
<file path=[Content_Types].xml><?xml version="1.0" encoding="utf-8"?>
<Types xmlns="http://schemas.openxmlformats.org/package/2006/content-types"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Layouts/slideLayout1.xml" ContentType="application/vnd.openxmlformats-officedocument.presentationml.slideLayout+xml"/>
  <Override PartName="/docProps/app.xml" ContentType="application/vnd.openxmlformats-officedocument.extended-properties+xml"/>
  <Override PartName="/docProps/core.xml" ContentType="application/vnd.openxmlformats-package.core-properties+xml"/>
  <Override PartName="/ppt/theme/theme1.xml" ContentType="application/vnd.openxmlformats-officedocument.them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ableStyles.xml" ContentType="application/vnd.openxmlformats-officedocument.presentationml.tableStyles+xml"/>
  <Override PartName="/ppt/slides/slide1.xml" ContentType="application/vnd.openxmlformats-officedocument.presentationml.slide+xml"/>
  <Default Extension="jpg" ContentType="image/jpg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Default Extension="png" ContentType="image/png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</Types>
</file>

<file path=_rels/.rels><?xml version="1.0" encoding="UTF-8" standalone="yes"?>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officeDocument/2006/relationships/extended-properties" Target="docProps/app.xml"/><Relationship Id="rId3" Type="http://schemas.openxmlformats.org/package/2006/relationships/metadata/core-properties" Target="docProps/core.xml"/></Relationships>
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  <p:sldId id="288" r:id="rId38"/>
    <p:sldId id="289" r:id="rId39"/>
    <p:sldId id="290" r:id="rId40"/>
    <p:sldId id="291" r:id="rId41"/>
    <p:sldId id="292" r:id="rId42"/>
    <p:sldId id="293" r:id="rId43"/>
    <p:sldId id="294" r:id="rId44"/>
    <p:sldId id="295" r:id="rId45"/>
    <p:sldId id="296" r:id="rId46"/>
    <p:sldId id="297" r:id="rId47"/>
    <p:sldId id="298" r:id="rId48"/>
    <p:sldId id="299" r:id="rId49"/>
  </p:sldIdLst>
  <p:sldSz cx="7772400" cy="10058400"/>
  <p:notesSz cx="7772400" cy="10058400"/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/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78" d="100"/>
          <a:sy n="78" d="100"/>
        </p:scale>
        <p:origin x="-1536" y="-84"/>
      </p:cViewPr>
      <p:guideLst>
        <p:guide orient="horz" pos="2880"/>
        <p:guide pos="216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8028800" cy="78028800"/>
</p:viewPr>
</file>

<file path=ppt/_rels/presentation.xml.rels><?xml version="1.0" encoding="UTF-8" standalone="yes"?>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theme" Target="theme/theme1.xml"/><Relationship Id="rId3" Type="http://schemas.openxmlformats.org/officeDocument/2006/relationships/viewProps" Target="viewProps.xml"/><Relationship Id="rId4" Type="http://schemas.openxmlformats.org/officeDocument/2006/relationships/presProps" Target="presProps.xml"/><Relationship Id="rId5" Type="http://schemas.openxmlformats.org/officeDocument/2006/relationships/tableStyles" Target="tableStyles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9" Type="http://schemas.openxmlformats.org/officeDocument/2006/relationships/slide" Target="slides/slide4.xml"/><Relationship Id="rId10" Type="http://schemas.openxmlformats.org/officeDocument/2006/relationships/slide" Target="slides/slide5.xml"/><Relationship Id="rId11" Type="http://schemas.openxmlformats.org/officeDocument/2006/relationships/slide" Target="slides/slide6.xml"/><Relationship Id="rId12" Type="http://schemas.openxmlformats.org/officeDocument/2006/relationships/slide" Target="slides/slide7.xml"/><Relationship Id="rId13" Type="http://schemas.openxmlformats.org/officeDocument/2006/relationships/slide" Target="slides/slide8.xml"/><Relationship Id="rId14" Type="http://schemas.openxmlformats.org/officeDocument/2006/relationships/slide" Target="slides/slide9.xml"/><Relationship Id="rId15" Type="http://schemas.openxmlformats.org/officeDocument/2006/relationships/slide" Target="slides/slide10.xml"/><Relationship Id="rId16" Type="http://schemas.openxmlformats.org/officeDocument/2006/relationships/slide" Target="slides/slide11.xml"/><Relationship Id="rId17" Type="http://schemas.openxmlformats.org/officeDocument/2006/relationships/slide" Target="slides/slide12.xml"/><Relationship Id="rId18" Type="http://schemas.openxmlformats.org/officeDocument/2006/relationships/slide" Target="slides/slide13.xml"/><Relationship Id="rId19" Type="http://schemas.openxmlformats.org/officeDocument/2006/relationships/slide" Target="slides/slide14.xml"/><Relationship Id="rId20" Type="http://schemas.openxmlformats.org/officeDocument/2006/relationships/slide" Target="slides/slide15.xml"/><Relationship Id="rId21" Type="http://schemas.openxmlformats.org/officeDocument/2006/relationships/slide" Target="slides/slide16.xml"/><Relationship Id="rId22" Type="http://schemas.openxmlformats.org/officeDocument/2006/relationships/slide" Target="slides/slide17.xml"/><Relationship Id="rId23" Type="http://schemas.openxmlformats.org/officeDocument/2006/relationships/slide" Target="slides/slide18.xml"/><Relationship Id="rId24" Type="http://schemas.openxmlformats.org/officeDocument/2006/relationships/slide" Target="slides/slide19.xml"/><Relationship Id="rId25" Type="http://schemas.openxmlformats.org/officeDocument/2006/relationships/slide" Target="slides/slide20.xml"/><Relationship Id="rId26" Type="http://schemas.openxmlformats.org/officeDocument/2006/relationships/slide" Target="slides/slide21.xml"/><Relationship Id="rId27" Type="http://schemas.openxmlformats.org/officeDocument/2006/relationships/slide" Target="slides/slide22.xml"/><Relationship Id="rId28" Type="http://schemas.openxmlformats.org/officeDocument/2006/relationships/slide" Target="slides/slide23.xml"/><Relationship Id="rId29" Type="http://schemas.openxmlformats.org/officeDocument/2006/relationships/slide" Target="slides/slide24.xml"/><Relationship Id="rId30" Type="http://schemas.openxmlformats.org/officeDocument/2006/relationships/slide" Target="slides/slide25.xml"/><Relationship Id="rId31" Type="http://schemas.openxmlformats.org/officeDocument/2006/relationships/slide" Target="slides/slide26.xml"/><Relationship Id="rId32" Type="http://schemas.openxmlformats.org/officeDocument/2006/relationships/slide" Target="slides/slide27.xml"/><Relationship Id="rId33" Type="http://schemas.openxmlformats.org/officeDocument/2006/relationships/slide" Target="slides/slide28.xml"/><Relationship Id="rId34" Type="http://schemas.openxmlformats.org/officeDocument/2006/relationships/slide" Target="slides/slide29.xml"/><Relationship Id="rId35" Type="http://schemas.openxmlformats.org/officeDocument/2006/relationships/slide" Target="slides/slide30.xml"/><Relationship Id="rId36" Type="http://schemas.openxmlformats.org/officeDocument/2006/relationships/slide" Target="slides/slide31.xml"/><Relationship Id="rId37" Type="http://schemas.openxmlformats.org/officeDocument/2006/relationships/slide" Target="slides/slide32.xml"/><Relationship Id="rId38" Type="http://schemas.openxmlformats.org/officeDocument/2006/relationships/slide" Target="slides/slide33.xml"/><Relationship Id="rId39" Type="http://schemas.openxmlformats.org/officeDocument/2006/relationships/slide" Target="slides/slide34.xml"/><Relationship Id="rId40" Type="http://schemas.openxmlformats.org/officeDocument/2006/relationships/slide" Target="slides/slide35.xml"/><Relationship Id="rId41" Type="http://schemas.openxmlformats.org/officeDocument/2006/relationships/slide" Target="slides/slide36.xml"/><Relationship Id="rId42" Type="http://schemas.openxmlformats.org/officeDocument/2006/relationships/slide" Target="slides/slide37.xml"/><Relationship Id="rId43" Type="http://schemas.openxmlformats.org/officeDocument/2006/relationships/slide" Target="slides/slide38.xml"/><Relationship Id="rId44" Type="http://schemas.openxmlformats.org/officeDocument/2006/relationships/slide" Target="slides/slide39.xml"/><Relationship Id="rId45" Type="http://schemas.openxmlformats.org/officeDocument/2006/relationships/slide" Target="slides/slide40.xml"/><Relationship Id="rId46" Type="http://schemas.openxmlformats.org/officeDocument/2006/relationships/slide" Target="slides/slide41.xml"/><Relationship Id="rId47" Type="http://schemas.openxmlformats.org/officeDocument/2006/relationships/slide" Target="slides/slide42.xml"/><Relationship Id="rId48" Type="http://schemas.openxmlformats.org/officeDocument/2006/relationships/slide" Target="slides/slide43.xml"/><Relationship Id="rId49" Type="http://schemas.openxmlformats.org/officeDocument/2006/relationships/slide" Target="slides/slide44.xml"/></Relationships>
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2" Type="http://schemas.openxmlformats.org/officeDocument/2006/relationships/theme" Target="../theme/theme1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image" Target="../media/image1.jpg"/><Relationship Id="rId3" Type="http://schemas.openxmlformats.org/officeDocument/2006/relationships/image" Target="../media/image2.jpg"/></Relationships>

</file>

<file path=ppt/slides/_rels/slide2.xml.rels><?xml version="1.0" encoding="UTF-8" standalone="yes"?>
<Relationships xmlns="http://schemas.openxmlformats.org/package/2006/relationships"><Relationship Id="rId1" Type="http://schemas.openxmlformats.org/officeDocument/2006/relationships/slideLayout" Target="../slideLayouts/slideLayout1.xml"/></Relationships>

</file>

<file path=ppt/slides/_rels/slide3.xml.rels><?xml version="1.0" encoding="UTF-8" standalone="yes"?>
<Relationships xmlns="http://schemas.openxmlformats.org/package/2006/relationships"><Relationship Id="rId1" Type="http://schemas.openxmlformats.org/officeDocument/2006/relationships/slideLayout" Target="../slideLayouts/slideLayout1.xml"/></Relationships>

</file>

<file path=ppt/slides/_rels/slide4.xml.rels><?xml version="1.0" encoding="UTF-8" standalone="yes"?>
<Relationships xmlns="http://schemas.openxmlformats.org/package/2006/relationships"><Relationship Id="rId1" Type="http://schemas.openxmlformats.org/officeDocument/2006/relationships/slideLayout" Target="../slideLayouts/slideLayout1.xml"/></Relationships>

</file>

<file path=ppt/slides/_rels/slide5.xml.rels><?xml version="1.0" encoding="UTF-8" standalone="yes"?>
<Relationships xmlns="http://schemas.openxmlformats.org/package/2006/relationships"><Relationship Id="rId1" Type="http://schemas.openxmlformats.org/officeDocument/2006/relationships/slideLayout" Target="../slideLayouts/slideLayout1.xml"/></Relationships>

</file>

<file path=ppt/slides/_rels/slide6.xml.rels><?xml version="1.0" encoding="UTF-8" standalone="yes"?>
<Relationships xmlns="http://schemas.openxmlformats.org/package/2006/relationships"><Relationship Id="rId1" Type="http://schemas.openxmlformats.org/officeDocument/2006/relationships/slideLayout" Target="../slideLayouts/slideLayout1.xml"/></Relationships>

</file>

<file path=ppt/slides/_rels/slide7.xml.rels><?xml version="1.0" encoding="UTF-8" standalone="yes"?>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image" Target="../media/image3.jpg"/></Relationships>

</file>

<file path=ppt/slides/_rels/slide8.xml.rels><?xml version="1.0" encoding="UTF-8" standalone="yes"?>
<Relationships xmlns="http://schemas.openxmlformats.org/package/2006/relationships"><Relationship Id="rId1" Type="http://schemas.openxmlformats.org/officeDocument/2006/relationships/slideLayout" Target="../slideLayouts/slideLayout1.xml"/></Relationships>

</file>

<file path=ppt/slides/_rels/slide9.xml.rels><?xml version="1.0" encoding="UTF-8" standalone="yes"?>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image" Target="../media/image4.jpg"/><Relationship Id="rId3" Type="http://schemas.openxmlformats.org/officeDocument/2006/relationships/image" Target="../media/image5.jpg"/><Relationship Id="rId4" Type="http://schemas.openxmlformats.org/officeDocument/2006/relationships/image" Target="../media/image6.jpg"/></Relationships>

</file>

<file path=ppt/slides/_rels/slide10.xml.rels><?xml version="1.0" encoding="UTF-8" standalone="yes"?>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image" Target="../media/image7.png"/></Relationships>

</file>

<file path=ppt/slides/_rels/slide11.xml.rels><?xml version="1.0" encoding="UTF-8" standalone="yes"?>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image" Target="../media/image8.png"/></Relationships>

</file>

<file path=ppt/slides/_rels/slide12.xml.rels><?xml version="1.0" encoding="UTF-8" standalone="yes"?>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image" Target="../media/image9.png"/></Relationships>

</file>

<file path=ppt/slides/_rels/slide13.xml.rels><?xml version="1.0" encoding="UTF-8" standalone="yes"?>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image" Target="../media/image10.jpg"/><Relationship Id="rId3" Type="http://schemas.openxmlformats.org/officeDocument/2006/relationships/image" Target="../media/image11.png"/><Relationship Id="rId4" Type="http://schemas.openxmlformats.org/officeDocument/2006/relationships/image" Target="../media/image12.jpg"/><Relationship Id="rId5" Type="http://schemas.openxmlformats.org/officeDocument/2006/relationships/image" Target="../media/image13.jpg"/><Relationship Id="rId6" Type="http://schemas.openxmlformats.org/officeDocument/2006/relationships/image" Target="../media/image14.jpg"/></Relationships>

</file>

<file path=ppt/slides/_rels/slide14.xml.rels><?xml version="1.0" encoding="UTF-8" standalone="yes"?>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image" Target="../media/image15.jpg"/></Relationships>

</file>

<file path=ppt/slides/_rels/slide15.xml.rels><?xml version="1.0" encoding="UTF-8" standalone="yes"?>
<Relationships xmlns="http://schemas.openxmlformats.org/package/2006/relationships"><Relationship Id="rId1" Type="http://schemas.openxmlformats.org/officeDocument/2006/relationships/slideLayout" Target="../slideLayouts/slideLayout1.xml"/></Relationships>

</file>

<file path=ppt/slides/_rels/slide16.xml.rels><?xml version="1.0" encoding="UTF-8" standalone="yes"?>
<Relationships xmlns="http://schemas.openxmlformats.org/package/2006/relationships"><Relationship Id="rId1" Type="http://schemas.openxmlformats.org/officeDocument/2006/relationships/slideLayout" Target="../slideLayouts/slideLayout1.xml"/></Relationships>

</file>

<file path=ppt/slides/_rels/slide17.xml.rels><?xml version="1.0" encoding="UTF-8" standalone="yes"?>
<Relationships xmlns="http://schemas.openxmlformats.org/package/2006/relationships"><Relationship Id="rId1" Type="http://schemas.openxmlformats.org/officeDocument/2006/relationships/slideLayout" Target="../slideLayouts/slideLayout1.xml"/></Relationships>

</file>

<file path=ppt/slides/_rels/slide18.xml.rels><?xml version="1.0" encoding="UTF-8" standalone="yes"?>
<Relationships xmlns="http://schemas.openxmlformats.org/package/2006/relationships"><Relationship Id="rId1" Type="http://schemas.openxmlformats.org/officeDocument/2006/relationships/slideLayout" Target="../slideLayouts/slideLayout1.xml"/></Relationships>

</file>

<file path=ppt/slides/_rels/slide19.xml.rels><?xml version="1.0" encoding="UTF-8" standalone="yes"?>
<Relationships xmlns="http://schemas.openxmlformats.org/package/2006/relationships"><Relationship Id="rId1" Type="http://schemas.openxmlformats.org/officeDocument/2006/relationships/slideLayout" Target="../slideLayouts/slideLayout1.xml"/></Relationships>

</file>

<file path=ppt/slides/_rels/slide20.xml.rels><?xml version="1.0" encoding="UTF-8" standalone="yes"?>
<Relationships xmlns="http://schemas.openxmlformats.org/package/2006/relationships"><Relationship Id="rId1" Type="http://schemas.openxmlformats.org/officeDocument/2006/relationships/slideLayout" Target="../slideLayouts/slideLayout1.xml"/></Relationships>

</file>

<file path=ppt/slides/_rels/slide21.xml.rels><?xml version="1.0" encoding="UTF-8" standalone="yes"?>
<Relationships xmlns="http://schemas.openxmlformats.org/package/2006/relationships"><Relationship Id="rId1" Type="http://schemas.openxmlformats.org/officeDocument/2006/relationships/slideLayout" Target="../slideLayouts/slideLayout1.xml"/></Relationships>

</file>

<file path=ppt/slides/_rels/slide22.xml.rels><?xml version="1.0" encoding="UTF-8" standalone="yes"?>
<Relationships xmlns="http://schemas.openxmlformats.org/package/2006/relationships"><Relationship Id="rId1" Type="http://schemas.openxmlformats.org/officeDocument/2006/relationships/slideLayout" Target="../slideLayouts/slideLayout1.xml"/></Relationships>

</file>

<file path=ppt/slides/_rels/slide23.xml.rels><?xml version="1.0" encoding="UTF-8" standalone="yes"?>
<Relationships xmlns="http://schemas.openxmlformats.org/package/2006/relationships"><Relationship Id="rId1" Type="http://schemas.openxmlformats.org/officeDocument/2006/relationships/slideLayout" Target="../slideLayouts/slideLayout1.xml"/></Relationships>

</file>

<file path=ppt/slides/_rels/slide24.xml.rels><?xml version="1.0" encoding="UTF-8" standalone="yes"?>
<Relationships xmlns="http://schemas.openxmlformats.org/package/2006/relationships"><Relationship Id="rId1" Type="http://schemas.openxmlformats.org/officeDocument/2006/relationships/slideLayout" Target="../slideLayouts/slideLayout1.xml"/></Relationships>

</file>

<file path=ppt/slides/_rels/slide25.xml.rels><?xml version="1.0" encoding="UTF-8" standalone="yes"?>
<Relationships xmlns="http://schemas.openxmlformats.org/package/2006/relationships"><Relationship Id="rId1" Type="http://schemas.openxmlformats.org/officeDocument/2006/relationships/slideLayout" Target="../slideLayouts/slideLayout1.xml"/></Relationships>

</file>

<file path=ppt/slides/_rels/slide26.xml.rels><?xml version="1.0" encoding="UTF-8" standalone="yes"?>
<Relationships xmlns="http://schemas.openxmlformats.org/package/2006/relationships"><Relationship Id="rId1" Type="http://schemas.openxmlformats.org/officeDocument/2006/relationships/slideLayout" Target="../slideLayouts/slideLayout1.xml"/></Relationships>

</file>

<file path=ppt/slides/_rels/slide27.xml.rels><?xml version="1.0" encoding="UTF-8" standalone="yes"?>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image" Target="../media/image16.jpg"/><Relationship Id="rId3" Type="http://schemas.openxmlformats.org/officeDocument/2006/relationships/image" Target="../media/image17.png"/></Relationships>

</file>

<file path=ppt/slides/_rels/slide28.xml.rels><?xml version="1.0" encoding="UTF-8" standalone="yes"?>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image" Target="../media/image18.jpg"/></Relationships>

</file>

<file path=ppt/slides/_rels/slide29.xml.rels><?xml version="1.0" encoding="UTF-8" standalone="yes"?>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image" Target="../media/image19.jpg"/><Relationship Id="rId3" Type="http://schemas.openxmlformats.org/officeDocument/2006/relationships/image" Target="../media/image20.jpg"/><Relationship Id="rId4" Type="http://schemas.openxmlformats.org/officeDocument/2006/relationships/image" Target="../media/image21.jpg"/></Relationships>

</file>

<file path=ppt/slides/_rels/slide30.xml.rels><?xml version="1.0" encoding="UTF-8" standalone="yes"?>
<Relationships xmlns="http://schemas.openxmlformats.org/package/2006/relationships"><Relationship Id="rId1" Type="http://schemas.openxmlformats.org/officeDocument/2006/relationships/slideLayout" Target="../slideLayouts/slideLayout1.xml"/></Relationships>

</file>

<file path=ppt/slides/_rels/slide31.xml.rels><?xml version="1.0" encoding="UTF-8" standalone="yes"?>
<Relationships xmlns="http://schemas.openxmlformats.org/package/2006/relationships"><Relationship Id="rId1" Type="http://schemas.openxmlformats.org/officeDocument/2006/relationships/slideLayout" Target="../slideLayouts/slideLayout1.xml"/></Relationships>

</file>

<file path=ppt/slides/_rels/slide32.xml.rels><?xml version="1.0" encoding="UTF-8" standalone="yes"?>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image" Target="../media/image22.jpg"/><Relationship Id="rId3" Type="http://schemas.openxmlformats.org/officeDocument/2006/relationships/image" Target="../media/image23.jpg"/></Relationships>

</file>

<file path=ppt/slides/_rels/slide33.xml.rels><?xml version="1.0" encoding="UTF-8" standalone="yes"?>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image" Target="../media/image24.jpg"/></Relationships>

</file>

<file path=ppt/slides/_rels/slide34.xml.rels><?xml version="1.0" encoding="UTF-8" standalone="yes"?>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image" Target="../media/image25.jpg"/><Relationship Id="rId3" Type="http://schemas.openxmlformats.org/officeDocument/2006/relationships/image" Target="../media/image26.jpg"/><Relationship Id="rId4" Type="http://schemas.openxmlformats.org/officeDocument/2006/relationships/image" Target="../media/image27.jpg"/><Relationship Id="rId5" Type="http://schemas.openxmlformats.org/officeDocument/2006/relationships/image" Target="../media/image28.png"/><Relationship Id="rId6" Type="http://schemas.openxmlformats.org/officeDocument/2006/relationships/image" Target="../media/image29.png"/></Relationships>

</file>

<file path=ppt/slides/_rels/slide35.xml.rels><?xml version="1.0" encoding="UTF-8" standalone="yes"?>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image" Target="../media/image30.jpg"/><Relationship Id="rId3" Type="http://schemas.openxmlformats.org/officeDocument/2006/relationships/image" Target="../media/image31.jpg"/><Relationship Id="rId4" Type="http://schemas.openxmlformats.org/officeDocument/2006/relationships/image" Target="../media/image32.jpg"/><Relationship Id="rId5" Type="http://schemas.openxmlformats.org/officeDocument/2006/relationships/image" Target="../media/image33.png"/><Relationship Id="rId6" Type="http://schemas.openxmlformats.org/officeDocument/2006/relationships/image" Target="../media/image34.png"/><Relationship Id="rId7" Type="http://schemas.openxmlformats.org/officeDocument/2006/relationships/image" Target="../media/image35.png"/><Relationship Id="rId8" Type="http://schemas.openxmlformats.org/officeDocument/2006/relationships/image" Target="../media/image36.jpg"/></Relationships>

</file>

<file path=ppt/slides/_rels/slide36.xml.rels><?xml version="1.0" encoding="UTF-8" standalone="yes"?>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image" Target="../media/image37.jpg"/><Relationship Id="rId3" Type="http://schemas.openxmlformats.org/officeDocument/2006/relationships/image" Target="../media/image38.jpg"/><Relationship Id="rId4" Type="http://schemas.openxmlformats.org/officeDocument/2006/relationships/image" Target="../media/image39.jpg"/><Relationship Id="rId5" Type="http://schemas.openxmlformats.org/officeDocument/2006/relationships/image" Target="../media/image40.jpg"/><Relationship Id="rId6" Type="http://schemas.openxmlformats.org/officeDocument/2006/relationships/image" Target="../media/image41.jpg"/></Relationships>

</file>

<file path=ppt/slides/_rels/slide37.xml.rels><?xml version="1.0" encoding="UTF-8" standalone="yes"?>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image" Target="../media/image42.png"/></Relationships>

</file>

<file path=ppt/slides/_rels/slide38.xml.rels><?xml version="1.0" encoding="UTF-8" standalone="yes"?>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image" Target="../media/image43.jpg"/><Relationship Id="rId3" Type="http://schemas.openxmlformats.org/officeDocument/2006/relationships/image" Target="../media/image44.jpg"/><Relationship Id="rId4" Type="http://schemas.openxmlformats.org/officeDocument/2006/relationships/image" Target="../media/image45.jpg"/></Relationships>

</file>

<file path=ppt/slides/_rels/slide39.xml.rels><?xml version="1.0" encoding="UTF-8" standalone="yes"?>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image" Target="../media/image46.jpg"/><Relationship Id="rId3" Type="http://schemas.openxmlformats.org/officeDocument/2006/relationships/image" Target="../media/image47.jpg"/><Relationship Id="rId4" Type="http://schemas.openxmlformats.org/officeDocument/2006/relationships/image" Target="../media/image48.png"/><Relationship Id="rId5" Type="http://schemas.openxmlformats.org/officeDocument/2006/relationships/image" Target="../media/image49.jpg"/><Relationship Id="rId6" Type="http://schemas.openxmlformats.org/officeDocument/2006/relationships/image" Target="../media/image50.png"/></Relationships>

</file>

<file path=ppt/slides/_rels/slide40.xml.rels><?xml version="1.0" encoding="UTF-8" standalone="yes"?>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image" Target="../media/image51.jpg"/><Relationship Id="rId3" Type="http://schemas.openxmlformats.org/officeDocument/2006/relationships/image" Target="../media/image52.jpg"/></Relationships>

</file>

<file path=ppt/slides/_rels/slide41.xml.rels><?xml version="1.0" encoding="UTF-8" standalone="yes"?>
<Relationships xmlns="http://schemas.openxmlformats.org/package/2006/relationships"><Relationship Id="rId1" Type="http://schemas.openxmlformats.org/officeDocument/2006/relationships/slideLayout" Target="../slideLayouts/slideLayout1.xml"/></Relationships>

</file>

<file path=ppt/slides/_rels/slide42.xml.rels><?xml version="1.0" encoding="UTF-8" standalone="yes"?>
<Relationships xmlns="http://schemas.openxmlformats.org/package/2006/relationships"><Relationship Id="rId1" Type="http://schemas.openxmlformats.org/officeDocument/2006/relationships/slideLayout" Target="../slideLayouts/slideLayout1.xml"/></Relationships>

</file>

<file path=ppt/slides/_rels/slide43.xml.rels><?xml version="1.0" encoding="UTF-8" standalone="yes"?>
<Relationships xmlns="http://schemas.openxmlformats.org/package/2006/relationships"><Relationship Id="rId1" Type="http://schemas.openxmlformats.org/officeDocument/2006/relationships/slideLayout" Target="../slideLayouts/slideLayout1.xml"/></Relationships>

</file>

<file path=ppt/slides/_rels/slide44.xml.rels><?xml version="1.0" encoding="UTF-8" standalone="yes"?>
<Relationships xmlns="http://schemas.openxmlformats.org/package/2006/relationships"><Relationship Id="rId1" Type="http://schemas.openxmlformats.org/officeDocument/2006/relationships/slideLayout" Target="../slideLayouts/slideLayout1.xml"/></Relationships>
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object 5"/>
          <p:cNvSpPr/>
          <p:nvPr/>
        </p:nvSpPr>
        <p:spPr>
          <a:xfrm>
            <a:off x="1177165" y="489356"/>
            <a:ext cx="5418063" cy="465582"/>
          </a:xfrm>
          <a:custGeom>
            <a:avLst/>
            <a:gdLst/>
            <a:ahLst/>
            <a:cxnLst/>
            <a:rect l="l" t="t" r="r" b="b"/>
            <a:pathLst>
              <a:path w="5418063" h="465582">
                <a:moveTo>
                  <a:pt x="0" y="465582"/>
                </a:moveTo>
                <a:lnTo>
                  <a:pt x="5418063" y="465582"/>
                </a:lnTo>
                <a:lnTo>
                  <a:pt x="5418063" y="0"/>
                </a:lnTo>
                <a:lnTo>
                  <a:pt x="0" y="0"/>
                </a:lnTo>
                <a:lnTo>
                  <a:pt x="0" y="465582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" name="object 6"/>
          <p:cNvSpPr/>
          <p:nvPr/>
        </p:nvSpPr>
        <p:spPr>
          <a:xfrm>
            <a:off x="1177163" y="489353"/>
            <a:ext cx="3262944" cy="466545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" name="object 7"/>
          <p:cNvSpPr/>
          <p:nvPr/>
        </p:nvSpPr>
        <p:spPr>
          <a:xfrm>
            <a:off x="5780227" y="489360"/>
            <a:ext cx="815015" cy="814055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" name="object 8"/>
          <p:cNvSpPr/>
          <p:nvPr/>
        </p:nvSpPr>
        <p:spPr>
          <a:xfrm>
            <a:off x="1672513" y="1893798"/>
            <a:ext cx="153588" cy="205435"/>
          </a:xfrm>
          <a:custGeom>
            <a:avLst/>
            <a:gdLst/>
            <a:ahLst/>
            <a:cxnLst/>
            <a:rect l="l" t="t" r="r" b="b"/>
            <a:pathLst>
              <a:path w="153588" h="205435">
                <a:moveTo>
                  <a:pt x="153588" y="9601"/>
                </a:moveTo>
                <a:lnTo>
                  <a:pt x="152628" y="8641"/>
                </a:lnTo>
                <a:lnTo>
                  <a:pt x="152628" y="3840"/>
                </a:lnTo>
                <a:lnTo>
                  <a:pt x="151668" y="2880"/>
                </a:lnTo>
                <a:lnTo>
                  <a:pt x="151668" y="1920"/>
                </a:lnTo>
                <a:lnTo>
                  <a:pt x="150708" y="960"/>
                </a:lnTo>
                <a:lnTo>
                  <a:pt x="149748" y="960"/>
                </a:lnTo>
                <a:lnTo>
                  <a:pt x="148788" y="0"/>
                </a:lnTo>
                <a:lnTo>
                  <a:pt x="4785" y="0"/>
                </a:lnTo>
                <a:lnTo>
                  <a:pt x="3825" y="960"/>
                </a:lnTo>
                <a:lnTo>
                  <a:pt x="2880" y="960"/>
                </a:lnTo>
                <a:lnTo>
                  <a:pt x="1920" y="1920"/>
                </a:lnTo>
                <a:lnTo>
                  <a:pt x="1920" y="2880"/>
                </a:lnTo>
                <a:lnTo>
                  <a:pt x="944" y="3840"/>
                </a:lnTo>
                <a:lnTo>
                  <a:pt x="944" y="6705"/>
                </a:lnTo>
                <a:lnTo>
                  <a:pt x="0" y="8641"/>
                </a:lnTo>
                <a:lnTo>
                  <a:pt x="0" y="15361"/>
                </a:lnTo>
                <a:lnTo>
                  <a:pt x="944" y="17266"/>
                </a:lnTo>
                <a:lnTo>
                  <a:pt x="944" y="20147"/>
                </a:lnTo>
                <a:lnTo>
                  <a:pt x="1920" y="21107"/>
                </a:lnTo>
                <a:lnTo>
                  <a:pt x="1920" y="22067"/>
                </a:lnTo>
                <a:lnTo>
                  <a:pt x="2880" y="22067"/>
                </a:lnTo>
                <a:lnTo>
                  <a:pt x="2880" y="23042"/>
                </a:lnTo>
                <a:lnTo>
                  <a:pt x="63352" y="23042"/>
                </a:lnTo>
                <a:lnTo>
                  <a:pt x="63352" y="202539"/>
                </a:lnTo>
                <a:lnTo>
                  <a:pt x="64312" y="203514"/>
                </a:lnTo>
                <a:lnTo>
                  <a:pt x="65272" y="203514"/>
                </a:lnTo>
                <a:lnTo>
                  <a:pt x="66233" y="204475"/>
                </a:lnTo>
                <a:lnTo>
                  <a:pt x="70073" y="204475"/>
                </a:lnTo>
                <a:lnTo>
                  <a:pt x="71993" y="205435"/>
                </a:lnTo>
                <a:lnTo>
                  <a:pt x="81594" y="205435"/>
                </a:lnTo>
                <a:lnTo>
                  <a:pt x="83515" y="204475"/>
                </a:lnTo>
                <a:lnTo>
                  <a:pt x="87355" y="204475"/>
                </a:lnTo>
                <a:lnTo>
                  <a:pt x="88315" y="203514"/>
                </a:lnTo>
                <a:lnTo>
                  <a:pt x="89275" y="203514"/>
                </a:lnTo>
                <a:lnTo>
                  <a:pt x="89275" y="202539"/>
                </a:lnTo>
                <a:lnTo>
                  <a:pt x="90236" y="201594"/>
                </a:lnTo>
                <a:lnTo>
                  <a:pt x="90236" y="23042"/>
                </a:lnTo>
                <a:lnTo>
                  <a:pt x="149748" y="23042"/>
                </a:lnTo>
                <a:lnTo>
                  <a:pt x="150708" y="22067"/>
                </a:lnTo>
                <a:lnTo>
                  <a:pt x="151668" y="22067"/>
                </a:lnTo>
                <a:lnTo>
                  <a:pt x="151668" y="21107"/>
                </a:lnTo>
                <a:lnTo>
                  <a:pt x="152628" y="20147"/>
                </a:lnTo>
                <a:lnTo>
                  <a:pt x="152628" y="17266"/>
                </a:lnTo>
                <a:lnTo>
                  <a:pt x="153588" y="15361"/>
                </a:lnTo>
                <a:lnTo>
                  <a:pt x="153588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" name="object 9"/>
          <p:cNvSpPr/>
          <p:nvPr/>
        </p:nvSpPr>
        <p:spPr>
          <a:xfrm>
            <a:off x="1852025" y="1878436"/>
            <a:ext cx="122864" cy="220797"/>
          </a:xfrm>
          <a:custGeom>
            <a:avLst/>
            <a:gdLst/>
            <a:ahLst/>
            <a:cxnLst/>
            <a:rect l="l" t="t" r="r" b="b"/>
            <a:pathLst>
              <a:path w="122864" h="220797">
                <a:moveTo>
                  <a:pt x="121904" y="217901"/>
                </a:moveTo>
                <a:lnTo>
                  <a:pt x="122864" y="217901"/>
                </a:lnTo>
                <a:lnTo>
                  <a:pt x="122862" y="128777"/>
                </a:lnTo>
                <a:lnTo>
                  <a:pt x="122108" y="114861"/>
                </a:lnTo>
                <a:lnTo>
                  <a:pt x="119999" y="103677"/>
                </a:lnTo>
                <a:lnTo>
                  <a:pt x="118064" y="95996"/>
                </a:lnTo>
                <a:lnTo>
                  <a:pt x="115183" y="90236"/>
                </a:lnTo>
                <a:lnTo>
                  <a:pt x="111343" y="84475"/>
                </a:lnTo>
                <a:lnTo>
                  <a:pt x="107518" y="78714"/>
                </a:lnTo>
                <a:lnTo>
                  <a:pt x="101757" y="74874"/>
                </a:lnTo>
                <a:lnTo>
                  <a:pt x="95996" y="71993"/>
                </a:lnTo>
                <a:lnTo>
                  <a:pt x="89275" y="68153"/>
                </a:lnTo>
                <a:lnTo>
                  <a:pt x="81594" y="67193"/>
                </a:lnTo>
                <a:lnTo>
                  <a:pt x="64312" y="67193"/>
                </a:lnTo>
                <a:lnTo>
                  <a:pt x="56631" y="69113"/>
                </a:lnTo>
                <a:lnTo>
                  <a:pt x="48950" y="72953"/>
                </a:lnTo>
                <a:lnTo>
                  <a:pt x="46237" y="74390"/>
                </a:lnTo>
                <a:lnTo>
                  <a:pt x="36081" y="81192"/>
                </a:lnTo>
                <a:lnTo>
                  <a:pt x="25923" y="90236"/>
                </a:lnTo>
                <a:lnTo>
                  <a:pt x="25923" y="2880"/>
                </a:lnTo>
                <a:lnTo>
                  <a:pt x="24947" y="1920"/>
                </a:lnTo>
                <a:lnTo>
                  <a:pt x="23987" y="960"/>
                </a:lnTo>
                <a:lnTo>
                  <a:pt x="21107" y="960"/>
                </a:lnTo>
                <a:lnTo>
                  <a:pt x="19202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217901"/>
                </a:lnTo>
                <a:lnTo>
                  <a:pt x="960" y="217901"/>
                </a:lnTo>
                <a:lnTo>
                  <a:pt x="960" y="218876"/>
                </a:lnTo>
                <a:lnTo>
                  <a:pt x="1920" y="218876"/>
                </a:lnTo>
                <a:lnTo>
                  <a:pt x="2880" y="219836"/>
                </a:lnTo>
                <a:lnTo>
                  <a:pt x="4800" y="219836"/>
                </a:lnTo>
                <a:lnTo>
                  <a:pt x="6720" y="220797"/>
                </a:lnTo>
                <a:lnTo>
                  <a:pt x="19202" y="220797"/>
                </a:lnTo>
                <a:lnTo>
                  <a:pt x="21107" y="219836"/>
                </a:lnTo>
                <a:lnTo>
                  <a:pt x="23987" y="219836"/>
                </a:lnTo>
                <a:lnTo>
                  <a:pt x="24947" y="218876"/>
                </a:lnTo>
                <a:lnTo>
                  <a:pt x="25923" y="217901"/>
                </a:lnTo>
                <a:lnTo>
                  <a:pt x="25923" y="117119"/>
                </a:lnTo>
                <a:lnTo>
                  <a:pt x="29304" y="113005"/>
                </a:lnTo>
                <a:lnTo>
                  <a:pt x="38393" y="103237"/>
                </a:lnTo>
                <a:lnTo>
                  <a:pt x="47030" y="95996"/>
                </a:lnTo>
                <a:lnTo>
                  <a:pt x="53751" y="91196"/>
                </a:lnTo>
                <a:lnTo>
                  <a:pt x="59512" y="89275"/>
                </a:lnTo>
                <a:lnTo>
                  <a:pt x="71033" y="89275"/>
                </a:lnTo>
                <a:lnTo>
                  <a:pt x="75834" y="90236"/>
                </a:lnTo>
                <a:lnTo>
                  <a:pt x="79674" y="92156"/>
                </a:lnTo>
                <a:lnTo>
                  <a:pt x="83515" y="94076"/>
                </a:lnTo>
                <a:lnTo>
                  <a:pt x="86395" y="96956"/>
                </a:lnTo>
                <a:lnTo>
                  <a:pt x="89275" y="100797"/>
                </a:lnTo>
                <a:lnTo>
                  <a:pt x="92156" y="103677"/>
                </a:lnTo>
                <a:lnTo>
                  <a:pt x="93116" y="108478"/>
                </a:lnTo>
                <a:lnTo>
                  <a:pt x="95036" y="113278"/>
                </a:lnTo>
                <a:lnTo>
                  <a:pt x="95996" y="118079"/>
                </a:lnTo>
                <a:lnTo>
                  <a:pt x="96956" y="124800"/>
                </a:lnTo>
                <a:lnTo>
                  <a:pt x="96956" y="217901"/>
                </a:lnTo>
                <a:lnTo>
                  <a:pt x="97917" y="218876"/>
                </a:lnTo>
                <a:lnTo>
                  <a:pt x="98877" y="219836"/>
                </a:lnTo>
                <a:lnTo>
                  <a:pt x="101757" y="219836"/>
                </a:lnTo>
                <a:lnTo>
                  <a:pt x="103677" y="220797"/>
                </a:lnTo>
                <a:lnTo>
                  <a:pt x="116159" y="220797"/>
                </a:lnTo>
                <a:lnTo>
                  <a:pt x="118064" y="219836"/>
                </a:lnTo>
                <a:lnTo>
                  <a:pt x="119999" y="219836"/>
                </a:lnTo>
                <a:lnTo>
                  <a:pt x="120959" y="218876"/>
                </a:lnTo>
                <a:lnTo>
                  <a:pt x="121904" y="218876"/>
                </a:lnTo>
                <a:lnTo>
                  <a:pt x="121904" y="2179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" name="object 10"/>
          <p:cNvSpPr/>
          <p:nvPr/>
        </p:nvSpPr>
        <p:spPr>
          <a:xfrm>
            <a:off x="2040092" y="1950430"/>
            <a:ext cx="13527" cy="52806"/>
          </a:xfrm>
          <a:custGeom>
            <a:avLst/>
            <a:gdLst/>
            <a:ahLst/>
            <a:cxnLst/>
            <a:rect l="l" t="t" r="r" b="b"/>
            <a:pathLst>
              <a:path w="13527" h="52806">
                <a:moveTo>
                  <a:pt x="10654" y="896"/>
                </a:moveTo>
                <a:lnTo>
                  <a:pt x="0" y="7708"/>
                </a:lnTo>
                <a:lnTo>
                  <a:pt x="86" y="52806"/>
                </a:lnTo>
                <a:lnTo>
                  <a:pt x="1046" y="47990"/>
                </a:lnTo>
                <a:lnTo>
                  <a:pt x="2966" y="42245"/>
                </a:lnTo>
                <a:lnTo>
                  <a:pt x="4886" y="37444"/>
                </a:lnTo>
                <a:lnTo>
                  <a:pt x="7767" y="32644"/>
                </a:lnTo>
                <a:lnTo>
                  <a:pt x="10647" y="28803"/>
                </a:lnTo>
                <a:lnTo>
                  <a:pt x="13527" y="24002"/>
                </a:lnTo>
                <a:lnTo>
                  <a:pt x="12567" y="0"/>
                </a:lnTo>
                <a:lnTo>
                  <a:pt x="10654" y="8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" name="object 11"/>
          <p:cNvSpPr/>
          <p:nvPr/>
        </p:nvSpPr>
        <p:spPr>
          <a:xfrm>
            <a:off x="2012335" y="1945629"/>
            <a:ext cx="131521" cy="155524"/>
          </a:xfrm>
          <a:custGeom>
            <a:avLst/>
            <a:gdLst/>
            <a:ahLst/>
            <a:cxnLst/>
            <a:rect l="l" t="t" r="r" b="b"/>
            <a:pathLst>
              <a:path w="131521" h="155524">
                <a:moveTo>
                  <a:pt x="0" y="78714"/>
                </a:moveTo>
                <a:lnTo>
                  <a:pt x="349" y="87943"/>
                </a:lnTo>
                <a:lnTo>
                  <a:pt x="2021" y="100786"/>
                </a:lnTo>
                <a:lnTo>
                  <a:pt x="4800" y="112318"/>
                </a:lnTo>
                <a:lnTo>
                  <a:pt x="10972" y="126305"/>
                </a:lnTo>
                <a:lnTo>
                  <a:pt x="18242" y="136321"/>
                </a:lnTo>
                <a:lnTo>
                  <a:pt x="28956" y="145219"/>
                </a:lnTo>
                <a:lnTo>
                  <a:pt x="40325" y="150708"/>
                </a:lnTo>
                <a:lnTo>
                  <a:pt x="45602" y="152193"/>
                </a:lnTo>
                <a:lnTo>
                  <a:pt x="57747" y="154627"/>
                </a:lnTo>
                <a:lnTo>
                  <a:pt x="71033" y="155524"/>
                </a:lnTo>
                <a:lnTo>
                  <a:pt x="77754" y="155524"/>
                </a:lnTo>
                <a:lnTo>
                  <a:pt x="84475" y="154548"/>
                </a:lnTo>
                <a:lnTo>
                  <a:pt x="90236" y="153603"/>
                </a:lnTo>
                <a:lnTo>
                  <a:pt x="95996" y="152643"/>
                </a:lnTo>
                <a:lnTo>
                  <a:pt x="101757" y="151683"/>
                </a:lnTo>
                <a:lnTo>
                  <a:pt x="106558" y="150708"/>
                </a:lnTo>
                <a:lnTo>
                  <a:pt x="110398" y="149763"/>
                </a:lnTo>
                <a:lnTo>
                  <a:pt x="114239" y="147843"/>
                </a:lnTo>
                <a:lnTo>
                  <a:pt x="117119" y="146883"/>
                </a:lnTo>
                <a:lnTo>
                  <a:pt x="119999" y="145923"/>
                </a:lnTo>
                <a:lnTo>
                  <a:pt x="121919" y="144962"/>
                </a:lnTo>
                <a:lnTo>
                  <a:pt x="121919" y="144002"/>
                </a:lnTo>
                <a:lnTo>
                  <a:pt x="122880" y="143042"/>
                </a:lnTo>
                <a:lnTo>
                  <a:pt x="123840" y="143042"/>
                </a:lnTo>
                <a:lnTo>
                  <a:pt x="123840" y="141122"/>
                </a:lnTo>
                <a:lnTo>
                  <a:pt x="124800" y="141122"/>
                </a:lnTo>
                <a:lnTo>
                  <a:pt x="124800" y="126720"/>
                </a:lnTo>
                <a:lnTo>
                  <a:pt x="123840" y="125760"/>
                </a:lnTo>
                <a:lnTo>
                  <a:pt x="123840" y="124800"/>
                </a:lnTo>
                <a:lnTo>
                  <a:pt x="122880" y="124800"/>
                </a:lnTo>
                <a:lnTo>
                  <a:pt x="121919" y="123840"/>
                </a:lnTo>
                <a:lnTo>
                  <a:pt x="119999" y="123840"/>
                </a:lnTo>
                <a:lnTo>
                  <a:pt x="118079" y="124800"/>
                </a:lnTo>
                <a:lnTo>
                  <a:pt x="115199" y="125760"/>
                </a:lnTo>
                <a:lnTo>
                  <a:pt x="112318" y="126720"/>
                </a:lnTo>
                <a:lnTo>
                  <a:pt x="109438" y="127680"/>
                </a:lnTo>
                <a:lnTo>
                  <a:pt x="105597" y="128640"/>
                </a:lnTo>
                <a:lnTo>
                  <a:pt x="101757" y="130561"/>
                </a:lnTo>
                <a:lnTo>
                  <a:pt x="96956" y="131521"/>
                </a:lnTo>
                <a:lnTo>
                  <a:pt x="92156" y="132481"/>
                </a:lnTo>
                <a:lnTo>
                  <a:pt x="86395" y="134401"/>
                </a:lnTo>
                <a:lnTo>
                  <a:pt x="65288" y="134401"/>
                </a:lnTo>
                <a:lnTo>
                  <a:pt x="58567" y="133441"/>
                </a:lnTo>
                <a:lnTo>
                  <a:pt x="52791" y="130561"/>
                </a:lnTo>
                <a:lnTo>
                  <a:pt x="46085" y="128640"/>
                </a:lnTo>
                <a:lnTo>
                  <a:pt x="41285" y="124800"/>
                </a:lnTo>
                <a:lnTo>
                  <a:pt x="38404" y="119999"/>
                </a:lnTo>
                <a:lnTo>
                  <a:pt x="34564" y="116159"/>
                </a:lnTo>
                <a:lnTo>
                  <a:pt x="31683" y="110398"/>
                </a:lnTo>
                <a:lnTo>
                  <a:pt x="29763" y="104637"/>
                </a:lnTo>
                <a:lnTo>
                  <a:pt x="28803" y="97917"/>
                </a:lnTo>
                <a:lnTo>
                  <a:pt x="27843" y="91196"/>
                </a:lnTo>
                <a:lnTo>
                  <a:pt x="27843" y="82555"/>
                </a:lnTo>
                <a:lnTo>
                  <a:pt x="123840" y="82555"/>
                </a:lnTo>
                <a:lnTo>
                  <a:pt x="125760" y="81594"/>
                </a:lnTo>
                <a:lnTo>
                  <a:pt x="127680" y="80634"/>
                </a:lnTo>
                <a:lnTo>
                  <a:pt x="130561" y="78714"/>
                </a:lnTo>
                <a:lnTo>
                  <a:pt x="131521" y="75849"/>
                </a:lnTo>
                <a:lnTo>
                  <a:pt x="131521" y="67193"/>
                </a:lnTo>
                <a:lnTo>
                  <a:pt x="130179" y="52551"/>
                </a:lnTo>
                <a:lnTo>
                  <a:pt x="127680" y="40325"/>
                </a:lnTo>
                <a:lnTo>
                  <a:pt x="124800" y="32644"/>
                </a:lnTo>
                <a:lnTo>
                  <a:pt x="121919" y="25923"/>
                </a:lnTo>
                <a:lnTo>
                  <a:pt x="116159" y="19202"/>
                </a:lnTo>
                <a:lnTo>
                  <a:pt x="111358" y="13441"/>
                </a:lnTo>
                <a:lnTo>
                  <a:pt x="104637" y="8641"/>
                </a:lnTo>
                <a:lnTo>
                  <a:pt x="96956" y="4800"/>
                </a:lnTo>
                <a:lnTo>
                  <a:pt x="93870" y="3447"/>
                </a:lnTo>
                <a:lnTo>
                  <a:pt x="82105" y="703"/>
                </a:lnTo>
                <a:lnTo>
                  <a:pt x="68168" y="0"/>
                </a:lnTo>
                <a:lnTo>
                  <a:pt x="65259" y="57"/>
                </a:lnTo>
                <a:lnTo>
                  <a:pt x="52465" y="1585"/>
                </a:lnTo>
                <a:lnTo>
                  <a:pt x="40325" y="4800"/>
                </a:lnTo>
                <a:lnTo>
                  <a:pt x="41285" y="28803"/>
                </a:lnTo>
                <a:lnTo>
                  <a:pt x="46085" y="25923"/>
                </a:lnTo>
                <a:lnTo>
                  <a:pt x="50886" y="24002"/>
                </a:lnTo>
                <a:lnTo>
                  <a:pt x="55671" y="21122"/>
                </a:lnTo>
                <a:lnTo>
                  <a:pt x="61447" y="20162"/>
                </a:lnTo>
                <a:lnTo>
                  <a:pt x="67193" y="20162"/>
                </a:lnTo>
                <a:lnTo>
                  <a:pt x="73695" y="20540"/>
                </a:lnTo>
                <a:lnTo>
                  <a:pt x="86294" y="24181"/>
                </a:lnTo>
                <a:lnTo>
                  <a:pt x="95996" y="31683"/>
                </a:lnTo>
                <a:lnTo>
                  <a:pt x="100159" y="37688"/>
                </a:lnTo>
                <a:lnTo>
                  <a:pt x="104066" y="49274"/>
                </a:lnTo>
                <a:lnTo>
                  <a:pt x="104637" y="63352"/>
                </a:lnTo>
                <a:lnTo>
                  <a:pt x="27843" y="63352"/>
                </a:lnTo>
                <a:lnTo>
                  <a:pt x="27843" y="57607"/>
                </a:lnTo>
                <a:lnTo>
                  <a:pt x="27757" y="12508"/>
                </a:lnTo>
                <a:lnTo>
                  <a:pt x="18242" y="21122"/>
                </a:lnTo>
                <a:lnTo>
                  <a:pt x="16949" y="22686"/>
                </a:lnTo>
                <a:lnTo>
                  <a:pt x="10308" y="32961"/>
                </a:lnTo>
                <a:lnTo>
                  <a:pt x="4800" y="45125"/>
                </a:lnTo>
                <a:lnTo>
                  <a:pt x="2825" y="53119"/>
                </a:lnTo>
                <a:lnTo>
                  <a:pt x="756" y="65410"/>
                </a:lnTo>
                <a:lnTo>
                  <a:pt x="0" y="78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" name="object 12"/>
          <p:cNvSpPr/>
          <p:nvPr/>
        </p:nvSpPr>
        <p:spPr>
          <a:xfrm>
            <a:off x="2247534" y="1890918"/>
            <a:ext cx="166070" cy="210235"/>
          </a:xfrm>
          <a:custGeom>
            <a:avLst/>
            <a:gdLst/>
            <a:ahLst/>
            <a:cxnLst/>
            <a:rect l="l" t="t" r="r" b="b"/>
            <a:pathLst>
              <a:path w="166070" h="210235">
                <a:moveTo>
                  <a:pt x="0" y="107502"/>
                </a:moveTo>
                <a:lnTo>
                  <a:pt x="70" y="112505"/>
                </a:lnTo>
                <a:lnTo>
                  <a:pt x="1014" y="125684"/>
                </a:lnTo>
                <a:lnTo>
                  <a:pt x="3181" y="138148"/>
                </a:lnTo>
                <a:lnTo>
                  <a:pt x="6720" y="149748"/>
                </a:lnTo>
                <a:lnTo>
                  <a:pt x="11841" y="161489"/>
                </a:lnTo>
                <a:lnTo>
                  <a:pt x="18122" y="172373"/>
                </a:lnTo>
                <a:lnTo>
                  <a:pt x="25923" y="182392"/>
                </a:lnTo>
                <a:lnTo>
                  <a:pt x="34899" y="190174"/>
                </a:lnTo>
                <a:lnTo>
                  <a:pt x="45584" y="197023"/>
                </a:lnTo>
                <a:lnTo>
                  <a:pt x="57591" y="202554"/>
                </a:lnTo>
                <a:lnTo>
                  <a:pt x="61882" y="204103"/>
                </a:lnTo>
                <a:lnTo>
                  <a:pt x="73781" y="207410"/>
                </a:lnTo>
                <a:lnTo>
                  <a:pt x="86482" y="209504"/>
                </a:lnTo>
                <a:lnTo>
                  <a:pt x="99837" y="210235"/>
                </a:lnTo>
                <a:lnTo>
                  <a:pt x="110398" y="210235"/>
                </a:lnTo>
                <a:lnTo>
                  <a:pt x="116159" y="209260"/>
                </a:lnTo>
                <a:lnTo>
                  <a:pt x="120959" y="208315"/>
                </a:lnTo>
                <a:lnTo>
                  <a:pt x="126720" y="207355"/>
                </a:lnTo>
                <a:lnTo>
                  <a:pt x="131505" y="206395"/>
                </a:lnTo>
                <a:lnTo>
                  <a:pt x="136306" y="205419"/>
                </a:lnTo>
                <a:lnTo>
                  <a:pt x="142067" y="203514"/>
                </a:lnTo>
                <a:lnTo>
                  <a:pt x="146867" y="201594"/>
                </a:lnTo>
                <a:lnTo>
                  <a:pt x="151668" y="199674"/>
                </a:lnTo>
                <a:lnTo>
                  <a:pt x="155508" y="198714"/>
                </a:lnTo>
                <a:lnTo>
                  <a:pt x="158389" y="196794"/>
                </a:lnTo>
                <a:lnTo>
                  <a:pt x="161269" y="194873"/>
                </a:lnTo>
                <a:lnTo>
                  <a:pt x="163189" y="193913"/>
                </a:lnTo>
                <a:lnTo>
                  <a:pt x="164150" y="191993"/>
                </a:lnTo>
                <a:lnTo>
                  <a:pt x="165110" y="189113"/>
                </a:lnTo>
                <a:lnTo>
                  <a:pt x="166070" y="187192"/>
                </a:lnTo>
                <a:lnTo>
                  <a:pt x="166070" y="104637"/>
                </a:lnTo>
                <a:lnTo>
                  <a:pt x="165110" y="102717"/>
                </a:lnTo>
                <a:lnTo>
                  <a:pt x="165110" y="101757"/>
                </a:lnTo>
                <a:lnTo>
                  <a:pt x="164150" y="99837"/>
                </a:lnTo>
                <a:lnTo>
                  <a:pt x="164150" y="98877"/>
                </a:lnTo>
                <a:lnTo>
                  <a:pt x="163189" y="97917"/>
                </a:lnTo>
                <a:lnTo>
                  <a:pt x="162229" y="96956"/>
                </a:lnTo>
                <a:lnTo>
                  <a:pt x="160309" y="96956"/>
                </a:lnTo>
                <a:lnTo>
                  <a:pt x="159349" y="95996"/>
                </a:lnTo>
                <a:lnTo>
                  <a:pt x="88315" y="95996"/>
                </a:lnTo>
                <a:lnTo>
                  <a:pt x="88315" y="96956"/>
                </a:lnTo>
                <a:lnTo>
                  <a:pt x="87355" y="96956"/>
                </a:lnTo>
                <a:lnTo>
                  <a:pt x="87355" y="97917"/>
                </a:lnTo>
                <a:lnTo>
                  <a:pt x="86395" y="98877"/>
                </a:lnTo>
                <a:lnTo>
                  <a:pt x="86395" y="101757"/>
                </a:lnTo>
                <a:lnTo>
                  <a:pt x="85435" y="103677"/>
                </a:lnTo>
                <a:lnTo>
                  <a:pt x="85435" y="110398"/>
                </a:lnTo>
                <a:lnTo>
                  <a:pt x="86395" y="113278"/>
                </a:lnTo>
                <a:lnTo>
                  <a:pt x="87355" y="115183"/>
                </a:lnTo>
                <a:lnTo>
                  <a:pt x="88315" y="117119"/>
                </a:lnTo>
                <a:lnTo>
                  <a:pt x="89275" y="118064"/>
                </a:lnTo>
                <a:lnTo>
                  <a:pt x="138226" y="118064"/>
                </a:lnTo>
                <a:lnTo>
                  <a:pt x="138226" y="177591"/>
                </a:lnTo>
                <a:lnTo>
                  <a:pt x="132466" y="180472"/>
                </a:lnTo>
                <a:lnTo>
                  <a:pt x="126720" y="182392"/>
                </a:lnTo>
                <a:lnTo>
                  <a:pt x="119999" y="184312"/>
                </a:lnTo>
                <a:lnTo>
                  <a:pt x="114223" y="186232"/>
                </a:lnTo>
                <a:lnTo>
                  <a:pt x="101757" y="186232"/>
                </a:lnTo>
                <a:lnTo>
                  <a:pt x="96452" y="186093"/>
                </a:lnTo>
                <a:lnTo>
                  <a:pt x="83496" y="184489"/>
                </a:lnTo>
                <a:lnTo>
                  <a:pt x="71993" y="181432"/>
                </a:lnTo>
                <a:lnTo>
                  <a:pt x="58601" y="173508"/>
                </a:lnTo>
                <a:lnTo>
                  <a:pt x="48950" y="165110"/>
                </a:lnTo>
                <a:lnTo>
                  <a:pt x="39199" y="152008"/>
                </a:lnTo>
                <a:lnTo>
                  <a:pt x="33588" y="140147"/>
                </a:lnTo>
                <a:lnTo>
                  <a:pt x="30929" y="130656"/>
                </a:lnTo>
                <a:lnTo>
                  <a:pt x="29250" y="118238"/>
                </a:lnTo>
                <a:lnTo>
                  <a:pt x="28803" y="104637"/>
                </a:lnTo>
                <a:lnTo>
                  <a:pt x="28944" y="97595"/>
                </a:lnTo>
                <a:lnTo>
                  <a:pt x="30272" y="84822"/>
                </a:lnTo>
                <a:lnTo>
                  <a:pt x="33588" y="72953"/>
                </a:lnTo>
                <a:lnTo>
                  <a:pt x="40417" y="56721"/>
                </a:lnTo>
                <a:lnTo>
                  <a:pt x="47990" y="47030"/>
                </a:lnTo>
                <a:lnTo>
                  <a:pt x="59009" y="36153"/>
                </a:lnTo>
                <a:lnTo>
                  <a:pt x="70073" y="29763"/>
                </a:lnTo>
                <a:lnTo>
                  <a:pt x="75487" y="27804"/>
                </a:lnTo>
                <a:lnTo>
                  <a:pt x="87577" y="24943"/>
                </a:lnTo>
                <a:lnTo>
                  <a:pt x="100797" y="23987"/>
                </a:lnTo>
                <a:lnTo>
                  <a:pt x="110398" y="23987"/>
                </a:lnTo>
                <a:lnTo>
                  <a:pt x="118064" y="24947"/>
                </a:lnTo>
                <a:lnTo>
                  <a:pt x="125745" y="26868"/>
                </a:lnTo>
                <a:lnTo>
                  <a:pt x="132466" y="28788"/>
                </a:lnTo>
                <a:lnTo>
                  <a:pt x="138226" y="30708"/>
                </a:lnTo>
                <a:lnTo>
                  <a:pt x="143027" y="33588"/>
                </a:lnTo>
                <a:lnTo>
                  <a:pt x="147828" y="35509"/>
                </a:lnTo>
                <a:lnTo>
                  <a:pt x="152628" y="37429"/>
                </a:lnTo>
                <a:lnTo>
                  <a:pt x="154548" y="39349"/>
                </a:lnTo>
                <a:lnTo>
                  <a:pt x="158389" y="42230"/>
                </a:lnTo>
                <a:lnTo>
                  <a:pt x="160309" y="43190"/>
                </a:lnTo>
                <a:lnTo>
                  <a:pt x="162229" y="43190"/>
                </a:lnTo>
                <a:lnTo>
                  <a:pt x="163189" y="42230"/>
                </a:lnTo>
                <a:lnTo>
                  <a:pt x="164150" y="41269"/>
                </a:lnTo>
                <a:lnTo>
                  <a:pt x="165110" y="41269"/>
                </a:lnTo>
                <a:lnTo>
                  <a:pt x="165110" y="39349"/>
                </a:lnTo>
                <a:lnTo>
                  <a:pt x="166070" y="37429"/>
                </a:lnTo>
                <a:lnTo>
                  <a:pt x="166070" y="24947"/>
                </a:lnTo>
                <a:lnTo>
                  <a:pt x="165110" y="23027"/>
                </a:lnTo>
                <a:lnTo>
                  <a:pt x="165110" y="21107"/>
                </a:lnTo>
                <a:lnTo>
                  <a:pt x="164150" y="20147"/>
                </a:lnTo>
                <a:lnTo>
                  <a:pt x="162229" y="18242"/>
                </a:lnTo>
                <a:lnTo>
                  <a:pt x="161269" y="17266"/>
                </a:lnTo>
                <a:lnTo>
                  <a:pt x="158389" y="15361"/>
                </a:lnTo>
                <a:lnTo>
                  <a:pt x="154548" y="13426"/>
                </a:lnTo>
                <a:lnTo>
                  <a:pt x="151668" y="11521"/>
                </a:lnTo>
                <a:lnTo>
                  <a:pt x="146867" y="8641"/>
                </a:lnTo>
                <a:lnTo>
                  <a:pt x="141107" y="7680"/>
                </a:lnTo>
                <a:lnTo>
                  <a:pt x="136306" y="5760"/>
                </a:lnTo>
                <a:lnTo>
                  <a:pt x="130561" y="3840"/>
                </a:lnTo>
                <a:lnTo>
                  <a:pt x="123840" y="2880"/>
                </a:lnTo>
                <a:lnTo>
                  <a:pt x="116159" y="960"/>
                </a:lnTo>
                <a:lnTo>
                  <a:pt x="109438" y="0"/>
                </a:lnTo>
                <a:lnTo>
                  <a:pt x="101757" y="0"/>
                </a:lnTo>
                <a:lnTo>
                  <a:pt x="96602" y="108"/>
                </a:lnTo>
                <a:lnTo>
                  <a:pt x="83479" y="1376"/>
                </a:lnTo>
                <a:lnTo>
                  <a:pt x="71066" y="3950"/>
                </a:lnTo>
                <a:lnTo>
                  <a:pt x="59512" y="7680"/>
                </a:lnTo>
                <a:lnTo>
                  <a:pt x="47372" y="14001"/>
                </a:lnTo>
                <a:lnTo>
                  <a:pt x="36982" y="21147"/>
                </a:lnTo>
                <a:lnTo>
                  <a:pt x="27828" y="29763"/>
                </a:lnTo>
                <a:lnTo>
                  <a:pt x="18976" y="40151"/>
                </a:lnTo>
                <a:lnTo>
                  <a:pt x="12153" y="51065"/>
                </a:lnTo>
                <a:lnTo>
                  <a:pt x="6720" y="63352"/>
                </a:lnTo>
                <a:lnTo>
                  <a:pt x="4789" y="69340"/>
                </a:lnTo>
                <a:lnTo>
                  <a:pt x="2040" y="81354"/>
                </a:lnTo>
                <a:lnTo>
                  <a:pt x="487" y="94031"/>
                </a:lnTo>
                <a:lnTo>
                  <a:pt x="0" y="1075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" name="object 13"/>
          <p:cNvSpPr/>
          <p:nvPr/>
        </p:nvSpPr>
        <p:spPr>
          <a:xfrm>
            <a:off x="2440487" y="1892838"/>
            <a:ext cx="172791" cy="206395"/>
          </a:xfrm>
          <a:custGeom>
            <a:avLst/>
            <a:gdLst/>
            <a:ahLst/>
            <a:cxnLst/>
            <a:rect l="l" t="t" r="r" b="b"/>
            <a:pathLst>
              <a:path w="172791" h="206395">
                <a:moveTo>
                  <a:pt x="70073" y="203499"/>
                </a:moveTo>
                <a:lnTo>
                  <a:pt x="71033" y="204475"/>
                </a:lnTo>
                <a:lnTo>
                  <a:pt x="71993" y="204475"/>
                </a:lnTo>
                <a:lnTo>
                  <a:pt x="72953" y="205435"/>
                </a:lnTo>
                <a:lnTo>
                  <a:pt x="75834" y="205435"/>
                </a:lnTo>
                <a:lnTo>
                  <a:pt x="77754" y="206395"/>
                </a:lnTo>
                <a:lnTo>
                  <a:pt x="94076" y="206395"/>
                </a:lnTo>
                <a:lnTo>
                  <a:pt x="96956" y="205435"/>
                </a:lnTo>
                <a:lnTo>
                  <a:pt x="99837" y="205435"/>
                </a:lnTo>
                <a:lnTo>
                  <a:pt x="100797" y="204475"/>
                </a:lnTo>
                <a:lnTo>
                  <a:pt x="101757" y="204475"/>
                </a:lnTo>
                <a:lnTo>
                  <a:pt x="102717" y="203499"/>
                </a:lnTo>
                <a:lnTo>
                  <a:pt x="103677" y="202554"/>
                </a:lnTo>
                <a:lnTo>
                  <a:pt x="103677" y="201594"/>
                </a:lnTo>
                <a:lnTo>
                  <a:pt x="104637" y="200634"/>
                </a:lnTo>
                <a:lnTo>
                  <a:pt x="170870" y="11506"/>
                </a:lnTo>
                <a:lnTo>
                  <a:pt x="171831" y="8641"/>
                </a:lnTo>
                <a:lnTo>
                  <a:pt x="172791" y="6720"/>
                </a:lnTo>
                <a:lnTo>
                  <a:pt x="172791" y="3840"/>
                </a:lnTo>
                <a:lnTo>
                  <a:pt x="171831" y="2880"/>
                </a:lnTo>
                <a:lnTo>
                  <a:pt x="171831" y="1920"/>
                </a:lnTo>
                <a:lnTo>
                  <a:pt x="170870" y="1920"/>
                </a:lnTo>
                <a:lnTo>
                  <a:pt x="169910" y="960"/>
                </a:lnTo>
                <a:lnTo>
                  <a:pt x="166070" y="960"/>
                </a:lnTo>
                <a:lnTo>
                  <a:pt x="163189" y="0"/>
                </a:lnTo>
                <a:lnTo>
                  <a:pt x="156469" y="0"/>
                </a:lnTo>
                <a:lnTo>
                  <a:pt x="154548" y="960"/>
                </a:lnTo>
                <a:lnTo>
                  <a:pt x="148788" y="960"/>
                </a:lnTo>
                <a:lnTo>
                  <a:pt x="147828" y="1920"/>
                </a:lnTo>
                <a:lnTo>
                  <a:pt x="146867" y="1920"/>
                </a:lnTo>
                <a:lnTo>
                  <a:pt x="145907" y="2880"/>
                </a:lnTo>
                <a:lnTo>
                  <a:pt x="144947" y="3840"/>
                </a:lnTo>
                <a:lnTo>
                  <a:pt x="144947" y="5760"/>
                </a:lnTo>
                <a:lnTo>
                  <a:pt x="87355" y="177591"/>
                </a:lnTo>
                <a:lnTo>
                  <a:pt x="28803" y="5760"/>
                </a:lnTo>
                <a:lnTo>
                  <a:pt x="28803" y="4800"/>
                </a:lnTo>
                <a:lnTo>
                  <a:pt x="27828" y="3840"/>
                </a:lnTo>
                <a:lnTo>
                  <a:pt x="27828" y="2880"/>
                </a:lnTo>
                <a:lnTo>
                  <a:pt x="26868" y="1920"/>
                </a:lnTo>
                <a:lnTo>
                  <a:pt x="24963" y="1920"/>
                </a:lnTo>
                <a:lnTo>
                  <a:pt x="23987" y="960"/>
                </a:lnTo>
                <a:lnTo>
                  <a:pt x="21122" y="960"/>
                </a:lnTo>
                <a:lnTo>
                  <a:pt x="19187" y="0"/>
                </a:lnTo>
                <a:lnTo>
                  <a:pt x="10561" y="0"/>
                </a:lnTo>
                <a:lnTo>
                  <a:pt x="7680" y="960"/>
                </a:lnTo>
                <a:lnTo>
                  <a:pt x="384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8641"/>
                </a:lnTo>
                <a:lnTo>
                  <a:pt x="960" y="10561"/>
                </a:lnTo>
                <a:lnTo>
                  <a:pt x="68153" y="200634"/>
                </a:lnTo>
                <a:lnTo>
                  <a:pt x="68153" y="201594"/>
                </a:lnTo>
                <a:lnTo>
                  <a:pt x="69113" y="202554"/>
                </a:lnTo>
                <a:lnTo>
                  <a:pt x="69113" y="203499"/>
                </a:lnTo>
                <a:lnTo>
                  <a:pt x="70073" y="2034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" name="object 14"/>
          <p:cNvSpPr/>
          <p:nvPr/>
        </p:nvSpPr>
        <p:spPr>
          <a:xfrm>
            <a:off x="2631521" y="1891878"/>
            <a:ext cx="148788" cy="209275"/>
          </a:xfrm>
          <a:custGeom>
            <a:avLst/>
            <a:gdLst/>
            <a:ahLst/>
            <a:cxnLst/>
            <a:rect l="l" t="t" r="r" b="b"/>
            <a:pathLst>
              <a:path w="148788" h="209275">
                <a:moveTo>
                  <a:pt x="30194" y="118886"/>
                </a:moveTo>
                <a:lnTo>
                  <a:pt x="29763" y="105597"/>
                </a:lnTo>
                <a:lnTo>
                  <a:pt x="29991" y="95143"/>
                </a:lnTo>
                <a:lnTo>
                  <a:pt x="31170" y="82320"/>
                </a:lnTo>
                <a:lnTo>
                  <a:pt x="33604" y="71033"/>
                </a:lnTo>
                <a:lnTo>
                  <a:pt x="34651" y="67406"/>
                </a:lnTo>
                <a:lnTo>
                  <a:pt x="39488" y="55135"/>
                </a:lnTo>
                <a:lnTo>
                  <a:pt x="46070" y="45110"/>
                </a:lnTo>
                <a:lnTo>
                  <a:pt x="50871" y="37429"/>
                </a:lnTo>
                <a:lnTo>
                  <a:pt x="57591" y="32628"/>
                </a:lnTo>
                <a:lnTo>
                  <a:pt x="65272" y="28803"/>
                </a:lnTo>
                <a:lnTo>
                  <a:pt x="72953" y="24963"/>
                </a:lnTo>
                <a:lnTo>
                  <a:pt x="80634" y="23027"/>
                </a:lnTo>
                <a:lnTo>
                  <a:pt x="97916" y="23027"/>
                </a:lnTo>
                <a:lnTo>
                  <a:pt x="105597" y="24963"/>
                </a:lnTo>
                <a:lnTo>
                  <a:pt x="111358" y="26868"/>
                </a:lnTo>
                <a:lnTo>
                  <a:pt x="117119" y="28803"/>
                </a:lnTo>
                <a:lnTo>
                  <a:pt x="121904" y="30708"/>
                </a:lnTo>
                <a:lnTo>
                  <a:pt x="126705" y="33588"/>
                </a:lnTo>
                <a:lnTo>
                  <a:pt x="130545" y="35524"/>
                </a:lnTo>
                <a:lnTo>
                  <a:pt x="134386" y="38389"/>
                </a:lnTo>
                <a:lnTo>
                  <a:pt x="136306" y="40309"/>
                </a:lnTo>
                <a:lnTo>
                  <a:pt x="139186" y="42230"/>
                </a:lnTo>
                <a:lnTo>
                  <a:pt x="141107" y="43190"/>
                </a:lnTo>
                <a:lnTo>
                  <a:pt x="143987" y="43190"/>
                </a:lnTo>
                <a:lnTo>
                  <a:pt x="144947" y="42230"/>
                </a:lnTo>
                <a:lnTo>
                  <a:pt x="145907" y="41269"/>
                </a:lnTo>
                <a:lnTo>
                  <a:pt x="145907" y="40309"/>
                </a:lnTo>
                <a:lnTo>
                  <a:pt x="146867" y="39349"/>
                </a:lnTo>
                <a:lnTo>
                  <a:pt x="146867" y="36469"/>
                </a:lnTo>
                <a:lnTo>
                  <a:pt x="147827" y="34549"/>
                </a:lnTo>
                <a:lnTo>
                  <a:pt x="147827" y="27828"/>
                </a:lnTo>
                <a:lnTo>
                  <a:pt x="146867" y="25908"/>
                </a:lnTo>
                <a:lnTo>
                  <a:pt x="146867" y="23027"/>
                </a:lnTo>
                <a:lnTo>
                  <a:pt x="145907" y="22067"/>
                </a:lnTo>
                <a:lnTo>
                  <a:pt x="145907" y="20147"/>
                </a:lnTo>
                <a:lnTo>
                  <a:pt x="144947" y="19187"/>
                </a:lnTo>
                <a:lnTo>
                  <a:pt x="143987" y="18242"/>
                </a:lnTo>
                <a:lnTo>
                  <a:pt x="143027" y="17282"/>
                </a:lnTo>
                <a:lnTo>
                  <a:pt x="141107" y="15346"/>
                </a:lnTo>
                <a:lnTo>
                  <a:pt x="139186" y="13441"/>
                </a:lnTo>
                <a:lnTo>
                  <a:pt x="135361" y="11521"/>
                </a:lnTo>
                <a:lnTo>
                  <a:pt x="131521" y="9601"/>
                </a:lnTo>
                <a:lnTo>
                  <a:pt x="127680" y="6720"/>
                </a:lnTo>
                <a:lnTo>
                  <a:pt x="122864" y="5760"/>
                </a:lnTo>
                <a:lnTo>
                  <a:pt x="118079" y="3840"/>
                </a:lnTo>
                <a:lnTo>
                  <a:pt x="112318" y="2880"/>
                </a:lnTo>
                <a:lnTo>
                  <a:pt x="107518" y="1920"/>
                </a:lnTo>
                <a:lnTo>
                  <a:pt x="101757" y="0"/>
                </a:lnTo>
                <a:lnTo>
                  <a:pt x="90236" y="0"/>
                </a:lnTo>
                <a:lnTo>
                  <a:pt x="77152" y="671"/>
                </a:lnTo>
                <a:lnTo>
                  <a:pt x="64651" y="2840"/>
                </a:lnTo>
                <a:lnTo>
                  <a:pt x="52791" y="6720"/>
                </a:lnTo>
                <a:lnTo>
                  <a:pt x="44374" y="11255"/>
                </a:lnTo>
                <a:lnTo>
                  <a:pt x="34038" y="18882"/>
                </a:lnTo>
                <a:lnTo>
                  <a:pt x="24947" y="27828"/>
                </a:lnTo>
                <a:lnTo>
                  <a:pt x="17615" y="37891"/>
                </a:lnTo>
                <a:lnTo>
                  <a:pt x="11427" y="48919"/>
                </a:lnTo>
                <a:lnTo>
                  <a:pt x="6720" y="61432"/>
                </a:lnTo>
                <a:lnTo>
                  <a:pt x="4579" y="68222"/>
                </a:lnTo>
                <a:lnTo>
                  <a:pt x="1952" y="80345"/>
                </a:lnTo>
                <a:lnTo>
                  <a:pt x="467" y="93161"/>
                </a:lnTo>
                <a:lnTo>
                  <a:pt x="0" y="106542"/>
                </a:lnTo>
                <a:lnTo>
                  <a:pt x="120" y="113861"/>
                </a:lnTo>
                <a:lnTo>
                  <a:pt x="1063" y="127302"/>
                </a:lnTo>
                <a:lnTo>
                  <a:pt x="2943" y="139540"/>
                </a:lnTo>
                <a:lnTo>
                  <a:pt x="5760" y="150708"/>
                </a:lnTo>
                <a:lnTo>
                  <a:pt x="10279" y="161294"/>
                </a:lnTo>
                <a:lnTo>
                  <a:pt x="16304" y="172556"/>
                </a:lnTo>
                <a:lnTo>
                  <a:pt x="23042" y="182392"/>
                </a:lnTo>
                <a:lnTo>
                  <a:pt x="29428" y="188762"/>
                </a:lnTo>
                <a:lnTo>
                  <a:pt x="39615" y="196445"/>
                </a:lnTo>
                <a:lnTo>
                  <a:pt x="50871" y="202554"/>
                </a:lnTo>
                <a:lnTo>
                  <a:pt x="60755" y="205676"/>
                </a:lnTo>
                <a:lnTo>
                  <a:pt x="73325" y="208292"/>
                </a:lnTo>
                <a:lnTo>
                  <a:pt x="86395" y="209275"/>
                </a:lnTo>
                <a:lnTo>
                  <a:pt x="94076" y="209275"/>
                </a:lnTo>
                <a:lnTo>
                  <a:pt x="101757" y="208300"/>
                </a:lnTo>
                <a:lnTo>
                  <a:pt x="107518" y="206395"/>
                </a:lnTo>
                <a:lnTo>
                  <a:pt x="114239" y="205435"/>
                </a:lnTo>
                <a:lnTo>
                  <a:pt x="119999" y="203514"/>
                </a:lnTo>
                <a:lnTo>
                  <a:pt x="124800" y="201594"/>
                </a:lnTo>
                <a:lnTo>
                  <a:pt x="130545" y="199674"/>
                </a:lnTo>
                <a:lnTo>
                  <a:pt x="134386" y="197754"/>
                </a:lnTo>
                <a:lnTo>
                  <a:pt x="138242" y="194873"/>
                </a:lnTo>
                <a:lnTo>
                  <a:pt x="141107" y="192953"/>
                </a:lnTo>
                <a:lnTo>
                  <a:pt x="143027" y="191033"/>
                </a:lnTo>
                <a:lnTo>
                  <a:pt x="143987" y="190073"/>
                </a:lnTo>
                <a:lnTo>
                  <a:pt x="145907" y="189113"/>
                </a:lnTo>
                <a:lnTo>
                  <a:pt x="145907" y="188153"/>
                </a:lnTo>
                <a:lnTo>
                  <a:pt x="146867" y="188153"/>
                </a:lnTo>
                <a:lnTo>
                  <a:pt x="146867" y="187192"/>
                </a:lnTo>
                <a:lnTo>
                  <a:pt x="147827" y="186232"/>
                </a:lnTo>
                <a:lnTo>
                  <a:pt x="147827" y="181432"/>
                </a:lnTo>
                <a:lnTo>
                  <a:pt x="148788" y="180472"/>
                </a:lnTo>
                <a:lnTo>
                  <a:pt x="148788" y="174711"/>
                </a:lnTo>
                <a:lnTo>
                  <a:pt x="147827" y="172791"/>
                </a:lnTo>
                <a:lnTo>
                  <a:pt x="147827" y="167990"/>
                </a:lnTo>
                <a:lnTo>
                  <a:pt x="146867" y="167030"/>
                </a:lnTo>
                <a:lnTo>
                  <a:pt x="146867" y="166070"/>
                </a:lnTo>
                <a:lnTo>
                  <a:pt x="145907" y="166070"/>
                </a:lnTo>
                <a:lnTo>
                  <a:pt x="144947" y="165110"/>
                </a:lnTo>
                <a:lnTo>
                  <a:pt x="143027" y="165110"/>
                </a:lnTo>
                <a:lnTo>
                  <a:pt x="140147" y="167030"/>
                </a:lnTo>
                <a:lnTo>
                  <a:pt x="138242" y="168950"/>
                </a:lnTo>
                <a:lnTo>
                  <a:pt x="135361" y="170870"/>
                </a:lnTo>
                <a:lnTo>
                  <a:pt x="131521" y="172791"/>
                </a:lnTo>
                <a:lnTo>
                  <a:pt x="127680" y="175671"/>
                </a:lnTo>
                <a:lnTo>
                  <a:pt x="122864" y="177591"/>
                </a:lnTo>
                <a:lnTo>
                  <a:pt x="118079" y="180472"/>
                </a:lnTo>
                <a:lnTo>
                  <a:pt x="111358" y="181432"/>
                </a:lnTo>
                <a:lnTo>
                  <a:pt x="105597" y="184312"/>
                </a:lnTo>
                <a:lnTo>
                  <a:pt x="98877" y="185272"/>
                </a:lnTo>
                <a:lnTo>
                  <a:pt x="88988" y="185261"/>
                </a:lnTo>
                <a:lnTo>
                  <a:pt x="75991" y="183704"/>
                </a:lnTo>
                <a:lnTo>
                  <a:pt x="64312" y="179511"/>
                </a:lnTo>
                <a:lnTo>
                  <a:pt x="57591" y="176631"/>
                </a:lnTo>
                <a:lnTo>
                  <a:pt x="50871" y="170870"/>
                </a:lnTo>
                <a:lnTo>
                  <a:pt x="45110" y="165110"/>
                </a:lnTo>
                <a:lnTo>
                  <a:pt x="38203" y="152745"/>
                </a:lnTo>
                <a:lnTo>
                  <a:pt x="33604" y="140147"/>
                </a:lnTo>
                <a:lnTo>
                  <a:pt x="31676" y="131412"/>
                </a:lnTo>
                <a:lnTo>
                  <a:pt x="30194" y="1188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" name="object 15"/>
          <p:cNvSpPr/>
          <p:nvPr/>
        </p:nvSpPr>
        <p:spPr>
          <a:xfrm>
            <a:off x="2885907" y="1945629"/>
            <a:ext cx="82555" cy="153603"/>
          </a:xfrm>
          <a:custGeom>
            <a:avLst/>
            <a:gdLst/>
            <a:ahLst/>
            <a:cxnLst/>
            <a:rect l="l" t="t" r="r" b="b"/>
            <a:pathLst>
              <a:path w="82555" h="153603">
                <a:moveTo>
                  <a:pt x="82555" y="5760"/>
                </a:moveTo>
                <a:lnTo>
                  <a:pt x="81594" y="5760"/>
                </a:lnTo>
                <a:lnTo>
                  <a:pt x="81594" y="3840"/>
                </a:lnTo>
                <a:lnTo>
                  <a:pt x="80634" y="3840"/>
                </a:lnTo>
                <a:lnTo>
                  <a:pt x="79689" y="2880"/>
                </a:lnTo>
                <a:lnTo>
                  <a:pt x="78714" y="2880"/>
                </a:lnTo>
                <a:lnTo>
                  <a:pt x="77754" y="1920"/>
                </a:lnTo>
                <a:lnTo>
                  <a:pt x="75834" y="1920"/>
                </a:lnTo>
                <a:lnTo>
                  <a:pt x="73913" y="960"/>
                </a:lnTo>
                <a:lnTo>
                  <a:pt x="71993" y="960"/>
                </a:lnTo>
                <a:lnTo>
                  <a:pt x="70088" y="0"/>
                </a:lnTo>
                <a:lnTo>
                  <a:pt x="55686" y="0"/>
                </a:lnTo>
                <a:lnTo>
                  <a:pt x="52806" y="960"/>
                </a:lnTo>
                <a:lnTo>
                  <a:pt x="49926" y="1920"/>
                </a:lnTo>
                <a:lnTo>
                  <a:pt x="47045" y="2880"/>
                </a:lnTo>
                <a:lnTo>
                  <a:pt x="44165" y="4800"/>
                </a:lnTo>
                <a:lnTo>
                  <a:pt x="40325" y="6720"/>
                </a:lnTo>
                <a:lnTo>
                  <a:pt x="37444" y="9601"/>
                </a:lnTo>
                <a:lnTo>
                  <a:pt x="34564" y="13441"/>
                </a:lnTo>
                <a:lnTo>
                  <a:pt x="30723" y="17282"/>
                </a:lnTo>
                <a:lnTo>
                  <a:pt x="26883" y="22082"/>
                </a:lnTo>
                <a:lnTo>
                  <a:pt x="23042" y="27843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2880"/>
                </a:lnTo>
                <a:lnTo>
                  <a:pt x="20162" y="2880"/>
                </a:lnTo>
                <a:lnTo>
                  <a:pt x="19202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50708"/>
                </a:lnTo>
                <a:lnTo>
                  <a:pt x="960" y="151683"/>
                </a:lnTo>
                <a:lnTo>
                  <a:pt x="1920" y="152643"/>
                </a:lnTo>
                <a:lnTo>
                  <a:pt x="4800" y="152643"/>
                </a:lnTo>
                <a:lnTo>
                  <a:pt x="6720" y="153603"/>
                </a:lnTo>
                <a:lnTo>
                  <a:pt x="19202" y="153603"/>
                </a:lnTo>
                <a:lnTo>
                  <a:pt x="21122" y="152643"/>
                </a:lnTo>
                <a:lnTo>
                  <a:pt x="23042" y="152643"/>
                </a:lnTo>
                <a:lnTo>
                  <a:pt x="24002" y="151683"/>
                </a:lnTo>
                <a:lnTo>
                  <a:pt x="24963" y="151683"/>
                </a:lnTo>
                <a:lnTo>
                  <a:pt x="24963" y="150708"/>
                </a:lnTo>
                <a:lnTo>
                  <a:pt x="25923" y="150708"/>
                </a:lnTo>
                <a:lnTo>
                  <a:pt x="25923" y="55686"/>
                </a:lnTo>
                <a:lnTo>
                  <a:pt x="29763" y="49926"/>
                </a:lnTo>
                <a:lnTo>
                  <a:pt x="32644" y="44165"/>
                </a:lnTo>
                <a:lnTo>
                  <a:pt x="35524" y="40325"/>
                </a:lnTo>
                <a:lnTo>
                  <a:pt x="39364" y="36484"/>
                </a:lnTo>
                <a:lnTo>
                  <a:pt x="42245" y="33604"/>
                </a:lnTo>
                <a:lnTo>
                  <a:pt x="44165" y="30723"/>
                </a:lnTo>
                <a:lnTo>
                  <a:pt x="47045" y="28803"/>
                </a:lnTo>
                <a:lnTo>
                  <a:pt x="49926" y="26883"/>
                </a:lnTo>
                <a:lnTo>
                  <a:pt x="52806" y="25923"/>
                </a:lnTo>
                <a:lnTo>
                  <a:pt x="54726" y="24963"/>
                </a:lnTo>
                <a:lnTo>
                  <a:pt x="57607" y="24002"/>
                </a:lnTo>
                <a:lnTo>
                  <a:pt x="62407" y="24002"/>
                </a:lnTo>
                <a:lnTo>
                  <a:pt x="64312" y="24963"/>
                </a:lnTo>
                <a:lnTo>
                  <a:pt x="68153" y="24963"/>
                </a:lnTo>
                <a:lnTo>
                  <a:pt x="70088" y="25923"/>
                </a:lnTo>
                <a:lnTo>
                  <a:pt x="71993" y="25923"/>
                </a:lnTo>
                <a:lnTo>
                  <a:pt x="72969" y="26883"/>
                </a:lnTo>
                <a:lnTo>
                  <a:pt x="74874" y="26883"/>
                </a:lnTo>
                <a:lnTo>
                  <a:pt x="75834" y="27843"/>
                </a:lnTo>
                <a:lnTo>
                  <a:pt x="80634" y="27843"/>
                </a:lnTo>
                <a:lnTo>
                  <a:pt x="81594" y="26883"/>
                </a:lnTo>
                <a:lnTo>
                  <a:pt x="81594" y="25923"/>
                </a:lnTo>
                <a:lnTo>
                  <a:pt x="82555" y="24963"/>
                </a:lnTo>
                <a:lnTo>
                  <a:pt x="82555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" name="object 16"/>
          <p:cNvSpPr/>
          <p:nvPr/>
        </p:nvSpPr>
        <p:spPr>
          <a:xfrm>
            <a:off x="2985744" y="1945629"/>
            <a:ext cx="130561" cy="155524"/>
          </a:xfrm>
          <a:custGeom>
            <a:avLst/>
            <a:gdLst/>
            <a:ahLst/>
            <a:cxnLst/>
            <a:rect l="l" t="t" r="r" b="b"/>
            <a:pathLst>
              <a:path w="130561" h="155524">
                <a:moveTo>
                  <a:pt x="38248" y="5372"/>
                </a:moveTo>
                <a:lnTo>
                  <a:pt x="27561" y="12285"/>
                </a:lnTo>
                <a:lnTo>
                  <a:pt x="18242" y="21122"/>
                </a:lnTo>
                <a:lnTo>
                  <a:pt x="9922" y="32961"/>
                </a:lnTo>
                <a:lnTo>
                  <a:pt x="4800" y="45125"/>
                </a:lnTo>
                <a:lnTo>
                  <a:pt x="2419" y="53119"/>
                </a:lnTo>
                <a:lnTo>
                  <a:pt x="504" y="65410"/>
                </a:lnTo>
                <a:lnTo>
                  <a:pt x="0" y="78714"/>
                </a:lnTo>
                <a:lnTo>
                  <a:pt x="213" y="87943"/>
                </a:lnTo>
                <a:lnTo>
                  <a:pt x="1599" y="100786"/>
                </a:lnTo>
                <a:lnTo>
                  <a:pt x="4800" y="112318"/>
                </a:lnTo>
                <a:lnTo>
                  <a:pt x="10587" y="126305"/>
                </a:lnTo>
                <a:lnTo>
                  <a:pt x="18242" y="136321"/>
                </a:lnTo>
                <a:lnTo>
                  <a:pt x="18876" y="137045"/>
                </a:lnTo>
                <a:lnTo>
                  <a:pt x="26883" y="63352"/>
                </a:lnTo>
                <a:lnTo>
                  <a:pt x="27843" y="57607"/>
                </a:lnTo>
                <a:lnTo>
                  <a:pt x="28803" y="52791"/>
                </a:lnTo>
                <a:lnTo>
                  <a:pt x="30723" y="47045"/>
                </a:lnTo>
                <a:lnTo>
                  <a:pt x="32644" y="42245"/>
                </a:lnTo>
                <a:lnTo>
                  <a:pt x="34564" y="37444"/>
                </a:lnTo>
                <a:lnTo>
                  <a:pt x="37444" y="33604"/>
                </a:lnTo>
                <a:lnTo>
                  <a:pt x="41285" y="28803"/>
                </a:lnTo>
                <a:lnTo>
                  <a:pt x="45125" y="25923"/>
                </a:lnTo>
                <a:lnTo>
                  <a:pt x="49926" y="24002"/>
                </a:lnTo>
                <a:lnTo>
                  <a:pt x="54711" y="21122"/>
                </a:lnTo>
                <a:lnTo>
                  <a:pt x="60487" y="20162"/>
                </a:lnTo>
                <a:lnTo>
                  <a:pt x="67208" y="20162"/>
                </a:lnTo>
                <a:lnTo>
                  <a:pt x="72853" y="20445"/>
                </a:lnTo>
                <a:lnTo>
                  <a:pt x="85774" y="24016"/>
                </a:lnTo>
                <a:lnTo>
                  <a:pt x="95036" y="31683"/>
                </a:lnTo>
                <a:lnTo>
                  <a:pt x="99112" y="37506"/>
                </a:lnTo>
                <a:lnTo>
                  <a:pt x="103310" y="49161"/>
                </a:lnTo>
                <a:lnTo>
                  <a:pt x="104637" y="63352"/>
                </a:lnTo>
                <a:lnTo>
                  <a:pt x="120959" y="82555"/>
                </a:lnTo>
                <a:lnTo>
                  <a:pt x="122880" y="82555"/>
                </a:lnTo>
                <a:lnTo>
                  <a:pt x="125760" y="81594"/>
                </a:lnTo>
                <a:lnTo>
                  <a:pt x="127680" y="80634"/>
                </a:lnTo>
                <a:lnTo>
                  <a:pt x="129600" y="78714"/>
                </a:lnTo>
                <a:lnTo>
                  <a:pt x="130561" y="75849"/>
                </a:lnTo>
                <a:lnTo>
                  <a:pt x="130548" y="65359"/>
                </a:lnTo>
                <a:lnTo>
                  <a:pt x="129601" y="52551"/>
                </a:lnTo>
                <a:lnTo>
                  <a:pt x="126720" y="40325"/>
                </a:lnTo>
                <a:lnTo>
                  <a:pt x="124800" y="32644"/>
                </a:lnTo>
                <a:lnTo>
                  <a:pt x="120959" y="25923"/>
                </a:lnTo>
                <a:lnTo>
                  <a:pt x="116159" y="19202"/>
                </a:lnTo>
                <a:lnTo>
                  <a:pt x="111358" y="13441"/>
                </a:lnTo>
                <a:lnTo>
                  <a:pt x="104637" y="8641"/>
                </a:lnTo>
                <a:lnTo>
                  <a:pt x="96956" y="4800"/>
                </a:lnTo>
                <a:lnTo>
                  <a:pt x="93545" y="3447"/>
                </a:lnTo>
                <a:lnTo>
                  <a:pt x="81397" y="703"/>
                </a:lnTo>
                <a:lnTo>
                  <a:pt x="68168" y="0"/>
                </a:lnTo>
                <a:lnTo>
                  <a:pt x="64093" y="95"/>
                </a:lnTo>
                <a:lnTo>
                  <a:pt x="51184" y="1666"/>
                </a:lnTo>
                <a:lnTo>
                  <a:pt x="39364" y="4800"/>
                </a:lnTo>
                <a:lnTo>
                  <a:pt x="38248" y="5372"/>
                </a:lnTo>
                <a:close/>
              </a:path>
              <a:path w="130561" h="155524">
                <a:moveTo>
                  <a:pt x="124800" y="128640"/>
                </a:moveTo>
                <a:lnTo>
                  <a:pt x="123840" y="127680"/>
                </a:lnTo>
                <a:lnTo>
                  <a:pt x="123840" y="124800"/>
                </a:lnTo>
                <a:lnTo>
                  <a:pt x="121919" y="124800"/>
                </a:lnTo>
                <a:lnTo>
                  <a:pt x="121919" y="123840"/>
                </a:lnTo>
                <a:lnTo>
                  <a:pt x="119039" y="123840"/>
                </a:lnTo>
                <a:lnTo>
                  <a:pt x="117119" y="124800"/>
                </a:lnTo>
                <a:lnTo>
                  <a:pt x="114239" y="125760"/>
                </a:lnTo>
                <a:lnTo>
                  <a:pt x="112318" y="126720"/>
                </a:lnTo>
                <a:lnTo>
                  <a:pt x="109438" y="127680"/>
                </a:lnTo>
                <a:lnTo>
                  <a:pt x="105597" y="128640"/>
                </a:lnTo>
                <a:lnTo>
                  <a:pt x="101757" y="130561"/>
                </a:lnTo>
                <a:lnTo>
                  <a:pt x="96956" y="131521"/>
                </a:lnTo>
                <a:lnTo>
                  <a:pt x="91196" y="132481"/>
                </a:lnTo>
                <a:lnTo>
                  <a:pt x="86395" y="134401"/>
                </a:lnTo>
                <a:lnTo>
                  <a:pt x="65272" y="134401"/>
                </a:lnTo>
                <a:lnTo>
                  <a:pt x="57607" y="133441"/>
                </a:lnTo>
                <a:lnTo>
                  <a:pt x="51846" y="130561"/>
                </a:lnTo>
                <a:lnTo>
                  <a:pt x="46085" y="128640"/>
                </a:lnTo>
                <a:lnTo>
                  <a:pt x="41285" y="124800"/>
                </a:lnTo>
                <a:lnTo>
                  <a:pt x="37444" y="119999"/>
                </a:lnTo>
                <a:lnTo>
                  <a:pt x="33604" y="116159"/>
                </a:lnTo>
                <a:lnTo>
                  <a:pt x="31683" y="110398"/>
                </a:lnTo>
                <a:lnTo>
                  <a:pt x="29763" y="104637"/>
                </a:lnTo>
                <a:lnTo>
                  <a:pt x="27843" y="97917"/>
                </a:lnTo>
                <a:lnTo>
                  <a:pt x="26883" y="91196"/>
                </a:lnTo>
                <a:lnTo>
                  <a:pt x="26883" y="82555"/>
                </a:lnTo>
                <a:lnTo>
                  <a:pt x="120959" y="82555"/>
                </a:lnTo>
                <a:lnTo>
                  <a:pt x="104637" y="63352"/>
                </a:lnTo>
                <a:lnTo>
                  <a:pt x="26883" y="63352"/>
                </a:lnTo>
                <a:lnTo>
                  <a:pt x="18876" y="137045"/>
                </a:lnTo>
                <a:lnTo>
                  <a:pt x="28609" y="145219"/>
                </a:lnTo>
                <a:lnTo>
                  <a:pt x="40325" y="150708"/>
                </a:lnTo>
                <a:lnTo>
                  <a:pt x="45263" y="152196"/>
                </a:lnTo>
                <a:lnTo>
                  <a:pt x="57479" y="154627"/>
                </a:lnTo>
                <a:lnTo>
                  <a:pt x="71048" y="155524"/>
                </a:lnTo>
                <a:lnTo>
                  <a:pt x="77769" y="155524"/>
                </a:lnTo>
                <a:lnTo>
                  <a:pt x="84475" y="154548"/>
                </a:lnTo>
                <a:lnTo>
                  <a:pt x="90236" y="153603"/>
                </a:lnTo>
                <a:lnTo>
                  <a:pt x="95996" y="152643"/>
                </a:lnTo>
                <a:lnTo>
                  <a:pt x="100797" y="151683"/>
                </a:lnTo>
                <a:lnTo>
                  <a:pt x="105597" y="150708"/>
                </a:lnTo>
                <a:lnTo>
                  <a:pt x="110398" y="149763"/>
                </a:lnTo>
                <a:lnTo>
                  <a:pt x="114239" y="147843"/>
                </a:lnTo>
                <a:lnTo>
                  <a:pt x="117119" y="146883"/>
                </a:lnTo>
                <a:lnTo>
                  <a:pt x="119999" y="145923"/>
                </a:lnTo>
                <a:lnTo>
                  <a:pt x="120959" y="144962"/>
                </a:lnTo>
                <a:lnTo>
                  <a:pt x="121919" y="144002"/>
                </a:lnTo>
                <a:lnTo>
                  <a:pt x="122880" y="143042"/>
                </a:lnTo>
                <a:lnTo>
                  <a:pt x="122880" y="142082"/>
                </a:lnTo>
                <a:lnTo>
                  <a:pt x="123840" y="141122"/>
                </a:lnTo>
                <a:lnTo>
                  <a:pt x="123840" y="140162"/>
                </a:lnTo>
                <a:lnTo>
                  <a:pt x="124800" y="139202"/>
                </a:lnTo>
                <a:lnTo>
                  <a:pt x="124800" y="1286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/>
          <p:nvPr/>
        </p:nvSpPr>
        <p:spPr>
          <a:xfrm>
            <a:off x="3135508" y="1947550"/>
            <a:ext cx="135346" cy="151683"/>
          </a:xfrm>
          <a:custGeom>
            <a:avLst/>
            <a:gdLst/>
            <a:ahLst/>
            <a:cxnLst/>
            <a:rect l="l" t="t" r="r" b="b"/>
            <a:pathLst>
              <a:path w="135346" h="151683">
                <a:moveTo>
                  <a:pt x="27828" y="3840"/>
                </a:moveTo>
                <a:lnTo>
                  <a:pt x="26868" y="2880"/>
                </a:lnTo>
                <a:lnTo>
                  <a:pt x="25907" y="1920"/>
                </a:lnTo>
                <a:lnTo>
                  <a:pt x="25907" y="960"/>
                </a:lnTo>
                <a:lnTo>
                  <a:pt x="23987" y="960"/>
                </a:lnTo>
                <a:lnTo>
                  <a:pt x="22067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5760"/>
                </a:lnTo>
                <a:lnTo>
                  <a:pt x="960" y="6720"/>
                </a:lnTo>
                <a:lnTo>
                  <a:pt x="960" y="8641"/>
                </a:lnTo>
                <a:lnTo>
                  <a:pt x="1920" y="9601"/>
                </a:lnTo>
                <a:lnTo>
                  <a:pt x="1920" y="11521"/>
                </a:lnTo>
                <a:lnTo>
                  <a:pt x="49911" y="145923"/>
                </a:lnTo>
                <a:lnTo>
                  <a:pt x="50871" y="146883"/>
                </a:lnTo>
                <a:lnTo>
                  <a:pt x="50871" y="147843"/>
                </a:lnTo>
                <a:lnTo>
                  <a:pt x="51831" y="148788"/>
                </a:lnTo>
                <a:lnTo>
                  <a:pt x="52791" y="149763"/>
                </a:lnTo>
                <a:lnTo>
                  <a:pt x="53751" y="149763"/>
                </a:lnTo>
                <a:lnTo>
                  <a:pt x="54711" y="150723"/>
                </a:lnTo>
                <a:lnTo>
                  <a:pt x="57591" y="150723"/>
                </a:lnTo>
                <a:lnTo>
                  <a:pt x="60472" y="151683"/>
                </a:lnTo>
                <a:lnTo>
                  <a:pt x="75834" y="151683"/>
                </a:lnTo>
                <a:lnTo>
                  <a:pt x="77754" y="150723"/>
                </a:lnTo>
                <a:lnTo>
                  <a:pt x="81594" y="150723"/>
                </a:lnTo>
                <a:lnTo>
                  <a:pt x="82555" y="149763"/>
                </a:lnTo>
                <a:lnTo>
                  <a:pt x="83515" y="149763"/>
                </a:lnTo>
                <a:lnTo>
                  <a:pt x="84475" y="148788"/>
                </a:lnTo>
                <a:lnTo>
                  <a:pt x="84475" y="147843"/>
                </a:lnTo>
                <a:lnTo>
                  <a:pt x="85435" y="146883"/>
                </a:lnTo>
                <a:lnTo>
                  <a:pt x="85435" y="145923"/>
                </a:lnTo>
                <a:lnTo>
                  <a:pt x="134386" y="11521"/>
                </a:lnTo>
                <a:lnTo>
                  <a:pt x="134386" y="10561"/>
                </a:lnTo>
                <a:lnTo>
                  <a:pt x="135346" y="9601"/>
                </a:lnTo>
                <a:lnTo>
                  <a:pt x="135346" y="2880"/>
                </a:lnTo>
                <a:lnTo>
                  <a:pt x="134386" y="1920"/>
                </a:lnTo>
                <a:lnTo>
                  <a:pt x="134386" y="960"/>
                </a:lnTo>
                <a:lnTo>
                  <a:pt x="133426" y="960"/>
                </a:lnTo>
                <a:lnTo>
                  <a:pt x="132466" y="0"/>
                </a:lnTo>
                <a:lnTo>
                  <a:pt x="115183" y="0"/>
                </a:lnTo>
                <a:lnTo>
                  <a:pt x="113278" y="960"/>
                </a:lnTo>
                <a:lnTo>
                  <a:pt x="112303" y="960"/>
                </a:lnTo>
                <a:lnTo>
                  <a:pt x="111343" y="1920"/>
                </a:lnTo>
                <a:lnTo>
                  <a:pt x="110398" y="1920"/>
                </a:lnTo>
                <a:lnTo>
                  <a:pt x="110398" y="2880"/>
                </a:lnTo>
                <a:lnTo>
                  <a:pt x="109438" y="2880"/>
                </a:lnTo>
                <a:lnTo>
                  <a:pt x="109438" y="4800"/>
                </a:lnTo>
                <a:lnTo>
                  <a:pt x="69113" y="121920"/>
                </a:lnTo>
                <a:lnTo>
                  <a:pt x="69113" y="123840"/>
                </a:lnTo>
                <a:lnTo>
                  <a:pt x="68153" y="121920"/>
                </a:lnTo>
                <a:lnTo>
                  <a:pt x="27828" y="4800"/>
                </a:lnTo>
                <a:lnTo>
                  <a:pt x="27828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/>
          <p:nvPr/>
        </p:nvSpPr>
        <p:spPr>
          <a:xfrm>
            <a:off x="3287176" y="1945629"/>
            <a:ext cx="142082" cy="155524"/>
          </a:xfrm>
          <a:custGeom>
            <a:avLst/>
            <a:gdLst/>
            <a:ahLst/>
            <a:cxnLst/>
            <a:rect l="l" t="t" r="r" b="b"/>
            <a:pathLst>
              <a:path w="142082" h="155524">
                <a:moveTo>
                  <a:pt x="91196" y="129600"/>
                </a:moveTo>
                <a:lnTo>
                  <a:pt x="85435" y="132481"/>
                </a:lnTo>
                <a:lnTo>
                  <a:pt x="78714" y="133441"/>
                </a:lnTo>
                <a:lnTo>
                  <a:pt x="62392" y="133441"/>
                </a:lnTo>
                <a:lnTo>
                  <a:pt x="55686" y="132481"/>
                </a:lnTo>
                <a:lnTo>
                  <a:pt x="49926" y="129600"/>
                </a:lnTo>
                <a:lnTo>
                  <a:pt x="44165" y="125760"/>
                </a:lnTo>
                <a:lnTo>
                  <a:pt x="40325" y="121920"/>
                </a:lnTo>
                <a:lnTo>
                  <a:pt x="39364" y="150708"/>
                </a:lnTo>
                <a:lnTo>
                  <a:pt x="44211" y="152193"/>
                </a:lnTo>
                <a:lnTo>
                  <a:pt x="56091" y="154627"/>
                </a:lnTo>
                <a:lnTo>
                  <a:pt x="70073" y="155524"/>
                </a:lnTo>
                <a:lnTo>
                  <a:pt x="77247" y="155267"/>
                </a:lnTo>
                <a:lnTo>
                  <a:pt x="89950" y="153411"/>
                </a:lnTo>
                <a:lnTo>
                  <a:pt x="101757" y="149763"/>
                </a:lnTo>
                <a:lnTo>
                  <a:pt x="114710" y="142055"/>
                </a:lnTo>
                <a:lnTo>
                  <a:pt x="123840" y="133441"/>
                </a:lnTo>
                <a:lnTo>
                  <a:pt x="132918" y="120216"/>
                </a:lnTo>
                <a:lnTo>
                  <a:pt x="138242" y="108478"/>
                </a:lnTo>
                <a:lnTo>
                  <a:pt x="139917" y="101278"/>
                </a:lnTo>
                <a:lnTo>
                  <a:pt x="141596" y="88823"/>
                </a:lnTo>
                <a:lnTo>
                  <a:pt x="142082" y="75849"/>
                </a:lnTo>
                <a:lnTo>
                  <a:pt x="141954" y="68907"/>
                </a:lnTo>
                <a:lnTo>
                  <a:pt x="140828" y="56078"/>
                </a:lnTo>
                <a:lnTo>
                  <a:pt x="138242" y="44165"/>
                </a:lnTo>
                <a:lnTo>
                  <a:pt x="132070" y="30178"/>
                </a:lnTo>
                <a:lnTo>
                  <a:pt x="124800" y="20162"/>
                </a:lnTo>
                <a:lnTo>
                  <a:pt x="115031" y="11194"/>
                </a:lnTo>
                <a:lnTo>
                  <a:pt x="103677" y="4800"/>
                </a:lnTo>
                <a:lnTo>
                  <a:pt x="98389" y="2968"/>
                </a:lnTo>
                <a:lnTo>
                  <a:pt x="86240" y="611"/>
                </a:lnTo>
                <a:lnTo>
                  <a:pt x="72953" y="0"/>
                </a:lnTo>
                <a:lnTo>
                  <a:pt x="65320" y="256"/>
                </a:lnTo>
                <a:lnTo>
                  <a:pt x="52409" y="2111"/>
                </a:lnTo>
                <a:lnTo>
                  <a:pt x="41285" y="5760"/>
                </a:lnTo>
                <a:lnTo>
                  <a:pt x="27180" y="13684"/>
                </a:lnTo>
                <a:lnTo>
                  <a:pt x="18242" y="22082"/>
                </a:lnTo>
                <a:lnTo>
                  <a:pt x="9740" y="34807"/>
                </a:lnTo>
                <a:lnTo>
                  <a:pt x="4800" y="47045"/>
                </a:lnTo>
                <a:lnTo>
                  <a:pt x="3143" y="53124"/>
                </a:lnTo>
                <a:lnTo>
                  <a:pt x="845" y="65463"/>
                </a:lnTo>
                <a:lnTo>
                  <a:pt x="0" y="78714"/>
                </a:lnTo>
                <a:lnTo>
                  <a:pt x="293" y="87040"/>
                </a:lnTo>
                <a:lnTo>
                  <a:pt x="1956" y="99790"/>
                </a:lnTo>
                <a:lnTo>
                  <a:pt x="4800" y="111358"/>
                </a:lnTo>
                <a:lnTo>
                  <a:pt x="10339" y="125162"/>
                </a:lnTo>
                <a:lnTo>
                  <a:pt x="17282" y="135361"/>
                </a:lnTo>
                <a:lnTo>
                  <a:pt x="27865" y="144536"/>
                </a:lnTo>
                <a:lnTo>
                  <a:pt x="30723" y="105597"/>
                </a:lnTo>
                <a:lnTo>
                  <a:pt x="29763" y="98877"/>
                </a:lnTo>
                <a:lnTo>
                  <a:pt x="27843" y="92156"/>
                </a:lnTo>
                <a:lnTo>
                  <a:pt x="27843" y="69128"/>
                </a:lnTo>
                <a:lnTo>
                  <a:pt x="28803" y="61447"/>
                </a:lnTo>
                <a:lnTo>
                  <a:pt x="29763" y="54726"/>
                </a:lnTo>
                <a:lnTo>
                  <a:pt x="31683" y="48005"/>
                </a:lnTo>
                <a:lnTo>
                  <a:pt x="34564" y="42245"/>
                </a:lnTo>
                <a:lnTo>
                  <a:pt x="38404" y="37444"/>
                </a:lnTo>
                <a:lnTo>
                  <a:pt x="41285" y="31683"/>
                </a:lnTo>
                <a:lnTo>
                  <a:pt x="46085" y="27843"/>
                </a:lnTo>
                <a:lnTo>
                  <a:pt x="51846" y="25923"/>
                </a:lnTo>
                <a:lnTo>
                  <a:pt x="57591" y="23042"/>
                </a:lnTo>
                <a:lnTo>
                  <a:pt x="64312" y="21122"/>
                </a:lnTo>
                <a:lnTo>
                  <a:pt x="79674" y="21122"/>
                </a:lnTo>
                <a:lnTo>
                  <a:pt x="87355" y="23042"/>
                </a:lnTo>
                <a:lnTo>
                  <a:pt x="92156" y="25923"/>
                </a:lnTo>
                <a:lnTo>
                  <a:pt x="97916" y="28803"/>
                </a:lnTo>
                <a:lnTo>
                  <a:pt x="102717" y="32644"/>
                </a:lnTo>
                <a:lnTo>
                  <a:pt x="105597" y="38404"/>
                </a:lnTo>
                <a:lnTo>
                  <a:pt x="109438" y="43205"/>
                </a:lnTo>
                <a:lnTo>
                  <a:pt x="111358" y="48966"/>
                </a:lnTo>
                <a:lnTo>
                  <a:pt x="112318" y="55686"/>
                </a:lnTo>
                <a:lnTo>
                  <a:pt x="114239" y="63352"/>
                </a:lnTo>
                <a:lnTo>
                  <a:pt x="115199" y="70073"/>
                </a:lnTo>
                <a:lnTo>
                  <a:pt x="115199" y="86395"/>
                </a:lnTo>
                <a:lnTo>
                  <a:pt x="114239" y="94076"/>
                </a:lnTo>
                <a:lnTo>
                  <a:pt x="112318" y="100797"/>
                </a:lnTo>
                <a:lnTo>
                  <a:pt x="110398" y="107518"/>
                </a:lnTo>
                <a:lnTo>
                  <a:pt x="107518" y="113278"/>
                </a:lnTo>
                <a:lnTo>
                  <a:pt x="104637" y="118079"/>
                </a:lnTo>
                <a:lnTo>
                  <a:pt x="100797" y="122880"/>
                </a:lnTo>
                <a:lnTo>
                  <a:pt x="95996" y="126720"/>
                </a:lnTo>
                <a:lnTo>
                  <a:pt x="91196" y="1296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/>
          <p:nvPr/>
        </p:nvSpPr>
        <p:spPr>
          <a:xfrm>
            <a:off x="3315042" y="2051227"/>
            <a:ext cx="12459" cy="45110"/>
          </a:xfrm>
          <a:custGeom>
            <a:avLst/>
            <a:gdLst/>
            <a:ahLst/>
            <a:cxnLst/>
            <a:rect l="l" t="t" r="r" b="b"/>
            <a:pathLst>
              <a:path w="12459" h="45110">
                <a:moveTo>
                  <a:pt x="11499" y="45110"/>
                </a:moveTo>
                <a:lnTo>
                  <a:pt x="12459" y="16322"/>
                </a:lnTo>
                <a:lnTo>
                  <a:pt x="8618" y="11521"/>
                </a:lnTo>
                <a:lnTo>
                  <a:pt x="5738" y="6720"/>
                </a:lnTo>
                <a:lnTo>
                  <a:pt x="2857" y="0"/>
                </a:lnTo>
                <a:lnTo>
                  <a:pt x="0" y="38938"/>
                </a:lnTo>
                <a:lnTo>
                  <a:pt x="11499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3467648" y="1878436"/>
            <a:ext cx="25923" cy="220797"/>
          </a:xfrm>
          <a:custGeom>
            <a:avLst/>
            <a:gdLst/>
            <a:ahLst/>
            <a:cxnLst/>
            <a:rect l="l" t="t" r="r" b="b"/>
            <a:pathLst>
              <a:path w="25923" h="220797">
                <a:moveTo>
                  <a:pt x="25923" y="215996"/>
                </a:moveTo>
                <a:lnTo>
                  <a:pt x="25923" y="2880"/>
                </a:lnTo>
                <a:lnTo>
                  <a:pt x="24963" y="1920"/>
                </a:lnTo>
                <a:lnTo>
                  <a:pt x="24002" y="960"/>
                </a:lnTo>
                <a:lnTo>
                  <a:pt x="21122" y="960"/>
                </a:lnTo>
                <a:lnTo>
                  <a:pt x="19202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217901"/>
                </a:lnTo>
                <a:lnTo>
                  <a:pt x="960" y="217901"/>
                </a:lnTo>
                <a:lnTo>
                  <a:pt x="960" y="218876"/>
                </a:lnTo>
                <a:lnTo>
                  <a:pt x="1920" y="218876"/>
                </a:lnTo>
                <a:lnTo>
                  <a:pt x="2880" y="219836"/>
                </a:lnTo>
                <a:lnTo>
                  <a:pt x="4800" y="219836"/>
                </a:lnTo>
                <a:lnTo>
                  <a:pt x="6720" y="220797"/>
                </a:lnTo>
                <a:lnTo>
                  <a:pt x="19202" y="220797"/>
                </a:lnTo>
                <a:lnTo>
                  <a:pt x="21122" y="219836"/>
                </a:lnTo>
                <a:lnTo>
                  <a:pt x="24002" y="219836"/>
                </a:lnTo>
                <a:lnTo>
                  <a:pt x="24963" y="218876"/>
                </a:lnTo>
                <a:lnTo>
                  <a:pt x="25923" y="217901"/>
                </a:lnTo>
                <a:lnTo>
                  <a:pt x="25923" y="215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3541562" y="1947550"/>
            <a:ext cx="122880" cy="153603"/>
          </a:xfrm>
          <a:custGeom>
            <a:avLst/>
            <a:gdLst/>
            <a:ahLst/>
            <a:cxnLst/>
            <a:rect l="l" t="t" r="r" b="b"/>
            <a:pathLst>
              <a:path w="122880" h="153603">
                <a:moveTo>
                  <a:pt x="115199" y="151683"/>
                </a:moveTo>
                <a:lnTo>
                  <a:pt x="116159" y="151683"/>
                </a:lnTo>
                <a:lnTo>
                  <a:pt x="118079" y="150723"/>
                </a:lnTo>
                <a:lnTo>
                  <a:pt x="119999" y="150723"/>
                </a:lnTo>
                <a:lnTo>
                  <a:pt x="120959" y="149763"/>
                </a:lnTo>
                <a:lnTo>
                  <a:pt x="121920" y="149763"/>
                </a:lnTo>
                <a:lnTo>
                  <a:pt x="121920" y="148788"/>
                </a:lnTo>
                <a:lnTo>
                  <a:pt x="122880" y="147843"/>
                </a:lnTo>
                <a:lnTo>
                  <a:pt x="122880" y="3840"/>
                </a:lnTo>
                <a:lnTo>
                  <a:pt x="121920" y="2880"/>
                </a:lnTo>
                <a:lnTo>
                  <a:pt x="120959" y="1920"/>
                </a:lnTo>
                <a:lnTo>
                  <a:pt x="119999" y="960"/>
                </a:lnTo>
                <a:lnTo>
                  <a:pt x="119039" y="960"/>
                </a:lnTo>
                <a:lnTo>
                  <a:pt x="117119" y="0"/>
                </a:lnTo>
                <a:lnTo>
                  <a:pt x="101757" y="0"/>
                </a:lnTo>
                <a:lnTo>
                  <a:pt x="99852" y="960"/>
                </a:lnTo>
                <a:lnTo>
                  <a:pt x="98892" y="960"/>
                </a:lnTo>
                <a:lnTo>
                  <a:pt x="97916" y="1920"/>
                </a:lnTo>
                <a:lnTo>
                  <a:pt x="96956" y="1920"/>
                </a:lnTo>
                <a:lnTo>
                  <a:pt x="96956" y="2880"/>
                </a:lnTo>
                <a:lnTo>
                  <a:pt x="96012" y="2880"/>
                </a:lnTo>
                <a:lnTo>
                  <a:pt x="96012" y="103677"/>
                </a:lnTo>
                <a:lnTo>
                  <a:pt x="93345" y="107282"/>
                </a:lnTo>
                <a:lnTo>
                  <a:pt x="84218" y="117368"/>
                </a:lnTo>
                <a:lnTo>
                  <a:pt x="75849" y="124800"/>
                </a:lnTo>
                <a:lnTo>
                  <a:pt x="69128" y="128640"/>
                </a:lnTo>
                <a:lnTo>
                  <a:pt x="62407" y="131521"/>
                </a:lnTo>
                <a:lnTo>
                  <a:pt x="50886" y="131521"/>
                </a:lnTo>
                <a:lnTo>
                  <a:pt x="47045" y="130561"/>
                </a:lnTo>
                <a:lnTo>
                  <a:pt x="43205" y="128640"/>
                </a:lnTo>
                <a:lnTo>
                  <a:pt x="39364" y="126720"/>
                </a:lnTo>
                <a:lnTo>
                  <a:pt x="35524" y="123840"/>
                </a:lnTo>
                <a:lnTo>
                  <a:pt x="33604" y="119999"/>
                </a:lnTo>
                <a:lnTo>
                  <a:pt x="30723" y="116159"/>
                </a:lnTo>
                <a:lnTo>
                  <a:pt x="28803" y="112318"/>
                </a:lnTo>
                <a:lnTo>
                  <a:pt x="27843" y="107518"/>
                </a:lnTo>
                <a:lnTo>
                  <a:pt x="26883" y="102717"/>
                </a:lnTo>
                <a:lnTo>
                  <a:pt x="25923" y="95996"/>
                </a:lnTo>
                <a:lnTo>
                  <a:pt x="25923" y="2880"/>
                </a:lnTo>
                <a:lnTo>
                  <a:pt x="24963" y="2880"/>
                </a:lnTo>
                <a:lnTo>
                  <a:pt x="24963" y="1920"/>
                </a:lnTo>
                <a:lnTo>
                  <a:pt x="24002" y="1920"/>
                </a:lnTo>
                <a:lnTo>
                  <a:pt x="23042" y="960"/>
                </a:lnTo>
                <a:lnTo>
                  <a:pt x="22082" y="960"/>
                </a:lnTo>
                <a:lnTo>
                  <a:pt x="21122" y="0"/>
                </a:lnTo>
                <a:lnTo>
                  <a:pt x="4815" y="0"/>
                </a:lnTo>
                <a:lnTo>
                  <a:pt x="3840" y="960"/>
                </a:lnTo>
                <a:lnTo>
                  <a:pt x="2880" y="960"/>
                </a:lnTo>
                <a:lnTo>
                  <a:pt x="975" y="1920"/>
                </a:lnTo>
                <a:lnTo>
                  <a:pt x="0" y="2880"/>
                </a:lnTo>
                <a:lnTo>
                  <a:pt x="1" y="91918"/>
                </a:lnTo>
                <a:lnTo>
                  <a:pt x="632" y="105894"/>
                </a:lnTo>
                <a:lnTo>
                  <a:pt x="1935" y="117119"/>
                </a:lnTo>
                <a:lnTo>
                  <a:pt x="3840" y="124800"/>
                </a:lnTo>
                <a:lnTo>
                  <a:pt x="6720" y="130561"/>
                </a:lnTo>
                <a:lnTo>
                  <a:pt x="11521" y="136321"/>
                </a:lnTo>
                <a:lnTo>
                  <a:pt x="15377" y="141122"/>
                </a:lnTo>
                <a:lnTo>
                  <a:pt x="20162" y="145923"/>
                </a:lnTo>
                <a:lnTo>
                  <a:pt x="26883" y="148788"/>
                </a:lnTo>
                <a:lnTo>
                  <a:pt x="33604" y="151683"/>
                </a:lnTo>
                <a:lnTo>
                  <a:pt x="41285" y="153603"/>
                </a:lnTo>
                <a:lnTo>
                  <a:pt x="58567" y="153603"/>
                </a:lnTo>
                <a:lnTo>
                  <a:pt x="67208" y="151683"/>
                </a:lnTo>
                <a:lnTo>
                  <a:pt x="74889" y="147843"/>
                </a:lnTo>
                <a:lnTo>
                  <a:pt x="79266" y="144987"/>
                </a:lnTo>
                <a:lnTo>
                  <a:pt x="88792" y="137650"/>
                </a:lnTo>
                <a:lnTo>
                  <a:pt x="98892" y="127680"/>
                </a:lnTo>
                <a:lnTo>
                  <a:pt x="98892" y="148788"/>
                </a:lnTo>
                <a:lnTo>
                  <a:pt x="99852" y="149763"/>
                </a:lnTo>
                <a:lnTo>
                  <a:pt x="100797" y="150723"/>
                </a:lnTo>
                <a:lnTo>
                  <a:pt x="102732" y="150723"/>
                </a:lnTo>
                <a:lnTo>
                  <a:pt x="104637" y="151683"/>
                </a:lnTo>
                <a:lnTo>
                  <a:pt x="115199" y="15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3693246" y="1909160"/>
            <a:ext cx="93116" cy="191993"/>
          </a:xfrm>
          <a:custGeom>
            <a:avLst/>
            <a:gdLst/>
            <a:ahLst/>
            <a:cxnLst/>
            <a:rect l="l" t="t" r="r" b="b"/>
            <a:pathLst>
              <a:path w="93116" h="191993">
                <a:moveTo>
                  <a:pt x="1920" y="41269"/>
                </a:moveTo>
                <a:lnTo>
                  <a:pt x="960" y="42230"/>
                </a:lnTo>
                <a:lnTo>
                  <a:pt x="960" y="43190"/>
                </a:lnTo>
                <a:lnTo>
                  <a:pt x="0" y="45110"/>
                </a:lnTo>
                <a:lnTo>
                  <a:pt x="0" y="53751"/>
                </a:lnTo>
                <a:lnTo>
                  <a:pt x="960" y="56631"/>
                </a:lnTo>
                <a:lnTo>
                  <a:pt x="1920" y="58552"/>
                </a:lnTo>
                <a:lnTo>
                  <a:pt x="2880" y="59512"/>
                </a:lnTo>
                <a:lnTo>
                  <a:pt x="3840" y="60472"/>
                </a:lnTo>
                <a:lnTo>
                  <a:pt x="24963" y="60472"/>
                </a:lnTo>
                <a:lnTo>
                  <a:pt x="24963" y="151668"/>
                </a:lnTo>
                <a:lnTo>
                  <a:pt x="25923" y="159349"/>
                </a:lnTo>
                <a:lnTo>
                  <a:pt x="27843" y="165110"/>
                </a:lnTo>
                <a:lnTo>
                  <a:pt x="28803" y="170870"/>
                </a:lnTo>
                <a:lnTo>
                  <a:pt x="31683" y="175671"/>
                </a:lnTo>
                <a:lnTo>
                  <a:pt x="34564" y="180472"/>
                </a:lnTo>
                <a:lnTo>
                  <a:pt x="38404" y="184312"/>
                </a:lnTo>
                <a:lnTo>
                  <a:pt x="42245" y="187177"/>
                </a:lnTo>
                <a:lnTo>
                  <a:pt x="47990" y="189113"/>
                </a:lnTo>
                <a:lnTo>
                  <a:pt x="52806" y="191018"/>
                </a:lnTo>
                <a:lnTo>
                  <a:pt x="59512" y="191993"/>
                </a:lnTo>
                <a:lnTo>
                  <a:pt x="71993" y="191993"/>
                </a:lnTo>
                <a:lnTo>
                  <a:pt x="73913" y="191018"/>
                </a:lnTo>
                <a:lnTo>
                  <a:pt x="76794" y="191018"/>
                </a:lnTo>
                <a:lnTo>
                  <a:pt x="78714" y="190073"/>
                </a:lnTo>
                <a:lnTo>
                  <a:pt x="80634" y="190073"/>
                </a:lnTo>
                <a:lnTo>
                  <a:pt x="82555" y="189113"/>
                </a:lnTo>
                <a:lnTo>
                  <a:pt x="85435" y="189113"/>
                </a:lnTo>
                <a:lnTo>
                  <a:pt x="86395" y="188153"/>
                </a:lnTo>
                <a:lnTo>
                  <a:pt x="88315" y="187177"/>
                </a:lnTo>
                <a:lnTo>
                  <a:pt x="89275" y="187177"/>
                </a:lnTo>
                <a:lnTo>
                  <a:pt x="90236" y="186232"/>
                </a:lnTo>
                <a:lnTo>
                  <a:pt x="91196" y="185272"/>
                </a:lnTo>
                <a:lnTo>
                  <a:pt x="92156" y="183352"/>
                </a:lnTo>
                <a:lnTo>
                  <a:pt x="92156" y="182392"/>
                </a:lnTo>
                <a:lnTo>
                  <a:pt x="93116" y="180472"/>
                </a:lnTo>
                <a:lnTo>
                  <a:pt x="93116" y="169910"/>
                </a:lnTo>
                <a:lnTo>
                  <a:pt x="92156" y="168950"/>
                </a:lnTo>
                <a:lnTo>
                  <a:pt x="92156" y="167030"/>
                </a:lnTo>
                <a:lnTo>
                  <a:pt x="91196" y="166070"/>
                </a:lnTo>
                <a:lnTo>
                  <a:pt x="91196" y="165110"/>
                </a:lnTo>
                <a:lnTo>
                  <a:pt x="87355" y="165110"/>
                </a:lnTo>
                <a:lnTo>
                  <a:pt x="86395" y="166070"/>
                </a:lnTo>
                <a:lnTo>
                  <a:pt x="85435" y="166070"/>
                </a:lnTo>
                <a:lnTo>
                  <a:pt x="84475" y="167030"/>
                </a:lnTo>
                <a:lnTo>
                  <a:pt x="82555" y="167030"/>
                </a:lnTo>
                <a:lnTo>
                  <a:pt x="81594" y="167990"/>
                </a:lnTo>
                <a:lnTo>
                  <a:pt x="79674" y="167990"/>
                </a:lnTo>
                <a:lnTo>
                  <a:pt x="77754" y="168950"/>
                </a:lnTo>
                <a:lnTo>
                  <a:pt x="75834" y="168950"/>
                </a:lnTo>
                <a:lnTo>
                  <a:pt x="73913" y="169910"/>
                </a:lnTo>
                <a:lnTo>
                  <a:pt x="63352" y="169910"/>
                </a:lnTo>
                <a:lnTo>
                  <a:pt x="58552" y="167030"/>
                </a:lnTo>
                <a:lnTo>
                  <a:pt x="55671" y="162229"/>
                </a:lnTo>
                <a:lnTo>
                  <a:pt x="52806" y="157429"/>
                </a:lnTo>
                <a:lnTo>
                  <a:pt x="50871" y="149748"/>
                </a:lnTo>
                <a:lnTo>
                  <a:pt x="50871" y="60472"/>
                </a:lnTo>
                <a:lnTo>
                  <a:pt x="89275" y="60472"/>
                </a:lnTo>
                <a:lnTo>
                  <a:pt x="90236" y="59512"/>
                </a:lnTo>
                <a:lnTo>
                  <a:pt x="91196" y="58552"/>
                </a:lnTo>
                <a:lnTo>
                  <a:pt x="92156" y="56631"/>
                </a:lnTo>
                <a:lnTo>
                  <a:pt x="93116" y="53751"/>
                </a:lnTo>
                <a:lnTo>
                  <a:pt x="93116" y="45110"/>
                </a:lnTo>
                <a:lnTo>
                  <a:pt x="92156" y="43190"/>
                </a:lnTo>
                <a:lnTo>
                  <a:pt x="92156" y="42230"/>
                </a:lnTo>
                <a:lnTo>
                  <a:pt x="91196" y="41269"/>
                </a:lnTo>
                <a:lnTo>
                  <a:pt x="91196" y="40309"/>
                </a:lnTo>
                <a:lnTo>
                  <a:pt x="90236" y="40309"/>
                </a:lnTo>
                <a:lnTo>
                  <a:pt x="90236" y="39349"/>
                </a:lnTo>
                <a:lnTo>
                  <a:pt x="50871" y="39349"/>
                </a:lnTo>
                <a:lnTo>
                  <a:pt x="50871" y="2865"/>
                </a:lnTo>
                <a:lnTo>
                  <a:pt x="49911" y="2865"/>
                </a:lnTo>
                <a:lnTo>
                  <a:pt x="49911" y="1904"/>
                </a:lnTo>
                <a:lnTo>
                  <a:pt x="48966" y="1904"/>
                </a:lnTo>
                <a:lnTo>
                  <a:pt x="47990" y="960"/>
                </a:lnTo>
                <a:lnTo>
                  <a:pt x="44150" y="960"/>
                </a:lnTo>
                <a:lnTo>
                  <a:pt x="43190" y="0"/>
                </a:lnTo>
                <a:lnTo>
                  <a:pt x="33604" y="0"/>
                </a:lnTo>
                <a:lnTo>
                  <a:pt x="31683" y="960"/>
                </a:lnTo>
                <a:lnTo>
                  <a:pt x="28803" y="960"/>
                </a:lnTo>
                <a:lnTo>
                  <a:pt x="27843" y="1904"/>
                </a:lnTo>
                <a:lnTo>
                  <a:pt x="26883" y="1904"/>
                </a:lnTo>
                <a:lnTo>
                  <a:pt x="25923" y="2865"/>
                </a:lnTo>
                <a:lnTo>
                  <a:pt x="24963" y="3840"/>
                </a:lnTo>
                <a:lnTo>
                  <a:pt x="24963" y="39349"/>
                </a:lnTo>
                <a:lnTo>
                  <a:pt x="2880" y="39349"/>
                </a:lnTo>
                <a:lnTo>
                  <a:pt x="2880" y="40309"/>
                </a:lnTo>
                <a:lnTo>
                  <a:pt x="1920" y="40309"/>
                </a:lnTo>
                <a:lnTo>
                  <a:pt x="1920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3817086" y="1888998"/>
            <a:ext cx="32628" cy="30708"/>
          </a:xfrm>
          <a:custGeom>
            <a:avLst/>
            <a:gdLst/>
            <a:ahLst/>
            <a:cxnLst/>
            <a:rect l="l" t="t" r="r" b="b"/>
            <a:pathLst>
              <a:path w="32628" h="30708">
                <a:moveTo>
                  <a:pt x="32628" y="15346"/>
                </a:moveTo>
                <a:lnTo>
                  <a:pt x="32628" y="9601"/>
                </a:lnTo>
                <a:lnTo>
                  <a:pt x="31668" y="5760"/>
                </a:lnTo>
                <a:lnTo>
                  <a:pt x="28788" y="2880"/>
                </a:lnTo>
                <a:lnTo>
                  <a:pt x="26883" y="960"/>
                </a:lnTo>
                <a:lnTo>
                  <a:pt x="23042" y="0"/>
                </a:lnTo>
                <a:lnTo>
                  <a:pt x="10546" y="0"/>
                </a:lnTo>
                <a:lnTo>
                  <a:pt x="5760" y="960"/>
                </a:lnTo>
                <a:lnTo>
                  <a:pt x="3840" y="2880"/>
                </a:lnTo>
                <a:lnTo>
                  <a:pt x="1920" y="5760"/>
                </a:lnTo>
                <a:lnTo>
                  <a:pt x="0" y="9601"/>
                </a:lnTo>
                <a:lnTo>
                  <a:pt x="0" y="22067"/>
                </a:lnTo>
                <a:lnTo>
                  <a:pt x="1920" y="25907"/>
                </a:lnTo>
                <a:lnTo>
                  <a:pt x="3840" y="27843"/>
                </a:lnTo>
                <a:lnTo>
                  <a:pt x="5760" y="29748"/>
                </a:lnTo>
                <a:lnTo>
                  <a:pt x="10546" y="30708"/>
                </a:lnTo>
                <a:lnTo>
                  <a:pt x="23042" y="30708"/>
                </a:lnTo>
                <a:lnTo>
                  <a:pt x="26883" y="29748"/>
                </a:lnTo>
                <a:lnTo>
                  <a:pt x="28788" y="27843"/>
                </a:lnTo>
                <a:lnTo>
                  <a:pt x="31668" y="25907"/>
                </a:lnTo>
                <a:lnTo>
                  <a:pt x="32628" y="21122"/>
                </a:lnTo>
                <a:lnTo>
                  <a:pt x="32628" y="153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3820927" y="1947550"/>
            <a:ext cx="25908" cy="151683"/>
          </a:xfrm>
          <a:custGeom>
            <a:avLst/>
            <a:gdLst/>
            <a:ahLst/>
            <a:cxnLst/>
            <a:rect l="l" t="t" r="r" b="b"/>
            <a:pathLst>
              <a:path w="25908" h="151683">
                <a:moveTo>
                  <a:pt x="0" y="2880"/>
                </a:moveTo>
                <a:lnTo>
                  <a:pt x="0" y="148788"/>
                </a:lnTo>
                <a:lnTo>
                  <a:pt x="960" y="149763"/>
                </a:lnTo>
                <a:lnTo>
                  <a:pt x="1920" y="150723"/>
                </a:lnTo>
                <a:lnTo>
                  <a:pt x="4800" y="150723"/>
                </a:lnTo>
                <a:lnTo>
                  <a:pt x="6705" y="151683"/>
                </a:lnTo>
                <a:lnTo>
                  <a:pt x="19202" y="151683"/>
                </a:lnTo>
                <a:lnTo>
                  <a:pt x="21107" y="150723"/>
                </a:lnTo>
                <a:lnTo>
                  <a:pt x="23042" y="150723"/>
                </a:lnTo>
                <a:lnTo>
                  <a:pt x="23987" y="149763"/>
                </a:lnTo>
                <a:lnTo>
                  <a:pt x="24947" y="149763"/>
                </a:lnTo>
                <a:lnTo>
                  <a:pt x="24947" y="148788"/>
                </a:lnTo>
                <a:lnTo>
                  <a:pt x="25908" y="148788"/>
                </a:lnTo>
                <a:lnTo>
                  <a:pt x="25908" y="2880"/>
                </a:lnTo>
                <a:lnTo>
                  <a:pt x="24947" y="2880"/>
                </a:lnTo>
                <a:lnTo>
                  <a:pt x="24947" y="1920"/>
                </a:lnTo>
                <a:lnTo>
                  <a:pt x="23987" y="1920"/>
                </a:lnTo>
                <a:lnTo>
                  <a:pt x="23042" y="960"/>
                </a:lnTo>
                <a:lnTo>
                  <a:pt x="22067" y="960"/>
                </a:lnTo>
                <a:lnTo>
                  <a:pt x="21107" y="0"/>
                </a:lnTo>
                <a:lnTo>
                  <a:pt x="6705" y="0"/>
                </a:lnTo>
                <a:lnTo>
                  <a:pt x="480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3921709" y="2062749"/>
            <a:ext cx="19069" cy="37507"/>
          </a:xfrm>
          <a:custGeom>
            <a:avLst/>
            <a:gdLst/>
            <a:ahLst/>
            <a:cxnLst/>
            <a:rect l="l" t="t" r="r" b="b"/>
            <a:pathLst>
              <a:path w="19069" h="37507">
                <a:moveTo>
                  <a:pt x="0" y="0"/>
                </a:moveTo>
                <a:lnTo>
                  <a:pt x="1935" y="33588"/>
                </a:lnTo>
                <a:lnTo>
                  <a:pt x="6855" y="35073"/>
                </a:lnTo>
                <a:lnTo>
                  <a:pt x="19069" y="37507"/>
                </a:lnTo>
                <a:lnTo>
                  <a:pt x="13456" y="12481"/>
                </a:lnTo>
                <a:lnTo>
                  <a:pt x="7680" y="8641"/>
                </a:lnTo>
                <a:lnTo>
                  <a:pt x="2895" y="480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3885239" y="1945629"/>
            <a:ext cx="142067" cy="155524"/>
          </a:xfrm>
          <a:custGeom>
            <a:avLst/>
            <a:gdLst/>
            <a:ahLst/>
            <a:cxnLst/>
            <a:rect l="l" t="t" r="r" b="b"/>
            <a:pathLst>
              <a:path w="142067" h="155524">
                <a:moveTo>
                  <a:pt x="62392" y="133441"/>
                </a:moveTo>
                <a:lnTo>
                  <a:pt x="55671" y="132481"/>
                </a:lnTo>
                <a:lnTo>
                  <a:pt x="49926" y="129600"/>
                </a:lnTo>
                <a:lnTo>
                  <a:pt x="55538" y="154627"/>
                </a:lnTo>
                <a:lnTo>
                  <a:pt x="69113" y="155524"/>
                </a:lnTo>
                <a:lnTo>
                  <a:pt x="76766" y="155267"/>
                </a:lnTo>
                <a:lnTo>
                  <a:pt x="89678" y="153411"/>
                </a:lnTo>
                <a:lnTo>
                  <a:pt x="100797" y="149763"/>
                </a:lnTo>
                <a:lnTo>
                  <a:pt x="114902" y="141839"/>
                </a:lnTo>
                <a:lnTo>
                  <a:pt x="123840" y="133441"/>
                </a:lnTo>
                <a:lnTo>
                  <a:pt x="132335" y="120397"/>
                </a:lnTo>
                <a:lnTo>
                  <a:pt x="137281" y="108478"/>
                </a:lnTo>
                <a:lnTo>
                  <a:pt x="139101" y="101186"/>
                </a:lnTo>
                <a:lnTo>
                  <a:pt x="141272" y="88776"/>
                </a:lnTo>
                <a:lnTo>
                  <a:pt x="142067" y="75849"/>
                </a:lnTo>
                <a:lnTo>
                  <a:pt x="141829" y="68801"/>
                </a:lnTo>
                <a:lnTo>
                  <a:pt x="140189" y="56029"/>
                </a:lnTo>
                <a:lnTo>
                  <a:pt x="137281" y="44165"/>
                </a:lnTo>
                <a:lnTo>
                  <a:pt x="131737" y="30361"/>
                </a:lnTo>
                <a:lnTo>
                  <a:pt x="124800" y="20162"/>
                </a:lnTo>
                <a:lnTo>
                  <a:pt x="114213" y="10983"/>
                </a:lnTo>
                <a:lnTo>
                  <a:pt x="102717" y="4800"/>
                </a:lnTo>
                <a:lnTo>
                  <a:pt x="97860" y="2968"/>
                </a:lnTo>
                <a:lnTo>
                  <a:pt x="85975" y="611"/>
                </a:lnTo>
                <a:lnTo>
                  <a:pt x="71993" y="0"/>
                </a:lnTo>
                <a:lnTo>
                  <a:pt x="64821" y="257"/>
                </a:lnTo>
                <a:lnTo>
                  <a:pt x="52123" y="2112"/>
                </a:lnTo>
                <a:lnTo>
                  <a:pt x="40309" y="5760"/>
                </a:lnTo>
                <a:lnTo>
                  <a:pt x="27375" y="13465"/>
                </a:lnTo>
                <a:lnTo>
                  <a:pt x="18242" y="22082"/>
                </a:lnTo>
                <a:lnTo>
                  <a:pt x="8767" y="34994"/>
                </a:lnTo>
                <a:lnTo>
                  <a:pt x="3840" y="47045"/>
                </a:lnTo>
                <a:lnTo>
                  <a:pt x="2310" y="53027"/>
                </a:lnTo>
                <a:lnTo>
                  <a:pt x="517" y="65411"/>
                </a:lnTo>
                <a:lnTo>
                  <a:pt x="0" y="78714"/>
                </a:lnTo>
                <a:lnTo>
                  <a:pt x="160" y="86937"/>
                </a:lnTo>
                <a:lnTo>
                  <a:pt x="1306" y="99744"/>
                </a:lnTo>
                <a:lnTo>
                  <a:pt x="3840" y="111358"/>
                </a:lnTo>
                <a:lnTo>
                  <a:pt x="10012" y="125345"/>
                </a:lnTo>
                <a:lnTo>
                  <a:pt x="17282" y="135361"/>
                </a:lnTo>
                <a:lnTo>
                  <a:pt x="27047" y="144325"/>
                </a:lnTo>
                <a:lnTo>
                  <a:pt x="38404" y="150708"/>
                </a:lnTo>
                <a:lnTo>
                  <a:pt x="36469" y="117119"/>
                </a:lnTo>
                <a:lnTo>
                  <a:pt x="32644" y="112318"/>
                </a:lnTo>
                <a:lnTo>
                  <a:pt x="30723" y="105597"/>
                </a:lnTo>
                <a:lnTo>
                  <a:pt x="28803" y="98877"/>
                </a:lnTo>
                <a:lnTo>
                  <a:pt x="27843" y="92156"/>
                </a:lnTo>
                <a:lnTo>
                  <a:pt x="26883" y="84475"/>
                </a:lnTo>
                <a:lnTo>
                  <a:pt x="26883" y="69128"/>
                </a:lnTo>
                <a:lnTo>
                  <a:pt x="27843" y="61447"/>
                </a:lnTo>
                <a:lnTo>
                  <a:pt x="29763" y="54726"/>
                </a:lnTo>
                <a:lnTo>
                  <a:pt x="31683" y="48005"/>
                </a:lnTo>
                <a:lnTo>
                  <a:pt x="34564" y="42245"/>
                </a:lnTo>
                <a:lnTo>
                  <a:pt x="37444" y="37444"/>
                </a:lnTo>
                <a:lnTo>
                  <a:pt x="41285" y="31683"/>
                </a:lnTo>
                <a:lnTo>
                  <a:pt x="46085" y="27843"/>
                </a:lnTo>
                <a:lnTo>
                  <a:pt x="50871" y="25923"/>
                </a:lnTo>
                <a:lnTo>
                  <a:pt x="56647" y="23042"/>
                </a:lnTo>
                <a:lnTo>
                  <a:pt x="63352" y="21122"/>
                </a:lnTo>
                <a:lnTo>
                  <a:pt x="79674" y="21122"/>
                </a:lnTo>
                <a:lnTo>
                  <a:pt x="86395" y="23042"/>
                </a:lnTo>
                <a:lnTo>
                  <a:pt x="92156" y="25923"/>
                </a:lnTo>
                <a:lnTo>
                  <a:pt x="97916" y="28803"/>
                </a:lnTo>
                <a:lnTo>
                  <a:pt x="101757" y="32644"/>
                </a:lnTo>
                <a:lnTo>
                  <a:pt x="105597" y="38404"/>
                </a:lnTo>
                <a:lnTo>
                  <a:pt x="108478" y="43205"/>
                </a:lnTo>
                <a:lnTo>
                  <a:pt x="111358" y="48966"/>
                </a:lnTo>
                <a:lnTo>
                  <a:pt x="112318" y="55686"/>
                </a:lnTo>
                <a:lnTo>
                  <a:pt x="114239" y="63352"/>
                </a:lnTo>
                <a:lnTo>
                  <a:pt x="114239" y="86395"/>
                </a:lnTo>
                <a:lnTo>
                  <a:pt x="113278" y="94076"/>
                </a:lnTo>
                <a:lnTo>
                  <a:pt x="112318" y="100797"/>
                </a:lnTo>
                <a:lnTo>
                  <a:pt x="110398" y="107518"/>
                </a:lnTo>
                <a:lnTo>
                  <a:pt x="107518" y="113278"/>
                </a:lnTo>
                <a:lnTo>
                  <a:pt x="103677" y="118079"/>
                </a:lnTo>
                <a:lnTo>
                  <a:pt x="100797" y="122880"/>
                </a:lnTo>
                <a:lnTo>
                  <a:pt x="95996" y="126720"/>
                </a:lnTo>
                <a:lnTo>
                  <a:pt x="90236" y="129600"/>
                </a:lnTo>
                <a:lnTo>
                  <a:pt x="84475" y="132481"/>
                </a:lnTo>
                <a:lnTo>
                  <a:pt x="77754" y="133441"/>
                </a:lnTo>
                <a:lnTo>
                  <a:pt x="62392" y="13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4064751" y="1945629"/>
            <a:ext cx="122880" cy="153603"/>
          </a:xfrm>
          <a:custGeom>
            <a:avLst/>
            <a:gdLst/>
            <a:ahLst/>
            <a:cxnLst/>
            <a:rect l="l" t="t" r="r" b="b"/>
            <a:pathLst>
              <a:path w="122880" h="153603">
                <a:moveTo>
                  <a:pt x="121920" y="150708"/>
                </a:moveTo>
                <a:lnTo>
                  <a:pt x="122880" y="150708"/>
                </a:lnTo>
                <a:lnTo>
                  <a:pt x="122878" y="61582"/>
                </a:lnTo>
                <a:lnTo>
                  <a:pt x="122121" y="47667"/>
                </a:lnTo>
                <a:lnTo>
                  <a:pt x="119999" y="36484"/>
                </a:lnTo>
                <a:lnTo>
                  <a:pt x="118079" y="28803"/>
                </a:lnTo>
                <a:lnTo>
                  <a:pt x="115199" y="23042"/>
                </a:lnTo>
                <a:lnTo>
                  <a:pt x="111358" y="17282"/>
                </a:lnTo>
                <a:lnTo>
                  <a:pt x="107518" y="11521"/>
                </a:lnTo>
                <a:lnTo>
                  <a:pt x="102717" y="7680"/>
                </a:lnTo>
                <a:lnTo>
                  <a:pt x="95996" y="4800"/>
                </a:lnTo>
                <a:lnTo>
                  <a:pt x="89275" y="960"/>
                </a:lnTo>
                <a:lnTo>
                  <a:pt x="81594" y="0"/>
                </a:lnTo>
                <a:lnTo>
                  <a:pt x="63352" y="0"/>
                </a:lnTo>
                <a:lnTo>
                  <a:pt x="55686" y="1920"/>
                </a:lnTo>
                <a:lnTo>
                  <a:pt x="48005" y="5760"/>
                </a:lnTo>
                <a:lnTo>
                  <a:pt x="43184" y="8257"/>
                </a:lnTo>
                <a:lnTo>
                  <a:pt x="33402" y="15672"/>
                </a:lnTo>
                <a:lnTo>
                  <a:pt x="24002" y="25923"/>
                </a:lnTo>
                <a:lnTo>
                  <a:pt x="24002" y="480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20162" y="2880"/>
                </a:lnTo>
                <a:lnTo>
                  <a:pt x="19202" y="1920"/>
                </a:lnTo>
                <a:lnTo>
                  <a:pt x="4800" y="1920"/>
                </a:lnTo>
                <a:lnTo>
                  <a:pt x="3840" y="288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3840"/>
                </a:lnTo>
                <a:lnTo>
                  <a:pt x="960" y="4800"/>
                </a:lnTo>
                <a:lnTo>
                  <a:pt x="0" y="4800"/>
                </a:lnTo>
                <a:lnTo>
                  <a:pt x="0" y="150708"/>
                </a:lnTo>
                <a:lnTo>
                  <a:pt x="960" y="150708"/>
                </a:lnTo>
                <a:lnTo>
                  <a:pt x="960" y="151683"/>
                </a:lnTo>
                <a:lnTo>
                  <a:pt x="1920" y="151683"/>
                </a:lnTo>
                <a:lnTo>
                  <a:pt x="2880" y="152643"/>
                </a:lnTo>
                <a:lnTo>
                  <a:pt x="5760" y="152643"/>
                </a:lnTo>
                <a:lnTo>
                  <a:pt x="6720" y="153603"/>
                </a:lnTo>
                <a:lnTo>
                  <a:pt x="20162" y="153603"/>
                </a:lnTo>
                <a:lnTo>
                  <a:pt x="21122" y="152643"/>
                </a:lnTo>
                <a:lnTo>
                  <a:pt x="24002" y="152643"/>
                </a:lnTo>
                <a:lnTo>
                  <a:pt x="24963" y="151683"/>
                </a:lnTo>
                <a:lnTo>
                  <a:pt x="25923" y="151683"/>
                </a:lnTo>
                <a:lnTo>
                  <a:pt x="25923" y="49926"/>
                </a:lnTo>
                <a:lnTo>
                  <a:pt x="29311" y="45804"/>
                </a:lnTo>
                <a:lnTo>
                  <a:pt x="38400" y="36041"/>
                </a:lnTo>
                <a:lnTo>
                  <a:pt x="47045" y="28803"/>
                </a:lnTo>
                <a:lnTo>
                  <a:pt x="53766" y="24002"/>
                </a:lnTo>
                <a:lnTo>
                  <a:pt x="60472" y="22082"/>
                </a:lnTo>
                <a:lnTo>
                  <a:pt x="71993" y="22082"/>
                </a:lnTo>
                <a:lnTo>
                  <a:pt x="75834" y="23042"/>
                </a:lnTo>
                <a:lnTo>
                  <a:pt x="79674" y="24963"/>
                </a:lnTo>
                <a:lnTo>
                  <a:pt x="83515" y="26883"/>
                </a:lnTo>
                <a:lnTo>
                  <a:pt x="87355" y="29763"/>
                </a:lnTo>
                <a:lnTo>
                  <a:pt x="89275" y="33604"/>
                </a:lnTo>
                <a:lnTo>
                  <a:pt x="92156" y="36484"/>
                </a:lnTo>
                <a:lnTo>
                  <a:pt x="93116" y="41285"/>
                </a:lnTo>
                <a:lnTo>
                  <a:pt x="95036" y="46085"/>
                </a:lnTo>
                <a:lnTo>
                  <a:pt x="95996" y="50886"/>
                </a:lnTo>
                <a:lnTo>
                  <a:pt x="96956" y="57607"/>
                </a:lnTo>
                <a:lnTo>
                  <a:pt x="96956" y="150708"/>
                </a:lnTo>
                <a:lnTo>
                  <a:pt x="97916" y="151683"/>
                </a:lnTo>
                <a:lnTo>
                  <a:pt x="98877" y="151683"/>
                </a:lnTo>
                <a:lnTo>
                  <a:pt x="99837" y="152643"/>
                </a:lnTo>
                <a:lnTo>
                  <a:pt x="101757" y="152643"/>
                </a:lnTo>
                <a:lnTo>
                  <a:pt x="103677" y="153603"/>
                </a:lnTo>
                <a:lnTo>
                  <a:pt x="116159" y="153603"/>
                </a:lnTo>
                <a:lnTo>
                  <a:pt x="118079" y="152643"/>
                </a:lnTo>
                <a:lnTo>
                  <a:pt x="119999" y="152643"/>
                </a:lnTo>
                <a:lnTo>
                  <a:pt x="120959" y="151683"/>
                </a:lnTo>
                <a:lnTo>
                  <a:pt x="121920" y="151683"/>
                </a:lnTo>
                <a:lnTo>
                  <a:pt x="121920" y="15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4240423" y="1953310"/>
            <a:ext cx="33604" cy="36484"/>
          </a:xfrm>
          <a:custGeom>
            <a:avLst/>
            <a:gdLst/>
            <a:ahLst/>
            <a:cxnLst/>
            <a:rect l="l" t="t" r="r" b="b"/>
            <a:pathLst>
              <a:path w="33604" h="36484">
                <a:moveTo>
                  <a:pt x="960" y="26883"/>
                </a:moveTo>
                <a:lnTo>
                  <a:pt x="960" y="29763"/>
                </a:lnTo>
                <a:lnTo>
                  <a:pt x="1920" y="31683"/>
                </a:lnTo>
                <a:lnTo>
                  <a:pt x="3840" y="32644"/>
                </a:lnTo>
                <a:lnTo>
                  <a:pt x="4800" y="34564"/>
                </a:lnTo>
                <a:lnTo>
                  <a:pt x="6720" y="35524"/>
                </a:lnTo>
                <a:lnTo>
                  <a:pt x="8641" y="35524"/>
                </a:lnTo>
                <a:lnTo>
                  <a:pt x="10561" y="36484"/>
                </a:lnTo>
                <a:lnTo>
                  <a:pt x="23042" y="36484"/>
                </a:lnTo>
                <a:lnTo>
                  <a:pt x="24963" y="35524"/>
                </a:lnTo>
                <a:lnTo>
                  <a:pt x="26883" y="35524"/>
                </a:lnTo>
                <a:lnTo>
                  <a:pt x="28803" y="34564"/>
                </a:lnTo>
                <a:lnTo>
                  <a:pt x="29763" y="32644"/>
                </a:lnTo>
                <a:lnTo>
                  <a:pt x="31683" y="31683"/>
                </a:lnTo>
                <a:lnTo>
                  <a:pt x="32644" y="29763"/>
                </a:lnTo>
                <a:lnTo>
                  <a:pt x="32644" y="26883"/>
                </a:lnTo>
                <a:lnTo>
                  <a:pt x="33604" y="24963"/>
                </a:lnTo>
                <a:lnTo>
                  <a:pt x="33604" y="15361"/>
                </a:lnTo>
                <a:lnTo>
                  <a:pt x="32644" y="12481"/>
                </a:lnTo>
                <a:lnTo>
                  <a:pt x="32644" y="9601"/>
                </a:lnTo>
                <a:lnTo>
                  <a:pt x="31683" y="7680"/>
                </a:lnTo>
                <a:lnTo>
                  <a:pt x="30723" y="5760"/>
                </a:lnTo>
                <a:lnTo>
                  <a:pt x="29763" y="3840"/>
                </a:lnTo>
                <a:lnTo>
                  <a:pt x="28803" y="2880"/>
                </a:lnTo>
                <a:lnTo>
                  <a:pt x="26883" y="1920"/>
                </a:lnTo>
                <a:lnTo>
                  <a:pt x="24963" y="960"/>
                </a:lnTo>
                <a:lnTo>
                  <a:pt x="22082" y="960"/>
                </a:lnTo>
                <a:lnTo>
                  <a:pt x="20162" y="0"/>
                </a:lnTo>
                <a:lnTo>
                  <a:pt x="13441" y="0"/>
                </a:lnTo>
                <a:lnTo>
                  <a:pt x="10561" y="960"/>
                </a:lnTo>
                <a:lnTo>
                  <a:pt x="8641" y="960"/>
                </a:lnTo>
                <a:lnTo>
                  <a:pt x="6720" y="1920"/>
                </a:lnTo>
                <a:lnTo>
                  <a:pt x="4800" y="2880"/>
                </a:lnTo>
                <a:lnTo>
                  <a:pt x="3840" y="3840"/>
                </a:lnTo>
                <a:lnTo>
                  <a:pt x="1920" y="5760"/>
                </a:lnTo>
                <a:lnTo>
                  <a:pt x="960" y="7680"/>
                </a:lnTo>
                <a:lnTo>
                  <a:pt x="960" y="9601"/>
                </a:lnTo>
                <a:lnTo>
                  <a:pt x="0" y="12481"/>
                </a:lnTo>
                <a:lnTo>
                  <a:pt x="0" y="24963"/>
                </a:lnTo>
                <a:lnTo>
                  <a:pt x="960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4240423" y="2062749"/>
            <a:ext cx="33604" cy="36484"/>
          </a:xfrm>
          <a:custGeom>
            <a:avLst/>
            <a:gdLst/>
            <a:ahLst/>
            <a:cxnLst/>
            <a:rect l="l" t="t" r="r" b="b"/>
            <a:pathLst>
              <a:path w="33604" h="36484">
                <a:moveTo>
                  <a:pt x="960" y="27843"/>
                </a:moveTo>
                <a:lnTo>
                  <a:pt x="960" y="29763"/>
                </a:lnTo>
                <a:lnTo>
                  <a:pt x="1920" y="31683"/>
                </a:lnTo>
                <a:lnTo>
                  <a:pt x="3840" y="33588"/>
                </a:lnTo>
                <a:lnTo>
                  <a:pt x="4800" y="34564"/>
                </a:lnTo>
                <a:lnTo>
                  <a:pt x="6720" y="35524"/>
                </a:lnTo>
                <a:lnTo>
                  <a:pt x="8641" y="35524"/>
                </a:lnTo>
                <a:lnTo>
                  <a:pt x="10561" y="36484"/>
                </a:lnTo>
                <a:lnTo>
                  <a:pt x="23042" y="36484"/>
                </a:lnTo>
                <a:lnTo>
                  <a:pt x="24963" y="35524"/>
                </a:lnTo>
                <a:lnTo>
                  <a:pt x="26883" y="35524"/>
                </a:lnTo>
                <a:lnTo>
                  <a:pt x="28803" y="34564"/>
                </a:lnTo>
                <a:lnTo>
                  <a:pt x="29763" y="33588"/>
                </a:lnTo>
                <a:lnTo>
                  <a:pt x="31683" y="31683"/>
                </a:lnTo>
                <a:lnTo>
                  <a:pt x="32644" y="29763"/>
                </a:lnTo>
                <a:lnTo>
                  <a:pt x="32644" y="27843"/>
                </a:lnTo>
                <a:lnTo>
                  <a:pt x="33604" y="24963"/>
                </a:lnTo>
                <a:lnTo>
                  <a:pt x="33604" y="15361"/>
                </a:lnTo>
                <a:lnTo>
                  <a:pt x="32644" y="12481"/>
                </a:lnTo>
                <a:lnTo>
                  <a:pt x="32644" y="10561"/>
                </a:lnTo>
                <a:lnTo>
                  <a:pt x="31683" y="7680"/>
                </a:lnTo>
                <a:lnTo>
                  <a:pt x="30723" y="5760"/>
                </a:lnTo>
                <a:lnTo>
                  <a:pt x="29763" y="4800"/>
                </a:lnTo>
                <a:lnTo>
                  <a:pt x="28803" y="2880"/>
                </a:lnTo>
                <a:lnTo>
                  <a:pt x="26883" y="1920"/>
                </a:lnTo>
                <a:lnTo>
                  <a:pt x="24963" y="960"/>
                </a:lnTo>
                <a:lnTo>
                  <a:pt x="22082" y="960"/>
                </a:lnTo>
                <a:lnTo>
                  <a:pt x="20162" y="0"/>
                </a:lnTo>
                <a:lnTo>
                  <a:pt x="13441" y="0"/>
                </a:lnTo>
                <a:lnTo>
                  <a:pt x="10561" y="960"/>
                </a:lnTo>
                <a:lnTo>
                  <a:pt x="8641" y="960"/>
                </a:lnTo>
                <a:lnTo>
                  <a:pt x="6720" y="1920"/>
                </a:lnTo>
                <a:lnTo>
                  <a:pt x="4800" y="2880"/>
                </a:lnTo>
                <a:lnTo>
                  <a:pt x="3840" y="4800"/>
                </a:lnTo>
                <a:lnTo>
                  <a:pt x="1920" y="5760"/>
                </a:lnTo>
                <a:lnTo>
                  <a:pt x="960" y="7680"/>
                </a:lnTo>
                <a:lnTo>
                  <a:pt x="960" y="10561"/>
                </a:lnTo>
                <a:lnTo>
                  <a:pt x="0" y="12481"/>
                </a:lnTo>
                <a:lnTo>
                  <a:pt x="0" y="24963"/>
                </a:lnTo>
                <a:lnTo>
                  <a:pt x="960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4397867" y="1893798"/>
            <a:ext cx="222717" cy="205435"/>
          </a:xfrm>
          <a:custGeom>
            <a:avLst/>
            <a:gdLst/>
            <a:ahLst/>
            <a:cxnLst/>
            <a:rect l="l" t="t" r="r" b="b"/>
            <a:pathLst>
              <a:path w="222717" h="205435">
                <a:moveTo>
                  <a:pt x="960" y="202539"/>
                </a:moveTo>
                <a:lnTo>
                  <a:pt x="960" y="203514"/>
                </a:lnTo>
                <a:lnTo>
                  <a:pt x="1920" y="203514"/>
                </a:lnTo>
                <a:lnTo>
                  <a:pt x="2880" y="204475"/>
                </a:lnTo>
                <a:lnTo>
                  <a:pt x="6720" y="204475"/>
                </a:lnTo>
                <a:lnTo>
                  <a:pt x="8641" y="205435"/>
                </a:lnTo>
                <a:lnTo>
                  <a:pt x="18242" y="205435"/>
                </a:lnTo>
                <a:lnTo>
                  <a:pt x="19202" y="204475"/>
                </a:lnTo>
                <a:lnTo>
                  <a:pt x="23987" y="204475"/>
                </a:lnTo>
                <a:lnTo>
                  <a:pt x="24947" y="203514"/>
                </a:lnTo>
                <a:lnTo>
                  <a:pt x="25923" y="203514"/>
                </a:lnTo>
                <a:lnTo>
                  <a:pt x="25923" y="201594"/>
                </a:lnTo>
                <a:lnTo>
                  <a:pt x="26883" y="201594"/>
                </a:lnTo>
                <a:lnTo>
                  <a:pt x="26883" y="23042"/>
                </a:lnTo>
                <a:lnTo>
                  <a:pt x="95996" y="201594"/>
                </a:lnTo>
                <a:lnTo>
                  <a:pt x="96956" y="201594"/>
                </a:lnTo>
                <a:lnTo>
                  <a:pt x="96956" y="202539"/>
                </a:lnTo>
                <a:lnTo>
                  <a:pt x="97916" y="203514"/>
                </a:lnTo>
                <a:lnTo>
                  <a:pt x="98877" y="203514"/>
                </a:lnTo>
                <a:lnTo>
                  <a:pt x="99837" y="204475"/>
                </a:lnTo>
                <a:lnTo>
                  <a:pt x="102717" y="204475"/>
                </a:lnTo>
                <a:lnTo>
                  <a:pt x="103677" y="205435"/>
                </a:lnTo>
                <a:lnTo>
                  <a:pt x="115183" y="205435"/>
                </a:lnTo>
                <a:lnTo>
                  <a:pt x="116159" y="204475"/>
                </a:lnTo>
                <a:lnTo>
                  <a:pt x="119024" y="204475"/>
                </a:lnTo>
                <a:lnTo>
                  <a:pt x="119999" y="203514"/>
                </a:lnTo>
                <a:lnTo>
                  <a:pt x="120959" y="203514"/>
                </a:lnTo>
                <a:lnTo>
                  <a:pt x="120959" y="202539"/>
                </a:lnTo>
                <a:lnTo>
                  <a:pt x="121904" y="202539"/>
                </a:lnTo>
                <a:lnTo>
                  <a:pt x="122864" y="201594"/>
                </a:lnTo>
                <a:lnTo>
                  <a:pt x="195833" y="23042"/>
                </a:lnTo>
                <a:lnTo>
                  <a:pt x="195833" y="201594"/>
                </a:lnTo>
                <a:lnTo>
                  <a:pt x="196794" y="201594"/>
                </a:lnTo>
                <a:lnTo>
                  <a:pt x="196794" y="203514"/>
                </a:lnTo>
                <a:lnTo>
                  <a:pt x="197754" y="203514"/>
                </a:lnTo>
                <a:lnTo>
                  <a:pt x="198714" y="204475"/>
                </a:lnTo>
                <a:lnTo>
                  <a:pt x="202554" y="204475"/>
                </a:lnTo>
                <a:lnTo>
                  <a:pt x="204475" y="205435"/>
                </a:lnTo>
                <a:lnTo>
                  <a:pt x="214076" y="205435"/>
                </a:lnTo>
                <a:lnTo>
                  <a:pt x="215036" y="204475"/>
                </a:lnTo>
                <a:lnTo>
                  <a:pt x="219821" y="204475"/>
                </a:lnTo>
                <a:lnTo>
                  <a:pt x="220781" y="203514"/>
                </a:lnTo>
                <a:lnTo>
                  <a:pt x="221757" y="203514"/>
                </a:lnTo>
                <a:lnTo>
                  <a:pt x="221757" y="202539"/>
                </a:lnTo>
                <a:lnTo>
                  <a:pt x="222717" y="201594"/>
                </a:lnTo>
                <a:lnTo>
                  <a:pt x="222717" y="10546"/>
                </a:lnTo>
                <a:lnTo>
                  <a:pt x="221757" y="8641"/>
                </a:lnTo>
                <a:lnTo>
                  <a:pt x="221757" y="6705"/>
                </a:lnTo>
                <a:lnTo>
                  <a:pt x="220781" y="5760"/>
                </a:lnTo>
                <a:lnTo>
                  <a:pt x="219821" y="3840"/>
                </a:lnTo>
                <a:lnTo>
                  <a:pt x="218876" y="2880"/>
                </a:lnTo>
                <a:lnTo>
                  <a:pt x="217916" y="1920"/>
                </a:lnTo>
                <a:lnTo>
                  <a:pt x="216941" y="960"/>
                </a:lnTo>
                <a:lnTo>
                  <a:pt x="214076" y="960"/>
                </a:lnTo>
                <a:lnTo>
                  <a:pt x="212156" y="0"/>
                </a:lnTo>
                <a:lnTo>
                  <a:pt x="191033" y="0"/>
                </a:lnTo>
                <a:lnTo>
                  <a:pt x="188153" y="960"/>
                </a:lnTo>
                <a:lnTo>
                  <a:pt x="186232" y="960"/>
                </a:lnTo>
                <a:lnTo>
                  <a:pt x="184312" y="1920"/>
                </a:lnTo>
                <a:lnTo>
                  <a:pt x="182392" y="2880"/>
                </a:lnTo>
                <a:lnTo>
                  <a:pt x="181432" y="3840"/>
                </a:lnTo>
                <a:lnTo>
                  <a:pt x="179511" y="5760"/>
                </a:lnTo>
                <a:lnTo>
                  <a:pt x="177591" y="6705"/>
                </a:lnTo>
                <a:lnTo>
                  <a:pt x="176631" y="9601"/>
                </a:lnTo>
                <a:lnTo>
                  <a:pt x="175671" y="11521"/>
                </a:lnTo>
                <a:lnTo>
                  <a:pt x="173751" y="14386"/>
                </a:lnTo>
                <a:lnTo>
                  <a:pt x="172791" y="17266"/>
                </a:lnTo>
                <a:lnTo>
                  <a:pt x="111343" y="165110"/>
                </a:lnTo>
                <a:lnTo>
                  <a:pt x="110398" y="165110"/>
                </a:lnTo>
                <a:lnTo>
                  <a:pt x="50871" y="17266"/>
                </a:lnTo>
                <a:lnTo>
                  <a:pt x="49911" y="14386"/>
                </a:lnTo>
                <a:lnTo>
                  <a:pt x="48950" y="11521"/>
                </a:lnTo>
                <a:lnTo>
                  <a:pt x="47990" y="9601"/>
                </a:lnTo>
                <a:lnTo>
                  <a:pt x="47030" y="7680"/>
                </a:lnTo>
                <a:lnTo>
                  <a:pt x="45110" y="5760"/>
                </a:lnTo>
                <a:lnTo>
                  <a:pt x="43190" y="3840"/>
                </a:lnTo>
                <a:lnTo>
                  <a:pt x="41269" y="2880"/>
                </a:lnTo>
                <a:lnTo>
                  <a:pt x="39349" y="1920"/>
                </a:lnTo>
                <a:lnTo>
                  <a:pt x="36469" y="960"/>
                </a:lnTo>
                <a:lnTo>
                  <a:pt x="33604" y="960"/>
                </a:lnTo>
                <a:lnTo>
                  <a:pt x="30708" y="0"/>
                </a:lnTo>
                <a:lnTo>
                  <a:pt x="8641" y="0"/>
                </a:lnTo>
                <a:lnTo>
                  <a:pt x="5760" y="960"/>
                </a:lnTo>
                <a:lnTo>
                  <a:pt x="3840" y="2880"/>
                </a:lnTo>
                <a:lnTo>
                  <a:pt x="960" y="4800"/>
                </a:lnTo>
                <a:lnTo>
                  <a:pt x="0" y="8641"/>
                </a:lnTo>
                <a:lnTo>
                  <a:pt x="0" y="201594"/>
                </a:lnTo>
                <a:lnTo>
                  <a:pt x="960" y="2025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4688738" y="2063709"/>
            <a:ext cx="8641" cy="36469"/>
          </a:xfrm>
          <a:custGeom>
            <a:avLst/>
            <a:gdLst/>
            <a:ahLst/>
            <a:cxnLst/>
            <a:rect l="l" t="t" r="r" b="b"/>
            <a:pathLst>
              <a:path w="8641" h="36469">
                <a:moveTo>
                  <a:pt x="1920" y="6720"/>
                </a:moveTo>
                <a:lnTo>
                  <a:pt x="0" y="0"/>
                </a:lnTo>
                <a:lnTo>
                  <a:pt x="1920" y="34564"/>
                </a:lnTo>
                <a:lnTo>
                  <a:pt x="8641" y="36469"/>
                </a:lnTo>
                <a:lnTo>
                  <a:pt x="6720" y="10561"/>
                </a:lnTo>
                <a:lnTo>
                  <a:pt x="192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4661855" y="1945629"/>
            <a:ext cx="117119" cy="155524"/>
          </a:xfrm>
          <a:custGeom>
            <a:avLst/>
            <a:gdLst/>
            <a:ahLst/>
            <a:cxnLst/>
            <a:rect l="l" t="t" r="r" b="b"/>
            <a:pathLst>
              <a:path w="117119" h="155524">
                <a:moveTo>
                  <a:pt x="10561" y="35524"/>
                </a:moveTo>
                <a:lnTo>
                  <a:pt x="13441" y="35524"/>
                </a:lnTo>
                <a:lnTo>
                  <a:pt x="15361" y="34564"/>
                </a:lnTo>
                <a:lnTo>
                  <a:pt x="18242" y="33604"/>
                </a:lnTo>
                <a:lnTo>
                  <a:pt x="21122" y="31683"/>
                </a:lnTo>
                <a:lnTo>
                  <a:pt x="24002" y="29763"/>
                </a:lnTo>
                <a:lnTo>
                  <a:pt x="27843" y="27843"/>
                </a:lnTo>
                <a:lnTo>
                  <a:pt x="31683" y="25923"/>
                </a:lnTo>
                <a:lnTo>
                  <a:pt x="36484" y="24963"/>
                </a:lnTo>
                <a:lnTo>
                  <a:pt x="41285" y="23042"/>
                </a:lnTo>
                <a:lnTo>
                  <a:pt x="46085" y="21122"/>
                </a:lnTo>
                <a:lnTo>
                  <a:pt x="70073" y="21122"/>
                </a:lnTo>
                <a:lnTo>
                  <a:pt x="73913" y="23042"/>
                </a:lnTo>
                <a:lnTo>
                  <a:pt x="77754" y="24002"/>
                </a:lnTo>
                <a:lnTo>
                  <a:pt x="81594" y="26883"/>
                </a:lnTo>
                <a:lnTo>
                  <a:pt x="83515" y="28803"/>
                </a:lnTo>
                <a:lnTo>
                  <a:pt x="86395" y="31683"/>
                </a:lnTo>
                <a:lnTo>
                  <a:pt x="88315" y="35524"/>
                </a:lnTo>
                <a:lnTo>
                  <a:pt x="89275" y="39364"/>
                </a:lnTo>
                <a:lnTo>
                  <a:pt x="90236" y="44165"/>
                </a:lnTo>
                <a:lnTo>
                  <a:pt x="91196" y="48966"/>
                </a:lnTo>
                <a:lnTo>
                  <a:pt x="91196" y="65288"/>
                </a:lnTo>
                <a:lnTo>
                  <a:pt x="71033" y="65288"/>
                </a:lnTo>
                <a:lnTo>
                  <a:pt x="66339" y="65352"/>
                </a:lnTo>
                <a:lnTo>
                  <a:pt x="53586" y="66231"/>
                </a:lnTo>
                <a:lnTo>
                  <a:pt x="41285" y="68153"/>
                </a:lnTo>
                <a:lnTo>
                  <a:pt x="32644" y="70073"/>
                </a:lnTo>
                <a:lnTo>
                  <a:pt x="24963" y="72969"/>
                </a:lnTo>
                <a:lnTo>
                  <a:pt x="19202" y="76794"/>
                </a:lnTo>
                <a:lnTo>
                  <a:pt x="13441" y="80634"/>
                </a:lnTo>
                <a:lnTo>
                  <a:pt x="8641" y="85435"/>
                </a:lnTo>
                <a:lnTo>
                  <a:pt x="4800" y="91196"/>
                </a:lnTo>
                <a:lnTo>
                  <a:pt x="1920" y="97917"/>
                </a:lnTo>
                <a:lnTo>
                  <a:pt x="0" y="104637"/>
                </a:lnTo>
                <a:lnTo>
                  <a:pt x="0" y="119039"/>
                </a:lnTo>
                <a:lnTo>
                  <a:pt x="1920" y="125760"/>
                </a:lnTo>
                <a:lnTo>
                  <a:pt x="3840" y="130561"/>
                </a:lnTo>
                <a:lnTo>
                  <a:pt x="5760" y="136321"/>
                </a:lnTo>
                <a:lnTo>
                  <a:pt x="9601" y="140162"/>
                </a:lnTo>
                <a:lnTo>
                  <a:pt x="13441" y="144002"/>
                </a:lnTo>
                <a:lnTo>
                  <a:pt x="18242" y="147843"/>
                </a:lnTo>
                <a:lnTo>
                  <a:pt x="23042" y="150708"/>
                </a:lnTo>
                <a:lnTo>
                  <a:pt x="28803" y="152643"/>
                </a:lnTo>
                <a:lnTo>
                  <a:pt x="26883" y="118079"/>
                </a:lnTo>
                <a:lnTo>
                  <a:pt x="26883" y="106558"/>
                </a:lnTo>
                <a:lnTo>
                  <a:pt x="27843" y="102717"/>
                </a:lnTo>
                <a:lnTo>
                  <a:pt x="29763" y="99837"/>
                </a:lnTo>
                <a:lnTo>
                  <a:pt x="30723" y="95996"/>
                </a:lnTo>
                <a:lnTo>
                  <a:pt x="33604" y="93116"/>
                </a:lnTo>
                <a:lnTo>
                  <a:pt x="37444" y="91196"/>
                </a:lnTo>
                <a:lnTo>
                  <a:pt x="40325" y="88315"/>
                </a:lnTo>
                <a:lnTo>
                  <a:pt x="45125" y="87355"/>
                </a:lnTo>
                <a:lnTo>
                  <a:pt x="49911" y="85435"/>
                </a:lnTo>
                <a:lnTo>
                  <a:pt x="55686" y="84475"/>
                </a:lnTo>
                <a:lnTo>
                  <a:pt x="61432" y="83515"/>
                </a:lnTo>
                <a:lnTo>
                  <a:pt x="91196" y="83515"/>
                </a:lnTo>
                <a:lnTo>
                  <a:pt x="91196" y="114239"/>
                </a:lnTo>
                <a:lnTo>
                  <a:pt x="84475" y="120959"/>
                </a:lnTo>
                <a:lnTo>
                  <a:pt x="78714" y="126720"/>
                </a:lnTo>
                <a:lnTo>
                  <a:pt x="72953" y="129600"/>
                </a:lnTo>
                <a:lnTo>
                  <a:pt x="67193" y="133441"/>
                </a:lnTo>
                <a:lnTo>
                  <a:pt x="60472" y="135361"/>
                </a:lnTo>
                <a:lnTo>
                  <a:pt x="45125" y="135361"/>
                </a:lnTo>
                <a:lnTo>
                  <a:pt x="38404" y="133441"/>
                </a:lnTo>
                <a:lnTo>
                  <a:pt x="33604" y="128640"/>
                </a:lnTo>
                <a:lnTo>
                  <a:pt x="35524" y="154548"/>
                </a:lnTo>
                <a:lnTo>
                  <a:pt x="42245" y="155524"/>
                </a:lnTo>
                <a:lnTo>
                  <a:pt x="57591" y="155524"/>
                </a:lnTo>
                <a:lnTo>
                  <a:pt x="66233" y="153603"/>
                </a:lnTo>
                <a:lnTo>
                  <a:pt x="73913" y="149763"/>
                </a:lnTo>
                <a:lnTo>
                  <a:pt x="85122" y="142953"/>
                </a:lnTo>
                <a:lnTo>
                  <a:pt x="95036" y="134401"/>
                </a:lnTo>
                <a:lnTo>
                  <a:pt x="95036" y="150708"/>
                </a:lnTo>
                <a:lnTo>
                  <a:pt x="95996" y="151683"/>
                </a:lnTo>
                <a:lnTo>
                  <a:pt x="95996" y="152643"/>
                </a:lnTo>
                <a:lnTo>
                  <a:pt x="98877" y="152643"/>
                </a:lnTo>
                <a:lnTo>
                  <a:pt x="100797" y="153603"/>
                </a:lnTo>
                <a:lnTo>
                  <a:pt x="110398" y="153603"/>
                </a:lnTo>
                <a:lnTo>
                  <a:pt x="112318" y="152643"/>
                </a:lnTo>
                <a:lnTo>
                  <a:pt x="115199" y="152643"/>
                </a:lnTo>
                <a:lnTo>
                  <a:pt x="116159" y="151683"/>
                </a:lnTo>
                <a:lnTo>
                  <a:pt x="117119" y="150708"/>
                </a:lnTo>
                <a:lnTo>
                  <a:pt x="117119" y="44165"/>
                </a:lnTo>
                <a:lnTo>
                  <a:pt x="116159" y="36484"/>
                </a:lnTo>
                <a:lnTo>
                  <a:pt x="114239" y="29763"/>
                </a:lnTo>
                <a:lnTo>
                  <a:pt x="112318" y="23042"/>
                </a:lnTo>
                <a:lnTo>
                  <a:pt x="108478" y="17282"/>
                </a:lnTo>
                <a:lnTo>
                  <a:pt x="104637" y="13441"/>
                </a:lnTo>
                <a:lnTo>
                  <a:pt x="99837" y="8641"/>
                </a:lnTo>
                <a:lnTo>
                  <a:pt x="94076" y="4800"/>
                </a:lnTo>
                <a:lnTo>
                  <a:pt x="87355" y="2880"/>
                </a:lnTo>
                <a:lnTo>
                  <a:pt x="74183" y="635"/>
                </a:lnTo>
                <a:lnTo>
                  <a:pt x="60472" y="0"/>
                </a:lnTo>
                <a:lnTo>
                  <a:pt x="49911" y="0"/>
                </a:lnTo>
                <a:lnTo>
                  <a:pt x="44165" y="960"/>
                </a:lnTo>
                <a:lnTo>
                  <a:pt x="39364" y="1920"/>
                </a:lnTo>
                <a:lnTo>
                  <a:pt x="34564" y="3840"/>
                </a:lnTo>
                <a:lnTo>
                  <a:pt x="29763" y="4800"/>
                </a:lnTo>
                <a:lnTo>
                  <a:pt x="24963" y="6720"/>
                </a:lnTo>
                <a:lnTo>
                  <a:pt x="21122" y="7680"/>
                </a:lnTo>
                <a:lnTo>
                  <a:pt x="17282" y="9601"/>
                </a:lnTo>
                <a:lnTo>
                  <a:pt x="14401" y="11521"/>
                </a:lnTo>
                <a:lnTo>
                  <a:pt x="11521" y="13441"/>
                </a:lnTo>
                <a:lnTo>
                  <a:pt x="10561" y="14401"/>
                </a:lnTo>
                <a:lnTo>
                  <a:pt x="8641" y="16322"/>
                </a:lnTo>
                <a:lnTo>
                  <a:pt x="7680" y="17282"/>
                </a:lnTo>
                <a:lnTo>
                  <a:pt x="7680" y="21122"/>
                </a:lnTo>
                <a:lnTo>
                  <a:pt x="6720" y="23042"/>
                </a:lnTo>
                <a:lnTo>
                  <a:pt x="6720" y="26883"/>
                </a:lnTo>
                <a:lnTo>
                  <a:pt x="7680" y="28803"/>
                </a:lnTo>
                <a:lnTo>
                  <a:pt x="7680" y="31683"/>
                </a:lnTo>
                <a:lnTo>
                  <a:pt x="8641" y="32644"/>
                </a:lnTo>
                <a:lnTo>
                  <a:pt x="8641" y="33604"/>
                </a:lnTo>
                <a:lnTo>
                  <a:pt x="9601" y="34564"/>
                </a:lnTo>
                <a:lnTo>
                  <a:pt x="10561" y="34564"/>
                </a:lnTo>
                <a:lnTo>
                  <a:pt x="10561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4826965" y="1878436"/>
            <a:ext cx="117119" cy="220797"/>
          </a:xfrm>
          <a:custGeom>
            <a:avLst/>
            <a:gdLst/>
            <a:ahLst/>
            <a:cxnLst/>
            <a:rect l="l" t="t" r="r" b="b"/>
            <a:pathLst>
              <a:path w="117119" h="220797">
                <a:moveTo>
                  <a:pt x="117119" y="215996"/>
                </a:moveTo>
                <a:lnTo>
                  <a:pt x="117119" y="215036"/>
                </a:lnTo>
                <a:lnTo>
                  <a:pt x="116159" y="214076"/>
                </a:lnTo>
                <a:lnTo>
                  <a:pt x="116159" y="213116"/>
                </a:lnTo>
                <a:lnTo>
                  <a:pt x="115199" y="211195"/>
                </a:lnTo>
                <a:lnTo>
                  <a:pt x="114239" y="210235"/>
                </a:lnTo>
                <a:lnTo>
                  <a:pt x="113278" y="208315"/>
                </a:lnTo>
                <a:lnTo>
                  <a:pt x="54726" y="133426"/>
                </a:lnTo>
                <a:lnTo>
                  <a:pt x="106558" y="81594"/>
                </a:lnTo>
                <a:lnTo>
                  <a:pt x="108478" y="80634"/>
                </a:lnTo>
                <a:lnTo>
                  <a:pt x="109438" y="78714"/>
                </a:lnTo>
                <a:lnTo>
                  <a:pt x="109438" y="77754"/>
                </a:lnTo>
                <a:lnTo>
                  <a:pt x="110398" y="75834"/>
                </a:lnTo>
                <a:lnTo>
                  <a:pt x="111358" y="74874"/>
                </a:lnTo>
                <a:lnTo>
                  <a:pt x="111358" y="72953"/>
                </a:lnTo>
                <a:lnTo>
                  <a:pt x="110398" y="71993"/>
                </a:lnTo>
                <a:lnTo>
                  <a:pt x="109438" y="71033"/>
                </a:lnTo>
                <a:lnTo>
                  <a:pt x="108478" y="70073"/>
                </a:lnTo>
                <a:lnTo>
                  <a:pt x="106558" y="70073"/>
                </a:lnTo>
                <a:lnTo>
                  <a:pt x="105597" y="69113"/>
                </a:lnTo>
                <a:lnTo>
                  <a:pt x="88315" y="69113"/>
                </a:lnTo>
                <a:lnTo>
                  <a:pt x="87370" y="70073"/>
                </a:lnTo>
                <a:lnTo>
                  <a:pt x="85435" y="70073"/>
                </a:lnTo>
                <a:lnTo>
                  <a:pt x="84475" y="71033"/>
                </a:lnTo>
                <a:lnTo>
                  <a:pt x="83530" y="71033"/>
                </a:lnTo>
                <a:lnTo>
                  <a:pt x="82570" y="71993"/>
                </a:lnTo>
                <a:lnTo>
                  <a:pt x="81594" y="72953"/>
                </a:lnTo>
                <a:lnTo>
                  <a:pt x="80634" y="73913"/>
                </a:lnTo>
                <a:lnTo>
                  <a:pt x="79689" y="74874"/>
                </a:lnTo>
                <a:lnTo>
                  <a:pt x="25923" y="133426"/>
                </a:lnTo>
                <a:lnTo>
                  <a:pt x="25923" y="3840"/>
                </a:lnTo>
                <a:lnTo>
                  <a:pt x="24963" y="2880"/>
                </a:lnTo>
                <a:lnTo>
                  <a:pt x="24963" y="1920"/>
                </a:lnTo>
                <a:lnTo>
                  <a:pt x="24002" y="1920"/>
                </a:lnTo>
                <a:lnTo>
                  <a:pt x="23042" y="960"/>
                </a:lnTo>
                <a:lnTo>
                  <a:pt x="21122" y="960"/>
                </a:lnTo>
                <a:lnTo>
                  <a:pt x="19202" y="0"/>
                </a:lnTo>
                <a:lnTo>
                  <a:pt x="6720" y="0"/>
                </a:lnTo>
                <a:lnTo>
                  <a:pt x="4800" y="960"/>
                </a:lnTo>
                <a:lnTo>
                  <a:pt x="192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217901"/>
                </a:lnTo>
                <a:lnTo>
                  <a:pt x="960" y="218876"/>
                </a:lnTo>
                <a:lnTo>
                  <a:pt x="1920" y="218876"/>
                </a:lnTo>
                <a:lnTo>
                  <a:pt x="1920" y="219836"/>
                </a:lnTo>
                <a:lnTo>
                  <a:pt x="4800" y="219836"/>
                </a:lnTo>
                <a:lnTo>
                  <a:pt x="6720" y="220797"/>
                </a:lnTo>
                <a:lnTo>
                  <a:pt x="19202" y="220797"/>
                </a:lnTo>
                <a:lnTo>
                  <a:pt x="21122" y="219836"/>
                </a:lnTo>
                <a:lnTo>
                  <a:pt x="23042" y="219836"/>
                </a:lnTo>
                <a:lnTo>
                  <a:pt x="24002" y="218876"/>
                </a:lnTo>
                <a:lnTo>
                  <a:pt x="24963" y="218876"/>
                </a:lnTo>
                <a:lnTo>
                  <a:pt x="24963" y="217901"/>
                </a:lnTo>
                <a:lnTo>
                  <a:pt x="25923" y="217901"/>
                </a:lnTo>
                <a:lnTo>
                  <a:pt x="25923" y="137266"/>
                </a:lnTo>
                <a:lnTo>
                  <a:pt x="86410" y="215996"/>
                </a:lnTo>
                <a:lnTo>
                  <a:pt x="86410" y="216956"/>
                </a:lnTo>
                <a:lnTo>
                  <a:pt x="87370" y="217901"/>
                </a:lnTo>
                <a:lnTo>
                  <a:pt x="88315" y="217901"/>
                </a:lnTo>
                <a:lnTo>
                  <a:pt x="89275" y="218876"/>
                </a:lnTo>
                <a:lnTo>
                  <a:pt x="90251" y="219836"/>
                </a:lnTo>
                <a:lnTo>
                  <a:pt x="92156" y="219836"/>
                </a:lnTo>
                <a:lnTo>
                  <a:pt x="94091" y="220797"/>
                </a:lnTo>
                <a:lnTo>
                  <a:pt x="109438" y="220797"/>
                </a:lnTo>
                <a:lnTo>
                  <a:pt x="111358" y="219836"/>
                </a:lnTo>
                <a:lnTo>
                  <a:pt x="114239" y="219836"/>
                </a:lnTo>
                <a:lnTo>
                  <a:pt x="115199" y="218876"/>
                </a:lnTo>
                <a:lnTo>
                  <a:pt x="116159" y="218876"/>
                </a:lnTo>
                <a:lnTo>
                  <a:pt x="116159" y="216956"/>
                </a:lnTo>
                <a:lnTo>
                  <a:pt x="117119" y="216956"/>
                </a:lnTo>
                <a:lnTo>
                  <a:pt x="117119" y="215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4970967" y="1888998"/>
            <a:ext cx="32644" cy="30708"/>
          </a:xfrm>
          <a:custGeom>
            <a:avLst/>
            <a:gdLst/>
            <a:ahLst/>
            <a:cxnLst/>
            <a:rect l="l" t="t" r="r" b="b"/>
            <a:pathLst>
              <a:path w="32644" h="30708">
                <a:moveTo>
                  <a:pt x="32644" y="15346"/>
                </a:moveTo>
                <a:lnTo>
                  <a:pt x="32644" y="9601"/>
                </a:lnTo>
                <a:lnTo>
                  <a:pt x="30723" y="5760"/>
                </a:lnTo>
                <a:lnTo>
                  <a:pt x="28803" y="2880"/>
                </a:lnTo>
                <a:lnTo>
                  <a:pt x="26883" y="960"/>
                </a:lnTo>
                <a:lnTo>
                  <a:pt x="22082" y="0"/>
                </a:lnTo>
                <a:lnTo>
                  <a:pt x="9601" y="0"/>
                </a:lnTo>
                <a:lnTo>
                  <a:pt x="5760" y="960"/>
                </a:lnTo>
                <a:lnTo>
                  <a:pt x="3840" y="2880"/>
                </a:lnTo>
                <a:lnTo>
                  <a:pt x="960" y="5760"/>
                </a:lnTo>
                <a:lnTo>
                  <a:pt x="0" y="9601"/>
                </a:lnTo>
                <a:lnTo>
                  <a:pt x="0" y="22067"/>
                </a:lnTo>
                <a:lnTo>
                  <a:pt x="960" y="25907"/>
                </a:lnTo>
                <a:lnTo>
                  <a:pt x="3840" y="27843"/>
                </a:lnTo>
                <a:lnTo>
                  <a:pt x="5760" y="29748"/>
                </a:lnTo>
                <a:lnTo>
                  <a:pt x="9601" y="30708"/>
                </a:lnTo>
                <a:lnTo>
                  <a:pt x="22082" y="30708"/>
                </a:lnTo>
                <a:lnTo>
                  <a:pt x="26883" y="29748"/>
                </a:lnTo>
                <a:lnTo>
                  <a:pt x="28803" y="27843"/>
                </a:lnTo>
                <a:lnTo>
                  <a:pt x="30723" y="25907"/>
                </a:lnTo>
                <a:lnTo>
                  <a:pt x="32644" y="21122"/>
                </a:lnTo>
                <a:lnTo>
                  <a:pt x="32644" y="153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4973848" y="1947550"/>
            <a:ext cx="26883" cy="151683"/>
          </a:xfrm>
          <a:custGeom>
            <a:avLst/>
            <a:gdLst/>
            <a:ahLst/>
            <a:cxnLst/>
            <a:rect l="l" t="t" r="r" b="b"/>
            <a:pathLst>
              <a:path w="26883" h="151683">
                <a:moveTo>
                  <a:pt x="5760" y="150723"/>
                </a:moveTo>
                <a:lnTo>
                  <a:pt x="6720" y="151683"/>
                </a:lnTo>
                <a:lnTo>
                  <a:pt x="20162" y="151683"/>
                </a:lnTo>
                <a:lnTo>
                  <a:pt x="21122" y="150723"/>
                </a:lnTo>
                <a:lnTo>
                  <a:pt x="24002" y="150723"/>
                </a:lnTo>
                <a:lnTo>
                  <a:pt x="24947" y="149763"/>
                </a:lnTo>
                <a:lnTo>
                  <a:pt x="25923" y="149763"/>
                </a:lnTo>
                <a:lnTo>
                  <a:pt x="25923" y="148788"/>
                </a:lnTo>
                <a:lnTo>
                  <a:pt x="26883" y="147843"/>
                </a:lnTo>
                <a:lnTo>
                  <a:pt x="26883" y="3840"/>
                </a:lnTo>
                <a:lnTo>
                  <a:pt x="25923" y="2880"/>
                </a:lnTo>
                <a:lnTo>
                  <a:pt x="24947" y="1920"/>
                </a:lnTo>
                <a:lnTo>
                  <a:pt x="24002" y="960"/>
                </a:lnTo>
                <a:lnTo>
                  <a:pt x="23042" y="960"/>
                </a:lnTo>
                <a:lnTo>
                  <a:pt x="21122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47843"/>
                </a:lnTo>
                <a:lnTo>
                  <a:pt x="960" y="148788"/>
                </a:lnTo>
                <a:lnTo>
                  <a:pt x="960" y="149763"/>
                </a:lnTo>
                <a:lnTo>
                  <a:pt x="1920" y="149763"/>
                </a:lnTo>
                <a:lnTo>
                  <a:pt x="2880" y="150723"/>
                </a:lnTo>
                <a:lnTo>
                  <a:pt x="5760" y="15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/>
          <p:nvPr/>
        </p:nvSpPr>
        <p:spPr>
          <a:xfrm>
            <a:off x="5048722" y="1945629"/>
            <a:ext cx="121919" cy="153603"/>
          </a:xfrm>
          <a:custGeom>
            <a:avLst/>
            <a:gdLst/>
            <a:ahLst/>
            <a:cxnLst/>
            <a:rect l="l" t="t" r="r" b="b"/>
            <a:pathLst>
              <a:path w="121919" h="153603">
                <a:moveTo>
                  <a:pt x="960" y="151683"/>
                </a:moveTo>
                <a:lnTo>
                  <a:pt x="1920" y="152643"/>
                </a:lnTo>
                <a:lnTo>
                  <a:pt x="4800" y="152643"/>
                </a:lnTo>
                <a:lnTo>
                  <a:pt x="6720" y="153603"/>
                </a:lnTo>
                <a:lnTo>
                  <a:pt x="19202" y="153603"/>
                </a:lnTo>
                <a:lnTo>
                  <a:pt x="21122" y="152643"/>
                </a:lnTo>
                <a:lnTo>
                  <a:pt x="23042" y="152643"/>
                </a:lnTo>
                <a:lnTo>
                  <a:pt x="24002" y="151683"/>
                </a:lnTo>
                <a:lnTo>
                  <a:pt x="24963" y="151683"/>
                </a:lnTo>
                <a:lnTo>
                  <a:pt x="24963" y="150708"/>
                </a:lnTo>
                <a:lnTo>
                  <a:pt x="25923" y="150708"/>
                </a:lnTo>
                <a:lnTo>
                  <a:pt x="25923" y="49926"/>
                </a:lnTo>
                <a:lnTo>
                  <a:pt x="28547" y="46321"/>
                </a:lnTo>
                <a:lnTo>
                  <a:pt x="37316" y="36235"/>
                </a:lnTo>
                <a:lnTo>
                  <a:pt x="46085" y="28803"/>
                </a:lnTo>
                <a:lnTo>
                  <a:pt x="52806" y="24002"/>
                </a:lnTo>
                <a:lnTo>
                  <a:pt x="59512" y="22082"/>
                </a:lnTo>
                <a:lnTo>
                  <a:pt x="71033" y="22082"/>
                </a:lnTo>
                <a:lnTo>
                  <a:pt x="75834" y="23042"/>
                </a:lnTo>
                <a:lnTo>
                  <a:pt x="78714" y="24963"/>
                </a:lnTo>
                <a:lnTo>
                  <a:pt x="83515" y="26883"/>
                </a:lnTo>
                <a:lnTo>
                  <a:pt x="86395" y="29763"/>
                </a:lnTo>
                <a:lnTo>
                  <a:pt x="88315" y="33604"/>
                </a:lnTo>
                <a:lnTo>
                  <a:pt x="91196" y="36484"/>
                </a:lnTo>
                <a:lnTo>
                  <a:pt x="93116" y="41285"/>
                </a:lnTo>
                <a:lnTo>
                  <a:pt x="94076" y="46085"/>
                </a:lnTo>
                <a:lnTo>
                  <a:pt x="95036" y="50886"/>
                </a:lnTo>
                <a:lnTo>
                  <a:pt x="95996" y="57607"/>
                </a:lnTo>
                <a:lnTo>
                  <a:pt x="95996" y="150708"/>
                </a:lnTo>
                <a:lnTo>
                  <a:pt x="96956" y="150708"/>
                </a:lnTo>
                <a:lnTo>
                  <a:pt x="96956" y="151683"/>
                </a:lnTo>
                <a:lnTo>
                  <a:pt x="97916" y="151683"/>
                </a:lnTo>
                <a:lnTo>
                  <a:pt x="98877" y="152643"/>
                </a:lnTo>
                <a:lnTo>
                  <a:pt x="100797" y="152643"/>
                </a:lnTo>
                <a:lnTo>
                  <a:pt x="102717" y="153603"/>
                </a:lnTo>
                <a:lnTo>
                  <a:pt x="115199" y="153603"/>
                </a:lnTo>
                <a:lnTo>
                  <a:pt x="117119" y="152643"/>
                </a:lnTo>
                <a:lnTo>
                  <a:pt x="119039" y="152643"/>
                </a:lnTo>
                <a:lnTo>
                  <a:pt x="119999" y="151683"/>
                </a:lnTo>
                <a:lnTo>
                  <a:pt x="120959" y="151683"/>
                </a:lnTo>
                <a:lnTo>
                  <a:pt x="121919" y="150708"/>
                </a:lnTo>
                <a:lnTo>
                  <a:pt x="121918" y="61582"/>
                </a:lnTo>
                <a:lnTo>
                  <a:pt x="121161" y="47667"/>
                </a:lnTo>
                <a:lnTo>
                  <a:pt x="119039" y="36484"/>
                </a:lnTo>
                <a:lnTo>
                  <a:pt x="118079" y="28803"/>
                </a:lnTo>
                <a:lnTo>
                  <a:pt x="115199" y="23042"/>
                </a:lnTo>
                <a:lnTo>
                  <a:pt x="111358" y="17282"/>
                </a:lnTo>
                <a:lnTo>
                  <a:pt x="106558" y="11521"/>
                </a:lnTo>
                <a:lnTo>
                  <a:pt x="101757" y="7680"/>
                </a:lnTo>
                <a:lnTo>
                  <a:pt x="95036" y="4800"/>
                </a:lnTo>
                <a:lnTo>
                  <a:pt x="88315" y="960"/>
                </a:lnTo>
                <a:lnTo>
                  <a:pt x="80634" y="0"/>
                </a:lnTo>
                <a:lnTo>
                  <a:pt x="63352" y="0"/>
                </a:lnTo>
                <a:lnTo>
                  <a:pt x="54711" y="1920"/>
                </a:lnTo>
                <a:lnTo>
                  <a:pt x="47045" y="5760"/>
                </a:lnTo>
                <a:lnTo>
                  <a:pt x="42583" y="8257"/>
                </a:lnTo>
                <a:lnTo>
                  <a:pt x="32723" y="15672"/>
                </a:lnTo>
                <a:lnTo>
                  <a:pt x="23042" y="25923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2880"/>
                </a:lnTo>
                <a:lnTo>
                  <a:pt x="20162" y="2880"/>
                </a:lnTo>
                <a:lnTo>
                  <a:pt x="19202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50708"/>
                </a:lnTo>
                <a:lnTo>
                  <a:pt x="960" y="15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/>
          <p:nvPr/>
        </p:nvSpPr>
        <p:spPr>
          <a:xfrm>
            <a:off x="5202311" y="1945629"/>
            <a:ext cx="135361" cy="210235"/>
          </a:xfrm>
          <a:custGeom>
            <a:avLst/>
            <a:gdLst/>
            <a:ahLst/>
            <a:cxnLst/>
            <a:rect l="l" t="t" r="r" b="b"/>
            <a:pathLst>
              <a:path w="135361" h="210235">
                <a:moveTo>
                  <a:pt x="33604" y="60472"/>
                </a:moveTo>
                <a:lnTo>
                  <a:pt x="33604" y="47045"/>
                </a:lnTo>
                <a:lnTo>
                  <a:pt x="34564" y="43205"/>
                </a:lnTo>
                <a:lnTo>
                  <a:pt x="35524" y="39364"/>
                </a:lnTo>
                <a:lnTo>
                  <a:pt x="36484" y="35524"/>
                </a:lnTo>
                <a:lnTo>
                  <a:pt x="38404" y="31683"/>
                </a:lnTo>
                <a:lnTo>
                  <a:pt x="41285" y="28803"/>
                </a:lnTo>
                <a:lnTo>
                  <a:pt x="43205" y="25923"/>
                </a:lnTo>
                <a:lnTo>
                  <a:pt x="47045" y="24002"/>
                </a:lnTo>
                <a:lnTo>
                  <a:pt x="49926" y="22082"/>
                </a:lnTo>
                <a:lnTo>
                  <a:pt x="53766" y="20162"/>
                </a:lnTo>
                <a:lnTo>
                  <a:pt x="72969" y="20162"/>
                </a:lnTo>
                <a:lnTo>
                  <a:pt x="80650" y="23042"/>
                </a:lnTo>
                <a:lnTo>
                  <a:pt x="86410" y="27843"/>
                </a:lnTo>
                <a:lnTo>
                  <a:pt x="91211" y="33604"/>
                </a:lnTo>
                <a:lnTo>
                  <a:pt x="94076" y="41285"/>
                </a:lnTo>
                <a:lnTo>
                  <a:pt x="109438" y="24002"/>
                </a:lnTo>
                <a:lnTo>
                  <a:pt x="131521" y="24002"/>
                </a:lnTo>
                <a:lnTo>
                  <a:pt x="132481" y="23042"/>
                </a:lnTo>
                <a:lnTo>
                  <a:pt x="133441" y="21122"/>
                </a:lnTo>
                <a:lnTo>
                  <a:pt x="134401" y="19202"/>
                </a:lnTo>
                <a:lnTo>
                  <a:pt x="135361" y="16322"/>
                </a:lnTo>
                <a:lnTo>
                  <a:pt x="135361" y="9601"/>
                </a:lnTo>
                <a:lnTo>
                  <a:pt x="134401" y="6720"/>
                </a:lnTo>
                <a:lnTo>
                  <a:pt x="133441" y="4800"/>
                </a:lnTo>
                <a:lnTo>
                  <a:pt x="132481" y="3840"/>
                </a:lnTo>
                <a:lnTo>
                  <a:pt x="131521" y="2880"/>
                </a:lnTo>
                <a:lnTo>
                  <a:pt x="86410" y="2880"/>
                </a:lnTo>
                <a:lnTo>
                  <a:pt x="83530" y="1920"/>
                </a:lnTo>
                <a:lnTo>
                  <a:pt x="79689" y="960"/>
                </a:lnTo>
                <a:lnTo>
                  <a:pt x="75849" y="960"/>
                </a:lnTo>
                <a:lnTo>
                  <a:pt x="72008" y="0"/>
                </a:lnTo>
                <a:lnTo>
                  <a:pt x="55686" y="0"/>
                </a:lnTo>
                <a:lnTo>
                  <a:pt x="48966" y="960"/>
                </a:lnTo>
                <a:lnTo>
                  <a:pt x="41285" y="3840"/>
                </a:lnTo>
                <a:lnTo>
                  <a:pt x="34564" y="5760"/>
                </a:lnTo>
                <a:lnTo>
                  <a:pt x="28803" y="9601"/>
                </a:lnTo>
                <a:lnTo>
                  <a:pt x="24002" y="13441"/>
                </a:lnTo>
                <a:lnTo>
                  <a:pt x="19202" y="18242"/>
                </a:lnTo>
                <a:lnTo>
                  <a:pt x="15361" y="24002"/>
                </a:lnTo>
                <a:lnTo>
                  <a:pt x="12496" y="29763"/>
                </a:lnTo>
                <a:lnTo>
                  <a:pt x="9601" y="36484"/>
                </a:lnTo>
                <a:lnTo>
                  <a:pt x="8656" y="43205"/>
                </a:lnTo>
                <a:lnTo>
                  <a:pt x="8656" y="58567"/>
                </a:lnTo>
                <a:lnTo>
                  <a:pt x="9601" y="64312"/>
                </a:lnTo>
                <a:lnTo>
                  <a:pt x="11521" y="69128"/>
                </a:lnTo>
                <a:lnTo>
                  <a:pt x="13441" y="73913"/>
                </a:lnTo>
                <a:lnTo>
                  <a:pt x="16322" y="78714"/>
                </a:lnTo>
                <a:lnTo>
                  <a:pt x="19202" y="82555"/>
                </a:lnTo>
                <a:lnTo>
                  <a:pt x="15361" y="86395"/>
                </a:lnTo>
                <a:lnTo>
                  <a:pt x="12496" y="91196"/>
                </a:lnTo>
                <a:lnTo>
                  <a:pt x="9601" y="95996"/>
                </a:lnTo>
                <a:lnTo>
                  <a:pt x="6720" y="100797"/>
                </a:lnTo>
                <a:lnTo>
                  <a:pt x="5775" y="106558"/>
                </a:lnTo>
                <a:lnTo>
                  <a:pt x="5775" y="118079"/>
                </a:lnTo>
                <a:lnTo>
                  <a:pt x="6720" y="121920"/>
                </a:lnTo>
                <a:lnTo>
                  <a:pt x="9601" y="126720"/>
                </a:lnTo>
                <a:lnTo>
                  <a:pt x="11521" y="130561"/>
                </a:lnTo>
                <a:lnTo>
                  <a:pt x="15361" y="133441"/>
                </a:lnTo>
                <a:lnTo>
                  <a:pt x="21122" y="136321"/>
                </a:lnTo>
                <a:lnTo>
                  <a:pt x="17282" y="139202"/>
                </a:lnTo>
                <a:lnTo>
                  <a:pt x="14401" y="141122"/>
                </a:lnTo>
                <a:lnTo>
                  <a:pt x="11521" y="144002"/>
                </a:lnTo>
                <a:lnTo>
                  <a:pt x="9601" y="146883"/>
                </a:lnTo>
                <a:lnTo>
                  <a:pt x="6720" y="149763"/>
                </a:lnTo>
                <a:lnTo>
                  <a:pt x="5775" y="152643"/>
                </a:lnTo>
                <a:lnTo>
                  <a:pt x="3840" y="155524"/>
                </a:lnTo>
                <a:lnTo>
                  <a:pt x="1935" y="158389"/>
                </a:lnTo>
                <a:lnTo>
                  <a:pt x="1935" y="162229"/>
                </a:lnTo>
                <a:lnTo>
                  <a:pt x="975" y="165110"/>
                </a:lnTo>
                <a:lnTo>
                  <a:pt x="0" y="168950"/>
                </a:lnTo>
                <a:lnTo>
                  <a:pt x="0" y="177606"/>
                </a:lnTo>
                <a:lnTo>
                  <a:pt x="1935" y="182392"/>
                </a:lnTo>
                <a:lnTo>
                  <a:pt x="3840" y="187192"/>
                </a:lnTo>
                <a:lnTo>
                  <a:pt x="5775" y="191993"/>
                </a:lnTo>
                <a:lnTo>
                  <a:pt x="9601" y="195833"/>
                </a:lnTo>
                <a:lnTo>
                  <a:pt x="15361" y="199674"/>
                </a:lnTo>
                <a:lnTo>
                  <a:pt x="20162" y="202554"/>
                </a:lnTo>
                <a:lnTo>
                  <a:pt x="26883" y="205435"/>
                </a:lnTo>
                <a:lnTo>
                  <a:pt x="34564" y="207355"/>
                </a:lnTo>
                <a:lnTo>
                  <a:pt x="38536" y="208157"/>
                </a:lnTo>
                <a:lnTo>
                  <a:pt x="50613" y="209716"/>
                </a:lnTo>
                <a:lnTo>
                  <a:pt x="64328" y="210235"/>
                </a:lnTo>
                <a:lnTo>
                  <a:pt x="70439" y="210060"/>
                </a:lnTo>
                <a:lnTo>
                  <a:pt x="83516" y="208625"/>
                </a:lnTo>
                <a:lnTo>
                  <a:pt x="85450" y="188153"/>
                </a:lnTo>
                <a:lnTo>
                  <a:pt x="79689" y="189113"/>
                </a:lnTo>
                <a:lnTo>
                  <a:pt x="72969" y="190073"/>
                </a:lnTo>
                <a:lnTo>
                  <a:pt x="65288" y="190073"/>
                </a:lnTo>
                <a:lnTo>
                  <a:pt x="60560" y="189977"/>
                </a:lnTo>
                <a:lnTo>
                  <a:pt x="46888" y="188407"/>
                </a:lnTo>
                <a:lnTo>
                  <a:pt x="36484" y="185272"/>
                </a:lnTo>
                <a:lnTo>
                  <a:pt x="29763" y="181432"/>
                </a:lnTo>
                <a:lnTo>
                  <a:pt x="25923" y="176631"/>
                </a:lnTo>
                <a:lnTo>
                  <a:pt x="25923" y="165110"/>
                </a:lnTo>
                <a:lnTo>
                  <a:pt x="26883" y="163205"/>
                </a:lnTo>
                <a:lnTo>
                  <a:pt x="26883" y="161269"/>
                </a:lnTo>
                <a:lnTo>
                  <a:pt x="27843" y="158389"/>
                </a:lnTo>
                <a:lnTo>
                  <a:pt x="28803" y="156484"/>
                </a:lnTo>
                <a:lnTo>
                  <a:pt x="30723" y="154548"/>
                </a:lnTo>
                <a:lnTo>
                  <a:pt x="28803" y="112318"/>
                </a:lnTo>
                <a:lnTo>
                  <a:pt x="28803" y="105597"/>
                </a:lnTo>
                <a:lnTo>
                  <a:pt x="29763" y="102717"/>
                </a:lnTo>
                <a:lnTo>
                  <a:pt x="30723" y="99837"/>
                </a:lnTo>
                <a:lnTo>
                  <a:pt x="31683" y="97917"/>
                </a:lnTo>
                <a:lnTo>
                  <a:pt x="33604" y="95036"/>
                </a:lnTo>
                <a:lnTo>
                  <a:pt x="35524" y="94076"/>
                </a:lnTo>
                <a:lnTo>
                  <a:pt x="38404" y="95996"/>
                </a:lnTo>
                <a:lnTo>
                  <a:pt x="42245" y="97917"/>
                </a:lnTo>
                <a:lnTo>
                  <a:pt x="47045" y="78714"/>
                </a:lnTo>
                <a:lnTo>
                  <a:pt x="41285" y="73913"/>
                </a:lnTo>
                <a:lnTo>
                  <a:pt x="36484" y="68153"/>
                </a:lnTo>
                <a:lnTo>
                  <a:pt x="33604" y="60472"/>
                </a:lnTo>
                <a:close/>
              </a:path>
              <a:path w="135361" h="210235">
                <a:moveTo>
                  <a:pt x="103692" y="203514"/>
                </a:moveTo>
                <a:lnTo>
                  <a:pt x="111358" y="199674"/>
                </a:lnTo>
                <a:lnTo>
                  <a:pt x="116159" y="195833"/>
                </a:lnTo>
                <a:lnTo>
                  <a:pt x="121919" y="191033"/>
                </a:lnTo>
                <a:lnTo>
                  <a:pt x="126720" y="186232"/>
                </a:lnTo>
                <a:lnTo>
                  <a:pt x="129600" y="180472"/>
                </a:lnTo>
                <a:lnTo>
                  <a:pt x="132481" y="173766"/>
                </a:lnTo>
                <a:lnTo>
                  <a:pt x="133441" y="167990"/>
                </a:lnTo>
                <a:lnTo>
                  <a:pt x="133441" y="155524"/>
                </a:lnTo>
                <a:lnTo>
                  <a:pt x="132481" y="149763"/>
                </a:lnTo>
                <a:lnTo>
                  <a:pt x="129600" y="144962"/>
                </a:lnTo>
                <a:lnTo>
                  <a:pt x="126720" y="140162"/>
                </a:lnTo>
                <a:lnTo>
                  <a:pt x="123840" y="136321"/>
                </a:lnTo>
                <a:lnTo>
                  <a:pt x="119999" y="133441"/>
                </a:lnTo>
                <a:lnTo>
                  <a:pt x="115199" y="130561"/>
                </a:lnTo>
                <a:lnTo>
                  <a:pt x="110413" y="127680"/>
                </a:lnTo>
                <a:lnTo>
                  <a:pt x="104637" y="125760"/>
                </a:lnTo>
                <a:lnTo>
                  <a:pt x="97916" y="123840"/>
                </a:lnTo>
                <a:lnTo>
                  <a:pt x="92171" y="122880"/>
                </a:lnTo>
                <a:lnTo>
                  <a:pt x="84490" y="122880"/>
                </a:lnTo>
                <a:lnTo>
                  <a:pt x="48005" y="121920"/>
                </a:lnTo>
                <a:lnTo>
                  <a:pt x="42245" y="120959"/>
                </a:lnTo>
                <a:lnTo>
                  <a:pt x="37444" y="119999"/>
                </a:lnTo>
                <a:lnTo>
                  <a:pt x="33604" y="117119"/>
                </a:lnTo>
                <a:lnTo>
                  <a:pt x="30723" y="115199"/>
                </a:lnTo>
                <a:lnTo>
                  <a:pt x="28803" y="112318"/>
                </a:lnTo>
                <a:lnTo>
                  <a:pt x="30723" y="154548"/>
                </a:lnTo>
                <a:lnTo>
                  <a:pt x="32644" y="151683"/>
                </a:lnTo>
                <a:lnTo>
                  <a:pt x="34564" y="149763"/>
                </a:lnTo>
                <a:lnTo>
                  <a:pt x="36484" y="147843"/>
                </a:lnTo>
                <a:lnTo>
                  <a:pt x="39364" y="144962"/>
                </a:lnTo>
                <a:lnTo>
                  <a:pt x="42245" y="142082"/>
                </a:lnTo>
                <a:lnTo>
                  <a:pt x="79689" y="144002"/>
                </a:lnTo>
                <a:lnTo>
                  <a:pt x="88331" y="144002"/>
                </a:lnTo>
                <a:lnTo>
                  <a:pt x="95051" y="145923"/>
                </a:lnTo>
                <a:lnTo>
                  <a:pt x="99852" y="148803"/>
                </a:lnTo>
                <a:lnTo>
                  <a:pt x="104637" y="152643"/>
                </a:lnTo>
                <a:lnTo>
                  <a:pt x="107518" y="157429"/>
                </a:lnTo>
                <a:lnTo>
                  <a:pt x="107518" y="167045"/>
                </a:lnTo>
                <a:lnTo>
                  <a:pt x="106573" y="169910"/>
                </a:lnTo>
                <a:lnTo>
                  <a:pt x="104637" y="172791"/>
                </a:lnTo>
                <a:lnTo>
                  <a:pt x="103692" y="176631"/>
                </a:lnTo>
                <a:lnTo>
                  <a:pt x="100797" y="179511"/>
                </a:lnTo>
                <a:lnTo>
                  <a:pt x="97916" y="182392"/>
                </a:lnTo>
                <a:lnTo>
                  <a:pt x="95051" y="184312"/>
                </a:lnTo>
                <a:lnTo>
                  <a:pt x="90236" y="186232"/>
                </a:lnTo>
                <a:lnTo>
                  <a:pt x="85450" y="188153"/>
                </a:lnTo>
                <a:lnTo>
                  <a:pt x="83516" y="208625"/>
                </a:lnTo>
                <a:lnTo>
                  <a:pt x="95051" y="206395"/>
                </a:lnTo>
                <a:lnTo>
                  <a:pt x="103692" y="203514"/>
                </a:lnTo>
                <a:close/>
              </a:path>
              <a:path w="135361" h="210235">
                <a:moveTo>
                  <a:pt x="72008" y="101757"/>
                </a:moveTo>
                <a:lnTo>
                  <a:pt x="79689" y="100797"/>
                </a:lnTo>
                <a:lnTo>
                  <a:pt x="86410" y="97917"/>
                </a:lnTo>
                <a:lnTo>
                  <a:pt x="93131" y="95996"/>
                </a:lnTo>
                <a:lnTo>
                  <a:pt x="98892" y="92156"/>
                </a:lnTo>
                <a:lnTo>
                  <a:pt x="103692" y="88315"/>
                </a:lnTo>
                <a:lnTo>
                  <a:pt x="108478" y="83515"/>
                </a:lnTo>
                <a:lnTo>
                  <a:pt x="112318" y="78714"/>
                </a:lnTo>
                <a:lnTo>
                  <a:pt x="115199" y="71993"/>
                </a:lnTo>
                <a:lnTo>
                  <a:pt x="118079" y="66233"/>
                </a:lnTo>
                <a:lnTo>
                  <a:pt x="119039" y="58567"/>
                </a:lnTo>
                <a:lnTo>
                  <a:pt x="119039" y="45125"/>
                </a:lnTo>
                <a:lnTo>
                  <a:pt x="118079" y="40325"/>
                </a:lnTo>
                <a:lnTo>
                  <a:pt x="117119" y="36484"/>
                </a:lnTo>
                <a:lnTo>
                  <a:pt x="115199" y="31683"/>
                </a:lnTo>
                <a:lnTo>
                  <a:pt x="113278" y="27843"/>
                </a:lnTo>
                <a:lnTo>
                  <a:pt x="109438" y="24002"/>
                </a:lnTo>
                <a:lnTo>
                  <a:pt x="94076" y="41285"/>
                </a:lnTo>
                <a:lnTo>
                  <a:pt x="94076" y="54726"/>
                </a:lnTo>
                <a:lnTo>
                  <a:pt x="93131" y="58567"/>
                </a:lnTo>
                <a:lnTo>
                  <a:pt x="92171" y="62407"/>
                </a:lnTo>
                <a:lnTo>
                  <a:pt x="91211" y="66233"/>
                </a:lnTo>
                <a:lnTo>
                  <a:pt x="89291" y="70073"/>
                </a:lnTo>
                <a:lnTo>
                  <a:pt x="86410" y="71993"/>
                </a:lnTo>
                <a:lnTo>
                  <a:pt x="84490" y="74874"/>
                </a:lnTo>
                <a:lnTo>
                  <a:pt x="81610" y="77754"/>
                </a:lnTo>
                <a:lnTo>
                  <a:pt x="77769" y="79689"/>
                </a:lnTo>
                <a:lnTo>
                  <a:pt x="73929" y="80634"/>
                </a:lnTo>
                <a:lnTo>
                  <a:pt x="69128" y="81594"/>
                </a:lnTo>
                <a:lnTo>
                  <a:pt x="54726" y="81594"/>
                </a:lnTo>
                <a:lnTo>
                  <a:pt x="47045" y="78714"/>
                </a:lnTo>
                <a:lnTo>
                  <a:pt x="42245" y="97917"/>
                </a:lnTo>
                <a:lnTo>
                  <a:pt x="47045" y="99837"/>
                </a:lnTo>
                <a:lnTo>
                  <a:pt x="52806" y="100797"/>
                </a:lnTo>
                <a:lnTo>
                  <a:pt x="58567" y="101757"/>
                </a:lnTo>
                <a:lnTo>
                  <a:pt x="72008" y="1017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" name="object 38"/>
          <p:cNvSpPr/>
          <p:nvPr/>
        </p:nvSpPr>
        <p:spPr>
          <a:xfrm>
            <a:off x="5433669" y="1890918"/>
            <a:ext cx="167030" cy="210235"/>
          </a:xfrm>
          <a:custGeom>
            <a:avLst/>
            <a:gdLst/>
            <a:ahLst/>
            <a:cxnLst/>
            <a:rect l="l" t="t" r="r" b="b"/>
            <a:pathLst>
              <a:path w="167030" h="210235">
                <a:moveTo>
                  <a:pt x="6720" y="149748"/>
                </a:moveTo>
                <a:lnTo>
                  <a:pt x="12246" y="161783"/>
                </a:lnTo>
                <a:lnTo>
                  <a:pt x="18933" y="172507"/>
                </a:lnTo>
                <a:lnTo>
                  <a:pt x="26883" y="182392"/>
                </a:lnTo>
                <a:lnTo>
                  <a:pt x="35869" y="190174"/>
                </a:lnTo>
                <a:lnTo>
                  <a:pt x="46555" y="197023"/>
                </a:lnTo>
                <a:lnTo>
                  <a:pt x="58552" y="202554"/>
                </a:lnTo>
                <a:lnTo>
                  <a:pt x="62814" y="204103"/>
                </a:lnTo>
                <a:lnTo>
                  <a:pt x="74464" y="207410"/>
                </a:lnTo>
                <a:lnTo>
                  <a:pt x="87023" y="209504"/>
                </a:lnTo>
                <a:lnTo>
                  <a:pt x="100797" y="210235"/>
                </a:lnTo>
                <a:lnTo>
                  <a:pt x="111358" y="210235"/>
                </a:lnTo>
                <a:lnTo>
                  <a:pt x="116159" y="209260"/>
                </a:lnTo>
                <a:lnTo>
                  <a:pt x="121919" y="208315"/>
                </a:lnTo>
                <a:lnTo>
                  <a:pt x="126720" y="207355"/>
                </a:lnTo>
                <a:lnTo>
                  <a:pt x="131521" y="206395"/>
                </a:lnTo>
                <a:lnTo>
                  <a:pt x="137281" y="205419"/>
                </a:lnTo>
                <a:lnTo>
                  <a:pt x="142082" y="203514"/>
                </a:lnTo>
                <a:lnTo>
                  <a:pt x="146883" y="201594"/>
                </a:lnTo>
                <a:lnTo>
                  <a:pt x="151683" y="199674"/>
                </a:lnTo>
                <a:lnTo>
                  <a:pt x="155524" y="198714"/>
                </a:lnTo>
                <a:lnTo>
                  <a:pt x="158404" y="196794"/>
                </a:lnTo>
                <a:lnTo>
                  <a:pt x="162245" y="194873"/>
                </a:lnTo>
                <a:lnTo>
                  <a:pt x="164150" y="193913"/>
                </a:lnTo>
                <a:lnTo>
                  <a:pt x="165125" y="191993"/>
                </a:lnTo>
                <a:lnTo>
                  <a:pt x="166085" y="189113"/>
                </a:lnTo>
                <a:lnTo>
                  <a:pt x="166085" y="102717"/>
                </a:lnTo>
                <a:lnTo>
                  <a:pt x="165125" y="101757"/>
                </a:lnTo>
                <a:lnTo>
                  <a:pt x="165125" y="99837"/>
                </a:lnTo>
                <a:lnTo>
                  <a:pt x="164150" y="98877"/>
                </a:lnTo>
                <a:lnTo>
                  <a:pt x="163189" y="97917"/>
                </a:lnTo>
                <a:lnTo>
                  <a:pt x="162245" y="96956"/>
                </a:lnTo>
                <a:lnTo>
                  <a:pt x="161284" y="96956"/>
                </a:lnTo>
                <a:lnTo>
                  <a:pt x="160309" y="95996"/>
                </a:lnTo>
                <a:lnTo>
                  <a:pt x="89275" y="95996"/>
                </a:lnTo>
                <a:lnTo>
                  <a:pt x="88315" y="96956"/>
                </a:lnTo>
                <a:lnTo>
                  <a:pt x="87355" y="97917"/>
                </a:lnTo>
                <a:lnTo>
                  <a:pt x="87355" y="98877"/>
                </a:lnTo>
                <a:lnTo>
                  <a:pt x="86395" y="100797"/>
                </a:lnTo>
                <a:lnTo>
                  <a:pt x="86395" y="113278"/>
                </a:lnTo>
                <a:lnTo>
                  <a:pt x="87355" y="115183"/>
                </a:lnTo>
                <a:lnTo>
                  <a:pt x="88315" y="117119"/>
                </a:lnTo>
                <a:lnTo>
                  <a:pt x="90236" y="118064"/>
                </a:lnTo>
                <a:lnTo>
                  <a:pt x="139202" y="118064"/>
                </a:lnTo>
                <a:lnTo>
                  <a:pt x="139202" y="177591"/>
                </a:lnTo>
                <a:lnTo>
                  <a:pt x="133441" y="180472"/>
                </a:lnTo>
                <a:lnTo>
                  <a:pt x="127680" y="182392"/>
                </a:lnTo>
                <a:lnTo>
                  <a:pt x="120959" y="184312"/>
                </a:lnTo>
                <a:lnTo>
                  <a:pt x="114239" y="186232"/>
                </a:lnTo>
                <a:lnTo>
                  <a:pt x="101757" y="186232"/>
                </a:lnTo>
                <a:lnTo>
                  <a:pt x="96774" y="186093"/>
                </a:lnTo>
                <a:lnTo>
                  <a:pt x="83792" y="184489"/>
                </a:lnTo>
                <a:lnTo>
                  <a:pt x="71993" y="181432"/>
                </a:lnTo>
                <a:lnTo>
                  <a:pt x="58619" y="173511"/>
                </a:lnTo>
                <a:lnTo>
                  <a:pt x="48966" y="165110"/>
                </a:lnTo>
                <a:lnTo>
                  <a:pt x="39803" y="152198"/>
                </a:lnTo>
                <a:lnTo>
                  <a:pt x="34564" y="140147"/>
                </a:lnTo>
                <a:lnTo>
                  <a:pt x="31675" y="130561"/>
                </a:lnTo>
                <a:lnTo>
                  <a:pt x="29521" y="118187"/>
                </a:lnTo>
                <a:lnTo>
                  <a:pt x="28803" y="104637"/>
                </a:lnTo>
                <a:lnTo>
                  <a:pt x="29042" y="97593"/>
                </a:lnTo>
                <a:lnTo>
                  <a:pt x="30691" y="84821"/>
                </a:lnTo>
                <a:lnTo>
                  <a:pt x="33604" y="72953"/>
                </a:lnTo>
                <a:lnTo>
                  <a:pt x="41128" y="56724"/>
                </a:lnTo>
                <a:lnTo>
                  <a:pt x="47990" y="47030"/>
                </a:lnTo>
                <a:lnTo>
                  <a:pt x="60167" y="35950"/>
                </a:lnTo>
                <a:lnTo>
                  <a:pt x="71048" y="29763"/>
                </a:lnTo>
                <a:lnTo>
                  <a:pt x="87661" y="25005"/>
                </a:lnTo>
                <a:lnTo>
                  <a:pt x="100797" y="23987"/>
                </a:lnTo>
                <a:lnTo>
                  <a:pt x="110398" y="23987"/>
                </a:lnTo>
                <a:lnTo>
                  <a:pt x="119039" y="24947"/>
                </a:lnTo>
                <a:lnTo>
                  <a:pt x="125760" y="26868"/>
                </a:lnTo>
                <a:lnTo>
                  <a:pt x="132481" y="28788"/>
                </a:lnTo>
                <a:lnTo>
                  <a:pt x="138242" y="30708"/>
                </a:lnTo>
                <a:lnTo>
                  <a:pt x="144002" y="33588"/>
                </a:lnTo>
                <a:lnTo>
                  <a:pt x="148803" y="35509"/>
                </a:lnTo>
                <a:lnTo>
                  <a:pt x="152628" y="37429"/>
                </a:lnTo>
                <a:lnTo>
                  <a:pt x="155524" y="39349"/>
                </a:lnTo>
                <a:lnTo>
                  <a:pt x="158404" y="42230"/>
                </a:lnTo>
                <a:lnTo>
                  <a:pt x="160309" y="43190"/>
                </a:lnTo>
                <a:lnTo>
                  <a:pt x="162245" y="43190"/>
                </a:lnTo>
                <a:lnTo>
                  <a:pt x="163189" y="42230"/>
                </a:lnTo>
                <a:lnTo>
                  <a:pt x="164150" y="42230"/>
                </a:lnTo>
                <a:lnTo>
                  <a:pt x="164150" y="41269"/>
                </a:lnTo>
                <a:lnTo>
                  <a:pt x="165125" y="41269"/>
                </a:lnTo>
                <a:lnTo>
                  <a:pt x="165125" y="40309"/>
                </a:lnTo>
                <a:lnTo>
                  <a:pt x="166085" y="39349"/>
                </a:lnTo>
                <a:lnTo>
                  <a:pt x="166085" y="36484"/>
                </a:lnTo>
                <a:lnTo>
                  <a:pt x="167030" y="34549"/>
                </a:lnTo>
                <a:lnTo>
                  <a:pt x="167030" y="27828"/>
                </a:lnTo>
                <a:lnTo>
                  <a:pt x="166085" y="24947"/>
                </a:lnTo>
                <a:lnTo>
                  <a:pt x="166085" y="23027"/>
                </a:lnTo>
                <a:lnTo>
                  <a:pt x="165125" y="21107"/>
                </a:lnTo>
                <a:lnTo>
                  <a:pt x="164150" y="20147"/>
                </a:lnTo>
                <a:lnTo>
                  <a:pt x="163189" y="18242"/>
                </a:lnTo>
                <a:lnTo>
                  <a:pt x="161284" y="17266"/>
                </a:lnTo>
                <a:lnTo>
                  <a:pt x="159349" y="15361"/>
                </a:lnTo>
                <a:lnTo>
                  <a:pt x="155524" y="13426"/>
                </a:lnTo>
                <a:lnTo>
                  <a:pt x="151683" y="11521"/>
                </a:lnTo>
                <a:lnTo>
                  <a:pt x="146883" y="8641"/>
                </a:lnTo>
                <a:lnTo>
                  <a:pt x="142082" y="7680"/>
                </a:lnTo>
                <a:lnTo>
                  <a:pt x="136321" y="5760"/>
                </a:lnTo>
                <a:lnTo>
                  <a:pt x="130561" y="3840"/>
                </a:lnTo>
                <a:lnTo>
                  <a:pt x="123840" y="2880"/>
                </a:lnTo>
                <a:lnTo>
                  <a:pt x="117119" y="960"/>
                </a:lnTo>
                <a:lnTo>
                  <a:pt x="109438" y="0"/>
                </a:lnTo>
                <a:lnTo>
                  <a:pt x="101757" y="0"/>
                </a:lnTo>
                <a:lnTo>
                  <a:pt x="84397" y="1288"/>
                </a:lnTo>
                <a:lnTo>
                  <a:pt x="72096" y="3877"/>
                </a:lnTo>
                <a:lnTo>
                  <a:pt x="60487" y="7680"/>
                </a:lnTo>
                <a:lnTo>
                  <a:pt x="47853" y="14265"/>
                </a:lnTo>
                <a:lnTo>
                  <a:pt x="37453" y="21305"/>
                </a:lnTo>
                <a:lnTo>
                  <a:pt x="27843" y="29763"/>
                </a:lnTo>
                <a:lnTo>
                  <a:pt x="19440" y="39895"/>
                </a:lnTo>
                <a:lnTo>
                  <a:pt x="12955" y="50918"/>
                </a:lnTo>
                <a:lnTo>
                  <a:pt x="7680" y="63352"/>
                </a:lnTo>
                <a:lnTo>
                  <a:pt x="5655" y="69461"/>
                </a:lnTo>
                <a:lnTo>
                  <a:pt x="2601" y="81439"/>
                </a:lnTo>
                <a:lnTo>
                  <a:pt x="672" y="94076"/>
                </a:lnTo>
                <a:lnTo>
                  <a:pt x="0" y="107502"/>
                </a:lnTo>
                <a:lnTo>
                  <a:pt x="100" y="112505"/>
                </a:lnTo>
                <a:lnTo>
                  <a:pt x="1297" y="125684"/>
                </a:lnTo>
                <a:lnTo>
                  <a:pt x="3604" y="138148"/>
                </a:lnTo>
                <a:lnTo>
                  <a:pt x="6720" y="14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" name="object 39"/>
          <p:cNvSpPr/>
          <p:nvPr/>
        </p:nvSpPr>
        <p:spPr>
          <a:xfrm>
            <a:off x="5626623" y="1892838"/>
            <a:ext cx="172791" cy="206395"/>
          </a:xfrm>
          <a:custGeom>
            <a:avLst/>
            <a:gdLst/>
            <a:ahLst/>
            <a:cxnLst/>
            <a:rect l="l" t="t" r="r" b="b"/>
            <a:pathLst>
              <a:path w="172791" h="206395">
                <a:moveTo>
                  <a:pt x="28803" y="4800"/>
                </a:moveTo>
                <a:lnTo>
                  <a:pt x="27843" y="3840"/>
                </a:lnTo>
                <a:lnTo>
                  <a:pt x="27843" y="2880"/>
                </a:lnTo>
                <a:lnTo>
                  <a:pt x="26883" y="1920"/>
                </a:lnTo>
                <a:lnTo>
                  <a:pt x="25923" y="1920"/>
                </a:lnTo>
                <a:lnTo>
                  <a:pt x="24963" y="960"/>
                </a:lnTo>
                <a:lnTo>
                  <a:pt x="22082" y="960"/>
                </a:lnTo>
                <a:lnTo>
                  <a:pt x="20162" y="0"/>
                </a:lnTo>
                <a:lnTo>
                  <a:pt x="11521" y="0"/>
                </a:lnTo>
                <a:lnTo>
                  <a:pt x="8641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6720"/>
                </a:lnTo>
                <a:lnTo>
                  <a:pt x="960" y="8641"/>
                </a:lnTo>
                <a:lnTo>
                  <a:pt x="1920" y="10561"/>
                </a:lnTo>
                <a:lnTo>
                  <a:pt x="68153" y="200634"/>
                </a:lnTo>
                <a:lnTo>
                  <a:pt x="69113" y="201594"/>
                </a:lnTo>
                <a:lnTo>
                  <a:pt x="69113" y="202554"/>
                </a:lnTo>
                <a:lnTo>
                  <a:pt x="70088" y="203499"/>
                </a:lnTo>
                <a:lnTo>
                  <a:pt x="71048" y="204475"/>
                </a:lnTo>
                <a:lnTo>
                  <a:pt x="71993" y="204475"/>
                </a:lnTo>
                <a:lnTo>
                  <a:pt x="72953" y="205435"/>
                </a:lnTo>
                <a:lnTo>
                  <a:pt x="76794" y="205435"/>
                </a:lnTo>
                <a:lnTo>
                  <a:pt x="77769" y="206395"/>
                </a:lnTo>
                <a:lnTo>
                  <a:pt x="95036" y="206395"/>
                </a:lnTo>
                <a:lnTo>
                  <a:pt x="96956" y="205435"/>
                </a:lnTo>
                <a:lnTo>
                  <a:pt x="99837" y="205435"/>
                </a:lnTo>
                <a:lnTo>
                  <a:pt x="100797" y="204475"/>
                </a:lnTo>
                <a:lnTo>
                  <a:pt x="102717" y="204475"/>
                </a:lnTo>
                <a:lnTo>
                  <a:pt x="102717" y="203499"/>
                </a:lnTo>
                <a:lnTo>
                  <a:pt x="103677" y="202554"/>
                </a:lnTo>
                <a:lnTo>
                  <a:pt x="104637" y="201594"/>
                </a:lnTo>
                <a:lnTo>
                  <a:pt x="104637" y="200634"/>
                </a:lnTo>
                <a:lnTo>
                  <a:pt x="170870" y="11506"/>
                </a:lnTo>
                <a:lnTo>
                  <a:pt x="171846" y="8641"/>
                </a:lnTo>
                <a:lnTo>
                  <a:pt x="172791" y="6720"/>
                </a:lnTo>
                <a:lnTo>
                  <a:pt x="172791" y="2880"/>
                </a:lnTo>
                <a:lnTo>
                  <a:pt x="171846" y="1920"/>
                </a:lnTo>
                <a:lnTo>
                  <a:pt x="170870" y="1920"/>
                </a:lnTo>
                <a:lnTo>
                  <a:pt x="169910" y="960"/>
                </a:lnTo>
                <a:lnTo>
                  <a:pt x="166070" y="960"/>
                </a:lnTo>
                <a:lnTo>
                  <a:pt x="163189" y="0"/>
                </a:lnTo>
                <a:lnTo>
                  <a:pt x="157444" y="0"/>
                </a:lnTo>
                <a:lnTo>
                  <a:pt x="154564" y="960"/>
                </a:lnTo>
                <a:lnTo>
                  <a:pt x="149763" y="960"/>
                </a:lnTo>
                <a:lnTo>
                  <a:pt x="148788" y="1920"/>
                </a:lnTo>
                <a:lnTo>
                  <a:pt x="146883" y="1920"/>
                </a:lnTo>
                <a:lnTo>
                  <a:pt x="146883" y="2880"/>
                </a:lnTo>
                <a:lnTo>
                  <a:pt x="145923" y="2880"/>
                </a:lnTo>
                <a:lnTo>
                  <a:pt x="145923" y="3840"/>
                </a:lnTo>
                <a:lnTo>
                  <a:pt x="144962" y="4800"/>
                </a:lnTo>
                <a:lnTo>
                  <a:pt x="144962" y="5760"/>
                </a:lnTo>
                <a:lnTo>
                  <a:pt x="88315" y="177591"/>
                </a:lnTo>
                <a:lnTo>
                  <a:pt x="28803" y="5760"/>
                </a:lnTo>
                <a:lnTo>
                  <a:pt x="28803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" name="object 40"/>
          <p:cNvSpPr/>
          <p:nvPr/>
        </p:nvSpPr>
        <p:spPr>
          <a:xfrm>
            <a:off x="5817656" y="1891878"/>
            <a:ext cx="148803" cy="209275"/>
          </a:xfrm>
          <a:custGeom>
            <a:avLst/>
            <a:gdLst/>
            <a:ahLst/>
            <a:cxnLst/>
            <a:rect l="l" t="t" r="r" b="b"/>
            <a:pathLst>
              <a:path w="148803" h="209275">
                <a:moveTo>
                  <a:pt x="147843" y="24963"/>
                </a:moveTo>
                <a:lnTo>
                  <a:pt x="146883" y="23987"/>
                </a:lnTo>
                <a:lnTo>
                  <a:pt x="146883" y="22067"/>
                </a:lnTo>
                <a:lnTo>
                  <a:pt x="145923" y="21122"/>
                </a:lnTo>
                <a:lnTo>
                  <a:pt x="145923" y="19187"/>
                </a:lnTo>
                <a:lnTo>
                  <a:pt x="144962" y="18242"/>
                </a:lnTo>
                <a:lnTo>
                  <a:pt x="143042" y="17282"/>
                </a:lnTo>
                <a:lnTo>
                  <a:pt x="142082" y="15346"/>
                </a:lnTo>
                <a:lnTo>
                  <a:pt x="139202" y="13441"/>
                </a:lnTo>
                <a:lnTo>
                  <a:pt x="135361" y="11521"/>
                </a:lnTo>
                <a:lnTo>
                  <a:pt x="131521" y="9601"/>
                </a:lnTo>
                <a:lnTo>
                  <a:pt x="127680" y="6720"/>
                </a:lnTo>
                <a:lnTo>
                  <a:pt x="122880" y="5760"/>
                </a:lnTo>
                <a:lnTo>
                  <a:pt x="118079" y="3840"/>
                </a:lnTo>
                <a:lnTo>
                  <a:pt x="113278" y="2880"/>
                </a:lnTo>
                <a:lnTo>
                  <a:pt x="107518" y="1920"/>
                </a:lnTo>
                <a:lnTo>
                  <a:pt x="101757" y="0"/>
                </a:lnTo>
                <a:lnTo>
                  <a:pt x="90236" y="0"/>
                </a:lnTo>
                <a:lnTo>
                  <a:pt x="77850" y="601"/>
                </a:lnTo>
                <a:lnTo>
                  <a:pt x="65250" y="2763"/>
                </a:lnTo>
                <a:lnTo>
                  <a:pt x="53766" y="6720"/>
                </a:lnTo>
                <a:lnTo>
                  <a:pt x="44438" y="11549"/>
                </a:lnTo>
                <a:lnTo>
                  <a:pt x="34312" y="19063"/>
                </a:lnTo>
                <a:lnTo>
                  <a:pt x="24963" y="27828"/>
                </a:lnTo>
                <a:lnTo>
                  <a:pt x="17840" y="37895"/>
                </a:lnTo>
                <a:lnTo>
                  <a:pt x="11857" y="48921"/>
                </a:lnTo>
                <a:lnTo>
                  <a:pt x="6720" y="61432"/>
                </a:lnTo>
                <a:lnTo>
                  <a:pt x="4579" y="68222"/>
                </a:lnTo>
                <a:lnTo>
                  <a:pt x="1952" y="80345"/>
                </a:lnTo>
                <a:lnTo>
                  <a:pt x="467" y="93161"/>
                </a:lnTo>
                <a:lnTo>
                  <a:pt x="0" y="106542"/>
                </a:lnTo>
                <a:lnTo>
                  <a:pt x="127" y="113988"/>
                </a:lnTo>
                <a:lnTo>
                  <a:pt x="1149" y="127379"/>
                </a:lnTo>
                <a:lnTo>
                  <a:pt x="3302" y="139575"/>
                </a:lnTo>
                <a:lnTo>
                  <a:pt x="6720" y="150708"/>
                </a:lnTo>
                <a:lnTo>
                  <a:pt x="10639" y="161294"/>
                </a:lnTo>
                <a:lnTo>
                  <a:pt x="16607" y="172556"/>
                </a:lnTo>
                <a:lnTo>
                  <a:pt x="24003" y="182392"/>
                </a:lnTo>
                <a:lnTo>
                  <a:pt x="29814" y="188377"/>
                </a:lnTo>
                <a:lnTo>
                  <a:pt x="39683" y="196289"/>
                </a:lnTo>
                <a:lnTo>
                  <a:pt x="50886" y="202554"/>
                </a:lnTo>
                <a:lnTo>
                  <a:pt x="61406" y="205838"/>
                </a:lnTo>
                <a:lnTo>
                  <a:pt x="73926" y="208339"/>
                </a:lnTo>
                <a:lnTo>
                  <a:pt x="87355" y="209275"/>
                </a:lnTo>
                <a:lnTo>
                  <a:pt x="95036" y="209275"/>
                </a:lnTo>
                <a:lnTo>
                  <a:pt x="101757" y="208300"/>
                </a:lnTo>
                <a:lnTo>
                  <a:pt x="108478" y="206395"/>
                </a:lnTo>
                <a:lnTo>
                  <a:pt x="115199" y="205435"/>
                </a:lnTo>
                <a:lnTo>
                  <a:pt x="120959" y="203514"/>
                </a:lnTo>
                <a:lnTo>
                  <a:pt x="125760" y="201594"/>
                </a:lnTo>
                <a:lnTo>
                  <a:pt x="130561" y="199674"/>
                </a:lnTo>
                <a:lnTo>
                  <a:pt x="134401" y="197754"/>
                </a:lnTo>
                <a:lnTo>
                  <a:pt x="138242" y="194873"/>
                </a:lnTo>
                <a:lnTo>
                  <a:pt x="142082" y="192953"/>
                </a:lnTo>
                <a:lnTo>
                  <a:pt x="144002" y="191033"/>
                </a:lnTo>
                <a:lnTo>
                  <a:pt x="144962" y="190073"/>
                </a:lnTo>
                <a:lnTo>
                  <a:pt x="145923" y="189113"/>
                </a:lnTo>
                <a:lnTo>
                  <a:pt x="146883" y="188153"/>
                </a:lnTo>
                <a:lnTo>
                  <a:pt x="147843" y="187192"/>
                </a:lnTo>
                <a:lnTo>
                  <a:pt x="147843" y="184312"/>
                </a:lnTo>
                <a:lnTo>
                  <a:pt x="148803" y="183352"/>
                </a:lnTo>
                <a:lnTo>
                  <a:pt x="148803" y="171830"/>
                </a:lnTo>
                <a:lnTo>
                  <a:pt x="147843" y="169910"/>
                </a:lnTo>
                <a:lnTo>
                  <a:pt x="147843" y="167030"/>
                </a:lnTo>
                <a:lnTo>
                  <a:pt x="146883" y="166070"/>
                </a:lnTo>
                <a:lnTo>
                  <a:pt x="145923" y="166070"/>
                </a:lnTo>
                <a:lnTo>
                  <a:pt x="144962" y="165110"/>
                </a:lnTo>
                <a:lnTo>
                  <a:pt x="143042" y="165110"/>
                </a:lnTo>
                <a:lnTo>
                  <a:pt x="141122" y="167030"/>
                </a:lnTo>
                <a:lnTo>
                  <a:pt x="138242" y="168950"/>
                </a:lnTo>
                <a:lnTo>
                  <a:pt x="135361" y="170870"/>
                </a:lnTo>
                <a:lnTo>
                  <a:pt x="131521" y="172791"/>
                </a:lnTo>
                <a:lnTo>
                  <a:pt x="127680" y="175671"/>
                </a:lnTo>
                <a:lnTo>
                  <a:pt x="122880" y="177591"/>
                </a:lnTo>
                <a:lnTo>
                  <a:pt x="118079" y="180472"/>
                </a:lnTo>
                <a:lnTo>
                  <a:pt x="112318" y="181432"/>
                </a:lnTo>
                <a:lnTo>
                  <a:pt x="106558" y="184312"/>
                </a:lnTo>
                <a:lnTo>
                  <a:pt x="98877" y="185272"/>
                </a:lnTo>
                <a:lnTo>
                  <a:pt x="89963" y="185262"/>
                </a:lnTo>
                <a:lnTo>
                  <a:pt x="76960" y="183706"/>
                </a:lnTo>
                <a:lnTo>
                  <a:pt x="65288" y="179511"/>
                </a:lnTo>
                <a:lnTo>
                  <a:pt x="57607" y="176631"/>
                </a:lnTo>
                <a:lnTo>
                  <a:pt x="50886" y="170870"/>
                </a:lnTo>
                <a:lnTo>
                  <a:pt x="46085" y="165110"/>
                </a:lnTo>
                <a:lnTo>
                  <a:pt x="38223" y="152566"/>
                </a:lnTo>
                <a:lnTo>
                  <a:pt x="33604" y="140147"/>
                </a:lnTo>
                <a:lnTo>
                  <a:pt x="31676" y="131412"/>
                </a:lnTo>
                <a:lnTo>
                  <a:pt x="30194" y="118886"/>
                </a:lnTo>
                <a:lnTo>
                  <a:pt x="29763" y="105597"/>
                </a:lnTo>
                <a:lnTo>
                  <a:pt x="29991" y="95143"/>
                </a:lnTo>
                <a:lnTo>
                  <a:pt x="31170" y="82320"/>
                </a:lnTo>
                <a:lnTo>
                  <a:pt x="33604" y="71033"/>
                </a:lnTo>
                <a:lnTo>
                  <a:pt x="40207" y="55132"/>
                </a:lnTo>
                <a:lnTo>
                  <a:pt x="46085" y="45110"/>
                </a:lnTo>
                <a:lnTo>
                  <a:pt x="51846" y="37429"/>
                </a:lnTo>
                <a:lnTo>
                  <a:pt x="57607" y="32628"/>
                </a:lnTo>
                <a:lnTo>
                  <a:pt x="65288" y="28803"/>
                </a:lnTo>
                <a:lnTo>
                  <a:pt x="65474" y="28710"/>
                </a:lnTo>
                <a:lnTo>
                  <a:pt x="77135" y="24452"/>
                </a:lnTo>
                <a:lnTo>
                  <a:pt x="90236" y="23027"/>
                </a:lnTo>
                <a:lnTo>
                  <a:pt x="98877" y="23027"/>
                </a:lnTo>
                <a:lnTo>
                  <a:pt x="105597" y="24963"/>
                </a:lnTo>
                <a:lnTo>
                  <a:pt x="111358" y="26868"/>
                </a:lnTo>
                <a:lnTo>
                  <a:pt x="117119" y="28803"/>
                </a:lnTo>
                <a:lnTo>
                  <a:pt x="122880" y="30708"/>
                </a:lnTo>
                <a:lnTo>
                  <a:pt x="126720" y="33588"/>
                </a:lnTo>
                <a:lnTo>
                  <a:pt x="130561" y="35524"/>
                </a:lnTo>
                <a:lnTo>
                  <a:pt x="134401" y="38389"/>
                </a:lnTo>
                <a:lnTo>
                  <a:pt x="137281" y="40309"/>
                </a:lnTo>
                <a:lnTo>
                  <a:pt x="139202" y="42230"/>
                </a:lnTo>
                <a:lnTo>
                  <a:pt x="142082" y="43190"/>
                </a:lnTo>
                <a:lnTo>
                  <a:pt x="144962" y="43190"/>
                </a:lnTo>
                <a:lnTo>
                  <a:pt x="144962" y="42230"/>
                </a:lnTo>
                <a:lnTo>
                  <a:pt x="145923" y="42230"/>
                </a:lnTo>
                <a:lnTo>
                  <a:pt x="145923" y="41269"/>
                </a:lnTo>
                <a:lnTo>
                  <a:pt x="146883" y="40309"/>
                </a:lnTo>
                <a:lnTo>
                  <a:pt x="146883" y="39349"/>
                </a:lnTo>
                <a:lnTo>
                  <a:pt x="147843" y="37429"/>
                </a:lnTo>
                <a:lnTo>
                  <a:pt x="147843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" name="object 41"/>
          <p:cNvSpPr/>
          <p:nvPr/>
        </p:nvSpPr>
        <p:spPr>
          <a:xfrm>
            <a:off x="5987582" y="1945629"/>
            <a:ext cx="100797" cy="155524"/>
          </a:xfrm>
          <a:custGeom>
            <a:avLst/>
            <a:gdLst/>
            <a:ahLst/>
            <a:cxnLst/>
            <a:rect l="l" t="t" r="r" b="b"/>
            <a:pathLst>
              <a:path w="100797" h="155524">
                <a:moveTo>
                  <a:pt x="94076" y="18242"/>
                </a:moveTo>
                <a:lnTo>
                  <a:pt x="93116" y="17282"/>
                </a:lnTo>
                <a:lnTo>
                  <a:pt x="93116" y="12481"/>
                </a:lnTo>
                <a:lnTo>
                  <a:pt x="92141" y="11521"/>
                </a:lnTo>
                <a:lnTo>
                  <a:pt x="92141" y="10561"/>
                </a:lnTo>
                <a:lnTo>
                  <a:pt x="91196" y="9601"/>
                </a:lnTo>
                <a:lnTo>
                  <a:pt x="90236" y="8641"/>
                </a:lnTo>
                <a:lnTo>
                  <a:pt x="89275" y="7680"/>
                </a:lnTo>
                <a:lnTo>
                  <a:pt x="87355" y="6720"/>
                </a:lnTo>
                <a:lnTo>
                  <a:pt x="85420" y="5760"/>
                </a:lnTo>
                <a:lnTo>
                  <a:pt x="82555" y="4800"/>
                </a:lnTo>
                <a:lnTo>
                  <a:pt x="80634" y="3840"/>
                </a:lnTo>
                <a:lnTo>
                  <a:pt x="77754" y="2880"/>
                </a:lnTo>
                <a:lnTo>
                  <a:pt x="73914" y="1920"/>
                </a:lnTo>
                <a:lnTo>
                  <a:pt x="71033" y="960"/>
                </a:lnTo>
                <a:lnTo>
                  <a:pt x="67193" y="960"/>
                </a:lnTo>
                <a:lnTo>
                  <a:pt x="63352" y="0"/>
                </a:lnTo>
                <a:lnTo>
                  <a:pt x="47030" y="0"/>
                </a:lnTo>
                <a:lnTo>
                  <a:pt x="39349" y="960"/>
                </a:lnTo>
                <a:lnTo>
                  <a:pt x="32628" y="2880"/>
                </a:lnTo>
                <a:lnTo>
                  <a:pt x="25908" y="5760"/>
                </a:lnTo>
                <a:lnTo>
                  <a:pt x="21107" y="8641"/>
                </a:lnTo>
                <a:lnTo>
                  <a:pt x="16306" y="12481"/>
                </a:lnTo>
                <a:lnTo>
                  <a:pt x="12466" y="16322"/>
                </a:lnTo>
                <a:lnTo>
                  <a:pt x="9585" y="21122"/>
                </a:lnTo>
                <a:lnTo>
                  <a:pt x="6720" y="25923"/>
                </a:lnTo>
                <a:lnTo>
                  <a:pt x="4785" y="30723"/>
                </a:lnTo>
                <a:lnTo>
                  <a:pt x="3840" y="36484"/>
                </a:lnTo>
                <a:lnTo>
                  <a:pt x="3840" y="48005"/>
                </a:lnTo>
                <a:lnTo>
                  <a:pt x="4785" y="53766"/>
                </a:lnTo>
                <a:lnTo>
                  <a:pt x="6720" y="57607"/>
                </a:lnTo>
                <a:lnTo>
                  <a:pt x="8625" y="62407"/>
                </a:lnTo>
                <a:lnTo>
                  <a:pt x="11506" y="66233"/>
                </a:lnTo>
                <a:lnTo>
                  <a:pt x="15346" y="70073"/>
                </a:lnTo>
                <a:lnTo>
                  <a:pt x="18227" y="72969"/>
                </a:lnTo>
                <a:lnTo>
                  <a:pt x="22067" y="75849"/>
                </a:lnTo>
                <a:lnTo>
                  <a:pt x="25908" y="77754"/>
                </a:lnTo>
                <a:lnTo>
                  <a:pt x="30708" y="80634"/>
                </a:lnTo>
                <a:lnTo>
                  <a:pt x="35509" y="82555"/>
                </a:lnTo>
                <a:lnTo>
                  <a:pt x="39349" y="83515"/>
                </a:lnTo>
                <a:lnTo>
                  <a:pt x="44150" y="85435"/>
                </a:lnTo>
                <a:lnTo>
                  <a:pt x="48950" y="87355"/>
                </a:lnTo>
                <a:lnTo>
                  <a:pt x="52791" y="89275"/>
                </a:lnTo>
                <a:lnTo>
                  <a:pt x="56631" y="91196"/>
                </a:lnTo>
                <a:lnTo>
                  <a:pt x="60472" y="93116"/>
                </a:lnTo>
                <a:lnTo>
                  <a:pt x="64312" y="95036"/>
                </a:lnTo>
                <a:lnTo>
                  <a:pt x="67193" y="96956"/>
                </a:lnTo>
                <a:lnTo>
                  <a:pt x="70073" y="98877"/>
                </a:lnTo>
                <a:lnTo>
                  <a:pt x="71993" y="101757"/>
                </a:lnTo>
                <a:lnTo>
                  <a:pt x="73914" y="104637"/>
                </a:lnTo>
                <a:lnTo>
                  <a:pt x="74874" y="108478"/>
                </a:lnTo>
                <a:lnTo>
                  <a:pt x="74874" y="119039"/>
                </a:lnTo>
                <a:lnTo>
                  <a:pt x="72953" y="121920"/>
                </a:lnTo>
                <a:lnTo>
                  <a:pt x="71993" y="124800"/>
                </a:lnTo>
                <a:lnTo>
                  <a:pt x="69113" y="127680"/>
                </a:lnTo>
                <a:lnTo>
                  <a:pt x="67193" y="129600"/>
                </a:lnTo>
                <a:lnTo>
                  <a:pt x="64312" y="131521"/>
                </a:lnTo>
                <a:lnTo>
                  <a:pt x="61432" y="132481"/>
                </a:lnTo>
                <a:lnTo>
                  <a:pt x="57591" y="133441"/>
                </a:lnTo>
                <a:lnTo>
                  <a:pt x="53751" y="134401"/>
                </a:lnTo>
                <a:lnTo>
                  <a:pt x="34549" y="134401"/>
                </a:lnTo>
                <a:lnTo>
                  <a:pt x="29748" y="132481"/>
                </a:lnTo>
                <a:lnTo>
                  <a:pt x="24947" y="131521"/>
                </a:lnTo>
                <a:lnTo>
                  <a:pt x="21107" y="129600"/>
                </a:lnTo>
                <a:lnTo>
                  <a:pt x="18227" y="127680"/>
                </a:lnTo>
                <a:lnTo>
                  <a:pt x="14386" y="126720"/>
                </a:lnTo>
                <a:lnTo>
                  <a:pt x="11506" y="124800"/>
                </a:lnTo>
                <a:lnTo>
                  <a:pt x="9585" y="123840"/>
                </a:lnTo>
                <a:lnTo>
                  <a:pt x="7665" y="121920"/>
                </a:lnTo>
                <a:lnTo>
                  <a:pt x="5745" y="120959"/>
                </a:lnTo>
                <a:lnTo>
                  <a:pt x="3840" y="120959"/>
                </a:lnTo>
                <a:lnTo>
                  <a:pt x="2880" y="121920"/>
                </a:lnTo>
                <a:lnTo>
                  <a:pt x="1905" y="121920"/>
                </a:lnTo>
                <a:lnTo>
                  <a:pt x="1905" y="122880"/>
                </a:lnTo>
                <a:lnTo>
                  <a:pt x="944" y="123840"/>
                </a:lnTo>
                <a:lnTo>
                  <a:pt x="944" y="126720"/>
                </a:lnTo>
                <a:lnTo>
                  <a:pt x="0" y="128640"/>
                </a:lnTo>
                <a:lnTo>
                  <a:pt x="0" y="135361"/>
                </a:lnTo>
                <a:lnTo>
                  <a:pt x="944" y="138242"/>
                </a:lnTo>
                <a:lnTo>
                  <a:pt x="944" y="139202"/>
                </a:lnTo>
                <a:lnTo>
                  <a:pt x="1905" y="141122"/>
                </a:lnTo>
                <a:lnTo>
                  <a:pt x="2880" y="143042"/>
                </a:lnTo>
                <a:lnTo>
                  <a:pt x="3840" y="144002"/>
                </a:lnTo>
                <a:lnTo>
                  <a:pt x="4785" y="144962"/>
                </a:lnTo>
                <a:lnTo>
                  <a:pt x="6720" y="146883"/>
                </a:lnTo>
                <a:lnTo>
                  <a:pt x="9585" y="147843"/>
                </a:lnTo>
                <a:lnTo>
                  <a:pt x="11506" y="148803"/>
                </a:lnTo>
                <a:lnTo>
                  <a:pt x="14386" y="150708"/>
                </a:lnTo>
                <a:lnTo>
                  <a:pt x="18227" y="151683"/>
                </a:lnTo>
                <a:lnTo>
                  <a:pt x="22067" y="152643"/>
                </a:lnTo>
                <a:lnTo>
                  <a:pt x="25908" y="153603"/>
                </a:lnTo>
                <a:lnTo>
                  <a:pt x="30708" y="154548"/>
                </a:lnTo>
                <a:lnTo>
                  <a:pt x="35509" y="155524"/>
                </a:lnTo>
                <a:lnTo>
                  <a:pt x="53751" y="155524"/>
                </a:lnTo>
                <a:lnTo>
                  <a:pt x="61432" y="154548"/>
                </a:lnTo>
                <a:lnTo>
                  <a:pt x="68153" y="152643"/>
                </a:lnTo>
                <a:lnTo>
                  <a:pt x="74874" y="150708"/>
                </a:lnTo>
                <a:lnTo>
                  <a:pt x="80634" y="147843"/>
                </a:lnTo>
                <a:lnTo>
                  <a:pt x="85420" y="144002"/>
                </a:lnTo>
                <a:lnTo>
                  <a:pt x="90236" y="140162"/>
                </a:lnTo>
                <a:lnTo>
                  <a:pt x="94076" y="135361"/>
                </a:lnTo>
                <a:lnTo>
                  <a:pt x="96956" y="129600"/>
                </a:lnTo>
                <a:lnTo>
                  <a:pt x="99822" y="123840"/>
                </a:lnTo>
                <a:lnTo>
                  <a:pt x="100797" y="117119"/>
                </a:lnTo>
                <a:lnTo>
                  <a:pt x="100797" y="103677"/>
                </a:lnTo>
                <a:lnTo>
                  <a:pt x="99822" y="98877"/>
                </a:lnTo>
                <a:lnTo>
                  <a:pt x="97917" y="94076"/>
                </a:lnTo>
                <a:lnTo>
                  <a:pt x="95981" y="90236"/>
                </a:lnTo>
                <a:lnTo>
                  <a:pt x="93116" y="86395"/>
                </a:lnTo>
                <a:lnTo>
                  <a:pt x="90236" y="82555"/>
                </a:lnTo>
                <a:lnTo>
                  <a:pt x="86395" y="79689"/>
                </a:lnTo>
                <a:lnTo>
                  <a:pt x="82555" y="76794"/>
                </a:lnTo>
                <a:lnTo>
                  <a:pt x="77754" y="74874"/>
                </a:lnTo>
                <a:lnTo>
                  <a:pt x="73914" y="72969"/>
                </a:lnTo>
                <a:lnTo>
                  <a:pt x="69113" y="71033"/>
                </a:lnTo>
                <a:lnTo>
                  <a:pt x="64312" y="69128"/>
                </a:lnTo>
                <a:lnTo>
                  <a:pt x="60472" y="67193"/>
                </a:lnTo>
                <a:lnTo>
                  <a:pt x="55671" y="65288"/>
                </a:lnTo>
                <a:lnTo>
                  <a:pt x="51831" y="63352"/>
                </a:lnTo>
                <a:lnTo>
                  <a:pt x="47030" y="61447"/>
                </a:lnTo>
                <a:lnTo>
                  <a:pt x="43190" y="60472"/>
                </a:lnTo>
                <a:lnTo>
                  <a:pt x="40309" y="57607"/>
                </a:lnTo>
                <a:lnTo>
                  <a:pt x="36469" y="55686"/>
                </a:lnTo>
                <a:lnTo>
                  <a:pt x="33588" y="53766"/>
                </a:lnTo>
                <a:lnTo>
                  <a:pt x="31668" y="50886"/>
                </a:lnTo>
                <a:lnTo>
                  <a:pt x="29748" y="48005"/>
                </a:lnTo>
                <a:lnTo>
                  <a:pt x="28788" y="44165"/>
                </a:lnTo>
                <a:lnTo>
                  <a:pt x="28788" y="37444"/>
                </a:lnTo>
                <a:lnTo>
                  <a:pt x="29748" y="34564"/>
                </a:lnTo>
                <a:lnTo>
                  <a:pt x="30708" y="31683"/>
                </a:lnTo>
                <a:lnTo>
                  <a:pt x="31668" y="29763"/>
                </a:lnTo>
                <a:lnTo>
                  <a:pt x="33588" y="27843"/>
                </a:lnTo>
                <a:lnTo>
                  <a:pt x="35509" y="25923"/>
                </a:lnTo>
                <a:lnTo>
                  <a:pt x="37429" y="24002"/>
                </a:lnTo>
                <a:lnTo>
                  <a:pt x="40309" y="22082"/>
                </a:lnTo>
                <a:lnTo>
                  <a:pt x="43190" y="21122"/>
                </a:lnTo>
                <a:lnTo>
                  <a:pt x="47030" y="20162"/>
                </a:lnTo>
                <a:lnTo>
                  <a:pt x="64312" y="20162"/>
                </a:lnTo>
                <a:lnTo>
                  <a:pt x="68153" y="21122"/>
                </a:lnTo>
                <a:lnTo>
                  <a:pt x="71993" y="23042"/>
                </a:lnTo>
                <a:lnTo>
                  <a:pt x="75834" y="24002"/>
                </a:lnTo>
                <a:lnTo>
                  <a:pt x="78714" y="24963"/>
                </a:lnTo>
                <a:lnTo>
                  <a:pt x="81579" y="26883"/>
                </a:lnTo>
                <a:lnTo>
                  <a:pt x="83515" y="27843"/>
                </a:lnTo>
                <a:lnTo>
                  <a:pt x="85420" y="28803"/>
                </a:lnTo>
                <a:lnTo>
                  <a:pt x="87355" y="29763"/>
                </a:lnTo>
                <a:lnTo>
                  <a:pt x="88300" y="30723"/>
                </a:lnTo>
                <a:lnTo>
                  <a:pt x="91196" y="30723"/>
                </a:lnTo>
                <a:lnTo>
                  <a:pt x="91196" y="29763"/>
                </a:lnTo>
                <a:lnTo>
                  <a:pt x="92141" y="29763"/>
                </a:lnTo>
                <a:lnTo>
                  <a:pt x="92141" y="27843"/>
                </a:lnTo>
                <a:lnTo>
                  <a:pt x="93116" y="27843"/>
                </a:lnTo>
                <a:lnTo>
                  <a:pt x="93116" y="24963"/>
                </a:lnTo>
                <a:lnTo>
                  <a:pt x="94076" y="24002"/>
                </a:lnTo>
                <a:lnTo>
                  <a:pt x="94076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" name="object 42"/>
          <p:cNvSpPr/>
          <p:nvPr/>
        </p:nvSpPr>
        <p:spPr>
          <a:xfrm>
            <a:off x="2059381" y="2334417"/>
            <a:ext cx="157429" cy="152643"/>
          </a:xfrm>
          <a:custGeom>
            <a:avLst/>
            <a:gdLst/>
            <a:ahLst/>
            <a:cxnLst/>
            <a:rect l="l" t="t" r="r" b="b"/>
            <a:pathLst>
              <a:path w="157429" h="152643">
                <a:moveTo>
                  <a:pt x="157429" y="152643"/>
                </a:moveTo>
                <a:lnTo>
                  <a:pt x="154548" y="123840"/>
                </a:lnTo>
                <a:lnTo>
                  <a:pt x="154548" y="152643"/>
                </a:lnTo>
                <a:lnTo>
                  <a:pt x="157429" y="152643"/>
                </a:lnTo>
                <a:close/>
              </a:path>
              <a:path w="157429" h="152643">
                <a:moveTo>
                  <a:pt x="170870" y="147843"/>
                </a:moveTo>
                <a:lnTo>
                  <a:pt x="171831" y="146883"/>
                </a:lnTo>
                <a:lnTo>
                  <a:pt x="213100" y="11521"/>
                </a:lnTo>
                <a:lnTo>
                  <a:pt x="214076" y="10561"/>
                </a:lnTo>
                <a:lnTo>
                  <a:pt x="214076" y="7680"/>
                </a:lnTo>
                <a:lnTo>
                  <a:pt x="215021" y="6720"/>
                </a:lnTo>
                <a:lnTo>
                  <a:pt x="215021" y="3840"/>
                </a:lnTo>
                <a:lnTo>
                  <a:pt x="214076" y="2880"/>
                </a:lnTo>
                <a:lnTo>
                  <a:pt x="214076" y="1920"/>
                </a:lnTo>
                <a:lnTo>
                  <a:pt x="213100" y="1920"/>
                </a:lnTo>
                <a:lnTo>
                  <a:pt x="212140" y="960"/>
                </a:lnTo>
                <a:lnTo>
                  <a:pt x="208300" y="960"/>
                </a:lnTo>
                <a:lnTo>
                  <a:pt x="207355" y="0"/>
                </a:lnTo>
                <a:lnTo>
                  <a:pt x="199674" y="0"/>
                </a:lnTo>
                <a:lnTo>
                  <a:pt x="197739" y="960"/>
                </a:lnTo>
                <a:lnTo>
                  <a:pt x="192953" y="960"/>
                </a:lnTo>
                <a:lnTo>
                  <a:pt x="191993" y="1920"/>
                </a:lnTo>
                <a:lnTo>
                  <a:pt x="191033" y="1920"/>
                </a:lnTo>
                <a:lnTo>
                  <a:pt x="190073" y="2880"/>
                </a:lnTo>
                <a:lnTo>
                  <a:pt x="189113" y="2880"/>
                </a:lnTo>
                <a:lnTo>
                  <a:pt x="189113" y="4800"/>
                </a:lnTo>
                <a:lnTo>
                  <a:pt x="188153" y="5760"/>
                </a:lnTo>
                <a:lnTo>
                  <a:pt x="154548" y="122880"/>
                </a:lnTo>
                <a:lnTo>
                  <a:pt x="119999" y="4800"/>
                </a:lnTo>
                <a:lnTo>
                  <a:pt x="119999" y="3840"/>
                </a:lnTo>
                <a:lnTo>
                  <a:pt x="119039" y="2880"/>
                </a:lnTo>
                <a:lnTo>
                  <a:pt x="119039" y="1920"/>
                </a:lnTo>
                <a:lnTo>
                  <a:pt x="117104" y="1920"/>
                </a:lnTo>
                <a:lnTo>
                  <a:pt x="116159" y="960"/>
                </a:lnTo>
                <a:lnTo>
                  <a:pt x="113278" y="960"/>
                </a:lnTo>
                <a:lnTo>
                  <a:pt x="111343" y="0"/>
                </a:lnTo>
                <a:lnTo>
                  <a:pt x="104637" y="0"/>
                </a:lnTo>
                <a:lnTo>
                  <a:pt x="101757" y="960"/>
                </a:lnTo>
                <a:lnTo>
                  <a:pt x="97917" y="960"/>
                </a:lnTo>
                <a:lnTo>
                  <a:pt x="96956" y="1920"/>
                </a:lnTo>
                <a:lnTo>
                  <a:pt x="95996" y="1920"/>
                </a:lnTo>
                <a:lnTo>
                  <a:pt x="95036" y="2880"/>
                </a:lnTo>
                <a:lnTo>
                  <a:pt x="94076" y="3840"/>
                </a:lnTo>
                <a:lnTo>
                  <a:pt x="94076" y="5760"/>
                </a:lnTo>
                <a:lnTo>
                  <a:pt x="62392" y="122880"/>
                </a:lnTo>
                <a:lnTo>
                  <a:pt x="61432" y="123840"/>
                </a:lnTo>
                <a:lnTo>
                  <a:pt x="61432" y="122880"/>
                </a:lnTo>
                <a:lnTo>
                  <a:pt x="26868" y="5760"/>
                </a:lnTo>
                <a:lnTo>
                  <a:pt x="26868" y="3840"/>
                </a:lnTo>
                <a:lnTo>
                  <a:pt x="25908" y="2880"/>
                </a:lnTo>
                <a:lnTo>
                  <a:pt x="25908" y="1920"/>
                </a:lnTo>
                <a:lnTo>
                  <a:pt x="23987" y="1920"/>
                </a:lnTo>
                <a:lnTo>
                  <a:pt x="23027" y="960"/>
                </a:lnTo>
                <a:lnTo>
                  <a:pt x="20147" y="960"/>
                </a:lnTo>
                <a:lnTo>
                  <a:pt x="18242" y="0"/>
                </a:lnTo>
                <a:lnTo>
                  <a:pt x="10561" y="0"/>
                </a:lnTo>
                <a:lnTo>
                  <a:pt x="8625" y="960"/>
                </a:lnTo>
                <a:lnTo>
                  <a:pt x="2880" y="960"/>
                </a:lnTo>
                <a:lnTo>
                  <a:pt x="1905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7680"/>
                </a:lnTo>
                <a:lnTo>
                  <a:pt x="960" y="8641"/>
                </a:lnTo>
                <a:lnTo>
                  <a:pt x="960" y="11521"/>
                </a:lnTo>
                <a:lnTo>
                  <a:pt x="43190" y="146883"/>
                </a:lnTo>
                <a:lnTo>
                  <a:pt x="43190" y="147843"/>
                </a:lnTo>
                <a:lnTo>
                  <a:pt x="44150" y="148803"/>
                </a:lnTo>
                <a:lnTo>
                  <a:pt x="45110" y="149763"/>
                </a:lnTo>
                <a:lnTo>
                  <a:pt x="46070" y="150723"/>
                </a:lnTo>
                <a:lnTo>
                  <a:pt x="47030" y="150723"/>
                </a:lnTo>
                <a:lnTo>
                  <a:pt x="48950" y="151683"/>
                </a:lnTo>
                <a:lnTo>
                  <a:pt x="51831" y="151683"/>
                </a:lnTo>
                <a:lnTo>
                  <a:pt x="54711" y="152643"/>
                </a:lnTo>
                <a:lnTo>
                  <a:pt x="63352" y="152643"/>
                </a:lnTo>
                <a:lnTo>
                  <a:pt x="66233" y="151683"/>
                </a:lnTo>
                <a:lnTo>
                  <a:pt x="71993" y="151683"/>
                </a:lnTo>
                <a:lnTo>
                  <a:pt x="73914" y="150723"/>
                </a:lnTo>
                <a:lnTo>
                  <a:pt x="74874" y="150723"/>
                </a:lnTo>
                <a:lnTo>
                  <a:pt x="75834" y="149763"/>
                </a:lnTo>
                <a:lnTo>
                  <a:pt x="76794" y="149763"/>
                </a:lnTo>
                <a:lnTo>
                  <a:pt x="77754" y="148803"/>
                </a:lnTo>
                <a:lnTo>
                  <a:pt x="77754" y="146883"/>
                </a:lnTo>
                <a:lnTo>
                  <a:pt x="105597" y="43205"/>
                </a:lnTo>
                <a:lnTo>
                  <a:pt x="106542" y="42245"/>
                </a:lnTo>
                <a:lnTo>
                  <a:pt x="106542" y="43205"/>
                </a:lnTo>
                <a:lnTo>
                  <a:pt x="136306" y="146883"/>
                </a:lnTo>
                <a:lnTo>
                  <a:pt x="136306" y="147843"/>
                </a:lnTo>
                <a:lnTo>
                  <a:pt x="137266" y="148803"/>
                </a:lnTo>
                <a:lnTo>
                  <a:pt x="138226" y="148803"/>
                </a:lnTo>
                <a:lnTo>
                  <a:pt x="138226" y="149763"/>
                </a:lnTo>
                <a:lnTo>
                  <a:pt x="139186" y="150723"/>
                </a:lnTo>
                <a:lnTo>
                  <a:pt x="140147" y="150723"/>
                </a:lnTo>
                <a:lnTo>
                  <a:pt x="142067" y="151683"/>
                </a:lnTo>
                <a:lnTo>
                  <a:pt x="145907" y="151683"/>
                </a:lnTo>
                <a:lnTo>
                  <a:pt x="147828" y="152643"/>
                </a:lnTo>
                <a:lnTo>
                  <a:pt x="154548" y="152643"/>
                </a:lnTo>
                <a:lnTo>
                  <a:pt x="154548" y="123840"/>
                </a:lnTo>
                <a:lnTo>
                  <a:pt x="157429" y="152643"/>
                </a:lnTo>
                <a:lnTo>
                  <a:pt x="160309" y="151683"/>
                </a:lnTo>
                <a:lnTo>
                  <a:pt x="166070" y="151683"/>
                </a:lnTo>
                <a:lnTo>
                  <a:pt x="167030" y="150723"/>
                </a:lnTo>
                <a:lnTo>
                  <a:pt x="167990" y="150723"/>
                </a:lnTo>
                <a:lnTo>
                  <a:pt x="168950" y="149763"/>
                </a:lnTo>
                <a:lnTo>
                  <a:pt x="169910" y="149763"/>
                </a:lnTo>
                <a:lnTo>
                  <a:pt x="170870" y="148803"/>
                </a:lnTo>
                <a:lnTo>
                  <a:pt x="170870" y="14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" name="object 43"/>
          <p:cNvSpPr/>
          <p:nvPr/>
        </p:nvSpPr>
        <p:spPr>
          <a:xfrm>
            <a:off x="2293604" y="2332497"/>
            <a:ext cx="142082" cy="156484"/>
          </a:xfrm>
          <a:custGeom>
            <a:avLst/>
            <a:gdLst/>
            <a:ahLst/>
            <a:cxnLst/>
            <a:rect l="l" t="t" r="r" b="b"/>
            <a:pathLst>
              <a:path w="142082" h="156484">
                <a:moveTo>
                  <a:pt x="90236" y="130561"/>
                </a:moveTo>
                <a:lnTo>
                  <a:pt x="84490" y="133441"/>
                </a:lnTo>
                <a:lnTo>
                  <a:pt x="78714" y="134401"/>
                </a:lnTo>
                <a:lnTo>
                  <a:pt x="62407" y="134401"/>
                </a:lnTo>
                <a:lnTo>
                  <a:pt x="55686" y="132481"/>
                </a:lnTo>
                <a:lnTo>
                  <a:pt x="56173" y="155533"/>
                </a:lnTo>
                <a:lnTo>
                  <a:pt x="70088" y="156484"/>
                </a:lnTo>
                <a:lnTo>
                  <a:pt x="76445" y="156282"/>
                </a:lnTo>
                <a:lnTo>
                  <a:pt x="89378" y="154454"/>
                </a:lnTo>
                <a:lnTo>
                  <a:pt x="100797" y="150723"/>
                </a:lnTo>
                <a:lnTo>
                  <a:pt x="115100" y="142168"/>
                </a:lnTo>
                <a:lnTo>
                  <a:pt x="123840" y="133441"/>
                </a:lnTo>
                <a:lnTo>
                  <a:pt x="132660" y="120716"/>
                </a:lnTo>
                <a:lnTo>
                  <a:pt x="137281" y="108478"/>
                </a:lnTo>
                <a:lnTo>
                  <a:pt x="139316" y="102381"/>
                </a:lnTo>
                <a:lnTo>
                  <a:pt x="141510" y="90040"/>
                </a:lnTo>
                <a:lnTo>
                  <a:pt x="142082" y="76794"/>
                </a:lnTo>
                <a:lnTo>
                  <a:pt x="141954" y="69404"/>
                </a:lnTo>
                <a:lnTo>
                  <a:pt x="140829" y="56353"/>
                </a:lnTo>
                <a:lnTo>
                  <a:pt x="138242" y="45125"/>
                </a:lnTo>
                <a:lnTo>
                  <a:pt x="131877" y="30263"/>
                </a:lnTo>
                <a:lnTo>
                  <a:pt x="124800" y="20162"/>
                </a:lnTo>
                <a:lnTo>
                  <a:pt x="114429" y="11260"/>
                </a:lnTo>
                <a:lnTo>
                  <a:pt x="102717" y="5760"/>
                </a:lnTo>
                <a:lnTo>
                  <a:pt x="86499" y="1010"/>
                </a:lnTo>
                <a:lnTo>
                  <a:pt x="72953" y="0"/>
                </a:lnTo>
                <a:lnTo>
                  <a:pt x="65320" y="256"/>
                </a:lnTo>
                <a:lnTo>
                  <a:pt x="52409" y="2111"/>
                </a:lnTo>
                <a:lnTo>
                  <a:pt x="41285" y="5760"/>
                </a:lnTo>
                <a:lnTo>
                  <a:pt x="27180" y="13684"/>
                </a:lnTo>
                <a:lnTo>
                  <a:pt x="18242" y="22082"/>
                </a:lnTo>
                <a:lnTo>
                  <a:pt x="9569" y="35623"/>
                </a:lnTo>
                <a:lnTo>
                  <a:pt x="4800" y="48006"/>
                </a:lnTo>
                <a:lnTo>
                  <a:pt x="3143" y="54084"/>
                </a:lnTo>
                <a:lnTo>
                  <a:pt x="845" y="66423"/>
                </a:lnTo>
                <a:lnTo>
                  <a:pt x="0" y="79674"/>
                </a:lnTo>
                <a:lnTo>
                  <a:pt x="239" y="86816"/>
                </a:lnTo>
                <a:lnTo>
                  <a:pt x="1888" y="99907"/>
                </a:lnTo>
                <a:lnTo>
                  <a:pt x="4800" y="111358"/>
                </a:lnTo>
                <a:lnTo>
                  <a:pt x="5387" y="113924"/>
                </a:lnTo>
                <a:lnTo>
                  <a:pt x="10195" y="126044"/>
                </a:lnTo>
                <a:lnTo>
                  <a:pt x="17282" y="136321"/>
                </a:lnTo>
                <a:lnTo>
                  <a:pt x="27652" y="144877"/>
                </a:lnTo>
                <a:lnTo>
                  <a:pt x="39364" y="150723"/>
                </a:lnTo>
                <a:lnTo>
                  <a:pt x="36484" y="118079"/>
                </a:lnTo>
                <a:lnTo>
                  <a:pt x="33604" y="112318"/>
                </a:lnTo>
                <a:lnTo>
                  <a:pt x="30723" y="106558"/>
                </a:lnTo>
                <a:lnTo>
                  <a:pt x="29763" y="99837"/>
                </a:lnTo>
                <a:lnTo>
                  <a:pt x="27843" y="93116"/>
                </a:lnTo>
                <a:lnTo>
                  <a:pt x="27843" y="69113"/>
                </a:lnTo>
                <a:lnTo>
                  <a:pt x="28803" y="62407"/>
                </a:lnTo>
                <a:lnTo>
                  <a:pt x="29763" y="55686"/>
                </a:lnTo>
                <a:lnTo>
                  <a:pt x="31683" y="48006"/>
                </a:lnTo>
                <a:lnTo>
                  <a:pt x="34564" y="42245"/>
                </a:lnTo>
                <a:lnTo>
                  <a:pt x="38404" y="37444"/>
                </a:lnTo>
                <a:lnTo>
                  <a:pt x="41285" y="32644"/>
                </a:lnTo>
                <a:lnTo>
                  <a:pt x="46085" y="28803"/>
                </a:lnTo>
                <a:lnTo>
                  <a:pt x="51846" y="25923"/>
                </a:lnTo>
                <a:lnTo>
                  <a:pt x="57607" y="23042"/>
                </a:lnTo>
                <a:lnTo>
                  <a:pt x="64328" y="22082"/>
                </a:lnTo>
                <a:lnTo>
                  <a:pt x="79674" y="22082"/>
                </a:lnTo>
                <a:lnTo>
                  <a:pt x="86395" y="24002"/>
                </a:lnTo>
                <a:lnTo>
                  <a:pt x="92156" y="26883"/>
                </a:lnTo>
                <a:lnTo>
                  <a:pt x="97917" y="29763"/>
                </a:lnTo>
                <a:lnTo>
                  <a:pt x="102717" y="33604"/>
                </a:lnTo>
                <a:lnTo>
                  <a:pt x="105597" y="38404"/>
                </a:lnTo>
                <a:lnTo>
                  <a:pt x="109438" y="44165"/>
                </a:lnTo>
                <a:lnTo>
                  <a:pt x="111358" y="49926"/>
                </a:lnTo>
                <a:lnTo>
                  <a:pt x="112318" y="56647"/>
                </a:lnTo>
                <a:lnTo>
                  <a:pt x="114239" y="63367"/>
                </a:lnTo>
                <a:lnTo>
                  <a:pt x="115199" y="71033"/>
                </a:lnTo>
                <a:lnTo>
                  <a:pt x="115199" y="86395"/>
                </a:lnTo>
                <a:lnTo>
                  <a:pt x="114239" y="94076"/>
                </a:lnTo>
                <a:lnTo>
                  <a:pt x="112318" y="100797"/>
                </a:lnTo>
                <a:lnTo>
                  <a:pt x="110398" y="107518"/>
                </a:lnTo>
                <a:lnTo>
                  <a:pt x="107518" y="114239"/>
                </a:lnTo>
                <a:lnTo>
                  <a:pt x="104637" y="119039"/>
                </a:lnTo>
                <a:lnTo>
                  <a:pt x="100797" y="123840"/>
                </a:lnTo>
                <a:lnTo>
                  <a:pt x="95996" y="127680"/>
                </a:lnTo>
                <a:lnTo>
                  <a:pt x="90236" y="13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/>
          <p:nvPr/>
        </p:nvSpPr>
        <p:spPr>
          <a:xfrm>
            <a:off x="2330089" y="2450576"/>
            <a:ext cx="19688" cy="37453"/>
          </a:xfrm>
          <a:custGeom>
            <a:avLst/>
            <a:gdLst/>
            <a:ahLst/>
            <a:cxnLst/>
            <a:rect l="l" t="t" r="r" b="b"/>
            <a:pathLst>
              <a:path w="19688" h="37453">
                <a:moveTo>
                  <a:pt x="13441" y="11521"/>
                </a:moveTo>
                <a:lnTo>
                  <a:pt x="7680" y="8641"/>
                </a:lnTo>
                <a:lnTo>
                  <a:pt x="3840" y="4800"/>
                </a:lnTo>
                <a:lnTo>
                  <a:pt x="0" y="0"/>
                </a:lnTo>
                <a:lnTo>
                  <a:pt x="2880" y="32644"/>
                </a:lnTo>
                <a:lnTo>
                  <a:pt x="7853" y="34601"/>
                </a:lnTo>
                <a:lnTo>
                  <a:pt x="19688" y="37453"/>
                </a:lnTo>
                <a:lnTo>
                  <a:pt x="19202" y="14401"/>
                </a:lnTo>
                <a:lnTo>
                  <a:pt x="13441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" name="object 45"/>
          <p:cNvSpPr/>
          <p:nvPr/>
        </p:nvSpPr>
        <p:spPr>
          <a:xfrm>
            <a:off x="2474076" y="2332497"/>
            <a:ext cx="83515" cy="154564"/>
          </a:xfrm>
          <a:custGeom>
            <a:avLst/>
            <a:gdLst/>
            <a:ahLst/>
            <a:cxnLst/>
            <a:rect l="l" t="t" r="r" b="b"/>
            <a:pathLst>
              <a:path w="83515" h="154564">
                <a:moveTo>
                  <a:pt x="83515" y="9601"/>
                </a:moveTo>
                <a:lnTo>
                  <a:pt x="82570" y="8641"/>
                </a:lnTo>
                <a:lnTo>
                  <a:pt x="82570" y="5760"/>
                </a:lnTo>
                <a:lnTo>
                  <a:pt x="81610" y="4800"/>
                </a:lnTo>
                <a:lnTo>
                  <a:pt x="80634" y="3840"/>
                </a:lnTo>
                <a:lnTo>
                  <a:pt x="79689" y="2880"/>
                </a:lnTo>
                <a:lnTo>
                  <a:pt x="77769" y="2880"/>
                </a:lnTo>
                <a:lnTo>
                  <a:pt x="75849" y="1920"/>
                </a:lnTo>
                <a:lnTo>
                  <a:pt x="74889" y="1920"/>
                </a:lnTo>
                <a:lnTo>
                  <a:pt x="72969" y="960"/>
                </a:lnTo>
                <a:lnTo>
                  <a:pt x="67208" y="960"/>
                </a:lnTo>
                <a:lnTo>
                  <a:pt x="65288" y="0"/>
                </a:lnTo>
                <a:lnTo>
                  <a:pt x="59527" y="0"/>
                </a:lnTo>
                <a:lnTo>
                  <a:pt x="56647" y="960"/>
                </a:lnTo>
                <a:lnTo>
                  <a:pt x="53766" y="1920"/>
                </a:lnTo>
                <a:lnTo>
                  <a:pt x="49926" y="1920"/>
                </a:lnTo>
                <a:lnTo>
                  <a:pt x="47045" y="3840"/>
                </a:lnTo>
                <a:lnTo>
                  <a:pt x="44165" y="5760"/>
                </a:lnTo>
                <a:lnTo>
                  <a:pt x="41285" y="7680"/>
                </a:lnTo>
                <a:lnTo>
                  <a:pt x="38404" y="10561"/>
                </a:lnTo>
                <a:lnTo>
                  <a:pt x="34564" y="14401"/>
                </a:lnTo>
                <a:lnTo>
                  <a:pt x="30723" y="17282"/>
                </a:lnTo>
                <a:lnTo>
                  <a:pt x="27843" y="22082"/>
                </a:lnTo>
                <a:lnTo>
                  <a:pt x="24002" y="27843"/>
                </a:lnTo>
                <a:lnTo>
                  <a:pt x="24002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17282" y="2880"/>
                </a:lnTo>
                <a:lnTo>
                  <a:pt x="16322" y="1920"/>
                </a:lnTo>
                <a:lnTo>
                  <a:pt x="9601" y="1920"/>
                </a:lnTo>
                <a:lnTo>
                  <a:pt x="7680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35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0723"/>
                </a:lnTo>
                <a:lnTo>
                  <a:pt x="960" y="151683"/>
                </a:lnTo>
                <a:lnTo>
                  <a:pt x="1935" y="152643"/>
                </a:lnTo>
                <a:lnTo>
                  <a:pt x="2880" y="152643"/>
                </a:lnTo>
                <a:lnTo>
                  <a:pt x="3840" y="153603"/>
                </a:lnTo>
                <a:lnTo>
                  <a:pt x="6720" y="153603"/>
                </a:lnTo>
                <a:lnTo>
                  <a:pt x="8641" y="154564"/>
                </a:lnTo>
                <a:lnTo>
                  <a:pt x="15361" y="154564"/>
                </a:lnTo>
                <a:lnTo>
                  <a:pt x="18242" y="153603"/>
                </a:lnTo>
                <a:lnTo>
                  <a:pt x="22082" y="153603"/>
                </a:lnTo>
                <a:lnTo>
                  <a:pt x="23042" y="152643"/>
                </a:lnTo>
                <a:lnTo>
                  <a:pt x="24002" y="152643"/>
                </a:lnTo>
                <a:lnTo>
                  <a:pt x="24963" y="151683"/>
                </a:lnTo>
                <a:lnTo>
                  <a:pt x="25923" y="151683"/>
                </a:lnTo>
                <a:lnTo>
                  <a:pt x="25923" y="55686"/>
                </a:lnTo>
                <a:lnTo>
                  <a:pt x="29763" y="49926"/>
                </a:lnTo>
                <a:lnTo>
                  <a:pt x="33604" y="45125"/>
                </a:lnTo>
                <a:lnTo>
                  <a:pt x="36484" y="41285"/>
                </a:lnTo>
                <a:lnTo>
                  <a:pt x="39364" y="37444"/>
                </a:lnTo>
                <a:lnTo>
                  <a:pt x="42245" y="33604"/>
                </a:lnTo>
                <a:lnTo>
                  <a:pt x="45125" y="31683"/>
                </a:lnTo>
                <a:lnTo>
                  <a:pt x="48006" y="28803"/>
                </a:lnTo>
                <a:lnTo>
                  <a:pt x="50886" y="26883"/>
                </a:lnTo>
                <a:lnTo>
                  <a:pt x="52806" y="25923"/>
                </a:lnTo>
                <a:lnTo>
                  <a:pt x="55686" y="24963"/>
                </a:lnTo>
                <a:lnTo>
                  <a:pt x="67208" y="24963"/>
                </a:lnTo>
                <a:lnTo>
                  <a:pt x="69128" y="25923"/>
                </a:lnTo>
                <a:lnTo>
                  <a:pt x="71048" y="25923"/>
                </a:lnTo>
                <a:lnTo>
                  <a:pt x="72008" y="26883"/>
                </a:lnTo>
                <a:lnTo>
                  <a:pt x="73929" y="26883"/>
                </a:lnTo>
                <a:lnTo>
                  <a:pt x="74889" y="27843"/>
                </a:lnTo>
                <a:lnTo>
                  <a:pt x="75849" y="27843"/>
                </a:lnTo>
                <a:lnTo>
                  <a:pt x="77769" y="28803"/>
                </a:lnTo>
                <a:lnTo>
                  <a:pt x="80634" y="28803"/>
                </a:lnTo>
                <a:lnTo>
                  <a:pt x="81610" y="27843"/>
                </a:lnTo>
                <a:lnTo>
                  <a:pt x="82570" y="26883"/>
                </a:lnTo>
                <a:lnTo>
                  <a:pt x="82570" y="24963"/>
                </a:lnTo>
                <a:lnTo>
                  <a:pt x="83515" y="24002"/>
                </a:lnTo>
                <a:lnTo>
                  <a:pt x="83515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/>
          <p:nvPr/>
        </p:nvSpPr>
        <p:spPr>
          <a:xfrm>
            <a:off x="2587355" y="2266264"/>
            <a:ext cx="116159" cy="220797"/>
          </a:xfrm>
          <a:custGeom>
            <a:avLst/>
            <a:gdLst/>
            <a:ahLst/>
            <a:cxnLst/>
            <a:rect l="l" t="t" r="r" b="b"/>
            <a:pathLst>
              <a:path w="116159" h="220797">
                <a:moveTo>
                  <a:pt x="87355" y="216956"/>
                </a:moveTo>
                <a:lnTo>
                  <a:pt x="88331" y="217916"/>
                </a:lnTo>
                <a:lnTo>
                  <a:pt x="89275" y="218876"/>
                </a:lnTo>
                <a:lnTo>
                  <a:pt x="90236" y="218876"/>
                </a:lnTo>
                <a:lnTo>
                  <a:pt x="91196" y="219837"/>
                </a:lnTo>
                <a:lnTo>
                  <a:pt x="95996" y="219837"/>
                </a:lnTo>
                <a:lnTo>
                  <a:pt x="97916" y="220797"/>
                </a:lnTo>
                <a:lnTo>
                  <a:pt x="105597" y="220797"/>
                </a:lnTo>
                <a:lnTo>
                  <a:pt x="107518" y="219837"/>
                </a:lnTo>
                <a:lnTo>
                  <a:pt x="113278" y="219837"/>
                </a:lnTo>
                <a:lnTo>
                  <a:pt x="114239" y="218876"/>
                </a:lnTo>
                <a:lnTo>
                  <a:pt x="115199" y="218876"/>
                </a:lnTo>
                <a:lnTo>
                  <a:pt x="115199" y="217916"/>
                </a:lnTo>
                <a:lnTo>
                  <a:pt x="116159" y="217916"/>
                </a:lnTo>
                <a:lnTo>
                  <a:pt x="116159" y="213116"/>
                </a:lnTo>
                <a:lnTo>
                  <a:pt x="115199" y="212156"/>
                </a:lnTo>
                <a:lnTo>
                  <a:pt x="115199" y="211195"/>
                </a:lnTo>
                <a:lnTo>
                  <a:pt x="114239" y="209275"/>
                </a:lnTo>
                <a:lnTo>
                  <a:pt x="113278" y="208315"/>
                </a:lnTo>
                <a:lnTo>
                  <a:pt x="54726" y="133441"/>
                </a:lnTo>
                <a:lnTo>
                  <a:pt x="106558" y="81594"/>
                </a:lnTo>
                <a:lnTo>
                  <a:pt x="108478" y="79674"/>
                </a:lnTo>
                <a:lnTo>
                  <a:pt x="109438" y="78714"/>
                </a:lnTo>
                <a:lnTo>
                  <a:pt x="109438" y="76794"/>
                </a:lnTo>
                <a:lnTo>
                  <a:pt x="110398" y="75834"/>
                </a:lnTo>
                <a:lnTo>
                  <a:pt x="111358" y="74874"/>
                </a:lnTo>
                <a:lnTo>
                  <a:pt x="111358" y="71993"/>
                </a:lnTo>
                <a:lnTo>
                  <a:pt x="110398" y="71993"/>
                </a:lnTo>
                <a:lnTo>
                  <a:pt x="110398" y="71033"/>
                </a:lnTo>
                <a:lnTo>
                  <a:pt x="109438" y="70073"/>
                </a:lnTo>
                <a:lnTo>
                  <a:pt x="107518" y="70073"/>
                </a:lnTo>
                <a:lnTo>
                  <a:pt x="106558" y="69113"/>
                </a:lnTo>
                <a:lnTo>
                  <a:pt x="103677" y="69113"/>
                </a:lnTo>
                <a:lnTo>
                  <a:pt x="101757" y="68153"/>
                </a:lnTo>
                <a:lnTo>
                  <a:pt x="94076" y="68153"/>
                </a:lnTo>
                <a:lnTo>
                  <a:pt x="92156" y="69113"/>
                </a:lnTo>
                <a:lnTo>
                  <a:pt x="87355" y="69113"/>
                </a:lnTo>
                <a:lnTo>
                  <a:pt x="85435" y="70073"/>
                </a:lnTo>
                <a:lnTo>
                  <a:pt x="84490" y="70073"/>
                </a:lnTo>
                <a:lnTo>
                  <a:pt x="83515" y="71033"/>
                </a:lnTo>
                <a:lnTo>
                  <a:pt x="82555" y="71993"/>
                </a:lnTo>
                <a:lnTo>
                  <a:pt x="81610" y="71993"/>
                </a:lnTo>
                <a:lnTo>
                  <a:pt x="80634" y="72953"/>
                </a:lnTo>
                <a:lnTo>
                  <a:pt x="79674" y="73914"/>
                </a:lnTo>
                <a:lnTo>
                  <a:pt x="25923" y="133441"/>
                </a:lnTo>
                <a:lnTo>
                  <a:pt x="25923" y="2880"/>
                </a:lnTo>
                <a:lnTo>
                  <a:pt x="24963" y="2880"/>
                </a:lnTo>
                <a:lnTo>
                  <a:pt x="24963" y="1920"/>
                </a:lnTo>
                <a:lnTo>
                  <a:pt x="24002" y="960"/>
                </a:lnTo>
                <a:lnTo>
                  <a:pt x="22082" y="960"/>
                </a:lnTo>
                <a:lnTo>
                  <a:pt x="21122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217916"/>
                </a:lnTo>
                <a:lnTo>
                  <a:pt x="960" y="217916"/>
                </a:lnTo>
                <a:lnTo>
                  <a:pt x="960" y="218876"/>
                </a:lnTo>
                <a:lnTo>
                  <a:pt x="1920" y="218876"/>
                </a:lnTo>
                <a:lnTo>
                  <a:pt x="3840" y="219837"/>
                </a:lnTo>
                <a:lnTo>
                  <a:pt x="6720" y="219837"/>
                </a:lnTo>
                <a:lnTo>
                  <a:pt x="8641" y="220797"/>
                </a:lnTo>
                <a:lnTo>
                  <a:pt x="15361" y="220797"/>
                </a:lnTo>
                <a:lnTo>
                  <a:pt x="17282" y="219837"/>
                </a:lnTo>
                <a:lnTo>
                  <a:pt x="22082" y="219837"/>
                </a:lnTo>
                <a:lnTo>
                  <a:pt x="23042" y="218876"/>
                </a:lnTo>
                <a:lnTo>
                  <a:pt x="24002" y="218876"/>
                </a:lnTo>
                <a:lnTo>
                  <a:pt x="24963" y="217916"/>
                </a:lnTo>
                <a:lnTo>
                  <a:pt x="25923" y="216956"/>
                </a:lnTo>
                <a:lnTo>
                  <a:pt x="25923" y="136321"/>
                </a:lnTo>
                <a:lnTo>
                  <a:pt x="86395" y="215036"/>
                </a:lnTo>
                <a:lnTo>
                  <a:pt x="86395" y="215996"/>
                </a:lnTo>
                <a:lnTo>
                  <a:pt x="87355" y="2169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" name="object 47"/>
          <p:cNvSpPr/>
          <p:nvPr/>
        </p:nvSpPr>
        <p:spPr>
          <a:xfrm>
            <a:off x="2787990" y="2265304"/>
            <a:ext cx="95996" cy="221757"/>
          </a:xfrm>
          <a:custGeom>
            <a:avLst/>
            <a:gdLst/>
            <a:ahLst/>
            <a:cxnLst/>
            <a:rect l="l" t="t" r="r" b="b"/>
            <a:pathLst>
              <a:path w="95996" h="221757">
                <a:moveTo>
                  <a:pt x="26883" y="218876"/>
                </a:moveTo>
                <a:lnTo>
                  <a:pt x="26883" y="219837"/>
                </a:lnTo>
                <a:lnTo>
                  <a:pt x="27843" y="219837"/>
                </a:lnTo>
                <a:lnTo>
                  <a:pt x="28803" y="220797"/>
                </a:lnTo>
                <a:lnTo>
                  <a:pt x="31683" y="220797"/>
                </a:lnTo>
                <a:lnTo>
                  <a:pt x="33604" y="221757"/>
                </a:lnTo>
                <a:lnTo>
                  <a:pt x="41285" y="221757"/>
                </a:lnTo>
                <a:lnTo>
                  <a:pt x="43205" y="220797"/>
                </a:lnTo>
                <a:lnTo>
                  <a:pt x="48006" y="220797"/>
                </a:lnTo>
                <a:lnTo>
                  <a:pt x="48966" y="219837"/>
                </a:lnTo>
                <a:lnTo>
                  <a:pt x="49926" y="219837"/>
                </a:lnTo>
                <a:lnTo>
                  <a:pt x="50886" y="218876"/>
                </a:lnTo>
                <a:lnTo>
                  <a:pt x="51846" y="217916"/>
                </a:lnTo>
                <a:lnTo>
                  <a:pt x="51846" y="92156"/>
                </a:lnTo>
                <a:lnTo>
                  <a:pt x="84475" y="92156"/>
                </a:lnTo>
                <a:lnTo>
                  <a:pt x="86395" y="91196"/>
                </a:lnTo>
                <a:lnTo>
                  <a:pt x="87355" y="89275"/>
                </a:lnTo>
                <a:lnTo>
                  <a:pt x="88315" y="87355"/>
                </a:lnTo>
                <a:lnTo>
                  <a:pt x="88315" y="75834"/>
                </a:lnTo>
                <a:lnTo>
                  <a:pt x="87355" y="74874"/>
                </a:lnTo>
                <a:lnTo>
                  <a:pt x="87355" y="72953"/>
                </a:lnTo>
                <a:lnTo>
                  <a:pt x="86395" y="71993"/>
                </a:lnTo>
                <a:lnTo>
                  <a:pt x="86395" y="71033"/>
                </a:lnTo>
                <a:lnTo>
                  <a:pt x="85435" y="71033"/>
                </a:lnTo>
                <a:lnTo>
                  <a:pt x="84475" y="70073"/>
                </a:lnTo>
                <a:lnTo>
                  <a:pt x="51846" y="70073"/>
                </a:lnTo>
                <a:lnTo>
                  <a:pt x="51846" y="43205"/>
                </a:lnTo>
                <a:lnTo>
                  <a:pt x="52806" y="39364"/>
                </a:lnTo>
                <a:lnTo>
                  <a:pt x="53766" y="35524"/>
                </a:lnTo>
                <a:lnTo>
                  <a:pt x="54726" y="31683"/>
                </a:lnTo>
                <a:lnTo>
                  <a:pt x="56631" y="28803"/>
                </a:lnTo>
                <a:lnTo>
                  <a:pt x="57607" y="25923"/>
                </a:lnTo>
                <a:lnTo>
                  <a:pt x="60472" y="24002"/>
                </a:lnTo>
                <a:lnTo>
                  <a:pt x="63352" y="23042"/>
                </a:lnTo>
                <a:lnTo>
                  <a:pt x="66248" y="22082"/>
                </a:lnTo>
                <a:lnTo>
                  <a:pt x="69128" y="21122"/>
                </a:lnTo>
                <a:lnTo>
                  <a:pt x="78714" y="21122"/>
                </a:lnTo>
                <a:lnTo>
                  <a:pt x="80634" y="22082"/>
                </a:lnTo>
                <a:lnTo>
                  <a:pt x="82555" y="22082"/>
                </a:lnTo>
                <a:lnTo>
                  <a:pt x="84475" y="23042"/>
                </a:lnTo>
                <a:lnTo>
                  <a:pt x="86395" y="24002"/>
                </a:lnTo>
                <a:lnTo>
                  <a:pt x="87355" y="24002"/>
                </a:lnTo>
                <a:lnTo>
                  <a:pt x="89275" y="24963"/>
                </a:lnTo>
                <a:lnTo>
                  <a:pt x="90236" y="24963"/>
                </a:lnTo>
                <a:lnTo>
                  <a:pt x="91196" y="25923"/>
                </a:lnTo>
                <a:lnTo>
                  <a:pt x="94076" y="25923"/>
                </a:lnTo>
                <a:lnTo>
                  <a:pt x="94076" y="24963"/>
                </a:lnTo>
                <a:lnTo>
                  <a:pt x="95036" y="24963"/>
                </a:lnTo>
                <a:lnTo>
                  <a:pt x="95036" y="24002"/>
                </a:lnTo>
                <a:lnTo>
                  <a:pt x="95996" y="23042"/>
                </a:lnTo>
                <a:lnTo>
                  <a:pt x="95996" y="8641"/>
                </a:lnTo>
                <a:lnTo>
                  <a:pt x="95036" y="7680"/>
                </a:lnTo>
                <a:lnTo>
                  <a:pt x="95036" y="6720"/>
                </a:lnTo>
                <a:lnTo>
                  <a:pt x="94076" y="5760"/>
                </a:lnTo>
                <a:lnTo>
                  <a:pt x="94076" y="4800"/>
                </a:lnTo>
                <a:lnTo>
                  <a:pt x="93116" y="3840"/>
                </a:lnTo>
                <a:lnTo>
                  <a:pt x="92156" y="3840"/>
                </a:lnTo>
                <a:lnTo>
                  <a:pt x="90236" y="2880"/>
                </a:lnTo>
                <a:lnTo>
                  <a:pt x="88315" y="1920"/>
                </a:lnTo>
                <a:lnTo>
                  <a:pt x="85435" y="960"/>
                </a:lnTo>
                <a:lnTo>
                  <a:pt x="81594" y="960"/>
                </a:lnTo>
                <a:lnTo>
                  <a:pt x="78714" y="0"/>
                </a:lnTo>
                <a:lnTo>
                  <a:pt x="63352" y="0"/>
                </a:lnTo>
                <a:lnTo>
                  <a:pt x="56631" y="960"/>
                </a:lnTo>
                <a:lnTo>
                  <a:pt x="50886" y="2880"/>
                </a:lnTo>
                <a:lnTo>
                  <a:pt x="45125" y="4800"/>
                </a:lnTo>
                <a:lnTo>
                  <a:pt x="40325" y="8641"/>
                </a:lnTo>
                <a:lnTo>
                  <a:pt x="36484" y="12481"/>
                </a:lnTo>
                <a:lnTo>
                  <a:pt x="32644" y="17282"/>
                </a:lnTo>
                <a:lnTo>
                  <a:pt x="29763" y="23042"/>
                </a:lnTo>
                <a:lnTo>
                  <a:pt x="27843" y="30708"/>
                </a:lnTo>
                <a:lnTo>
                  <a:pt x="25923" y="37429"/>
                </a:lnTo>
                <a:lnTo>
                  <a:pt x="24963" y="46070"/>
                </a:lnTo>
                <a:lnTo>
                  <a:pt x="24963" y="70073"/>
                </a:lnTo>
                <a:lnTo>
                  <a:pt x="4800" y="70073"/>
                </a:lnTo>
                <a:lnTo>
                  <a:pt x="3840" y="71033"/>
                </a:lnTo>
                <a:lnTo>
                  <a:pt x="2880" y="71033"/>
                </a:lnTo>
                <a:lnTo>
                  <a:pt x="1920" y="71993"/>
                </a:lnTo>
                <a:lnTo>
                  <a:pt x="1920" y="72953"/>
                </a:lnTo>
                <a:lnTo>
                  <a:pt x="960" y="73914"/>
                </a:lnTo>
                <a:lnTo>
                  <a:pt x="960" y="75834"/>
                </a:lnTo>
                <a:lnTo>
                  <a:pt x="0" y="77754"/>
                </a:lnTo>
                <a:lnTo>
                  <a:pt x="0" y="85435"/>
                </a:lnTo>
                <a:lnTo>
                  <a:pt x="960" y="88315"/>
                </a:lnTo>
                <a:lnTo>
                  <a:pt x="1920" y="89275"/>
                </a:lnTo>
                <a:lnTo>
                  <a:pt x="2880" y="91196"/>
                </a:lnTo>
                <a:lnTo>
                  <a:pt x="3840" y="92156"/>
                </a:lnTo>
                <a:lnTo>
                  <a:pt x="24963" y="92156"/>
                </a:lnTo>
                <a:lnTo>
                  <a:pt x="24963" y="216956"/>
                </a:lnTo>
                <a:lnTo>
                  <a:pt x="25923" y="217916"/>
                </a:lnTo>
                <a:lnTo>
                  <a:pt x="25923" y="218876"/>
                </a:lnTo>
                <a:lnTo>
                  <a:pt x="26883" y="2188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/>
          <p:nvPr/>
        </p:nvSpPr>
        <p:spPr>
          <a:xfrm>
            <a:off x="2915618" y="2417932"/>
            <a:ext cx="11573" cy="65288"/>
          </a:xfrm>
          <a:custGeom>
            <a:avLst/>
            <a:gdLst/>
            <a:ahLst/>
            <a:cxnLst/>
            <a:rect l="l" t="t" r="r" b="b"/>
            <a:pathLst>
              <a:path w="11573" h="65288">
                <a:moveTo>
                  <a:pt x="5813" y="26883"/>
                </a:moveTo>
                <a:lnTo>
                  <a:pt x="3892" y="21122"/>
                </a:lnTo>
                <a:lnTo>
                  <a:pt x="1972" y="14401"/>
                </a:lnTo>
                <a:lnTo>
                  <a:pt x="1012" y="7680"/>
                </a:lnTo>
                <a:lnTo>
                  <a:pt x="52" y="0"/>
                </a:lnTo>
                <a:lnTo>
                  <a:pt x="0" y="59216"/>
                </a:lnTo>
                <a:lnTo>
                  <a:pt x="11573" y="65288"/>
                </a:lnTo>
                <a:lnTo>
                  <a:pt x="5813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" name="object 49"/>
          <p:cNvSpPr/>
          <p:nvPr/>
        </p:nvSpPr>
        <p:spPr>
          <a:xfrm>
            <a:off x="2888787" y="2332497"/>
            <a:ext cx="142082" cy="156484"/>
          </a:xfrm>
          <a:custGeom>
            <a:avLst/>
            <a:gdLst/>
            <a:ahLst/>
            <a:cxnLst/>
            <a:rect l="l" t="t" r="r" b="b"/>
            <a:pathLst>
              <a:path w="142082" h="156484">
                <a:moveTo>
                  <a:pt x="55686" y="132481"/>
                </a:moveTo>
                <a:lnTo>
                  <a:pt x="49926" y="129600"/>
                </a:lnTo>
                <a:lnTo>
                  <a:pt x="44165" y="126720"/>
                </a:lnTo>
                <a:lnTo>
                  <a:pt x="39364" y="122880"/>
                </a:lnTo>
                <a:lnTo>
                  <a:pt x="36484" y="118079"/>
                </a:lnTo>
                <a:lnTo>
                  <a:pt x="32644" y="112318"/>
                </a:lnTo>
                <a:lnTo>
                  <a:pt x="38404" y="150723"/>
                </a:lnTo>
                <a:lnTo>
                  <a:pt x="43803" y="152677"/>
                </a:lnTo>
                <a:lnTo>
                  <a:pt x="55892" y="155532"/>
                </a:lnTo>
                <a:lnTo>
                  <a:pt x="69113" y="156484"/>
                </a:lnTo>
                <a:lnTo>
                  <a:pt x="76766" y="156227"/>
                </a:lnTo>
                <a:lnTo>
                  <a:pt x="89678" y="154371"/>
                </a:lnTo>
                <a:lnTo>
                  <a:pt x="100797" y="150723"/>
                </a:lnTo>
                <a:lnTo>
                  <a:pt x="115100" y="142168"/>
                </a:lnTo>
                <a:lnTo>
                  <a:pt x="123840" y="133441"/>
                </a:lnTo>
                <a:lnTo>
                  <a:pt x="132341" y="120716"/>
                </a:lnTo>
                <a:lnTo>
                  <a:pt x="137281" y="108478"/>
                </a:lnTo>
                <a:lnTo>
                  <a:pt x="139316" y="102381"/>
                </a:lnTo>
                <a:lnTo>
                  <a:pt x="141510" y="90040"/>
                </a:lnTo>
                <a:lnTo>
                  <a:pt x="142082" y="76794"/>
                </a:lnTo>
                <a:lnTo>
                  <a:pt x="141844" y="69291"/>
                </a:lnTo>
                <a:lnTo>
                  <a:pt x="140195" y="56304"/>
                </a:lnTo>
                <a:lnTo>
                  <a:pt x="137281" y="45125"/>
                </a:lnTo>
                <a:lnTo>
                  <a:pt x="131562" y="30439"/>
                </a:lnTo>
                <a:lnTo>
                  <a:pt x="124800" y="20162"/>
                </a:lnTo>
                <a:lnTo>
                  <a:pt x="114429" y="11260"/>
                </a:lnTo>
                <a:lnTo>
                  <a:pt x="102717" y="5760"/>
                </a:lnTo>
                <a:lnTo>
                  <a:pt x="97744" y="3803"/>
                </a:lnTo>
                <a:lnTo>
                  <a:pt x="85909" y="950"/>
                </a:lnTo>
                <a:lnTo>
                  <a:pt x="71993" y="0"/>
                </a:lnTo>
                <a:lnTo>
                  <a:pt x="64834" y="256"/>
                </a:lnTo>
                <a:lnTo>
                  <a:pt x="52132" y="2111"/>
                </a:lnTo>
                <a:lnTo>
                  <a:pt x="40325" y="5760"/>
                </a:lnTo>
                <a:lnTo>
                  <a:pt x="27372" y="13468"/>
                </a:lnTo>
                <a:lnTo>
                  <a:pt x="18242" y="22082"/>
                </a:lnTo>
                <a:lnTo>
                  <a:pt x="9000" y="35795"/>
                </a:lnTo>
                <a:lnTo>
                  <a:pt x="3840" y="48006"/>
                </a:lnTo>
                <a:lnTo>
                  <a:pt x="2310" y="53987"/>
                </a:lnTo>
                <a:lnTo>
                  <a:pt x="517" y="66371"/>
                </a:lnTo>
                <a:lnTo>
                  <a:pt x="0" y="79674"/>
                </a:lnTo>
                <a:lnTo>
                  <a:pt x="128" y="86706"/>
                </a:lnTo>
                <a:lnTo>
                  <a:pt x="1253" y="99856"/>
                </a:lnTo>
                <a:lnTo>
                  <a:pt x="3840" y="111358"/>
                </a:lnTo>
                <a:lnTo>
                  <a:pt x="10205" y="126220"/>
                </a:lnTo>
                <a:lnTo>
                  <a:pt x="17282" y="136321"/>
                </a:lnTo>
                <a:lnTo>
                  <a:pt x="26830" y="144651"/>
                </a:lnTo>
                <a:lnTo>
                  <a:pt x="26883" y="85435"/>
                </a:lnTo>
                <a:lnTo>
                  <a:pt x="26883" y="69113"/>
                </a:lnTo>
                <a:lnTo>
                  <a:pt x="27843" y="62407"/>
                </a:lnTo>
                <a:lnTo>
                  <a:pt x="29763" y="55686"/>
                </a:lnTo>
                <a:lnTo>
                  <a:pt x="31683" y="48006"/>
                </a:lnTo>
                <a:lnTo>
                  <a:pt x="34564" y="42245"/>
                </a:lnTo>
                <a:lnTo>
                  <a:pt x="37444" y="37444"/>
                </a:lnTo>
                <a:lnTo>
                  <a:pt x="41285" y="32644"/>
                </a:lnTo>
                <a:lnTo>
                  <a:pt x="46085" y="28803"/>
                </a:lnTo>
                <a:lnTo>
                  <a:pt x="50886" y="25923"/>
                </a:lnTo>
                <a:lnTo>
                  <a:pt x="56647" y="23042"/>
                </a:lnTo>
                <a:lnTo>
                  <a:pt x="63367" y="22082"/>
                </a:lnTo>
                <a:lnTo>
                  <a:pt x="79674" y="22082"/>
                </a:lnTo>
                <a:lnTo>
                  <a:pt x="86395" y="24002"/>
                </a:lnTo>
                <a:lnTo>
                  <a:pt x="92156" y="26883"/>
                </a:lnTo>
                <a:lnTo>
                  <a:pt x="97917" y="29763"/>
                </a:lnTo>
                <a:lnTo>
                  <a:pt x="102717" y="33604"/>
                </a:lnTo>
                <a:lnTo>
                  <a:pt x="105597" y="38404"/>
                </a:lnTo>
                <a:lnTo>
                  <a:pt x="108478" y="44165"/>
                </a:lnTo>
                <a:lnTo>
                  <a:pt x="111358" y="49926"/>
                </a:lnTo>
                <a:lnTo>
                  <a:pt x="112318" y="56647"/>
                </a:lnTo>
                <a:lnTo>
                  <a:pt x="114239" y="63367"/>
                </a:lnTo>
                <a:lnTo>
                  <a:pt x="114239" y="86395"/>
                </a:lnTo>
                <a:lnTo>
                  <a:pt x="113278" y="94076"/>
                </a:lnTo>
                <a:lnTo>
                  <a:pt x="112318" y="100797"/>
                </a:lnTo>
                <a:lnTo>
                  <a:pt x="110398" y="107518"/>
                </a:lnTo>
                <a:lnTo>
                  <a:pt x="107518" y="114239"/>
                </a:lnTo>
                <a:lnTo>
                  <a:pt x="103677" y="119039"/>
                </a:lnTo>
                <a:lnTo>
                  <a:pt x="100797" y="123840"/>
                </a:lnTo>
                <a:lnTo>
                  <a:pt x="95996" y="127680"/>
                </a:lnTo>
                <a:lnTo>
                  <a:pt x="90236" y="130561"/>
                </a:lnTo>
                <a:lnTo>
                  <a:pt x="84475" y="133441"/>
                </a:lnTo>
                <a:lnTo>
                  <a:pt x="77754" y="134401"/>
                </a:lnTo>
                <a:lnTo>
                  <a:pt x="62407" y="134401"/>
                </a:lnTo>
                <a:lnTo>
                  <a:pt x="55686" y="13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" name="object 50"/>
          <p:cNvSpPr/>
          <p:nvPr/>
        </p:nvSpPr>
        <p:spPr>
          <a:xfrm>
            <a:off x="3069259" y="2332497"/>
            <a:ext cx="82570" cy="154564"/>
          </a:xfrm>
          <a:custGeom>
            <a:avLst/>
            <a:gdLst/>
            <a:ahLst/>
            <a:cxnLst/>
            <a:rect l="l" t="t" r="r" b="b"/>
            <a:pathLst>
              <a:path w="82570" h="154564">
                <a:moveTo>
                  <a:pt x="25923" y="55686"/>
                </a:moveTo>
                <a:lnTo>
                  <a:pt x="29763" y="49926"/>
                </a:lnTo>
                <a:lnTo>
                  <a:pt x="32644" y="45125"/>
                </a:lnTo>
                <a:lnTo>
                  <a:pt x="36484" y="41285"/>
                </a:lnTo>
                <a:lnTo>
                  <a:pt x="39364" y="37444"/>
                </a:lnTo>
                <a:lnTo>
                  <a:pt x="42245" y="33604"/>
                </a:lnTo>
                <a:lnTo>
                  <a:pt x="45125" y="31683"/>
                </a:lnTo>
                <a:lnTo>
                  <a:pt x="48006" y="28803"/>
                </a:lnTo>
                <a:lnTo>
                  <a:pt x="49926" y="26883"/>
                </a:lnTo>
                <a:lnTo>
                  <a:pt x="52806" y="25923"/>
                </a:lnTo>
                <a:lnTo>
                  <a:pt x="55686" y="24963"/>
                </a:lnTo>
                <a:lnTo>
                  <a:pt x="67208" y="24963"/>
                </a:lnTo>
                <a:lnTo>
                  <a:pt x="68168" y="25923"/>
                </a:lnTo>
                <a:lnTo>
                  <a:pt x="70088" y="25923"/>
                </a:lnTo>
                <a:lnTo>
                  <a:pt x="72008" y="26883"/>
                </a:lnTo>
                <a:lnTo>
                  <a:pt x="72953" y="26883"/>
                </a:lnTo>
                <a:lnTo>
                  <a:pt x="74889" y="27843"/>
                </a:lnTo>
                <a:lnTo>
                  <a:pt x="75834" y="27843"/>
                </a:lnTo>
                <a:lnTo>
                  <a:pt x="76794" y="28803"/>
                </a:lnTo>
                <a:lnTo>
                  <a:pt x="80634" y="28803"/>
                </a:lnTo>
                <a:lnTo>
                  <a:pt x="80634" y="27843"/>
                </a:lnTo>
                <a:lnTo>
                  <a:pt x="81610" y="27843"/>
                </a:lnTo>
                <a:lnTo>
                  <a:pt x="81610" y="26883"/>
                </a:lnTo>
                <a:lnTo>
                  <a:pt x="82570" y="25923"/>
                </a:lnTo>
                <a:lnTo>
                  <a:pt x="82570" y="5760"/>
                </a:lnTo>
                <a:lnTo>
                  <a:pt x="81610" y="5760"/>
                </a:lnTo>
                <a:lnTo>
                  <a:pt x="81610" y="4800"/>
                </a:lnTo>
                <a:lnTo>
                  <a:pt x="80634" y="3840"/>
                </a:lnTo>
                <a:lnTo>
                  <a:pt x="78729" y="2880"/>
                </a:lnTo>
                <a:lnTo>
                  <a:pt x="77769" y="2880"/>
                </a:lnTo>
                <a:lnTo>
                  <a:pt x="75834" y="1920"/>
                </a:lnTo>
                <a:lnTo>
                  <a:pt x="73929" y="1920"/>
                </a:lnTo>
                <a:lnTo>
                  <a:pt x="72008" y="960"/>
                </a:lnTo>
                <a:lnTo>
                  <a:pt x="67208" y="960"/>
                </a:lnTo>
                <a:lnTo>
                  <a:pt x="65288" y="0"/>
                </a:lnTo>
                <a:lnTo>
                  <a:pt x="59527" y="0"/>
                </a:lnTo>
                <a:lnTo>
                  <a:pt x="55686" y="960"/>
                </a:lnTo>
                <a:lnTo>
                  <a:pt x="52806" y="1920"/>
                </a:lnTo>
                <a:lnTo>
                  <a:pt x="49926" y="1920"/>
                </a:lnTo>
                <a:lnTo>
                  <a:pt x="47045" y="3840"/>
                </a:lnTo>
                <a:lnTo>
                  <a:pt x="44165" y="5760"/>
                </a:lnTo>
                <a:lnTo>
                  <a:pt x="41285" y="7680"/>
                </a:lnTo>
                <a:lnTo>
                  <a:pt x="37444" y="10561"/>
                </a:lnTo>
                <a:lnTo>
                  <a:pt x="34564" y="14401"/>
                </a:lnTo>
                <a:lnTo>
                  <a:pt x="30723" y="17282"/>
                </a:lnTo>
                <a:lnTo>
                  <a:pt x="26883" y="22082"/>
                </a:lnTo>
                <a:lnTo>
                  <a:pt x="23042" y="27843"/>
                </a:lnTo>
                <a:lnTo>
                  <a:pt x="23042" y="4800"/>
                </a:lnTo>
                <a:lnTo>
                  <a:pt x="2208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17282" y="2880"/>
                </a:lnTo>
                <a:lnTo>
                  <a:pt x="15361" y="1920"/>
                </a:lnTo>
                <a:lnTo>
                  <a:pt x="9601" y="1920"/>
                </a:lnTo>
                <a:lnTo>
                  <a:pt x="7680" y="288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3840"/>
                </a:lnTo>
                <a:lnTo>
                  <a:pt x="960" y="4800"/>
                </a:lnTo>
                <a:lnTo>
                  <a:pt x="0" y="4800"/>
                </a:lnTo>
                <a:lnTo>
                  <a:pt x="0" y="151683"/>
                </a:lnTo>
                <a:lnTo>
                  <a:pt x="960" y="151683"/>
                </a:lnTo>
                <a:lnTo>
                  <a:pt x="1920" y="152643"/>
                </a:lnTo>
                <a:lnTo>
                  <a:pt x="2880" y="152643"/>
                </a:lnTo>
                <a:lnTo>
                  <a:pt x="3840" y="153603"/>
                </a:lnTo>
                <a:lnTo>
                  <a:pt x="6720" y="153603"/>
                </a:lnTo>
                <a:lnTo>
                  <a:pt x="8641" y="154564"/>
                </a:lnTo>
                <a:lnTo>
                  <a:pt x="15361" y="154564"/>
                </a:lnTo>
                <a:lnTo>
                  <a:pt x="17282" y="153603"/>
                </a:lnTo>
                <a:lnTo>
                  <a:pt x="22082" y="153603"/>
                </a:lnTo>
                <a:lnTo>
                  <a:pt x="23042" y="152643"/>
                </a:lnTo>
                <a:lnTo>
                  <a:pt x="24002" y="152643"/>
                </a:lnTo>
                <a:lnTo>
                  <a:pt x="24963" y="151683"/>
                </a:lnTo>
                <a:lnTo>
                  <a:pt x="25923" y="150723"/>
                </a:lnTo>
                <a:lnTo>
                  <a:pt x="25923" y="556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" name="object 51"/>
          <p:cNvSpPr/>
          <p:nvPr/>
        </p:nvSpPr>
        <p:spPr>
          <a:xfrm>
            <a:off x="3245906" y="2266264"/>
            <a:ext cx="131505" cy="222717"/>
          </a:xfrm>
          <a:custGeom>
            <a:avLst/>
            <a:gdLst/>
            <a:ahLst/>
            <a:cxnLst/>
            <a:rect l="l" t="t" r="r" b="b"/>
            <a:pathLst>
              <a:path w="131505" h="222717">
                <a:moveTo>
                  <a:pt x="108478" y="1920"/>
                </a:moveTo>
                <a:lnTo>
                  <a:pt x="106542" y="1920"/>
                </a:lnTo>
                <a:lnTo>
                  <a:pt x="105582" y="2880"/>
                </a:lnTo>
                <a:lnTo>
                  <a:pt x="105582" y="3840"/>
                </a:lnTo>
                <a:lnTo>
                  <a:pt x="104637" y="4800"/>
                </a:lnTo>
                <a:lnTo>
                  <a:pt x="104637" y="88315"/>
                </a:lnTo>
                <a:lnTo>
                  <a:pt x="104217" y="87838"/>
                </a:lnTo>
                <a:lnTo>
                  <a:pt x="94346" y="78550"/>
                </a:lnTo>
                <a:lnTo>
                  <a:pt x="84475" y="71993"/>
                </a:lnTo>
                <a:lnTo>
                  <a:pt x="77754" y="68153"/>
                </a:lnTo>
                <a:lnTo>
                  <a:pt x="70073" y="66233"/>
                </a:lnTo>
                <a:lnTo>
                  <a:pt x="60184" y="66243"/>
                </a:lnTo>
                <a:lnTo>
                  <a:pt x="47188" y="67801"/>
                </a:lnTo>
                <a:lnTo>
                  <a:pt x="35509" y="71993"/>
                </a:lnTo>
                <a:lnTo>
                  <a:pt x="27828" y="75834"/>
                </a:lnTo>
                <a:lnTo>
                  <a:pt x="21107" y="80634"/>
                </a:lnTo>
                <a:lnTo>
                  <a:pt x="16306" y="88315"/>
                </a:lnTo>
                <a:lnTo>
                  <a:pt x="15027" y="89884"/>
                </a:lnTo>
                <a:lnTo>
                  <a:pt x="8686" y="100683"/>
                </a:lnTo>
                <a:lnTo>
                  <a:pt x="4785" y="113278"/>
                </a:lnTo>
                <a:lnTo>
                  <a:pt x="2965" y="120176"/>
                </a:lnTo>
                <a:lnTo>
                  <a:pt x="794" y="132711"/>
                </a:lnTo>
                <a:lnTo>
                  <a:pt x="0" y="145907"/>
                </a:lnTo>
                <a:lnTo>
                  <a:pt x="128" y="150710"/>
                </a:lnTo>
                <a:lnTo>
                  <a:pt x="1541" y="163409"/>
                </a:lnTo>
                <a:lnTo>
                  <a:pt x="3840" y="175671"/>
                </a:lnTo>
                <a:lnTo>
                  <a:pt x="7628" y="188957"/>
                </a:lnTo>
                <a:lnTo>
                  <a:pt x="13426" y="199674"/>
                </a:lnTo>
                <a:lnTo>
                  <a:pt x="18227" y="207355"/>
                </a:lnTo>
                <a:lnTo>
                  <a:pt x="23987" y="212156"/>
                </a:lnTo>
                <a:lnTo>
                  <a:pt x="27828" y="157429"/>
                </a:lnTo>
                <a:lnTo>
                  <a:pt x="27828" y="129600"/>
                </a:lnTo>
                <a:lnTo>
                  <a:pt x="29748" y="123825"/>
                </a:lnTo>
                <a:lnTo>
                  <a:pt x="30708" y="117119"/>
                </a:lnTo>
                <a:lnTo>
                  <a:pt x="32628" y="111358"/>
                </a:lnTo>
                <a:lnTo>
                  <a:pt x="35509" y="105597"/>
                </a:lnTo>
                <a:lnTo>
                  <a:pt x="38389" y="100797"/>
                </a:lnTo>
                <a:lnTo>
                  <a:pt x="42230" y="96956"/>
                </a:lnTo>
                <a:lnTo>
                  <a:pt x="47030" y="93116"/>
                </a:lnTo>
                <a:lnTo>
                  <a:pt x="51831" y="90236"/>
                </a:lnTo>
                <a:lnTo>
                  <a:pt x="57591" y="89275"/>
                </a:lnTo>
                <a:lnTo>
                  <a:pt x="71033" y="89275"/>
                </a:lnTo>
                <a:lnTo>
                  <a:pt x="77754" y="91196"/>
                </a:lnTo>
                <a:lnTo>
                  <a:pt x="84475" y="95996"/>
                </a:lnTo>
                <a:lnTo>
                  <a:pt x="95441" y="104990"/>
                </a:lnTo>
                <a:lnTo>
                  <a:pt x="104637" y="115199"/>
                </a:lnTo>
                <a:lnTo>
                  <a:pt x="104637" y="172791"/>
                </a:lnTo>
                <a:lnTo>
                  <a:pt x="100797" y="177591"/>
                </a:lnTo>
                <a:lnTo>
                  <a:pt x="96956" y="182392"/>
                </a:lnTo>
                <a:lnTo>
                  <a:pt x="93116" y="185272"/>
                </a:lnTo>
                <a:lnTo>
                  <a:pt x="89275" y="189113"/>
                </a:lnTo>
                <a:lnTo>
                  <a:pt x="86395" y="191993"/>
                </a:lnTo>
                <a:lnTo>
                  <a:pt x="82555" y="193913"/>
                </a:lnTo>
                <a:lnTo>
                  <a:pt x="79674" y="195834"/>
                </a:lnTo>
                <a:lnTo>
                  <a:pt x="75834" y="197754"/>
                </a:lnTo>
                <a:lnTo>
                  <a:pt x="72953" y="198714"/>
                </a:lnTo>
                <a:lnTo>
                  <a:pt x="70073" y="199674"/>
                </a:lnTo>
                <a:lnTo>
                  <a:pt x="66233" y="200634"/>
                </a:lnTo>
                <a:lnTo>
                  <a:pt x="55671" y="200634"/>
                </a:lnTo>
                <a:lnTo>
                  <a:pt x="49910" y="198714"/>
                </a:lnTo>
                <a:lnTo>
                  <a:pt x="46070" y="195834"/>
                </a:lnTo>
                <a:lnTo>
                  <a:pt x="41269" y="191993"/>
                </a:lnTo>
                <a:lnTo>
                  <a:pt x="37429" y="188153"/>
                </a:lnTo>
                <a:lnTo>
                  <a:pt x="34549" y="182392"/>
                </a:lnTo>
                <a:lnTo>
                  <a:pt x="31668" y="177591"/>
                </a:lnTo>
                <a:lnTo>
                  <a:pt x="29748" y="170870"/>
                </a:lnTo>
                <a:lnTo>
                  <a:pt x="31668" y="215996"/>
                </a:lnTo>
                <a:lnTo>
                  <a:pt x="33610" y="217137"/>
                </a:lnTo>
                <a:lnTo>
                  <a:pt x="45148" y="221414"/>
                </a:lnTo>
                <a:lnTo>
                  <a:pt x="58552" y="222717"/>
                </a:lnTo>
                <a:lnTo>
                  <a:pt x="60029" y="222694"/>
                </a:lnTo>
                <a:lnTo>
                  <a:pt x="72899" y="220607"/>
                </a:lnTo>
                <a:lnTo>
                  <a:pt x="84475" y="215996"/>
                </a:lnTo>
                <a:lnTo>
                  <a:pt x="88895" y="213326"/>
                </a:lnTo>
                <a:lnTo>
                  <a:pt x="98890" y="205755"/>
                </a:lnTo>
                <a:lnTo>
                  <a:pt x="108478" y="196794"/>
                </a:lnTo>
                <a:lnTo>
                  <a:pt x="108478" y="217916"/>
                </a:lnTo>
                <a:lnTo>
                  <a:pt x="109423" y="217916"/>
                </a:lnTo>
                <a:lnTo>
                  <a:pt x="109423" y="218876"/>
                </a:lnTo>
                <a:lnTo>
                  <a:pt x="110383" y="218876"/>
                </a:lnTo>
                <a:lnTo>
                  <a:pt x="111343" y="219837"/>
                </a:lnTo>
                <a:lnTo>
                  <a:pt x="114223" y="219837"/>
                </a:lnTo>
                <a:lnTo>
                  <a:pt x="116144" y="220797"/>
                </a:lnTo>
                <a:lnTo>
                  <a:pt x="121904" y="220797"/>
                </a:lnTo>
                <a:lnTo>
                  <a:pt x="123825" y="219837"/>
                </a:lnTo>
                <a:lnTo>
                  <a:pt x="127665" y="219837"/>
                </a:lnTo>
                <a:lnTo>
                  <a:pt x="128625" y="218876"/>
                </a:lnTo>
                <a:lnTo>
                  <a:pt x="129585" y="218876"/>
                </a:lnTo>
                <a:lnTo>
                  <a:pt x="130545" y="217916"/>
                </a:lnTo>
                <a:lnTo>
                  <a:pt x="131505" y="216956"/>
                </a:lnTo>
                <a:lnTo>
                  <a:pt x="131505" y="4800"/>
                </a:lnTo>
                <a:lnTo>
                  <a:pt x="130545" y="3840"/>
                </a:lnTo>
                <a:lnTo>
                  <a:pt x="130545" y="2880"/>
                </a:lnTo>
                <a:lnTo>
                  <a:pt x="129585" y="2880"/>
                </a:lnTo>
                <a:lnTo>
                  <a:pt x="129585" y="1920"/>
                </a:lnTo>
                <a:lnTo>
                  <a:pt x="128625" y="1920"/>
                </a:lnTo>
                <a:lnTo>
                  <a:pt x="127665" y="960"/>
                </a:lnTo>
                <a:lnTo>
                  <a:pt x="122864" y="960"/>
                </a:lnTo>
                <a:lnTo>
                  <a:pt x="120944" y="0"/>
                </a:lnTo>
                <a:lnTo>
                  <a:pt x="115199" y="0"/>
                </a:lnTo>
                <a:lnTo>
                  <a:pt x="113263" y="960"/>
                </a:lnTo>
                <a:lnTo>
                  <a:pt x="110383" y="960"/>
                </a:lnTo>
                <a:lnTo>
                  <a:pt x="108478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/>
          <p:nvPr/>
        </p:nvSpPr>
        <p:spPr>
          <a:xfrm>
            <a:off x="3269894" y="2423693"/>
            <a:ext cx="7680" cy="58567"/>
          </a:xfrm>
          <a:custGeom>
            <a:avLst/>
            <a:gdLst/>
            <a:ahLst/>
            <a:cxnLst/>
            <a:rect l="l" t="t" r="r" b="b"/>
            <a:pathLst>
              <a:path w="7680" h="58567">
                <a:moveTo>
                  <a:pt x="7680" y="58567"/>
                </a:moveTo>
                <a:lnTo>
                  <a:pt x="5760" y="13441"/>
                </a:lnTo>
                <a:lnTo>
                  <a:pt x="4800" y="6720"/>
                </a:lnTo>
                <a:lnTo>
                  <a:pt x="3840" y="0"/>
                </a:lnTo>
                <a:lnTo>
                  <a:pt x="0" y="54726"/>
                </a:lnTo>
                <a:lnTo>
                  <a:pt x="7680" y="585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" name="object 53"/>
          <p:cNvSpPr/>
          <p:nvPr/>
        </p:nvSpPr>
        <p:spPr>
          <a:xfrm>
            <a:off x="3415817" y="2332497"/>
            <a:ext cx="130561" cy="156484"/>
          </a:xfrm>
          <a:custGeom>
            <a:avLst/>
            <a:gdLst/>
            <a:ahLst/>
            <a:cxnLst/>
            <a:rect l="l" t="t" r="r" b="b"/>
            <a:pathLst>
              <a:path w="130561" h="156484">
                <a:moveTo>
                  <a:pt x="54711" y="22082"/>
                </a:moveTo>
                <a:lnTo>
                  <a:pt x="60472" y="20162"/>
                </a:lnTo>
                <a:lnTo>
                  <a:pt x="67193" y="20162"/>
                </a:lnTo>
                <a:lnTo>
                  <a:pt x="73220" y="20557"/>
                </a:lnTo>
                <a:lnTo>
                  <a:pt x="85916" y="24688"/>
                </a:lnTo>
                <a:lnTo>
                  <a:pt x="95036" y="32644"/>
                </a:lnTo>
                <a:lnTo>
                  <a:pt x="99112" y="38467"/>
                </a:lnTo>
                <a:lnTo>
                  <a:pt x="103310" y="50121"/>
                </a:lnTo>
                <a:lnTo>
                  <a:pt x="104637" y="64312"/>
                </a:lnTo>
                <a:lnTo>
                  <a:pt x="27828" y="64312"/>
                </a:lnTo>
                <a:lnTo>
                  <a:pt x="27828" y="58567"/>
                </a:lnTo>
                <a:lnTo>
                  <a:pt x="28803" y="52806"/>
                </a:lnTo>
                <a:lnTo>
                  <a:pt x="27576" y="12783"/>
                </a:lnTo>
                <a:lnTo>
                  <a:pt x="18242" y="21122"/>
                </a:lnTo>
                <a:lnTo>
                  <a:pt x="9740" y="33847"/>
                </a:lnTo>
                <a:lnTo>
                  <a:pt x="4800" y="46085"/>
                </a:lnTo>
                <a:lnTo>
                  <a:pt x="2978" y="52986"/>
                </a:lnTo>
                <a:lnTo>
                  <a:pt x="799" y="65525"/>
                </a:lnTo>
                <a:lnTo>
                  <a:pt x="0" y="78714"/>
                </a:lnTo>
                <a:lnTo>
                  <a:pt x="349" y="88349"/>
                </a:lnTo>
                <a:lnTo>
                  <a:pt x="2021" y="101038"/>
                </a:lnTo>
                <a:lnTo>
                  <a:pt x="4800" y="112318"/>
                </a:lnTo>
                <a:lnTo>
                  <a:pt x="10972" y="127021"/>
                </a:lnTo>
                <a:lnTo>
                  <a:pt x="18242" y="136321"/>
                </a:lnTo>
                <a:lnTo>
                  <a:pt x="28810" y="145498"/>
                </a:lnTo>
                <a:lnTo>
                  <a:pt x="40309" y="151683"/>
                </a:lnTo>
                <a:lnTo>
                  <a:pt x="45246" y="153164"/>
                </a:lnTo>
                <a:lnTo>
                  <a:pt x="57463" y="155588"/>
                </a:lnTo>
                <a:lnTo>
                  <a:pt x="71033" y="156484"/>
                </a:lnTo>
                <a:lnTo>
                  <a:pt x="77754" y="156484"/>
                </a:lnTo>
                <a:lnTo>
                  <a:pt x="84475" y="155508"/>
                </a:lnTo>
                <a:lnTo>
                  <a:pt x="90236" y="154564"/>
                </a:lnTo>
                <a:lnTo>
                  <a:pt x="95996" y="153603"/>
                </a:lnTo>
                <a:lnTo>
                  <a:pt x="101757" y="152643"/>
                </a:lnTo>
                <a:lnTo>
                  <a:pt x="110398" y="149763"/>
                </a:lnTo>
                <a:lnTo>
                  <a:pt x="114223" y="148803"/>
                </a:lnTo>
                <a:lnTo>
                  <a:pt x="117119" y="147843"/>
                </a:lnTo>
                <a:lnTo>
                  <a:pt x="119999" y="145923"/>
                </a:lnTo>
                <a:lnTo>
                  <a:pt x="121904" y="144962"/>
                </a:lnTo>
                <a:lnTo>
                  <a:pt x="122880" y="144002"/>
                </a:lnTo>
                <a:lnTo>
                  <a:pt x="122880" y="143042"/>
                </a:lnTo>
                <a:lnTo>
                  <a:pt x="123840" y="143042"/>
                </a:lnTo>
                <a:lnTo>
                  <a:pt x="123840" y="141122"/>
                </a:lnTo>
                <a:lnTo>
                  <a:pt x="124785" y="140162"/>
                </a:lnTo>
                <a:lnTo>
                  <a:pt x="124785" y="128640"/>
                </a:lnTo>
                <a:lnTo>
                  <a:pt x="123840" y="126720"/>
                </a:lnTo>
                <a:lnTo>
                  <a:pt x="123840" y="125760"/>
                </a:lnTo>
                <a:lnTo>
                  <a:pt x="122880" y="125760"/>
                </a:lnTo>
                <a:lnTo>
                  <a:pt x="122880" y="124800"/>
                </a:lnTo>
                <a:lnTo>
                  <a:pt x="117119" y="124800"/>
                </a:lnTo>
                <a:lnTo>
                  <a:pt x="115199" y="125760"/>
                </a:lnTo>
                <a:lnTo>
                  <a:pt x="112318" y="126720"/>
                </a:lnTo>
                <a:lnTo>
                  <a:pt x="109438" y="128640"/>
                </a:lnTo>
                <a:lnTo>
                  <a:pt x="105597" y="129600"/>
                </a:lnTo>
                <a:lnTo>
                  <a:pt x="101757" y="131521"/>
                </a:lnTo>
                <a:lnTo>
                  <a:pt x="96956" y="132481"/>
                </a:lnTo>
                <a:lnTo>
                  <a:pt x="92156" y="133441"/>
                </a:lnTo>
                <a:lnTo>
                  <a:pt x="86395" y="134401"/>
                </a:lnTo>
                <a:lnTo>
                  <a:pt x="80634" y="135361"/>
                </a:lnTo>
                <a:lnTo>
                  <a:pt x="65272" y="135361"/>
                </a:lnTo>
                <a:lnTo>
                  <a:pt x="57591" y="133441"/>
                </a:lnTo>
                <a:lnTo>
                  <a:pt x="51831" y="131521"/>
                </a:lnTo>
                <a:lnTo>
                  <a:pt x="46070" y="128640"/>
                </a:lnTo>
                <a:lnTo>
                  <a:pt x="41269" y="125760"/>
                </a:lnTo>
                <a:lnTo>
                  <a:pt x="37429" y="120959"/>
                </a:lnTo>
                <a:lnTo>
                  <a:pt x="33588" y="116159"/>
                </a:lnTo>
                <a:lnTo>
                  <a:pt x="31668" y="111358"/>
                </a:lnTo>
                <a:lnTo>
                  <a:pt x="29763" y="104637"/>
                </a:lnTo>
                <a:lnTo>
                  <a:pt x="27828" y="98877"/>
                </a:lnTo>
                <a:lnTo>
                  <a:pt x="27828" y="83515"/>
                </a:lnTo>
                <a:lnTo>
                  <a:pt x="123840" y="83515"/>
                </a:lnTo>
                <a:lnTo>
                  <a:pt x="125745" y="82555"/>
                </a:lnTo>
                <a:lnTo>
                  <a:pt x="127680" y="80634"/>
                </a:lnTo>
                <a:lnTo>
                  <a:pt x="129585" y="78714"/>
                </a:lnTo>
                <a:lnTo>
                  <a:pt x="130561" y="75834"/>
                </a:lnTo>
                <a:lnTo>
                  <a:pt x="130559" y="66527"/>
                </a:lnTo>
                <a:lnTo>
                  <a:pt x="129796" y="53538"/>
                </a:lnTo>
                <a:lnTo>
                  <a:pt x="127680" y="41285"/>
                </a:lnTo>
                <a:lnTo>
                  <a:pt x="124785" y="33604"/>
                </a:lnTo>
                <a:lnTo>
                  <a:pt x="120944" y="25923"/>
                </a:lnTo>
                <a:lnTo>
                  <a:pt x="116159" y="20162"/>
                </a:lnTo>
                <a:lnTo>
                  <a:pt x="111358" y="13441"/>
                </a:lnTo>
                <a:lnTo>
                  <a:pt x="104637" y="8641"/>
                </a:lnTo>
                <a:lnTo>
                  <a:pt x="96956" y="5760"/>
                </a:lnTo>
                <a:lnTo>
                  <a:pt x="93733" y="4307"/>
                </a:lnTo>
                <a:lnTo>
                  <a:pt x="82020" y="1076"/>
                </a:lnTo>
                <a:lnTo>
                  <a:pt x="68153" y="0"/>
                </a:lnTo>
                <a:lnTo>
                  <a:pt x="64807" y="65"/>
                </a:lnTo>
                <a:lnTo>
                  <a:pt x="51665" y="1763"/>
                </a:lnTo>
                <a:lnTo>
                  <a:pt x="40309" y="5760"/>
                </a:lnTo>
                <a:lnTo>
                  <a:pt x="41269" y="29763"/>
                </a:lnTo>
                <a:lnTo>
                  <a:pt x="45110" y="26883"/>
                </a:lnTo>
                <a:lnTo>
                  <a:pt x="49911" y="24002"/>
                </a:lnTo>
                <a:lnTo>
                  <a:pt x="54711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" name="object 54"/>
          <p:cNvSpPr/>
          <p:nvPr/>
        </p:nvSpPr>
        <p:spPr>
          <a:xfrm>
            <a:off x="3443393" y="2338257"/>
            <a:ext cx="13693" cy="47045"/>
          </a:xfrm>
          <a:custGeom>
            <a:avLst/>
            <a:gdLst/>
            <a:ahLst/>
            <a:cxnLst/>
            <a:rect l="l" t="t" r="r" b="b"/>
            <a:pathLst>
              <a:path w="13693" h="47045">
                <a:moveTo>
                  <a:pt x="11308" y="646"/>
                </a:moveTo>
                <a:lnTo>
                  <a:pt x="0" y="7022"/>
                </a:lnTo>
                <a:lnTo>
                  <a:pt x="1227" y="47045"/>
                </a:lnTo>
                <a:lnTo>
                  <a:pt x="3132" y="42245"/>
                </a:lnTo>
                <a:lnTo>
                  <a:pt x="5067" y="36484"/>
                </a:lnTo>
                <a:lnTo>
                  <a:pt x="6972" y="31683"/>
                </a:lnTo>
                <a:lnTo>
                  <a:pt x="10813" y="27843"/>
                </a:lnTo>
                <a:lnTo>
                  <a:pt x="13693" y="24002"/>
                </a:lnTo>
                <a:lnTo>
                  <a:pt x="12733" y="0"/>
                </a:lnTo>
                <a:lnTo>
                  <a:pt x="11308" y="6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" name="object 55"/>
          <p:cNvSpPr/>
          <p:nvPr/>
        </p:nvSpPr>
        <p:spPr>
          <a:xfrm>
            <a:off x="3565565" y="2334417"/>
            <a:ext cx="136321" cy="152643"/>
          </a:xfrm>
          <a:custGeom>
            <a:avLst/>
            <a:gdLst/>
            <a:ahLst/>
            <a:cxnLst/>
            <a:rect l="l" t="t" r="r" b="b"/>
            <a:pathLst>
              <a:path w="136321" h="152643">
                <a:moveTo>
                  <a:pt x="960" y="6720"/>
                </a:moveTo>
                <a:lnTo>
                  <a:pt x="960" y="9601"/>
                </a:lnTo>
                <a:lnTo>
                  <a:pt x="1920" y="10561"/>
                </a:lnTo>
                <a:lnTo>
                  <a:pt x="1920" y="11521"/>
                </a:lnTo>
                <a:lnTo>
                  <a:pt x="50886" y="146883"/>
                </a:lnTo>
                <a:lnTo>
                  <a:pt x="50886" y="147843"/>
                </a:lnTo>
                <a:lnTo>
                  <a:pt x="51846" y="148803"/>
                </a:lnTo>
                <a:lnTo>
                  <a:pt x="52806" y="149763"/>
                </a:lnTo>
                <a:lnTo>
                  <a:pt x="53766" y="150723"/>
                </a:lnTo>
                <a:lnTo>
                  <a:pt x="54726" y="150723"/>
                </a:lnTo>
                <a:lnTo>
                  <a:pt x="56647" y="151683"/>
                </a:lnTo>
                <a:lnTo>
                  <a:pt x="60487" y="151683"/>
                </a:lnTo>
                <a:lnTo>
                  <a:pt x="62392" y="152643"/>
                </a:lnTo>
                <a:lnTo>
                  <a:pt x="71048" y="152643"/>
                </a:lnTo>
                <a:lnTo>
                  <a:pt x="73913" y="151683"/>
                </a:lnTo>
                <a:lnTo>
                  <a:pt x="79674" y="151683"/>
                </a:lnTo>
                <a:lnTo>
                  <a:pt x="81594" y="150723"/>
                </a:lnTo>
                <a:lnTo>
                  <a:pt x="82570" y="150723"/>
                </a:lnTo>
                <a:lnTo>
                  <a:pt x="83515" y="149763"/>
                </a:lnTo>
                <a:lnTo>
                  <a:pt x="84475" y="149763"/>
                </a:lnTo>
                <a:lnTo>
                  <a:pt x="85435" y="148803"/>
                </a:lnTo>
                <a:lnTo>
                  <a:pt x="85435" y="147843"/>
                </a:lnTo>
                <a:lnTo>
                  <a:pt x="86395" y="146883"/>
                </a:lnTo>
                <a:lnTo>
                  <a:pt x="134401" y="11521"/>
                </a:lnTo>
                <a:lnTo>
                  <a:pt x="135361" y="10561"/>
                </a:lnTo>
                <a:lnTo>
                  <a:pt x="135361" y="6720"/>
                </a:lnTo>
                <a:lnTo>
                  <a:pt x="136321" y="5760"/>
                </a:lnTo>
                <a:lnTo>
                  <a:pt x="136321" y="3840"/>
                </a:lnTo>
                <a:lnTo>
                  <a:pt x="135361" y="3840"/>
                </a:lnTo>
                <a:lnTo>
                  <a:pt x="135361" y="1920"/>
                </a:lnTo>
                <a:lnTo>
                  <a:pt x="134401" y="1920"/>
                </a:lnTo>
                <a:lnTo>
                  <a:pt x="133441" y="960"/>
                </a:lnTo>
                <a:lnTo>
                  <a:pt x="129600" y="960"/>
                </a:lnTo>
                <a:lnTo>
                  <a:pt x="128640" y="0"/>
                </a:lnTo>
                <a:lnTo>
                  <a:pt x="120959" y="0"/>
                </a:lnTo>
                <a:lnTo>
                  <a:pt x="118079" y="960"/>
                </a:lnTo>
                <a:lnTo>
                  <a:pt x="113278" y="960"/>
                </a:lnTo>
                <a:lnTo>
                  <a:pt x="112318" y="1920"/>
                </a:lnTo>
                <a:lnTo>
                  <a:pt x="111358" y="1920"/>
                </a:lnTo>
                <a:lnTo>
                  <a:pt x="111358" y="2880"/>
                </a:lnTo>
                <a:lnTo>
                  <a:pt x="110398" y="2880"/>
                </a:lnTo>
                <a:lnTo>
                  <a:pt x="109438" y="3840"/>
                </a:lnTo>
                <a:lnTo>
                  <a:pt x="109438" y="5760"/>
                </a:lnTo>
                <a:lnTo>
                  <a:pt x="70073" y="122880"/>
                </a:lnTo>
                <a:lnTo>
                  <a:pt x="69113" y="124800"/>
                </a:lnTo>
                <a:lnTo>
                  <a:pt x="68168" y="122880"/>
                </a:lnTo>
                <a:lnTo>
                  <a:pt x="28803" y="5760"/>
                </a:lnTo>
                <a:lnTo>
                  <a:pt x="27843" y="4800"/>
                </a:lnTo>
                <a:lnTo>
                  <a:pt x="27843" y="3840"/>
                </a:lnTo>
                <a:lnTo>
                  <a:pt x="26883" y="2880"/>
                </a:lnTo>
                <a:lnTo>
                  <a:pt x="25923" y="1920"/>
                </a:lnTo>
                <a:lnTo>
                  <a:pt x="24963" y="1920"/>
                </a:lnTo>
                <a:lnTo>
                  <a:pt x="24002" y="960"/>
                </a:lnTo>
                <a:lnTo>
                  <a:pt x="20162" y="960"/>
                </a:lnTo>
                <a:lnTo>
                  <a:pt x="18242" y="0"/>
                </a:lnTo>
                <a:lnTo>
                  <a:pt x="10561" y="0"/>
                </a:lnTo>
                <a:lnTo>
                  <a:pt x="8641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3840"/>
                </a:lnTo>
                <a:lnTo>
                  <a:pt x="0" y="3840"/>
                </a:lnTo>
                <a:lnTo>
                  <a:pt x="0" y="6720"/>
                </a:lnTo>
                <a:lnTo>
                  <a:pt x="9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" name="object 56"/>
          <p:cNvSpPr/>
          <p:nvPr/>
        </p:nvSpPr>
        <p:spPr>
          <a:xfrm>
            <a:off x="3718209" y="2338257"/>
            <a:ext cx="42230" cy="131667"/>
          </a:xfrm>
          <a:custGeom>
            <a:avLst/>
            <a:gdLst/>
            <a:ahLst/>
            <a:cxnLst/>
            <a:rect l="l" t="t" r="r" b="b"/>
            <a:pathLst>
              <a:path w="42230" h="131667">
                <a:moveTo>
                  <a:pt x="39601" y="318"/>
                </a:moveTo>
                <a:lnTo>
                  <a:pt x="28382" y="6809"/>
                </a:lnTo>
                <a:lnTo>
                  <a:pt x="19187" y="15361"/>
                </a:lnTo>
                <a:lnTo>
                  <a:pt x="10124" y="28270"/>
                </a:lnTo>
                <a:lnTo>
                  <a:pt x="4800" y="40325"/>
                </a:lnTo>
                <a:lnTo>
                  <a:pt x="2978" y="47226"/>
                </a:lnTo>
                <a:lnTo>
                  <a:pt x="799" y="59765"/>
                </a:lnTo>
                <a:lnTo>
                  <a:pt x="0" y="72953"/>
                </a:lnTo>
                <a:lnTo>
                  <a:pt x="349" y="82588"/>
                </a:lnTo>
                <a:lnTo>
                  <a:pt x="2021" y="95278"/>
                </a:lnTo>
                <a:lnTo>
                  <a:pt x="4800" y="106558"/>
                </a:lnTo>
                <a:lnTo>
                  <a:pt x="10963" y="121257"/>
                </a:lnTo>
                <a:lnTo>
                  <a:pt x="18227" y="130561"/>
                </a:lnTo>
                <a:lnTo>
                  <a:pt x="19352" y="131667"/>
                </a:lnTo>
                <a:lnTo>
                  <a:pt x="27843" y="52806"/>
                </a:lnTo>
                <a:lnTo>
                  <a:pt x="28788" y="47045"/>
                </a:lnTo>
                <a:lnTo>
                  <a:pt x="30708" y="42245"/>
                </a:lnTo>
                <a:lnTo>
                  <a:pt x="32628" y="36484"/>
                </a:lnTo>
                <a:lnTo>
                  <a:pt x="35509" y="31683"/>
                </a:lnTo>
                <a:lnTo>
                  <a:pt x="38389" y="27843"/>
                </a:lnTo>
                <a:lnTo>
                  <a:pt x="42230" y="24002"/>
                </a:lnTo>
                <a:lnTo>
                  <a:pt x="40309" y="0"/>
                </a:lnTo>
                <a:lnTo>
                  <a:pt x="39601" y="3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" name="object 57"/>
          <p:cNvSpPr/>
          <p:nvPr/>
        </p:nvSpPr>
        <p:spPr>
          <a:xfrm>
            <a:off x="3737561" y="2332497"/>
            <a:ext cx="112153" cy="156484"/>
          </a:xfrm>
          <a:custGeom>
            <a:avLst/>
            <a:gdLst/>
            <a:ahLst/>
            <a:cxnLst/>
            <a:rect l="l" t="t" r="r" b="b"/>
            <a:pathLst>
              <a:path w="112153" h="156484">
                <a:moveTo>
                  <a:pt x="8491" y="91196"/>
                </a:moveTo>
                <a:lnTo>
                  <a:pt x="8491" y="83515"/>
                </a:lnTo>
                <a:lnTo>
                  <a:pt x="104472" y="83515"/>
                </a:lnTo>
                <a:lnTo>
                  <a:pt x="106408" y="82555"/>
                </a:lnTo>
                <a:lnTo>
                  <a:pt x="108313" y="80634"/>
                </a:lnTo>
                <a:lnTo>
                  <a:pt x="111193" y="78714"/>
                </a:lnTo>
                <a:lnTo>
                  <a:pt x="112153" y="75834"/>
                </a:lnTo>
                <a:lnTo>
                  <a:pt x="112148" y="66408"/>
                </a:lnTo>
                <a:lnTo>
                  <a:pt x="110886" y="53477"/>
                </a:lnTo>
                <a:lnTo>
                  <a:pt x="108313" y="41285"/>
                </a:lnTo>
                <a:lnTo>
                  <a:pt x="105433" y="33604"/>
                </a:lnTo>
                <a:lnTo>
                  <a:pt x="102567" y="25923"/>
                </a:lnTo>
                <a:lnTo>
                  <a:pt x="96792" y="20162"/>
                </a:lnTo>
                <a:lnTo>
                  <a:pt x="92006" y="13441"/>
                </a:lnTo>
                <a:lnTo>
                  <a:pt x="85285" y="8641"/>
                </a:lnTo>
                <a:lnTo>
                  <a:pt x="77604" y="5760"/>
                </a:lnTo>
                <a:lnTo>
                  <a:pt x="75082" y="4597"/>
                </a:lnTo>
                <a:lnTo>
                  <a:pt x="63253" y="1149"/>
                </a:lnTo>
                <a:lnTo>
                  <a:pt x="49761" y="0"/>
                </a:lnTo>
                <a:lnTo>
                  <a:pt x="45527" y="105"/>
                </a:lnTo>
                <a:lnTo>
                  <a:pt x="32704" y="1856"/>
                </a:lnTo>
                <a:lnTo>
                  <a:pt x="20957" y="5760"/>
                </a:lnTo>
                <a:lnTo>
                  <a:pt x="22878" y="29763"/>
                </a:lnTo>
                <a:lnTo>
                  <a:pt x="26718" y="26883"/>
                </a:lnTo>
                <a:lnTo>
                  <a:pt x="31519" y="24002"/>
                </a:lnTo>
                <a:lnTo>
                  <a:pt x="36319" y="22082"/>
                </a:lnTo>
                <a:lnTo>
                  <a:pt x="42080" y="20162"/>
                </a:lnTo>
                <a:lnTo>
                  <a:pt x="47841" y="20162"/>
                </a:lnTo>
                <a:lnTo>
                  <a:pt x="55033" y="20673"/>
                </a:lnTo>
                <a:lnTo>
                  <a:pt x="67354" y="24863"/>
                </a:lnTo>
                <a:lnTo>
                  <a:pt x="76644" y="32644"/>
                </a:lnTo>
                <a:lnTo>
                  <a:pt x="80802" y="38642"/>
                </a:lnTo>
                <a:lnTo>
                  <a:pt x="84706" y="50230"/>
                </a:lnTo>
                <a:lnTo>
                  <a:pt x="85285" y="64312"/>
                </a:lnTo>
                <a:lnTo>
                  <a:pt x="8491" y="64312"/>
                </a:lnTo>
                <a:lnTo>
                  <a:pt x="8491" y="58567"/>
                </a:lnTo>
                <a:lnTo>
                  <a:pt x="0" y="137428"/>
                </a:lnTo>
                <a:lnTo>
                  <a:pt x="9801" y="145501"/>
                </a:lnTo>
                <a:lnTo>
                  <a:pt x="20957" y="151683"/>
                </a:lnTo>
                <a:lnTo>
                  <a:pt x="26956" y="153343"/>
                </a:lnTo>
                <a:lnTo>
                  <a:pt x="38979" y="155639"/>
                </a:lnTo>
                <a:lnTo>
                  <a:pt x="52641" y="156484"/>
                </a:lnTo>
                <a:lnTo>
                  <a:pt x="59362" y="156484"/>
                </a:lnTo>
                <a:lnTo>
                  <a:pt x="65123" y="155508"/>
                </a:lnTo>
                <a:lnTo>
                  <a:pt x="70884" y="154564"/>
                </a:lnTo>
                <a:lnTo>
                  <a:pt x="77604" y="153603"/>
                </a:lnTo>
                <a:lnTo>
                  <a:pt x="82405" y="152643"/>
                </a:lnTo>
                <a:lnTo>
                  <a:pt x="87206" y="151683"/>
                </a:lnTo>
                <a:lnTo>
                  <a:pt x="92006" y="149763"/>
                </a:lnTo>
                <a:lnTo>
                  <a:pt x="94887" y="148803"/>
                </a:lnTo>
                <a:lnTo>
                  <a:pt x="97752" y="147843"/>
                </a:lnTo>
                <a:lnTo>
                  <a:pt x="100632" y="145923"/>
                </a:lnTo>
                <a:lnTo>
                  <a:pt x="102567" y="144962"/>
                </a:lnTo>
                <a:lnTo>
                  <a:pt x="103512" y="144962"/>
                </a:lnTo>
                <a:lnTo>
                  <a:pt x="103512" y="144002"/>
                </a:lnTo>
                <a:lnTo>
                  <a:pt x="104472" y="143042"/>
                </a:lnTo>
                <a:lnTo>
                  <a:pt x="105433" y="142082"/>
                </a:lnTo>
                <a:lnTo>
                  <a:pt x="105433" y="126720"/>
                </a:lnTo>
                <a:lnTo>
                  <a:pt x="104472" y="125760"/>
                </a:lnTo>
                <a:lnTo>
                  <a:pt x="103512" y="124800"/>
                </a:lnTo>
                <a:lnTo>
                  <a:pt x="98727" y="124800"/>
                </a:lnTo>
                <a:lnTo>
                  <a:pt x="95847" y="125760"/>
                </a:lnTo>
                <a:lnTo>
                  <a:pt x="92951" y="126720"/>
                </a:lnTo>
                <a:lnTo>
                  <a:pt x="90071" y="128640"/>
                </a:lnTo>
                <a:lnTo>
                  <a:pt x="86230" y="129600"/>
                </a:lnTo>
                <a:lnTo>
                  <a:pt x="82405" y="131521"/>
                </a:lnTo>
                <a:lnTo>
                  <a:pt x="78564" y="132481"/>
                </a:lnTo>
                <a:lnTo>
                  <a:pt x="72804" y="133441"/>
                </a:lnTo>
                <a:lnTo>
                  <a:pt x="67043" y="134401"/>
                </a:lnTo>
                <a:lnTo>
                  <a:pt x="61282" y="135361"/>
                </a:lnTo>
                <a:lnTo>
                  <a:pt x="45920" y="135361"/>
                </a:lnTo>
                <a:lnTo>
                  <a:pt x="39200" y="133441"/>
                </a:lnTo>
                <a:lnTo>
                  <a:pt x="33439" y="131521"/>
                </a:lnTo>
                <a:lnTo>
                  <a:pt x="26718" y="128640"/>
                </a:lnTo>
                <a:lnTo>
                  <a:pt x="22878" y="125760"/>
                </a:lnTo>
                <a:lnTo>
                  <a:pt x="19037" y="120959"/>
                </a:lnTo>
                <a:lnTo>
                  <a:pt x="15197" y="116159"/>
                </a:lnTo>
                <a:lnTo>
                  <a:pt x="12316" y="111358"/>
                </a:lnTo>
                <a:lnTo>
                  <a:pt x="11356" y="104637"/>
                </a:lnTo>
                <a:lnTo>
                  <a:pt x="9436" y="98877"/>
                </a:lnTo>
                <a:lnTo>
                  <a:pt x="8491" y="91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/>
          <p:nvPr/>
        </p:nvSpPr>
        <p:spPr>
          <a:xfrm>
            <a:off x="3889080" y="2266264"/>
            <a:ext cx="25923" cy="220797"/>
          </a:xfrm>
          <a:custGeom>
            <a:avLst/>
            <a:gdLst/>
            <a:ahLst/>
            <a:cxnLst/>
            <a:rect l="l" t="t" r="r" b="b"/>
            <a:pathLst>
              <a:path w="25923" h="220797">
                <a:moveTo>
                  <a:pt x="25923" y="2880"/>
                </a:moveTo>
                <a:lnTo>
                  <a:pt x="2496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1122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216956"/>
                </a:lnTo>
                <a:lnTo>
                  <a:pt x="960" y="217916"/>
                </a:lnTo>
                <a:lnTo>
                  <a:pt x="1920" y="218876"/>
                </a:lnTo>
                <a:lnTo>
                  <a:pt x="2880" y="218876"/>
                </a:lnTo>
                <a:lnTo>
                  <a:pt x="3840" y="219837"/>
                </a:lnTo>
                <a:lnTo>
                  <a:pt x="6720" y="219837"/>
                </a:lnTo>
                <a:lnTo>
                  <a:pt x="8641" y="220797"/>
                </a:lnTo>
                <a:lnTo>
                  <a:pt x="16322" y="220797"/>
                </a:lnTo>
                <a:lnTo>
                  <a:pt x="18242" y="219837"/>
                </a:lnTo>
                <a:lnTo>
                  <a:pt x="23042" y="219837"/>
                </a:lnTo>
                <a:lnTo>
                  <a:pt x="24002" y="218876"/>
                </a:lnTo>
                <a:lnTo>
                  <a:pt x="24963" y="218876"/>
                </a:lnTo>
                <a:lnTo>
                  <a:pt x="25923" y="217916"/>
                </a:lnTo>
                <a:lnTo>
                  <a:pt x="25923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/>
          <p:nvPr/>
        </p:nvSpPr>
        <p:spPr>
          <a:xfrm>
            <a:off x="3981046" y="2425613"/>
            <a:ext cx="12672" cy="57607"/>
          </a:xfrm>
          <a:custGeom>
            <a:avLst/>
            <a:gdLst/>
            <a:ahLst/>
            <a:cxnLst/>
            <a:rect l="l" t="t" r="r" b="b"/>
            <a:pathLst>
              <a:path w="12672" h="57607">
                <a:moveTo>
                  <a:pt x="11711" y="57607"/>
                </a:moveTo>
                <a:lnTo>
                  <a:pt x="12672" y="29763"/>
                </a:lnTo>
                <a:lnTo>
                  <a:pt x="8831" y="24963"/>
                </a:lnTo>
                <a:lnTo>
                  <a:pt x="5951" y="19202"/>
                </a:lnTo>
                <a:lnTo>
                  <a:pt x="3070" y="13441"/>
                </a:lnTo>
                <a:lnTo>
                  <a:pt x="2110" y="6720"/>
                </a:lnTo>
                <a:lnTo>
                  <a:pt x="190" y="0"/>
                </a:lnTo>
                <a:lnTo>
                  <a:pt x="0" y="51761"/>
                </a:lnTo>
                <a:lnTo>
                  <a:pt x="11711" y="576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/>
          <p:nvPr/>
        </p:nvSpPr>
        <p:spPr>
          <a:xfrm>
            <a:off x="3953393" y="2332497"/>
            <a:ext cx="142082" cy="156484"/>
          </a:xfrm>
          <a:custGeom>
            <a:avLst/>
            <a:gdLst/>
            <a:ahLst/>
            <a:cxnLst/>
            <a:rect l="l" t="t" r="r" b="b"/>
            <a:pathLst>
              <a:path w="142082" h="156484">
                <a:moveTo>
                  <a:pt x="91196" y="130561"/>
                </a:moveTo>
                <a:lnTo>
                  <a:pt x="85435" y="133441"/>
                </a:lnTo>
                <a:lnTo>
                  <a:pt x="78729" y="134401"/>
                </a:lnTo>
                <a:lnTo>
                  <a:pt x="62407" y="134401"/>
                </a:lnTo>
                <a:lnTo>
                  <a:pt x="55686" y="132481"/>
                </a:lnTo>
                <a:lnTo>
                  <a:pt x="49926" y="129600"/>
                </a:lnTo>
                <a:lnTo>
                  <a:pt x="44165" y="126720"/>
                </a:lnTo>
                <a:lnTo>
                  <a:pt x="40325" y="122880"/>
                </a:lnTo>
                <a:lnTo>
                  <a:pt x="39364" y="150723"/>
                </a:lnTo>
                <a:lnTo>
                  <a:pt x="44409" y="152677"/>
                </a:lnTo>
                <a:lnTo>
                  <a:pt x="56576" y="155532"/>
                </a:lnTo>
                <a:lnTo>
                  <a:pt x="70073" y="156484"/>
                </a:lnTo>
                <a:lnTo>
                  <a:pt x="77247" y="156227"/>
                </a:lnTo>
                <a:lnTo>
                  <a:pt x="89950" y="154371"/>
                </a:lnTo>
                <a:lnTo>
                  <a:pt x="101757" y="150723"/>
                </a:lnTo>
                <a:lnTo>
                  <a:pt x="114920" y="142372"/>
                </a:lnTo>
                <a:lnTo>
                  <a:pt x="123840" y="133441"/>
                </a:lnTo>
                <a:lnTo>
                  <a:pt x="133315" y="120529"/>
                </a:lnTo>
                <a:lnTo>
                  <a:pt x="138242" y="108478"/>
                </a:lnTo>
                <a:lnTo>
                  <a:pt x="139774" y="102477"/>
                </a:lnTo>
                <a:lnTo>
                  <a:pt x="141565" y="90092"/>
                </a:lnTo>
                <a:lnTo>
                  <a:pt x="142082" y="76794"/>
                </a:lnTo>
                <a:lnTo>
                  <a:pt x="141954" y="69404"/>
                </a:lnTo>
                <a:lnTo>
                  <a:pt x="140829" y="56353"/>
                </a:lnTo>
                <a:lnTo>
                  <a:pt x="138242" y="45125"/>
                </a:lnTo>
                <a:lnTo>
                  <a:pt x="131877" y="30263"/>
                </a:lnTo>
                <a:lnTo>
                  <a:pt x="124800" y="20162"/>
                </a:lnTo>
                <a:lnTo>
                  <a:pt x="115251" y="11474"/>
                </a:lnTo>
                <a:lnTo>
                  <a:pt x="103677" y="5760"/>
                </a:lnTo>
                <a:lnTo>
                  <a:pt x="98622" y="3803"/>
                </a:lnTo>
                <a:lnTo>
                  <a:pt x="86456" y="950"/>
                </a:lnTo>
                <a:lnTo>
                  <a:pt x="72953" y="0"/>
                </a:lnTo>
                <a:lnTo>
                  <a:pt x="65320" y="256"/>
                </a:lnTo>
                <a:lnTo>
                  <a:pt x="52409" y="2111"/>
                </a:lnTo>
                <a:lnTo>
                  <a:pt x="41285" y="5760"/>
                </a:lnTo>
                <a:lnTo>
                  <a:pt x="27180" y="13684"/>
                </a:lnTo>
                <a:lnTo>
                  <a:pt x="18242" y="22082"/>
                </a:lnTo>
                <a:lnTo>
                  <a:pt x="9569" y="35623"/>
                </a:lnTo>
                <a:lnTo>
                  <a:pt x="4800" y="48006"/>
                </a:lnTo>
                <a:lnTo>
                  <a:pt x="3143" y="54084"/>
                </a:lnTo>
                <a:lnTo>
                  <a:pt x="845" y="66423"/>
                </a:lnTo>
                <a:lnTo>
                  <a:pt x="0" y="79674"/>
                </a:lnTo>
                <a:lnTo>
                  <a:pt x="239" y="86816"/>
                </a:lnTo>
                <a:lnTo>
                  <a:pt x="1888" y="99907"/>
                </a:lnTo>
                <a:lnTo>
                  <a:pt x="4800" y="111358"/>
                </a:lnTo>
                <a:lnTo>
                  <a:pt x="10520" y="126044"/>
                </a:lnTo>
                <a:lnTo>
                  <a:pt x="17282" y="136321"/>
                </a:lnTo>
                <a:lnTo>
                  <a:pt x="27652" y="144877"/>
                </a:lnTo>
                <a:lnTo>
                  <a:pt x="27843" y="93116"/>
                </a:lnTo>
                <a:lnTo>
                  <a:pt x="27843" y="69113"/>
                </a:lnTo>
                <a:lnTo>
                  <a:pt x="28803" y="62407"/>
                </a:lnTo>
                <a:lnTo>
                  <a:pt x="29763" y="55686"/>
                </a:lnTo>
                <a:lnTo>
                  <a:pt x="31683" y="48006"/>
                </a:lnTo>
                <a:lnTo>
                  <a:pt x="34564" y="42245"/>
                </a:lnTo>
                <a:lnTo>
                  <a:pt x="38404" y="37444"/>
                </a:lnTo>
                <a:lnTo>
                  <a:pt x="42245" y="32644"/>
                </a:lnTo>
                <a:lnTo>
                  <a:pt x="46085" y="28803"/>
                </a:lnTo>
                <a:lnTo>
                  <a:pt x="51846" y="25923"/>
                </a:lnTo>
                <a:lnTo>
                  <a:pt x="57607" y="23042"/>
                </a:lnTo>
                <a:lnTo>
                  <a:pt x="64328" y="22082"/>
                </a:lnTo>
                <a:lnTo>
                  <a:pt x="79689" y="22082"/>
                </a:lnTo>
                <a:lnTo>
                  <a:pt x="87355" y="24002"/>
                </a:lnTo>
                <a:lnTo>
                  <a:pt x="92156" y="26883"/>
                </a:lnTo>
                <a:lnTo>
                  <a:pt x="97917" y="29763"/>
                </a:lnTo>
                <a:lnTo>
                  <a:pt x="102717" y="33604"/>
                </a:lnTo>
                <a:lnTo>
                  <a:pt x="105597" y="38404"/>
                </a:lnTo>
                <a:lnTo>
                  <a:pt x="109438" y="44165"/>
                </a:lnTo>
                <a:lnTo>
                  <a:pt x="111358" y="49926"/>
                </a:lnTo>
                <a:lnTo>
                  <a:pt x="112318" y="56647"/>
                </a:lnTo>
                <a:lnTo>
                  <a:pt x="114239" y="63367"/>
                </a:lnTo>
                <a:lnTo>
                  <a:pt x="115199" y="71033"/>
                </a:lnTo>
                <a:lnTo>
                  <a:pt x="115199" y="86395"/>
                </a:lnTo>
                <a:lnTo>
                  <a:pt x="114239" y="94076"/>
                </a:lnTo>
                <a:lnTo>
                  <a:pt x="112318" y="100797"/>
                </a:lnTo>
                <a:lnTo>
                  <a:pt x="110398" y="107518"/>
                </a:lnTo>
                <a:lnTo>
                  <a:pt x="108478" y="114239"/>
                </a:lnTo>
                <a:lnTo>
                  <a:pt x="104637" y="119039"/>
                </a:lnTo>
                <a:lnTo>
                  <a:pt x="100797" y="123840"/>
                </a:lnTo>
                <a:lnTo>
                  <a:pt x="95996" y="127680"/>
                </a:lnTo>
                <a:lnTo>
                  <a:pt x="91196" y="13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" name="object 61"/>
          <p:cNvSpPr/>
          <p:nvPr/>
        </p:nvSpPr>
        <p:spPr>
          <a:xfrm>
            <a:off x="4157868" y="2332497"/>
            <a:ext cx="107518" cy="209275"/>
          </a:xfrm>
          <a:custGeom>
            <a:avLst/>
            <a:gdLst/>
            <a:ahLst/>
            <a:cxnLst/>
            <a:rect l="l" t="t" r="r" b="b"/>
            <a:pathLst>
              <a:path w="107518" h="209275">
                <a:moveTo>
                  <a:pt x="35524" y="133441"/>
                </a:moveTo>
                <a:lnTo>
                  <a:pt x="28803" y="131521"/>
                </a:lnTo>
                <a:lnTo>
                  <a:pt x="23042" y="126720"/>
                </a:lnTo>
                <a:lnTo>
                  <a:pt x="20840" y="125079"/>
                </a:lnTo>
                <a:lnTo>
                  <a:pt x="11860" y="116961"/>
                </a:lnTo>
                <a:lnTo>
                  <a:pt x="2880" y="106558"/>
                </a:lnTo>
                <a:lnTo>
                  <a:pt x="2880" y="49926"/>
                </a:lnTo>
                <a:lnTo>
                  <a:pt x="0" y="209275"/>
                </a:lnTo>
                <a:lnTo>
                  <a:pt x="960" y="209275"/>
                </a:lnTo>
                <a:lnTo>
                  <a:pt x="1920" y="208315"/>
                </a:lnTo>
                <a:lnTo>
                  <a:pt x="1920" y="207355"/>
                </a:lnTo>
                <a:lnTo>
                  <a:pt x="2880" y="206395"/>
                </a:lnTo>
                <a:lnTo>
                  <a:pt x="2880" y="134401"/>
                </a:lnTo>
                <a:lnTo>
                  <a:pt x="6720" y="138242"/>
                </a:lnTo>
                <a:lnTo>
                  <a:pt x="9601" y="141122"/>
                </a:lnTo>
                <a:lnTo>
                  <a:pt x="13441" y="144002"/>
                </a:lnTo>
                <a:lnTo>
                  <a:pt x="16322" y="146883"/>
                </a:lnTo>
                <a:lnTo>
                  <a:pt x="20162" y="148803"/>
                </a:lnTo>
                <a:lnTo>
                  <a:pt x="23042" y="150723"/>
                </a:lnTo>
                <a:lnTo>
                  <a:pt x="26883" y="152643"/>
                </a:lnTo>
                <a:lnTo>
                  <a:pt x="30723" y="154564"/>
                </a:lnTo>
                <a:lnTo>
                  <a:pt x="33604" y="154564"/>
                </a:lnTo>
                <a:lnTo>
                  <a:pt x="37444" y="155508"/>
                </a:lnTo>
                <a:lnTo>
                  <a:pt x="41285" y="156484"/>
                </a:lnTo>
                <a:lnTo>
                  <a:pt x="47318" y="156473"/>
                </a:lnTo>
                <a:lnTo>
                  <a:pt x="60315" y="154917"/>
                </a:lnTo>
                <a:lnTo>
                  <a:pt x="71993" y="150723"/>
                </a:lnTo>
                <a:lnTo>
                  <a:pt x="79674" y="146883"/>
                </a:lnTo>
                <a:lnTo>
                  <a:pt x="86395" y="141122"/>
                </a:lnTo>
                <a:lnTo>
                  <a:pt x="91196" y="134401"/>
                </a:lnTo>
                <a:lnTo>
                  <a:pt x="92478" y="132833"/>
                </a:lnTo>
                <a:lnTo>
                  <a:pt x="98827" y="122034"/>
                </a:lnTo>
                <a:lnTo>
                  <a:pt x="102717" y="109438"/>
                </a:lnTo>
                <a:lnTo>
                  <a:pt x="104695" y="101837"/>
                </a:lnTo>
                <a:lnTo>
                  <a:pt x="106762" y="89389"/>
                </a:lnTo>
                <a:lnTo>
                  <a:pt x="107518" y="75834"/>
                </a:lnTo>
                <a:lnTo>
                  <a:pt x="107470" y="71905"/>
                </a:lnTo>
                <a:lnTo>
                  <a:pt x="106435" y="58926"/>
                </a:lnTo>
                <a:lnTo>
                  <a:pt x="103677" y="47045"/>
                </a:lnTo>
                <a:lnTo>
                  <a:pt x="103576" y="46544"/>
                </a:lnTo>
                <a:lnTo>
                  <a:pt x="99875" y="33756"/>
                </a:lnTo>
                <a:lnTo>
                  <a:pt x="94076" y="23042"/>
                </a:lnTo>
                <a:lnTo>
                  <a:pt x="89275" y="15361"/>
                </a:lnTo>
                <a:lnTo>
                  <a:pt x="83515" y="10561"/>
                </a:lnTo>
                <a:lnTo>
                  <a:pt x="75834" y="5760"/>
                </a:lnTo>
                <a:lnTo>
                  <a:pt x="63761" y="1319"/>
                </a:lnTo>
                <a:lnTo>
                  <a:pt x="49926" y="0"/>
                </a:lnTo>
                <a:lnTo>
                  <a:pt x="45125" y="0"/>
                </a:lnTo>
                <a:lnTo>
                  <a:pt x="40325" y="960"/>
                </a:lnTo>
                <a:lnTo>
                  <a:pt x="36484" y="1920"/>
                </a:lnTo>
                <a:lnTo>
                  <a:pt x="31683" y="2880"/>
                </a:lnTo>
                <a:lnTo>
                  <a:pt x="27843" y="4800"/>
                </a:lnTo>
                <a:lnTo>
                  <a:pt x="24963" y="28803"/>
                </a:lnTo>
                <a:lnTo>
                  <a:pt x="27843" y="26883"/>
                </a:lnTo>
                <a:lnTo>
                  <a:pt x="31683" y="24963"/>
                </a:lnTo>
                <a:lnTo>
                  <a:pt x="34564" y="24002"/>
                </a:lnTo>
                <a:lnTo>
                  <a:pt x="38404" y="23042"/>
                </a:lnTo>
                <a:lnTo>
                  <a:pt x="51846" y="23042"/>
                </a:lnTo>
                <a:lnTo>
                  <a:pt x="57591" y="24002"/>
                </a:lnTo>
                <a:lnTo>
                  <a:pt x="61432" y="26883"/>
                </a:lnTo>
                <a:lnTo>
                  <a:pt x="66248" y="30723"/>
                </a:lnTo>
                <a:lnTo>
                  <a:pt x="70088" y="34564"/>
                </a:lnTo>
                <a:lnTo>
                  <a:pt x="71993" y="40325"/>
                </a:lnTo>
                <a:lnTo>
                  <a:pt x="74874" y="45125"/>
                </a:lnTo>
                <a:lnTo>
                  <a:pt x="76794" y="50886"/>
                </a:lnTo>
                <a:lnTo>
                  <a:pt x="77769" y="58567"/>
                </a:lnTo>
                <a:lnTo>
                  <a:pt x="79674" y="65272"/>
                </a:lnTo>
                <a:lnTo>
                  <a:pt x="79674" y="85435"/>
                </a:lnTo>
                <a:lnTo>
                  <a:pt x="78714" y="92156"/>
                </a:lnTo>
                <a:lnTo>
                  <a:pt x="77769" y="98877"/>
                </a:lnTo>
                <a:lnTo>
                  <a:pt x="75834" y="105597"/>
                </a:lnTo>
                <a:lnTo>
                  <a:pt x="73929" y="111358"/>
                </a:lnTo>
                <a:lnTo>
                  <a:pt x="71048" y="116159"/>
                </a:lnTo>
                <a:lnTo>
                  <a:pt x="68153" y="121920"/>
                </a:lnTo>
                <a:lnTo>
                  <a:pt x="64312" y="125760"/>
                </a:lnTo>
                <a:lnTo>
                  <a:pt x="59527" y="128640"/>
                </a:lnTo>
                <a:lnTo>
                  <a:pt x="54726" y="132481"/>
                </a:lnTo>
                <a:lnTo>
                  <a:pt x="49926" y="133441"/>
                </a:lnTo>
                <a:lnTo>
                  <a:pt x="35524" y="13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" name="object 62"/>
          <p:cNvSpPr/>
          <p:nvPr/>
        </p:nvSpPr>
        <p:spPr>
          <a:xfrm>
            <a:off x="4133880" y="2334417"/>
            <a:ext cx="51831" cy="208315"/>
          </a:xfrm>
          <a:custGeom>
            <a:avLst/>
            <a:gdLst/>
            <a:ahLst/>
            <a:cxnLst/>
            <a:rect l="l" t="t" r="r" b="b"/>
            <a:pathLst>
              <a:path w="51831" h="208315">
                <a:moveTo>
                  <a:pt x="22067" y="1920"/>
                </a:moveTo>
                <a:lnTo>
                  <a:pt x="21107" y="1920"/>
                </a:lnTo>
                <a:lnTo>
                  <a:pt x="20147" y="960"/>
                </a:lnTo>
                <a:lnTo>
                  <a:pt x="17266" y="960"/>
                </a:lnTo>
                <a:lnTo>
                  <a:pt x="15346" y="0"/>
                </a:lnTo>
                <a:lnTo>
                  <a:pt x="9585" y="0"/>
                </a:lnTo>
                <a:lnTo>
                  <a:pt x="7665" y="960"/>
                </a:lnTo>
                <a:lnTo>
                  <a:pt x="3840" y="960"/>
                </a:lnTo>
                <a:lnTo>
                  <a:pt x="2865" y="1920"/>
                </a:lnTo>
                <a:lnTo>
                  <a:pt x="1905" y="1920"/>
                </a:lnTo>
                <a:lnTo>
                  <a:pt x="944" y="2880"/>
                </a:lnTo>
                <a:lnTo>
                  <a:pt x="944" y="3840"/>
                </a:lnTo>
                <a:lnTo>
                  <a:pt x="0" y="4800"/>
                </a:lnTo>
                <a:lnTo>
                  <a:pt x="0" y="204475"/>
                </a:lnTo>
                <a:lnTo>
                  <a:pt x="944" y="205435"/>
                </a:lnTo>
                <a:lnTo>
                  <a:pt x="944" y="206395"/>
                </a:lnTo>
                <a:lnTo>
                  <a:pt x="1905" y="207355"/>
                </a:lnTo>
                <a:lnTo>
                  <a:pt x="2865" y="207355"/>
                </a:lnTo>
                <a:lnTo>
                  <a:pt x="3840" y="208315"/>
                </a:lnTo>
                <a:lnTo>
                  <a:pt x="21107" y="208315"/>
                </a:lnTo>
                <a:lnTo>
                  <a:pt x="23027" y="207355"/>
                </a:lnTo>
                <a:lnTo>
                  <a:pt x="23987" y="207355"/>
                </a:lnTo>
                <a:lnTo>
                  <a:pt x="26868" y="48006"/>
                </a:lnTo>
                <a:lnTo>
                  <a:pt x="30708" y="43205"/>
                </a:lnTo>
                <a:lnTo>
                  <a:pt x="34549" y="39364"/>
                </a:lnTo>
                <a:lnTo>
                  <a:pt x="38389" y="35524"/>
                </a:lnTo>
                <a:lnTo>
                  <a:pt x="42230" y="31683"/>
                </a:lnTo>
                <a:lnTo>
                  <a:pt x="45110" y="28803"/>
                </a:lnTo>
                <a:lnTo>
                  <a:pt x="48950" y="26883"/>
                </a:lnTo>
                <a:lnTo>
                  <a:pt x="51831" y="2880"/>
                </a:lnTo>
                <a:lnTo>
                  <a:pt x="47990" y="4800"/>
                </a:lnTo>
                <a:lnTo>
                  <a:pt x="44150" y="6720"/>
                </a:lnTo>
                <a:lnTo>
                  <a:pt x="39349" y="9601"/>
                </a:lnTo>
                <a:lnTo>
                  <a:pt x="35509" y="12481"/>
                </a:lnTo>
                <a:lnTo>
                  <a:pt x="31668" y="16322"/>
                </a:lnTo>
                <a:lnTo>
                  <a:pt x="27828" y="20162"/>
                </a:lnTo>
                <a:lnTo>
                  <a:pt x="23027" y="24003"/>
                </a:lnTo>
                <a:lnTo>
                  <a:pt x="23027" y="2880"/>
                </a:lnTo>
                <a:lnTo>
                  <a:pt x="22067" y="2880"/>
                </a:lnTo>
                <a:lnTo>
                  <a:pt x="22067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" name="object 63"/>
          <p:cNvSpPr/>
          <p:nvPr/>
        </p:nvSpPr>
        <p:spPr>
          <a:xfrm>
            <a:off x="4303791" y="2334417"/>
            <a:ext cx="26868" cy="152643"/>
          </a:xfrm>
          <a:custGeom>
            <a:avLst/>
            <a:gdLst/>
            <a:ahLst/>
            <a:cxnLst/>
            <a:rect l="l" t="t" r="r" b="b"/>
            <a:pathLst>
              <a:path w="26868" h="152643">
                <a:moveTo>
                  <a:pt x="22082" y="151683"/>
                </a:moveTo>
                <a:lnTo>
                  <a:pt x="23042" y="151683"/>
                </a:lnTo>
                <a:lnTo>
                  <a:pt x="23987" y="150723"/>
                </a:lnTo>
                <a:lnTo>
                  <a:pt x="24947" y="150723"/>
                </a:lnTo>
                <a:lnTo>
                  <a:pt x="25923" y="149763"/>
                </a:lnTo>
                <a:lnTo>
                  <a:pt x="25923" y="148803"/>
                </a:lnTo>
                <a:lnTo>
                  <a:pt x="26868" y="147843"/>
                </a:lnTo>
                <a:lnTo>
                  <a:pt x="26868" y="4800"/>
                </a:lnTo>
                <a:lnTo>
                  <a:pt x="25923" y="3840"/>
                </a:lnTo>
                <a:lnTo>
                  <a:pt x="25923" y="2880"/>
                </a:lnTo>
                <a:lnTo>
                  <a:pt x="24947" y="1920"/>
                </a:lnTo>
                <a:lnTo>
                  <a:pt x="23987" y="1920"/>
                </a:lnTo>
                <a:lnTo>
                  <a:pt x="23042" y="960"/>
                </a:lnTo>
                <a:lnTo>
                  <a:pt x="20147" y="960"/>
                </a:lnTo>
                <a:lnTo>
                  <a:pt x="18242" y="0"/>
                </a:lnTo>
                <a:lnTo>
                  <a:pt x="10561" y="0"/>
                </a:lnTo>
                <a:lnTo>
                  <a:pt x="8641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47843"/>
                </a:lnTo>
                <a:lnTo>
                  <a:pt x="960" y="148803"/>
                </a:lnTo>
                <a:lnTo>
                  <a:pt x="960" y="149763"/>
                </a:lnTo>
                <a:lnTo>
                  <a:pt x="1920" y="150723"/>
                </a:lnTo>
                <a:lnTo>
                  <a:pt x="2880" y="150723"/>
                </a:lnTo>
                <a:lnTo>
                  <a:pt x="3840" y="151683"/>
                </a:lnTo>
                <a:lnTo>
                  <a:pt x="6720" y="151683"/>
                </a:lnTo>
                <a:lnTo>
                  <a:pt x="8641" y="152643"/>
                </a:lnTo>
                <a:lnTo>
                  <a:pt x="16306" y="152643"/>
                </a:lnTo>
                <a:lnTo>
                  <a:pt x="18242" y="151683"/>
                </a:lnTo>
                <a:lnTo>
                  <a:pt x="22082" y="15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" name="object 64"/>
          <p:cNvSpPr/>
          <p:nvPr/>
        </p:nvSpPr>
        <p:spPr>
          <a:xfrm>
            <a:off x="4300910" y="2276825"/>
            <a:ext cx="32644" cy="30708"/>
          </a:xfrm>
          <a:custGeom>
            <a:avLst/>
            <a:gdLst/>
            <a:ahLst/>
            <a:cxnLst/>
            <a:rect l="l" t="t" r="r" b="b"/>
            <a:pathLst>
              <a:path w="32644" h="30708">
                <a:moveTo>
                  <a:pt x="0" y="15346"/>
                </a:moveTo>
                <a:lnTo>
                  <a:pt x="0" y="21122"/>
                </a:lnTo>
                <a:lnTo>
                  <a:pt x="960" y="24963"/>
                </a:lnTo>
                <a:lnTo>
                  <a:pt x="3840" y="27843"/>
                </a:lnTo>
                <a:lnTo>
                  <a:pt x="5760" y="29748"/>
                </a:lnTo>
                <a:lnTo>
                  <a:pt x="10561" y="30708"/>
                </a:lnTo>
                <a:lnTo>
                  <a:pt x="22082" y="30708"/>
                </a:lnTo>
                <a:lnTo>
                  <a:pt x="26868" y="29748"/>
                </a:lnTo>
                <a:lnTo>
                  <a:pt x="28803" y="27843"/>
                </a:lnTo>
                <a:lnTo>
                  <a:pt x="31668" y="24963"/>
                </a:lnTo>
                <a:lnTo>
                  <a:pt x="32644" y="21122"/>
                </a:lnTo>
                <a:lnTo>
                  <a:pt x="32644" y="8641"/>
                </a:lnTo>
                <a:lnTo>
                  <a:pt x="30708" y="4800"/>
                </a:lnTo>
                <a:lnTo>
                  <a:pt x="28803" y="2880"/>
                </a:lnTo>
                <a:lnTo>
                  <a:pt x="26868" y="960"/>
                </a:lnTo>
                <a:lnTo>
                  <a:pt x="22082" y="0"/>
                </a:lnTo>
                <a:lnTo>
                  <a:pt x="10561" y="0"/>
                </a:lnTo>
                <a:lnTo>
                  <a:pt x="5760" y="960"/>
                </a:lnTo>
                <a:lnTo>
                  <a:pt x="3840" y="2880"/>
                </a:lnTo>
                <a:lnTo>
                  <a:pt x="960" y="4800"/>
                </a:lnTo>
                <a:lnTo>
                  <a:pt x="0" y="9601"/>
                </a:lnTo>
                <a:lnTo>
                  <a:pt x="0" y="153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" name="object 65"/>
          <p:cNvSpPr/>
          <p:nvPr/>
        </p:nvSpPr>
        <p:spPr>
          <a:xfrm>
            <a:off x="4378665" y="2332497"/>
            <a:ext cx="121919" cy="154564"/>
          </a:xfrm>
          <a:custGeom>
            <a:avLst/>
            <a:gdLst/>
            <a:ahLst/>
            <a:cxnLst/>
            <a:rect l="l" t="t" r="r" b="b"/>
            <a:pathLst>
              <a:path w="121919" h="154564">
                <a:moveTo>
                  <a:pt x="960" y="151683"/>
                </a:moveTo>
                <a:lnTo>
                  <a:pt x="960" y="152643"/>
                </a:lnTo>
                <a:lnTo>
                  <a:pt x="1920" y="152643"/>
                </a:lnTo>
                <a:lnTo>
                  <a:pt x="3840" y="153603"/>
                </a:lnTo>
                <a:lnTo>
                  <a:pt x="6720" y="153603"/>
                </a:lnTo>
                <a:lnTo>
                  <a:pt x="8641" y="154564"/>
                </a:lnTo>
                <a:lnTo>
                  <a:pt x="15361" y="154564"/>
                </a:lnTo>
                <a:lnTo>
                  <a:pt x="17282" y="153603"/>
                </a:lnTo>
                <a:lnTo>
                  <a:pt x="22082" y="153603"/>
                </a:lnTo>
                <a:lnTo>
                  <a:pt x="23042" y="152643"/>
                </a:lnTo>
                <a:lnTo>
                  <a:pt x="24002" y="152643"/>
                </a:lnTo>
                <a:lnTo>
                  <a:pt x="24963" y="151683"/>
                </a:lnTo>
                <a:lnTo>
                  <a:pt x="25923" y="150723"/>
                </a:lnTo>
                <a:lnTo>
                  <a:pt x="25923" y="49926"/>
                </a:lnTo>
                <a:lnTo>
                  <a:pt x="28404" y="47163"/>
                </a:lnTo>
                <a:lnTo>
                  <a:pt x="37810" y="37320"/>
                </a:lnTo>
                <a:lnTo>
                  <a:pt x="46085" y="29763"/>
                </a:lnTo>
                <a:lnTo>
                  <a:pt x="52806" y="24963"/>
                </a:lnTo>
                <a:lnTo>
                  <a:pt x="59512" y="23042"/>
                </a:lnTo>
                <a:lnTo>
                  <a:pt x="71033" y="23042"/>
                </a:lnTo>
                <a:lnTo>
                  <a:pt x="75834" y="24002"/>
                </a:lnTo>
                <a:lnTo>
                  <a:pt x="79674" y="25923"/>
                </a:lnTo>
                <a:lnTo>
                  <a:pt x="83515" y="27843"/>
                </a:lnTo>
                <a:lnTo>
                  <a:pt x="86395" y="30723"/>
                </a:lnTo>
                <a:lnTo>
                  <a:pt x="88315" y="33604"/>
                </a:lnTo>
                <a:lnTo>
                  <a:pt x="91196" y="37444"/>
                </a:lnTo>
                <a:lnTo>
                  <a:pt x="93116" y="41285"/>
                </a:lnTo>
                <a:lnTo>
                  <a:pt x="94076" y="47045"/>
                </a:lnTo>
                <a:lnTo>
                  <a:pt x="95996" y="51846"/>
                </a:lnTo>
                <a:lnTo>
                  <a:pt x="95996" y="149763"/>
                </a:lnTo>
                <a:lnTo>
                  <a:pt x="96956" y="150723"/>
                </a:lnTo>
                <a:lnTo>
                  <a:pt x="96956" y="151683"/>
                </a:lnTo>
                <a:lnTo>
                  <a:pt x="97916" y="152643"/>
                </a:lnTo>
                <a:lnTo>
                  <a:pt x="98877" y="152643"/>
                </a:lnTo>
                <a:lnTo>
                  <a:pt x="99837" y="153603"/>
                </a:lnTo>
                <a:lnTo>
                  <a:pt x="102717" y="153603"/>
                </a:lnTo>
                <a:lnTo>
                  <a:pt x="104637" y="154564"/>
                </a:lnTo>
                <a:lnTo>
                  <a:pt x="112318" y="154564"/>
                </a:lnTo>
                <a:lnTo>
                  <a:pt x="114239" y="153603"/>
                </a:lnTo>
                <a:lnTo>
                  <a:pt x="119039" y="153603"/>
                </a:lnTo>
                <a:lnTo>
                  <a:pt x="119999" y="152643"/>
                </a:lnTo>
                <a:lnTo>
                  <a:pt x="120959" y="152643"/>
                </a:lnTo>
                <a:lnTo>
                  <a:pt x="120959" y="151683"/>
                </a:lnTo>
                <a:lnTo>
                  <a:pt x="121919" y="151683"/>
                </a:lnTo>
                <a:lnTo>
                  <a:pt x="121918" y="61750"/>
                </a:lnTo>
                <a:lnTo>
                  <a:pt x="121295" y="48430"/>
                </a:lnTo>
                <a:lnTo>
                  <a:pt x="119999" y="36484"/>
                </a:lnTo>
                <a:lnTo>
                  <a:pt x="118079" y="29763"/>
                </a:lnTo>
                <a:lnTo>
                  <a:pt x="115199" y="23042"/>
                </a:lnTo>
                <a:lnTo>
                  <a:pt x="111358" y="18242"/>
                </a:lnTo>
                <a:lnTo>
                  <a:pt x="106558" y="12481"/>
                </a:lnTo>
                <a:lnTo>
                  <a:pt x="101757" y="8641"/>
                </a:lnTo>
                <a:lnTo>
                  <a:pt x="95036" y="4800"/>
                </a:lnTo>
                <a:lnTo>
                  <a:pt x="88315" y="1920"/>
                </a:lnTo>
                <a:lnTo>
                  <a:pt x="80634" y="0"/>
                </a:lnTo>
                <a:lnTo>
                  <a:pt x="63352" y="0"/>
                </a:lnTo>
                <a:lnTo>
                  <a:pt x="54711" y="1920"/>
                </a:lnTo>
                <a:lnTo>
                  <a:pt x="47030" y="6720"/>
                </a:lnTo>
                <a:lnTo>
                  <a:pt x="43032" y="8972"/>
                </a:lnTo>
                <a:lnTo>
                  <a:pt x="33327" y="16260"/>
                </a:lnTo>
                <a:lnTo>
                  <a:pt x="23042" y="25923"/>
                </a:lnTo>
                <a:lnTo>
                  <a:pt x="23042" y="4800"/>
                </a:lnTo>
                <a:lnTo>
                  <a:pt x="2208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17282" y="2880"/>
                </a:lnTo>
                <a:lnTo>
                  <a:pt x="15361" y="1920"/>
                </a:lnTo>
                <a:lnTo>
                  <a:pt x="8641" y="1920"/>
                </a:lnTo>
                <a:lnTo>
                  <a:pt x="7680" y="288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3840"/>
                </a:lnTo>
                <a:lnTo>
                  <a:pt x="960" y="4800"/>
                </a:lnTo>
                <a:lnTo>
                  <a:pt x="0" y="4800"/>
                </a:lnTo>
                <a:lnTo>
                  <a:pt x="0" y="151683"/>
                </a:lnTo>
                <a:lnTo>
                  <a:pt x="960" y="15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/>
          <p:nvPr/>
        </p:nvSpPr>
        <p:spPr>
          <a:xfrm>
            <a:off x="4532254" y="2333457"/>
            <a:ext cx="135361" cy="210235"/>
          </a:xfrm>
          <a:custGeom>
            <a:avLst/>
            <a:gdLst/>
            <a:ahLst/>
            <a:cxnLst/>
            <a:rect l="l" t="t" r="r" b="b"/>
            <a:pathLst>
              <a:path w="135361" h="210235">
                <a:moveTo>
                  <a:pt x="33604" y="60472"/>
                </a:moveTo>
                <a:lnTo>
                  <a:pt x="33604" y="47045"/>
                </a:lnTo>
                <a:lnTo>
                  <a:pt x="34564" y="43205"/>
                </a:lnTo>
                <a:lnTo>
                  <a:pt x="35524" y="39364"/>
                </a:lnTo>
                <a:lnTo>
                  <a:pt x="36484" y="35524"/>
                </a:lnTo>
                <a:lnTo>
                  <a:pt x="38404" y="31683"/>
                </a:lnTo>
                <a:lnTo>
                  <a:pt x="41285" y="28803"/>
                </a:lnTo>
                <a:lnTo>
                  <a:pt x="43205" y="25923"/>
                </a:lnTo>
                <a:lnTo>
                  <a:pt x="47045" y="24003"/>
                </a:lnTo>
                <a:lnTo>
                  <a:pt x="49926" y="22082"/>
                </a:lnTo>
                <a:lnTo>
                  <a:pt x="53766" y="20162"/>
                </a:lnTo>
                <a:lnTo>
                  <a:pt x="58567" y="19202"/>
                </a:lnTo>
                <a:lnTo>
                  <a:pt x="72969" y="19202"/>
                </a:lnTo>
                <a:lnTo>
                  <a:pt x="80650" y="22082"/>
                </a:lnTo>
                <a:lnTo>
                  <a:pt x="86395" y="27843"/>
                </a:lnTo>
                <a:lnTo>
                  <a:pt x="91211" y="32644"/>
                </a:lnTo>
                <a:lnTo>
                  <a:pt x="94076" y="40325"/>
                </a:lnTo>
                <a:lnTo>
                  <a:pt x="109438" y="23042"/>
                </a:lnTo>
                <a:lnTo>
                  <a:pt x="131521" y="23042"/>
                </a:lnTo>
                <a:lnTo>
                  <a:pt x="132481" y="22082"/>
                </a:lnTo>
                <a:lnTo>
                  <a:pt x="133441" y="21122"/>
                </a:lnTo>
                <a:lnTo>
                  <a:pt x="134401" y="19202"/>
                </a:lnTo>
                <a:lnTo>
                  <a:pt x="135361" y="16322"/>
                </a:lnTo>
                <a:lnTo>
                  <a:pt x="135361" y="9601"/>
                </a:lnTo>
                <a:lnTo>
                  <a:pt x="134401" y="6720"/>
                </a:lnTo>
                <a:lnTo>
                  <a:pt x="133441" y="4800"/>
                </a:lnTo>
                <a:lnTo>
                  <a:pt x="132481" y="2880"/>
                </a:lnTo>
                <a:lnTo>
                  <a:pt x="131521" y="1920"/>
                </a:lnTo>
                <a:lnTo>
                  <a:pt x="86395" y="1920"/>
                </a:lnTo>
                <a:lnTo>
                  <a:pt x="83530" y="960"/>
                </a:lnTo>
                <a:lnTo>
                  <a:pt x="79689" y="960"/>
                </a:lnTo>
                <a:lnTo>
                  <a:pt x="75849" y="0"/>
                </a:lnTo>
                <a:lnTo>
                  <a:pt x="55686" y="0"/>
                </a:lnTo>
                <a:lnTo>
                  <a:pt x="48966" y="960"/>
                </a:lnTo>
                <a:lnTo>
                  <a:pt x="42245" y="2880"/>
                </a:lnTo>
                <a:lnTo>
                  <a:pt x="34564" y="5760"/>
                </a:lnTo>
                <a:lnTo>
                  <a:pt x="28803" y="8641"/>
                </a:lnTo>
                <a:lnTo>
                  <a:pt x="24002" y="13441"/>
                </a:lnTo>
                <a:lnTo>
                  <a:pt x="19202" y="17282"/>
                </a:lnTo>
                <a:lnTo>
                  <a:pt x="15361" y="23042"/>
                </a:lnTo>
                <a:lnTo>
                  <a:pt x="13441" y="29763"/>
                </a:lnTo>
                <a:lnTo>
                  <a:pt x="10561" y="35524"/>
                </a:lnTo>
                <a:lnTo>
                  <a:pt x="8641" y="43205"/>
                </a:lnTo>
                <a:lnTo>
                  <a:pt x="8641" y="58567"/>
                </a:lnTo>
                <a:lnTo>
                  <a:pt x="9601" y="64312"/>
                </a:lnTo>
                <a:lnTo>
                  <a:pt x="11521" y="69128"/>
                </a:lnTo>
                <a:lnTo>
                  <a:pt x="13441" y="73914"/>
                </a:lnTo>
                <a:lnTo>
                  <a:pt x="16322" y="78714"/>
                </a:lnTo>
                <a:lnTo>
                  <a:pt x="19202" y="82555"/>
                </a:lnTo>
                <a:lnTo>
                  <a:pt x="15361" y="86395"/>
                </a:lnTo>
                <a:lnTo>
                  <a:pt x="12481" y="91196"/>
                </a:lnTo>
                <a:lnTo>
                  <a:pt x="9601" y="95996"/>
                </a:lnTo>
                <a:lnTo>
                  <a:pt x="6720" y="100797"/>
                </a:lnTo>
                <a:lnTo>
                  <a:pt x="5760" y="106558"/>
                </a:lnTo>
                <a:lnTo>
                  <a:pt x="5760" y="118079"/>
                </a:lnTo>
                <a:lnTo>
                  <a:pt x="6720" y="121920"/>
                </a:lnTo>
                <a:lnTo>
                  <a:pt x="9601" y="125760"/>
                </a:lnTo>
                <a:lnTo>
                  <a:pt x="11521" y="129600"/>
                </a:lnTo>
                <a:lnTo>
                  <a:pt x="16322" y="133441"/>
                </a:lnTo>
                <a:lnTo>
                  <a:pt x="21122" y="135361"/>
                </a:lnTo>
                <a:lnTo>
                  <a:pt x="17282" y="138242"/>
                </a:lnTo>
                <a:lnTo>
                  <a:pt x="14401" y="141122"/>
                </a:lnTo>
                <a:lnTo>
                  <a:pt x="11521" y="144002"/>
                </a:lnTo>
                <a:lnTo>
                  <a:pt x="9601" y="146883"/>
                </a:lnTo>
                <a:lnTo>
                  <a:pt x="7680" y="149763"/>
                </a:lnTo>
                <a:lnTo>
                  <a:pt x="5760" y="152643"/>
                </a:lnTo>
                <a:lnTo>
                  <a:pt x="3840" y="155524"/>
                </a:lnTo>
                <a:lnTo>
                  <a:pt x="2880" y="158389"/>
                </a:lnTo>
                <a:lnTo>
                  <a:pt x="1920" y="161269"/>
                </a:lnTo>
                <a:lnTo>
                  <a:pt x="960" y="165110"/>
                </a:lnTo>
                <a:lnTo>
                  <a:pt x="0" y="167990"/>
                </a:lnTo>
                <a:lnTo>
                  <a:pt x="0" y="177591"/>
                </a:lnTo>
                <a:lnTo>
                  <a:pt x="1920" y="182392"/>
                </a:lnTo>
                <a:lnTo>
                  <a:pt x="3840" y="187192"/>
                </a:lnTo>
                <a:lnTo>
                  <a:pt x="6720" y="191033"/>
                </a:lnTo>
                <a:lnTo>
                  <a:pt x="9601" y="195834"/>
                </a:lnTo>
                <a:lnTo>
                  <a:pt x="15361" y="198714"/>
                </a:lnTo>
                <a:lnTo>
                  <a:pt x="20162" y="202554"/>
                </a:lnTo>
                <a:lnTo>
                  <a:pt x="26883" y="204475"/>
                </a:lnTo>
                <a:lnTo>
                  <a:pt x="34564" y="206395"/>
                </a:lnTo>
                <a:lnTo>
                  <a:pt x="38618" y="207590"/>
                </a:lnTo>
                <a:lnTo>
                  <a:pt x="50659" y="209647"/>
                </a:lnTo>
                <a:lnTo>
                  <a:pt x="64328" y="210235"/>
                </a:lnTo>
                <a:lnTo>
                  <a:pt x="70556" y="210048"/>
                </a:lnTo>
                <a:lnTo>
                  <a:pt x="83562" y="208418"/>
                </a:lnTo>
                <a:lnTo>
                  <a:pt x="72969" y="190073"/>
                </a:lnTo>
                <a:lnTo>
                  <a:pt x="65288" y="190073"/>
                </a:lnTo>
                <a:lnTo>
                  <a:pt x="60380" y="189967"/>
                </a:lnTo>
                <a:lnTo>
                  <a:pt x="46817" y="188217"/>
                </a:lnTo>
                <a:lnTo>
                  <a:pt x="36484" y="184312"/>
                </a:lnTo>
                <a:lnTo>
                  <a:pt x="29763" y="181447"/>
                </a:lnTo>
                <a:lnTo>
                  <a:pt x="25923" y="175671"/>
                </a:lnTo>
                <a:lnTo>
                  <a:pt x="25923" y="165110"/>
                </a:lnTo>
                <a:lnTo>
                  <a:pt x="26883" y="162229"/>
                </a:lnTo>
                <a:lnTo>
                  <a:pt x="26883" y="160324"/>
                </a:lnTo>
                <a:lnTo>
                  <a:pt x="27843" y="158389"/>
                </a:lnTo>
                <a:lnTo>
                  <a:pt x="28803" y="111358"/>
                </a:lnTo>
                <a:lnTo>
                  <a:pt x="28803" y="104637"/>
                </a:lnTo>
                <a:lnTo>
                  <a:pt x="29763" y="101757"/>
                </a:lnTo>
                <a:lnTo>
                  <a:pt x="30723" y="99837"/>
                </a:lnTo>
                <a:lnTo>
                  <a:pt x="31683" y="96956"/>
                </a:lnTo>
                <a:lnTo>
                  <a:pt x="33604" y="95036"/>
                </a:lnTo>
                <a:lnTo>
                  <a:pt x="35524" y="93116"/>
                </a:lnTo>
                <a:lnTo>
                  <a:pt x="38404" y="95996"/>
                </a:lnTo>
                <a:lnTo>
                  <a:pt x="42245" y="97917"/>
                </a:lnTo>
                <a:lnTo>
                  <a:pt x="47045" y="78714"/>
                </a:lnTo>
                <a:lnTo>
                  <a:pt x="41285" y="72969"/>
                </a:lnTo>
                <a:lnTo>
                  <a:pt x="36484" y="68153"/>
                </a:lnTo>
                <a:lnTo>
                  <a:pt x="33604" y="60472"/>
                </a:lnTo>
                <a:close/>
              </a:path>
              <a:path w="135361" h="210235">
                <a:moveTo>
                  <a:pt x="103677" y="203514"/>
                </a:moveTo>
                <a:lnTo>
                  <a:pt x="111358" y="199674"/>
                </a:lnTo>
                <a:lnTo>
                  <a:pt x="117119" y="194873"/>
                </a:lnTo>
                <a:lnTo>
                  <a:pt x="122880" y="191033"/>
                </a:lnTo>
                <a:lnTo>
                  <a:pt x="126720" y="185272"/>
                </a:lnTo>
                <a:lnTo>
                  <a:pt x="129600" y="179511"/>
                </a:lnTo>
                <a:lnTo>
                  <a:pt x="132481" y="173751"/>
                </a:lnTo>
                <a:lnTo>
                  <a:pt x="133441" y="167990"/>
                </a:lnTo>
                <a:lnTo>
                  <a:pt x="133441" y="154548"/>
                </a:lnTo>
                <a:lnTo>
                  <a:pt x="132481" y="149763"/>
                </a:lnTo>
                <a:lnTo>
                  <a:pt x="129600" y="144962"/>
                </a:lnTo>
                <a:lnTo>
                  <a:pt x="127680" y="140162"/>
                </a:lnTo>
                <a:lnTo>
                  <a:pt x="123840" y="136321"/>
                </a:lnTo>
                <a:lnTo>
                  <a:pt x="119999" y="133441"/>
                </a:lnTo>
                <a:lnTo>
                  <a:pt x="115199" y="129600"/>
                </a:lnTo>
                <a:lnTo>
                  <a:pt x="110398" y="127680"/>
                </a:lnTo>
                <a:lnTo>
                  <a:pt x="104637" y="125760"/>
                </a:lnTo>
                <a:lnTo>
                  <a:pt x="98877" y="123840"/>
                </a:lnTo>
                <a:lnTo>
                  <a:pt x="92156" y="122880"/>
                </a:lnTo>
                <a:lnTo>
                  <a:pt x="85435" y="122880"/>
                </a:lnTo>
                <a:lnTo>
                  <a:pt x="48005" y="120959"/>
                </a:lnTo>
                <a:lnTo>
                  <a:pt x="42245" y="120959"/>
                </a:lnTo>
                <a:lnTo>
                  <a:pt x="37444" y="119999"/>
                </a:lnTo>
                <a:lnTo>
                  <a:pt x="33604" y="117119"/>
                </a:lnTo>
                <a:lnTo>
                  <a:pt x="30723" y="114239"/>
                </a:lnTo>
                <a:lnTo>
                  <a:pt x="28803" y="111358"/>
                </a:lnTo>
                <a:lnTo>
                  <a:pt x="27843" y="158389"/>
                </a:lnTo>
                <a:lnTo>
                  <a:pt x="29763" y="156484"/>
                </a:lnTo>
                <a:lnTo>
                  <a:pt x="30723" y="153603"/>
                </a:lnTo>
                <a:lnTo>
                  <a:pt x="32644" y="151683"/>
                </a:lnTo>
                <a:lnTo>
                  <a:pt x="34564" y="149763"/>
                </a:lnTo>
                <a:lnTo>
                  <a:pt x="36484" y="146883"/>
                </a:lnTo>
                <a:lnTo>
                  <a:pt x="39364" y="144962"/>
                </a:lnTo>
                <a:lnTo>
                  <a:pt x="43205" y="142082"/>
                </a:lnTo>
                <a:lnTo>
                  <a:pt x="79689" y="143042"/>
                </a:lnTo>
                <a:lnTo>
                  <a:pt x="88331" y="144002"/>
                </a:lnTo>
                <a:lnTo>
                  <a:pt x="95051" y="144962"/>
                </a:lnTo>
                <a:lnTo>
                  <a:pt x="99837" y="148803"/>
                </a:lnTo>
                <a:lnTo>
                  <a:pt x="104637" y="151683"/>
                </a:lnTo>
                <a:lnTo>
                  <a:pt x="107518" y="156484"/>
                </a:lnTo>
                <a:lnTo>
                  <a:pt x="107518" y="166070"/>
                </a:lnTo>
                <a:lnTo>
                  <a:pt x="106558" y="169910"/>
                </a:lnTo>
                <a:lnTo>
                  <a:pt x="105597" y="172791"/>
                </a:lnTo>
                <a:lnTo>
                  <a:pt x="103677" y="176631"/>
                </a:lnTo>
                <a:lnTo>
                  <a:pt x="101757" y="179511"/>
                </a:lnTo>
                <a:lnTo>
                  <a:pt x="97916" y="181447"/>
                </a:lnTo>
                <a:lnTo>
                  <a:pt x="95051" y="184312"/>
                </a:lnTo>
                <a:lnTo>
                  <a:pt x="90236" y="186232"/>
                </a:lnTo>
                <a:lnTo>
                  <a:pt x="85435" y="187192"/>
                </a:lnTo>
                <a:lnTo>
                  <a:pt x="79689" y="189113"/>
                </a:lnTo>
                <a:lnTo>
                  <a:pt x="72969" y="190073"/>
                </a:lnTo>
                <a:lnTo>
                  <a:pt x="83562" y="208418"/>
                </a:lnTo>
                <a:lnTo>
                  <a:pt x="95051" y="205435"/>
                </a:lnTo>
                <a:lnTo>
                  <a:pt x="103677" y="203514"/>
                </a:lnTo>
                <a:close/>
              </a:path>
              <a:path w="135361" h="210235">
                <a:moveTo>
                  <a:pt x="72008" y="101757"/>
                </a:moveTo>
                <a:lnTo>
                  <a:pt x="79689" y="99837"/>
                </a:lnTo>
                <a:lnTo>
                  <a:pt x="86395" y="97917"/>
                </a:lnTo>
                <a:lnTo>
                  <a:pt x="93116" y="95036"/>
                </a:lnTo>
                <a:lnTo>
                  <a:pt x="98877" y="92156"/>
                </a:lnTo>
                <a:lnTo>
                  <a:pt x="103677" y="88315"/>
                </a:lnTo>
                <a:lnTo>
                  <a:pt x="109438" y="83530"/>
                </a:lnTo>
                <a:lnTo>
                  <a:pt x="112318" y="77754"/>
                </a:lnTo>
                <a:lnTo>
                  <a:pt x="115199" y="71993"/>
                </a:lnTo>
                <a:lnTo>
                  <a:pt x="118079" y="65288"/>
                </a:lnTo>
                <a:lnTo>
                  <a:pt x="119039" y="58567"/>
                </a:lnTo>
                <a:lnTo>
                  <a:pt x="119039" y="45125"/>
                </a:lnTo>
                <a:lnTo>
                  <a:pt x="118079" y="40325"/>
                </a:lnTo>
                <a:lnTo>
                  <a:pt x="117119" y="35524"/>
                </a:lnTo>
                <a:lnTo>
                  <a:pt x="115199" y="30723"/>
                </a:lnTo>
                <a:lnTo>
                  <a:pt x="113278" y="26883"/>
                </a:lnTo>
                <a:lnTo>
                  <a:pt x="109438" y="23042"/>
                </a:lnTo>
                <a:lnTo>
                  <a:pt x="94076" y="40325"/>
                </a:lnTo>
                <a:lnTo>
                  <a:pt x="94076" y="58567"/>
                </a:lnTo>
                <a:lnTo>
                  <a:pt x="92156" y="62407"/>
                </a:lnTo>
                <a:lnTo>
                  <a:pt x="91211" y="66248"/>
                </a:lnTo>
                <a:lnTo>
                  <a:pt x="89275" y="69128"/>
                </a:lnTo>
                <a:lnTo>
                  <a:pt x="86395" y="71993"/>
                </a:lnTo>
                <a:lnTo>
                  <a:pt x="84490" y="74874"/>
                </a:lnTo>
                <a:lnTo>
                  <a:pt x="81594" y="77754"/>
                </a:lnTo>
                <a:lnTo>
                  <a:pt x="77769" y="78714"/>
                </a:lnTo>
                <a:lnTo>
                  <a:pt x="73929" y="80634"/>
                </a:lnTo>
                <a:lnTo>
                  <a:pt x="69128" y="81594"/>
                </a:lnTo>
                <a:lnTo>
                  <a:pt x="54726" y="81594"/>
                </a:lnTo>
                <a:lnTo>
                  <a:pt x="47045" y="78714"/>
                </a:lnTo>
                <a:lnTo>
                  <a:pt x="42245" y="97917"/>
                </a:lnTo>
                <a:lnTo>
                  <a:pt x="47045" y="98877"/>
                </a:lnTo>
                <a:lnTo>
                  <a:pt x="52806" y="100797"/>
                </a:lnTo>
                <a:lnTo>
                  <a:pt x="58567" y="101757"/>
                </a:lnTo>
                <a:lnTo>
                  <a:pt x="72008" y="1017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" name="object 67"/>
          <p:cNvSpPr/>
          <p:nvPr/>
        </p:nvSpPr>
        <p:spPr>
          <a:xfrm>
            <a:off x="4773213" y="2332497"/>
            <a:ext cx="122880" cy="154564"/>
          </a:xfrm>
          <a:custGeom>
            <a:avLst/>
            <a:gdLst/>
            <a:ahLst/>
            <a:cxnLst/>
            <a:rect l="l" t="t" r="r" b="b"/>
            <a:pathLst>
              <a:path w="122880" h="154564">
                <a:moveTo>
                  <a:pt x="71541" y="1"/>
                </a:moveTo>
                <a:lnTo>
                  <a:pt x="59298" y="1617"/>
                </a:lnTo>
                <a:lnTo>
                  <a:pt x="47030" y="6720"/>
                </a:lnTo>
                <a:lnTo>
                  <a:pt x="43514" y="8680"/>
                </a:lnTo>
                <a:lnTo>
                  <a:pt x="33762" y="16049"/>
                </a:lnTo>
                <a:lnTo>
                  <a:pt x="24002" y="25923"/>
                </a:lnTo>
                <a:lnTo>
                  <a:pt x="24002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17282" y="2880"/>
                </a:lnTo>
                <a:lnTo>
                  <a:pt x="16322" y="1920"/>
                </a:lnTo>
                <a:lnTo>
                  <a:pt x="9601" y="1920"/>
                </a:lnTo>
                <a:lnTo>
                  <a:pt x="7680" y="288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3840"/>
                </a:lnTo>
                <a:lnTo>
                  <a:pt x="960" y="4800"/>
                </a:lnTo>
                <a:lnTo>
                  <a:pt x="0" y="4800"/>
                </a:lnTo>
                <a:lnTo>
                  <a:pt x="0" y="151683"/>
                </a:lnTo>
                <a:lnTo>
                  <a:pt x="960" y="151683"/>
                </a:lnTo>
                <a:lnTo>
                  <a:pt x="1920" y="152643"/>
                </a:lnTo>
                <a:lnTo>
                  <a:pt x="2880" y="152643"/>
                </a:lnTo>
                <a:lnTo>
                  <a:pt x="3840" y="153603"/>
                </a:lnTo>
                <a:lnTo>
                  <a:pt x="6720" y="153603"/>
                </a:lnTo>
                <a:lnTo>
                  <a:pt x="8641" y="154564"/>
                </a:lnTo>
                <a:lnTo>
                  <a:pt x="15361" y="154564"/>
                </a:lnTo>
                <a:lnTo>
                  <a:pt x="18242" y="153603"/>
                </a:lnTo>
                <a:lnTo>
                  <a:pt x="22082" y="153603"/>
                </a:lnTo>
                <a:lnTo>
                  <a:pt x="23042" y="152643"/>
                </a:lnTo>
                <a:lnTo>
                  <a:pt x="24002" y="152643"/>
                </a:lnTo>
                <a:lnTo>
                  <a:pt x="24963" y="151683"/>
                </a:lnTo>
                <a:lnTo>
                  <a:pt x="25923" y="150723"/>
                </a:lnTo>
                <a:lnTo>
                  <a:pt x="25923" y="49926"/>
                </a:lnTo>
                <a:lnTo>
                  <a:pt x="28863" y="46657"/>
                </a:lnTo>
                <a:lnTo>
                  <a:pt x="38180" y="37120"/>
                </a:lnTo>
                <a:lnTo>
                  <a:pt x="47030" y="29763"/>
                </a:lnTo>
                <a:lnTo>
                  <a:pt x="52791" y="24963"/>
                </a:lnTo>
                <a:lnTo>
                  <a:pt x="59512" y="23042"/>
                </a:lnTo>
                <a:lnTo>
                  <a:pt x="71033" y="23042"/>
                </a:lnTo>
                <a:lnTo>
                  <a:pt x="75834" y="24002"/>
                </a:lnTo>
                <a:lnTo>
                  <a:pt x="79674" y="25923"/>
                </a:lnTo>
                <a:lnTo>
                  <a:pt x="83515" y="27843"/>
                </a:lnTo>
                <a:lnTo>
                  <a:pt x="86395" y="30723"/>
                </a:lnTo>
                <a:lnTo>
                  <a:pt x="89275" y="33604"/>
                </a:lnTo>
                <a:lnTo>
                  <a:pt x="91196" y="37444"/>
                </a:lnTo>
                <a:lnTo>
                  <a:pt x="93116" y="41285"/>
                </a:lnTo>
                <a:lnTo>
                  <a:pt x="94076" y="47045"/>
                </a:lnTo>
                <a:lnTo>
                  <a:pt x="95996" y="51846"/>
                </a:lnTo>
                <a:lnTo>
                  <a:pt x="95996" y="149763"/>
                </a:lnTo>
                <a:lnTo>
                  <a:pt x="96956" y="150723"/>
                </a:lnTo>
                <a:lnTo>
                  <a:pt x="96956" y="151683"/>
                </a:lnTo>
                <a:lnTo>
                  <a:pt x="97916" y="151683"/>
                </a:lnTo>
                <a:lnTo>
                  <a:pt x="97916" y="152643"/>
                </a:lnTo>
                <a:lnTo>
                  <a:pt x="98877" y="152643"/>
                </a:lnTo>
                <a:lnTo>
                  <a:pt x="99837" y="153603"/>
                </a:lnTo>
                <a:lnTo>
                  <a:pt x="102717" y="153603"/>
                </a:lnTo>
                <a:lnTo>
                  <a:pt x="104637" y="154564"/>
                </a:lnTo>
                <a:lnTo>
                  <a:pt x="112318" y="154564"/>
                </a:lnTo>
                <a:lnTo>
                  <a:pt x="114239" y="153603"/>
                </a:lnTo>
                <a:lnTo>
                  <a:pt x="119039" y="153603"/>
                </a:lnTo>
                <a:lnTo>
                  <a:pt x="119999" y="152643"/>
                </a:lnTo>
                <a:lnTo>
                  <a:pt x="120959" y="152643"/>
                </a:lnTo>
                <a:lnTo>
                  <a:pt x="121919" y="151683"/>
                </a:lnTo>
                <a:lnTo>
                  <a:pt x="121919" y="150723"/>
                </a:lnTo>
                <a:lnTo>
                  <a:pt x="122880" y="149763"/>
                </a:lnTo>
                <a:lnTo>
                  <a:pt x="122878" y="61655"/>
                </a:lnTo>
                <a:lnTo>
                  <a:pt x="122121" y="48387"/>
                </a:lnTo>
                <a:lnTo>
                  <a:pt x="119999" y="36484"/>
                </a:lnTo>
                <a:lnTo>
                  <a:pt x="118079" y="29763"/>
                </a:lnTo>
                <a:lnTo>
                  <a:pt x="115199" y="23042"/>
                </a:lnTo>
                <a:lnTo>
                  <a:pt x="111358" y="18242"/>
                </a:lnTo>
                <a:lnTo>
                  <a:pt x="107518" y="12481"/>
                </a:lnTo>
                <a:lnTo>
                  <a:pt x="101757" y="8641"/>
                </a:lnTo>
                <a:lnTo>
                  <a:pt x="95036" y="4800"/>
                </a:lnTo>
                <a:lnTo>
                  <a:pt x="89275" y="1920"/>
                </a:lnTo>
                <a:lnTo>
                  <a:pt x="80634" y="0"/>
                </a:lnTo>
                <a:lnTo>
                  <a:pt x="71541" y="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/>
          <p:nvPr/>
        </p:nvSpPr>
        <p:spPr>
          <a:xfrm>
            <a:off x="4956566" y="2451536"/>
            <a:ext cx="12481" cy="36469"/>
          </a:xfrm>
          <a:custGeom>
            <a:avLst/>
            <a:gdLst/>
            <a:ahLst/>
            <a:cxnLst/>
            <a:rect l="l" t="t" r="r" b="b"/>
            <a:pathLst>
              <a:path w="12481" h="36469">
                <a:moveTo>
                  <a:pt x="5760" y="34564"/>
                </a:moveTo>
                <a:lnTo>
                  <a:pt x="12481" y="36469"/>
                </a:lnTo>
                <a:lnTo>
                  <a:pt x="5760" y="5760"/>
                </a:lnTo>
                <a:lnTo>
                  <a:pt x="3840" y="0"/>
                </a:lnTo>
                <a:lnTo>
                  <a:pt x="0" y="32644"/>
                </a:lnTo>
                <a:lnTo>
                  <a:pt x="5760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" name="object 69"/>
          <p:cNvSpPr/>
          <p:nvPr/>
        </p:nvSpPr>
        <p:spPr>
          <a:xfrm>
            <a:off x="4933523" y="2332497"/>
            <a:ext cx="117119" cy="156484"/>
          </a:xfrm>
          <a:custGeom>
            <a:avLst/>
            <a:gdLst/>
            <a:ahLst/>
            <a:cxnLst/>
            <a:rect l="l" t="t" r="r" b="b"/>
            <a:pathLst>
              <a:path w="117119" h="156484">
                <a:moveTo>
                  <a:pt x="105597" y="154564"/>
                </a:moveTo>
                <a:lnTo>
                  <a:pt x="108478" y="154564"/>
                </a:lnTo>
                <a:lnTo>
                  <a:pt x="110398" y="153603"/>
                </a:lnTo>
                <a:lnTo>
                  <a:pt x="113278" y="153603"/>
                </a:lnTo>
                <a:lnTo>
                  <a:pt x="115199" y="152643"/>
                </a:lnTo>
                <a:lnTo>
                  <a:pt x="116159" y="151683"/>
                </a:lnTo>
                <a:lnTo>
                  <a:pt x="117119" y="150723"/>
                </a:lnTo>
                <a:lnTo>
                  <a:pt x="117119" y="45125"/>
                </a:lnTo>
                <a:lnTo>
                  <a:pt x="116159" y="37444"/>
                </a:lnTo>
                <a:lnTo>
                  <a:pt x="114239" y="30723"/>
                </a:lnTo>
                <a:lnTo>
                  <a:pt x="111358" y="24002"/>
                </a:lnTo>
                <a:lnTo>
                  <a:pt x="108478" y="18242"/>
                </a:lnTo>
                <a:lnTo>
                  <a:pt x="104637" y="13441"/>
                </a:lnTo>
                <a:lnTo>
                  <a:pt x="99837" y="9601"/>
                </a:lnTo>
                <a:lnTo>
                  <a:pt x="94076" y="5760"/>
                </a:lnTo>
                <a:lnTo>
                  <a:pt x="86395" y="3840"/>
                </a:lnTo>
                <a:lnTo>
                  <a:pt x="85781" y="3584"/>
                </a:lnTo>
                <a:lnTo>
                  <a:pt x="74489" y="786"/>
                </a:lnTo>
                <a:lnTo>
                  <a:pt x="60487" y="0"/>
                </a:lnTo>
                <a:lnTo>
                  <a:pt x="55686" y="0"/>
                </a:lnTo>
                <a:lnTo>
                  <a:pt x="49926" y="960"/>
                </a:lnTo>
                <a:lnTo>
                  <a:pt x="44165" y="1920"/>
                </a:lnTo>
                <a:lnTo>
                  <a:pt x="39364" y="2880"/>
                </a:lnTo>
                <a:lnTo>
                  <a:pt x="33604" y="3840"/>
                </a:lnTo>
                <a:lnTo>
                  <a:pt x="29763" y="5760"/>
                </a:lnTo>
                <a:lnTo>
                  <a:pt x="24963" y="6720"/>
                </a:lnTo>
                <a:lnTo>
                  <a:pt x="21122" y="8641"/>
                </a:lnTo>
                <a:lnTo>
                  <a:pt x="17282" y="10561"/>
                </a:lnTo>
                <a:lnTo>
                  <a:pt x="14401" y="12481"/>
                </a:lnTo>
                <a:lnTo>
                  <a:pt x="11521" y="14401"/>
                </a:lnTo>
                <a:lnTo>
                  <a:pt x="10561" y="15361"/>
                </a:lnTo>
                <a:lnTo>
                  <a:pt x="8641" y="16322"/>
                </a:lnTo>
                <a:lnTo>
                  <a:pt x="7680" y="18242"/>
                </a:lnTo>
                <a:lnTo>
                  <a:pt x="7680" y="20162"/>
                </a:lnTo>
                <a:lnTo>
                  <a:pt x="6720" y="21122"/>
                </a:lnTo>
                <a:lnTo>
                  <a:pt x="6720" y="28803"/>
                </a:lnTo>
                <a:lnTo>
                  <a:pt x="7680" y="30723"/>
                </a:lnTo>
                <a:lnTo>
                  <a:pt x="7680" y="32644"/>
                </a:lnTo>
                <a:lnTo>
                  <a:pt x="8641" y="33604"/>
                </a:lnTo>
                <a:lnTo>
                  <a:pt x="8641" y="34564"/>
                </a:lnTo>
                <a:lnTo>
                  <a:pt x="9601" y="35524"/>
                </a:lnTo>
                <a:lnTo>
                  <a:pt x="15361" y="35524"/>
                </a:lnTo>
                <a:lnTo>
                  <a:pt x="18242" y="33604"/>
                </a:lnTo>
                <a:lnTo>
                  <a:pt x="20162" y="32644"/>
                </a:lnTo>
                <a:lnTo>
                  <a:pt x="24002" y="30723"/>
                </a:lnTo>
                <a:lnTo>
                  <a:pt x="27843" y="28803"/>
                </a:lnTo>
                <a:lnTo>
                  <a:pt x="31683" y="26883"/>
                </a:lnTo>
                <a:lnTo>
                  <a:pt x="35524" y="24963"/>
                </a:lnTo>
                <a:lnTo>
                  <a:pt x="41285" y="24002"/>
                </a:lnTo>
                <a:lnTo>
                  <a:pt x="46085" y="22082"/>
                </a:lnTo>
                <a:lnTo>
                  <a:pt x="51846" y="21122"/>
                </a:lnTo>
                <a:lnTo>
                  <a:pt x="64328" y="21122"/>
                </a:lnTo>
                <a:lnTo>
                  <a:pt x="69113" y="22082"/>
                </a:lnTo>
                <a:lnTo>
                  <a:pt x="73929" y="24002"/>
                </a:lnTo>
                <a:lnTo>
                  <a:pt x="77769" y="24963"/>
                </a:lnTo>
                <a:lnTo>
                  <a:pt x="80634" y="26883"/>
                </a:lnTo>
                <a:lnTo>
                  <a:pt x="83515" y="29763"/>
                </a:lnTo>
                <a:lnTo>
                  <a:pt x="86395" y="32644"/>
                </a:lnTo>
                <a:lnTo>
                  <a:pt x="88315" y="36484"/>
                </a:lnTo>
                <a:lnTo>
                  <a:pt x="89275" y="40325"/>
                </a:lnTo>
                <a:lnTo>
                  <a:pt x="90236" y="44165"/>
                </a:lnTo>
                <a:lnTo>
                  <a:pt x="91196" y="48966"/>
                </a:lnTo>
                <a:lnTo>
                  <a:pt x="91196" y="66248"/>
                </a:lnTo>
                <a:lnTo>
                  <a:pt x="71048" y="66248"/>
                </a:lnTo>
                <a:lnTo>
                  <a:pt x="66285" y="66313"/>
                </a:lnTo>
                <a:lnTo>
                  <a:pt x="53187" y="67198"/>
                </a:lnTo>
                <a:lnTo>
                  <a:pt x="41285" y="69113"/>
                </a:lnTo>
                <a:lnTo>
                  <a:pt x="32644" y="71033"/>
                </a:lnTo>
                <a:lnTo>
                  <a:pt x="24963" y="73929"/>
                </a:lnTo>
                <a:lnTo>
                  <a:pt x="19202" y="77769"/>
                </a:lnTo>
                <a:lnTo>
                  <a:pt x="12481" y="81594"/>
                </a:lnTo>
                <a:lnTo>
                  <a:pt x="7680" y="86395"/>
                </a:lnTo>
                <a:lnTo>
                  <a:pt x="4800" y="92156"/>
                </a:lnTo>
                <a:lnTo>
                  <a:pt x="1920" y="97917"/>
                </a:lnTo>
                <a:lnTo>
                  <a:pt x="0" y="104637"/>
                </a:lnTo>
                <a:lnTo>
                  <a:pt x="0" y="119999"/>
                </a:lnTo>
                <a:lnTo>
                  <a:pt x="960" y="125760"/>
                </a:lnTo>
                <a:lnTo>
                  <a:pt x="3840" y="131521"/>
                </a:lnTo>
                <a:lnTo>
                  <a:pt x="5760" y="136321"/>
                </a:lnTo>
                <a:lnTo>
                  <a:pt x="9601" y="141122"/>
                </a:lnTo>
                <a:lnTo>
                  <a:pt x="13441" y="144962"/>
                </a:lnTo>
                <a:lnTo>
                  <a:pt x="18242" y="148803"/>
                </a:lnTo>
                <a:lnTo>
                  <a:pt x="23042" y="151683"/>
                </a:lnTo>
                <a:lnTo>
                  <a:pt x="26883" y="119039"/>
                </a:lnTo>
                <a:lnTo>
                  <a:pt x="26883" y="107518"/>
                </a:lnTo>
                <a:lnTo>
                  <a:pt x="27843" y="103677"/>
                </a:lnTo>
                <a:lnTo>
                  <a:pt x="28803" y="100797"/>
                </a:lnTo>
                <a:lnTo>
                  <a:pt x="30723" y="96956"/>
                </a:lnTo>
                <a:lnTo>
                  <a:pt x="33604" y="94076"/>
                </a:lnTo>
                <a:lnTo>
                  <a:pt x="36484" y="92156"/>
                </a:lnTo>
                <a:lnTo>
                  <a:pt x="40325" y="89275"/>
                </a:lnTo>
                <a:lnTo>
                  <a:pt x="45125" y="87355"/>
                </a:lnTo>
                <a:lnTo>
                  <a:pt x="49926" y="86395"/>
                </a:lnTo>
                <a:lnTo>
                  <a:pt x="55686" y="85435"/>
                </a:lnTo>
                <a:lnTo>
                  <a:pt x="61447" y="84490"/>
                </a:lnTo>
                <a:lnTo>
                  <a:pt x="91196" y="84490"/>
                </a:lnTo>
                <a:lnTo>
                  <a:pt x="91196" y="114239"/>
                </a:lnTo>
                <a:lnTo>
                  <a:pt x="84475" y="121920"/>
                </a:lnTo>
                <a:lnTo>
                  <a:pt x="78729" y="126720"/>
                </a:lnTo>
                <a:lnTo>
                  <a:pt x="71993" y="130561"/>
                </a:lnTo>
                <a:lnTo>
                  <a:pt x="66248" y="134401"/>
                </a:lnTo>
                <a:lnTo>
                  <a:pt x="60487" y="136321"/>
                </a:lnTo>
                <a:lnTo>
                  <a:pt x="45125" y="136321"/>
                </a:lnTo>
                <a:lnTo>
                  <a:pt x="38404" y="133441"/>
                </a:lnTo>
                <a:lnTo>
                  <a:pt x="33604" y="129600"/>
                </a:lnTo>
                <a:lnTo>
                  <a:pt x="28803" y="124800"/>
                </a:lnTo>
                <a:lnTo>
                  <a:pt x="35524" y="155508"/>
                </a:lnTo>
                <a:lnTo>
                  <a:pt x="42245" y="156484"/>
                </a:lnTo>
                <a:lnTo>
                  <a:pt x="49187" y="156483"/>
                </a:lnTo>
                <a:lnTo>
                  <a:pt x="61915" y="155019"/>
                </a:lnTo>
                <a:lnTo>
                  <a:pt x="73929" y="150723"/>
                </a:lnTo>
                <a:lnTo>
                  <a:pt x="81610" y="146883"/>
                </a:lnTo>
                <a:lnTo>
                  <a:pt x="88315" y="142082"/>
                </a:lnTo>
                <a:lnTo>
                  <a:pt x="94076" y="135361"/>
                </a:lnTo>
                <a:lnTo>
                  <a:pt x="94076" y="150723"/>
                </a:lnTo>
                <a:lnTo>
                  <a:pt x="95036" y="151683"/>
                </a:lnTo>
                <a:lnTo>
                  <a:pt x="95996" y="152643"/>
                </a:lnTo>
                <a:lnTo>
                  <a:pt x="97916" y="153603"/>
                </a:lnTo>
                <a:lnTo>
                  <a:pt x="100797" y="153603"/>
                </a:lnTo>
                <a:lnTo>
                  <a:pt x="102717" y="154564"/>
                </a:lnTo>
                <a:lnTo>
                  <a:pt x="105597" y="15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/>
          <p:nvPr/>
        </p:nvSpPr>
        <p:spPr>
          <a:xfrm>
            <a:off x="5075605" y="2296988"/>
            <a:ext cx="93116" cy="191018"/>
          </a:xfrm>
          <a:custGeom>
            <a:avLst/>
            <a:gdLst/>
            <a:ahLst/>
            <a:cxnLst/>
            <a:rect l="l" t="t" r="r" b="b"/>
            <a:pathLst>
              <a:path w="93116" h="191018">
                <a:moveTo>
                  <a:pt x="92156" y="41269"/>
                </a:moveTo>
                <a:lnTo>
                  <a:pt x="91196" y="40309"/>
                </a:lnTo>
                <a:lnTo>
                  <a:pt x="91196" y="39349"/>
                </a:lnTo>
                <a:lnTo>
                  <a:pt x="90236" y="39349"/>
                </a:lnTo>
                <a:lnTo>
                  <a:pt x="89275" y="38389"/>
                </a:lnTo>
                <a:lnTo>
                  <a:pt x="51831" y="38389"/>
                </a:lnTo>
                <a:lnTo>
                  <a:pt x="51831" y="3840"/>
                </a:lnTo>
                <a:lnTo>
                  <a:pt x="50871" y="3840"/>
                </a:lnTo>
                <a:lnTo>
                  <a:pt x="50871" y="1904"/>
                </a:lnTo>
                <a:lnTo>
                  <a:pt x="49911" y="1904"/>
                </a:lnTo>
                <a:lnTo>
                  <a:pt x="48950" y="960"/>
                </a:lnTo>
                <a:lnTo>
                  <a:pt x="47990" y="960"/>
                </a:lnTo>
                <a:lnTo>
                  <a:pt x="46070" y="0"/>
                </a:lnTo>
                <a:lnTo>
                  <a:pt x="31668" y="0"/>
                </a:lnTo>
                <a:lnTo>
                  <a:pt x="30723" y="960"/>
                </a:lnTo>
                <a:lnTo>
                  <a:pt x="27828" y="960"/>
                </a:lnTo>
                <a:lnTo>
                  <a:pt x="26883" y="1904"/>
                </a:lnTo>
                <a:lnTo>
                  <a:pt x="25923" y="1904"/>
                </a:lnTo>
                <a:lnTo>
                  <a:pt x="25923" y="38389"/>
                </a:lnTo>
                <a:lnTo>
                  <a:pt x="4800" y="38389"/>
                </a:lnTo>
                <a:lnTo>
                  <a:pt x="3840" y="39349"/>
                </a:lnTo>
                <a:lnTo>
                  <a:pt x="2880" y="39349"/>
                </a:lnTo>
                <a:lnTo>
                  <a:pt x="1920" y="40309"/>
                </a:lnTo>
                <a:lnTo>
                  <a:pt x="1920" y="41269"/>
                </a:lnTo>
                <a:lnTo>
                  <a:pt x="960" y="42230"/>
                </a:lnTo>
                <a:lnTo>
                  <a:pt x="960" y="44150"/>
                </a:lnTo>
                <a:lnTo>
                  <a:pt x="0" y="46070"/>
                </a:lnTo>
                <a:lnTo>
                  <a:pt x="0" y="53751"/>
                </a:lnTo>
                <a:lnTo>
                  <a:pt x="960" y="56631"/>
                </a:lnTo>
                <a:lnTo>
                  <a:pt x="1920" y="57591"/>
                </a:lnTo>
                <a:lnTo>
                  <a:pt x="2880" y="59512"/>
                </a:lnTo>
                <a:lnTo>
                  <a:pt x="3840" y="60472"/>
                </a:lnTo>
                <a:lnTo>
                  <a:pt x="25923" y="60472"/>
                </a:lnTo>
                <a:lnTo>
                  <a:pt x="25923" y="158389"/>
                </a:lnTo>
                <a:lnTo>
                  <a:pt x="27828" y="165110"/>
                </a:lnTo>
                <a:lnTo>
                  <a:pt x="29763" y="170870"/>
                </a:lnTo>
                <a:lnTo>
                  <a:pt x="31668" y="175671"/>
                </a:lnTo>
                <a:lnTo>
                  <a:pt x="35509" y="179511"/>
                </a:lnTo>
                <a:lnTo>
                  <a:pt x="38389" y="183352"/>
                </a:lnTo>
                <a:lnTo>
                  <a:pt x="43190" y="186232"/>
                </a:lnTo>
                <a:lnTo>
                  <a:pt x="47990" y="188153"/>
                </a:lnTo>
                <a:lnTo>
                  <a:pt x="53751" y="190073"/>
                </a:lnTo>
                <a:lnTo>
                  <a:pt x="59512" y="191018"/>
                </a:lnTo>
                <a:lnTo>
                  <a:pt x="76794" y="191018"/>
                </a:lnTo>
                <a:lnTo>
                  <a:pt x="78714" y="190073"/>
                </a:lnTo>
                <a:lnTo>
                  <a:pt x="81594" y="190073"/>
                </a:lnTo>
                <a:lnTo>
                  <a:pt x="83515" y="189113"/>
                </a:lnTo>
                <a:lnTo>
                  <a:pt x="85435" y="188153"/>
                </a:lnTo>
                <a:lnTo>
                  <a:pt x="87355" y="188153"/>
                </a:lnTo>
                <a:lnTo>
                  <a:pt x="88315" y="187192"/>
                </a:lnTo>
                <a:lnTo>
                  <a:pt x="90236" y="186232"/>
                </a:lnTo>
                <a:lnTo>
                  <a:pt x="91196" y="185272"/>
                </a:lnTo>
                <a:lnTo>
                  <a:pt x="92156" y="184312"/>
                </a:lnTo>
                <a:lnTo>
                  <a:pt x="92156" y="183352"/>
                </a:lnTo>
                <a:lnTo>
                  <a:pt x="93116" y="181432"/>
                </a:lnTo>
                <a:lnTo>
                  <a:pt x="93116" y="167990"/>
                </a:lnTo>
                <a:lnTo>
                  <a:pt x="92156" y="167030"/>
                </a:lnTo>
                <a:lnTo>
                  <a:pt x="92156" y="166070"/>
                </a:lnTo>
                <a:lnTo>
                  <a:pt x="91196" y="165110"/>
                </a:lnTo>
                <a:lnTo>
                  <a:pt x="86395" y="165110"/>
                </a:lnTo>
                <a:lnTo>
                  <a:pt x="85435" y="166070"/>
                </a:lnTo>
                <a:lnTo>
                  <a:pt x="84475" y="166070"/>
                </a:lnTo>
                <a:lnTo>
                  <a:pt x="82555" y="167030"/>
                </a:lnTo>
                <a:lnTo>
                  <a:pt x="81594" y="167990"/>
                </a:lnTo>
                <a:lnTo>
                  <a:pt x="79674" y="167990"/>
                </a:lnTo>
                <a:lnTo>
                  <a:pt x="77754" y="168950"/>
                </a:lnTo>
                <a:lnTo>
                  <a:pt x="64312" y="168950"/>
                </a:lnTo>
                <a:lnTo>
                  <a:pt x="58552" y="167030"/>
                </a:lnTo>
                <a:lnTo>
                  <a:pt x="55671" y="161269"/>
                </a:lnTo>
                <a:lnTo>
                  <a:pt x="52791" y="156469"/>
                </a:lnTo>
                <a:lnTo>
                  <a:pt x="51831" y="149748"/>
                </a:lnTo>
                <a:lnTo>
                  <a:pt x="51831" y="60472"/>
                </a:lnTo>
                <a:lnTo>
                  <a:pt x="89275" y="60472"/>
                </a:lnTo>
                <a:lnTo>
                  <a:pt x="91196" y="59512"/>
                </a:lnTo>
                <a:lnTo>
                  <a:pt x="92156" y="57591"/>
                </a:lnTo>
                <a:lnTo>
                  <a:pt x="93116" y="55671"/>
                </a:lnTo>
                <a:lnTo>
                  <a:pt x="93116" y="43190"/>
                </a:lnTo>
                <a:lnTo>
                  <a:pt x="92156" y="42230"/>
                </a:lnTo>
                <a:lnTo>
                  <a:pt x="92156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" name="object 71"/>
          <p:cNvSpPr/>
          <p:nvPr/>
        </p:nvSpPr>
        <p:spPr>
          <a:xfrm>
            <a:off x="5200406" y="2276825"/>
            <a:ext cx="31668" cy="30708"/>
          </a:xfrm>
          <a:custGeom>
            <a:avLst/>
            <a:gdLst/>
            <a:ahLst/>
            <a:cxnLst/>
            <a:rect l="l" t="t" r="r" b="b"/>
            <a:pathLst>
              <a:path w="31668" h="30708">
                <a:moveTo>
                  <a:pt x="31668" y="15346"/>
                </a:moveTo>
                <a:lnTo>
                  <a:pt x="31668" y="8641"/>
                </a:lnTo>
                <a:lnTo>
                  <a:pt x="30708" y="4800"/>
                </a:lnTo>
                <a:lnTo>
                  <a:pt x="28788" y="2880"/>
                </a:lnTo>
                <a:lnTo>
                  <a:pt x="26868" y="960"/>
                </a:lnTo>
                <a:lnTo>
                  <a:pt x="22067" y="0"/>
                </a:lnTo>
                <a:lnTo>
                  <a:pt x="9585" y="0"/>
                </a:lnTo>
                <a:lnTo>
                  <a:pt x="5745" y="960"/>
                </a:lnTo>
                <a:lnTo>
                  <a:pt x="3840" y="2880"/>
                </a:lnTo>
                <a:lnTo>
                  <a:pt x="944" y="4800"/>
                </a:lnTo>
                <a:lnTo>
                  <a:pt x="0" y="9601"/>
                </a:lnTo>
                <a:lnTo>
                  <a:pt x="0" y="21122"/>
                </a:lnTo>
                <a:lnTo>
                  <a:pt x="944" y="24963"/>
                </a:lnTo>
                <a:lnTo>
                  <a:pt x="2880" y="27843"/>
                </a:lnTo>
                <a:lnTo>
                  <a:pt x="5745" y="29748"/>
                </a:lnTo>
                <a:lnTo>
                  <a:pt x="9585" y="30708"/>
                </a:lnTo>
                <a:lnTo>
                  <a:pt x="22067" y="30708"/>
                </a:lnTo>
                <a:lnTo>
                  <a:pt x="26868" y="29748"/>
                </a:lnTo>
                <a:lnTo>
                  <a:pt x="28788" y="27843"/>
                </a:lnTo>
                <a:lnTo>
                  <a:pt x="30708" y="24963"/>
                </a:lnTo>
                <a:lnTo>
                  <a:pt x="31668" y="21122"/>
                </a:lnTo>
                <a:lnTo>
                  <a:pt x="31668" y="153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/>
          <p:nvPr/>
        </p:nvSpPr>
        <p:spPr>
          <a:xfrm>
            <a:off x="5203286" y="2334417"/>
            <a:ext cx="25907" cy="152643"/>
          </a:xfrm>
          <a:custGeom>
            <a:avLst/>
            <a:gdLst/>
            <a:ahLst/>
            <a:cxnLst/>
            <a:rect l="l" t="t" r="r" b="b"/>
            <a:pathLst>
              <a:path w="25907" h="152643">
                <a:moveTo>
                  <a:pt x="960" y="149763"/>
                </a:moveTo>
                <a:lnTo>
                  <a:pt x="1904" y="150723"/>
                </a:lnTo>
                <a:lnTo>
                  <a:pt x="2865" y="150723"/>
                </a:lnTo>
                <a:lnTo>
                  <a:pt x="3840" y="151683"/>
                </a:lnTo>
                <a:lnTo>
                  <a:pt x="6705" y="151683"/>
                </a:lnTo>
                <a:lnTo>
                  <a:pt x="8625" y="152643"/>
                </a:lnTo>
                <a:lnTo>
                  <a:pt x="16306" y="152643"/>
                </a:lnTo>
                <a:lnTo>
                  <a:pt x="18227" y="151683"/>
                </a:lnTo>
                <a:lnTo>
                  <a:pt x="23027" y="151683"/>
                </a:lnTo>
                <a:lnTo>
                  <a:pt x="23987" y="150723"/>
                </a:lnTo>
                <a:lnTo>
                  <a:pt x="24947" y="150723"/>
                </a:lnTo>
                <a:lnTo>
                  <a:pt x="24947" y="149763"/>
                </a:lnTo>
                <a:lnTo>
                  <a:pt x="25907" y="149763"/>
                </a:lnTo>
                <a:lnTo>
                  <a:pt x="25907" y="2880"/>
                </a:lnTo>
                <a:lnTo>
                  <a:pt x="24947" y="2880"/>
                </a:lnTo>
                <a:lnTo>
                  <a:pt x="24947" y="1920"/>
                </a:lnTo>
                <a:lnTo>
                  <a:pt x="23987" y="1920"/>
                </a:lnTo>
                <a:lnTo>
                  <a:pt x="23027" y="960"/>
                </a:lnTo>
                <a:lnTo>
                  <a:pt x="19187" y="960"/>
                </a:lnTo>
                <a:lnTo>
                  <a:pt x="18227" y="0"/>
                </a:lnTo>
                <a:lnTo>
                  <a:pt x="10546" y="0"/>
                </a:lnTo>
                <a:lnTo>
                  <a:pt x="8625" y="960"/>
                </a:lnTo>
                <a:lnTo>
                  <a:pt x="3840" y="960"/>
                </a:lnTo>
                <a:lnTo>
                  <a:pt x="2865" y="1920"/>
                </a:lnTo>
                <a:lnTo>
                  <a:pt x="1904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48803"/>
                </a:lnTo>
                <a:lnTo>
                  <a:pt x="960" y="14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/>
          <p:nvPr/>
        </p:nvSpPr>
        <p:spPr>
          <a:xfrm>
            <a:off x="5267599" y="2332497"/>
            <a:ext cx="142067" cy="154371"/>
          </a:xfrm>
          <a:custGeom>
            <a:avLst/>
            <a:gdLst/>
            <a:ahLst/>
            <a:cxnLst/>
            <a:rect l="l" t="t" r="r" b="b"/>
            <a:pathLst>
              <a:path w="142067" h="154371">
                <a:moveTo>
                  <a:pt x="27843" y="93116"/>
                </a:moveTo>
                <a:lnTo>
                  <a:pt x="27843" y="69113"/>
                </a:lnTo>
                <a:lnTo>
                  <a:pt x="28788" y="62407"/>
                </a:lnTo>
                <a:lnTo>
                  <a:pt x="29763" y="55686"/>
                </a:lnTo>
                <a:lnTo>
                  <a:pt x="31668" y="48006"/>
                </a:lnTo>
                <a:lnTo>
                  <a:pt x="34564" y="42245"/>
                </a:lnTo>
                <a:lnTo>
                  <a:pt x="38404" y="37444"/>
                </a:lnTo>
                <a:lnTo>
                  <a:pt x="41285" y="32644"/>
                </a:lnTo>
                <a:lnTo>
                  <a:pt x="46070" y="28803"/>
                </a:lnTo>
                <a:lnTo>
                  <a:pt x="51831" y="25923"/>
                </a:lnTo>
                <a:lnTo>
                  <a:pt x="57591" y="23042"/>
                </a:lnTo>
                <a:lnTo>
                  <a:pt x="64312" y="22082"/>
                </a:lnTo>
                <a:lnTo>
                  <a:pt x="79674" y="22082"/>
                </a:lnTo>
                <a:lnTo>
                  <a:pt x="87355" y="24002"/>
                </a:lnTo>
                <a:lnTo>
                  <a:pt x="92156" y="26883"/>
                </a:lnTo>
                <a:lnTo>
                  <a:pt x="97916" y="29763"/>
                </a:lnTo>
                <a:lnTo>
                  <a:pt x="102717" y="33604"/>
                </a:lnTo>
                <a:lnTo>
                  <a:pt x="105597" y="38404"/>
                </a:lnTo>
                <a:lnTo>
                  <a:pt x="109438" y="44165"/>
                </a:lnTo>
                <a:lnTo>
                  <a:pt x="111358" y="49926"/>
                </a:lnTo>
                <a:lnTo>
                  <a:pt x="112318" y="56647"/>
                </a:lnTo>
                <a:lnTo>
                  <a:pt x="114239" y="63367"/>
                </a:lnTo>
                <a:lnTo>
                  <a:pt x="115199" y="71033"/>
                </a:lnTo>
                <a:lnTo>
                  <a:pt x="115199" y="86395"/>
                </a:lnTo>
                <a:lnTo>
                  <a:pt x="114239" y="94076"/>
                </a:lnTo>
                <a:lnTo>
                  <a:pt x="112318" y="100797"/>
                </a:lnTo>
                <a:lnTo>
                  <a:pt x="110398" y="107518"/>
                </a:lnTo>
                <a:lnTo>
                  <a:pt x="107518" y="114239"/>
                </a:lnTo>
                <a:lnTo>
                  <a:pt x="104637" y="119039"/>
                </a:lnTo>
                <a:lnTo>
                  <a:pt x="100797" y="123840"/>
                </a:lnTo>
                <a:lnTo>
                  <a:pt x="95996" y="127680"/>
                </a:lnTo>
                <a:lnTo>
                  <a:pt x="90236" y="130561"/>
                </a:lnTo>
                <a:lnTo>
                  <a:pt x="89950" y="154371"/>
                </a:lnTo>
                <a:lnTo>
                  <a:pt x="101757" y="150723"/>
                </a:lnTo>
                <a:lnTo>
                  <a:pt x="114920" y="142372"/>
                </a:lnTo>
                <a:lnTo>
                  <a:pt x="123840" y="133441"/>
                </a:lnTo>
                <a:lnTo>
                  <a:pt x="132902" y="120532"/>
                </a:lnTo>
                <a:lnTo>
                  <a:pt x="138226" y="108478"/>
                </a:lnTo>
                <a:lnTo>
                  <a:pt x="139759" y="102477"/>
                </a:lnTo>
                <a:lnTo>
                  <a:pt x="141550" y="90092"/>
                </a:lnTo>
                <a:lnTo>
                  <a:pt x="142067" y="76794"/>
                </a:lnTo>
                <a:lnTo>
                  <a:pt x="141939" y="69404"/>
                </a:lnTo>
                <a:lnTo>
                  <a:pt x="140814" y="56353"/>
                </a:lnTo>
                <a:lnTo>
                  <a:pt x="138226" y="45125"/>
                </a:lnTo>
                <a:lnTo>
                  <a:pt x="131871" y="30266"/>
                </a:lnTo>
                <a:lnTo>
                  <a:pt x="124800" y="20162"/>
                </a:lnTo>
                <a:lnTo>
                  <a:pt x="115251" y="11474"/>
                </a:lnTo>
                <a:lnTo>
                  <a:pt x="103677" y="5760"/>
                </a:lnTo>
                <a:lnTo>
                  <a:pt x="98266" y="3803"/>
                </a:lnTo>
                <a:lnTo>
                  <a:pt x="86174" y="950"/>
                </a:lnTo>
                <a:lnTo>
                  <a:pt x="72953" y="0"/>
                </a:lnTo>
                <a:lnTo>
                  <a:pt x="65313" y="256"/>
                </a:lnTo>
                <a:lnTo>
                  <a:pt x="52398" y="2111"/>
                </a:lnTo>
                <a:lnTo>
                  <a:pt x="41285" y="5760"/>
                </a:lnTo>
                <a:lnTo>
                  <a:pt x="27175" y="13684"/>
                </a:lnTo>
                <a:lnTo>
                  <a:pt x="18242" y="22082"/>
                </a:lnTo>
                <a:lnTo>
                  <a:pt x="9569" y="35623"/>
                </a:lnTo>
                <a:lnTo>
                  <a:pt x="4800" y="48006"/>
                </a:lnTo>
                <a:lnTo>
                  <a:pt x="3143" y="54084"/>
                </a:lnTo>
                <a:lnTo>
                  <a:pt x="845" y="66423"/>
                </a:lnTo>
                <a:lnTo>
                  <a:pt x="0" y="79674"/>
                </a:lnTo>
                <a:lnTo>
                  <a:pt x="239" y="86816"/>
                </a:lnTo>
                <a:lnTo>
                  <a:pt x="1888" y="99907"/>
                </a:lnTo>
                <a:lnTo>
                  <a:pt x="4800" y="111358"/>
                </a:lnTo>
                <a:lnTo>
                  <a:pt x="10520" y="126044"/>
                </a:lnTo>
                <a:lnTo>
                  <a:pt x="17282" y="136321"/>
                </a:lnTo>
                <a:lnTo>
                  <a:pt x="27645" y="144874"/>
                </a:lnTo>
                <a:lnTo>
                  <a:pt x="39349" y="150723"/>
                </a:lnTo>
                <a:lnTo>
                  <a:pt x="40309" y="122880"/>
                </a:lnTo>
                <a:lnTo>
                  <a:pt x="36469" y="118079"/>
                </a:lnTo>
                <a:lnTo>
                  <a:pt x="33604" y="112318"/>
                </a:lnTo>
                <a:lnTo>
                  <a:pt x="30723" y="106558"/>
                </a:lnTo>
                <a:lnTo>
                  <a:pt x="29763" y="99837"/>
                </a:lnTo>
                <a:lnTo>
                  <a:pt x="27843" y="93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/>
          <p:nvPr/>
        </p:nvSpPr>
        <p:spPr>
          <a:xfrm>
            <a:off x="5306949" y="2455377"/>
            <a:ext cx="50886" cy="33604"/>
          </a:xfrm>
          <a:custGeom>
            <a:avLst/>
            <a:gdLst/>
            <a:ahLst/>
            <a:cxnLst/>
            <a:rect l="l" t="t" r="r" b="b"/>
            <a:pathLst>
              <a:path w="50886" h="33604">
                <a:moveTo>
                  <a:pt x="50886" y="7680"/>
                </a:moveTo>
                <a:lnTo>
                  <a:pt x="46085" y="10561"/>
                </a:lnTo>
                <a:lnTo>
                  <a:pt x="39364" y="11521"/>
                </a:lnTo>
                <a:lnTo>
                  <a:pt x="23042" y="11521"/>
                </a:lnTo>
                <a:lnTo>
                  <a:pt x="16322" y="9601"/>
                </a:lnTo>
                <a:lnTo>
                  <a:pt x="10561" y="6720"/>
                </a:lnTo>
                <a:lnTo>
                  <a:pt x="4800" y="3840"/>
                </a:lnTo>
                <a:lnTo>
                  <a:pt x="960" y="0"/>
                </a:lnTo>
                <a:lnTo>
                  <a:pt x="0" y="27843"/>
                </a:lnTo>
                <a:lnTo>
                  <a:pt x="4972" y="29800"/>
                </a:lnTo>
                <a:lnTo>
                  <a:pt x="16808" y="32653"/>
                </a:lnTo>
                <a:lnTo>
                  <a:pt x="30723" y="33604"/>
                </a:lnTo>
                <a:lnTo>
                  <a:pt x="37897" y="33347"/>
                </a:lnTo>
                <a:lnTo>
                  <a:pt x="50600" y="31491"/>
                </a:lnTo>
                <a:lnTo>
                  <a:pt x="50886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/>
          <p:nvPr/>
        </p:nvSpPr>
        <p:spPr>
          <a:xfrm>
            <a:off x="5448071" y="2332497"/>
            <a:ext cx="122880" cy="154564"/>
          </a:xfrm>
          <a:custGeom>
            <a:avLst/>
            <a:gdLst/>
            <a:ahLst/>
            <a:cxnLst/>
            <a:rect l="l" t="t" r="r" b="b"/>
            <a:pathLst>
              <a:path w="122880" h="154564">
                <a:moveTo>
                  <a:pt x="25923" y="150723"/>
                </a:moveTo>
                <a:lnTo>
                  <a:pt x="26883" y="149763"/>
                </a:lnTo>
                <a:lnTo>
                  <a:pt x="26883" y="49926"/>
                </a:lnTo>
                <a:lnTo>
                  <a:pt x="29074" y="47172"/>
                </a:lnTo>
                <a:lnTo>
                  <a:pt x="38048" y="37324"/>
                </a:lnTo>
                <a:lnTo>
                  <a:pt x="47030" y="29763"/>
                </a:lnTo>
                <a:lnTo>
                  <a:pt x="53766" y="24963"/>
                </a:lnTo>
                <a:lnTo>
                  <a:pt x="60487" y="23042"/>
                </a:lnTo>
                <a:lnTo>
                  <a:pt x="71993" y="23042"/>
                </a:lnTo>
                <a:lnTo>
                  <a:pt x="75834" y="24002"/>
                </a:lnTo>
                <a:lnTo>
                  <a:pt x="79674" y="25923"/>
                </a:lnTo>
                <a:lnTo>
                  <a:pt x="83515" y="27843"/>
                </a:lnTo>
                <a:lnTo>
                  <a:pt x="87355" y="30723"/>
                </a:lnTo>
                <a:lnTo>
                  <a:pt x="89275" y="33604"/>
                </a:lnTo>
                <a:lnTo>
                  <a:pt x="92156" y="37444"/>
                </a:lnTo>
                <a:lnTo>
                  <a:pt x="93116" y="41285"/>
                </a:lnTo>
                <a:lnTo>
                  <a:pt x="95036" y="47045"/>
                </a:lnTo>
                <a:lnTo>
                  <a:pt x="95996" y="51846"/>
                </a:lnTo>
                <a:lnTo>
                  <a:pt x="96956" y="58567"/>
                </a:lnTo>
                <a:lnTo>
                  <a:pt x="96956" y="151683"/>
                </a:lnTo>
                <a:lnTo>
                  <a:pt x="97916" y="151683"/>
                </a:lnTo>
                <a:lnTo>
                  <a:pt x="98877" y="152643"/>
                </a:lnTo>
                <a:lnTo>
                  <a:pt x="99837" y="152643"/>
                </a:lnTo>
                <a:lnTo>
                  <a:pt x="100797" y="153603"/>
                </a:lnTo>
                <a:lnTo>
                  <a:pt x="103677" y="153603"/>
                </a:lnTo>
                <a:lnTo>
                  <a:pt x="105597" y="154564"/>
                </a:lnTo>
                <a:lnTo>
                  <a:pt x="112318" y="154564"/>
                </a:lnTo>
                <a:lnTo>
                  <a:pt x="114239" y="153603"/>
                </a:lnTo>
                <a:lnTo>
                  <a:pt x="119039" y="153603"/>
                </a:lnTo>
                <a:lnTo>
                  <a:pt x="119999" y="152643"/>
                </a:lnTo>
                <a:lnTo>
                  <a:pt x="120959" y="152643"/>
                </a:lnTo>
                <a:lnTo>
                  <a:pt x="121920" y="151683"/>
                </a:lnTo>
                <a:lnTo>
                  <a:pt x="122880" y="150723"/>
                </a:lnTo>
                <a:lnTo>
                  <a:pt x="122878" y="61655"/>
                </a:lnTo>
                <a:lnTo>
                  <a:pt x="122121" y="48387"/>
                </a:lnTo>
                <a:lnTo>
                  <a:pt x="119999" y="36484"/>
                </a:lnTo>
                <a:lnTo>
                  <a:pt x="118079" y="29763"/>
                </a:lnTo>
                <a:lnTo>
                  <a:pt x="115199" y="23042"/>
                </a:lnTo>
                <a:lnTo>
                  <a:pt x="111358" y="18242"/>
                </a:lnTo>
                <a:lnTo>
                  <a:pt x="107518" y="12481"/>
                </a:lnTo>
                <a:lnTo>
                  <a:pt x="102717" y="8641"/>
                </a:lnTo>
                <a:lnTo>
                  <a:pt x="95996" y="4800"/>
                </a:lnTo>
                <a:lnTo>
                  <a:pt x="89275" y="1920"/>
                </a:lnTo>
                <a:lnTo>
                  <a:pt x="81594" y="0"/>
                </a:lnTo>
                <a:lnTo>
                  <a:pt x="63352" y="0"/>
                </a:lnTo>
                <a:lnTo>
                  <a:pt x="55671" y="1920"/>
                </a:lnTo>
                <a:lnTo>
                  <a:pt x="47990" y="6720"/>
                </a:lnTo>
                <a:lnTo>
                  <a:pt x="43584" y="8972"/>
                </a:lnTo>
                <a:lnTo>
                  <a:pt x="33593" y="16260"/>
                </a:lnTo>
                <a:lnTo>
                  <a:pt x="24002" y="25923"/>
                </a:lnTo>
                <a:lnTo>
                  <a:pt x="2400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18242" y="2880"/>
                </a:lnTo>
                <a:lnTo>
                  <a:pt x="16322" y="1920"/>
                </a:lnTo>
                <a:lnTo>
                  <a:pt x="9601" y="1920"/>
                </a:lnTo>
                <a:lnTo>
                  <a:pt x="7680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49763"/>
                </a:lnTo>
                <a:lnTo>
                  <a:pt x="960" y="150723"/>
                </a:lnTo>
                <a:lnTo>
                  <a:pt x="960" y="151683"/>
                </a:lnTo>
                <a:lnTo>
                  <a:pt x="1920" y="152643"/>
                </a:lnTo>
                <a:lnTo>
                  <a:pt x="2880" y="152643"/>
                </a:lnTo>
                <a:lnTo>
                  <a:pt x="3840" y="153603"/>
                </a:lnTo>
                <a:lnTo>
                  <a:pt x="6720" y="153603"/>
                </a:lnTo>
                <a:lnTo>
                  <a:pt x="8641" y="154564"/>
                </a:lnTo>
                <a:lnTo>
                  <a:pt x="16322" y="154564"/>
                </a:lnTo>
                <a:lnTo>
                  <a:pt x="18242" y="153603"/>
                </a:lnTo>
                <a:lnTo>
                  <a:pt x="23042" y="153603"/>
                </a:lnTo>
                <a:lnTo>
                  <a:pt x="24002" y="152643"/>
                </a:lnTo>
                <a:lnTo>
                  <a:pt x="24963" y="152643"/>
                </a:lnTo>
                <a:lnTo>
                  <a:pt x="25923" y="151683"/>
                </a:lnTo>
                <a:lnTo>
                  <a:pt x="25923" y="15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/>
          <p:nvPr/>
        </p:nvSpPr>
        <p:spPr>
          <a:xfrm>
            <a:off x="5607420" y="2332497"/>
            <a:ext cx="100797" cy="156484"/>
          </a:xfrm>
          <a:custGeom>
            <a:avLst/>
            <a:gdLst/>
            <a:ahLst/>
            <a:cxnLst/>
            <a:rect l="l" t="t" r="r" b="b"/>
            <a:pathLst>
              <a:path w="100797" h="156484">
                <a:moveTo>
                  <a:pt x="93131" y="16322"/>
                </a:moveTo>
                <a:lnTo>
                  <a:pt x="92156" y="15361"/>
                </a:lnTo>
                <a:lnTo>
                  <a:pt x="92156" y="12481"/>
                </a:lnTo>
                <a:lnTo>
                  <a:pt x="91196" y="11521"/>
                </a:lnTo>
                <a:lnTo>
                  <a:pt x="90251" y="10561"/>
                </a:lnTo>
                <a:lnTo>
                  <a:pt x="89291" y="9601"/>
                </a:lnTo>
                <a:lnTo>
                  <a:pt x="88315" y="8641"/>
                </a:lnTo>
                <a:lnTo>
                  <a:pt x="86410" y="7680"/>
                </a:lnTo>
                <a:lnTo>
                  <a:pt x="84475" y="6720"/>
                </a:lnTo>
                <a:lnTo>
                  <a:pt x="82570" y="5760"/>
                </a:lnTo>
                <a:lnTo>
                  <a:pt x="79689" y="4800"/>
                </a:lnTo>
                <a:lnTo>
                  <a:pt x="76794" y="3840"/>
                </a:lnTo>
                <a:lnTo>
                  <a:pt x="73929" y="2880"/>
                </a:lnTo>
                <a:lnTo>
                  <a:pt x="70073" y="1920"/>
                </a:lnTo>
                <a:lnTo>
                  <a:pt x="66248" y="960"/>
                </a:lnTo>
                <a:lnTo>
                  <a:pt x="62407" y="960"/>
                </a:lnTo>
                <a:lnTo>
                  <a:pt x="58567" y="0"/>
                </a:lnTo>
                <a:lnTo>
                  <a:pt x="46085" y="0"/>
                </a:lnTo>
                <a:lnTo>
                  <a:pt x="38404" y="1920"/>
                </a:lnTo>
                <a:lnTo>
                  <a:pt x="32644" y="3840"/>
                </a:lnTo>
                <a:lnTo>
                  <a:pt x="25923" y="5760"/>
                </a:lnTo>
                <a:lnTo>
                  <a:pt x="20162" y="9601"/>
                </a:lnTo>
                <a:lnTo>
                  <a:pt x="16322" y="13441"/>
                </a:lnTo>
                <a:lnTo>
                  <a:pt x="11521" y="16322"/>
                </a:lnTo>
                <a:lnTo>
                  <a:pt x="8641" y="21122"/>
                </a:lnTo>
                <a:lnTo>
                  <a:pt x="6720" y="25923"/>
                </a:lnTo>
                <a:lnTo>
                  <a:pt x="3840" y="31683"/>
                </a:lnTo>
                <a:lnTo>
                  <a:pt x="2880" y="36484"/>
                </a:lnTo>
                <a:lnTo>
                  <a:pt x="2880" y="48966"/>
                </a:lnTo>
                <a:lnTo>
                  <a:pt x="3840" y="53766"/>
                </a:lnTo>
                <a:lnTo>
                  <a:pt x="5760" y="58567"/>
                </a:lnTo>
                <a:lnTo>
                  <a:pt x="8641" y="63367"/>
                </a:lnTo>
                <a:lnTo>
                  <a:pt x="10561" y="67208"/>
                </a:lnTo>
                <a:lnTo>
                  <a:pt x="14401" y="70088"/>
                </a:lnTo>
                <a:lnTo>
                  <a:pt x="18242" y="73929"/>
                </a:lnTo>
                <a:lnTo>
                  <a:pt x="22082" y="76794"/>
                </a:lnTo>
                <a:lnTo>
                  <a:pt x="25923" y="78714"/>
                </a:lnTo>
                <a:lnTo>
                  <a:pt x="29763" y="80634"/>
                </a:lnTo>
                <a:lnTo>
                  <a:pt x="34564" y="82555"/>
                </a:lnTo>
                <a:lnTo>
                  <a:pt x="38404" y="84490"/>
                </a:lnTo>
                <a:lnTo>
                  <a:pt x="43205" y="86395"/>
                </a:lnTo>
                <a:lnTo>
                  <a:pt x="48006" y="88315"/>
                </a:lnTo>
                <a:lnTo>
                  <a:pt x="51846" y="90236"/>
                </a:lnTo>
                <a:lnTo>
                  <a:pt x="56647" y="91196"/>
                </a:lnTo>
                <a:lnTo>
                  <a:pt x="60487" y="93116"/>
                </a:lnTo>
                <a:lnTo>
                  <a:pt x="63367" y="95036"/>
                </a:lnTo>
                <a:lnTo>
                  <a:pt x="67208" y="97917"/>
                </a:lnTo>
                <a:lnTo>
                  <a:pt x="69128" y="99837"/>
                </a:lnTo>
                <a:lnTo>
                  <a:pt x="71048" y="102717"/>
                </a:lnTo>
                <a:lnTo>
                  <a:pt x="73929" y="105597"/>
                </a:lnTo>
                <a:lnTo>
                  <a:pt x="74889" y="108478"/>
                </a:lnTo>
                <a:lnTo>
                  <a:pt x="74889" y="116159"/>
                </a:lnTo>
                <a:lnTo>
                  <a:pt x="73929" y="119999"/>
                </a:lnTo>
                <a:lnTo>
                  <a:pt x="72009" y="122880"/>
                </a:lnTo>
                <a:lnTo>
                  <a:pt x="71048" y="125760"/>
                </a:lnTo>
                <a:lnTo>
                  <a:pt x="69128" y="127680"/>
                </a:lnTo>
                <a:lnTo>
                  <a:pt x="66248" y="129600"/>
                </a:lnTo>
                <a:lnTo>
                  <a:pt x="63367" y="131521"/>
                </a:lnTo>
                <a:lnTo>
                  <a:pt x="60487" y="133441"/>
                </a:lnTo>
                <a:lnTo>
                  <a:pt x="56647" y="134401"/>
                </a:lnTo>
                <a:lnTo>
                  <a:pt x="53766" y="135361"/>
                </a:lnTo>
                <a:lnTo>
                  <a:pt x="39364" y="135361"/>
                </a:lnTo>
                <a:lnTo>
                  <a:pt x="33604" y="134401"/>
                </a:lnTo>
                <a:lnTo>
                  <a:pt x="29763" y="133441"/>
                </a:lnTo>
                <a:lnTo>
                  <a:pt x="24963" y="131521"/>
                </a:lnTo>
                <a:lnTo>
                  <a:pt x="21122" y="130561"/>
                </a:lnTo>
                <a:lnTo>
                  <a:pt x="17282" y="128640"/>
                </a:lnTo>
                <a:lnTo>
                  <a:pt x="14401" y="126720"/>
                </a:lnTo>
                <a:lnTo>
                  <a:pt x="11521" y="125760"/>
                </a:lnTo>
                <a:lnTo>
                  <a:pt x="8641" y="123840"/>
                </a:lnTo>
                <a:lnTo>
                  <a:pt x="6720" y="122880"/>
                </a:lnTo>
                <a:lnTo>
                  <a:pt x="4800" y="121920"/>
                </a:lnTo>
                <a:lnTo>
                  <a:pt x="2880" y="121920"/>
                </a:lnTo>
                <a:lnTo>
                  <a:pt x="1920" y="122880"/>
                </a:lnTo>
                <a:lnTo>
                  <a:pt x="960" y="122880"/>
                </a:lnTo>
                <a:lnTo>
                  <a:pt x="960" y="123840"/>
                </a:lnTo>
                <a:lnTo>
                  <a:pt x="0" y="124800"/>
                </a:lnTo>
                <a:lnTo>
                  <a:pt x="0" y="140162"/>
                </a:lnTo>
                <a:lnTo>
                  <a:pt x="960" y="142082"/>
                </a:lnTo>
                <a:lnTo>
                  <a:pt x="1920" y="144002"/>
                </a:lnTo>
                <a:lnTo>
                  <a:pt x="2880" y="144962"/>
                </a:lnTo>
                <a:lnTo>
                  <a:pt x="3840" y="145923"/>
                </a:lnTo>
                <a:lnTo>
                  <a:pt x="5760" y="146883"/>
                </a:lnTo>
                <a:lnTo>
                  <a:pt x="8641" y="147843"/>
                </a:lnTo>
                <a:lnTo>
                  <a:pt x="10561" y="149763"/>
                </a:lnTo>
                <a:lnTo>
                  <a:pt x="14401" y="150723"/>
                </a:lnTo>
                <a:lnTo>
                  <a:pt x="17282" y="151683"/>
                </a:lnTo>
                <a:lnTo>
                  <a:pt x="21122" y="153603"/>
                </a:lnTo>
                <a:lnTo>
                  <a:pt x="25923" y="154564"/>
                </a:lnTo>
                <a:lnTo>
                  <a:pt x="29763" y="154564"/>
                </a:lnTo>
                <a:lnTo>
                  <a:pt x="34564" y="155508"/>
                </a:lnTo>
                <a:lnTo>
                  <a:pt x="39364" y="156484"/>
                </a:lnTo>
                <a:lnTo>
                  <a:pt x="52806" y="156484"/>
                </a:lnTo>
                <a:lnTo>
                  <a:pt x="60487" y="155508"/>
                </a:lnTo>
                <a:lnTo>
                  <a:pt x="67208" y="153603"/>
                </a:lnTo>
                <a:lnTo>
                  <a:pt x="73929" y="150723"/>
                </a:lnTo>
                <a:lnTo>
                  <a:pt x="79689" y="147843"/>
                </a:lnTo>
                <a:lnTo>
                  <a:pt x="84475" y="144002"/>
                </a:lnTo>
                <a:lnTo>
                  <a:pt x="90251" y="140162"/>
                </a:lnTo>
                <a:lnTo>
                  <a:pt x="94076" y="135361"/>
                </a:lnTo>
                <a:lnTo>
                  <a:pt x="95996" y="129600"/>
                </a:lnTo>
                <a:lnTo>
                  <a:pt x="98877" y="124800"/>
                </a:lnTo>
                <a:lnTo>
                  <a:pt x="100797" y="118079"/>
                </a:lnTo>
                <a:lnTo>
                  <a:pt x="100797" y="104637"/>
                </a:lnTo>
                <a:lnTo>
                  <a:pt x="98877" y="98877"/>
                </a:lnTo>
                <a:lnTo>
                  <a:pt x="96972" y="95036"/>
                </a:lnTo>
                <a:lnTo>
                  <a:pt x="95036" y="90236"/>
                </a:lnTo>
                <a:lnTo>
                  <a:pt x="92156" y="86395"/>
                </a:lnTo>
                <a:lnTo>
                  <a:pt x="89291" y="83515"/>
                </a:lnTo>
                <a:lnTo>
                  <a:pt x="85450" y="80634"/>
                </a:lnTo>
                <a:lnTo>
                  <a:pt x="81610" y="77769"/>
                </a:lnTo>
                <a:lnTo>
                  <a:pt x="77769" y="75834"/>
                </a:lnTo>
                <a:lnTo>
                  <a:pt x="72969" y="72953"/>
                </a:lnTo>
                <a:lnTo>
                  <a:pt x="68168" y="71033"/>
                </a:lnTo>
                <a:lnTo>
                  <a:pt x="64328" y="69113"/>
                </a:lnTo>
                <a:lnTo>
                  <a:pt x="59527" y="67208"/>
                </a:lnTo>
                <a:lnTo>
                  <a:pt x="55686" y="66248"/>
                </a:lnTo>
                <a:lnTo>
                  <a:pt x="50886" y="64312"/>
                </a:lnTo>
                <a:lnTo>
                  <a:pt x="47045" y="62407"/>
                </a:lnTo>
                <a:lnTo>
                  <a:pt x="43205" y="60487"/>
                </a:lnTo>
                <a:lnTo>
                  <a:pt x="39364" y="58567"/>
                </a:lnTo>
                <a:lnTo>
                  <a:pt x="35524" y="56647"/>
                </a:lnTo>
                <a:lnTo>
                  <a:pt x="33604" y="53766"/>
                </a:lnTo>
                <a:lnTo>
                  <a:pt x="31683" y="50886"/>
                </a:lnTo>
                <a:lnTo>
                  <a:pt x="28803" y="48006"/>
                </a:lnTo>
                <a:lnTo>
                  <a:pt x="27843" y="45125"/>
                </a:lnTo>
                <a:lnTo>
                  <a:pt x="27843" y="37444"/>
                </a:lnTo>
                <a:lnTo>
                  <a:pt x="28803" y="35524"/>
                </a:lnTo>
                <a:lnTo>
                  <a:pt x="29763" y="32644"/>
                </a:lnTo>
                <a:lnTo>
                  <a:pt x="30723" y="29763"/>
                </a:lnTo>
                <a:lnTo>
                  <a:pt x="32644" y="27843"/>
                </a:lnTo>
                <a:lnTo>
                  <a:pt x="34564" y="25923"/>
                </a:lnTo>
                <a:lnTo>
                  <a:pt x="36484" y="24002"/>
                </a:lnTo>
                <a:lnTo>
                  <a:pt x="39364" y="23042"/>
                </a:lnTo>
                <a:lnTo>
                  <a:pt x="43205" y="22082"/>
                </a:lnTo>
                <a:lnTo>
                  <a:pt x="46085" y="21122"/>
                </a:lnTo>
                <a:lnTo>
                  <a:pt x="49926" y="20162"/>
                </a:lnTo>
                <a:lnTo>
                  <a:pt x="59527" y="20162"/>
                </a:lnTo>
                <a:lnTo>
                  <a:pt x="64328" y="21122"/>
                </a:lnTo>
                <a:lnTo>
                  <a:pt x="68168" y="22082"/>
                </a:lnTo>
                <a:lnTo>
                  <a:pt x="72009" y="23042"/>
                </a:lnTo>
                <a:lnTo>
                  <a:pt x="74889" y="24963"/>
                </a:lnTo>
                <a:lnTo>
                  <a:pt x="77769" y="25923"/>
                </a:lnTo>
                <a:lnTo>
                  <a:pt x="80634" y="26883"/>
                </a:lnTo>
                <a:lnTo>
                  <a:pt x="83515" y="28803"/>
                </a:lnTo>
                <a:lnTo>
                  <a:pt x="84475" y="29763"/>
                </a:lnTo>
                <a:lnTo>
                  <a:pt x="86410" y="30723"/>
                </a:lnTo>
                <a:lnTo>
                  <a:pt x="88315" y="31683"/>
                </a:lnTo>
                <a:lnTo>
                  <a:pt x="89291" y="31683"/>
                </a:lnTo>
                <a:lnTo>
                  <a:pt x="90251" y="30723"/>
                </a:lnTo>
                <a:lnTo>
                  <a:pt x="91196" y="30723"/>
                </a:lnTo>
                <a:lnTo>
                  <a:pt x="91196" y="29763"/>
                </a:lnTo>
                <a:lnTo>
                  <a:pt x="92156" y="28803"/>
                </a:lnTo>
                <a:lnTo>
                  <a:pt x="92156" y="27843"/>
                </a:lnTo>
                <a:lnTo>
                  <a:pt x="93131" y="26883"/>
                </a:lnTo>
                <a:lnTo>
                  <a:pt x="93131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/>
          <p:nvPr/>
        </p:nvSpPr>
        <p:spPr>
          <a:xfrm>
            <a:off x="3204621" y="2855686"/>
            <a:ext cx="95036" cy="143027"/>
          </a:xfrm>
          <a:custGeom>
            <a:avLst/>
            <a:gdLst/>
            <a:ahLst/>
            <a:cxnLst/>
            <a:rect l="l" t="t" r="r" b="b"/>
            <a:pathLst>
              <a:path w="95036" h="143027">
                <a:moveTo>
                  <a:pt x="75834" y="141107"/>
                </a:moveTo>
                <a:lnTo>
                  <a:pt x="76794" y="142082"/>
                </a:lnTo>
                <a:lnTo>
                  <a:pt x="77754" y="142082"/>
                </a:lnTo>
                <a:lnTo>
                  <a:pt x="78714" y="143027"/>
                </a:lnTo>
                <a:lnTo>
                  <a:pt x="90236" y="143027"/>
                </a:lnTo>
                <a:lnTo>
                  <a:pt x="91196" y="142082"/>
                </a:lnTo>
                <a:lnTo>
                  <a:pt x="94076" y="142082"/>
                </a:lnTo>
                <a:lnTo>
                  <a:pt x="94076" y="141107"/>
                </a:lnTo>
                <a:lnTo>
                  <a:pt x="95036" y="141107"/>
                </a:lnTo>
                <a:lnTo>
                  <a:pt x="95036" y="137266"/>
                </a:lnTo>
                <a:lnTo>
                  <a:pt x="94076" y="136306"/>
                </a:lnTo>
                <a:lnTo>
                  <a:pt x="94076" y="134401"/>
                </a:lnTo>
                <a:lnTo>
                  <a:pt x="92156" y="131521"/>
                </a:lnTo>
                <a:lnTo>
                  <a:pt x="79674" y="99837"/>
                </a:lnTo>
                <a:lnTo>
                  <a:pt x="78714" y="95996"/>
                </a:lnTo>
                <a:lnTo>
                  <a:pt x="76794" y="93116"/>
                </a:lnTo>
                <a:lnTo>
                  <a:pt x="75834" y="90236"/>
                </a:lnTo>
                <a:lnTo>
                  <a:pt x="73914" y="87355"/>
                </a:lnTo>
                <a:lnTo>
                  <a:pt x="71993" y="85435"/>
                </a:lnTo>
                <a:lnTo>
                  <a:pt x="71033" y="82555"/>
                </a:lnTo>
                <a:lnTo>
                  <a:pt x="69113" y="80634"/>
                </a:lnTo>
                <a:lnTo>
                  <a:pt x="67193" y="78714"/>
                </a:lnTo>
                <a:lnTo>
                  <a:pt x="65272" y="76794"/>
                </a:lnTo>
                <a:lnTo>
                  <a:pt x="63352" y="75834"/>
                </a:lnTo>
                <a:lnTo>
                  <a:pt x="61432" y="73914"/>
                </a:lnTo>
                <a:lnTo>
                  <a:pt x="58567" y="72953"/>
                </a:lnTo>
                <a:lnTo>
                  <a:pt x="63352" y="71993"/>
                </a:lnTo>
                <a:lnTo>
                  <a:pt x="67193" y="70073"/>
                </a:lnTo>
                <a:lnTo>
                  <a:pt x="70073" y="68153"/>
                </a:lnTo>
                <a:lnTo>
                  <a:pt x="73914" y="65272"/>
                </a:lnTo>
                <a:lnTo>
                  <a:pt x="76794" y="63352"/>
                </a:lnTo>
                <a:lnTo>
                  <a:pt x="78714" y="60472"/>
                </a:lnTo>
                <a:lnTo>
                  <a:pt x="81594" y="57591"/>
                </a:lnTo>
                <a:lnTo>
                  <a:pt x="83515" y="53751"/>
                </a:lnTo>
                <a:lnTo>
                  <a:pt x="84475" y="49911"/>
                </a:lnTo>
                <a:lnTo>
                  <a:pt x="85435" y="46070"/>
                </a:lnTo>
                <a:lnTo>
                  <a:pt x="86395" y="42230"/>
                </a:lnTo>
                <a:lnTo>
                  <a:pt x="86395" y="32644"/>
                </a:lnTo>
                <a:lnTo>
                  <a:pt x="85435" y="27828"/>
                </a:lnTo>
                <a:lnTo>
                  <a:pt x="84475" y="23987"/>
                </a:lnTo>
                <a:lnTo>
                  <a:pt x="82555" y="20162"/>
                </a:lnTo>
                <a:lnTo>
                  <a:pt x="80634" y="16322"/>
                </a:lnTo>
                <a:lnTo>
                  <a:pt x="77754" y="13441"/>
                </a:lnTo>
                <a:lnTo>
                  <a:pt x="74874" y="9601"/>
                </a:lnTo>
                <a:lnTo>
                  <a:pt x="71033" y="7680"/>
                </a:lnTo>
                <a:lnTo>
                  <a:pt x="67193" y="5760"/>
                </a:lnTo>
                <a:lnTo>
                  <a:pt x="63352" y="2880"/>
                </a:lnTo>
                <a:lnTo>
                  <a:pt x="58567" y="1920"/>
                </a:lnTo>
                <a:lnTo>
                  <a:pt x="52791" y="960"/>
                </a:lnTo>
                <a:lnTo>
                  <a:pt x="50871" y="960"/>
                </a:lnTo>
                <a:lnTo>
                  <a:pt x="48950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141107"/>
                </a:lnTo>
                <a:lnTo>
                  <a:pt x="960" y="141107"/>
                </a:lnTo>
                <a:lnTo>
                  <a:pt x="960" y="142082"/>
                </a:lnTo>
                <a:lnTo>
                  <a:pt x="3840" y="142082"/>
                </a:lnTo>
                <a:lnTo>
                  <a:pt x="4800" y="143027"/>
                </a:lnTo>
                <a:lnTo>
                  <a:pt x="13441" y="143027"/>
                </a:lnTo>
                <a:lnTo>
                  <a:pt x="15361" y="142082"/>
                </a:lnTo>
                <a:lnTo>
                  <a:pt x="17282" y="142082"/>
                </a:lnTo>
                <a:lnTo>
                  <a:pt x="18242" y="141107"/>
                </a:lnTo>
                <a:lnTo>
                  <a:pt x="19202" y="140147"/>
                </a:lnTo>
                <a:lnTo>
                  <a:pt x="19202" y="78714"/>
                </a:lnTo>
                <a:lnTo>
                  <a:pt x="31668" y="78714"/>
                </a:lnTo>
                <a:lnTo>
                  <a:pt x="19202" y="63352"/>
                </a:lnTo>
                <a:lnTo>
                  <a:pt x="19202" y="15361"/>
                </a:lnTo>
                <a:lnTo>
                  <a:pt x="41285" y="15361"/>
                </a:lnTo>
                <a:lnTo>
                  <a:pt x="44165" y="16322"/>
                </a:lnTo>
                <a:lnTo>
                  <a:pt x="48006" y="16322"/>
                </a:lnTo>
                <a:lnTo>
                  <a:pt x="49911" y="17282"/>
                </a:lnTo>
                <a:lnTo>
                  <a:pt x="55671" y="19202"/>
                </a:lnTo>
                <a:lnTo>
                  <a:pt x="60472" y="21122"/>
                </a:lnTo>
                <a:lnTo>
                  <a:pt x="62392" y="24963"/>
                </a:lnTo>
                <a:lnTo>
                  <a:pt x="65272" y="28803"/>
                </a:lnTo>
                <a:lnTo>
                  <a:pt x="66233" y="33604"/>
                </a:lnTo>
                <a:lnTo>
                  <a:pt x="66233" y="46070"/>
                </a:lnTo>
                <a:lnTo>
                  <a:pt x="64312" y="48950"/>
                </a:lnTo>
                <a:lnTo>
                  <a:pt x="63352" y="51831"/>
                </a:lnTo>
                <a:lnTo>
                  <a:pt x="61432" y="54711"/>
                </a:lnTo>
                <a:lnTo>
                  <a:pt x="59512" y="56631"/>
                </a:lnTo>
                <a:lnTo>
                  <a:pt x="56631" y="58552"/>
                </a:lnTo>
                <a:lnTo>
                  <a:pt x="53751" y="60472"/>
                </a:lnTo>
                <a:lnTo>
                  <a:pt x="49911" y="61432"/>
                </a:lnTo>
                <a:lnTo>
                  <a:pt x="47030" y="63352"/>
                </a:lnTo>
                <a:lnTo>
                  <a:pt x="42230" y="63352"/>
                </a:lnTo>
                <a:lnTo>
                  <a:pt x="39349" y="79674"/>
                </a:lnTo>
                <a:lnTo>
                  <a:pt x="42230" y="80634"/>
                </a:lnTo>
                <a:lnTo>
                  <a:pt x="46070" y="82555"/>
                </a:lnTo>
                <a:lnTo>
                  <a:pt x="48950" y="83515"/>
                </a:lnTo>
                <a:lnTo>
                  <a:pt x="50871" y="86395"/>
                </a:lnTo>
                <a:lnTo>
                  <a:pt x="52791" y="88315"/>
                </a:lnTo>
                <a:lnTo>
                  <a:pt x="54711" y="91196"/>
                </a:lnTo>
                <a:lnTo>
                  <a:pt x="56631" y="94076"/>
                </a:lnTo>
                <a:lnTo>
                  <a:pt x="58567" y="97917"/>
                </a:lnTo>
                <a:lnTo>
                  <a:pt x="59512" y="100797"/>
                </a:lnTo>
                <a:lnTo>
                  <a:pt x="61432" y="104637"/>
                </a:lnTo>
                <a:lnTo>
                  <a:pt x="74874" y="138242"/>
                </a:lnTo>
                <a:lnTo>
                  <a:pt x="74874" y="140147"/>
                </a:lnTo>
                <a:lnTo>
                  <a:pt x="75834" y="141107"/>
                </a:lnTo>
                <a:close/>
              </a:path>
              <a:path w="95036" h="143027">
                <a:moveTo>
                  <a:pt x="37444" y="63352"/>
                </a:moveTo>
                <a:lnTo>
                  <a:pt x="19202" y="63352"/>
                </a:lnTo>
                <a:lnTo>
                  <a:pt x="31668" y="78714"/>
                </a:lnTo>
                <a:lnTo>
                  <a:pt x="35509" y="78714"/>
                </a:lnTo>
                <a:lnTo>
                  <a:pt x="39349" y="79674"/>
                </a:lnTo>
                <a:lnTo>
                  <a:pt x="42230" y="63352"/>
                </a:lnTo>
                <a:lnTo>
                  <a:pt x="37444" y="6335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/>
          <p:nvPr/>
        </p:nvSpPr>
        <p:spPr>
          <a:xfrm>
            <a:off x="3322701" y="2851845"/>
            <a:ext cx="23027" cy="22082"/>
          </a:xfrm>
          <a:custGeom>
            <a:avLst/>
            <a:gdLst/>
            <a:ahLst/>
            <a:cxnLst/>
            <a:rect l="l" t="t" r="r" b="b"/>
            <a:pathLst>
              <a:path w="23027" h="22082">
                <a:moveTo>
                  <a:pt x="23027" y="10561"/>
                </a:moveTo>
                <a:lnTo>
                  <a:pt x="23027" y="6720"/>
                </a:lnTo>
                <a:lnTo>
                  <a:pt x="22067" y="3840"/>
                </a:lnTo>
                <a:lnTo>
                  <a:pt x="20162" y="2880"/>
                </a:lnTo>
                <a:lnTo>
                  <a:pt x="18227" y="960"/>
                </a:lnTo>
                <a:lnTo>
                  <a:pt x="15346" y="0"/>
                </a:lnTo>
                <a:lnTo>
                  <a:pt x="6720" y="0"/>
                </a:lnTo>
                <a:lnTo>
                  <a:pt x="3840" y="960"/>
                </a:lnTo>
                <a:lnTo>
                  <a:pt x="2880" y="2880"/>
                </a:lnTo>
                <a:lnTo>
                  <a:pt x="960" y="3840"/>
                </a:lnTo>
                <a:lnTo>
                  <a:pt x="0" y="6720"/>
                </a:lnTo>
                <a:lnTo>
                  <a:pt x="0" y="15361"/>
                </a:lnTo>
                <a:lnTo>
                  <a:pt x="960" y="18242"/>
                </a:lnTo>
                <a:lnTo>
                  <a:pt x="2880" y="20162"/>
                </a:lnTo>
                <a:lnTo>
                  <a:pt x="3840" y="21122"/>
                </a:lnTo>
                <a:lnTo>
                  <a:pt x="6720" y="22082"/>
                </a:lnTo>
                <a:lnTo>
                  <a:pt x="15346" y="22082"/>
                </a:lnTo>
                <a:lnTo>
                  <a:pt x="18227" y="21122"/>
                </a:lnTo>
                <a:lnTo>
                  <a:pt x="20162" y="19202"/>
                </a:lnTo>
                <a:lnTo>
                  <a:pt x="22067" y="18242"/>
                </a:lnTo>
                <a:lnTo>
                  <a:pt x="23027" y="15361"/>
                </a:lnTo>
                <a:lnTo>
                  <a:pt x="23027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/>
          <p:nvPr/>
        </p:nvSpPr>
        <p:spPr>
          <a:xfrm>
            <a:off x="3324621" y="2893115"/>
            <a:ext cx="18242" cy="105597"/>
          </a:xfrm>
          <a:custGeom>
            <a:avLst/>
            <a:gdLst/>
            <a:ahLst/>
            <a:cxnLst/>
            <a:rect l="l" t="t" r="r" b="b"/>
            <a:pathLst>
              <a:path w="18242" h="105597">
                <a:moveTo>
                  <a:pt x="18242" y="960"/>
                </a:moveTo>
                <a:lnTo>
                  <a:pt x="16306" y="960"/>
                </a:lnTo>
                <a:lnTo>
                  <a:pt x="16306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2895"/>
                </a:lnTo>
                <a:lnTo>
                  <a:pt x="0" y="102717"/>
                </a:lnTo>
                <a:lnTo>
                  <a:pt x="960" y="103677"/>
                </a:lnTo>
                <a:lnTo>
                  <a:pt x="1920" y="104653"/>
                </a:lnTo>
                <a:lnTo>
                  <a:pt x="2880" y="104653"/>
                </a:lnTo>
                <a:lnTo>
                  <a:pt x="3840" y="105597"/>
                </a:lnTo>
                <a:lnTo>
                  <a:pt x="14401" y="105597"/>
                </a:lnTo>
                <a:lnTo>
                  <a:pt x="15361" y="104653"/>
                </a:lnTo>
                <a:lnTo>
                  <a:pt x="17266" y="104653"/>
                </a:lnTo>
                <a:lnTo>
                  <a:pt x="18242" y="103677"/>
                </a:lnTo>
                <a:lnTo>
                  <a:pt x="18242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" name="object 80"/>
          <p:cNvSpPr/>
          <p:nvPr/>
        </p:nvSpPr>
        <p:spPr>
          <a:xfrm>
            <a:off x="3369731" y="2891195"/>
            <a:ext cx="78729" cy="108478"/>
          </a:xfrm>
          <a:custGeom>
            <a:avLst/>
            <a:gdLst/>
            <a:ahLst/>
            <a:cxnLst/>
            <a:rect l="l" t="t" r="r" b="b"/>
            <a:pathLst>
              <a:path w="78729" h="108478">
                <a:moveTo>
                  <a:pt x="78729" y="86395"/>
                </a:moveTo>
                <a:lnTo>
                  <a:pt x="77754" y="85450"/>
                </a:lnTo>
                <a:lnTo>
                  <a:pt x="77754" y="81610"/>
                </a:lnTo>
                <a:lnTo>
                  <a:pt x="76794" y="81610"/>
                </a:lnTo>
                <a:lnTo>
                  <a:pt x="76794" y="80650"/>
                </a:lnTo>
                <a:lnTo>
                  <a:pt x="74889" y="80650"/>
                </a:lnTo>
                <a:lnTo>
                  <a:pt x="72953" y="81610"/>
                </a:lnTo>
                <a:lnTo>
                  <a:pt x="72008" y="82570"/>
                </a:lnTo>
                <a:lnTo>
                  <a:pt x="70073" y="83530"/>
                </a:lnTo>
                <a:lnTo>
                  <a:pt x="68168" y="85450"/>
                </a:lnTo>
                <a:lnTo>
                  <a:pt x="66233" y="86395"/>
                </a:lnTo>
                <a:lnTo>
                  <a:pt x="63367" y="88331"/>
                </a:lnTo>
                <a:lnTo>
                  <a:pt x="60487" y="90236"/>
                </a:lnTo>
                <a:lnTo>
                  <a:pt x="57607" y="91211"/>
                </a:lnTo>
                <a:lnTo>
                  <a:pt x="54726" y="92171"/>
                </a:lnTo>
                <a:lnTo>
                  <a:pt x="50886" y="93116"/>
                </a:lnTo>
                <a:lnTo>
                  <a:pt x="42245" y="93116"/>
                </a:lnTo>
                <a:lnTo>
                  <a:pt x="38404" y="92171"/>
                </a:lnTo>
                <a:lnTo>
                  <a:pt x="34564" y="91211"/>
                </a:lnTo>
                <a:lnTo>
                  <a:pt x="31683" y="89291"/>
                </a:lnTo>
                <a:lnTo>
                  <a:pt x="28803" y="86395"/>
                </a:lnTo>
                <a:lnTo>
                  <a:pt x="25923" y="83530"/>
                </a:lnTo>
                <a:lnTo>
                  <a:pt x="24002" y="80650"/>
                </a:lnTo>
                <a:lnTo>
                  <a:pt x="22082" y="75849"/>
                </a:lnTo>
                <a:lnTo>
                  <a:pt x="21122" y="72008"/>
                </a:lnTo>
                <a:lnTo>
                  <a:pt x="19202" y="67208"/>
                </a:lnTo>
                <a:lnTo>
                  <a:pt x="19202" y="54726"/>
                </a:lnTo>
                <a:lnTo>
                  <a:pt x="19320" y="49610"/>
                </a:lnTo>
                <a:lnTo>
                  <a:pt x="21256" y="36173"/>
                </a:lnTo>
                <a:lnTo>
                  <a:pt x="25923" y="25923"/>
                </a:lnTo>
                <a:lnTo>
                  <a:pt x="30723" y="19202"/>
                </a:lnTo>
                <a:lnTo>
                  <a:pt x="37444" y="15361"/>
                </a:lnTo>
                <a:lnTo>
                  <a:pt x="50886" y="15361"/>
                </a:lnTo>
                <a:lnTo>
                  <a:pt x="53766" y="16322"/>
                </a:lnTo>
                <a:lnTo>
                  <a:pt x="57607" y="17282"/>
                </a:lnTo>
                <a:lnTo>
                  <a:pt x="60487" y="18242"/>
                </a:lnTo>
                <a:lnTo>
                  <a:pt x="63367" y="20162"/>
                </a:lnTo>
                <a:lnTo>
                  <a:pt x="65288" y="21122"/>
                </a:lnTo>
                <a:lnTo>
                  <a:pt x="67208" y="23042"/>
                </a:lnTo>
                <a:lnTo>
                  <a:pt x="69113" y="24002"/>
                </a:lnTo>
                <a:lnTo>
                  <a:pt x="71048" y="24963"/>
                </a:lnTo>
                <a:lnTo>
                  <a:pt x="72008" y="26883"/>
                </a:lnTo>
                <a:lnTo>
                  <a:pt x="75849" y="26883"/>
                </a:lnTo>
                <a:lnTo>
                  <a:pt x="76794" y="25923"/>
                </a:lnTo>
                <a:lnTo>
                  <a:pt x="77754" y="24002"/>
                </a:lnTo>
                <a:lnTo>
                  <a:pt x="77754" y="13441"/>
                </a:lnTo>
                <a:lnTo>
                  <a:pt x="76794" y="13441"/>
                </a:lnTo>
                <a:lnTo>
                  <a:pt x="76794" y="11521"/>
                </a:lnTo>
                <a:lnTo>
                  <a:pt x="75849" y="11521"/>
                </a:lnTo>
                <a:lnTo>
                  <a:pt x="75849" y="10561"/>
                </a:lnTo>
                <a:lnTo>
                  <a:pt x="74889" y="9601"/>
                </a:lnTo>
                <a:lnTo>
                  <a:pt x="73913" y="8656"/>
                </a:lnTo>
                <a:lnTo>
                  <a:pt x="72008" y="7680"/>
                </a:lnTo>
                <a:lnTo>
                  <a:pt x="70073" y="6720"/>
                </a:lnTo>
                <a:lnTo>
                  <a:pt x="68168" y="5760"/>
                </a:lnTo>
                <a:lnTo>
                  <a:pt x="66233" y="3840"/>
                </a:lnTo>
                <a:lnTo>
                  <a:pt x="63367" y="3840"/>
                </a:lnTo>
                <a:lnTo>
                  <a:pt x="61447" y="1920"/>
                </a:lnTo>
                <a:lnTo>
                  <a:pt x="58567" y="1920"/>
                </a:lnTo>
                <a:lnTo>
                  <a:pt x="55686" y="975"/>
                </a:lnTo>
                <a:lnTo>
                  <a:pt x="52806" y="0"/>
                </a:lnTo>
                <a:lnTo>
                  <a:pt x="39364" y="0"/>
                </a:lnTo>
                <a:lnTo>
                  <a:pt x="33604" y="975"/>
                </a:lnTo>
                <a:lnTo>
                  <a:pt x="27843" y="3840"/>
                </a:lnTo>
                <a:lnTo>
                  <a:pt x="22082" y="5760"/>
                </a:lnTo>
                <a:lnTo>
                  <a:pt x="17282" y="8656"/>
                </a:lnTo>
                <a:lnTo>
                  <a:pt x="13441" y="13441"/>
                </a:lnTo>
                <a:lnTo>
                  <a:pt x="9601" y="18242"/>
                </a:lnTo>
                <a:lnTo>
                  <a:pt x="5760" y="24002"/>
                </a:lnTo>
                <a:lnTo>
                  <a:pt x="3840" y="30723"/>
                </a:lnTo>
                <a:lnTo>
                  <a:pt x="960" y="37444"/>
                </a:lnTo>
                <a:lnTo>
                  <a:pt x="0" y="46085"/>
                </a:lnTo>
                <a:lnTo>
                  <a:pt x="0" y="64328"/>
                </a:lnTo>
                <a:lnTo>
                  <a:pt x="960" y="72008"/>
                </a:lnTo>
                <a:lnTo>
                  <a:pt x="2880" y="78729"/>
                </a:lnTo>
                <a:lnTo>
                  <a:pt x="4800" y="85450"/>
                </a:lnTo>
                <a:lnTo>
                  <a:pt x="7680" y="90236"/>
                </a:lnTo>
                <a:lnTo>
                  <a:pt x="11521" y="95051"/>
                </a:lnTo>
                <a:lnTo>
                  <a:pt x="15361" y="99837"/>
                </a:lnTo>
                <a:lnTo>
                  <a:pt x="20162" y="102732"/>
                </a:lnTo>
                <a:lnTo>
                  <a:pt x="24963" y="105597"/>
                </a:lnTo>
                <a:lnTo>
                  <a:pt x="30723" y="107518"/>
                </a:lnTo>
                <a:lnTo>
                  <a:pt x="37444" y="108478"/>
                </a:lnTo>
                <a:lnTo>
                  <a:pt x="50886" y="108478"/>
                </a:lnTo>
                <a:lnTo>
                  <a:pt x="54726" y="107518"/>
                </a:lnTo>
                <a:lnTo>
                  <a:pt x="57607" y="107518"/>
                </a:lnTo>
                <a:lnTo>
                  <a:pt x="60487" y="106573"/>
                </a:lnTo>
                <a:lnTo>
                  <a:pt x="63367" y="105597"/>
                </a:lnTo>
                <a:lnTo>
                  <a:pt x="66233" y="104637"/>
                </a:lnTo>
                <a:lnTo>
                  <a:pt x="68168" y="102732"/>
                </a:lnTo>
                <a:lnTo>
                  <a:pt x="71048" y="101757"/>
                </a:lnTo>
                <a:lnTo>
                  <a:pt x="72953" y="99837"/>
                </a:lnTo>
                <a:lnTo>
                  <a:pt x="74889" y="98892"/>
                </a:lnTo>
                <a:lnTo>
                  <a:pt x="75849" y="97917"/>
                </a:lnTo>
                <a:lnTo>
                  <a:pt x="76794" y="96956"/>
                </a:lnTo>
                <a:lnTo>
                  <a:pt x="76794" y="96012"/>
                </a:lnTo>
                <a:lnTo>
                  <a:pt x="77754" y="96012"/>
                </a:lnTo>
                <a:lnTo>
                  <a:pt x="77754" y="94076"/>
                </a:lnTo>
                <a:lnTo>
                  <a:pt x="78729" y="93116"/>
                </a:lnTo>
                <a:lnTo>
                  <a:pt x="78729" y="8639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" name="object 81"/>
          <p:cNvSpPr/>
          <p:nvPr/>
        </p:nvSpPr>
        <p:spPr>
          <a:xfrm>
            <a:off x="3472449" y="2845125"/>
            <a:ext cx="85435" cy="153588"/>
          </a:xfrm>
          <a:custGeom>
            <a:avLst/>
            <a:gdLst/>
            <a:ahLst/>
            <a:cxnLst/>
            <a:rect l="l" t="t" r="r" b="b"/>
            <a:pathLst>
              <a:path w="85435" h="153588">
                <a:moveTo>
                  <a:pt x="70088" y="152643"/>
                </a:moveTo>
                <a:lnTo>
                  <a:pt x="71048" y="153588"/>
                </a:lnTo>
                <a:lnTo>
                  <a:pt x="80634" y="153588"/>
                </a:lnTo>
                <a:lnTo>
                  <a:pt x="81594" y="152643"/>
                </a:lnTo>
                <a:lnTo>
                  <a:pt x="84490" y="152643"/>
                </a:lnTo>
                <a:lnTo>
                  <a:pt x="84490" y="151668"/>
                </a:lnTo>
                <a:lnTo>
                  <a:pt x="85435" y="151668"/>
                </a:lnTo>
                <a:lnTo>
                  <a:pt x="85435" y="82555"/>
                </a:lnTo>
                <a:lnTo>
                  <a:pt x="84490" y="76794"/>
                </a:lnTo>
                <a:lnTo>
                  <a:pt x="83515" y="71993"/>
                </a:lnTo>
                <a:lnTo>
                  <a:pt x="82555" y="66233"/>
                </a:lnTo>
                <a:lnTo>
                  <a:pt x="80634" y="62392"/>
                </a:lnTo>
                <a:lnTo>
                  <a:pt x="77769" y="58552"/>
                </a:lnTo>
                <a:lnTo>
                  <a:pt x="74874" y="54726"/>
                </a:lnTo>
                <a:lnTo>
                  <a:pt x="71048" y="51831"/>
                </a:lnTo>
                <a:lnTo>
                  <a:pt x="66248" y="49910"/>
                </a:lnTo>
                <a:lnTo>
                  <a:pt x="62407" y="47045"/>
                </a:lnTo>
                <a:lnTo>
                  <a:pt x="56647" y="46070"/>
                </a:lnTo>
                <a:lnTo>
                  <a:pt x="44165" y="46070"/>
                </a:lnTo>
                <a:lnTo>
                  <a:pt x="39364" y="47990"/>
                </a:lnTo>
                <a:lnTo>
                  <a:pt x="33604" y="49910"/>
                </a:lnTo>
                <a:lnTo>
                  <a:pt x="28803" y="52791"/>
                </a:lnTo>
                <a:lnTo>
                  <a:pt x="23042" y="56631"/>
                </a:lnTo>
                <a:lnTo>
                  <a:pt x="18242" y="62392"/>
                </a:lnTo>
                <a:lnTo>
                  <a:pt x="18242" y="1920"/>
                </a:lnTo>
                <a:lnTo>
                  <a:pt x="17282" y="1920"/>
                </a:lnTo>
                <a:lnTo>
                  <a:pt x="17282" y="960"/>
                </a:lnTo>
                <a:lnTo>
                  <a:pt x="16322" y="960"/>
                </a:lnTo>
                <a:lnTo>
                  <a:pt x="15361" y="0"/>
                </a:lnTo>
                <a:lnTo>
                  <a:pt x="192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151668"/>
                </a:lnTo>
                <a:lnTo>
                  <a:pt x="960" y="151668"/>
                </a:lnTo>
                <a:lnTo>
                  <a:pt x="960" y="152643"/>
                </a:lnTo>
                <a:lnTo>
                  <a:pt x="2880" y="152643"/>
                </a:lnTo>
                <a:lnTo>
                  <a:pt x="3840" y="153588"/>
                </a:lnTo>
                <a:lnTo>
                  <a:pt x="13441" y="153588"/>
                </a:lnTo>
                <a:lnTo>
                  <a:pt x="14401" y="152643"/>
                </a:lnTo>
                <a:lnTo>
                  <a:pt x="17282" y="152643"/>
                </a:lnTo>
                <a:lnTo>
                  <a:pt x="17282" y="151668"/>
                </a:lnTo>
                <a:lnTo>
                  <a:pt x="18242" y="151668"/>
                </a:lnTo>
                <a:lnTo>
                  <a:pt x="18242" y="80634"/>
                </a:lnTo>
                <a:lnTo>
                  <a:pt x="23042" y="74874"/>
                </a:lnTo>
                <a:lnTo>
                  <a:pt x="27843" y="70073"/>
                </a:lnTo>
                <a:lnTo>
                  <a:pt x="32644" y="67193"/>
                </a:lnTo>
                <a:lnTo>
                  <a:pt x="37444" y="63352"/>
                </a:lnTo>
                <a:lnTo>
                  <a:pt x="41285" y="61432"/>
                </a:lnTo>
                <a:lnTo>
                  <a:pt x="49926" y="61432"/>
                </a:lnTo>
                <a:lnTo>
                  <a:pt x="52806" y="62392"/>
                </a:lnTo>
                <a:lnTo>
                  <a:pt x="55686" y="64312"/>
                </a:lnTo>
                <a:lnTo>
                  <a:pt x="58567" y="65272"/>
                </a:lnTo>
                <a:lnTo>
                  <a:pt x="60487" y="67193"/>
                </a:lnTo>
                <a:lnTo>
                  <a:pt x="62407" y="69113"/>
                </a:lnTo>
                <a:lnTo>
                  <a:pt x="63367" y="71993"/>
                </a:lnTo>
                <a:lnTo>
                  <a:pt x="65272" y="74874"/>
                </a:lnTo>
                <a:lnTo>
                  <a:pt x="66248" y="78714"/>
                </a:lnTo>
                <a:lnTo>
                  <a:pt x="66248" y="81594"/>
                </a:lnTo>
                <a:lnTo>
                  <a:pt x="67208" y="86395"/>
                </a:lnTo>
                <a:lnTo>
                  <a:pt x="67208" y="151668"/>
                </a:lnTo>
                <a:lnTo>
                  <a:pt x="68153" y="151668"/>
                </a:lnTo>
                <a:lnTo>
                  <a:pt x="68153" y="152643"/>
                </a:lnTo>
                <a:lnTo>
                  <a:pt x="70088" y="15264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" name="object 82"/>
          <p:cNvSpPr/>
          <p:nvPr/>
        </p:nvSpPr>
        <p:spPr>
          <a:xfrm>
            <a:off x="3583807" y="2891195"/>
            <a:ext cx="81594" cy="108478"/>
          </a:xfrm>
          <a:custGeom>
            <a:avLst/>
            <a:gdLst/>
            <a:ahLst/>
            <a:cxnLst/>
            <a:rect l="l" t="t" r="r" b="b"/>
            <a:pathLst>
              <a:path w="81594" h="108478">
                <a:moveTo>
                  <a:pt x="75834" y="12481"/>
                </a:moveTo>
                <a:lnTo>
                  <a:pt x="72953" y="9601"/>
                </a:lnTo>
                <a:lnTo>
                  <a:pt x="70073" y="6720"/>
                </a:lnTo>
                <a:lnTo>
                  <a:pt x="66233" y="3840"/>
                </a:lnTo>
                <a:lnTo>
                  <a:pt x="60487" y="2880"/>
                </a:lnTo>
                <a:lnTo>
                  <a:pt x="55671" y="975"/>
                </a:lnTo>
                <a:lnTo>
                  <a:pt x="49926" y="0"/>
                </a:lnTo>
                <a:lnTo>
                  <a:pt x="38404" y="0"/>
                </a:lnTo>
                <a:lnTo>
                  <a:pt x="35524" y="975"/>
                </a:lnTo>
                <a:lnTo>
                  <a:pt x="31683" y="975"/>
                </a:lnTo>
                <a:lnTo>
                  <a:pt x="27843" y="1920"/>
                </a:lnTo>
                <a:lnTo>
                  <a:pt x="24002" y="2880"/>
                </a:lnTo>
                <a:lnTo>
                  <a:pt x="21122" y="3840"/>
                </a:lnTo>
                <a:lnTo>
                  <a:pt x="18242" y="4815"/>
                </a:lnTo>
                <a:lnTo>
                  <a:pt x="15361" y="5760"/>
                </a:lnTo>
                <a:lnTo>
                  <a:pt x="12481" y="7680"/>
                </a:lnTo>
                <a:lnTo>
                  <a:pt x="10561" y="8656"/>
                </a:lnTo>
                <a:lnTo>
                  <a:pt x="8641" y="9601"/>
                </a:lnTo>
                <a:lnTo>
                  <a:pt x="7680" y="10561"/>
                </a:lnTo>
                <a:lnTo>
                  <a:pt x="6720" y="11521"/>
                </a:lnTo>
                <a:lnTo>
                  <a:pt x="5760" y="12481"/>
                </a:lnTo>
                <a:lnTo>
                  <a:pt x="5760" y="14401"/>
                </a:lnTo>
                <a:lnTo>
                  <a:pt x="4800" y="16322"/>
                </a:lnTo>
                <a:lnTo>
                  <a:pt x="4800" y="19202"/>
                </a:lnTo>
                <a:lnTo>
                  <a:pt x="5760" y="20162"/>
                </a:lnTo>
                <a:lnTo>
                  <a:pt x="5760" y="23042"/>
                </a:lnTo>
                <a:lnTo>
                  <a:pt x="6720" y="24002"/>
                </a:lnTo>
                <a:lnTo>
                  <a:pt x="7680" y="24963"/>
                </a:lnTo>
                <a:lnTo>
                  <a:pt x="11521" y="24963"/>
                </a:lnTo>
                <a:lnTo>
                  <a:pt x="12481" y="23042"/>
                </a:lnTo>
                <a:lnTo>
                  <a:pt x="14401" y="22082"/>
                </a:lnTo>
                <a:lnTo>
                  <a:pt x="17282" y="21122"/>
                </a:lnTo>
                <a:lnTo>
                  <a:pt x="19202" y="20162"/>
                </a:lnTo>
                <a:lnTo>
                  <a:pt x="22082" y="18242"/>
                </a:lnTo>
                <a:lnTo>
                  <a:pt x="24963" y="17282"/>
                </a:lnTo>
                <a:lnTo>
                  <a:pt x="28803" y="16322"/>
                </a:lnTo>
                <a:lnTo>
                  <a:pt x="32644" y="15361"/>
                </a:lnTo>
                <a:lnTo>
                  <a:pt x="36484" y="14401"/>
                </a:lnTo>
                <a:lnTo>
                  <a:pt x="45125" y="14401"/>
                </a:lnTo>
                <a:lnTo>
                  <a:pt x="48966" y="15361"/>
                </a:lnTo>
                <a:lnTo>
                  <a:pt x="51831" y="16322"/>
                </a:lnTo>
                <a:lnTo>
                  <a:pt x="54711" y="17282"/>
                </a:lnTo>
                <a:lnTo>
                  <a:pt x="56647" y="19202"/>
                </a:lnTo>
                <a:lnTo>
                  <a:pt x="58552" y="21122"/>
                </a:lnTo>
                <a:lnTo>
                  <a:pt x="60487" y="23042"/>
                </a:lnTo>
                <a:lnTo>
                  <a:pt x="61432" y="24963"/>
                </a:lnTo>
                <a:lnTo>
                  <a:pt x="62392" y="27843"/>
                </a:lnTo>
                <a:lnTo>
                  <a:pt x="63352" y="30723"/>
                </a:lnTo>
                <a:lnTo>
                  <a:pt x="63352" y="46085"/>
                </a:lnTo>
                <a:lnTo>
                  <a:pt x="42245" y="46085"/>
                </a:lnTo>
                <a:lnTo>
                  <a:pt x="35524" y="47045"/>
                </a:lnTo>
                <a:lnTo>
                  <a:pt x="28803" y="48005"/>
                </a:lnTo>
                <a:lnTo>
                  <a:pt x="23042" y="48966"/>
                </a:lnTo>
                <a:lnTo>
                  <a:pt x="18242" y="50886"/>
                </a:lnTo>
                <a:lnTo>
                  <a:pt x="13441" y="53766"/>
                </a:lnTo>
                <a:lnTo>
                  <a:pt x="9601" y="56647"/>
                </a:lnTo>
                <a:lnTo>
                  <a:pt x="5760" y="60487"/>
                </a:lnTo>
                <a:lnTo>
                  <a:pt x="3840" y="64328"/>
                </a:lnTo>
                <a:lnTo>
                  <a:pt x="1920" y="68168"/>
                </a:lnTo>
                <a:lnTo>
                  <a:pt x="0" y="72969"/>
                </a:lnTo>
                <a:lnTo>
                  <a:pt x="0" y="83530"/>
                </a:lnTo>
                <a:lnTo>
                  <a:pt x="960" y="87370"/>
                </a:lnTo>
                <a:lnTo>
                  <a:pt x="2880" y="91211"/>
                </a:lnTo>
                <a:lnTo>
                  <a:pt x="4800" y="95051"/>
                </a:lnTo>
                <a:lnTo>
                  <a:pt x="6720" y="98892"/>
                </a:lnTo>
                <a:lnTo>
                  <a:pt x="9601" y="100797"/>
                </a:lnTo>
                <a:lnTo>
                  <a:pt x="12481" y="103677"/>
                </a:lnTo>
                <a:lnTo>
                  <a:pt x="16322" y="105597"/>
                </a:lnTo>
                <a:lnTo>
                  <a:pt x="20162" y="106573"/>
                </a:lnTo>
                <a:lnTo>
                  <a:pt x="19202" y="82570"/>
                </a:lnTo>
                <a:lnTo>
                  <a:pt x="19202" y="72008"/>
                </a:lnTo>
                <a:lnTo>
                  <a:pt x="21122" y="70088"/>
                </a:lnTo>
                <a:lnTo>
                  <a:pt x="22082" y="67208"/>
                </a:lnTo>
                <a:lnTo>
                  <a:pt x="24002" y="65288"/>
                </a:lnTo>
                <a:lnTo>
                  <a:pt x="25923" y="64328"/>
                </a:lnTo>
                <a:lnTo>
                  <a:pt x="28803" y="62407"/>
                </a:lnTo>
                <a:lnTo>
                  <a:pt x="31683" y="61447"/>
                </a:lnTo>
                <a:lnTo>
                  <a:pt x="35524" y="60487"/>
                </a:lnTo>
                <a:lnTo>
                  <a:pt x="39364" y="59527"/>
                </a:lnTo>
                <a:lnTo>
                  <a:pt x="43205" y="58567"/>
                </a:lnTo>
                <a:lnTo>
                  <a:pt x="63352" y="58567"/>
                </a:lnTo>
                <a:lnTo>
                  <a:pt x="63352" y="79689"/>
                </a:lnTo>
                <a:lnTo>
                  <a:pt x="59512" y="85450"/>
                </a:lnTo>
                <a:lnTo>
                  <a:pt x="54711" y="88331"/>
                </a:lnTo>
                <a:lnTo>
                  <a:pt x="50871" y="91211"/>
                </a:lnTo>
                <a:lnTo>
                  <a:pt x="47045" y="93116"/>
                </a:lnTo>
                <a:lnTo>
                  <a:pt x="42245" y="95051"/>
                </a:lnTo>
                <a:lnTo>
                  <a:pt x="31683" y="95051"/>
                </a:lnTo>
                <a:lnTo>
                  <a:pt x="26883" y="93116"/>
                </a:lnTo>
                <a:lnTo>
                  <a:pt x="24002" y="90236"/>
                </a:lnTo>
                <a:lnTo>
                  <a:pt x="24963" y="108478"/>
                </a:lnTo>
                <a:lnTo>
                  <a:pt x="40325" y="108478"/>
                </a:lnTo>
                <a:lnTo>
                  <a:pt x="46085" y="107518"/>
                </a:lnTo>
                <a:lnTo>
                  <a:pt x="51831" y="104637"/>
                </a:lnTo>
                <a:lnTo>
                  <a:pt x="56647" y="102732"/>
                </a:lnTo>
                <a:lnTo>
                  <a:pt x="61432" y="98892"/>
                </a:lnTo>
                <a:lnTo>
                  <a:pt x="66233" y="94076"/>
                </a:lnTo>
                <a:lnTo>
                  <a:pt x="66233" y="105597"/>
                </a:lnTo>
                <a:lnTo>
                  <a:pt x="67193" y="106573"/>
                </a:lnTo>
                <a:lnTo>
                  <a:pt x="68153" y="106573"/>
                </a:lnTo>
                <a:lnTo>
                  <a:pt x="69113" y="107518"/>
                </a:lnTo>
                <a:lnTo>
                  <a:pt x="78714" y="107518"/>
                </a:lnTo>
                <a:lnTo>
                  <a:pt x="79674" y="106573"/>
                </a:lnTo>
                <a:lnTo>
                  <a:pt x="80634" y="106573"/>
                </a:lnTo>
                <a:lnTo>
                  <a:pt x="81594" y="105597"/>
                </a:lnTo>
                <a:lnTo>
                  <a:pt x="81594" y="31683"/>
                </a:lnTo>
                <a:lnTo>
                  <a:pt x="80634" y="25923"/>
                </a:lnTo>
                <a:lnTo>
                  <a:pt x="79674" y="21122"/>
                </a:lnTo>
                <a:lnTo>
                  <a:pt x="78714" y="16322"/>
                </a:lnTo>
                <a:lnTo>
                  <a:pt x="75834" y="1248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/>
          <p:nvPr/>
        </p:nvSpPr>
        <p:spPr>
          <a:xfrm>
            <a:off x="3603010" y="2973765"/>
            <a:ext cx="5760" cy="25907"/>
          </a:xfrm>
          <a:custGeom>
            <a:avLst/>
            <a:gdLst/>
            <a:ahLst/>
            <a:cxnLst/>
            <a:rect l="l" t="t" r="r" b="b"/>
            <a:pathLst>
              <a:path w="5760" h="25907">
                <a:moveTo>
                  <a:pt x="960" y="4800"/>
                </a:moveTo>
                <a:lnTo>
                  <a:pt x="0" y="0"/>
                </a:lnTo>
                <a:lnTo>
                  <a:pt x="960" y="24002"/>
                </a:lnTo>
                <a:lnTo>
                  <a:pt x="5760" y="25907"/>
                </a:lnTo>
                <a:lnTo>
                  <a:pt x="4800" y="7665"/>
                </a:lnTo>
                <a:lnTo>
                  <a:pt x="960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/>
          <p:nvPr/>
        </p:nvSpPr>
        <p:spPr>
          <a:xfrm>
            <a:off x="3699007" y="2891195"/>
            <a:ext cx="57591" cy="107518"/>
          </a:xfrm>
          <a:custGeom>
            <a:avLst/>
            <a:gdLst/>
            <a:ahLst/>
            <a:cxnLst/>
            <a:rect l="l" t="t" r="r" b="b"/>
            <a:pathLst>
              <a:path w="57591" h="107518">
                <a:moveTo>
                  <a:pt x="19202" y="15361"/>
                </a:moveTo>
                <a:lnTo>
                  <a:pt x="16322" y="19202"/>
                </a:lnTo>
                <a:lnTo>
                  <a:pt x="16322" y="3840"/>
                </a:lnTo>
                <a:lnTo>
                  <a:pt x="15361" y="2880"/>
                </a:lnTo>
                <a:lnTo>
                  <a:pt x="14401" y="2880"/>
                </a:lnTo>
                <a:lnTo>
                  <a:pt x="14401" y="1920"/>
                </a:lnTo>
                <a:lnTo>
                  <a:pt x="192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0" y="3840"/>
                </a:lnTo>
                <a:lnTo>
                  <a:pt x="0" y="105597"/>
                </a:lnTo>
                <a:lnTo>
                  <a:pt x="960" y="105597"/>
                </a:lnTo>
                <a:lnTo>
                  <a:pt x="960" y="106573"/>
                </a:lnTo>
                <a:lnTo>
                  <a:pt x="2880" y="106573"/>
                </a:lnTo>
                <a:lnTo>
                  <a:pt x="3840" y="107518"/>
                </a:lnTo>
                <a:lnTo>
                  <a:pt x="13441" y="107518"/>
                </a:lnTo>
                <a:lnTo>
                  <a:pt x="14401" y="106573"/>
                </a:lnTo>
                <a:lnTo>
                  <a:pt x="17282" y="106573"/>
                </a:lnTo>
                <a:lnTo>
                  <a:pt x="17282" y="105597"/>
                </a:lnTo>
                <a:lnTo>
                  <a:pt x="18242" y="105597"/>
                </a:lnTo>
                <a:lnTo>
                  <a:pt x="18242" y="39364"/>
                </a:lnTo>
                <a:lnTo>
                  <a:pt x="21122" y="34564"/>
                </a:lnTo>
                <a:lnTo>
                  <a:pt x="23042" y="31683"/>
                </a:lnTo>
                <a:lnTo>
                  <a:pt x="24963" y="28803"/>
                </a:lnTo>
                <a:lnTo>
                  <a:pt x="27843" y="25923"/>
                </a:lnTo>
                <a:lnTo>
                  <a:pt x="29763" y="24002"/>
                </a:lnTo>
                <a:lnTo>
                  <a:pt x="31683" y="22082"/>
                </a:lnTo>
                <a:lnTo>
                  <a:pt x="33588" y="20162"/>
                </a:lnTo>
                <a:lnTo>
                  <a:pt x="35524" y="19202"/>
                </a:lnTo>
                <a:lnTo>
                  <a:pt x="37429" y="18242"/>
                </a:lnTo>
                <a:lnTo>
                  <a:pt x="38389" y="17282"/>
                </a:lnTo>
                <a:lnTo>
                  <a:pt x="47045" y="17282"/>
                </a:lnTo>
                <a:lnTo>
                  <a:pt x="47990" y="18242"/>
                </a:lnTo>
                <a:lnTo>
                  <a:pt x="49911" y="18242"/>
                </a:lnTo>
                <a:lnTo>
                  <a:pt x="50871" y="19202"/>
                </a:lnTo>
                <a:lnTo>
                  <a:pt x="52791" y="19202"/>
                </a:lnTo>
                <a:lnTo>
                  <a:pt x="53751" y="20162"/>
                </a:lnTo>
                <a:lnTo>
                  <a:pt x="56631" y="20162"/>
                </a:lnTo>
                <a:lnTo>
                  <a:pt x="56631" y="19202"/>
                </a:lnTo>
                <a:lnTo>
                  <a:pt x="57591" y="19202"/>
                </a:lnTo>
                <a:lnTo>
                  <a:pt x="57591" y="3840"/>
                </a:lnTo>
                <a:lnTo>
                  <a:pt x="56631" y="2880"/>
                </a:lnTo>
                <a:lnTo>
                  <a:pt x="55671" y="2880"/>
                </a:lnTo>
                <a:lnTo>
                  <a:pt x="55671" y="1920"/>
                </a:lnTo>
                <a:lnTo>
                  <a:pt x="53751" y="1920"/>
                </a:lnTo>
                <a:lnTo>
                  <a:pt x="52791" y="975"/>
                </a:lnTo>
                <a:lnTo>
                  <a:pt x="48950" y="975"/>
                </a:lnTo>
                <a:lnTo>
                  <a:pt x="47990" y="0"/>
                </a:lnTo>
                <a:lnTo>
                  <a:pt x="39364" y="0"/>
                </a:lnTo>
                <a:lnTo>
                  <a:pt x="37429" y="975"/>
                </a:lnTo>
                <a:lnTo>
                  <a:pt x="35524" y="1920"/>
                </a:lnTo>
                <a:lnTo>
                  <a:pt x="32644" y="2880"/>
                </a:lnTo>
                <a:lnTo>
                  <a:pt x="30708" y="3840"/>
                </a:lnTo>
                <a:lnTo>
                  <a:pt x="28803" y="5760"/>
                </a:lnTo>
                <a:lnTo>
                  <a:pt x="26868" y="7680"/>
                </a:lnTo>
                <a:lnTo>
                  <a:pt x="24002" y="9601"/>
                </a:lnTo>
                <a:lnTo>
                  <a:pt x="22082" y="12481"/>
                </a:lnTo>
                <a:lnTo>
                  <a:pt x="19202" y="153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3788282" y="2959364"/>
            <a:ext cx="6720" cy="39349"/>
          </a:xfrm>
          <a:custGeom>
            <a:avLst/>
            <a:gdLst/>
            <a:ahLst/>
            <a:cxnLst/>
            <a:rect l="l" t="t" r="r" b="b"/>
            <a:pathLst>
              <a:path w="6720" h="39349">
                <a:moveTo>
                  <a:pt x="5760" y="16322"/>
                </a:moveTo>
                <a:lnTo>
                  <a:pt x="3840" y="13441"/>
                </a:lnTo>
                <a:lnTo>
                  <a:pt x="1920" y="9601"/>
                </a:lnTo>
                <a:lnTo>
                  <a:pt x="960" y="4800"/>
                </a:lnTo>
                <a:lnTo>
                  <a:pt x="0" y="0"/>
                </a:lnTo>
                <a:lnTo>
                  <a:pt x="1920" y="36469"/>
                </a:lnTo>
                <a:lnTo>
                  <a:pt x="6720" y="39349"/>
                </a:lnTo>
                <a:lnTo>
                  <a:pt x="5760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3768120" y="2845125"/>
            <a:ext cx="91196" cy="154548"/>
          </a:xfrm>
          <a:custGeom>
            <a:avLst/>
            <a:gdLst/>
            <a:ahLst/>
            <a:cxnLst/>
            <a:rect l="l" t="t" r="r" b="b"/>
            <a:pathLst>
              <a:path w="91196" h="154548">
                <a:moveTo>
                  <a:pt x="91196" y="1920"/>
                </a:moveTo>
                <a:lnTo>
                  <a:pt x="90236" y="1920"/>
                </a:lnTo>
                <a:lnTo>
                  <a:pt x="90236" y="960"/>
                </a:lnTo>
                <a:lnTo>
                  <a:pt x="87355" y="960"/>
                </a:lnTo>
                <a:lnTo>
                  <a:pt x="86395" y="0"/>
                </a:lnTo>
                <a:lnTo>
                  <a:pt x="77754" y="0"/>
                </a:lnTo>
                <a:lnTo>
                  <a:pt x="76794" y="960"/>
                </a:lnTo>
                <a:lnTo>
                  <a:pt x="73913" y="960"/>
                </a:lnTo>
                <a:lnTo>
                  <a:pt x="73913" y="1920"/>
                </a:lnTo>
                <a:lnTo>
                  <a:pt x="72953" y="2880"/>
                </a:lnTo>
                <a:lnTo>
                  <a:pt x="72953" y="61432"/>
                </a:lnTo>
                <a:lnTo>
                  <a:pt x="68168" y="56631"/>
                </a:lnTo>
                <a:lnTo>
                  <a:pt x="63352" y="52791"/>
                </a:lnTo>
                <a:lnTo>
                  <a:pt x="58567" y="49910"/>
                </a:lnTo>
                <a:lnTo>
                  <a:pt x="53766" y="47045"/>
                </a:lnTo>
                <a:lnTo>
                  <a:pt x="48966" y="46070"/>
                </a:lnTo>
                <a:lnTo>
                  <a:pt x="35524" y="46070"/>
                </a:lnTo>
                <a:lnTo>
                  <a:pt x="29763" y="47045"/>
                </a:lnTo>
                <a:lnTo>
                  <a:pt x="24002" y="49910"/>
                </a:lnTo>
                <a:lnTo>
                  <a:pt x="19202" y="52791"/>
                </a:lnTo>
                <a:lnTo>
                  <a:pt x="14401" y="56631"/>
                </a:lnTo>
                <a:lnTo>
                  <a:pt x="11521" y="61432"/>
                </a:lnTo>
                <a:lnTo>
                  <a:pt x="7680" y="66233"/>
                </a:lnTo>
                <a:lnTo>
                  <a:pt x="4800" y="71993"/>
                </a:lnTo>
                <a:lnTo>
                  <a:pt x="2880" y="78714"/>
                </a:lnTo>
                <a:lnTo>
                  <a:pt x="960" y="85435"/>
                </a:lnTo>
                <a:lnTo>
                  <a:pt x="0" y="93116"/>
                </a:lnTo>
                <a:lnTo>
                  <a:pt x="0" y="109438"/>
                </a:lnTo>
                <a:lnTo>
                  <a:pt x="960" y="116159"/>
                </a:lnTo>
                <a:lnTo>
                  <a:pt x="1920" y="121920"/>
                </a:lnTo>
                <a:lnTo>
                  <a:pt x="3840" y="128640"/>
                </a:lnTo>
                <a:lnTo>
                  <a:pt x="5760" y="134401"/>
                </a:lnTo>
                <a:lnTo>
                  <a:pt x="9601" y="139186"/>
                </a:lnTo>
                <a:lnTo>
                  <a:pt x="12481" y="143987"/>
                </a:lnTo>
                <a:lnTo>
                  <a:pt x="16322" y="147827"/>
                </a:lnTo>
                <a:lnTo>
                  <a:pt x="22082" y="150708"/>
                </a:lnTo>
                <a:lnTo>
                  <a:pt x="20162" y="114239"/>
                </a:lnTo>
                <a:lnTo>
                  <a:pt x="19202" y="109438"/>
                </a:lnTo>
                <a:lnTo>
                  <a:pt x="19202" y="90236"/>
                </a:lnTo>
                <a:lnTo>
                  <a:pt x="20162" y="86395"/>
                </a:lnTo>
                <a:lnTo>
                  <a:pt x="21122" y="81594"/>
                </a:lnTo>
                <a:lnTo>
                  <a:pt x="23042" y="77754"/>
                </a:lnTo>
                <a:lnTo>
                  <a:pt x="24963" y="73913"/>
                </a:lnTo>
                <a:lnTo>
                  <a:pt x="26883" y="70073"/>
                </a:lnTo>
                <a:lnTo>
                  <a:pt x="29763" y="67193"/>
                </a:lnTo>
                <a:lnTo>
                  <a:pt x="32644" y="65272"/>
                </a:lnTo>
                <a:lnTo>
                  <a:pt x="35524" y="63352"/>
                </a:lnTo>
                <a:lnTo>
                  <a:pt x="39364" y="61432"/>
                </a:lnTo>
                <a:lnTo>
                  <a:pt x="49926" y="61432"/>
                </a:lnTo>
                <a:lnTo>
                  <a:pt x="54726" y="63352"/>
                </a:lnTo>
                <a:lnTo>
                  <a:pt x="58567" y="66233"/>
                </a:lnTo>
                <a:lnTo>
                  <a:pt x="63352" y="70073"/>
                </a:lnTo>
                <a:lnTo>
                  <a:pt x="68168" y="74874"/>
                </a:lnTo>
                <a:lnTo>
                  <a:pt x="72953" y="80634"/>
                </a:lnTo>
                <a:lnTo>
                  <a:pt x="72953" y="119999"/>
                </a:lnTo>
                <a:lnTo>
                  <a:pt x="70073" y="123840"/>
                </a:lnTo>
                <a:lnTo>
                  <a:pt x="67193" y="126720"/>
                </a:lnTo>
                <a:lnTo>
                  <a:pt x="65288" y="129600"/>
                </a:lnTo>
                <a:lnTo>
                  <a:pt x="62392" y="131521"/>
                </a:lnTo>
                <a:lnTo>
                  <a:pt x="59512" y="133441"/>
                </a:lnTo>
                <a:lnTo>
                  <a:pt x="57607" y="135361"/>
                </a:lnTo>
                <a:lnTo>
                  <a:pt x="54726" y="136306"/>
                </a:lnTo>
                <a:lnTo>
                  <a:pt x="52806" y="138242"/>
                </a:lnTo>
                <a:lnTo>
                  <a:pt x="50886" y="138242"/>
                </a:lnTo>
                <a:lnTo>
                  <a:pt x="48005" y="139186"/>
                </a:lnTo>
                <a:lnTo>
                  <a:pt x="38404" y="139186"/>
                </a:lnTo>
                <a:lnTo>
                  <a:pt x="34564" y="138242"/>
                </a:lnTo>
                <a:lnTo>
                  <a:pt x="31683" y="136306"/>
                </a:lnTo>
                <a:lnTo>
                  <a:pt x="28803" y="133441"/>
                </a:lnTo>
                <a:lnTo>
                  <a:pt x="25923" y="130561"/>
                </a:lnTo>
                <a:lnTo>
                  <a:pt x="26883" y="153588"/>
                </a:lnTo>
                <a:lnTo>
                  <a:pt x="33604" y="154548"/>
                </a:lnTo>
                <a:lnTo>
                  <a:pt x="47045" y="154548"/>
                </a:lnTo>
                <a:lnTo>
                  <a:pt x="53766" y="153588"/>
                </a:lnTo>
                <a:lnTo>
                  <a:pt x="58567" y="149748"/>
                </a:lnTo>
                <a:lnTo>
                  <a:pt x="64328" y="146867"/>
                </a:lnTo>
                <a:lnTo>
                  <a:pt x="70073" y="143027"/>
                </a:lnTo>
                <a:lnTo>
                  <a:pt x="74874" y="137281"/>
                </a:lnTo>
                <a:lnTo>
                  <a:pt x="74874" y="150708"/>
                </a:lnTo>
                <a:lnTo>
                  <a:pt x="75849" y="151668"/>
                </a:lnTo>
                <a:lnTo>
                  <a:pt x="76794" y="152643"/>
                </a:lnTo>
                <a:lnTo>
                  <a:pt x="77754" y="152643"/>
                </a:lnTo>
                <a:lnTo>
                  <a:pt x="78714" y="153588"/>
                </a:lnTo>
                <a:lnTo>
                  <a:pt x="87355" y="153588"/>
                </a:lnTo>
                <a:lnTo>
                  <a:pt x="88315" y="152643"/>
                </a:lnTo>
                <a:lnTo>
                  <a:pt x="90236" y="152643"/>
                </a:lnTo>
                <a:lnTo>
                  <a:pt x="91196" y="151668"/>
                </a:lnTo>
                <a:lnTo>
                  <a:pt x="91196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3945712" y="2855686"/>
            <a:ext cx="55686" cy="142082"/>
          </a:xfrm>
          <a:custGeom>
            <a:avLst/>
            <a:gdLst/>
            <a:ahLst/>
            <a:cxnLst/>
            <a:rect l="l" t="t" r="r" b="b"/>
            <a:pathLst>
              <a:path w="55686" h="142082">
                <a:moveTo>
                  <a:pt x="45125" y="61432"/>
                </a:moveTo>
                <a:lnTo>
                  <a:pt x="47045" y="76794"/>
                </a:lnTo>
                <a:lnTo>
                  <a:pt x="51846" y="76794"/>
                </a:lnTo>
                <a:lnTo>
                  <a:pt x="55686" y="78714"/>
                </a:lnTo>
                <a:lnTo>
                  <a:pt x="54726" y="58552"/>
                </a:lnTo>
                <a:lnTo>
                  <a:pt x="51846" y="59512"/>
                </a:lnTo>
                <a:lnTo>
                  <a:pt x="48966" y="60472"/>
                </a:lnTo>
                <a:lnTo>
                  <a:pt x="45125" y="61432"/>
                </a:lnTo>
                <a:close/>
              </a:path>
              <a:path w="55686" h="142082">
                <a:moveTo>
                  <a:pt x="57607" y="124800"/>
                </a:moveTo>
                <a:lnTo>
                  <a:pt x="53766" y="126720"/>
                </a:lnTo>
                <a:lnTo>
                  <a:pt x="18242" y="126720"/>
                </a:lnTo>
                <a:lnTo>
                  <a:pt x="44165" y="142082"/>
                </a:lnTo>
                <a:lnTo>
                  <a:pt x="53766" y="142082"/>
                </a:lnTo>
                <a:lnTo>
                  <a:pt x="58567" y="141107"/>
                </a:lnTo>
                <a:lnTo>
                  <a:pt x="62407" y="140147"/>
                </a:lnTo>
                <a:lnTo>
                  <a:pt x="66248" y="139186"/>
                </a:lnTo>
                <a:lnTo>
                  <a:pt x="70088" y="137266"/>
                </a:lnTo>
                <a:lnTo>
                  <a:pt x="73913" y="136306"/>
                </a:lnTo>
                <a:lnTo>
                  <a:pt x="76809" y="134401"/>
                </a:lnTo>
                <a:lnTo>
                  <a:pt x="79689" y="131521"/>
                </a:lnTo>
                <a:lnTo>
                  <a:pt x="82570" y="129585"/>
                </a:lnTo>
                <a:lnTo>
                  <a:pt x="85435" y="126720"/>
                </a:lnTo>
                <a:lnTo>
                  <a:pt x="87370" y="123840"/>
                </a:lnTo>
                <a:lnTo>
                  <a:pt x="89275" y="120959"/>
                </a:lnTo>
                <a:lnTo>
                  <a:pt x="91196" y="118079"/>
                </a:lnTo>
                <a:lnTo>
                  <a:pt x="92156" y="114239"/>
                </a:lnTo>
                <a:lnTo>
                  <a:pt x="93116" y="110398"/>
                </a:lnTo>
                <a:lnTo>
                  <a:pt x="94091" y="105597"/>
                </a:lnTo>
                <a:lnTo>
                  <a:pt x="94091" y="96956"/>
                </a:lnTo>
                <a:lnTo>
                  <a:pt x="93116" y="92156"/>
                </a:lnTo>
                <a:lnTo>
                  <a:pt x="91196" y="88315"/>
                </a:lnTo>
                <a:lnTo>
                  <a:pt x="90251" y="84475"/>
                </a:lnTo>
                <a:lnTo>
                  <a:pt x="88315" y="80634"/>
                </a:lnTo>
                <a:lnTo>
                  <a:pt x="85435" y="77754"/>
                </a:lnTo>
                <a:lnTo>
                  <a:pt x="82570" y="74874"/>
                </a:lnTo>
                <a:lnTo>
                  <a:pt x="79689" y="71993"/>
                </a:lnTo>
                <a:lnTo>
                  <a:pt x="76809" y="70073"/>
                </a:lnTo>
                <a:lnTo>
                  <a:pt x="72969" y="68153"/>
                </a:lnTo>
                <a:lnTo>
                  <a:pt x="69128" y="67193"/>
                </a:lnTo>
                <a:lnTo>
                  <a:pt x="65288" y="66233"/>
                </a:lnTo>
                <a:lnTo>
                  <a:pt x="68168" y="85435"/>
                </a:lnTo>
                <a:lnTo>
                  <a:pt x="70088" y="88315"/>
                </a:lnTo>
                <a:lnTo>
                  <a:pt x="72008" y="91196"/>
                </a:lnTo>
                <a:lnTo>
                  <a:pt x="72969" y="95036"/>
                </a:lnTo>
                <a:lnTo>
                  <a:pt x="73913" y="98877"/>
                </a:lnTo>
                <a:lnTo>
                  <a:pt x="73913" y="106558"/>
                </a:lnTo>
                <a:lnTo>
                  <a:pt x="72969" y="110398"/>
                </a:lnTo>
                <a:lnTo>
                  <a:pt x="72008" y="113278"/>
                </a:lnTo>
                <a:lnTo>
                  <a:pt x="70088" y="116159"/>
                </a:lnTo>
                <a:lnTo>
                  <a:pt x="68168" y="119039"/>
                </a:lnTo>
                <a:lnTo>
                  <a:pt x="66248" y="120959"/>
                </a:lnTo>
                <a:lnTo>
                  <a:pt x="63367" y="122880"/>
                </a:lnTo>
                <a:lnTo>
                  <a:pt x="60487" y="123840"/>
                </a:lnTo>
                <a:lnTo>
                  <a:pt x="57607" y="124800"/>
                </a:lnTo>
                <a:close/>
              </a:path>
              <a:path w="55686" h="142082">
                <a:moveTo>
                  <a:pt x="18242" y="126720"/>
                </a:moveTo>
                <a:lnTo>
                  <a:pt x="18242" y="76794"/>
                </a:lnTo>
                <a:lnTo>
                  <a:pt x="47045" y="76794"/>
                </a:lnTo>
                <a:lnTo>
                  <a:pt x="45125" y="61432"/>
                </a:lnTo>
                <a:lnTo>
                  <a:pt x="18242" y="61432"/>
                </a:lnTo>
                <a:lnTo>
                  <a:pt x="18242" y="15361"/>
                </a:lnTo>
                <a:lnTo>
                  <a:pt x="43205" y="15361"/>
                </a:lnTo>
                <a:lnTo>
                  <a:pt x="48005" y="16322"/>
                </a:lnTo>
                <a:lnTo>
                  <a:pt x="50886" y="17282"/>
                </a:lnTo>
                <a:lnTo>
                  <a:pt x="54726" y="18242"/>
                </a:lnTo>
                <a:lnTo>
                  <a:pt x="57607" y="19202"/>
                </a:lnTo>
                <a:lnTo>
                  <a:pt x="59527" y="21122"/>
                </a:lnTo>
                <a:lnTo>
                  <a:pt x="61447" y="23042"/>
                </a:lnTo>
                <a:lnTo>
                  <a:pt x="62407" y="25923"/>
                </a:lnTo>
                <a:lnTo>
                  <a:pt x="63367" y="28803"/>
                </a:lnTo>
                <a:lnTo>
                  <a:pt x="64328" y="31668"/>
                </a:lnTo>
                <a:lnTo>
                  <a:pt x="65288" y="34549"/>
                </a:lnTo>
                <a:lnTo>
                  <a:pt x="65288" y="41269"/>
                </a:lnTo>
                <a:lnTo>
                  <a:pt x="64328" y="44165"/>
                </a:lnTo>
                <a:lnTo>
                  <a:pt x="63367" y="47030"/>
                </a:lnTo>
                <a:lnTo>
                  <a:pt x="62407" y="49911"/>
                </a:lnTo>
                <a:lnTo>
                  <a:pt x="61447" y="51831"/>
                </a:lnTo>
                <a:lnTo>
                  <a:pt x="59527" y="54711"/>
                </a:lnTo>
                <a:lnTo>
                  <a:pt x="57607" y="56631"/>
                </a:lnTo>
                <a:lnTo>
                  <a:pt x="54726" y="58552"/>
                </a:lnTo>
                <a:lnTo>
                  <a:pt x="55686" y="78714"/>
                </a:lnTo>
                <a:lnTo>
                  <a:pt x="59527" y="79674"/>
                </a:lnTo>
                <a:lnTo>
                  <a:pt x="63367" y="80634"/>
                </a:lnTo>
                <a:lnTo>
                  <a:pt x="65288" y="83515"/>
                </a:lnTo>
                <a:lnTo>
                  <a:pt x="68168" y="85435"/>
                </a:lnTo>
                <a:lnTo>
                  <a:pt x="65288" y="66233"/>
                </a:lnTo>
                <a:lnTo>
                  <a:pt x="69128" y="65272"/>
                </a:lnTo>
                <a:lnTo>
                  <a:pt x="72008" y="63352"/>
                </a:lnTo>
                <a:lnTo>
                  <a:pt x="73913" y="61432"/>
                </a:lnTo>
                <a:lnTo>
                  <a:pt x="75849" y="58552"/>
                </a:lnTo>
                <a:lnTo>
                  <a:pt x="78729" y="56631"/>
                </a:lnTo>
                <a:lnTo>
                  <a:pt x="79689" y="53751"/>
                </a:lnTo>
                <a:lnTo>
                  <a:pt x="81594" y="51831"/>
                </a:lnTo>
                <a:lnTo>
                  <a:pt x="82570" y="48950"/>
                </a:lnTo>
                <a:lnTo>
                  <a:pt x="83530" y="46070"/>
                </a:lnTo>
                <a:lnTo>
                  <a:pt x="84475" y="42230"/>
                </a:lnTo>
                <a:lnTo>
                  <a:pt x="84475" y="29763"/>
                </a:lnTo>
                <a:lnTo>
                  <a:pt x="83530" y="24963"/>
                </a:lnTo>
                <a:lnTo>
                  <a:pt x="81594" y="21122"/>
                </a:lnTo>
                <a:lnTo>
                  <a:pt x="79689" y="16322"/>
                </a:lnTo>
                <a:lnTo>
                  <a:pt x="77754" y="12481"/>
                </a:lnTo>
                <a:lnTo>
                  <a:pt x="73913" y="9601"/>
                </a:lnTo>
                <a:lnTo>
                  <a:pt x="70088" y="6720"/>
                </a:lnTo>
                <a:lnTo>
                  <a:pt x="65288" y="3840"/>
                </a:lnTo>
                <a:lnTo>
                  <a:pt x="60487" y="1920"/>
                </a:lnTo>
                <a:lnTo>
                  <a:pt x="54726" y="960"/>
                </a:lnTo>
                <a:lnTo>
                  <a:pt x="48005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1920"/>
                </a:lnTo>
                <a:lnTo>
                  <a:pt x="0" y="2880"/>
                </a:lnTo>
                <a:lnTo>
                  <a:pt x="0" y="139186"/>
                </a:lnTo>
                <a:lnTo>
                  <a:pt x="1920" y="141107"/>
                </a:lnTo>
                <a:lnTo>
                  <a:pt x="3840" y="142082"/>
                </a:lnTo>
                <a:lnTo>
                  <a:pt x="44165" y="142082"/>
                </a:lnTo>
                <a:lnTo>
                  <a:pt x="18242" y="1267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4078193" y="2973765"/>
            <a:ext cx="5760" cy="25907"/>
          </a:xfrm>
          <a:custGeom>
            <a:avLst/>
            <a:gdLst/>
            <a:ahLst/>
            <a:cxnLst/>
            <a:rect l="l" t="t" r="r" b="b"/>
            <a:pathLst>
              <a:path w="5760" h="25907">
                <a:moveTo>
                  <a:pt x="1920" y="4800"/>
                </a:moveTo>
                <a:lnTo>
                  <a:pt x="0" y="0"/>
                </a:lnTo>
                <a:lnTo>
                  <a:pt x="1920" y="24002"/>
                </a:lnTo>
                <a:lnTo>
                  <a:pt x="5760" y="25907"/>
                </a:lnTo>
                <a:lnTo>
                  <a:pt x="4800" y="7665"/>
                </a:lnTo>
                <a:lnTo>
                  <a:pt x="1920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4058991" y="2891195"/>
            <a:ext cx="81594" cy="108478"/>
          </a:xfrm>
          <a:custGeom>
            <a:avLst/>
            <a:gdLst/>
            <a:ahLst/>
            <a:cxnLst/>
            <a:rect l="l" t="t" r="r" b="b"/>
            <a:pathLst>
              <a:path w="81594" h="108478">
                <a:moveTo>
                  <a:pt x="75834" y="12481"/>
                </a:moveTo>
                <a:lnTo>
                  <a:pt x="72953" y="9601"/>
                </a:lnTo>
                <a:lnTo>
                  <a:pt x="70073" y="6720"/>
                </a:lnTo>
                <a:lnTo>
                  <a:pt x="66233" y="3840"/>
                </a:lnTo>
                <a:lnTo>
                  <a:pt x="61447" y="2880"/>
                </a:lnTo>
                <a:lnTo>
                  <a:pt x="55686" y="975"/>
                </a:lnTo>
                <a:lnTo>
                  <a:pt x="49926" y="0"/>
                </a:lnTo>
                <a:lnTo>
                  <a:pt x="39364" y="0"/>
                </a:lnTo>
                <a:lnTo>
                  <a:pt x="35524" y="975"/>
                </a:lnTo>
                <a:lnTo>
                  <a:pt x="31683" y="975"/>
                </a:lnTo>
                <a:lnTo>
                  <a:pt x="27843" y="1920"/>
                </a:lnTo>
                <a:lnTo>
                  <a:pt x="24003" y="2880"/>
                </a:lnTo>
                <a:lnTo>
                  <a:pt x="21122" y="3840"/>
                </a:lnTo>
                <a:lnTo>
                  <a:pt x="18242" y="4815"/>
                </a:lnTo>
                <a:lnTo>
                  <a:pt x="15361" y="5760"/>
                </a:lnTo>
                <a:lnTo>
                  <a:pt x="12481" y="7680"/>
                </a:lnTo>
                <a:lnTo>
                  <a:pt x="10561" y="8656"/>
                </a:lnTo>
                <a:lnTo>
                  <a:pt x="8641" y="9601"/>
                </a:lnTo>
                <a:lnTo>
                  <a:pt x="7680" y="10561"/>
                </a:lnTo>
                <a:lnTo>
                  <a:pt x="6720" y="11521"/>
                </a:lnTo>
                <a:lnTo>
                  <a:pt x="5760" y="12481"/>
                </a:lnTo>
                <a:lnTo>
                  <a:pt x="5760" y="23042"/>
                </a:lnTo>
                <a:lnTo>
                  <a:pt x="6720" y="24002"/>
                </a:lnTo>
                <a:lnTo>
                  <a:pt x="7680" y="24963"/>
                </a:lnTo>
                <a:lnTo>
                  <a:pt x="11521" y="24963"/>
                </a:lnTo>
                <a:lnTo>
                  <a:pt x="12481" y="23042"/>
                </a:lnTo>
                <a:lnTo>
                  <a:pt x="14401" y="22082"/>
                </a:lnTo>
                <a:lnTo>
                  <a:pt x="17282" y="21122"/>
                </a:lnTo>
                <a:lnTo>
                  <a:pt x="19202" y="20162"/>
                </a:lnTo>
                <a:lnTo>
                  <a:pt x="22082" y="18242"/>
                </a:lnTo>
                <a:lnTo>
                  <a:pt x="25923" y="17282"/>
                </a:lnTo>
                <a:lnTo>
                  <a:pt x="28803" y="16322"/>
                </a:lnTo>
                <a:lnTo>
                  <a:pt x="32644" y="15361"/>
                </a:lnTo>
                <a:lnTo>
                  <a:pt x="36484" y="14401"/>
                </a:lnTo>
                <a:lnTo>
                  <a:pt x="45125" y="14401"/>
                </a:lnTo>
                <a:lnTo>
                  <a:pt x="48966" y="15361"/>
                </a:lnTo>
                <a:lnTo>
                  <a:pt x="51846" y="16322"/>
                </a:lnTo>
                <a:lnTo>
                  <a:pt x="54726" y="17282"/>
                </a:lnTo>
                <a:lnTo>
                  <a:pt x="56647" y="19202"/>
                </a:lnTo>
                <a:lnTo>
                  <a:pt x="58552" y="21122"/>
                </a:lnTo>
                <a:lnTo>
                  <a:pt x="60487" y="23042"/>
                </a:lnTo>
                <a:lnTo>
                  <a:pt x="61447" y="24963"/>
                </a:lnTo>
                <a:lnTo>
                  <a:pt x="62392" y="27843"/>
                </a:lnTo>
                <a:lnTo>
                  <a:pt x="63367" y="30723"/>
                </a:lnTo>
                <a:lnTo>
                  <a:pt x="64328" y="34564"/>
                </a:lnTo>
                <a:lnTo>
                  <a:pt x="64328" y="46085"/>
                </a:lnTo>
                <a:lnTo>
                  <a:pt x="42245" y="46085"/>
                </a:lnTo>
                <a:lnTo>
                  <a:pt x="35524" y="47045"/>
                </a:lnTo>
                <a:lnTo>
                  <a:pt x="29763" y="48005"/>
                </a:lnTo>
                <a:lnTo>
                  <a:pt x="23042" y="48966"/>
                </a:lnTo>
                <a:lnTo>
                  <a:pt x="18242" y="50886"/>
                </a:lnTo>
                <a:lnTo>
                  <a:pt x="13441" y="53766"/>
                </a:lnTo>
                <a:lnTo>
                  <a:pt x="9601" y="56647"/>
                </a:lnTo>
                <a:lnTo>
                  <a:pt x="5760" y="60487"/>
                </a:lnTo>
                <a:lnTo>
                  <a:pt x="3840" y="64328"/>
                </a:lnTo>
                <a:lnTo>
                  <a:pt x="1920" y="68168"/>
                </a:lnTo>
                <a:lnTo>
                  <a:pt x="0" y="72969"/>
                </a:lnTo>
                <a:lnTo>
                  <a:pt x="0" y="83530"/>
                </a:lnTo>
                <a:lnTo>
                  <a:pt x="960" y="87370"/>
                </a:lnTo>
                <a:lnTo>
                  <a:pt x="2880" y="91211"/>
                </a:lnTo>
                <a:lnTo>
                  <a:pt x="4800" y="95051"/>
                </a:lnTo>
                <a:lnTo>
                  <a:pt x="6720" y="98892"/>
                </a:lnTo>
                <a:lnTo>
                  <a:pt x="9601" y="100797"/>
                </a:lnTo>
                <a:lnTo>
                  <a:pt x="12481" y="103677"/>
                </a:lnTo>
                <a:lnTo>
                  <a:pt x="16322" y="105597"/>
                </a:lnTo>
                <a:lnTo>
                  <a:pt x="21122" y="106573"/>
                </a:lnTo>
                <a:lnTo>
                  <a:pt x="19202" y="82570"/>
                </a:lnTo>
                <a:lnTo>
                  <a:pt x="19202" y="72008"/>
                </a:lnTo>
                <a:lnTo>
                  <a:pt x="21122" y="70088"/>
                </a:lnTo>
                <a:lnTo>
                  <a:pt x="22082" y="67208"/>
                </a:lnTo>
                <a:lnTo>
                  <a:pt x="24003" y="65288"/>
                </a:lnTo>
                <a:lnTo>
                  <a:pt x="25923" y="64328"/>
                </a:lnTo>
                <a:lnTo>
                  <a:pt x="28803" y="62407"/>
                </a:lnTo>
                <a:lnTo>
                  <a:pt x="31683" y="61447"/>
                </a:lnTo>
                <a:lnTo>
                  <a:pt x="35524" y="60487"/>
                </a:lnTo>
                <a:lnTo>
                  <a:pt x="39364" y="59527"/>
                </a:lnTo>
                <a:lnTo>
                  <a:pt x="43205" y="58567"/>
                </a:lnTo>
                <a:lnTo>
                  <a:pt x="64328" y="58567"/>
                </a:lnTo>
                <a:lnTo>
                  <a:pt x="64328" y="79689"/>
                </a:lnTo>
                <a:lnTo>
                  <a:pt x="59527" y="85450"/>
                </a:lnTo>
                <a:lnTo>
                  <a:pt x="54726" y="88331"/>
                </a:lnTo>
                <a:lnTo>
                  <a:pt x="50886" y="91211"/>
                </a:lnTo>
                <a:lnTo>
                  <a:pt x="47045" y="93116"/>
                </a:lnTo>
                <a:lnTo>
                  <a:pt x="42245" y="95051"/>
                </a:lnTo>
                <a:lnTo>
                  <a:pt x="31683" y="95051"/>
                </a:lnTo>
                <a:lnTo>
                  <a:pt x="26883" y="93116"/>
                </a:lnTo>
                <a:lnTo>
                  <a:pt x="24003" y="90236"/>
                </a:lnTo>
                <a:lnTo>
                  <a:pt x="24963" y="108478"/>
                </a:lnTo>
                <a:lnTo>
                  <a:pt x="41285" y="108478"/>
                </a:lnTo>
                <a:lnTo>
                  <a:pt x="46085" y="107518"/>
                </a:lnTo>
                <a:lnTo>
                  <a:pt x="51846" y="104637"/>
                </a:lnTo>
                <a:lnTo>
                  <a:pt x="57607" y="102732"/>
                </a:lnTo>
                <a:lnTo>
                  <a:pt x="62392" y="98892"/>
                </a:lnTo>
                <a:lnTo>
                  <a:pt x="66233" y="94076"/>
                </a:lnTo>
                <a:lnTo>
                  <a:pt x="66233" y="105597"/>
                </a:lnTo>
                <a:lnTo>
                  <a:pt x="67208" y="106573"/>
                </a:lnTo>
                <a:lnTo>
                  <a:pt x="68168" y="106573"/>
                </a:lnTo>
                <a:lnTo>
                  <a:pt x="69113" y="107518"/>
                </a:lnTo>
                <a:lnTo>
                  <a:pt x="78729" y="107518"/>
                </a:lnTo>
                <a:lnTo>
                  <a:pt x="79674" y="106573"/>
                </a:lnTo>
                <a:lnTo>
                  <a:pt x="80634" y="106573"/>
                </a:lnTo>
                <a:lnTo>
                  <a:pt x="81594" y="105597"/>
                </a:lnTo>
                <a:lnTo>
                  <a:pt x="81594" y="25923"/>
                </a:lnTo>
                <a:lnTo>
                  <a:pt x="79674" y="21122"/>
                </a:lnTo>
                <a:lnTo>
                  <a:pt x="78729" y="16322"/>
                </a:lnTo>
                <a:lnTo>
                  <a:pt x="75834" y="1248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4174190" y="2845125"/>
            <a:ext cx="18242" cy="153588"/>
          </a:xfrm>
          <a:custGeom>
            <a:avLst/>
            <a:gdLst/>
            <a:ahLst/>
            <a:cxnLst/>
            <a:rect l="l" t="t" r="r" b="b"/>
            <a:pathLst>
              <a:path w="18242" h="153588">
                <a:moveTo>
                  <a:pt x="960" y="151668"/>
                </a:moveTo>
                <a:lnTo>
                  <a:pt x="960" y="152643"/>
                </a:lnTo>
                <a:lnTo>
                  <a:pt x="2880" y="152643"/>
                </a:lnTo>
                <a:lnTo>
                  <a:pt x="3840" y="153588"/>
                </a:lnTo>
                <a:lnTo>
                  <a:pt x="13441" y="153588"/>
                </a:lnTo>
                <a:lnTo>
                  <a:pt x="15361" y="152643"/>
                </a:lnTo>
                <a:lnTo>
                  <a:pt x="17282" y="152643"/>
                </a:lnTo>
                <a:lnTo>
                  <a:pt x="17282" y="151668"/>
                </a:lnTo>
                <a:lnTo>
                  <a:pt x="18242" y="151668"/>
                </a:lnTo>
                <a:lnTo>
                  <a:pt x="18242" y="1920"/>
                </a:lnTo>
                <a:lnTo>
                  <a:pt x="17282" y="960"/>
                </a:lnTo>
                <a:lnTo>
                  <a:pt x="16322" y="960"/>
                </a:lnTo>
                <a:lnTo>
                  <a:pt x="16322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51668"/>
                </a:lnTo>
                <a:lnTo>
                  <a:pt x="960" y="15166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4220276" y="2845125"/>
            <a:ext cx="91196" cy="154548"/>
          </a:xfrm>
          <a:custGeom>
            <a:avLst/>
            <a:gdLst/>
            <a:ahLst/>
            <a:cxnLst/>
            <a:rect l="l" t="t" r="r" b="b"/>
            <a:pathLst>
              <a:path w="91196" h="154548">
                <a:moveTo>
                  <a:pt x="34549" y="138242"/>
                </a:moveTo>
                <a:lnTo>
                  <a:pt x="31668" y="136306"/>
                </a:lnTo>
                <a:lnTo>
                  <a:pt x="27828" y="133441"/>
                </a:lnTo>
                <a:lnTo>
                  <a:pt x="25907" y="130561"/>
                </a:lnTo>
                <a:lnTo>
                  <a:pt x="26868" y="153588"/>
                </a:lnTo>
                <a:lnTo>
                  <a:pt x="32628" y="154548"/>
                </a:lnTo>
                <a:lnTo>
                  <a:pt x="47030" y="154548"/>
                </a:lnTo>
                <a:lnTo>
                  <a:pt x="52791" y="153588"/>
                </a:lnTo>
                <a:lnTo>
                  <a:pt x="58552" y="149748"/>
                </a:lnTo>
                <a:lnTo>
                  <a:pt x="64312" y="146867"/>
                </a:lnTo>
                <a:lnTo>
                  <a:pt x="69113" y="143027"/>
                </a:lnTo>
                <a:lnTo>
                  <a:pt x="74874" y="137281"/>
                </a:lnTo>
                <a:lnTo>
                  <a:pt x="74874" y="151668"/>
                </a:lnTo>
                <a:lnTo>
                  <a:pt x="75834" y="151668"/>
                </a:lnTo>
                <a:lnTo>
                  <a:pt x="75834" y="152643"/>
                </a:lnTo>
                <a:lnTo>
                  <a:pt x="76794" y="152643"/>
                </a:lnTo>
                <a:lnTo>
                  <a:pt x="77754" y="153588"/>
                </a:lnTo>
                <a:lnTo>
                  <a:pt x="86395" y="153588"/>
                </a:lnTo>
                <a:lnTo>
                  <a:pt x="87355" y="152643"/>
                </a:lnTo>
                <a:lnTo>
                  <a:pt x="90236" y="152643"/>
                </a:lnTo>
                <a:lnTo>
                  <a:pt x="90236" y="151668"/>
                </a:lnTo>
                <a:lnTo>
                  <a:pt x="91196" y="151668"/>
                </a:lnTo>
                <a:lnTo>
                  <a:pt x="91196" y="2880"/>
                </a:lnTo>
                <a:lnTo>
                  <a:pt x="90236" y="2880"/>
                </a:lnTo>
                <a:lnTo>
                  <a:pt x="90236" y="1920"/>
                </a:lnTo>
                <a:lnTo>
                  <a:pt x="89275" y="960"/>
                </a:lnTo>
                <a:lnTo>
                  <a:pt x="87355" y="960"/>
                </a:lnTo>
                <a:lnTo>
                  <a:pt x="86395" y="0"/>
                </a:lnTo>
                <a:lnTo>
                  <a:pt x="76794" y="0"/>
                </a:lnTo>
                <a:lnTo>
                  <a:pt x="75834" y="960"/>
                </a:lnTo>
                <a:lnTo>
                  <a:pt x="73913" y="960"/>
                </a:lnTo>
                <a:lnTo>
                  <a:pt x="72953" y="1920"/>
                </a:lnTo>
                <a:lnTo>
                  <a:pt x="72953" y="61432"/>
                </a:lnTo>
                <a:lnTo>
                  <a:pt x="68153" y="56631"/>
                </a:lnTo>
                <a:lnTo>
                  <a:pt x="63352" y="52791"/>
                </a:lnTo>
                <a:lnTo>
                  <a:pt x="58552" y="49910"/>
                </a:lnTo>
                <a:lnTo>
                  <a:pt x="53751" y="47045"/>
                </a:lnTo>
                <a:lnTo>
                  <a:pt x="47990" y="46070"/>
                </a:lnTo>
                <a:lnTo>
                  <a:pt x="35509" y="46070"/>
                </a:lnTo>
                <a:lnTo>
                  <a:pt x="28788" y="47045"/>
                </a:lnTo>
                <a:lnTo>
                  <a:pt x="23987" y="49910"/>
                </a:lnTo>
                <a:lnTo>
                  <a:pt x="18227" y="52791"/>
                </a:lnTo>
                <a:lnTo>
                  <a:pt x="14386" y="56631"/>
                </a:lnTo>
                <a:lnTo>
                  <a:pt x="10546" y="61432"/>
                </a:lnTo>
                <a:lnTo>
                  <a:pt x="6705" y="66233"/>
                </a:lnTo>
                <a:lnTo>
                  <a:pt x="3840" y="71993"/>
                </a:lnTo>
                <a:lnTo>
                  <a:pt x="1904" y="78714"/>
                </a:lnTo>
                <a:lnTo>
                  <a:pt x="960" y="85435"/>
                </a:lnTo>
                <a:lnTo>
                  <a:pt x="0" y="93116"/>
                </a:lnTo>
                <a:lnTo>
                  <a:pt x="0" y="116159"/>
                </a:lnTo>
                <a:lnTo>
                  <a:pt x="1904" y="121920"/>
                </a:lnTo>
                <a:lnTo>
                  <a:pt x="2865" y="128640"/>
                </a:lnTo>
                <a:lnTo>
                  <a:pt x="5745" y="134401"/>
                </a:lnTo>
                <a:lnTo>
                  <a:pt x="8641" y="139186"/>
                </a:lnTo>
                <a:lnTo>
                  <a:pt x="12466" y="143987"/>
                </a:lnTo>
                <a:lnTo>
                  <a:pt x="16306" y="147827"/>
                </a:lnTo>
                <a:lnTo>
                  <a:pt x="21107" y="150708"/>
                </a:lnTo>
                <a:lnTo>
                  <a:pt x="19187" y="114239"/>
                </a:lnTo>
                <a:lnTo>
                  <a:pt x="19187" y="109438"/>
                </a:lnTo>
                <a:lnTo>
                  <a:pt x="18227" y="104637"/>
                </a:lnTo>
                <a:lnTo>
                  <a:pt x="18227" y="95036"/>
                </a:lnTo>
                <a:lnTo>
                  <a:pt x="19187" y="90236"/>
                </a:lnTo>
                <a:lnTo>
                  <a:pt x="20147" y="86395"/>
                </a:lnTo>
                <a:lnTo>
                  <a:pt x="21107" y="81594"/>
                </a:lnTo>
                <a:lnTo>
                  <a:pt x="22067" y="77754"/>
                </a:lnTo>
                <a:lnTo>
                  <a:pt x="23987" y="73913"/>
                </a:lnTo>
                <a:lnTo>
                  <a:pt x="25907" y="70073"/>
                </a:lnTo>
                <a:lnTo>
                  <a:pt x="28788" y="67193"/>
                </a:lnTo>
                <a:lnTo>
                  <a:pt x="31668" y="65272"/>
                </a:lnTo>
                <a:lnTo>
                  <a:pt x="35509" y="63352"/>
                </a:lnTo>
                <a:lnTo>
                  <a:pt x="39349" y="61432"/>
                </a:lnTo>
                <a:lnTo>
                  <a:pt x="48950" y="61432"/>
                </a:lnTo>
                <a:lnTo>
                  <a:pt x="53751" y="63352"/>
                </a:lnTo>
                <a:lnTo>
                  <a:pt x="58552" y="66233"/>
                </a:lnTo>
                <a:lnTo>
                  <a:pt x="62392" y="70073"/>
                </a:lnTo>
                <a:lnTo>
                  <a:pt x="68153" y="74874"/>
                </a:lnTo>
                <a:lnTo>
                  <a:pt x="72953" y="80634"/>
                </a:lnTo>
                <a:lnTo>
                  <a:pt x="72953" y="119999"/>
                </a:lnTo>
                <a:lnTo>
                  <a:pt x="70073" y="123840"/>
                </a:lnTo>
                <a:lnTo>
                  <a:pt x="67193" y="126720"/>
                </a:lnTo>
                <a:lnTo>
                  <a:pt x="64312" y="129600"/>
                </a:lnTo>
                <a:lnTo>
                  <a:pt x="61432" y="131521"/>
                </a:lnTo>
                <a:lnTo>
                  <a:pt x="59512" y="133441"/>
                </a:lnTo>
                <a:lnTo>
                  <a:pt x="56631" y="135361"/>
                </a:lnTo>
                <a:lnTo>
                  <a:pt x="54711" y="136306"/>
                </a:lnTo>
                <a:lnTo>
                  <a:pt x="51831" y="138242"/>
                </a:lnTo>
                <a:lnTo>
                  <a:pt x="49911" y="138242"/>
                </a:lnTo>
                <a:lnTo>
                  <a:pt x="47990" y="139186"/>
                </a:lnTo>
                <a:lnTo>
                  <a:pt x="38389" y="139186"/>
                </a:lnTo>
                <a:lnTo>
                  <a:pt x="34549" y="1382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4239463" y="2959364"/>
            <a:ext cx="7680" cy="39349"/>
          </a:xfrm>
          <a:custGeom>
            <a:avLst/>
            <a:gdLst/>
            <a:ahLst/>
            <a:cxnLst/>
            <a:rect l="l" t="t" r="r" b="b"/>
            <a:pathLst>
              <a:path w="7680" h="39349">
                <a:moveTo>
                  <a:pt x="6720" y="16322"/>
                </a:moveTo>
                <a:lnTo>
                  <a:pt x="4800" y="13441"/>
                </a:lnTo>
                <a:lnTo>
                  <a:pt x="2880" y="9601"/>
                </a:lnTo>
                <a:lnTo>
                  <a:pt x="960" y="4800"/>
                </a:lnTo>
                <a:lnTo>
                  <a:pt x="0" y="0"/>
                </a:lnTo>
                <a:lnTo>
                  <a:pt x="1920" y="36469"/>
                </a:lnTo>
                <a:lnTo>
                  <a:pt x="7680" y="39349"/>
                </a:lnTo>
                <a:lnTo>
                  <a:pt x="6720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4333554" y="2893115"/>
            <a:ext cx="149748" cy="105597"/>
          </a:xfrm>
          <a:custGeom>
            <a:avLst/>
            <a:gdLst/>
            <a:ahLst/>
            <a:cxnLst/>
            <a:rect l="l" t="t" r="r" b="b"/>
            <a:pathLst>
              <a:path w="149748" h="105597">
                <a:moveTo>
                  <a:pt x="97917" y="104653"/>
                </a:moveTo>
                <a:lnTo>
                  <a:pt x="98861" y="104653"/>
                </a:lnTo>
                <a:lnTo>
                  <a:pt x="100782" y="105597"/>
                </a:lnTo>
                <a:lnTo>
                  <a:pt x="115183" y="105597"/>
                </a:lnTo>
                <a:lnTo>
                  <a:pt x="116144" y="104653"/>
                </a:lnTo>
                <a:lnTo>
                  <a:pt x="117104" y="104653"/>
                </a:lnTo>
                <a:lnTo>
                  <a:pt x="118064" y="103677"/>
                </a:lnTo>
                <a:lnTo>
                  <a:pt x="119024" y="103677"/>
                </a:lnTo>
                <a:lnTo>
                  <a:pt x="119024" y="102717"/>
                </a:lnTo>
                <a:lnTo>
                  <a:pt x="119984" y="102717"/>
                </a:lnTo>
                <a:lnTo>
                  <a:pt x="119984" y="101757"/>
                </a:lnTo>
                <a:lnTo>
                  <a:pt x="148788" y="7680"/>
                </a:lnTo>
                <a:lnTo>
                  <a:pt x="149748" y="6736"/>
                </a:lnTo>
                <a:lnTo>
                  <a:pt x="149748" y="960"/>
                </a:lnTo>
                <a:lnTo>
                  <a:pt x="148788" y="960"/>
                </a:lnTo>
                <a:lnTo>
                  <a:pt x="147828" y="0"/>
                </a:lnTo>
                <a:lnTo>
                  <a:pt x="133426" y="0"/>
                </a:lnTo>
                <a:lnTo>
                  <a:pt x="133426" y="960"/>
                </a:lnTo>
                <a:lnTo>
                  <a:pt x="132466" y="960"/>
                </a:lnTo>
                <a:lnTo>
                  <a:pt x="132466" y="1920"/>
                </a:lnTo>
                <a:lnTo>
                  <a:pt x="131505" y="2895"/>
                </a:lnTo>
                <a:lnTo>
                  <a:pt x="108463" y="84475"/>
                </a:lnTo>
                <a:lnTo>
                  <a:pt x="107502" y="85450"/>
                </a:lnTo>
                <a:lnTo>
                  <a:pt x="107502" y="84475"/>
                </a:lnTo>
                <a:lnTo>
                  <a:pt x="84460" y="2895"/>
                </a:lnTo>
                <a:lnTo>
                  <a:pt x="83515" y="1920"/>
                </a:lnTo>
                <a:lnTo>
                  <a:pt x="83515" y="960"/>
                </a:lnTo>
                <a:lnTo>
                  <a:pt x="82555" y="960"/>
                </a:lnTo>
                <a:lnTo>
                  <a:pt x="81579" y="0"/>
                </a:lnTo>
                <a:lnTo>
                  <a:pt x="68153" y="0"/>
                </a:lnTo>
                <a:lnTo>
                  <a:pt x="67193" y="960"/>
                </a:lnTo>
                <a:lnTo>
                  <a:pt x="66233" y="960"/>
                </a:lnTo>
                <a:lnTo>
                  <a:pt x="66233" y="1920"/>
                </a:lnTo>
                <a:lnTo>
                  <a:pt x="65272" y="2895"/>
                </a:lnTo>
                <a:lnTo>
                  <a:pt x="43190" y="84475"/>
                </a:lnTo>
                <a:lnTo>
                  <a:pt x="19187" y="2895"/>
                </a:lnTo>
                <a:lnTo>
                  <a:pt x="18227" y="1920"/>
                </a:lnTo>
                <a:lnTo>
                  <a:pt x="18227" y="960"/>
                </a:lnTo>
                <a:lnTo>
                  <a:pt x="17266" y="960"/>
                </a:lnTo>
                <a:lnTo>
                  <a:pt x="17266" y="0"/>
                </a:lnTo>
                <a:lnTo>
                  <a:pt x="1905" y="0"/>
                </a:lnTo>
                <a:lnTo>
                  <a:pt x="944" y="960"/>
                </a:lnTo>
                <a:lnTo>
                  <a:pt x="0" y="1920"/>
                </a:lnTo>
                <a:lnTo>
                  <a:pt x="0" y="4800"/>
                </a:lnTo>
                <a:lnTo>
                  <a:pt x="944" y="5760"/>
                </a:lnTo>
                <a:lnTo>
                  <a:pt x="944" y="7680"/>
                </a:lnTo>
                <a:lnTo>
                  <a:pt x="29748" y="101757"/>
                </a:lnTo>
                <a:lnTo>
                  <a:pt x="30708" y="102717"/>
                </a:lnTo>
                <a:lnTo>
                  <a:pt x="30708" y="103677"/>
                </a:lnTo>
                <a:lnTo>
                  <a:pt x="31668" y="103677"/>
                </a:lnTo>
                <a:lnTo>
                  <a:pt x="32628" y="104653"/>
                </a:lnTo>
                <a:lnTo>
                  <a:pt x="34549" y="104653"/>
                </a:lnTo>
                <a:lnTo>
                  <a:pt x="35509" y="105597"/>
                </a:lnTo>
                <a:lnTo>
                  <a:pt x="42230" y="105597"/>
                </a:lnTo>
                <a:lnTo>
                  <a:pt x="43190" y="85450"/>
                </a:lnTo>
                <a:lnTo>
                  <a:pt x="44150" y="105597"/>
                </a:lnTo>
                <a:lnTo>
                  <a:pt x="48950" y="105597"/>
                </a:lnTo>
                <a:lnTo>
                  <a:pt x="50871" y="104653"/>
                </a:lnTo>
                <a:lnTo>
                  <a:pt x="52791" y="104653"/>
                </a:lnTo>
                <a:lnTo>
                  <a:pt x="52791" y="103677"/>
                </a:lnTo>
                <a:lnTo>
                  <a:pt x="53751" y="103677"/>
                </a:lnTo>
                <a:lnTo>
                  <a:pt x="53751" y="102717"/>
                </a:lnTo>
                <a:lnTo>
                  <a:pt x="54711" y="102717"/>
                </a:lnTo>
                <a:lnTo>
                  <a:pt x="54711" y="101757"/>
                </a:lnTo>
                <a:lnTo>
                  <a:pt x="73914" y="29763"/>
                </a:lnTo>
                <a:lnTo>
                  <a:pt x="73914" y="28803"/>
                </a:lnTo>
                <a:lnTo>
                  <a:pt x="74874" y="29763"/>
                </a:lnTo>
                <a:lnTo>
                  <a:pt x="95021" y="101757"/>
                </a:lnTo>
                <a:lnTo>
                  <a:pt x="95021" y="102717"/>
                </a:lnTo>
                <a:lnTo>
                  <a:pt x="95981" y="102717"/>
                </a:lnTo>
                <a:lnTo>
                  <a:pt x="95981" y="103677"/>
                </a:lnTo>
                <a:lnTo>
                  <a:pt x="96941" y="103677"/>
                </a:lnTo>
                <a:lnTo>
                  <a:pt x="96941" y="104653"/>
                </a:lnTo>
                <a:lnTo>
                  <a:pt x="97917" y="104653"/>
                </a:lnTo>
                <a:close/>
              </a:path>
              <a:path w="149748" h="105597">
                <a:moveTo>
                  <a:pt x="44150" y="105597"/>
                </a:moveTo>
                <a:lnTo>
                  <a:pt x="43190" y="85450"/>
                </a:lnTo>
                <a:lnTo>
                  <a:pt x="42230" y="105597"/>
                </a:lnTo>
                <a:lnTo>
                  <a:pt x="44150" y="10559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4506346" y="2893115"/>
            <a:ext cx="18227" cy="105597"/>
          </a:xfrm>
          <a:custGeom>
            <a:avLst/>
            <a:gdLst/>
            <a:ahLst/>
            <a:cxnLst/>
            <a:rect l="l" t="t" r="r" b="b"/>
            <a:pathLst>
              <a:path w="18227" h="105597">
                <a:moveTo>
                  <a:pt x="960" y="103677"/>
                </a:moveTo>
                <a:lnTo>
                  <a:pt x="960" y="104653"/>
                </a:lnTo>
                <a:lnTo>
                  <a:pt x="2865" y="104653"/>
                </a:lnTo>
                <a:lnTo>
                  <a:pt x="3840" y="105597"/>
                </a:lnTo>
                <a:lnTo>
                  <a:pt x="13426" y="105597"/>
                </a:lnTo>
                <a:lnTo>
                  <a:pt x="14386" y="104653"/>
                </a:lnTo>
                <a:lnTo>
                  <a:pt x="17266" y="104653"/>
                </a:lnTo>
                <a:lnTo>
                  <a:pt x="17266" y="103677"/>
                </a:lnTo>
                <a:lnTo>
                  <a:pt x="18227" y="103677"/>
                </a:lnTo>
                <a:lnTo>
                  <a:pt x="18227" y="1920"/>
                </a:lnTo>
                <a:lnTo>
                  <a:pt x="17266" y="1920"/>
                </a:lnTo>
                <a:lnTo>
                  <a:pt x="17266" y="960"/>
                </a:lnTo>
                <a:lnTo>
                  <a:pt x="16322" y="960"/>
                </a:lnTo>
                <a:lnTo>
                  <a:pt x="15361" y="0"/>
                </a:lnTo>
                <a:lnTo>
                  <a:pt x="192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103677"/>
                </a:lnTo>
                <a:lnTo>
                  <a:pt x="960" y="10367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4504425" y="2851845"/>
            <a:ext cx="22067" cy="22082"/>
          </a:xfrm>
          <a:custGeom>
            <a:avLst/>
            <a:gdLst/>
            <a:ahLst/>
            <a:cxnLst/>
            <a:rect l="l" t="t" r="r" b="b"/>
            <a:pathLst>
              <a:path w="22067" h="22082">
                <a:moveTo>
                  <a:pt x="22067" y="10561"/>
                </a:moveTo>
                <a:lnTo>
                  <a:pt x="22067" y="6720"/>
                </a:lnTo>
                <a:lnTo>
                  <a:pt x="21122" y="3840"/>
                </a:lnTo>
                <a:lnTo>
                  <a:pt x="19187" y="2880"/>
                </a:lnTo>
                <a:lnTo>
                  <a:pt x="18242" y="960"/>
                </a:lnTo>
                <a:lnTo>
                  <a:pt x="15346" y="0"/>
                </a:lnTo>
                <a:lnTo>
                  <a:pt x="6720" y="0"/>
                </a:lnTo>
                <a:lnTo>
                  <a:pt x="3840" y="960"/>
                </a:lnTo>
                <a:lnTo>
                  <a:pt x="1920" y="2880"/>
                </a:lnTo>
                <a:lnTo>
                  <a:pt x="0" y="3840"/>
                </a:lnTo>
                <a:lnTo>
                  <a:pt x="0" y="18242"/>
                </a:lnTo>
                <a:lnTo>
                  <a:pt x="1920" y="20162"/>
                </a:lnTo>
                <a:lnTo>
                  <a:pt x="3840" y="21122"/>
                </a:lnTo>
                <a:lnTo>
                  <a:pt x="6720" y="22082"/>
                </a:lnTo>
                <a:lnTo>
                  <a:pt x="15346" y="22082"/>
                </a:lnTo>
                <a:lnTo>
                  <a:pt x="18242" y="21122"/>
                </a:lnTo>
                <a:lnTo>
                  <a:pt x="19187" y="19202"/>
                </a:lnTo>
                <a:lnTo>
                  <a:pt x="21122" y="18242"/>
                </a:lnTo>
                <a:lnTo>
                  <a:pt x="22067" y="15361"/>
                </a:lnTo>
                <a:lnTo>
                  <a:pt x="22067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4558177" y="2891195"/>
            <a:ext cx="85435" cy="107518"/>
          </a:xfrm>
          <a:custGeom>
            <a:avLst/>
            <a:gdLst/>
            <a:ahLst/>
            <a:cxnLst/>
            <a:rect l="l" t="t" r="r" b="b"/>
            <a:pathLst>
              <a:path w="85435" h="107518">
                <a:moveTo>
                  <a:pt x="16322" y="18242"/>
                </a:moveTo>
                <a:lnTo>
                  <a:pt x="16322" y="3840"/>
                </a:lnTo>
                <a:lnTo>
                  <a:pt x="15361" y="3840"/>
                </a:lnTo>
                <a:lnTo>
                  <a:pt x="15361" y="2880"/>
                </a:lnTo>
                <a:lnTo>
                  <a:pt x="14401" y="2880"/>
                </a:lnTo>
                <a:lnTo>
                  <a:pt x="13441" y="1920"/>
                </a:lnTo>
                <a:lnTo>
                  <a:pt x="1920" y="1920"/>
                </a:lnTo>
                <a:lnTo>
                  <a:pt x="1920" y="2880"/>
                </a:lnTo>
                <a:lnTo>
                  <a:pt x="0" y="2880"/>
                </a:lnTo>
                <a:lnTo>
                  <a:pt x="0" y="105597"/>
                </a:lnTo>
                <a:lnTo>
                  <a:pt x="960" y="106573"/>
                </a:lnTo>
                <a:lnTo>
                  <a:pt x="1920" y="106573"/>
                </a:lnTo>
                <a:lnTo>
                  <a:pt x="2880" y="107518"/>
                </a:lnTo>
                <a:lnTo>
                  <a:pt x="13441" y="107518"/>
                </a:lnTo>
                <a:lnTo>
                  <a:pt x="14401" y="106573"/>
                </a:lnTo>
                <a:lnTo>
                  <a:pt x="16322" y="106573"/>
                </a:lnTo>
                <a:lnTo>
                  <a:pt x="17282" y="105597"/>
                </a:lnTo>
                <a:lnTo>
                  <a:pt x="18242" y="105597"/>
                </a:lnTo>
                <a:lnTo>
                  <a:pt x="18242" y="34564"/>
                </a:lnTo>
                <a:lnTo>
                  <a:pt x="23042" y="28803"/>
                </a:lnTo>
                <a:lnTo>
                  <a:pt x="27843" y="24002"/>
                </a:lnTo>
                <a:lnTo>
                  <a:pt x="32644" y="21122"/>
                </a:lnTo>
                <a:lnTo>
                  <a:pt x="36484" y="17282"/>
                </a:lnTo>
                <a:lnTo>
                  <a:pt x="41285" y="15361"/>
                </a:lnTo>
                <a:lnTo>
                  <a:pt x="49926" y="15361"/>
                </a:lnTo>
                <a:lnTo>
                  <a:pt x="52791" y="16322"/>
                </a:lnTo>
                <a:lnTo>
                  <a:pt x="55671" y="18242"/>
                </a:lnTo>
                <a:lnTo>
                  <a:pt x="57607" y="19202"/>
                </a:lnTo>
                <a:lnTo>
                  <a:pt x="60472" y="21122"/>
                </a:lnTo>
                <a:lnTo>
                  <a:pt x="61447" y="23042"/>
                </a:lnTo>
                <a:lnTo>
                  <a:pt x="63352" y="25923"/>
                </a:lnTo>
                <a:lnTo>
                  <a:pt x="65288" y="28803"/>
                </a:lnTo>
                <a:lnTo>
                  <a:pt x="65288" y="32644"/>
                </a:lnTo>
                <a:lnTo>
                  <a:pt x="66233" y="35524"/>
                </a:lnTo>
                <a:lnTo>
                  <a:pt x="67193" y="40325"/>
                </a:lnTo>
                <a:lnTo>
                  <a:pt x="67193" y="105597"/>
                </a:lnTo>
                <a:lnTo>
                  <a:pt x="68153" y="105597"/>
                </a:lnTo>
                <a:lnTo>
                  <a:pt x="68153" y="106573"/>
                </a:lnTo>
                <a:lnTo>
                  <a:pt x="69128" y="106573"/>
                </a:lnTo>
                <a:lnTo>
                  <a:pt x="71033" y="107518"/>
                </a:lnTo>
                <a:lnTo>
                  <a:pt x="80634" y="107518"/>
                </a:lnTo>
                <a:lnTo>
                  <a:pt x="81594" y="106573"/>
                </a:lnTo>
                <a:lnTo>
                  <a:pt x="84475" y="106573"/>
                </a:lnTo>
                <a:lnTo>
                  <a:pt x="84475" y="105597"/>
                </a:lnTo>
                <a:lnTo>
                  <a:pt x="85435" y="105597"/>
                </a:lnTo>
                <a:lnTo>
                  <a:pt x="85435" y="36484"/>
                </a:lnTo>
                <a:lnTo>
                  <a:pt x="84475" y="30723"/>
                </a:lnTo>
                <a:lnTo>
                  <a:pt x="83515" y="25923"/>
                </a:lnTo>
                <a:lnTo>
                  <a:pt x="82555" y="20162"/>
                </a:lnTo>
                <a:lnTo>
                  <a:pt x="79674" y="16322"/>
                </a:lnTo>
                <a:lnTo>
                  <a:pt x="77754" y="12481"/>
                </a:lnTo>
                <a:lnTo>
                  <a:pt x="74874" y="8656"/>
                </a:lnTo>
                <a:lnTo>
                  <a:pt x="71033" y="5760"/>
                </a:lnTo>
                <a:lnTo>
                  <a:pt x="66233" y="3840"/>
                </a:lnTo>
                <a:lnTo>
                  <a:pt x="61447" y="975"/>
                </a:lnTo>
                <a:lnTo>
                  <a:pt x="56631" y="0"/>
                </a:lnTo>
                <a:lnTo>
                  <a:pt x="44165" y="0"/>
                </a:lnTo>
                <a:lnTo>
                  <a:pt x="38404" y="1920"/>
                </a:lnTo>
                <a:lnTo>
                  <a:pt x="32644" y="4815"/>
                </a:lnTo>
                <a:lnTo>
                  <a:pt x="26883" y="7680"/>
                </a:lnTo>
                <a:lnTo>
                  <a:pt x="22082" y="11521"/>
                </a:lnTo>
                <a:lnTo>
                  <a:pt x="16322" y="182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1804019" y="3140796"/>
            <a:ext cx="93116" cy="123840"/>
          </a:xfrm>
          <a:custGeom>
            <a:avLst/>
            <a:gdLst/>
            <a:ahLst/>
            <a:cxnLst/>
            <a:rect l="l" t="t" r="r" b="b"/>
            <a:pathLst>
              <a:path w="93116" h="123840">
                <a:moveTo>
                  <a:pt x="23042" y="6720"/>
                </a:moveTo>
                <a:lnTo>
                  <a:pt x="0" y="120959"/>
                </a:lnTo>
                <a:lnTo>
                  <a:pt x="0" y="121920"/>
                </a:lnTo>
                <a:lnTo>
                  <a:pt x="960" y="122880"/>
                </a:lnTo>
                <a:lnTo>
                  <a:pt x="2880" y="122880"/>
                </a:lnTo>
                <a:lnTo>
                  <a:pt x="3840" y="123840"/>
                </a:lnTo>
                <a:lnTo>
                  <a:pt x="10561" y="123840"/>
                </a:lnTo>
                <a:lnTo>
                  <a:pt x="11521" y="122880"/>
                </a:lnTo>
                <a:lnTo>
                  <a:pt x="14401" y="122880"/>
                </a:lnTo>
                <a:lnTo>
                  <a:pt x="15361" y="121920"/>
                </a:lnTo>
                <a:lnTo>
                  <a:pt x="16322" y="121920"/>
                </a:lnTo>
                <a:lnTo>
                  <a:pt x="16322" y="120959"/>
                </a:lnTo>
                <a:lnTo>
                  <a:pt x="24963" y="75834"/>
                </a:lnTo>
                <a:lnTo>
                  <a:pt x="42245" y="75834"/>
                </a:lnTo>
                <a:lnTo>
                  <a:pt x="43205" y="62392"/>
                </a:lnTo>
                <a:lnTo>
                  <a:pt x="27843" y="62392"/>
                </a:lnTo>
                <a:lnTo>
                  <a:pt x="37444" y="13441"/>
                </a:lnTo>
                <a:lnTo>
                  <a:pt x="61432" y="13441"/>
                </a:lnTo>
                <a:lnTo>
                  <a:pt x="62407" y="14401"/>
                </a:lnTo>
                <a:lnTo>
                  <a:pt x="64328" y="14401"/>
                </a:lnTo>
                <a:lnTo>
                  <a:pt x="68153" y="15361"/>
                </a:lnTo>
                <a:lnTo>
                  <a:pt x="71048" y="17282"/>
                </a:lnTo>
                <a:lnTo>
                  <a:pt x="72953" y="20162"/>
                </a:lnTo>
                <a:lnTo>
                  <a:pt x="74889" y="23042"/>
                </a:lnTo>
                <a:lnTo>
                  <a:pt x="75834" y="26883"/>
                </a:lnTo>
                <a:lnTo>
                  <a:pt x="75834" y="34564"/>
                </a:lnTo>
                <a:lnTo>
                  <a:pt x="74889" y="37444"/>
                </a:lnTo>
                <a:lnTo>
                  <a:pt x="74889" y="39349"/>
                </a:lnTo>
                <a:lnTo>
                  <a:pt x="73929" y="42245"/>
                </a:lnTo>
                <a:lnTo>
                  <a:pt x="72953" y="44150"/>
                </a:lnTo>
                <a:lnTo>
                  <a:pt x="71993" y="47030"/>
                </a:lnTo>
                <a:lnTo>
                  <a:pt x="71048" y="48966"/>
                </a:lnTo>
                <a:lnTo>
                  <a:pt x="69113" y="51831"/>
                </a:lnTo>
                <a:lnTo>
                  <a:pt x="67208" y="53751"/>
                </a:lnTo>
                <a:lnTo>
                  <a:pt x="65272" y="55671"/>
                </a:lnTo>
                <a:lnTo>
                  <a:pt x="63367" y="57591"/>
                </a:lnTo>
                <a:lnTo>
                  <a:pt x="60487" y="58552"/>
                </a:lnTo>
                <a:lnTo>
                  <a:pt x="59527" y="73913"/>
                </a:lnTo>
                <a:lnTo>
                  <a:pt x="64328" y="72953"/>
                </a:lnTo>
                <a:lnTo>
                  <a:pt x="68153" y="71033"/>
                </a:lnTo>
                <a:lnTo>
                  <a:pt x="71993" y="68153"/>
                </a:lnTo>
                <a:lnTo>
                  <a:pt x="75834" y="66233"/>
                </a:lnTo>
                <a:lnTo>
                  <a:pt x="79674" y="63352"/>
                </a:lnTo>
                <a:lnTo>
                  <a:pt x="81610" y="60472"/>
                </a:lnTo>
                <a:lnTo>
                  <a:pt x="84490" y="56631"/>
                </a:lnTo>
                <a:lnTo>
                  <a:pt x="86395" y="53751"/>
                </a:lnTo>
                <a:lnTo>
                  <a:pt x="88331" y="49910"/>
                </a:lnTo>
                <a:lnTo>
                  <a:pt x="90236" y="46070"/>
                </a:lnTo>
                <a:lnTo>
                  <a:pt x="91196" y="43190"/>
                </a:lnTo>
                <a:lnTo>
                  <a:pt x="92156" y="39349"/>
                </a:lnTo>
                <a:lnTo>
                  <a:pt x="93116" y="35524"/>
                </a:lnTo>
                <a:lnTo>
                  <a:pt x="93116" y="22082"/>
                </a:lnTo>
                <a:lnTo>
                  <a:pt x="92156" y="18242"/>
                </a:lnTo>
                <a:lnTo>
                  <a:pt x="91196" y="15361"/>
                </a:lnTo>
                <a:lnTo>
                  <a:pt x="89275" y="12481"/>
                </a:lnTo>
                <a:lnTo>
                  <a:pt x="87355" y="10561"/>
                </a:lnTo>
                <a:lnTo>
                  <a:pt x="85435" y="8641"/>
                </a:lnTo>
                <a:lnTo>
                  <a:pt x="83515" y="5760"/>
                </a:lnTo>
                <a:lnTo>
                  <a:pt x="80650" y="4800"/>
                </a:lnTo>
                <a:lnTo>
                  <a:pt x="77769" y="2880"/>
                </a:lnTo>
                <a:lnTo>
                  <a:pt x="74889" y="1920"/>
                </a:lnTo>
                <a:lnTo>
                  <a:pt x="71048" y="960"/>
                </a:lnTo>
                <a:lnTo>
                  <a:pt x="69113" y="960"/>
                </a:lnTo>
                <a:lnTo>
                  <a:pt x="66248" y="0"/>
                </a:lnTo>
                <a:lnTo>
                  <a:pt x="26883" y="0"/>
                </a:lnTo>
                <a:lnTo>
                  <a:pt x="25923" y="960"/>
                </a:lnTo>
                <a:lnTo>
                  <a:pt x="24002" y="2880"/>
                </a:lnTo>
                <a:lnTo>
                  <a:pt x="23042" y="4800"/>
                </a:lnTo>
                <a:lnTo>
                  <a:pt x="23042" y="6720"/>
                </a:lnTo>
                <a:close/>
              </a:path>
              <a:path w="93116" h="123840">
                <a:moveTo>
                  <a:pt x="60487" y="58552"/>
                </a:moveTo>
                <a:lnTo>
                  <a:pt x="57607" y="60472"/>
                </a:lnTo>
                <a:lnTo>
                  <a:pt x="54726" y="61432"/>
                </a:lnTo>
                <a:lnTo>
                  <a:pt x="51846" y="62392"/>
                </a:lnTo>
                <a:lnTo>
                  <a:pt x="43205" y="62392"/>
                </a:lnTo>
                <a:lnTo>
                  <a:pt x="42245" y="75834"/>
                </a:lnTo>
                <a:lnTo>
                  <a:pt x="54726" y="75834"/>
                </a:lnTo>
                <a:lnTo>
                  <a:pt x="59527" y="73913"/>
                </a:lnTo>
                <a:lnTo>
                  <a:pt x="60487" y="5855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1902896" y="3171520"/>
            <a:ext cx="66248" cy="93116"/>
          </a:xfrm>
          <a:custGeom>
            <a:avLst/>
            <a:gdLst/>
            <a:ahLst/>
            <a:cxnLst/>
            <a:rect l="l" t="t" r="r" b="b"/>
            <a:pathLst>
              <a:path w="66248" h="93116">
                <a:moveTo>
                  <a:pt x="960" y="91196"/>
                </a:moveTo>
                <a:lnTo>
                  <a:pt x="960" y="92156"/>
                </a:lnTo>
                <a:lnTo>
                  <a:pt x="2880" y="92156"/>
                </a:lnTo>
                <a:lnTo>
                  <a:pt x="3840" y="93116"/>
                </a:lnTo>
                <a:lnTo>
                  <a:pt x="11521" y="93116"/>
                </a:lnTo>
                <a:lnTo>
                  <a:pt x="12481" y="92156"/>
                </a:lnTo>
                <a:lnTo>
                  <a:pt x="14401" y="92156"/>
                </a:lnTo>
                <a:lnTo>
                  <a:pt x="15361" y="91196"/>
                </a:lnTo>
                <a:lnTo>
                  <a:pt x="16322" y="90236"/>
                </a:lnTo>
                <a:lnTo>
                  <a:pt x="24002" y="51831"/>
                </a:lnTo>
                <a:lnTo>
                  <a:pt x="24963" y="46070"/>
                </a:lnTo>
                <a:lnTo>
                  <a:pt x="25923" y="41269"/>
                </a:lnTo>
                <a:lnTo>
                  <a:pt x="28803" y="37429"/>
                </a:lnTo>
                <a:lnTo>
                  <a:pt x="30723" y="32628"/>
                </a:lnTo>
                <a:lnTo>
                  <a:pt x="33604" y="28788"/>
                </a:lnTo>
                <a:lnTo>
                  <a:pt x="36484" y="24947"/>
                </a:lnTo>
                <a:lnTo>
                  <a:pt x="38404" y="22082"/>
                </a:lnTo>
                <a:lnTo>
                  <a:pt x="41285" y="19187"/>
                </a:lnTo>
                <a:lnTo>
                  <a:pt x="44165" y="17266"/>
                </a:lnTo>
                <a:lnTo>
                  <a:pt x="47045" y="15346"/>
                </a:lnTo>
                <a:lnTo>
                  <a:pt x="49926" y="14401"/>
                </a:lnTo>
                <a:lnTo>
                  <a:pt x="53766" y="14401"/>
                </a:lnTo>
                <a:lnTo>
                  <a:pt x="54726" y="15346"/>
                </a:lnTo>
                <a:lnTo>
                  <a:pt x="56647" y="15346"/>
                </a:lnTo>
                <a:lnTo>
                  <a:pt x="57607" y="16306"/>
                </a:lnTo>
                <a:lnTo>
                  <a:pt x="59527" y="16306"/>
                </a:lnTo>
                <a:lnTo>
                  <a:pt x="60472" y="17266"/>
                </a:lnTo>
                <a:lnTo>
                  <a:pt x="62407" y="17266"/>
                </a:lnTo>
                <a:lnTo>
                  <a:pt x="62407" y="16306"/>
                </a:lnTo>
                <a:lnTo>
                  <a:pt x="63367" y="15346"/>
                </a:lnTo>
                <a:lnTo>
                  <a:pt x="63367" y="14401"/>
                </a:lnTo>
                <a:lnTo>
                  <a:pt x="64312" y="14401"/>
                </a:lnTo>
                <a:lnTo>
                  <a:pt x="64312" y="13426"/>
                </a:lnTo>
                <a:lnTo>
                  <a:pt x="65288" y="12466"/>
                </a:lnTo>
                <a:lnTo>
                  <a:pt x="65288" y="8625"/>
                </a:lnTo>
                <a:lnTo>
                  <a:pt x="66248" y="7680"/>
                </a:lnTo>
                <a:lnTo>
                  <a:pt x="66248" y="2880"/>
                </a:lnTo>
                <a:lnTo>
                  <a:pt x="65288" y="2880"/>
                </a:lnTo>
                <a:lnTo>
                  <a:pt x="65288" y="1905"/>
                </a:lnTo>
                <a:lnTo>
                  <a:pt x="63367" y="1905"/>
                </a:lnTo>
                <a:lnTo>
                  <a:pt x="63367" y="960"/>
                </a:lnTo>
                <a:lnTo>
                  <a:pt x="61447" y="960"/>
                </a:lnTo>
                <a:lnTo>
                  <a:pt x="60472" y="0"/>
                </a:lnTo>
                <a:lnTo>
                  <a:pt x="49926" y="0"/>
                </a:lnTo>
                <a:lnTo>
                  <a:pt x="47045" y="1905"/>
                </a:lnTo>
                <a:lnTo>
                  <a:pt x="45125" y="2880"/>
                </a:lnTo>
                <a:lnTo>
                  <a:pt x="42245" y="3840"/>
                </a:lnTo>
                <a:lnTo>
                  <a:pt x="40325" y="5745"/>
                </a:lnTo>
                <a:lnTo>
                  <a:pt x="37444" y="7680"/>
                </a:lnTo>
                <a:lnTo>
                  <a:pt x="35524" y="9585"/>
                </a:lnTo>
                <a:lnTo>
                  <a:pt x="33604" y="12466"/>
                </a:lnTo>
                <a:lnTo>
                  <a:pt x="31683" y="14401"/>
                </a:lnTo>
                <a:lnTo>
                  <a:pt x="29763" y="17266"/>
                </a:lnTo>
                <a:lnTo>
                  <a:pt x="27843" y="20147"/>
                </a:lnTo>
                <a:lnTo>
                  <a:pt x="31683" y="3840"/>
                </a:lnTo>
                <a:lnTo>
                  <a:pt x="31683" y="2880"/>
                </a:lnTo>
                <a:lnTo>
                  <a:pt x="30723" y="2880"/>
                </a:lnTo>
                <a:lnTo>
                  <a:pt x="30723" y="1905"/>
                </a:lnTo>
                <a:lnTo>
                  <a:pt x="29763" y="1905"/>
                </a:lnTo>
                <a:lnTo>
                  <a:pt x="28803" y="960"/>
                </a:lnTo>
                <a:lnTo>
                  <a:pt x="22082" y="960"/>
                </a:lnTo>
                <a:lnTo>
                  <a:pt x="21122" y="1905"/>
                </a:lnTo>
                <a:lnTo>
                  <a:pt x="19202" y="1905"/>
                </a:lnTo>
                <a:lnTo>
                  <a:pt x="18242" y="2880"/>
                </a:lnTo>
                <a:lnTo>
                  <a:pt x="17282" y="2880"/>
                </a:lnTo>
                <a:lnTo>
                  <a:pt x="17282" y="3840"/>
                </a:lnTo>
                <a:lnTo>
                  <a:pt x="0" y="90236"/>
                </a:lnTo>
                <a:lnTo>
                  <a:pt x="0" y="91196"/>
                </a:lnTo>
                <a:lnTo>
                  <a:pt x="960" y="9119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1988332" y="3237753"/>
            <a:ext cx="11521" cy="27843"/>
          </a:xfrm>
          <a:custGeom>
            <a:avLst/>
            <a:gdLst/>
            <a:ahLst/>
            <a:cxnLst/>
            <a:rect l="l" t="t" r="r" b="b"/>
            <a:pathLst>
              <a:path w="11521" h="27843">
                <a:moveTo>
                  <a:pt x="7680" y="12481"/>
                </a:moveTo>
                <a:lnTo>
                  <a:pt x="5760" y="10561"/>
                </a:lnTo>
                <a:lnTo>
                  <a:pt x="3840" y="9601"/>
                </a:lnTo>
                <a:lnTo>
                  <a:pt x="2880" y="7680"/>
                </a:lnTo>
                <a:lnTo>
                  <a:pt x="960" y="5760"/>
                </a:lnTo>
                <a:lnTo>
                  <a:pt x="960" y="2880"/>
                </a:lnTo>
                <a:lnTo>
                  <a:pt x="0" y="0"/>
                </a:lnTo>
                <a:lnTo>
                  <a:pt x="1935" y="25923"/>
                </a:lnTo>
                <a:lnTo>
                  <a:pt x="6720" y="26883"/>
                </a:lnTo>
                <a:lnTo>
                  <a:pt x="11521" y="27843"/>
                </a:lnTo>
                <a:lnTo>
                  <a:pt x="10561" y="13441"/>
                </a:lnTo>
                <a:lnTo>
                  <a:pt x="7680" y="1248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1971050" y="3171520"/>
            <a:ext cx="86410" cy="94076"/>
          </a:xfrm>
          <a:custGeom>
            <a:avLst/>
            <a:gdLst/>
            <a:ahLst/>
            <a:cxnLst/>
            <a:rect l="l" t="t" r="r" b="b"/>
            <a:pathLst>
              <a:path w="86410" h="94076">
                <a:moveTo>
                  <a:pt x="69128" y="27828"/>
                </a:moveTo>
                <a:lnTo>
                  <a:pt x="70088" y="30708"/>
                </a:lnTo>
                <a:lnTo>
                  <a:pt x="70088" y="37429"/>
                </a:lnTo>
                <a:lnTo>
                  <a:pt x="69128" y="40309"/>
                </a:lnTo>
                <a:lnTo>
                  <a:pt x="69128" y="44150"/>
                </a:lnTo>
                <a:lnTo>
                  <a:pt x="68168" y="47990"/>
                </a:lnTo>
                <a:lnTo>
                  <a:pt x="67208" y="51831"/>
                </a:lnTo>
                <a:lnTo>
                  <a:pt x="66248" y="55671"/>
                </a:lnTo>
                <a:lnTo>
                  <a:pt x="65288" y="58552"/>
                </a:lnTo>
                <a:lnTo>
                  <a:pt x="63367" y="62392"/>
                </a:lnTo>
                <a:lnTo>
                  <a:pt x="61447" y="65272"/>
                </a:lnTo>
                <a:lnTo>
                  <a:pt x="59527" y="68153"/>
                </a:lnTo>
                <a:lnTo>
                  <a:pt x="57607" y="71033"/>
                </a:lnTo>
                <a:lnTo>
                  <a:pt x="55686" y="72953"/>
                </a:lnTo>
                <a:lnTo>
                  <a:pt x="52806" y="75834"/>
                </a:lnTo>
                <a:lnTo>
                  <a:pt x="49926" y="77754"/>
                </a:lnTo>
                <a:lnTo>
                  <a:pt x="47045" y="78714"/>
                </a:lnTo>
                <a:lnTo>
                  <a:pt x="44165" y="80634"/>
                </a:lnTo>
                <a:lnTo>
                  <a:pt x="29763" y="80634"/>
                </a:lnTo>
                <a:lnTo>
                  <a:pt x="27843" y="79674"/>
                </a:lnTo>
                <a:lnTo>
                  <a:pt x="28803" y="94076"/>
                </a:lnTo>
                <a:lnTo>
                  <a:pt x="41285" y="94076"/>
                </a:lnTo>
                <a:lnTo>
                  <a:pt x="46085" y="93116"/>
                </a:lnTo>
                <a:lnTo>
                  <a:pt x="50886" y="91196"/>
                </a:lnTo>
                <a:lnTo>
                  <a:pt x="55686" y="89275"/>
                </a:lnTo>
                <a:lnTo>
                  <a:pt x="60487" y="87355"/>
                </a:lnTo>
                <a:lnTo>
                  <a:pt x="64328" y="84475"/>
                </a:lnTo>
                <a:lnTo>
                  <a:pt x="68168" y="81594"/>
                </a:lnTo>
                <a:lnTo>
                  <a:pt x="71048" y="77754"/>
                </a:lnTo>
                <a:lnTo>
                  <a:pt x="73929" y="73914"/>
                </a:lnTo>
                <a:lnTo>
                  <a:pt x="76809" y="70073"/>
                </a:lnTo>
                <a:lnTo>
                  <a:pt x="78729" y="65272"/>
                </a:lnTo>
                <a:lnTo>
                  <a:pt x="80650" y="61432"/>
                </a:lnTo>
                <a:lnTo>
                  <a:pt x="82570" y="56631"/>
                </a:lnTo>
                <a:lnTo>
                  <a:pt x="84490" y="51831"/>
                </a:lnTo>
                <a:lnTo>
                  <a:pt x="84490" y="47030"/>
                </a:lnTo>
                <a:lnTo>
                  <a:pt x="85450" y="42230"/>
                </a:lnTo>
                <a:lnTo>
                  <a:pt x="86410" y="37429"/>
                </a:lnTo>
                <a:lnTo>
                  <a:pt x="86410" y="27828"/>
                </a:lnTo>
                <a:lnTo>
                  <a:pt x="85450" y="23027"/>
                </a:lnTo>
                <a:lnTo>
                  <a:pt x="84490" y="19187"/>
                </a:lnTo>
                <a:lnTo>
                  <a:pt x="82570" y="14401"/>
                </a:lnTo>
                <a:lnTo>
                  <a:pt x="80650" y="11521"/>
                </a:lnTo>
                <a:lnTo>
                  <a:pt x="77769" y="8625"/>
                </a:lnTo>
                <a:lnTo>
                  <a:pt x="74889" y="5745"/>
                </a:lnTo>
                <a:lnTo>
                  <a:pt x="72008" y="3840"/>
                </a:lnTo>
                <a:lnTo>
                  <a:pt x="67208" y="1905"/>
                </a:lnTo>
                <a:lnTo>
                  <a:pt x="62407" y="960"/>
                </a:lnTo>
                <a:lnTo>
                  <a:pt x="57607" y="0"/>
                </a:lnTo>
                <a:lnTo>
                  <a:pt x="46085" y="0"/>
                </a:lnTo>
                <a:lnTo>
                  <a:pt x="40325" y="960"/>
                </a:lnTo>
                <a:lnTo>
                  <a:pt x="35524" y="2880"/>
                </a:lnTo>
                <a:lnTo>
                  <a:pt x="30723" y="3840"/>
                </a:lnTo>
                <a:lnTo>
                  <a:pt x="25923" y="6720"/>
                </a:lnTo>
                <a:lnTo>
                  <a:pt x="22082" y="9585"/>
                </a:lnTo>
                <a:lnTo>
                  <a:pt x="18242" y="12466"/>
                </a:lnTo>
                <a:lnTo>
                  <a:pt x="15377" y="16306"/>
                </a:lnTo>
                <a:lnTo>
                  <a:pt x="12496" y="20147"/>
                </a:lnTo>
                <a:lnTo>
                  <a:pt x="9601" y="23987"/>
                </a:lnTo>
                <a:lnTo>
                  <a:pt x="7696" y="28788"/>
                </a:lnTo>
                <a:lnTo>
                  <a:pt x="5775" y="32628"/>
                </a:lnTo>
                <a:lnTo>
                  <a:pt x="3840" y="37429"/>
                </a:lnTo>
                <a:lnTo>
                  <a:pt x="2880" y="42230"/>
                </a:lnTo>
                <a:lnTo>
                  <a:pt x="1935" y="47030"/>
                </a:lnTo>
                <a:lnTo>
                  <a:pt x="975" y="51831"/>
                </a:lnTo>
                <a:lnTo>
                  <a:pt x="0" y="56631"/>
                </a:lnTo>
                <a:lnTo>
                  <a:pt x="0" y="66233"/>
                </a:lnTo>
                <a:lnTo>
                  <a:pt x="975" y="71033"/>
                </a:lnTo>
                <a:lnTo>
                  <a:pt x="2880" y="74874"/>
                </a:lnTo>
                <a:lnTo>
                  <a:pt x="3840" y="79674"/>
                </a:lnTo>
                <a:lnTo>
                  <a:pt x="5775" y="82555"/>
                </a:lnTo>
                <a:lnTo>
                  <a:pt x="8656" y="85435"/>
                </a:lnTo>
                <a:lnTo>
                  <a:pt x="11536" y="88315"/>
                </a:lnTo>
                <a:lnTo>
                  <a:pt x="15377" y="90236"/>
                </a:lnTo>
                <a:lnTo>
                  <a:pt x="19217" y="92156"/>
                </a:lnTo>
                <a:lnTo>
                  <a:pt x="17282" y="66233"/>
                </a:lnTo>
                <a:lnTo>
                  <a:pt x="17282" y="52791"/>
                </a:lnTo>
                <a:lnTo>
                  <a:pt x="18242" y="49911"/>
                </a:lnTo>
                <a:lnTo>
                  <a:pt x="18242" y="46070"/>
                </a:lnTo>
                <a:lnTo>
                  <a:pt x="19217" y="42230"/>
                </a:lnTo>
                <a:lnTo>
                  <a:pt x="20162" y="38389"/>
                </a:lnTo>
                <a:lnTo>
                  <a:pt x="22082" y="35509"/>
                </a:lnTo>
                <a:lnTo>
                  <a:pt x="23042" y="31668"/>
                </a:lnTo>
                <a:lnTo>
                  <a:pt x="24963" y="28788"/>
                </a:lnTo>
                <a:lnTo>
                  <a:pt x="26883" y="25908"/>
                </a:lnTo>
                <a:lnTo>
                  <a:pt x="28803" y="23027"/>
                </a:lnTo>
                <a:lnTo>
                  <a:pt x="31683" y="21107"/>
                </a:lnTo>
                <a:lnTo>
                  <a:pt x="33604" y="18242"/>
                </a:lnTo>
                <a:lnTo>
                  <a:pt x="36484" y="16306"/>
                </a:lnTo>
                <a:lnTo>
                  <a:pt x="39364" y="15346"/>
                </a:lnTo>
                <a:lnTo>
                  <a:pt x="43205" y="13426"/>
                </a:lnTo>
                <a:lnTo>
                  <a:pt x="56647" y="13426"/>
                </a:lnTo>
                <a:lnTo>
                  <a:pt x="59527" y="14401"/>
                </a:lnTo>
                <a:lnTo>
                  <a:pt x="61447" y="15346"/>
                </a:lnTo>
                <a:lnTo>
                  <a:pt x="63367" y="17266"/>
                </a:lnTo>
                <a:lnTo>
                  <a:pt x="65288" y="18242"/>
                </a:lnTo>
                <a:lnTo>
                  <a:pt x="67208" y="20147"/>
                </a:lnTo>
                <a:lnTo>
                  <a:pt x="68168" y="22082"/>
                </a:lnTo>
                <a:lnTo>
                  <a:pt x="68168" y="24947"/>
                </a:lnTo>
                <a:lnTo>
                  <a:pt x="69128" y="2782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2045939" y="3130235"/>
            <a:ext cx="95996" cy="167990"/>
          </a:xfrm>
          <a:custGeom>
            <a:avLst/>
            <a:gdLst/>
            <a:ahLst/>
            <a:cxnLst/>
            <a:rect l="l" t="t" r="r" b="b"/>
            <a:pathLst>
              <a:path w="95996" h="167990">
                <a:moveTo>
                  <a:pt x="62392" y="43190"/>
                </a:moveTo>
                <a:lnTo>
                  <a:pt x="64312" y="34564"/>
                </a:lnTo>
                <a:lnTo>
                  <a:pt x="64312" y="30723"/>
                </a:lnTo>
                <a:lnTo>
                  <a:pt x="65272" y="27843"/>
                </a:lnTo>
                <a:lnTo>
                  <a:pt x="66233" y="24963"/>
                </a:lnTo>
                <a:lnTo>
                  <a:pt x="67193" y="22082"/>
                </a:lnTo>
                <a:lnTo>
                  <a:pt x="68153" y="20162"/>
                </a:lnTo>
                <a:lnTo>
                  <a:pt x="70073" y="18242"/>
                </a:lnTo>
                <a:lnTo>
                  <a:pt x="71033" y="16322"/>
                </a:lnTo>
                <a:lnTo>
                  <a:pt x="72953" y="15361"/>
                </a:lnTo>
                <a:lnTo>
                  <a:pt x="74874" y="14401"/>
                </a:lnTo>
                <a:lnTo>
                  <a:pt x="76794" y="13441"/>
                </a:lnTo>
                <a:lnTo>
                  <a:pt x="86395" y="13441"/>
                </a:lnTo>
                <a:lnTo>
                  <a:pt x="87355" y="14401"/>
                </a:lnTo>
                <a:lnTo>
                  <a:pt x="90236" y="14401"/>
                </a:lnTo>
                <a:lnTo>
                  <a:pt x="91196" y="15361"/>
                </a:lnTo>
                <a:lnTo>
                  <a:pt x="94076" y="15361"/>
                </a:lnTo>
                <a:lnTo>
                  <a:pt x="94076" y="14401"/>
                </a:lnTo>
                <a:lnTo>
                  <a:pt x="95036" y="14401"/>
                </a:lnTo>
                <a:lnTo>
                  <a:pt x="95036" y="12481"/>
                </a:lnTo>
                <a:lnTo>
                  <a:pt x="95996" y="11521"/>
                </a:lnTo>
                <a:lnTo>
                  <a:pt x="95996" y="3840"/>
                </a:lnTo>
                <a:lnTo>
                  <a:pt x="95036" y="2880"/>
                </a:lnTo>
                <a:lnTo>
                  <a:pt x="94076" y="2880"/>
                </a:lnTo>
                <a:lnTo>
                  <a:pt x="93116" y="1920"/>
                </a:lnTo>
                <a:lnTo>
                  <a:pt x="92156" y="1920"/>
                </a:lnTo>
                <a:lnTo>
                  <a:pt x="91196" y="960"/>
                </a:lnTo>
                <a:lnTo>
                  <a:pt x="85435" y="960"/>
                </a:lnTo>
                <a:lnTo>
                  <a:pt x="84475" y="0"/>
                </a:lnTo>
                <a:lnTo>
                  <a:pt x="76794" y="0"/>
                </a:lnTo>
                <a:lnTo>
                  <a:pt x="72953" y="960"/>
                </a:lnTo>
                <a:lnTo>
                  <a:pt x="69113" y="1920"/>
                </a:lnTo>
                <a:lnTo>
                  <a:pt x="66233" y="2880"/>
                </a:lnTo>
                <a:lnTo>
                  <a:pt x="62392" y="4800"/>
                </a:lnTo>
                <a:lnTo>
                  <a:pt x="60472" y="7680"/>
                </a:lnTo>
                <a:lnTo>
                  <a:pt x="57591" y="10561"/>
                </a:lnTo>
                <a:lnTo>
                  <a:pt x="54711" y="13441"/>
                </a:lnTo>
                <a:lnTo>
                  <a:pt x="52791" y="17282"/>
                </a:lnTo>
                <a:lnTo>
                  <a:pt x="50871" y="21122"/>
                </a:lnTo>
                <a:lnTo>
                  <a:pt x="49911" y="25923"/>
                </a:lnTo>
                <a:lnTo>
                  <a:pt x="48950" y="30723"/>
                </a:lnTo>
                <a:lnTo>
                  <a:pt x="46070" y="43190"/>
                </a:lnTo>
                <a:lnTo>
                  <a:pt x="32628" y="43190"/>
                </a:lnTo>
                <a:lnTo>
                  <a:pt x="32628" y="44165"/>
                </a:lnTo>
                <a:lnTo>
                  <a:pt x="31683" y="44165"/>
                </a:lnTo>
                <a:lnTo>
                  <a:pt x="31683" y="45125"/>
                </a:lnTo>
                <a:lnTo>
                  <a:pt x="30723" y="46085"/>
                </a:lnTo>
                <a:lnTo>
                  <a:pt x="30723" y="48006"/>
                </a:lnTo>
                <a:lnTo>
                  <a:pt x="29748" y="48006"/>
                </a:lnTo>
                <a:lnTo>
                  <a:pt x="29748" y="55686"/>
                </a:lnTo>
                <a:lnTo>
                  <a:pt x="44150" y="55686"/>
                </a:lnTo>
                <a:lnTo>
                  <a:pt x="27843" y="134401"/>
                </a:lnTo>
                <a:lnTo>
                  <a:pt x="27843" y="138242"/>
                </a:lnTo>
                <a:lnTo>
                  <a:pt x="26868" y="141107"/>
                </a:lnTo>
                <a:lnTo>
                  <a:pt x="25907" y="144002"/>
                </a:lnTo>
                <a:lnTo>
                  <a:pt x="24963" y="145923"/>
                </a:lnTo>
                <a:lnTo>
                  <a:pt x="23027" y="148788"/>
                </a:lnTo>
                <a:lnTo>
                  <a:pt x="22067" y="149763"/>
                </a:lnTo>
                <a:lnTo>
                  <a:pt x="21122" y="151668"/>
                </a:lnTo>
                <a:lnTo>
                  <a:pt x="19187" y="153603"/>
                </a:lnTo>
                <a:lnTo>
                  <a:pt x="17282" y="153603"/>
                </a:lnTo>
                <a:lnTo>
                  <a:pt x="15346" y="154548"/>
                </a:lnTo>
                <a:lnTo>
                  <a:pt x="13441" y="155508"/>
                </a:lnTo>
                <a:lnTo>
                  <a:pt x="7680" y="155508"/>
                </a:lnTo>
                <a:lnTo>
                  <a:pt x="6720" y="154548"/>
                </a:lnTo>
                <a:lnTo>
                  <a:pt x="1920" y="154548"/>
                </a:lnTo>
                <a:lnTo>
                  <a:pt x="1920" y="156469"/>
                </a:lnTo>
                <a:lnTo>
                  <a:pt x="960" y="157444"/>
                </a:lnTo>
                <a:lnTo>
                  <a:pt x="960" y="159349"/>
                </a:lnTo>
                <a:lnTo>
                  <a:pt x="0" y="160309"/>
                </a:lnTo>
                <a:lnTo>
                  <a:pt x="0" y="166070"/>
                </a:lnTo>
                <a:lnTo>
                  <a:pt x="960" y="166070"/>
                </a:lnTo>
                <a:lnTo>
                  <a:pt x="960" y="167030"/>
                </a:lnTo>
                <a:lnTo>
                  <a:pt x="1920" y="167030"/>
                </a:lnTo>
                <a:lnTo>
                  <a:pt x="3840" y="167990"/>
                </a:lnTo>
                <a:lnTo>
                  <a:pt x="19187" y="167990"/>
                </a:lnTo>
                <a:lnTo>
                  <a:pt x="23027" y="166070"/>
                </a:lnTo>
                <a:lnTo>
                  <a:pt x="25907" y="165110"/>
                </a:lnTo>
                <a:lnTo>
                  <a:pt x="29748" y="163189"/>
                </a:lnTo>
                <a:lnTo>
                  <a:pt x="31683" y="160309"/>
                </a:lnTo>
                <a:lnTo>
                  <a:pt x="34564" y="158389"/>
                </a:lnTo>
                <a:lnTo>
                  <a:pt x="37429" y="154548"/>
                </a:lnTo>
                <a:lnTo>
                  <a:pt x="38404" y="150723"/>
                </a:lnTo>
                <a:lnTo>
                  <a:pt x="40309" y="146883"/>
                </a:lnTo>
                <a:lnTo>
                  <a:pt x="42245" y="142082"/>
                </a:lnTo>
                <a:lnTo>
                  <a:pt x="43190" y="137281"/>
                </a:lnTo>
                <a:lnTo>
                  <a:pt x="59512" y="55686"/>
                </a:lnTo>
                <a:lnTo>
                  <a:pt x="80634" y="55686"/>
                </a:lnTo>
                <a:lnTo>
                  <a:pt x="80634" y="54711"/>
                </a:lnTo>
                <a:lnTo>
                  <a:pt x="81594" y="54711"/>
                </a:lnTo>
                <a:lnTo>
                  <a:pt x="81594" y="53751"/>
                </a:lnTo>
                <a:lnTo>
                  <a:pt x="82555" y="52806"/>
                </a:lnTo>
                <a:lnTo>
                  <a:pt x="82555" y="50871"/>
                </a:lnTo>
                <a:lnTo>
                  <a:pt x="83515" y="50871"/>
                </a:lnTo>
                <a:lnTo>
                  <a:pt x="83515" y="44165"/>
                </a:lnTo>
                <a:lnTo>
                  <a:pt x="82555" y="43190"/>
                </a:lnTo>
                <a:lnTo>
                  <a:pt x="62392" y="4319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2128494" y="3184946"/>
            <a:ext cx="66233" cy="80650"/>
          </a:xfrm>
          <a:custGeom>
            <a:avLst/>
            <a:gdLst/>
            <a:ahLst/>
            <a:cxnLst/>
            <a:rect l="l" t="t" r="r" b="b"/>
            <a:pathLst>
              <a:path w="66233" h="80650">
                <a:moveTo>
                  <a:pt x="960" y="35524"/>
                </a:moveTo>
                <a:lnTo>
                  <a:pt x="0" y="40325"/>
                </a:lnTo>
                <a:lnTo>
                  <a:pt x="0" y="59527"/>
                </a:lnTo>
                <a:lnTo>
                  <a:pt x="1920" y="63367"/>
                </a:lnTo>
                <a:lnTo>
                  <a:pt x="2880" y="67208"/>
                </a:lnTo>
                <a:lnTo>
                  <a:pt x="4800" y="70088"/>
                </a:lnTo>
                <a:lnTo>
                  <a:pt x="7680" y="72969"/>
                </a:lnTo>
                <a:lnTo>
                  <a:pt x="10561" y="75849"/>
                </a:lnTo>
                <a:lnTo>
                  <a:pt x="14401" y="77769"/>
                </a:lnTo>
                <a:lnTo>
                  <a:pt x="19202" y="78729"/>
                </a:lnTo>
                <a:lnTo>
                  <a:pt x="23042" y="79689"/>
                </a:lnTo>
                <a:lnTo>
                  <a:pt x="27843" y="80650"/>
                </a:lnTo>
                <a:lnTo>
                  <a:pt x="40325" y="80650"/>
                </a:lnTo>
                <a:lnTo>
                  <a:pt x="43205" y="79689"/>
                </a:lnTo>
                <a:lnTo>
                  <a:pt x="48950" y="79689"/>
                </a:lnTo>
                <a:lnTo>
                  <a:pt x="51831" y="78729"/>
                </a:lnTo>
                <a:lnTo>
                  <a:pt x="54711" y="77769"/>
                </a:lnTo>
                <a:lnTo>
                  <a:pt x="56631" y="77769"/>
                </a:lnTo>
                <a:lnTo>
                  <a:pt x="58552" y="76809"/>
                </a:lnTo>
                <a:lnTo>
                  <a:pt x="60472" y="75849"/>
                </a:lnTo>
                <a:lnTo>
                  <a:pt x="62392" y="74889"/>
                </a:lnTo>
                <a:lnTo>
                  <a:pt x="63352" y="73929"/>
                </a:lnTo>
                <a:lnTo>
                  <a:pt x="64312" y="72969"/>
                </a:lnTo>
                <a:lnTo>
                  <a:pt x="64312" y="71048"/>
                </a:lnTo>
                <a:lnTo>
                  <a:pt x="65272" y="71048"/>
                </a:lnTo>
                <a:lnTo>
                  <a:pt x="65272" y="69128"/>
                </a:lnTo>
                <a:lnTo>
                  <a:pt x="66233" y="68168"/>
                </a:lnTo>
                <a:lnTo>
                  <a:pt x="66233" y="63367"/>
                </a:lnTo>
                <a:lnTo>
                  <a:pt x="65272" y="63367"/>
                </a:lnTo>
                <a:lnTo>
                  <a:pt x="65272" y="62407"/>
                </a:lnTo>
                <a:lnTo>
                  <a:pt x="62392" y="62407"/>
                </a:lnTo>
                <a:lnTo>
                  <a:pt x="61432" y="63367"/>
                </a:lnTo>
                <a:lnTo>
                  <a:pt x="59512" y="63367"/>
                </a:lnTo>
                <a:lnTo>
                  <a:pt x="57607" y="64328"/>
                </a:lnTo>
                <a:lnTo>
                  <a:pt x="55671" y="65288"/>
                </a:lnTo>
                <a:lnTo>
                  <a:pt x="52791" y="66248"/>
                </a:lnTo>
                <a:lnTo>
                  <a:pt x="49926" y="66248"/>
                </a:lnTo>
                <a:lnTo>
                  <a:pt x="47045" y="67208"/>
                </a:lnTo>
                <a:lnTo>
                  <a:pt x="43205" y="68168"/>
                </a:lnTo>
                <a:lnTo>
                  <a:pt x="28803" y="68168"/>
                </a:lnTo>
                <a:lnTo>
                  <a:pt x="24002" y="66248"/>
                </a:lnTo>
                <a:lnTo>
                  <a:pt x="20162" y="63367"/>
                </a:lnTo>
                <a:lnTo>
                  <a:pt x="17282" y="59527"/>
                </a:lnTo>
                <a:lnTo>
                  <a:pt x="16322" y="54726"/>
                </a:lnTo>
                <a:lnTo>
                  <a:pt x="16322" y="38404"/>
                </a:lnTo>
                <a:lnTo>
                  <a:pt x="17282" y="36484"/>
                </a:lnTo>
                <a:lnTo>
                  <a:pt x="45110" y="36484"/>
                </a:lnTo>
                <a:lnTo>
                  <a:pt x="46085" y="24002"/>
                </a:lnTo>
                <a:lnTo>
                  <a:pt x="41269" y="24963"/>
                </a:lnTo>
                <a:lnTo>
                  <a:pt x="20162" y="24963"/>
                </a:lnTo>
                <a:lnTo>
                  <a:pt x="17282" y="0"/>
                </a:lnTo>
                <a:lnTo>
                  <a:pt x="14401" y="3840"/>
                </a:lnTo>
                <a:lnTo>
                  <a:pt x="11521" y="8656"/>
                </a:lnTo>
                <a:lnTo>
                  <a:pt x="8641" y="12481"/>
                </a:lnTo>
                <a:lnTo>
                  <a:pt x="6720" y="17282"/>
                </a:lnTo>
                <a:lnTo>
                  <a:pt x="4800" y="22082"/>
                </a:lnTo>
                <a:lnTo>
                  <a:pt x="2880" y="26883"/>
                </a:lnTo>
                <a:lnTo>
                  <a:pt x="1920" y="30723"/>
                </a:lnTo>
                <a:lnTo>
                  <a:pt x="960" y="3552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2145776" y="3171520"/>
            <a:ext cx="63352" cy="49911"/>
          </a:xfrm>
          <a:custGeom>
            <a:avLst/>
            <a:gdLst/>
            <a:ahLst/>
            <a:cxnLst/>
            <a:rect l="l" t="t" r="r" b="b"/>
            <a:pathLst>
              <a:path w="63352" h="49911">
                <a:moveTo>
                  <a:pt x="63352" y="22082"/>
                </a:moveTo>
                <a:lnTo>
                  <a:pt x="63352" y="19187"/>
                </a:lnTo>
                <a:lnTo>
                  <a:pt x="62392" y="16306"/>
                </a:lnTo>
                <a:lnTo>
                  <a:pt x="61432" y="14401"/>
                </a:lnTo>
                <a:lnTo>
                  <a:pt x="60472" y="11521"/>
                </a:lnTo>
                <a:lnTo>
                  <a:pt x="58552" y="9585"/>
                </a:lnTo>
                <a:lnTo>
                  <a:pt x="56631" y="6720"/>
                </a:lnTo>
                <a:lnTo>
                  <a:pt x="53751" y="4800"/>
                </a:lnTo>
                <a:lnTo>
                  <a:pt x="50871" y="2880"/>
                </a:lnTo>
                <a:lnTo>
                  <a:pt x="47030" y="1905"/>
                </a:lnTo>
                <a:lnTo>
                  <a:pt x="43190" y="960"/>
                </a:lnTo>
                <a:lnTo>
                  <a:pt x="39349" y="0"/>
                </a:lnTo>
                <a:lnTo>
                  <a:pt x="27828" y="0"/>
                </a:lnTo>
                <a:lnTo>
                  <a:pt x="22082" y="960"/>
                </a:lnTo>
                <a:lnTo>
                  <a:pt x="17266" y="2880"/>
                </a:lnTo>
                <a:lnTo>
                  <a:pt x="11521" y="4800"/>
                </a:lnTo>
                <a:lnTo>
                  <a:pt x="7680" y="7680"/>
                </a:lnTo>
                <a:lnTo>
                  <a:pt x="3840" y="10561"/>
                </a:lnTo>
                <a:lnTo>
                  <a:pt x="0" y="13426"/>
                </a:lnTo>
                <a:lnTo>
                  <a:pt x="2880" y="38389"/>
                </a:lnTo>
                <a:lnTo>
                  <a:pt x="3840" y="35509"/>
                </a:lnTo>
                <a:lnTo>
                  <a:pt x="4800" y="31668"/>
                </a:lnTo>
                <a:lnTo>
                  <a:pt x="6720" y="28788"/>
                </a:lnTo>
                <a:lnTo>
                  <a:pt x="8641" y="24947"/>
                </a:lnTo>
                <a:lnTo>
                  <a:pt x="10561" y="23027"/>
                </a:lnTo>
                <a:lnTo>
                  <a:pt x="13426" y="20147"/>
                </a:lnTo>
                <a:lnTo>
                  <a:pt x="15361" y="17266"/>
                </a:lnTo>
                <a:lnTo>
                  <a:pt x="18242" y="15346"/>
                </a:lnTo>
                <a:lnTo>
                  <a:pt x="21107" y="14401"/>
                </a:lnTo>
                <a:lnTo>
                  <a:pt x="24947" y="12466"/>
                </a:lnTo>
                <a:lnTo>
                  <a:pt x="37429" y="12466"/>
                </a:lnTo>
                <a:lnTo>
                  <a:pt x="41269" y="13426"/>
                </a:lnTo>
                <a:lnTo>
                  <a:pt x="43190" y="15346"/>
                </a:lnTo>
                <a:lnTo>
                  <a:pt x="46070" y="17266"/>
                </a:lnTo>
                <a:lnTo>
                  <a:pt x="47030" y="20147"/>
                </a:lnTo>
                <a:lnTo>
                  <a:pt x="47030" y="26868"/>
                </a:lnTo>
                <a:lnTo>
                  <a:pt x="45110" y="28788"/>
                </a:lnTo>
                <a:lnTo>
                  <a:pt x="44150" y="30708"/>
                </a:lnTo>
                <a:lnTo>
                  <a:pt x="42230" y="32628"/>
                </a:lnTo>
                <a:lnTo>
                  <a:pt x="39349" y="34549"/>
                </a:lnTo>
                <a:lnTo>
                  <a:pt x="37429" y="35509"/>
                </a:lnTo>
                <a:lnTo>
                  <a:pt x="33604" y="36469"/>
                </a:lnTo>
                <a:lnTo>
                  <a:pt x="28803" y="37429"/>
                </a:lnTo>
                <a:lnTo>
                  <a:pt x="27828" y="49911"/>
                </a:lnTo>
                <a:lnTo>
                  <a:pt x="34549" y="47990"/>
                </a:lnTo>
                <a:lnTo>
                  <a:pt x="41269" y="47030"/>
                </a:lnTo>
                <a:lnTo>
                  <a:pt x="46070" y="45110"/>
                </a:lnTo>
                <a:lnTo>
                  <a:pt x="50871" y="42230"/>
                </a:lnTo>
                <a:lnTo>
                  <a:pt x="54711" y="40309"/>
                </a:lnTo>
                <a:lnTo>
                  <a:pt x="58552" y="36469"/>
                </a:lnTo>
                <a:lnTo>
                  <a:pt x="60472" y="33588"/>
                </a:lnTo>
                <a:lnTo>
                  <a:pt x="62392" y="29748"/>
                </a:lnTo>
                <a:lnTo>
                  <a:pt x="63352" y="25908"/>
                </a:lnTo>
                <a:lnTo>
                  <a:pt x="63352" y="220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2214890" y="3171520"/>
            <a:ext cx="71033" cy="94076"/>
          </a:xfrm>
          <a:custGeom>
            <a:avLst/>
            <a:gdLst/>
            <a:ahLst/>
            <a:cxnLst/>
            <a:rect l="l" t="t" r="r" b="b"/>
            <a:pathLst>
              <a:path w="71033" h="94076">
                <a:moveTo>
                  <a:pt x="960" y="85435"/>
                </a:moveTo>
                <a:lnTo>
                  <a:pt x="960" y="86395"/>
                </a:lnTo>
                <a:lnTo>
                  <a:pt x="1920" y="87355"/>
                </a:lnTo>
                <a:lnTo>
                  <a:pt x="2880" y="87355"/>
                </a:lnTo>
                <a:lnTo>
                  <a:pt x="3840" y="88315"/>
                </a:lnTo>
                <a:lnTo>
                  <a:pt x="4800" y="89275"/>
                </a:lnTo>
                <a:lnTo>
                  <a:pt x="6720" y="90236"/>
                </a:lnTo>
                <a:lnTo>
                  <a:pt x="8641" y="91196"/>
                </a:lnTo>
                <a:lnTo>
                  <a:pt x="10561" y="92156"/>
                </a:lnTo>
                <a:lnTo>
                  <a:pt x="12481" y="92156"/>
                </a:lnTo>
                <a:lnTo>
                  <a:pt x="15361" y="93116"/>
                </a:lnTo>
                <a:lnTo>
                  <a:pt x="18242" y="93116"/>
                </a:lnTo>
                <a:lnTo>
                  <a:pt x="20162" y="94076"/>
                </a:lnTo>
                <a:lnTo>
                  <a:pt x="31683" y="94076"/>
                </a:lnTo>
                <a:lnTo>
                  <a:pt x="37444" y="93116"/>
                </a:lnTo>
                <a:lnTo>
                  <a:pt x="42230" y="92156"/>
                </a:lnTo>
                <a:lnTo>
                  <a:pt x="46070" y="90236"/>
                </a:lnTo>
                <a:lnTo>
                  <a:pt x="50886" y="88315"/>
                </a:lnTo>
                <a:lnTo>
                  <a:pt x="53751" y="85435"/>
                </a:lnTo>
                <a:lnTo>
                  <a:pt x="56631" y="82555"/>
                </a:lnTo>
                <a:lnTo>
                  <a:pt x="59512" y="79674"/>
                </a:lnTo>
                <a:lnTo>
                  <a:pt x="61447" y="75834"/>
                </a:lnTo>
                <a:lnTo>
                  <a:pt x="63352" y="71993"/>
                </a:lnTo>
                <a:lnTo>
                  <a:pt x="64312" y="67193"/>
                </a:lnTo>
                <a:lnTo>
                  <a:pt x="64312" y="58552"/>
                </a:lnTo>
                <a:lnTo>
                  <a:pt x="63352" y="55671"/>
                </a:lnTo>
                <a:lnTo>
                  <a:pt x="61447" y="52791"/>
                </a:lnTo>
                <a:lnTo>
                  <a:pt x="59512" y="49911"/>
                </a:lnTo>
                <a:lnTo>
                  <a:pt x="57591" y="47990"/>
                </a:lnTo>
                <a:lnTo>
                  <a:pt x="54726" y="46070"/>
                </a:lnTo>
                <a:lnTo>
                  <a:pt x="52791" y="44150"/>
                </a:lnTo>
                <a:lnTo>
                  <a:pt x="49911" y="43190"/>
                </a:lnTo>
                <a:lnTo>
                  <a:pt x="47045" y="41269"/>
                </a:lnTo>
                <a:lnTo>
                  <a:pt x="44165" y="40309"/>
                </a:lnTo>
                <a:lnTo>
                  <a:pt x="41285" y="38389"/>
                </a:lnTo>
                <a:lnTo>
                  <a:pt x="38404" y="37429"/>
                </a:lnTo>
                <a:lnTo>
                  <a:pt x="36484" y="36469"/>
                </a:lnTo>
                <a:lnTo>
                  <a:pt x="33604" y="34549"/>
                </a:lnTo>
                <a:lnTo>
                  <a:pt x="32644" y="32628"/>
                </a:lnTo>
                <a:lnTo>
                  <a:pt x="30723" y="31668"/>
                </a:lnTo>
                <a:lnTo>
                  <a:pt x="29763" y="28788"/>
                </a:lnTo>
                <a:lnTo>
                  <a:pt x="29763" y="23027"/>
                </a:lnTo>
                <a:lnTo>
                  <a:pt x="30723" y="21107"/>
                </a:lnTo>
                <a:lnTo>
                  <a:pt x="31683" y="19187"/>
                </a:lnTo>
                <a:lnTo>
                  <a:pt x="32644" y="18242"/>
                </a:lnTo>
                <a:lnTo>
                  <a:pt x="34564" y="16306"/>
                </a:lnTo>
                <a:lnTo>
                  <a:pt x="35524" y="15346"/>
                </a:lnTo>
                <a:lnTo>
                  <a:pt x="37444" y="14401"/>
                </a:lnTo>
                <a:lnTo>
                  <a:pt x="39364" y="13426"/>
                </a:lnTo>
                <a:lnTo>
                  <a:pt x="42230" y="12466"/>
                </a:lnTo>
                <a:lnTo>
                  <a:pt x="52791" y="12466"/>
                </a:lnTo>
                <a:lnTo>
                  <a:pt x="54726" y="13426"/>
                </a:lnTo>
                <a:lnTo>
                  <a:pt x="56631" y="13426"/>
                </a:lnTo>
                <a:lnTo>
                  <a:pt x="58567" y="14401"/>
                </a:lnTo>
                <a:lnTo>
                  <a:pt x="60472" y="15346"/>
                </a:lnTo>
                <a:lnTo>
                  <a:pt x="61447" y="16306"/>
                </a:lnTo>
                <a:lnTo>
                  <a:pt x="63352" y="16306"/>
                </a:lnTo>
                <a:lnTo>
                  <a:pt x="64312" y="17266"/>
                </a:lnTo>
                <a:lnTo>
                  <a:pt x="65288" y="18242"/>
                </a:lnTo>
                <a:lnTo>
                  <a:pt x="67193" y="18242"/>
                </a:lnTo>
                <a:lnTo>
                  <a:pt x="68153" y="17266"/>
                </a:lnTo>
                <a:lnTo>
                  <a:pt x="69128" y="16306"/>
                </a:lnTo>
                <a:lnTo>
                  <a:pt x="69128" y="14401"/>
                </a:lnTo>
                <a:lnTo>
                  <a:pt x="70073" y="13426"/>
                </a:lnTo>
                <a:lnTo>
                  <a:pt x="70073" y="11521"/>
                </a:lnTo>
                <a:lnTo>
                  <a:pt x="71033" y="10561"/>
                </a:lnTo>
                <a:lnTo>
                  <a:pt x="71033" y="7680"/>
                </a:lnTo>
                <a:lnTo>
                  <a:pt x="70073" y="6720"/>
                </a:lnTo>
                <a:lnTo>
                  <a:pt x="70073" y="5745"/>
                </a:lnTo>
                <a:lnTo>
                  <a:pt x="69128" y="4800"/>
                </a:lnTo>
                <a:lnTo>
                  <a:pt x="68153" y="4800"/>
                </a:lnTo>
                <a:lnTo>
                  <a:pt x="66233" y="3840"/>
                </a:lnTo>
                <a:lnTo>
                  <a:pt x="65288" y="2880"/>
                </a:lnTo>
                <a:lnTo>
                  <a:pt x="63352" y="2880"/>
                </a:lnTo>
                <a:lnTo>
                  <a:pt x="61447" y="1905"/>
                </a:lnTo>
                <a:lnTo>
                  <a:pt x="59512" y="960"/>
                </a:lnTo>
                <a:lnTo>
                  <a:pt x="57591" y="960"/>
                </a:lnTo>
                <a:lnTo>
                  <a:pt x="54726" y="0"/>
                </a:lnTo>
                <a:lnTo>
                  <a:pt x="43205" y="0"/>
                </a:lnTo>
                <a:lnTo>
                  <a:pt x="38404" y="960"/>
                </a:lnTo>
                <a:lnTo>
                  <a:pt x="34564" y="1905"/>
                </a:lnTo>
                <a:lnTo>
                  <a:pt x="29763" y="3840"/>
                </a:lnTo>
                <a:lnTo>
                  <a:pt x="25923" y="5745"/>
                </a:lnTo>
                <a:lnTo>
                  <a:pt x="23042" y="8625"/>
                </a:lnTo>
                <a:lnTo>
                  <a:pt x="20162" y="10561"/>
                </a:lnTo>
                <a:lnTo>
                  <a:pt x="18242" y="14401"/>
                </a:lnTo>
                <a:lnTo>
                  <a:pt x="16322" y="17266"/>
                </a:lnTo>
                <a:lnTo>
                  <a:pt x="14401" y="21107"/>
                </a:lnTo>
                <a:lnTo>
                  <a:pt x="13441" y="24947"/>
                </a:lnTo>
                <a:lnTo>
                  <a:pt x="13441" y="33588"/>
                </a:lnTo>
                <a:lnTo>
                  <a:pt x="14401" y="36469"/>
                </a:lnTo>
                <a:lnTo>
                  <a:pt x="16322" y="39349"/>
                </a:lnTo>
                <a:lnTo>
                  <a:pt x="18242" y="42230"/>
                </a:lnTo>
                <a:lnTo>
                  <a:pt x="20162" y="44150"/>
                </a:lnTo>
                <a:lnTo>
                  <a:pt x="22082" y="46070"/>
                </a:lnTo>
                <a:lnTo>
                  <a:pt x="24963" y="47990"/>
                </a:lnTo>
                <a:lnTo>
                  <a:pt x="27843" y="48950"/>
                </a:lnTo>
                <a:lnTo>
                  <a:pt x="30723" y="50871"/>
                </a:lnTo>
                <a:lnTo>
                  <a:pt x="33604" y="51831"/>
                </a:lnTo>
                <a:lnTo>
                  <a:pt x="36484" y="53751"/>
                </a:lnTo>
                <a:lnTo>
                  <a:pt x="38404" y="54711"/>
                </a:lnTo>
                <a:lnTo>
                  <a:pt x="41285" y="55671"/>
                </a:lnTo>
                <a:lnTo>
                  <a:pt x="43205" y="57591"/>
                </a:lnTo>
                <a:lnTo>
                  <a:pt x="45125" y="59512"/>
                </a:lnTo>
                <a:lnTo>
                  <a:pt x="47045" y="61432"/>
                </a:lnTo>
                <a:lnTo>
                  <a:pt x="48006" y="63352"/>
                </a:lnTo>
                <a:lnTo>
                  <a:pt x="48006" y="68153"/>
                </a:lnTo>
                <a:lnTo>
                  <a:pt x="47045" y="70073"/>
                </a:lnTo>
                <a:lnTo>
                  <a:pt x="46070" y="71993"/>
                </a:lnTo>
                <a:lnTo>
                  <a:pt x="46070" y="73914"/>
                </a:lnTo>
                <a:lnTo>
                  <a:pt x="44165" y="75834"/>
                </a:lnTo>
                <a:lnTo>
                  <a:pt x="43205" y="76794"/>
                </a:lnTo>
                <a:lnTo>
                  <a:pt x="41285" y="78714"/>
                </a:lnTo>
                <a:lnTo>
                  <a:pt x="39364" y="79674"/>
                </a:lnTo>
                <a:lnTo>
                  <a:pt x="36484" y="80634"/>
                </a:lnTo>
                <a:lnTo>
                  <a:pt x="33604" y="81594"/>
                </a:lnTo>
                <a:lnTo>
                  <a:pt x="24003" y="81594"/>
                </a:lnTo>
                <a:lnTo>
                  <a:pt x="20162" y="80634"/>
                </a:lnTo>
                <a:lnTo>
                  <a:pt x="18242" y="80634"/>
                </a:lnTo>
                <a:lnTo>
                  <a:pt x="15361" y="79674"/>
                </a:lnTo>
                <a:lnTo>
                  <a:pt x="12481" y="78714"/>
                </a:lnTo>
                <a:lnTo>
                  <a:pt x="11521" y="77754"/>
                </a:lnTo>
                <a:lnTo>
                  <a:pt x="9601" y="76794"/>
                </a:lnTo>
                <a:lnTo>
                  <a:pt x="7680" y="75834"/>
                </a:lnTo>
                <a:lnTo>
                  <a:pt x="6720" y="74874"/>
                </a:lnTo>
                <a:lnTo>
                  <a:pt x="5760" y="73914"/>
                </a:lnTo>
                <a:lnTo>
                  <a:pt x="4800" y="72953"/>
                </a:lnTo>
                <a:lnTo>
                  <a:pt x="3840" y="72953"/>
                </a:lnTo>
                <a:lnTo>
                  <a:pt x="3840" y="73914"/>
                </a:lnTo>
                <a:lnTo>
                  <a:pt x="2880" y="73914"/>
                </a:lnTo>
                <a:lnTo>
                  <a:pt x="2880" y="74874"/>
                </a:lnTo>
                <a:lnTo>
                  <a:pt x="1920" y="74874"/>
                </a:lnTo>
                <a:lnTo>
                  <a:pt x="1920" y="76794"/>
                </a:lnTo>
                <a:lnTo>
                  <a:pt x="960" y="76794"/>
                </a:lnTo>
                <a:lnTo>
                  <a:pt x="960" y="80634"/>
                </a:lnTo>
                <a:lnTo>
                  <a:pt x="0" y="80634"/>
                </a:lnTo>
                <a:lnTo>
                  <a:pt x="0" y="84475"/>
                </a:lnTo>
                <a:lnTo>
                  <a:pt x="960" y="8543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2290724" y="3171520"/>
            <a:ext cx="71033" cy="94076"/>
          </a:xfrm>
          <a:custGeom>
            <a:avLst/>
            <a:gdLst/>
            <a:ahLst/>
            <a:cxnLst/>
            <a:rect l="l" t="t" r="r" b="b"/>
            <a:pathLst>
              <a:path w="71033" h="94076">
                <a:moveTo>
                  <a:pt x="960" y="84475"/>
                </a:moveTo>
                <a:lnTo>
                  <a:pt x="960" y="86395"/>
                </a:lnTo>
                <a:lnTo>
                  <a:pt x="1920" y="87355"/>
                </a:lnTo>
                <a:lnTo>
                  <a:pt x="2880" y="87355"/>
                </a:lnTo>
                <a:lnTo>
                  <a:pt x="3840" y="88315"/>
                </a:lnTo>
                <a:lnTo>
                  <a:pt x="5760" y="89275"/>
                </a:lnTo>
                <a:lnTo>
                  <a:pt x="6720" y="90236"/>
                </a:lnTo>
                <a:lnTo>
                  <a:pt x="8641" y="91196"/>
                </a:lnTo>
                <a:lnTo>
                  <a:pt x="10561" y="92156"/>
                </a:lnTo>
                <a:lnTo>
                  <a:pt x="13441" y="92156"/>
                </a:lnTo>
                <a:lnTo>
                  <a:pt x="15361" y="93116"/>
                </a:lnTo>
                <a:lnTo>
                  <a:pt x="18242" y="93116"/>
                </a:lnTo>
                <a:lnTo>
                  <a:pt x="21122" y="94076"/>
                </a:lnTo>
                <a:lnTo>
                  <a:pt x="32644" y="94076"/>
                </a:lnTo>
                <a:lnTo>
                  <a:pt x="37444" y="93116"/>
                </a:lnTo>
                <a:lnTo>
                  <a:pt x="42245" y="92156"/>
                </a:lnTo>
                <a:lnTo>
                  <a:pt x="47045" y="90236"/>
                </a:lnTo>
                <a:lnTo>
                  <a:pt x="50886" y="88315"/>
                </a:lnTo>
                <a:lnTo>
                  <a:pt x="53766" y="85435"/>
                </a:lnTo>
                <a:lnTo>
                  <a:pt x="57607" y="82555"/>
                </a:lnTo>
                <a:lnTo>
                  <a:pt x="59527" y="79674"/>
                </a:lnTo>
                <a:lnTo>
                  <a:pt x="61447" y="75834"/>
                </a:lnTo>
                <a:lnTo>
                  <a:pt x="63367" y="71993"/>
                </a:lnTo>
                <a:lnTo>
                  <a:pt x="64312" y="67193"/>
                </a:lnTo>
                <a:lnTo>
                  <a:pt x="64312" y="58552"/>
                </a:lnTo>
                <a:lnTo>
                  <a:pt x="63367" y="55671"/>
                </a:lnTo>
                <a:lnTo>
                  <a:pt x="61447" y="52791"/>
                </a:lnTo>
                <a:lnTo>
                  <a:pt x="59527" y="49911"/>
                </a:lnTo>
                <a:lnTo>
                  <a:pt x="57607" y="47990"/>
                </a:lnTo>
                <a:lnTo>
                  <a:pt x="55686" y="46070"/>
                </a:lnTo>
                <a:lnTo>
                  <a:pt x="52806" y="44150"/>
                </a:lnTo>
                <a:lnTo>
                  <a:pt x="49926" y="43190"/>
                </a:lnTo>
                <a:lnTo>
                  <a:pt x="47045" y="41269"/>
                </a:lnTo>
                <a:lnTo>
                  <a:pt x="44165" y="40309"/>
                </a:lnTo>
                <a:lnTo>
                  <a:pt x="41285" y="38389"/>
                </a:lnTo>
                <a:lnTo>
                  <a:pt x="38404" y="37429"/>
                </a:lnTo>
                <a:lnTo>
                  <a:pt x="36484" y="36469"/>
                </a:lnTo>
                <a:lnTo>
                  <a:pt x="34564" y="34549"/>
                </a:lnTo>
                <a:lnTo>
                  <a:pt x="32644" y="32628"/>
                </a:lnTo>
                <a:lnTo>
                  <a:pt x="30723" y="31668"/>
                </a:lnTo>
                <a:lnTo>
                  <a:pt x="29763" y="28788"/>
                </a:lnTo>
                <a:lnTo>
                  <a:pt x="29763" y="24947"/>
                </a:lnTo>
                <a:lnTo>
                  <a:pt x="30723" y="23027"/>
                </a:lnTo>
                <a:lnTo>
                  <a:pt x="30723" y="21107"/>
                </a:lnTo>
                <a:lnTo>
                  <a:pt x="31683" y="19187"/>
                </a:lnTo>
                <a:lnTo>
                  <a:pt x="32644" y="18242"/>
                </a:lnTo>
                <a:lnTo>
                  <a:pt x="34564" y="16306"/>
                </a:lnTo>
                <a:lnTo>
                  <a:pt x="35524" y="15346"/>
                </a:lnTo>
                <a:lnTo>
                  <a:pt x="37444" y="14401"/>
                </a:lnTo>
                <a:lnTo>
                  <a:pt x="40325" y="13426"/>
                </a:lnTo>
                <a:lnTo>
                  <a:pt x="42245" y="12466"/>
                </a:lnTo>
                <a:lnTo>
                  <a:pt x="52806" y="12466"/>
                </a:lnTo>
                <a:lnTo>
                  <a:pt x="54726" y="13426"/>
                </a:lnTo>
                <a:lnTo>
                  <a:pt x="56647" y="13426"/>
                </a:lnTo>
                <a:lnTo>
                  <a:pt x="58567" y="14401"/>
                </a:lnTo>
                <a:lnTo>
                  <a:pt x="60487" y="15346"/>
                </a:lnTo>
                <a:lnTo>
                  <a:pt x="61447" y="16306"/>
                </a:lnTo>
                <a:lnTo>
                  <a:pt x="63367" y="16306"/>
                </a:lnTo>
                <a:lnTo>
                  <a:pt x="64312" y="17266"/>
                </a:lnTo>
                <a:lnTo>
                  <a:pt x="65288" y="18242"/>
                </a:lnTo>
                <a:lnTo>
                  <a:pt x="67208" y="18242"/>
                </a:lnTo>
                <a:lnTo>
                  <a:pt x="68153" y="17266"/>
                </a:lnTo>
                <a:lnTo>
                  <a:pt x="69128" y="16306"/>
                </a:lnTo>
                <a:lnTo>
                  <a:pt x="69128" y="15346"/>
                </a:lnTo>
                <a:lnTo>
                  <a:pt x="70088" y="14401"/>
                </a:lnTo>
                <a:lnTo>
                  <a:pt x="70088" y="12466"/>
                </a:lnTo>
                <a:lnTo>
                  <a:pt x="71033" y="11521"/>
                </a:lnTo>
                <a:lnTo>
                  <a:pt x="71033" y="7680"/>
                </a:lnTo>
                <a:lnTo>
                  <a:pt x="70088" y="6720"/>
                </a:lnTo>
                <a:lnTo>
                  <a:pt x="70088" y="5745"/>
                </a:lnTo>
                <a:lnTo>
                  <a:pt x="69128" y="4800"/>
                </a:lnTo>
                <a:lnTo>
                  <a:pt x="68153" y="4800"/>
                </a:lnTo>
                <a:lnTo>
                  <a:pt x="66248" y="3840"/>
                </a:lnTo>
                <a:lnTo>
                  <a:pt x="65288" y="2880"/>
                </a:lnTo>
                <a:lnTo>
                  <a:pt x="63367" y="2880"/>
                </a:lnTo>
                <a:lnTo>
                  <a:pt x="61447" y="1905"/>
                </a:lnTo>
                <a:lnTo>
                  <a:pt x="59527" y="960"/>
                </a:lnTo>
                <a:lnTo>
                  <a:pt x="57607" y="960"/>
                </a:lnTo>
                <a:lnTo>
                  <a:pt x="55686" y="0"/>
                </a:lnTo>
                <a:lnTo>
                  <a:pt x="43205" y="0"/>
                </a:lnTo>
                <a:lnTo>
                  <a:pt x="38404" y="960"/>
                </a:lnTo>
                <a:lnTo>
                  <a:pt x="34564" y="1905"/>
                </a:lnTo>
                <a:lnTo>
                  <a:pt x="29763" y="3840"/>
                </a:lnTo>
                <a:lnTo>
                  <a:pt x="26883" y="5745"/>
                </a:lnTo>
                <a:lnTo>
                  <a:pt x="23042" y="8625"/>
                </a:lnTo>
                <a:lnTo>
                  <a:pt x="20162" y="10561"/>
                </a:lnTo>
                <a:lnTo>
                  <a:pt x="18242" y="14401"/>
                </a:lnTo>
                <a:lnTo>
                  <a:pt x="16322" y="17266"/>
                </a:lnTo>
                <a:lnTo>
                  <a:pt x="14401" y="21107"/>
                </a:lnTo>
                <a:lnTo>
                  <a:pt x="14401" y="36469"/>
                </a:lnTo>
                <a:lnTo>
                  <a:pt x="16322" y="39349"/>
                </a:lnTo>
                <a:lnTo>
                  <a:pt x="18242" y="42230"/>
                </a:lnTo>
                <a:lnTo>
                  <a:pt x="20162" y="44150"/>
                </a:lnTo>
                <a:lnTo>
                  <a:pt x="23042" y="46070"/>
                </a:lnTo>
                <a:lnTo>
                  <a:pt x="24963" y="47990"/>
                </a:lnTo>
                <a:lnTo>
                  <a:pt x="27843" y="48950"/>
                </a:lnTo>
                <a:lnTo>
                  <a:pt x="30723" y="50871"/>
                </a:lnTo>
                <a:lnTo>
                  <a:pt x="33604" y="51831"/>
                </a:lnTo>
                <a:lnTo>
                  <a:pt x="36484" y="53751"/>
                </a:lnTo>
                <a:lnTo>
                  <a:pt x="39364" y="54711"/>
                </a:lnTo>
                <a:lnTo>
                  <a:pt x="41285" y="55671"/>
                </a:lnTo>
                <a:lnTo>
                  <a:pt x="44165" y="57591"/>
                </a:lnTo>
                <a:lnTo>
                  <a:pt x="45125" y="59512"/>
                </a:lnTo>
                <a:lnTo>
                  <a:pt x="47045" y="61432"/>
                </a:lnTo>
                <a:lnTo>
                  <a:pt x="48006" y="63352"/>
                </a:lnTo>
                <a:lnTo>
                  <a:pt x="48006" y="68153"/>
                </a:lnTo>
                <a:lnTo>
                  <a:pt x="47045" y="70073"/>
                </a:lnTo>
                <a:lnTo>
                  <a:pt x="47045" y="71993"/>
                </a:lnTo>
                <a:lnTo>
                  <a:pt x="46085" y="73914"/>
                </a:lnTo>
                <a:lnTo>
                  <a:pt x="45125" y="75834"/>
                </a:lnTo>
                <a:lnTo>
                  <a:pt x="43205" y="76794"/>
                </a:lnTo>
                <a:lnTo>
                  <a:pt x="41285" y="78714"/>
                </a:lnTo>
                <a:lnTo>
                  <a:pt x="39364" y="79674"/>
                </a:lnTo>
                <a:lnTo>
                  <a:pt x="36484" y="80634"/>
                </a:lnTo>
                <a:lnTo>
                  <a:pt x="34564" y="81594"/>
                </a:lnTo>
                <a:lnTo>
                  <a:pt x="24002" y="81594"/>
                </a:lnTo>
                <a:lnTo>
                  <a:pt x="20162" y="80634"/>
                </a:lnTo>
                <a:lnTo>
                  <a:pt x="18242" y="80634"/>
                </a:lnTo>
                <a:lnTo>
                  <a:pt x="15361" y="79674"/>
                </a:lnTo>
                <a:lnTo>
                  <a:pt x="13441" y="78714"/>
                </a:lnTo>
                <a:lnTo>
                  <a:pt x="11521" y="77754"/>
                </a:lnTo>
                <a:lnTo>
                  <a:pt x="9601" y="76794"/>
                </a:lnTo>
                <a:lnTo>
                  <a:pt x="8641" y="75834"/>
                </a:lnTo>
                <a:lnTo>
                  <a:pt x="7680" y="74874"/>
                </a:lnTo>
                <a:lnTo>
                  <a:pt x="5760" y="73914"/>
                </a:lnTo>
                <a:lnTo>
                  <a:pt x="4800" y="72953"/>
                </a:lnTo>
                <a:lnTo>
                  <a:pt x="3840" y="72953"/>
                </a:lnTo>
                <a:lnTo>
                  <a:pt x="3840" y="73914"/>
                </a:lnTo>
                <a:lnTo>
                  <a:pt x="2880" y="73914"/>
                </a:lnTo>
                <a:lnTo>
                  <a:pt x="2880" y="74874"/>
                </a:lnTo>
                <a:lnTo>
                  <a:pt x="1920" y="74874"/>
                </a:lnTo>
                <a:lnTo>
                  <a:pt x="1920" y="76794"/>
                </a:lnTo>
                <a:lnTo>
                  <a:pt x="960" y="77754"/>
                </a:lnTo>
                <a:lnTo>
                  <a:pt x="960" y="81594"/>
                </a:lnTo>
                <a:lnTo>
                  <a:pt x="0" y="82555"/>
                </a:lnTo>
                <a:lnTo>
                  <a:pt x="0" y="84475"/>
                </a:lnTo>
                <a:lnTo>
                  <a:pt x="960" y="844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2374254" y="3171520"/>
            <a:ext cx="85420" cy="94076"/>
          </a:xfrm>
          <a:custGeom>
            <a:avLst/>
            <a:gdLst/>
            <a:ahLst/>
            <a:cxnLst/>
            <a:rect l="l" t="t" r="r" b="b"/>
            <a:pathLst>
              <a:path w="85420" h="94076">
                <a:moveTo>
                  <a:pt x="17266" y="46070"/>
                </a:moveTo>
                <a:lnTo>
                  <a:pt x="18227" y="42230"/>
                </a:lnTo>
                <a:lnTo>
                  <a:pt x="19187" y="38389"/>
                </a:lnTo>
                <a:lnTo>
                  <a:pt x="21107" y="35509"/>
                </a:lnTo>
                <a:lnTo>
                  <a:pt x="22067" y="31668"/>
                </a:lnTo>
                <a:lnTo>
                  <a:pt x="23987" y="28788"/>
                </a:lnTo>
                <a:lnTo>
                  <a:pt x="25908" y="25908"/>
                </a:lnTo>
                <a:lnTo>
                  <a:pt x="27828" y="23027"/>
                </a:lnTo>
                <a:lnTo>
                  <a:pt x="30708" y="21107"/>
                </a:lnTo>
                <a:lnTo>
                  <a:pt x="32628" y="18242"/>
                </a:lnTo>
                <a:lnTo>
                  <a:pt x="35509" y="16306"/>
                </a:lnTo>
                <a:lnTo>
                  <a:pt x="38389" y="15346"/>
                </a:lnTo>
                <a:lnTo>
                  <a:pt x="42230" y="13426"/>
                </a:lnTo>
                <a:lnTo>
                  <a:pt x="55671" y="13426"/>
                </a:lnTo>
                <a:lnTo>
                  <a:pt x="58552" y="14401"/>
                </a:lnTo>
                <a:lnTo>
                  <a:pt x="60472" y="15346"/>
                </a:lnTo>
                <a:lnTo>
                  <a:pt x="62392" y="17266"/>
                </a:lnTo>
                <a:lnTo>
                  <a:pt x="64312" y="18242"/>
                </a:lnTo>
                <a:lnTo>
                  <a:pt x="66233" y="20147"/>
                </a:lnTo>
                <a:lnTo>
                  <a:pt x="67193" y="22082"/>
                </a:lnTo>
                <a:lnTo>
                  <a:pt x="68153" y="24947"/>
                </a:lnTo>
                <a:lnTo>
                  <a:pt x="68153" y="27828"/>
                </a:lnTo>
                <a:lnTo>
                  <a:pt x="69113" y="30708"/>
                </a:lnTo>
                <a:lnTo>
                  <a:pt x="69113" y="37429"/>
                </a:lnTo>
                <a:lnTo>
                  <a:pt x="68153" y="40309"/>
                </a:lnTo>
                <a:lnTo>
                  <a:pt x="68153" y="44150"/>
                </a:lnTo>
                <a:lnTo>
                  <a:pt x="67193" y="47990"/>
                </a:lnTo>
                <a:lnTo>
                  <a:pt x="66233" y="51831"/>
                </a:lnTo>
                <a:lnTo>
                  <a:pt x="65272" y="55671"/>
                </a:lnTo>
                <a:lnTo>
                  <a:pt x="64312" y="58552"/>
                </a:lnTo>
                <a:lnTo>
                  <a:pt x="62392" y="62392"/>
                </a:lnTo>
                <a:lnTo>
                  <a:pt x="60472" y="65272"/>
                </a:lnTo>
                <a:lnTo>
                  <a:pt x="58552" y="68153"/>
                </a:lnTo>
                <a:lnTo>
                  <a:pt x="56631" y="71033"/>
                </a:lnTo>
                <a:lnTo>
                  <a:pt x="54711" y="72953"/>
                </a:lnTo>
                <a:lnTo>
                  <a:pt x="51831" y="75834"/>
                </a:lnTo>
                <a:lnTo>
                  <a:pt x="48950" y="77754"/>
                </a:lnTo>
                <a:lnTo>
                  <a:pt x="46070" y="78714"/>
                </a:lnTo>
                <a:lnTo>
                  <a:pt x="43190" y="80634"/>
                </a:lnTo>
                <a:lnTo>
                  <a:pt x="28788" y="80634"/>
                </a:lnTo>
                <a:lnTo>
                  <a:pt x="26868" y="79674"/>
                </a:lnTo>
                <a:lnTo>
                  <a:pt x="23987" y="78714"/>
                </a:lnTo>
                <a:lnTo>
                  <a:pt x="22067" y="76794"/>
                </a:lnTo>
                <a:lnTo>
                  <a:pt x="23027" y="93116"/>
                </a:lnTo>
                <a:lnTo>
                  <a:pt x="27828" y="94076"/>
                </a:lnTo>
                <a:lnTo>
                  <a:pt x="40309" y="94076"/>
                </a:lnTo>
                <a:lnTo>
                  <a:pt x="45110" y="93116"/>
                </a:lnTo>
                <a:lnTo>
                  <a:pt x="49911" y="91196"/>
                </a:lnTo>
                <a:lnTo>
                  <a:pt x="54711" y="89275"/>
                </a:lnTo>
                <a:lnTo>
                  <a:pt x="59512" y="87355"/>
                </a:lnTo>
                <a:lnTo>
                  <a:pt x="63352" y="84475"/>
                </a:lnTo>
                <a:lnTo>
                  <a:pt x="67193" y="81594"/>
                </a:lnTo>
                <a:lnTo>
                  <a:pt x="70073" y="77754"/>
                </a:lnTo>
                <a:lnTo>
                  <a:pt x="72953" y="73914"/>
                </a:lnTo>
                <a:lnTo>
                  <a:pt x="75834" y="70073"/>
                </a:lnTo>
                <a:lnTo>
                  <a:pt x="77754" y="65272"/>
                </a:lnTo>
                <a:lnTo>
                  <a:pt x="79674" y="61432"/>
                </a:lnTo>
                <a:lnTo>
                  <a:pt x="81594" y="56631"/>
                </a:lnTo>
                <a:lnTo>
                  <a:pt x="83515" y="51831"/>
                </a:lnTo>
                <a:lnTo>
                  <a:pt x="84475" y="47030"/>
                </a:lnTo>
                <a:lnTo>
                  <a:pt x="85420" y="42230"/>
                </a:lnTo>
                <a:lnTo>
                  <a:pt x="85420" y="27828"/>
                </a:lnTo>
                <a:lnTo>
                  <a:pt x="84475" y="23027"/>
                </a:lnTo>
                <a:lnTo>
                  <a:pt x="83515" y="19187"/>
                </a:lnTo>
                <a:lnTo>
                  <a:pt x="81594" y="14401"/>
                </a:lnTo>
                <a:lnTo>
                  <a:pt x="79674" y="11521"/>
                </a:lnTo>
                <a:lnTo>
                  <a:pt x="76794" y="8625"/>
                </a:lnTo>
                <a:lnTo>
                  <a:pt x="73914" y="5745"/>
                </a:lnTo>
                <a:lnTo>
                  <a:pt x="71033" y="3840"/>
                </a:lnTo>
                <a:lnTo>
                  <a:pt x="66233" y="1905"/>
                </a:lnTo>
                <a:lnTo>
                  <a:pt x="61432" y="960"/>
                </a:lnTo>
                <a:lnTo>
                  <a:pt x="56631" y="0"/>
                </a:lnTo>
                <a:lnTo>
                  <a:pt x="45110" y="0"/>
                </a:lnTo>
                <a:lnTo>
                  <a:pt x="39349" y="960"/>
                </a:lnTo>
                <a:lnTo>
                  <a:pt x="34549" y="2880"/>
                </a:lnTo>
                <a:lnTo>
                  <a:pt x="29748" y="3840"/>
                </a:lnTo>
                <a:lnTo>
                  <a:pt x="25908" y="6720"/>
                </a:lnTo>
                <a:lnTo>
                  <a:pt x="22067" y="9585"/>
                </a:lnTo>
                <a:lnTo>
                  <a:pt x="18227" y="12466"/>
                </a:lnTo>
                <a:lnTo>
                  <a:pt x="14386" y="16306"/>
                </a:lnTo>
                <a:lnTo>
                  <a:pt x="11506" y="20147"/>
                </a:lnTo>
                <a:lnTo>
                  <a:pt x="8625" y="23987"/>
                </a:lnTo>
                <a:lnTo>
                  <a:pt x="6705" y="28788"/>
                </a:lnTo>
                <a:lnTo>
                  <a:pt x="4785" y="32628"/>
                </a:lnTo>
                <a:lnTo>
                  <a:pt x="2865" y="37429"/>
                </a:lnTo>
                <a:lnTo>
                  <a:pt x="1905" y="42230"/>
                </a:lnTo>
                <a:lnTo>
                  <a:pt x="960" y="47030"/>
                </a:lnTo>
                <a:lnTo>
                  <a:pt x="0" y="51831"/>
                </a:lnTo>
                <a:lnTo>
                  <a:pt x="0" y="71033"/>
                </a:lnTo>
                <a:lnTo>
                  <a:pt x="1905" y="74874"/>
                </a:lnTo>
                <a:lnTo>
                  <a:pt x="2865" y="79674"/>
                </a:lnTo>
                <a:lnTo>
                  <a:pt x="4785" y="82555"/>
                </a:lnTo>
                <a:lnTo>
                  <a:pt x="7680" y="85435"/>
                </a:lnTo>
                <a:lnTo>
                  <a:pt x="10546" y="88315"/>
                </a:lnTo>
                <a:lnTo>
                  <a:pt x="14386" y="90236"/>
                </a:lnTo>
                <a:lnTo>
                  <a:pt x="18227" y="92156"/>
                </a:lnTo>
                <a:lnTo>
                  <a:pt x="18227" y="71993"/>
                </a:lnTo>
                <a:lnTo>
                  <a:pt x="17266" y="69113"/>
                </a:lnTo>
                <a:lnTo>
                  <a:pt x="16306" y="66233"/>
                </a:lnTo>
                <a:lnTo>
                  <a:pt x="16306" y="52791"/>
                </a:lnTo>
                <a:lnTo>
                  <a:pt x="17266" y="49911"/>
                </a:lnTo>
                <a:lnTo>
                  <a:pt x="17266" y="4607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2392481" y="3243513"/>
            <a:ext cx="4800" cy="21122"/>
          </a:xfrm>
          <a:custGeom>
            <a:avLst/>
            <a:gdLst/>
            <a:ahLst/>
            <a:cxnLst/>
            <a:rect l="l" t="t" r="r" b="b"/>
            <a:pathLst>
              <a:path w="4800" h="21122">
                <a:moveTo>
                  <a:pt x="4800" y="21122"/>
                </a:moveTo>
                <a:lnTo>
                  <a:pt x="3840" y="4800"/>
                </a:lnTo>
                <a:lnTo>
                  <a:pt x="1920" y="3840"/>
                </a:lnTo>
                <a:lnTo>
                  <a:pt x="960" y="1920"/>
                </a:lnTo>
                <a:lnTo>
                  <a:pt x="0" y="0"/>
                </a:lnTo>
                <a:lnTo>
                  <a:pt x="0" y="20162"/>
                </a:lnTo>
                <a:lnTo>
                  <a:pt x="4800" y="211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2473131" y="3171520"/>
            <a:ext cx="65272" cy="93116"/>
          </a:xfrm>
          <a:custGeom>
            <a:avLst/>
            <a:gdLst/>
            <a:ahLst/>
            <a:cxnLst/>
            <a:rect l="l" t="t" r="r" b="b"/>
            <a:pathLst>
              <a:path w="65272" h="93116">
                <a:moveTo>
                  <a:pt x="62392" y="16306"/>
                </a:moveTo>
                <a:lnTo>
                  <a:pt x="62392" y="15346"/>
                </a:lnTo>
                <a:lnTo>
                  <a:pt x="63352" y="14401"/>
                </a:lnTo>
                <a:lnTo>
                  <a:pt x="64312" y="13426"/>
                </a:lnTo>
                <a:lnTo>
                  <a:pt x="64312" y="10561"/>
                </a:lnTo>
                <a:lnTo>
                  <a:pt x="65272" y="9585"/>
                </a:lnTo>
                <a:lnTo>
                  <a:pt x="65272" y="2880"/>
                </a:lnTo>
                <a:lnTo>
                  <a:pt x="64312" y="1905"/>
                </a:lnTo>
                <a:lnTo>
                  <a:pt x="63352" y="1905"/>
                </a:lnTo>
                <a:lnTo>
                  <a:pt x="62392" y="960"/>
                </a:lnTo>
                <a:lnTo>
                  <a:pt x="60472" y="960"/>
                </a:lnTo>
                <a:lnTo>
                  <a:pt x="59512" y="0"/>
                </a:lnTo>
                <a:lnTo>
                  <a:pt x="48950" y="0"/>
                </a:lnTo>
                <a:lnTo>
                  <a:pt x="47030" y="1905"/>
                </a:lnTo>
                <a:lnTo>
                  <a:pt x="44150" y="2880"/>
                </a:lnTo>
                <a:lnTo>
                  <a:pt x="41269" y="3840"/>
                </a:lnTo>
                <a:lnTo>
                  <a:pt x="39349" y="5745"/>
                </a:lnTo>
                <a:lnTo>
                  <a:pt x="37429" y="7680"/>
                </a:lnTo>
                <a:lnTo>
                  <a:pt x="34549" y="9585"/>
                </a:lnTo>
                <a:lnTo>
                  <a:pt x="32628" y="12466"/>
                </a:lnTo>
                <a:lnTo>
                  <a:pt x="30708" y="14401"/>
                </a:lnTo>
                <a:lnTo>
                  <a:pt x="28788" y="17266"/>
                </a:lnTo>
                <a:lnTo>
                  <a:pt x="27828" y="20147"/>
                </a:lnTo>
                <a:lnTo>
                  <a:pt x="30708" y="3840"/>
                </a:lnTo>
                <a:lnTo>
                  <a:pt x="30708" y="2880"/>
                </a:lnTo>
                <a:lnTo>
                  <a:pt x="29748" y="1905"/>
                </a:lnTo>
                <a:lnTo>
                  <a:pt x="28788" y="1905"/>
                </a:lnTo>
                <a:lnTo>
                  <a:pt x="28788" y="960"/>
                </a:lnTo>
                <a:lnTo>
                  <a:pt x="21107" y="960"/>
                </a:lnTo>
                <a:lnTo>
                  <a:pt x="20147" y="1905"/>
                </a:lnTo>
                <a:lnTo>
                  <a:pt x="18227" y="1905"/>
                </a:lnTo>
                <a:lnTo>
                  <a:pt x="17266" y="2880"/>
                </a:lnTo>
                <a:lnTo>
                  <a:pt x="17266" y="3840"/>
                </a:lnTo>
                <a:lnTo>
                  <a:pt x="0" y="90236"/>
                </a:lnTo>
                <a:lnTo>
                  <a:pt x="0" y="92156"/>
                </a:lnTo>
                <a:lnTo>
                  <a:pt x="1905" y="92156"/>
                </a:lnTo>
                <a:lnTo>
                  <a:pt x="2880" y="93116"/>
                </a:lnTo>
                <a:lnTo>
                  <a:pt x="10546" y="93116"/>
                </a:lnTo>
                <a:lnTo>
                  <a:pt x="11506" y="92156"/>
                </a:lnTo>
                <a:lnTo>
                  <a:pt x="14386" y="92156"/>
                </a:lnTo>
                <a:lnTo>
                  <a:pt x="14386" y="91196"/>
                </a:lnTo>
                <a:lnTo>
                  <a:pt x="15346" y="91196"/>
                </a:lnTo>
                <a:lnTo>
                  <a:pt x="15346" y="90236"/>
                </a:lnTo>
                <a:lnTo>
                  <a:pt x="23027" y="51831"/>
                </a:lnTo>
                <a:lnTo>
                  <a:pt x="23987" y="46070"/>
                </a:lnTo>
                <a:lnTo>
                  <a:pt x="25908" y="41269"/>
                </a:lnTo>
                <a:lnTo>
                  <a:pt x="27828" y="37429"/>
                </a:lnTo>
                <a:lnTo>
                  <a:pt x="30708" y="32628"/>
                </a:lnTo>
                <a:lnTo>
                  <a:pt x="32628" y="28788"/>
                </a:lnTo>
                <a:lnTo>
                  <a:pt x="35509" y="24947"/>
                </a:lnTo>
                <a:lnTo>
                  <a:pt x="38389" y="22082"/>
                </a:lnTo>
                <a:lnTo>
                  <a:pt x="41269" y="19187"/>
                </a:lnTo>
                <a:lnTo>
                  <a:pt x="44150" y="17266"/>
                </a:lnTo>
                <a:lnTo>
                  <a:pt x="47030" y="15346"/>
                </a:lnTo>
                <a:lnTo>
                  <a:pt x="48950" y="14401"/>
                </a:lnTo>
                <a:lnTo>
                  <a:pt x="52791" y="14401"/>
                </a:lnTo>
                <a:lnTo>
                  <a:pt x="53751" y="15346"/>
                </a:lnTo>
                <a:lnTo>
                  <a:pt x="56631" y="15346"/>
                </a:lnTo>
                <a:lnTo>
                  <a:pt x="57591" y="16306"/>
                </a:lnTo>
                <a:lnTo>
                  <a:pt x="59512" y="16306"/>
                </a:lnTo>
                <a:lnTo>
                  <a:pt x="59512" y="17266"/>
                </a:lnTo>
                <a:lnTo>
                  <a:pt x="61432" y="17266"/>
                </a:lnTo>
                <a:lnTo>
                  <a:pt x="61432" y="16306"/>
                </a:lnTo>
                <a:lnTo>
                  <a:pt x="62392" y="1630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2599837" y="3171520"/>
            <a:ext cx="71033" cy="94076"/>
          </a:xfrm>
          <a:custGeom>
            <a:avLst/>
            <a:gdLst/>
            <a:ahLst/>
            <a:cxnLst/>
            <a:rect l="l" t="t" r="r" b="b"/>
            <a:pathLst>
              <a:path w="71033" h="94076">
                <a:moveTo>
                  <a:pt x="53766" y="27828"/>
                </a:moveTo>
                <a:lnTo>
                  <a:pt x="54726" y="30708"/>
                </a:lnTo>
                <a:lnTo>
                  <a:pt x="54726" y="37429"/>
                </a:lnTo>
                <a:lnTo>
                  <a:pt x="53766" y="40309"/>
                </a:lnTo>
                <a:lnTo>
                  <a:pt x="53766" y="44150"/>
                </a:lnTo>
                <a:lnTo>
                  <a:pt x="52791" y="47990"/>
                </a:lnTo>
                <a:lnTo>
                  <a:pt x="51846" y="51831"/>
                </a:lnTo>
                <a:lnTo>
                  <a:pt x="50886" y="55671"/>
                </a:lnTo>
                <a:lnTo>
                  <a:pt x="49926" y="58552"/>
                </a:lnTo>
                <a:lnTo>
                  <a:pt x="48006" y="62392"/>
                </a:lnTo>
                <a:lnTo>
                  <a:pt x="46085" y="65272"/>
                </a:lnTo>
                <a:lnTo>
                  <a:pt x="44165" y="68153"/>
                </a:lnTo>
                <a:lnTo>
                  <a:pt x="42245" y="71033"/>
                </a:lnTo>
                <a:lnTo>
                  <a:pt x="39364" y="72953"/>
                </a:lnTo>
                <a:lnTo>
                  <a:pt x="37444" y="75834"/>
                </a:lnTo>
                <a:lnTo>
                  <a:pt x="34564" y="77754"/>
                </a:lnTo>
                <a:lnTo>
                  <a:pt x="31683" y="78714"/>
                </a:lnTo>
                <a:lnTo>
                  <a:pt x="28803" y="80634"/>
                </a:lnTo>
                <a:lnTo>
                  <a:pt x="14401" y="80634"/>
                </a:lnTo>
                <a:lnTo>
                  <a:pt x="12481" y="79674"/>
                </a:lnTo>
                <a:lnTo>
                  <a:pt x="9601" y="78714"/>
                </a:lnTo>
                <a:lnTo>
                  <a:pt x="7680" y="76794"/>
                </a:lnTo>
                <a:lnTo>
                  <a:pt x="5760" y="75834"/>
                </a:lnTo>
                <a:lnTo>
                  <a:pt x="8641" y="93116"/>
                </a:lnTo>
                <a:lnTo>
                  <a:pt x="13441" y="94076"/>
                </a:lnTo>
                <a:lnTo>
                  <a:pt x="25923" y="94076"/>
                </a:lnTo>
                <a:lnTo>
                  <a:pt x="30723" y="93116"/>
                </a:lnTo>
                <a:lnTo>
                  <a:pt x="35524" y="91196"/>
                </a:lnTo>
                <a:lnTo>
                  <a:pt x="40325" y="89275"/>
                </a:lnTo>
                <a:lnTo>
                  <a:pt x="45125" y="87355"/>
                </a:lnTo>
                <a:lnTo>
                  <a:pt x="48950" y="84475"/>
                </a:lnTo>
                <a:lnTo>
                  <a:pt x="52791" y="81594"/>
                </a:lnTo>
                <a:lnTo>
                  <a:pt x="55671" y="77754"/>
                </a:lnTo>
                <a:lnTo>
                  <a:pt x="58567" y="73914"/>
                </a:lnTo>
                <a:lnTo>
                  <a:pt x="61447" y="70073"/>
                </a:lnTo>
                <a:lnTo>
                  <a:pt x="63352" y="65272"/>
                </a:lnTo>
                <a:lnTo>
                  <a:pt x="65288" y="61432"/>
                </a:lnTo>
                <a:lnTo>
                  <a:pt x="67193" y="56631"/>
                </a:lnTo>
                <a:lnTo>
                  <a:pt x="69128" y="51831"/>
                </a:lnTo>
                <a:lnTo>
                  <a:pt x="69128" y="47030"/>
                </a:lnTo>
                <a:lnTo>
                  <a:pt x="70073" y="42230"/>
                </a:lnTo>
                <a:lnTo>
                  <a:pt x="71033" y="37429"/>
                </a:lnTo>
                <a:lnTo>
                  <a:pt x="71033" y="27828"/>
                </a:lnTo>
                <a:lnTo>
                  <a:pt x="70073" y="23027"/>
                </a:lnTo>
                <a:lnTo>
                  <a:pt x="69128" y="19187"/>
                </a:lnTo>
                <a:lnTo>
                  <a:pt x="67193" y="14401"/>
                </a:lnTo>
                <a:lnTo>
                  <a:pt x="65288" y="11521"/>
                </a:lnTo>
                <a:lnTo>
                  <a:pt x="62407" y="8625"/>
                </a:lnTo>
                <a:lnTo>
                  <a:pt x="59512" y="5745"/>
                </a:lnTo>
                <a:lnTo>
                  <a:pt x="55671" y="3840"/>
                </a:lnTo>
                <a:lnTo>
                  <a:pt x="51846" y="1905"/>
                </a:lnTo>
                <a:lnTo>
                  <a:pt x="47045" y="960"/>
                </a:lnTo>
                <a:lnTo>
                  <a:pt x="42245" y="0"/>
                </a:lnTo>
                <a:lnTo>
                  <a:pt x="29763" y="0"/>
                </a:lnTo>
                <a:lnTo>
                  <a:pt x="24963" y="960"/>
                </a:lnTo>
                <a:lnTo>
                  <a:pt x="20162" y="2880"/>
                </a:lnTo>
                <a:lnTo>
                  <a:pt x="15361" y="3840"/>
                </a:lnTo>
                <a:lnTo>
                  <a:pt x="10561" y="6720"/>
                </a:lnTo>
                <a:lnTo>
                  <a:pt x="6720" y="9585"/>
                </a:lnTo>
                <a:lnTo>
                  <a:pt x="2880" y="12466"/>
                </a:lnTo>
                <a:lnTo>
                  <a:pt x="0" y="16306"/>
                </a:lnTo>
                <a:lnTo>
                  <a:pt x="1920" y="66233"/>
                </a:lnTo>
                <a:lnTo>
                  <a:pt x="1920" y="52791"/>
                </a:lnTo>
                <a:lnTo>
                  <a:pt x="2880" y="49911"/>
                </a:lnTo>
                <a:lnTo>
                  <a:pt x="2880" y="46070"/>
                </a:lnTo>
                <a:lnTo>
                  <a:pt x="3840" y="42230"/>
                </a:lnTo>
                <a:lnTo>
                  <a:pt x="4800" y="38389"/>
                </a:lnTo>
                <a:lnTo>
                  <a:pt x="5760" y="35509"/>
                </a:lnTo>
                <a:lnTo>
                  <a:pt x="7680" y="31668"/>
                </a:lnTo>
                <a:lnTo>
                  <a:pt x="9601" y="28788"/>
                </a:lnTo>
                <a:lnTo>
                  <a:pt x="11521" y="25908"/>
                </a:lnTo>
                <a:lnTo>
                  <a:pt x="13441" y="23027"/>
                </a:lnTo>
                <a:lnTo>
                  <a:pt x="16322" y="21107"/>
                </a:lnTo>
                <a:lnTo>
                  <a:pt x="18242" y="18242"/>
                </a:lnTo>
                <a:lnTo>
                  <a:pt x="21122" y="16306"/>
                </a:lnTo>
                <a:lnTo>
                  <a:pt x="24002" y="15346"/>
                </a:lnTo>
                <a:lnTo>
                  <a:pt x="27843" y="13426"/>
                </a:lnTo>
                <a:lnTo>
                  <a:pt x="41285" y="13426"/>
                </a:lnTo>
                <a:lnTo>
                  <a:pt x="44165" y="14401"/>
                </a:lnTo>
                <a:lnTo>
                  <a:pt x="46085" y="15346"/>
                </a:lnTo>
                <a:lnTo>
                  <a:pt x="48006" y="17266"/>
                </a:lnTo>
                <a:lnTo>
                  <a:pt x="49926" y="18242"/>
                </a:lnTo>
                <a:lnTo>
                  <a:pt x="51846" y="20147"/>
                </a:lnTo>
                <a:lnTo>
                  <a:pt x="52791" y="22082"/>
                </a:lnTo>
                <a:lnTo>
                  <a:pt x="52791" y="24947"/>
                </a:lnTo>
                <a:lnTo>
                  <a:pt x="53766" y="2782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2584475" y="3187827"/>
            <a:ext cx="24002" cy="76809"/>
          </a:xfrm>
          <a:custGeom>
            <a:avLst/>
            <a:gdLst/>
            <a:ahLst/>
            <a:cxnLst/>
            <a:rect l="l" t="t" r="r" b="b"/>
            <a:pathLst>
              <a:path w="24002" h="76809">
                <a:moveTo>
                  <a:pt x="960" y="35524"/>
                </a:moveTo>
                <a:lnTo>
                  <a:pt x="0" y="40325"/>
                </a:lnTo>
                <a:lnTo>
                  <a:pt x="0" y="49926"/>
                </a:lnTo>
                <a:lnTo>
                  <a:pt x="960" y="54726"/>
                </a:lnTo>
                <a:lnTo>
                  <a:pt x="2880" y="58567"/>
                </a:lnTo>
                <a:lnTo>
                  <a:pt x="3840" y="63367"/>
                </a:lnTo>
                <a:lnTo>
                  <a:pt x="5760" y="66248"/>
                </a:lnTo>
                <a:lnTo>
                  <a:pt x="8641" y="69128"/>
                </a:lnTo>
                <a:lnTo>
                  <a:pt x="11521" y="72009"/>
                </a:lnTo>
                <a:lnTo>
                  <a:pt x="15361" y="73929"/>
                </a:lnTo>
                <a:lnTo>
                  <a:pt x="19202" y="75849"/>
                </a:lnTo>
                <a:lnTo>
                  <a:pt x="24002" y="76809"/>
                </a:lnTo>
                <a:lnTo>
                  <a:pt x="21122" y="59527"/>
                </a:lnTo>
                <a:lnTo>
                  <a:pt x="20162" y="57607"/>
                </a:lnTo>
                <a:lnTo>
                  <a:pt x="18242" y="55686"/>
                </a:lnTo>
                <a:lnTo>
                  <a:pt x="18242" y="52806"/>
                </a:lnTo>
                <a:lnTo>
                  <a:pt x="17282" y="49926"/>
                </a:lnTo>
                <a:lnTo>
                  <a:pt x="15361" y="0"/>
                </a:lnTo>
                <a:lnTo>
                  <a:pt x="12481" y="3840"/>
                </a:lnTo>
                <a:lnTo>
                  <a:pt x="9601" y="7680"/>
                </a:lnTo>
                <a:lnTo>
                  <a:pt x="7680" y="12481"/>
                </a:lnTo>
                <a:lnTo>
                  <a:pt x="5760" y="16322"/>
                </a:lnTo>
                <a:lnTo>
                  <a:pt x="3840" y="21122"/>
                </a:lnTo>
                <a:lnTo>
                  <a:pt x="2880" y="25923"/>
                </a:lnTo>
                <a:lnTo>
                  <a:pt x="1920" y="30723"/>
                </a:lnTo>
                <a:lnTo>
                  <a:pt x="960" y="3552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2659349" y="3130235"/>
            <a:ext cx="96012" cy="167990"/>
          </a:xfrm>
          <a:custGeom>
            <a:avLst/>
            <a:gdLst/>
            <a:ahLst/>
            <a:cxnLst/>
            <a:rect l="l" t="t" r="r" b="b"/>
            <a:pathLst>
              <a:path w="96012" h="167990">
                <a:moveTo>
                  <a:pt x="82570" y="52806"/>
                </a:moveTo>
                <a:lnTo>
                  <a:pt x="82570" y="50871"/>
                </a:lnTo>
                <a:lnTo>
                  <a:pt x="83530" y="49911"/>
                </a:lnTo>
                <a:lnTo>
                  <a:pt x="83530" y="44165"/>
                </a:lnTo>
                <a:lnTo>
                  <a:pt x="82570" y="44165"/>
                </a:lnTo>
                <a:lnTo>
                  <a:pt x="82570" y="43190"/>
                </a:lnTo>
                <a:lnTo>
                  <a:pt x="62407" y="43190"/>
                </a:lnTo>
                <a:lnTo>
                  <a:pt x="63367" y="34564"/>
                </a:lnTo>
                <a:lnTo>
                  <a:pt x="64328" y="30723"/>
                </a:lnTo>
                <a:lnTo>
                  <a:pt x="65288" y="27843"/>
                </a:lnTo>
                <a:lnTo>
                  <a:pt x="66248" y="24963"/>
                </a:lnTo>
                <a:lnTo>
                  <a:pt x="67208" y="22082"/>
                </a:lnTo>
                <a:lnTo>
                  <a:pt x="68168" y="20162"/>
                </a:lnTo>
                <a:lnTo>
                  <a:pt x="70088" y="18242"/>
                </a:lnTo>
                <a:lnTo>
                  <a:pt x="71048" y="16322"/>
                </a:lnTo>
                <a:lnTo>
                  <a:pt x="72969" y="15361"/>
                </a:lnTo>
                <a:lnTo>
                  <a:pt x="74889" y="14401"/>
                </a:lnTo>
                <a:lnTo>
                  <a:pt x="76809" y="13441"/>
                </a:lnTo>
                <a:lnTo>
                  <a:pt x="85450" y="13441"/>
                </a:lnTo>
                <a:lnTo>
                  <a:pt x="87355" y="14401"/>
                </a:lnTo>
                <a:lnTo>
                  <a:pt x="90251" y="14401"/>
                </a:lnTo>
                <a:lnTo>
                  <a:pt x="90251" y="15361"/>
                </a:lnTo>
                <a:lnTo>
                  <a:pt x="94076" y="15361"/>
                </a:lnTo>
                <a:lnTo>
                  <a:pt x="94076" y="14401"/>
                </a:lnTo>
                <a:lnTo>
                  <a:pt x="95036" y="14401"/>
                </a:lnTo>
                <a:lnTo>
                  <a:pt x="95036" y="11521"/>
                </a:lnTo>
                <a:lnTo>
                  <a:pt x="96012" y="10561"/>
                </a:lnTo>
                <a:lnTo>
                  <a:pt x="96012" y="3840"/>
                </a:lnTo>
                <a:lnTo>
                  <a:pt x="95036" y="3840"/>
                </a:lnTo>
                <a:lnTo>
                  <a:pt x="95036" y="2880"/>
                </a:lnTo>
                <a:lnTo>
                  <a:pt x="94076" y="2880"/>
                </a:lnTo>
                <a:lnTo>
                  <a:pt x="93131" y="1920"/>
                </a:lnTo>
                <a:lnTo>
                  <a:pt x="92171" y="1920"/>
                </a:lnTo>
                <a:lnTo>
                  <a:pt x="91196" y="960"/>
                </a:lnTo>
                <a:lnTo>
                  <a:pt x="85450" y="960"/>
                </a:lnTo>
                <a:lnTo>
                  <a:pt x="83530" y="0"/>
                </a:lnTo>
                <a:lnTo>
                  <a:pt x="76809" y="0"/>
                </a:lnTo>
                <a:lnTo>
                  <a:pt x="72969" y="960"/>
                </a:lnTo>
                <a:lnTo>
                  <a:pt x="69128" y="1920"/>
                </a:lnTo>
                <a:lnTo>
                  <a:pt x="65288" y="2880"/>
                </a:lnTo>
                <a:lnTo>
                  <a:pt x="62407" y="4800"/>
                </a:lnTo>
                <a:lnTo>
                  <a:pt x="59527" y="7680"/>
                </a:lnTo>
                <a:lnTo>
                  <a:pt x="57607" y="10561"/>
                </a:lnTo>
                <a:lnTo>
                  <a:pt x="54726" y="13441"/>
                </a:lnTo>
                <a:lnTo>
                  <a:pt x="52806" y="17282"/>
                </a:lnTo>
                <a:lnTo>
                  <a:pt x="50886" y="21122"/>
                </a:lnTo>
                <a:lnTo>
                  <a:pt x="49926" y="25923"/>
                </a:lnTo>
                <a:lnTo>
                  <a:pt x="48966" y="30723"/>
                </a:lnTo>
                <a:lnTo>
                  <a:pt x="46085" y="43190"/>
                </a:lnTo>
                <a:lnTo>
                  <a:pt x="32644" y="43190"/>
                </a:lnTo>
                <a:lnTo>
                  <a:pt x="32644" y="44165"/>
                </a:lnTo>
                <a:lnTo>
                  <a:pt x="31683" y="44165"/>
                </a:lnTo>
                <a:lnTo>
                  <a:pt x="31683" y="45125"/>
                </a:lnTo>
                <a:lnTo>
                  <a:pt x="30723" y="45125"/>
                </a:lnTo>
                <a:lnTo>
                  <a:pt x="30723" y="47030"/>
                </a:lnTo>
                <a:lnTo>
                  <a:pt x="29763" y="48006"/>
                </a:lnTo>
                <a:lnTo>
                  <a:pt x="29763" y="55686"/>
                </a:lnTo>
                <a:lnTo>
                  <a:pt x="43205" y="55686"/>
                </a:lnTo>
                <a:lnTo>
                  <a:pt x="27843" y="134401"/>
                </a:lnTo>
                <a:lnTo>
                  <a:pt x="26883" y="138242"/>
                </a:lnTo>
                <a:lnTo>
                  <a:pt x="25923" y="141107"/>
                </a:lnTo>
                <a:lnTo>
                  <a:pt x="24963" y="144002"/>
                </a:lnTo>
                <a:lnTo>
                  <a:pt x="24003" y="145923"/>
                </a:lnTo>
                <a:lnTo>
                  <a:pt x="23042" y="148788"/>
                </a:lnTo>
                <a:lnTo>
                  <a:pt x="22082" y="149763"/>
                </a:lnTo>
                <a:lnTo>
                  <a:pt x="21122" y="151668"/>
                </a:lnTo>
                <a:lnTo>
                  <a:pt x="19202" y="153603"/>
                </a:lnTo>
                <a:lnTo>
                  <a:pt x="17282" y="153603"/>
                </a:lnTo>
                <a:lnTo>
                  <a:pt x="15361" y="154548"/>
                </a:lnTo>
                <a:lnTo>
                  <a:pt x="12496" y="155508"/>
                </a:lnTo>
                <a:lnTo>
                  <a:pt x="7680" y="155508"/>
                </a:lnTo>
                <a:lnTo>
                  <a:pt x="6720" y="154548"/>
                </a:lnTo>
                <a:lnTo>
                  <a:pt x="1935" y="154548"/>
                </a:lnTo>
                <a:lnTo>
                  <a:pt x="1935" y="155508"/>
                </a:lnTo>
                <a:lnTo>
                  <a:pt x="960" y="156469"/>
                </a:lnTo>
                <a:lnTo>
                  <a:pt x="960" y="158389"/>
                </a:lnTo>
                <a:lnTo>
                  <a:pt x="0" y="159349"/>
                </a:lnTo>
                <a:lnTo>
                  <a:pt x="0" y="166070"/>
                </a:lnTo>
                <a:lnTo>
                  <a:pt x="960" y="167030"/>
                </a:lnTo>
                <a:lnTo>
                  <a:pt x="1935" y="167030"/>
                </a:lnTo>
                <a:lnTo>
                  <a:pt x="3840" y="167990"/>
                </a:lnTo>
                <a:lnTo>
                  <a:pt x="19202" y="167990"/>
                </a:lnTo>
                <a:lnTo>
                  <a:pt x="23042" y="166070"/>
                </a:lnTo>
                <a:lnTo>
                  <a:pt x="25923" y="165110"/>
                </a:lnTo>
                <a:lnTo>
                  <a:pt x="28803" y="163189"/>
                </a:lnTo>
                <a:lnTo>
                  <a:pt x="31683" y="160309"/>
                </a:lnTo>
                <a:lnTo>
                  <a:pt x="34564" y="158389"/>
                </a:lnTo>
                <a:lnTo>
                  <a:pt x="36484" y="154548"/>
                </a:lnTo>
                <a:lnTo>
                  <a:pt x="38404" y="150723"/>
                </a:lnTo>
                <a:lnTo>
                  <a:pt x="40325" y="146883"/>
                </a:lnTo>
                <a:lnTo>
                  <a:pt x="42245" y="142082"/>
                </a:lnTo>
                <a:lnTo>
                  <a:pt x="43205" y="137281"/>
                </a:lnTo>
                <a:lnTo>
                  <a:pt x="59527" y="55686"/>
                </a:lnTo>
                <a:lnTo>
                  <a:pt x="79689" y="55686"/>
                </a:lnTo>
                <a:lnTo>
                  <a:pt x="80650" y="54711"/>
                </a:lnTo>
                <a:lnTo>
                  <a:pt x="81610" y="54711"/>
                </a:lnTo>
                <a:lnTo>
                  <a:pt x="81610" y="52806"/>
                </a:lnTo>
                <a:lnTo>
                  <a:pt x="82570" y="5280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2788950" y="3139836"/>
            <a:ext cx="41285" cy="124800"/>
          </a:xfrm>
          <a:custGeom>
            <a:avLst/>
            <a:gdLst/>
            <a:ahLst/>
            <a:cxnLst/>
            <a:rect l="l" t="t" r="r" b="b"/>
            <a:pathLst>
              <a:path w="41285" h="124800">
                <a:moveTo>
                  <a:pt x="40325" y="2880"/>
                </a:moveTo>
                <a:lnTo>
                  <a:pt x="41285" y="2880"/>
                </a:lnTo>
                <a:lnTo>
                  <a:pt x="40325" y="1920"/>
                </a:lnTo>
                <a:lnTo>
                  <a:pt x="40325" y="960"/>
                </a:lnTo>
                <a:lnTo>
                  <a:pt x="37444" y="960"/>
                </a:lnTo>
                <a:lnTo>
                  <a:pt x="36484" y="0"/>
                </a:lnTo>
                <a:lnTo>
                  <a:pt x="28803" y="0"/>
                </a:lnTo>
                <a:lnTo>
                  <a:pt x="27843" y="960"/>
                </a:lnTo>
                <a:lnTo>
                  <a:pt x="25923" y="960"/>
                </a:lnTo>
                <a:lnTo>
                  <a:pt x="24963" y="1920"/>
                </a:lnTo>
                <a:lnTo>
                  <a:pt x="24003" y="2880"/>
                </a:lnTo>
                <a:lnTo>
                  <a:pt x="960" y="121920"/>
                </a:lnTo>
                <a:lnTo>
                  <a:pt x="0" y="121920"/>
                </a:lnTo>
                <a:lnTo>
                  <a:pt x="0" y="122880"/>
                </a:lnTo>
                <a:lnTo>
                  <a:pt x="960" y="122880"/>
                </a:lnTo>
                <a:lnTo>
                  <a:pt x="960" y="123840"/>
                </a:lnTo>
                <a:lnTo>
                  <a:pt x="3840" y="123840"/>
                </a:lnTo>
                <a:lnTo>
                  <a:pt x="4800" y="124800"/>
                </a:lnTo>
                <a:lnTo>
                  <a:pt x="11521" y="124800"/>
                </a:lnTo>
                <a:lnTo>
                  <a:pt x="12481" y="123840"/>
                </a:lnTo>
                <a:lnTo>
                  <a:pt x="15361" y="123840"/>
                </a:lnTo>
                <a:lnTo>
                  <a:pt x="16322" y="122880"/>
                </a:lnTo>
                <a:lnTo>
                  <a:pt x="17282" y="121920"/>
                </a:lnTo>
                <a:lnTo>
                  <a:pt x="40325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2836956" y="3171520"/>
            <a:ext cx="83515" cy="93116"/>
          </a:xfrm>
          <a:custGeom>
            <a:avLst/>
            <a:gdLst/>
            <a:ahLst/>
            <a:cxnLst/>
            <a:rect l="l" t="t" r="r" b="b"/>
            <a:pathLst>
              <a:path w="83515" h="93116">
                <a:moveTo>
                  <a:pt x="30723" y="3840"/>
                </a:moveTo>
                <a:lnTo>
                  <a:pt x="30723" y="1905"/>
                </a:lnTo>
                <a:lnTo>
                  <a:pt x="29748" y="1905"/>
                </a:lnTo>
                <a:lnTo>
                  <a:pt x="28788" y="960"/>
                </a:lnTo>
                <a:lnTo>
                  <a:pt x="21122" y="960"/>
                </a:lnTo>
                <a:lnTo>
                  <a:pt x="20162" y="1905"/>
                </a:lnTo>
                <a:lnTo>
                  <a:pt x="18227" y="1905"/>
                </a:lnTo>
                <a:lnTo>
                  <a:pt x="18227" y="2880"/>
                </a:lnTo>
                <a:lnTo>
                  <a:pt x="17282" y="2880"/>
                </a:lnTo>
                <a:lnTo>
                  <a:pt x="17282" y="3840"/>
                </a:lnTo>
                <a:lnTo>
                  <a:pt x="0" y="90236"/>
                </a:lnTo>
                <a:lnTo>
                  <a:pt x="0" y="91196"/>
                </a:lnTo>
                <a:lnTo>
                  <a:pt x="960" y="92156"/>
                </a:lnTo>
                <a:lnTo>
                  <a:pt x="2880" y="92156"/>
                </a:lnTo>
                <a:lnTo>
                  <a:pt x="3840" y="93116"/>
                </a:lnTo>
                <a:lnTo>
                  <a:pt x="11506" y="93116"/>
                </a:lnTo>
                <a:lnTo>
                  <a:pt x="12481" y="92156"/>
                </a:lnTo>
                <a:lnTo>
                  <a:pt x="14386" y="92156"/>
                </a:lnTo>
                <a:lnTo>
                  <a:pt x="14386" y="91196"/>
                </a:lnTo>
                <a:lnTo>
                  <a:pt x="15346" y="91196"/>
                </a:lnTo>
                <a:lnTo>
                  <a:pt x="15346" y="90236"/>
                </a:lnTo>
                <a:lnTo>
                  <a:pt x="23027" y="51831"/>
                </a:lnTo>
                <a:lnTo>
                  <a:pt x="24947" y="46070"/>
                </a:lnTo>
                <a:lnTo>
                  <a:pt x="25907" y="41269"/>
                </a:lnTo>
                <a:lnTo>
                  <a:pt x="28788" y="36469"/>
                </a:lnTo>
                <a:lnTo>
                  <a:pt x="30723" y="31668"/>
                </a:lnTo>
                <a:lnTo>
                  <a:pt x="33588" y="27828"/>
                </a:lnTo>
                <a:lnTo>
                  <a:pt x="36469" y="23987"/>
                </a:lnTo>
                <a:lnTo>
                  <a:pt x="39349" y="21107"/>
                </a:lnTo>
                <a:lnTo>
                  <a:pt x="43190" y="18242"/>
                </a:lnTo>
                <a:lnTo>
                  <a:pt x="46070" y="16306"/>
                </a:lnTo>
                <a:lnTo>
                  <a:pt x="49911" y="14401"/>
                </a:lnTo>
                <a:lnTo>
                  <a:pt x="53751" y="13426"/>
                </a:lnTo>
                <a:lnTo>
                  <a:pt x="60472" y="13426"/>
                </a:lnTo>
                <a:lnTo>
                  <a:pt x="63352" y="14401"/>
                </a:lnTo>
                <a:lnTo>
                  <a:pt x="65272" y="17266"/>
                </a:lnTo>
                <a:lnTo>
                  <a:pt x="67193" y="19187"/>
                </a:lnTo>
                <a:lnTo>
                  <a:pt x="68153" y="23027"/>
                </a:lnTo>
                <a:lnTo>
                  <a:pt x="68153" y="27828"/>
                </a:lnTo>
                <a:lnTo>
                  <a:pt x="67193" y="29748"/>
                </a:lnTo>
                <a:lnTo>
                  <a:pt x="67193" y="35509"/>
                </a:lnTo>
                <a:lnTo>
                  <a:pt x="66233" y="36469"/>
                </a:lnTo>
                <a:lnTo>
                  <a:pt x="55671" y="90236"/>
                </a:lnTo>
                <a:lnTo>
                  <a:pt x="55671" y="91196"/>
                </a:lnTo>
                <a:lnTo>
                  <a:pt x="56631" y="91196"/>
                </a:lnTo>
                <a:lnTo>
                  <a:pt x="56631" y="92156"/>
                </a:lnTo>
                <a:lnTo>
                  <a:pt x="58552" y="92156"/>
                </a:lnTo>
                <a:lnTo>
                  <a:pt x="59512" y="93116"/>
                </a:lnTo>
                <a:lnTo>
                  <a:pt x="67193" y="93116"/>
                </a:lnTo>
                <a:lnTo>
                  <a:pt x="68153" y="92156"/>
                </a:lnTo>
                <a:lnTo>
                  <a:pt x="70073" y="92156"/>
                </a:lnTo>
                <a:lnTo>
                  <a:pt x="71033" y="91196"/>
                </a:lnTo>
                <a:lnTo>
                  <a:pt x="71993" y="90236"/>
                </a:lnTo>
                <a:lnTo>
                  <a:pt x="82555" y="36469"/>
                </a:lnTo>
                <a:lnTo>
                  <a:pt x="82555" y="34549"/>
                </a:lnTo>
                <a:lnTo>
                  <a:pt x="83515" y="31668"/>
                </a:lnTo>
                <a:lnTo>
                  <a:pt x="83515" y="17266"/>
                </a:lnTo>
                <a:lnTo>
                  <a:pt x="82555" y="14401"/>
                </a:lnTo>
                <a:lnTo>
                  <a:pt x="81594" y="11521"/>
                </a:lnTo>
                <a:lnTo>
                  <a:pt x="80634" y="9585"/>
                </a:lnTo>
                <a:lnTo>
                  <a:pt x="78714" y="6720"/>
                </a:lnTo>
                <a:lnTo>
                  <a:pt x="76794" y="4800"/>
                </a:lnTo>
                <a:lnTo>
                  <a:pt x="74874" y="2880"/>
                </a:lnTo>
                <a:lnTo>
                  <a:pt x="71993" y="1905"/>
                </a:lnTo>
                <a:lnTo>
                  <a:pt x="69113" y="960"/>
                </a:lnTo>
                <a:lnTo>
                  <a:pt x="65272" y="0"/>
                </a:lnTo>
                <a:lnTo>
                  <a:pt x="57591" y="0"/>
                </a:lnTo>
                <a:lnTo>
                  <a:pt x="53751" y="960"/>
                </a:lnTo>
                <a:lnTo>
                  <a:pt x="49911" y="1905"/>
                </a:lnTo>
                <a:lnTo>
                  <a:pt x="46070" y="2880"/>
                </a:lnTo>
                <a:lnTo>
                  <a:pt x="43190" y="4800"/>
                </a:lnTo>
                <a:lnTo>
                  <a:pt x="40309" y="6720"/>
                </a:lnTo>
                <a:lnTo>
                  <a:pt x="37429" y="8625"/>
                </a:lnTo>
                <a:lnTo>
                  <a:pt x="34564" y="11521"/>
                </a:lnTo>
                <a:lnTo>
                  <a:pt x="32628" y="13426"/>
                </a:lnTo>
                <a:lnTo>
                  <a:pt x="30723" y="16306"/>
                </a:lnTo>
                <a:lnTo>
                  <a:pt x="28788" y="18242"/>
                </a:lnTo>
                <a:lnTo>
                  <a:pt x="27843" y="20147"/>
                </a:lnTo>
                <a:lnTo>
                  <a:pt x="30723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2940634" y="3149437"/>
            <a:ext cx="56631" cy="116159"/>
          </a:xfrm>
          <a:custGeom>
            <a:avLst/>
            <a:gdLst/>
            <a:ahLst/>
            <a:cxnLst/>
            <a:rect l="l" t="t" r="r" b="b"/>
            <a:pathLst>
              <a:path w="56631" h="116159">
                <a:moveTo>
                  <a:pt x="4800" y="107518"/>
                </a:moveTo>
                <a:lnTo>
                  <a:pt x="6720" y="109438"/>
                </a:lnTo>
                <a:lnTo>
                  <a:pt x="7680" y="111358"/>
                </a:lnTo>
                <a:lnTo>
                  <a:pt x="9585" y="113278"/>
                </a:lnTo>
                <a:lnTo>
                  <a:pt x="12466" y="114239"/>
                </a:lnTo>
                <a:lnTo>
                  <a:pt x="14401" y="115199"/>
                </a:lnTo>
                <a:lnTo>
                  <a:pt x="17266" y="115199"/>
                </a:lnTo>
                <a:lnTo>
                  <a:pt x="20147" y="116159"/>
                </a:lnTo>
                <a:lnTo>
                  <a:pt x="28803" y="116159"/>
                </a:lnTo>
                <a:lnTo>
                  <a:pt x="29748" y="115199"/>
                </a:lnTo>
                <a:lnTo>
                  <a:pt x="32628" y="115199"/>
                </a:lnTo>
                <a:lnTo>
                  <a:pt x="33588" y="114239"/>
                </a:lnTo>
                <a:lnTo>
                  <a:pt x="35509" y="114239"/>
                </a:lnTo>
                <a:lnTo>
                  <a:pt x="36469" y="113278"/>
                </a:lnTo>
                <a:lnTo>
                  <a:pt x="37429" y="113278"/>
                </a:lnTo>
                <a:lnTo>
                  <a:pt x="38389" y="112318"/>
                </a:lnTo>
                <a:lnTo>
                  <a:pt x="39349" y="112318"/>
                </a:lnTo>
                <a:lnTo>
                  <a:pt x="39349" y="110398"/>
                </a:lnTo>
                <a:lnTo>
                  <a:pt x="40309" y="109438"/>
                </a:lnTo>
                <a:lnTo>
                  <a:pt x="40309" y="107518"/>
                </a:lnTo>
                <a:lnTo>
                  <a:pt x="41269" y="107518"/>
                </a:lnTo>
                <a:lnTo>
                  <a:pt x="41269" y="100797"/>
                </a:lnTo>
                <a:lnTo>
                  <a:pt x="40309" y="99837"/>
                </a:lnTo>
                <a:lnTo>
                  <a:pt x="38389" y="99837"/>
                </a:lnTo>
                <a:lnTo>
                  <a:pt x="38389" y="100797"/>
                </a:lnTo>
                <a:lnTo>
                  <a:pt x="35509" y="100797"/>
                </a:lnTo>
                <a:lnTo>
                  <a:pt x="34549" y="101757"/>
                </a:lnTo>
                <a:lnTo>
                  <a:pt x="32628" y="101757"/>
                </a:lnTo>
                <a:lnTo>
                  <a:pt x="30708" y="102717"/>
                </a:lnTo>
                <a:lnTo>
                  <a:pt x="24963" y="102717"/>
                </a:lnTo>
                <a:lnTo>
                  <a:pt x="22082" y="101757"/>
                </a:lnTo>
                <a:lnTo>
                  <a:pt x="21107" y="100797"/>
                </a:lnTo>
                <a:lnTo>
                  <a:pt x="20147" y="98877"/>
                </a:lnTo>
                <a:lnTo>
                  <a:pt x="19187" y="95996"/>
                </a:lnTo>
                <a:lnTo>
                  <a:pt x="19187" y="87355"/>
                </a:lnTo>
                <a:lnTo>
                  <a:pt x="20147" y="86395"/>
                </a:lnTo>
                <a:lnTo>
                  <a:pt x="20147" y="84475"/>
                </a:lnTo>
                <a:lnTo>
                  <a:pt x="29748" y="36484"/>
                </a:lnTo>
                <a:lnTo>
                  <a:pt x="52791" y="36484"/>
                </a:lnTo>
                <a:lnTo>
                  <a:pt x="53751" y="35509"/>
                </a:lnTo>
                <a:lnTo>
                  <a:pt x="54711" y="35509"/>
                </a:lnTo>
                <a:lnTo>
                  <a:pt x="54711" y="33604"/>
                </a:lnTo>
                <a:lnTo>
                  <a:pt x="55671" y="33604"/>
                </a:lnTo>
                <a:lnTo>
                  <a:pt x="55671" y="31668"/>
                </a:lnTo>
                <a:lnTo>
                  <a:pt x="56631" y="30708"/>
                </a:lnTo>
                <a:lnTo>
                  <a:pt x="56631" y="24963"/>
                </a:lnTo>
                <a:lnTo>
                  <a:pt x="55671" y="23987"/>
                </a:lnTo>
                <a:lnTo>
                  <a:pt x="32628" y="23987"/>
                </a:lnTo>
                <a:lnTo>
                  <a:pt x="36469" y="3840"/>
                </a:lnTo>
                <a:lnTo>
                  <a:pt x="36469" y="1920"/>
                </a:lnTo>
                <a:lnTo>
                  <a:pt x="35509" y="960"/>
                </a:lnTo>
                <a:lnTo>
                  <a:pt x="32628" y="960"/>
                </a:lnTo>
                <a:lnTo>
                  <a:pt x="31668" y="0"/>
                </a:lnTo>
                <a:lnTo>
                  <a:pt x="25907" y="0"/>
                </a:lnTo>
                <a:lnTo>
                  <a:pt x="24963" y="960"/>
                </a:lnTo>
                <a:lnTo>
                  <a:pt x="23027" y="960"/>
                </a:lnTo>
                <a:lnTo>
                  <a:pt x="22082" y="1920"/>
                </a:lnTo>
                <a:lnTo>
                  <a:pt x="21107" y="1920"/>
                </a:lnTo>
                <a:lnTo>
                  <a:pt x="21107" y="3840"/>
                </a:lnTo>
                <a:lnTo>
                  <a:pt x="16306" y="23987"/>
                </a:lnTo>
                <a:lnTo>
                  <a:pt x="2880" y="23987"/>
                </a:lnTo>
                <a:lnTo>
                  <a:pt x="1905" y="24963"/>
                </a:lnTo>
                <a:lnTo>
                  <a:pt x="1905" y="25923"/>
                </a:lnTo>
                <a:lnTo>
                  <a:pt x="960" y="26883"/>
                </a:lnTo>
                <a:lnTo>
                  <a:pt x="960" y="28803"/>
                </a:lnTo>
                <a:lnTo>
                  <a:pt x="0" y="29763"/>
                </a:lnTo>
                <a:lnTo>
                  <a:pt x="0" y="36484"/>
                </a:lnTo>
                <a:lnTo>
                  <a:pt x="13426" y="36484"/>
                </a:lnTo>
                <a:lnTo>
                  <a:pt x="3840" y="85435"/>
                </a:lnTo>
                <a:lnTo>
                  <a:pt x="3840" y="90236"/>
                </a:lnTo>
                <a:lnTo>
                  <a:pt x="2880" y="91196"/>
                </a:lnTo>
                <a:lnTo>
                  <a:pt x="2880" y="102717"/>
                </a:lnTo>
                <a:lnTo>
                  <a:pt x="3840" y="105597"/>
                </a:lnTo>
                <a:lnTo>
                  <a:pt x="4800" y="10751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3000146" y="3184946"/>
            <a:ext cx="66233" cy="80650"/>
          </a:xfrm>
          <a:custGeom>
            <a:avLst/>
            <a:gdLst/>
            <a:ahLst/>
            <a:cxnLst/>
            <a:rect l="l" t="t" r="r" b="b"/>
            <a:pathLst>
              <a:path w="66233" h="80650">
                <a:moveTo>
                  <a:pt x="17282" y="0"/>
                </a:moveTo>
                <a:lnTo>
                  <a:pt x="14401" y="3840"/>
                </a:lnTo>
                <a:lnTo>
                  <a:pt x="11521" y="8656"/>
                </a:lnTo>
                <a:lnTo>
                  <a:pt x="8641" y="12481"/>
                </a:lnTo>
                <a:lnTo>
                  <a:pt x="6720" y="17282"/>
                </a:lnTo>
                <a:lnTo>
                  <a:pt x="4800" y="22082"/>
                </a:lnTo>
                <a:lnTo>
                  <a:pt x="2880" y="26883"/>
                </a:lnTo>
                <a:lnTo>
                  <a:pt x="1920" y="30723"/>
                </a:lnTo>
                <a:lnTo>
                  <a:pt x="960" y="35524"/>
                </a:lnTo>
                <a:lnTo>
                  <a:pt x="0" y="40325"/>
                </a:lnTo>
                <a:lnTo>
                  <a:pt x="0" y="54726"/>
                </a:lnTo>
                <a:lnTo>
                  <a:pt x="960" y="59527"/>
                </a:lnTo>
                <a:lnTo>
                  <a:pt x="1920" y="63367"/>
                </a:lnTo>
                <a:lnTo>
                  <a:pt x="3840" y="67208"/>
                </a:lnTo>
                <a:lnTo>
                  <a:pt x="5760" y="70088"/>
                </a:lnTo>
                <a:lnTo>
                  <a:pt x="8641" y="72969"/>
                </a:lnTo>
                <a:lnTo>
                  <a:pt x="11521" y="75849"/>
                </a:lnTo>
                <a:lnTo>
                  <a:pt x="15361" y="77769"/>
                </a:lnTo>
                <a:lnTo>
                  <a:pt x="19202" y="78729"/>
                </a:lnTo>
                <a:lnTo>
                  <a:pt x="23042" y="79689"/>
                </a:lnTo>
                <a:lnTo>
                  <a:pt x="28803" y="80650"/>
                </a:lnTo>
                <a:lnTo>
                  <a:pt x="40309" y="80650"/>
                </a:lnTo>
                <a:lnTo>
                  <a:pt x="43205" y="79689"/>
                </a:lnTo>
                <a:lnTo>
                  <a:pt x="49926" y="79689"/>
                </a:lnTo>
                <a:lnTo>
                  <a:pt x="52806" y="78729"/>
                </a:lnTo>
                <a:lnTo>
                  <a:pt x="54711" y="77769"/>
                </a:lnTo>
                <a:lnTo>
                  <a:pt x="57591" y="77769"/>
                </a:lnTo>
                <a:lnTo>
                  <a:pt x="59512" y="76809"/>
                </a:lnTo>
                <a:lnTo>
                  <a:pt x="61432" y="75849"/>
                </a:lnTo>
                <a:lnTo>
                  <a:pt x="62392" y="74889"/>
                </a:lnTo>
                <a:lnTo>
                  <a:pt x="63367" y="73929"/>
                </a:lnTo>
                <a:lnTo>
                  <a:pt x="64312" y="73929"/>
                </a:lnTo>
                <a:lnTo>
                  <a:pt x="64312" y="72008"/>
                </a:lnTo>
                <a:lnTo>
                  <a:pt x="65272" y="71048"/>
                </a:lnTo>
                <a:lnTo>
                  <a:pt x="65272" y="70088"/>
                </a:lnTo>
                <a:lnTo>
                  <a:pt x="66233" y="69128"/>
                </a:lnTo>
                <a:lnTo>
                  <a:pt x="66233" y="63367"/>
                </a:lnTo>
                <a:lnTo>
                  <a:pt x="65272" y="62407"/>
                </a:lnTo>
                <a:lnTo>
                  <a:pt x="63367" y="62407"/>
                </a:lnTo>
                <a:lnTo>
                  <a:pt x="61432" y="63367"/>
                </a:lnTo>
                <a:lnTo>
                  <a:pt x="60487" y="63367"/>
                </a:lnTo>
                <a:lnTo>
                  <a:pt x="58552" y="64328"/>
                </a:lnTo>
                <a:lnTo>
                  <a:pt x="55671" y="65288"/>
                </a:lnTo>
                <a:lnTo>
                  <a:pt x="53766" y="66248"/>
                </a:lnTo>
                <a:lnTo>
                  <a:pt x="50871" y="66248"/>
                </a:lnTo>
                <a:lnTo>
                  <a:pt x="47030" y="67208"/>
                </a:lnTo>
                <a:lnTo>
                  <a:pt x="44150" y="68168"/>
                </a:lnTo>
                <a:lnTo>
                  <a:pt x="28803" y="68168"/>
                </a:lnTo>
                <a:lnTo>
                  <a:pt x="24003" y="66248"/>
                </a:lnTo>
                <a:lnTo>
                  <a:pt x="21122" y="63367"/>
                </a:lnTo>
                <a:lnTo>
                  <a:pt x="18242" y="59527"/>
                </a:lnTo>
                <a:lnTo>
                  <a:pt x="16322" y="54726"/>
                </a:lnTo>
                <a:lnTo>
                  <a:pt x="16322" y="41285"/>
                </a:lnTo>
                <a:lnTo>
                  <a:pt x="17282" y="38404"/>
                </a:lnTo>
                <a:lnTo>
                  <a:pt x="17282" y="36484"/>
                </a:lnTo>
                <a:lnTo>
                  <a:pt x="45125" y="36484"/>
                </a:lnTo>
                <a:lnTo>
                  <a:pt x="47030" y="24002"/>
                </a:lnTo>
                <a:lnTo>
                  <a:pt x="42245" y="24963"/>
                </a:lnTo>
                <a:lnTo>
                  <a:pt x="20162" y="24963"/>
                </a:lnTo>
                <a:lnTo>
                  <a:pt x="1728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3017428" y="3171520"/>
            <a:ext cx="63352" cy="49911"/>
          </a:xfrm>
          <a:custGeom>
            <a:avLst/>
            <a:gdLst/>
            <a:ahLst/>
            <a:cxnLst/>
            <a:rect l="l" t="t" r="r" b="b"/>
            <a:pathLst>
              <a:path w="63352" h="49911">
                <a:moveTo>
                  <a:pt x="46085" y="28788"/>
                </a:moveTo>
                <a:lnTo>
                  <a:pt x="45110" y="30708"/>
                </a:lnTo>
                <a:lnTo>
                  <a:pt x="43205" y="32628"/>
                </a:lnTo>
                <a:lnTo>
                  <a:pt x="40309" y="34549"/>
                </a:lnTo>
                <a:lnTo>
                  <a:pt x="37429" y="35509"/>
                </a:lnTo>
                <a:lnTo>
                  <a:pt x="33588" y="36469"/>
                </a:lnTo>
                <a:lnTo>
                  <a:pt x="29748" y="37429"/>
                </a:lnTo>
                <a:lnTo>
                  <a:pt x="27843" y="49911"/>
                </a:lnTo>
                <a:lnTo>
                  <a:pt x="34549" y="47990"/>
                </a:lnTo>
                <a:lnTo>
                  <a:pt x="41269" y="47030"/>
                </a:lnTo>
                <a:lnTo>
                  <a:pt x="47030" y="45110"/>
                </a:lnTo>
                <a:lnTo>
                  <a:pt x="50871" y="42230"/>
                </a:lnTo>
                <a:lnTo>
                  <a:pt x="55671" y="40309"/>
                </a:lnTo>
                <a:lnTo>
                  <a:pt x="58552" y="36469"/>
                </a:lnTo>
                <a:lnTo>
                  <a:pt x="60472" y="33588"/>
                </a:lnTo>
                <a:lnTo>
                  <a:pt x="62392" y="29748"/>
                </a:lnTo>
                <a:lnTo>
                  <a:pt x="63352" y="25908"/>
                </a:lnTo>
                <a:lnTo>
                  <a:pt x="63352" y="16306"/>
                </a:lnTo>
                <a:lnTo>
                  <a:pt x="62392" y="14401"/>
                </a:lnTo>
                <a:lnTo>
                  <a:pt x="60472" y="11521"/>
                </a:lnTo>
                <a:lnTo>
                  <a:pt x="59512" y="9585"/>
                </a:lnTo>
                <a:lnTo>
                  <a:pt x="56631" y="6720"/>
                </a:lnTo>
                <a:lnTo>
                  <a:pt x="54711" y="4800"/>
                </a:lnTo>
                <a:lnTo>
                  <a:pt x="51831" y="2880"/>
                </a:lnTo>
                <a:lnTo>
                  <a:pt x="47990" y="1905"/>
                </a:lnTo>
                <a:lnTo>
                  <a:pt x="44150" y="960"/>
                </a:lnTo>
                <a:lnTo>
                  <a:pt x="39364" y="0"/>
                </a:lnTo>
                <a:lnTo>
                  <a:pt x="27843" y="0"/>
                </a:lnTo>
                <a:lnTo>
                  <a:pt x="22082" y="960"/>
                </a:lnTo>
                <a:lnTo>
                  <a:pt x="17282" y="2880"/>
                </a:lnTo>
                <a:lnTo>
                  <a:pt x="12481" y="4800"/>
                </a:lnTo>
                <a:lnTo>
                  <a:pt x="7680" y="7680"/>
                </a:lnTo>
                <a:lnTo>
                  <a:pt x="3840" y="10561"/>
                </a:lnTo>
                <a:lnTo>
                  <a:pt x="0" y="13426"/>
                </a:lnTo>
                <a:lnTo>
                  <a:pt x="2880" y="38389"/>
                </a:lnTo>
                <a:lnTo>
                  <a:pt x="3840" y="35509"/>
                </a:lnTo>
                <a:lnTo>
                  <a:pt x="5760" y="31668"/>
                </a:lnTo>
                <a:lnTo>
                  <a:pt x="6720" y="28788"/>
                </a:lnTo>
                <a:lnTo>
                  <a:pt x="8641" y="24947"/>
                </a:lnTo>
                <a:lnTo>
                  <a:pt x="10561" y="23027"/>
                </a:lnTo>
                <a:lnTo>
                  <a:pt x="13441" y="20147"/>
                </a:lnTo>
                <a:lnTo>
                  <a:pt x="16322" y="17266"/>
                </a:lnTo>
                <a:lnTo>
                  <a:pt x="19202" y="15346"/>
                </a:lnTo>
                <a:lnTo>
                  <a:pt x="22082" y="14401"/>
                </a:lnTo>
                <a:lnTo>
                  <a:pt x="24963" y="12466"/>
                </a:lnTo>
                <a:lnTo>
                  <a:pt x="37429" y="12466"/>
                </a:lnTo>
                <a:lnTo>
                  <a:pt x="41269" y="13426"/>
                </a:lnTo>
                <a:lnTo>
                  <a:pt x="44150" y="15346"/>
                </a:lnTo>
                <a:lnTo>
                  <a:pt x="46085" y="17266"/>
                </a:lnTo>
                <a:lnTo>
                  <a:pt x="47990" y="20147"/>
                </a:lnTo>
                <a:lnTo>
                  <a:pt x="47990" y="24947"/>
                </a:lnTo>
                <a:lnTo>
                  <a:pt x="47030" y="26868"/>
                </a:lnTo>
                <a:lnTo>
                  <a:pt x="46085" y="2878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3092302" y="3171520"/>
            <a:ext cx="66248" cy="93116"/>
          </a:xfrm>
          <a:custGeom>
            <a:avLst/>
            <a:gdLst/>
            <a:ahLst/>
            <a:cxnLst/>
            <a:rect l="l" t="t" r="r" b="b"/>
            <a:pathLst>
              <a:path w="66248" h="93116">
                <a:moveTo>
                  <a:pt x="960" y="91196"/>
                </a:moveTo>
                <a:lnTo>
                  <a:pt x="960" y="92156"/>
                </a:lnTo>
                <a:lnTo>
                  <a:pt x="2880" y="92156"/>
                </a:lnTo>
                <a:lnTo>
                  <a:pt x="3840" y="93116"/>
                </a:lnTo>
                <a:lnTo>
                  <a:pt x="11521" y="93116"/>
                </a:lnTo>
                <a:lnTo>
                  <a:pt x="12481" y="92156"/>
                </a:lnTo>
                <a:lnTo>
                  <a:pt x="14401" y="92156"/>
                </a:lnTo>
                <a:lnTo>
                  <a:pt x="15361" y="91196"/>
                </a:lnTo>
                <a:lnTo>
                  <a:pt x="16322" y="90236"/>
                </a:lnTo>
                <a:lnTo>
                  <a:pt x="24002" y="51831"/>
                </a:lnTo>
                <a:lnTo>
                  <a:pt x="24963" y="46070"/>
                </a:lnTo>
                <a:lnTo>
                  <a:pt x="25923" y="41269"/>
                </a:lnTo>
                <a:lnTo>
                  <a:pt x="28803" y="37429"/>
                </a:lnTo>
                <a:lnTo>
                  <a:pt x="30723" y="32628"/>
                </a:lnTo>
                <a:lnTo>
                  <a:pt x="33604" y="28788"/>
                </a:lnTo>
                <a:lnTo>
                  <a:pt x="36484" y="24947"/>
                </a:lnTo>
                <a:lnTo>
                  <a:pt x="38404" y="22082"/>
                </a:lnTo>
                <a:lnTo>
                  <a:pt x="41285" y="19187"/>
                </a:lnTo>
                <a:lnTo>
                  <a:pt x="44165" y="17266"/>
                </a:lnTo>
                <a:lnTo>
                  <a:pt x="47045" y="15346"/>
                </a:lnTo>
                <a:lnTo>
                  <a:pt x="49911" y="14401"/>
                </a:lnTo>
                <a:lnTo>
                  <a:pt x="52791" y="14401"/>
                </a:lnTo>
                <a:lnTo>
                  <a:pt x="54726" y="15346"/>
                </a:lnTo>
                <a:lnTo>
                  <a:pt x="56631" y="15346"/>
                </a:lnTo>
                <a:lnTo>
                  <a:pt x="57591" y="16306"/>
                </a:lnTo>
                <a:lnTo>
                  <a:pt x="59527" y="16306"/>
                </a:lnTo>
                <a:lnTo>
                  <a:pt x="60472" y="17266"/>
                </a:lnTo>
                <a:lnTo>
                  <a:pt x="62407" y="17266"/>
                </a:lnTo>
                <a:lnTo>
                  <a:pt x="62407" y="16306"/>
                </a:lnTo>
                <a:lnTo>
                  <a:pt x="63352" y="15346"/>
                </a:lnTo>
                <a:lnTo>
                  <a:pt x="63352" y="14401"/>
                </a:lnTo>
                <a:lnTo>
                  <a:pt x="64312" y="14401"/>
                </a:lnTo>
                <a:lnTo>
                  <a:pt x="64312" y="13426"/>
                </a:lnTo>
                <a:lnTo>
                  <a:pt x="65272" y="12466"/>
                </a:lnTo>
                <a:lnTo>
                  <a:pt x="65272" y="8625"/>
                </a:lnTo>
                <a:lnTo>
                  <a:pt x="66248" y="7680"/>
                </a:lnTo>
                <a:lnTo>
                  <a:pt x="66248" y="2880"/>
                </a:lnTo>
                <a:lnTo>
                  <a:pt x="65272" y="2880"/>
                </a:lnTo>
                <a:lnTo>
                  <a:pt x="65272" y="1905"/>
                </a:lnTo>
                <a:lnTo>
                  <a:pt x="63352" y="1905"/>
                </a:lnTo>
                <a:lnTo>
                  <a:pt x="63352" y="960"/>
                </a:lnTo>
                <a:lnTo>
                  <a:pt x="61432" y="960"/>
                </a:lnTo>
                <a:lnTo>
                  <a:pt x="60472" y="0"/>
                </a:lnTo>
                <a:lnTo>
                  <a:pt x="49911" y="0"/>
                </a:lnTo>
                <a:lnTo>
                  <a:pt x="47045" y="1905"/>
                </a:lnTo>
                <a:lnTo>
                  <a:pt x="45125" y="2880"/>
                </a:lnTo>
                <a:lnTo>
                  <a:pt x="42245" y="3840"/>
                </a:lnTo>
                <a:lnTo>
                  <a:pt x="40325" y="5745"/>
                </a:lnTo>
                <a:lnTo>
                  <a:pt x="37444" y="7680"/>
                </a:lnTo>
                <a:lnTo>
                  <a:pt x="35524" y="9585"/>
                </a:lnTo>
                <a:lnTo>
                  <a:pt x="33604" y="12466"/>
                </a:lnTo>
                <a:lnTo>
                  <a:pt x="31683" y="14401"/>
                </a:lnTo>
                <a:lnTo>
                  <a:pt x="29763" y="17266"/>
                </a:lnTo>
                <a:lnTo>
                  <a:pt x="27843" y="20147"/>
                </a:lnTo>
                <a:lnTo>
                  <a:pt x="31683" y="3840"/>
                </a:lnTo>
                <a:lnTo>
                  <a:pt x="31683" y="2880"/>
                </a:lnTo>
                <a:lnTo>
                  <a:pt x="30723" y="2880"/>
                </a:lnTo>
                <a:lnTo>
                  <a:pt x="30723" y="1905"/>
                </a:lnTo>
                <a:lnTo>
                  <a:pt x="29763" y="1905"/>
                </a:lnTo>
                <a:lnTo>
                  <a:pt x="28803" y="960"/>
                </a:lnTo>
                <a:lnTo>
                  <a:pt x="22082" y="960"/>
                </a:lnTo>
                <a:lnTo>
                  <a:pt x="21122" y="1905"/>
                </a:lnTo>
                <a:lnTo>
                  <a:pt x="18242" y="1905"/>
                </a:lnTo>
                <a:lnTo>
                  <a:pt x="18242" y="2880"/>
                </a:lnTo>
                <a:lnTo>
                  <a:pt x="17282" y="2880"/>
                </a:lnTo>
                <a:lnTo>
                  <a:pt x="17282" y="3840"/>
                </a:lnTo>
                <a:lnTo>
                  <a:pt x="0" y="90236"/>
                </a:lnTo>
                <a:lnTo>
                  <a:pt x="0" y="91196"/>
                </a:lnTo>
                <a:lnTo>
                  <a:pt x="960" y="9119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3159495" y="3171520"/>
            <a:ext cx="84475" cy="93116"/>
          </a:xfrm>
          <a:custGeom>
            <a:avLst/>
            <a:gdLst/>
            <a:ahLst/>
            <a:cxnLst/>
            <a:rect l="l" t="t" r="r" b="b"/>
            <a:pathLst>
              <a:path w="84475" h="93116">
                <a:moveTo>
                  <a:pt x="66248" y="36469"/>
                </a:moveTo>
                <a:lnTo>
                  <a:pt x="55686" y="90236"/>
                </a:lnTo>
                <a:lnTo>
                  <a:pt x="55686" y="91196"/>
                </a:lnTo>
                <a:lnTo>
                  <a:pt x="56647" y="91196"/>
                </a:lnTo>
                <a:lnTo>
                  <a:pt x="56647" y="92156"/>
                </a:lnTo>
                <a:lnTo>
                  <a:pt x="58567" y="92156"/>
                </a:lnTo>
                <a:lnTo>
                  <a:pt x="59527" y="93116"/>
                </a:lnTo>
                <a:lnTo>
                  <a:pt x="67208" y="93116"/>
                </a:lnTo>
                <a:lnTo>
                  <a:pt x="68168" y="92156"/>
                </a:lnTo>
                <a:lnTo>
                  <a:pt x="70088" y="92156"/>
                </a:lnTo>
                <a:lnTo>
                  <a:pt x="71048" y="91196"/>
                </a:lnTo>
                <a:lnTo>
                  <a:pt x="72008" y="91196"/>
                </a:lnTo>
                <a:lnTo>
                  <a:pt x="72008" y="90236"/>
                </a:lnTo>
                <a:lnTo>
                  <a:pt x="82570" y="36469"/>
                </a:lnTo>
                <a:lnTo>
                  <a:pt x="83515" y="34549"/>
                </a:lnTo>
                <a:lnTo>
                  <a:pt x="83515" y="27828"/>
                </a:lnTo>
                <a:lnTo>
                  <a:pt x="84475" y="24947"/>
                </a:lnTo>
                <a:lnTo>
                  <a:pt x="84475" y="20147"/>
                </a:lnTo>
                <a:lnTo>
                  <a:pt x="83515" y="17266"/>
                </a:lnTo>
                <a:lnTo>
                  <a:pt x="82570" y="14401"/>
                </a:lnTo>
                <a:lnTo>
                  <a:pt x="82570" y="11521"/>
                </a:lnTo>
                <a:lnTo>
                  <a:pt x="80634" y="9585"/>
                </a:lnTo>
                <a:lnTo>
                  <a:pt x="78729" y="6720"/>
                </a:lnTo>
                <a:lnTo>
                  <a:pt x="77769" y="4800"/>
                </a:lnTo>
                <a:lnTo>
                  <a:pt x="74889" y="2880"/>
                </a:lnTo>
                <a:lnTo>
                  <a:pt x="72008" y="1905"/>
                </a:lnTo>
                <a:lnTo>
                  <a:pt x="69128" y="960"/>
                </a:lnTo>
                <a:lnTo>
                  <a:pt x="65288" y="0"/>
                </a:lnTo>
                <a:lnTo>
                  <a:pt x="57607" y="0"/>
                </a:lnTo>
                <a:lnTo>
                  <a:pt x="53766" y="960"/>
                </a:lnTo>
                <a:lnTo>
                  <a:pt x="49926" y="1905"/>
                </a:lnTo>
                <a:lnTo>
                  <a:pt x="47045" y="2880"/>
                </a:lnTo>
                <a:lnTo>
                  <a:pt x="43205" y="4800"/>
                </a:lnTo>
                <a:lnTo>
                  <a:pt x="40325" y="6720"/>
                </a:lnTo>
                <a:lnTo>
                  <a:pt x="37444" y="8625"/>
                </a:lnTo>
                <a:lnTo>
                  <a:pt x="34564" y="11521"/>
                </a:lnTo>
                <a:lnTo>
                  <a:pt x="32644" y="13426"/>
                </a:lnTo>
                <a:lnTo>
                  <a:pt x="30723" y="16306"/>
                </a:lnTo>
                <a:lnTo>
                  <a:pt x="28803" y="18242"/>
                </a:lnTo>
                <a:lnTo>
                  <a:pt x="27843" y="20147"/>
                </a:lnTo>
                <a:lnTo>
                  <a:pt x="30723" y="3840"/>
                </a:lnTo>
                <a:lnTo>
                  <a:pt x="31683" y="3840"/>
                </a:lnTo>
                <a:lnTo>
                  <a:pt x="30723" y="2880"/>
                </a:lnTo>
                <a:lnTo>
                  <a:pt x="30723" y="1905"/>
                </a:lnTo>
                <a:lnTo>
                  <a:pt x="29763" y="1905"/>
                </a:lnTo>
                <a:lnTo>
                  <a:pt x="28803" y="960"/>
                </a:lnTo>
                <a:lnTo>
                  <a:pt x="21122" y="960"/>
                </a:lnTo>
                <a:lnTo>
                  <a:pt x="20162" y="1905"/>
                </a:lnTo>
                <a:lnTo>
                  <a:pt x="18242" y="1905"/>
                </a:lnTo>
                <a:lnTo>
                  <a:pt x="18242" y="2880"/>
                </a:lnTo>
                <a:lnTo>
                  <a:pt x="17282" y="2880"/>
                </a:lnTo>
                <a:lnTo>
                  <a:pt x="17282" y="3840"/>
                </a:lnTo>
                <a:lnTo>
                  <a:pt x="0" y="90236"/>
                </a:lnTo>
                <a:lnTo>
                  <a:pt x="0" y="91196"/>
                </a:lnTo>
                <a:lnTo>
                  <a:pt x="960" y="92156"/>
                </a:lnTo>
                <a:lnTo>
                  <a:pt x="2880" y="92156"/>
                </a:lnTo>
                <a:lnTo>
                  <a:pt x="3840" y="93116"/>
                </a:lnTo>
                <a:lnTo>
                  <a:pt x="11521" y="93116"/>
                </a:lnTo>
                <a:lnTo>
                  <a:pt x="12481" y="92156"/>
                </a:lnTo>
                <a:lnTo>
                  <a:pt x="14401" y="92156"/>
                </a:lnTo>
                <a:lnTo>
                  <a:pt x="15361" y="91196"/>
                </a:lnTo>
                <a:lnTo>
                  <a:pt x="15361" y="90236"/>
                </a:lnTo>
                <a:lnTo>
                  <a:pt x="16322" y="90236"/>
                </a:lnTo>
                <a:lnTo>
                  <a:pt x="24002" y="51831"/>
                </a:lnTo>
                <a:lnTo>
                  <a:pt x="24963" y="46070"/>
                </a:lnTo>
                <a:lnTo>
                  <a:pt x="26883" y="41269"/>
                </a:lnTo>
                <a:lnTo>
                  <a:pt x="28803" y="36469"/>
                </a:lnTo>
                <a:lnTo>
                  <a:pt x="30723" y="31668"/>
                </a:lnTo>
                <a:lnTo>
                  <a:pt x="33604" y="27828"/>
                </a:lnTo>
                <a:lnTo>
                  <a:pt x="36484" y="23987"/>
                </a:lnTo>
                <a:lnTo>
                  <a:pt x="40325" y="21107"/>
                </a:lnTo>
                <a:lnTo>
                  <a:pt x="43205" y="18242"/>
                </a:lnTo>
                <a:lnTo>
                  <a:pt x="47045" y="16306"/>
                </a:lnTo>
                <a:lnTo>
                  <a:pt x="49926" y="14401"/>
                </a:lnTo>
                <a:lnTo>
                  <a:pt x="53766" y="13426"/>
                </a:lnTo>
                <a:lnTo>
                  <a:pt x="61447" y="13426"/>
                </a:lnTo>
                <a:lnTo>
                  <a:pt x="63367" y="14401"/>
                </a:lnTo>
                <a:lnTo>
                  <a:pt x="65288" y="17266"/>
                </a:lnTo>
                <a:lnTo>
                  <a:pt x="67208" y="19187"/>
                </a:lnTo>
                <a:lnTo>
                  <a:pt x="68168" y="23027"/>
                </a:lnTo>
                <a:lnTo>
                  <a:pt x="68168" y="29748"/>
                </a:lnTo>
                <a:lnTo>
                  <a:pt x="67208" y="31668"/>
                </a:lnTo>
                <a:lnTo>
                  <a:pt x="67208" y="35509"/>
                </a:lnTo>
                <a:lnTo>
                  <a:pt x="66248" y="3646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3261253" y="3171520"/>
            <a:ext cx="87355" cy="94076"/>
          </a:xfrm>
          <a:custGeom>
            <a:avLst/>
            <a:gdLst/>
            <a:ahLst/>
            <a:cxnLst/>
            <a:rect l="l" t="t" r="r" b="b"/>
            <a:pathLst>
              <a:path w="87355" h="94076">
                <a:moveTo>
                  <a:pt x="18242" y="71033"/>
                </a:moveTo>
                <a:lnTo>
                  <a:pt x="17282" y="69113"/>
                </a:lnTo>
                <a:lnTo>
                  <a:pt x="17282" y="52791"/>
                </a:lnTo>
                <a:lnTo>
                  <a:pt x="18242" y="48950"/>
                </a:lnTo>
                <a:lnTo>
                  <a:pt x="19202" y="45110"/>
                </a:lnTo>
                <a:lnTo>
                  <a:pt x="20162" y="42230"/>
                </a:lnTo>
                <a:lnTo>
                  <a:pt x="21122" y="38389"/>
                </a:lnTo>
                <a:lnTo>
                  <a:pt x="22082" y="34549"/>
                </a:lnTo>
                <a:lnTo>
                  <a:pt x="24002" y="31668"/>
                </a:lnTo>
                <a:lnTo>
                  <a:pt x="24963" y="27828"/>
                </a:lnTo>
                <a:lnTo>
                  <a:pt x="26883" y="24947"/>
                </a:lnTo>
                <a:lnTo>
                  <a:pt x="28803" y="22082"/>
                </a:lnTo>
                <a:lnTo>
                  <a:pt x="31683" y="19187"/>
                </a:lnTo>
                <a:lnTo>
                  <a:pt x="33604" y="17266"/>
                </a:lnTo>
                <a:lnTo>
                  <a:pt x="36484" y="16306"/>
                </a:lnTo>
                <a:lnTo>
                  <a:pt x="39364" y="14401"/>
                </a:lnTo>
                <a:lnTo>
                  <a:pt x="42245" y="13426"/>
                </a:lnTo>
                <a:lnTo>
                  <a:pt x="49926" y="13426"/>
                </a:lnTo>
                <a:lnTo>
                  <a:pt x="53766" y="14401"/>
                </a:lnTo>
                <a:lnTo>
                  <a:pt x="57607" y="16306"/>
                </a:lnTo>
                <a:lnTo>
                  <a:pt x="61447" y="19187"/>
                </a:lnTo>
                <a:lnTo>
                  <a:pt x="64328" y="22082"/>
                </a:lnTo>
                <a:lnTo>
                  <a:pt x="67208" y="26868"/>
                </a:lnTo>
                <a:lnTo>
                  <a:pt x="64328" y="42230"/>
                </a:lnTo>
                <a:lnTo>
                  <a:pt x="62407" y="47990"/>
                </a:lnTo>
                <a:lnTo>
                  <a:pt x="61447" y="52791"/>
                </a:lnTo>
                <a:lnTo>
                  <a:pt x="58567" y="57591"/>
                </a:lnTo>
                <a:lnTo>
                  <a:pt x="56647" y="62392"/>
                </a:lnTo>
                <a:lnTo>
                  <a:pt x="53766" y="66233"/>
                </a:lnTo>
                <a:lnTo>
                  <a:pt x="50886" y="70073"/>
                </a:lnTo>
                <a:lnTo>
                  <a:pt x="48006" y="72953"/>
                </a:lnTo>
                <a:lnTo>
                  <a:pt x="44165" y="75834"/>
                </a:lnTo>
                <a:lnTo>
                  <a:pt x="41285" y="91196"/>
                </a:lnTo>
                <a:lnTo>
                  <a:pt x="44165" y="89275"/>
                </a:lnTo>
                <a:lnTo>
                  <a:pt x="47045" y="87355"/>
                </a:lnTo>
                <a:lnTo>
                  <a:pt x="49926" y="85435"/>
                </a:lnTo>
                <a:lnTo>
                  <a:pt x="52806" y="82555"/>
                </a:lnTo>
                <a:lnTo>
                  <a:pt x="54726" y="80634"/>
                </a:lnTo>
                <a:lnTo>
                  <a:pt x="56647" y="77754"/>
                </a:lnTo>
                <a:lnTo>
                  <a:pt x="58567" y="75834"/>
                </a:lnTo>
                <a:lnTo>
                  <a:pt x="59527" y="73914"/>
                </a:lnTo>
                <a:lnTo>
                  <a:pt x="56647" y="90236"/>
                </a:lnTo>
                <a:lnTo>
                  <a:pt x="55686" y="90236"/>
                </a:lnTo>
                <a:lnTo>
                  <a:pt x="55686" y="91196"/>
                </a:lnTo>
                <a:lnTo>
                  <a:pt x="56647" y="91196"/>
                </a:lnTo>
                <a:lnTo>
                  <a:pt x="56647" y="92156"/>
                </a:lnTo>
                <a:lnTo>
                  <a:pt x="58567" y="92156"/>
                </a:lnTo>
                <a:lnTo>
                  <a:pt x="59527" y="93116"/>
                </a:lnTo>
                <a:lnTo>
                  <a:pt x="65288" y="93116"/>
                </a:lnTo>
                <a:lnTo>
                  <a:pt x="67208" y="92156"/>
                </a:lnTo>
                <a:lnTo>
                  <a:pt x="69128" y="92156"/>
                </a:lnTo>
                <a:lnTo>
                  <a:pt x="70088" y="91196"/>
                </a:lnTo>
                <a:lnTo>
                  <a:pt x="70088" y="90236"/>
                </a:lnTo>
                <a:lnTo>
                  <a:pt x="87355" y="3840"/>
                </a:lnTo>
                <a:lnTo>
                  <a:pt x="87355" y="2880"/>
                </a:lnTo>
                <a:lnTo>
                  <a:pt x="86410" y="1905"/>
                </a:lnTo>
                <a:lnTo>
                  <a:pt x="85450" y="1905"/>
                </a:lnTo>
                <a:lnTo>
                  <a:pt x="85450" y="960"/>
                </a:lnTo>
                <a:lnTo>
                  <a:pt x="78729" y="960"/>
                </a:lnTo>
                <a:lnTo>
                  <a:pt x="76794" y="1905"/>
                </a:lnTo>
                <a:lnTo>
                  <a:pt x="73929" y="1905"/>
                </a:lnTo>
                <a:lnTo>
                  <a:pt x="73929" y="2880"/>
                </a:lnTo>
                <a:lnTo>
                  <a:pt x="72953" y="3840"/>
                </a:lnTo>
                <a:lnTo>
                  <a:pt x="71048" y="12466"/>
                </a:lnTo>
                <a:lnTo>
                  <a:pt x="68168" y="8625"/>
                </a:lnTo>
                <a:lnTo>
                  <a:pt x="64328" y="5745"/>
                </a:lnTo>
                <a:lnTo>
                  <a:pt x="60487" y="2880"/>
                </a:lnTo>
                <a:lnTo>
                  <a:pt x="56647" y="960"/>
                </a:lnTo>
                <a:lnTo>
                  <a:pt x="51846" y="0"/>
                </a:lnTo>
                <a:lnTo>
                  <a:pt x="40325" y="0"/>
                </a:lnTo>
                <a:lnTo>
                  <a:pt x="35524" y="960"/>
                </a:lnTo>
                <a:lnTo>
                  <a:pt x="30723" y="2880"/>
                </a:lnTo>
                <a:lnTo>
                  <a:pt x="26883" y="4800"/>
                </a:lnTo>
                <a:lnTo>
                  <a:pt x="22082" y="7680"/>
                </a:lnTo>
                <a:lnTo>
                  <a:pt x="19202" y="11521"/>
                </a:lnTo>
                <a:lnTo>
                  <a:pt x="15361" y="15346"/>
                </a:lnTo>
                <a:lnTo>
                  <a:pt x="12481" y="19187"/>
                </a:lnTo>
                <a:lnTo>
                  <a:pt x="10561" y="23987"/>
                </a:lnTo>
                <a:lnTo>
                  <a:pt x="7680" y="27828"/>
                </a:lnTo>
                <a:lnTo>
                  <a:pt x="5760" y="32628"/>
                </a:lnTo>
                <a:lnTo>
                  <a:pt x="4800" y="37429"/>
                </a:lnTo>
                <a:lnTo>
                  <a:pt x="2880" y="42230"/>
                </a:lnTo>
                <a:lnTo>
                  <a:pt x="1935" y="47030"/>
                </a:lnTo>
                <a:lnTo>
                  <a:pt x="960" y="50871"/>
                </a:lnTo>
                <a:lnTo>
                  <a:pt x="960" y="55671"/>
                </a:lnTo>
                <a:lnTo>
                  <a:pt x="0" y="59512"/>
                </a:lnTo>
                <a:lnTo>
                  <a:pt x="0" y="67193"/>
                </a:lnTo>
                <a:lnTo>
                  <a:pt x="960" y="71033"/>
                </a:lnTo>
                <a:lnTo>
                  <a:pt x="1935" y="74874"/>
                </a:lnTo>
                <a:lnTo>
                  <a:pt x="1935" y="77754"/>
                </a:lnTo>
                <a:lnTo>
                  <a:pt x="3840" y="81594"/>
                </a:lnTo>
                <a:lnTo>
                  <a:pt x="5760" y="84475"/>
                </a:lnTo>
                <a:lnTo>
                  <a:pt x="7680" y="87355"/>
                </a:lnTo>
                <a:lnTo>
                  <a:pt x="10561" y="89275"/>
                </a:lnTo>
                <a:lnTo>
                  <a:pt x="13441" y="91196"/>
                </a:lnTo>
                <a:lnTo>
                  <a:pt x="17282" y="93116"/>
                </a:lnTo>
                <a:lnTo>
                  <a:pt x="21122" y="94076"/>
                </a:lnTo>
                <a:lnTo>
                  <a:pt x="20162" y="76794"/>
                </a:lnTo>
                <a:lnTo>
                  <a:pt x="19202" y="74874"/>
                </a:lnTo>
                <a:lnTo>
                  <a:pt x="18242" y="72953"/>
                </a:lnTo>
                <a:lnTo>
                  <a:pt x="18242" y="71033"/>
                </a:lnTo>
                <a:close/>
              </a:path>
              <a:path w="87355" h="94076">
                <a:moveTo>
                  <a:pt x="44165" y="75834"/>
                </a:moveTo>
                <a:lnTo>
                  <a:pt x="40325" y="77754"/>
                </a:lnTo>
                <a:lnTo>
                  <a:pt x="37444" y="79674"/>
                </a:lnTo>
                <a:lnTo>
                  <a:pt x="33604" y="80634"/>
                </a:lnTo>
                <a:lnTo>
                  <a:pt x="27843" y="80634"/>
                </a:lnTo>
                <a:lnTo>
                  <a:pt x="24963" y="79674"/>
                </a:lnTo>
                <a:lnTo>
                  <a:pt x="24002" y="78714"/>
                </a:lnTo>
                <a:lnTo>
                  <a:pt x="22082" y="77754"/>
                </a:lnTo>
                <a:lnTo>
                  <a:pt x="20162" y="76794"/>
                </a:lnTo>
                <a:lnTo>
                  <a:pt x="21122" y="94076"/>
                </a:lnTo>
                <a:lnTo>
                  <a:pt x="29763" y="94076"/>
                </a:lnTo>
                <a:lnTo>
                  <a:pt x="33604" y="93116"/>
                </a:lnTo>
                <a:lnTo>
                  <a:pt x="37444" y="92156"/>
                </a:lnTo>
                <a:lnTo>
                  <a:pt x="41285" y="91196"/>
                </a:lnTo>
                <a:lnTo>
                  <a:pt x="44165" y="7583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3364931" y="3149437"/>
            <a:ext cx="57607" cy="116159"/>
          </a:xfrm>
          <a:custGeom>
            <a:avLst/>
            <a:gdLst/>
            <a:ahLst/>
            <a:cxnLst/>
            <a:rect l="l" t="t" r="r" b="b"/>
            <a:pathLst>
              <a:path w="57607" h="116159">
                <a:moveTo>
                  <a:pt x="27843" y="116159"/>
                </a:moveTo>
                <a:lnTo>
                  <a:pt x="28803" y="116159"/>
                </a:lnTo>
                <a:lnTo>
                  <a:pt x="30723" y="115199"/>
                </a:lnTo>
                <a:lnTo>
                  <a:pt x="33604" y="115199"/>
                </a:lnTo>
                <a:lnTo>
                  <a:pt x="34564" y="114239"/>
                </a:lnTo>
                <a:lnTo>
                  <a:pt x="35524" y="114239"/>
                </a:lnTo>
                <a:lnTo>
                  <a:pt x="36484" y="113278"/>
                </a:lnTo>
                <a:lnTo>
                  <a:pt x="37444" y="113278"/>
                </a:lnTo>
                <a:lnTo>
                  <a:pt x="38404" y="112318"/>
                </a:lnTo>
                <a:lnTo>
                  <a:pt x="39364" y="112318"/>
                </a:lnTo>
                <a:lnTo>
                  <a:pt x="40325" y="111358"/>
                </a:lnTo>
                <a:lnTo>
                  <a:pt x="40325" y="109438"/>
                </a:lnTo>
                <a:lnTo>
                  <a:pt x="41285" y="108478"/>
                </a:lnTo>
                <a:lnTo>
                  <a:pt x="41285" y="105597"/>
                </a:lnTo>
                <a:lnTo>
                  <a:pt x="42245" y="103677"/>
                </a:lnTo>
                <a:lnTo>
                  <a:pt x="42245" y="100797"/>
                </a:lnTo>
                <a:lnTo>
                  <a:pt x="41285" y="100797"/>
                </a:lnTo>
                <a:lnTo>
                  <a:pt x="41285" y="99837"/>
                </a:lnTo>
                <a:lnTo>
                  <a:pt x="39364" y="99837"/>
                </a:lnTo>
                <a:lnTo>
                  <a:pt x="38404" y="100797"/>
                </a:lnTo>
                <a:lnTo>
                  <a:pt x="36484" y="100797"/>
                </a:lnTo>
                <a:lnTo>
                  <a:pt x="35524" y="101757"/>
                </a:lnTo>
                <a:lnTo>
                  <a:pt x="32644" y="101757"/>
                </a:lnTo>
                <a:lnTo>
                  <a:pt x="31683" y="102717"/>
                </a:lnTo>
                <a:lnTo>
                  <a:pt x="24963" y="102717"/>
                </a:lnTo>
                <a:lnTo>
                  <a:pt x="23042" y="101757"/>
                </a:lnTo>
                <a:lnTo>
                  <a:pt x="22082" y="100797"/>
                </a:lnTo>
                <a:lnTo>
                  <a:pt x="20162" y="98877"/>
                </a:lnTo>
                <a:lnTo>
                  <a:pt x="20162" y="86395"/>
                </a:lnTo>
                <a:lnTo>
                  <a:pt x="21122" y="84475"/>
                </a:lnTo>
                <a:lnTo>
                  <a:pt x="30723" y="36484"/>
                </a:lnTo>
                <a:lnTo>
                  <a:pt x="53766" y="36484"/>
                </a:lnTo>
                <a:lnTo>
                  <a:pt x="54726" y="35509"/>
                </a:lnTo>
                <a:lnTo>
                  <a:pt x="55686" y="34549"/>
                </a:lnTo>
                <a:lnTo>
                  <a:pt x="55686" y="33604"/>
                </a:lnTo>
                <a:lnTo>
                  <a:pt x="56647" y="32644"/>
                </a:lnTo>
                <a:lnTo>
                  <a:pt x="56647" y="30708"/>
                </a:lnTo>
                <a:lnTo>
                  <a:pt x="57607" y="29763"/>
                </a:lnTo>
                <a:lnTo>
                  <a:pt x="57607" y="25923"/>
                </a:lnTo>
                <a:lnTo>
                  <a:pt x="56647" y="25923"/>
                </a:lnTo>
                <a:lnTo>
                  <a:pt x="56647" y="23987"/>
                </a:lnTo>
                <a:lnTo>
                  <a:pt x="32644" y="23987"/>
                </a:lnTo>
                <a:lnTo>
                  <a:pt x="37444" y="3840"/>
                </a:lnTo>
                <a:lnTo>
                  <a:pt x="37444" y="2880"/>
                </a:lnTo>
                <a:lnTo>
                  <a:pt x="36484" y="1920"/>
                </a:lnTo>
                <a:lnTo>
                  <a:pt x="36484" y="960"/>
                </a:lnTo>
                <a:lnTo>
                  <a:pt x="33604" y="960"/>
                </a:lnTo>
                <a:lnTo>
                  <a:pt x="32644" y="0"/>
                </a:lnTo>
                <a:lnTo>
                  <a:pt x="26883" y="0"/>
                </a:lnTo>
                <a:lnTo>
                  <a:pt x="25923" y="960"/>
                </a:lnTo>
                <a:lnTo>
                  <a:pt x="23042" y="960"/>
                </a:lnTo>
                <a:lnTo>
                  <a:pt x="23042" y="1920"/>
                </a:lnTo>
                <a:lnTo>
                  <a:pt x="22082" y="1920"/>
                </a:lnTo>
                <a:lnTo>
                  <a:pt x="21122" y="2880"/>
                </a:lnTo>
                <a:lnTo>
                  <a:pt x="21122" y="3840"/>
                </a:lnTo>
                <a:lnTo>
                  <a:pt x="17282" y="23987"/>
                </a:lnTo>
                <a:lnTo>
                  <a:pt x="3840" y="23987"/>
                </a:lnTo>
                <a:lnTo>
                  <a:pt x="2880" y="24963"/>
                </a:lnTo>
                <a:lnTo>
                  <a:pt x="1920" y="25923"/>
                </a:lnTo>
                <a:lnTo>
                  <a:pt x="1920" y="27828"/>
                </a:lnTo>
                <a:lnTo>
                  <a:pt x="960" y="28803"/>
                </a:lnTo>
                <a:lnTo>
                  <a:pt x="960" y="30708"/>
                </a:lnTo>
                <a:lnTo>
                  <a:pt x="0" y="31668"/>
                </a:lnTo>
                <a:lnTo>
                  <a:pt x="0" y="34549"/>
                </a:lnTo>
                <a:lnTo>
                  <a:pt x="960" y="35509"/>
                </a:lnTo>
                <a:lnTo>
                  <a:pt x="960" y="36484"/>
                </a:lnTo>
                <a:lnTo>
                  <a:pt x="14401" y="36484"/>
                </a:lnTo>
                <a:lnTo>
                  <a:pt x="4800" y="85435"/>
                </a:lnTo>
                <a:lnTo>
                  <a:pt x="4800" y="87355"/>
                </a:lnTo>
                <a:lnTo>
                  <a:pt x="3840" y="88315"/>
                </a:lnTo>
                <a:lnTo>
                  <a:pt x="3840" y="102717"/>
                </a:lnTo>
                <a:lnTo>
                  <a:pt x="4800" y="105597"/>
                </a:lnTo>
                <a:lnTo>
                  <a:pt x="5760" y="107518"/>
                </a:lnTo>
                <a:lnTo>
                  <a:pt x="6720" y="109438"/>
                </a:lnTo>
                <a:lnTo>
                  <a:pt x="8641" y="111358"/>
                </a:lnTo>
                <a:lnTo>
                  <a:pt x="10561" y="113278"/>
                </a:lnTo>
                <a:lnTo>
                  <a:pt x="12481" y="114239"/>
                </a:lnTo>
                <a:lnTo>
                  <a:pt x="15361" y="115199"/>
                </a:lnTo>
                <a:lnTo>
                  <a:pt x="18242" y="115199"/>
                </a:lnTo>
                <a:lnTo>
                  <a:pt x="21122" y="116159"/>
                </a:lnTo>
                <a:lnTo>
                  <a:pt x="27843" y="11615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3426378" y="3136955"/>
            <a:ext cx="40309" cy="127680"/>
          </a:xfrm>
          <a:custGeom>
            <a:avLst/>
            <a:gdLst/>
            <a:ahLst/>
            <a:cxnLst/>
            <a:rect l="l" t="t" r="r" b="b"/>
            <a:pathLst>
              <a:path w="40309" h="127680">
                <a:moveTo>
                  <a:pt x="21107" y="16322"/>
                </a:moveTo>
                <a:lnTo>
                  <a:pt x="21107" y="17282"/>
                </a:lnTo>
                <a:lnTo>
                  <a:pt x="22082" y="18242"/>
                </a:lnTo>
                <a:lnTo>
                  <a:pt x="23027" y="18242"/>
                </a:lnTo>
                <a:lnTo>
                  <a:pt x="23987" y="19202"/>
                </a:lnTo>
                <a:lnTo>
                  <a:pt x="33588" y="19202"/>
                </a:lnTo>
                <a:lnTo>
                  <a:pt x="34549" y="18242"/>
                </a:lnTo>
                <a:lnTo>
                  <a:pt x="35509" y="18242"/>
                </a:lnTo>
                <a:lnTo>
                  <a:pt x="36469" y="17282"/>
                </a:lnTo>
                <a:lnTo>
                  <a:pt x="37429" y="16322"/>
                </a:lnTo>
                <a:lnTo>
                  <a:pt x="38389" y="15361"/>
                </a:lnTo>
                <a:lnTo>
                  <a:pt x="39349" y="14401"/>
                </a:lnTo>
                <a:lnTo>
                  <a:pt x="39349" y="13441"/>
                </a:lnTo>
                <a:lnTo>
                  <a:pt x="40309" y="11521"/>
                </a:lnTo>
                <a:lnTo>
                  <a:pt x="40309" y="2880"/>
                </a:lnTo>
                <a:lnTo>
                  <a:pt x="39349" y="2880"/>
                </a:lnTo>
                <a:lnTo>
                  <a:pt x="39349" y="1920"/>
                </a:lnTo>
                <a:lnTo>
                  <a:pt x="38389" y="960"/>
                </a:lnTo>
                <a:lnTo>
                  <a:pt x="35509" y="960"/>
                </a:lnTo>
                <a:lnTo>
                  <a:pt x="34549" y="0"/>
                </a:lnTo>
                <a:lnTo>
                  <a:pt x="30708" y="0"/>
                </a:lnTo>
                <a:lnTo>
                  <a:pt x="28788" y="960"/>
                </a:lnTo>
                <a:lnTo>
                  <a:pt x="25923" y="960"/>
                </a:lnTo>
                <a:lnTo>
                  <a:pt x="24947" y="1920"/>
                </a:lnTo>
                <a:lnTo>
                  <a:pt x="23987" y="2880"/>
                </a:lnTo>
                <a:lnTo>
                  <a:pt x="23027" y="2880"/>
                </a:lnTo>
                <a:lnTo>
                  <a:pt x="23027" y="4800"/>
                </a:lnTo>
                <a:lnTo>
                  <a:pt x="22082" y="5760"/>
                </a:lnTo>
                <a:lnTo>
                  <a:pt x="22082" y="6720"/>
                </a:lnTo>
                <a:lnTo>
                  <a:pt x="21107" y="8641"/>
                </a:lnTo>
                <a:lnTo>
                  <a:pt x="21107" y="9601"/>
                </a:lnTo>
                <a:lnTo>
                  <a:pt x="20147" y="11521"/>
                </a:lnTo>
                <a:lnTo>
                  <a:pt x="20147" y="15361"/>
                </a:lnTo>
                <a:lnTo>
                  <a:pt x="21107" y="16322"/>
                </a:lnTo>
                <a:close/>
              </a:path>
              <a:path w="40309" h="127680">
                <a:moveTo>
                  <a:pt x="17266" y="38404"/>
                </a:moveTo>
                <a:lnTo>
                  <a:pt x="0" y="124800"/>
                </a:lnTo>
                <a:lnTo>
                  <a:pt x="0" y="126720"/>
                </a:lnTo>
                <a:lnTo>
                  <a:pt x="1920" y="126720"/>
                </a:lnTo>
                <a:lnTo>
                  <a:pt x="2880" y="127680"/>
                </a:lnTo>
                <a:lnTo>
                  <a:pt x="10561" y="127680"/>
                </a:lnTo>
                <a:lnTo>
                  <a:pt x="12466" y="126720"/>
                </a:lnTo>
                <a:lnTo>
                  <a:pt x="14401" y="126720"/>
                </a:lnTo>
                <a:lnTo>
                  <a:pt x="14401" y="125760"/>
                </a:lnTo>
                <a:lnTo>
                  <a:pt x="15361" y="125760"/>
                </a:lnTo>
                <a:lnTo>
                  <a:pt x="15361" y="124800"/>
                </a:lnTo>
                <a:lnTo>
                  <a:pt x="32644" y="38404"/>
                </a:lnTo>
                <a:lnTo>
                  <a:pt x="32644" y="37444"/>
                </a:lnTo>
                <a:lnTo>
                  <a:pt x="31668" y="36469"/>
                </a:lnTo>
                <a:lnTo>
                  <a:pt x="29748" y="36469"/>
                </a:lnTo>
                <a:lnTo>
                  <a:pt x="28788" y="35524"/>
                </a:lnTo>
                <a:lnTo>
                  <a:pt x="21107" y="35524"/>
                </a:lnTo>
                <a:lnTo>
                  <a:pt x="20147" y="36469"/>
                </a:lnTo>
                <a:lnTo>
                  <a:pt x="18242" y="36469"/>
                </a:lnTo>
                <a:lnTo>
                  <a:pt x="18242" y="37444"/>
                </a:lnTo>
                <a:lnTo>
                  <a:pt x="17266" y="37444"/>
                </a:lnTo>
                <a:lnTo>
                  <a:pt x="17266" y="3840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3490691" y="3243513"/>
            <a:ext cx="9601" cy="22082"/>
          </a:xfrm>
          <a:custGeom>
            <a:avLst/>
            <a:gdLst/>
            <a:ahLst/>
            <a:cxnLst/>
            <a:rect l="l" t="t" r="r" b="b"/>
            <a:pathLst>
              <a:path w="9601" h="22082">
                <a:moveTo>
                  <a:pt x="5760" y="6720"/>
                </a:moveTo>
                <a:lnTo>
                  <a:pt x="3840" y="4800"/>
                </a:lnTo>
                <a:lnTo>
                  <a:pt x="2880" y="3840"/>
                </a:lnTo>
                <a:lnTo>
                  <a:pt x="960" y="1920"/>
                </a:lnTo>
                <a:lnTo>
                  <a:pt x="0" y="0"/>
                </a:lnTo>
                <a:lnTo>
                  <a:pt x="0" y="20162"/>
                </a:lnTo>
                <a:lnTo>
                  <a:pt x="4800" y="21122"/>
                </a:lnTo>
                <a:lnTo>
                  <a:pt x="9601" y="22082"/>
                </a:lnTo>
                <a:lnTo>
                  <a:pt x="8641" y="7680"/>
                </a:lnTo>
                <a:lnTo>
                  <a:pt x="5760" y="67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3472449" y="3171520"/>
            <a:ext cx="85435" cy="94076"/>
          </a:xfrm>
          <a:custGeom>
            <a:avLst/>
            <a:gdLst/>
            <a:ahLst/>
            <a:cxnLst/>
            <a:rect l="l" t="t" r="r" b="b"/>
            <a:pathLst>
              <a:path w="85435" h="94076">
                <a:moveTo>
                  <a:pt x="17282" y="46070"/>
                </a:moveTo>
                <a:lnTo>
                  <a:pt x="18242" y="42230"/>
                </a:lnTo>
                <a:lnTo>
                  <a:pt x="20162" y="38389"/>
                </a:lnTo>
                <a:lnTo>
                  <a:pt x="21122" y="35509"/>
                </a:lnTo>
                <a:lnTo>
                  <a:pt x="22082" y="31668"/>
                </a:lnTo>
                <a:lnTo>
                  <a:pt x="24003" y="28788"/>
                </a:lnTo>
                <a:lnTo>
                  <a:pt x="25923" y="25908"/>
                </a:lnTo>
                <a:lnTo>
                  <a:pt x="27843" y="23027"/>
                </a:lnTo>
                <a:lnTo>
                  <a:pt x="30723" y="21107"/>
                </a:lnTo>
                <a:lnTo>
                  <a:pt x="32644" y="18242"/>
                </a:lnTo>
                <a:lnTo>
                  <a:pt x="35524" y="16306"/>
                </a:lnTo>
                <a:lnTo>
                  <a:pt x="39364" y="15346"/>
                </a:lnTo>
                <a:lnTo>
                  <a:pt x="42245" y="13426"/>
                </a:lnTo>
                <a:lnTo>
                  <a:pt x="55686" y="13426"/>
                </a:lnTo>
                <a:lnTo>
                  <a:pt x="58567" y="14401"/>
                </a:lnTo>
                <a:lnTo>
                  <a:pt x="61432" y="15346"/>
                </a:lnTo>
                <a:lnTo>
                  <a:pt x="63367" y="17266"/>
                </a:lnTo>
                <a:lnTo>
                  <a:pt x="64312" y="18242"/>
                </a:lnTo>
                <a:lnTo>
                  <a:pt x="66248" y="20147"/>
                </a:lnTo>
                <a:lnTo>
                  <a:pt x="67208" y="22082"/>
                </a:lnTo>
                <a:lnTo>
                  <a:pt x="68153" y="24947"/>
                </a:lnTo>
                <a:lnTo>
                  <a:pt x="69113" y="27828"/>
                </a:lnTo>
                <a:lnTo>
                  <a:pt x="69113" y="40309"/>
                </a:lnTo>
                <a:lnTo>
                  <a:pt x="68153" y="44150"/>
                </a:lnTo>
                <a:lnTo>
                  <a:pt x="67208" y="47990"/>
                </a:lnTo>
                <a:lnTo>
                  <a:pt x="66248" y="51831"/>
                </a:lnTo>
                <a:lnTo>
                  <a:pt x="65272" y="55671"/>
                </a:lnTo>
                <a:lnTo>
                  <a:pt x="64312" y="58552"/>
                </a:lnTo>
                <a:lnTo>
                  <a:pt x="62407" y="62392"/>
                </a:lnTo>
                <a:lnTo>
                  <a:pt x="60487" y="65272"/>
                </a:lnTo>
                <a:lnTo>
                  <a:pt x="59527" y="68153"/>
                </a:lnTo>
                <a:lnTo>
                  <a:pt x="56647" y="71033"/>
                </a:lnTo>
                <a:lnTo>
                  <a:pt x="54726" y="72953"/>
                </a:lnTo>
                <a:lnTo>
                  <a:pt x="51846" y="75834"/>
                </a:lnTo>
                <a:lnTo>
                  <a:pt x="48966" y="77754"/>
                </a:lnTo>
                <a:lnTo>
                  <a:pt x="46085" y="78714"/>
                </a:lnTo>
                <a:lnTo>
                  <a:pt x="43205" y="80634"/>
                </a:lnTo>
                <a:lnTo>
                  <a:pt x="28803" y="80634"/>
                </a:lnTo>
                <a:lnTo>
                  <a:pt x="26883" y="79674"/>
                </a:lnTo>
                <a:lnTo>
                  <a:pt x="27843" y="94076"/>
                </a:lnTo>
                <a:lnTo>
                  <a:pt x="40325" y="94076"/>
                </a:lnTo>
                <a:lnTo>
                  <a:pt x="46085" y="93116"/>
                </a:lnTo>
                <a:lnTo>
                  <a:pt x="50886" y="91196"/>
                </a:lnTo>
                <a:lnTo>
                  <a:pt x="55686" y="89275"/>
                </a:lnTo>
                <a:lnTo>
                  <a:pt x="59527" y="87355"/>
                </a:lnTo>
                <a:lnTo>
                  <a:pt x="63367" y="84475"/>
                </a:lnTo>
                <a:lnTo>
                  <a:pt x="67208" y="81594"/>
                </a:lnTo>
                <a:lnTo>
                  <a:pt x="70088" y="77754"/>
                </a:lnTo>
                <a:lnTo>
                  <a:pt x="72953" y="73914"/>
                </a:lnTo>
                <a:lnTo>
                  <a:pt x="75834" y="70073"/>
                </a:lnTo>
                <a:lnTo>
                  <a:pt x="78714" y="65272"/>
                </a:lnTo>
                <a:lnTo>
                  <a:pt x="79674" y="61432"/>
                </a:lnTo>
                <a:lnTo>
                  <a:pt x="81594" y="56631"/>
                </a:lnTo>
                <a:lnTo>
                  <a:pt x="83515" y="51831"/>
                </a:lnTo>
                <a:lnTo>
                  <a:pt x="84490" y="47030"/>
                </a:lnTo>
                <a:lnTo>
                  <a:pt x="85435" y="42230"/>
                </a:lnTo>
                <a:lnTo>
                  <a:pt x="85435" y="27828"/>
                </a:lnTo>
                <a:lnTo>
                  <a:pt x="84490" y="23027"/>
                </a:lnTo>
                <a:lnTo>
                  <a:pt x="83515" y="19187"/>
                </a:lnTo>
                <a:lnTo>
                  <a:pt x="82555" y="14401"/>
                </a:lnTo>
                <a:lnTo>
                  <a:pt x="79674" y="11521"/>
                </a:lnTo>
                <a:lnTo>
                  <a:pt x="76794" y="8625"/>
                </a:lnTo>
                <a:lnTo>
                  <a:pt x="74874" y="5745"/>
                </a:lnTo>
                <a:lnTo>
                  <a:pt x="71048" y="3840"/>
                </a:lnTo>
                <a:lnTo>
                  <a:pt x="66248" y="1905"/>
                </a:lnTo>
                <a:lnTo>
                  <a:pt x="62407" y="960"/>
                </a:lnTo>
                <a:lnTo>
                  <a:pt x="56647" y="0"/>
                </a:lnTo>
                <a:lnTo>
                  <a:pt x="45125" y="0"/>
                </a:lnTo>
                <a:lnTo>
                  <a:pt x="39364" y="960"/>
                </a:lnTo>
                <a:lnTo>
                  <a:pt x="34564" y="2880"/>
                </a:lnTo>
                <a:lnTo>
                  <a:pt x="29763" y="3840"/>
                </a:lnTo>
                <a:lnTo>
                  <a:pt x="25923" y="6720"/>
                </a:lnTo>
                <a:lnTo>
                  <a:pt x="22082" y="9585"/>
                </a:lnTo>
                <a:lnTo>
                  <a:pt x="18242" y="12466"/>
                </a:lnTo>
                <a:lnTo>
                  <a:pt x="14401" y="16306"/>
                </a:lnTo>
                <a:lnTo>
                  <a:pt x="11521" y="20147"/>
                </a:lnTo>
                <a:lnTo>
                  <a:pt x="9601" y="23987"/>
                </a:lnTo>
                <a:lnTo>
                  <a:pt x="6720" y="28788"/>
                </a:lnTo>
                <a:lnTo>
                  <a:pt x="4800" y="32628"/>
                </a:lnTo>
                <a:lnTo>
                  <a:pt x="2880" y="37429"/>
                </a:lnTo>
                <a:lnTo>
                  <a:pt x="1920" y="42230"/>
                </a:lnTo>
                <a:lnTo>
                  <a:pt x="960" y="47030"/>
                </a:lnTo>
                <a:lnTo>
                  <a:pt x="0" y="51831"/>
                </a:lnTo>
                <a:lnTo>
                  <a:pt x="0" y="71033"/>
                </a:lnTo>
                <a:lnTo>
                  <a:pt x="1920" y="74874"/>
                </a:lnTo>
                <a:lnTo>
                  <a:pt x="2880" y="79674"/>
                </a:lnTo>
                <a:lnTo>
                  <a:pt x="4800" y="82555"/>
                </a:lnTo>
                <a:lnTo>
                  <a:pt x="7680" y="85435"/>
                </a:lnTo>
                <a:lnTo>
                  <a:pt x="10561" y="88315"/>
                </a:lnTo>
                <a:lnTo>
                  <a:pt x="14401" y="90236"/>
                </a:lnTo>
                <a:lnTo>
                  <a:pt x="18242" y="92156"/>
                </a:lnTo>
                <a:lnTo>
                  <a:pt x="18242" y="71993"/>
                </a:lnTo>
                <a:lnTo>
                  <a:pt x="17282" y="69113"/>
                </a:lnTo>
                <a:lnTo>
                  <a:pt x="16322" y="66233"/>
                </a:lnTo>
                <a:lnTo>
                  <a:pt x="16322" y="52791"/>
                </a:lnTo>
                <a:lnTo>
                  <a:pt x="17282" y="49911"/>
                </a:lnTo>
                <a:lnTo>
                  <a:pt x="17282" y="4607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3571326" y="3171520"/>
            <a:ext cx="83515" cy="93116"/>
          </a:xfrm>
          <a:custGeom>
            <a:avLst/>
            <a:gdLst/>
            <a:ahLst/>
            <a:cxnLst/>
            <a:rect l="l" t="t" r="r" b="b"/>
            <a:pathLst>
              <a:path w="83515" h="93116">
                <a:moveTo>
                  <a:pt x="960" y="92156"/>
                </a:moveTo>
                <a:lnTo>
                  <a:pt x="1920" y="92156"/>
                </a:lnTo>
                <a:lnTo>
                  <a:pt x="2880" y="93116"/>
                </a:lnTo>
                <a:lnTo>
                  <a:pt x="10561" y="93116"/>
                </a:lnTo>
                <a:lnTo>
                  <a:pt x="12481" y="92156"/>
                </a:lnTo>
                <a:lnTo>
                  <a:pt x="14401" y="92156"/>
                </a:lnTo>
                <a:lnTo>
                  <a:pt x="14401" y="91196"/>
                </a:lnTo>
                <a:lnTo>
                  <a:pt x="15361" y="91196"/>
                </a:lnTo>
                <a:lnTo>
                  <a:pt x="15361" y="90236"/>
                </a:lnTo>
                <a:lnTo>
                  <a:pt x="23042" y="51831"/>
                </a:lnTo>
                <a:lnTo>
                  <a:pt x="24963" y="46070"/>
                </a:lnTo>
                <a:lnTo>
                  <a:pt x="25923" y="41269"/>
                </a:lnTo>
                <a:lnTo>
                  <a:pt x="28803" y="36469"/>
                </a:lnTo>
                <a:lnTo>
                  <a:pt x="30723" y="31668"/>
                </a:lnTo>
                <a:lnTo>
                  <a:pt x="33604" y="27828"/>
                </a:lnTo>
                <a:lnTo>
                  <a:pt x="36484" y="23987"/>
                </a:lnTo>
                <a:lnTo>
                  <a:pt x="39364" y="21107"/>
                </a:lnTo>
                <a:lnTo>
                  <a:pt x="43205" y="18242"/>
                </a:lnTo>
                <a:lnTo>
                  <a:pt x="46085" y="16306"/>
                </a:lnTo>
                <a:lnTo>
                  <a:pt x="49926" y="14401"/>
                </a:lnTo>
                <a:lnTo>
                  <a:pt x="53766" y="13426"/>
                </a:lnTo>
                <a:lnTo>
                  <a:pt x="60472" y="13426"/>
                </a:lnTo>
                <a:lnTo>
                  <a:pt x="63352" y="14401"/>
                </a:lnTo>
                <a:lnTo>
                  <a:pt x="65288" y="17266"/>
                </a:lnTo>
                <a:lnTo>
                  <a:pt x="67193" y="19187"/>
                </a:lnTo>
                <a:lnTo>
                  <a:pt x="67193" y="35509"/>
                </a:lnTo>
                <a:lnTo>
                  <a:pt x="66248" y="36469"/>
                </a:lnTo>
                <a:lnTo>
                  <a:pt x="55686" y="90236"/>
                </a:lnTo>
                <a:lnTo>
                  <a:pt x="55686" y="91196"/>
                </a:lnTo>
                <a:lnTo>
                  <a:pt x="56631" y="91196"/>
                </a:lnTo>
                <a:lnTo>
                  <a:pt x="56631" y="92156"/>
                </a:lnTo>
                <a:lnTo>
                  <a:pt x="58567" y="92156"/>
                </a:lnTo>
                <a:lnTo>
                  <a:pt x="59527" y="93116"/>
                </a:lnTo>
                <a:lnTo>
                  <a:pt x="67193" y="93116"/>
                </a:lnTo>
                <a:lnTo>
                  <a:pt x="68153" y="92156"/>
                </a:lnTo>
                <a:lnTo>
                  <a:pt x="70088" y="92156"/>
                </a:lnTo>
                <a:lnTo>
                  <a:pt x="71033" y="91196"/>
                </a:lnTo>
                <a:lnTo>
                  <a:pt x="71993" y="90236"/>
                </a:lnTo>
                <a:lnTo>
                  <a:pt x="82555" y="36469"/>
                </a:lnTo>
                <a:lnTo>
                  <a:pt x="82555" y="34549"/>
                </a:lnTo>
                <a:lnTo>
                  <a:pt x="83515" y="31668"/>
                </a:lnTo>
                <a:lnTo>
                  <a:pt x="83515" y="17266"/>
                </a:lnTo>
                <a:lnTo>
                  <a:pt x="82555" y="14401"/>
                </a:lnTo>
                <a:lnTo>
                  <a:pt x="81594" y="11521"/>
                </a:lnTo>
                <a:lnTo>
                  <a:pt x="80634" y="9585"/>
                </a:lnTo>
                <a:lnTo>
                  <a:pt x="78714" y="6720"/>
                </a:lnTo>
                <a:lnTo>
                  <a:pt x="76809" y="4800"/>
                </a:lnTo>
                <a:lnTo>
                  <a:pt x="74874" y="2880"/>
                </a:lnTo>
                <a:lnTo>
                  <a:pt x="71993" y="1905"/>
                </a:lnTo>
                <a:lnTo>
                  <a:pt x="69128" y="960"/>
                </a:lnTo>
                <a:lnTo>
                  <a:pt x="65288" y="0"/>
                </a:lnTo>
                <a:lnTo>
                  <a:pt x="57607" y="0"/>
                </a:lnTo>
                <a:lnTo>
                  <a:pt x="53766" y="960"/>
                </a:lnTo>
                <a:lnTo>
                  <a:pt x="49926" y="1905"/>
                </a:lnTo>
                <a:lnTo>
                  <a:pt x="46085" y="2880"/>
                </a:lnTo>
                <a:lnTo>
                  <a:pt x="43205" y="4800"/>
                </a:lnTo>
                <a:lnTo>
                  <a:pt x="40325" y="6720"/>
                </a:lnTo>
                <a:lnTo>
                  <a:pt x="37444" y="8625"/>
                </a:lnTo>
                <a:lnTo>
                  <a:pt x="34564" y="11521"/>
                </a:lnTo>
                <a:lnTo>
                  <a:pt x="32644" y="13426"/>
                </a:lnTo>
                <a:lnTo>
                  <a:pt x="29763" y="16306"/>
                </a:lnTo>
                <a:lnTo>
                  <a:pt x="28803" y="18242"/>
                </a:lnTo>
                <a:lnTo>
                  <a:pt x="27843" y="20147"/>
                </a:lnTo>
                <a:lnTo>
                  <a:pt x="30723" y="3840"/>
                </a:lnTo>
                <a:lnTo>
                  <a:pt x="30723" y="1905"/>
                </a:lnTo>
                <a:lnTo>
                  <a:pt x="29763" y="1905"/>
                </a:lnTo>
                <a:lnTo>
                  <a:pt x="28803" y="960"/>
                </a:lnTo>
                <a:lnTo>
                  <a:pt x="21122" y="960"/>
                </a:lnTo>
                <a:lnTo>
                  <a:pt x="20162" y="1905"/>
                </a:lnTo>
                <a:lnTo>
                  <a:pt x="18242" y="1905"/>
                </a:lnTo>
                <a:lnTo>
                  <a:pt x="18242" y="2880"/>
                </a:lnTo>
                <a:lnTo>
                  <a:pt x="17282" y="2880"/>
                </a:lnTo>
                <a:lnTo>
                  <a:pt x="17282" y="3840"/>
                </a:lnTo>
                <a:lnTo>
                  <a:pt x="0" y="90236"/>
                </a:lnTo>
                <a:lnTo>
                  <a:pt x="0" y="91196"/>
                </a:lnTo>
                <a:lnTo>
                  <a:pt x="960" y="9215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3673083" y="3171520"/>
            <a:ext cx="87355" cy="94076"/>
          </a:xfrm>
          <a:custGeom>
            <a:avLst/>
            <a:gdLst/>
            <a:ahLst/>
            <a:cxnLst/>
            <a:rect l="l" t="t" r="r" b="b"/>
            <a:pathLst>
              <a:path w="87355" h="94076">
                <a:moveTo>
                  <a:pt x="18242" y="45110"/>
                </a:moveTo>
                <a:lnTo>
                  <a:pt x="19202" y="42230"/>
                </a:lnTo>
                <a:lnTo>
                  <a:pt x="21122" y="38389"/>
                </a:lnTo>
                <a:lnTo>
                  <a:pt x="22082" y="34549"/>
                </a:lnTo>
                <a:lnTo>
                  <a:pt x="23042" y="31668"/>
                </a:lnTo>
                <a:lnTo>
                  <a:pt x="24963" y="27828"/>
                </a:lnTo>
                <a:lnTo>
                  <a:pt x="26883" y="24947"/>
                </a:lnTo>
                <a:lnTo>
                  <a:pt x="28803" y="22082"/>
                </a:lnTo>
                <a:lnTo>
                  <a:pt x="30723" y="19187"/>
                </a:lnTo>
                <a:lnTo>
                  <a:pt x="33604" y="17266"/>
                </a:lnTo>
                <a:lnTo>
                  <a:pt x="36484" y="16306"/>
                </a:lnTo>
                <a:lnTo>
                  <a:pt x="39364" y="14401"/>
                </a:lnTo>
                <a:lnTo>
                  <a:pt x="42245" y="13426"/>
                </a:lnTo>
                <a:lnTo>
                  <a:pt x="49926" y="13426"/>
                </a:lnTo>
                <a:lnTo>
                  <a:pt x="53766" y="14401"/>
                </a:lnTo>
                <a:lnTo>
                  <a:pt x="57607" y="16306"/>
                </a:lnTo>
                <a:lnTo>
                  <a:pt x="60472" y="19187"/>
                </a:lnTo>
                <a:lnTo>
                  <a:pt x="64312" y="22082"/>
                </a:lnTo>
                <a:lnTo>
                  <a:pt x="67193" y="26868"/>
                </a:lnTo>
                <a:lnTo>
                  <a:pt x="63352" y="42230"/>
                </a:lnTo>
                <a:lnTo>
                  <a:pt x="62407" y="47990"/>
                </a:lnTo>
                <a:lnTo>
                  <a:pt x="60472" y="52791"/>
                </a:lnTo>
                <a:lnTo>
                  <a:pt x="58567" y="57591"/>
                </a:lnTo>
                <a:lnTo>
                  <a:pt x="56631" y="62392"/>
                </a:lnTo>
                <a:lnTo>
                  <a:pt x="53766" y="66233"/>
                </a:lnTo>
                <a:lnTo>
                  <a:pt x="50886" y="70073"/>
                </a:lnTo>
                <a:lnTo>
                  <a:pt x="47045" y="72953"/>
                </a:lnTo>
                <a:lnTo>
                  <a:pt x="44165" y="75834"/>
                </a:lnTo>
                <a:lnTo>
                  <a:pt x="40325" y="77754"/>
                </a:lnTo>
                <a:lnTo>
                  <a:pt x="37444" y="79674"/>
                </a:lnTo>
                <a:lnTo>
                  <a:pt x="33604" y="80634"/>
                </a:lnTo>
                <a:lnTo>
                  <a:pt x="26883" y="80634"/>
                </a:lnTo>
                <a:lnTo>
                  <a:pt x="24963" y="79674"/>
                </a:lnTo>
                <a:lnTo>
                  <a:pt x="25923" y="94076"/>
                </a:lnTo>
                <a:lnTo>
                  <a:pt x="29763" y="94076"/>
                </a:lnTo>
                <a:lnTo>
                  <a:pt x="33604" y="93116"/>
                </a:lnTo>
                <a:lnTo>
                  <a:pt x="37444" y="92156"/>
                </a:lnTo>
                <a:lnTo>
                  <a:pt x="40325" y="91196"/>
                </a:lnTo>
                <a:lnTo>
                  <a:pt x="44165" y="89275"/>
                </a:lnTo>
                <a:lnTo>
                  <a:pt x="47045" y="87355"/>
                </a:lnTo>
                <a:lnTo>
                  <a:pt x="49926" y="85435"/>
                </a:lnTo>
                <a:lnTo>
                  <a:pt x="52791" y="82555"/>
                </a:lnTo>
                <a:lnTo>
                  <a:pt x="54726" y="80634"/>
                </a:lnTo>
                <a:lnTo>
                  <a:pt x="56631" y="77754"/>
                </a:lnTo>
                <a:lnTo>
                  <a:pt x="58567" y="75834"/>
                </a:lnTo>
                <a:lnTo>
                  <a:pt x="59512" y="73914"/>
                </a:lnTo>
                <a:lnTo>
                  <a:pt x="55686" y="90236"/>
                </a:lnTo>
                <a:lnTo>
                  <a:pt x="55686" y="91196"/>
                </a:lnTo>
                <a:lnTo>
                  <a:pt x="56631" y="92156"/>
                </a:lnTo>
                <a:lnTo>
                  <a:pt x="58567" y="92156"/>
                </a:lnTo>
                <a:lnTo>
                  <a:pt x="58567" y="93116"/>
                </a:lnTo>
                <a:lnTo>
                  <a:pt x="65288" y="93116"/>
                </a:lnTo>
                <a:lnTo>
                  <a:pt x="67193" y="92156"/>
                </a:lnTo>
                <a:lnTo>
                  <a:pt x="69128" y="92156"/>
                </a:lnTo>
                <a:lnTo>
                  <a:pt x="70073" y="91196"/>
                </a:lnTo>
                <a:lnTo>
                  <a:pt x="70073" y="90236"/>
                </a:lnTo>
                <a:lnTo>
                  <a:pt x="87355" y="3840"/>
                </a:lnTo>
                <a:lnTo>
                  <a:pt x="87355" y="2880"/>
                </a:lnTo>
                <a:lnTo>
                  <a:pt x="86395" y="1905"/>
                </a:lnTo>
                <a:lnTo>
                  <a:pt x="85435" y="1905"/>
                </a:lnTo>
                <a:lnTo>
                  <a:pt x="84475" y="960"/>
                </a:lnTo>
                <a:lnTo>
                  <a:pt x="78714" y="960"/>
                </a:lnTo>
                <a:lnTo>
                  <a:pt x="76794" y="1905"/>
                </a:lnTo>
                <a:lnTo>
                  <a:pt x="73914" y="1905"/>
                </a:lnTo>
                <a:lnTo>
                  <a:pt x="72969" y="2880"/>
                </a:lnTo>
                <a:lnTo>
                  <a:pt x="72969" y="3840"/>
                </a:lnTo>
                <a:lnTo>
                  <a:pt x="71033" y="12466"/>
                </a:lnTo>
                <a:lnTo>
                  <a:pt x="68153" y="8625"/>
                </a:lnTo>
                <a:lnTo>
                  <a:pt x="64312" y="5745"/>
                </a:lnTo>
                <a:lnTo>
                  <a:pt x="60472" y="2880"/>
                </a:lnTo>
                <a:lnTo>
                  <a:pt x="56631" y="960"/>
                </a:lnTo>
                <a:lnTo>
                  <a:pt x="51846" y="0"/>
                </a:lnTo>
                <a:lnTo>
                  <a:pt x="40325" y="0"/>
                </a:lnTo>
                <a:lnTo>
                  <a:pt x="35524" y="960"/>
                </a:lnTo>
                <a:lnTo>
                  <a:pt x="30723" y="2880"/>
                </a:lnTo>
                <a:lnTo>
                  <a:pt x="25923" y="4800"/>
                </a:lnTo>
                <a:lnTo>
                  <a:pt x="22082" y="7680"/>
                </a:lnTo>
                <a:lnTo>
                  <a:pt x="19202" y="11521"/>
                </a:lnTo>
                <a:lnTo>
                  <a:pt x="15361" y="15346"/>
                </a:lnTo>
                <a:lnTo>
                  <a:pt x="16322" y="59512"/>
                </a:lnTo>
                <a:lnTo>
                  <a:pt x="17282" y="55671"/>
                </a:lnTo>
                <a:lnTo>
                  <a:pt x="17282" y="52791"/>
                </a:lnTo>
                <a:lnTo>
                  <a:pt x="18242" y="48950"/>
                </a:lnTo>
                <a:lnTo>
                  <a:pt x="18242" y="45110"/>
                </a:lnTo>
                <a:close/>
              </a:path>
              <a:path w="87355" h="94076">
                <a:moveTo>
                  <a:pt x="960" y="71033"/>
                </a:moveTo>
                <a:lnTo>
                  <a:pt x="960" y="74874"/>
                </a:lnTo>
                <a:lnTo>
                  <a:pt x="1920" y="77754"/>
                </a:lnTo>
                <a:lnTo>
                  <a:pt x="3840" y="81594"/>
                </a:lnTo>
                <a:lnTo>
                  <a:pt x="5760" y="84475"/>
                </a:lnTo>
                <a:lnTo>
                  <a:pt x="7680" y="87355"/>
                </a:lnTo>
                <a:lnTo>
                  <a:pt x="9601" y="89275"/>
                </a:lnTo>
                <a:lnTo>
                  <a:pt x="13441" y="91196"/>
                </a:lnTo>
                <a:lnTo>
                  <a:pt x="16322" y="93116"/>
                </a:lnTo>
                <a:lnTo>
                  <a:pt x="21122" y="94076"/>
                </a:lnTo>
                <a:lnTo>
                  <a:pt x="25923" y="94076"/>
                </a:lnTo>
                <a:lnTo>
                  <a:pt x="24963" y="79674"/>
                </a:lnTo>
                <a:lnTo>
                  <a:pt x="23042" y="78714"/>
                </a:lnTo>
                <a:lnTo>
                  <a:pt x="22082" y="77754"/>
                </a:lnTo>
                <a:lnTo>
                  <a:pt x="20162" y="76794"/>
                </a:lnTo>
                <a:lnTo>
                  <a:pt x="19202" y="74874"/>
                </a:lnTo>
                <a:lnTo>
                  <a:pt x="18242" y="72953"/>
                </a:lnTo>
                <a:lnTo>
                  <a:pt x="17282" y="71033"/>
                </a:lnTo>
                <a:lnTo>
                  <a:pt x="17282" y="66233"/>
                </a:lnTo>
                <a:lnTo>
                  <a:pt x="16322" y="64312"/>
                </a:lnTo>
                <a:lnTo>
                  <a:pt x="16322" y="59512"/>
                </a:lnTo>
                <a:lnTo>
                  <a:pt x="15361" y="15346"/>
                </a:lnTo>
                <a:lnTo>
                  <a:pt x="12481" y="19187"/>
                </a:lnTo>
                <a:lnTo>
                  <a:pt x="10561" y="23987"/>
                </a:lnTo>
                <a:lnTo>
                  <a:pt x="7680" y="27828"/>
                </a:lnTo>
                <a:lnTo>
                  <a:pt x="5760" y="32628"/>
                </a:lnTo>
                <a:lnTo>
                  <a:pt x="4800" y="37429"/>
                </a:lnTo>
                <a:lnTo>
                  <a:pt x="2880" y="42230"/>
                </a:lnTo>
                <a:lnTo>
                  <a:pt x="1920" y="47030"/>
                </a:lnTo>
                <a:lnTo>
                  <a:pt x="960" y="50871"/>
                </a:lnTo>
                <a:lnTo>
                  <a:pt x="960" y="55671"/>
                </a:lnTo>
                <a:lnTo>
                  <a:pt x="0" y="59512"/>
                </a:lnTo>
                <a:lnTo>
                  <a:pt x="0" y="67193"/>
                </a:lnTo>
                <a:lnTo>
                  <a:pt x="960" y="7103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3771960" y="3131195"/>
            <a:ext cx="41285" cy="133441"/>
          </a:xfrm>
          <a:custGeom>
            <a:avLst/>
            <a:gdLst/>
            <a:ahLst/>
            <a:cxnLst/>
            <a:rect l="l" t="t" r="r" b="b"/>
            <a:pathLst>
              <a:path w="41285" h="133441">
                <a:moveTo>
                  <a:pt x="960" y="131521"/>
                </a:moveTo>
                <a:lnTo>
                  <a:pt x="960" y="132481"/>
                </a:lnTo>
                <a:lnTo>
                  <a:pt x="2880" y="132481"/>
                </a:lnTo>
                <a:lnTo>
                  <a:pt x="3840" y="133441"/>
                </a:lnTo>
                <a:lnTo>
                  <a:pt x="11521" y="133441"/>
                </a:lnTo>
                <a:lnTo>
                  <a:pt x="12481" y="132481"/>
                </a:lnTo>
                <a:lnTo>
                  <a:pt x="14401" y="132481"/>
                </a:lnTo>
                <a:lnTo>
                  <a:pt x="15361" y="131521"/>
                </a:lnTo>
                <a:lnTo>
                  <a:pt x="16322" y="130561"/>
                </a:lnTo>
                <a:lnTo>
                  <a:pt x="41285" y="2880"/>
                </a:lnTo>
                <a:lnTo>
                  <a:pt x="41285" y="960"/>
                </a:lnTo>
                <a:lnTo>
                  <a:pt x="40325" y="960"/>
                </a:lnTo>
                <a:lnTo>
                  <a:pt x="39364" y="0"/>
                </a:lnTo>
                <a:lnTo>
                  <a:pt x="28803" y="0"/>
                </a:lnTo>
                <a:lnTo>
                  <a:pt x="28803" y="960"/>
                </a:lnTo>
                <a:lnTo>
                  <a:pt x="26883" y="960"/>
                </a:lnTo>
                <a:lnTo>
                  <a:pt x="25923" y="1920"/>
                </a:lnTo>
                <a:lnTo>
                  <a:pt x="25923" y="2880"/>
                </a:lnTo>
                <a:lnTo>
                  <a:pt x="0" y="130561"/>
                </a:lnTo>
                <a:lnTo>
                  <a:pt x="0" y="131521"/>
                </a:lnTo>
                <a:lnTo>
                  <a:pt x="960" y="13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3865077" y="3140796"/>
            <a:ext cx="90236" cy="122880"/>
          </a:xfrm>
          <a:custGeom>
            <a:avLst/>
            <a:gdLst/>
            <a:ahLst/>
            <a:cxnLst/>
            <a:rect l="l" t="t" r="r" b="b"/>
            <a:pathLst>
              <a:path w="90236" h="122880">
                <a:moveTo>
                  <a:pt x="67193" y="109438"/>
                </a:moveTo>
                <a:lnTo>
                  <a:pt x="18242" y="109438"/>
                </a:lnTo>
                <a:lnTo>
                  <a:pt x="26883" y="65272"/>
                </a:lnTo>
                <a:lnTo>
                  <a:pt x="69128" y="65272"/>
                </a:lnTo>
                <a:lnTo>
                  <a:pt x="70088" y="64312"/>
                </a:lnTo>
                <a:lnTo>
                  <a:pt x="71033" y="64312"/>
                </a:lnTo>
                <a:lnTo>
                  <a:pt x="71033" y="63352"/>
                </a:lnTo>
                <a:lnTo>
                  <a:pt x="71993" y="62392"/>
                </a:lnTo>
                <a:lnTo>
                  <a:pt x="71993" y="61432"/>
                </a:lnTo>
                <a:lnTo>
                  <a:pt x="72969" y="60472"/>
                </a:lnTo>
                <a:lnTo>
                  <a:pt x="72969" y="52806"/>
                </a:lnTo>
                <a:lnTo>
                  <a:pt x="71993" y="51831"/>
                </a:lnTo>
                <a:lnTo>
                  <a:pt x="29763" y="51831"/>
                </a:lnTo>
                <a:lnTo>
                  <a:pt x="37444" y="13441"/>
                </a:lnTo>
                <a:lnTo>
                  <a:pt x="86395" y="13441"/>
                </a:lnTo>
                <a:lnTo>
                  <a:pt x="87355" y="12481"/>
                </a:lnTo>
                <a:lnTo>
                  <a:pt x="88315" y="11521"/>
                </a:lnTo>
                <a:lnTo>
                  <a:pt x="89275" y="10561"/>
                </a:lnTo>
                <a:lnTo>
                  <a:pt x="89275" y="8641"/>
                </a:lnTo>
                <a:lnTo>
                  <a:pt x="90236" y="7680"/>
                </a:lnTo>
                <a:lnTo>
                  <a:pt x="90236" y="960"/>
                </a:lnTo>
                <a:lnTo>
                  <a:pt x="89275" y="0"/>
                </a:lnTo>
                <a:lnTo>
                  <a:pt x="26883" y="0"/>
                </a:lnTo>
                <a:lnTo>
                  <a:pt x="23042" y="3840"/>
                </a:lnTo>
                <a:lnTo>
                  <a:pt x="0" y="116159"/>
                </a:lnTo>
                <a:lnTo>
                  <a:pt x="0" y="119999"/>
                </a:lnTo>
                <a:lnTo>
                  <a:pt x="960" y="120959"/>
                </a:lnTo>
                <a:lnTo>
                  <a:pt x="960" y="121920"/>
                </a:lnTo>
                <a:lnTo>
                  <a:pt x="1920" y="121920"/>
                </a:lnTo>
                <a:lnTo>
                  <a:pt x="1920" y="122880"/>
                </a:lnTo>
                <a:lnTo>
                  <a:pt x="66248" y="122880"/>
                </a:lnTo>
                <a:lnTo>
                  <a:pt x="66248" y="121920"/>
                </a:lnTo>
                <a:lnTo>
                  <a:pt x="67193" y="121920"/>
                </a:lnTo>
                <a:lnTo>
                  <a:pt x="67193" y="120959"/>
                </a:lnTo>
                <a:lnTo>
                  <a:pt x="68153" y="119999"/>
                </a:lnTo>
                <a:lnTo>
                  <a:pt x="68153" y="118079"/>
                </a:lnTo>
                <a:lnTo>
                  <a:pt x="69128" y="117119"/>
                </a:lnTo>
                <a:lnTo>
                  <a:pt x="69128" y="110398"/>
                </a:lnTo>
                <a:lnTo>
                  <a:pt x="68153" y="109438"/>
                </a:lnTo>
                <a:lnTo>
                  <a:pt x="67193" y="10943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3956273" y="3171520"/>
            <a:ext cx="73913" cy="94076"/>
          </a:xfrm>
          <a:custGeom>
            <a:avLst/>
            <a:gdLst/>
            <a:ahLst/>
            <a:cxnLst/>
            <a:rect l="l" t="t" r="r" b="b"/>
            <a:pathLst>
              <a:path w="73913" h="94076">
                <a:moveTo>
                  <a:pt x="21122" y="34549"/>
                </a:moveTo>
                <a:lnTo>
                  <a:pt x="22082" y="31668"/>
                </a:lnTo>
                <a:lnTo>
                  <a:pt x="24002" y="27828"/>
                </a:lnTo>
                <a:lnTo>
                  <a:pt x="25923" y="24947"/>
                </a:lnTo>
                <a:lnTo>
                  <a:pt x="27843" y="22082"/>
                </a:lnTo>
                <a:lnTo>
                  <a:pt x="30723" y="19187"/>
                </a:lnTo>
                <a:lnTo>
                  <a:pt x="33604" y="17266"/>
                </a:lnTo>
                <a:lnTo>
                  <a:pt x="36484" y="15346"/>
                </a:lnTo>
                <a:lnTo>
                  <a:pt x="39364" y="14401"/>
                </a:lnTo>
                <a:lnTo>
                  <a:pt x="43205" y="13426"/>
                </a:lnTo>
                <a:lnTo>
                  <a:pt x="53766" y="13426"/>
                </a:lnTo>
                <a:lnTo>
                  <a:pt x="56647" y="14401"/>
                </a:lnTo>
                <a:lnTo>
                  <a:pt x="58567" y="15346"/>
                </a:lnTo>
                <a:lnTo>
                  <a:pt x="60487" y="16306"/>
                </a:lnTo>
                <a:lnTo>
                  <a:pt x="62407" y="18242"/>
                </a:lnTo>
                <a:lnTo>
                  <a:pt x="64328" y="19187"/>
                </a:lnTo>
                <a:lnTo>
                  <a:pt x="65288" y="20147"/>
                </a:lnTo>
                <a:lnTo>
                  <a:pt x="66248" y="21107"/>
                </a:lnTo>
                <a:lnTo>
                  <a:pt x="67193" y="22082"/>
                </a:lnTo>
                <a:lnTo>
                  <a:pt x="70073" y="22082"/>
                </a:lnTo>
                <a:lnTo>
                  <a:pt x="71033" y="21107"/>
                </a:lnTo>
                <a:lnTo>
                  <a:pt x="71033" y="20147"/>
                </a:lnTo>
                <a:lnTo>
                  <a:pt x="72008" y="19187"/>
                </a:lnTo>
                <a:lnTo>
                  <a:pt x="72008" y="18242"/>
                </a:lnTo>
                <a:lnTo>
                  <a:pt x="72969" y="17266"/>
                </a:lnTo>
                <a:lnTo>
                  <a:pt x="72969" y="15346"/>
                </a:lnTo>
                <a:lnTo>
                  <a:pt x="73913" y="14401"/>
                </a:lnTo>
                <a:lnTo>
                  <a:pt x="73913" y="10561"/>
                </a:lnTo>
                <a:lnTo>
                  <a:pt x="72969" y="9585"/>
                </a:lnTo>
                <a:lnTo>
                  <a:pt x="72969" y="8625"/>
                </a:lnTo>
                <a:lnTo>
                  <a:pt x="72008" y="7680"/>
                </a:lnTo>
                <a:lnTo>
                  <a:pt x="71033" y="6720"/>
                </a:lnTo>
                <a:lnTo>
                  <a:pt x="69128" y="5745"/>
                </a:lnTo>
                <a:lnTo>
                  <a:pt x="68168" y="4800"/>
                </a:lnTo>
                <a:lnTo>
                  <a:pt x="66248" y="3840"/>
                </a:lnTo>
                <a:lnTo>
                  <a:pt x="64328" y="2880"/>
                </a:lnTo>
                <a:lnTo>
                  <a:pt x="62407" y="1905"/>
                </a:lnTo>
                <a:lnTo>
                  <a:pt x="60487" y="1905"/>
                </a:lnTo>
                <a:lnTo>
                  <a:pt x="57607" y="960"/>
                </a:lnTo>
                <a:lnTo>
                  <a:pt x="55686" y="960"/>
                </a:lnTo>
                <a:lnTo>
                  <a:pt x="52806" y="0"/>
                </a:lnTo>
                <a:lnTo>
                  <a:pt x="42245" y="0"/>
                </a:lnTo>
                <a:lnTo>
                  <a:pt x="36484" y="960"/>
                </a:lnTo>
                <a:lnTo>
                  <a:pt x="31683" y="2880"/>
                </a:lnTo>
                <a:lnTo>
                  <a:pt x="26883" y="4800"/>
                </a:lnTo>
                <a:lnTo>
                  <a:pt x="23042" y="7680"/>
                </a:lnTo>
                <a:lnTo>
                  <a:pt x="19202" y="11521"/>
                </a:lnTo>
                <a:lnTo>
                  <a:pt x="15361" y="14401"/>
                </a:lnTo>
                <a:lnTo>
                  <a:pt x="12481" y="18242"/>
                </a:lnTo>
                <a:lnTo>
                  <a:pt x="9601" y="23027"/>
                </a:lnTo>
                <a:lnTo>
                  <a:pt x="7680" y="26868"/>
                </a:lnTo>
                <a:lnTo>
                  <a:pt x="5760" y="31668"/>
                </a:lnTo>
                <a:lnTo>
                  <a:pt x="3840" y="36469"/>
                </a:lnTo>
                <a:lnTo>
                  <a:pt x="1920" y="41269"/>
                </a:lnTo>
                <a:lnTo>
                  <a:pt x="960" y="46070"/>
                </a:lnTo>
                <a:lnTo>
                  <a:pt x="960" y="49911"/>
                </a:lnTo>
                <a:lnTo>
                  <a:pt x="0" y="54711"/>
                </a:lnTo>
                <a:lnTo>
                  <a:pt x="0" y="72953"/>
                </a:lnTo>
                <a:lnTo>
                  <a:pt x="1920" y="81594"/>
                </a:lnTo>
                <a:lnTo>
                  <a:pt x="6720" y="86395"/>
                </a:lnTo>
                <a:lnTo>
                  <a:pt x="12481" y="91196"/>
                </a:lnTo>
                <a:lnTo>
                  <a:pt x="20162" y="94076"/>
                </a:lnTo>
                <a:lnTo>
                  <a:pt x="36484" y="94076"/>
                </a:lnTo>
                <a:lnTo>
                  <a:pt x="39364" y="93116"/>
                </a:lnTo>
                <a:lnTo>
                  <a:pt x="42245" y="92156"/>
                </a:lnTo>
                <a:lnTo>
                  <a:pt x="45125" y="92156"/>
                </a:lnTo>
                <a:lnTo>
                  <a:pt x="47045" y="91196"/>
                </a:lnTo>
                <a:lnTo>
                  <a:pt x="49926" y="90236"/>
                </a:lnTo>
                <a:lnTo>
                  <a:pt x="51846" y="89275"/>
                </a:lnTo>
                <a:lnTo>
                  <a:pt x="53766" y="87355"/>
                </a:lnTo>
                <a:lnTo>
                  <a:pt x="55686" y="86395"/>
                </a:lnTo>
                <a:lnTo>
                  <a:pt x="57607" y="85435"/>
                </a:lnTo>
                <a:lnTo>
                  <a:pt x="58567" y="84475"/>
                </a:lnTo>
                <a:lnTo>
                  <a:pt x="59527" y="83515"/>
                </a:lnTo>
                <a:lnTo>
                  <a:pt x="59527" y="82555"/>
                </a:lnTo>
                <a:lnTo>
                  <a:pt x="60487" y="81594"/>
                </a:lnTo>
                <a:lnTo>
                  <a:pt x="60487" y="79674"/>
                </a:lnTo>
                <a:lnTo>
                  <a:pt x="61447" y="77754"/>
                </a:lnTo>
                <a:lnTo>
                  <a:pt x="61447" y="71033"/>
                </a:lnTo>
                <a:lnTo>
                  <a:pt x="60487" y="71033"/>
                </a:lnTo>
                <a:lnTo>
                  <a:pt x="60487" y="70073"/>
                </a:lnTo>
                <a:lnTo>
                  <a:pt x="58567" y="70073"/>
                </a:lnTo>
                <a:lnTo>
                  <a:pt x="57607" y="71033"/>
                </a:lnTo>
                <a:lnTo>
                  <a:pt x="56647" y="71993"/>
                </a:lnTo>
                <a:lnTo>
                  <a:pt x="54726" y="72953"/>
                </a:lnTo>
                <a:lnTo>
                  <a:pt x="53766" y="73914"/>
                </a:lnTo>
                <a:lnTo>
                  <a:pt x="50886" y="75834"/>
                </a:lnTo>
                <a:lnTo>
                  <a:pt x="48966" y="76794"/>
                </a:lnTo>
                <a:lnTo>
                  <a:pt x="47045" y="77754"/>
                </a:lnTo>
                <a:lnTo>
                  <a:pt x="44165" y="78714"/>
                </a:lnTo>
                <a:lnTo>
                  <a:pt x="40325" y="79674"/>
                </a:lnTo>
                <a:lnTo>
                  <a:pt x="37444" y="80634"/>
                </a:lnTo>
                <a:lnTo>
                  <a:pt x="27843" y="80634"/>
                </a:lnTo>
                <a:lnTo>
                  <a:pt x="23042" y="78714"/>
                </a:lnTo>
                <a:lnTo>
                  <a:pt x="20162" y="75834"/>
                </a:lnTo>
                <a:lnTo>
                  <a:pt x="17282" y="71993"/>
                </a:lnTo>
                <a:lnTo>
                  <a:pt x="16322" y="67193"/>
                </a:lnTo>
                <a:lnTo>
                  <a:pt x="16322" y="51831"/>
                </a:lnTo>
                <a:lnTo>
                  <a:pt x="17282" y="48950"/>
                </a:lnTo>
                <a:lnTo>
                  <a:pt x="18242" y="45110"/>
                </a:lnTo>
                <a:lnTo>
                  <a:pt x="18242" y="42230"/>
                </a:lnTo>
                <a:lnTo>
                  <a:pt x="19202" y="38389"/>
                </a:lnTo>
                <a:lnTo>
                  <a:pt x="21122" y="3454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4052270" y="3237753"/>
            <a:ext cx="11521" cy="27843"/>
          </a:xfrm>
          <a:custGeom>
            <a:avLst/>
            <a:gdLst/>
            <a:ahLst/>
            <a:cxnLst/>
            <a:rect l="l" t="t" r="r" b="b"/>
            <a:pathLst>
              <a:path w="11521" h="27843">
                <a:moveTo>
                  <a:pt x="7680" y="12481"/>
                </a:moveTo>
                <a:lnTo>
                  <a:pt x="5760" y="10561"/>
                </a:lnTo>
                <a:lnTo>
                  <a:pt x="3840" y="9601"/>
                </a:lnTo>
                <a:lnTo>
                  <a:pt x="2880" y="7680"/>
                </a:lnTo>
                <a:lnTo>
                  <a:pt x="960" y="5760"/>
                </a:lnTo>
                <a:lnTo>
                  <a:pt x="960" y="2880"/>
                </a:lnTo>
                <a:lnTo>
                  <a:pt x="0" y="0"/>
                </a:lnTo>
                <a:lnTo>
                  <a:pt x="1920" y="25923"/>
                </a:lnTo>
                <a:lnTo>
                  <a:pt x="6720" y="26883"/>
                </a:lnTo>
                <a:lnTo>
                  <a:pt x="11521" y="27843"/>
                </a:lnTo>
                <a:lnTo>
                  <a:pt x="10561" y="13441"/>
                </a:lnTo>
                <a:lnTo>
                  <a:pt x="7680" y="1248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4034988" y="3171520"/>
            <a:ext cx="86395" cy="94076"/>
          </a:xfrm>
          <a:custGeom>
            <a:avLst/>
            <a:gdLst/>
            <a:ahLst/>
            <a:cxnLst/>
            <a:rect l="l" t="t" r="r" b="b"/>
            <a:pathLst>
              <a:path w="86395" h="94076">
                <a:moveTo>
                  <a:pt x="69128" y="27828"/>
                </a:moveTo>
                <a:lnTo>
                  <a:pt x="70088" y="30708"/>
                </a:lnTo>
                <a:lnTo>
                  <a:pt x="70088" y="37429"/>
                </a:lnTo>
                <a:lnTo>
                  <a:pt x="69128" y="40309"/>
                </a:lnTo>
                <a:lnTo>
                  <a:pt x="69128" y="44150"/>
                </a:lnTo>
                <a:lnTo>
                  <a:pt x="68168" y="47990"/>
                </a:lnTo>
                <a:lnTo>
                  <a:pt x="67208" y="51831"/>
                </a:lnTo>
                <a:lnTo>
                  <a:pt x="66248" y="55671"/>
                </a:lnTo>
                <a:lnTo>
                  <a:pt x="65288" y="58552"/>
                </a:lnTo>
                <a:lnTo>
                  <a:pt x="63367" y="62392"/>
                </a:lnTo>
                <a:lnTo>
                  <a:pt x="61447" y="65272"/>
                </a:lnTo>
                <a:lnTo>
                  <a:pt x="59527" y="68153"/>
                </a:lnTo>
                <a:lnTo>
                  <a:pt x="57607" y="71033"/>
                </a:lnTo>
                <a:lnTo>
                  <a:pt x="55686" y="72953"/>
                </a:lnTo>
                <a:lnTo>
                  <a:pt x="52806" y="75834"/>
                </a:lnTo>
                <a:lnTo>
                  <a:pt x="49926" y="77754"/>
                </a:lnTo>
                <a:lnTo>
                  <a:pt x="47045" y="78714"/>
                </a:lnTo>
                <a:lnTo>
                  <a:pt x="44165" y="80634"/>
                </a:lnTo>
                <a:lnTo>
                  <a:pt x="29763" y="80634"/>
                </a:lnTo>
                <a:lnTo>
                  <a:pt x="27843" y="79674"/>
                </a:lnTo>
                <a:lnTo>
                  <a:pt x="28803" y="94076"/>
                </a:lnTo>
                <a:lnTo>
                  <a:pt x="41285" y="94076"/>
                </a:lnTo>
                <a:lnTo>
                  <a:pt x="46085" y="93116"/>
                </a:lnTo>
                <a:lnTo>
                  <a:pt x="50886" y="91196"/>
                </a:lnTo>
                <a:lnTo>
                  <a:pt x="55686" y="89275"/>
                </a:lnTo>
                <a:lnTo>
                  <a:pt x="60487" y="87355"/>
                </a:lnTo>
                <a:lnTo>
                  <a:pt x="64328" y="84475"/>
                </a:lnTo>
                <a:lnTo>
                  <a:pt x="68168" y="81594"/>
                </a:lnTo>
                <a:lnTo>
                  <a:pt x="71048" y="77754"/>
                </a:lnTo>
                <a:lnTo>
                  <a:pt x="73929" y="73914"/>
                </a:lnTo>
                <a:lnTo>
                  <a:pt x="76809" y="70073"/>
                </a:lnTo>
                <a:lnTo>
                  <a:pt x="78729" y="65272"/>
                </a:lnTo>
                <a:lnTo>
                  <a:pt x="80650" y="61432"/>
                </a:lnTo>
                <a:lnTo>
                  <a:pt x="82555" y="56631"/>
                </a:lnTo>
                <a:lnTo>
                  <a:pt x="84490" y="51831"/>
                </a:lnTo>
                <a:lnTo>
                  <a:pt x="84490" y="47030"/>
                </a:lnTo>
                <a:lnTo>
                  <a:pt x="85450" y="42230"/>
                </a:lnTo>
                <a:lnTo>
                  <a:pt x="86395" y="37429"/>
                </a:lnTo>
                <a:lnTo>
                  <a:pt x="86395" y="27828"/>
                </a:lnTo>
                <a:lnTo>
                  <a:pt x="85450" y="23027"/>
                </a:lnTo>
                <a:lnTo>
                  <a:pt x="84490" y="19187"/>
                </a:lnTo>
                <a:lnTo>
                  <a:pt x="82555" y="14401"/>
                </a:lnTo>
                <a:lnTo>
                  <a:pt x="80650" y="11521"/>
                </a:lnTo>
                <a:lnTo>
                  <a:pt x="77769" y="8625"/>
                </a:lnTo>
                <a:lnTo>
                  <a:pt x="74889" y="5745"/>
                </a:lnTo>
                <a:lnTo>
                  <a:pt x="72009" y="3840"/>
                </a:lnTo>
                <a:lnTo>
                  <a:pt x="67208" y="1905"/>
                </a:lnTo>
                <a:lnTo>
                  <a:pt x="62407" y="960"/>
                </a:lnTo>
                <a:lnTo>
                  <a:pt x="57607" y="0"/>
                </a:lnTo>
                <a:lnTo>
                  <a:pt x="46085" y="0"/>
                </a:lnTo>
                <a:lnTo>
                  <a:pt x="40325" y="960"/>
                </a:lnTo>
                <a:lnTo>
                  <a:pt x="35524" y="2880"/>
                </a:lnTo>
                <a:lnTo>
                  <a:pt x="30723" y="3840"/>
                </a:lnTo>
                <a:lnTo>
                  <a:pt x="25923" y="6720"/>
                </a:lnTo>
                <a:lnTo>
                  <a:pt x="22082" y="9585"/>
                </a:lnTo>
                <a:lnTo>
                  <a:pt x="18242" y="12466"/>
                </a:lnTo>
                <a:lnTo>
                  <a:pt x="15361" y="16306"/>
                </a:lnTo>
                <a:lnTo>
                  <a:pt x="12481" y="20147"/>
                </a:lnTo>
                <a:lnTo>
                  <a:pt x="9601" y="23987"/>
                </a:lnTo>
                <a:lnTo>
                  <a:pt x="7680" y="28788"/>
                </a:lnTo>
                <a:lnTo>
                  <a:pt x="5760" y="32628"/>
                </a:lnTo>
                <a:lnTo>
                  <a:pt x="3840" y="37429"/>
                </a:lnTo>
                <a:lnTo>
                  <a:pt x="2880" y="42230"/>
                </a:lnTo>
                <a:lnTo>
                  <a:pt x="1920" y="47030"/>
                </a:lnTo>
                <a:lnTo>
                  <a:pt x="975" y="51831"/>
                </a:lnTo>
                <a:lnTo>
                  <a:pt x="0" y="56631"/>
                </a:lnTo>
                <a:lnTo>
                  <a:pt x="0" y="66233"/>
                </a:lnTo>
                <a:lnTo>
                  <a:pt x="975" y="71033"/>
                </a:lnTo>
                <a:lnTo>
                  <a:pt x="2880" y="74874"/>
                </a:lnTo>
                <a:lnTo>
                  <a:pt x="3840" y="79674"/>
                </a:lnTo>
                <a:lnTo>
                  <a:pt x="5760" y="82555"/>
                </a:lnTo>
                <a:lnTo>
                  <a:pt x="8641" y="85435"/>
                </a:lnTo>
                <a:lnTo>
                  <a:pt x="11521" y="88315"/>
                </a:lnTo>
                <a:lnTo>
                  <a:pt x="15361" y="90236"/>
                </a:lnTo>
                <a:lnTo>
                  <a:pt x="19202" y="92156"/>
                </a:lnTo>
                <a:lnTo>
                  <a:pt x="17282" y="66233"/>
                </a:lnTo>
                <a:lnTo>
                  <a:pt x="17282" y="52791"/>
                </a:lnTo>
                <a:lnTo>
                  <a:pt x="18242" y="49911"/>
                </a:lnTo>
                <a:lnTo>
                  <a:pt x="18242" y="46070"/>
                </a:lnTo>
                <a:lnTo>
                  <a:pt x="19202" y="42230"/>
                </a:lnTo>
                <a:lnTo>
                  <a:pt x="20162" y="38389"/>
                </a:lnTo>
                <a:lnTo>
                  <a:pt x="22082" y="35509"/>
                </a:lnTo>
                <a:lnTo>
                  <a:pt x="23042" y="31668"/>
                </a:lnTo>
                <a:lnTo>
                  <a:pt x="24963" y="28788"/>
                </a:lnTo>
                <a:lnTo>
                  <a:pt x="26883" y="25908"/>
                </a:lnTo>
                <a:lnTo>
                  <a:pt x="28803" y="23027"/>
                </a:lnTo>
                <a:lnTo>
                  <a:pt x="31683" y="21107"/>
                </a:lnTo>
                <a:lnTo>
                  <a:pt x="33604" y="18242"/>
                </a:lnTo>
                <a:lnTo>
                  <a:pt x="36484" y="16306"/>
                </a:lnTo>
                <a:lnTo>
                  <a:pt x="39364" y="15346"/>
                </a:lnTo>
                <a:lnTo>
                  <a:pt x="43205" y="13426"/>
                </a:lnTo>
                <a:lnTo>
                  <a:pt x="56647" y="13426"/>
                </a:lnTo>
                <a:lnTo>
                  <a:pt x="59527" y="14401"/>
                </a:lnTo>
                <a:lnTo>
                  <a:pt x="61447" y="15346"/>
                </a:lnTo>
                <a:lnTo>
                  <a:pt x="63367" y="17266"/>
                </a:lnTo>
                <a:lnTo>
                  <a:pt x="65288" y="18242"/>
                </a:lnTo>
                <a:lnTo>
                  <a:pt x="67208" y="20147"/>
                </a:lnTo>
                <a:lnTo>
                  <a:pt x="68168" y="22082"/>
                </a:lnTo>
                <a:lnTo>
                  <a:pt x="68168" y="24947"/>
                </a:lnTo>
                <a:lnTo>
                  <a:pt x="69128" y="2782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4133880" y="3171520"/>
            <a:ext cx="84475" cy="93116"/>
          </a:xfrm>
          <a:custGeom>
            <a:avLst/>
            <a:gdLst/>
            <a:ahLst/>
            <a:cxnLst/>
            <a:rect l="l" t="t" r="r" b="b"/>
            <a:pathLst>
              <a:path w="84475" h="93116">
                <a:moveTo>
                  <a:pt x="0" y="90236"/>
                </a:moveTo>
                <a:lnTo>
                  <a:pt x="0" y="91196"/>
                </a:lnTo>
                <a:lnTo>
                  <a:pt x="944" y="91196"/>
                </a:lnTo>
                <a:lnTo>
                  <a:pt x="944" y="92156"/>
                </a:lnTo>
                <a:lnTo>
                  <a:pt x="2865" y="92156"/>
                </a:lnTo>
                <a:lnTo>
                  <a:pt x="3840" y="93116"/>
                </a:lnTo>
                <a:lnTo>
                  <a:pt x="11506" y="93116"/>
                </a:lnTo>
                <a:lnTo>
                  <a:pt x="12466" y="92156"/>
                </a:lnTo>
                <a:lnTo>
                  <a:pt x="14386" y="92156"/>
                </a:lnTo>
                <a:lnTo>
                  <a:pt x="15346" y="91196"/>
                </a:lnTo>
                <a:lnTo>
                  <a:pt x="16306" y="91196"/>
                </a:lnTo>
                <a:lnTo>
                  <a:pt x="16306" y="90236"/>
                </a:lnTo>
                <a:lnTo>
                  <a:pt x="23987" y="51831"/>
                </a:lnTo>
                <a:lnTo>
                  <a:pt x="24947" y="46070"/>
                </a:lnTo>
                <a:lnTo>
                  <a:pt x="26868" y="41269"/>
                </a:lnTo>
                <a:lnTo>
                  <a:pt x="28788" y="36469"/>
                </a:lnTo>
                <a:lnTo>
                  <a:pt x="31668" y="31668"/>
                </a:lnTo>
                <a:lnTo>
                  <a:pt x="34549" y="27828"/>
                </a:lnTo>
                <a:lnTo>
                  <a:pt x="37429" y="23987"/>
                </a:lnTo>
                <a:lnTo>
                  <a:pt x="40309" y="21107"/>
                </a:lnTo>
                <a:lnTo>
                  <a:pt x="43190" y="18242"/>
                </a:lnTo>
                <a:lnTo>
                  <a:pt x="47030" y="16306"/>
                </a:lnTo>
                <a:lnTo>
                  <a:pt x="50871" y="14401"/>
                </a:lnTo>
                <a:lnTo>
                  <a:pt x="53751" y="13426"/>
                </a:lnTo>
                <a:lnTo>
                  <a:pt x="61432" y="13426"/>
                </a:lnTo>
                <a:lnTo>
                  <a:pt x="64312" y="14401"/>
                </a:lnTo>
                <a:lnTo>
                  <a:pt x="65272" y="17266"/>
                </a:lnTo>
                <a:lnTo>
                  <a:pt x="67193" y="19187"/>
                </a:lnTo>
                <a:lnTo>
                  <a:pt x="68153" y="23027"/>
                </a:lnTo>
                <a:lnTo>
                  <a:pt x="68153" y="33588"/>
                </a:lnTo>
                <a:lnTo>
                  <a:pt x="67193" y="35509"/>
                </a:lnTo>
                <a:lnTo>
                  <a:pt x="67193" y="36469"/>
                </a:lnTo>
                <a:lnTo>
                  <a:pt x="56631" y="90236"/>
                </a:lnTo>
                <a:lnTo>
                  <a:pt x="56631" y="91196"/>
                </a:lnTo>
                <a:lnTo>
                  <a:pt x="57591" y="92156"/>
                </a:lnTo>
                <a:lnTo>
                  <a:pt x="58552" y="92156"/>
                </a:lnTo>
                <a:lnTo>
                  <a:pt x="59512" y="93116"/>
                </a:lnTo>
                <a:lnTo>
                  <a:pt x="67193" y="93116"/>
                </a:lnTo>
                <a:lnTo>
                  <a:pt x="69113" y="92156"/>
                </a:lnTo>
                <a:lnTo>
                  <a:pt x="71033" y="92156"/>
                </a:lnTo>
                <a:lnTo>
                  <a:pt x="71033" y="91196"/>
                </a:lnTo>
                <a:lnTo>
                  <a:pt x="71993" y="91196"/>
                </a:lnTo>
                <a:lnTo>
                  <a:pt x="71993" y="90236"/>
                </a:lnTo>
                <a:lnTo>
                  <a:pt x="82555" y="36469"/>
                </a:lnTo>
                <a:lnTo>
                  <a:pt x="83515" y="34549"/>
                </a:lnTo>
                <a:lnTo>
                  <a:pt x="83515" y="31668"/>
                </a:lnTo>
                <a:lnTo>
                  <a:pt x="84475" y="29748"/>
                </a:lnTo>
                <a:lnTo>
                  <a:pt x="84475" y="17266"/>
                </a:lnTo>
                <a:lnTo>
                  <a:pt x="83515" y="14401"/>
                </a:lnTo>
                <a:lnTo>
                  <a:pt x="82555" y="11521"/>
                </a:lnTo>
                <a:lnTo>
                  <a:pt x="81579" y="9585"/>
                </a:lnTo>
                <a:lnTo>
                  <a:pt x="79674" y="6720"/>
                </a:lnTo>
                <a:lnTo>
                  <a:pt x="77754" y="4800"/>
                </a:lnTo>
                <a:lnTo>
                  <a:pt x="75834" y="2880"/>
                </a:lnTo>
                <a:lnTo>
                  <a:pt x="72953" y="1905"/>
                </a:lnTo>
                <a:lnTo>
                  <a:pt x="70073" y="960"/>
                </a:lnTo>
                <a:lnTo>
                  <a:pt x="66233" y="0"/>
                </a:lnTo>
                <a:lnTo>
                  <a:pt x="57591" y="0"/>
                </a:lnTo>
                <a:lnTo>
                  <a:pt x="53751" y="960"/>
                </a:lnTo>
                <a:lnTo>
                  <a:pt x="50871" y="1905"/>
                </a:lnTo>
                <a:lnTo>
                  <a:pt x="47030" y="2880"/>
                </a:lnTo>
                <a:lnTo>
                  <a:pt x="43190" y="4800"/>
                </a:lnTo>
                <a:lnTo>
                  <a:pt x="40309" y="6720"/>
                </a:lnTo>
                <a:lnTo>
                  <a:pt x="37429" y="8625"/>
                </a:lnTo>
                <a:lnTo>
                  <a:pt x="35509" y="11521"/>
                </a:lnTo>
                <a:lnTo>
                  <a:pt x="32628" y="13426"/>
                </a:lnTo>
                <a:lnTo>
                  <a:pt x="30708" y="16306"/>
                </a:lnTo>
                <a:lnTo>
                  <a:pt x="28788" y="18242"/>
                </a:lnTo>
                <a:lnTo>
                  <a:pt x="27828" y="20147"/>
                </a:lnTo>
                <a:lnTo>
                  <a:pt x="31668" y="3840"/>
                </a:lnTo>
                <a:lnTo>
                  <a:pt x="31668" y="2880"/>
                </a:lnTo>
                <a:lnTo>
                  <a:pt x="30708" y="1905"/>
                </a:lnTo>
                <a:lnTo>
                  <a:pt x="29748" y="1905"/>
                </a:lnTo>
                <a:lnTo>
                  <a:pt x="29748" y="960"/>
                </a:lnTo>
                <a:lnTo>
                  <a:pt x="22067" y="960"/>
                </a:lnTo>
                <a:lnTo>
                  <a:pt x="21107" y="1905"/>
                </a:lnTo>
                <a:lnTo>
                  <a:pt x="19187" y="1905"/>
                </a:lnTo>
                <a:lnTo>
                  <a:pt x="18227" y="2880"/>
                </a:lnTo>
                <a:lnTo>
                  <a:pt x="18227" y="3840"/>
                </a:lnTo>
                <a:lnTo>
                  <a:pt x="944" y="90236"/>
                </a:lnTo>
                <a:lnTo>
                  <a:pt x="0" y="9023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4254825" y="3243513"/>
            <a:ext cx="9601" cy="22082"/>
          </a:xfrm>
          <a:custGeom>
            <a:avLst/>
            <a:gdLst/>
            <a:ahLst/>
            <a:cxnLst/>
            <a:rect l="l" t="t" r="r" b="b"/>
            <a:pathLst>
              <a:path w="9601" h="22082">
                <a:moveTo>
                  <a:pt x="5760" y="6720"/>
                </a:moveTo>
                <a:lnTo>
                  <a:pt x="3840" y="4800"/>
                </a:lnTo>
                <a:lnTo>
                  <a:pt x="1920" y="3840"/>
                </a:lnTo>
                <a:lnTo>
                  <a:pt x="960" y="1920"/>
                </a:lnTo>
                <a:lnTo>
                  <a:pt x="0" y="0"/>
                </a:lnTo>
                <a:lnTo>
                  <a:pt x="0" y="20162"/>
                </a:lnTo>
                <a:lnTo>
                  <a:pt x="4800" y="21122"/>
                </a:lnTo>
                <a:lnTo>
                  <a:pt x="9601" y="22082"/>
                </a:lnTo>
                <a:lnTo>
                  <a:pt x="8641" y="7680"/>
                </a:lnTo>
                <a:lnTo>
                  <a:pt x="5760" y="67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4236582" y="3171520"/>
            <a:ext cx="85450" cy="94076"/>
          </a:xfrm>
          <a:custGeom>
            <a:avLst/>
            <a:gdLst/>
            <a:ahLst/>
            <a:cxnLst/>
            <a:rect l="l" t="t" r="r" b="b"/>
            <a:pathLst>
              <a:path w="85450" h="94076">
                <a:moveTo>
                  <a:pt x="17282" y="46070"/>
                </a:moveTo>
                <a:lnTo>
                  <a:pt x="18242" y="42230"/>
                </a:lnTo>
                <a:lnTo>
                  <a:pt x="19202" y="38389"/>
                </a:lnTo>
                <a:lnTo>
                  <a:pt x="21122" y="35509"/>
                </a:lnTo>
                <a:lnTo>
                  <a:pt x="22082" y="31668"/>
                </a:lnTo>
                <a:lnTo>
                  <a:pt x="24003" y="28788"/>
                </a:lnTo>
                <a:lnTo>
                  <a:pt x="25923" y="25908"/>
                </a:lnTo>
                <a:lnTo>
                  <a:pt x="27843" y="23027"/>
                </a:lnTo>
                <a:lnTo>
                  <a:pt x="30723" y="21107"/>
                </a:lnTo>
                <a:lnTo>
                  <a:pt x="32644" y="18242"/>
                </a:lnTo>
                <a:lnTo>
                  <a:pt x="35524" y="16306"/>
                </a:lnTo>
                <a:lnTo>
                  <a:pt x="39364" y="15346"/>
                </a:lnTo>
                <a:lnTo>
                  <a:pt x="42245" y="13426"/>
                </a:lnTo>
                <a:lnTo>
                  <a:pt x="55686" y="13426"/>
                </a:lnTo>
                <a:lnTo>
                  <a:pt x="58567" y="14401"/>
                </a:lnTo>
                <a:lnTo>
                  <a:pt x="61447" y="15346"/>
                </a:lnTo>
                <a:lnTo>
                  <a:pt x="63367" y="17266"/>
                </a:lnTo>
                <a:lnTo>
                  <a:pt x="64328" y="18242"/>
                </a:lnTo>
                <a:lnTo>
                  <a:pt x="66248" y="20147"/>
                </a:lnTo>
                <a:lnTo>
                  <a:pt x="67208" y="22082"/>
                </a:lnTo>
                <a:lnTo>
                  <a:pt x="68168" y="24947"/>
                </a:lnTo>
                <a:lnTo>
                  <a:pt x="68168" y="27828"/>
                </a:lnTo>
                <a:lnTo>
                  <a:pt x="69128" y="30708"/>
                </a:lnTo>
                <a:lnTo>
                  <a:pt x="69128" y="37429"/>
                </a:lnTo>
                <a:lnTo>
                  <a:pt x="68168" y="40309"/>
                </a:lnTo>
                <a:lnTo>
                  <a:pt x="68168" y="44150"/>
                </a:lnTo>
                <a:lnTo>
                  <a:pt x="67208" y="47990"/>
                </a:lnTo>
                <a:lnTo>
                  <a:pt x="66248" y="51831"/>
                </a:lnTo>
                <a:lnTo>
                  <a:pt x="65288" y="55671"/>
                </a:lnTo>
                <a:lnTo>
                  <a:pt x="64328" y="58552"/>
                </a:lnTo>
                <a:lnTo>
                  <a:pt x="62407" y="62392"/>
                </a:lnTo>
                <a:lnTo>
                  <a:pt x="60487" y="65272"/>
                </a:lnTo>
                <a:lnTo>
                  <a:pt x="59527" y="68153"/>
                </a:lnTo>
                <a:lnTo>
                  <a:pt x="56647" y="71033"/>
                </a:lnTo>
                <a:lnTo>
                  <a:pt x="54726" y="72953"/>
                </a:lnTo>
                <a:lnTo>
                  <a:pt x="51846" y="75834"/>
                </a:lnTo>
                <a:lnTo>
                  <a:pt x="48966" y="77754"/>
                </a:lnTo>
                <a:lnTo>
                  <a:pt x="46085" y="78714"/>
                </a:lnTo>
                <a:lnTo>
                  <a:pt x="43205" y="80634"/>
                </a:lnTo>
                <a:lnTo>
                  <a:pt x="28803" y="80634"/>
                </a:lnTo>
                <a:lnTo>
                  <a:pt x="26883" y="79674"/>
                </a:lnTo>
                <a:lnTo>
                  <a:pt x="27843" y="94076"/>
                </a:lnTo>
                <a:lnTo>
                  <a:pt x="40325" y="94076"/>
                </a:lnTo>
                <a:lnTo>
                  <a:pt x="46085" y="93116"/>
                </a:lnTo>
                <a:lnTo>
                  <a:pt x="49926" y="91196"/>
                </a:lnTo>
                <a:lnTo>
                  <a:pt x="55686" y="89275"/>
                </a:lnTo>
                <a:lnTo>
                  <a:pt x="59527" y="87355"/>
                </a:lnTo>
                <a:lnTo>
                  <a:pt x="63367" y="84475"/>
                </a:lnTo>
                <a:lnTo>
                  <a:pt x="67208" y="81594"/>
                </a:lnTo>
                <a:lnTo>
                  <a:pt x="70088" y="77754"/>
                </a:lnTo>
                <a:lnTo>
                  <a:pt x="72969" y="73914"/>
                </a:lnTo>
                <a:lnTo>
                  <a:pt x="75849" y="70073"/>
                </a:lnTo>
                <a:lnTo>
                  <a:pt x="78729" y="65272"/>
                </a:lnTo>
                <a:lnTo>
                  <a:pt x="79689" y="61432"/>
                </a:lnTo>
                <a:lnTo>
                  <a:pt x="81610" y="56631"/>
                </a:lnTo>
                <a:lnTo>
                  <a:pt x="83515" y="51831"/>
                </a:lnTo>
                <a:lnTo>
                  <a:pt x="84475" y="47030"/>
                </a:lnTo>
                <a:lnTo>
                  <a:pt x="85450" y="42230"/>
                </a:lnTo>
                <a:lnTo>
                  <a:pt x="85450" y="27828"/>
                </a:lnTo>
                <a:lnTo>
                  <a:pt x="84475" y="23027"/>
                </a:lnTo>
                <a:lnTo>
                  <a:pt x="83515" y="19187"/>
                </a:lnTo>
                <a:lnTo>
                  <a:pt x="82570" y="14401"/>
                </a:lnTo>
                <a:lnTo>
                  <a:pt x="79689" y="11521"/>
                </a:lnTo>
                <a:lnTo>
                  <a:pt x="76794" y="8625"/>
                </a:lnTo>
                <a:lnTo>
                  <a:pt x="73929" y="5745"/>
                </a:lnTo>
                <a:lnTo>
                  <a:pt x="71048" y="3840"/>
                </a:lnTo>
                <a:lnTo>
                  <a:pt x="66248" y="1905"/>
                </a:lnTo>
                <a:lnTo>
                  <a:pt x="62407" y="960"/>
                </a:lnTo>
                <a:lnTo>
                  <a:pt x="56647" y="0"/>
                </a:lnTo>
                <a:lnTo>
                  <a:pt x="45125" y="0"/>
                </a:lnTo>
                <a:lnTo>
                  <a:pt x="39364" y="960"/>
                </a:lnTo>
                <a:lnTo>
                  <a:pt x="34564" y="2880"/>
                </a:lnTo>
                <a:lnTo>
                  <a:pt x="29763" y="3840"/>
                </a:lnTo>
                <a:lnTo>
                  <a:pt x="25923" y="6720"/>
                </a:lnTo>
                <a:lnTo>
                  <a:pt x="22082" y="9585"/>
                </a:lnTo>
                <a:lnTo>
                  <a:pt x="18242" y="12466"/>
                </a:lnTo>
                <a:lnTo>
                  <a:pt x="14401" y="16306"/>
                </a:lnTo>
                <a:lnTo>
                  <a:pt x="11521" y="20147"/>
                </a:lnTo>
                <a:lnTo>
                  <a:pt x="9601" y="23987"/>
                </a:lnTo>
                <a:lnTo>
                  <a:pt x="6720" y="28788"/>
                </a:lnTo>
                <a:lnTo>
                  <a:pt x="4800" y="32628"/>
                </a:lnTo>
                <a:lnTo>
                  <a:pt x="2880" y="37429"/>
                </a:lnTo>
                <a:lnTo>
                  <a:pt x="1920" y="42230"/>
                </a:lnTo>
                <a:lnTo>
                  <a:pt x="960" y="47030"/>
                </a:lnTo>
                <a:lnTo>
                  <a:pt x="0" y="51831"/>
                </a:lnTo>
                <a:lnTo>
                  <a:pt x="0" y="71033"/>
                </a:lnTo>
                <a:lnTo>
                  <a:pt x="1920" y="74874"/>
                </a:lnTo>
                <a:lnTo>
                  <a:pt x="2880" y="79674"/>
                </a:lnTo>
                <a:lnTo>
                  <a:pt x="4800" y="82555"/>
                </a:lnTo>
                <a:lnTo>
                  <a:pt x="7680" y="85435"/>
                </a:lnTo>
                <a:lnTo>
                  <a:pt x="10561" y="88315"/>
                </a:lnTo>
                <a:lnTo>
                  <a:pt x="14401" y="90236"/>
                </a:lnTo>
                <a:lnTo>
                  <a:pt x="18242" y="92156"/>
                </a:lnTo>
                <a:lnTo>
                  <a:pt x="18242" y="71993"/>
                </a:lnTo>
                <a:lnTo>
                  <a:pt x="17282" y="69113"/>
                </a:lnTo>
                <a:lnTo>
                  <a:pt x="16322" y="66233"/>
                </a:lnTo>
                <a:lnTo>
                  <a:pt x="16322" y="52791"/>
                </a:lnTo>
                <a:lnTo>
                  <a:pt x="17282" y="49911"/>
                </a:lnTo>
                <a:lnTo>
                  <a:pt x="17282" y="4607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4335459" y="3171520"/>
            <a:ext cx="138242" cy="93116"/>
          </a:xfrm>
          <a:custGeom>
            <a:avLst/>
            <a:gdLst/>
            <a:ahLst/>
            <a:cxnLst/>
            <a:rect l="l" t="t" r="r" b="b"/>
            <a:pathLst>
              <a:path w="138242" h="93116">
                <a:moveTo>
                  <a:pt x="120959" y="36469"/>
                </a:moveTo>
                <a:lnTo>
                  <a:pt x="110398" y="90236"/>
                </a:lnTo>
                <a:lnTo>
                  <a:pt x="110398" y="91196"/>
                </a:lnTo>
                <a:lnTo>
                  <a:pt x="111358" y="92156"/>
                </a:lnTo>
                <a:lnTo>
                  <a:pt x="112318" y="92156"/>
                </a:lnTo>
                <a:lnTo>
                  <a:pt x="113278" y="93116"/>
                </a:lnTo>
                <a:lnTo>
                  <a:pt x="120959" y="93116"/>
                </a:lnTo>
                <a:lnTo>
                  <a:pt x="122880" y="92156"/>
                </a:lnTo>
                <a:lnTo>
                  <a:pt x="124800" y="92156"/>
                </a:lnTo>
                <a:lnTo>
                  <a:pt x="124800" y="91196"/>
                </a:lnTo>
                <a:lnTo>
                  <a:pt x="125760" y="91196"/>
                </a:lnTo>
                <a:lnTo>
                  <a:pt x="125760" y="90236"/>
                </a:lnTo>
                <a:lnTo>
                  <a:pt x="137281" y="36469"/>
                </a:lnTo>
                <a:lnTo>
                  <a:pt x="137281" y="31668"/>
                </a:lnTo>
                <a:lnTo>
                  <a:pt x="138242" y="29748"/>
                </a:lnTo>
                <a:lnTo>
                  <a:pt x="138242" y="16306"/>
                </a:lnTo>
                <a:lnTo>
                  <a:pt x="137281" y="14401"/>
                </a:lnTo>
                <a:lnTo>
                  <a:pt x="136321" y="11521"/>
                </a:lnTo>
                <a:lnTo>
                  <a:pt x="135361" y="8625"/>
                </a:lnTo>
                <a:lnTo>
                  <a:pt x="133441" y="6720"/>
                </a:lnTo>
                <a:lnTo>
                  <a:pt x="131521" y="4800"/>
                </a:lnTo>
                <a:lnTo>
                  <a:pt x="129600" y="2880"/>
                </a:lnTo>
                <a:lnTo>
                  <a:pt x="126720" y="1905"/>
                </a:lnTo>
                <a:lnTo>
                  <a:pt x="123840" y="0"/>
                </a:lnTo>
                <a:lnTo>
                  <a:pt x="112318" y="0"/>
                </a:lnTo>
                <a:lnTo>
                  <a:pt x="108478" y="960"/>
                </a:lnTo>
                <a:lnTo>
                  <a:pt x="105597" y="1905"/>
                </a:lnTo>
                <a:lnTo>
                  <a:pt x="101757" y="2880"/>
                </a:lnTo>
                <a:lnTo>
                  <a:pt x="98877" y="4800"/>
                </a:lnTo>
                <a:lnTo>
                  <a:pt x="96012" y="6720"/>
                </a:lnTo>
                <a:lnTo>
                  <a:pt x="92171" y="8625"/>
                </a:lnTo>
                <a:lnTo>
                  <a:pt x="90236" y="11521"/>
                </a:lnTo>
                <a:lnTo>
                  <a:pt x="88331" y="13426"/>
                </a:lnTo>
                <a:lnTo>
                  <a:pt x="85450" y="16306"/>
                </a:lnTo>
                <a:lnTo>
                  <a:pt x="83515" y="18242"/>
                </a:lnTo>
                <a:lnTo>
                  <a:pt x="82555" y="20147"/>
                </a:lnTo>
                <a:lnTo>
                  <a:pt x="82555" y="17266"/>
                </a:lnTo>
                <a:lnTo>
                  <a:pt x="81610" y="14401"/>
                </a:lnTo>
                <a:lnTo>
                  <a:pt x="80650" y="12466"/>
                </a:lnTo>
                <a:lnTo>
                  <a:pt x="80650" y="9585"/>
                </a:lnTo>
                <a:lnTo>
                  <a:pt x="78729" y="7680"/>
                </a:lnTo>
                <a:lnTo>
                  <a:pt x="76809" y="5745"/>
                </a:lnTo>
                <a:lnTo>
                  <a:pt x="75834" y="3840"/>
                </a:lnTo>
                <a:lnTo>
                  <a:pt x="72969" y="2880"/>
                </a:lnTo>
                <a:lnTo>
                  <a:pt x="70088" y="1905"/>
                </a:lnTo>
                <a:lnTo>
                  <a:pt x="68168" y="0"/>
                </a:lnTo>
                <a:lnTo>
                  <a:pt x="56647" y="0"/>
                </a:lnTo>
                <a:lnTo>
                  <a:pt x="53766" y="960"/>
                </a:lnTo>
                <a:lnTo>
                  <a:pt x="49926" y="1905"/>
                </a:lnTo>
                <a:lnTo>
                  <a:pt x="46085" y="2880"/>
                </a:lnTo>
                <a:lnTo>
                  <a:pt x="43205" y="4800"/>
                </a:lnTo>
                <a:lnTo>
                  <a:pt x="40325" y="6720"/>
                </a:lnTo>
                <a:lnTo>
                  <a:pt x="37444" y="8625"/>
                </a:lnTo>
                <a:lnTo>
                  <a:pt x="34564" y="11521"/>
                </a:lnTo>
                <a:lnTo>
                  <a:pt x="32644" y="13426"/>
                </a:lnTo>
                <a:lnTo>
                  <a:pt x="30723" y="16306"/>
                </a:lnTo>
                <a:lnTo>
                  <a:pt x="28803" y="18242"/>
                </a:lnTo>
                <a:lnTo>
                  <a:pt x="27843" y="20147"/>
                </a:lnTo>
                <a:lnTo>
                  <a:pt x="31683" y="3840"/>
                </a:lnTo>
                <a:lnTo>
                  <a:pt x="31683" y="2880"/>
                </a:lnTo>
                <a:lnTo>
                  <a:pt x="30723" y="2880"/>
                </a:lnTo>
                <a:lnTo>
                  <a:pt x="30723" y="1905"/>
                </a:lnTo>
                <a:lnTo>
                  <a:pt x="29763" y="1905"/>
                </a:lnTo>
                <a:lnTo>
                  <a:pt x="28803" y="960"/>
                </a:lnTo>
                <a:lnTo>
                  <a:pt x="22082" y="960"/>
                </a:lnTo>
                <a:lnTo>
                  <a:pt x="21122" y="1905"/>
                </a:lnTo>
                <a:lnTo>
                  <a:pt x="19202" y="1905"/>
                </a:lnTo>
                <a:lnTo>
                  <a:pt x="18242" y="2880"/>
                </a:lnTo>
                <a:lnTo>
                  <a:pt x="17282" y="2880"/>
                </a:lnTo>
                <a:lnTo>
                  <a:pt x="17282" y="3840"/>
                </a:lnTo>
                <a:lnTo>
                  <a:pt x="0" y="90236"/>
                </a:lnTo>
                <a:lnTo>
                  <a:pt x="0" y="91196"/>
                </a:lnTo>
                <a:lnTo>
                  <a:pt x="960" y="92156"/>
                </a:lnTo>
                <a:lnTo>
                  <a:pt x="2880" y="92156"/>
                </a:lnTo>
                <a:lnTo>
                  <a:pt x="3840" y="93116"/>
                </a:lnTo>
                <a:lnTo>
                  <a:pt x="11521" y="93116"/>
                </a:lnTo>
                <a:lnTo>
                  <a:pt x="12481" y="92156"/>
                </a:lnTo>
                <a:lnTo>
                  <a:pt x="14401" y="92156"/>
                </a:lnTo>
                <a:lnTo>
                  <a:pt x="15361" y="91196"/>
                </a:lnTo>
                <a:lnTo>
                  <a:pt x="16322" y="90236"/>
                </a:lnTo>
                <a:lnTo>
                  <a:pt x="24002" y="51831"/>
                </a:lnTo>
                <a:lnTo>
                  <a:pt x="24963" y="46070"/>
                </a:lnTo>
                <a:lnTo>
                  <a:pt x="26883" y="41269"/>
                </a:lnTo>
                <a:lnTo>
                  <a:pt x="28803" y="36469"/>
                </a:lnTo>
                <a:lnTo>
                  <a:pt x="30723" y="31668"/>
                </a:lnTo>
                <a:lnTo>
                  <a:pt x="33604" y="27828"/>
                </a:lnTo>
                <a:lnTo>
                  <a:pt x="36484" y="23987"/>
                </a:lnTo>
                <a:lnTo>
                  <a:pt x="40325" y="21107"/>
                </a:lnTo>
                <a:lnTo>
                  <a:pt x="43205" y="18242"/>
                </a:lnTo>
                <a:lnTo>
                  <a:pt x="46085" y="16306"/>
                </a:lnTo>
                <a:lnTo>
                  <a:pt x="49926" y="14401"/>
                </a:lnTo>
                <a:lnTo>
                  <a:pt x="52806" y="13426"/>
                </a:lnTo>
                <a:lnTo>
                  <a:pt x="60487" y="13426"/>
                </a:lnTo>
                <a:lnTo>
                  <a:pt x="63367" y="14401"/>
                </a:lnTo>
                <a:lnTo>
                  <a:pt x="64328" y="17266"/>
                </a:lnTo>
                <a:lnTo>
                  <a:pt x="66248" y="19187"/>
                </a:lnTo>
                <a:lnTo>
                  <a:pt x="67208" y="22082"/>
                </a:lnTo>
                <a:lnTo>
                  <a:pt x="67208" y="29748"/>
                </a:lnTo>
                <a:lnTo>
                  <a:pt x="66248" y="31668"/>
                </a:lnTo>
                <a:lnTo>
                  <a:pt x="66248" y="36469"/>
                </a:lnTo>
                <a:lnTo>
                  <a:pt x="55686" y="90236"/>
                </a:lnTo>
                <a:lnTo>
                  <a:pt x="54726" y="90236"/>
                </a:lnTo>
                <a:lnTo>
                  <a:pt x="55686" y="91196"/>
                </a:lnTo>
                <a:lnTo>
                  <a:pt x="55686" y="92156"/>
                </a:lnTo>
                <a:lnTo>
                  <a:pt x="57607" y="92156"/>
                </a:lnTo>
                <a:lnTo>
                  <a:pt x="58567" y="93116"/>
                </a:lnTo>
                <a:lnTo>
                  <a:pt x="66248" y="93116"/>
                </a:lnTo>
                <a:lnTo>
                  <a:pt x="67208" y="92156"/>
                </a:lnTo>
                <a:lnTo>
                  <a:pt x="70088" y="92156"/>
                </a:lnTo>
                <a:lnTo>
                  <a:pt x="70088" y="91196"/>
                </a:lnTo>
                <a:lnTo>
                  <a:pt x="71048" y="91196"/>
                </a:lnTo>
                <a:lnTo>
                  <a:pt x="71048" y="90236"/>
                </a:lnTo>
                <a:lnTo>
                  <a:pt x="78729" y="51831"/>
                </a:lnTo>
                <a:lnTo>
                  <a:pt x="79674" y="46070"/>
                </a:lnTo>
                <a:lnTo>
                  <a:pt x="81610" y="41269"/>
                </a:lnTo>
                <a:lnTo>
                  <a:pt x="83515" y="36469"/>
                </a:lnTo>
                <a:lnTo>
                  <a:pt x="86395" y="31668"/>
                </a:lnTo>
                <a:lnTo>
                  <a:pt x="89291" y="27828"/>
                </a:lnTo>
                <a:lnTo>
                  <a:pt x="92171" y="23987"/>
                </a:lnTo>
                <a:lnTo>
                  <a:pt x="95036" y="21107"/>
                </a:lnTo>
                <a:lnTo>
                  <a:pt x="97916" y="18242"/>
                </a:lnTo>
                <a:lnTo>
                  <a:pt x="101757" y="16306"/>
                </a:lnTo>
                <a:lnTo>
                  <a:pt x="104637" y="14401"/>
                </a:lnTo>
                <a:lnTo>
                  <a:pt x="108478" y="13426"/>
                </a:lnTo>
                <a:lnTo>
                  <a:pt x="115199" y="13426"/>
                </a:lnTo>
                <a:lnTo>
                  <a:pt x="118079" y="14401"/>
                </a:lnTo>
                <a:lnTo>
                  <a:pt x="119999" y="17266"/>
                </a:lnTo>
                <a:lnTo>
                  <a:pt x="120959" y="19187"/>
                </a:lnTo>
                <a:lnTo>
                  <a:pt x="121919" y="23027"/>
                </a:lnTo>
                <a:lnTo>
                  <a:pt x="121919" y="33588"/>
                </a:lnTo>
                <a:lnTo>
                  <a:pt x="120959" y="35509"/>
                </a:lnTo>
                <a:lnTo>
                  <a:pt x="120959" y="3646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4490984" y="3136955"/>
            <a:ext cx="41269" cy="127680"/>
          </a:xfrm>
          <a:custGeom>
            <a:avLst/>
            <a:gdLst/>
            <a:ahLst/>
            <a:cxnLst/>
            <a:rect l="l" t="t" r="r" b="b"/>
            <a:pathLst>
              <a:path w="41269" h="127680">
                <a:moveTo>
                  <a:pt x="17282" y="38404"/>
                </a:moveTo>
                <a:lnTo>
                  <a:pt x="0" y="124800"/>
                </a:lnTo>
                <a:lnTo>
                  <a:pt x="0" y="125760"/>
                </a:lnTo>
                <a:lnTo>
                  <a:pt x="960" y="126720"/>
                </a:lnTo>
                <a:lnTo>
                  <a:pt x="1920" y="126720"/>
                </a:lnTo>
                <a:lnTo>
                  <a:pt x="2880" y="127680"/>
                </a:lnTo>
                <a:lnTo>
                  <a:pt x="11521" y="127680"/>
                </a:lnTo>
                <a:lnTo>
                  <a:pt x="12481" y="126720"/>
                </a:lnTo>
                <a:lnTo>
                  <a:pt x="14401" y="126720"/>
                </a:lnTo>
                <a:lnTo>
                  <a:pt x="14401" y="125760"/>
                </a:lnTo>
                <a:lnTo>
                  <a:pt x="15361" y="125760"/>
                </a:lnTo>
                <a:lnTo>
                  <a:pt x="15361" y="124800"/>
                </a:lnTo>
                <a:lnTo>
                  <a:pt x="32628" y="38404"/>
                </a:lnTo>
                <a:lnTo>
                  <a:pt x="32628" y="36469"/>
                </a:lnTo>
                <a:lnTo>
                  <a:pt x="30723" y="36469"/>
                </a:lnTo>
                <a:lnTo>
                  <a:pt x="29748" y="35524"/>
                </a:lnTo>
                <a:lnTo>
                  <a:pt x="21122" y="35524"/>
                </a:lnTo>
                <a:lnTo>
                  <a:pt x="20162" y="36469"/>
                </a:lnTo>
                <a:lnTo>
                  <a:pt x="18227" y="36469"/>
                </a:lnTo>
                <a:lnTo>
                  <a:pt x="18227" y="37444"/>
                </a:lnTo>
                <a:lnTo>
                  <a:pt x="17282" y="37444"/>
                </a:lnTo>
                <a:lnTo>
                  <a:pt x="17282" y="38404"/>
                </a:lnTo>
                <a:close/>
              </a:path>
              <a:path w="41269" h="127680">
                <a:moveTo>
                  <a:pt x="21122" y="15361"/>
                </a:moveTo>
                <a:lnTo>
                  <a:pt x="21122" y="17282"/>
                </a:lnTo>
                <a:lnTo>
                  <a:pt x="22067" y="18242"/>
                </a:lnTo>
                <a:lnTo>
                  <a:pt x="23042" y="18242"/>
                </a:lnTo>
                <a:lnTo>
                  <a:pt x="24002" y="19202"/>
                </a:lnTo>
                <a:lnTo>
                  <a:pt x="33588" y="19202"/>
                </a:lnTo>
                <a:lnTo>
                  <a:pt x="35509" y="18242"/>
                </a:lnTo>
                <a:lnTo>
                  <a:pt x="36469" y="18242"/>
                </a:lnTo>
                <a:lnTo>
                  <a:pt x="37429" y="17282"/>
                </a:lnTo>
                <a:lnTo>
                  <a:pt x="38404" y="16322"/>
                </a:lnTo>
                <a:lnTo>
                  <a:pt x="38404" y="15361"/>
                </a:lnTo>
                <a:lnTo>
                  <a:pt x="39349" y="14401"/>
                </a:lnTo>
                <a:lnTo>
                  <a:pt x="39349" y="13441"/>
                </a:lnTo>
                <a:lnTo>
                  <a:pt x="40309" y="11521"/>
                </a:lnTo>
                <a:lnTo>
                  <a:pt x="40309" y="9601"/>
                </a:lnTo>
                <a:lnTo>
                  <a:pt x="41269" y="7680"/>
                </a:lnTo>
                <a:lnTo>
                  <a:pt x="41269" y="3840"/>
                </a:lnTo>
                <a:lnTo>
                  <a:pt x="40309" y="2880"/>
                </a:lnTo>
                <a:lnTo>
                  <a:pt x="39349" y="1920"/>
                </a:lnTo>
                <a:lnTo>
                  <a:pt x="38404" y="960"/>
                </a:lnTo>
                <a:lnTo>
                  <a:pt x="36469" y="960"/>
                </a:lnTo>
                <a:lnTo>
                  <a:pt x="34564" y="0"/>
                </a:lnTo>
                <a:lnTo>
                  <a:pt x="30723" y="0"/>
                </a:lnTo>
                <a:lnTo>
                  <a:pt x="28788" y="960"/>
                </a:lnTo>
                <a:lnTo>
                  <a:pt x="26883" y="960"/>
                </a:lnTo>
                <a:lnTo>
                  <a:pt x="24947" y="1920"/>
                </a:lnTo>
                <a:lnTo>
                  <a:pt x="24947" y="2880"/>
                </a:lnTo>
                <a:lnTo>
                  <a:pt x="24002" y="2880"/>
                </a:lnTo>
                <a:lnTo>
                  <a:pt x="23042" y="4800"/>
                </a:lnTo>
                <a:lnTo>
                  <a:pt x="22067" y="5760"/>
                </a:lnTo>
                <a:lnTo>
                  <a:pt x="22067" y="6720"/>
                </a:lnTo>
                <a:lnTo>
                  <a:pt x="21122" y="8641"/>
                </a:lnTo>
                <a:lnTo>
                  <a:pt x="21122" y="9601"/>
                </a:lnTo>
                <a:lnTo>
                  <a:pt x="20162" y="11521"/>
                </a:lnTo>
                <a:lnTo>
                  <a:pt x="20162" y="14401"/>
                </a:lnTo>
                <a:lnTo>
                  <a:pt x="21122" y="153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4537054" y="3171520"/>
            <a:ext cx="73913" cy="94076"/>
          </a:xfrm>
          <a:custGeom>
            <a:avLst/>
            <a:gdLst/>
            <a:ahLst/>
            <a:cxnLst/>
            <a:rect l="l" t="t" r="r" b="b"/>
            <a:pathLst>
              <a:path w="73913" h="94076">
                <a:moveTo>
                  <a:pt x="2880" y="81594"/>
                </a:moveTo>
                <a:lnTo>
                  <a:pt x="7680" y="86395"/>
                </a:lnTo>
                <a:lnTo>
                  <a:pt x="12481" y="91196"/>
                </a:lnTo>
                <a:lnTo>
                  <a:pt x="20162" y="94076"/>
                </a:lnTo>
                <a:lnTo>
                  <a:pt x="36484" y="94076"/>
                </a:lnTo>
                <a:lnTo>
                  <a:pt x="39364" y="93116"/>
                </a:lnTo>
                <a:lnTo>
                  <a:pt x="42245" y="92156"/>
                </a:lnTo>
                <a:lnTo>
                  <a:pt x="45125" y="92156"/>
                </a:lnTo>
                <a:lnTo>
                  <a:pt x="48006" y="91196"/>
                </a:lnTo>
                <a:lnTo>
                  <a:pt x="49926" y="90236"/>
                </a:lnTo>
                <a:lnTo>
                  <a:pt x="52806" y="89275"/>
                </a:lnTo>
                <a:lnTo>
                  <a:pt x="54726" y="87355"/>
                </a:lnTo>
                <a:lnTo>
                  <a:pt x="56647" y="86395"/>
                </a:lnTo>
                <a:lnTo>
                  <a:pt x="57607" y="85435"/>
                </a:lnTo>
                <a:lnTo>
                  <a:pt x="58567" y="85435"/>
                </a:lnTo>
                <a:lnTo>
                  <a:pt x="59527" y="84475"/>
                </a:lnTo>
                <a:lnTo>
                  <a:pt x="59527" y="83515"/>
                </a:lnTo>
                <a:lnTo>
                  <a:pt x="60487" y="82555"/>
                </a:lnTo>
                <a:lnTo>
                  <a:pt x="60487" y="81594"/>
                </a:lnTo>
                <a:lnTo>
                  <a:pt x="61447" y="80634"/>
                </a:lnTo>
                <a:lnTo>
                  <a:pt x="61447" y="75834"/>
                </a:lnTo>
                <a:lnTo>
                  <a:pt x="62407" y="74874"/>
                </a:lnTo>
                <a:lnTo>
                  <a:pt x="62407" y="71993"/>
                </a:lnTo>
                <a:lnTo>
                  <a:pt x="61447" y="71993"/>
                </a:lnTo>
                <a:lnTo>
                  <a:pt x="61447" y="71033"/>
                </a:lnTo>
                <a:lnTo>
                  <a:pt x="60487" y="70073"/>
                </a:lnTo>
                <a:lnTo>
                  <a:pt x="59527" y="70073"/>
                </a:lnTo>
                <a:lnTo>
                  <a:pt x="58567" y="71033"/>
                </a:lnTo>
                <a:lnTo>
                  <a:pt x="56647" y="71993"/>
                </a:lnTo>
                <a:lnTo>
                  <a:pt x="55686" y="72953"/>
                </a:lnTo>
                <a:lnTo>
                  <a:pt x="53766" y="73914"/>
                </a:lnTo>
                <a:lnTo>
                  <a:pt x="51846" y="75834"/>
                </a:lnTo>
                <a:lnTo>
                  <a:pt x="49926" y="76794"/>
                </a:lnTo>
                <a:lnTo>
                  <a:pt x="47045" y="77754"/>
                </a:lnTo>
                <a:lnTo>
                  <a:pt x="44165" y="78714"/>
                </a:lnTo>
                <a:lnTo>
                  <a:pt x="41285" y="79674"/>
                </a:lnTo>
                <a:lnTo>
                  <a:pt x="37444" y="80634"/>
                </a:lnTo>
                <a:lnTo>
                  <a:pt x="27843" y="80634"/>
                </a:lnTo>
                <a:lnTo>
                  <a:pt x="24002" y="78714"/>
                </a:lnTo>
                <a:lnTo>
                  <a:pt x="21122" y="75834"/>
                </a:lnTo>
                <a:lnTo>
                  <a:pt x="18242" y="71993"/>
                </a:lnTo>
                <a:lnTo>
                  <a:pt x="16322" y="67193"/>
                </a:lnTo>
                <a:lnTo>
                  <a:pt x="16322" y="55671"/>
                </a:lnTo>
                <a:lnTo>
                  <a:pt x="17282" y="51831"/>
                </a:lnTo>
                <a:lnTo>
                  <a:pt x="17282" y="48950"/>
                </a:lnTo>
                <a:lnTo>
                  <a:pt x="18242" y="45110"/>
                </a:lnTo>
                <a:lnTo>
                  <a:pt x="19202" y="42230"/>
                </a:lnTo>
                <a:lnTo>
                  <a:pt x="20162" y="38389"/>
                </a:lnTo>
                <a:lnTo>
                  <a:pt x="21122" y="34549"/>
                </a:lnTo>
                <a:lnTo>
                  <a:pt x="23042" y="31668"/>
                </a:lnTo>
                <a:lnTo>
                  <a:pt x="24963" y="27828"/>
                </a:lnTo>
                <a:lnTo>
                  <a:pt x="25923" y="24947"/>
                </a:lnTo>
                <a:lnTo>
                  <a:pt x="28803" y="22082"/>
                </a:lnTo>
                <a:lnTo>
                  <a:pt x="30723" y="19187"/>
                </a:lnTo>
                <a:lnTo>
                  <a:pt x="33604" y="17266"/>
                </a:lnTo>
                <a:lnTo>
                  <a:pt x="36484" y="15346"/>
                </a:lnTo>
                <a:lnTo>
                  <a:pt x="40325" y="14401"/>
                </a:lnTo>
                <a:lnTo>
                  <a:pt x="44165" y="13426"/>
                </a:lnTo>
                <a:lnTo>
                  <a:pt x="54726" y="13426"/>
                </a:lnTo>
                <a:lnTo>
                  <a:pt x="56647" y="14401"/>
                </a:lnTo>
                <a:lnTo>
                  <a:pt x="59527" y="15346"/>
                </a:lnTo>
                <a:lnTo>
                  <a:pt x="61447" y="16306"/>
                </a:lnTo>
                <a:lnTo>
                  <a:pt x="62407" y="18242"/>
                </a:lnTo>
                <a:lnTo>
                  <a:pt x="64328" y="19187"/>
                </a:lnTo>
                <a:lnTo>
                  <a:pt x="65288" y="20147"/>
                </a:lnTo>
                <a:lnTo>
                  <a:pt x="66248" y="21107"/>
                </a:lnTo>
                <a:lnTo>
                  <a:pt x="67208" y="22082"/>
                </a:lnTo>
                <a:lnTo>
                  <a:pt x="71048" y="22082"/>
                </a:lnTo>
                <a:lnTo>
                  <a:pt x="71048" y="21107"/>
                </a:lnTo>
                <a:lnTo>
                  <a:pt x="72009" y="20147"/>
                </a:lnTo>
                <a:lnTo>
                  <a:pt x="72969" y="19187"/>
                </a:lnTo>
                <a:lnTo>
                  <a:pt x="72969" y="18242"/>
                </a:lnTo>
                <a:lnTo>
                  <a:pt x="73913" y="17266"/>
                </a:lnTo>
                <a:lnTo>
                  <a:pt x="73913" y="9585"/>
                </a:lnTo>
                <a:lnTo>
                  <a:pt x="72969" y="8625"/>
                </a:lnTo>
                <a:lnTo>
                  <a:pt x="72009" y="7680"/>
                </a:lnTo>
                <a:lnTo>
                  <a:pt x="71048" y="6720"/>
                </a:lnTo>
                <a:lnTo>
                  <a:pt x="70073" y="5745"/>
                </a:lnTo>
                <a:lnTo>
                  <a:pt x="68168" y="4800"/>
                </a:lnTo>
                <a:lnTo>
                  <a:pt x="66248" y="3840"/>
                </a:lnTo>
                <a:lnTo>
                  <a:pt x="64328" y="2880"/>
                </a:lnTo>
                <a:lnTo>
                  <a:pt x="62407" y="1905"/>
                </a:lnTo>
                <a:lnTo>
                  <a:pt x="60487" y="1905"/>
                </a:lnTo>
                <a:lnTo>
                  <a:pt x="58567" y="960"/>
                </a:lnTo>
                <a:lnTo>
                  <a:pt x="55686" y="960"/>
                </a:lnTo>
                <a:lnTo>
                  <a:pt x="53766" y="0"/>
                </a:lnTo>
                <a:lnTo>
                  <a:pt x="42245" y="0"/>
                </a:lnTo>
                <a:lnTo>
                  <a:pt x="37444" y="960"/>
                </a:lnTo>
                <a:lnTo>
                  <a:pt x="32644" y="2880"/>
                </a:lnTo>
                <a:lnTo>
                  <a:pt x="27843" y="4800"/>
                </a:lnTo>
                <a:lnTo>
                  <a:pt x="23042" y="7680"/>
                </a:lnTo>
                <a:lnTo>
                  <a:pt x="20162" y="11521"/>
                </a:lnTo>
                <a:lnTo>
                  <a:pt x="16322" y="14401"/>
                </a:lnTo>
                <a:lnTo>
                  <a:pt x="13441" y="18242"/>
                </a:lnTo>
                <a:lnTo>
                  <a:pt x="10561" y="23027"/>
                </a:lnTo>
                <a:lnTo>
                  <a:pt x="7680" y="26868"/>
                </a:lnTo>
                <a:lnTo>
                  <a:pt x="5760" y="31668"/>
                </a:lnTo>
                <a:lnTo>
                  <a:pt x="4800" y="36469"/>
                </a:lnTo>
                <a:lnTo>
                  <a:pt x="2880" y="41269"/>
                </a:lnTo>
                <a:lnTo>
                  <a:pt x="1920" y="46070"/>
                </a:lnTo>
                <a:lnTo>
                  <a:pt x="960" y="49911"/>
                </a:lnTo>
                <a:lnTo>
                  <a:pt x="0" y="54711"/>
                </a:lnTo>
                <a:lnTo>
                  <a:pt x="0" y="72953"/>
                </a:lnTo>
                <a:lnTo>
                  <a:pt x="2880" y="8159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4611944" y="3171520"/>
            <a:ext cx="70073" cy="94076"/>
          </a:xfrm>
          <a:custGeom>
            <a:avLst/>
            <a:gdLst/>
            <a:ahLst/>
            <a:cxnLst/>
            <a:rect l="l" t="t" r="r" b="b"/>
            <a:pathLst>
              <a:path w="70073" h="94076">
                <a:moveTo>
                  <a:pt x="14386" y="36469"/>
                </a:moveTo>
                <a:lnTo>
                  <a:pt x="16306" y="39349"/>
                </a:lnTo>
                <a:lnTo>
                  <a:pt x="18227" y="42230"/>
                </a:lnTo>
                <a:lnTo>
                  <a:pt x="20147" y="44150"/>
                </a:lnTo>
                <a:lnTo>
                  <a:pt x="22067" y="46070"/>
                </a:lnTo>
                <a:lnTo>
                  <a:pt x="24947" y="47990"/>
                </a:lnTo>
                <a:lnTo>
                  <a:pt x="27828" y="48950"/>
                </a:lnTo>
                <a:lnTo>
                  <a:pt x="30708" y="50871"/>
                </a:lnTo>
                <a:lnTo>
                  <a:pt x="33588" y="51831"/>
                </a:lnTo>
                <a:lnTo>
                  <a:pt x="36469" y="53751"/>
                </a:lnTo>
                <a:lnTo>
                  <a:pt x="38389" y="54711"/>
                </a:lnTo>
                <a:lnTo>
                  <a:pt x="41269" y="55671"/>
                </a:lnTo>
                <a:lnTo>
                  <a:pt x="43190" y="57591"/>
                </a:lnTo>
                <a:lnTo>
                  <a:pt x="45110" y="59512"/>
                </a:lnTo>
                <a:lnTo>
                  <a:pt x="47030" y="61432"/>
                </a:lnTo>
                <a:lnTo>
                  <a:pt x="47030" y="70073"/>
                </a:lnTo>
                <a:lnTo>
                  <a:pt x="46070" y="71993"/>
                </a:lnTo>
                <a:lnTo>
                  <a:pt x="45110" y="73914"/>
                </a:lnTo>
                <a:lnTo>
                  <a:pt x="44150" y="75834"/>
                </a:lnTo>
                <a:lnTo>
                  <a:pt x="42230" y="76794"/>
                </a:lnTo>
                <a:lnTo>
                  <a:pt x="41269" y="78714"/>
                </a:lnTo>
                <a:lnTo>
                  <a:pt x="38389" y="79674"/>
                </a:lnTo>
                <a:lnTo>
                  <a:pt x="36469" y="80634"/>
                </a:lnTo>
                <a:lnTo>
                  <a:pt x="33588" y="81594"/>
                </a:lnTo>
                <a:lnTo>
                  <a:pt x="23027" y="81594"/>
                </a:lnTo>
                <a:lnTo>
                  <a:pt x="20147" y="80634"/>
                </a:lnTo>
                <a:lnTo>
                  <a:pt x="17266" y="80634"/>
                </a:lnTo>
                <a:lnTo>
                  <a:pt x="15361" y="79674"/>
                </a:lnTo>
                <a:lnTo>
                  <a:pt x="12466" y="78714"/>
                </a:lnTo>
                <a:lnTo>
                  <a:pt x="10546" y="77754"/>
                </a:lnTo>
                <a:lnTo>
                  <a:pt x="9585" y="76794"/>
                </a:lnTo>
                <a:lnTo>
                  <a:pt x="7680" y="75834"/>
                </a:lnTo>
                <a:lnTo>
                  <a:pt x="6705" y="74874"/>
                </a:lnTo>
                <a:lnTo>
                  <a:pt x="5745" y="73914"/>
                </a:lnTo>
                <a:lnTo>
                  <a:pt x="4800" y="72953"/>
                </a:lnTo>
                <a:lnTo>
                  <a:pt x="3840" y="72953"/>
                </a:lnTo>
                <a:lnTo>
                  <a:pt x="2865" y="73914"/>
                </a:lnTo>
                <a:lnTo>
                  <a:pt x="1904" y="74874"/>
                </a:lnTo>
                <a:lnTo>
                  <a:pt x="1904" y="75834"/>
                </a:lnTo>
                <a:lnTo>
                  <a:pt x="960" y="76794"/>
                </a:lnTo>
                <a:lnTo>
                  <a:pt x="960" y="79674"/>
                </a:lnTo>
                <a:lnTo>
                  <a:pt x="0" y="80634"/>
                </a:lnTo>
                <a:lnTo>
                  <a:pt x="0" y="85435"/>
                </a:lnTo>
                <a:lnTo>
                  <a:pt x="960" y="86395"/>
                </a:lnTo>
                <a:lnTo>
                  <a:pt x="1904" y="87355"/>
                </a:lnTo>
                <a:lnTo>
                  <a:pt x="3840" y="88315"/>
                </a:lnTo>
                <a:lnTo>
                  <a:pt x="4800" y="89275"/>
                </a:lnTo>
                <a:lnTo>
                  <a:pt x="6705" y="90236"/>
                </a:lnTo>
                <a:lnTo>
                  <a:pt x="8641" y="91196"/>
                </a:lnTo>
                <a:lnTo>
                  <a:pt x="10546" y="92156"/>
                </a:lnTo>
                <a:lnTo>
                  <a:pt x="12466" y="92156"/>
                </a:lnTo>
                <a:lnTo>
                  <a:pt x="15361" y="93116"/>
                </a:lnTo>
                <a:lnTo>
                  <a:pt x="17266" y="93116"/>
                </a:lnTo>
                <a:lnTo>
                  <a:pt x="20147" y="94076"/>
                </a:lnTo>
                <a:lnTo>
                  <a:pt x="31668" y="94076"/>
                </a:lnTo>
                <a:lnTo>
                  <a:pt x="37429" y="93116"/>
                </a:lnTo>
                <a:lnTo>
                  <a:pt x="41269" y="92156"/>
                </a:lnTo>
                <a:lnTo>
                  <a:pt x="46070" y="90236"/>
                </a:lnTo>
                <a:lnTo>
                  <a:pt x="49911" y="88315"/>
                </a:lnTo>
                <a:lnTo>
                  <a:pt x="53751" y="85435"/>
                </a:lnTo>
                <a:lnTo>
                  <a:pt x="56631" y="82555"/>
                </a:lnTo>
                <a:lnTo>
                  <a:pt x="59512" y="79674"/>
                </a:lnTo>
                <a:lnTo>
                  <a:pt x="61432" y="75834"/>
                </a:lnTo>
                <a:lnTo>
                  <a:pt x="62392" y="71993"/>
                </a:lnTo>
                <a:lnTo>
                  <a:pt x="63352" y="67193"/>
                </a:lnTo>
                <a:lnTo>
                  <a:pt x="63352" y="58552"/>
                </a:lnTo>
                <a:lnTo>
                  <a:pt x="62392" y="55671"/>
                </a:lnTo>
                <a:lnTo>
                  <a:pt x="61432" y="52791"/>
                </a:lnTo>
                <a:lnTo>
                  <a:pt x="59512" y="49911"/>
                </a:lnTo>
                <a:lnTo>
                  <a:pt x="57591" y="47990"/>
                </a:lnTo>
                <a:lnTo>
                  <a:pt x="54711" y="46070"/>
                </a:lnTo>
                <a:lnTo>
                  <a:pt x="52791" y="44150"/>
                </a:lnTo>
                <a:lnTo>
                  <a:pt x="49911" y="43190"/>
                </a:lnTo>
                <a:lnTo>
                  <a:pt x="47030" y="41269"/>
                </a:lnTo>
                <a:lnTo>
                  <a:pt x="43190" y="40309"/>
                </a:lnTo>
                <a:lnTo>
                  <a:pt x="41269" y="38389"/>
                </a:lnTo>
                <a:lnTo>
                  <a:pt x="38389" y="37429"/>
                </a:lnTo>
                <a:lnTo>
                  <a:pt x="35509" y="36469"/>
                </a:lnTo>
                <a:lnTo>
                  <a:pt x="33588" y="34549"/>
                </a:lnTo>
                <a:lnTo>
                  <a:pt x="31668" y="32628"/>
                </a:lnTo>
                <a:lnTo>
                  <a:pt x="30708" y="31668"/>
                </a:lnTo>
                <a:lnTo>
                  <a:pt x="29748" y="28788"/>
                </a:lnTo>
                <a:lnTo>
                  <a:pt x="29748" y="23027"/>
                </a:lnTo>
                <a:lnTo>
                  <a:pt x="30708" y="21107"/>
                </a:lnTo>
                <a:lnTo>
                  <a:pt x="31668" y="19187"/>
                </a:lnTo>
                <a:lnTo>
                  <a:pt x="32628" y="18242"/>
                </a:lnTo>
                <a:lnTo>
                  <a:pt x="33588" y="16306"/>
                </a:lnTo>
                <a:lnTo>
                  <a:pt x="35509" y="15346"/>
                </a:lnTo>
                <a:lnTo>
                  <a:pt x="37429" y="14401"/>
                </a:lnTo>
                <a:lnTo>
                  <a:pt x="39349" y="13426"/>
                </a:lnTo>
                <a:lnTo>
                  <a:pt x="41269" y="12466"/>
                </a:lnTo>
                <a:lnTo>
                  <a:pt x="52791" y="12466"/>
                </a:lnTo>
                <a:lnTo>
                  <a:pt x="54711" y="13426"/>
                </a:lnTo>
                <a:lnTo>
                  <a:pt x="56631" y="13426"/>
                </a:lnTo>
                <a:lnTo>
                  <a:pt x="58552" y="14401"/>
                </a:lnTo>
                <a:lnTo>
                  <a:pt x="59512" y="15346"/>
                </a:lnTo>
                <a:lnTo>
                  <a:pt x="61432" y="16306"/>
                </a:lnTo>
                <a:lnTo>
                  <a:pt x="62392" y="16306"/>
                </a:lnTo>
                <a:lnTo>
                  <a:pt x="63352" y="17266"/>
                </a:lnTo>
                <a:lnTo>
                  <a:pt x="65272" y="18242"/>
                </a:lnTo>
                <a:lnTo>
                  <a:pt x="67193" y="18242"/>
                </a:lnTo>
                <a:lnTo>
                  <a:pt x="68153" y="17266"/>
                </a:lnTo>
                <a:lnTo>
                  <a:pt x="69113" y="16306"/>
                </a:lnTo>
                <a:lnTo>
                  <a:pt x="69113" y="14401"/>
                </a:lnTo>
                <a:lnTo>
                  <a:pt x="70073" y="13426"/>
                </a:lnTo>
                <a:lnTo>
                  <a:pt x="70073" y="6720"/>
                </a:lnTo>
                <a:lnTo>
                  <a:pt x="69113" y="5745"/>
                </a:lnTo>
                <a:lnTo>
                  <a:pt x="69113" y="4800"/>
                </a:lnTo>
                <a:lnTo>
                  <a:pt x="67193" y="4800"/>
                </a:lnTo>
                <a:lnTo>
                  <a:pt x="66233" y="3840"/>
                </a:lnTo>
                <a:lnTo>
                  <a:pt x="65272" y="2880"/>
                </a:lnTo>
                <a:lnTo>
                  <a:pt x="63352" y="2880"/>
                </a:lnTo>
                <a:lnTo>
                  <a:pt x="61432" y="1905"/>
                </a:lnTo>
                <a:lnTo>
                  <a:pt x="59512" y="960"/>
                </a:lnTo>
                <a:lnTo>
                  <a:pt x="57591" y="960"/>
                </a:lnTo>
                <a:lnTo>
                  <a:pt x="54711" y="0"/>
                </a:lnTo>
                <a:lnTo>
                  <a:pt x="43190" y="0"/>
                </a:lnTo>
                <a:lnTo>
                  <a:pt x="38389" y="960"/>
                </a:lnTo>
                <a:lnTo>
                  <a:pt x="33588" y="1905"/>
                </a:lnTo>
                <a:lnTo>
                  <a:pt x="29748" y="3840"/>
                </a:lnTo>
                <a:lnTo>
                  <a:pt x="25908" y="5745"/>
                </a:lnTo>
                <a:lnTo>
                  <a:pt x="23027" y="8625"/>
                </a:lnTo>
                <a:lnTo>
                  <a:pt x="20147" y="10561"/>
                </a:lnTo>
                <a:lnTo>
                  <a:pt x="17266" y="14401"/>
                </a:lnTo>
                <a:lnTo>
                  <a:pt x="16306" y="17266"/>
                </a:lnTo>
                <a:lnTo>
                  <a:pt x="14386" y="21107"/>
                </a:lnTo>
                <a:lnTo>
                  <a:pt x="13426" y="24947"/>
                </a:lnTo>
                <a:lnTo>
                  <a:pt x="13426" y="33588"/>
                </a:lnTo>
                <a:lnTo>
                  <a:pt x="14386" y="3646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4677216" y="3242553"/>
            <a:ext cx="39349" cy="48966"/>
          </a:xfrm>
          <a:custGeom>
            <a:avLst/>
            <a:gdLst/>
            <a:ahLst/>
            <a:cxnLst/>
            <a:rect l="l" t="t" r="r" b="b"/>
            <a:pathLst>
              <a:path w="39349" h="48966">
                <a:moveTo>
                  <a:pt x="30723" y="26883"/>
                </a:moveTo>
                <a:lnTo>
                  <a:pt x="33604" y="23042"/>
                </a:lnTo>
                <a:lnTo>
                  <a:pt x="35509" y="19202"/>
                </a:lnTo>
                <a:lnTo>
                  <a:pt x="37444" y="15361"/>
                </a:lnTo>
                <a:lnTo>
                  <a:pt x="39349" y="12481"/>
                </a:lnTo>
                <a:lnTo>
                  <a:pt x="39349" y="1920"/>
                </a:lnTo>
                <a:lnTo>
                  <a:pt x="38389" y="1920"/>
                </a:lnTo>
                <a:lnTo>
                  <a:pt x="38389" y="960"/>
                </a:lnTo>
                <a:lnTo>
                  <a:pt x="37444" y="960"/>
                </a:lnTo>
                <a:lnTo>
                  <a:pt x="36484" y="0"/>
                </a:lnTo>
                <a:lnTo>
                  <a:pt x="25923" y="0"/>
                </a:lnTo>
                <a:lnTo>
                  <a:pt x="24963" y="960"/>
                </a:lnTo>
                <a:lnTo>
                  <a:pt x="24003" y="960"/>
                </a:lnTo>
                <a:lnTo>
                  <a:pt x="23042" y="1920"/>
                </a:lnTo>
                <a:lnTo>
                  <a:pt x="23042" y="2880"/>
                </a:lnTo>
                <a:lnTo>
                  <a:pt x="22082" y="3840"/>
                </a:lnTo>
                <a:lnTo>
                  <a:pt x="22082" y="4800"/>
                </a:lnTo>
                <a:lnTo>
                  <a:pt x="21122" y="5760"/>
                </a:lnTo>
                <a:lnTo>
                  <a:pt x="21122" y="7680"/>
                </a:lnTo>
                <a:lnTo>
                  <a:pt x="19202" y="19202"/>
                </a:lnTo>
                <a:lnTo>
                  <a:pt x="960" y="45125"/>
                </a:lnTo>
                <a:lnTo>
                  <a:pt x="0" y="46070"/>
                </a:lnTo>
                <a:lnTo>
                  <a:pt x="0" y="47990"/>
                </a:lnTo>
                <a:lnTo>
                  <a:pt x="960" y="47990"/>
                </a:lnTo>
                <a:lnTo>
                  <a:pt x="960" y="48966"/>
                </a:lnTo>
                <a:lnTo>
                  <a:pt x="8641" y="48966"/>
                </a:lnTo>
                <a:lnTo>
                  <a:pt x="9601" y="47990"/>
                </a:lnTo>
                <a:lnTo>
                  <a:pt x="11521" y="47990"/>
                </a:lnTo>
                <a:lnTo>
                  <a:pt x="12481" y="47030"/>
                </a:lnTo>
                <a:lnTo>
                  <a:pt x="13441" y="46070"/>
                </a:lnTo>
                <a:lnTo>
                  <a:pt x="30723" y="268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4791456" y="3158078"/>
            <a:ext cx="95036" cy="107518"/>
          </a:xfrm>
          <a:custGeom>
            <a:avLst/>
            <a:gdLst/>
            <a:ahLst/>
            <a:cxnLst/>
            <a:rect l="l" t="t" r="r" b="b"/>
            <a:pathLst>
              <a:path w="95036" h="107518">
                <a:moveTo>
                  <a:pt x="77754" y="95996"/>
                </a:moveTo>
                <a:lnTo>
                  <a:pt x="78714" y="95036"/>
                </a:lnTo>
                <a:lnTo>
                  <a:pt x="78714" y="94076"/>
                </a:lnTo>
                <a:lnTo>
                  <a:pt x="86395" y="53751"/>
                </a:lnTo>
                <a:lnTo>
                  <a:pt x="87355" y="52791"/>
                </a:lnTo>
                <a:lnTo>
                  <a:pt x="86395" y="50871"/>
                </a:lnTo>
                <a:lnTo>
                  <a:pt x="86395" y="49910"/>
                </a:lnTo>
                <a:lnTo>
                  <a:pt x="85435" y="48950"/>
                </a:lnTo>
                <a:lnTo>
                  <a:pt x="47990" y="48950"/>
                </a:lnTo>
                <a:lnTo>
                  <a:pt x="47030" y="49910"/>
                </a:lnTo>
                <a:lnTo>
                  <a:pt x="47030" y="50871"/>
                </a:lnTo>
                <a:lnTo>
                  <a:pt x="46070" y="50871"/>
                </a:lnTo>
                <a:lnTo>
                  <a:pt x="46070" y="53751"/>
                </a:lnTo>
                <a:lnTo>
                  <a:pt x="45110" y="54711"/>
                </a:lnTo>
                <a:lnTo>
                  <a:pt x="45110" y="58552"/>
                </a:lnTo>
                <a:lnTo>
                  <a:pt x="46070" y="59512"/>
                </a:lnTo>
                <a:lnTo>
                  <a:pt x="71033" y="59512"/>
                </a:lnTo>
                <a:lnTo>
                  <a:pt x="65272" y="90236"/>
                </a:lnTo>
                <a:lnTo>
                  <a:pt x="62392" y="92156"/>
                </a:lnTo>
                <a:lnTo>
                  <a:pt x="58552" y="93116"/>
                </a:lnTo>
                <a:lnTo>
                  <a:pt x="55671" y="94076"/>
                </a:lnTo>
                <a:lnTo>
                  <a:pt x="51831" y="95036"/>
                </a:lnTo>
                <a:lnTo>
                  <a:pt x="40309" y="95036"/>
                </a:lnTo>
                <a:lnTo>
                  <a:pt x="36469" y="94076"/>
                </a:lnTo>
                <a:lnTo>
                  <a:pt x="32628" y="93116"/>
                </a:lnTo>
                <a:lnTo>
                  <a:pt x="28788" y="92156"/>
                </a:lnTo>
                <a:lnTo>
                  <a:pt x="25908" y="90236"/>
                </a:lnTo>
                <a:lnTo>
                  <a:pt x="23027" y="87355"/>
                </a:lnTo>
                <a:lnTo>
                  <a:pt x="20162" y="85435"/>
                </a:lnTo>
                <a:lnTo>
                  <a:pt x="18227" y="81594"/>
                </a:lnTo>
                <a:lnTo>
                  <a:pt x="17282" y="78714"/>
                </a:lnTo>
                <a:lnTo>
                  <a:pt x="15346" y="74874"/>
                </a:lnTo>
                <a:lnTo>
                  <a:pt x="15346" y="56631"/>
                </a:lnTo>
                <a:lnTo>
                  <a:pt x="16322" y="52791"/>
                </a:lnTo>
                <a:lnTo>
                  <a:pt x="17282" y="47990"/>
                </a:lnTo>
                <a:lnTo>
                  <a:pt x="19187" y="44150"/>
                </a:lnTo>
                <a:lnTo>
                  <a:pt x="21122" y="39349"/>
                </a:lnTo>
                <a:lnTo>
                  <a:pt x="23027" y="35524"/>
                </a:lnTo>
                <a:lnTo>
                  <a:pt x="24963" y="31683"/>
                </a:lnTo>
                <a:lnTo>
                  <a:pt x="27843" y="28788"/>
                </a:lnTo>
                <a:lnTo>
                  <a:pt x="30708" y="24963"/>
                </a:lnTo>
                <a:lnTo>
                  <a:pt x="33588" y="22067"/>
                </a:lnTo>
                <a:lnTo>
                  <a:pt x="37429" y="20162"/>
                </a:lnTo>
                <a:lnTo>
                  <a:pt x="41269" y="17282"/>
                </a:lnTo>
                <a:lnTo>
                  <a:pt x="45110" y="15346"/>
                </a:lnTo>
                <a:lnTo>
                  <a:pt x="48950" y="13441"/>
                </a:lnTo>
                <a:lnTo>
                  <a:pt x="52791" y="12481"/>
                </a:lnTo>
                <a:lnTo>
                  <a:pt x="57591" y="11521"/>
                </a:lnTo>
                <a:lnTo>
                  <a:pt x="67193" y="11521"/>
                </a:lnTo>
                <a:lnTo>
                  <a:pt x="71033" y="12481"/>
                </a:lnTo>
                <a:lnTo>
                  <a:pt x="73913" y="13441"/>
                </a:lnTo>
                <a:lnTo>
                  <a:pt x="77754" y="14401"/>
                </a:lnTo>
                <a:lnTo>
                  <a:pt x="80634" y="15346"/>
                </a:lnTo>
                <a:lnTo>
                  <a:pt x="82555" y="16322"/>
                </a:lnTo>
                <a:lnTo>
                  <a:pt x="84475" y="17282"/>
                </a:lnTo>
                <a:lnTo>
                  <a:pt x="86395" y="19187"/>
                </a:lnTo>
                <a:lnTo>
                  <a:pt x="88315" y="20162"/>
                </a:lnTo>
                <a:lnTo>
                  <a:pt x="89275" y="21122"/>
                </a:lnTo>
                <a:lnTo>
                  <a:pt x="92156" y="21122"/>
                </a:lnTo>
                <a:lnTo>
                  <a:pt x="93116" y="20162"/>
                </a:lnTo>
                <a:lnTo>
                  <a:pt x="93116" y="19187"/>
                </a:lnTo>
                <a:lnTo>
                  <a:pt x="94076" y="18242"/>
                </a:lnTo>
                <a:lnTo>
                  <a:pt x="94076" y="16322"/>
                </a:lnTo>
                <a:lnTo>
                  <a:pt x="95036" y="15346"/>
                </a:lnTo>
                <a:lnTo>
                  <a:pt x="95036" y="10561"/>
                </a:lnTo>
                <a:lnTo>
                  <a:pt x="94076" y="9601"/>
                </a:lnTo>
                <a:lnTo>
                  <a:pt x="93116" y="8641"/>
                </a:lnTo>
                <a:lnTo>
                  <a:pt x="91196" y="7680"/>
                </a:lnTo>
                <a:lnTo>
                  <a:pt x="89275" y="6720"/>
                </a:lnTo>
                <a:lnTo>
                  <a:pt x="88315" y="4800"/>
                </a:lnTo>
                <a:lnTo>
                  <a:pt x="85435" y="3840"/>
                </a:lnTo>
                <a:lnTo>
                  <a:pt x="83515" y="2880"/>
                </a:lnTo>
                <a:lnTo>
                  <a:pt x="80634" y="1920"/>
                </a:lnTo>
                <a:lnTo>
                  <a:pt x="77754" y="1920"/>
                </a:lnTo>
                <a:lnTo>
                  <a:pt x="73913" y="960"/>
                </a:lnTo>
                <a:lnTo>
                  <a:pt x="71033" y="0"/>
                </a:lnTo>
                <a:lnTo>
                  <a:pt x="56631" y="0"/>
                </a:lnTo>
                <a:lnTo>
                  <a:pt x="50871" y="960"/>
                </a:lnTo>
                <a:lnTo>
                  <a:pt x="45110" y="2880"/>
                </a:lnTo>
                <a:lnTo>
                  <a:pt x="39349" y="3840"/>
                </a:lnTo>
                <a:lnTo>
                  <a:pt x="34549" y="6720"/>
                </a:lnTo>
                <a:lnTo>
                  <a:pt x="29748" y="9601"/>
                </a:lnTo>
                <a:lnTo>
                  <a:pt x="24963" y="12481"/>
                </a:lnTo>
                <a:lnTo>
                  <a:pt x="21122" y="16322"/>
                </a:lnTo>
                <a:lnTo>
                  <a:pt x="17282" y="21122"/>
                </a:lnTo>
                <a:lnTo>
                  <a:pt x="13441" y="24963"/>
                </a:lnTo>
                <a:lnTo>
                  <a:pt x="10561" y="29748"/>
                </a:lnTo>
                <a:lnTo>
                  <a:pt x="7680" y="34549"/>
                </a:lnTo>
                <a:lnTo>
                  <a:pt x="5760" y="39349"/>
                </a:lnTo>
                <a:lnTo>
                  <a:pt x="3840" y="45110"/>
                </a:lnTo>
                <a:lnTo>
                  <a:pt x="1920" y="50871"/>
                </a:lnTo>
                <a:lnTo>
                  <a:pt x="960" y="55671"/>
                </a:lnTo>
                <a:lnTo>
                  <a:pt x="0" y="61432"/>
                </a:lnTo>
                <a:lnTo>
                  <a:pt x="0" y="73913"/>
                </a:lnTo>
                <a:lnTo>
                  <a:pt x="960" y="79674"/>
                </a:lnTo>
                <a:lnTo>
                  <a:pt x="2880" y="84475"/>
                </a:lnTo>
                <a:lnTo>
                  <a:pt x="4800" y="89275"/>
                </a:lnTo>
                <a:lnTo>
                  <a:pt x="7680" y="93116"/>
                </a:lnTo>
                <a:lnTo>
                  <a:pt x="11506" y="96956"/>
                </a:lnTo>
                <a:lnTo>
                  <a:pt x="15346" y="99837"/>
                </a:lnTo>
                <a:lnTo>
                  <a:pt x="19187" y="102717"/>
                </a:lnTo>
                <a:lnTo>
                  <a:pt x="24963" y="104637"/>
                </a:lnTo>
                <a:lnTo>
                  <a:pt x="29748" y="106558"/>
                </a:lnTo>
                <a:lnTo>
                  <a:pt x="36469" y="107518"/>
                </a:lnTo>
                <a:lnTo>
                  <a:pt x="47990" y="107518"/>
                </a:lnTo>
                <a:lnTo>
                  <a:pt x="51831" y="106558"/>
                </a:lnTo>
                <a:lnTo>
                  <a:pt x="54711" y="105597"/>
                </a:lnTo>
                <a:lnTo>
                  <a:pt x="58552" y="105597"/>
                </a:lnTo>
                <a:lnTo>
                  <a:pt x="62392" y="104637"/>
                </a:lnTo>
                <a:lnTo>
                  <a:pt x="65272" y="103677"/>
                </a:lnTo>
                <a:lnTo>
                  <a:pt x="68153" y="102717"/>
                </a:lnTo>
                <a:lnTo>
                  <a:pt x="71033" y="101757"/>
                </a:lnTo>
                <a:lnTo>
                  <a:pt x="72953" y="100797"/>
                </a:lnTo>
                <a:lnTo>
                  <a:pt x="74874" y="99837"/>
                </a:lnTo>
                <a:lnTo>
                  <a:pt x="75834" y="98877"/>
                </a:lnTo>
                <a:lnTo>
                  <a:pt x="76794" y="98877"/>
                </a:lnTo>
                <a:lnTo>
                  <a:pt x="76794" y="97916"/>
                </a:lnTo>
                <a:lnTo>
                  <a:pt x="77754" y="96956"/>
                </a:lnTo>
                <a:lnTo>
                  <a:pt x="77754" y="9599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4892253" y="3185922"/>
            <a:ext cx="55671" cy="78714"/>
          </a:xfrm>
          <a:custGeom>
            <a:avLst/>
            <a:gdLst/>
            <a:ahLst/>
            <a:cxnLst/>
            <a:rect l="l" t="t" r="r" b="b"/>
            <a:pathLst>
              <a:path w="55671" h="78714">
                <a:moveTo>
                  <a:pt x="26868" y="12466"/>
                </a:moveTo>
                <a:lnTo>
                  <a:pt x="24963" y="14386"/>
                </a:lnTo>
                <a:lnTo>
                  <a:pt x="23987" y="16306"/>
                </a:lnTo>
                <a:lnTo>
                  <a:pt x="26868" y="2865"/>
                </a:lnTo>
                <a:lnTo>
                  <a:pt x="26868" y="1904"/>
                </a:lnTo>
                <a:lnTo>
                  <a:pt x="25908" y="1904"/>
                </a:lnTo>
                <a:lnTo>
                  <a:pt x="25908" y="944"/>
                </a:lnTo>
                <a:lnTo>
                  <a:pt x="16306" y="944"/>
                </a:lnTo>
                <a:lnTo>
                  <a:pt x="16306" y="1904"/>
                </a:lnTo>
                <a:lnTo>
                  <a:pt x="15346" y="1904"/>
                </a:lnTo>
                <a:lnTo>
                  <a:pt x="15346" y="2865"/>
                </a:lnTo>
                <a:lnTo>
                  <a:pt x="14401" y="2865"/>
                </a:lnTo>
                <a:lnTo>
                  <a:pt x="0" y="75834"/>
                </a:lnTo>
                <a:lnTo>
                  <a:pt x="0" y="77754"/>
                </a:lnTo>
                <a:lnTo>
                  <a:pt x="2880" y="77754"/>
                </a:lnTo>
                <a:lnTo>
                  <a:pt x="3840" y="78714"/>
                </a:lnTo>
                <a:lnTo>
                  <a:pt x="8625" y="78714"/>
                </a:lnTo>
                <a:lnTo>
                  <a:pt x="9601" y="77754"/>
                </a:lnTo>
                <a:lnTo>
                  <a:pt x="12466" y="77754"/>
                </a:lnTo>
                <a:lnTo>
                  <a:pt x="12466" y="76794"/>
                </a:lnTo>
                <a:lnTo>
                  <a:pt x="13441" y="76794"/>
                </a:lnTo>
                <a:lnTo>
                  <a:pt x="13441" y="75834"/>
                </a:lnTo>
                <a:lnTo>
                  <a:pt x="20147" y="43190"/>
                </a:lnTo>
                <a:lnTo>
                  <a:pt x="21122" y="39349"/>
                </a:lnTo>
                <a:lnTo>
                  <a:pt x="22082" y="34549"/>
                </a:lnTo>
                <a:lnTo>
                  <a:pt x="23987" y="30708"/>
                </a:lnTo>
                <a:lnTo>
                  <a:pt x="25908" y="26868"/>
                </a:lnTo>
                <a:lnTo>
                  <a:pt x="28803" y="23987"/>
                </a:lnTo>
                <a:lnTo>
                  <a:pt x="30708" y="21107"/>
                </a:lnTo>
                <a:lnTo>
                  <a:pt x="32628" y="18227"/>
                </a:lnTo>
                <a:lnTo>
                  <a:pt x="35509" y="16306"/>
                </a:lnTo>
                <a:lnTo>
                  <a:pt x="37429" y="14386"/>
                </a:lnTo>
                <a:lnTo>
                  <a:pt x="40309" y="13426"/>
                </a:lnTo>
                <a:lnTo>
                  <a:pt x="42230" y="12466"/>
                </a:lnTo>
                <a:lnTo>
                  <a:pt x="47990" y="12466"/>
                </a:lnTo>
                <a:lnTo>
                  <a:pt x="48950" y="13426"/>
                </a:lnTo>
                <a:lnTo>
                  <a:pt x="50871" y="13426"/>
                </a:lnTo>
                <a:lnTo>
                  <a:pt x="50871" y="14386"/>
                </a:lnTo>
                <a:lnTo>
                  <a:pt x="52791" y="14386"/>
                </a:lnTo>
                <a:lnTo>
                  <a:pt x="52791" y="13426"/>
                </a:lnTo>
                <a:lnTo>
                  <a:pt x="53751" y="12466"/>
                </a:lnTo>
                <a:lnTo>
                  <a:pt x="54711" y="11506"/>
                </a:lnTo>
                <a:lnTo>
                  <a:pt x="54711" y="9585"/>
                </a:lnTo>
                <a:lnTo>
                  <a:pt x="55671" y="8625"/>
                </a:lnTo>
                <a:lnTo>
                  <a:pt x="55671" y="1904"/>
                </a:lnTo>
                <a:lnTo>
                  <a:pt x="54711" y="944"/>
                </a:lnTo>
                <a:lnTo>
                  <a:pt x="53751" y="944"/>
                </a:lnTo>
                <a:lnTo>
                  <a:pt x="52791" y="0"/>
                </a:lnTo>
                <a:lnTo>
                  <a:pt x="42230" y="0"/>
                </a:lnTo>
                <a:lnTo>
                  <a:pt x="40309" y="944"/>
                </a:lnTo>
                <a:lnTo>
                  <a:pt x="37429" y="1904"/>
                </a:lnTo>
                <a:lnTo>
                  <a:pt x="35509" y="2865"/>
                </a:lnTo>
                <a:lnTo>
                  <a:pt x="33588" y="4785"/>
                </a:lnTo>
                <a:lnTo>
                  <a:pt x="31668" y="5745"/>
                </a:lnTo>
                <a:lnTo>
                  <a:pt x="29748" y="7680"/>
                </a:lnTo>
                <a:lnTo>
                  <a:pt x="27828" y="9585"/>
                </a:lnTo>
                <a:lnTo>
                  <a:pt x="26868" y="1246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4950805" y="3185922"/>
            <a:ext cx="72953" cy="79674"/>
          </a:xfrm>
          <a:custGeom>
            <a:avLst/>
            <a:gdLst/>
            <a:ahLst/>
            <a:cxnLst/>
            <a:rect l="l" t="t" r="r" b="b"/>
            <a:pathLst>
              <a:path w="72953" h="79674">
                <a:moveTo>
                  <a:pt x="47990" y="65272"/>
                </a:moveTo>
                <a:lnTo>
                  <a:pt x="48966" y="64312"/>
                </a:lnTo>
                <a:lnTo>
                  <a:pt x="49926" y="62392"/>
                </a:lnTo>
                <a:lnTo>
                  <a:pt x="47045" y="75834"/>
                </a:lnTo>
                <a:lnTo>
                  <a:pt x="47045" y="77754"/>
                </a:lnTo>
                <a:lnTo>
                  <a:pt x="48966" y="77754"/>
                </a:lnTo>
                <a:lnTo>
                  <a:pt x="49926" y="78714"/>
                </a:lnTo>
                <a:lnTo>
                  <a:pt x="54711" y="78714"/>
                </a:lnTo>
                <a:lnTo>
                  <a:pt x="55671" y="77754"/>
                </a:lnTo>
                <a:lnTo>
                  <a:pt x="57607" y="77754"/>
                </a:lnTo>
                <a:lnTo>
                  <a:pt x="58552" y="76794"/>
                </a:lnTo>
                <a:lnTo>
                  <a:pt x="58552" y="75834"/>
                </a:lnTo>
                <a:lnTo>
                  <a:pt x="72953" y="2865"/>
                </a:lnTo>
                <a:lnTo>
                  <a:pt x="72953" y="944"/>
                </a:lnTo>
                <a:lnTo>
                  <a:pt x="63352" y="944"/>
                </a:lnTo>
                <a:lnTo>
                  <a:pt x="62392" y="1904"/>
                </a:lnTo>
                <a:lnTo>
                  <a:pt x="61447" y="1904"/>
                </a:lnTo>
                <a:lnTo>
                  <a:pt x="61447" y="2865"/>
                </a:lnTo>
                <a:lnTo>
                  <a:pt x="59512" y="10546"/>
                </a:lnTo>
                <a:lnTo>
                  <a:pt x="56647" y="6705"/>
                </a:lnTo>
                <a:lnTo>
                  <a:pt x="53766" y="4785"/>
                </a:lnTo>
                <a:lnTo>
                  <a:pt x="50886" y="2865"/>
                </a:lnTo>
                <a:lnTo>
                  <a:pt x="47045" y="944"/>
                </a:lnTo>
                <a:lnTo>
                  <a:pt x="43205" y="0"/>
                </a:lnTo>
                <a:lnTo>
                  <a:pt x="33604" y="0"/>
                </a:lnTo>
                <a:lnTo>
                  <a:pt x="28803" y="944"/>
                </a:lnTo>
                <a:lnTo>
                  <a:pt x="24963" y="1904"/>
                </a:lnTo>
                <a:lnTo>
                  <a:pt x="21122" y="3840"/>
                </a:lnTo>
                <a:lnTo>
                  <a:pt x="18242" y="6705"/>
                </a:lnTo>
                <a:lnTo>
                  <a:pt x="15361" y="9585"/>
                </a:lnTo>
                <a:lnTo>
                  <a:pt x="12481" y="12466"/>
                </a:lnTo>
                <a:lnTo>
                  <a:pt x="10561" y="16306"/>
                </a:lnTo>
                <a:lnTo>
                  <a:pt x="7680" y="19187"/>
                </a:lnTo>
                <a:lnTo>
                  <a:pt x="5760" y="23027"/>
                </a:lnTo>
                <a:lnTo>
                  <a:pt x="4800" y="26868"/>
                </a:lnTo>
                <a:lnTo>
                  <a:pt x="2880" y="31668"/>
                </a:lnTo>
                <a:lnTo>
                  <a:pt x="1920" y="35509"/>
                </a:lnTo>
                <a:lnTo>
                  <a:pt x="960" y="39349"/>
                </a:lnTo>
                <a:lnTo>
                  <a:pt x="0" y="43190"/>
                </a:lnTo>
                <a:lnTo>
                  <a:pt x="0" y="59512"/>
                </a:lnTo>
                <a:lnTo>
                  <a:pt x="960" y="62392"/>
                </a:lnTo>
                <a:lnTo>
                  <a:pt x="960" y="66233"/>
                </a:lnTo>
                <a:lnTo>
                  <a:pt x="1920" y="69113"/>
                </a:lnTo>
                <a:lnTo>
                  <a:pt x="3840" y="71033"/>
                </a:lnTo>
                <a:lnTo>
                  <a:pt x="5760" y="73914"/>
                </a:lnTo>
                <a:lnTo>
                  <a:pt x="7680" y="75834"/>
                </a:lnTo>
                <a:lnTo>
                  <a:pt x="10561" y="76794"/>
                </a:lnTo>
                <a:lnTo>
                  <a:pt x="13441" y="78714"/>
                </a:lnTo>
                <a:lnTo>
                  <a:pt x="13441" y="47030"/>
                </a:lnTo>
                <a:lnTo>
                  <a:pt x="14401" y="44150"/>
                </a:lnTo>
                <a:lnTo>
                  <a:pt x="14401" y="41269"/>
                </a:lnTo>
                <a:lnTo>
                  <a:pt x="15361" y="38389"/>
                </a:lnTo>
                <a:lnTo>
                  <a:pt x="16322" y="35509"/>
                </a:lnTo>
                <a:lnTo>
                  <a:pt x="17282" y="31668"/>
                </a:lnTo>
                <a:lnTo>
                  <a:pt x="18242" y="28788"/>
                </a:lnTo>
                <a:lnTo>
                  <a:pt x="19202" y="25907"/>
                </a:lnTo>
                <a:lnTo>
                  <a:pt x="20162" y="23027"/>
                </a:lnTo>
                <a:lnTo>
                  <a:pt x="22082" y="21107"/>
                </a:lnTo>
                <a:lnTo>
                  <a:pt x="24002" y="18227"/>
                </a:lnTo>
                <a:lnTo>
                  <a:pt x="25923" y="16306"/>
                </a:lnTo>
                <a:lnTo>
                  <a:pt x="27843" y="14386"/>
                </a:lnTo>
                <a:lnTo>
                  <a:pt x="29763" y="13426"/>
                </a:lnTo>
                <a:lnTo>
                  <a:pt x="32644" y="11506"/>
                </a:lnTo>
                <a:lnTo>
                  <a:pt x="42245" y="11506"/>
                </a:lnTo>
                <a:lnTo>
                  <a:pt x="45125" y="12466"/>
                </a:lnTo>
                <a:lnTo>
                  <a:pt x="47990" y="13426"/>
                </a:lnTo>
                <a:lnTo>
                  <a:pt x="50886" y="15346"/>
                </a:lnTo>
                <a:lnTo>
                  <a:pt x="53766" y="18227"/>
                </a:lnTo>
                <a:lnTo>
                  <a:pt x="56647" y="22067"/>
                </a:lnTo>
                <a:lnTo>
                  <a:pt x="53766" y="35509"/>
                </a:lnTo>
                <a:lnTo>
                  <a:pt x="52806" y="40309"/>
                </a:lnTo>
                <a:lnTo>
                  <a:pt x="50886" y="44150"/>
                </a:lnTo>
                <a:lnTo>
                  <a:pt x="48966" y="48950"/>
                </a:lnTo>
                <a:lnTo>
                  <a:pt x="47045" y="52791"/>
                </a:lnTo>
                <a:lnTo>
                  <a:pt x="45125" y="55671"/>
                </a:lnTo>
                <a:lnTo>
                  <a:pt x="42245" y="58552"/>
                </a:lnTo>
                <a:lnTo>
                  <a:pt x="39364" y="61432"/>
                </a:lnTo>
                <a:lnTo>
                  <a:pt x="36484" y="64312"/>
                </a:lnTo>
                <a:lnTo>
                  <a:pt x="33604" y="65272"/>
                </a:lnTo>
                <a:lnTo>
                  <a:pt x="30723" y="67193"/>
                </a:lnTo>
                <a:lnTo>
                  <a:pt x="27843" y="68153"/>
                </a:lnTo>
                <a:lnTo>
                  <a:pt x="22082" y="68153"/>
                </a:lnTo>
                <a:lnTo>
                  <a:pt x="20162" y="67193"/>
                </a:lnTo>
                <a:lnTo>
                  <a:pt x="19202" y="66233"/>
                </a:lnTo>
                <a:lnTo>
                  <a:pt x="17282" y="65272"/>
                </a:lnTo>
                <a:lnTo>
                  <a:pt x="16322" y="64312"/>
                </a:lnTo>
                <a:lnTo>
                  <a:pt x="17282" y="79674"/>
                </a:lnTo>
                <a:lnTo>
                  <a:pt x="24963" y="79674"/>
                </a:lnTo>
                <a:lnTo>
                  <a:pt x="27843" y="78714"/>
                </a:lnTo>
                <a:lnTo>
                  <a:pt x="30723" y="77754"/>
                </a:lnTo>
                <a:lnTo>
                  <a:pt x="33604" y="76794"/>
                </a:lnTo>
                <a:lnTo>
                  <a:pt x="36484" y="74874"/>
                </a:lnTo>
                <a:lnTo>
                  <a:pt x="39364" y="73914"/>
                </a:lnTo>
                <a:lnTo>
                  <a:pt x="41285" y="71993"/>
                </a:lnTo>
                <a:lnTo>
                  <a:pt x="44165" y="70073"/>
                </a:lnTo>
                <a:lnTo>
                  <a:pt x="46085" y="68153"/>
                </a:lnTo>
                <a:lnTo>
                  <a:pt x="47990" y="65272"/>
                </a:lnTo>
                <a:close/>
              </a:path>
              <a:path w="72953" h="79674">
                <a:moveTo>
                  <a:pt x="17282" y="79674"/>
                </a:moveTo>
                <a:lnTo>
                  <a:pt x="16322" y="64312"/>
                </a:lnTo>
                <a:lnTo>
                  <a:pt x="15361" y="63352"/>
                </a:lnTo>
                <a:lnTo>
                  <a:pt x="15361" y="61432"/>
                </a:lnTo>
                <a:lnTo>
                  <a:pt x="14401" y="59512"/>
                </a:lnTo>
                <a:lnTo>
                  <a:pt x="14401" y="57591"/>
                </a:lnTo>
                <a:lnTo>
                  <a:pt x="13441" y="55671"/>
                </a:lnTo>
                <a:lnTo>
                  <a:pt x="13441" y="78714"/>
                </a:lnTo>
                <a:lnTo>
                  <a:pt x="17282" y="7967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5035280" y="3151357"/>
            <a:ext cx="80634" cy="114239"/>
          </a:xfrm>
          <a:custGeom>
            <a:avLst/>
            <a:gdLst/>
            <a:ahLst/>
            <a:cxnLst/>
            <a:rect l="l" t="t" r="r" b="b"/>
            <a:pathLst>
              <a:path w="80634" h="114239">
                <a:moveTo>
                  <a:pt x="48005" y="112318"/>
                </a:moveTo>
                <a:lnTo>
                  <a:pt x="49926" y="112318"/>
                </a:lnTo>
                <a:lnTo>
                  <a:pt x="50886" y="113278"/>
                </a:lnTo>
                <a:lnTo>
                  <a:pt x="51846" y="79674"/>
                </a:lnTo>
                <a:lnTo>
                  <a:pt x="49926" y="83515"/>
                </a:lnTo>
                <a:lnTo>
                  <a:pt x="47045" y="87355"/>
                </a:lnTo>
                <a:lnTo>
                  <a:pt x="45125" y="90236"/>
                </a:lnTo>
                <a:lnTo>
                  <a:pt x="42245" y="93116"/>
                </a:lnTo>
                <a:lnTo>
                  <a:pt x="40325" y="95996"/>
                </a:lnTo>
                <a:lnTo>
                  <a:pt x="37444" y="98877"/>
                </a:lnTo>
                <a:lnTo>
                  <a:pt x="34564" y="99837"/>
                </a:lnTo>
                <a:lnTo>
                  <a:pt x="30723" y="101757"/>
                </a:lnTo>
                <a:lnTo>
                  <a:pt x="27843" y="102717"/>
                </a:lnTo>
                <a:lnTo>
                  <a:pt x="21122" y="102717"/>
                </a:lnTo>
                <a:lnTo>
                  <a:pt x="18242" y="100797"/>
                </a:lnTo>
                <a:lnTo>
                  <a:pt x="16322" y="98877"/>
                </a:lnTo>
                <a:lnTo>
                  <a:pt x="15361" y="95996"/>
                </a:lnTo>
                <a:lnTo>
                  <a:pt x="14401" y="91196"/>
                </a:lnTo>
                <a:lnTo>
                  <a:pt x="14401" y="78714"/>
                </a:lnTo>
                <a:lnTo>
                  <a:pt x="15361" y="74874"/>
                </a:lnTo>
                <a:lnTo>
                  <a:pt x="15361" y="71993"/>
                </a:lnTo>
                <a:lnTo>
                  <a:pt x="16322" y="69113"/>
                </a:lnTo>
                <a:lnTo>
                  <a:pt x="17282" y="66233"/>
                </a:lnTo>
                <a:lnTo>
                  <a:pt x="19202" y="41269"/>
                </a:lnTo>
                <a:lnTo>
                  <a:pt x="16322" y="44150"/>
                </a:lnTo>
                <a:lnTo>
                  <a:pt x="13441" y="47030"/>
                </a:lnTo>
                <a:lnTo>
                  <a:pt x="10561" y="49911"/>
                </a:lnTo>
                <a:lnTo>
                  <a:pt x="8641" y="53751"/>
                </a:lnTo>
                <a:lnTo>
                  <a:pt x="6720" y="57591"/>
                </a:lnTo>
                <a:lnTo>
                  <a:pt x="4800" y="61432"/>
                </a:lnTo>
                <a:lnTo>
                  <a:pt x="3840" y="65272"/>
                </a:lnTo>
                <a:lnTo>
                  <a:pt x="2880" y="69113"/>
                </a:lnTo>
                <a:lnTo>
                  <a:pt x="1920" y="72953"/>
                </a:lnTo>
                <a:lnTo>
                  <a:pt x="960" y="76794"/>
                </a:lnTo>
                <a:lnTo>
                  <a:pt x="0" y="80634"/>
                </a:lnTo>
                <a:lnTo>
                  <a:pt x="0" y="93116"/>
                </a:lnTo>
                <a:lnTo>
                  <a:pt x="960" y="95036"/>
                </a:lnTo>
                <a:lnTo>
                  <a:pt x="960" y="98877"/>
                </a:lnTo>
                <a:lnTo>
                  <a:pt x="1920" y="100797"/>
                </a:lnTo>
                <a:lnTo>
                  <a:pt x="2880" y="102717"/>
                </a:lnTo>
                <a:lnTo>
                  <a:pt x="3840" y="104637"/>
                </a:lnTo>
                <a:lnTo>
                  <a:pt x="4800" y="106558"/>
                </a:lnTo>
                <a:lnTo>
                  <a:pt x="5760" y="108478"/>
                </a:lnTo>
                <a:lnTo>
                  <a:pt x="7680" y="109438"/>
                </a:lnTo>
                <a:lnTo>
                  <a:pt x="9601" y="110398"/>
                </a:lnTo>
                <a:lnTo>
                  <a:pt x="11521" y="112318"/>
                </a:lnTo>
                <a:lnTo>
                  <a:pt x="13441" y="112318"/>
                </a:lnTo>
                <a:lnTo>
                  <a:pt x="16322" y="113278"/>
                </a:lnTo>
                <a:lnTo>
                  <a:pt x="19202" y="114239"/>
                </a:lnTo>
                <a:lnTo>
                  <a:pt x="24963" y="114239"/>
                </a:lnTo>
                <a:lnTo>
                  <a:pt x="27843" y="113278"/>
                </a:lnTo>
                <a:lnTo>
                  <a:pt x="31683" y="112318"/>
                </a:lnTo>
                <a:lnTo>
                  <a:pt x="34564" y="111358"/>
                </a:lnTo>
                <a:lnTo>
                  <a:pt x="37444" y="109438"/>
                </a:lnTo>
                <a:lnTo>
                  <a:pt x="39364" y="108478"/>
                </a:lnTo>
                <a:lnTo>
                  <a:pt x="42245" y="106558"/>
                </a:lnTo>
                <a:lnTo>
                  <a:pt x="44165" y="104637"/>
                </a:lnTo>
                <a:lnTo>
                  <a:pt x="46085" y="102717"/>
                </a:lnTo>
                <a:lnTo>
                  <a:pt x="48005" y="100797"/>
                </a:lnTo>
                <a:lnTo>
                  <a:pt x="48966" y="98877"/>
                </a:lnTo>
                <a:lnTo>
                  <a:pt x="49926" y="96956"/>
                </a:lnTo>
                <a:lnTo>
                  <a:pt x="47045" y="110398"/>
                </a:lnTo>
                <a:lnTo>
                  <a:pt x="47045" y="111358"/>
                </a:lnTo>
                <a:lnTo>
                  <a:pt x="48005" y="112318"/>
                </a:lnTo>
                <a:close/>
              </a:path>
              <a:path w="80634" h="114239">
                <a:moveTo>
                  <a:pt x="25923" y="36469"/>
                </a:moveTo>
                <a:lnTo>
                  <a:pt x="22082" y="38404"/>
                </a:lnTo>
                <a:lnTo>
                  <a:pt x="19202" y="41269"/>
                </a:lnTo>
                <a:lnTo>
                  <a:pt x="17282" y="66233"/>
                </a:lnTo>
                <a:lnTo>
                  <a:pt x="18242" y="63352"/>
                </a:lnTo>
                <a:lnTo>
                  <a:pt x="20162" y="60472"/>
                </a:lnTo>
                <a:lnTo>
                  <a:pt x="21122" y="57591"/>
                </a:lnTo>
                <a:lnTo>
                  <a:pt x="23042" y="54711"/>
                </a:lnTo>
                <a:lnTo>
                  <a:pt x="24963" y="52791"/>
                </a:lnTo>
                <a:lnTo>
                  <a:pt x="26883" y="50871"/>
                </a:lnTo>
                <a:lnTo>
                  <a:pt x="28803" y="48950"/>
                </a:lnTo>
                <a:lnTo>
                  <a:pt x="30723" y="47990"/>
                </a:lnTo>
                <a:lnTo>
                  <a:pt x="33604" y="46070"/>
                </a:lnTo>
                <a:lnTo>
                  <a:pt x="42245" y="46070"/>
                </a:lnTo>
                <a:lnTo>
                  <a:pt x="45125" y="47030"/>
                </a:lnTo>
                <a:lnTo>
                  <a:pt x="48005" y="48950"/>
                </a:lnTo>
                <a:lnTo>
                  <a:pt x="51846" y="50871"/>
                </a:lnTo>
                <a:lnTo>
                  <a:pt x="53766" y="52791"/>
                </a:lnTo>
                <a:lnTo>
                  <a:pt x="56647" y="56631"/>
                </a:lnTo>
                <a:lnTo>
                  <a:pt x="53766" y="70073"/>
                </a:lnTo>
                <a:lnTo>
                  <a:pt x="52806" y="74874"/>
                </a:lnTo>
                <a:lnTo>
                  <a:pt x="51846" y="79674"/>
                </a:lnTo>
                <a:lnTo>
                  <a:pt x="50886" y="113278"/>
                </a:lnTo>
                <a:lnTo>
                  <a:pt x="54726" y="113278"/>
                </a:lnTo>
                <a:lnTo>
                  <a:pt x="56647" y="112318"/>
                </a:lnTo>
                <a:lnTo>
                  <a:pt x="58567" y="112318"/>
                </a:lnTo>
                <a:lnTo>
                  <a:pt x="59527" y="111358"/>
                </a:lnTo>
                <a:lnTo>
                  <a:pt x="59527" y="110398"/>
                </a:lnTo>
                <a:lnTo>
                  <a:pt x="80634" y="2880"/>
                </a:lnTo>
                <a:lnTo>
                  <a:pt x="80634" y="960"/>
                </a:lnTo>
                <a:lnTo>
                  <a:pt x="77769" y="960"/>
                </a:lnTo>
                <a:lnTo>
                  <a:pt x="76794" y="0"/>
                </a:lnTo>
                <a:lnTo>
                  <a:pt x="71993" y="0"/>
                </a:lnTo>
                <a:lnTo>
                  <a:pt x="71048" y="960"/>
                </a:lnTo>
                <a:lnTo>
                  <a:pt x="69113" y="960"/>
                </a:lnTo>
                <a:lnTo>
                  <a:pt x="68153" y="1920"/>
                </a:lnTo>
                <a:lnTo>
                  <a:pt x="67208" y="2880"/>
                </a:lnTo>
                <a:lnTo>
                  <a:pt x="59527" y="44150"/>
                </a:lnTo>
                <a:lnTo>
                  <a:pt x="58567" y="42245"/>
                </a:lnTo>
                <a:lnTo>
                  <a:pt x="56647" y="41269"/>
                </a:lnTo>
                <a:lnTo>
                  <a:pt x="55686" y="40309"/>
                </a:lnTo>
                <a:lnTo>
                  <a:pt x="53766" y="39349"/>
                </a:lnTo>
                <a:lnTo>
                  <a:pt x="52806" y="37429"/>
                </a:lnTo>
                <a:lnTo>
                  <a:pt x="50886" y="37429"/>
                </a:lnTo>
                <a:lnTo>
                  <a:pt x="48966" y="36469"/>
                </a:lnTo>
                <a:lnTo>
                  <a:pt x="47045" y="35509"/>
                </a:lnTo>
                <a:lnTo>
                  <a:pt x="45125" y="34564"/>
                </a:lnTo>
                <a:lnTo>
                  <a:pt x="29763" y="34564"/>
                </a:lnTo>
                <a:lnTo>
                  <a:pt x="25923" y="3646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5122636" y="3186866"/>
            <a:ext cx="71048" cy="78729"/>
          </a:xfrm>
          <a:custGeom>
            <a:avLst/>
            <a:gdLst/>
            <a:ahLst/>
            <a:cxnLst/>
            <a:rect l="l" t="t" r="r" b="b"/>
            <a:pathLst>
              <a:path w="71048" h="78729">
                <a:moveTo>
                  <a:pt x="71048" y="1920"/>
                </a:moveTo>
                <a:lnTo>
                  <a:pt x="71048" y="0"/>
                </a:lnTo>
                <a:lnTo>
                  <a:pt x="59527" y="0"/>
                </a:lnTo>
                <a:lnTo>
                  <a:pt x="59527" y="960"/>
                </a:lnTo>
                <a:lnTo>
                  <a:pt x="58567" y="960"/>
                </a:lnTo>
                <a:lnTo>
                  <a:pt x="58567" y="1920"/>
                </a:lnTo>
                <a:lnTo>
                  <a:pt x="57607" y="1920"/>
                </a:lnTo>
                <a:lnTo>
                  <a:pt x="51846" y="34564"/>
                </a:lnTo>
                <a:lnTo>
                  <a:pt x="50886" y="39364"/>
                </a:lnTo>
                <a:lnTo>
                  <a:pt x="48966" y="43205"/>
                </a:lnTo>
                <a:lnTo>
                  <a:pt x="47045" y="47045"/>
                </a:lnTo>
                <a:lnTo>
                  <a:pt x="45125" y="51846"/>
                </a:lnTo>
                <a:lnTo>
                  <a:pt x="43205" y="54726"/>
                </a:lnTo>
                <a:lnTo>
                  <a:pt x="40325" y="57607"/>
                </a:lnTo>
                <a:lnTo>
                  <a:pt x="37444" y="60487"/>
                </a:lnTo>
                <a:lnTo>
                  <a:pt x="34564" y="63367"/>
                </a:lnTo>
                <a:lnTo>
                  <a:pt x="31683" y="64328"/>
                </a:lnTo>
                <a:lnTo>
                  <a:pt x="28803" y="66248"/>
                </a:lnTo>
                <a:lnTo>
                  <a:pt x="25923" y="67208"/>
                </a:lnTo>
                <a:lnTo>
                  <a:pt x="20162" y="67208"/>
                </a:lnTo>
                <a:lnTo>
                  <a:pt x="19202" y="66248"/>
                </a:lnTo>
                <a:lnTo>
                  <a:pt x="17282" y="65288"/>
                </a:lnTo>
                <a:lnTo>
                  <a:pt x="16322" y="65288"/>
                </a:lnTo>
                <a:lnTo>
                  <a:pt x="16322" y="64328"/>
                </a:lnTo>
                <a:lnTo>
                  <a:pt x="15361" y="63367"/>
                </a:lnTo>
                <a:lnTo>
                  <a:pt x="14401" y="62407"/>
                </a:lnTo>
                <a:lnTo>
                  <a:pt x="14401" y="48966"/>
                </a:lnTo>
                <a:lnTo>
                  <a:pt x="15361" y="47045"/>
                </a:lnTo>
                <a:lnTo>
                  <a:pt x="24002" y="1920"/>
                </a:lnTo>
                <a:lnTo>
                  <a:pt x="24002" y="960"/>
                </a:lnTo>
                <a:lnTo>
                  <a:pt x="23042" y="960"/>
                </a:lnTo>
                <a:lnTo>
                  <a:pt x="23042" y="0"/>
                </a:lnTo>
                <a:lnTo>
                  <a:pt x="12481" y="0"/>
                </a:lnTo>
                <a:lnTo>
                  <a:pt x="11521" y="960"/>
                </a:lnTo>
                <a:lnTo>
                  <a:pt x="10561" y="960"/>
                </a:lnTo>
                <a:lnTo>
                  <a:pt x="10561" y="1920"/>
                </a:lnTo>
                <a:lnTo>
                  <a:pt x="960" y="48005"/>
                </a:lnTo>
                <a:lnTo>
                  <a:pt x="960" y="51846"/>
                </a:lnTo>
                <a:lnTo>
                  <a:pt x="0" y="53766"/>
                </a:lnTo>
                <a:lnTo>
                  <a:pt x="0" y="64328"/>
                </a:lnTo>
                <a:lnTo>
                  <a:pt x="960" y="66248"/>
                </a:lnTo>
                <a:lnTo>
                  <a:pt x="1920" y="69128"/>
                </a:lnTo>
                <a:lnTo>
                  <a:pt x="2880" y="71048"/>
                </a:lnTo>
                <a:lnTo>
                  <a:pt x="4800" y="72969"/>
                </a:lnTo>
                <a:lnTo>
                  <a:pt x="5760" y="74889"/>
                </a:lnTo>
                <a:lnTo>
                  <a:pt x="7680" y="75849"/>
                </a:lnTo>
                <a:lnTo>
                  <a:pt x="10561" y="76809"/>
                </a:lnTo>
                <a:lnTo>
                  <a:pt x="13441" y="77769"/>
                </a:lnTo>
                <a:lnTo>
                  <a:pt x="16322" y="78729"/>
                </a:lnTo>
                <a:lnTo>
                  <a:pt x="23042" y="78729"/>
                </a:lnTo>
                <a:lnTo>
                  <a:pt x="25923" y="77769"/>
                </a:lnTo>
                <a:lnTo>
                  <a:pt x="28803" y="76809"/>
                </a:lnTo>
                <a:lnTo>
                  <a:pt x="31683" y="75849"/>
                </a:lnTo>
                <a:lnTo>
                  <a:pt x="34564" y="73929"/>
                </a:lnTo>
                <a:lnTo>
                  <a:pt x="37444" y="72969"/>
                </a:lnTo>
                <a:lnTo>
                  <a:pt x="39364" y="71048"/>
                </a:lnTo>
                <a:lnTo>
                  <a:pt x="42245" y="69128"/>
                </a:lnTo>
                <a:lnTo>
                  <a:pt x="43205" y="67208"/>
                </a:lnTo>
                <a:lnTo>
                  <a:pt x="46085" y="65288"/>
                </a:lnTo>
                <a:lnTo>
                  <a:pt x="47045" y="63367"/>
                </a:lnTo>
                <a:lnTo>
                  <a:pt x="48005" y="61447"/>
                </a:lnTo>
                <a:lnTo>
                  <a:pt x="45125" y="74889"/>
                </a:lnTo>
                <a:lnTo>
                  <a:pt x="45125" y="76809"/>
                </a:lnTo>
                <a:lnTo>
                  <a:pt x="48005" y="76809"/>
                </a:lnTo>
                <a:lnTo>
                  <a:pt x="48005" y="77769"/>
                </a:lnTo>
                <a:lnTo>
                  <a:pt x="52806" y="77769"/>
                </a:lnTo>
                <a:lnTo>
                  <a:pt x="52806" y="76809"/>
                </a:lnTo>
                <a:lnTo>
                  <a:pt x="55686" y="76809"/>
                </a:lnTo>
                <a:lnTo>
                  <a:pt x="56647" y="75849"/>
                </a:lnTo>
                <a:lnTo>
                  <a:pt x="56647" y="74889"/>
                </a:lnTo>
                <a:lnTo>
                  <a:pt x="71048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5205191" y="3185922"/>
            <a:ext cx="34564" cy="79674"/>
          </a:xfrm>
          <a:custGeom>
            <a:avLst/>
            <a:gdLst/>
            <a:ahLst/>
            <a:cxnLst/>
            <a:rect l="l" t="t" r="r" b="b"/>
            <a:pathLst>
              <a:path w="34564" h="79674">
                <a:moveTo>
                  <a:pt x="34564" y="65272"/>
                </a:moveTo>
                <a:lnTo>
                  <a:pt x="30723" y="67193"/>
                </a:lnTo>
                <a:lnTo>
                  <a:pt x="27843" y="68153"/>
                </a:lnTo>
                <a:lnTo>
                  <a:pt x="23042" y="68153"/>
                </a:lnTo>
                <a:lnTo>
                  <a:pt x="21122" y="67193"/>
                </a:lnTo>
                <a:lnTo>
                  <a:pt x="19202" y="66233"/>
                </a:lnTo>
                <a:lnTo>
                  <a:pt x="18242" y="65272"/>
                </a:lnTo>
                <a:lnTo>
                  <a:pt x="17282" y="64312"/>
                </a:lnTo>
                <a:lnTo>
                  <a:pt x="16322" y="63352"/>
                </a:lnTo>
                <a:lnTo>
                  <a:pt x="15361" y="61432"/>
                </a:lnTo>
                <a:lnTo>
                  <a:pt x="17282" y="79674"/>
                </a:lnTo>
                <a:lnTo>
                  <a:pt x="24963" y="79674"/>
                </a:lnTo>
                <a:lnTo>
                  <a:pt x="27843" y="78714"/>
                </a:lnTo>
                <a:lnTo>
                  <a:pt x="31683" y="77754"/>
                </a:lnTo>
                <a:lnTo>
                  <a:pt x="34564" y="65272"/>
                </a:lnTo>
                <a:close/>
              </a:path>
              <a:path w="34564" h="79674">
                <a:moveTo>
                  <a:pt x="15361" y="38389"/>
                </a:moveTo>
                <a:lnTo>
                  <a:pt x="16322" y="35509"/>
                </a:lnTo>
                <a:lnTo>
                  <a:pt x="17282" y="31668"/>
                </a:lnTo>
                <a:lnTo>
                  <a:pt x="18242" y="28788"/>
                </a:lnTo>
                <a:lnTo>
                  <a:pt x="19202" y="25907"/>
                </a:lnTo>
                <a:lnTo>
                  <a:pt x="21122" y="23027"/>
                </a:lnTo>
                <a:lnTo>
                  <a:pt x="23042" y="21107"/>
                </a:lnTo>
                <a:lnTo>
                  <a:pt x="24002" y="18227"/>
                </a:lnTo>
                <a:lnTo>
                  <a:pt x="25923" y="16306"/>
                </a:lnTo>
                <a:lnTo>
                  <a:pt x="28803" y="14386"/>
                </a:lnTo>
                <a:lnTo>
                  <a:pt x="30723" y="13426"/>
                </a:lnTo>
                <a:lnTo>
                  <a:pt x="32644" y="11506"/>
                </a:lnTo>
                <a:lnTo>
                  <a:pt x="42245" y="11506"/>
                </a:lnTo>
                <a:lnTo>
                  <a:pt x="45125" y="12466"/>
                </a:lnTo>
                <a:lnTo>
                  <a:pt x="48005" y="13426"/>
                </a:lnTo>
                <a:lnTo>
                  <a:pt x="51846" y="15346"/>
                </a:lnTo>
                <a:lnTo>
                  <a:pt x="53766" y="18227"/>
                </a:lnTo>
                <a:lnTo>
                  <a:pt x="56647" y="22067"/>
                </a:lnTo>
                <a:lnTo>
                  <a:pt x="53766" y="35509"/>
                </a:lnTo>
                <a:lnTo>
                  <a:pt x="52806" y="40309"/>
                </a:lnTo>
                <a:lnTo>
                  <a:pt x="51846" y="44150"/>
                </a:lnTo>
                <a:lnTo>
                  <a:pt x="48966" y="48950"/>
                </a:lnTo>
                <a:lnTo>
                  <a:pt x="47045" y="52791"/>
                </a:lnTo>
                <a:lnTo>
                  <a:pt x="45125" y="55671"/>
                </a:lnTo>
                <a:lnTo>
                  <a:pt x="42245" y="58552"/>
                </a:lnTo>
                <a:lnTo>
                  <a:pt x="40325" y="61432"/>
                </a:lnTo>
                <a:lnTo>
                  <a:pt x="37444" y="64312"/>
                </a:lnTo>
                <a:lnTo>
                  <a:pt x="34564" y="65272"/>
                </a:lnTo>
                <a:lnTo>
                  <a:pt x="31683" y="77754"/>
                </a:lnTo>
                <a:lnTo>
                  <a:pt x="34564" y="76794"/>
                </a:lnTo>
                <a:lnTo>
                  <a:pt x="37444" y="74874"/>
                </a:lnTo>
                <a:lnTo>
                  <a:pt x="39364" y="73914"/>
                </a:lnTo>
                <a:lnTo>
                  <a:pt x="42245" y="71993"/>
                </a:lnTo>
                <a:lnTo>
                  <a:pt x="44165" y="70073"/>
                </a:lnTo>
                <a:lnTo>
                  <a:pt x="46085" y="68153"/>
                </a:lnTo>
                <a:lnTo>
                  <a:pt x="48005" y="65272"/>
                </a:lnTo>
                <a:lnTo>
                  <a:pt x="48966" y="64312"/>
                </a:lnTo>
                <a:lnTo>
                  <a:pt x="49926" y="62392"/>
                </a:lnTo>
                <a:lnTo>
                  <a:pt x="47045" y="75834"/>
                </a:lnTo>
                <a:lnTo>
                  <a:pt x="47045" y="77754"/>
                </a:lnTo>
                <a:lnTo>
                  <a:pt x="49926" y="77754"/>
                </a:lnTo>
                <a:lnTo>
                  <a:pt x="50886" y="78714"/>
                </a:lnTo>
                <a:lnTo>
                  <a:pt x="54726" y="78714"/>
                </a:lnTo>
                <a:lnTo>
                  <a:pt x="56647" y="77754"/>
                </a:lnTo>
                <a:lnTo>
                  <a:pt x="58567" y="77754"/>
                </a:lnTo>
                <a:lnTo>
                  <a:pt x="58567" y="76794"/>
                </a:lnTo>
                <a:lnTo>
                  <a:pt x="59527" y="75834"/>
                </a:lnTo>
                <a:lnTo>
                  <a:pt x="73929" y="2865"/>
                </a:lnTo>
                <a:lnTo>
                  <a:pt x="73929" y="1904"/>
                </a:lnTo>
                <a:lnTo>
                  <a:pt x="72969" y="944"/>
                </a:lnTo>
                <a:lnTo>
                  <a:pt x="63367" y="944"/>
                </a:lnTo>
                <a:lnTo>
                  <a:pt x="62407" y="1904"/>
                </a:lnTo>
                <a:lnTo>
                  <a:pt x="61447" y="1904"/>
                </a:lnTo>
                <a:lnTo>
                  <a:pt x="61447" y="2865"/>
                </a:lnTo>
                <a:lnTo>
                  <a:pt x="60487" y="10546"/>
                </a:lnTo>
                <a:lnTo>
                  <a:pt x="57607" y="6705"/>
                </a:lnTo>
                <a:lnTo>
                  <a:pt x="54726" y="4785"/>
                </a:lnTo>
                <a:lnTo>
                  <a:pt x="50886" y="2865"/>
                </a:lnTo>
                <a:lnTo>
                  <a:pt x="48005" y="944"/>
                </a:lnTo>
                <a:lnTo>
                  <a:pt x="43205" y="0"/>
                </a:lnTo>
                <a:lnTo>
                  <a:pt x="33604" y="0"/>
                </a:lnTo>
                <a:lnTo>
                  <a:pt x="29763" y="944"/>
                </a:lnTo>
                <a:lnTo>
                  <a:pt x="25923" y="1904"/>
                </a:lnTo>
                <a:lnTo>
                  <a:pt x="22082" y="3840"/>
                </a:lnTo>
                <a:lnTo>
                  <a:pt x="18242" y="6705"/>
                </a:lnTo>
                <a:lnTo>
                  <a:pt x="16322" y="9585"/>
                </a:lnTo>
                <a:lnTo>
                  <a:pt x="12481" y="12466"/>
                </a:lnTo>
                <a:lnTo>
                  <a:pt x="10561" y="16306"/>
                </a:lnTo>
                <a:lnTo>
                  <a:pt x="8641" y="19187"/>
                </a:lnTo>
                <a:lnTo>
                  <a:pt x="6720" y="23027"/>
                </a:lnTo>
                <a:lnTo>
                  <a:pt x="4800" y="26868"/>
                </a:lnTo>
                <a:lnTo>
                  <a:pt x="3840" y="31668"/>
                </a:lnTo>
                <a:lnTo>
                  <a:pt x="1935" y="35509"/>
                </a:lnTo>
                <a:lnTo>
                  <a:pt x="960" y="39349"/>
                </a:lnTo>
                <a:lnTo>
                  <a:pt x="960" y="43190"/>
                </a:lnTo>
                <a:lnTo>
                  <a:pt x="0" y="47030"/>
                </a:lnTo>
                <a:lnTo>
                  <a:pt x="0" y="59512"/>
                </a:lnTo>
                <a:lnTo>
                  <a:pt x="960" y="62392"/>
                </a:lnTo>
                <a:lnTo>
                  <a:pt x="1935" y="66233"/>
                </a:lnTo>
                <a:lnTo>
                  <a:pt x="2895" y="69113"/>
                </a:lnTo>
                <a:lnTo>
                  <a:pt x="4800" y="71033"/>
                </a:lnTo>
                <a:lnTo>
                  <a:pt x="5775" y="73914"/>
                </a:lnTo>
                <a:lnTo>
                  <a:pt x="8641" y="75834"/>
                </a:lnTo>
                <a:lnTo>
                  <a:pt x="11521" y="76794"/>
                </a:lnTo>
                <a:lnTo>
                  <a:pt x="14401" y="78714"/>
                </a:lnTo>
                <a:lnTo>
                  <a:pt x="17282" y="79674"/>
                </a:lnTo>
                <a:lnTo>
                  <a:pt x="15361" y="61432"/>
                </a:lnTo>
                <a:lnTo>
                  <a:pt x="14401" y="59512"/>
                </a:lnTo>
                <a:lnTo>
                  <a:pt x="14401" y="44150"/>
                </a:lnTo>
                <a:lnTo>
                  <a:pt x="15361" y="41269"/>
                </a:lnTo>
                <a:lnTo>
                  <a:pt x="15361" y="3838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5292547" y="3166719"/>
            <a:ext cx="48006" cy="98877"/>
          </a:xfrm>
          <a:custGeom>
            <a:avLst/>
            <a:gdLst/>
            <a:ahLst/>
            <a:cxnLst/>
            <a:rect l="l" t="t" r="r" b="b"/>
            <a:pathLst>
              <a:path w="48006" h="98877">
                <a:moveTo>
                  <a:pt x="3840" y="89275"/>
                </a:moveTo>
                <a:lnTo>
                  <a:pt x="4815" y="91196"/>
                </a:lnTo>
                <a:lnTo>
                  <a:pt x="5775" y="93116"/>
                </a:lnTo>
                <a:lnTo>
                  <a:pt x="7680" y="94076"/>
                </a:lnTo>
                <a:lnTo>
                  <a:pt x="8656" y="95996"/>
                </a:lnTo>
                <a:lnTo>
                  <a:pt x="10561" y="96956"/>
                </a:lnTo>
                <a:lnTo>
                  <a:pt x="12496" y="97917"/>
                </a:lnTo>
                <a:lnTo>
                  <a:pt x="15361" y="97917"/>
                </a:lnTo>
                <a:lnTo>
                  <a:pt x="17282" y="98877"/>
                </a:lnTo>
                <a:lnTo>
                  <a:pt x="22082" y="98877"/>
                </a:lnTo>
                <a:lnTo>
                  <a:pt x="23042" y="97917"/>
                </a:lnTo>
                <a:lnTo>
                  <a:pt x="27843" y="97917"/>
                </a:lnTo>
                <a:lnTo>
                  <a:pt x="28803" y="96956"/>
                </a:lnTo>
                <a:lnTo>
                  <a:pt x="30723" y="96956"/>
                </a:lnTo>
                <a:lnTo>
                  <a:pt x="31683" y="95996"/>
                </a:lnTo>
                <a:lnTo>
                  <a:pt x="32644" y="95996"/>
                </a:lnTo>
                <a:lnTo>
                  <a:pt x="32644" y="95036"/>
                </a:lnTo>
                <a:lnTo>
                  <a:pt x="33604" y="95036"/>
                </a:lnTo>
                <a:lnTo>
                  <a:pt x="33604" y="94076"/>
                </a:lnTo>
                <a:lnTo>
                  <a:pt x="34564" y="93116"/>
                </a:lnTo>
                <a:lnTo>
                  <a:pt x="34564" y="92156"/>
                </a:lnTo>
                <a:lnTo>
                  <a:pt x="35524" y="91196"/>
                </a:lnTo>
                <a:lnTo>
                  <a:pt x="35524" y="85435"/>
                </a:lnTo>
                <a:lnTo>
                  <a:pt x="34564" y="85435"/>
                </a:lnTo>
                <a:lnTo>
                  <a:pt x="34564" y="84475"/>
                </a:lnTo>
                <a:lnTo>
                  <a:pt x="33604" y="84475"/>
                </a:lnTo>
                <a:lnTo>
                  <a:pt x="33604" y="85435"/>
                </a:lnTo>
                <a:lnTo>
                  <a:pt x="31683" y="85435"/>
                </a:lnTo>
                <a:lnTo>
                  <a:pt x="30723" y="86395"/>
                </a:lnTo>
                <a:lnTo>
                  <a:pt x="27843" y="86395"/>
                </a:lnTo>
                <a:lnTo>
                  <a:pt x="26883" y="87355"/>
                </a:lnTo>
                <a:lnTo>
                  <a:pt x="21122" y="87355"/>
                </a:lnTo>
                <a:lnTo>
                  <a:pt x="19202" y="86395"/>
                </a:lnTo>
                <a:lnTo>
                  <a:pt x="18242" y="85435"/>
                </a:lnTo>
                <a:lnTo>
                  <a:pt x="17282" y="83515"/>
                </a:lnTo>
                <a:lnTo>
                  <a:pt x="16337" y="81594"/>
                </a:lnTo>
                <a:lnTo>
                  <a:pt x="16337" y="76794"/>
                </a:lnTo>
                <a:lnTo>
                  <a:pt x="17282" y="75834"/>
                </a:lnTo>
                <a:lnTo>
                  <a:pt x="17282" y="71993"/>
                </a:lnTo>
                <a:lnTo>
                  <a:pt x="25923" y="31668"/>
                </a:lnTo>
                <a:lnTo>
                  <a:pt x="45125" y="31668"/>
                </a:lnTo>
                <a:lnTo>
                  <a:pt x="45125" y="30708"/>
                </a:lnTo>
                <a:lnTo>
                  <a:pt x="46085" y="30708"/>
                </a:lnTo>
                <a:lnTo>
                  <a:pt x="46085" y="29748"/>
                </a:lnTo>
                <a:lnTo>
                  <a:pt x="47045" y="29748"/>
                </a:lnTo>
                <a:lnTo>
                  <a:pt x="47045" y="27828"/>
                </a:lnTo>
                <a:lnTo>
                  <a:pt x="48006" y="27828"/>
                </a:lnTo>
                <a:lnTo>
                  <a:pt x="48006" y="20147"/>
                </a:lnTo>
                <a:lnTo>
                  <a:pt x="27843" y="20147"/>
                </a:lnTo>
                <a:lnTo>
                  <a:pt x="31683" y="2880"/>
                </a:lnTo>
                <a:lnTo>
                  <a:pt x="31683" y="1920"/>
                </a:lnTo>
                <a:lnTo>
                  <a:pt x="30723" y="1920"/>
                </a:lnTo>
                <a:lnTo>
                  <a:pt x="30723" y="960"/>
                </a:lnTo>
                <a:lnTo>
                  <a:pt x="27843" y="960"/>
                </a:lnTo>
                <a:lnTo>
                  <a:pt x="27843" y="0"/>
                </a:lnTo>
                <a:lnTo>
                  <a:pt x="24003" y="0"/>
                </a:lnTo>
                <a:lnTo>
                  <a:pt x="23042" y="960"/>
                </a:lnTo>
                <a:lnTo>
                  <a:pt x="19202" y="960"/>
                </a:lnTo>
                <a:lnTo>
                  <a:pt x="18242" y="1920"/>
                </a:lnTo>
                <a:lnTo>
                  <a:pt x="18242" y="2880"/>
                </a:lnTo>
                <a:lnTo>
                  <a:pt x="14401" y="20147"/>
                </a:lnTo>
                <a:lnTo>
                  <a:pt x="2895" y="20147"/>
                </a:lnTo>
                <a:lnTo>
                  <a:pt x="1935" y="21107"/>
                </a:lnTo>
                <a:lnTo>
                  <a:pt x="1935" y="23042"/>
                </a:lnTo>
                <a:lnTo>
                  <a:pt x="975" y="23042"/>
                </a:lnTo>
                <a:lnTo>
                  <a:pt x="975" y="24947"/>
                </a:lnTo>
                <a:lnTo>
                  <a:pt x="0" y="25907"/>
                </a:lnTo>
                <a:lnTo>
                  <a:pt x="0" y="30708"/>
                </a:lnTo>
                <a:lnTo>
                  <a:pt x="975" y="30708"/>
                </a:lnTo>
                <a:lnTo>
                  <a:pt x="975" y="31668"/>
                </a:lnTo>
                <a:lnTo>
                  <a:pt x="12496" y="31668"/>
                </a:lnTo>
                <a:lnTo>
                  <a:pt x="3840" y="71993"/>
                </a:lnTo>
                <a:lnTo>
                  <a:pt x="3840" y="74874"/>
                </a:lnTo>
                <a:lnTo>
                  <a:pt x="2895" y="75834"/>
                </a:lnTo>
                <a:lnTo>
                  <a:pt x="2895" y="87355"/>
                </a:lnTo>
                <a:lnTo>
                  <a:pt x="3840" y="892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5343433" y="3197428"/>
            <a:ext cx="56647" cy="68168"/>
          </a:xfrm>
          <a:custGeom>
            <a:avLst/>
            <a:gdLst/>
            <a:ahLst/>
            <a:cxnLst/>
            <a:rect l="l" t="t" r="r" b="b"/>
            <a:pathLst>
              <a:path w="56647" h="68168">
                <a:moveTo>
                  <a:pt x="960" y="49926"/>
                </a:moveTo>
                <a:lnTo>
                  <a:pt x="1920" y="52806"/>
                </a:lnTo>
                <a:lnTo>
                  <a:pt x="2880" y="56647"/>
                </a:lnTo>
                <a:lnTo>
                  <a:pt x="4800" y="59527"/>
                </a:lnTo>
                <a:lnTo>
                  <a:pt x="7680" y="61447"/>
                </a:lnTo>
                <a:lnTo>
                  <a:pt x="9601" y="63367"/>
                </a:lnTo>
                <a:lnTo>
                  <a:pt x="12481" y="65288"/>
                </a:lnTo>
                <a:lnTo>
                  <a:pt x="16322" y="66248"/>
                </a:lnTo>
                <a:lnTo>
                  <a:pt x="20162" y="67208"/>
                </a:lnTo>
                <a:lnTo>
                  <a:pt x="24002" y="68168"/>
                </a:lnTo>
                <a:lnTo>
                  <a:pt x="34564" y="68168"/>
                </a:lnTo>
                <a:lnTo>
                  <a:pt x="37444" y="67208"/>
                </a:lnTo>
                <a:lnTo>
                  <a:pt x="39364" y="67208"/>
                </a:lnTo>
                <a:lnTo>
                  <a:pt x="42245" y="66248"/>
                </a:lnTo>
                <a:lnTo>
                  <a:pt x="44165" y="66248"/>
                </a:lnTo>
                <a:lnTo>
                  <a:pt x="47030" y="65288"/>
                </a:lnTo>
                <a:lnTo>
                  <a:pt x="48966" y="65288"/>
                </a:lnTo>
                <a:lnTo>
                  <a:pt x="49926" y="64328"/>
                </a:lnTo>
                <a:lnTo>
                  <a:pt x="51846" y="64328"/>
                </a:lnTo>
                <a:lnTo>
                  <a:pt x="52806" y="63367"/>
                </a:lnTo>
                <a:lnTo>
                  <a:pt x="53751" y="62407"/>
                </a:lnTo>
                <a:lnTo>
                  <a:pt x="54711" y="62407"/>
                </a:lnTo>
                <a:lnTo>
                  <a:pt x="54711" y="60487"/>
                </a:lnTo>
                <a:lnTo>
                  <a:pt x="55686" y="60487"/>
                </a:lnTo>
                <a:lnTo>
                  <a:pt x="55686" y="57607"/>
                </a:lnTo>
                <a:lnTo>
                  <a:pt x="56647" y="56647"/>
                </a:lnTo>
                <a:lnTo>
                  <a:pt x="56647" y="52806"/>
                </a:lnTo>
                <a:lnTo>
                  <a:pt x="51846" y="52806"/>
                </a:lnTo>
                <a:lnTo>
                  <a:pt x="50871" y="53766"/>
                </a:lnTo>
                <a:lnTo>
                  <a:pt x="48966" y="53766"/>
                </a:lnTo>
                <a:lnTo>
                  <a:pt x="47030" y="54726"/>
                </a:lnTo>
                <a:lnTo>
                  <a:pt x="45125" y="55686"/>
                </a:lnTo>
                <a:lnTo>
                  <a:pt x="43205" y="55686"/>
                </a:lnTo>
                <a:lnTo>
                  <a:pt x="40325" y="56647"/>
                </a:lnTo>
                <a:lnTo>
                  <a:pt x="37444" y="56647"/>
                </a:lnTo>
                <a:lnTo>
                  <a:pt x="34564" y="57607"/>
                </a:lnTo>
                <a:lnTo>
                  <a:pt x="24963" y="57607"/>
                </a:lnTo>
                <a:lnTo>
                  <a:pt x="20162" y="55686"/>
                </a:lnTo>
                <a:lnTo>
                  <a:pt x="18242" y="52806"/>
                </a:lnTo>
                <a:lnTo>
                  <a:pt x="15361" y="49926"/>
                </a:lnTo>
                <a:lnTo>
                  <a:pt x="13441" y="46085"/>
                </a:lnTo>
                <a:lnTo>
                  <a:pt x="13441" y="39364"/>
                </a:lnTo>
                <a:lnTo>
                  <a:pt x="14401" y="37444"/>
                </a:lnTo>
                <a:lnTo>
                  <a:pt x="14401" y="30723"/>
                </a:lnTo>
                <a:lnTo>
                  <a:pt x="31683" y="30723"/>
                </a:lnTo>
                <a:lnTo>
                  <a:pt x="38404" y="29763"/>
                </a:lnTo>
                <a:lnTo>
                  <a:pt x="39364" y="20162"/>
                </a:lnTo>
                <a:lnTo>
                  <a:pt x="35524" y="21122"/>
                </a:lnTo>
                <a:lnTo>
                  <a:pt x="17282" y="21122"/>
                </a:lnTo>
                <a:lnTo>
                  <a:pt x="15361" y="0"/>
                </a:lnTo>
                <a:lnTo>
                  <a:pt x="12481" y="2880"/>
                </a:lnTo>
                <a:lnTo>
                  <a:pt x="9601" y="6720"/>
                </a:lnTo>
                <a:lnTo>
                  <a:pt x="7680" y="10561"/>
                </a:lnTo>
                <a:lnTo>
                  <a:pt x="5760" y="14401"/>
                </a:lnTo>
                <a:lnTo>
                  <a:pt x="4800" y="18242"/>
                </a:lnTo>
                <a:lnTo>
                  <a:pt x="2880" y="22082"/>
                </a:lnTo>
                <a:lnTo>
                  <a:pt x="1920" y="25923"/>
                </a:lnTo>
                <a:lnTo>
                  <a:pt x="960" y="29763"/>
                </a:lnTo>
                <a:lnTo>
                  <a:pt x="0" y="33604"/>
                </a:lnTo>
                <a:lnTo>
                  <a:pt x="0" y="46085"/>
                </a:lnTo>
                <a:lnTo>
                  <a:pt x="960" y="4992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5358795" y="3185922"/>
            <a:ext cx="53751" cy="41269"/>
          </a:xfrm>
          <a:custGeom>
            <a:avLst/>
            <a:gdLst/>
            <a:ahLst/>
            <a:cxnLst/>
            <a:rect l="l" t="t" r="r" b="b"/>
            <a:pathLst>
              <a:path w="53751" h="41269">
                <a:moveTo>
                  <a:pt x="53751" y="18227"/>
                </a:moveTo>
                <a:lnTo>
                  <a:pt x="53751" y="16306"/>
                </a:lnTo>
                <a:lnTo>
                  <a:pt x="52791" y="13426"/>
                </a:lnTo>
                <a:lnTo>
                  <a:pt x="51846" y="11506"/>
                </a:lnTo>
                <a:lnTo>
                  <a:pt x="50871" y="9585"/>
                </a:lnTo>
                <a:lnTo>
                  <a:pt x="49911" y="7680"/>
                </a:lnTo>
                <a:lnTo>
                  <a:pt x="48006" y="5745"/>
                </a:lnTo>
                <a:lnTo>
                  <a:pt x="45125" y="3840"/>
                </a:lnTo>
                <a:lnTo>
                  <a:pt x="43190" y="2865"/>
                </a:lnTo>
                <a:lnTo>
                  <a:pt x="39349" y="944"/>
                </a:lnTo>
                <a:lnTo>
                  <a:pt x="36484" y="0"/>
                </a:lnTo>
                <a:lnTo>
                  <a:pt x="18242" y="0"/>
                </a:lnTo>
                <a:lnTo>
                  <a:pt x="14401" y="1904"/>
                </a:lnTo>
                <a:lnTo>
                  <a:pt x="9601" y="3840"/>
                </a:lnTo>
                <a:lnTo>
                  <a:pt x="5760" y="5745"/>
                </a:lnTo>
                <a:lnTo>
                  <a:pt x="2880" y="8625"/>
                </a:lnTo>
                <a:lnTo>
                  <a:pt x="0" y="11506"/>
                </a:lnTo>
                <a:lnTo>
                  <a:pt x="1920" y="32628"/>
                </a:lnTo>
                <a:lnTo>
                  <a:pt x="2880" y="29748"/>
                </a:lnTo>
                <a:lnTo>
                  <a:pt x="3840" y="26868"/>
                </a:lnTo>
                <a:lnTo>
                  <a:pt x="5760" y="23987"/>
                </a:lnTo>
                <a:lnTo>
                  <a:pt x="6720" y="21107"/>
                </a:lnTo>
                <a:lnTo>
                  <a:pt x="8641" y="19187"/>
                </a:lnTo>
                <a:lnTo>
                  <a:pt x="10561" y="16306"/>
                </a:lnTo>
                <a:lnTo>
                  <a:pt x="12481" y="14386"/>
                </a:lnTo>
                <a:lnTo>
                  <a:pt x="15361" y="13426"/>
                </a:lnTo>
                <a:lnTo>
                  <a:pt x="18242" y="11506"/>
                </a:lnTo>
                <a:lnTo>
                  <a:pt x="21122" y="10546"/>
                </a:lnTo>
                <a:lnTo>
                  <a:pt x="24003" y="9585"/>
                </a:lnTo>
                <a:lnTo>
                  <a:pt x="31668" y="9585"/>
                </a:lnTo>
                <a:lnTo>
                  <a:pt x="34564" y="10546"/>
                </a:lnTo>
                <a:lnTo>
                  <a:pt x="36484" y="12466"/>
                </a:lnTo>
                <a:lnTo>
                  <a:pt x="38389" y="14386"/>
                </a:lnTo>
                <a:lnTo>
                  <a:pt x="39349" y="16306"/>
                </a:lnTo>
                <a:lnTo>
                  <a:pt x="39349" y="23027"/>
                </a:lnTo>
                <a:lnTo>
                  <a:pt x="38389" y="23987"/>
                </a:lnTo>
                <a:lnTo>
                  <a:pt x="37444" y="25907"/>
                </a:lnTo>
                <a:lnTo>
                  <a:pt x="35509" y="27828"/>
                </a:lnTo>
                <a:lnTo>
                  <a:pt x="33604" y="28788"/>
                </a:lnTo>
                <a:lnTo>
                  <a:pt x="30723" y="29748"/>
                </a:lnTo>
                <a:lnTo>
                  <a:pt x="27843" y="30708"/>
                </a:lnTo>
                <a:lnTo>
                  <a:pt x="24003" y="31668"/>
                </a:lnTo>
                <a:lnTo>
                  <a:pt x="23042" y="41269"/>
                </a:lnTo>
                <a:lnTo>
                  <a:pt x="28803" y="40309"/>
                </a:lnTo>
                <a:lnTo>
                  <a:pt x="34564" y="39349"/>
                </a:lnTo>
                <a:lnTo>
                  <a:pt x="39349" y="37429"/>
                </a:lnTo>
                <a:lnTo>
                  <a:pt x="42230" y="35509"/>
                </a:lnTo>
                <a:lnTo>
                  <a:pt x="46070" y="33588"/>
                </a:lnTo>
                <a:lnTo>
                  <a:pt x="48950" y="30708"/>
                </a:lnTo>
                <a:lnTo>
                  <a:pt x="50871" y="27828"/>
                </a:lnTo>
                <a:lnTo>
                  <a:pt x="52791" y="24947"/>
                </a:lnTo>
                <a:lnTo>
                  <a:pt x="53751" y="22067"/>
                </a:lnTo>
                <a:lnTo>
                  <a:pt x="53751" y="1822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5458632" y="3159038"/>
            <a:ext cx="34564" cy="105597"/>
          </a:xfrm>
          <a:custGeom>
            <a:avLst/>
            <a:gdLst/>
            <a:ahLst/>
            <a:cxnLst/>
            <a:rect l="l" t="t" r="r" b="b"/>
            <a:pathLst>
              <a:path w="34564" h="105597">
                <a:moveTo>
                  <a:pt x="0" y="102717"/>
                </a:moveTo>
                <a:lnTo>
                  <a:pt x="960" y="103677"/>
                </a:lnTo>
                <a:lnTo>
                  <a:pt x="960" y="104637"/>
                </a:lnTo>
                <a:lnTo>
                  <a:pt x="3840" y="104637"/>
                </a:lnTo>
                <a:lnTo>
                  <a:pt x="4800" y="105597"/>
                </a:lnTo>
                <a:lnTo>
                  <a:pt x="9601" y="105597"/>
                </a:lnTo>
                <a:lnTo>
                  <a:pt x="10561" y="104637"/>
                </a:lnTo>
                <a:lnTo>
                  <a:pt x="13441" y="104637"/>
                </a:lnTo>
                <a:lnTo>
                  <a:pt x="13441" y="103677"/>
                </a:lnTo>
                <a:lnTo>
                  <a:pt x="14401" y="103677"/>
                </a:lnTo>
                <a:lnTo>
                  <a:pt x="14401" y="102717"/>
                </a:lnTo>
                <a:lnTo>
                  <a:pt x="34564" y="1920"/>
                </a:lnTo>
                <a:lnTo>
                  <a:pt x="34564" y="960"/>
                </a:lnTo>
                <a:lnTo>
                  <a:pt x="33588" y="960"/>
                </a:lnTo>
                <a:lnTo>
                  <a:pt x="32644" y="0"/>
                </a:lnTo>
                <a:lnTo>
                  <a:pt x="23027" y="0"/>
                </a:lnTo>
                <a:lnTo>
                  <a:pt x="23027" y="960"/>
                </a:lnTo>
                <a:lnTo>
                  <a:pt x="21122" y="960"/>
                </a:lnTo>
                <a:lnTo>
                  <a:pt x="21122" y="1920"/>
                </a:lnTo>
                <a:lnTo>
                  <a:pt x="960" y="102717"/>
                </a:lnTo>
                <a:lnTo>
                  <a:pt x="0" y="10271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5498942" y="3185922"/>
            <a:ext cx="71048" cy="78714"/>
          </a:xfrm>
          <a:custGeom>
            <a:avLst/>
            <a:gdLst/>
            <a:ahLst/>
            <a:cxnLst/>
            <a:rect l="l" t="t" r="r" b="b"/>
            <a:pathLst>
              <a:path w="71048" h="78714">
                <a:moveTo>
                  <a:pt x="26883" y="2865"/>
                </a:moveTo>
                <a:lnTo>
                  <a:pt x="26883" y="1904"/>
                </a:lnTo>
                <a:lnTo>
                  <a:pt x="25923" y="944"/>
                </a:lnTo>
                <a:lnTo>
                  <a:pt x="16322" y="944"/>
                </a:lnTo>
                <a:lnTo>
                  <a:pt x="16322" y="1904"/>
                </a:lnTo>
                <a:lnTo>
                  <a:pt x="15361" y="1904"/>
                </a:lnTo>
                <a:lnTo>
                  <a:pt x="15361" y="2865"/>
                </a:lnTo>
                <a:lnTo>
                  <a:pt x="0" y="75834"/>
                </a:lnTo>
                <a:lnTo>
                  <a:pt x="0" y="76794"/>
                </a:lnTo>
                <a:lnTo>
                  <a:pt x="960" y="77754"/>
                </a:lnTo>
                <a:lnTo>
                  <a:pt x="2895" y="77754"/>
                </a:lnTo>
                <a:lnTo>
                  <a:pt x="3840" y="78714"/>
                </a:lnTo>
                <a:lnTo>
                  <a:pt x="8641" y="78714"/>
                </a:lnTo>
                <a:lnTo>
                  <a:pt x="9616" y="77754"/>
                </a:lnTo>
                <a:lnTo>
                  <a:pt x="12481" y="77754"/>
                </a:lnTo>
                <a:lnTo>
                  <a:pt x="12481" y="76794"/>
                </a:lnTo>
                <a:lnTo>
                  <a:pt x="13441" y="76794"/>
                </a:lnTo>
                <a:lnTo>
                  <a:pt x="13441" y="75834"/>
                </a:lnTo>
                <a:lnTo>
                  <a:pt x="20162" y="43190"/>
                </a:lnTo>
                <a:lnTo>
                  <a:pt x="21122" y="38389"/>
                </a:lnTo>
                <a:lnTo>
                  <a:pt x="23042" y="34549"/>
                </a:lnTo>
                <a:lnTo>
                  <a:pt x="24963" y="30708"/>
                </a:lnTo>
                <a:lnTo>
                  <a:pt x="26883" y="26868"/>
                </a:lnTo>
                <a:lnTo>
                  <a:pt x="28803" y="23027"/>
                </a:lnTo>
                <a:lnTo>
                  <a:pt x="31683" y="20147"/>
                </a:lnTo>
                <a:lnTo>
                  <a:pt x="33604" y="17266"/>
                </a:lnTo>
                <a:lnTo>
                  <a:pt x="36484" y="15346"/>
                </a:lnTo>
                <a:lnTo>
                  <a:pt x="39364" y="13426"/>
                </a:lnTo>
                <a:lnTo>
                  <a:pt x="43205" y="11506"/>
                </a:lnTo>
                <a:lnTo>
                  <a:pt x="51846" y="11506"/>
                </a:lnTo>
                <a:lnTo>
                  <a:pt x="54726" y="12466"/>
                </a:lnTo>
                <a:lnTo>
                  <a:pt x="55686" y="14386"/>
                </a:lnTo>
                <a:lnTo>
                  <a:pt x="56647" y="16306"/>
                </a:lnTo>
                <a:lnTo>
                  <a:pt x="57607" y="19187"/>
                </a:lnTo>
                <a:lnTo>
                  <a:pt x="57607" y="27828"/>
                </a:lnTo>
                <a:lnTo>
                  <a:pt x="56647" y="29748"/>
                </a:lnTo>
                <a:lnTo>
                  <a:pt x="56647" y="30708"/>
                </a:lnTo>
                <a:lnTo>
                  <a:pt x="48005" y="75834"/>
                </a:lnTo>
                <a:lnTo>
                  <a:pt x="48005" y="77754"/>
                </a:lnTo>
                <a:lnTo>
                  <a:pt x="50886" y="77754"/>
                </a:lnTo>
                <a:lnTo>
                  <a:pt x="51846" y="78714"/>
                </a:lnTo>
                <a:lnTo>
                  <a:pt x="56647" y="78714"/>
                </a:lnTo>
                <a:lnTo>
                  <a:pt x="57607" y="77754"/>
                </a:lnTo>
                <a:lnTo>
                  <a:pt x="59527" y="77754"/>
                </a:lnTo>
                <a:lnTo>
                  <a:pt x="60487" y="76794"/>
                </a:lnTo>
                <a:lnTo>
                  <a:pt x="61447" y="75834"/>
                </a:lnTo>
                <a:lnTo>
                  <a:pt x="70088" y="30708"/>
                </a:lnTo>
                <a:lnTo>
                  <a:pt x="71048" y="28788"/>
                </a:lnTo>
                <a:lnTo>
                  <a:pt x="71048" y="14386"/>
                </a:lnTo>
                <a:lnTo>
                  <a:pt x="70088" y="11506"/>
                </a:lnTo>
                <a:lnTo>
                  <a:pt x="70088" y="9585"/>
                </a:lnTo>
                <a:lnTo>
                  <a:pt x="69128" y="7680"/>
                </a:lnTo>
                <a:lnTo>
                  <a:pt x="67208" y="5745"/>
                </a:lnTo>
                <a:lnTo>
                  <a:pt x="65288" y="3840"/>
                </a:lnTo>
                <a:lnTo>
                  <a:pt x="63367" y="1904"/>
                </a:lnTo>
                <a:lnTo>
                  <a:pt x="61447" y="944"/>
                </a:lnTo>
                <a:lnTo>
                  <a:pt x="58567" y="0"/>
                </a:lnTo>
                <a:lnTo>
                  <a:pt x="46085" y="0"/>
                </a:lnTo>
                <a:lnTo>
                  <a:pt x="43205" y="944"/>
                </a:lnTo>
                <a:lnTo>
                  <a:pt x="39364" y="2865"/>
                </a:lnTo>
                <a:lnTo>
                  <a:pt x="36484" y="3840"/>
                </a:lnTo>
                <a:lnTo>
                  <a:pt x="34564" y="5745"/>
                </a:lnTo>
                <a:lnTo>
                  <a:pt x="31683" y="7680"/>
                </a:lnTo>
                <a:lnTo>
                  <a:pt x="29763" y="9585"/>
                </a:lnTo>
                <a:lnTo>
                  <a:pt x="27843" y="11506"/>
                </a:lnTo>
                <a:lnTo>
                  <a:pt x="25923" y="13426"/>
                </a:lnTo>
                <a:lnTo>
                  <a:pt x="24963" y="15346"/>
                </a:lnTo>
                <a:lnTo>
                  <a:pt x="24002" y="17266"/>
                </a:lnTo>
                <a:lnTo>
                  <a:pt x="26883" y="286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5579577" y="3185922"/>
            <a:ext cx="59527" cy="79674"/>
          </a:xfrm>
          <a:custGeom>
            <a:avLst/>
            <a:gdLst/>
            <a:ahLst/>
            <a:cxnLst/>
            <a:rect l="l" t="t" r="r" b="b"/>
            <a:pathLst>
              <a:path w="59527" h="79674">
                <a:moveTo>
                  <a:pt x="25923" y="42230"/>
                </a:moveTo>
                <a:lnTo>
                  <a:pt x="28803" y="44150"/>
                </a:lnTo>
                <a:lnTo>
                  <a:pt x="30723" y="45110"/>
                </a:lnTo>
                <a:lnTo>
                  <a:pt x="32644" y="46070"/>
                </a:lnTo>
                <a:lnTo>
                  <a:pt x="35524" y="47030"/>
                </a:lnTo>
                <a:lnTo>
                  <a:pt x="36484" y="48950"/>
                </a:lnTo>
                <a:lnTo>
                  <a:pt x="38404" y="49910"/>
                </a:lnTo>
                <a:lnTo>
                  <a:pt x="39364" y="51831"/>
                </a:lnTo>
                <a:lnTo>
                  <a:pt x="40325" y="52791"/>
                </a:lnTo>
                <a:lnTo>
                  <a:pt x="40325" y="58552"/>
                </a:lnTo>
                <a:lnTo>
                  <a:pt x="39364" y="60472"/>
                </a:lnTo>
                <a:lnTo>
                  <a:pt x="38404" y="62392"/>
                </a:lnTo>
                <a:lnTo>
                  <a:pt x="37444" y="63352"/>
                </a:lnTo>
                <a:lnTo>
                  <a:pt x="36484" y="65272"/>
                </a:lnTo>
                <a:lnTo>
                  <a:pt x="34564" y="66233"/>
                </a:lnTo>
                <a:lnTo>
                  <a:pt x="32644" y="67193"/>
                </a:lnTo>
                <a:lnTo>
                  <a:pt x="30723" y="68153"/>
                </a:lnTo>
                <a:lnTo>
                  <a:pt x="28803" y="68153"/>
                </a:lnTo>
                <a:lnTo>
                  <a:pt x="25923" y="69113"/>
                </a:lnTo>
                <a:lnTo>
                  <a:pt x="20177" y="69113"/>
                </a:lnTo>
                <a:lnTo>
                  <a:pt x="17282" y="68153"/>
                </a:lnTo>
                <a:lnTo>
                  <a:pt x="15377" y="68153"/>
                </a:lnTo>
                <a:lnTo>
                  <a:pt x="12496" y="67193"/>
                </a:lnTo>
                <a:lnTo>
                  <a:pt x="10561" y="66233"/>
                </a:lnTo>
                <a:lnTo>
                  <a:pt x="9616" y="65272"/>
                </a:lnTo>
                <a:lnTo>
                  <a:pt x="7696" y="64312"/>
                </a:lnTo>
                <a:lnTo>
                  <a:pt x="6720" y="63352"/>
                </a:lnTo>
                <a:lnTo>
                  <a:pt x="5775" y="63352"/>
                </a:lnTo>
                <a:lnTo>
                  <a:pt x="4815" y="62392"/>
                </a:lnTo>
                <a:lnTo>
                  <a:pt x="3855" y="61432"/>
                </a:lnTo>
                <a:lnTo>
                  <a:pt x="2895" y="61432"/>
                </a:lnTo>
                <a:lnTo>
                  <a:pt x="2895" y="62392"/>
                </a:lnTo>
                <a:lnTo>
                  <a:pt x="1935" y="62392"/>
                </a:lnTo>
                <a:lnTo>
                  <a:pt x="1935" y="64312"/>
                </a:lnTo>
                <a:lnTo>
                  <a:pt x="975" y="64312"/>
                </a:lnTo>
                <a:lnTo>
                  <a:pt x="975" y="67193"/>
                </a:lnTo>
                <a:lnTo>
                  <a:pt x="0" y="67193"/>
                </a:lnTo>
                <a:lnTo>
                  <a:pt x="0" y="71993"/>
                </a:lnTo>
                <a:lnTo>
                  <a:pt x="975" y="72953"/>
                </a:lnTo>
                <a:lnTo>
                  <a:pt x="1935" y="73914"/>
                </a:lnTo>
                <a:lnTo>
                  <a:pt x="2895" y="74874"/>
                </a:lnTo>
                <a:lnTo>
                  <a:pt x="4815" y="75834"/>
                </a:lnTo>
                <a:lnTo>
                  <a:pt x="5775" y="75834"/>
                </a:lnTo>
                <a:lnTo>
                  <a:pt x="7696" y="76794"/>
                </a:lnTo>
                <a:lnTo>
                  <a:pt x="8656" y="77754"/>
                </a:lnTo>
                <a:lnTo>
                  <a:pt x="10561" y="77754"/>
                </a:lnTo>
                <a:lnTo>
                  <a:pt x="12496" y="78714"/>
                </a:lnTo>
                <a:lnTo>
                  <a:pt x="15377" y="78714"/>
                </a:lnTo>
                <a:lnTo>
                  <a:pt x="17282" y="79674"/>
                </a:lnTo>
                <a:lnTo>
                  <a:pt x="26898" y="79674"/>
                </a:lnTo>
                <a:lnTo>
                  <a:pt x="31683" y="78714"/>
                </a:lnTo>
                <a:lnTo>
                  <a:pt x="35524" y="77754"/>
                </a:lnTo>
                <a:lnTo>
                  <a:pt x="39364" y="75834"/>
                </a:lnTo>
                <a:lnTo>
                  <a:pt x="43205" y="73914"/>
                </a:lnTo>
                <a:lnTo>
                  <a:pt x="45125" y="71993"/>
                </a:lnTo>
                <a:lnTo>
                  <a:pt x="48005" y="69113"/>
                </a:lnTo>
                <a:lnTo>
                  <a:pt x="50886" y="67193"/>
                </a:lnTo>
                <a:lnTo>
                  <a:pt x="51846" y="63352"/>
                </a:lnTo>
                <a:lnTo>
                  <a:pt x="53766" y="60472"/>
                </a:lnTo>
                <a:lnTo>
                  <a:pt x="53766" y="47030"/>
                </a:lnTo>
                <a:lnTo>
                  <a:pt x="51846" y="44150"/>
                </a:lnTo>
                <a:lnTo>
                  <a:pt x="50886" y="42230"/>
                </a:lnTo>
                <a:lnTo>
                  <a:pt x="48966" y="40309"/>
                </a:lnTo>
                <a:lnTo>
                  <a:pt x="47045" y="39349"/>
                </a:lnTo>
                <a:lnTo>
                  <a:pt x="44165" y="37429"/>
                </a:lnTo>
                <a:lnTo>
                  <a:pt x="42245" y="35509"/>
                </a:lnTo>
                <a:lnTo>
                  <a:pt x="39364" y="34549"/>
                </a:lnTo>
                <a:lnTo>
                  <a:pt x="37444" y="33588"/>
                </a:lnTo>
                <a:lnTo>
                  <a:pt x="34564" y="32628"/>
                </a:lnTo>
                <a:lnTo>
                  <a:pt x="32644" y="31668"/>
                </a:lnTo>
                <a:lnTo>
                  <a:pt x="30723" y="30708"/>
                </a:lnTo>
                <a:lnTo>
                  <a:pt x="28803" y="28788"/>
                </a:lnTo>
                <a:lnTo>
                  <a:pt x="26898" y="27828"/>
                </a:lnTo>
                <a:lnTo>
                  <a:pt x="25923" y="25907"/>
                </a:lnTo>
                <a:lnTo>
                  <a:pt x="24963" y="23987"/>
                </a:lnTo>
                <a:lnTo>
                  <a:pt x="24963" y="21107"/>
                </a:lnTo>
                <a:lnTo>
                  <a:pt x="25923" y="19187"/>
                </a:lnTo>
                <a:lnTo>
                  <a:pt x="25923" y="17266"/>
                </a:lnTo>
                <a:lnTo>
                  <a:pt x="26898" y="16306"/>
                </a:lnTo>
                <a:lnTo>
                  <a:pt x="27843" y="14386"/>
                </a:lnTo>
                <a:lnTo>
                  <a:pt x="28803" y="13426"/>
                </a:lnTo>
                <a:lnTo>
                  <a:pt x="30723" y="12466"/>
                </a:lnTo>
                <a:lnTo>
                  <a:pt x="31683" y="11506"/>
                </a:lnTo>
                <a:lnTo>
                  <a:pt x="33604" y="10546"/>
                </a:lnTo>
                <a:lnTo>
                  <a:pt x="35524" y="10546"/>
                </a:lnTo>
                <a:lnTo>
                  <a:pt x="37444" y="9585"/>
                </a:lnTo>
                <a:lnTo>
                  <a:pt x="42245" y="9585"/>
                </a:lnTo>
                <a:lnTo>
                  <a:pt x="44165" y="10546"/>
                </a:lnTo>
                <a:lnTo>
                  <a:pt x="46085" y="10546"/>
                </a:lnTo>
                <a:lnTo>
                  <a:pt x="48005" y="11506"/>
                </a:lnTo>
                <a:lnTo>
                  <a:pt x="49926" y="11506"/>
                </a:lnTo>
                <a:lnTo>
                  <a:pt x="50886" y="12466"/>
                </a:lnTo>
                <a:lnTo>
                  <a:pt x="51846" y="13426"/>
                </a:lnTo>
                <a:lnTo>
                  <a:pt x="53766" y="13426"/>
                </a:lnTo>
                <a:lnTo>
                  <a:pt x="53766" y="14386"/>
                </a:lnTo>
                <a:lnTo>
                  <a:pt x="54726" y="14386"/>
                </a:lnTo>
                <a:lnTo>
                  <a:pt x="55686" y="15346"/>
                </a:lnTo>
                <a:lnTo>
                  <a:pt x="56647" y="15346"/>
                </a:lnTo>
                <a:lnTo>
                  <a:pt x="57607" y="14386"/>
                </a:lnTo>
                <a:lnTo>
                  <a:pt x="58567" y="13426"/>
                </a:lnTo>
                <a:lnTo>
                  <a:pt x="58567" y="11506"/>
                </a:lnTo>
                <a:lnTo>
                  <a:pt x="59527" y="11506"/>
                </a:lnTo>
                <a:lnTo>
                  <a:pt x="59527" y="4785"/>
                </a:lnTo>
                <a:lnTo>
                  <a:pt x="58567" y="4785"/>
                </a:lnTo>
                <a:lnTo>
                  <a:pt x="58567" y="3840"/>
                </a:lnTo>
                <a:lnTo>
                  <a:pt x="57607" y="3840"/>
                </a:lnTo>
                <a:lnTo>
                  <a:pt x="56647" y="2865"/>
                </a:lnTo>
                <a:lnTo>
                  <a:pt x="54726" y="1904"/>
                </a:lnTo>
                <a:lnTo>
                  <a:pt x="53766" y="1904"/>
                </a:lnTo>
                <a:lnTo>
                  <a:pt x="51846" y="944"/>
                </a:lnTo>
                <a:lnTo>
                  <a:pt x="50886" y="944"/>
                </a:lnTo>
                <a:lnTo>
                  <a:pt x="48966" y="0"/>
                </a:lnTo>
                <a:lnTo>
                  <a:pt x="32644" y="0"/>
                </a:lnTo>
                <a:lnTo>
                  <a:pt x="28803" y="944"/>
                </a:lnTo>
                <a:lnTo>
                  <a:pt x="24963" y="2865"/>
                </a:lnTo>
                <a:lnTo>
                  <a:pt x="22082" y="4785"/>
                </a:lnTo>
                <a:lnTo>
                  <a:pt x="19217" y="6705"/>
                </a:lnTo>
                <a:lnTo>
                  <a:pt x="17282" y="8625"/>
                </a:lnTo>
                <a:lnTo>
                  <a:pt x="15377" y="11506"/>
                </a:lnTo>
                <a:lnTo>
                  <a:pt x="13441" y="14386"/>
                </a:lnTo>
                <a:lnTo>
                  <a:pt x="12496" y="17266"/>
                </a:lnTo>
                <a:lnTo>
                  <a:pt x="11536" y="21107"/>
                </a:lnTo>
                <a:lnTo>
                  <a:pt x="11536" y="27828"/>
                </a:lnTo>
                <a:lnTo>
                  <a:pt x="12496" y="30708"/>
                </a:lnTo>
                <a:lnTo>
                  <a:pt x="13441" y="32628"/>
                </a:lnTo>
                <a:lnTo>
                  <a:pt x="15377" y="35509"/>
                </a:lnTo>
                <a:lnTo>
                  <a:pt x="17282" y="37429"/>
                </a:lnTo>
                <a:lnTo>
                  <a:pt x="19217" y="38389"/>
                </a:lnTo>
                <a:lnTo>
                  <a:pt x="21122" y="40309"/>
                </a:lnTo>
                <a:lnTo>
                  <a:pt x="24002" y="41269"/>
                </a:lnTo>
                <a:lnTo>
                  <a:pt x="25923" y="4223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5650626" y="3166719"/>
            <a:ext cx="48950" cy="98877"/>
          </a:xfrm>
          <a:custGeom>
            <a:avLst/>
            <a:gdLst/>
            <a:ahLst/>
            <a:cxnLst/>
            <a:rect l="l" t="t" r="r" b="b"/>
            <a:pathLst>
              <a:path w="48950" h="98877">
                <a:moveTo>
                  <a:pt x="17282" y="71993"/>
                </a:moveTo>
                <a:lnTo>
                  <a:pt x="25923" y="31668"/>
                </a:lnTo>
                <a:lnTo>
                  <a:pt x="45110" y="31668"/>
                </a:lnTo>
                <a:lnTo>
                  <a:pt x="45110" y="30708"/>
                </a:lnTo>
                <a:lnTo>
                  <a:pt x="46085" y="30708"/>
                </a:lnTo>
                <a:lnTo>
                  <a:pt x="47045" y="29748"/>
                </a:lnTo>
                <a:lnTo>
                  <a:pt x="47045" y="27828"/>
                </a:lnTo>
                <a:lnTo>
                  <a:pt x="47990" y="27828"/>
                </a:lnTo>
                <a:lnTo>
                  <a:pt x="47990" y="24947"/>
                </a:lnTo>
                <a:lnTo>
                  <a:pt x="48950" y="23987"/>
                </a:lnTo>
                <a:lnTo>
                  <a:pt x="48950" y="22067"/>
                </a:lnTo>
                <a:lnTo>
                  <a:pt x="47990" y="22067"/>
                </a:lnTo>
                <a:lnTo>
                  <a:pt x="47990" y="20147"/>
                </a:lnTo>
                <a:lnTo>
                  <a:pt x="27843" y="20147"/>
                </a:lnTo>
                <a:lnTo>
                  <a:pt x="31683" y="2880"/>
                </a:lnTo>
                <a:lnTo>
                  <a:pt x="31683" y="1920"/>
                </a:lnTo>
                <a:lnTo>
                  <a:pt x="30723" y="1920"/>
                </a:lnTo>
                <a:lnTo>
                  <a:pt x="30723" y="960"/>
                </a:lnTo>
                <a:lnTo>
                  <a:pt x="28803" y="960"/>
                </a:lnTo>
                <a:lnTo>
                  <a:pt x="27843" y="0"/>
                </a:lnTo>
                <a:lnTo>
                  <a:pt x="24003" y="0"/>
                </a:lnTo>
                <a:lnTo>
                  <a:pt x="23042" y="960"/>
                </a:lnTo>
                <a:lnTo>
                  <a:pt x="19202" y="960"/>
                </a:lnTo>
                <a:lnTo>
                  <a:pt x="19202" y="1920"/>
                </a:lnTo>
                <a:lnTo>
                  <a:pt x="18242" y="1920"/>
                </a:lnTo>
                <a:lnTo>
                  <a:pt x="18242" y="2880"/>
                </a:lnTo>
                <a:lnTo>
                  <a:pt x="14401" y="20147"/>
                </a:lnTo>
                <a:lnTo>
                  <a:pt x="2880" y="20147"/>
                </a:lnTo>
                <a:lnTo>
                  <a:pt x="2880" y="21107"/>
                </a:lnTo>
                <a:lnTo>
                  <a:pt x="1920" y="22067"/>
                </a:lnTo>
                <a:lnTo>
                  <a:pt x="1920" y="23042"/>
                </a:lnTo>
                <a:lnTo>
                  <a:pt x="960" y="23042"/>
                </a:lnTo>
                <a:lnTo>
                  <a:pt x="960" y="25907"/>
                </a:lnTo>
                <a:lnTo>
                  <a:pt x="0" y="26883"/>
                </a:lnTo>
                <a:lnTo>
                  <a:pt x="0" y="30708"/>
                </a:lnTo>
                <a:lnTo>
                  <a:pt x="960" y="30708"/>
                </a:lnTo>
                <a:lnTo>
                  <a:pt x="960" y="31668"/>
                </a:lnTo>
                <a:lnTo>
                  <a:pt x="12481" y="31668"/>
                </a:lnTo>
                <a:lnTo>
                  <a:pt x="3840" y="71993"/>
                </a:lnTo>
                <a:lnTo>
                  <a:pt x="3840" y="75834"/>
                </a:lnTo>
                <a:lnTo>
                  <a:pt x="2880" y="76794"/>
                </a:lnTo>
                <a:lnTo>
                  <a:pt x="2880" y="87355"/>
                </a:lnTo>
                <a:lnTo>
                  <a:pt x="3840" y="89275"/>
                </a:lnTo>
                <a:lnTo>
                  <a:pt x="4800" y="91196"/>
                </a:lnTo>
                <a:lnTo>
                  <a:pt x="5760" y="93116"/>
                </a:lnTo>
                <a:lnTo>
                  <a:pt x="7680" y="94076"/>
                </a:lnTo>
                <a:lnTo>
                  <a:pt x="8641" y="95996"/>
                </a:lnTo>
                <a:lnTo>
                  <a:pt x="10561" y="96956"/>
                </a:lnTo>
                <a:lnTo>
                  <a:pt x="12481" y="97917"/>
                </a:lnTo>
                <a:lnTo>
                  <a:pt x="15361" y="97917"/>
                </a:lnTo>
                <a:lnTo>
                  <a:pt x="17282" y="98877"/>
                </a:lnTo>
                <a:lnTo>
                  <a:pt x="22082" y="98877"/>
                </a:lnTo>
                <a:lnTo>
                  <a:pt x="23042" y="97917"/>
                </a:lnTo>
                <a:lnTo>
                  <a:pt x="27843" y="97917"/>
                </a:lnTo>
                <a:lnTo>
                  <a:pt x="28803" y="96956"/>
                </a:lnTo>
                <a:lnTo>
                  <a:pt x="30723" y="96956"/>
                </a:lnTo>
                <a:lnTo>
                  <a:pt x="31683" y="95996"/>
                </a:lnTo>
                <a:lnTo>
                  <a:pt x="32644" y="95996"/>
                </a:lnTo>
                <a:lnTo>
                  <a:pt x="32644" y="95036"/>
                </a:lnTo>
                <a:lnTo>
                  <a:pt x="33588" y="95036"/>
                </a:lnTo>
                <a:lnTo>
                  <a:pt x="33588" y="94076"/>
                </a:lnTo>
                <a:lnTo>
                  <a:pt x="34564" y="94076"/>
                </a:lnTo>
                <a:lnTo>
                  <a:pt x="34564" y="92156"/>
                </a:lnTo>
                <a:lnTo>
                  <a:pt x="35524" y="91196"/>
                </a:lnTo>
                <a:lnTo>
                  <a:pt x="35524" y="85435"/>
                </a:lnTo>
                <a:lnTo>
                  <a:pt x="34564" y="85435"/>
                </a:lnTo>
                <a:lnTo>
                  <a:pt x="34564" y="84475"/>
                </a:lnTo>
                <a:lnTo>
                  <a:pt x="33588" y="84475"/>
                </a:lnTo>
                <a:lnTo>
                  <a:pt x="33588" y="85435"/>
                </a:lnTo>
                <a:lnTo>
                  <a:pt x="31683" y="85435"/>
                </a:lnTo>
                <a:lnTo>
                  <a:pt x="30723" y="86395"/>
                </a:lnTo>
                <a:lnTo>
                  <a:pt x="27843" y="86395"/>
                </a:lnTo>
                <a:lnTo>
                  <a:pt x="26868" y="87355"/>
                </a:lnTo>
                <a:lnTo>
                  <a:pt x="21122" y="87355"/>
                </a:lnTo>
                <a:lnTo>
                  <a:pt x="19202" y="86395"/>
                </a:lnTo>
                <a:lnTo>
                  <a:pt x="18242" y="85435"/>
                </a:lnTo>
                <a:lnTo>
                  <a:pt x="17282" y="83515"/>
                </a:lnTo>
                <a:lnTo>
                  <a:pt x="16322" y="81594"/>
                </a:lnTo>
                <a:lnTo>
                  <a:pt x="16322" y="76794"/>
                </a:lnTo>
                <a:lnTo>
                  <a:pt x="17282" y="75834"/>
                </a:lnTo>
                <a:lnTo>
                  <a:pt x="17282" y="7199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5702457" y="3157118"/>
            <a:ext cx="34564" cy="107518"/>
          </a:xfrm>
          <a:custGeom>
            <a:avLst/>
            <a:gdLst/>
            <a:ahLst/>
            <a:cxnLst/>
            <a:rect l="l" t="t" r="r" b="b"/>
            <a:pathLst>
              <a:path w="34564" h="107518">
                <a:moveTo>
                  <a:pt x="18242" y="4800"/>
                </a:moveTo>
                <a:lnTo>
                  <a:pt x="18242" y="7680"/>
                </a:lnTo>
                <a:lnTo>
                  <a:pt x="17282" y="8641"/>
                </a:lnTo>
                <a:lnTo>
                  <a:pt x="17282" y="12481"/>
                </a:lnTo>
                <a:lnTo>
                  <a:pt x="18242" y="13441"/>
                </a:lnTo>
                <a:lnTo>
                  <a:pt x="19202" y="14401"/>
                </a:lnTo>
                <a:lnTo>
                  <a:pt x="20162" y="15361"/>
                </a:lnTo>
                <a:lnTo>
                  <a:pt x="28803" y="15361"/>
                </a:lnTo>
                <a:lnTo>
                  <a:pt x="29763" y="14401"/>
                </a:lnTo>
                <a:lnTo>
                  <a:pt x="30723" y="14401"/>
                </a:lnTo>
                <a:lnTo>
                  <a:pt x="31683" y="13441"/>
                </a:lnTo>
                <a:lnTo>
                  <a:pt x="32644" y="13441"/>
                </a:lnTo>
                <a:lnTo>
                  <a:pt x="32644" y="12481"/>
                </a:lnTo>
                <a:lnTo>
                  <a:pt x="33604" y="11521"/>
                </a:lnTo>
                <a:lnTo>
                  <a:pt x="33604" y="10561"/>
                </a:lnTo>
                <a:lnTo>
                  <a:pt x="34564" y="8641"/>
                </a:lnTo>
                <a:lnTo>
                  <a:pt x="34564" y="1920"/>
                </a:lnTo>
                <a:lnTo>
                  <a:pt x="33604" y="960"/>
                </a:lnTo>
                <a:lnTo>
                  <a:pt x="32644" y="0"/>
                </a:lnTo>
                <a:lnTo>
                  <a:pt x="23042" y="0"/>
                </a:lnTo>
                <a:lnTo>
                  <a:pt x="22082" y="960"/>
                </a:lnTo>
                <a:lnTo>
                  <a:pt x="21122" y="960"/>
                </a:lnTo>
                <a:lnTo>
                  <a:pt x="20162" y="1920"/>
                </a:lnTo>
                <a:lnTo>
                  <a:pt x="19202" y="2880"/>
                </a:lnTo>
                <a:lnTo>
                  <a:pt x="19202" y="3840"/>
                </a:lnTo>
                <a:lnTo>
                  <a:pt x="18242" y="4800"/>
                </a:lnTo>
                <a:close/>
              </a:path>
              <a:path w="34564" h="107518">
                <a:moveTo>
                  <a:pt x="14401" y="31668"/>
                </a:moveTo>
                <a:lnTo>
                  <a:pt x="0" y="104637"/>
                </a:lnTo>
                <a:lnTo>
                  <a:pt x="0" y="106558"/>
                </a:lnTo>
                <a:lnTo>
                  <a:pt x="2880" y="106558"/>
                </a:lnTo>
                <a:lnTo>
                  <a:pt x="3840" y="107518"/>
                </a:lnTo>
                <a:lnTo>
                  <a:pt x="8641" y="107518"/>
                </a:lnTo>
                <a:lnTo>
                  <a:pt x="9601" y="106558"/>
                </a:lnTo>
                <a:lnTo>
                  <a:pt x="12481" y="106558"/>
                </a:lnTo>
                <a:lnTo>
                  <a:pt x="12481" y="105597"/>
                </a:lnTo>
                <a:lnTo>
                  <a:pt x="13441" y="105597"/>
                </a:lnTo>
                <a:lnTo>
                  <a:pt x="13441" y="104637"/>
                </a:lnTo>
                <a:lnTo>
                  <a:pt x="27843" y="31668"/>
                </a:lnTo>
                <a:lnTo>
                  <a:pt x="27843" y="30708"/>
                </a:lnTo>
                <a:lnTo>
                  <a:pt x="26883" y="29748"/>
                </a:lnTo>
                <a:lnTo>
                  <a:pt x="16322" y="29748"/>
                </a:lnTo>
                <a:lnTo>
                  <a:pt x="15361" y="30708"/>
                </a:lnTo>
                <a:lnTo>
                  <a:pt x="14401" y="3166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5743742" y="3166719"/>
            <a:ext cx="48950" cy="98877"/>
          </a:xfrm>
          <a:custGeom>
            <a:avLst/>
            <a:gdLst/>
            <a:ahLst/>
            <a:cxnLst/>
            <a:rect l="l" t="t" r="r" b="b"/>
            <a:pathLst>
              <a:path w="48950" h="98877">
                <a:moveTo>
                  <a:pt x="3840" y="87355"/>
                </a:moveTo>
                <a:lnTo>
                  <a:pt x="3840" y="89275"/>
                </a:lnTo>
                <a:lnTo>
                  <a:pt x="4800" y="91196"/>
                </a:lnTo>
                <a:lnTo>
                  <a:pt x="5760" y="93116"/>
                </a:lnTo>
                <a:lnTo>
                  <a:pt x="7680" y="94076"/>
                </a:lnTo>
                <a:lnTo>
                  <a:pt x="8641" y="95996"/>
                </a:lnTo>
                <a:lnTo>
                  <a:pt x="10561" y="96956"/>
                </a:lnTo>
                <a:lnTo>
                  <a:pt x="13441" y="97917"/>
                </a:lnTo>
                <a:lnTo>
                  <a:pt x="15361" y="97917"/>
                </a:lnTo>
                <a:lnTo>
                  <a:pt x="18242" y="98877"/>
                </a:lnTo>
                <a:lnTo>
                  <a:pt x="22082" y="98877"/>
                </a:lnTo>
                <a:lnTo>
                  <a:pt x="23042" y="97917"/>
                </a:lnTo>
                <a:lnTo>
                  <a:pt x="27843" y="97917"/>
                </a:lnTo>
                <a:lnTo>
                  <a:pt x="29763" y="96956"/>
                </a:lnTo>
                <a:lnTo>
                  <a:pt x="31668" y="96956"/>
                </a:lnTo>
                <a:lnTo>
                  <a:pt x="32644" y="95996"/>
                </a:lnTo>
                <a:lnTo>
                  <a:pt x="33604" y="95036"/>
                </a:lnTo>
                <a:lnTo>
                  <a:pt x="33604" y="94076"/>
                </a:lnTo>
                <a:lnTo>
                  <a:pt x="34564" y="94076"/>
                </a:lnTo>
                <a:lnTo>
                  <a:pt x="34564" y="92156"/>
                </a:lnTo>
                <a:lnTo>
                  <a:pt x="35524" y="92156"/>
                </a:lnTo>
                <a:lnTo>
                  <a:pt x="35524" y="85435"/>
                </a:lnTo>
                <a:lnTo>
                  <a:pt x="34564" y="84475"/>
                </a:lnTo>
                <a:lnTo>
                  <a:pt x="33604" y="84475"/>
                </a:lnTo>
                <a:lnTo>
                  <a:pt x="33604" y="85435"/>
                </a:lnTo>
                <a:lnTo>
                  <a:pt x="31668" y="85435"/>
                </a:lnTo>
                <a:lnTo>
                  <a:pt x="30723" y="86395"/>
                </a:lnTo>
                <a:lnTo>
                  <a:pt x="27843" y="86395"/>
                </a:lnTo>
                <a:lnTo>
                  <a:pt x="26883" y="87355"/>
                </a:lnTo>
                <a:lnTo>
                  <a:pt x="22082" y="87355"/>
                </a:lnTo>
                <a:lnTo>
                  <a:pt x="20162" y="86395"/>
                </a:lnTo>
                <a:lnTo>
                  <a:pt x="18242" y="85435"/>
                </a:lnTo>
                <a:lnTo>
                  <a:pt x="17282" y="83515"/>
                </a:lnTo>
                <a:lnTo>
                  <a:pt x="17282" y="71993"/>
                </a:lnTo>
                <a:lnTo>
                  <a:pt x="25923" y="31668"/>
                </a:lnTo>
                <a:lnTo>
                  <a:pt x="45110" y="31668"/>
                </a:lnTo>
                <a:lnTo>
                  <a:pt x="46070" y="30708"/>
                </a:lnTo>
                <a:lnTo>
                  <a:pt x="47045" y="29748"/>
                </a:lnTo>
                <a:lnTo>
                  <a:pt x="47045" y="28788"/>
                </a:lnTo>
                <a:lnTo>
                  <a:pt x="48006" y="27828"/>
                </a:lnTo>
                <a:lnTo>
                  <a:pt x="48006" y="25907"/>
                </a:lnTo>
                <a:lnTo>
                  <a:pt x="48950" y="24947"/>
                </a:lnTo>
                <a:lnTo>
                  <a:pt x="48950" y="22067"/>
                </a:lnTo>
                <a:lnTo>
                  <a:pt x="48006" y="21107"/>
                </a:lnTo>
                <a:lnTo>
                  <a:pt x="48006" y="20147"/>
                </a:lnTo>
                <a:lnTo>
                  <a:pt x="27843" y="20147"/>
                </a:lnTo>
                <a:lnTo>
                  <a:pt x="31668" y="2880"/>
                </a:lnTo>
                <a:lnTo>
                  <a:pt x="31668" y="1920"/>
                </a:lnTo>
                <a:lnTo>
                  <a:pt x="30723" y="960"/>
                </a:lnTo>
                <a:lnTo>
                  <a:pt x="28803" y="960"/>
                </a:lnTo>
                <a:lnTo>
                  <a:pt x="27843" y="0"/>
                </a:lnTo>
                <a:lnTo>
                  <a:pt x="24003" y="0"/>
                </a:lnTo>
                <a:lnTo>
                  <a:pt x="23042" y="960"/>
                </a:lnTo>
                <a:lnTo>
                  <a:pt x="19202" y="960"/>
                </a:lnTo>
                <a:lnTo>
                  <a:pt x="19202" y="1920"/>
                </a:lnTo>
                <a:lnTo>
                  <a:pt x="18242" y="1920"/>
                </a:lnTo>
                <a:lnTo>
                  <a:pt x="18242" y="2880"/>
                </a:lnTo>
                <a:lnTo>
                  <a:pt x="14401" y="20147"/>
                </a:lnTo>
                <a:lnTo>
                  <a:pt x="2880" y="20147"/>
                </a:lnTo>
                <a:lnTo>
                  <a:pt x="2880" y="21107"/>
                </a:lnTo>
                <a:lnTo>
                  <a:pt x="1920" y="22067"/>
                </a:lnTo>
                <a:lnTo>
                  <a:pt x="1920" y="23042"/>
                </a:lnTo>
                <a:lnTo>
                  <a:pt x="960" y="23042"/>
                </a:lnTo>
                <a:lnTo>
                  <a:pt x="960" y="26883"/>
                </a:lnTo>
                <a:lnTo>
                  <a:pt x="0" y="27828"/>
                </a:lnTo>
                <a:lnTo>
                  <a:pt x="0" y="29748"/>
                </a:lnTo>
                <a:lnTo>
                  <a:pt x="960" y="30708"/>
                </a:lnTo>
                <a:lnTo>
                  <a:pt x="960" y="31668"/>
                </a:lnTo>
                <a:lnTo>
                  <a:pt x="12481" y="31668"/>
                </a:lnTo>
                <a:lnTo>
                  <a:pt x="3840" y="71993"/>
                </a:lnTo>
                <a:lnTo>
                  <a:pt x="3840" y="76794"/>
                </a:lnTo>
                <a:lnTo>
                  <a:pt x="2880" y="77754"/>
                </a:lnTo>
                <a:lnTo>
                  <a:pt x="2880" y="84475"/>
                </a:lnTo>
                <a:lnTo>
                  <a:pt x="3840" y="8735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5799414" y="3186866"/>
            <a:ext cx="71048" cy="78729"/>
          </a:xfrm>
          <a:custGeom>
            <a:avLst/>
            <a:gdLst/>
            <a:ahLst/>
            <a:cxnLst/>
            <a:rect l="l" t="t" r="r" b="b"/>
            <a:pathLst>
              <a:path w="71048" h="78729">
                <a:moveTo>
                  <a:pt x="71048" y="1920"/>
                </a:moveTo>
                <a:lnTo>
                  <a:pt x="71048" y="0"/>
                </a:lnTo>
                <a:lnTo>
                  <a:pt x="59527" y="0"/>
                </a:lnTo>
                <a:lnTo>
                  <a:pt x="59527" y="960"/>
                </a:lnTo>
                <a:lnTo>
                  <a:pt x="58567" y="960"/>
                </a:lnTo>
                <a:lnTo>
                  <a:pt x="57607" y="1920"/>
                </a:lnTo>
                <a:lnTo>
                  <a:pt x="51846" y="34564"/>
                </a:lnTo>
                <a:lnTo>
                  <a:pt x="50886" y="39364"/>
                </a:lnTo>
                <a:lnTo>
                  <a:pt x="48966" y="43205"/>
                </a:lnTo>
                <a:lnTo>
                  <a:pt x="47045" y="47045"/>
                </a:lnTo>
                <a:lnTo>
                  <a:pt x="45125" y="51846"/>
                </a:lnTo>
                <a:lnTo>
                  <a:pt x="42245" y="54726"/>
                </a:lnTo>
                <a:lnTo>
                  <a:pt x="40325" y="57607"/>
                </a:lnTo>
                <a:lnTo>
                  <a:pt x="37444" y="60487"/>
                </a:lnTo>
                <a:lnTo>
                  <a:pt x="34564" y="63367"/>
                </a:lnTo>
                <a:lnTo>
                  <a:pt x="31683" y="64328"/>
                </a:lnTo>
                <a:lnTo>
                  <a:pt x="28803" y="66248"/>
                </a:lnTo>
                <a:lnTo>
                  <a:pt x="25923" y="67208"/>
                </a:lnTo>
                <a:lnTo>
                  <a:pt x="20162" y="67208"/>
                </a:lnTo>
                <a:lnTo>
                  <a:pt x="18242" y="66248"/>
                </a:lnTo>
                <a:lnTo>
                  <a:pt x="17282" y="65288"/>
                </a:lnTo>
                <a:lnTo>
                  <a:pt x="16322" y="65288"/>
                </a:lnTo>
                <a:lnTo>
                  <a:pt x="15361" y="64328"/>
                </a:lnTo>
                <a:lnTo>
                  <a:pt x="15361" y="63367"/>
                </a:lnTo>
                <a:lnTo>
                  <a:pt x="14401" y="62407"/>
                </a:lnTo>
                <a:lnTo>
                  <a:pt x="14401" y="59527"/>
                </a:lnTo>
                <a:lnTo>
                  <a:pt x="13441" y="57607"/>
                </a:lnTo>
                <a:lnTo>
                  <a:pt x="13441" y="54726"/>
                </a:lnTo>
                <a:lnTo>
                  <a:pt x="14401" y="52806"/>
                </a:lnTo>
                <a:lnTo>
                  <a:pt x="14401" y="47045"/>
                </a:lnTo>
                <a:lnTo>
                  <a:pt x="24002" y="1920"/>
                </a:lnTo>
                <a:lnTo>
                  <a:pt x="24002" y="960"/>
                </a:lnTo>
                <a:lnTo>
                  <a:pt x="23042" y="960"/>
                </a:lnTo>
                <a:lnTo>
                  <a:pt x="23042" y="0"/>
                </a:lnTo>
                <a:lnTo>
                  <a:pt x="12481" y="0"/>
                </a:lnTo>
                <a:lnTo>
                  <a:pt x="11521" y="960"/>
                </a:lnTo>
                <a:lnTo>
                  <a:pt x="10561" y="960"/>
                </a:lnTo>
                <a:lnTo>
                  <a:pt x="10561" y="1920"/>
                </a:lnTo>
                <a:lnTo>
                  <a:pt x="960" y="48005"/>
                </a:lnTo>
                <a:lnTo>
                  <a:pt x="960" y="51846"/>
                </a:lnTo>
                <a:lnTo>
                  <a:pt x="0" y="53766"/>
                </a:lnTo>
                <a:lnTo>
                  <a:pt x="0" y="64328"/>
                </a:lnTo>
                <a:lnTo>
                  <a:pt x="960" y="66248"/>
                </a:lnTo>
                <a:lnTo>
                  <a:pt x="1920" y="69128"/>
                </a:lnTo>
                <a:lnTo>
                  <a:pt x="2895" y="71048"/>
                </a:lnTo>
                <a:lnTo>
                  <a:pt x="4800" y="72969"/>
                </a:lnTo>
                <a:lnTo>
                  <a:pt x="5760" y="74889"/>
                </a:lnTo>
                <a:lnTo>
                  <a:pt x="7680" y="75849"/>
                </a:lnTo>
                <a:lnTo>
                  <a:pt x="10561" y="76809"/>
                </a:lnTo>
                <a:lnTo>
                  <a:pt x="13441" y="77769"/>
                </a:lnTo>
                <a:lnTo>
                  <a:pt x="16322" y="78729"/>
                </a:lnTo>
                <a:lnTo>
                  <a:pt x="23042" y="78729"/>
                </a:lnTo>
                <a:lnTo>
                  <a:pt x="25923" y="77769"/>
                </a:lnTo>
                <a:lnTo>
                  <a:pt x="28803" y="76809"/>
                </a:lnTo>
                <a:lnTo>
                  <a:pt x="31683" y="75849"/>
                </a:lnTo>
                <a:lnTo>
                  <a:pt x="34564" y="73929"/>
                </a:lnTo>
                <a:lnTo>
                  <a:pt x="37444" y="72969"/>
                </a:lnTo>
                <a:lnTo>
                  <a:pt x="39364" y="71048"/>
                </a:lnTo>
                <a:lnTo>
                  <a:pt x="42245" y="69128"/>
                </a:lnTo>
                <a:lnTo>
                  <a:pt x="43205" y="67208"/>
                </a:lnTo>
                <a:lnTo>
                  <a:pt x="45125" y="65288"/>
                </a:lnTo>
                <a:lnTo>
                  <a:pt x="47045" y="63367"/>
                </a:lnTo>
                <a:lnTo>
                  <a:pt x="48005" y="61447"/>
                </a:lnTo>
                <a:lnTo>
                  <a:pt x="45125" y="74889"/>
                </a:lnTo>
                <a:lnTo>
                  <a:pt x="45125" y="76809"/>
                </a:lnTo>
                <a:lnTo>
                  <a:pt x="48005" y="76809"/>
                </a:lnTo>
                <a:lnTo>
                  <a:pt x="48005" y="77769"/>
                </a:lnTo>
                <a:lnTo>
                  <a:pt x="52806" y="77769"/>
                </a:lnTo>
                <a:lnTo>
                  <a:pt x="52806" y="76809"/>
                </a:lnTo>
                <a:lnTo>
                  <a:pt x="55686" y="76809"/>
                </a:lnTo>
                <a:lnTo>
                  <a:pt x="56647" y="75849"/>
                </a:lnTo>
                <a:lnTo>
                  <a:pt x="56647" y="74889"/>
                </a:lnTo>
                <a:lnTo>
                  <a:pt x="71048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" name="object 155"/>
          <p:cNvSpPr/>
          <p:nvPr/>
        </p:nvSpPr>
        <p:spPr>
          <a:xfrm>
            <a:off x="5884865" y="3166719"/>
            <a:ext cx="47990" cy="98877"/>
          </a:xfrm>
          <a:custGeom>
            <a:avLst/>
            <a:gdLst/>
            <a:ahLst/>
            <a:cxnLst/>
            <a:rect l="l" t="t" r="r" b="b"/>
            <a:pathLst>
              <a:path w="47990" h="98877">
                <a:moveTo>
                  <a:pt x="23987" y="97917"/>
                </a:moveTo>
                <a:lnTo>
                  <a:pt x="27828" y="97917"/>
                </a:lnTo>
                <a:lnTo>
                  <a:pt x="28788" y="96956"/>
                </a:lnTo>
                <a:lnTo>
                  <a:pt x="30708" y="96956"/>
                </a:lnTo>
                <a:lnTo>
                  <a:pt x="31668" y="95996"/>
                </a:lnTo>
                <a:lnTo>
                  <a:pt x="32628" y="95036"/>
                </a:lnTo>
                <a:lnTo>
                  <a:pt x="33588" y="94076"/>
                </a:lnTo>
                <a:lnTo>
                  <a:pt x="33588" y="93116"/>
                </a:lnTo>
                <a:lnTo>
                  <a:pt x="34549" y="92156"/>
                </a:lnTo>
                <a:lnTo>
                  <a:pt x="34549" y="85435"/>
                </a:lnTo>
                <a:lnTo>
                  <a:pt x="33588" y="84475"/>
                </a:lnTo>
                <a:lnTo>
                  <a:pt x="32628" y="85435"/>
                </a:lnTo>
                <a:lnTo>
                  <a:pt x="30708" y="85435"/>
                </a:lnTo>
                <a:lnTo>
                  <a:pt x="29748" y="86395"/>
                </a:lnTo>
                <a:lnTo>
                  <a:pt x="26868" y="86395"/>
                </a:lnTo>
                <a:lnTo>
                  <a:pt x="25907" y="87355"/>
                </a:lnTo>
                <a:lnTo>
                  <a:pt x="21107" y="87355"/>
                </a:lnTo>
                <a:lnTo>
                  <a:pt x="19187" y="86395"/>
                </a:lnTo>
                <a:lnTo>
                  <a:pt x="18227" y="85435"/>
                </a:lnTo>
                <a:lnTo>
                  <a:pt x="16306" y="83515"/>
                </a:lnTo>
                <a:lnTo>
                  <a:pt x="16306" y="72953"/>
                </a:lnTo>
                <a:lnTo>
                  <a:pt x="17266" y="71993"/>
                </a:lnTo>
                <a:lnTo>
                  <a:pt x="24947" y="31668"/>
                </a:lnTo>
                <a:lnTo>
                  <a:pt x="45110" y="31668"/>
                </a:lnTo>
                <a:lnTo>
                  <a:pt x="45110" y="30708"/>
                </a:lnTo>
                <a:lnTo>
                  <a:pt x="46070" y="30708"/>
                </a:lnTo>
                <a:lnTo>
                  <a:pt x="46070" y="29748"/>
                </a:lnTo>
                <a:lnTo>
                  <a:pt x="47030" y="28788"/>
                </a:lnTo>
                <a:lnTo>
                  <a:pt x="47030" y="26883"/>
                </a:lnTo>
                <a:lnTo>
                  <a:pt x="47990" y="25907"/>
                </a:lnTo>
                <a:lnTo>
                  <a:pt x="47990" y="22067"/>
                </a:lnTo>
                <a:lnTo>
                  <a:pt x="47030" y="21107"/>
                </a:lnTo>
                <a:lnTo>
                  <a:pt x="47030" y="20147"/>
                </a:lnTo>
                <a:lnTo>
                  <a:pt x="26868" y="20147"/>
                </a:lnTo>
                <a:lnTo>
                  <a:pt x="30708" y="2880"/>
                </a:lnTo>
                <a:lnTo>
                  <a:pt x="30708" y="1920"/>
                </a:lnTo>
                <a:lnTo>
                  <a:pt x="29748" y="960"/>
                </a:lnTo>
                <a:lnTo>
                  <a:pt x="27828" y="960"/>
                </a:lnTo>
                <a:lnTo>
                  <a:pt x="26868" y="0"/>
                </a:lnTo>
                <a:lnTo>
                  <a:pt x="23027" y="0"/>
                </a:lnTo>
                <a:lnTo>
                  <a:pt x="22067" y="960"/>
                </a:lnTo>
                <a:lnTo>
                  <a:pt x="18227" y="960"/>
                </a:lnTo>
                <a:lnTo>
                  <a:pt x="18227" y="1920"/>
                </a:lnTo>
                <a:lnTo>
                  <a:pt x="17266" y="1920"/>
                </a:lnTo>
                <a:lnTo>
                  <a:pt x="17266" y="2880"/>
                </a:lnTo>
                <a:lnTo>
                  <a:pt x="13426" y="20147"/>
                </a:lnTo>
                <a:lnTo>
                  <a:pt x="1904" y="20147"/>
                </a:lnTo>
                <a:lnTo>
                  <a:pt x="1904" y="21107"/>
                </a:lnTo>
                <a:lnTo>
                  <a:pt x="960" y="22067"/>
                </a:lnTo>
                <a:lnTo>
                  <a:pt x="960" y="23042"/>
                </a:lnTo>
                <a:lnTo>
                  <a:pt x="0" y="23987"/>
                </a:lnTo>
                <a:lnTo>
                  <a:pt x="0" y="31668"/>
                </a:lnTo>
                <a:lnTo>
                  <a:pt x="11521" y="31668"/>
                </a:lnTo>
                <a:lnTo>
                  <a:pt x="3840" y="71993"/>
                </a:lnTo>
                <a:lnTo>
                  <a:pt x="2865" y="72953"/>
                </a:lnTo>
                <a:lnTo>
                  <a:pt x="2865" y="77754"/>
                </a:lnTo>
                <a:lnTo>
                  <a:pt x="1904" y="78714"/>
                </a:lnTo>
                <a:lnTo>
                  <a:pt x="1904" y="84475"/>
                </a:lnTo>
                <a:lnTo>
                  <a:pt x="2865" y="87355"/>
                </a:lnTo>
                <a:lnTo>
                  <a:pt x="2865" y="89275"/>
                </a:lnTo>
                <a:lnTo>
                  <a:pt x="3840" y="91196"/>
                </a:lnTo>
                <a:lnTo>
                  <a:pt x="4800" y="93116"/>
                </a:lnTo>
                <a:lnTo>
                  <a:pt x="6705" y="94076"/>
                </a:lnTo>
                <a:lnTo>
                  <a:pt x="8641" y="95996"/>
                </a:lnTo>
                <a:lnTo>
                  <a:pt x="10546" y="96956"/>
                </a:lnTo>
                <a:lnTo>
                  <a:pt x="12466" y="97917"/>
                </a:lnTo>
                <a:lnTo>
                  <a:pt x="14386" y="97917"/>
                </a:lnTo>
                <a:lnTo>
                  <a:pt x="17266" y="98877"/>
                </a:lnTo>
                <a:lnTo>
                  <a:pt x="21107" y="98877"/>
                </a:lnTo>
                <a:lnTo>
                  <a:pt x="23027" y="97917"/>
                </a:lnTo>
                <a:lnTo>
                  <a:pt x="23987" y="9791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/>
          <p:nvPr/>
        </p:nvSpPr>
        <p:spPr>
          <a:xfrm>
            <a:off x="5935736" y="3197428"/>
            <a:ext cx="55686" cy="68168"/>
          </a:xfrm>
          <a:custGeom>
            <a:avLst/>
            <a:gdLst/>
            <a:ahLst/>
            <a:cxnLst/>
            <a:rect l="l" t="t" r="r" b="b"/>
            <a:pathLst>
              <a:path w="55686" h="68168">
                <a:moveTo>
                  <a:pt x="14401" y="0"/>
                </a:moveTo>
                <a:lnTo>
                  <a:pt x="11521" y="2880"/>
                </a:lnTo>
                <a:lnTo>
                  <a:pt x="9601" y="6720"/>
                </a:lnTo>
                <a:lnTo>
                  <a:pt x="6720" y="10561"/>
                </a:lnTo>
                <a:lnTo>
                  <a:pt x="4800" y="14401"/>
                </a:lnTo>
                <a:lnTo>
                  <a:pt x="3840" y="18242"/>
                </a:lnTo>
                <a:lnTo>
                  <a:pt x="1920" y="22082"/>
                </a:lnTo>
                <a:lnTo>
                  <a:pt x="960" y="25923"/>
                </a:lnTo>
                <a:lnTo>
                  <a:pt x="960" y="29763"/>
                </a:lnTo>
                <a:lnTo>
                  <a:pt x="0" y="33604"/>
                </a:lnTo>
                <a:lnTo>
                  <a:pt x="0" y="49926"/>
                </a:lnTo>
                <a:lnTo>
                  <a:pt x="960" y="52806"/>
                </a:lnTo>
                <a:lnTo>
                  <a:pt x="2880" y="56647"/>
                </a:lnTo>
                <a:lnTo>
                  <a:pt x="4800" y="59527"/>
                </a:lnTo>
                <a:lnTo>
                  <a:pt x="6720" y="61447"/>
                </a:lnTo>
                <a:lnTo>
                  <a:pt x="9601" y="63367"/>
                </a:lnTo>
                <a:lnTo>
                  <a:pt x="12481" y="65288"/>
                </a:lnTo>
                <a:lnTo>
                  <a:pt x="15361" y="66248"/>
                </a:lnTo>
                <a:lnTo>
                  <a:pt x="19202" y="67208"/>
                </a:lnTo>
                <a:lnTo>
                  <a:pt x="24002" y="68168"/>
                </a:lnTo>
                <a:lnTo>
                  <a:pt x="33604" y="68168"/>
                </a:lnTo>
                <a:lnTo>
                  <a:pt x="36484" y="67208"/>
                </a:lnTo>
                <a:lnTo>
                  <a:pt x="39349" y="67208"/>
                </a:lnTo>
                <a:lnTo>
                  <a:pt x="41285" y="66248"/>
                </a:lnTo>
                <a:lnTo>
                  <a:pt x="44165" y="66248"/>
                </a:lnTo>
                <a:lnTo>
                  <a:pt x="46070" y="65288"/>
                </a:lnTo>
                <a:lnTo>
                  <a:pt x="48005" y="65288"/>
                </a:lnTo>
                <a:lnTo>
                  <a:pt x="49910" y="64328"/>
                </a:lnTo>
                <a:lnTo>
                  <a:pt x="51846" y="64328"/>
                </a:lnTo>
                <a:lnTo>
                  <a:pt x="52791" y="63367"/>
                </a:lnTo>
                <a:lnTo>
                  <a:pt x="52791" y="62407"/>
                </a:lnTo>
                <a:lnTo>
                  <a:pt x="53751" y="62407"/>
                </a:lnTo>
                <a:lnTo>
                  <a:pt x="53751" y="61447"/>
                </a:lnTo>
                <a:lnTo>
                  <a:pt x="54726" y="60487"/>
                </a:lnTo>
                <a:lnTo>
                  <a:pt x="54726" y="59527"/>
                </a:lnTo>
                <a:lnTo>
                  <a:pt x="55686" y="58567"/>
                </a:lnTo>
                <a:lnTo>
                  <a:pt x="55686" y="52806"/>
                </a:lnTo>
                <a:lnTo>
                  <a:pt x="51846" y="52806"/>
                </a:lnTo>
                <a:lnTo>
                  <a:pt x="50886" y="53766"/>
                </a:lnTo>
                <a:lnTo>
                  <a:pt x="48950" y="53766"/>
                </a:lnTo>
                <a:lnTo>
                  <a:pt x="47045" y="54726"/>
                </a:lnTo>
                <a:lnTo>
                  <a:pt x="45125" y="55686"/>
                </a:lnTo>
                <a:lnTo>
                  <a:pt x="42230" y="55686"/>
                </a:lnTo>
                <a:lnTo>
                  <a:pt x="39349" y="56647"/>
                </a:lnTo>
                <a:lnTo>
                  <a:pt x="36484" y="56647"/>
                </a:lnTo>
                <a:lnTo>
                  <a:pt x="33604" y="57607"/>
                </a:lnTo>
                <a:lnTo>
                  <a:pt x="24002" y="57607"/>
                </a:lnTo>
                <a:lnTo>
                  <a:pt x="20162" y="55686"/>
                </a:lnTo>
                <a:lnTo>
                  <a:pt x="17282" y="52806"/>
                </a:lnTo>
                <a:lnTo>
                  <a:pt x="14401" y="49926"/>
                </a:lnTo>
                <a:lnTo>
                  <a:pt x="13441" y="46085"/>
                </a:lnTo>
                <a:lnTo>
                  <a:pt x="13441" y="34564"/>
                </a:lnTo>
                <a:lnTo>
                  <a:pt x="14401" y="32644"/>
                </a:lnTo>
                <a:lnTo>
                  <a:pt x="14401" y="30723"/>
                </a:lnTo>
                <a:lnTo>
                  <a:pt x="30723" y="30723"/>
                </a:lnTo>
                <a:lnTo>
                  <a:pt x="37444" y="29763"/>
                </a:lnTo>
                <a:lnTo>
                  <a:pt x="35509" y="21122"/>
                </a:lnTo>
                <a:lnTo>
                  <a:pt x="16322" y="21122"/>
                </a:lnTo>
                <a:lnTo>
                  <a:pt x="14401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/>
          <p:nvPr/>
        </p:nvSpPr>
        <p:spPr>
          <a:xfrm>
            <a:off x="5950137" y="3185922"/>
            <a:ext cx="53751" cy="41269"/>
          </a:xfrm>
          <a:custGeom>
            <a:avLst/>
            <a:gdLst/>
            <a:ahLst/>
            <a:cxnLst/>
            <a:rect l="l" t="t" r="r" b="b"/>
            <a:pathLst>
              <a:path w="53751" h="41269">
                <a:moveTo>
                  <a:pt x="38389" y="23987"/>
                </a:moveTo>
                <a:lnTo>
                  <a:pt x="37444" y="25907"/>
                </a:lnTo>
                <a:lnTo>
                  <a:pt x="36484" y="27828"/>
                </a:lnTo>
                <a:lnTo>
                  <a:pt x="33604" y="28788"/>
                </a:lnTo>
                <a:lnTo>
                  <a:pt x="31668" y="29748"/>
                </a:lnTo>
                <a:lnTo>
                  <a:pt x="28803" y="30708"/>
                </a:lnTo>
                <a:lnTo>
                  <a:pt x="24947" y="31668"/>
                </a:lnTo>
                <a:lnTo>
                  <a:pt x="21107" y="32628"/>
                </a:lnTo>
                <a:lnTo>
                  <a:pt x="23042" y="41269"/>
                </a:lnTo>
                <a:lnTo>
                  <a:pt x="28803" y="40309"/>
                </a:lnTo>
                <a:lnTo>
                  <a:pt x="34549" y="39349"/>
                </a:lnTo>
                <a:lnTo>
                  <a:pt x="39349" y="37429"/>
                </a:lnTo>
                <a:lnTo>
                  <a:pt x="43190" y="35509"/>
                </a:lnTo>
                <a:lnTo>
                  <a:pt x="47030" y="33588"/>
                </a:lnTo>
                <a:lnTo>
                  <a:pt x="49911" y="30708"/>
                </a:lnTo>
                <a:lnTo>
                  <a:pt x="50871" y="27828"/>
                </a:lnTo>
                <a:lnTo>
                  <a:pt x="52791" y="24947"/>
                </a:lnTo>
                <a:lnTo>
                  <a:pt x="53751" y="22067"/>
                </a:lnTo>
                <a:lnTo>
                  <a:pt x="53751" y="13426"/>
                </a:lnTo>
                <a:lnTo>
                  <a:pt x="52791" y="11506"/>
                </a:lnTo>
                <a:lnTo>
                  <a:pt x="51831" y="9585"/>
                </a:lnTo>
                <a:lnTo>
                  <a:pt x="49911" y="7680"/>
                </a:lnTo>
                <a:lnTo>
                  <a:pt x="48005" y="5745"/>
                </a:lnTo>
                <a:lnTo>
                  <a:pt x="46070" y="3840"/>
                </a:lnTo>
                <a:lnTo>
                  <a:pt x="43190" y="2865"/>
                </a:lnTo>
                <a:lnTo>
                  <a:pt x="40325" y="944"/>
                </a:lnTo>
                <a:lnTo>
                  <a:pt x="37444" y="0"/>
                </a:lnTo>
                <a:lnTo>
                  <a:pt x="18242" y="0"/>
                </a:lnTo>
                <a:lnTo>
                  <a:pt x="14401" y="1904"/>
                </a:lnTo>
                <a:lnTo>
                  <a:pt x="10561" y="3840"/>
                </a:lnTo>
                <a:lnTo>
                  <a:pt x="6720" y="5745"/>
                </a:lnTo>
                <a:lnTo>
                  <a:pt x="2880" y="8625"/>
                </a:lnTo>
                <a:lnTo>
                  <a:pt x="0" y="11506"/>
                </a:lnTo>
                <a:lnTo>
                  <a:pt x="1920" y="32628"/>
                </a:lnTo>
                <a:lnTo>
                  <a:pt x="2880" y="29748"/>
                </a:lnTo>
                <a:lnTo>
                  <a:pt x="4800" y="26868"/>
                </a:lnTo>
                <a:lnTo>
                  <a:pt x="5760" y="23987"/>
                </a:lnTo>
                <a:lnTo>
                  <a:pt x="7680" y="21107"/>
                </a:lnTo>
                <a:lnTo>
                  <a:pt x="9601" y="19187"/>
                </a:lnTo>
                <a:lnTo>
                  <a:pt x="11521" y="16306"/>
                </a:lnTo>
                <a:lnTo>
                  <a:pt x="13441" y="14386"/>
                </a:lnTo>
                <a:lnTo>
                  <a:pt x="15361" y="13426"/>
                </a:lnTo>
                <a:lnTo>
                  <a:pt x="18242" y="11506"/>
                </a:lnTo>
                <a:lnTo>
                  <a:pt x="21107" y="10546"/>
                </a:lnTo>
                <a:lnTo>
                  <a:pt x="24002" y="9585"/>
                </a:lnTo>
                <a:lnTo>
                  <a:pt x="31668" y="9585"/>
                </a:lnTo>
                <a:lnTo>
                  <a:pt x="34549" y="10546"/>
                </a:lnTo>
                <a:lnTo>
                  <a:pt x="36484" y="12466"/>
                </a:lnTo>
                <a:lnTo>
                  <a:pt x="39349" y="14386"/>
                </a:lnTo>
                <a:lnTo>
                  <a:pt x="40325" y="16306"/>
                </a:lnTo>
                <a:lnTo>
                  <a:pt x="40325" y="21107"/>
                </a:lnTo>
                <a:lnTo>
                  <a:pt x="39349" y="23027"/>
                </a:lnTo>
                <a:lnTo>
                  <a:pt x="38389" y="2398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/>
          <p:nvPr/>
        </p:nvSpPr>
        <p:spPr>
          <a:xfrm>
            <a:off x="5999088" y="3245434"/>
            <a:ext cx="34564" cy="42245"/>
          </a:xfrm>
          <a:custGeom>
            <a:avLst/>
            <a:gdLst/>
            <a:ahLst/>
            <a:cxnLst/>
            <a:rect l="l" t="t" r="r" b="b"/>
            <a:pathLst>
              <a:path w="34564" h="42245">
                <a:moveTo>
                  <a:pt x="16322" y="16322"/>
                </a:moveTo>
                <a:lnTo>
                  <a:pt x="960" y="38404"/>
                </a:lnTo>
                <a:lnTo>
                  <a:pt x="960" y="40309"/>
                </a:lnTo>
                <a:lnTo>
                  <a:pt x="0" y="40309"/>
                </a:lnTo>
                <a:lnTo>
                  <a:pt x="960" y="41269"/>
                </a:lnTo>
                <a:lnTo>
                  <a:pt x="2880" y="41269"/>
                </a:lnTo>
                <a:lnTo>
                  <a:pt x="2880" y="42245"/>
                </a:lnTo>
                <a:lnTo>
                  <a:pt x="6720" y="42245"/>
                </a:lnTo>
                <a:lnTo>
                  <a:pt x="7680" y="41269"/>
                </a:lnTo>
                <a:lnTo>
                  <a:pt x="10561" y="41269"/>
                </a:lnTo>
                <a:lnTo>
                  <a:pt x="11521" y="40309"/>
                </a:lnTo>
                <a:lnTo>
                  <a:pt x="11521" y="39349"/>
                </a:lnTo>
                <a:lnTo>
                  <a:pt x="25923" y="23042"/>
                </a:lnTo>
                <a:lnTo>
                  <a:pt x="28803" y="20162"/>
                </a:lnTo>
                <a:lnTo>
                  <a:pt x="30723" y="17282"/>
                </a:lnTo>
                <a:lnTo>
                  <a:pt x="31683" y="13441"/>
                </a:lnTo>
                <a:lnTo>
                  <a:pt x="33604" y="10561"/>
                </a:lnTo>
                <a:lnTo>
                  <a:pt x="34564" y="7680"/>
                </a:lnTo>
                <a:lnTo>
                  <a:pt x="34564" y="3840"/>
                </a:lnTo>
                <a:lnTo>
                  <a:pt x="33604" y="2880"/>
                </a:lnTo>
                <a:lnTo>
                  <a:pt x="33604" y="1920"/>
                </a:lnTo>
                <a:lnTo>
                  <a:pt x="32644" y="960"/>
                </a:lnTo>
                <a:lnTo>
                  <a:pt x="30723" y="960"/>
                </a:lnTo>
                <a:lnTo>
                  <a:pt x="29763" y="0"/>
                </a:lnTo>
                <a:lnTo>
                  <a:pt x="24002" y="0"/>
                </a:lnTo>
                <a:lnTo>
                  <a:pt x="23042" y="960"/>
                </a:lnTo>
                <a:lnTo>
                  <a:pt x="21122" y="960"/>
                </a:lnTo>
                <a:lnTo>
                  <a:pt x="20162" y="1920"/>
                </a:lnTo>
                <a:lnTo>
                  <a:pt x="20162" y="2880"/>
                </a:lnTo>
                <a:lnTo>
                  <a:pt x="19202" y="3840"/>
                </a:lnTo>
                <a:lnTo>
                  <a:pt x="18242" y="5760"/>
                </a:lnTo>
                <a:lnTo>
                  <a:pt x="18242" y="6720"/>
                </a:lnTo>
                <a:lnTo>
                  <a:pt x="16322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/>
          <p:nvPr/>
        </p:nvSpPr>
        <p:spPr>
          <a:xfrm>
            <a:off x="3678844" y="3344311"/>
            <a:ext cx="95036" cy="106558"/>
          </a:xfrm>
          <a:custGeom>
            <a:avLst/>
            <a:gdLst/>
            <a:ahLst/>
            <a:cxnLst/>
            <a:rect l="l" t="t" r="r" b="b"/>
            <a:pathLst>
              <a:path w="95036" h="106558">
                <a:moveTo>
                  <a:pt x="0" y="67193"/>
                </a:moveTo>
                <a:lnTo>
                  <a:pt x="0" y="73913"/>
                </a:lnTo>
                <a:lnTo>
                  <a:pt x="960" y="78714"/>
                </a:lnTo>
                <a:lnTo>
                  <a:pt x="2880" y="83515"/>
                </a:lnTo>
                <a:lnTo>
                  <a:pt x="4800" y="89275"/>
                </a:lnTo>
                <a:lnTo>
                  <a:pt x="7680" y="93116"/>
                </a:lnTo>
                <a:lnTo>
                  <a:pt x="11521" y="95996"/>
                </a:lnTo>
                <a:lnTo>
                  <a:pt x="14401" y="99837"/>
                </a:lnTo>
                <a:lnTo>
                  <a:pt x="19202" y="102717"/>
                </a:lnTo>
                <a:lnTo>
                  <a:pt x="24963" y="104637"/>
                </a:lnTo>
                <a:lnTo>
                  <a:pt x="29763" y="106558"/>
                </a:lnTo>
                <a:lnTo>
                  <a:pt x="50871" y="106558"/>
                </a:lnTo>
                <a:lnTo>
                  <a:pt x="54711" y="105597"/>
                </a:lnTo>
                <a:lnTo>
                  <a:pt x="58552" y="105597"/>
                </a:lnTo>
                <a:lnTo>
                  <a:pt x="62392" y="104637"/>
                </a:lnTo>
                <a:lnTo>
                  <a:pt x="65272" y="103677"/>
                </a:lnTo>
                <a:lnTo>
                  <a:pt x="68153" y="102717"/>
                </a:lnTo>
                <a:lnTo>
                  <a:pt x="70073" y="101757"/>
                </a:lnTo>
                <a:lnTo>
                  <a:pt x="71993" y="100797"/>
                </a:lnTo>
                <a:lnTo>
                  <a:pt x="74874" y="99837"/>
                </a:lnTo>
                <a:lnTo>
                  <a:pt x="75834" y="98877"/>
                </a:lnTo>
                <a:lnTo>
                  <a:pt x="75834" y="97916"/>
                </a:lnTo>
                <a:lnTo>
                  <a:pt x="76794" y="97916"/>
                </a:lnTo>
                <a:lnTo>
                  <a:pt x="76794" y="96956"/>
                </a:lnTo>
                <a:lnTo>
                  <a:pt x="77754" y="95996"/>
                </a:lnTo>
                <a:lnTo>
                  <a:pt x="77754" y="94076"/>
                </a:lnTo>
                <a:lnTo>
                  <a:pt x="86395" y="53751"/>
                </a:lnTo>
                <a:lnTo>
                  <a:pt x="86395" y="50871"/>
                </a:lnTo>
                <a:lnTo>
                  <a:pt x="85435" y="49910"/>
                </a:lnTo>
                <a:lnTo>
                  <a:pt x="85435" y="48950"/>
                </a:lnTo>
                <a:lnTo>
                  <a:pt x="83515" y="47990"/>
                </a:lnTo>
                <a:lnTo>
                  <a:pt x="48966" y="47990"/>
                </a:lnTo>
                <a:lnTo>
                  <a:pt x="48005" y="48950"/>
                </a:lnTo>
                <a:lnTo>
                  <a:pt x="47030" y="48950"/>
                </a:lnTo>
                <a:lnTo>
                  <a:pt x="47030" y="49910"/>
                </a:lnTo>
                <a:lnTo>
                  <a:pt x="46085" y="50871"/>
                </a:lnTo>
                <a:lnTo>
                  <a:pt x="46085" y="52791"/>
                </a:lnTo>
                <a:lnTo>
                  <a:pt x="45125" y="52791"/>
                </a:lnTo>
                <a:lnTo>
                  <a:pt x="45125" y="59512"/>
                </a:lnTo>
                <a:lnTo>
                  <a:pt x="71033" y="59512"/>
                </a:lnTo>
                <a:lnTo>
                  <a:pt x="65272" y="90236"/>
                </a:lnTo>
                <a:lnTo>
                  <a:pt x="62392" y="92156"/>
                </a:lnTo>
                <a:lnTo>
                  <a:pt x="58552" y="93116"/>
                </a:lnTo>
                <a:lnTo>
                  <a:pt x="54711" y="94076"/>
                </a:lnTo>
                <a:lnTo>
                  <a:pt x="50871" y="94076"/>
                </a:lnTo>
                <a:lnTo>
                  <a:pt x="48005" y="95036"/>
                </a:lnTo>
                <a:lnTo>
                  <a:pt x="40325" y="95036"/>
                </a:lnTo>
                <a:lnTo>
                  <a:pt x="35524" y="94076"/>
                </a:lnTo>
                <a:lnTo>
                  <a:pt x="32644" y="93116"/>
                </a:lnTo>
                <a:lnTo>
                  <a:pt x="28803" y="92156"/>
                </a:lnTo>
                <a:lnTo>
                  <a:pt x="24963" y="89275"/>
                </a:lnTo>
                <a:lnTo>
                  <a:pt x="23042" y="87355"/>
                </a:lnTo>
                <a:lnTo>
                  <a:pt x="20162" y="84475"/>
                </a:lnTo>
                <a:lnTo>
                  <a:pt x="18242" y="81594"/>
                </a:lnTo>
                <a:lnTo>
                  <a:pt x="17282" y="77754"/>
                </a:lnTo>
                <a:lnTo>
                  <a:pt x="15361" y="74874"/>
                </a:lnTo>
                <a:lnTo>
                  <a:pt x="14401" y="70073"/>
                </a:lnTo>
                <a:lnTo>
                  <a:pt x="14401" y="61432"/>
                </a:lnTo>
                <a:lnTo>
                  <a:pt x="15361" y="56631"/>
                </a:lnTo>
                <a:lnTo>
                  <a:pt x="16322" y="51831"/>
                </a:lnTo>
                <a:lnTo>
                  <a:pt x="17282" y="47990"/>
                </a:lnTo>
                <a:lnTo>
                  <a:pt x="19202" y="43190"/>
                </a:lnTo>
                <a:lnTo>
                  <a:pt x="20162" y="39349"/>
                </a:lnTo>
                <a:lnTo>
                  <a:pt x="23042" y="35509"/>
                </a:lnTo>
                <a:lnTo>
                  <a:pt x="24963" y="31668"/>
                </a:lnTo>
                <a:lnTo>
                  <a:pt x="27843" y="28788"/>
                </a:lnTo>
                <a:lnTo>
                  <a:pt x="30723" y="24947"/>
                </a:lnTo>
                <a:lnTo>
                  <a:pt x="33604" y="22082"/>
                </a:lnTo>
                <a:lnTo>
                  <a:pt x="37444" y="19202"/>
                </a:lnTo>
                <a:lnTo>
                  <a:pt x="40325" y="17282"/>
                </a:lnTo>
                <a:lnTo>
                  <a:pt x="44165" y="15361"/>
                </a:lnTo>
                <a:lnTo>
                  <a:pt x="48966" y="13441"/>
                </a:lnTo>
                <a:lnTo>
                  <a:pt x="52806" y="12481"/>
                </a:lnTo>
                <a:lnTo>
                  <a:pt x="57591" y="11521"/>
                </a:lnTo>
                <a:lnTo>
                  <a:pt x="66233" y="11521"/>
                </a:lnTo>
                <a:lnTo>
                  <a:pt x="71033" y="12481"/>
                </a:lnTo>
                <a:lnTo>
                  <a:pt x="73913" y="13441"/>
                </a:lnTo>
                <a:lnTo>
                  <a:pt x="76794" y="14401"/>
                </a:lnTo>
                <a:lnTo>
                  <a:pt x="79674" y="15361"/>
                </a:lnTo>
                <a:lnTo>
                  <a:pt x="82555" y="16322"/>
                </a:lnTo>
                <a:lnTo>
                  <a:pt x="84475" y="17282"/>
                </a:lnTo>
                <a:lnTo>
                  <a:pt x="86395" y="18242"/>
                </a:lnTo>
                <a:lnTo>
                  <a:pt x="87355" y="19202"/>
                </a:lnTo>
                <a:lnTo>
                  <a:pt x="89275" y="20162"/>
                </a:lnTo>
                <a:lnTo>
                  <a:pt x="90236" y="21122"/>
                </a:lnTo>
                <a:lnTo>
                  <a:pt x="92156" y="21122"/>
                </a:lnTo>
                <a:lnTo>
                  <a:pt x="92156" y="20162"/>
                </a:lnTo>
                <a:lnTo>
                  <a:pt x="93116" y="20162"/>
                </a:lnTo>
                <a:lnTo>
                  <a:pt x="93116" y="18242"/>
                </a:lnTo>
                <a:lnTo>
                  <a:pt x="94076" y="17282"/>
                </a:lnTo>
                <a:lnTo>
                  <a:pt x="94076" y="14401"/>
                </a:lnTo>
                <a:lnTo>
                  <a:pt x="95036" y="13441"/>
                </a:lnTo>
                <a:lnTo>
                  <a:pt x="95036" y="11521"/>
                </a:lnTo>
                <a:lnTo>
                  <a:pt x="94076" y="10561"/>
                </a:lnTo>
                <a:lnTo>
                  <a:pt x="94076" y="9601"/>
                </a:lnTo>
                <a:lnTo>
                  <a:pt x="93116" y="8641"/>
                </a:lnTo>
                <a:lnTo>
                  <a:pt x="92156" y="7680"/>
                </a:lnTo>
                <a:lnTo>
                  <a:pt x="91196" y="7680"/>
                </a:lnTo>
                <a:lnTo>
                  <a:pt x="89275" y="5760"/>
                </a:lnTo>
                <a:lnTo>
                  <a:pt x="87355" y="4800"/>
                </a:lnTo>
                <a:lnTo>
                  <a:pt x="85435" y="3840"/>
                </a:lnTo>
                <a:lnTo>
                  <a:pt x="82555" y="2880"/>
                </a:lnTo>
                <a:lnTo>
                  <a:pt x="80634" y="1920"/>
                </a:lnTo>
                <a:lnTo>
                  <a:pt x="76794" y="960"/>
                </a:lnTo>
                <a:lnTo>
                  <a:pt x="73913" y="960"/>
                </a:lnTo>
                <a:lnTo>
                  <a:pt x="71033" y="0"/>
                </a:lnTo>
                <a:lnTo>
                  <a:pt x="56647" y="0"/>
                </a:lnTo>
                <a:lnTo>
                  <a:pt x="50871" y="960"/>
                </a:lnTo>
                <a:lnTo>
                  <a:pt x="45125" y="1920"/>
                </a:lnTo>
                <a:lnTo>
                  <a:pt x="39364" y="3840"/>
                </a:lnTo>
                <a:lnTo>
                  <a:pt x="34564" y="6720"/>
                </a:lnTo>
                <a:lnTo>
                  <a:pt x="29763" y="9601"/>
                </a:lnTo>
                <a:lnTo>
                  <a:pt x="24963" y="12481"/>
                </a:lnTo>
                <a:lnTo>
                  <a:pt x="20162" y="16322"/>
                </a:lnTo>
                <a:lnTo>
                  <a:pt x="17282" y="20162"/>
                </a:lnTo>
                <a:lnTo>
                  <a:pt x="13441" y="24947"/>
                </a:lnTo>
                <a:lnTo>
                  <a:pt x="10561" y="29763"/>
                </a:lnTo>
                <a:lnTo>
                  <a:pt x="7680" y="34564"/>
                </a:lnTo>
                <a:lnTo>
                  <a:pt x="4800" y="39349"/>
                </a:lnTo>
                <a:lnTo>
                  <a:pt x="2880" y="45125"/>
                </a:lnTo>
                <a:lnTo>
                  <a:pt x="1920" y="49910"/>
                </a:lnTo>
                <a:lnTo>
                  <a:pt x="960" y="55671"/>
                </a:lnTo>
                <a:lnTo>
                  <a:pt x="0" y="61432"/>
                </a:lnTo>
                <a:lnTo>
                  <a:pt x="0" y="6719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" name="object 160"/>
          <p:cNvSpPr/>
          <p:nvPr/>
        </p:nvSpPr>
        <p:spPr>
          <a:xfrm>
            <a:off x="3795963" y="3371194"/>
            <a:ext cx="53751" cy="42230"/>
          </a:xfrm>
          <a:custGeom>
            <a:avLst/>
            <a:gdLst/>
            <a:ahLst/>
            <a:cxnLst/>
            <a:rect l="l" t="t" r="r" b="b"/>
            <a:pathLst>
              <a:path w="53751" h="42230">
                <a:moveTo>
                  <a:pt x="53751" y="19187"/>
                </a:moveTo>
                <a:lnTo>
                  <a:pt x="53751" y="16306"/>
                </a:lnTo>
                <a:lnTo>
                  <a:pt x="52791" y="14401"/>
                </a:lnTo>
                <a:lnTo>
                  <a:pt x="51831" y="12466"/>
                </a:lnTo>
                <a:lnTo>
                  <a:pt x="50871" y="10561"/>
                </a:lnTo>
                <a:lnTo>
                  <a:pt x="49911" y="8625"/>
                </a:lnTo>
                <a:lnTo>
                  <a:pt x="48006" y="6720"/>
                </a:lnTo>
                <a:lnTo>
                  <a:pt x="45110" y="4785"/>
                </a:lnTo>
                <a:lnTo>
                  <a:pt x="43190" y="2880"/>
                </a:lnTo>
                <a:lnTo>
                  <a:pt x="39349" y="1904"/>
                </a:lnTo>
                <a:lnTo>
                  <a:pt x="36484" y="960"/>
                </a:lnTo>
                <a:lnTo>
                  <a:pt x="32644" y="0"/>
                </a:lnTo>
                <a:lnTo>
                  <a:pt x="23042" y="0"/>
                </a:lnTo>
                <a:lnTo>
                  <a:pt x="18242" y="960"/>
                </a:lnTo>
                <a:lnTo>
                  <a:pt x="14401" y="2880"/>
                </a:lnTo>
                <a:lnTo>
                  <a:pt x="9601" y="4785"/>
                </a:lnTo>
                <a:lnTo>
                  <a:pt x="5760" y="6720"/>
                </a:lnTo>
                <a:lnTo>
                  <a:pt x="2880" y="9585"/>
                </a:lnTo>
                <a:lnTo>
                  <a:pt x="0" y="12466"/>
                </a:lnTo>
                <a:lnTo>
                  <a:pt x="1920" y="33588"/>
                </a:lnTo>
                <a:lnTo>
                  <a:pt x="2880" y="30708"/>
                </a:lnTo>
                <a:lnTo>
                  <a:pt x="3840" y="27828"/>
                </a:lnTo>
                <a:lnTo>
                  <a:pt x="5760" y="24947"/>
                </a:lnTo>
                <a:lnTo>
                  <a:pt x="6720" y="22067"/>
                </a:lnTo>
                <a:lnTo>
                  <a:pt x="8641" y="19187"/>
                </a:lnTo>
                <a:lnTo>
                  <a:pt x="10561" y="17266"/>
                </a:lnTo>
                <a:lnTo>
                  <a:pt x="12481" y="15346"/>
                </a:lnTo>
                <a:lnTo>
                  <a:pt x="15361" y="13426"/>
                </a:lnTo>
                <a:lnTo>
                  <a:pt x="18242" y="12466"/>
                </a:lnTo>
                <a:lnTo>
                  <a:pt x="21122" y="11506"/>
                </a:lnTo>
                <a:lnTo>
                  <a:pt x="24002" y="10561"/>
                </a:lnTo>
                <a:lnTo>
                  <a:pt x="31668" y="10561"/>
                </a:lnTo>
                <a:lnTo>
                  <a:pt x="34549" y="11506"/>
                </a:lnTo>
                <a:lnTo>
                  <a:pt x="36484" y="13426"/>
                </a:lnTo>
                <a:lnTo>
                  <a:pt x="38389" y="15346"/>
                </a:lnTo>
                <a:lnTo>
                  <a:pt x="39349" y="17266"/>
                </a:lnTo>
                <a:lnTo>
                  <a:pt x="39349" y="23987"/>
                </a:lnTo>
                <a:lnTo>
                  <a:pt x="38389" y="24947"/>
                </a:lnTo>
                <a:lnTo>
                  <a:pt x="37444" y="26868"/>
                </a:lnTo>
                <a:lnTo>
                  <a:pt x="35509" y="27828"/>
                </a:lnTo>
                <a:lnTo>
                  <a:pt x="33604" y="29748"/>
                </a:lnTo>
                <a:lnTo>
                  <a:pt x="30723" y="30708"/>
                </a:lnTo>
                <a:lnTo>
                  <a:pt x="27828" y="31668"/>
                </a:lnTo>
                <a:lnTo>
                  <a:pt x="24002" y="32628"/>
                </a:lnTo>
                <a:lnTo>
                  <a:pt x="23042" y="42230"/>
                </a:lnTo>
                <a:lnTo>
                  <a:pt x="28803" y="41269"/>
                </a:lnTo>
                <a:lnTo>
                  <a:pt x="34549" y="40309"/>
                </a:lnTo>
                <a:lnTo>
                  <a:pt x="39349" y="38389"/>
                </a:lnTo>
                <a:lnTo>
                  <a:pt x="43190" y="36469"/>
                </a:lnTo>
                <a:lnTo>
                  <a:pt x="46070" y="34549"/>
                </a:lnTo>
                <a:lnTo>
                  <a:pt x="48950" y="31668"/>
                </a:lnTo>
                <a:lnTo>
                  <a:pt x="50871" y="28788"/>
                </a:lnTo>
                <a:lnTo>
                  <a:pt x="52791" y="25907"/>
                </a:lnTo>
                <a:lnTo>
                  <a:pt x="53751" y="23027"/>
                </a:lnTo>
                <a:lnTo>
                  <a:pt x="53751" y="1918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" name="object 161"/>
          <p:cNvSpPr/>
          <p:nvPr/>
        </p:nvSpPr>
        <p:spPr>
          <a:xfrm>
            <a:off x="3780602" y="3383661"/>
            <a:ext cx="56647" cy="68168"/>
          </a:xfrm>
          <a:custGeom>
            <a:avLst/>
            <a:gdLst/>
            <a:ahLst/>
            <a:cxnLst/>
            <a:rect l="l" t="t" r="r" b="b"/>
            <a:pathLst>
              <a:path w="56647" h="68168">
                <a:moveTo>
                  <a:pt x="35524" y="20162"/>
                </a:moveTo>
                <a:lnTo>
                  <a:pt x="30723" y="21122"/>
                </a:lnTo>
                <a:lnTo>
                  <a:pt x="17282" y="21122"/>
                </a:lnTo>
                <a:lnTo>
                  <a:pt x="15361" y="0"/>
                </a:lnTo>
                <a:lnTo>
                  <a:pt x="12481" y="2880"/>
                </a:lnTo>
                <a:lnTo>
                  <a:pt x="9601" y="6720"/>
                </a:lnTo>
                <a:lnTo>
                  <a:pt x="7680" y="10561"/>
                </a:lnTo>
                <a:lnTo>
                  <a:pt x="5760" y="14401"/>
                </a:lnTo>
                <a:lnTo>
                  <a:pt x="4800" y="18242"/>
                </a:lnTo>
                <a:lnTo>
                  <a:pt x="2880" y="22082"/>
                </a:lnTo>
                <a:lnTo>
                  <a:pt x="1920" y="25923"/>
                </a:lnTo>
                <a:lnTo>
                  <a:pt x="960" y="29763"/>
                </a:lnTo>
                <a:lnTo>
                  <a:pt x="960" y="33604"/>
                </a:lnTo>
                <a:lnTo>
                  <a:pt x="0" y="37444"/>
                </a:lnTo>
                <a:lnTo>
                  <a:pt x="0" y="45125"/>
                </a:lnTo>
                <a:lnTo>
                  <a:pt x="960" y="49926"/>
                </a:lnTo>
                <a:lnTo>
                  <a:pt x="1920" y="52806"/>
                </a:lnTo>
                <a:lnTo>
                  <a:pt x="2880" y="56647"/>
                </a:lnTo>
                <a:lnTo>
                  <a:pt x="4800" y="58567"/>
                </a:lnTo>
                <a:lnTo>
                  <a:pt x="7680" y="61447"/>
                </a:lnTo>
                <a:lnTo>
                  <a:pt x="9601" y="63367"/>
                </a:lnTo>
                <a:lnTo>
                  <a:pt x="12481" y="65288"/>
                </a:lnTo>
                <a:lnTo>
                  <a:pt x="16322" y="66248"/>
                </a:lnTo>
                <a:lnTo>
                  <a:pt x="20162" y="67208"/>
                </a:lnTo>
                <a:lnTo>
                  <a:pt x="24002" y="68168"/>
                </a:lnTo>
                <a:lnTo>
                  <a:pt x="31683" y="68168"/>
                </a:lnTo>
                <a:lnTo>
                  <a:pt x="34564" y="67208"/>
                </a:lnTo>
                <a:lnTo>
                  <a:pt x="39364" y="67208"/>
                </a:lnTo>
                <a:lnTo>
                  <a:pt x="42245" y="66248"/>
                </a:lnTo>
                <a:lnTo>
                  <a:pt x="44165" y="66248"/>
                </a:lnTo>
                <a:lnTo>
                  <a:pt x="47030" y="65288"/>
                </a:lnTo>
                <a:lnTo>
                  <a:pt x="48966" y="65288"/>
                </a:lnTo>
                <a:lnTo>
                  <a:pt x="49911" y="64328"/>
                </a:lnTo>
                <a:lnTo>
                  <a:pt x="51846" y="63367"/>
                </a:lnTo>
                <a:lnTo>
                  <a:pt x="52806" y="63367"/>
                </a:lnTo>
                <a:lnTo>
                  <a:pt x="53751" y="62407"/>
                </a:lnTo>
                <a:lnTo>
                  <a:pt x="54711" y="62407"/>
                </a:lnTo>
                <a:lnTo>
                  <a:pt x="54711" y="60487"/>
                </a:lnTo>
                <a:lnTo>
                  <a:pt x="55686" y="59527"/>
                </a:lnTo>
                <a:lnTo>
                  <a:pt x="55686" y="57607"/>
                </a:lnTo>
                <a:lnTo>
                  <a:pt x="56647" y="56647"/>
                </a:lnTo>
                <a:lnTo>
                  <a:pt x="56647" y="52806"/>
                </a:lnTo>
                <a:lnTo>
                  <a:pt x="55686" y="52806"/>
                </a:lnTo>
                <a:lnTo>
                  <a:pt x="55686" y="51846"/>
                </a:lnTo>
                <a:lnTo>
                  <a:pt x="54711" y="51846"/>
                </a:lnTo>
                <a:lnTo>
                  <a:pt x="53751" y="52806"/>
                </a:lnTo>
                <a:lnTo>
                  <a:pt x="52806" y="52806"/>
                </a:lnTo>
                <a:lnTo>
                  <a:pt x="50871" y="53766"/>
                </a:lnTo>
                <a:lnTo>
                  <a:pt x="48966" y="53766"/>
                </a:lnTo>
                <a:lnTo>
                  <a:pt x="47030" y="54726"/>
                </a:lnTo>
                <a:lnTo>
                  <a:pt x="45125" y="55686"/>
                </a:lnTo>
                <a:lnTo>
                  <a:pt x="43190" y="55686"/>
                </a:lnTo>
                <a:lnTo>
                  <a:pt x="40325" y="56647"/>
                </a:lnTo>
                <a:lnTo>
                  <a:pt x="24963" y="56647"/>
                </a:lnTo>
                <a:lnTo>
                  <a:pt x="20162" y="55686"/>
                </a:lnTo>
                <a:lnTo>
                  <a:pt x="18242" y="52806"/>
                </a:lnTo>
                <a:lnTo>
                  <a:pt x="15361" y="49926"/>
                </a:lnTo>
                <a:lnTo>
                  <a:pt x="14401" y="46085"/>
                </a:lnTo>
                <a:lnTo>
                  <a:pt x="14401" y="32644"/>
                </a:lnTo>
                <a:lnTo>
                  <a:pt x="15361" y="30723"/>
                </a:lnTo>
                <a:lnTo>
                  <a:pt x="31683" y="30723"/>
                </a:lnTo>
                <a:lnTo>
                  <a:pt x="38404" y="29763"/>
                </a:lnTo>
                <a:lnTo>
                  <a:pt x="39364" y="20162"/>
                </a:lnTo>
                <a:lnTo>
                  <a:pt x="35524" y="201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" name="object 162"/>
          <p:cNvSpPr/>
          <p:nvPr/>
        </p:nvSpPr>
        <p:spPr>
          <a:xfrm>
            <a:off x="3858356" y="3371194"/>
            <a:ext cx="72009" cy="78714"/>
          </a:xfrm>
          <a:custGeom>
            <a:avLst/>
            <a:gdLst/>
            <a:ahLst/>
            <a:cxnLst/>
            <a:rect l="l" t="t" r="r" b="b"/>
            <a:pathLst>
              <a:path w="72009" h="78714">
                <a:moveTo>
                  <a:pt x="13441" y="76794"/>
                </a:moveTo>
                <a:lnTo>
                  <a:pt x="14401" y="76794"/>
                </a:lnTo>
                <a:lnTo>
                  <a:pt x="20162" y="44150"/>
                </a:lnTo>
                <a:lnTo>
                  <a:pt x="21122" y="39349"/>
                </a:lnTo>
                <a:lnTo>
                  <a:pt x="23042" y="35509"/>
                </a:lnTo>
                <a:lnTo>
                  <a:pt x="24963" y="31668"/>
                </a:lnTo>
                <a:lnTo>
                  <a:pt x="26883" y="26868"/>
                </a:lnTo>
                <a:lnTo>
                  <a:pt x="28803" y="23987"/>
                </a:lnTo>
                <a:lnTo>
                  <a:pt x="31683" y="21107"/>
                </a:lnTo>
                <a:lnTo>
                  <a:pt x="34564" y="18242"/>
                </a:lnTo>
                <a:lnTo>
                  <a:pt x="37444" y="16306"/>
                </a:lnTo>
                <a:lnTo>
                  <a:pt x="40325" y="14401"/>
                </a:lnTo>
                <a:lnTo>
                  <a:pt x="43205" y="12466"/>
                </a:lnTo>
                <a:lnTo>
                  <a:pt x="46085" y="11506"/>
                </a:lnTo>
                <a:lnTo>
                  <a:pt x="51846" y="11506"/>
                </a:lnTo>
                <a:lnTo>
                  <a:pt x="54726" y="12466"/>
                </a:lnTo>
                <a:lnTo>
                  <a:pt x="55686" y="15346"/>
                </a:lnTo>
                <a:lnTo>
                  <a:pt x="57607" y="17266"/>
                </a:lnTo>
                <a:lnTo>
                  <a:pt x="57607" y="29748"/>
                </a:lnTo>
                <a:lnTo>
                  <a:pt x="56647" y="31668"/>
                </a:lnTo>
                <a:lnTo>
                  <a:pt x="48006" y="76794"/>
                </a:lnTo>
                <a:lnTo>
                  <a:pt x="48006" y="77754"/>
                </a:lnTo>
                <a:lnTo>
                  <a:pt x="48966" y="78714"/>
                </a:lnTo>
                <a:lnTo>
                  <a:pt x="60487" y="78714"/>
                </a:lnTo>
                <a:lnTo>
                  <a:pt x="60487" y="77754"/>
                </a:lnTo>
                <a:lnTo>
                  <a:pt x="61447" y="77754"/>
                </a:lnTo>
                <a:lnTo>
                  <a:pt x="61447" y="76794"/>
                </a:lnTo>
                <a:lnTo>
                  <a:pt x="70073" y="31668"/>
                </a:lnTo>
                <a:lnTo>
                  <a:pt x="71033" y="29748"/>
                </a:lnTo>
                <a:lnTo>
                  <a:pt x="71033" y="25907"/>
                </a:lnTo>
                <a:lnTo>
                  <a:pt x="72009" y="23987"/>
                </a:lnTo>
                <a:lnTo>
                  <a:pt x="72009" y="17266"/>
                </a:lnTo>
                <a:lnTo>
                  <a:pt x="71033" y="15346"/>
                </a:lnTo>
                <a:lnTo>
                  <a:pt x="71033" y="12466"/>
                </a:lnTo>
                <a:lnTo>
                  <a:pt x="70073" y="10561"/>
                </a:lnTo>
                <a:lnTo>
                  <a:pt x="69128" y="8625"/>
                </a:lnTo>
                <a:lnTo>
                  <a:pt x="67193" y="6720"/>
                </a:lnTo>
                <a:lnTo>
                  <a:pt x="66248" y="4785"/>
                </a:lnTo>
                <a:lnTo>
                  <a:pt x="64328" y="2880"/>
                </a:lnTo>
                <a:lnTo>
                  <a:pt x="61447" y="1904"/>
                </a:lnTo>
                <a:lnTo>
                  <a:pt x="59527" y="960"/>
                </a:lnTo>
                <a:lnTo>
                  <a:pt x="55686" y="0"/>
                </a:lnTo>
                <a:lnTo>
                  <a:pt x="48966" y="0"/>
                </a:lnTo>
                <a:lnTo>
                  <a:pt x="46085" y="960"/>
                </a:lnTo>
                <a:lnTo>
                  <a:pt x="43205" y="1904"/>
                </a:lnTo>
                <a:lnTo>
                  <a:pt x="40325" y="2880"/>
                </a:lnTo>
                <a:lnTo>
                  <a:pt x="37444" y="4785"/>
                </a:lnTo>
                <a:lnTo>
                  <a:pt x="34564" y="6720"/>
                </a:lnTo>
                <a:lnTo>
                  <a:pt x="31683" y="7680"/>
                </a:lnTo>
                <a:lnTo>
                  <a:pt x="29763" y="9585"/>
                </a:lnTo>
                <a:lnTo>
                  <a:pt x="27843" y="12466"/>
                </a:lnTo>
                <a:lnTo>
                  <a:pt x="25923" y="14401"/>
                </a:lnTo>
                <a:lnTo>
                  <a:pt x="24963" y="16306"/>
                </a:lnTo>
                <a:lnTo>
                  <a:pt x="24002" y="18242"/>
                </a:lnTo>
                <a:lnTo>
                  <a:pt x="26883" y="3840"/>
                </a:lnTo>
                <a:lnTo>
                  <a:pt x="26883" y="1904"/>
                </a:lnTo>
                <a:lnTo>
                  <a:pt x="16322" y="1904"/>
                </a:lnTo>
                <a:lnTo>
                  <a:pt x="16322" y="2880"/>
                </a:lnTo>
                <a:lnTo>
                  <a:pt x="15361" y="2880"/>
                </a:lnTo>
                <a:lnTo>
                  <a:pt x="15361" y="3840"/>
                </a:lnTo>
                <a:lnTo>
                  <a:pt x="960" y="76794"/>
                </a:lnTo>
                <a:lnTo>
                  <a:pt x="0" y="76794"/>
                </a:lnTo>
                <a:lnTo>
                  <a:pt x="960" y="77754"/>
                </a:lnTo>
                <a:lnTo>
                  <a:pt x="960" y="78714"/>
                </a:lnTo>
                <a:lnTo>
                  <a:pt x="12481" y="78714"/>
                </a:lnTo>
                <a:lnTo>
                  <a:pt x="13441" y="77754"/>
                </a:lnTo>
                <a:lnTo>
                  <a:pt x="13441" y="7679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" name="object 163"/>
          <p:cNvSpPr/>
          <p:nvPr/>
        </p:nvSpPr>
        <p:spPr>
          <a:xfrm>
            <a:off x="3983156" y="3396142"/>
            <a:ext cx="16322" cy="17282"/>
          </a:xfrm>
          <a:custGeom>
            <a:avLst/>
            <a:gdLst/>
            <a:ahLst/>
            <a:cxnLst/>
            <a:rect l="l" t="t" r="r" b="b"/>
            <a:pathLst>
              <a:path w="16322" h="17282">
                <a:moveTo>
                  <a:pt x="15361" y="0"/>
                </a:moveTo>
                <a:lnTo>
                  <a:pt x="14401" y="1920"/>
                </a:lnTo>
                <a:lnTo>
                  <a:pt x="12481" y="2880"/>
                </a:lnTo>
                <a:lnTo>
                  <a:pt x="10561" y="4800"/>
                </a:lnTo>
                <a:lnTo>
                  <a:pt x="8641" y="5760"/>
                </a:lnTo>
                <a:lnTo>
                  <a:pt x="4800" y="6720"/>
                </a:lnTo>
                <a:lnTo>
                  <a:pt x="960" y="7680"/>
                </a:lnTo>
                <a:lnTo>
                  <a:pt x="0" y="17282"/>
                </a:lnTo>
                <a:lnTo>
                  <a:pt x="5760" y="16322"/>
                </a:lnTo>
                <a:lnTo>
                  <a:pt x="11521" y="15361"/>
                </a:lnTo>
                <a:lnTo>
                  <a:pt x="16322" y="13441"/>
                </a:lnTo>
                <a:lnTo>
                  <a:pt x="15361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/>
          <p:nvPr/>
        </p:nvSpPr>
        <p:spPr>
          <a:xfrm>
            <a:off x="3944752" y="3371194"/>
            <a:ext cx="69128" cy="80634"/>
          </a:xfrm>
          <a:custGeom>
            <a:avLst/>
            <a:gdLst/>
            <a:ahLst/>
            <a:cxnLst/>
            <a:rect l="l" t="t" r="r" b="b"/>
            <a:pathLst>
              <a:path w="69128" h="80634">
                <a:moveTo>
                  <a:pt x="17282" y="33588"/>
                </a:moveTo>
                <a:lnTo>
                  <a:pt x="18242" y="30708"/>
                </a:lnTo>
                <a:lnTo>
                  <a:pt x="19202" y="27828"/>
                </a:lnTo>
                <a:lnTo>
                  <a:pt x="21122" y="24947"/>
                </a:lnTo>
                <a:lnTo>
                  <a:pt x="22082" y="22067"/>
                </a:lnTo>
                <a:lnTo>
                  <a:pt x="24003" y="19187"/>
                </a:lnTo>
                <a:lnTo>
                  <a:pt x="25923" y="17266"/>
                </a:lnTo>
                <a:lnTo>
                  <a:pt x="28803" y="15346"/>
                </a:lnTo>
                <a:lnTo>
                  <a:pt x="30723" y="13426"/>
                </a:lnTo>
                <a:lnTo>
                  <a:pt x="33604" y="12466"/>
                </a:lnTo>
                <a:lnTo>
                  <a:pt x="36484" y="11506"/>
                </a:lnTo>
                <a:lnTo>
                  <a:pt x="39364" y="10561"/>
                </a:lnTo>
                <a:lnTo>
                  <a:pt x="47045" y="10561"/>
                </a:lnTo>
                <a:lnTo>
                  <a:pt x="49926" y="11506"/>
                </a:lnTo>
                <a:lnTo>
                  <a:pt x="51846" y="13426"/>
                </a:lnTo>
                <a:lnTo>
                  <a:pt x="53766" y="15346"/>
                </a:lnTo>
                <a:lnTo>
                  <a:pt x="55686" y="17266"/>
                </a:lnTo>
                <a:lnTo>
                  <a:pt x="55686" y="22067"/>
                </a:lnTo>
                <a:lnTo>
                  <a:pt x="54726" y="23987"/>
                </a:lnTo>
                <a:lnTo>
                  <a:pt x="53766" y="24947"/>
                </a:lnTo>
                <a:lnTo>
                  <a:pt x="54726" y="38389"/>
                </a:lnTo>
                <a:lnTo>
                  <a:pt x="58567" y="36469"/>
                </a:lnTo>
                <a:lnTo>
                  <a:pt x="62407" y="34549"/>
                </a:lnTo>
                <a:lnTo>
                  <a:pt x="64328" y="31668"/>
                </a:lnTo>
                <a:lnTo>
                  <a:pt x="66248" y="28788"/>
                </a:lnTo>
                <a:lnTo>
                  <a:pt x="68168" y="25907"/>
                </a:lnTo>
                <a:lnTo>
                  <a:pt x="69128" y="23027"/>
                </a:lnTo>
                <a:lnTo>
                  <a:pt x="69128" y="16306"/>
                </a:lnTo>
                <a:lnTo>
                  <a:pt x="68168" y="14401"/>
                </a:lnTo>
                <a:lnTo>
                  <a:pt x="67208" y="12466"/>
                </a:lnTo>
                <a:lnTo>
                  <a:pt x="66248" y="10561"/>
                </a:lnTo>
                <a:lnTo>
                  <a:pt x="65288" y="8625"/>
                </a:lnTo>
                <a:lnTo>
                  <a:pt x="63367" y="6720"/>
                </a:lnTo>
                <a:lnTo>
                  <a:pt x="61447" y="4785"/>
                </a:lnTo>
                <a:lnTo>
                  <a:pt x="58567" y="2880"/>
                </a:lnTo>
                <a:lnTo>
                  <a:pt x="55686" y="1904"/>
                </a:lnTo>
                <a:lnTo>
                  <a:pt x="51846" y="960"/>
                </a:lnTo>
                <a:lnTo>
                  <a:pt x="48006" y="0"/>
                </a:lnTo>
                <a:lnTo>
                  <a:pt x="38404" y="0"/>
                </a:lnTo>
                <a:lnTo>
                  <a:pt x="33604" y="960"/>
                </a:lnTo>
                <a:lnTo>
                  <a:pt x="29763" y="2880"/>
                </a:lnTo>
                <a:lnTo>
                  <a:pt x="24963" y="4785"/>
                </a:lnTo>
                <a:lnTo>
                  <a:pt x="22082" y="6720"/>
                </a:lnTo>
                <a:lnTo>
                  <a:pt x="18242" y="9585"/>
                </a:lnTo>
                <a:lnTo>
                  <a:pt x="15361" y="12466"/>
                </a:lnTo>
                <a:lnTo>
                  <a:pt x="12481" y="15346"/>
                </a:lnTo>
                <a:lnTo>
                  <a:pt x="10561" y="19187"/>
                </a:lnTo>
                <a:lnTo>
                  <a:pt x="7680" y="23027"/>
                </a:lnTo>
                <a:lnTo>
                  <a:pt x="5760" y="26868"/>
                </a:lnTo>
                <a:lnTo>
                  <a:pt x="4800" y="30708"/>
                </a:lnTo>
                <a:lnTo>
                  <a:pt x="2880" y="34549"/>
                </a:lnTo>
                <a:lnTo>
                  <a:pt x="1920" y="38389"/>
                </a:lnTo>
                <a:lnTo>
                  <a:pt x="960" y="42230"/>
                </a:lnTo>
                <a:lnTo>
                  <a:pt x="960" y="46070"/>
                </a:lnTo>
                <a:lnTo>
                  <a:pt x="0" y="49910"/>
                </a:lnTo>
                <a:lnTo>
                  <a:pt x="0" y="57591"/>
                </a:lnTo>
                <a:lnTo>
                  <a:pt x="960" y="62392"/>
                </a:lnTo>
                <a:lnTo>
                  <a:pt x="1920" y="65272"/>
                </a:lnTo>
                <a:lnTo>
                  <a:pt x="2880" y="69113"/>
                </a:lnTo>
                <a:lnTo>
                  <a:pt x="4800" y="71033"/>
                </a:lnTo>
                <a:lnTo>
                  <a:pt x="7680" y="73913"/>
                </a:lnTo>
                <a:lnTo>
                  <a:pt x="9601" y="75834"/>
                </a:lnTo>
                <a:lnTo>
                  <a:pt x="12481" y="77754"/>
                </a:lnTo>
                <a:lnTo>
                  <a:pt x="16322" y="78714"/>
                </a:lnTo>
                <a:lnTo>
                  <a:pt x="20162" y="79674"/>
                </a:lnTo>
                <a:lnTo>
                  <a:pt x="24003" y="80634"/>
                </a:lnTo>
                <a:lnTo>
                  <a:pt x="31683" y="80634"/>
                </a:lnTo>
                <a:lnTo>
                  <a:pt x="34564" y="79674"/>
                </a:lnTo>
                <a:lnTo>
                  <a:pt x="40325" y="79674"/>
                </a:lnTo>
                <a:lnTo>
                  <a:pt x="42245" y="78714"/>
                </a:lnTo>
                <a:lnTo>
                  <a:pt x="45125" y="78714"/>
                </a:lnTo>
                <a:lnTo>
                  <a:pt x="47045" y="77754"/>
                </a:lnTo>
                <a:lnTo>
                  <a:pt x="48966" y="77754"/>
                </a:lnTo>
                <a:lnTo>
                  <a:pt x="50886" y="76794"/>
                </a:lnTo>
                <a:lnTo>
                  <a:pt x="51846" y="75834"/>
                </a:lnTo>
                <a:lnTo>
                  <a:pt x="53766" y="75834"/>
                </a:lnTo>
                <a:lnTo>
                  <a:pt x="53766" y="74874"/>
                </a:lnTo>
                <a:lnTo>
                  <a:pt x="54726" y="74874"/>
                </a:lnTo>
                <a:lnTo>
                  <a:pt x="54726" y="72953"/>
                </a:lnTo>
                <a:lnTo>
                  <a:pt x="55686" y="71993"/>
                </a:lnTo>
                <a:lnTo>
                  <a:pt x="55686" y="71033"/>
                </a:lnTo>
                <a:lnTo>
                  <a:pt x="56647" y="70073"/>
                </a:lnTo>
                <a:lnTo>
                  <a:pt x="56647" y="65272"/>
                </a:lnTo>
                <a:lnTo>
                  <a:pt x="55686" y="65272"/>
                </a:lnTo>
                <a:lnTo>
                  <a:pt x="55686" y="64312"/>
                </a:lnTo>
                <a:lnTo>
                  <a:pt x="54726" y="64312"/>
                </a:lnTo>
                <a:lnTo>
                  <a:pt x="53766" y="65272"/>
                </a:lnTo>
                <a:lnTo>
                  <a:pt x="52806" y="65272"/>
                </a:lnTo>
                <a:lnTo>
                  <a:pt x="50886" y="66233"/>
                </a:lnTo>
                <a:lnTo>
                  <a:pt x="49926" y="66233"/>
                </a:lnTo>
                <a:lnTo>
                  <a:pt x="47045" y="67193"/>
                </a:lnTo>
                <a:lnTo>
                  <a:pt x="45125" y="68153"/>
                </a:lnTo>
                <a:lnTo>
                  <a:pt x="43205" y="68153"/>
                </a:lnTo>
                <a:lnTo>
                  <a:pt x="40325" y="69113"/>
                </a:lnTo>
                <a:lnTo>
                  <a:pt x="24963" y="69113"/>
                </a:lnTo>
                <a:lnTo>
                  <a:pt x="21122" y="68153"/>
                </a:lnTo>
                <a:lnTo>
                  <a:pt x="18242" y="65272"/>
                </a:lnTo>
                <a:lnTo>
                  <a:pt x="15361" y="62392"/>
                </a:lnTo>
                <a:lnTo>
                  <a:pt x="14401" y="58552"/>
                </a:lnTo>
                <a:lnTo>
                  <a:pt x="14401" y="45110"/>
                </a:lnTo>
                <a:lnTo>
                  <a:pt x="15361" y="43190"/>
                </a:lnTo>
                <a:lnTo>
                  <a:pt x="31683" y="43190"/>
                </a:lnTo>
                <a:lnTo>
                  <a:pt x="38404" y="42230"/>
                </a:lnTo>
                <a:lnTo>
                  <a:pt x="39364" y="32628"/>
                </a:lnTo>
                <a:lnTo>
                  <a:pt x="35524" y="32628"/>
                </a:lnTo>
                <a:lnTo>
                  <a:pt x="31683" y="33588"/>
                </a:lnTo>
                <a:lnTo>
                  <a:pt x="17282" y="3358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" name="object 165"/>
          <p:cNvSpPr/>
          <p:nvPr/>
        </p:nvSpPr>
        <p:spPr>
          <a:xfrm>
            <a:off x="4027307" y="3373099"/>
            <a:ext cx="65288" cy="76809"/>
          </a:xfrm>
          <a:custGeom>
            <a:avLst/>
            <a:gdLst/>
            <a:ahLst/>
            <a:cxnLst/>
            <a:rect l="l" t="t" r="r" b="b"/>
            <a:pathLst>
              <a:path w="65288" h="76809">
                <a:moveTo>
                  <a:pt x="22082" y="62407"/>
                </a:moveTo>
                <a:lnTo>
                  <a:pt x="13441" y="1935"/>
                </a:lnTo>
                <a:lnTo>
                  <a:pt x="12496" y="975"/>
                </a:lnTo>
                <a:lnTo>
                  <a:pt x="12496" y="0"/>
                </a:lnTo>
                <a:lnTo>
                  <a:pt x="975" y="0"/>
                </a:lnTo>
                <a:lnTo>
                  <a:pt x="0" y="975"/>
                </a:lnTo>
                <a:lnTo>
                  <a:pt x="0" y="5775"/>
                </a:lnTo>
                <a:lnTo>
                  <a:pt x="10561" y="73929"/>
                </a:lnTo>
                <a:lnTo>
                  <a:pt x="10561" y="75849"/>
                </a:lnTo>
                <a:lnTo>
                  <a:pt x="11521" y="75849"/>
                </a:lnTo>
                <a:lnTo>
                  <a:pt x="11521" y="76809"/>
                </a:lnTo>
                <a:lnTo>
                  <a:pt x="22082" y="76809"/>
                </a:lnTo>
                <a:lnTo>
                  <a:pt x="22082" y="63367"/>
                </a:lnTo>
                <a:lnTo>
                  <a:pt x="23042" y="76809"/>
                </a:lnTo>
                <a:lnTo>
                  <a:pt x="24963" y="76809"/>
                </a:lnTo>
                <a:lnTo>
                  <a:pt x="25923" y="75849"/>
                </a:lnTo>
                <a:lnTo>
                  <a:pt x="26883" y="74889"/>
                </a:lnTo>
                <a:lnTo>
                  <a:pt x="31683" y="69128"/>
                </a:lnTo>
                <a:lnTo>
                  <a:pt x="35524" y="63367"/>
                </a:lnTo>
                <a:lnTo>
                  <a:pt x="39364" y="58567"/>
                </a:lnTo>
                <a:lnTo>
                  <a:pt x="43205" y="51846"/>
                </a:lnTo>
                <a:lnTo>
                  <a:pt x="46085" y="46085"/>
                </a:lnTo>
                <a:lnTo>
                  <a:pt x="48966" y="40325"/>
                </a:lnTo>
                <a:lnTo>
                  <a:pt x="51846" y="34564"/>
                </a:lnTo>
                <a:lnTo>
                  <a:pt x="54726" y="28803"/>
                </a:lnTo>
                <a:lnTo>
                  <a:pt x="57607" y="23042"/>
                </a:lnTo>
                <a:lnTo>
                  <a:pt x="60487" y="16337"/>
                </a:lnTo>
                <a:lnTo>
                  <a:pt x="62407" y="10561"/>
                </a:lnTo>
                <a:lnTo>
                  <a:pt x="64328" y="4815"/>
                </a:lnTo>
                <a:lnTo>
                  <a:pt x="64328" y="3840"/>
                </a:lnTo>
                <a:lnTo>
                  <a:pt x="65288" y="2880"/>
                </a:lnTo>
                <a:lnTo>
                  <a:pt x="65288" y="975"/>
                </a:lnTo>
                <a:lnTo>
                  <a:pt x="64328" y="975"/>
                </a:lnTo>
                <a:lnTo>
                  <a:pt x="64328" y="0"/>
                </a:lnTo>
                <a:lnTo>
                  <a:pt x="52806" y="0"/>
                </a:lnTo>
                <a:lnTo>
                  <a:pt x="51846" y="975"/>
                </a:lnTo>
                <a:lnTo>
                  <a:pt x="50886" y="975"/>
                </a:lnTo>
                <a:lnTo>
                  <a:pt x="50886" y="1935"/>
                </a:lnTo>
                <a:lnTo>
                  <a:pt x="48966" y="8656"/>
                </a:lnTo>
                <a:lnTo>
                  <a:pt x="47045" y="14401"/>
                </a:lnTo>
                <a:lnTo>
                  <a:pt x="45125" y="19202"/>
                </a:lnTo>
                <a:lnTo>
                  <a:pt x="42245" y="24963"/>
                </a:lnTo>
                <a:lnTo>
                  <a:pt x="40325" y="29763"/>
                </a:lnTo>
                <a:lnTo>
                  <a:pt x="38404" y="34564"/>
                </a:lnTo>
                <a:lnTo>
                  <a:pt x="36484" y="39364"/>
                </a:lnTo>
                <a:lnTo>
                  <a:pt x="33604" y="44165"/>
                </a:lnTo>
                <a:lnTo>
                  <a:pt x="30723" y="48966"/>
                </a:lnTo>
                <a:lnTo>
                  <a:pt x="27843" y="52806"/>
                </a:lnTo>
                <a:lnTo>
                  <a:pt x="24963" y="57607"/>
                </a:lnTo>
                <a:lnTo>
                  <a:pt x="22082" y="6240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" name="object 166"/>
          <p:cNvSpPr/>
          <p:nvPr/>
        </p:nvSpPr>
        <p:spPr>
          <a:xfrm>
            <a:off x="4049389" y="3436467"/>
            <a:ext cx="960" cy="13441"/>
          </a:xfrm>
          <a:custGeom>
            <a:avLst/>
            <a:gdLst/>
            <a:ahLst/>
            <a:cxnLst/>
            <a:rect l="l" t="t" r="r" b="b"/>
            <a:pathLst>
              <a:path w="960" h="13441">
                <a:moveTo>
                  <a:pt x="960" y="13441"/>
                </a:moveTo>
                <a:lnTo>
                  <a:pt x="0" y="0"/>
                </a:lnTo>
                <a:lnTo>
                  <a:pt x="0" y="13441"/>
                </a:lnTo>
                <a:lnTo>
                  <a:pt x="960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" name="object 167"/>
          <p:cNvSpPr/>
          <p:nvPr/>
        </p:nvSpPr>
        <p:spPr>
          <a:xfrm>
            <a:off x="4097395" y="3371194"/>
            <a:ext cx="73913" cy="80634"/>
          </a:xfrm>
          <a:custGeom>
            <a:avLst/>
            <a:gdLst/>
            <a:ahLst/>
            <a:cxnLst/>
            <a:rect l="l" t="t" r="r" b="b"/>
            <a:pathLst>
              <a:path w="73913" h="80634">
                <a:moveTo>
                  <a:pt x="15361" y="39349"/>
                </a:moveTo>
                <a:lnTo>
                  <a:pt x="16322" y="35509"/>
                </a:lnTo>
                <a:lnTo>
                  <a:pt x="17282" y="32628"/>
                </a:lnTo>
                <a:lnTo>
                  <a:pt x="18242" y="29748"/>
                </a:lnTo>
                <a:lnTo>
                  <a:pt x="20147" y="26868"/>
                </a:lnTo>
                <a:lnTo>
                  <a:pt x="21122" y="23987"/>
                </a:lnTo>
                <a:lnTo>
                  <a:pt x="23042" y="22067"/>
                </a:lnTo>
                <a:lnTo>
                  <a:pt x="23987" y="19187"/>
                </a:lnTo>
                <a:lnTo>
                  <a:pt x="25923" y="17266"/>
                </a:lnTo>
                <a:lnTo>
                  <a:pt x="28803" y="15346"/>
                </a:lnTo>
                <a:lnTo>
                  <a:pt x="30708" y="14401"/>
                </a:lnTo>
                <a:lnTo>
                  <a:pt x="32644" y="12466"/>
                </a:lnTo>
                <a:lnTo>
                  <a:pt x="35509" y="11506"/>
                </a:lnTo>
                <a:lnTo>
                  <a:pt x="42230" y="11506"/>
                </a:lnTo>
                <a:lnTo>
                  <a:pt x="45110" y="12466"/>
                </a:lnTo>
                <a:lnTo>
                  <a:pt x="47990" y="14401"/>
                </a:lnTo>
                <a:lnTo>
                  <a:pt x="51831" y="16306"/>
                </a:lnTo>
                <a:lnTo>
                  <a:pt x="53751" y="19187"/>
                </a:lnTo>
                <a:lnTo>
                  <a:pt x="56631" y="23027"/>
                </a:lnTo>
                <a:lnTo>
                  <a:pt x="53751" y="36469"/>
                </a:lnTo>
                <a:lnTo>
                  <a:pt x="52791" y="41269"/>
                </a:lnTo>
                <a:lnTo>
                  <a:pt x="51831" y="45110"/>
                </a:lnTo>
                <a:lnTo>
                  <a:pt x="50871" y="78714"/>
                </a:lnTo>
                <a:lnTo>
                  <a:pt x="57591" y="78714"/>
                </a:lnTo>
                <a:lnTo>
                  <a:pt x="58552" y="77754"/>
                </a:lnTo>
                <a:lnTo>
                  <a:pt x="59512" y="77754"/>
                </a:lnTo>
                <a:lnTo>
                  <a:pt x="59512" y="76794"/>
                </a:lnTo>
                <a:lnTo>
                  <a:pt x="73913" y="3840"/>
                </a:lnTo>
                <a:lnTo>
                  <a:pt x="73913" y="2880"/>
                </a:lnTo>
                <a:lnTo>
                  <a:pt x="72953" y="1904"/>
                </a:lnTo>
                <a:lnTo>
                  <a:pt x="63352" y="1904"/>
                </a:lnTo>
                <a:lnTo>
                  <a:pt x="62392" y="2880"/>
                </a:lnTo>
                <a:lnTo>
                  <a:pt x="61432" y="3840"/>
                </a:lnTo>
                <a:lnTo>
                  <a:pt x="60472" y="11506"/>
                </a:lnTo>
                <a:lnTo>
                  <a:pt x="57591" y="7680"/>
                </a:lnTo>
                <a:lnTo>
                  <a:pt x="54711" y="4785"/>
                </a:lnTo>
                <a:lnTo>
                  <a:pt x="50871" y="2880"/>
                </a:lnTo>
                <a:lnTo>
                  <a:pt x="47990" y="960"/>
                </a:lnTo>
                <a:lnTo>
                  <a:pt x="43190" y="0"/>
                </a:lnTo>
                <a:lnTo>
                  <a:pt x="33604" y="0"/>
                </a:lnTo>
                <a:lnTo>
                  <a:pt x="29763" y="960"/>
                </a:lnTo>
                <a:lnTo>
                  <a:pt x="25923" y="2880"/>
                </a:lnTo>
                <a:lnTo>
                  <a:pt x="22082" y="4785"/>
                </a:lnTo>
                <a:lnTo>
                  <a:pt x="19202" y="7680"/>
                </a:lnTo>
                <a:lnTo>
                  <a:pt x="16322" y="10561"/>
                </a:lnTo>
                <a:lnTo>
                  <a:pt x="13441" y="13426"/>
                </a:lnTo>
                <a:lnTo>
                  <a:pt x="14401" y="45110"/>
                </a:lnTo>
                <a:lnTo>
                  <a:pt x="15361" y="42230"/>
                </a:lnTo>
                <a:lnTo>
                  <a:pt x="15361" y="39349"/>
                </a:lnTo>
                <a:close/>
              </a:path>
              <a:path w="73913" h="80634">
                <a:moveTo>
                  <a:pt x="47990" y="78714"/>
                </a:moveTo>
                <a:lnTo>
                  <a:pt x="50871" y="78714"/>
                </a:lnTo>
                <a:lnTo>
                  <a:pt x="51831" y="45110"/>
                </a:lnTo>
                <a:lnTo>
                  <a:pt x="49911" y="48950"/>
                </a:lnTo>
                <a:lnTo>
                  <a:pt x="47030" y="52791"/>
                </a:lnTo>
                <a:lnTo>
                  <a:pt x="45110" y="56631"/>
                </a:lnTo>
                <a:lnTo>
                  <a:pt x="42230" y="59512"/>
                </a:lnTo>
                <a:lnTo>
                  <a:pt x="40325" y="62392"/>
                </a:lnTo>
                <a:lnTo>
                  <a:pt x="37429" y="65272"/>
                </a:lnTo>
                <a:lnTo>
                  <a:pt x="34549" y="66233"/>
                </a:lnTo>
                <a:lnTo>
                  <a:pt x="31668" y="68153"/>
                </a:lnTo>
                <a:lnTo>
                  <a:pt x="27828" y="69113"/>
                </a:lnTo>
                <a:lnTo>
                  <a:pt x="23042" y="69113"/>
                </a:lnTo>
                <a:lnTo>
                  <a:pt x="21122" y="68153"/>
                </a:lnTo>
                <a:lnTo>
                  <a:pt x="19202" y="67193"/>
                </a:lnTo>
                <a:lnTo>
                  <a:pt x="18242" y="66233"/>
                </a:lnTo>
                <a:lnTo>
                  <a:pt x="17282" y="65272"/>
                </a:lnTo>
                <a:lnTo>
                  <a:pt x="16322" y="63352"/>
                </a:lnTo>
                <a:lnTo>
                  <a:pt x="15361" y="62392"/>
                </a:lnTo>
                <a:lnTo>
                  <a:pt x="14401" y="60472"/>
                </a:lnTo>
                <a:lnTo>
                  <a:pt x="14401" y="45110"/>
                </a:lnTo>
                <a:lnTo>
                  <a:pt x="13441" y="13426"/>
                </a:lnTo>
                <a:lnTo>
                  <a:pt x="10561" y="16306"/>
                </a:lnTo>
                <a:lnTo>
                  <a:pt x="8641" y="20147"/>
                </a:lnTo>
                <a:lnTo>
                  <a:pt x="6720" y="23987"/>
                </a:lnTo>
                <a:lnTo>
                  <a:pt x="4800" y="27828"/>
                </a:lnTo>
                <a:lnTo>
                  <a:pt x="3840" y="31668"/>
                </a:lnTo>
                <a:lnTo>
                  <a:pt x="1920" y="36469"/>
                </a:lnTo>
                <a:lnTo>
                  <a:pt x="960" y="40309"/>
                </a:lnTo>
                <a:lnTo>
                  <a:pt x="960" y="44150"/>
                </a:lnTo>
                <a:lnTo>
                  <a:pt x="0" y="47990"/>
                </a:lnTo>
                <a:lnTo>
                  <a:pt x="0" y="60472"/>
                </a:lnTo>
                <a:lnTo>
                  <a:pt x="960" y="63352"/>
                </a:lnTo>
                <a:lnTo>
                  <a:pt x="1920" y="67193"/>
                </a:lnTo>
                <a:lnTo>
                  <a:pt x="2880" y="69113"/>
                </a:lnTo>
                <a:lnTo>
                  <a:pt x="4800" y="71993"/>
                </a:lnTo>
                <a:lnTo>
                  <a:pt x="5760" y="74874"/>
                </a:lnTo>
                <a:lnTo>
                  <a:pt x="8641" y="76794"/>
                </a:lnTo>
                <a:lnTo>
                  <a:pt x="11521" y="77754"/>
                </a:lnTo>
                <a:lnTo>
                  <a:pt x="14401" y="79674"/>
                </a:lnTo>
                <a:lnTo>
                  <a:pt x="17282" y="80634"/>
                </a:lnTo>
                <a:lnTo>
                  <a:pt x="24963" y="80634"/>
                </a:lnTo>
                <a:lnTo>
                  <a:pt x="27828" y="79674"/>
                </a:lnTo>
                <a:lnTo>
                  <a:pt x="31668" y="78714"/>
                </a:lnTo>
                <a:lnTo>
                  <a:pt x="34549" y="77754"/>
                </a:lnTo>
                <a:lnTo>
                  <a:pt x="37429" y="75834"/>
                </a:lnTo>
                <a:lnTo>
                  <a:pt x="39349" y="73913"/>
                </a:lnTo>
                <a:lnTo>
                  <a:pt x="42230" y="72953"/>
                </a:lnTo>
                <a:lnTo>
                  <a:pt x="44150" y="71033"/>
                </a:lnTo>
                <a:lnTo>
                  <a:pt x="46070" y="68153"/>
                </a:lnTo>
                <a:lnTo>
                  <a:pt x="47990" y="66233"/>
                </a:lnTo>
                <a:lnTo>
                  <a:pt x="48950" y="64312"/>
                </a:lnTo>
                <a:lnTo>
                  <a:pt x="49911" y="63352"/>
                </a:lnTo>
                <a:lnTo>
                  <a:pt x="47030" y="76794"/>
                </a:lnTo>
                <a:lnTo>
                  <a:pt x="47030" y="77754"/>
                </a:lnTo>
                <a:lnTo>
                  <a:pt x="47990" y="7871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" name="object 168"/>
          <p:cNvSpPr/>
          <p:nvPr/>
        </p:nvSpPr>
        <p:spPr>
          <a:xfrm>
            <a:off x="3334207" y="3651504"/>
            <a:ext cx="72969" cy="109438"/>
          </a:xfrm>
          <a:custGeom>
            <a:avLst/>
            <a:gdLst/>
            <a:ahLst/>
            <a:cxnLst/>
            <a:rect l="l" t="t" r="r" b="b"/>
            <a:pathLst>
              <a:path w="72969" h="109438">
                <a:moveTo>
                  <a:pt x="63367" y="9601"/>
                </a:moveTo>
                <a:lnTo>
                  <a:pt x="60487" y="27843"/>
                </a:lnTo>
                <a:lnTo>
                  <a:pt x="64328" y="24947"/>
                </a:lnTo>
                <a:lnTo>
                  <a:pt x="69128" y="23027"/>
                </a:lnTo>
                <a:lnTo>
                  <a:pt x="72969" y="20162"/>
                </a:lnTo>
                <a:lnTo>
                  <a:pt x="72969" y="0"/>
                </a:lnTo>
                <a:lnTo>
                  <a:pt x="70088" y="3840"/>
                </a:lnTo>
                <a:lnTo>
                  <a:pt x="67208" y="6720"/>
                </a:lnTo>
                <a:lnTo>
                  <a:pt x="63367" y="9601"/>
                </a:lnTo>
                <a:close/>
              </a:path>
              <a:path w="72969" h="109438">
                <a:moveTo>
                  <a:pt x="82570" y="-25923"/>
                </a:moveTo>
                <a:lnTo>
                  <a:pt x="81610" y="-21122"/>
                </a:lnTo>
                <a:lnTo>
                  <a:pt x="80650" y="-17282"/>
                </a:lnTo>
                <a:lnTo>
                  <a:pt x="78729" y="-12481"/>
                </a:lnTo>
                <a:lnTo>
                  <a:pt x="77769" y="-8641"/>
                </a:lnTo>
                <a:lnTo>
                  <a:pt x="74889" y="-3840"/>
                </a:lnTo>
                <a:lnTo>
                  <a:pt x="72969" y="0"/>
                </a:lnTo>
                <a:lnTo>
                  <a:pt x="72969" y="20162"/>
                </a:lnTo>
                <a:lnTo>
                  <a:pt x="76809" y="17282"/>
                </a:lnTo>
                <a:lnTo>
                  <a:pt x="79689" y="14401"/>
                </a:lnTo>
                <a:lnTo>
                  <a:pt x="82570" y="10561"/>
                </a:lnTo>
                <a:lnTo>
                  <a:pt x="85450" y="7680"/>
                </a:lnTo>
                <a:lnTo>
                  <a:pt x="88331" y="3840"/>
                </a:lnTo>
                <a:lnTo>
                  <a:pt x="90251" y="0"/>
                </a:lnTo>
                <a:lnTo>
                  <a:pt x="92171" y="-3840"/>
                </a:lnTo>
                <a:lnTo>
                  <a:pt x="94091" y="-8641"/>
                </a:lnTo>
                <a:lnTo>
                  <a:pt x="95051" y="-12481"/>
                </a:lnTo>
                <a:lnTo>
                  <a:pt x="96972" y="-16322"/>
                </a:lnTo>
                <a:lnTo>
                  <a:pt x="97917" y="-20162"/>
                </a:lnTo>
                <a:lnTo>
                  <a:pt x="98892" y="-24963"/>
                </a:lnTo>
                <a:lnTo>
                  <a:pt x="98892" y="-28803"/>
                </a:lnTo>
                <a:lnTo>
                  <a:pt x="99852" y="-32644"/>
                </a:lnTo>
                <a:lnTo>
                  <a:pt x="99852" y="-47045"/>
                </a:lnTo>
                <a:lnTo>
                  <a:pt x="98892" y="-52806"/>
                </a:lnTo>
                <a:lnTo>
                  <a:pt x="96972" y="-57607"/>
                </a:lnTo>
                <a:lnTo>
                  <a:pt x="95051" y="-63367"/>
                </a:lnTo>
                <a:lnTo>
                  <a:pt x="92171" y="-67208"/>
                </a:lnTo>
                <a:lnTo>
                  <a:pt x="88331" y="-71048"/>
                </a:lnTo>
                <a:lnTo>
                  <a:pt x="84490" y="-73913"/>
                </a:lnTo>
                <a:lnTo>
                  <a:pt x="79689" y="-76794"/>
                </a:lnTo>
                <a:lnTo>
                  <a:pt x="73929" y="-78729"/>
                </a:lnTo>
                <a:lnTo>
                  <a:pt x="68168" y="-80634"/>
                </a:lnTo>
                <a:lnTo>
                  <a:pt x="60487" y="-81594"/>
                </a:lnTo>
                <a:lnTo>
                  <a:pt x="25923" y="-81594"/>
                </a:lnTo>
                <a:lnTo>
                  <a:pt x="24963" y="-80634"/>
                </a:lnTo>
                <a:lnTo>
                  <a:pt x="23042" y="-80634"/>
                </a:lnTo>
                <a:lnTo>
                  <a:pt x="22082" y="-79689"/>
                </a:lnTo>
                <a:lnTo>
                  <a:pt x="21122" y="-77754"/>
                </a:lnTo>
                <a:lnTo>
                  <a:pt x="21122" y="-75849"/>
                </a:lnTo>
                <a:lnTo>
                  <a:pt x="0" y="25907"/>
                </a:lnTo>
                <a:lnTo>
                  <a:pt x="0" y="29748"/>
                </a:lnTo>
                <a:lnTo>
                  <a:pt x="975" y="30708"/>
                </a:lnTo>
                <a:lnTo>
                  <a:pt x="1935" y="31683"/>
                </a:lnTo>
                <a:lnTo>
                  <a:pt x="3840" y="31683"/>
                </a:lnTo>
                <a:lnTo>
                  <a:pt x="4815" y="32628"/>
                </a:lnTo>
                <a:lnTo>
                  <a:pt x="38404" y="32628"/>
                </a:lnTo>
                <a:lnTo>
                  <a:pt x="44165" y="31683"/>
                </a:lnTo>
                <a:lnTo>
                  <a:pt x="49926" y="30708"/>
                </a:lnTo>
                <a:lnTo>
                  <a:pt x="55686" y="28788"/>
                </a:lnTo>
                <a:lnTo>
                  <a:pt x="60487" y="27843"/>
                </a:lnTo>
                <a:lnTo>
                  <a:pt x="63367" y="9601"/>
                </a:lnTo>
                <a:lnTo>
                  <a:pt x="59527" y="12481"/>
                </a:lnTo>
                <a:lnTo>
                  <a:pt x="55686" y="15346"/>
                </a:lnTo>
                <a:lnTo>
                  <a:pt x="50886" y="17282"/>
                </a:lnTo>
                <a:lnTo>
                  <a:pt x="46085" y="19187"/>
                </a:lnTo>
                <a:lnTo>
                  <a:pt x="17282" y="19187"/>
                </a:lnTo>
                <a:lnTo>
                  <a:pt x="34564" y="-69128"/>
                </a:lnTo>
                <a:lnTo>
                  <a:pt x="57607" y="-69128"/>
                </a:lnTo>
                <a:lnTo>
                  <a:pt x="62407" y="-68168"/>
                </a:lnTo>
                <a:lnTo>
                  <a:pt x="66248" y="-67208"/>
                </a:lnTo>
                <a:lnTo>
                  <a:pt x="70088" y="-65288"/>
                </a:lnTo>
                <a:lnTo>
                  <a:pt x="73929" y="-63367"/>
                </a:lnTo>
                <a:lnTo>
                  <a:pt x="76809" y="-60487"/>
                </a:lnTo>
                <a:lnTo>
                  <a:pt x="78729" y="-57607"/>
                </a:lnTo>
                <a:lnTo>
                  <a:pt x="80650" y="-54726"/>
                </a:lnTo>
                <a:lnTo>
                  <a:pt x="81610" y="-50886"/>
                </a:lnTo>
                <a:lnTo>
                  <a:pt x="83530" y="-48006"/>
                </a:lnTo>
                <a:lnTo>
                  <a:pt x="83530" y="-30723"/>
                </a:lnTo>
                <a:lnTo>
                  <a:pt x="82570" y="-259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" name="object 169"/>
          <p:cNvSpPr/>
          <p:nvPr/>
        </p:nvSpPr>
        <p:spPr>
          <a:xfrm>
            <a:off x="3442685" y="3567028"/>
            <a:ext cx="38404" cy="117104"/>
          </a:xfrm>
          <a:custGeom>
            <a:avLst/>
            <a:gdLst/>
            <a:ahLst/>
            <a:cxnLst/>
            <a:rect l="l" t="t" r="r" b="b"/>
            <a:pathLst>
              <a:path w="38404" h="117104">
                <a:moveTo>
                  <a:pt x="21122" y="5745"/>
                </a:moveTo>
                <a:lnTo>
                  <a:pt x="20162" y="6720"/>
                </a:lnTo>
                <a:lnTo>
                  <a:pt x="20162" y="8625"/>
                </a:lnTo>
                <a:lnTo>
                  <a:pt x="19202" y="10561"/>
                </a:lnTo>
                <a:lnTo>
                  <a:pt x="19202" y="14401"/>
                </a:lnTo>
                <a:lnTo>
                  <a:pt x="20162" y="14401"/>
                </a:lnTo>
                <a:lnTo>
                  <a:pt x="20162" y="15346"/>
                </a:lnTo>
                <a:lnTo>
                  <a:pt x="21122" y="16306"/>
                </a:lnTo>
                <a:lnTo>
                  <a:pt x="22082" y="16306"/>
                </a:lnTo>
                <a:lnTo>
                  <a:pt x="23042" y="17266"/>
                </a:lnTo>
                <a:lnTo>
                  <a:pt x="31683" y="17266"/>
                </a:lnTo>
                <a:lnTo>
                  <a:pt x="32644" y="16306"/>
                </a:lnTo>
                <a:lnTo>
                  <a:pt x="33604" y="16306"/>
                </a:lnTo>
                <a:lnTo>
                  <a:pt x="34564" y="15346"/>
                </a:lnTo>
                <a:lnTo>
                  <a:pt x="35524" y="14401"/>
                </a:lnTo>
                <a:lnTo>
                  <a:pt x="36484" y="13426"/>
                </a:lnTo>
                <a:lnTo>
                  <a:pt x="36484" y="12466"/>
                </a:lnTo>
                <a:lnTo>
                  <a:pt x="37444" y="11506"/>
                </a:lnTo>
                <a:lnTo>
                  <a:pt x="37444" y="8625"/>
                </a:lnTo>
                <a:lnTo>
                  <a:pt x="38404" y="6720"/>
                </a:lnTo>
                <a:lnTo>
                  <a:pt x="38404" y="3840"/>
                </a:lnTo>
                <a:lnTo>
                  <a:pt x="37444" y="2880"/>
                </a:lnTo>
                <a:lnTo>
                  <a:pt x="37444" y="1904"/>
                </a:lnTo>
                <a:lnTo>
                  <a:pt x="36484" y="960"/>
                </a:lnTo>
                <a:lnTo>
                  <a:pt x="35524" y="960"/>
                </a:lnTo>
                <a:lnTo>
                  <a:pt x="34564" y="0"/>
                </a:lnTo>
                <a:lnTo>
                  <a:pt x="25923" y="0"/>
                </a:lnTo>
                <a:lnTo>
                  <a:pt x="24963" y="960"/>
                </a:lnTo>
                <a:lnTo>
                  <a:pt x="24002" y="960"/>
                </a:lnTo>
                <a:lnTo>
                  <a:pt x="23042" y="1904"/>
                </a:lnTo>
                <a:lnTo>
                  <a:pt x="22082" y="2880"/>
                </a:lnTo>
                <a:lnTo>
                  <a:pt x="22082" y="3840"/>
                </a:lnTo>
                <a:lnTo>
                  <a:pt x="21122" y="4785"/>
                </a:lnTo>
                <a:lnTo>
                  <a:pt x="21122" y="5745"/>
                </a:lnTo>
                <a:close/>
              </a:path>
              <a:path w="38404" h="117104">
                <a:moveTo>
                  <a:pt x="16337" y="35509"/>
                </a:moveTo>
                <a:lnTo>
                  <a:pt x="0" y="114223"/>
                </a:lnTo>
                <a:lnTo>
                  <a:pt x="0" y="116159"/>
                </a:lnTo>
                <a:lnTo>
                  <a:pt x="960" y="116159"/>
                </a:lnTo>
                <a:lnTo>
                  <a:pt x="1935" y="117104"/>
                </a:lnTo>
                <a:lnTo>
                  <a:pt x="12481" y="117104"/>
                </a:lnTo>
                <a:lnTo>
                  <a:pt x="13441" y="116159"/>
                </a:lnTo>
                <a:lnTo>
                  <a:pt x="14401" y="116159"/>
                </a:lnTo>
                <a:lnTo>
                  <a:pt x="14401" y="115183"/>
                </a:lnTo>
                <a:lnTo>
                  <a:pt x="15361" y="115183"/>
                </a:lnTo>
                <a:lnTo>
                  <a:pt x="15361" y="114223"/>
                </a:lnTo>
                <a:lnTo>
                  <a:pt x="30723" y="35509"/>
                </a:lnTo>
                <a:lnTo>
                  <a:pt x="30723" y="33588"/>
                </a:lnTo>
                <a:lnTo>
                  <a:pt x="29763" y="33588"/>
                </a:lnTo>
                <a:lnTo>
                  <a:pt x="28803" y="32628"/>
                </a:lnTo>
                <a:lnTo>
                  <a:pt x="18242" y="32628"/>
                </a:lnTo>
                <a:lnTo>
                  <a:pt x="18242" y="33588"/>
                </a:lnTo>
                <a:lnTo>
                  <a:pt x="17282" y="33588"/>
                </a:lnTo>
                <a:lnTo>
                  <a:pt x="16337" y="34549"/>
                </a:lnTo>
                <a:lnTo>
                  <a:pt x="16337" y="3550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" name="object 170"/>
          <p:cNvSpPr/>
          <p:nvPr/>
        </p:nvSpPr>
        <p:spPr>
          <a:xfrm>
            <a:off x="3483970" y="3598697"/>
            <a:ext cx="61432" cy="85435"/>
          </a:xfrm>
          <a:custGeom>
            <a:avLst/>
            <a:gdLst/>
            <a:ahLst/>
            <a:cxnLst/>
            <a:rect l="l" t="t" r="r" b="b"/>
            <a:pathLst>
              <a:path w="61432" h="85435">
                <a:moveTo>
                  <a:pt x="28803" y="3840"/>
                </a:moveTo>
                <a:lnTo>
                  <a:pt x="28803" y="1920"/>
                </a:lnTo>
                <a:lnTo>
                  <a:pt x="27843" y="1920"/>
                </a:lnTo>
                <a:lnTo>
                  <a:pt x="27843" y="960"/>
                </a:lnTo>
                <a:lnTo>
                  <a:pt x="18242" y="960"/>
                </a:lnTo>
                <a:lnTo>
                  <a:pt x="18242" y="1920"/>
                </a:lnTo>
                <a:lnTo>
                  <a:pt x="16322" y="1920"/>
                </a:lnTo>
                <a:lnTo>
                  <a:pt x="16322" y="3840"/>
                </a:lnTo>
                <a:lnTo>
                  <a:pt x="0" y="82555"/>
                </a:lnTo>
                <a:lnTo>
                  <a:pt x="0" y="84490"/>
                </a:lnTo>
                <a:lnTo>
                  <a:pt x="960" y="84490"/>
                </a:lnTo>
                <a:lnTo>
                  <a:pt x="1920" y="85435"/>
                </a:lnTo>
                <a:lnTo>
                  <a:pt x="12481" y="85435"/>
                </a:lnTo>
                <a:lnTo>
                  <a:pt x="13441" y="84490"/>
                </a:lnTo>
                <a:lnTo>
                  <a:pt x="14401" y="84490"/>
                </a:lnTo>
                <a:lnTo>
                  <a:pt x="14401" y="83515"/>
                </a:lnTo>
                <a:lnTo>
                  <a:pt x="15361" y="83515"/>
                </a:lnTo>
                <a:lnTo>
                  <a:pt x="15361" y="82555"/>
                </a:lnTo>
                <a:lnTo>
                  <a:pt x="22082" y="48005"/>
                </a:lnTo>
                <a:lnTo>
                  <a:pt x="23042" y="42245"/>
                </a:lnTo>
                <a:lnTo>
                  <a:pt x="24963" y="38404"/>
                </a:lnTo>
                <a:lnTo>
                  <a:pt x="26883" y="33604"/>
                </a:lnTo>
                <a:lnTo>
                  <a:pt x="28803" y="29763"/>
                </a:lnTo>
                <a:lnTo>
                  <a:pt x="30723" y="25923"/>
                </a:lnTo>
                <a:lnTo>
                  <a:pt x="33604" y="23042"/>
                </a:lnTo>
                <a:lnTo>
                  <a:pt x="36484" y="20162"/>
                </a:lnTo>
                <a:lnTo>
                  <a:pt x="38404" y="17282"/>
                </a:lnTo>
                <a:lnTo>
                  <a:pt x="41285" y="16322"/>
                </a:lnTo>
                <a:lnTo>
                  <a:pt x="44165" y="14401"/>
                </a:lnTo>
                <a:lnTo>
                  <a:pt x="46070" y="13441"/>
                </a:lnTo>
                <a:lnTo>
                  <a:pt x="50886" y="13441"/>
                </a:lnTo>
                <a:lnTo>
                  <a:pt x="51846" y="14401"/>
                </a:lnTo>
                <a:lnTo>
                  <a:pt x="53751" y="14401"/>
                </a:lnTo>
                <a:lnTo>
                  <a:pt x="54726" y="15361"/>
                </a:lnTo>
                <a:lnTo>
                  <a:pt x="57591" y="15361"/>
                </a:lnTo>
                <a:lnTo>
                  <a:pt x="58567" y="14401"/>
                </a:lnTo>
                <a:lnTo>
                  <a:pt x="58567" y="13441"/>
                </a:lnTo>
                <a:lnTo>
                  <a:pt x="59527" y="12481"/>
                </a:lnTo>
                <a:lnTo>
                  <a:pt x="59527" y="11521"/>
                </a:lnTo>
                <a:lnTo>
                  <a:pt x="60472" y="10561"/>
                </a:lnTo>
                <a:lnTo>
                  <a:pt x="60472" y="6720"/>
                </a:lnTo>
                <a:lnTo>
                  <a:pt x="61432" y="5760"/>
                </a:lnTo>
                <a:lnTo>
                  <a:pt x="61432" y="1920"/>
                </a:lnTo>
                <a:lnTo>
                  <a:pt x="60472" y="1920"/>
                </a:lnTo>
                <a:lnTo>
                  <a:pt x="59527" y="960"/>
                </a:lnTo>
                <a:lnTo>
                  <a:pt x="57591" y="960"/>
                </a:lnTo>
                <a:lnTo>
                  <a:pt x="56631" y="0"/>
                </a:lnTo>
                <a:lnTo>
                  <a:pt x="46070" y="0"/>
                </a:lnTo>
                <a:lnTo>
                  <a:pt x="44165" y="960"/>
                </a:lnTo>
                <a:lnTo>
                  <a:pt x="41285" y="1920"/>
                </a:lnTo>
                <a:lnTo>
                  <a:pt x="39364" y="3840"/>
                </a:lnTo>
                <a:lnTo>
                  <a:pt x="37444" y="4800"/>
                </a:lnTo>
                <a:lnTo>
                  <a:pt x="34564" y="6720"/>
                </a:lnTo>
                <a:lnTo>
                  <a:pt x="32644" y="8641"/>
                </a:lnTo>
                <a:lnTo>
                  <a:pt x="30723" y="10561"/>
                </a:lnTo>
                <a:lnTo>
                  <a:pt x="28803" y="13441"/>
                </a:lnTo>
                <a:lnTo>
                  <a:pt x="27843" y="15361"/>
                </a:lnTo>
                <a:lnTo>
                  <a:pt x="25923" y="18242"/>
                </a:lnTo>
                <a:lnTo>
                  <a:pt x="28803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" name="object 171"/>
          <p:cNvSpPr/>
          <p:nvPr/>
        </p:nvSpPr>
        <p:spPr>
          <a:xfrm>
            <a:off x="3563645" y="3598697"/>
            <a:ext cx="58567" cy="45125"/>
          </a:xfrm>
          <a:custGeom>
            <a:avLst/>
            <a:gdLst/>
            <a:ahLst/>
            <a:cxnLst/>
            <a:rect l="l" t="t" r="r" b="b"/>
            <a:pathLst>
              <a:path w="58567" h="45125">
                <a:moveTo>
                  <a:pt x="58567" y="20162"/>
                </a:moveTo>
                <a:lnTo>
                  <a:pt x="58567" y="17282"/>
                </a:lnTo>
                <a:lnTo>
                  <a:pt x="57607" y="15361"/>
                </a:lnTo>
                <a:lnTo>
                  <a:pt x="56647" y="12481"/>
                </a:lnTo>
                <a:lnTo>
                  <a:pt x="55686" y="10561"/>
                </a:lnTo>
                <a:lnTo>
                  <a:pt x="54726" y="8641"/>
                </a:lnTo>
                <a:lnTo>
                  <a:pt x="51846" y="6720"/>
                </a:lnTo>
                <a:lnTo>
                  <a:pt x="49926" y="4800"/>
                </a:lnTo>
                <a:lnTo>
                  <a:pt x="47045" y="2880"/>
                </a:lnTo>
                <a:lnTo>
                  <a:pt x="43205" y="1920"/>
                </a:lnTo>
                <a:lnTo>
                  <a:pt x="40325" y="0"/>
                </a:lnTo>
                <a:lnTo>
                  <a:pt x="24963" y="0"/>
                </a:lnTo>
                <a:lnTo>
                  <a:pt x="20162" y="960"/>
                </a:lnTo>
                <a:lnTo>
                  <a:pt x="15361" y="1920"/>
                </a:lnTo>
                <a:lnTo>
                  <a:pt x="10561" y="3840"/>
                </a:lnTo>
                <a:lnTo>
                  <a:pt x="6720" y="6720"/>
                </a:lnTo>
                <a:lnTo>
                  <a:pt x="3840" y="9601"/>
                </a:lnTo>
                <a:lnTo>
                  <a:pt x="0" y="12481"/>
                </a:lnTo>
                <a:lnTo>
                  <a:pt x="1920" y="35524"/>
                </a:lnTo>
                <a:lnTo>
                  <a:pt x="2880" y="32644"/>
                </a:lnTo>
                <a:lnTo>
                  <a:pt x="4800" y="28803"/>
                </a:lnTo>
                <a:lnTo>
                  <a:pt x="5760" y="25923"/>
                </a:lnTo>
                <a:lnTo>
                  <a:pt x="7680" y="23042"/>
                </a:lnTo>
                <a:lnTo>
                  <a:pt x="9601" y="20162"/>
                </a:lnTo>
                <a:lnTo>
                  <a:pt x="11521" y="18242"/>
                </a:lnTo>
                <a:lnTo>
                  <a:pt x="14401" y="16322"/>
                </a:lnTo>
                <a:lnTo>
                  <a:pt x="17282" y="14401"/>
                </a:lnTo>
                <a:lnTo>
                  <a:pt x="20162" y="13441"/>
                </a:lnTo>
                <a:lnTo>
                  <a:pt x="23042" y="11521"/>
                </a:lnTo>
                <a:lnTo>
                  <a:pt x="34564" y="11521"/>
                </a:lnTo>
                <a:lnTo>
                  <a:pt x="37444" y="12481"/>
                </a:lnTo>
                <a:lnTo>
                  <a:pt x="40325" y="14401"/>
                </a:lnTo>
                <a:lnTo>
                  <a:pt x="42245" y="15361"/>
                </a:lnTo>
                <a:lnTo>
                  <a:pt x="43205" y="18242"/>
                </a:lnTo>
                <a:lnTo>
                  <a:pt x="43205" y="24963"/>
                </a:lnTo>
                <a:lnTo>
                  <a:pt x="42245" y="26883"/>
                </a:lnTo>
                <a:lnTo>
                  <a:pt x="41285" y="28803"/>
                </a:lnTo>
                <a:lnTo>
                  <a:pt x="39364" y="29763"/>
                </a:lnTo>
                <a:lnTo>
                  <a:pt x="36484" y="31683"/>
                </a:lnTo>
                <a:lnTo>
                  <a:pt x="34564" y="32644"/>
                </a:lnTo>
                <a:lnTo>
                  <a:pt x="30723" y="33604"/>
                </a:lnTo>
                <a:lnTo>
                  <a:pt x="26883" y="34564"/>
                </a:lnTo>
                <a:lnTo>
                  <a:pt x="24963" y="45125"/>
                </a:lnTo>
                <a:lnTo>
                  <a:pt x="31683" y="44165"/>
                </a:lnTo>
                <a:lnTo>
                  <a:pt x="37444" y="43205"/>
                </a:lnTo>
                <a:lnTo>
                  <a:pt x="43205" y="41285"/>
                </a:lnTo>
                <a:lnTo>
                  <a:pt x="47045" y="39364"/>
                </a:lnTo>
                <a:lnTo>
                  <a:pt x="50886" y="36484"/>
                </a:lnTo>
                <a:lnTo>
                  <a:pt x="53766" y="33604"/>
                </a:lnTo>
                <a:lnTo>
                  <a:pt x="55686" y="30723"/>
                </a:lnTo>
                <a:lnTo>
                  <a:pt x="57607" y="27843"/>
                </a:lnTo>
                <a:lnTo>
                  <a:pt x="58567" y="24002"/>
                </a:lnTo>
                <a:lnTo>
                  <a:pt x="58567" y="201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" name="object 172"/>
          <p:cNvSpPr/>
          <p:nvPr/>
        </p:nvSpPr>
        <p:spPr>
          <a:xfrm>
            <a:off x="3547323" y="3611178"/>
            <a:ext cx="61447" cy="73913"/>
          </a:xfrm>
          <a:custGeom>
            <a:avLst/>
            <a:gdLst/>
            <a:ahLst/>
            <a:cxnLst/>
            <a:rect l="l" t="t" r="r" b="b"/>
            <a:pathLst>
              <a:path w="61447" h="73913">
                <a:moveTo>
                  <a:pt x="39364" y="23042"/>
                </a:moveTo>
                <a:lnTo>
                  <a:pt x="18242" y="23042"/>
                </a:lnTo>
                <a:lnTo>
                  <a:pt x="16322" y="0"/>
                </a:lnTo>
                <a:lnTo>
                  <a:pt x="13441" y="3840"/>
                </a:lnTo>
                <a:lnTo>
                  <a:pt x="10561" y="7680"/>
                </a:lnTo>
                <a:lnTo>
                  <a:pt x="8641" y="11521"/>
                </a:lnTo>
                <a:lnTo>
                  <a:pt x="5760" y="15361"/>
                </a:lnTo>
                <a:lnTo>
                  <a:pt x="4800" y="20162"/>
                </a:lnTo>
                <a:lnTo>
                  <a:pt x="2895" y="24002"/>
                </a:lnTo>
                <a:lnTo>
                  <a:pt x="1920" y="28803"/>
                </a:lnTo>
                <a:lnTo>
                  <a:pt x="960" y="32644"/>
                </a:lnTo>
                <a:lnTo>
                  <a:pt x="0" y="37444"/>
                </a:lnTo>
                <a:lnTo>
                  <a:pt x="0" y="49926"/>
                </a:lnTo>
                <a:lnTo>
                  <a:pt x="960" y="54726"/>
                </a:lnTo>
                <a:lnTo>
                  <a:pt x="1920" y="57607"/>
                </a:lnTo>
                <a:lnTo>
                  <a:pt x="2895" y="61447"/>
                </a:lnTo>
                <a:lnTo>
                  <a:pt x="4800" y="64328"/>
                </a:lnTo>
                <a:lnTo>
                  <a:pt x="7680" y="67193"/>
                </a:lnTo>
                <a:lnTo>
                  <a:pt x="10561" y="69113"/>
                </a:lnTo>
                <a:lnTo>
                  <a:pt x="13441" y="71033"/>
                </a:lnTo>
                <a:lnTo>
                  <a:pt x="17282" y="72009"/>
                </a:lnTo>
                <a:lnTo>
                  <a:pt x="21122" y="73913"/>
                </a:lnTo>
                <a:lnTo>
                  <a:pt x="40325" y="73913"/>
                </a:lnTo>
                <a:lnTo>
                  <a:pt x="43205" y="72953"/>
                </a:lnTo>
                <a:lnTo>
                  <a:pt x="46085" y="72953"/>
                </a:lnTo>
                <a:lnTo>
                  <a:pt x="48005" y="72009"/>
                </a:lnTo>
                <a:lnTo>
                  <a:pt x="50886" y="72009"/>
                </a:lnTo>
                <a:lnTo>
                  <a:pt x="52806" y="71033"/>
                </a:lnTo>
                <a:lnTo>
                  <a:pt x="54726" y="70073"/>
                </a:lnTo>
                <a:lnTo>
                  <a:pt x="56647" y="70073"/>
                </a:lnTo>
                <a:lnTo>
                  <a:pt x="57607" y="69113"/>
                </a:lnTo>
                <a:lnTo>
                  <a:pt x="58567" y="68168"/>
                </a:lnTo>
                <a:lnTo>
                  <a:pt x="59527" y="67193"/>
                </a:lnTo>
                <a:lnTo>
                  <a:pt x="59527" y="66233"/>
                </a:lnTo>
                <a:lnTo>
                  <a:pt x="60487" y="65272"/>
                </a:lnTo>
                <a:lnTo>
                  <a:pt x="60487" y="63352"/>
                </a:lnTo>
                <a:lnTo>
                  <a:pt x="61447" y="62392"/>
                </a:lnTo>
                <a:lnTo>
                  <a:pt x="61447" y="58552"/>
                </a:lnTo>
                <a:lnTo>
                  <a:pt x="60487" y="57607"/>
                </a:lnTo>
                <a:lnTo>
                  <a:pt x="58567" y="57607"/>
                </a:lnTo>
                <a:lnTo>
                  <a:pt x="56647" y="58552"/>
                </a:lnTo>
                <a:lnTo>
                  <a:pt x="55686" y="58552"/>
                </a:lnTo>
                <a:lnTo>
                  <a:pt x="53766" y="59512"/>
                </a:lnTo>
                <a:lnTo>
                  <a:pt x="51846" y="59512"/>
                </a:lnTo>
                <a:lnTo>
                  <a:pt x="48966" y="60487"/>
                </a:lnTo>
                <a:lnTo>
                  <a:pt x="47045" y="61447"/>
                </a:lnTo>
                <a:lnTo>
                  <a:pt x="43205" y="61447"/>
                </a:lnTo>
                <a:lnTo>
                  <a:pt x="40325" y="62392"/>
                </a:lnTo>
                <a:lnTo>
                  <a:pt x="26883" y="62392"/>
                </a:lnTo>
                <a:lnTo>
                  <a:pt x="22082" y="60487"/>
                </a:lnTo>
                <a:lnTo>
                  <a:pt x="19202" y="57607"/>
                </a:lnTo>
                <a:lnTo>
                  <a:pt x="16322" y="54726"/>
                </a:lnTo>
                <a:lnTo>
                  <a:pt x="15361" y="49926"/>
                </a:lnTo>
                <a:lnTo>
                  <a:pt x="15361" y="35524"/>
                </a:lnTo>
                <a:lnTo>
                  <a:pt x="16322" y="33604"/>
                </a:lnTo>
                <a:lnTo>
                  <a:pt x="34564" y="33604"/>
                </a:lnTo>
                <a:lnTo>
                  <a:pt x="41285" y="32644"/>
                </a:lnTo>
                <a:lnTo>
                  <a:pt x="43205" y="22082"/>
                </a:lnTo>
                <a:lnTo>
                  <a:pt x="39364" y="230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" name="object 173"/>
          <p:cNvSpPr/>
          <p:nvPr/>
        </p:nvSpPr>
        <p:spPr>
          <a:xfrm>
            <a:off x="3633734" y="3598697"/>
            <a:ext cx="68153" cy="86395"/>
          </a:xfrm>
          <a:custGeom>
            <a:avLst/>
            <a:gdLst/>
            <a:ahLst/>
            <a:cxnLst/>
            <a:rect l="l" t="t" r="r" b="b"/>
            <a:pathLst>
              <a:path w="68153" h="86395">
                <a:moveTo>
                  <a:pt x="1904" y="74874"/>
                </a:moveTo>
                <a:lnTo>
                  <a:pt x="6720" y="79674"/>
                </a:lnTo>
                <a:lnTo>
                  <a:pt x="11506" y="84490"/>
                </a:lnTo>
                <a:lnTo>
                  <a:pt x="18227" y="86395"/>
                </a:lnTo>
                <a:lnTo>
                  <a:pt x="33588" y="86395"/>
                </a:lnTo>
                <a:lnTo>
                  <a:pt x="36469" y="85435"/>
                </a:lnTo>
                <a:lnTo>
                  <a:pt x="39349" y="85435"/>
                </a:lnTo>
                <a:lnTo>
                  <a:pt x="41269" y="84490"/>
                </a:lnTo>
                <a:lnTo>
                  <a:pt x="44150" y="83515"/>
                </a:lnTo>
                <a:lnTo>
                  <a:pt x="46070" y="82555"/>
                </a:lnTo>
                <a:lnTo>
                  <a:pt x="47990" y="81594"/>
                </a:lnTo>
                <a:lnTo>
                  <a:pt x="49910" y="80650"/>
                </a:lnTo>
                <a:lnTo>
                  <a:pt x="51831" y="79674"/>
                </a:lnTo>
                <a:lnTo>
                  <a:pt x="52791" y="78714"/>
                </a:lnTo>
                <a:lnTo>
                  <a:pt x="53751" y="78714"/>
                </a:lnTo>
                <a:lnTo>
                  <a:pt x="54711" y="77754"/>
                </a:lnTo>
                <a:lnTo>
                  <a:pt x="54711" y="76809"/>
                </a:lnTo>
                <a:lnTo>
                  <a:pt x="55671" y="75834"/>
                </a:lnTo>
                <a:lnTo>
                  <a:pt x="55671" y="73929"/>
                </a:lnTo>
                <a:lnTo>
                  <a:pt x="56631" y="72969"/>
                </a:lnTo>
                <a:lnTo>
                  <a:pt x="56631" y="65288"/>
                </a:lnTo>
                <a:lnTo>
                  <a:pt x="53751" y="65288"/>
                </a:lnTo>
                <a:lnTo>
                  <a:pt x="51831" y="66248"/>
                </a:lnTo>
                <a:lnTo>
                  <a:pt x="50871" y="67208"/>
                </a:lnTo>
                <a:lnTo>
                  <a:pt x="49910" y="68153"/>
                </a:lnTo>
                <a:lnTo>
                  <a:pt x="47990" y="69128"/>
                </a:lnTo>
                <a:lnTo>
                  <a:pt x="45110" y="71033"/>
                </a:lnTo>
                <a:lnTo>
                  <a:pt x="43190" y="71993"/>
                </a:lnTo>
                <a:lnTo>
                  <a:pt x="40309" y="72969"/>
                </a:lnTo>
                <a:lnTo>
                  <a:pt x="37429" y="73929"/>
                </a:lnTo>
                <a:lnTo>
                  <a:pt x="25907" y="73929"/>
                </a:lnTo>
                <a:lnTo>
                  <a:pt x="22067" y="72969"/>
                </a:lnTo>
                <a:lnTo>
                  <a:pt x="19187" y="69128"/>
                </a:lnTo>
                <a:lnTo>
                  <a:pt x="16306" y="66248"/>
                </a:lnTo>
                <a:lnTo>
                  <a:pt x="15346" y="61447"/>
                </a:lnTo>
                <a:lnTo>
                  <a:pt x="15346" y="48005"/>
                </a:lnTo>
                <a:lnTo>
                  <a:pt x="16306" y="45125"/>
                </a:lnTo>
                <a:lnTo>
                  <a:pt x="16306" y="41285"/>
                </a:lnTo>
                <a:lnTo>
                  <a:pt x="17266" y="38404"/>
                </a:lnTo>
                <a:lnTo>
                  <a:pt x="18227" y="35524"/>
                </a:lnTo>
                <a:lnTo>
                  <a:pt x="19187" y="31683"/>
                </a:lnTo>
                <a:lnTo>
                  <a:pt x="21107" y="28803"/>
                </a:lnTo>
                <a:lnTo>
                  <a:pt x="22067" y="25923"/>
                </a:lnTo>
                <a:lnTo>
                  <a:pt x="23987" y="23042"/>
                </a:lnTo>
                <a:lnTo>
                  <a:pt x="25907" y="20162"/>
                </a:lnTo>
                <a:lnTo>
                  <a:pt x="28788" y="18242"/>
                </a:lnTo>
                <a:lnTo>
                  <a:pt x="30708" y="16322"/>
                </a:lnTo>
                <a:lnTo>
                  <a:pt x="33588" y="14401"/>
                </a:lnTo>
                <a:lnTo>
                  <a:pt x="36469" y="12481"/>
                </a:lnTo>
                <a:lnTo>
                  <a:pt x="40309" y="11521"/>
                </a:lnTo>
                <a:lnTo>
                  <a:pt x="47030" y="11521"/>
                </a:lnTo>
                <a:lnTo>
                  <a:pt x="49910" y="12481"/>
                </a:lnTo>
                <a:lnTo>
                  <a:pt x="51831" y="13441"/>
                </a:lnTo>
                <a:lnTo>
                  <a:pt x="54711" y="14401"/>
                </a:lnTo>
                <a:lnTo>
                  <a:pt x="56631" y="15361"/>
                </a:lnTo>
                <a:lnTo>
                  <a:pt x="57591" y="16322"/>
                </a:lnTo>
                <a:lnTo>
                  <a:pt x="59512" y="17282"/>
                </a:lnTo>
                <a:lnTo>
                  <a:pt x="60472" y="18242"/>
                </a:lnTo>
                <a:lnTo>
                  <a:pt x="61432" y="19202"/>
                </a:lnTo>
                <a:lnTo>
                  <a:pt x="62392" y="20162"/>
                </a:lnTo>
                <a:lnTo>
                  <a:pt x="65272" y="20162"/>
                </a:lnTo>
                <a:lnTo>
                  <a:pt x="65272" y="19202"/>
                </a:lnTo>
                <a:lnTo>
                  <a:pt x="66233" y="18242"/>
                </a:lnTo>
                <a:lnTo>
                  <a:pt x="67193" y="18242"/>
                </a:lnTo>
                <a:lnTo>
                  <a:pt x="67193" y="16322"/>
                </a:lnTo>
                <a:lnTo>
                  <a:pt x="68153" y="15361"/>
                </a:lnTo>
                <a:lnTo>
                  <a:pt x="68153" y="8641"/>
                </a:lnTo>
                <a:lnTo>
                  <a:pt x="67193" y="7680"/>
                </a:lnTo>
                <a:lnTo>
                  <a:pt x="66233" y="6720"/>
                </a:lnTo>
                <a:lnTo>
                  <a:pt x="65272" y="5760"/>
                </a:lnTo>
                <a:lnTo>
                  <a:pt x="64312" y="4800"/>
                </a:lnTo>
                <a:lnTo>
                  <a:pt x="62392" y="4800"/>
                </a:lnTo>
                <a:lnTo>
                  <a:pt x="61432" y="2880"/>
                </a:lnTo>
                <a:lnTo>
                  <a:pt x="59512" y="2880"/>
                </a:lnTo>
                <a:lnTo>
                  <a:pt x="57591" y="1920"/>
                </a:lnTo>
                <a:lnTo>
                  <a:pt x="55671" y="960"/>
                </a:lnTo>
                <a:lnTo>
                  <a:pt x="53751" y="960"/>
                </a:lnTo>
                <a:lnTo>
                  <a:pt x="51831" y="0"/>
                </a:lnTo>
                <a:lnTo>
                  <a:pt x="39349" y="0"/>
                </a:lnTo>
                <a:lnTo>
                  <a:pt x="33588" y="960"/>
                </a:lnTo>
                <a:lnTo>
                  <a:pt x="29748" y="2880"/>
                </a:lnTo>
                <a:lnTo>
                  <a:pt x="24947" y="4800"/>
                </a:lnTo>
                <a:lnTo>
                  <a:pt x="21107" y="6720"/>
                </a:lnTo>
                <a:lnTo>
                  <a:pt x="18227" y="10561"/>
                </a:lnTo>
                <a:lnTo>
                  <a:pt x="14401" y="13441"/>
                </a:lnTo>
                <a:lnTo>
                  <a:pt x="11506" y="17282"/>
                </a:lnTo>
                <a:lnTo>
                  <a:pt x="9585" y="21122"/>
                </a:lnTo>
                <a:lnTo>
                  <a:pt x="6720" y="24963"/>
                </a:lnTo>
                <a:lnTo>
                  <a:pt x="4785" y="28803"/>
                </a:lnTo>
                <a:lnTo>
                  <a:pt x="3840" y="33604"/>
                </a:lnTo>
                <a:lnTo>
                  <a:pt x="1904" y="37444"/>
                </a:lnTo>
                <a:lnTo>
                  <a:pt x="944" y="42245"/>
                </a:lnTo>
                <a:lnTo>
                  <a:pt x="944" y="46085"/>
                </a:lnTo>
                <a:lnTo>
                  <a:pt x="0" y="50886"/>
                </a:lnTo>
                <a:lnTo>
                  <a:pt x="0" y="67208"/>
                </a:lnTo>
                <a:lnTo>
                  <a:pt x="1904" y="7487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" name="object 174"/>
          <p:cNvSpPr/>
          <p:nvPr/>
        </p:nvSpPr>
        <p:spPr>
          <a:xfrm>
            <a:off x="3711488" y="3578534"/>
            <a:ext cx="52791" cy="106558"/>
          </a:xfrm>
          <a:custGeom>
            <a:avLst/>
            <a:gdLst/>
            <a:ahLst/>
            <a:cxnLst/>
            <a:rect l="l" t="t" r="r" b="b"/>
            <a:pathLst>
              <a:path w="52791" h="106558">
                <a:moveTo>
                  <a:pt x="26883" y="106558"/>
                </a:moveTo>
                <a:lnTo>
                  <a:pt x="27843" y="106558"/>
                </a:lnTo>
                <a:lnTo>
                  <a:pt x="29748" y="105597"/>
                </a:lnTo>
                <a:lnTo>
                  <a:pt x="31668" y="105597"/>
                </a:lnTo>
                <a:lnTo>
                  <a:pt x="32628" y="104653"/>
                </a:lnTo>
                <a:lnTo>
                  <a:pt x="33588" y="104653"/>
                </a:lnTo>
                <a:lnTo>
                  <a:pt x="34564" y="103677"/>
                </a:lnTo>
                <a:lnTo>
                  <a:pt x="35509" y="103677"/>
                </a:lnTo>
                <a:lnTo>
                  <a:pt x="36469" y="102717"/>
                </a:lnTo>
                <a:lnTo>
                  <a:pt x="37429" y="101757"/>
                </a:lnTo>
                <a:lnTo>
                  <a:pt x="37429" y="99837"/>
                </a:lnTo>
                <a:lnTo>
                  <a:pt x="38389" y="98877"/>
                </a:lnTo>
                <a:lnTo>
                  <a:pt x="38389" y="92156"/>
                </a:lnTo>
                <a:lnTo>
                  <a:pt x="34564" y="92156"/>
                </a:lnTo>
                <a:lnTo>
                  <a:pt x="34564" y="93131"/>
                </a:lnTo>
                <a:lnTo>
                  <a:pt x="32628" y="93131"/>
                </a:lnTo>
                <a:lnTo>
                  <a:pt x="31668" y="94091"/>
                </a:lnTo>
                <a:lnTo>
                  <a:pt x="23042" y="94091"/>
                </a:lnTo>
                <a:lnTo>
                  <a:pt x="21107" y="93131"/>
                </a:lnTo>
                <a:lnTo>
                  <a:pt x="20162" y="92156"/>
                </a:lnTo>
                <a:lnTo>
                  <a:pt x="19202" y="91196"/>
                </a:lnTo>
                <a:lnTo>
                  <a:pt x="18227" y="88315"/>
                </a:lnTo>
                <a:lnTo>
                  <a:pt x="18227" y="80650"/>
                </a:lnTo>
                <a:lnTo>
                  <a:pt x="19202" y="78729"/>
                </a:lnTo>
                <a:lnTo>
                  <a:pt x="19202" y="77769"/>
                </a:lnTo>
                <a:lnTo>
                  <a:pt x="27843" y="33604"/>
                </a:lnTo>
                <a:lnTo>
                  <a:pt x="48950" y="33604"/>
                </a:lnTo>
                <a:lnTo>
                  <a:pt x="49911" y="32644"/>
                </a:lnTo>
                <a:lnTo>
                  <a:pt x="50871" y="32644"/>
                </a:lnTo>
                <a:lnTo>
                  <a:pt x="50871" y="31683"/>
                </a:lnTo>
                <a:lnTo>
                  <a:pt x="51831" y="30723"/>
                </a:lnTo>
                <a:lnTo>
                  <a:pt x="51831" y="28803"/>
                </a:lnTo>
                <a:lnTo>
                  <a:pt x="52791" y="27843"/>
                </a:lnTo>
                <a:lnTo>
                  <a:pt x="52791" y="22082"/>
                </a:lnTo>
                <a:lnTo>
                  <a:pt x="51831" y="22082"/>
                </a:lnTo>
                <a:lnTo>
                  <a:pt x="51831" y="21122"/>
                </a:lnTo>
                <a:lnTo>
                  <a:pt x="30723" y="21122"/>
                </a:lnTo>
                <a:lnTo>
                  <a:pt x="34564" y="2895"/>
                </a:lnTo>
                <a:lnTo>
                  <a:pt x="34564" y="1920"/>
                </a:lnTo>
                <a:lnTo>
                  <a:pt x="33588" y="1920"/>
                </a:lnTo>
                <a:lnTo>
                  <a:pt x="33588" y="960"/>
                </a:lnTo>
                <a:lnTo>
                  <a:pt x="32628" y="960"/>
                </a:lnTo>
                <a:lnTo>
                  <a:pt x="32628" y="0"/>
                </a:lnTo>
                <a:lnTo>
                  <a:pt x="22067" y="0"/>
                </a:lnTo>
                <a:lnTo>
                  <a:pt x="21107" y="960"/>
                </a:lnTo>
                <a:lnTo>
                  <a:pt x="20162" y="960"/>
                </a:lnTo>
                <a:lnTo>
                  <a:pt x="20162" y="1920"/>
                </a:lnTo>
                <a:lnTo>
                  <a:pt x="19202" y="1920"/>
                </a:lnTo>
                <a:lnTo>
                  <a:pt x="19202" y="2895"/>
                </a:lnTo>
                <a:lnTo>
                  <a:pt x="15361" y="21122"/>
                </a:lnTo>
                <a:lnTo>
                  <a:pt x="3840" y="21122"/>
                </a:lnTo>
                <a:lnTo>
                  <a:pt x="2880" y="22082"/>
                </a:lnTo>
                <a:lnTo>
                  <a:pt x="1920" y="23042"/>
                </a:lnTo>
                <a:lnTo>
                  <a:pt x="1920" y="24002"/>
                </a:lnTo>
                <a:lnTo>
                  <a:pt x="960" y="24963"/>
                </a:lnTo>
                <a:lnTo>
                  <a:pt x="960" y="27843"/>
                </a:lnTo>
                <a:lnTo>
                  <a:pt x="0" y="28803"/>
                </a:lnTo>
                <a:lnTo>
                  <a:pt x="0" y="32644"/>
                </a:lnTo>
                <a:lnTo>
                  <a:pt x="960" y="32644"/>
                </a:lnTo>
                <a:lnTo>
                  <a:pt x="960" y="33604"/>
                </a:lnTo>
                <a:lnTo>
                  <a:pt x="13441" y="33604"/>
                </a:lnTo>
                <a:lnTo>
                  <a:pt x="4800" y="77769"/>
                </a:lnTo>
                <a:lnTo>
                  <a:pt x="3840" y="78729"/>
                </a:lnTo>
                <a:lnTo>
                  <a:pt x="3840" y="83530"/>
                </a:lnTo>
                <a:lnTo>
                  <a:pt x="2880" y="84475"/>
                </a:lnTo>
                <a:lnTo>
                  <a:pt x="2880" y="92156"/>
                </a:lnTo>
                <a:lnTo>
                  <a:pt x="3840" y="94091"/>
                </a:lnTo>
                <a:lnTo>
                  <a:pt x="3840" y="96972"/>
                </a:lnTo>
                <a:lnTo>
                  <a:pt x="4800" y="98877"/>
                </a:lnTo>
                <a:lnTo>
                  <a:pt x="6720" y="100812"/>
                </a:lnTo>
                <a:lnTo>
                  <a:pt x="7680" y="102717"/>
                </a:lnTo>
                <a:lnTo>
                  <a:pt x="9601" y="103677"/>
                </a:lnTo>
                <a:lnTo>
                  <a:pt x="11521" y="104653"/>
                </a:lnTo>
                <a:lnTo>
                  <a:pt x="14386" y="105597"/>
                </a:lnTo>
                <a:lnTo>
                  <a:pt x="16322" y="106558"/>
                </a:lnTo>
                <a:lnTo>
                  <a:pt x="26883" y="10655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" name="object 175"/>
          <p:cNvSpPr/>
          <p:nvPr/>
        </p:nvSpPr>
        <p:spPr>
          <a:xfrm>
            <a:off x="3782522" y="3660145"/>
            <a:ext cx="5760" cy="24947"/>
          </a:xfrm>
          <a:custGeom>
            <a:avLst/>
            <a:gdLst/>
            <a:ahLst/>
            <a:cxnLst/>
            <a:rect l="l" t="t" r="r" b="b"/>
            <a:pathLst>
              <a:path w="5760" h="24947">
                <a:moveTo>
                  <a:pt x="960" y="1920"/>
                </a:moveTo>
                <a:lnTo>
                  <a:pt x="0" y="0"/>
                </a:lnTo>
                <a:lnTo>
                  <a:pt x="1920" y="23042"/>
                </a:lnTo>
                <a:lnTo>
                  <a:pt x="5760" y="24947"/>
                </a:lnTo>
                <a:lnTo>
                  <a:pt x="4800" y="9585"/>
                </a:lnTo>
                <a:lnTo>
                  <a:pt x="3840" y="7680"/>
                </a:lnTo>
                <a:lnTo>
                  <a:pt x="1920" y="6705"/>
                </a:lnTo>
                <a:lnTo>
                  <a:pt x="960" y="4800"/>
                </a:lnTo>
                <a:lnTo>
                  <a:pt x="960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" name="object 176"/>
          <p:cNvSpPr/>
          <p:nvPr/>
        </p:nvSpPr>
        <p:spPr>
          <a:xfrm>
            <a:off x="3767160" y="3598697"/>
            <a:ext cx="78714" cy="86395"/>
          </a:xfrm>
          <a:custGeom>
            <a:avLst/>
            <a:gdLst/>
            <a:ahLst/>
            <a:cxnLst/>
            <a:rect l="l" t="t" r="r" b="b"/>
            <a:pathLst>
              <a:path w="78714" h="86395">
                <a:moveTo>
                  <a:pt x="960" y="43205"/>
                </a:moveTo>
                <a:lnTo>
                  <a:pt x="0" y="48005"/>
                </a:lnTo>
                <a:lnTo>
                  <a:pt x="0" y="65288"/>
                </a:lnTo>
                <a:lnTo>
                  <a:pt x="1920" y="69128"/>
                </a:lnTo>
                <a:lnTo>
                  <a:pt x="2880" y="72969"/>
                </a:lnTo>
                <a:lnTo>
                  <a:pt x="4800" y="75834"/>
                </a:lnTo>
                <a:lnTo>
                  <a:pt x="7680" y="78714"/>
                </a:lnTo>
                <a:lnTo>
                  <a:pt x="9601" y="81594"/>
                </a:lnTo>
                <a:lnTo>
                  <a:pt x="13441" y="83515"/>
                </a:lnTo>
                <a:lnTo>
                  <a:pt x="17282" y="84490"/>
                </a:lnTo>
                <a:lnTo>
                  <a:pt x="15361" y="61447"/>
                </a:lnTo>
                <a:lnTo>
                  <a:pt x="15361" y="46085"/>
                </a:lnTo>
                <a:lnTo>
                  <a:pt x="16322" y="42245"/>
                </a:lnTo>
                <a:lnTo>
                  <a:pt x="17282" y="38404"/>
                </a:lnTo>
                <a:lnTo>
                  <a:pt x="18242" y="35524"/>
                </a:lnTo>
                <a:lnTo>
                  <a:pt x="19202" y="32644"/>
                </a:lnTo>
                <a:lnTo>
                  <a:pt x="21122" y="28803"/>
                </a:lnTo>
                <a:lnTo>
                  <a:pt x="22082" y="25923"/>
                </a:lnTo>
                <a:lnTo>
                  <a:pt x="24003" y="23042"/>
                </a:lnTo>
                <a:lnTo>
                  <a:pt x="25923" y="21122"/>
                </a:lnTo>
                <a:lnTo>
                  <a:pt x="27843" y="19202"/>
                </a:lnTo>
                <a:lnTo>
                  <a:pt x="30723" y="16322"/>
                </a:lnTo>
                <a:lnTo>
                  <a:pt x="33604" y="15361"/>
                </a:lnTo>
                <a:lnTo>
                  <a:pt x="36484" y="13441"/>
                </a:lnTo>
                <a:lnTo>
                  <a:pt x="39364" y="12481"/>
                </a:lnTo>
                <a:lnTo>
                  <a:pt x="42245" y="11521"/>
                </a:lnTo>
                <a:lnTo>
                  <a:pt x="48966" y="11521"/>
                </a:lnTo>
                <a:lnTo>
                  <a:pt x="51846" y="12481"/>
                </a:lnTo>
                <a:lnTo>
                  <a:pt x="53766" y="13441"/>
                </a:lnTo>
                <a:lnTo>
                  <a:pt x="56631" y="14401"/>
                </a:lnTo>
                <a:lnTo>
                  <a:pt x="58567" y="15361"/>
                </a:lnTo>
                <a:lnTo>
                  <a:pt x="59527" y="17282"/>
                </a:lnTo>
                <a:lnTo>
                  <a:pt x="61447" y="18242"/>
                </a:lnTo>
                <a:lnTo>
                  <a:pt x="62407" y="20162"/>
                </a:lnTo>
                <a:lnTo>
                  <a:pt x="62407" y="23042"/>
                </a:lnTo>
                <a:lnTo>
                  <a:pt x="63352" y="24963"/>
                </a:lnTo>
                <a:lnTo>
                  <a:pt x="63352" y="40325"/>
                </a:lnTo>
                <a:lnTo>
                  <a:pt x="62407" y="44165"/>
                </a:lnTo>
                <a:lnTo>
                  <a:pt x="61447" y="48005"/>
                </a:lnTo>
                <a:lnTo>
                  <a:pt x="60472" y="50886"/>
                </a:lnTo>
                <a:lnTo>
                  <a:pt x="59527" y="53766"/>
                </a:lnTo>
                <a:lnTo>
                  <a:pt x="57607" y="57607"/>
                </a:lnTo>
                <a:lnTo>
                  <a:pt x="56631" y="60487"/>
                </a:lnTo>
                <a:lnTo>
                  <a:pt x="54726" y="63367"/>
                </a:lnTo>
                <a:lnTo>
                  <a:pt x="52806" y="65288"/>
                </a:lnTo>
                <a:lnTo>
                  <a:pt x="49926" y="67208"/>
                </a:lnTo>
                <a:lnTo>
                  <a:pt x="48006" y="70088"/>
                </a:lnTo>
                <a:lnTo>
                  <a:pt x="45125" y="71993"/>
                </a:lnTo>
                <a:lnTo>
                  <a:pt x="42245" y="72969"/>
                </a:lnTo>
                <a:lnTo>
                  <a:pt x="40325" y="73929"/>
                </a:lnTo>
                <a:lnTo>
                  <a:pt x="36484" y="74874"/>
                </a:lnTo>
                <a:lnTo>
                  <a:pt x="29763" y="74874"/>
                </a:lnTo>
                <a:lnTo>
                  <a:pt x="26883" y="73929"/>
                </a:lnTo>
                <a:lnTo>
                  <a:pt x="24963" y="72969"/>
                </a:lnTo>
                <a:lnTo>
                  <a:pt x="22082" y="71993"/>
                </a:lnTo>
                <a:lnTo>
                  <a:pt x="20162" y="71033"/>
                </a:lnTo>
                <a:lnTo>
                  <a:pt x="21122" y="86395"/>
                </a:lnTo>
                <a:lnTo>
                  <a:pt x="37444" y="86395"/>
                </a:lnTo>
                <a:lnTo>
                  <a:pt x="42245" y="85435"/>
                </a:lnTo>
                <a:lnTo>
                  <a:pt x="47045" y="84490"/>
                </a:lnTo>
                <a:lnTo>
                  <a:pt x="50886" y="82555"/>
                </a:lnTo>
                <a:lnTo>
                  <a:pt x="54726" y="80650"/>
                </a:lnTo>
                <a:lnTo>
                  <a:pt x="58567" y="77754"/>
                </a:lnTo>
                <a:lnTo>
                  <a:pt x="62407" y="74874"/>
                </a:lnTo>
                <a:lnTo>
                  <a:pt x="65288" y="71993"/>
                </a:lnTo>
                <a:lnTo>
                  <a:pt x="67193" y="68153"/>
                </a:lnTo>
                <a:lnTo>
                  <a:pt x="70088" y="64312"/>
                </a:lnTo>
                <a:lnTo>
                  <a:pt x="71993" y="60487"/>
                </a:lnTo>
                <a:lnTo>
                  <a:pt x="73914" y="56647"/>
                </a:lnTo>
                <a:lnTo>
                  <a:pt x="75834" y="51846"/>
                </a:lnTo>
                <a:lnTo>
                  <a:pt x="76809" y="48005"/>
                </a:lnTo>
                <a:lnTo>
                  <a:pt x="77754" y="43205"/>
                </a:lnTo>
                <a:lnTo>
                  <a:pt x="78714" y="38404"/>
                </a:lnTo>
                <a:lnTo>
                  <a:pt x="78714" y="21122"/>
                </a:lnTo>
                <a:lnTo>
                  <a:pt x="76809" y="17282"/>
                </a:lnTo>
                <a:lnTo>
                  <a:pt x="75834" y="13441"/>
                </a:lnTo>
                <a:lnTo>
                  <a:pt x="73914" y="10561"/>
                </a:lnTo>
                <a:lnTo>
                  <a:pt x="71033" y="7680"/>
                </a:lnTo>
                <a:lnTo>
                  <a:pt x="69128" y="4800"/>
                </a:lnTo>
                <a:lnTo>
                  <a:pt x="65288" y="2880"/>
                </a:lnTo>
                <a:lnTo>
                  <a:pt x="61447" y="1920"/>
                </a:lnTo>
                <a:lnTo>
                  <a:pt x="57607" y="0"/>
                </a:lnTo>
                <a:lnTo>
                  <a:pt x="41285" y="0"/>
                </a:lnTo>
                <a:lnTo>
                  <a:pt x="36484" y="960"/>
                </a:lnTo>
                <a:lnTo>
                  <a:pt x="31683" y="1920"/>
                </a:lnTo>
                <a:lnTo>
                  <a:pt x="27843" y="3840"/>
                </a:lnTo>
                <a:lnTo>
                  <a:pt x="24003" y="5760"/>
                </a:lnTo>
                <a:lnTo>
                  <a:pt x="20162" y="8641"/>
                </a:lnTo>
                <a:lnTo>
                  <a:pt x="16322" y="11521"/>
                </a:lnTo>
                <a:lnTo>
                  <a:pt x="13441" y="14401"/>
                </a:lnTo>
                <a:lnTo>
                  <a:pt x="11521" y="18242"/>
                </a:lnTo>
                <a:lnTo>
                  <a:pt x="8641" y="22082"/>
                </a:lnTo>
                <a:lnTo>
                  <a:pt x="6720" y="25923"/>
                </a:lnTo>
                <a:lnTo>
                  <a:pt x="4800" y="29763"/>
                </a:lnTo>
                <a:lnTo>
                  <a:pt x="2880" y="34564"/>
                </a:lnTo>
                <a:lnTo>
                  <a:pt x="1920" y="38404"/>
                </a:lnTo>
                <a:lnTo>
                  <a:pt x="960" y="4320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" name="object 177"/>
          <p:cNvSpPr/>
          <p:nvPr/>
        </p:nvSpPr>
        <p:spPr>
          <a:xfrm>
            <a:off x="3858356" y="3598697"/>
            <a:ext cx="60487" cy="85435"/>
          </a:xfrm>
          <a:custGeom>
            <a:avLst/>
            <a:gdLst/>
            <a:ahLst/>
            <a:cxnLst/>
            <a:rect l="l" t="t" r="r" b="b"/>
            <a:pathLst>
              <a:path w="60487" h="85435">
                <a:moveTo>
                  <a:pt x="35524" y="20162"/>
                </a:moveTo>
                <a:lnTo>
                  <a:pt x="38404" y="17282"/>
                </a:lnTo>
                <a:lnTo>
                  <a:pt x="40325" y="16322"/>
                </a:lnTo>
                <a:lnTo>
                  <a:pt x="43205" y="14401"/>
                </a:lnTo>
                <a:lnTo>
                  <a:pt x="46085" y="13441"/>
                </a:lnTo>
                <a:lnTo>
                  <a:pt x="50886" y="13441"/>
                </a:lnTo>
                <a:lnTo>
                  <a:pt x="51846" y="14401"/>
                </a:lnTo>
                <a:lnTo>
                  <a:pt x="53766" y="14401"/>
                </a:lnTo>
                <a:lnTo>
                  <a:pt x="54726" y="15361"/>
                </a:lnTo>
                <a:lnTo>
                  <a:pt x="57607" y="15361"/>
                </a:lnTo>
                <a:lnTo>
                  <a:pt x="57607" y="14401"/>
                </a:lnTo>
                <a:lnTo>
                  <a:pt x="58567" y="14401"/>
                </a:lnTo>
                <a:lnTo>
                  <a:pt x="58567" y="12481"/>
                </a:lnTo>
                <a:lnTo>
                  <a:pt x="59527" y="11521"/>
                </a:lnTo>
                <a:lnTo>
                  <a:pt x="59527" y="10561"/>
                </a:lnTo>
                <a:lnTo>
                  <a:pt x="60487" y="9601"/>
                </a:lnTo>
                <a:lnTo>
                  <a:pt x="60487" y="1920"/>
                </a:lnTo>
                <a:lnTo>
                  <a:pt x="59527" y="1920"/>
                </a:lnTo>
                <a:lnTo>
                  <a:pt x="59527" y="960"/>
                </a:lnTo>
                <a:lnTo>
                  <a:pt x="57607" y="960"/>
                </a:lnTo>
                <a:lnTo>
                  <a:pt x="56647" y="0"/>
                </a:lnTo>
                <a:lnTo>
                  <a:pt x="46085" y="0"/>
                </a:lnTo>
                <a:lnTo>
                  <a:pt x="43205" y="960"/>
                </a:lnTo>
                <a:lnTo>
                  <a:pt x="41285" y="1920"/>
                </a:lnTo>
                <a:lnTo>
                  <a:pt x="38404" y="3840"/>
                </a:lnTo>
                <a:lnTo>
                  <a:pt x="36484" y="4800"/>
                </a:lnTo>
                <a:lnTo>
                  <a:pt x="34564" y="6720"/>
                </a:lnTo>
                <a:lnTo>
                  <a:pt x="32644" y="8641"/>
                </a:lnTo>
                <a:lnTo>
                  <a:pt x="30723" y="10561"/>
                </a:lnTo>
                <a:lnTo>
                  <a:pt x="28803" y="13441"/>
                </a:lnTo>
                <a:lnTo>
                  <a:pt x="26883" y="15361"/>
                </a:lnTo>
                <a:lnTo>
                  <a:pt x="25923" y="18242"/>
                </a:lnTo>
                <a:lnTo>
                  <a:pt x="28803" y="3840"/>
                </a:lnTo>
                <a:lnTo>
                  <a:pt x="28803" y="1920"/>
                </a:lnTo>
                <a:lnTo>
                  <a:pt x="27843" y="1920"/>
                </a:lnTo>
                <a:lnTo>
                  <a:pt x="26883" y="960"/>
                </a:lnTo>
                <a:lnTo>
                  <a:pt x="18242" y="960"/>
                </a:lnTo>
                <a:lnTo>
                  <a:pt x="17282" y="1920"/>
                </a:lnTo>
                <a:lnTo>
                  <a:pt x="16322" y="1920"/>
                </a:lnTo>
                <a:lnTo>
                  <a:pt x="16322" y="2880"/>
                </a:lnTo>
                <a:lnTo>
                  <a:pt x="15361" y="2880"/>
                </a:lnTo>
                <a:lnTo>
                  <a:pt x="15361" y="3840"/>
                </a:lnTo>
                <a:lnTo>
                  <a:pt x="0" y="82555"/>
                </a:lnTo>
                <a:lnTo>
                  <a:pt x="0" y="84490"/>
                </a:lnTo>
                <a:lnTo>
                  <a:pt x="960" y="84490"/>
                </a:lnTo>
                <a:lnTo>
                  <a:pt x="1920" y="85435"/>
                </a:lnTo>
                <a:lnTo>
                  <a:pt x="12481" y="85435"/>
                </a:lnTo>
                <a:lnTo>
                  <a:pt x="12481" y="84490"/>
                </a:lnTo>
                <a:lnTo>
                  <a:pt x="13441" y="84490"/>
                </a:lnTo>
                <a:lnTo>
                  <a:pt x="14401" y="83515"/>
                </a:lnTo>
                <a:lnTo>
                  <a:pt x="14401" y="82555"/>
                </a:lnTo>
                <a:lnTo>
                  <a:pt x="21122" y="48005"/>
                </a:lnTo>
                <a:lnTo>
                  <a:pt x="22082" y="42245"/>
                </a:lnTo>
                <a:lnTo>
                  <a:pt x="24002" y="38404"/>
                </a:lnTo>
                <a:lnTo>
                  <a:pt x="25923" y="33604"/>
                </a:lnTo>
                <a:lnTo>
                  <a:pt x="27843" y="29763"/>
                </a:lnTo>
                <a:lnTo>
                  <a:pt x="30723" y="25923"/>
                </a:lnTo>
                <a:lnTo>
                  <a:pt x="32644" y="23042"/>
                </a:lnTo>
                <a:lnTo>
                  <a:pt x="35524" y="201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" name="object 178"/>
          <p:cNvSpPr/>
          <p:nvPr/>
        </p:nvSpPr>
        <p:spPr>
          <a:xfrm>
            <a:off x="3976436" y="3598697"/>
            <a:ext cx="65272" cy="86395"/>
          </a:xfrm>
          <a:custGeom>
            <a:avLst/>
            <a:gdLst/>
            <a:ahLst/>
            <a:cxnLst/>
            <a:rect l="l" t="t" r="r" b="b"/>
            <a:pathLst>
              <a:path w="65272" h="86395">
                <a:moveTo>
                  <a:pt x="18242" y="86395"/>
                </a:moveTo>
                <a:lnTo>
                  <a:pt x="24003" y="86395"/>
                </a:lnTo>
                <a:lnTo>
                  <a:pt x="28803" y="85435"/>
                </a:lnTo>
                <a:lnTo>
                  <a:pt x="33604" y="84490"/>
                </a:lnTo>
                <a:lnTo>
                  <a:pt x="37444" y="82555"/>
                </a:lnTo>
                <a:lnTo>
                  <a:pt x="41285" y="80650"/>
                </a:lnTo>
                <a:lnTo>
                  <a:pt x="45125" y="77754"/>
                </a:lnTo>
                <a:lnTo>
                  <a:pt x="48966" y="74874"/>
                </a:lnTo>
                <a:lnTo>
                  <a:pt x="51846" y="71993"/>
                </a:lnTo>
                <a:lnTo>
                  <a:pt x="54711" y="68153"/>
                </a:lnTo>
                <a:lnTo>
                  <a:pt x="56647" y="64312"/>
                </a:lnTo>
                <a:lnTo>
                  <a:pt x="59527" y="60487"/>
                </a:lnTo>
                <a:lnTo>
                  <a:pt x="60472" y="56647"/>
                </a:lnTo>
                <a:lnTo>
                  <a:pt x="62392" y="51846"/>
                </a:lnTo>
                <a:lnTo>
                  <a:pt x="63367" y="48005"/>
                </a:lnTo>
                <a:lnTo>
                  <a:pt x="64312" y="43205"/>
                </a:lnTo>
                <a:lnTo>
                  <a:pt x="65272" y="38404"/>
                </a:lnTo>
                <a:lnTo>
                  <a:pt x="65272" y="21122"/>
                </a:lnTo>
                <a:lnTo>
                  <a:pt x="64312" y="17282"/>
                </a:lnTo>
                <a:lnTo>
                  <a:pt x="62392" y="13441"/>
                </a:lnTo>
                <a:lnTo>
                  <a:pt x="60472" y="10561"/>
                </a:lnTo>
                <a:lnTo>
                  <a:pt x="57591" y="7680"/>
                </a:lnTo>
                <a:lnTo>
                  <a:pt x="55686" y="4800"/>
                </a:lnTo>
                <a:lnTo>
                  <a:pt x="51846" y="2880"/>
                </a:lnTo>
                <a:lnTo>
                  <a:pt x="48006" y="1920"/>
                </a:lnTo>
                <a:lnTo>
                  <a:pt x="44165" y="0"/>
                </a:lnTo>
                <a:lnTo>
                  <a:pt x="27843" y="0"/>
                </a:lnTo>
                <a:lnTo>
                  <a:pt x="23042" y="960"/>
                </a:lnTo>
                <a:lnTo>
                  <a:pt x="19202" y="1920"/>
                </a:lnTo>
                <a:lnTo>
                  <a:pt x="14401" y="3840"/>
                </a:lnTo>
                <a:lnTo>
                  <a:pt x="10561" y="5760"/>
                </a:lnTo>
                <a:lnTo>
                  <a:pt x="6720" y="8641"/>
                </a:lnTo>
                <a:lnTo>
                  <a:pt x="2880" y="11521"/>
                </a:lnTo>
                <a:lnTo>
                  <a:pt x="0" y="14401"/>
                </a:lnTo>
                <a:lnTo>
                  <a:pt x="1920" y="61447"/>
                </a:lnTo>
                <a:lnTo>
                  <a:pt x="1920" y="48966"/>
                </a:lnTo>
                <a:lnTo>
                  <a:pt x="2880" y="46085"/>
                </a:lnTo>
                <a:lnTo>
                  <a:pt x="2880" y="42245"/>
                </a:lnTo>
                <a:lnTo>
                  <a:pt x="3840" y="38404"/>
                </a:lnTo>
                <a:lnTo>
                  <a:pt x="4800" y="35524"/>
                </a:lnTo>
                <a:lnTo>
                  <a:pt x="5760" y="32644"/>
                </a:lnTo>
                <a:lnTo>
                  <a:pt x="7680" y="28803"/>
                </a:lnTo>
                <a:lnTo>
                  <a:pt x="8641" y="25923"/>
                </a:lnTo>
                <a:lnTo>
                  <a:pt x="10561" y="23042"/>
                </a:lnTo>
                <a:lnTo>
                  <a:pt x="12481" y="21122"/>
                </a:lnTo>
                <a:lnTo>
                  <a:pt x="15361" y="19202"/>
                </a:lnTo>
                <a:lnTo>
                  <a:pt x="17282" y="16322"/>
                </a:lnTo>
                <a:lnTo>
                  <a:pt x="20162" y="15361"/>
                </a:lnTo>
                <a:lnTo>
                  <a:pt x="23042" y="13441"/>
                </a:lnTo>
                <a:lnTo>
                  <a:pt x="25923" y="12481"/>
                </a:lnTo>
                <a:lnTo>
                  <a:pt x="28803" y="11521"/>
                </a:lnTo>
                <a:lnTo>
                  <a:pt x="35524" y="11521"/>
                </a:lnTo>
                <a:lnTo>
                  <a:pt x="38404" y="12481"/>
                </a:lnTo>
                <a:lnTo>
                  <a:pt x="40325" y="13441"/>
                </a:lnTo>
                <a:lnTo>
                  <a:pt x="43190" y="14401"/>
                </a:lnTo>
                <a:lnTo>
                  <a:pt x="45125" y="15361"/>
                </a:lnTo>
                <a:lnTo>
                  <a:pt x="46085" y="17282"/>
                </a:lnTo>
                <a:lnTo>
                  <a:pt x="48006" y="18242"/>
                </a:lnTo>
                <a:lnTo>
                  <a:pt x="48966" y="20162"/>
                </a:lnTo>
                <a:lnTo>
                  <a:pt x="48966" y="23042"/>
                </a:lnTo>
                <a:lnTo>
                  <a:pt x="49911" y="24963"/>
                </a:lnTo>
                <a:lnTo>
                  <a:pt x="49911" y="40325"/>
                </a:lnTo>
                <a:lnTo>
                  <a:pt x="48966" y="44165"/>
                </a:lnTo>
                <a:lnTo>
                  <a:pt x="48006" y="48005"/>
                </a:lnTo>
                <a:lnTo>
                  <a:pt x="47030" y="50886"/>
                </a:lnTo>
                <a:lnTo>
                  <a:pt x="46085" y="53766"/>
                </a:lnTo>
                <a:lnTo>
                  <a:pt x="45125" y="57607"/>
                </a:lnTo>
                <a:lnTo>
                  <a:pt x="43190" y="60487"/>
                </a:lnTo>
                <a:lnTo>
                  <a:pt x="41285" y="63367"/>
                </a:lnTo>
                <a:lnTo>
                  <a:pt x="39364" y="65288"/>
                </a:lnTo>
                <a:lnTo>
                  <a:pt x="37444" y="67208"/>
                </a:lnTo>
                <a:lnTo>
                  <a:pt x="34564" y="70088"/>
                </a:lnTo>
                <a:lnTo>
                  <a:pt x="32644" y="71993"/>
                </a:lnTo>
                <a:lnTo>
                  <a:pt x="29763" y="72969"/>
                </a:lnTo>
                <a:lnTo>
                  <a:pt x="26883" y="73929"/>
                </a:lnTo>
                <a:lnTo>
                  <a:pt x="23042" y="74874"/>
                </a:lnTo>
                <a:lnTo>
                  <a:pt x="16322" y="74874"/>
                </a:lnTo>
                <a:lnTo>
                  <a:pt x="13441" y="73929"/>
                </a:lnTo>
                <a:lnTo>
                  <a:pt x="11521" y="72969"/>
                </a:lnTo>
                <a:lnTo>
                  <a:pt x="9601" y="71993"/>
                </a:lnTo>
                <a:lnTo>
                  <a:pt x="6720" y="71033"/>
                </a:lnTo>
                <a:lnTo>
                  <a:pt x="5760" y="69128"/>
                </a:lnTo>
                <a:lnTo>
                  <a:pt x="7680" y="86395"/>
                </a:lnTo>
                <a:lnTo>
                  <a:pt x="18242" y="8639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" name="object 179"/>
          <p:cNvSpPr/>
          <p:nvPr/>
        </p:nvSpPr>
        <p:spPr>
          <a:xfrm>
            <a:off x="3962994" y="3613099"/>
            <a:ext cx="21122" cy="71993"/>
          </a:xfrm>
          <a:custGeom>
            <a:avLst/>
            <a:gdLst/>
            <a:ahLst/>
            <a:cxnLst/>
            <a:rect l="l" t="t" r="r" b="b"/>
            <a:pathLst>
              <a:path w="21122" h="71993">
                <a:moveTo>
                  <a:pt x="960" y="50886"/>
                </a:moveTo>
                <a:lnTo>
                  <a:pt x="1920" y="54726"/>
                </a:lnTo>
                <a:lnTo>
                  <a:pt x="2880" y="58567"/>
                </a:lnTo>
                <a:lnTo>
                  <a:pt x="4800" y="61432"/>
                </a:lnTo>
                <a:lnTo>
                  <a:pt x="7680" y="64312"/>
                </a:lnTo>
                <a:lnTo>
                  <a:pt x="10561" y="67193"/>
                </a:lnTo>
                <a:lnTo>
                  <a:pt x="13441" y="69113"/>
                </a:lnTo>
                <a:lnTo>
                  <a:pt x="17282" y="70088"/>
                </a:lnTo>
                <a:lnTo>
                  <a:pt x="21122" y="71993"/>
                </a:lnTo>
                <a:lnTo>
                  <a:pt x="19202" y="54726"/>
                </a:lnTo>
                <a:lnTo>
                  <a:pt x="18242" y="53751"/>
                </a:lnTo>
                <a:lnTo>
                  <a:pt x="16322" y="51846"/>
                </a:lnTo>
                <a:lnTo>
                  <a:pt x="16322" y="48966"/>
                </a:lnTo>
                <a:lnTo>
                  <a:pt x="15361" y="47045"/>
                </a:lnTo>
                <a:lnTo>
                  <a:pt x="13441" y="0"/>
                </a:lnTo>
                <a:lnTo>
                  <a:pt x="11521" y="3840"/>
                </a:lnTo>
                <a:lnTo>
                  <a:pt x="8641" y="7680"/>
                </a:lnTo>
                <a:lnTo>
                  <a:pt x="6720" y="11521"/>
                </a:lnTo>
                <a:lnTo>
                  <a:pt x="4800" y="15361"/>
                </a:lnTo>
                <a:lnTo>
                  <a:pt x="2880" y="20162"/>
                </a:lnTo>
                <a:lnTo>
                  <a:pt x="1920" y="24002"/>
                </a:lnTo>
                <a:lnTo>
                  <a:pt x="960" y="28803"/>
                </a:lnTo>
                <a:lnTo>
                  <a:pt x="0" y="33604"/>
                </a:lnTo>
                <a:lnTo>
                  <a:pt x="0" y="47045"/>
                </a:lnTo>
                <a:lnTo>
                  <a:pt x="960" y="5088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" name="object 180"/>
          <p:cNvSpPr/>
          <p:nvPr/>
        </p:nvSpPr>
        <p:spPr>
          <a:xfrm>
            <a:off x="4031147" y="3560307"/>
            <a:ext cx="89291" cy="155508"/>
          </a:xfrm>
          <a:custGeom>
            <a:avLst/>
            <a:gdLst/>
            <a:ahLst/>
            <a:cxnLst/>
            <a:rect l="l" t="t" r="r" b="b"/>
            <a:pathLst>
              <a:path w="89291" h="155508">
                <a:moveTo>
                  <a:pt x="975" y="153588"/>
                </a:moveTo>
                <a:lnTo>
                  <a:pt x="975" y="154548"/>
                </a:lnTo>
                <a:lnTo>
                  <a:pt x="3840" y="154548"/>
                </a:lnTo>
                <a:lnTo>
                  <a:pt x="5760" y="155508"/>
                </a:lnTo>
                <a:lnTo>
                  <a:pt x="14401" y="155508"/>
                </a:lnTo>
                <a:lnTo>
                  <a:pt x="18242" y="154548"/>
                </a:lnTo>
                <a:lnTo>
                  <a:pt x="21122" y="153588"/>
                </a:lnTo>
                <a:lnTo>
                  <a:pt x="24963" y="152628"/>
                </a:lnTo>
                <a:lnTo>
                  <a:pt x="27843" y="150708"/>
                </a:lnTo>
                <a:lnTo>
                  <a:pt x="29763" y="148788"/>
                </a:lnTo>
                <a:lnTo>
                  <a:pt x="32644" y="145907"/>
                </a:lnTo>
                <a:lnTo>
                  <a:pt x="34564" y="143027"/>
                </a:lnTo>
                <a:lnTo>
                  <a:pt x="36484" y="139186"/>
                </a:lnTo>
                <a:lnTo>
                  <a:pt x="38404" y="136306"/>
                </a:lnTo>
                <a:lnTo>
                  <a:pt x="39364" y="131505"/>
                </a:lnTo>
                <a:lnTo>
                  <a:pt x="40325" y="126705"/>
                </a:lnTo>
                <a:lnTo>
                  <a:pt x="55686" y="51831"/>
                </a:lnTo>
                <a:lnTo>
                  <a:pt x="73929" y="51831"/>
                </a:lnTo>
                <a:lnTo>
                  <a:pt x="74889" y="50871"/>
                </a:lnTo>
                <a:lnTo>
                  <a:pt x="75849" y="49911"/>
                </a:lnTo>
                <a:lnTo>
                  <a:pt x="75849" y="48950"/>
                </a:lnTo>
                <a:lnTo>
                  <a:pt x="76809" y="48950"/>
                </a:lnTo>
                <a:lnTo>
                  <a:pt x="76809" y="47030"/>
                </a:lnTo>
                <a:lnTo>
                  <a:pt x="77769" y="46070"/>
                </a:lnTo>
                <a:lnTo>
                  <a:pt x="77769" y="40309"/>
                </a:lnTo>
                <a:lnTo>
                  <a:pt x="76809" y="40309"/>
                </a:lnTo>
                <a:lnTo>
                  <a:pt x="75849" y="39349"/>
                </a:lnTo>
                <a:lnTo>
                  <a:pt x="57607" y="39349"/>
                </a:lnTo>
                <a:lnTo>
                  <a:pt x="59527" y="31668"/>
                </a:lnTo>
                <a:lnTo>
                  <a:pt x="60487" y="28788"/>
                </a:lnTo>
                <a:lnTo>
                  <a:pt x="60487" y="25908"/>
                </a:lnTo>
                <a:lnTo>
                  <a:pt x="61447" y="23027"/>
                </a:lnTo>
                <a:lnTo>
                  <a:pt x="62407" y="21122"/>
                </a:lnTo>
                <a:lnTo>
                  <a:pt x="63367" y="18227"/>
                </a:lnTo>
                <a:lnTo>
                  <a:pt x="65288" y="17282"/>
                </a:lnTo>
                <a:lnTo>
                  <a:pt x="66248" y="15346"/>
                </a:lnTo>
                <a:lnTo>
                  <a:pt x="68168" y="14401"/>
                </a:lnTo>
                <a:lnTo>
                  <a:pt x="69128" y="13441"/>
                </a:lnTo>
                <a:lnTo>
                  <a:pt x="71048" y="12466"/>
                </a:lnTo>
                <a:lnTo>
                  <a:pt x="80650" y="12466"/>
                </a:lnTo>
                <a:lnTo>
                  <a:pt x="81610" y="13441"/>
                </a:lnTo>
                <a:lnTo>
                  <a:pt x="83530" y="13441"/>
                </a:lnTo>
                <a:lnTo>
                  <a:pt x="84490" y="14401"/>
                </a:lnTo>
                <a:lnTo>
                  <a:pt x="87370" y="14401"/>
                </a:lnTo>
                <a:lnTo>
                  <a:pt x="87370" y="13441"/>
                </a:lnTo>
                <a:lnTo>
                  <a:pt x="88331" y="13441"/>
                </a:lnTo>
                <a:lnTo>
                  <a:pt x="88331" y="10561"/>
                </a:lnTo>
                <a:lnTo>
                  <a:pt x="89291" y="9601"/>
                </a:lnTo>
                <a:lnTo>
                  <a:pt x="89291" y="3840"/>
                </a:lnTo>
                <a:lnTo>
                  <a:pt x="88331" y="2880"/>
                </a:lnTo>
                <a:lnTo>
                  <a:pt x="87370" y="1920"/>
                </a:lnTo>
                <a:lnTo>
                  <a:pt x="85450" y="1920"/>
                </a:lnTo>
                <a:lnTo>
                  <a:pt x="84490" y="960"/>
                </a:lnTo>
                <a:lnTo>
                  <a:pt x="79689" y="960"/>
                </a:lnTo>
                <a:lnTo>
                  <a:pt x="77769" y="0"/>
                </a:lnTo>
                <a:lnTo>
                  <a:pt x="71048" y="0"/>
                </a:lnTo>
                <a:lnTo>
                  <a:pt x="68168" y="960"/>
                </a:lnTo>
                <a:lnTo>
                  <a:pt x="64328" y="1920"/>
                </a:lnTo>
                <a:lnTo>
                  <a:pt x="61447" y="2880"/>
                </a:lnTo>
                <a:lnTo>
                  <a:pt x="58567" y="4785"/>
                </a:lnTo>
                <a:lnTo>
                  <a:pt x="55686" y="6720"/>
                </a:lnTo>
                <a:lnTo>
                  <a:pt x="53766" y="9601"/>
                </a:lnTo>
                <a:lnTo>
                  <a:pt x="50886" y="12466"/>
                </a:lnTo>
                <a:lnTo>
                  <a:pt x="49926" y="16306"/>
                </a:lnTo>
                <a:lnTo>
                  <a:pt x="48005" y="20147"/>
                </a:lnTo>
                <a:lnTo>
                  <a:pt x="46085" y="23987"/>
                </a:lnTo>
                <a:lnTo>
                  <a:pt x="45125" y="28788"/>
                </a:lnTo>
                <a:lnTo>
                  <a:pt x="43205" y="39349"/>
                </a:lnTo>
                <a:lnTo>
                  <a:pt x="31683" y="39349"/>
                </a:lnTo>
                <a:lnTo>
                  <a:pt x="30723" y="40309"/>
                </a:lnTo>
                <a:lnTo>
                  <a:pt x="29763" y="41269"/>
                </a:lnTo>
                <a:lnTo>
                  <a:pt x="28803" y="42230"/>
                </a:lnTo>
                <a:lnTo>
                  <a:pt x="28803" y="44150"/>
                </a:lnTo>
                <a:lnTo>
                  <a:pt x="27843" y="44150"/>
                </a:lnTo>
                <a:lnTo>
                  <a:pt x="27843" y="50871"/>
                </a:lnTo>
                <a:lnTo>
                  <a:pt x="28803" y="51831"/>
                </a:lnTo>
                <a:lnTo>
                  <a:pt x="41285" y="51831"/>
                </a:lnTo>
                <a:lnTo>
                  <a:pt x="26883" y="123825"/>
                </a:lnTo>
                <a:lnTo>
                  <a:pt x="25923" y="127665"/>
                </a:lnTo>
                <a:lnTo>
                  <a:pt x="24963" y="130545"/>
                </a:lnTo>
                <a:lnTo>
                  <a:pt x="24002" y="132466"/>
                </a:lnTo>
                <a:lnTo>
                  <a:pt x="23042" y="135346"/>
                </a:lnTo>
                <a:lnTo>
                  <a:pt x="22082" y="137266"/>
                </a:lnTo>
                <a:lnTo>
                  <a:pt x="21122" y="139186"/>
                </a:lnTo>
                <a:lnTo>
                  <a:pt x="19202" y="140147"/>
                </a:lnTo>
                <a:lnTo>
                  <a:pt x="18242" y="142067"/>
                </a:lnTo>
                <a:lnTo>
                  <a:pt x="16322" y="142067"/>
                </a:lnTo>
                <a:lnTo>
                  <a:pt x="14401" y="143027"/>
                </a:lnTo>
                <a:lnTo>
                  <a:pt x="2880" y="143027"/>
                </a:lnTo>
                <a:lnTo>
                  <a:pt x="1935" y="143987"/>
                </a:lnTo>
                <a:lnTo>
                  <a:pt x="1935" y="144947"/>
                </a:lnTo>
                <a:lnTo>
                  <a:pt x="975" y="145907"/>
                </a:lnTo>
                <a:lnTo>
                  <a:pt x="975" y="148788"/>
                </a:lnTo>
                <a:lnTo>
                  <a:pt x="0" y="149748"/>
                </a:lnTo>
                <a:lnTo>
                  <a:pt x="0" y="152628"/>
                </a:lnTo>
                <a:lnTo>
                  <a:pt x="975" y="15358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" name="object 181"/>
          <p:cNvSpPr/>
          <p:nvPr/>
        </p:nvSpPr>
        <p:spPr>
          <a:xfrm>
            <a:off x="4155948" y="3567988"/>
            <a:ext cx="90236" cy="117104"/>
          </a:xfrm>
          <a:custGeom>
            <a:avLst/>
            <a:gdLst/>
            <a:ahLst/>
            <a:cxnLst/>
            <a:rect l="l" t="t" r="r" b="b"/>
            <a:pathLst>
              <a:path w="90236" h="117104">
                <a:moveTo>
                  <a:pt x="0" y="64312"/>
                </a:moveTo>
                <a:lnTo>
                  <a:pt x="0" y="82555"/>
                </a:lnTo>
                <a:lnTo>
                  <a:pt x="960" y="88315"/>
                </a:lnTo>
                <a:lnTo>
                  <a:pt x="1920" y="93116"/>
                </a:lnTo>
                <a:lnTo>
                  <a:pt x="3840" y="98861"/>
                </a:lnTo>
                <a:lnTo>
                  <a:pt x="6720" y="102702"/>
                </a:lnTo>
                <a:lnTo>
                  <a:pt x="10561" y="106542"/>
                </a:lnTo>
                <a:lnTo>
                  <a:pt x="13441" y="110383"/>
                </a:lnTo>
                <a:lnTo>
                  <a:pt x="18242" y="112303"/>
                </a:lnTo>
                <a:lnTo>
                  <a:pt x="22082" y="114223"/>
                </a:lnTo>
                <a:lnTo>
                  <a:pt x="27843" y="116144"/>
                </a:lnTo>
                <a:lnTo>
                  <a:pt x="32644" y="117104"/>
                </a:lnTo>
                <a:lnTo>
                  <a:pt x="46085" y="117104"/>
                </a:lnTo>
                <a:lnTo>
                  <a:pt x="49926" y="116144"/>
                </a:lnTo>
                <a:lnTo>
                  <a:pt x="53766" y="115199"/>
                </a:lnTo>
                <a:lnTo>
                  <a:pt x="56647" y="114223"/>
                </a:lnTo>
                <a:lnTo>
                  <a:pt x="59512" y="113263"/>
                </a:lnTo>
                <a:lnTo>
                  <a:pt x="62407" y="112303"/>
                </a:lnTo>
                <a:lnTo>
                  <a:pt x="65288" y="111358"/>
                </a:lnTo>
                <a:lnTo>
                  <a:pt x="67193" y="110383"/>
                </a:lnTo>
                <a:lnTo>
                  <a:pt x="69128" y="109423"/>
                </a:lnTo>
                <a:lnTo>
                  <a:pt x="70073" y="108463"/>
                </a:lnTo>
                <a:lnTo>
                  <a:pt x="71033" y="107518"/>
                </a:lnTo>
                <a:lnTo>
                  <a:pt x="71033" y="106542"/>
                </a:lnTo>
                <a:lnTo>
                  <a:pt x="72008" y="106542"/>
                </a:lnTo>
                <a:lnTo>
                  <a:pt x="72008" y="105582"/>
                </a:lnTo>
                <a:lnTo>
                  <a:pt x="72969" y="104637"/>
                </a:lnTo>
                <a:lnTo>
                  <a:pt x="72969" y="101742"/>
                </a:lnTo>
                <a:lnTo>
                  <a:pt x="73913" y="100797"/>
                </a:lnTo>
                <a:lnTo>
                  <a:pt x="73913" y="94076"/>
                </a:lnTo>
                <a:lnTo>
                  <a:pt x="70073" y="94076"/>
                </a:lnTo>
                <a:lnTo>
                  <a:pt x="68168" y="95021"/>
                </a:lnTo>
                <a:lnTo>
                  <a:pt x="67193" y="95996"/>
                </a:lnTo>
                <a:lnTo>
                  <a:pt x="65288" y="97916"/>
                </a:lnTo>
                <a:lnTo>
                  <a:pt x="62407" y="98861"/>
                </a:lnTo>
                <a:lnTo>
                  <a:pt x="60487" y="99837"/>
                </a:lnTo>
                <a:lnTo>
                  <a:pt x="57607" y="100797"/>
                </a:lnTo>
                <a:lnTo>
                  <a:pt x="53766" y="102702"/>
                </a:lnTo>
                <a:lnTo>
                  <a:pt x="50886" y="103677"/>
                </a:lnTo>
                <a:lnTo>
                  <a:pt x="38404" y="103677"/>
                </a:lnTo>
                <a:lnTo>
                  <a:pt x="34564" y="102702"/>
                </a:lnTo>
                <a:lnTo>
                  <a:pt x="30723" y="101742"/>
                </a:lnTo>
                <a:lnTo>
                  <a:pt x="27843" y="100797"/>
                </a:lnTo>
                <a:lnTo>
                  <a:pt x="24963" y="98861"/>
                </a:lnTo>
                <a:lnTo>
                  <a:pt x="23042" y="95996"/>
                </a:lnTo>
                <a:lnTo>
                  <a:pt x="21122" y="93116"/>
                </a:lnTo>
                <a:lnTo>
                  <a:pt x="19202" y="90236"/>
                </a:lnTo>
                <a:lnTo>
                  <a:pt x="18242" y="87355"/>
                </a:lnTo>
                <a:lnTo>
                  <a:pt x="16322" y="83515"/>
                </a:lnTo>
                <a:lnTo>
                  <a:pt x="16322" y="66233"/>
                </a:lnTo>
                <a:lnTo>
                  <a:pt x="17282" y="61432"/>
                </a:lnTo>
                <a:lnTo>
                  <a:pt x="18242" y="56631"/>
                </a:lnTo>
                <a:lnTo>
                  <a:pt x="19202" y="51831"/>
                </a:lnTo>
                <a:lnTo>
                  <a:pt x="21122" y="47990"/>
                </a:lnTo>
                <a:lnTo>
                  <a:pt x="23042" y="43190"/>
                </a:lnTo>
                <a:lnTo>
                  <a:pt x="24963" y="38389"/>
                </a:lnTo>
                <a:lnTo>
                  <a:pt x="26883" y="34549"/>
                </a:lnTo>
                <a:lnTo>
                  <a:pt x="29763" y="30708"/>
                </a:lnTo>
                <a:lnTo>
                  <a:pt x="32644" y="26868"/>
                </a:lnTo>
                <a:lnTo>
                  <a:pt x="35524" y="23987"/>
                </a:lnTo>
                <a:lnTo>
                  <a:pt x="39364" y="21107"/>
                </a:lnTo>
                <a:lnTo>
                  <a:pt x="42245" y="18227"/>
                </a:lnTo>
                <a:lnTo>
                  <a:pt x="47045" y="16306"/>
                </a:lnTo>
                <a:lnTo>
                  <a:pt x="50886" y="14386"/>
                </a:lnTo>
                <a:lnTo>
                  <a:pt x="55686" y="13441"/>
                </a:lnTo>
                <a:lnTo>
                  <a:pt x="64328" y="13441"/>
                </a:lnTo>
                <a:lnTo>
                  <a:pt x="68168" y="14386"/>
                </a:lnTo>
                <a:lnTo>
                  <a:pt x="71033" y="15346"/>
                </a:lnTo>
                <a:lnTo>
                  <a:pt x="73913" y="16306"/>
                </a:lnTo>
                <a:lnTo>
                  <a:pt x="76794" y="17282"/>
                </a:lnTo>
                <a:lnTo>
                  <a:pt x="78714" y="19187"/>
                </a:lnTo>
                <a:lnTo>
                  <a:pt x="80634" y="20147"/>
                </a:lnTo>
                <a:lnTo>
                  <a:pt x="81594" y="21107"/>
                </a:lnTo>
                <a:lnTo>
                  <a:pt x="83515" y="22067"/>
                </a:lnTo>
                <a:lnTo>
                  <a:pt x="84475" y="23027"/>
                </a:lnTo>
                <a:lnTo>
                  <a:pt x="85435" y="23987"/>
                </a:lnTo>
                <a:lnTo>
                  <a:pt x="86395" y="23987"/>
                </a:lnTo>
                <a:lnTo>
                  <a:pt x="87355" y="23027"/>
                </a:lnTo>
                <a:lnTo>
                  <a:pt x="88315" y="22067"/>
                </a:lnTo>
                <a:lnTo>
                  <a:pt x="89275" y="21107"/>
                </a:lnTo>
                <a:lnTo>
                  <a:pt x="89275" y="20147"/>
                </a:lnTo>
                <a:lnTo>
                  <a:pt x="90236" y="18227"/>
                </a:lnTo>
                <a:lnTo>
                  <a:pt x="90236" y="10546"/>
                </a:lnTo>
                <a:lnTo>
                  <a:pt x="88315" y="9601"/>
                </a:lnTo>
                <a:lnTo>
                  <a:pt x="87355" y="8625"/>
                </a:lnTo>
                <a:lnTo>
                  <a:pt x="85435" y="6720"/>
                </a:lnTo>
                <a:lnTo>
                  <a:pt x="82555" y="5760"/>
                </a:lnTo>
                <a:lnTo>
                  <a:pt x="80634" y="3825"/>
                </a:lnTo>
                <a:lnTo>
                  <a:pt x="76794" y="2880"/>
                </a:lnTo>
                <a:lnTo>
                  <a:pt x="72969" y="1920"/>
                </a:lnTo>
                <a:lnTo>
                  <a:pt x="70073" y="944"/>
                </a:lnTo>
                <a:lnTo>
                  <a:pt x="65288" y="0"/>
                </a:lnTo>
                <a:lnTo>
                  <a:pt x="54726" y="0"/>
                </a:lnTo>
                <a:lnTo>
                  <a:pt x="48005" y="1920"/>
                </a:lnTo>
                <a:lnTo>
                  <a:pt x="42245" y="3825"/>
                </a:lnTo>
                <a:lnTo>
                  <a:pt x="36484" y="5760"/>
                </a:lnTo>
                <a:lnTo>
                  <a:pt x="31683" y="8625"/>
                </a:lnTo>
                <a:lnTo>
                  <a:pt x="26883" y="12466"/>
                </a:lnTo>
                <a:lnTo>
                  <a:pt x="22082" y="16306"/>
                </a:lnTo>
                <a:lnTo>
                  <a:pt x="18242" y="20147"/>
                </a:lnTo>
                <a:lnTo>
                  <a:pt x="15361" y="25907"/>
                </a:lnTo>
                <a:lnTo>
                  <a:pt x="11521" y="30708"/>
                </a:lnTo>
                <a:lnTo>
                  <a:pt x="8641" y="35509"/>
                </a:lnTo>
                <a:lnTo>
                  <a:pt x="6720" y="41269"/>
                </a:lnTo>
                <a:lnTo>
                  <a:pt x="3840" y="47030"/>
                </a:lnTo>
                <a:lnTo>
                  <a:pt x="2880" y="52791"/>
                </a:lnTo>
                <a:lnTo>
                  <a:pt x="960" y="58552"/>
                </a:lnTo>
                <a:lnTo>
                  <a:pt x="0" y="6431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" name="object 182"/>
          <p:cNvSpPr/>
          <p:nvPr/>
        </p:nvSpPr>
        <p:spPr>
          <a:xfrm>
            <a:off x="4247144" y="3569909"/>
            <a:ext cx="84475" cy="114223"/>
          </a:xfrm>
          <a:custGeom>
            <a:avLst/>
            <a:gdLst/>
            <a:ahLst/>
            <a:cxnLst/>
            <a:rect l="l" t="t" r="r" b="b"/>
            <a:pathLst>
              <a:path w="84475" h="114223">
                <a:moveTo>
                  <a:pt x="63367" y="111343"/>
                </a:moveTo>
                <a:lnTo>
                  <a:pt x="63367" y="109438"/>
                </a:lnTo>
                <a:lnTo>
                  <a:pt x="64328" y="109438"/>
                </a:lnTo>
                <a:lnTo>
                  <a:pt x="64328" y="101757"/>
                </a:lnTo>
                <a:lnTo>
                  <a:pt x="63367" y="101757"/>
                </a:lnTo>
                <a:lnTo>
                  <a:pt x="63367" y="100782"/>
                </a:lnTo>
                <a:lnTo>
                  <a:pt x="17282" y="100782"/>
                </a:lnTo>
                <a:lnTo>
                  <a:pt x="24963" y="60472"/>
                </a:lnTo>
                <a:lnTo>
                  <a:pt x="65288" y="60472"/>
                </a:lnTo>
                <a:lnTo>
                  <a:pt x="65288" y="59512"/>
                </a:lnTo>
                <a:lnTo>
                  <a:pt x="66233" y="59512"/>
                </a:lnTo>
                <a:lnTo>
                  <a:pt x="66233" y="58552"/>
                </a:lnTo>
                <a:lnTo>
                  <a:pt x="67208" y="57591"/>
                </a:lnTo>
                <a:lnTo>
                  <a:pt x="67208" y="55671"/>
                </a:lnTo>
                <a:lnTo>
                  <a:pt x="68168" y="55671"/>
                </a:lnTo>
                <a:lnTo>
                  <a:pt x="68168" y="48950"/>
                </a:lnTo>
                <a:lnTo>
                  <a:pt x="67208" y="47990"/>
                </a:lnTo>
                <a:lnTo>
                  <a:pt x="27843" y="47990"/>
                </a:lnTo>
                <a:lnTo>
                  <a:pt x="34564" y="12466"/>
                </a:lnTo>
                <a:lnTo>
                  <a:pt x="81594" y="12466"/>
                </a:lnTo>
                <a:lnTo>
                  <a:pt x="81594" y="11521"/>
                </a:lnTo>
                <a:lnTo>
                  <a:pt x="82570" y="11521"/>
                </a:lnTo>
                <a:lnTo>
                  <a:pt x="82570" y="9585"/>
                </a:lnTo>
                <a:lnTo>
                  <a:pt x="83515" y="8625"/>
                </a:lnTo>
                <a:lnTo>
                  <a:pt x="83515" y="5745"/>
                </a:lnTo>
                <a:lnTo>
                  <a:pt x="84475" y="4800"/>
                </a:lnTo>
                <a:lnTo>
                  <a:pt x="84475" y="960"/>
                </a:lnTo>
                <a:lnTo>
                  <a:pt x="83515" y="0"/>
                </a:lnTo>
                <a:lnTo>
                  <a:pt x="26883" y="0"/>
                </a:lnTo>
                <a:lnTo>
                  <a:pt x="24963" y="960"/>
                </a:lnTo>
                <a:lnTo>
                  <a:pt x="24003" y="960"/>
                </a:lnTo>
                <a:lnTo>
                  <a:pt x="22082" y="1904"/>
                </a:lnTo>
                <a:lnTo>
                  <a:pt x="21122" y="3840"/>
                </a:lnTo>
                <a:lnTo>
                  <a:pt x="21122" y="5745"/>
                </a:lnTo>
                <a:lnTo>
                  <a:pt x="960" y="107502"/>
                </a:lnTo>
                <a:lnTo>
                  <a:pt x="0" y="108463"/>
                </a:lnTo>
                <a:lnTo>
                  <a:pt x="0" y="109438"/>
                </a:lnTo>
                <a:lnTo>
                  <a:pt x="960" y="110383"/>
                </a:lnTo>
                <a:lnTo>
                  <a:pt x="960" y="112303"/>
                </a:lnTo>
                <a:lnTo>
                  <a:pt x="1920" y="112303"/>
                </a:lnTo>
                <a:lnTo>
                  <a:pt x="1920" y="113278"/>
                </a:lnTo>
                <a:lnTo>
                  <a:pt x="3840" y="113278"/>
                </a:lnTo>
                <a:lnTo>
                  <a:pt x="4800" y="114223"/>
                </a:lnTo>
                <a:lnTo>
                  <a:pt x="60487" y="114223"/>
                </a:lnTo>
                <a:lnTo>
                  <a:pt x="61447" y="113278"/>
                </a:lnTo>
                <a:lnTo>
                  <a:pt x="62407" y="113278"/>
                </a:lnTo>
                <a:lnTo>
                  <a:pt x="62407" y="112303"/>
                </a:lnTo>
                <a:lnTo>
                  <a:pt x="63367" y="11134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" name="object 183"/>
          <p:cNvSpPr/>
          <p:nvPr/>
        </p:nvSpPr>
        <p:spPr>
          <a:xfrm>
            <a:off x="4335459" y="3569909"/>
            <a:ext cx="86395" cy="114223"/>
          </a:xfrm>
          <a:custGeom>
            <a:avLst/>
            <a:gdLst/>
            <a:ahLst/>
            <a:cxnLst/>
            <a:rect l="l" t="t" r="r" b="b"/>
            <a:pathLst>
              <a:path w="86395" h="114223">
                <a:moveTo>
                  <a:pt x="63367" y="47990"/>
                </a:moveTo>
                <a:lnTo>
                  <a:pt x="62407" y="49911"/>
                </a:lnTo>
                <a:lnTo>
                  <a:pt x="60487" y="51831"/>
                </a:lnTo>
                <a:lnTo>
                  <a:pt x="58567" y="52791"/>
                </a:lnTo>
                <a:lnTo>
                  <a:pt x="55686" y="54711"/>
                </a:lnTo>
                <a:lnTo>
                  <a:pt x="53766" y="55671"/>
                </a:lnTo>
                <a:lnTo>
                  <a:pt x="50886" y="56631"/>
                </a:lnTo>
                <a:lnTo>
                  <a:pt x="50886" y="70073"/>
                </a:lnTo>
                <a:lnTo>
                  <a:pt x="54726" y="69113"/>
                </a:lnTo>
                <a:lnTo>
                  <a:pt x="59527" y="67193"/>
                </a:lnTo>
                <a:lnTo>
                  <a:pt x="63367" y="65272"/>
                </a:lnTo>
                <a:lnTo>
                  <a:pt x="67208" y="63352"/>
                </a:lnTo>
                <a:lnTo>
                  <a:pt x="70088" y="61432"/>
                </a:lnTo>
                <a:lnTo>
                  <a:pt x="72969" y="58552"/>
                </a:lnTo>
                <a:lnTo>
                  <a:pt x="75834" y="55671"/>
                </a:lnTo>
                <a:lnTo>
                  <a:pt x="77769" y="52791"/>
                </a:lnTo>
                <a:lnTo>
                  <a:pt x="79674" y="49911"/>
                </a:lnTo>
                <a:lnTo>
                  <a:pt x="81610" y="46070"/>
                </a:lnTo>
                <a:lnTo>
                  <a:pt x="83515" y="43190"/>
                </a:lnTo>
                <a:lnTo>
                  <a:pt x="84490" y="39349"/>
                </a:lnTo>
                <a:lnTo>
                  <a:pt x="85450" y="36469"/>
                </a:lnTo>
                <a:lnTo>
                  <a:pt x="86395" y="32628"/>
                </a:lnTo>
                <a:lnTo>
                  <a:pt x="86395" y="23027"/>
                </a:lnTo>
                <a:lnTo>
                  <a:pt x="85450" y="20147"/>
                </a:lnTo>
                <a:lnTo>
                  <a:pt x="84490" y="17266"/>
                </a:lnTo>
                <a:lnTo>
                  <a:pt x="83515" y="14386"/>
                </a:lnTo>
                <a:lnTo>
                  <a:pt x="82555" y="12466"/>
                </a:lnTo>
                <a:lnTo>
                  <a:pt x="80650" y="9585"/>
                </a:lnTo>
                <a:lnTo>
                  <a:pt x="78729" y="7680"/>
                </a:lnTo>
                <a:lnTo>
                  <a:pt x="76809" y="5745"/>
                </a:lnTo>
                <a:lnTo>
                  <a:pt x="73929" y="4800"/>
                </a:lnTo>
                <a:lnTo>
                  <a:pt x="72009" y="2865"/>
                </a:lnTo>
                <a:lnTo>
                  <a:pt x="69128" y="1904"/>
                </a:lnTo>
                <a:lnTo>
                  <a:pt x="65288" y="960"/>
                </a:lnTo>
                <a:lnTo>
                  <a:pt x="61447" y="960"/>
                </a:lnTo>
                <a:lnTo>
                  <a:pt x="59527" y="0"/>
                </a:lnTo>
                <a:lnTo>
                  <a:pt x="26883" y="0"/>
                </a:lnTo>
                <a:lnTo>
                  <a:pt x="24963" y="960"/>
                </a:lnTo>
                <a:lnTo>
                  <a:pt x="25923" y="58552"/>
                </a:lnTo>
                <a:lnTo>
                  <a:pt x="34564" y="12466"/>
                </a:lnTo>
                <a:lnTo>
                  <a:pt x="56647" y="12466"/>
                </a:lnTo>
                <a:lnTo>
                  <a:pt x="57607" y="13426"/>
                </a:lnTo>
                <a:lnTo>
                  <a:pt x="59527" y="13426"/>
                </a:lnTo>
                <a:lnTo>
                  <a:pt x="63367" y="14386"/>
                </a:lnTo>
                <a:lnTo>
                  <a:pt x="65288" y="16306"/>
                </a:lnTo>
                <a:lnTo>
                  <a:pt x="67208" y="19187"/>
                </a:lnTo>
                <a:lnTo>
                  <a:pt x="69128" y="22067"/>
                </a:lnTo>
                <a:lnTo>
                  <a:pt x="70088" y="24947"/>
                </a:lnTo>
                <a:lnTo>
                  <a:pt x="70088" y="32628"/>
                </a:lnTo>
                <a:lnTo>
                  <a:pt x="69128" y="34549"/>
                </a:lnTo>
                <a:lnTo>
                  <a:pt x="69128" y="36469"/>
                </a:lnTo>
                <a:lnTo>
                  <a:pt x="68168" y="39349"/>
                </a:lnTo>
                <a:lnTo>
                  <a:pt x="67208" y="41269"/>
                </a:lnTo>
                <a:lnTo>
                  <a:pt x="66248" y="43190"/>
                </a:lnTo>
                <a:lnTo>
                  <a:pt x="65288" y="46070"/>
                </a:lnTo>
                <a:lnTo>
                  <a:pt x="63367" y="47990"/>
                </a:lnTo>
                <a:close/>
              </a:path>
              <a:path w="86395" h="114223">
                <a:moveTo>
                  <a:pt x="24002" y="1904"/>
                </a:moveTo>
                <a:lnTo>
                  <a:pt x="22082" y="2865"/>
                </a:lnTo>
                <a:lnTo>
                  <a:pt x="21122" y="3840"/>
                </a:lnTo>
                <a:lnTo>
                  <a:pt x="21122" y="6705"/>
                </a:lnTo>
                <a:lnTo>
                  <a:pt x="0" y="111343"/>
                </a:lnTo>
                <a:lnTo>
                  <a:pt x="0" y="113278"/>
                </a:lnTo>
                <a:lnTo>
                  <a:pt x="960" y="113278"/>
                </a:lnTo>
                <a:lnTo>
                  <a:pt x="1920" y="114223"/>
                </a:lnTo>
                <a:lnTo>
                  <a:pt x="12481" y="114223"/>
                </a:lnTo>
                <a:lnTo>
                  <a:pt x="12481" y="113278"/>
                </a:lnTo>
                <a:lnTo>
                  <a:pt x="14401" y="113278"/>
                </a:lnTo>
                <a:lnTo>
                  <a:pt x="14401" y="112303"/>
                </a:lnTo>
                <a:lnTo>
                  <a:pt x="15361" y="112303"/>
                </a:lnTo>
                <a:lnTo>
                  <a:pt x="15361" y="111343"/>
                </a:lnTo>
                <a:lnTo>
                  <a:pt x="23042" y="70073"/>
                </a:lnTo>
                <a:lnTo>
                  <a:pt x="50886" y="70073"/>
                </a:lnTo>
                <a:lnTo>
                  <a:pt x="50886" y="56631"/>
                </a:lnTo>
                <a:lnTo>
                  <a:pt x="48005" y="57591"/>
                </a:lnTo>
                <a:lnTo>
                  <a:pt x="44165" y="58552"/>
                </a:lnTo>
                <a:lnTo>
                  <a:pt x="25923" y="58552"/>
                </a:lnTo>
                <a:lnTo>
                  <a:pt x="24963" y="960"/>
                </a:lnTo>
                <a:lnTo>
                  <a:pt x="24002" y="190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" name="object 184"/>
          <p:cNvSpPr/>
          <p:nvPr/>
        </p:nvSpPr>
        <p:spPr>
          <a:xfrm>
            <a:off x="4428576" y="3569909"/>
            <a:ext cx="86410" cy="114223"/>
          </a:xfrm>
          <a:custGeom>
            <a:avLst/>
            <a:gdLst/>
            <a:ahLst/>
            <a:cxnLst/>
            <a:rect l="l" t="t" r="r" b="b"/>
            <a:pathLst>
              <a:path w="86410" h="114223">
                <a:moveTo>
                  <a:pt x="71048" y="53751"/>
                </a:moveTo>
                <a:lnTo>
                  <a:pt x="73929" y="50871"/>
                </a:lnTo>
                <a:lnTo>
                  <a:pt x="76809" y="47990"/>
                </a:lnTo>
                <a:lnTo>
                  <a:pt x="79689" y="45110"/>
                </a:lnTo>
                <a:lnTo>
                  <a:pt x="81610" y="42230"/>
                </a:lnTo>
                <a:lnTo>
                  <a:pt x="83530" y="39349"/>
                </a:lnTo>
                <a:lnTo>
                  <a:pt x="84475" y="35509"/>
                </a:lnTo>
                <a:lnTo>
                  <a:pt x="85450" y="31668"/>
                </a:lnTo>
                <a:lnTo>
                  <a:pt x="86410" y="27828"/>
                </a:lnTo>
                <a:lnTo>
                  <a:pt x="86410" y="20147"/>
                </a:lnTo>
                <a:lnTo>
                  <a:pt x="85450" y="16306"/>
                </a:lnTo>
                <a:lnTo>
                  <a:pt x="84475" y="13426"/>
                </a:lnTo>
                <a:lnTo>
                  <a:pt x="82570" y="10546"/>
                </a:lnTo>
                <a:lnTo>
                  <a:pt x="80634" y="7680"/>
                </a:lnTo>
                <a:lnTo>
                  <a:pt x="77769" y="5745"/>
                </a:lnTo>
                <a:lnTo>
                  <a:pt x="74889" y="3840"/>
                </a:lnTo>
                <a:lnTo>
                  <a:pt x="72008" y="2865"/>
                </a:lnTo>
                <a:lnTo>
                  <a:pt x="68168" y="1904"/>
                </a:lnTo>
                <a:lnTo>
                  <a:pt x="63367" y="960"/>
                </a:lnTo>
                <a:lnTo>
                  <a:pt x="58567" y="0"/>
                </a:lnTo>
                <a:lnTo>
                  <a:pt x="28803" y="0"/>
                </a:lnTo>
                <a:lnTo>
                  <a:pt x="35524" y="12466"/>
                </a:lnTo>
                <a:lnTo>
                  <a:pt x="57607" y="12466"/>
                </a:lnTo>
                <a:lnTo>
                  <a:pt x="59527" y="13426"/>
                </a:lnTo>
                <a:lnTo>
                  <a:pt x="62407" y="14386"/>
                </a:lnTo>
                <a:lnTo>
                  <a:pt x="64328" y="15361"/>
                </a:lnTo>
                <a:lnTo>
                  <a:pt x="65288" y="16306"/>
                </a:lnTo>
                <a:lnTo>
                  <a:pt x="67208" y="17266"/>
                </a:lnTo>
                <a:lnTo>
                  <a:pt x="68168" y="19187"/>
                </a:lnTo>
                <a:lnTo>
                  <a:pt x="69128" y="20147"/>
                </a:lnTo>
                <a:lnTo>
                  <a:pt x="70088" y="22067"/>
                </a:lnTo>
                <a:lnTo>
                  <a:pt x="70088" y="29748"/>
                </a:lnTo>
                <a:lnTo>
                  <a:pt x="69128" y="32628"/>
                </a:lnTo>
                <a:lnTo>
                  <a:pt x="68168" y="35509"/>
                </a:lnTo>
                <a:lnTo>
                  <a:pt x="67208" y="38389"/>
                </a:lnTo>
                <a:lnTo>
                  <a:pt x="67208" y="55671"/>
                </a:lnTo>
                <a:lnTo>
                  <a:pt x="71048" y="53751"/>
                </a:lnTo>
                <a:close/>
              </a:path>
              <a:path w="86410" h="114223">
                <a:moveTo>
                  <a:pt x="73929" y="113278"/>
                </a:moveTo>
                <a:lnTo>
                  <a:pt x="74889" y="113278"/>
                </a:lnTo>
                <a:lnTo>
                  <a:pt x="75849" y="112303"/>
                </a:lnTo>
                <a:lnTo>
                  <a:pt x="75849" y="106542"/>
                </a:lnTo>
                <a:lnTo>
                  <a:pt x="74889" y="105597"/>
                </a:lnTo>
                <a:lnTo>
                  <a:pt x="71048" y="80634"/>
                </a:lnTo>
                <a:lnTo>
                  <a:pt x="69128" y="74874"/>
                </a:lnTo>
                <a:lnTo>
                  <a:pt x="68168" y="70073"/>
                </a:lnTo>
                <a:lnTo>
                  <a:pt x="66248" y="66233"/>
                </a:lnTo>
                <a:lnTo>
                  <a:pt x="64328" y="62392"/>
                </a:lnTo>
                <a:lnTo>
                  <a:pt x="61447" y="60472"/>
                </a:lnTo>
                <a:lnTo>
                  <a:pt x="58567" y="59512"/>
                </a:lnTo>
                <a:lnTo>
                  <a:pt x="63367" y="57591"/>
                </a:lnTo>
                <a:lnTo>
                  <a:pt x="67208" y="55671"/>
                </a:lnTo>
                <a:lnTo>
                  <a:pt x="67208" y="38389"/>
                </a:lnTo>
                <a:lnTo>
                  <a:pt x="65288" y="41269"/>
                </a:lnTo>
                <a:lnTo>
                  <a:pt x="63367" y="43190"/>
                </a:lnTo>
                <a:lnTo>
                  <a:pt x="60487" y="45110"/>
                </a:lnTo>
                <a:lnTo>
                  <a:pt x="57607" y="47030"/>
                </a:lnTo>
                <a:lnTo>
                  <a:pt x="53766" y="48950"/>
                </a:lnTo>
                <a:lnTo>
                  <a:pt x="50886" y="49911"/>
                </a:lnTo>
                <a:lnTo>
                  <a:pt x="46085" y="50871"/>
                </a:lnTo>
                <a:lnTo>
                  <a:pt x="27843" y="50871"/>
                </a:lnTo>
                <a:lnTo>
                  <a:pt x="35524" y="12466"/>
                </a:lnTo>
                <a:lnTo>
                  <a:pt x="28803" y="0"/>
                </a:lnTo>
                <a:lnTo>
                  <a:pt x="26883" y="0"/>
                </a:lnTo>
                <a:lnTo>
                  <a:pt x="25923" y="960"/>
                </a:lnTo>
                <a:lnTo>
                  <a:pt x="24002" y="960"/>
                </a:lnTo>
                <a:lnTo>
                  <a:pt x="23042" y="1904"/>
                </a:lnTo>
                <a:lnTo>
                  <a:pt x="22082" y="3840"/>
                </a:lnTo>
                <a:lnTo>
                  <a:pt x="21122" y="5745"/>
                </a:lnTo>
                <a:lnTo>
                  <a:pt x="0" y="111343"/>
                </a:lnTo>
                <a:lnTo>
                  <a:pt x="0" y="113278"/>
                </a:lnTo>
                <a:lnTo>
                  <a:pt x="960" y="113278"/>
                </a:lnTo>
                <a:lnTo>
                  <a:pt x="1920" y="114223"/>
                </a:lnTo>
                <a:lnTo>
                  <a:pt x="12481" y="114223"/>
                </a:lnTo>
                <a:lnTo>
                  <a:pt x="13441" y="113278"/>
                </a:lnTo>
                <a:lnTo>
                  <a:pt x="14401" y="113278"/>
                </a:lnTo>
                <a:lnTo>
                  <a:pt x="14401" y="112303"/>
                </a:lnTo>
                <a:lnTo>
                  <a:pt x="15361" y="112303"/>
                </a:lnTo>
                <a:lnTo>
                  <a:pt x="15361" y="111343"/>
                </a:lnTo>
                <a:lnTo>
                  <a:pt x="24963" y="63352"/>
                </a:lnTo>
                <a:lnTo>
                  <a:pt x="41285" y="63352"/>
                </a:lnTo>
                <a:lnTo>
                  <a:pt x="44165" y="64312"/>
                </a:lnTo>
                <a:lnTo>
                  <a:pt x="46085" y="65272"/>
                </a:lnTo>
                <a:lnTo>
                  <a:pt x="48005" y="67193"/>
                </a:lnTo>
                <a:lnTo>
                  <a:pt x="49926" y="69113"/>
                </a:lnTo>
                <a:lnTo>
                  <a:pt x="51846" y="71033"/>
                </a:lnTo>
                <a:lnTo>
                  <a:pt x="52806" y="72953"/>
                </a:lnTo>
                <a:lnTo>
                  <a:pt x="53766" y="75834"/>
                </a:lnTo>
                <a:lnTo>
                  <a:pt x="53766" y="77754"/>
                </a:lnTo>
                <a:lnTo>
                  <a:pt x="54726" y="80634"/>
                </a:lnTo>
                <a:lnTo>
                  <a:pt x="55686" y="83515"/>
                </a:lnTo>
                <a:lnTo>
                  <a:pt x="59527" y="110383"/>
                </a:lnTo>
                <a:lnTo>
                  <a:pt x="60487" y="111343"/>
                </a:lnTo>
                <a:lnTo>
                  <a:pt x="60487" y="113278"/>
                </a:lnTo>
                <a:lnTo>
                  <a:pt x="61447" y="113278"/>
                </a:lnTo>
                <a:lnTo>
                  <a:pt x="61447" y="114223"/>
                </a:lnTo>
                <a:lnTo>
                  <a:pt x="73929" y="114223"/>
                </a:lnTo>
                <a:lnTo>
                  <a:pt x="73929" y="11327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" name="object 185"/>
          <p:cNvSpPr/>
          <p:nvPr/>
        </p:nvSpPr>
        <p:spPr>
          <a:xfrm>
            <a:off x="654795" y="6355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" name="object 186"/>
          <p:cNvSpPr/>
          <p:nvPr/>
        </p:nvSpPr>
        <p:spPr>
          <a:xfrm>
            <a:off x="3417737" y="5759881"/>
            <a:ext cx="128640" cy="209275"/>
          </a:xfrm>
          <a:custGeom>
            <a:avLst/>
            <a:gdLst/>
            <a:ahLst/>
            <a:cxnLst/>
            <a:rect l="l" t="t" r="r" b="b"/>
            <a:pathLst>
              <a:path w="128640" h="209275">
                <a:moveTo>
                  <a:pt x="84475" y="124800"/>
                </a:moveTo>
                <a:lnTo>
                  <a:pt x="87093" y="123708"/>
                </a:lnTo>
                <a:lnTo>
                  <a:pt x="98648" y="117646"/>
                </a:lnTo>
                <a:lnTo>
                  <a:pt x="108478" y="110398"/>
                </a:lnTo>
                <a:lnTo>
                  <a:pt x="116797" y="100853"/>
                </a:lnTo>
                <a:lnTo>
                  <a:pt x="122864" y="89275"/>
                </a:lnTo>
                <a:lnTo>
                  <a:pt x="124029" y="86476"/>
                </a:lnTo>
                <a:lnTo>
                  <a:pt x="127485" y="74210"/>
                </a:lnTo>
                <a:lnTo>
                  <a:pt x="128640" y="61432"/>
                </a:lnTo>
                <a:lnTo>
                  <a:pt x="128640" y="52791"/>
                </a:lnTo>
                <a:lnTo>
                  <a:pt x="126705" y="46070"/>
                </a:lnTo>
                <a:lnTo>
                  <a:pt x="124800" y="39349"/>
                </a:lnTo>
                <a:lnTo>
                  <a:pt x="122864" y="32628"/>
                </a:lnTo>
                <a:lnTo>
                  <a:pt x="119024" y="26883"/>
                </a:lnTo>
                <a:lnTo>
                  <a:pt x="115199" y="22082"/>
                </a:lnTo>
                <a:lnTo>
                  <a:pt x="111358" y="17282"/>
                </a:lnTo>
                <a:lnTo>
                  <a:pt x="106558" y="13441"/>
                </a:lnTo>
                <a:lnTo>
                  <a:pt x="100797" y="9601"/>
                </a:lnTo>
                <a:lnTo>
                  <a:pt x="95036" y="6720"/>
                </a:lnTo>
                <a:lnTo>
                  <a:pt x="88315" y="3840"/>
                </a:lnTo>
                <a:lnTo>
                  <a:pt x="83515" y="2880"/>
                </a:lnTo>
                <a:lnTo>
                  <a:pt x="77754" y="1920"/>
                </a:lnTo>
                <a:lnTo>
                  <a:pt x="72953" y="960"/>
                </a:lnTo>
                <a:lnTo>
                  <a:pt x="68153" y="960"/>
                </a:lnTo>
                <a:lnTo>
                  <a:pt x="64312" y="0"/>
                </a:lnTo>
                <a:lnTo>
                  <a:pt x="7680" y="0"/>
                </a:lnTo>
                <a:lnTo>
                  <a:pt x="576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206380"/>
                </a:lnTo>
                <a:lnTo>
                  <a:pt x="960" y="207355"/>
                </a:lnTo>
                <a:lnTo>
                  <a:pt x="1920" y="208315"/>
                </a:lnTo>
                <a:lnTo>
                  <a:pt x="3840" y="208315"/>
                </a:lnTo>
                <a:lnTo>
                  <a:pt x="4800" y="209275"/>
                </a:lnTo>
                <a:lnTo>
                  <a:pt x="22067" y="209275"/>
                </a:lnTo>
                <a:lnTo>
                  <a:pt x="23042" y="208315"/>
                </a:lnTo>
                <a:lnTo>
                  <a:pt x="25908" y="208315"/>
                </a:lnTo>
                <a:lnTo>
                  <a:pt x="25908" y="207355"/>
                </a:lnTo>
                <a:lnTo>
                  <a:pt x="26883" y="206380"/>
                </a:lnTo>
                <a:lnTo>
                  <a:pt x="27843" y="205435"/>
                </a:lnTo>
                <a:lnTo>
                  <a:pt x="27843" y="129585"/>
                </a:lnTo>
                <a:lnTo>
                  <a:pt x="50871" y="129585"/>
                </a:lnTo>
                <a:lnTo>
                  <a:pt x="60503" y="129238"/>
                </a:lnTo>
                <a:lnTo>
                  <a:pt x="52791" y="106558"/>
                </a:lnTo>
                <a:lnTo>
                  <a:pt x="27843" y="106558"/>
                </a:lnTo>
                <a:lnTo>
                  <a:pt x="27843" y="23042"/>
                </a:lnTo>
                <a:lnTo>
                  <a:pt x="63352" y="23042"/>
                </a:lnTo>
                <a:lnTo>
                  <a:pt x="68153" y="24002"/>
                </a:lnTo>
                <a:lnTo>
                  <a:pt x="72953" y="24947"/>
                </a:lnTo>
                <a:lnTo>
                  <a:pt x="77754" y="26883"/>
                </a:lnTo>
                <a:lnTo>
                  <a:pt x="82555" y="29763"/>
                </a:lnTo>
                <a:lnTo>
                  <a:pt x="87355" y="32628"/>
                </a:lnTo>
                <a:lnTo>
                  <a:pt x="91196" y="36469"/>
                </a:lnTo>
                <a:lnTo>
                  <a:pt x="94076" y="42230"/>
                </a:lnTo>
                <a:lnTo>
                  <a:pt x="96956" y="47990"/>
                </a:lnTo>
                <a:lnTo>
                  <a:pt x="98877" y="54711"/>
                </a:lnTo>
                <a:lnTo>
                  <a:pt x="98877" y="70073"/>
                </a:lnTo>
                <a:lnTo>
                  <a:pt x="97916" y="75834"/>
                </a:lnTo>
                <a:lnTo>
                  <a:pt x="95996" y="80634"/>
                </a:lnTo>
                <a:lnTo>
                  <a:pt x="94076" y="86395"/>
                </a:lnTo>
                <a:lnTo>
                  <a:pt x="91196" y="90236"/>
                </a:lnTo>
                <a:lnTo>
                  <a:pt x="87355" y="94076"/>
                </a:lnTo>
                <a:lnTo>
                  <a:pt x="83515" y="97916"/>
                </a:lnTo>
                <a:lnTo>
                  <a:pt x="78714" y="101757"/>
                </a:lnTo>
                <a:lnTo>
                  <a:pt x="73194" y="127575"/>
                </a:lnTo>
                <a:lnTo>
                  <a:pt x="84475" y="12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" name="object 187"/>
          <p:cNvSpPr/>
          <p:nvPr/>
        </p:nvSpPr>
        <p:spPr>
          <a:xfrm>
            <a:off x="3470529" y="5861639"/>
            <a:ext cx="25923" cy="27481"/>
          </a:xfrm>
          <a:custGeom>
            <a:avLst/>
            <a:gdLst/>
            <a:ahLst/>
            <a:cxnLst/>
            <a:rect l="l" t="t" r="r" b="b"/>
            <a:pathLst>
              <a:path w="25923" h="27481">
                <a:moveTo>
                  <a:pt x="25923" y="0"/>
                </a:moveTo>
                <a:lnTo>
                  <a:pt x="20162" y="1920"/>
                </a:lnTo>
                <a:lnTo>
                  <a:pt x="15361" y="3840"/>
                </a:lnTo>
                <a:lnTo>
                  <a:pt x="7680" y="4800"/>
                </a:lnTo>
                <a:lnTo>
                  <a:pt x="0" y="4800"/>
                </a:lnTo>
                <a:lnTo>
                  <a:pt x="7712" y="27481"/>
                </a:lnTo>
                <a:lnTo>
                  <a:pt x="20403" y="25817"/>
                </a:lnTo>
                <a:lnTo>
                  <a:pt x="2592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" name="object 188"/>
          <p:cNvSpPr/>
          <p:nvPr/>
        </p:nvSpPr>
        <p:spPr>
          <a:xfrm>
            <a:off x="3585728" y="5811713"/>
            <a:ext cx="84475" cy="157444"/>
          </a:xfrm>
          <a:custGeom>
            <a:avLst/>
            <a:gdLst/>
            <a:ahLst/>
            <a:cxnLst/>
            <a:rect l="l" t="t" r="r" b="b"/>
            <a:pathLst>
              <a:path w="84475" h="157444">
                <a:moveTo>
                  <a:pt x="960" y="155524"/>
                </a:moveTo>
                <a:lnTo>
                  <a:pt x="960" y="156484"/>
                </a:lnTo>
                <a:lnTo>
                  <a:pt x="1920" y="156484"/>
                </a:lnTo>
                <a:lnTo>
                  <a:pt x="3840" y="157444"/>
                </a:lnTo>
                <a:lnTo>
                  <a:pt x="21122" y="157444"/>
                </a:lnTo>
                <a:lnTo>
                  <a:pt x="23042" y="156484"/>
                </a:lnTo>
                <a:lnTo>
                  <a:pt x="24963" y="156484"/>
                </a:lnTo>
                <a:lnTo>
                  <a:pt x="25923" y="155524"/>
                </a:lnTo>
                <a:lnTo>
                  <a:pt x="25923" y="154548"/>
                </a:lnTo>
                <a:lnTo>
                  <a:pt x="26883" y="153603"/>
                </a:lnTo>
                <a:lnTo>
                  <a:pt x="26883" y="57607"/>
                </a:lnTo>
                <a:lnTo>
                  <a:pt x="30723" y="51846"/>
                </a:lnTo>
                <a:lnTo>
                  <a:pt x="33604" y="46085"/>
                </a:lnTo>
                <a:lnTo>
                  <a:pt x="36484" y="42245"/>
                </a:lnTo>
                <a:lnTo>
                  <a:pt x="40325" y="38404"/>
                </a:lnTo>
                <a:lnTo>
                  <a:pt x="43205" y="34564"/>
                </a:lnTo>
                <a:lnTo>
                  <a:pt x="46070" y="32644"/>
                </a:lnTo>
                <a:lnTo>
                  <a:pt x="48950" y="29763"/>
                </a:lnTo>
                <a:lnTo>
                  <a:pt x="50886" y="27843"/>
                </a:lnTo>
                <a:lnTo>
                  <a:pt x="53751" y="26883"/>
                </a:lnTo>
                <a:lnTo>
                  <a:pt x="56631" y="25923"/>
                </a:lnTo>
                <a:lnTo>
                  <a:pt x="68153" y="25923"/>
                </a:lnTo>
                <a:lnTo>
                  <a:pt x="70073" y="26883"/>
                </a:lnTo>
                <a:lnTo>
                  <a:pt x="71993" y="26883"/>
                </a:lnTo>
                <a:lnTo>
                  <a:pt x="72953" y="27843"/>
                </a:lnTo>
                <a:lnTo>
                  <a:pt x="74874" y="27843"/>
                </a:lnTo>
                <a:lnTo>
                  <a:pt x="76794" y="28803"/>
                </a:lnTo>
                <a:lnTo>
                  <a:pt x="77754" y="28803"/>
                </a:lnTo>
                <a:lnTo>
                  <a:pt x="78714" y="29763"/>
                </a:lnTo>
                <a:lnTo>
                  <a:pt x="82555" y="29763"/>
                </a:lnTo>
                <a:lnTo>
                  <a:pt x="82555" y="28803"/>
                </a:lnTo>
                <a:lnTo>
                  <a:pt x="83515" y="28803"/>
                </a:lnTo>
                <a:lnTo>
                  <a:pt x="83515" y="26883"/>
                </a:lnTo>
                <a:lnTo>
                  <a:pt x="84475" y="25923"/>
                </a:lnTo>
                <a:lnTo>
                  <a:pt x="84475" y="7680"/>
                </a:lnTo>
                <a:lnTo>
                  <a:pt x="83515" y="6720"/>
                </a:lnTo>
                <a:lnTo>
                  <a:pt x="83515" y="4800"/>
                </a:lnTo>
                <a:lnTo>
                  <a:pt x="82555" y="4800"/>
                </a:lnTo>
                <a:lnTo>
                  <a:pt x="81594" y="3840"/>
                </a:lnTo>
                <a:lnTo>
                  <a:pt x="80634" y="3840"/>
                </a:lnTo>
                <a:lnTo>
                  <a:pt x="78714" y="2880"/>
                </a:lnTo>
                <a:lnTo>
                  <a:pt x="77754" y="1920"/>
                </a:lnTo>
                <a:lnTo>
                  <a:pt x="73913" y="1920"/>
                </a:lnTo>
                <a:lnTo>
                  <a:pt x="71993" y="960"/>
                </a:lnTo>
                <a:lnTo>
                  <a:pt x="68153" y="960"/>
                </a:lnTo>
                <a:lnTo>
                  <a:pt x="66233" y="0"/>
                </a:lnTo>
                <a:lnTo>
                  <a:pt x="60472" y="0"/>
                </a:lnTo>
                <a:lnTo>
                  <a:pt x="57591" y="960"/>
                </a:lnTo>
                <a:lnTo>
                  <a:pt x="54726" y="1920"/>
                </a:lnTo>
                <a:lnTo>
                  <a:pt x="50886" y="2880"/>
                </a:lnTo>
                <a:lnTo>
                  <a:pt x="48006" y="3840"/>
                </a:lnTo>
                <a:lnTo>
                  <a:pt x="45125" y="5760"/>
                </a:lnTo>
                <a:lnTo>
                  <a:pt x="42230" y="8641"/>
                </a:lnTo>
                <a:lnTo>
                  <a:pt x="38404" y="11521"/>
                </a:lnTo>
                <a:lnTo>
                  <a:pt x="34564" y="14401"/>
                </a:lnTo>
                <a:lnTo>
                  <a:pt x="31683" y="18242"/>
                </a:lnTo>
                <a:lnTo>
                  <a:pt x="27843" y="23042"/>
                </a:lnTo>
                <a:lnTo>
                  <a:pt x="24002" y="28803"/>
                </a:lnTo>
                <a:lnTo>
                  <a:pt x="24002" y="576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480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" name="object 189"/>
          <p:cNvSpPr/>
          <p:nvPr/>
        </p:nvSpPr>
        <p:spPr>
          <a:xfrm>
            <a:off x="3714857" y="5817473"/>
            <a:ext cx="14857" cy="54711"/>
          </a:xfrm>
          <a:custGeom>
            <a:avLst/>
            <a:gdLst/>
            <a:ahLst/>
            <a:cxnLst/>
            <a:rect l="l" t="t" r="r" b="b"/>
            <a:pathLst>
              <a:path w="14857" h="54711">
                <a:moveTo>
                  <a:pt x="11024" y="896"/>
                </a:moveTo>
                <a:lnTo>
                  <a:pt x="0" y="7708"/>
                </a:lnTo>
                <a:lnTo>
                  <a:pt x="471" y="54711"/>
                </a:lnTo>
                <a:lnTo>
                  <a:pt x="1431" y="48966"/>
                </a:lnTo>
                <a:lnTo>
                  <a:pt x="3351" y="43205"/>
                </a:lnTo>
                <a:lnTo>
                  <a:pt x="5271" y="37444"/>
                </a:lnTo>
                <a:lnTo>
                  <a:pt x="8152" y="32644"/>
                </a:lnTo>
                <a:lnTo>
                  <a:pt x="11017" y="28803"/>
                </a:lnTo>
                <a:lnTo>
                  <a:pt x="14857" y="24963"/>
                </a:lnTo>
                <a:lnTo>
                  <a:pt x="12952" y="0"/>
                </a:lnTo>
                <a:lnTo>
                  <a:pt x="11024" y="8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" name="object 190"/>
          <p:cNvSpPr/>
          <p:nvPr/>
        </p:nvSpPr>
        <p:spPr>
          <a:xfrm>
            <a:off x="3687485" y="5811713"/>
            <a:ext cx="133441" cy="160324"/>
          </a:xfrm>
          <a:custGeom>
            <a:avLst/>
            <a:gdLst/>
            <a:ahLst/>
            <a:cxnLst/>
            <a:rect l="l" t="t" r="r" b="b"/>
            <a:pathLst>
              <a:path w="133441" h="160324">
                <a:moveTo>
                  <a:pt x="133441" y="73913"/>
                </a:moveTo>
                <a:lnTo>
                  <a:pt x="133429" y="67277"/>
                </a:lnTo>
                <a:lnTo>
                  <a:pt x="132480" y="54466"/>
                </a:lnTo>
                <a:lnTo>
                  <a:pt x="129600" y="42245"/>
                </a:lnTo>
                <a:lnTo>
                  <a:pt x="127680" y="34564"/>
                </a:lnTo>
                <a:lnTo>
                  <a:pt x="123840" y="26883"/>
                </a:lnTo>
                <a:lnTo>
                  <a:pt x="118079" y="21122"/>
                </a:lnTo>
                <a:lnTo>
                  <a:pt x="113278" y="14401"/>
                </a:lnTo>
                <a:lnTo>
                  <a:pt x="106558" y="9601"/>
                </a:lnTo>
                <a:lnTo>
                  <a:pt x="98877" y="5760"/>
                </a:lnTo>
                <a:lnTo>
                  <a:pt x="94593" y="4043"/>
                </a:lnTo>
                <a:lnTo>
                  <a:pt x="82652" y="1010"/>
                </a:lnTo>
                <a:lnTo>
                  <a:pt x="69113" y="0"/>
                </a:lnTo>
                <a:lnTo>
                  <a:pt x="64897" y="104"/>
                </a:lnTo>
                <a:lnTo>
                  <a:pt x="52070" y="1854"/>
                </a:lnTo>
                <a:lnTo>
                  <a:pt x="40325" y="5760"/>
                </a:lnTo>
                <a:lnTo>
                  <a:pt x="42230" y="30723"/>
                </a:lnTo>
                <a:lnTo>
                  <a:pt x="46070" y="27843"/>
                </a:lnTo>
                <a:lnTo>
                  <a:pt x="50886" y="24963"/>
                </a:lnTo>
                <a:lnTo>
                  <a:pt x="55671" y="22082"/>
                </a:lnTo>
                <a:lnTo>
                  <a:pt x="61432" y="21122"/>
                </a:lnTo>
                <a:lnTo>
                  <a:pt x="68153" y="21122"/>
                </a:lnTo>
                <a:lnTo>
                  <a:pt x="75345" y="21549"/>
                </a:lnTo>
                <a:lnTo>
                  <a:pt x="87666" y="25410"/>
                </a:lnTo>
                <a:lnTo>
                  <a:pt x="96956" y="33604"/>
                </a:lnTo>
                <a:lnTo>
                  <a:pt x="101343" y="40017"/>
                </a:lnTo>
                <a:lnTo>
                  <a:pt x="105304" y="51677"/>
                </a:lnTo>
                <a:lnTo>
                  <a:pt x="106558" y="66248"/>
                </a:lnTo>
                <a:lnTo>
                  <a:pt x="27843" y="66248"/>
                </a:lnTo>
                <a:lnTo>
                  <a:pt x="27843" y="60472"/>
                </a:lnTo>
                <a:lnTo>
                  <a:pt x="27372" y="13468"/>
                </a:lnTo>
                <a:lnTo>
                  <a:pt x="18242" y="22082"/>
                </a:lnTo>
                <a:lnTo>
                  <a:pt x="9740" y="34807"/>
                </a:lnTo>
                <a:lnTo>
                  <a:pt x="4800" y="47045"/>
                </a:lnTo>
                <a:lnTo>
                  <a:pt x="2419" y="55041"/>
                </a:lnTo>
                <a:lnTo>
                  <a:pt x="504" y="67337"/>
                </a:lnTo>
                <a:lnTo>
                  <a:pt x="0" y="80634"/>
                </a:lnTo>
                <a:lnTo>
                  <a:pt x="228" y="91088"/>
                </a:lnTo>
                <a:lnTo>
                  <a:pt x="1406" y="103912"/>
                </a:lnTo>
                <a:lnTo>
                  <a:pt x="3840" y="115199"/>
                </a:lnTo>
                <a:lnTo>
                  <a:pt x="10788" y="130553"/>
                </a:lnTo>
                <a:lnTo>
                  <a:pt x="18242" y="140162"/>
                </a:lnTo>
                <a:lnTo>
                  <a:pt x="28609" y="149060"/>
                </a:lnTo>
                <a:lnTo>
                  <a:pt x="40325" y="154548"/>
                </a:lnTo>
                <a:lnTo>
                  <a:pt x="46521" y="156724"/>
                </a:lnTo>
                <a:lnTo>
                  <a:pt x="58806" y="159422"/>
                </a:lnTo>
                <a:lnTo>
                  <a:pt x="71993" y="160324"/>
                </a:lnTo>
                <a:lnTo>
                  <a:pt x="79674" y="160324"/>
                </a:lnTo>
                <a:lnTo>
                  <a:pt x="85435" y="159364"/>
                </a:lnTo>
                <a:lnTo>
                  <a:pt x="91196" y="158389"/>
                </a:lnTo>
                <a:lnTo>
                  <a:pt x="97916" y="157444"/>
                </a:lnTo>
                <a:lnTo>
                  <a:pt x="103677" y="156484"/>
                </a:lnTo>
                <a:lnTo>
                  <a:pt x="107518" y="154548"/>
                </a:lnTo>
                <a:lnTo>
                  <a:pt x="112318" y="153603"/>
                </a:lnTo>
                <a:lnTo>
                  <a:pt x="116159" y="152643"/>
                </a:lnTo>
                <a:lnTo>
                  <a:pt x="119039" y="150723"/>
                </a:lnTo>
                <a:lnTo>
                  <a:pt x="121919" y="149763"/>
                </a:lnTo>
                <a:lnTo>
                  <a:pt x="123840" y="148803"/>
                </a:lnTo>
                <a:lnTo>
                  <a:pt x="123840" y="147843"/>
                </a:lnTo>
                <a:lnTo>
                  <a:pt x="124800" y="147843"/>
                </a:lnTo>
                <a:lnTo>
                  <a:pt x="125760" y="146883"/>
                </a:lnTo>
                <a:lnTo>
                  <a:pt x="125760" y="145923"/>
                </a:lnTo>
                <a:lnTo>
                  <a:pt x="126720" y="144962"/>
                </a:lnTo>
                <a:lnTo>
                  <a:pt x="126720" y="141122"/>
                </a:lnTo>
                <a:lnTo>
                  <a:pt x="127680" y="140162"/>
                </a:lnTo>
                <a:lnTo>
                  <a:pt x="127680" y="135361"/>
                </a:lnTo>
                <a:lnTo>
                  <a:pt x="126720" y="134401"/>
                </a:lnTo>
                <a:lnTo>
                  <a:pt x="126720" y="130561"/>
                </a:lnTo>
                <a:lnTo>
                  <a:pt x="125760" y="129600"/>
                </a:lnTo>
                <a:lnTo>
                  <a:pt x="125760" y="128640"/>
                </a:lnTo>
                <a:lnTo>
                  <a:pt x="124800" y="127680"/>
                </a:lnTo>
                <a:lnTo>
                  <a:pt x="119999" y="127680"/>
                </a:lnTo>
                <a:lnTo>
                  <a:pt x="117119" y="129600"/>
                </a:lnTo>
                <a:lnTo>
                  <a:pt x="114239" y="130561"/>
                </a:lnTo>
                <a:lnTo>
                  <a:pt x="111358" y="131521"/>
                </a:lnTo>
                <a:lnTo>
                  <a:pt x="107518" y="132481"/>
                </a:lnTo>
                <a:lnTo>
                  <a:pt x="103677" y="134401"/>
                </a:lnTo>
                <a:lnTo>
                  <a:pt x="98877" y="135361"/>
                </a:lnTo>
                <a:lnTo>
                  <a:pt x="93116" y="136321"/>
                </a:lnTo>
                <a:lnTo>
                  <a:pt x="88315" y="138242"/>
                </a:lnTo>
                <a:lnTo>
                  <a:pt x="66233" y="138242"/>
                </a:lnTo>
                <a:lnTo>
                  <a:pt x="58567" y="137281"/>
                </a:lnTo>
                <a:lnTo>
                  <a:pt x="52791" y="134401"/>
                </a:lnTo>
                <a:lnTo>
                  <a:pt x="47045" y="132481"/>
                </a:lnTo>
                <a:lnTo>
                  <a:pt x="42230" y="128640"/>
                </a:lnTo>
                <a:lnTo>
                  <a:pt x="38389" y="123840"/>
                </a:lnTo>
                <a:lnTo>
                  <a:pt x="34564" y="119039"/>
                </a:lnTo>
                <a:lnTo>
                  <a:pt x="31683" y="114239"/>
                </a:lnTo>
                <a:lnTo>
                  <a:pt x="29763" y="107518"/>
                </a:lnTo>
                <a:lnTo>
                  <a:pt x="28803" y="100797"/>
                </a:lnTo>
                <a:lnTo>
                  <a:pt x="27843" y="94076"/>
                </a:lnTo>
                <a:lnTo>
                  <a:pt x="27843" y="85435"/>
                </a:lnTo>
                <a:lnTo>
                  <a:pt x="125760" y="85435"/>
                </a:lnTo>
                <a:lnTo>
                  <a:pt x="128640" y="84475"/>
                </a:lnTo>
                <a:lnTo>
                  <a:pt x="130561" y="82555"/>
                </a:lnTo>
                <a:lnTo>
                  <a:pt x="132481" y="80634"/>
                </a:lnTo>
                <a:lnTo>
                  <a:pt x="133441" y="77754"/>
                </a:lnTo>
                <a:lnTo>
                  <a:pt x="133441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" name="object 191"/>
          <p:cNvSpPr/>
          <p:nvPr/>
        </p:nvSpPr>
        <p:spPr>
          <a:xfrm>
            <a:off x="3861236" y="5743559"/>
            <a:ext cx="26883" cy="225597"/>
          </a:xfrm>
          <a:custGeom>
            <a:avLst/>
            <a:gdLst/>
            <a:ahLst/>
            <a:cxnLst/>
            <a:rect l="l" t="t" r="r" b="b"/>
            <a:pathLst>
              <a:path w="26883" h="225597">
                <a:moveTo>
                  <a:pt x="26883" y="3840"/>
                </a:moveTo>
                <a:lnTo>
                  <a:pt x="25923" y="2880"/>
                </a:lnTo>
                <a:lnTo>
                  <a:pt x="24963" y="1920"/>
                </a:lnTo>
                <a:lnTo>
                  <a:pt x="24003" y="1920"/>
                </a:lnTo>
                <a:lnTo>
                  <a:pt x="23042" y="960"/>
                </a:lnTo>
                <a:lnTo>
                  <a:pt x="20162" y="960"/>
                </a:lnTo>
                <a:lnTo>
                  <a:pt x="18242" y="0"/>
                </a:lnTo>
                <a:lnTo>
                  <a:pt x="10561" y="0"/>
                </a:lnTo>
                <a:lnTo>
                  <a:pt x="8641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221757"/>
                </a:lnTo>
                <a:lnTo>
                  <a:pt x="960" y="222702"/>
                </a:lnTo>
                <a:lnTo>
                  <a:pt x="960" y="223677"/>
                </a:lnTo>
                <a:lnTo>
                  <a:pt x="1920" y="224637"/>
                </a:lnTo>
                <a:lnTo>
                  <a:pt x="2880" y="224637"/>
                </a:lnTo>
                <a:lnTo>
                  <a:pt x="3840" y="225597"/>
                </a:lnTo>
                <a:lnTo>
                  <a:pt x="22082" y="225597"/>
                </a:lnTo>
                <a:lnTo>
                  <a:pt x="23042" y="224637"/>
                </a:lnTo>
                <a:lnTo>
                  <a:pt x="24963" y="224637"/>
                </a:lnTo>
                <a:lnTo>
                  <a:pt x="25923" y="223677"/>
                </a:lnTo>
                <a:lnTo>
                  <a:pt x="26883" y="222702"/>
                </a:lnTo>
                <a:lnTo>
                  <a:pt x="2688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" name="object 192"/>
          <p:cNvSpPr/>
          <p:nvPr/>
        </p:nvSpPr>
        <p:spPr>
          <a:xfrm>
            <a:off x="3934205" y="5754121"/>
            <a:ext cx="32628" cy="32644"/>
          </a:xfrm>
          <a:custGeom>
            <a:avLst/>
            <a:gdLst/>
            <a:ahLst/>
            <a:cxnLst/>
            <a:rect l="l" t="t" r="r" b="b"/>
            <a:pathLst>
              <a:path w="32628" h="32644">
                <a:moveTo>
                  <a:pt x="32628" y="16306"/>
                </a:moveTo>
                <a:lnTo>
                  <a:pt x="32628" y="10561"/>
                </a:lnTo>
                <a:lnTo>
                  <a:pt x="31668" y="5760"/>
                </a:lnTo>
                <a:lnTo>
                  <a:pt x="29748" y="3840"/>
                </a:lnTo>
                <a:lnTo>
                  <a:pt x="26868" y="1920"/>
                </a:lnTo>
                <a:lnTo>
                  <a:pt x="23027" y="0"/>
                </a:lnTo>
                <a:lnTo>
                  <a:pt x="10546" y="0"/>
                </a:lnTo>
                <a:lnTo>
                  <a:pt x="5745" y="1920"/>
                </a:lnTo>
                <a:lnTo>
                  <a:pt x="384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42"/>
                </a:lnTo>
                <a:lnTo>
                  <a:pt x="960" y="26868"/>
                </a:lnTo>
                <a:lnTo>
                  <a:pt x="3840" y="28803"/>
                </a:lnTo>
                <a:lnTo>
                  <a:pt x="5745" y="31683"/>
                </a:lnTo>
                <a:lnTo>
                  <a:pt x="10546" y="32644"/>
                </a:lnTo>
                <a:lnTo>
                  <a:pt x="23027" y="32644"/>
                </a:lnTo>
                <a:lnTo>
                  <a:pt x="26868" y="31683"/>
                </a:lnTo>
                <a:lnTo>
                  <a:pt x="29748" y="28803"/>
                </a:lnTo>
                <a:lnTo>
                  <a:pt x="31668" y="26868"/>
                </a:lnTo>
                <a:lnTo>
                  <a:pt x="32628" y="22082"/>
                </a:lnTo>
                <a:lnTo>
                  <a:pt x="32628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" name="object 193"/>
          <p:cNvSpPr/>
          <p:nvPr/>
        </p:nvSpPr>
        <p:spPr>
          <a:xfrm>
            <a:off x="3937071" y="5814593"/>
            <a:ext cx="26883" cy="154564"/>
          </a:xfrm>
          <a:custGeom>
            <a:avLst/>
            <a:gdLst/>
            <a:ahLst/>
            <a:cxnLst/>
            <a:rect l="l" t="t" r="r" b="b"/>
            <a:pathLst>
              <a:path w="26883" h="154564">
                <a:moveTo>
                  <a:pt x="26883" y="3840"/>
                </a:moveTo>
                <a:lnTo>
                  <a:pt x="2592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2082" y="0"/>
                </a:lnTo>
                <a:lnTo>
                  <a:pt x="576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75" y="1920"/>
                </a:lnTo>
                <a:lnTo>
                  <a:pt x="975" y="3840"/>
                </a:lnTo>
                <a:lnTo>
                  <a:pt x="0" y="3840"/>
                </a:lnTo>
                <a:lnTo>
                  <a:pt x="0" y="150723"/>
                </a:lnTo>
                <a:lnTo>
                  <a:pt x="975" y="151668"/>
                </a:lnTo>
                <a:lnTo>
                  <a:pt x="975" y="152643"/>
                </a:lnTo>
                <a:lnTo>
                  <a:pt x="1920" y="153603"/>
                </a:lnTo>
                <a:lnTo>
                  <a:pt x="2880" y="153603"/>
                </a:lnTo>
                <a:lnTo>
                  <a:pt x="3840" y="154564"/>
                </a:lnTo>
                <a:lnTo>
                  <a:pt x="22082" y="154564"/>
                </a:lnTo>
                <a:lnTo>
                  <a:pt x="23042" y="153603"/>
                </a:lnTo>
                <a:lnTo>
                  <a:pt x="24963" y="153603"/>
                </a:lnTo>
                <a:lnTo>
                  <a:pt x="25923" y="152643"/>
                </a:lnTo>
                <a:lnTo>
                  <a:pt x="26883" y="151668"/>
                </a:lnTo>
                <a:lnTo>
                  <a:pt x="2688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" name="object 194"/>
          <p:cNvSpPr/>
          <p:nvPr/>
        </p:nvSpPr>
        <p:spPr>
          <a:xfrm>
            <a:off x="4012905" y="5811713"/>
            <a:ext cx="216011" cy="157444"/>
          </a:xfrm>
          <a:custGeom>
            <a:avLst/>
            <a:gdLst/>
            <a:ahLst/>
            <a:cxnLst/>
            <a:rect l="l" t="t" r="r" b="b"/>
            <a:pathLst>
              <a:path w="216011" h="157444">
                <a:moveTo>
                  <a:pt x="209275" y="24002"/>
                </a:moveTo>
                <a:lnTo>
                  <a:pt x="205450" y="18242"/>
                </a:lnTo>
                <a:lnTo>
                  <a:pt x="201609" y="13441"/>
                </a:lnTo>
                <a:lnTo>
                  <a:pt x="195834" y="8641"/>
                </a:lnTo>
                <a:lnTo>
                  <a:pt x="190088" y="5760"/>
                </a:lnTo>
                <a:lnTo>
                  <a:pt x="183367" y="1920"/>
                </a:lnTo>
                <a:lnTo>
                  <a:pt x="175686" y="0"/>
                </a:lnTo>
                <a:lnTo>
                  <a:pt x="162245" y="0"/>
                </a:lnTo>
                <a:lnTo>
                  <a:pt x="158404" y="960"/>
                </a:lnTo>
                <a:lnTo>
                  <a:pt x="154564" y="1920"/>
                </a:lnTo>
                <a:lnTo>
                  <a:pt x="150723" y="2880"/>
                </a:lnTo>
                <a:lnTo>
                  <a:pt x="146883" y="4800"/>
                </a:lnTo>
                <a:lnTo>
                  <a:pt x="143042" y="6720"/>
                </a:lnTo>
                <a:lnTo>
                  <a:pt x="138242" y="9601"/>
                </a:lnTo>
                <a:lnTo>
                  <a:pt x="134401" y="12481"/>
                </a:lnTo>
                <a:lnTo>
                  <a:pt x="130561" y="15361"/>
                </a:lnTo>
                <a:lnTo>
                  <a:pt x="125760" y="19202"/>
                </a:lnTo>
                <a:lnTo>
                  <a:pt x="120975" y="24002"/>
                </a:lnTo>
                <a:lnTo>
                  <a:pt x="116159" y="28803"/>
                </a:lnTo>
                <a:lnTo>
                  <a:pt x="114254" y="24963"/>
                </a:lnTo>
                <a:lnTo>
                  <a:pt x="112318" y="21122"/>
                </a:lnTo>
                <a:lnTo>
                  <a:pt x="110413" y="17282"/>
                </a:lnTo>
                <a:lnTo>
                  <a:pt x="107533" y="14401"/>
                </a:lnTo>
                <a:lnTo>
                  <a:pt x="103692" y="10561"/>
                </a:lnTo>
                <a:lnTo>
                  <a:pt x="100812" y="8641"/>
                </a:lnTo>
                <a:lnTo>
                  <a:pt x="96972" y="5760"/>
                </a:lnTo>
                <a:lnTo>
                  <a:pt x="93131" y="3840"/>
                </a:lnTo>
                <a:lnTo>
                  <a:pt x="87370" y="2880"/>
                </a:lnTo>
                <a:lnTo>
                  <a:pt x="82570" y="960"/>
                </a:lnTo>
                <a:lnTo>
                  <a:pt x="77769" y="0"/>
                </a:lnTo>
                <a:lnTo>
                  <a:pt x="63367" y="0"/>
                </a:lnTo>
                <a:lnTo>
                  <a:pt x="55686" y="2880"/>
                </a:lnTo>
                <a:lnTo>
                  <a:pt x="48006" y="6720"/>
                </a:lnTo>
                <a:lnTo>
                  <a:pt x="43627" y="9660"/>
                </a:lnTo>
                <a:lnTo>
                  <a:pt x="34096" y="17326"/>
                </a:lnTo>
                <a:lnTo>
                  <a:pt x="24002" y="26883"/>
                </a:lnTo>
                <a:lnTo>
                  <a:pt x="24002" y="5760"/>
                </a:lnTo>
                <a:lnTo>
                  <a:pt x="23058" y="4800"/>
                </a:lnTo>
                <a:lnTo>
                  <a:pt x="23058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15" y="2880"/>
                </a:lnTo>
                <a:lnTo>
                  <a:pt x="3855" y="3840"/>
                </a:lnTo>
                <a:lnTo>
                  <a:pt x="2895" y="3840"/>
                </a:lnTo>
                <a:lnTo>
                  <a:pt x="1935" y="4800"/>
                </a:lnTo>
                <a:lnTo>
                  <a:pt x="975" y="4800"/>
                </a:lnTo>
                <a:lnTo>
                  <a:pt x="975" y="6720"/>
                </a:lnTo>
                <a:lnTo>
                  <a:pt x="0" y="6720"/>
                </a:lnTo>
                <a:lnTo>
                  <a:pt x="0" y="153603"/>
                </a:lnTo>
                <a:lnTo>
                  <a:pt x="975" y="154548"/>
                </a:lnTo>
                <a:lnTo>
                  <a:pt x="975" y="155524"/>
                </a:lnTo>
                <a:lnTo>
                  <a:pt x="1935" y="156484"/>
                </a:lnTo>
                <a:lnTo>
                  <a:pt x="2895" y="156484"/>
                </a:lnTo>
                <a:lnTo>
                  <a:pt x="3855" y="157444"/>
                </a:lnTo>
                <a:lnTo>
                  <a:pt x="22082" y="157444"/>
                </a:lnTo>
                <a:lnTo>
                  <a:pt x="23058" y="156484"/>
                </a:lnTo>
                <a:lnTo>
                  <a:pt x="24963" y="156484"/>
                </a:lnTo>
                <a:lnTo>
                  <a:pt x="25923" y="155524"/>
                </a:lnTo>
                <a:lnTo>
                  <a:pt x="26898" y="155524"/>
                </a:lnTo>
                <a:lnTo>
                  <a:pt x="26898" y="51846"/>
                </a:lnTo>
                <a:lnTo>
                  <a:pt x="29836" y="48249"/>
                </a:lnTo>
                <a:lnTo>
                  <a:pt x="38982" y="38159"/>
                </a:lnTo>
                <a:lnTo>
                  <a:pt x="47045" y="30723"/>
                </a:lnTo>
                <a:lnTo>
                  <a:pt x="53766" y="25923"/>
                </a:lnTo>
                <a:lnTo>
                  <a:pt x="59527" y="23042"/>
                </a:lnTo>
                <a:lnTo>
                  <a:pt x="71048" y="23042"/>
                </a:lnTo>
                <a:lnTo>
                  <a:pt x="74889" y="24002"/>
                </a:lnTo>
                <a:lnTo>
                  <a:pt x="78729" y="26883"/>
                </a:lnTo>
                <a:lnTo>
                  <a:pt x="82570" y="28803"/>
                </a:lnTo>
                <a:lnTo>
                  <a:pt x="85450" y="31683"/>
                </a:lnTo>
                <a:lnTo>
                  <a:pt x="87370" y="34564"/>
                </a:lnTo>
                <a:lnTo>
                  <a:pt x="90251" y="38404"/>
                </a:lnTo>
                <a:lnTo>
                  <a:pt x="92171" y="43205"/>
                </a:lnTo>
                <a:lnTo>
                  <a:pt x="93131" y="48005"/>
                </a:lnTo>
                <a:lnTo>
                  <a:pt x="94091" y="52806"/>
                </a:lnTo>
                <a:lnTo>
                  <a:pt x="95051" y="58567"/>
                </a:lnTo>
                <a:lnTo>
                  <a:pt x="95051" y="155524"/>
                </a:lnTo>
                <a:lnTo>
                  <a:pt x="96012" y="155524"/>
                </a:lnTo>
                <a:lnTo>
                  <a:pt x="96972" y="156484"/>
                </a:lnTo>
                <a:lnTo>
                  <a:pt x="97916" y="156484"/>
                </a:lnTo>
                <a:lnTo>
                  <a:pt x="98892" y="157444"/>
                </a:lnTo>
                <a:lnTo>
                  <a:pt x="116159" y="157444"/>
                </a:lnTo>
                <a:lnTo>
                  <a:pt x="118094" y="156484"/>
                </a:lnTo>
                <a:lnTo>
                  <a:pt x="119999" y="156484"/>
                </a:lnTo>
                <a:lnTo>
                  <a:pt x="120975" y="155524"/>
                </a:lnTo>
                <a:lnTo>
                  <a:pt x="120975" y="154548"/>
                </a:lnTo>
                <a:lnTo>
                  <a:pt x="121920" y="153603"/>
                </a:lnTo>
                <a:lnTo>
                  <a:pt x="121920" y="51846"/>
                </a:lnTo>
                <a:lnTo>
                  <a:pt x="124544" y="48241"/>
                </a:lnTo>
                <a:lnTo>
                  <a:pt x="133313" y="38156"/>
                </a:lnTo>
                <a:lnTo>
                  <a:pt x="142082" y="30723"/>
                </a:lnTo>
                <a:lnTo>
                  <a:pt x="147843" y="25923"/>
                </a:lnTo>
                <a:lnTo>
                  <a:pt x="154564" y="23042"/>
                </a:lnTo>
                <a:lnTo>
                  <a:pt x="165125" y="23042"/>
                </a:lnTo>
                <a:lnTo>
                  <a:pt x="169925" y="24002"/>
                </a:lnTo>
                <a:lnTo>
                  <a:pt x="173766" y="26883"/>
                </a:lnTo>
                <a:lnTo>
                  <a:pt x="177606" y="28803"/>
                </a:lnTo>
                <a:lnTo>
                  <a:pt x="180487" y="31683"/>
                </a:lnTo>
                <a:lnTo>
                  <a:pt x="182407" y="34564"/>
                </a:lnTo>
                <a:lnTo>
                  <a:pt x="185287" y="38404"/>
                </a:lnTo>
                <a:lnTo>
                  <a:pt x="186248" y="43205"/>
                </a:lnTo>
                <a:lnTo>
                  <a:pt x="187208" y="48005"/>
                </a:lnTo>
                <a:lnTo>
                  <a:pt x="189128" y="52806"/>
                </a:lnTo>
                <a:lnTo>
                  <a:pt x="189128" y="153603"/>
                </a:lnTo>
                <a:lnTo>
                  <a:pt x="190088" y="154548"/>
                </a:lnTo>
                <a:lnTo>
                  <a:pt x="190088" y="155524"/>
                </a:lnTo>
                <a:lnTo>
                  <a:pt x="191048" y="156484"/>
                </a:lnTo>
                <a:lnTo>
                  <a:pt x="192008" y="156484"/>
                </a:lnTo>
                <a:lnTo>
                  <a:pt x="192968" y="157444"/>
                </a:lnTo>
                <a:lnTo>
                  <a:pt x="211211" y="157444"/>
                </a:lnTo>
                <a:lnTo>
                  <a:pt x="212171" y="156484"/>
                </a:lnTo>
                <a:lnTo>
                  <a:pt x="214076" y="156484"/>
                </a:lnTo>
                <a:lnTo>
                  <a:pt x="215051" y="155524"/>
                </a:lnTo>
                <a:lnTo>
                  <a:pt x="216011" y="154548"/>
                </a:lnTo>
                <a:lnTo>
                  <a:pt x="216011" y="52806"/>
                </a:lnTo>
                <a:lnTo>
                  <a:pt x="215051" y="45125"/>
                </a:lnTo>
                <a:lnTo>
                  <a:pt x="213116" y="37444"/>
                </a:lnTo>
                <a:lnTo>
                  <a:pt x="212171" y="30723"/>
                </a:lnTo>
                <a:lnTo>
                  <a:pt x="209275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" name="object 195"/>
          <p:cNvSpPr/>
          <p:nvPr/>
        </p:nvSpPr>
        <p:spPr>
          <a:xfrm>
            <a:off x="4266346" y="5811713"/>
            <a:ext cx="102717" cy="160324"/>
          </a:xfrm>
          <a:custGeom>
            <a:avLst/>
            <a:gdLst/>
            <a:ahLst/>
            <a:cxnLst/>
            <a:rect l="l" t="t" r="r" b="b"/>
            <a:pathLst>
              <a:path w="102717" h="160324">
                <a:moveTo>
                  <a:pt x="960" y="126720"/>
                </a:moveTo>
                <a:lnTo>
                  <a:pt x="960" y="127680"/>
                </a:lnTo>
                <a:lnTo>
                  <a:pt x="0" y="129600"/>
                </a:lnTo>
                <a:lnTo>
                  <a:pt x="0" y="142082"/>
                </a:lnTo>
                <a:lnTo>
                  <a:pt x="960" y="144002"/>
                </a:lnTo>
                <a:lnTo>
                  <a:pt x="960" y="145923"/>
                </a:lnTo>
                <a:lnTo>
                  <a:pt x="1920" y="146883"/>
                </a:lnTo>
                <a:lnTo>
                  <a:pt x="2880" y="147843"/>
                </a:lnTo>
                <a:lnTo>
                  <a:pt x="4800" y="149763"/>
                </a:lnTo>
                <a:lnTo>
                  <a:pt x="6720" y="150723"/>
                </a:lnTo>
                <a:lnTo>
                  <a:pt x="8641" y="151683"/>
                </a:lnTo>
                <a:lnTo>
                  <a:pt x="11521" y="153603"/>
                </a:lnTo>
                <a:lnTo>
                  <a:pt x="14401" y="154548"/>
                </a:lnTo>
                <a:lnTo>
                  <a:pt x="18242" y="155524"/>
                </a:lnTo>
                <a:lnTo>
                  <a:pt x="22082" y="157444"/>
                </a:lnTo>
                <a:lnTo>
                  <a:pt x="25923" y="158389"/>
                </a:lnTo>
                <a:lnTo>
                  <a:pt x="30723" y="158389"/>
                </a:lnTo>
                <a:lnTo>
                  <a:pt x="35524" y="159364"/>
                </a:lnTo>
                <a:lnTo>
                  <a:pt x="40309" y="160324"/>
                </a:lnTo>
                <a:lnTo>
                  <a:pt x="53751" y="160324"/>
                </a:lnTo>
                <a:lnTo>
                  <a:pt x="61432" y="158389"/>
                </a:lnTo>
                <a:lnTo>
                  <a:pt x="69113" y="156484"/>
                </a:lnTo>
                <a:lnTo>
                  <a:pt x="75834" y="154548"/>
                </a:lnTo>
                <a:lnTo>
                  <a:pt x="81594" y="151683"/>
                </a:lnTo>
                <a:lnTo>
                  <a:pt x="87355" y="147843"/>
                </a:lnTo>
                <a:lnTo>
                  <a:pt x="92156" y="144002"/>
                </a:lnTo>
                <a:lnTo>
                  <a:pt x="95996" y="139202"/>
                </a:lnTo>
                <a:lnTo>
                  <a:pt x="98877" y="133441"/>
                </a:lnTo>
                <a:lnTo>
                  <a:pt x="101757" y="12768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57"/>
                </a:lnTo>
                <a:lnTo>
                  <a:pt x="99837" y="96956"/>
                </a:lnTo>
                <a:lnTo>
                  <a:pt x="96956" y="93116"/>
                </a:lnTo>
                <a:lnTo>
                  <a:pt x="95036" y="89275"/>
                </a:lnTo>
                <a:lnTo>
                  <a:pt x="91196" y="85435"/>
                </a:lnTo>
                <a:lnTo>
                  <a:pt x="87355" y="82555"/>
                </a:lnTo>
                <a:lnTo>
                  <a:pt x="83515" y="79689"/>
                </a:lnTo>
                <a:lnTo>
                  <a:pt x="79674" y="77754"/>
                </a:lnTo>
                <a:lnTo>
                  <a:pt x="74874" y="74874"/>
                </a:lnTo>
                <a:lnTo>
                  <a:pt x="70073" y="72969"/>
                </a:lnTo>
                <a:lnTo>
                  <a:pt x="65272" y="71033"/>
                </a:lnTo>
                <a:lnTo>
                  <a:pt x="61432" y="69128"/>
                </a:lnTo>
                <a:lnTo>
                  <a:pt x="56647" y="67193"/>
                </a:lnTo>
                <a:lnTo>
                  <a:pt x="52806" y="66248"/>
                </a:lnTo>
                <a:lnTo>
                  <a:pt x="48006" y="64328"/>
                </a:lnTo>
                <a:lnTo>
                  <a:pt x="44165" y="62407"/>
                </a:lnTo>
                <a:lnTo>
                  <a:pt x="40309" y="60472"/>
                </a:lnTo>
                <a:lnTo>
                  <a:pt x="37444" y="57607"/>
                </a:lnTo>
                <a:lnTo>
                  <a:pt x="34564" y="55686"/>
                </a:lnTo>
                <a:lnTo>
                  <a:pt x="31683" y="52806"/>
                </a:lnTo>
                <a:lnTo>
                  <a:pt x="29763" y="49926"/>
                </a:lnTo>
                <a:lnTo>
                  <a:pt x="28803" y="46085"/>
                </a:lnTo>
                <a:lnTo>
                  <a:pt x="28803" y="39364"/>
                </a:lnTo>
                <a:lnTo>
                  <a:pt x="29763" y="36484"/>
                </a:lnTo>
                <a:lnTo>
                  <a:pt x="30723" y="33604"/>
                </a:lnTo>
                <a:lnTo>
                  <a:pt x="31683" y="30723"/>
                </a:lnTo>
                <a:lnTo>
                  <a:pt x="33604" y="28803"/>
                </a:lnTo>
                <a:lnTo>
                  <a:pt x="35524" y="26883"/>
                </a:lnTo>
                <a:lnTo>
                  <a:pt x="37444" y="24963"/>
                </a:lnTo>
                <a:lnTo>
                  <a:pt x="40309" y="24002"/>
                </a:lnTo>
                <a:lnTo>
                  <a:pt x="44165" y="23042"/>
                </a:lnTo>
                <a:lnTo>
                  <a:pt x="48006" y="21122"/>
                </a:lnTo>
                <a:lnTo>
                  <a:pt x="61432" y="21122"/>
                </a:lnTo>
                <a:lnTo>
                  <a:pt x="65272" y="22082"/>
                </a:lnTo>
                <a:lnTo>
                  <a:pt x="69113" y="23042"/>
                </a:lnTo>
                <a:lnTo>
                  <a:pt x="73913" y="24002"/>
                </a:lnTo>
                <a:lnTo>
                  <a:pt x="76794" y="24963"/>
                </a:lnTo>
                <a:lnTo>
                  <a:pt x="79674" y="26883"/>
                </a:lnTo>
                <a:lnTo>
                  <a:pt x="82555" y="27843"/>
                </a:lnTo>
                <a:lnTo>
                  <a:pt x="85435" y="29763"/>
                </a:lnTo>
                <a:lnTo>
                  <a:pt x="87355" y="30723"/>
                </a:lnTo>
                <a:lnTo>
                  <a:pt x="89275" y="31683"/>
                </a:lnTo>
                <a:lnTo>
                  <a:pt x="90236" y="32644"/>
                </a:lnTo>
                <a:lnTo>
                  <a:pt x="92156" y="32644"/>
                </a:lnTo>
                <a:lnTo>
                  <a:pt x="92156" y="31683"/>
                </a:lnTo>
                <a:lnTo>
                  <a:pt x="93116" y="31683"/>
                </a:lnTo>
                <a:lnTo>
                  <a:pt x="94076" y="30723"/>
                </a:lnTo>
                <a:lnTo>
                  <a:pt x="94076" y="29763"/>
                </a:lnTo>
                <a:lnTo>
                  <a:pt x="95036" y="28803"/>
                </a:lnTo>
                <a:lnTo>
                  <a:pt x="95036" y="15361"/>
                </a:lnTo>
                <a:lnTo>
                  <a:pt x="94076" y="14401"/>
                </a:lnTo>
                <a:lnTo>
                  <a:pt x="94076" y="12481"/>
                </a:lnTo>
                <a:lnTo>
                  <a:pt x="93116" y="11521"/>
                </a:lnTo>
                <a:lnTo>
                  <a:pt x="92156" y="10561"/>
                </a:lnTo>
                <a:lnTo>
                  <a:pt x="91196" y="9601"/>
                </a:lnTo>
                <a:lnTo>
                  <a:pt x="90236" y="8641"/>
                </a:lnTo>
                <a:lnTo>
                  <a:pt x="88315" y="7680"/>
                </a:lnTo>
                <a:lnTo>
                  <a:pt x="86395" y="6720"/>
                </a:lnTo>
                <a:lnTo>
                  <a:pt x="84475" y="5760"/>
                </a:lnTo>
                <a:lnTo>
                  <a:pt x="81594" y="4800"/>
                </a:lnTo>
                <a:lnTo>
                  <a:pt x="78714" y="3840"/>
                </a:lnTo>
                <a:lnTo>
                  <a:pt x="74874" y="2880"/>
                </a:lnTo>
                <a:lnTo>
                  <a:pt x="71993" y="1920"/>
                </a:lnTo>
                <a:lnTo>
                  <a:pt x="68153" y="960"/>
                </a:lnTo>
                <a:lnTo>
                  <a:pt x="64312" y="960"/>
                </a:lnTo>
                <a:lnTo>
                  <a:pt x="60487" y="0"/>
                </a:lnTo>
                <a:lnTo>
                  <a:pt x="47030" y="0"/>
                </a:lnTo>
                <a:lnTo>
                  <a:pt x="39364" y="1920"/>
                </a:lnTo>
                <a:lnTo>
                  <a:pt x="32644" y="3840"/>
                </a:lnTo>
                <a:lnTo>
                  <a:pt x="26883" y="6720"/>
                </a:lnTo>
                <a:lnTo>
                  <a:pt x="21122" y="9601"/>
                </a:lnTo>
                <a:lnTo>
                  <a:pt x="16322" y="13441"/>
                </a:lnTo>
                <a:lnTo>
                  <a:pt x="12481" y="17282"/>
                </a:lnTo>
                <a:lnTo>
                  <a:pt x="8641" y="22082"/>
                </a:lnTo>
                <a:lnTo>
                  <a:pt x="6720" y="26883"/>
                </a:lnTo>
                <a:lnTo>
                  <a:pt x="4800" y="32644"/>
                </a:lnTo>
                <a:lnTo>
                  <a:pt x="2880" y="37444"/>
                </a:lnTo>
                <a:lnTo>
                  <a:pt x="2880" y="49926"/>
                </a:lnTo>
                <a:lnTo>
                  <a:pt x="4800" y="55686"/>
                </a:lnTo>
                <a:lnTo>
                  <a:pt x="6720" y="60472"/>
                </a:lnTo>
                <a:lnTo>
                  <a:pt x="8641" y="64328"/>
                </a:lnTo>
                <a:lnTo>
                  <a:pt x="11521" y="69128"/>
                </a:lnTo>
                <a:lnTo>
                  <a:pt x="14401" y="72009"/>
                </a:lnTo>
                <a:lnTo>
                  <a:pt x="18242" y="75849"/>
                </a:lnTo>
                <a:lnTo>
                  <a:pt x="22082" y="78714"/>
                </a:lnTo>
                <a:lnTo>
                  <a:pt x="26883" y="80634"/>
                </a:lnTo>
                <a:lnTo>
                  <a:pt x="30723" y="82555"/>
                </a:lnTo>
                <a:lnTo>
                  <a:pt x="35524" y="84475"/>
                </a:lnTo>
                <a:lnTo>
                  <a:pt x="40309" y="86395"/>
                </a:lnTo>
                <a:lnTo>
                  <a:pt x="44165" y="88315"/>
                </a:lnTo>
                <a:lnTo>
                  <a:pt x="48966" y="90236"/>
                </a:lnTo>
                <a:lnTo>
                  <a:pt x="53751" y="92156"/>
                </a:lnTo>
                <a:lnTo>
                  <a:pt x="57591" y="94076"/>
                </a:lnTo>
                <a:lnTo>
                  <a:pt x="61432" y="95996"/>
                </a:lnTo>
                <a:lnTo>
                  <a:pt x="65272" y="97916"/>
                </a:lnTo>
                <a:lnTo>
                  <a:pt x="68153" y="99837"/>
                </a:lnTo>
                <a:lnTo>
                  <a:pt x="71033" y="102717"/>
                </a:lnTo>
                <a:lnTo>
                  <a:pt x="72953" y="104637"/>
                </a:lnTo>
                <a:lnTo>
                  <a:pt x="75834" y="107518"/>
                </a:lnTo>
                <a:lnTo>
                  <a:pt x="76794" y="111358"/>
                </a:lnTo>
                <a:lnTo>
                  <a:pt x="76794" y="119039"/>
                </a:lnTo>
                <a:lnTo>
                  <a:pt x="75834" y="122880"/>
                </a:lnTo>
                <a:lnTo>
                  <a:pt x="73913" y="125760"/>
                </a:lnTo>
                <a:lnTo>
                  <a:pt x="72953" y="128640"/>
                </a:lnTo>
                <a:lnTo>
                  <a:pt x="71033" y="131521"/>
                </a:lnTo>
                <a:lnTo>
                  <a:pt x="68153" y="133441"/>
                </a:lnTo>
                <a:lnTo>
                  <a:pt x="65272" y="135361"/>
                </a:lnTo>
                <a:lnTo>
                  <a:pt x="62392" y="136321"/>
                </a:lnTo>
                <a:lnTo>
                  <a:pt x="58552" y="137281"/>
                </a:lnTo>
                <a:lnTo>
                  <a:pt x="54711" y="138242"/>
                </a:lnTo>
                <a:lnTo>
                  <a:pt x="34564" y="138242"/>
                </a:lnTo>
                <a:lnTo>
                  <a:pt x="29763" y="136321"/>
                </a:lnTo>
                <a:lnTo>
                  <a:pt x="25923" y="135361"/>
                </a:lnTo>
                <a:lnTo>
                  <a:pt x="21122" y="133441"/>
                </a:lnTo>
                <a:lnTo>
                  <a:pt x="18242" y="131521"/>
                </a:lnTo>
                <a:lnTo>
                  <a:pt x="14401" y="129600"/>
                </a:lnTo>
                <a:lnTo>
                  <a:pt x="11521" y="128640"/>
                </a:lnTo>
                <a:lnTo>
                  <a:pt x="9601" y="126720"/>
                </a:lnTo>
                <a:lnTo>
                  <a:pt x="7680" y="125760"/>
                </a:lnTo>
                <a:lnTo>
                  <a:pt x="5760" y="124800"/>
                </a:lnTo>
                <a:lnTo>
                  <a:pt x="2880" y="124800"/>
                </a:lnTo>
                <a:lnTo>
                  <a:pt x="1920" y="125760"/>
                </a:lnTo>
                <a:lnTo>
                  <a:pt x="960" y="12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" name="object 196"/>
          <p:cNvSpPr/>
          <p:nvPr/>
        </p:nvSpPr>
        <p:spPr>
          <a:xfrm>
            <a:off x="1515070" y="6272509"/>
            <a:ext cx="59525" cy="59512"/>
          </a:xfrm>
          <a:custGeom>
            <a:avLst/>
            <a:gdLst/>
            <a:ahLst/>
            <a:cxnLst/>
            <a:rect l="l" t="t" r="r" b="b"/>
            <a:pathLst>
              <a:path w="59525" h="59512">
                <a:moveTo>
                  <a:pt x="0" y="29748"/>
                </a:moveTo>
                <a:lnTo>
                  <a:pt x="0" y="38389"/>
                </a:lnTo>
                <a:lnTo>
                  <a:pt x="2880" y="45110"/>
                </a:lnTo>
                <a:lnTo>
                  <a:pt x="8644" y="50871"/>
                </a:lnTo>
                <a:lnTo>
                  <a:pt x="14400" y="56631"/>
                </a:lnTo>
                <a:lnTo>
                  <a:pt x="22081" y="59512"/>
                </a:lnTo>
                <a:lnTo>
                  <a:pt x="38403" y="59512"/>
                </a:lnTo>
                <a:lnTo>
                  <a:pt x="45124" y="56631"/>
                </a:lnTo>
                <a:lnTo>
                  <a:pt x="50884" y="50871"/>
                </a:lnTo>
                <a:lnTo>
                  <a:pt x="56630" y="45110"/>
                </a:lnTo>
                <a:lnTo>
                  <a:pt x="59525" y="38389"/>
                </a:lnTo>
                <a:lnTo>
                  <a:pt x="59525" y="22067"/>
                </a:lnTo>
                <a:lnTo>
                  <a:pt x="56630" y="14401"/>
                </a:lnTo>
                <a:lnTo>
                  <a:pt x="50884" y="8625"/>
                </a:lnTo>
                <a:lnTo>
                  <a:pt x="45124" y="2880"/>
                </a:lnTo>
                <a:lnTo>
                  <a:pt x="38403" y="0"/>
                </a:lnTo>
                <a:lnTo>
                  <a:pt x="22081" y="0"/>
                </a:lnTo>
                <a:lnTo>
                  <a:pt x="14400" y="2880"/>
                </a:lnTo>
                <a:lnTo>
                  <a:pt x="8644" y="8625"/>
                </a:lnTo>
                <a:lnTo>
                  <a:pt x="2880" y="14401"/>
                </a:lnTo>
                <a:lnTo>
                  <a:pt x="0" y="22067"/>
                </a:lnTo>
                <a:lnTo>
                  <a:pt x="0" y="2974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" name="object 197"/>
          <p:cNvSpPr/>
          <p:nvPr/>
        </p:nvSpPr>
        <p:spPr>
          <a:xfrm>
            <a:off x="1707062" y="6235065"/>
            <a:ext cx="114239" cy="152628"/>
          </a:xfrm>
          <a:custGeom>
            <a:avLst/>
            <a:gdLst/>
            <a:ahLst/>
            <a:cxnLst/>
            <a:rect l="l" t="t" r="r" b="b"/>
            <a:pathLst>
              <a:path w="114239" h="152628">
                <a:moveTo>
                  <a:pt x="114239" y="4800"/>
                </a:moveTo>
                <a:lnTo>
                  <a:pt x="113278" y="3840"/>
                </a:lnTo>
                <a:lnTo>
                  <a:pt x="113278" y="1920"/>
                </a:lnTo>
                <a:lnTo>
                  <a:pt x="112318" y="960"/>
                </a:lnTo>
                <a:lnTo>
                  <a:pt x="111358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960" y="4800"/>
                </a:lnTo>
                <a:lnTo>
                  <a:pt x="0" y="5760"/>
                </a:lnTo>
                <a:lnTo>
                  <a:pt x="0" y="11521"/>
                </a:lnTo>
                <a:lnTo>
                  <a:pt x="960" y="12481"/>
                </a:lnTo>
                <a:lnTo>
                  <a:pt x="960" y="15361"/>
                </a:lnTo>
                <a:lnTo>
                  <a:pt x="1920" y="15361"/>
                </a:lnTo>
                <a:lnTo>
                  <a:pt x="1920" y="16322"/>
                </a:lnTo>
                <a:lnTo>
                  <a:pt x="2880" y="16322"/>
                </a:lnTo>
                <a:lnTo>
                  <a:pt x="2880" y="17282"/>
                </a:lnTo>
                <a:lnTo>
                  <a:pt x="47045" y="17282"/>
                </a:lnTo>
                <a:lnTo>
                  <a:pt x="47045" y="149763"/>
                </a:lnTo>
                <a:lnTo>
                  <a:pt x="48006" y="149763"/>
                </a:lnTo>
                <a:lnTo>
                  <a:pt x="48006" y="150708"/>
                </a:lnTo>
                <a:lnTo>
                  <a:pt x="48966" y="150708"/>
                </a:lnTo>
                <a:lnTo>
                  <a:pt x="48966" y="151668"/>
                </a:lnTo>
                <a:lnTo>
                  <a:pt x="52806" y="151668"/>
                </a:lnTo>
                <a:lnTo>
                  <a:pt x="53766" y="152628"/>
                </a:lnTo>
                <a:lnTo>
                  <a:pt x="60472" y="152628"/>
                </a:lnTo>
                <a:lnTo>
                  <a:pt x="62407" y="151668"/>
                </a:lnTo>
                <a:lnTo>
                  <a:pt x="65288" y="151668"/>
                </a:lnTo>
                <a:lnTo>
                  <a:pt x="66248" y="150708"/>
                </a:lnTo>
                <a:lnTo>
                  <a:pt x="67193" y="149763"/>
                </a:lnTo>
                <a:lnTo>
                  <a:pt x="67193" y="17282"/>
                </a:lnTo>
                <a:lnTo>
                  <a:pt x="110398" y="17282"/>
                </a:lnTo>
                <a:lnTo>
                  <a:pt x="111358" y="16322"/>
                </a:lnTo>
                <a:lnTo>
                  <a:pt x="112318" y="16322"/>
                </a:lnTo>
                <a:lnTo>
                  <a:pt x="112318" y="15361"/>
                </a:lnTo>
                <a:lnTo>
                  <a:pt x="113278" y="15361"/>
                </a:lnTo>
                <a:lnTo>
                  <a:pt x="113278" y="13441"/>
                </a:lnTo>
                <a:lnTo>
                  <a:pt x="114239" y="12481"/>
                </a:lnTo>
                <a:lnTo>
                  <a:pt x="114239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" name="object 198"/>
          <p:cNvSpPr/>
          <p:nvPr/>
        </p:nvSpPr>
        <p:spPr>
          <a:xfrm>
            <a:off x="1840504" y="6223543"/>
            <a:ext cx="91196" cy="164150"/>
          </a:xfrm>
          <a:custGeom>
            <a:avLst/>
            <a:gdLst/>
            <a:ahLst/>
            <a:cxnLst/>
            <a:rect l="l" t="t" r="r" b="b"/>
            <a:pathLst>
              <a:path w="91196" h="164150">
                <a:moveTo>
                  <a:pt x="19202" y="1920"/>
                </a:moveTo>
                <a:lnTo>
                  <a:pt x="18242" y="960"/>
                </a:lnTo>
                <a:lnTo>
                  <a:pt x="17282" y="960"/>
                </a:lnTo>
                <a:lnTo>
                  <a:pt x="17282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61284"/>
                </a:lnTo>
                <a:lnTo>
                  <a:pt x="960" y="162229"/>
                </a:lnTo>
                <a:lnTo>
                  <a:pt x="1920" y="162229"/>
                </a:lnTo>
                <a:lnTo>
                  <a:pt x="1920" y="163189"/>
                </a:lnTo>
                <a:lnTo>
                  <a:pt x="4800" y="163189"/>
                </a:lnTo>
                <a:lnTo>
                  <a:pt x="6720" y="164150"/>
                </a:lnTo>
                <a:lnTo>
                  <a:pt x="13441" y="164150"/>
                </a:lnTo>
                <a:lnTo>
                  <a:pt x="14401" y="163189"/>
                </a:lnTo>
                <a:lnTo>
                  <a:pt x="17282" y="163189"/>
                </a:lnTo>
                <a:lnTo>
                  <a:pt x="18242" y="162229"/>
                </a:lnTo>
                <a:lnTo>
                  <a:pt x="19202" y="162229"/>
                </a:lnTo>
                <a:lnTo>
                  <a:pt x="19202" y="86395"/>
                </a:lnTo>
                <a:lnTo>
                  <a:pt x="24947" y="79674"/>
                </a:lnTo>
                <a:lnTo>
                  <a:pt x="29763" y="74874"/>
                </a:lnTo>
                <a:lnTo>
                  <a:pt x="34564" y="71033"/>
                </a:lnTo>
                <a:lnTo>
                  <a:pt x="40309" y="68153"/>
                </a:lnTo>
                <a:lnTo>
                  <a:pt x="45125" y="66233"/>
                </a:lnTo>
                <a:lnTo>
                  <a:pt x="52791" y="66233"/>
                </a:lnTo>
                <a:lnTo>
                  <a:pt x="56631" y="67208"/>
                </a:lnTo>
                <a:lnTo>
                  <a:pt x="59512" y="68153"/>
                </a:lnTo>
                <a:lnTo>
                  <a:pt x="62392" y="70073"/>
                </a:lnTo>
                <a:lnTo>
                  <a:pt x="64312" y="71993"/>
                </a:lnTo>
                <a:lnTo>
                  <a:pt x="66233" y="73913"/>
                </a:lnTo>
                <a:lnTo>
                  <a:pt x="68153" y="76794"/>
                </a:lnTo>
                <a:lnTo>
                  <a:pt x="69113" y="80634"/>
                </a:lnTo>
                <a:lnTo>
                  <a:pt x="70073" y="83515"/>
                </a:lnTo>
                <a:lnTo>
                  <a:pt x="71033" y="87355"/>
                </a:lnTo>
                <a:lnTo>
                  <a:pt x="71993" y="92156"/>
                </a:lnTo>
                <a:lnTo>
                  <a:pt x="71993" y="162229"/>
                </a:lnTo>
                <a:lnTo>
                  <a:pt x="72953" y="162229"/>
                </a:lnTo>
                <a:lnTo>
                  <a:pt x="73913" y="163189"/>
                </a:lnTo>
                <a:lnTo>
                  <a:pt x="76794" y="163189"/>
                </a:lnTo>
                <a:lnTo>
                  <a:pt x="77754" y="164150"/>
                </a:lnTo>
                <a:lnTo>
                  <a:pt x="85435" y="164150"/>
                </a:lnTo>
                <a:lnTo>
                  <a:pt x="86395" y="163189"/>
                </a:lnTo>
                <a:lnTo>
                  <a:pt x="89275" y="163189"/>
                </a:lnTo>
                <a:lnTo>
                  <a:pt x="90236" y="162229"/>
                </a:lnTo>
                <a:lnTo>
                  <a:pt x="91196" y="162229"/>
                </a:lnTo>
                <a:lnTo>
                  <a:pt x="91196" y="88315"/>
                </a:lnTo>
                <a:lnTo>
                  <a:pt x="90236" y="81594"/>
                </a:lnTo>
                <a:lnTo>
                  <a:pt x="89275" y="76794"/>
                </a:lnTo>
                <a:lnTo>
                  <a:pt x="88315" y="71033"/>
                </a:lnTo>
                <a:lnTo>
                  <a:pt x="86395" y="66233"/>
                </a:lnTo>
                <a:lnTo>
                  <a:pt x="82555" y="62392"/>
                </a:lnTo>
                <a:lnTo>
                  <a:pt x="79674" y="58552"/>
                </a:lnTo>
                <a:lnTo>
                  <a:pt x="75834" y="55686"/>
                </a:lnTo>
                <a:lnTo>
                  <a:pt x="71033" y="52806"/>
                </a:lnTo>
                <a:lnTo>
                  <a:pt x="66233" y="50871"/>
                </a:lnTo>
                <a:lnTo>
                  <a:pt x="60472" y="48966"/>
                </a:lnTo>
                <a:lnTo>
                  <a:pt x="48006" y="48966"/>
                </a:lnTo>
                <a:lnTo>
                  <a:pt x="42230" y="50871"/>
                </a:lnTo>
                <a:lnTo>
                  <a:pt x="36469" y="53751"/>
                </a:lnTo>
                <a:lnTo>
                  <a:pt x="30723" y="56647"/>
                </a:lnTo>
                <a:lnTo>
                  <a:pt x="24947" y="60472"/>
                </a:lnTo>
                <a:lnTo>
                  <a:pt x="19202" y="67208"/>
                </a:lnTo>
                <a:lnTo>
                  <a:pt x="19202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" name="object 199"/>
          <p:cNvSpPr/>
          <p:nvPr/>
        </p:nvSpPr>
        <p:spPr>
          <a:xfrm>
            <a:off x="1959543" y="6272509"/>
            <a:ext cx="87355" cy="116159"/>
          </a:xfrm>
          <a:custGeom>
            <a:avLst/>
            <a:gdLst/>
            <a:ahLst/>
            <a:cxnLst/>
            <a:rect l="l" t="t" r="r" b="b"/>
            <a:pathLst>
              <a:path w="87355" h="116159">
                <a:moveTo>
                  <a:pt x="83515" y="18242"/>
                </a:moveTo>
                <a:lnTo>
                  <a:pt x="80634" y="14401"/>
                </a:lnTo>
                <a:lnTo>
                  <a:pt x="77754" y="10561"/>
                </a:lnTo>
                <a:lnTo>
                  <a:pt x="74874" y="7680"/>
                </a:lnTo>
                <a:lnTo>
                  <a:pt x="70073" y="4785"/>
                </a:lnTo>
                <a:lnTo>
                  <a:pt x="65272" y="2880"/>
                </a:lnTo>
                <a:lnTo>
                  <a:pt x="59512" y="960"/>
                </a:lnTo>
                <a:lnTo>
                  <a:pt x="52791" y="0"/>
                </a:lnTo>
                <a:lnTo>
                  <a:pt x="41269" y="0"/>
                </a:lnTo>
                <a:lnTo>
                  <a:pt x="37429" y="960"/>
                </a:lnTo>
                <a:lnTo>
                  <a:pt x="33588" y="1904"/>
                </a:lnTo>
                <a:lnTo>
                  <a:pt x="29748" y="1904"/>
                </a:lnTo>
                <a:lnTo>
                  <a:pt x="25908" y="2880"/>
                </a:lnTo>
                <a:lnTo>
                  <a:pt x="22067" y="4785"/>
                </a:lnTo>
                <a:lnTo>
                  <a:pt x="19187" y="5745"/>
                </a:lnTo>
                <a:lnTo>
                  <a:pt x="16322" y="6720"/>
                </a:lnTo>
                <a:lnTo>
                  <a:pt x="13441" y="8625"/>
                </a:lnTo>
                <a:lnTo>
                  <a:pt x="10546" y="9585"/>
                </a:lnTo>
                <a:lnTo>
                  <a:pt x="8641" y="10561"/>
                </a:lnTo>
                <a:lnTo>
                  <a:pt x="7665" y="11506"/>
                </a:lnTo>
                <a:lnTo>
                  <a:pt x="6720" y="12466"/>
                </a:lnTo>
                <a:lnTo>
                  <a:pt x="5760" y="13426"/>
                </a:lnTo>
                <a:lnTo>
                  <a:pt x="5760" y="23987"/>
                </a:lnTo>
                <a:lnTo>
                  <a:pt x="6720" y="24947"/>
                </a:lnTo>
                <a:lnTo>
                  <a:pt x="6720" y="25908"/>
                </a:lnTo>
                <a:lnTo>
                  <a:pt x="7665" y="25908"/>
                </a:lnTo>
                <a:lnTo>
                  <a:pt x="7665" y="26868"/>
                </a:lnTo>
                <a:lnTo>
                  <a:pt x="11506" y="26868"/>
                </a:lnTo>
                <a:lnTo>
                  <a:pt x="13441" y="24947"/>
                </a:lnTo>
                <a:lnTo>
                  <a:pt x="15346" y="23987"/>
                </a:lnTo>
                <a:lnTo>
                  <a:pt x="18227" y="23027"/>
                </a:lnTo>
                <a:lnTo>
                  <a:pt x="21107" y="22067"/>
                </a:lnTo>
                <a:lnTo>
                  <a:pt x="24003" y="20147"/>
                </a:lnTo>
                <a:lnTo>
                  <a:pt x="26883" y="19187"/>
                </a:lnTo>
                <a:lnTo>
                  <a:pt x="30723" y="18242"/>
                </a:lnTo>
                <a:lnTo>
                  <a:pt x="34549" y="16306"/>
                </a:lnTo>
                <a:lnTo>
                  <a:pt x="51831" y="16306"/>
                </a:lnTo>
                <a:lnTo>
                  <a:pt x="54711" y="18242"/>
                </a:lnTo>
                <a:lnTo>
                  <a:pt x="57591" y="19187"/>
                </a:lnTo>
                <a:lnTo>
                  <a:pt x="60472" y="20147"/>
                </a:lnTo>
                <a:lnTo>
                  <a:pt x="62392" y="22067"/>
                </a:lnTo>
                <a:lnTo>
                  <a:pt x="64312" y="24947"/>
                </a:lnTo>
                <a:lnTo>
                  <a:pt x="66233" y="26868"/>
                </a:lnTo>
                <a:lnTo>
                  <a:pt x="66233" y="29748"/>
                </a:lnTo>
                <a:lnTo>
                  <a:pt x="67193" y="33588"/>
                </a:lnTo>
                <a:lnTo>
                  <a:pt x="68153" y="37429"/>
                </a:lnTo>
                <a:lnTo>
                  <a:pt x="68153" y="48950"/>
                </a:lnTo>
                <a:lnTo>
                  <a:pt x="45110" y="48950"/>
                </a:lnTo>
                <a:lnTo>
                  <a:pt x="37429" y="49911"/>
                </a:lnTo>
                <a:lnTo>
                  <a:pt x="30723" y="51831"/>
                </a:lnTo>
                <a:lnTo>
                  <a:pt x="24947" y="52791"/>
                </a:lnTo>
                <a:lnTo>
                  <a:pt x="19187" y="54711"/>
                </a:lnTo>
                <a:lnTo>
                  <a:pt x="14386" y="57591"/>
                </a:lnTo>
                <a:lnTo>
                  <a:pt x="9601" y="60472"/>
                </a:lnTo>
                <a:lnTo>
                  <a:pt x="6720" y="64312"/>
                </a:lnTo>
                <a:lnTo>
                  <a:pt x="3825" y="69113"/>
                </a:lnTo>
                <a:lnTo>
                  <a:pt x="1920" y="72953"/>
                </a:lnTo>
                <a:lnTo>
                  <a:pt x="0" y="78714"/>
                </a:lnTo>
                <a:lnTo>
                  <a:pt x="0" y="89260"/>
                </a:lnTo>
                <a:lnTo>
                  <a:pt x="960" y="94076"/>
                </a:lnTo>
                <a:lnTo>
                  <a:pt x="2880" y="97916"/>
                </a:lnTo>
                <a:lnTo>
                  <a:pt x="4800" y="101757"/>
                </a:lnTo>
                <a:lnTo>
                  <a:pt x="7665" y="105597"/>
                </a:lnTo>
                <a:lnTo>
                  <a:pt x="10546" y="107502"/>
                </a:lnTo>
                <a:lnTo>
                  <a:pt x="13441" y="110383"/>
                </a:lnTo>
                <a:lnTo>
                  <a:pt x="17282" y="112318"/>
                </a:lnTo>
                <a:lnTo>
                  <a:pt x="22067" y="114223"/>
                </a:lnTo>
                <a:lnTo>
                  <a:pt x="20162" y="88315"/>
                </a:lnTo>
                <a:lnTo>
                  <a:pt x="20162" y="79674"/>
                </a:lnTo>
                <a:lnTo>
                  <a:pt x="21107" y="76794"/>
                </a:lnTo>
                <a:lnTo>
                  <a:pt x="22067" y="74874"/>
                </a:lnTo>
                <a:lnTo>
                  <a:pt x="23042" y="71993"/>
                </a:lnTo>
                <a:lnTo>
                  <a:pt x="24947" y="70073"/>
                </a:lnTo>
                <a:lnTo>
                  <a:pt x="27828" y="68153"/>
                </a:lnTo>
                <a:lnTo>
                  <a:pt x="30723" y="66233"/>
                </a:lnTo>
                <a:lnTo>
                  <a:pt x="33588" y="65272"/>
                </a:lnTo>
                <a:lnTo>
                  <a:pt x="37429" y="64312"/>
                </a:lnTo>
                <a:lnTo>
                  <a:pt x="41269" y="63352"/>
                </a:lnTo>
                <a:lnTo>
                  <a:pt x="68153" y="63352"/>
                </a:lnTo>
                <a:lnTo>
                  <a:pt x="68153" y="85420"/>
                </a:lnTo>
                <a:lnTo>
                  <a:pt x="63352" y="91196"/>
                </a:lnTo>
                <a:lnTo>
                  <a:pt x="58552" y="95036"/>
                </a:lnTo>
                <a:lnTo>
                  <a:pt x="53751" y="96956"/>
                </a:lnTo>
                <a:lnTo>
                  <a:pt x="49911" y="99822"/>
                </a:lnTo>
                <a:lnTo>
                  <a:pt x="45110" y="101757"/>
                </a:lnTo>
                <a:lnTo>
                  <a:pt x="33588" y="101757"/>
                </a:lnTo>
                <a:lnTo>
                  <a:pt x="28788" y="99822"/>
                </a:lnTo>
                <a:lnTo>
                  <a:pt x="24947" y="96956"/>
                </a:lnTo>
                <a:lnTo>
                  <a:pt x="26883" y="116159"/>
                </a:lnTo>
                <a:lnTo>
                  <a:pt x="43190" y="116159"/>
                </a:lnTo>
                <a:lnTo>
                  <a:pt x="48950" y="115183"/>
                </a:lnTo>
                <a:lnTo>
                  <a:pt x="54711" y="112318"/>
                </a:lnTo>
                <a:lnTo>
                  <a:pt x="60472" y="109423"/>
                </a:lnTo>
                <a:lnTo>
                  <a:pt x="66233" y="105597"/>
                </a:lnTo>
                <a:lnTo>
                  <a:pt x="70073" y="100797"/>
                </a:lnTo>
                <a:lnTo>
                  <a:pt x="70073" y="112318"/>
                </a:lnTo>
                <a:lnTo>
                  <a:pt x="71033" y="113263"/>
                </a:lnTo>
                <a:lnTo>
                  <a:pt x="71993" y="114223"/>
                </a:lnTo>
                <a:lnTo>
                  <a:pt x="73914" y="114223"/>
                </a:lnTo>
                <a:lnTo>
                  <a:pt x="74874" y="115183"/>
                </a:lnTo>
                <a:lnTo>
                  <a:pt x="82555" y="115183"/>
                </a:lnTo>
                <a:lnTo>
                  <a:pt x="83515" y="114223"/>
                </a:lnTo>
                <a:lnTo>
                  <a:pt x="85435" y="114223"/>
                </a:lnTo>
                <a:lnTo>
                  <a:pt x="86395" y="113263"/>
                </a:lnTo>
                <a:lnTo>
                  <a:pt x="87355" y="113263"/>
                </a:lnTo>
                <a:lnTo>
                  <a:pt x="87355" y="33588"/>
                </a:lnTo>
                <a:lnTo>
                  <a:pt x="86395" y="27828"/>
                </a:lnTo>
                <a:lnTo>
                  <a:pt x="85435" y="23027"/>
                </a:lnTo>
                <a:lnTo>
                  <a:pt x="83515" y="182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" name="object 200"/>
          <p:cNvSpPr/>
          <p:nvPr/>
        </p:nvSpPr>
        <p:spPr>
          <a:xfrm>
            <a:off x="1979706" y="6360825"/>
            <a:ext cx="6720" cy="27843"/>
          </a:xfrm>
          <a:custGeom>
            <a:avLst/>
            <a:gdLst/>
            <a:ahLst/>
            <a:cxnLst/>
            <a:rect l="l" t="t" r="r" b="b"/>
            <a:pathLst>
              <a:path w="6720" h="27843">
                <a:moveTo>
                  <a:pt x="1905" y="4785"/>
                </a:moveTo>
                <a:lnTo>
                  <a:pt x="0" y="0"/>
                </a:lnTo>
                <a:lnTo>
                  <a:pt x="1905" y="25908"/>
                </a:lnTo>
                <a:lnTo>
                  <a:pt x="6720" y="27843"/>
                </a:lnTo>
                <a:lnTo>
                  <a:pt x="4785" y="8641"/>
                </a:lnTo>
                <a:lnTo>
                  <a:pt x="1905" y="478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" name="object 201"/>
          <p:cNvSpPr/>
          <p:nvPr/>
        </p:nvSpPr>
        <p:spPr>
          <a:xfrm>
            <a:off x="2082408" y="6272509"/>
            <a:ext cx="91196" cy="115183"/>
          </a:xfrm>
          <a:custGeom>
            <a:avLst/>
            <a:gdLst/>
            <a:ahLst/>
            <a:cxnLst/>
            <a:rect l="l" t="t" r="r" b="b"/>
            <a:pathLst>
              <a:path w="91196" h="115183">
                <a:moveTo>
                  <a:pt x="48966" y="17266"/>
                </a:moveTo>
                <a:lnTo>
                  <a:pt x="52806" y="17266"/>
                </a:lnTo>
                <a:lnTo>
                  <a:pt x="56647" y="18242"/>
                </a:lnTo>
                <a:lnTo>
                  <a:pt x="58567" y="19187"/>
                </a:lnTo>
                <a:lnTo>
                  <a:pt x="62407" y="21107"/>
                </a:lnTo>
                <a:lnTo>
                  <a:pt x="64328" y="23027"/>
                </a:lnTo>
                <a:lnTo>
                  <a:pt x="66248" y="24947"/>
                </a:lnTo>
                <a:lnTo>
                  <a:pt x="68168" y="27828"/>
                </a:lnTo>
                <a:lnTo>
                  <a:pt x="69128" y="31668"/>
                </a:lnTo>
                <a:lnTo>
                  <a:pt x="70088" y="34549"/>
                </a:lnTo>
                <a:lnTo>
                  <a:pt x="71048" y="38389"/>
                </a:lnTo>
                <a:lnTo>
                  <a:pt x="72009" y="43190"/>
                </a:lnTo>
                <a:lnTo>
                  <a:pt x="72009" y="113263"/>
                </a:lnTo>
                <a:lnTo>
                  <a:pt x="72969" y="113263"/>
                </a:lnTo>
                <a:lnTo>
                  <a:pt x="73929" y="114223"/>
                </a:lnTo>
                <a:lnTo>
                  <a:pt x="76794" y="114223"/>
                </a:lnTo>
                <a:lnTo>
                  <a:pt x="77769" y="115183"/>
                </a:lnTo>
                <a:lnTo>
                  <a:pt x="84475" y="115183"/>
                </a:lnTo>
                <a:lnTo>
                  <a:pt x="86410" y="114223"/>
                </a:lnTo>
                <a:lnTo>
                  <a:pt x="89291" y="114223"/>
                </a:lnTo>
                <a:lnTo>
                  <a:pt x="89291" y="113263"/>
                </a:lnTo>
                <a:lnTo>
                  <a:pt x="90251" y="113263"/>
                </a:lnTo>
                <a:lnTo>
                  <a:pt x="91196" y="112318"/>
                </a:lnTo>
                <a:lnTo>
                  <a:pt x="91196" y="39349"/>
                </a:lnTo>
                <a:lnTo>
                  <a:pt x="90251" y="32628"/>
                </a:lnTo>
                <a:lnTo>
                  <a:pt x="89291" y="27828"/>
                </a:lnTo>
                <a:lnTo>
                  <a:pt x="87355" y="22067"/>
                </a:lnTo>
                <a:lnTo>
                  <a:pt x="85450" y="17266"/>
                </a:lnTo>
                <a:lnTo>
                  <a:pt x="82570" y="13426"/>
                </a:lnTo>
                <a:lnTo>
                  <a:pt x="79689" y="9585"/>
                </a:lnTo>
                <a:lnTo>
                  <a:pt x="75849" y="6720"/>
                </a:lnTo>
                <a:lnTo>
                  <a:pt x="71048" y="3840"/>
                </a:lnTo>
                <a:lnTo>
                  <a:pt x="66248" y="1904"/>
                </a:lnTo>
                <a:lnTo>
                  <a:pt x="60487" y="0"/>
                </a:lnTo>
                <a:lnTo>
                  <a:pt x="47045" y="0"/>
                </a:lnTo>
                <a:lnTo>
                  <a:pt x="41285" y="1904"/>
                </a:lnTo>
                <a:lnTo>
                  <a:pt x="35524" y="4785"/>
                </a:lnTo>
                <a:lnTo>
                  <a:pt x="29763" y="8625"/>
                </a:lnTo>
                <a:lnTo>
                  <a:pt x="23042" y="13426"/>
                </a:lnTo>
                <a:lnTo>
                  <a:pt x="17282" y="19187"/>
                </a:lnTo>
                <a:lnTo>
                  <a:pt x="17282" y="3840"/>
                </a:lnTo>
                <a:lnTo>
                  <a:pt x="16322" y="3840"/>
                </a:lnTo>
                <a:lnTo>
                  <a:pt x="16322" y="2880"/>
                </a:lnTo>
                <a:lnTo>
                  <a:pt x="15361" y="2880"/>
                </a:lnTo>
                <a:lnTo>
                  <a:pt x="14401" y="1904"/>
                </a:lnTo>
                <a:lnTo>
                  <a:pt x="4800" y="1904"/>
                </a:lnTo>
                <a:lnTo>
                  <a:pt x="2880" y="2880"/>
                </a:lnTo>
                <a:lnTo>
                  <a:pt x="1935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13263"/>
                </a:lnTo>
                <a:lnTo>
                  <a:pt x="960" y="113263"/>
                </a:lnTo>
                <a:lnTo>
                  <a:pt x="1935" y="114223"/>
                </a:lnTo>
                <a:lnTo>
                  <a:pt x="4800" y="114223"/>
                </a:lnTo>
                <a:lnTo>
                  <a:pt x="5775" y="115183"/>
                </a:lnTo>
                <a:lnTo>
                  <a:pt x="13441" y="115183"/>
                </a:lnTo>
                <a:lnTo>
                  <a:pt x="14401" y="114223"/>
                </a:lnTo>
                <a:lnTo>
                  <a:pt x="17282" y="114223"/>
                </a:lnTo>
                <a:lnTo>
                  <a:pt x="18242" y="113263"/>
                </a:lnTo>
                <a:lnTo>
                  <a:pt x="19202" y="113263"/>
                </a:lnTo>
                <a:lnTo>
                  <a:pt x="19202" y="37429"/>
                </a:lnTo>
                <a:lnTo>
                  <a:pt x="24963" y="30708"/>
                </a:lnTo>
                <a:lnTo>
                  <a:pt x="29763" y="25908"/>
                </a:lnTo>
                <a:lnTo>
                  <a:pt x="34564" y="22067"/>
                </a:lnTo>
                <a:lnTo>
                  <a:pt x="39364" y="19187"/>
                </a:lnTo>
                <a:lnTo>
                  <a:pt x="44165" y="17266"/>
                </a:lnTo>
                <a:lnTo>
                  <a:pt x="48966" y="1726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" name="object 202"/>
          <p:cNvSpPr/>
          <p:nvPr/>
        </p:nvSpPr>
        <p:spPr>
          <a:xfrm>
            <a:off x="2208169" y="6223543"/>
            <a:ext cx="87355" cy="164150"/>
          </a:xfrm>
          <a:custGeom>
            <a:avLst/>
            <a:gdLst/>
            <a:ahLst/>
            <a:cxnLst/>
            <a:rect l="l" t="t" r="r" b="b"/>
            <a:pathLst>
              <a:path w="87355" h="164150">
                <a:moveTo>
                  <a:pt x="68153" y="163189"/>
                </a:moveTo>
                <a:lnTo>
                  <a:pt x="72008" y="163189"/>
                </a:lnTo>
                <a:lnTo>
                  <a:pt x="72953" y="164150"/>
                </a:lnTo>
                <a:lnTo>
                  <a:pt x="80634" y="164150"/>
                </a:lnTo>
                <a:lnTo>
                  <a:pt x="82555" y="163189"/>
                </a:lnTo>
                <a:lnTo>
                  <a:pt x="85435" y="163189"/>
                </a:lnTo>
                <a:lnTo>
                  <a:pt x="86395" y="162229"/>
                </a:lnTo>
                <a:lnTo>
                  <a:pt x="86395" y="161284"/>
                </a:lnTo>
                <a:lnTo>
                  <a:pt x="87355" y="161284"/>
                </a:lnTo>
                <a:lnTo>
                  <a:pt x="87355" y="158389"/>
                </a:lnTo>
                <a:lnTo>
                  <a:pt x="86395" y="157444"/>
                </a:lnTo>
                <a:lnTo>
                  <a:pt x="86395" y="156469"/>
                </a:lnTo>
                <a:lnTo>
                  <a:pt x="85435" y="155508"/>
                </a:lnTo>
                <a:lnTo>
                  <a:pt x="84475" y="154564"/>
                </a:lnTo>
                <a:lnTo>
                  <a:pt x="41285" y="98877"/>
                </a:lnTo>
                <a:lnTo>
                  <a:pt x="79674" y="60472"/>
                </a:lnTo>
                <a:lnTo>
                  <a:pt x="80634" y="59527"/>
                </a:lnTo>
                <a:lnTo>
                  <a:pt x="81594" y="58552"/>
                </a:lnTo>
                <a:lnTo>
                  <a:pt x="82555" y="57591"/>
                </a:lnTo>
                <a:lnTo>
                  <a:pt x="82555" y="56647"/>
                </a:lnTo>
                <a:lnTo>
                  <a:pt x="83515" y="55686"/>
                </a:lnTo>
                <a:lnTo>
                  <a:pt x="83515" y="53751"/>
                </a:lnTo>
                <a:lnTo>
                  <a:pt x="82555" y="52806"/>
                </a:lnTo>
                <a:lnTo>
                  <a:pt x="81594" y="51846"/>
                </a:lnTo>
                <a:lnTo>
                  <a:pt x="79674" y="51846"/>
                </a:lnTo>
                <a:lnTo>
                  <a:pt x="78714" y="50871"/>
                </a:lnTo>
                <a:lnTo>
                  <a:pt x="68153" y="50871"/>
                </a:lnTo>
                <a:lnTo>
                  <a:pt x="66233" y="51846"/>
                </a:lnTo>
                <a:lnTo>
                  <a:pt x="64312" y="51846"/>
                </a:lnTo>
                <a:lnTo>
                  <a:pt x="63352" y="52806"/>
                </a:lnTo>
                <a:lnTo>
                  <a:pt x="61447" y="52806"/>
                </a:lnTo>
                <a:lnTo>
                  <a:pt x="61447" y="53751"/>
                </a:lnTo>
                <a:lnTo>
                  <a:pt x="60472" y="54711"/>
                </a:lnTo>
                <a:lnTo>
                  <a:pt x="59512" y="54711"/>
                </a:lnTo>
                <a:lnTo>
                  <a:pt x="20162" y="98877"/>
                </a:lnTo>
                <a:lnTo>
                  <a:pt x="20162" y="2880"/>
                </a:lnTo>
                <a:lnTo>
                  <a:pt x="19202" y="1920"/>
                </a:lnTo>
                <a:lnTo>
                  <a:pt x="18242" y="960"/>
                </a:lnTo>
                <a:lnTo>
                  <a:pt x="17282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61284"/>
                </a:lnTo>
                <a:lnTo>
                  <a:pt x="960" y="161284"/>
                </a:lnTo>
                <a:lnTo>
                  <a:pt x="960" y="162229"/>
                </a:lnTo>
                <a:lnTo>
                  <a:pt x="1920" y="162229"/>
                </a:lnTo>
                <a:lnTo>
                  <a:pt x="1920" y="163189"/>
                </a:lnTo>
                <a:lnTo>
                  <a:pt x="5760" y="163189"/>
                </a:lnTo>
                <a:lnTo>
                  <a:pt x="6720" y="164150"/>
                </a:lnTo>
                <a:lnTo>
                  <a:pt x="13441" y="164150"/>
                </a:lnTo>
                <a:lnTo>
                  <a:pt x="15361" y="163189"/>
                </a:lnTo>
                <a:lnTo>
                  <a:pt x="18242" y="163189"/>
                </a:lnTo>
                <a:lnTo>
                  <a:pt x="18242" y="162229"/>
                </a:lnTo>
                <a:lnTo>
                  <a:pt x="19202" y="162229"/>
                </a:lnTo>
                <a:lnTo>
                  <a:pt x="20162" y="161284"/>
                </a:lnTo>
                <a:lnTo>
                  <a:pt x="20162" y="101757"/>
                </a:lnTo>
                <a:lnTo>
                  <a:pt x="64312" y="160309"/>
                </a:lnTo>
                <a:lnTo>
                  <a:pt x="65288" y="161284"/>
                </a:lnTo>
                <a:lnTo>
                  <a:pt x="66233" y="162229"/>
                </a:lnTo>
                <a:lnTo>
                  <a:pt x="67193" y="162229"/>
                </a:lnTo>
                <a:lnTo>
                  <a:pt x="67193" y="163189"/>
                </a:lnTo>
                <a:lnTo>
                  <a:pt x="68153" y="16318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" name="object 203"/>
          <p:cNvSpPr/>
          <p:nvPr/>
        </p:nvSpPr>
        <p:spPr>
          <a:xfrm>
            <a:off x="2307046" y="6272509"/>
            <a:ext cx="74889" cy="116159"/>
          </a:xfrm>
          <a:custGeom>
            <a:avLst/>
            <a:gdLst/>
            <a:ahLst/>
            <a:cxnLst/>
            <a:rect l="l" t="t" r="r" b="b"/>
            <a:pathLst>
              <a:path w="74889" h="116159">
                <a:moveTo>
                  <a:pt x="24002" y="2880"/>
                </a:moveTo>
                <a:lnTo>
                  <a:pt x="19202" y="4785"/>
                </a:lnTo>
                <a:lnTo>
                  <a:pt x="15361" y="6720"/>
                </a:lnTo>
                <a:lnTo>
                  <a:pt x="12481" y="9585"/>
                </a:lnTo>
                <a:lnTo>
                  <a:pt x="9601" y="12466"/>
                </a:lnTo>
                <a:lnTo>
                  <a:pt x="6720" y="16306"/>
                </a:lnTo>
                <a:lnTo>
                  <a:pt x="4800" y="20147"/>
                </a:lnTo>
                <a:lnTo>
                  <a:pt x="3840" y="23987"/>
                </a:lnTo>
                <a:lnTo>
                  <a:pt x="2880" y="27828"/>
                </a:lnTo>
                <a:lnTo>
                  <a:pt x="2880" y="36469"/>
                </a:lnTo>
                <a:lnTo>
                  <a:pt x="3840" y="40309"/>
                </a:lnTo>
                <a:lnTo>
                  <a:pt x="4800" y="44150"/>
                </a:lnTo>
                <a:lnTo>
                  <a:pt x="6720" y="47030"/>
                </a:lnTo>
                <a:lnTo>
                  <a:pt x="8641" y="49911"/>
                </a:lnTo>
                <a:lnTo>
                  <a:pt x="11521" y="52791"/>
                </a:lnTo>
                <a:lnTo>
                  <a:pt x="13441" y="54711"/>
                </a:lnTo>
                <a:lnTo>
                  <a:pt x="16322" y="56631"/>
                </a:lnTo>
                <a:lnTo>
                  <a:pt x="19202" y="58552"/>
                </a:lnTo>
                <a:lnTo>
                  <a:pt x="23042" y="60472"/>
                </a:lnTo>
                <a:lnTo>
                  <a:pt x="25923" y="61432"/>
                </a:lnTo>
                <a:lnTo>
                  <a:pt x="29763" y="63352"/>
                </a:lnTo>
                <a:lnTo>
                  <a:pt x="32644" y="64312"/>
                </a:lnTo>
                <a:lnTo>
                  <a:pt x="36484" y="66233"/>
                </a:lnTo>
                <a:lnTo>
                  <a:pt x="39364" y="67193"/>
                </a:lnTo>
                <a:lnTo>
                  <a:pt x="42245" y="68153"/>
                </a:lnTo>
                <a:lnTo>
                  <a:pt x="45125" y="70073"/>
                </a:lnTo>
                <a:lnTo>
                  <a:pt x="47990" y="71033"/>
                </a:lnTo>
                <a:lnTo>
                  <a:pt x="49926" y="72953"/>
                </a:lnTo>
                <a:lnTo>
                  <a:pt x="51831" y="74874"/>
                </a:lnTo>
                <a:lnTo>
                  <a:pt x="53766" y="76794"/>
                </a:lnTo>
                <a:lnTo>
                  <a:pt x="55671" y="78714"/>
                </a:lnTo>
                <a:lnTo>
                  <a:pt x="55671" y="89260"/>
                </a:lnTo>
                <a:lnTo>
                  <a:pt x="54711" y="91196"/>
                </a:lnTo>
                <a:lnTo>
                  <a:pt x="52806" y="94076"/>
                </a:lnTo>
                <a:lnTo>
                  <a:pt x="51831" y="95036"/>
                </a:lnTo>
                <a:lnTo>
                  <a:pt x="49926" y="96956"/>
                </a:lnTo>
                <a:lnTo>
                  <a:pt x="47990" y="97916"/>
                </a:lnTo>
                <a:lnTo>
                  <a:pt x="45125" y="98877"/>
                </a:lnTo>
                <a:lnTo>
                  <a:pt x="43205" y="99822"/>
                </a:lnTo>
                <a:lnTo>
                  <a:pt x="40325" y="100797"/>
                </a:lnTo>
                <a:lnTo>
                  <a:pt x="25923" y="100797"/>
                </a:lnTo>
                <a:lnTo>
                  <a:pt x="22082" y="99822"/>
                </a:lnTo>
                <a:lnTo>
                  <a:pt x="19202" y="97916"/>
                </a:lnTo>
                <a:lnTo>
                  <a:pt x="16322" y="96956"/>
                </a:lnTo>
                <a:lnTo>
                  <a:pt x="13441" y="95981"/>
                </a:lnTo>
                <a:lnTo>
                  <a:pt x="11521" y="95036"/>
                </a:lnTo>
                <a:lnTo>
                  <a:pt x="8641" y="93101"/>
                </a:lnTo>
                <a:lnTo>
                  <a:pt x="7680" y="92156"/>
                </a:lnTo>
                <a:lnTo>
                  <a:pt x="5760" y="91196"/>
                </a:lnTo>
                <a:lnTo>
                  <a:pt x="1920" y="91196"/>
                </a:lnTo>
                <a:lnTo>
                  <a:pt x="960" y="92156"/>
                </a:lnTo>
                <a:lnTo>
                  <a:pt x="960" y="94076"/>
                </a:lnTo>
                <a:lnTo>
                  <a:pt x="0" y="95036"/>
                </a:lnTo>
                <a:lnTo>
                  <a:pt x="0" y="102702"/>
                </a:lnTo>
                <a:lnTo>
                  <a:pt x="960" y="104637"/>
                </a:lnTo>
                <a:lnTo>
                  <a:pt x="960" y="105597"/>
                </a:lnTo>
                <a:lnTo>
                  <a:pt x="1920" y="107502"/>
                </a:lnTo>
                <a:lnTo>
                  <a:pt x="2880" y="107502"/>
                </a:lnTo>
                <a:lnTo>
                  <a:pt x="3840" y="108478"/>
                </a:lnTo>
                <a:lnTo>
                  <a:pt x="4800" y="109423"/>
                </a:lnTo>
                <a:lnTo>
                  <a:pt x="6720" y="110383"/>
                </a:lnTo>
                <a:lnTo>
                  <a:pt x="8641" y="111343"/>
                </a:lnTo>
                <a:lnTo>
                  <a:pt x="11521" y="112318"/>
                </a:lnTo>
                <a:lnTo>
                  <a:pt x="13441" y="113263"/>
                </a:lnTo>
                <a:lnTo>
                  <a:pt x="16322" y="114223"/>
                </a:lnTo>
                <a:lnTo>
                  <a:pt x="19202" y="115183"/>
                </a:lnTo>
                <a:lnTo>
                  <a:pt x="23042" y="115183"/>
                </a:lnTo>
                <a:lnTo>
                  <a:pt x="25923" y="116159"/>
                </a:lnTo>
                <a:lnTo>
                  <a:pt x="39364" y="116159"/>
                </a:lnTo>
                <a:lnTo>
                  <a:pt x="45125" y="115183"/>
                </a:lnTo>
                <a:lnTo>
                  <a:pt x="50886" y="114223"/>
                </a:lnTo>
                <a:lnTo>
                  <a:pt x="55671" y="112318"/>
                </a:lnTo>
                <a:lnTo>
                  <a:pt x="59512" y="110383"/>
                </a:lnTo>
                <a:lnTo>
                  <a:pt x="63352" y="107502"/>
                </a:lnTo>
                <a:lnTo>
                  <a:pt x="67193" y="104637"/>
                </a:lnTo>
                <a:lnTo>
                  <a:pt x="70073" y="100797"/>
                </a:lnTo>
                <a:lnTo>
                  <a:pt x="71993" y="96956"/>
                </a:lnTo>
                <a:lnTo>
                  <a:pt x="73913" y="93101"/>
                </a:lnTo>
                <a:lnTo>
                  <a:pt x="74889" y="88315"/>
                </a:lnTo>
                <a:lnTo>
                  <a:pt x="74889" y="77754"/>
                </a:lnTo>
                <a:lnTo>
                  <a:pt x="73913" y="73913"/>
                </a:lnTo>
                <a:lnTo>
                  <a:pt x="72953" y="71033"/>
                </a:lnTo>
                <a:lnTo>
                  <a:pt x="71033" y="67193"/>
                </a:lnTo>
                <a:lnTo>
                  <a:pt x="69113" y="64312"/>
                </a:lnTo>
                <a:lnTo>
                  <a:pt x="67193" y="62392"/>
                </a:lnTo>
                <a:lnTo>
                  <a:pt x="64328" y="60472"/>
                </a:lnTo>
                <a:lnTo>
                  <a:pt x="61447" y="57591"/>
                </a:lnTo>
                <a:lnTo>
                  <a:pt x="57607" y="56631"/>
                </a:lnTo>
                <a:lnTo>
                  <a:pt x="54711" y="54711"/>
                </a:lnTo>
                <a:lnTo>
                  <a:pt x="51831" y="52791"/>
                </a:lnTo>
                <a:lnTo>
                  <a:pt x="47990" y="51831"/>
                </a:lnTo>
                <a:lnTo>
                  <a:pt x="45125" y="50871"/>
                </a:lnTo>
                <a:lnTo>
                  <a:pt x="41285" y="48950"/>
                </a:lnTo>
                <a:lnTo>
                  <a:pt x="38404" y="47990"/>
                </a:lnTo>
                <a:lnTo>
                  <a:pt x="35524" y="47030"/>
                </a:lnTo>
                <a:lnTo>
                  <a:pt x="32644" y="45110"/>
                </a:lnTo>
                <a:lnTo>
                  <a:pt x="29763" y="44150"/>
                </a:lnTo>
                <a:lnTo>
                  <a:pt x="26883" y="42230"/>
                </a:lnTo>
                <a:lnTo>
                  <a:pt x="24963" y="40309"/>
                </a:lnTo>
                <a:lnTo>
                  <a:pt x="24002" y="38389"/>
                </a:lnTo>
                <a:lnTo>
                  <a:pt x="22082" y="36469"/>
                </a:lnTo>
                <a:lnTo>
                  <a:pt x="21122" y="33588"/>
                </a:lnTo>
                <a:lnTo>
                  <a:pt x="21122" y="28788"/>
                </a:lnTo>
                <a:lnTo>
                  <a:pt x="22082" y="26868"/>
                </a:lnTo>
                <a:lnTo>
                  <a:pt x="23042" y="24947"/>
                </a:lnTo>
                <a:lnTo>
                  <a:pt x="23042" y="23027"/>
                </a:lnTo>
                <a:lnTo>
                  <a:pt x="24963" y="21107"/>
                </a:lnTo>
                <a:lnTo>
                  <a:pt x="25923" y="20147"/>
                </a:lnTo>
                <a:lnTo>
                  <a:pt x="27843" y="18242"/>
                </a:lnTo>
                <a:lnTo>
                  <a:pt x="29763" y="17266"/>
                </a:lnTo>
                <a:lnTo>
                  <a:pt x="32644" y="16306"/>
                </a:lnTo>
                <a:lnTo>
                  <a:pt x="34564" y="15346"/>
                </a:lnTo>
                <a:lnTo>
                  <a:pt x="45125" y="15346"/>
                </a:lnTo>
                <a:lnTo>
                  <a:pt x="47990" y="16306"/>
                </a:lnTo>
                <a:lnTo>
                  <a:pt x="50886" y="16306"/>
                </a:lnTo>
                <a:lnTo>
                  <a:pt x="53766" y="17266"/>
                </a:lnTo>
                <a:lnTo>
                  <a:pt x="56647" y="18242"/>
                </a:lnTo>
                <a:lnTo>
                  <a:pt x="58552" y="19187"/>
                </a:lnTo>
                <a:lnTo>
                  <a:pt x="60487" y="20147"/>
                </a:lnTo>
                <a:lnTo>
                  <a:pt x="62392" y="21107"/>
                </a:lnTo>
                <a:lnTo>
                  <a:pt x="63352" y="22067"/>
                </a:lnTo>
                <a:lnTo>
                  <a:pt x="65272" y="23027"/>
                </a:lnTo>
                <a:lnTo>
                  <a:pt x="66233" y="23987"/>
                </a:lnTo>
                <a:lnTo>
                  <a:pt x="67193" y="23987"/>
                </a:lnTo>
                <a:lnTo>
                  <a:pt x="67193" y="23027"/>
                </a:lnTo>
                <a:lnTo>
                  <a:pt x="68168" y="23027"/>
                </a:lnTo>
                <a:lnTo>
                  <a:pt x="68168" y="22067"/>
                </a:lnTo>
                <a:lnTo>
                  <a:pt x="69113" y="22067"/>
                </a:lnTo>
                <a:lnTo>
                  <a:pt x="69113" y="19187"/>
                </a:lnTo>
                <a:lnTo>
                  <a:pt x="70073" y="18242"/>
                </a:lnTo>
                <a:lnTo>
                  <a:pt x="70073" y="14401"/>
                </a:lnTo>
                <a:lnTo>
                  <a:pt x="69113" y="13426"/>
                </a:lnTo>
                <a:lnTo>
                  <a:pt x="69113" y="9585"/>
                </a:lnTo>
                <a:lnTo>
                  <a:pt x="68168" y="8625"/>
                </a:lnTo>
                <a:lnTo>
                  <a:pt x="68168" y="7680"/>
                </a:lnTo>
                <a:lnTo>
                  <a:pt x="67193" y="7680"/>
                </a:lnTo>
                <a:lnTo>
                  <a:pt x="66233" y="6720"/>
                </a:lnTo>
                <a:lnTo>
                  <a:pt x="65272" y="5745"/>
                </a:lnTo>
                <a:lnTo>
                  <a:pt x="63352" y="4785"/>
                </a:lnTo>
                <a:lnTo>
                  <a:pt x="61447" y="3840"/>
                </a:lnTo>
                <a:lnTo>
                  <a:pt x="59512" y="3840"/>
                </a:lnTo>
                <a:lnTo>
                  <a:pt x="57607" y="2880"/>
                </a:lnTo>
                <a:lnTo>
                  <a:pt x="54711" y="1904"/>
                </a:lnTo>
                <a:lnTo>
                  <a:pt x="52806" y="1904"/>
                </a:lnTo>
                <a:lnTo>
                  <a:pt x="49926" y="960"/>
                </a:lnTo>
                <a:lnTo>
                  <a:pt x="47045" y="960"/>
                </a:lnTo>
                <a:lnTo>
                  <a:pt x="44165" y="0"/>
                </a:lnTo>
                <a:lnTo>
                  <a:pt x="34564" y="0"/>
                </a:lnTo>
                <a:lnTo>
                  <a:pt x="28803" y="960"/>
                </a:lnTo>
                <a:lnTo>
                  <a:pt x="24002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" name="object 204"/>
          <p:cNvSpPr/>
          <p:nvPr/>
        </p:nvSpPr>
        <p:spPr>
          <a:xfrm>
            <a:off x="1515070" y="6619052"/>
            <a:ext cx="59525" cy="59527"/>
          </a:xfrm>
          <a:custGeom>
            <a:avLst/>
            <a:gdLst/>
            <a:ahLst/>
            <a:cxnLst/>
            <a:rect l="l" t="t" r="r" b="b"/>
            <a:pathLst>
              <a:path w="59525" h="59527">
                <a:moveTo>
                  <a:pt x="0" y="29763"/>
                </a:moveTo>
                <a:lnTo>
                  <a:pt x="0" y="37444"/>
                </a:lnTo>
                <a:lnTo>
                  <a:pt x="2880" y="45125"/>
                </a:lnTo>
                <a:lnTo>
                  <a:pt x="8644" y="50871"/>
                </a:lnTo>
                <a:lnTo>
                  <a:pt x="14400" y="56631"/>
                </a:lnTo>
                <a:lnTo>
                  <a:pt x="22081" y="59527"/>
                </a:lnTo>
                <a:lnTo>
                  <a:pt x="38403" y="59527"/>
                </a:lnTo>
                <a:lnTo>
                  <a:pt x="45124" y="56631"/>
                </a:lnTo>
                <a:lnTo>
                  <a:pt x="50884" y="50871"/>
                </a:lnTo>
                <a:lnTo>
                  <a:pt x="56630" y="45125"/>
                </a:lnTo>
                <a:lnTo>
                  <a:pt x="59525" y="37444"/>
                </a:lnTo>
                <a:lnTo>
                  <a:pt x="59525" y="21122"/>
                </a:lnTo>
                <a:lnTo>
                  <a:pt x="56630" y="14401"/>
                </a:lnTo>
                <a:lnTo>
                  <a:pt x="50884" y="8641"/>
                </a:lnTo>
                <a:lnTo>
                  <a:pt x="45124" y="2880"/>
                </a:lnTo>
                <a:lnTo>
                  <a:pt x="38403" y="0"/>
                </a:lnTo>
                <a:lnTo>
                  <a:pt x="22081" y="0"/>
                </a:lnTo>
                <a:lnTo>
                  <a:pt x="14400" y="2880"/>
                </a:lnTo>
                <a:lnTo>
                  <a:pt x="8644" y="8641"/>
                </a:lnTo>
                <a:lnTo>
                  <a:pt x="2880" y="14401"/>
                </a:lnTo>
                <a:lnTo>
                  <a:pt x="0" y="21122"/>
                </a:lnTo>
                <a:lnTo>
                  <a:pt x="0" y="297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" name="object 205"/>
          <p:cNvSpPr/>
          <p:nvPr/>
        </p:nvSpPr>
        <p:spPr>
          <a:xfrm>
            <a:off x="1709943" y="6580662"/>
            <a:ext cx="130561" cy="152628"/>
          </a:xfrm>
          <a:custGeom>
            <a:avLst/>
            <a:gdLst/>
            <a:ahLst/>
            <a:cxnLst/>
            <a:rect l="l" t="t" r="r" b="b"/>
            <a:pathLst>
              <a:path w="130561" h="152628">
                <a:moveTo>
                  <a:pt x="51846" y="3840"/>
                </a:moveTo>
                <a:lnTo>
                  <a:pt x="960" y="144947"/>
                </a:lnTo>
                <a:lnTo>
                  <a:pt x="0" y="146867"/>
                </a:lnTo>
                <a:lnTo>
                  <a:pt x="0" y="150708"/>
                </a:lnTo>
                <a:lnTo>
                  <a:pt x="960" y="151668"/>
                </a:lnTo>
                <a:lnTo>
                  <a:pt x="1920" y="152628"/>
                </a:lnTo>
                <a:lnTo>
                  <a:pt x="16322" y="152628"/>
                </a:lnTo>
                <a:lnTo>
                  <a:pt x="17282" y="151668"/>
                </a:lnTo>
                <a:lnTo>
                  <a:pt x="18242" y="151668"/>
                </a:lnTo>
                <a:lnTo>
                  <a:pt x="19202" y="150708"/>
                </a:lnTo>
                <a:lnTo>
                  <a:pt x="20162" y="149748"/>
                </a:lnTo>
                <a:lnTo>
                  <a:pt x="20162" y="148788"/>
                </a:lnTo>
                <a:lnTo>
                  <a:pt x="32644" y="112303"/>
                </a:lnTo>
                <a:lnTo>
                  <a:pt x="95996" y="112303"/>
                </a:lnTo>
                <a:lnTo>
                  <a:pt x="91196" y="95981"/>
                </a:lnTo>
                <a:lnTo>
                  <a:pt x="38404" y="95981"/>
                </a:lnTo>
                <a:lnTo>
                  <a:pt x="51846" y="3840"/>
                </a:lnTo>
                <a:close/>
              </a:path>
              <a:path w="130561" h="152628">
                <a:moveTo>
                  <a:pt x="111358" y="151668"/>
                </a:moveTo>
                <a:lnTo>
                  <a:pt x="112318" y="152628"/>
                </a:lnTo>
                <a:lnTo>
                  <a:pt x="128640" y="152628"/>
                </a:lnTo>
                <a:lnTo>
                  <a:pt x="129600" y="151668"/>
                </a:lnTo>
                <a:lnTo>
                  <a:pt x="130561" y="150708"/>
                </a:lnTo>
                <a:lnTo>
                  <a:pt x="130561" y="146867"/>
                </a:lnTo>
                <a:lnTo>
                  <a:pt x="129600" y="144947"/>
                </a:lnTo>
                <a:lnTo>
                  <a:pt x="78714" y="3840"/>
                </a:lnTo>
                <a:lnTo>
                  <a:pt x="78714" y="2865"/>
                </a:lnTo>
                <a:lnTo>
                  <a:pt x="77769" y="1905"/>
                </a:lnTo>
                <a:lnTo>
                  <a:pt x="76809" y="944"/>
                </a:lnTo>
                <a:lnTo>
                  <a:pt x="75834" y="944"/>
                </a:lnTo>
                <a:lnTo>
                  <a:pt x="74874" y="0"/>
                </a:lnTo>
                <a:lnTo>
                  <a:pt x="55686" y="0"/>
                </a:lnTo>
                <a:lnTo>
                  <a:pt x="54726" y="944"/>
                </a:lnTo>
                <a:lnTo>
                  <a:pt x="53766" y="944"/>
                </a:lnTo>
                <a:lnTo>
                  <a:pt x="52806" y="1905"/>
                </a:lnTo>
                <a:lnTo>
                  <a:pt x="51846" y="2865"/>
                </a:lnTo>
                <a:lnTo>
                  <a:pt x="51846" y="3840"/>
                </a:lnTo>
                <a:lnTo>
                  <a:pt x="38404" y="95981"/>
                </a:lnTo>
                <a:lnTo>
                  <a:pt x="64312" y="20147"/>
                </a:lnTo>
                <a:lnTo>
                  <a:pt x="91196" y="95981"/>
                </a:lnTo>
                <a:lnTo>
                  <a:pt x="95996" y="112303"/>
                </a:lnTo>
                <a:lnTo>
                  <a:pt x="109438" y="148788"/>
                </a:lnTo>
                <a:lnTo>
                  <a:pt x="109438" y="150708"/>
                </a:lnTo>
                <a:lnTo>
                  <a:pt x="110398" y="150708"/>
                </a:lnTo>
                <a:lnTo>
                  <a:pt x="110398" y="151668"/>
                </a:lnTo>
                <a:lnTo>
                  <a:pt x="111358" y="15166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" name="object 206"/>
          <p:cNvSpPr/>
          <p:nvPr/>
        </p:nvSpPr>
        <p:spPr>
          <a:xfrm>
            <a:off x="1862587" y="6620972"/>
            <a:ext cx="34549" cy="154548"/>
          </a:xfrm>
          <a:custGeom>
            <a:avLst/>
            <a:gdLst/>
            <a:ahLst/>
            <a:cxnLst/>
            <a:rect l="l" t="t" r="r" b="b"/>
            <a:pathLst>
              <a:path w="34549" h="154548">
                <a:moveTo>
                  <a:pt x="19202" y="151683"/>
                </a:moveTo>
                <a:lnTo>
                  <a:pt x="19202" y="97917"/>
                </a:lnTo>
                <a:lnTo>
                  <a:pt x="22082" y="100797"/>
                </a:lnTo>
                <a:lnTo>
                  <a:pt x="24947" y="102717"/>
                </a:lnTo>
                <a:lnTo>
                  <a:pt x="27828" y="104637"/>
                </a:lnTo>
                <a:lnTo>
                  <a:pt x="30708" y="107518"/>
                </a:lnTo>
                <a:lnTo>
                  <a:pt x="34549" y="92156"/>
                </a:lnTo>
                <a:lnTo>
                  <a:pt x="29763" y="88315"/>
                </a:lnTo>
                <a:lnTo>
                  <a:pt x="24947" y="83515"/>
                </a:lnTo>
                <a:lnTo>
                  <a:pt x="19202" y="76794"/>
                </a:lnTo>
                <a:lnTo>
                  <a:pt x="19202" y="35524"/>
                </a:lnTo>
                <a:lnTo>
                  <a:pt x="23042" y="31683"/>
                </a:lnTo>
                <a:lnTo>
                  <a:pt x="20147" y="14401"/>
                </a:lnTo>
                <a:lnTo>
                  <a:pt x="17266" y="17282"/>
                </a:lnTo>
                <a:lnTo>
                  <a:pt x="17266" y="1920"/>
                </a:lnTo>
                <a:lnTo>
                  <a:pt x="16322" y="960"/>
                </a:lnTo>
                <a:lnTo>
                  <a:pt x="15361" y="0"/>
                </a:lnTo>
                <a:lnTo>
                  <a:pt x="1920" y="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51683"/>
                </a:lnTo>
                <a:lnTo>
                  <a:pt x="960" y="152628"/>
                </a:lnTo>
                <a:lnTo>
                  <a:pt x="1920" y="153588"/>
                </a:lnTo>
                <a:lnTo>
                  <a:pt x="3840" y="153588"/>
                </a:lnTo>
                <a:lnTo>
                  <a:pt x="4800" y="154548"/>
                </a:lnTo>
                <a:lnTo>
                  <a:pt x="14386" y="154548"/>
                </a:lnTo>
                <a:lnTo>
                  <a:pt x="16322" y="153588"/>
                </a:lnTo>
                <a:lnTo>
                  <a:pt x="18227" y="153588"/>
                </a:lnTo>
                <a:lnTo>
                  <a:pt x="19202" y="152628"/>
                </a:lnTo>
                <a:lnTo>
                  <a:pt x="19202" y="1516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" name="object 207"/>
          <p:cNvSpPr/>
          <p:nvPr/>
        </p:nvSpPr>
        <p:spPr>
          <a:xfrm>
            <a:off x="1882734" y="6619052"/>
            <a:ext cx="77769" cy="116159"/>
          </a:xfrm>
          <a:custGeom>
            <a:avLst/>
            <a:gdLst/>
            <a:ahLst/>
            <a:cxnLst/>
            <a:rect l="l" t="t" r="r" b="b"/>
            <a:pathLst>
              <a:path w="77769" h="116159">
                <a:moveTo>
                  <a:pt x="10561" y="109438"/>
                </a:moveTo>
                <a:lnTo>
                  <a:pt x="12481" y="110398"/>
                </a:lnTo>
                <a:lnTo>
                  <a:pt x="15361" y="112318"/>
                </a:lnTo>
                <a:lnTo>
                  <a:pt x="17282" y="113278"/>
                </a:lnTo>
                <a:lnTo>
                  <a:pt x="20162" y="114239"/>
                </a:lnTo>
                <a:lnTo>
                  <a:pt x="23042" y="115199"/>
                </a:lnTo>
                <a:lnTo>
                  <a:pt x="25923" y="115199"/>
                </a:lnTo>
                <a:lnTo>
                  <a:pt x="28803" y="116159"/>
                </a:lnTo>
                <a:lnTo>
                  <a:pt x="39364" y="116159"/>
                </a:lnTo>
                <a:lnTo>
                  <a:pt x="45125" y="114239"/>
                </a:lnTo>
                <a:lnTo>
                  <a:pt x="50886" y="111358"/>
                </a:lnTo>
                <a:lnTo>
                  <a:pt x="56647" y="109438"/>
                </a:lnTo>
                <a:lnTo>
                  <a:pt x="61447" y="104637"/>
                </a:lnTo>
                <a:lnTo>
                  <a:pt x="65288" y="99837"/>
                </a:lnTo>
                <a:lnTo>
                  <a:pt x="69128" y="95036"/>
                </a:lnTo>
                <a:lnTo>
                  <a:pt x="72008" y="88315"/>
                </a:lnTo>
                <a:lnTo>
                  <a:pt x="73929" y="81594"/>
                </a:lnTo>
                <a:lnTo>
                  <a:pt x="76809" y="73913"/>
                </a:lnTo>
                <a:lnTo>
                  <a:pt x="77769" y="65272"/>
                </a:lnTo>
                <a:lnTo>
                  <a:pt x="77769" y="48966"/>
                </a:lnTo>
                <a:lnTo>
                  <a:pt x="76809" y="41285"/>
                </a:lnTo>
                <a:lnTo>
                  <a:pt x="74889" y="34564"/>
                </a:lnTo>
                <a:lnTo>
                  <a:pt x="72969" y="27843"/>
                </a:lnTo>
                <a:lnTo>
                  <a:pt x="71048" y="22082"/>
                </a:lnTo>
                <a:lnTo>
                  <a:pt x="67208" y="16322"/>
                </a:lnTo>
                <a:lnTo>
                  <a:pt x="64328" y="11521"/>
                </a:lnTo>
                <a:lnTo>
                  <a:pt x="59527" y="7680"/>
                </a:lnTo>
                <a:lnTo>
                  <a:pt x="54726" y="4800"/>
                </a:lnTo>
                <a:lnTo>
                  <a:pt x="48966" y="960"/>
                </a:lnTo>
                <a:lnTo>
                  <a:pt x="42245" y="0"/>
                </a:lnTo>
                <a:lnTo>
                  <a:pt x="27843" y="0"/>
                </a:lnTo>
                <a:lnTo>
                  <a:pt x="24963" y="960"/>
                </a:lnTo>
                <a:lnTo>
                  <a:pt x="21122" y="1920"/>
                </a:lnTo>
                <a:lnTo>
                  <a:pt x="18242" y="2880"/>
                </a:lnTo>
                <a:lnTo>
                  <a:pt x="15361" y="4800"/>
                </a:lnTo>
                <a:lnTo>
                  <a:pt x="12481" y="6720"/>
                </a:lnTo>
                <a:lnTo>
                  <a:pt x="9616" y="8641"/>
                </a:lnTo>
                <a:lnTo>
                  <a:pt x="6720" y="10561"/>
                </a:lnTo>
                <a:lnTo>
                  <a:pt x="3840" y="13441"/>
                </a:lnTo>
                <a:lnTo>
                  <a:pt x="0" y="16322"/>
                </a:lnTo>
                <a:lnTo>
                  <a:pt x="2895" y="33604"/>
                </a:lnTo>
                <a:lnTo>
                  <a:pt x="5775" y="29763"/>
                </a:lnTo>
                <a:lnTo>
                  <a:pt x="8641" y="27843"/>
                </a:lnTo>
                <a:lnTo>
                  <a:pt x="10561" y="24963"/>
                </a:lnTo>
                <a:lnTo>
                  <a:pt x="13441" y="23042"/>
                </a:lnTo>
                <a:lnTo>
                  <a:pt x="16322" y="21122"/>
                </a:lnTo>
                <a:lnTo>
                  <a:pt x="18242" y="19202"/>
                </a:lnTo>
                <a:lnTo>
                  <a:pt x="21122" y="18242"/>
                </a:lnTo>
                <a:lnTo>
                  <a:pt x="23042" y="17282"/>
                </a:lnTo>
                <a:lnTo>
                  <a:pt x="25923" y="17282"/>
                </a:lnTo>
                <a:lnTo>
                  <a:pt x="28803" y="16322"/>
                </a:lnTo>
                <a:lnTo>
                  <a:pt x="35524" y="16322"/>
                </a:lnTo>
                <a:lnTo>
                  <a:pt x="40325" y="17282"/>
                </a:lnTo>
                <a:lnTo>
                  <a:pt x="43205" y="20162"/>
                </a:lnTo>
                <a:lnTo>
                  <a:pt x="47045" y="22082"/>
                </a:lnTo>
                <a:lnTo>
                  <a:pt x="49926" y="25923"/>
                </a:lnTo>
                <a:lnTo>
                  <a:pt x="51846" y="29763"/>
                </a:lnTo>
                <a:lnTo>
                  <a:pt x="53766" y="33604"/>
                </a:lnTo>
                <a:lnTo>
                  <a:pt x="54726" y="37444"/>
                </a:lnTo>
                <a:lnTo>
                  <a:pt x="55686" y="43190"/>
                </a:lnTo>
                <a:lnTo>
                  <a:pt x="56647" y="48006"/>
                </a:lnTo>
                <a:lnTo>
                  <a:pt x="56647" y="68153"/>
                </a:lnTo>
                <a:lnTo>
                  <a:pt x="55686" y="72953"/>
                </a:lnTo>
                <a:lnTo>
                  <a:pt x="54726" y="77754"/>
                </a:lnTo>
                <a:lnTo>
                  <a:pt x="52806" y="82555"/>
                </a:lnTo>
                <a:lnTo>
                  <a:pt x="50886" y="86395"/>
                </a:lnTo>
                <a:lnTo>
                  <a:pt x="48966" y="90236"/>
                </a:lnTo>
                <a:lnTo>
                  <a:pt x="46085" y="93116"/>
                </a:lnTo>
                <a:lnTo>
                  <a:pt x="42245" y="95996"/>
                </a:lnTo>
                <a:lnTo>
                  <a:pt x="38404" y="97916"/>
                </a:lnTo>
                <a:lnTo>
                  <a:pt x="34564" y="98877"/>
                </a:lnTo>
                <a:lnTo>
                  <a:pt x="24002" y="98877"/>
                </a:lnTo>
                <a:lnTo>
                  <a:pt x="19202" y="97916"/>
                </a:lnTo>
                <a:lnTo>
                  <a:pt x="14401" y="94076"/>
                </a:lnTo>
                <a:lnTo>
                  <a:pt x="10561" y="10943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" name="object 208"/>
          <p:cNvSpPr/>
          <p:nvPr/>
        </p:nvSpPr>
        <p:spPr>
          <a:xfrm>
            <a:off x="1981611" y="6619052"/>
            <a:ext cx="105597" cy="116159"/>
          </a:xfrm>
          <a:custGeom>
            <a:avLst/>
            <a:gdLst/>
            <a:ahLst/>
            <a:cxnLst/>
            <a:rect l="l" t="t" r="r" b="b"/>
            <a:pathLst>
              <a:path w="105597" h="116159">
                <a:moveTo>
                  <a:pt x="0" y="58552"/>
                </a:moveTo>
                <a:lnTo>
                  <a:pt x="0" y="68153"/>
                </a:lnTo>
                <a:lnTo>
                  <a:pt x="975" y="75834"/>
                </a:lnTo>
                <a:lnTo>
                  <a:pt x="2880" y="82555"/>
                </a:lnTo>
                <a:lnTo>
                  <a:pt x="5760" y="90236"/>
                </a:lnTo>
                <a:lnTo>
                  <a:pt x="8656" y="95996"/>
                </a:lnTo>
                <a:lnTo>
                  <a:pt x="12481" y="100797"/>
                </a:lnTo>
                <a:lnTo>
                  <a:pt x="17282" y="105597"/>
                </a:lnTo>
                <a:lnTo>
                  <a:pt x="23042" y="109438"/>
                </a:lnTo>
                <a:lnTo>
                  <a:pt x="21122" y="69113"/>
                </a:lnTo>
                <a:lnTo>
                  <a:pt x="20162" y="63367"/>
                </a:lnTo>
                <a:lnTo>
                  <a:pt x="20162" y="51846"/>
                </a:lnTo>
                <a:lnTo>
                  <a:pt x="21122" y="46085"/>
                </a:lnTo>
                <a:lnTo>
                  <a:pt x="22082" y="41285"/>
                </a:lnTo>
                <a:lnTo>
                  <a:pt x="24002" y="35524"/>
                </a:lnTo>
                <a:lnTo>
                  <a:pt x="25923" y="31683"/>
                </a:lnTo>
                <a:lnTo>
                  <a:pt x="27843" y="27843"/>
                </a:lnTo>
                <a:lnTo>
                  <a:pt x="30723" y="24002"/>
                </a:lnTo>
                <a:lnTo>
                  <a:pt x="34564" y="21122"/>
                </a:lnTo>
                <a:lnTo>
                  <a:pt x="38404" y="19202"/>
                </a:lnTo>
                <a:lnTo>
                  <a:pt x="42245" y="17282"/>
                </a:lnTo>
                <a:lnTo>
                  <a:pt x="48006" y="16322"/>
                </a:lnTo>
                <a:lnTo>
                  <a:pt x="59527" y="16322"/>
                </a:lnTo>
                <a:lnTo>
                  <a:pt x="64328" y="17282"/>
                </a:lnTo>
                <a:lnTo>
                  <a:pt x="69128" y="19202"/>
                </a:lnTo>
                <a:lnTo>
                  <a:pt x="72969" y="22082"/>
                </a:lnTo>
                <a:lnTo>
                  <a:pt x="75849" y="24963"/>
                </a:lnTo>
                <a:lnTo>
                  <a:pt x="78729" y="28803"/>
                </a:lnTo>
                <a:lnTo>
                  <a:pt x="80650" y="32628"/>
                </a:lnTo>
                <a:lnTo>
                  <a:pt x="82570" y="36469"/>
                </a:lnTo>
                <a:lnTo>
                  <a:pt x="83515" y="42245"/>
                </a:lnTo>
                <a:lnTo>
                  <a:pt x="84490" y="47030"/>
                </a:lnTo>
                <a:lnTo>
                  <a:pt x="85450" y="52806"/>
                </a:lnTo>
                <a:lnTo>
                  <a:pt x="85450" y="64312"/>
                </a:lnTo>
                <a:lnTo>
                  <a:pt x="84490" y="70073"/>
                </a:lnTo>
                <a:lnTo>
                  <a:pt x="83515" y="74874"/>
                </a:lnTo>
                <a:lnTo>
                  <a:pt x="82570" y="79674"/>
                </a:lnTo>
                <a:lnTo>
                  <a:pt x="80650" y="84475"/>
                </a:lnTo>
                <a:lnTo>
                  <a:pt x="77769" y="88315"/>
                </a:lnTo>
                <a:lnTo>
                  <a:pt x="74889" y="92156"/>
                </a:lnTo>
                <a:lnTo>
                  <a:pt x="72008" y="94076"/>
                </a:lnTo>
                <a:lnTo>
                  <a:pt x="67208" y="96956"/>
                </a:lnTo>
                <a:lnTo>
                  <a:pt x="63367" y="98877"/>
                </a:lnTo>
                <a:lnTo>
                  <a:pt x="58567" y="99837"/>
                </a:lnTo>
                <a:lnTo>
                  <a:pt x="46085" y="99837"/>
                </a:lnTo>
                <a:lnTo>
                  <a:pt x="41285" y="98877"/>
                </a:lnTo>
                <a:lnTo>
                  <a:pt x="37444" y="95996"/>
                </a:lnTo>
                <a:lnTo>
                  <a:pt x="32644" y="94076"/>
                </a:lnTo>
                <a:lnTo>
                  <a:pt x="29763" y="91196"/>
                </a:lnTo>
                <a:lnTo>
                  <a:pt x="26883" y="87355"/>
                </a:lnTo>
                <a:lnTo>
                  <a:pt x="28803" y="112318"/>
                </a:lnTo>
                <a:lnTo>
                  <a:pt x="35524" y="114239"/>
                </a:lnTo>
                <a:lnTo>
                  <a:pt x="43205" y="116159"/>
                </a:lnTo>
                <a:lnTo>
                  <a:pt x="60487" y="116159"/>
                </a:lnTo>
                <a:lnTo>
                  <a:pt x="68168" y="114239"/>
                </a:lnTo>
                <a:lnTo>
                  <a:pt x="74889" y="111358"/>
                </a:lnTo>
                <a:lnTo>
                  <a:pt x="82570" y="108478"/>
                </a:lnTo>
                <a:lnTo>
                  <a:pt x="87355" y="104637"/>
                </a:lnTo>
                <a:lnTo>
                  <a:pt x="92171" y="98877"/>
                </a:lnTo>
                <a:lnTo>
                  <a:pt x="96956" y="94076"/>
                </a:lnTo>
                <a:lnTo>
                  <a:pt x="99852" y="87355"/>
                </a:lnTo>
                <a:lnTo>
                  <a:pt x="102732" y="80634"/>
                </a:lnTo>
                <a:lnTo>
                  <a:pt x="104637" y="72953"/>
                </a:lnTo>
                <a:lnTo>
                  <a:pt x="105597" y="65272"/>
                </a:lnTo>
                <a:lnTo>
                  <a:pt x="105597" y="48006"/>
                </a:lnTo>
                <a:lnTo>
                  <a:pt x="104637" y="40309"/>
                </a:lnTo>
                <a:lnTo>
                  <a:pt x="102732" y="32628"/>
                </a:lnTo>
                <a:lnTo>
                  <a:pt x="100797" y="25923"/>
                </a:lnTo>
                <a:lnTo>
                  <a:pt x="96956" y="20162"/>
                </a:lnTo>
                <a:lnTo>
                  <a:pt x="93131" y="15361"/>
                </a:lnTo>
                <a:lnTo>
                  <a:pt x="88331" y="10561"/>
                </a:lnTo>
                <a:lnTo>
                  <a:pt x="83515" y="6720"/>
                </a:lnTo>
                <a:lnTo>
                  <a:pt x="76809" y="3840"/>
                </a:lnTo>
                <a:lnTo>
                  <a:pt x="70088" y="960"/>
                </a:lnTo>
                <a:lnTo>
                  <a:pt x="62407" y="0"/>
                </a:lnTo>
                <a:lnTo>
                  <a:pt x="45125" y="0"/>
                </a:lnTo>
                <a:lnTo>
                  <a:pt x="37444" y="1920"/>
                </a:lnTo>
                <a:lnTo>
                  <a:pt x="30723" y="3840"/>
                </a:lnTo>
                <a:lnTo>
                  <a:pt x="24002" y="6720"/>
                </a:lnTo>
                <a:lnTo>
                  <a:pt x="18242" y="11521"/>
                </a:lnTo>
                <a:lnTo>
                  <a:pt x="13441" y="16322"/>
                </a:lnTo>
                <a:lnTo>
                  <a:pt x="8656" y="22082"/>
                </a:lnTo>
                <a:lnTo>
                  <a:pt x="5760" y="27843"/>
                </a:lnTo>
                <a:lnTo>
                  <a:pt x="3840" y="35524"/>
                </a:lnTo>
                <a:lnTo>
                  <a:pt x="975" y="42245"/>
                </a:lnTo>
                <a:lnTo>
                  <a:pt x="0" y="49911"/>
                </a:lnTo>
                <a:lnTo>
                  <a:pt x="0" y="5855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" name="object 209"/>
          <p:cNvSpPr/>
          <p:nvPr/>
        </p:nvSpPr>
        <p:spPr>
          <a:xfrm>
            <a:off x="2002734" y="6688165"/>
            <a:ext cx="7680" cy="43205"/>
          </a:xfrm>
          <a:custGeom>
            <a:avLst/>
            <a:gdLst/>
            <a:ahLst/>
            <a:cxnLst/>
            <a:rect l="l" t="t" r="r" b="b"/>
            <a:pathLst>
              <a:path w="7680" h="43205">
                <a:moveTo>
                  <a:pt x="5760" y="18242"/>
                </a:moveTo>
                <a:lnTo>
                  <a:pt x="3840" y="14401"/>
                </a:lnTo>
                <a:lnTo>
                  <a:pt x="1920" y="9601"/>
                </a:lnTo>
                <a:lnTo>
                  <a:pt x="960" y="4800"/>
                </a:lnTo>
                <a:lnTo>
                  <a:pt x="0" y="0"/>
                </a:lnTo>
                <a:lnTo>
                  <a:pt x="1920" y="40325"/>
                </a:lnTo>
                <a:lnTo>
                  <a:pt x="7680" y="43205"/>
                </a:lnTo>
                <a:lnTo>
                  <a:pt x="5760" y="182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" name="object 210"/>
          <p:cNvSpPr/>
          <p:nvPr/>
        </p:nvSpPr>
        <p:spPr>
          <a:xfrm>
            <a:off x="2116013" y="6569141"/>
            <a:ext cx="19202" cy="164150"/>
          </a:xfrm>
          <a:custGeom>
            <a:avLst/>
            <a:gdLst/>
            <a:ahLst/>
            <a:cxnLst/>
            <a:rect l="l" t="t" r="r" b="b"/>
            <a:pathLst>
              <a:path w="19202" h="164150">
                <a:moveTo>
                  <a:pt x="0" y="1904"/>
                </a:moveTo>
                <a:lnTo>
                  <a:pt x="0" y="162229"/>
                </a:lnTo>
                <a:lnTo>
                  <a:pt x="960" y="163189"/>
                </a:lnTo>
                <a:lnTo>
                  <a:pt x="1920" y="163189"/>
                </a:lnTo>
                <a:lnTo>
                  <a:pt x="2880" y="164150"/>
                </a:lnTo>
                <a:lnTo>
                  <a:pt x="15361" y="164150"/>
                </a:lnTo>
                <a:lnTo>
                  <a:pt x="16322" y="163189"/>
                </a:lnTo>
                <a:lnTo>
                  <a:pt x="18242" y="163189"/>
                </a:lnTo>
                <a:lnTo>
                  <a:pt x="18242" y="162229"/>
                </a:lnTo>
                <a:lnTo>
                  <a:pt x="19202" y="162229"/>
                </a:lnTo>
                <a:lnTo>
                  <a:pt x="19202" y="1904"/>
                </a:lnTo>
                <a:lnTo>
                  <a:pt x="18242" y="1904"/>
                </a:lnTo>
                <a:lnTo>
                  <a:pt x="18242" y="960"/>
                </a:lnTo>
                <a:lnTo>
                  <a:pt x="15361" y="960"/>
                </a:lnTo>
                <a:lnTo>
                  <a:pt x="14401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04"/>
                </a:lnTo>
                <a:lnTo>
                  <a:pt x="0" y="190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" name="object 211"/>
          <p:cNvSpPr/>
          <p:nvPr/>
        </p:nvSpPr>
        <p:spPr>
          <a:xfrm>
            <a:off x="2163043" y="6630573"/>
            <a:ext cx="23058" cy="97917"/>
          </a:xfrm>
          <a:custGeom>
            <a:avLst/>
            <a:gdLst/>
            <a:ahLst/>
            <a:cxnLst/>
            <a:rect l="l" t="t" r="r" b="b"/>
            <a:pathLst>
              <a:path w="23058" h="97917">
                <a:moveTo>
                  <a:pt x="0" y="47030"/>
                </a:moveTo>
                <a:lnTo>
                  <a:pt x="0" y="56631"/>
                </a:lnTo>
                <a:lnTo>
                  <a:pt x="1935" y="64312"/>
                </a:lnTo>
                <a:lnTo>
                  <a:pt x="3840" y="71033"/>
                </a:lnTo>
                <a:lnTo>
                  <a:pt x="5775" y="78714"/>
                </a:lnTo>
                <a:lnTo>
                  <a:pt x="8656" y="84475"/>
                </a:lnTo>
                <a:lnTo>
                  <a:pt x="13441" y="89275"/>
                </a:lnTo>
                <a:lnTo>
                  <a:pt x="17282" y="94076"/>
                </a:lnTo>
                <a:lnTo>
                  <a:pt x="23058" y="97917"/>
                </a:lnTo>
                <a:lnTo>
                  <a:pt x="23058" y="67193"/>
                </a:lnTo>
                <a:lnTo>
                  <a:pt x="22082" y="62392"/>
                </a:lnTo>
                <a:lnTo>
                  <a:pt x="21122" y="57591"/>
                </a:lnTo>
                <a:lnTo>
                  <a:pt x="18242" y="0"/>
                </a:lnTo>
                <a:lnTo>
                  <a:pt x="13441" y="4800"/>
                </a:lnTo>
                <a:lnTo>
                  <a:pt x="9616" y="10561"/>
                </a:lnTo>
                <a:lnTo>
                  <a:pt x="5775" y="16322"/>
                </a:lnTo>
                <a:lnTo>
                  <a:pt x="3840" y="24002"/>
                </a:lnTo>
                <a:lnTo>
                  <a:pt x="1935" y="30723"/>
                </a:lnTo>
                <a:lnTo>
                  <a:pt x="0" y="38389"/>
                </a:lnTo>
                <a:lnTo>
                  <a:pt x="0" y="4703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" name="object 212"/>
          <p:cNvSpPr/>
          <p:nvPr/>
        </p:nvSpPr>
        <p:spPr>
          <a:xfrm>
            <a:off x="2181285" y="6619052"/>
            <a:ext cx="88331" cy="116159"/>
          </a:xfrm>
          <a:custGeom>
            <a:avLst/>
            <a:gdLst/>
            <a:ahLst/>
            <a:cxnLst/>
            <a:rect l="l" t="t" r="r" b="b"/>
            <a:pathLst>
              <a:path w="88331" h="116159">
                <a:moveTo>
                  <a:pt x="17282" y="114239"/>
                </a:moveTo>
                <a:lnTo>
                  <a:pt x="24963" y="116159"/>
                </a:lnTo>
                <a:lnTo>
                  <a:pt x="43205" y="116159"/>
                </a:lnTo>
                <a:lnTo>
                  <a:pt x="50886" y="114239"/>
                </a:lnTo>
                <a:lnTo>
                  <a:pt x="57607" y="111358"/>
                </a:lnTo>
                <a:lnTo>
                  <a:pt x="64328" y="108478"/>
                </a:lnTo>
                <a:lnTo>
                  <a:pt x="70088" y="104637"/>
                </a:lnTo>
                <a:lnTo>
                  <a:pt x="73929" y="98877"/>
                </a:lnTo>
                <a:lnTo>
                  <a:pt x="78729" y="94076"/>
                </a:lnTo>
                <a:lnTo>
                  <a:pt x="82555" y="87355"/>
                </a:lnTo>
                <a:lnTo>
                  <a:pt x="84490" y="80634"/>
                </a:lnTo>
                <a:lnTo>
                  <a:pt x="87355" y="72953"/>
                </a:lnTo>
                <a:lnTo>
                  <a:pt x="88331" y="65272"/>
                </a:lnTo>
                <a:lnTo>
                  <a:pt x="88331" y="48006"/>
                </a:lnTo>
                <a:lnTo>
                  <a:pt x="86395" y="40309"/>
                </a:lnTo>
                <a:lnTo>
                  <a:pt x="84490" y="32628"/>
                </a:lnTo>
                <a:lnTo>
                  <a:pt x="82555" y="25923"/>
                </a:lnTo>
                <a:lnTo>
                  <a:pt x="79674" y="20162"/>
                </a:lnTo>
                <a:lnTo>
                  <a:pt x="74889" y="15361"/>
                </a:lnTo>
                <a:lnTo>
                  <a:pt x="71048" y="10561"/>
                </a:lnTo>
                <a:lnTo>
                  <a:pt x="65288" y="6720"/>
                </a:lnTo>
                <a:lnTo>
                  <a:pt x="58567" y="3840"/>
                </a:lnTo>
                <a:lnTo>
                  <a:pt x="52806" y="960"/>
                </a:lnTo>
                <a:lnTo>
                  <a:pt x="45125" y="0"/>
                </a:lnTo>
                <a:lnTo>
                  <a:pt x="26883" y="0"/>
                </a:lnTo>
                <a:lnTo>
                  <a:pt x="19202" y="1920"/>
                </a:lnTo>
                <a:lnTo>
                  <a:pt x="12481" y="3840"/>
                </a:lnTo>
                <a:lnTo>
                  <a:pt x="5760" y="6720"/>
                </a:lnTo>
                <a:lnTo>
                  <a:pt x="0" y="11521"/>
                </a:lnTo>
                <a:lnTo>
                  <a:pt x="2880" y="69113"/>
                </a:lnTo>
                <a:lnTo>
                  <a:pt x="2880" y="46085"/>
                </a:lnTo>
                <a:lnTo>
                  <a:pt x="4815" y="41285"/>
                </a:lnTo>
                <a:lnTo>
                  <a:pt x="5760" y="35524"/>
                </a:lnTo>
                <a:lnTo>
                  <a:pt x="7680" y="31683"/>
                </a:lnTo>
                <a:lnTo>
                  <a:pt x="10561" y="27843"/>
                </a:lnTo>
                <a:lnTo>
                  <a:pt x="13441" y="24002"/>
                </a:lnTo>
                <a:lnTo>
                  <a:pt x="16322" y="21122"/>
                </a:lnTo>
                <a:lnTo>
                  <a:pt x="20162" y="19202"/>
                </a:lnTo>
                <a:lnTo>
                  <a:pt x="24963" y="17282"/>
                </a:lnTo>
                <a:lnTo>
                  <a:pt x="29763" y="16322"/>
                </a:lnTo>
                <a:lnTo>
                  <a:pt x="41285" y="16322"/>
                </a:lnTo>
                <a:lnTo>
                  <a:pt x="47045" y="17282"/>
                </a:lnTo>
                <a:lnTo>
                  <a:pt x="50886" y="19202"/>
                </a:lnTo>
                <a:lnTo>
                  <a:pt x="54726" y="22082"/>
                </a:lnTo>
                <a:lnTo>
                  <a:pt x="58567" y="24963"/>
                </a:lnTo>
                <a:lnTo>
                  <a:pt x="60487" y="28803"/>
                </a:lnTo>
                <a:lnTo>
                  <a:pt x="63367" y="32628"/>
                </a:lnTo>
                <a:lnTo>
                  <a:pt x="65288" y="36469"/>
                </a:lnTo>
                <a:lnTo>
                  <a:pt x="66248" y="42245"/>
                </a:lnTo>
                <a:lnTo>
                  <a:pt x="67208" y="47030"/>
                </a:lnTo>
                <a:lnTo>
                  <a:pt x="67208" y="70073"/>
                </a:lnTo>
                <a:lnTo>
                  <a:pt x="65288" y="74874"/>
                </a:lnTo>
                <a:lnTo>
                  <a:pt x="64328" y="79674"/>
                </a:lnTo>
                <a:lnTo>
                  <a:pt x="62407" y="84475"/>
                </a:lnTo>
                <a:lnTo>
                  <a:pt x="59527" y="88315"/>
                </a:lnTo>
                <a:lnTo>
                  <a:pt x="56647" y="92156"/>
                </a:lnTo>
                <a:lnTo>
                  <a:pt x="53766" y="94076"/>
                </a:lnTo>
                <a:lnTo>
                  <a:pt x="49926" y="96956"/>
                </a:lnTo>
                <a:lnTo>
                  <a:pt x="45125" y="98877"/>
                </a:lnTo>
                <a:lnTo>
                  <a:pt x="40325" y="99837"/>
                </a:lnTo>
                <a:lnTo>
                  <a:pt x="28803" y="99837"/>
                </a:lnTo>
                <a:lnTo>
                  <a:pt x="23042" y="98877"/>
                </a:lnTo>
                <a:lnTo>
                  <a:pt x="19202" y="95996"/>
                </a:lnTo>
                <a:lnTo>
                  <a:pt x="15361" y="94076"/>
                </a:lnTo>
                <a:lnTo>
                  <a:pt x="11521" y="91196"/>
                </a:lnTo>
                <a:lnTo>
                  <a:pt x="9601" y="87355"/>
                </a:lnTo>
                <a:lnTo>
                  <a:pt x="6720" y="83515"/>
                </a:lnTo>
                <a:lnTo>
                  <a:pt x="4815" y="78714"/>
                </a:lnTo>
                <a:lnTo>
                  <a:pt x="4815" y="109438"/>
                </a:lnTo>
                <a:lnTo>
                  <a:pt x="11521" y="112318"/>
                </a:lnTo>
                <a:lnTo>
                  <a:pt x="17282" y="11423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" name="object 213"/>
          <p:cNvSpPr/>
          <p:nvPr/>
        </p:nvSpPr>
        <p:spPr>
          <a:xfrm>
            <a:off x="2285923" y="6619052"/>
            <a:ext cx="99837" cy="152628"/>
          </a:xfrm>
          <a:custGeom>
            <a:avLst/>
            <a:gdLst/>
            <a:ahLst/>
            <a:cxnLst/>
            <a:rect l="l" t="t" r="r" b="b"/>
            <a:pathLst>
              <a:path w="99837" h="152628">
                <a:moveTo>
                  <a:pt x="53766" y="75834"/>
                </a:moveTo>
                <a:lnTo>
                  <a:pt x="59527" y="74874"/>
                </a:lnTo>
                <a:lnTo>
                  <a:pt x="64328" y="72953"/>
                </a:lnTo>
                <a:lnTo>
                  <a:pt x="69113" y="71033"/>
                </a:lnTo>
                <a:lnTo>
                  <a:pt x="72953" y="69113"/>
                </a:lnTo>
                <a:lnTo>
                  <a:pt x="76794" y="66233"/>
                </a:lnTo>
                <a:lnTo>
                  <a:pt x="80634" y="62392"/>
                </a:lnTo>
                <a:lnTo>
                  <a:pt x="83515" y="58552"/>
                </a:lnTo>
                <a:lnTo>
                  <a:pt x="85450" y="53751"/>
                </a:lnTo>
                <a:lnTo>
                  <a:pt x="87355" y="48966"/>
                </a:lnTo>
                <a:lnTo>
                  <a:pt x="88315" y="44150"/>
                </a:lnTo>
                <a:lnTo>
                  <a:pt x="88315" y="33604"/>
                </a:lnTo>
                <a:lnTo>
                  <a:pt x="87355" y="30723"/>
                </a:lnTo>
                <a:lnTo>
                  <a:pt x="86395" y="26883"/>
                </a:lnTo>
                <a:lnTo>
                  <a:pt x="85450" y="24002"/>
                </a:lnTo>
                <a:lnTo>
                  <a:pt x="83515" y="20162"/>
                </a:lnTo>
                <a:lnTo>
                  <a:pt x="80634" y="17282"/>
                </a:lnTo>
                <a:lnTo>
                  <a:pt x="97917" y="17282"/>
                </a:lnTo>
                <a:lnTo>
                  <a:pt x="98877" y="16322"/>
                </a:lnTo>
                <a:lnTo>
                  <a:pt x="99837" y="14401"/>
                </a:lnTo>
                <a:lnTo>
                  <a:pt x="99837" y="5760"/>
                </a:lnTo>
                <a:lnTo>
                  <a:pt x="98877" y="3840"/>
                </a:lnTo>
                <a:lnTo>
                  <a:pt x="97917" y="2880"/>
                </a:lnTo>
                <a:lnTo>
                  <a:pt x="96956" y="1920"/>
                </a:lnTo>
                <a:lnTo>
                  <a:pt x="61447" y="1920"/>
                </a:lnTo>
                <a:lnTo>
                  <a:pt x="59527" y="960"/>
                </a:lnTo>
                <a:lnTo>
                  <a:pt x="56647" y="960"/>
                </a:lnTo>
                <a:lnTo>
                  <a:pt x="53766" y="0"/>
                </a:lnTo>
                <a:lnTo>
                  <a:pt x="41285" y="0"/>
                </a:lnTo>
                <a:lnTo>
                  <a:pt x="35524" y="960"/>
                </a:lnTo>
                <a:lnTo>
                  <a:pt x="30723" y="2880"/>
                </a:lnTo>
                <a:lnTo>
                  <a:pt x="25923" y="4800"/>
                </a:lnTo>
                <a:lnTo>
                  <a:pt x="21122" y="6720"/>
                </a:lnTo>
                <a:lnTo>
                  <a:pt x="18242" y="10561"/>
                </a:lnTo>
                <a:lnTo>
                  <a:pt x="14401" y="13441"/>
                </a:lnTo>
                <a:lnTo>
                  <a:pt x="11521" y="17282"/>
                </a:lnTo>
                <a:lnTo>
                  <a:pt x="9601" y="22082"/>
                </a:lnTo>
                <a:lnTo>
                  <a:pt x="7680" y="26883"/>
                </a:lnTo>
                <a:lnTo>
                  <a:pt x="6720" y="32628"/>
                </a:lnTo>
                <a:lnTo>
                  <a:pt x="6720" y="48006"/>
                </a:lnTo>
                <a:lnTo>
                  <a:pt x="8641" y="51846"/>
                </a:lnTo>
                <a:lnTo>
                  <a:pt x="9601" y="55686"/>
                </a:lnTo>
                <a:lnTo>
                  <a:pt x="11521" y="58552"/>
                </a:lnTo>
                <a:lnTo>
                  <a:pt x="14401" y="61432"/>
                </a:lnTo>
                <a:lnTo>
                  <a:pt x="11521" y="64312"/>
                </a:lnTo>
                <a:lnTo>
                  <a:pt x="8641" y="68153"/>
                </a:lnTo>
                <a:lnTo>
                  <a:pt x="6720" y="71993"/>
                </a:lnTo>
                <a:lnTo>
                  <a:pt x="4800" y="75834"/>
                </a:lnTo>
                <a:lnTo>
                  <a:pt x="3840" y="79674"/>
                </a:lnTo>
                <a:lnTo>
                  <a:pt x="3840" y="88315"/>
                </a:lnTo>
                <a:lnTo>
                  <a:pt x="4800" y="91196"/>
                </a:lnTo>
                <a:lnTo>
                  <a:pt x="6720" y="94076"/>
                </a:lnTo>
                <a:lnTo>
                  <a:pt x="8641" y="96956"/>
                </a:lnTo>
                <a:lnTo>
                  <a:pt x="11521" y="99837"/>
                </a:lnTo>
                <a:lnTo>
                  <a:pt x="15361" y="101757"/>
                </a:lnTo>
                <a:lnTo>
                  <a:pt x="12481" y="103677"/>
                </a:lnTo>
                <a:lnTo>
                  <a:pt x="10561" y="105597"/>
                </a:lnTo>
                <a:lnTo>
                  <a:pt x="8641" y="107518"/>
                </a:lnTo>
                <a:lnTo>
                  <a:pt x="6720" y="109438"/>
                </a:lnTo>
                <a:lnTo>
                  <a:pt x="4800" y="111358"/>
                </a:lnTo>
                <a:lnTo>
                  <a:pt x="3840" y="113278"/>
                </a:lnTo>
                <a:lnTo>
                  <a:pt x="2880" y="116159"/>
                </a:lnTo>
                <a:lnTo>
                  <a:pt x="1920" y="118079"/>
                </a:lnTo>
                <a:lnTo>
                  <a:pt x="960" y="120959"/>
                </a:lnTo>
                <a:lnTo>
                  <a:pt x="0" y="122880"/>
                </a:lnTo>
                <a:lnTo>
                  <a:pt x="0" y="132481"/>
                </a:lnTo>
                <a:lnTo>
                  <a:pt x="960" y="136321"/>
                </a:lnTo>
                <a:lnTo>
                  <a:pt x="2880" y="139202"/>
                </a:lnTo>
                <a:lnTo>
                  <a:pt x="3840" y="143042"/>
                </a:lnTo>
                <a:lnTo>
                  <a:pt x="6720" y="145907"/>
                </a:lnTo>
                <a:lnTo>
                  <a:pt x="10561" y="148788"/>
                </a:lnTo>
                <a:lnTo>
                  <a:pt x="14401" y="150723"/>
                </a:lnTo>
                <a:lnTo>
                  <a:pt x="20162" y="152628"/>
                </a:lnTo>
                <a:lnTo>
                  <a:pt x="19202" y="131521"/>
                </a:lnTo>
                <a:lnTo>
                  <a:pt x="19202" y="120959"/>
                </a:lnTo>
                <a:lnTo>
                  <a:pt x="20162" y="119999"/>
                </a:lnTo>
                <a:lnTo>
                  <a:pt x="20162" y="118079"/>
                </a:lnTo>
                <a:lnTo>
                  <a:pt x="21122" y="116159"/>
                </a:lnTo>
                <a:lnTo>
                  <a:pt x="21122" y="78714"/>
                </a:lnTo>
                <a:lnTo>
                  <a:pt x="22082" y="76794"/>
                </a:lnTo>
                <a:lnTo>
                  <a:pt x="22082" y="74874"/>
                </a:lnTo>
                <a:lnTo>
                  <a:pt x="23042" y="72953"/>
                </a:lnTo>
                <a:lnTo>
                  <a:pt x="24963" y="71033"/>
                </a:lnTo>
                <a:lnTo>
                  <a:pt x="25923" y="70073"/>
                </a:lnTo>
                <a:lnTo>
                  <a:pt x="24963" y="45125"/>
                </a:lnTo>
                <a:lnTo>
                  <a:pt x="24963" y="32628"/>
                </a:lnTo>
                <a:lnTo>
                  <a:pt x="25923" y="29763"/>
                </a:lnTo>
                <a:lnTo>
                  <a:pt x="26883" y="26883"/>
                </a:lnTo>
                <a:lnTo>
                  <a:pt x="28803" y="24002"/>
                </a:lnTo>
                <a:lnTo>
                  <a:pt x="29763" y="22082"/>
                </a:lnTo>
                <a:lnTo>
                  <a:pt x="31683" y="20162"/>
                </a:lnTo>
                <a:lnTo>
                  <a:pt x="34564" y="18242"/>
                </a:lnTo>
                <a:lnTo>
                  <a:pt x="37444" y="17282"/>
                </a:lnTo>
                <a:lnTo>
                  <a:pt x="40325" y="15361"/>
                </a:lnTo>
                <a:lnTo>
                  <a:pt x="54726" y="15361"/>
                </a:lnTo>
                <a:lnTo>
                  <a:pt x="59527" y="17282"/>
                </a:lnTo>
                <a:lnTo>
                  <a:pt x="63367" y="21122"/>
                </a:lnTo>
                <a:lnTo>
                  <a:pt x="68168" y="24963"/>
                </a:lnTo>
                <a:lnTo>
                  <a:pt x="70088" y="30723"/>
                </a:lnTo>
                <a:lnTo>
                  <a:pt x="70088" y="41285"/>
                </a:lnTo>
                <a:lnTo>
                  <a:pt x="69113" y="44150"/>
                </a:lnTo>
                <a:lnTo>
                  <a:pt x="68168" y="47030"/>
                </a:lnTo>
                <a:lnTo>
                  <a:pt x="67208" y="48966"/>
                </a:lnTo>
                <a:lnTo>
                  <a:pt x="66248" y="51846"/>
                </a:lnTo>
                <a:lnTo>
                  <a:pt x="64328" y="53751"/>
                </a:lnTo>
                <a:lnTo>
                  <a:pt x="62407" y="56631"/>
                </a:lnTo>
                <a:lnTo>
                  <a:pt x="60487" y="57591"/>
                </a:lnTo>
                <a:lnTo>
                  <a:pt x="57607" y="59527"/>
                </a:lnTo>
                <a:lnTo>
                  <a:pt x="54726" y="60472"/>
                </a:lnTo>
                <a:lnTo>
                  <a:pt x="40325" y="60472"/>
                </a:lnTo>
                <a:lnTo>
                  <a:pt x="34564" y="58552"/>
                </a:lnTo>
                <a:lnTo>
                  <a:pt x="31683" y="72953"/>
                </a:lnTo>
                <a:lnTo>
                  <a:pt x="34564" y="73913"/>
                </a:lnTo>
                <a:lnTo>
                  <a:pt x="39364" y="74874"/>
                </a:lnTo>
                <a:lnTo>
                  <a:pt x="43205" y="75834"/>
                </a:lnTo>
                <a:lnTo>
                  <a:pt x="53766" y="7583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" name="object 214"/>
          <p:cNvSpPr/>
          <p:nvPr/>
        </p:nvSpPr>
        <p:spPr>
          <a:xfrm>
            <a:off x="2310886" y="6664177"/>
            <a:ext cx="9601" cy="27828"/>
          </a:xfrm>
          <a:custGeom>
            <a:avLst/>
            <a:gdLst/>
            <a:ahLst/>
            <a:cxnLst/>
            <a:rect l="l" t="t" r="r" b="b"/>
            <a:pathLst>
              <a:path w="9601" h="27828">
                <a:moveTo>
                  <a:pt x="0" y="0"/>
                </a:moveTo>
                <a:lnTo>
                  <a:pt x="960" y="24947"/>
                </a:lnTo>
                <a:lnTo>
                  <a:pt x="2880" y="26868"/>
                </a:lnTo>
                <a:lnTo>
                  <a:pt x="6720" y="27828"/>
                </a:lnTo>
                <a:lnTo>
                  <a:pt x="9601" y="13426"/>
                </a:lnTo>
                <a:lnTo>
                  <a:pt x="5760" y="9585"/>
                </a:lnTo>
                <a:lnTo>
                  <a:pt x="1920" y="5745"/>
                </a:lnTo>
                <a:lnTo>
                  <a:pt x="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" name="object 215"/>
          <p:cNvSpPr/>
          <p:nvPr/>
        </p:nvSpPr>
        <p:spPr>
          <a:xfrm>
            <a:off x="2305126" y="6702567"/>
            <a:ext cx="79674" cy="72953"/>
          </a:xfrm>
          <a:custGeom>
            <a:avLst/>
            <a:gdLst/>
            <a:ahLst/>
            <a:cxnLst/>
            <a:rect l="l" t="t" r="r" b="b"/>
            <a:pathLst>
              <a:path w="79674" h="72953">
                <a:moveTo>
                  <a:pt x="40325" y="57591"/>
                </a:moveTo>
                <a:lnTo>
                  <a:pt x="35524" y="58552"/>
                </a:lnTo>
                <a:lnTo>
                  <a:pt x="20162" y="58552"/>
                </a:lnTo>
                <a:lnTo>
                  <a:pt x="12481" y="56647"/>
                </a:lnTo>
                <a:lnTo>
                  <a:pt x="7680" y="53766"/>
                </a:lnTo>
                <a:lnTo>
                  <a:pt x="1920" y="51846"/>
                </a:lnTo>
                <a:lnTo>
                  <a:pt x="0" y="48006"/>
                </a:lnTo>
                <a:lnTo>
                  <a:pt x="960" y="69113"/>
                </a:lnTo>
                <a:lnTo>
                  <a:pt x="6720" y="71033"/>
                </a:lnTo>
                <a:lnTo>
                  <a:pt x="12481" y="71993"/>
                </a:lnTo>
                <a:lnTo>
                  <a:pt x="20162" y="72953"/>
                </a:lnTo>
                <a:lnTo>
                  <a:pt x="37444" y="72953"/>
                </a:lnTo>
                <a:lnTo>
                  <a:pt x="45125" y="71993"/>
                </a:lnTo>
                <a:lnTo>
                  <a:pt x="50886" y="70088"/>
                </a:lnTo>
                <a:lnTo>
                  <a:pt x="57591" y="68153"/>
                </a:lnTo>
                <a:lnTo>
                  <a:pt x="63367" y="65272"/>
                </a:lnTo>
                <a:lnTo>
                  <a:pt x="67193" y="62392"/>
                </a:lnTo>
                <a:lnTo>
                  <a:pt x="71033" y="58552"/>
                </a:lnTo>
                <a:lnTo>
                  <a:pt x="74874" y="54711"/>
                </a:lnTo>
                <a:lnTo>
                  <a:pt x="76809" y="50871"/>
                </a:lnTo>
                <a:lnTo>
                  <a:pt x="78714" y="46085"/>
                </a:lnTo>
                <a:lnTo>
                  <a:pt x="79674" y="41285"/>
                </a:lnTo>
                <a:lnTo>
                  <a:pt x="79674" y="31683"/>
                </a:lnTo>
                <a:lnTo>
                  <a:pt x="78714" y="27843"/>
                </a:lnTo>
                <a:lnTo>
                  <a:pt x="76809" y="24963"/>
                </a:lnTo>
                <a:lnTo>
                  <a:pt x="74874" y="21122"/>
                </a:lnTo>
                <a:lnTo>
                  <a:pt x="72953" y="18242"/>
                </a:lnTo>
                <a:lnTo>
                  <a:pt x="69113" y="16322"/>
                </a:lnTo>
                <a:lnTo>
                  <a:pt x="66248" y="13441"/>
                </a:lnTo>
                <a:lnTo>
                  <a:pt x="62407" y="11521"/>
                </a:lnTo>
                <a:lnTo>
                  <a:pt x="58567" y="10561"/>
                </a:lnTo>
                <a:lnTo>
                  <a:pt x="53751" y="8641"/>
                </a:lnTo>
                <a:lnTo>
                  <a:pt x="43205" y="8641"/>
                </a:lnTo>
                <a:lnTo>
                  <a:pt x="16322" y="6720"/>
                </a:lnTo>
                <a:lnTo>
                  <a:pt x="11521" y="6720"/>
                </a:lnTo>
                <a:lnTo>
                  <a:pt x="8641" y="5760"/>
                </a:lnTo>
                <a:lnTo>
                  <a:pt x="5760" y="3840"/>
                </a:lnTo>
                <a:lnTo>
                  <a:pt x="2880" y="1920"/>
                </a:lnTo>
                <a:lnTo>
                  <a:pt x="1920" y="0"/>
                </a:lnTo>
                <a:lnTo>
                  <a:pt x="1920" y="32644"/>
                </a:lnTo>
                <a:lnTo>
                  <a:pt x="2880" y="31683"/>
                </a:lnTo>
                <a:lnTo>
                  <a:pt x="4800" y="29763"/>
                </a:lnTo>
                <a:lnTo>
                  <a:pt x="5760" y="27843"/>
                </a:lnTo>
                <a:lnTo>
                  <a:pt x="7680" y="25923"/>
                </a:lnTo>
                <a:lnTo>
                  <a:pt x="9601" y="24002"/>
                </a:lnTo>
                <a:lnTo>
                  <a:pt x="12481" y="22082"/>
                </a:lnTo>
                <a:lnTo>
                  <a:pt x="39364" y="23042"/>
                </a:lnTo>
                <a:lnTo>
                  <a:pt x="46085" y="24002"/>
                </a:lnTo>
                <a:lnTo>
                  <a:pt x="50886" y="24963"/>
                </a:lnTo>
                <a:lnTo>
                  <a:pt x="54726" y="27843"/>
                </a:lnTo>
                <a:lnTo>
                  <a:pt x="58567" y="29763"/>
                </a:lnTo>
                <a:lnTo>
                  <a:pt x="60472" y="33604"/>
                </a:lnTo>
                <a:lnTo>
                  <a:pt x="60472" y="40325"/>
                </a:lnTo>
                <a:lnTo>
                  <a:pt x="59527" y="43205"/>
                </a:lnTo>
                <a:lnTo>
                  <a:pt x="58567" y="45125"/>
                </a:lnTo>
                <a:lnTo>
                  <a:pt x="57591" y="48006"/>
                </a:lnTo>
                <a:lnTo>
                  <a:pt x="55686" y="49926"/>
                </a:lnTo>
                <a:lnTo>
                  <a:pt x="53751" y="51846"/>
                </a:lnTo>
                <a:lnTo>
                  <a:pt x="50886" y="53766"/>
                </a:lnTo>
                <a:lnTo>
                  <a:pt x="48006" y="55686"/>
                </a:lnTo>
                <a:lnTo>
                  <a:pt x="44165" y="56647"/>
                </a:lnTo>
                <a:lnTo>
                  <a:pt x="40325" y="5759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" name="object 216"/>
          <p:cNvSpPr/>
          <p:nvPr/>
        </p:nvSpPr>
        <p:spPr>
          <a:xfrm>
            <a:off x="2410724" y="6620972"/>
            <a:ext cx="19202" cy="112318"/>
          </a:xfrm>
          <a:custGeom>
            <a:avLst/>
            <a:gdLst/>
            <a:ahLst/>
            <a:cxnLst/>
            <a:rect l="l" t="t" r="r" b="b"/>
            <a:pathLst>
              <a:path w="19202" h="112318">
                <a:moveTo>
                  <a:pt x="960" y="110398"/>
                </a:moveTo>
                <a:lnTo>
                  <a:pt x="960" y="111358"/>
                </a:lnTo>
                <a:lnTo>
                  <a:pt x="1920" y="111358"/>
                </a:lnTo>
                <a:lnTo>
                  <a:pt x="2880" y="112318"/>
                </a:lnTo>
                <a:lnTo>
                  <a:pt x="16322" y="112318"/>
                </a:lnTo>
                <a:lnTo>
                  <a:pt x="17282" y="111358"/>
                </a:lnTo>
                <a:lnTo>
                  <a:pt x="18242" y="111358"/>
                </a:lnTo>
                <a:lnTo>
                  <a:pt x="19202" y="110398"/>
                </a:lnTo>
                <a:lnTo>
                  <a:pt x="19202" y="960"/>
                </a:lnTo>
                <a:lnTo>
                  <a:pt x="17282" y="960"/>
                </a:lnTo>
                <a:lnTo>
                  <a:pt x="17282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10398"/>
                </a:lnTo>
                <a:lnTo>
                  <a:pt x="960" y="11039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" name="object 217"/>
          <p:cNvSpPr/>
          <p:nvPr/>
        </p:nvSpPr>
        <p:spPr>
          <a:xfrm>
            <a:off x="2408803" y="6576822"/>
            <a:ext cx="24003" cy="23027"/>
          </a:xfrm>
          <a:custGeom>
            <a:avLst/>
            <a:gdLst/>
            <a:ahLst/>
            <a:cxnLst/>
            <a:rect l="l" t="t" r="r" b="b"/>
            <a:pathLst>
              <a:path w="24003" h="23027">
                <a:moveTo>
                  <a:pt x="24003" y="11506"/>
                </a:moveTo>
                <a:lnTo>
                  <a:pt x="24003" y="7680"/>
                </a:lnTo>
                <a:lnTo>
                  <a:pt x="23042" y="3840"/>
                </a:lnTo>
                <a:lnTo>
                  <a:pt x="21122" y="2865"/>
                </a:lnTo>
                <a:lnTo>
                  <a:pt x="19202" y="944"/>
                </a:lnTo>
                <a:lnTo>
                  <a:pt x="16322" y="0"/>
                </a:lnTo>
                <a:lnTo>
                  <a:pt x="6720" y="0"/>
                </a:lnTo>
                <a:lnTo>
                  <a:pt x="3840" y="944"/>
                </a:lnTo>
                <a:lnTo>
                  <a:pt x="1920" y="2865"/>
                </a:lnTo>
                <a:lnTo>
                  <a:pt x="960" y="4785"/>
                </a:lnTo>
                <a:lnTo>
                  <a:pt x="0" y="7680"/>
                </a:lnTo>
                <a:lnTo>
                  <a:pt x="0" y="16306"/>
                </a:lnTo>
                <a:lnTo>
                  <a:pt x="960" y="19187"/>
                </a:lnTo>
                <a:lnTo>
                  <a:pt x="1920" y="21107"/>
                </a:lnTo>
                <a:lnTo>
                  <a:pt x="3840" y="23027"/>
                </a:lnTo>
                <a:lnTo>
                  <a:pt x="19202" y="23027"/>
                </a:lnTo>
                <a:lnTo>
                  <a:pt x="21122" y="21107"/>
                </a:lnTo>
                <a:lnTo>
                  <a:pt x="23042" y="19187"/>
                </a:lnTo>
                <a:lnTo>
                  <a:pt x="24003" y="16306"/>
                </a:lnTo>
                <a:lnTo>
                  <a:pt x="24003" y="1150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" name="object 218"/>
          <p:cNvSpPr/>
          <p:nvPr/>
        </p:nvSpPr>
        <p:spPr>
          <a:xfrm>
            <a:off x="2478877" y="6619052"/>
            <a:ext cx="77769" cy="61432"/>
          </a:xfrm>
          <a:custGeom>
            <a:avLst/>
            <a:gdLst/>
            <a:ahLst/>
            <a:cxnLst/>
            <a:rect l="l" t="t" r="r" b="b"/>
            <a:pathLst>
              <a:path w="77769" h="61432">
                <a:moveTo>
                  <a:pt x="5760" y="27843"/>
                </a:moveTo>
                <a:lnTo>
                  <a:pt x="8641" y="24963"/>
                </a:lnTo>
                <a:lnTo>
                  <a:pt x="10561" y="22082"/>
                </a:lnTo>
                <a:lnTo>
                  <a:pt x="13441" y="19202"/>
                </a:lnTo>
                <a:lnTo>
                  <a:pt x="17282" y="17282"/>
                </a:lnTo>
                <a:lnTo>
                  <a:pt x="21122" y="16322"/>
                </a:lnTo>
                <a:lnTo>
                  <a:pt x="24963" y="15361"/>
                </a:lnTo>
                <a:lnTo>
                  <a:pt x="39364" y="15361"/>
                </a:lnTo>
                <a:lnTo>
                  <a:pt x="46085" y="18242"/>
                </a:lnTo>
                <a:lnTo>
                  <a:pt x="50886" y="24002"/>
                </a:lnTo>
                <a:lnTo>
                  <a:pt x="55686" y="29763"/>
                </a:lnTo>
                <a:lnTo>
                  <a:pt x="57607" y="37444"/>
                </a:lnTo>
                <a:lnTo>
                  <a:pt x="57607" y="48006"/>
                </a:lnTo>
                <a:lnTo>
                  <a:pt x="0" y="48006"/>
                </a:lnTo>
                <a:lnTo>
                  <a:pt x="0" y="61432"/>
                </a:lnTo>
                <a:lnTo>
                  <a:pt x="73929" y="61432"/>
                </a:lnTo>
                <a:lnTo>
                  <a:pt x="74889" y="59527"/>
                </a:lnTo>
                <a:lnTo>
                  <a:pt x="76809" y="58552"/>
                </a:lnTo>
                <a:lnTo>
                  <a:pt x="77769" y="56631"/>
                </a:lnTo>
                <a:lnTo>
                  <a:pt x="77769" y="43190"/>
                </a:lnTo>
                <a:lnTo>
                  <a:pt x="76809" y="36469"/>
                </a:lnTo>
                <a:lnTo>
                  <a:pt x="74889" y="30723"/>
                </a:lnTo>
                <a:lnTo>
                  <a:pt x="72969" y="24002"/>
                </a:lnTo>
                <a:lnTo>
                  <a:pt x="70088" y="19202"/>
                </a:lnTo>
                <a:lnTo>
                  <a:pt x="66248" y="14401"/>
                </a:lnTo>
                <a:lnTo>
                  <a:pt x="62407" y="10561"/>
                </a:lnTo>
                <a:lnTo>
                  <a:pt x="57607" y="6720"/>
                </a:lnTo>
                <a:lnTo>
                  <a:pt x="51846" y="3840"/>
                </a:lnTo>
                <a:lnTo>
                  <a:pt x="46085" y="960"/>
                </a:lnTo>
                <a:lnTo>
                  <a:pt x="39364" y="0"/>
                </a:lnTo>
                <a:lnTo>
                  <a:pt x="23042" y="0"/>
                </a:lnTo>
                <a:lnTo>
                  <a:pt x="16322" y="960"/>
                </a:lnTo>
                <a:lnTo>
                  <a:pt x="9601" y="3840"/>
                </a:lnTo>
                <a:lnTo>
                  <a:pt x="5760" y="2784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" name="object 219"/>
          <p:cNvSpPr/>
          <p:nvPr/>
        </p:nvSpPr>
        <p:spPr>
          <a:xfrm>
            <a:off x="2458730" y="6622892"/>
            <a:ext cx="93116" cy="112318"/>
          </a:xfrm>
          <a:custGeom>
            <a:avLst/>
            <a:gdLst/>
            <a:ahLst/>
            <a:cxnLst/>
            <a:rect l="l" t="t" r="r" b="b"/>
            <a:pathLst>
              <a:path w="93116" h="112318">
                <a:moveTo>
                  <a:pt x="23987" y="2880"/>
                </a:moveTo>
                <a:lnTo>
                  <a:pt x="18227" y="6720"/>
                </a:lnTo>
                <a:lnTo>
                  <a:pt x="13426" y="11521"/>
                </a:lnTo>
                <a:lnTo>
                  <a:pt x="9585" y="17282"/>
                </a:lnTo>
                <a:lnTo>
                  <a:pt x="5745" y="23042"/>
                </a:lnTo>
                <a:lnTo>
                  <a:pt x="3840" y="29763"/>
                </a:lnTo>
                <a:lnTo>
                  <a:pt x="944" y="37444"/>
                </a:lnTo>
                <a:lnTo>
                  <a:pt x="0" y="45125"/>
                </a:lnTo>
                <a:lnTo>
                  <a:pt x="0" y="64312"/>
                </a:lnTo>
                <a:lnTo>
                  <a:pt x="944" y="72953"/>
                </a:lnTo>
                <a:lnTo>
                  <a:pt x="3840" y="79674"/>
                </a:lnTo>
                <a:lnTo>
                  <a:pt x="5745" y="87355"/>
                </a:lnTo>
                <a:lnTo>
                  <a:pt x="9585" y="93116"/>
                </a:lnTo>
                <a:lnTo>
                  <a:pt x="13426" y="97917"/>
                </a:lnTo>
                <a:lnTo>
                  <a:pt x="18227" y="102717"/>
                </a:lnTo>
                <a:lnTo>
                  <a:pt x="23987" y="105597"/>
                </a:lnTo>
                <a:lnTo>
                  <a:pt x="29748" y="108478"/>
                </a:lnTo>
                <a:lnTo>
                  <a:pt x="36469" y="110398"/>
                </a:lnTo>
                <a:lnTo>
                  <a:pt x="44150" y="112318"/>
                </a:lnTo>
                <a:lnTo>
                  <a:pt x="58552" y="112318"/>
                </a:lnTo>
                <a:lnTo>
                  <a:pt x="62392" y="111358"/>
                </a:lnTo>
                <a:lnTo>
                  <a:pt x="67193" y="110398"/>
                </a:lnTo>
                <a:lnTo>
                  <a:pt x="71993" y="110398"/>
                </a:lnTo>
                <a:lnTo>
                  <a:pt x="75834" y="109438"/>
                </a:lnTo>
                <a:lnTo>
                  <a:pt x="78714" y="108478"/>
                </a:lnTo>
                <a:lnTo>
                  <a:pt x="82555" y="107518"/>
                </a:lnTo>
                <a:lnTo>
                  <a:pt x="85435" y="106558"/>
                </a:lnTo>
                <a:lnTo>
                  <a:pt x="87355" y="105597"/>
                </a:lnTo>
                <a:lnTo>
                  <a:pt x="89275" y="104637"/>
                </a:lnTo>
                <a:lnTo>
                  <a:pt x="90236" y="103677"/>
                </a:lnTo>
                <a:lnTo>
                  <a:pt x="91196" y="103677"/>
                </a:lnTo>
                <a:lnTo>
                  <a:pt x="91196" y="102717"/>
                </a:lnTo>
                <a:lnTo>
                  <a:pt x="92141" y="102717"/>
                </a:lnTo>
                <a:lnTo>
                  <a:pt x="92141" y="100797"/>
                </a:lnTo>
                <a:lnTo>
                  <a:pt x="93116" y="99837"/>
                </a:lnTo>
                <a:lnTo>
                  <a:pt x="93116" y="91196"/>
                </a:lnTo>
                <a:lnTo>
                  <a:pt x="92141" y="90236"/>
                </a:lnTo>
                <a:lnTo>
                  <a:pt x="92141" y="89275"/>
                </a:lnTo>
                <a:lnTo>
                  <a:pt x="91196" y="89275"/>
                </a:lnTo>
                <a:lnTo>
                  <a:pt x="91196" y="88315"/>
                </a:lnTo>
                <a:lnTo>
                  <a:pt x="89275" y="88315"/>
                </a:lnTo>
                <a:lnTo>
                  <a:pt x="87355" y="89275"/>
                </a:lnTo>
                <a:lnTo>
                  <a:pt x="85435" y="89275"/>
                </a:lnTo>
                <a:lnTo>
                  <a:pt x="83515" y="90236"/>
                </a:lnTo>
                <a:lnTo>
                  <a:pt x="81594" y="91196"/>
                </a:lnTo>
                <a:lnTo>
                  <a:pt x="78714" y="92156"/>
                </a:lnTo>
                <a:lnTo>
                  <a:pt x="75834" y="93116"/>
                </a:lnTo>
                <a:lnTo>
                  <a:pt x="71993" y="94076"/>
                </a:lnTo>
                <a:lnTo>
                  <a:pt x="68153" y="95036"/>
                </a:lnTo>
                <a:lnTo>
                  <a:pt x="64312" y="95996"/>
                </a:lnTo>
                <a:lnTo>
                  <a:pt x="48950" y="95996"/>
                </a:lnTo>
                <a:lnTo>
                  <a:pt x="43190" y="95036"/>
                </a:lnTo>
                <a:lnTo>
                  <a:pt x="39349" y="94076"/>
                </a:lnTo>
                <a:lnTo>
                  <a:pt x="34549" y="92156"/>
                </a:lnTo>
                <a:lnTo>
                  <a:pt x="30708" y="89275"/>
                </a:lnTo>
                <a:lnTo>
                  <a:pt x="27828" y="85435"/>
                </a:lnTo>
                <a:lnTo>
                  <a:pt x="25907" y="82555"/>
                </a:lnTo>
                <a:lnTo>
                  <a:pt x="23987" y="78714"/>
                </a:lnTo>
                <a:lnTo>
                  <a:pt x="22067" y="73914"/>
                </a:lnTo>
                <a:lnTo>
                  <a:pt x="21122" y="69113"/>
                </a:lnTo>
                <a:lnTo>
                  <a:pt x="20147" y="64312"/>
                </a:lnTo>
                <a:lnTo>
                  <a:pt x="20147" y="44165"/>
                </a:lnTo>
                <a:lnTo>
                  <a:pt x="21122" y="39349"/>
                </a:lnTo>
                <a:lnTo>
                  <a:pt x="21122" y="35524"/>
                </a:lnTo>
                <a:lnTo>
                  <a:pt x="23027" y="31683"/>
                </a:lnTo>
                <a:lnTo>
                  <a:pt x="23987" y="27843"/>
                </a:lnTo>
                <a:lnTo>
                  <a:pt x="25907" y="24003"/>
                </a:lnTo>
                <a:lnTo>
                  <a:pt x="29748" y="0"/>
                </a:lnTo>
                <a:lnTo>
                  <a:pt x="23987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" name="object 220"/>
          <p:cNvSpPr/>
          <p:nvPr/>
        </p:nvSpPr>
        <p:spPr>
          <a:xfrm>
            <a:off x="2576794" y="6619052"/>
            <a:ext cx="74889" cy="116159"/>
          </a:xfrm>
          <a:custGeom>
            <a:avLst/>
            <a:gdLst/>
            <a:ahLst/>
            <a:cxnLst/>
            <a:rect l="l" t="t" r="r" b="b"/>
            <a:pathLst>
              <a:path w="74889" h="116159">
                <a:moveTo>
                  <a:pt x="70088" y="12481"/>
                </a:moveTo>
                <a:lnTo>
                  <a:pt x="69128" y="11521"/>
                </a:lnTo>
                <a:lnTo>
                  <a:pt x="69128" y="8641"/>
                </a:lnTo>
                <a:lnTo>
                  <a:pt x="68168" y="7680"/>
                </a:lnTo>
                <a:lnTo>
                  <a:pt x="67208" y="6720"/>
                </a:lnTo>
                <a:lnTo>
                  <a:pt x="66248" y="5760"/>
                </a:lnTo>
                <a:lnTo>
                  <a:pt x="65288" y="5760"/>
                </a:lnTo>
                <a:lnTo>
                  <a:pt x="63367" y="4800"/>
                </a:lnTo>
                <a:lnTo>
                  <a:pt x="61447" y="3840"/>
                </a:lnTo>
                <a:lnTo>
                  <a:pt x="59527" y="2880"/>
                </a:lnTo>
                <a:lnTo>
                  <a:pt x="57607" y="1920"/>
                </a:lnTo>
                <a:lnTo>
                  <a:pt x="55686" y="1920"/>
                </a:lnTo>
                <a:lnTo>
                  <a:pt x="52806" y="960"/>
                </a:lnTo>
                <a:lnTo>
                  <a:pt x="49926" y="960"/>
                </a:lnTo>
                <a:lnTo>
                  <a:pt x="47045" y="0"/>
                </a:lnTo>
                <a:lnTo>
                  <a:pt x="35524" y="0"/>
                </a:lnTo>
                <a:lnTo>
                  <a:pt x="29763" y="960"/>
                </a:lnTo>
                <a:lnTo>
                  <a:pt x="24963" y="2880"/>
                </a:lnTo>
                <a:lnTo>
                  <a:pt x="20162" y="3840"/>
                </a:lnTo>
                <a:lnTo>
                  <a:pt x="16322" y="6720"/>
                </a:lnTo>
                <a:lnTo>
                  <a:pt x="12481" y="9601"/>
                </a:lnTo>
                <a:lnTo>
                  <a:pt x="9601" y="12481"/>
                </a:lnTo>
                <a:lnTo>
                  <a:pt x="6720" y="15361"/>
                </a:lnTo>
                <a:lnTo>
                  <a:pt x="5760" y="19202"/>
                </a:lnTo>
                <a:lnTo>
                  <a:pt x="3840" y="23042"/>
                </a:lnTo>
                <a:lnTo>
                  <a:pt x="2880" y="26883"/>
                </a:lnTo>
                <a:lnTo>
                  <a:pt x="2880" y="35524"/>
                </a:lnTo>
                <a:lnTo>
                  <a:pt x="3840" y="40309"/>
                </a:lnTo>
                <a:lnTo>
                  <a:pt x="4800" y="43190"/>
                </a:lnTo>
                <a:lnTo>
                  <a:pt x="6720" y="47030"/>
                </a:lnTo>
                <a:lnTo>
                  <a:pt x="8641" y="49911"/>
                </a:lnTo>
                <a:lnTo>
                  <a:pt x="11521" y="51846"/>
                </a:lnTo>
                <a:lnTo>
                  <a:pt x="14401" y="54711"/>
                </a:lnTo>
                <a:lnTo>
                  <a:pt x="16322" y="56631"/>
                </a:lnTo>
                <a:lnTo>
                  <a:pt x="20162" y="58552"/>
                </a:lnTo>
                <a:lnTo>
                  <a:pt x="23042" y="59527"/>
                </a:lnTo>
                <a:lnTo>
                  <a:pt x="25923" y="61432"/>
                </a:lnTo>
                <a:lnTo>
                  <a:pt x="29763" y="62392"/>
                </a:lnTo>
                <a:lnTo>
                  <a:pt x="32644" y="64312"/>
                </a:lnTo>
                <a:lnTo>
                  <a:pt x="36484" y="65272"/>
                </a:lnTo>
                <a:lnTo>
                  <a:pt x="39364" y="66233"/>
                </a:lnTo>
                <a:lnTo>
                  <a:pt x="42245" y="68153"/>
                </a:lnTo>
                <a:lnTo>
                  <a:pt x="45125" y="69113"/>
                </a:lnTo>
                <a:lnTo>
                  <a:pt x="48006" y="71033"/>
                </a:lnTo>
                <a:lnTo>
                  <a:pt x="49926" y="71993"/>
                </a:lnTo>
                <a:lnTo>
                  <a:pt x="52806" y="73913"/>
                </a:lnTo>
                <a:lnTo>
                  <a:pt x="53766" y="75834"/>
                </a:lnTo>
                <a:lnTo>
                  <a:pt x="55686" y="77754"/>
                </a:lnTo>
                <a:lnTo>
                  <a:pt x="55686" y="89275"/>
                </a:lnTo>
                <a:lnTo>
                  <a:pt x="54726" y="91196"/>
                </a:lnTo>
                <a:lnTo>
                  <a:pt x="53766" y="93116"/>
                </a:lnTo>
                <a:lnTo>
                  <a:pt x="51846" y="95036"/>
                </a:lnTo>
                <a:lnTo>
                  <a:pt x="49926" y="95996"/>
                </a:lnTo>
                <a:lnTo>
                  <a:pt x="48006" y="97916"/>
                </a:lnTo>
                <a:lnTo>
                  <a:pt x="46085" y="98877"/>
                </a:lnTo>
                <a:lnTo>
                  <a:pt x="43205" y="98877"/>
                </a:lnTo>
                <a:lnTo>
                  <a:pt x="40325" y="99837"/>
                </a:lnTo>
                <a:lnTo>
                  <a:pt x="37444" y="100797"/>
                </a:lnTo>
                <a:lnTo>
                  <a:pt x="29763" y="100797"/>
                </a:lnTo>
                <a:lnTo>
                  <a:pt x="25923" y="99837"/>
                </a:lnTo>
                <a:lnTo>
                  <a:pt x="22082" y="98877"/>
                </a:lnTo>
                <a:lnTo>
                  <a:pt x="19202" y="97916"/>
                </a:lnTo>
                <a:lnTo>
                  <a:pt x="16322" y="96956"/>
                </a:lnTo>
                <a:lnTo>
                  <a:pt x="13441" y="95036"/>
                </a:lnTo>
                <a:lnTo>
                  <a:pt x="11521" y="94076"/>
                </a:lnTo>
                <a:lnTo>
                  <a:pt x="9601" y="93116"/>
                </a:lnTo>
                <a:lnTo>
                  <a:pt x="7680" y="92156"/>
                </a:lnTo>
                <a:lnTo>
                  <a:pt x="5760" y="91196"/>
                </a:lnTo>
                <a:lnTo>
                  <a:pt x="4800" y="90236"/>
                </a:lnTo>
                <a:lnTo>
                  <a:pt x="2880" y="90236"/>
                </a:lnTo>
                <a:lnTo>
                  <a:pt x="1920" y="91196"/>
                </a:lnTo>
                <a:lnTo>
                  <a:pt x="975" y="92156"/>
                </a:lnTo>
                <a:lnTo>
                  <a:pt x="975" y="94076"/>
                </a:lnTo>
                <a:lnTo>
                  <a:pt x="0" y="95996"/>
                </a:lnTo>
                <a:lnTo>
                  <a:pt x="0" y="100797"/>
                </a:lnTo>
                <a:lnTo>
                  <a:pt x="975" y="102717"/>
                </a:lnTo>
                <a:lnTo>
                  <a:pt x="975" y="103677"/>
                </a:lnTo>
                <a:lnTo>
                  <a:pt x="1920" y="105597"/>
                </a:lnTo>
                <a:lnTo>
                  <a:pt x="1920" y="106558"/>
                </a:lnTo>
                <a:lnTo>
                  <a:pt x="2880" y="107518"/>
                </a:lnTo>
                <a:lnTo>
                  <a:pt x="3840" y="108478"/>
                </a:lnTo>
                <a:lnTo>
                  <a:pt x="4800" y="109438"/>
                </a:lnTo>
                <a:lnTo>
                  <a:pt x="6720" y="110398"/>
                </a:lnTo>
                <a:lnTo>
                  <a:pt x="8641" y="111358"/>
                </a:lnTo>
                <a:lnTo>
                  <a:pt x="11521" y="112318"/>
                </a:lnTo>
                <a:lnTo>
                  <a:pt x="13441" y="113278"/>
                </a:lnTo>
                <a:lnTo>
                  <a:pt x="16322" y="114239"/>
                </a:lnTo>
                <a:lnTo>
                  <a:pt x="20162" y="114239"/>
                </a:lnTo>
                <a:lnTo>
                  <a:pt x="23042" y="115199"/>
                </a:lnTo>
                <a:lnTo>
                  <a:pt x="26883" y="115199"/>
                </a:lnTo>
                <a:lnTo>
                  <a:pt x="29763" y="116159"/>
                </a:lnTo>
                <a:lnTo>
                  <a:pt x="40325" y="116159"/>
                </a:lnTo>
                <a:lnTo>
                  <a:pt x="45125" y="115199"/>
                </a:lnTo>
                <a:lnTo>
                  <a:pt x="50886" y="113278"/>
                </a:lnTo>
                <a:lnTo>
                  <a:pt x="55686" y="112318"/>
                </a:lnTo>
                <a:lnTo>
                  <a:pt x="60487" y="109438"/>
                </a:lnTo>
                <a:lnTo>
                  <a:pt x="63367" y="107518"/>
                </a:lnTo>
                <a:lnTo>
                  <a:pt x="67208" y="104637"/>
                </a:lnTo>
                <a:lnTo>
                  <a:pt x="70088" y="100797"/>
                </a:lnTo>
                <a:lnTo>
                  <a:pt x="71993" y="95996"/>
                </a:lnTo>
                <a:lnTo>
                  <a:pt x="73929" y="92156"/>
                </a:lnTo>
                <a:lnTo>
                  <a:pt x="74889" y="87355"/>
                </a:lnTo>
                <a:lnTo>
                  <a:pt x="74889" y="73913"/>
                </a:lnTo>
                <a:lnTo>
                  <a:pt x="72969" y="70073"/>
                </a:lnTo>
                <a:lnTo>
                  <a:pt x="71048" y="67193"/>
                </a:lnTo>
                <a:lnTo>
                  <a:pt x="69128" y="64312"/>
                </a:lnTo>
                <a:lnTo>
                  <a:pt x="67208" y="61432"/>
                </a:lnTo>
                <a:lnTo>
                  <a:pt x="64328" y="59527"/>
                </a:lnTo>
                <a:lnTo>
                  <a:pt x="61447" y="57591"/>
                </a:lnTo>
                <a:lnTo>
                  <a:pt x="58567" y="55686"/>
                </a:lnTo>
                <a:lnTo>
                  <a:pt x="54726" y="53751"/>
                </a:lnTo>
                <a:lnTo>
                  <a:pt x="51846" y="52806"/>
                </a:lnTo>
                <a:lnTo>
                  <a:pt x="48006" y="51846"/>
                </a:lnTo>
                <a:lnTo>
                  <a:pt x="45125" y="49911"/>
                </a:lnTo>
                <a:lnTo>
                  <a:pt x="42245" y="48966"/>
                </a:lnTo>
                <a:lnTo>
                  <a:pt x="38404" y="48006"/>
                </a:lnTo>
                <a:lnTo>
                  <a:pt x="35524" y="46085"/>
                </a:lnTo>
                <a:lnTo>
                  <a:pt x="32644" y="45125"/>
                </a:lnTo>
                <a:lnTo>
                  <a:pt x="29763" y="43190"/>
                </a:lnTo>
                <a:lnTo>
                  <a:pt x="27843" y="41285"/>
                </a:lnTo>
                <a:lnTo>
                  <a:pt x="25923" y="40309"/>
                </a:lnTo>
                <a:lnTo>
                  <a:pt x="24002" y="37444"/>
                </a:lnTo>
                <a:lnTo>
                  <a:pt x="22082" y="35524"/>
                </a:lnTo>
                <a:lnTo>
                  <a:pt x="22082" y="25923"/>
                </a:lnTo>
                <a:lnTo>
                  <a:pt x="23042" y="24002"/>
                </a:lnTo>
                <a:lnTo>
                  <a:pt x="24002" y="22082"/>
                </a:lnTo>
                <a:lnTo>
                  <a:pt x="24963" y="20162"/>
                </a:lnTo>
                <a:lnTo>
                  <a:pt x="26883" y="19202"/>
                </a:lnTo>
                <a:lnTo>
                  <a:pt x="27843" y="18242"/>
                </a:lnTo>
                <a:lnTo>
                  <a:pt x="29763" y="17282"/>
                </a:lnTo>
                <a:lnTo>
                  <a:pt x="32644" y="16322"/>
                </a:lnTo>
                <a:lnTo>
                  <a:pt x="35524" y="15361"/>
                </a:lnTo>
                <a:lnTo>
                  <a:pt x="48006" y="15361"/>
                </a:lnTo>
                <a:lnTo>
                  <a:pt x="50886" y="16322"/>
                </a:lnTo>
                <a:lnTo>
                  <a:pt x="53766" y="17282"/>
                </a:lnTo>
                <a:lnTo>
                  <a:pt x="56647" y="18242"/>
                </a:lnTo>
                <a:lnTo>
                  <a:pt x="58567" y="19202"/>
                </a:lnTo>
                <a:lnTo>
                  <a:pt x="60487" y="20162"/>
                </a:lnTo>
                <a:lnTo>
                  <a:pt x="62407" y="21122"/>
                </a:lnTo>
                <a:lnTo>
                  <a:pt x="63367" y="22082"/>
                </a:lnTo>
                <a:lnTo>
                  <a:pt x="65288" y="23042"/>
                </a:lnTo>
                <a:lnTo>
                  <a:pt x="68168" y="23042"/>
                </a:lnTo>
                <a:lnTo>
                  <a:pt x="68168" y="22082"/>
                </a:lnTo>
                <a:lnTo>
                  <a:pt x="69128" y="22082"/>
                </a:lnTo>
                <a:lnTo>
                  <a:pt x="69128" y="20162"/>
                </a:lnTo>
                <a:lnTo>
                  <a:pt x="70088" y="20162"/>
                </a:lnTo>
                <a:lnTo>
                  <a:pt x="70088" y="1248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" name="object 221"/>
          <p:cNvSpPr/>
          <p:nvPr/>
        </p:nvSpPr>
        <p:spPr>
          <a:xfrm>
            <a:off x="1515070" y="6964649"/>
            <a:ext cx="59525" cy="59512"/>
          </a:xfrm>
          <a:custGeom>
            <a:avLst/>
            <a:gdLst/>
            <a:ahLst/>
            <a:cxnLst/>
            <a:rect l="l" t="t" r="r" b="b"/>
            <a:pathLst>
              <a:path w="59525" h="59512">
                <a:moveTo>
                  <a:pt x="0" y="29748"/>
                </a:moveTo>
                <a:lnTo>
                  <a:pt x="0" y="38389"/>
                </a:lnTo>
                <a:lnTo>
                  <a:pt x="2880" y="45110"/>
                </a:lnTo>
                <a:lnTo>
                  <a:pt x="8644" y="50871"/>
                </a:lnTo>
                <a:lnTo>
                  <a:pt x="14400" y="56631"/>
                </a:lnTo>
                <a:lnTo>
                  <a:pt x="22081" y="59512"/>
                </a:lnTo>
                <a:lnTo>
                  <a:pt x="38403" y="59512"/>
                </a:lnTo>
                <a:lnTo>
                  <a:pt x="45124" y="56631"/>
                </a:lnTo>
                <a:lnTo>
                  <a:pt x="50884" y="50871"/>
                </a:lnTo>
                <a:lnTo>
                  <a:pt x="56630" y="45110"/>
                </a:lnTo>
                <a:lnTo>
                  <a:pt x="59525" y="38389"/>
                </a:lnTo>
                <a:lnTo>
                  <a:pt x="59525" y="22067"/>
                </a:lnTo>
                <a:lnTo>
                  <a:pt x="56630" y="14386"/>
                </a:lnTo>
                <a:lnTo>
                  <a:pt x="50884" y="8625"/>
                </a:lnTo>
                <a:lnTo>
                  <a:pt x="45124" y="2865"/>
                </a:lnTo>
                <a:lnTo>
                  <a:pt x="38403" y="0"/>
                </a:lnTo>
                <a:lnTo>
                  <a:pt x="22081" y="0"/>
                </a:lnTo>
                <a:lnTo>
                  <a:pt x="14400" y="2865"/>
                </a:lnTo>
                <a:lnTo>
                  <a:pt x="8644" y="8625"/>
                </a:lnTo>
                <a:lnTo>
                  <a:pt x="2880" y="14386"/>
                </a:lnTo>
                <a:lnTo>
                  <a:pt x="0" y="22067"/>
                </a:lnTo>
                <a:lnTo>
                  <a:pt x="0" y="2974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" name="object 222"/>
          <p:cNvSpPr/>
          <p:nvPr/>
        </p:nvSpPr>
        <p:spPr>
          <a:xfrm>
            <a:off x="1726265" y="6927204"/>
            <a:ext cx="84475" cy="151668"/>
          </a:xfrm>
          <a:custGeom>
            <a:avLst/>
            <a:gdLst/>
            <a:ahLst/>
            <a:cxnLst/>
            <a:rect l="l" t="t" r="r" b="b"/>
            <a:pathLst>
              <a:path w="84475" h="151668">
                <a:moveTo>
                  <a:pt x="73913" y="79674"/>
                </a:moveTo>
                <a:lnTo>
                  <a:pt x="73913" y="77754"/>
                </a:lnTo>
                <a:lnTo>
                  <a:pt x="74874" y="76794"/>
                </a:lnTo>
                <a:lnTo>
                  <a:pt x="74874" y="69113"/>
                </a:lnTo>
                <a:lnTo>
                  <a:pt x="73913" y="67193"/>
                </a:lnTo>
                <a:lnTo>
                  <a:pt x="73913" y="66233"/>
                </a:lnTo>
                <a:lnTo>
                  <a:pt x="72953" y="65272"/>
                </a:lnTo>
                <a:lnTo>
                  <a:pt x="71993" y="64312"/>
                </a:lnTo>
                <a:lnTo>
                  <a:pt x="20162" y="64312"/>
                </a:lnTo>
                <a:lnTo>
                  <a:pt x="20162" y="16322"/>
                </a:lnTo>
                <a:lnTo>
                  <a:pt x="80634" y="16322"/>
                </a:lnTo>
                <a:lnTo>
                  <a:pt x="81594" y="15361"/>
                </a:lnTo>
                <a:lnTo>
                  <a:pt x="82555" y="14401"/>
                </a:lnTo>
                <a:lnTo>
                  <a:pt x="82555" y="12481"/>
                </a:lnTo>
                <a:lnTo>
                  <a:pt x="83515" y="10561"/>
                </a:lnTo>
                <a:lnTo>
                  <a:pt x="83515" y="5760"/>
                </a:lnTo>
                <a:lnTo>
                  <a:pt x="82555" y="4800"/>
                </a:lnTo>
                <a:lnTo>
                  <a:pt x="82555" y="1920"/>
                </a:lnTo>
                <a:lnTo>
                  <a:pt x="81594" y="960"/>
                </a:lnTo>
                <a:lnTo>
                  <a:pt x="80634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1920"/>
                </a:lnTo>
                <a:lnTo>
                  <a:pt x="0" y="2880"/>
                </a:lnTo>
                <a:lnTo>
                  <a:pt x="0" y="148788"/>
                </a:lnTo>
                <a:lnTo>
                  <a:pt x="1920" y="149748"/>
                </a:lnTo>
                <a:lnTo>
                  <a:pt x="3840" y="150708"/>
                </a:lnTo>
                <a:lnTo>
                  <a:pt x="5760" y="151668"/>
                </a:lnTo>
                <a:lnTo>
                  <a:pt x="81594" y="151668"/>
                </a:lnTo>
                <a:lnTo>
                  <a:pt x="81594" y="150708"/>
                </a:lnTo>
                <a:lnTo>
                  <a:pt x="82555" y="150708"/>
                </a:lnTo>
                <a:lnTo>
                  <a:pt x="83515" y="149748"/>
                </a:lnTo>
                <a:lnTo>
                  <a:pt x="83515" y="146883"/>
                </a:lnTo>
                <a:lnTo>
                  <a:pt x="84475" y="145907"/>
                </a:lnTo>
                <a:lnTo>
                  <a:pt x="84475" y="140147"/>
                </a:lnTo>
                <a:lnTo>
                  <a:pt x="83515" y="139202"/>
                </a:lnTo>
                <a:lnTo>
                  <a:pt x="83515" y="136321"/>
                </a:lnTo>
                <a:lnTo>
                  <a:pt x="82555" y="136321"/>
                </a:lnTo>
                <a:lnTo>
                  <a:pt x="82555" y="135361"/>
                </a:lnTo>
                <a:lnTo>
                  <a:pt x="81594" y="135361"/>
                </a:lnTo>
                <a:lnTo>
                  <a:pt x="80634" y="134386"/>
                </a:lnTo>
                <a:lnTo>
                  <a:pt x="20162" y="134386"/>
                </a:lnTo>
                <a:lnTo>
                  <a:pt x="20162" y="80634"/>
                </a:lnTo>
                <a:lnTo>
                  <a:pt x="71993" y="80634"/>
                </a:lnTo>
                <a:lnTo>
                  <a:pt x="71993" y="79674"/>
                </a:lnTo>
                <a:lnTo>
                  <a:pt x="73913" y="7967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" name="object 223"/>
          <p:cNvSpPr/>
          <p:nvPr/>
        </p:nvSpPr>
        <p:spPr>
          <a:xfrm>
            <a:off x="1828022" y="6966554"/>
            <a:ext cx="94076" cy="113278"/>
          </a:xfrm>
          <a:custGeom>
            <a:avLst/>
            <a:gdLst/>
            <a:ahLst/>
            <a:cxnLst/>
            <a:rect l="l" t="t" r="r" b="b"/>
            <a:pathLst>
              <a:path w="94076" h="113278">
                <a:moveTo>
                  <a:pt x="72953" y="111358"/>
                </a:moveTo>
                <a:lnTo>
                  <a:pt x="73914" y="112318"/>
                </a:lnTo>
                <a:lnTo>
                  <a:pt x="77754" y="112318"/>
                </a:lnTo>
                <a:lnTo>
                  <a:pt x="79674" y="113278"/>
                </a:lnTo>
                <a:lnTo>
                  <a:pt x="86395" y="113278"/>
                </a:lnTo>
                <a:lnTo>
                  <a:pt x="88315" y="112318"/>
                </a:lnTo>
                <a:lnTo>
                  <a:pt x="92156" y="112318"/>
                </a:lnTo>
                <a:lnTo>
                  <a:pt x="93116" y="111358"/>
                </a:lnTo>
                <a:lnTo>
                  <a:pt x="94076" y="111358"/>
                </a:lnTo>
                <a:lnTo>
                  <a:pt x="94076" y="108478"/>
                </a:lnTo>
                <a:lnTo>
                  <a:pt x="93116" y="106558"/>
                </a:lnTo>
                <a:lnTo>
                  <a:pt x="60487" y="54726"/>
                </a:lnTo>
                <a:lnTo>
                  <a:pt x="91196" y="5775"/>
                </a:lnTo>
                <a:lnTo>
                  <a:pt x="92156" y="4800"/>
                </a:lnTo>
                <a:lnTo>
                  <a:pt x="92156" y="1935"/>
                </a:lnTo>
                <a:lnTo>
                  <a:pt x="91196" y="960"/>
                </a:lnTo>
                <a:lnTo>
                  <a:pt x="89275" y="0"/>
                </a:lnTo>
                <a:lnTo>
                  <a:pt x="76794" y="0"/>
                </a:lnTo>
                <a:lnTo>
                  <a:pt x="75834" y="960"/>
                </a:lnTo>
                <a:lnTo>
                  <a:pt x="73914" y="960"/>
                </a:lnTo>
                <a:lnTo>
                  <a:pt x="73914" y="1935"/>
                </a:lnTo>
                <a:lnTo>
                  <a:pt x="72953" y="1935"/>
                </a:lnTo>
                <a:lnTo>
                  <a:pt x="71993" y="2880"/>
                </a:lnTo>
                <a:lnTo>
                  <a:pt x="47990" y="42245"/>
                </a:lnTo>
                <a:lnTo>
                  <a:pt x="24003" y="2880"/>
                </a:lnTo>
                <a:lnTo>
                  <a:pt x="23042" y="2880"/>
                </a:lnTo>
                <a:lnTo>
                  <a:pt x="23042" y="1935"/>
                </a:lnTo>
                <a:lnTo>
                  <a:pt x="22082" y="960"/>
                </a:lnTo>
                <a:lnTo>
                  <a:pt x="20162" y="960"/>
                </a:lnTo>
                <a:lnTo>
                  <a:pt x="19202" y="0"/>
                </a:lnTo>
                <a:lnTo>
                  <a:pt x="5760" y="0"/>
                </a:lnTo>
                <a:lnTo>
                  <a:pt x="4800" y="960"/>
                </a:lnTo>
                <a:lnTo>
                  <a:pt x="2880" y="960"/>
                </a:lnTo>
                <a:lnTo>
                  <a:pt x="1920" y="1935"/>
                </a:lnTo>
                <a:lnTo>
                  <a:pt x="1920" y="4800"/>
                </a:lnTo>
                <a:lnTo>
                  <a:pt x="2880" y="5775"/>
                </a:lnTo>
                <a:lnTo>
                  <a:pt x="33604" y="55686"/>
                </a:lnTo>
                <a:lnTo>
                  <a:pt x="960" y="106558"/>
                </a:lnTo>
                <a:lnTo>
                  <a:pt x="0" y="108478"/>
                </a:lnTo>
                <a:lnTo>
                  <a:pt x="0" y="111358"/>
                </a:lnTo>
                <a:lnTo>
                  <a:pt x="960" y="111358"/>
                </a:lnTo>
                <a:lnTo>
                  <a:pt x="960" y="112318"/>
                </a:lnTo>
                <a:lnTo>
                  <a:pt x="5760" y="112318"/>
                </a:lnTo>
                <a:lnTo>
                  <a:pt x="7680" y="113278"/>
                </a:lnTo>
                <a:lnTo>
                  <a:pt x="11521" y="113278"/>
                </a:lnTo>
                <a:lnTo>
                  <a:pt x="13441" y="112318"/>
                </a:lnTo>
                <a:lnTo>
                  <a:pt x="18242" y="112318"/>
                </a:lnTo>
                <a:lnTo>
                  <a:pt x="19202" y="111358"/>
                </a:lnTo>
                <a:lnTo>
                  <a:pt x="20162" y="111358"/>
                </a:lnTo>
                <a:lnTo>
                  <a:pt x="20162" y="110398"/>
                </a:lnTo>
                <a:lnTo>
                  <a:pt x="21122" y="110398"/>
                </a:lnTo>
                <a:lnTo>
                  <a:pt x="21122" y="109438"/>
                </a:lnTo>
                <a:lnTo>
                  <a:pt x="46085" y="68168"/>
                </a:lnTo>
                <a:lnTo>
                  <a:pt x="71993" y="109438"/>
                </a:lnTo>
                <a:lnTo>
                  <a:pt x="71993" y="110398"/>
                </a:lnTo>
                <a:lnTo>
                  <a:pt x="72953" y="11135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" name="object 224"/>
          <p:cNvSpPr/>
          <p:nvPr/>
        </p:nvSpPr>
        <p:spPr>
          <a:xfrm>
            <a:off x="1932660" y="6964649"/>
            <a:ext cx="83515" cy="116144"/>
          </a:xfrm>
          <a:custGeom>
            <a:avLst/>
            <a:gdLst/>
            <a:ahLst/>
            <a:cxnLst/>
            <a:rect l="l" t="t" r="r" b="b"/>
            <a:pathLst>
              <a:path w="83515" h="116144">
                <a:moveTo>
                  <a:pt x="3305" y="34131"/>
                </a:moveTo>
                <a:lnTo>
                  <a:pt x="728" y="45856"/>
                </a:lnTo>
                <a:lnTo>
                  <a:pt x="0" y="59512"/>
                </a:lnTo>
                <a:lnTo>
                  <a:pt x="0" y="69113"/>
                </a:lnTo>
                <a:lnTo>
                  <a:pt x="960" y="76794"/>
                </a:lnTo>
                <a:lnTo>
                  <a:pt x="2880" y="83515"/>
                </a:lnTo>
                <a:lnTo>
                  <a:pt x="4800" y="91196"/>
                </a:lnTo>
                <a:lnTo>
                  <a:pt x="7680" y="96941"/>
                </a:lnTo>
                <a:lnTo>
                  <a:pt x="11521" y="101757"/>
                </a:lnTo>
                <a:lnTo>
                  <a:pt x="15361" y="106542"/>
                </a:lnTo>
                <a:lnTo>
                  <a:pt x="21122" y="110383"/>
                </a:lnTo>
                <a:lnTo>
                  <a:pt x="26883" y="112303"/>
                </a:lnTo>
                <a:lnTo>
                  <a:pt x="32644" y="115183"/>
                </a:lnTo>
                <a:lnTo>
                  <a:pt x="39364" y="116144"/>
                </a:lnTo>
                <a:lnTo>
                  <a:pt x="53766" y="116144"/>
                </a:lnTo>
                <a:lnTo>
                  <a:pt x="57607" y="115183"/>
                </a:lnTo>
                <a:lnTo>
                  <a:pt x="61432" y="114223"/>
                </a:lnTo>
                <a:lnTo>
                  <a:pt x="64312" y="113263"/>
                </a:lnTo>
                <a:lnTo>
                  <a:pt x="67193" y="112303"/>
                </a:lnTo>
                <a:lnTo>
                  <a:pt x="70073" y="111343"/>
                </a:lnTo>
                <a:lnTo>
                  <a:pt x="72953" y="110383"/>
                </a:lnTo>
                <a:lnTo>
                  <a:pt x="74874" y="108463"/>
                </a:lnTo>
                <a:lnTo>
                  <a:pt x="77754" y="107502"/>
                </a:lnTo>
                <a:lnTo>
                  <a:pt x="78714" y="105597"/>
                </a:lnTo>
                <a:lnTo>
                  <a:pt x="79674" y="104622"/>
                </a:lnTo>
                <a:lnTo>
                  <a:pt x="80634" y="103662"/>
                </a:lnTo>
                <a:lnTo>
                  <a:pt x="81594" y="103662"/>
                </a:lnTo>
                <a:lnTo>
                  <a:pt x="81594" y="102702"/>
                </a:lnTo>
                <a:lnTo>
                  <a:pt x="82555" y="102702"/>
                </a:lnTo>
                <a:lnTo>
                  <a:pt x="82555" y="98877"/>
                </a:lnTo>
                <a:lnTo>
                  <a:pt x="83515" y="97917"/>
                </a:lnTo>
                <a:lnTo>
                  <a:pt x="83515" y="93101"/>
                </a:lnTo>
                <a:lnTo>
                  <a:pt x="82555" y="92156"/>
                </a:lnTo>
                <a:lnTo>
                  <a:pt x="82555" y="88315"/>
                </a:lnTo>
                <a:lnTo>
                  <a:pt x="81594" y="87355"/>
                </a:lnTo>
                <a:lnTo>
                  <a:pt x="81594" y="86380"/>
                </a:lnTo>
                <a:lnTo>
                  <a:pt x="78714" y="86380"/>
                </a:lnTo>
                <a:lnTo>
                  <a:pt x="77754" y="87355"/>
                </a:lnTo>
                <a:lnTo>
                  <a:pt x="75834" y="88315"/>
                </a:lnTo>
                <a:lnTo>
                  <a:pt x="73914" y="89260"/>
                </a:lnTo>
                <a:lnTo>
                  <a:pt x="71993" y="91196"/>
                </a:lnTo>
                <a:lnTo>
                  <a:pt x="70073" y="93101"/>
                </a:lnTo>
                <a:lnTo>
                  <a:pt x="67193" y="94061"/>
                </a:lnTo>
                <a:lnTo>
                  <a:pt x="64312" y="95981"/>
                </a:lnTo>
                <a:lnTo>
                  <a:pt x="61432" y="97917"/>
                </a:lnTo>
                <a:lnTo>
                  <a:pt x="57607" y="98877"/>
                </a:lnTo>
                <a:lnTo>
                  <a:pt x="53766" y="99822"/>
                </a:lnTo>
                <a:lnTo>
                  <a:pt x="44165" y="99822"/>
                </a:lnTo>
                <a:lnTo>
                  <a:pt x="40325" y="98877"/>
                </a:lnTo>
                <a:lnTo>
                  <a:pt x="36484" y="96941"/>
                </a:lnTo>
                <a:lnTo>
                  <a:pt x="32644" y="95036"/>
                </a:lnTo>
                <a:lnTo>
                  <a:pt x="29763" y="93101"/>
                </a:lnTo>
                <a:lnTo>
                  <a:pt x="27843" y="89260"/>
                </a:lnTo>
                <a:lnTo>
                  <a:pt x="24963" y="85435"/>
                </a:lnTo>
                <a:lnTo>
                  <a:pt x="23042" y="81594"/>
                </a:lnTo>
                <a:lnTo>
                  <a:pt x="22082" y="76794"/>
                </a:lnTo>
                <a:lnTo>
                  <a:pt x="20162" y="71033"/>
                </a:lnTo>
                <a:lnTo>
                  <a:pt x="20162" y="58552"/>
                </a:lnTo>
                <a:lnTo>
                  <a:pt x="20382" y="51121"/>
                </a:lnTo>
                <a:lnTo>
                  <a:pt x="22413" y="37785"/>
                </a:lnTo>
                <a:lnTo>
                  <a:pt x="26883" y="27828"/>
                </a:lnTo>
                <a:lnTo>
                  <a:pt x="32644" y="20147"/>
                </a:lnTo>
                <a:lnTo>
                  <a:pt x="39364" y="16306"/>
                </a:lnTo>
                <a:lnTo>
                  <a:pt x="53766" y="16306"/>
                </a:lnTo>
                <a:lnTo>
                  <a:pt x="57607" y="17266"/>
                </a:lnTo>
                <a:lnTo>
                  <a:pt x="60472" y="19187"/>
                </a:lnTo>
                <a:lnTo>
                  <a:pt x="64312" y="20147"/>
                </a:lnTo>
                <a:lnTo>
                  <a:pt x="67193" y="21107"/>
                </a:lnTo>
                <a:lnTo>
                  <a:pt x="69113" y="23027"/>
                </a:lnTo>
                <a:lnTo>
                  <a:pt x="71033" y="24947"/>
                </a:lnTo>
                <a:lnTo>
                  <a:pt x="73914" y="25907"/>
                </a:lnTo>
                <a:lnTo>
                  <a:pt x="74874" y="26868"/>
                </a:lnTo>
                <a:lnTo>
                  <a:pt x="76794" y="28788"/>
                </a:lnTo>
                <a:lnTo>
                  <a:pt x="80634" y="28788"/>
                </a:lnTo>
                <a:lnTo>
                  <a:pt x="81594" y="27828"/>
                </a:lnTo>
                <a:lnTo>
                  <a:pt x="82555" y="25907"/>
                </a:lnTo>
                <a:lnTo>
                  <a:pt x="82555" y="15346"/>
                </a:lnTo>
                <a:lnTo>
                  <a:pt x="81594" y="15346"/>
                </a:lnTo>
                <a:lnTo>
                  <a:pt x="81594" y="13426"/>
                </a:lnTo>
                <a:lnTo>
                  <a:pt x="80634" y="12466"/>
                </a:lnTo>
                <a:lnTo>
                  <a:pt x="80634" y="11521"/>
                </a:lnTo>
                <a:lnTo>
                  <a:pt x="79674" y="10546"/>
                </a:lnTo>
                <a:lnTo>
                  <a:pt x="78714" y="9585"/>
                </a:lnTo>
                <a:lnTo>
                  <a:pt x="76794" y="8625"/>
                </a:lnTo>
                <a:lnTo>
                  <a:pt x="74874" y="7680"/>
                </a:lnTo>
                <a:lnTo>
                  <a:pt x="72953" y="5745"/>
                </a:lnTo>
                <a:lnTo>
                  <a:pt x="70073" y="4785"/>
                </a:lnTo>
                <a:lnTo>
                  <a:pt x="67193" y="3840"/>
                </a:lnTo>
                <a:lnTo>
                  <a:pt x="65272" y="2865"/>
                </a:lnTo>
                <a:lnTo>
                  <a:pt x="62392" y="1905"/>
                </a:lnTo>
                <a:lnTo>
                  <a:pt x="58552" y="960"/>
                </a:lnTo>
                <a:lnTo>
                  <a:pt x="55671" y="960"/>
                </a:lnTo>
                <a:lnTo>
                  <a:pt x="52791" y="0"/>
                </a:lnTo>
                <a:lnTo>
                  <a:pt x="42230" y="0"/>
                </a:lnTo>
                <a:lnTo>
                  <a:pt x="35524" y="1905"/>
                </a:lnTo>
                <a:lnTo>
                  <a:pt x="29763" y="3840"/>
                </a:lnTo>
                <a:lnTo>
                  <a:pt x="24003" y="6705"/>
                </a:lnTo>
                <a:lnTo>
                  <a:pt x="18242" y="9585"/>
                </a:lnTo>
                <a:lnTo>
                  <a:pt x="14401" y="14386"/>
                </a:lnTo>
                <a:lnTo>
                  <a:pt x="9601" y="19187"/>
                </a:lnTo>
                <a:lnTo>
                  <a:pt x="5760" y="25907"/>
                </a:lnTo>
                <a:lnTo>
                  <a:pt x="3840" y="32628"/>
                </a:lnTo>
                <a:lnTo>
                  <a:pt x="3305" y="3413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" name="object 225"/>
          <p:cNvSpPr/>
          <p:nvPr/>
        </p:nvSpPr>
        <p:spPr>
          <a:xfrm>
            <a:off x="2041138" y="6966554"/>
            <a:ext cx="91196" cy="114239"/>
          </a:xfrm>
          <a:custGeom>
            <a:avLst/>
            <a:gdLst/>
            <a:ahLst/>
            <a:cxnLst/>
            <a:rect l="l" t="t" r="r" b="b"/>
            <a:pathLst>
              <a:path w="91196" h="114239">
                <a:moveTo>
                  <a:pt x="86395" y="112318"/>
                </a:moveTo>
                <a:lnTo>
                  <a:pt x="89275" y="112318"/>
                </a:lnTo>
                <a:lnTo>
                  <a:pt x="89275" y="111358"/>
                </a:lnTo>
                <a:lnTo>
                  <a:pt x="90236" y="111358"/>
                </a:lnTo>
                <a:lnTo>
                  <a:pt x="91196" y="110398"/>
                </a:lnTo>
                <a:lnTo>
                  <a:pt x="91196" y="2880"/>
                </a:lnTo>
                <a:lnTo>
                  <a:pt x="90236" y="2880"/>
                </a:lnTo>
                <a:lnTo>
                  <a:pt x="90236" y="1935"/>
                </a:lnTo>
                <a:lnTo>
                  <a:pt x="89275" y="960"/>
                </a:lnTo>
                <a:lnTo>
                  <a:pt x="88315" y="960"/>
                </a:lnTo>
                <a:lnTo>
                  <a:pt x="87355" y="0"/>
                </a:lnTo>
                <a:lnTo>
                  <a:pt x="74874" y="0"/>
                </a:lnTo>
                <a:lnTo>
                  <a:pt x="73913" y="960"/>
                </a:lnTo>
                <a:lnTo>
                  <a:pt x="72953" y="960"/>
                </a:lnTo>
                <a:lnTo>
                  <a:pt x="71993" y="1935"/>
                </a:lnTo>
                <a:lnTo>
                  <a:pt x="71033" y="2880"/>
                </a:lnTo>
                <a:lnTo>
                  <a:pt x="71033" y="77769"/>
                </a:lnTo>
                <a:lnTo>
                  <a:pt x="66233" y="84475"/>
                </a:lnTo>
                <a:lnTo>
                  <a:pt x="60472" y="89291"/>
                </a:lnTo>
                <a:lnTo>
                  <a:pt x="55671" y="92156"/>
                </a:lnTo>
                <a:lnTo>
                  <a:pt x="50871" y="96012"/>
                </a:lnTo>
                <a:lnTo>
                  <a:pt x="46070" y="97917"/>
                </a:lnTo>
                <a:lnTo>
                  <a:pt x="37429" y="97917"/>
                </a:lnTo>
                <a:lnTo>
                  <a:pt x="34549" y="96972"/>
                </a:lnTo>
                <a:lnTo>
                  <a:pt x="31668" y="96012"/>
                </a:lnTo>
                <a:lnTo>
                  <a:pt x="28803" y="94076"/>
                </a:lnTo>
                <a:lnTo>
                  <a:pt x="26868" y="92156"/>
                </a:lnTo>
                <a:lnTo>
                  <a:pt x="24963" y="89291"/>
                </a:lnTo>
                <a:lnTo>
                  <a:pt x="23042" y="86410"/>
                </a:lnTo>
                <a:lnTo>
                  <a:pt x="21122" y="83530"/>
                </a:lnTo>
                <a:lnTo>
                  <a:pt x="20147" y="79689"/>
                </a:lnTo>
                <a:lnTo>
                  <a:pt x="19202" y="75849"/>
                </a:lnTo>
                <a:lnTo>
                  <a:pt x="19202" y="1935"/>
                </a:lnTo>
                <a:lnTo>
                  <a:pt x="18242" y="1935"/>
                </a:lnTo>
                <a:lnTo>
                  <a:pt x="18242" y="960"/>
                </a:lnTo>
                <a:lnTo>
                  <a:pt x="16322" y="960"/>
                </a:lnTo>
                <a:lnTo>
                  <a:pt x="15361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0" y="1935"/>
                </a:lnTo>
                <a:lnTo>
                  <a:pt x="0" y="81610"/>
                </a:lnTo>
                <a:lnTo>
                  <a:pt x="1920" y="87355"/>
                </a:lnTo>
                <a:lnTo>
                  <a:pt x="2880" y="93131"/>
                </a:lnTo>
                <a:lnTo>
                  <a:pt x="4800" y="96972"/>
                </a:lnTo>
                <a:lnTo>
                  <a:pt x="7680" y="101757"/>
                </a:lnTo>
                <a:lnTo>
                  <a:pt x="11521" y="105597"/>
                </a:lnTo>
                <a:lnTo>
                  <a:pt x="15361" y="108478"/>
                </a:lnTo>
                <a:lnTo>
                  <a:pt x="20147" y="111358"/>
                </a:lnTo>
                <a:lnTo>
                  <a:pt x="24963" y="113278"/>
                </a:lnTo>
                <a:lnTo>
                  <a:pt x="30708" y="114239"/>
                </a:lnTo>
                <a:lnTo>
                  <a:pt x="43205" y="114239"/>
                </a:lnTo>
                <a:lnTo>
                  <a:pt x="49911" y="113278"/>
                </a:lnTo>
                <a:lnTo>
                  <a:pt x="55671" y="109438"/>
                </a:lnTo>
                <a:lnTo>
                  <a:pt x="61432" y="106558"/>
                </a:lnTo>
                <a:lnTo>
                  <a:pt x="67193" y="101757"/>
                </a:lnTo>
                <a:lnTo>
                  <a:pt x="72953" y="95036"/>
                </a:lnTo>
                <a:lnTo>
                  <a:pt x="72953" y="110398"/>
                </a:lnTo>
                <a:lnTo>
                  <a:pt x="73913" y="111358"/>
                </a:lnTo>
                <a:lnTo>
                  <a:pt x="74874" y="112318"/>
                </a:lnTo>
                <a:lnTo>
                  <a:pt x="77754" y="112318"/>
                </a:lnTo>
                <a:lnTo>
                  <a:pt x="78714" y="113278"/>
                </a:lnTo>
                <a:lnTo>
                  <a:pt x="83515" y="113278"/>
                </a:lnTo>
                <a:lnTo>
                  <a:pt x="85435" y="112318"/>
                </a:lnTo>
                <a:lnTo>
                  <a:pt x="86395" y="11231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" name="object 226"/>
          <p:cNvSpPr/>
          <p:nvPr/>
        </p:nvSpPr>
        <p:spPr>
          <a:xfrm>
            <a:off x="2159203" y="6964649"/>
            <a:ext cx="74889" cy="116144"/>
          </a:xfrm>
          <a:custGeom>
            <a:avLst/>
            <a:gdLst/>
            <a:ahLst/>
            <a:cxnLst/>
            <a:rect l="l" t="t" r="r" b="b"/>
            <a:pathLst>
              <a:path w="74889" h="116144">
                <a:moveTo>
                  <a:pt x="975" y="104622"/>
                </a:moveTo>
                <a:lnTo>
                  <a:pt x="975" y="105597"/>
                </a:lnTo>
                <a:lnTo>
                  <a:pt x="1935" y="107502"/>
                </a:lnTo>
                <a:lnTo>
                  <a:pt x="2895" y="107502"/>
                </a:lnTo>
                <a:lnTo>
                  <a:pt x="3840" y="108463"/>
                </a:lnTo>
                <a:lnTo>
                  <a:pt x="4815" y="109438"/>
                </a:lnTo>
                <a:lnTo>
                  <a:pt x="6720" y="110383"/>
                </a:lnTo>
                <a:lnTo>
                  <a:pt x="8656" y="111343"/>
                </a:lnTo>
                <a:lnTo>
                  <a:pt x="10561" y="112303"/>
                </a:lnTo>
                <a:lnTo>
                  <a:pt x="13456" y="113263"/>
                </a:lnTo>
                <a:lnTo>
                  <a:pt x="16337" y="114223"/>
                </a:lnTo>
                <a:lnTo>
                  <a:pt x="19202" y="115183"/>
                </a:lnTo>
                <a:lnTo>
                  <a:pt x="22082" y="115183"/>
                </a:lnTo>
                <a:lnTo>
                  <a:pt x="25923" y="116144"/>
                </a:lnTo>
                <a:lnTo>
                  <a:pt x="39364" y="116144"/>
                </a:lnTo>
                <a:lnTo>
                  <a:pt x="45125" y="115183"/>
                </a:lnTo>
                <a:lnTo>
                  <a:pt x="49926" y="114223"/>
                </a:lnTo>
                <a:lnTo>
                  <a:pt x="55686" y="112303"/>
                </a:lnTo>
                <a:lnTo>
                  <a:pt x="59527" y="110383"/>
                </a:lnTo>
                <a:lnTo>
                  <a:pt x="63367" y="107502"/>
                </a:lnTo>
                <a:lnTo>
                  <a:pt x="67208" y="104622"/>
                </a:lnTo>
                <a:lnTo>
                  <a:pt x="70088" y="100782"/>
                </a:lnTo>
                <a:lnTo>
                  <a:pt x="72008" y="96941"/>
                </a:lnTo>
                <a:lnTo>
                  <a:pt x="73929" y="92156"/>
                </a:lnTo>
                <a:lnTo>
                  <a:pt x="74889" y="87355"/>
                </a:lnTo>
                <a:lnTo>
                  <a:pt x="74889" y="77754"/>
                </a:lnTo>
                <a:lnTo>
                  <a:pt x="73929" y="73913"/>
                </a:lnTo>
                <a:lnTo>
                  <a:pt x="72969" y="71033"/>
                </a:lnTo>
                <a:lnTo>
                  <a:pt x="71048" y="67193"/>
                </a:lnTo>
                <a:lnTo>
                  <a:pt x="69128" y="64312"/>
                </a:lnTo>
                <a:lnTo>
                  <a:pt x="66248" y="62392"/>
                </a:lnTo>
                <a:lnTo>
                  <a:pt x="64328" y="59512"/>
                </a:lnTo>
                <a:lnTo>
                  <a:pt x="61447" y="57591"/>
                </a:lnTo>
                <a:lnTo>
                  <a:pt x="57607" y="56631"/>
                </a:lnTo>
                <a:lnTo>
                  <a:pt x="54726" y="54711"/>
                </a:lnTo>
                <a:lnTo>
                  <a:pt x="50886" y="52791"/>
                </a:lnTo>
                <a:lnTo>
                  <a:pt x="48006" y="51831"/>
                </a:lnTo>
                <a:lnTo>
                  <a:pt x="44165" y="50871"/>
                </a:lnTo>
                <a:lnTo>
                  <a:pt x="41285" y="48950"/>
                </a:lnTo>
                <a:lnTo>
                  <a:pt x="38404" y="47990"/>
                </a:lnTo>
                <a:lnTo>
                  <a:pt x="34564" y="47030"/>
                </a:lnTo>
                <a:lnTo>
                  <a:pt x="31683" y="45110"/>
                </a:lnTo>
                <a:lnTo>
                  <a:pt x="29763" y="44150"/>
                </a:lnTo>
                <a:lnTo>
                  <a:pt x="26898" y="42230"/>
                </a:lnTo>
                <a:lnTo>
                  <a:pt x="24963" y="40309"/>
                </a:lnTo>
                <a:lnTo>
                  <a:pt x="23058" y="38389"/>
                </a:lnTo>
                <a:lnTo>
                  <a:pt x="22082" y="36469"/>
                </a:lnTo>
                <a:lnTo>
                  <a:pt x="21122" y="33588"/>
                </a:lnTo>
                <a:lnTo>
                  <a:pt x="21122" y="28788"/>
                </a:lnTo>
                <a:lnTo>
                  <a:pt x="22082" y="25907"/>
                </a:lnTo>
                <a:lnTo>
                  <a:pt x="22082" y="24947"/>
                </a:lnTo>
                <a:lnTo>
                  <a:pt x="23058" y="23027"/>
                </a:lnTo>
                <a:lnTo>
                  <a:pt x="24002" y="21107"/>
                </a:lnTo>
                <a:lnTo>
                  <a:pt x="25923" y="20147"/>
                </a:lnTo>
                <a:lnTo>
                  <a:pt x="27843" y="18227"/>
                </a:lnTo>
                <a:lnTo>
                  <a:pt x="29763" y="17266"/>
                </a:lnTo>
                <a:lnTo>
                  <a:pt x="32644" y="16306"/>
                </a:lnTo>
                <a:lnTo>
                  <a:pt x="34564" y="15346"/>
                </a:lnTo>
                <a:lnTo>
                  <a:pt x="48006" y="15346"/>
                </a:lnTo>
                <a:lnTo>
                  <a:pt x="50886" y="16306"/>
                </a:lnTo>
                <a:lnTo>
                  <a:pt x="53766" y="17266"/>
                </a:lnTo>
                <a:lnTo>
                  <a:pt x="55686" y="18227"/>
                </a:lnTo>
                <a:lnTo>
                  <a:pt x="58567" y="19187"/>
                </a:lnTo>
                <a:lnTo>
                  <a:pt x="60487" y="20147"/>
                </a:lnTo>
                <a:lnTo>
                  <a:pt x="62407" y="21107"/>
                </a:lnTo>
                <a:lnTo>
                  <a:pt x="63367" y="22067"/>
                </a:lnTo>
                <a:lnTo>
                  <a:pt x="64328" y="23027"/>
                </a:lnTo>
                <a:lnTo>
                  <a:pt x="68168" y="23027"/>
                </a:lnTo>
                <a:lnTo>
                  <a:pt x="68168" y="22067"/>
                </a:lnTo>
                <a:lnTo>
                  <a:pt x="69128" y="21107"/>
                </a:lnTo>
                <a:lnTo>
                  <a:pt x="69128" y="9585"/>
                </a:lnTo>
                <a:lnTo>
                  <a:pt x="68168" y="9585"/>
                </a:lnTo>
                <a:lnTo>
                  <a:pt x="68168" y="8625"/>
                </a:lnTo>
                <a:lnTo>
                  <a:pt x="67208" y="7680"/>
                </a:lnTo>
                <a:lnTo>
                  <a:pt x="66248" y="7680"/>
                </a:lnTo>
                <a:lnTo>
                  <a:pt x="66248" y="6705"/>
                </a:lnTo>
                <a:lnTo>
                  <a:pt x="64328" y="5745"/>
                </a:lnTo>
                <a:lnTo>
                  <a:pt x="63367" y="4785"/>
                </a:lnTo>
                <a:lnTo>
                  <a:pt x="61447" y="3840"/>
                </a:lnTo>
                <a:lnTo>
                  <a:pt x="59527" y="3840"/>
                </a:lnTo>
                <a:lnTo>
                  <a:pt x="57607" y="2865"/>
                </a:lnTo>
                <a:lnTo>
                  <a:pt x="54726" y="1905"/>
                </a:lnTo>
                <a:lnTo>
                  <a:pt x="52806" y="1905"/>
                </a:lnTo>
                <a:lnTo>
                  <a:pt x="49926" y="960"/>
                </a:lnTo>
                <a:lnTo>
                  <a:pt x="47045" y="960"/>
                </a:lnTo>
                <a:lnTo>
                  <a:pt x="44165" y="0"/>
                </a:lnTo>
                <a:lnTo>
                  <a:pt x="34564" y="0"/>
                </a:lnTo>
                <a:lnTo>
                  <a:pt x="28803" y="960"/>
                </a:lnTo>
                <a:lnTo>
                  <a:pt x="24002" y="2865"/>
                </a:lnTo>
                <a:lnTo>
                  <a:pt x="19202" y="4785"/>
                </a:lnTo>
                <a:lnTo>
                  <a:pt x="15361" y="6705"/>
                </a:lnTo>
                <a:lnTo>
                  <a:pt x="12496" y="9585"/>
                </a:lnTo>
                <a:lnTo>
                  <a:pt x="8656" y="12466"/>
                </a:lnTo>
                <a:lnTo>
                  <a:pt x="6720" y="16306"/>
                </a:lnTo>
                <a:lnTo>
                  <a:pt x="4815" y="20147"/>
                </a:lnTo>
                <a:lnTo>
                  <a:pt x="2895" y="23987"/>
                </a:lnTo>
                <a:lnTo>
                  <a:pt x="2895" y="36469"/>
                </a:lnTo>
                <a:lnTo>
                  <a:pt x="3840" y="40309"/>
                </a:lnTo>
                <a:lnTo>
                  <a:pt x="4815" y="44150"/>
                </a:lnTo>
                <a:lnTo>
                  <a:pt x="6720" y="47030"/>
                </a:lnTo>
                <a:lnTo>
                  <a:pt x="8656" y="49911"/>
                </a:lnTo>
                <a:lnTo>
                  <a:pt x="10561" y="52791"/>
                </a:lnTo>
                <a:lnTo>
                  <a:pt x="13456" y="54711"/>
                </a:lnTo>
                <a:lnTo>
                  <a:pt x="16337" y="56631"/>
                </a:lnTo>
                <a:lnTo>
                  <a:pt x="19202" y="58552"/>
                </a:lnTo>
                <a:lnTo>
                  <a:pt x="23058" y="60472"/>
                </a:lnTo>
                <a:lnTo>
                  <a:pt x="25923" y="61432"/>
                </a:lnTo>
                <a:lnTo>
                  <a:pt x="28803" y="63352"/>
                </a:lnTo>
                <a:lnTo>
                  <a:pt x="32644" y="64312"/>
                </a:lnTo>
                <a:lnTo>
                  <a:pt x="35524" y="66233"/>
                </a:lnTo>
                <a:lnTo>
                  <a:pt x="38404" y="67193"/>
                </a:lnTo>
                <a:lnTo>
                  <a:pt x="42245" y="68153"/>
                </a:lnTo>
                <a:lnTo>
                  <a:pt x="45125" y="69113"/>
                </a:lnTo>
                <a:lnTo>
                  <a:pt x="47045" y="71033"/>
                </a:lnTo>
                <a:lnTo>
                  <a:pt x="49926" y="72953"/>
                </a:lnTo>
                <a:lnTo>
                  <a:pt x="51846" y="74874"/>
                </a:lnTo>
                <a:lnTo>
                  <a:pt x="53766" y="76794"/>
                </a:lnTo>
                <a:lnTo>
                  <a:pt x="54726" y="78699"/>
                </a:lnTo>
                <a:lnTo>
                  <a:pt x="55686" y="80634"/>
                </a:lnTo>
                <a:lnTo>
                  <a:pt x="55686" y="87355"/>
                </a:lnTo>
                <a:lnTo>
                  <a:pt x="54726" y="89260"/>
                </a:lnTo>
                <a:lnTo>
                  <a:pt x="53766" y="91196"/>
                </a:lnTo>
                <a:lnTo>
                  <a:pt x="52806" y="93101"/>
                </a:lnTo>
                <a:lnTo>
                  <a:pt x="51846" y="95036"/>
                </a:lnTo>
                <a:lnTo>
                  <a:pt x="49926" y="96941"/>
                </a:lnTo>
                <a:lnTo>
                  <a:pt x="48006" y="97917"/>
                </a:lnTo>
                <a:lnTo>
                  <a:pt x="45125" y="98877"/>
                </a:lnTo>
                <a:lnTo>
                  <a:pt x="42245" y="99822"/>
                </a:lnTo>
                <a:lnTo>
                  <a:pt x="40325" y="100782"/>
                </a:lnTo>
                <a:lnTo>
                  <a:pt x="28803" y="100782"/>
                </a:lnTo>
                <a:lnTo>
                  <a:pt x="24963" y="99822"/>
                </a:lnTo>
                <a:lnTo>
                  <a:pt x="22082" y="98877"/>
                </a:lnTo>
                <a:lnTo>
                  <a:pt x="18242" y="97917"/>
                </a:lnTo>
                <a:lnTo>
                  <a:pt x="15361" y="96941"/>
                </a:lnTo>
                <a:lnTo>
                  <a:pt x="13456" y="95981"/>
                </a:lnTo>
                <a:lnTo>
                  <a:pt x="10561" y="94061"/>
                </a:lnTo>
                <a:lnTo>
                  <a:pt x="8656" y="93101"/>
                </a:lnTo>
                <a:lnTo>
                  <a:pt x="6720" y="92156"/>
                </a:lnTo>
                <a:lnTo>
                  <a:pt x="5775" y="91196"/>
                </a:lnTo>
                <a:lnTo>
                  <a:pt x="975" y="91196"/>
                </a:lnTo>
                <a:lnTo>
                  <a:pt x="975" y="93101"/>
                </a:lnTo>
                <a:lnTo>
                  <a:pt x="0" y="94061"/>
                </a:lnTo>
                <a:lnTo>
                  <a:pt x="0" y="102702"/>
                </a:lnTo>
                <a:lnTo>
                  <a:pt x="975" y="1046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" name="object 227"/>
          <p:cNvSpPr/>
          <p:nvPr/>
        </p:nvSpPr>
        <p:spPr>
          <a:xfrm>
            <a:off x="2276322" y="6969434"/>
            <a:ext cx="7696" cy="34564"/>
          </a:xfrm>
          <a:custGeom>
            <a:avLst/>
            <a:gdLst/>
            <a:ahLst/>
            <a:cxnLst/>
            <a:rect l="l" t="t" r="r" b="b"/>
            <a:pathLst>
              <a:path w="7696" h="34564">
                <a:moveTo>
                  <a:pt x="1920" y="1920"/>
                </a:moveTo>
                <a:lnTo>
                  <a:pt x="0" y="34564"/>
                </a:lnTo>
                <a:lnTo>
                  <a:pt x="975" y="30723"/>
                </a:lnTo>
                <a:lnTo>
                  <a:pt x="1920" y="26883"/>
                </a:lnTo>
                <a:lnTo>
                  <a:pt x="3855" y="23042"/>
                </a:lnTo>
                <a:lnTo>
                  <a:pt x="7696" y="0"/>
                </a:lnTo>
                <a:lnTo>
                  <a:pt x="1920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" name="object 228"/>
          <p:cNvSpPr/>
          <p:nvPr/>
        </p:nvSpPr>
        <p:spPr>
          <a:xfrm>
            <a:off x="2254255" y="6964649"/>
            <a:ext cx="97916" cy="116144"/>
          </a:xfrm>
          <a:custGeom>
            <a:avLst/>
            <a:gdLst/>
            <a:ahLst/>
            <a:cxnLst/>
            <a:rect l="l" t="t" r="r" b="b"/>
            <a:pathLst>
              <a:path w="97916" h="116144">
                <a:moveTo>
                  <a:pt x="43190" y="0"/>
                </a:moveTo>
                <a:lnTo>
                  <a:pt x="36469" y="1905"/>
                </a:lnTo>
                <a:lnTo>
                  <a:pt x="29763" y="4785"/>
                </a:lnTo>
                <a:lnTo>
                  <a:pt x="25923" y="27828"/>
                </a:lnTo>
                <a:lnTo>
                  <a:pt x="28788" y="24947"/>
                </a:lnTo>
                <a:lnTo>
                  <a:pt x="30708" y="22067"/>
                </a:lnTo>
                <a:lnTo>
                  <a:pt x="34549" y="20147"/>
                </a:lnTo>
                <a:lnTo>
                  <a:pt x="37429" y="18227"/>
                </a:lnTo>
                <a:lnTo>
                  <a:pt x="41269" y="16306"/>
                </a:lnTo>
                <a:lnTo>
                  <a:pt x="45110" y="15346"/>
                </a:lnTo>
                <a:lnTo>
                  <a:pt x="59512" y="15346"/>
                </a:lnTo>
                <a:lnTo>
                  <a:pt x="66233" y="18227"/>
                </a:lnTo>
                <a:lnTo>
                  <a:pt x="71033" y="23987"/>
                </a:lnTo>
                <a:lnTo>
                  <a:pt x="76569" y="34602"/>
                </a:lnTo>
                <a:lnTo>
                  <a:pt x="77754" y="47990"/>
                </a:lnTo>
                <a:lnTo>
                  <a:pt x="21107" y="47990"/>
                </a:lnTo>
                <a:lnTo>
                  <a:pt x="21107" y="44150"/>
                </a:lnTo>
                <a:lnTo>
                  <a:pt x="22067" y="39349"/>
                </a:lnTo>
                <a:lnTo>
                  <a:pt x="23987" y="6705"/>
                </a:lnTo>
                <a:lnTo>
                  <a:pt x="18227" y="10546"/>
                </a:lnTo>
                <a:lnTo>
                  <a:pt x="14386" y="16306"/>
                </a:lnTo>
                <a:lnTo>
                  <a:pt x="9585" y="21107"/>
                </a:lnTo>
                <a:lnTo>
                  <a:pt x="5760" y="26868"/>
                </a:lnTo>
                <a:lnTo>
                  <a:pt x="3840" y="34549"/>
                </a:lnTo>
                <a:lnTo>
                  <a:pt x="1920" y="41269"/>
                </a:lnTo>
                <a:lnTo>
                  <a:pt x="0" y="49911"/>
                </a:lnTo>
                <a:lnTo>
                  <a:pt x="0" y="68153"/>
                </a:lnTo>
                <a:lnTo>
                  <a:pt x="1920" y="76794"/>
                </a:lnTo>
                <a:lnTo>
                  <a:pt x="3840" y="83515"/>
                </a:lnTo>
                <a:lnTo>
                  <a:pt x="5760" y="91196"/>
                </a:lnTo>
                <a:lnTo>
                  <a:pt x="9585" y="96941"/>
                </a:lnTo>
                <a:lnTo>
                  <a:pt x="13426" y="101757"/>
                </a:lnTo>
                <a:lnTo>
                  <a:pt x="18227" y="106542"/>
                </a:lnTo>
                <a:lnTo>
                  <a:pt x="23987" y="110383"/>
                </a:lnTo>
                <a:lnTo>
                  <a:pt x="30708" y="112303"/>
                </a:lnTo>
                <a:lnTo>
                  <a:pt x="36469" y="115183"/>
                </a:lnTo>
                <a:lnTo>
                  <a:pt x="44150" y="116144"/>
                </a:lnTo>
                <a:lnTo>
                  <a:pt x="63352" y="116144"/>
                </a:lnTo>
                <a:lnTo>
                  <a:pt x="67193" y="115183"/>
                </a:lnTo>
                <a:lnTo>
                  <a:pt x="71993" y="114223"/>
                </a:lnTo>
                <a:lnTo>
                  <a:pt x="75834" y="113263"/>
                </a:lnTo>
                <a:lnTo>
                  <a:pt x="78714" y="112303"/>
                </a:lnTo>
                <a:lnTo>
                  <a:pt x="82555" y="111343"/>
                </a:lnTo>
                <a:lnTo>
                  <a:pt x="85435" y="110383"/>
                </a:lnTo>
                <a:lnTo>
                  <a:pt x="87355" y="109438"/>
                </a:lnTo>
                <a:lnTo>
                  <a:pt x="89275" y="108463"/>
                </a:lnTo>
                <a:lnTo>
                  <a:pt x="90236" y="108463"/>
                </a:lnTo>
                <a:lnTo>
                  <a:pt x="91196" y="107502"/>
                </a:lnTo>
                <a:lnTo>
                  <a:pt x="92156" y="106542"/>
                </a:lnTo>
                <a:lnTo>
                  <a:pt x="92156" y="105597"/>
                </a:lnTo>
                <a:lnTo>
                  <a:pt x="93116" y="105597"/>
                </a:lnTo>
                <a:lnTo>
                  <a:pt x="93116" y="95036"/>
                </a:lnTo>
                <a:lnTo>
                  <a:pt x="92156" y="94061"/>
                </a:lnTo>
                <a:lnTo>
                  <a:pt x="92156" y="93101"/>
                </a:lnTo>
                <a:lnTo>
                  <a:pt x="91196" y="93101"/>
                </a:lnTo>
                <a:lnTo>
                  <a:pt x="90236" y="92156"/>
                </a:lnTo>
                <a:lnTo>
                  <a:pt x="89275" y="92156"/>
                </a:lnTo>
                <a:lnTo>
                  <a:pt x="87355" y="93101"/>
                </a:lnTo>
                <a:lnTo>
                  <a:pt x="85435" y="94061"/>
                </a:lnTo>
                <a:lnTo>
                  <a:pt x="83515" y="95036"/>
                </a:lnTo>
                <a:lnTo>
                  <a:pt x="81594" y="95981"/>
                </a:lnTo>
                <a:lnTo>
                  <a:pt x="78714" y="96941"/>
                </a:lnTo>
                <a:lnTo>
                  <a:pt x="75834" y="97917"/>
                </a:lnTo>
                <a:lnTo>
                  <a:pt x="71993" y="98877"/>
                </a:lnTo>
                <a:lnTo>
                  <a:pt x="68153" y="99822"/>
                </a:lnTo>
                <a:lnTo>
                  <a:pt x="64312" y="99822"/>
                </a:lnTo>
                <a:lnTo>
                  <a:pt x="60472" y="100782"/>
                </a:lnTo>
                <a:lnTo>
                  <a:pt x="48950" y="100782"/>
                </a:lnTo>
                <a:lnTo>
                  <a:pt x="43190" y="99822"/>
                </a:lnTo>
                <a:lnTo>
                  <a:pt x="39349" y="97917"/>
                </a:lnTo>
                <a:lnTo>
                  <a:pt x="34549" y="95981"/>
                </a:lnTo>
                <a:lnTo>
                  <a:pt x="30708" y="93101"/>
                </a:lnTo>
                <a:lnTo>
                  <a:pt x="28788" y="90220"/>
                </a:lnTo>
                <a:lnTo>
                  <a:pt x="25923" y="86380"/>
                </a:lnTo>
                <a:lnTo>
                  <a:pt x="23987" y="82539"/>
                </a:lnTo>
                <a:lnTo>
                  <a:pt x="22067" y="77754"/>
                </a:lnTo>
                <a:lnTo>
                  <a:pt x="21107" y="72953"/>
                </a:lnTo>
                <a:lnTo>
                  <a:pt x="21107" y="62392"/>
                </a:lnTo>
                <a:lnTo>
                  <a:pt x="92156" y="62392"/>
                </a:lnTo>
                <a:lnTo>
                  <a:pt x="94076" y="61432"/>
                </a:lnTo>
                <a:lnTo>
                  <a:pt x="95036" y="60472"/>
                </a:lnTo>
                <a:lnTo>
                  <a:pt x="96956" y="58552"/>
                </a:lnTo>
                <a:lnTo>
                  <a:pt x="97916" y="56631"/>
                </a:lnTo>
                <a:lnTo>
                  <a:pt x="97916" y="43190"/>
                </a:lnTo>
                <a:lnTo>
                  <a:pt x="96956" y="36469"/>
                </a:lnTo>
                <a:lnTo>
                  <a:pt x="95036" y="30708"/>
                </a:lnTo>
                <a:lnTo>
                  <a:pt x="93116" y="24947"/>
                </a:lnTo>
                <a:lnTo>
                  <a:pt x="90236" y="19187"/>
                </a:lnTo>
                <a:lnTo>
                  <a:pt x="86395" y="15346"/>
                </a:lnTo>
                <a:lnTo>
                  <a:pt x="82555" y="10546"/>
                </a:lnTo>
                <a:lnTo>
                  <a:pt x="77754" y="6705"/>
                </a:lnTo>
                <a:lnTo>
                  <a:pt x="71993" y="4785"/>
                </a:lnTo>
                <a:lnTo>
                  <a:pt x="66233" y="1905"/>
                </a:lnTo>
                <a:lnTo>
                  <a:pt x="59512" y="0"/>
                </a:lnTo>
                <a:lnTo>
                  <a:pt x="4319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" name="object 229"/>
          <p:cNvSpPr/>
          <p:nvPr/>
        </p:nvSpPr>
        <p:spPr>
          <a:xfrm>
            <a:off x="2373279" y="6964649"/>
            <a:ext cx="74889" cy="116144"/>
          </a:xfrm>
          <a:custGeom>
            <a:avLst/>
            <a:gdLst/>
            <a:ahLst/>
            <a:cxnLst/>
            <a:rect l="l" t="t" r="r" b="b"/>
            <a:pathLst>
              <a:path w="74889" h="116144">
                <a:moveTo>
                  <a:pt x="69128" y="11521"/>
                </a:moveTo>
                <a:lnTo>
                  <a:pt x="68168" y="10546"/>
                </a:lnTo>
                <a:lnTo>
                  <a:pt x="68168" y="8625"/>
                </a:lnTo>
                <a:lnTo>
                  <a:pt x="67208" y="8625"/>
                </a:lnTo>
                <a:lnTo>
                  <a:pt x="67208" y="7680"/>
                </a:lnTo>
                <a:lnTo>
                  <a:pt x="66248" y="7680"/>
                </a:lnTo>
                <a:lnTo>
                  <a:pt x="65288" y="6705"/>
                </a:lnTo>
                <a:lnTo>
                  <a:pt x="64328" y="5745"/>
                </a:lnTo>
                <a:lnTo>
                  <a:pt x="62407" y="4785"/>
                </a:lnTo>
                <a:lnTo>
                  <a:pt x="60487" y="3840"/>
                </a:lnTo>
                <a:lnTo>
                  <a:pt x="59527" y="3840"/>
                </a:lnTo>
                <a:lnTo>
                  <a:pt x="56647" y="2865"/>
                </a:lnTo>
                <a:lnTo>
                  <a:pt x="54726" y="1905"/>
                </a:lnTo>
                <a:lnTo>
                  <a:pt x="51846" y="1905"/>
                </a:lnTo>
                <a:lnTo>
                  <a:pt x="48966" y="960"/>
                </a:lnTo>
                <a:lnTo>
                  <a:pt x="46085" y="960"/>
                </a:lnTo>
                <a:lnTo>
                  <a:pt x="43205" y="0"/>
                </a:lnTo>
                <a:lnTo>
                  <a:pt x="34564" y="0"/>
                </a:lnTo>
                <a:lnTo>
                  <a:pt x="28803" y="960"/>
                </a:lnTo>
                <a:lnTo>
                  <a:pt x="24002" y="2865"/>
                </a:lnTo>
                <a:lnTo>
                  <a:pt x="19202" y="4785"/>
                </a:lnTo>
                <a:lnTo>
                  <a:pt x="15361" y="6705"/>
                </a:lnTo>
                <a:lnTo>
                  <a:pt x="11521" y="9585"/>
                </a:lnTo>
                <a:lnTo>
                  <a:pt x="8656" y="12466"/>
                </a:lnTo>
                <a:lnTo>
                  <a:pt x="5760" y="16306"/>
                </a:lnTo>
                <a:lnTo>
                  <a:pt x="4800" y="20147"/>
                </a:lnTo>
                <a:lnTo>
                  <a:pt x="2880" y="23987"/>
                </a:lnTo>
                <a:lnTo>
                  <a:pt x="1935" y="27828"/>
                </a:lnTo>
                <a:lnTo>
                  <a:pt x="1935" y="36469"/>
                </a:lnTo>
                <a:lnTo>
                  <a:pt x="2880" y="40309"/>
                </a:lnTo>
                <a:lnTo>
                  <a:pt x="4800" y="44150"/>
                </a:lnTo>
                <a:lnTo>
                  <a:pt x="5760" y="47030"/>
                </a:lnTo>
                <a:lnTo>
                  <a:pt x="7680" y="49911"/>
                </a:lnTo>
                <a:lnTo>
                  <a:pt x="10561" y="52791"/>
                </a:lnTo>
                <a:lnTo>
                  <a:pt x="13441" y="54711"/>
                </a:lnTo>
                <a:lnTo>
                  <a:pt x="16322" y="56631"/>
                </a:lnTo>
                <a:lnTo>
                  <a:pt x="19202" y="58552"/>
                </a:lnTo>
                <a:lnTo>
                  <a:pt x="22082" y="60472"/>
                </a:lnTo>
                <a:lnTo>
                  <a:pt x="25923" y="61432"/>
                </a:lnTo>
                <a:lnTo>
                  <a:pt x="28803" y="63352"/>
                </a:lnTo>
                <a:lnTo>
                  <a:pt x="31683" y="64312"/>
                </a:lnTo>
                <a:lnTo>
                  <a:pt x="35524" y="66233"/>
                </a:lnTo>
                <a:lnTo>
                  <a:pt x="38404" y="67193"/>
                </a:lnTo>
                <a:lnTo>
                  <a:pt x="41285" y="68153"/>
                </a:lnTo>
                <a:lnTo>
                  <a:pt x="44165" y="69113"/>
                </a:lnTo>
                <a:lnTo>
                  <a:pt x="47045" y="71033"/>
                </a:lnTo>
                <a:lnTo>
                  <a:pt x="49926" y="72953"/>
                </a:lnTo>
                <a:lnTo>
                  <a:pt x="51846" y="74874"/>
                </a:lnTo>
                <a:lnTo>
                  <a:pt x="52806" y="76794"/>
                </a:lnTo>
                <a:lnTo>
                  <a:pt x="54726" y="78699"/>
                </a:lnTo>
                <a:lnTo>
                  <a:pt x="55686" y="80634"/>
                </a:lnTo>
                <a:lnTo>
                  <a:pt x="55686" y="87355"/>
                </a:lnTo>
                <a:lnTo>
                  <a:pt x="54726" y="89260"/>
                </a:lnTo>
                <a:lnTo>
                  <a:pt x="53766" y="91196"/>
                </a:lnTo>
                <a:lnTo>
                  <a:pt x="52806" y="93101"/>
                </a:lnTo>
                <a:lnTo>
                  <a:pt x="50886" y="95036"/>
                </a:lnTo>
                <a:lnTo>
                  <a:pt x="48966" y="96941"/>
                </a:lnTo>
                <a:lnTo>
                  <a:pt x="47045" y="97917"/>
                </a:lnTo>
                <a:lnTo>
                  <a:pt x="45125" y="98877"/>
                </a:lnTo>
                <a:lnTo>
                  <a:pt x="42245" y="99822"/>
                </a:lnTo>
                <a:lnTo>
                  <a:pt x="39364" y="100782"/>
                </a:lnTo>
                <a:lnTo>
                  <a:pt x="28803" y="100782"/>
                </a:lnTo>
                <a:lnTo>
                  <a:pt x="24963" y="99822"/>
                </a:lnTo>
                <a:lnTo>
                  <a:pt x="22082" y="98877"/>
                </a:lnTo>
                <a:lnTo>
                  <a:pt x="18242" y="97917"/>
                </a:lnTo>
                <a:lnTo>
                  <a:pt x="15361" y="96941"/>
                </a:lnTo>
                <a:lnTo>
                  <a:pt x="12481" y="95981"/>
                </a:lnTo>
                <a:lnTo>
                  <a:pt x="10561" y="94061"/>
                </a:lnTo>
                <a:lnTo>
                  <a:pt x="8656" y="93101"/>
                </a:lnTo>
                <a:lnTo>
                  <a:pt x="6720" y="92156"/>
                </a:lnTo>
                <a:lnTo>
                  <a:pt x="4800" y="91196"/>
                </a:lnTo>
                <a:lnTo>
                  <a:pt x="960" y="91196"/>
                </a:lnTo>
                <a:lnTo>
                  <a:pt x="960" y="92156"/>
                </a:lnTo>
                <a:lnTo>
                  <a:pt x="0" y="92156"/>
                </a:lnTo>
                <a:lnTo>
                  <a:pt x="0" y="104622"/>
                </a:lnTo>
                <a:lnTo>
                  <a:pt x="960" y="105597"/>
                </a:lnTo>
                <a:lnTo>
                  <a:pt x="960" y="107502"/>
                </a:lnTo>
                <a:lnTo>
                  <a:pt x="1935" y="107502"/>
                </a:lnTo>
                <a:lnTo>
                  <a:pt x="2880" y="108463"/>
                </a:lnTo>
                <a:lnTo>
                  <a:pt x="3840" y="109438"/>
                </a:lnTo>
                <a:lnTo>
                  <a:pt x="5760" y="110383"/>
                </a:lnTo>
                <a:lnTo>
                  <a:pt x="7680" y="111343"/>
                </a:lnTo>
                <a:lnTo>
                  <a:pt x="10561" y="112303"/>
                </a:lnTo>
                <a:lnTo>
                  <a:pt x="13441" y="113263"/>
                </a:lnTo>
                <a:lnTo>
                  <a:pt x="15361" y="114223"/>
                </a:lnTo>
                <a:lnTo>
                  <a:pt x="19202" y="115183"/>
                </a:lnTo>
                <a:lnTo>
                  <a:pt x="22082" y="115183"/>
                </a:lnTo>
                <a:lnTo>
                  <a:pt x="25923" y="116144"/>
                </a:lnTo>
                <a:lnTo>
                  <a:pt x="39364" y="116144"/>
                </a:lnTo>
                <a:lnTo>
                  <a:pt x="45125" y="115183"/>
                </a:lnTo>
                <a:lnTo>
                  <a:pt x="49926" y="114223"/>
                </a:lnTo>
                <a:lnTo>
                  <a:pt x="54726" y="112303"/>
                </a:lnTo>
                <a:lnTo>
                  <a:pt x="59527" y="110383"/>
                </a:lnTo>
                <a:lnTo>
                  <a:pt x="63367" y="107502"/>
                </a:lnTo>
                <a:lnTo>
                  <a:pt x="66248" y="104622"/>
                </a:lnTo>
                <a:lnTo>
                  <a:pt x="69128" y="100782"/>
                </a:lnTo>
                <a:lnTo>
                  <a:pt x="71048" y="96941"/>
                </a:lnTo>
                <a:lnTo>
                  <a:pt x="73929" y="92156"/>
                </a:lnTo>
                <a:lnTo>
                  <a:pt x="74889" y="87355"/>
                </a:lnTo>
                <a:lnTo>
                  <a:pt x="74889" y="77754"/>
                </a:lnTo>
                <a:lnTo>
                  <a:pt x="73929" y="73913"/>
                </a:lnTo>
                <a:lnTo>
                  <a:pt x="72008" y="71033"/>
                </a:lnTo>
                <a:lnTo>
                  <a:pt x="71048" y="67193"/>
                </a:lnTo>
                <a:lnTo>
                  <a:pt x="68168" y="64312"/>
                </a:lnTo>
                <a:lnTo>
                  <a:pt x="66248" y="62392"/>
                </a:lnTo>
                <a:lnTo>
                  <a:pt x="63367" y="59512"/>
                </a:lnTo>
                <a:lnTo>
                  <a:pt x="60487" y="57591"/>
                </a:lnTo>
                <a:lnTo>
                  <a:pt x="57607" y="56631"/>
                </a:lnTo>
                <a:lnTo>
                  <a:pt x="53766" y="54711"/>
                </a:lnTo>
                <a:lnTo>
                  <a:pt x="50886" y="52791"/>
                </a:lnTo>
                <a:lnTo>
                  <a:pt x="48006" y="51831"/>
                </a:lnTo>
                <a:lnTo>
                  <a:pt x="44165" y="50871"/>
                </a:lnTo>
                <a:lnTo>
                  <a:pt x="41285" y="48950"/>
                </a:lnTo>
                <a:lnTo>
                  <a:pt x="37444" y="47990"/>
                </a:lnTo>
                <a:lnTo>
                  <a:pt x="34564" y="47030"/>
                </a:lnTo>
                <a:lnTo>
                  <a:pt x="31683" y="45110"/>
                </a:lnTo>
                <a:lnTo>
                  <a:pt x="28803" y="44150"/>
                </a:lnTo>
                <a:lnTo>
                  <a:pt x="26883" y="42230"/>
                </a:lnTo>
                <a:lnTo>
                  <a:pt x="24963" y="40309"/>
                </a:lnTo>
                <a:lnTo>
                  <a:pt x="23042" y="38389"/>
                </a:lnTo>
                <a:lnTo>
                  <a:pt x="21122" y="36469"/>
                </a:lnTo>
                <a:lnTo>
                  <a:pt x="21122" y="25907"/>
                </a:lnTo>
                <a:lnTo>
                  <a:pt x="22082" y="24947"/>
                </a:lnTo>
                <a:lnTo>
                  <a:pt x="23042" y="23027"/>
                </a:lnTo>
                <a:lnTo>
                  <a:pt x="24002" y="21107"/>
                </a:lnTo>
                <a:lnTo>
                  <a:pt x="25923" y="20147"/>
                </a:lnTo>
                <a:lnTo>
                  <a:pt x="26883" y="18227"/>
                </a:lnTo>
                <a:lnTo>
                  <a:pt x="29763" y="17266"/>
                </a:lnTo>
                <a:lnTo>
                  <a:pt x="31683" y="16306"/>
                </a:lnTo>
                <a:lnTo>
                  <a:pt x="34564" y="15346"/>
                </a:lnTo>
                <a:lnTo>
                  <a:pt x="47045" y="15346"/>
                </a:lnTo>
                <a:lnTo>
                  <a:pt x="49926" y="16306"/>
                </a:lnTo>
                <a:lnTo>
                  <a:pt x="52806" y="17266"/>
                </a:lnTo>
                <a:lnTo>
                  <a:pt x="55686" y="18227"/>
                </a:lnTo>
                <a:lnTo>
                  <a:pt x="57607" y="19187"/>
                </a:lnTo>
                <a:lnTo>
                  <a:pt x="59527" y="20147"/>
                </a:lnTo>
                <a:lnTo>
                  <a:pt x="61447" y="21107"/>
                </a:lnTo>
                <a:lnTo>
                  <a:pt x="63367" y="22067"/>
                </a:lnTo>
                <a:lnTo>
                  <a:pt x="64328" y="23027"/>
                </a:lnTo>
                <a:lnTo>
                  <a:pt x="68168" y="23027"/>
                </a:lnTo>
                <a:lnTo>
                  <a:pt x="68168" y="21107"/>
                </a:lnTo>
                <a:lnTo>
                  <a:pt x="69128" y="20147"/>
                </a:lnTo>
                <a:lnTo>
                  <a:pt x="69128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" name="object 230"/>
          <p:cNvSpPr/>
          <p:nvPr/>
        </p:nvSpPr>
        <p:spPr>
          <a:xfrm>
            <a:off x="1515070" y="7311191"/>
            <a:ext cx="59525" cy="59512"/>
          </a:xfrm>
          <a:custGeom>
            <a:avLst/>
            <a:gdLst/>
            <a:ahLst/>
            <a:cxnLst/>
            <a:rect l="l" t="t" r="r" b="b"/>
            <a:pathLst>
              <a:path w="59525" h="59512">
                <a:moveTo>
                  <a:pt x="0" y="29748"/>
                </a:moveTo>
                <a:lnTo>
                  <a:pt x="0" y="37429"/>
                </a:lnTo>
                <a:lnTo>
                  <a:pt x="2880" y="44150"/>
                </a:lnTo>
                <a:lnTo>
                  <a:pt x="8644" y="50871"/>
                </a:lnTo>
                <a:lnTo>
                  <a:pt x="14400" y="56647"/>
                </a:lnTo>
                <a:lnTo>
                  <a:pt x="22081" y="59512"/>
                </a:lnTo>
                <a:lnTo>
                  <a:pt x="38403" y="59512"/>
                </a:lnTo>
                <a:lnTo>
                  <a:pt x="45124" y="56647"/>
                </a:lnTo>
                <a:lnTo>
                  <a:pt x="50884" y="50871"/>
                </a:lnTo>
                <a:lnTo>
                  <a:pt x="56630" y="44150"/>
                </a:lnTo>
                <a:lnTo>
                  <a:pt x="59525" y="37429"/>
                </a:lnTo>
                <a:lnTo>
                  <a:pt x="59525" y="21122"/>
                </a:lnTo>
                <a:lnTo>
                  <a:pt x="56630" y="14401"/>
                </a:lnTo>
                <a:lnTo>
                  <a:pt x="50884" y="8641"/>
                </a:lnTo>
                <a:lnTo>
                  <a:pt x="45124" y="2880"/>
                </a:lnTo>
                <a:lnTo>
                  <a:pt x="38403" y="0"/>
                </a:lnTo>
                <a:lnTo>
                  <a:pt x="22081" y="0"/>
                </a:lnTo>
                <a:lnTo>
                  <a:pt x="14400" y="2880"/>
                </a:lnTo>
                <a:lnTo>
                  <a:pt x="8644" y="8641"/>
                </a:lnTo>
                <a:lnTo>
                  <a:pt x="2880" y="14401"/>
                </a:lnTo>
                <a:lnTo>
                  <a:pt x="0" y="21122"/>
                </a:lnTo>
                <a:lnTo>
                  <a:pt x="0" y="2974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" name="object 231"/>
          <p:cNvSpPr/>
          <p:nvPr/>
        </p:nvSpPr>
        <p:spPr>
          <a:xfrm>
            <a:off x="1726265" y="7272787"/>
            <a:ext cx="99837" cy="151683"/>
          </a:xfrm>
          <a:custGeom>
            <a:avLst/>
            <a:gdLst/>
            <a:ahLst/>
            <a:cxnLst/>
            <a:rect l="l" t="t" r="r" b="b"/>
            <a:pathLst>
              <a:path w="99837" h="151683">
                <a:moveTo>
                  <a:pt x="1920" y="1920"/>
                </a:moveTo>
                <a:lnTo>
                  <a:pt x="0" y="2880"/>
                </a:lnTo>
                <a:lnTo>
                  <a:pt x="0" y="148803"/>
                </a:lnTo>
                <a:lnTo>
                  <a:pt x="1920" y="149763"/>
                </a:lnTo>
                <a:lnTo>
                  <a:pt x="3840" y="151683"/>
                </a:lnTo>
                <a:lnTo>
                  <a:pt x="47045" y="151683"/>
                </a:lnTo>
                <a:lnTo>
                  <a:pt x="19202" y="135361"/>
                </a:lnTo>
                <a:lnTo>
                  <a:pt x="19202" y="81594"/>
                </a:lnTo>
                <a:lnTo>
                  <a:pt x="44165" y="81594"/>
                </a:lnTo>
                <a:lnTo>
                  <a:pt x="47990" y="66248"/>
                </a:lnTo>
                <a:lnTo>
                  <a:pt x="19202" y="66248"/>
                </a:lnTo>
                <a:lnTo>
                  <a:pt x="19202" y="16322"/>
                </a:lnTo>
                <a:lnTo>
                  <a:pt x="46085" y="16322"/>
                </a:lnTo>
                <a:lnTo>
                  <a:pt x="50886" y="17282"/>
                </a:lnTo>
                <a:lnTo>
                  <a:pt x="54726" y="18242"/>
                </a:lnTo>
                <a:lnTo>
                  <a:pt x="57607" y="19202"/>
                </a:lnTo>
                <a:lnTo>
                  <a:pt x="60487" y="21122"/>
                </a:lnTo>
                <a:lnTo>
                  <a:pt x="63352" y="23042"/>
                </a:lnTo>
                <a:lnTo>
                  <a:pt x="65272" y="24963"/>
                </a:lnTo>
                <a:lnTo>
                  <a:pt x="67193" y="27843"/>
                </a:lnTo>
                <a:lnTo>
                  <a:pt x="68168" y="30723"/>
                </a:lnTo>
                <a:lnTo>
                  <a:pt x="69113" y="33604"/>
                </a:lnTo>
                <a:lnTo>
                  <a:pt x="69113" y="47045"/>
                </a:lnTo>
                <a:lnTo>
                  <a:pt x="68168" y="49926"/>
                </a:lnTo>
                <a:lnTo>
                  <a:pt x="67193" y="52806"/>
                </a:lnTo>
                <a:lnTo>
                  <a:pt x="65272" y="55686"/>
                </a:lnTo>
                <a:lnTo>
                  <a:pt x="63352" y="58567"/>
                </a:lnTo>
                <a:lnTo>
                  <a:pt x="61447" y="60487"/>
                </a:lnTo>
                <a:lnTo>
                  <a:pt x="58552" y="62407"/>
                </a:lnTo>
                <a:lnTo>
                  <a:pt x="55671" y="63367"/>
                </a:lnTo>
                <a:lnTo>
                  <a:pt x="59512" y="83515"/>
                </a:lnTo>
                <a:lnTo>
                  <a:pt x="63352" y="84490"/>
                </a:lnTo>
                <a:lnTo>
                  <a:pt x="67193" y="86395"/>
                </a:lnTo>
                <a:lnTo>
                  <a:pt x="70073" y="89275"/>
                </a:lnTo>
                <a:lnTo>
                  <a:pt x="70073" y="71048"/>
                </a:lnTo>
                <a:lnTo>
                  <a:pt x="72953" y="69128"/>
                </a:lnTo>
                <a:lnTo>
                  <a:pt x="75834" y="67208"/>
                </a:lnTo>
                <a:lnTo>
                  <a:pt x="78714" y="65288"/>
                </a:lnTo>
                <a:lnTo>
                  <a:pt x="81594" y="63367"/>
                </a:lnTo>
                <a:lnTo>
                  <a:pt x="83515" y="60487"/>
                </a:lnTo>
                <a:lnTo>
                  <a:pt x="85435" y="57607"/>
                </a:lnTo>
                <a:lnTo>
                  <a:pt x="86395" y="55686"/>
                </a:lnTo>
                <a:lnTo>
                  <a:pt x="88315" y="51846"/>
                </a:lnTo>
                <a:lnTo>
                  <a:pt x="89275" y="48966"/>
                </a:lnTo>
                <a:lnTo>
                  <a:pt x="90236" y="46085"/>
                </a:lnTo>
                <a:lnTo>
                  <a:pt x="90236" y="32644"/>
                </a:lnTo>
                <a:lnTo>
                  <a:pt x="89275" y="26883"/>
                </a:lnTo>
                <a:lnTo>
                  <a:pt x="87355" y="22082"/>
                </a:lnTo>
                <a:lnTo>
                  <a:pt x="85435" y="17282"/>
                </a:lnTo>
                <a:lnTo>
                  <a:pt x="82555" y="13441"/>
                </a:lnTo>
                <a:lnTo>
                  <a:pt x="78714" y="10561"/>
                </a:lnTo>
                <a:lnTo>
                  <a:pt x="74874" y="6720"/>
                </a:lnTo>
                <a:lnTo>
                  <a:pt x="70073" y="4800"/>
                </a:lnTo>
                <a:lnTo>
                  <a:pt x="64328" y="2880"/>
                </a:lnTo>
                <a:lnTo>
                  <a:pt x="58552" y="960"/>
                </a:lnTo>
                <a:lnTo>
                  <a:pt x="50886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1920"/>
                </a:lnTo>
                <a:close/>
              </a:path>
              <a:path w="99837" h="151683">
                <a:moveTo>
                  <a:pt x="59512" y="83515"/>
                </a:moveTo>
                <a:lnTo>
                  <a:pt x="55671" y="63367"/>
                </a:lnTo>
                <a:lnTo>
                  <a:pt x="51831" y="65288"/>
                </a:lnTo>
                <a:lnTo>
                  <a:pt x="47990" y="66248"/>
                </a:lnTo>
                <a:lnTo>
                  <a:pt x="44165" y="81594"/>
                </a:lnTo>
                <a:lnTo>
                  <a:pt x="49926" y="81594"/>
                </a:lnTo>
                <a:lnTo>
                  <a:pt x="55671" y="82555"/>
                </a:lnTo>
                <a:lnTo>
                  <a:pt x="59512" y="83515"/>
                </a:lnTo>
                <a:close/>
              </a:path>
              <a:path w="99837" h="151683">
                <a:moveTo>
                  <a:pt x="61447" y="133441"/>
                </a:moveTo>
                <a:lnTo>
                  <a:pt x="57607" y="134401"/>
                </a:lnTo>
                <a:lnTo>
                  <a:pt x="53766" y="135361"/>
                </a:lnTo>
                <a:lnTo>
                  <a:pt x="19202" y="135361"/>
                </a:lnTo>
                <a:lnTo>
                  <a:pt x="47045" y="151683"/>
                </a:lnTo>
                <a:lnTo>
                  <a:pt x="57607" y="151683"/>
                </a:lnTo>
                <a:lnTo>
                  <a:pt x="62392" y="150723"/>
                </a:lnTo>
                <a:lnTo>
                  <a:pt x="66233" y="149763"/>
                </a:lnTo>
                <a:lnTo>
                  <a:pt x="71033" y="148803"/>
                </a:lnTo>
                <a:lnTo>
                  <a:pt x="74874" y="146883"/>
                </a:lnTo>
                <a:lnTo>
                  <a:pt x="78714" y="144962"/>
                </a:lnTo>
                <a:lnTo>
                  <a:pt x="81594" y="143042"/>
                </a:lnTo>
                <a:lnTo>
                  <a:pt x="84475" y="141122"/>
                </a:lnTo>
                <a:lnTo>
                  <a:pt x="88315" y="138242"/>
                </a:lnTo>
                <a:lnTo>
                  <a:pt x="91196" y="135361"/>
                </a:lnTo>
                <a:lnTo>
                  <a:pt x="93116" y="132481"/>
                </a:lnTo>
                <a:lnTo>
                  <a:pt x="95036" y="129600"/>
                </a:lnTo>
                <a:lnTo>
                  <a:pt x="96956" y="125760"/>
                </a:lnTo>
                <a:lnTo>
                  <a:pt x="97917" y="121920"/>
                </a:lnTo>
                <a:lnTo>
                  <a:pt x="98877" y="118079"/>
                </a:lnTo>
                <a:lnTo>
                  <a:pt x="99837" y="113278"/>
                </a:lnTo>
                <a:lnTo>
                  <a:pt x="99837" y="103677"/>
                </a:lnTo>
                <a:lnTo>
                  <a:pt x="98877" y="98877"/>
                </a:lnTo>
                <a:lnTo>
                  <a:pt x="97917" y="94076"/>
                </a:lnTo>
                <a:lnTo>
                  <a:pt x="95996" y="90236"/>
                </a:lnTo>
                <a:lnTo>
                  <a:pt x="94076" y="86395"/>
                </a:lnTo>
                <a:lnTo>
                  <a:pt x="91196" y="82555"/>
                </a:lnTo>
                <a:lnTo>
                  <a:pt x="88315" y="79674"/>
                </a:lnTo>
                <a:lnTo>
                  <a:pt x="85435" y="76809"/>
                </a:lnTo>
                <a:lnTo>
                  <a:pt x="81594" y="74874"/>
                </a:lnTo>
                <a:lnTo>
                  <a:pt x="77754" y="72969"/>
                </a:lnTo>
                <a:lnTo>
                  <a:pt x="73913" y="71993"/>
                </a:lnTo>
                <a:lnTo>
                  <a:pt x="70073" y="71048"/>
                </a:lnTo>
                <a:lnTo>
                  <a:pt x="70073" y="89275"/>
                </a:lnTo>
                <a:lnTo>
                  <a:pt x="72953" y="91211"/>
                </a:lnTo>
                <a:lnTo>
                  <a:pt x="74874" y="94076"/>
                </a:lnTo>
                <a:lnTo>
                  <a:pt x="75834" y="97917"/>
                </a:lnTo>
                <a:lnTo>
                  <a:pt x="77754" y="100797"/>
                </a:lnTo>
                <a:lnTo>
                  <a:pt x="78714" y="105597"/>
                </a:lnTo>
                <a:lnTo>
                  <a:pt x="78714" y="114239"/>
                </a:lnTo>
                <a:lnTo>
                  <a:pt x="77754" y="118079"/>
                </a:lnTo>
                <a:lnTo>
                  <a:pt x="75834" y="120959"/>
                </a:lnTo>
                <a:lnTo>
                  <a:pt x="74874" y="123840"/>
                </a:lnTo>
                <a:lnTo>
                  <a:pt x="72953" y="126720"/>
                </a:lnTo>
                <a:lnTo>
                  <a:pt x="70073" y="128640"/>
                </a:lnTo>
                <a:lnTo>
                  <a:pt x="67193" y="130561"/>
                </a:lnTo>
                <a:lnTo>
                  <a:pt x="64328" y="132481"/>
                </a:lnTo>
                <a:lnTo>
                  <a:pt x="61447" y="13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" name="object 232"/>
          <p:cNvSpPr/>
          <p:nvPr/>
        </p:nvSpPr>
        <p:spPr>
          <a:xfrm>
            <a:off x="1852025" y="7311191"/>
            <a:ext cx="82555" cy="116159"/>
          </a:xfrm>
          <a:custGeom>
            <a:avLst/>
            <a:gdLst/>
            <a:ahLst/>
            <a:cxnLst/>
            <a:rect l="l" t="t" r="r" b="b"/>
            <a:pathLst>
              <a:path w="82555" h="116159">
                <a:moveTo>
                  <a:pt x="43190" y="15361"/>
                </a:moveTo>
                <a:lnTo>
                  <a:pt x="47030" y="16322"/>
                </a:lnTo>
                <a:lnTo>
                  <a:pt x="49911" y="17282"/>
                </a:lnTo>
                <a:lnTo>
                  <a:pt x="52791" y="18242"/>
                </a:lnTo>
                <a:lnTo>
                  <a:pt x="55671" y="20162"/>
                </a:lnTo>
                <a:lnTo>
                  <a:pt x="57591" y="22082"/>
                </a:lnTo>
                <a:lnTo>
                  <a:pt x="59512" y="24003"/>
                </a:lnTo>
                <a:lnTo>
                  <a:pt x="60472" y="26883"/>
                </a:lnTo>
                <a:lnTo>
                  <a:pt x="61432" y="29748"/>
                </a:lnTo>
                <a:lnTo>
                  <a:pt x="62392" y="32644"/>
                </a:lnTo>
                <a:lnTo>
                  <a:pt x="62392" y="48966"/>
                </a:lnTo>
                <a:lnTo>
                  <a:pt x="32644" y="48966"/>
                </a:lnTo>
                <a:lnTo>
                  <a:pt x="25923" y="50871"/>
                </a:lnTo>
                <a:lnTo>
                  <a:pt x="19202" y="51831"/>
                </a:lnTo>
                <a:lnTo>
                  <a:pt x="13426" y="54711"/>
                </a:lnTo>
                <a:lnTo>
                  <a:pt x="15361" y="76794"/>
                </a:lnTo>
                <a:lnTo>
                  <a:pt x="17266" y="73914"/>
                </a:lnTo>
                <a:lnTo>
                  <a:pt x="18242" y="71993"/>
                </a:lnTo>
                <a:lnTo>
                  <a:pt x="20147" y="69113"/>
                </a:lnTo>
                <a:lnTo>
                  <a:pt x="23042" y="68153"/>
                </a:lnTo>
                <a:lnTo>
                  <a:pt x="24947" y="66233"/>
                </a:lnTo>
                <a:lnTo>
                  <a:pt x="28788" y="64312"/>
                </a:lnTo>
                <a:lnTo>
                  <a:pt x="32644" y="64312"/>
                </a:lnTo>
                <a:lnTo>
                  <a:pt x="36484" y="63352"/>
                </a:lnTo>
                <a:lnTo>
                  <a:pt x="41269" y="62392"/>
                </a:lnTo>
                <a:lnTo>
                  <a:pt x="62392" y="62392"/>
                </a:lnTo>
                <a:lnTo>
                  <a:pt x="62392" y="84475"/>
                </a:lnTo>
                <a:lnTo>
                  <a:pt x="57591" y="90236"/>
                </a:lnTo>
                <a:lnTo>
                  <a:pt x="53751" y="94076"/>
                </a:lnTo>
                <a:lnTo>
                  <a:pt x="48950" y="96956"/>
                </a:lnTo>
                <a:lnTo>
                  <a:pt x="45110" y="99837"/>
                </a:lnTo>
                <a:lnTo>
                  <a:pt x="40325" y="100797"/>
                </a:lnTo>
                <a:lnTo>
                  <a:pt x="28788" y="100797"/>
                </a:lnTo>
                <a:lnTo>
                  <a:pt x="23987" y="98877"/>
                </a:lnTo>
                <a:lnTo>
                  <a:pt x="20147" y="95996"/>
                </a:lnTo>
                <a:lnTo>
                  <a:pt x="21107" y="115199"/>
                </a:lnTo>
                <a:lnTo>
                  <a:pt x="26883" y="116159"/>
                </a:lnTo>
                <a:lnTo>
                  <a:pt x="38389" y="116159"/>
                </a:lnTo>
                <a:lnTo>
                  <a:pt x="44150" y="114239"/>
                </a:lnTo>
                <a:lnTo>
                  <a:pt x="49911" y="111358"/>
                </a:lnTo>
                <a:lnTo>
                  <a:pt x="55671" y="108478"/>
                </a:lnTo>
                <a:lnTo>
                  <a:pt x="60472" y="105597"/>
                </a:lnTo>
                <a:lnTo>
                  <a:pt x="65272" y="99837"/>
                </a:lnTo>
                <a:lnTo>
                  <a:pt x="65272" y="111358"/>
                </a:lnTo>
                <a:lnTo>
                  <a:pt x="66233" y="112318"/>
                </a:lnTo>
                <a:lnTo>
                  <a:pt x="66233" y="113278"/>
                </a:lnTo>
                <a:lnTo>
                  <a:pt x="67193" y="113278"/>
                </a:lnTo>
                <a:lnTo>
                  <a:pt x="69113" y="114239"/>
                </a:lnTo>
                <a:lnTo>
                  <a:pt x="78714" y="114239"/>
                </a:lnTo>
                <a:lnTo>
                  <a:pt x="79674" y="113278"/>
                </a:lnTo>
                <a:lnTo>
                  <a:pt x="81594" y="113278"/>
                </a:lnTo>
                <a:lnTo>
                  <a:pt x="81594" y="112318"/>
                </a:lnTo>
                <a:lnTo>
                  <a:pt x="82555" y="111358"/>
                </a:lnTo>
                <a:lnTo>
                  <a:pt x="82555" y="32644"/>
                </a:lnTo>
                <a:lnTo>
                  <a:pt x="81594" y="26883"/>
                </a:lnTo>
                <a:lnTo>
                  <a:pt x="79674" y="22082"/>
                </a:lnTo>
                <a:lnTo>
                  <a:pt x="78714" y="17282"/>
                </a:lnTo>
                <a:lnTo>
                  <a:pt x="75834" y="13441"/>
                </a:lnTo>
                <a:lnTo>
                  <a:pt x="72953" y="9601"/>
                </a:lnTo>
                <a:lnTo>
                  <a:pt x="69113" y="6720"/>
                </a:lnTo>
                <a:lnTo>
                  <a:pt x="65272" y="3840"/>
                </a:lnTo>
                <a:lnTo>
                  <a:pt x="59512" y="2880"/>
                </a:lnTo>
                <a:lnTo>
                  <a:pt x="54711" y="960"/>
                </a:lnTo>
                <a:lnTo>
                  <a:pt x="47990" y="0"/>
                </a:lnTo>
                <a:lnTo>
                  <a:pt x="32644" y="0"/>
                </a:lnTo>
                <a:lnTo>
                  <a:pt x="27828" y="960"/>
                </a:lnTo>
                <a:lnTo>
                  <a:pt x="23987" y="1920"/>
                </a:lnTo>
                <a:lnTo>
                  <a:pt x="20147" y="2880"/>
                </a:lnTo>
                <a:lnTo>
                  <a:pt x="17266" y="3840"/>
                </a:lnTo>
                <a:lnTo>
                  <a:pt x="13426" y="4800"/>
                </a:lnTo>
                <a:lnTo>
                  <a:pt x="10561" y="5760"/>
                </a:lnTo>
                <a:lnTo>
                  <a:pt x="8641" y="7680"/>
                </a:lnTo>
                <a:lnTo>
                  <a:pt x="5760" y="8641"/>
                </a:lnTo>
                <a:lnTo>
                  <a:pt x="3840" y="10561"/>
                </a:lnTo>
                <a:lnTo>
                  <a:pt x="2880" y="11521"/>
                </a:lnTo>
                <a:lnTo>
                  <a:pt x="1920" y="12481"/>
                </a:lnTo>
                <a:lnTo>
                  <a:pt x="960" y="13441"/>
                </a:lnTo>
                <a:lnTo>
                  <a:pt x="960" y="15361"/>
                </a:lnTo>
                <a:lnTo>
                  <a:pt x="0" y="17282"/>
                </a:lnTo>
                <a:lnTo>
                  <a:pt x="0" y="20162"/>
                </a:lnTo>
                <a:lnTo>
                  <a:pt x="960" y="21122"/>
                </a:lnTo>
                <a:lnTo>
                  <a:pt x="960" y="24963"/>
                </a:lnTo>
                <a:lnTo>
                  <a:pt x="1920" y="24963"/>
                </a:lnTo>
                <a:lnTo>
                  <a:pt x="1920" y="25908"/>
                </a:lnTo>
                <a:lnTo>
                  <a:pt x="2880" y="25908"/>
                </a:lnTo>
                <a:lnTo>
                  <a:pt x="3840" y="26883"/>
                </a:lnTo>
                <a:lnTo>
                  <a:pt x="4800" y="26883"/>
                </a:lnTo>
                <a:lnTo>
                  <a:pt x="6720" y="25908"/>
                </a:lnTo>
                <a:lnTo>
                  <a:pt x="8641" y="24963"/>
                </a:lnTo>
                <a:lnTo>
                  <a:pt x="10561" y="24003"/>
                </a:lnTo>
                <a:lnTo>
                  <a:pt x="12481" y="22082"/>
                </a:lnTo>
                <a:lnTo>
                  <a:pt x="15361" y="21122"/>
                </a:lnTo>
                <a:lnTo>
                  <a:pt x="18242" y="19202"/>
                </a:lnTo>
                <a:lnTo>
                  <a:pt x="22082" y="18242"/>
                </a:lnTo>
                <a:lnTo>
                  <a:pt x="25923" y="17282"/>
                </a:lnTo>
                <a:lnTo>
                  <a:pt x="29763" y="16322"/>
                </a:lnTo>
                <a:lnTo>
                  <a:pt x="33604" y="15361"/>
                </a:lnTo>
                <a:lnTo>
                  <a:pt x="43190" y="153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" name="object 233"/>
          <p:cNvSpPr/>
          <p:nvPr/>
        </p:nvSpPr>
        <p:spPr>
          <a:xfrm>
            <a:off x="1847225" y="7365903"/>
            <a:ext cx="25907" cy="60487"/>
          </a:xfrm>
          <a:custGeom>
            <a:avLst/>
            <a:gdLst/>
            <a:ahLst/>
            <a:cxnLst/>
            <a:rect l="l" t="t" r="r" b="b"/>
            <a:pathLst>
              <a:path w="25907" h="60487">
                <a:moveTo>
                  <a:pt x="0" y="23042"/>
                </a:moveTo>
                <a:lnTo>
                  <a:pt x="0" y="34564"/>
                </a:lnTo>
                <a:lnTo>
                  <a:pt x="960" y="38404"/>
                </a:lnTo>
                <a:lnTo>
                  <a:pt x="2880" y="42245"/>
                </a:lnTo>
                <a:lnTo>
                  <a:pt x="4800" y="46085"/>
                </a:lnTo>
                <a:lnTo>
                  <a:pt x="6720" y="49926"/>
                </a:lnTo>
                <a:lnTo>
                  <a:pt x="9601" y="52806"/>
                </a:lnTo>
                <a:lnTo>
                  <a:pt x="13441" y="55686"/>
                </a:lnTo>
                <a:lnTo>
                  <a:pt x="17282" y="57607"/>
                </a:lnTo>
                <a:lnTo>
                  <a:pt x="21122" y="58567"/>
                </a:lnTo>
                <a:lnTo>
                  <a:pt x="25907" y="60487"/>
                </a:lnTo>
                <a:lnTo>
                  <a:pt x="24947" y="41285"/>
                </a:lnTo>
                <a:lnTo>
                  <a:pt x="21122" y="37444"/>
                </a:lnTo>
                <a:lnTo>
                  <a:pt x="20162" y="33604"/>
                </a:lnTo>
                <a:lnTo>
                  <a:pt x="20162" y="22082"/>
                </a:lnTo>
                <a:lnTo>
                  <a:pt x="18227" y="0"/>
                </a:lnTo>
                <a:lnTo>
                  <a:pt x="14401" y="2880"/>
                </a:lnTo>
                <a:lnTo>
                  <a:pt x="9601" y="5760"/>
                </a:lnTo>
                <a:lnTo>
                  <a:pt x="5760" y="9601"/>
                </a:lnTo>
                <a:lnTo>
                  <a:pt x="3840" y="13441"/>
                </a:lnTo>
                <a:lnTo>
                  <a:pt x="960" y="18242"/>
                </a:lnTo>
                <a:lnTo>
                  <a:pt x="0" y="230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" name="object 234"/>
          <p:cNvSpPr/>
          <p:nvPr/>
        </p:nvSpPr>
        <p:spPr>
          <a:xfrm>
            <a:off x="1962424" y="7311191"/>
            <a:ext cx="83515" cy="116159"/>
          </a:xfrm>
          <a:custGeom>
            <a:avLst/>
            <a:gdLst/>
            <a:ahLst/>
            <a:cxnLst/>
            <a:rect l="l" t="t" r="r" b="b"/>
            <a:pathLst>
              <a:path w="83515" h="116159">
                <a:moveTo>
                  <a:pt x="83515" y="90236"/>
                </a:moveTo>
                <a:lnTo>
                  <a:pt x="82555" y="89275"/>
                </a:lnTo>
                <a:lnTo>
                  <a:pt x="82555" y="87355"/>
                </a:lnTo>
                <a:lnTo>
                  <a:pt x="81594" y="86395"/>
                </a:lnTo>
                <a:lnTo>
                  <a:pt x="80634" y="85435"/>
                </a:lnTo>
                <a:lnTo>
                  <a:pt x="78714" y="85435"/>
                </a:lnTo>
                <a:lnTo>
                  <a:pt x="77754" y="86395"/>
                </a:lnTo>
                <a:lnTo>
                  <a:pt x="75834" y="87355"/>
                </a:lnTo>
                <a:lnTo>
                  <a:pt x="74874" y="89275"/>
                </a:lnTo>
                <a:lnTo>
                  <a:pt x="71993" y="90236"/>
                </a:lnTo>
                <a:lnTo>
                  <a:pt x="70073" y="92156"/>
                </a:lnTo>
                <a:lnTo>
                  <a:pt x="67193" y="94076"/>
                </a:lnTo>
                <a:lnTo>
                  <a:pt x="64312" y="95036"/>
                </a:lnTo>
                <a:lnTo>
                  <a:pt x="61432" y="96956"/>
                </a:lnTo>
                <a:lnTo>
                  <a:pt x="57591" y="97917"/>
                </a:lnTo>
                <a:lnTo>
                  <a:pt x="53751" y="98877"/>
                </a:lnTo>
                <a:lnTo>
                  <a:pt x="45110" y="98877"/>
                </a:lnTo>
                <a:lnTo>
                  <a:pt x="40309" y="97917"/>
                </a:lnTo>
                <a:lnTo>
                  <a:pt x="36469" y="96956"/>
                </a:lnTo>
                <a:lnTo>
                  <a:pt x="33588" y="95036"/>
                </a:lnTo>
                <a:lnTo>
                  <a:pt x="29748" y="92156"/>
                </a:lnTo>
                <a:lnTo>
                  <a:pt x="27843" y="89275"/>
                </a:lnTo>
                <a:lnTo>
                  <a:pt x="24947" y="85435"/>
                </a:lnTo>
                <a:lnTo>
                  <a:pt x="23027" y="80634"/>
                </a:lnTo>
                <a:lnTo>
                  <a:pt x="22067" y="75834"/>
                </a:lnTo>
                <a:lnTo>
                  <a:pt x="21122" y="71033"/>
                </a:lnTo>
                <a:lnTo>
                  <a:pt x="20162" y="65272"/>
                </a:lnTo>
                <a:lnTo>
                  <a:pt x="20162" y="58552"/>
                </a:lnTo>
                <a:lnTo>
                  <a:pt x="20461" y="49583"/>
                </a:lnTo>
                <a:lnTo>
                  <a:pt x="22737" y="36479"/>
                </a:lnTo>
                <a:lnTo>
                  <a:pt x="27843" y="26883"/>
                </a:lnTo>
                <a:lnTo>
                  <a:pt x="32628" y="20162"/>
                </a:lnTo>
                <a:lnTo>
                  <a:pt x="39349" y="16322"/>
                </a:lnTo>
                <a:lnTo>
                  <a:pt x="53751" y="16322"/>
                </a:lnTo>
                <a:lnTo>
                  <a:pt x="57591" y="17282"/>
                </a:lnTo>
                <a:lnTo>
                  <a:pt x="60472" y="18242"/>
                </a:lnTo>
                <a:lnTo>
                  <a:pt x="64312" y="19202"/>
                </a:lnTo>
                <a:lnTo>
                  <a:pt x="67193" y="21122"/>
                </a:lnTo>
                <a:lnTo>
                  <a:pt x="69113" y="22082"/>
                </a:lnTo>
                <a:lnTo>
                  <a:pt x="71993" y="24003"/>
                </a:lnTo>
                <a:lnTo>
                  <a:pt x="73913" y="25908"/>
                </a:lnTo>
                <a:lnTo>
                  <a:pt x="74874" y="26883"/>
                </a:lnTo>
                <a:lnTo>
                  <a:pt x="76794" y="27843"/>
                </a:lnTo>
                <a:lnTo>
                  <a:pt x="77754" y="28803"/>
                </a:lnTo>
                <a:lnTo>
                  <a:pt x="80634" y="28803"/>
                </a:lnTo>
                <a:lnTo>
                  <a:pt x="80634" y="27843"/>
                </a:lnTo>
                <a:lnTo>
                  <a:pt x="81594" y="26883"/>
                </a:lnTo>
                <a:lnTo>
                  <a:pt x="82555" y="25908"/>
                </a:lnTo>
                <a:lnTo>
                  <a:pt x="82555" y="14401"/>
                </a:lnTo>
                <a:lnTo>
                  <a:pt x="81594" y="13441"/>
                </a:lnTo>
                <a:lnTo>
                  <a:pt x="81594" y="12481"/>
                </a:lnTo>
                <a:lnTo>
                  <a:pt x="80634" y="11521"/>
                </a:lnTo>
                <a:lnTo>
                  <a:pt x="79674" y="10561"/>
                </a:lnTo>
                <a:lnTo>
                  <a:pt x="78714" y="9601"/>
                </a:lnTo>
                <a:lnTo>
                  <a:pt x="76794" y="7680"/>
                </a:lnTo>
                <a:lnTo>
                  <a:pt x="74874" y="6720"/>
                </a:lnTo>
                <a:lnTo>
                  <a:pt x="72953" y="5760"/>
                </a:lnTo>
                <a:lnTo>
                  <a:pt x="70073" y="3840"/>
                </a:lnTo>
                <a:lnTo>
                  <a:pt x="68153" y="2880"/>
                </a:lnTo>
                <a:lnTo>
                  <a:pt x="65272" y="1920"/>
                </a:lnTo>
                <a:lnTo>
                  <a:pt x="62392" y="1920"/>
                </a:lnTo>
                <a:lnTo>
                  <a:pt x="58552" y="960"/>
                </a:lnTo>
                <a:lnTo>
                  <a:pt x="55671" y="0"/>
                </a:lnTo>
                <a:lnTo>
                  <a:pt x="42230" y="0"/>
                </a:lnTo>
                <a:lnTo>
                  <a:pt x="35509" y="960"/>
                </a:lnTo>
                <a:lnTo>
                  <a:pt x="29748" y="3840"/>
                </a:lnTo>
                <a:lnTo>
                  <a:pt x="24002" y="5760"/>
                </a:lnTo>
                <a:lnTo>
                  <a:pt x="18227" y="9601"/>
                </a:lnTo>
                <a:lnTo>
                  <a:pt x="14401" y="14401"/>
                </a:lnTo>
                <a:lnTo>
                  <a:pt x="9601" y="19202"/>
                </a:lnTo>
                <a:lnTo>
                  <a:pt x="5760" y="24963"/>
                </a:lnTo>
                <a:lnTo>
                  <a:pt x="3840" y="32644"/>
                </a:lnTo>
                <a:lnTo>
                  <a:pt x="3307" y="34131"/>
                </a:lnTo>
                <a:lnTo>
                  <a:pt x="723" y="45857"/>
                </a:lnTo>
                <a:lnTo>
                  <a:pt x="0" y="59512"/>
                </a:lnTo>
                <a:lnTo>
                  <a:pt x="0" y="68153"/>
                </a:lnTo>
                <a:lnTo>
                  <a:pt x="944" y="76794"/>
                </a:lnTo>
                <a:lnTo>
                  <a:pt x="2880" y="83515"/>
                </a:lnTo>
                <a:lnTo>
                  <a:pt x="4785" y="90236"/>
                </a:lnTo>
                <a:lnTo>
                  <a:pt x="7665" y="95996"/>
                </a:lnTo>
                <a:lnTo>
                  <a:pt x="11506" y="100797"/>
                </a:lnTo>
                <a:lnTo>
                  <a:pt x="16306" y="105597"/>
                </a:lnTo>
                <a:lnTo>
                  <a:pt x="21122" y="109438"/>
                </a:lnTo>
                <a:lnTo>
                  <a:pt x="26868" y="112318"/>
                </a:lnTo>
                <a:lnTo>
                  <a:pt x="32628" y="114239"/>
                </a:lnTo>
                <a:lnTo>
                  <a:pt x="39349" y="116159"/>
                </a:lnTo>
                <a:lnTo>
                  <a:pt x="50871" y="116159"/>
                </a:lnTo>
                <a:lnTo>
                  <a:pt x="54711" y="115199"/>
                </a:lnTo>
                <a:lnTo>
                  <a:pt x="57591" y="115199"/>
                </a:lnTo>
                <a:lnTo>
                  <a:pt x="61432" y="114239"/>
                </a:lnTo>
                <a:lnTo>
                  <a:pt x="64312" y="113278"/>
                </a:lnTo>
                <a:lnTo>
                  <a:pt x="67193" y="112318"/>
                </a:lnTo>
                <a:lnTo>
                  <a:pt x="70073" y="110398"/>
                </a:lnTo>
                <a:lnTo>
                  <a:pt x="72953" y="109438"/>
                </a:lnTo>
                <a:lnTo>
                  <a:pt x="74874" y="108478"/>
                </a:lnTo>
                <a:lnTo>
                  <a:pt x="77754" y="106558"/>
                </a:lnTo>
                <a:lnTo>
                  <a:pt x="78714" y="105597"/>
                </a:lnTo>
                <a:lnTo>
                  <a:pt x="79674" y="104637"/>
                </a:lnTo>
                <a:lnTo>
                  <a:pt x="81594" y="103677"/>
                </a:lnTo>
                <a:lnTo>
                  <a:pt x="81594" y="102717"/>
                </a:lnTo>
                <a:lnTo>
                  <a:pt x="82555" y="101757"/>
                </a:lnTo>
                <a:lnTo>
                  <a:pt x="82555" y="99837"/>
                </a:lnTo>
                <a:lnTo>
                  <a:pt x="83515" y="98877"/>
                </a:lnTo>
                <a:lnTo>
                  <a:pt x="83515" y="9023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" name="object 235"/>
          <p:cNvSpPr/>
          <p:nvPr/>
        </p:nvSpPr>
        <p:spPr>
          <a:xfrm>
            <a:off x="2071847" y="7261265"/>
            <a:ext cx="86410" cy="164165"/>
          </a:xfrm>
          <a:custGeom>
            <a:avLst/>
            <a:gdLst/>
            <a:ahLst/>
            <a:cxnLst/>
            <a:rect l="l" t="t" r="r" b="b"/>
            <a:pathLst>
              <a:path w="86410" h="164165">
                <a:moveTo>
                  <a:pt x="19202" y="2880"/>
                </a:moveTo>
                <a:lnTo>
                  <a:pt x="18242" y="2880"/>
                </a:lnTo>
                <a:lnTo>
                  <a:pt x="18242" y="1920"/>
                </a:lnTo>
                <a:lnTo>
                  <a:pt x="17282" y="975"/>
                </a:lnTo>
                <a:lnTo>
                  <a:pt x="15361" y="975"/>
                </a:lnTo>
                <a:lnTo>
                  <a:pt x="14401" y="0"/>
                </a:lnTo>
                <a:lnTo>
                  <a:pt x="4800" y="0"/>
                </a:lnTo>
                <a:lnTo>
                  <a:pt x="2895" y="975"/>
                </a:lnTo>
                <a:lnTo>
                  <a:pt x="960" y="975"/>
                </a:lnTo>
                <a:lnTo>
                  <a:pt x="0" y="1920"/>
                </a:lnTo>
                <a:lnTo>
                  <a:pt x="0" y="162245"/>
                </a:lnTo>
                <a:lnTo>
                  <a:pt x="960" y="163205"/>
                </a:lnTo>
                <a:lnTo>
                  <a:pt x="1935" y="163205"/>
                </a:lnTo>
                <a:lnTo>
                  <a:pt x="2895" y="164165"/>
                </a:lnTo>
                <a:lnTo>
                  <a:pt x="15361" y="164165"/>
                </a:lnTo>
                <a:lnTo>
                  <a:pt x="16337" y="163205"/>
                </a:lnTo>
                <a:lnTo>
                  <a:pt x="17282" y="163205"/>
                </a:lnTo>
                <a:lnTo>
                  <a:pt x="18242" y="162245"/>
                </a:lnTo>
                <a:lnTo>
                  <a:pt x="19202" y="161284"/>
                </a:lnTo>
                <a:lnTo>
                  <a:pt x="19202" y="101757"/>
                </a:lnTo>
                <a:lnTo>
                  <a:pt x="63367" y="160324"/>
                </a:lnTo>
                <a:lnTo>
                  <a:pt x="64328" y="161284"/>
                </a:lnTo>
                <a:lnTo>
                  <a:pt x="64328" y="162245"/>
                </a:lnTo>
                <a:lnTo>
                  <a:pt x="65288" y="162245"/>
                </a:lnTo>
                <a:lnTo>
                  <a:pt x="66248" y="163205"/>
                </a:lnTo>
                <a:lnTo>
                  <a:pt x="67208" y="163205"/>
                </a:lnTo>
                <a:lnTo>
                  <a:pt x="68168" y="164165"/>
                </a:lnTo>
                <a:lnTo>
                  <a:pt x="82570" y="164165"/>
                </a:lnTo>
                <a:lnTo>
                  <a:pt x="83530" y="163205"/>
                </a:lnTo>
                <a:lnTo>
                  <a:pt x="85450" y="163205"/>
                </a:lnTo>
                <a:lnTo>
                  <a:pt x="85450" y="162245"/>
                </a:lnTo>
                <a:lnTo>
                  <a:pt x="86410" y="162245"/>
                </a:lnTo>
                <a:lnTo>
                  <a:pt x="86410" y="159364"/>
                </a:lnTo>
                <a:lnTo>
                  <a:pt x="85450" y="158404"/>
                </a:lnTo>
                <a:lnTo>
                  <a:pt x="85450" y="157444"/>
                </a:lnTo>
                <a:lnTo>
                  <a:pt x="84490" y="156484"/>
                </a:lnTo>
                <a:lnTo>
                  <a:pt x="83530" y="154564"/>
                </a:lnTo>
                <a:lnTo>
                  <a:pt x="40325" y="98892"/>
                </a:lnTo>
                <a:lnTo>
                  <a:pt x="78729" y="61447"/>
                </a:lnTo>
                <a:lnTo>
                  <a:pt x="79689" y="59527"/>
                </a:lnTo>
                <a:lnTo>
                  <a:pt x="80650" y="58567"/>
                </a:lnTo>
                <a:lnTo>
                  <a:pt x="81610" y="57607"/>
                </a:lnTo>
                <a:lnTo>
                  <a:pt x="81610" y="56647"/>
                </a:lnTo>
                <a:lnTo>
                  <a:pt x="82570" y="55686"/>
                </a:lnTo>
                <a:lnTo>
                  <a:pt x="82570" y="53766"/>
                </a:lnTo>
                <a:lnTo>
                  <a:pt x="81610" y="53766"/>
                </a:lnTo>
                <a:lnTo>
                  <a:pt x="81610" y="52806"/>
                </a:lnTo>
                <a:lnTo>
                  <a:pt x="80650" y="52806"/>
                </a:lnTo>
                <a:lnTo>
                  <a:pt x="79689" y="51846"/>
                </a:lnTo>
                <a:lnTo>
                  <a:pt x="64328" y="51846"/>
                </a:lnTo>
                <a:lnTo>
                  <a:pt x="63367" y="52806"/>
                </a:lnTo>
                <a:lnTo>
                  <a:pt x="61447" y="52806"/>
                </a:lnTo>
                <a:lnTo>
                  <a:pt x="60487" y="53766"/>
                </a:lnTo>
                <a:lnTo>
                  <a:pt x="59527" y="54726"/>
                </a:lnTo>
                <a:lnTo>
                  <a:pt x="58567" y="55686"/>
                </a:lnTo>
                <a:lnTo>
                  <a:pt x="19202" y="98892"/>
                </a:lnTo>
                <a:lnTo>
                  <a:pt x="19202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" name="object 236"/>
          <p:cNvSpPr/>
          <p:nvPr/>
        </p:nvSpPr>
        <p:spPr>
          <a:xfrm>
            <a:off x="2188966" y="7389906"/>
            <a:ext cx="78714" cy="76794"/>
          </a:xfrm>
          <a:custGeom>
            <a:avLst/>
            <a:gdLst/>
            <a:ahLst/>
            <a:cxnLst/>
            <a:rect l="l" t="t" r="r" b="b"/>
            <a:pathLst>
              <a:path w="78714" h="76794">
                <a:moveTo>
                  <a:pt x="57607" y="72953"/>
                </a:moveTo>
                <a:lnTo>
                  <a:pt x="62407" y="70073"/>
                </a:lnTo>
                <a:lnTo>
                  <a:pt x="66248" y="67193"/>
                </a:lnTo>
                <a:lnTo>
                  <a:pt x="71048" y="63352"/>
                </a:lnTo>
                <a:lnTo>
                  <a:pt x="73929" y="59512"/>
                </a:lnTo>
                <a:lnTo>
                  <a:pt x="75834" y="55671"/>
                </a:lnTo>
                <a:lnTo>
                  <a:pt x="77769" y="50886"/>
                </a:lnTo>
                <a:lnTo>
                  <a:pt x="78714" y="46085"/>
                </a:lnTo>
                <a:lnTo>
                  <a:pt x="78714" y="36484"/>
                </a:lnTo>
                <a:lnTo>
                  <a:pt x="77769" y="32644"/>
                </a:lnTo>
                <a:lnTo>
                  <a:pt x="76809" y="29763"/>
                </a:lnTo>
                <a:lnTo>
                  <a:pt x="74874" y="25923"/>
                </a:lnTo>
                <a:lnTo>
                  <a:pt x="71993" y="23042"/>
                </a:lnTo>
                <a:lnTo>
                  <a:pt x="69128" y="21122"/>
                </a:lnTo>
                <a:lnTo>
                  <a:pt x="65288" y="18242"/>
                </a:lnTo>
                <a:lnTo>
                  <a:pt x="61447" y="16322"/>
                </a:lnTo>
                <a:lnTo>
                  <a:pt x="57607" y="15361"/>
                </a:lnTo>
                <a:lnTo>
                  <a:pt x="52806" y="13441"/>
                </a:lnTo>
                <a:lnTo>
                  <a:pt x="48006" y="13441"/>
                </a:lnTo>
                <a:lnTo>
                  <a:pt x="43205" y="12481"/>
                </a:lnTo>
                <a:lnTo>
                  <a:pt x="15361" y="11521"/>
                </a:lnTo>
                <a:lnTo>
                  <a:pt x="11521" y="11521"/>
                </a:lnTo>
                <a:lnTo>
                  <a:pt x="7680" y="10561"/>
                </a:lnTo>
                <a:lnTo>
                  <a:pt x="4800" y="8641"/>
                </a:lnTo>
                <a:lnTo>
                  <a:pt x="2880" y="6720"/>
                </a:lnTo>
                <a:lnTo>
                  <a:pt x="960" y="4800"/>
                </a:lnTo>
                <a:lnTo>
                  <a:pt x="960" y="0"/>
                </a:lnTo>
                <a:lnTo>
                  <a:pt x="0" y="41285"/>
                </a:lnTo>
                <a:lnTo>
                  <a:pt x="960" y="39364"/>
                </a:lnTo>
                <a:lnTo>
                  <a:pt x="1920" y="37444"/>
                </a:lnTo>
                <a:lnTo>
                  <a:pt x="2880" y="36484"/>
                </a:lnTo>
                <a:lnTo>
                  <a:pt x="3840" y="34564"/>
                </a:lnTo>
                <a:lnTo>
                  <a:pt x="5760" y="32644"/>
                </a:lnTo>
                <a:lnTo>
                  <a:pt x="6720" y="30723"/>
                </a:lnTo>
                <a:lnTo>
                  <a:pt x="9601" y="28803"/>
                </a:lnTo>
                <a:lnTo>
                  <a:pt x="11521" y="26883"/>
                </a:lnTo>
                <a:lnTo>
                  <a:pt x="39364" y="27843"/>
                </a:lnTo>
                <a:lnTo>
                  <a:pt x="45125" y="28803"/>
                </a:lnTo>
                <a:lnTo>
                  <a:pt x="50886" y="29763"/>
                </a:lnTo>
                <a:lnTo>
                  <a:pt x="53766" y="31683"/>
                </a:lnTo>
                <a:lnTo>
                  <a:pt x="57607" y="34564"/>
                </a:lnTo>
                <a:lnTo>
                  <a:pt x="59527" y="38404"/>
                </a:lnTo>
                <a:lnTo>
                  <a:pt x="59527" y="48006"/>
                </a:lnTo>
                <a:lnTo>
                  <a:pt x="57607" y="49926"/>
                </a:lnTo>
                <a:lnTo>
                  <a:pt x="56647" y="52791"/>
                </a:lnTo>
                <a:lnTo>
                  <a:pt x="55686" y="54726"/>
                </a:lnTo>
                <a:lnTo>
                  <a:pt x="52806" y="56631"/>
                </a:lnTo>
                <a:lnTo>
                  <a:pt x="50886" y="58567"/>
                </a:lnTo>
                <a:lnTo>
                  <a:pt x="47045" y="60472"/>
                </a:lnTo>
                <a:lnTo>
                  <a:pt x="43205" y="61447"/>
                </a:lnTo>
                <a:lnTo>
                  <a:pt x="44165" y="76794"/>
                </a:lnTo>
                <a:lnTo>
                  <a:pt x="50886" y="74874"/>
                </a:lnTo>
                <a:lnTo>
                  <a:pt x="57607" y="7295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" name="object 237"/>
          <p:cNvSpPr/>
          <p:nvPr/>
        </p:nvSpPr>
        <p:spPr>
          <a:xfrm>
            <a:off x="2168819" y="7311191"/>
            <a:ext cx="100797" cy="156469"/>
          </a:xfrm>
          <a:custGeom>
            <a:avLst/>
            <a:gdLst/>
            <a:ahLst/>
            <a:cxnLst/>
            <a:rect l="l" t="t" r="r" b="b"/>
            <a:pathLst>
              <a:path w="100797" h="156469">
                <a:moveTo>
                  <a:pt x="20147" y="119999"/>
                </a:moveTo>
                <a:lnTo>
                  <a:pt x="21107" y="78714"/>
                </a:lnTo>
                <a:lnTo>
                  <a:pt x="22067" y="75834"/>
                </a:lnTo>
                <a:lnTo>
                  <a:pt x="23027" y="74874"/>
                </a:lnTo>
                <a:lnTo>
                  <a:pt x="23987" y="72953"/>
                </a:lnTo>
                <a:lnTo>
                  <a:pt x="24947" y="71033"/>
                </a:lnTo>
                <a:lnTo>
                  <a:pt x="25908" y="70073"/>
                </a:lnTo>
                <a:lnTo>
                  <a:pt x="28788" y="71033"/>
                </a:lnTo>
                <a:lnTo>
                  <a:pt x="31668" y="72953"/>
                </a:lnTo>
                <a:lnTo>
                  <a:pt x="35509" y="73914"/>
                </a:lnTo>
                <a:lnTo>
                  <a:pt x="40309" y="60472"/>
                </a:lnTo>
                <a:lnTo>
                  <a:pt x="34549" y="58552"/>
                </a:lnTo>
                <a:lnTo>
                  <a:pt x="30708" y="54711"/>
                </a:lnTo>
                <a:lnTo>
                  <a:pt x="26868" y="50871"/>
                </a:lnTo>
                <a:lnTo>
                  <a:pt x="24947" y="45110"/>
                </a:lnTo>
                <a:lnTo>
                  <a:pt x="24947" y="35524"/>
                </a:lnTo>
                <a:lnTo>
                  <a:pt x="25908" y="32644"/>
                </a:lnTo>
                <a:lnTo>
                  <a:pt x="25908" y="29748"/>
                </a:lnTo>
                <a:lnTo>
                  <a:pt x="26868" y="26883"/>
                </a:lnTo>
                <a:lnTo>
                  <a:pt x="28788" y="24003"/>
                </a:lnTo>
                <a:lnTo>
                  <a:pt x="30708" y="22082"/>
                </a:lnTo>
                <a:lnTo>
                  <a:pt x="32628" y="19202"/>
                </a:lnTo>
                <a:lnTo>
                  <a:pt x="34549" y="18242"/>
                </a:lnTo>
                <a:lnTo>
                  <a:pt x="37429" y="16322"/>
                </a:lnTo>
                <a:lnTo>
                  <a:pt x="40309" y="15361"/>
                </a:lnTo>
                <a:lnTo>
                  <a:pt x="43190" y="14401"/>
                </a:lnTo>
                <a:lnTo>
                  <a:pt x="54711" y="14401"/>
                </a:lnTo>
                <a:lnTo>
                  <a:pt x="60472" y="17282"/>
                </a:lnTo>
                <a:lnTo>
                  <a:pt x="64312" y="21122"/>
                </a:lnTo>
                <a:lnTo>
                  <a:pt x="68153" y="24963"/>
                </a:lnTo>
                <a:lnTo>
                  <a:pt x="70073" y="30723"/>
                </a:lnTo>
                <a:lnTo>
                  <a:pt x="81594" y="17282"/>
                </a:lnTo>
                <a:lnTo>
                  <a:pt x="98861" y="17282"/>
                </a:lnTo>
                <a:lnTo>
                  <a:pt x="98861" y="16322"/>
                </a:lnTo>
                <a:lnTo>
                  <a:pt x="99822" y="14401"/>
                </a:lnTo>
                <a:lnTo>
                  <a:pt x="100797" y="12481"/>
                </a:lnTo>
                <a:lnTo>
                  <a:pt x="100797" y="7680"/>
                </a:lnTo>
                <a:lnTo>
                  <a:pt x="99822" y="4800"/>
                </a:lnTo>
                <a:lnTo>
                  <a:pt x="98861" y="3840"/>
                </a:lnTo>
                <a:lnTo>
                  <a:pt x="98861" y="2880"/>
                </a:lnTo>
                <a:lnTo>
                  <a:pt x="97917" y="1920"/>
                </a:lnTo>
                <a:lnTo>
                  <a:pt x="64312" y="1920"/>
                </a:lnTo>
                <a:lnTo>
                  <a:pt x="62392" y="960"/>
                </a:lnTo>
                <a:lnTo>
                  <a:pt x="56631" y="960"/>
                </a:lnTo>
                <a:lnTo>
                  <a:pt x="53751" y="0"/>
                </a:lnTo>
                <a:lnTo>
                  <a:pt x="41269" y="0"/>
                </a:lnTo>
                <a:lnTo>
                  <a:pt x="36469" y="960"/>
                </a:lnTo>
                <a:lnTo>
                  <a:pt x="30708" y="2880"/>
                </a:lnTo>
                <a:lnTo>
                  <a:pt x="25908" y="4800"/>
                </a:lnTo>
                <a:lnTo>
                  <a:pt x="22067" y="6720"/>
                </a:lnTo>
                <a:lnTo>
                  <a:pt x="18227" y="10561"/>
                </a:lnTo>
                <a:lnTo>
                  <a:pt x="14386" y="13441"/>
                </a:lnTo>
                <a:lnTo>
                  <a:pt x="11506" y="17282"/>
                </a:lnTo>
                <a:lnTo>
                  <a:pt x="9585" y="22082"/>
                </a:lnTo>
                <a:lnTo>
                  <a:pt x="7665" y="26883"/>
                </a:lnTo>
                <a:lnTo>
                  <a:pt x="6720" y="32644"/>
                </a:lnTo>
                <a:lnTo>
                  <a:pt x="6720" y="44150"/>
                </a:lnTo>
                <a:lnTo>
                  <a:pt x="7665" y="47990"/>
                </a:lnTo>
                <a:lnTo>
                  <a:pt x="8625" y="51831"/>
                </a:lnTo>
                <a:lnTo>
                  <a:pt x="10561" y="55671"/>
                </a:lnTo>
                <a:lnTo>
                  <a:pt x="12466" y="58552"/>
                </a:lnTo>
                <a:lnTo>
                  <a:pt x="14386" y="61432"/>
                </a:lnTo>
                <a:lnTo>
                  <a:pt x="11506" y="64312"/>
                </a:lnTo>
                <a:lnTo>
                  <a:pt x="8625" y="68153"/>
                </a:lnTo>
                <a:lnTo>
                  <a:pt x="7665" y="71993"/>
                </a:lnTo>
                <a:lnTo>
                  <a:pt x="4785" y="74874"/>
                </a:lnTo>
                <a:lnTo>
                  <a:pt x="3840" y="79674"/>
                </a:lnTo>
                <a:lnTo>
                  <a:pt x="3840" y="88315"/>
                </a:lnTo>
                <a:lnTo>
                  <a:pt x="4785" y="91196"/>
                </a:lnTo>
                <a:lnTo>
                  <a:pt x="6720" y="94076"/>
                </a:lnTo>
                <a:lnTo>
                  <a:pt x="8625" y="96956"/>
                </a:lnTo>
                <a:lnTo>
                  <a:pt x="11506" y="99837"/>
                </a:lnTo>
                <a:lnTo>
                  <a:pt x="15346" y="101757"/>
                </a:lnTo>
                <a:lnTo>
                  <a:pt x="13441" y="103677"/>
                </a:lnTo>
                <a:lnTo>
                  <a:pt x="10561" y="105597"/>
                </a:lnTo>
                <a:lnTo>
                  <a:pt x="8625" y="107518"/>
                </a:lnTo>
                <a:lnTo>
                  <a:pt x="6720" y="109438"/>
                </a:lnTo>
                <a:lnTo>
                  <a:pt x="5745" y="111358"/>
                </a:lnTo>
                <a:lnTo>
                  <a:pt x="3840" y="113278"/>
                </a:lnTo>
                <a:lnTo>
                  <a:pt x="2880" y="116159"/>
                </a:lnTo>
                <a:lnTo>
                  <a:pt x="1905" y="118079"/>
                </a:lnTo>
                <a:lnTo>
                  <a:pt x="944" y="120959"/>
                </a:lnTo>
                <a:lnTo>
                  <a:pt x="944" y="122880"/>
                </a:lnTo>
                <a:lnTo>
                  <a:pt x="0" y="125760"/>
                </a:lnTo>
                <a:lnTo>
                  <a:pt x="0" y="132481"/>
                </a:lnTo>
                <a:lnTo>
                  <a:pt x="944" y="136321"/>
                </a:lnTo>
                <a:lnTo>
                  <a:pt x="2880" y="139186"/>
                </a:lnTo>
                <a:lnTo>
                  <a:pt x="4785" y="143027"/>
                </a:lnTo>
                <a:lnTo>
                  <a:pt x="7665" y="145907"/>
                </a:lnTo>
                <a:lnTo>
                  <a:pt x="11506" y="147828"/>
                </a:lnTo>
                <a:lnTo>
                  <a:pt x="15346" y="150723"/>
                </a:lnTo>
                <a:lnTo>
                  <a:pt x="20147" y="152628"/>
                </a:lnTo>
                <a:lnTo>
                  <a:pt x="25908" y="154564"/>
                </a:lnTo>
                <a:lnTo>
                  <a:pt x="31668" y="155508"/>
                </a:lnTo>
                <a:lnTo>
                  <a:pt x="39349" y="156469"/>
                </a:lnTo>
                <a:lnTo>
                  <a:pt x="56631" y="156469"/>
                </a:lnTo>
                <a:lnTo>
                  <a:pt x="64312" y="155508"/>
                </a:lnTo>
                <a:lnTo>
                  <a:pt x="63352" y="140162"/>
                </a:lnTo>
                <a:lnTo>
                  <a:pt x="59512" y="141107"/>
                </a:lnTo>
                <a:lnTo>
                  <a:pt x="39349" y="141107"/>
                </a:lnTo>
                <a:lnTo>
                  <a:pt x="32628" y="140162"/>
                </a:lnTo>
                <a:lnTo>
                  <a:pt x="26868" y="137281"/>
                </a:lnTo>
                <a:lnTo>
                  <a:pt x="22067" y="135346"/>
                </a:lnTo>
                <a:lnTo>
                  <a:pt x="19187" y="131505"/>
                </a:lnTo>
                <a:lnTo>
                  <a:pt x="19187" y="122880"/>
                </a:lnTo>
                <a:lnTo>
                  <a:pt x="20147" y="120959"/>
                </a:lnTo>
                <a:lnTo>
                  <a:pt x="20147" y="11999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" name="object 238"/>
          <p:cNvSpPr/>
          <p:nvPr/>
        </p:nvSpPr>
        <p:spPr>
          <a:xfrm>
            <a:off x="2204328" y="7328474"/>
            <a:ext cx="52791" cy="58552"/>
          </a:xfrm>
          <a:custGeom>
            <a:avLst/>
            <a:gdLst/>
            <a:ahLst/>
            <a:cxnLst/>
            <a:rect l="l" t="t" r="r" b="b"/>
            <a:pathLst>
              <a:path w="52791" h="58552">
                <a:moveTo>
                  <a:pt x="18242" y="58552"/>
                </a:moveTo>
                <a:lnTo>
                  <a:pt x="24003" y="57591"/>
                </a:lnTo>
                <a:lnTo>
                  <a:pt x="28803" y="55671"/>
                </a:lnTo>
                <a:lnTo>
                  <a:pt x="33604" y="53751"/>
                </a:lnTo>
                <a:lnTo>
                  <a:pt x="38404" y="51831"/>
                </a:lnTo>
                <a:lnTo>
                  <a:pt x="41285" y="47990"/>
                </a:lnTo>
                <a:lnTo>
                  <a:pt x="45125" y="45110"/>
                </a:lnTo>
                <a:lnTo>
                  <a:pt x="48006" y="41269"/>
                </a:lnTo>
                <a:lnTo>
                  <a:pt x="49926" y="36469"/>
                </a:lnTo>
                <a:lnTo>
                  <a:pt x="51846" y="31683"/>
                </a:lnTo>
                <a:lnTo>
                  <a:pt x="52791" y="26868"/>
                </a:lnTo>
                <a:lnTo>
                  <a:pt x="52791" y="13441"/>
                </a:lnTo>
                <a:lnTo>
                  <a:pt x="51846" y="9601"/>
                </a:lnTo>
                <a:lnTo>
                  <a:pt x="49926" y="5760"/>
                </a:lnTo>
                <a:lnTo>
                  <a:pt x="48006" y="2880"/>
                </a:lnTo>
                <a:lnTo>
                  <a:pt x="46085" y="0"/>
                </a:lnTo>
                <a:lnTo>
                  <a:pt x="34564" y="13441"/>
                </a:lnTo>
                <a:lnTo>
                  <a:pt x="34564" y="26868"/>
                </a:lnTo>
                <a:lnTo>
                  <a:pt x="33604" y="28803"/>
                </a:lnTo>
                <a:lnTo>
                  <a:pt x="32644" y="31683"/>
                </a:lnTo>
                <a:lnTo>
                  <a:pt x="30723" y="34549"/>
                </a:lnTo>
                <a:lnTo>
                  <a:pt x="28803" y="36469"/>
                </a:lnTo>
                <a:lnTo>
                  <a:pt x="26883" y="38389"/>
                </a:lnTo>
                <a:lnTo>
                  <a:pt x="24963" y="40309"/>
                </a:lnTo>
                <a:lnTo>
                  <a:pt x="22082" y="42230"/>
                </a:lnTo>
                <a:lnTo>
                  <a:pt x="19202" y="43190"/>
                </a:lnTo>
                <a:lnTo>
                  <a:pt x="4800" y="43190"/>
                </a:lnTo>
                <a:lnTo>
                  <a:pt x="0" y="56631"/>
                </a:lnTo>
                <a:lnTo>
                  <a:pt x="3840" y="57591"/>
                </a:lnTo>
                <a:lnTo>
                  <a:pt x="7680" y="58552"/>
                </a:lnTo>
                <a:lnTo>
                  <a:pt x="18242" y="5855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" name="object 239"/>
          <p:cNvSpPr/>
          <p:nvPr/>
        </p:nvSpPr>
        <p:spPr>
          <a:xfrm>
            <a:off x="2294564" y="7311191"/>
            <a:ext cx="61447" cy="114239"/>
          </a:xfrm>
          <a:custGeom>
            <a:avLst/>
            <a:gdLst/>
            <a:ahLst/>
            <a:cxnLst/>
            <a:rect l="l" t="t" r="r" b="b"/>
            <a:pathLst>
              <a:path w="61447" h="114239">
                <a:moveTo>
                  <a:pt x="32644" y="3840"/>
                </a:moveTo>
                <a:lnTo>
                  <a:pt x="29763" y="5760"/>
                </a:lnTo>
                <a:lnTo>
                  <a:pt x="27843" y="7680"/>
                </a:lnTo>
                <a:lnTo>
                  <a:pt x="24963" y="10561"/>
                </a:lnTo>
                <a:lnTo>
                  <a:pt x="23042" y="12481"/>
                </a:lnTo>
                <a:lnTo>
                  <a:pt x="20162" y="16322"/>
                </a:lnTo>
                <a:lnTo>
                  <a:pt x="17282" y="20162"/>
                </a:lnTo>
                <a:lnTo>
                  <a:pt x="17282" y="3840"/>
                </a:lnTo>
                <a:lnTo>
                  <a:pt x="16322" y="3840"/>
                </a:lnTo>
                <a:lnTo>
                  <a:pt x="16322" y="2880"/>
                </a:lnTo>
                <a:lnTo>
                  <a:pt x="15361" y="2880"/>
                </a:lnTo>
                <a:lnTo>
                  <a:pt x="14401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12318"/>
                </a:lnTo>
                <a:lnTo>
                  <a:pt x="960" y="113278"/>
                </a:lnTo>
                <a:lnTo>
                  <a:pt x="1920" y="113278"/>
                </a:lnTo>
                <a:lnTo>
                  <a:pt x="2880" y="114239"/>
                </a:lnTo>
                <a:lnTo>
                  <a:pt x="15361" y="114239"/>
                </a:lnTo>
                <a:lnTo>
                  <a:pt x="16322" y="113278"/>
                </a:lnTo>
                <a:lnTo>
                  <a:pt x="17282" y="113278"/>
                </a:lnTo>
                <a:lnTo>
                  <a:pt x="18242" y="112318"/>
                </a:lnTo>
                <a:lnTo>
                  <a:pt x="19202" y="111358"/>
                </a:lnTo>
                <a:lnTo>
                  <a:pt x="19202" y="41269"/>
                </a:lnTo>
                <a:lnTo>
                  <a:pt x="22082" y="36469"/>
                </a:lnTo>
                <a:lnTo>
                  <a:pt x="24002" y="33588"/>
                </a:lnTo>
                <a:lnTo>
                  <a:pt x="26883" y="30723"/>
                </a:lnTo>
                <a:lnTo>
                  <a:pt x="28803" y="26883"/>
                </a:lnTo>
                <a:lnTo>
                  <a:pt x="30723" y="24963"/>
                </a:lnTo>
                <a:lnTo>
                  <a:pt x="32644" y="23042"/>
                </a:lnTo>
                <a:lnTo>
                  <a:pt x="35524" y="21122"/>
                </a:lnTo>
                <a:lnTo>
                  <a:pt x="37444" y="20162"/>
                </a:lnTo>
                <a:lnTo>
                  <a:pt x="39364" y="19202"/>
                </a:lnTo>
                <a:lnTo>
                  <a:pt x="41285" y="18242"/>
                </a:lnTo>
                <a:lnTo>
                  <a:pt x="48966" y="18242"/>
                </a:lnTo>
                <a:lnTo>
                  <a:pt x="50886" y="19202"/>
                </a:lnTo>
                <a:lnTo>
                  <a:pt x="52806" y="19202"/>
                </a:lnTo>
                <a:lnTo>
                  <a:pt x="53766" y="20162"/>
                </a:lnTo>
                <a:lnTo>
                  <a:pt x="55686" y="20162"/>
                </a:lnTo>
                <a:lnTo>
                  <a:pt x="55686" y="21122"/>
                </a:lnTo>
                <a:lnTo>
                  <a:pt x="59527" y="21122"/>
                </a:lnTo>
                <a:lnTo>
                  <a:pt x="60472" y="20162"/>
                </a:lnTo>
                <a:lnTo>
                  <a:pt x="60472" y="19202"/>
                </a:lnTo>
                <a:lnTo>
                  <a:pt x="61447" y="18242"/>
                </a:lnTo>
                <a:lnTo>
                  <a:pt x="61447" y="5760"/>
                </a:lnTo>
                <a:lnTo>
                  <a:pt x="60472" y="4800"/>
                </a:lnTo>
                <a:lnTo>
                  <a:pt x="60472" y="2880"/>
                </a:lnTo>
                <a:lnTo>
                  <a:pt x="59527" y="2880"/>
                </a:lnTo>
                <a:lnTo>
                  <a:pt x="58567" y="1920"/>
                </a:lnTo>
                <a:lnTo>
                  <a:pt x="57607" y="1920"/>
                </a:lnTo>
                <a:lnTo>
                  <a:pt x="55686" y="960"/>
                </a:lnTo>
                <a:lnTo>
                  <a:pt x="53766" y="960"/>
                </a:lnTo>
                <a:lnTo>
                  <a:pt x="51846" y="0"/>
                </a:lnTo>
                <a:lnTo>
                  <a:pt x="41285" y="0"/>
                </a:lnTo>
                <a:lnTo>
                  <a:pt x="39364" y="960"/>
                </a:lnTo>
                <a:lnTo>
                  <a:pt x="36484" y="960"/>
                </a:lnTo>
                <a:lnTo>
                  <a:pt x="34564" y="2880"/>
                </a:lnTo>
                <a:lnTo>
                  <a:pt x="32644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" name="object 240"/>
          <p:cNvSpPr/>
          <p:nvPr/>
        </p:nvSpPr>
        <p:spPr>
          <a:xfrm>
            <a:off x="2383840" y="7374544"/>
            <a:ext cx="5760" cy="46085"/>
          </a:xfrm>
          <a:custGeom>
            <a:avLst/>
            <a:gdLst/>
            <a:ahLst/>
            <a:cxnLst/>
            <a:rect l="l" t="t" r="r" b="b"/>
            <a:pathLst>
              <a:path w="5760" h="46085">
                <a:moveTo>
                  <a:pt x="5760" y="46085"/>
                </a:moveTo>
                <a:lnTo>
                  <a:pt x="5760" y="15361"/>
                </a:lnTo>
                <a:lnTo>
                  <a:pt x="4800" y="10561"/>
                </a:lnTo>
                <a:lnTo>
                  <a:pt x="3840" y="5760"/>
                </a:lnTo>
                <a:lnTo>
                  <a:pt x="2880" y="0"/>
                </a:lnTo>
                <a:lnTo>
                  <a:pt x="0" y="42245"/>
                </a:lnTo>
                <a:lnTo>
                  <a:pt x="5760" y="4608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" name="object 241"/>
          <p:cNvSpPr/>
          <p:nvPr/>
        </p:nvSpPr>
        <p:spPr>
          <a:xfrm>
            <a:off x="2366558" y="7311191"/>
            <a:ext cx="105597" cy="116159"/>
          </a:xfrm>
          <a:custGeom>
            <a:avLst/>
            <a:gdLst/>
            <a:ahLst/>
            <a:cxnLst/>
            <a:rect l="l" t="t" r="r" b="b"/>
            <a:pathLst>
              <a:path w="105597" h="116159">
                <a:moveTo>
                  <a:pt x="20162" y="51831"/>
                </a:moveTo>
                <a:lnTo>
                  <a:pt x="21122" y="46085"/>
                </a:lnTo>
                <a:lnTo>
                  <a:pt x="22082" y="41269"/>
                </a:lnTo>
                <a:lnTo>
                  <a:pt x="24003" y="35524"/>
                </a:lnTo>
                <a:lnTo>
                  <a:pt x="25923" y="31683"/>
                </a:lnTo>
                <a:lnTo>
                  <a:pt x="28803" y="27843"/>
                </a:lnTo>
                <a:lnTo>
                  <a:pt x="30723" y="24003"/>
                </a:lnTo>
                <a:lnTo>
                  <a:pt x="34564" y="21122"/>
                </a:lnTo>
                <a:lnTo>
                  <a:pt x="38404" y="19202"/>
                </a:lnTo>
                <a:lnTo>
                  <a:pt x="42245" y="17282"/>
                </a:lnTo>
                <a:lnTo>
                  <a:pt x="48006" y="16322"/>
                </a:lnTo>
                <a:lnTo>
                  <a:pt x="59527" y="16322"/>
                </a:lnTo>
                <a:lnTo>
                  <a:pt x="64328" y="17282"/>
                </a:lnTo>
                <a:lnTo>
                  <a:pt x="69128" y="19202"/>
                </a:lnTo>
                <a:lnTo>
                  <a:pt x="72969" y="22082"/>
                </a:lnTo>
                <a:lnTo>
                  <a:pt x="76809" y="24963"/>
                </a:lnTo>
                <a:lnTo>
                  <a:pt x="78729" y="28803"/>
                </a:lnTo>
                <a:lnTo>
                  <a:pt x="81610" y="32644"/>
                </a:lnTo>
                <a:lnTo>
                  <a:pt x="82570" y="36469"/>
                </a:lnTo>
                <a:lnTo>
                  <a:pt x="83530" y="42245"/>
                </a:lnTo>
                <a:lnTo>
                  <a:pt x="85450" y="47030"/>
                </a:lnTo>
                <a:lnTo>
                  <a:pt x="85450" y="64312"/>
                </a:lnTo>
                <a:lnTo>
                  <a:pt x="84490" y="70073"/>
                </a:lnTo>
                <a:lnTo>
                  <a:pt x="83530" y="74874"/>
                </a:lnTo>
                <a:lnTo>
                  <a:pt x="82570" y="79674"/>
                </a:lnTo>
                <a:lnTo>
                  <a:pt x="80650" y="84475"/>
                </a:lnTo>
                <a:lnTo>
                  <a:pt x="77769" y="88315"/>
                </a:lnTo>
                <a:lnTo>
                  <a:pt x="74889" y="91196"/>
                </a:lnTo>
                <a:lnTo>
                  <a:pt x="72009" y="94076"/>
                </a:lnTo>
                <a:lnTo>
                  <a:pt x="67208" y="95996"/>
                </a:lnTo>
                <a:lnTo>
                  <a:pt x="63367" y="98877"/>
                </a:lnTo>
                <a:lnTo>
                  <a:pt x="58567" y="99837"/>
                </a:lnTo>
                <a:lnTo>
                  <a:pt x="47045" y="99837"/>
                </a:lnTo>
                <a:lnTo>
                  <a:pt x="41285" y="97917"/>
                </a:lnTo>
                <a:lnTo>
                  <a:pt x="37444" y="95996"/>
                </a:lnTo>
                <a:lnTo>
                  <a:pt x="32644" y="94076"/>
                </a:lnTo>
                <a:lnTo>
                  <a:pt x="29763" y="91196"/>
                </a:lnTo>
                <a:lnTo>
                  <a:pt x="26883" y="87355"/>
                </a:lnTo>
                <a:lnTo>
                  <a:pt x="24963" y="83515"/>
                </a:lnTo>
                <a:lnTo>
                  <a:pt x="23042" y="78714"/>
                </a:lnTo>
                <a:lnTo>
                  <a:pt x="23042" y="109438"/>
                </a:lnTo>
                <a:lnTo>
                  <a:pt x="28803" y="112318"/>
                </a:lnTo>
                <a:lnTo>
                  <a:pt x="35524" y="114239"/>
                </a:lnTo>
                <a:lnTo>
                  <a:pt x="43205" y="116159"/>
                </a:lnTo>
                <a:lnTo>
                  <a:pt x="60487" y="116159"/>
                </a:lnTo>
                <a:lnTo>
                  <a:pt x="69128" y="114239"/>
                </a:lnTo>
                <a:lnTo>
                  <a:pt x="75849" y="111358"/>
                </a:lnTo>
                <a:lnTo>
                  <a:pt x="82570" y="108478"/>
                </a:lnTo>
                <a:lnTo>
                  <a:pt x="87370" y="104637"/>
                </a:lnTo>
                <a:lnTo>
                  <a:pt x="92171" y="98877"/>
                </a:lnTo>
                <a:lnTo>
                  <a:pt x="96956" y="94076"/>
                </a:lnTo>
                <a:lnTo>
                  <a:pt x="99852" y="87355"/>
                </a:lnTo>
                <a:lnTo>
                  <a:pt x="102732" y="80634"/>
                </a:lnTo>
                <a:lnTo>
                  <a:pt x="104637" y="72953"/>
                </a:lnTo>
                <a:lnTo>
                  <a:pt x="105597" y="65272"/>
                </a:lnTo>
                <a:lnTo>
                  <a:pt x="105597" y="47990"/>
                </a:lnTo>
                <a:lnTo>
                  <a:pt x="104637" y="40309"/>
                </a:lnTo>
                <a:lnTo>
                  <a:pt x="102732" y="32644"/>
                </a:lnTo>
                <a:lnTo>
                  <a:pt x="100797" y="25908"/>
                </a:lnTo>
                <a:lnTo>
                  <a:pt x="96956" y="20162"/>
                </a:lnTo>
                <a:lnTo>
                  <a:pt x="93116" y="15361"/>
                </a:lnTo>
                <a:lnTo>
                  <a:pt x="88331" y="9601"/>
                </a:lnTo>
                <a:lnTo>
                  <a:pt x="83530" y="6720"/>
                </a:lnTo>
                <a:lnTo>
                  <a:pt x="76809" y="3840"/>
                </a:lnTo>
                <a:lnTo>
                  <a:pt x="70088" y="960"/>
                </a:lnTo>
                <a:lnTo>
                  <a:pt x="62407" y="0"/>
                </a:lnTo>
                <a:lnTo>
                  <a:pt x="45125" y="0"/>
                </a:lnTo>
                <a:lnTo>
                  <a:pt x="37444" y="960"/>
                </a:lnTo>
                <a:lnTo>
                  <a:pt x="30723" y="3840"/>
                </a:lnTo>
                <a:lnTo>
                  <a:pt x="24003" y="6720"/>
                </a:lnTo>
                <a:lnTo>
                  <a:pt x="18242" y="11521"/>
                </a:lnTo>
                <a:lnTo>
                  <a:pt x="13441" y="16322"/>
                </a:lnTo>
                <a:lnTo>
                  <a:pt x="8656" y="22082"/>
                </a:lnTo>
                <a:lnTo>
                  <a:pt x="5760" y="27843"/>
                </a:lnTo>
                <a:lnTo>
                  <a:pt x="3840" y="35524"/>
                </a:lnTo>
                <a:lnTo>
                  <a:pt x="975" y="42245"/>
                </a:lnTo>
                <a:lnTo>
                  <a:pt x="0" y="49911"/>
                </a:lnTo>
                <a:lnTo>
                  <a:pt x="0" y="68153"/>
                </a:lnTo>
                <a:lnTo>
                  <a:pt x="975" y="75834"/>
                </a:lnTo>
                <a:lnTo>
                  <a:pt x="2880" y="82555"/>
                </a:lnTo>
                <a:lnTo>
                  <a:pt x="5760" y="90236"/>
                </a:lnTo>
                <a:lnTo>
                  <a:pt x="8656" y="95996"/>
                </a:lnTo>
                <a:lnTo>
                  <a:pt x="13441" y="100797"/>
                </a:lnTo>
                <a:lnTo>
                  <a:pt x="17282" y="105597"/>
                </a:lnTo>
                <a:lnTo>
                  <a:pt x="20162" y="63352"/>
                </a:lnTo>
                <a:lnTo>
                  <a:pt x="20162" y="5183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" name="object 242"/>
          <p:cNvSpPr/>
          <p:nvPr/>
        </p:nvSpPr>
        <p:spPr>
          <a:xfrm>
            <a:off x="2500000" y="7313112"/>
            <a:ext cx="91196" cy="114239"/>
          </a:xfrm>
          <a:custGeom>
            <a:avLst/>
            <a:gdLst/>
            <a:ahLst/>
            <a:cxnLst/>
            <a:rect l="l" t="t" r="r" b="b"/>
            <a:pathLst>
              <a:path w="91196" h="114239">
                <a:moveTo>
                  <a:pt x="30723" y="114239"/>
                </a:moveTo>
                <a:lnTo>
                  <a:pt x="44165" y="114239"/>
                </a:lnTo>
                <a:lnTo>
                  <a:pt x="49926" y="112318"/>
                </a:lnTo>
                <a:lnTo>
                  <a:pt x="55686" y="109438"/>
                </a:lnTo>
                <a:lnTo>
                  <a:pt x="61432" y="106558"/>
                </a:lnTo>
                <a:lnTo>
                  <a:pt x="68153" y="101757"/>
                </a:lnTo>
                <a:lnTo>
                  <a:pt x="73913" y="95036"/>
                </a:lnTo>
                <a:lnTo>
                  <a:pt x="73913" y="110398"/>
                </a:lnTo>
                <a:lnTo>
                  <a:pt x="74874" y="110398"/>
                </a:lnTo>
                <a:lnTo>
                  <a:pt x="74874" y="111358"/>
                </a:lnTo>
                <a:lnTo>
                  <a:pt x="75834" y="111358"/>
                </a:lnTo>
                <a:lnTo>
                  <a:pt x="76794" y="112318"/>
                </a:lnTo>
                <a:lnTo>
                  <a:pt x="88315" y="112318"/>
                </a:lnTo>
                <a:lnTo>
                  <a:pt x="89275" y="111358"/>
                </a:lnTo>
                <a:lnTo>
                  <a:pt x="90236" y="111358"/>
                </a:lnTo>
                <a:lnTo>
                  <a:pt x="91196" y="110398"/>
                </a:lnTo>
                <a:lnTo>
                  <a:pt x="91196" y="1920"/>
                </a:lnTo>
                <a:lnTo>
                  <a:pt x="90236" y="960"/>
                </a:lnTo>
                <a:lnTo>
                  <a:pt x="89275" y="960"/>
                </a:lnTo>
                <a:lnTo>
                  <a:pt x="88315" y="0"/>
                </a:lnTo>
                <a:lnTo>
                  <a:pt x="74874" y="0"/>
                </a:lnTo>
                <a:lnTo>
                  <a:pt x="73913" y="960"/>
                </a:lnTo>
                <a:lnTo>
                  <a:pt x="72953" y="960"/>
                </a:lnTo>
                <a:lnTo>
                  <a:pt x="71993" y="1920"/>
                </a:lnTo>
                <a:lnTo>
                  <a:pt x="71993" y="76794"/>
                </a:lnTo>
                <a:lnTo>
                  <a:pt x="66233" y="83515"/>
                </a:lnTo>
                <a:lnTo>
                  <a:pt x="61432" y="88315"/>
                </a:lnTo>
                <a:lnTo>
                  <a:pt x="56647" y="92156"/>
                </a:lnTo>
                <a:lnTo>
                  <a:pt x="51846" y="95996"/>
                </a:lnTo>
                <a:lnTo>
                  <a:pt x="47045" y="96956"/>
                </a:lnTo>
                <a:lnTo>
                  <a:pt x="35524" y="96956"/>
                </a:lnTo>
                <a:lnTo>
                  <a:pt x="32644" y="95036"/>
                </a:lnTo>
                <a:lnTo>
                  <a:pt x="29763" y="93116"/>
                </a:lnTo>
                <a:lnTo>
                  <a:pt x="26883" y="91196"/>
                </a:lnTo>
                <a:lnTo>
                  <a:pt x="23042" y="86395"/>
                </a:lnTo>
                <a:lnTo>
                  <a:pt x="22082" y="83515"/>
                </a:lnTo>
                <a:lnTo>
                  <a:pt x="21122" y="79674"/>
                </a:lnTo>
                <a:lnTo>
                  <a:pt x="20162" y="75834"/>
                </a:lnTo>
                <a:lnTo>
                  <a:pt x="20162" y="2880"/>
                </a:lnTo>
                <a:lnTo>
                  <a:pt x="19202" y="1920"/>
                </a:lnTo>
                <a:lnTo>
                  <a:pt x="19202" y="960"/>
                </a:lnTo>
                <a:lnTo>
                  <a:pt x="17282" y="960"/>
                </a:lnTo>
                <a:lnTo>
                  <a:pt x="17282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74874"/>
                </a:lnTo>
                <a:lnTo>
                  <a:pt x="960" y="81594"/>
                </a:lnTo>
                <a:lnTo>
                  <a:pt x="1920" y="86395"/>
                </a:lnTo>
                <a:lnTo>
                  <a:pt x="3840" y="92156"/>
                </a:lnTo>
                <a:lnTo>
                  <a:pt x="5760" y="96956"/>
                </a:lnTo>
                <a:lnTo>
                  <a:pt x="8641" y="100797"/>
                </a:lnTo>
                <a:lnTo>
                  <a:pt x="11521" y="104637"/>
                </a:lnTo>
                <a:lnTo>
                  <a:pt x="15361" y="108478"/>
                </a:lnTo>
                <a:lnTo>
                  <a:pt x="20162" y="110398"/>
                </a:lnTo>
                <a:lnTo>
                  <a:pt x="24963" y="112318"/>
                </a:lnTo>
                <a:lnTo>
                  <a:pt x="30723" y="11423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" name="object 243"/>
          <p:cNvSpPr/>
          <p:nvPr/>
        </p:nvSpPr>
        <p:spPr>
          <a:xfrm>
            <a:off x="2627680" y="7311191"/>
            <a:ext cx="90236" cy="114239"/>
          </a:xfrm>
          <a:custGeom>
            <a:avLst/>
            <a:gdLst/>
            <a:ahLst/>
            <a:cxnLst/>
            <a:rect l="l" t="t" r="r" b="b"/>
            <a:pathLst>
              <a:path w="90236" h="114239">
                <a:moveTo>
                  <a:pt x="29763" y="24963"/>
                </a:moveTo>
                <a:lnTo>
                  <a:pt x="34564" y="22082"/>
                </a:lnTo>
                <a:lnTo>
                  <a:pt x="39349" y="18242"/>
                </a:lnTo>
                <a:lnTo>
                  <a:pt x="44150" y="16322"/>
                </a:lnTo>
                <a:lnTo>
                  <a:pt x="52791" y="16322"/>
                </a:lnTo>
                <a:lnTo>
                  <a:pt x="55671" y="17282"/>
                </a:lnTo>
                <a:lnTo>
                  <a:pt x="58552" y="18242"/>
                </a:lnTo>
                <a:lnTo>
                  <a:pt x="61432" y="20162"/>
                </a:lnTo>
                <a:lnTo>
                  <a:pt x="64312" y="22082"/>
                </a:lnTo>
                <a:lnTo>
                  <a:pt x="65272" y="24963"/>
                </a:lnTo>
                <a:lnTo>
                  <a:pt x="67193" y="27843"/>
                </a:lnTo>
                <a:lnTo>
                  <a:pt x="69113" y="30723"/>
                </a:lnTo>
                <a:lnTo>
                  <a:pt x="70073" y="34564"/>
                </a:lnTo>
                <a:lnTo>
                  <a:pt x="71033" y="38404"/>
                </a:lnTo>
                <a:lnTo>
                  <a:pt x="71033" y="111358"/>
                </a:lnTo>
                <a:lnTo>
                  <a:pt x="71993" y="112318"/>
                </a:lnTo>
                <a:lnTo>
                  <a:pt x="72953" y="113278"/>
                </a:lnTo>
                <a:lnTo>
                  <a:pt x="73913" y="113278"/>
                </a:lnTo>
                <a:lnTo>
                  <a:pt x="74874" y="114239"/>
                </a:lnTo>
                <a:lnTo>
                  <a:pt x="87355" y="114239"/>
                </a:lnTo>
                <a:lnTo>
                  <a:pt x="88315" y="113278"/>
                </a:lnTo>
                <a:lnTo>
                  <a:pt x="89275" y="113278"/>
                </a:lnTo>
                <a:lnTo>
                  <a:pt x="90236" y="112318"/>
                </a:lnTo>
                <a:lnTo>
                  <a:pt x="90236" y="32644"/>
                </a:lnTo>
                <a:lnTo>
                  <a:pt x="88315" y="26883"/>
                </a:lnTo>
                <a:lnTo>
                  <a:pt x="87355" y="22082"/>
                </a:lnTo>
                <a:lnTo>
                  <a:pt x="85435" y="17282"/>
                </a:lnTo>
                <a:lnTo>
                  <a:pt x="82555" y="12481"/>
                </a:lnTo>
                <a:lnTo>
                  <a:pt x="78714" y="8641"/>
                </a:lnTo>
                <a:lnTo>
                  <a:pt x="74874" y="5760"/>
                </a:lnTo>
                <a:lnTo>
                  <a:pt x="70073" y="3840"/>
                </a:lnTo>
                <a:lnTo>
                  <a:pt x="65272" y="960"/>
                </a:lnTo>
                <a:lnTo>
                  <a:pt x="59512" y="0"/>
                </a:lnTo>
                <a:lnTo>
                  <a:pt x="47030" y="0"/>
                </a:lnTo>
                <a:lnTo>
                  <a:pt x="40309" y="1920"/>
                </a:lnTo>
                <a:lnTo>
                  <a:pt x="34564" y="4800"/>
                </a:lnTo>
                <a:lnTo>
                  <a:pt x="28788" y="7680"/>
                </a:lnTo>
                <a:lnTo>
                  <a:pt x="23042" y="12481"/>
                </a:lnTo>
                <a:lnTo>
                  <a:pt x="17282" y="19202"/>
                </a:lnTo>
                <a:lnTo>
                  <a:pt x="17282" y="4800"/>
                </a:lnTo>
                <a:lnTo>
                  <a:pt x="16322" y="3840"/>
                </a:lnTo>
                <a:lnTo>
                  <a:pt x="16322" y="2880"/>
                </a:lnTo>
                <a:lnTo>
                  <a:pt x="15361" y="2880"/>
                </a:lnTo>
                <a:lnTo>
                  <a:pt x="14401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12318"/>
                </a:lnTo>
                <a:lnTo>
                  <a:pt x="960" y="113278"/>
                </a:lnTo>
                <a:lnTo>
                  <a:pt x="1920" y="113278"/>
                </a:lnTo>
                <a:lnTo>
                  <a:pt x="2880" y="114239"/>
                </a:lnTo>
                <a:lnTo>
                  <a:pt x="15361" y="114239"/>
                </a:lnTo>
                <a:lnTo>
                  <a:pt x="16322" y="113278"/>
                </a:lnTo>
                <a:lnTo>
                  <a:pt x="17282" y="113278"/>
                </a:lnTo>
                <a:lnTo>
                  <a:pt x="18242" y="112318"/>
                </a:lnTo>
                <a:lnTo>
                  <a:pt x="19202" y="111358"/>
                </a:lnTo>
                <a:lnTo>
                  <a:pt x="19202" y="36469"/>
                </a:lnTo>
                <a:lnTo>
                  <a:pt x="24003" y="29748"/>
                </a:lnTo>
                <a:lnTo>
                  <a:pt x="29763" y="249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" name="object 244"/>
          <p:cNvSpPr/>
          <p:nvPr/>
        </p:nvSpPr>
        <p:spPr>
          <a:xfrm>
            <a:off x="2768787" y="7388946"/>
            <a:ext cx="15361" cy="38404"/>
          </a:xfrm>
          <a:custGeom>
            <a:avLst/>
            <a:gdLst/>
            <a:ahLst/>
            <a:cxnLst/>
            <a:rect l="l" t="t" r="r" b="b"/>
            <a:pathLst>
              <a:path w="15361" h="38404">
                <a:moveTo>
                  <a:pt x="15361" y="20162"/>
                </a:moveTo>
                <a:lnTo>
                  <a:pt x="11521" y="18242"/>
                </a:lnTo>
                <a:lnTo>
                  <a:pt x="8641" y="15361"/>
                </a:lnTo>
                <a:lnTo>
                  <a:pt x="5760" y="12481"/>
                </a:lnTo>
                <a:lnTo>
                  <a:pt x="3840" y="8641"/>
                </a:lnTo>
                <a:lnTo>
                  <a:pt x="1920" y="4800"/>
                </a:lnTo>
                <a:lnTo>
                  <a:pt x="0" y="0"/>
                </a:lnTo>
                <a:lnTo>
                  <a:pt x="960" y="33604"/>
                </a:lnTo>
                <a:lnTo>
                  <a:pt x="6720" y="36484"/>
                </a:lnTo>
                <a:lnTo>
                  <a:pt x="13441" y="38404"/>
                </a:lnTo>
                <a:lnTo>
                  <a:pt x="15361" y="201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" name="object 245"/>
          <p:cNvSpPr/>
          <p:nvPr/>
        </p:nvSpPr>
        <p:spPr>
          <a:xfrm>
            <a:off x="2746705" y="7262241"/>
            <a:ext cx="96972" cy="165110"/>
          </a:xfrm>
          <a:custGeom>
            <a:avLst/>
            <a:gdLst/>
            <a:ahLst/>
            <a:cxnLst/>
            <a:rect l="l" t="t" r="r" b="b"/>
            <a:pathLst>
              <a:path w="96972" h="165110">
                <a:moveTo>
                  <a:pt x="975" y="122864"/>
                </a:moveTo>
                <a:lnTo>
                  <a:pt x="2895" y="129585"/>
                </a:lnTo>
                <a:lnTo>
                  <a:pt x="3840" y="137266"/>
                </a:lnTo>
                <a:lnTo>
                  <a:pt x="6720" y="143027"/>
                </a:lnTo>
                <a:lnTo>
                  <a:pt x="9616" y="147827"/>
                </a:lnTo>
                <a:lnTo>
                  <a:pt x="13456" y="153588"/>
                </a:lnTo>
                <a:lnTo>
                  <a:pt x="18242" y="157429"/>
                </a:lnTo>
                <a:lnTo>
                  <a:pt x="23042" y="160309"/>
                </a:lnTo>
                <a:lnTo>
                  <a:pt x="22082" y="126705"/>
                </a:lnTo>
                <a:lnTo>
                  <a:pt x="21122" y="121904"/>
                </a:lnTo>
                <a:lnTo>
                  <a:pt x="20177" y="116144"/>
                </a:lnTo>
                <a:lnTo>
                  <a:pt x="20177" y="100782"/>
                </a:lnTo>
                <a:lnTo>
                  <a:pt x="21122" y="95981"/>
                </a:lnTo>
                <a:lnTo>
                  <a:pt x="21122" y="91196"/>
                </a:lnTo>
                <a:lnTo>
                  <a:pt x="23042" y="86380"/>
                </a:lnTo>
                <a:lnTo>
                  <a:pt x="24003" y="81594"/>
                </a:lnTo>
                <a:lnTo>
                  <a:pt x="25923" y="77754"/>
                </a:lnTo>
                <a:lnTo>
                  <a:pt x="28803" y="73913"/>
                </a:lnTo>
                <a:lnTo>
                  <a:pt x="31683" y="71033"/>
                </a:lnTo>
                <a:lnTo>
                  <a:pt x="34564" y="69113"/>
                </a:lnTo>
                <a:lnTo>
                  <a:pt x="38404" y="66233"/>
                </a:lnTo>
                <a:lnTo>
                  <a:pt x="42245" y="65272"/>
                </a:lnTo>
                <a:lnTo>
                  <a:pt x="52806" y="65272"/>
                </a:lnTo>
                <a:lnTo>
                  <a:pt x="57607" y="67193"/>
                </a:lnTo>
                <a:lnTo>
                  <a:pt x="62407" y="71033"/>
                </a:lnTo>
                <a:lnTo>
                  <a:pt x="67208" y="73913"/>
                </a:lnTo>
                <a:lnTo>
                  <a:pt x="72969" y="78699"/>
                </a:lnTo>
                <a:lnTo>
                  <a:pt x="77769" y="85420"/>
                </a:lnTo>
                <a:lnTo>
                  <a:pt x="77769" y="127665"/>
                </a:lnTo>
                <a:lnTo>
                  <a:pt x="74889" y="131505"/>
                </a:lnTo>
                <a:lnTo>
                  <a:pt x="72009" y="134386"/>
                </a:lnTo>
                <a:lnTo>
                  <a:pt x="69128" y="137266"/>
                </a:lnTo>
                <a:lnTo>
                  <a:pt x="66248" y="140147"/>
                </a:lnTo>
                <a:lnTo>
                  <a:pt x="63367" y="142067"/>
                </a:lnTo>
                <a:lnTo>
                  <a:pt x="61447" y="143987"/>
                </a:lnTo>
                <a:lnTo>
                  <a:pt x="58567" y="144947"/>
                </a:lnTo>
                <a:lnTo>
                  <a:pt x="56647" y="146867"/>
                </a:lnTo>
                <a:lnTo>
                  <a:pt x="53766" y="146867"/>
                </a:lnTo>
                <a:lnTo>
                  <a:pt x="51846" y="147827"/>
                </a:lnTo>
                <a:lnTo>
                  <a:pt x="41285" y="147827"/>
                </a:lnTo>
                <a:lnTo>
                  <a:pt x="37444" y="146867"/>
                </a:lnTo>
                <a:lnTo>
                  <a:pt x="35524" y="165110"/>
                </a:lnTo>
                <a:lnTo>
                  <a:pt x="49926" y="165110"/>
                </a:lnTo>
                <a:lnTo>
                  <a:pt x="56647" y="163189"/>
                </a:lnTo>
                <a:lnTo>
                  <a:pt x="62407" y="159349"/>
                </a:lnTo>
                <a:lnTo>
                  <a:pt x="69128" y="156469"/>
                </a:lnTo>
                <a:lnTo>
                  <a:pt x="74889" y="151668"/>
                </a:lnTo>
                <a:lnTo>
                  <a:pt x="79689" y="145907"/>
                </a:lnTo>
                <a:lnTo>
                  <a:pt x="79689" y="160309"/>
                </a:lnTo>
                <a:lnTo>
                  <a:pt x="80650" y="160309"/>
                </a:lnTo>
                <a:lnTo>
                  <a:pt x="80650" y="161269"/>
                </a:lnTo>
                <a:lnTo>
                  <a:pt x="81610" y="162229"/>
                </a:lnTo>
                <a:lnTo>
                  <a:pt x="82570" y="162229"/>
                </a:lnTo>
                <a:lnTo>
                  <a:pt x="83530" y="163189"/>
                </a:lnTo>
                <a:lnTo>
                  <a:pt x="94091" y="163189"/>
                </a:lnTo>
                <a:lnTo>
                  <a:pt x="95051" y="162229"/>
                </a:lnTo>
                <a:lnTo>
                  <a:pt x="96012" y="162229"/>
                </a:lnTo>
                <a:lnTo>
                  <a:pt x="96972" y="161269"/>
                </a:lnTo>
                <a:lnTo>
                  <a:pt x="96972" y="1904"/>
                </a:lnTo>
                <a:lnTo>
                  <a:pt x="96012" y="944"/>
                </a:lnTo>
                <a:lnTo>
                  <a:pt x="95051" y="944"/>
                </a:lnTo>
                <a:lnTo>
                  <a:pt x="94091" y="0"/>
                </a:lnTo>
                <a:lnTo>
                  <a:pt x="80650" y="0"/>
                </a:lnTo>
                <a:lnTo>
                  <a:pt x="79689" y="944"/>
                </a:lnTo>
                <a:lnTo>
                  <a:pt x="78729" y="944"/>
                </a:lnTo>
                <a:lnTo>
                  <a:pt x="77769" y="1904"/>
                </a:lnTo>
                <a:lnTo>
                  <a:pt x="77769" y="64312"/>
                </a:lnTo>
                <a:lnTo>
                  <a:pt x="72969" y="59512"/>
                </a:lnTo>
                <a:lnTo>
                  <a:pt x="68168" y="55671"/>
                </a:lnTo>
                <a:lnTo>
                  <a:pt x="62407" y="52791"/>
                </a:lnTo>
                <a:lnTo>
                  <a:pt x="57607" y="49910"/>
                </a:lnTo>
                <a:lnTo>
                  <a:pt x="51846" y="48950"/>
                </a:lnTo>
                <a:lnTo>
                  <a:pt x="38404" y="48950"/>
                </a:lnTo>
                <a:lnTo>
                  <a:pt x="31683" y="49910"/>
                </a:lnTo>
                <a:lnTo>
                  <a:pt x="25923" y="52791"/>
                </a:lnTo>
                <a:lnTo>
                  <a:pt x="20177" y="55671"/>
                </a:lnTo>
                <a:lnTo>
                  <a:pt x="15361" y="59512"/>
                </a:lnTo>
                <a:lnTo>
                  <a:pt x="11521" y="65272"/>
                </a:lnTo>
                <a:lnTo>
                  <a:pt x="7680" y="70073"/>
                </a:lnTo>
                <a:lnTo>
                  <a:pt x="4815" y="76794"/>
                </a:lnTo>
                <a:lnTo>
                  <a:pt x="2895" y="83515"/>
                </a:lnTo>
                <a:lnTo>
                  <a:pt x="975" y="91196"/>
                </a:lnTo>
                <a:lnTo>
                  <a:pt x="0" y="98861"/>
                </a:lnTo>
                <a:lnTo>
                  <a:pt x="0" y="116144"/>
                </a:lnTo>
                <a:lnTo>
                  <a:pt x="975" y="12286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" name="object 246"/>
          <p:cNvSpPr/>
          <p:nvPr/>
        </p:nvSpPr>
        <p:spPr>
          <a:xfrm>
            <a:off x="6504035" y="9461522"/>
            <a:ext cx="32644" cy="50880"/>
          </a:xfrm>
          <a:custGeom>
            <a:avLst/>
            <a:gdLst/>
            <a:ahLst/>
            <a:cxnLst/>
            <a:rect l="l" t="t" r="r" b="b"/>
            <a:pathLst>
              <a:path w="32644" h="50880">
                <a:moveTo>
                  <a:pt x="32644" y="41279"/>
                </a:moveTo>
                <a:lnTo>
                  <a:pt x="31683" y="41279"/>
                </a:lnTo>
                <a:lnTo>
                  <a:pt x="30723" y="42242"/>
                </a:lnTo>
                <a:lnTo>
                  <a:pt x="29763" y="43200"/>
                </a:lnTo>
                <a:lnTo>
                  <a:pt x="28803" y="44159"/>
                </a:lnTo>
                <a:lnTo>
                  <a:pt x="27843" y="45118"/>
                </a:lnTo>
                <a:lnTo>
                  <a:pt x="7680" y="45118"/>
                </a:lnTo>
                <a:lnTo>
                  <a:pt x="9601" y="44159"/>
                </a:lnTo>
                <a:lnTo>
                  <a:pt x="12481" y="40320"/>
                </a:lnTo>
                <a:lnTo>
                  <a:pt x="19202" y="33599"/>
                </a:lnTo>
                <a:lnTo>
                  <a:pt x="23042" y="28800"/>
                </a:lnTo>
                <a:lnTo>
                  <a:pt x="25923" y="24961"/>
                </a:lnTo>
                <a:lnTo>
                  <a:pt x="27843" y="21121"/>
                </a:lnTo>
                <a:lnTo>
                  <a:pt x="28803" y="18239"/>
                </a:lnTo>
                <a:lnTo>
                  <a:pt x="29763" y="15358"/>
                </a:lnTo>
                <a:lnTo>
                  <a:pt x="29763" y="9601"/>
                </a:lnTo>
                <a:lnTo>
                  <a:pt x="27843" y="6720"/>
                </a:lnTo>
                <a:lnTo>
                  <a:pt x="25923" y="3838"/>
                </a:lnTo>
                <a:lnTo>
                  <a:pt x="23042" y="1921"/>
                </a:lnTo>
                <a:lnTo>
                  <a:pt x="19202" y="0"/>
                </a:lnTo>
                <a:lnTo>
                  <a:pt x="11521" y="0"/>
                </a:lnTo>
                <a:lnTo>
                  <a:pt x="8641" y="1921"/>
                </a:lnTo>
                <a:lnTo>
                  <a:pt x="5760" y="3838"/>
                </a:lnTo>
                <a:lnTo>
                  <a:pt x="2880" y="6720"/>
                </a:lnTo>
                <a:lnTo>
                  <a:pt x="1920" y="9601"/>
                </a:lnTo>
                <a:lnTo>
                  <a:pt x="960" y="14400"/>
                </a:lnTo>
                <a:lnTo>
                  <a:pt x="2880" y="14400"/>
                </a:lnTo>
                <a:lnTo>
                  <a:pt x="3840" y="11518"/>
                </a:lnTo>
                <a:lnTo>
                  <a:pt x="4800" y="9601"/>
                </a:lnTo>
                <a:lnTo>
                  <a:pt x="6720" y="7679"/>
                </a:lnTo>
                <a:lnTo>
                  <a:pt x="8641" y="6720"/>
                </a:lnTo>
                <a:lnTo>
                  <a:pt x="11521" y="5762"/>
                </a:lnTo>
                <a:lnTo>
                  <a:pt x="16322" y="5762"/>
                </a:lnTo>
                <a:lnTo>
                  <a:pt x="18242" y="6720"/>
                </a:lnTo>
                <a:lnTo>
                  <a:pt x="20162" y="8644"/>
                </a:lnTo>
                <a:lnTo>
                  <a:pt x="22082" y="10559"/>
                </a:lnTo>
                <a:lnTo>
                  <a:pt x="23042" y="13441"/>
                </a:lnTo>
                <a:lnTo>
                  <a:pt x="23042" y="21121"/>
                </a:lnTo>
                <a:lnTo>
                  <a:pt x="21122" y="24961"/>
                </a:lnTo>
                <a:lnTo>
                  <a:pt x="18242" y="30723"/>
                </a:lnTo>
                <a:lnTo>
                  <a:pt x="17761" y="31321"/>
                </a:lnTo>
                <a:lnTo>
                  <a:pt x="10550" y="39641"/>
                </a:lnTo>
                <a:lnTo>
                  <a:pt x="0" y="49921"/>
                </a:lnTo>
                <a:lnTo>
                  <a:pt x="0" y="50880"/>
                </a:lnTo>
                <a:lnTo>
                  <a:pt x="28803" y="50880"/>
                </a:lnTo>
                <a:lnTo>
                  <a:pt x="32644" y="412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" name="object 247"/>
          <p:cNvSpPr/>
          <p:nvPr/>
        </p:nvSpPr>
        <p:spPr>
          <a:xfrm>
            <a:off x="654795" y="5029203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1177165" y="489356"/>
            <a:ext cx="5418063" cy="4655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654795" y="6355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654795" y="5029201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/>
          <p:nvPr/>
        </p:nvSpPr>
        <p:spPr>
          <a:xfrm>
            <a:off x="1439233" y="566150"/>
            <a:ext cx="207356" cy="190073"/>
          </a:xfrm>
          <a:custGeom>
            <a:avLst/>
            <a:gdLst/>
            <a:ahLst/>
            <a:cxnLst/>
            <a:rect l="l" t="t" r="r" b="b"/>
            <a:pathLst>
              <a:path w="207356" h="190073">
                <a:moveTo>
                  <a:pt x="184314" y="189113"/>
                </a:moveTo>
                <a:lnTo>
                  <a:pt x="186234" y="189113"/>
                </a:lnTo>
                <a:lnTo>
                  <a:pt x="187194" y="190073"/>
                </a:lnTo>
                <a:lnTo>
                  <a:pt x="200636" y="190073"/>
                </a:lnTo>
                <a:lnTo>
                  <a:pt x="202556" y="189113"/>
                </a:lnTo>
                <a:lnTo>
                  <a:pt x="205436" y="189113"/>
                </a:lnTo>
                <a:lnTo>
                  <a:pt x="206396" y="188153"/>
                </a:lnTo>
                <a:lnTo>
                  <a:pt x="207356" y="187192"/>
                </a:lnTo>
                <a:lnTo>
                  <a:pt x="207356" y="6720"/>
                </a:lnTo>
                <a:lnTo>
                  <a:pt x="206396" y="5760"/>
                </a:lnTo>
                <a:lnTo>
                  <a:pt x="205436" y="4800"/>
                </a:lnTo>
                <a:lnTo>
                  <a:pt x="205436" y="2880"/>
                </a:lnTo>
                <a:lnTo>
                  <a:pt x="204476" y="1920"/>
                </a:lnTo>
                <a:lnTo>
                  <a:pt x="203516" y="960"/>
                </a:lnTo>
                <a:lnTo>
                  <a:pt x="201596" y="960"/>
                </a:lnTo>
                <a:lnTo>
                  <a:pt x="200636" y="0"/>
                </a:lnTo>
                <a:lnTo>
                  <a:pt x="173752" y="0"/>
                </a:lnTo>
                <a:lnTo>
                  <a:pt x="171832" y="960"/>
                </a:lnTo>
                <a:lnTo>
                  <a:pt x="170872" y="1920"/>
                </a:lnTo>
                <a:lnTo>
                  <a:pt x="168952" y="2880"/>
                </a:lnTo>
                <a:lnTo>
                  <a:pt x="167031" y="3840"/>
                </a:lnTo>
                <a:lnTo>
                  <a:pt x="166071" y="5760"/>
                </a:lnTo>
                <a:lnTo>
                  <a:pt x="165111" y="7680"/>
                </a:lnTo>
                <a:lnTo>
                  <a:pt x="163191" y="9601"/>
                </a:lnTo>
                <a:lnTo>
                  <a:pt x="162231" y="12481"/>
                </a:lnTo>
                <a:lnTo>
                  <a:pt x="161271" y="15361"/>
                </a:lnTo>
                <a:lnTo>
                  <a:pt x="103679" y="152643"/>
                </a:lnTo>
                <a:lnTo>
                  <a:pt x="47999" y="15361"/>
                </a:lnTo>
                <a:lnTo>
                  <a:pt x="47041" y="12481"/>
                </a:lnTo>
                <a:lnTo>
                  <a:pt x="46082" y="9601"/>
                </a:lnTo>
                <a:lnTo>
                  <a:pt x="45118" y="7680"/>
                </a:lnTo>
                <a:lnTo>
                  <a:pt x="44159" y="5760"/>
                </a:lnTo>
                <a:lnTo>
                  <a:pt x="42237" y="4800"/>
                </a:lnTo>
                <a:lnTo>
                  <a:pt x="40320" y="2880"/>
                </a:lnTo>
                <a:lnTo>
                  <a:pt x="38397" y="1920"/>
                </a:lnTo>
                <a:lnTo>
                  <a:pt x="36479" y="960"/>
                </a:lnTo>
                <a:lnTo>
                  <a:pt x="34558" y="0"/>
                </a:lnTo>
                <a:lnTo>
                  <a:pt x="5762" y="0"/>
                </a:lnTo>
                <a:lnTo>
                  <a:pt x="3838" y="1920"/>
                </a:lnTo>
                <a:lnTo>
                  <a:pt x="1923" y="3840"/>
                </a:lnTo>
                <a:lnTo>
                  <a:pt x="0" y="6720"/>
                </a:lnTo>
                <a:lnTo>
                  <a:pt x="0" y="186248"/>
                </a:lnTo>
                <a:lnTo>
                  <a:pt x="964" y="187192"/>
                </a:lnTo>
                <a:lnTo>
                  <a:pt x="964" y="188153"/>
                </a:lnTo>
                <a:lnTo>
                  <a:pt x="1923" y="189113"/>
                </a:lnTo>
                <a:lnTo>
                  <a:pt x="3838" y="189113"/>
                </a:lnTo>
                <a:lnTo>
                  <a:pt x="4803" y="190073"/>
                </a:lnTo>
                <a:lnTo>
                  <a:pt x="18240" y="190073"/>
                </a:lnTo>
                <a:lnTo>
                  <a:pt x="20162" y="189113"/>
                </a:lnTo>
                <a:lnTo>
                  <a:pt x="23038" y="189113"/>
                </a:lnTo>
                <a:lnTo>
                  <a:pt x="24003" y="188153"/>
                </a:lnTo>
                <a:lnTo>
                  <a:pt x="24961" y="187192"/>
                </a:lnTo>
                <a:lnTo>
                  <a:pt x="24961" y="20162"/>
                </a:lnTo>
                <a:lnTo>
                  <a:pt x="90237" y="186248"/>
                </a:lnTo>
                <a:lnTo>
                  <a:pt x="90237" y="187192"/>
                </a:lnTo>
                <a:lnTo>
                  <a:pt x="91197" y="188153"/>
                </a:lnTo>
                <a:lnTo>
                  <a:pt x="92157" y="189113"/>
                </a:lnTo>
                <a:lnTo>
                  <a:pt x="94078" y="189113"/>
                </a:lnTo>
                <a:lnTo>
                  <a:pt x="95998" y="190073"/>
                </a:lnTo>
                <a:lnTo>
                  <a:pt x="110400" y="190073"/>
                </a:lnTo>
                <a:lnTo>
                  <a:pt x="111360" y="189113"/>
                </a:lnTo>
                <a:lnTo>
                  <a:pt x="112320" y="189113"/>
                </a:lnTo>
                <a:lnTo>
                  <a:pt x="113280" y="188153"/>
                </a:lnTo>
                <a:lnTo>
                  <a:pt x="114240" y="187192"/>
                </a:lnTo>
                <a:lnTo>
                  <a:pt x="115200" y="186248"/>
                </a:lnTo>
                <a:lnTo>
                  <a:pt x="182393" y="20162"/>
                </a:lnTo>
                <a:lnTo>
                  <a:pt x="182393" y="186248"/>
                </a:lnTo>
                <a:lnTo>
                  <a:pt x="183353" y="187192"/>
                </a:lnTo>
                <a:lnTo>
                  <a:pt x="183353" y="188153"/>
                </a:lnTo>
                <a:lnTo>
                  <a:pt x="184314" y="1891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" name="object 5"/>
          <p:cNvSpPr/>
          <p:nvPr/>
        </p:nvSpPr>
        <p:spPr>
          <a:xfrm>
            <a:off x="1691700" y="560390"/>
            <a:ext cx="29763" cy="29763"/>
          </a:xfrm>
          <a:custGeom>
            <a:avLst/>
            <a:gdLst/>
            <a:ahLst/>
            <a:cxnLst/>
            <a:rect l="l" t="t" r="r" b="b"/>
            <a:pathLst>
              <a:path w="29763" h="29763">
                <a:moveTo>
                  <a:pt x="29763" y="14401"/>
                </a:moveTo>
                <a:lnTo>
                  <a:pt x="29763" y="9601"/>
                </a:lnTo>
                <a:lnTo>
                  <a:pt x="28803" y="5760"/>
                </a:lnTo>
                <a:lnTo>
                  <a:pt x="26883" y="3840"/>
                </a:lnTo>
                <a:lnTo>
                  <a:pt x="24003" y="1920"/>
                </a:lnTo>
                <a:lnTo>
                  <a:pt x="20162" y="0"/>
                </a:lnTo>
                <a:lnTo>
                  <a:pt x="8641" y="0"/>
                </a:lnTo>
                <a:lnTo>
                  <a:pt x="4815" y="1920"/>
                </a:lnTo>
                <a:lnTo>
                  <a:pt x="2880" y="3840"/>
                </a:lnTo>
                <a:lnTo>
                  <a:pt x="975" y="5760"/>
                </a:lnTo>
                <a:lnTo>
                  <a:pt x="0" y="9601"/>
                </a:lnTo>
                <a:lnTo>
                  <a:pt x="0" y="21122"/>
                </a:lnTo>
                <a:lnTo>
                  <a:pt x="975" y="24963"/>
                </a:lnTo>
                <a:lnTo>
                  <a:pt x="2880" y="26883"/>
                </a:lnTo>
                <a:lnTo>
                  <a:pt x="4815" y="28803"/>
                </a:lnTo>
                <a:lnTo>
                  <a:pt x="8641" y="29763"/>
                </a:lnTo>
                <a:lnTo>
                  <a:pt x="20162" y="29763"/>
                </a:lnTo>
                <a:lnTo>
                  <a:pt x="24003" y="28803"/>
                </a:lnTo>
                <a:lnTo>
                  <a:pt x="26883" y="26883"/>
                </a:lnTo>
                <a:lnTo>
                  <a:pt x="28803" y="24002"/>
                </a:lnTo>
                <a:lnTo>
                  <a:pt x="29763" y="20162"/>
                </a:lnTo>
                <a:lnTo>
                  <a:pt x="29763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" name="object 6"/>
          <p:cNvSpPr/>
          <p:nvPr/>
        </p:nvSpPr>
        <p:spPr>
          <a:xfrm>
            <a:off x="1694581" y="615116"/>
            <a:ext cx="24002" cy="141107"/>
          </a:xfrm>
          <a:custGeom>
            <a:avLst/>
            <a:gdLst/>
            <a:ahLst/>
            <a:cxnLst/>
            <a:rect l="l" t="t" r="r" b="b"/>
            <a:pathLst>
              <a:path w="24002" h="141107">
                <a:moveTo>
                  <a:pt x="24002" y="3840"/>
                </a:moveTo>
                <a:lnTo>
                  <a:pt x="23042" y="2880"/>
                </a:lnTo>
                <a:lnTo>
                  <a:pt x="23042" y="1920"/>
                </a:lnTo>
                <a:lnTo>
                  <a:pt x="22082" y="1920"/>
                </a:lnTo>
                <a:lnTo>
                  <a:pt x="21122" y="960"/>
                </a:lnTo>
                <a:lnTo>
                  <a:pt x="18242" y="960"/>
                </a:lnTo>
                <a:lnTo>
                  <a:pt x="16322" y="0"/>
                </a:lnTo>
                <a:lnTo>
                  <a:pt x="7680" y="0"/>
                </a:lnTo>
                <a:lnTo>
                  <a:pt x="5760" y="960"/>
                </a:lnTo>
                <a:lnTo>
                  <a:pt x="1935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39186"/>
                </a:lnTo>
                <a:lnTo>
                  <a:pt x="960" y="139186"/>
                </a:lnTo>
                <a:lnTo>
                  <a:pt x="960" y="140147"/>
                </a:lnTo>
                <a:lnTo>
                  <a:pt x="2880" y="140147"/>
                </a:lnTo>
                <a:lnTo>
                  <a:pt x="4800" y="141107"/>
                </a:lnTo>
                <a:lnTo>
                  <a:pt x="19202" y="141107"/>
                </a:lnTo>
                <a:lnTo>
                  <a:pt x="20162" y="140147"/>
                </a:lnTo>
                <a:lnTo>
                  <a:pt x="22082" y="140147"/>
                </a:lnTo>
                <a:lnTo>
                  <a:pt x="23042" y="139186"/>
                </a:lnTo>
                <a:lnTo>
                  <a:pt x="24002" y="138226"/>
                </a:lnTo>
                <a:lnTo>
                  <a:pt x="2400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" name="object 7"/>
          <p:cNvSpPr/>
          <p:nvPr/>
        </p:nvSpPr>
        <p:spPr>
          <a:xfrm>
            <a:off x="1752188" y="613196"/>
            <a:ext cx="94076" cy="144947"/>
          </a:xfrm>
          <a:custGeom>
            <a:avLst/>
            <a:gdLst/>
            <a:ahLst/>
            <a:cxnLst/>
            <a:rect l="l" t="t" r="r" b="b"/>
            <a:pathLst>
              <a:path w="94076" h="144947">
                <a:moveTo>
                  <a:pt x="960" y="128640"/>
                </a:moveTo>
                <a:lnTo>
                  <a:pt x="960" y="130545"/>
                </a:lnTo>
                <a:lnTo>
                  <a:pt x="1920" y="132481"/>
                </a:lnTo>
                <a:lnTo>
                  <a:pt x="2880" y="133426"/>
                </a:lnTo>
                <a:lnTo>
                  <a:pt x="3840" y="134386"/>
                </a:lnTo>
                <a:lnTo>
                  <a:pt x="4800" y="135361"/>
                </a:lnTo>
                <a:lnTo>
                  <a:pt x="6720" y="136306"/>
                </a:lnTo>
                <a:lnTo>
                  <a:pt x="8641" y="138226"/>
                </a:lnTo>
                <a:lnTo>
                  <a:pt x="10561" y="139202"/>
                </a:lnTo>
                <a:lnTo>
                  <a:pt x="13441" y="140147"/>
                </a:lnTo>
                <a:lnTo>
                  <a:pt x="17282" y="141107"/>
                </a:lnTo>
                <a:lnTo>
                  <a:pt x="21122" y="142067"/>
                </a:lnTo>
                <a:lnTo>
                  <a:pt x="24963" y="143027"/>
                </a:lnTo>
                <a:lnTo>
                  <a:pt x="28803" y="143987"/>
                </a:lnTo>
                <a:lnTo>
                  <a:pt x="32628" y="144947"/>
                </a:lnTo>
                <a:lnTo>
                  <a:pt x="49910" y="144947"/>
                </a:lnTo>
                <a:lnTo>
                  <a:pt x="56631" y="143987"/>
                </a:lnTo>
                <a:lnTo>
                  <a:pt x="63352" y="142067"/>
                </a:lnTo>
                <a:lnTo>
                  <a:pt x="70073" y="140147"/>
                </a:lnTo>
                <a:lnTo>
                  <a:pt x="74874" y="137266"/>
                </a:lnTo>
                <a:lnTo>
                  <a:pt x="79674" y="134386"/>
                </a:lnTo>
                <a:lnTo>
                  <a:pt x="84475" y="130545"/>
                </a:lnTo>
                <a:lnTo>
                  <a:pt x="88315" y="125745"/>
                </a:lnTo>
                <a:lnTo>
                  <a:pt x="90236" y="120959"/>
                </a:lnTo>
                <a:lnTo>
                  <a:pt x="93116" y="115199"/>
                </a:lnTo>
                <a:lnTo>
                  <a:pt x="94076" y="109438"/>
                </a:lnTo>
                <a:lnTo>
                  <a:pt x="94076" y="96956"/>
                </a:lnTo>
                <a:lnTo>
                  <a:pt x="93116" y="92156"/>
                </a:lnTo>
                <a:lnTo>
                  <a:pt x="91196" y="88315"/>
                </a:lnTo>
                <a:lnTo>
                  <a:pt x="89275" y="84475"/>
                </a:lnTo>
                <a:lnTo>
                  <a:pt x="86395" y="80634"/>
                </a:lnTo>
                <a:lnTo>
                  <a:pt x="83515" y="77754"/>
                </a:lnTo>
                <a:lnTo>
                  <a:pt x="80634" y="74874"/>
                </a:lnTo>
                <a:lnTo>
                  <a:pt x="76794" y="71993"/>
                </a:lnTo>
                <a:lnTo>
                  <a:pt x="72953" y="70073"/>
                </a:lnTo>
                <a:lnTo>
                  <a:pt x="68153" y="68153"/>
                </a:lnTo>
                <a:lnTo>
                  <a:pt x="64312" y="66233"/>
                </a:lnTo>
                <a:lnTo>
                  <a:pt x="60472" y="64312"/>
                </a:lnTo>
                <a:lnTo>
                  <a:pt x="56631" y="62392"/>
                </a:lnTo>
                <a:lnTo>
                  <a:pt x="51831" y="61432"/>
                </a:lnTo>
                <a:lnTo>
                  <a:pt x="47990" y="59512"/>
                </a:lnTo>
                <a:lnTo>
                  <a:pt x="44150" y="57591"/>
                </a:lnTo>
                <a:lnTo>
                  <a:pt x="40309" y="56631"/>
                </a:lnTo>
                <a:lnTo>
                  <a:pt x="37429" y="54711"/>
                </a:lnTo>
                <a:lnTo>
                  <a:pt x="34564" y="51831"/>
                </a:lnTo>
                <a:lnTo>
                  <a:pt x="31683" y="49911"/>
                </a:lnTo>
                <a:lnTo>
                  <a:pt x="29748" y="47990"/>
                </a:lnTo>
                <a:lnTo>
                  <a:pt x="27843" y="45110"/>
                </a:lnTo>
                <a:lnTo>
                  <a:pt x="26868" y="41285"/>
                </a:lnTo>
                <a:lnTo>
                  <a:pt x="26868" y="35509"/>
                </a:lnTo>
                <a:lnTo>
                  <a:pt x="27843" y="32628"/>
                </a:lnTo>
                <a:lnTo>
                  <a:pt x="28803" y="30723"/>
                </a:lnTo>
                <a:lnTo>
                  <a:pt x="29748" y="27828"/>
                </a:lnTo>
                <a:lnTo>
                  <a:pt x="30723" y="25923"/>
                </a:lnTo>
                <a:lnTo>
                  <a:pt x="32628" y="24002"/>
                </a:lnTo>
                <a:lnTo>
                  <a:pt x="34564" y="22067"/>
                </a:lnTo>
                <a:lnTo>
                  <a:pt x="37429" y="21107"/>
                </a:lnTo>
                <a:lnTo>
                  <a:pt x="40309" y="20162"/>
                </a:lnTo>
                <a:lnTo>
                  <a:pt x="44150" y="19202"/>
                </a:lnTo>
                <a:lnTo>
                  <a:pt x="60472" y="19202"/>
                </a:lnTo>
                <a:lnTo>
                  <a:pt x="63352" y="20162"/>
                </a:lnTo>
                <a:lnTo>
                  <a:pt x="67193" y="22067"/>
                </a:lnTo>
                <a:lnTo>
                  <a:pt x="70073" y="23042"/>
                </a:lnTo>
                <a:lnTo>
                  <a:pt x="72953" y="24002"/>
                </a:lnTo>
                <a:lnTo>
                  <a:pt x="75834" y="24947"/>
                </a:lnTo>
                <a:lnTo>
                  <a:pt x="77754" y="25923"/>
                </a:lnTo>
                <a:lnTo>
                  <a:pt x="79674" y="26883"/>
                </a:lnTo>
                <a:lnTo>
                  <a:pt x="81594" y="28788"/>
                </a:lnTo>
                <a:lnTo>
                  <a:pt x="85435" y="28788"/>
                </a:lnTo>
                <a:lnTo>
                  <a:pt x="85435" y="27828"/>
                </a:lnTo>
                <a:lnTo>
                  <a:pt x="86395" y="27828"/>
                </a:lnTo>
                <a:lnTo>
                  <a:pt x="86395" y="25923"/>
                </a:lnTo>
                <a:lnTo>
                  <a:pt x="87355" y="24947"/>
                </a:lnTo>
                <a:lnTo>
                  <a:pt x="87355" y="15361"/>
                </a:lnTo>
                <a:lnTo>
                  <a:pt x="86395" y="14386"/>
                </a:lnTo>
                <a:lnTo>
                  <a:pt x="86395" y="11521"/>
                </a:lnTo>
                <a:lnTo>
                  <a:pt x="85435" y="10561"/>
                </a:lnTo>
                <a:lnTo>
                  <a:pt x="84475" y="9601"/>
                </a:lnTo>
                <a:lnTo>
                  <a:pt x="83515" y="8641"/>
                </a:lnTo>
                <a:lnTo>
                  <a:pt x="82555" y="7680"/>
                </a:lnTo>
                <a:lnTo>
                  <a:pt x="81594" y="6720"/>
                </a:lnTo>
                <a:lnTo>
                  <a:pt x="79674" y="5760"/>
                </a:lnTo>
                <a:lnTo>
                  <a:pt x="76794" y="4800"/>
                </a:lnTo>
                <a:lnTo>
                  <a:pt x="74874" y="3840"/>
                </a:lnTo>
                <a:lnTo>
                  <a:pt x="71993" y="2880"/>
                </a:lnTo>
                <a:lnTo>
                  <a:pt x="69113" y="1920"/>
                </a:lnTo>
                <a:lnTo>
                  <a:pt x="66233" y="1920"/>
                </a:lnTo>
                <a:lnTo>
                  <a:pt x="62392" y="960"/>
                </a:lnTo>
                <a:lnTo>
                  <a:pt x="58552" y="0"/>
                </a:lnTo>
                <a:lnTo>
                  <a:pt x="44150" y="0"/>
                </a:lnTo>
                <a:lnTo>
                  <a:pt x="36469" y="960"/>
                </a:lnTo>
                <a:lnTo>
                  <a:pt x="30723" y="2880"/>
                </a:lnTo>
                <a:lnTo>
                  <a:pt x="24963" y="5760"/>
                </a:lnTo>
                <a:lnTo>
                  <a:pt x="19187" y="8641"/>
                </a:lnTo>
                <a:lnTo>
                  <a:pt x="15346" y="11521"/>
                </a:lnTo>
                <a:lnTo>
                  <a:pt x="11521" y="15361"/>
                </a:lnTo>
                <a:lnTo>
                  <a:pt x="8641" y="20162"/>
                </a:lnTo>
                <a:lnTo>
                  <a:pt x="6720" y="24002"/>
                </a:lnTo>
                <a:lnTo>
                  <a:pt x="4800" y="28788"/>
                </a:lnTo>
                <a:lnTo>
                  <a:pt x="3840" y="34564"/>
                </a:lnTo>
                <a:lnTo>
                  <a:pt x="3840" y="45110"/>
                </a:lnTo>
                <a:lnTo>
                  <a:pt x="4800" y="49911"/>
                </a:lnTo>
                <a:lnTo>
                  <a:pt x="6720" y="54711"/>
                </a:lnTo>
                <a:lnTo>
                  <a:pt x="8641" y="58552"/>
                </a:lnTo>
                <a:lnTo>
                  <a:pt x="10561" y="62392"/>
                </a:lnTo>
                <a:lnTo>
                  <a:pt x="14401" y="65272"/>
                </a:lnTo>
                <a:lnTo>
                  <a:pt x="17282" y="68153"/>
                </a:lnTo>
                <a:lnTo>
                  <a:pt x="21122" y="71033"/>
                </a:lnTo>
                <a:lnTo>
                  <a:pt x="24963" y="72953"/>
                </a:lnTo>
                <a:lnTo>
                  <a:pt x="28803" y="74874"/>
                </a:lnTo>
                <a:lnTo>
                  <a:pt x="32628" y="76794"/>
                </a:lnTo>
                <a:lnTo>
                  <a:pt x="36469" y="78714"/>
                </a:lnTo>
                <a:lnTo>
                  <a:pt x="41269" y="80634"/>
                </a:lnTo>
                <a:lnTo>
                  <a:pt x="45110" y="81594"/>
                </a:lnTo>
                <a:lnTo>
                  <a:pt x="48950" y="83515"/>
                </a:lnTo>
                <a:lnTo>
                  <a:pt x="52791" y="84475"/>
                </a:lnTo>
                <a:lnTo>
                  <a:pt x="56631" y="86395"/>
                </a:lnTo>
                <a:lnTo>
                  <a:pt x="59512" y="88315"/>
                </a:lnTo>
                <a:lnTo>
                  <a:pt x="63352" y="90236"/>
                </a:lnTo>
                <a:lnTo>
                  <a:pt x="65272" y="93116"/>
                </a:lnTo>
                <a:lnTo>
                  <a:pt x="67193" y="95036"/>
                </a:lnTo>
                <a:lnTo>
                  <a:pt x="69113" y="97917"/>
                </a:lnTo>
                <a:lnTo>
                  <a:pt x="70073" y="100797"/>
                </a:lnTo>
                <a:lnTo>
                  <a:pt x="70073" y="108478"/>
                </a:lnTo>
                <a:lnTo>
                  <a:pt x="69113" y="111358"/>
                </a:lnTo>
                <a:lnTo>
                  <a:pt x="68153" y="114239"/>
                </a:lnTo>
                <a:lnTo>
                  <a:pt x="66233" y="117119"/>
                </a:lnTo>
                <a:lnTo>
                  <a:pt x="64312" y="119024"/>
                </a:lnTo>
                <a:lnTo>
                  <a:pt x="62392" y="120959"/>
                </a:lnTo>
                <a:lnTo>
                  <a:pt x="59512" y="122864"/>
                </a:lnTo>
                <a:lnTo>
                  <a:pt x="56631" y="123840"/>
                </a:lnTo>
                <a:lnTo>
                  <a:pt x="53751" y="124800"/>
                </a:lnTo>
                <a:lnTo>
                  <a:pt x="49910" y="125745"/>
                </a:lnTo>
                <a:lnTo>
                  <a:pt x="37429" y="125745"/>
                </a:lnTo>
                <a:lnTo>
                  <a:pt x="31683" y="124800"/>
                </a:lnTo>
                <a:lnTo>
                  <a:pt x="27843" y="123840"/>
                </a:lnTo>
                <a:lnTo>
                  <a:pt x="24002" y="122864"/>
                </a:lnTo>
                <a:lnTo>
                  <a:pt x="20162" y="120959"/>
                </a:lnTo>
                <a:lnTo>
                  <a:pt x="17282" y="119024"/>
                </a:lnTo>
                <a:lnTo>
                  <a:pt x="13441" y="118079"/>
                </a:lnTo>
                <a:lnTo>
                  <a:pt x="11521" y="116144"/>
                </a:lnTo>
                <a:lnTo>
                  <a:pt x="9601" y="115199"/>
                </a:lnTo>
                <a:lnTo>
                  <a:pt x="6720" y="114239"/>
                </a:lnTo>
                <a:lnTo>
                  <a:pt x="5760" y="113278"/>
                </a:lnTo>
                <a:lnTo>
                  <a:pt x="2880" y="113278"/>
                </a:lnTo>
                <a:lnTo>
                  <a:pt x="2880" y="114239"/>
                </a:lnTo>
                <a:lnTo>
                  <a:pt x="1920" y="114239"/>
                </a:lnTo>
                <a:lnTo>
                  <a:pt x="960" y="115199"/>
                </a:lnTo>
                <a:lnTo>
                  <a:pt x="960" y="118079"/>
                </a:lnTo>
                <a:lnTo>
                  <a:pt x="0" y="119984"/>
                </a:lnTo>
                <a:lnTo>
                  <a:pt x="0" y="126705"/>
                </a:lnTo>
                <a:lnTo>
                  <a:pt x="960" y="1286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" name="object 8"/>
          <p:cNvSpPr/>
          <p:nvPr/>
        </p:nvSpPr>
        <p:spPr>
          <a:xfrm>
            <a:off x="1869292" y="671748"/>
            <a:ext cx="71048" cy="20162"/>
          </a:xfrm>
          <a:custGeom>
            <a:avLst/>
            <a:gdLst/>
            <a:ahLst/>
            <a:cxnLst/>
            <a:rect l="l" t="t" r="r" b="b"/>
            <a:pathLst>
              <a:path w="71048" h="20162">
                <a:moveTo>
                  <a:pt x="71048" y="3840"/>
                </a:moveTo>
                <a:lnTo>
                  <a:pt x="70088" y="2880"/>
                </a:lnTo>
                <a:lnTo>
                  <a:pt x="70088" y="1920"/>
                </a:lnTo>
                <a:lnTo>
                  <a:pt x="69128" y="960"/>
                </a:lnTo>
                <a:lnTo>
                  <a:pt x="68168" y="0"/>
                </a:lnTo>
                <a:lnTo>
                  <a:pt x="2880" y="0"/>
                </a:lnTo>
                <a:lnTo>
                  <a:pt x="1935" y="960"/>
                </a:lnTo>
                <a:lnTo>
                  <a:pt x="975" y="1920"/>
                </a:lnTo>
                <a:lnTo>
                  <a:pt x="0" y="3840"/>
                </a:lnTo>
                <a:lnTo>
                  <a:pt x="0" y="16322"/>
                </a:lnTo>
                <a:lnTo>
                  <a:pt x="975" y="17282"/>
                </a:lnTo>
                <a:lnTo>
                  <a:pt x="1935" y="19202"/>
                </a:lnTo>
                <a:lnTo>
                  <a:pt x="2880" y="20162"/>
                </a:lnTo>
                <a:lnTo>
                  <a:pt x="68168" y="20162"/>
                </a:lnTo>
                <a:lnTo>
                  <a:pt x="69128" y="19202"/>
                </a:lnTo>
                <a:lnTo>
                  <a:pt x="70088" y="17282"/>
                </a:lnTo>
                <a:lnTo>
                  <a:pt x="71048" y="16322"/>
                </a:lnTo>
                <a:lnTo>
                  <a:pt x="71048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" name="object 9"/>
          <p:cNvSpPr/>
          <p:nvPr/>
        </p:nvSpPr>
        <p:spPr>
          <a:xfrm>
            <a:off x="1955703" y="579592"/>
            <a:ext cx="86395" cy="178551"/>
          </a:xfrm>
          <a:custGeom>
            <a:avLst/>
            <a:gdLst/>
            <a:ahLst/>
            <a:cxnLst/>
            <a:rect l="l" t="t" r="r" b="b"/>
            <a:pathLst>
              <a:path w="86395" h="178551">
                <a:moveTo>
                  <a:pt x="86395" y="42245"/>
                </a:moveTo>
                <a:lnTo>
                  <a:pt x="85435" y="40325"/>
                </a:lnTo>
                <a:lnTo>
                  <a:pt x="85435" y="38404"/>
                </a:lnTo>
                <a:lnTo>
                  <a:pt x="84475" y="37444"/>
                </a:lnTo>
                <a:lnTo>
                  <a:pt x="83515" y="37444"/>
                </a:lnTo>
                <a:lnTo>
                  <a:pt x="82555" y="36484"/>
                </a:lnTo>
                <a:lnTo>
                  <a:pt x="47990" y="36484"/>
                </a:lnTo>
                <a:lnTo>
                  <a:pt x="47990" y="3840"/>
                </a:lnTo>
                <a:lnTo>
                  <a:pt x="47030" y="3840"/>
                </a:lnTo>
                <a:lnTo>
                  <a:pt x="47030" y="2880"/>
                </a:lnTo>
                <a:lnTo>
                  <a:pt x="46070" y="2880"/>
                </a:lnTo>
                <a:lnTo>
                  <a:pt x="46070" y="1920"/>
                </a:lnTo>
                <a:lnTo>
                  <a:pt x="45110" y="1920"/>
                </a:lnTo>
                <a:lnTo>
                  <a:pt x="44150" y="960"/>
                </a:lnTo>
                <a:lnTo>
                  <a:pt x="41269" y="960"/>
                </a:lnTo>
                <a:lnTo>
                  <a:pt x="39349" y="0"/>
                </a:lnTo>
                <a:lnTo>
                  <a:pt x="32628" y="0"/>
                </a:lnTo>
                <a:lnTo>
                  <a:pt x="30723" y="960"/>
                </a:lnTo>
                <a:lnTo>
                  <a:pt x="26883" y="960"/>
                </a:lnTo>
                <a:lnTo>
                  <a:pt x="25907" y="1920"/>
                </a:lnTo>
                <a:lnTo>
                  <a:pt x="24947" y="1920"/>
                </a:lnTo>
                <a:lnTo>
                  <a:pt x="24002" y="2880"/>
                </a:lnTo>
                <a:lnTo>
                  <a:pt x="23042" y="3840"/>
                </a:lnTo>
                <a:lnTo>
                  <a:pt x="23042" y="36484"/>
                </a:lnTo>
                <a:lnTo>
                  <a:pt x="2880" y="36484"/>
                </a:lnTo>
                <a:lnTo>
                  <a:pt x="2880" y="37444"/>
                </a:lnTo>
                <a:lnTo>
                  <a:pt x="1920" y="37444"/>
                </a:lnTo>
                <a:lnTo>
                  <a:pt x="960" y="38404"/>
                </a:lnTo>
                <a:lnTo>
                  <a:pt x="960" y="40325"/>
                </a:lnTo>
                <a:lnTo>
                  <a:pt x="0" y="42245"/>
                </a:lnTo>
                <a:lnTo>
                  <a:pt x="0" y="52806"/>
                </a:lnTo>
                <a:lnTo>
                  <a:pt x="960" y="53766"/>
                </a:lnTo>
                <a:lnTo>
                  <a:pt x="1920" y="55671"/>
                </a:lnTo>
                <a:lnTo>
                  <a:pt x="2880" y="56647"/>
                </a:lnTo>
                <a:lnTo>
                  <a:pt x="23042" y="56647"/>
                </a:lnTo>
                <a:lnTo>
                  <a:pt x="23042" y="141122"/>
                </a:lnTo>
                <a:lnTo>
                  <a:pt x="24002" y="147843"/>
                </a:lnTo>
                <a:lnTo>
                  <a:pt x="24947" y="153588"/>
                </a:lnTo>
                <a:lnTo>
                  <a:pt x="26883" y="159349"/>
                </a:lnTo>
                <a:lnTo>
                  <a:pt x="28788" y="164150"/>
                </a:lnTo>
                <a:lnTo>
                  <a:pt x="32628" y="167990"/>
                </a:lnTo>
                <a:lnTo>
                  <a:pt x="35509" y="170870"/>
                </a:lnTo>
                <a:lnTo>
                  <a:pt x="39349" y="173751"/>
                </a:lnTo>
                <a:lnTo>
                  <a:pt x="44150" y="175671"/>
                </a:lnTo>
                <a:lnTo>
                  <a:pt x="48950" y="177591"/>
                </a:lnTo>
                <a:lnTo>
                  <a:pt x="55671" y="178551"/>
                </a:lnTo>
                <a:lnTo>
                  <a:pt x="66233" y="178551"/>
                </a:lnTo>
                <a:lnTo>
                  <a:pt x="69113" y="177591"/>
                </a:lnTo>
                <a:lnTo>
                  <a:pt x="72953" y="177591"/>
                </a:lnTo>
                <a:lnTo>
                  <a:pt x="74874" y="176631"/>
                </a:lnTo>
                <a:lnTo>
                  <a:pt x="76794" y="176631"/>
                </a:lnTo>
                <a:lnTo>
                  <a:pt x="78714" y="175671"/>
                </a:lnTo>
                <a:lnTo>
                  <a:pt x="80634" y="175671"/>
                </a:lnTo>
                <a:lnTo>
                  <a:pt x="82555" y="174711"/>
                </a:lnTo>
                <a:lnTo>
                  <a:pt x="83515" y="173751"/>
                </a:lnTo>
                <a:lnTo>
                  <a:pt x="84475" y="172806"/>
                </a:lnTo>
                <a:lnTo>
                  <a:pt x="84475" y="171830"/>
                </a:lnTo>
                <a:lnTo>
                  <a:pt x="85435" y="170870"/>
                </a:lnTo>
                <a:lnTo>
                  <a:pt x="85435" y="168965"/>
                </a:lnTo>
                <a:lnTo>
                  <a:pt x="86395" y="167990"/>
                </a:lnTo>
                <a:lnTo>
                  <a:pt x="86395" y="158404"/>
                </a:lnTo>
                <a:lnTo>
                  <a:pt x="85435" y="157444"/>
                </a:lnTo>
                <a:lnTo>
                  <a:pt x="85435" y="154564"/>
                </a:lnTo>
                <a:lnTo>
                  <a:pt x="84475" y="154564"/>
                </a:lnTo>
                <a:lnTo>
                  <a:pt x="83515" y="153588"/>
                </a:lnTo>
                <a:lnTo>
                  <a:pt x="81594" y="153588"/>
                </a:lnTo>
                <a:lnTo>
                  <a:pt x="80634" y="154564"/>
                </a:lnTo>
                <a:lnTo>
                  <a:pt x="79674" y="154564"/>
                </a:lnTo>
                <a:lnTo>
                  <a:pt x="77754" y="155524"/>
                </a:lnTo>
                <a:lnTo>
                  <a:pt x="76794" y="155524"/>
                </a:lnTo>
                <a:lnTo>
                  <a:pt x="74874" y="156469"/>
                </a:lnTo>
                <a:lnTo>
                  <a:pt x="73913" y="156469"/>
                </a:lnTo>
                <a:lnTo>
                  <a:pt x="71993" y="157444"/>
                </a:lnTo>
                <a:lnTo>
                  <a:pt x="58552" y="157444"/>
                </a:lnTo>
                <a:lnTo>
                  <a:pt x="53751" y="155524"/>
                </a:lnTo>
                <a:lnTo>
                  <a:pt x="51831" y="150723"/>
                </a:lnTo>
                <a:lnTo>
                  <a:pt x="48950" y="145907"/>
                </a:lnTo>
                <a:lnTo>
                  <a:pt x="47990" y="139202"/>
                </a:lnTo>
                <a:lnTo>
                  <a:pt x="47990" y="56647"/>
                </a:lnTo>
                <a:lnTo>
                  <a:pt x="82555" y="56647"/>
                </a:lnTo>
                <a:lnTo>
                  <a:pt x="84475" y="55671"/>
                </a:lnTo>
                <a:lnTo>
                  <a:pt x="85435" y="53766"/>
                </a:lnTo>
                <a:lnTo>
                  <a:pt x="86395" y="52806"/>
                </a:lnTo>
                <a:lnTo>
                  <a:pt x="86395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" name="object 10"/>
          <p:cNvSpPr/>
          <p:nvPr/>
        </p:nvSpPr>
        <p:spPr>
          <a:xfrm>
            <a:off x="2073783" y="550788"/>
            <a:ext cx="114223" cy="205435"/>
          </a:xfrm>
          <a:custGeom>
            <a:avLst/>
            <a:gdLst/>
            <a:ahLst/>
            <a:cxnLst/>
            <a:rect l="l" t="t" r="r" b="b"/>
            <a:pathLst>
              <a:path w="114223" h="205435">
                <a:moveTo>
                  <a:pt x="18227" y="960"/>
                </a:moveTo>
                <a:lnTo>
                  <a:pt x="16306" y="0"/>
                </a:lnTo>
                <a:lnTo>
                  <a:pt x="9585" y="0"/>
                </a:lnTo>
                <a:lnTo>
                  <a:pt x="7680" y="960"/>
                </a:lnTo>
                <a:lnTo>
                  <a:pt x="3840" y="960"/>
                </a:lnTo>
                <a:lnTo>
                  <a:pt x="2880" y="1935"/>
                </a:lnTo>
                <a:lnTo>
                  <a:pt x="1905" y="1935"/>
                </a:lnTo>
                <a:lnTo>
                  <a:pt x="960" y="2880"/>
                </a:lnTo>
                <a:lnTo>
                  <a:pt x="0" y="3840"/>
                </a:lnTo>
                <a:lnTo>
                  <a:pt x="0" y="202554"/>
                </a:lnTo>
                <a:lnTo>
                  <a:pt x="960" y="203514"/>
                </a:lnTo>
                <a:lnTo>
                  <a:pt x="1905" y="204475"/>
                </a:lnTo>
                <a:lnTo>
                  <a:pt x="3840" y="204475"/>
                </a:lnTo>
                <a:lnTo>
                  <a:pt x="4785" y="205435"/>
                </a:lnTo>
                <a:lnTo>
                  <a:pt x="20147" y="205435"/>
                </a:lnTo>
                <a:lnTo>
                  <a:pt x="21107" y="204475"/>
                </a:lnTo>
                <a:lnTo>
                  <a:pt x="23027" y="204475"/>
                </a:lnTo>
                <a:lnTo>
                  <a:pt x="23987" y="203514"/>
                </a:lnTo>
                <a:lnTo>
                  <a:pt x="23987" y="202554"/>
                </a:lnTo>
                <a:lnTo>
                  <a:pt x="24947" y="201609"/>
                </a:lnTo>
                <a:lnTo>
                  <a:pt x="24947" y="108478"/>
                </a:lnTo>
                <a:lnTo>
                  <a:pt x="34568" y="97772"/>
                </a:lnTo>
                <a:lnTo>
                  <a:pt x="43190" y="90236"/>
                </a:lnTo>
                <a:lnTo>
                  <a:pt x="49911" y="85450"/>
                </a:lnTo>
                <a:lnTo>
                  <a:pt x="55671" y="83515"/>
                </a:lnTo>
                <a:lnTo>
                  <a:pt x="66233" y="83515"/>
                </a:lnTo>
                <a:lnTo>
                  <a:pt x="71033" y="84475"/>
                </a:lnTo>
                <a:lnTo>
                  <a:pt x="73913" y="86410"/>
                </a:lnTo>
                <a:lnTo>
                  <a:pt x="77754" y="88331"/>
                </a:lnTo>
                <a:lnTo>
                  <a:pt x="80634" y="90236"/>
                </a:lnTo>
                <a:lnTo>
                  <a:pt x="82555" y="94076"/>
                </a:lnTo>
                <a:lnTo>
                  <a:pt x="85420" y="96972"/>
                </a:lnTo>
                <a:lnTo>
                  <a:pt x="87355" y="100797"/>
                </a:lnTo>
                <a:lnTo>
                  <a:pt x="88315" y="105597"/>
                </a:lnTo>
                <a:lnTo>
                  <a:pt x="89260" y="110398"/>
                </a:lnTo>
                <a:lnTo>
                  <a:pt x="90236" y="116159"/>
                </a:lnTo>
                <a:lnTo>
                  <a:pt x="90236" y="203514"/>
                </a:lnTo>
                <a:lnTo>
                  <a:pt x="91196" y="203514"/>
                </a:lnTo>
                <a:lnTo>
                  <a:pt x="91196" y="204475"/>
                </a:lnTo>
                <a:lnTo>
                  <a:pt x="93101" y="204475"/>
                </a:lnTo>
                <a:lnTo>
                  <a:pt x="95036" y="205435"/>
                </a:lnTo>
                <a:lnTo>
                  <a:pt x="109423" y="205435"/>
                </a:lnTo>
                <a:lnTo>
                  <a:pt x="110383" y="204475"/>
                </a:lnTo>
                <a:lnTo>
                  <a:pt x="112318" y="204475"/>
                </a:lnTo>
                <a:lnTo>
                  <a:pt x="113263" y="203514"/>
                </a:lnTo>
                <a:lnTo>
                  <a:pt x="114223" y="202554"/>
                </a:lnTo>
                <a:lnTo>
                  <a:pt x="114223" y="111358"/>
                </a:lnTo>
                <a:lnTo>
                  <a:pt x="113263" y="102717"/>
                </a:lnTo>
                <a:lnTo>
                  <a:pt x="111343" y="96972"/>
                </a:lnTo>
                <a:lnTo>
                  <a:pt x="110383" y="89291"/>
                </a:lnTo>
                <a:lnTo>
                  <a:pt x="107502" y="83515"/>
                </a:lnTo>
                <a:lnTo>
                  <a:pt x="103662" y="78729"/>
                </a:lnTo>
                <a:lnTo>
                  <a:pt x="99822" y="73929"/>
                </a:lnTo>
                <a:lnTo>
                  <a:pt x="95036" y="70088"/>
                </a:lnTo>
                <a:lnTo>
                  <a:pt x="89260" y="67208"/>
                </a:lnTo>
                <a:lnTo>
                  <a:pt x="82555" y="64328"/>
                </a:lnTo>
                <a:lnTo>
                  <a:pt x="75834" y="62407"/>
                </a:lnTo>
                <a:lnTo>
                  <a:pt x="59512" y="62407"/>
                </a:lnTo>
                <a:lnTo>
                  <a:pt x="52791" y="64328"/>
                </a:lnTo>
                <a:lnTo>
                  <a:pt x="45110" y="68168"/>
                </a:lnTo>
                <a:lnTo>
                  <a:pt x="44697" y="68349"/>
                </a:lnTo>
                <a:lnTo>
                  <a:pt x="34822" y="74691"/>
                </a:lnTo>
                <a:lnTo>
                  <a:pt x="24947" y="84475"/>
                </a:lnTo>
                <a:lnTo>
                  <a:pt x="24947" y="3840"/>
                </a:lnTo>
                <a:lnTo>
                  <a:pt x="23987" y="3840"/>
                </a:lnTo>
                <a:lnTo>
                  <a:pt x="23987" y="2880"/>
                </a:lnTo>
                <a:lnTo>
                  <a:pt x="23027" y="2880"/>
                </a:lnTo>
                <a:lnTo>
                  <a:pt x="23027" y="1935"/>
                </a:lnTo>
                <a:lnTo>
                  <a:pt x="22067" y="1935"/>
                </a:lnTo>
                <a:lnTo>
                  <a:pt x="21107" y="960"/>
                </a:lnTo>
                <a:lnTo>
                  <a:pt x="18227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" name="object 11"/>
          <p:cNvSpPr/>
          <p:nvPr/>
        </p:nvSpPr>
        <p:spPr>
          <a:xfrm>
            <a:off x="2232172" y="615116"/>
            <a:ext cx="24003" cy="141107"/>
          </a:xfrm>
          <a:custGeom>
            <a:avLst/>
            <a:gdLst/>
            <a:ahLst/>
            <a:cxnLst/>
            <a:rect l="l" t="t" r="r" b="b"/>
            <a:pathLst>
              <a:path w="24003" h="141107">
                <a:moveTo>
                  <a:pt x="24003" y="3840"/>
                </a:moveTo>
                <a:lnTo>
                  <a:pt x="23042" y="2880"/>
                </a:lnTo>
                <a:lnTo>
                  <a:pt x="23042" y="1920"/>
                </a:lnTo>
                <a:lnTo>
                  <a:pt x="22082" y="1920"/>
                </a:lnTo>
                <a:lnTo>
                  <a:pt x="21122" y="960"/>
                </a:lnTo>
                <a:lnTo>
                  <a:pt x="18242" y="960"/>
                </a:lnTo>
                <a:lnTo>
                  <a:pt x="16322" y="0"/>
                </a:lnTo>
                <a:lnTo>
                  <a:pt x="7680" y="0"/>
                </a:lnTo>
                <a:lnTo>
                  <a:pt x="576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39186"/>
                </a:lnTo>
                <a:lnTo>
                  <a:pt x="960" y="139186"/>
                </a:lnTo>
                <a:lnTo>
                  <a:pt x="960" y="140147"/>
                </a:lnTo>
                <a:lnTo>
                  <a:pt x="2880" y="140147"/>
                </a:lnTo>
                <a:lnTo>
                  <a:pt x="4800" y="141107"/>
                </a:lnTo>
                <a:lnTo>
                  <a:pt x="19202" y="141107"/>
                </a:lnTo>
                <a:lnTo>
                  <a:pt x="21122" y="140147"/>
                </a:lnTo>
                <a:lnTo>
                  <a:pt x="22082" y="140147"/>
                </a:lnTo>
                <a:lnTo>
                  <a:pt x="23042" y="139186"/>
                </a:lnTo>
                <a:lnTo>
                  <a:pt x="24003" y="138226"/>
                </a:lnTo>
                <a:lnTo>
                  <a:pt x="2400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" name="object 12"/>
          <p:cNvSpPr/>
          <p:nvPr/>
        </p:nvSpPr>
        <p:spPr>
          <a:xfrm>
            <a:off x="2229291" y="560390"/>
            <a:ext cx="29763" cy="29763"/>
          </a:xfrm>
          <a:custGeom>
            <a:avLst/>
            <a:gdLst/>
            <a:ahLst/>
            <a:cxnLst/>
            <a:rect l="l" t="t" r="r" b="b"/>
            <a:pathLst>
              <a:path w="29763" h="29763">
                <a:moveTo>
                  <a:pt x="29763" y="14401"/>
                </a:moveTo>
                <a:lnTo>
                  <a:pt x="29763" y="9601"/>
                </a:lnTo>
                <a:lnTo>
                  <a:pt x="28803" y="5760"/>
                </a:lnTo>
                <a:lnTo>
                  <a:pt x="26883" y="3840"/>
                </a:lnTo>
                <a:lnTo>
                  <a:pt x="24002" y="1920"/>
                </a:lnTo>
                <a:lnTo>
                  <a:pt x="20162" y="0"/>
                </a:lnTo>
                <a:lnTo>
                  <a:pt x="8641" y="0"/>
                </a:lnTo>
                <a:lnTo>
                  <a:pt x="4800" y="1920"/>
                </a:lnTo>
                <a:lnTo>
                  <a:pt x="2880" y="3840"/>
                </a:lnTo>
                <a:lnTo>
                  <a:pt x="960" y="5760"/>
                </a:lnTo>
                <a:lnTo>
                  <a:pt x="0" y="9601"/>
                </a:lnTo>
                <a:lnTo>
                  <a:pt x="0" y="21122"/>
                </a:lnTo>
                <a:lnTo>
                  <a:pt x="960" y="24963"/>
                </a:lnTo>
                <a:lnTo>
                  <a:pt x="2880" y="26883"/>
                </a:lnTo>
                <a:lnTo>
                  <a:pt x="4800" y="28803"/>
                </a:lnTo>
                <a:lnTo>
                  <a:pt x="8641" y="29763"/>
                </a:lnTo>
                <a:lnTo>
                  <a:pt x="20162" y="29763"/>
                </a:lnTo>
                <a:lnTo>
                  <a:pt x="24002" y="28803"/>
                </a:lnTo>
                <a:lnTo>
                  <a:pt x="26883" y="26883"/>
                </a:lnTo>
                <a:lnTo>
                  <a:pt x="28803" y="24002"/>
                </a:lnTo>
                <a:lnTo>
                  <a:pt x="29763" y="20162"/>
                </a:lnTo>
                <a:lnTo>
                  <a:pt x="29763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" name="object 13"/>
          <p:cNvSpPr/>
          <p:nvPr/>
        </p:nvSpPr>
        <p:spPr>
          <a:xfrm>
            <a:off x="2300325" y="613196"/>
            <a:ext cx="114239" cy="143027"/>
          </a:xfrm>
          <a:custGeom>
            <a:avLst/>
            <a:gdLst/>
            <a:ahLst/>
            <a:cxnLst/>
            <a:rect l="l" t="t" r="r" b="b"/>
            <a:pathLst>
              <a:path w="114239" h="143027">
                <a:moveTo>
                  <a:pt x="91196" y="141107"/>
                </a:moveTo>
                <a:lnTo>
                  <a:pt x="92156" y="142067"/>
                </a:lnTo>
                <a:lnTo>
                  <a:pt x="93116" y="142067"/>
                </a:lnTo>
                <a:lnTo>
                  <a:pt x="95036" y="143027"/>
                </a:lnTo>
                <a:lnTo>
                  <a:pt x="109438" y="143027"/>
                </a:lnTo>
                <a:lnTo>
                  <a:pt x="111358" y="142067"/>
                </a:lnTo>
                <a:lnTo>
                  <a:pt x="112318" y="142067"/>
                </a:lnTo>
                <a:lnTo>
                  <a:pt x="113278" y="141107"/>
                </a:lnTo>
                <a:lnTo>
                  <a:pt x="114239" y="141107"/>
                </a:lnTo>
                <a:lnTo>
                  <a:pt x="114239" y="48950"/>
                </a:lnTo>
                <a:lnTo>
                  <a:pt x="113278" y="40309"/>
                </a:lnTo>
                <a:lnTo>
                  <a:pt x="112318" y="34564"/>
                </a:lnTo>
                <a:lnTo>
                  <a:pt x="110398" y="26883"/>
                </a:lnTo>
                <a:lnTo>
                  <a:pt x="107518" y="21107"/>
                </a:lnTo>
                <a:lnTo>
                  <a:pt x="103677" y="16322"/>
                </a:lnTo>
                <a:lnTo>
                  <a:pt x="99837" y="11521"/>
                </a:lnTo>
                <a:lnTo>
                  <a:pt x="95036" y="7680"/>
                </a:lnTo>
                <a:lnTo>
                  <a:pt x="89275" y="4800"/>
                </a:lnTo>
                <a:lnTo>
                  <a:pt x="83515" y="1920"/>
                </a:lnTo>
                <a:lnTo>
                  <a:pt x="75834" y="0"/>
                </a:lnTo>
                <a:lnTo>
                  <a:pt x="59527" y="0"/>
                </a:lnTo>
                <a:lnTo>
                  <a:pt x="51846" y="1920"/>
                </a:lnTo>
                <a:lnTo>
                  <a:pt x="44165" y="5760"/>
                </a:lnTo>
                <a:lnTo>
                  <a:pt x="41847" y="7173"/>
                </a:lnTo>
                <a:lnTo>
                  <a:pt x="32215" y="14519"/>
                </a:lnTo>
                <a:lnTo>
                  <a:pt x="22082" y="24002"/>
                </a:lnTo>
                <a:lnTo>
                  <a:pt x="22082" y="4800"/>
                </a:lnTo>
                <a:lnTo>
                  <a:pt x="21122" y="3840"/>
                </a:lnTo>
                <a:lnTo>
                  <a:pt x="20162" y="2880"/>
                </a:lnTo>
                <a:lnTo>
                  <a:pt x="16322" y="2880"/>
                </a:lnTo>
                <a:lnTo>
                  <a:pt x="15361" y="1920"/>
                </a:lnTo>
                <a:lnTo>
                  <a:pt x="7680" y="1920"/>
                </a:lnTo>
                <a:lnTo>
                  <a:pt x="5760" y="288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3840"/>
                </a:lnTo>
                <a:lnTo>
                  <a:pt x="960" y="5760"/>
                </a:lnTo>
                <a:lnTo>
                  <a:pt x="0" y="5760"/>
                </a:lnTo>
                <a:lnTo>
                  <a:pt x="0" y="139202"/>
                </a:lnTo>
                <a:lnTo>
                  <a:pt x="960" y="140147"/>
                </a:lnTo>
                <a:lnTo>
                  <a:pt x="960" y="141107"/>
                </a:lnTo>
                <a:lnTo>
                  <a:pt x="1920" y="142067"/>
                </a:lnTo>
                <a:lnTo>
                  <a:pt x="3840" y="142067"/>
                </a:lnTo>
                <a:lnTo>
                  <a:pt x="4800" y="143027"/>
                </a:lnTo>
                <a:lnTo>
                  <a:pt x="20162" y="143027"/>
                </a:lnTo>
                <a:lnTo>
                  <a:pt x="21122" y="142067"/>
                </a:lnTo>
                <a:lnTo>
                  <a:pt x="23042" y="142067"/>
                </a:lnTo>
                <a:lnTo>
                  <a:pt x="24002" y="141107"/>
                </a:lnTo>
                <a:lnTo>
                  <a:pt x="24963" y="140147"/>
                </a:lnTo>
                <a:lnTo>
                  <a:pt x="24963" y="46070"/>
                </a:lnTo>
                <a:lnTo>
                  <a:pt x="25785" y="45130"/>
                </a:lnTo>
                <a:lnTo>
                  <a:pt x="34948" y="35127"/>
                </a:lnTo>
                <a:lnTo>
                  <a:pt x="44165" y="27828"/>
                </a:lnTo>
                <a:lnTo>
                  <a:pt x="49926" y="23042"/>
                </a:lnTo>
                <a:lnTo>
                  <a:pt x="55686" y="21107"/>
                </a:lnTo>
                <a:lnTo>
                  <a:pt x="67208" y="21107"/>
                </a:lnTo>
                <a:lnTo>
                  <a:pt x="71048" y="22067"/>
                </a:lnTo>
                <a:lnTo>
                  <a:pt x="73929" y="24002"/>
                </a:lnTo>
                <a:lnTo>
                  <a:pt x="77769" y="25923"/>
                </a:lnTo>
                <a:lnTo>
                  <a:pt x="83515" y="31668"/>
                </a:lnTo>
                <a:lnTo>
                  <a:pt x="87355" y="38389"/>
                </a:lnTo>
                <a:lnTo>
                  <a:pt x="88315" y="43190"/>
                </a:lnTo>
                <a:lnTo>
                  <a:pt x="89275" y="47990"/>
                </a:lnTo>
                <a:lnTo>
                  <a:pt x="90236" y="53751"/>
                </a:lnTo>
                <a:lnTo>
                  <a:pt x="90236" y="141107"/>
                </a:lnTo>
                <a:lnTo>
                  <a:pt x="91196" y="1411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" name="object 14"/>
          <p:cNvSpPr/>
          <p:nvPr/>
        </p:nvSpPr>
        <p:spPr>
          <a:xfrm>
            <a:off x="2458730" y="550788"/>
            <a:ext cx="108478" cy="205435"/>
          </a:xfrm>
          <a:custGeom>
            <a:avLst/>
            <a:gdLst/>
            <a:ahLst/>
            <a:cxnLst/>
            <a:rect l="l" t="t" r="r" b="b"/>
            <a:pathLst>
              <a:path w="108478" h="205435">
                <a:moveTo>
                  <a:pt x="4785" y="960"/>
                </a:moveTo>
                <a:lnTo>
                  <a:pt x="2880" y="960"/>
                </a:lnTo>
                <a:lnTo>
                  <a:pt x="1904" y="1935"/>
                </a:lnTo>
                <a:lnTo>
                  <a:pt x="944" y="2880"/>
                </a:lnTo>
                <a:lnTo>
                  <a:pt x="0" y="2880"/>
                </a:lnTo>
                <a:lnTo>
                  <a:pt x="0" y="203514"/>
                </a:lnTo>
                <a:lnTo>
                  <a:pt x="944" y="203514"/>
                </a:lnTo>
                <a:lnTo>
                  <a:pt x="1904" y="204475"/>
                </a:lnTo>
                <a:lnTo>
                  <a:pt x="3840" y="204475"/>
                </a:lnTo>
                <a:lnTo>
                  <a:pt x="4785" y="205435"/>
                </a:lnTo>
                <a:lnTo>
                  <a:pt x="20147" y="205435"/>
                </a:lnTo>
                <a:lnTo>
                  <a:pt x="21122" y="204475"/>
                </a:lnTo>
                <a:lnTo>
                  <a:pt x="23027" y="204475"/>
                </a:lnTo>
                <a:lnTo>
                  <a:pt x="23027" y="203514"/>
                </a:lnTo>
                <a:lnTo>
                  <a:pt x="23987" y="203514"/>
                </a:lnTo>
                <a:lnTo>
                  <a:pt x="23987" y="127680"/>
                </a:lnTo>
                <a:lnTo>
                  <a:pt x="79674" y="200634"/>
                </a:lnTo>
                <a:lnTo>
                  <a:pt x="80634" y="201609"/>
                </a:lnTo>
                <a:lnTo>
                  <a:pt x="81594" y="202554"/>
                </a:lnTo>
                <a:lnTo>
                  <a:pt x="81594" y="203514"/>
                </a:lnTo>
                <a:lnTo>
                  <a:pt x="82555" y="203514"/>
                </a:lnTo>
                <a:lnTo>
                  <a:pt x="83515" y="204475"/>
                </a:lnTo>
                <a:lnTo>
                  <a:pt x="85435" y="204475"/>
                </a:lnTo>
                <a:lnTo>
                  <a:pt x="86395" y="205435"/>
                </a:lnTo>
                <a:lnTo>
                  <a:pt x="103662" y="205435"/>
                </a:lnTo>
                <a:lnTo>
                  <a:pt x="104637" y="204475"/>
                </a:lnTo>
                <a:lnTo>
                  <a:pt x="106542" y="204475"/>
                </a:lnTo>
                <a:lnTo>
                  <a:pt x="107502" y="203514"/>
                </a:lnTo>
                <a:lnTo>
                  <a:pt x="108478" y="203514"/>
                </a:lnTo>
                <a:lnTo>
                  <a:pt x="108478" y="198714"/>
                </a:lnTo>
                <a:lnTo>
                  <a:pt x="107502" y="197769"/>
                </a:lnTo>
                <a:lnTo>
                  <a:pt x="107502" y="196794"/>
                </a:lnTo>
                <a:lnTo>
                  <a:pt x="106542" y="195834"/>
                </a:lnTo>
                <a:lnTo>
                  <a:pt x="104637" y="193928"/>
                </a:lnTo>
                <a:lnTo>
                  <a:pt x="50871" y="124800"/>
                </a:lnTo>
                <a:lnTo>
                  <a:pt x="98861" y="76794"/>
                </a:lnTo>
                <a:lnTo>
                  <a:pt x="100797" y="74889"/>
                </a:lnTo>
                <a:lnTo>
                  <a:pt x="101757" y="73929"/>
                </a:lnTo>
                <a:lnTo>
                  <a:pt x="102702" y="72009"/>
                </a:lnTo>
                <a:lnTo>
                  <a:pt x="102702" y="71048"/>
                </a:lnTo>
                <a:lnTo>
                  <a:pt x="103662" y="70088"/>
                </a:lnTo>
                <a:lnTo>
                  <a:pt x="103662" y="68168"/>
                </a:lnTo>
                <a:lnTo>
                  <a:pt x="102702" y="67208"/>
                </a:lnTo>
                <a:lnTo>
                  <a:pt x="101757" y="66248"/>
                </a:lnTo>
                <a:lnTo>
                  <a:pt x="100797" y="65288"/>
                </a:lnTo>
                <a:lnTo>
                  <a:pt x="95981" y="65288"/>
                </a:lnTo>
                <a:lnTo>
                  <a:pt x="95036" y="64328"/>
                </a:lnTo>
                <a:lnTo>
                  <a:pt x="85435" y="64328"/>
                </a:lnTo>
                <a:lnTo>
                  <a:pt x="84475" y="65288"/>
                </a:lnTo>
                <a:lnTo>
                  <a:pt x="79674" y="65288"/>
                </a:lnTo>
                <a:lnTo>
                  <a:pt x="78714" y="66248"/>
                </a:lnTo>
                <a:lnTo>
                  <a:pt x="77754" y="66248"/>
                </a:lnTo>
                <a:lnTo>
                  <a:pt x="76794" y="67208"/>
                </a:lnTo>
                <a:lnTo>
                  <a:pt x="75834" y="68168"/>
                </a:lnTo>
                <a:lnTo>
                  <a:pt x="74874" y="69128"/>
                </a:lnTo>
                <a:lnTo>
                  <a:pt x="73913" y="70088"/>
                </a:lnTo>
                <a:lnTo>
                  <a:pt x="23987" y="124800"/>
                </a:lnTo>
                <a:lnTo>
                  <a:pt x="23987" y="2880"/>
                </a:lnTo>
                <a:lnTo>
                  <a:pt x="23027" y="2880"/>
                </a:lnTo>
                <a:lnTo>
                  <a:pt x="23027" y="1935"/>
                </a:lnTo>
                <a:lnTo>
                  <a:pt x="22067" y="1935"/>
                </a:lnTo>
                <a:lnTo>
                  <a:pt x="21122" y="960"/>
                </a:lnTo>
                <a:lnTo>
                  <a:pt x="18227" y="960"/>
                </a:lnTo>
                <a:lnTo>
                  <a:pt x="16306" y="0"/>
                </a:lnTo>
                <a:lnTo>
                  <a:pt x="9585" y="0"/>
                </a:lnTo>
                <a:lnTo>
                  <a:pt x="7680" y="960"/>
                </a:lnTo>
                <a:lnTo>
                  <a:pt x="4785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" name="object 15"/>
          <p:cNvSpPr/>
          <p:nvPr/>
        </p:nvSpPr>
        <p:spPr>
          <a:xfrm>
            <a:off x="2592156" y="560390"/>
            <a:ext cx="30723" cy="29763"/>
          </a:xfrm>
          <a:custGeom>
            <a:avLst/>
            <a:gdLst/>
            <a:ahLst/>
            <a:cxnLst/>
            <a:rect l="l" t="t" r="r" b="b"/>
            <a:pathLst>
              <a:path w="30723" h="29763">
                <a:moveTo>
                  <a:pt x="30723" y="14401"/>
                </a:moveTo>
                <a:lnTo>
                  <a:pt x="30723" y="9601"/>
                </a:lnTo>
                <a:lnTo>
                  <a:pt x="29763" y="5760"/>
                </a:lnTo>
                <a:lnTo>
                  <a:pt x="26883" y="3840"/>
                </a:lnTo>
                <a:lnTo>
                  <a:pt x="24963" y="1920"/>
                </a:lnTo>
                <a:lnTo>
                  <a:pt x="21122" y="0"/>
                </a:lnTo>
                <a:lnTo>
                  <a:pt x="9601" y="0"/>
                </a:lnTo>
                <a:lnTo>
                  <a:pt x="5760" y="1920"/>
                </a:lnTo>
                <a:lnTo>
                  <a:pt x="3840" y="3840"/>
                </a:lnTo>
                <a:lnTo>
                  <a:pt x="1920" y="5760"/>
                </a:lnTo>
                <a:lnTo>
                  <a:pt x="0" y="9601"/>
                </a:lnTo>
                <a:lnTo>
                  <a:pt x="0" y="21122"/>
                </a:lnTo>
                <a:lnTo>
                  <a:pt x="1920" y="24963"/>
                </a:lnTo>
                <a:lnTo>
                  <a:pt x="3840" y="26883"/>
                </a:lnTo>
                <a:lnTo>
                  <a:pt x="5760" y="28803"/>
                </a:lnTo>
                <a:lnTo>
                  <a:pt x="9601" y="29763"/>
                </a:lnTo>
                <a:lnTo>
                  <a:pt x="21122" y="29763"/>
                </a:lnTo>
                <a:lnTo>
                  <a:pt x="24963" y="28803"/>
                </a:lnTo>
                <a:lnTo>
                  <a:pt x="26883" y="26883"/>
                </a:lnTo>
                <a:lnTo>
                  <a:pt x="29763" y="24002"/>
                </a:lnTo>
                <a:lnTo>
                  <a:pt x="30723" y="20162"/>
                </a:lnTo>
                <a:lnTo>
                  <a:pt x="30723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" name="object 16"/>
          <p:cNvSpPr/>
          <p:nvPr/>
        </p:nvSpPr>
        <p:spPr>
          <a:xfrm>
            <a:off x="2595996" y="615116"/>
            <a:ext cx="24003" cy="141107"/>
          </a:xfrm>
          <a:custGeom>
            <a:avLst/>
            <a:gdLst/>
            <a:ahLst/>
            <a:cxnLst/>
            <a:rect l="l" t="t" r="r" b="b"/>
            <a:pathLst>
              <a:path w="24003" h="141107">
                <a:moveTo>
                  <a:pt x="24003" y="3840"/>
                </a:moveTo>
                <a:lnTo>
                  <a:pt x="23042" y="2880"/>
                </a:lnTo>
                <a:lnTo>
                  <a:pt x="23042" y="1920"/>
                </a:lnTo>
                <a:lnTo>
                  <a:pt x="22082" y="1920"/>
                </a:lnTo>
                <a:lnTo>
                  <a:pt x="21122" y="960"/>
                </a:lnTo>
                <a:lnTo>
                  <a:pt x="17282" y="960"/>
                </a:lnTo>
                <a:lnTo>
                  <a:pt x="16322" y="0"/>
                </a:lnTo>
                <a:lnTo>
                  <a:pt x="7680" y="0"/>
                </a:lnTo>
                <a:lnTo>
                  <a:pt x="576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39186"/>
                </a:lnTo>
                <a:lnTo>
                  <a:pt x="960" y="140147"/>
                </a:lnTo>
                <a:lnTo>
                  <a:pt x="2880" y="140147"/>
                </a:lnTo>
                <a:lnTo>
                  <a:pt x="3840" y="141107"/>
                </a:lnTo>
                <a:lnTo>
                  <a:pt x="19202" y="141107"/>
                </a:lnTo>
                <a:lnTo>
                  <a:pt x="20162" y="140147"/>
                </a:lnTo>
                <a:lnTo>
                  <a:pt x="22082" y="140147"/>
                </a:lnTo>
                <a:lnTo>
                  <a:pt x="23042" y="139186"/>
                </a:lnTo>
                <a:lnTo>
                  <a:pt x="24003" y="138226"/>
                </a:lnTo>
                <a:lnTo>
                  <a:pt x="2400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/>
          <p:nvPr/>
        </p:nvSpPr>
        <p:spPr>
          <a:xfrm>
            <a:off x="2664150" y="613196"/>
            <a:ext cx="114239" cy="143027"/>
          </a:xfrm>
          <a:custGeom>
            <a:avLst/>
            <a:gdLst/>
            <a:ahLst/>
            <a:cxnLst/>
            <a:rect l="l" t="t" r="r" b="b"/>
            <a:pathLst>
              <a:path w="114239" h="143027">
                <a:moveTo>
                  <a:pt x="92171" y="142067"/>
                </a:moveTo>
                <a:lnTo>
                  <a:pt x="93116" y="142067"/>
                </a:lnTo>
                <a:lnTo>
                  <a:pt x="95051" y="143027"/>
                </a:lnTo>
                <a:lnTo>
                  <a:pt x="109453" y="143027"/>
                </a:lnTo>
                <a:lnTo>
                  <a:pt x="110398" y="142067"/>
                </a:lnTo>
                <a:lnTo>
                  <a:pt x="112318" y="142067"/>
                </a:lnTo>
                <a:lnTo>
                  <a:pt x="113278" y="141107"/>
                </a:lnTo>
                <a:lnTo>
                  <a:pt x="114239" y="140147"/>
                </a:lnTo>
                <a:lnTo>
                  <a:pt x="114239" y="48950"/>
                </a:lnTo>
                <a:lnTo>
                  <a:pt x="113278" y="40309"/>
                </a:lnTo>
                <a:lnTo>
                  <a:pt x="111358" y="34564"/>
                </a:lnTo>
                <a:lnTo>
                  <a:pt x="110398" y="26883"/>
                </a:lnTo>
                <a:lnTo>
                  <a:pt x="107518" y="21107"/>
                </a:lnTo>
                <a:lnTo>
                  <a:pt x="103677" y="16322"/>
                </a:lnTo>
                <a:lnTo>
                  <a:pt x="99837" y="11521"/>
                </a:lnTo>
                <a:lnTo>
                  <a:pt x="95051" y="7680"/>
                </a:lnTo>
                <a:lnTo>
                  <a:pt x="89275" y="4800"/>
                </a:lnTo>
                <a:lnTo>
                  <a:pt x="82555" y="1920"/>
                </a:lnTo>
                <a:lnTo>
                  <a:pt x="75849" y="0"/>
                </a:lnTo>
                <a:lnTo>
                  <a:pt x="59527" y="0"/>
                </a:lnTo>
                <a:lnTo>
                  <a:pt x="51846" y="1920"/>
                </a:lnTo>
                <a:lnTo>
                  <a:pt x="44165" y="5760"/>
                </a:lnTo>
                <a:lnTo>
                  <a:pt x="41847" y="7173"/>
                </a:lnTo>
                <a:lnTo>
                  <a:pt x="32215" y="14519"/>
                </a:lnTo>
                <a:lnTo>
                  <a:pt x="22082" y="24002"/>
                </a:lnTo>
                <a:lnTo>
                  <a:pt x="22082" y="4800"/>
                </a:lnTo>
                <a:lnTo>
                  <a:pt x="21122" y="4800"/>
                </a:lnTo>
                <a:lnTo>
                  <a:pt x="21122" y="3840"/>
                </a:lnTo>
                <a:lnTo>
                  <a:pt x="20162" y="2880"/>
                </a:lnTo>
                <a:lnTo>
                  <a:pt x="16322" y="2880"/>
                </a:lnTo>
                <a:lnTo>
                  <a:pt x="15361" y="1920"/>
                </a:lnTo>
                <a:lnTo>
                  <a:pt x="6720" y="1920"/>
                </a:lnTo>
                <a:lnTo>
                  <a:pt x="5760" y="2880"/>
                </a:lnTo>
                <a:lnTo>
                  <a:pt x="2880" y="2880"/>
                </a:lnTo>
                <a:lnTo>
                  <a:pt x="1920" y="3840"/>
                </a:lnTo>
                <a:lnTo>
                  <a:pt x="975" y="3840"/>
                </a:lnTo>
                <a:lnTo>
                  <a:pt x="975" y="4800"/>
                </a:lnTo>
                <a:lnTo>
                  <a:pt x="0" y="5760"/>
                </a:lnTo>
                <a:lnTo>
                  <a:pt x="0" y="140147"/>
                </a:lnTo>
                <a:lnTo>
                  <a:pt x="975" y="141107"/>
                </a:lnTo>
                <a:lnTo>
                  <a:pt x="1920" y="142067"/>
                </a:lnTo>
                <a:lnTo>
                  <a:pt x="3840" y="142067"/>
                </a:lnTo>
                <a:lnTo>
                  <a:pt x="4815" y="143027"/>
                </a:lnTo>
                <a:lnTo>
                  <a:pt x="20162" y="143027"/>
                </a:lnTo>
                <a:lnTo>
                  <a:pt x="21122" y="142067"/>
                </a:lnTo>
                <a:lnTo>
                  <a:pt x="23042" y="142067"/>
                </a:lnTo>
                <a:lnTo>
                  <a:pt x="24003" y="141107"/>
                </a:lnTo>
                <a:lnTo>
                  <a:pt x="24003" y="140147"/>
                </a:lnTo>
                <a:lnTo>
                  <a:pt x="24963" y="139202"/>
                </a:lnTo>
                <a:lnTo>
                  <a:pt x="24963" y="46070"/>
                </a:lnTo>
                <a:lnTo>
                  <a:pt x="34583" y="35364"/>
                </a:lnTo>
                <a:lnTo>
                  <a:pt x="43205" y="27828"/>
                </a:lnTo>
                <a:lnTo>
                  <a:pt x="49926" y="23042"/>
                </a:lnTo>
                <a:lnTo>
                  <a:pt x="55686" y="21107"/>
                </a:lnTo>
                <a:lnTo>
                  <a:pt x="66248" y="21107"/>
                </a:lnTo>
                <a:lnTo>
                  <a:pt x="71048" y="22067"/>
                </a:lnTo>
                <a:lnTo>
                  <a:pt x="73929" y="24002"/>
                </a:lnTo>
                <a:lnTo>
                  <a:pt x="77769" y="25923"/>
                </a:lnTo>
                <a:lnTo>
                  <a:pt x="80650" y="27828"/>
                </a:lnTo>
                <a:lnTo>
                  <a:pt x="82555" y="31668"/>
                </a:lnTo>
                <a:lnTo>
                  <a:pt x="85450" y="34564"/>
                </a:lnTo>
                <a:lnTo>
                  <a:pt x="87370" y="38389"/>
                </a:lnTo>
                <a:lnTo>
                  <a:pt x="88331" y="43190"/>
                </a:lnTo>
                <a:lnTo>
                  <a:pt x="89275" y="47990"/>
                </a:lnTo>
                <a:lnTo>
                  <a:pt x="90236" y="53751"/>
                </a:lnTo>
                <a:lnTo>
                  <a:pt x="90236" y="141107"/>
                </a:lnTo>
                <a:lnTo>
                  <a:pt x="91211" y="141107"/>
                </a:lnTo>
                <a:lnTo>
                  <a:pt x="91211" y="142067"/>
                </a:lnTo>
                <a:lnTo>
                  <a:pt x="92171" y="142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/>
          <p:nvPr/>
        </p:nvSpPr>
        <p:spPr>
          <a:xfrm>
            <a:off x="2838876" y="669828"/>
            <a:ext cx="12466" cy="34564"/>
          </a:xfrm>
          <a:custGeom>
            <a:avLst/>
            <a:gdLst/>
            <a:ahLst/>
            <a:cxnLst/>
            <a:rect l="l" t="t" r="r" b="b"/>
            <a:pathLst>
              <a:path w="12466" h="34564">
                <a:moveTo>
                  <a:pt x="0" y="0"/>
                </a:moveTo>
                <a:lnTo>
                  <a:pt x="0" y="32644"/>
                </a:lnTo>
                <a:lnTo>
                  <a:pt x="960" y="30723"/>
                </a:lnTo>
                <a:lnTo>
                  <a:pt x="3840" y="32644"/>
                </a:lnTo>
                <a:lnTo>
                  <a:pt x="7680" y="34564"/>
                </a:lnTo>
                <a:lnTo>
                  <a:pt x="12466" y="17282"/>
                </a:lnTo>
                <a:lnTo>
                  <a:pt x="6720" y="12481"/>
                </a:lnTo>
                <a:lnTo>
                  <a:pt x="1920" y="76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/>
          <p:nvPr/>
        </p:nvSpPr>
        <p:spPr>
          <a:xfrm>
            <a:off x="2834076" y="717834"/>
            <a:ext cx="96956" cy="90112"/>
          </a:xfrm>
          <a:custGeom>
            <a:avLst/>
            <a:gdLst/>
            <a:ahLst/>
            <a:cxnLst/>
            <a:rect l="l" t="t" r="r" b="b"/>
            <a:pathLst>
              <a:path w="96956" h="90112">
                <a:moveTo>
                  <a:pt x="70073" y="85435"/>
                </a:moveTo>
                <a:lnTo>
                  <a:pt x="76794" y="81594"/>
                </a:lnTo>
                <a:lnTo>
                  <a:pt x="81594" y="77754"/>
                </a:lnTo>
                <a:lnTo>
                  <a:pt x="87355" y="73914"/>
                </a:lnTo>
                <a:lnTo>
                  <a:pt x="91196" y="69113"/>
                </a:lnTo>
                <a:lnTo>
                  <a:pt x="93116" y="63352"/>
                </a:lnTo>
                <a:lnTo>
                  <a:pt x="95996" y="57591"/>
                </a:lnTo>
                <a:lnTo>
                  <a:pt x="96956" y="51831"/>
                </a:lnTo>
                <a:lnTo>
                  <a:pt x="96956" y="40309"/>
                </a:lnTo>
                <a:lnTo>
                  <a:pt x="95996" y="35509"/>
                </a:lnTo>
                <a:lnTo>
                  <a:pt x="94076" y="30723"/>
                </a:lnTo>
                <a:lnTo>
                  <a:pt x="91196" y="26883"/>
                </a:lnTo>
                <a:lnTo>
                  <a:pt x="88315" y="23042"/>
                </a:lnTo>
                <a:lnTo>
                  <a:pt x="84475" y="20162"/>
                </a:lnTo>
                <a:lnTo>
                  <a:pt x="80634" y="17282"/>
                </a:lnTo>
                <a:lnTo>
                  <a:pt x="75834" y="14386"/>
                </a:lnTo>
                <a:lnTo>
                  <a:pt x="70073" y="13441"/>
                </a:lnTo>
                <a:lnTo>
                  <a:pt x="64312" y="11506"/>
                </a:lnTo>
                <a:lnTo>
                  <a:pt x="58552" y="10561"/>
                </a:lnTo>
                <a:lnTo>
                  <a:pt x="51831" y="10561"/>
                </a:lnTo>
                <a:lnTo>
                  <a:pt x="17266" y="8641"/>
                </a:lnTo>
                <a:lnTo>
                  <a:pt x="12481" y="8641"/>
                </a:lnTo>
                <a:lnTo>
                  <a:pt x="7680" y="7665"/>
                </a:lnTo>
                <a:lnTo>
                  <a:pt x="4800" y="4800"/>
                </a:lnTo>
                <a:lnTo>
                  <a:pt x="1920" y="2880"/>
                </a:lnTo>
                <a:lnTo>
                  <a:pt x="0" y="0"/>
                </a:lnTo>
                <a:lnTo>
                  <a:pt x="0" y="41269"/>
                </a:lnTo>
                <a:lnTo>
                  <a:pt x="1920" y="39349"/>
                </a:lnTo>
                <a:lnTo>
                  <a:pt x="2880" y="37429"/>
                </a:lnTo>
                <a:lnTo>
                  <a:pt x="4800" y="35509"/>
                </a:lnTo>
                <a:lnTo>
                  <a:pt x="7680" y="32628"/>
                </a:lnTo>
                <a:lnTo>
                  <a:pt x="9601" y="30723"/>
                </a:lnTo>
                <a:lnTo>
                  <a:pt x="12481" y="27843"/>
                </a:lnTo>
                <a:lnTo>
                  <a:pt x="47030" y="29748"/>
                </a:lnTo>
                <a:lnTo>
                  <a:pt x="54711" y="29748"/>
                </a:lnTo>
                <a:lnTo>
                  <a:pt x="61432" y="31668"/>
                </a:lnTo>
                <a:lnTo>
                  <a:pt x="66233" y="34564"/>
                </a:lnTo>
                <a:lnTo>
                  <a:pt x="71033" y="37429"/>
                </a:lnTo>
                <a:lnTo>
                  <a:pt x="72953" y="42230"/>
                </a:lnTo>
                <a:lnTo>
                  <a:pt x="72953" y="50871"/>
                </a:lnTo>
                <a:lnTo>
                  <a:pt x="71993" y="53751"/>
                </a:lnTo>
                <a:lnTo>
                  <a:pt x="71033" y="56631"/>
                </a:lnTo>
                <a:lnTo>
                  <a:pt x="70073" y="60472"/>
                </a:lnTo>
                <a:lnTo>
                  <a:pt x="67193" y="62392"/>
                </a:lnTo>
                <a:lnTo>
                  <a:pt x="64312" y="65272"/>
                </a:lnTo>
                <a:lnTo>
                  <a:pt x="61432" y="67193"/>
                </a:lnTo>
                <a:lnTo>
                  <a:pt x="57591" y="69113"/>
                </a:lnTo>
                <a:lnTo>
                  <a:pt x="52791" y="71033"/>
                </a:lnTo>
                <a:lnTo>
                  <a:pt x="50261" y="90112"/>
                </a:lnTo>
                <a:lnTo>
                  <a:pt x="61432" y="87355"/>
                </a:lnTo>
                <a:lnTo>
                  <a:pt x="70073" y="85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2807192" y="613196"/>
            <a:ext cx="125760" cy="195834"/>
          </a:xfrm>
          <a:custGeom>
            <a:avLst/>
            <a:gdLst/>
            <a:ahLst/>
            <a:cxnLst/>
            <a:rect l="l" t="t" r="r" b="b"/>
            <a:pathLst>
              <a:path w="125760" h="195834">
                <a:moveTo>
                  <a:pt x="6720" y="140147"/>
                </a:moveTo>
                <a:lnTo>
                  <a:pt x="4800" y="142067"/>
                </a:lnTo>
                <a:lnTo>
                  <a:pt x="3840" y="144947"/>
                </a:lnTo>
                <a:lnTo>
                  <a:pt x="1920" y="147827"/>
                </a:lnTo>
                <a:lnTo>
                  <a:pt x="1920" y="150708"/>
                </a:lnTo>
                <a:lnTo>
                  <a:pt x="960" y="154548"/>
                </a:lnTo>
                <a:lnTo>
                  <a:pt x="0" y="157429"/>
                </a:lnTo>
                <a:lnTo>
                  <a:pt x="0" y="165110"/>
                </a:lnTo>
                <a:lnTo>
                  <a:pt x="1920" y="169910"/>
                </a:lnTo>
                <a:lnTo>
                  <a:pt x="3840" y="174711"/>
                </a:lnTo>
                <a:lnTo>
                  <a:pt x="5760" y="178551"/>
                </a:lnTo>
                <a:lnTo>
                  <a:pt x="9601" y="182392"/>
                </a:lnTo>
                <a:lnTo>
                  <a:pt x="14401" y="186232"/>
                </a:lnTo>
                <a:lnTo>
                  <a:pt x="19202" y="189113"/>
                </a:lnTo>
                <a:lnTo>
                  <a:pt x="24963" y="191033"/>
                </a:lnTo>
                <a:lnTo>
                  <a:pt x="32644" y="192953"/>
                </a:lnTo>
                <a:lnTo>
                  <a:pt x="45800" y="195197"/>
                </a:lnTo>
                <a:lnTo>
                  <a:pt x="59512" y="195834"/>
                </a:lnTo>
                <a:lnTo>
                  <a:pt x="63772" y="195786"/>
                </a:lnTo>
                <a:lnTo>
                  <a:pt x="77144" y="194749"/>
                </a:lnTo>
                <a:lnTo>
                  <a:pt x="79674" y="175671"/>
                </a:lnTo>
                <a:lnTo>
                  <a:pt x="73914" y="176631"/>
                </a:lnTo>
                <a:lnTo>
                  <a:pt x="68153" y="177591"/>
                </a:lnTo>
                <a:lnTo>
                  <a:pt x="61432" y="177591"/>
                </a:lnTo>
                <a:lnTo>
                  <a:pt x="57782" y="177534"/>
                </a:lnTo>
                <a:lnTo>
                  <a:pt x="44005" y="176007"/>
                </a:lnTo>
                <a:lnTo>
                  <a:pt x="33604" y="172791"/>
                </a:lnTo>
                <a:lnTo>
                  <a:pt x="27843" y="168950"/>
                </a:lnTo>
                <a:lnTo>
                  <a:pt x="24003" y="164150"/>
                </a:lnTo>
                <a:lnTo>
                  <a:pt x="24003" y="156469"/>
                </a:lnTo>
                <a:lnTo>
                  <a:pt x="24963" y="153588"/>
                </a:lnTo>
                <a:lnTo>
                  <a:pt x="24963" y="149748"/>
                </a:lnTo>
                <a:lnTo>
                  <a:pt x="25923" y="147827"/>
                </a:lnTo>
                <a:lnTo>
                  <a:pt x="26883" y="145907"/>
                </a:lnTo>
                <a:lnTo>
                  <a:pt x="26883" y="97917"/>
                </a:lnTo>
                <a:lnTo>
                  <a:pt x="27843" y="95996"/>
                </a:lnTo>
                <a:lnTo>
                  <a:pt x="28803" y="93116"/>
                </a:lnTo>
                <a:lnTo>
                  <a:pt x="29763" y="91196"/>
                </a:lnTo>
                <a:lnTo>
                  <a:pt x="31683" y="89275"/>
                </a:lnTo>
                <a:lnTo>
                  <a:pt x="31683" y="40309"/>
                </a:lnTo>
                <a:lnTo>
                  <a:pt x="32644" y="37444"/>
                </a:lnTo>
                <a:lnTo>
                  <a:pt x="34564" y="33604"/>
                </a:lnTo>
                <a:lnTo>
                  <a:pt x="36484" y="30723"/>
                </a:lnTo>
                <a:lnTo>
                  <a:pt x="38404" y="27828"/>
                </a:lnTo>
                <a:lnTo>
                  <a:pt x="40325" y="24947"/>
                </a:lnTo>
                <a:lnTo>
                  <a:pt x="43205" y="23042"/>
                </a:lnTo>
                <a:lnTo>
                  <a:pt x="47045" y="21107"/>
                </a:lnTo>
                <a:lnTo>
                  <a:pt x="50886" y="19202"/>
                </a:lnTo>
                <a:lnTo>
                  <a:pt x="68153" y="19202"/>
                </a:lnTo>
                <a:lnTo>
                  <a:pt x="75834" y="21107"/>
                </a:lnTo>
                <a:lnTo>
                  <a:pt x="80634" y="26883"/>
                </a:lnTo>
                <a:lnTo>
                  <a:pt x="85435" y="31668"/>
                </a:lnTo>
                <a:lnTo>
                  <a:pt x="87355" y="38389"/>
                </a:lnTo>
                <a:lnTo>
                  <a:pt x="87355" y="54711"/>
                </a:lnTo>
                <a:lnTo>
                  <a:pt x="86395" y="58552"/>
                </a:lnTo>
                <a:lnTo>
                  <a:pt x="84475" y="62392"/>
                </a:lnTo>
                <a:lnTo>
                  <a:pt x="83515" y="65272"/>
                </a:lnTo>
                <a:lnTo>
                  <a:pt x="80634" y="68153"/>
                </a:lnTo>
                <a:lnTo>
                  <a:pt x="78714" y="70073"/>
                </a:lnTo>
                <a:lnTo>
                  <a:pt x="75834" y="72953"/>
                </a:lnTo>
                <a:lnTo>
                  <a:pt x="71993" y="73914"/>
                </a:lnTo>
                <a:lnTo>
                  <a:pt x="69113" y="75834"/>
                </a:lnTo>
                <a:lnTo>
                  <a:pt x="64328" y="76794"/>
                </a:lnTo>
                <a:lnTo>
                  <a:pt x="50886" y="76794"/>
                </a:lnTo>
                <a:lnTo>
                  <a:pt x="44150" y="73914"/>
                </a:lnTo>
                <a:lnTo>
                  <a:pt x="39364" y="91196"/>
                </a:lnTo>
                <a:lnTo>
                  <a:pt x="44150" y="93116"/>
                </a:lnTo>
                <a:lnTo>
                  <a:pt x="48950" y="94076"/>
                </a:lnTo>
                <a:lnTo>
                  <a:pt x="54711" y="95036"/>
                </a:lnTo>
                <a:lnTo>
                  <a:pt x="67193" y="95036"/>
                </a:lnTo>
                <a:lnTo>
                  <a:pt x="73914" y="94076"/>
                </a:lnTo>
                <a:lnTo>
                  <a:pt x="80634" y="92156"/>
                </a:lnTo>
                <a:lnTo>
                  <a:pt x="87355" y="89275"/>
                </a:lnTo>
                <a:lnTo>
                  <a:pt x="92156" y="86395"/>
                </a:lnTo>
                <a:lnTo>
                  <a:pt x="96956" y="82555"/>
                </a:lnTo>
                <a:lnTo>
                  <a:pt x="101757" y="78714"/>
                </a:lnTo>
                <a:lnTo>
                  <a:pt x="104637" y="72953"/>
                </a:lnTo>
                <a:lnTo>
                  <a:pt x="107518" y="67193"/>
                </a:lnTo>
                <a:lnTo>
                  <a:pt x="109438" y="61432"/>
                </a:lnTo>
                <a:lnTo>
                  <a:pt x="111358" y="54711"/>
                </a:lnTo>
                <a:lnTo>
                  <a:pt x="111358" y="42230"/>
                </a:lnTo>
                <a:lnTo>
                  <a:pt x="110398" y="38389"/>
                </a:lnTo>
                <a:lnTo>
                  <a:pt x="108478" y="34564"/>
                </a:lnTo>
                <a:lnTo>
                  <a:pt x="107518" y="29763"/>
                </a:lnTo>
                <a:lnTo>
                  <a:pt x="105597" y="25923"/>
                </a:lnTo>
                <a:lnTo>
                  <a:pt x="101757" y="22067"/>
                </a:lnTo>
                <a:lnTo>
                  <a:pt x="123840" y="22067"/>
                </a:lnTo>
                <a:lnTo>
                  <a:pt x="123840" y="20162"/>
                </a:lnTo>
                <a:lnTo>
                  <a:pt x="124800" y="18227"/>
                </a:lnTo>
                <a:lnTo>
                  <a:pt x="125760" y="16322"/>
                </a:lnTo>
                <a:lnTo>
                  <a:pt x="125760" y="9601"/>
                </a:lnTo>
                <a:lnTo>
                  <a:pt x="124800" y="6720"/>
                </a:lnTo>
                <a:lnTo>
                  <a:pt x="124800" y="5760"/>
                </a:lnTo>
                <a:lnTo>
                  <a:pt x="123840" y="3840"/>
                </a:lnTo>
                <a:lnTo>
                  <a:pt x="121920" y="2880"/>
                </a:lnTo>
                <a:lnTo>
                  <a:pt x="80634" y="2880"/>
                </a:lnTo>
                <a:lnTo>
                  <a:pt x="77754" y="1920"/>
                </a:lnTo>
                <a:lnTo>
                  <a:pt x="73914" y="960"/>
                </a:lnTo>
                <a:lnTo>
                  <a:pt x="67193" y="960"/>
                </a:lnTo>
                <a:lnTo>
                  <a:pt x="63352" y="0"/>
                </a:lnTo>
                <a:lnTo>
                  <a:pt x="51831" y="0"/>
                </a:lnTo>
                <a:lnTo>
                  <a:pt x="45110" y="1920"/>
                </a:lnTo>
                <a:lnTo>
                  <a:pt x="39364" y="3840"/>
                </a:lnTo>
                <a:lnTo>
                  <a:pt x="32644" y="5760"/>
                </a:lnTo>
                <a:lnTo>
                  <a:pt x="26883" y="8641"/>
                </a:lnTo>
                <a:lnTo>
                  <a:pt x="23042" y="13441"/>
                </a:lnTo>
                <a:lnTo>
                  <a:pt x="18242" y="17282"/>
                </a:lnTo>
                <a:lnTo>
                  <a:pt x="14401" y="22067"/>
                </a:lnTo>
                <a:lnTo>
                  <a:pt x="12481" y="27828"/>
                </a:lnTo>
                <a:lnTo>
                  <a:pt x="9601" y="34564"/>
                </a:lnTo>
                <a:lnTo>
                  <a:pt x="8641" y="41285"/>
                </a:lnTo>
                <a:lnTo>
                  <a:pt x="8641" y="54711"/>
                </a:lnTo>
                <a:lnTo>
                  <a:pt x="9601" y="60472"/>
                </a:lnTo>
                <a:lnTo>
                  <a:pt x="10561" y="65272"/>
                </a:lnTo>
                <a:lnTo>
                  <a:pt x="12481" y="70073"/>
                </a:lnTo>
                <a:lnTo>
                  <a:pt x="15361" y="73914"/>
                </a:lnTo>
                <a:lnTo>
                  <a:pt x="18242" y="76794"/>
                </a:lnTo>
                <a:lnTo>
                  <a:pt x="14401" y="80634"/>
                </a:lnTo>
                <a:lnTo>
                  <a:pt x="11521" y="85435"/>
                </a:lnTo>
                <a:lnTo>
                  <a:pt x="8641" y="90236"/>
                </a:lnTo>
                <a:lnTo>
                  <a:pt x="6720" y="95036"/>
                </a:lnTo>
                <a:lnTo>
                  <a:pt x="5760" y="99837"/>
                </a:lnTo>
                <a:lnTo>
                  <a:pt x="5760" y="110398"/>
                </a:lnTo>
                <a:lnTo>
                  <a:pt x="6720" y="114239"/>
                </a:lnTo>
                <a:lnTo>
                  <a:pt x="8641" y="118079"/>
                </a:lnTo>
                <a:lnTo>
                  <a:pt x="11521" y="121920"/>
                </a:lnTo>
                <a:lnTo>
                  <a:pt x="14401" y="124800"/>
                </a:lnTo>
                <a:lnTo>
                  <a:pt x="19202" y="126705"/>
                </a:lnTo>
                <a:lnTo>
                  <a:pt x="16322" y="129585"/>
                </a:lnTo>
                <a:lnTo>
                  <a:pt x="13441" y="132481"/>
                </a:lnTo>
                <a:lnTo>
                  <a:pt x="11521" y="134386"/>
                </a:lnTo>
                <a:lnTo>
                  <a:pt x="8641" y="137266"/>
                </a:lnTo>
                <a:lnTo>
                  <a:pt x="6720" y="1401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3016468" y="626638"/>
            <a:ext cx="78714" cy="182392"/>
          </a:xfrm>
          <a:custGeom>
            <a:avLst/>
            <a:gdLst/>
            <a:ahLst/>
            <a:cxnLst/>
            <a:rect l="l" t="t" r="r" b="b"/>
            <a:pathLst>
              <a:path w="78714" h="182392">
                <a:moveTo>
                  <a:pt x="2880" y="161269"/>
                </a:moveTo>
                <a:lnTo>
                  <a:pt x="5760" y="165110"/>
                </a:lnTo>
                <a:lnTo>
                  <a:pt x="8641" y="168950"/>
                </a:lnTo>
                <a:lnTo>
                  <a:pt x="13441" y="172791"/>
                </a:lnTo>
                <a:lnTo>
                  <a:pt x="18242" y="175671"/>
                </a:lnTo>
                <a:lnTo>
                  <a:pt x="24963" y="177591"/>
                </a:lnTo>
                <a:lnTo>
                  <a:pt x="31668" y="179511"/>
                </a:lnTo>
                <a:lnTo>
                  <a:pt x="33851" y="180020"/>
                </a:lnTo>
                <a:lnTo>
                  <a:pt x="45819" y="181799"/>
                </a:lnTo>
                <a:lnTo>
                  <a:pt x="59512" y="182392"/>
                </a:lnTo>
                <a:lnTo>
                  <a:pt x="63455" y="182344"/>
                </a:lnTo>
                <a:lnTo>
                  <a:pt x="76435" y="181308"/>
                </a:lnTo>
                <a:lnTo>
                  <a:pt x="78714" y="162229"/>
                </a:lnTo>
                <a:lnTo>
                  <a:pt x="73914" y="163189"/>
                </a:lnTo>
                <a:lnTo>
                  <a:pt x="68153" y="164150"/>
                </a:lnTo>
                <a:lnTo>
                  <a:pt x="60472" y="164150"/>
                </a:lnTo>
                <a:lnTo>
                  <a:pt x="58115" y="164122"/>
                </a:lnTo>
                <a:lnTo>
                  <a:pt x="44323" y="162649"/>
                </a:lnTo>
                <a:lnTo>
                  <a:pt x="33604" y="159349"/>
                </a:lnTo>
                <a:lnTo>
                  <a:pt x="26883" y="155508"/>
                </a:lnTo>
                <a:lnTo>
                  <a:pt x="23987" y="150708"/>
                </a:lnTo>
                <a:lnTo>
                  <a:pt x="22082" y="0"/>
                </a:lnTo>
                <a:lnTo>
                  <a:pt x="17282" y="3840"/>
                </a:lnTo>
                <a:lnTo>
                  <a:pt x="14401" y="8625"/>
                </a:lnTo>
                <a:lnTo>
                  <a:pt x="11521" y="14386"/>
                </a:lnTo>
                <a:lnTo>
                  <a:pt x="8641" y="21122"/>
                </a:lnTo>
                <a:lnTo>
                  <a:pt x="7680" y="27843"/>
                </a:lnTo>
                <a:lnTo>
                  <a:pt x="7680" y="41269"/>
                </a:lnTo>
                <a:lnTo>
                  <a:pt x="8641" y="47030"/>
                </a:lnTo>
                <a:lnTo>
                  <a:pt x="10561" y="51831"/>
                </a:lnTo>
                <a:lnTo>
                  <a:pt x="12481" y="56631"/>
                </a:lnTo>
                <a:lnTo>
                  <a:pt x="14401" y="60472"/>
                </a:lnTo>
                <a:lnTo>
                  <a:pt x="17282" y="63352"/>
                </a:lnTo>
                <a:lnTo>
                  <a:pt x="14401" y="67193"/>
                </a:lnTo>
                <a:lnTo>
                  <a:pt x="10561" y="71993"/>
                </a:lnTo>
                <a:lnTo>
                  <a:pt x="8641" y="76794"/>
                </a:lnTo>
                <a:lnTo>
                  <a:pt x="5760" y="81594"/>
                </a:lnTo>
                <a:lnTo>
                  <a:pt x="4800" y="86395"/>
                </a:lnTo>
                <a:lnTo>
                  <a:pt x="4800" y="96956"/>
                </a:lnTo>
                <a:lnTo>
                  <a:pt x="5760" y="100797"/>
                </a:lnTo>
                <a:lnTo>
                  <a:pt x="8641" y="104637"/>
                </a:lnTo>
                <a:lnTo>
                  <a:pt x="10561" y="108478"/>
                </a:lnTo>
                <a:lnTo>
                  <a:pt x="14401" y="111358"/>
                </a:lnTo>
                <a:lnTo>
                  <a:pt x="19202" y="113263"/>
                </a:lnTo>
                <a:lnTo>
                  <a:pt x="15361" y="116144"/>
                </a:lnTo>
                <a:lnTo>
                  <a:pt x="13441" y="119039"/>
                </a:lnTo>
                <a:lnTo>
                  <a:pt x="10561" y="120944"/>
                </a:lnTo>
                <a:lnTo>
                  <a:pt x="8641" y="123825"/>
                </a:lnTo>
                <a:lnTo>
                  <a:pt x="6720" y="126705"/>
                </a:lnTo>
                <a:lnTo>
                  <a:pt x="4800" y="128625"/>
                </a:lnTo>
                <a:lnTo>
                  <a:pt x="2880" y="131505"/>
                </a:lnTo>
                <a:lnTo>
                  <a:pt x="1920" y="134386"/>
                </a:lnTo>
                <a:lnTo>
                  <a:pt x="960" y="137266"/>
                </a:lnTo>
                <a:lnTo>
                  <a:pt x="0" y="141107"/>
                </a:lnTo>
                <a:lnTo>
                  <a:pt x="0" y="151668"/>
                </a:lnTo>
                <a:lnTo>
                  <a:pt x="960" y="156469"/>
                </a:lnTo>
                <a:lnTo>
                  <a:pt x="2880" y="16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3047177" y="669828"/>
            <a:ext cx="19202" cy="36484"/>
          </a:xfrm>
          <a:custGeom>
            <a:avLst/>
            <a:gdLst/>
            <a:ahLst/>
            <a:cxnLst/>
            <a:rect l="l" t="t" r="r" b="b"/>
            <a:pathLst>
              <a:path w="19202" h="36484">
                <a:moveTo>
                  <a:pt x="0" y="0"/>
                </a:moveTo>
                <a:lnTo>
                  <a:pt x="0" y="32644"/>
                </a:lnTo>
                <a:lnTo>
                  <a:pt x="1935" y="30723"/>
                </a:lnTo>
                <a:lnTo>
                  <a:pt x="4800" y="32644"/>
                </a:lnTo>
                <a:lnTo>
                  <a:pt x="8641" y="34564"/>
                </a:lnTo>
                <a:lnTo>
                  <a:pt x="13456" y="36484"/>
                </a:lnTo>
                <a:lnTo>
                  <a:pt x="19202" y="20162"/>
                </a:lnTo>
                <a:lnTo>
                  <a:pt x="12481" y="17282"/>
                </a:lnTo>
                <a:lnTo>
                  <a:pt x="7680" y="12481"/>
                </a:lnTo>
                <a:lnTo>
                  <a:pt x="2895" y="76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3038551" y="613196"/>
            <a:ext cx="102717" cy="194749"/>
          </a:xfrm>
          <a:custGeom>
            <a:avLst/>
            <a:gdLst/>
            <a:ahLst/>
            <a:cxnLst/>
            <a:rect l="l" t="t" r="r" b="b"/>
            <a:pathLst>
              <a:path w="102717" h="194749">
                <a:moveTo>
                  <a:pt x="73914" y="190073"/>
                </a:moveTo>
                <a:lnTo>
                  <a:pt x="80634" y="186232"/>
                </a:lnTo>
                <a:lnTo>
                  <a:pt x="86395" y="182392"/>
                </a:lnTo>
                <a:lnTo>
                  <a:pt x="91196" y="178551"/>
                </a:lnTo>
                <a:lnTo>
                  <a:pt x="95036" y="173751"/>
                </a:lnTo>
                <a:lnTo>
                  <a:pt x="97917" y="167990"/>
                </a:lnTo>
                <a:lnTo>
                  <a:pt x="100797" y="162229"/>
                </a:lnTo>
                <a:lnTo>
                  <a:pt x="101757" y="156469"/>
                </a:lnTo>
                <a:lnTo>
                  <a:pt x="101757" y="144947"/>
                </a:lnTo>
                <a:lnTo>
                  <a:pt x="100797" y="140147"/>
                </a:lnTo>
                <a:lnTo>
                  <a:pt x="97917" y="135361"/>
                </a:lnTo>
                <a:lnTo>
                  <a:pt x="95996" y="131521"/>
                </a:lnTo>
                <a:lnTo>
                  <a:pt x="93116" y="127680"/>
                </a:lnTo>
                <a:lnTo>
                  <a:pt x="89275" y="124800"/>
                </a:lnTo>
                <a:lnTo>
                  <a:pt x="84475" y="121920"/>
                </a:lnTo>
                <a:lnTo>
                  <a:pt x="79674" y="119024"/>
                </a:lnTo>
                <a:lnTo>
                  <a:pt x="74874" y="118079"/>
                </a:lnTo>
                <a:lnTo>
                  <a:pt x="69113" y="116144"/>
                </a:lnTo>
                <a:lnTo>
                  <a:pt x="63352" y="115199"/>
                </a:lnTo>
                <a:lnTo>
                  <a:pt x="56631" y="115199"/>
                </a:lnTo>
                <a:lnTo>
                  <a:pt x="22082" y="113278"/>
                </a:lnTo>
                <a:lnTo>
                  <a:pt x="16306" y="113278"/>
                </a:lnTo>
                <a:lnTo>
                  <a:pt x="12466" y="112303"/>
                </a:lnTo>
                <a:lnTo>
                  <a:pt x="9585" y="109438"/>
                </a:lnTo>
                <a:lnTo>
                  <a:pt x="5745" y="107518"/>
                </a:lnTo>
                <a:lnTo>
                  <a:pt x="4800" y="104637"/>
                </a:lnTo>
                <a:lnTo>
                  <a:pt x="4800" y="95996"/>
                </a:lnTo>
                <a:lnTo>
                  <a:pt x="5745" y="93116"/>
                </a:lnTo>
                <a:lnTo>
                  <a:pt x="7680" y="91196"/>
                </a:lnTo>
                <a:lnTo>
                  <a:pt x="8625" y="89275"/>
                </a:lnTo>
                <a:lnTo>
                  <a:pt x="8625" y="44150"/>
                </a:lnTo>
                <a:lnTo>
                  <a:pt x="9585" y="40309"/>
                </a:lnTo>
                <a:lnTo>
                  <a:pt x="10561" y="37444"/>
                </a:lnTo>
                <a:lnTo>
                  <a:pt x="11521" y="33604"/>
                </a:lnTo>
                <a:lnTo>
                  <a:pt x="13426" y="30723"/>
                </a:lnTo>
                <a:lnTo>
                  <a:pt x="15361" y="27828"/>
                </a:lnTo>
                <a:lnTo>
                  <a:pt x="18242" y="24947"/>
                </a:lnTo>
                <a:lnTo>
                  <a:pt x="21107" y="23042"/>
                </a:lnTo>
                <a:lnTo>
                  <a:pt x="23987" y="21107"/>
                </a:lnTo>
                <a:lnTo>
                  <a:pt x="27828" y="19202"/>
                </a:lnTo>
                <a:lnTo>
                  <a:pt x="46070" y="19202"/>
                </a:lnTo>
                <a:lnTo>
                  <a:pt x="52791" y="21107"/>
                </a:lnTo>
                <a:lnTo>
                  <a:pt x="57591" y="26883"/>
                </a:lnTo>
                <a:lnTo>
                  <a:pt x="62392" y="31668"/>
                </a:lnTo>
                <a:lnTo>
                  <a:pt x="65272" y="38389"/>
                </a:lnTo>
                <a:lnTo>
                  <a:pt x="65272" y="50871"/>
                </a:lnTo>
                <a:lnTo>
                  <a:pt x="64312" y="54711"/>
                </a:lnTo>
                <a:lnTo>
                  <a:pt x="63352" y="58552"/>
                </a:lnTo>
                <a:lnTo>
                  <a:pt x="62392" y="62392"/>
                </a:lnTo>
                <a:lnTo>
                  <a:pt x="60472" y="65272"/>
                </a:lnTo>
                <a:lnTo>
                  <a:pt x="58552" y="68153"/>
                </a:lnTo>
                <a:lnTo>
                  <a:pt x="55671" y="70073"/>
                </a:lnTo>
                <a:lnTo>
                  <a:pt x="52791" y="72953"/>
                </a:lnTo>
                <a:lnTo>
                  <a:pt x="49911" y="73914"/>
                </a:lnTo>
                <a:lnTo>
                  <a:pt x="46070" y="75834"/>
                </a:lnTo>
                <a:lnTo>
                  <a:pt x="42230" y="76794"/>
                </a:lnTo>
                <a:lnTo>
                  <a:pt x="27828" y="76794"/>
                </a:lnTo>
                <a:lnTo>
                  <a:pt x="22082" y="93116"/>
                </a:lnTo>
                <a:lnTo>
                  <a:pt x="26868" y="94076"/>
                </a:lnTo>
                <a:lnTo>
                  <a:pt x="31668" y="95036"/>
                </a:lnTo>
                <a:lnTo>
                  <a:pt x="45110" y="95036"/>
                </a:lnTo>
                <a:lnTo>
                  <a:pt x="51831" y="94076"/>
                </a:lnTo>
                <a:lnTo>
                  <a:pt x="57591" y="92156"/>
                </a:lnTo>
                <a:lnTo>
                  <a:pt x="64312" y="89275"/>
                </a:lnTo>
                <a:lnTo>
                  <a:pt x="70073" y="86395"/>
                </a:lnTo>
                <a:lnTo>
                  <a:pt x="73914" y="82555"/>
                </a:lnTo>
                <a:lnTo>
                  <a:pt x="78714" y="78714"/>
                </a:lnTo>
                <a:lnTo>
                  <a:pt x="82555" y="72953"/>
                </a:lnTo>
                <a:lnTo>
                  <a:pt x="84475" y="67193"/>
                </a:lnTo>
                <a:lnTo>
                  <a:pt x="87355" y="61432"/>
                </a:lnTo>
                <a:lnTo>
                  <a:pt x="88315" y="54711"/>
                </a:lnTo>
                <a:lnTo>
                  <a:pt x="88315" y="42230"/>
                </a:lnTo>
                <a:lnTo>
                  <a:pt x="87355" y="38389"/>
                </a:lnTo>
                <a:lnTo>
                  <a:pt x="86395" y="34564"/>
                </a:lnTo>
                <a:lnTo>
                  <a:pt x="84475" y="29763"/>
                </a:lnTo>
                <a:lnTo>
                  <a:pt x="82555" y="25923"/>
                </a:lnTo>
                <a:lnTo>
                  <a:pt x="78714" y="22067"/>
                </a:lnTo>
                <a:lnTo>
                  <a:pt x="100797" y="22067"/>
                </a:lnTo>
                <a:lnTo>
                  <a:pt x="101757" y="20162"/>
                </a:lnTo>
                <a:lnTo>
                  <a:pt x="102717" y="18227"/>
                </a:lnTo>
                <a:lnTo>
                  <a:pt x="102717" y="6720"/>
                </a:lnTo>
                <a:lnTo>
                  <a:pt x="101757" y="5760"/>
                </a:lnTo>
                <a:lnTo>
                  <a:pt x="100797" y="3840"/>
                </a:lnTo>
                <a:lnTo>
                  <a:pt x="99822" y="2880"/>
                </a:lnTo>
                <a:lnTo>
                  <a:pt x="58552" y="2880"/>
                </a:lnTo>
                <a:lnTo>
                  <a:pt x="54711" y="1920"/>
                </a:lnTo>
                <a:lnTo>
                  <a:pt x="51831" y="960"/>
                </a:lnTo>
                <a:lnTo>
                  <a:pt x="45110" y="960"/>
                </a:lnTo>
                <a:lnTo>
                  <a:pt x="41269" y="0"/>
                </a:lnTo>
                <a:lnTo>
                  <a:pt x="29748" y="0"/>
                </a:lnTo>
                <a:lnTo>
                  <a:pt x="23027" y="1920"/>
                </a:lnTo>
                <a:lnTo>
                  <a:pt x="16306" y="3840"/>
                </a:lnTo>
                <a:lnTo>
                  <a:pt x="9585" y="5760"/>
                </a:lnTo>
                <a:lnTo>
                  <a:pt x="4800" y="8641"/>
                </a:lnTo>
                <a:lnTo>
                  <a:pt x="0" y="13441"/>
                </a:lnTo>
                <a:lnTo>
                  <a:pt x="1905" y="164150"/>
                </a:lnTo>
                <a:lnTo>
                  <a:pt x="1905" y="151668"/>
                </a:lnTo>
                <a:lnTo>
                  <a:pt x="2880" y="149748"/>
                </a:lnTo>
                <a:lnTo>
                  <a:pt x="3840" y="147827"/>
                </a:lnTo>
                <a:lnTo>
                  <a:pt x="4800" y="145907"/>
                </a:lnTo>
                <a:lnTo>
                  <a:pt x="5745" y="143987"/>
                </a:lnTo>
                <a:lnTo>
                  <a:pt x="7680" y="142067"/>
                </a:lnTo>
                <a:lnTo>
                  <a:pt x="9585" y="140147"/>
                </a:lnTo>
                <a:lnTo>
                  <a:pt x="11521" y="137266"/>
                </a:lnTo>
                <a:lnTo>
                  <a:pt x="14401" y="135361"/>
                </a:lnTo>
                <a:lnTo>
                  <a:pt x="17266" y="132481"/>
                </a:lnTo>
                <a:lnTo>
                  <a:pt x="51831" y="134386"/>
                </a:lnTo>
                <a:lnTo>
                  <a:pt x="59512" y="134386"/>
                </a:lnTo>
                <a:lnTo>
                  <a:pt x="66233" y="136306"/>
                </a:lnTo>
                <a:lnTo>
                  <a:pt x="70073" y="139202"/>
                </a:lnTo>
                <a:lnTo>
                  <a:pt x="74874" y="142067"/>
                </a:lnTo>
                <a:lnTo>
                  <a:pt x="77754" y="146867"/>
                </a:lnTo>
                <a:lnTo>
                  <a:pt x="77754" y="155508"/>
                </a:lnTo>
                <a:lnTo>
                  <a:pt x="76794" y="158389"/>
                </a:lnTo>
                <a:lnTo>
                  <a:pt x="74874" y="161269"/>
                </a:lnTo>
                <a:lnTo>
                  <a:pt x="73914" y="165110"/>
                </a:lnTo>
                <a:lnTo>
                  <a:pt x="71993" y="167030"/>
                </a:lnTo>
                <a:lnTo>
                  <a:pt x="69113" y="169910"/>
                </a:lnTo>
                <a:lnTo>
                  <a:pt x="66233" y="171830"/>
                </a:lnTo>
                <a:lnTo>
                  <a:pt x="61432" y="173751"/>
                </a:lnTo>
                <a:lnTo>
                  <a:pt x="56631" y="175671"/>
                </a:lnTo>
                <a:lnTo>
                  <a:pt x="54353" y="194749"/>
                </a:lnTo>
                <a:lnTo>
                  <a:pt x="66233" y="191993"/>
                </a:lnTo>
                <a:lnTo>
                  <a:pt x="73914" y="190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3172937" y="550788"/>
            <a:ext cx="24003" cy="205435"/>
          </a:xfrm>
          <a:custGeom>
            <a:avLst/>
            <a:gdLst/>
            <a:ahLst/>
            <a:cxnLst/>
            <a:rect l="l" t="t" r="r" b="b"/>
            <a:pathLst>
              <a:path w="24003" h="205435">
                <a:moveTo>
                  <a:pt x="960" y="1935"/>
                </a:moveTo>
                <a:lnTo>
                  <a:pt x="960" y="2880"/>
                </a:lnTo>
                <a:lnTo>
                  <a:pt x="0" y="2880"/>
                </a:lnTo>
                <a:lnTo>
                  <a:pt x="0" y="203514"/>
                </a:lnTo>
                <a:lnTo>
                  <a:pt x="960" y="203514"/>
                </a:lnTo>
                <a:lnTo>
                  <a:pt x="960" y="204475"/>
                </a:lnTo>
                <a:lnTo>
                  <a:pt x="2880" y="204475"/>
                </a:lnTo>
                <a:lnTo>
                  <a:pt x="4800" y="205435"/>
                </a:lnTo>
                <a:lnTo>
                  <a:pt x="19202" y="205435"/>
                </a:lnTo>
                <a:lnTo>
                  <a:pt x="21122" y="204475"/>
                </a:lnTo>
                <a:lnTo>
                  <a:pt x="23042" y="204475"/>
                </a:lnTo>
                <a:lnTo>
                  <a:pt x="23042" y="203514"/>
                </a:lnTo>
                <a:lnTo>
                  <a:pt x="24003" y="203514"/>
                </a:lnTo>
                <a:lnTo>
                  <a:pt x="24003" y="2880"/>
                </a:lnTo>
                <a:lnTo>
                  <a:pt x="23042" y="2880"/>
                </a:lnTo>
                <a:lnTo>
                  <a:pt x="23042" y="1935"/>
                </a:lnTo>
                <a:lnTo>
                  <a:pt x="22082" y="1935"/>
                </a:lnTo>
                <a:lnTo>
                  <a:pt x="21122" y="960"/>
                </a:lnTo>
                <a:lnTo>
                  <a:pt x="18242" y="960"/>
                </a:lnTo>
                <a:lnTo>
                  <a:pt x="16322" y="0"/>
                </a:lnTo>
                <a:lnTo>
                  <a:pt x="9601" y="0"/>
                </a:lnTo>
                <a:lnTo>
                  <a:pt x="7680" y="960"/>
                </a:lnTo>
                <a:lnTo>
                  <a:pt x="2880" y="960"/>
                </a:lnTo>
                <a:lnTo>
                  <a:pt x="1920" y="1935"/>
                </a:lnTo>
                <a:lnTo>
                  <a:pt x="960" y="1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3260293" y="712073"/>
            <a:ext cx="8641" cy="41269"/>
          </a:xfrm>
          <a:custGeom>
            <a:avLst/>
            <a:gdLst/>
            <a:ahLst/>
            <a:cxnLst/>
            <a:rect l="l" t="t" r="r" b="b"/>
            <a:pathLst>
              <a:path w="8641" h="41269">
                <a:moveTo>
                  <a:pt x="8641" y="41269"/>
                </a:moveTo>
                <a:lnTo>
                  <a:pt x="5760" y="10561"/>
                </a:lnTo>
                <a:lnTo>
                  <a:pt x="2895" y="5760"/>
                </a:lnTo>
                <a:lnTo>
                  <a:pt x="960" y="0"/>
                </a:lnTo>
                <a:lnTo>
                  <a:pt x="0" y="38389"/>
                </a:lnTo>
                <a:lnTo>
                  <a:pt x="8641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3232464" y="613196"/>
            <a:ext cx="132466" cy="144947"/>
          </a:xfrm>
          <a:custGeom>
            <a:avLst/>
            <a:gdLst/>
            <a:ahLst/>
            <a:cxnLst/>
            <a:rect l="l" t="t" r="r" b="b"/>
            <a:pathLst>
              <a:path w="132466" h="144947">
                <a:moveTo>
                  <a:pt x="51831" y="122864"/>
                </a:moveTo>
                <a:lnTo>
                  <a:pt x="46070" y="120959"/>
                </a:lnTo>
                <a:lnTo>
                  <a:pt x="41269" y="118079"/>
                </a:lnTo>
                <a:lnTo>
                  <a:pt x="37429" y="114239"/>
                </a:lnTo>
                <a:lnTo>
                  <a:pt x="33588" y="109438"/>
                </a:lnTo>
                <a:lnTo>
                  <a:pt x="36469" y="140147"/>
                </a:lnTo>
                <a:lnTo>
                  <a:pt x="38854" y="141224"/>
                </a:lnTo>
                <a:lnTo>
                  <a:pt x="50740" y="144191"/>
                </a:lnTo>
                <a:lnTo>
                  <a:pt x="64312" y="144947"/>
                </a:lnTo>
                <a:lnTo>
                  <a:pt x="69617" y="144808"/>
                </a:lnTo>
                <a:lnTo>
                  <a:pt x="82573" y="143204"/>
                </a:lnTo>
                <a:lnTo>
                  <a:pt x="94076" y="140147"/>
                </a:lnTo>
                <a:lnTo>
                  <a:pt x="105994" y="132972"/>
                </a:lnTo>
                <a:lnTo>
                  <a:pt x="115199" y="124800"/>
                </a:lnTo>
                <a:lnTo>
                  <a:pt x="123255" y="113151"/>
                </a:lnTo>
                <a:lnTo>
                  <a:pt x="127665" y="100797"/>
                </a:lnTo>
                <a:lnTo>
                  <a:pt x="129273" y="96579"/>
                </a:lnTo>
                <a:lnTo>
                  <a:pt x="131811" y="84236"/>
                </a:lnTo>
                <a:lnTo>
                  <a:pt x="132466" y="71033"/>
                </a:lnTo>
                <a:lnTo>
                  <a:pt x="132337" y="66188"/>
                </a:lnTo>
                <a:lnTo>
                  <a:pt x="130921" y="53136"/>
                </a:lnTo>
                <a:lnTo>
                  <a:pt x="128640" y="41285"/>
                </a:lnTo>
                <a:lnTo>
                  <a:pt x="125745" y="32628"/>
                </a:lnTo>
                <a:lnTo>
                  <a:pt x="121919" y="24947"/>
                </a:lnTo>
                <a:lnTo>
                  <a:pt x="116144" y="19202"/>
                </a:lnTo>
                <a:lnTo>
                  <a:pt x="110398" y="12481"/>
                </a:lnTo>
                <a:lnTo>
                  <a:pt x="103677" y="7680"/>
                </a:lnTo>
                <a:lnTo>
                  <a:pt x="95996" y="4800"/>
                </a:lnTo>
                <a:lnTo>
                  <a:pt x="81136" y="1010"/>
                </a:lnTo>
                <a:lnTo>
                  <a:pt x="67193" y="0"/>
                </a:lnTo>
                <a:lnTo>
                  <a:pt x="62913" y="105"/>
                </a:lnTo>
                <a:lnTo>
                  <a:pt x="49734" y="1856"/>
                </a:lnTo>
                <a:lnTo>
                  <a:pt x="38389" y="5760"/>
                </a:lnTo>
                <a:lnTo>
                  <a:pt x="26102" y="12556"/>
                </a:lnTo>
                <a:lnTo>
                  <a:pt x="17282" y="21107"/>
                </a:lnTo>
                <a:lnTo>
                  <a:pt x="9146" y="32128"/>
                </a:lnTo>
                <a:lnTo>
                  <a:pt x="3825" y="44150"/>
                </a:lnTo>
                <a:lnTo>
                  <a:pt x="2636" y="48577"/>
                </a:lnTo>
                <a:lnTo>
                  <a:pt x="587" y="60948"/>
                </a:lnTo>
                <a:lnTo>
                  <a:pt x="0" y="73914"/>
                </a:lnTo>
                <a:lnTo>
                  <a:pt x="71" y="79089"/>
                </a:lnTo>
                <a:lnTo>
                  <a:pt x="1139" y="92117"/>
                </a:lnTo>
                <a:lnTo>
                  <a:pt x="3825" y="103677"/>
                </a:lnTo>
                <a:lnTo>
                  <a:pt x="9181" y="116256"/>
                </a:lnTo>
                <a:lnTo>
                  <a:pt x="16322" y="126705"/>
                </a:lnTo>
                <a:lnTo>
                  <a:pt x="21107" y="132481"/>
                </a:lnTo>
                <a:lnTo>
                  <a:pt x="27828" y="137266"/>
                </a:lnTo>
                <a:lnTo>
                  <a:pt x="28788" y="98877"/>
                </a:lnTo>
                <a:lnTo>
                  <a:pt x="27828" y="93116"/>
                </a:lnTo>
                <a:lnTo>
                  <a:pt x="25907" y="86395"/>
                </a:lnTo>
                <a:lnTo>
                  <a:pt x="25907" y="57591"/>
                </a:lnTo>
                <a:lnTo>
                  <a:pt x="27828" y="51831"/>
                </a:lnTo>
                <a:lnTo>
                  <a:pt x="29748" y="45110"/>
                </a:lnTo>
                <a:lnTo>
                  <a:pt x="31668" y="39349"/>
                </a:lnTo>
                <a:lnTo>
                  <a:pt x="35509" y="34564"/>
                </a:lnTo>
                <a:lnTo>
                  <a:pt x="38389" y="30723"/>
                </a:lnTo>
                <a:lnTo>
                  <a:pt x="43190" y="26883"/>
                </a:lnTo>
                <a:lnTo>
                  <a:pt x="47990" y="24002"/>
                </a:lnTo>
                <a:lnTo>
                  <a:pt x="53751" y="21107"/>
                </a:lnTo>
                <a:lnTo>
                  <a:pt x="59512" y="20162"/>
                </a:lnTo>
                <a:lnTo>
                  <a:pt x="73913" y="20162"/>
                </a:lnTo>
                <a:lnTo>
                  <a:pt x="80634" y="22067"/>
                </a:lnTo>
                <a:lnTo>
                  <a:pt x="86395" y="24947"/>
                </a:lnTo>
                <a:lnTo>
                  <a:pt x="91196" y="26883"/>
                </a:lnTo>
                <a:lnTo>
                  <a:pt x="95036" y="30723"/>
                </a:lnTo>
                <a:lnTo>
                  <a:pt x="97917" y="35509"/>
                </a:lnTo>
                <a:lnTo>
                  <a:pt x="101742" y="40309"/>
                </a:lnTo>
                <a:lnTo>
                  <a:pt x="103677" y="46070"/>
                </a:lnTo>
                <a:lnTo>
                  <a:pt x="104637" y="52791"/>
                </a:lnTo>
                <a:lnTo>
                  <a:pt x="106558" y="59512"/>
                </a:lnTo>
                <a:lnTo>
                  <a:pt x="106558" y="80634"/>
                </a:lnTo>
                <a:lnTo>
                  <a:pt x="105582" y="87355"/>
                </a:lnTo>
                <a:lnTo>
                  <a:pt x="104637" y="94076"/>
                </a:lnTo>
                <a:lnTo>
                  <a:pt x="102717" y="99837"/>
                </a:lnTo>
                <a:lnTo>
                  <a:pt x="100797" y="105597"/>
                </a:lnTo>
                <a:lnTo>
                  <a:pt x="96956" y="110398"/>
                </a:lnTo>
                <a:lnTo>
                  <a:pt x="94076" y="115199"/>
                </a:lnTo>
                <a:lnTo>
                  <a:pt x="89275" y="118079"/>
                </a:lnTo>
                <a:lnTo>
                  <a:pt x="84475" y="120959"/>
                </a:lnTo>
                <a:lnTo>
                  <a:pt x="78714" y="123840"/>
                </a:lnTo>
                <a:lnTo>
                  <a:pt x="72953" y="124800"/>
                </a:lnTo>
                <a:lnTo>
                  <a:pt x="58552" y="124800"/>
                </a:lnTo>
                <a:lnTo>
                  <a:pt x="51831" y="1228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3400455" y="550788"/>
            <a:ext cx="33567" cy="205435"/>
          </a:xfrm>
          <a:custGeom>
            <a:avLst/>
            <a:gdLst/>
            <a:ahLst/>
            <a:cxnLst/>
            <a:rect l="l" t="t" r="r" b="b"/>
            <a:pathLst>
              <a:path w="33567" h="205435">
                <a:moveTo>
                  <a:pt x="18242" y="960"/>
                </a:moveTo>
                <a:lnTo>
                  <a:pt x="16322" y="0"/>
                </a:lnTo>
                <a:lnTo>
                  <a:pt x="9601" y="0"/>
                </a:lnTo>
                <a:lnTo>
                  <a:pt x="7680" y="960"/>
                </a:lnTo>
                <a:lnTo>
                  <a:pt x="2880" y="960"/>
                </a:lnTo>
                <a:lnTo>
                  <a:pt x="1920" y="1935"/>
                </a:lnTo>
                <a:lnTo>
                  <a:pt x="960" y="2880"/>
                </a:lnTo>
                <a:lnTo>
                  <a:pt x="0" y="2880"/>
                </a:lnTo>
                <a:lnTo>
                  <a:pt x="0" y="203514"/>
                </a:lnTo>
                <a:lnTo>
                  <a:pt x="960" y="203514"/>
                </a:lnTo>
                <a:lnTo>
                  <a:pt x="960" y="204475"/>
                </a:lnTo>
                <a:lnTo>
                  <a:pt x="2880" y="204475"/>
                </a:lnTo>
                <a:lnTo>
                  <a:pt x="3840" y="205435"/>
                </a:lnTo>
                <a:lnTo>
                  <a:pt x="17282" y="205435"/>
                </a:lnTo>
                <a:lnTo>
                  <a:pt x="18242" y="204475"/>
                </a:lnTo>
                <a:lnTo>
                  <a:pt x="20162" y="204475"/>
                </a:lnTo>
                <a:lnTo>
                  <a:pt x="20162" y="203514"/>
                </a:lnTo>
                <a:lnTo>
                  <a:pt x="21122" y="203514"/>
                </a:lnTo>
                <a:lnTo>
                  <a:pt x="21122" y="185272"/>
                </a:lnTo>
                <a:lnTo>
                  <a:pt x="24963" y="189113"/>
                </a:lnTo>
                <a:lnTo>
                  <a:pt x="28803" y="191993"/>
                </a:lnTo>
                <a:lnTo>
                  <a:pt x="33567" y="172079"/>
                </a:lnTo>
                <a:lnTo>
                  <a:pt x="24003" y="162245"/>
                </a:lnTo>
                <a:lnTo>
                  <a:pt x="21122" y="960"/>
                </a:lnTo>
                <a:lnTo>
                  <a:pt x="18242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3421578" y="551748"/>
            <a:ext cx="100797" cy="206395"/>
          </a:xfrm>
          <a:custGeom>
            <a:avLst/>
            <a:gdLst/>
            <a:ahLst/>
            <a:cxnLst/>
            <a:rect l="l" t="t" r="r" b="b"/>
            <a:pathLst>
              <a:path w="100797" h="206395">
                <a:moveTo>
                  <a:pt x="24947" y="203514"/>
                </a:moveTo>
                <a:lnTo>
                  <a:pt x="28788" y="204475"/>
                </a:lnTo>
                <a:lnTo>
                  <a:pt x="31668" y="205435"/>
                </a:lnTo>
                <a:lnTo>
                  <a:pt x="35509" y="206395"/>
                </a:lnTo>
                <a:lnTo>
                  <a:pt x="52791" y="206395"/>
                </a:lnTo>
                <a:lnTo>
                  <a:pt x="60472" y="204475"/>
                </a:lnTo>
                <a:lnTo>
                  <a:pt x="68153" y="201594"/>
                </a:lnTo>
                <a:lnTo>
                  <a:pt x="74874" y="197754"/>
                </a:lnTo>
                <a:lnTo>
                  <a:pt x="80634" y="192968"/>
                </a:lnTo>
                <a:lnTo>
                  <a:pt x="85435" y="186248"/>
                </a:lnTo>
                <a:lnTo>
                  <a:pt x="85677" y="186002"/>
                </a:lnTo>
                <a:lnTo>
                  <a:pt x="92352" y="175998"/>
                </a:lnTo>
                <a:lnTo>
                  <a:pt x="96956" y="163205"/>
                </a:lnTo>
                <a:lnTo>
                  <a:pt x="98328" y="158367"/>
                </a:lnTo>
                <a:lnTo>
                  <a:pt x="100246" y="146107"/>
                </a:lnTo>
                <a:lnTo>
                  <a:pt x="100797" y="132481"/>
                </a:lnTo>
                <a:lnTo>
                  <a:pt x="100772" y="129814"/>
                </a:lnTo>
                <a:lnTo>
                  <a:pt x="99937" y="116902"/>
                </a:lnTo>
                <a:lnTo>
                  <a:pt x="97917" y="104637"/>
                </a:lnTo>
                <a:lnTo>
                  <a:pt x="95996" y="96012"/>
                </a:lnTo>
                <a:lnTo>
                  <a:pt x="92156" y="89275"/>
                </a:lnTo>
                <a:lnTo>
                  <a:pt x="88315" y="82555"/>
                </a:lnTo>
                <a:lnTo>
                  <a:pt x="83515" y="75834"/>
                </a:lnTo>
                <a:lnTo>
                  <a:pt x="78714" y="71048"/>
                </a:lnTo>
                <a:lnTo>
                  <a:pt x="71993" y="67208"/>
                </a:lnTo>
                <a:lnTo>
                  <a:pt x="60484" y="62863"/>
                </a:lnTo>
                <a:lnTo>
                  <a:pt x="47030" y="61447"/>
                </a:lnTo>
                <a:lnTo>
                  <a:pt x="43190" y="61447"/>
                </a:lnTo>
                <a:lnTo>
                  <a:pt x="39349" y="62407"/>
                </a:lnTo>
                <a:lnTo>
                  <a:pt x="35509" y="62407"/>
                </a:lnTo>
                <a:lnTo>
                  <a:pt x="32628" y="63367"/>
                </a:lnTo>
                <a:lnTo>
                  <a:pt x="28788" y="64328"/>
                </a:lnTo>
                <a:lnTo>
                  <a:pt x="24947" y="66248"/>
                </a:lnTo>
                <a:lnTo>
                  <a:pt x="22067" y="68168"/>
                </a:lnTo>
                <a:lnTo>
                  <a:pt x="18227" y="70088"/>
                </a:lnTo>
                <a:lnTo>
                  <a:pt x="14386" y="72969"/>
                </a:lnTo>
                <a:lnTo>
                  <a:pt x="10546" y="75834"/>
                </a:lnTo>
                <a:lnTo>
                  <a:pt x="6720" y="79674"/>
                </a:lnTo>
                <a:lnTo>
                  <a:pt x="2880" y="83515"/>
                </a:lnTo>
                <a:lnTo>
                  <a:pt x="2880" y="1920"/>
                </a:lnTo>
                <a:lnTo>
                  <a:pt x="1920" y="1920"/>
                </a:lnTo>
                <a:lnTo>
                  <a:pt x="1920" y="975"/>
                </a:lnTo>
                <a:lnTo>
                  <a:pt x="960" y="975"/>
                </a:lnTo>
                <a:lnTo>
                  <a:pt x="0" y="0"/>
                </a:lnTo>
                <a:lnTo>
                  <a:pt x="2880" y="161284"/>
                </a:lnTo>
                <a:lnTo>
                  <a:pt x="2880" y="108478"/>
                </a:lnTo>
                <a:lnTo>
                  <a:pt x="6720" y="102732"/>
                </a:lnTo>
                <a:lnTo>
                  <a:pt x="10546" y="98892"/>
                </a:lnTo>
                <a:lnTo>
                  <a:pt x="13441" y="96012"/>
                </a:lnTo>
                <a:lnTo>
                  <a:pt x="17266" y="93116"/>
                </a:lnTo>
                <a:lnTo>
                  <a:pt x="20162" y="90236"/>
                </a:lnTo>
                <a:lnTo>
                  <a:pt x="24003" y="88331"/>
                </a:lnTo>
                <a:lnTo>
                  <a:pt x="26883" y="86395"/>
                </a:lnTo>
                <a:lnTo>
                  <a:pt x="29748" y="84490"/>
                </a:lnTo>
                <a:lnTo>
                  <a:pt x="32628" y="83515"/>
                </a:lnTo>
                <a:lnTo>
                  <a:pt x="36469" y="82555"/>
                </a:lnTo>
                <a:lnTo>
                  <a:pt x="48950" y="82555"/>
                </a:lnTo>
                <a:lnTo>
                  <a:pt x="53751" y="83515"/>
                </a:lnTo>
                <a:lnTo>
                  <a:pt x="57591" y="87370"/>
                </a:lnTo>
                <a:lnTo>
                  <a:pt x="62392" y="90236"/>
                </a:lnTo>
                <a:lnTo>
                  <a:pt x="65272" y="94076"/>
                </a:lnTo>
                <a:lnTo>
                  <a:pt x="68153" y="98892"/>
                </a:lnTo>
                <a:lnTo>
                  <a:pt x="71033" y="103677"/>
                </a:lnTo>
                <a:lnTo>
                  <a:pt x="72953" y="109438"/>
                </a:lnTo>
                <a:lnTo>
                  <a:pt x="72953" y="115199"/>
                </a:lnTo>
                <a:lnTo>
                  <a:pt x="74874" y="121920"/>
                </a:lnTo>
                <a:lnTo>
                  <a:pt x="74874" y="141122"/>
                </a:lnTo>
                <a:lnTo>
                  <a:pt x="73913" y="147843"/>
                </a:lnTo>
                <a:lnTo>
                  <a:pt x="72953" y="153603"/>
                </a:lnTo>
                <a:lnTo>
                  <a:pt x="71993" y="159364"/>
                </a:lnTo>
                <a:lnTo>
                  <a:pt x="70073" y="165125"/>
                </a:lnTo>
                <a:lnTo>
                  <a:pt x="67193" y="169925"/>
                </a:lnTo>
                <a:lnTo>
                  <a:pt x="64312" y="174726"/>
                </a:lnTo>
                <a:lnTo>
                  <a:pt x="61432" y="178567"/>
                </a:lnTo>
                <a:lnTo>
                  <a:pt x="56631" y="181432"/>
                </a:lnTo>
                <a:lnTo>
                  <a:pt x="52791" y="184312"/>
                </a:lnTo>
                <a:lnTo>
                  <a:pt x="47030" y="186248"/>
                </a:lnTo>
                <a:lnTo>
                  <a:pt x="34549" y="186248"/>
                </a:lnTo>
                <a:lnTo>
                  <a:pt x="27828" y="183367"/>
                </a:lnTo>
                <a:lnTo>
                  <a:pt x="22067" y="179527"/>
                </a:lnTo>
                <a:lnTo>
                  <a:pt x="21362" y="178937"/>
                </a:lnTo>
                <a:lnTo>
                  <a:pt x="12444" y="171118"/>
                </a:lnTo>
                <a:lnTo>
                  <a:pt x="7680" y="191033"/>
                </a:lnTo>
                <a:lnTo>
                  <a:pt x="11521" y="193928"/>
                </a:lnTo>
                <a:lnTo>
                  <a:pt x="14386" y="196809"/>
                </a:lnTo>
                <a:lnTo>
                  <a:pt x="18227" y="199674"/>
                </a:lnTo>
                <a:lnTo>
                  <a:pt x="21107" y="201594"/>
                </a:lnTo>
                <a:lnTo>
                  <a:pt x="24947" y="2035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3570366" y="723595"/>
            <a:ext cx="11521" cy="33588"/>
          </a:xfrm>
          <a:custGeom>
            <a:avLst/>
            <a:gdLst/>
            <a:ahLst/>
            <a:cxnLst/>
            <a:rect l="l" t="t" r="r" b="b"/>
            <a:pathLst>
              <a:path w="11521" h="33588">
                <a:moveTo>
                  <a:pt x="5760" y="5745"/>
                </a:moveTo>
                <a:lnTo>
                  <a:pt x="3840" y="0"/>
                </a:lnTo>
                <a:lnTo>
                  <a:pt x="0" y="30708"/>
                </a:lnTo>
                <a:lnTo>
                  <a:pt x="5760" y="31668"/>
                </a:lnTo>
                <a:lnTo>
                  <a:pt x="11521" y="33588"/>
                </a:lnTo>
                <a:lnTo>
                  <a:pt x="10561" y="9585"/>
                </a:lnTo>
                <a:lnTo>
                  <a:pt x="5760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3549243" y="613196"/>
            <a:ext cx="108478" cy="144947"/>
          </a:xfrm>
          <a:custGeom>
            <a:avLst/>
            <a:gdLst/>
            <a:ahLst/>
            <a:cxnLst/>
            <a:rect l="l" t="t" r="r" b="b"/>
            <a:pathLst>
              <a:path w="108478" h="144947">
                <a:moveTo>
                  <a:pt x="104637" y="22067"/>
                </a:moveTo>
                <a:lnTo>
                  <a:pt x="100797" y="17282"/>
                </a:lnTo>
                <a:lnTo>
                  <a:pt x="96956" y="12481"/>
                </a:lnTo>
                <a:lnTo>
                  <a:pt x="93116" y="8641"/>
                </a:lnTo>
                <a:lnTo>
                  <a:pt x="87370" y="5760"/>
                </a:lnTo>
                <a:lnTo>
                  <a:pt x="80650" y="2880"/>
                </a:lnTo>
                <a:lnTo>
                  <a:pt x="73929" y="960"/>
                </a:lnTo>
                <a:lnTo>
                  <a:pt x="66248" y="0"/>
                </a:lnTo>
                <a:lnTo>
                  <a:pt x="51846" y="0"/>
                </a:lnTo>
                <a:lnTo>
                  <a:pt x="47045" y="960"/>
                </a:lnTo>
                <a:lnTo>
                  <a:pt x="41285" y="1920"/>
                </a:lnTo>
                <a:lnTo>
                  <a:pt x="36484" y="2880"/>
                </a:lnTo>
                <a:lnTo>
                  <a:pt x="31683" y="3840"/>
                </a:lnTo>
                <a:lnTo>
                  <a:pt x="27843" y="4800"/>
                </a:lnTo>
                <a:lnTo>
                  <a:pt x="23042" y="6720"/>
                </a:lnTo>
                <a:lnTo>
                  <a:pt x="20162" y="7680"/>
                </a:lnTo>
                <a:lnTo>
                  <a:pt x="16322" y="9601"/>
                </a:lnTo>
                <a:lnTo>
                  <a:pt x="13441" y="11521"/>
                </a:lnTo>
                <a:lnTo>
                  <a:pt x="10561" y="13441"/>
                </a:lnTo>
                <a:lnTo>
                  <a:pt x="9601" y="14386"/>
                </a:lnTo>
                <a:lnTo>
                  <a:pt x="8641" y="15361"/>
                </a:lnTo>
                <a:lnTo>
                  <a:pt x="7696" y="16322"/>
                </a:lnTo>
                <a:lnTo>
                  <a:pt x="6720" y="18227"/>
                </a:lnTo>
                <a:lnTo>
                  <a:pt x="6720" y="27828"/>
                </a:lnTo>
                <a:lnTo>
                  <a:pt x="7696" y="28788"/>
                </a:lnTo>
                <a:lnTo>
                  <a:pt x="7696" y="30723"/>
                </a:lnTo>
                <a:lnTo>
                  <a:pt x="8641" y="31668"/>
                </a:lnTo>
                <a:lnTo>
                  <a:pt x="8641" y="32628"/>
                </a:lnTo>
                <a:lnTo>
                  <a:pt x="9601" y="32628"/>
                </a:lnTo>
                <a:lnTo>
                  <a:pt x="10561" y="33604"/>
                </a:lnTo>
                <a:lnTo>
                  <a:pt x="12481" y="33604"/>
                </a:lnTo>
                <a:lnTo>
                  <a:pt x="14401" y="32628"/>
                </a:lnTo>
                <a:lnTo>
                  <a:pt x="17282" y="31668"/>
                </a:lnTo>
                <a:lnTo>
                  <a:pt x="19202" y="29763"/>
                </a:lnTo>
                <a:lnTo>
                  <a:pt x="22082" y="27828"/>
                </a:lnTo>
                <a:lnTo>
                  <a:pt x="25923" y="26883"/>
                </a:lnTo>
                <a:lnTo>
                  <a:pt x="29763" y="24947"/>
                </a:lnTo>
                <a:lnTo>
                  <a:pt x="33604" y="23042"/>
                </a:lnTo>
                <a:lnTo>
                  <a:pt x="38404" y="22067"/>
                </a:lnTo>
                <a:lnTo>
                  <a:pt x="43205" y="20162"/>
                </a:lnTo>
                <a:lnTo>
                  <a:pt x="64328" y="20162"/>
                </a:lnTo>
                <a:lnTo>
                  <a:pt x="68168" y="22067"/>
                </a:lnTo>
                <a:lnTo>
                  <a:pt x="72008" y="23042"/>
                </a:lnTo>
                <a:lnTo>
                  <a:pt x="75849" y="24947"/>
                </a:lnTo>
                <a:lnTo>
                  <a:pt x="77769" y="27828"/>
                </a:lnTo>
                <a:lnTo>
                  <a:pt x="80650" y="30723"/>
                </a:lnTo>
                <a:lnTo>
                  <a:pt x="82555" y="33604"/>
                </a:lnTo>
                <a:lnTo>
                  <a:pt x="83530" y="37444"/>
                </a:lnTo>
                <a:lnTo>
                  <a:pt x="84490" y="41285"/>
                </a:lnTo>
                <a:lnTo>
                  <a:pt x="84490" y="61432"/>
                </a:lnTo>
                <a:lnTo>
                  <a:pt x="66248" y="61432"/>
                </a:lnTo>
                <a:lnTo>
                  <a:pt x="63581" y="61457"/>
                </a:lnTo>
                <a:lnTo>
                  <a:pt x="50669" y="62292"/>
                </a:lnTo>
                <a:lnTo>
                  <a:pt x="38404" y="64312"/>
                </a:lnTo>
                <a:lnTo>
                  <a:pt x="30723" y="65272"/>
                </a:lnTo>
                <a:lnTo>
                  <a:pt x="23042" y="68153"/>
                </a:lnTo>
                <a:lnTo>
                  <a:pt x="18242" y="71993"/>
                </a:lnTo>
                <a:lnTo>
                  <a:pt x="12481" y="75834"/>
                </a:lnTo>
                <a:lnTo>
                  <a:pt x="7696" y="80634"/>
                </a:lnTo>
                <a:lnTo>
                  <a:pt x="4800" y="85435"/>
                </a:lnTo>
                <a:lnTo>
                  <a:pt x="1920" y="91196"/>
                </a:lnTo>
                <a:lnTo>
                  <a:pt x="0" y="97917"/>
                </a:lnTo>
                <a:lnTo>
                  <a:pt x="0" y="111358"/>
                </a:lnTo>
                <a:lnTo>
                  <a:pt x="975" y="117119"/>
                </a:lnTo>
                <a:lnTo>
                  <a:pt x="3840" y="121920"/>
                </a:lnTo>
                <a:lnTo>
                  <a:pt x="5760" y="126705"/>
                </a:lnTo>
                <a:lnTo>
                  <a:pt x="8641" y="131521"/>
                </a:lnTo>
                <a:lnTo>
                  <a:pt x="12481" y="134386"/>
                </a:lnTo>
                <a:lnTo>
                  <a:pt x="17282" y="138226"/>
                </a:lnTo>
                <a:lnTo>
                  <a:pt x="21122" y="141107"/>
                </a:lnTo>
                <a:lnTo>
                  <a:pt x="24963" y="110398"/>
                </a:lnTo>
                <a:lnTo>
                  <a:pt x="24963" y="99837"/>
                </a:lnTo>
                <a:lnTo>
                  <a:pt x="25923" y="95996"/>
                </a:lnTo>
                <a:lnTo>
                  <a:pt x="26883" y="93116"/>
                </a:lnTo>
                <a:lnTo>
                  <a:pt x="28803" y="90236"/>
                </a:lnTo>
                <a:lnTo>
                  <a:pt x="31683" y="87355"/>
                </a:lnTo>
                <a:lnTo>
                  <a:pt x="34564" y="85435"/>
                </a:lnTo>
                <a:lnTo>
                  <a:pt x="37444" y="82555"/>
                </a:lnTo>
                <a:lnTo>
                  <a:pt x="42245" y="81594"/>
                </a:lnTo>
                <a:lnTo>
                  <a:pt x="47045" y="80634"/>
                </a:lnTo>
                <a:lnTo>
                  <a:pt x="51846" y="78714"/>
                </a:lnTo>
                <a:lnTo>
                  <a:pt x="84490" y="78714"/>
                </a:lnTo>
                <a:lnTo>
                  <a:pt x="84490" y="106558"/>
                </a:lnTo>
                <a:lnTo>
                  <a:pt x="78714" y="113278"/>
                </a:lnTo>
                <a:lnTo>
                  <a:pt x="72969" y="118079"/>
                </a:lnTo>
                <a:lnTo>
                  <a:pt x="67208" y="120959"/>
                </a:lnTo>
                <a:lnTo>
                  <a:pt x="62407" y="124800"/>
                </a:lnTo>
                <a:lnTo>
                  <a:pt x="56647" y="126705"/>
                </a:lnTo>
                <a:lnTo>
                  <a:pt x="42245" y="126705"/>
                </a:lnTo>
                <a:lnTo>
                  <a:pt x="35524" y="123840"/>
                </a:lnTo>
                <a:lnTo>
                  <a:pt x="31683" y="119984"/>
                </a:lnTo>
                <a:lnTo>
                  <a:pt x="32644" y="143987"/>
                </a:lnTo>
                <a:lnTo>
                  <a:pt x="39364" y="144947"/>
                </a:lnTo>
                <a:lnTo>
                  <a:pt x="53766" y="144947"/>
                </a:lnTo>
                <a:lnTo>
                  <a:pt x="61447" y="143027"/>
                </a:lnTo>
                <a:lnTo>
                  <a:pt x="68168" y="140147"/>
                </a:lnTo>
                <a:lnTo>
                  <a:pt x="75849" y="136306"/>
                </a:lnTo>
                <a:lnTo>
                  <a:pt x="82555" y="131521"/>
                </a:lnTo>
                <a:lnTo>
                  <a:pt x="88331" y="125745"/>
                </a:lnTo>
                <a:lnTo>
                  <a:pt x="88331" y="141107"/>
                </a:lnTo>
                <a:lnTo>
                  <a:pt x="89275" y="141107"/>
                </a:lnTo>
                <a:lnTo>
                  <a:pt x="90236" y="142067"/>
                </a:lnTo>
                <a:lnTo>
                  <a:pt x="91211" y="142067"/>
                </a:lnTo>
                <a:lnTo>
                  <a:pt x="92171" y="143027"/>
                </a:lnTo>
                <a:lnTo>
                  <a:pt x="104637" y="143027"/>
                </a:lnTo>
                <a:lnTo>
                  <a:pt x="105597" y="142067"/>
                </a:lnTo>
                <a:lnTo>
                  <a:pt x="106558" y="142067"/>
                </a:lnTo>
                <a:lnTo>
                  <a:pt x="107518" y="141107"/>
                </a:lnTo>
                <a:lnTo>
                  <a:pt x="108478" y="141107"/>
                </a:lnTo>
                <a:lnTo>
                  <a:pt x="108478" y="41285"/>
                </a:lnTo>
                <a:lnTo>
                  <a:pt x="107518" y="34564"/>
                </a:lnTo>
                <a:lnTo>
                  <a:pt x="106558" y="27828"/>
                </a:lnTo>
                <a:lnTo>
                  <a:pt x="104637" y="22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3702847" y="550788"/>
            <a:ext cx="24002" cy="205435"/>
          </a:xfrm>
          <a:custGeom>
            <a:avLst/>
            <a:gdLst/>
            <a:ahLst/>
            <a:cxnLst/>
            <a:rect l="l" t="t" r="r" b="b"/>
            <a:pathLst>
              <a:path w="24002" h="205435">
                <a:moveTo>
                  <a:pt x="960" y="203514"/>
                </a:moveTo>
                <a:lnTo>
                  <a:pt x="960" y="204475"/>
                </a:lnTo>
                <a:lnTo>
                  <a:pt x="2880" y="204475"/>
                </a:lnTo>
                <a:lnTo>
                  <a:pt x="4800" y="205435"/>
                </a:lnTo>
                <a:lnTo>
                  <a:pt x="19202" y="205435"/>
                </a:lnTo>
                <a:lnTo>
                  <a:pt x="21122" y="204475"/>
                </a:lnTo>
                <a:lnTo>
                  <a:pt x="22082" y="204475"/>
                </a:lnTo>
                <a:lnTo>
                  <a:pt x="23027" y="203514"/>
                </a:lnTo>
                <a:lnTo>
                  <a:pt x="24002" y="202554"/>
                </a:lnTo>
                <a:lnTo>
                  <a:pt x="24002" y="3840"/>
                </a:lnTo>
                <a:lnTo>
                  <a:pt x="23027" y="2880"/>
                </a:lnTo>
                <a:lnTo>
                  <a:pt x="22082" y="1935"/>
                </a:lnTo>
                <a:lnTo>
                  <a:pt x="21122" y="1935"/>
                </a:lnTo>
                <a:lnTo>
                  <a:pt x="21122" y="960"/>
                </a:lnTo>
                <a:lnTo>
                  <a:pt x="18242" y="960"/>
                </a:lnTo>
                <a:lnTo>
                  <a:pt x="16322" y="0"/>
                </a:lnTo>
                <a:lnTo>
                  <a:pt x="9601" y="0"/>
                </a:lnTo>
                <a:lnTo>
                  <a:pt x="7680" y="960"/>
                </a:lnTo>
                <a:lnTo>
                  <a:pt x="2880" y="960"/>
                </a:lnTo>
                <a:lnTo>
                  <a:pt x="1920" y="1935"/>
                </a:lnTo>
                <a:lnTo>
                  <a:pt x="960" y="1935"/>
                </a:lnTo>
                <a:lnTo>
                  <a:pt x="960" y="2880"/>
                </a:lnTo>
                <a:lnTo>
                  <a:pt x="0" y="2880"/>
                </a:lnTo>
                <a:lnTo>
                  <a:pt x="0" y="203514"/>
                </a:lnTo>
                <a:lnTo>
                  <a:pt x="960" y="2035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3769080" y="560390"/>
            <a:ext cx="29763" cy="29763"/>
          </a:xfrm>
          <a:custGeom>
            <a:avLst/>
            <a:gdLst/>
            <a:ahLst/>
            <a:cxnLst/>
            <a:rect l="l" t="t" r="r" b="b"/>
            <a:pathLst>
              <a:path w="29763" h="29763">
                <a:moveTo>
                  <a:pt x="29763" y="14401"/>
                </a:moveTo>
                <a:lnTo>
                  <a:pt x="29763" y="9601"/>
                </a:lnTo>
                <a:lnTo>
                  <a:pt x="28803" y="5760"/>
                </a:lnTo>
                <a:lnTo>
                  <a:pt x="25923" y="3840"/>
                </a:lnTo>
                <a:lnTo>
                  <a:pt x="24002" y="1920"/>
                </a:lnTo>
                <a:lnTo>
                  <a:pt x="20162" y="0"/>
                </a:lnTo>
                <a:lnTo>
                  <a:pt x="8641" y="0"/>
                </a:lnTo>
                <a:lnTo>
                  <a:pt x="4800" y="1920"/>
                </a:lnTo>
                <a:lnTo>
                  <a:pt x="2880" y="3840"/>
                </a:lnTo>
                <a:lnTo>
                  <a:pt x="960" y="5760"/>
                </a:lnTo>
                <a:lnTo>
                  <a:pt x="0" y="9601"/>
                </a:lnTo>
                <a:lnTo>
                  <a:pt x="0" y="21122"/>
                </a:lnTo>
                <a:lnTo>
                  <a:pt x="960" y="24963"/>
                </a:lnTo>
                <a:lnTo>
                  <a:pt x="2880" y="26883"/>
                </a:lnTo>
                <a:lnTo>
                  <a:pt x="4800" y="28803"/>
                </a:lnTo>
                <a:lnTo>
                  <a:pt x="8641" y="29763"/>
                </a:lnTo>
                <a:lnTo>
                  <a:pt x="20162" y="29763"/>
                </a:lnTo>
                <a:lnTo>
                  <a:pt x="24002" y="28803"/>
                </a:lnTo>
                <a:lnTo>
                  <a:pt x="25923" y="26883"/>
                </a:lnTo>
                <a:lnTo>
                  <a:pt x="28803" y="24002"/>
                </a:lnTo>
                <a:lnTo>
                  <a:pt x="29763" y="20162"/>
                </a:lnTo>
                <a:lnTo>
                  <a:pt x="29763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3771960" y="615116"/>
            <a:ext cx="24002" cy="141107"/>
          </a:xfrm>
          <a:custGeom>
            <a:avLst/>
            <a:gdLst/>
            <a:ahLst/>
            <a:cxnLst/>
            <a:rect l="l" t="t" r="r" b="b"/>
            <a:pathLst>
              <a:path w="24002" h="141107">
                <a:moveTo>
                  <a:pt x="24002" y="3840"/>
                </a:moveTo>
                <a:lnTo>
                  <a:pt x="23042" y="2880"/>
                </a:lnTo>
                <a:lnTo>
                  <a:pt x="23042" y="1920"/>
                </a:lnTo>
                <a:lnTo>
                  <a:pt x="22082" y="1920"/>
                </a:lnTo>
                <a:lnTo>
                  <a:pt x="21122" y="960"/>
                </a:lnTo>
                <a:lnTo>
                  <a:pt x="17282" y="960"/>
                </a:lnTo>
                <a:lnTo>
                  <a:pt x="16322" y="0"/>
                </a:lnTo>
                <a:lnTo>
                  <a:pt x="7680" y="0"/>
                </a:lnTo>
                <a:lnTo>
                  <a:pt x="576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39186"/>
                </a:lnTo>
                <a:lnTo>
                  <a:pt x="960" y="140147"/>
                </a:lnTo>
                <a:lnTo>
                  <a:pt x="2880" y="140147"/>
                </a:lnTo>
                <a:lnTo>
                  <a:pt x="3840" y="141107"/>
                </a:lnTo>
                <a:lnTo>
                  <a:pt x="19202" y="141107"/>
                </a:lnTo>
                <a:lnTo>
                  <a:pt x="20162" y="140147"/>
                </a:lnTo>
                <a:lnTo>
                  <a:pt x="22082" y="140147"/>
                </a:lnTo>
                <a:lnTo>
                  <a:pt x="23042" y="139186"/>
                </a:lnTo>
                <a:lnTo>
                  <a:pt x="24002" y="138226"/>
                </a:lnTo>
                <a:lnTo>
                  <a:pt x="2400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3829568" y="613196"/>
            <a:ext cx="94076" cy="144947"/>
          </a:xfrm>
          <a:custGeom>
            <a:avLst/>
            <a:gdLst/>
            <a:ahLst/>
            <a:cxnLst/>
            <a:rect l="l" t="t" r="r" b="b"/>
            <a:pathLst>
              <a:path w="94076" h="144947">
                <a:moveTo>
                  <a:pt x="2880" y="114239"/>
                </a:moveTo>
                <a:lnTo>
                  <a:pt x="1905" y="114239"/>
                </a:lnTo>
                <a:lnTo>
                  <a:pt x="944" y="115199"/>
                </a:lnTo>
                <a:lnTo>
                  <a:pt x="944" y="118079"/>
                </a:lnTo>
                <a:lnTo>
                  <a:pt x="0" y="119984"/>
                </a:lnTo>
                <a:lnTo>
                  <a:pt x="0" y="126705"/>
                </a:lnTo>
                <a:lnTo>
                  <a:pt x="944" y="128640"/>
                </a:lnTo>
                <a:lnTo>
                  <a:pt x="944" y="130545"/>
                </a:lnTo>
                <a:lnTo>
                  <a:pt x="1905" y="132481"/>
                </a:lnTo>
                <a:lnTo>
                  <a:pt x="1905" y="133426"/>
                </a:lnTo>
                <a:lnTo>
                  <a:pt x="3840" y="134386"/>
                </a:lnTo>
                <a:lnTo>
                  <a:pt x="4785" y="135361"/>
                </a:lnTo>
                <a:lnTo>
                  <a:pt x="5745" y="136306"/>
                </a:lnTo>
                <a:lnTo>
                  <a:pt x="8625" y="138226"/>
                </a:lnTo>
                <a:lnTo>
                  <a:pt x="10561" y="139202"/>
                </a:lnTo>
                <a:lnTo>
                  <a:pt x="13426" y="140147"/>
                </a:lnTo>
                <a:lnTo>
                  <a:pt x="17266" y="141107"/>
                </a:lnTo>
                <a:lnTo>
                  <a:pt x="20147" y="142067"/>
                </a:lnTo>
                <a:lnTo>
                  <a:pt x="23987" y="143027"/>
                </a:lnTo>
                <a:lnTo>
                  <a:pt x="28788" y="143987"/>
                </a:lnTo>
                <a:lnTo>
                  <a:pt x="32628" y="144947"/>
                </a:lnTo>
                <a:lnTo>
                  <a:pt x="49911" y="144947"/>
                </a:lnTo>
                <a:lnTo>
                  <a:pt x="56631" y="143987"/>
                </a:lnTo>
                <a:lnTo>
                  <a:pt x="63352" y="142067"/>
                </a:lnTo>
                <a:lnTo>
                  <a:pt x="69113" y="140147"/>
                </a:lnTo>
                <a:lnTo>
                  <a:pt x="74874" y="137266"/>
                </a:lnTo>
                <a:lnTo>
                  <a:pt x="79674" y="134386"/>
                </a:lnTo>
                <a:lnTo>
                  <a:pt x="84475" y="130545"/>
                </a:lnTo>
                <a:lnTo>
                  <a:pt x="87355" y="125745"/>
                </a:lnTo>
                <a:lnTo>
                  <a:pt x="90236" y="120959"/>
                </a:lnTo>
                <a:lnTo>
                  <a:pt x="93116" y="115199"/>
                </a:lnTo>
                <a:lnTo>
                  <a:pt x="94076" y="109438"/>
                </a:lnTo>
                <a:lnTo>
                  <a:pt x="94076" y="96956"/>
                </a:lnTo>
                <a:lnTo>
                  <a:pt x="93116" y="92156"/>
                </a:lnTo>
                <a:lnTo>
                  <a:pt x="91196" y="88315"/>
                </a:lnTo>
                <a:lnTo>
                  <a:pt x="89275" y="84475"/>
                </a:lnTo>
                <a:lnTo>
                  <a:pt x="86395" y="80634"/>
                </a:lnTo>
                <a:lnTo>
                  <a:pt x="83515" y="77754"/>
                </a:lnTo>
                <a:lnTo>
                  <a:pt x="80634" y="74874"/>
                </a:lnTo>
                <a:lnTo>
                  <a:pt x="76794" y="71993"/>
                </a:lnTo>
                <a:lnTo>
                  <a:pt x="72953" y="70073"/>
                </a:lnTo>
                <a:lnTo>
                  <a:pt x="68153" y="68153"/>
                </a:lnTo>
                <a:lnTo>
                  <a:pt x="64312" y="66233"/>
                </a:lnTo>
                <a:lnTo>
                  <a:pt x="60472" y="64312"/>
                </a:lnTo>
                <a:lnTo>
                  <a:pt x="56631" y="62392"/>
                </a:lnTo>
                <a:lnTo>
                  <a:pt x="51831" y="61432"/>
                </a:lnTo>
                <a:lnTo>
                  <a:pt x="47990" y="59512"/>
                </a:lnTo>
                <a:lnTo>
                  <a:pt x="44150" y="57591"/>
                </a:lnTo>
                <a:lnTo>
                  <a:pt x="40309" y="56631"/>
                </a:lnTo>
                <a:lnTo>
                  <a:pt x="37429" y="54711"/>
                </a:lnTo>
                <a:lnTo>
                  <a:pt x="34549" y="51831"/>
                </a:lnTo>
                <a:lnTo>
                  <a:pt x="31668" y="49911"/>
                </a:lnTo>
                <a:lnTo>
                  <a:pt x="29748" y="47990"/>
                </a:lnTo>
                <a:lnTo>
                  <a:pt x="27828" y="45110"/>
                </a:lnTo>
                <a:lnTo>
                  <a:pt x="26868" y="41285"/>
                </a:lnTo>
                <a:lnTo>
                  <a:pt x="26868" y="32628"/>
                </a:lnTo>
                <a:lnTo>
                  <a:pt x="27828" y="30723"/>
                </a:lnTo>
                <a:lnTo>
                  <a:pt x="29748" y="27828"/>
                </a:lnTo>
                <a:lnTo>
                  <a:pt x="30708" y="25923"/>
                </a:lnTo>
                <a:lnTo>
                  <a:pt x="32628" y="24002"/>
                </a:lnTo>
                <a:lnTo>
                  <a:pt x="34549" y="22067"/>
                </a:lnTo>
                <a:lnTo>
                  <a:pt x="37429" y="21107"/>
                </a:lnTo>
                <a:lnTo>
                  <a:pt x="40309" y="20162"/>
                </a:lnTo>
                <a:lnTo>
                  <a:pt x="44150" y="19202"/>
                </a:lnTo>
                <a:lnTo>
                  <a:pt x="60472" y="19202"/>
                </a:lnTo>
                <a:lnTo>
                  <a:pt x="63352" y="20162"/>
                </a:lnTo>
                <a:lnTo>
                  <a:pt x="67193" y="22067"/>
                </a:lnTo>
                <a:lnTo>
                  <a:pt x="70073" y="23042"/>
                </a:lnTo>
                <a:lnTo>
                  <a:pt x="72953" y="24002"/>
                </a:lnTo>
                <a:lnTo>
                  <a:pt x="75834" y="24947"/>
                </a:lnTo>
                <a:lnTo>
                  <a:pt x="77754" y="25923"/>
                </a:lnTo>
                <a:lnTo>
                  <a:pt x="79674" y="26883"/>
                </a:lnTo>
                <a:lnTo>
                  <a:pt x="81594" y="28788"/>
                </a:lnTo>
                <a:lnTo>
                  <a:pt x="85435" y="28788"/>
                </a:lnTo>
                <a:lnTo>
                  <a:pt x="85435" y="27828"/>
                </a:lnTo>
                <a:lnTo>
                  <a:pt x="86395" y="26883"/>
                </a:lnTo>
                <a:lnTo>
                  <a:pt x="86395" y="25923"/>
                </a:lnTo>
                <a:lnTo>
                  <a:pt x="87355" y="24947"/>
                </a:lnTo>
                <a:lnTo>
                  <a:pt x="87355" y="15361"/>
                </a:lnTo>
                <a:lnTo>
                  <a:pt x="86395" y="14386"/>
                </a:lnTo>
                <a:lnTo>
                  <a:pt x="86395" y="11521"/>
                </a:lnTo>
                <a:lnTo>
                  <a:pt x="85435" y="10561"/>
                </a:lnTo>
                <a:lnTo>
                  <a:pt x="84475" y="9601"/>
                </a:lnTo>
                <a:lnTo>
                  <a:pt x="83515" y="8641"/>
                </a:lnTo>
                <a:lnTo>
                  <a:pt x="82555" y="7680"/>
                </a:lnTo>
                <a:lnTo>
                  <a:pt x="81594" y="6720"/>
                </a:lnTo>
                <a:lnTo>
                  <a:pt x="78714" y="5760"/>
                </a:lnTo>
                <a:lnTo>
                  <a:pt x="76794" y="4800"/>
                </a:lnTo>
                <a:lnTo>
                  <a:pt x="74874" y="3840"/>
                </a:lnTo>
                <a:lnTo>
                  <a:pt x="71993" y="2880"/>
                </a:lnTo>
                <a:lnTo>
                  <a:pt x="69113" y="1920"/>
                </a:lnTo>
                <a:lnTo>
                  <a:pt x="66233" y="1920"/>
                </a:lnTo>
                <a:lnTo>
                  <a:pt x="62392" y="960"/>
                </a:lnTo>
                <a:lnTo>
                  <a:pt x="58552" y="0"/>
                </a:lnTo>
                <a:lnTo>
                  <a:pt x="43190" y="0"/>
                </a:lnTo>
                <a:lnTo>
                  <a:pt x="36469" y="960"/>
                </a:lnTo>
                <a:lnTo>
                  <a:pt x="30708" y="2880"/>
                </a:lnTo>
                <a:lnTo>
                  <a:pt x="24947" y="5760"/>
                </a:lnTo>
                <a:lnTo>
                  <a:pt x="19187" y="8641"/>
                </a:lnTo>
                <a:lnTo>
                  <a:pt x="15346" y="11521"/>
                </a:lnTo>
                <a:lnTo>
                  <a:pt x="11506" y="15361"/>
                </a:lnTo>
                <a:lnTo>
                  <a:pt x="8625" y="20162"/>
                </a:lnTo>
                <a:lnTo>
                  <a:pt x="6720" y="24002"/>
                </a:lnTo>
                <a:lnTo>
                  <a:pt x="4785" y="28788"/>
                </a:lnTo>
                <a:lnTo>
                  <a:pt x="3840" y="34564"/>
                </a:lnTo>
                <a:lnTo>
                  <a:pt x="3840" y="45110"/>
                </a:lnTo>
                <a:lnTo>
                  <a:pt x="4785" y="49911"/>
                </a:lnTo>
                <a:lnTo>
                  <a:pt x="6720" y="54711"/>
                </a:lnTo>
                <a:lnTo>
                  <a:pt x="8625" y="58552"/>
                </a:lnTo>
                <a:lnTo>
                  <a:pt x="10561" y="62392"/>
                </a:lnTo>
                <a:lnTo>
                  <a:pt x="14401" y="65272"/>
                </a:lnTo>
                <a:lnTo>
                  <a:pt x="17266" y="68153"/>
                </a:lnTo>
                <a:lnTo>
                  <a:pt x="21107" y="71033"/>
                </a:lnTo>
                <a:lnTo>
                  <a:pt x="24947" y="72953"/>
                </a:lnTo>
                <a:lnTo>
                  <a:pt x="28788" y="74874"/>
                </a:lnTo>
                <a:lnTo>
                  <a:pt x="32628" y="76794"/>
                </a:lnTo>
                <a:lnTo>
                  <a:pt x="36469" y="78714"/>
                </a:lnTo>
                <a:lnTo>
                  <a:pt x="41269" y="80634"/>
                </a:lnTo>
                <a:lnTo>
                  <a:pt x="45110" y="81594"/>
                </a:lnTo>
                <a:lnTo>
                  <a:pt x="48950" y="83515"/>
                </a:lnTo>
                <a:lnTo>
                  <a:pt x="52791" y="84475"/>
                </a:lnTo>
                <a:lnTo>
                  <a:pt x="56631" y="86395"/>
                </a:lnTo>
                <a:lnTo>
                  <a:pt x="59512" y="88315"/>
                </a:lnTo>
                <a:lnTo>
                  <a:pt x="62392" y="90236"/>
                </a:lnTo>
                <a:lnTo>
                  <a:pt x="65272" y="93116"/>
                </a:lnTo>
                <a:lnTo>
                  <a:pt x="67193" y="95036"/>
                </a:lnTo>
                <a:lnTo>
                  <a:pt x="69113" y="97917"/>
                </a:lnTo>
                <a:lnTo>
                  <a:pt x="70073" y="100797"/>
                </a:lnTo>
                <a:lnTo>
                  <a:pt x="70073" y="108478"/>
                </a:lnTo>
                <a:lnTo>
                  <a:pt x="69113" y="111358"/>
                </a:lnTo>
                <a:lnTo>
                  <a:pt x="68153" y="114239"/>
                </a:lnTo>
                <a:lnTo>
                  <a:pt x="66233" y="117119"/>
                </a:lnTo>
                <a:lnTo>
                  <a:pt x="64312" y="119024"/>
                </a:lnTo>
                <a:lnTo>
                  <a:pt x="62392" y="120959"/>
                </a:lnTo>
                <a:lnTo>
                  <a:pt x="59512" y="122864"/>
                </a:lnTo>
                <a:lnTo>
                  <a:pt x="56631" y="123840"/>
                </a:lnTo>
                <a:lnTo>
                  <a:pt x="53751" y="124800"/>
                </a:lnTo>
                <a:lnTo>
                  <a:pt x="49911" y="125745"/>
                </a:lnTo>
                <a:lnTo>
                  <a:pt x="36469" y="125745"/>
                </a:lnTo>
                <a:lnTo>
                  <a:pt x="31668" y="124800"/>
                </a:lnTo>
                <a:lnTo>
                  <a:pt x="27828" y="123840"/>
                </a:lnTo>
                <a:lnTo>
                  <a:pt x="23987" y="122864"/>
                </a:lnTo>
                <a:lnTo>
                  <a:pt x="20147" y="120959"/>
                </a:lnTo>
                <a:lnTo>
                  <a:pt x="17266" y="119024"/>
                </a:lnTo>
                <a:lnTo>
                  <a:pt x="13426" y="118079"/>
                </a:lnTo>
                <a:lnTo>
                  <a:pt x="11506" y="116144"/>
                </a:lnTo>
                <a:lnTo>
                  <a:pt x="9585" y="115199"/>
                </a:lnTo>
                <a:lnTo>
                  <a:pt x="6720" y="114239"/>
                </a:lnTo>
                <a:lnTo>
                  <a:pt x="5745" y="113278"/>
                </a:lnTo>
                <a:lnTo>
                  <a:pt x="2880" y="113278"/>
                </a:lnTo>
                <a:lnTo>
                  <a:pt x="2880" y="11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3949552" y="613196"/>
            <a:ext cx="108478" cy="144947"/>
          </a:xfrm>
          <a:custGeom>
            <a:avLst/>
            <a:gdLst/>
            <a:ahLst/>
            <a:cxnLst/>
            <a:rect l="l" t="t" r="r" b="b"/>
            <a:pathLst>
              <a:path w="108478" h="144947">
                <a:moveTo>
                  <a:pt x="100797" y="17282"/>
                </a:moveTo>
                <a:lnTo>
                  <a:pt x="96956" y="12481"/>
                </a:lnTo>
                <a:lnTo>
                  <a:pt x="92156" y="8641"/>
                </a:lnTo>
                <a:lnTo>
                  <a:pt x="87355" y="5760"/>
                </a:lnTo>
                <a:lnTo>
                  <a:pt x="80634" y="2880"/>
                </a:lnTo>
                <a:lnTo>
                  <a:pt x="73913" y="960"/>
                </a:lnTo>
                <a:lnTo>
                  <a:pt x="65288" y="0"/>
                </a:lnTo>
                <a:lnTo>
                  <a:pt x="50886" y="0"/>
                </a:lnTo>
                <a:lnTo>
                  <a:pt x="46085" y="960"/>
                </a:lnTo>
                <a:lnTo>
                  <a:pt x="41285" y="1920"/>
                </a:lnTo>
                <a:lnTo>
                  <a:pt x="35524" y="2880"/>
                </a:lnTo>
                <a:lnTo>
                  <a:pt x="31683" y="3840"/>
                </a:lnTo>
                <a:lnTo>
                  <a:pt x="26883" y="4800"/>
                </a:lnTo>
                <a:lnTo>
                  <a:pt x="23042" y="6720"/>
                </a:lnTo>
                <a:lnTo>
                  <a:pt x="19202" y="7680"/>
                </a:lnTo>
                <a:lnTo>
                  <a:pt x="16322" y="9601"/>
                </a:lnTo>
                <a:lnTo>
                  <a:pt x="12481" y="11521"/>
                </a:lnTo>
                <a:lnTo>
                  <a:pt x="10561" y="13441"/>
                </a:lnTo>
                <a:lnTo>
                  <a:pt x="8641" y="14386"/>
                </a:lnTo>
                <a:lnTo>
                  <a:pt x="7680" y="15361"/>
                </a:lnTo>
                <a:lnTo>
                  <a:pt x="6720" y="16322"/>
                </a:lnTo>
                <a:lnTo>
                  <a:pt x="6720" y="18227"/>
                </a:lnTo>
                <a:lnTo>
                  <a:pt x="5760" y="20162"/>
                </a:lnTo>
                <a:lnTo>
                  <a:pt x="5760" y="26883"/>
                </a:lnTo>
                <a:lnTo>
                  <a:pt x="6720" y="27828"/>
                </a:lnTo>
                <a:lnTo>
                  <a:pt x="6720" y="30723"/>
                </a:lnTo>
                <a:lnTo>
                  <a:pt x="7680" y="30723"/>
                </a:lnTo>
                <a:lnTo>
                  <a:pt x="7680" y="31668"/>
                </a:lnTo>
                <a:lnTo>
                  <a:pt x="8641" y="32628"/>
                </a:lnTo>
                <a:lnTo>
                  <a:pt x="9601" y="33604"/>
                </a:lnTo>
                <a:lnTo>
                  <a:pt x="12481" y="33604"/>
                </a:lnTo>
                <a:lnTo>
                  <a:pt x="13441" y="32628"/>
                </a:lnTo>
                <a:lnTo>
                  <a:pt x="16322" y="31668"/>
                </a:lnTo>
                <a:lnTo>
                  <a:pt x="19202" y="29763"/>
                </a:lnTo>
                <a:lnTo>
                  <a:pt x="22082" y="27828"/>
                </a:lnTo>
                <a:lnTo>
                  <a:pt x="24963" y="26883"/>
                </a:lnTo>
                <a:lnTo>
                  <a:pt x="28803" y="24947"/>
                </a:lnTo>
                <a:lnTo>
                  <a:pt x="32644" y="23042"/>
                </a:lnTo>
                <a:lnTo>
                  <a:pt x="37444" y="22067"/>
                </a:lnTo>
                <a:lnTo>
                  <a:pt x="42245" y="20162"/>
                </a:lnTo>
                <a:lnTo>
                  <a:pt x="64328" y="20162"/>
                </a:lnTo>
                <a:lnTo>
                  <a:pt x="68168" y="22067"/>
                </a:lnTo>
                <a:lnTo>
                  <a:pt x="72009" y="23042"/>
                </a:lnTo>
                <a:lnTo>
                  <a:pt x="74889" y="24947"/>
                </a:lnTo>
                <a:lnTo>
                  <a:pt x="76794" y="27828"/>
                </a:lnTo>
                <a:lnTo>
                  <a:pt x="79689" y="30723"/>
                </a:lnTo>
                <a:lnTo>
                  <a:pt x="81594" y="33604"/>
                </a:lnTo>
                <a:lnTo>
                  <a:pt x="82570" y="37444"/>
                </a:lnTo>
                <a:lnTo>
                  <a:pt x="83530" y="41285"/>
                </a:lnTo>
                <a:lnTo>
                  <a:pt x="84475" y="46070"/>
                </a:lnTo>
                <a:lnTo>
                  <a:pt x="84475" y="61432"/>
                </a:lnTo>
                <a:lnTo>
                  <a:pt x="66248" y="61432"/>
                </a:lnTo>
                <a:lnTo>
                  <a:pt x="63339" y="61457"/>
                </a:lnTo>
                <a:lnTo>
                  <a:pt x="49955" y="62292"/>
                </a:lnTo>
                <a:lnTo>
                  <a:pt x="38404" y="64312"/>
                </a:lnTo>
                <a:lnTo>
                  <a:pt x="29763" y="65272"/>
                </a:lnTo>
                <a:lnTo>
                  <a:pt x="23042" y="68153"/>
                </a:lnTo>
                <a:lnTo>
                  <a:pt x="17282" y="71993"/>
                </a:lnTo>
                <a:lnTo>
                  <a:pt x="11521" y="75834"/>
                </a:lnTo>
                <a:lnTo>
                  <a:pt x="6720" y="80634"/>
                </a:lnTo>
                <a:lnTo>
                  <a:pt x="3840" y="85435"/>
                </a:lnTo>
                <a:lnTo>
                  <a:pt x="960" y="91196"/>
                </a:lnTo>
                <a:lnTo>
                  <a:pt x="0" y="97917"/>
                </a:lnTo>
                <a:lnTo>
                  <a:pt x="0" y="111358"/>
                </a:lnTo>
                <a:lnTo>
                  <a:pt x="960" y="117119"/>
                </a:lnTo>
                <a:lnTo>
                  <a:pt x="2880" y="121920"/>
                </a:lnTo>
                <a:lnTo>
                  <a:pt x="4800" y="126705"/>
                </a:lnTo>
                <a:lnTo>
                  <a:pt x="8641" y="131521"/>
                </a:lnTo>
                <a:lnTo>
                  <a:pt x="12481" y="134386"/>
                </a:lnTo>
                <a:lnTo>
                  <a:pt x="16322" y="138226"/>
                </a:lnTo>
                <a:lnTo>
                  <a:pt x="21122" y="141107"/>
                </a:lnTo>
                <a:lnTo>
                  <a:pt x="24002" y="110398"/>
                </a:lnTo>
                <a:lnTo>
                  <a:pt x="24002" y="99837"/>
                </a:lnTo>
                <a:lnTo>
                  <a:pt x="24963" y="95996"/>
                </a:lnTo>
                <a:lnTo>
                  <a:pt x="26883" y="93116"/>
                </a:lnTo>
                <a:lnTo>
                  <a:pt x="27843" y="90236"/>
                </a:lnTo>
                <a:lnTo>
                  <a:pt x="30723" y="87355"/>
                </a:lnTo>
                <a:lnTo>
                  <a:pt x="33604" y="85435"/>
                </a:lnTo>
                <a:lnTo>
                  <a:pt x="37444" y="82555"/>
                </a:lnTo>
                <a:lnTo>
                  <a:pt x="41285" y="81594"/>
                </a:lnTo>
                <a:lnTo>
                  <a:pt x="46085" y="80634"/>
                </a:lnTo>
                <a:lnTo>
                  <a:pt x="50886" y="78714"/>
                </a:lnTo>
                <a:lnTo>
                  <a:pt x="84475" y="78714"/>
                </a:lnTo>
                <a:lnTo>
                  <a:pt x="84475" y="106558"/>
                </a:lnTo>
                <a:lnTo>
                  <a:pt x="77754" y="113278"/>
                </a:lnTo>
                <a:lnTo>
                  <a:pt x="72009" y="118079"/>
                </a:lnTo>
                <a:lnTo>
                  <a:pt x="67208" y="120959"/>
                </a:lnTo>
                <a:lnTo>
                  <a:pt x="61447" y="124800"/>
                </a:lnTo>
                <a:lnTo>
                  <a:pt x="55686" y="126705"/>
                </a:lnTo>
                <a:lnTo>
                  <a:pt x="41285" y="126705"/>
                </a:lnTo>
                <a:lnTo>
                  <a:pt x="35524" y="123840"/>
                </a:lnTo>
                <a:lnTo>
                  <a:pt x="30723" y="119984"/>
                </a:lnTo>
                <a:lnTo>
                  <a:pt x="32644" y="143987"/>
                </a:lnTo>
                <a:lnTo>
                  <a:pt x="38404" y="144947"/>
                </a:lnTo>
                <a:lnTo>
                  <a:pt x="53766" y="144947"/>
                </a:lnTo>
                <a:lnTo>
                  <a:pt x="60487" y="143027"/>
                </a:lnTo>
                <a:lnTo>
                  <a:pt x="68168" y="140147"/>
                </a:lnTo>
                <a:lnTo>
                  <a:pt x="74889" y="136306"/>
                </a:lnTo>
                <a:lnTo>
                  <a:pt x="81594" y="131521"/>
                </a:lnTo>
                <a:lnTo>
                  <a:pt x="87355" y="125745"/>
                </a:lnTo>
                <a:lnTo>
                  <a:pt x="87355" y="141107"/>
                </a:lnTo>
                <a:lnTo>
                  <a:pt x="88315" y="141107"/>
                </a:lnTo>
                <a:lnTo>
                  <a:pt x="89275" y="142067"/>
                </a:lnTo>
                <a:lnTo>
                  <a:pt x="90251" y="142067"/>
                </a:lnTo>
                <a:lnTo>
                  <a:pt x="91196" y="143027"/>
                </a:lnTo>
                <a:lnTo>
                  <a:pt x="103677" y="143027"/>
                </a:lnTo>
                <a:lnTo>
                  <a:pt x="105597" y="142067"/>
                </a:lnTo>
                <a:lnTo>
                  <a:pt x="106558" y="142067"/>
                </a:lnTo>
                <a:lnTo>
                  <a:pt x="107518" y="141107"/>
                </a:lnTo>
                <a:lnTo>
                  <a:pt x="108478" y="140147"/>
                </a:lnTo>
                <a:lnTo>
                  <a:pt x="108478" y="41285"/>
                </a:lnTo>
                <a:lnTo>
                  <a:pt x="107518" y="34564"/>
                </a:lnTo>
                <a:lnTo>
                  <a:pt x="105597" y="27828"/>
                </a:lnTo>
                <a:lnTo>
                  <a:pt x="103677" y="22067"/>
                </a:lnTo>
                <a:lnTo>
                  <a:pt x="100797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/>
          <p:nvPr/>
        </p:nvSpPr>
        <p:spPr>
          <a:xfrm>
            <a:off x="3970675" y="723595"/>
            <a:ext cx="11521" cy="33588"/>
          </a:xfrm>
          <a:custGeom>
            <a:avLst/>
            <a:gdLst/>
            <a:ahLst/>
            <a:cxnLst/>
            <a:rect l="l" t="t" r="r" b="b"/>
            <a:pathLst>
              <a:path w="11521" h="33588">
                <a:moveTo>
                  <a:pt x="5760" y="5745"/>
                </a:moveTo>
                <a:lnTo>
                  <a:pt x="2880" y="0"/>
                </a:lnTo>
                <a:lnTo>
                  <a:pt x="0" y="30708"/>
                </a:lnTo>
                <a:lnTo>
                  <a:pt x="5760" y="31668"/>
                </a:lnTo>
                <a:lnTo>
                  <a:pt x="11521" y="33588"/>
                </a:lnTo>
                <a:lnTo>
                  <a:pt x="9601" y="9585"/>
                </a:lnTo>
                <a:lnTo>
                  <a:pt x="5760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/>
          <p:nvPr/>
        </p:nvSpPr>
        <p:spPr>
          <a:xfrm>
            <a:off x="4082034" y="579592"/>
            <a:ext cx="86395" cy="178551"/>
          </a:xfrm>
          <a:custGeom>
            <a:avLst/>
            <a:gdLst/>
            <a:ahLst/>
            <a:cxnLst/>
            <a:rect l="l" t="t" r="r" b="b"/>
            <a:pathLst>
              <a:path w="86395" h="178551">
                <a:moveTo>
                  <a:pt x="46070" y="1920"/>
                </a:moveTo>
                <a:lnTo>
                  <a:pt x="45125" y="1920"/>
                </a:lnTo>
                <a:lnTo>
                  <a:pt x="44165" y="960"/>
                </a:lnTo>
                <a:lnTo>
                  <a:pt x="41285" y="960"/>
                </a:lnTo>
                <a:lnTo>
                  <a:pt x="39349" y="0"/>
                </a:lnTo>
                <a:lnTo>
                  <a:pt x="32644" y="0"/>
                </a:lnTo>
                <a:lnTo>
                  <a:pt x="30723" y="960"/>
                </a:lnTo>
                <a:lnTo>
                  <a:pt x="25923" y="960"/>
                </a:lnTo>
                <a:lnTo>
                  <a:pt x="25923" y="1920"/>
                </a:lnTo>
                <a:lnTo>
                  <a:pt x="24963" y="1920"/>
                </a:lnTo>
                <a:lnTo>
                  <a:pt x="24002" y="2880"/>
                </a:lnTo>
                <a:lnTo>
                  <a:pt x="23042" y="3840"/>
                </a:lnTo>
                <a:lnTo>
                  <a:pt x="23042" y="36484"/>
                </a:lnTo>
                <a:lnTo>
                  <a:pt x="2880" y="36484"/>
                </a:lnTo>
                <a:lnTo>
                  <a:pt x="2880" y="37444"/>
                </a:lnTo>
                <a:lnTo>
                  <a:pt x="960" y="37444"/>
                </a:lnTo>
                <a:lnTo>
                  <a:pt x="960" y="39364"/>
                </a:lnTo>
                <a:lnTo>
                  <a:pt x="0" y="40325"/>
                </a:lnTo>
                <a:lnTo>
                  <a:pt x="0" y="52806"/>
                </a:lnTo>
                <a:lnTo>
                  <a:pt x="960" y="53766"/>
                </a:lnTo>
                <a:lnTo>
                  <a:pt x="1920" y="55671"/>
                </a:lnTo>
                <a:lnTo>
                  <a:pt x="2880" y="56647"/>
                </a:lnTo>
                <a:lnTo>
                  <a:pt x="23042" y="56647"/>
                </a:lnTo>
                <a:lnTo>
                  <a:pt x="23042" y="141122"/>
                </a:lnTo>
                <a:lnTo>
                  <a:pt x="24002" y="147843"/>
                </a:lnTo>
                <a:lnTo>
                  <a:pt x="24963" y="153588"/>
                </a:lnTo>
                <a:lnTo>
                  <a:pt x="26883" y="159349"/>
                </a:lnTo>
                <a:lnTo>
                  <a:pt x="28803" y="164150"/>
                </a:lnTo>
                <a:lnTo>
                  <a:pt x="31683" y="167990"/>
                </a:lnTo>
                <a:lnTo>
                  <a:pt x="35509" y="170870"/>
                </a:lnTo>
                <a:lnTo>
                  <a:pt x="39349" y="173751"/>
                </a:lnTo>
                <a:lnTo>
                  <a:pt x="44165" y="175671"/>
                </a:lnTo>
                <a:lnTo>
                  <a:pt x="48966" y="177591"/>
                </a:lnTo>
                <a:lnTo>
                  <a:pt x="54711" y="178551"/>
                </a:lnTo>
                <a:lnTo>
                  <a:pt x="66233" y="178551"/>
                </a:lnTo>
                <a:lnTo>
                  <a:pt x="68153" y="177591"/>
                </a:lnTo>
                <a:lnTo>
                  <a:pt x="72953" y="177591"/>
                </a:lnTo>
                <a:lnTo>
                  <a:pt x="74874" y="176631"/>
                </a:lnTo>
                <a:lnTo>
                  <a:pt x="76794" y="176631"/>
                </a:lnTo>
                <a:lnTo>
                  <a:pt x="78714" y="175671"/>
                </a:lnTo>
                <a:lnTo>
                  <a:pt x="80634" y="175671"/>
                </a:lnTo>
                <a:lnTo>
                  <a:pt x="81594" y="174711"/>
                </a:lnTo>
                <a:lnTo>
                  <a:pt x="83515" y="173751"/>
                </a:lnTo>
                <a:lnTo>
                  <a:pt x="83515" y="172806"/>
                </a:lnTo>
                <a:lnTo>
                  <a:pt x="84475" y="171830"/>
                </a:lnTo>
                <a:lnTo>
                  <a:pt x="85435" y="170870"/>
                </a:lnTo>
                <a:lnTo>
                  <a:pt x="85435" y="168965"/>
                </a:lnTo>
                <a:lnTo>
                  <a:pt x="86395" y="167990"/>
                </a:lnTo>
                <a:lnTo>
                  <a:pt x="86395" y="158404"/>
                </a:lnTo>
                <a:lnTo>
                  <a:pt x="85435" y="157444"/>
                </a:lnTo>
                <a:lnTo>
                  <a:pt x="85435" y="155524"/>
                </a:lnTo>
                <a:lnTo>
                  <a:pt x="84475" y="154564"/>
                </a:lnTo>
                <a:lnTo>
                  <a:pt x="83515" y="153588"/>
                </a:lnTo>
                <a:lnTo>
                  <a:pt x="80634" y="153588"/>
                </a:lnTo>
                <a:lnTo>
                  <a:pt x="80634" y="154564"/>
                </a:lnTo>
                <a:lnTo>
                  <a:pt x="78714" y="154564"/>
                </a:lnTo>
                <a:lnTo>
                  <a:pt x="77754" y="155524"/>
                </a:lnTo>
                <a:lnTo>
                  <a:pt x="76794" y="155524"/>
                </a:lnTo>
                <a:lnTo>
                  <a:pt x="74874" y="156469"/>
                </a:lnTo>
                <a:lnTo>
                  <a:pt x="73913" y="156469"/>
                </a:lnTo>
                <a:lnTo>
                  <a:pt x="71993" y="157444"/>
                </a:lnTo>
                <a:lnTo>
                  <a:pt x="58552" y="157444"/>
                </a:lnTo>
                <a:lnTo>
                  <a:pt x="53751" y="155524"/>
                </a:lnTo>
                <a:lnTo>
                  <a:pt x="51846" y="150723"/>
                </a:lnTo>
                <a:lnTo>
                  <a:pt x="48966" y="145907"/>
                </a:lnTo>
                <a:lnTo>
                  <a:pt x="47030" y="139202"/>
                </a:lnTo>
                <a:lnTo>
                  <a:pt x="47030" y="56647"/>
                </a:lnTo>
                <a:lnTo>
                  <a:pt x="82555" y="56647"/>
                </a:lnTo>
                <a:lnTo>
                  <a:pt x="84475" y="55671"/>
                </a:lnTo>
                <a:lnTo>
                  <a:pt x="84475" y="53766"/>
                </a:lnTo>
                <a:lnTo>
                  <a:pt x="85435" y="52806"/>
                </a:lnTo>
                <a:lnTo>
                  <a:pt x="86395" y="49926"/>
                </a:lnTo>
                <a:lnTo>
                  <a:pt x="86395" y="42245"/>
                </a:lnTo>
                <a:lnTo>
                  <a:pt x="85435" y="40325"/>
                </a:lnTo>
                <a:lnTo>
                  <a:pt x="85435" y="39364"/>
                </a:lnTo>
                <a:lnTo>
                  <a:pt x="84475" y="38404"/>
                </a:lnTo>
                <a:lnTo>
                  <a:pt x="84475" y="37444"/>
                </a:lnTo>
                <a:lnTo>
                  <a:pt x="83515" y="37444"/>
                </a:lnTo>
                <a:lnTo>
                  <a:pt x="82555" y="36484"/>
                </a:lnTo>
                <a:lnTo>
                  <a:pt x="47030" y="36484"/>
                </a:lnTo>
                <a:lnTo>
                  <a:pt x="47030" y="2880"/>
                </a:lnTo>
                <a:lnTo>
                  <a:pt x="46070" y="2880"/>
                </a:lnTo>
                <a:lnTo>
                  <a:pt x="4607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" name="object 38"/>
          <p:cNvSpPr/>
          <p:nvPr/>
        </p:nvSpPr>
        <p:spPr>
          <a:xfrm>
            <a:off x="4200113" y="615116"/>
            <a:ext cx="24002" cy="141107"/>
          </a:xfrm>
          <a:custGeom>
            <a:avLst/>
            <a:gdLst/>
            <a:ahLst/>
            <a:cxnLst/>
            <a:rect l="l" t="t" r="r" b="b"/>
            <a:pathLst>
              <a:path w="24002" h="141107">
                <a:moveTo>
                  <a:pt x="960" y="2880"/>
                </a:moveTo>
                <a:lnTo>
                  <a:pt x="0" y="3840"/>
                </a:lnTo>
                <a:lnTo>
                  <a:pt x="0" y="138226"/>
                </a:lnTo>
                <a:lnTo>
                  <a:pt x="960" y="139186"/>
                </a:lnTo>
                <a:lnTo>
                  <a:pt x="1920" y="140147"/>
                </a:lnTo>
                <a:lnTo>
                  <a:pt x="3840" y="140147"/>
                </a:lnTo>
                <a:lnTo>
                  <a:pt x="4800" y="141107"/>
                </a:lnTo>
                <a:lnTo>
                  <a:pt x="20162" y="141107"/>
                </a:lnTo>
                <a:lnTo>
                  <a:pt x="21122" y="140147"/>
                </a:lnTo>
                <a:lnTo>
                  <a:pt x="23027" y="140147"/>
                </a:lnTo>
                <a:lnTo>
                  <a:pt x="23027" y="139186"/>
                </a:lnTo>
                <a:lnTo>
                  <a:pt x="24002" y="139186"/>
                </a:lnTo>
                <a:lnTo>
                  <a:pt x="24002" y="2880"/>
                </a:lnTo>
                <a:lnTo>
                  <a:pt x="23027" y="1920"/>
                </a:lnTo>
                <a:lnTo>
                  <a:pt x="22067" y="960"/>
                </a:lnTo>
                <a:lnTo>
                  <a:pt x="18242" y="960"/>
                </a:lnTo>
                <a:lnTo>
                  <a:pt x="16322" y="0"/>
                </a:lnTo>
                <a:lnTo>
                  <a:pt x="7680" y="0"/>
                </a:lnTo>
                <a:lnTo>
                  <a:pt x="576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" name="object 39"/>
          <p:cNvSpPr/>
          <p:nvPr/>
        </p:nvSpPr>
        <p:spPr>
          <a:xfrm>
            <a:off x="4197233" y="560390"/>
            <a:ext cx="29748" cy="29763"/>
          </a:xfrm>
          <a:custGeom>
            <a:avLst/>
            <a:gdLst/>
            <a:ahLst/>
            <a:cxnLst/>
            <a:rect l="l" t="t" r="r" b="b"/>
            <a:pathLst>
              <a:path w="29748" h="29763">
                <a:moveTo>
                  <a:pt x="29748" y="14401"/>
                </a:moveTo>
                <a:lnTo>
                  <a:pt x="29748" y="9601"/>
                </a:lnTo>
                <a:lnTo>
                  <a:pt x="28788" y="5760"/>
                </a:lnTo>
                <a:lnTo>
                  <a:pt x="26883" y="3840"/>
                </a:lnTo>
                <a:lnTo>
                  <a:pt x="24947" y="1920"/>
                </a:lnTo>
                <a:lnTo>
                  <a:pt x="21122" y="0"/>
                </a:lnTo>
                <a:lnTo>
                  <a:pt x="9601" y="0"/>
                </a:lnTo>
                <a:lnTo>
                  <a:pt x="5760" y="1920"/>
                </a:lnTo>
                <a:lnTo>
                  <a:pt x="2880" y="3840"/>
                </a:lnTo>
                <a:lnTo>
                  <a:pt x="960" y="5760"/>
                </a:lnTo>
                <a:lnTo>
                  <a:pt x="0" y="9601"/>
                </a:lnTo>
                <a:lnTo>
                  <a:pt x="0" y="21122"/>
                </a:lnTo>
                <a:lnTo>
                  <a:pt x="960" y="24963"/>
                </a:lnTo>
                <a:lnTo>
                  <a:pt x="2880" y="26883"/>
                </a:lnTo>
                <a:lnTo>
                  <a:pt x="5760" y="28803"/>
                </a:lnTo>
                <a:lnTo>
                  <a:pt x="9601" y="29763"/>
                </a:lnTo>
                <a:lnTo>
                  <a:pt x="21122" y="29763"/>
                </a:lnTo>
                <a:lnTo>
                  <a:pt x="24947" y="28803"/>
                </a:lnTo>
                <a:lnTo>
                  <a:pt x="26883" y="26883"/>
                </a:lnTo>
                <a:lnTo>
                  <a:pt x="28788" y="24002"/>
                </a:lnTo>
                <a:lnTo>
                  <a:pt x="29748" y="20162"/>
                </a:lnTo>
                <a:lnTo>
                  <a:pt x="29748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" name="object 40"/>
          <p:cNvSpPr/>
          <p:nvPr/>
        </p:nvSpPr>
        <p:spPr>
          <a:xfrm>
            <a:off x="4259625" y="613196"/>
            <a:ext cx="132481" cy="144947"/>
          </a:xfrm>
          <a:custGeom>
            <a:avLst/>
            <a:gdLst/>
            <a:ahLst/>
            <a:cxnLst/>
            <a:rect l="l" t="t" r="r" b="b"/>
            <a:pathLst>
              <a:path w="132481" h="144947">
                <a:moveTo>
                  <a:pt x="51846" y="122864"/>
                </a:moveTo>
                <a:lnTo>
                  <a:pt x="47045" y="120959"/>
                </a:lnTo>
                <a:lnTo>
                  <a:pt x="41285" y="118079"/>
                </a:lnTo>
                <a:lnTo>
                  <a:pt x="37444" y="114239"/>
                </a:lnTo>
                <a:lnTo>
                  <a:pt x="34564" y="109438"/>
                </a:lnTo>
                <a:lnTo>
                  <a:pt x="36484" y="140147"/>
                </a:lnTo>
                <a:lnTo>
                  <a:pt x="39569" y="141500"/>
                </a:lnTo>
                <a:lnTo>
                  <a:pt x="51329" y="144244"/>
                </a:lnTo>
                <a:lnTo>
                  <a:pt x="65272" y="144947"/>
                </a:lnTo>
                <a:lnTo>
                  <a:pt x="69348" y="144852"/>
                </a:lnTo>
                <a:lnTo>
                  <a:pt x="82257" y="143281"/>
                </a:lnTo>
                <a:lnTo>
                  <a:pt x="94076" y="140147"/>
                </a:lnTo>
                <a:lnTo>
                  <a:pt x="106000" y="132972"/>
                </a:lnTo>
                <a:lnTo>
                  <a:pt x="115199" y="124800"/>
                </a:lnTo>
                <a:lnTo>
                  <a:pt x="123518" y="112961"/>
                </a:lnTo>
                <a:lnTo>
                  <a:pt x="128640" y="100797"/>
                </a:lnTo>
                <a:lnTo>
                  <a:pt x="129835" y="96685"/>
                </a:lnTo>
                <a:lnTo>
                  <a:pt x="131892" y="84296"/>
                </a:lnTo>
                <a:lnTo>
                  <a:pt x="132481" y="71033"/>
                </a:lnTo>
                <a:lnTo>
                  <a:pt x="132353" y="66186"/>
                </a:lnTo>
                <a:lnTo>
                  <a:pt x="130934" y="53135"/>
                </a:lnTo>
                <a:lnTo>
                  <a:pt x="128640" y="41285"/>
                </a:lnTo>
                <a:lnTo>
                  <a:pt x="125760" y="32628"/>
                </a:lnTo>
                <a:lnTo>
                  <a:pt x="121919" y="24947"/>
                </a:lnTo>
                <a:lnTo>
                  <a:pt x="116159" y="19202"/>
                </a:lnTo>
                <a:lnTo>
                  <a:pt x="111358" y="12481"/>
                </a:lnTo>
                <a:lnTo>
                  <a:pt x="103677" y="7680"/>
                </a:lnTo>
                <a:lnTo>
                  <a:pt x="95996" y="4800"/>
                </a:lnTo>
                <a:lnTo>
                  <a:pt x="81145" y="1011"/>
                </a:lnTo>
                <a:lnTo>
                  <a:pt x="67208" y="0"/>
                </a:lnTo>
                <a:lnTo>
                  <a:pt x="62928" y="105"/>
                </a:lnTo>
                <a:lnTo>
                  <a:pt x="49749" y="1856"/>
                </a:lnTo>
                <a:lnTo>
                  <a:pt x="38404" y="5760"/>
                </a:lnTo>
                <a:lnTo>
                  <a:pt x="26111" y="12559"/>
                </a:lnTo>
                <a:lnTo>
                  <a:pt x="17282" y="21107"/>
                </a:lnTo>
                <a:lnTo>
                  <a:pt x="9156" y="32125"/>
                </a:lnTo>
                <a:lnTo>
                  <a:pt x="3840" y="44150"/>
                </a:lnTo>
                <a:lnTo>
                  <a:pt x="886" y="60948"/>
                </a:lnTo>
                <a:lnTo>
                  <a:pt x="0" y="73914"/>
                </a:lnTo>
                <a:lnTo>
                  <a:pt x="129" y="79091"/>
                </a:lnTo>
                <a:lnTo>
                  <a:pt x="1548" y="92118"/>
                </a:lnTo>
                <a:lnTo>
                  <a:pt x="3840" y="103677"/>
                </a:lnTo>
                <a:lnTo>
                  <a:pt x="9187" y="116253"/>
                </a:lnTo>
                <a:lnTo>
                  <a:pt x="16322" y="126705"/>
                </a:lnTo>
                <a:lnTo>
                  <a:pt x="22082" y="132481"/>
                </a:lnTo>
                <a:lnTo>
                  <a:pt x="28803" y="137266"/>
                </a:lnTo>
                <a:lnTo>
                  <a:pt x="25923" y="86395"/>
                </a:lnTo>
                <a:lnTo>
                  <a:pt x="25923" y="64312"/>
                </a:lnTo>
                <a:lnTo>
                  <a:pt x="26883" y="57591"/>
                </a:lnTo>
                <a:lnTo>
                  <a:pt x="27843" y="51831"/>
                </a:lnTo>
                <a:lnTo>
                  <a:pt x="29763" y="45110"/>
                </a:lnTo>
                <a:lnTo>
                  <a:pt x="32644" y="39349"/>
                </a:lnTo>
                <a:lnTo>
                  <a:pt x="35524" y="34564"/>
                </a:lnTo>
                <a:lnTo>
                  <a:pt x="38404" y="30723"/>
                </a:lnTo>
                <a:lnTo>
                  <a:pt x="43205" y="26883"/>
                </a:lnTo>
                <a:lnTo>
                  <a:pt x="48005" y="24002"/>
                </a:lnTo>
                <a:lnTo>
                  <a:pt x="53751" y="21107"/>
                </a:lnTo>
                <a:lnTo>
                  <a:pt x="59527" y="20162"/>
                </a:lnTo>
                <a:lnTo>
                  <a:pt x="74874" y="20162"/>
                </a:lnTo>
                <a:lnTo>
                  <a:pt x="80634" y="22067"/>
                </a:lnTo>
                <a:lnTo>
                  <a:pt x="86395" y="24947"/>
                </a:lnTo>
                <a:lnTo>
                  <a:pt x="91196" y="26883"/>
                </a:lnTo>
                <a:lnTo>
                  <a:pt x="95036" y="30723"/>
                </a:lnTo>
                <a:lnTo>
                  <a:pt x="97916" y="35509"/>
                </a:lnTo>
                <a:lnTo>
                  <a:pt x="101757" y="40309"/>
                </a:lnTo>
                <a:lnTo>
                  <a:pt x="103677" y="46070"/>
                </a:lnTo>
                <a:lnTo>
                  <a:pt x="104637" y="52791"/>
                </a:lnTo>
                <a:lnTo>
                  <a:pt x="106558" y="59512"/>
                </a:lnTo>
                <a:lnTo>
                  <a:pt x="106558" y="80634"/>
                </a:lnTo>
                <a:lnTo>
                  <a:pt x="105597" y="87355"/>
                </a:lnTo>
                <a:lnTo>
                  <a:pt x="104637" y="94076"/>
                </a:lnTo>
                <a:lnTo>
                  <a:pt x="102717" y="99837"/>
                </a:lnTo>
                <a:lnTo>
                  <a:pt x="100797" y="105597"/>
                </a:lnTo>
                <a:lnTo>
                  <a:pt x="96956" y="110398"/>
                </a:lnTo>
                <a:lnTo>
                  <a:pt x="94076" y="115199"/>
                </a:lnTo>
                <a:lnTo>
                  <a:pt x="89275" y="118079"/>
                </a:lnTo>
                <a:lnTo>
                  <a:pt x="84475" y="120959"/>
                </a:lnTo>
                <a:lnTo>
                  <a:pt x="78714" y="123840"/>
                </a:lnTo>
                <a:lnTo>
                  <a:pt x="72953" y="124800"/>
                </a:lnTo>
                <a:lnTo>
                  <a:pt x="58567" y="124800"/>
                </a:lnTo>
                <a:lnTo>
                  <a:pt x="51846" y="1228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" name="object 41"/>
          <p:cNvSpPr/>
          <p:nvPr/>
        </p:nvSpPr>
        <p:spPr>
          <a:xfrm>
            <a:off x="4285548" y="699592"/>
            <a:ext cx="10561" cy="53751"/>
          </a:xfrm>
          <a:custGeom>
            <a:avLst/>
            <a:gdLst/>
            <a:ahLst/>
            <a:cxnLst/>
            <a:rect l="l" t="t" r="r" b="b"/>
            <a:pathLst>
              <a:path w="10561" h="53751">
                <a:moveTo>
                  <a:pt x="8641" y="23042"/>
                </a:moveTo>
                <a:lnTo>
                  <a:pt x="4800" y="18242"/>
                </a:lnTo>
                <a:lnTo>
                  <a:pt x="2880" y="12481"/>
                </a:lnTo>
                <a:lnTo>
                  <a:pt x="1920" y="6720"/>
                </a:lnTo>
                <a:lnTo>
                  <a:pt x="0" y="0"/>
                </a:lnTo>
                <a:lnTo>
                  <a:pt x="2880" y="50871"/>
                </a:lnTo>
                <a:lnTo>
                  <a:pt x="10561" y="53751"/>
                </a:lnTo>
                <a:lnTo>
                  <a:pt x="8641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" name="object 42"/>
          <p:cNvSpPr/>
          <p:nvPr/>
        </p:nvSpPr>
        <p:spPr>
          <a:xfrm>
            <a:off x="4427631" y="613196"/>
            <a:ext cx="114223" cy="143027"/>
          </a:xfrm>
          <a:custGeom>
            <a:avLst/>
            <a:gdLst/>
            <a:ahLst/>
            <a:cxnLst/>
            <a:rect l="l" t="t" r="r" b="b"/>
            <a:pathLst>
              <a:path w="114223" h="143027">
                <a:moveTo>
                  <a:pt x="92141" y="142067"/>
                </a:moveTo>
                <a:lnTo>
                  <a:pt x="93101" y="142067"/>
                </a:lnTo>
                <a:lnTo>
                  <a:pt x="94076" y="143027"/>
                </a:lnTo>
                <a:lnTo>
                  <a:pt x="109423" y="143027"/>
                </a:lnTo>
                <a:lnTo>
                  <a:pt x="110383" y="142067"/>
                </a:lnTo>
                <a:lnTo>
                  <a:pt x="112303" y="142067"/>
                </a:lnTo>
                <a:lnTo>
                  <a:pt x="113263" y="141107"/>
                </a:lnTo>
                <a:lnTo>
                  <a:pt x="114223" y="140147"/>
                </a:lnTo>
                <a:lnTo>
                  <a:pt x="114223" y="48950"/>
                </a:lnTo>
                <a:lnTo>
                  <a:pt x="113263" y="40309"/>
                </a:lnTo>
                <a:lnTo>
                  <a:pt x="111343" y="34564"/>
                </a:lnTo>
                <a:lnTo>
                  <a:pt x="109423" y="26883"/>
                </a:lnTo>
                <a:lnTo>
                  <a:pt x="107502" y="21107"/>
                </a:lnTo>
                <a:lnTo>
                  <a:pt x="103662" y="16322"/>
                </a:lnTo>
                <a:lnTo>
                  <a:pt x="99822" y="11521"/>
                </a:lnTo>
                <a:lnTo>
                  <a:pt x="95036" y="7680"/>
                </a:lnTo>
                <a:lnTo>
                  <a:pt x="89260" y="4800"/>
                </a:lnTo>
                <a:lnTo>
                  <a:pt x="82555" y="1920"/>
                </a:lnTo>
                <a:lnTo>
                  <a:pt x="75834" y="0"/>
                </a:lnTo>
                <a:lnTo>
                  <a:pt x="59512" y="0"/>
                </a:lnTo>
                <a:lnTo>
                  <a:pt x="51831" y="1920"/>
                </a:lnTo>
                <a:lnTo>
                  <a:pt x="44150" y="5760"/>
                </a:lnTo>
                <a:lnTo>
                  <a:pt x="41575" y="7173"/>
                </a:lnTo>
                <a:lnTo>
                  <a:pt x="31885" y="14519"/>
                </a:lnTo>
                <a:lnTo>
                  <a:pt x="22067" y="24002"/>
                </a:lnTo>
                <a:lnTo>
                  <a:pt x="22067" y="4800"/>
                </a:lnTo>
                <a:lnTo>
                  <a:pt x="21107" y="4800"/>
                </a:lnTo>
                <a:lnTo>
                  <a:pt x="21107" y="3840"/>
                </a:lnTo>
                <a:lnTo>
                  <a:pt x="20147" y="3840"/>
                </a:lnTo>
                <a:lnTo>
                  <a:pt x="20147" y="2880"/>
                </a:lnTo>
                <a:lnTo>
                  <a:pt x="16306" y="2880"/>
                </a:lnTo>
                <a:lnTo>
                  <a:pt x="15346" y="1920"/>
                </a:lnTo>
                <a:lnTo>
                  <a:pt x="6705" y="1920"/>
                </a:lnTo>
                <a:lnTo>
                  <a:pt x="5745" y="2880"/>
                </a:lnTo>
                <a:lnTo>
                  <a:pt x="1905" y="2880"/>
                </a:lnTo>
                <a:lnTo>
                  <a:pt x="944" y="3840"/>
                </a:lnTo>
                <a:lnTo>
                  <a:pt x="944" y="4800"/>
                </a:lnTo>
                <a:lnTo>
                  <a:pt x="0" y="5760"/>
                </a:lnTo>
                <a:lnTo>
                  <a:pt x="0" y="140147"/>
                </a:lnTo>
                <a:lnTo>
                  <a:pt x="944" y="141107"/>
                </a:lnTo>
                <a:lnTo>
                  <a:pt x="1905" y="142067"/>
                </a:lnTo>
                <a:lnTo>
                  <a:pt x="3840" y="142067"/>
                </a:lnTo>
                <a:lnTo>
                  <a:pt x="4785" y="143027"/>
                </a:lnTo>
                <a:lnTo>
                  <a:pt x="20147" y="143027"/>
                </a:lnTo>
                <a:lnTo>
                  <a:pt x="21107" y="142067"/>
                </a:lnTo>
                <a:lnTo>
                  <a:pt x="23027" y="142067"/>
                </a:lnTo>
                <a:lnTo>
                  <a:pt x="23027" y="141107"/>
                </a:lnTo>
                <a:lnTo>
                  <a:pt x="23987" y="141107"/>
                </a:lnTo>
                <a:lnTo>
                  <a:pt x="23987" y="46070"/>
                </a:lnTo>
                <a:lnTo>
                  <a:pt x="34347" y="35127"/>
                </a:lnTo>
                <a:lnTo>
                  <a:pt x="43190" y="27828"/>
                </a:lnTo>
                <a:lnTo>
                  <a:pt x="49911" y="23042"/>
                </a:lnTo>
                <a:lnTo>
                  <a:pt x="55671" y="21107"/>
                </a:lnTo>
                <a:lnTo>
                  <a:pt x="66233" y="21107"/>
                </a:lnTo>
                <a:lnTo>
                  <a:pt x="70073" y="22067"/>
                </a:lnTo>
                <a:lnTo>
                  <a:pt x="73914" y="24002"/>
                </a:lnTo>
                <a:lnTo>
                  <a:pt x="77754" y="25923"/>
                </a:lnTo>
                <a:lnTo>
                  <a:pt x="80634" y="27828"/>
                </a:lnTo>
                <a:lnTo>
                  <a:pt x="82555" y="31668"/>
                </a:lnTo>
                <a:lnTo>
                  <a:pt x="85420" y="34564"/>
                </a:lnTo>
                <a:lnTo>
                  <a:pt x="86395" y="38389"/>
                </a:lnTo>
                <a:lnTo>
                  <a:pt x="88300" y="43190"/>
                </a:lnTo>
                <a:lnTo>
                  <a:pt x="89260" y="47990"/>
                </a:lnTo>
                <a:lnTo>
                  <a:pt x="90236" y="53751"/>
                </a:lnTo>
                <a:lnTo>
                  <a:pt x="90236" y="141107"/>
                </a:lnTo>
                <a:lnTo>
                  <a:pt x="91196" y="141107"/>
                </a:lnTo>
                <a:lnTo>
                  <a:pt x="91196" y="142067"/>
                </a:lnTo>
                <a:lnTo>
                  <a:pt x="92141" y="142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" name="object 43"/>
          <p:cNvSpPr/>
          <p:nvPr/>
        </p:nvSpPr>
        <p:spPr>
          <a:xfrm>
            <a:off x="4644572" y="632399"/>
            <a:ext cx="121920" cy="20147"/>
          </a:xfrm>
          <a:custGeom>
            <a:avLst/>
            <a:gdLst/>
            <a:ahLst/>
            <a:cxnLst/>
            <a:rect l="l" t="t" r="r" b="b"/>
            <a:pathLst>
              <a:path w="121920" h="20147">
                <a:moveTo>
                  <a:pt x="960" y="18242"/>
                </a:moveTo>
                <a:lnTo>
                  <a:pt x="1920" y="20147"/>
                </a:lnTo>
                <a:lnTo>
                  <a:pt x="119039" y="20147"/>
                </a:lnTo>
                <a:lnTo>
                  <a:pt x="119999" y="18242"/>
                </a:lnTo>
                <a:lnTo>
                  <a:pt x="120959" y="16306"/>
                </a:lnTo>
                <a:lnTo>
                  <a:pt x="121920" y="13426"/>
                </a:lnTo>
                <a:lnTo>
                  <a:pt x="121920" y="6720"/>
                </a:lnTo>
                <a:lnTo>
                  <a:pt x="120959" y="3840"/>
                </a:lnTo>
                <a:lnTo>
                  <a:pt x="119999" y="1904"/>
                </a:lnTo>
                <a:lnTo>
                  <a:pt x="119039" y="960"/>
                </a:lnTo>
                <a:lnTo>
                  <a:pt x="118079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04"/>
                </a:lnTo>
                <a:lnTo>
                  <a:pt x="0" y="3840"/>
                </a:lnTo>
                <a:lnTo>
                  <a:pt x="0" y="17266"/>
                </a:lnTo>
                <a:lnTo>
                  <a:pt x="96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/>
          <p:nvPr/>
        </p:nvSpPr>
        <p:spPr>
          <a:xfrm>
            <a:off x="4644572" y="689030"/>
            <a:ext cx="121920" cy="21122"/>
          </a:xfrm>
          <a:custGeom>
            <a:avLst/>
            <a:gdLst/>
            <a:ahLst/>
            <a:cxnLst/>
            <a:rect l="l" t="t" r="r" b="b"/>
            <a:pathLst>
              <a:path w="121920" h="21122">
                <a:moveTo>
                  <a:pt x="960" y="18242"/>
                </a:moveTo>
                <a:lnTo>
                  <a:pt x="1920" y="20162"/>
                </a:lnTo>
                <a:lnTo>
                  <a:pt x="3840" y="21122"/>
                </a:lnTo>
                <a:lnTo>
                  <a:pt x="118079" y="21122"/>
                </a:lnTo>
                <a:lnTo>
                  <a:pt x="119039" y="20162"/>
                </a:lnTo>
                <a:lnTo>
                  <a:pt x="119999" y="18242"/>
                </a:lnTo>
                <a:lnTo>
                  <a:pt x="120959" y="17282"/>
                </a:lnTo>
                <a:lnTo>
                  <a:pt x="121920" y="14401"/>
                </a:lnTo>
                <a:lnTo>
                  <a:pt x="121920" y="6720"/>
                </a:lnTo>
                <a:lnTo>
                  <a:pt x="120959" y="3840"/>
                </a:lnTo>
                <a:lnTo>
                  <a:pt x="119999" y="2880"/>
                </a:lnTo>
                <a:lnTo>
                  <a:pt x="119039" y="960"/>
                </a:lnTo>
                <a:lnTo>
                  <a:pt x="118079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2880"/>
                </a:lnTo>
                <a:lnTo>
                  <a:pt x="0" y="4800"/>
                </a:lnTo>
                <a:lnTo>
                  <a:pt x="0" y="17282"/>
                </a:lnTo>
                <a:lnTo>
                  <a:pt x="96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" name="object 45"/>
          <p:cNvSpPr/>
          <p:nvPr/>
        </p:nvSpPr>
        <p:spPr>
          <a:xfrm>
            <a:off x="4870170" y="613196"/>
            <a:ext cx="195834" cy="143027"/>
          </a:xfrm>
          <a:custGeom>
            <a:avLst/>
            <a:gdLst/>
            <a:ahLst/>
            <a:cxnLst/>
            <a:rect l="l" t="t" r="r" b="b"/>
            <a:pathLst>
              <a:path w="195834" h="143027">
                <a:moveTo>
                  <a:pt x="22082" y="24002"/>
                </a:moveTo>
                <a:lnTo>
                  <a:pt x="22082" y="5760"/>
                </a:lnTo>
                <a:lnTo>
                  <a:pt x="21122" y="4800"/>
                </a:lnTo>
                <a:lnTo>
                  <a:pt x="21122" y="3840"/>
                </a:lnTo>
                <a:lnTo>
                  <a:pt x="20162" y="3840"/>
                </a:lnTo>
                <a:lnTo>
                  <a:pt x="19202" y="2880"/>
                </a:lnTo>
                <a:lnTo>
                  <a:pt x="16322" y="2880"/>
                </a:lnTo>
                <a:lnTo>
                  <a:pt x="14401" y="1920"/>
                </a:lnTo>
                <a:lnTo>
                  <a:pt x="6720" y="1920"/>
                </a:lnTo>
                <a:lnTo>
                  <a:pt x="576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41107"/>
                </a:lnTo>
                <a:lnTo>
                  <a:pt x="960" y="141107"/>
                </a:lnTo>
                <a:lnTo>
                  <a:pt x="960" y="142067"/>
                </a:lnTo>
                <a:lnTo>
                  <a:pt x="2880" y="142067"/>
                </a:lnTo>
                <a:lnTo>
                  <a:pt x="4800" y="143027"/>
                </a:lnTo>
                <a:lnTo>
                  <a:pt x="19202" y="143027"/>
                </a:lnTo>
                <a:lnTo>
                  <a:pt x="21122" y="142067"/>
                </a:lnTo>
                <a:lnTo>
                  <a:pt x="22082" y="142067"/>
                </a:lnTo>
                <a:lnTo>
                  <a:pt x="23042" y="141107"/>
                </a:lnTo>
                <a:lnTo>
                  <a:pt x="24002" y="140147"/>
                </a:lnTo>
                <a:lnTo>
                  <a:pt x="24002" y="46070"/>
                </a:lnTo>
                <a:lnTo>
                  <a:pt x="33971" y="35368"/>
                </a:lnTo>
                <a:lnTo>
                  <a:pt x="42230" y="27828"/>
                </a:lnTo>
                <a:lnTo>
                  <a:pt x="47990" y="23042"/>
                </a:lnTo>
                <a:lnTo>
                  <a:pt x="53751" y="21107"/>
                </a:lnTo>
                <a:lnTo>
                  <a:pt x="64312" y="21107"/>
                </a:lnTo>
                <a:lnTo>
                  <a:pt x="68153" y="22067"/>
                </a:lnTo>
                <a:lnTo>
                  <a:pt x="71033" y="24002"/>
                </a:lnTo>
                <a:lnTo>
                  <a:pt x="74874" y="25923"/>
                </a:lnTo>
                <a:lnTo>
                  <a:pt x="77754" y="27828"/>
                </a:lnTo>
                <a:lnTo>
                  <a:pt x="79674" y="31668"/>
                </a:lnTo>
                <a:lnTo>
                  <a:pt x="81594" y="34564"/>
                </a:lnTo>
                <a:lnTo>
                  <a:pt x="83515" y="38389"/>
                </a:lnTo>
                <a:lnTo>
                  <a:pt x="84475" y="43190"/>
                </a:lnTo>
                <a:lnTo>
                  <a:pt x="85435" y="47990"/>
                </a:lnTo>
                <a:lnTo>
                  <a:pt x="85435" y="139202"/>
                </a:lnTo>
                <a:lnTo>
                  <a:pt x="86395" y="140147"/>
                </a:lnTo>
                <a:lnTo>
                  <a:pt x="86395" y="141107"/>
                </a:lnTo>
                <a:lnTo>
                  <a:pt x="87355" y="142067"/>
                </a:lnTo>
                <a:lnTo>
                  <a:pt x="89275" y="142067"/>
                </a:lnTo>
                <a:lnTo>
                  <a:pt x="90236" y="143027"/>
                </a:lnTo>
                <a:lnTo>
                  <a:pt x="105597" y="143027"/>
                </a:lnTo>
                <a:lnTo>
                  <a:pt x="106558" y="142067"/>
                </a:lnTo>
                <a:lnTo>
                  <a:pt x="108478" y="142067"/>
                </a:lnTo>
                <a:lnTo>
                  <a:pt x="109438" y="141107"/>
                </a:lnTo>
                <a:lnTo>
                  <a:pt x="110398" y="140147"/>
                </a:lnTo>
                <a:lnTo>
                  <a:pt x="110398" y="46070"/>
                </a:lnTo>
                <a:lnTo>
                  <a:pt x="120012" y="35368"/>
                </a:lnTo>
                <a:lnTo>
                  <a:pt x="128625" y="27828"/>
                </a:lnTo>
                <a:lnTo>
                  <a:pt x="134401" y="23042"/>
                </a:lnTo>
                <a:lnTo>
                  <a:pt x="140147" y="21107"/>
                </a:lnTo>
                <a:lnTo>
                  <a:pt x="149748" y="21107"/>
                </a:lnTo>
                <a:lnTo>
                  <a:pt x="154548" y="22067"/>
                </a:lnTo>
                <a:lnTo>
                  <a:pt x="157429" y="24002"/>
                </a:lnTo>
                <a:lnTo>
                  <a:pt x="160309" y="25923"/>
                </a:lnTo>
                <a:lnTo>
                  <a:pt x="163189" y="27828"/>
                </a:lnTo>
                <a:lnTo>
                  <a:pt x="165110" y="31668"/>
                </a:lnTo>
                <a:lnTo>
                  <a:pt x="167990" y="34564"/>
                </a:lnTo>
                <a:lnTo>
                  <a:pt x="168950" y="38389"/>
                </a:lnTo>
                <a:lnTo>
                  <a:pt x="169910" y="43190"/>
                </a:lnTo>
                <a:lnTo>
                  <a:pt x="170870" y="47990"/>
                </a:lnTo>
                <a:lnTo>
                  <a:pt x="171830" y="52791"/>
                </a:lnTo>
                <a:lnTo>
                  <a:pt x="171830" y="140147"/>
                </a:lnTo>
                <a:lnTo>
                  <a:pt x="172791" y="141107"/>
                </a:lnTo>
                <a:lnTo>
                  <a:pt x="173751" y="142067"/>
                </a:lnTo>
                <a:lnTo>
                  <a:pt x="175671" y="142067"/>
                </a:lnTo>
                <a:lnTo>
                  <a:pt x="176631" y="143027"/>
                </a:lnTo>
                <a:lnTo>
                  <a:pt x="191993" y="143027"/>
                </a:lnTo>
                <a:lnTo>
                  <a:pt x="192953" y="142067"/>
                </a:lnTo>
                <a:lnTo>
                  <a:pt x="194873" y="142067"/>
                </a:lnTo>
                <a:lnTo>
                  <a:pt x="194873" y="141107"/>
                </a:lnTo>
                <a:lnTo>
                  <a:pt x="195834" y="141107"/>
                </a:lnTo>
                <a:lnTo>
                  <a:pt x="195834" y="47990"/>
                </a:lnTo>
                <a:lnTo>
                  <a:pt x="194873" y="40309"/>
                </a:lnTo>
                <a:lnTo>
                  <a:pt x="193913" y="34564"/>
                </a:lnTo>
                <a:lnTo>
                  <a:pt x="191993" y="26883"/>
                </a:lnTo>
                <a:lnTo>
                  <a:pt x="190073" y="21107"/>
                </a:lnTo>
                <a:lnTo>
                  <a:pt x="186232" y="16322"/>
                </a:lnTo>
                <a:lnTo>
                  <a:pt x="182392" y="11521"/>
                </a:lnTo>
                <a:lnTo>
                  <a:pt x="177591" y="7680"/>
                </a:lnTo>
                <a:lnTo>
                  <a:pt x="171830" y="4800"/>
                </a:lnTo>
                <a:lnTo>
                  <a:pt x="166070" y="1920"/>
                </a:lnTo>
                <a:lnTo>
                  <a:pt x="159349" y="0"/>
                </a:lnTo>
                <a:lnTo>
                  <a:pt x="146867" y="0"/>
                </a:lnTo>
                <a:lnTo>
                  <a:pt x="143987" y="960"/>
                </a:lnTo>
                <a:lnTo>
                  <a:pt x="140147" y="1920"/>
                </a:lnTo>
                <a:lnTo>
                  <a:pt x="136306" y="2880"/>
                </a:lnTo>
                <a:lnTo>
                  <a:pt x="133441" y="3840"/>
                </a:lnTo>
                <a:lnTo>
                  <a:pt x="129600" y="5760"/>
                </a:lnTo>
                <a:lnTo>
                  <a:pt x="125760" y="7680"/>
                </a:lnTo>
                <a:lnTo>
                  <a:pt x="121919" y="10561"/>
                </a:lnTo>
                <a:lnTo>
                  <a:pt x="118079" y="14386"/>
                </a:lnTo>
                <a:lnTo>
                  <a:pt x="114239" y="17282"/>
                </a:lnTo>
                <a:lnTo>
                  <a:pt x="109438" y="21107"/>
                </a:lnTo>
                <a:lnTo>
                  <a:pt x="105597" y="25923"/>
                </a:lnTo>
                <a:lnTo>
                  <a:pt x="103677" y="22067"/>
                </a:lnTo>
                <a:lnTo>
                  <a:pt x="101757" y="18227"/>
                </a:lnTo>
                <a:lnTo>
                  <a:pt x="99837" y="15361"/>
                </a:lnTo>
                <a:lnTo>
                  <a:pt x="96956" y="12481"/>
                </a:lnTo>
                <a:lnTo>
                  <a:pt x="94076" y="9601"/>
                </a:lnTo>
                <a:lnTo>
                  <a:pt x="91196" y="7680"/>
                </a:lnTo>
                <a:lnTo>
                  <a:pt x="87355" y="4800"/>
                </a:lnTo>
                <a:lnTo>
                  <a:pt x="83515" y="2880"/>
                </a:lnTo>
                <a:lnTo>
                  <a:pt x="79674" y="1920"/>
                </a:lnTo>
                <a:lnTo>
                  <a:pt x="74874" y="960"/>
                </a:lnTo>
                <a:lnTo>
                  <a:pt x="70073" y="0"/>
                </a:lnTo>
                <a:lnTo>
                  <a:pt x="57591" y="0"/>
                </a:lnTo>
                <a:lnTo>
                  <a:pt x="50886" y="1920"/>
                </a:lnTo>
                <a:lnTo>
                  <a:pt x="43205" y="5760"/>
                </a:lnTo>
                <a:lnTo>
                  <a:pt x="41370" y="6865"/>
                </a:lnTo>
                <a:lnTo>
                  <a:pt x="31673" y="14294"/>
                </a:lnTo>
                <a:lnTo>
                  <a:pt x="22082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/>
          <p:nvPr/>
        </p:nvSpPr>
        <p:spPr>
          <a:xfrm>
            <a:off x="5107274" y="560390"/>
            <a:ext cx="30723" cy="29763"/>
          </a:xfrm>
          <a:custGeom>
            <a:avLst/>
            <a:gdLst/>
            <a:ahLst/>
            <a:cxnLst/>
            <a:rect l="l" t="t" r="r" b="b"/>
            <a:pathLst>
              <a:path w="30723" h="29763">
                <a:moveTo>
                  <a:pt x="0" y="15361"/>
                </a:moveTo>
                <a:lnTo>
                  <a:pt x="0" y="21122"/>
                </a:lnTo>
                <a:lnTo>
                  <a:pt x="1935" y="24963"/>
                </a:lnTo>
                <a:lnTo>
                  <a:pt x="3840" y="26883"/>
                </a:lnTo>
                <a:lnTo>
                  <a:pt x="5775" y="28803"/>
                </a:lnTo>
                <a:lnTo>
                  <a:pt x="9616" y="29763"/>
                </a:lnTo>
                <a:lnTo>
                  <a:pt x="21122" y="29763"/>
                </a:lnTo>
                <a:lnTo>
                  <a:pt x="24963" y="28803"/>
                </a:lnTo>
                <a:lnTo>
                  <a:pt x="26883" y="26883"/>
                </a:lnTo>
                <a:lnTo>
                  <a:pt x="29763" y="24002"/>
                </a:lnTo>
                <a:lnTo>
                  <a:pt x="30723" y="20162"/>
                </a:lnTo>
                <a:lnTo>
                  <a:pt x="30723" y="9601"/>
                </a:lnTo>
                <a:lnTo>
                  <a:pt x="28803" y="5760"/>
                </a:lnTo>
                <a:lnTo>
                  <a:pt x="26883" y="3840"/>
                </a:lnTo>
                <a:lnTo>
                  <a:pt x="24963" y="1920"/>
                </a:lnTo>
                <a:lnTo>
                  <a:pt x="21122" y="0"/>
                </a:lnTo>
                <a:lnTo>
                  <a:pt x="9616" y="0"/>
                </a:lnTo>
                <a:lnTo>
                  <a:pt x="5775" y="1920"/>
                </a:lnTo>
                <a:lnTo>
                  <a:pt x="3840" y="3840"/>
                </a:lnTo>
                <a:lnTo>
                  <a:pt x="1935" y="5760"/>
                </a:lnTo>
                <a:lnTo>
                  <a:pt x="0" y="9601"/>
                </a:lnTo>
                <a:lnTo>
                  <a:pt x="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" name="object 47"/>
          <p:cNvSpPr/>
          <p:nvPr/>
        </p:nvSpPr>
        <p:spPr>
          <a:xfrm>
            <a:off x="5111115" y="615116"/>
            <a:ext cx="24002" cy="141107"/>
          </a:xfrm>
          <a:custGeom>
            <a:avLst/>
            <a:gdLst/>
            <a:ahLst/>
            <a:cxnLst/>
            <a:rect l="l" t="t" r="r" b="b"/>
            <a:pathLst>
              <a:path w="24002" h="141107">
                <a:moveTo>
                  <a:pt x="24002" y="3840"/>
                </a:moveTo>
                <a:lnTo>
                  <a:pt x="23042" y="3840"/>
                </a:lnTo>
                <a:lnTo>
                  <a:pt x="23042" y="1920"/>
                </a:lnTo>
                <a:lnTo>
                  <a:pt x="22082" y="1920"/>
                </a:lnTo>
                <a:lnTo>
                  <a:pt x="21122" y="960"/>
                </a:lnTo>
                <a:lnTo>
                  <a:pt x="17282" y="960"/>
                </a:lnTo>
                <a:lnTo>
                  <a:pt x="16322" y="0"/>
                </a:lnTo>
                <a:lnTo>
                  <a:pt x="6720" y="0"/>
                </a:lnTo>
                <a:lnTo>
                  <a:pt x="5775" y="960"/>
                </a:lnTo>
                <a:lnTo>
                  <a:pt x="1935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39186"/>
                </a:lnTo>
                <a:lnTo>
                  <a:pt x="960" y="140147"/>
                </a:lnTo>
                <a:lnTo>
                  <a:pt x="2880" y="140147"/>
                </a:lnTo>
                <a:lnTo>
                  <a:pt x="3840" y="141107"/>
                </a:lnTo>
                <a:lnTo>
                  <a:pt x="19202" y="141107"/>
                </a:lnTo>
                <a:lnTo>
                  <a:pt x="20162" y="140147"/>
                </a:lnTo>
                <a:lnTo>
                  <a:pt x="22082" y="140147"/>
                </a:lnTo>
                <a:lnTo>
                  <a:pt x="23042" y="139186"/>
                </a:lnTo>
                <a:lnTo>
                  <a:pt x="24002" y="138226"/>
                </a:lnTo>
                <a:lnTo>
                  <a:pt x="2400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/>
          <p:nvPr/>
        </p:nvSpPr>
        <p:spPr>
          <a:xfrm>
            <a:off x="5168722" y="613196"/>
            <a:ext cx="94076" cy="144947"/>
          </a:xfrm>
          <a:custGeom>
            <a:avLst/>
            <a:gdLst/>
            <a:ahLst/>
            <a:cxnLst/>
            <a:rect l="l" t="t" r="r" b="b"/>
            <a:pathLst>
              <a:path w="94076" h="144947">
                <a:moveTo>
                  <a:pt x="87355" y="15361"/>
                </a:moveTo>
                <a:lnTo>
                  <a:pt x="86395" y="14386"/>
                </a:lnTo>
                <a:lnTo>
                  <a:pt x="86395" y="11521"/>
                </a:lnTo>
                <a:lnTo>
                  <a:pt x="85435" y="10561"/>
                </a:lnTo>
                <a:lnTo>
                  <a:pt x="84475" y="9601"/>
                </a:lnTo>
                <a:lnTo>
                  <a:pt x="83515" y="8641"/>
                </a:lnTo>
                <a:lnTo>
                  <a:pt x="82555" y="7680"/>
                </a:lnTo>
                <a:lnTo>
                  <a:pt x="81594" y="6720"/>
                </a:lnTo>
                <a:lnTo>
                  <a:pt x="78714" y="5760"/>
                </a:lnTo>
                <a:lnTo>
                  <a:pt x="76794" y="4800"/>
                </a:lnTo>
                <a:lnTo>
                  <a:pt x="74874" y="3840"/>
                </a:lnTo>
                <a:lnTo>
                  <a:pt x="71993" y="2880"/>
                </a:lnTo>
                <a:lnTo>
                  <a:pt x="69113" y="1920"/>
                </a:lnTo>
                <a:lnTo>
                  <a:pt x="66233" y="1920"/>
                </a:lnTo>
                <a:lnTo>
                  <a:pt x="62392" y="960"/>
                </a:lnTo>
                <a:lnTo>
                  <a:pt x="58552" y="0"/>
                </a:lnTo>
                <a:lnTo>
                  <a:pt x="44150" y="0"/>
                </a:lnTo>
                <a:lnTo>
                  <a:pt x="36469" y="960"/>
                </a:lnTo>
                <a:lnTo>
                  <a:pt x="30723" y="2880"/>
                </a:lnTo>
                <a:lnTo>
                  <a:pt x="24963" y="5760"/>
                </a:lnTo>
                <a:lnTo>
                  <a:pt x="19202" y="8641"/>
                </a:lnTo>
                <a:lnTo>
                  <a:pt x="15361" y="11521"/>
                </a:lnTo>
                <a:lnTo>
                  <a:pt x="11521" y="15361"/>
                </a:lnTo>
                <a:lnTo>
                  <a:pt x="8641" y="20162"/>
                </a:lnTo>
                <a:lnTo>
                  <a:pt x="6720" y="24002"/>
                </a:lnTo>
                <a:lnTo>
                  <a:pt x="4800" y="28788"/>
                </a:lnTo>
                <a:lnTo>
                  <a:pt x="3840" y="34564"/>
                </a:lnTo>
                <a:lnTo>
                  <a:pt x="3840" y="45110"/>
                </a:lnTo>
                <a:lnTo>
                  <a:pt x="4800" y="49911"/>
                </a:lnTo>
                <a:lnTo>
                  <a:pt x="6720" y="54711"/>
                </a:lnTo>
                <a:lnTo>
                  <a:pt x="8641" y="58552"/>
                </a:lnTo>
                <a:lnTo>
                  <a:pt x="10561" y="62392"/>
                </a:lnTo>
                <a:lnTo>
                  <a:pt x="14401" y="65272"/>
                </a:lnTo>
                <a:lnTo>
                  <a:pt x="17282" y="68153"/>
                </a:lnTo>
                <a:lnTo>
                  <a:pt x="21122" y="71033"/>
                </a:lnTo>
                <a:lnTo>
                  <a:pt x="24963" y="72953"/>
                </a:lnTo>
                <a:lnTo>
                  <a:pt x="28803" y="74874"/>
                </a:lnTo>
                <a:lnTo>
                  <a:pt x="32628" y="76794"/>
                </a:lnTo>
                <a:lnTo>
                  <a:pt x="36469" y="78714"/>
                </a:lnTo>
                <a:lnTo>
                  <a:pt x="41269" y="80634"/>
                </a:lnTo>
                <a:lnTo>
                  <a:pt x="45110" y="81594"/>
                </a:lnTo>
                <a:lnTo>
                  <a:pt x="48950" y="83515"/>
                </a:lnTo>
                <a:lnTo>
                  <a:pt x="52791" y="84475"/>
                </a:lnTo>
                <a:lnTo>
                  <a:pt x="56631" y="86395"/>
                </a:lnTo>
                <a:lnTo>
                  <a:pt x="59512" y="88315"/>
                </a:lnTo>
                <a:lnTo>
                  <a:pt x="62392" y="90236"/>
                </a:lnTo>
                <a:lnTo>
                  <a:pt x="65272" y="93116"/>
                </a:lnTo>
                <a:lnTo>
                  <a:pt x="67193" y="95036"/>
                </a:lnTo>
                <a:lnTo>
                  <a:pt x="69113" y="97917"/>
                </a:lnTo>
                <a:lnTo>
                  <a:pt x="70073" y="100797"/>
                </a:lnTo>
                <a:lnTo>
                  <a:pt x="70073" y="108478"/>
                </a:lnTo>
                <a:lnTo>
                  <a:pt x="69113" y="111358"/>
                </a:lnTo>
                <a:lnTo>
                  <a:pt x="68153" y="114239"/>
                </a:lnTo>
                <a:lnTo>
                  <a:pt x="66233" y="117119"/>
                </a:lnTo>
                <a:lnTo>
                  <a:pt x="64312" y="119024"/>
                </a:lnTo>
                <a:lnTo>
                  <a:pt x="62392" y="120959"/>
                </a:lnTo>
                <a:lnTo>
                  <a:pt x="59512" y="122864"/>
                </a:lnTo>
                <a:lnTo>
                  <a:pt x="56631" y="123840"/>
                </a:lnTo>
                <a:lnTo>
                  <a:pt x="53751" y="124800"/>
                </a:lnTo>
                <a:lnTo>
                  <a:pt x="49911" y="125745"/>
                </a:lnTo>
                <a:lnTo>
                  <a:pt x="36469" y="125745"/>
                </a:lnTo>
                <a:lnTo>
                  <a:pt x="31683" y="124800"/>
                </a:lnTo>
                <a:lnTo>
                  <a:pt x="27843" y="123840"/>
                </a:lnTo>
                <a:lnTo>
                  <a:pt x="24003" y="122864"/>
                </a:lnTo>
                <a:lnTo>
                  <a:pt x="20162" y="120959"/>
                </a:lnTo>
                <a:lnTo>
                  <a:pt x="17282" y="119024"/>
                </a:lnTo>
                <a:lnTo>
                  <a:pt x="13441" y="118079"/>
                </a:lnTo>
                <a:lnTo>
                  <a:pt x="11521" y="116144"/>
                </a:lnTo>
                <a:lnTo>
                  <a:pt x="9601" y="115199"/>
                </a:lnTo>
                <a:lnTo>
                  <a:pt x="6720" y="114239"/>
                </a:lnTo>
                <a:lnTo>
                  <a:pt x="5760" y="113278"/>
                </a:lnTo>
                <a:lnTo>
                  <a:pt x="2880" y="113278"/>
                </a:lnTo>
                <a:lnTo>
                  <a:pt x="2880" y="114239"/>
                </a:lnTo>
                <a:lnTo>
                  <a:pt x="1920" y="114239"/>
                </a:lnTo>
                <a:lnTo>
                  <a:pt x="960" y="115199"/>
                </a:lnTo>
                <a:lnTo>
                  <a:pt x="960" y="118079"/>
                </a:lnTo>
                <a:lnTo>
                  <a:pt x="0" y="119984"/>
                </a:lnTo>
                <a:lnTo>
                  <a:pt x="0" y="126705"/>
                </a:lnTo>
                <a:lnTo>
                  <a:pt x="960" y="128640"/>
                </a:lnTo>
                <a:lnTo>
                  <a:pt x="960" y="130545"/>
                </a:lnTo>
                <a:lnTo>
                  <a:pt x="1920" y="132481"/>
                </a:lnTo>
                <a:lnTo>
                  <a:pt x="1920" y="133426"/>
                </a:lnTo>
                <a:lnTo>
                  <a:pt x="3840" y="134386"/>
                </a:lnTo>
                <a:lnTo>
                  <a:pt x="4800" y="135361"/>
                </a:lnTo>
                <a:lnTo>
                  <a:pt x="5760" y="136306"/>
                </a:lnTo>
                <a:lnTo>
                  <a:pt x="8641" y="138226"/>
                </a:lnTo>
                <a:lnTo>
                  <a:pt x="10561" y="139202"/>
                </a:lnTo>
                <a:lnTo>
                  <a:pt x="13441" y="140147"/>
                </a:lnTo>
                <a:lnTo>
                  <a:pt x="17282" y="141107"/>
                </a:lnTo>
                <a:lnTo>
                  <a:pt x="20162" y="142067"/>
                </a:lnTo>
                <a:lnTo>
                  <a:pt x="24003" y="143027"/>
                </a:lnTo>
                <a:lnTo>
                  <a:pt x="28803" y="143987"/>
                </a:lnTo>
                <a:lnTo>
                  <a:pt x="32628" y="144947"/>
                </a:lnTo>
                <a:lnTo>
                  <a:pt x="49911" y="144947"/>
                </a:lnTo>
                <a:lnTo>
                  <a:pt x="56631" y="143987"/>
                </a:lnTo>
                <a:lnTo>
                  <a:pt x="63352" y="142067"/>
                </a:lnTo>
                <a:lnTo>
                  <a:pt x="69113" y="140147"/>
                </a:lnTo>
                <a:lnTo>
                  <a:pt x="74874" y="137266"/>
                </a:lnTo>
                <a:lnTo>
                  <a:pt x="79674" y="134386"/>
                </a:lnTo>
                <a:lnTo>
                  <a:pt x="84475" y="130545"/>
                </a:lnTo>
                <a:lnTo>
                  <a:pt x="87355" y="125745"/>
                </a:lnTo>
                <a:lnTo>
                  <a:pt x="90236" y="120959"/>
                </a:lnTo>
                <a:lnTo>
                  <a:pt x="93116" y="115199"/>
                </a:lnTo>
                <a:lnTo>
                  <a:pt x="94076" y="109438"/>
                </a:lnTo>
                <a:lnTo>
                  <a:pt x="94076" y="96956"/>
                </a:lnTo>
                <a:lnTo>
                  <a:pt x="93116" y="92156"/>
                </a:lnTo>
                <a:lnTo>
                  <a:pt x="91196" y="88315"/>
                </a:lnTo>
                <a:lnTo>
                  <a:pt x="89275" y="84475"/>
                </a:lnTo>
                <a:lnTo>
                  <a:pt x="86395" y="80634"/>
                </a:lnTo>
                <a:lnTo>
                  <a:pt x="83515" y="77754"/>
                </a:lnTo>
                <a:lnTo>
                  <a:pt x="80634" y="74874"/>
                </a:lnTo>
                <a:lnTo>
                  <a:pt x="76794" y="71993"/>
                </a:lnTo>
                <a:lnTo>
                  <a:pt x="72953" y="70073"/>
                </a:lnTo>
                <a:lnTo>
                  <a:pt x="68153" y="68153"/>
                </a:lnTo>
                <a:lnTo>
                  <a:pt x="64312" y="66233"/>
                </a:lnTo>
                <a:lnTo>
                  <a:pt x="60472" y="64312"/>
                </a:lnTo>
                <a:lnTo>
                  <a:pt x="56631" y="62392"/>
                </a:lnTo>
                <a:lnTo>
                  <a:pt x="51831" y="61432"/>
                </a:lnTo>
                <a:lnTo>
                  <a:pt x="47990" y="59512"/>
                </a:lnTo>
                <a:lnTo>
                  <a:pt x="44150" y="57591"/>
                </a:lnTo>
                <a:lnTo>
                  <a:pt x="40309" y="56631"/>
                </a:lnTo>
                <a:lnTo>
                  <a:pt x="37429" y="54711"/>
                </a:lnTo>
                <a:lnTo>
                  <a:pt x="34564" y="51831"/>
                </a:lnTo>
                <a:lnTo>
                  <a:pt x="31683" y="49911"/>
                </a:lnTo>
                <a:lnTo>
                  <a:pt x="29748" y="47990"/>
                </a:lnTo>
                <a:lnTo>
                  <a:pt x="27843" y="45110"/>
                </a:lnTo>
                <a:lnTo>
                  <a:pt x="26883" y="41285"/>
                </a:lnTo>
                <a:lnTo>
                  <a:pt x="26883" y="35509"/>
                </a:lnTo>
                <a:lnTo>
                  <a:pt x="27843" y="32628"/>
                </a:lnTo>
                <a:lnTo>
                  <a:pt x="27843" y="30723"/>
                </a:lnTo>
                <a:lnTo>
                  <a:pt x="29748" y="27828"/>
                </a:lnTo>
                <a:lnTo>
                  <a:pt x="30723" y="25923"/>
                </a:lnTo>
                <a:lnTo>
                  <a:pt x="32628" y="24002"/>
                </a:lnTo>
                <a:lnTo>
                  <a:pt x="34564" y="22067"/>
                </a:lnTo>
                <a:lnTo>
                  <a:pt x="37429" y="21107"/>
                </a:lnTo>
                <a:lnTo>
                  <a:pt x="40309" y="20162"/>
                </a:lnTo>
                <a:lnTo>
                  <a:pt x="44150" y="19202"/>
                </a:lnTo>
                <a:lnTo>
                  <a:pt x="60472" y="19202"/>
                </a:lnTo>
                <a:lnTo>
                  <a:pt x="63352" y="20162"/>
                </a:lnTo>
                <a:lnTo>
                  <a:pt x="67193" y="22067"/>
                </a:lnTo>
                <a:lnTo>
                  <a:pt x="70073" y="23042"/>
                </a:lnTo>
                <a:lnTo>
                  <a:pt x="72953" y="24002"/>
                </a:lnTo>
                <a:lnTo>
                  <a:pt x="75834" y="24947"/>
                </a:lnTo>
                <a:lnTo>
                  <a:pt x="77754" y="25923"/>
                </a:lnTo>
                <a:lnTo>
                  <a:pt x="79674" y="26883"/>
                </a:lnTo>
                <a:lnTo>
                  <a:pt x="81594" y="28788"/>
                </a:lnTo>
                <a:lnTo>
                  <a:pt x="85435" y="28788"/>
                </a:lnTo>
                <a:lnTo>
                  <a:pt x="85435" y="27828"/>
                </a:lnTo>
                <a:lnTo>
                  <a:pt x="86395" y="26883"/>
                </a:lnTo>
                <a:lnTo>
                  <a:pt x="86395" y="25923"/>
                </a:lnTo>
                <a:lnTo>
                  <a:pt x="87355" y="24947"/>
                </a:lnTo>
                <a:lnTo>
                  <a:pt x="87355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" name="object 49"/>
          <p:cNvSpPr/>
          <p:nvPr/>
        </p:nvSpPr>
        <p:spPr>
          <a:xfrm>
            <a:off x="5284881" y="671748"/>
            <a:ext cx="71993" cy="20162"/>
          </a:xfrm>
          <a:custGeom>
            <a:avLst/>
            <a:gdLst/>
            <a:ahLst/>
            <a:cxnLst/>
            <a:rect l="l" t="t" r="r" b="b"/>
            <a:pathLst>
              <a:path w="71993" h="20162">
                <a:moveTo>
                  <a:pt x="71993" y="4800"/>
                </a:moveTo>
                <a:lnTo>
                  <a:pt x="71033" y="3840"/>
                </a:lnTo>
                <a:lnTo>
                  <a:pt x="71033" y="1920"/>
                </a:lnTo>
                <a:lnTo>
                  <a:pt x="70073" y="960"/>
                </a:lnTo>
                <a:lnTo>
                  <a:pt x="69113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13441"/>
                </a:lnTo>
                <a:lnTo>
                  <a:pt x="960" y="16322"/>
                </a:lnTo>
                <a:lnTo>
                  <a:pt x="1920" y="17282"/>
                </a:lnTo>
                <a:lnTo>
                  <a:pt x="2880" y="19202"/>
                </a:lnTo>
                <a:lnTo>
                  <a:pt x="3840" y="20162"/>
                </a:lnTo>
                <a:lnTo>
                  <a:pt x="69113" y="20162"/>
                </a:lnTo>
                <a:lnTo>
                  <a:pt x="70073" y="19202"/>
                </a:lnTo>
                <a:lnTo>
                  <a:pt x="71033" y="17282"/>
                </a:lnTo>
                <a:lnTo>
                  <a:pt x="71993" y="16322"/>
                </a:lnTo>
                <a:lnTo>
                  <a:pt x="71993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" name="object 50"/>
          <p:cNvSpPr/>
          <p:nvPr/>
        </p:nvSpPr>
        <p:spPr>
          <a:xfrm>
            <a:off x="5372237" y="579592"/>
            <a:ext cx="86395" cy="178551"/>
          </a:xfrm>
          <a:custGeom>
            <a:avLst/>
            <a:gdLst/>
            <a:ahLst/>
            <a:cxnLst/>
            <a:rect l="l" t="t" r="r" b="b"/>
            <a:pathLst>
              <a:path w="86395" h="178551">
                <a:moveTo>
                  <a:pt x="46070" y="1920"/>
                </a:moveTo>
                <a:lnTo>
                  <a:pt x="45110" y="1920"/>
                </a:lnTo>
                <a:lnTo>
                  <a:pt x="44150" y="960"/>
                </a:lnTo>
                <a:lnTo>
                  <a:pt x="41269" y="960"/>
                </a:lnTo>
                <a:lnTo>
                  <a:pt x="39349" y="0"/>
                </a:lnTo>
                <a:lnTo>
                  <a:pt x="32628" y="0"/>
                </a:lnTo>
                <a:lnTo>
                  <a:pt x="30723" y="960"/>
                </a:lnTo>
                <a:lnTo>
                  <a:pt x="25907" y="960"/>
                </a:lnTo>
                <a:lnTo>
                  <a:pt x="25907" y="1920"/>
                </a:lnTo>
                <a:lnTo>
                  <a:pt x="24947" y="1920"/>
                </a:lnTo>
                <a:lnTo>
                  <a:pt x="24002" y="2880"/>
                </a:lnTo>
                <a:lnTo>
                  <a:pt x="23042" y="3840"/>
                </a:lnTo>
                <a:lnTo>
                  <a:pt x="23042" y="36484"/>
                </a:lnTo>
                <a:lnTo>
                  <a:pt x="2880" y="36484"/>
                </a:lnTo>
                <a:lnTo>
                  <a:pt x="2880" y="37444"/>
                </a:lnTo>
                <a:lnTo>
                  <a:pt x="960" y="37444"/>
                </a:lnTo>
                <a:lnTo>
                  <a:pt x="960" y="39364"/>
                </a:lnTo>
                <a:lnTo>
                  <a:pt x="0" y="40325"/>
                </a:lnTo>
                <a:lnTo>
                  <a:pt x="0" y="52806"/>
                </a:lnTo>
                <a:lnTo>
                  <a:pt x="960" y="53766"/>
                </a:lnTo>
                <a:lnTo>
                  <a:pt x="1920" y="55671"/>
                </a:lnTo>
                <a:lnTo>
                  <a:pt x="2880" y="56647"/>
                </a:lnTo>
                <a:lnTo>
                  <a:pt x="23042" y="56647"/>
                </a:lnTo>
                <a:lnTo>
                  <a:pt x="23042" y="141122"/>
                </a:lnTo>
                <a:lnTo>
                  <a:pt x="24002" y="147843"/>
                </a:lnTo>
                <a:lnTo>
                  <a:pt x="24947" y="153588"/>
                </a:lnTo>
                <a:lnTo>
                  <a:pt x="26883" y="159349"/>
                </a:lnTo>
                <a:lnTo>
                  <a:pt x="28788" y="164150"/>
                </a:lnTo>
                <a:lnTo>
                  <a:pt x="31683" y="167990"/>
                </a:lnTo>
                <a:lnTo>
                  <a:pt x="35509" y="170870"/>
                </a:lnTo>
                <a:lnTo>
                  <a:pt x="39349" y="173751"/>
                </a:lnTo>
                <a:lnTo>
                  <a:pt x="44150" y="175671"/>
                </a:lnTo>
                <a:lnTo>
                  <a:pt x="48950" y="177591"/>
                </a:lnTo>
                <a:lnTo>
                  <a:pt x="54711" y="178551"/>
                </a:lnTo>
                <a:lnTo>
                  <a:pt x="66233" y="178551"/>
                </a:lnTo>
                <a:lnTo>
                  <a:pt x="68153" y="177591"/>
                </a:lnTo>
                <a:lnTo>
                  <a:pt x="72953" y="177591"/>
                </a:lnTo>
                <a:lnTo>
                  <a:pt x="74874" y="176631"/>
                </a:lnTo>
                <a:lnTo>
                  <a:pt x="76794" y="176631"/>
                </a:lnTo>
                <a:lnTo>
                  <a:pt x="78714" y="175671"/>
                </a:lnTo>
                <a:lnTo>
                  <a:pt x="80634" y="175671"/>
                </a:lnTo>
                <a:lnTo>
                  <a:pt x="81594" y="174711"/>
                </a:lnTo>
                <a:lnTo>
                  <a:pt x="83515" y="173751"/>
                </a:lnTo>
                <a:lnTo>
                  <a:pt x="83515" y="172806"/>
                </a:lnTo>
                <a:lnTo>
                  <a:pt x="84475" y="171830"/>
                </a:lnTo>
                <a:lnTo>
                  <a:pt x="85435" y="170870"/>
                </a:lnTo>
                <a:lnTo>
                  <a:pt x="85435" y="168965"/>
                </a:lnTo>
                <a:lnTo>
                  <a:pt x="86395" y="167990"/>
                </a:lnTo>
                <a:lnTo>
                  <a:pt x="86395" y="158404"/>
                </a:lnTo>
                <a:lnTo>
                  <a:pt x="85435" y="157444"/>
                </a:lnTo>
                <a:lnTo>
                  <a:pt x="85435" y="155524"/>
                </a:lnTo>
                <a:lnTo>
                  <a:pt x="84475" y="154564"/>
                </a:lnTo>
                <a:lnTo>
                  <a:pt x="83515" y="153588"/>
                </a:lnTo>
                <a:lnTo>
                  <a:pt x="80634" y="153588"/>
                </a:lnTo>
                <a:lnTo>
                  <a:pt x="80634" y="154564"/>
                </a:lnTo>
                <a:lnTo>
                  <a:pt x="78714" y="154564"/>
                </a:lnTo>
                <a:lnTo>
                  <a:pt x="77754" y="155524"/>
                </a:lnTo>
                <a:lnTo>
                  <a:pt x="76794" y="155524"/>
                </a:lnTo>
                <a:lnTo>
                  <a:pt x="74874" y="156469"/>
                </a:lnTo>
                <a:lnTo>
                  <a:pt x="73913" y="156469"/>
                </a:lnTo>
                <a:lnTo>
                  <a:pt x="71993" y="157444"/>
                </a:lnTo>
                <a:lnTo>
                  <a:pt x="58552" y="157444"/>
                </a:lnTo>
                <a:lnTo>
                  <a:pt x="53751" y="155524"/>
                </a:lnTo>
                <a:lnTo>
                  <a:pt x="51831" y="150723"/>
                </a:lnTo>
                <a:lnTo>
                  <a:pt x="48950" y="145907"/>
                </a:lnTo>
                <a:lnTo>
                  <a:pt x="47030" y="139202"/>
                </a:lnTo>
                <a:lnTo>
                  <a:pt x="47030" y="56647"/>
                </a:lnTo>
                <a:lnTo>
                  <a:pt x="82555" y="56647"/>
                </a:lnTo>
                <a:lnTo>
                  <a:pt x="84475" y="55671"/>
                </a:lnTo>
                <a:lnTo>
                  <a:pt x="84475" y="53766"/>
                </a:lnTo>
                <a:lnTo>
                  <a:pt x="85435" y="52806"/>
                </a:lnTo>
                <a:lnTo>
                  <a:pt x="86395" y="49926"/>
                </a:lnTo>
                <a:lnTo>
                  <a:pt x="86395" y="42245"/>
                </a:lnTo>
                <a:lnTo>
                  <a:pt x="85435" y="40325"/>
                </a:lnTo>
                <a:lnTo>
                  <a:pt x="85435" y="39364"/>
                </a:lnTo>
                <a:lnTo>
                  <a:pt x="84475" y="38404"/>
                </a:lnTo>
                <a:lnTo>
                  <a:pt x="84475" y="37444"/>
                </a:lnTo>
                <a:lnTo>
                  <a:pt x="83515" y="37444"/>
                </a:lnTo>
                <a:lnTo>
                  <a:pt x="82555" y="36484"/>
                </a:lnTo>
                <a:lnTo>
                  <a:pt x="47030" y="36484"/>
                </a:lnTo>
                <a:lnTo>
                  <a:pt x="47030" y="2880"/>
                </a:lnTo>
                <a:lnTo>
                  <a:pt x="46070" y="2880"/>
                </a:lnTo>
                <a:lnTo>
                  <a:pt x="4607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" name="object 51"/>
          <p:cNvSpPr/>
          <p:nvPr/>
        </p:nvSpPr>
        <p:spPr>
          <a:xfrm>
            <a:off x="5490316" y="550788"/>
            <a:ext cx="114223" cy="205435"/>
          </a:xfrm>
          <a:custGeom>
            <a:avLst/>
            <a:gdLst/>
            <a:ahLst/>
            <a:cxnLst/>
            <a:rect l="l" t="t" r="r" b="b"/>
            <a:pathLst>
              <a:path w="114223" h="205435">
                <a:moveTo>
                  <a:pt x="4785" y="960"/>
                </a:moveTo>
                <a:lnTo>
                  <a:pt x="2880" y="960"/>
                </a:lnTo>
                <a:lnTo>
                  <a:pt x="1904" y="1935"/>
                </a:lnTo>
                <a:lnTo>
                  <a:pt x="960" y="2880"/>
                </a:lnTo>
                <a:lnTo>
                  <a:pt x="0" y="2880"/>
                </a:lnTo>
                <a:lnTo>
                  <a:pt x="0" y="203514"/>
                </a:lnTo>
                <a:lnTo>
                  <a:pt x="960" y="203514"/>
                </a:lnTo>
                <a:lnTo>
                  <a:pt x="1904" y="204475"/>
                </a:lnTo>
                <a:lnTo>
                  <a:pt x="3840" y="204475"/>
                </a:lnTo>
                <a:lnTo>
                  <a:pt x="4785" y="205435"/>
                </a:lnTo>
                <a:lnTo>
                  <a:pt x="20147" y="205435"/>
                </a:lnTo>
                <a:lnTo>
                  <a:pt x="21107" y="204475"/>
                </a:lnTo>
                <a:lnTo>
                  <a:pt x="23027" y="204475"/>
                </a:lnTo>
                <a:lnTo>
                  <a:pt x="23027" y="203514"/>
                </a:lnTo>
                <a:lnTo>
                  <a:pt x="23987" y="203514"/>
                </a:lnTo>
                <a:lnTo>
                  <a:pt x="23987" y="108478"/>
                </a:lnTo>
                <a:lnTo>
                  <a:pt x="24814" y="107538"/>
                </a:lnTo>
                <a:lnTo>
                  <a:pt x="34347" y="97535"/>
                </a:lnTo>
                <a:lnTo>
                  <a:pt x="43190" y="90236"/>
                </a:lnTo>
                <a:lnTo>
                  <a:pt x="49911" y="85450"/>
                </a:lnTo>
                <a:lnTo>
                  <a:pt x="55671" y="83515"/>
                </a:lnTo>
                <a:lnTo>
                  <a:pt x="66233" y="83515"/>
                </a:lnTo>
                <a:lnTo>
                  <a:pt x="70073" y="84475"/>
                </a:lnTo>
                <a:lnTo>
                  <a:pt x="73913" y="86410"/>
                </a:lnTo>
                <a:lnTo>
                  <a:pt x="77754" y="88331"/>
                </a:lnTo>
                <a:lnTo>
                  <a:pt x="80634" y="90236"/>
                </a:lnTo>
                <a:lnTo>
                  <a:pt x="82555" y="94076"/>
                </a:lnTo>
                <a:lnTo>
                  <a:pt x="85435" y="96972"/>
                </a:lnTo>
                <a:lnTo>
                  <a:pt x="86395" y="100797"/>
                </a:lnTo>
                <a:lnTo>
                  <a:pt x="88315" y="105597"/>
                </a:lnTo>
                <a:lnTo>
                  <a:pt x="89260" y="110398"/>
                </a:lnTo>
                <a:lnTo>
                  <a:pt x="89260" y="201609"/>
                </a:lnTo>
                <a:lnTo>
                  <a:pt x="90236" y="202554"/>
                </a:lnTo>
                <a:lnTo>
                  <a:pt x="90236" y="203514"/>
                </a:lnTo>
                <a:lnTo>
                  <a:pt x="91196" y="203514"/>
                </a:lnTo>
                <a:lnTo>
                  <a:pt x="91196" y="204475"/>
                </a:lnTo>
                <a:lnTo>
                  <a:pt x="93116" y="204475"/>
                </a:lnTo>
                <a:lnTo>
                  <a:pt x="94076" y="205435"/>
                </a:lnTo>
                <a:lnTo>
                  <a:pt x="109438" y="205435"/>
                </a:lnTo>
                <a:lnTo>
                  <a:pt x="110383" y="204475"/>
                </a:lnTo>
                <a:lnTo>
                  <a:pt x="112318" y="204475"/>
                </a:lnTo>
                <a:lnTo>
                  <a:pt x="113263" y="203514"/>
                </a:lnTo>
                <a:lnTo>
                  <a:pt x="114223" y="202554"/>
                </a:lnTo>
                <a:lnTo>
                  <a:pt x="114223" y="111358"/>
                </a:lnTo>
                <a:lnTo>
                  <a:pt x="113263" y="102717"/>
                </a:lnTo>
                <a:lnTo>
                  <a:pt x="111343" y="96972"/>
                </a:lnTo>
                <a:lnTo>
                  <a:pt x="109438" y="89291"/>
                </a:lnTo>
                <a:lnTo>
                  <a:pt x="107502" y="83515"/>
                </a:lnTo>
                <a:lnTo>
                  <a:pt x="103662" y="78729"/>
                </a:lnTo>
                <a:lnTo>
                  <a:pt x="99822" y="73929"/>
                </a:lnTo>
                <a:lnTo>
                  <a:pt x="95036" y="70088"/>
                </a:lnTo>
                <a:lnTo>
                  <a:pt x="89260" y="67208"/>
                </a:lnTo>
                <a:lnTo>
                  <a:pt x="82555" y="64328"/>
                </a:lnTo>
                <a:lnTo>
                  <a:pt x="75834" y="62407"/>
                </a:lnTo>
                <a:lnTo>
                  <a:pt x="59512" y="62407"/>
                </a:lnTo>
                <a:lnTo>
                  <a:pt x="52791" y="64328"/>
                </a:lnTo>
                <a:lnTo>
                  <a:pt x="45110" y="68168"/>
                </a:lnTo>
                <a:lnTo>
                  <a:pt x="44133" y="68604"/>
                </a:lnTo>
                <a:lnTo>
                  <a:pt x="34029" y="74924"/>
                </a:lnTo>
                <a:lnTo>
                  <a:pt x="23987" y="84475"/>
                </a:lnTo>
                <a:lnTo>
                  <a:pt x="23987" y="2880"/>
                </a:lnTo>
                <a:lnTo>
                  <a:pt x="23027" y="2880"/>
                </a:lnTo>
                <a:lnTo>
                  <a:pt x="23027" y="1935"/>
                </a:lnTo>
                <a:lnTo>
                  <a:pt x="22067" y="1935"/>
                </a:lnTo>
                <a:lnTo>
                  <a:pt x="21107" y="960"/>
                </a:lnTo>
                <a:lnTo>
                  <a:pt x="18242" y="960"/>
                </a:lnTo>
                <a:lnTo>
                  <a:pt x="16306" y="0"/>
                </a:lnTo>
                <a:lnTo>
                  <a:pt x="9585" y="0"/>
                </a:lnTo>
                <a:lnTo>
                  <a:pt x="7680" y="960"/>
                </a:lnTo>
                <a:lnTo>
                  <a:pt x="4785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/>
          <p:nvPr/>
        </p:nvSpPr>
        <p:spPr>
          <a:xfrm>
            <a:off x="5647745" y="615116"/>
            <a:ext cx="24963" cy="141107"/>
          </a:xfrm>
          <a:custGeom>
            <a:avLst/>
            <a:gdLst/>
            <a:ahLst/>
            <a:cxnLst/>
            <a:rect l="l" t="t" r="r" b="b"/>
            <a:pathLst>
              <a:path w="24963" h="141107">
                <a:moveTo>
                  <a:pt x="960" y="138226"/>
                </a:moveTo>
                <a:lnTo>
                  <a:pt x="960" y="139186"/>
                </a:lnTo>
                <a:lnTo>
                  <a:pt x="1920" y="140147"/>
                </a:lnTo>
                <a:lnTo>
                  <a:pt x="3840" y="140147"/>
                </a:lnTo>
                <a:lnTo>
                  <a:pt x="4800" y="141107"/>
                </a:lnTo>
                <a:lnTo>
                  <a:pt x="20162" y="141107"/>
                </a:lnTo>
                <a:lnTo>
                  <a:pt x="21122" y="140147"/>
                </a:lnTo>
                <a:lnTo>
                  <a:pt x="23042" y="140147"/>
                </a:lnTo>
                <a:lnTo>
                  <a:pt x="24002" y="139186"/>
                </a:lnTo>
                <a:lnTo>
                  <a:pt x="24963" y="138226"/>
                </a:lnTo>
                <a:lnTo>
                  <a:pt x="24963" y="3840"/>
                </a:lnTo>
                <a:lnTo>
                  <a:pt x="24002" y="3840"/>
                </a:lnTo>
                <a:lnTo>
                  <a:pt x="24002" y="1920"/>
                </a:lnTo>
                <a:lnTo>
                  <a:pt x="23042" y="1920"/>
                </a:lnTo>
                <a:lnTo>
                  <a:pt x="22082" y="960"/>
                </a:lnTo>
                <a:lnTo>
                  <a:pt x="18242" y="960"/>
                </a:lnTo>
                <a:lnTo>
                  <a:pt x="17282" y="0"/>
                </a:lnTo>
                <a:lnTo>
                  <a:pt x="7680" y="0"/>
                </a:lnTo>
                <a:lnTo>
                  <a:pt x="672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3840"/>
                </a:lnTo>
                <a:lnTo>
                  <a:pt x="0" y="3840"/>
                </a:lnTo>
                <a:lnTo>
                  <a:pt x="0" y="137281"/>
                </a:lnTo>
                <a:lnTo>
                  <a:pt x="960" y="1382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" name="object 53"/>
          <p:cNvSpPr/>
          <p:nvPr/>
        </p:nvSpPr>
        <p:spPr>
          <a:xfrm>
            <a:off x="5644865" y="560390"/>
            <a:ext cx="30723" cy="29763"/>
          </a:xfrm>
          <a:custGeom>
            <a:avLst/>
            <a:gdLst/>
            <a:ahLst/>
            <a:cxnLst/>
            <a:rect l="l" t="t" r="r" b="b"/>
            <a:pathLst>
              <a:path w="30723" h="29763">
                <a:moveTo>
                  <a:pt x="0" y="15361"/>
                </a:moveTo>
                <a:lnTo>
                  <a:pt x="0" y="21122"/>
                </a:lnTo>
                <a:lnTo>
                  <a:pt x="960" y="24963"/>
                </a:lnTo>
                <a:lnTo>
                  <a:pt x="3840" y="26883"/>
                </a:lnTo>
                <a:lnTo>
                  <a:pt x="5760" y="28803"/>
                </a:lnTo>
                <a:lnTo>
                  <a:pt x="9601" y="29763"/>
                </a:lnTo>
                <a:lnTo>
                  <a:pt x="21122" y="29763"/>
                </a:lnTo>
                <a:lnTo>
                  <a:pt x="24963" y="28803"/>
                </a:lnTo>
                <a:lnTo>
                  <a:pt x="26883" y="26883"/>
                </a:lnTo>
                <a:lnTo>
                  <a:pt x="29763" y="24002"/>
                </a:lnTo>
                <a:lnTo>
                  <a:pt x="30723" y="20162"/>
                </a:lnTo>
                <a:lnTo>
                  <a:pt x="30723" y="9601"/>
                </a:lnTo>
                <a:lnTo>
                  <a:pt x="28803" y="5760"/>
                </a:lnTo>
                <a:lnTo>
                  <a:pt x="26883" y="3840"/>
                </a:lnTo>
                <a:lnTo>
                  <a:pt x="24963" y="1920"/>
                </a:lnTo>
                <a:lnTo>
                  <a:pt x="21122" y="0"/>
                </a:lnTo>
                <a:lnTo>
                  <a:pt x="9601" y="0"/>
                </a:lnTo>
                <a:lnTo>
                  <a:pt x="5760" y="1920"/>
                </a:lnTo>
                <a:lnTo>
                  <a:pt x="3840" y="3840"/>
                </a:lnTo>
                <a:lnTo>
                  <a:pt x="960" y="5760"/>
                </a:lnTo>
                <a:lnTo>
                  <a:pt x="0" y="9601"/>
                </a:lnTo>
                <a:lnTo>
                  <a:pt x="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" name="object 54"/>
          <p:cNvSpPr/>
          <p:nvPr/>
        </p:nvSpPr>
        <p:spPr>
          <a:xfrm>
            <a:off x="5716859" y="613196"/>
            <a:ext cx="114239" cy="143027"/>
          </a:xfrm>
          <a:custGeom>
            <a:avLst/>
            <a:gdLst/>
            <a:ahLst/>
            <a:cxnLst/>
            <a:rect l="l" t="t" r="r" b="b"/>
            <a:pathLst>
              <a:path w="114239" h="143027">
                <a:moveTo>
                  <a:pt x="92156" y="142067"/>
                </a:moveTo>
                <a:lnTo>
                  <a:pt x="93116" y="142067"/>
                </a:lnTo>
                <a:lnTo>
                  <a:pt x="94076" y="143027"/>
                </a:lnTo>
                <a:lnTo>
                  <a:pt x="109438" y="143027"/>
                </a:lnTo>
                <a:lnTo>
                  <a:pt x="110398" y="142067"/>
                </a:lnTo>
                <a:lnTo>
                  <a:pt x="112318" y="142067"/>
                </a:lnTo>
                <a:lnTo>
                  <a:pt x="113278" y="141107"/>
                </a:lnTo>
                <a:lnTo>
                  <a:pt x="114239" y="140147"/>
                </a:lnTo>
                <a:lnTo>
                  <a:pt x="114239" y="48950"/>
                </a:lnTo>
                <a:lnTo>
                  <a:pt x="113278" y="40309"/>
                </a:lnTo>
                <a:lnTo>
                  <a:pt x="111358" y="34564"/>
                </a:lnTo>
                <a:lnTo>
                  <a:pt x="110398" y="26883"/>
                </a:lnTo>
                <a:lnTo>
                  <a:pt x="107518" y="21107"/>
                </a:lnTo>
                <a:lnTo>
                  <a:pt x="103677" y="16322"/>
                </a:lnTo>
                <a:lnTo>
                  <a:pt x="99837" y="11521"/>
                </a:lnTo>
                <a:lnTo>
                  <a:pt x="95036" y="7680"/>
                </a:lnTo>
                <a:lnTo>
                  <a:pt x="89275" y="4800"/>
                </a:lnTo>
                <a:lnTo>
                  <a:pt x="82555" y="1920"/>
                </a:lnTo>
                <a:lnTo>
                  <a:pt x="75834" y="0"/>
                </a:lnTo>
                <a:lnTo>
                  <a:pt x="59527" y="0"/>
                </a:lnTo>
                <a:lnTo>
                  <a:pt x="51846" y="1920"/>
                </a:lnTo>
                <a:lnTo>
                  <a:pt x="44165" y="5760"/>
                </a:lnTo>
                <a:lnTo>
                  <a:pt x="41590" y="7173"/>
                </a:lnTo>
                <a:lnTo>
                  <a:pt x="31900" y="14519"/>
                </a:lnTo>
                <a:lnTo>
                  <a:pt x="22082" y="24002"/>
                </a:lnTo>
                <a:lnTo>
                  <a:pt x="22082" y="4800"/>
                </a:lnTo>
                <a:lnTo>
                  <a:pt x="21122" y="4800"/>
                </a:lnTo>
                <a:lnTo>
                  <a:pt x="21122" y="3840"/>
                </a:lnTo>
                <a:lnTo>
                  <a:pt x="20162" y="3840"/>
                </a:lnTo>
                <a:lnTo>
                  <a:pt x="20162" y="2880"/>
                </a:lnTo>
                <a:lnTo>
                  <a:pt x="16322" y="2880"/>
                </a:lnTo>
                <a:lnTo>
                  <a:pt x="15361" y="1920"/>
                </a:lnTo>
                <a:lnTo>
                  <a:pt x="6720" y="1920"/>
                </a:lnTo>
                <a:lnTo>
                  <a:pt x="576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40147"/>
                </a:lnTo>
                <a:lnTo>
                  <a:pt x="960" y="141107"/>
                </a:lnTo>
                <a:lnTo>
                  <a:pt x="1920" y="142067"/>
                </a:lnTo>
                <a:lnTo>
                  <a:pt x="3840" y="142067"/>
                </a:lnTo>
                <a:lnTo>
                  <a:pt x="4800" y="143027"/>
                </a:lnTo>
                <a:lnTo>
                  <a:pt x="20162" y="143027"/>
                </a:lnTo>
                <a:lnTo>
                  <a:pt x="21122" y="142067"/>
                </a:lnTo>
                <a:lnTo>
                  <a:pt x="23042" y="142067"/>
                </a:lnTo>
                <a:lnTo>
                  <a:pt x="23042" y="141107"/>
                </a:lnTo>
                <a:lnTo>
                  <a:pt x="24002" y="141107"/>
                </a:lnTo>
                <a:lnTo>
                  <a:pt x="24002" y="46070"/>
                </a:lnTo>
                <a:lnTo>
                  <a:pt x="24829" y="45130"/>
                </a:lnTo>
                <a:lnTo>
                  <a:pt x="34362" y="35127"/>
                </a:lnTo>
                <a:lnTo>
                  <a:pt x="43205" y="27828"/>
                </a:lnTo>
                <a:lnTo>
                  <a:pt x="49926" y="23042"/>
                </a:lnTo>
                <a:lnTo>
                  <a:pt x="55686" y="21107"/>
                </a:lnTo>
                <a:lnTo>
                  <a:pt x="66248" y="21107"/>
                </a:lnTo>
                <a:lnTo>
                  <a:pt x="70088" y="22067"/>
                </a:lnTo>
                <a:lnTo>
                  <a:pt x="73929" y="24002"/>
                </a:lnTo>
                <a:lnTo>
                  <a:pt x="77769" y="25923"/>
                </a:lnTo>
                <a:lnTo>
                  <a:pt x="80634" y="27828"/>
                </a:lnTo>
                <a:lnTo>
                  <a:pt x="82555" y="31668"/>
                </a:lnTo>
                <a:lnTo>
                  <a:pt x="85450" y="34564"/>
                </a:lnTo>
                <a:lnTo>
                  <a:pt x="86395" y="38389"/>
                </a:lnTo>
                <a:lnTo>
                  <a:pt x="88315" y="43190"/>
                </a:lnTo>
                <a:lnTo>
                  <a:pt x="89275" y="47990"/>
                </a:lnTo>
                <a:lnTo>
                  <a:pt x="90236" y="53751"/>
                </a:lnTo>
                <a:lnTo>
                  <a:pt x="90236" y="141107"/>
                </a:lnTo>
                <a:lnTo>
                  <a:pt x="91196" y="141107"/>
                </a:lnTo>
                <a:lnTo>
                  <a:pt x="91196" y="142067"/>
                </a:lnTo>
                <a:lnTo>
                  <a:pt x="92156" y="142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" name="object 55"/>
          <p:cNvSpPr/>
          <p:nvPr/>
        </p:nvSpPr>
        <p:spPr>
          <a:xfrm>
            <a:off x="5875263" y="550788"/>
            <a:ext cx="108478" cy="205435"/>
          </a:xfrm>
          <a:custGeom>
            <a:avLst/>
            <a:gdLst/>
            <a:ahLst/>
            <a:cxnLst/>
            <a:rect l="l" t="t" r="r" b="b"/>
            <a:pathLst>
              <a:path w="108478" h="205435">
                <a:moveTo>
                  <a:pt x="98877" y="76794"/>
                </a:moveTo>
                <a:lnTo>
                  <a:pt x="99822" y="74889"/>
                </a:lnTo>
                <a:lnTo>
                  <a:pt x="101757" y="73929"/>
                </a:lnTo>
                <a:lnTo>
                  <a:pt x="101757" y="72009"/>
                </a:lnTo>
                <a:lnTo>
                  <a:pt x="102702" y="71048"/>
                </a:lnTo>
                <a:lnTo>
                  <a:pt x="102702" y="67208"/>
                </a:lnTo>
                <a:lnTo>
                  <a:pt x="101757" y="67208"/>
                </a:lnTo>
                <a:lnTo>
                  <a:pt x="101757" y="66248"/>
                </a:lnTo>
                <a:lnTo>
                  <a:pt x="100797" y="66248"/>
                </a:lnTo>
                <a:lnTo>
                  <a:pt x="99822" y="65288"/>
                </a:lnTo>
                <a:lnTo>
                  <a:pt x="95981" y="65288"/>
                </a:lnTo>
                <a:lnTo>
                  <a:pt x="94076" y="64328"/>
                </a:lnTo>
                <a:lnTo>
                  <a:pt x="85435" y="64328"/>
                </a:lnTo>
                <a:lnTo>
                  <a:pt x="83515" y="65288"/>
                </a:lnTo>
                <a:lnTo>
                  <a:pt x="79674" y="65288"/>
                </a:lnTo>
                <a:lnTo>
                  <a:pt x="78714" y="66248"/>
                </a:lnTo>
                <a:lnTo>
                  <a:pt x="76794" y="66248"/>
                </a:lnTo>
                <a:lnTo>
                  <a:pt x="76794" y="67208"/>
                </a:lnTo>
                <a:lnTo>
                  <a:pt x="75834" y="68168"/>
                </a:lnTo>
                <a:lnTo>
                  <a:pt x="74874" y="69128"/>
                </a:lnTo>
                <a:lnTo>
                  <a:pt x="73913" y="70088"/>
                </a:lnTo>
                <a:lnTo>
                  <a:pt x="23987" y="124800"/>
                </a:lnTo>
                <a:lnTo>
                  <a:pt x="23987" y="3840"/>
                </a:lnTo>
                <a:lnTo>
                  <a:pt x="23027" y="2880"/>
                </a:lnTo>
                <a:lnTo>
                  <a:pt x="22067" y="1935"/>
                </a:lnTo>
                <a:lnTo>
                  <a:pt x="21122" y="1935"/>
                </a:lnTo>
                <a:lnTo>
                  <a:pt x="20147" y="960"/>
                </a:lnTo>
                <a:lnTo>
                  <a:pt x="17282" y="960"/>
                </a:lnTo>
                <a:lnTo>
                  <a:pt x="16306" y="0"/>
                </a:lnTo>
                <a:lnTo>
                  <a:pt x="9601" y="0"/>
                </a:lnTo>
                <a:lnTo>
                  <a:pt x="7680" y="960"/>
                </a:lnTo>
                <a:lnTo>
                  <a:pt x="2880" y="960"/>
                </a:lnTo>
                <a:lnTo>
                  <a:pt x="1920" y="1935"/>
                </a:lnTo>
                <a:lnTo>
                  <a:pt x="960" y="1935"/>
                </a:lnTo>
                <a:lnTo>
                  <a:pt x="0" y="2880"/>
                </a:lnTo>
                <a:lnTo>
                  <a:pt x="0" y="203514"/>
                </a:lnTo>
                <a:lnTo>
                  <a:pt x="960" y="204475"/>
                </a:lnTo>
                <a:lnTo>
                  <a:pt x="2880" y="204475"/>
                </a:lnTo>
                <a:lnTo>
                  <a:pt x="3840" y="205435"/>
                </a:lnTo>
                <a:lnTo>
                  <a:pt x="19187" y="205435"/>
                </a:lnTo>
                <a:lnTo>
                  <a:pt x="20147" y="204475"/>
                </a:lnTo>
                <a:lnTo>
                  <a:pt x="22067" y="204475"/>
                </a:lnTo>
                <a:lnTo>
                  <a:pt x="23027" y="203514"/>
                </a:lnTo>
                <a:lnTo>
                  <a:pt x="23987" y="202554"/>
                </a:lnTo>
                <a:lnTo>
                  <a:pt x="23987" y="127680"/>
                </a:lnTo>
                <a:lnTo>
                  <a:pt x="79674" y="200634"/>
                </a:lnTo>
                <a:lnTo>
                  <a:pt x="80634" y="201609"/>
                </a:lnTo>
                <a:lnTo>
                  <a:pt x="80634" y="202554"/>
                </a:lnTo>
                <a:lnTo>
                  <a:pt x="81594" y="203514"/>
                </a:lnTo>
                <a:lnTo>
                  <a:pt x="82555" y="203514"/>
                </a:lnTo>
                <a:lnTo>
                  <a:pt x="83515" y="204475"/>
                </a:lnTo>
                <a:lnTo>
                  <a:pt x="84475" y="204475"/>
                </a:lnTo>
                <a:lnTo>
                  <a:pt x="85435" y="205435"/>
                </a:lnTo>
                <a:lnTo>
                  <a:pt x="103677" y="205435"/>
                </a:lnTo>
                <a:lnTo>
                  <a:pt x="104637" y="204475"/>
                </a:lnTo>
                <a:lnTo>
                  <a:pt x="106542" y="204475"/>
                </a:lnTo>
                <a:lnTo>
                  <a:pt x="107518" y="203514"/>
                </a:lnTo>
                <a:lnTo>
                  <a:pt x="108478" y="202554"/>
                </a:lnTo>
                <a:lnTo>
                  <a:pt x="108478" y="199674"/>
                </a:lnTo>
                <a:lnTo>
                  <a:pt x="107518" y="198714"/>
                </a:lnTo>
                <a:lnTo>
                  <a:pt x="107518" y="197769"/>
                </a:lnTo>
                <a:lnTo>
                  <a:pt x="106542" y="196794"/>
                </a:lnTo>
                <a:lnTo>
                  <a:pt x="105597" y="195834"/>
                </a:lnTo>
                <a:lnTo>
                  <a:pt x="104637" y="193928"/>
                </a:lnTo>
                <a:lnTo>
                  <a:pt x="50871" y="124800"/>
                </a:lnTo>
                <a:lnTo>
                  <a:pt x="98877" y="767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" name="object 56"/>
          <p:cNvSpPr/>
          <p:nvPr/>
        </p:nvSpPr>
        <p:spPr>
          <a:xfrm>
            <a:off x="6011570" y="615116"/>
            <a:ext cx="24002" cy="141107"/>
          </a:xfrm>
          <a:custGeom>
            <a:avLst/>
            <a:gdLst/>
            <a:ahLst/>
            <a:cxnLst/>
            <a:rect l="l" t="t" r="r" b="b"/>
            <a:pathLst>
              <a:path w="24002" h="141107">
                <a:moveTo>
                  <a:pt x="960" y="2880"/>
                </a:moveTo>
                <a:lnTo>
                  <a:pt x="0" y="3840"/>
                </a:lnTo>
                <a:lnTo>
                  <a:pt x="0" y="138226"/>
                </a:lnTo>
                <a:lnTo>
                  <a:pt x="960" y="139186"/>
                </a:lnTo>
                <a:lnTo>
                  <a:pt x="1920" y="140147"/>
                </a:lnTo>
                <a:lnTo>
                  <a:pt x="3840" y="140147"/>
                </a:lnTo>
                <a:lnTo>
                  <a:pt x="4800" y="141107"/>
                </a:lnTo>
                <a:lnTo>
                  <a:pt x="20162" y="141107"/>
                </a:lnTo>
                <a:lnTo>
                  <a:pt x="21122" y="140147"/>
                </a:lnTo>
                <a:lnTo>
                  <a:pt x="23042" y="140147"/>
                </a:lnTo>
                <a:lnTo>
                  <a:pt x="23042" y="139186"/>
                </a:lnTo>
                <a:lnTo>
                  <a:pt x="24002" y="139186"/>
                </a:lnTo>
                <a:lnTo>
                  <a:pt x="24002" y="2880"/>
                </a:lnTo>
                <a:lnTo>
                  <a:pt x="23042" y="1920"/>
                </a:lnTo>
                <a:lnTo>
                  <a:pt x="22082" y="960"/>
                </a:lnTo>
                <a:lnTo>
                  <a:pt x="18242" y="960"/>
                </a:lnTo>
                <a:lnTo>
                  <a:pt x="16322" y="0"/>
                </a:lnTo>
                <a:lnTo>
                  <a:pt x="7680" y="0"/>
                </a:lnTo>
                <a:lnTo>
                  <a:pt x="672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" name="object 57"/>
          <p:cNvSpPr/>
          <p:nvPr/>
        </p:nvSpPr>
        <p:spPr>
          <a:xfrm>
            <a:off x="6008690" y="560390"/>
            <a:ext cx="29763" cy="29763"/>
          </a:xfrm>
          <a:custGeom>
            <a:avLst/>
            <a:gdLst/>
            <a:ahLst/>
            <a:cxnLst/>
            <a:rect l="l" t="t" r="r" b="b"/>
            <a:pathLst>
              <a:path w="29763" h="29763">
                <a:moveTo>
                  <a:pt x="29763" y="14401"/>
                </a:moveTo>
                <a:lnTo>
                  <a:pt x="29763" y="9601"/>
                </a:lnTo>
                <a:lnTo>
                  <a:pt x="28803" y="5760"/>
                </a:lnTo>
                <a:lnTo>
                  <a:pt x="26883" y="3840"/>
                </a:lnTo>
                <a:lnTo>
                  <a:pt x="24963" y="1920"/>
                </a:lnTo>
                <a:lnTo>
                  <a:pt x="21122" y="0"/>
                </a:lnTo>
                <a:lnTo>
                  <a:pt x="9601" y="0"/>
                </a:lnTo>
                <a:lnTo>
                  <a:pt x="5760" y="1920"/>
                </a:lnTo>
                <a:lnTo>
                  <a:pt x="2880" y="3840"/>
                </a:lnTo>
                <a:lnTo>
                  <a:pt x="960" y="5760"/>
                </a:lnTo>
                <a:lnTo>
                  <a:pt x="0" y="9601"/>
                </a:lnTo>
                <a:lnTo>
                  <a:pt x="0" y="21122"/>
                </a:lnTo>
                <a:lnTo>
                  <a:pt x="960" y="24963"/>
                </a:lnTo>
                <a:lnTo>
                  <a:pt x="2880" y="26883"/>
                </a:lnTo>
                <a:lnTo>
                  <a:pt x="5760" y="28803"/>
                </a:lnTo>
                <a:lnTo>
                  <a:pt x="9601" y="29763"/>
                </a:lnTo>
                <a:lnTo>
                  <a:pt x="21122" y="29763"/>
                </a:lnTo>
                <a:lnTo>
                  <a:pt x="24963" y="28803"/>
                </a:lnTo>
                <a:lnTo>
                  <a:pt x="26883" y="26883"/>
                </a:lnTo>
                <a:lnTo>
                  <a:pt x="28803" y="24002"/>
                </a:lnTo>
                <a:lnTo>
                  <a:pt x="29763" y="20162"/>
                </a:lnTo>
                <a:lnTo>
                  <a:pt x="29763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/>
          <p:nvPr/>
        </p:nvSpPr>
        <p:spPr>
          <a:xfrm>
            <a:off x="6080699" y="613196"/>
            <a:ext cx="113278" cy="143027"/>
          </a:xfrm>
          <a:custGeom>
            <a:avLst/>
            <a:gdLst/>
            <a:ahLst/>
            <a:cxnLst/>
            <a:rect l="l" t="t" r="r" b="b"/>
            <a:pathLst>
              <a:path w="113278" h="143027">
                <a:moveTo>
                  <a:pt x="90220" y="141107"/>
                </a:moveTo>
                <a:lnTo>
                  <a:pt x="91196" y="142067"/>
                </a:lnTo>
                <a:lnTo>
                  <a:pt x="93101" y="142067"/>
                </a:lnTo>
                <a:lnTo>
                  <a:pt x="94076" y="143027"/>
                </a:lnTo>
                <a:lnTo>
                  <a:pt x="109438" y="143027"/>
                </a:lnTo>
                <a:lnTo>
                  <a:pt x="110383" y="142067"/>
                </a:lnTo>
                <a:lnTo>
                  <a:pt x="112303" y="142067"/>
                </a:lnTo>
                <a:lnTo>
                  <a:pt x="112303" y="141107"/>
                </a:lnTo>
                <a:lnTo>
                  <a:pt x="113278" y="141107"/>
                </a:lnTo>
                <a:lnTo>
                  <a:pt x="113278" y="48950"/>
                </a:lnTo>
                <a:lnTo>
                  <a:pt x="112303" y="40309"/>
                </a:lnTo>
                <a:lnTo>
                  <a:pt x="111343" y="34564"/>
                </a:lnTo>
                <a:lnTo>
                  <a:pt x="109438" y="26883"/>
                </a:lnTo>
                <a:lnTo>
                  <a:pt x="106558" y="21107"/>
                </a:lnTo>
                <a:lnTo>
                  <a:pt x="103662" y="16322"/>
                </a:lnTo>
                <a:lnTo>
                  <a:pt x="99822" y="11521"/>
                </a:lnTo>
                <a:lnTo>
                  <a:pt x="95036" y="7680"/>
                </a:lnTo>
                <a:lnTo>
                  <a:pt x="88315" y="4800"/>
                </a:lnTo>
                <a:lnTo>
                  <a:pt x="82555" y="1920"/>
                </a:lnTo>
                <a:lnTo>
                  <a:pt x="74874" y="0"/>
                </a:lnTo>
                <a:lnTo>
                  <a:pt x="58552" y="0"/>
                </a:lnTo>
                <a:lnTo>
                  <a:pt x="50871" y="1920"/>
                </a:lnTo>
                <a:lnTo>
                  <a:pt x="44150" y="5760"/>
                </a:lnTo>
                <a:lnTo>
                  <a:pt x="41542" y="7173"/>
                </a:lnTo>
                <a:lnTo>
                  <a:pt x="31489" y="14519"/>
                </a:lnTo>
                <a:lnTo>
                  <a:pt x="22067" y="24002"/>
                </a:lnTo>
                <a:lnTo>
                  <a:pt x="22067" y="5760"/>
                </a:lnTo>
                <a:lnTo>
                  <a:pt x="21107" y="4800"/>
                </a:lnTo>
                <a:lnTo>
                  <a:pt x="21107" y="3840"/>
                </a:lnTo>
                <a:lnTo>
                  <a:pt x="20147" y="3840"/>
                </a:lnTo>
                <a:lnTo>
                  <a:pt x="19187" y="2880"/>
                </a:lnTo>
                <a:lnTo>
                  <a:pt x="16306" y="2880"/>
                </a:lnTo>
                <a:lnTo>
                  <a:pt x="14386" y="1920"/>
                </a:lnTo>
                <a:lnTo>
                  <a:pt x="6705" y="1920"/>
                </a:lnTo>
                <a:lnTo>
                  <a:pt x="5745" y="2880"/>
                </a:lnTo>
                <a:lnTo>
                  <a:pt x="1905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41107"/>
                </a:lnTo>
                <a:lnTo>
                  <a:pt x="960" y="141107"/>
                </a:lnTo>
                <a:lnTo>
                  <a:pt x="960" y="142067"/>
                </a:lnTo>
                <a:lnTo>
                  <a:pt x="2865" y="142067"/>
                </a:lnTo>
                <a:lnTo>
                  <a:pt x="4800" y="143027"/>
                </a:lnTo>
                <a:lnTo>
                  <a:pt x="19187" y="143027"/>
                </a:lnTo>
                <a:lnTo>
                  <a:pt x="20147" y="142067"/>
                </a:lnTo>
                <a:lnTo>
                  <a:pt x="22067" y="142067"/>
                </a:lnTo>
                <a:lnTo>
                  <a:pt x="23027" y="141107"/>
                </a:lnTo>
                <a:lnTo>
                  <a:pt x="23987" y="140147"/>
                </a:lnTo>
                <a:lnTo>
                  <a:pt x="23987" y="46070"/>
                </a:lnTo>
                <a:lnTo>
                  <a:pt x="24814" y="45130"/>
                </a:lnTo>
                <a:lnTo>
                  <a:pt x="34347" y="35127"/>
                </a:lnTo>
                <a:lnTo>
                  <a:pt x="43190" y="27828"/>
                </a:lnTo>
                <a:lnTo>
                  <a:pt x="48950" y="23042"/>
                </a:lnTo>
                <a:lnTo>
                  <a:pt x="55671" y="21107"/>
                </a:lnTo>
                <a:lnTo>
                  <a:pt x="66233" y="21107"/>
                </a:lnTo>
                <a:lnTo>
                  <a:pt x="70073" y="22067"/>
                </a:lnTo>
                <a:lnTo>
                  <a:pt x="73913" y="24002"/>
                </a:lnTo>
                <a:lnTo>
                  <a:pt x="77754" y="25923"/>
                </a:lnTo>
                <a:lnTo>
                  <a:pt x="80634" y="27828"/>
                </a:lnTo>
                <a:lnTo>
                  <a:pt x="82555" y="31668"/>
                </a:lnTo>
                <a:lnTo>
                  <a:pt x="84475" y="34564"/>
                </a:lnTo>
                <a:lnTo>
                  <a:pt x="86380" y="38389"/>
                </a:lnTo>
                <a:lnTo>
                  <a:pt x="87355" y="43190"/>
                </a:lnTo>
                <a:lnTo>
                  <a:pt x="89275" y="47990"/>
                </a:lnTo>
                <a:lnTo>
                  <a:pt x="89275" y="140147"/>
                </a:lnTo>
                <a:lnTo>
                  <a:pt x="90220" y="1411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/>
          <p:nvPr/>
        </p:nvSpPr>
        <p:spPr>
          <a:xfrm>
            <a:off x="6223726" y="613196"/>
            <a:ext cx="124800" cy="195834"/>
          </a:xfrm>
          <a:custGeom>
            <a:avLst/>
            <a:gdLst/>
            <a:ahLst/>
            <a:cxnLst/>
            <a:rect l="l" t="t" r="r" b="b"/>
            <a:pathLst>
              <a:path w="124800" h="195834">
                <a:moveTo>
                  <a:pt x="960" y="169910"/>
                </a:moveTo>
                <a:lnTo>
                  <a:pt x="2880" y="174711"/>
                </a:lnTo>
                <a:lnTo>
                  <a:pt x="5760" y="178551"/>
                </a:lnTo>
                <a:lnTo>
                  <a:pt x="8641" y="182392"/>
                </a:lnTo>
                <a:lnTo>
                  <a:pt x="13441" y="186232"/>
                </a:lnTo>
                <a:lnTo>
                  <a:pt x="18242" y="189113"/>
                </a:lnTo>
                <a:lnTo>
                  <a:pt x="24963" y="191033"/>
                </a:lnTo>
                <a:lnTo>
                  <a:pt x="31683" y="192953"/>
                </a:lnTo>
                <a:lnTo>
                  <a:pt x="45825" y="195240"/>
                </a:lnTo>
                <a:lnTo>
                  <a:pt x="59512" y="195834"/>
                </a:lnTo>
                <a:lnTo>
                  <a:pt x="63455" y="195786"/>
                </a:lnTo>
                <a:lnTo>
                  <a:pt x="76435" y="194749"/>
                </a:lnTo>
                <a:lnTo>
                  <a:pt x="78714" y="175671"/>
                </a:lnTo>
                <a:lnTo>
                  <a:pt x="73914" y="176631"/>
                </a:lnTo>
                <a:lnTo>
                  <a:pt x="68168" y="177591"/>
                </a:lnTo>
                <a:lnTo>
                  <a:pt x="60487" y="177591"/>
                </a:lnTo>
                <a:lnTo>
                  <a:pt x="58113" y="177563"/>
                </a:lnTo>
                <a:lnTo>
                  <a:pt x="44323" y="176090"/>
                </a:lnTo>
                <a:lnTo>
                  <a:pt x="33604" y="172791"/>
                </a:lnTo>
                <a:lnTo>
                  <a:pt x="26883" y="168950"/>
                </a:lnTo>
                <a:lnTo>
                  <a:pt x="24003" y="164150"/>
                </a:lnTo>
                <a:lnTo>
                  <a:pt x="24003" y="151668"/>
                </a:lnTo>
                <a:lnTo>
                  <a:pt x="24963" y="149748"/>
                </a:lnTo>
                <a:lnTo>
                  <a:pt x="25923" y="147827"/>
                </a:lnTo>
                <a:lnTo>
                  <a:pt x="26883" y="145907"/>
                </a:lnTo>
                <a:lnTo>
                  <a:pt x="26883" y="95996"/>
                </a:lnTo>
                <a:lnTo>
                  <a:pt x="27843" y="93116"/>
                </a:lnTo>
                <a:lnTo>
                  <a:pt x="28803" y="91196"/>
                </a:lnTo>
                <a:lnTo>
                  <a:pt x="30723" y="89275"/>
                </a:lnTo>
                <a:lnTo>
                  <a:pt x="30723" y="44150"/>
                </a:lnTo>
                <a:lnTo>
                  <a:pt x="31683" y="40309"/>
                </a:lnTo>
                <a:lnTo>
                  <a:pt x="32644" y="37444"/>
                </a:lnTo>
                <a:lnTo>
                  <a:pt x="33604" y="33604"/>
                </a:lnTo>
                <a:lnTo>
                  <a:pt x="35524" y="30723"/>
                </a:lnTo>
                <a:lnTo>
                  <a:pt x="37444" y="27828"/>
                </a:lnTo>
                <a:lnTo>
                  <a:pt x="40325" y="24947"/>
                </a:lnTo>
                <a:lnTo>
                  <a:pt x="43205" y="23042"/>
                </a:lnTo>
                <a:lnTo>
                  <a:pt x="46085" y="21107"/>
                </a:lnTo>
                <a:lnTo>
                  <a:pt x="49926" y="19202"/>
                </a:lnTo>
                <a:lnTo>
                  <a:pt x="68168" y="19202"/>
                </a:lnTo>
                <a:lnTo>
                  <a:pt x="74874" y="21107"/>
                </a:lnTo>
                <a:lnTo>
                  <a:pt x="79674" y="26883"/>
                </a:lnTo>
                <a:lnTo>
                  <a:pt x="84475" y="31668"/>
                </a:lnTo>
                <a:lnTo>
                  <a:pt x="87355" y="38389"/>
                </a:lnTo>
                <a:lnTo>
                  <a:pt x="87355" y="50871"/>
                </a:lnTo>
                <a:lnTo>
                  <a:pt x="86395" y="54711"/>
                </a:lnTo>
                <a:lnTo>
                  <a:pt x="85435" y="58552"/>
                </a:lnTo>
                <a:lnTo>
                  <a:pt x="84475" y="62392"/>
                </a:lnTo>
                <a:lnTo>
                  <a:pt x="82555" y="65272"/>
                </a:lnTo>
                <a:lnTo>
                  <a:pt x="80634" y="68153"/>
                </a:lnTo>
                <a:lnTo>
                  <a:pt x="77754" y="70073"/>
                </a:lnTo>
                <a:lnTo>
                  <a:pt x="74874" y="72953"/>
                </a:lnTo>
                <a:lnTo>
                  <a:pt x="71993" y="73914"/>
                </a:lnTo>
                <a:lnTo>
                  <a:pt x="68168" y="75834"/>
                </a:lnTo>
                <a:lnTo>
                  <a:pt x="63352" y="76794"/>
                </a:lnTo>
                <a:lnTo>
                  <a:pt x="49926" y="76794"/>
                </a:lnTo>
                <a:lnTo>
                  <a:pt x="44165" y="93116"/>
                </a:lnTo>
                <a:lnTo>
                  <a:pt x="48966" y="94076"/>
                </a:lnTo>
                <a:lnTo>
                  <a:pt x="53766" y="95036"/>
                </a:lnTo>
                <a:lnTo>
                  <a:pt x="67193" y="95036"/>
                </a:lnTo>
                <a:lnTo>
                  <a:pt x="73914" y="94076"/>
                </a:lnTo>
                <a:lnTo>
                  <a:pt x="79674" y="92156"/>
                </a:lnTo>
                <a:lnTo>
                  <a:pt x="86395" y="89275"/>
                </a:lnTo>
                <a:lnTo>
                  <a:pt x="92156" y="86395"/>
                </a:lnTo>
                <a:lnTo>
                  <a:pt x="95996" y="82555"/>
                </a:lnTo>
                <a:lnTo>
                  <a:pt x="100797" y="78714"/>
                </a:lnTo>
                <a:lnTo>
                  <a:pt x="104637" y="72953"/>
                </a:lnTo>
                <a:lnTo>
                  <a:pt x="106558" y="67193"/>
                </a:lnTo>
                <a:lnTo>
                  <a:pt x="109438" y="61432"/>
                </a:lnTo>
                <a:lnTo>
                  <a:pt x="110398" y="54711"/>
                </a:lnTo>
                <a:lnTo>
                  <a:pt x="110398" y="42230"/>
                </a:lnTo>
                <a:lnTo>
                  <a:pt x="109438" y="38389"/>
                </a:lnTo>
                <a:lnTo>
                  <a:pt x="108478" y="34564"/>
                </a:lnTo>
                <a:lnTo>
                  <a:pt x="106558" y="29763"/>
                </a:lnTo>
                <a:lnTo>
                  <a:pt x="104637" y="25923"/>
                </a:lnTo>
                <a:lnTo>
                  <a:pt x="100797" y="22067"/>
                </a:lnTo>
                <a:lnTo>
                  <a:pt x="122880" y="22067"/>
                </a:lnTo>
                <a:lnTo>
                  <a:pt x="123840" y="20162"/>
                </a:lnTo>
                <a:lnTo>
                  <a:pt x="124800" y="18227"/>
                </a:lnTo>
                <a:lnTo>
                  <a:pt x="124800" y="6720"/>
                </a:lnTo>
                <a:lnTo>
                  <a:pt x="123840" y="5760"/>
                </a:lnTo>
                <a:lnTo>
                  <a:pt x="122880" y="3840"/>
                </a:lnTo>
                <a:lnTo>
                  <a:pt x="121920" y="2880"/>
                </a:lnTo>
                <a:lnTo>
                  <a:pt x="79674" y="2880"/>
                </a:lnTo>
                <a:lnTo>
                  <a:pt x="76794" y="1920"/>
                </a:lnTo>
                <a:lnTo>
                  <a:pt x="73914" y="960"/>
                </a:lnTo>
                <a:lnTo>
                  <a:pt x="67193" y="960"/>
                </a:lnTo>
                <a:lnTo>
                  <a:pt x="63352" y="0"/>
                </a:lnTo>
                <a:lnTo>
                  <a:pt x="51831" y="0"/>
                </a:lnTo>
                <a:lnTo>
                  <a:pt x="45110" y="1920"/>
                </a:lnTo>
                <a:lnTo>
                  <a:pt x="38404" y="3840"/>
                </a:lnTo>
                <a:lnTo>
                  <a:pt x="31683" y="5760"/>
                </a:lnTo>
                <a:lnTo>
                  <a:pt x="26883" y="8641"/>
                </a:lnTo>
                <a:lnTo>
                  <a:pt x="22082" y="13441"/>
                </a:lnTo>
                <a:lnTo>
                  <a:pt x="17282" y="17282"/>
                </a:lnTo>
                <a:lnTo>
                  <a:pt x="14401" y="22067"/>
                </a:lnTo>
                <a:lnTo>
                  <a:pt x="11521" y="27828"/>
                </a:lnTo>
                <a:lnTo>
                  <a:pt x="8641" y="34564"/>
                </a:lnTo>
                <a:lnTo>
                  <a:pt x="7680" y="41285"/>
                </a:lnTo>
                <a:lnTo>
                  <a:pt x="7680" y="54711"/>
                </a:lnTo>
                <a:lnTo>
                  <a:pt x="8641" y="60472"/>
                </a:lnTo>
                <a:lnTo>
                  <a:pt x="10561" y="65272"/>
                </a:lnTo>
                <a:lnTo>
                  <a:pt x="12481" y="70073"/>
                </a:lnTo>
                <a:lnTo>
                  <a:pt x="14401" y="73914"/>
                </a:lnTo>
                <a:lnTo>
                  <a:pt x="17282" y="76794"/>
                </a:lnTo>
                <a:lnTo>
                  <a:pt x="14401" y="80634"/>
                </a:lnTo>
                <a:lnTo>
                  <a:pt x="10561" y="85435"/>
                </a:lnTo>
                <a:lnTo>
                  <a:pt x="8641" y="90236"/>
                </a:lnTo>
                <a:lnTo>
                  <a:pt x="5760" y="95036"/>
                </a:lnTo>
                <a:lnTo>
                  <a:pt x="4800" y="99837"/>
                </a:lnTo>
                <a:lnTo>
                  <a:pt x="4800" y="110398"/>
                </a:lnTo>
                <a:lnTo>
                  <a:pt x="5760" y="114239"/>
                </a:lnTo>
                <a:lnTo>
                  <a:pt x="8641" y="118079"/>
                </a:lnTo>
                <a:lnTo>
                  <a:pt x="10561" y="121920"/>
                </a:lnTo>
                <a:lnTo>
                  <a:pt x="14401" y="124800"/>
                </a:lnTo>
                <a:lnTo>
                  <a:pt x="19202" y="126705"/>
                </a:lnTo>
                <a:lnTo>
                  <a:pt x="15361" y="129585"/>
                </a:lnTo>
                <a:lnTo>
                  <a:pt x="12481" y="132481"/>
                </a:lnTo>
                <a:lnTo>
                  <a:pt x="10561" y="134386"/>
                </a:lnTo>
                <a:lnTo>
                  <a:pt x="8641" y="137266"/>
                </a:lnTo>
                <a:lnTo>
                  <a:pt x="5760" y="140147"/>
                </a:lnTo>
                <a:lnTo>
                  <a:pt x="4800" y="142067"/>
                </a:lnTo>
                <a:lnTo>
                  <a:pt x="2880" y="144947"/>
                </a:lnTo>
                <a:lnTo>
                  <a:pt x="1920" y="147827"/>
                </a:lnTo>
                <a:lnTo>
                  <a:pt x="960" y="150708"/>
                </a:lnTo>
                <a:lnTo>
                  <a:pt x="0" y="154548"/>
                </a:lnTo>
                <a:lnTo>
                  <a:pt x="0" y="165110"/>
                </a:lnTo>
                <a:lnTo>
                  <a:pt x="960" y="169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/>
          <p:nvPr/>
        </p:nvSpPr>
        <p:spPr>
          <a:xfrm>
            <a:off x="6254450" y="669828"/>
            <a:ext cx="19202" cy="36484"/>
          </a:xfrm>
          <a:custGeom>
            <a:avLst/>
            <a:gdLst/>
            <a:ahLst/>
            <a:cxnLst/>
            <a:rect l="l" t="t" r="r" b="b"/>
            <a:pathLst>
              <a:path w="19202" h="36484">
                <a:moveTo>
                  <a:pt x="0" y="0"/>
                </a:moveTo>
                <a:lnTo>
                  <a:pt x="0" y="32644"/>
                </a:lnTo>
                <a:lnTo>
                  <a:pt x="1920" y="30723"/>
                </a:lnTo>
                <a:lnTo>
                  <a:pt x="4800" y="32644"/>
                </a:lnTo>
                <a:lnTo>
                  <a:pt x="8641" y="34564"/>
                </a:lnTo>
                <a:lnTo>
                  <a:pt x="13441" y="36484"/>
                </a:lnTo>
                <a:lnTo>
                  <a:pt x="19202" y="20162"/>
                </a:lnTo>
                <a:lnTo>
                  <a:pt x="12481" y="17282"/>
                </a:lnTo>
                <a:lnTo>
                  <a:pt x="7680" y="12481"/>
                </a:lnTo>
                <a:lnTo>
                  <a:pt x="2880" y="76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" name="object 61"/>
          <p:cNvSpPr/>
          <p:nvPr/>
        </p:nvSpPr>
        <p:spPr>
          <a:xfrm>
            <a:off x="6250609" y="717834"/>
            <a:ext cx="96956" cy="90112"/>
          </a:xfrm>
          <a:custGeom>
            <a:avLst/>
            <a:gdLst/>
            <a:ahLst/>
            <a:cxnLst/>
            <a:rect l="l" t="t" r="r" b="b"/>
            <a:pathLst>
              <a:path w="96956" h="90112">
                <a:moveTo>
                  <a:pt x="69113" y="60472"/>
                </a:moveTo>
                <a:lnTo>
                  <a:pt x="67193" y="62392"/>
                </a:lnTo>
                <a:lnTo>
                  <a:pt x="64312" y="65272"/>
                </a:lnTo>
                <a:lnTo>
                  <a:pt x="60472" y="67193"/>
                </a:lnTo>
                <a:lnTo>
                  <a:pt x="56631" y="69113"/>
                </a:lnTo>
                <a:lnTo>
                  <a:pt x="51831" y="71033"/>
                </a:lnTo>
                <a:lnTo>
                  <a:pt x="49552" y="90112"/>
                </a:lnTo>
                <a:lnTo>
                  <a:pt x="61432" y="87355"/>
                </a:lnTo>
                <a:lnTo>
                  <a:pt x="69113" y="85435"/>
                </a:lnTo>
                <a:lnTo>
                  <a:pt x="75834" y="81594"/>
                </a:lnTo>
                <a:lnTo>
                  <a:pt x="81594" y="77754"/>
                </a:lnTo>
                <a:lnTo>
                  <a:pt x="86395" y="73914"/>
                </a:lnTo>
                <a:lnTo>
                  <a:pt x="90236" y="69113"/>
                </a:lnTo>
                <a:lnTo>
                  <a:pt x="93116" y="63352"/>
                </a:lnTo>
                <a:lnTo>
                  <a:pt x="95996" y="57591"/>
                </a:lnTo>
                <a:lnTo>
                  <a:pt x="96956" y="51831"/>
                </a:lnTo>
                <a:lnTo>
                  <a:pt x="96956" y="40309"/>
                </a:lnTo>
                <a:lnTo>
                  <a:pt x="95996" y="35509"/>
                </a:lnTo>
                <a:lnTo>
                  <a:pt x="93116" y="30723"/>
                </a:lnTo>
                <a:lnTo>
                  <a:pt x="91196" y="26883"/>
                </a:lnTo>
                <a:lnTo>
                  <a:pt x="88315" y="23042"/>
                </a:lnTo>
                <a:lnTo>
                  <a:pt x="84475" y="20162"/>
                </a:lnTo>
                <a:lnTo>
                  <a:pt x="79674" y="17282"/>
                </a:lnTo>
                <a:lnTo>
                  <a:pt x="74874" y="14386"/>
                </a:lnTo>
                <a:lnTo>
                  <a:pt x="70073" y="13441"/>
                </a:lnTo>
                <a:lnTo>
                  <a:pt x="64312" y="11506"/>
                </a:lnTo>
                <a:lnTo>
                  <a:pt x="58552" y="10561"/>
                </a:lnTo>
                <a:lnTo>
                  <a:pt x="51831" y="10561"/>
                </a:lnTo>
                <a:lnTo>
                  <a:pt x="17282" y="8641"/>
                </a:lnTo>
                <a:lnTo>
                  <a:pt x="11521" y="8641"/>
                </a:lnTo>
                <a:lnTo>
                  <a:pt x="7680" y="7665"/>
                </a:lnTo>
                <a:lnTo>
                  <a:pt x="3840" y="4800"/>
                </a:lnTo>
                <a:lnTo>
                  <a:pt x="960" y="2880"/>
                </a:lnTo>
                <a:lnTo>
                  <a:pt x="0" y="0"/>
                </a:lnTo>
                <a:lnTo>
                  <a:pt x="0" y="41269"/>
                </a:lnTo>
                <a:lnTo>
                  <a:pt x="960" y="39349"/>
                </a:lnTo>
                <a:lnTo>
                  <a:pt x="2880" y="37429"/>
                </a:lnTo>
                <a:lnTo>
                  <a:pt x="4800" y="35509"/>
                </a:lnTo>
                <a:lnTo>
                  <a:pt x="6720" y="32628"/>
                </a:lnTo>
                <a:lnTo>
                  <a:pt x="9601" y="30723"/>
                </a:lnTo>
                <a:lnTo>
                  <a:pt x="12481" y="27843"/>
                </a:lnTo>
                <a:lnTo>
                  <a:pt x="47030" y="29748"/>
                </a:lnTo>
                <a:lnTo>
                  <a:pt x="54711" y="29748"/>
                </a:lnTo>
                <a:lnTo>
                  <a:pt x="60472" y="31668"/>
                </a:lnTo>
                <a:lnTo>
                  <a:pt x="65272" y="34564"/>
                </a:lnTo>
                <a:lnTo>
                  <a:pt x="70073" y="37429"/>
                </a:lnTo>
                <a:lnTo>
                  <a:pt x="72953" y="42230"/>
                </a:lnTo>
                <a:lnTo>
                  <a:pt x="72953" y="50871"/>
                </a:lnTo>
                <a:lnTo>
                  <a:pt x="71993" y="53751"/>
                </a:lnTo>
                <a:lnTo>
                  <a:pt x="70073" y="56631"/>
                </a:lnTo>
                <a:lnTo>
                  <a:pt x="69113" y="60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" name="object 62"/>
          <p:cNvSpPr/>
          <p:nvPr/>
        </p:nvSpPr>
        <p:spPr>
          <a:xfrm>
            <a:off x="2619999" y="1064376"/>
            <a:ext cx="2880" cy="49063"/>
          </a:xfrm>
          <a:custGeom>
            <a:avLst/>
            <a:gdLst/>
            <a:ahLst/>
            <a:cxnLst/>
            <a:rect l="l" t="t" r="r" b="b"/>
            <a:pathLst>
              <a:path w="2880" h="49063">
                <a:moveTo>
                  <a:pt x="1920" y="48966"/>
                </a:moveTo>
                <a:lnTo>
                  <a:pt x="2117" y="49063"/>
                </a:lnTo>
                <a:lnTo>
                  <a:pt x="2880" y="12481"/>
                </a:lnTo>
                <a:lnTo>
                  <a:pt x="960" y="6720"/>
                </a:lnTo>
                <a:lnTo>
                  <a:pt x="0" y="0"/>
                </a:lnTo>
                <a:lnTo>
                  <a:pt x="1920" y="489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" name="object 63"/>
          <p:cNvSpPr/>
          <p:nvPr/>
        </p:nvSpPr>
        <p:spPr>
          <a:xfrm>
            <a:off x="2593116" y="911748"/>
            <a:ext cx="121919" cy="207355"/>
          </a:xfrm>
          <a:custGeom>
            <a:avLst/>
            <a:gdLst/>
            <a:ahLst/>
            <a:cxnLst/>
            <a:rect l="l" t="t" r="r" b="b"/>
            <a:pathLst>
              <a:path w="121919" h="207355">
                <a:moveTo>
                  <a:pt x="101757" y="203514"/>
                </a:moveTo>
                <a:lnTo>
                  <a:pt x="102717" y="204475"/>
                </a:lnTo>
                <a:lnTo>
                  <a:pt x="106558" y="204475"/>
                </a:lnTo>
                <a:lnTo>
                  <a:pt x="107518" y="205419"/>
                </a:lnTo>
                <a:lnTo>
                  <a:pt x="115199" y="205419"/>
                </a:lnTo>
                <a:lnTo>
                  <a:pt x="116159" y="204475"/>
                </a:lnTo>
                <a:lnTo>
                  <a:pt x="119999" y="204475"/>
                </a:lnTo>
                <a:lnTo>
                  <a:pt x="120959" y="203514"/>
                </a:lnTo>
                <a:lnTo>
                  <a:pt x="120959" y="202554"/>
                </a:lnTo>
                <a:lnTo>
                  <a:pt x="121919" y="202554"/>
                </a:lnTo>
                <a:lnTo>
                  <a:pt x="121919" y="3840"/>
                </a:lnTo>
                <a:lnTo>
                  <a:pt x="120959" y="2880"/>
                </a:lnTo>
                <a:lnTo>
                  <a:pt x="119999" y="1920"/>
                </a:lnTo>
                <a:lnTo>
                  <a:pt x="119039" y="1920"/>
                </a:lnTo>
                <a:lnTo>
                  <a:pt x="118079" y="960"/>
                </a:lnTo>
                <a:lnTo>
                  <a:pt x="114239" y="960"/>
                </a:lnTo>
                <a:lnTo>
                  <a:pt x="112318" y="0"/>
                </a:lnTo>
                <a:lnTo>
                  <a:pt x="107518" y="0"/>
                </a:lnTo>
                <a:lnTo>
                  <a:pt x="105597" y="960"/>
                </a:lnTo>
                <a:lnTo>
                  <a:pt x="102717" y="960"/>
                </a:lnTo>
                <a:lnTo>
                  <a:pt x="100797" y="1920"/>
                </a:lnTo>
                <a:lnTo>
                  <a:pt x="98877" y="1920"/>
                </a:lnTo>
                <a:lnTo>
                  <a:pt x="97916" y="2880"/>
                </a:lnTo>
                <a:lnTo>
                  <a:pt x="97916" y="81594"/>
                </a:lnTo>
                <a:lnTo>
                  <a:pt x="91196" y="74874"/>
                </a:lnTo>
                <a:lnTo>
                  <a:pt x="85435" y="70073"/>
                </a:lnTo>
                <a:lnTo>
                  <a:pt x="78729" y="67193"/>
                </a:lnTo>
                <a:lnTo>
                  <a:pt x="72008" y="63352"/>
                </a:lnTo>
                <a:lnTo>
                  <a:pt x="65288" y="62392"/>
                </a:lnTo>
                <a:lnTo>
                  <a:pt x="57583" y="62392"/>
                </a:lnTo>
                <a:lnTo>
                  <a:pt x="44035" y="63354"/>
                </a:lnTo>
                <a:lnTo>
                  <a:pt x="32644" y="67193"/>
                </a:lnTo>
                <a:lnTo>
                  <a:pt x="25923" y="71033"/>
                </a:lnTo>
                <a:lnTo>
                  <a:pt x="19202" y="75834"/>
                </a:lnTo>
                <a:lnTo>
                  <a:pt x="14401" y="81594"/>
                </a:lnTo>
                <a:lnTo>
                  <a:pt x="8243" y="92890"/>
                </a:lnTo>
                <a:lnTo>
                  <a:pt x="3840" y="105597"/>
                </a:lnTo>
                <a:lnTo>
                  <a:pt x="2818" y="110417"/>
                </a:lnTo>
                <a:lnTo>
                  <a:pt x="837" y="122674"/>
                </a:lnTo>
                <a:lnTo>
                  <a:pt x="0" y="136306"/>
                </a:lnTo>
                <a:lnTo>
                  <a:pt x="10" y="138040"/>
                </a:lnTo>
                <a:lnTo>
                  <a:pt x="809" y="150913"/>
                </a:lnTo>
                <a:lnTo>
                  <a:pt x="2880" y="163189"/>
                </a:lnTo>
                <a:lnTo>
                  <a:pt x="4800" y="171831"/>
                </a:lnTo>
                <a:lnTo>
                  <a:pt x="8641" y="179511"/>
                </a:lnTo>
                <a:lnTo>
                  <a:pt x="12481" y="186232"/>
                </a:lnTo>
                <a:lnTo>
                  <a:pt x="17282" y="192953"/>
                </a:lnTo>
                <a:lnTo>
                  <a:pt x="22082" y="197754"/>
                </a:lnTo>
                <a:lnTo>
                  <a:pt x="28803" y="201594"/>
                </a:lnTo>
                <a:lnTo>
                  <a:pt x="26883" y="152628"/>
                </a:lnTo>
                <a:lnTo>
                  <a:pt x="25923" y="146867"/>
                </a:lnTo>
                <a:lnTo>
                  <a:pt x="24963" y="140147"/>
                </a:lnTo>
                <a:lnTo>
                  <a:pt x="24963" y="127680"/>
                </a:lnTo>
                <a:lnTo>
                  <a:pt x="25923" y="120944"/>
                </a:lnTo>
                <a:lnTo>
                  <a:pt x="26883" y="115183"/>
                </a:lnTo>
                <a:lnTo>
                  <a:pt x="28803" y="108478"/>
                </a:lnTo>
                <a:lnTo>
                  <a:pt x="30723" y="103677"/>
                </a:lnTo>
                <a:lnTo>
                  <a:pt x="32644" y="98877"/>
                </a:lnTo>
                <a:lnTo>
                  <a:pt x="35524" y="94076"/>
                </a:lnTo>
                <a:lnTo>
                  <a:pt x="39364" y="90236"/>
                </a:lnTo>
                <a:lnTo>
                  <a:pt x="43205" y="87355"/>
                </a:lnTo>
                <a:lnTo>
                  <a:pt x="48006" y="84475"/>
                </a:lnTo>
                <a:lnTo>
                  <a:pt x="52806" y="82555"/>
                </a:lnTo>
                <a:lnTo>
                  <a:pt x="66233" y="82555"/>
                </a:lnTo>
                <a:lnTo>
                  <a:pt x="72008" y="85435"/>
                </a:lnTo>
                <a:lnTo>
                  <a:pt x="78729" y="89275"/>
                </a:lnTo>
                <a:lnTo>
                  <a:pt x="88349" y="97333"/>
                </a:lnTo>
                <a:lnTo>
                  <a:pt x="97916" y="107502"/>
                </a:lnTo>
                <a:lnTo>
                  <a:pt x="97916" y="160309"/>
                </a:lnTo>
                <a:lnTo>
                  <a:pt x="94076" y="165110"/>
                </a:lnTo>
                <a:lnTo>
                  <a:pt x="90236" y="169910"/>
                </a:lnTo>
                <a:lnTo>
                  <a:pt x="86395" y="172791"/>
                </a:lnTo>
                <a:lnTo>
                  <a:pt x="83515" y="175671"/>
                </a:lnTo>
                <a:lnTo>
                  <a:pt x="79674" y="178551"/>
                </a:lnTo>
                <a:lnTo>
                  <a:pt x="76794" y="180472"/>
                </a:lnTo>
                <a:lnTo>
                  <a:pt x="73913" y="182392"/>
                </a:lnTo>
                <a:lnTo>
                  <a:pt x="71033" y="184312"/>
                </a:lnTo>
                <a:lnTo>
                  <a:pt x="67193" y="185272"/>
                </a:lnTo>
                <a:lnTo>
                  <a:pt x="64328" y="186232"/>
                </a:lnTo>
                <a:lnTo>
                  <a:pt x="51846" y="186232"/>
                </a:lnTo>
                <a:lnTo>
                  <a:pt x="47045" y="185272"/>
                </a:lnTo>
                <a:lnTo>
                  <a:pt x="42245" y="182392"/>
                </a:lnTo>
                <a:lnTo>
                  <a:pt x="38404" y="178551"/>
                </a:lnTo>
                <a:lnTo>
                  <a:pt x="34564" y="174711"/>
                </a:lnTo>
                <a:lnTo>
                  <a:pt x="32644" y="169910"/>
                </a:lnTo>
                <a:lnTo>
                  <a:pt x="29763" y="165110"/>
                </a:lnTo>
                <a:lnTo>
                  <a:pt x="29000" y="201692"/>
                </a:lnTo>
                <a:lnTo>
                  <a:pt x="40669" y="205934"/>
                </a:lnTo>
                <a:lnTo>
                  <a:pt x="53766" y="207355"/>
                </a:lnTo>
                <a:lnTo>
                  <a:pt x="54267" y="207352"/>
                </a:lnTo>
                <a:lnTo>
                  <a:pt x="67170" y="205371"/>
                </a:lnTo>
                <a:lnTo>
                  <a:pt x="78729" y="200634"/>
                </a:lnTo>
                <a:lnTo>
                  <a:pt x="80863" y="199503"/>
                </a:lnTo>
                <a:lnTo>
                  <a:pt x="90770" y="192610"/>
                </a:lnTo>
                <a:lnTo>
                  <a:pt x="100797" y="183352"/>
                </a:lnTo>
                <a:lnTo>
                  <a:pt x="100797" y="202554"/>
                </a:lnTo>
                <a:lnTo>
                  <a:pt x="101757" y="2035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" name="object 64"/>
          <p:cNvSpPr/>
          <p:nvPr/>
        </p:nvSpPr>
        <p:spPr>
          <a:xfrm>
            <a:off x="2773603" y="978941"/>
            <a:ext cx="15346" cy="48966"/>
          </a:xfrm>
          <a:custGeom>
            <a:avLst/>
            <a:gdLst/>
            <a:ahLst/>
            <a:cxnLst/>
            <a:rect l="l" t="t" r="r" b="b"/>
            <a:pathLst>
              <a:path w="15346" h="48966">
                <a:moveTo>
                  <a:pt x="14386" y="0"/>
                </a:moveTo>
                <a:lnTo>
                  <a:pt x="6705" y="2880"/>
                </a:lnTo>
                <a:lnTo>
                  <a:pt x="0" y="7680"/>
                </a:lnTo>
                <a:lnTo>
                  <a:pt x="2865" y="48966"/>
                </a:lnTo>
                <a:lnTo>
                  <a:pt x="3825" y="44150"/>
                </a:lnTo>
                <a:lnTo>
                  <a:pt x="5745" y="39364"/>
                </a:lnTo>
                <a:lnTo>
                  <a:pt x="7665" y="34564"/>
                </a:lnTo>
                <a:lnTo>
                  <a:pt x="9585" y="29763"/>
                </a:lnTo>
                <a:lnTo>
                  <a:pt x="12466" y="25923"/>
                </a:lnTo>
                <a:lnTo>
                  <a:pt x="15346" y="22082"/>
                </a:lnTo>
                <a:lnTo>
                  <a:pt x="143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" name="object 65"/>
          <p:cNvSpPr/>
          <p:nvPr/>
        </p:nvSpPr>
        <p:spPr>
          <a:xfrm>
            <a:off x="2750545" y="974140"/>
            <a:ext cx="121919" cy="144962"/>
          </a:xfrm>
          <a:custGeom>
            <a:avLst/>
            <a:gdLst/>
            <a:ahLst/>
            <a:cxnLst/>
            <a:rect l="l" t="t" r="r" b="b"/>
            <a:pathLst>
              <a:path w="121919" h="144962">
                <a:moveTo>
                  <a:pt x="0" y="72953"/>
                </a:moveTo>
                <a:lnTo>
                  <a:pt x="241" y="79999"/>
                </a:lnTo>
                <a:lnTo>
                  <a:pt x="1898" y="92771"/>
                </a:lnTo>
                <a:lnTo>
                  <a:pt x="4815" y="104637"/>
                </a:lnTo>
                <a:lnTo>
                  <a:pt x="7680" y="113278"/>
                </a:lnTo>
                <a:lnTo>
                  <a:pt x="11521" y="120959"/>
                </a:lnTo>
                <a:lnTo>
                  <a:pt x="17282" y="126720"/>
                </a:lnTo>
                <a:lnTo>
                  <a:pt x="23058" y="132481"/>
                </a:lnTo>
                <a:lnTo>
                  <a:pt x="29763" y="137281"/>
                </a:lnTo>
                <a:lnTo>
                  <a:pt x="37444" y="140162"/>
                </a:lnTo>
                <a:lnTo>
                  <a:pt x="40867" y="141231"/>
                </a:lnTo>
                <a:lnTo>
                  <a:pt x="53013" y="143947"/>
                </a:lnTo>
                <a:lnTo>
                  <a:pt x="66248" y="144962"/>
                </a:lnTo>
                <a:lnTo>
                  <a:pt x="72969" y="144962"/>
                </a:lnTo>
                <a:lnTo>
                  <a:pt x="78729" y="144002"/>
                </a:lnTo>
                <a:lnTo>
                  <a:pt x="84490" y="143027"/>
                </a:lnTo>
                <a:lnTo>
                  <a:pt x="89291" y="142082"/>
                </a:lnTo>
                <a:lnTo>
                  <a:pt x="95051" y="141122"/>
                </a:lnTo>
                <a:lnTo>
                  <a:pt x="98892" y="140162"/>
                </a:lnTo>
                <a:lnTo>
                  <a:pt x="102732" y="139202"/>
                </a:lnTo>
                <a:lnTo>
                  <a:pt x="106573" y="138242"/>
                </a:lnTo>
                <a:lnTo>
                  <a:pt x="109438" y="136321"/>
                </a:lnTo>
                <a:lnTo>
                  <a:pt x="111358" y="135361"/>
                </a:lnTo>
                <a:lnTo>
                  <a:pt x="113278" y="134401"/>
                </a:lnTo>
                <a:lnTo>
                  <a:pt x="114254" y="134401"/>
                </a:lnTo>
                <a:lnTo>
                  <a:pt x="114254" y="133441"/>
                </a:lnTo>
                <a:lnTo>
                  <a:pt x="115199" y="132481"/>
                </a:lnTo>
                <a:lnTo>
                  <a:pt x="115199" y="131521"/>
                </a:lnTo>
                <a:lnTo>
                  <a:pt x="116159" y="130561"/>
                </a:lnTo>
                <a:lnTo>
                  <a:pt x="116159" y="118079"/>
                </a:lnTo>
                <a:lnTo>
                  <a:pt x="115199" y="117119"/>
                </a:lnTo>
                <a:lnTo>
                  <a:pt x="115199" y="116159"/>
                </a:lnTo>
                <a:lnTo>
                  <a:pt x="114254" y="115199"/>
                </a:lnTo>
                <a:lnTo>
                  <a:pt x="109438" y="115199"/>
                </a:lnTo>
                <a:lnTo>
                  <a:pt x="107533" y="117119"/>
                </a:lnTo>
                <a:lnTo>
                  <a:pt x="104637" y="118079"/>
                </a:lnTo>
                <a:lnTo>
                  <a:pt x="101757" y="119039"/>
                </a:lnTo>
                <a:lnTo>
                  <a:pt x="97917" y="119999"/>
                </a:lnTo>
                <a:lnTo>
                  <a:pt x="95051" y="120959"/>
                </a:lnTo>
                <a:lnTo>
                  <a:pt x="90251" y="122880"/>
                </a:lnTo>
                <a:lnTo>
                  <a:pt x="85450" y="123840"/>
                </a:lnTo>
                <a:lnTo>
                  <a:pt x="80650" y="124800"/>
                </a:lnTo>
                <a:lnTo>
                  <a:pt x="61447" y="124800"/>
                </a:lnTo>
                <a:lnTo>
                  <a:pt x="54726" y="123840"/>
                </a:lnTo>
                <a:lnTo>
                  <a:pt x="48966" y="121920"/>
                </a:lnTo>
                <a:lnTo>
                  <a:pt x="43205" y="119039"/>
                </a:lnTo>
                <a:lnTo>
                  <a:pt x="38404" y="116159"/>
                </a:lnTo>
                <a:lnTo>
                  <a:pt x="35524" y="112318"/>
                </a:lnTo>
                <a:lnTo>
                  <a:pt x="31683" y="107518"/>
                </a:lnTo>
                <a:lnTo>
                  <a:pt x="29763" y="102717"/>
                </a:lnTo>
                <a:lnTo>
                  <a:pt x="27843" y="96956"/>
                </a:lnTo>
                <a:lnTo>
                  <a:pt x="26883" y="91196"/>
                </a:lnTo>
                <a:lnTo>
                  <a:pt x="25923" y="84475"/>
                </a:lnTo>
                <a:lnTo>
                  <a:pt x="25923" y="76794"/>
                </a:lnTo>
                <a:lnTo>
                  <a:pt x="115199" y="76794"/>
                </a:lnTo>
                <a:lnTo>
                  <a:pt x="117134" y="75834"/>
                </a:lnTo>
                <a:lnTo>
                  <a:pt x="119039" y="74874"/>
                </a:lnTo>
                <a:lnTo>
                  <a:pt x="120975" y="72953"/>
                </a:lnTo>
                <a:lnTo>
                  <a:pt x="121919" y="70073"/>
                </a:lnTo>
                <a:lnTo>
                  <a:pt x="121919" y="53766"/>
                </a:lnTo>
                <a:lnTo>
                  <a:pt x="120975" y="45110"/>
                </a:lnTo>
                <a:lnTo>
                  <a:pt x="119039" y="37444"/>
                </a:lnTo>
                <a:lnTo>
                  <a:pt x="116159" y="29763"/>
                </a:lnTo>
                <a:lnTo>
                  <a:pt x="113278" y="24003"/>
                </a:lnTo>
                <a:lnTo>
                  <a:pt x="108478" y="18242"/>
                </a:lnTo>
                <a:lnTo>
                  <a:pt x="103692" y="12481"/>
                </a:lnTo>
                <a:lnTo>
                  <a:pt x="97917" y="7680"/>
                </a:lnTo>
                <a:lnTo>
                  <a:pt x="90251" y="4800"/>
                </a:lnTo>
                <a:lnTo>
                  <a:pt x="88626" y="4036"/>
                </a:lnTo>
                <a:lnTo>
                  <a:pt x="76953" y="816"/>
                </a:lnTo>
                <a:lnTo>
                  <a:pt x="63367" y="0"/>
                </a:lnTo>
                <a:lnTo>
                  <a:pt x="62318" y="3"/>
                </a:lnTo>
                <a:lnTo>
                  <a:pt x="49213" y="1041"/>
                </a:lnTo>
                <a:lnTo>
                  <a:pt x="37444" y="4800"/>
                </a:lnTo>
                <a:lnTo>
                  <a:pt x="38404" y="26883"/>
                </a:lnTo>
                <a:lnTo>
                  <a:pt x="42245" y="24003"/>
                </a:lnTo>
                <a:lnTo>
                  <a:pt x="47045" y="22082"/>
                </a:lnTo>
                <a:lnTo>
                  <a:pt x="51846" y="19202"/>
                </a:lnTo>
                <a:lnTo>
                  <a:pt x="56647" y="18242"/>
                </a:lnTo>
                <a:lnTo>
                  <a:pt x="62407" y="18242"/>
                </a:lnTo>
                <a:lnTo>
                  <a:pt x="67137" y="18441"/>
                </a:lnTo>
                <a:lnTo>
                  <a:pt x="80079" y="21930"/>
                </a:lnTo>
                <a:lnTo>
                  <a:pt x="89291" y="29763"/>
                </a:lnTo>
                <a:lnTo>
                  <a:pt x="92120" y="33753"/>
                </a:lnTo>
                <a:lnTo>
                  <a:pt x="96469" y="45271"/>
                </a:lnTo>
                <a:lnTo>
                  <a:pt x="97917" y="59512"/>
                </a:lnTo>
                <a:lnTo>
                  <a:pt x="25923" y="59512"/>
                </a:lnTo>
                <a:lnTo>
                  <a:pt x="25923" y="53766"/>
                </a:lnTo>
                <a:lnTo>
                  <a:pt x="23058" y="12481"/>
                </a:lnTo>
                <a:lnTo>
                  <a:pt x="17282" y="19202"/>
                </a:lnTo>
                <a:lnTo>
                  <a:pt x="9777" y="30355"/>
                </a:lnTo>
                <a:lnTo>
                  <a:pt x="4815" y="42245"/>
                </a:lnTo>
                <a:lnTo>
                  <a:pt x="3336" y="47172"/>
                </a:lnTo>
                <a:lnTo>
                  <a:pt x="901" y="59390"/>
                </a:lnTo>
                <a:lnTo>
                  <a:pt x="0" y="729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/>
          <p:nvPr/>
        </p:nvSpPr>
        <p:spPr>
          <a:xfrm>
            <a:off x="2891668" y="976061"/>
            <a:ext cx="126720" cy="141107"/>
          </a:xfrm>
          <a:custGeom>
            <a:avLst/>
            <a:gdLst/>
            <a:ahLst/>
            <a:cxnLst/>
            <a:rect l="l" t="t" r="r" b="b"/>
            <a:pathLst>
              <a:path w="126720" h="141107">
                <a:moveTo>
                  <a:pt x="47045" y="135361"/>
                </a:moveTo>
                <a:lnTo>
                  <a:pt x="47045" y="136321"/>
                </a:lnTo>
                <a:lnTo>
                  <a:pt x="48006" y="137281"/>
                </a:lnTo>
                <a:lnTo>
                  <a:pt x="48006" y="138242"/>
                </a:lnTo>
                <a:lnTo>
                  <a:pt x="48966" y="139202"/>
                </a:lnTo>
                <a:lnTo>
                  <a:pt x="49926" y="139202"/>
                </a:lnTo>
                <a:lnTo>
                  <a:pt x="50871" y="140162"/>
                </a:lnTo>
                <a:lnTo>
                  <a:pt x="55686" y="140162"/>
                </a:lnTo>
                <a:lnTo>
                  <a:pt x="58552" y="141107"/>
                </a:lnTo>
                <a:lnTo>
                  <a:pt x="69113" y="141107"/>
                </a:lnTo>
                <a:lnTo>
                  <a:pt x="71048" y="140162"/>
                </a:lnTo>
                <a:lnTo>
                  <a:pt x="75834" y="140162"/>
                </a:lnTo>
                <a:lnTo>
                  <a:pt x="76794" y="139202"/>
                </a:lnTo>
                <a:lnTo>
                  <a:pt x="77769" y="139202"/>
                </a:lnTo>
                <a:lnTo>
                  <a:pt x="78714" y="138242"/>
                </a:lnTo>
                <a:lnTo>
                  <a:pt x="78714" y="137281"/>
                </a:lnTo>
                <a:lnTo>
                  <a:pt x="79674" y="136321"/>
                </a:lnTo>
                <a:lnTo>
                  <a:pt x="79674" y="135361"/>
                </a:lnTo>
                <a:lnTo>
                  <a:pt x="124800" y="10561"/>
                </a:lnTo>
                <a:lnTo>
                  <a:pt x="125760" y="9601"/>
                </a:lnTo>
                <a:lnTo>
                  <a:pt x="125760" y="4800"/>
                </a:lnTo>
                <a:lnTo>
                  <a:pt x="126720" y="4800"/>
                </a:lnTo>
                <a:lnTo>
                  <a:pt x="126720" y="2880"/>
                </a:lnTo>
                <a:lnTo>
                  <a:pt x="125760" y="2880"/>
                </a:lnTo>
                <a:lnTo>
                  <a:pt x="125760" y="1920"/>
                </a:lnTo>
                <a:lnTo>
                  <a:pt x="124800" y="960"/>
                </a:lnTo>
                <a:lnTo>
                  <a:pt x="123840" y="960"/>
                </a:lnTo>
                <a:lnTo>
                  <a:pt x="122880" y="0"/>
                </a:lnTo>
                <a:lnTo>
                  <a:pt x="105597" y="0"/>
                </a:lnTo>
                <a:lnTo>
                  <a:pt x="104637" y="960"/>
                </a:lnTo>
                <a:lnTo>
                  <a:pt x="103677" y="960"/>
                </a:lnTo>
                <a:lnTo>
                  <a:pt x="102717" y="1920"/>
                </a:lnTo>
                <a:lnTo>
                  <a:pt x="101757" y="2880"/>
                </a:lnTo>
                <a:lnTo>
                  <a:pt x="101757" y="4800"/>
                </a:lnTo>
                <a:lnTo>
                  <a:pt x="64328" y="113278"/>
                </a:lnTo>
                <a:lnTo>
                  <a:pt x="64328" y="115199"/>
                </a:lnTo>
                <a:lnTo>
                  <a:pt x="63367" y="113278"/>
                </a:lnTo>
                <a:lnTo>
                  <a:pt x="25923" y="4800"/>
                </a:lnTo>
                <a:lnTo>
                  <a:pt x="25923" y="2880"/>
                </a:lnTo>
                <a:lnTo>
                  <a:pt x="24963" y="1920"/>
                </a:lnTo>
                <a:lnTo>
                  <a:pt x="24002" y="960"/>
                </a:lnTo>
                <a:lnTo>
                  <a:pt x="23042" y="960"/>
                </a:lnTo>
                <a:lnTo>
                  <a:pt x="22082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5760"/>
                </a:lnTo>
                <a:lnTo>
                  <a:pt x="960" y="5760"/>
                </a:lnTo>
                <a:lnTo>
                  <a:pt x="960" y="7680"/>
                </a:lnTo>
                <a:lnTo>
                  <a:pt x="1920" y="8641"/>
                </a:lnTo>
                <a:lnTo>
                  <a:pt x="1920" y="10561"/>
                </a:lnTo>
                <a:lnTo>
                  <a:pt x="47045" y="13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" name="object 67"/>
          <p:cNvSpPr/>
          <p:nvPr/>
        </p:nvSpPr>
        <p:spPr>
          <a:xfrm>
            <a:off x="3055818" y="978941"/>
            <a:ext cx="16322" cy="54711"/>
          </a:xfrm>
          <a:custGeom>
            <a:avLst/>
            <a:gdLst/>
            <a:ahLst/>
            <a:cxnLst/>
            <a:rect l="l" t="t" r="r" b="b"/>
            <a:pathLst>
              <a:path w="16322" h="54711">
                <a:moveTo>
                  <a:pt x="14401" y="0"/>
                </a:moveTo>
                <a:lnTo>
                  <a:pt x="6720" y="2880"/>
                </a:lnTo>
                <a:lnTo>
                  <a:pt x="0" y="7680"/>
                </a:lnTo>
                <a:lnTo>
                  <a:pt x="2880" y="54711"/>
                </a:lnTo>
                <a:lnTo>
                  <a:pt x="3840" y="48966"/>
                </a:lnTo>
                <a:lnTo>
                  <a:pt x="4815" y="44150"/>
                </a:lnTo>
                <a:lnTo>
                  <a:pt x="5760" y="39364"/>
                </a:lnTo>
                <a:lnTo>
                  <a:pt x="7696" y="34564"/>
                </a:lnTo>
                <a:lnTo>
                  <a:pt x="10561" y="29763"/>
                </a:lnTo>
                <a:lnTo>
                  <a:pt x="13441" y="25923"/>
                </a:lnTo>
                <a:lnTo>
                  <a:pt x="16322" y="22082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/>
          <p:nvPr/>
        </p:nvSpPr>
        <p:spPr>
          <a:xfrm>
            <a:off x="3033750" y="974140"/>
            <a:ext cx="121904" cy="144962"/>
          </a:xfrm>
          <a:custGeom>
            <a:avLst/>
            <a:gdLst/>
            <a:ahLst/>
            <a:cxnLst/>
            <a:rect l="l" t="t" r="r" b="b"/>
            <a:pathLst>
              <a:path w="121904" h="144962">
                <a:moveTo>
                  <a:pt x="121904" y="53766"/>
                </a:moveTo>
                <a:lnTo>
                  <a:pt x="119984" y="45110"/>
                </a:lnTo>
                <a:lnTo>
                  <a:pt x="118079" y="37444"/>
                </a:lnTo>
                <a:lnTo>
                  <a:pt x="116144" y="29763"/>
                </a:lnTo>
                <a:lnTo>
                  <a:pt x="112303" y="24003"/>
                </a:lnTo>
                <a:lnTo>
                  <a:pt x="107518" y="18242"/>
                </a:lnTo>
                <a:lnTo>
                  <a:pt x="102717" y="12481"/>
                </a:lnTo>
                <a:lnTo>
                  <a:pt x="96956" y="7680"/>
                </a:lnTo>
                <a:lnTo>
                  <a:pt x="89275" y="4800"/>
                </a:lnTo>
                <a:lnTo>
                  <a:pt x="88530" y="4390"/>
                </a:lnTo>
                <a:lnTo>
                  <a:pt x="77278" y="883"/>
                </a:lnTo>
                <a:lnTo>
                  <a:pt x="63352" y="0"/>
                </a:lnTo>
                <a:lnTo>
                  <a:pt x="61353" y="14"/>
                </a:lnTo>
                <a:lnTo>
                  <a:pt x="48621" y="1118"/>
                </a:lnTo>
                <a:lnTo>
                  <a:pt x="36469" y="4800"/>
                </a:lnTo>
                <a:lnTo>
                  <a:pt x="38389" y="26883"/>
                </a:lnTo>
                <a:lnTo>
                  <a:pt x="42230" y="24003"/>
                </a:lnTo>
                <a:lnTo>
                  <a:pt x="46070" y="22082"/>
                </a:lnTo>
                <a:lnTo>
                  <a:pt x="50871" y="19202"/>
                </a:lnTo>
                <a:lnTo>
                  <a:pt x="56631" y="18242"/>
                </a:lnTo>
                <a:lnTo>
                  <a:pt x="62392" y="18242"/>
                </a:lnTo>
                <a:lnTo>
                  <a:pt x="65914" y="18368"/>
                </a:lnTo>
                <a:lnTo>
                  <a:pt x="78847" y="21756"/>
                </a:lnTo>
                <a:lnTo>
                  <a:pt x="88315" y="29763"/>
                </a:lnTo>
                <a:lnTo>
                  <a:pt x="91496" y="33756"/>
                </a:lnTo>
                <a:lnTo>
                  <a:pt x="95790" y="45273"/>
                </a:lnTo>
                <a:lnTo>
                  <a:pt x="96956" y="59512"/>
                </a:lnTo>
                <a:lnTo>
                  <a:pt x="24947" y="59512"/>
                </a:lnTo>
                <a:lnTo>
                  <a:pt x="22067" y="12481"/>
                </a:lnTo>
                <a:lnTo>
                  <a:pt x="16322" y="19202"/>
                </a:lnTo>
                <a:lnTo>
                  <a:pt x="9156" y="30358"/>
                </a:lnTo>
                <a:lnTo>
                  <a:pt x="3840" y="42245"/>
                </a:lnTo>
                <a:lnTo>
                  <a:pt x="2471" y="47071"/>
                </a:lnTo>
                <a:lnTo>
                  <a:pt x="551" y="59333"/>
                </a:lnTo>
                <a:lnTo>
                  <a:pt x="0" y="72953"/>
                </a:lnTo>
                <a:lnTo>
                  <a:pt x="128" y="79890"/>
                </a:lnTo>
                <a:lnTo>
                  <a:pt x="1253" y="92720"/>
                </a:lnTo>
                <a:lnTo>
                  <a:pt x="3840" y="104637"/>
                </a:lnTo>
                <a:lnTo>
                  <a:pt x="6705" y="113278"/>
                </a:lnTo>
                <a:lnTo>
                  <a:pt x="11521" y="120959"/>
                </a:lnTo>
                <a:lnTo>
                  <a:pt x="16322" y="126720"/>
                </a:lnTo>
                <a:lnTo>
                  <a:pt x="22067" y="132481"/>
                </a:lnTo>
                <a:lnTo>
                  <a:pt x="28788" y="137281"/>
                </a:lnTo>
                <a:lnTo>
                  <a:pt x="37429" y="140162"/>
                </a:lnTo>
                <a:lnTo>
                  <a:pt x="40526" y="141231"/>
                </a:lnTo>
                <a:lnTo>
                  <a:pt x="52290" y="143947"/>
                </a:lnTo>
                <a:lnTo>
                  <a:pt x="66233" y="144962"/>
                </a:lnTo>
                <a:lnTo>
                  <a:pt x="71993" y="144962"/>
                </a:lnTo>
                <a:lnTo>
                  <a:pt x="77754" y="144002"/>
                </a:lnTo>
                <a:lnTo>
                  <a:pt x="83515" y="143027"/>
                </a:lnTo>
                <a:lnTo>
                  <a:pt x="89275" y="142082"/>
                </a:lnTo>
                <a:lnTo>
                  <a:pt x="94076" y="141122"/>
                </a:lnTo>
                <a:lnTo>
                  <a:pt x="97916" y="140162"/>
                </a:lnTo>
                <a:lnTo>
                  <a:pt x="102717" y="139202"/>
                </a:lnTo>
                <a:lnTo>
                  <a:pt x="105597" y="138242"/>
                </a:lnTo>
                <a:lnTo>
                  <a:pt x="108463" y="136321"/>
                </a:lnTo>
                <a:lnTo>
                  <a:pt x="111343" y="135361"/>
                </a:lnTo>
                <a:lnTo>
                  <a:pt x="113278" y="134401"/>
                </a:lnTo>
                <a:lnTo>
                  <a:pt x="114239" y="133441"/>
                </a:lnTo>
                <a:lnTo>
                  <a:pt x="114239" y="132481"/>
                </a:lnTo>
                <a:lnTo>
                  <a:pt x="115183" y="131521"/>
                </a:lnTo>
                <a:lnTo>
                  <a:pt x="115183" y="129600"/>
                </a:lnTo>
                <a:lnTo>
                  <a:pt x="116144" y="128640"/>
                </a:lnTo>
                <a:lnTo>
                  <a:pt x="116144" y="120959"/>
                </a:lnTo>
                <a:lnTo>
                  <a:pt x="115183" y="119999"/>
                </a:lnTo>
                <a:lnTo>
                  <a:pt x="115183" y="116159"/>
                </a:lnTo>
                <a:lnTo>
                  <a:pt x="114239" y="116159"/>
                </a:lnTo>
                <a:lnTo>
                  <a:pt x="113278" y="115199"/>
                </a:lnTo>
                <a:lnTo>
                  <a:pt x="109438" y="115199"/>
                </a:lnTo>
                <a:lnTo>
                  <a:pt x="106558" y="117119"/>
                </a:lnTo>
                <a:lnTo>
                  <a:pt x="104622" y="118079"/>
                </a:lnTo>
                <a:lnTo>
                  <a:pt x="101757" y="119039"/>
                </a:lnTo>
                <a:lnTo>
                  <a:pt x="97916" y="119999"/>
                </a:lnTo>
                <a:lnTo>
                  <a:pt x="94076" y="120959"/>
                </a:lnTo>
                <a:lnTo>
                  <a:pt x="90236" y="122880"/>
                </a:lnTo>
                <a:lnTo>
                  <a:pt x="85435" y="123840"/>
                </a:lnTo>
                <a:lnTo>
                  <a:pt x="80634" y="124800"/>
                </a:lnTo>
                <a:lnTo>
                  <a:pt x="60472" y="124800"/>
                </a:lnTo>
                <a:lnTo>
                  <a:pt x="53751" y="123840"/>
                </a:lnTo>
                <a:lnTo>
                  <a:pt x="47990" y="121920"/>
                </a:lnTo>
                <a:lnTo>
                  <a:pt x="42230" y="119039"/>
                </a:lnTo>
                <a:lnTo>
                  <a:pt x="38389" y="116159"/>
                </a:lnTo>
                <a:lnTo>
                  <a:pt x="34549" y="112318"/>
                </a:lnTo>
                <a:lnTo>
                  <a:pt x="31668" y="107518"/>
                </a:lnTo>
                <a:lnTo>
                  <a:pt x="28788" y="102717"/>
                </a:lnTo>
                <a:lnTo>
                  <a:pt x="27828" y="96956"/>
                </a:lnTo>
                <a:lnTo>
                  <a:pt x="25907" y="91196"/>
                </a:lnTo>
                <a:lnTo>
                  <a:pt x="24947" y="84475"/>
                </a:lnTo>
                <a:lnTo>
                  <a:pt x="24947" y="76794"/>
                </a:lnTo>
                <a:lnTo>
                  <a:pt x="114239" y="76794"/>
                </a:lnTo>
                <a:lnTo>
                  <a:pt x="117119" y="75834"/>
                </a:lnTo>
                <a:lnTo>
                  <a:pt x="118079" y="74874"/>
                </a:lnTo>
                <a:lnTo>
                  <a:pt x="120959" y="72953"/>
                </a:lnTo>
                <a:lnTo>
                  <a:pt x="121904" y="70073"/>
                </a:lnTo>
                <a:lnTo>
                  <a:pt x="121904" y="537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" name="object 69"/>
          <p:cNvSpPr/>
          <p:nvPr/>
        </p:nvSpPr>
        <p:spPr>
          <a:xfrm>
            <a:off x="3192139" y="911748"/>
            <a:ext cx="24003" cy="205419"/>
          </a:xfrm>
          <a:custGeom>
            <a:avLst/>
            <a:gdLst/>
            <a:ahLst/>
            <a:cxnLst/>
            <a:rect l="l" t="t" r="r" b="b"/>
            <a:pathLst>
              <a:path w="24003" h="205419">
                <a:moveTo>
                  <a:pt x="24003" y="2880"/>
                </a:moveTo>
                <a:lnTo>
                  <a:pt x="23042" y="1920"/>
                </a:lnTo>
                <a:lnTo>
                  <a:pt x="23042" y="960"/>
                </a:lnTo>
                <a:lnTo>
                  <a:pt x="21122" y="960"/>
                </a:lnTo>
                <a:lnTo>
                  <a:pt x="20162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202554"/>
                </a:lnTo>
                <a:lnTo>
                  <a:pt x="960" y="202554"/>
                </a:lnTo>
                <a:lnTo>
                  <a:pt x="960" y="203514"/>
                </a:lnTo>
                <a:lnTo>
                  <a:pt x="1920" y="203514"/>
                </a:lnTo>
                <a:lnTo>
                  <a:pt x="2880" y="204475"/>
                </a:lnTo>
                <a:lnTo>
                  <a:pt x="6720" y="204475"/>
                </a:lnTo>
                <a:lnTo>
                  <a:pt x="7680" y="205419"/>
                </a:lnTo>
                <a:lnTo>
                  <a:pt x="17282" y="205419"/>
                </a:lnTo>
                <a:lnTo>
                  <a:pt x="18242" y="204475"/>
                </a:lnTo>
                <a:lnTo>
                  <a:pt x="22082" y="204475"/>
                </a:lnTo>
                <a:lnTo>
                  <a:pt x="23042" y="203514"/>
                </a:lnTo>
                <a:lnTo>
                  <a:pt x="24003" y="203514"/>
                </a:lnTo>
                <a:lnTo>
                  <a:pt x="24003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/>
          <p:nvPr/>
        </p:nvSpPr>
        <p:spPr>
          <a:xfrm>
            <a:off x="3251652" y="974140"/>
            <a:ext cx="132481" cy="144962"/>
          </a:xfrm>
          <a:custGeom>
            <a:avLst/>
            <a:gdLst/>
            <a:ahLst/>
            <a:cxnLst/>
            <a:rect l="l" t="t" r="r" b="b"/>
            <a:pathLst>
              <a:path w="132481" h="144962">
                <a:moveTo>
                  <a:pt x="51846" y="122880"/>
                </a:moveTo>
                <a:lnTo>
                  <a:pt x="47045" y="119999"/>
                </a:lnTo>
                <a:lnTo>
                  <a:pt x="41285" y="117119"/>
                </a:lnTo>
                <a:lnTo>
                  <a:pt x="37444" y="113278"/>
                </a:lnTo>
                <a:lnTo>
                  <a:pt x="34564" y="108478"/>
                </a:lnTo>
                <a:lnTo>
                  <a:pt x="36484" y="140162"/>
                </a:lnTo>
                <a:lnTo>
                  <a:pt x="39581" y="141231"/>
                </a:lnTo>
                <a:lnTo>
                  <a:pt x="51345" y="143947"/>
                </a:lnTo>
                <a:lnTo>
                  <a:pt x="65288" y="144962"/>
                </a:lnTo>
                <a:lnTo>
                  <a:pt x="69552" y="144857"/>
                </a:lnTo>
                <a:lnTo>
                  <a:pt x="82731" y="143101"/>
                </a:lnTo>
                <a:lnTo>
                  <a:pt x="94076" y="139202"/>
                </a:lnTo>
                <a:lnTo>
                  <a:pt x="106015" y="132392"/>
                </a:lnTo>
                <a:lnTo>
                  <a:pt x="115199" y="123840"/>
                </a:lnTo>
                <a:lnTo>
                  <a:pt x="123325" y="112485"/>
                </a:lnTo>
                <a:lnTo>
                  <a:pt x="128640" y="100797"/>
                </a:lnTo>
                <a:lnTo>
                  <a:pt x="131892" y="83998"/>
                </a:lnTo>
                <a:lnTo>
                  <a:pt x="132481" y="71033"/>
                </a:lnTo>
                <a:lnTo>
                  <a:pt x="132410" y="65871"/>
                </a:lnTo>
                <a:lnTo>
                  <a:pt x="131339" y="52844"/>
                </a:lnTo>
                <a:lnTo>
                  <a:pt x="128640" y="41285"/>
                </a:lnTo>
                <a:lnTo>
                  <a:pt x="123290" y="28341"/>
                </a:lnTo>
                <a:lnTo>
                  <a:pt x="116159" y="18242"/>
                </a:lnTo>
                <a:lnTo>
                  <a:pt x="111358" y="12481"/>
                </a:lnTo>
                <a:lnTo>
                  <a:pt x="103677" y="7680"/>
                </a:lnTo>
                <a:lnTo>
                  <a:pt x="96012" y="4800"/>
                </a:lnTo>
                <a:lnTo>
                  <a:pt x="93626" y="3722"/>
                </a:lnTo>
                <a:lnTo>
                  <a:pt x="81740" y="756"/>
                </a:lnTo>
                <a:lnTo>
                  <a:pt x="68168" y="0"/>
                </a:lnTo>
                <a:lnTo>
                  <a:pt x="62803" y="139"/>
                </a:lnTo>
                <a:lnTo>
                  <a:pt x="49501" y="1743"/>
                </a:lnTo>
                <a:lnTo>
                  <a:pt x="38404" y="4800"/>
                </a:lnTo>
                <a:lnTo>
                  <a:pt x="26107" y="11610"/>
                </a:lnTo>
                <a:lnTo>
                  <a:pt x="17282" y="20162"/>
                </a:lnTo>
                <a:lnTo>
                  <a:pt x="8968" y="32001"/>
                </a:lnTo>
                <a:lnTo>
                  <a:pt x="3840" y="44165"/>
                </a:lnTo>
                <a:lnTo>
                  <a:pt x="940" y="59651"/>
                </a:lnTo>
                <a:lnTo>
                  <a:pt x="0" y="72953"/>
                </a:lnTo>
                <a:lnTo>
                  <a:pt x="174" y="78989"/>
                </a:lnTo>
                <a:lnTo>
                  <a:pt x="1610" y="91730"/>
                </a:lnTo>
                <a:lnTo>
                  <a:pt x="3840" y="103677"/>
                </a:lnTo>
                <a:lnTo>
                  <a:pt x="6720" y="112318"/>
                </a:lnTo>
                <a:lnTo>
                  <a:pt x="10561" y="119999"/>
                </a:lnTo>
                <a:lnTo>
                  <a:pt x="16322" y="125760"/>
                </a:lnTo>
                <a:lnTo>
                  <a:pt x="22082" y="131521"/>
                </a:lnTo>
                <a:lnTo>
                  <a:pt x="25923" y="85435"/>
                </a:lnTo>
                <a:lnTo>
                  <a:pt x="25923" y="64328"/>
                </a:lnTo>
                <a:lnTo>
                  <a:pt x="26883" y="57607"/>
                </a:lnTo>
                <a:lnTo>
                  <a:pt x="27843" y="50886"/>
                </a:lnTo>
                <a:lnTo>
                  <a:pt x="29763" y="44165"/>
                </a:lnTo>
                <a:lnTo>
                  <a:pt x="32644" y="39364"/>
                </a:lnTo>
                <a:lnTo>
                  <a:pt x="35524" y="34564"/>
                </a:lnTo>
                <a:lnTo>
                  <a:pt x="38404" y="29763"/>
                </a:lnTo>
                <a:lnTo>
                  <a:pt x="43205" y="25923"/>
                </a:lnTo>
                <a:lnTo>
                  <a:pt x="48006" y="24003"/>
                </a:lnTo>
                <a:lnTo>
                  <a:pt x="53766" y="21122"/>
                </a:lnTo>
                <a:lnTo>
                  <a:pt x="59527" y="20162"/>
                </a:lnTo>
                <a:lnTo>
                  <a:pt x="74889" y="20162"/>
                </a:lnTo>
                <a:lnTo>
                  <a:pt x="80650" y="21122"/>
                </a:lnTo>
                <a:lnTo>
                  <a:pt x="86395" y="24003"/>
                </a:lnTo>
                <a:lnTo>
                  <a:pt x="91211" y="26883"/>
                </a:lnTo>
                <a:lnTo>
                  <a:pt x="95051" y="30723"/>
                </a:lnTo>
                <a:lnTo>
                  <a:pt x="98892" y="35524"/>
                </a:lnTo>
                <a:lnTo>
                  <a:pt x="101757" y="40325"/>
                </a:lnTo>
                <a:lnTo>
                  <a:pt x="103677" y="46085"/>
                </a:lnTo>
                <a:lnTo>
                  <a:pt x="104637" y="51831"/>
                </a:lnTo>
                <a:lnTo>
                  <a:pt x="106558" y="58552"/>
                </a:lnTo>
                <a:lnTo>
                  <a:pt x="106558" y="79674"/>
                </a:lnTo>
                <a:lnTo>
                  <a:pt x="105597" y="87355"/>
                </a:lnTo>
                <a:lnTo>
                  <a:pt x="104637" y="93116"/>
                </a:lnTo>
                <a:lnTo>
                  <a:pt x="102732" y="99837"/>
                </a:lnTo>
                <a:lnTo>
                  <a:pt x="100797" y="105597"/>
                </a:lnTo>
                <a:lnTo>
                  <a:pt x="96956" y="109438"/>
                </a:lnTo>
                <a:lnTo>
                  <a:pt x="94076" y="114239"/>
                </a:lnTo>
                <a:lnTo>
                  <a:pt x="89275" y="118079"/>
                </a:lnTo>
                <a:lnTo>
                  <a:pt x="84490" y="119999"/>
                </a:lnTo>
                <a:lnTo>
                  <a:pt x="78729" y="122880"/>
                </a:lnTo>
                <a:lnTo>
                  <a:pt x="72969" y="123840"/>
                </a:lnTo>
                <a:lnTo>
                  <a:pt x="58567" y="123840"/>
                </a:lnTo>
                <a:lnTo>
                  <a:pt x="51846" y="12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" name="object 71"/>
          <p:cNvSpPr/>
          <p:nvPr/>
        </p:nvSpPr>
        <p:spPr>
          <a:xfrm>
            <a:off x="3273734" y="1059576"/>
            <a:ext cx="14401" cy="54726"/>
          </a:xfrm>
          <a:custGeom>
            <a:avLst/>
            <a:gdLst/>
            <a:ahLst/>
            <a:cxnLst/>
            <a:rect l="l" t="t" r="r" b="b"/>
            <a:pathLst>
              <a:path w="14401" h="54726">
                <a:moveTo>
                  <a:pt x="12481" y="23042"/>
                </a:moveTo>
                <a:lnTo>
                  <a:pt x="8641" y="18242"/>
                </a:lnTo>
                <a:lnTo>
                  <a:pt x="6720" y="13441"/>
                </a:lnTo>
                <a:lnTo>
                  <a:pt x="5760" y="6720"/>
                </a:lnTo>
                <a:lnTo>
                  <a:pt x="3840" y="0"/>
                </a:lnTo>
                <a:lnTo>
                  <a:pt x="0" y="46085"/>
                </a:lnTo>
                <a:lnTo>
                  <a:pt x="6720" y="50886"/>
                </a:lnTo>
                <a:lnTo>
                  <a:pt x="14401" y="54726"/>
                </a:lnTo>
                <a:lnTo>
                  <a:pt x="12481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/>
          <p:nvPr/>
        </p:nvSpPr>
        <p:spPr>
          <a:xfrm>
            <a:off x="3419657" y="974140"/>
            <a:ext cx="121904" cy="194873"/>
          </a:xfrm>
          <a:custGeom>
            <a:avLst/>
            <a:gdLst/>
            <a:ahLst/>
            <a:cxnLst/>
            <a:rect l="l" t="t" r="r" b="b"/>
            <a:pathLst>
              <a:path w="121904" h="194873">
                <a:moveTo>
                  <a:pt x="960" y="192953"/>
                </a:moveTo>
                <a:lnTo>
                  <a:pt x="1920" y="193913"/>
                </a:lnTo>
                <a:lnTo>
                  <a:pt x="3840" y="194873"/>
                </a:lnTo>
                <a:lnTo>
                  <a:pt x="21122" y="194873"/>
                </a:lnTo>
                <a:lnTo>
                  <a:pt x="22082" y="193913"/>
                </a:lnTo>
                <a:lnTo>
                  <a:pt x="23987" y="46085"/>
                </a:lnTo>
                <a:lnTo>
                  <a:pt x="27828" y="41285"/>
                </a:lnTo>
                <a:lnTo>
                  <a:pt x="31668" y="37444"/>
                </a:lnTo>
                <a:lnTo>
                  <a:pt x="35509" y="34564"/>
                </a:lnTo>
                <a:lnTo>
                  <a:pt x="38389" y="30723"/>
                </a:lnTo>
                <a:lnTo>
                  <a:pt x="42230" y="27843"/>
                </a:lnTo>
                <a:lnTo>
                  <a:pt x="45110" y="25923"/>
                </a:lnTo>
                <a:lnTo>
                  <a:pt x="47990" y="24003"/>
                </a:lnTo>
                <a:lnTo>
                  <a:pt x="50871" y="23042"/>
                </a:lnTo>
                <a:lnTo>
                  <a:pt x="54711" y="22082"/>
                </a:lnTo>
                <a:lnTo>
                  <a:pt x="57591" y="21122"/>
                </a:lnTo>
                <a:lnTo>
                  <a:pt x="60472" y="20162"/>
                </a:lnTo>
                <a:lnTo>
                  <a:pt x="70073" y="20162"/>
                </a:lnTo>
                <a:lnTo>
                  <a:pt x="74874" y="22082"/>
                </a:lnTo>
                <a:lnTo>
                  <a:pt x="79674" y="24963"/>
                </a:lnTo>
                <a:lnTo>
                  <a:pt x="83515" y="27843"/>
                </a:lnTo>
                <a:lnTo>
                  <a:pt x="87355" y="31683"/>
                </a:lnTo>
                <a:lnTo>
                  <a:pt x="89275" y="36484"/>
                </a:lnTo>
                <a:lnTo>
                  <a:pt x="92156" y="41285"/>
                </a:lnTo>
                <a:lnTo>
                  <a:pt x="94076" y="47045"/>
                </a:lnTo>
                <a:lnTo>
                  <a:pt x="94076" y="53766"/>
                </a:lnTo>
                <a:lnTo>
                  <a:pt x="95996" y="59512"/>
                </a:lnTo>
                <a:lnTo>
                  <a:pt x="95996" y="78714"/>
                </a:lnTo>
                <a:lnTo>
                  <a:pt x="95036" y="85435"/>
                </a:lnTo>
                <a:lnTo>
                  <a:pt x="94076" y="91196"/>
                </a:lnTo>
                <a:lnTo>
                  <a:pt x="93116" y="96956"/>
                </a:lnTo>
                <a:lnTo>
                  <a:pt x="91196" y="102717"/>
                </a:lnTo>
                <a:lnTo>
                  <a:pt x="88315" y="107518"/>
                </a:lnTo>
                <a:lnTo>
                  <a:pt x="85435" y="112318"/>
                </a:lnTo>
                <a:lnTo>
                  <a:pt x="81594" y="116159"/>
                </a:lnTo>
                <a:lnTo>
                  <a:pt x="77754" y="119039"/>
                </a:lnTo>
                <a:lnTo>
                  <a:pt x="72953" y="121920"/>
                </a:lnTo>
                <a:lnTo>
                  <a:pt x="68153" y="123840"/>
                </a:lnTo>
                <a:lnTo>
                  <a:pt x="55671" y="123840"/>
                </a:lnTo>
                <a:lnTo>
                  <a:pt x="48950" y="121920"/>
                </a:lnTo>
                <a:lnTo>
                  <a:pt x="43190" y="117119"/>
                </a:lnTo>
                <a:lnTo>
                  <a:pt x="42476" y="116632"/>
                </a:lnTo>
                <a:lnTo>
                  <a:pt x="37429" y="136321"/>
                </a:lnTo>
                <a:lnTo>
                  <a:pt x="40309" y="138242"/>
                </a:lnTo>
                <a:lnTo>
                  <a:pt x="43190" y="140162"/>
                </a:lnTo>
                <a:lnTo>
                  <a:pt x="47030" y="142082"/>
                </a:lnTo>
                <a:lnTo>
                  <a:pt x="49911" y="143027"/>
                </a:lnTo>
                <a:lnTo>
                  <a:pt x="53751" y="143027"/>
                </a:lnTo>
                <a:lnTo>
                  <a:pt x="56631" y="144002"/>
                </a:lnTo>
                <a:lnTo>
                  <a:pt x="60472" y="144962"/>
                </a:lnTo>
                <a:lnTo>
                  <a:pt x="64558" y="144962"/>
                </a:lnTo>
                <a:lnTo>
                  <a:pt x="77619" y="143492"/>
                </a:lnTo>
                <a:lnTo>
                  <a:pt x="89275" y="139202"/>
                </a:lnTo>
                <a:lnTo>
                  <a:pt x="95996" y="136321"/>
                </a:lnTo>
                <a:lnTo>
                  <a:pt x="101757" y="130561"/>
                </a:lnTo>
                <a:lnTo>
                  <a:pt x="106558" y="124800"/>
                </a:lnTo>
                <a:lnTo>
                  <a:pt x="113641" y="113332"/>
                </a:lnTo>
                <a:lnTo>
                  <a:pt x="118064" y="100797"/>
                </a:lnTo>
                <a:lnTo>
                  <a:pt x="119436" y="95959"/>
                </a:lnTo>
                <a:lnTo>
                  <a:pt x="121353" y="83699"/>
                </a:lnTo>
                <a:lnTo>
                  <a:pt x="121904" y="70073"/>
                </a:lnTo>
                <a:lnTo>
                  <a:pt x="121894" y="68358"/>
                </a:lnTo>
                <a:lnTo>
                  <a:pt x="121097" y="55481"/>
                </a:lnTo>
                <a:lnTo>
                  <a:pt x="119039" y="43205"/>
                </a:lnTo>
                <a:lnTo>
                  <a:pt x="117104" y="34564"/>
                </a:lnTo>
                <a:lnTo>
                  <a:pt x="113278" y="26883"/>
                </a:lnTo>
                <a:lnTo>
                  <a:pt x="109438" y="20162"/>
                </a:lnTo>
                <a:lnTo>
                  <a:pt x="105597" y="14401"/>
                </a:lnTo>
                <a:lnTo>
                  <a:pt x="99837" y="8641"/>
                </a:lnTo>
                <a:lnTo>
                  <a:pt x="93116" y="4800"/>
                </a:lnTo>
                <a:lnTo>
                  <a:pt x="81704" y="958"/>
                </a:lnTo>
                <a:lnTo>
                  <a:pt x="68153" y="0"/>
                </a:lnTo>
                <a:lnTo>
                  <a:pt x="59512" y="0"/>
                </a:lnTo>
                <a:lnTo>
                  <a:pt x="55671" y="960"/>
                </a:lnTo>
                <a:lnTo>
                  <a:pt x="51831" y="1920"/>
                </a:lnTo>
                <a:lnTo>
                  <a:pt x="47990" y="3840"/>
                </a:lnTo>
                <a:lnTo>
                  <a:pt x="44150" y="5760"/>
                </a:lnTo>
                <a:lnTo>
                  <a:pt x="40309" y="7680"/>
                </a:lnTo>
                <a:lnTo>
                  <a:pt x="36469" y="10561"/>
                </a:lnTo>
                <a:lnTo>
                  <a:pt x="32644" y="13441"/>
                </a:lnTo>
                <a:lnTo>
                  <a:pt x="28803" y="16322"/>
                </a:lnTo>
                <a:lnTo>
                  <a:pt x="24963" y="20162"/>
                </a:lnTo>
                <a:lnTo>
                  <a:pt x="21122" y="24003"/>
                </a:lnTo>
                <a:lnTo>
                  <a:pt x="21122" y="3840"/>
                </a:lnTo>
                <a:lnTo>
                  <a:pt x="20147" y="3840"/>
                </a:lnTo>
                <a:lnTo>
                  <a:pt x="20147" y="2880"/>
                </a:lnTo>
                <a:lnTo>
                  <a:pt x="19187" y="2880"/>
                </a:lnTo>
                <a:lnTo>
                  <a:pt x="18242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92953"/>
                </a:lnTo>
                <a:lnTo>
                  <a:pt x="960" y="1929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/>
          <p:nvPr/>
        </p:nvSpPr>
        <p:spPr>
          <a:xfrm>
            <a:off x="3441740" y="1020226"/>
            <a:ext cx="20393" cy="147827"/>
          </a:xfrm>
          <a:custGeom>
            <a:avLst/>
            <a:gdLst/>
            <a:ahLst/>
            <a:cxnLst/>
            <a:rect l="l" t="t" r="r" b="b"/>
            <a:pathLst>
              <a:path w="20393" h="147827">
                <a:moveTo>
                  <a:pt x="944" y="146867"/>
                </a:moveTo>
                <a:lnTo>
                  <a:pt x="1905" y="146867"/>
                </a:lnTo>
                <a:lnTo>
                  <a:pt x="1905" y="78714"/>
                </a:lnTo>
                <a:lnTo>
                  <a:pt x="5745" y="81594"/>
                </a:lnTo>
                <a:lnTo>
                  <a:pt x="8625" y="84475"/>
                </a:lnTo>
                <a:lnTo>
                  <a:pt x="12466" y="87355"/>
                </a:lnTo>
                <a:lnTo>
                  <a:pt x="15346" y="90236"/>
                </a:lnTo>
                <a:lnTo>
                  <a:pt x="20393" y="70546"/>
                </a:lnTo>
                <a:lnTo>
                  <a:pt x="11467" y="62966"/>
                </a:lnTo>
                <a:lnTo>
                  <a:pt x="1905" y="52791"/>
                </a:lnTo>
                <a:lnTo>
                  <a:pt x="1905" y="0"/>
                </a:lnTo>
                <a:lnTo>
                  <a:pt x="0" y="147827"/>
                </a:lnTo>
                <a:lnTo>
                  <a:pt x="944" y="147827"/>
                </a:lnTo>
                <a:lnTo>
                  <a:pt x="944" y="1468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/>
          <p:nvPr/>
        </p:nvSpPr>
        <p:spPr>
          <a:xfrm>
            <a:off x="3577087" y="974140"/>
            <a:ext cx="196794" cy="143027"/>
          </a:xfrm>
          <a:custGeom>
            <a:avLst/>
            <a:gdLst/>
            <a:ahLst/>
            <a:cxnLst/>
            <a:rect l="l" t="t" r="r" b="b"/>
            <a:pathLst>
              <a:path w="196794" h="143027">
                <a:moveTo>
                  <a:pt x="88315" y="141122"/>
                </a:moveTo>
                <a:lnTo>
                  <a:pt x="89275" y="142082"/>
                </a:lnTo>
                <a:lnTo>
                  <a:pt x="93116" y="142082"/>
                </a:lnTo>
                <a:lnTo>
                  <a:pt x="94076" y="143027"/>
                </a:lnTo>
                <a:lnTo>
                  <a:pt x="102717" y="143027"/>
                </a:lnTo>
                <a:lnTo>
                  <a:pt x="104637" y="142082"/>
                </a:lnTo>
                <a:lnTo>
                  <a:pt x="108478" y="142082"/>
                </a:lnTo>
                <a:lnTo>
                  <a:pt x="109438" y="141122"/>
                </a:lnTo>
                <a:lnTo>
                  <a:pt x="110398" y="140162"/>
                </a:lnTo>
                <a:lnTo>
                  <a:pt x="110398" y="46085"/>
                </a:lnTo>
                <a:lnTo>
                  <a:pt x="111702" y="44444"/>
                </a:lnTo>
                <a:lnTo>
                  <a:pt x="120986" y="34444"/>
                </a:lnTo>
                <a:lnTo>
                  <a:pt x="129600" y="26883"/>
                </a:lnTo>
                <a:lnTo>
                  <a:pt x="135361" y="23042"/>
                </a:lnTo>
                <a:lnTo>
                  <a:pt x="140162" y="20162"/>
                </a:lnTo>
                <a:lnTo>
                  <a:pt x="150723" y="20162"/>
                </a:lnTo>
                <a:lnTo>
                  <a:pt x="154564" y="21122"/>
                </a:lnTo>
                <a:lnTo>
                  <a:pt x="158404" y="23042"/>
                </a:lnTo>
                <a:lnTo>
                  <a:pt x="161284" y="24963"/>
                </a:lnTo>
                <a:lnTo>
                  <a:pt x="164150" y="27843"/>
                </a:lnTo>
                <a:lnTo>
                  <a:pt x="166070" y="30723"/>
                </a:lnTo>
                <a:lnTo>
                  <a:pt x="167990" y="34564"/>
                </a:lnTo>
                <a:lnTo>
                  <a:pt x="169910" y="38404"/>
                </a:lnTo>
                <a:lnTo>
                  <a:pt x="170870" y="42245"/>
                </a:lnTo>
                <a:lnTo>
                  <a:pt x="171831" y="47045"/>
                </a:lnTo>
                <a:lnTo>
                  <a:pt x="172791" y="52791"/>
                </a:lnTo>
                <a:lnTo>
                  <a:pt x="172791" y="140162"/>
                </a:lnTo>
                <a:lnTo>
                  <a:pt x="173751" y="141122"/>
                </a:lnTo>
                <a:lnTo>
                  <a:pt x="174711" y="142082"/>
                </a:lnTo>
                <a:lnTo>
                  <a:pt x="178551" y="142082"/>
                </a:lnTo>
                <a:lnTo>
                  <a:pt x="180472" y="143027"/>
                </a:lnTo>
                <a:lnTo>
                  <a:pt x="189113" y="143027"/>
                </a:lnTo>
                <a:lnTo>
                  <a:pt x="191033" y="142082"/>
                </a:lnTo>
                <a:lnTo>
                  <a:pt x="193913" y="142082"/>
                </a:lnTo>
                <a:lnTo>
                  <a:pt x="194873" y="141122"/>
                </a:lnTo>
                <a:lnTo>
                  <a:pt x="195834" y="141122"/>
                </a:lnTo>
                <a:lnTo>
                  <a:pt x="195834" y="140162"/>
                </a:lnTo>
                <a:lnTo>
                  <a:pt x="196794" y="140162"/>
                </a:lnTo>
                <a:lnTo>
                  <a:pt x="196794" y="47045"/>
                </a:lnTo>
                <a:lnTo>
                  <a:pt x="195834" y="40325"/>
                </a:lnTo>
                <a:lnTo>
                  <a:pt x="194873" y="33604"/>
                </a:lnTo>
                <a:lnTo>
                  <a:pt x="192953" y="26883"/>
                </a:lnTo>
                <a:lnTo>
                  <a:pt x="190073" y="21122"/>
                </a:lnTo>
                <a:lnTo>
                  <a:pt x="187192" y="16322"/>
                </a:lnTo>
                <a:lnTo>
                  <a:pt x="183352" y="10561"/>
                </a:lnTo>
                <a:lnTo>
                  <a:pt x="178551" y="6720"/>
                </a:lnTo>
                <a:lnTo>
                  <a:pt x="172791" y="3840"/>
                </a:lnTo>
                <a:lnTo>
                  <a:pt x="167030" y="960"/>
                </a:lnTo>
                <a:lnTo>
                  <a:pt x="160309" y="0"/>
                </a:lnTo>
                <a:lnTo>
                  <a:pt x="144002" y="0"/>
                </a:lnTo>
                <a:lnTo>
                  <a:pt x="141122" y="960"/>
                </a:lnTo>
                <a:lnTo>
                  <a:pt x="137281" y="1920"/>
                </a:lnTo>
                <a:lnTo>
                  <a:pt x="133441" y="3840"/>
                </a:lnTo>
                <a:lnTo>
                  <a:pt x="129600" y="5760"/>
                </a:lnTo>
                <a:lnTo>
                  <a:pt x="126720" y="7680"/>
                </a:lnTo>
                <a:lnTo>
                  <a:pt x="122880" y="10561"/>
                </a:lnTo>
                <a:lnTo>
                  <a:pt x="118079" y="13441"/>
                </a:lnTo>
                <a:lnTo>
                  <a:pt x="114239" y="17282"/>
                </a:lnTo>
                <a:lnTo>
                  <a:pt x="110398" y="21122"/>
                </a:lnTo>
                <a:lnTo>
                  <a:pt x="105597" y="25923"/>
                </a:lnTo>
                <a:lnTo>
                  <a:pt x="104637" y="22082"/>
                </a:lnTo>
                <a:lnTo>
                  <a:pt x="102717" y="18242"/>
                </a:lnTo>
                <a:lnTo>
                  <a:pt x="99837" y="15361"/>
                </a:lnTo>
                <a:lnTo>
                  <a:pt x="97917" y="11521"/>
                </a:lnTo>
                <a:lnTo>
                  <a:pt x="95036" y="8641"/>
                </a:lnTo>
                <a:lnTo>
                  <a:pt x="91196" y="6720"/>
                </a:lnTo>
                <a:lnTo>
                  <a:pt x="88315" y="4800"/>
                </a:lnTo>
                <a:lnTo>
                  <a:pt x="84475" y="2880"/>
                </a:lnTo>
                <a:lnTo>
                  <a:pt x="79674" y="1920"/>
                </a:lnTo>
                <a:lnTo>
                  <a:pt x="75834" y="0"/>
                </a:lnTo>
                <a:lnTo>
                  <a:pt x="58552" y="0"/>
                </a:lnTo>
                <a:lnTo>
                  <a:pt x="50871" y="1920"/>
                </a:lnTo>
                <a:lnTo>
                  <a:pt x="44165" y="5760"/>
                </a:lnTo>
                <a:lnTo>
                  <a:pt x="41590" y="7140"/>
                </a:lnTo>
                <a:lnTo>
                  <a:pt x="31900" y="14124"/>
                </a:lnTo>
                <a:lnTo>
                  <a:pt x="22082" y="24003"/>
                </a:lnTo>
                <a:lnTo>
                  <a:pt x="22082" y="3840"/>
                </a:lnTo>
                <a:lnTo>
                  <a:pt x="21122" y="3840"/>
                </a:lnTo>
                <a:lnTo>
                  <a:pt x="21122" y="2880"/>
                </a:lnTo>
                <a:lnTo>
                  <a:pt x="20162" y="2880"/>
                </a:lnTo>
                <a:lnTo>
                  <a:pt x="19202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39202"/>
                </a:lnTo>
                <a:lnTo>
                  <a:pt x="960" y="140162"/>
                </a:lnTo>
                <a:lnTo>
                  <a:pt x="960" y="141122"/>
                </a:lnTo>
                <a:lnTo>
                  <a:pt x="1920" y="141122"/>
                </a:lnTo>
                <a:lnTo>
                  <a:pt x="2880" y="142082"/>
                </a:lnTo>
                <a:lnTo>
                  <a:pt x="6720" y="142082"/>
                </a:lnTo>
                <a:lnTo>
                  <a:pt x="8641" y="143027"/>
                </a:lnTo>
                <a:lnTo>
                  <a:pt x="17282" y="143027"/>
                </a:lnTo>
                <a:lnTo>
                  <a:pt x="18242" y="142082"/>
                </a:lnTo>
                <a:lnTo>
                  <a:pt x="22082" y="142082"/>
                </a:lnTo>
                <a:lnTo>
                  <a:pt x="23042" y="141122"/>
                </a:lnTo>
                <a:lnTo>
                  <a:pt x="24003" y="141122"/>
                </a:lnTo>
                <a:lnTo>
                  <a:pt x="24003" y="140162"/>
                </a:lnTo>
                <a:lnTo>
                  <a:pt x="24963" y="140162"/>
                </a:lnTo>
                <a:lnTo>
                  <a:pt x="24963" y="46085"/>
                </a:lnTo>
                <a:lnTo>
                  <a:pt x="25785" y="45037"/>
                </a:lnTo>
                <a:lnTo>
                  <a:pt x="34812" y="34662"/>
                </a:lnTo>
                <a:lnTo>
                  <a:pt x="43205" y="26883"/>
                </a:lnTo>
                <a:lnTo>
                  <a:pt x="48966" y="23042"/>
                </a:lnTo>
                <a:lnTo>
                  <a:pt x="54711" y="20162"/>
                </a:lnTo>
                <a:lnTo>
                  <a:pt x="64328" y="20162"/>
                </a:lnTo>
                <a:lnTo>
                  <a:pt x="68153" y="21122"/>
                </a:lnTo>
                <a:lnTo>
                  <a:pt x="71993" y="23042"/>
                </a:lnTo>
                <a:lnTo>
                  <a:pt x="74874" y="24963"/>
                </a:lnTo>
                <a:lnTo>
                  <a:pt x="77754" y="27843"/>
                </a:lnTo>
                <a:lnTo>
                  <a:pt x="79674" y="30723"/>
                </a:lnTo>
                <a:lnTo>
                  <a:pt x="82555" y="34564"/>
                </a:lnTo>
                <a:lnTo>
                  <a:pt x="83515" y="38404"/>
                </a:lnTo>
                <a:lnTo>
                  <a:pt x="84475" y="42245"/>
                </a:lnTo>
                <a:lnTo>
                  <a:pt x="86395" y="47045"/>
                </a:lnTo>
                <a:lnTo>
                  <a:pt x="86395" y="140162"/>
                </a:lnTo>
                <a:lnTo>
                  <a:pt x="87355" y="140162"/>
                </a:lnTo>
                <a:lnTo>
                  <a:pt x="87355" y="141122"/>
                </a:lnTo>
                <a:lnTo>
                  <a:pt x="88315" y="14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/>
          <p:nvPr/>
        </p:nvSpPr>
        <p:spPr>
          <a:xfrm>
            <a:off x="3831473" y="978941"/>
            <a:ext cx="16322" cy="54711"/>
          </a:xfrm>
          <a:custGeom>
            <a:avLst/>
            <a:gdLst/>
            <a:ahLst/>
            <a:cxnLst/>
            <a:rect l="l" t="t" r="r" b="b"/>
            <a:pathLst>
              <a:path w="16322" h="54711">
                <a:moveTo>
                  <a:pt x="15361" y="0"/>
                </a:moveTo>
                <a:lnTo>
                  <a:pt x="6720" y="2880"/>
                </a:lnTo>
                <a:lnTo>
                  <a:pt x="0" y="7680"/>
                </a:lnTo>
                <a:lnTo>
                  <a:pt x="2880" y="54711"/>
                </a:lnTo>
                <a:lnTo>
                  <a:pt x="3840" y="48966"/>
                </a:lnTo>
                <a:lnTo>
                  <a:pt x="4815" y="44150"/>
                </a:lnTo>
                <a:lnTo>
                  <a:pt x="5775" y="39364"/>
                </a:lnTo>
                <a:lnTo>
                  <a:pt x="7680" y="34564"/>
                </a:lnTo>
                <a:lnTo>
                  <a:pt x="10561" y="29763"/>
                </a:lnTo>
                <a:lnTo>
                  <a:pt x="13441" y="25923"/>
                </a:lnTo>
                <a:lnTo>
                  <a:pt x="16322" y="22082"/>
                </a:lnTo>
                <a:lnTo>
                  <a:pt x="153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/>
          <p:nvPr/>
        </p:nvSpPr>
        <p:spPr>
          <a:xfrm>
            <a:off x="3809405" y="974140"/>
            <a:ext cx="121920" cy="144962"/>
          </a:xfrm>
          <a:custGeom>
            <a:avLst/>
            <a:gdLst/>
            <a:ahLst/>
            <a:cxnLst/>
            <a:rect l="l" t="t" r="r" b="b"/>
            <a:pathLst>
              <a:path w="121920" h="144962">
                <a:moveTo>
                  <a:pt x="116144" y="120959"/>
                </a:moveTo>
                <a:lnTo>
                  <a:pt x="115199" y="119999"/>
                </a:lnTo>
                <a:lnTo>
                  <a:pt x="115199" y="116159"/>
                </a:lnTo>
                <a:lnTo>
                  <a:pt x="114239" y="116159"/>
                </a:lnTo>
                <a:lnTo>
                  <a:pt x="113278" y="115199"/>
                </a:lnTo>
                <a:lnTo>
                  <a:pt x="109438" y="115199"/>
                </a:lnTo>
                <a:lnTo>
                  <a:pt x="106558" y="117119"/>
                </a:lnTo>
                <a:lnTo>
                  <a:pt x="104637" y="118079"/>
                </a:lnTo>
                <a:lnTo>
                  <a:pt x="101757" y="119039"/>
                </a:lnTo>
                <a:lnTo>
                  <a:pt x="97917" y="119999"/>
                </a:lnTo>
                <a:lnTo>
                  <a:pt x="94076" y="120959"/>
                </a:lnTo>
                <a:lnTo>
                  <a:pt x="90236" y="122880"/>
                </a:lnTo>
                <a:lnTo>
                  <a:pt x="85435" y="123840"/>
                </a:lnTo>
                <a:lnTo>
                  <a:pt x="80634" y="124800"/>
                </a:lnTo>
                <a:lnTo>
                  <a:pt x="60472" y="124800"/>
                </a:lnTo>
                <a:lnTo>
                  <a:pt x="53751" y="123840"/>
                </a:lnTo>
                <a:lnTo>
                  <a:pt x="47990" y="121920"/>
                </a:lnTo>
                <a:lnTo>
                  <a:pt x="42230" y="119039"/>
                </a:lnTo>
                <a:lnTo>
                  <a:pt x="38389" y="116159"/>
                </a:lnTo>
                <a:lnTo>
                  <a:pt x="34564" y="112318"/>
                </a:lnTo>
                <a:lnTo>
                  <a:pt x="31668" y="107518"/>
                </a:lnTo>
                <a:lnTo>
                  <a:pt x="28788" y="102717"/>
                </a:lnTo>
                <a:lnTo>
                  <a:pt x="27843" y="96956"/>
                </a:lnTo>
                <a:lnTo>
                  <a:pt x="25908" y="91196"/>
                </a:lnTo>
                <a:lnTo>
                  <a:pt x="24947" y="84475"/>
                </a:lnTo>
                <a:lnTo>
                  <a:pt x="24947" y="76794"/>
                </a:lnTo>
                <a:lnTo>
                  <a:pt x="114239" y="76794"/>
                </a:lnTo>
                <a:lnTo>
                  <a:pt x="117119" y="75834"/>
                </a:lnTo>
                <a:lnTo>
                  <a:pt x="119024" y="74874"/>
                </a:lnTo>
                <a:lnTo>
                  <a:pt x="120959" y="72953"/>
                </a:lnTo>
                <a:lnTo>
                  <a:pt x="121920" y="70073"/>
                </a:lnTo>
                <a:lnTo>
                  <a:pt x="121920" y="53766"/>
                </a:lnTo>
                <a:lnTo>
                  <a:pt x="119984" y="45110"/>
                </a:lnTo>
                <a:lnTo>
                  <a:pt x="118079" y="37444"/>
                </a:lnTo>
                <a:lnTo>
                  <a:pt x="116144" y="29763"/>
                </a:lnTo>
                <a:lnTo>
                  <a:pt x="112303" y="24003"/>
                </a:lnTo>
                <a:lnTo>
                  <a:pt x="107518" y="18242"/>
                </a:lnTo>
                <a:lnTo>
                  <a:pt x="102717" y="12481"/>
                </a:lnTo>
                <a:lnTo>
                  <a:pt x="96956" y="7680"/>
                </a:lnTo>
                <a:lnTo>
                  <a:pt x="89275" y="4800"/>
                </a:lnTo>
                <a:lnTo>
                  <a:pt x="88530" y="4390"/>
                </a:lnTo>
                <a:lnTo>
                  <a:pt x="77278" y="883"/>
                </a:lnTo>
                <a:lnTo>
                  <a:pt x="63352" y="0"/>
                </a:lnTo>
                <a:lnTo>
                  <a:pt x="62303" y="3"/>
                </a:lnTo>
                <a:lnTo>
                  <a:pt x="49197" y="1041"/>
                </a:lnTo>
                <a:lnTo>
                  <a:pt x="37429" y="4800"/>
                </a:lnTo>
                <a:lnTo>
                  <a:pt x="38389" y="26883"/>
                </a:lnTo>
                <a:lnTo>
                  <a:pt x="42230" y="24003"/>
                </a:lnTo>
                <a:lnTo>
                  <a:pt x="46070" y="22082"/>
                </a:lnTo>
                <a:lnTo>
                  <a:pt x="50871" y="19202"/>
                </a:lnTo>
                <a:lnTo>
                  <a:pt x="56631" y="18242"/>
                </a:lnTo>
                <a:lnTo>
                  <a:pt x="62392" y="18242"/>
                </a:lnTo>
                <a:lnTo>
                  <a:pt x="65914" y="18368"/>
                </a:lnTo>
                <a:lnTo>
                  <a:pt x="78847" y="21756"/>
                </a:lnTo>
                <a:lnTo>
                  <a:pt x="88315" y="29763"/>
                </a:lnTo>
                <a:lnTo>
                  <a:pt x="91496" y="33756"/>
                </a:lnTo>
                <a:lnTo>
                  <a:pt x="95790" y="45273"/>
                </a:lnTo>
                <a:lnTo>
                  <a:pt x="96956" y="59512"/>
                </a:lnTo>
                <a:lnTo>
                  <a:pt x="24947" y="59512"/>
                </a:lnTo>
                <a:lnTo>
                  <a:pt x="22067" y="12481"/>
                </a:lnTo>
                <a:lnTo>
                  <a:pt x="17282" y="19202"/>
                </a:lnTo>
                <a:lnTo>
                  <a:pt x="9156" y="30556"/>
                </a:lnTo>
                <a:lnTo>
                  <a:pt x="3840" y="42245"/>
                </a:lnTo>
                <a:lnTo>
                  <a:pt x="2471" y="47071"/>
                </a:lnTo>
                <a:lnTo>
                  <a:pt x="551" y="59333"/>
                </a:lnTo>
                <a:lnTo>
                  <a:pt x="0" y="72953"/>
                </a:lnTo>
                <a:lnTo>
                  <a:pt x="128" y="79890"/>
                </a:lnTo>
                <a:lnTo>
                  <a:pt x="1253" y="92720"/>
                </a:lnTo>
                <a:lnTo>
                  <a:pt x="3840" y="104637"/>
                </a:lnTo>
                <a:lnTo>
                  <a:pt x="6720" y="113278"/>
                </a:lnTo>
                <a:lnTo>
                  <a:pt x="11521" y="120959"/>
                </a:lnTo>
                <a:lnTo>
                  <a:pt x="16322" y="126720"/>
                </a:lnTo>
                <a:lnTo>
                  <a:pt x="22067" y="132481"/>
                </a:lnTo>
                <a:lnTo>
                  <a:pt x="28788" y="137281"/>
                </a:lnTo>
                <a:lnTo>
                  <a:pt x="37429" y="140162"/>
                </a:lnTo>
                <a:lnTo>
                  <a:pt x="40526" y="141231"/>
                </a:lnTo>
                <a:lnTo>
                  <a:pt x="52290" y="143947"/>
                </a:lnTo>
                <a:lnTo>
                  <a:pt x="66233" y="144962"/>
                </a:lnTo>
                <a:lnTo>
                  <a:pt x="71993" y="144962"/>
                </a:lnTo>
                <a:lnTo>
                  <a:pt x="77754" y="144002"/>
                </a:lnTo>
                <a:lnTo>
                  <a:pt x="83515" y="143027"/>
                </a:lnTo>
                <a:lnTo>
                  <a:pt x="89275" y="142082"/>
                </a:lnTo>
                <a:lnTo>
                  <a:pt x="94076" y="141122"/>
                </a:lnTo>
                <a:lnTo>
                  <a:pt x="97917" y="140162"/>
                </a:lnTo>
                <a:lnTo>
                  <a:pt x="102717" y="139202"/>
                </a:lnTo>
                <a:lnTo>
                  <a:pt x="105597" y="138242"/>
                </a:lnTo>
                <a:lnTo>
                  <a:pt x="108478" y="136321"/>
                </a:lnTo>
                <a:lnTo>
                  <a:pt x="111358" y="135361"/>
                </a:lnTo>
                <a:lnTo>
                  <a:pt x="113278" y="134401"/>
                </a:lnTo>
                <a:lnTo>
                  <a:pt x="114239" y="133441"/>
                </a:lnTo>
                <a:lnTo>
                  <a:pt x="114239" y="132481"/>
                </a:lnTo>
                <a:lnTo>
                  <a:pt x="115199" y="131521"/>
                </a:lnTo>
                <a:lnTo>
                  <a:pt x="115199" y="129600"/>
                </a:lnTo>
                <a:lnTo>
                  <a:pt x="116144" y="128640"/>
                </a:lnTo>
                <a:lnTo>
                  <a:pt x="116144" y="1209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/>
          <p:nvPr/>
        </p:nvSpPr>
        <p:spPr>
          <a:xfrm>
            <a:off x="3967794" y="974140"/>
            <a:ext cx="114239" cy="143027"/>
          </a:xfrm>
          <a:custGeom>
            <a:avLst/>
            <a:gdLst/>
            <a:ahLst/>
            <a:cxnLst/>
            <a:rect l="l" t="t" r="r" b="b"/>
            <a:pathLst>
              <a:path w="114239" h="143027">
                <a:moveTo>
                  <a:pt x="19202" y="2880"/>
                </a:moveTo>
                <a:lnTo>
                  <a:pt x="19202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40162"/>
                </a:lnTo>
                <a:lnTo>
                  <a:pt x="960" y="141122"/>
                </a:lnTo>
                <a:lnTo>
                  <a:pt x="1920" y="141122"/>
                </a:lnTo>
                <a:lnTo>
                  <a:pt x="1920" y="142082"/>
                </a:lnTo>
                <a:lnTo>
                  <a:pt x="5760" y="142082"/>
                </a:lnTo>
                <a:lnTo>
                  <a:pt x="7680" y="143027"/>
                </a:lnTo>
                <a:lnTo>
                  <a:pt x="16322" y="143027"/>
                </a:lnTo>
                <a:lnTo>
                  <a:pt x="18242" y="142082"/>
                </a:lnTo>
                <a:lnTo>
                  <a:pt x="22082" y="142082"/>
                </a:lnTo>
                <a:lnTo>
                  <a:pt x="23042" y="141122"/>
                </a:lnTo>
                <a:lnTo>
                  <a:pt x="24002" y="140162"/>
                </a:lnTo>
                <a:lnTo>
                  <a:pt x="24002" y="46085"/>
                </a:lnTo>
                <a:lnTo>
                  <a:pt x="25306" y="44444"/>
                </a:lnTo>
                <a:lnTo>
                  <a:pt x="34591" y="34444"/>
                </a:lnTo>
                <a:lnTo>
                  <a:pt x="43205" y="26883"/>
                </a:lnTo>
                <a:lnTo>
                  <a:pt x="49926" y="23042"/>
                </a:lnTo>
                <a:lnTo>
                  <a:pt x="55671" y="20162"/>
                </a:lnTo>
                <a:lnTo>
                  <a:pt x="66233" y="20162"/>
                </a:lnTo>
                <a:lnTo>
                  <a:pt x="70073" y="21122"/>
                </a:lnTo>
                <a:lnTo>
                  <a:pt x="73913" y="23042"/>
                </a:lnTo>
                <a:lnTo>
                  <a:pt x="77754" y="24963"/>
                </a:lnTo>
                <a:lnTo>
                  <a:pt x="80634" y="27843"/>
                </a:lnTo>
                <a:lnTo>
                  <a:pt x="82555" y="30723"/>
                </a:lnTo>
                <a:lnTo>
                  <a:pt x="85435" y="34564"/>
                </a:lnTo>
                <a:lnTo>
                  <a:pt x="86395" y="38404"/>
                </a:lnTo>
                <a:lnTo>
                  <a:pt x="88315" y="42245"/>
                </a:lnTo>
                <a:lnTo>
                  <a:pt x="89275" y="47045"/>
                </a:lnTo>
                <a:lnTo>
                  <a:pt x="89275" y="139202"/>
                </a:lnTo>
                <a:lnTo>
                  <a:pt x="90236" y="140162"/>
                </a:lnTo>
                <a:lnTo>
                  <a:pt x="90236" y="141122"/>
                </a:lnTo>
                <a:lnTo>
                  <a:pt x="91196" y="141122"/>
                </a:lnTo>
                <a:lnTo>
                  <a:pt x="92156" y="142082"/>
                </a:lnTo>
                <a:lnTo>
                  <a:pt x="95996" y="142082"/>
                </a:lnTo>
                <a:lnTo>
                  <a:pt x="97916" y="143027"/>
                </a:lnTo>
                <a:lnTo>
                  <a:pt x="106558" y="143027"/>
                </a:lnTo>
                <a:lnTo>
                  <a:pt x="107518" y="142082"/>
                </a:lnTo>
                <a:lnTo>
                  <a:pt x="111358" y="142082"/>
                </a:lnTo>
                <a:lnTo>
                  <a:pt x="112318" y="141122"/>
                </a:lnTo>
                <a:lnTo>
                  <a:pt x="113278" y="141122"/>
                </a:lnTo>
                <a:lnTo>
                  <a:pt x="113278" y="140162"/>
                </a:lnTo>
                <a:lnTo>
                  <a:pt x="114239" y="140162"/>
                </a:lnTo>
                <a:lnTo>
                  <a:pt x="114239" y="48006"/>
                </a:lnTo>
                <a:lnTo>
                  <a:pt x="113278" y="40325"/>
                </a:lnTo>
                <a:lnTo>
                  <a:pt x="111358" y="33604"/>
                </a:lnTo>
                <a:lnTo>
                  <a:pt x="109438" y="26883"/>
                </a:lnTo>
                <a:lnTo>
                  <a:pt x="107518" y="21122"/>
                </a:lnTo>
                <a:lnTo>
                  <a:pt x="103677" y="16322"/>
                </a:lnTo>
                <a:lnTo>
                  <a:pt x="99837" y="10561"/>
                </a:lnTo>
                <a:lnTo>
                  <a:pt x="95036" y="6720"/>
                </a:lnTo>
                <a:lnTo>
                  <a:pt x="88315" y="3840"/>
                </a:lnTo>
                <a:lnTo>
                  <a:pt x="82555" y="960"/>
                </a:lnTo>
                <a:lnTo>
                  <a:pt x="75834" y="0"/>
                </a:lnTo>
                <a:lnTo>
                  <a:pt x="58552" y="0"/>
                </a:lnTo>
                <a:lnTo>
                  <a:pt x="51831" y="1920"/>
                </a:lnTo>
                <a:lnTo>
                  <a:pt x="44165" y="5760"/>
                </a:lnTo>
                <a:lnTo>
                  <a:pt x="41557" y="7140"/>
                </a:lnTo>
                <a:lnTo>
                  <a:pt x="31505" y="14124"/>
                </a:lnTo>
                <a:lnTo>
                  <a:pt x="22082" y="24003"/>
                </a:lnTo>
                <a:lnTo>
                  <a:pt x="22082" y="4800"/>
                </a:lnTo>
                <a:lnTo>
                  <a:pt x="21122" y="4800"/>
                </a:lnTo>
                <a:lnTo>
                  <a:pt x="21122" y="3840"/>
                </a:lnTo>
                <a:lnTo>
                  <a:pt x="20162" y="2880"/>
                </a:lnTo>
                <a:lnTo>
                  <a:pt x="19202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/>
          <p:nvPr/>
        </p:nvSpPr>
        <p:spPr>
          <a:xfrm>
            <a:off x="4105076" y="940551"/>
            <a:ext cx="86395" cy="177591"/>
          </a:xfrm>
          <a:custGeom>
            <a:avLst/>
            <a:gdLst/>
            <a:ahLst/>
            <a:cxnLst/>
            <a:rect l="l" t="t" r="r" b="b"/>
            <a:pathLst>
              <a:path w="86395" h="177591">
                <a:moveTo>
                  <a:pt x="86395" y="40309"/>
                </a:moveTo>
                <a:lnTo>
                  <a:pt x="85435" y="39349"/>
                </a:lnTo>
                <a:lnTo>
                  <a:pt x="85435" y="38389"/>
                </a:lnTo>
                <a:lnTo>
                  <a:pt x="84475" y="37429"/>
                </a:lnTo>
                <a:lnTo>
                  <a:pt x="84475" y="36469"/>
                </a:lnTo>
                <a:lnTo>
                  <a:pt x="83515" y="36469"/>
                </a:lnTo>
                <a:lnTo>
                  <a:pt x="82555" y="35509"/>
                </a:lnTo>
                <a:lnTo>
                  <a:pt x="47990" y="35509"/>
                </a:lnTo>
                <a:lnTo>
                  <a:pt x="47990" y="2865"/>
                </a:lnTo>
                <a:lnTo>
                  <a:pt x="47030" y="2865"/>
                </a:lnTo>
                <a:lnTo>
                  <a:pt x="47030" y="1904"/>
                </a:lnTo>
                <a:lnTo>
                  <a:pt x="46070" y="1904"/>
                </a:lnTo>
                <a:lnTo>
                  <a:pt x="45110" y="960"/>
                </a:lnTo>
                <a:lnTo>
                  <a:pt x="44150" y="960"/>
                </a:lnTo>
                <a:lnTo>
                  <a:pt x="43190" y="0"/>
                </a:lnTo>
                <a:lnTo>
                  <a:pt x="27828" y="0"/>
                </a:lnTo>
                <a:lnTo>
                  <a:pt x="26868" y="960"/>
                </a:lnTo>
                <a:lnTo>
                  <a:pt x="25923" y="960"/>
                </a:lnTo>
                <a:lnTo>
                  <a:pt x="24963" y="1904"/>
                </a:lnTo>
                <a:lnTo>
                  <a:pt x="23987" y="1904"/>
                </a:lnTo>
                <a:lnTo>
                  <a:pt x="23987" y="35509"/>
                </a:lnTo>
                <a:lnTo>
                  <a:pt x="4800" y="35509"/>
                </a:lnTo>
                <a:lnTo>
                  <a:pt x="3840" y="36469"/>
                </a:lnTo>
                <a:lnTo>
                  <a:pt x="2880" y="36469"/>
                </a:lnTo>
                <a:lnTo>
                  <a:pt x="1920" y="37429"/>
                </a:lnTo>
                <a:lnTo>
                  <a:pt x="1920" y="38389"/>
                </a:lnTo>
                <a:lnTo>
                  <a:pt x="960" y="39349"/>
                </a:lnTo>
                <a:lnTo>
                  <a:pt x="960" y="41269"/>
                </a:lnTo>
                <a:lnTo>
                  <a:pt x="0" y="42230"/>
                </a:lnTo>
                <a:lnTo>
                  <a:pt x="0" y="49910"/>
                </a:lnTo>
                <a:lnTo>
                  <a:pt x="960" y="51831"/>
                </a:lnTo>
                <a:lnTo>
                  <a:pt x="1920" y="53751"/>
                </a:lnTo>
                <a:lnTo>
                  <a:pt x="2880" y="55671"/>
                </a:lnTo>
                <a:lnTo>
                  <a:pt x="23987" y="55671"/>
                </a:lnTo>
                <a:lnTo>
                  <a:pt x="23987" y="147827"/>
                </a:lnTo>
                <a:lnTo>
                  <a:pt x="25923" y="153588"/>
                </a:lnTo>
                <a:lnTo>
                  <a:pt x="26868" y="158389"/>
                </a:lnTo>
                <a:lnTo>
                  <a:pt x="29748" y="163189"/>
                </a:lnTo>
                <a:lnTo>
                  <a:pt x="32644" y="167030"/>
                </a:lnTo>
                <a:lnTo>
                  <a:pt x="35509" y="170870"/>
                </a:lnTo>
                <a:lnTo>
                  <a:pt x="39349" y="173751"/>
                </a:lnTo>
                <a:lnTo>
                  <a:pt x="45110" y="175671"/>
                </a:lnTo>
                <a:lnTo>
                  <a:pt x="49911" y="176616"/>
                </a:lnTo>
                <a:lnTo>
                  <a:pt x="55671" y="177591"/>
                </a:lnTo>
                <a:lnTo>
                  <a:pt x="71033" y="177591"/>
                </a:lnTo>
                <a:lnTo>
                  <a:pt x="73913" y="176616"/>
                </a:lnTo>
                <a:lnTo>
                  <a:pt x="75834" y="176616"/>
                </a:lnTo>
                <a:lnTo>
                  <a:pt x="77754" y="175671"/>
                </a:lnTo>
                <a:lnTo>
                  <a:pt x="79674" y="175671"/>
                </a:lnTo>
                <a:lnTo>
                  <a:pt x="80634" y="174711"/>
                </a:lnTo>
                <a:lnTo>
                  <a:pt x="82555" y="173751"/>
                </a:lnTo>
                <a:lnTo>
                  <a:pt x="83515" y="173751"/>
                </a:lnTo>
                <a:lnTo>
                  <a:pt x="84475" y="172791"/>
                </a:lnTo>
                <a:lnTo>
                  <a:pt x="85435" y="171830"/>
                </a:lnTo>
                <a:lnTo>
                  <a:pt x="85435" y="170870"/>
                </a:lnTo>
                <a:lnTo>
                  <a:pt x="86395" y="168950"/>
                </a:lnTo>
                <a:lnTo>
                  <a:pt x="86395" y="155508"/>
                </a:lnTo>
                <a:lnTo>
                  <a:pt x="85435" y="154548"/>
                </a:lnTo>
                <a:lnTo>
                  <a:pt x="85435" y="153588"/>
                </a:lnTo>
                <a:lnTo>
                  <a:pt x="80634" y="153588"/>
                </a:lnTo>
                <a:lnTo>
                  <a:pt x="79674" y="154548"/>
                </a:lnTo>
                <a:lnTo>
                  <a:pt x="78714" y="154548"/>
                </a:lnTo>
                <a:lnTo>
                  <a:pt x="76794" y="155508"/>
                </a:lnTo>
                <a:lnTo>
                  <a:pt x="75834" y="155508"/>
                </a:lnTo>
                <a:lnTo>
                  <a:pt x="73913" y="156469"/>
                </a:lnTo>
                <a:lnTo>
                  <a:pt x="71993" y="156469"/>
                </a:lnTo>
                <a:lnTo>
                  <a:pt x="71033" y="157429"/>
                </a:lnTo>
                <a:lnTo>
                  <a:pt x="59512" y="157429"/>
                </a:lnTo>
                <a:lnTo>
                  <a:pt x="54711" y="154548"/>
                </a:lnTo>
                <a:lnTo>
                  <a:pt x="51831" y="150708"/>
                </a:lnTo>
                <a:lnTo>
                  <a:pt x="48950" y="145907"/>
                </a:lnTo>
                <a:lnTo>
                  <a:pt x="47990" y="139186"/>
                </a:lnTo>
                <a:lnTo>
                  <a:pt x="47990" y="55671"/>
                </a:lnTo>
                <a:lnTo>
                  <a:pt x="83515" y="55671"/>
                </a:lnTo>
                <a:lnTo>
                  <a:pt x="84475" y="54711"/>
                </a:lnTo>
                <a:lnTo>
                  <a:pt x="85435" y="53751"/>
                </a:lnTo>
                <a:lnTo>
                  <a:pt x="86395" y="51831"/>
                </a:lnTo>
                <a:lnTo>
                  <a:pt x="86395" y="40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/>
          <p:nvPr/>
        </p:nvSpPr>
        <p:spPr>
          <a:xfrm>
            <a:off x="4309551" y="1010625"/>
            <a:ext cx="13441" cy="46070"/>
          </a:xfrm>
          <a:custGeom>
            <a:avLst/>
            <a:gdLst/>
            <a:ahLst/>
            <a:cxnLst/>
            <a:rect l="l" t="t" r="r" b="b"/>
            <a:pathLst>
              <a:path w="13441" h="46070">
                <a:moveTo>
                  <a:pt x="6720" y="3840"/>
                </a:moveTo>
                <a:lnTo>
                  <a:pt x="0" y="8625"/>
                </a:lnTo>
                <a:lnTo>
                  <a:pt x="960" y="46070"/>
                </a:lnTo>
                <a:lnTo>
                  <a:pt x="1920" y="43190"/>
                </a:lnTo>
                <a:lnTo>
                  <a:pt x="2880" y="39349"/>
                </a:lnTo>
                <a:lnTo>
                  <a:pt x="3825" y="36469"/>
                </a:lnTo>
                <a:lnTo>
                  <a:pt x="5760" y="33588"/>
                </a:lnTo>
                <a:lnTo>
                  <a:pt x="7665" y="30708"/>
                </a:lnTo>
                <a:lnTo>
                  <a:pt x="13441" y="0"/>
                </a:lnTo>
                <a:lnTo>
                  <a:pt x="672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" name="object 80"/>
          <p:cNvSpPr/>
          <p:nvPr/>
        </p:nvSpPr>
        <p:spPr>
          <a:xfrm>
            <a:off x="4326834" y="963579"/>
            <a:ext cx="8625" cy="68168"/>
          </a:xfrm>
          <a:custGeom>
            <a:avLst/>
            <a:gdLst/>
            <a:ahLst/>
            <a:cxnLst/>
            <a:rect l="l" t="t" r="r" b="b"/>
            <a:pathLst>
              <a:path w="8625" h="68168">
                <a:moveTo>
                  <a:pt x="944" y="2880"/>
                </a:moveTo>
                <a:lnTo>
                  <a:pt x="0" y="0"/>
                </a:lnTo>
                <a:lnTo>
                  <a:pt x="0" y="68168"/>
                </a:lnTo>
                <a:lnTo>
                  <a:pt x="3825" y="65288"/>
                </a:lnTo>
                <a:lnTo>
                  <a:pt x="8625" y="62392"/>
                </a:lnTo>
                <a:lnTo>
                  <a:pt x="5745" y="17282"/>
                </a:lnTo>
                <a:lnTo>
                  <a:pt x="4785" y="14401"/>
                </a:lnTo>
                <a:lnTo>
                  <a:pt x="2880" y="11521"/>
                </a:lnTo>
                <a:lnTo>
                  <a:pt x="1904" y="8641"/>
                </a:lnTo>
                <a:lnTo>
                  <a:pt x="944" y="5760"/>
                </a:lnTo>
                <a:lnTo>
                  <a:pt x="944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" name="object 81"/>
          <p:cNvSpPr/>
          <p:nvPr/>
        </p:nvSpPr>
        <p:spPr>
          <a:xfrm>
            <a:off x="4283628" y="917508"/>
            <a:ext cx="176631" cy="201594"/>
          </a:xfrm>
          <a:custGeom>
            <a:avLst/>
            <a:gdLst/>
            <a:ahLst/>
            <a:cxnLst/>
            <a:rect l="l" t="t" r="r" b="b"/>
            <a:pathLst>
              <a:path w="176631" h="201594">
                <a:moveTo>
                  <a:pt x="173751" y="179511"/>
                </a:moveTo>
                <a:lnTo>
                  <a:pt x="172791" y="179511"/>
                </a:lnTo>
                <a:lnTo>
                  <a:pt x="171830" y="180472"/>
                </a:lnTo>
                <a:lnTo>
                  <a:pt x="168950" y="180472"/>
                </a:lnTo>
                <a:lnTo>
                  <a:pt x="167990" y="179511"/>
                </a:lnTo>
                <a:lnTo>
                  <a:pt x="166070" y="179511"/>
                </a:lnTo>
                <a:lnTo>
                  <a:pt x="165110" y="178551"/>
                </a:lnTo>
                <a:lnTo>
                  <a:pt x="163189" y="177591"/>
                </a:lnTo>
                <a:lnTo>
                  <a:pt x="160309" y="175671"/>
                </a:lnTo>
                <a:lnTo>
                  <a:pt x="158389" y="174711"/>
                </a:lnTo>
                <a:lnTo>
                  <a:pt x="155508" y="172791"/>
                </a:lnTo>
                <a:lnTo>
                  <a:pt x="152628" y="169910"/>
                </a:lnTo>
                <a:lnTo>
                  <a:pt x="148788" y="167990"/>
                </a:lnTo>
                <a:lnTo>
                  <a:pt x="144947" y="165110"/>
                </a:lnTo>
                <a:lnTo>
                  <a:pt x="141122" y="161269"/>
                </a:lnTo>
                <a:lnTo>
                  <a:pt x="144002" y="157429"/>
                </a:lnTo>
                <a:lnTo>
                  <a:pt x="146867" y="153588"/>
                </a:lnTo>
                <a:lnTo>
                  <a:pt x="148788" y="148788"/>
                </a:lnTo>
                <a:lnTo>
                  <a:pt x="151668" y="143987"/>
                </a:lnTo>
                <a:lnTo>
                  <a:pt x="153588" y="139186"/>
                </a:lnTo>
                <a:lnTo>
                  <a:pt x="154548" y="134386"/>
                </a:lnTo>
                <a:lnTo>
                  <a:pt x="156469" y="129585"/>
                </a:lnTo>
                <a:lnTo>
                  <a:pt x="157429" y="123825"/>
                </a:lnTo>
                <a:lnTo>
                  <a:pt x="158389" y="119024"/>
                </a:lnTo>
                <a:lnTo>
                  <a:pt x="159349" y="113263"/>
                </a:lnTo>
                <a:lnTo>
                  <a:pt x="160309" y="108463"/>
                </a:lnTo>
                <a:lnTo>
                  <a:pt x="160309" y="96956"/>
                </a:lnTo>
                <a:lnTo>
                  <a:pt x="159349" y="95996"/>
                </a:lnTo>
                <a:lnTo>
                  <a:pt x="159349" y="95036"/>
                </a:lnTo>
                <a:lnTo>
                  <a:pt x="158389" y="95036"/>
                </a:lnTo>
                <a:lnTo>
                  <a:pt x="157429" y="94076"/>
                </a:lnTo>
                <a:lnTo>
                  <a:pt x="139186" y="94076"/>
                </a:lnTo>
                <a:lnTo>
                  <a:pt x="139186" y="95036"/>
                </a:lnTo>
                <a:lnTo>
                  <a:pt x="138226" y="95036"/>
                </a:lnTo>
                <a:lnTo>
                  <a:pt x="137281" y="95996"/>
                </a:lnTo>
                <a:lnTo>
                  <a:pt x="137281" y="96956"/>
                </a:lnTo>
                <a:lnTo>
                  <a:pt x="136321" y="96956"/>
                </a:lnTo>
                <a:lnTo>
                  <a:pt x="136321" y="112303"/>
                </a:lnTo>
                <a:lnTo>
                  <a:pt x="135346" y="116144"/>
                </a:lnTo>
                <a:lnTo>
                  <a:pt x="135346" y="119984"/>
                </a:lnTo>
                <a:lnTo>
                  <a:pt x="134386" y="123825"/>
                </a:lnTo>
                <a:lnTo>
                  <a:pt x="133441" y="127665"/>
                </a:lnTo>
                <a:lnTo>
                  <a:pt x="131505" y="131505"/>
                </a:lnTo>
                <a:lnTo>
                  <a:pt x="130561" y="135346"/>
                </a:lnTo>
                <a:lnTo>
                  <a:pt x="128640" y="138226"/>
                </a:lnTo>
                <a:lnTo>
                  <a:pt x="127665" y="142067"/>
                </a:lnTo>
                <a:lnTo>
                  <a:pt x="125760" y="144947"/>
                </a:lnTo>
                <a:lnTo>
                  <a:pt x="123840" y="146867"/>
                </a:lnTo>
                <a:lnTo>
                  <a:pt x="119039" y="143027"/>
                </a:lnTo>
                <a:lnTo>
                  <a:pt x="115199" y="139186"/>
                </a:lnTo>
                <a:lnTo>
                  <a:pt x="110398" y="135346"/>
                </a:lnTo>
                <a:lnTo>
                  <a:pt x="105597" y="130545"/>
                </a:lnTo>
                <a:lnTo>
                  <a:pt x="101757" y="126705"/>
                </a:lnTo>
                <a:lnTo>
                  <a:pt x="96956" y="121920"/>
                </a:lnTo>
                <a:lnTo>
                  <a:pt x="93116" y="118079"/>
                </a:lnTo>
                <a:lnTo>
                  <a:pt x="89275" y="113263"/>
                </a:lnTo>
                <a:lnTo>
                  <a:pt x="85435" y="109423"/>
                </a:lnTo>
                <a:lnTo>
                  <a:pt x="80634" y="104637"/>
                </a:lnTo>
                <a:lnTo>
                  <a:pt x="77754" y="100797"/>
                </a:lnTo>
                <a:lnTo>
                  <a:pt x="73913" y="95996"/>
                </a:lnTo>
                <a:lnTo>
                  <a:pt x="75279" y="95307"/>
                </a:lnTo>
                <a:lnTo>
                  <a:pt x="87423" y="88589"/>
                </a:lnTo>
                <a:lnTo>
                  <a:pt x="96956" y="82555"/>
                </a:lnTo>
                <a:lnTo>
                  <a:pt x="103677" y="77754"/>
                </a:lnTo>
                <a:lnTo>
                  <a:pt x="109438" y="72953"/>
                </a:lnTo>
                <a:lnTo>
                  <a:pt x="113278" y="69113"/>
                </a:lnTo>
                <a:lnTo>
                  <a:pt x="117119" y="64312"/>
                </a:lnTo>
                <a:lnTo>
                  <a:pt x="120959" y="59512"/>
                </a:lnTo>
                <a:lnTo>
                  <a:pt x="121919" y="54711"/>
                </a:lnTo>
                <a:lnTo>
                  <a:pt x="123840" y="49910"/>
                </a:lnTo>
                <a:lnTo>
                  <a:pt x="124800" y="45110"/>
                </a:lnTo>
                <a:lnTo>
                  <a:pt x="124800" y="33588"/>
                </a:lnTo>
                <a:lnTo>
                  <a:pt x="123840" y="27828"/>
                </a:lnTo>
                <a:lnTo>
                  <a:pt x="121919" y="23042"/>
                </a:lnTo>
                <a:lnTo>
                  <a:pt x="119999" y="18227"/>
                </a:lnTo>
                <a:lnTo>
                  <a:pt x="116159" y="14386"/>
                </a:lnTo>
                <a:lnTo>
                  <a:pt x="112318" y="10546"/>
                </a:lnTo>
                <a:lnTo>
                  <a:pt x="108478" y="6720"/>
                </a:lnTo>
                <a:lnTo>
                  <a:pt x="102717" y="4800"/>
                </a:lnTo>
                <a:lnTo>
                  <a:pt x="96956" y="2880"/>
                </a:lnTo>
                <a:lnTo>
                  <a:pt x="90236" y="960"/>
                </a:lnTo>
                <a:lnTo>
                  <a:pt x="82555" y="0"/>
                </a:lnTo>
                <a:lnTo>
                  <a:pt x="73033" y="2"/>
                </a:lnTo>
                <a:lnTo>
                  <a:pt x="59835" y="894"/>
                </a:lnTo>
                <a:lnTo>
                  <a:pt x="47990" y="3825"/>
                </a:lnTo>
                <a:lnTo>
                  <a:pt x="41269" y="5760"/>
                </a:lnTo>
                <a:lnTo>
                  <a:pt x="35524" y="9601"/>
                </a:lnTo>
                <a:lnTo>
                  <a:pt x="30723" y="13441"/>
                </a:lnTo>
                <a:lnTo>
                  <a:pt x="25923" y="18227"/>
                </a:lnTo>
                <a:lnTo>
                  <a:pt x="23042" y="23042"/>
                </a:lnTo>
                <a:lnTo>
                  <a:pt x="21122" y="28788"/>
                </a:lnTo>
                <a:lnTo>
                  <a:pt x="19202" y="33588"/>
                </a:lnTo>
                <a:lnTo>
                  <a:pt x="17282" y="39349"/>
                </a:lnTo>
                <a:lnTo>
                  <a:pt x="17282" y="48950"/>
                </a:lnTo>
                <a:lnTo>
                  <a:pt x="18242" y="52791"/>
                </a:lnTo>
                <a:lnTo>
                  <a:pt x="19202" y="55671"/>
                </a:lnTo>
                <a:lnTo>
                  <a:pt x="20162" y="59512"/>
                </a:lnTo>
                <a:lnTo>
                  <a:pt x="21122" y="63352"/>
                </a:lnTo>
                <a:lnTo>
                  <a:pt x="23042" y="66233"/>
                </a:lnTo>
                <a:lnTo>
                  <a:pt x="24963" y="70073"/>
                </a:lnTo>
                <a:lnTo>
                  <a:pt x="26883" y="73913"/>
                </a:lnTo>
                <a:lnTo>
                  <a:pt x="29748" y="78714"/>
                </a:lnTo>
                <a:lnTo>
                  <a:pt x="32644" y="83515"/>
                </a:lnTo>
                <a:lnTo>
                  <a:pt x="35524" y="87355"/>
                </a:lnTo>
                <a:lnTo>
                  <a:pt x="39364" y="93116"/>
                </a:lnTo>
                <a:lnTo>
                  <a:pt x="33588" y="123825"/>
                </a:lnTo>
                <a:lnTo>
                  <a:pt x="36469" y="120959"/>
                </a:lnTo>
                <a:lnTo>
                  <a:pt x="40309" y="118079"/>
                </a:lnTo>
                <a:lnTo>
                  <a:pt x="43205" y="114239"/>
                </a:lnTo>
                <a:lnTo>
                  <a:pt x="43205" y="40309"/>
                </a:lnTo>
                <a:lnTo>
                  <a:pt x="44150" y="37429"/>
                </a:lnTo>
                <a:lnTo>
                  <a:pt x="45110" y="34549"/>
                </a:lnTo>
                <a:lnTo>
                  <a:pt x="46085" y="31668"/>
                </a:lnTo>
                <a:lnTo>
                  <a:pt x="47990" y="28788"/>
                </a:lnTo>
                <a:lnTo>
                  <a:pt x="49926" y="26883"/>
                </a:lnTo>
                <a:lnTo>
                  <a:pt x="52791" y="24947"/>
                </a:lnTo>
                <a:lnTo>
                  <a:pt x="55671" y="23042"/>
                </a:lnTo>
                <a:lnTo>
                  <a:pt x="58552" y="22067"/>
                </a:lnTo>
                <a:lnTo>
                  <a:pt x="62392" y="20162"/>
                </a:lnTo>
                <a:lnTo>
                  <a:pt x="80634" y="20162"/>
                </a:lnTo>
                <a:lnTo>
                  <a:pt x="84475" y="21107"/>
                </a:lnTo>
                <a:lnTo>
                  <a:pt x="88315" y="23042"/>
                </a:lnTo>
                <a:lnTo>
                  <a:pt x="91196" y="24002"/>
                </a:lnTo>
                <a:lnTo>
                  <a:pt x="93116" y="26883"/>
                </a:lnTo>
                <a:lnTo>
                  <a:pt x="95036" y="28788"/>
                </a:lnTo>
                <a:lnTo>
                  <a:pt x="96956" y="30723"/>
                </a:lnTo>
                <a:lnTo>
                  <a:pt x="97916" y="33588"/>
                </a:lnTo>
                <a:lnTo>
                  <a:pt x="98877" y="35509"/>
                </a:lnTo>
                <a:lnTo>
                  <a:pt x="99837" y="38389"/>
                </a:lnTo>
                <a:lnTo>
                  <a:pt x="99837" y="45110"/>
                </a:lnTo>
                <a:lnTo>
                  <a:pt x="98877" y="47990"/>
                </a:lnTo>
                <a:lnTo>
                  <a:pt x="96956" y="50871"/>
                </a:lnTo>
                <a:lnTo>
                  <a:pt x="95996" y="54711"/>
                </a:lnTo>
                <a:lnTo>
                  <a:pt x="94076" y="57591"/>
                </a:lnTo>
                <a:lnTo>
                  <a:pt x="91196" y="60472"/>
                </a:lnTo>
                <a:lnTo>
                  <a:pt x="88315" y="64312"/>
                </a:lnTo>
                <a:lnTo>
                  <a:pt x="84475" y="67193"/>
                </a:lnTo>
                <a:lnTo>
                  <a:pt x="79674" y="71033"/>
                </a:lnTo>
                <a:lnTo>
                  <a:pt x="74874" y="73913"/>
                </a:lnTo>
                <a:lnTo>
                  <a:pt x="68153" y="77754"/>
                </a:lnTo>
                <a:lnTo>
                  <a:pt x="61432" y="81594"/>
                </a:lnTo>
                <a:lnTo>
                  <a:pt x="58552" y="77754"/>
                </a:lnTo>
                <a:lnTo>
                  <a:pt x="55671" y="73913"/>
                </a:lnTo>
                <a:lnTo>
                  <a:pt x="53751" y="70073"/>
                </a:lnTo>
                <a:lnTo>
                  <a:pt x="50871" y="66233"/>
                </a:lnTo>
                <a:lnTo>
                  <a:pt x="48950" y="63352"/>
                </a:lnTo>
                <a:lnTo>
                  <a:pt x="51831" y="108463"/>
                </a:lnTo>
                <a:lnTo>
                  <a:pt x="55671" y="113263"/>
                </a:lnTo>
                <a:lnTo>
                  <a:pt x="59512" y="117119"/>
                </a:lnTo>
                <a:lnTo>
                  <a:pt x="64312" y="121920"/>
                </a:lnTo>
                <a:lnTo>
                  <a:pt x="68153" y="126705"/>
                </a:lnTo>
                <a:lnTo>
                  <a:pt x="72953" y="131505"/>
                </a:lnTo>
                <a:lnTo>
                  <a:pt x="77754" y="136306"/>
                </a:lnTo>
                <a:lnTo>
                  <a:pt x="82555" y="141107"/>
                </a:lnTo>
                <a:lnTo>
                  <a:pt x="87355" y="145907"/>
                </a:lnTo>
                <a:lnTo>
                  <a:pt x="92156" y="150708"/>
                </a:lnTo>
                <a:lnTo>
                  <a:pt x="97916" y="155508"/>
                </a:lnTo>
                <a:lnTo>
                  <a:pt x="102717" y="160309"/>
                </a:lnTo>
                <a:lnTo>
                  <a:pt x="107518" y="164150"/>
                </a:lnTo>
                <a:lnTo>
                  <a:pt x="104637" y="167030"/>
                </a:lnTo>
                <a:lnTo>
                  <a:pt x="101757" y="168950"/>
                </a:lnTo>
                <a:lnTo>
                  <a:pt x="98877" y="170870"/>
                </a:lnTo>
                <a:lnTo>
                  <a:pt x="95996" y="172791"/>
                </a:lnTo>
                <a:lnTo>
                  <a:pt x="92156" y="174711"/>
                </a:lnTo>
                <a:lnTo>
                  <a:pt x="89275" y="175671"/>
                </a:lnTo>
                <a:lnTo>
                  <a:pt x="85435" y="177591"/>
                </a:lnTo>
                <a:lnTo>
                  <a:pt x="81594" y="178551"/>
                </a:lnTo>
                <a:lnTo>
                  <a:pt x="77754" y="179511"/>
                </a:lnTo>
                <a:lnTo>
                  <a:pt x="73913" y="180472"/>
                </a:lnTo>
                <a:lnTo>
                  <a:pt x="59512" y="180472"/>
                </a:lnTo>
                <a:lnTo>
                  <a:pt x="53751" y="179511"/>
                </a:lnTo>
                <a:lnTo>
                  <a:pt x="48950" y="178551"/>
                </a:lnTo>
                <a:lnTo>
                  <a:pt x="44150" y="176631"/>
                </a:lnTo>
                <a:lnTo>
                  <a:pt x="39364" y="173751"/>
                </a:lnTo>
                <a:lnTo>
                  <a:pt x="36469" y="170870"/>
                </a:lnTo>
                <a:lnTo>
                  <a:pt x="33588" y="167990"/>
                </a:lnTo>
                <a:lnTo>
                  <a:pt x="30723" y="164150"/>
                </a:lnTo>
                <a:lnTo>
                  <a:pt x="28803" y="160309"/>
                </a:lnTo>
                <a:lnTo>
                  <a:pt x="26883" y="155508"/>
                </a:lnTo>
                <a:lnTo>
                  <a:pt x="25923" y="150708"/>
                </a:lnTo>
                <a:lnTo>
                  <a:pt x="25923" y="142067"/>
                </a:lnTo>
                <a:lnTo>
                  <a:pt x="26883" y="139186"/>
                </a:lnTo>
                <a:lnTo>
                  <a:pt x="25923" y="101742"/>
                </a:lnTo>
                <a:lnTo>
                  <a:pt x="21122" y="105582"/>
                </a:lnTo>
                <a:lnTo>
                  <a:pt x="16322" y="110398"/>
                </a:lnTo>
                <a:lnTo>
                  <a:pt x="12481" y="114239"/>
                </a:lnTo>
                <a:lnTo>
                  <a:pt x="9601" y="119024"/>
                </a:lnTo>
                <a:lnTo>
                  <a:pt x="5760" y="123825"/>
                </a:lnTo>
                <a:lnTo>
                  <a:pt x="3840" y="128640"/>
                </a:lnTo>
                <a:lnTo>
                  <a:pt x="1920" y="133426"/>
                </a:lnTo>
                <a:lnTo>
                  <a:pt x="960" y="138226"/>
                </a:lnTo>
                <a:lnTo>
                  <a:pt x="0" y="143027"/>
                </a:lnTo>
                <a:lnTo>
                  <a:pt x="0" y="153588"/>
                </a:lnTo>
                <a:lnTo>
                  <a:pt x="960" y="159349"/>
                </a:lnTo>
                <a:lnTo>
                  <a:pt x="1920" y="164150"/>
                </a:lnTo>
                <a:lnTo>
                  <a:pt x="3840" y="168950"/>
                </a:lnTo>
                <a:lnTo>
                  <a:pt x="5760" y="173751"/>
                </a:lnTo>
                <a:lnTo>
                  <a:pt x="8641" y="176631"/>
                </a:lnTo>
                <a:lnTo>
                  <a:pt x="10561" y="180472"/>
                </a:lnTo>
                <a:lnTo>
                  <a:pt x="14401" y="184312"/>
                </a:lnTo>
                <a:lnTo>
                  <a:pt x="17282" y="187192"/>
                </a:lnTo>
                <a:lnTo>
                  <a:pt x="21122" y="190073"/>
                </a:lnTo>
                <a:lnTo>
                  <a:pt x="25923" y="192953"/>
                </a:lnTo>
                <a:lnTo>
                  <a:pt x="30723" y="194873"/>
                </a:lnTo>
                <a:lnTo>
                  <a:pt x="35524" y="196794"/>
                </a:lnTo>
                <a:lnTo>
                  <a:pt x="40309" y="198714"/>
                </a:lnTo>
                <a:lnTo>
                  <a:pt x="46085" y="199659"/>
                </a:lnTo>
                <a:lnTo>
                  <a:pt x="50871" y="200634"/>
                </a:lnTo>
                <a:lnTo>
                  <a:pt x="57591" y="201594"/>
                </a:lnTo>
                <a:lnTo>
                  <a:pt x="70073" y="201594"/>
                </a:lnTo>
                <a:lnTo>
                  <a:pt x="75834" y="200634"/>
                </a:lnTo>
                <a:lnTo>
                  <a:pt x="81594" y="199659"/>
                </a:lnTo>
                <a:lnTo>
                  <a:pt x="87355" y="198714"/>
                </a:lnTo>
                <a:lnTo>
                  <a:pt x="93116" y="196794"/>
                </a:lnTo>
                <a:lnTo>
                  <a:pt x="97916" y="194873"/>
                </a:lnTo>
                <a:lnTo>
                  <a:pt x="102717" y="192953"/>
                </a:lnTo>
                <a:lnTo>
                  <a:pt x="107518" y="190073"/>
                </a:lnTo>
                <a:lnTo>
                  <a:pt x="112318" y="187192"/>
                </a:lnTo>
                <a:lnTo>
                  <a:pt x="117119" y="184312"/>
                </a:lnTo>
                <a:lnTo>
                  <a:pt x="120959" y="181432"/>
                </a:lnTo>
                <a:lnTo>
                  <a:pt x="125760" y="178551"/>
                </a:lnTo>
                <a:lnTo>
                  <a:pt x="130561" y="182392"/>
                </a:lnTo>
                <a:lnTo>
                  <a:pt x="135346" y="186232"/>
                </a:lnTo>
                <a:lnTo>
                  <a:pt x="140162" y="189113"/>
                </a:lnTo>
                <a:lnTo>
                  <a:pt x="144002" y="191993"/>
                </a:lnTo>
                <a:lnTo>
                  <a:pt x="147843" y="194873"/>
                </a:lnTo>
                <a:lnTo>
                  <a:pt x="150708" y="196794"/>
                </a:lnTo>
                <a:lnTo>
                  <a:pt x="154548" y="198714"/>
                </a:lnTo>
                <a:lnTo>
                  <a:pt x="156469" y="199659"/>
                </a:lnTo>
                <a:lnTo>
                  <a:pt x="159349" y="199659"/>
                </a:lnTo>
                <a:lnTo>
                  <a:pt x="161269" y="200634"/>
                </a:lnTo>
                <a:lnTo>
                  <a:pt x="171830" y="200634"/>
                </a:lnTo>
                <a:lnTo>
                  <a:pt x="173751" y="199659"/>
                </a:lnTo>
                <a:lnTo>
                  <a:pt x="174711" y="199659"/>
                </a:lnTo>
                <a:lnTo>
                  <a:pt x="174711" y="198714"/>
                </a:lnTo>
                <a:lnTo>
                  <a:pt x="175671" y="198714"/>
                </a:lnTo>
                <a:lnTo>
                  <a:pt x="175671" y="197754"/>
                </a:lnTo>
                <a:lnTo>
                  <a:pt x="176631" y="197754"/>
                </a:lnTo>
                <a:lnTo>
                  <a:pt x="176631" y="181432"/>
                </a:lnTo>
                <a:lnTo>
                  <a:pt x="175671" y="180472"/>
                </a:lnTo>
                <a:lnTo>
                  <a:pt x="174711" y="179511"/>
                </a:lnTo>
                <a:lnTo>
                  <a:pt x="173751" y="1795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" name="object 82"/>
          <p:cNvSpPr/>
          <p:nvPr/>
        </p:nvSpPr>
        <p:spPr>
          <a:xfrm>
            <a:off x="4545695" y="940551"/>
            <a:ext cx="86395" cy="177591"/>
          </a:xfrm>
          <a:custGeom>
            <a:avLst/>
            <a:gdLst/>
            <a:ahLst/>
            <a:cxnLst/>
            <a:rect l="l" t="t" r="r" b="b"/>
            <a:pathLst>
              <a:path w="86395" h="177591">
                <a:moveTo>
                  <a:pt x="86395" y="40309"/>
                </a:moveTo>
                <a:lnTo>
                  <a:pt x="85435" y="39349"/>
                </a:lnTo>
                <a:lnTo>
                  <a:pt x="85435" y="38389"/>
                </a:lnTo>
                <a:lnTo>
                  <a:pt x="84475" y="37429"/>
                </a:lnTo>
                <a:lnTo>
                  <a:pt x="84475" y="36469"/>
                </a:lnTo>
                <a:lnTo>
                  <a:pt x="83515" y="36469"/>
                </a:lnTo>
                <a:lnTo>
                  <a:pt x="82555" y="35509"/>
                </a:lnTo>
                <a:lnTo>
                  <a:pt x="48005" y="35509"/>
                </a:lnTo>
                <a:lnTo>
                  <a:pt x="48005" y="3840"/>
                </a:lnTo>
                <a:lnTo>
                  <a:pt x="47045" y="2865"/>
                </a:lnTo>
                <a:lnTo>
                  <a:pt x="47045" y="1904"/>
                </a:lnTo>
                <a:lnTo>
                  <a:pt x="46085" y="1904"/>
                </a:lnTo>
                <a:lnTo>
                  <a:pt x="45125" y="960"/>
                </a:lnTo>
                <a:lnTo>
                  <a:pt x="44165" y="960"/>
                </a:lnTo>
                <a:lnTo>
                  <a:pt x="43205" y="0"/>
                </a:lnTo>
                <a:lnTo>
                  <a:pt x="27843" y="0"/>
                </a:lnTo>
                <a:lnTo>
                  <a:pt x="26883" y="960"/>
                </a:lnTo>
                <a:lnTo>
                  <a:pt x="25923" y="960"/>
                </a:lnTo>
                <a:lnTo>
                  <a:pt x="24963" y="1904"/>
                </a:lnTo>
                <a:lnTo>
                  <a:pt x="24002" y="1904"/>
                </a:lnTo>
                <a:lnTo>
                  <a:pt x="24002" y="2865"/>
                </a:lnTo>
                <a:lnTo>
                  <a:pt x="23042" y="3840"/>
                </a:lnTo>
                <a:lnTo>
                  <a:pt x="23042" y="35509"/>
                </a:lnTo>
                <a:lnTo>
                  <a:pt x="3840" y="35509"/>
                </a:lnTo>
                <a:lnTo>
                  <a:pt x="3840" y="36469"/>
                </a:lnTo>
                <a:lnTo>
                  <a:pt x="1920" y="36469"/>
                </a:lnTo>
                <a:lnTo>
                  <a:pt x="1920" y="38389"/>
                </a:lnTo>
                <a:lnTo>
                  <a:pt x="960" y="39349"/>
                </a:lnTo>
                <a:lnTo>
                  <a:pt x="960" y="40309"/>
                </a:lnTo>
                <a:lnTo>
                  <a:pt x="0" y="41269"/>
                </a:lnTo>
                <a:lnTo>
                  <a:pt x="0" y="49910"/>
                </a:lnTo>
                <a:lnTo>
                  <a:pt x="960" y="51831"/>
                </a:lnTo>
                <a:lnTo>
                  <a:pt x="1920" y="53751"/>
                </a:lnTo>
                <a:lnTo>
                  <a:pt x="1920" y="55671"/>
                </a:lnTo>
                <a:lnTo>
                  <a:pt x="23042" y="55671"/>
                </a:lnTo>
                <a:lnTo>
                  <a:pt x="23042" y="141107"/>
                </a:lnTo>
                <a:lnTo>
                  <a:pt x="24002" y="147827"/>
                </a:lnTo>
                <a:lnTo>
                  <a:pt x="25923" y="153588"/>
                </a:lnTo>
                <a:lnTo>
                  <a:pt x="26883" y="158389"/>
                </a:lnTo>
                <a:lnTo>
                  <a:pt x="29763" y="163189"/>
                </a:lnTo>
                <a:lnTo>
                  <a:pt x="32644" y="167030"/>
                </a:lnTo>
                <a:lnTo>
                  <a:pt x="35524" y="170870"/>
                </a:lnTo>
                <a:lnTo>
                  <a:pt x="39364" y="173751"/>
                </a:lnTo>
                <a:lnTo>
                  <a:pt x="44165" y="175671"/>
                </a:lnTo>
                <a:lnTo>
                  <a:pt x="49926" y="176616"/>
                </a:lnTo>
                <a:lnTo>
                  <a:pt x="55686" y="177591"/>
                </a:lnTo>
                <a:lnTo>
                  <a:pt x="71048" y="177591"/>
                </a:lnTo>
                <a:lnTo>
                  <a:pt x="72953" y="176616"/>
                </a:lnTo>
                <a:lnTo>
                  <a:pt x="74889" y="176616"/>
                </a:lnTo>
                <a:lnTo>
                  <a:pt x="77769" y="175671"/>
                </a:lnTo>
                <a:lnTo>
                  <a:pt x="79674" y="175671"/>
                </a:lnTo>
                <a:lnTo>
                  <a:pt x="80634" y="174711"/>
                </a:lnTo>
                <a:lnTo>
                  <a:pt x="82555" y="173751"/>
                </a:lnTo>
                <a:lnTo>
                  <a:pt x="83515" y="173751"/>
                </a:lnTo>
                <a:lnTo>
                  <a:pt x="84475" y="172791"/>
                </a:lnTo>
                <a:lnTo>
                  <a:pt x="85435" y="171830"/>
                </a:lnTo>
                <a:lnTo>
                  <a:pt x="85435" y="170870"/>
                </a:lnTo>
                <a:lnTo>
                  <a:pt x="86395" y="168950"/>
                </a:lnTo>
                <a:lnTo>
                  <a:pt x="86395" y="156469"/>
                </a:lnTo>
                <a:lnTo>
                  <a:pt x="85435" y="155508"/>
                </a:lnTo>
                <a:lnTo>
                  <a:pt x="85435" y="153588"/>
                </a:lnTo>
                <a:lnTo>
                  <a:pt x="80634" y="153588"/>
                </a:lnTo>
                <a:lnTo>
                  <a:pt x="79674" y="154548"/>
                </a:lnTo>
                <a:lnTo>
                  <a:pt x="78714" y="154548"/>
                </a:lnTo>
                <a:lnTo>
                  <a:pt x="76794" y="155508"/>
                </a:lnTo>
                <a:lnTo>
                  <a:pt x="75834" y="155508"/>
                </a:lnTo>
                <a:lnTo>
                  <a:pt x="73929" y="156469"/>
                </a:lnTo>
                <a:lnTo>
                  <a:pt x="71993" y="156469"/>
                </a:lnTo>
                <a:lnTo>
                  <a:pt x="71048" y="157429"/>
                </a:lnTo>
                <a:lnTo>
                  <a:pt x="59527" y="157429"/>
                </a:lnTo>
                <a:lnTo>
                  <a:pt x="54726" y="154548"/>
                </a:lnTo>
                <a:lnTo>
                  <a:pt x="51846" y="150708"/>
                </a:lnTo>
                <a:lnTo>
                  <a:pt x="48966" y="145907"/>
                </a:lnTo>
                <a:lnTo>
                  <a:pt x="48005" y="139186"/>
                </a:lnTo>
                <a:lnTo>
                  <a:pt x="48005" y="55671"/>
                </a:lnTo>
                <a:lnTo>
                  <a:pt x="83515" y="55671"/>
                </a:lnTo>
                <a:lnTo>
                  <a:pt x="84475" y="54711"/>
                </a:lnTo>
                <a:lnTo>
                  <a:pt x="85435" y="53751"/>
                </a:lnTo>
                <a:lnTo>
                  <a:pt x="86395" y="51831"/>
                </a:lnTo>
                <a:lnTo>
                  <a:pt x="86395" y="40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/>
          <p:nvPr/>
        </p:nvSpPr>
        <p:spPr>
          <a:xfrm>
            <a:off x="4664735" y="974140"/>
            <a:ext cx="76794" cy="143027"/>
          </a:xfrm>
          <a:custGeom>
            <a:avLst/>
            <a:gdLst/>
            <a:ahLst/>
            <a:cxnLst/>
            <a:rect l="l" t="t" r="r" b="b"/>
            <a:pathLst>
              <a:path w="76794" h="143027">
                <a:moveTo>
                  <a:pt x="24002" y="50886"/>
                </a:moveTo>
                <a:lnTo>
                  <a:pt x="26883" y="46085"/>
                </a:lnTo>
                <a:lnTo>
                  <a:pt x="30723" y="41285"/>
                </a:lnTo>
                <a:lnTo>
                  <a:pt x="33604" y="37444"/>
                </a:lnTo>
                <a:lnTo>
                  <a:pt x="36484" y="33604"/>
                </a:lnTo>
                <a:lnTo>
                  <a:pt x="38404" y="30723"/>
                </a:lnTo>
                <a:lnTo>
                  <a:pt x="41285" y="28803"/>
                </a:lnTo>
                <a:lnTo>
                  <a:pt x="44150" y="26883"/>
                </a:lnTo>
                <a:lnTo>
                  <a:pt x="46085" y="24963"/>
                </a:lnTo>
                <a:lnTo>
                  <a:pt x="48966" y="24003"/>
                </a:lnTo>
                <a:lnTo>
                  <a:pt x="50871" y="23042"/>
                </a:lnTo>
                <a:lnTo>
                  <a:pt x="53766" y="22082"/>
                </a:lnTo>
                <a:lnTo>
                  <a:pt x="57591" y="22082"/>
                </a:lnTo>
                <a:lnTo>
                  <a:pt x="59512" y="23042"/>
                </a:lnTo>
                <a:lnTo>
                  <a:pt x="63352" y="23042"/>
                </a:lnTo>
                <a:lnTo>
                  <a:pt x="65272" y="24003"/>
                </a:lnTo>
                <a:lnTo>
                  <a:pt x="66233" y="24003"/>
                </a:lnTo>
                <a:lnTo>
                  <a:pt x="68153" y="24963"/>
                </a:lnTo>
                <a:lnTo>
                  <a:pt x="69113" y="24963"/>
                </a:lnTo>
                <a:lnTo>
                  <a:pt x="70073" y="25923"/>
                </a:lnTo>
                <a:lnTo>
                  <a:pt x="74874" y="25923"/>
                </a:lnTo>
                <a:lnTo>
                  <a:pt x="75834" y="24963"/>
                </a:lnTo>
                <a:lnTo>
                  <a:pt x="75834" y="24003"/>
                </a:lnTo>
                <a:lnTo>
                  <a:pt x="76794" y="23042"/>
                </a:lnTo>
                <a:lnTo>
                  <a:pt x="76794" y="6720"/>
                </a:lnTo>
                <a:lnTo>
                  <a:pt x="75834" y="5760"/>
                </a:lnTo>
                <a:lnTo>
                  <a:pt x="75834" y="3840"/>
                </a:lnTo>
                <a:lnTo>
                  <a:pt x="74874" y="3840"/>
                </a:lnTo>
                <a:lnTo>
                  <a:pt x="73913" y="2880"/>
                </a:lnTo>
                <a:lnTo>
                  <a:pt x="72953" y="1920"/>
                </a:lnTo>
                <a:lnTo>
                  <a:pt x="71993" y="1920"/>
                </a:lnTo>
                <a:lnTo>
                  <a:pt x="70073" y="960"/>
                </a:lnTo>
                <a:lnTo>
                  <a:pt x="67193" y="960"/>
                </a:lnTo>
                <a:lnTo>
                  <a:pt x="65272" y="0"/>
                </a:lnTo>
                <a:lnTo>
                  <a:pt x="51831" y="0"/>
                </a:lnTo>
                <a:lnTo>
                  <a:pt x="48966" y="960"/>
                </a:lnTo>
                <a:lnTo>
                  <a:pt x="46085" y="1920"/>
                </a:lnTo>
                <a:lnTo>
                  <a:pt x="43205" y="2880"/>
                </a:lnTo>
                <a:lnTo>
                  <a:pt x="40309" y="4800"/>
                </a:lnTo>
                <a:lnTo>
                  <a:pt x="37444" y="6720"/>
                </a:lnTo>
                <a:lnTo>
                  <a:pt x="34564" y="9601"/>
                </a:lnTo>
                <a:lnTo>
                  <a:pt x="31683" y="12481"/>
                </a:lnTo>
                <a:lnTo>
                  <a:pt x="28803" y="16322"/>
                </a:lnTo>
                <a:lnTo>
                  <a:pt x="24963" y="20162"/>
                </a:lnTo>
                <a:lnTo>
                  <a:pt x="21122" y="24963"/>
                </a:lnTo>
                <a:lnTo>
                  <a:pt x="21122" y="3840"/>
                </a:lnTo>
                <a:lnTo>
                  <a:pt x="20162" y="3840"/>
                </a:lnTo>
                <a:lnTo>
                  <a:pt x="20162" y="2880"/>
                </a:lnTo>
                <a:lnTo>
                  <a:pt x="19202" y="2880"/>
                </a:lnTo>
                <a:lnTo>
                  <a:pt x="18242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0" y="3840"/>
                </a:lnTo>
                <a:lnTo>
                  <a:pt x="0" y="141122"/>
                </a:lnTo>
                <a:lnTo>
                  <a:pt x="960" y="141122"/>
                </a:lnTo>
                <a:lnTo>
                  <a:pt x="1920" y="142082"/>
                </a:lnTo>
                <a:lnTo>
                  <a:pt x="5760" y="142082"/>
                </a:lnTo>
                <a:lnTo>
                  <a:pt x="7680" y="143027"/>
                </a:lnTo>
                <a:lnTo>
                  <a:pt x="16322" y="143027"/>
                </a:lnTo>
                <a:lnTo>
                  <a:pt x="17282" y="142082"/>
                </a:lnTo>
                <a:lnTo>
                  <a:pt x="21122" y="142082"/>
                </a:lnTo>
                <a:lnTo>
                  <a:pt x="22082" y="141122"/>
                </a:lnTo>
                <a:lnTo>
                  <a:pt x="23042" y="141122"/>
                </a:lnTo>
                <a:lnTo>
                  <a:pt x="23042" y="140162"/>
                </a:lnTo>
                <a:lnTo>
                  <a:pt x="24002" y="140162"/>
                </a:lnTo>
                <a:lnTo>
                  <a:pt x="24002" y="508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/>
          <p:nvPr/>
        </p:nvSpPr>
        <p:spPr>
          <a:xfrm>
            <a:off x="4754011" y="974140"/>
            <a:ext cx="108478" cy="144962"/>
          </a:xfrm>
          <a:custGeom>
            <a:avLst/>
            <a:gdLst/>
            <a:ahLst/>
            <a:cxnLst/>
            <a:rect l="l" t="t" r="r" b="b"/>
            <a:pathLst>
              <a:path w="108478" h="144962">
                <a:moveTo>
                  <a:pt x="104637" y="21122"/>
                </a:moveTo>
                <a:lnTo>
                  <a:pt x="101757" y="16322"/>
                </a:lnTo>
                <a:lnTo>
                  <a:pt x="96956" y="12481"/>
                </a:lnTo>
                <a:lnTo>
                  <a:pt x="93116" y="7680"/>
                </a:lnTo>
                <a:lnTo>
                  <a:pt x="87355" y="4800"/>
                </a:lnTo>
                <a:lnTo>
                  <a:pt x="80634" y="2880"/>
                </a:lnTo>
                <a:lnTo>
                  <a:pt x="73913" y="960"/>
                </a:lnTo>
                <a:lnTo>
                  <a:pt x="66233" y="0"/>
                </a:lnTo>
                <a:lnTo>
                  <a:pt x="47045" y="0"/>
                </a:lnTo>
                <a:lnTo>
                  <a:pt x="41285" y="960"/>
                </a:lnTo>
                <a:lnTo>
                  <a:pt x="36484" y="1920"/>
                </a:lnTo>
                <a:lnTo>
                  <a:pt x="31683" y="2880"/>
                </a:lnTo>
                <a:lnTo>
                  <a:pt x="27843" y="4800"/>
                </a:lnTo>
                <a:lnTo>
                  <a:pt x="23042" y="5760"/>
                </a:lnTo>
                <a:lnTo>
                  <a:pt x="20162" y="7680"/>
                </a:lnTo>
                <a:lnTo>
                  <a:pt x="16322" y="9601"/>
                </a:lnTo>
                <a:lnTo>
                  <a:pt x="13441" y="10561"/>
                </a:lnTo>
                <a:lnTo>
                  <a:pt x="10561" y="12481"/>
                </a:lnTo>
                <a:lnTo>
                  <a:pt x="9601" y="13441"/>
                </a:lnTo>
                <a:lnTo>
                  <a:pt x="8641" y="15361"/>
                </a:lnTo>
                <a:lnTo>
                  <a:pt x="7680" y="16322"/>
                </a:lnTo>
                <a:lnTo>
                  <a:pt x="6720" y="17282"/>
                </a:lnTo>
                <a:lnTo>
                  <a:pt x="6720" y="27843"/>
                </a:lnTo>
                <a:lnTo>
                  <a:pt x="7680" y="28803"/>
                </a:lnTo>
                <a:lnTo>
                  <a:pt x="7680" y="30723"/>
                </a:lnTo>
                <a:lnTo>
                  <a:pt x="8641" y="31683"/>
                </a:lnTo>
                <a:lnTo>
                  <a:pt x="9601" y="32644"/>
                </a:lnTo>
                <a:lnTo>
                  <a:pt x="12481" y="32644"/>
                </a:lnTo>
                <a:lnTo>
                  <a:pt x="14401" y="31683"/>
                </a:lnTo>
                <a:lnTo>
                  <a:pt x="17282" y="30723"/>
                </a:lnTo>
                <a:lnTo>
                  <a:pt x="19202" y="29763"/>
                </a:lnTo>
                <a:lnTo>
                  <a:pt x="22082" y="27843"/>
                </a:lnTo>
                <a:lnTo>
                  <a:pt x="25923" y="25923"/>
                </a:lnTo>
                <a:lnTo>
                  <a:pt x="29763" y="24003"/>
                </a:lnTo>
                <a:lnTo>
                  <a:pt x="33604" y="23042"/>
                </a:lnTo>
                <a:lnTo>
                  <a:pt x="38404" y="21122"/>
                </a:lnTo>
                <a:lnTo>
                  <a:pt x="43205" y="20162"/>
                </a:lnTo>
                <a:lnTo>
                  <a:pt x="48950" y="19202"/>
                </a:lnTo>
                <a:lnTo>
                  <a:pt x="60472" y="19202"/>
                </a:lnTo>
                <a:lnTo>
                  <a:pt x="65288" y="20162"/>
                </a:lnTo>
                <a:lnTo>
                  <a:pt x="69128" y="21122"/>
                </a:lnTo>
                <a:lnTo>
                  <a:pt x="71993" y="23042"/>
                </a:lnTo>
                <a:lnTo>
                  <a:pt x="75834" y="24963"/>
                </a:lnTo>
                <a:lnTo>
                  <a:pt x="77754" y="26883"/>
                </a:lnTo>
                <a:lnTo>
                  <a:pt x="80634" y="29763"/>
                </a:lnTo>
                <a:lnTo>
                  <a:pt x="82555" y="32644"/>
                </a:lnTo>
                <a:lnTo>
                  <a:pt x="83515" y="36484"/>
                </a:lnTo>
                <a:lnTo>
                  <a:pt x="84475" y="40325"/>
                </a:lnTo>
                <a:lnTo>
                  <a:pt x="84475" y="60487"/>
                </a:lnTo>
                <a:lnTo>
                  <a:pt x="66233" y="60487"/>
                </a:lnTo>
                <a:lnTo>
                  <a:pt x="63582" y="60511"/>
                </a:lnTo>
                <a:lnTo>
                  <a:pt x="50670" y="61343"/>
                </a:lnTo>
                <a:lnTo>
                  <a:pt x="38404" y="63352"/>
                </a:lnTo>
                <a:lnTo>
                  <a:pt x="30723" y="65288"/>
                </a:lnTo>
                <a:lnTo>
                  <a:pt x="23042" y="68168"/>
                </a:lnTo>
                <a:lnTo>
                  <a:pt x="18242" y="71033"/>
                </a:lnTo>
                <a:lnTo>
                  <a:pt x="12481" y="74874"/>
                </a:lnTo>
                <a:lnTo>
                  <a:pt x="7680" y="79674"/>
                </a:lnTo>
                <a:lnTo>
                  <a:pt x="4800" y="85435"/>
                </a:lnTo>
                <a:lnTo>
                  <a:pt x="1920" y="90236"/>
                </a:lnTo>
                <a:lnTo>
                  <a:pt x="0" y="96956"/>
                </a:lnTo>
                <a:lnTo>
                  <a:pt x="0" y="111358"/>
                </a:lnTo>
                <a:lnTo>
                  <a:pt x="1920" y="116159"/>
                </a:lnTo>
                <a:lnTo>
                  <a:pt x="3840" y="121920"/>
                </a:lnTo>
                <a:lnTo>
                  <a:pt x="5760" y="126720"/>
                </a:lnTo>
                <a:lnTo>
                  <a:pt x="8641" y="130561"/>
                </a:lnTo>
                <a:lnTo>
                  <a:pt x="12481" y="134401"/>
                </a:lnTo>
                <a:lnTo>
                  <a:pt x="17282" y="137281"/>
                </a:lnTo>
                <a:lnTo>
                  <a:pt x="21122" y="140162"/>
                </a:lnTo>
                <a:lnTo>
                  <a:pt x="24963" y="110398"/>
                </a:lnTo>
                <a:lnTo>
                  <a:pt x="24963" y="98877"/>
                </a:lnTo>
                <a:lnTo>
                  <a:pt x="25923" y="95996"/>
                </a:lnTo>
                <a:lnTo>
                  <a:pt x="26883" y="93116"/>
                </a:lnTo>
                <a:lnTo>
                  <a:pt x="28803" y="89275"/>
                </a:lnTo>
                <a:lnTo>
                  <a:pt x="31683" y="86395"/>
                </a:lnTo>
                <a:lnTo>
                  <a:pt x="34564" y="84475"/>
                </a:lnTo>
                <a:lnTo>
                  <a:pt x="37444" y="82555"/>
                </a:lnTo>
                <a:lnTo>
                  <a:pt x="42245" y="80634"/>
                </a:lnTo>
                <a:lnTo>
                  <a:pt x="47045" y="79674"/>
                </a:lnTo>
                <a:lnTo>
                  <a:pt x="51846" y="78714"/>
                </a:lnTo>
                <a:lnTo>
                  <a:pt x="57607" y="77754"/>
                </a:lnTo>
                <a:lnTo>
                  <a:pt x="84475" y="77754"/>
                </a:lnTo>
                <a:lnTo>
                  <a:pt x="84475" y="106558"/>
                </a:lnTo>
                <a:lnTo>
                  <a:pt x="78714" y="113278"/>
                </a:lnTo>
                <a:lnTo>
                  <a:pt x="72953" y="118079"/>
                </a:lnTo>
                <a:lnTo>
                  <a:pt x="67193" y="120959"/>
                </a:lnTo>
                <a:lnTo>
                  <a:pt x="62407" y="123840"/>
                </a:lnTo>
                <a:lnTo>
                  <a:pt x="56631" y="125760"/>
                </a:lnTo>
                <a:lnTo>
                  <a:pt x="42245" y="125760"/>
                </a:lnTo>
                <a:lnTo>
                  <a:pt x="36484" y="123840"/>
                </a:lnTo>
                <a:lnTo>
                  <a:pt x="31683" y="119999"/>
                </a:lnTo>
                <a:lnTo>
                  <a:pt x="32644" y="144002"/>
                </a:lnTo>
                <a:lnTo>
                  <a:pt x="39364" y="144962"/>
                </a:lnTo>
                <a:lnTo>
                  <a:pt x="53766" y="144962"/>
                </a:lnTo>
                <a:lnTo>
                  <a:pt x="61447" y="143027"/>
                </a:lnTo>
                <a:lnTo>
                  <a:pt x="69128" y="139202"/>
                </a:lnTo>
                <a:lnTo>
                  <a:pt x="75834" y="136321"/>
                </a:lnTo>
                <a:lnTo>
                  <a:pt x="82555" y="131521"/>
                </a:lnTo>
                <a:lnTo>
                  <a:pt x="88315" y="124800"/>
                </a:lnTo>
                <a:lnTo>
                  <a:pt x="88315" y="140162"/>
                </a:lnTo>
                <a:lnTo>
                  <a:pt x="89275" y="141122"/>
                </a:lnTo>
                <a:lnTo>
                  <a:pt x="90236" y="142082"/>
                </a:lnTo>
                <a:lnTo>
                  <a:pt x="92156" y="142082"/>
                </a:lnTo>
                <a:lnTo>
                  <a:pt x="94076" y="143027"/>
                </a:lnTo>
                <a:lnTo>
                  <a:pt x="103677" y="143027"/>
                </a:lnTo>
                <a:lnTo>
                  <a:pt x="104637" y="142082"/>
                </a:lnTo>
                <a:lnTo>
                  <a:pt x="106558" y="142082"/>
                </a:lnTo>
                <a:lnTo>
                  <a:pt x="107518" y="141122"/>
                </a:lnTo>
                <a:lnTo>
                  <a:pt x="108478" y="140162"/>
                </a:lnTo>
                <a:lnTo>
                  <a:pt x="108478" y="41285"/>
                </a:lnTo>
                <a:lnTo>
                  <a:pt x="107518" y="33604"/>
                </a:lnTo>
                <a:lnTo>
                  <a:pt x="106558" y="27843"/>
                </a:lnTo>
                <a:lnTo>
                  <a:pt x="104637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4775133" y="1084539"/>
            <a:ext cx="11521" cy="33604"/>
          </a:xfrm>
          <a:custGeom>
            <a:avLst/>
            <a:gdLst/>
            <a:ahLst/>
            <a:cxnLst/>
            <a:rect l="l" t="t" r="r" b="b"/>
            <a:pathLst>
              <a:path w="11521" h="33604">
                <a:moveTo>
                  <a:pt x="5760" y="4800"/>
                </a:moveTo>
                <a:lnTo>
                  <a:pt x="3840" y="0"/>
                </a:lnTo>
                <a:lnTo>
                  <a:pt x="0" y="29763"/>
                </a:lnTo>
                <a:lnTo>
                  <a:pt x="5760" y="31683"/>
                </a:lnTo>
                <a:lnTo>
                  <a:pt x="11521" y="33604"/>
                </a:lnTo>
                <a:lnTo>
                  <a:pt x="10561" y="9601"/>
                </a:lnTo>
                <a:lnTo>
                  <a:pt x="576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4927935" y="1076858"/>
            <a:ext cx="13268" cy="40823"/>
          </a:xfrm>
          <a:custGeom>
            <a:avLst/>
            <a:gdLst/>
            <a:ahLst/>
            <a:cxnLst/>
            <a:rect l="l" t="t" r="r" b="b"/>
            <a:pathLst>
              <a:path w="13268" h="40823">
                <a:moveTo>
                  <a:pt x="11336" y="40823"/>
                </a:moveTo>
                <a:lnTo>
                  <a:pt x="13268" y="17282"/>
                </a:lnTo>
                <a:lnTo>
                  <a:pt x="9428" y="13441"/>
                </a:lnTo>
                <a:lnTo>
                  <a:pt x="5587" y="9601"/>
                </a:lnTo>
                <a:lnTo>
                  <a:pt x="2707" y="4800"/>
                </a:lnTo>
                <a:lnTo>
                  <a:pt x="787" y="0"/>
                </a:lnTo>
                <a:lnTo>
                  <a:pt x="0" y="36582"/>
                </a:lnTo>
                <a:lnTo>
                  <a:pt x="11336" y="408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4898974" y="911748"/>
            <a:ext cx="121904" cy="207355"/>
          </a:xfrm>
          <a:custGeom>
            <a:avLst/>
            <a:gdLst/>
            <a:ahLst/>
            <a:cxnLst/>
            <a:rect l="l" t="t" r="r" b="b"/>
            <a:pathLst>
              <a:path w="121904" h="207355">
                <a:moveTo>
                  <a:pt x="66813" y="205371"/>
                </a:moveTo>
                <a:lnTo>
                  <a:pt x="78714" y="200634"/>
                </a:lnTo>
                <a:lnTo>
                  <a:pt x="80289" y="199813"/>
                </a:lnTo>
                <a:lnTo>
                  <a:pt x="90351" y="192831"/>
                </a:lnTo>
                <a:lnTo>
                  <a:pt x="99822" y="183352"/>
                </a:lnTo>
                <a:lnTo>
                  <a:pt x="99822" y="201594"/>
                </a:lnTo>
                <a:lnTo>
                  <a:pt x="100797" y="202554"/>
                </a:lnTo>
                <a:lnTo>
                  <a:pt x="100797" y="203514"/>
                </a:lnTo>
                <a:lnTo>
                  <a:pt x="101757" y="203514"/>
                </a:lnTo>
                <a:lnTo>
                  <a:pt x="102717" y="204475"/>
                </a:lnTo>
                <a:lnTo>
                  <a:pt x="106542" y="204475"/>
                </a:lnTo>
                <a:lnTo>
                  <a:pt x="107502" y="205419"/>
                </a:lnTo>
                <a:lnTo>
                  <a:pt x="115183" y="205419"/>
                </a:lnTo>
                <a:lnTo>
                  <a:pt x="116159" y="204475"/>
                </a:lnTo>
                <a:lnTo>
                  <a:pt x="119024" y="204475"/>
                </a:lnTo>
                <a:lnTo>
                  <a:pt x="119999" y="203514"/>
                </a:lnTo>
                <a:lnTo>
                  <a:pt x="120944" y="203514"/>
                </a:lnTo>
                <a:lnTo>
                  <a:pt x="120944" y="202554"/>
                </a:lnTo>
                <a:lnTo>
                  <a:pt x="121904" y="202554"/>
                </a:lnTo>
                <a:lnTo>
                  <a:pt x="121904" y="3840"/>
                </a:lnTo>
                <a:lnTo>
                  <a:pt x="120944" y="2880"/>
                </a:lnTo>
                <a:lnTo>
                  <a:pt x="119999" y="1920"/>
                </a:lnTo>
                <a:lnTo>
                  <a:pt x="119024" y="1920"/>
                </a:lnTo>
                <a:lnTo>
                  <a:pt x="118064" y="960"/>
                </a:lnTo>
                <a:lnTo>
                  <a:pt x="114223" y="960"/>
                </a:lnTo>
                <a:lnTo>
                  <a:pt x="111343" y="0"/>
                </a:lnTo>
                <a:lnTo>
                  <a:pt x="107502" y="0"/>
                </a:lnTo>
                <a:lnTo>
                  <a:pt x="104637" y="960"/>
                </a:lnTo>
                <a:lnTo>
                  <a:pt x="101757" y="960"/>
                </a:lnTo>
                <a:lnTo>
                  <a:pt x="100797" y="1920"/>
                </a:lnTo>
                <a:lnTo>
                  <a:pt x="98877" y="1920"/>
                </a:lnTo>
                <a:lnTo>
                  <a:pt x="97917" y="2880"/>
                </a:lnTo>
                <a:lnTo>
                  <a:pt x="97917" y="3840"/>
                </a:lnTo>
                <a:lnTo>
                  <a:pt x="96956" y="4800"/>
                </a:lnTo>
                <a:lnTo>
                  <a:pt x="96956" y="81594"/>
                </a:lnTo>
                <a:lnTo>
                  <a:pt x="91196" y="74874"/>
                </a:lnTo>
                <a:lnTo>
                  <a:pt x="84475" y="70073"/>
                </a:lnTo>
                <a:lnTo>
                  <a:pt x="78714" y="67193"/>
                </a:lnTo>
                <a:lnTo>
                  <a:pt x="71993" y="63352"/>
                </a:lnTo>
                <a:lnTo>
                  <a:pt x="64312" y="62392"/>
                </a:lnTo>
                <a:lnTo>
                  <a:pt x="47990" y="62392"/>
                </a:lnTo>
                <a:lnTo>
                  <a:pt x="39349" y="63352"/>
                </a:lnTo>
                <a:lnTo>
                  <a:pt x="32628" y="67193"/>
                </a:lnTo>
                <a:lnTo>
                  <a:pt x="24947" y="71033"/>
                </a:lnTo>
                <a:lnTo>
                  <a:pt x="19187" y="75834"/>
                </a:lnTo>
                <a:lnTo>
                  <a:pt x="14401" y="81594"/>
                </a:lnTo>
                <a:lnTo>
                  <a:pt x="7861" y="92890"/>
                </a:lnTo>
                <a:lnTo>
                  <a:pt x="3840" y="105597"/>
                </a:lnTo>
                <a:lnTo>
                  <a:pt x="2471" y="110417"/>
                </a:lnTo>
                <a:lnTo>
                  <a:pt x="551" y="122674"/>
                </a:lnTo>
                <a:lnTo>
                  <a:pt x="0" y="136306"/>
                </a:lnTo>
                <a:lnTo>
                  <a:pt x="10" y="138040"/>
                </a:lnTo>
                <a:lnTo>
                  <a:pt x="809" y="150913"/>
                </a:lnTo>
                <a:lnTo>
                  <a:pt x="2880" y="163189"/>
                </a:lnTo>
                <a:lnTo>
                  <a:pt x="4800" y="171831"/>
                </a:lnTo>
                <a:lnTo>
                  <a:pt x="7680" y="179511"/>
                </a:lnTo>
                <a:lnTo>
                  <a:pt x="12466" y="186232"/>
                </a:lnTo>
                <a:lnTo>
                  <a:pt x="16306" y="192953"/>
                </a:lnTo>
                <a:lnTo>
                  <a:pt x="22082" y="197754"/>
                </a:lnTo>
                <a:lnTo>
                  <a:pt x="28788" y="201594"/>
                </a:lnTo>
                <a:lnTo>
                  <a:pt x="28961" y="201692"/>
                </a:lnTo>
                <a:lnTo>
                  <a:pt x="29748" y="165110"/>
                </a:lnTo>
                <a:lnTo>
                  <a:pt x="27828" y="159349"/>
                </a:lnTo>
                <a:lnTo>
                  <a:pt x="26868" y="152628"/>
                </a:lnTo>
                <a:lnTo>
                  <a:pt x="25908" y="146867"/>
                </a:lnTo>
                <a:lnTo>
                  <a:pt x="24947" y="140147"/>
                </a:lnTo>
                <a:lnTo>
                  <a:pt x="24947" y="127680"/>
                </a:lnTo>
                <a:lnTo>
                  <a:pt x="25908" y="120944"/>
                </a:lnTo>
                <a:lnTo>
                  <a:pt x="26868" y="115183"/>
                </a:lnTo>
                <a:lnTo>
                  <a:pt x="27828" y="108478"/>
                </a:lnTo>
                <a:lnTo>
                  <a:pt x="29748" y="103677"/>
                </a:lnTo>
                <a:lnTo>
                  <a:pt x="32628" y="98877"/>
                </a:lnTo>
                <a:lnTo>
                  <a:pt x="35509" y="94076"/>
                </a:lnTo>
                <a:lnTo>
                  <a:pt x="39349" y="90236"/>
                </a:lnTo>
                <a:lnTo>
                  <a:pt x="43190" y="87355"/>
                </a:lnTo>
                <a:lnTo>
                  <a:pt x="47990" y="84475"/>
                </a:lnTo>
                <a:lnTo>
                  <a:pt x="52791" y="82555"/>
                </a:lnTo>
                <a:lnTo>
                  <a:pt x="66233" y="82555"/>
                </a:lnTo>
                <a:lnTo>
                  <a:pt x="71993" y="85435"/>
                </a:lnTo>
                <a:lnTo>
                  <a:pt x="78714" y="89275"/>
                </a:lnTo>
                <a:lnTo>
                  <a:pt x="87976" y="97095"/>
                </a:lnTo>
                <a:lnTo>
                  <a:pt x="96956" y="107502"/>
                </a:lnTo>
                <a:lnTo>
                  <a:pt x="96956" y="160309"/>
                </a:lnTo>
                <a:lnTo>
                  <a:pt x="93116" y="165110"/>
                </a:lnTo>
                <a:lnTo>
                  <a:pt x="90236" y="169910"/>
                </a:lnTo>
                <a:lnTo>
                  <a:pt x="86395" y="172791"/>
                </a:lnTo>
                <a:lnTo>
                  <a:pt x="82555" y="175671"/>
                </a:lnTo>
                <a:lnTo>
                  <a:pt x="79674" y="178551"/>
                </a:lnTo>
                <a:lnTo>
                  <a:pt x="76794" y="180472"/>
                </a:lnTo>
                <a:lnTo>
                  <a:pt x="72953" y="182392"/>
                </a:lnTo>
                <a:lnTo>
                  <a:pt x="70073" y="184312"/>
                </a:lnTo>
                <a:lnTo>
                  <a:pt x="67193" y="185272"/>
                </a:lnTo>
                <a:lnTo>
                  <a:pt x="64312" y="186232"/>
                </a:lnTo>
                <a:lnTo>
                  <a:pt x="51831" y="186232"/>
                </a:lnTo>
                <a:lnTo>
                  <a:pt x="46070" y="185272"/>
                </a:lnTo>
                <a:lnTo>
                  <a:pt x="42230" y="182392"/>
                </a:lnTo>
                <a:lnTo>
                  <a:pt x="40297" y="205934"/>
                </a:lnTo>
                <a:lnTo>
                  <a:pt x="53751" y="207355"/>
                </a:lnTo>
                <a:lnTo>
                  <a:pt x="54204" y="207352"/>
                </a:lnTo>
                <a:lnTo>
                  <a:pt x="66813" y="205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5056403" y="974140"/>
            <a:ext cx="121919" cy="144962"/>
          </a:xfrm>
          <a:custGeom>
            <a:avLst/>
            <a:gdLst/>
            <a:ahLst/>
            <a:cxnLst/>
            <a:rect l="l" t="t" r="r" b="b"/>
            <a:pathLst>
              <a:path w="121919" h="144962">
                <a:moveTo>
                  <a:pt x="103677" y="12481"/>
                </a:moveTo>
                <a:lnTo>
                  <a:pt x="97916" y="7680"/>
                </a:lnTo>
                <a:lnTo>
                  <a:pt x="90236" y="4800"/>
                </a:lnTo>
                <a:lnTo>
                  <a:pt x="88611" y="4036"/>
                </a:lnTo>
                <a:lnTo>
                  <a:pt x="76938" y="816"/>
                </a:lnTo>
                <a:lnTo>
                  <a:pt x="63352" y="0"/>
                </a:lnTo>
                <a:lnTo>
                  <a:pt x="62320" y="3"/>
                </a:lnTo>
                <a:lnTo>
                  <a:pt x="49218" y="1039"/>
                </a:lnTo>
                <a:lnTo>
                  <a:pt x="37444" y="4800"/>
                </a:lnTo>
                <a:lnTo>
                  <a:pt x="38404" y="26883"/>
                </a:lnTo>
                <a:lnTo>
                  <a:pt x="42245" y="24003"/>
                </a:lnTo>
                <a:lnTo>
                  <a:pt x="47030" y="22082"/>
                </a:lnTo>
                <a:lnTo>
                  <a:pt x="51831" y="19202"/>
                </a:lnTo>
                <a:lnTo>
                  <a:pt x="56647" y="18242"/>
                </a:lnTo>
                <a:lnTo>
                  <a:pt x="62392" y="18242"/>
                </a:lnTo>
                <a:lnTo>
                  <a:pt x="67121" y="18441"/>
                </a:lnTo>
                <a:lnTo>
                  <a:pt x="80063" y="21930"/>
                </a:lnTo>
                <a:lnTo>
                  <a:pt x="89275" y="29763"/>
                </a:lnTo>
                <a:lnTo>
                  <a:pt x="92107" y="33756"/>
                </a:lnTo>
                <a:lnTo>
                  <a:pt x="96464" y="45273"/>
                </a:lnTo>
                <a:lnTo>
                  <a:pt x="97916" y="59512"/>
                </a:lnTo>
                <a:lnTo>
                  <a:pt x="25923" y="59512"/>
                </a:lnTo>
                <a:lnTo>
                  <a:pt x="25923" y="53766"/>
                </a:lnTo>
                <a:lnTo>
                  <a:pt x="26883" y="48950"/>
                </a:lnTo>
                <a:lnTo>
                  <a:pt x="28803" y="44165"/>
                </a:lnTo>
                <a:lnTo>
                  <a:pt x="30723" y="39364"/>
                </a:lnTo>
                <a:lnTo>
                  <a:pt x="29763" y="7680"/>
                </a:lnTo>
                <a:lnTo>
                  <a:pt x="23042" y="12481"/>
                </a:lnTo>
                <a:lnTo>
                  <a:pt x="17282" y="19202"/>
                </a:lnTo>
                <a:lnTo>
                  <a:pt x="9773" y="30358"/>
                </a:lnTo>
                <a:lnTo>
                  <a:pt x="4800" y="42245"/>
                </a:lnTo>
                <a:lnTo>
                  <a:pt x="3323" y="47170"/>
                </a:lnTo>
                <a:lnTo>
                  <a:pt x="896" y="59389"/>
                </a:lnTo>
                <a:lnTo>
                  <a:pt x="0" y="72953"/>
                </a:lnTo>
                <a:lnTo>
                  <a:pt x="239" y="79997"/>
                </a:lnTo>
                <a:lnTo>
                  <a:pt x="1888" y="92770"/>
                </a:lnTo>
                <a:lnTo>
                  <a:pt x="4800" y="104637"/>
                </a:lnTo>
                <a:lnTo>
                  <a:pt x="7680" y="113278"/>
                </a:lnTo>
                <a:lnTo>
                  <a:pt x="11521" y="120959"/>
                </a:lnTo>
                <a:lnTo>
                  <a:pt x="17282" y="126720"/>
                </a:lnTo>
                <a:lnTo>
                  <a:pt x="23042" y="132481"/>
                </a:lnTo>
                <a:lnTo>
                  <a:pt x="29763" y="137281"/>
                </a:lnTo>
                <a:lnTo>
                  <a:pt x="37444" y="140162"/>
                </a:lnTo>
                <a:lnTo>
                  <a:pt x="40855" y="141228"/>
                </a:lnTo>
                <a:lnTo>
                  <a:pt x="52997" y="143946"/>
                </a:lnTo>
                <a:lnTo>
                  <a:pt x="66233" y="144962"/>
                </a:lnTo>
                <a:lnTo>
                  <a:pt x="72953" y="144962"/>
                </a:lnTo>
                <a:lnTo>
                  <a:pt x="78714" y="144002"/>
                </a:lnTo>
                <a:lnTo>
                  <a:pt x="84475" y="143027"/>
                </a:lnTo>
                <a:lnTo>
                  <a:pt x="89275" y="142082"/>
                </a:lnTo>
                <a:lnTo>
                  <a:pt x="95036" y="141122"/>
                </a:lnTo>
                <a:lnTo>
                  <a:pt x="98877" y="140162"/>
                </a:lnTo>
                <a:lnTo>
                  <a:pt x="102717" y="139202"/>
                </a:lnTo>
                <a:lnTo>
                  <a:pt x="106558" y="138242"/>
                </a:lnTo>
                <a:lnTo>
                  <a:pt x="109438" y="136321"/>
                </a:lnTo>
                <a:lnTo>
                  <a:pt x="111358" y="135361"/>
                </a:lnTo>
                <a:lnTo>
                  <a:pt x="113278" y="134401"/>
                </a:lnTo>
                <a:lnTo>
                  <a:pt x="114239" y="133441"/>
                </a:lnTo>
                <a:lnTo>
                  <a:pt x="115199" y="132481"/>
                </a:lnTo>
                <a:lnTo>
                  <a:pt x="115199" y="131521"/>
                </a:lnTo>
                <a:lnTo>
                  <a:pt x="116159" y="130561"/>
                </a:lnTo>
                <a:lnTo>
                  <a:pt x="116159" y="118079"/>
                </a:lnTo>
                <a:lnTo>
                  <a:pt x="115199" y="117119"/>
                </a:lnTo>
                <a:lnTo>
                  <a:pt x="115199" y="116159"/>
                </a:lnTo>
                <a:lnTo>
                  <a:pt x="114239" y="115199"/>
                </a:lnTo>
                <a:lnTo>
                  <a:pt x="109438" y="115199"/>
                </a:lnTo>
                <a:lnTo>
                  <a:pt x="107518" y="117119"/>
                </a:lnTo>
                <a:lnTo>
                  <a:pt x="104637" y="118079"/>
                </a:lnTo>
                <a:lnTo>
                  <a:pt x="101757" y="119039"/>
                </a:lnTo>
                <a:lnTo>
                  <a:pt x="97916" y="119999"/>
                </a:lnTo>
                <a:lnTo>
                  <a:pt x="95036" y="120959"/>
                </a:lnTo>
                <a:lnTo>
                  <a:pt x="90236" y="122880"/>
                </a:lnTo>
                <a:lnTo>
                  <a:pt x="85435" y="123840"/>
                </a:lnTo>
                <a:lnTo>
                  <a:pt x="80634" y="124800"/>
                </a:lnTo>
                <a:lnTo>
                  <a:pt x="60487" y="124800"/>
                </a:lnTo>
                <a:lnTo>
                  <a:pt x="53766" y="123840"/>
                </a:lnTo>
                <a:lnTo>
                  <a:pt x="48966" y="121920"/>
                </a:lnTo>
                <a:lnTo>
                  <a:pt x="43205" y="119039"/>
                </a:lnTo>
                <a:lnTo>
                  <a:pt x="38404" y="116159"/>
                </a:lnTo>
                <a:lnTo>
                  <a:pt x="35524" y="112318"/>
                </a:lnTo>
                <a:lnTo>
                  <a:pt x="31683" y="107518"/>
                </a:lnTo>
                <a:lnTo>
                  <a:pt x="29763" y="102717"/>
                </a:lnTo>
                <a:lnTo>
                  <a:pt x="27843" y="96956"/>
                </a:lnTo>
                <a:lnTo>
                  <a:pt x="26883" y="91196"/>
                </a:lnTo>
                <a:lnTo>
                  <a:pt x="25923" y="84475"/>
                </a:lnTo>
                <a:lnTo>
                  <a:pt x="25923" y="76794"/>
                </a:lnTo>
                <a:lnTo>
                  <a:pt x="115199" y="76794"/>
                </a:lnTo>
                <a:lnTo>
                  <a:pt x="117119" y="75834"/>
                </a:lnTo>
                <a:lnTo>
                  <a:pt x="119039" y="74874"/>
                </a:lnTo>
                <a:lnTo>
                  <a:pt x="120959" y="72953"/>
                </a:lnTo>
                <a:lnTo>
                  <a:pt x="121919" y="70073"/>
                </a:lnTo>
                <a:lnTo>
                  <a:pt x="121919" y="53766"/>
                </a:lnTo>
                <a:lnTo>
                  <a:pt x="120959" y="45110"/>
                </a:lnTo>
                <a:lnTo>
                  <a:pt x="119039" y="37444"/>
                </a:lnTo>
                <a:lnTo>
                  <a:pt x="116159" y="29763"/>
                </a:lnTo>
                <a:lnTo>
                  <a:pt x="113278" y="24003"/>
                </a:lnTo>
                <a:lnTo>
                  <a:pt x="108478" y="18242"/>
                </a:lnTo>
                <a:lnTo>
                  <a:pt x="103677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5086167" y="978941"/>
            <a:ext cx="8641" cy="34564"/>
          </a:xfrm>
          <a:custGeom>
            <a:avLst/>
            <a:gdLst/>
            <a:ahLst/>
            <a:cxnLst/>
            <a:rect l="l" t="t" r="r" b="b"/>
            <a:pathLst>
              <a:path w="8641" h="34564">
                <a:moveTo>
                  <a:pt x="7680" y="0"/>
                </a:moveTo>
                <a:lnTo>
                  <a:pt x="0" y="2880"/>
                </a:lnTo>
                <a:lnTo>
                  <a:pt x="960" y="34564"/>
                </a:lnTo>
                <a:lnTo>
                  <a:pt x="2880" y="29763"/>
                </a:lnTo>
                <a:lnTo>
                  <a:pt x="5760" y="25923"/>
                </a:lnTo>
                <a:lnTo>
                  <a:pt x="8641" y="22082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654795" y="6355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1595704" y="5757001"/>
            <a:ext cx="151683" cy="214076"/>
          </a:xfrm>
          <a:custGeom>
            <a:avLst/>
            <a:gdLst/>
            <a:ahLst/>
            <a:cxnLst/>
            <a:rect l="l" t="t" r="r" b="b"/>
            <a:pathLst>
              <a:path w="151683" h="214076">
                <a:moveTo>
                  <a:pt x="34386" y="20431"/>
                </a:moveTo>
                <a:lnTo>
                  <a:pt x="24963" y="29763"/>
                </a:lnTo>
                <a:lnTo>
                  <a:pt x="17629" y="39385"/>
                </a:lnTo>
                <a:lnTo>
                  <a:pt x="11432" y="50626"/>
                </a:lnTo>
                <a:lnTo>
                  <a:pt x="6720" y="63352"/>
                </a:lnTo>
                <a:lnTo>
                  <a:pt x="4197" y="71673"/>
                </a:lnTo>
                <a:lnTo>
                  <a:pt x="1792" y="83804"/>
                </a:lnTo>
                <a:lnTo>
                  <a:pt x="429" y="96785"/>
                </a:lnTo>
                <a:lnTo>
                  <a:pt x="0" y="110398"/>
                </a:lnTo>
                <a:lnTo>
                  <a:pt x="119" y="117398"/>
                </a:lnTo>
                <a:lnTo>
                  <a:pt x="1062" y="130746"/>
                </a:lnTo>
                <a:lnTo>
                  <a:pt x="2943" y="143219"/>
                </a:lnTo>
                <a:lnTo>
                  <a:pt x="5760" y="154548"/>
                </a:lnTo>
                <a:lnTo>
                  <a:pt x="10282" y="166626"/>
                </a:lnTo>
                <a:lnTo>
                  <a:pt x="16584" y="177686"/>
                </a:lnTo>
                <a:lnTo>
                  <a:pt x="24003" y="187192"/>
                </a:lnTo>
                <a:lnTo>
                  <a:pt x="30250" y="193569"/>
                </a:lnTo>
                <a:lnTo>
                  <a:pt x="40159" y="201248"/>
                </a:lnTo>
                <a:lnTo>
                  <a:pt x="51846" y="207355"/>
                </a:lnTo>
                <a:lnTo>
                  <a:pt x="62370" y="211065"/>
                </a:lnTo>
                <a:lnTo>
                  <a:pt x="74892" y="213362"/>
                </a:lnTo>
                <a:lnTo>
                  <a:pt x="88315" y="214076"/>
                </a:lnTo>
                <a:lnTo>
                  <a:pt x="95996" y="214076"/>
                </a:lnTo>
                <a:lnTo>
                  <a:pt x="103677" y="213100"/>
                </a:lnTo>
                <a:lnTo>
                  <a:pt x="110398" y="212156"/>
                </a:lnTo>
                <a:lnTo>
                  <a:pt x="117119" y="210235"/>
                </a:lnTo>
                <a:lnTo>
                  <a:pt x="127680" y="206395"/>
                </a:lnTo>
                <a:lnTo>
                  <a:pt x="132481" y="204475"/>
                </a:lnTo>
                <a:lnTo>
                  <a:pt x="137281" y="202554"/>
                </a:lnTo>
                <a:lnTo>
                  <a:pt x="140162" y="200634"/>
                </a:lnTo>
                <a:lnTo>
                  <a:pt x="144002" y="197754"/>
                </a:lnTo>
                <a:lnTo>
                  <a:pt x="145923" y="195833"/>
                </a:lnTo>
                <a:lnTo>
                  <a:pt x="146883" y="194873"/>
                </a:lnTo>
                <a:lnTo>
                  <a:pt x="148803" y="193913"/>
                </a:lnTo>
                <a:lnTo>
                  <a:pt x="148803" y="192953"/>
                </a:lnTo>
                <a:lnTo>
                  <a:pt x="149763" y="192953"/>
                </a:lnTo>
                <a:lnTo>
                  <a:pt x="149763" y="191993"/>
                </a:lnTo>
                <a:lnTo>
                  <a:pt x="150723" y="191033"/>
                </a:lnTo>
                <a:lnTo>
                  <a:pt x="150723" y="186232"/>
                </a:lnTo>
                <a:lnTo>
                  <a:pt x="151683" y="185272"/>
                </a:lnTo>
                <a:lnTo>
                  <a:pt x="151683" y="179511"/>
                </a:lnTo>
                <a:lnTo>
                  <a:pt x="150723" y="177591"/>
                </a:lnTo>
                <a:lnTo>
                  <a:pt x="150723" y="171830"/>
                </a:lnTo>
                <a:lnTo>
                  <a:pt x="149763" y="170870"/>
                </a:lnTo>
                <a:lnTo>
                  <a:pt x="148803" y="169910"/>
                </a:lnTo>
                <a:lnTo>
                  <a:pt x="145923" y="169910"/>
                </a:lnTo>
                <a:lnTo>
                  <a:pt x="143042" y="170870"/>
                </a:lnTo>
                <a:lnTo>
                  <a:pt x="140162" y="172791"/>
                </a:lnTo>
                <a:lnTo>
                  <a:pt x="137281" y="174711"/>
                </a:lnTo>
                <a:lnTo>
                  <a:pt x="134401" y="177591"/>
                </a:lnTo>
                <a:lnTo>
                  <a:pt x="129600" y="179511"/>
                </a:lnTo>
                <a:lnTo>
                  <a:pt x="125760" y="182392"/>
                </a:lnTo>
                <a:lnTo>
                  <a:pt x="119999" y="184312"/>
                </a:lnTo>
                <a:lnTo>
                  <a:pt x="114239" y="186232"/>
                </a:lnTo>
                <a:lnTo>
                  <a:pt x="107518" y="189113"/>
                </a:lnTo>
                <a:lnTo>
                  <a:pt x="100812" y="190073"/>
                </a:lnTo>
                <a:lnTo>
                  <a:pt x="90925" y="190062"/>
                </a:lnTo>
                <a:lnTo>
                  <a:pt x="77926" y="188506"/>
                </a:lnTo>
                <a:lnTo>
                  <a:pt x="66248" y="184312"/>
                </a:lnTo>
                <a:lnTo>
                  <a:pt x="58567" y="180472"/>
                </a:lnTo>
                <a:lnTo>
                  <a:pt x="51846" y="175671"/>
                </a:lnTo>
                <a:lnTo>
                  <a:pt x="46085" y="168950"/>
                </a:lnTo>
                <a:lnTo>
                  <a:pt x="38548" y="156407"/>
                </a:lnTo>
                <a:lnTo>
                  <a:pt x="33604" y="143987"/>
                </a:lnTo>
                <a:lnTo>
                  <a:pt x="31565" y="134572"/>
                </a:lnTo>
                <a:lnTo>
                  <a:pt x="30171" y="122120"/>
                </a:lnTo>
                <a:lnTo>
                  <a:pt x="29763" y="108478"/>
                </a:lnTo>
                <a:lnTo>
                  <a:pt x="30027" y="97277"/>
                </a:lnTo>
                <a:lnTo>
                  <a:pt x="31217" y="84622"/>
                </a:lnTo>
                <a:lnTo>
                  <a:pt x="33604" y="72953"/>
                </a:lnTo>
                <a:lnTo>
                  <a:pt x="40627" y="56393"/>
                </a:lnTo>
                <a:lnTo>
                  <a:pt x="47045" y="46070"/>
                </a:lnTo>
                <a:lnTo>
                  <a:pt x="51846" y="39349"/>
                </a:lnTo>
                <a:lnTo>
                  <a:pt x="58567" y="33604"/>
                </a:lnTo>
                <a:lnTo>
                  <a:pt x="66248" y="29763"/>
                </a:lnTo>
                <a:lnTo>
                  <a:pt x="78364" y="25922"/>
                </a:lnTo>
                <a:lnTo>
                  <a:pt x="91196" y="24963"/>
                </a:lnTo>
                <a:lnTo>
                  <a:pt x="99837" y="24963"/>
                </a:lnTo>
                <a:lnTo>
                  <a:pt x="107518" y="25923"/>
                </a:lnTo>
                <a:lnTo>
                  <a:pt x="113278" y="27828"/>
                </a:lnTo>
                <a:lnTo>
                  <a:pt x="119039" y="29763"/>
                </a:lnTo>
                <a:lnTo>
                  <a:pt x="124800" y="31668"/>
                </a:lnTo>
                <a:lnTo>
                  <a:pt x="128640" y="34549"/>
                </a:lnTo>
                <a:lnTo>
                  <a:pt x="133441" y="37429"/>
                </a:lnTo>
                <a:lnTo>
                  <a:pt x="136321" y="39349"/>
                </a:lnTo>
                <a:lnTo>
                  <a:pt x="139202" y="41269"/>
                </a:lnTo>
                <a:lnTo>
                  <a:pt x="142082" y="44165"/>
                </a:lnTo>
                <a:lnTo>
                  <a:pt x="144002" y="45110"/>
                </a:lnTo>
                <a:lnTo>
                  <a:pt x="146883" y="45110"/>
                </a:lnTo>
                <a:lnTo>
                  <a:pt x="146883" y="44165"/>
                </a:lnTo>
                <a:lnTo>
                  <a:pt x="147843" y="44165"/>
                </a:lnTo>
                <a:lnTo>
                  <a:pt x="147843" y="43190"/>
                </a:lnTo>
                <a:lnTo>
                  <a:pt x="148803" y="43190"/>
                </a:lnTo>
                <a:lnTo>
                  <a:pt x="148803" y="42230"/>
                </a:lnTo>
                <a:lnTo>
                  <a:pt x="149763" y="40325"/>
                </a:lnTo>
                <a:lnTo>
                  <a:pt x="149763" y="37429"/>
                </a:lnTo>
                <a:lnTo>
                  <a:pt x="150723" y="36484"/>
                </a:lnTo>
                <a:lnTo>
                  <a:pt x="150723" y="28803"/>
                </a:lnTo>
                <a:lnTo>
                  <a:pt x="149763" y="27828"/>
                </a:lnTo>
                <a:lnTo>
                  <a:pt x="149763" y="23987"/>
                </a:lnTo>
                <a:lnTo>
                  <a:pt x="148803" y="23042"/>
                </a:lnTo>
                <a:lnTo>
                  <a:pt x="148803" y="21122"/>
                </a:lnTo>
                <a:lnTo>
                  <a:pt x="147843" y="20162"/>
                </a:lnTo>
                <a:lnTo>
                  <a:pt x="146883" y="19202"/>
                </a:lnTo>
                <a:lnTo>
                  <a:pt x="145923" y="18242"/>
                </a:lnTo>
                <a:lnTo>
                  <a:pt x="144002" y="16322"/>
                </a:lnTo>
                <a:lnTo>
                  <a:pt x="142082" y="14401"/>
                </a:lnTo>
                <a:lnTo>
                  <a:pt x="138242" y="12481"/>
                </a:lnTo>
                <a:lnTo>
                  <a:pt x="134401" y="9601"/>
                </a:lnTo>
                <a:lnTo>
                  <a:pt x="129600" y="7680"/>
                </a:lnTo>
                <a:lnTo>
                  <a:pt x="124800" y="6720"/>
                </a:lnTo>
                <a:lnTo>
                  <a:pt x="119999" y="4800"/>
                </a:lnTo>
                <a:lnTo>
                  <a:pt x="115199" y="2880"/>
                </a:lnTo>
                <a:lnTo>
                  <a:pt x="109438" y="1920"/>
                </a:lnTo>
                <a:lnTo>
                  <a:pt x="103677" y="960"/>
                </a:lnTo>
                <a:lnTo>
                  <a:pt x="97917" y="0"/>
                </a:lnTo>
                <a:lnTo>
                  <a:pt x="91080" y="0"/>
                </a:lnTo>
                <a:lnTo>
                  <a:pt x="78005" y="934"/>
                </a:lnTo>
                <a:lnTo>
                  <a:pt x="65569" y="3565"/>
                </a:lnTo>
                <a:lnTo>
                  <a:pt x="53766" y="7680"/>
                </a:lnTo>
                <a:lnTo>
                  <a:pt x="44515" y="12756"/>
                </a:lnTo>
                <a:lnTo>
                  <a:pt x="34386" y="204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1770430" y="5811713"/>
            <a:ext cx="145907" cy="160324"/>
          </a:xfrm>
          <a:custGeom>
            <a:avLst/>
            <a:gdLst/>
            <a:ahLst/>
            <a:cxnLst/>
            <a:rect l="l" t="t" r="r" b="b"/>
            <a:pathLst>
              <a:path w="145907" h="160324">
                <a:moveTo>
                  <a:pt x="45366" y="156508"/>
                </a:moveTo>
                <a:lnTo>
                  <a:pt x="57531" y="159368"/>
                </a:lnTo>
                <a:lnTo>
                  <a:pt x="71033" y="160324"/>
                </a:lnTo>
                <a:lnTo>
                  <a:pt x="79628" y="159861"/>
                </a:lnTo>
                <a:lnTo>
                  <a:pt x="92230" y="157469"/>
                </a:lnTo>
                <a:lnTo>
                  <a:pt x="103677" y="153603"/>
                </a:lnTo>
                <a:lnTo>
                  <a:pt x="117764" y="145683"/>
                </a:lnTo>
                <a:lnTo>
                  <a:pt x="126705" y="137281"/>
                </a:lnTo>
                <a:lnTo>
                  <a:pt x="136350" y="123165"/>
                </a:lnTo>
                <a:lnTo>
                  <a:pt x="141107" y="111358"/>
                </a:lnTo>
                <a:lnTo>
                  <a:pt x="142931" y="104446"/>
                </a:lnTo>
                <a:lnTo>
                  <a:pt x="145109" y="91909"/>
                </a:lnTo>
                <a:lnTo>
                  <a:pt x="145907" y="78714"/>
                </a:lnTo>
                <a:lnTo>
                  <a:pt x="145615" y="70409"/>
                </a:lnTo>
                <a:lnTo>
                  <a:pt x="143952" y="57658"/>
                </a:lnTo>
                <a:lnTo>
                  <a:pt x="141107" y="46085"/>
                </a:lnTo>
                <a:lnTo>
                  <a:pt x="134742" y="31223"/>
                </a:lnTo>
                <a:lnTo>
                  <a:pt x="127665" y="21122"/>
                </a:lnTo>
                <a:lnTo>
                  <a:pt x="117089" y="11943"/>
                </a:lnTo>
                <a:lnTo>
                  <a:pt x="105582" y="5760"/>
                </a:lnTo>
                <a:lnTo>
                  <a:pt x="100545" y="3807"/>
                </a:lnTo>
                <a:lnTo>
                  <a:pt x="88382" y="951"/>
                </a:lnTo>
                <a:lnTo>
                  <a:pt x="74874" y="0"/>
                </a:lnTo>
                <a:lnTo>
                  <a:pt x="66155" y="463"/>
                </a:lnTo>
                <a:lnTo>
                  <a:pt x="53256" y="2855"/>
                </a:lnTo>
                <a:lnTo>
                  <a:pt x="42230" y="6720"/>
                </a:lnTo>
                <a:lnTo>
                  <a:pt x="27680" y="14853"/>
                </a:lnTo>
                <a:lnTo>
                  <a:pt x="18227" y="23042"/>
                </a:lnTo>
                <a:lnTo>
                  <a:pt x="9554" y="36983"/>
                </a:lnTo>
                <a:lnTo>
                  <a:pt x="4785" y="48966"/>
                </a:lnTo>
                <a:lnTo>
                  <a:pt x="2971" y="55865"/>
                </a:lnTo>
                <a:lnTo>
                  <a:pt x="798" y="68405"/>
                </a:lnTo>
                <a:lnTo>
                  <a:pt x="0" y="81594"/>
                </a:lnTo>
                <a:lnTo>
                  <a:pt x="293" y="89919"/>
                </a:lnTo>
                <a:lnTo>
                  <a:pt x="1952" y="102670"/>
                </a:lnTo>
                <a:lnTo>
                  <a:pt x="4785" y="114239"/>
                </a:lnTo>
                <a:lnTo>
                  <a:pt x="11149" y="129100"/>
                </a:lnTo>
                <a:lnTo>
                  <a:pt x="18227" y="139202"/>
                </a:lnTo>
                <a:lnTo>
                  <a:pt x="27828" y="87370"/>
                </a:lnTo>
                <a:lnTo>
                  <a:pt x="27828" y="71033"/>
                </a:lnTo>
                <a:lnTo>
                  <a:pt x="28788" y="63367"/>
                </a:lnTo>
                <a:lnTo>
                  <a:pt x="30708" y="56631"/>
                </a:lnTo>
                <a:lnTo>
                  <a:pt x="32628" y="49926"/>
                </a:lnTo>
                <a:lnTo>
                  <a:pt x="35509" y="44165"/>
                </a:lnTo>
                <a:lnTo>
                  <a:pt x="39349" y="38404"/>
                </a:lnTo>
                <a:lnTo>
                  <a:pt x="43190" y="33604"/>
                </a:lnTo>
                <a:lnTo>
                  <a:pt x="47030" y="29763"/>
                </a:lnTo>
                <a:lnTo>
                  <a:pt x="52791" y="26883"/>
                </a:lnTo>
                <a:lnTo>
                  <a:pt x="58552" y="24002"/>
                </a:lnTo>
                <a:lnTo>
                  <a:pt x="65272" y="23042"/>
                </a:lnTo>
                <a:lnTo>
                  <a:pt x="81594" y="23042"/>
                </a:lnTo>
                <a:lnTo>
                  <a:pt x="89275" y="24002"/>
                </a:lnTo>
                <a:lnTo>
                  <a:pt x="95021" y="27843"/>
                </a:lnTo>
                <a:lnTo>
                  <a:pt x="100797" y="30723"/>
                </a:lnTo>
                <a:lnTo>
                  <a:pt x="104637" y="34564"/>
                </a:lnTo>
                <a:lnTo>
                  <a:pt x="108478" y="39364"/>
                </a:lnTo>
                <a:lnTo>
                  <a:pt x="111358" y="45125"/>
                </a:lnTo>
                <a:lnTo>
                  <a:pt x="114239" y="50886"/>
                </a:lnTo>
                <a:lnTo>
                  <a:pt x="115199" y="58567"/>
                </a:lnTo>
                <a:lnTo>
                  <a:pt x="117104" y="65288"/>
                </a:lnTo>
                <a:lnTo>
                  <a:pt x="117104" y="89275"/>
                </a:lnTo>
                <a:lnTo>
                  <a:pt x="116144" y="96956"/>
                </a:lnTo>
                <a:lnTo>
                  <a:pt x="115199" y="103677"/>
                </a:lnTo>
                <a:lnTo>
                  <a:pt x="113263" y="110398"/>
                </a:lnTo>
                <a:lnTo>
                  <a:pt x="110383" y="116159"/>
                </a:lnTo>
                <a:lnTo>
                  <a:pt x="106542" y="121920"/>
                </a:lnTo>
                <a:lnTo>
                  <a:pt x="102702" y="126720"/>
                </a:lnTo>
                <a:lnTo>
                  <a:pt x="98861" y="130561"/>
                </a:lnTo>
                <a:lnTo>
                  <a:pt x="93116" y="133441"/>
                </a:lnTo>
                <a:lnTo>
                  <a:pt x="87355" y="136321"/>
                </a:lnTo>
                <a:lnTo>
                  <a:pt x="80634" y="137281"/>
                </a:lnTo>
                <a:lnTo>
                  <a:pt x="64312" y="137281"/>
                </a:lnTo>
                <a:lnTo>
                  <a:pt x="56631" y="136321"/>
                </a:lnTo>
                <a:lnTo>
                  <a:pt x="50871" y="133441"/>
                </a:lnTo>
                <a:lnTo>
                  <a:pt x="45110" y="129600"/>
                </a:lnTo>
                <a:lnTo>
                  <a:pt x="41269" y="125760"/>
                </a:lnTo>
                <a:lnTo>
                  <a:pt x="37429" y="120959"/>
                </a:lnTo>
                <a:lnTo>
                  <a:pt x="34549" y="115199"/>
                </a:lnTo>
                <a:lnTo>
                  <a:pt x="31668" y="109438"/>
                </a:lnTo>
                <a:lnTo>
                  <a:pt x="28816" y="148377"/>
                </a:lnTo>
                <a:lnTo>
                  <a:pt x="40309" y="154548"/>
                </a:lnTo>
                <a:lnTo>
                  <a:pt x="45366" y="1565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1789636" y="5899083"/>
            <a:ext cx="12463" cy="61006"/>
          </a:xfrm>
          <a:custGeom>
            <a:avLst/>
            <a:gdLst/>
            <a:ahLst/>
            <a:cxnLst/>
            <a:rect l="l" t="t" r="r" b="b"/>
            <a:pathLst>
              <a:path w="12463" h="61006">
                <a:moveTo>
                  <a:pt x="9610" y="61006"/>
                </a:moveTo>
                <a:lnTo>
                  <a:pt x="12463" y="22067"/>
                </a:lnTo>
                <a:lnTo>
                  <a:pt x="11503" y="14386"/>
                </a:lnTo>
                <a:lnTo>
                  <a:pt x="9582" y="7665"/>
                </a:lnTo>
                <a:lnTo>
                  <a:pt x="8622" y="0"/>
                </a:lnTo>
                <a:lnTo>
                  <a:pt x="0" y="52932"/>
                </a:lnTo>
                <a:lnTo>
                  <a:pt x="9610" y="61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1955703" y="5811713"/>
            <a:ext cx="124800" cy="157444"/>
          </a:xfrm>
          <a:custGeom>
            <a:avLst/>
            <a:gdLst/>
            <a:ahLst/>
            <a:cxnLst/>
            <a:rect l="l" t="t" r="r" b="b"/>
            <a:pathLst>
              <a:path w="124800" h="157444">
                <a:moveTo>
                  <a:pt x="90236" y="1920"/>
                </a:moveTo>
                <a:lnTo>
                  <a:pt x="82555" y="0"/>
                </a:lnTo>
                <a:lnTo>
                  <a:pt x="72501" y="2"/>
                </a:lnTo>
                <a:lnTo>
                  <a:pt x="60258" y="1983"/>
                </a:lnTo>
                <a:lnTo>
                  <a:pt x="47990" y="6720"/>
                </a:lnTo>
                <a:lnTo>
                  <a:pt x="43535" y="9655"/>
                </a:lnTo>
                <a:lnTo>
                  <a:pt x="33675" y="17323"/>
                </a:lnTo>
                <a:lnTo>
                  <a:pt x="24002" y="26883"/>
                </a:lnTo>
                <a:lnTo>
                  <a:pt x="24002" y="6720"/>
                </a:lnTo>
                <a:lnTo>
                  <a:pt x="23027" y="5760"/>
                </a:lnTo>
                <a:lnTo>
                  <a:pt x="23027" y="4800"/>
                </a:lnTo>
                <a:lnTo>
                  <a:pt x="22067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480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84"/>
                </a:lnTo>
                <a:lnTo>
                  <a:pt x="1920" y="156484"/>
                </a:lnTo>
                <a:lnTo>
                  <a:pt x="2880" y="157444"/>
                </a:lnTo>
                <a:lnTo>
                  <a:pt x="21122" y="157444"/>
                </a:lnTo>
                <a:lnTo>
                  <a:pt x="22067" y="156484"/>
                </a:lnTo>
                <a:lnTo>
                  <a:pt x="24947" y="156484"/>
                </a:lnTo>
                <a:lnTo>
                  <a:pt x="24947" y="155524"/>
                </a:lnTo>
                <a:lnTo>
                  <a:pt x="25907" y="155524"/>
                </a:lnTo>
                <a:lnTo>
                  <a:pt x="25907" y="51846"/>
                </a:lnTo>
                <a:lnTo>
                  <a:pt x="29296" y="47724"/>
                </a:lnTo>
                <a:lnTo>
                  <a:pt x="38384" y="37961"/>
                </a:lnTo>
                <a:lnTo>
                  <a:pt x="47030" y="30723"/>
                </a:lnTo>
                <a:lnTo>
                  <a:pt x="53751" y="25923"/>
                </a:lnTo>
                <a:lnTo>
                  <a:pt x="60472" y="23042"/>
                </a:lnTo>
                <a:lnTo>
                  <a:pt x="72953" y="23042"/>
                </a:lnTo>
                <a:lnTo>
                  <a:pt x="76794" y="24002"/>
                </a:lnTo>
                <a:lnTo>
                  <a:pt x="80634" y="26883"/>
                </a:lnTo>
                <a:lnTo>
                  <a:pt x="84475" y="28803"/>
                </a:lnTo>
                <a:lnTo>
                  <a:pt x="88315" y="31683"/>
                </a:lnTo>
                <a:lnTo>
                  <a:pt x="90236" y="34564"/>
                </a:lnTo>
                <a:lnTo>
                  <a:pt x="93116" y="38404"/>
                </a:lnTo>
                <a:lnTo>
                  <a:pt x="95036" y="43205"/>
                </a:lnTo>
                <a:lnTo>
                  <a:pt x="95996" y="48005"/>
                </a:lnTo>
                <a:lnTo>
                  <a:pt x="97916" y="52806"/>
                </a:lnTo>
                <a:lnTo>
                  <a:pt x="97916" y="153603"/>
                </a:lnTo>
                <a:lnTo>
                  <a:pt x="98877" y="154548"/>
                </a:lnTo>
                <a:lnTo>
                  <a:pt x="98877" y="155524"/>
                </a:lnTo>
                <a:lnTo>
                  <a:pt x="99837" y="156484"/>
                </a:lnTo>
                <a:lnTo>
                  <a:pt x="100797" y="156484"/>
                </a:lnTo>
                <a:lnTo>
                  <a:pt x="101757" y="157444"/>
                </a:lnTo>
                <a:lnTo>
                  <a:pt x="119984" y="157444"/>
                </a:lnTo>
                <a:lnTo>
                  <a:pt x="120944" y="156484"/>
                </a:lnTo>
                <a:lnTo>
                  <a:pt x="122864" y="156484"/>
                </a:lnTo>
                <a:lnTo>
                  <a:pt x="123825" y="155524"/>
                </a:lnTo>
                <a:lnTo>
                  <a:pt x="124800" y="154548"/>
                </a:lnTo>
                <a:lnTo>
                  <a:pt x="124789" y="62430"/>
                </a:lnTo>
                <a:lnTo>
                  <a:pt x="123984" y="49003"/>
                </a:lnTo>
                <a:lnTo>
                  <a:pt x="121919" y="37444"/>
                </a:lnTo>
                <a:lnTo>
                  <a:pt x="119984" y="30723"/>
                </a:lnTo>
                <a:lnTo>
                  <a:pt x="117104" y="24002"/>
                </a:lnTo>
                <a:lnTo>
                  <a:pt x="113263" y="18242"/>
                </a:lnTo>
                <a:lnTo>
                  <a:pt x="109423" y="13441"/>
                </a:lnTo>
                <a:lnTo>
                  <a:pt x="103677" y="8641"/>
                </a:lnTo>
                <a:lnTo>
                  <a:pt x="96956" y="5760"/>
                </a:lnTo>
                <a:lnTo>
                  <a:pt x="90236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2104491" y="5814593"/>
            <a:ext cx="138242" cy="154564"/>
          </a:xfrm>
          <a:custGeom>
            <a:avLst/>
            <a:gdLst/>
            <a:ahLst/>
            <a:cxnLst/>
            <a:rect l="l" t="t" r="r" b="b"/>
            <a:pathLst>
              <a:path w="138242" h="154564">
                <a:moveTo>
                  <a:pt x="960" y="8641"/>
                </a:moveTo>
                <a:lnTo>
                  <a:pt x="960" y="9601"/>
                </a:lnTo>
                <a:lnTo>
                  <a:pt x="1920" y="11521"/>
                </a:lnTo>
                <a:lnTo>
                  <a:pt x="50886" y="148803"/>
                </a:lnTo>
                <a:lnTo>
                  <a:pt x="51846" y="150723"/>
                </a:lnTo>
                <a:lnTo>
                  <a:pt x="51846" y="151668"/>
                </a:lnTo>
                <a:lnTo>
                  <a:pt x="52806" y="151668"/>
                </a:lnTo>
                <a:lnTo>
                  <a:pt x="53766" y="152643"/>
                </a:lnTo>
                <a:lnTo>
                  <a:pt x="54711" y="153603"/>
                </a:lnTo>
                <a:lnTo>
                  <a:pt x="55686" y="153603"/>
                </a:lnTo>
                <a:lnTo>
                  <a:pt x="57607" y="154564"/>
                </a:lnTo>
                <a:lnTo>
                  <a:pt x="81610" y="154564"/>
                </a:lnTo>
                <a:lnTo>
                  <a:pt x="82555" y="153603"/>
                </a:lnTo>
                <a:lnTo>
                  <a:pt x="84475" y="153603"/>
                </a:lnTo>
                <a:lnTo>
                  <a:pt x="85435" y="152643"/>
                </a:lnTo>
                <a:lnTo>
                  <a:pt x="85435" y="151668"/>
                </a:lnTo>
                <a:lnTo>
                  <a:pt x="86395" y="151668"/>
                </a:lnTo>
                <a:lnTo>
                  <a:pt x="87355" y="150723"/>
                </a:lnTo>
                <a:lnTo>
                  <a:pt x="87355" y="148803"/>
                </a:lnTo>
                <a:lnTo>
                  <a:pt x="137281" y="11521"/>
                </a:lnTo>
                <a:lnTo>
                  <a:pt x="137281" y="9601"/>
                </a:lnTo>
                <a:lnTo>
                  <a:pt x="138242" y="8641"/>
                </a:lnTo>
                <a:lnTo>
                  <a:pt x="138242" y="2880"/>
                </a:lnTo>
                <a:lnTo>
                  <a:pt x="137281" y="1920"/>
                </a:lnTo>
                <a:lnTo>
                  <a:pt x="136321" y="960"/>
                </a:lnTo>
                <a:lnTo>
                  <a:pt x="135361" y="960"/>
                </a:lnTo>
                <a:lnTo>
                  <a:pt x="134401" y="0"/>
                </a:lnTo>
                <a:lnTo>
                  <a:pt x="117119" y="0"/>
                </a:lnTo>
                <a:lnTo>
                  <a:pt x="115199" y="960"/>
                </a:lnTo>
                <a:lnTo>
                  <a:pt x="113278" y="960"/>
                </a:lnTo>
                <a:lnTo>
                  <a:pt x="113278" y="1920"/>
                </a:lnTo>
                <a:lnTo>
                  <a:pt x="112318" y="2880"/>
                </a:lnTo>
                <a:lnTo>
                  <a:pt x="111358" y="2880"/>
                </a:lnTo>
                <a:lnTo>
                  <a:pt x="111358" y="4800"/>
                </a:lnTo>
                <a:lnTo>
                  <a:pt x="71048" y="124800"/>
                </a:lnTo>
                <a:lnTo>
                  <a:pt x="70073" y="126720"/>
                </a:lnTo>
                <a:lnTo>
                  <a:pt x="69113" y="124800"/>
                </a:lnTo>
                <a:lnTo>
                  <a:pt x="28803" y="4800"/>
                </a:lnTo>
                <a:lnTo>
                  <a:pt x="27843" y="3840"/>
                </a:lnTo>
                <a:lnTo>
                  <a:pt x="27843" y="2880"/>
                </a:lnTo>
                <a:lnTo>
                  <a:pt x="26883" y="2880"/>
                </a:lnTo>
                <a:lnTo>
                  <a:pt x="26883" y="1920"/>
                </a:lnTo>
                <a:lnTo>
                  <a:pt x="25923" y="960"/>
                </a:lnTo>
                <a:lnTo>
                  <a:pt x="24963" y="960"/>
                </a:lnTo>
                <a:lnTo>
                  <a:pt x="24003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7680"/>
                </a:lnTo>
                <a:lnTo>
                  <a:pt x="96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2260015" y="5825181"/>
            <a:ext cx="127665" cy="146855"/>
          </a:xfrm>
          <a:custGeom>
            <a:avLst/>
            <a:gdLst/>
            <a:ahLst/>
            <a:cxnLst/>
            <a:rect l="l" t="t" r="r" b="b"/>
            <a:pathLst>
              <a:path w="127665" h="146855">
                <a:moveTo>
                  <a:pt x="29748" y="41257"/>
                </a:moveTo>
                <a:lnTo>
                  <a:pt x="28317" y="0"/>
                </a:lnTo>
                <a:lnTo>
                  <a:pt x="19187" y="8613"/>
                </a:lnTo>
                <a:lnTo>
                  <a:pt x="16911" y="11085"/>
                </a:lnTo>
                <a:lnTo>
                  <a:pt x="10109" y="21525"/>
                </a:lnTo>
                <a:lnTo>
                  <a:pt x="4785" y="33576"/>
                </a:lnTo>
                <a:lnTo>
                  <a:pt x="2819" y="41571"/>
                </a:lnTo>
                <a:lnTo>
                  <a:pt x="756" y="53867"/>
                </a:lnTo>
                <a:lnTo>
                  <a:pt x="0" y="67165"/>
                </a:lnTo>
                <a:lnTo>
                  <a:pt x="406" y="77711"/>
                </a:lnTo>
                <a:lnTo>
                  <a:pt x="2079" y="90483"/>
                </a:lnTo>
                <a:lnTo>
                  <a:pt x="4785" y="101730"/>
                </a:lnTo>
                <a:lnTo>
                  <a:pt x="11733" y="117084"/>
                </a:lnTo>
                <a:lnTo>
                  <a:pt x="19187" y="126693"/>
                </a:lnTo>
                <a:lnTo>
                  <a:pt x="29554" y="135591"/>
                </a:lnTo>
                <a:lnTo>
                  <a:pt x="41269" y="141079"/>
                </a:lnTo>
                <a:lnTo>
                  <a:pt x="47485" y="143259"/>
                </a:lnTo>
                <a:lnTo>
                  <a:pt x="59771" y="145954"/>
                </a:lnTo>
                <a:lnTo>
                  <a:pt x="72953" y="146855"/>
                </a:lnTo>
                <a:lnTo>
                  <a:pt x="79674" y="146855"/>
                </a:lnTo>
                <a:lnTo>
                  <a:pt x="86395" y="145895"/>
                </a:lnTo>
                <a:lnTo>
                  <a:pt x="92156" y="144920"/>
                </a:lnTo>
                <a:lnTo>
                  <a:pt x="98861" y="143975"/>
                </a:lnTo>
                <a:lnTo>
                  <a:pt x="103677" y="143015"/>
                </a:lnTo>
                <a:lnTo>
                  <a:pt x="108478" y="141079"/>
                </a:lnTo>
                <a:lnTo>
                  <a:pt x="113263" y="140135"/>
                </a:lnTo>
                <a:lnTo>
                  <a:pt x="117104" y="139174"/>
                </a:lnTo>
                <a:lnTo>
                  <a:pt x="119984" y="137254"/>
                </a:lnTo>
                <a:lnTo>
                  <a:pt x="122864" y="136294"/>
                </a:lnTo>
                <a:lnTo>
                  <a:pt x="124785" y="135334"/>
                </a:lnTo>
                <a:lnTo>
                  <a:pt x="124785" y="134374"/>
                </a:lnTo>
                <a:lnTo>
                  <a:pt x="125745" y="134374"/>
                </a:lnTo>
                <a:lnTo>
                  <a:pt x="125745" y="133414"/>
                </a:lnTo>
                <a:lnTo>
                  <a:pt x="126705" y="132454"/>
                </a:lnTo>
                <a:lnTo>
                  <a:pt x="127665" y="131493"/>
                </a:lnTo>
                <a:lnTo>
                  <a:pt x="127665" y="117092"/>
                </a:lnTo>
                <a:lnTo>
                  <a:pt x="126705" y="116132"/>
                </a:lnTo>
                <a:lnTo>
                  <a:pt x="126705" y="115171"/>
                </a:lnTo>
                <a:lnTo>
                  <a:pt x="125745" y="115171"/>
                </a:lnTo>
                <a:lnTo>
                  <a:pt x="125745" y="114211"/>
                </a:lnTo>
                <a:lnTo>
                  <a:pt x="119984" y="114211"/>
                </a:lnTo>
                <a:lnTo>
                  <a:pt x="118064" y="116132"/>
                </a:lnTo>
                <a:lnTo>
                  <a:pt x="115199" y="117092"/>
                </a:lnTo>
                <a:lnTo>
                  <a:pt x="112303" y="118052"/>
                </a:lnTo>
                <a:lnTo>
                  <a:pt x="108478" y="119012"/>
                </a:lnTo>
                <a:lnTo>
                  <a:pt x="104637" y="120932"/>
                </a:lnTo>
                <a:lnTo>
                  <a:pt x="99837" y="121892"/>
                </a:lnTo>
                <a:lnTo>
                  <a:pt x="94076" y="122852"/>
                </a:lnTo>
                <a:lnTo>
                  <a:pt x="88315" y="124773"/>
                </a:lnTo>
                <a:lnTo>
                  <a:pt x="67193" y="124773"/>
                </a:lnTo>
                <a:lnTo>
                  <a:pt x="59512" y="123813"/>
                </a:lnTo>
                <a:lnTo>
                  <a:pt x="53751" y="120932"/>
                </a:lnTo>
                <a:lnTo>
                  <a:pt x="47030" y="119012"/>
                </a:lnTo>
                <a:lnTo>
                  <a:pt x="42230" y="115171"/>
                </a:lnTo>
                <a:lnTo>
                  <a:pt x="39349" y="110371"/>
                </a:lnTo>
                <a:lnTo>
                  <a:pt x="34549" y="105570"/>
                </a:lnTo>
                <a:lnTo>
                  <a:pt x="32628" y="100770"/>
                </a:lnTo>
                <a:lnTo>
                  <a:pt x="30708" y="94049"/>
                </a:lnTo>
                <a:lnTo>
                  <a:pt x="28788" y="87328"/>
                </a:lnTo>
                <a:lnTo>
                  <a:pt x="28788" y="47003"/>
                </a:lnTo>
                <a:lnTo>
                  <a:pt x="29748" y="412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2288332" y="5811713"/>
            <a:ext cx="106069" cy="94076"/>
          </a:xfrm>
          <a:custGeom>
            <a:avLst/>
            <a:gdLst/>
            <a:ahLst/>
            <a:cxnLst/>
            <a:rect l="l" t="t" r="r" b="b"/>
            <a:pathLst>
              <a:path w="106069" h="94076">
                <a:moveTo>
                  <a:pt x="85906" y="14401"/>
                </a:moveTo>
                <a:lnTo>
                  <a:pt x="79201" y="9601"/>
                </a:lnTo>
                <a:lnTo>
                  <a:pt x="70544" y="5760"/>
                </a:lnTo>
                <a:lnTo>
                  <a:pt x="67337" y="4311"/>
                </a:lnTo>
                <a:lnTo>
                  <a:pt x="55628" y="1077"/>
                </a:lnTo>
                <a:lnTo>
                  <a:pt x="41756" y="0"/>
                </a:lnTo>
                <a:lnTo>
                  <a:pt x="37522" y="105"/>
                </a:lnTo>
                <a:lnTo>
                  <a:pt x="24699" y="1856"/>
                </a:lnTo>
                <a:lnTo>
                  <a:pt x="12952" y="5760"/>
                </a:lnTo>
                <a:lnTo>
                  <a:pt x="11024" y="6657"/>
                </a:lnTo>
                <a:lnTo>
                  <a:pt x="0" y="13468"/>
                </a:lnTo>
                <a:lnTo>
                  <a:pt x="1431" y="54726"/>
                </a:lnTo>
                <a:lnTo>
                  <a:pt x="3351" y="48966"/>
                </a:lnTo>
                <a:lnTo>
                  <a:pt x="5271" y="43205"/>
                </a:lnTo>
                <a:lnTo>
                  <a:pt x="7192" y="38404"/>
                </a:lnTo>
                <a:lnTo>
                  <a:pt x="11032" y="34564"/>
                </a:lnTo>
                <a:lnTo>
                  <a:pt x="13912" y="30723"/>
                </a:lnTo>
                <a:lnTo>
                  <a:pt x="18713" y="27843"/>
                </a:lnTo>
                <a:lnTo>
                  <a:pt x="23514" y="24963"/>
                </a:lnTo>
                <a:lnTo>
                  <a:pt x="28314" y="22082"/>
                </a:lnTo>
                <a:lnTo>
                  <a:pt x="34075" y="21122"/>
                </a:lnTo>
                <a:lnTo>
                  <a:pt x="40796" y="21122"/>
                </a:lnTo>
                <a:lnTo>
                  <a:pt x="47628" y="21549"/>
                </a:lnTo>
                <a:lnTo>
                  <a:pt x="60028" y="25410"/>
                </a:lnTo>
                <a:lnTo>
                  <a:pt x="69599" y="33604"/>
                </a:lnTo>
                <a:lnTo>
                  <a:pt x="73986" y="40017"/>
                </a:lnTo>
                <a:lnTo>
                  <a:pt x="77947" y="51677"/>
                </a:lnTo>
                <a:lnTo>
                  <a:pt x="79201" y="66248"/>
                </a:lnTo>
                <a:lnTo>
                  <a:pt x="471" y="66248"/>
                </a:lnTo>
                <a:lnTo>
                  <a:pt x="471" y="60472"/>
                </a:lnTo>
                <a:lnTo>
                  <a:pt x="471" y="94076"/>
                </a:lnTo>
                <a:lnTo>
                  <a:pt x="471" y="85435"/>
                </a:lnTo>
                <a:lnTo>
                  <a:pt x="98388" y="85435"/>
                </a:lnTo>
                <a:lnTo>
                  <a:pt x="100308" y="84475"/>
                </a:lnTo>
                <a:lnTo>
                  <a:pt x="102228" y="82555"/>
                </a:lnTo>
                <a:lnTo>
                  <a:pt x="105109" y="80634"/>
                </a:lnTo>
                <a:lnTo>
                  <a:pt x="106069" y="77754"/>
                </a:lnTo>
                <a:lnTo>
                  <a:pt x="106069" y="69128"/>
                </a:lnTo>
                <a:lnTo>
                  <a:pt x="106045" y="67277"/>
                </a:lnTo>
                <a:lnTo>
                  <a:pt x="104726" y="54466"/>
                </a:lnTo>
                <a:lnTo>
                  <a:pt x="102228" y="42245"/>
                </a:lnTo>
                <a:lnTo>
                  <a:pt x="99348" y="34564"/>
                </a:lnTo>
                <a:lnTo>
                  <a:pt x="95507" y="26883"/>
                </a:lnTo>
                <a:lnTo>
                  <a:pt x="90707" y="21122"/>
                </a:lnTo>
                <a:lnTo>
                  <a:pt x="85906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2434727" y="5811713"/>
            <a:ext cx="125760" cy="157444"/>
          </a:xfrm>
          <a:custGeom>
            <a:avLst/>
            <a:gdLst/>
            <a:ahLst/>
            <a:cxnLst/>
            <a:rect l="l" t="t" r="r" b="b"/>
            <a:pathLst>
              <a:path w="125760" h="157444">
                <a:moveTo>
                  <a:pt x="99837" y="155524"/>
                </a:moveTo>
                <a:lnTo>
                  <a:pt x="100797" y="156484"/>
                </a:lnTo>
                <a:lnTo>
                  <a:pt x="101757" y="156484"/>
                </a:lnTo>
                <a:lnTo>
                  <a:pt x="102717" y="157444"/>
                </a:lnTo>
                <a:lnTo>
                  <a:pt x="119984" y="157444"/>
                </a:lnTo>
                <a:lnTo>
                  <a:pt x="121919" y="156484"/>
                </a:lnTo>
                <a:lnTo>
                  <a:pt x="123825" y="156484"/>
                </a:lnTo>
                <a:lnTo>
                  <a:pt x="124800" y="155524"/>
                </a:lnTo>
                <a:lnTo>
                  <a:pt x="124800" y="154548"/>
                </a:lnTo>
                <a:lnTo>
                  <a:pt x="125760" y="153603"/>
                </a:lnTo>
                <a:lnTo>
                  <a:pt x="125749" y="62428"/>
                </a:lnTo>
                <a:lnTo>
                  <a:pt x="124948" y="49002"/>
                </a:lnTo>
                <a:lnTo>
                  <a:pt x="122864" y="37444"/>
                </a:lnTo>
                <a:lnTo>
                  <a:pt x="120959" y="30723"/>
                </a:lnTo>
                <a:lnTo>
                  <a:pt x="118079" y="24002"/>
                </a:lnTo>
                <a:lnTo>
                  <a:pt x="114239" y="18242"/>
                </a:lnTo>
                <a:lnTo>
                  <a:pt x="109438" y="13441"/>
                </a:lnTo>
                <a:lnTo>
                  <a:pt x="104637" y="8641"/>
                </a:lnTo>
                <a:lnTo>
                  <a:pt x="97917" y="5760"/>
                </a:lnTo>
                <a:lnTo>
                  <a:pt x="97744" y="5662"/>
                </a:lnTo>
                <a:lnTo>
                  <a:pt x="86407" y="1415"/>
                </a:lnTo>
                <a:lnTo>
                  <a:pt x="72953" y="0"/>
                </a:lnTo>
                <a:lnTo>
                  <a:pt x="65272" y="0"/>
                </a:lnTo>
                <a:lnTo>
                  <a:pt x="56631" y="2880"/>
                </a:lnTo>
                <a:lnTo>
                  <a:pt x="48950" y="6720"/>
                </a:lnTo>
                <a:lnTo>
                  <a:pt x="43662" y="9968"/>
                </a:lnTo>
                <a:lnTo>
                  <a:pt x="33922" y="17522"/>
                </a:lnTo>
                <a:lnTo>
                  <a:pt x="24003" y="26883"/>
                </a:lnTo>
                <a:lnTo>
                  <a:pt x="24003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67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54548"/>
                </a:lnTo>
                <a:lnTo>
                  <a:pt x="960" y="155524"/>
                </a:lnTo>
                <a:lnTo>
                  <a:pt x="1920" y="156484"/>
                </a:lnTo>
                <a:lnTo>
                  <a:pt x="2880" y="156484"/>
                </a:lnTo>
                <a:lnTo>
                  <a:pt x="3840" y="157444"/>
                </a:lnTo>
                <a:lnTo>
                  <a:pt x="22067" y="157444"/>
                </a:lnTo>
                <a:lnTo>
                  <a:pt x="23042" y="156484"/>
                </a:lnTo>
                <a:lnTo>
                  <a:pt x="24947" y="156484"/>
                </a:lnTo>
                <a:lnTo>
                  <a:pt x="25907" y="155524"/>
                </a:lnTo>
                <a:lnTo>
                  <a:pt x="26883" y="154548"/>
                </a:lnTo>
                <a:lnTo>
                  <a:pt x="26883" y="51846"/>
                </a:lnTo>
                <a:lnTo>
                  <a:pt x="30263" y="47732"/>
                </a:lnTo>
                <a:lnTo>
                  <a:pt x="39347" y="37964"/>
                </a:lnTo>
                <a:lnTo>
                  <a:pt x="47990" y="30723"/>
                </a:lnTo>
                <a:lnTo>
                  <a:pt x="54711" y="25923"/>
                </a:lnTo>
                <a:lnTo>
                  <a:pt x="61432" y="23042"/>
                </a:lnTo>
                <a:lnTo>
                  <a:pt x="72953" y="23042"/>
                </a:lnTo>
                <a:lnTo>
                  <a:pt x="77754" y="24002"/>
                </a:lnTo>
                <a:lnTo>
                  <a:pt x="81594" y="26883"/>
                </a:lnTo>
                <a:lnTo>
                  <a:pt x="85435" y="28803"/>
                </a:lnTo>
                <a:lnTo>
                  <a:pt x="88315" y="31683"/>
                </a:lnTo>
                <a:lnTo>
                  <a:pt x="91196" y="34564"/>
                </a:lnTo>
                <a:lnTo>
                  <a:pt x="94076" y="38404"/>
                </a:lnTo>
                <a:lnTo>
                  <a:pt x="95036" y="43205"/>
                </a:lnTo>
                <a:lnTo>
                  <a:pt x="96956" y="48005"/>
                </a:lnTo>
                <a:lnTo>
                  <a:pt x="97917" y="52806"/>
                </a:lnTo>
                <a:lnTo>
                  <a:pt x="98877" y="59527"/>
                </a:lnTo>
                <a:lnTo>
                  <a:pt x="98877" y="155524"/>
                </a:lnTo>
                <a:lnTo>
                  <a:pt x="99837" y="15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2586395" y="5775243"/>
            <a:ext cx="95036" cy="195834"/>
          </a:xfrm>
          <a:custGeom>
            <a:avLst/>
            <a:gdLst/>
            <a:ahLst/>
            <a:cxnLst/>
            <a:rect l="l" t="t" r="r" b="b"/>
            <a:pathLst>
              <a:path w="95036" h="195834">
                <a:moveTo>
                  <a:pt x="94076" y="43190"/>
                </a:moveTo>
                <a:lnTo>
                  <a:pt x="93116" y="42230"/>
                </a:lnTo>
                <a:lnTo>
                  <a:pt x="93116" y="41269"/>
                </a:lnTo>
                <a:lnTo>
                  <a:pt x="92156" y="41269"/>
                </a:lnTo>
                <a:lnTo>
                  <a:pt x="91196" y="40309"/>
                </a:lnTo>
                <a:lnTo>
                  <a:pt x="51846" y="40309"/>
                </a:lnTo>
                <a:lnTo>
                  <a:pt x="51846" y="3840"/>
                </a:lnTo>
                <a:lnTo>
                  <a:pt x="50886" y="3840"/>
                </a:lnTo>
                <a:lnTo>
                  <a:pt x="50886" y="2880"/>
                </a:lnTo>
                <a:lnTo>
                  <a:pt x="49926" y="1920"/>
                </a:lnTo>
                <a:lnTo>
                  <a:pt x="48966" y="1920"/>
                </a:lnTo>
                <a:lnTo>
                  <a:pt x="48006" y="960"/>
                </a:lnTo>
                <a:lnTo>
                  <a:pt x="45125" y="960"/>
                </a:lnTo>
                <a:lnTo>
                  <a:pt x="43205" y="0"/>
                </a:lnTo>
                <a:lnTo>
                  <a:pt x="33604" y="0"/>
                </a:lnTo>
                <a:lnTo>
                  <a:pt x="31683" y="960"/>
                </a:lnTo>
                <a:lnTo>
                  <a:pt x="28803" y="960"/>
                </a:lnTo>
                <a:lnTo>
                  <a:pt x="27843" y="1920"/>
                </a:lnTo>
                <a:lnTo>
                  <a:pt x="26883" y="1920"/>
                </a:lnTo>
                <a:lnTo>
                  <a:pt x="25923" y="2880"/>
                </a:lnTo>
                <a:lnTo>
                  <a:pt x="25923" y="3840"/>
                </a:lnTo>
                <a:lnTo>
                  <a:pt x="24963" y="4800"/>
                </a:lnTo>
                <a:lnTo>
                  <a:pt x="24963" y="40309"/>
                </a:lnTo>
                <a:lnTo>
                  <a:pt x="2880" y="40309"/>
                </a:lnTo>
                <a:lnTo>
                  <a:pt x="1920" y="41269"/>
                </a:lnTo>
                <a:lnTo>
                  <a:pt x="960" y="41269"/>
                </a:lnTo>
                <a:lnTo>
                  <a:pt x="960" y="43190"/>
                </a:lnTo>
                <a:lnTo>
                  <a:pt x="0" y="45110"/>
                </a:lnTo>
                <a:lnTo>
                  <a:pt x="0" y="57591"/>
                </a:lnTo>
                <a:lnTo>
                  <a:pt x="960" y="59512"/>
                </a:lnTo>
                <a:lnTo>
                  <a:pt x="1920" y="61432"/>
                </a:lnTo>
                <a:lnTo>
                  <a:pt x="2880" y="62392"/>
                </a:lnTo>
                <a:lnTo>
                  <a:pt x="24963" y="62392"/>
                </a:lnTo>
                <a:lnTo>
                  <a:pt x="24963" y="155508"/>
                </a:lnTo>
                <a:lnTo>
                  <a:pt x="25923" y="162229"/>
                </a:lnTo>
                <a:lnTo>
                  <a:pt x="27843" y="168950"/>
                </a:lnTo>
                <a:lnTo>
                  <a:pt x="28803" y="174711"/>
                </a:lnTo>
                <a:lnTo>
                  <a:pt x="31683" y="180472"/>
                </a:lnTo>
                <a:lnTo>
                  <a:pt x="35524" y="184312"/>
                </a:lnTo>
                <a:lnTo>
                  <a:pt x="38404" y="188153"/>
                </a:lnTo>
                <a:lnTo>
                  <a:pt x="43205" y="191018"/>
                </a:lnTo>
                <a:lnTo>
                  <a:pt x="48006" y="192953"/>
                </a:lnTo>
                <a:lnTo>
                  <a:pt x="53766" y="194858"/>
                </a:lnTo>
                <a:lnTo>
                  <a:pt x="60487" y="195834"/>
                </a:lnTo>
                <a:lnTo>
                  <a:pt x="74889" y="195834"/>
                </a:lnTo>
                <a:lnTo>
                  <a:pt x="77754" y="194858"/>
                </a:lnTo>
                <a:lnTo>
                  <a:pt x="79674" y="194858"/>
                </a:lnTo>
                <a:lnTo>
                  <a:pt x="82570" y="193913"/>
                </a:lnTo>
                <a:lnTo>
                  <a:pt x="84475" y="193913"/>
                </a:lnTo>
                <a:lnTo>
                  <a:pt x="86395" y="192953"/>
                </a:lnTo>
                <a:lnTo>
                  <a:pt x="88315" y="192953"/>
                </a:lnTo>
                <a:lnTo>
                  <a:pt x="90236" y="191993"/>
                </a:lnTo>
                <a:lnTo>
                  <a:pt x="91196" y="191018"/>
                </a:lnTo>
                <a:lnTo>
                  <a:pt x="92156" y="190073"/>
                </a:lnTo>
                <a:lnTo>
                  <a:pt x="93116" y="189113"/>
                </a:lnTo>
                <a:lnTo>
                  <a:pt x="94076" y="188153"/>
                </a:lnTo>
                <a:lnTo>
                  <a:pt x="94076" y="184312"/>
                </a:lnTo>
                <a:lnTo>
                  <a:pt x="95036" y="181432"/>
                </a:lnTo>
                <a:lnTo>
                  <a:pt x="95036" y="176631"/>
                </a:lnTo>
                <a:lnTo>
                  <a:pt x="94076" y="174711"/>
                </a:lnTo>
                <a:lnTo>
                  <a:pt x="94076" y="171831"/>
                </a:lnTo>
                <a:lnTo>
                  <a:pt x="93116" y="170870"/>
                </a:lnTo>
                <a:lnTo>
                  <a:pt x="93116" y="169910"/>
                </a:lnTo>
                <a:lnTo>
                  <a:pt x="92156" y="168950"/>
                </a:lnTo>
                <a:lnTo>
                  <a:pt x="89291" y="168950"/>
                </a:lnTo>
                <a:lnTo>
                  <a:pt x="88315" y="169910"/>
                </a:lnTo>
                <a:lnTo>
                  <a:pt x="86395" y="169910"/>
                </a:lnTo>
                <a:lnTo>
                  <a:pt x="85435" y="170870"/>
                </a:lnTo>
                <a:lnTo>
                  <a:pt x="84475" y="170870"/>
                </a:lnTo>
                <a:lnTo>
                  <a:pt x="82570" y="171831"/>
                </a:lnTo>
                <a:lnTo>
                  <a:pt x="80634" y="171831"/>
                </a:lnTo>
                <a:lnTo>
                  <a:pt x="78729" y="172791"/>
                </a:lnTo>
                <a:lnTo>
                  <a:pt x="76794" y="172791"/>
                </a:lnTo>
                <a:lnTo>
                  <a:pt x="74889" y="173751"/>
                </a:lnTo>
                <a:lnTo>
                  <a:pt x="64328" y="173751"/>
                </a:lnTo>
                <a:lnTo>
                  <a:pt x="59527" y="170870"/>
                </a:lnTo>
                <a:lnTo>
                  <a:pt x="56647" y="166070"/>
                </a:lnTo>
                <a:lnTo>
                  <a:pt x="53766" y="160309"/>
                </a:lnTo>
                <a:lnTo>
                  <a:pt x="51846" y="152628"/>
                </a:lnTo>
                <a:lnTo>
                  <a:pt x="51846" y="62392"/>
                </a:lnTo>
                <a:lnTo>
                  <a:pt x="91196" y="62392"/>
                </a:lnTo>
                <a:lnTo>
                  <a:pt x="92156" y="61432"/>
                </a:lnTo>
                <a:lnTo>
                  <a:pt x="93116" y="59512"/>
                </a:lnTo>
                <a:lnTo>
                  <a:pt x="94076" y="57591"/>
                </a:lnTo>
                <a:lnTo>
                  <a:pt x="95036" y="54711"/>
                </a:lnTo>
                <a:lnTo>
                  <a:pt x="95036" y="48950"/>
                </a:lnTo>
                <a:lnTo>
                  <a:pt x="94076" y="47030"/>
                </a:lnTo>
                <a:lnTo>
                  <a:pt x="94076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2713116" y="5754121"/>
            <a:ext cx="32644" cy="32644"/>
          </a:xfrm>
          <a:custGeom>
            <a:avLst/>
            <a:gdLst/>
            <a:ahLst/>
            <a:cxnLst/>
            <a:rect l="l" t="t" r="r" b="b"/>
            <a:pathLst>
              <a:path w="32644" h="32644">
                <a:moveTo>
                  <a:pt x="32644" y="16306"/>
                </a:moveTo>
                <a:lnTo>
                  <a:pt x="32644" y="10561"/>
                </a:lnTo>
                <a:lnTo>
                  <a:pt x="31683" y="5760"/>
                </a:lnTo>
                <a:lnTo>
                  <a:pt x="29763" y="3840"/>
                </a:lnTo>
                <a:lnTo>
                  <a:pt x="26883" y="1920"/>
                </a:lnTo>
                <a:lnTo>
                  <a:pt x="23042" y="0"/>
                </a:lnTo>
                <a:lnTo>
                  <a:pt x="10561" y="0"/>
                </a:lnTo>
                <a:lnTo>
                  <a:pt x="5760" y="1920"/>
                </a:lnTo>
                <a:lnTo>
                  <a:pt x="384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42"/>
                </a:lnTo>
                <a:lnTo>
                  <a:pt x="960" y="26868"/>
                </a:lnTo>
                <a:lnTo>
                  <a:pt x="3840" y="28803"/>
                </a:lnTo>
                <a:lnTo>
                  <a:pt x="5760" y="31683"/>
                </a:lnTo>
                <a:lnTo>
                  <a:pt x="10561" y="32644"/>
                </a:lnTo>
                <a:lnTo>
                  <a:pt x="23042" y="32644"/>
                </a:lnTo>
                <a:lnTo>
                  <a:pt x="26883" y="31683"/>
                </a:lnTo>
                <a:lnTo>
                  <a:pt x="29763" y="28803"/>
                </a:lnTo>
                <a:lnTo>
                  <a:pt x="31683" y="26868"/>
                </a:lnTo>
                <a:lnTo>
                  <a:pt x="32644" y="22082"/>
                </a:lnTo>
                <a:lnTo>
                  <a:pt x="32644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2715996" y="5814593"/>
            <a:ext cx="26883" cy="154564"/>
          </a:xfrm>
          <a:custGeom>
            <a:avLst/>
            <a:gdLst/>
            <a:ahLst/>
            <a:cxnLst/>
            <a:rect l="l" t="t" r="r" b="b"/>
            <a:pathLst>
              <a:path w="26883" h="154564">
                <a:moveTo>
                  <a:pt x="26883" y="3840"/>
                </a:moveTo>
                <a:lnTo>
                  <a:pt x="2592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2082" y="0"/>
                </a:lnTo>
                <a:lnTo>
                  <a:pt x="576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3840"/>
                </a:lnTo>
                <a:lnTo>
                  <a:pt x="0" y="3840"/>
                </a:lnTo>
                <a:lnTo>
                  <a:pt x="0" y="150723"/>
                </a:lnTo>
                <a:lnTo>
                  <a:pt x="960" y="151668"/>
                </a:lnTo>
                <a:lnTo>
                  <a:pt x="960" y="152643"/>
                </a:lnTo>
                <a:lnTo>
                  <a:pt x="1920" y="153603"/>
                </a:lnTo>
                <a:lnTo>
                  <a:pt x="2880" y="153603"/>
                </a:lnTo>
                <a:lnTo>
                  <a:pt x="3840" y="154564"/>
                </a:lnTo>
                <a:lnTo>
                  <a:pt x="22082" y="154564"/>
                </a:lnTo>
                <a:lnTo>
                  <a:pt x="23042" y="153603"/>
                </a:lnTo>
                <a:lnTo>
                  <a:pt x="24963" y="153603"/>
                </a:lnTo>
                <a:lnTo>
                  <a:pt x="25923" y="152643"/>
                </a:lnTo>
                <a:lnTo>
                  <a:pt x="26883" y="151668"/>
                </a:lnTo>
                <a:lnTo>
                  <a:pt x="2688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2782229" y="5811713"/>
            <a:ext cx="144962" cy="160324"/>
          </a:xfrm>
          <a:custGeom>
            <a:avLst/>
            <a:gdLst/>
            <a:ahLst/>
            <a:cxnLst/>
            <a:rect l="l" t="t" r="r" b="b"/>
            <a:pathLst>
              <a:path w="144962" h="160324">
                <a:moveTo>
                  <a:pt x="56647" y="136321"/>
                </a:moveTo>
                <a:lnTo>
                  <a:pt x="50886" y="133441"/>
                </a:lnTo>
                <a:lnTo>
                  <a:pt x="45125" y="129600"/>
                </a:lnTo>
                <a:lnTo>
                  <a:pt x="45479" y="156728"/>
                </a:lnTo>
                <a:lnTo>
                  <a:pt x="57450" y="159423"/>
                </a:lnTo>
                <a:lnTo>
                  <a:pt x="71048" y="160324"/>
                </a:lnTo>
                <a:lnTo>
                  <a:pt x="78840" y="159942"/>
                </a:lnTo>
                <a:lnTo>
                  <a:pt x="91662" y="157564"/>
                </a:lnTo>
                <a:lnTo>
                  <a:pt x="102717" y="153603"/>
                </a:lnTo>
                <a:lnTo>
                  <a:pt x="117267" y="145471"/>
                </a:lnTo>
                <a:lnTo>
                  <a:pt x="126720" y="137281"/>
                </a:lnTo>
                <a:lnTo>
                  <a:pt x="135393" y="123341"/>
                </a:lnTo>
                <a:lnTo>
                  <a:pt x="140162" y="111358"/>
                </a:lnTo>
                <a:lnTo>
                  <a:pt x="142379" y="104446"/>
                </a:lnTo>
                <a:lnTo>
                  <a:pt x="144426" y="91909"/>
                </a:lnTo>
                <a:lnTo>
                  <a:pt x="144962" y="78714"/>
                </a:lnTo>
                <a:lnTo>
                  <a:pt x="144803" y="70512"/>
                </a:lnTo>
                <a:lnTo>
                  <a:pt x="143657" y="57704"/>
                </a:lnTo>
                <a:lnTo>
                  <a:pt x="141122" y="46085"/>
                </a:lnTo>
                <a:lnTo>
                  <a:pt x="134757" y="31223"/>
                </a:lnTo>
                <a:lnTo>
                  <a:pt x="127680" y="21122"/>
                </a:lnTo>
                <a:lnTo>
                  <a:pt x="117093" y="11943"/>
                </a:lnTo>
                <a:lnTo>
                  <a:pt x="105597" y="5760"/>
                </a:lnTo>
                <a:lnTo>
                  <a:pt x="99384" y="3583"/>
                </a:lnTo>
                <a:lnTo>
                  <a:pt x="87097" y="895"/>
                </a:lnTo>
                <a:lnTo>
                  <a:pt x="73913" y="0"/>
                </a:lnTo>
                <a:lnTo>
                  <a:pt x="65339" y="461"/>
                </a:lnTo>
                <a:lnTo>
                  <a:pt x="52736" y="2853"/>
                </a:lnTo>
                <a:lnTo>
                  <a:pt x="41285" y="6720"/>
                </a:lnTo>
                <a:lnTo>
                  <a:pt x="27180" y="14644"/>
                </a:lnTo>
                <a:lnTo>
                  <a:pt x="18242" y="23042"/>
                </a:lnTo>
                <a:lnTo>
                  <a:pt x="9302" y="37159"/>
                </a:lnTo>
                <a:lnTo>
                  <a:pt x="3840" y="48966"/>
                </a:lnTo>
                <a:lnTo>
                  <a:pt x="2165" y="55775"/>
                </a:lnTo>
                <a:lnTo>
                  <a:pt x="485" y="68356"/>
                </a:lnTo>
                <a:lnTo>
                  <a:pt x="0" y="81594"/>
                </a:lnTo>
                <a:lnTo>
                  <a:pt x="160" y="89817"/>
                </a:lnTo>
                <a:lnTo>
                  <a:pt x="1306" y="102624"/>
                </a:lnTo>
                <a:lnTo>
                  <a:pt x="3840" y="114239"/>
                </a:lnTo>
                <a:lnTo>
                  <a:pt x="10205" y="129100"/>
                </a:lnTo>
                <a:lnTo>
                  <a:pt x="17282" y="139202"/>
                </a:lnTo>
                <a:lnTo>
                  <a:pt x="27865" y="148377"/>
                </a:lnTo>
                <a:lnTo>
                  <a:pt x="29763" y="101757"/>
                </a:lnTo>
                <a:lnTo>
                  <a:pt x="28803" y="95036"/>
                </a:lnTo>
                <a:lnTo>
                  <a:pt x="27843" y="87370"/>
                </a:lnTo>
                <a:lnTo>
                  <a:pt x="27843" y="71033"/>
                </a:lnTo>
                <a:lnTo>
                  <a:pt x="28803" y="63367"/>
                </a:lnTo>
                <a:lnTo>
                  <a:pt x="30723" y="56631"/>
                </a:lnTo>
                <a:lnTo>
                  <a:pt x="32644" y="49926"/>
                </a:lnTo>
                <a:lnTo>
                  <a:pt x="34564" y="44165"/>
                </a:lnTo>
                <a:lnTo>
                  <a:pt x="38404" y="38404"/>
                </a:lnTo>
                <a:lnTo>
                  <a:pt x="42245" y="33604"/>
                </a:lnTo>
                <a:lnTo>
                  <a:pt x="47045" y="29763"/>
                </a:lnTo>
                <a:lnTo>
                  <a:pt x="52806" y="26883"/>
                </a:lnTo>
                <a:lnTo>
                  <a:pt x="58567" y="24002"/>
                </a:lnTo>
                <a:lnTo>
                  <a:pt x="65288" y="23042"/>
                </a:lnTo>
                <a:lnTo>
                  <a:pt x="81594" y="23042"/>
                </a:lnTo>
                <a:lnTo>
                  <a:pt x="88315" y="24002"/>
                </a:lnTo>
                <a:lnTo>
                  <a:pt x="94076" y="27843"/>
                </a:lnTo>
                <a:lnTo>
                  <a:pt x="99837" y="30723"/>
                </a:lnTo>
                <a:lnTo>
                  <a:pt x="104637" y="34564"/>
                </a:lnTo>
                <a:lnTo>
                  <a:pt x="107518" y="39364"/>
                </a:lnTo>
                <a:lnTo>
                  <a:pt x="111358" y="45125"/>
                </a:lnTo>
                <a:lnTo>
                  <a:pt x="113278" y="50886"/>
                </a:lnTo>
                <a:lnTo>
                  <a:pt x="115199" y="58567"/>
                </a:lnTo>
                <a:lnTo>
                  <a:pt x="116159" y="65288"/>
                </a:lnTo>
                <a:lnTo>
                  <a:pt x="117119" y="72969"/>
                </a:lnTo>
                <a:lnTo>
                  <a:pt x="117119" y="89275"/>
                </a:lnTo>
                <a:lnTo>
                  <a:pt x="116159" y="96956"/>
                </a:lnTo>
                <a:lnTo>
                  <a:pt x="114239" y="103677"/>
                </a:lnTo>
                <a:lnTo>
                  <a:pt x="112318" y="110398"/>
                </a:lnTo>
                <a:lnTo>
                  <a:pt x="110398" y="116159"/>
                </a:lnTo>
                <a:lnTo>
                  <a:pt x="106558" y="121920"/>
                </a:lnTo>
                <a:lnTo>
                  <a:pt x="102717" y="126720"/>
                </a:lnTo>
                <a:lnTo>
                  <a:pt x="97917" y="130561"/>
                </a:lnTo>
                <a:lnTo>
                  <a:pt x="92156" y="133441"/>
                </a:lnTo>
                <a:lnTo>
                  <a:pt x="86395" y="136321"/>
                </a:lnTo>
                <a:lnTo>
                  <a:pt x="79674" y="137281"/>
                </a:lnTo>
                <a:lnTo>
                  <a:pt x="63367" y="137281"/>
                </a:lnTo>
                <a:lnTo>
                  <a:pt x="56647" y="1363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2810095" y="5913470"/>
            <a:ext cx="17613" cy="54970"/>
          </a:xfrm>
          <a:custGeom>
            <a:avLst/>
            <a:gdLst/>
            <a:ahLst/>
            <a:cxnLst/>
            <a:rect l="l" t="t" r="r" b="b"/>
            <a:pathLst>
              <a:path w="17613" h="54970">
                <a:moveTo>
                  <a:pt x="12459" y="24002"/>
                </a:moveTo>
                <a:lnTo>
                  <a:pt x="9578" y="19202"/>
                </a:lnTo>
                <a:lnTo>
                  <a:pt x="5738" y="13441"/>
                </a:lnTo>
                <a:lnTo>
                  <a:pt x="3818" y="7680"/>
                </a:lnTo>
                <a:lnTo>
                  <a:pt x="1897" y="0"/>
                </a:lnTo>
                <a:lnTo>
                  <a:pt x="0" y="46619"/>
                </a:lnTo>
                <a:lnTo>
                  <a:pt x="11499" y="52791"/>
                </a:lnTo>
                <a:lnTo>
                  <a:pt x="17613" y="54970"/>
                </a:lnTo>
                <a:lnTo>
                  <a:pt x="17259" y="27843"/>
                </a:lnTo>
                <a:lnTo>
                  <a:pt x="12459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2966542" y="5811713"/>
            <a:ext cx="125760" cy="157444"/>
          </a:xfrm>
          <a:custGeom>
            <a:avLst/>
            <a:gdLst/>
            <a:ahLst/>
            <a:cxnLst/>
            <a:rect l="l" t="t" r="r" b="b"/>
            <a:pathLst>
              <a:path w="125760" h="157444">
                <a:moveTo>
                  <a:pt x="99837" y="155524"/>
                </a:moveTo>
                <a:lnTo>
                  <a:pt x="100797" y="156484"/>
                </a:lnTo>
                <a:lnTo>
                  <a:pt x="101757" y="156484"/>
                </a:lnTo>
                <a:lnTo>
                  <a:pt x="102717" y="157444"/>
                </a:lnTo>
                <a:lnTo>
                  <a:pt x="119999" y="157444"/>
                </a:lnTo>
                <a:lnTo>
                  <a:pt x="121919" y="156484"/>
                </a:lnTo>
                <a:lnTo>
                  <a:pt x="123840" y="156484"/>
                </a:lnTo>
                <a:lnTo>
                  <a:pt x="124800" y="155524"/>
                </a:lnTo>
                <a:lnTo>
                  <a:pt x="124800" y="154548"/>
                </a:lnTo>
                <a:lnTo>
                  <a:pt x="125760" y="153603"/>
                </a:lnTo>
                <a:lnTo>
                  <a:pt x="125749" y="62430"/>
                </a:lnTo>
                <a:lnTo>
                  <a:pt x="124950" y="49003"/>
                </a:lnTo>
                <a:lnTo>
                  <a:pt x="122880" y="37444"/>
                </a:lnTo>
                <a:lnTo>
                  <a:pt x="120959" y="30723"/>
                </a:lnTo>
                <a:lnTo>
                  <a:pt x="118079" y="24002"/>
                </a:lnTo>
                <a:lnTo>
                  <a:pt x="114239" y="18242"/>
                </a:lnTo>
                <a:lnTo>
                  <a:pt x="109438" y="13441"/>
                </a:lnTo>
                <a:lnTo>
                  <a:pt x="104637" y="8641"/>
                </a:lnTo>
                <a:lnTo>
                  <a:pt x="97917" y="5760"/>
                </a:lnTo>
                <a:lnTo>
                  <a:pt x="97755" y="5669"/>
                </a:lnTo>
                <a:lnTo>
                  <a:pt x="86422" y="1417"/>
                </a:lnTo>
                <a:lnTo>
                  <a:pt x="72969" y="0"/>
                </a:lnTo>
                <a:lnTo>
                  <a:pt x="65288" y="0"/>
                </a:lnTo>
                <a:lnTo>
                  <a:pt x="56647" y="2880"/>
                </a:lnTo>
                <a:lnTo>
                  <a:pt x="48966" y="6720"/>
                </a:lnTo>
                <a:lnTo>
                  <a:pt x="43670" y="9973"/>
                </a:lnTo>
                <a:lnTo>
                  <a:pt x="33930" y="17525"/>
                </a:lnTo>
                <a:lnTo>
                  <a:pt x="24003" y="26883"/>
                </a:lnTo>
                <a:lnTo>
                  <a:pt x="24003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54548"/>
                </a:lnTo>
                <a:lnTo>
                  <a:pt x="960" y="155524"/>
                </a:lnTo>
                <a:lnTo>
                  <a:pt x="1920" y="156484"/>
                </a:lnTo>
                <a:lnTo>
                  <a:pt x="2880" y="156484"/>
                </a:lnTo>
                <a:lnTo>
                  <a:pt x="3840" y="157444"/>
                </a:lnTo>
                <a:lnTo>
                  <a:pt x="22082" y="157444"/>
                </a:lnTo>
                <a:lnTo>
                  <a:pt x="23042" y="156484"/>
                </a:lnTo>
                <a:lnTo>
                  <a:pt x="24963" y="156484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1846"/>
                </a:lnTo>
                <a:lnTo>
                  <a:pt x="30271" y="47724"/>
                </a:lnTo>
                <a:lnTo>
                  <a:pt x="39360" y="37961"/>
                </a:lnTo>
                <a:lnTo>
                  <a:pt x="48006" y="30723"/>
                </a:lnTo>
                <a:lnTo>
                  <a:pt x="54726" y="25923"/>
                </a:lnTo>
                <a:lnTo>
                  <a:pt x="61447" y="23042"/>
                </a:lnTo>
                <a:lnTo>
                  <a:pt x="72969" y="23042"/>
                </a:lnTo>
                <a:lnTo>
                  <a:pt x="77754" y="24002"/>
                </a:lnTo>
                <a:lnTo>
                  <a:pt x="81594" y="26883"/>
                </a:lnTo>
                <a:lnTo>
                  <a:pt x="85435" y="28803"/>
                </a:lnTo>
                <a:lnTo>
                  <a:pt x="88315" y="31683"/>
                </a:lnTo>
                <a:lnTo>
                  <a:pt x="91196" y="34564"/>
                </a:lnTo>
                <a:lnTo>
                  <a:pt x="94091" y="38404"/>
                </a:lnTo>
                <a:lnTo>
                  <a:pt x="95036" y="43205"/>
                </a:lnTo>
                <a:lnTo>
                  <a:pt x="96956" y="48005"/>
                </a:lnTo>
                <a:lnTo>
                  <a:pt x="97917" y="52806"/>
                </a:lnTo>
                <a:lnTo>
                  <a:pt x="98877" y="59527"/>
                </a:lnTo>
                <a:lnTo>
                  <a:pt x="98877" y="155524"/>
                </a:lnTo>
                <a:lnTo>
                  <a:pt x="99837" y="15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3130707" y="5811713"/>
            <a:ext cx="119039" cy="159364"/>
          </a:xfrm>
          <a:custGeom>
            <a:avLst/>
            <a:gdLst/>
            <a:ahLst/>
            <a:cxnLst/>
            <a:rect l="l" t="t" r="r" b="b"/>
            <a:pathLst>
              <a:path w="119039" h="159364">
                <a:moveTo>
                  <a:pt x="7665" y="19202"/>
                </a:moveTo>
                <a:lnTo>
                  <a:pt x="7665" y="20162"/>
                </a:lnTo>
                <a:lnTo>
                  <a:pt x="6720" y="22082"/>
                </a:lnTo>
                <a:lnTo>
                  <a:pt x="6720" y="29763"/>
                </a:lnTo>
                <a:lnTo>
                  <a:pt x="7665" y="31683"/>
                </a:lnTo>
                <a:lnTo>
                  <a:pt x="7665" y="33604"/>
                </a:lnTo>
                <a:lnTo>
                  <a:pt x="8641" y="34564"/>
                </a:lnTo>
                <a:lnTo>
                  <a:pt x="8641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06" y="37444"/>
                </a:lnTo>
                <a:lnTo>
                  <a:pt x="13441" y="37444"/>
                </a:lnTo>
                <a:lnTo>
                  <a:pt x="15346" y="36484"/>
                </a:lnTo>
                <a:lnTo>
                  <a:pt x="18227" y="34564"/>
                </a:lnTo>
                <a:lnTo>
                  <a:pt x="21122" y="33604"/>
                </a:lnTo>
                <a:lnTo>
                  <a:pt x="24003" y="31683"/>
                </a:lnTo>
                <a:lnTo>
                  <a:pt x="27843" y="29763"/>
                </a:lnTo>
                <a:lnTo>
                  <a:pt x="31668" y="27843"/>
                </a:lnTo>
                <a:lnTo>
                  <a:pt x="36469" y="25923"/>
                </a:lnTo>
                <a:lnTo>
                  <a:pt x="41269" y="24002"/>
                </a:lnTo>
                <a:lnTo>
                  <a:pt x="47030" y="23042"/>
                </a:lnTo>
                <a:lnTo>
                  <a:pt x="52791" y="22082"/>
                </a:lnTo>
                <a:lnTo>
                  <a:pt x="65272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967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196" y="41285"/>
                </a:lnTo>
                <a:lnTo>
                  <a:pt x="92156" y="46085"/>
                </a:lnTo>
                <a:lnTo>
                  <a:pt x="93116" y="50886"/>
                </a:lnTo>
                <a:lnTo>
                  <a:pt x="93116" y="67193"/>
                </a:lnTo>
                <a:lnTo>
                  <a:pt x="72953" y="67193"/>
                </a:lnTo>
                <a:lnTo>
                  <a:pt x="66842" y="67369"/>
                </a:lnTo>
                <a:lnTo>
                  <a:pt x="53765" y="68809"/>
                </a:lnTo>
                <a:lnTo>
                  <a:pt x="42230" y="71033"/>
                </a:lnTo>
                <a:lnTo>
                  <a:pt x="33588" y="72969"/>
                </a:lnTo>
                <a:lnTo>
                  <a:pt x="24947" y="75849"/>
                </a:lnTo>
                <a:lnTo>
                  <a:pt x="19187" y="79689"/>
                </a:lnTo>
                <a:lnTo>
                  <a:pt x="13441" y="83530"/>
                </a:lnTo>
                <a:lnTo>
                  <a:pt x="7665" y="88315"/>
                </a:lnTo>
                <a:lnTo>
                  <a:pt x="480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3840" y="134401"/>
                </a:lnTo>
                <a:lnTo>
                  <a:pt x="5760" y="140162"/>
                </a:lnTo>
                <a:lnTo>
                  <a:pt x="9601" y="144962"/>
                </a:lnTo>
                <a:lnTo>
                  <a:pt x="13441" y="147843"/>
                </a:lnTo>
                <a:lnTo>
                  <a:pt x="18227" y="152643"/>
                </a:lnTo>
                <a:lnTo>
                  <a:pt x="23027" y="154548"/>
                </a:lnTo>
                <a:lnTo>
                  <a:pt x="29748" y="156484"/>
                </a:lnTo>
                <a:lnTo>
                  <a:pt x="35509" y="159364"/>
                </a:lnTo>
                <a:lnTo>
                  <a:pt x="29748" y="127680"/>
                </a:lnTo>
                <a:lnTo>
                  <a:pt x="26868" y="121920"/>
                </a:lnTo>
                <a:lnTo>
                  <a:pt x="26868" y="110398"/>
                </a:lnTo>
                <a:lnTo>
                  <a:pt x="27843" y="105597"/>
                </a:lnTo>
                <a:lnTo>
                  <a:pt x="29748" y="102717"/>
                </a:lnTo>
                <a:lnTo>
                  <a:pt x="31668" y="98877"/>
                </a:lnTo>
                <a:lnTo>
                  <a:pt x="33588" y="95996"/>
                </a:lnTo>
                <a:lnTo>
                  <a:pt x="37429" y="94076"/>
                </a:lnTo>
                <a:lnTo>
                  <a:pt x="41269" y="91196"/>
                </a:lnTo>
                <a:lnTo>
                  <a:pt x="46070" y="90236"/>
                </a:lnTo>
                <a:lnTo>
                  <a:pt x="50871" y="88315"/>
                </a:lnTo>
                <a:lnTo>
                  <a:pt x="56631" y="87370"/>
                </a:lnTo>
                <a:lnTo>
                  <a:pt x="6239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79674" y="130561"/>
                </a:lnTo>
                <a:lnTo>
                  <a:pt x="73913" y="133441"/>
                </a:lnTo>
                <a:lnTo>
                  <a:pt x="68153" y="137281"/>
                </a:lnTo>
                <a:lnTo>
                  <a:pt x="61432" y="139202"/>
                </a:lnTo>
                <a:lnTo>
                  <a:pt x="62862" y="158851"/>
                </a:lnTo>
                <a:lnTo>
                  <a:pt x="74874" y="154548"/>
                </a:lnTo>
                <a:lnTo>
                  <a:pt x="75983" y="153982"/>
                </a:lnTo>
                <a:lnTo>
                  <a:pt x="86673" y="147080"/>
                </a:lnTo>
                <a:lnTo>
                  <a:pt x="95996" y="138242"/>
                </a:lnTo>
                <a:lnTo>
                  <a:pt x="95996" y="154548"/>
                </a:lnTo>
                <a:lnTo>
                  <a:pt x="96956" y="155524"/>
                </a:lnTo>
                <a:lnTo>
                  <a:pt x="97917" y="155524"/>
                </a:lnTo>
                <a:lnTo>
                  <a:pt x="97917" y="156484"/>
                </a:lnTo>
                <a:lnTo>
                  <a:pt x="99837" y="157444"/>
                </a:lnTo>
                <a:lnTo>
                  <a:pt x="116144" y="157444"/>
                </a:lnTo>
                <a:lnTo>
                  <a:pt x="117104" y="156484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039" y="46085"/>
                </a:lnTo>
                <a:lnTo>
                  <a:pt x="118079" y="38404"/>
                </a:lnTo>
                <a:lnTo>
                  <a:pt x="116144" y="31683"/>
                </a:lnTo>
                <a:lnTo>
                  <a:pt x="114239" y="24963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8315" y="3840"/>
                </a:lnTo>
                <a:lnTo>
                  <a:pt x="76023" y="1134"/>
                </a:lnTo>
                <a:lnTo>
                  <a:pt x="62392" y="0"/>
                </a:lnTo>
                <a:lnTo>
                  <a:pt x="56631" y="0"/>
                </a:lnTo>
                <a:lnTo>
                  <a:pt x="50871" y="960"/>
                </a:lnTo>
                <a:lnTo>
                  <a:pt x="45110" y="1920"/>
                </a:lnTo>
                <a:lnTo>
                  <a:pt x="39349" y="2880"/>
                </a:lnTo>
                <a:lnTo>
                  <a:pt x="34549" y="3840"/>
                </a:lnTo>
                <a:lnTo>
                  <a:pt x="29748" y="5760"/>
                </a:lnTo>
                <a:lnTo>
                  <a:pt x="24947" y="7680"/>
                </a:lnTo>
                <a:lnTo>
                  <a:pt x="21122" y="9601"/>
                </a:lnTo>
                <a:lnTo>
                  <a:pt x="18227" y="11521"/>
                </a:lnTo>
                <a:lnTo>
                  <a:pt x="14386" y="13441"/>
                </a:lnTo>
                <a:lnTo>
                  <a:pt x="11506" y="14401"/>
                </a:lnTo>
                <a:lnTo>
                  <a:pt x="10561" y="16322"/>
                </a:lnTo>
                <a:lnTo>
                  <a:pt x="8641" y="17282"/>
                </a:lnTo>
                <a:lnTo>
                  <a:pt x="7665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3160455" y="5939393"/>
            <a:ext cx="33113" cy="32644"/>
          </a:xfrm>
          <a:custGeom>
            <a:avLst/>
            <a:gdLst/>
            <a:ahLst/>
            <a:cxnLst/>
            <a:rect l="l" t="t" r="r" b="b"/>
            <a:pathLst>
              <a:path w="33113" h="32644">
                <a:moveTo>
                  <a:pt x="24963" y="11521"/>
                </a:moveTo>
                <a:lnTo>
                  <a:pt x="16322" y="11521"/>
                </a:lnTo>
                <a:lnTo>
                  <a:pt x="9601" y="9601"/>
                </a:lnTo>
                <a:lnTo>
                  <a:pt x="4800" y="4800"/>
                </a:lnTo>
                <a:lnTo>
                  <a:pt x="0" y="0"/>
                </a:lnTo>
                <a:lnTo>
                  <a:pt x="5760" y="31683"/>
                </a:lnTo>
                <a:lnTo>
                  <a:pt x="12481" y="32644"/>
                </a:lnTo>
                <a:lnTo>
                  <a:pt x="20387" y="32643"/>
                </a:lnTo>
                <a:lnTo>
                  <a:pt x="33113" y="31171"/>
                </a:lnTo>
                <a:lnTo>
                  <a:pt x="31683" y="11521"/>
                </a:lnTo>
                <a:lnTo>
                  <a:pt x="2496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3298698" y="5743559"/>
            <a:ext cx="26883" cy="225597"/>
          </a:xfrm>
          <a:custGeom>
            <a:avLst/>
            <a:gdLst/>
            <a:ahLst/>
            <a:cxnLst/>
            <a:rect l="l" t="t" r="r" b="b"/>
            <a:pathLst>
              <a:path w="26883" h="225597">
                <a:moveTo>
                  <a:pt x="26883" y="220797"/>
                </a:moveTo>
                <a:lnTo>
                  <a:pt x="2688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002" y="1920"/>
                </a:lnTo>
                <a:lnTo>
                  <a:pt x="23042" y="960"/>
                </a:lnTo>
                <a:lnTo>
                  <a:pt x="20162" y="960"/>
                </a:lnTo>
                <a:lnTo>
                  <a:pt x="18242" y="0"/>
                </a:lnTo>
                <a:lnTo>
                  <a:pt x="10561" y="0"/>
                </a:lnTo>
                <a:lnTo>
                  <a:pt x="8641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221757"/>
                </a:lnTo>
                <a:lnTo>
                  <a:pt x="960" y="222702"/>
                </a:lnTo>
                <a:lnTo>
                  <a:pt x="960" y="223677"/>
                </a:lnTo>
                <a:lnTo>
                  <a:pt x="1920" y="224637"/>
                </a:lnTo>
                <a:lnTo>
                  <a:pt x="2880" y="224637"/>
                </a:lnTo>
                <a:lnTo>
                  <a:pt x="3840" y="225597"/>
                </a:lnTo>
                <a:lnTo>
                  <a:pt x="22082" y="225597"/>
                </a:lnTo>
                <a:lnTo>
                  <a:pt x="23042" y="224637"/>
                </a:lnTo>
                <a:lnTo>
                  <a:pt x="24963" y="224637"/>
                </a:lnTo>
                <a:lnTo>
                  <a:pt x="25923" y="223677"/>
                </a:lnTo>
                <a:lnTo>
                  <a:pt x="26883" y="222702"/>
                </a:lnTo>
                <a:lnTo>
                  <a:pt x="26883" y="220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3434059" y="5814593"/>
            <a:ext cx="138226" cy="154564"/>
          </a:xfrm>
          <a:custGeom>
            <a:avLst/>
            <a:gdLst/>
            <a:ahLst/>
            <a:cxnLst/>
            <a:rect l="l" t="t" r="r" b="b"/>
            <a:pathLst>
              <a:path w="138226" h="154564">
                <a:moveTo>
                  <a:pt x="52791" y="151668"/>
                </a:moveTo>
                <a:lnTo>
                  <a:pt x="53751" y="152643"/>
                </a:lnTo>
                <a:lnTo>
                  <a:pt x="54711" y="153603"/>
                </a:lnTo>
                <a:lnTo>
                  <a:pt x="55671" y="153603"/>
                </a:lnTo>
                <a:lnTo>
                  <a:pt x="57591" y="154564"/>
                </a:lnTo>
                <a:lnTo>
                  <a:pt x="81594" y="154564"/>
                </a:lnTo>
                <a:lnTo>
                  <a:pt x="82555" y="153603"/>
                </a:lnTo>
                <a:lnTo>
                  <a:pt x="84475" y="153603"/>
                </a:lnTo>
                <a:lnTo>
                  <a:pt x="85435" y="152643"/>
                </a:lnTo>
                <a:lnTo>
                  <a:pt x="85435" y="151668"/>
                </a:lnTo>
                <a:lnTo>
                  <a:pt x="86395" y="151668"/>
                </a:lnTo>
                <a:lnTo>
                  <a:pt x="87355" y="150723"/>
                </a:lnTo>
                <a:lnTo>
                  <a:pt x="87355" y="148803"/>
                </a:lnTo>
                <a:lnTo>
                  <a:pt x="137266" y="11521"/>
                </a:lnTo>
                <a:lnTo>
                  <a:pt x="137266" y="9601"/>
                </a:lnTo>
                <a:lnTo>
                  <a:pt x="138226" y="8641"/>
                </a:lnTo>
                <a:lnTo>
                  <a:pt x="138226" y="1920"/>
                </a:lnTo>
                <a:lnTo>
                  <a:pt x="137266" y="1920"/>
                </a:lnTo>
                <a:lnTo>
                  <a:pt x="137266" y="960"/>
                </a:lnTo>
                <a:lnTo>
                  <a:pt x="136306" y="960"/>
                </a:lnTo>
                <a:lnTo>
                  <a:pt x="134386" y="0"/>
                </a:lnTo>
                <a:lnTo>
                  <a:pt x="117104" y="0"/>
                </a:lnTo>
                <a:lnTo>
                  <a:pt x="115183" y="960"/>
                </a:lnTo>
                <a:lnTo>
                  <a:pt x="113263" y="960"/>
                </a:lnTo>
                <a:lnTo>
                  <a:pt x="113263" y="1920"/>
                </a:lnTo>
                <a:lnTo>
                  <a:pt x="112318" y="2880"/>
                </a:lnTo>
                <a:lnTo>
                  <a:pt x="111343" y="2880"/>
                </a:lnTo>
                <a:lnTo>
                  <a:pt x="111343" y="4800"/>
                </a:lnTo>
                <a:lnTo>
                  <a:pt x="71033" y="124800"/>
                </a:lnTo>
                <a:lnTo>
                  <a:pt x="70073" y="126720"/>
                </a:lnTo>
                <a:lnTo>
                  <a:pt x="69113" y="124800"/>
                </a:lnTo>
                <a:lnTo>
                  <a:pt x="28788" y="4800"/>
                </a:lnTo>
                <a:lnTo>
                  <a:pt x="27828" y="3840"/>
                </a:lnTo>
                <a:lnTo>
                  <a:pt x="27828" y="2880"/>
                </a:lnTo>
                <a:lnTo>
                  <a:pt x="26868" y="2880"/>
                </a:lnTo>
                <a:lnTo>
                  <a:pt x="26868" y="1920"/>
                </a:lnTo>
                <a:lnTo>
                  <a:pt x="25907" y="960"/>
                </a:lnTo>
                <a:lnTo>
                  <a:pt x="24947" y="960"/>
                </a:lnTo>
                <a:lnTo>
                  <a:pt x="23987" y="0"/>
                </a:lnTo>
                <a:lnTo>
                  <a:pt x="3840" y="0"/>
                </a:lnTo>
                <a:lnTo>
                  <a:pt x="2880" y="960"/>
                </a:lnTo>
                <a:lnTo>
                  <a:pt x="1904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7680"/>
                </a:lnTo>
                <a:lnTo>
                  <a:pt x="960" y="8641"/>
                </a:lnTo>
                <a:lnTo>
                  <a:pt x="960" y="9601"/>
                </a:lnTo>
                <a:lnTo>
                  <a:pt x="1904" y="11521"/>
                </a:lnTo>
                <a:lnTo>
                  <a:pt x="50871" y="148803"/>
                </a:lnTo>
                <a:lnTo>
                  <a:pt x="51831" y="150723"/>
                </a:lnTo>
                <a:lnTo>
                  <a:pt x="51831" y="151668"/>
                </a:lnTo>
                <a:lnTo>
                  <a:pt x="52791" y="15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3599169" y="5754121"/>
            <a:ext cx="32628" cy="32644"/>
          </a:xfrm>
          <a:custGeom>
            <a:avLst/>
            <a:gdLst/>
            <a:ahLst/>
            <a:cxnLst/>
            <a:rect l="l" t="t" r="r" b="b"/>
            <a:pathLst>
              <a:path w="32628" h="32644">
                <a:moveTo>
                  <a:pt x="32628" y="16306"/>
                </a:moveTo>
                <a:lnTo>
                  <a:pt x="32628" y="10561"/>
                </a:lnTo>
                <a:lnTo>
                  <a:pt x="31683" y="5760"/>
                </a:lnTo>
                <a:lnTo>
                  <a:pt x="29763" y="3840"/>
                </a:lnTo>
                <a:lnTo>
                  <a:pt x="26883" y="1920"/>
                </a:lnTo>
                <a:lnTo>
                  <a:pt x="23042" y="0"/>
                </a:lnTo>
                <a:lnTo>
                  <a:pt x="9601" y="0"/>
                </a:lnTo>
                <a:lnTo>
                  <a:pt x="5760" y="1920"/>
                </a:lnTo>
                <a:lnTo>
                  <a:pt x="384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42"/>
                </a:lnTo>
                <a:lnTo>
                  <a:pt x="960" y="26868"/>
                </a:lnTo>
                <a:lnTo>
                  <a:pt x="2880" y="28803"/>
                </a:lnTo>
                <a:lnTo>
                  <a:pt x="5760" y="31683"/>
                </a:lnTo>
                <a:lnTo>
                  <a:pt x="9601" y="32644"/>
                </a:lnTo>
                <a:lnTo>
                  <a:pt x="23042" y="32644"/>
                </a:lnTo>
                <a:lnTo>
                  <a:pt x="26883" y="31683"/>
                </a:lnTo>
                <a:lnTo>
                  <a:pt x="29763" y="28803"/>
                </a:lnTo>
                <a:lnTo>
                  <a:pt x="31683" y="26868"/>
                </a:lnTo>
                <a:lnTo>
                  <a:pt x="32628" y="22082"/>
                </a:lnTo>
                <a:lnTo>
                  <a:pt x="32628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3602050" y="5814593"/>
            <a:ext cx="26883" cy="154564"/>
          </a:xfrm>
          <a:custGeom>
            <a:avLst/>
            <a:gdLst/>
            <a:ahLst/>
            <a:cxnLst/>
            <a:rect l="l" t="t" r="r" b="b"/>
            <a:pathLst>
              <a:path w="26883" h="154564">
                <a:moveTo>
                  <a:pt x="26883" y="3840"/>
                </a:moveTo>
                <a:lnTo>
                  <a:pt x="25907" y="2880"/>
                </a:lnTo>
                <a:lnTo>
                  <a:pt x="25907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2082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51668"/>
                </a:lnTo>
                <a:lnTo>
                  <a:pt x="960" y="152643"/>
                </a:lnTo>
                <a:lnTo>
                  <a:pt x="1920" y="153603"/>
                </a:lnTo>
                <a:lnTo>
                  <a:pt x="2880" y="153603"/>
                </a:lnTo>
                <a:lnTo>
                  <a:pt x="3840" y="154564"/>
                </a:lnTo>
                <a:lnTo>
                  <a:pt x="22082" y="154564"/>
                </a:lnTo>
                <a:lnTo>
                  <a:pt x="23042" y="153603"/>
                </a:lnTo>
                <a:lnTo>
                  <a:pt x="24963" y="153603"/>
                </a:lnTo>
                <a:lnTo>
                  <a:pt x="25907" y="152643"/>
                </a:lnTo>
                <a:lnTo>
                  <a:pt x="26883" y="151668"/>
                </a:lnTo>
                <a:lnTo>
                  <a:pt x="2688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3696126" y="5811713"/>
            <a:ext cx="105597" cy="94076"/>
          </a:xfrm>
          <a:custGeom>
            <a:avLst/>
            <a:gdLst/>
            <a:ahLst/>
            <a:cxnLst/>
            <a:rect l="l" t="t" r="r" b="b"/>
            <a:pathLst>
              <a:path w="105597" h="94076">
                <a:moveTo>
                  <a:pt x="4800" y="43205"/>
                </a:moveTo>
                <a:lnTo>
                  <a:pt x="7680" y="38404"/>
                </a:lnTo>
                <a:lnTo>
                  <a:pt x="10561" y="34564"/>
                </a:lnTo>
                <a:lnTo>
                  <a:pt x="14401" y="30723"/>
                </a:lnTo>
                <a:lnTo>
                  <a:pt x="18242" y="27843"/>
                </a:lnTo>
                <a:lnTo>
                  <a:pt x="23042" y="24963"/>
                </a:lnTo>
                <a:lnTo>
                  <a:pt x="27843" y="22082"/>
                </a:lnTo>
                <a:lnTo>
                  <a:pt x="33588" y="21122"/>
                </a:lnTo>
                <a:lnTo>
                  <a:pt x="40309" y="21122"/>
                </a:lnTo>
                <a:lnTo>
                  <a:pt x="47501" y="21549"/>
                </a:lnTo>
                <a:lnTo>
                  <a:pt x="59822" y="25410"/>
                </a:lnTo>
                <a:lnTo>
                  <a:pt x="69113" y="33604"/>
                </a:lnTo>
                <a:lnTo>
                  <a:pt x="73500" y="40017"/>
                </a:lnTo>
                <a:lnTo>
                  <a:pt x="77460" y="51677"/>
                </a:lnTo>
                <a:lnTo>
                  <a:pt x="78714" y="66248"/>
                </a:lnTo>
                <a:lnTo>
                  <a:pt x="0" y="66248"/>
                </a:lnTo>
                <a:lnTo>
                  <a:pt x="0" y="60472"/>
                </a:lnTo>
                <a:lnTo>
                  <a:pt x="0" y="94076"/>
                </a:lnTo>
                <a:lnTo>
                  <a:pt x="0" y="85435"/>
                </a:lnTo>
                <a:lnTo>
                  <a:pt x="97916" y="85435"/>
                </a:lnTo>
                <a:lnTo>
                  <a:pt x="100797" y="84475"/>
                </a:lnTo>
                <a:lnTo>
                  <a:pt x="102717" y="82555"/>
                </a:lnTo>
                <a:lnTo>
                  <a:pt x="104637" y="80634"/>
                </a:lnTo>
                <a:lnTo>
                  <a:pt x="105597" y="77754"/>
                </a:lnTo>
                <a:lnTo>
                  <a:pt x="105585" y="67277"/>
                </a:lnTo>
                <a:lnTo>
                  <a:pt x="104636" y="54466"/>
                </a:lnTo>
                <a:lnTo>
                  <a:pt x="101757" y="42245"/>
                </a:lnTo>
                <a:lnTo>
                  <a:pt x="99837" y="34564"/>
                </a:lnTo>
                <a:lnTo>
                  <a:pt x="95996" y="26883"/>
                </a:lnTo>
                <a:lnTo>
                  <a:pt x="90236" y="21122"/>
                </a:lnTo>
                <a:lnTo>
                  <a:pt x="85435" y="14401"/>
                </a:lnTo>
                <a:lnTo>
                  <a:pt x="78714" y="9601"/>
                </a:lnTo>
                <a:lnTo>
                  <a:pt x="71033" y="5760"/>
                </a:lnTo>
                <a:lnTo>
                  <a:pt x="66750" y="4043"/>
                </a:lnTo>
                <a:lnTo>
                  <a:pt x="54809" y="1010"/>
                </a:lnTo>
                <a:lnTo>
                  <a:pt x="41269" y="0"/>
                </a:lnTo>
                <a:lnTo>
                  <a:pt x="37055" y="104"/>
                </a:lnTo>
                <a:lnTo>
                  <a:pt x="24233" y="1854"/>
                </a:lnTo>
                <a:lnTo>
                  <a:pt x="12481" y="5760"/>
                </a:lnTo>
                <a:lnTo>
                  <a:pt x="10553" y="6657"/>
                </a:lnTo>
                <a:lnTo>
                  <a:pt x="4800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3668283" y="5818370"/>
            <a:ext cx="127680" cy="153667"/>
          </a:xfrm>
          <a:custGeom>
            <a:avLst/>
            <a:gdLst/>
            <a:ahLst/>
            <a:cxnLst/>
            <a:rect l="l" t="t" r="r" b="b"/>
            <a:pathLst>
              <a:path w="127680" h="153667">
                <a:moveTo>
                  <a:pt x="127680" y="128704"/>
                </a:moveTo>
                <a:lnTo>
                  <a:pt x="126720" y="127744"/>
                </a:lnTo>
                <a:lnTo>
                  <a:pt x="126720" y="122943"/>
                </a:lnTo>
                <a:lnTo>
                  <a:pt x="125760" y="121983"/>
                </a:lnTo>
                <a:lnTo>
                  <a:pt x="124800" y="121023"/>
                </a:lnTo>
                <a:lnTo>
                  <a:pt x="119999" y="121023"/>
                </a:lnTo>
                <a:lnTo>
                  <a:pt x="117119" y="122943"/>
                </a:lnTo>
                <a:lnTo>
                  <a:pt x="114239" y="123903"/>
                </a:lnTo>
                <a:lnTo>
                  <a:pt x="111358" y="124864"/>
                </a:lnTo>
                <a:lnTo>
                  <a:pt x="107518" y="125824"/>
                </a:lnTo>
                <a:lnTo>
                  <a:pt x="103677" y="127744"/>
                </a:lnTo>
                <a:lnTo>
                  <a:pt x="98877" y="128704"/>
                </a:lnTo>
                <a:lnTo>
                  <a:pt x="93116" y="129664"/>
                </a:lnTo>
                <a:lnTo>
                  <a:pt x="88315" y="131584"/>
                </a:lnTo>
                <a:lnTo>
                  <a:pt x="66248" y="131584"/>
                </a:lnTo>
                <a:lnTo>
                  <a:pt x="58567" y="130624"/>
                </a:lnTo>
                <a:lnTo>
                  <a:pt x="52806" y="127744"/>
                </a:lnTo>
                <a:lnTo>
                  <a:pt x="47045" y="125824"/>
                </a:lnTo>
                <a:lnTo>
                  <a:pt x="42245" y="121983"/>
                </a:lnTo>
                <a:lnTo>
                  <a:pt x="38404" y="117183"/>
                </a:lnTo>
                <a:lnTo>
                  <a:pt x="34564" y="112382"/>
                </a:lnTo>
                <a:lnTo>
                  <a:pt x="31683" y="107581"/>
                </a:lnTo>
                <a:lnTo>
                  <a:pt x="29763" y="100861"/>
                </a:lnTo>
                <a:lnTo>
                  <a:pt x="28803" y="94140"/>
                </a:lnTo>
                <a:lnTo>
                  <a:pt x="27843" y="87419"/>
                </a:lnTo>
                <a:lnTo>
                  <a:pt x="27843" y="53815"/>
                </a:lnTo>
                <a:lnTo>
                  <a:pt x="28803" y="48069"/>
                </a:lnTo>
                <a:lnTo>
                  <a:pt x="30723" y="42309"/>
                </a:lnTo>
                <a:lnTo>
                  <a:pt x="32644" y="36548"/>
                </a:lnTo>
                <a:lnTo>
                  <a:pt x="38396" y="0"/>
                </a:lnTo>
                <a:lnTo>
                  <a:pt x="27372" y="6811"/>
                </a:lnTo>
                <a:lnTo>
                  <a:pt x="18242" y="15425"/>
                </a:lnTo>
                <a:lnTo>
                  <a:pt x="9740" y="28150"/>
                </a:lnTo>
                <a:lnTo>
                  <a:pt x="4800" y="40388"/>
                </a:lnTo>
                <a:lnTo>
                  <a:pt x="2419" y="48384"/>
                </a:lnTo>
                <a:lnTo>
                  <a:pt x="504" y="60680"/>
                </a:lnTo>
                <a:lnTo>
                  <a:pt x="0" y="73977"/>
                </a:lnTo>
                <a:lnTo>
                  <a:pt x="228" y="84431"/>
                </a:lnTo>
                <a:lnTo>
                  <a:pt x="1406" y="97255"/>
                </a:lnTo>
                <a:lnTo>
                  <a:pt x="3840" y="108542"/>
                </a:lnTo>
                <a:lnTo>
                  <a:pt x="10788" y="123896"/>
                </a:lnTo>
                <a:lnTo>
                  <a:pt x="18242" y="133505"/>
                </a:lnTo>
                <a:lnTo>
                  <a:pt x="28609" y="142403"/>
                </a:lnTo>
                <a:lnTo>
                  <a:pt x="40325" y="147891"/>
                </a:lnTo>
                <a:lnTo>
                  <a:pt x="46529" y="150067"/>
                </a:lnTo>
                <a:lnTo>
                  <a:pt x="58817" y="152765"/>
                </a:lnTo>
                <a:lnTo>
                  <a:pt x="71993" y="153667"/>
                </a:lnTo>
                <a:lnTo>
                  <a:pt x="79674" y="153667"/>
                </a:lnTo>
                <a:lnTo>
                  <a:pt x="85435" y="152707"/>
                </a:lnTo>
                <a:lnTo>
                  <a:pt x="91196" y="151732"/>
                </a:lnTo>
                <a:lnTo>
                  <a:pt x="97916" y="150787"/>
                </a:lnTo>
                <a:lnTo>
                  <a:pt x="103677" y="149827"/>
                </a:lnTo>
                <a:lnTo>
                  <a:pt x="107518" y="147891"/>
                </a:lnTo>
                <a:lnTo>
                  <a:pt x="112318" y="146946"/>
                </a:lnTo>
                <a:lnTo>
                  <a:pt x="116159" y="145986"/>
                </a:lnTo>
                <a:lnTo>
                  <a:pt x="119039" y="144066"/>
                </a:lnTo>
                <a:lnTo>
                  <a:pt x="121920" y="143106"/>
                </a:lnTo>
                <a:lnTo>
                  <a:pt x="123840" y="142146"/>
                </a:lnTo>
                <a:lnTo>
                  <a:pt x="123840" y="141186"/>
                </a:lnTo>
                <a:lnTo>
                  <a:pt x="124800" y="141186"/>
                </a:lnTo>
                <a:lnTo>
                  <a:pt x="125760" y="140226"/>
                </a:lnTo>
                <a:lnTo>
                  <a:pt x="125760" y="139265"/>
                </a:lnTo>
                <a:lnTo>
                  <a:pt x="126720" y="139265"/>
                </a:lnTo>
                <a:lnTo>
                  <a:pt x="126720" y="134465"/>
                </a:lnTo>
                <a:lnTo>
                  <a:pt x="127680" y="133505"/>
                </a:lnTo>
                <a:lnTo>
                  <a:pt x="127680" y="1287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3825727" y="5814593"/>
            <a:ext cx="219821" cy="154564"/>
          </a:xfrm>
          <a:custGeom>
            <a:avLst/>
            <a:gdLst/>
            <a:ahLst/>
            <a:cxnLst/>
            <a:rect l="l" t="t" r="r" b="b"/>
            <a:pathLst>
              <a:path w="219821" h="154564">
                <a:moveTo>
                  <a:pt x="122864" y="3840"/>
                </a:moveTo>
                <a:lnTo>
                  <a:pt x="121904" y="2880"/>
                </a:lnTo>
                <a:lnTo>
                  <a:pt x="121904" y="1920"/>
                </a:lnTo>
                <a:lnTo>
                  <a:pt x="120944" y="960"/>
                </a:lnTo>
                <a:lnTo>
                  <a:pt x="119984" y="960"/>
                </a:lnTo>
                <a:lnTo>
                  <a:pt x="119024" y="0"/>
                </a:lnTo>
                <a:lnTo>
                  <a:pt x="100797" y="0"/>
                </a:lnTo>
                <a:lnTo>
                  <a:pt x="99822" y="960"/>
                </a:lnTo>
                <a:lnTo>
                  <a:pt x="97916" y="960"/>
                </a:lnTo>
                <a:lnTo>
                  <a:pt x="96956" y="1920"/>
                </a:lnTo>
                <a:lnTo>
                  <a:pt x="96956" y="2880"/>
                </a:lnTo>
                <a:lnTo>
                  <a:pt x="95981" y="2880"/>
                </a:lnTo>
                <a:lnTo>
                  <a:pt x="95981" y="4800"/>
                </a:lnTo>
                <a:lnTo>
                  <a:pt x="63352" y="124800"/>
                </a:lnTo>
                <a:lnTo>
                  <a:pt x="27828" y="4800"/>
                </a:lnTo>
                <a:lnTo>
                  <a:pt x="27828" y="3840"/>
                </a:lnTo>
                <a:lnTo>
                  <a:pt x="26868" y="2880"/>
                </a:lnTo>
                <a:lnTo>
                  <a:pt x="25908" y="1920"/>
                </a:lnTo>
                <a:lnTo>
                  <a:pt x="25908" y="960"/>
                </a:lnTo>
                <a:lnTo>
                  <a:pt x="24947" y="960"/>
                </a:lnTo>
                <a:lnTo>
                  <a:pt x="23987" y="0"/>
                </a:lnTo>
                <a:lnTo>
                  <a:pt x="3840" y="0"/>
                </a:lnTo>
                <a:lnTo>
                  <a:pt x="2880" y="960"/>
                </a:lnTo>
                <a:lnTo>
                  <a:pt x="1904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7680"/>
                </a:lnTo>
                <a:lnTo>
                  <a:pt x="960" y="8641"/>
                </a:lnTo>
                <a:lnTo>
                  <a:pt x="960" y="11521"/>
                </a:lnTo>
                <a:lnTo>
                  <a:pt x="44150" y="148803"/>
                </a:lnTo>
                <a:lnTo>
                  <a:pt x="44150" y="150723"/>
                </a:lnTo>
                <a:lnTo>
                  <a:pt x="45110" y="151668"/>
                </a:lnTo>
                <a:lnTo>
                  <a:pt x="46070" y="152643"/>
                </a:lnTo>
                <a:lnTo>
                  <a:pt x="47030" y="153603"/>
                </a:lnTo>
                <a:lnTo>
                  <a:pt x="47990" y="153603"/>
                </a:lnTo>
                <a:lnTo>
                  <a:pt x="49911" y="154564"/>
                </a:lnTo>
                <a:lnTo>
                  <a:pt x="61432" y="154564"/>
                </a:lnTo>
                <a:lnTo>
                  <a:pt x="63352" y="125760"/>
                </a:lnTo>
                <a:lnTo>
                  <a:pt x="65272" y="154564"/>
                </a:lnTo>
                <a:lnTo>
                  <a:pt x="73913" y="154564"/>
                </a:lnTo>
                <a:lnTo>
                  <a:pt x="74874" y="153603"/>
                </a:lnTo>
                <a:lnTo>
                  <a:pt x="76794" y="153603"/>
                </a:lnTo>
                <a:lnTo>
                  <a:pt x="77754" y="152643"/>
                </a:lnTo>
                <a:lnTo>
                  <a:pt x="78714" y="151668"/>
                </a:lnTo>
                <a:lnTo>
                  <a:pt x="79674" y="150723"/>
                </a:lnTo>
                <a:lnTo>
                  <a:pt x="79674" y="148803"/>
                </a:lnTo>
                <a:lnTo>
                  <a:pt x="108478" y="44165"/>
                </a:lnTo>
                <a:lnTo>
                  <a:pt x="108478" y="42245"/>
                </a:lnTo>
                <a:lnTo>
                  <a:pt x="139186" y="148803"/>
                </a:lnTo>
                <a:lnTo>
                  <a:pt x="140147" y="150723"/>
                </a:lnTo>
                <a:lnTo>
                  <a:pt x="140147" y="151668"/>
                </a:lnTo>
                <a:lnTo>
                  <a:pt x="141107" y="151668"/>
                </a:lnTo>
                <a:lnTo>
                  <a:pt x="141107" y="152643"/>
                </a:lnTo>
                <a:lnTo>
                  <a:pt x="142067" y="153603"/>
                </a:lnTo>
                <a:lnTo>
                  <a:pt x="143987" y="153603"/>
                </a:lnTo>
                <a:lnTo>
                  <a:pt x="144947" y="154564"/>
                </a:lnTo>
                <a:lnTo>
                  <a:pt x="169910" y="154564"/>
                </a:lnTo>
                <a:lnTo>
                  <a:pt x="170870" y="153603"/>
                </a:lnTo>
                <a:lnTo>
                  <a:pt x="171830" y="153603"/>
                </a:lnTo>
                <a:lnTo>
                  <a:pt x="172791" y="152643"/>
                </a:lnTo>
                <a:lnTo>
                  <a:pt x="173751" y="151668"/>
                </a:lnTo>
                <a:lnTo>
                  <a:pt x="174711" y="151668"/>
                </a:lnTo>
                <a:lnTo>
                  <a:pt x="174711" y="150723"/>
                </a:lnTo>
                <a:lnTo>
                  <a:pt x="175671" y="148803"/>
                </a:lnTo>
                <a:lnTo>
                  <a:pt x="217901" y="11521"/>
                </a:lnTo>
                <a:lnTo>
                  <a:pt x="218861" y="9601"/>
                </a:lnTo>
                <a:lnTo>
                  <a:pt x="218861" y="7680"/>
                </a:lnTo>
                <a:lnTo>
                  <a:pt x="219821" y="5760"/>
                </a:lnTo>
                <a:lnTo>
                  <a:pt x="219821" y="3840"/>
                </a:lnTo>
                <a:lnTo>
                  <a:pt x="218861" y="2880"/>
                </a:lnTo>
                <a:lnTo>
                  <a:pt x="218861" y="1920"/>
                </a:lnTo>
                <a:lnTo>
                  <a:pt x="217901" y="960"/>
                </a:lnTo>
                <a:lnTo>
                  <a:pt x="216941" y="960"/>
                </a:lnTo>
                <a:lnTo>
                  <a:pt x="215981" y="0"/>
                </a:lnTo>
                <a:lnTo>
                  <a:pt x="198714" y="0"/>
                </a:lnTo>
                <a:lnTo>
                  <a:pt x="196794" y="960"/>
                </a:lnTo>
                <a:lnTo>
                  <a:pt x="194873" y="960"/>
                </a:lnTo>
                <a:lnTo>
                  <a:pt x="193898" y="1920"/>
                </a:lnTo>
                <a:lnTo>
                  <a:pt x="193898" y="2880"/>
                </a:lnTo>
                <a:lnTo>
                  <a:pt x="192953" y="2880"/>
                </a:lnTo>
                <a:lnTo>
                  <a:pt x="192953" y="4800"/>
                </a:lnTo>
                <a:lnTo>
                  <a:pt x="158389" y="124800"/>
                </a:lnTo>
                <a:lnTo>
                  <a:pt x="158389" y="125760"/>
                </a:lnTo>
                <a:lnTo>
                  <a:pt x="157429" y="124800"/>
                </a:lnTo>
                <a:lnTo>
                  <a:pt x="122864" y="4800"/>
                </a:lnTo>
                <a:lnTo>
                  <a:pt x="122864" y="3840"/>
                </a:lnTo>
                <a:close/>
              </a:path>
              <a:path w="219821" h="154564">
                <a:moveTo>
                  <a:pt x="139186" y="148803"/>
                </a:moveTo>
                <a:lnTo>
                  <a:pt x="108478" y="42245"/>
                </a:lnTo>
                <a:lnTo>
                  <a:pt x="108478" y="44165"/>
                </a:lnTo>
                <a:lnTo>
                  <a:pt x="139186" y="148803"/>
                </a:lnTo>
                <a:close/>
              </a:path>
              <a:path w="219821" h="154564">
                <a:moveTo>
                  <a:pt x="65272" y="154564"/>
                </a:moveTo>
                <a:lnTo>
                  <a:pt x="63352" y="125760"/>
                </a:lnTo>
                <a:lnTo>
                  <a:pt x="61432" y="154564"/>
                </a:lnTo>
                <a:lnTo>
                  <a:pt x="65272" y="15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4172270" y="5906749"/>
            <a:ext cx="11521" cy="59512"/>
          </a:xfrm>
          <a:custGeom>
            <a:avLst/>
            <a:gdLst/>
            <a:ahLst/>
            <a:cxnLst/>
            <a:rect l="l" t="t" r="r" b="b"/>
            <a:pathLst>
              <a:path w="11521" h="59512">
                <a:moveTo>
                  <a:pt x="2880" y="14401"/>
                </a:moveTo>
                <a:lnTo>
                  <a:pt x="1920" y="6720"/>
                </a:lnTo>
                <a:lnTo>
                  <a:pt x="0" y="0"/>
                </a:lnTo>
                <a:lnTo>
                  <a:pt x="22" y="53340"/>
                </a:lnTo>
                <a:lnTo>
                  <a:pt x="11521" y="59512"/>
                </a:lnTo>
                <a:lnTo>
                  <a:pt x="5760" y="20162"/>
                </a:lnTo>
                <a:lnTo>
                  <a:pt x="288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4144426" y="5811713"/>
            <a:ext cx="144962" cy="160324"/>
          </a:xfrm>
          <a:custGeom>
            <a:avLst/>
            <a:gdLst/>
            <a:ahLst/>
            <a:cxnLst/>
            <a:rect l="l" t="t" r="r" b="b"/>
            <a:pathLst>
              <a:path w="144962" h="160324">
                <a:moveTo>
                  <a:pt x="0" y="81594"/>
                </a:moveTo>
                <a:lnTo>
                  <a:pt x="160" y="89817"/>
                </a:lnTo>
                <a:lnTo>
                  <a:pt x="1306" y="102624"/>
                </a:lnTo>
                <a:lnTo>
                  <a:pt x="3840" y="114239"/>
                </a:lnTo>
                <a:lnTo>
                  <a:pt x="4801" y="117205"/>
                </a:lnTo>
                <a:lnTo>
                  <a:pt x="10205" y="129100"/>
                </a:lnTo>
                <a:lnTo>
                  <a:pt x="17282" y="139202"/>
                </a:lnTo>
                <a:lnTo>
                  <a:pt x="27865" y="148377"/>
                </a:lnTo>
                <a:lnTo>
                  <a:pt x="27843" y="95036"/>
                </a:lnTo>
                <a:lnTo>
                  <a:pt x="27843" y="71033"/>
                </a:lnTo>
                <a:lnTo>
                  <a:pt x="28803" y="63367"/>
                </a:lnTo>
                <a:lnTo>
                  <a:pt x="29763" y="56631"/>
                </a:lnTo>
                <a:lnTo>
                  <a:pt x="31683" y="49926"/>
                </a:lnTo>
                <a:lnTo>
                  <a:pt x="34564" y="44165"/>
                </a:lnTo>
                <a:lnTo>
                  <a:pt x="38404" y="38404"/>
                </a:lnTo>
                <a:lnTo>
                  <a:pt x="42245" y="33604"/>
                </a:lnTo>
                <a:lnTo>
                  <a:pt x="47045" y="29763"/>
                </a:lnTo>
                <a:lnTo>
                  <a:pt x="52806" y="26883"/>
                </a:lnTo>
                <a:lnTo>
                  <a:pt x="58567" y="24002"/>
                </a:lnTo>
                <a:lnTo>
                  <a:pt x="65288" y="23042"/>
                </a:lnTo>
                <a:lnTo>
                  <a:pt x="81594" y="23042"/>
                </a:lnTo>
                <a:lnTo>
                  <a:pt x="88315" y="24002"/>
                </a:lnTo>
                <a:lnTo>
                  <a:pt x="94076" y="27843"/>
                </a:lnTo>
                <a:lnTo>
                  <a:pt x="99837" y="30723"/>
                </a:lnTo>
                <a:lnTo>
                  <a:pt x="104637" y="34564"/>
                </a:lnTo>
                <a:lnTo>
                  <a:pt x="107518" y="39364"/>
                </a:lnTo>
                <a:lnTo>
                  <a:pt x="111358" y="45125"/>
                </a:lnTo>
                <a:lnTo>
                  <a:pt x="113278" y="50886"/>
                </a:lnTo>
                <a:lnTo>
                  <a:pt x="115199" y="58567"/>
                </a:lnTo>
                <a:lnTo>
                  <a:pt x="116159" y="65288"/>
                </a:lnTo>
                <a:lnTo>
                  <a:pt x="117119" y="72969"/>
                </a:lnTo>
                <a:lnTo>
                  <a:pt x="117119" y="89275"/>
                </a:lnTo>
                <a:lnTo>
                  <a:pt x="116159" y="96956"/>
                </a:lnTo>
                <a:lnTo>
                  <a:pt x="114239" y="103677"/>
                </a:lnTo>
                <a:lnTo>
                  <a:pt x="112318" y="110398"/>
                </a:lnTo>
                <a:lnTo>
                  <a:pt x="109438" y="116159"/>
                </a:lnTo>
                <a:lnTo>
                  <a:pt x="106558" y="121920"/>
                </a:lnTo>
                <a:lnTo>
                  <a:pt x="102717" y="126720"/>
                </a:lnTo>
                <a:lnTo>
                  <a:pt x="97916" y="130561"/>
                </a:lnTo>
                <a:lnTo>
                  <a:pt x="92156" y="133441"/>
                </a:lnTo>
                <a:lnTo>
                  <a:pt x="86395" y="136321"/>
                </a:lnTo>
                <a:lnTo>
                  <a:pt x="79689" y="137281"/>
                </a:lnTo>
                <a:lnTo>
                  <a:pt x="63367" y="137281"/>
                </a:lnTo>
                <a:lnTo>
                  <a:pt x="56647" y="136321"/>
                </a:lnTo>
                <a:lnTo>
                  <a:pt x="50886" y="133441"/>
                </a:lnTo>
                <a:lnTo>
                  <a:pt x="45125" y="129600"/>
                </a:lnTo>
                <a:lnTo>
                  <a:pt x="40325" y="125760"/>
                </a:lnTo>
                <a:lnTo>
                  <a:pt x="37444" y="120959"/>
                </a:lnTo>
                <a:lnTo>
                  <a:pt x="33604" y="115199"/>
                </a:lnTo>
                <a:lnTo>
                  <a:pt x="39364" y="154548"/>
                </a:lnTo>
                <a:lnTo>
                  <a:pt x="45090" y="156724"/>
                </a:lnTo>
                <a:lnTo>
                  <a:pt x="57169" y="159422"/>
                </a:lnTo>
                <a:lnTo>
                  <a:pt x="71033" y="160324"/>
                </a:lnTo>
                <a:lnTo>
                  <a:pt x="78851" y="159941"/>
                </a:lnTo>
                <a:lnTo>
                  <a:pt x="91671" y="157563"/>
                </a:lnTo>
                <a:lnTo>
                  <a:pt x="102717" y="153603"/>
                </a:lnTo>
                <a:lnTo>
                  <a:pt x="117267" y="145471"/>
                </a:lnTo>
                <a:lnTo>
                  <a:pt x="126720" y="137281"/>
                </a:lnTo>
                <a:lnTo>
                  <a:pt x="135393" y="123341"/>
                </a:lnTo>
                <a:lnTo>
                  <a:pt x="140162" y="111358"/>
                </a:lnTo>
                <a:lnTo>
                  <a:pt x="142379" y="104446"/>
                </a:lnTo>
                <a:lnTo>
                  <a:pt x="144426" y="91909"/>
                </a:lnTo>
                <a:lnTo>
                  <a:pt x="144962" y="78714"/>
                </a:lnTo>
                <a:lnTo>
                  <a:pt x="144670" y="70409"/>
                </a:lnTo>
                <a:lnTo>
                  <a:pt x="143007" y="57658"/>
                </a:lnTo>
                <a:lnTo>
                  <a:pt x="140162" y="46085"/>
                </a:lnTo>
                <a:lnTo>
                  <a:pt x="134442" y="31399"/>
                </a:lnTo>
                <a:lnTo>
                  <a:pt x="127680" y="21122"/>
                </a:lnTo>
                <a:lnTo>
                  <a:pt x="116307" y="11742"/>
                </a:lnTo>
                <a:lnTo>
                  <a:pt x="104637" y="5760"/>
                </a:lnTo>
                <a:lnTo>
                  <a:pt x="99593" y="3807"/>
                </a:lnTo>
                <a:lnTo>
                  <a:pt x="87426" y="951"/>
                </a:lnTo>
                <a:lnTo>
                  <a:pt x="73929" y="0"/>
                </a:lnTo>
                <a:lnTo>
                  <a:pt x="65334" y="463"/>
                </a:lnTo>
                <a:lnTo>
                  <a:pt x="52732" y="2855"/>
                </a:lnTo>
                <a:lnTo>
                  <a:pt x="41285" y="6720"/>
                </a:lnTo>
                <a:lnTo>
                  <a:pt x="27180" y="14644"/>
                </a:lnTo>
                <a:lnTo>
                  <a:pt x="18242" y="23042"/>
                </a:lnTo>
                <a:lnTo>
                  <a:pt x="9000" y="37159"/>
                </a:lnTo>
                <a:lnTo>
                  <a:pt x="3840" y="48966"/>
                </a:lnTo>
                <a:lnTo>
                  <a:pt x="2165" y="55775"/>
                </a:lnTo>
                <a:lnTo>
                  <a:pt x="485" y="68356"/>
                </a:lnTo>
                <a:lnTo>
                  <a:pt x="0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4309551" y="5742599"/>
            <a:ext cx="97917" cy="226557"/>
          </a:xfrm>
          <a:custGeom>
            <a:avLst/>
            <a:gdLst/>
            <a:ahLst/>
            <a:cxnLst/>
            <a:rect l="l" t="t" r="r" b="b"/>
            <a:pathLst>
              <a:path w="97917" h="226557">
                <a:moveTo>
                  <a:pt x="89275" y="78714"/>
                </a:moveTo>
                <a:lnTo>
                  <a:pt x="89275" y="75834"/>
                </a:lnTo>
                <a:lnTo>
                  <a:pt x="88315" y="74874"/>
                </a:lnTo>
                <a:lnTo>
                  <a:pt x="88315" y="73913"/>
                </a:lnTo>
                <a:lnTo>
                  <a:pt x="87355" y="73913"/>
                </a:lnTo>
                <a:lnTo>
                  <a:pt x="87355" y="72953"/>
                </a:lnTo>
                <a:lnTo>
                  <a:pt x="52791" y="72953"/>
                </a:lnTo>
                <a:lnTo>
                  <a:pt x="52791" y="45110"/>
                </a:lnTo>
                <a:lnTo>
                  <a:pt x="53751" y="41285"/>
                </a:lnTo>
                <a:lnTo>
                  <a:pt x="54711" y="36484"/>
                </a:lnTo>
                <a:lnTo>
                  <a:pt x="55671" y="32644"/>
                </a:lnTo>
                <a:lnTo>
                  <a:pt x="57591" y="30723"/>
                </a:lnTo>
                <a:lnTo>
                  <a:pt x="58552" y="27828"/>
                </a:lnTo>
                <a:lnTo>
                  <a:pt x="61432" y="25923"/>
                </a:lnTo>
                <a:lnTo>
                  <a:pt x="64312" y="24003"/>
                </a:lnTo>
                <a:lnTo>
                  <a:pt x="67193" y="23042"/>
                </a:lnTo>
                <a:lnTo>
                  <a:pt x="70073" y="22082"/>
                </a:lnTo>
                <a:lnTo>
                  <a:pt x="76794" y="22082"/>
                </a:lnTo>
                <a:lnTo>
                  <a:pt x="79674" y="23042"/>
                </a:lnTo>
                <a:lnTo>
                  <a:pt x="81594" y="23042"/>
                </a:lnTo>
                <a:lnTo>
                  <a:pt x="84475" y="24003"/>
                </a:lnTo>
                <a:lnTo>
                  <a:pt x="86395" y="24003"/>
                </a:lnTo>
                <a:lnTo>
                  <a:pt x="87355" y="24963"/>
                </a:lnTo>
                <a:lnTo>
                  <a:pt x="89275" y="24963"/>
                </a:lnTo>
                <a:lnTo>
                  <a:pt x="90236" y="25923"/>
                </a:lnTo>
                <a:lnTo>
                  <a:pt x="91196" y="25923"/>
                </a:lnTo>
                <a:lnTo>
                  <a:pt x="93116" y="26883"/>
                </a:lnTo>
                <a:lnTo>
                  <a:pt x="95996" y="26883"/>
                </a:lnTo>
                <a:lnTo>
                  <a:pt x="96956" y="25923"/>
                </a:lnTo>
                <a:lnTo>
                  <a:pt x="96956" y="24963"/>
                </a:lnTo>
                <a:lnTo>
                  <a:pt x="97917" y="24003"/>
                </a:lnTo>
                <a:lnTo>
                  <a:pt x="97917" y="9601"/>
                </a:lnTo>
                <a:lnTo>
                  <a:pt x="96956" y="8641"/>
                </a:lnTo>
                <a:lnTo>
                  <a:pt x="96956" y="6720"/>
                </a:lnTo>
                <a:lnTo>
                  <a:pt x="95996" y="6720"/>
                </a:lnTo>
                <a:lnTo>
                  <a:pt x="95996" y="5760"/>
                </a:lnTo>
                <a:lnTo>
                  <a:pt x="95021" y="4800"/>
                </a:lnTo>
                <a:lnTo>
                  <a:pt x="93116" y="3840"/>
                </a:lnTo>
                <a:lnTo>
                  <a:pt x="91196" y="3840"/>
                </a:lnTo>
                <a:lnTo>
                  <a:pt x="89275" y="2880"/>
                </a:lnTo>
                <a:lnTo>
                  <a:pt x="87355" y="1920"/>
                </a:lnTo>
                <a:lnTo>
                  <a:pt x="83515" y="960"/>
                </a:lnTo>
                <a:lnTo>
                  <a:pt x="79674" y="960"/>
                </a:lnTo>
                <a:lnTo>
                  <a:pt x="75834" y="0"/>
                </a:lnTo>
                <a:lnTo>
                  <a:pt x="64312" y="0"/>
                </a:lnTo>
                <a:lnTo>
                  <a:pt x="57591" y="960"/>
                </a:lnTo>
                <a:lnTo>
                  <a:pt x="51831" y="3840"/>
                </a:lnTo>
                <a:lnTo>
                  <a:pt x="46070" y="5760"/>
                </a:lnTo>
                <a:lnTo>
                  <a:pt x="41269" y="9601"/>
                </a:lnTo>
                <a:lnTo>
                  <a:pt x="37429" y="13441"/>
                </a:lnTo>
                <a:lnTo>
                  <a:pt x="33588" y="18242"/>
                </a:lnTo>
                <a:lnTo>
                  <a:pt x="30708" y="24003"/>
                </a:lnTo>
                <a:lnTo>
                  <a:pt x="27828" y="31683"/>
                </a:lnTo>
                <a:lnTo>
                  <a:pt x="26132" y="44212"/>
                </a:lnTo>
                <a:lnTo>
                  <a:pt x="25908" y="57591"/>
                </a:lnTo>
                <a:lnTo>
                  <a:pt x="25908" y="72953"/>
                </a:lnTo>
                <a:lnTo>
                  <a:pt x="2880" y="72953"/>
                </a:lnTo>
                <a:lnTo>
                  <a:pt x="1920" y="73913"/>
                </a:lnTo>
                <a:lnTo>
                  <a:pt x="960" y="74874"/>
                </a:lnTo>
                <a:lnTo>
                  <a:pt x="960" y="75834"/>
                </a:lnTo>
                <a:lnTo>
                  <a:pt x="0" y="77754"/>
                </a:lnTo>
                <a:lnTo>
                  <a:pt x="0" y="90236"/>
                </a:lnTo>
                <a:lnTo>
                  <a:pt x="960" y="92156"/>
                </a:lnTo>
                <a:lnTo>
                  <a:pt x="1920" y="94076"/>
                </a:lnTo>
                <a:lnTo>
                  <a:pt x="3825" y="95036"/>
                </a:lnTo>
                <a:lnTo>
                  <a:pt x="25908" y="95036"/>
                </a:lnTo>
                <a:lnTo>
                  <a:pt x="25908" y="224637"/>
                </a:lnTo>
                <a:lnTo>
                  <a:pt x="26868" y="224637"/>
                </a:lnTo>
                <a:lnTo>
                  <a:pt x="26868" y="225597"/>
                </a:lnTo>
                <a:lnTo>
                  <a:pt x="27828" y="225597"/>
                </a:lnTo>
                <a:lnTo>
                  <a:pt x="29748" y="226557"/>
                </a:lnTo>
                <a:lnTo>
                  <a:pt x="47030" y="226557"/>
                </a:lnTo>
                <a:lnTo>
                  <a:pt x="48950" y="225597"/>
                </a:lnTo>
                <a:lnTo>
                  <a:pt x="50871" y="225597"/>
                </a:lnTo>
                <a:lnTo>
                  <a:pt x="51831" y="224637"/>
                </a:lnTo>
                <a:lnTo>
                  <a:pt x="51831" y="223662"/>
                </a:lnTo>
                <a:lnTo>
                  <a:pt x="52791" y="222717"/>
                </a:lnTo>
                <a:lnTo>
                  <a:pt x="52791" y="95036"/>
                </a:lnTo>
                <a:lnTo>
                  <a:pt x="86395" y="95036"/>
                </a:lnTo>
                <a:lnTo>
                  <a:pt x="87355" y="94076"/>
                </a:lnTo>
                <a:lnTo>
                  <a:pt x="88315" y="92156"/>
                </a:lnTo>
                <a:lnTo>
                  <a:pt x="89275" y="90236"/>
                </a:lnTo>
                <a:lnTo>
                  <a:pt x="90236" y="87355"/>
                </a:lnTo>
                <a:lnTo>
                  <a:pt x="90236" y="79674"/>
                </a:lnTo>
                <a:lnTo>
                  <a:pt x="89275" y="78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4489063" y="5836676"/>
            <a:ext cx="135346" cy="213426"/>
          </a:xfrm>
          <a:custGeom>
            <a:avLst/>
            <a:gdLst/>
            <a:ahLst/>
            <a:cxnLst/>
            <a:rect l="l" t="t" r="r" b="b"/>
            <a:pathLst>
              <a:path w="135346" h="213426">
                <a:moveTo>
                  <a:pt x="72953" y="79674"/>
                </a:moveTo>
                <a:lnTo>
                  <a:pt x="80634" y="78714"/>
                </a:lnTo>
                <a:lnTo>
                  <a:pt x="87355" y="75834"/>
                </a:lnTo>
                <a:lnTo>
                  <a:pt x="94076" y="73913"/>
                </a:lnTo>
                <a:lnTo>
                  <a:pt x="100797" y="70073"/>
                </a:lnTo>
                <a:lnTo>
                  <a:pt x="105597" y="66233"/>
                </a:lnTo>
                <a:lnTo>
                  <a:pt x="110398" y="61432"/>
                </a:lnTo>
                <a:lnTo>
                  <a:pt x="114239" y="55671"/>
                </a:lnTo>
                <a:lnTo>
                  <a:pt x="117119" y="49911"/>
                </a:lnTo>
                <a:lnTo>
                  <a:pt x="119999" y="43205"/>
                </a:lnTo>
                <a:lnTo>
                  <a:pt x="120959" y="35509"/>
                </a:lnTo>
                <a:lnTo>
                  <a:pt x="120959" y="22082"/>
                </a:lnTo>
                <a:lnTo>
                  <a:pt x="119999" y="17282"/>
                </a:lnTo>
                <a:lnTo>
                  <a:pt x="119039" y="12481"/>
                </a:lnTo>
                <a:lnTo>
                  <a:pt x="117119" y="7680"/>
                </a:lnTo>
                <a:lnTo>
                  <a:pt x="114239" y="3840"/>
                </a:lnTo>
                <a:lnTo>
                  <a:pt x="110398" y="0"/>
                </a:lnTo>
                <a:lnTo>
                  <a:pt x="95036" y="17282"/>
                </a:lnTo>
                <a:lnTo>
                  <a:pt x="95036" y="35509"/>
                </a:lnTo>
                <a:lnTo>
                  <a:pt x="93116" y="39364"/>
                </a:lnTo>
                <a:lnTo>
                  <a:pt x="92156" y="43205"/>
                </a:lnTo>
                <a:lnTo>
                  <a:pt x="90236" y="47045"/>
                </a:lnTo>
                <a:lnTo>
                  <a:pt x="88315" y="49911"/>
                </a:lnTo>
                <a:lnTo>
                  <a:pt x="85435" y="52791"/>
                </a:lnTo>
                <a:lnTo>
                  <a:pt x="82555" y="55671"/>
                </a:lnTo>
                <a:lnTo>
                  <a:pt x="78714" y="56631"/>
                </a:lnTo>
                <a:lnTo>
                  <a:pt x="74874" y="58567"/>
                </a:lnTo>
                <a:lnTo>
                  <a:pt x="70073" y="59512"/>
                </a:lnTo>
                <a:lnTo>
                  <a:pt x="54711" y="59512"/>
                </a:lnTo>
                <a:lnTo>
                  <a:pt x="47990" y="77754"/>
                </a:lnTo>
                <a:lnTo>
                  <a:pt x="52791" y="78714"/>
                </a:lnTo>
                <a:lnTo>
                  <a:pt x="58552" y="79674"/>
                </a:lnTo>
                <a:lnTo>
                  <a:pt x="72953" y="79674"/>
                </a:lnTo>
                <a:close/>
              </a:path>
              <a:path w="135346" h="213426">
                <a:moveTo>
                  <a:pt x="33604" y="38404"/>
                </a:moveTo>
                <a:lnTo>
                  <a:pt x="33604" y="24003"/>
                </a:lnTo>
                <a:lnTo>
                  <a:pt x="34549" y="20162"/>
                </a:lnTo>
                <a:lnTo>
                  <a:pt x="35509" y="16322"/>
                </a:lnTo>
                <a:lnTo>
                  <a:pt x="36484" y="12481"/>
                </a:lnTo>
                <a:lnTo>
                  <a:pt x="38389" y="8641"/>
                </a:lnTo>
                <a:lnTo>
                  <a:pt x="41269" y="5760"/>
                </a:lnTo>
                <a:lnTo>
                  <a:pt x="43190" y="2880"/>
                </a:lnTo>
                <a:lnTo>
                  <a:pt x="47030" y="0"/>
                </a:lnTo>
                <a:lnTo>
                  <a:pt x="50871" y="-960"/>
                </a:lnTo>
                <a:lnTo>
                  <a:pt x="54711" y="-2880"/>
                </a:lnTo>
                <a:lnTo>
                  <a:pt x="58552" y="-3840"/>
                </a:lnTo>
                <a:lnTo>
                  <a:pt x="73913" y="-3840"/>
                </a:lnTo>
                <a:lnTo>
                  <a:pt x="81594" y="-960"/>
                </a:lnTo>
                <a:lnTo>
                  <a:pt x="87355" y="4800"/>
                </a:lnTo>
                <a:lnTo>
                  <a:pt x="93116" y="9601"/>
                </a:lnTo>
                <a:lnTo>
                  <a:pt x="95036" y="17282"/>
                </a:lnTo>
                <a:lnTo>
                  <a:pt x="110398" y="0"/>
                </a:lnTo>
                <a:lnTo>
                  <a:pt x="133426" y="0"/>
                </a:lnTo>
                <a:lnTo>
                  <a:pt x="134401" y="-960"/>
                </a:lnTo>
                <a:lnTo>
                  <a:pt x="135346" y="-2880"/>
                </a:lnTo>
                <a:lnTo>
                  <a:pt x="136306" y="-3840"/>
                </a:lnTo>
                <a:lnTo>
                  <a:pt x="137266" y="-6720"/>
                </a:lnTo>
                <a:lnTo>
                  <a:pt x="137266" y="-14401"/>
                </a:lnTo>
                <a:lnTo>
                  <a:pt x="136306" y="-17282"/>
                </a:lnTo>
                <a:lnTo>
                  <a:pt x="135346" y="-18242"/>
                </a:lnTo>
                <a:lnTo>
                  <a:pt x="134401" y="-21122"/>
                </a:lnTo>
                <a:lnTo>
                  <a:pt x="87355" y="-21122"/>
                </a:lnTo>
                <a:lnTo>
                  <a:pt x="84475" y="-22082"/>
                </a:lnTo>
                <a:lnTo>
                  <a:pt x="80634" y="-23042"/>
                </a:lnTo>
                <a:lnTo>
                  <a:pt x="76794" y="-23042"/>
                </a:lnTo>
                <a:lnTo>
                  <a:pt x="72953" y="-24002"/>
                </a:lnTo>
                <a:lnTo>
                  <a:pt x="56631" y="-24002"/>
                </a:lnTo>
                <a:lnTo>
                  <a:pt x="48950" y="-23042"/>
                </a:lnTo>
                <a:lnTo>
                  <a:pt x="42230" y="-20162"/>
                </a:lnTo>
                <a:lnTo>
                  <a:pt x="34549" y="-18242"/>
                </a:lnTo>
                <a:lnTo>
                  <a:pt x="28803" y="-14401"/>
                </a:lnTo>
                <a:lnTo>
                  <a:pt x="23987" y="-10561"/>
                </a:lnTo>
                <a:lnTo>
                  <a:pt x="19202" y="-5760"/>
                </a:lnTo>
                <a:lnTo>
                  <a:pt x="15361" y="0"/>
                </a:lnTo>
                <a:lnTo>
                  <a:pt x="12481" y="6720"/>
                </a:lnTo>
                <a:lnTo>
                  <a:pt x="9601" y="13441"/>
                </a:lnTo>
                <a:lnTo>
                  <a:pt x="8641" y="20162"/>
                </a:lnTo>
                <a:lnTo>
                  <a:pt x="8641" y="35509"/>
                </a:lnTo>
                <a:lnTo>
                  <a:pt x="9601" y="42230"/>
                </a:lnTo>
                <a:lnTo>
                  <a:pt x="11521" y="47045"/>
                </a:lnTo>
                <a:lnTo>
                  <a:pt x="13426" y="51846"/>
                </a:lnTo>
                <a:lnTo>
                  <a:pt x="16322" y="56631"/>
                </a:lnTo>
                <a:lnTo>
                  <a:pt x="19202" y="60472"/>
                </a:lnTo>
                <a:lnTo>
                  <a:pt x="15361" y="64312"/>
                </a:lnTo>
                <a:lnTo>
                  <a:pt x="11521" y="69113"/>
                </a:lnTo>
                <a:lnTo>
                  <a:pt x="8641" y="73913"/>
                </a:lnTo>
                <a:lnTo>
                  <a:pt x="6720" y="79674"/>
                </a:lnTo>
                <a:lnTo>
                  <a:pt x="4800" y="85435"/>
                </a:lnTo>
                <a:lnTo>
                  <a:pt x="4800" y="96956"/>
                </a:lnTo>
                <a:lnTo>
                  <a:pt x="6720" y="100797"/>
                </a:lnTo>
                <a:lnTo>
                  <a:pt x="8641" y="104637"/>
                </a:lnTo>
                <a:lnTo>
                  <a:pt x="11521" y="109438"/>
                </a:lnTo>
                <a:lnTo>
                  <a:pt x="15361" y="112318"/>
                </a:lnTo>
                <a:lnTo>
                  <a:pt x="20147" y="115199"/>
                </a:lnTo>
                <a:lnTo>
                  <a:pt x="17266" y="118079"/>
                </a:lnTo>
                <a:lnTo>
                  <a:pt x="13426" y="120959"/>
                </a:lnTo>
                <a:lnTo>
                  <a:pt x="11521" y="122880"/>
                </a:lnTo>
                <a:lnTo>
                  <a:pt x="8641" y="125760"/>
                </a:lnTo>
                <a:lnTo>
                  <a:pt x="6720" y="128640"/>
                </a:lnTo>
                <a:lnTo>
                  <a:pt x="4800" y="131521"/>
                </a:lnTo>
                <a:lnTo>
                  <a:pt x="2880" y="135361"/>
                </a:lnTo>
                <a:lnTo>
                  <a:pt x="1920" y="138242"/>
                </a:lnTo>
                <a:lnTo>
                  <a:pt x="960" y="141122"/>
                </a:lnTo>
                <a:lnTo>
                  <a:pt x="0" y="144962"/>
                </a:lnTo>
                <a:lnTo>
                  <a:pt x="0" y="157429"/>
                </a:lnTo>
                <a:lnTo>
                  <a:pt x="960" y="162229"/>
                </a:lnTo>
                <a:lnTo>
                  <a:pt x="2880" y="167030"/>
                </a:lnTo>
                <a:lnTo>
                  <a:pt x="5760" y="171831"/>
                </a:lnTo>
                <a:lnTo>
                  <a:pt x="9601" y="176631"/>
                </a:lnTo>
                <a:lnTo>
                  <a:pt x="14401" y="179511"/>
                </a:lnTo>
                <a:lnTo>
                  <a:pt x="20147" y="183352"/>
                </a:lnTo>
                <a:lnTo>
                  <a:pt x="26868" y="186232"/>
                </a:lnTo>
                <a:lnTo>
                  <a:pt x="34549" y="188153"/>
                </a:lnTo>
                <a:lnTo>
                  <a:pt x="39235" y="189081"/>
                </a:lnTo>
                <a:lnTo>
                  <a:pt x="51192" y="190545"/>
                </a:lnTo>
                <a:lnTo>
                  <a:pt x="65272" y="191033"/>
                </a:lnTo>
                <a:lnTo>
                  <a:pt x="71384" y="190858"/>
                </a:lnTo>
                <a:lnTo>
                  <a:pt x="84460" y="189423"/>
                </a:lnTo>
                <a:lnTo>
                  <a:pt x="86395" y="167990"/>
                </a:lnTo>
                <a:lnTo>
                  <a:pt x="80634" y="169910"/>
                </a:lnTo>
                <a:lnTo>
                  <a:pt x="73913" y="170870"/>
                </a:lnTo>
                <a:lnTo>
                  <a:pt x="66233" y="170870"/>
                </a:lnTo>
                <a:lnTo>
                  <a:pt x="60335" y="170720"/>
                </a:lnTo>
                <a:lnTo>
                  <a:pt x="46805" y="168927"/>
                </a:lnTo>
                <a:lnTo>
                  <a:pt x="36484" y="165110"/>
                </a:lnTo>
                <a:lnTo>
                  <a:pt x="28803" y="161269"/>
                </a:lnTo>
                <a:lnTo>
                  <a:pt x="25923" y="156484"/>
                </a:lnTo>
                <a:lnTo>
                  <a:pt x="25923" y="142082"/>
                </a:lnTo>
                <a:lnTo>
                  <a:pt x="26868" y="140147"/>
                </a:lnTo>
                <a:lnTo>
                  <a:pt x="27828" y="138242"/>
                </a:lnTo>
                <a:lnTo>
                  <a:pt x="28803" y="136321"/>
                </a:lnTo>
                <a:lnTo>
                  <a:pt x="30708" y="133426"/>
                </a:lnTo>
                <a:lnTo>
                  <a:pt x="28803" y="90236"/>
                </a:lnTo>
                <a:lnTo>
                  <a:pt x="28803" y="83515"/>
                </a:lnTo>
                <a:lnTo>
                  <a:pt x="29763" y="80634"/>
                </a:lnTo>
                <a:lnTo>
                  <a:pt x="30708" y="77754"/>
                </a:lnTo>
                <a:lnTo>
                  <a:pt x="31668" y="75834"/>
                </a:lnTo>
                <a:lnTo>
                  <a:pt x="33604" y="73913"/>
                </a:lnTo>
                <a:lnTo>
                  <a:pt x="35509" y="71993"/>
                </a:lnTo>
                <a:lnTo>
                  <a:pt x="38389" y="73913"/>
                </a:lnTo>
                <a:lnTo>
                  <a:pt x="42230" y="75834"/>
                </a:lnTo>
                <a:lnTo>
                  <a:pt x="47990" y="77754"/>
                </a:lnTo>
                <a:lnTo>
                  <a:pt x="54711" y="59512"/>
                </a:lnTo>
                <a:lnTo>
                  <a:pt x="47030" y="56631"/>
                </a:lnTo>
                <a:lnTo>
                  <a:pt x="41269" y="50886"/>
                </a:lnTo>
                <a:lnTo>
                  <a:pt x="36484" y="46070"/>
                </a:lnTo>
                <a:lnTo>
                  <a:pt x="33604" y="38404"/>
                </a:lnTo>
                <a:close/>
              </a:path>
              <a:path w="135346" h="213426">
                <a:moveTo>
                  <a:pt x="105597" y="184312"/>
                </a:moveTo>
                <a:lnTo>
                  <a:pt x="112318" y="180472"/>
                </a:lnTo>
                <a:lnTo>
                  <a:pt x="118064" y="175671"/>
                </a:lnTo>
                <a:lnTo>
                  <a:pt x="123840" y="171831"/>
                </a:lnTo>
                <a:lnTo>
                  <a:pt x="128625" y="166070"/>
                </a:lnTo>
                <a:lnTo>
                  <a:pt x="131521" y="160324"/>
                </a:lnTo>
                <a:lnTo>
                  <a:pt x="134401" y="153588"/>
                </a:lnTo>
                <a:lnTo>
                  <a:pt x="135346" y="147828"/>
                </a:lnTo>
                <a:lnTo>
                  <a:pt x="135346" y="134401"/>
                </a:lnTo>
                <a:lnTo>
                  <a:pt x="134401" y="129585"/>
                </a:lnTo>
                <a:lnTo>
                  <a:pt x="131521" y="124800"/>
                </a:lnTo>
                <a:lnTo>
                  <a:pt x="129585" y="119999"/>
                </a:lnTo>
                <a:lnTo>
                  <a:pt x="125745" y="115199"/>
                </a:lnTo>
                <a:lnTo>
                  <a:pt x="121904" y="112318"/>
                </a:lnTo>
                <a:lnTo>
                  <a:pt x="117119" y="109438"/>
                </a:lnTo>
                <a:lnTo>
                  <a:pt x="111343" y="106558"/>
                </a:lnTo>
                <a:lnTo>
                  <a:pt x="105597" y="104637"/>
                </a:lnTo>
                <a:lnTo>
                  <a:pt x="99837" y="102717"/>
                </a:lnTo>
                <a:lnTo>
                  <a:pt x="93116" y="101757"/>
                </a:lnTo>
                <a:lnTo>
                  <a:pt x="86395" y="101757"/>
                </a:lnTo>
                <a:lnTo>
                  <a:pt x="47990" y="99837"/>
                </a:lnTo>
                <a:lnTo>
                  <a:pt x="42230" y="99837"/>
                </a:lnTo>
                <a:lnTo>
                  <a:pt x="37429" y="98877"/>
                </a:lnTo>
                <a:lnTo>
                  <a:pt x="33604" y="95996"/>
                </a:lnTo>
                <a:lnTo>
                  <a:pt x="30708" y="93116"/>
                </a:lnTo>
                <a:lnTo>
                  <a:pt x="28803" y="90236"/>
                </a:lnTo>
                <a:lnTo>
                  <a:pt x="30708" y="133426"/>
                </a:lnTo>
                <a:lnTo>
                  <a:pt x="32644" y="131521"/>
                </a:lnTo>
                <a:lnTo>
                  <a:pt x="34549" y="129585"/>
                </a:lnTo>
                <a:lnTo>
                  <a:pt x="36484" y="126720"/>
                </a:lnTo>
                <a:lnTo>
                  <a:pt x="39349" y="123840"/>
                </a:lnTo>
                <a:lnTo>
                  <a:pt x="43190" y="120959"/>
                </a:lnTo>
                <a:lnTo>
                  <a:pt x="80634" y="122880"/>
                </a:lnTo>
                <a:lnTo>
                  <a:pt x="89275" y="122880"/>
                </a:lnTo>
                <a:lnTo>
                  <a:pt x="95996" y="124800"/>
                </a:lnTo>
                <a:lnTo>
                  <a:pt x="100797" y="128640"/>
                </a:lnTo>
                <a:lnTo>
                  <a:pt x="106558" y="131521"/>
                </a:lnTo>
                <a:lnTo>
                  <a:pt x="108478" y="136321"/>
                </a:lnTo>
                <a:lnTo>
                  <a:pt x="108478" y="149763"/>
                </a:lnTo>
                <a:lnTo>
                  <a:pt x="106558" y="152643"/>
                </a:lnTo>
                <a:lnTo>
                  <a:pt x="105597" y="156484"/>
                </a:lnTo>
                <a:lnTo>
                  <a:pt x="102717" y="159349"/>
                </a:lnTo>
                <a:lnTo>
                  <a:pt x="99837" y="162229"/>
                </a:lnTo>
                <a:lnTo>
                  <a:pt x="95996" y="164150"/>
                </a:lnTo>
                <a:lnTo>
                  <a:pt x="92156" y="167030"/>
                </a:lnTo>
                <a:lnTo>
                  <a:pt x="86395" y="167990"/>
                </a:lnTo>
                <a:lnTo>
                  <a:pt x="84460" y="189423"/>
                </a:lnTo>
                <a:lnTo>
                  <a:pt x="95996" y="187192"/>
                </a:lnTo>
                <a:lnTo>
                  <a:pt x="105597" y="18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4660894" y="5743559"/>
            <a:ext cx="26883" cy="225597"/>
          </a:xfrm>
          <a:custGeom>
            <a:avLst/>
            <a:gdLst/>
            <a:ahLst/>
            <a:cxnLst/>
            <a:rect l="l" t="t" r="r" b="b"/>
            <a:pathLst>
              <a:path w="26883" h="225597">
                <a:moveTo>
                  <a:pt x="24963" y="2880"/>
                </a:moveTo>
                <a:lnTo>
                  <a:pt x="24963" y="1920"/>
                </a:lnTo>
                <a:lnTo>
                  <a:pt x="24002" y="1920"/>
                </a:lnTo>
                <a:lnTo>
                  <a:pt x="23042" y="960"/>
                </a:lnTo>
                <a:lnTo>
                  <a:pt x="20162" y="960"/>
                </a:lnTo>
                <a:lnTo>
                  <a:pt x="18242" y="0"/>
                </a:lnTo>
                <a:lnTo>
                  <a:pt x="10561" y="0"/>
                </a:lnTo>
                <a:lnTo>
                  <a:pt x="8641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223677"/>
                </a:lnTo>
                <a:lnTo>
                  <a:pt x="960" y="223677"/>
                </a:lnTo>
                <a:lnTo>
                  <a:pt x="1920" y="224637"/>
                </a:lnTo>
                <a:lnTo>
                  <a:pt x="2880" y="224637"/>
                </a:lnTo>
                <a:lnTo>
                  <a:pt x="3840" y="225597"/>
                </a:lnTo>
                <a:lnTo>
                  <a:pt x="21122" y="225597"/>
                </a:lnTo>
                <a:lnTo>
                  <a:pt x="23042" y="224637"/>
                </a:lnTo>
                <a:lnTo>
                  <a:pt x="24963" y="224637"/>
                </a:lnTo>
                <a:lnTo>
                  <a:pt x="25923" y="223677"/>
                </a:lnTo>
                <a:lnTo>
                  <a:pt x="25923" y="222702"/>
                </a:lnTo>
                <a:lnTo>
                  <a:pt x="26883" y="221757"/>
                </a:lnTo>
                <a:lnTo>
                  <a:pt x="26883" y="4800"/>
                </a:lnTo>
                <a:lnTo>
                  <a:pt x="25923" y="3840"/>
                </a:lnTo>
                <a:lnTo>
                  <a:pt x="25923" y="2880"/>
                </a:lnTo>
                <a:lnTo>
                  <a:pt x="24963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4726167" y="5811713"/>
            <a:ext cx="145923" cy="160324"/>
          </a:xfrm>
          <a:custGeom>
            <a:avLst/>
            <a:gdLst/>
            <a:ahLst/>
            <a:cxnLst/>
            <a:rect l="l" t="t" r="r" b="b"/>
            <a:pathLst>
              <a:path w="145923" h="160324">
                <a:moveTo>
                  <a:pt x="51846" y="133441"/>
                </a:moveTo>
                <a:lnTo>
                  <a:pt x="45125" y="129600"/>
                </a:lnTo>
                <a:lnTo>
                  <a:pt x="41285" y="125760"/>
                </a:lnTo>
                <a:lnTo>
                  <a:pt x="37444" y="120959"/>
                </a:lnTo>
                <a:lnTo>
                  <a:pt x="40325" y="154548"/>
                </a:lnTo>
                <a:lnTo>
                  <a:pt x="45382" y="156508"/>
                </a:lnTo>
                <a:lnTo>
                  <a:pt x="57547" y="159368"/>
                </a:lnTo>
                <a:lnTo>
                  <a:pt x="71048" y="160324"/>
                </a:lnTo>
                <a:lnTo>
                  <a:pt x="79623" y="159862"/>
                </a:lnTo>
                <a:lnTo>
                  <a:pt x="92226" y="157471"/>
                </a:lnTo>
                <a:lnTo>
                  <a:pt x="103677" y="153603"/>
                </a:lnTo>
                <a:lnTo>
                  <a:pt x="117782" y="145680"/>
                </a:lnTo>
                <a:lnTo>
                  <a:pt x="126720" y="137281"/>
                </a:lnTo>
                <a:lnTo>
                  <a:pt x="136365" y="123165"/>
                </a:lnTo>
                <a:lnTo>
                  <a:pt x="141122" y="111358"/>
                </a:lnTo>
                <a:lnTo>
                  <a:pt x="142947" y="104446"/>
                </a:lnTo>
                <a:lnTo>
                  <a:pt x="145124" y="91909"/>
                </a:lnTo>
                <a:lnTo>
                  <a:pt x="145923" y="78714"/>
                </a:lnTo>
                <a:lnTo>
                  <a:pt x="145630" y="70409"/>
                </a:lnTo>
                <a:lnTo>
                  <a:pt x="143967" y="57658"/>
                </a:lnTo>
                <a:lnTo>
                  <a:pt x="141122" y="46085"/>
                </a:lnTo>
                <a:lnTo>
                  <a:pt x="134757" y="31223"/>
                </a:lnTo>
                <a:lnTo>
                  <a:pt x="127680" y="21122"/>
                </a:lnTo>
                <a:lnTo>
                  <a:pt x="117093" y="11943"/>
                </a:lnTo>
                <a:lnTo>
                  <a:pt x="105597" y="5760"/>
                </a:lnTo>
                <a:lnTo>
                  <a:pt x="100560" y="3807"/>
                </a:lnTo>
                <a:lnTo>
                  <a:pt x="88397" y="951"/>
                </a:lnTo>
                <a:lnTo>
                  <a:pt x="74889" y="0"/>
                </a:lnTo>
                <a:lnTo>
                  <a:pt x="66170" y="463"/>
                </a:lnTo>
                <a:lnTo>
                  <a:pt x="53271" y="2855"/>
                </a:lnTo>
                <a:lnTo>
                  <a:pt x="42245" y="6720"/>
                </a:lnTo>
                <a:lnTo>
                  <a:pt x="28140" y="14644"/>
                </a:lnTo>
                <a:lnTo>
                  <a:pt x="19202" y="23042"/>
                </a:lnTo>
                <a:lnTo>
                  <a:pt x="9557" y="37159"/>
                </a:lnTo>
                <a:lnTo>
                  <a:pt x="4800" y="48966"/>
                </a:lnTo>
                <a:lnTo>
                  <a:pt x="2978" y="55867"/>
                </a:lnTo>
                <a:lnTo>
                  <a:pt x="799" y="68406"/>
                </a:lnTo>
                <a:lnTo>
                  <a:pt x="0" y="81594"/>
                </a:lnTo>
                <a:lnTo>
                  <a:pt x="293" y="89920"/>
                </a:lnTo>
                <a:lnTo>
                  <a:pt x="1956" y="102670"/>
                </a:lnTo>
                <a:lnTo>
                  <a:pt x="4800" y="114239"/>
                </a:lnTo>
                <a:lnTo>
                  <a:pt x="11165" y="129100"/>
                </a:lnTo>
                <a:lnTo>
                  <a:pt x="18242" y="139202"/>
                </a:lnTo>
                <a:lnTo>
                  <a:pt x="28825" y="148377"/>
                </a:lnTo>
                <a:lnTo>
                  <a:pt x="28803" y="95036"/>
                </a:lnTo>
                <a:lnTo>
                  <a:pt x="27843" y="87370"/>
                </a:lnTo>
                <a:lnTo>
                  <a:pt x="27843" y="71033"/>
                </a:lnTo>
                <a:lnTo>
                  <a:pt x="28803" y="63367"/>
                </a:lnTo>
                <a:lnTo>
                  <a:pt x="30723" y="56631"/>
                </a:lnTo>
                <a:lnTo>
                  <a:pt x="32644" y="49926"/>
                </a:lnTo>
                <a:lnTo>
                  <a:pt x="35524" y="44165"/>
                </a:lnTo>
                <a:lnTo>
                  <a:pt x="39364" y="38404"/>
                </a:lnTo>
                <a:lnTo>
                  <a:pt x="43205" y="33604"/>
                </a:lnTo>
                <a:lnTo>
                  <a:pt x="47045" y="29763"/>
                </a:lnTo>
                <a:lnTo>
                  <a:pt x="52806" y="26883"/>
                </a:lnTo>
                <a:lnTo>
                  <a:pt x="58567" y="24002"/>
                </a:lnTo>
                <a:lnTo>
                  <a:pt x="65288" y="23042"/>
                </a:lnTo>
                <a:lnTo>
                  <a:pt x="81610" y="23042"/>
                </a:lnTo>
                <a:lnTo>
                  <a:pt x="89291" y="24002"/>
                </a:lnTo>
                <a:lnTo>
                  <a:pt x="95036" y="27843"/>
                </a:lnTo>
                <a:lnTo>
                  <a:pt x="100797" y="30723"/>
                </a:lnTo>
                <a:lnTo>
                  <a:pt x="104637" y="34564"/>
                </a:lnTo>
                <a:lnTo>
                  <a:pt x="108478" y="39364"/>
                </a:lnTo>
                <a:lnTo>
                  <a:pt x="111358" y="45125"/>
                </a:lnTo>
                <a:lnTo>
                  <a:pt x="114239" y="50886"/>
                </a:lnTo>
                <a:lnTo>
                  <a:pt x="115199" y="58567"/>
                </a:lnTo>
                <a:lnTo>
                  <a:pt x="117119" y="65288"/>
                </a:lnTo>
                <a:lnTo>
                  <a:pt x="118079" y="72969"/>
                </a:lnTo>
                <a:lnTo>
                  <a:pt x="118079" y="89275"/>
                </a:lnTo>
                <a:lnTo>
                  <a:pt x="117119" y="96956"/>
                </a:lnTo>
                <a:lnTo>
                  <a:pt x="115199" y="103677"/>
                </a:lnTo>
                <a:lnTo>
                  <a:pt x="113278" y="110398"/>
                </a:lnTo>
                <a:lnTo>
                  <a:pt x="110398" y="116159"/>
                </a:lnTo>
                <a:lnTo>
                  <a:pt x="106558" y="121920"/>
                </a:lnTo>
                <a:lnTo>
                  <a:pt x="103677" y="126720"/>
                </a:lnTo>
                <a:lnTo>
                  <a:pt x="98877" y="130561"/>
                </a:lnTo>
                <a:lnTo>
                  <a:pt x="93131" y="133441"/>
                </a:lnTo>
                <a:lnTo>
                  <a:pt x="87355" y="136321"/>
                </a:lnTo>
                <a:lnTo>
                  <a:pt x="80634" y="137281"/>
                </a:lnTo>
                <a:lnTo>
                  <a:pt x="64328" y="137281"/>
                </a:lnTo>
                <a:lnTo>
                  <a:pt x="56647" y="136321"/>
                </a:lnTo>
                <a:lnTo>
                  <a:pt x="51846" y="13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4754971" y="5906749"/>
            <a:ext cx="11521" cy="59512"/>
          </a:xfrm>
          <a:custGeom>
            <a:avLst/>
            <a:gdLst/>
            <a:ahLst/>
            <a:cxnLst/>
            <a:rect l="l" t="t" r="r" b="b"/>
            <a:pathLst>
              <a:path w="11521" h="59512">
                <a:moveTo>
                  <a:pt x="8641" y="25923"/>
                </a:moveTo>
                <a:lnTo>
                  <a:pt x="5760" y="20162"/>
                </a:lnTo>
                <a:lnTo>
                  <a:pt x="2880" y="14401"/>
                </a:lnTo>
                <a:lnTo>
                  <a:pt x="1920" y="6720"/>
                </a:lnTo>
                <a:lnTo>
                  <a:pt x="0" y="0"/>
                </a:lnTo>
                <a:lnTo>
                  <a:pt x="22" y="53340"/>
                </a:lnTo>
                <a:lnTo>
                  <a:pt x="11521" y="59512"/>
                </a:lnTo>
                <a:lnTo>
                  <a:pt x="8641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4911440" y="5743559"/>
            <a:ext cx="70088" cy="225597"/>
          </a:xfrm>
          <a:custGeom>
            <a:avLst/>
            <a:gdLst/>
            <a:ahLst/>
            <a:cxnLst/>
            <a:rect l="l" t="t" r="r" b="b"/>
            <a:pathLst>
              <a:path w="70088" h="225597">
                <a:moveTo>
                  <a:pt x="960" y="223677"/>
                </a:moveTo>
                <a:lnTo>
                  <a:pt x="960" y="224637"/>
                </a:lnTo>
                <a:lnTo>
                  <a:pt x="1935" y="224637"/>
                </a:lnTo>
                <a:lnTo>
                  <a:pt x="2895" y="225597"/>
                </a:lnTo>
                <a:lnTo>
                  <a:pt x="19202" y="225597"/>
                </a:lnTo>
                <a:lnTo>
                  <a:pt x="20162" y="224637"/>
                </a:lnTo>
                <a:lnTo>
                  <a:pt x="21122" y="224637"/>
                </a:lnTo>
                <a:lnTo>
                  <a:pt x="22082" y="223677"/>
                </a:lnTo>
                <a:lnTo>
                  <a:pt x="23042" y="223677"/>
                </a:lnTo>
                <a:lnTo>
                  <a:pt x="23042" y="203514"/>
                </a:lnTo>
                <a:lnTo>
                  <a:pt x="26883" y="177591"/>
                </a:lnTo>
                <a:lnTo>
                  <a:pt x="26883" y="119999"/>
                </a:lnTo>
                <a:lnTo>
                  <a:pt x="30723" y="114239"/>
                </a:lnTo>
                <a:lnTo>
                  <a:pt x="34564" y="110398"/>
                </a:lnTo>
                <a:lnTo>
                  <a:pt x="38404" y="106558"/>
                </a:lnTo>
                <a:lnTo>
                  <a:pt x="42245" y="102717"/>
                </a:lnTo>
                <a:lnTo>
                  <a:pt x="46085" y="99837"/>
                </a:lnTo>
                <a:lnTo>
                  <a:pt x="48966" y="97917"/>
                </a:lnTo>
                <a:lnTo>
                  <a:pt x="52806" y="95996"/>
                </a:lnTo>
                <a:lnTo>
                  <a:pt x="55686" y="94076"/>
                </a:lnTo>
                <a:lnTo>
                  <a:pt x="59527" y="93116"/>
                </a:lnTo>
                <a:lnTo>
                  <a:pt x="62407" y="92156"/>
                </a:lnTo>
                <a:lnTo>
                  <a:pt x="66248" y="91196"/>
                </a:lnTo>
                <a:lnTo>
                  <a:pt x="69128" y="91196"/>
                </a:lnTo>
                <a:lnTo>
                  <a:pt x="70088" y="68153"/>
                </a:lnTo>
                <a:lnTo>
                  <a:pt x="66248" y="69113"/>
                </a:lnTo>
                <a:lnTo>
                  <a:pt x="62407" y="70073"/>
                </a:lnTo>
                <a:lnTo>
                  <a:pt x="58567" y="71033"/>
                </a:lnTo>
                <a:lnTo>
                  <a:pt x="54726" y="71993"/>
                </a:lnTo>
                <a:lnTo>
                  <a:pt x="50886" y="73914"/>
                </a:lnTo>
                <a:lnTo>
                  <a:pt x="47045" y="75834"/>
                </a:lnTo>
                <a:lnTo>
                  <a:pt x="43205" y="78714"/>
                </a:lnTo>
                <a:lnTo>
                  <a:pt x="38404" y="81594"/>
                </a:lnTo>
                <a:lnTo>
                  <a:pt x="34564" y="84475"/>
                </a:lnTo>
                <a:lnTo>
                  <a:pt x="30723" y="88315"/>
                </a:lnTo>
                <a:lnTo>
                  <a:pt x="26883" y="92156"/>
                </a:lnTo>
                <a:lnTo>
                  <a:pt x="26883" y="4800"/>
                </a:lnTo>
                <a:lnTo>
                  <a:pt x="25923" y="3840"/>
                </a:lnTo>
                <a:lnTo>
                  <a:pt x="25923" y="2880"/>
                </a:lnTo>
                <a:lnTo>
                  <a:pt x="24963" y="2880"/>
                </a:lnTo>
                <a:lnTo>
                  <a:pt x="24963" y="1920"/>
                </a:lnTo>
                <a:lnTo>
                  <a:pt x="24002" y="1920"/>
                </a:lnTo>
                <a:lnTo>
                  <a:pt x="23042" y="960"/>
                </a:lnTo>
                <a:lnTo>
                  <a:pt x="19202" y="960"/>
                </a:lnTo>
                <a:lnTo>
                  <a:pt x="18242" y="0"/>
                </a:lnTo>
                <a:lnTo>
                  <a:pt x="10561" y="0"/>
                </a:lnTo>
                <a:lnTo>
                  <a:pt x="7680" y="960"/>
                </a:lnTo>
                <a:lnTo>
                  <a:pt x="2895" y="960"/>
                </a:lnTo>
                <a:lnTo>
                  <a:pt x="1935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223677"/>
                </a:lnTo>
                <a:lnTo>
                  <a:pt x="960" y="223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4934483" y="5811713"/>
            <a:ext cx="110398" cy="160324"/>
          </a:xfrm>
          <a:custGeom>
            <a:avLst/>
            <a:gdLst/>
            <a:ahLst/>
            <a:cxnLst/>
            <a:rect l="l" t="t" r="r" b="b"/>
            <a:pathLst>
              <a:path w="110398" h="160324">
                <a:moveTo>
                  <a:pt x="12609" y="119702"/>
                </a:moveTo>
                <a:lnTo>
                  <a:pt x="3840" y="109438"/>
                </a:lnTo>
                <a:lnTo>
                  <a:pt x="0" y="135361"/>
                </a:lnTo>
                <a:lnTo>
                  <a:pt x="4800" y="139202"/>
                </a:lnTo>
                <a:lnTo>
                  <a:pt x="8641" y="143042"/>
                </a:lnTo>
                <a:lnTo>
                  <a:pt x="12481" y="145923"/>
                </a:lnTo>
                <a:lnTo>
                  <a:pt x="16322" y="149763"/>
                </a:lnTo>
                <a:lnTo>
                  <a:pt x="20162" y="152643"/>
                </a:lnTo>
                <a:lnTo>
                  <a:pt x="24002" y="154548"/>
                </a:lnTo>
                <a:lnTo>
                  <a:pt x="27843" y="156484"/>
                </a:lnTo>
                <a:lnTo>
                  <a:pt x="30723" y="157444"/>
                </a:lnTo>
                <a:lnTo>
                  <a:pt x="35524" y="158389"/>
                </a:lnTo>
                <a:lnTo>
                  <a:pt x="39364" y="159364"/>
                </a:lnTo>
                <a:lnTo>
                  <a:pt x="43205" y="160324"/>
                </a:lnTo>
                <a:lnTo>
                  <a:pt x="48006" y="160324"/>
                </a:lnTo>
                <a:lnTo>
                  <a:pt x="50184" y="160291"/>
                </a:lnTo>
                <a:lnTo>
                  <a:pt x="63192" y="158649"/>
                </a:lnTo>
                <a:lnTo>
                  <a:pt x="74874" y="154548"/>
                </a:lnTo>
                <a:lnTo>
                  <a:pt x="82555" y="150723"/>
                </a:lnTo>
                <a:lnTo>
                  <a:pt x="89275" y="144962"/>
                </a:lnTo>
                <a:lnTo>
                  <a:pt x="94076" y="138242"/>
                </a:lnTo>
                <a:lnTo>
                  <a:pt x="102100" y="124471"/>
                </a:lnTo>
                <a:lnTo>
                  <a:pt x="106558" y="112318"/>
                </a:lnTo>
                <a:lnTo>
                  <a:pt x="108367" y="104398"/>
                </a:lnTo>
                <a:lnTo>
                  <a:pt x="109941" y="92063"/>
                </a:lnTo>
                <a:lnTo>
                  <a:pt x="110398" y="78714"/>
                </a:lnTo>
                <a:lnTo>
                  <a:pt x="110308" y="73134"/>
                </a:lnTo>
                <a:lnTo>
                  <a:pt x="109401" y="60286"/>
                </a:lnTo>
                <a:lnTo>
                  <a:pt x="107518" y="48005"/>
                </a:lnTo>
                <a:lnTo>
                  <a:pt x="102798" y="34552"/>
                </a:lnTo>
                <a:lnTo>
                  <a:pt x="96956" y="24002"/>
                </a:lnTo>
                <a:lnTo>
                  <a:pt x="92156" y="16322"/>
                </a:lnTo>
                <a:lnTo>
                  <a:pt x="86395" y="10561"/>
                </a:lnTo>
                <a:lnTo>
                  <a:pt x="78714" y="6720"/>
                </a:lnTo>
                <a:lnTo>
                  <a:pt x="65249" y="1631"/>
                </a:lnTo>
                <a:lnTo>
                  <a:pt x="51846" y="0"/>
                </a:lnTo>
                <a:lnTo>
                  <a:pt x="47045" y="0"/>
                </a:lnTo>
                <a:lnTo>
                  <a:pt x="46085" y="23042"/>
                </a:lnTo>
                <a:lnTo>
                  <a:pt x="53766" y="23042"/>
                </a:lnTo>
                <a:lnTo>
                  <a:pt x="59527" y="24963"/>
                </a:lnTo>
                <a:lnTo>
                  <a:pt x="63367" y="28803"/>
                </a:lnTo>
                <a:lnTo>
                  <a:pt x="68153" y="31683"/>
                </a:lnTo>
                <a:lnTo>
                  <a:pt x="71993" y="35524"/>
                </a:lnTo>
                <a:lnTo>
                  <a:pt x="74874" y="41285"/>
                </a:lnTo>
                <a:lnTo>
                  <a:pt x="77769" y="47045"/>
                </a:lnTo>
                <a:lnTo>
                  <a:pt x="79674" y="52806"/>
                </a:lnTo>
                <a:lnTo>
                  <a:pt x="80650" y="59527"/>
                </a:lnTo>
                <a:lnTo>
                  <a:pt x="81594" y="67193"/>
                </a:lnTo>
                <a:lnTo>
                  <a:pt x="82555" y="73913"/>
                </a:lnTo>
                <a:lnTo>
                  <a:pt x="82555" y="88315"/>
                </a:lnTo>
                <a:lnTo>
                  <a:pt x="81594" y="95036"/>
                </a:lnTo>
                <a:lnTo>
                  <a:pt x="80650" y="101757"/>
                </a:lnTo>
                <a:lnTo>
                  <a:pt x="78714" y="108478"/>
                </a:lnTo>
                <a:lnTo>
                  <a:pt x="76809" y="114239"/>
                </a:lnTo>
                <a:lnTo>
                  <a:pt x="73929" y="119039"/>
                </a:lnTo>
                <a:lnTo>
                  <a:pt x="71033" y="124800"/>
                </a:lnTo>
                <a:lnTo>
                  <a:pt x="67208" y="128640"/>
                </a:lnTo>
                <a:lnTo>
                  <a:pt x="62407" y="132481"/>
                </a:lnTo>
                <a:lnTo>
                  <a:pt x="57591" y="135361"/>
                </a:lnTo>
                <a:lnTo>
                  <a:pt x="51846" y="137281"/>
                </a:lnTo>
                <a:lnTo>
                  <a:pt x="38404" y="137281"/>
                </a:lnTo>
                <a:lnTo>
                  <a:pt x="30723" y="134401"/>
                </a:lnTo>
                <a:lnTo>
                  <a:pt x="24002" y="130561"/>
                </a:lnTo>
                <a:lnTo>
                  <a:pt x="21378" y="128260"/>
                </a:lnTo>
                <a:lnTo>
                  <a:pt x="12609" y="1197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5075605" y="5811713"/>
            <a:ext cx="119024" cy="159364"/>
          </a:xfrm>
          <a:custGeom>
            <a:avLst/>
            <a:gdLst/>
            <a:ahLst/>
            <a:cxnLst/>
            <a:rect l="l" t="t" r="r" b="b"/>
            <a:pathLst>
              <a:path w="119024" h="159364">
                <a:moveTo>
                  <a:pt x="110398" y="19202"/>
                </a:moveTo>
                <a:lnTo>
                  <a:pt x="106558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8315" y="3840"/>
                </a:lnTo>
                <a:lnTo>
                  <a:pt x="75088" y="1063"/>
                </a:lnTo>
                <a:lnTo>
                  <a:pt x="61432" y="0"/>
                </a:lnTo>
                <a:lnTo>
                  <a:pt x="55671" y="0"/>
                </a:lnTo>
                <a:lnTo>
                  <a:pt x="50871" y="960"/>
                </a:lnTo>
                <a:lnTo>
                  <a:pt x="45110" y="1920"/>
                </a:lnTo>
                <a:lnTo>
                  <a:pt x="39349" y="2880"/>
                </a:lnTo>
                <a:lnTo>
                  <a:pt x="34564" y="3840"/>
                </a:lnTo>
                <a:lnTo>
                  <a:pt x="29763" y="5760"/>
                </a:lnTo>
                <a:lnTo>
                  <a:pt x="24947" y="7680"/>
                </a:lnTo>
                <a:lnTo>
                  <a:pt x="21107" y="9601"/>
                </a:lnTo>
                <a:lnTo>
                  <a:pt x="17282" y="11521"/>
                </a:lnTo>
                <a:lnTo>
                  <a:pt x="14386" y="13441"/>
                </a:lnTo>
                <a:lnTo>
                  <a:pt x="11521" y="14401"/>
                </a:lnTo>
                <a:lnTo>
                  <a:pt x="9601" y="16322"/>
                </a:lnTo>
                <a:lnTo>
                  <a:pt x="8641" y="17282"/>
                </a:lnTo>
                <a:lnTo>
                  <a:pt x="7680" y="19202"/>
                </a:lnTo>
                <a:lnTo>
                  <a:pt x="7680" y="20162"/>
                </a:lnTo>
                <a:lnTo>
                  <a:pt x="6720" y="22082"/>
                </a:lnTo>
                <a:lnTo>
                  <a:pt x="6720" y="31683"/>
                </a:lnTo>
                <a:lnTo>
                  <a:pt x="7680" y="32644"/>
                </a:lnTo>
                <a:lnTo>
                  <a:pt x="7680" y="34564"/>
                </a:lnTo>
                <a:lnTo>
                  <a:pt x="8641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7444"/>
                </a:lnTo>
                <a:lnTo>
                  <a:pt x="15361" y="36484"/>
                </a:lnTo>
                <a:lnTo>
                  <a:pt x="18227" y="34564"/>
                </a:lnTo>
                <a:lnTo>
                  <a:pt x="20162" y="33604"/>
                </a:lnTo>
                <a:lnTo>
                  <a:pt x="24003" y="31683"/>
                </a:lnTo>
                <a:lnTo>
                  <a:pt x="27828" y="29763"/>
                </a:lnTo>
                <a:lnTo>
                  <a:pt x="31668" y="27843"/>
                </a:lnTo>
                <a:lnTo>
                  <a:pt x="36469" y="25923"/>
                </a:lnTo>
                <a:lnTo>
                  <a:pt x="41285" y="24002"/>
                </a:lnTo>
                <a:lnTo>
                  <a:pt x="47030" y="23042"/>
                </a:lnTo>
                <a:lnTo>
                  <a:pt x="52791" y="22082"/>
                </a:lnTo>
                <a:lnTo>
                  <a:pt x="65272" y="22082"/>
                </a:lnTo>
                <a:lnTo>
                  <a:pt x="70073" y="23042"/>
                </a:lnTo>
                <a:lnTo>
                  <a:pt x="74874" y="24002"/>
                </a:lnTo>
                <a:lnTo>
                  <a:pt x="78714" y="25923"/>
                </a:lnTo>
                <a:lnTo>
                  <a:pt x="82555" y="27843"/>
                </a:lnTo>
                <a:lnTo>
                  <a:pt x="84475" y="30723"/>
                </a:lnTo>
                <a:lnTo>
                  <a:pt x="87355" y="33604"/>
                </a:lnTo>
                <a:lnTo>
                  <a:pt x="89275" y="37444"/>
                </a:lnTo>
                <a:lnTo>
                  <a:pt x="91196" y="41285"/>
                </a:lnTo>
                <a:lnTo>
                  <a:pt x="92156" y="46085"/>
                </a:lnTo>
                <a:lnTo>
                  <a:pt x="92156" y="67193"/>
                </a:lnTo>
                <a:lnTo>
                  <a:pt x="72953" y="67193"/>
                </a:lnTo>
                <a:lnTo>
                  <a:pt x="66842" y="67369"/>
                </a:lnTo>
                <a:lnTo>
                  <a:pt x="53765" y="68809"/>
                </a:lnTo>
                <a:lnTo>
                  <a:pt x="42230" y="71033"/>
                </a:lnTo>
                <a:lnTo>
                  <a:pt x="32628" y="72969"/>
                </a:lnTo>
                <a:lnTo>
                  <a:pt x="24947" y="75849"/>
                </a:lnTo>
                <a:lnTo>
                  <a:pt x="19202" y="79689"/>
                </a:lnTo>
                <a:lnTo>
                  <a:pt x="12481" y="83530"/>
                </a:lnTo>
                <a:lnTo>
                  <a:pt x="7680" y="88315"/>
                </a:lnTo>
                <a:lnTo>
                  <a:pt x="4800" y="94076"/>
                </a:lnTo>
                <a:lnTo>
                  <a:pt x="96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2880" y="134401"/>
                </a:lnTo>
                <a:lnTo>
                  <a:pt x="5760" y="140162"/>
                </a:lnTo>
                <a:lnTo>
                  <a:pt x="9601" y="144962"/>
                </a:lnTo>
                <a:lnTo>
                  <a:pt x="13441" y="147843"/>
                </a:lnTo>
                <a:lnTo>
                  <a:pt x="18227" y="152643"/>
                </a:lnTo>
                <a:lnTo>
                  <a:pt x="23042" y="154548"/>
                </a:lnTo>
                <a:lnTo>
                  <a:pt x="28788" y="156484"/>
                </a:lnTo>
                <a:lnTo>
                  <a:pt x="35509" y="159364"/>
                </a:lnTo>
                <a:lnTo>
                  <a:pt x="28788" y="127680"/>
                </a:lnTo>
                <a:lnTo>
                  <a:pt x="26883" y="121920"/>
                </a:lnTo>
                <a:lnTo>
                  <a:pt x="26883" y="110398"/>
                </a:lnTo>
                <a:lnTo>
                  <a:pt x="27828" y="105597"/>
                </a:lnTo>
                <a:lnTo>
                  <a:pt x="29763" y="102717"/>
                </a:lnTo>
                <a:lnTo>
                  <a:pt x="30723" y="98877"/>
                </a:lnTo>
                <a:lnTo>
                  <a:pt x="33604" y="95996"/>
                </a:lnTo>
                <a:lnTo>
                  <a:pt x="37444" y="94076"/>
                </a:lnTo>
                <a:lnTo>
                  <a:pt x="41285" y="91196"/>
                </a:lnTo>
                <a:lnTo>
                  <a:pt x="45110" y="90236"/>
                </a:lnTo>
                <a:lnTo>
                  <a:pt x="50871" y="88315"/>
                </a:lnTo>
                <a:lnTo>
                  <a:pt x="56631" y="87370"/>
                </a:lnTo>
                <a:lnTo>
                  <a:pt x="62392" y="86395"/>
                </a:lnTo>
                <a:lnTo>
                  <a:pt x="92156" y="86395"/>
                </a:lnTo>
                <a:lnTo>
                  <a:pt x="92156" y="117119"/>
                </a:lnTo>
                <a:lnTo>
                  <a:pt x="85435" y="124800"/>
                </a:lnTo>
                <a:lnTo>
                  <a:pt x="79674" y="130561"/>
                </a:lnTo>
                <a:lnTo>
                  <a:pt x="73914" y="133441"/>
                </a:lnTo>
                <a:lnTo>
                  <a:pt x="67193" y="137281"/>
                </a:lnTo>
                <a:lnTo>
                  <a:pt x="61432" y="139202"/>
                </a:lnTo>
                <a:lnTo>
                  <a:pt x="62862" y="158851"/>
                </a:lnTo>
                <a:lnTo>
                  <a:pt x="74874" y="154548"/>
                </a:lnTo>
                <a:lnTo>
                  <a:pt x="75983" y="153982"/>
                </a:lnTo>
                <a:lnTo>
                  <a:pt x="86673" y="147080"/>
                </a:lnTo>
                <a:lnTo>
                  <a:pt x="95996" y="138242"/>
                </a:lnTo>
                <a:lnTo>
                  <a:pt x="95996" y="154548"/>
                </a:lnTo>
                <a:lnTo>
                  <a:pt x="96956" y="155524"/>
                </a:lnTo>
                <a:lnTo>
                  <a:pt x="97917" y="156484"/>
                </a:lnTo>
                <a:lnTo>
                  <a:pt x="98877" y="157444"/>
                </a:lnTo>
                <a:lnTo>
                  <a:pt x="116144" y="157444"/>
                </a:lnTo>
                <a:lnTo>
                  <a:pt x="117119" y="156484"/>
                </a:lnTo>
                <a:lnTo>
                  <a:pt x="118079" y="155524"/>
                </a:lnTo>
                <a:lnTo>
                  <a:pt x="119024" y="155524"/>
                </a:lnTo>
                <a:lnTo>
                  <a:pt x="119024" y="46085"/>
                </a:lnTo>
                <a:lnTo>
                  <a:pt x="118079" y="38404"/>
                </a:lnTo>
                <a:lnTo>
                  <a:pt x="116144" y="31683"/>
                </a:lnTo>
                <a:lnTo>
                  <a:pt x="114239" y="24963"/>
                </a:lnTo>
                <a:lnTo>
                  <a:pt x="110398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5104394" y="5939393"/>
            <a:ext cx="34073" cy="32644"/>
          </a:xfrm>
          <a:custGeom>
            <a:avLst/>
            <a:gdLst/>
            <a:ahLst/>
            <a:cxnLst/>
            <a:rect l="l" t="t" r="r" b="b"/>
            <a:pathLst>
              <a:path w="34073" h="32644">
                <a:moveTo>
                  <a:pt x="24963" y="11521"/>
                </a:moveTo>
                <a:lnTo>
                  <a:pt x="16322" y="11521"/>
                </a:lnTo>
                <a:lnTo>
                  <a:pt x="9601" y="9601"/>
                </a:lnTo>
                <a:lnTo>
                  <a:pt x="4815" y="4800"/>
                </a:lnTo>
                <a:lnTo>
                  <a:pt x="0" y="0"/>
                </a:lnTo>
                <a:lnTo>
                  <a:pt x="6720" y="31683"/>
                </a:lnTo>
                <a:lnTo>
                  <a:pt x="13441" y="32644"/>
                </a:lnTo>
                <a:lnTo>
                  <a:pt x="21347" y="32643"/>
                </a:lnTo>
                <a:lnTo>
                  <a:pt x="34073" y="31171"/>
                </a:lnTo>
                <a:lnTo>
                  <a:pt x="32644" y="11521"/>
                </a:lnTo>
                <a:lnTo>
                  <a:pt x="2496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5243596" y="5743559"/>
            <a:ext cx="26883" cy="225597"/>
          </a:xfrm>
          <a:custGeom>
            <a:avLst/>
            <a:gdLst/>
            <a:ahLst/>
            <a:cxnLst/>
            <a:rect l="l" t="t" r="r" b="b"/>
            <a:pathLst>
              <a:path w="26883" h="225597">
                <a:moveTo>
                  <a:pt x="26883" y="220797"/>
                </a:moveTo>
                <a:lnTo>
                  <a:pt x="2688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002" y="1920"/>
                </a:lnTo>
                <a:lnTo>
                  <a:pt x="23042" y="960"/>
                </a:lnTo>
                <a:lnTo>
                  <a:pt x="20162" y="960"/>
                </a:lnTo>
                <a:lnTo>
                  <a:pt x="18242" y="0"/>
                </a:lnTo>
                <a:lnTo>
                  <a:pt x="10561" y="0"/>
                </a:lnTo>
                <a:lnTo>
                  <a:pt x="8641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222702"/>
                </a:lnTo>
                <a:lnTo>
                  <a:pt x="960" y="223677"/>
                </a:lnTo>
                <a:lnTo>
                  <a:pt x="1920" y="224637"/>
                </a:lnTo>
                <a:lnTo>
                  <a:pt x="2880" y="224637"/>
                </a:lnTo>
                <a:lnTo>
                  <a:pt x="3840" y="225597"/>
                </a:lnTo>
                <a:lnTo>
                  <a:pt x="22082" y="225597"/>
                </a:lnTo>
                <a:lnTo>
                  <a:pt x="23042" y="224637"/>
                </a:lnTo>
                <a:lnTo>
                  <a:pt x="24963" y="224637"/>
                </a:lnTo>
                <a:lnTo>
                  <a:pt x="25923" y="223677"/>
                </a:lnTo>
                <a:lnTo>
                  <a:pt x="26883" y="222702"/>
                </a:lnTo>
                <a:lnTo>
                  <a:pt x="26883" y="220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5316550" y="5754121"/>
            <a:ext cx="32644" cy="32644"/>
          </a:xfrm>
          <a:custGeom>
            <a:avLst/>
            <a:gdLst/>
            <a:ahLst/>
            <a:cxnLst/>
            <a:rect l="l" t="t" r="r" b="b"/>
            <a:pathLst>
              <a:path w="32644" h="32644">
                <a:moveTo>
                  <a:pt x="32644" y="16306"/>
                </a:moveTo>
                <a:lnTo>
                  <a:pt x="32644" y="10561"/>
                </a:lnTo>
                <a:lnTo>
                  <a:pt x="31683" y="5760"/>
                </a:lnTo>
                <a:lnTo>
                  <a:pt x="28803" y="3840"/>
                </a:lnTo>
                <a:lnTo>
                  <a:pt x="26883" y="1920"/>
                </a:lnTo>
                <a:lnTo>
                  <a:pt x="23042" y="0"/>
                </a:lnTo>
                <a:lnTo>
                  <a:pt x="9601" y="0"/>
                </a:lnTo>
                <a:lnTo>
                  <a:pt x="5760" y="1920"/>
                </a:lnTo>
                <a:lnTo>
                  <a:pt x="384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42"/>
                </a:lnTo>
                <a:lnTo>
                  <a:pt x="960" y="26868"/>
                </a:lnTo>
                <a:lnTo>
                  <a:pt x="2880" y="28803"/>
                </a:lnTo>
                <a:lnTo>
                  <a:pt x="5760" y="31683"/>
                </a:lnTo>
                <a:lnTo>
                  <a:pt x="9601" y="32644"/>
                </a:lnTo>
                <a:lnTo>
                  <a:pt x="23042" y="32644"/>
                </a:lnTo>
                <a:lnTo>
                  <a:pt x="26883" y="31683"/>
                </a:lnTo>
                <a:lnTo>
                  <a:pt x="28803" y="28803"/>
                </a:lnTo>
                <a:lnTo>
                  <a:pt x="31683" y="26868"/>
                </a:lnTo>
                <a:lnTo>
                  <a:pt x="32644" y="22082"/>
                </a:lnTo>
                <a:lnTo>
                  <a:pt x="32644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5319430" y="5814593"/>
            <a:ext cx="26883" cy="154564"/>
          </a:xfrm>
          <a:custGeom>
            <a:avLst/>
            <a:gdLst/>
            <a:ahLst/>
            <a:cxnLst/>
            <a:rect l="l" t="t" r="r" b="b"/>
            <a:pathLst>
              <a:path w="26883" h="154564">
                <a:moveTo>
                  <a:pt x="26883" y="3840"/>
                </a:moveTo>
                <a:lnTo>
                  <a:pt x="2592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2082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51668"/>
                </a:lnTo>
                <a:lnTo>
                  <a:pt x="960" y="152643"/>
                </a:lnTo>
                <a:lnTo>
                  <a:pt x="1920" y="153603"/>
                </a:lnTo>
                <a:lnTo>
                  <a:pt x="2880" y="153603"/>
                </a:lnTo>
                <a:lnTo>
                  <a:pt x="3840" y="154564"/>
                </a:lnTo>
                <a:lnTo>
                  <a:pt x="22082" y="154564"/>
                </a:lnTo>
                <a:lnTo>
                  <a:pt x="23042" y="153603"/>
                </a:lnTo>
                <a:lnTo>
                  <a:pt x="24963" y="153603"/>
                </a:lnTo>
                <a:lnTo>
                  <a:pt x="25923" y="152643"/>
                </a:lnTo>
                <a:lnTo>
                  <a:pt x="26883" y="151668"/>
                </a:lnTo>
                <a:lnTo>
                  <a:pt x="2688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5383743" y="5811713"/>
            <a:ext cx="102732" cy="160324"/>
          </a:xfrm>
          <a:custGeom>
            <a:avLst/>
            <a:gdLst/>
            <a:ahLst/>
            <a:cxnLst/>
            <a:rect l="l" t="t" r="r" b="b"/>
            <a:pathLst>
              <a:path w="102732" h="160324">
                <a:moveTo>
                  <a:pt x="96012" y="20162"/>
                </a:moveTo>
                <a:lnTo>
                  <a:pt x="95051" y="18242"/>
                </a:lnTo>
                <a:lnTo>
                  <a:pt x="95051" y="13441"/>
                </a:lnTo>
                <a:lnTo>
                  <a:pt x="94091" y="12481"/>
                </a:lnTo>
                <a:lnTo>
                  <a:pt x="94091" y="11521"/>
                </a:lnTo>
                <a:lnTo>
                  <a:pt x="93131" y="10561"/>
                </a:lnTo>
                <a:lnTo>
                  <a:pt x="92171" y="9601"/>
                </a:lnTo>
                <a:lnTo>
                  <a:pt x="90251" y="8641"/>
                </a:lnTo>
                <a:lnTo>
                  <a:pt x="89291" y="7680"/>
                </a:lnTo>
                <a:lnTo>
                  <a:pt x="86410" y="6720"/>
                </a:lnTo>
                <a:lnTo>
                  <a:pt x="84490" y="5760"/>
                </a:lnTo>
                <a:lnTo>
                  <a:pt x="81610" y="4800"/>
                </a:lnTo>
                <a:lnTo>
                  <a:pt x="78729" y="3840"/>
                </a:lnTo>
                <a:lnTo>
                  <a:pt x="75849" y="2880"/>
                </a:lnTo>
                <a:lnTo>
                  <a:pt x="72009" y="1920"/>
                </a:lnTo>
                <a:lnTo>
                  <a:pt x="68168" y="960"/>
                </a:lnTo>
                <a:lnTo>
                  <a:pt x="64328" y="960"/>
                </a:lnTo>
                <a:lnTo>
                  <a:pt x="60487" y="0"/>
                </a:lnTo>
                <a:lnTo>
                  <a:pt x="48006" y="0"/>
                </a:lnTo>
                <a:lnTo>
                  <a:pt x="40325" y="1920"/>
                </a:lnTo>
                <a:lnTo>
                  <a:pt x="33604" y="3840"/>
                </a:lnTo>
                <a:lnTo>
                  <a:pt x="26898" y="6720"/>
                </a:lnTo>
                <a:lnTo>
                  <a:pt x="21122" y="9601"/>
                </a:lnTo>
                <a:lnTo>
                  <a:pt x="17282" y="13441"/>
                </a:lnTo>
                <a:lnTo>
                  <a:pt x="12496" y="17282"/>
                </a:lnTo>
                <a:lnTo>
                  <a:pt x="9616" y="22082"/>
                </a:lnTo>
                <a:lnTo>
                  <a:pt x="6720" y="26883"/>
                </a:lnTo>
                <a:lnTo>
                  <a:pt x="4815" y="32644"/>
                </a:lnTo>
                <a:lnTo>
                  <a:pt x="3840" y="37444"/>
                </a:lnTo>
                <a:lnTo>
                  <a:pt x="3840" y="49926"/>
                </a:lnTo>
                <a:lnTo>
                  <a:pt x="4815" y="55686"/>
                </a:lnTo>
                <a:lnTo>
                  <a:pt x="6720" y="60472"/>
                </a:lnTo>
                <a:lnTo>
                  <a:pt x="8656" y="64328"/>
                </a:lnTo>
                <a:lnTo>
                  <a:pt x="11521" y="69128"/>
                </a:lnTo>
                <a:lnTo>
                  <a:pt x="15377" y="72009"/>
                </a:lnTo>
                <a:lnTo>
                  <a:pt x="19217" y="75849"/>
                </a:lnTo>
                <a:lnTo>
                  <a:pt x="23058" y="78714"/>
                </a:lnTo>
                <a:lnTo>
                  <a:pt x="26898" y="80634"/>
                </a:lnTo>
                <a:lnTo>
                  <a:pt x="31683" y="82555"/>
                </a:lnTo>
                <a:lnTo>
                  <a:pt x="35524" y="84475"/>
                </a:lnTo>
                <a:lnTo>
                  <a:pt x="40325" y="86395"/>
                </a:lnTo>
                <a:lnTo>
                  <a:pt x="45125" y="88315"/>
                </a:lnTo>
                <a:lnTo>
                  <a:pt x="49926" y="90236"/>
                </a:lnTo>
                <a:lnTo>
                  <a:pt x="53766" y="92156"/>
                </a:lnTo>
                <a:lnTo>
                  <a:pt x="57607" y="94076"/>
                </a:lnTo>
                <a:lnTo>
                  <a:pt x="61447" y="95996"/>
                </a:lnTo>
                <a:lnTo>
                  <a:pt x="65288" y="97916"/>
                </a:lnTo>
                <a:lnTo>
                  <a:pt x="69128" y="99837"/>
                </a:lnTo>
                <a:lnTo>
                  <a:pt x="72009" y="102717"/>
                </a:lnTo>
                <a:lnTo>
                  <a:pt x="73929" y="104637"/>
                </a:lnTo>
                <a:lnTo>
                  <a:pt x="75849" y="107518"/>
                </a:lnTo>
                <a:lnTo>
                  <a:pt x="76809" y="111358"/>
                </a:lnTo>
                <a:lnTo>
                  <a:pt x="76809" y="119039"/>
                </a:lnTo>
                <a:lnTo>
                  <a:pt x="75849" y="122880"/>
                </a:lnTo>
                <a:lnTo>
                  <a:pt x="74889" y="125760"/>
                </a:lnTo>
                <a:lnTo>
                  <a:pt x="72969" y="128640"/>
                </a:lnTo>
                <a:lnTo>
                  <a:pt x="71048" y="131521"/>
                </a:lnTo>
                <a:lnTo>
                  <a:pt x="68168" y="133441"/>
                </a:lnTo>
                <a:lnTo>
                  <a:pt x="65288" y="135361"/>
                </a:lnTo>
                <a:lnTo>
                  <a:pt x="62407" y="136321"/>
                </a:lnTo>
                <a:lnTo>
                  <a:pt x="58567" y="137281"/>
                </a:lnTo>
                <a:lnTo>
                  <a:pt x="54726" y="138242"/>
                </a:lnTo>
                <a:lnTo>
                  <a:pt x="35524" y="138242"/>
                </a:lnTo>
                <a:lnTo>
                  <a:pt x="30723" y="136321"/>
                </a:lnTo>
                <a:lnTo>
                  <a:pt x="25923" y="135361"/>
                </a:lnTo>
                <a:lnTo>
                  <a:pt x="22082" y="133441"/>
                </a:lnTo>
                <a:lnTo>
                  <a:pt x="18242" y="131521"/>
                </a:lnTo>
                <a:lnTo>
                  <a:pt x="15377" y="129600"/>
                </a:lnTo>
                <a:lnTo>
                  <a:pt x="12496" y="128640"/>
                </a:lnTo>
                <a:lnTo>
                  <a:pt x="9616" y="126720"/>
                </a:lnTo>
                <a:lnTo>
                  <a:pt x="7680" y="125760"/>
                </a:lnTo>
                <a:lnTo>
                  <a:pt x="5775" y="124800"/>
                </a:lnTo>
                <a:lnTo>
                  <a:pt x="2895" y="124800"/>
                </a:lnTo>
                <a:lnTo>
                  <a:pt x="2895" y="125760"/>
                </a:lnTo>
                <a:lnTo>
                  <a:pt x="1935" y="125760"/>
                </a:lnTo>
                <a:lnTo>
                  <a:pt x="1935" y="126720"/>
                </a:lnTo>
                <a:lnTo>
                  <a:pt x="975" y="126720"/>
                </a:lnTo>
                <a:lnTo>
                  <a:pt x="975" y="130561"/>
                </a:lnTo>
                <a:lnTo>
                  <a:pt x="0" y="132481"/>
                </a:lnTo>
                <a:lnTo>
                  <a:pt x="0" y="139202"/>
                </a:lnTo>
                <a:lnTo>
                  <a:pt x="975" y="142082"/>
                </a:lnTo>
                <a:lnTo>
                  <a:pt x="975" y="144002"/>
                </a:lnTo>
                <a:lnTo>
                  <a:pt x="1935" y="145923"/>
                </a:lnTo>
                <a:lnTo>
                  <a:pt x="2895" y="146883"/>
                </a:lnTo>
                <a:lnTo>
                  <a:pt x="3840" y="147843"/>
                </a:lnTo>
                <a:lnTo>
                  <a:pt x="4815" y="149763"/>
                </a:lnTo>
                <a:lnTo>
                  <a:pt x="6720" y="150723"/>
                </a:lnTo>
                <a:lnTo>
                  <a:pt x="9616" y="151683"/>
                </a:lnTo>
                <a:lnTo>
                  <a:pt x="11521" y="153603"/>
                </a:lnTo>
                <a:lnTo>
                  <a:pt x="15377" y="154548"/>
                </a:lnTo>
                <a:lnTo>
                  <a:pt x="18242" y="155524"/>
                </a:lnTo>
                <a:lnTo>
                  <a:pt x="22082" y="157444"/>
                </a:lnTo>
                <a:lnTo>
                  <a:pt x="26898" y="158389"/>
                </a:lnTo>
                <a:lnTo>
                  <a:pt x="30723" y="158389"/>
                </a:lnTo>
                <a:lnTo>
                  <a:pt x="36484" y="159364"/>
                </a:lnTo>
                <a:lnTo>
                  <a:pt x="41285" y="160324"/>
                </a:lnTo>
                <a:lnTo>
                  <a:pt x="54726" y="160324"/>
                </a:lnTo>
                <a:lnTo>
                  <a:pt x="62407" y="158389"/>
                </a:lnTo>
                <a:lnTo>
                  <a:pt x="69128" y="156484"/>
                </a:lnTo>
                <a:lnTo>
                  <a:pt x="75849" y="154548"/>
                </a:lnTo>
                <a:lnTo>
                  <a:pt x="82570" y="151683"/>
                </a:lnTo>
                <a:lnTo>
                  <a:pt x="87370" y="147843"/>
                </a:lnTo>
                <a:lnTo>
                  <a:pt x="92171" y="144002"/>
                </a:lnTo>
                <a:lnTo>
                  <a:pt x="96012" y="139202"/>
                </a:lnTo>
                <a:lnTo>
                  <a:pt x="98892" y="133441"/>
                </a:lnTo>
                <a:lnTo>
                  <a:pt x="101757" y="127680"/>
                </a:lnTo>
                <a:lnTo>
                  <a:pt x="102732" y="120959"/>
                </a:lnTo>
                <a:lnTo>
                  <a:pt x="102732" y="106558"/>
                </a:lnTo>
                <a:lnTo>
                  <a:pt x="101757" y="101757"/>
                </a:lnTo>
                <a:lnTo>
                  <a:pt x="99852" y="96956"/>
                </a:lnTo>
                <a:lnTo>
                  <a:pt x="97916" y="93116"/>
                </a:lnTo>
                <a:lnTo>
                  <a:pt x="95051" y="89275"/>
                </a:lnTo>
                <a:lnTo>
                  <a:pt x="91211" y="85435"/>
                </a:lnTo>
                <a:lnTo>
                  <a:pt x="88331" y="82555"/>
                </a:lnTo>
                <a:lnTo>
                  <a:pt x="84490" y="79689"/>
                </a:lnTo>
                <a:lnTo>
                  <a:pt x="79689" y="77754"/>
                </a:lnTo>
                <a:lnTo>
                  <a:pt x="74889" y="74874"/>
                </a:lnTo>
                <a:lnTo>
                  <a:pt x="71048" y="72969"/>
                </a:lnTo>
                <a:lnTo>
                  <a:pt x="66248" y="71033"/>
                </a:lnTo>
                <a:lnTo>
                  <a:pt x="61447" y="69128"/>
                </a:lnTo>
                <a:lnTo>
                  <a:pt x="56647" y="67193"/>
                </a:lnTo>
                <a:lnTo>
                  <a:pt x="52806" y="66248"/>
                </a:lnTo>
                <a:lnTo>
                  <a:pt x="48006" y="64328"/>
                </a:lnTo>
                <a:lnTo>
                  <a:pt x="44165" y="62407"/>
                </a:lnTo>
                <a:lnTo>
                  <a:pt x="41285" y="60472"/>
                </a:lnTo>
                <a:lnTo>
                  <a:pt x="37444" y="57607"/>
                </a:lnTo>
                <a:lnTo>
                  <a:pt x="34564" y="55686"/>
                </a:lnTo>
                <a:lnTo>
                  <a:pt x="32644" y="52806"/>
                </a:lnTo>
                <a:lnTo>
                  <a:pt x="29763" y="49926"/>
                </a:lnTo>
                <a:lnTo>
                  <a:pt x="28803" y="46085"/>
                </a:lnTo>
                <a:lnTo>
                  <a:pt x="28803" y="39364"/>
                </a:lnTo>
                <a:lnTo>
                  <a:pt x="29763" y="36484"/>
                </a:lnTo>
                <a:lnTo>
                  <a:pt x="30723" y="33604"/>
                </a:lnTo>
                <a:lnTo>
                  <a:pt x="32644" y="30723"/>
                </a:lnTo>
                <a:lnTo>
                  <a:pt x="33604" y="28803"/>
                </a:lnTo>
                <a:lnTo>
                  <a:pt x="35524" y="26883"/>
                </a:lnTo>
                <a:lnTo>
                  <a:pt x="38404" y="24963"/>
                </a:lnTo>
                <a:lnTo>
                  <a:pt x="41285" y="24002"/>
                </a:lnTo>
                <a:lnTo>
                  <a:pt x="44165" y="23042"/>
                </a:lnTo>
                <a:lnTo>
                  <a:pt x="48006" y="21122"/>
                </a:lnTo>
                <a:lnTo>
                  <a:pt x="61447" y="21122"/>
                </a:lnTo>
                <a:lnTo>
                  <a:pt x="66248" y="22082"/>
                </a:lnTo>
                <a:lnTo>
                  <a:pt x="70088" y="23042"/>
                </a:lnTo>
                <a:lnTo>
                  <a:pt x="73929" y="24002"/>
                </a:lnTo>
                <a:lnTo>
                  <a:pt x="76809" y="24963"/>
                </a:lnTo>
                <a:lnTo>
                  <a:pt x="79689" y="26883"/>
                </a:lnTo>
                <a:lnTo>
                  <a:pt x="83530" y="27843"/>
                </a:lnTo>
                <a:lnTo>
                  <a:pt x="85450" y="29763"/>
                </a:lnTo>
                <a:lnTo>
                  <a:pt x="87370" y="30723"/>
                </a:lnTo>
                <a:lnTo>
                  <a:pt x="89291" y="31683"/>
                </a:lnTo>
                <a:lnTo>
                  <a:pt x="90251" y="32644"/>
                </a:lnTo>
                <a:lnTo>
                  <a:pt x="92171" y="32644"/>
                </a:lnTo>
                <a:lnTo>
                  <a:pt x="93131" y="31683"/>
                </a:lnTo>
                <a:lnTo>
                  <a:pt x="94091" y="31683"/>
                </a:lnTo>
                <a:lnTo>
                  <a:pt x="94091" y="29763"/>
                </a:lnTo>
                <a:lnTo>
                  <a:pt x="95051" y="28803"/>
                </a:lnTo>
                <a:lnTo>
                  <a:pt x="95051" y="26883"/>
                </a:lnTo>
                <a:lnTo>
                  <a:pt x="96012" y="24963"/>
                </a:lnTo>
                <a:lnTo>
                  <a:pt x="96012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5545028" y="5939393"/>
            <a:ext cx="33461" cy="32644"/>
          </a:xfrm>
          <a:custGeom>
            <a:avLst/>
            <a:gdLst/>
            <a:ahLst/>
            <a:cxnLst/>
            <a:rect l="l" t="t" r="r" b="b"/>
            <a:pathLst>
              <a:path w="33461" h="32644">
                <a:moveTo>
                  <a:pt x="24963" y="11521"/>
                </a:moveTo>
                <a:lnTo>
                  <a:pt x="16322" y="11521"/>
                </a:lnTo>
                <a:lnTo>
                  <a:pt x="9601" y="9601"/>
                </a:lnTo>
                <a:lnTo>
                  <a:pt x="4800" y="4800"/>
                </a:lnTo>
                <a:lnTo>
                  <a:pt x="0" y="0"/>
                </a:lnTo>
                <a:lnTo>
                  <a:pt x="5760" y="31683"/>
                </a:lnTo>
                <a:lnTo>
                  <a:pt x="13441" y="32644"/>
                </a:lnTo>
                <a:lnTo>
                  <a:pt x="20395" y="32643"/>
                </a:lnTo>
                <a:lnTo>
                  <a:pt x="33461" y="31172"/>
                </a:lnTo>
                <a:lnTo>
                  <a:pt x="31683" y="11521"/>
                </a:lnTo>
                <a:lnTo>
                  <a:pt x="2496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5515264" y="5811713"/>
            <a:ext cx="119039" cy="159364"/>
          </a:xfrm>
          <a:custGeom>
            <a:avLst/>
            <a:gdLst/>
            <a:ahLst/>
            <a:cxnLst/>
            <a:rect l="l" t="t" r="r" b="b"/>
            <a:pathLst>
              <a:path w="119039" h="159364">
                <a:moveTo>
                  <a:pt x="7680" y="29763"/>
                </a:moveTo>
                <a:lnTo>
                  <a:pt x="7680" y="33604"/>
                </a:lnTo>
                <a:lnTo>
                  <a:pt x="8641" y="34564"/>
                </a:lnTo>
                <a:lnTo>
                  <a:pt x="8641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7444"/>
                </a:lnTo>
                <a:lnTo>
                  <a:pt x="15361" y="36484"/>
                </a:lnTo>
                <a:lnTo>
                  <a:pt x="18242" y="34564"/>
                </a:lnTo>
                <a:lnTo>
                  <a:pt x="21122" y="33604"/>
                </a:lnTo>
                <a:lnTo>
                  <a:pt x="24002" y="31683"/>
                </a:lnTo>
                <a:lnTo>
                  <a:pt x="27843" y="29763"/>
                </a:lnTo>
                <a:lnTo>
                  <a:pt x="31683" y="27843"/>
                </a:lnTo>
                <a:lnTo>
                  <a:pt x="36484" y="25923"/>
                </a:lnTo>
                <a:lnTo>
                  <a:pt x="42245" y="24002"/>
                </a:lnTo>
                <a:lnTo>
                  <a:pt x="47045" y="23042"/>
                </a:lnTo>
                <a:lnTo>
                  <a:pt x="52806" y="22082"/>
                </a:lnTo>
                <a:lnTo>
                  <a:pt x="65288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967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211" y="41285"/>
                </a:lnTo>
                <a:lnTo>
                  <a:pt x="92156" y="46085"/>
                </a:lnTo>
                <a:lnTo>
                  <a:pt x="93116" y="50886"/>
                </a:lnTo>
                <a:lnTo>
                  <a:pt x="93116" y="67193"/>
                </a:lnTo>
                <a:lnTo>
                  <a:pt x="72969" y="67193"/>
                </a:lnTo>
                <a:lnTo>
                  <a:pt x="66857" y="67369"/>
                </a:lnTo>
                <a:lnTo>
                  <a:pt x="53781" y="68809"/>
                </a:lnTo>
                <a:lnTo>
                  <a:pt x="42245" y="71033"/>
                </a:lnTo>
                <a:lnTo>
                  <a:pt x="33604" y="72969"/>
                </a:lnTo>
                <a:lnTo>
                  <a:pt x="25923" y="75849"/>
                </a:lnTo>
                <a:lnTo>
                  <a:pt x="19202" y="79689"/>
                </a:lnTo>
                <a:lnTo>
                  <a:pt x="13441" y="83530"/>
                </a:lnTo>
                <a:lnTo>
                  <a:pt x="8641" y="88315"/>
                </a:lnTo>
                <a:lnTo>
                  <a:pt x="480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3840" y="134401"/>
                </a:lnTo>
                <a:lnTo>
                  <a:pt x="5760" y="140162"/>
                </a:lnTo>
                <a:lnTo>
                  <a:pt x="9601" y="144962"/>
                </a:lnTo>
                <a:lnTo>
                  <a:pt x="13441" y="147843"/>
                </a:lnTo>
                <a:lnTo>
                  <a:pt x="18242" y="152643"/>
                </a:lnTo>
                <a:lnTo>
                  <a:pt x="23042" y="154548"/>
                </a:lnTo>
                <a:lnTo>
                  <a:pt x="29763" y="156484"/>
                </a:lnTo>
                <a:lnTo>
                  <a:pt x="35524" y="159364"/>
                </a:lnTo>
                <a:lnTo>
                  <a:pt x="29763" y="127680"/>
                </a:lnTo>
                <a:lnTo>
                  <a:pt x="26883" y="121920"/>
                </a:lnTo>
                <a:lnTo>
                  <a:pt x="26883" y="110398"/>
                </a:lnTo>
                <a:lnTo>
                  <a:pt x="2784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3604" y="95996"/>
                </a:lnTo>
                <a:lnTo>
                  <a:pt x="37444" y="94076"/>
                </a:lnTo>
                <a:lnTo>
                  <a:pt x="41285" y="91196"/>
                </a:lnTo>
                <a:lnTo>
                  <a:pt x="46085" y="90236"/>
                </a:lnTo>
                <a:lnTo>
                  <a:pt x="50886" y="88315"/>
                </a:lnTo>
                <a:lnTo>
                  <a:pt x="56647" y="87370"/>
                </a:lnTo>
                <a:lnTo>
                  <a:pt x="62407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79674" y="130561"/>
                </a:lnTo>
                <a:lnTo>
                  <a:pt x="73929" y="133441"/>
                </a:lnTo>
                <a:lnTo>
                  <a:pt x="68153" y="137281"/>
                </a:lnTo>
                <a:lnTo>
                  <a:pt x="61447" y="139202"/>
                </a:lnTo>
                <a:lnTo>
                  <a:pt x="63225" y="158853"/>
                </a:lnTo>
                <a:lnTo>
                  <a:pt x="74874" y="154548"/>
                </a:lnTo>
                <a:lnTo>
                  <a:pt x="75983" y="153982"/>
                </a:lnTo>
                <a:lnTo>
                  <a:pt x="86673" y="147080"/>
                </a:lnTo>
                <a:lnTo>
                  <a:pt x="95996" y="138242"/>
                </a:lnTo>
                <a:lnTo>
                  <a:pt x="95996" y="154548"/>
                </a:lnTo>
                <a:lnTo>
                  <a:pt x="96956" y="155524"/>
                </a:lnTo>
                <a:lnTo>
                  <a:pt x="97916" y="155524"/>
                </a:lnTo>
                <a:lnTo>
                  <a:pt x="97916" y="156484"/>
                </a:lnTo>
                <a:lnTo>
                  <a:pt x="99837" y="157444"/>
                </a:lnTo>
                <a:lnTo>
                  <a:pt x="116159" y="157444"/>
                </a:lnTo>
                <a:lnTo>
                  <a:pt x="117119" y="156484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039" y="46085"/>
                </a:lnTo>
                <a:lnTo>
                  <a:pt x="118079" y="38404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8315" y="3840"/>
                </a:lnTo>
                <a:lnTo>
                  <a:pt x="76033" y="1135"/>
                </a:lnTo>
                <a:lnTo>
                  <a:pt x="62407" y="0"/>
                </a:lnTo>
                <a:lnTo>
                  <a:pt x="56647" y="0"/>
                </a:lnTo>
                <a:lnTo>
                  <a:pt x="50886" y="960"/>
                </a:lnTo>
                <a:lnTo>
                  <a:pt x="45125" y="1920"/>
                </a:lnTo>
                <a:lnTo>
                  <a:pt x="40325" y="2880"/>
                </a:lnTo>
                <a:lnTo>
                  <a:pt x="34564" y="3840"/>
                </a:lnTo>
                <a:lnTo>
                  <a:pt x="29763" y="5760"/>
                </a:lnTo>
                <a:lnTo>
                  <a:pt x="25923" y="7680"/>
                </a:lnTo>
                <a:lnTo>
                  <a:pt x="21122" y="9601"/>
                </a:lnTo>
                <a:lnTo>
                  <a:pt x="18242" y="11521"/>
                </a:lnTo>
                <a:lnTo>
                  <a:pt x="14401" y="13441"/>
                </a:lnTo>
                <a:lnTo>
                  <a:pt x="11521" y="14401"/>
                </a:lnTo>
                <a:lnTo>
                  <a:pt x="10561" y="16322"/>
                </a:lnTo>
                <a:lnTo>
                  <a:pt x="8641" y="17282"/>
                </a:lnTo>
                <a:lnTo>
                  <a:pt x="7680" y="19202"/>
                </a:lnTo>
                <a:lnTo>
                  <a:pt x="7680" y="22082"/>
                </a:lnTo>
                <a:lnTo>
                  <a:pt x="6720" y="24002"/>
                </a:lnTo>
                <a:lnTo>
                  <a:pt x="6720" y="28803"/>
                </a:lnTo>
                <a:lnTo>
                  <a:pt x="7680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5661187" y="5775243"/>
            <a:ext cx="95036" cy="195834"/>
          </a:xfrm>
          <a:custGeom>
            <a:avLst/>
            <a:gdLst/>
            <a:ahLst/>
            <a:cxnLst/>
            <a:rect l="l" t="t" r="r" b="b"/>
            <a:pathLst>
              <a:path w="95036" h="195834">
                <a:moveTo>
                  <a:pt x="960" y="59512"/>
                </a:moveTo>
                <a:lnTo>
                  <a:pt x="1920" y="61432"/>
                </a:lnTo>
                <a:lnTo>
                  <a:pt x="3840" y="62392"/>
                </a:lnTo>
                <a:lnTo>
                  <a:pt x="25923" y="62392"/>
                </a:lnTo>
                <a:lnTo>
                  <a:pt x="25923" y="162229"/>
                </a:lnTo>
                <a:lnTo>
                  <a:pt x="27828" y="168950"/>
                </a:lnTo>
                <a:lnTo>
                  <a:pt x="29748" y="174711"/>
                </a:lnTo>
                <a:lnTo>
                  <a:pt x="31668" y="180472"/>
                </a:lnTo>
                <a:lnTo>
                  <a:pt x="35524" y="184312"/>
                </a:lnTo>
                <a:lnTo>
                  <a:pt x="39364" y="188153"/>
                </a:lnTo>
                <a:lnTo>
                  <a:pt x="43205" y="191018"/>
                </a:lnTo>
                <a:lnTo>
                  <a:pt x="48950" y="192953"/>
                </a:lnTo>
                <a:lnTo>
                  <a:pt x="53751" y="194858"/>
                </a:lnTo>
                <a:lnTo>
                  <a:pt x="60472" y="195834"/>
                </a:lnTo>
                <a:lnTo>
                  <a:pt x="75834" y="195834"/>
                </a:lnTo>
                <a:lnTo>
                  <a:pt x="77754" y="194858"/>
                </a:lnTo>
                <a:lnTo>
                  <a:pt x="80634" y="194858"/>
                </a:lnTo>
                <a:lnTo>
                  <a:pt x="82555" y="193913"/>
                </a:lnTo>
                <a:lnTo>
                  <a:pt x="84475" y="193913"/>
                </a:lnTo>
                <a:lnTo>
                  <a:pt x="86395" y="192953"/>
                </a:lnTo>
                <a:lnTo>
                  <a:pt x="88315" y="192953"/>
                </a:lnTo>
                <a:lnTo>
                  <a:pt x="90236" y="191993"/>
                </a:lnTo>
                <a:lnTo>
                  <a:pt x="91196" y="191018"/>
                </a:lnTo>
                <a:lnTo>
                  <a:pt x="92156" y="190073"/>
                </a:lnTo>
                <a:lnTo>
                  <a:pt x="93116" y="189113"/>
                </a:lnTo>
                <a:lnTo>
                  <a:pt x="94076" y="188153"/>
                </a:lnTo>
                <a:lnTo>
                  <a:pt x="94076" y="186232"/>
                </a:lnTo>
                <a:lnTo>
                  <a:pt x="95036" y="184312"/>
                </a:lnTo>
                <a:lnTo>
                  <a:pt x="95036" y="174711"/>
                </a:lnTo>
                <a:lnTo>
                  <a:pt x="94076" y="173751"/>
                </a:lnTo>
                <a:lnTo>
                  <a:pt x="94076" y="170870"/>
                </a:lnTo>
                <a:lnTo>
                  <a:pt x="93116" y="169910"/>
                </a:lnTo>
                <a:lnTo>
                  <a:pt x="92156" y="168950"/>
                </a:lnTo>
                <a:lnTo>
                  <a:pt x="89275" y="168950"/>
                </a:lnTo>
                <a:lnTo>
                  <a:pt x="88315" y="169910"/>
                </a:lnTo>
                <a:lnTo>
                  <a:pt x="87355" y="169910"/>
                </a:lnTo>
                <a:lnTo>
                  <a:pt x="85435" y="170870"/>
                </a:lnTo>
                <a:lnTo>
                  <a:pt x="84475" y="170870"/>
                </a:lnTo>
                <a:lnTo>
                  <a:pt x="82555" y="171831"/>
                </a:lnTo>
                <a:lnTo>
                  <a:pt x="80634" y="171831"/>
                </a:lnTo>
                <a:lnTo>
                  <a:pt x="78714" y="172791"/>
                </a:lnTo>
                <a:lnTo>
                  <a:pt x="76794" y="172791"/>
                </a:lnTo>
                <a:lnTo>
                  <a:pt x="74874" y="173751"/>
                </a:lnTo>
                <a:lnTo>
                  <a:pt x="64312" y="173751"/>
                </a:lnTo>
                <a:lnTo>
                  <a:pt x="59512" y="170870"/>
                </a:lnTo>
                <a:lnTo>
                  <a:pt x="56631" y="166070"/>
                </a:lnTo>
                <a:lnTo>
                  <a:pt x="53751" y="160309"/>
                </a:lnTo>
                <a:lnTo>
                  <a:pt x="51831" y="152628"/>
                </a:lnTo>
                <a:lnTo>
                  <a:pt x="51831" y="62392"/>
                </a:lnTo>
                <a:lnTo>
                  <a:pt x="91196" y="62392"/>
                </a:lnTo>
                <a:lnTo>
                  <a:pt x="92156" y="61432"/>
                </a:lnTo>
                <a:lnTo>
                  <a:pt x="93116" y="59512"/>
                </a:lnTo>
                <a:lnTo>
                  <a:pt x="94076" y="57591"/>
                </a:lnTo>
                <a:lnTo>
                  <a:pt x="95036" y="54711"/>
                </a:lnTo>
                <a:lnTo>
                  <a:pt x="95036" y="47030"/>
                </a:lnTo>
                <a:lnTo>
                  <a:pt x="94076" y="46070"/>
                </a:lnTo>
                <a:lnTo>
                  <a:pt x="94076" y="43190"/>
                </a:lnTo>
                <a:lnTo>
                  <a:pt x="93116" y="42230"/>
                </a:lnTo>
                <a:lnTo>
                  <a:pt x="93116" y="41269"/>
                </a:lnTo>
                <a:lnTo>
                  <a:pt x="92156" y="41269"/>
                </a:lnTo>
                <a:lnTo>
                  <a:pt x="92156" y="40309"/>
                </a:lnTo>
                <a:lnTo>
                  <a:pt x="51831" y="40309"/>
                </a:lnTo>
                <a:lnTo>
                  <a:pt x="51831" y="3840"/>
                </a:lnTo>
                <a:lnTo>
                  <a:pt x="50871" y="2880"/>
                </a:lnTo>
                <a:lnTo>
                  <a:pt x="49911" y="1920"/>
                </a:lnTo>
                <a:lnTo>
                  <a:pt x="48950" y="1920"/>
                </a:lnTo>
                <a:lnTo>
                  <a:pt x="47990" y="960"/>
                </a:lnTo>
                <a:lnTo>
                  <a:pt x="45110" y="960"/>
                </a:lnTo>
                <a:lnTo>
                  <a:pt x="43205" y="0"/>
                </a:lnTo>
                <a:lnTo>
                  <a:pt x="33588" y="0"/>
                </a:lnTo>
                <a:lnTo>
                  <a:pt x="32644" y="960"/>
                </a:lnTo>
                <a:lnTo>
                  <a:pt x="28803" y="960"/>
                </a:lnTo>
                <a:lnTo>
                  <a:pt x="27828" y="1920"/>
                </a:lnTo>
                <a:lnTo>
                  <a:pt x="26868" y="1920"/>
                </a:lnTo>
                <a:lnTo>
                  <a:pt x="25923" y="2880"/>
                </a:lnTo>
                <a:lnTo>
                  <a:pt x="25923" y="40309"/>
                </a:lnTo>
                <a:lnTo>
                  <a:pt x="2880" y="40309"/>
                </a:lnTo>
                <a:lnTo>
                  <a:pt x="1920" y="41269"/>
                </a:lnTo>
                <a:lnTo>
                  <a:pt x="960" y="42230"/>
                </a:lnTo>
                <a:lnTo>
                  <a:pt x="960" y="43190"/>
                </a:lnTo>
                <a:lnTo>
                  <a:pt x="0" y="45110"/>
                </a:lnTo>
                <a:lnTo>
                  <a:pt x="0" y="57591"/>
                </a:lnTo>
                <a:lnTo>
                  <a:pt x="960" y="595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5788853" y="5754121"/>
            <a:ext cx="32644" cy="32644"/>
          </a:xfrm>
          <a:custGeom>
            <a:avLst/>
            <a:gdLst/>
            <a:ahLst/>
            <a:cxnLst/>
            <a:rect l="l" t="t" r="r" b="b"/>
            <a:pathLst>
              <a:path w="32644" h="32644">
                <a:moveTo>
                  <a:pt x="32644" y="16306"/>
                </a:moveTo>
                <a:lnTo>
                  <a:pt x="32644" y="10561"/>
                </a:lnTo>
                <a:lnTo>
                  <a:pt x="31683" y="5760"/>
                </a:lnTo>
                <a:lnTo>
                  <a:pt x="28803" y="3840"/>
                </a:lnTo>
                <a:lnTo>
                  <a:pt x="26883" y="1920"/>
                </a:lnTo>
                <a:lnTo>
                  <a:pt x="23042" y="0"/>
                </a:lnTo>
                <a:lnTo>
                  <a:pt x="9616" y="0"/>
                </a:lnTo>
                <a:lnTo>
                  <a:pt x="5775" y="1920"/>
                </a:lnTo>
                <a:lnTo>
                  <a:pt x="384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42"/>
                </a:lnTo>
                <a:lnTo>
                  <a:pt x="960" y="26868"/>
                </a:lnTo>
                <a:lnTo>
                  <a:pt x="2895" y="28803"/>
                </a:lnTo>
                <a:lnTo>
                  <a:pt x="5775" y="31683"/>
                </a:lnTo>
                <a:lnTo>
                  <a:pt x="9616" y="32644"/>
                </a:lnTo>
                <a:lnTo>
                  <a:pt x="23042" y="32644"/>
                </a:lnTo>
                <a:lnTo>
                  <a:pt x="26883" y="31683"/>
                </a:lnTo>
                <a:lnTo>
                  <a:pt x="28803" y="28803"/>
                </a:lnTo>
                <a:lnTo>
                  <a:pt x="31683" y="26868"/>
                </a:lnTo>
                <a:lnTo>
                  <a:pt x="32644" y="22082"/>
                </a:lnTo>
                <a:lnTo>
                  <a:pt x="32644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5791748" y="5814593"/>
            <a:ext cx="26868" cy="154564"/>
          </a:xfrm>
          <a:custGeom>
            <a:avLst/>
            <a:gdLst/>
            <a:ahLst/>
            <a:cxnLst/>
            <a:rect l="l" t="t" r="r" b="b"/>
            <a:pathLst>
              <a:path w="26868" h="154564">
                <a:moveTo>
                  <a:pt x="26868" y="3840"/>
                </a:moveTo>
                <a:lnTo>
                  <a:pt x="25907" y="2880"/>
                </a:lnTo>
                <a:lnTo>
                  <a:pt x="25907" y="1920"/>
                </a:lnTo>
                <a:lnTo>
                  <a:pt x="24947" y="960"/>
                </a:lnTo>
                <a:lnTo>
                  <a:pt x="23027" y="960"/>
                </a:lnTo>
                <a:lnTo>
                  <a:pt x="22067" y="0"/>
                </a:lnTo>
                <a:lnTo>
                  <a:pt x="4785" y="0"/>
                </a:lnTo>
                <a:lnTo>
                  <a:pt x="3840" y="960"/>
                </a:lnTo>
                <a:lnTo>
                  <a:pt x="2880" y="960"/>
                </a:lnTo>
                <a:lnTo>
                  <a:pt x="1904" y="1920"/>
                </a:lnTo>
                <a:lnTo>
                  <a:pt x="944" y="1920"/>
                </a:lnTo>
                <a:lnTo>
                  <a:pt x="944" y="2880"/>
                </a:lnTo>
                <a:lnTo>
                  <a:pt x="0" y="3840"/>
                </a:lnTo>
                <a:lnTo>
                  <a:pt x="0" y="151668"/>
                </a:lnTo>
                <a:lnTo>
                  <a:pt x="944" y="152643"/>
                </a:lnTo>
                <a:lnTo>
                  <a:pt x="1904" y="153603"/>
                </a:lnTo>
                <a:lnTo>
                  <a:pt x="2880" y="153603"/>
                </a:lnTo>
                <a:lnTo>
                  <a:pt x="3840" y="154564"/>
                </a:lnTo>
                <a:lnTo>
                  <a:pt x="22067" y="154564"/>
                </a:lnTo>
                <a:lnTo>
                  <a:pt x="23027" y="153603"/>
                </a:lnTo>
                <a:lnTo>
                  <a:pt x="24947" y="153603"/>
                </a:lnTo>
                <a:lnTo>
                  <a:pt x="25907" y="152643"/>
                </a:lnTo>
                <a:lnTo>
                  <a:pt x="26868" y="151668"/>
                </a:lnTo>
                <a:lnTo>
                  <a:pt x="26868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5885825" y="5906749"/>
            <a:ext cx="11506" cy="59512"/>
          </a:xfrm>
          <a:custGeom>
            <a:avLst/>
            <a:gdLst/>
            <a:ahLst/>
            <a:cxnLst/>
            <a:rect l="l" t="t" r="r" b="b"/>
            <a:pathLst>
              <a:path w="11506" h="59512">
                <a:moveTo>
                  <a:pt x="2865" y="14401"/>
                </a:moveTo>
                <a:lnTo>
                  <a:pt x="1904" y="6720"/>
                </a:lnTo>
                <a:lnTo>
                  <a:pt x="0" y="0"/>
                </a:lnTo>
                <a:lnTo>
                  <a:pt x="3" y="53337"/>
                </a:lnTo>
                <a:lnTo>
                  <a:pt x="11506" y="59512"/>
                </a:lnTo>
                <a:lnTo>
                  <a:pt x="5745" y="20162"/>
                </a:lnTo>
                <a:lnTo>
                  <a:pt x="2865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5857981" y="5811713"/>
            <a:ext cx="144947" cy="160324"/>
          </a:xfrm>
          <a:custGeom>
            <a:avLst/>
            <a:gdLst/>
            <a:ahLst/>
            <a:cxnLst/>
            <a:rect l="l" t="t" r="r" b="b"/>
            <a:pathLst>
              <a:path w="144947" h="160324">
                <a:moveTo>
                  <a:pt x="0" y="81594"/>
                </a:moveTo>
                <a:lnTo>
                  <a:pt x="160" y="89817"/>
                </a:lnTo>
                <a:lnTo>
                  <a:pt x="1306" y="102624"/>
                </a:lnTo>
                <a:lnTo>
                  <a:pt x="3840" y="114239"/>
                </a:lnTo>
                <a:lnTo>
                  <a:pt x="4801" y="117205"/>
                </a:lnTo>
                <a:lnTo>
                  <a:pt x="10205" y="129100"/>
                </a:lnTo>
                <a:lnTo>
                  <a:pt x="17282" y="139202"/>
                </a:lnTo>
                <a:lnTo>
                  <a:pt x="27847" y="148373"/>
                </a:lnTo>
                <a:lnTo>
                  <a:pt x="27843" y="71033"/>
                </a:lnTo>
                <a:lnTo>
                  <a:pt x="28788" y="63367"/>
                </a:lnTo>
                <a:lnTo>
                  <a:pt x="29748" y="56631"/>
                </a:lnTo>
                <a:lnTo>
                  <a:pt x="31683" y="49926"/>
                </a:lnTo>
                <a:lnTo>
                  <a:pt x="34549" y="44165"/>
                </a:lnTo>
                <a:lnTo>
                  <a:pt x="38404" y="38404"/>
                </a:lnTo>
                <a:lnTo>
                  <a:pt x="42245" y="33604"/>
                </a:lnTo>
                <a:lnTo>
                  <a:pt x="47030" y="29763"/>
                </a:lnTo>
                <a:lnTo>
                  <a:pt x="52791" y="26883"/>
                </a:lnTo>
                <a:lnTo>
                  <a:pt x="58552" y="24002"/>
                </a:lnTo>
                <a:lnTo>
                  <a:pt x="65272" y="23042"/>
                </a:lnTo>
                <a:lnTo>
                  <a:pt x="81594" y="23042"/>
                </a:lnTo>
                <a:lnTo>
                  <a:pt x="88315" y="24002"/>
                </a:lnTo>
                <a:lnTo>
                  <a:pt x="94076" y="27843"/>
                </a:lnTo>
                <a:lnTo>
                  <a:pt x="99837" y="30723"/>
                </a:lnTo>
                <a:lnTo>
                  <a:pt x="104637" y="34564"/>
                </a:lnTo>
                <a:lnTo>
                  <a:pt x="107518" y="39364"/>
                </a:lnTo>
                <a:lnTo>
                  <a:pt x="111358" y="45125"/>
                </a:lnTo>
                <a:lnTo>
                  <a:pt x="113263" y="50886"/>
                </a:lnTo>
                <a:lnTo>
                  <a:pt x="115199" y="58567"/>
                </a:lnTo>
                <a:lnTo>
                  <a:pt x="116159" y="65288"/>
                </a:lnTo>
                <a:lnTo>
                  <a:pt x="117104" y="72969"/>
                </a:lnTo>
                <a:lnTo>
                  <a:pt x="117104" y="89275"/>
                </a:lnTo>
                <a:lnTo>
                  <a:pt x="116159" y="96956"/>
                </a:lnTo>
                <a:lnTo>
                  <a:pt x="114239" y="103677"/>
                </a:lnTo>
                <a:lnTo>
                  <a:pt x="112318" y="110398"/>
                </a:lnTo>
                <a:lnTo>
                  <a:pt x="109438" y="116159"/>
                </a:lnTo>
                <a:lnTo>
                  <a:pt x="106558" y="121920"/>
                </a:lnTo>
                <a:lnTo>
                  <a:pt x="102717" y="126720"/>
                </a:lnTo>
                <a:lnTo>
                  <a:pt x="97916" y="130561"/>
                </a:lnTo>
                <a:lnTo>
                  <a:pt x="92156" y="133441"/>
                </a:lnTo>
                <a:lnTo>
                  <a:pt x="86395" y="136321"/>
                </a:lnTo>
                <a:lnTo>
                  <a:pt x="79674" y="137281"/>
                </a:lnTo>
                <a:lnTo>
                  <a:pt x="63352" y="137281"/>
                </a:lnTo>
                <a:lnTo>
                  <a:pt x="56631" y="136321"/>
                </a:lnTo>
                <a:lnTo>
                  <a:pt x="50871" y="133441"/>
                </a:lnTo>
                <a:lnTo>
                  <a:pt x="45110" y="129600"/>
                </a:lnTo>
                <a:lnTo>
                  <a:pt x="40309" y="125760"/>
                </a:lnTo>
                <a:lnTo>
                  <a:pt x="37429" y="120959"/>
                </a:lnTo>
                <a:lnTo>
                  <a:pt x="33588" y="115199"/>
                </a:lnTo>
                <a:lnTo>
                  <a:pt x="39349" y="154548"/>
                </a:lnTo>
                <a:lnTo>
                  <a:pt x="45085" y="156728"/>
                </a:lnTo>
                <a:lnTo>
                  <a:pt x="57163" y="159423"/>
                </a:lnTo>
                <a:lnTo>
                  <a:pt x="71033" y="160324"/>
                </a:lnTo>
                <a:lnTo>
                  <a:pt x="78845" y="159941"/>
                </a:lnTo>
                <a:lnTo>
                  <a:pt x="91667" y="157563"/>
                </a:lnTo>
                <a:lnTo>
                  <a:pt x="102717" y="153603"/>
                </a:lnTo>
                <a:lnTo>
                  <a:pt x="117253" y="145475"/>
                </a:lnTo>
                <a:lnTo>
                  <a:pt x="126705" y="137281"/>
                </a:lnTo>
                <a:lnTo>
                  <a:pt x="135382" y="123338"/>
                </a:lnTo>
                <a:lnTo>
                  <a:pt x="140162" y="111358"/>
                </a:lnTo>
                <a:lnTo>
                  <a:pt x="142371" y="104448"/>
                </a:lnTo>
                <a:lnTo>
                  <a:pt x="144412" y="91909"/>
                </a:lnTo>
                <a:lnTo>
                  <a:pt x="144947" y="78714"/>
                </a:lnTo>
                <a:lnTo>
                  <a:pt x="144655" y="70411"/>
                </a:lnTo>
                <a:lnTo>
                  <a:pt x="142996" y="57659"/>
                </a:lnTo>
                <a:lnTo>
                  <a:pt x="140162" y="46085"/>
                </a:lnTo>
                <a:lnTo>
                  <a:pt x="134433" y="31397"/>
                </a:lnTo>
                <a:lnTo>
                  <a:pt x="127665" y="21122"/>
                </a:lnTo>
                <a:lnTo>
                  <a:pt x="116305" y="11745"/>
                </a:lnTo>
                <a:lnTo>
                  <a:pt x="104637" y="5760"/>
                </a:lnTo>
                <a:lnTo>
                  <a:pt x="99582" y="3803"/>
                </a:lnTo>
                <a:lnTo>
                  <a:pt x="87416" y="950"/>
                </a:lnTo>
                <a:lnTo>
                  <a:pt x="73913" y="0"/>
                </a:lnTo>
                <a:lnTo>
                  <a:pt x="65319" y="463"/>
                </a:lnTo>
                <a:lnTo>
                  <a:pt x="52716" y="2855"/>
                </a:lnTo>
                <a:lnTo>
                  <a:pt x="41269" y="6720"/>
                </a:lnTo>
                <a:lnTo>
                  <a:pt x="27183" y="14641"/>
                </a:lnTo>
                <a:lnTo>
                  <a:pt x="18242" y="23042"/>
                </a:lnTo>
                <a:lnTo>
                  <a:pt x="9000" y="37159"/>
                </a:lnTo>
                <a:lnTo>
                  <a:pt x="3840" y="48966"/>
                </a:lnTo>
                <a:lnTo>
                  <a:pt x="2165" y="55775"/>
                </a:lnTo>
                <a:lnTo>
                  <a:pt x="485" y="68356"/>
                </a:lnTo>
                <a:lnTo>
                  <a:pt x="0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6042294" y="5811713"/>
            <a:ext cx="125760" cy="157444"/>
          </a:xfrm>
          <a:custGeom>
            <a:avLst/>
            <a:gdLst/>
            <a:ahLst/>
            <a:cxnLst/>
            <a:rect l="l" t="t" r="r" b="b"/>
            <a:pathLst>
              <a:path w="125760" h="157444">
                <a:moveTo>
                  <a:pt x="99837" y="155524"/>
                </a:moveTo>
                <a:lnTo>
                  <a:pt x="100797" y="156484"/>
                </a:lnTo>
                <a:lnTo>
                  <a:pt x="101757" y="156484"/>
                </a:lnTo>
                <a:lnTo>
                  <a:pt x="102717" y="157444"/>
                </a:lnTo>
                <a:lnTo>
                  <a:pt x="119999" y="157444"/>
                </a:lnTo>
                <a:lnTo>
                  <a:pt x="121919" y="156484"/>
                </a:lnTo>
                <a:lnTo>
                  <a:pt x="123840" y="156484"/>
                </a:lnTo>
                <a:lnTo>
                  <a:pt x="124785" y="155524"/>
                </a:lnTo>
                <a:lnTo>
                  <a:pt x="124785" y="154548"/>
                </a:lnTo>
                <a:lnTo>
                  <a:pt x="125760" y="153603"/>
                </a:lnTo>
                <a:lnTo>
                  <a:pt x="125749" y="62430"/>
                </a:lnTo>
                <a:lnTo>
                  <a:pt x="124944" y="49003"/>
                </a:lnTo>
                <a:lnTo>
                  <a:pt x="122880" y="37444"/>
                </a:lnTo>
                <a:lnTo>
                  <a:pt x="120959" y="30723"/>
                </a:lnTo>
                <a:lnTo>
                  <a:pt x="118079" y="24002"/>
                </a:lnTo>
                <a:lnTo>
                  <a:pt x="114239" y="18242"/>
                </a:lnTo>
                <a:lnTo>
                  <a:pt x="109438" y="13441"/>
                </a:lnTo>
                <a:lnTo>
                  <a:pt x="104637" y="8641"/>
                </a:lnTo>
                <a:lnTo>
                  <a:pt x="97916" y="5760"/>
                </a:lnTo>
                <a:lnTo>
                  <a:pt x="97744" y="5662"/>
                </a:lnTo>
                <a:lnTo>
                  <a:pt x="86407" y="1415"/>
                </a:lnTo>
                <a:lnTo>
                  <a:pt x="72953" y="0"/>
                </a:lnTo>
                <a:lnTo>
                  <a:pt x="65272" y="0"/>
                </a:lnTo>
                <a:lnTo>
                  <a:pt x="56631" y="2880"/>
                </a:lnTo>
                <a:lnTo>
                  <a:pt x="48950" y="6720"/>
                </a:lnTo>
                <a:lnTo>
                  <a:pt x="43664" y="9968"/>
                </a:lnTo>
                <a:lnTo>
                  <a:pt x="33929" y="17522"/>
                </a:lnTo>
                <a:lnTo>
                  <a:pt x="24002" y="26883"/>
                </a:lnTo>
                <a:lnTo>
                  <a:pt x="24002" y="576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54548"/>
                </a:lnTo>
                <a:lnTo>
                  <a:pt x="960" y="155524"/>
                </a:lnTo>
                <a:lnTo>
                  <a:pt x="1920" y="156484"/>
                </a:lnTo>
                <a:lnTo>
                  <a:pt x="2880" y="156484"/>
                </a:lnTo>
                <a:lnTo>
                  <a:pt x="3840" y="157444"/>
                </a:lnTo>
                <a:lnTo>
                  <a:pt x="22082" y="157444"/>
                </a:lnTo>
                <a:lnTo>
                  <a:pt x="23042" y="156484"/>
                </a:lnTo>
                <a:lnTo>
                  <a:pt x="24963" y="156484"/>
                </a:lnTo>
                <a:lnTo>
                  <a:pt x="25923" y="155524"/>
                </a:lnTo>
                <a:lnTo>
                  <a:pt x="26868" y="154548"/>
                </a:lnTo>
                <a:lnTo>
                  <a:pt x="26868" y="51846"/>
                </a:lnTo>
                <a:lnTo>
                  <a:pt x="30256" y="47724"/>
                </a:lnTo>
                <a:lnTo>
                  <a:pt x="39344" y="37961"/>
                </a:lnTo>
                <a:lnTo>
                  <a:pt x="47990" y="30723"/>
                </a:lnTo>
                <a:lnTo>
                  <a:pt x="54711" y="25923"/>
                </a:lnTo>
                <a:lnTo>
                  <a:pt x="61432" y="23042"/>
                </a:lnTo>
                <a:lnTo>
                  <a:pt x="72953" y="23042"/>
                </a:lnTo>
                <a:lnTo>
                  <a:pt x="77754" y="24002"/>
                </a:lnTo>
                <a:lnTo>
                  <a:pt x="81594" y="26883"/>
                </a:lnTo>
                <a:lnTo>
                  <a:pt x="85435" y="28803"/>
                </a:lnTo>
                <a:lnTo>
                  <a:pt x="88315" y="31683"/>
                </a:lnTo>
                <a:lnTo>
                  <a:pt x="91196" y="34564"/>
                </a:lnTo>
                <a:lnTo>
                  <a:pt x="94076" y="38404"/>
                </a:lnTo>
                <a:lnTo>
                  <a:pt x="95036" y="43205"/>
                </a:lnTo>
                <a:lnTo>
                  <a:pt x="96956" y="48005"/>
                </a:lnTo>
                <a:lnTo>
                  <a:pt x="97916" y="52806"/>
                </a:lnTo>
                <a:lnTo>
                  <a:pt x="98877" y="59527"/>
                </a:lnTo>
                <a:lnTo>
                  <a:pt x="98877" y="155524"/>
                </a:lnTo>
                <a:lnTo>
                  <a:pt x="99837" y="15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1515070" y="6272509"/>
            <a:ext cx="59525" cy="59512"/>
          </a:xfrm>
          <a:custGeom>
            <a:avLst/>
            <a:gdLst/>
            <a:ahLst/>
            <a:cxnLst/>
            <a:rect l="l" t="t" r="r" b="b"/>
            <a:pathLst>
              <a:path w="59525" h="59512">
                <a:moveTo>
                  <a:pt x="0" y="29748"/>
                </a:moveTo>
                <a:lnTo>
                  <a:pt x="0" y="38389"/>
                </a:lnTo>
                <a:lnTo>
                  <a:pt x="2880" y="45110"/>
                </a:lnTo>
                <a:lnTo>
                  <a:pt x="8644" y="50871"/>
                </a:lnTo>
                <a:lnTo>
                  <a:pt x="14400" y="56631"/>
                </a:lnTo>
                <a:lnTo>
                  <a:pt x="22081" y="59512"/>
                </a:lnTo>
                <a:lnTo>
                  <a:pt x="38403" y="59512"/>
                </a:lnTo>
                <a:lnTo>
                  <a:pt x="45124" y="56631"/>
                </a:lnTo>
                <a:lnTo>
                  <a:pt x="50884" y="50871"/>
                </a:lnTo>
                <a:lnTo>
                  <a:pt x="56630" y="45110"/>
                </a:lnTo>
                <a:lnTo>
                  <a:pt x="59525" y="38389"/>
                </a:lnTo>
                <a:lnTo>
                  <a:pt x="59525" y="22067"/>
                </a:lnTo>
                <a:lnTo>
                  <a:pt x="56630" y="14401"/>
                </a:lnTo>
                <a:lnTo>
                  <a:pt x="50884" y="8625"/>
                </a:lnTo>
                <a:lnTo>
                  <a:pt x="45124" y="2880"/>
                </a:lnTo>
                <a:lnTo>
                  <a:pt x="38403" y="0"/>
                </a:lnTo>
                <a:lnTo>
                  <a:pt x="22081" y="0"/>
                </a:lnTo>
                <a:lnTo>
                  <a:pt x="14400" y="2880"/>
                </a:lnTo>
                <a:lnTo>
                  <a:pt x="8644" y="8625"/>
                </a:lnTo>
                <a:lnTo>
                  <a:pt x="2880" y="14401"/>
                </a:lnTo>
                <a:lnTo>
                  <a:pt x="0" y="22067"/>
                </a:lnTo>
                <a:lnTo>
                  <a:pt x="0" y="2974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1726265" y="6235065"/>
            <a:ext cx="114239" cy="152628"/>
          </a:xfrm>
          <a:custGeom>
            <a:avLst/>
            <a:gdLst/>
            <a:ahLst/>
            <a:cxnLst/>
            <a:rect l="l" t="t" r="r" b="b"/>
            <a:pathLst>
              <a:path w="114239" h="152628">
                <a:moveTo>
                  <a:pt x="960" y="150708"/>
                </a:moveTo>
                <a:lnTo>
                  <a:pt x="1920" y="151668"/>
                </a:lnTo>
                <a:lnTo>
                  <a:pt x="4800" y="151668"/>
                </a:lnTo>
                <a:lnTo>
                  <a:pt x="5760" y="152628"/>
                </a:lnTo>
                <a:lnTo>
                  <a:pt x="12481" y="152628"/>
                </a:lnTo>
                <a:lnTo>
                  <a:pt x="13441" y="151668"/>
                </a:lnTo>
                <a:lnTo>
                  <a:pt x="16322" y="151668"/>
                </a:lnTo>
                <a:lnTo>
                  <a:pt x="17282" y="150708"/>
                </a:lnTo>
                <a:lnTo>
                  <a:pt x="18242" y="150708"/>
                </a:lnTo>
                <a:lnTo>
                  <a:pt x="18242" y="149763"/>
                </a:lnTo>
                <a:lnTo>
                  <a:pt x="19202" y="148788"/>
                </a:lnTo>
                <a:lnTo>
                  <a:pt x="19202" y="50871"/>
                </a:lnTo>
                <a:lnTo>
                  <a:pt x="18242" y="45125"/>
                </a:lnTo>
                <a:lnTo>
                  <a:pt x="18242" y="22082"/>
                </a:lnTo>
                <a:lnTo>
                  <a:pt x="21122" y="26883"/>
                </a:lnTo>
                <a:lnTo>
                  <a:pt x="23042" y="31683"/>
                </a:lnTo>
                <a:lnTo>
                  <a:pt x="25923" y="36484"/>
                </a:lnTo>
                <a:lnTo>
                  <a:pt x="27843" y="41285"/>
                </a:lnTo>
                <a:lnTo>
                  <a:pt x="30723" y="46070"/>
                </a:lnTo>
                <a:lnTo>
                  <a:pt x="33604" y="50871"/>
                </a:lnTo>
                <a:lnTo>
                  <a:pt x="80634" y="137266"/>
                </a:lnTo>
                <a:lnTo>
                  <a:pt x="82555" y="140147"/>
                </a:lnTo>
                <a:lnTo>
                  <a:pt x="84475" y="142082"/>
                </a:lnTo>
                <a:lnTo>
                  <a:pt x="85435" y="143987"/>
                </a:lnTo>
                <a:lnTo>
                  <a:pt x="87355" y="145923"/>
                </a:lnTo>
                <a:lnTo>
                  <a:pt x="88315" y="147828"/>
                </a:lnTo>
                <a:lnTo>
                  <a:pt x="89275" y="148788"/>
                </a:lnTo>
                <a:lnTo>
                  <a:pt x="91196" y="149763"/>
                </a:lnTo>
                <a:lnTo>
                  <a:pt x="92156" y="150708"/>
                </a:lnTo>
                <a:lnTo>
                  <a:pt x="94076" y="151668"/>
                </a:lnTo>
                <a:lnTo>
                  <a:pt x="109438" y="151668"/>
                </a:lnTo>
                <a:lnTo>
                  <a:pt x="110398" y="150708"/>
                </a:lnTo>
                <a:lnTo>
                  <a:pt x="111358" y="150708"/>
                </a:lnTo>
                <a:lnTo>
                  <a:pt x="111358" y="149763"/>
                </a:lnTo>
                <a:lnTo>
                  <a:pt x="112318" y="149763"/>
                </a:lnTo>
                <a:lnTo>
                  <a:pt x="113278" y="148788"/>
                </a:lnTo>
                <a:lnTo>
                  <a:pt x="113278" y="146867"/>
                </a:lnTo>
                <a:lnTo>
                  <a:pt x="114239" y="145923"/>
                </a:lnTo>
                <a:lnTo>
                  <a:pt x="114239" y="1920"/>
                </a:lnTo>
                <a:lnTo>
                  <a:pt x="113278" y="960"/>
                </a:lnTo>
                <a:lnTo>
                  <a:pt x="112318" y="960"/>
                </a:lnTo>
                <a:lnTo>
                  <a:pt x="111358" y="0"/>
                </a:lnTo>
                <a:lnTo>
                  <a:pt x="97917" y="0"/>
                </a:lnTo>
                <a:lnTo>
                  <a:pt x="96956" y="960"/>
                </a:lnTo>
                <a:lnTo>
                  <a:pt x="95996" y="960"/>
                </a:lnTo>
                <a:lnTo>
                  <a:pt x="95996" y="1920"/>
                </a:lnTo>
                <a:lnTo>
                  <a:pt x="95036" y="1920"/>
                </a:lnTo>
                <a:lnTo>
                  <a:pt x="95036" y="111358"/>
                </a:lnTo>
                <a:lnTo>
                  <a:pt x="95996" y="118079"/>
                </a:lnTo>
                <a:lnTo>
                  <a:pt x="95996" y="123840"/>
                </a:lnTo>
                <a:lnTo>
                  <a:pt x="94076" y="119999"/>
                </a:lnTo>
                <a:lnTo>
                  <a:pt x="92156" y="117119"/>
                </a:lnTo>
                <a:lnTo>
                  <a:pt x="90236" y="113278"/>
                </a:lnTo>
                <a:lnTo>
                  <a:pt x="88315" y="109438"/>
                </a:lnTo>
                <a:lnTo>
                  <a:pt x="86395" y="105597"/>
                </a:lnTo>
                <a:lnTo>
                  <a:pt x="84475" y="101757"/>
                </a:lnTo>
                <a:lnTo>
                  <a:pt x="81594" y="97917"/>
                </a:lnTo>
                <a:lnTo>
                  <a:pt x="79674" y="94076"/>
                </a:lnTo>
                <a:lnTo>
                  <a:pt x="77754" y="91196"/>
                </a:lnTo>
                <a:lnTo>
                  <a:pt x="75834" y="86395"/>
                </a:lnTo>
                <a:lnTo>
                  <a:pt x="73913" y="82555"/>
                </a:lnTo>
                <a:lnTo>
                  <a:pt x="71033" y="78714"/>
                </a:lnTo>
                <a:lnTo>
                  <a:pt x="34564" y="12481"/>
                </a:lnTo>
                <a:lnTo>
                  <a:pt x="32644" y="9601"/>
                </a:lnTo>
                <a:lnTo>
                  <a:pt x="31683" y="7680"/>
                </a:lnTo>
                <a:lnTo>
                  <a:pt x="30723" y="5760"/>
                </a:lnTo>
                <a:lnTo>
                  <a:pt x="29763" y="4800"/>
                </a:lnTo>
                <a:lnTo>
                  <a:pt x="28803" y="2880"/>
                </a:lnTo>
                <a:lnTo>
                  <a:pt x="2688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3042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1920"/>
                </a:lnTo>
                <a:lnTo>
                  <a:pt x="0" y="2880"/>
                </a:lnTo>
                <a:lnTo>
                  <a:pt x="0" y="150708"/>
                </a:lnTo>
                <a:lnTo>
                  <a:pt x="960" y="15070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1871228" y="6272509"/>
            <a:ext cx="106542" cy="116159"/>
          </a:xfrm>
          <a:custGeom>
            <a:avLst/>
            <a:gdLst/>
            <a:ahLst/>
            <a:cxnLst/>
            <a:rect l="l" t="t" r="r" b="b"/>
            <a:pathLst>
              <a:path w="106542" h="116159">
                <a:moveTo>
                  <a:pt x="0" y="50871"/>
                </a:moveTo>
                <a:lnTo>
                  <a:pt x="0" y="68153"/>
                </a:lnTo>
                <a:lnTo>
                  <a:pt x="1905" y="75834"/>
                </a:lnTo>
                <a:lnTo>
                  <a:pt x="3840" y="83515"/>
                </a:lnTo>
                <a:lnTo>
                  <a:pt x="5745" y="90236"/>
                </a:lnTo>
                <a:lnTo>
                  <a:pt x="8625" y="95981"/>
                </a:lnTo>
                <a:lnTo>
                  <a:pt x="13441" y="101757"/>
                </a:lnTo>
                <a:lnTo>
                  <a:pt x="17282" y="106542"/>
                </a:lnTo>
                <a:lnTo>
                  <a:pt x="23027" y="110383"/>
                </a:lnTo>
                <a:lnTo>
                  <a:pt x="23027" y="79674"/>
                </a:lnTo>
                <a:lnTo>
                  <a:pt x="22067" y="74874"/>
                </a:lnTo>
                <a:lnTo>
                  <a:pt x="21122" y="69113"/>
                </a:lnTo>
                <a:lnTo>
                  <a:pt x="21122" y="46070"/>
                </a:lnTo>
                <a:lnTo>
                  <a:pt x="23027" y="41269"/>
                </a:lnTo>
                <a:lnTo>
                  <a:pt x="23987" y="36469"/>
                </a:lnTo>
                <a:lnTo>
                  <a:pt x="25908" y="31668"/>
                </a:lnTo>
                <a:lnTo>
                  <a:pt x="28788" y="28788"/>
                </a:lnTo>
                <a:lnTo>
                  <a:pt x="31668" y="24947"/>
                </a:lnTo>
                <a:lnTo>
                  <a:pt x="34549" y="22067"/>
                </a:lnTo>
                <a:lnTo>
                  <a:pt x="38389" y="19187"/>
                </a:lnTo>
                <a:lnTo>
                  <a:pt x="43190" y="17266"/>
                </a:lnTo>
                <a:lnTo>
                  <a:pt x="47990" y="16306"/>
                </a:lnTo>
                <a:lnTo>
                  <a:pt x="59512" y="16306"/>
                </a:lnTo>
                <a:lnTo>
                  <a:pt x="65272" y="18242"/>
                </a:lnTo>
                <a:lnTo>
                  <a:pt x="69113" y="20147"/>
                </a:lnTo>
                <a:lnTo>
                  <a:pt x="72953" y="22067"/>
                </a:lnTo>
                <a:lnTo>
                  <a:pt x="76794" y="24947"/>
                </a:lnTo>
                <a:lnTo>
                  <a:pt x="78714" y="28788"/>
                </a:lnTo>
                <a:lnTo>
                  <a:pt x="81594" y="32628"/>
                </a:lnTo>
                <a:lnTo>
                  <a:pt x="83515" y="37429"/>
                </a:lnTo>
                <a:lnTo>
                  <a:pt x="84475" y="42230"/>
                </a:lnTo>
                <a:lnTo>
                  <a:pt x="85435" y="47990"/>
                </a:lnTo>
                <a:lnTo>
                  <a:pt x="85435" y="70073"/>
                </a:lnTo>
                <a:lnTo>
                  <a:pt x="83515" y="75834"/>
                </a:lnTo>
                <a:lnTo>
                  <a:pt x="82555" y="80634"/>
                </a:lnTo>
                <a:lnTo>
                  <a:pt x="80634" y="84475"/>
                </a:lnTo>
                <a:lnTo>
                  <a:pt x="77754" y="88315"/>
                </a:lnTo>
                <a:lnTo>
                  <a:pt x="74874" y="92156"/>
                </a:lnTo>
                <a:lnTo>
                  <a:pt x="71993" y="95036"/>
                </a:lnTo>
                <a:lnTo>
                  <a:pt x="68153" y="96956"/>
                </a:lnTo>
                <a:lnTo>
                  <a:pt x="63352" y="98877"/>
                </a:lnTo>
                <a:lnTo>
                  <a:pt x="58552" y="99822"/>
                </a:lnTo>
                <a:lnTo>
                  <a:pt x="47030" y="99822"/>
                </a:lnTo>
                <a:lnTo>
                  <a:pt x="41269" y="98877"/>
                </a:lnTo>
                <a:lnTo>
                  <a:pt x="37429" y="96956"/>
                </a:lnTo>
                <a:lnTo>
                  <a:pt x="33588" y="94076"/>
                </a:lnTo>
                <a:lnTo>
                  <a:pt x="29748" y="91196"/>
                </a:lnTo>
                <a:lnTo>
                  <a:pt x="29748" y="112318"/>
                </a:lnTo>
                <a:lnTo>
                  <a:pt x="35509" y="115183"/>
                </a:lnTo>
                <a:lnTo>
                  <a:pt x="43190" y="116159"/>
                </a:lnTo>
                <a:lnTo>
                  <a:pt x="61432" y="116159"/>
                </a:lnTo>
                <a:lnTo>
                  <a:pt x="69113" y="115183"/>
                </a:lnTo>
                <a:lnTo>
                  <a:pt x="75834" y="112318"/>
                </a:lnTo>
                <a:lnTo>
                  <a:pt x="82555" y="109423"/>
                </a:lnTo>
                <a:lnTo>
                  <a:pt x="88315" y="104637"/>
                </a:lnTo>
                <a:lnTo>
                  <a:pt x="92141" y="99822"/>
                </a:lnTo>
                <a:lnTo>
                  <a:pt x="96956" y="94076"/>
                </a:lnTo>
                <a:lnTo>
                  <a:pt x="100797" y="88315"/>
                </a:lnTo>
                <a:lnTo>
                  <a:pt x="102702" y="80634"/>
                </a:lnTo>
                <a:lnTo>
                  <a:pt x="104637" y="73913"/>
                </a:lnTo>
                <a:lnTo>
                  <a:pt x="106542" y="66233"/>
                </a:lnTo>
                <a:lnTo>
                  <a:pt x="106542" y="47990"/>
                </a:lnTo>
                <a:lnTo>
                  <a:pt x="104637" y="40309"/>
                </a:lnTo>
                <a:lnTo>
                  <a:pt x="102702" y="33588"/>
                </a:lnTo>
                <a:lnTo>
                  <a:pt x="100797" y="26868"/>
                </a:lnTo>
                <a:lnTo>
                  <a:pt x="97917" y="20147"/>
                </a:lnTo>
                <a:lnTo>
                  <a:pt x="93116" y="15346"/>
                </a:lnTo>
                <a:lnTo>
                  <a:pt x="89275" y="10561"/>
                </a:lnTo>
                <a:lnTo>
                  <a:pt x="83515" y="6720"/>
                </a:lnTo>
                <a:lnTo>
                  <a:pt x="76794" y="3840"/>
                </a:lnTo>
                <a:lnTo>
                  <a:pt x="70073" y="1904"/>
                </a:lnTo>
                <a:lnTo>
                  <a:pt x="63352" y="0"/>
                </a:lnTo>
                <a:lnTo>
                  <a:pt x="45110" y="0"/>
                </a:lnTo>
                <a:lnTo>
                  <a:pt x="37429" y="1904"/>
                </a:lnTo>
                <a:lnTo>
                  <a:pt x="30708" y="4785"/>
                </a:lnTo>
                <a:lnTo>
                  <a:pt x="23987" y="7680"/>
                </a:lnTo>
                <a:lnTo>
                  <a:pt x="18227" y="11506"/>
                </a:lnTo>
                <a:lnTo>
                  <a:pt x="13441" y="17266"/>
                </a:lnTo>
                <a:lnTo>
                  <a:pt x="9585" y="22067"/>
                </a:lnTo>
                <a:lnTo>
                  <a:pt x="5745" y="28788"/>
                </a:lnTo>
                <a:lnTo>
                  <a:pt x="3840" y="35509"/>
                </a:lnTo>
                <a:lnTo>
                  <a:pt x="1905" y="43190"/>
                </a:lnTo>
                <a:lnTo>
                  <a:pt x="0" y="5087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1894255" y="6352184"/>
            <a:ext cx="6720" cy="32644"/>
          </a:xfrm>
          <a:custGeom>
            <a:avLst/>
            <a:gdLst/>
            <a:ahLst/>
            <a:cxnLst/>
            <a:rect l="l" t="t" r="r" b="b"/>
            <a:pathLst>
              <a:path w="6720" h="32644">
                <a:moveTo>
                  <a:pt x="6720" y="32644"/>
                </a:moveTo>
                <a:lnTo>
                  <a:pt x="6720" y="11521"/>
                </a:lnTo>
                <a:lnTo>
                  <a:pt x="4800" y="7680"/>
                </a:lnTo>
                <a:lnTo>
                  <a:pt x="1920" y="3840"/>
                </a:lnTo>
                <a:lnTo>
                  <a:pt x="0" y="0"/>
                </a:lnTo>
                <a:lnTo>
                  <a:pt x="0" y="30708"/>
                </a:lnTo>
                <a:lnTo>
                  <a:pt x="6720" y="326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1996013" y="6319540"/>
            <a:ext cx="57607" cy="16322"/>
          </a:xfrm>
          <a:custGeom>
            <a:avLst/>
            <a:gdLst/>
            <a:ahLst/>
            <a:cxnLst/>
            <a:rect l="l" t="t" r="r" b="b"/>
            <a:pathLst>
              <a:path w="57607" h="16322">
                <a:moveTo>
                  <a:pt x="57607" y="4800"/>
                </a:moveTo>
                <a:lnTo>
                  <a:pt x="56647" y="3840"/>
                </a:lnTo>
                <a:lnTo>
                  <a:pt x="56647" y="1920"/>
                </a:lnTo>
                <a:lnTo>
                  <a:pt x="55686" y="960"/>
                </a:lnTo>
                <a:lnTo>
                  <a:pt x="54726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3441"/>
                </a:lnTo>
                <a:lnTo>
                  <a:pt x="960" y="14401"/>
                </a:lnTo>
                <a:lnTo>
                  <a:pt x="1920" y="15361"/>
                </a:lnTo>
                <a:lnTo>
                  <a:pt x="2880" y="16322"/>
                </a:lnTo>
                <a:lnTo>
                  <a:pt x="54726" y="16322"/>
                </a:lnTo>
                <a:lnTo>
                  <a:pt x="55686" y="15361"/>
                </a:lnTo>
                <a:lnTo>
                  <a:pt x="56647" y="14401"/>
                </a:lnTo>
                <a:lnTo>
                  <a:pt x="56647" y="13441"/>
                </a:lnTo>
                <a:lnTo>
                  <a:pt x="57607" y="10561"/>
                </a:lnTo>
                <a:lnTo>
                  <a:pt x="57607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2065126" y="6246586"/>
            <a:ext cx="69128" cy="142082"/>
          </a:xfrm>
          <a:custGeom>
            <a:avLst/>
            <a:gdLst/>
            <a:ahLst/>
            <a:cxnLst/>
            <a:rect l="l" t="t" r="r" b="b"/>
            <a:pathLst>
              <a:path w="69128" h="142082">
                <a:moveTo>
                  <a:pt x="69128" y="31668"/>
                </a:moveTo>
                <a:lnTo>
                  <a:pt x="68168" y="30708"/>
                </a:lnTo>
                <a:lnTo>
                  <a:pt x="68168" y="29763"/>
                </a:lnTo>
                <a:lnTo>
                  <a:pt x="67208" y="29763"/>
                </a:lnTo>
                <a:lnTo>
                  <a:pt x="67208" y="28803"/>
                </a:lnTo>
                <a:lnTo>
                  <a:pt x="38404" y="28803"/>
                </a:lnTo>
                <a:lnTo>
                  <a:pt x="38404" y="2880"/>
                </a:lnTo>
                <a:lnTo>
                  <a:pt x="37444" y="1920"/>
                </a:lnTo>
                <a:lnTo>
                  <a:pt x="36484" y="960"/>
                </a:lnTo>
                <a:lnTo>
                  <a:pt x="35524" y="0"/>
                </a:lnTo>
                <a:lnTo>
                  <a:pt x="21122" y="0"/>
                </a:lnTo>
                <a:lnTo>
                  <a:pt x="21122" y="960"/>
                </a:lnTo>
                <a:lnTo>
                  <a:pt x="20162" y="960"/>
                </a:lnTo>
                <a:lnTo>
                  <a:pt x="19217" y="1920"/>
                </a:lnTo>
                <a:lnTo>
                  <a:pt x="19217" y="28803"/>
                </a:lnTo>
                <a:lnTo>
                  <a:pt x="1935" y="28803"/>
                </a:lnTo>
                <a:lnTo>
                  <a:pt x="1935" y="29763"/>
                </a:lnTo>
                <a:lnTo>
                  <a:pt x="975" y="29763"/>
                </a:lnTo>
                <a:lnTo>
                  <a:pt x="975" y="31668"/>
                </a:lnTo>
                <a:lnTo>
                  <a:pt x="0" y="32644"/>
                </a:lnTo>
                <a:lnTo>
                  <a:pt x="0" y="39349"/>
                </a:lnTo>
                <a:lnTo>
                  <a:pt x="975" y="41269"/>
                </a:lnTo>
                <a:lnTo>
                  <a:pt x="975" y="43190"/>
                </a:lnTo>
                <a:lnTo>
                  <a:pt x="1935" y="44165"/>
                </a:lnTo>
                <a:lnTo>
                  <a:pt x="2880" y="45110"/>
                </a:lnTo>
                <a:lnTo>
                  <a:pt x="19217" y="45110"/>
                </a:lnTo>
                <a:lnTo>
                  <a:pt x="19217" y="118079"/>
                </a:lnTo>
                <a:lnTo>
                  <a:pt x="20162" y="121904"/>
                </a:lnTo>
                <a:lnTo>
                  <a:pt x="22082" y="126720"/>
                </a:lnTo>
                <a:lnTo>
                  <a:pt x="23058" y="130561"/>
                </a:lnTo>
                <a:lnTo>
                  <a:pt x="25923" y="133426"/>
                </a:lnTo>
                <a:lnTo>
                  <a:pt x="28803" y="136306"/>
                </a:lnTo>
                <a:lnTo>
                  <a:pt x="31683" y="138242"/>
                </a:lnTo>
                <a:lnTo>
                  <a:pt x="35524" y="140147"/>
                </a:lnTo>
                <a:lnTo>
                  <a:pt x="39364" y="141107"/>
                </a:lnTo>
                <a:lnTo>
                  <a:pt x="44165" y="142082"/>
                </a:lnTo>
                <a:lnTo>
                  <a:pt x="54726" y="142082"/>
                </a:lnTo>
                <a:lnTo>
                  <a:pt x="56647" y="141107"/>
                </a:lnTo>
                <a:lnTo>
                  <a:pt x="60487" y="141107"/>
                </a:lnTo>
                <a:lnTo>
                  <a:pt x="61447" y="140147"/>
                </a:lnTo>
                <a:lnTo>
                  <a:pt x="63367" y="140147"/>
                </a:lnTo>
                <a:lnTo>
                  <a:pt x="64328" y="139186"/>
                </a:lnTo>
                <a:lnTo>
                  <a:pt x="66248" y="139186"/>
                </a:lnTo>
                <a:lnTo>
                  <a:pt x="67208" y="138242"/>
                </a:lnTo>
                <a:lnTo>
                  <a:pt x="68168" y="137266"/>
                </a:lnTo>
                <a:lnTo>
                  <a:pt x="68168" y="136306"/>
                </a:lnTo>
                <a:lnTo>
                  <a:pt x="69128" y="134401"/>
                </a:lnTo>
                <a:lnTo>
                  <a:pt x="69128" y="124800"/>
                </a:lnTo>
                <a:lnTo>
                  <a:pt x="68168" y="123840"/>
                </a:lnTo>
                <a:lnTo>
                  <a:pt x="68168" y="122880"/>
                </a:lnTo>
                <a:lnTo>
                  <a:pt x="67208" y="122880"/>
                </a:lnTo>
                <a:lnTo>
                  <a:pt x="67208" y="121904"/>
                </a:lnTo>
                <a:lnTo>
                  <a:pt x="66248" y="121904"/>
                </a:lnTo>
                <a:lnTo>
                  <a:pt x="65288" y="122880"/>
                </a:lnTo>
                <a:lnTo>
                  <a:pt x="63367" y="122880"/>
                </a:lnTo>
                <a:lnTo>
                  <a:pt x="62407" y="123840"/>
                </a:lnTo>
                <a:lnTo>
                  <a:pt x="61447" y="123840"/>
                </a:lnTo>
                <a:lnTo>
                  <a:pt x="60487" y="124800"/>
                </a:lnTo>
                <a:lnTo>
                  <a:pt x="57607" y="124800"/>
                </a:lnTo>
                <a:lnTo>
                  <a:pt x="56647" y="125745"/>
                </a:lnTo>
                <a:lnTo>
                  <a:pt x="47045" y="125745"/>
                </a:lnTo>
                <a:lnTo>
                  <a:pt x="43205" y="123840"/>
                </a:lnTo>
                <a:lnTo>
                  <a:pt x="41285" y="119999"/>
                </a:lnTo>
                <a:lnTo>
                  <a:pt x="39364" y="116159"/>
                </a:lnTo>
                <a:lnTo>
                  <a:pt x="38404" y="110398"/>
                </a:lnTo>
                <a:lnTo>
                  <a:pt x="38404" y="45110"/>
                </a:lnTo>
                <a:lnTo>
                  <a:pt x="66248" y="45110"/>
                </a:lnTo>
                <a:lnTo>
                  <a:pt x="67208" y="44165"/>
                </a:lnTo>
                <a:lnTo>
                  <a:pt x="68168" y="43190"/>
                </a:lnTo>
                <a:lnTo>
                  <a:pt x="69128" y="41269"/>
                </a:lnTo>
                <a:lnTo>
                  <a:pt x="69128" y="3166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2160178" y="6272509"/>
            <a:ext cx="61432" cy="115183"/>
          </a:xfrm>
          <a:custGeom>
            <a:avLst/>
            <a:gdLst/>
            <a:ahLst/>
            <a:cxnLst/>
            <a:rect l="l" t="t" r="r" b="b"/>
            <a:pathLst>
              <a:path w="61432" h="115183">
                <a:moveTo>
                  <a:pt x="54711" y="20147"/>
                </a:moveTo>
                <a:lnTo>
                  <a:pt x="55671" y="21107"/>
                </a:lnTo>
                <a:lnTo>
                  <a:pt x="56631" y="21107"/>
                </a:lnTo>
                <a:lnTo>
                  <a:pt x="57591" y="22067"/>
                </a:lnTo>
                <a:lnTo>
                  <a:pt x="59512" y="22067"/>
                </a:lnTo>
                <a:lnTo>
                  <a:pt x="59512" y="21107"/>
                </a:lnTo>
                <a:lnTo>
                  <a:pt x="60472" y="21107"/>
                </a:lnTo>
                <a:lnTo>
                  <a:pt x="60472" y="20147"/>
                </a:lnTo>
                <a:lnTo>
                  <a:pt x="61432" y="20147"/>
                </a:lnTo>
                <a:lnTo>
                  <a:pt x="61432" y="4785"/>
                </a:lnTo>
                <a:lnTo>
                  <a:pt x="60472" y="3840"/>
                </a:lnTo>
                <a:lnTo>
                  <a:pt x="59512" y="2880"/>
                </a:lnTo>
                <a:lnTo>
                  <a:pt x="58552" y="2880"/>
                </a:lnTo>
                <a:lnTo>
                  <a:pt x="57591" y="1904"/>
                </a:lnTo>
                <a:lnTo>
                  <a:pt x="55671" y="1904"/>
                </a:lnTo>
                <a:lnTo>
                  <a:pt x="53751" y="960"/>
                </a:lnTo>
                <a:lnTo>
                  <a:pt x="49910" y="960"/>
                </a:lnTo>
                <a:lnTo>
                  <a:pt x="47990" y="0"/>
                </a:lnTo>
                <a:lnTo>
                  <a:pt x="44150" y="0"/>
                </a:lnTo>
                <a:lnTo>
                  <a:pt x="41269" y="960"/>
                </a:lnTo>
                <a:lnTo>
                  <a:pt x="39349" y="960"/>
                </a:lnTo>
                <a:lnTo>
                  <a:pt x="37429" y="1904"/>
                </a:lnTo>
                <a:lnTo>
                  <a:pt x="34549" y="2880"/>
                </a:lnTo>
                <a:lnTo>
                  <a:pt x="32628" y="4785"/>
                </a:lnTo>
                <a:lnTo>
                  <a:pt x="30708" y="5745"/>
                </a:lnTo>
                <a:lnTo>
                  <a:pt x="27828" y="8625"/>
                </a:lnTo>
                <a:lnTo>
                  <a:pt x="25923" y="10561"/>
                </a:lnTo>
                <a:lnTo>
                  <a:pt x="23027" y="13426"/>
                </a:lnTo>
                <a:lnTo>
                  <a:pt x="20147" y="17266"/>
                </a:lnTo>
                <a:lnTo>
                  <a:pt x="17266" y="21107"/>
                </a:lnTo>
                <a:lnTo>
                  <a:pt x="17266" y="3840"/>
                </a:lnTo>
                <a:lnTo>
                  <a:pt x="16306" y="3840"/>
                </a:lnTo>
                <a:lnTo>
                  <a:pt x="16306" y="2880"/>
                </a:lnTo>
                <a:lnTo>
                  <a:pt x="15361" y="2880"/>
                </a:lnTo>
                <a:lnTo>
                  <a:pt x="14386" y="1904"/>
                </a:lnTo>
                <a:lnTo>
                  <a:pt x="4800" y="1904"/>
                </a:lnTo>
                <a:lnTo>
                  <a:pt x="2865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13263"/>
                </a:lnTo>
                <a:lnTo>
                  <a:pt x="960" y="113263"/>
                </a:lnTo>
                <a:lnTo>
                  <a:pt x="1920" y="114223"/>
                </a:lnTo>
                <a:lnTo>
                  <a:pt x="4800" y="114223"/>
                </a:lnTo>
                <a:lnTo>
                  <a:pt x="5745" y="115183"/>
                </a:lnTo>
                <a:lnTo>
                  <a:pt x="13426" y="115183"/>
                </a:lnTo>
                <a:lnTo>
                  <a:pt x="14386" y="114223"/>
                </a:lnTo>
                <a:lnTo>
                  <a:pt x="17266" y="114223"/>
                </a:lnTo>
                <a:lnTo>
                  <a:pt x="18227" y="113263"/>
                </a:lnTo>
                <a:lnTo>
                  <a:pt x="19202" y="113263"/>
                </a:lnTo>
                <a:lnTo>
                  <a:pt x="19202" y="42230"/>
                </a:lnTo>
                <a:lnTo>
                  <a:pt x="22082" y="37429"/>
                </a:lnTo>
                <a:lnTo>
                  <a:pt x="24947" y="33588"/>
                </a:lnTo>
                <a:lnTo>
                  <a:pt x="26868" y="30708"/>
                </a:lnTo>
                <a:lnTo>
                  <a:pt x="28788" y="27828"/>
                </a:lnTo>
                <a:lnTo>
                  <a:pt x="31668" y="25908"/>
                </a:lnTo>
                <a:lnTo>
                  <a:pt x="33588" y="23987"/>
                </a:lnTo>
                <a:lnTo>
                  <a:pt x="35509" y="22067"/>
                </a:lnTo>
                <a:lnTo>
                  <a:pt x="37429" y="20147"/>
                </a:lnTo>
                <a:lnTo>
                  <a:pt x="39349" y="20147"/>
                </a:lnTo>
                <a:lnTo>
                  <a:pt x="41269" y="19187"/>
                </a:lnTo>
                <a:lnTo>
                  <a:pt x="50871" y="19187"/>
                </a:lnTo>
                <a:lnTo>
                  <a:pt x="51831" y="20147"/>
                </a:lnTo>
                <a:lnTo>
                  <a:pt x="54711" y="2014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2232172" y="6272509"/>
            <a:ext cx="86395" cy="116159"/>
          </a:xfrm>
          <a:custGeom>
            <a:avLst/>
            <a:gdLst/>
            <a:ahLst/>
            <a:cxnLst/>
            <a:rect l="l" t="t" r="r" b="b"/>
            <a:pathLst>
              <a:path w="86395" h="116159">
                <a:moveTo>
                  <a:pt x="78714" y="115183"/>
                </a:moveTo>
                <a:lnTo>
                  <a:pt x="81594" y="115183"/>
                </a:lnTo>
                <a:lnTo>
                  <a:pt x="83515" y="114223"/>
                </a:lnTo>
                <a:lnTo>
                  <a:pt x="85435" y="114223"/>
                </a:lnTo>
                <a:lnTo>
                  <a:pt x="85435" y="113263"/>
                </a:lnTo>
                <a:lnTo>
                  <a:pt x="86395" y="113263"/>
                </a:lnTo>
                <a:lnTo>
                  <a:pt x="86395" y="33588"/>
                </a:lnTo>
                <a:lnTo>
                  <a:pt x="85435" y="27828"/>
                </a:lnTo>
                <a:lnTo>
                  <a:pt x="84475" y="23027"/>
                </a:lnTo>
                <a:lnTo>
                  <a:pt x="82555" y="18242"/>
                </a:lnTo>
                <a:lnTo>
                  <a:pt x="80634" y="14401"/>
                </a:lnTo>
                <a:lnTo>
                  <a:pt x="76794" y="10561"/>
                </a:lnTo>
                <a:lnTo>
                  <a:pt x="73914" y="7680"/>
                </a:lnTo>
                <a:lnTo>
                  <a:pt x="70073" y="4785"/>
                </a:lnTo>
                <a:lnTo>
                  <a:pt x="64312" y="2880"/>
                </a:lnTo>
                <a:lnTo>
                  <a:pt x="58552" y="960"/>
                </a:lnTo>
                <a:lnTo>
                  <a:pt x="52791" y="0"/>
                </a:lnTo>
                <a:lnTo>
                  <a:pt x="41285" y="0"/>
                </a:lnTo>
                <a:lnTo>
                  <a:pt x="36469" y="960"/>
                </a:lnTo>
                <a:lnTo>
                  <a:pt x="32628" y="1904"/>
                </a:lnTo>
                <a:lnTo>
                  <a:pt x="28788" y="1904"/>
                </a:lnTo>
                <a:lnTo>
                  <a:pt x="24947" y="2880"/>
                </a:lnTo>
                <a:lnTo>
                  <a:pt x="22082" y="4785"/>
                </a:lnTo>
                <a:lnTo>
                  <a:pt x="18242" y="5745"/>
                </a:lnTo>
                <a:lnTo>
                  <a:pt x="15361" y="6720"/>
                </a:lnTo>
                <a:lnTo>
                  <a:pt x="12481" y="8625"/>
                </a:lnTo>
                <a:lnTo>
                  <a:pt x="10561" y="9585"/>
                </a:lnTo>
                <a:lnTo>
                  <a:pt x="8641" y="10561"/>
                </a:lnTo>
                <a:lnTo>
                  <a:pt x="7680" y="11506"/>
                </a:lnTo>
                <a:lnTo>
                  <a:pt x="6720" y="12466"/>
                </a:lnTo>
                <a:lnTo>
                  <a:pt x="5760" y="13426"/>
                </a:lnTo>
                <a:lnTo>
                  <a:pt x="5760" y="15346"/>
                </a:lnTo>
                <a:lnTo>
                  <a:pt x="4800" y="16306"/>
                </a:lnTo>
                <a:lnTo>
                  <a:pt x="4800" y="23027"/>
                </a:lnTo>
                <a:lnTo>
                  <a:pt x="5760" y="23987"/>
                </a:lnTo>
                <a:lnTo>
                  <a:pt x="5760" y="24947"/>
                </a:lnTo>
                <a:lnTo>
                  <a:pt x="6720" y="25908"/>
                </a:lnTo>
                <a:lnTo>
                  <a:pt x="7680" y="26868"/>
                </a:lnTo>
                <a:lnTo>
                  <a:pt x="11521" y="26868"/>
                </a:lnTo>
                <a:lnTo>
                  <a:pt x="13441" y="24947"/>
                </a:lnTo>
                <a:lnTo>
                  <a:pt x="15361" y="23987"/>
                </a:lnTo>
                <a:lnTo>
                  <a:pt x="17282" y="23027"/>
                </a:lnTo>
                <a:lnTo>
                  <a:pt x="20162" y="22067"/>
                </a:lnTo>
                <a:lnTo>
                  <a:pt x="23042" y="20147"/>
                </a:lnTo>
                <a:lnTo>
                  <a:pt x="26883" y="19187"/>
                </a:lnTo>
                <a:lnTo>
                  <a:pt x="30723" y="18242"/>
                </a:lnTo>
                <a:lnTo>
                  <a:pt x="34564" y="16306"/>
                </a:lnTo>
                <a:lnTo>
                  <a:pt x="51846" y="16306"/>
                </a:lnTo>
                <a:lnTo>
                  <a:pt x="54711" y="18242"/>
                </a:lnTo>
                <a:lnTo>
                  <a:pt x="57591" y="19187"/>
                </a:lnTo>
                <a:lnTo>
                  <a:pt x="59512" y="20147"/>
                </a:lnTo>
                <a:lnTo>
                  <a:pt x="61432" y="22067"/>
                </a:lnTo>
                <a:lnTo>
                  <a:pt x="64312" y="24947"/>
                </a:lnTo>
                <a:lnTo>
                  <a:pt x="65272" y="26868"/>
                </a:lnTo>
                <a:lnTo>
                  <a:pt x="66233" y="29748"/>
                </a:lnTo>
                <a:lnTo>
                  <a:pt x="67193" y="33588"/>
                </a:lnTo>
                <a:lnTo>
                  <a:pt x="67193" y="48950"/>
                </a:lnTo>
                <a:lnTo>
                  <a:pt x="44150" y="48950"/>
                </a:lnTo>
                <a:lnTo>
                  <a:pt x="37444" y="49911"/>
                </a:lnTo>
                <a:lnTo>
                  <a:pt x="30723" y="51831"/>
                </a:lnTo>
                <a:lnTo>
                  <a:pt x="24003" y="52791"/>
                </a:lnTo>
                <a:lnTo>
                  <a:pt x="18242" y="54711"/>
                </a:lnTo>
                <a:lnTo>
                  <a:pt x="13441" y="57591"/>
                </a:lnTo>
                <a:lnTo>
                  <a:pt x="9601" y="60472"/>
                </a:lnTo>
                <a:lnTo>
                  <a:pt x="5760" y="64312"/>
                </a:lnTo>
                <a:lnTo>
                  <a:pt x="3840" y="69113"/>
                </a:lnTo>
                <a:lnTo>
                  <a:pt x="960" y="72953"/>
                </a:lnTo>
                <a:lnTo>
                  <a:pt x="0" y="78714"/>
                </a:lnTo>
                <a:lnTo>
                  <a:pt x="0" y="89260"/>
                </a:lnTo>
                <a:lnTo>
                  <a:pt x="960" y="94076"/>
                </a:lnTo>
                <a:lnTo>
                  <a:pt x="1920" y="97916"/>
                </a:lnTo>
                <a:lnTo>
                  <a:pt x="3840" y="101757"/>
                </a:lnTo>
                <a:lnTo>
                  <a:pt x="6720" y="105597"/>
                </a:lnTo>
                <a:lnTo>
                  <a:pt x="9601" y="107502"/>
                </a:lnTo>
                <a:lnTo>
                  <a:pt x="13441" y="110383"/>
                </a:lnTo>
                <a:lnTo>
                  <a:pt x="17282" y="112318"/>
                </a:lnTo>
                <a:lnTo>
                  <a:pt x="21122" y="114223"/>
                </a:lnTo>
                <a:lnTo>
                  <a:pt x="19202" y="88315"/>
                </a:lnTo>
                <a:lnTo>
                  <a:pt x="19202" y="79674"/>
                </a:lnTo>
                <a:lnTo>
                  <a:pt x="20162" y="76794"/>
                </a:lnTo>
                <a:lnTo>
                  <a:pt x="21122" y="74874"/>
                </a:lnTo>
                <a:lnTo>
                  <a:pt x="23042" y="71993"/>
                </a:lnTo>
                <a:lnTo>
                  <a:pt x="24947" y="70073"/>
                </a:lnTo>
                <a:lnTo>
                  <a:pt x="26883" y="68153"/>
                </a:lnTo>
                <a:lnTo>
                  <a:pt x="29763" y="66233"/>
                </a:lnTo>
                <a:lnTo>
                  <a:pt x="32628" y="65272"/>
                </a:lnTo>
                <a:lnTo>
                  <a:pt x="36469" y="64312"/>
                </a:lnTo>
                <a:lnTo>
                  <a:pt x="41285" y="63352"/>
                </a:lnTo>
                <a:lnTo>
                  <a:pt x="67193" y="63352"/>
                </a:lnTo>
                <a:lnTo>
                  <a:pt x="67193" y="85420"/>
                </a:lnTo>
                <a:lnTo>
                  <a:pt x="62392" y="91196"/>
                </a:lnTo>
                <a:lnTo>
                  <a:pt x="57591" y="95036"/>
                </a:lnTo>
                <a:lnTo>
                  <a:pt x="53751" y="96956"/>
                </a:lnTo>
                <a:lnTo>
                  <a:pt x="48950" y="99822"/>
                </a:lnTo>
                <a:lnTo>
                  <a:pt x="44150" y="101757"/>
                </a:lnTo>
                <a:lnTo>
                  <a:pt x="33604" y="101757"/>
                </a:lnTo>
                <a:lnTo>
                  <a:pt x="28788" y="99822"/>
                </a:lnTo>
                <a:lnTo>
                  <a:pt x="24947" y="96956"/>
                </a:lnTo>
                <a:lnTo>
                  <a:pt x="25923" y="116159"/>
                </a:lnTo>
                <a:lnTo>
                  <a:pt x="43190" y="116159"/>
                </a:lnTo>
                <a:lnTo>
                  <a:pt x="48950" y="115183"/>
                </a:lnTo>
                <a:lnTo>
                  <a:pt x="54711" y="112318"/>
                </a:lnTo>
                <a:lnTo>
                  <a:pt x="60472" y="109423"/>
                </a:lnTo>
                <a:lnTo>
                  <a:pt x="65272" y="105597"/>
                </a:lnTo>
                <a:lnTo>
                  <a:pt x="70073" y="100797"/>
                </a:lnTo>
                <a:lnTo>
                  <a:pt x="70073" y="113263"/>
                </a:lnTo>
                <a:lnTo>
                  <a:pt x="71033" y="113263"/>
                </a:lnTo>
                <a:lnTo>
                  <a:pt x="71033" y="114223"/>
                </a:lnTo>
                <a:lnTo>
                  <a:pt x="72953" y="114223"/>
                </a:lnTo>
                <a:lnTo>
                  <a:pt x="74874" y="115183"/>
                </a:lnTo>
                <a:lnTo>
                  <a:pt x="78714" y="1151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2251374" y="6360825"/>
            <a:ext cx="6720" cy="27843"/>
          </a:xfrm>
          <a:custGeom>
            <a:avLst/>
            <a:gdLst/>
            <a:ahLst/>
            <a:cxnLst/>
            <a:rect l="l" t="t" r="r" b="b"/>
            <a:pathLst>
              <a:path w="6720" h="27843">
                <a:moveTo>
                  <a:pt x="1920" y="4785"/>
                </a:moveTo>
                <a:lnTo>
                  <a:pt x="0" y="0"/>
                </a:lnTo>
                <a:lnTo>
                  <a:pt x="1920" y="25908"/>
                </a:lnTo>
                <a:lnTo>
                  <a:pt x="6720" y="27843"/>
                </a:lnTo>
                <a:lnTo>
                  <a:pt x="5745" y="8641"/>
                </a:lnTo>
                <a:lnTo>
                  <a:pt x="1920" y="478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2368494" y="6340662"/>
            <a:ext cx="7665" cy="47030"/>
          </a:xfrm>
          <a:custGeom>
            <a:avLst/>
            <a:gdLst/>
            <a:ahLst/>
            <a:cxnLst/>
            <a:rect l="l" t="t" r="r" b="b"/>
            <a:pathLst>
              <a:path w="7665" h="47030">
                <a:moveTo>
                  <a:pt x="944" y="4800"/>
                </a:moveTo>
                <a:lnTo>
                  <a:pt x="0" y="0"/>
                </a:lnTo>
                <a:lnTo>
                  <a:pt x="2880" y="44165"/>
                </a:lnTo>
                <a:lnTo>
                  <a:pt x="7665" y="47030"/>
                </a:lnTo>
                <a:lnTo>
                  <a:pt x="6720" y="23042"/>
                </a:lnTo>
                <a:lnTo>
                  <a:pt x="4785" y="18242"/>
                </a:lnTo>
                <a:lnTo>
                  <a:pt x="2880" y="14401"/>
                </a:lnTo>
                <a:lnTo>
                  <a:pt x="944" y="10561"/>
                </a:lnTo>
                <a:lnTo>
                  <a:pt x="944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2347371" y="6223543"/>
            <a:ext cx="97917" cy="165125"/>
          </a:xfrm>
          <a:custGeom>
            <a:avLst/>
            <a:gdLst/>
            <a:ahLst/>
            <a:cxnLst/>
            <a:rect l="l" t="t" r="r" b="b"/>
            <a:pathLst>
              <a:path w="97917" h="165125">
                <a:moveTo>
                  <a:pt x="96956" y="1920"/>
                </a:moveTo>
                <a:lnTo>
                  <a:pt x="95996" y="1920"/>
                </a:lnTo>
                <a:lnTo>
                  <a:pt x="95996" y="960"/>
                </a:lnTo>
                <a:lnTo>
                  <a:pt x="93116" y="960"/>
                </a:lnTo>
                <a:lnTo>
                  <a:pt x="91196" y="0"/>
                </a:lnTo>
                <a:lnTo>
                  <a:pt x="84475" y="0"/>
                </a:lnTo>
                <a:lnTo>
                  <a:pt x="83515" y="960"/>
                </a:lnTo>
                <a:lnTo>
                  <a:pt x="80634" y="960"/>
                </a:lnTo>
                <a:lnTo>
                  <a:pt x="79674" y="1920"/>
                </a:lnTo>
                <a:lnTo>
                  <a:pt x="78714" y="1920"/>
                </a:lnTo>
                <a:lnTo>
                  <a:pt x="78714" y="2880"/>
                </a:lnTo>
                <a:lnTo>
                  <a:pt x="77754" y="3840"/>
                </a:lnTo>
                <a:lnTo>
                  <a:pt x="77754" y="65272"/>
                </a:lnTo>
                <a:lnTo>
                  <a:pt x="72953" y="60472"/>
                </a:lnTo>
                <a:lnTo>
                  <a:pt x="68153" y="55686"/>
                </a:lnTo>
                <a:lnTo>
                  <a:pt x="63352" y="53751"/>
                </a:lnTo>
                <a:lnTo>
                  <a:pt x="57591" y="50871"/>
                </a:lnTo>
                <a:lnTo>
                  <a:pt x="51831" y="48966"/>
                </a:lnTo>
                <a:lnTo>
                  <a:pt x="38389" y="48966"/>
                </a:lnTo>
                <a:lnTo>
                  <a:pt x="31668" y="50871"/>
                </a:lnTo>
                <a:lnTo>
                  <a:pt x="25908" y="53751"/>
                </a:lnTo>
                <a:lnTo>
                  <a:pt x="20162" y="56647"/>
                </a:lnTo>
                <a:lnTo>
                  <a:pt x="15346" y="60472"/>
                </a:lnTo>
                <a:lnTo>
                  <a:pt x="12481" y="65272"/>
                </a:lnTo>
                <a:lnTo>
                  <a:pt x="8641" y="71033"/>
                </a:lnTo>
                <a:lnTo>
                  <a:pt x="4800" y="76794"/>
                </a:lnTo>
                <a:lnTo>
                  <a:pt x="3840" y="84475"/>
                </a:lnTo>
                <a:lnTo>
                  <a:pt x="960" y="91196"/>
                </a:lnTo>
                <a:lnTo>
                  <a:pt x="0" y="99837"/>
                </a:lnTo>
                <a:lnTo>
                  <a:pt x="0" y="116159"/>
                </a:lnTo>
                <a:lnTo>
                  <a:pt x="960" y="123840"/>
                </a:lnTo>
                <a:lnTo>
                  <a:pt x="2880" y="130561"/>
                </a:lnTo>
                <a:lnTo>
                  <a:pt x="4800" y="137281"/>
                </a:lnTo>
                <a:lnTo>
                  <a:pt x="6720" y="144002"/>
                </a:lnTo>
                <a:lnTo>
                  <a:pt x="10561" y="148788"/>
                </a:lnTo>
                <a:lnTo>
                  <a:pt x="13441" y="153603"/>
                </a:lnTo>
                <a:lnTo>
                  <a:pt x="18227" y="157444"/>
                </a:lnTo>
                <a:lnTo>
                  <a:pt x="24003" y="161284"/>
                </a:lnTo>
                <a:lnTo>
                  <a:pt x="21122" y="117119"/>
                </a:lnTo>
                <a:lnTo>
                  <a:pt x="20162" y="112318"/>
                </a:lnTo>
                <a:lnTo>
                  <a:pt x="20162" y="101757"/>
                </a:lnTo>
                <a:lnTo>
                  <a:pt x="21122" y="96956"/>
                </a:lnTo>
                <a:lnTo>
                  <a:pt x="22067" y="92156"/>
                </a:lnTo>
                <a:lnTo>
                  <a:pt x="23027" y="87355"/>
                </a:lnTo>
                <a:lnTo>
                  <a:pt x="24947" y="82555"/>
                </a:lnTo>
                <a:lnTo>
                  <a:pt x="26868" y="78714"/>
                </a:lnTo>
                <a:lnTo>
                  <a:pt x="28788" y="74874"/>
                </a:lnTo>
                <a:lnTo>
                  <a:pt x="31668" y="71993"/>
                </a:lnTo>
                <a:lnTo>
                  <a:pt x="35509" y="69113"/>
                </a:lnTo>
                <a:lnTo>
                  <a:pt x="38389" y="67208"/>
                </a:lnTo>
                <a:lnTo>
                  <a:pt x="43190" y="66233"/>
                </a:lnTo>
                <a:lnTo>
                  <a:pt x="52791" y="66233"/>
                </a:lnTo>
                <a:lnTo>
                  <a:pt x="58552" y="68153"/>
                </a:lnTo>
                <a:lnTo>
                  <a:pt x="63352" y="71033"/>
                </a:lnTo>
                <a:lnTo>
                  <a:pt x="68153" y="74874"/>
                </a:lnTo>
                <a:lnTo>
                  <a:pt x="72953" y="79674"/>
                </a:lnTo>
                <a:lnTo>
                  <a:pt x="77754" y="86395"/>
                </a:lnTo>
                <a:lnTo>
                  <a:pt x="77754" y="128640"/>
                </a:lnTo>
                <a:lnTo>
                  <a:pt x="74874" y="132481"/>
                </a:lnTo>
                <a:lnTo>
                  <a:pt x="71993" y="135361"/>
                </a:lnTo>
                <a:lnTo>
                  <a:pt x="69113" y="138226"/>
                </a:lnTo>
                <a:lnTo>
                  <a:pt x="66233" y="140162"/>
                </a:lnTo>
                <a:lnTo>
                  <a:pt x="64312" y="143042"/>
                </a:lnTo>
                <a:lnTo>
                  <a:pt x="61432" y="144002"/>
                </a:lnTo>
                <a:lnTo>
                  <a:pt x="59512" y="145923"/>
                </a:lnTo>
                <a:lnTo>
                  <a:pt x="56631" y="146883"/>
                </a:lnTo>
                <a:lnTo>
                  <a:pt x="53751" y="147843"/>
                </a:lnTo>
                <a:lnTo>
                  <a:pt x="51831" y="148788"/>
                </a:lnTo>
                <a:lnTo>
                  <a:pt x="41269" y="148788"/>
                </a:lnTo>
                <a:lnTo>
                  <a:pt x="37429" y="147843"/>
                </a:lnTo>
                <a:lnTo>
                  <a:pt x="34564" y="144947"/>
                </a:lnTo>
                <a:lnTo>
                  <a:pt x="30708" y="143042"/>
                </a:lnTo>
                <a:lnTo>
                  <a:pt x="27843" y="140162"/>
                </a:lnTo>
                <a:lnTo>
                  <a:pt x="28788" y="164150"/>
                </a:lnTo>
                <a:lnTo>
                  <a:pt x="35509" y="165125"/>
                </a:lnTo>
                <a:lnTo>
                  <a:pt x="50871" y="165125"/>
                </a:lnTo>
                <a:lnTo>
                  <a:pt x="57591" y="163189"/>
                </a:lnTo>
                <a:lnTo>
                  <a:pt x="63352" y="160309"/>
                </a:lnTo>
                <a:lnTo>
                  <a:pt x="69113" y="156469"/>
                </a:lnTo>
                <a:lnTo>
                  <a:pt x="74874" y="152628"/>
                </a:lnTo>
                <a:lnTo>
                  <a:pt x="80634" y="145923"/>
                </a:lnTo>
                <a:lnTo>
                  <a:pt x="80634" y="162229"/>
                </a:lnTo>
                <a:lnTo>
                  <a:pt x="81594" y="162229"/>
                </a:lnTo>
                <a:lnTo>
                  <a:pt x="81594" y="163189"/>
                </a:lnTo>
                <a:lnTo>
                  <a:pt x="85435" y="163189"/>
                </a:lnTo>
                <a:lnTo>
                  <a:pt x="86395" y="164150"/>
                </a:lnTo>
                <a:lnTo>
                  <a:pt x="92156" y="164150"/>
                </a:lnTo>
                <a:lnTo>
                  <a:pt x="93116" y="163189"/>
                </a:lnTo>
                <a:lnTo>
                  <a:pt x="95996" y="163189"/>
                </a:lnTo>
                <a:lnTo>
                  <a:pt x="96956" y="162229"/>
                </a:lnTo>
                <a:lnTo>
                  <a:pt x="97917" y="161284"/>
                </a:lnTo>
                <a:lnTo>
                  <a:pt x="97917" y="2880"/>
                </a:lnTo>
                <a:lnTo>
                  <a:pt x="96956" y="2880"/>
                </a:lnTo>
                <a:lnTo>
                  <a:pt x="96956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2474076" y="6280190"/>
            <a:ext cx="92156" cy="108478"/>
          </a:xfrm>
          <a:custGeom>
            <a:avLst/>
            <a:gdLst/>
            <a:ahLst/>
            <a:cxnLst/>
            <a:rect l="l" t="t" r="r" b="b"/>
            <a:pathLst>
              <a:path w="92156" h="108478">
                <a:moveTo>
                  <a:pt x="23042" y="0"/>
                </a:moveTo>
                <a:lnTo>
                  <a:pt x="18242" y="3825"/>
                </a:lnTo>
                <a:lnTo>
                  <a:pt x="13441" y="8625"/>
                </a:lnTo>
                <a:lnTo>
                  <a:pt x="8641" y="13426"/>
                </a:lnTo>
                <a:lnTo>
                  <a:pt x="5775" y="19187"/>
                </a:lnTo>
                <a:lnTo>
                  <a:pt x="2880" y="26868"/>
                </a:lnTo>
                <a:lnTo>
                  <a:pt x="960" y="34549"/>
                </a:lnTo>
                <a:lnTo>
                  <a:pt x="0" y="42230"/>
                </a:lnTo>
                <a:lnTo>
                  <a:pt x="1" y="51623"/>
                </a:lnTo>
                <a:lnTo>
                  <a:pt x="758" y="64891"/>
                </a:lnTo>
                <a:lnTo>
                  <a:pt x="2880" y="76794"/>
                </a:lnTo>
                <a:lnTo>
                  <a:pt x="5775" y="83515"/>
                </a:lnTo>
                <a:lnTo>
                  <a:pt x="8641" y="89275"/>
                </a:lnTo>
                <a:lnTo>
                  <a:pt x="13441" y="94076"/>
                </a:lnTo>
                <a:lnTo>
                  <a:pt x="17282" y="98861"/>
                </a:lnTo>
                <a:lnTo>
                  <a:pt x="23042" y="102702"/>
                </a:lnTo>
                <a:lnTo>
                  <a:pt x="29763" y="104637"/>
                </a:lnTo>
                <a:lnTo>
                  <a:pt x="36484" y="107502"/>
                </a:lnTo>
                <a:lnTo>
                  <a:pt x="44165" y="108478"/>
                </a:lnTo>
                <a:lnTo>
                  <a:pt x="62407" y="108478"/>
                </a:lnTo>
                <a:lnTo>
                  <a:pt x="67208" y="107502"/>
                </a:lnTo>
                <a:lnTo>
                  <a:pt x="71048" y="106542"/>
                </a:lnTo>
                <a:lnTo>
                  <a:pt x="74889" y="105582"/>
                </a:lnTo>
                <a:lnTo>
                  <a:pt x="78729" y="104637"/>
                </a:lnTo>
                <a:lnTo>
                  <a:pt x="81610" y="104637"/>
                </a:lnTo>
                <a:lnTo>
                  <a:pt x="84475" y="103662"/>
                </a:lnTo>
                <a:lnTo>
                  <a:pt x="86410" y="102702"/>
                </a:lnTo>
                <a:lnTo>
                  <a:pt x="89291" y="100797"/>
                </a:lnTo>
                <a:lnTo>
                  <a:pt x="90251" y="100797"/>
                </a:lnTo>
                <a:lnTo>
                  <a:pt x="90251" y="99821"/>
                </a:lnTo>
                <a:lnTo>
                  <a:pt x="91196" y="99821"/>
                </a:lnTo>
                <a:lnTo>
                  <a:pt x="91196" y="98861"/>
                </a:lnTo>
                <a:lnTo>
                  <a:pt x="92156" y="97916"/>
                </a:lnTo>
                <a:lnTo>
                  <a:pt x="92156" y="86395"/>
                </a:lnTo>
                <a:lnTo>
                  <a:pt x="91196" y="86395"/>
                </a:lnTo>
                <a:lnTo>
                  <a:pt x="91196" y="85420"/>
                </a:lnTo>
                <a:lnTo>
                  <a:pt x="87355" y="85420"/>
                </a:lnTo>
                <a:lnTo>
                  <a:pt x="85450" y="86395"/>
                </a:lnTo>
                <a:lnTo>
                  <a:pt x="83515" y="87355"/>
                </a:lnTo>
                <a:lnTo>
                  <a:pt x="80634" y="88300"/>
                </a:lnTo>
                <a:lnTo>
                  <a:pt x="77769" y="89275"/>
                </a:lnTo>
                <a:lnTo>
                  <a:pt x="74889" y="90236"/>
                </a:lnTo>
                <a:lnTo>
                  <a:pt x="72008" y="91196"/>
                </a:lnTo>
                <a:lnTo>
                  <a:pt x="68168" y="92141"/>
                </a:lnTo>
                <a:lnTo>
                  <a:pt x="64328" y="93116"/>
                </a:lnTo>
                <a:lnTo>
                  <a:pt x="48006" y="93116"/>
                </a:lnTo>
                <a:lnTo>
                  <a:pt x="43205" y="92141"/>
                </a:lnTo>
                <a:lnTo>
                  <a:pt x="38404" y="90236"/>
                </a:lnTo>
                <a:lnTo>
                  <a:pt x="33604" y="88300"/>
                </a:lnTo>
                <a:lnTo>
                  <a:pt x="30723" y="85420"/>
                </a:lnTo>
                <a:lnTo>
                  <a:pt x="27843" y="82555"/>
                </a:lnTo>
                <a:lnTo>
                  <a:pt x="24963" y="78714"/>
                </a:lnTo>
                <a:lnTo>
                  <a:pt x="23042" y="74874"/>
                </a:lnTo>
                <a:lnTo>
                  <a:pt x="22082" y="70073"/>
                </a:lnTo>
                <a:lnTo>
                  <a:pt x="21122" y="66233"/>
                </a:lnTo>
                <a:lnTo>
                  <a:pt x="20162" y="60472"/>
                </a:lnTo>
                <a:lnTo>
                  <a:pt x="20162" y="36469"/>
                </a:lnTo>
                <a:lnTo>
                  <a:pt x="21122" y="31668"/>
                </a:lnTo>
                <a:lnTo>
                  <a:pt x="2304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2494239" y="6272509"/>
            <a:ext cx="76809" cy="62392"/>
          </a:xfrm>
          <a:custGeom>
            <a:avLst/>
            <a:gdLst/>
            <a:ahLst/>
            <a:cxnLst/>
            <a:rect l="l" t="t" r="r" b="b"/>
            <a:pathLst>
              <a:path w="76809" h="62392">
                <a:moveTo>
                  <a:pt x="960" y="39349"/>
                </a:moveTo>
                <a:lnTo>
                  <a:pt x="1920" y="35509"/>
                </a:lnTo>
                <a:lnTo>
                  <a:pt x="3840" y="31668"/>
                </a:lnTo>
                <a:lnTo>
                  <a:pt x="5760" y="28788"/>
                </a:lnTo>
                <a:lnTo>
                  <a:pt x="7680" y="24947"/>
                </a:lnTo>
                <a:lnTo>
                  <a:pt x="10561" y="22067"/>
                </a:lnTo>
                <a:lnTo>
                  <a:pt x="13441" y="20147"/>
                </a:lnTo>
                <a:lnTo>
                  <a:pt x="17282" y="18242"/>
                </a:lnTo>
                <a:lnTo>
                  <a:pt x="20162" y="16306"/>
                </a:lnTo>
                <a:lnTo>
                  <a:pt x="24963" y="15346"/>
                </a:lnTo>
                <a:lnTo>
                  <a:pt x="39364" y="15346"/>
                </a:lnTo>
                <a:lnTo>
                  <a:pt x="46085" y="18242"/>
                </a:lnTo>
                <a:lnTo>
                  <a:pt x="50886" y="23987"/>
                </a:lnTo>
                <a:lnTo>
                  <a:pt x="55686" y="29748"/>
                </a:lnTo>
                <a:lnTo>
                  <a:pt x="57607" y="38389"/>
                </a:lnTo>
                <a:lnTo>
                  <a:pt x="57607" y="47990"/>
                </a:lnTo>
                <a:lnTo>
                  <a:pt x="0" y="47990"/>
                </a:lnTo>
                <a:lnTo>
                  <a:pt x="0" y="44150"/>
                </a:lnTo>
                <a:lnTo>
                  <a:pt x="0" y="62392"/>
                </a:lnTo>
                <a:lnTo>
                  <a:pt x="71033" y="62392"/>
                </a:lnTo>
                <a:lnTo>
                  <a:pt x="72969" y="61432"/>
                </a:lnTo>
                <a:lnTo>
                  <a:pt x="74874" y="60472"/>
                </a:lnTo>
                <a:lnTo>
                  <a:pt x="75834" y="59512"/>
                </a:lnTo>
                <a:lnTo>
                  <a:pt x="76809" y="56631"/>
                </a:lnTo>
                <a:lnTo>
                  <a:pt x="76809" y="43190"/>
                </a:lnTo>
                <a:lnTo>
                  <a:pt x="75834" y="37429"/>
                </a:lnTo>
                <a:lnTo>
                  <a:pt x="73913" y="30708"/>
                </a:lnTo>
                <a:lnTo>
                  <a:pt x="71993" y="24947"/>
                </a:lnTo>
                <a:lnTo>
                  <a:pt x="70088" y="19187"/>
                </a:lnTo>
                <a:lnTo>
                  <a:pt x="66248" y="15346"/>
                </a:lnTo>
                <a:lnTo>
                  <a:pt x="62407" y="10561"/>
                </a:lnTo>
                <a:lnTo>
                  <a:pt x="57607" y="6720"/>
                </a:lnTo>
                <a:lnTo>
                  <a:pt x="51846" y="4785"/>
                </a:lnTo>
                <a:lnTo>
                  <a:pt x="46085" y="1904"/>
                </a:lnTo>
                <a:lnTo>
                  <a:pt x="38404" y="0"/>
                </a:lnTo>
                <a:lnTo>
                  <a:pt x="23042" y="0"/>
                </a:lnTo>
                <a:lnTo>
                  <a:pt x="15361" y="1904"/>
                </a:lnTo>
                <a:lnTo>
                  <a:pt x="9601" y="4785"/>
                </a:lnTo>
                <a:lnTo>
                  <a:pt x="2880" y="7680"/>
                </a:lnTo>
                <a:lnTo>
                  <a:pt x="960" y="3934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2641122" y="6246586"/>
            <a:ext cx="69113" cy="142082"/>
          </a:xfrm>
          <a:custGeom>
            <a:avLst/>
            <a:gdLst/>
            <a:ahLst/>
            <a:cxnLst/>
            <a:rect l="l" t="t" r="r" b="b"/>
            <a:pathLst>
              <a:path w="69113" h="142082">
                <a:moveTo>
                  <a:pt x="37429" y="960"/>
                </a:moveTo>
                <a:lnTo>
                  <a:pt x="36469" y="960"/>
                </a:lnTo>
                <a:lnTo>
                  <a:pt x="35509" y="0"/>
                </a:lnTo>
                <a:lnTo>
                  <a:pt x="21122" y="0"/>
                </a:lnTo>
                <a:lnTo>
                  <a:pt x="21122" y="960"/>
                </a:lnTo>
                <a:lnTo>
                  <a:pt x="20162" y="960"/>
                </a:lnTo>
                <a:lnTo>
                  <a:pt x="19187" y="1920"/>
                </a:lnTo>
                <a:lnTo>
                  <a:pt x="19187" y="28803"/>
                </a:lnTo>
                <a:lnTo>
                  <a:pt x="2880" y="28803"/>
                </a:lnTo>
                <a:lnTo>
                  <a:pt x="1920" y="29763"/>
                </a:lnTo>
                <a:lnTo>
                  <a:pt x="960" y="30708"/>
                </a:lnTo>
                <a:lnTo>
                  <a:pt x="960" y="31668"/>
                </a:lnTo>
                <a:lnTo>
                  <a:pt x="0" y="32644"/>
                </a:lnTo>
                <a:lnTo>
                  <a:pt x="0" y="39349"/>
                </a:lnTo>
                <a:lnTo>
                  <a:pt x="960" y="41269"/>
                </a:lnTo>
                <a:lnTo>
                  <a:pt x="960" y="43190"/>
                </a:lnTo>
                <a:lnTo>
                  <a:pt x="1920" y="44165"/>
                </a:lnTo>
                <a:lnTo>
                  <a:pt x="2880" y="45110"/>
                </a:lnTo>
                <a:lnTo>
                  <a:pt x="19187" y="45110"/>
                </a:lnTo>
                <a:lnTo>
                  <a:pt x="19187" y="118079"/>
                </a:lnTo>
                <a:lnTo>
                  <a:pt x="20162" y="121904"/>
                </a:lnTo>
                <a:lnTo>
                  <a:pt x="22067" y="126720"/>
                </a:lnTo>
                <a:lnTo>
                  <a:pt x="24002" y="130561"/>
                </a:lnTo>
                <a:lnTo>
                  <a:pt x="25907" y="133426"/>
                </a:lnTo>
                <a:lnTo>
                  <a:pt x="28788" y="136306"/>
                </a:lnTo>
                <a:lnTo>
                  <a:pt x="31668" y="138242"/>
                </a:lnTo>
                <a:lnTo>
                  <a:pt x="35509" y="140147"/>
                </a:lnTo>
                <a:lnTo>
                  <a:pt x="39349" y="141107"/>
                </a:lnTo>
                <a:lnTo>
                  <a:pt x="44150" y="142082"/>
                </a:lnTo>
                <a:lnTo>
                  <a:pt x="55671" y="142082"/>
                </a:lnTo>
                <a:lnTo>
                  <a:pt x="56631" y="141107"/>
                </a:lnTo>
                <a:lnTo>
                  <a:pt x="60472" y="141107"/>
                </a:lnTo>
                <a:lnTo>
                  <a:pt x="62392" y="140147"/>
                </a:lnTo>
                <a:lnTo>
                  <a:pt x="63352" y="140147"/>
                </a:lnTo>
                <a:lnTo>
                  <a:pt x="64312" y="139186"/>
                </a:lnTo>
                <a:lnTo>
                  <a:pt x="66233" y="139186"/>
                </a:lnTo>
                <a:lnTo>
                  <a:pt x="67193" y="138242"/>
                </a:lnTo>
                <a:lnTo>
                  <a:pt x="68153" y="137266"/>
                </a:lnTo>
                <a:lnTo>
                  <a:pt x="68153" y="136306"/>
                </a:lnTo>
                <a:lnTo>
                  <a:pt x="69113" y="134401"/>
                </a:lnTo>
                <a:lnTo>
                  <a:pt x="69113" y="123840"/>
                </a:lnTo>
                <a:lnTo>
                  <a:pt x="68153" y="123840"/>
                </a:lnTo>
                <a:lnTo>
                  <a:pt x="68153" y="122880"/>
                </a:lnTo>
                <a:lnTo>
                  <a:pt x="67193" y="122880"/>
                </a:lnTo>
                <a:lnTo>
                  <a:pt x="67193" y="121904"/>
                </a:lnTo>
                <a:lnTo>
                  <a:pt x="66233" y="121904"/>
                </a:lnTo>
                <a:lnTo>
                  <a:pt x="65272" y="122880"/>
                </a:lnTo>
                <a:lnTo>
                  <a:pt x="63352" y="122880"/>
                </a:lnTo>
                <a:lnTo>
                  <a:pt x="62392" y="123840"/>
                </a:lnTo>
                <a:lnTo>
                  <a:pt x="61432" y="123840"/>
                </a:lnTo>
                <a:lnTo>
                  <a:pt x="60472" y="124800"/>
                </a:lnTo>
                <a:lnTo>
                  <a:pt x="57591" y="124800"/>
                </a:lnTo>
                <a:lnTo>
                  <a:pt x="56631" y="125745"/>
                </a:lnTo>
                <a:lnTo>
                  <a:pt x="47030" y="125745"/>
                </a:lnTo>
                <a:lnTo>
                  <a:pt x="43190" y="123840"/>
                </a:lnTo>
                <a:lnTo>
                  <a:pt x="41269" y="119999"/>
                </a:lnTo>
                <a:lnTo>
                  <a:pt x="39349" y="116159"/>
                </a:lnTo>
                <a:lnTo>
                  <a:pt x="38389" y="110398"/>
                </a:lnTo>
                <a:lnTo>
                  <a:pt x="38389" y="45110"/>
                </a:lnTo>
                <a:lnTo>
                  <a:pt x="66233" y="45110"/>
                </a:lnTo>
                <a:lnTo>
                  <a:pt x="67193" y="44165"/>
                </a:lnTo>
                <a:lnTo>
                  <a:pt x="68153" y="43190"/>
                </a:lnTo>
                <a:lnTo>
                  <a:pt x="69113" y="41269"/>
                </a:lnTo>
                <a:lnTo>
                  <a:pt x="69113" y="31668"/>
                </a:lnTo>
                <a:lnTo>
                  <a:pt x="68153" y="30708"/>
                </a:lnTo>
                <a:lnTo>
                  <a:pt x="68153" y="29763"/>
                </a:lnTo>
                <a:lnTo>
                  <a:pt x="67193" y="29763"/>
                </a:lnTo>
                <a:lnTo>
                  <a:pt x="67193" y="28803"/>
                </a:lnTo>
                <a:lnTo>
                  <a:pt x="38389" y="28803"/>
                </a:lnTo>
                <a:lnTo>
                  <a:pt x="38389" y="2880"/>
                </a:lnTo>
                <a:lnTo>
                  <a:pt x="37429" y="1920"/>
                </a:lnTo>
                <a:lnTo>
                  <a:pt x="37429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2726557" y="6272509"/>
            <a:ext cx="105597" cy="116159"/>
          </a:xfrm>
          <a:custGeom>
            <a:avLst/>
            <a:gdLst/>
            <a:ahLst/>
            <a:cxnLst/>
            <a:rect l="l" t="t" r="r" b="b"/>
            <a:pathLst>
              <a:path w="105597" h="116159">
                <a:moveTo>
                  <a:pt x="0" y="59512"/>
                </a:moveTo>
                <a:lnTo>
                  <a:pt x="0" y="68153"/>
                </a:lnTo>
                <a:lnTo>
                  <a:pt x="960" y="75834"/>
                </a:lnTo>
                <a:lnTo>
                  <a:pt x="2880" y="83515"/>
                </a:lnTo>
                <a:lnTo>
                  <a:pt x="5760" y="90236"/>
                </a:lnTo>
                <a:lnTo>
                  <a:pt x="8641" y="95981"/>
                </a:lnTo>
                <a:lnTo>
                  <a:pt x="12481" y="101757"/>
                </a:lnTo>
                <a:lnTo>
                  <a:pt x="17282" y="106542"/>
                </a:lnTo>
                <a:lnTo>
                  <a:pt x="23042" y="110383"/>
                </a:lnTo>
                <a:lnTo>
                  <a:pt x="21122" y="69113"/>
                </a:lnTo>
                <a:lnTo>
                  <a:pt x="20147" y="64312"/>
                </a:lnTo>
                <a:lnTo>
                  <a:pt x="20147" y="51831"/>
                </a:lnTo>
                <a:lnTo>
                  <a:pt x="21122" y="46070"/>
                </a:lnTo>
                <a:lnTo>
                  <a:pt x="22082" y="41269"/>
                </a:lnTo>
                <a:lnTo>
                  <a:pt x="23987" y="36469"/>
                </a:lnTo>
                <a:lnTo>
                  <a:pt x="25923" y="31668"/>
                </a:lnTo>
                <a:lnTo>
                  <a:pt x="27828" y="28788"/>
                </a:lnTo>
                <a:lnTo>
                  <a:pt x="30708" y="24947"/>
                </a:lnTo>
                <a:lnTo>
                  <a:pt x="34549" y="22067"/>
                </a:lnTo>
                <a:lnTo>
                  <a:pt x="38389" y="19187"/>
                </a:lnTo>
                <a:lnTo>
                  <a:pt x="42230" y="17266"/>
                </a:lnTo>
                <a:lnTo>
                  <a:pt x="47990" y="16306"/>
                </a:lnTo>
                <a:lnTo>
                  <a:pt x="59512" y="16306"/>
                </a:lnTo>
                <a:lnTo>
                  <a:pt x="64312" y="18242"/>
                </a:lnTo>
                <a:lnTo>
                  <a:pt x="69113" y="20147"/>
                </a:lnTo>
                <a:lnTo>
                  <a:pt x="72953" y="22067"/>
                </a:lnTo>
                <a:lnTo>
                  <a:pt x="75834" y="24947"/>
                </a:lnTo>
                <a:lnTo>
                  <a:pt x="78714" y="28788"/>
                </a:lnTo>
                <a:lnTo>
                  <a:pt x="80634" y="32628"/>
                </a:lnTo>
                <a:lnTo>
                  <a:pt x="82555" y="37429"/>
                </a:lnTo>
                <a:lnTo>
                  <a:pt x="83515" y="42230"/>
                </a:lnTo>
                <a:lnTo>
                  <a:pt x="84475" y="47990"/>
                </a:lnTo>
                <a:lnTo>
                  <a:pt x="85435" y="52791"/>
                </a:lnTo>
                <a:lnTo>
                  <a:pt x="85435" y="64312"/>
                </a:lnTo>
                <a:lnTo>
                  <a:pt x="84475" y="70073"/>
                </a:lnTo>
                <a:lnTo>
                  <a:pt x="83515" y="75834"/>
                </a:lnTo>
                <a:lnTo>
                  <a:pt x="82555" y="80634"/>
                </a:lnTo>
                <a:lnTo>
                  <a:pt x="80634" y="84475"/>
                </a:lnTo>
                <a:lnTo>
                  <a:pt x="77754" y="88315"/>
                </a:lnTo>
                <a:lnTo>
                  <a:pt x="74874" y="92156"/>
                </a:lnTo>
                <a:lnTo>
                  <a:pt x="71033" y="95036"/>
                </a:lnTo>
                <a:lnTo>
                  <a:pt x="67193" y="96956"/>
                </a:lnTo>
                <a:lnTo>
                  <a:pt x="63352" y="98877"/>
                </a:lnTo>
                <a:lnTo>
                  <a:pt x="58552" y="99822"/>
                </a:lnTo>
                <a:lnTo>
                  <a:pt x="46070" y="99822"/>
                </a:lnTo>
                <a:lnTo>
                  <a:pt x="41269" y="98877"/>
                </a:lnTo>
                <a:lnTo>
                  <a:pt x="37429" y="96956"/>
                </a:lnTo>
                <a:lnTo>
                  <a:pt x="32644" y="94076"/>
                </a:lnTo>
                <a:lnTo>
                  <a:pt x="29763" y="91196"/>
                </a:lnTo>
                <a:lnTo>
                  <a:pt x="26868" y="87355"/>
                </a:lnTo>
                <a:lnTo>
                  <a:pt x="28803" y="112318"/>
                </a:lnTo>
                <a:lnTo>
                  <a:pt x="35509" y="115183"/>
                </a:lnTo>
                <a:lnTo>
                  <a:pt x="43190" y="116159"/>
                </a:lnTo>
                <a:lnTo>
                  <a:pt x="60472" y="116159"/>
                </a:lnTo>
                <a:lnTo>
                  <a:pt x="68153" y="115183"/>
                </a:lnTo>
                <a:lnTo>
                  <a:pt x="74874" y="112318"/>
                </a:lnTo>
                <a:lnTo>
                  <a:pt x="82555" y="109423"/>
                </a:lnTo>
                <a:lnTo>
                  <a:pt x="87355" y="104637"/>
                </a:lnTo>
                <a:lnTo>
                  <a:pt x="92156" y="99822"/>
                </a:lnTo>
                <a:lnTo>
                  <a:pt x="96956" y="94076"/>
                </a:lnTo>
                <a:lnTo>
                  <a:pt x="99837" y="88315"/>
                </a:lnTo>
                <a:lnTo>
                  <a:pt x="102717" y="80634"/>
                </a:lnTo>
                <a:lnTo>
                  <a:pt x="104637" y="73913"/>
                </a:lnTo>
                <a:lnTo>
                  <a:pt x="105597" y="66233"/>
                </a:lnTo>
                <a:lnTo>
                  <a:pt x="105597" y="47990"/>
                </a:lnTo>
                <a:lnTo>
                  <a:pt x="104637" y="40309"/>
                </a:lnTo>
                <a:lnTo>
                  <a:pt x="102717" y="33588"/>
                </a:lnTo>
                <a:lnTo>
                  <a:pt x="100797" y="26868"/>
                </a:lnTo>
                <a:lnTo>
                  <a:pt x="96956" y="20147"/>
                </a:lnTo>
                <a:lnTo>
                  <a:pt x="93116" y="15346"/>
                </a:lnTo>
                <a:lnTo>
                  <a:pt x="88315" y="10561"/>
                </a:lnTo>
                <a:lnTo>
                  <a:pt x="83515" y="6720"/>
                </a:lnTo>
                <a:lnTo>
                  <a:pt x="76794" y="3840"/>
                </a:lnTo>
                <a:lnTo>
                  <a:pt x="70073" y="1904"/>
                </a:lnTo>
                <a:lnTo>
                  <a:pt x="62392" y="0"/>
                </a:lnTo>
                <a:lnTo>
                  <a:pt x="45110" y="0"/>
                </a:lnTo>
                <a:lnTo>
                  <a:pt x="37429" y="1904"/>
                </a:lnTo>
                <a:lnTo>
                  <a:pt x="30708" y="4785"/>
                </a:lnTo>
                <a:lnTo>
                  <a:pt x="23987" y="7680"/>
                </a:lnTo>
                <a:lnTo>
                  <a:pt x="18242" y="11506"/>
                </a:lnTo>
                <a:lnTo>
                  <a:pt x="13441" y="17266"/>
                </a:lnTo>
                <a:lnTo>
                  <a:pt x="8641" y="22067"/>
                </a:lnTo>
                <a:lnTo>
                  <a:pt x="5760" y="28788"/>
                </a:lnTo>
                <a:lnTo>
                  <a:pt x="2880" y="35509"/>
                </a:lnTo>
                <a:lnTo>
                  <a:pt x="960" y="43190"/>
                </a:lnTo>
                <a:lnTo>
                  <a:pt x="0" y="50871"/>
                </a:lnTo>
                <a:lnTo>
                  <a:pt x="0" y="5951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2747680" y="6341623"/>
            <a:ext cx="7680" cy="43205"/>
          </a:xfrm>
          <a:custGeom>
            <a:avLst/>
            <a:gdLst/>
            <a:ahLst/>
            <a:cxnLst/>
            <a:rect l="l" t="t" r="r" b="b"/>
            <a:pathLst>
              <a:path w="7680" h="43205">
                <a:moveTo>
                  <a:pt x="5745" y="18242"/>
                </a:moveTo>
                <a:lnTo>
                  <a:pt x="3840" y="14401"/>
                </a:lnTo>
                <a:lnTo>
                  <a:pt x="1920" y="10561"/>
                </a:lnTo>
                <a:lnTo>
                  <a:pt x="960" y="5760"/>
                </a:lnTo>
                <a:lnTo>
                  <a:pt x="0" y="0"/>
                </a:lnTo>
                <a:lnTo>
                  <a:pt x="1920" y="41269"/>
                </a:lnTo>
                <a:lnTo>
                  <a:pt x="7680" y="43205"/>
                </a:lnTo>
                <a:lnTo>
                  <a:pt x="5745" y="182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2902229" y="6222583"/>
            <a:ext cx="71033" cy="165110"/>
          </a:xfrm>
          <a:custGeom>
            <a:avLst/>
            <a:gdLst/>
            <a:ahLst/>
            <a:cxnLst/>
            <a:rect l="l" t="t" r="r" b="b"/>
            <a:pathLst>
              <a:path w="71033" h="165110">
                <a:moveTo>
                  <a:pt x="64312" y="54711"/>
                </a:moveTo>
                <a:lnTo>
                  <a:pt x="63352" y="53766"/>
                </a:lnTo>
                <a:lnTo>
                  <a:pt x="63352" y="52806"/>
                </a:lnTo>
                <a:lnTo>
                  <a:pt x="37444" y="52806"/>
                </a:lnTo>
                <a:lnTo>
                  <a:pt x="37444" y="36484"/>
                </a:lnTo>
                <a:lnTo>
                  <a:pt x="38404" y="32644"/>
                </a:lnTo>
                <a:lnTo>
                  <a:pt x="38404" y="29763"/>
                </a:lnTo>
                <a:lnTo>
                  <a:pt x="39364" y="25923"/>
                </a:lnTo>
                <a:lnTo>
                  <a:pt x="40309" y="24002"/>
                </a:lnTo>
                <a:lnTo>
                  <a:pt x="41285" y="22082"/>
                </a:lnTo>
                <a:lnTo>
                  <a:pt x="42245" y="20162"/>
                </a:lnTo>
                <a:lnTo>
                  <a:pt x="44150" y="18242"/>
                </a:lnTo>
                <a:lnTo>
                  <a:pt x="46085" y="17282"/>
                </a:lnTo>
                <a:lnTo>
                  <a:pt x="47990" y="16322"/>
                </a:lnTo>
                <a:lnTo>
                  <a:pt x="59512" y="16322"/>
                </a:lnTo>
                <a:lnTo>
                  <a:pt x="60487" y="17282"/>
                </a:lnTo>
                <a:lnTo>
                  <a:pt x="62392" y="17282"/>
                </a:lnTo>
                <a:lnTo>
                  <a:pt x="63352" y="18242"/>
                </a:lnTo>
                <a:lnTo>
                  <a:pt x="65272" y="18242"/>
                </a:lnTo>
                <a:lnTo>
                  <a:pt x="66233" y="19202"/>
                </a:lnTo>
                <a:lnTo>
                  <a:pt x="70073" y="19202"/>
                </a:lnTo>
                <a:lnTo>
                  <a:pt x="70073" y="18242"/>
                </a:lnTo>
                <a:lnTo>
                  <a:pt x="71033" y="17282"/>
                </a:lnTo>
                <a:lnTo>
                  <a:pt x="71033" y="6720"/>
                </a:lnTo>
                <a:lnTo>
                  <a:pt x="70073" y="5760"/>
                </a:lnTo>
                <a:lnTo>
                  <a:pt x="70073" y="4800"/>
                </a:lnTo>
                <a:lnTo>
                  <a:pt x="69113" y="3840"/>
                </a:lnTo>
                <a:lnTo>
                  <a:pt x="68153" y="2880"/>
                </a:lnTo>
                <a:lnTo>
                  <a:pt x="66233" y="2880"/>
                </a:lnTo>
                <a:lnTo>
                  <a:pt x="65272" y="1920"/>
                </a:lnTo>
                <a:lnTo>
                  <a:pt x="63352" y="960"/>
                </a:lnTo>
                <a:lnTo>
                  <a:pt x="60487" y="960"/>
                </a:lnTo>
                <a:lnTo>
                  <a:pt x="57591" y="0"/>
                </a:lnTo>
                <a:lnTo>
                  <a:pt x="46085" y="0"/>
                </a:lnTo>
                <a:lnTo>
                  <a:pt x="41285" y="960"/>
                </a:lnTo>
                <a:lnTo>
                  <a:pt x="37444" y="2880"/>
                </a:lnTo>
                <a:lnTo>
                  <a:pt x="32644" y="3840"/>
                </a:lnTo>
                <a:lnTo>
                  <a:pt x="29763" y="6720"/>
                </a:lnTo>
                <a:lnTo>
                  <a:pt x="26883" y="9601"/>
                </a:lnTo>
                <a:lnTo>
                  <a:pt x="24002" y="13441"/>
                </a:lnTo>
                <a:lnTo>
                  <a:pt x="22082" y="17282"/>
                </a:lnTo>
                <a:lnTo>
                  <a:pt x="20162" y="23042"/>
                </a:lnTo>
                <a:lnTo>
                  <a:pt x="19202" y="27843"/>
                </a:lnTo>
                <a:lnTo>
                  <a:pt x="18242" y="34564"/>
                </a:lnTo>
                <a:lnTo>
                  <a:pt x="18242" y="52806"/>
                </a:lnTo>
                <a:lnTo>
                  <a:pt x="1920" y="52806"/>
                </a:lnTo>
                <a:lnTo>
                  <a:pt x="960" y="53766"/>
                </a:lnTo>
                <a:lnTo>
                  <a:pt x="960" y="54711"/>
                </a:lnTo>
                <a:lnTo>
                  <a:pt x="0" y="54711"/>
                </a:lnTo>
                <a:lnTo>
                  <a:pt x="0" y="65272"/>
                </a:lnTo>
                <a:lnTo>
                  <a:pt x="960" y="67193"/>
                </a:lnTo>
                <a:lnTo>
                  <a:pt x="960" y="68168"/>
                </a:lnTo>
                <a:lnTo>
                  <a:pt x="1920" y="69113"/>
                </a:lnTo>
                <a:lnTo>
                  <a:pt x="18242" y="69113"/>
                </a:lnTo>
                <a:lnTo>
                  <a:pt x="18242" y="162245"/>
                </a:lnTo>
                <a:lnTo>
                  <a:pt x="19202" y="163189"/>
                </a:lnTo>
                <a:lnTo>
                  <a:pt x="20162" y="164150"/>
                </a:lnTo>
                <a:lnTo>
                  <a:pt x="23042" y="164150"/>
                </a:lnTo>
                <a:lnTo>
                  <a:pt x="24963" y="165110"/>
                </a:lnTo>
                <a:lnTo>
                  <a:pt x="31683" y="165110"/>
                </a:lnTo>
                <a:lnTo>
                  <a:pt x="32644" y="164150"/>
                </a:lnTo>
                <a:lnTo>
                  <a:pt x="35524" y="164150"/>
                </a:lnTo>
                <a:lnTo>
                  <a:pt x="36484" y="163189"/>
                </a:lnTo>
                <a:lnTo>
                  <a:pt x="37444" y="163189"/>
                </a:lnTo>
                <a:lnTo>
                  <a:pt x="37444" y="69113"/>
                </a:lnTo>
                <a:lnTo>
                  <a:pt x="62392" y="69113"/>
                </a:lnTo>
                <a:lnTo>
                  <a:pt x="63352" y="68168"/>
                </a:lnTo>
                <a:lnTo>
                  <a:pt x="64312" y="67193"/>
                </a:lnTo>
                <a:lnTo>
                  <a:pt x="65272" y="65272"/>
                </a:lnTo>
                <a:lnTo>
                  <a:pt x="65272" y="56647"/>
                </a:lnTo>
                <a:lnTo>
                  <a:pt x="64312" y="55671"/>
                </a:lnTo>
                <a:lnTo>
                  <a:pt x="64312" y="5471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2988624" y="6272509"/>
            <a:ext cx="62392" cy="115183"/>
          </a:xfrm>
          <a:custGeom>
            <a:avLst/>
            <a:gdLst/>
            <a:ahLst/>
            <a:cxnLst/>
            <a:rect l="l" t="t" r="r" b="b"/>
            <a:pathLst>
              <a:path w="62392" h="115183">
                <a:moveTo>
                  <a:pt x="62392" y="7680"/>
                </a:moveTo>
                <a:lnTo>
                  <a:pt x="61447" y="6720"/>
                </a:lnTo>
                <a:lnTo>
                  <a:pt x="61447" y="3840"/>
                </a:lnTo>
                <a:lnTo>
                  <a:pt x="60487" y="3840"/>
                </a:lnTo>
                <a:lnTo>
                  <a:pt x="59512" y="2880"/>
                </a:lnTo>
                <a:lnTo>
                  <a:pt x="57607" y="1904"/>
                </a:lnTo>
                <a:lnTo>
                  <a:pt x="55671" y="1904"/>
                </a:lnTo>
                <a:lnTo>
                  <a:pt x="54726" y="960"/>
                </a:lnTo>
                <a:lnTo>
                  <a:pt x="49926" y="960"/>
                </a:lnTo>
                <a:lnTo>
                  <a:pt x="48966" y="0"/>
                </a:lnTo>
                <a:lnTo>
                  <a:pt x="44165" y="0"/>
                </a:lnTo>
                <a:lnTo>
                  <a:pt x="42245" y="960"/>
                </a:lnTo>
                <a:lnTo>
                  <a:pt x="40325" y="960"/>
                </a:lnTo>
                <a:lnTo>
                  <a:pt x="37444" y="1904"/>
                </a:lnTo>
                <a:lnTo>
                  <a:pt x="35524" y="2880"/>
                </a:lnTo>
                <a:lnTo>
                  <a:pt x="33604" y="4785"/>
                </a:lnTo>
                <a:lnTo>
                  <a:pt x="30723" y="5745"/>
                </a:lnTo>
                <a:lnTo>
                  <a:pt x="28803" y="8625"/>
                </a:lnTo>
                <a:lnTo>
                  <a:pt x="25923" y="10561"/>
                </a:lnTo>
                <a:lnTo>
                  <a:pt x="23042" y="13426"/>
                </a:lnTo>
                <a:lnTo>
                  <a:pt x="20162" y="17266"/>
                </a:lnTo>
                <a:lnTo>
                  <a:pt x="18242" y="21107"/>
                </a:lnTo>
                <a:lnTo>
                  <a:pt x="18242" y="4785"/>
                </a:lnTo>
                <a:lnTo>
                  <a:pt x="17282" y="4785"/>
                </a:lnTo>
                <a:lnTo>
                  <a:pt x="17282" y="3840"/>
                </a:lnTo>
                <a:lnTo>
                  <a:pt x="16322" y="2880"/>
                </a:lnTo>
                <a:lnTo>
                  <a:pt x="15361" y="2880"/>
                </a:lnTo>
                <a:lnTo>
                  <a:pt x="14401" y="1904"/>
                </a:lnTo>
                <a:lnTo>
                  <a:pt x="4800" y="1904"/>
                </a:lnTo>
                <a:lnTo>
                  <a:pt x="384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4785"/>
                </a:lnTo>
                <a:lnTo>
                  <a:pt x="0" y="112318"/>
                </a:lnTo>
                <a:lnTo>
                  <a:pt x="960" y="113263"/>
                </a:lnTo>
                <a:lnTo>
                  <a:pt x="1920" y="113263"/>
                </a:lnTo>
                <a:lnTo>
                  <a:pt x="1920" y="114223"/>
                </a:lnTo>
                <a:lnTo>
                  <a:pt x="4800" y="114223"/>
                </a:lnTo>
                <a:lnTo>
                  <a:pt x="6720" y="115183"/>
                </a:lnTo>
                <a:lnTo>
                  <a:pt x="13441" y="115183"/>
                </a:lnTo>
                <a:lnTo>
                  <a:pt x="14401" y="114223"/>
                </a:lnTo>
                <a:lnTo>
                  <a:pt x="17282" y="114223"/>
                </a:lnTo>
                <a:lnTo>
                  <a:pt x="18242" y="113263"/>
                </a:lnTo>
                <a:lnTo>
                  <a:pt x="19202" y="113263"/>
                </a:lnTo>
                <a:lnTo>
                  <a:pt x="19202" y="112318"/>
                </a:lnTo>
                <a:lnTo>
                  <a:pt x="20162" y="112318"/>
                </a:lnTo>
                <a:lnTo>
                  <a:pt x="20162" y="42230"/>
                </a:lnTo>
                <a:lnTo>
                  <a:pt x="22082" y="37429"/>
                </a:lnTo>
                <a:lnTo>
                  <a:pt x="24963" y="33588"/>
                </a:lnTo>
                <a:lnTo>
                  <a:pt x="26883" y="30708"/>
                </a:lnTo>
                <a:lnTo>
                  <a:pt x="29763" y="27828"/>
                </a:lnTo>
                <a:lnTo>
                  <a:pt x="31683" y="25908"/>
                </a:lnTo>
                <a:lnTo>
                  <a:pt x="33604" y="23987"/>
                </a:lnTo>
                <a:lnTo>
                  <a:pt x="35524" y="22067"/>
                </a:lnTo>
                <a:lnTo>
                  <a:pt x="37444" y="20147"/>
                </a:lnTo>
                <a:lnTo>
                  <a:pt x="39364" y="20147"/>
                </a:lnTo>
                <a:lnTo>
                  <a:pt x="41285" y="19187"/>
                </a:lnTo>
                <a:lnTo>
                  <a:pt x="51831" y="19187"/>
                </a:lnTo>
                <a:lnTo>
                  <a:pt x="52806" y="20147"/>
                </a:lnTo>
                <a:lnTo>
                  <a:pt x="54726" y="20147"/>
                </a:lnTo>
                <a:lnTo>
                  <a:pt x="55671" y="21107"/>
                </a:lnTo>
                <a:lnTo>
                  <a:pt x="56647" y="21107"/>
                </a:lnTo>
                <a:lnTo>
                  <a:pt x="57607" y="22067"/>
                </a:lnTo>
                <a:lnTo>
                  <a:pt x="59512" y="22067"/>
                </a:lnTo>
                <a:lnTo>
                  <a:pt x="60487" y="21107"/>
                </a:lnTo>
                <a:lnTo>
                  <a:pt x="61447" y="21107"/>
                </a:lnTo>
                <a:lnTo>
                  <a:pt x="61447" y="19187"/>
                </a:lnTo>
                <a:lnTo>
                  <a:pt x="62392" y="18242"/>
                </a:lnTo>
                <a:lnTo>
                  <a:pt x="62392" y="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" name="object 155"/>
          <p:cNvSpPr/>
          <p:nvPr/>
        </p:nvSpPr>
        <p:spPr>
          <a:xfrm>
            <a:off x="3062538" y="6272509"/>
            <a:ext cx="97917" cy="116159"/>
          </a:xfrm>
          <a:custGeom>
            <a:avLst/>
            <a:gdLst/>
            <a:ahLst/>
            <a:cxnLst/>
            <a:rect l="l" t="t" r="r" b="b"/>
            <a:pathLst>
              <a:path w="97917" h="116159">
                <a:moveTo>
                  <a:pt x="94076" y="61432"/>
                </a:moveTo>
                <a:lnTo>
                  <a:pt x="95036" y="60472"/>
                </a:lnTo>
                <a:lnTo>
                  <a:pt x="96956" y="59512"/>
                </a:lnTo>
                <a:lnTo>
                  <a:pt x="97917" y="56631"/>
                </a:lnTo>
                <a:lnTo>
                  <a:pt x="97917" y="43190"/>
                </a:lnTo>
                <a:lnTo>
                  <a:pt x="96956" y="37429"/>
                </a:lnTo>
                <a:lnTo>
                  <a:pt x="95036" y="30708"/>
                </a:lnTo>
                <a:lnTo>
                  <a:pt x="93116" y="24947"/>
                </a:lnTo>
                <a:lnTo>
                  <a:pt x="90236" y="19187"/>
                </a:lnTo>
                <a:lnTo>
                  <a:pt x="86395" y="15346"/>
                </a:lnTo>
                <a:lnTo>
                  <a:pt x="82555" y="10561"/>
                </a:lnTo>
                <a:lnTo>
                  <a:pt x="77769" y="6720"/>
                </a:lnTo>
                <a:lnTo>
                  <a:pt x="72009" y="4785"/>
                </a:lnTo>
                <a:lnTo>
                  <a:pt x="66248" y="1904"/>
                </a:lnTo>
                <a:lnTo>
                  <a:pt x="59527" y="0"/>
                </a:lnTo>
                <a:lnTo>
                  <a:pt x="43205" y="0"/>
                </a:lnTo>
                <a:lnTo>
                  <a:pt x="36484" y="1904"/>
                </a:lnTo>
                <a:lnTo>
                  <a:pt x="29763" y="4785"/>
                </a:lnTo>
                <a:lnTo>
                  <a:pt x="25923" y="28788"/>
                </a:lnTo>
                <a:lnTo>
                  <a:pt x="28803" y="24947"/>
                </a:lnTo>
                <a:lnTo>
                  <a:pt x="30723" y="22067"/>
                </a:lnTo>
                <a:lnTo>
                  <a:pt x="34564" y="20147"/>
                </a:lnTo>
                <a:lnTo>
                  <a:pt x="37444" y="18242"/>
                </a:lnTo>
                <a:lnTo>
                  <a:pt x="41285" y="16306"/>
                </a:lnTo>
                <a:lnTo>
                  <a:pt x="45125" y="15346"/>
                </a:lnTo>
                <a:lnTo>
                  <a:pt x="59527" y="15346"/>
                </a:lnTo>
                <a:lnTo>
                  <a:pt x="66248" y="18242"/>
                </a:lnTo>
                <a:lnTo>
                  <a:pt x="71048" y="23987"/>
                </a:lnTo>
                <a:lnTo>
                  <a:pt x="76579" y="34602"/>
                </a:lnTo>
                <a:lnTo>
                  <a:pt x="77769" y="47990"/>
                </a:lnTo>
                <a:lnTo>
                  <a:pt x="21122" y="47990"/>
                </a:lnTo>
                <a:lnTo>
                  <a:pt x="21122" y="44150"/>
                </a:lnTo>
                <a:lnTo>
                  <a:pt x="18242" y="11506"/>
                </a:lnTo>
                <a:lnTo>
                  <a:pt x="13441" y="16306"/>
                </a:lnTo>
                <a:lnTo>
                  <a:pt x="9601" y="21107"/>
                </a:lnTo>
                <a:lnTo>
                  <a:pt x="5760" y="26868"/>
                </a:lnTo>
                <a:lnTo>
                  <a:pt x="3840" y="34549"/>
                </a:lnTo>
                <a:lnTo>
                  <a:pt x="960" y="42230"/>
                </a:lnTo>
                <a:lnTo>
                  <a:pt x="0" y="49911"/>
                </a:lnTo>
                <a:lnTo>
                  <a:pt x="2" y="59435"/>
                </a:lnTo>
                <a:lnTo>
                  <a:pt x="896" y="72631"/>
                </a:lnTo>
                <a:lnTo>
                  <a:pt x="3840" y="84475"/>
                </a:lnTo>
                <a:lnTo>
                  <a:pt x="5760" y="91196"/>
                </a:lnTo>
                <a:lnTo>
                  <a:pt x="9601" y="96956"/>
                </a:lnTo>
                <a:lnTo>
                  <a:pt x="13441" y="101757"/>
                </a:lnTo>
                <a:lnTo>
                  <a:pt x="18242" y="106542"/>
                </a:lnTo>
                <a:lnTo>
                  <a:pt x="24003" y="110383"/>
                </a:lnTo>
                <a:lnTo>
                  <a:pt x="29763" y="112318"/>
                </a:lnTo>
                <a:lnTo>
                  <a:pt x="36484" y="115183"/>
                </a:lnTo>
                <a:lnTo>
                  <a:pt x="44165" y="116159"/>
                </a:lnTo>
                <a:lnTo>
                  <a:pt x="62407" y="116159"/>
                </a:lnTo>
                <a:lnTo>
                  <a:pt x="67208" y="115183"/>
                </a:lnTo>
                <a:lnTo>
                  <a:pt x="72009" y="114223"/>
                </a:lnTo>
                <a:lnTo>
                  <a:pt x="75834" y="113263"/>
                </a:lnTo>
                <a:lnTo>
                  <a:pt x="78729" y="112318"/>
                </a:lnTo>
                <a:lnTo>
                  <a:pt x="82555" y="112318"/>
                </a:lnTo>
                <a:lnTo>
                  <a:pt x="85450" y="111343"/>
                </a:lnTo>
                <a:lnTo>
                  <a:pt x="87355" y="110383"/>
                </a:lnTo>
                <a:lnTo>
                  <a:pt x="89291" y="108478"/>
                </a:lnTo>
                <a:lnTo>
                  <a:pt x="90236" y="108478"/>
                </a:lnTo>
                <a:lnTo>
                  <a:pt x="91196" y="107502"/>
                </a:lnTo>
                <a:lnTo>
                  <a:pt x="92171" y="106542"/>
                </a:lnTo>
                <a:lnTo>
                  <a:pt x="92171" y="104637"/>
                </a:lnTo>
                <a:lnTo>
                  <a:pt x="93116" y="104637"/>
                </a:lnTo>
                <a:lnTo>
                  <a:pt x="93116" y="95981"/>
                </a:lnTo>
                <a:lnTo>
                  <a:pt x="92171" y="95036"/>
                </a:lnTo>
                <a:lnTo>
                  <a:pt x="92171" y="93101"/>
                </a:lnTo>
                <a:lnTo>
                  <a:pt x="87355" y="93101"/>
                </a:lnTo>
                <a:lnTo>
                  <a:pt x="85450" y="94076"/>
                </a:lnTo>
                <a:lnTo>
                  <a:pt x="83515" y="95036"/>
                </a:lnTo>
                <a:lnTo>
                  <a:pt x="81610" y="95981"/>
                </a:lnTo>
                <a:lnTo>
                  <a:pt x="78729" y="96956"/>
                </a:lnTo>
                <a:lnTo>
                  <a:pt x="75834" y="97916"/>
                </a:lnTo>
                <a:lnTo>
                  <a:pt x="72009" y="98877"/>
                </a:lnTo>
                <a:lnTo>
                  <a:pt x="68168" y="99822"/>
                </a:lnTo>
                <a:lnTo>
                  <a:pt x="64328" y="100797"/>
                </a:lnTo>
                <a:lnTo>
                  <a:pt x="48966" y="100797"/>
                </a:lnTo>
                <a:lnTo>
                  <a:pt x="43205" y="99822"/>
                </a:lnTo>
                <a:lnTo>
                  <a:pt x="39364" y="97916"/>
                </a:lnTo>
                <a:lnTo>
                  <a:pt x="34564" y="95981"/>
                </a:lnTo>
                <a:lnTo>
                  <a:pt x="30723" y="93101"/>
                </a:lnTo>
                <a:lnTo>
                  <a:pt x="28803" y="90236"/>
                </a:lnTo>
                <a:lnTo>
                  <a:pt x="25923" y="86395"/>
                </a:lnTo>
                <a:lnTo>
                  <a:pt x="24003" y="82555"/>
                </a:lnTo>
                <a:lnTo>
                  <a:pt x="22082" y="77754"/>
                </a:lnTo>
                <a:lnTo>
                  <a:pt x="21122" y="73913"/>
                </a:lnTo>
                <a:lnTo>
                  <a:pt x="21122" y="62392"/>
                </a:lnTo>
                <a:lnTo>
                  <a:pt x="92171" y="62392"/>
                </a:lnTo>
                <a:lnTo>
                  <a:pt x="94076" y="6143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/>
          <p:nvPr/>
        </p:nvSpPr>
        <p:spPr>
          <a:xfrm>
            <a:off x="3080781" y="6277295"/>
            <a:ext cx="11521" cy="39364"/>
          </a:xfrm>
          <a:custGeom>
            <a:avLst/>
            <a:gdLst/>
            <a:ahLst/>
            <a:cxnLst/>
            <a:rect l="l" t="t" r="r" b="b"/>
            <a:pathLst>
              <a:path w="11521" h="39364">
                <a:moveTo>
                  <a:pt x="5760" y="2895"/>
                </a:moveTo>
                <a:lnTo>
                  <a:pt x="0" y="6720"/>
                </a:lnTo>
                <a:lnTo>
                  <a:pt x="2880" y="39364"/>
                </a:lnTo>
                <a:lnTo>
                  <a:pt x="3840" y="34564"/>
                </a:lnTo>
                <a:lnTo>
                  <a:pt x="4800" y="30723"/>
                </a:lnTo>
                <a:lnTo>
                  <a:pt x="5760" y="26883"/>
                </a:lnTo>
                <a:lnTo>
                  <a:pt x="7680" y="24002"/>
                </a:lnTo>
                <a:lnTo>
                  <a:pt x="11521" y="0"/>
                </a:lnTo>
                <a:lnTo>
                  <a:pt x="5760" y="289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/>
          <p:nvPr/>
        </p:nvSpPr>
        <p:spPr>
          <a:xfrm>
            <a:off x="3182538" y="6272509"/>
            <a:ext cx="96956" cy="116159"/>
          </a:xfrm>
          <a:custGeom>
            <a:avLst/>
            <a:gdLst/>
            <a:ahLst/>
            <a:cxnLst/>
            <a:rect l="l" t="t" r="r" b="b"/>
            <a:pathLst>
              <a:path w="96956" h="116159">
                <a:moveTo>
                  <a:pt x="94076" y="61432"/>
                </a:moveTo>
                <a:lnTo>
                  <a:pt x="95036" y="60472"/>
                </a:lnTo>
                <a:lnTo>
                  <a:pt x="96956" y="59512"/>
                </a:lnTo>
                <a:lnTo>
                  <a:pt x="96956" y="43190"/>
                </a:lnTo>
                <a:lnTo>
                  <a:pt x="95996" y="37429"/>
                </a:lnTo>
                <a:lnTo>
                  <a:pt x="95036" y="30708"/>
                </a:lnTo>
                <a:lnTo>
                  <a:pt x="93116" y="24947"/>
                </a:lnTo>
                <a:lnTo>
                  <a:pt x="90236" y="19187"/>
                </a:lnTo>
                <a:lnTo>
                  <a:pt x="86395" y="15346"/>
                </a:lnTo>
                <a:lnTo>
                  <a:pt x="82555" y="10561"/>
                </a:lnTo>
                <a:lnTo>
                  <a:pt x="77754" y="6720"/>
                </a:lnTo>
                <a:lnTo>
                  <a:pt x="71993" y="4785"/>
                </a:lnTo>
                <a:lnTo>
                  <a:pt x="66248" y="1904"/>
                </a:lnTo>
                <a:lnTo>
                  <a:pt x="59527" y="0"/>
                </a:lnTo>
                <a:lnTo>
                  <a:pt x="43205" y="0"/>
                </a:lnTo>
                <a:lnTo>
                  <a:pt x="36484" y="1904"/>
                </a:lnTo>
                <a:lnTo>
                  <a:pt x="29763" y="4785"/>
                </a:lnTo>
                <a:lnTo>
                  <a:pt x="23042" y="7680"/>
                </a:lnTo>
                <a:lnTo>
                  <a:pt x="21122" y="39349"/>
                </a:lnTo>
                <a:lnTo>
                  <a:pt x="23042" y="35509"/>
                </a:lnTo>
                <a:lnTo>
                  <a:pt x="24003" y="31668"/>
                </a:lnTo>
                <a:lnTo>
                  <a:pt x="25923" y="28788"/>
                </a:lnTo>
                <a:lnTo>
                  <a:pt x="28803" y="24947"/>
                </a:lnTo>
                <a:lnTo>
                  <a:pt x="30723" y="22067"/>
                </a:lnTo>
                <a:lnTo>
                  <a:pt x="33604" y="20147"/>
                </a:lnTo>
                <a:lnTo>
                  <a:pt x="37444" y="18242"/>
                </a:lnTo>
                <a:lnTo>
                  <a:pt x="41285" y="16306"/>
                </a:lnTo>
                <a:lnTo>
                  <a:pt x="45125" y="15346"/>
                </a:lnTo>
                <a:lnTo>
                  <a:pt x="59527" y="15346"/>
                </a:lnTo>
                <a:lnTo>
                  <a:pt x="66248" y="18242"/>
                </a:lnTo>
                <a:lnTo>
                  <a:pt x="71033" y="23987"/>
                </a:lnTo>
                <a:lnTo>
                  <a:pt x="75834" y="29748"/>
                </a:lnTo>
                <a:lnTo>
                  <a:pt x="77754" y="38389"/>
                </a:lnTo>
                <a:lnTo>
                  <a:pt x="77754" y="47990"/>
                </a:lnTo>
                <a:lnTo>
                  <a:pt x="20162" y="47990"/>
                </a:lnTo>
                <a:lnTo>
                  <a:pt x="18242" y="11506"/>
                </a:lnTo>
                <a:lnTo>
                  <a:pt x="13441" y="16306"/>
                </a:lnTo>
                <a:lnTo>
                  <a:pt x="9601" y="21107"/>
                </a:lnTo>
                <a:lnTo>
                  <a:pt x="5760" y="26868"/>
                </a:lnTo>
                <a:lnTo>
                  <a:pt x="3840" y="34549"/>
                </a:lnTo>
                <a:lnTo>
                  <a:pt x="960" y="42230"/>
                </a:lnTo>
                <a:lnTo>
                  <a:pt x="0" y="49911"/>
                </a:lnTo>
                <a:lnTo>
                  <a:pt x="2" y="59435"/>
                </a:lnTo>
                <a:lnTo>
                  <a:pt x="896" y="72631"/>
                </a:lnTo>
                <a:lnTo>
                  <a:pt x="3840" y="84475"/>
                </a:lnTo>
                <a:lnTo>
                  <a:pt x="5760" y="91196"/>
                </a:lnTo>
                <a:lnTo>
                  <a:pt x="9601" y="96956"/>
                </a:lnTo>
                <a:lnTo>
                  <a:pt x="13441" y="101757"/>
                </a:lnTo>
                <a:lnTo>
                  <a:pt x="18242" y="106542"/>
                </a:lnTo>
                <a:lnTo>
                  <a:pt x="24003" y="110383"/>
                </a:lnTo>
                <a:lnTo>
                  <a:pt x="29763" y="112318"/>
                </a:lnTo>
                <a:lnTo>
                  <a:pt x="36484" y="115183"/>
                </a:lnTo>
                <a:lnTo>
                  <a:pt x="44165" y="116159"/>
                </a:lnTo>
                <a:lnTo>
                  <a:pt x="62407" y="116159"/>
                </a:lnTo>
                <a:lnTo>
                  <a:pt x="67208" y="115183"/>
                </a:lnTo>
                <a:lnTo>
                  <a:pt x="71993" y="114223"/>
                </a:lnTo>
                <a:lnTo>
                  <a:pt x="75834" y="113263"/>
                </a:lnTo>
                <a:lnTo>
                  <a:pt x="78714" y="112318"/>
                </a:lnTo>
                <a:lnTo>
                  <a:pt x="82555" y="112318"/>
                </a:lnTo>
                <a:lnTo>
                  <a:pt x="84475" y="111343"/>
                </a:lnTo>
                <a:lnTo>
                  <a:pt x="87355" y="110383"/>
                </a:lnTo>
                <a:lnTo>
                  <a:pt x="89275" y="108478"/>
                </a:lnTo>
                <a:lnTo>
                  <a:pt x="90236" y="108478"/>
                </a:lnTo>
                <a:lnTo>
                  <a:pt x="91196" y="107502"/>
                </a:lnTo>
                <a:lnTo>
                  <a:pt x="91196" y="106542"/>
                </a:lnTo>
                <a:lnTo>
                  <a:pt x="92156" y="106542"/>
                </a:lnTo>
                <a:lnTo>
                  <a:pt x="92156" y="104637"/>
                </a:lnTo>
                <a:lnTo>
                  <a:pt x="93116" y="104637"/>
                </a:lnTo>
                <a:lnTo>
                  <a:pt x="93116" y="96956"/>
                </a:lnTo>
                <a:lnTo>
                  <a:pt x="92156" y="95981"/>
                </a:lnTo>
                <a:lnTo>
                  <a:pt x="92156" y="94076"/>
                </a:lnTo>
                <a:lnTo>
                  <a:pt x="91196" y="93101"/>
                </a:lnTo>
                <a:lnTo>
                  <a:pt x="87355" y="93101"/>
                </a:lnTo>
                <a:lnTo>
                  <a:pt x="85435" y="94076"/>
                </a:lnTo>
                <a:lnTo>
                  <a:pt x="83515" y="95036"/>
                </a:lnTo>
                <a:lnTo>
                  <a:pt x="81594" y="95981"/>
                </a:lnTo>
                <a:lnTo>
                  <a:pt x="78714" y="96956"/>
                </a:lnTo>
                <a:lnTo>
                  <a:pt x="75834" y="97916"/>
                </a:lnTo>
                <a:lnTo>
                  <a:pt x="71993" y="98877"/>
                </a:lnTo>
                <a:lnTo>
                  <a:pt x="68153" y="99822"/>
                </a:lnTo>
                <a:lnTo>
                  <a:pt x="64312" y="100797"/>
                </a:lnTo>
                <a:lnTo>
                  <a:pt x="48966" y="100797"/>
                </a:lnTo>
                <a:lnTo>
                  <a:pt x="43205" y="99822"/>
                </a:lnTo>
                <a:lnTo>
                  <a:pt x="39364" y="97916"/>
                </a:lnTo>
                <a:lnTo>
                  <a:pt x="34564" y="95981"/>
                </a:lnTo>
                <a:lnTo>
                  <a:pt x="30723" y="93101"/>
                </a:lnTo>
                <a:lnTo>
                  <a:pt x="27843" y="90236"/>
                </a:lnTo>
                <a:lnTo>
                  <a:pt x="24963" y="86395"/>
                </a:lnTo>
                <a:lnTo>
                  <a:pt x="23042" y="82555"/>
                </a:lnTo>
                <a:lnTo>
                  <a:pt x="22082" y="77754"/>
                </a:lnTo>
                <a:lnTo>
                  <a:pt x="21122" y="73913"/>
                </a:lnTo>
                <a:lnTo>
                  <a:pt x="20162" y="68153"/>
                </a:lnTo>
                <a:lnTo>
                  <a:pt x="20162" y="62392"/>
                </a:lnTo>
                <a:lnTo>
                  <a:pt x="92156" y="62392"/>
                </a:lnTo>
                <a:lnTo>
                  <a:pt x="94076" y="6143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/>
          <p:nvPr/>
        </p:nvSpPr>
        <p:spPr>
          <a:xfrm>
            <a:off x="3200780" y="6280190"/>
            <a:ext cx="4800" cy="40309"/>
          </a:xfrm>
          <a:custGeom>
            <a:avLst/>
            <a:gdLst/>
            <a:ahLst/>
            <a:cxnLst/>
            <a:rect l="l" t="t" r="r" b="b"/>
            <a:pathLst>
              <a:path w="4800" h="40309">
                <a:moveTo>
                  <a:pt x="1920" y="40309"/>
                </a:moveTo>
                <a:lnTo>
                  <a:pt x="2880" y="36469"/>
                </a:lnTo>
                <a:lnTo>
                  <a:pt x="2880" y="31668"/>
                </a:lnTo>
                <a:lnTo>
                  <a:pt x="4800" y="0"/>
                </a:lnTo>
                <a:lnTo>
                  <a:pt x="0" y="3825"/>
                </a:lnTo>
                <a:lnTo>
                  <a:pt x="1920" y="4030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/>
          <p:nvPr/>
        </p:nvSpPr>
        <p:spPr>
          <a:xfrm>
            <a:off x="3299658" y="6319540"/>
            <a:ext cx="57591" cy="16322"/>
          </a:xfrm>
          <a:custGeom>
            <a:avLst/>
            <a:gdLst/>
            <a:ahLst/>
            <a:cxnLst/>
            <a:rect l="l" t="t" r="r" b="b"/>
            <a:pathLst>
              <a:path w="57591" h="16322">
                <a:moveTo>
                  <a:pt x="54726" y="0"/>
                </a:moveTo>
                <a:lnTo>
                  <a:pt x="2880" y="0"/>
                </a:ln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3441"/>
                </a:lnTo>
                <a:lnTo>
                  <a:pt x="960" y="14401"/>
                </a:lnTo>
                <a:lnTo>
                  <a:pt x="960" y="15361"/>
                </a:lnTo>
                <a:lnTo>
                  <a:pt x="2880" y="16322"/>
                </a:lnTo>
                <a:lnTo>
                  <a:pt x="54726" y="16322"/>
                </a:lnTo>
                <a:lnTo>
                  <a:pt x="55671" y="15361"/>
                </a:lnTo>
                <a:lnTo>
                  <a:pt x="55671" y="14401"/>
                </a:lnTo>
                <a:lnTo>
                  <a:pt x="56631" y="13441"/>
                </a:lnTo>
                <a:lnTo>
                  <a:pt x="57591" y="10561"/>
                </a:lnTo>
                <a:lnTo>
                  <a:pt x="57591" y="6720"/>
                </a:lnTo>
                <a:lnTo>
                  <a:pt x="56631" y="4800"/>
                </a:lnTo>
                <a:lnTo>
                  <a:pt x="56631" y="1920"/>
                </a:lnTo>
                <a:lnTo>
                  <a:pt x="55671" y="1920"/>
                </a:lnTo>
                <a:lnTo>
                  <a:pt x="55671" y="960"/>
                </a:lnTo>
                <a:lnTo>
                  <a:pt x="54726" y="960"/>
                </a:lnTo>
                <a:lnTo>
                  <a:pt x="54726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" name="object 160"/>
          <p:cNvSpPr/>
          <p:nvPr/>
        </p:nvSpPr>
        <p:spPr>
          <a:xfrm>
            <a:off x="3368771" y="6246586"/>
            <a:ext cx="69128" cy="142082"/>
          </a:xfrm>
          <a:custGeom>
            <a:avLst/>
            <a:gdLst/>
            <a:ahLst/>
            <a:cxnLst/>
            <a:rect l="l" t="t" r="r" b="b"/>
            <a:pathLst>
              <a:path w="69128" h="142082">
                <a:moveTo>
                  <a:pt x="69128" y="32644"/>
                </a:moveTo>
                <a:lnTo>
                  <a:pt x="68168" y="31668"/>
                </a:lnTo>
                <a:lnTo>
                  <a:pt x="68168" y="30708"/>
                </a:lnTo>
                <a:lnTo>
                  <a:pt x="67193" y="29763"/>
                </a:lnTo>
                <a:lnTo>
                  <a:pt x="67193" y="28803"/>
                </a:lnTo>
                <a:lnTo>
                  <a:pt x="38404" y="28803"/>
                </a:lnTo>
                <a:lnTo>
                  <a:pt x="38404" y="2880"/>
                </a:lnTo>
                <a:lnTo>
                  <a:pt x="37444" y="2880"/>
                </a:lnTo>
                <a:lnTo>
                  <a:pt x="37444" y="1920"/>
                </a:lnTo>
                <a:lnTo>
                  <a:pt x="36484" y="960"/>
                </a:lnTo>
                <a:lnTo>
                  <a:pt x="35524" y="960"/>
                </a:lnTo>
                <a:lnTo>
                  <a:pt x="35524" y="0"/>
                </a:lnTo>
                <a:lnTo>
                  <a:pt x="21122" y="0"/>
                </a:lnTo>
                <a:lnTo>
                  <a:pt x="20162" y="960"/>
                </a:lnTo>
                <a:lnTo>
                  <a:pt x="19202" y="1920"/>
                </a:lnTo>
                <a:lnTo>
                  <a:pt x="18242" y="2880"/>
                </a:lnTo>
                <a:lnTo>
                  <a:pt x="18242" y="28803"/>
                </a:lnTo>
                <a:lnTo>
                  <a:pt x="1920" y="28803"/>
                </a:lnTo>
                <a:lnTo>
                  <a:pt x="1920" y="29763"/>
                </a:lnTo>
                <a:lnTo>
                  <a:pt x="960" y="29763"/>
                </a:lnTo>
                <a:lnTo>
                  <a:pt x="960" y="30708"/>
                </a:lnTo>
                <a:lnTo>
                  <a:pt x="0" y="31668"/>
                </a:lnTo>
                <a:lnTo>
                  <a:pt x="0" y="41269"/>
                </a:lnTo>
                <a:lnTo>
                  <a:pt x="960" y="43190"/>
                </a:lnTo>
                <a:lnTo>
                  <a:pt x="1920" y="44165"/>
                </a:lnTo>
                <a:lnTo>
                  <a:pt x="2880" y="45110"/>
                </a:lnTo>
                <a:lnTo>
                  <a:pt x="18242" y="45110"/>
                </a:lnTo>
                <a:lnTo>
                  <a:pt x="18242" y="112318"/>
                </a:lnTo>
                <a:lnTo>
                  <a:pt x="19202" y="118079"/>
                </a:lnTo>
                <a:lnTo>
                  <a:pt x="20162" y="121904"/>
                </a:lnTo>
                <a:lnTo>
                  <a:pt x="21122" y="126720"/>
                </a:lnTo>
                <a:lnTo>
                  <a:pt x="23042" y="130561"/>
                </a:lnTo>
                <a:lnTo>
                  <a:pt x="25923" y="133426"/>
                </a:lnTo>
                <a:lnTo>
                  <a:pt x="28803" y="136306"/>
                </a:lnTo>
                <a:lnTo>
                  <a:pt x="31683" y="138242"/>
                </a:lnTo>
                <a:lnTo>
                  <a:pt x="35524" y="140147"/>
                </a:lnTo>
                <a:lnTo>
                  <a:pt x="39364" y="141107"/>
                </a:lnTo>
                <a:lnTo>
                  <a:pt x="44165" y="142082"/>
                </a:lnTo>
                <a:lnTo>
                  <a:pt x="54726" y="142082"/>
                </a:lnTo>
                <a:lnTo>
                  <a:pt x="56647" y="141107"/>
                </a:lnTo>
                <a:lnTo>
                  <a:pt x="59527" y="141107"/>
                </a:lnTo>
                <a:lnTo>
                  <a:pt x="61447" y="140147"/>
                </a:lnTo>
                <a:lnTo>
                  <a:pt x="63352" y="140147"/>
                </a:lnTo>
                <a:lnTo>
                  <a:pt x="64328" y="139186"/>
                </a:lnTo>
                <a:lnTo>
                  <a:pt x="65288" y="139186"/>
                </a:lnTo>
                <a:lnTo>
                  <a:pt x="66248" y="138242"/>
                </a:lnTo>
                <a:lnTo>
                  <a:pt x="67193" y="138242"/>
                </a:lnTo>
                <a:lnTo>
                  <a:pt x="68168" y="137266"/>
                </a:lnTo>
                <a:lnTo>
                  <a:pt x="68168" y="134401"/>
                </a:lnTo>
                <a:lnTo>
                  <a:pt x="69128" y="133426"/>
                </a:lnTo>
                <a:lnTo>
                  <a:pt x="69128" y="125745"/>
                </a:lnTo>
                <a:lnTo>
                  <a:pt x="68168" y="124800"/>
                </a:lnTo>
                <a:lnTo>
                  <a:pt x="68168" y="122880"/>
                </a:lnTo>
                <a:lnTo>
                  <a:pt x="67193" y="122880"/>
                </a:lnTo>
                <a:lnTo>
                  <a:pt x="66248" y="121904"/>
                </a:lnTo>
                <a:lnTo>
                  <a:pt x="65288" y="121904"/>
                </a:lnTo>
                <a:lnTo>
                  <a:pt x="65288" y="122880"/>
                </a:lnTo>
                <a:lnTo>
                  <a:pt x="63352" y="122880"/>
                </a:lnTo>
                <a:lnTo>
                  <a:pt x="62407" y="123840"/>
                </a:lnTo>
                <a:lnTo>
                  <a:pt x="61447" y="123840"/>
                </a:lnTo>
                <a:lnTo>
                  <a:pt x="60487" y="124800"/>
                </a:lnTo>
                <a:lnTo>
                  <a:pt x="57607" y="124800"/>
                </a:lnTo>
                <a:lnTo>
                  <a:pt x="56647" y="125745"/>
                </a:lnTo>
                <a:lnTo>
                  <a:pt x="47045" y="125745"/>
                </a:lnTo>
                <a:lnTo>
                  <a:pt x="43205" y="123840"/>
                </a:lnTo>
                <a:lnTo>
                  <a:pt x="41285" y="119999"/>
                </a:lnTo>
                <a:lnTo>
                  <a:pt x="39364" y="116159"/>
                </a:lnTo>
                <a:lnTo>
                  <a:pt x="38404" y="110398"/>
                </a:lnTo>
                <a:lnTo>
                  <a:pt x="38404" y="45110"/>
                </a:lnTo>
                <a:lnTo>
                  <a:pt x="66248" y="45110"/>
                </a:lnTo>
                <a:lnTo>
                  <a:pt x="67193" y="44165"/>
                </a:lnTo>
                <a:lnTo>
                  <a:pt x="68168" y="43190"/>
                </a:lnTo>
                <a:lnTo>
                  <a:pt x="69128" y="41269"/>
                </a:lnTo>
                <a:lnTo>
                  <a:pt x="69128" y="326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" name="object 161"/>
          <p:cNvSpPr/>
          <p:nvPr/>
        </p:nvSpPr>
        <p:spPr>
          <a:xfrm>
            <a:off x="3463808" y="6272509"/>
            <a:ext cx="61447" cy="115183"/>
          </a:xfrm>
          <a:custGeom>
            <a:avLst/>
            <a:gdLst/>
            <a:ahLst/>
            <a:cxnLst/>
            <a:rect l="l" t="t" r="r" b="b"/>
            <a:pathLst>
              <a:path w="61447" h="115183">
                <a:moveTo>
                  <a:pt x="30723" y="25908"/>
                </a:moveTo>
                <a:lnTo>
                  <a:pt x="32644" y="23987"/>
                </a:lnTo>
                <a:lnTo>
                  <a:pt x="35524" y="22067"/>
                </a:lnTo>
                <a:lnTo>
                  <a:pt x="37444" y="20147"/>
                </a:lnTo>
                <a:lnTo>
                  <a:pt x="39364" y="20147"/>
                </a:lnTo>
                <a:lnTo>
                  <a:pt x="41285" y="19187"/>
                </a:lnTo>
                <a:lnTo>
                  <a:pt x="50886" y="19187"/>
                </a:lnTo>
                <a:lnTo>
                  <a:pt x="51846" y="20147"/>
                </a:lnTo>
                <a:lnTo>
                  <a:pt x="54726" y="20147"/>
                </a:lnTo>
                <a:lnTo>
                  <a:pt x="55686" y="21107"/>
                </a:lnTo>
                <a:lnTo>
                  <a:pt x="56647" y="22067"/>
                </a:lnTo>
                <a:lnTo>
                  <a:pt x="59527" y="22067"/>
                </a:lnTo>
                <a:lnTo>
                  <a:pt x="59527" y="21107"/>
                </a:lnTo>
                <a:lnTo>
                  <a:pt x="60487" y="21107"/>
                </a:lnTo>
                <a:lnTo>
                  <a:pt x="60487" y="20147"/>
                </a:lnTo>
                <a:lnTo>
                  <a:pt x="61447" y="19187"/>
                </a:lnTo>
                <a:lnTo>
                  <a:pt x="61447" y="5745"/>
                </a:lnTo>
                <a:lnTo>
                  <a:pt x="60487" y="5745"/>
                </a:lnTo>
                <a:lnTo>
                  <a:pt x="60487" y="3840"/>
                </a:lnTo>
                <a:lnTo>
                  <a:pt x="59527" y="3840"/>
                </a:lnTo>
                <a:lnTo>
                  <a:pt x="59527" y="2880"/>
                </a:lnTo>
                <a:lnTo>
                  <a:pt x="58567" y="2880"/>
                </a:lnTo>
                <a:lnTo>
                  <a:pt x="57607" y="1904"/>
                </a:lnTo>
                <a:lnTo>
                  <a:pt x="54726" y="1904"/>
                </a:lnTo>
                <a:lnTo>
                  <a:pt x="53766" y="960"/>
                </a:lnTo>
                <a:lnTo>
                  <a:pt x="48966" y="960"/>
                </a:lnTo>
                <a:lnTo>
                  <a:pt x="48005" y="0"/>
                </a:lnTo>
                <a:lnTo>
                  <a:pt x="44165" y="0"/>
                </a:lnTo>
                <a:lnTo>
                  <a:pt x="41285" y="960"/>
                </a:lnTo>
                <a:lnTo>
                  <a:pt x="39364" y="960"/>
                </a:lnTo>
                <a:lnTo>
                  <a:pt x="37444" y="1904"/>
                </a:lnTo>
                <a:lnTo>
                  <a:pt x="34564" y="2880"/>
                </a:lnTo>
                <a:lnTo>
                  <a:pt x="32644" y="4785"/>
                </a:lnTo>
                <a:lnTo>
                  <a:pt x="29763" y="5745"/>
                </a:lnTo>
                <a:lnTo>
                  <a:pt x="27843" y="8625"/>
                </a:lnTo>
                <a:lnTo>
                  <a:pt x="24963" y="10561"/>
                </a:lnTo>
                <a:lnTo>
                  <a:pt x="23042" y="13426"/>
                </a:lnTo>
                <a:lnTo>
                  <a:pt x="20162" y="17266"/>
                </a:lnTo>
                <a:lnTo>
                  <a:pt x="17282" y="21107"/>
                </a:lnTo>
                <a:lnTo>
                  <a:pt x="17282" y="4785"/>
                </a:lnTo>
                <a:lnTo>
                  <a:pt x="16322" y="3840"/>
                </a:lnTo>
                <a:lnTo>
                  <a:pt x="16322" y="2880"/>
                </a:lnTo>
                <a:lnTo>
                  <a:pt x="14401" y="2880"/>
                </a:lnTo>
                <a:lnTo>
                  <a:pt x="13441" y="1904"/>
                </a:lnTo>
                <a:lnTo>
                  <a:pt x="3840" y="1904"/>
                </a:lnTo>
                <a:lnTo>
                  <a:pt x="288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13263"/>
                </a:lnTo>
                <a:lnTo>
                  <a:pt x="960" y="113263"/>
                </a:lnTo>
                <a:lnTo>
                  <a:pt x="1920" y="114223"/>
                </a:lnTo>
                <a:lnTo>
                  <a:pt x="4800" y="114223"/>
                </a:lnTo>
                <a:lnTo>
                  <a:pt x="5760" y="115183"/>
                </a:lnTo>
                <a:lnTo>
                  <a:pt x="12481" y="115183"/>
                </a:lnTo>
                <a:lnTo>
                  <a:pt x="14401" y="114223"/>
                </a:lnTo>
                <a:lnTo>
                  <a:pt x="17282" y="114223"/>
                </a:lnTo>
                <a:lnTo>
                  <a:pt x="17282" y="113263"/>
                </a:lnTo>
                <a:lnTo>
                  <a:pt x="18242" y="113263"/>
                </a:lnTo>
                <a:lnTo>
                  <a:pt x="19202" y="112318"/>
                </a:lnTo>
                <a:lnTo>
                  <a:pt x="19202" y="42230"/>
                </a:lnTo>
                <a:lnTo>
                  <a:pt x="22082" y="37429"/>
                </a:lnTo>
                <a:lnTo>
                  <a:pt x="24002" y="33588"/>
                </a:lnTo>
                <a:lnTo>
                  <a:pt x="26883" y="30708"/>
                </a:lnTo>
                <a:lnTo>
                  <a:pt x="28803" y="27828"/>
                </a:lnTo>
                <a:lnTo>
                  <a:pt x="30723" y="2590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" name="object 162"/>
          <p:cNvSpPr/>
          <p:nvPr/>
        </p:nvSpPr>
        <p:spPr>
          <a:xfrm>
            <a:off x="3555004" y="6360825"/>
            <a:ext cx="6720" cy="27843"/>
          </a:xfrm>
          <a:custGeom>
            <a:avLst/>
            <a:gdLst/>
            <a:ahLst/>
            <a:cxnLst/>
            <a:rect l="l" t="t" r="r" b="b"/>
            <a:pathLst>
              <a:path w="6720" h="27843">
                <a:moveTo>
                  <a:pt x="1920" y="4785"/>
                </a:moveTo>
                <a:lnTo>
                  <a:pt x="0" y="0"/>
                </a:lnTo>
                <a:lnTo>
                  <a:pt x="1920" y="25908"/>
                </a:lnTo>
                <a:lnTo>
                  <a:pt x="6720" y="27843"/>
                </a:lnTo>
                <a:lnTo>
                  <a:pt x="5760" y="8641"/>
                </a:lnTo>
                <a:lnTo>
                  <a:pt x="1920" y="478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" name="object 163"/>
          <p:cNvSpPr/>
          <p:nvPr/>
        </p:nvSpPr>
        <p:spPr>
          <a:xfrm>
            <a:off x="3535817" y="6272509"/>
            <a:ext cx="86395" cy="116159"/>
          </a:xfrm>
          <a:custGeom>
            <a:avLst/>
            <a:gdLst/>
            <a:ahLst/>
            <a:cxnLst/>
            <a:rect l="l" t="t" r="r" b="b"/>
            <a:pathLst>
              <a:path w="86395" h="116159">
                <a:moveTo>
                  <a:pt x="80634" y="14401"/>
                </a:moveTo>
                <a:lnTo>
                  <a:pt x="76794" y="10561"/>
                </a:lnTo>
                <a:lnTo>
                  <a:pt x="73913" y="7680"/>
                </a:lnTo>
                <a:lnTo>
                  <a:pt x="69113" y="4785"/>
                </a:lnTo>
                <a:lnTo>
                  <a:pt x="64312" y="2880"/>
                </a:lnTo>
                <a:lnTo>
                  <a:pt x="58552" y="960"/>
                </a:lnTo>
                <a:lnTo>
                  <a:pt x="51831" y="0"/>
                </a:lnTo>
                <a:lnTo>
                  <a:pt x="40309" y="0"/>
                </a:lnTo>
                <a:lnTo>
                  <a:pt x="36469" y="960"/>
                </a:lnTo>
                <a:lnTo>
                  <a:pt x="32628" y="1904"/>
                </a:lnTo>
                <a:lnTo>
                  <a:pt x="28788" y="1904"/>
                </a:lnTo>
                <a:lnTo>
                  <a:pt x="24947" y="2880"/>
                </a:lnTo>
                <a:lnTo>
                  <a:pt x="21107" y="4785"/>
                </a:lnTo>
                <a:lnTo>
                  <a:pt x="18227" y="5745"/>
                </a:lnTo>
                <a:lnTo>
                  <a:pt x="15346" y="6720"/>
                </a:lnTo>
                <a:lnTo>
                  <a:pt x="12466" y="8625"/>
                </a:lnTo>
                <a:lnTo>
                  <a:pt x="9585" y="9585"/>
                </a:lnTo>
                <a:lnTo>
                  <a:pt x="7680" y="10561"/>
                </a:lnTo>
                <a:lnTo>
                  <a:pt x="6720" y="11506"/>
                </a:lnTo>
                <a:lnTo>
                  <a:pt x="5745" y="12466"/>
                </a:lnTo>
                <a:lnTo>
                  <a:pt x="5745" y="13426"/>
                </a:lnTo>
                <a:lnTo>
                  <a:pt x="4785" y="15346"/>
                </a:lnTo>
                <a:lnTo>
                  <a:pt x="4785" y="23987"/>
                </a:lnTo>
                <a:lnTo>
                  <a:pt x="5745" y="24947"/>
                </a:lnTo>
                <a:lnTo>
                  <a:pt x="5745" y="25908"/>
                </a:lnTo>
                <a:lnTo>
                  <a:pt x="6720" y="25908"/>
                </a:lnTo>
                <a:lnTo>
                  <a:pt x="6720" y="26868"/>
                </a:lnTo>
                <a:lnTo>
                  <a:pt x="10561" y="26868"/>
                </a:lnTo>
                <a:lnTo>
                  <a:pt x="12466" y="24947"/>
                </a:lnTo>
                <a:lnTo>
                  <a:pt x="14401" y="23987"/>
                </a:lnTo>
                <a:lnTo>
                  <a:pt x="17266" y="23027"/>
                </a:lnTo>
                <a:lnTo>
                  <a:pt x="20147" y="22067"/>
                </a:lnTo>
                <a:lnTo>
                  <a:pt x="23027" y="20147"/>
                </a:lnTo>
                <a:lnTo>
                  <a:pt x="25908" y="19187"/>
                </a:lnTo>
                <a:lnTo>
                  <a:pt x="29748" y="18242"/>
                </a:lnTo>
                <a:lnTo>
                  <a:pt x="33588" y="16306"/>
                </a:lnTo>
                <a:lnTo>
                  <a:pt x="50871" y="16306"/>
                </a:lnTo>
                <a:lnTo>
                  <a:pt x="53751" y="18242"/>
                </a:lnTo>
                <a:lnTo>
                  <a:pt x="57591" y="19187"/>
                </a:lnTo>
                <a:lnTo>
                  <a:pt x="59512" y="20147"/>
                </a:lnTo>
                <a:lnTo>
                  <a:pt x="61432" y="22067"/>
                </a:lnTo>
                <a:lnTo>
                  <a:pt x="63352" y="24947"/>
                </a:lnTo>
                <a:lnTo>
                  <a:pt x="65272" y="26868"/>
                </a:lnTo>
                <a:lnTo>
                  <a:pt x="66233" y="29748"/>
                </a:lnTo>
                <a:lnTo>
                  <a:pt x="67193" y="33588"/>
                </a:lnTo>
                <a:lnTo>
                  <a:pt x="67193" y="48950"/>
                </a:lnTo>
                <a:lnTo>
                  <a:pt x="44150" y="48950"/>
                </a:lnTo>
                <a:lnTo>
                  <a:pt x="36469" y="49911"/>
                </a:lnTo>
                <a:lnTo>
                  <a:pt x="30708" y="51831"/>
                </a:lnTo>
                <a:lnTo>
                  <a:pt x="23987" y="52791"/>
                </a:lnTo>
                <a:lnTo>
                  <a:pt x="18227" y="54711"/>
                </a:lnTo>
                <a:lnTo>
                  <a:pt x="13426" y="57591"/>
                </a:lnTo>
                <a:lnTo>
                  <a:pt x="8625" y="60472"/>
                </a:lnTo>
                <a:lnTo>
                  <a:pt x="5745" y="64312"/>
                </a:lnTo>
                <a:lnTo>
                  <a:pt x="2880" y="69113"/>
                </a:lnTo>
                <a:lnTo>
                  <a:pt x="944" y="72953"/>
                </a:lnTo>
                <a:lnTo>
                  <a:pt x="0" y="78714"/>
                </a:lnTo>
                <a:lnTo>
                  <a:pt x="0" y="89260"/>
                </a:lnTo>
                <a:lnTo>
                  <a:pt x="944" y="94076"/>
                </a:lnTo>
                <a:lnTo>
                  <a:pt x="1905" y="97916"/>
                </a:lnTo>
                <a:lnTo>
                  <a:pt x="3840" y="101757"/>
                </a:lnTo>
                <a:lnTo>
                  <a:pt x="6720" y="105597"/>
                </a:lnTo>
                <a:lnTo>
                  <a:pt x="9585" y="107502"/>
                </a:lnTo>
                <a:lnTo>
                  <a:pt x="12466" y="110383"/>
                </a:lnTo>
                <a:lnTo>
                  <a:pt x="16306" y="112318"/>
                </a:lnTo>
                <a:lnTo>
                  <a:pt x="21107" y="114223"/>
                </a:lnTo>
                <a:lnTo>
                  <a:pt x="19187" y="88315"/>
                </a:lnTo>
                <a:lnTo>
                  <a:pt x="19187" y="79674"/>
                </a:lnTo>
                <a:lnTo>
                  <a:pt x="20147" y="76794"/>
                </a:lnTo>
                <a:lnTo>
                  <a:pt x="21107" y="74874"/>
                </a:lnTo>
                <a:lnTo>
                  <a:pt x="22067" y="71993"/>
                </a:lnTo>
                <a:lnTo>
                  <a:pt x="23987" y="70073"/>
                </a:lnTo>
                <a:lnTo>
                  <a:pt x="26868" y="68153"/>
                </a:lnTo>
                <a:lnTo>
                  <a:pt x="29748" y="66233"/>
                </a:lnTo>
                <a:lnTo>
                  <a:pt x="32628" y="65272"/>
                </a:lnTo>
                <a:lnTo>
                  <a:pt x="36469" y="64312"/>
                </a:lnTo>
                <a:lnTo>
                  <a:pt x="40309" y="63352"/>
                </a:lnTo>
                <a:lnTo>
                  <a:pt x="67193" y="63352"/>
                </a:lnTo>
                <a:lnTo>
                  <a:pt x="67193" y="85420"/>
                </a:lnTo>
                <a:lnTo>
                  <a:pt x="62392" y="91196"/>
                </a:lnTo>
                <a:lnTo>
                  <a:pt x="57591" y="95036"/>
                </a:lnTo>
                <a:lnTo>
                  <a:pt x="53751" y="96956"/>
                </a:lnTo>
                <a:lnTo>
                  <a:pt x="48950" y="99822"/>
                </a:lnTo>
                <a:lnTo>
                  <a:pt x="44150" y="101757"/>
                </a:lnTo>
                <a:lnTo>
                  <a:pt x="32628" y="101757"/>
                </a:lnTo>
                <a:lnTo>
                  <a:pt x="27828" y="99822"/>
                </a:lnTo>
                <a:lnTo>
                  <a:pt x="24947" y="96956"/>
                </a:lnTo>
                <a:lnTo>
                  <a:pt x="25908" y="116159"/>
                </a:lnTo>
                <a:lnTo>
                  <a:pt x="42230" y="116159"/>
                </a:lnTo>
                <a:lnTo>
                  <a:pt x="48950" y="115183"/>
                </a:lnTo>
                <a:lnTo>
                  <a:pt x="53751" y="112318"/>
                </a:lnTo>
                <a:lnTo>
                  <a:pt x="59512" y="109423"/>
                </a:lnTo>
                <a:lnTo>
                  <a:pt x="65272" y="105597"/>
                </a:lnTo>
                <a:lnTo>
                  <a:pt x="70073" y="100797"/>
                </a:lnTo>
                <a:lnTo>
                  <a:pt x="70073" y="113263"/>
                </a:lnTo>
                <a:lnTo>
                  <a:pt x="71033" y="114223"/>
                </a:lnTo>
                <a:lnTo>
                  <a:pt x="72953" y="114223"/>
                </a:lnTo>
                <a:lnTo>
                  <a:pt x="73913" y="115183"/>
                </a:lnTo>
                <a:lnTo>
                  <a:pt x="81594" y="115183"/>
                </a:lnTo>
                <a:lnTo>
                  <a:pt x="82555" y="114223"/>
                </a:lnTo>
                <a:lnTo>
                  <a:pt x="84475" y="114223"/>
                </a:lnTo>
                <a:lnTo>
                  <a:pt x="85435" y="113263"/>
                </a:lnTo>
                <a:lnTo>
                  <a:pt x="86395" y="113263"/>
                </a:lnTo>
                <a:lnTo>
                  <a:pt x="86395" y="33588"/>
                </a:lnTo>
                <a:lnTo>
                  <a:pt x="85435" y="27828"/>
                </a:lnTo>
                <a:lnTo>
                  <a:pt x="84475" y="23027"/>
                </a:lnTo>
                <a:lnTo>
                  <a:pt x="82555" y="18242"/>
                </a:lnTo>
                <a:lnTo>
                  <a:pt x="80634" y="144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/>
          <p:nvPr/>
        </p:nvSpPr>
        <p:spPr>
          <a:xfrm>
            <a:off x="3651001" y="6223543"/>
            <a:ext cx="96956" cy="165125"/>
          </a:xfrm>
          <a:custGeom>
            <a:avLst/>
            <a:gdLst/>
            <a:ahLst/>
            <a:cxnLst/>
            <a:rect l="l" t="t" r="r" b="b"/>
            <a:pathLst>
              <a:path w="96956" h="165125">
                <a:moveTo>
                  <a:pt x="960" y="123840"/>
                </a:moveTo>
                <a:lnTo>
                  <a:pt x="2880" y="130561"/>
                </a:lnTo>
                <a:lnTo>
                  <a:pt x="3840" y="137281"/>
                </a:lnTo>
                <a:lnTo>
                  <a:pt x="6720" y="144002"/>
                </a:lnTo>
                <a:lnTo>
                  <a:pt x="9601" y="148788"/>
                </a:lnTo>
                <a:lnTo>
                  <a:pt x="13441" y="153603"/>
                </a:lnTo>
                <a:lnTo>
                  <a:pt x="18242" y="157444"/>
                </a:lnTo>
                <a:lnTo>
                  <a:pt x="23042" y="161284"/>
                </a:lnTo>
                <a:lnTo>
                  <a:pt x="22082" y="127680"/>
                </a:lnTo>
                <a:lnTo>
                  <a:pt x="21122" y="121920"/>
                </a:lnTo>
                <a:lnTo>
                  <a:pt x="20162" y="117119"/>
                </a:lnTo>
                <a:lnTo>
                  <a:pt x="20162" y="101757"/>
                </a:lnTo>
                <a:lnTo>
                  <a:pt x="21122" y="96956"/>
                </a:lnTo>
                <a:lnTo>
                  <a:pt x="22082" y="92156"/>
                </a:lnTo>
                <a:lnTo>
                  <a:pt x="23042" y="87355"/>
                </a:lnTo>
                <a:lnTo>
                  <a:pt x="24003" y="82555"/>
                </a:lnTo>
                <a:lnTo>
                  <a:pt x="25923" y="78714"/>
                </a:lnTo>
                <a:lnTo>
                  <a:pt x="28803" y="74874"/>
                </a:lnTo>
                <a:lnTo>
                  <a:pt x="31683" y="71993"/>
                </a:lnTo>
                <a:lnTo>
                  <a:pt x="34564" y="69113"/>
                </a:lnTo>
                <a:lnTo>
                  <a:pt x="38404" y="67208"/>
                </a:lnTo>
                <a:lnTo>
                  <a:pt x="42245" y="66233"/>
                </a:lnTo>
                <a:lnTo>
                  <a:pt x="52806" y="66233"/>
                </a:lnTo>
                <a:lnTo>
                  <a:pt x="57607" y="68153"/>
                </a:lnTo>
                <a:lnTo>
                  <a:pt x="62407" y="71033"/>
                </a:lnTo>
                <a:lnTo>
                  <a:pt x="67208" y="74874"/>
                </a:lnTo>
                <a:lnTo>
                  <a:pt x="72969" y="79674"/>
                </a:lnTo>
                <a:lnTo>
                  <a:pt x="77769" y="86395"/>
                </a:lnTo>
                <a:lnTo>
                  <a:pt x="77769" y="128640"/>
                </a:lnTo>
                <a:lnTo>
                  <a:pt x="74874" y="132481"/>
                </a:lnTo>
                <a:lnTo>
                  <a:pt x="72009" y="135361"/>
                </a:lnTo>
                <a:lnTo>
                  <a:pt x="69128" y="138226"/>
                </a:lnTo>
                <a:lnTo>
                  <a:pt x="66248" y="140162"/>
                </a:lnTo>
                <a:lnTo>
                  <a:pt x="63367" y="143042"/>
                </a:lnTo>
                <a:lnTo>
                  <a:pt x="61447" y="144002"/>
                </a:lnTo>
                <a:lnTo>
                  <a:pt x="58567" y="145923"/>
                </a:lnTo>
                <a:lnTo>
                  <a:pt x="56647" y="146883"/>
                </a:lnTo>
                <a:lnTo>
                  <a:pt x="53766" y="147843"/>
                </a:lnTo>
                <a:lnTo>
                  <a:pt x="51846" y="148788"/>
                </a:lnTo>
                <a:lnTo>
                  <a:pt x="41285" y="148788"/>
                </a:lnTo>
                <a:lnTo>
                  <a:pt x="37444" y="147843"/>
                </a:lnTo>
                <a:lnTo>
                  <a:pt x="35524" y="165125"/>
                </a:lnTo>
                <a:lnTo>
                  <a:pt x="49926" y="165125"/>
                </a:lnTo>
                <a:lnTo>
                  <a:pt x="56647" y="163189"/>
                </a:lnTo>
                <a:lnTo>
                  <a:pt x="62407" y="160309"/>
                </a:lnTo>
                <a:lnTo>
                  <a:pt x="69128" y="156469"/>
                </a:lnTo>
                <a:lnTo>
                  <a:pt x="74874" y="152628"/>
                </a:lnTo>
                <a:lnTo>
                  <a:pt x="79689" y="145923"/>
                </a:lnTo>
                <a:lnTo>
                  <a:pt x="79689" y="161284"/>
                </a:lnTo>
                <a:lnTo>
                  <a:pt x="80650" y="161284"/>
                </a:lnTo>
                <a:lnTo>
                  <a:pt x="80650" y="162229"/>
                </a:lnTo>
                <a:lnTo>
                  <a:pt x="81594" y="163189"/>
                </a:lnTo>
                <a:lnTo>
                  <a:pt x="84490" y="163189"/>
                </a:lnTo>
                <a:lnTo>
                  <a:pt x="86395" y="164150"/>
                </a:lnTo>
                <a:lnTo>
                  <a:pt x="92156" y="164150"/>
                </a:lnTo>
                <a:lnTo>
                  <a:pt x="93116" y="163189"/>
                </a:lnTo>
                <a:lnTo>
                  <a:pt x="95996" y="163189"/>
                </a:lnTo>
                <a:lnTo>
                  <a:pt x="95996" y="162229"/>
                </a:lnTo>
                <a:lnTo>
                  <a:pt x="96956" y="162229"/>
                </a:lnTo>
                <a:lnTo>
                  <a:pt x="96956" y="2880"/>
                </a:lnTo>
                <a:lnTo>
                  <a:pt x="95996" y="1920"/>
                </a:lnTo>
                <a:lnTo>
                  <a:pt x="95051" y="960"/>
                </a:lnTo>
                <a:lnTo>
                  <a:pt x="92156" y="960"/>
                </a:lnTo>
                <a:lnTo>
                  <a:pt x="91211" y="0"/>
                </a:lnTo>
                <a:lnTo>
                  <a:pt x="84490" y="0"/>
                </a:lnTo>
                <a:lnTo>
                  <a:pt x="82555" y="960"/>
                </a:lnTo>
                <a:lnTo>
                  <a:pt x="79689" y="960"/>
                </a:lnTo>
                <a:lnTo>
                  <a:pt x="78714" y="1920"/>
                </a:lnTo>
                <a:lnTo>
                  <a:pt x="78714" y="2880"/>
                </a:lnTo>
                <a:lnTo>
                  <a:pt x="77769" y="2880"/>
                </a:lnTo>
                <a:lnTo>
                  <a:pt x="77769" y="65272"/>
                </a:lnTo>
                <a:lnTo>
                  <a:pt x="72969" y="60472"/>
                </a:lnTo>
                <a:lnTo>
                  <a:pt x="68168" y="55686"/>
                </a:lnTo>
                <a:lnTo>
                  <a:pt x="62407" y="53751"/>
                </a:lnTo>
                <a:lnTo>
                  <a:pt x="57607" y="50871"/>
                </a:lnTo>
                <a:lnTo>
                  <a:pt x="51846" y="48966"/>
                </a:lnTo>
                <a:lnTo>
                  <a:pt x="38404" y="48966"/>
                </a:lnTo>
                <a:lnTo>
                  <a:pt x="31683" y="50871"/>
                </a:lnTo>
                <a:lnTo>
                  <a:pt x="25923" y="53751"/>
                </a:lnTo>
                <a:lnTo>
                  <a:pt x="20162" y="56647"/>
                </a:lnTo>
                <a:lnTo>
                  <a:pt x="15361" y="60472"/>
                </a:lnTo>
                <a:lnTo>
                  <a:pt x="11521" y="65272"/>
                </a:lnTo>
                <a:lnTo>
                  <a:pt x="7680" y="71033"/>
                </a:lnTo>
                <a:lnTo>
                  <a:pt x="4800" y="76794"/>
                </a:lnTo>
                <a:lnTo>
                  <a:pt x="2880" y="84475"/>
                </a:lnTo>
                <a:lnTo>
                  <a:pt x="960" y="91196"/>
                </a:lnTo>
                <a:lnTo>
                  <a:pt x="0" y="99837"/>
                </a:lnTo>
                <a:lnTo>
                  <a:pt x="0" y="116159"/>
                </a:lnTo>
                <a:lnTo>
                  <a:pt x="960" y="12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" name="object 165"/>
          <p:cNvSpPr/>
          <p:nvPr/>
        </p:nvSpPr>
        <p:spPr>
          <a:xfrm>
            <a:off x="3673083" y="6351224"/>
            <a:ext cx="15361" cy="37444"/>
          </a:xfrm>
          <a:custGeom>
            <a:avLst/>
            <a:gdLst/>
            <a:ahLst/>
            <a:cxnLst/>
            <a:rect l="l" t="t" r="r" b="b"/>
            <a:pathLst>
              <a:path w="15361" h="37444">
                <a:moveTo>
                  <a:pt x="15361" y="20162"/>
                </a:moveTo>
                <a:lnTo>
                  <a:pt x="11521" y="17266"/>
                </a:lnTo>
                <a:lnTo>
                  <a:pt x="8641" y="15361"/>
                </a:lnTo>
                <a:lnTo>
                  <a:pt x="5760" y="12481"/>
                </a:lnTo>
                <a:lnTo>
                  <a:pt x="3840" y="7680"/>
                </a:lnTo>
                <a:lnTo>
                  <a:pt x="1920" y="3840"/>
                </a:lnTo>
                <a:lnTo>
                  <a:pt x="0" y="0"/>
                </a:lnTo>
                <a:lnTo>
                  <a:pt x="960" y="33604"/>
                </a:lnTo>
                <a:lnTo>
                  <a:pt x="6720" y="36469"/>
                </a:lnTo>
                <a:lnTo>
                  <a:pt x="13441" y="37444"/>
                </a:lnTo>
                <a:lnTo>
                  <a:pt x="15361" y="201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" name="object 166"/>
          <p:cNvSpPr/>
          <p:nvPr/>
        </p:nvSpPr>
        <p:spPr>
          <a:xfrm>
            <a:off x="3776761" y="6272509"/>
            <a:ext cx="97917" cy="116159"/>
          </a:xfrm>
          <a:custGeom>
            <a:avLst/>
            <a:gdLst/>
            <a:ahLst/>
            <a:cxnLst/>
            <a:rect l="l" t="t" r="r" b="b"/>
            <a:pathLst>
              <a:path w="97917" h="116159">
                <a:moveTo>
                  <a:pt x="94076" y="61432"/>
                </a:moveTo>
                <a:lnTo>
                  <a:pt x="95036" y="60472"/>
                </a:lnTo>
                <a:lnTo>
                  <a:pt x="96956" y="59512"/>
                </a:lnTo>
                <a:lnTo>
                  <a:pt x="97917" y="56631"/>
                </a:lnTo>
                <a:lnTo>
                  <a:pt x="97917" y="43190"/>
                </a:lnTo>
                <a:lnTo>
                  <a:pt x="96956" y="37429"/>
                </a:lnTo>
                <a:lnTo>
                  <a:pt x="95036" y="30708"/>
                </a:lnTo>
                <a:lnTo>
                  <a:pt x="93116" y="24947"/>
                </a:lnTo>
                <a:lnTo>
                  <a:pt x="90236" y="19187"/>
                </a:lnTo>
                <a:lnTo>
                  <a:pt x="86395" y="15346"/>
                </a:lnTo>
                <a:lnTo>
                  <a:pt x="82555" y="10561"/>
                </a:lnTo>
                <a:lnTo>
                  <a:pt x="77754" y="6720"/>
                </a:lnTo>
                <a:lnTo>
                  <a:pt x="71993" y="4785"/>
                </a:lnTo>
                <a:lnTo>
                  <a:pt x="66233" y="1904"/>
                </a:lnTo>
                <a:lnTo>
                  <a:pt x="59527" y="0"/>
                </a:lnTo>
                <a:lnTo>
                  <a:pt x="43205" y="0"/>
                </a:lnTo>
                <a:lnTo>
                  <a:pt x="36484" y="1904"/>
                </a:lnTo>
                <a:lnTo>
                  <a:pt x="29763" y="4785"/>
                </a:lnTo>
                <a:lnTo>
                  <a:pt x="25923" y="28788"/>
                </a:lnTo>
                <a:lnTo>
                  <a:pt x="28803" y="24947"/>
                </a:lnTo>
                <a:lnTo>
                  <a:pt x="30723" y="22067"/>
                </a:lnTo>
                <a:lnTo>
                  <a:pt x="34564" y="20147"/>
                </a:lnTo>
                <a:lnTo>
                  <a:pt x="37444" y="18242"/>
                </a:lnTo>
                <a:lnTo>
                  <a:pt x="41285" y="16306"/>
                </a:lnTo>
                <a:lnTo>
                  <a:pt x="46085" y="15346"/>
                </a:lnTo>
                <a:lnTo>
                  <a:pt x="59527" y="15346"/>
                </a:lnTo>
                <a:lnTo>
                  <a:pt x="66233" y="18242"/>
                </a:lnTo>
                <a:lnTo>
                  <a:pt x="71033" y="23987"/>
                </a:lnTo>
                <a:lnTo>
                  <a:pt x="76569" y="34602"/>
                </a:lnTo>
                <a:lnTo>
                  <a:pt x="77754" y="47990"/>
                </a:lnTo>
                <a:lnTo>
                  <a:pt x="21122" y="47990"/>
                </a:lnTo>
                <a:lnTo>
                  <a:pt x="21122" y="44150"/>
                </a:lnTo>
                <a:lnTo>
                  <a:pt x="18242" y="11506"/>
                </a:lnTo>
                <a:lnTo>
                  <a:pt x="14401" y="16306"/>
                </a:lnTo>
                <a:lnTo>
                  <a:pt x="9601" y="21107"/>
                </a:lnTo>
                <a:lnTo>
                  <a:pt x="6720" y="26868"/>
                </a:lnTo>
                <a:lnTo>
                  <a:pt x="3840" y="34549"/>
                </a:lnTo>
                <a:lnTo>
                  <a:pt x="1920" y="42230"/>
                </a:lnTo>
                <a:lnTo>
                  <a:pt x="0" y="49911"/>
                </a:lnTo>
                <a:lnTo>
                  <a:pt x="5" y="59435"/>
                </a:lnTo>
                <a:lnTo>
                  <a:pt x="1267" y="72631"/>
                </a:lnTo>
                <a:lnTo>
                  <a:pt x="3840" y="84475"/>
                </a:lnTo>
                <a:lnTo>
                  <a:pt x="5760" y="91196"/>
                </a:lnTo>
                <a:lnTo>
                  <a:pt x="9601" y="96956"/>
                </a:lnTo>
                <a:lnTo>
                  <a:pt x="13441" y="101757"/>
                </a:lnTo>
                <a:lnTo>
                  <a:pt x="18242" y="106542"/>
                </a:lnTo>
                <a:lnTo>
                  <a:pt x="24003" y="110383"/>
                </a:lnTo>
                <a:lnTo>
                  <a:pt x="30723" y="112318"/>
                </a:lnTo>
                <a:lnTo>
                  <a:pt x="36484" y="115183"/>
                </a:lnTo>
                <a:lnTo>
                  <a:pt x="44165" y="116159"/>
                </a:lnTo>
                <a:lnTo>
                  <a:pt x="63367" y="116159"/>
                </a:lnTo>
                <a:lnTo>
                  <a:pt x="67208" y="115183"/>
                </a:lnTo>
                <a:lnTo>
                  <a:pt x="71993" y="114223"/>
                </a:lnTo>
                <a:lnTo>
                  <a:pt x="75834" y="113263"/>
                </a:lnTo>
                <a:lnTo>
                  <a:pt x="78714" y="112318"/>
                </a:lnTo>
                <a:lnTo>
                  <a:pt x="82555" y="112318"/>
                </a:lnTo>
                <a:lnTo>
                  <a:pt x="85435" y="111343"/>
                </a:lnTo>
                <a:lnTo>
                  <a:pt x="87355" y="110383"/>
                </a:lnTo>
                <a:lnTo>
                  <a:pt x="89275" y="108478"/>
                </a:lnTo>
                <a:lnTo>
                  <a:pt x="91196" y="108478"/>
                </a:lnTo>
                <a:lnTo>
                  <a:pt x="91196" y="107502"/>
                </a:lnTo>
                <a:lnTo>
                  <a:pt x="92156" y="106542"/>
                </a:lnTo>
                <a:lnTo>
                  <a:pt x="92156" y="105597"/>
                </a:lnTo>
                <a:lnTo>
                  <a:pt x="93116" y="105597"/>
                </a:lnTo>
                <a:lnTo>
                  <a:pt x="93116" y="95036"/>
                </a:lnTo>
                <a:lnTo>
                  <a:pt x="92156" y="94076"/>
                </a:lnTo>
                <a:lnTo>
                  <a:pt x="92156" y="93101"/>
                </a:lnTo>
                <a:lnTo>
                  <a:pt x="87355" y="93101"/>
                </a:lnTo>
                <a:lnTo>
                  <a:pt x="85435" y="94076"/>
                </a:lnTo>
                <a:lnTo>
                  <a:pt x="83515" y="95036"/>
                </a:lnTo>
                <a:lnTo>
                  <a:pt x="81594" y="95981"/>
                </a:lnTo>
                <a:lnTo>
                  <a:pt x="78714" y="96956"/>
                </a:lnTo>
                <a:lnTo>
                  <a:pt x="75834" y="97916"/>
                </a:lnTo>
                <a:lnTo>
                  <a:pt x="72953" y="98877"/>
                </a:lnTo>
                <a:lnTo>
                  <a:pt x="68153" y="99822"/>
                </a:lnTo>
                <a:lnTo>
                  <a:pt x="64312" y="100797"/>
                </a:lnTo>
                <a:lnTo>
                  <a:pt x="48966" y="100797"/>
                </a:lnTo>
                <a:lnTo>
                  <a:pt x="43205" y="99822"/>
                </a:lnTo>
                <a:lnTo>
                  <a:pt x="39364" y="97916"/>
                </a:lnTo>
                <a:lnTo>
                  <a:pt x="34564" y="95981"/>
                </a:lnTo>
                <a:lnTo>
                  <a:pt x="30723" y="93101"/>
                </a:lnTo>
                <a:lnTo>
                  <a:pt x="28803" y="90236"/>
                </a:lnTo>
                <a:lnTo>
                  <a:pt x="25923" y="86395"/>
                </a:lnTo>
                <a:lnTo>
                  <a:pt x="24003" y="82555"/>
                </a:lnTo>
                <a:lnTo>
                  <a:pt x="23042" y="77754"/>
                </a:lnTo>
                <a:lnTo>
                  <a:pt x="21122" y="73913"/>
                </a:lnTo>
                <a:lnTo>
                  <a:pt x="21122" y="62392"/>
                </a:lnTo>
                <a:lnTo>
                  <a:pt x="92156" y="62392"/>
                </a:lnTo>
                <a:lnTo>
                  <a:pt x="94076" y="6143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" name="object 167"/>
          <p:cNvSpPr/>
          <p:nvPr/>
        </p:nvSpPr>
        <p:spPr>
          <a:xfrm>
            <a:off x="3795003" y="6277295"/>
            <a:ext cx="11521" cy="39364"/>
          </a:xfrm>
          <a:custGeom>
            <a:avLst/>
            <a:gdLst/>
            <a:ahLst/>
            <a:cxnLst/>
            <a:rect l="l" t="t" r="r" b="b"/>
            <a:pathLst>
              <a:path w="11521" h="39364">
                <a:moveTo>
                  <a:pt x="5760" y="2895"/>
                </a:moveTo>
                <a:lnTo>
                  <a:pt x="0" y="6720"/>
                </a:lnTo>
                <a:lnTo>
                  <a:pt x="2880" y="39364"/>
                </a:lnTo>
                <a:lnTo>
                  <a:pt x="3840" y="34564"/>
                </a:lnTo>
                <a:lnTo>
                  <a:pt x="4800" y="30723"/>
                </a:lnTo>
                <a:lnTo>
                  <a:pt x="5760" y="26883"/>
                </a:lnTo>
                <a:lnTo>
                  <a:pt x="7680" y="24002"/>
                </a:lnTo>
                <a:lnTo>
                  <a:pt x="11521" y="0"/>
                </a:lnTo>
                <a:lnTo>
                  <a:pt x="5760" y="289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" name="object 168"/>
          <p:cNvSpPr/>
          <p:nvPr/>
        </p:nvSpPr>
        <p:spPr>
          <a:xfrm>
            <a:off x="3891000" y="6360825"/>
            <a:ext cx="38389" cy="59512"/>
          </a:xfrm>
          <a:custGeom>
            <a:avLst/>
            <a:gdLst/>
            <a:ahLst/>
            <a:cxnLst/>
            <a:rect l="l" t="t" r="r" b="b"/>
            <a:pathLst>
              <a:path w="38389" h="59512">
                <a:moveTo>
                  <a:pt x="0" y="57591"/>
                </a:moveTo>
                <a:lnTo>
                  <a:pt x="0" y="58552"/>
                </a:lnTo>
                <a:lnTo>
                  <a:pt x="960" y="59512"/>
                </a:lnTo>
                <a:lnTo>
                  <a:pt x="12481" y="59512"/>
                </a:lnTo>
                <a:lnTo>
                  <a:pt x="13441" y="58552"/>
                </a:lnTo>
                <a:lnTo>
                  <a:pt x="14401" y="57591"/>
                </a:lnTo>
                <a:lnTo>
                  <a:pt x="15361" y="56631"/>
                </a:lnTo>
                <a:lnTo>
                  <a:pt x="31683" y="32628"/>
                </a:lnTo>
                <a:lnTo>
                  <a:pt x="32644" y="30708"/>
                </a:lnTo>
                <a:lnTo>
                  <a:pt x="33604" y="28788"/>
                </a:lnTo>
                <a:lnTo>
                  <a:pt x="34549" y="26868"/>
                </a:lnTo>
                <a:lnTo>
                  <a:pt x="35524" y="24947"/>
                </a:lnTo>
                <a:lnTo>
                  <a:pt x="36484" y="23027"/>
                </a:lnTo>
                <a:lnTo>
                  <a:pt x="37429" y="21107"/>
                </a:lnTo>
                <a:lnTo>
                  <a:pt x="37429" y="19187"/>
                </a:lnTo>
                <a:lnTo>
                  <a:pt x="38389" y="18227"/>
                </a:lnTo>
                <a:lnTo>
                  <a:pt x="38389" y="3840"/>
                </a:lnTo>
                <a:lnTo>
                  <a:pt x="37429" y="2880"/>
                </a:lnTo>
                <a:lnTo>
                  <a:pt x="36484" y="1920"/>
                </a:lnTo>
                <a:lnTo>
                  <a:pt x="35524" y="944"/>
                </a:lnTo>
                <a:lnTo>
                  <a:pt x="34549" y="944"/>
                </a:lnTo>
                <a:lnTo>
                  <a:pt x="33604" y="0"/>
                </a:lnTo>
                <a:lnTo>
                  <a:pt x="21122" y="0"/>
                </a:lnTo>
                <a:lnTo>
                  <a:pt x="20162" y="944"/>
                </a:lnTo>
                <a:lnTo>
                  <a:pt x="19202" y="944"/>
                </a:lnTo>
                <a:lnTo>
                  <a:pt x="18242" y="1920"/>
                </a:lnTo>
                <a:lnTo>
                  <a:pt x="17282" y="2880"/>
                </a:lnTo>
                <a:lnTo>
                  <a:pt x="16322" y="3840"/>
                </a:lnTo>
                <a:lnTo>
                  <a:pt x="16322" y="24003"/>
                </a:lnTo>
                <a:lnTo>
                  <a:pt x="0" y="56631"/>
                </a:lnTo>
                <a:lnTo>
                  <a:pt x="0" y="5759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" name="object 169"/>
          <p:cNvSpPr/>
          <p:nvPr/>
        </p:nvSpPr>
        <p:spPr>
          <a:xfrm>
            <a:off x="4010040" y="6272509"/>
            <a:ext cx="74874" cy="116159"/>
          </a:xfrm>
          <a:custGeom>
            <a:avLst/>
            <a:gdLst/>
            <a:ahLst/>
            <a:cxnLst/>
            <a:rect l="l" t="t" r="r" b="b"/>
            <a:pathLst>
              <a:path w="74874" h="116159">
                <a:moveTo>
                  <a:pt x="960" y="104637"/>
                </a:moveTo>
                <a:lnTo>
                  <a:pt x="960" y="105597"/>
                </a:lnTo>
                <a:lnTo>
                  <a:pt x="1920" y="107502"/>
                </a:lnTo>
                <a:lnTo>
                  <a:pt x="2865" y="107502"/>
                </a:lnTo>
                <a:lnTo>
                  <a:pt x="3840" y="108478"/>
                </a:lnTo>
                <a:lnTo>
                  <a:pt x="4800" y="109423"/>
                </a:lnTo>
                <a:lnTo>
                  <a:pt x="6720" y="110383"/>
                </a:lnTo>
                <a:lnTo>
                  <a:pt x="8641" y="111343"/>
                </a:lnTo>
                <a:lnTo>
                  <a:pt x="10561" y="112318"/>
                </a:lnTo>
                <a:lnTo>
                  <a:pt x="13426" y="113263"/>
                </a:lnTo>
                <a:lnTo>
                  <a:pt x="16306" y="114223"/>
                </a:lnTo>
                <a:lnTo>
                  <a:pt x="19202" y="115183"/>
                </a:lnTo>
                <a:lnTo>
                  <a:pt x="22082" y="115183"/>
                </a:lnTo>
                <a:lnTo>
                  <a:pt x="25923" y="116159"/>
                </a:lnTo>
                <a:lnTo>
                  <a:pt x="39349" y="116159"/>
                </a:lnTo>
                <a:lnTo>
                  <a:pt x="45110" y="115183"/>
                </a:lnTo>
                <a:lnTo>
                  <a:pt x="49910" y="114223"/>
                </a:lnTo>
                <a:lnTo>
                  <a:pt x="55671" y="112318"/>
                </a:lnTo>
                <a:lnTo>
                  <a:pt x="59512" y="110383"/>
                </a:lnTo>
                <a:lnTo>
                  <a:pt x="63352" y="107502"/>
                </a:lnTo>
                <a:lnTo>
                  <a:pt x="67193" y="104637"/>
                </a:lnTo>
                <a:lnTo>
                  <a:pt x="70073" y="100797"/>
                </a:lnTo>
                <a:lnTo>
                  <a:pt x="71993" y="96956"/>
                </a:lnTo>
                <a:lnTo>
                  <a:pt x="73913" y="93101"/>
                </a:lnTo>
                <a:lnTo>
                  <a:pt x="74874" y="88315"/>
                </a:lnTo>
                <a:lnTo>
                  <a:pt x="74874" y="77754"/>
                </a:lnTo>
                <a:lnTo>
                  <a:pt x="73913" y="73913"/>
                </a:lnTo>
                <a:lnTo>
                  <a:pt x="71993" y="71033"/>
                </a:lnTo>
                <a:lnTo>
                  <a:pt x="71033" y="67193"/>
                </a:lnTo>
                <a:lnTo>
                  <a:pt x="69113" y="64312"/>
                </a:lnTo>
                <a:lnTo>
                  <a:pt x="66233" y="62392"/>
                </a:lnTo>
                <a:lnTo>
                  <a:pt x="64312" y="60472"/>
                </a:lnTo>
                <a:lnTo>
                  <a:pt x="61432" y="57591"/>
                </a:lnTo>
                <a:lnTo>
                  <a:pt x="57591" y="56631"/>
                </a:lnTo>
                <a:lnTo>
                  <a:pt x="54711" y="54711"/>
                </a:lnTo>
                <a:lnTo>
                  <a:pt x="50871" y="52791"/>
                </a:lnTo>
                <a:lnTo>
                  <a:pt x="47990" y="51831"/>
                </a:lnTo>
                <a:lnTo>
                  <a:pt x="44150" y="50871"/>
                </a:lnTo>
                <a:lnTo>
                  <a:pt x="41269" y="48950"/>
                </a:lnTo>
                <a:lnTo>
                  <a:pt x="38389" y="47990"/>
                </a:lnTo>
                <a:lnTo>
                  <a:pt x="34549" y="47030"/>
                </a:lnTo>
                <a:lnTo>
                  <a:pt x="31668" y="45110"/>
                </a:lnTo>
                <a:lnTo>
                  <a:pt x="29763" y="44150"/>
                </a:lnTo>
                <a:lnTo>
                  <a:pt x="26868" y="42230"/>
                </a:lnTo>
                <a:lnTo>
                  <a:pt x="24947" y="40309"/>
                </a:lnTo>
                <a:lnTo>
                  <a:pt x="23042" y="38389"/>
                </a:lnTo>
                <a:lnTo>
                  <a:pt x="22082" y="36469"/>
                </a:lnTo>
                <a:lnTo>
                  <a:pt x="21107" y="33588"/>
                </a:lnTo>
                <a:lnTo>
                  <a:pt x="21107" y="26868"/>
                </a:lnTo>
                <a:lnTo>
                  <a:pt x="22082" y="24947"/>
                </a:lnTo>
                <a:lnTo>
                  <a:pt x="23042" y="23027"/>
                </a:lnTo>
                <a:lnTo>
                  <a:pt x="23987" y="21107"/>
                </a:lnTo>
                <a:lnTo>
                  <a:pt x="25923" y="20147"/>
                </a:lnTo>
                <a:lnTo>
                  <a:pt x="27828" y="18242"/>
                </a:lnTo>
                <a:lnTo>
                  <a:pt x="29763" y="17266"/>
                </a:lnTo>
                <a:lnTo>
                  <a:pt x="32628" y="16306"/>
                </a:lnTo>
                <a:lnTo>
                  <a:pt x="34549" y="15346"/>
                </a:lnTo>
                <a:lnTo>
                  <a:pt x="44150" y="15346"/>
                </a:lnTo>
                <a:lnTo>
                  <a:pt x="47990" y="16306"/>
                </a:lnTo>
                <a:lnTo>
                  <a:pt x="50871" y="16306"/>
                </a:lnTo>
                <a:lnTo>
                  <a:pt x="53751" y="17266"/>
                </a:lnTo>
                <a:lnTo>
                  <a:pt x="55671" y="18242"/>
                </a:lnTo>
                <a:lnTo>
                  <a:pt x="58552" y="19187"/>
                </a:lnTo>
                <a:lnTo>
                  <a:pt x="60472" y="20147"/>
                </a:lnTo>
                <a:lnTo>
                  <a:pt x="62392" y="21107"/>
                </a:lnTo>
                <a:lnTo>
                  <a:pt x="63352" y="22067"/>
                </a:lnTo>
                <a:lnTo>
                  <a:pt x="64312" y="23027"/>
                </a:lnTo>
                <a:lnTo>
                  <a:pt x="65272" y="23987"/>
                </a:lnTo>
                <a:lnTo>
                  <a:pt x="67193" y="23987"/>
                </a:lnTo>
                <a:lnTo>
                  <a:pt x="67193" y="23027"/>
                </a:lnTo>
                <a:lnTo>
                  <a:pt x="68153" y="23027"/>
                </a:lnTo>
                <a:lnTo>
                  <a:pt x="68153" y="22067"/>
                </a:lnTo>
                <a:lnTo>
                  <a:pt x="69113" y="21107"/>
                </a:lnTo>
                <a:lnTo>
                  <a:pt x="69113" y="9585"/>
                </a:lnTo>
                <a:lnTo>
                  <a:pt x="68153" y="9585"/>
                </a:lnTo>
                <a:lnTo>
                  <a:pt x="68153" y="8625"/>
                </a:lnTo>
                <a:lnTo>
                  <a:pt x="67193" y="7680"/>
                </a:lnTo>
                <a:lnTo>
                  <a:pt x="66233" y="7680"/>
                </a:lnTo>
                <a:lnTo>
                  <a:pt x="66233" y="6720"/>
                </a:lnTo>
                <a:lnTo>
                  <a:pt x="64312" y="5745"/>
                </a:lnTo>
                <a:lnTo>
                  <a:pt x="63352" y="4785"/>
                </a:lnTo>
                <a:lnTo>
                  <a:pt x="61432" y="3840"/>
                </a:lnTo>
                <a:lnTo>
                  <a:pt x="59512" y="3840"/>
                </a:lnTo>
                <a:lnTo>
                  <a:pt x="57591" y="2880"/>
                </a:lnTo>
                <a:lnTo>
                  <a:pt x="54711" y="1904"/>
                </a:lnTo>
                <a:lnTo>
                  <a:pt x="52791" y="1904"/>
                </a:lnTo>
                <a:lnTo>
                  <a:pt x="49910" y="960"/>
                </a:lnTo>
                <a:lnTo>
                  <a:pt x="47030" y="960"/>
                </a:lnTo>
                <a:lnTo>
                  <a:pt x="44150" y="0"/>
                </a:lnTo>
                <a:lnTo>
                  <a:pt x="34549" y="0"/>
                </a:lnTo>
                <a:lnTo>
                  <a:pt x="28788" y="960"/>
                </a:lnTo>
                <a:lnTo>
                  <a:pt x="23987" y="2880"/>
                </a:lnTo>
                <a:lnTo>
                  <a:pt x="19202" y="4785"/>
                </a:lnTo>
                <a:lnTo>
                  <a:pt x="15361" y="6720"/>
                </a:lnTo>
                <a:lnTo>
                  <a:pt x="12481" y="9585"/>
                </a:lnTo>
                <a:lnTo>
                  <a:pt x="8641" y="12466"/>
                </a:lnTo>
                <a:lnTo>
                  <a:pt x="6720" y="16306"/>
                </a:lnTo>
                <a:lnTo>
                  <a:pt x="4800" y="20147"/>
                </a:lnTo>
                <a:lnTo>
                  <a:pt x="2865" y="23987"/>
                </a:lnTo>
                <a:lnTo>
                  <a:pt x="2865" y="36469"/>
                </a:lnTo>
                <a:lnTo>
                  <a:pt x="3840" y="40309"/>
                </a:lnTo>
                <a:lnTo>
                  <a:pt x="4800" y="44150"/>
                </a:lnTo>
                <a:lnTo>
                  <a:pt x="6720" y="47030"/>
                </a:lnTo>
                <a:lnTo>
                  <a:pt x="8641" y="49911"/>
                </a:lnTo>
                <a:lnTo>
                  <a:pt x="10561" y="52791"/>
                </a:lnTo>
                <a:lnTo>
                  <a:pt x="13426" y="54711"/>
                </a:lnTo>
                <a:lnTo>
                  <a:pt x="16306" y="56631"/>
                </a:lnTo>
                <a:lnTo>
                  <a:pt x="19202" y="58552"/>
                </a:lnTo>
                <a:lnTo>
                  <a:pt x="23042" y="60472"/>
                </a:lnTo>
                <a:lnTo>
                  <a:pt x="25923" y="61432"/>
                </a:lnTo>
                <a:lnTo>
                  <a:pt x="28788" y="63352"/>
                </a:lnTo>
                <a:lnTo>
                  <a:pt x="32628" y="64312"/>
                </a:lnTo>
                <a:lnTo>
                  <a:pt x="35509" y="66233"/>
                </a:lnTo>
                <a:lnTo>
                  <a:pt x="38389" y="67193"/>
                </a:lnTo>
                <a:lnTo>
                  <a:pt x="42230" y="68153"/>
                </a:lnTo>
                <a:lnTo>
                  <a:pt x="45110" y="70073"/>
                </a:lnTo>
                <a:lnTo>
                  <a:pt x="47030" y="71033"/>
                </a:lnTo>
                <a:lnTo>
                  <a:pt x="49910" y="72953"/>
                </a:lnTo>
                <a:lnTo>
                  <a:pt x="51831" y="74874"/>
                </a:lnTo>
                <a:lnTo>
                  <a:pt x="53751" y="76794"/>
                </a:lnTo>
                <a:lnTo>
                  <a:pt x="54711" y="78714"/>
                </a:lnTo>
                <a:lnTo>
                  <a:pt x="55671" y="80634"/>
                </a:lnTo>
                <a:lnTo>
                  <a:pt x="55671" y="87355"/>
                </a:lnTo>
                <a:lnTo>
                  <a:pt x="54711" y="89260"/>
                </a:lnTo>
                <a:lnTo>
                  <a:pt x="53751" y="91196"/>
                </a:lnTo>
                <a:lnTo>
                  <a:pt x="52791" y="94076"/>
                </a:lnTo>
                <a:lnTo>
                  <a:pt x="51831" y="95036"/>
                </a:lnTo>
                <a:lnTo>
                  <a:pt x="49910" y="96956"/>
                </a:lnTo>
                <a:lnTo>
                  <a:pt x="47990" y="97916"/>
                </a:lnTo>
                <a:lnTo>
                  <a:pt x="45110" y="98877"/>
                </a:lnTo>
                <a:lnTo>
                  <a:pt x="42230" y="99822"/>
                </a:lnTo>
                <a:lnTo>
                  <a:pt x="40309" y="100797"/>
                </a:lnTo>
                <a:lnTo>
                  <a:pt x="24947" y="100797"/>
                </a:lnTo>
                <a:lnTo>
                  <a:pt x="22082" y="99822"/>
                </a:lnTo>
                <a:lnTo>
                  <a:pt x="18242" y="97916"/>
                </a:lnTo>
                <a:lnTo>
                  <a:pt x="15361" y="96956"/>
                </a:lnTo>
                <a:lnTo>
                  <a:pt x="13426" y="95981"/>
                </a:lnTo>
                <a:lnTo>
                  <a:pt x="10561" y="95036"/>
                </a:lnTo>
                <a:lnTo>
                  <a:pt x="8641" y="93101"/>
                </a:lnTo>
                <a:lnTo>
                  <a:pt x="6720" y="92156"/>
                </a:lnTo>
                <a:lnTo>
                  <a:pt x="5760" y="91196"/>
                </a:lnTo>
                <a:lnTo>
                  <a:pt x="960" y="91196"/>
                </a:lnTo>
                <a:lnTo>
                  <a:pt x="960" y="93101"/>
                </a:lnTo>
                <a:lnTo>
                  <a:pt x="0" y="94076"/>
                </a:lnTo>
                <a:lnTo>
                  <a:pt x="0" y="102702"/>
                </a:lnTo>
                <a:lnTo>
                  <a:pt x="960" y="1046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" name="object 170"/>
          <p:cNvSpPr/>
          <p:nvPr/>
        </p:nvSpPr>
        <p:spPr>
          <a:xfrm>
            <a:off x="4112757" y="6223543"/>
            <a:ext cx="19187" cy="164150"/>
          </a:xfrm>
          <a:custGeom>
            <a:avLst/>
            <a:gdLst/>
            <a:ahLst/>
            <a:cxnLst/>
            <a:rect l="l" t="t" r="r" b="b"/>
            <a:pathLst>
              <a:path w="19187" h="164150">
                <a:moveTo>
                  <a:pt x="0" y="1920"/>
                </a:moveTo>
                <a:lnTo>
                  <a:pt x="0" y="162229"/>
                </a:lnTo>
                <a:lnTo>
                  <a:pt x="960" y="162229"/>
                </a:lnTo>
                <a:lnTo>
                  <a:pt x="960" y="163189"/>
                </a:lnTo>
                <a:lnTo>
                  <a:pt x="4785" y="163189"/>
                </a:lnTo>
                <a:lnTo>
                  <a:pt x="5760" y="164150"/>
                </a:lnTo>
                <a:lnTo>
                  <a:pt x="12466" y="164150"/>
                </a:lnTo>
                <a:lnTo>
                  <a:pt x="14401" y="163189"/>
                </a:lnTo>
                <a:lnTo>
                  <a:pt x="17282" y="163189"/>
                </a:lnTo>
                <a:lnTo>
                  <a:pt x="17282" y="162229"/>
                </a:lnTo>
                <a:lnTo>
                  <a:pt x="18242" y="162229"/>
                </a:lnTo>
                <a:lnTo>
                  <a:pt x="19187" y="161284"/>
                </a:lnTo>
                <a:lnTo>
                  <a:pt x="19187" y="2880"/>
                </a:lnTo>
                <a:lnTo>
                  <a:pt x="18242" y="1920"/>
                </a:lnTo>
                <a:lnTo>
                  <a:pt x="17282" y="960"/>
                </a:lnTo>
                <a:lnTo>
                  <a:pt x="16306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" name="object 171"/>
          <p:cNvSpPr/>
          <p:nvPr/>
        </p:nvSpPr>
        <p:spPr>
          <a:xfrm>
            <a:off x="4159788" y="6272509"/>
            <a:ext cx="105597" cy="116159"/>
          </a:xfrm>
          <a:custGeom>
            <a:avLst/>
            <a:gdLst/>
            <a:ahLst/>
            <a:cxnLst/>
            <a:rect l="l" t="t" r="r" b="b"/>
            <a:pathLst>
              <a:path w="105597" h="116159">
                <a:moveTo>
                  <a:pt x="0" y="59512"/>
                </a:moveTo>
                <a:lnTo>
                  <a:pt x="0" y="68153"/>
                </a:lnTo>
                <a:lnTo>
                  <a:pt x="960" y="75834"/>
                </a:lnTo>
                <a:lnTo>
                  <a:pt x="2880" y="83515"/>
                </a:lnTo>
                <a:lnTo>
                  <a:pt x="4800" y="90236"/>
                </a:lnTo>
                <a:lnTo>
                  <a:pt x="8641" y="95981"/>
                </a:lnTo>
                <a:lnTo>
                  <a:pt x="12481" y="101757"/>
                </a:lnTo>
                <a:lnTo>
                  <a:pt x="17282" y="106542"/>
                </a:lnTo>
                <a:lnTo>
                  <a:pt x="22082" y="110383"/>
                </a:lnTo>
                <a:lnTo>
                  <a:pt x="22082" y="74874"/>
                </a:lnTo>
                <a:lnTo>
                  <a:pt x="21122" y="69113"/>
                </a:lnTo>
                <a:lnTo>
                  <a:pt x="20162" y="64312"/>
                </a:lnTo>
                <a:lnTo>
                  <a:pt x="20162" y="51831"/>
                </a:lnTo>
                <a:lnTo>
                  <a:pt x="21122" y="46070"/>
                </a:lnTo>
                <a:lnTo>
                  <a:pt x="22082" y="41269"/>
                </a:lnTo>
                <a:lnTo>
                  <a:pt x="24002" y="36469"/>
                </a:lnTo>
                <a:lnTo>
                  <a:pt x="25923" y="31668"/>
                </a:lnTo>
                <a:lnTo>
                  <a:pt x="27843" y="28788"/>
                </a:lnTo>
                <a:lnTo>
                  <a:pt x="30723" y="24947"/>
                </a:lnTo>
                <a:lnTo>
                  <a:pt x="34564" y="22067"/>
                </a:lnTo>
                <a:lnTo>
                  <a:pt x="38404" y="19187"/>
                </a:lnTo>
                <a:lnTo>
                  <a:pt x="42245" y="17266"/>
                </a:lnTo>
                <a:lnTo>
                  <a:pt x="47045" y="16306"/>
                </a:lnTo>
                <a:lnTo>
                  <a:pt x="59512" y="16306"/>
                </a:lnTo>
                <a:lnTo>
                  <a:pt x="64328" y="18242"/>
                </a:lnTo>
                <a:lnTo>
                  <a:pt x="68168" y="20147"/>
                </a:lnTo>
                <a:lnTo>
                  <a:pt x="72953" y="22067"/>
                </a:lnTo>
                <a:lnTo>
                  <a:pt x="75849" y="24947"/>
                </a:lnTo>
                <a:lnTo>
                  <a:pt x="78714" y="28788"/>
                </a:lnTo>
                <a:lnTo>
                  <a:pt x="80634" y="32628"/>
                </a:lnTo>
                <a:lnTo>
                  <a:pt x="82555" y="37429"/>
                </a:lnTo>
                <a:lnTo>
                  <a:pt x="83515" y="42230"/>
                </a:lnTo>
                <a:lnTo>
                  <a:pt x="84475" y="47990"/>
                </a:lnTo>
                <a:lnTo>
                  <a:pt x="85435" y="52791"/>
                </a:lnTo>
                <a:lnTo>
                  <a:pt x="85435" y="64312"/>
                </a:lnTo>
                <a:lnTo>
                  <a:pt x="84475" y="70073"/>
                </a:lnTo>
                <a:lnTo>
                  <a:pt x="83515" y="75834"/>
                </a:lnTo>
                <a:lnTo>
                  <a:pt x="81594" y="80634"/>
                </a:lnTo>
                <a:lnTo>
                  <a:pt x="79674" y="84475"/>
                </a:lnTo>
                <a:lnTo>
                  <a:pt x="77754" y="88315"/>
                </a:lnTo>
                <a:lnTo>
                  <a:pt x="74874" y="92156"/>
                </a:lnTo>
                <a:lnTo>
                  <a:pt x="71033" y="95036"/>
                </a:lnTo>
                <a:lnTo>
                  <a:pt x="67193" y="96956"/>
                </a:lnTo>
                <a:lnTo>
                  <a:pt x="63352" y="98877"/>
                </a:lnTo>
                <a:lnTo>
                  <a:pt x="58567" y="99822"/>
                </a:lnTo>
                <a:lnTo>
                  <a:pt x="46085" y="99822"/>
                </a:lnTo>
                <a:lnTo>
                  <a:pt x="41285" y="98877"/>
                </a:lnTo>
                <a:lnTo>
                  <a:pt x="37444" y="96956"/>
                </a:lnTo>
                <a:lnTo>
                  <a:pt x="32644" y="94076"/>
                </a:lnTo>
                <a:lnTo>
                  <a:pt x="29763" y="91196"/>
                </a:lnTo>
                <a:lnTo>
                  <a:pt x="26883" y="87355"/>
                </a:lnTo>
                <a:lnTo>
                  <a:pt x="28803" y="112318"/>
                </a:lnTo>
                <a:lnTo>
                  <a:pt x="35524" y="115183"/>
                </a:lnTo>
                <a:lnTo>
                  <a:pt x="43205" y="116159"/>
                </a:lnTo>
                <a:lnTo>
                  <a:pt x="60487" y="116159"/>
                </a:lnTo>
                <a:lnTo>
                  <a:pt x="68168" y="115183"/>
                </a:lnTo>
                <a:lnTo>
                  <a:pt x="74874" y="112318"/>
                </a:lnTo>
                <a:lnTo>
                  <a:pt x="81594" y="109423"/>
                </a:lnTo>
                <a:lnTo>
                  <a:pt x="87355" y="104637"/>
                </a:lnTo>
                <a:lnTo>
                  <a:pt x="92156" y="99822"/>
                </a:lnTo>
                <a:lnTo>
                  <a:pt x="96956" y="94076"/>
                </a:lnTo>
                <a:lnTo>
                  <a:pt x="99837" y="88315"/>
                </a:lnTo>
                <a:lnTo>
                  <a:pt x="102717" y="80634"/>
                </a:lnTo>
                <a:lnTo>
                  <a:pt x="104637" y="73913"/>
                </a:lnTo>
                <a:lnTo>
                  <a:pt x="105597" y="66233"/>
                </a:lnTo>
                <a:lnTo>
                  <a:pt x="105597" y="47990"/>
                </a:lnTo>
                <a:lnTo>
                  <a:pt x="104637" y="40309"/>
                </a:lnTo>
                <a:lnTo>
                  <a:pt x="102717" y="33588"/>
                </a:lnTo>
                <a:lnTo>
                  <a:pt x="99837" y="26868"/>
                </a:lnTo>
                <a:lnTo>
                  <a:pt x="96956" y="20147"/>
                </a:lnTo>
                <a:lnTo>
                  <a:pt x="93116" y="15346"/>
                </a:lnTo>
                <a:lnTo>
                  <a:pt x="88315" y="10561"/>
                </a:lnTo>
                <a:lnTo>
                  <a:pt x="82555" y="6720"/>
                </a:lnTo>
                <a:lnTo>
                  <a:pt x="76794" y="3840"/>
                </a:lnTo>
                <a:lnTo>
                  <a:pt x="70073" y="1904"/>
                </a:lnTo>
                <a:lnTo>
                  <a:pt x="62392" y="0"/>
                </a:lnTo>
                <a:lnTo>
                  <a:pt x="45125" y="0"/>
                </a:lnTo>
                <a:lnTo>
                  <a:pt x="36484" y="1904"/>
                </a:lnTo>
                <a:lnTo>
                  <a:pt x="30723" y="4785"/>
                </a:lnTo>
                <a:lnTo>
                  <a:pt x="23042" y="7680"/>
                </a:lnTo>
                <a:lnTo>
                  <a:pt x="18242" y="11506"/>
                </a:lnTo>
                <a:lnTo>
                  <a:pt x="13441" y="17266"/>
                </a:lnTo>
                <a:lnTo>
                  <a:pt x="8641" y="22067"/>
                </a:lnTo>
                <a:lnTo>
                  <a:pt x="5760" y="28788"/>
                </a:lnTo>
                <a:lnTo>
                  <a:pt x="2880" y="35509"/>
                </a:lnTo>
                <a:lnTo>
                  <a:pt x="960" y="43190"/>
                </a:lnTo>
                <a:lnTo>
                  <a:pt x="0" y="50871"/>
                </a:lnTo>
                <a:lnTo>
                  <a:pt x="0" y="5951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" name="object 172"/>
          <p:cNvSpPr/>
          <p:nvPr/>
        </p:nvSpPr>
        <p:spPr>
          <a:xfrm>
            <a:off x="4181871" y="6347383"/>
            <a:ext cx="6720" cy="37444"/>
          </a:xfrm>
          <a:custGeom>
            <a:avLst/>
            <a:gdLst/>
            <a:ahLst/>
            <a:cxnLst/>
            <a:rect l="l" t="t" r="r" b="b"/>
            <a:pathLst>
              <a:path w="6720" h="37444">
                <a:moveTo>
                  <a:pt x="6720" y="37444"/>
                </a:moveTo>
                <a:lnTo>
                  <a:pt x="4800" y="12481"/>
                </a:lnTo>
                <a:lnTo>
                  <a:pt x="2880" y="8641"/>
                </a:lnTo>
                <a:lnTo>
                  <a:pt x="960" y="4800"/>
                </a:lnTo>
                <a:lnTo>
                  <a:pt x="0" y="0"/>
                </a:lnTo>
                <a:lnTo>
                  <a:pt x="0" y="35509"/>
                </a:lnTo>
                <a:lnTo>
                  <a:pt x="6720" y="374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" name="object 173"/>
          <p:cNvSpPr/>
          <p:nvPr/>
        </p:nvSpPr>
        <p:spPr>
          <a:xfrm>
            <a:off x="4281708" y="6274414"/>
            <a:ext cx="117119" cy="113278"/>
          </a:xfrm>
          <a:custGeom>
            <a:avLst/>
            <a:gdLst/>
            <a:ahLst/>
            <a:cxnLst/>
            <a:rect l="l" t="t" r="r" b="b"/>
            <a:pathLst>
              <a:path w="117119" h="113278">
                <a:moveTo>
                  <a:pt x="47030" y="113278"/>
                </a:moveTo>
                <a:lnTo>
                  <a:pt x="46070" y="92171"/>
                </a:lnTo>
                <a:lnTo>
                  <a:pt x="45125" y="113278"/>
                </a:lnTo>
                <a:lnTo>
                  <a:pt x="47030" y="113278"/>
                </a:lnTo>
                <a:close/>
              </a:path>
              <a:path w="117119" h="113278">
                <a:moveTo>
                  <a:pt x="117119" y="113278"/>
                </a:moveTo>
                <a:lnTo>
                  <a:pt x="115199" y="92171"/>
                </a:lnTo>
                <a:lnTo>
                  <a:pt x="115199" y="113278"/>
                </a:lnTo>
                <a:lnTo>
                  <a:pt x="117119" y="113278"/>
                </a:lnTo>
                <a:close/>
              </a:path>
              <a:path w="117119" h="113278">
                <a:moveTo>
                  <a:pt x="19202" y="975"/>
                </a:moveTo>
                <a:lnTo>
                  <a:pt x="17282" y="975"/>
                </a:lnTo>
                <a:lnTo>
                  <a:pt x="16322" y="0"/>
                </a:lnTo>
                <a:lnTo>
                  <a:pt x="3840" y="0"/>
                </a:lnTo>
                <a:lnTo>
                  <a:pt x="2880" y="975"/>
                </a:lnTo>
                <a:lnTo>
                  <a:pt x="1920" y="975"/>
                </a:lnTo>
                <a:lnTo>
                  <a:pt x="960" y="1935"/>
                </a:lnTo>
                <a:lnTo>
                  <a:pt x="0" y="1935"/>
                </a:lnTo>
                <a:lnTo>
                  <a:pt x="0" y="5775"/>
                </a:lnTo>
                <a:lnTo>
                  <a:pt x="960" y="6720"/>
                </a:lnTo>
                <a:lnTo>
                  <a:pt x="960" y="8656"/>
                </a:lnTo>
                <a:lnTo>
                  <a:pt x="32644" y="108478"/>
                </a:lnTo>
                <a:lnTo>
                  <a:pt x="32644" y="110413"/>
                </a:lnTo>
                <a:lnTo>
                  <a:pt x="33604" y="110413"/>
                </a:lnTo>
                <a:lnTo>
                  <a:pt x="33604" y="111358"/>
                </a:lnTo>
                <a:lnTo>
                  <a:pt x="34564" y="111358"/>
                </a:lnTo>
                <a:lnTo>
                  <a:pt x="35509" y="112318"/>
                </a:lnTo>
                <a:lnTo>
                  <a:pt x="39349" y="112318"/>
                </a:lnTo>
                <a:lnTo>
                  <a:pt x="40325" y="113278"/>
                </a:lnTo>
                <a:lnTo>
                  <a:pt x="45125" y="113278"/>
                </a:lnTo>
                <a:lnTo>
                  <a:pt x="46070" y="92171"/>
                </a:lnTo>
                <a:lnTo>
                  <a:pt x="47030" y="113278"/>
                </a:lnTo>
                <a:lnTo>
                  <a:pt x="49910" y="113278"/>
                </a:lnTo>
                <a:lnTo>
                  <a:pt x="50871" y="112318"/>
                </a:lnTo>
                <a:lnTo>
                  <a:pt x="54711" y="112318"/>
                </a:lnTo>
                <a:lnTo>
                  <a:pt x="55671" y="111358"/>
                </a:lnTo>
                <a:lnTo>
                  <a:pt x="56631" y="111358"/>
                </a:lnTo>
                <a:lnTo>
                  <a:pt x="57591" y="110413"/>
                </a:lnTo>
                <a:lnTo>
                  <a:pt x="58552" y="109438"/>
                </a:lnTo>
                <a:lnTo>
                  <a:pt x="58552" y="108478"/>
                </a:lnTo>
                <a:lnTo>
                  <a:pt x="78714" y="32644"/>
                </a:lnTo>
                <a:lnTo>
                  <a:pt x="78714" y="30723"/>
                </a:lnTo>
                <a:lnTo>
                  <a:pt x="79674" y="32644"/>
                </a:lnTo>
                <a:lnTo>
                  <a:pt x="101757" y="108478"/>
                </a:lnTo>
                <a:lnTo>
                  <a:pt x="101757" y="110413"/>
                </a:lnTo>
                <a:lnTo>
                  <a:pt x="102717" y="110413"/>
                </a:lnTo>
                <a:lnTo>
                  <a:pt x="102717" y="111358"/>
                </a:lnTo>
                <a:lnTo>
                  <a:pt x="103677" y="111358"/>
                </a:lnTo>
                <a:lnTo>
                  <a:pt x="104637" y="112318"/>
                </a:lnTo>
                <a:lnTo>
                  <a:pt x="108478" y="112318"/>
                </a:lnTo>
                <a:lnTo>
                  <a:pt x="110398" y="113278"/>
                </a:lnTo>
                <a:lnTo>
                  <a:pt x="115199" y="113278"/>
                </a:lnTo>
                <a:lnTo>
                  <a:pt x="115199" y="92171"/>
                </a:lnTo>
                <a:lnTo>
                  <a:pt x="117119" y="113278"/>
                </a:lnTo>
                <a:lnTo>
                  <a:pt x="119039" y="113278"/>
                </a:lnTo>
                <a:lnTo>
                  <a:pt x="120959" y="112318"/>
                </a:lnTo>
                <a:lnTo>
                  <a:pt x="124800" y="112318"/>
                </a:lnTo>
                <a:lnTo>
                  <a:pt x="125760" y="111358"/>
                </a:lnTo>
                <a:lnTo>
                  <a:pt x="126705" y="110413"/>
                </a:lnTo>
                <a:lnTo>
                  <a:pt x="127680" y="109438"/>
                </a:lnTo>
                <a:lnTo>
                  <a:pt x="127680" y="108478"/>
                </a:lnTo>
                <a:lnTo>
                  <a:pt x="158389" y="8656"/>
                </a:lnTo>
                <a:lnTo>
                  <a:pt x="159349" y="7680"/>
                </a:lnTo>
                <a:lnTo>
                  <a:pt x="159349" y="5775"/>
                </a:lnTo>
                <a:lnTo>
                  <a:pt x="160309" y="4815"/>
                </a:lnTo>
                <a:lnTo>
                  <a:pt x="160309" y="2880"/>
                </a:lnTo>
                <a:lnTo>
                  <a:pt x="159349" y="1935"/>
                </a:lnTo>
                <a:lnTo>
                  <a:pt x="158389" y="975"/>
                </a:lnTo>
                <a:lnTo>
                  <a:pt x="157429" y="975"/>
                </a:lnTo>
                <a:lnTo>
                  <a:pt x="156469" y="0"/>
                </a:lnTo>
                <a:lnTo>
                  <a:pt x="145922" y="0"/>
                </a:lnTo>
                <a:lnTo>
                  <a:pt x="144947" y="975"/>
                </a:lnTo>
                <a:lnTo>
                  <a:pt x="142082" y="975"/>
                </a:lnTo>
                <a:lnTo>
                  <a:pt x="141107" y="1935"/>
                </a:lnTo>
                <a:lnTo>
                  <a:pt x="141107" y="2880"/>
                </a:lnTo>
                <a:lnTo>
                  <a:pt x="140147" y="2880"/>
                </a:lnTo>
                <a:lnTo>
                  <a:pt x="140147" y="3840"/>
                </a:lnTo>
                <a:lnTo>
                  <a:pt x="115199" y="91196"/>
                </a:lnTo>
                <a:lnTo>
                  <a:pt x="89275" y="3840"/>
                </a:lnTo>
                <a:lnTo>
                  <a:pt x="89275" y="1935"/>
                </a:lnTo>
                <a:lnTo>
                  <a:pt x="88315" y="1935"/>
                </a:lnTo>
                <a:lnTo>
                  <a:pt x="88315" y="975"/>
                </a:lnTo>
                <a:lnTo>
                  <a:pt x="86395" y="975"/>
                </a:lnTo>
                <a:lnTo>
                  <a:pt x="85435" y="0"/>
                </a:lnTo>
                <a:lnTo>
                  <a:pt x="74874" y="0"/>
                </a:lnTo>
                <a:lnTo>
                  <a:pt x="73913" y="975"/>
                </a:lnTo>
                <a:lnTo>
                  <a:pt x="71993" y="975"/>
                </a:lnTo>
                <a:lnTo>
                  <a:pt x="71033" y="1935"/>
                </a:lnTo>
                <a:lnTo>
                  <a:pt x="70073" y="2880"/>
                </a:lnTo>
                <a:lnTo>
                  <a:pt x="70073" y="3840"/>
                </a:lnTo>
                <a:lnTo>
                  <a:pt x="46070" y="91196"/>
                </a:lnTo>
                <a:lnTo>
                  <a:pt x="20162" y="3840"/>
                </a:lnTo>
                <a:lnTo>
                  <a:pt x="20162" y="1935"/>
                </a:lnTo>
                <a:lnTo>
                  <a:pt x="19202" y="1935"/>
                </a:lnTo>
                <a:lnTo>
                  <a:pt x="19202" y="9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" name="object 174"/>
          <p:cNvSpPr/>
          <p:nvPr/>
        </p:nvSpPr>
        <p:spPr>
          <a:xfrm>
            <a:off x="4465060" y="6223543"/>
            <a:ext cx="20162" cy="164150"/>
          </a:xfrm>
          <a:custGeom>
            <a:avLst/>
            <a:gdLst/>
            <a:ahLst/>
            <a:cxnLst/>
            <a:rect l="l" t="t" r="r" b="b"/>
            <a:pathLst>
              <a:path w="20162" h="164150">
                <a:moveTo>
                  <a:pt x="18242" y="163189"/>
                </a:moveTo>
                <a:lnTo>
                  <a:pt x="18242" y="162229"/>
                </a:lnTo>
                <a:lnTo>
                  <a:pt x="19202" y="162229"/>
                </a:lnTo>
                <a:lnTo>
                  <a:pt x="20162" y="161284"/>
                </a:lnTo>
                <a:lnTo>
                  <a:pt x="20162" y="2880"/>
                </a:lnTo>
                <a:lnTo>
                  <a:pt x="19202" y="1920"/>
                </a:lnTo>
                <a:lnTo>
                  <a:pt x="18242" y="960"/>
                </a:lnTo>
                <a:lnTo>
                  <a:pt x="17282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61284"/>
                </a:lnTo>
                <a:lnTo>
                  <a:pt x="960" y="161284"/>
                </a:lnTo>
                <a:lnTo>
                  <a:pt x="960" y="162229"/>
                </a:lnTo>
                <a:lnTo>
                  <a:pt x="1920" y="162229"/>
                </a:lnTo>
                <a:lnTo>
                  <a:pt x="1920" y="163189"/>
                </a:lnTo>
                <a:lnTo>
                  <a:pt x="5760" y="163189"/>
                </a:lnTo>
                <a:lnTo>
                  <a:pt x="6720" y="164150"/>
                </a:lnTo>
                <a:lnTo>
                  <a:pt x="13441" y="164150"/>
                </a:lnTo>
                <a:lnTo>
                  <a:pt x="14401" y="163189"/>
                </a:lnTo>
                <a:lnTo>
                  <a:pt x="18242" y="16318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" name="object 175"/>
          <p:cNvSpPr/>
          <p:nvPr/>
        </p:nvSpPr>
        <p:spPr>
          <a:xfrm>
            <a:off x="4506330" y="6274414"/>
            <a:ext cx="100797" cy="154564"/>
          </a:xfrm>
          <a:custGeom>
            <a:avLst/>
            <a:gdLst/>
            <a:ahLst/>
            <a:cxnLst/>
            <a:rect l="l" t="t" r="r" b="b"/>
            <a:pathLst>
              <a:path w="100797" h="154564">
                <a:moveTo>
                  <a:pt x="41285" y="112318"/>
                </a:moveTo>
                <a:lnTo>
                  <a:pt x="42245" y="112318"/>
                </a:lnTo>
                <a:lnTo>
                  <a:pt x="27843" y="148803"/>
                </a:lnTo>
                <a:lnTo>
                  <a:pt x="26883" y="149763"/>
                </a:lnTo>
                <a:lnTo>
                  <a:pt x="26883" y="153603"/>
                </a:lnTo>
                <a:lnTo>
                  <a:pt x="27843" y="153603"/>
                </a:lnTo>
                <a:lnTo>
                  <a:pt x="28803" y="154564"/>
                </a:lnTo>
                <a:lnTo>
                  <a:pt x="42245" y="154564"/>
                </a:lnTo>
                <a:lnTo>
                  <a:pt x="44165" y="153603"/>
                </a:lnTo>
                <a:lnTo>
                  <a:pt x="46085" y="153603"/>
                </a:lnTo>
                <a:lnTo>
                  <a:pt x="48006" y="152643"/>
                </a:lnTo>
                <a:lnTo>
                  <a:pt x="48006" y="150723"/>
                </a:lnTo>
                <a:lnTo>
                  <a:pt x="62407" y="112318"/>
                </a:lnTo>
                <a:lnTo>
                  <a:pt x="99852" y="7680"/>
                </a:lnTo>
                <a:lnTo>
                  <a:pt x="100797" y="5775"/>
                </a:lnTo>
                <a:lnTo>
                  <a:pt x="100797" y="1935"/>
                </a:lnTo>
                <a:lnTo>
                  <a:pt x="99852" y="1935"/>
                </a:lnTo>
                <a:lnTo>
                  <a:pt x="98892" y="975"/>
                </a:lnTo>
                <a:lnTo>
                  <a:pt x="96972" y="975"/>
                </a:lnTo>
                <a:lnTo>
                  <a:pt x="95051" y="0"/>
                </a:lnTo>
                <a:lnTo>
                  <a:pt x="86410" y="0"/>
                </a:lnTo>
                <a:lnTo>
                  <a:pt x="85450" y="975"/>
                </a:lnTo>
                <a:lnTo>
                  <a:pt x="83530" y="975"/>
                </a:lnTo>
                <a:lnTo>
                  <a:pt x="82570" y="1935"/>
                </a:lnTo>
                <a:lnTo>
                  <a:pt x="81610" y="1935"/>
                </a:lnTo>
                <a:lnTo>
                  <a:pt x="81610" y="2880"/>
                </a:lnTo>
                <a:lnTo>
                  <a:pt x="80650" y="3840"/>
                </a:lnTo>
                <a:lnTo>
                  <a:pt x="51846" y="89291"/>
                </a:lnTo>
                <a:lnTo>
                  <a:pt x="50886" y="89291"/>
                </a:lnTo>
                <a:lnTo>
                  <a:pt x="21122" y="4815"/>
                </a:lnTo>
                <a:lnTo>
                  <a:pt x="21122" y="3840"/>
                </a:lnTo>
                <a:lnTo>
                  <a:pt x="20162" y="2880"/>
                </a:lnTo>
                <a:lnTo>
                  <a:pt x="20162" y="1935"/>
                </a:lnTo>
                <a:lnTo>
                  <a:pt x="19217" y="1935"/>
                </a:lnTo>
                <a:lnTo>
                  <a:pt x="19217" y="975"/>
                </a:lnTo>
                <a:lnTo>
                  <a:pt x="17282" y="975"/>
                </a:lnTo>
                <a:lnTo>
                  <a:pt x="16337" y="0"/>
                </a:lnTo>
                <a:lnTo>
                  <a:pt x="5775" y="0"/>
                </a:lnTo>
                <a:lnTo>
                  <a:pt x="3855" y="975"/>
                </a:lnTo>
                <a:lnTo>
                  <a:pt x="1935" y="975"/>
                </a:lnTo>
                <a:lnTo>
                  <a:pt x="975" y="1935"/>
                </a:lnTo>
                <a:lnTo>
                  <a:pt x="0" y="1935"/>
                </a:lnTo>
                <a:lnTo>
                  <a:pt x="0" y="5775"/>
                </a:lnTo>
                <a:lnTo>
                  <a:pt x="975" y="7680"/>
                </a:lnTo>
                <a:lnTo>
                  <a:pt x="38404" y="108478"/>
                </a:lnTo>
                <a:lnTo>
                  <a:pt x="39364" y="109438"/>
                </a:lnTo>
                <a:lnTo>
                  <a:pt x="39364" y="110413"/>
                </a:lnTo>
                <a:lnTo>
                  <a:pt x="40325" y="110413"/>
                </a:lnTo>
                <a:lnTo>
                  <a:pt x="40325" y="111358"/>
                </a:lnTo>
                <a:lnTo>
                  <a:pt x="41285" y="11231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" name="object 176"/>
          <p:cNvSpPr/>
          <p:nvPr/>
        </p:nvSpPr>
        <p:spPr>
          <a:xfrm>
            <a:off x="4612904" y="6360825"/>
            <a:ext cx="25908" cy="26868"/>
          </a:xfrm>
          <a:custGeom>
            <a:avLst/>
            <a:gdLst/>
            <a:ahLst/>
            <a:cxnLst/>
            <a:rect l="l" t="t" r="r" b="b"/>
            <a:pathLst>
              <a:path w="25908" h="26868">
                <a:moveTo>
                  <a:pt x="25908" y="13441"/>
                </a:moveTo>
                <a:lnTo>
                  <a:pt x="25908" y="7665"/>
                </a:lnTo>
                <a:lnTo>
                  <a:pt x="24947" y="3840"/>
                </a:lnTo>
                <a:lnTo>
                  <a:pt x="23027" y="1920"/>
                </a:lnTo>
                <a:lnTo>
                  <a:pt x="21107" y="0"/>
                </a:lnTo>
                <a:lnTo>
                  <a:pt x="8625" y="0"/>
                </a:lnTo>
                <a:lnTo>
                  <a:pt x="4785" y="944"/>
                </a:lnTo>
                <a:lnTo>
                  <a:pt x="2880" y="2880"/>
                </a:lnTo>
                <a:lnTo>
                  <a:pt x="944" y="3840"/>
                </a:lnTo>
                <a:lnTo>
                  <a:pt x="0" y="7665"/>
                </a:lnTo>
                <a:lnTo>
                  <a:pt x="0" y="19187"/>
                </a:lnTo>
                <a:lnTo>
                  <a:pt x="944" y="22067"/>
                </a:lnTo>
                <a:lnTo>
                  <a:pt x="2880" y="24003"/>
                </a:lnTo>
                <a:lnTo>
                  <a:pt x="4785" y="25908"/>
                </a:lnTo>
                <a:lnTo>
                  <a:pt x="7680" y="26868"/>
                </a:lnTo>
                <a:lnTo>
                  <a:pt x="17266" y="26868"/>
                </a:lnTo>
                <a:lnTo>
                  <a:pt x="21107" y="25908"/>
                </a:lnTo>
                <a:lnTo>
                  <a:pt x="23027" y="24003"/>
                </a:lnTo>
                <a:lnTo>
                  <a:pt x="24947" y="22067"/>
                </a:lnTo>
                <a:lnTo>
                  <a:pt x="25908" y="18227"/>
                </a:lnTo>
                <a:lnTo>
                  <a:pt x="25908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" name="object 177"/>
          <p:cNvSpPr/>
          <p:nvPr/>
        </p:nvSpPr>
        <p:spPr>
          <a:xfrm>
            <a:off x="1515070" y="6619052"/>
            <a:ext cx="59525" cy="59527"/>
          </a:xfrm>
          <a:custGeom>
            <a:avLst/>
            <a:gdLst/>
            <a:ahLst/>
            <a:cxnLst/>
            <a:rect l="l" t="t" r="r" b="b"/>
            <a:pathLst>
              <a:path w="59525" h="59527">
                <a:moveTo>
                  <a:pt x="0" y="29763"/>
                </a:moveTo>
                <a:lnTo>
                  <a:pt x="0" y="37444"/>
                </a:lnTo>
                <a:lnTo>
                  <a:pt x="2880" y="45125"/>
                </a:lnTo>
                <a:lnTo>
                  <a:pt x="8644" y="50871"/>
                </a:lnTo>
                <a:lnTo>
                  <a:pt x="14400" y="56631"/>
                </a:lnTo>
                <a:lnTo>
                  <a:pt x="22081" y="59527"/>
                </a:lnTo>
                <a:lnTo>
                  <a:pt x="38403" y="59527"/>
                </a:lnTo>
                <a:lnTo>
                  <a:pt x="45124" y="56631"/>
                </a:lnTo>
                <a:lnTo>
                  <a:pt x="50884" y="50871"/>
                </a:lnTo>
                <a:lnTo>
                  <a:pt x="56630" y="45125"/>
                </a:lnTo>
                <a:lnTo>
                  <a:pt x="59525" y="37444"/>
                </a:lnTo>
                <a:lnTo>
                  <a:pt x="59525" y="21122"/>
                </a:lnTo>
                <a:lnTo>
                  <a:pt x="56630" y="14401"/>
                </a:lnTo>
                <a:lnTo>
                  <a:pt x="50884" y="8641"/>
                </a:lnTo>
                <a:lnTo>
                  <a:pt x="45124" y="2880"/>
                </a:lnTo>
                <a:lnTo>
                  <a:pt x="38403" y="0"/>
                </a:lnTo>
                <a:lnTo>
                  <a:pt x="22081" y="0"/>
                </a:lnTo>
                <a:lnTo>
                  <a:pt x="14400" y="2880"/>
                </a:lnTo>
                <a:lnTo>
                  <a:pt x="8644" y="8641"/>
                </a:lnTo>
                <a:lnTo>
                  <a:pt x="2880" y="14401"/>
                </a:lnTo>
                <a:lnTo>
                  <a:pt x="0" y="21122"/>
                </a:lnTo>
                <a:lnTo>
                  <a:pt x="0" y="297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" name="object 178"/>
          <p:cNvSpPr/>
          <p:nvPr/>
        </p:nvSpPr>
        <p:spPr>
          <a:xfrm>
            <a:off x="1726265" y="6580662"/>
            <a:ext cx="20162" cy="152628"/>
          </a:xfrm>
          <a:custGeom>
            <a:avLst/>
            <a:gdLst/>
            <a:ahLst/>
            <a:cxnLst/>
            <a:rect l="l" t="t" r="r" b="b"/>
            <a:pathLst>
              <a:path w="20162" h="152628">
                <a:moveTo>
                  <a:pt x="960" y="151668"/>
                </a:moveTo>
                <a:lnTo>
                  <a:pt x="2880" y="151668"/>
                </a:lnTo>
                <a:lnTo>
                  <a:pt x="3840" y="152628"/>
                </a:lnTo>
                <a:lnTo>
                  <a:pt x="16322" y="152628"/>
                </a:lnTo>
                <a:lnTo>
                  <a:pt x="17282" y="151668"/>
                </a:lnTo>
                <a:lnTo>
                  <a:pt x="18242" y="151668"/>
                </a:lnTo>
                <a:lnTo>
                  <a:pt x="19202" y="150708"/>
                </a:lnTo>
                <a:lnTo>
                  <a:pt x="19202" y="149748"/>
                </a:lnTo>
                <a:lnTo>
                  <a:pt x="20162" y="149748"/>
                </a:lnTo>
                <a:lnTo>
                  <a:pt x="20162" y="2865"/>
                </a:lnTo>
                <a:lnTo>
                  <a:pt x="19202" y="1905"/>
                </a:lnTo>
                <a:lnTo>
                  <a:pt x="19202" y="944"/>
                </a:lnTo>
                <a:lnTo>
                  <a:pt x="17282" y="944"/>
                </a:lnTo>
                <a:lnTo>
                  <a:pt x="17282" y="0"/>
                </a:lnTo>
                <a:lnTo>
                  <a:pt x="2880" y="0"/>
                </a:lnTo>
                <a:lnTo>
                  <a:pt x="1920" y="944"/>
                </a:lnTo>
                <a:lnTo>
                  <a:pt x="0" y="944"/>
                </a:lnTo>
                <a:lnTo>
                  <a:pt x="0" y="150708"/>
                </a:lnTo>
                <a:lnTo>
                  <a:pt x="960" y="15166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" name="object 179"/>
          <p:cNvSpPr/>
          <p:nvPr/>
        </p:nvSpPr>
        <p:spPr>
          <a:xfrm>
            <a:off x="1770430" y="6592168"/>
            <a:ext cx="69113" cy="142082"/>
          </a:xfrm>
          <a:custGeom>
            <a:avLst/>
            <a:gdLst/>
            <a:ahLst/>
            <a:cxnLst/>
            <a:rect l="l" t="t" r="r" b="b"/>
            <a:pathLst>
              <a:path w="69113" h="142082">
                <a:moveTo>
                  <a:pt x="69113" y="132481"/>
                </a:moveTo>
                <a:lnTo>
                  <a:pt x="69113" y="128640"/>
                </a:lnTo>
                <a:lnTo>
                  <a:pt x="68153" y="127680"/>
                </a:lnTo>
                <a:lnTo>
                  <a:pt x="68153" y="123840"/>
                </a:lnTo>
                <a:lnTo>
                  <a:pt x="67193" y="123840"/>
                </a:lnTo>
                <a:lnTo>
                  <a:pt x="67193" y="122880"/>
                </a:lnTo>
                <a:lnTo>
                  <a:pt x="64312" y="122880"/>
                </a:lnTo>
                <a:lnTo>
                  <a:pt x="63352" y="123840"/>
                </a:lnTo>
                <a:lnTo>
                  <a:pt x="62392" y="123840"/>
                </a:lnTo>
                <a:lnTo>
                  <a:pt x="61432" y="124800"/>
                </a:lnTo>
                <a:lnTo>
                  <a:pt x="58552" y="124800"/>
                </a:lnTo>
                <a:lnTo>
                  <a:pt x="57591" y="125760"/>
                </a:lnTo>
                <a:lnTo>
                  <a:pt x="47030" y="125760"/>
                </a:lnTo>
                <a:lnTo>
                  <a:pt x="43190" y="123840"/>
                </a:lnTo>
                <a:lnTo>
                  <a:pt x="41269" y="120959"/>
                </a:lnTo>
                <a:lnTo>
                  <a:pt x="38389" y="117119"/>
                </a:lnTo>
                <a:lnTo>
                  <a:pt x="37429" y="111358"/>
                </a:lnTo>
                <a:lnTo>
                  <a:pt x="37429" y="45125"/>
                </a:lnTo>
                <a:lnTo>
                  <a:pt x="66233" y="45125"/>
                </a:lnTo>
                <a:lnTo>
                  <a:pt x="67193" y="44165"/>
                </a:lnTo>
                <a:lnTo>
                  <a:pt x="67193" y="43205"/>
                </a:lnTo>
                <a:lnTo>
                  <a:pt x="68153" y="42245"/>
                </a:lnTo>
                <a:lnTo>
                  <a:pt x="69113" y="40325"/>
                </a:lnTo>
                <a:lnTo>
                  <a:pt x="69113" y="35524"/>
                </a:lnTo>
                <a:lnTo>
                  <a:pt x="68153" y="34564"/>
                </a:lnTo>
                <a:lnTo>
                  <a:pt x="68153" y="31683"/>
                </a:lnTo>
                <a:lnTo>
                  <a:pt x="67193" y="30723"/>
                </a:lnTo>
                <a:lnTo>
                  <a:pt x="67193" y="29763"/>
                </a:lnTo>
                <a:lnTo>
                  <a:pt x="66233" y="29763"/>
                </a:lnTo>
                <a:lnTo>
                  <a:pt x="66233" y="28803"/>
                </a:lnTo>
                <a:lnTo>
                  <a:pt x="37429" y="28803"/>
                </a:lnTo>
                <a:lnTo>
                  <a:pt x="37429" y="2880"/>
                </a:lnTo>
                <a:lnTo>
                  <a:pt x="36469" y="1920"/>
                </a:lnTo>
                <a:lnTo>
                  <a:pt x="35509" y="960"/>
                </a:lnTo>
                <a:lnTo>
                  <a:pt x="33588" y="960"/>
                </a:lnTo>
                <a:lnTo>
                  <a:pt x="32628" y="0"/>
                </a:lnTo>
                <a:lnTo>
                  <a:pt x="23027" y="0"/>
                </a:lnTo>
                <a:lnTo>
                  <a:pt x="22067" y="960"/>
                </a:lnTo>
                <a:lnTo>
                  <a:pt x="20162" y="960"/>
                </a:lnTo>
                <a:lnTo>
                  <a:pt x="19187" y="1920"/>
                </a:lnTo>
                <a:lnTo>
                  <a:pt x="18227" y="2880"/>
                </a:lnTo>
                <a:lnTo>
                  <a:pt x="18227" y="28803"/>
                </a:lnTo>
                <a:lnTo>
                  <a:pt x="1920" y="28803"/>
                </a:lnTo>
                <a:lnTo>
                  <a:pt x="1920" y="29763"/>
                </a:lnTo>
                <a:lnTo>
                  <a:pt x="944" y="29763"/>
                </a:lnTo>
                <a:lnTo>
                  <a:pt x="944" y="30723"/>
                </a:lnTo>
                <a:lnTo>
                  <a:pt x="0" y="31683"/>
                </a:lnTo>
                <a:lnTo>
                  <a:pt x="0" y="42245"/>
                </a:lnTo>
                <a:lnTo>
                  <a:pt x="944" y="43205"/>
                </a:lnTo>
                <a:lnTo>
                  <a:pt x="944" y="44165"/>
                </a:lnTo>
                <a:lnTo>
                  <a:pt x="1920" y="45125"/>
                </a:lnTo>
                <a:lnTo>
                  <a:pt x="18227" y="45125"/>
                </a:lnTo>
                <a:lnTo>
                  <a:pt x="18227" y="113278"/>
                </a:lnTo>
                <a:lnTo>
                  <a:pt x="19187" y="118079"/>
                </a:lnTo>
                <a:lnTo>
                  <a:pt x="20162" y="122880"/>
                </a:lnTo>
                <a:lnTo>
                  <a:pt x="21107" y="126720"/>
                </a:lnTo>
                <a:lnTo>
                  <a:pt x="23027" y="130561"/>
                </a:lnTo>
                <a:lnTo>
                  <a:pt x="24947" y="133441"/>
                </a:lnTo>
                <a:lnTo>
                  <a:pt x="27828" y="136321"/>
                </a:lnTo>
                <a:lnTo>
                  <a:pt x="30708" y="139202"/>
                </a:lnTo>
                <a:lnTo>
                  <a:pt x="35509" y="140162"/>
                </a:lnTo>
                <a:lnTo>
                  <a:pt x="39349" y="142082"/>
                </a:lnTo>
                <a:lnTo>
                  <a:pt x="56631" y="142082"/>
                </a:lnTo>
                <a:lnTo>
                  <a:pt x="58552" y="141122"/>
                </a:lnTo>
                <a:lnTo>
                  <a:pt x="61432" y="141122"/>
                </a:lnTo>
                <a:lnTo>
                  <a:pt x="62392" y="140162"/>
                </a:lnTo>
                <a:lnTo>
                  <a:pt x="64312" y="140162"/>
                </a:lnTo>
                <a:lnTo>
                  <a:pt x="65272" y="139202"/>
                </a:lnTo>
                <a:lnTo>
                  <a:pt x="66233" y="139202"/>
                </a:lnTo>
                <a:lnTo>
                  <a:pt x="67193" y="138242"/>
                </a:lnTo>
                <a:lnTo>
                  <a:pt x="67193" y="137281"/>
                </a:lnTo>
                <a:lnTo>
                  <a:pt x="68153" y="136321"/>
                </a:lnTo>
                <a:lnTo>
                  <a:pt x="68153" y="133441"/>
                </a:lnTo>
                <a:lnTo>
                  <a:pt x="69113" y="13248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" name="object 180"/>
          <p:cNvSpPr/>
          <p:nvPr/>
        </p:nvSpPr>
        <p:spPr>
          <a:xfrm>
            <a:off x="1920179" y="6620972"/>
            <a:ext cx="19202" cy="112318"/>
          </a:xfrm>
          <a:custGeom>
            <a:avLst/>
            <a:gdLst/>
            <a:ahLst/>
            <a:cxnLst/>
            <a:rect l="l" t="t" r="r" b="b"/>
            <a:pathLst>
              <a:path w="19202" h="112318">
                <a:moveTo>
                  <a:pt x="3840" y="0"/>
                </a:moveTo>
                <a:lnTo>
                  <a:pt x="192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110398"/>
                </a:lnTo>
                <a:lnTo>
                  <a:pt x="960" y="111358"/>
                </a:lnTo>
                <a:lnTo>
                  <a:pt x="1920" y="111358"/>
                </a:lnTo>
                <a:lnTo>
                  <a:pt x="2880" y="112318"/>
                </a:lnTo>
                <a:lnTo>
                  <a:pt x="15361" y="112318"/>
                </a:lnTo>
                <a:lnTo>
                  <a:pt x="16322" y="111358"/>
                </a:lnTo>
                <a:lnTo>
                  <a:pt x="18242" y="111358"/>
                </a:lnTo>
                <a:lnTo>
                  <a:pt x="18242" y="110398"/>
                </a:lnTo>
                <a:lnTo>
                  <a:pt x="19202" y="110398"/>
                </a:lnTo>
                <a:lnTo>
                  <a:pt x="19202" y="1920"/>
                </a:lnTo>
                <a:lnTo>
                  <a:pt x="18242" y="1920"/>
                </a:lnTo>
                <a:lnTo>
                  <a:pt x="18242" y="960"/>
                </a:lnTo>
                <a:lnTo>
                  <a:pt x="17282" y="960"/>
                </a:lnTo>
                <a:lnTo>
                  <a:pt x="16322" y="0"/>
                </a:lnTo>
                <a:lnTo>
                  <a:pt x="384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" name="object 181"/>
          <p:cNvSpPr/>
          <p:nvPr/>
        </p:nvSpPr>
        <p:spPr>
          <a:xfrm>
            <a:off x="1917298" y="6576822"/>
            <a:ext cx="24003" cy="23027"/>
          </a:xfrm>
          <a:custGeom>
            <a:avLst/>
            <a:gdLst/>
            <a:ahLst/>
            <a:cxnLst/>
            <a:rect l="l" t="t" r="r" b="b"/>
            <a:pathLst>
              <a:path w="24003" h="23027">
                <a:moveTo>
                  <a:pt x="24003" y="11506"/>
                </a:moveTo>
                <a:lnTo>
                  <a:pt x="24003" y="7680"/>
                </a:lnTo>
                <a:lnTo>
                  <a:pt x="23042" y="3840"/>
                </a:lnTo>
                <a:lnTo>
                  <a:pt x="22082" y="2865"/>
                </a:lnTo>
                <a:lnTo>
                  <a:pt x="20162" y="944"/>
                </a:lnTo>
                <a:lnTo>
                  <a:pt x="17282" y="0"/>
                </a:lnTo>
                <a:lnTo>
                  <a:pt x="7680" y="0"/>
                </a:lnTo>
                <a:lnTo>
                  <a:pt x="4800" y="944"/>
                </a:lnTo>
                <a:lnTo>
                  <a:pt x="2880" y="2865"/>
                </a:lnTo>
                <a:lnTo>
                  <a:pt x="960" y="4785"/>
                </a:lnTo>
                <a:lnTo>
                  <a:pt x="0" y="7680"/>
                </a:lnTo>
                <a:lnTo>
                  <a:pt x="0" y="16306"/>
                </a:lnTo>
                <a:lnTo>
                  <a:pt x="960" y="19187"/>
                </a:lnTo>
                <a:lnTo>
                  <a:pt x="2880" y="21107"/>
                </a:lnTo>
                <a:lnTo>
                  <a:pt x="4800" y="23027"/>
                </a:lnTo>
                <a:lnTo>
                  <a:pt x="20162" y="23027"/>
                </a:lnTo>
                <a:lnTo>
                  <a:pt x="22082" y="21107"/>
                </a:lnTo>
                <a:lnTo>
                  <a:pt x="23042" y="19187"/>
                </a:lnTo>
                <a:lnTo>
                  <a:pt x="24003" y="16306"/>
                </a:lnTo>
                <a:lnTo>
                  <a:pt x="24003" y="1150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" name="object 182"/>
          <p:cNvSpPr/>
          <p:nvPr/>
        </p:nvSpPr>
        <p:spPr>
          <a:xfrm>
            <a:off x="1966264" y="6619052"/>
            <a:ext cx="74874" cy="116159"/>
          </a:xfrm>
          <a:custGeom>
            <a:avLst/>
            <a:gdLst/>
            <a:ahLst/>
            <a:cxnLst/>
            <a:rect l="l" t="t" r="r" b="b"/>
            <a:pathLst>
              <a:path w="74874" h="116159">
                <a:moveTo>
                  <a:pt x="24002" y="2880"/>
                </a:moveTo>
                <a:lnTo>
                  <a:pt x="19187" y="3840"/>
                </a:lnTo>
                <a:lnTo>
                  <a:pt x="15346" y="6720"/>
                </a:lnTo>
                <a:lnTo>
                  <a:pt x="12466" y="9601"/>
                </a:lnTo>
                <a:lnTo>
                  <a:pt x="9601" y="12481"/>
                </a:lnTo>
                <a:lnTo>
                  <a:pt x="6720" y="15361"/>
                </a:lnTo>
                <a:lnTo>
                  <a:pt x="4785" y="19202"/>
                </a:lnTo>
                <a:lnTo>
                  <a:pt x="3825" y="23042"/>
                </a:lnTo>
                <a:lnTo>
                  <a:pt x="2880" y="26883"/>
                </a:lnTo>
                <a:lnTo>
                  <a:pt x="2880" y="35524"/>
                </a:lnTo>
                <a:lnTo>
                  <a:pt x="3825" y="40309"/>
                </a:lnTo>
                <a:lnTo>
                  <a:pt x="4785" y="43190"/>
                </a:lnTo>
                <a:lnTo>
                  <a:pt x="6720" y="47030"/>
                </a:lnTo>
                <a:lnTo>
                  <a:pt x="8625" y="49911"/>
                </a:lnTo>
                <a:lnTo>
                  <a:pt x="11506" y="51846"/>
                </a:lnTo>
                <a:lnTo>
                  <a:pt x="13441" y="54711"/>
                </a:lnTo>
                <a:lnTo>
                  <a:pt x="16322" y="56631"/>
                </a:lnTo>
                <a:lnTo>
                  <a:pt x="19187" y="58552"/>
                </a:lnTo>
                <a:lnTo>
                  <a:pt x="23027" y="59527"/>
                </a:lnTo>
                <a:lnTo>
                  <a:pt x="25907" y="61432"/>
                </a:lnTo>
                <a:lnTo>
                  <a:pt x="29748" y="62392"/>
                </a:lnTo>
                <a:lnTo>
                  <a:pt x="32628" y="64312"/>
                </a:lnTo>
                <a:lnTo>
                  <a:pt x="36469" y="65272"/>
                </a:lnTo>
                <a:lnTo>
                  <a:pt x="39349" y="66233"/>
                </a:lnTo>
                <a:lnTo>
                  <a:pt x="42230" y="68153"/>
                </a:lnTo>
                <a:lnTo>
                  <a:pt x="45110" y="69113"/>
                </a:lnTo>
                <a:lnTo>
                  <a:pt x="47990" y="71033"/>
                </a:lnTo>
                <a:lnTo>
                  <a:pt x="49910" y="71993"/>
                </a:lnTo>
                <a:lnTo>
                  <a:pt x="51831" y="73913"/>
                </a:lnTo>
                <a:lnTo>
                  <a:pt x="53751" y="75834"/>
                </a:lnTo>
                <a:lnTo>
                  <a:pt x="54711" y="77754"/>
                </a:lnTo>
                <a:lnTo>
                  <a:pt x="55671" y="80634"/>
                </a:lnTo>
                <a:lnTo>
                  <a:pt x="55671" y="89275"/>
                </a:lnTo>
                <a:lnTo>
                  <a:pt x="54711" y="91196"/>
                </a:lnTo>
                <a:lnTo>
                  <a:pt x="52791" y="93116"/>
                </a:lnTo>
                <a:lnTo>
                  <a:pt x="51831" y="95036"/>
                </a:lnTo>
                <a:lnTo>
                  <a:pt x="49910" y="95996"/>
                </a:lnTo>
                <a:lnTo>
                  <a:pt x="47990" y="97916"/>
                </a:lnTo>
                <a:lnTo>
                  <a:pt x="45110" y="98877"/>
                </a:lnTo>
                <a:lnTo>
                  <a:pt x="43190" y="98877"/>
                </a:lnTo>
                <a:lnTo>
                  <a:pt x="40309" y="99837"/>
                </a:lnTo>
                <a:lnTo>
                  <a:pt x="37429" y="100797"/>
                </a:lnTo>
                <a:lnTo>
                  <a:pt x="29748" y="100797"/>
                </a:lnTo>
                <a:lnTo>
                  <a:pt x="25907" y="99837"/>
                </a:lnTo>
                <a:lnTo>
                  <a:pt x="22067" y="98877"/>
                </a:lnTo>
                <a:lnTo>
                  <a:pt x="19187" y="97916"/>
                </a:lnTo>
                <a:lnTo>
                  <a:pt x="16322" y="96956"/>
                </a:lnTo>
                <a:lnTo>
                  <a:pt x="13441" y="95036"/>
                </a:lnTo>
                <a:lnTo>
                  <a:pt x="10561" y="94076"/>
                </a:lnTo>
                <a:lnTo>
                  <a:pt x="8625" y="93116"/>
                </a:lnTo>
                <a:lnTo>
                  <a:pt x="7665" y="92156"/>
                </a:lnTo>
                <a:lnTo>
                  <a:pt x="5760" y="91196"/>
                </a:lnTo>
                <a:lnTo>
                  <a:pt x="3825" y="90236"/>
                </a:lnTo>
                <a:lnTo>
                  <a:pt x="2880" y="90236"/>
                </a:lnTo>
                <a:lnTo>
                  <a:pt x="1920" y="91196"/>
                </a:lnTo>
                <a:lnTo>
                  <a:pt x="944" y="91196"/>
                </a:lnTo>
                <a:lnTo>
                  <a:pt x="944" y="94076"/>
                </a:lnTo>
                <a:lnTo>
                  <a:pt x="0" y="94076"/>
                </a:lnTo>
                <a:lnTo>
                  <a:pt x="0" y="102717"/>
                </a:lnTo>
                <a:lnTo>
                  <a:pt x="944" y="103677"/>
                </a:lnTo>
                <a:lnTo>
                  <a:pt x="944" y="105597"/>
                </a:lnTo>
                <a:lnTo>
                  <a:pt x="1920" y="106558"/>
                </a:lnTo>
                <a:lnTo>
                  <a:pt x="2880" y="107518"/>
                </a:lnTo>
                <a:lnTo>
                  <a:pt x="3825" y="108478"/>
                </a:lnTo>
                <a:lnTo>
                  <a:pt x="4785" y="109438"/>
                </a:lnTo>
                <a:lnTo>
                  <a:pt x="6720" y="110398"/>
                </a:lnTo>
                <a:lnTo>
                  <a:pt x="8625" y="111358"/>
                </a:lnTo>
                <a:lnTo>
                  <a:pt x="10561" y="112318"/>
                </a:lnTo>
                <a:lnTo>
                  <a:pt x="13441" y="113278"/>
                </a:lnTo>
                <a:lnTo>
                  <a:pt x="16322" y="114239"/>
                </a:lnTo>
                <a:lnTo>
                  <a:pt x="19187" y="114239"/>
                </a:lnTo>
                <a:lnTo>
                  <a:pt x="23027" y="115199"/>
                </a:lnTo>
                <a:lnTo>
                  <a:pt x="25907" y="115199"/>
                </a:lnTo>
                <a:lnTo>
                  <a:pt x="29748" y="116159"/>
                </a:lnTo>
                <a:lnTo>
                  <a:pt x="39349" y="116159"/>
                </a:lnTo>
                <a:lnTo>
                  <a:pt x="45110" y="115199"/>
                </a:lnTo>
                <a:lnTo>
                  <a:pt x="49910" y="113278"/>
                </a:lnTo>
                <a:lnTo>
                  <a:pt x="55671" y="112318"/>
                </a:lnTo>
                <a:lnTo>
                  <a:pt x="59512" y="109438"/>
                </a:lnTo>
                <a:lnTo>
                  <a:pt x="63352" y="107518"/>
                </a:lnTo>
                <a:lnTo>
                  <a:pt x="67193" y="104637"/>
                </a:lnTo>
                <a:lnTo>
                  <a:pt x="70073" y="100797"/>
                </a:lnTo>
                <a:lnTo>
                  <a:pt x="71993" y="95996"/>
                </a:lnTo>
                <a:lnTo>
                  <a:pt x="73913" y="92156"/>
                </a:lnTo>
                <a:lnTo>
                  <a:pt x="74874" y="87355"/>
                </a:lnTo>
                <a:lnTo>
                  <a:pt x="74874" y="77754"/>
                </a:lnTo>
                <a:lnTo>
                  <a:pt x="73913" y="73913"/>
                </a:lnTo>
                <a:lnTo>
                  <a:pt x="72953" y="70073"/>
                </a:lnTo>
                <a:lnTo>
                  <a:pt x="71033" y="67193"/>
                </a:lnTo>
                <a:lnTo>
                  <a:pt x="69113" y="64312"/>
                </a:lnTo>
                <a:lnTo>
                  <a:pt x="66233" y="61432"/>
                </a:lnTo>
                <a:lnTo>
                  <a:pt x="64312" y="59527"/>
                </a:lnTo>
                <a:lnTo>
                  <a:pt x="61432" y="57591"/>
                </a:lnTo>
                <a:lnTo>
                  <a:pt x="57591" y="55686"/>
                </a:lnTo>
                <a:lnTo>
                  <a:pt x="54711" y="53751"/>
                </a:lnTo>
                <a:lnTo>
                  <a:pt x="51831" y="52806"/>
                </a:lnTo>
                <a:lnTo>
                  <a:pt x="47990" y="51846"/>
                </a:lnTo>
                <a:lnTo>
                  <a:pt x="45110" y="49911"/>
                </a:lnTo>
                <a:lnTo>
                  <a:pt x="41269" y="48966"/>
                </a:lnTo>
                <a:lnTo>
                  <a:pt x="38389" y="48006"/>
                </a:lnTo>
                <a:lnTo>
                  <a:pt x="35509" y="46085"/>
                </a:lnTo>
                <a:lnTo>
                  <a:pt x="32628" y="45125"/>
                </a:lnTo>
                <a:lnTo>
                  <a:pt x="29748" y="43190"/>
                </a:lnTo>
                <a:lnTo>
                  <a:pt x="26868" y="41285"/>
                </a:lnTo>
                <a:lnTo>
                  <a:pt x="24947" y="40309"/>
                </a:lnTo>
                <a:lnTo>
                  <a:pt x="24002" y="37444"/>
                </a:lnTo>
                <a:lnTo>
                  <a:pt x="22067" y="35524"/>
                </a:lnTo>
                <a:lnTo>
                  <a:pt x="21107" y="33604"/>
                </a:lnTo>
                <a:lnTo>
                  <a:pt x="21107" y="27843"/>
                </a:lnTo>
                <a:lnTo>
                  <a:pt x="22067" y="25923"/>
                </a:lnTo>
                <a:lnTo>
                  <a:pt x="22067" y="24002"/>
                </a:lnTo>
                <a:lnTo>
                  <a:pt x="23027" y="22082"/>
                </a:lnTo>
                <a:lnTo>
                  <a:pt x="24947" y="20162"/>
                </a:lnTo>
                <a:lnTo>
                  <a:pt x="25907" y="19202"/>
                </a:lnTo>
                <a:lnTo>
                  <a:pt x="27828" y="18242"/>
                </a:lnTo>
                <a:lnTo>
                  <a:pt x="29748" y="17282"/>
                </a:lnTo>
                <a:lnTo>
                  <a:pt x="32628" y="16322"/>
                </a:lnTo>
                <a:lnTo>
                  <a:pt x="34549" y="15361"/>
                </a:lnTo>
                <a:lnTo>
                  <a:pt x="47990" y="15361"/>
                </a:lnTo>
                <a:lnTo>
                  <a:pt x="50871" y="16322"/>
                </a:lnTo>
                <a:lnTo>
                  <a:pt x="53751" y="17282"/>
                </a:lnTo>
                <a:lnTo>
                  <a:pt x="56631" y="18242"/>
                </a:lnTo>
                <a:lnTo>
                  <a:pt x="58552" y="19202"/>
                </a:lnTo>
                <a:lnTo>
                  <a:pt x="60472" y="20162"/>
                </a:lnTo>
                <a:lnTo>
                  <a:pt x="62392" y="21122"/>
                </a:lnTo>
                <a:lnTo>
                  <a:pt x="63352" y="22082"/>
                </a:lnTo>
                <a:lnTo>
                  <a:pt x="65272" y="23042"/>
                </a:lnTo>
                <a:lnTo>
                  <a:pt x="68153" y="23042"/>
                </a:lnTo>
                <a:lnTo>
                  <a:pt x="68153" y="22082"/>
                </a:lnTo>
                <a:lnTo>
                  <a:pt x="69113" y="21122"/>
                </a:lnTo>
                <a:lnTo>
                  <a:pt x="69113" y="19202"/>
                </a:lnTo>
                <a:lnTo>
                  <a:pt x="70073" y="18242"/>
                </a:lnTo>
                <a:lnTo>
                  <a:pt x="70073" y="14401"/>
                </a:lnTo>
                <a:lnTo>
                  <a:pt x="69113" y="13441"/>
                </a:lnTo>
                <a:lnTo>
                  <a:pt x="69113" y="8641"/>
                </a:lnTo>
                <a:lnTo>
                  <a:pt x="68153" y="8641"/>
                </a:lnTo>
                <a:lnTo>
                  <a:pt x="68153" y="7680"/>
                </a:lnTo>
                <a:lnTo>
                  <a:pt x="67193" y="7680"/>
                </a:lnTo>
                <a:lnTo>
                  <a:pt x="67193" y="6720"/>
                </a:lnTo>
                <a:lnTo>
                  <a:pt x="66233" y="5760"/>
                </a:lnTo>
                <a:lnTo>
                  <a:pt x="65272" y="5760"/>
                </a:lnTo>
                <a:lnTo>
                  <a:pt x="63352" y="4800"/>
                </a:lnTo>
                <a:lnTo>
                  <a:pt x="61432" y="3840"/>
                </a:lnTo>
                <a:lnTo>
                  <a:pt x="59512" y="2880"/>
                </a:lnTo>
                <a:lnTo>
                  <a:pt x="57591" y="1920"/>
                </a:lnTo>
                <a:lnTo>
                  <a:pt x="54711" y="1920"/>
                </a:lnTo>
                <a:lnTo>
                  <a:pt x="52791" y="960"/>
                </a:lnTo>
                <a:lnTo>
                  <a:pt x="49910" y="960"/>
                </a:lnTo>
                <a:lnTo>
                  <a:pt x="47030" y="0"/>
                </a:lnTo>
                <a:lnTo>
                  <a:pt x="34549" y="0"/>
                </a:lnTo>
                <a:lnTo>
                  <a:pt x="28788" y="960"/>
                </a:lnTo>
                <a:lnTo>
                  <a:pt x="24002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" name="object 183"/>
          <p:cNvSpPr/>
          <p:nvPr/>
        </p:nvSpPr>
        <p:spPr>
          <a:xfrm>
            <a:off x="2124654" y="6619052"/>
            <a:ext cx="156469" cy="114239"/>
          </a:xfrm>
          <a:custGeom>
            <a:avLst/>
            <a:gdLst/>
            <a:ahLst/>
            <a:cxnLst/>
            <a:rect l="l" t="t" r="r" b="b"/>
            <a:pathLst>
              <a:path w="156469" h="114239">
                <a:moveTo>
                  <a:pt x="151668" y="17282"/>
                </a:moveTo>
                <a:lnTo>
                  <a:pt x="148803" y="13441"/>
                </a:lnTo>
                <a:lnTo>
                  <a:pt x="145923" y="8641"/>
                </a:lnTo>
                <a:lnTo>
                  <a:pt x="142082" y="5760"/>
                </a:lnTo>
                <a:lnTo>
                  <a:pt x="137281" y="3840"/>
                </a:lnTo>
                <a:lnTo>
                  <a:pt x="132466" y="960"/>
                </a:lnTo>
                <a:lnTo>
                  <a:pt x="127680" y="0"/>
                </a:lnTo>
                <a:lnTo>
                  <a:pt x="115199" y="0"/>
                </a:lnTo>
                <a:lnTo>
                  <a:pt x="112318" y="960"/>
                </a:lnTo>
                <a:lnTo>
                  <a:pt x="109438" y="1920"/>
                </a:lnTo>
                <a:lnTo>
                  <a:pt x="106558" y="2880"/>
                </a:lnTo>
                <a:lnTo>
                  <a:pt x="103677" y="4800"/>
                </a:lnTo>
                <a:lnTo>
                  <a:pt x="100797" y="6720"/>
                </a:lnTo>
                <a:lnTo>
                  <a:pt x="96956" y="8641"/>
                </a:lnTo>
                <a:lnTo>
                  <a:pt x="94076" y="11521"/>
                </a:lnTo>
                <a:lnTo>
                  <a:pt x="91196" y="13441"/>
                </a:lnTo>
                <a:lnTo>
                  <a:pt x="87355" y="17282"/>
                </a:lnTo>
                <a:lnTo>
                  <a:pt x="84475" y="21122"/>
                </a:lnTo>
                <a:lnTo>
                  <a:pt x="82555" y="17282"/>
                </a:lnTo>
                <a:lnTo>
                  <a:pt x="81594" y="14401"/>
                </a:lnTo>
                <a:lnTo>
                  <a:pt x="79674" y="12481"/>
                </a:lnTo>
                <a:lnTo>
                  <a:pt x="77754" y="9601"/>
                </a:lnTo>
                <a:lnTo>
                  <a:pt x="74874" y="7680"/>
                </a:lnTo>
                <a:lnTo>
                  <a:pt x="72953" y="5760"/>
                </a:lnTo>
                <a:lnTo>
                  <a:pt x="70073" y="3840"/>
                </a:lnTo>
                <a:lnTo>
                  <a:pt x="67193" y="1920"/>
                </a:lnTo>
                <a:lnTo>
                  <a:pt x="63352" y="1920"/>
                </a:lnTo>
                <a:lnTo>
                  <a:pt x="59512" y="0"/>
                </a:lnTo>
                <a:lnTo>
                  <a:pt x="46070" y="0"/>
                </a:lnTo>
                <a:lnTo>
                  <a:pt x="40325" y="1920"/>
                </a:lnTo>
                <a:lnTo>
                  <a:pt x="34549" y="4800"/>
                </a:lnTo>
                <a:lnTo>
                  <a:pt x="28803" y="7680"/>
                </a:lnTo>
                <a:lnTo>
                  <a:pt x="23042" y="12481"/>
                </a:lnTo>
                <a:lnTo>
                  <a:pt x="17282" y="19202"/>
                </a:lnTo>
                <a:lnTo>
                  <a:pt x="17282" y="3840"/>
                </a:lnTo>
                <a:lnTo>
                  <a:pt x="16322" y="2880"/>
                </a:lnTo>
                <a:lnTo>
                  <a:pt x="15361" y="2880"/>
                </a:lnTo>
                <a:lnTo>
                  <a:pt x="14401" y="1920"/>
                </a:lnTo>
                <a:lnTo>
                  <a:pt x="1920" y="1920"/>
                </a:lnTo>
                <a:lnTo>
                  <a:pt x="1920" y="2880"/>
                </a:lnTo>
                <a:lnTo>
                  <a:pt x="0" y="2880"/>
                </a:lnTo>
                <a:lnTo>
                  <a:pt x="0" y="112318"/>
                </a:lnTo>
                <a:lnTo>
                  <a:pt x="960" y="113278"/>
                </a:lnTo>
                <a:lnTo>
                  <a:pt x="1920" y="113278"/>
                </a:lnTo>
                <a:lnTo>
                  <a:pt x="2880" y="114239"/>
                </a:lnTo>
                <a:lnTo>
                  <a:pt x="15361" y="114239"/>
                </a:lnTo>
                <a:lnTo>
                  <a:pt x="16322" y="113278"/>
                </a:lnTo>
                <a:lnTo>
                  <a:pt x="18242" y="113278"/>
                </a:lnTo>
                <a:lnTo>
                  <a:pt x="18242" y="112318"/>
                </a:lnTo>
                <a:lnTo>
                  <a:pt x="19202" y="112318"/>
                </a:lnTo>
                <a:lnTo>
                  <a:pt x="19202" y="37444"/>
                </a:lnTo>
                <a:lnTo>
                  <a:pt x="24963" y="30723"/>
                </a:lnTo>
                <a:lnTo>
                  <a:pt x="29763" y="24963"/>
                </a:lnTo>
                <a:lnTo>
                  <a:pt x="33604" y="22082"/>
                </a:lnTo>
                <a:lnTo>
                  <a:pt x="38389" y="18242"/>
                </a:lnTo>
                <a:lnTo>
                  <a:pt x="43205" y="16322"/>
                </a:lnTo>
                <a:lnTo>
                  <a:pt x="50886" y="16322"/>
                </a:lnTo>
                <a:lnTo>
                  <a:pt x="53751" y="17282"/>
                </a:lnTo>
                <a:lnTo>
                  <a:pt x="56631" y="19202"/>
                </a:lnTo>
                <a:lnTo>
                  <a:pt x="59512" y="20162"/>
                </a:lnTo>
                <a:lnTo>
                  <a:pt x="61447" y="22082"/>
                </a:lnTo>
                <a:lnTo>
                  <a:pt x="63352" y="24963"/>
                </a:lnTo>
                <a:lnTo>
                  <a:pt x="65272" y="27843"/>
                </a:lnTo>
                <a:lnTo>
                  <a:pt x="66233" y="30723"/>
                </a:lnTo>
                <a:lnTo>
                  <a:pt x="67193" y="34564"/>
                </a:lnTo>
                <a:lnTo>
                  <a:pt x="68153" y="38404"/>
                </a:lnTo>
                <a:lnTo>
                  <a:pt x="68153" y="111358"/>
                </a:lnTo>
                <a:lnTo>
                  <a:pt x="69113" y="112318"/>
                </a:lnTo>
                <a:lnTo>
                  <a:pt x="69113" y="113278"/>
                </a:lnTo>
                <a:lnTo>
                  <a:pt x="70073" y="113278"/>
                </a:lnTo>
                <a:lnTo>
                  <a:pt x="71033" y="114239"/>
                </a:lnTo>
                <a:lnTo>
                  <a:pt x="84475" y="114239"/>
                </a:lnTo>
                <a:lnTo>
                  <a:pt x="85435" y="113278"/>
                </a:lnTo>
                <a:lnTo>
                  <a:pt x="86395" y="113278"/>
                </a:lnTo>
                <a:lnTo>
                  <a:pt x="87355" y="112318"/>
                </a:lnTo>
                <a:lnTo>
                  <a:pt x="88315" y="111358"/>
                </a:lnTo>
                <a:lnTo>
                  <a:pt x="88315" y="37444"/>
                </a:lnTo>
                <a:lnTo>
                  <a:pt x="93116" y="30723"/>
                </a:lnTo>
                <a:lnTo>
                  <a:pt x="97917" y="24963"/>
                </a:lnTo>
                <a:lnTo>
                  <a:pt x="102717" y="22082"/>
                </a:lnTo>
                <a:lnTo>
                  <a:pt x="107518" y="18242"/>
                </a:lnTo>
                <a:lnTo>
                  <a:pt x="111358" y="16322"/>
                </a:lnTo>
                <a:lnTo>
                  <a:pt x="119999" y="16322"/>
                </a:lnTo>
                <a:lnTo>
                  <a:pt x="122880" y="17282"/>
                </a:lnTo>
                <a:lnTo>
                  <a:pt x="125760" y="19202"/>
                </a:lnTo>
                <a:lnTo>
                  <a:pt x="128640" y="20162"/>
                </a:lnTo>
                <a:lnTo>
                  <a:pt x="130561" y="22082"/>
                </a:lnTo>
                <a:lnTo>
                  <a:pt x="132466" y="24963"/>
                </a:lnTo>
                <a:lnTo>
                  <a:pt x="134401" y="27843"/>
                </a:lnTo>
                <a:lnTo>
                  <a:pt x="135361" y="30723"/>
                </a:lnTo>
                <a:lnTo>
                  <a:pt x="136306" y="34564"/>
                </a:lnTo>
                <a:lnTo>
                  <a:pt x="137281" y="38404"/>
                </a:lnTo>
                <a:lnTo>
                  <a:pt x="137281" y="112318"/>
                </a:lnTo>
                <a:lnTo>
                  <a:pt x="138242" y="113278"/>
                </a:lnTo>
                <a:lnTo>
                  <a:pt x="139186" y="113278"/>
                </a:lnTo>
                <a:lnTo>
                  <a:pt x="140147" y="114239"/>
                </a:lnTo>
                <a:lnTo>
                  <a:pt x="152643" y="114239"/>
                </a:lnTo>
                <a:lnTo>
                  <a:pt x="153588" y="113278"/>
                </a:lnTo>
                <a:lnTo>
                  <a:pt x="155524" y="113278"/>
                </a:lnTo>
                <a:lnTo>
                  <a:pt x="155524" y="112318"/>
                </a:lnTo>
                <a:lnTo>
                  <a:pt x="156469" y="112318"/>
                </a:lnTo>
                <a:lnTo>
                  <a:pt x="156469" y="38404"/>
                </a:lnTo>
                <a:lnTo>
                  <a:pt x="155524" y="32628"/>
                </a:lnTo>
                <a:lnTo>
                  <a:pt x="154548" y="26883"/>
                </a:lnTo>
                <a:lnTo>
                  <a:pt x="153588" y="22082"/>
                </a:lnTo>
                <a:lnTo>
                  <a:pt x="151668" y="172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" name="object 184"/>
          <p:cNvSpPr/>
          <p:nvPr/>
        </p:nvSpPr>
        <p:spPr>
          <a:xfrm>
            <a:off x="2308966" y="6619052"/>
            <a:ext cx="106558" cy="116159"/>
          </a:xfrm>
          <a:custGeom>
            <a:avLst/>
            <a:gdLst/>
            <a:ahLst/>
            <a:cxnLst/>
            <a:rect l="l" t="t" r="r" b="b"/>
            <a:pathLst>
              <a:path w="106558" h="116159">
                <a:moveTo>
                  <a:pt x="0" y="49911"/>
                </a:moveTo>
                <a:lnTo>
                  <a:pt x="0" y="68153"/>
                </a:lnTo>
                <a:lnTo>
                  <a:pt x="960" y="75834"/>
                </a:lnTo>
                <a:lnTo>
                  <a:pt x="3840" y="82555"/>
                </a:lnTo>
                <a:lnTo>
                  <a:pt x="5760" y="90236"/>
                </a:lnTo>
                <a:lnTo>
                  <a:pt x="8641" y="95996"/>
                </a:lnTo>
                <a:lnTo>
                  <a:pt x="13441" y="100797"/>
                </a:lnTo>
                <a:lnTo>
                  <a:pt x="17282" y="105597"/>
                </a:lnTo>
                <a:lnTo>
                  <a:pt x="23042" y="109438"/>
                </a:lnTo>
                <a:lnTo>
                  <a:pt x="23042" y="78714"/>
                </a:lnTo>
                <a:lnTo>
                  <a:pt x="22082" y="73913"/>
                </a:lnTo>
                <a:lnTo>
                  <a:pt x="21122" y="69113"/>
                </a:lnTo>
                <a:lnTo>
                  <a:pt x="21122" y="46085"/>
                </a:lnTo>
                <a:lnTo>
                  <a:pt x="22082" y="41285"/>
                </a:lnTo>
                <a:lnTo>
                  <a:pt x="24003" y="35524"/>
                </a:lnTo>
                <a:lnTo>
                  <a:pt x="25923" y="31683"/>
                </a:lnTo>
                <a:lnTo>
                  <a:pt x="28803" y="27843"/>
                </a:lnTo>
                <a:lnTo>
                  <a:pt x="31683" y="24002"/>
                </a:lnTo>
                <a:lnTo>
                  <a:pt x="34564" y="21122"/>
                </a:lnTo>
                <a:lnTo>
                  <a:pt x="38404" y="19202"/>
                </a:lnTo>
                <a:lnTo>
                  <a:pt x="43205" y="17282"/>
                </a:lnTo>
                <a:lnTo>
                  <a:pt x="48006" y="16322"/>
                </a:lnTo>
                <a:lnTo>
                  <a:pt x="59527" y="16322"/>
                </a:lnTo>
                <a:lnTo>
                  <a:pt x="65272" y="17282"/>
                </a:lnTo>
                <a:lnTo>
                  <a:pt x="69113" y="19202"/>
                </a:lnTo>
                <a:lnTo>
                  <a:pt x="72969" y="22082"/>
                </a:lnTo>
                <a:lnTo>
                  <a:pt x="76794" y="24963"/>
                </a:lnTo>
                <a:lnTo>
                  <a:pt x="78714" y="28803"/>
                </a:lnTo>
                <a:lnTo>
                  <a:pt x="81594" y="32628"/>
                </a:lnTo>
                <a:lnTo>
                  <a:pt x="83515" y="36469"/>
                </a:lnTo>
                <a:lnTo>
                  <a:pt x="83515" y="42245"/>
                </a:lnTo>
                <a:lnTo>
                  <a:pt x="85435" y="47030"/>
                </a:lnTo>
                <a:lnTo>
                  <a:pt x="85435" y="64312"/>
                </a:lnTo>
                <a:lnTo>
                  <a:pt x="84475" y="70073"/>
                </a:lnTo>
                <a:lnTo>
                  <a:pt x="83515" y="74874"/>
                </a:lnTo>
                <a:lnTo>
                  <a:pt x="82555" y="79674"/>
                </a:lnTo>
                <a:lnTo>
                  <a:pt x="80634" y="84475"/>
                </a:lnTo>
                <a:lnTo>
                  <a:pt x="77754" y="88315"/>
                </a:lnTo>
                <a:lnTo>
                  <a:pt x="74874" y="92156"/>
                </a:lnTo>
                <a:lnTo>
                  <a:pt x="71993" y="94076"/>
                </a:lnTo>
                <a:lnTo>
                  <a:pt x="67193" y="96956"/>
                </a:lnTo>
                <a:lnTo>
                  <a:pt x="63352" y="98877"/>
                </a:lnTo>
                <a:lnTo>
                  <a:pt x="58567" y="99837"/>
                </a:lnTo>
                <a:lnTo>
                  <a:pt x="47045" y="99837"/>
                </a:lnTo>
                <a:lnTo>
                  <a:pt x="41285" y="98877"/>
                </a:lnTo>
                <a:lnTo>
                  <a:pt x="37444" y="95996"/>
                </a:lnTo>
                <a:lnTo>
                  <a:pt x="33604" y="94076"/>
                </a:lnTo>
                <a:lnTo>
                  <a:pt x="29763" y="91196"/>
                </a:lnTo>
                <a:lnTo>
                  <a:pt x="28803" y="112318"/>
                </a:lnTo>
                <a:lnTo>
                  <a:pt x="35524" y="114239"/>
                </a:lnTo>
                <a:lnTo>
                  <a:pt x="43205" y="116159"/>
                </a:lnTo>
                <a:lnTo>
                  <a:pt x="61432" y="116159"/>
                </a:lnTo>
                <a:lnTo>
                  <a:pt x="69113" y="114239"/>
                </a:lnTo>
                <a:lnTo>
                  <a:pt x="75834" y="111358"/>
                </a:lnTo>
                <a:lnTo>
                  <a:pt x="82555" y="108478"/>
                </a:lnTo>
                <a:lnTo>
                  <a:pt x="88315" y="104637"/>
                </a:lnTo>
                <a:lnTo>
                  <a:pt x="92156" y="98877"/>
                </a:lnTo>
                <a:lnTo>
                  <a:pt x="96956" y="94076"/>
                </a:lnTo>
                <a:lnTo>
                  <a:pt x="100797" y="87355"/>
                </a:lnTo>
                <a:lnTo>
                  <a:pt x="102717" y="80634"/>
                </a:lnTo>
                <a:lnTo>
                  <a:pt x="104637" y="72953"/>
                </a:lnTo>
                <a:lnTo>
                  <a:pt x="106558" y="65272"/>
                </a:lnTo>
                <a:lnTo>
                  <a:pt x="106558" y="48006"/>
                </a:lnTo>
                <a:lnTo>
                  <a:pt x="104637" y="40309"/>
                </a:lnTo>
                <a:lnTo>
                  <a:pt x="102717" y="32628"/>
                </a:lnTo>
                <a:lnTo>
                  <a:pt x="100797" y="25923"/>
                </a:lnTo>
                <a:lnTo>
                  <a:pt x="96956" y="20162"/>
                </a:lnTo>
                <a:lnTo>
                  <a:pt x="93116" y="15361"/>
                </a:lnTo>
                <a:lnTo>
                  <a:pt x="89275" y="10561"/>
                </a:lnTo>
                <a:lnTo>
                  <a:pt x="83515" y="6720"/>
                </a:lnTo>
                <a:lnTo>
                  <a:pt x="76794" y="3840"/>
                </a:lnTo>
                <a:lnTo>
                  <a:pt x="70073" y="960"/>
                </a:lnTo>
                <a:lnTo>
                  <a:pt x="63352" y="0"/>
                </a:lnTo>
                <a:lnTo>
                  <a:pt x="45125" y="0"/>
                </a:lnTo>
                <a:lnTo>
                  <a:pt x="37444" y="1920"/>
                </a:lnTo>
                <a:lnTo>
                  <a:pt x="30723" y="3840"/>
                </a:lnTo>
                <a:lnTo>
                  <a:pt x="24003" y="6720"/>
                </a:lnTo>
                <a:lnTo>
                  <a:pt x="18242" y="11521"/>
                </a:lnTo>
                <a:lnTo>
                  <a:pt x="13441" y="16322"/>
                </a:lnTo>
                <a:lnTo>
                  <a:pt x="9601" y="22082"/>
                </a:lnTo>
                <a:lnTo>
                  <a:pt x="5760" y="27843"/>
                </a:lnTo>
                <a:lnTo>
                  <a:pt x="3840" y="35524"/>
                </a:lnTo>
                <a:lnTo>
                  <a:pt x="960" y="42245"/>
                </a:lnTo>
                <a:lnTo>
                  <a:pt x="0" y="4991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" name="object 185"/>
          <p:cNvSpPr/>
          <p:nvPr/>
        </p:nvSpPr>
        <p:spPr>
          <a:xfrm>
            <a:off x="2332009" y="6697766"/>
            <a:ext cx="6720" cy="33604"/>
          </a:xfrm>
          <a:custGeom>
            <a:avLst/>
            <a:gdLst/>
            <a:ahLst/>
            <a:cxnLst/>
            <a:rect l="l" t="t" r="r" b="b"/>
            <a:pathLst>
              <a:path w="6720" h="33604">
                <a:moveTo>
                  <a:pt x="5760" y="33604"/>
                </a:moveTo>
                <a:lnTo>
                  <a:pt x="6720" y="12481"/>
                </a:lnTo>
                <a:lnTo>
                  <a:pt x="4800" y="8641"/>
                </a:lnTo>
                <a:lnTo>
                  <a:pt x="1920" y="4800"/>
                </a:lnTo>
                <a:lnTo>
                  <a:pt x="0" y="0"/>
                </a:lnTo>
                <a:lnTo>
                  <a:pt x="0" y="30723"/>
                </a:lnTo>
                <a:lnTo>
                  <a:pt x="5760" y="3360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" name="object 186"/>
          <p:cNvSpPr/>
          <p:nvPr/>
        </p:nvSpPr>
        <p:spPr>
          <a:xfrm>
            <a:off x="2434727" y="6619052"/>
            <a:ext cx="74874" cy="116159"/>
          </a:xfrm>
          <a:custGeom>
            <a:avLst/>
            <a:gdLst/>
            <a:ahLst/>
            <a:cxnLst/>
            <a:rect l="l" t="t" r="r" b="b"/>
            <a:pathLst>
              <a:path w="74874" h="116159">
                <a:moveTo>
                  <a:pt x="70073" y="13441"/>
                </a:moveTo>
                <a:lnTo>
                  <a:pt x="69113" y="12481"/>
                </a:lnTo>
                <a:lnTo>
                  <a:pt x="69113" y="8641"/>
                </a:lnTo>
                <a:lnTo>
                  <a:pt x="68153" y="8641"/>
                </a:lnTo>
                <a:lnTo>
                  <a:pt x="68153" y="7680"/>
                </a:lnTo>
                <a:lnTo>
                  <a:pt x="67193" y="6720"/>
                </a:lnTo>
                <a:lnTo>
                  <a:pt x="66233" y="5760"/>
                </a:lnTo>
                <a:lnTo>
                  <a:pt x="65272" y="5760"/>
                </a:lnTo>
                <a:lnTo>
                  <a:pt x="63352" y="4800"/>
                </a:lnTo>
                <a:lnTo>
                  <a:pt x="61432" y="3840"/>
                </a:lnTo>
                <a:lnTo>
                  <a:pt x="59512" y="2880"/>
                </a:lnTo>
                <a:lnTo>
                  <a:pt x="57591" y="1920"/>
                </a:lnTo>
                <a:lnTo>
                  <a:pt x="54711" y="1920"/>
                </a:lnTo>
                <a:lnTo>
                  <a:pt x="52791" y="960"/>
                </a:lnTo>
                <a:lnTo>
                  <a:pt x="49911" y="960"/>
                </a:lnTo>
                <a:lnTo>
                  <a:pt x="47030" y="0"/>
                </a:lnTo>
                <a:lnTo>
                  <a:pt x="34564" y="0"/>
                </a:lnTo>
                <a:lnTo>
                  <a:pt x="29748" y="960"/>
                </a:lnTo>
                <a:lnTo>
                  <a:pt x="24947" y="2880"/>
                </a:lnTo>
                <a:lnTo>
                  <a:pt x="19202" y="3840"/>
                </a:lnTo>
                <a:lnTo>
                  <a:pt x="15361" y="6720"/>
                </a:lnTo>
                <a:lnTo>
                  <a:pt x="12481" y="9601"/>
                </a:lnTo>
                <a:lnTo>
                  <a:pt x="9601" y="12481"/>
                </a:lnTo>
                <a:lnTo>
                  <a:pt x="6720" y="15361"/>
                </a:lnTo>
                <a:lnTo>
                  <a:pt x="4800" y="19202"/>
                </a:lnTo>
                <a:lnTo>
                  <a:pt x="3840" y="23042"/>
                </a:lnTo>
                <a:lnTo>
                  <a:pt x="2880" y="26883"/>
                </a:lnTo>
                <a:lnTo>
                  <a:pt x="2880" y="35524"/>
                </a:lnTo>
                <a:lnTo>
                  <a:pt x="3840" y="40309"/>
                </a:lnTo>
                <a:lnTo>
                  <a:pt x="4800" y="43190"/>
                </a:lnTo>
                <a:lnTo>
                  <a:pt x="6720" y="47030"/>
                </a:lnTo>
                <a:lnTo>
                  <a:pt x="8641" y="49911"/>
                </a:lnTo>
                <a:lnTo>
                  <a:pt x="11521" y="51846"/>
                </a:lnTo>
                <a:lnTo>
                  <a:pt x="13441" y="54711"/>
                </a:lnTo>
                <a:lnTo>
                  <a:pt x="16322" y="56631"/>
                </a:lnTo>
                <a:lnTo>
                  <a:pt x="19202" y="58552"/>
                </a:lnTo>
                <a:lnTo>
                  <a:pt x="23042" y="59527"/>
                </a:lnTo>
                <a:lnTo>
                  <a:pt x="25907" y="61432"/>
                </a:lnTo>
                <a:lnTo>
                  <a:pt x="29748" y="62392"/>
                </a:lnTo>
                <a:lnTo>
                  <a:pt x="32628" y="64312"/>
                </a:lnTo>
                <a:lnTo>
                  <a:pt x="36469" y="65272"/>
                </a:lnTo>
                <a:lnTo>
                  <a:pt x="39349" y="66233"/>
                </a:lnTo>
                <a:lnTo>
                  <a:pt x="42230" y="68153"/>
                </a:lnTo>
                <a:lnTo>
                  <a:pt x="45125" y="69113"/>
                </a:lnTo>
                <a:lnTo>
                  <a:pt x="47990" y="71033"/>
                </a:lnTo>
                <a:lnTo>
                  <a:pt x="49911" y="71993"/>
                </a:lnTo>
                <a:lnTo>
                  <a:pt x="51831" y="73913"/>
                </a:lnTo>
                <a:lnTo>
                  <a:pt x="53751" y="75834"/>
                </a:lnTo>
                <a:lnTo>
                  <a:pt x="55671" y="77754"/>
                </a:lnTo>
                <a:lnTo>
                  <a:pt x="55671" y="89275"/>
                </a:lnTo>
                <a:lnTo>
                  <a:pt x="54711" y="91196"/>
                </a:lnTo>
                <a:lnTo>
                  <a:pt x="53751" y="93116"/>
                </a:lnTo>
                <a:lnTo>
                  <a:pt x="51831" y="95036"/>
                </a:lnTo>
                <a:lnTo>
                  <a:pt x="49911" y="95996"/>
                </a:lnTo>
                <a:lnTo>
                  <a:pt x="47990" y="97916"/>
                </a:lnTo>
                <a:lnTo>
                  <a:pt x="45125" y="98877"/>
                </a:lnTo>
                <a:lnTo>
                  <a:pt x="43190" y="98877"/>
                </a:lnTo>
                <a:lnTo>
                  <a:pt x="40309" y="99837"/>
                </a:lnTo>
                <a:lnTo>
                  <a:pt x="37429" y="100797"/>
                </a:lnTo>
                <a:lnTo>
                  <a:pt x="29748" y="100797"/>
                </a:lnTo>
                <a:lnTo>
                  <a:pt x="25907" y="99837"/>
                </a:lnTo>
                <a:lnTo>
                  <a:pt x="22067" y="98877"/>
                </a:lnTo>
                <a:lnTo>
                  <a:pt x="19202" y="97916"/>
                </a:lnTo>
                <a:lnTo>
                  <a:pt x="16322" y="96956"/>
                </a:lnTo>
                <a:lnTo>
                  <a:pt x="13441" y="95036"/>
                </a:lnTo>
                <a:lnTo>
                  <a:pt x="11521" y="94076"/>
                </a:lnTo>
                <a:lnTo>
                  <a:pt x="8641" y="93116"/>
                </a:lnTo>
                <a:lnTo>
                  <a:pt x="7680" y="92156"/>
                </a:lnTo>
                <a:lnTo>
                  <a:pt x="5760" y="91196"/>
                </a:lnTo>
                <a:lnTo>
                  <a:pt x="4800" y="90236"/>
                </a:lnTo>
                <a:lnTo>
                  <a:pt x="2880" y="90236"/>
                </a:lnTo>
                <a:lnTo>
                  <a:pt x="1920" y="91196"/>
                </a:lnTo>
                <a:lnTo>
                  <a:pt x="960" y="91196"/>
                </a:lnTo>
                <a:lnTo>
                  <a:pt x="960" y="94076"/>
                </a:lnTo>
                <a:lnTo>
                  <a:pt x="0" y="95996"/>
                </a:lnTo>
                <a:lnTo>
                  <a:pt x="0" y="100797"/>
                </a:lnTo>
                <a:lnTo>
                  <a:pt x="960" y="102717"/>
                </a:lnTo>
                <a:lnTo>
                  <a:pt x="960" y="105597"/>
                </a:lnTo>
                <a:lnTo>
                  <a:pt x="1920" y="106558"/>
                </a:lnTo>
                <a:lnTo>
                  <a:pt x="2880" y="107518"/>
                </a:lnTo>
                <a:lnTo>
                  <a:pt x="3840" y="108478"/>
                </a:lnTo>
                <a:lnTo>
                  <a:pt x="4800" y="109438"/>
                </a:lnTo>
                <a:lnTo>
                  <a:pt x="6720" y="110398"/>
                </a:lnTo>
                <a:lnTo>
                  <a:pt x="8641" y="111358"/>
                </a:lnTo>
                <a:lnTo>
                  <a:pt x="11521" y="112318"/>
                </a:lnTo>
                <a:lnTo>
                  <a:pt x="13441" y="113278"/>
                </a:lnTo>
                <a:lnTo>
                  <a:pt x="16322" y="114239"/>
                </a:lnTo>
                <a:lnTo>
                  <a:pt x="19202" y="114239"/>
                </a:lnTo>
                <a:lnTo>
                  <a:pt x="23042" y="115199"/>
                </a:lnTo>
                <a:lnTo>
                  <a:pt x="25907" y="115199"/>
                </a:lnTo>
                <a:lnTo>
                  <a:pt x="29748" y="116159"/>
                </a:lnTo>
                <a:lnTo>
                  <a:pt x="39349" y="116159"/>
                </a:lnTo>
                <a:lnTo>
                  <a:pt x="45125" y="115199"/>
                </a:lnTo>
                <a:lnTo>
                  <a:pt x="50871" y="113278"/>
                </a:lnTo>
                <a:lnTo>
                  <a:pt x="55671" y="112318"/>
                </a:lnTo>
                <a:lnTo>
                  <a:pt x="59512" y="109438"/>
                </a:lnTo>
                <a:lnTo>
                  <a:pt x="63352" y="107518"/>
                </a:lnTo>
                <a:lnTo>
                  <a:pt x="67193" y="104637"/>
                </a:lnTo>
                <a:lnTo>
                  <a:pt x="70073" y="100797"/>
                </a:lnTo>
                <a:lnTo>
                  <a:pt x="71993" y="95996"/>
                </a:lnTo>
                <a:lnTo>
                  <a:pt x="73913" y="92156"/>
                </a:lnTo>
                <a:lnTo>
                  <a:pt x="74874" y="87355"/>
                </a:lnTo>
                <a:lnTo>
                  <a:pt x="74874" y="77754"/>
                </a:lnTo>
                <a:lnTo>
                  <a:pt x="73913" y="73913"/>
                </a:lnTo>
                <a:lnTo>
                  <a:pt x="72953" y="70073"/>
                </a:lnTo>
                <a:lnTo>
                  <a:pt x="71033" y="67193"/>
                </a:lnTo>
                <a:lnTo>
                  <a:pt x="69113" y="64312"/>
                </a:lnTo>
                <a:lnTo>
                  <a:pt x="67193" y="61432"/>
                </a:lnTo>
                <a:lnTo>
                  <a:pt x="64312" y="59527"/>
                </a:lnTo>
                <a:lnTo>
                  <a:pt x="61432" y="57591"/>
                </a:lnTo>
                <a:lnTo>
                  <a:pt x="58552" y="55686"/>
                </a:lnTo>
                <a:lnTo>
                  <a:pt x="54711" y="53751"/>
                </a:lnTo>
                <a:lnTo>
                  <a:pt x="51831" y="52806"/>
                </a:lnTo>
                <a:lnTo>
                  <a:pt x="47990" y="51846"/>
                </a:lnTo>
                <a:lnTo>
                  <a:pt x="45125" y="49911"/>
                </a:lnTo>
                <a:lnTo>
                  <a:pt x="41269" y="48966"/>
                </a:lnTo>
                <a:lnTo>
                  <a:pt x="38404" y="48006"/>
                </a:lnTo>
                <a:lnTo>
                  <a:pt x="35509" y="46085"/>
                </a:lnTo>
                <a:lnTo>
                  <a:pt x="32628" y="45125"/>
                </a:lnTo>
                <a:lnTo>
                  <a:pt x="29748" y="43190"/>
                </a:lnTo>
                <a:lnTo>
                  <a:pt x="26883" y="41285"/>
                </a:lnTo>
                <a:lnTo>
                  <a:pt x="24947" y="40309"/>
                </a:lnTo>
                <a:lnTo>
                  <a:pt x="24003" y="37444"/>
                </a:lnTo>
                <a:lnTo>
                  <a:pt x="22067" y="35524"/>
                </a:lnTo>
                <a:lnTo>
                  <a:pt x="21122" y="33604"/>
                </a:lnTo>
                <a:lnTo>
                  <a:pt x="21122" y="27843"/>
                </a:lnTo>
                <a:lnTo>
                  <a:pt x="22067" y="25923"/>
                </a:lnTo>
                <a:lnTo>
                  <a:pt x="23042" y="24002"/>
                </a:lnTo>
                <a:lnTo>
                  <a:pt x="24003" y="22082"/>
                </a:lnTo>
                <a:lnTo>
                  <a:pt x="24947" y="20162"/>
                </a:lnTo>
                <a:lnTo>
                  <a:pt x="25907" y="19202"/>
                </a:lnTo>
                <a:lnTo>
                  <a:pt x="27843" y="18242"/>
                </a:lnTo>
                <a:lnTo>
                  <a:pt x="29748" y="17282"/>
                </a:lnTo>
                <a:lnTo>
                  <a:pt x="32628" y="16322"/>
                </a:lnTo>
                <a:lnTo>
                  <a:pt x="35509" y="15361"/>
                </a:lnTo>
                <a:lnTo>
                  <a:pt x="47990" y="15361"/>
                </a:lnTo>
                <a:lnTo>
                  <a:pt x="50871" y="16322"/>
                </a:lnTo>
                <a:lnTo>
                  <a:pt x="53751" y="17282"/>
                </a:lnTo>
                <a:lnTo>
                  <a:pt x="56631" y="18242"/>
                </a:lnTo>
                <a:lnTo>
                  <a:pt x="58552" y="19202"/>
                </a:lnTo>
                <a:lnTo>
                  <a:pt x="60472" y="20162"/>
                </a:lnTo>
                <a:lnTo>
                  <a:pt x="62392" y="21122"/>
                </a:lnTo>
                <a:lnTo>
                  <a:pt x="63352" y="22082"/>
                </a:lnTo>
                <a:lnTo>
                  <a:pt x="65272" y="23042"/>
                </a:lnTo>
                <a:lnTo>
                  <a:pt x="68153" y="23042"/>
                </a:lnTo>
                <a:lnTo>
                  <a:pt x="68153" y="22082"/>
                </a:lnTo>
                <a:lnTo>
                  <a:pt x="69113" y="22082"/>
                </a:lnTo>
                <a:lnTo>
                  <a:pt x="69113" y="19202"/>
                </a:lnTo>
                <a:lnTo>
                  <a:pt x="70073" y="18242"/>
                </a:lnTo>
                <a:lnTo>
                  <a:pt x="70073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" name="object 187"/>
          <p:cNvSpPr/>
          <p:nvPr/>
        </p:nvSpPr>
        <p:spPr>
          <a:xfrm>
            <a:off x="2520162" y="6592168"/>
            <a:ext cx="69113" cy="142082"/>
          </a:xfrm>
          <a:custGeom>
            <a:avLst/>
            <a:gdLst/>
            <a:ahLst/>
            <a:cxnLst/>
            <a:rect l="l" t="t" r="r" b="b"/>
            <a:pathLst>
              <a:path w="69113" h="142082">
                <a:moveTo>
                  <a:pt x="67193" y="28803"/>
                </a:moveTo>
                <a:lnTo>
                  <a:pt x="38389" y="28803"/>
                </a:lnTo>
                <a:lnTo>
                  <a:pt x="38389" y="2880"/>
                </a:lnTo>
                <a:lnTo>
                  <a:pt x="37429" y="1920"/>
                </a:lnTo>
                <a:lnTo>
                  <a:pt x="36484" y="960"/>
                </a:lnTo>
                <a:lnTo>
                  <a:pt x="34549" y="960"/>
                </a:lnTo>
                <a:lnTo>
                  <a:pt x="33604" y="0"/>
                </a:lnTo>
                <a:lnTo>
                  <a:pt x="24002" y="0"/>
                </a:lnTo>
                <a:lnTo>
                  <a:pt x="23042" y="960"/>
                </a:lnTo>
                <a:lnTo>
                  <a:pt x="21122" y="960"/>
                </a:lnTo>
                <a:lnTo>
                  <a:pt x="20162" y="1920"/>
                </a:lnTo>
                <a:lnTo>
                  <a:pt x="19202" y="1920"/>
                </a:lnTo>
                <a:lnTo>
                  <a:pt x="19202" y="28803"/>
                </a:lnTo>
                <a:lnTo>
                  <a:pt x="2880" y="28803"/>
                </a:lnTo>
                <a:lnTo>
                  <a:pt x="2880" y="29763"/>
                </a:lnTo>
                <a:lnTo>
                  <a:pt x="1920" y="29763"/>
                </a:lnTo>
                <a:lnTo>
                  <a:pt x="1920" y="30723"/>
                </a:lnTo>
                <a:lnTo>
                  <a:pt x="960" y="31683"/>
                </a:lnTo>
                <a:lnTo>
                  <a:pt x="960" y="33604"/>
                </a:lnTo>
                <a:lnTo>
                  <a:pt x="0" y="34564"/>
                </a:lnTo>
                <a:lnTo>
                  <a:pt x="0" y="40325"/>
                </a:lnTo>
                <a:lnTo>
                  <a:pt x="960" y="42245"/>
                </a:lnTo>
                <a:lnTo>
                  <a:pt x="1920" y="43205"/>
                </a:lnTo>
                <a:lnTo>
                  <a:pt x="1920" y="44165"/>
                </a:lnTo>
                <a:lnTo>
                  <a:pt x="2880" y="45125"/>
                </a:lnTo>
                <a:lnTo>
                  <a:pt x="19202" y="45125"/>
                </a:lnTo>
                <a:lnTo>
                  <a:pt x="19202" y="118079"/>
                </a:lnTo>
                <a:lnTo>
                  <a:pt x="21122" y="122880"/>
                </a:lnTo>
                <a:lnTo>
                  <a:pt x="22082" y="126720"/>
                </a:lnTo>
                <a:lnTo>
                  <a:pt x="24002" y="130561"/>
                </a:lnTo>
                <a:lnTo>
                  <a:pt x="25923" y="133441"/>
                </a:lnTo>
                <a:lnTo>
                  <a:pt x="28803" y="136321"/>
                </a:lnTo>
                <a:lnTo>
                  <a:pt x="31683" y="139202"/>
                </a:lnTo>
                <a:lnTo>
                  <a:pt x="35524" y="140162"/>
                </a:lnTo>
                <a:lnTo>
                  <a:pt x="40325" y="142082"/>
                </a:lnTo>
                <a:lnTo>
                  <a:pt x="57607" y="142082"/>
                </a:lnTo>
                <a:lnTo>
                  <a:pt x="58552" y="141122"/>
                </a:lnTo>
                <a:lnTo>
                  <a:pt x="62392" y="141122"/>
                </a:lnTo>
                <a:lnTo>
                  <a:pt x="63352" y="140162"/>
                </a:lnTo>
                <a:lnTo>
                  <a:pt x="64312" y="140162"/>
                </a:lnTo>
                <a:lnTo>
                  <a:pt x="66233" y="139202"/>
                </a:lnTo>
                <a:lnTo>
                  <a:pt x="67193" y="139202"/>
                </a:lnTo>
                <a:lnTo>
                  <a:pt x="67193" y="138242"/>
                </a:lnTo>
                <a:lnTo>
                  <a:pt x="68153" y="137281"/>
                </a:lnTo>
                <a:lnTo>
                  <a:pt x="69113" y="136321"/>
                </a:lnTo>
                <a:lnTo>
                  <a:pt x="69113" y="123840"/>
                </a:lnTo>
                <a:lnTo>
                  <a:pt x="68153" y="123840"/>
                </a:lnTo>
                <a:lnTo>
                  <a:pt x="68153" y="122880"/>
                </a:lnTo>
                <a:lnTo>
                  <a:pt x="64312" y="122880"/>
                </a:lnTo>
                <a:lnTo>
                  <a:pt x="64312" y="123840"/>
                </a:lnTo>
                <a:lnTo>
                  <a:pt x="63352" y="123840"/>
                </a:lnTo>
                <a:lnTo>
                  <a:pt x="61432" y="124800"/>
                </a:lnTo>
                <a:lnTo>
                  <a:pt x="59512" y="124800"/>
                </a:lnTo>
                <a:lnTo>
                  <a:pt x="58552" y="125760"/>
                </a:lnTo>
                <a:lnTo>
                  <a:pt x="47990" y="125760"/>
                </a:lnTo>
                <a:lnTo>
                  <a:pt x="44165" y="123840"/>
                </a:lnTo>
                <a:lnTo>
                  <a:pt x="41269" y="120959"/>
                </a:lnTo>
                <a:lnTo>
                  <a:pt x="39364" y="117119"/>
                </a:lnTo>
                <a:lnTo>
                  <a:pt x="38389" y="111358"/>
                </a:lnTo>
                <a:lnTo>
                  <a:pt x="38389" y="45125"/>
                </a:lnTo>
                <a:lnTo>
                  <a:pt x="67193" y="45125"/>
                </a:lnTo>
                <a:lnTo>
                  <a:pt x="68153" y="44165"/>
                </a:lnTo>
                <a:lnTo>
                  <a:pt x="68153" y="43205"/>
                </a:lnTo>
                <a:lnTo>
                  <a:pt x="69113" y="42245"/>
                </a:lnTo>
                <a:lnTo>
                  <a:pt x="69113" y="31683"/>
                </a:lnTo>
                <a:lnTo>
                  <a:pt x="68153" y="30723"/>
                </a:lnTo>
                <a:lnTo>
                  <a:pt x="68153" y="29763"/>
                </a:lnTo>
                <a:lnTo>
                  <a:pt x="67193" y="29763"/>
                </a:lnTo>
                <a:lnTo>
                  <a:pt x="67193" y="288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" name="object 188"/>
          <p:cNvSpPr/>
          <p:nvPr/>
        </p:nvSpPr>
        <p:spPr>
          <a:xfrm>
            <a:off x="2615199" y="6569141"/>
            <a:ext cx="19202" cy="164150"/>
          </a:xfrm>
          <a:custGeom>
            <a:avLst/>
            <a:gdLst/>
            <a:ahLst/>
            <a:cxnLst/>
            <a:rect l="l" t="t" r="r" b="b"/>
            <a:pathLst>
              <a:path w="19202" h="164150">
                <a:moveTo>
                  <a:pt x="19202" y="160309"/>
                </a:moveTo>
                <a:lnTo>
                  <a:pt x="19202" y="1904"/>
                </a:lnTo>
                <a:lnTo>
                  <a:pt x="18242" y="960"/>
                </a:lnTo>
                <a:lnTo>
                  <a:pt x="16322" y="960"/>
                </a:lnTo>
                <a:lnTo>
                  <a:pt x="14401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960"/>
                </a:lnTo>
                <a:lnTo>
                  <a:pt x="1920" y="1904"/>
                </a:lnTo>
                <a:lnTo>
                  <a:pt x="960" y="1904"/>
                </a:lnTo>
                <a:lnTo>
                  <a:pt x="0" y="2865"/>
                </a:lnTo>
                <a:lnTo>
                  <a:pt x="0" y="162229"/>
                </a:lnTo>
                <a:lnTo>
                  <a:pt x="960" y="162229"/>
                </a:lnTo>
                <a:lnTo>
                  <a:pt x="960" y="163189"/>
                </a:lnTo>
                <a:lnTo>
                  <a:pt x="1920" y="163189"/>
                </a:lnTo>
                <a:lnTo>
                  <a:pt x="2880" y="164150"/>
                </a:lnTo>
                <a:lnTo>
                  <a:pt x="16322" y="164150"/>
                </a:lnTo>
                <a:lnTo>
                  <a:pt x="17282" y="163189"/>
                </a:lnTo>
                <a:lnTo>
                  <a:pt x="18242" y="163189"/>
                </a:lnTo>
                <a:lnTo>
                  <a:pt x="19202" y="162229"/>
                </a:lnTo>
                <a:lnTo>
                  <a:pt x="19202" y="16030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" name="object 189"/>
          <p:cNvSpPr/>
          <p:nvPr/>
        </p:nvSpPr>
        <p:spPr>
          <a:xfrm>
            <a:off x="2656469" y="6620972"/>
            <a:ext cx="100797" cy="154548"/>
          </a:xfrm>
          <a:custGeom>
            <a:avLst/>
            <a:gdLst/>
            <a:ahLst/>
            <a:cxnLst/>
            <a:rect l="l" t="t" r="r" b="b"/>
            <a:pathLst>
              <a:path w="100797" h="154548">
                <a:moveTo>
                  <a:pt x="21122" y="2880"/>
                </a:moveTo>
                <a:lnTo>
                  <a:pt x="20162" y="1920"/>
                </a:lnTo>
                <a:lnTo>
                  <a:pt x="20162" y="960"/>
                </a:lnTo>
                <a:lnTo>
                  <a:pt x="19217" y="960"/>
                </a:lnTo>
                <a:lnTo>
                  <a:pt x="18242" y="0"/>
                </a:lnTo>
                <a:lnTo>
                  <a:pt x="2880" y="0"/>
                </a:lnTo>
                <a:lnTo>
                  <a:pt x="1935" y="960"/>
                </a:lnTo>
                <a:lnTo>
                  <a:pt x="975" y="960"/>
                </a:lnTo>
                <a:lnTo>
                  <a:pt x="0" y="1920"/>
                </a:lnTo>
                <a:lnTo>
                  <a:pt x="0" y="5760"/>
                </a:lnTo>
                <a:lnTo>
                  <a:pt x="975" y="6720"/>
                </a:lnTo>
                <a:lnTo>
                  <a:pt x="38404" y="107518"/>
                </a:lnTo>
                <a:lnTo>
                  <a:pt x="39364" y="108478"/>
                </a:lnTo>
                <a:lnTo>
                  <a:pt x="39364" y="109438"/>
                </a:lnTo>
                <a:lnTo>
                  <a:pt x="40325" y="110398"/>
                </a:lnTo>
                <a:lnTo>
                  <a:pt x="40325" y="111358"/>
                </a:lnTo>
                <a:lnTo>
                  <a:pt x="42245" y="111358"/>
                </a:lnTo>
                <a:lnTo>
                  <a:pt x="27843" y="148803"/>
                </a:lnTo>
                <a:lnTo>
                  <a:pt x="26883" y="149748"/>
                </a:lnTo>
                <a:lnTo>
                  <a:pt x="26883" y="152628"/>
                </a:lnTo>
                <a:lnTo>
                  <a:pt x="27843" y="153588"/>
                </a:lnTo>
                <a:lnTo>
                  <a:pt x="30723" y="153588"/>
                </a:lnTo>
                <a:lnTo>
                  <a:pt x="32644" y="154548"/>
                </a:lnTo>
                <a:lnTo>
                  <a:pt x="39364" y="154548"/>
                </a:lnTo>
                <a:lnTo>
                  <a:pt x="42245" y="153588"/>
                </a:lnTo>
                <a:lnTo>
                  <a:pt x="44165" y="153588"/>
                </a:lnTo>
                <a:lnTo>
                  <a:pt x="46085" y="152628"/>
                </a:lnTo>
                <a:lnTo>
                  <a:pt x="48006" y="151683"/>
                </a:lnTo>
                <a:lnTo>
                  <a:pt x="48006" y="150708"/>
                </a:lnTo>
                <a:lnTo>
                  <a:pt x="62407" y="111358"/>
                </a:lnTo>
                <a:lnTo>
                  <a:pt x="99852" y="6720"/>
                </a:lnTo>
                <a:lnTo>
                  <a:pt x="100797" y="5760"/>
                </a:lnTo>
                <a:lnTo>
                  <a:pt x="100797" y="1920"/>
                </a:lnTo>
                <a:lnTo>
                  <a:pt x="99852" y="960"/>
                </a:lnTo>
                <a:lnTo>
                  <a:pt x="98892" y="0"/>
                </a:lnTo>
                <a:lnTo>
                  <a:pt x="83530" y="0"/>
                </a:lnTo>
                <a:lnTo>
                  <a:pt x="82570" y="960"/>
                </a:lnTo>
                <a:lnTo>
                  <a:pt x="81610" y="960"/>
                </a:lnTo>
                <a:lnTo>
                  <a:pt x="81610" y="1920"/>
                </a:lnTo>
                <a:lnTo>
                  <a:pt x="80650" y="3840"/>
                </a:lnTo>
                <a:lnTo>
                  <a:pt x="51846" y="89275"/>
                </a:lnTo>
                <a:lnTo>
                  <a:pt x="21122" y="3840"/>
                </a:lnTo>
                <a:lnTo>
                  <a:pt x="21122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" name="object 190"/>
          <p:cNvSpPr/>
          <p:nvPr/>
        </p:nvSpPr>
        <p:spPr>
          <a:xfrm>
            <a:off x="2833116" y="6619052"/>
            <a:ext cx="82555" cy="116159"/>
          </a:xfrm>
          <a:custGeom>
            <a:avLst/>
            <a:gdLst/>
            <a:ahLst/>
            <a:cxnLst/>
            <a:rect l="l" t="t" r="r" b="b"/>
            <a:pathLst>
              <a:path w="82555" h="116159">
                <a:moveTo>
                  <a:pt x="75834" y="13441"/>
                </a:moveTo>
                <a:lnTo>
                  <a:pt x="72953" y="10561"/>
                </a:lnTo>
                <a:lnTo>
                  <a:pt x="69113" y="6720"/>
                </a:lnTo>
                <a:lnTo>
                  <a:pt x="65272" y="3840"/>
                </a:lnTo>
                <a:lnTo>
                  <a:pt x="59512" y="2880"/>
                </a:lnTo>
                <a:lnTo>
                  <a:pt x="54711" y="960"/>
                </a:lnTo>
                <a:lnTo>
                  <a:pt x="47990" y="0"/>
                </a:lnTo>
                <a:lnTo>
                  <a:pt x="32628" y="0"/>
                </a:lnTo>
                <a:lnTo>
                  <a:pt x="27843" y="960"/>
                </a:lnTo>
                <a:lnTo>
                  <a:pt x="24003" y="1920"/>
                </a:lnTo>
                <a:lnTo>
                  <a:pt x="20162" y="2880"/>
                </a:lnTo>
                <a:lnTo>
                  <a:pt x="17282" y="3840"/>
                </a:lnTo>
                <a:lnTo>
                  <a:pt x="13441" y="4800"/>
                </a:lnTo>
                <a:lnTo>
                  <a:pt x="10561" y="6720"/>
                </a:lnTo>
                <a:lnTo>
                  <a:pt x="8641" y="7680"/>
                </a:lnTo>
                <a:lnTo>
                  <a:pt x="5760" y="8641"/>
                </a:lnTo>
                <a:lnTo>
                  <a:pt x="3840" y="10561"/>
                </a:lnTo>
                <a:lnTo>
                  <a:pt x="2880" y="11521"/>
                </a:lnTo>
                <a:lnTo>
                  <a:pt x="1920" y="12481"/>
                </a:lnTo>
                <a:lnTo>
                  <a:pt x="960" y="13441"/>
                </a:lnTo>
                <a:lnTo>
                  <a:pt x="960" y="15361"/>
                </a:lnTo>
                <a:lnTo>
                  <a:pt x="0" y="17282"/>
                </a:lnTo>
                <a:lnTo>
                  <a:pt x="0" y="20162"/>
                </a:lnTo>
                <a:lnTo>
                  <a:pt x="960" y="21122"/>
                </a:lnTo>
                <a:lnTo>
                  <a:pt x="960" y="24963"/>
                </a:lnTo>
                <a:lnTo>
                  <a:pt x="1920" y="24963"/>
                </a:lnTo>
                <a:lnTo>
                  <a:pt x="1920" y="25923"/>
                </a:lnTo>
                <a:lnTo>
                  <a:pt x="2880" y="25923"/>
                </a:lnTo>
                <a:lnTo>
                  <a:pt x="2880" y="26883"/>
                </a:lnTo>
                <a:lnTo>
                  <a:pt x="4800" y="26883"/>
                </a:lnTo>
                <a:lnTo>
                  <a:pt x="6720" y="25923"/>
                </a:lnTo>
                <a:lnTo>
                  <a:pt x="8641" y="24963"/>
                </a:lnTo>
                <a:lnTo>
                  <a:pt x="10561" y="24002"/>
                </a:lnTo>
                <a:lnTo>
                  <a:pt x="12481" y="22082"/>
                </a:lnTo>
                <a:lnTo>
                  <a:pt x="15346" y="21122"/>
                </a:lnTo>
                <a:lnTo>
                  <a:pt x="18227" y="20162"/>
                </a:lnTo>
                <a:lnTo>
                  <a:pt x="22067" y="18242"/>
                </a:lnTo>
                <a:lnTo>
                  <a:pt x="25908" y="17282"/>
                </a:lnTo>
                <a:lnTo>
                  <a:pt x="29748" y="16322"/>
                </a:lnTo>
                <a:lnTo>
                  <a:pt x="33588" y="15361"/>
                </a:lnTo>
                <a:lnTo>
                  <a:pt x="43190" y="15361"/>
                </a:lnTo>
                <a:lnTo>
                  <a:pt x="47030" y="16322"/>
                </a:lnTo>
                <a:lnTo>
                  <a:pt x="49911" y="17282"/>
                </a:lnTo>
                <a:lnTo>
                  <a:pt x="52791" y="18242"/>
                </a:lnTo>
                <a:lnTo>
                  <a:pt x="55671" y="20162"/>
                </a:lnTo>
                <a:lnTo>
                  <a:pt x="57591" y="22082"/>
                </a:lnTo>
                <a:lnTo>
                  <a:pt x="59512" y="24002"/>
                </a:lnTo>
                <a:lnTo>
                  <a:pt x="60472" y="26883"/>
                </a:lnTo>
                <a:lnTo>
                  <a:pt x="61432" y="29763"/>
                </a:lnTo>
                <a:lnTo>
                  <a:pt x="62392" y="32628"/>
                </a:lnTo>
                <a:lnTo>
                  <a:pt x="62392" y="48966"/>
                </a:lnTo>
                <a:lnTo>
                  <a:pt x="40309" y="48966"/>
                </a:lnTo>
                <a:lnTo>
                  <a:pt x="32628" y="49911"/>
                </a:lnTo>
                <a:lnTo>
                  <a:pt x="25908" y="50871"/>
                </a:lnTo>
                <a:lnTo>
                  <a:pt x="19187" y="52806"/>
                </a:lnTo>
                <a:lnTo>
                  <a:pt x="13441" y="54711"/>
                </a:lnTo>
                <a:lnTo>
                  <a:pt x="15346" y="76794"/>
                </a:lnTo>
                <a:lnTo>
                  <a:pt x="17282" y="73913"/>
                </a:lnTo>
                <a:lnTo>
                  <a:pt x="18227" y="71993"/>
                </a:lnTo>
                <a:lnTo>
                  <a:pt x="20162" y="70073"/>
                </a:lnTo>
                <a:lnTo>
                  <a:pt x="23027" y="68153"/>
                </a:lnTo>
                <a:lnTo>
                  <a:pt x="24963" y="66233"/>
                </a:lnTo>
                <a:lnTo>
                  <a:pt x="28788" y="65272"/>
                </a:lnTo>
                <a:lnTo>
                  <a:pt x="32628" y="64312"/>
                </a:lnTo>
                <a:lnTo>
                  <a:pt x="36469" y="63367"/>
                </a:lnTo>
                <a:lnTo>
                  <a:pt x="41269" y="62392"/>
                </a:lnTo>
                <a:lnTo>
                  <a:pt x="62392" y="62392"/>
                </a:lnTo>
                <a:lnTo>
                  <a:pt x="62392" y="85435"/>
                </a:lnTo>
                <a:lnTo>
                  <a:pt x="57591" y="90236"/>
                </a:lnTo>
                <a:lnTo>
                  <a:pt x="53751" y="94076"/>
                </a:lnTo>
                <a:lnTo>
                  <a:pt x="48950" y="96956"/>
                </a:lnTo>
                <a:lnTo>
                  <a:pt x="45110" y="99837"/>
                </a:lnTo>
                <a:lnTo>
                  <a:pt x="40309" y="100797"/>
                </a:lnTo>
                <a:lnTo>
                  <a:pt x="28788" y="100797"/>
                </a:lnTo>
                <a:lnTo>
                  <a:pt x="24003" y="98877"/>
                </a:lnTo>
                <a:lnTo>
                  <a:pt x="20162" y="95996"/>
                </a:lnTo>
                <a:lnTo>
                  <a:pt x="21122" y="115199"/>
                </a:lnTo>
                <a:lnTo>
                  <a:pt x="26868" y="116159"/>
                </a:lnTo>
                <a:lnTo>
                  <a:pt x="38389" y="116159"/>
                </a:lnTo>
                <a:lnTo>
                  <a:pt x="44150" y="114239"/>
                </a:lnTo>
                <a:lnTo>
                  <a:pt x="49911" y="111358"/>
                </a:lnTo>
                <a:lnTo>
                  <a:pt x="55671" y="109438"/>
                </a:lnTo>
                <a:lnTo>
                  <a:pt x="60472" y="105597"/>
                </a:lnTo>
                <a:lnTo>
                  <a:pt x="65272" y="99837"/>
                </a:lnTo>
                <a:lnTo>
                  <a:pt x="65272" y="111358"/>
                </a:lnTo>
                <a:lnTo>
                  <a:pt x="66233" y="112318"/>
                </a:lnTo>
                <a:lnTo>
                  <a:pt x="66233" y="113278"/>
                </a:lnTo>
                <a:lnTo>
                  <a:pt x="67193" y="113278"/>
                </a:lnTo>
                <a:lnTo>
                  <a:pt x="67193" y="114239"/>
                </a:lnTo>
                <a:lnTo>
                  <a:pt x="79674" y="114239"/>
                </a:lnTo>
                <a:lnTo>
                  <a:pt x="80634" y="113278"/>
                </a:lnTo>
                <a:lnTo>
                  <a:pt x="81594" y="113278"/>
                </a:lnTo>
                <a:lnTo>
                  <a:pt x="81594" y="112318"/>
                </a:lnTo>
                <a:lnTo>
                  <a:pt x="82555" y="111358"/>
                </a:lnTo>
                <a:lnTo>
                  <a:pt x="82555" y="32628"/>
                </a:lnTo>
                <a:lnTo>
                  <a:pt x="81594" y="26883"/>
                </a:lnTo>
                <a:lnTo>
                  <a:pt x="79674" y="22082"/>
                </a:lnTo>
                <a:lnTo>
                  <a:pt x="78714" y="17282"/>
                </a:lnTo>
                <a:lnTo>
                  <a:pt x="75834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" name="object 191"/>
          <p:cNvSpPr/>
          <p:nvPr/>
        </p:nvSpPr>
        <p:spPr>
          <a:xfrm>
            <a:off x="2828315" y="6673763"/>
            <a:ext cx="25923" cy="60487"/>
          </a:xfrm>
          <a:custGeom>
            <a:avLst/>
            <a:gdLst/>
            <a:ahLst/>
            <a:cxnLst/>
            <a:rect l="l" t="t" r="r" b="b"/>
            <a:pathLst>
              <a:path w="25923" h="60487">
                <a:moveTo>
                  <a:pt x="0" y="23042"/>
                </a:moveTo>
                <a:lnTo>
                  <a:pt x="0" y="34564"/>
                </a:lnTo>
                <a:lnTo>
                  <a:pt x="960" y="38404"/>
                </a:lnTo>
                <a:lnTo>
                  <a:pt x="2880" y="42245"/>
                </a:lnTo>
                <a:lnTo>
                  <a:pt x="4800" y="47045"/>
                </a:lnTo>
                <a:lnTo>
                  <a:pt x="6720" y="49926"/>
                </a:lnTo>
                <a:lnTo>
                  <a:pt x="9601" y="52806"/>
                </a:lnTo>
                <a:lnTo>
                  <a:pt x="13441" y="55686"/>
                </a:lnTo>
                <a:lnTo>
                  <a:pt x="17282" y="57607"/>
                </a:lnTo>
                <a:lnTo>
                  <a:pt x="21122" y="58567"/>
                </a:lnTo>
                <a:lnTo>
                  <a:pt x="25923" y="60487"/>
                </a:lnTo>
                <a:lnTo>
                  <a:pt x="24963" y="41285"/>
                </a:lnTo>
                <a:lnTo>
                  <a:pt x="21122" y="38404"/>
                </a:lnTo>
                <a:lnTo>
                  <a:pt x="20147" y="33604"/>
                </a:lnTo>
                <a:lnTo>
                  <a:pt x="20147" y="22082"/>
                </a:lnTo>
                <a:lnTo>
                  <a:pt x="18242" y="0"/>
                </a:lnTo>
                <a:lnTo>
                  <a:pt x="14401" y="2880"/>
                </a:lnTo>
                <a:lnTo>
                  <a:pt x="9601" y="5760"/>
                </a:lnTo>
                <a:lnTo>
                  <a:pt x="5760" y="9601"/>
                </a:lnTo>
                <a:lnTo>
                  <a:pt x="3840" y="13441"/>
                </a:lnTo>
                <a:lnTo>
                  <a:pt x="960" y="18242"/>
                </a:lnTo>
                <a:lnTo>
                  <a:pt x="0" y="230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" name="object 192"/>
          <p:cNvSpPr/>
          <p:nvPr/>
        </p:nvSpPr>
        <p:spPr>
          <a:xfrm>
            <a:off x="2970382" y="6619052"/>
            <a:ext cx="77754" cy="116159"/>
          </a:xfrm>
          <a:custGeom>
            <a:avLst/>
            <a:gdLst/>
            <a:ahLst/>
            <a:cxnLst/>
            <a:rect l="l" t="t" r="r" b="b"/>
            <a:pathLst>
              <a:path w="77754" h="116159">
                <a:moveTo>
                  <a:pt x="15361" y="94076"/>
                </a:moveTo>
                <a:lnTo>
                  <a:pt x="10561" y="90236"/>
                </a:lnTo>
                <a:lnTo>
                  <a:pt x="4800" y="85435"/>
                </a:lnTo>
                <a:lnTo>
                  <a:pt x="960" y="100797"/>
                </a:lnTo>
                <a:lnTo>
                  <a:pt x="3840" y="103677"/>
                </a:lnTo>
                <a:lnTo>
                  <a:pt x="5760" y="105597"/>
                </a:lnTo>
                <a:lnTo>
                  <a:pt x="8641" y="108478"/>
                </a:lnTo>
                <a:lnTo>
                  <a:pt x="11521" y="110398"/>
                </a:lnTo>
                <a:lnTo>
                  <a:pt x="14401" y="111358"/>
                </a:lnTo>
                <a:lnTo>
                  <a:pt x="17282" y="113278"/>
                </a:lnTo>
                <a:lnTo>
                  <a:pt x="20162" y="114239"/>
                </a:lnTo>
                <a:lnTo>
                  <a:pt x="23042" y="115199"/>
                </a:lnTo>
                <a:lnTo>
                  <a:pt x="25923" y="115199"/>
                </a:lnTo>
                <a:lnTo>
                  <a:pt x="28803" y="116159"/>
                </a:lnTo>
                <a:lnTo>
                  <a:pt x="39364" y="116159"/>
                </a:lnTo>
                <a:lnTo>
                  <a:pt x="46085" y="114239"/>
                </a:lnTo>
                <a:lnTo>
                  <a:pt x="51846" y="111358"/>
                </a:lnTo>
                <a:lnTo>
                  <a:pt x="57607" y="109438"/>
                </a:lnTo>
                <a:lnTo>
                  <a:pt x="62407" y="104637"/>
                </a:lnTo>
                <a:lnTo>
                  <a:pt x="66248" y="99837"/>
                </a:lnTo>
                <a:lnTo>
                  <a:pt x="70073" y="95036"/>
                </a:lnTo>
                <a:lnTo>
                  <a:pt x="72969" y="88315"/>
                </a:lnTo>
                <a:lnTo>
                  <a:pt x="74889" y="81594"/>
                </a:lnTo>
                <a:lnTo>
                  <a:pt x="76794" y="73913"/>
                </a:lnTo>
                <a:lnTo>
                  <a:pt x="77754" y="65272"/>
                </a:lnTo>
                <a:lnTo>
                  <a:pt x="77754" y="48966"/>
                </a:lnTo>
                <a:lnTo>
                  <a:pt x="76794" y="41285"/>
                </a:lnTo>
                <a:lnTo>
                  <a:pt x="74889" y="34564"/>
                </a:lnTo>
                <a:lnTo>
                  <a:pt x="73913" y="27843"/>
                </a:lnTo>
                <a:lnTo>
                  <a:pt x="71048" y="22082"/>
                </a:lnTo>
                <a:lnTo>
                  <a:pt x="68168" y="17282"/>
                </a:lnTo>
                <a:lnTo>
                  <a:pt x="64328" y="11521"/>
                </a:lnTo>
                <a:lnTo>
                  <a:pt x="59527" y="7680"/>
                </a:lnTo>
                <a:lnTo>
                  <a:pt x="54726" y="4800"/>
                </a:lnTo>
                <a:lnTo>
                  <a:pt x="48966" y="1920"/>
                </a:lnTo>
                <a:lnTo>
                  <a:pt x="42245" y="0"/>
                </a:lnTo>
                <a:lnTo>
                  <a:pt x="28803" y="0"/>
                </a:lnTo>
                <a:lnTo>
                  <a:pt x="25923" y="960"/>
                </a:lnTo>
                <a:lnTo>
                  <a:pt x="23042" y="1920"/>
                </a:lnTo>
                <a:lnTo>
                  <a:pt x="20162" y="2880"/>
                </a:lnTo>
                <a:lnTo>
                  <a:pt x="17282" y="3840"/>
                </a:lnTo>
                <a:lnTo>
                  <a:pt x="14401" y="5760"/>
                </a:lnTo>
                <a:lnTo>
                  <a:pt x="11521" y="6720"/>
                </a:lnTo>
                <a:lnTo>
                  <a:pt x="8641" y="9601"/>
                </a:lnTo>
                <a:lnTo>
                  <a:pt x="5760" y="11521"/>
                </a:lnTo>
                <a:lnTo>
                  <a:pt x="2880" y="14401"/>
                </a:lnTo>
                <a:lnTo>
                  <a:pt x="0" y="17282"/>
                </a:lnTo>
                <a:lnTo>
                  <a:pt x="2880" y="33604"/>
                </a:lnTo>
                <a:lnTo>
                  <a:pt x="5760" y="29763"/>
                </a:lnTo>
                <a:lnTo>
                  <a:pt x="8641" y="27843"/>
                </a:lnTo>
                <a:lnTo>
                  <a:pt x="11521" y="24963"/>
                </a:lnTo>
                <a:lnTo>
                  <a:pt x="13441" y="23042"/>
                </a:lnTo>
                <a:lnTo>
                  <a:pt x="16322" y="21122"/>
                </a:lnTo>
                <a:lnTo>
                  <a:pt x="19202" y="19202"/>
                </a:lnTo>
                <a:lnTo>
                  <a:pt x="21122" y="18242"/>
                </a:lnTo>
                <a:lnTo>
                  <a:pt x="24002" y="17282"/>
                </a:lnTo>
                <a:lnTo>
                  <a:pt x="25923" y="17282"/>
                </a:lnTo>
                <a:lnTo>
                  <a:pt x="28803" y="16322"/>
                </a:lnTo>
                <a:lnTo>
                  <a:pt x="36484" y="16322"/>
                </a:lnTo>
                <a:lnTo>
                  <a:pt x="40325" y="18242"/>
                </a:lnTo>
                <a:lnTo>
                  <a:pt x="43205" y="20162"/>
                </a:lnTo>
                <a:lnTo>
                  <a:pt x="47045" y="22082"/>
                </a:lnTo>
                <a:lnTo>
                  <a:pt x="49926" y="25923"/>
                </a:lnTo>
                <a:lnTo>
                  <a:pt x="51846" y="29763"/>
                </a:lnTo>
                <a:lnTo>
                  <a:pt x="53766" y="33604"/>
                </a:lnTo>
                <a:lnTo>
                  <a:pt x="55686" y="38404"/>
                </a:lnTo>
                <a:lnTo>
                  <a:pt x="55686" y="43190"/>
                </a:lnTo>
                <a:lnTo>
                  <a:pt x="56647" y="48006"/>
                </a:lnTo>
                <a:lnTo>
                  <a:pt x="57607" y="53751"/>
                </a:lnTo>
                <a:lnTo>
                  <a:pt x="57607" y="63367"/>
                </a:lnTo>
                <a:lnTo>
                  <a:pt x="56647" y="68153"/>
                </a:lnTo>
                <a:lnTo>
                  <a:pt x="55686" y="73913"/>
                </a:lnTo>
                <a:lnTo>
                  <a:pt x="54726" y="78714"/>
                </a:lnTo>
                <a:lnTo>
                  <a:pt x="52806" y="82555"/>
                </a:lnTo>
                <a:lnTo>
                  <a:pt x="50886" y="86395"/>
                </a:lnTo>
                <a:lnTo>
                  <a:pt x="48966" y="90236"/>
                </a:lnTo>
                <a:lnTo>
                  <a:pt x="46085" y="93116"/>
                </a:lnTo>
                <a:lnTo>
                  <a:pt x="42245" y="95996"/>
                </a:lnTo>
                <a:lnTo>
                  <a:pt x="39364" y="97916"/>
                </a:lnTo>
                <a:lnTo>
                  <a:pt x="34564" y="98877"/>
                </a:lnTo>
                <a:lnTo>
                  <a:pt x="24963" y="98877"/>
                </a:lnTo>
                <a:lnTo>
                  <a:pt x="20162" y="97916"/>
                </a:lnTo>
                <a:lnTo>
                  <a:pt x="15361" y="9407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" name="object 193"/>
          <p:cNvSpPr/>
          <p:nvPr/>
        </p:nvSpPr>
        <p:spPr>
          <a:xfrm>
            <a:off x="2951195" y="6569141"/>
            <a:ext cx="23987" cy="164150"/>
          </a:xfrm>
          <a:custGeom>
            <a:avLst/>
            <a:gdLst/>
            <a:ahLst/>
            <a:cxnLst/>
            <a:rect l="l" t="t" r="r" b="b"/>
            <a:pathLst>
              <a:path w="23987" h="164150">
                <a:moveTo>
                  <a:pt x="0" y="1904"/>
                </a:moveTo>
                <a:lnTo>
                  <a:pt x="0" y="163189"/>
                </a:lnTo>
                <a:lnTo>
                  <a:pt x="960" y="163189"/>
                </a:lnTo>
                <a:lnTo>
                  <a:pt x="1905" y="164150"/>
                </a:lnTo>
                <a:lnTo>
                  <a:pt x="14386" y="164150"/>
                </a:lnTo>
                <a:lnTo>
                  <a:pt x="14386" y="163189"/>
                </a:lnTo>
                <a:lnTo>
                  <a:pt x="16306" y="163189"/>
                </a:lnTo>
                <a:lnTo>
                  <a:pt x="16306" y="147827"/>
                </a:lnTo>
                <a:lnTo>
                  <a:pt x="20147" y="150708"/>
                </a:lnTo>
                <a:lnTo>
                  <a:pt x="23987" y="135346"/>
                </a:lnTo>
                <a:lnTo>
                  <a:pt x="19187" y="129585"/>
                </a:lnTo>
                <a:lnTo>
                  <a:pt x="19187" y="87355"/>
                </a:lnTo>
                <a:lnTo>
                  <a:pt x="22067" y="83515"/>
                </a:lnTo>
                <a:lnTo>
                  <a:pt x="19187" y="67193"/>
                </a:lnTo>
                <a:lnTo>
                  <a:pt x="19187" y="2865"/>
                </a:lnTo>
                <a:lnTo>
                  <a:pt x="18227" y="1904"/>
                </a:lnTo>
                <a:lnTo>
                  <a:pt x="17266" y="960"/>
                </a:lnTo>
                <a:lnTo>
                  <a:pt x="15346" y="960"/>
                </a:lnTo>
                <a:lnTo>
                  <a:pt x="14386" y="0"/>
                </a:lnTo>
                <a:lnTo>
                  <a:pt x="4800" y="0"/>
                </a:lnTo>
                <a:lnTo>
                  <a:pt x="2865" y="960"/>
                </a:lnTo>
                <a:lnTo>
                  <a:pt x="1905" y="960"/>
                </a:lnTo>
                <a:lnTo>
                  <a:pt x="960" y="1904"/>
                </a:lnTo>
                <a:lnTo>
                  <a:pt x="0" y="190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" name="object 194"/>
          <p:cNvSpPr/>
          <p:nvPr/>
        </p:nvSpPr>
        <p:spPr>
          <a:xfrm>
            <a:off x="3069259" y="6619052"/>
            <a:ext cx="106558" cy="116159"/>
          </a:xfrm>
          <a:custGeom>
            <a:avLst/>
            <a:gdLst/>
            <a:ahLst/>
            <a:cxnLst/>
            <a:rect l="l" t="t" r="r" b="b"/>
            <a:pathLst>
              <a:path w="106558" h="116159">
                <a:moveTo>
                  <a:pt x="0" y="49911"/>
                </a:moveTo>
                <a:lnTo>
                  <a:pt x="0" y="68153"/>
                </a:lnTo>
                <a:lnTo>
                  <a:pt x="1920" y="75834"/>
                </a:lnTo>
                <a:lnTo>
                  <a:pt x="3840" y="82555"/>
                </a:lnTo>
                <a:lnTo>
                  <a:pt x="5760" y="90236"/>
                </a:lnTo>
                <a:lnTo>
                  <a:pt x="8641" y="95996"/>
                </a:lnTo>
                <a:lnTo>
                  <a:pt x="13441" y="100797"/>
                </a:lnTo>
                <a:lnTo>
                  <a:pt x="17282" y="105597"/>
                </a:lnTo>
                <a:lnTo>
                  <a:pt x="23042" y="109438"/>
                </a:lnTo>
                <a:lnTo>
                  <a:pt x="23042" y="78714"/>
                </a:lnTo>
                <a:lnTo>
                  <a:pt x="22082" y="73913"/>
                </a:lnTo>
                <a:lnTo>
                  <a:pt x="21122" y="69113"/>
                </a:lnTo>
                <a:lnTo>
                  <a:pt x="21122" y="46085"/>
                </a:lnTo>
                <a:lnTo>
                  <a:pt x="23042" y="41285"/>
                </a:lnTo>
                <a:lnTo>
                  <a:pt x="24002" y="35524"/>
                </a:lnTo>
                <a:lnTo>
                  <a:pt x="25923" y="31683"/>
                </a:lnTo>
                <a:lnTo>
                  <a:pt x="28803" y="27843"/>
                </a:lnTo>
                <a:lnTo>
                  <a:pt x="31683" y="24002"/>
                </a:lnTo>
                <a:lnTo>
                  <a:pt x="34564" y="21122"/>
                </a:lnTo>
                <a:lnTo>
                  <a:pt x="38404" y="19202"/>
                </a:lnTo>
                <a:lnTo>
                  <a:pt x="43205" y="17282"/>
                </a:lnTo>
                <a:lnTo>
                  <a:pt x="48006" y="16322"/>
                </a:lnTo>
                <a:lnTo>
                  <a:pt x="59527" y="16322"/>
                </a:lnTo>
                <a:lnTo>
                  <a:pt x="65288" y="17282"/>
                </a:lnTo>
                <a:lnTo>
                  <a:pt x="69113" y="19202"/>
                </a:lnTo>
                <a:lnTo>
                  <a:pt x="72953" y="22082"/>
                </a:lnTo>
                <a:lnTo>
                  <a:pt x="76794" y="24963"/>
                </a:lnTo>
                <a:lnTo>
                  <a:pt x="78729" y="28803"/>
                </a:lnTo>
                <a:lnTo>
                  <a:pt x="81610" y="32628"/>
                </a:lnTo>
                <a:lnTo>
                  <a:pt x="83515" y="36469"/>
                </a:lnTo>
                <a:lnTo>
                  <a:pt x="84475" y="42245"/>
                </a:lnTo>
                <a:lnTo>
                  <a:pt x="85450" y="47030"/>
                </a:lnTo>
                <a:lnTo>
                  <a:pt x="85450" y="70073"/>
                </a:lnTo>
                <a:lnTo>
                  <a:pt x="83515" y="74874"/>
                </a:lnTo>
                <a:lnTo>
                  <a:pt x="82570" y="79674"/>
                </a:lnTo>
                <a:lnTo>
                  <a:pt x="80634" y="84475"/>
                </a:lnTo>
                <a:lnTo>
                  <a:pt x="77769" y="88315"/>
                </a:lnTo>
                <a:lnTo>
                  <a:pt x="74889" y="92156"/>
                </a:lnTo>
                <a:lnTo>
                  <a:pt x="72008" y="94076"/>
                </a:lnTo>
                <a:lnTo>
                  <a:pt x="68168" y="96956"/>
                </a:lnTo>
                <a:lnTo>
                  <a:pt x="63367" y="98877"/>
                </a:lnTo>
                <a:lnTo>
                  <a:pt x="58567" y="99837"/>
                </a:lnTo>
                <a:lnTo>
                  <a:pt x="47045" y="99837"/>
                </a:lnTo>
                <a:lnTo>
                  <a:pt x="41285" y="98877"/>
                </a:lnTo>
                <a:lnTo>
                  <a:pt x="37444" y="95996"/>
                </a:lnTo>
                <a:lnTo>
                  <a:pt x="33604" y="94076"/>
                </a:lnTo>
                <a:lnTo>
                  <a:pt x="29763" y="91196"/>
                </a:lnTo>
                <a:lnTo>
                  <a:pt x="29763" y="112318"/>
                </a:lnTo>
                <a:lnTo>
                  <a:pt x="35524" y="114239"/>
                </a:lnTo>
                <a:lnTo>
                  <a:pt x="43205" y="116159"/>
                </a:lnTo>
                <a:lnTo>
                  <a:pt x="61447" y="116159"/>
                </a:lnTo>
                <a:lnTo>
                  <a:pt x="69113" y="114239"/>
                </a:lnTo>
                <a:lnTo>
                  <a:pt x="75834" y="111358"/>
                </a:lnTo>
                <a:lnTo>
                  <a:pt x="82570" y="108478"/>
                </a:lnTo>
                <a:lnTo>
                  <a:pt x="88315" y="104637"/>
                </a:lnTo>
                <a:lnTo>
                  <a:pt x="92156" y="98877"/>
                </a:lnTo>
                <a:lnTo>
                  <a:pt x="96956" y="94076"/>
                </a:lnTo>
                <a:lnTo>
                  <a:pt x="100797" y="87355"/>
                </a:lnTo>
                <a:lnTo>
                  <a:pt x="102717" y="80634"/>
                </a:lnTo>
                <a:lnTo>
                  <a:pt x="104637" y="72953"/>
                </a:lnTo>
                <a:lnTo>
                  <a:pt x="106558" y="65272"/>
                </a:lnTo>
                <a:lnTo>
                  <a:pt x="106558" y="48006"/>
                </a:lnTo>
                <a:lnTo>
                  <a:pt x="104637" y="40309"/>
                </a:lnTo>
                <a:lnTo>
                  <a:pt x="102717" y="32628"/>
                </a:lnTo>
                <a:lnTo>
                  <a:pt x="100797" y="25923"/>
                </a:lnTo>
                <a:lnTo>
                  <a:pt x="97916" y="20162"/>
                </a:lnTo>
                <a:lnTo>
                  <a:pt x="93116" y="15361"/>
                </a:lnTo>
                <a:lnTo>
                  <a:pt x="89291" y="10561"/>
                </a:lnTo>
                <a:lnTo>
                  <a:pt x="83515" y="6720"/>
                </a:lnTo>
                <a:lnTo>
                  <a:pt x="76794" y="3840"/>
                </a:lnTo>
                <a:lnTo>
                  <a:pt x="70088" y="960"/>
                </a:lnTo>
                <a:lnTo>
                  <a:pt x="63367" y="0"/>
                </a:lnTo>
                <a:lnTo>
                  <a:pt x="45125" y="0"/>
                </a:lnTo>
                <a:lnTo>
                  <a:pt x="37444" y="1920"/>
                </a:lnTo>
                <a:lnTo>
                  <a:pt x="30723" y="3840"/>
                </a:lnTo>
                <a:lnTo>
                  <a:pt x="24002" y="6720"/>
                </a:lnTo>
                <a:lnTo>
                  <a:pt x="18242" y="11521"/>
                </a:lnTo>
                <a:lnTo>
                  <a:pt x="13441" y="16322"/>
                </a:lnTo>
                <a:lnTo>
                  <a:pt x="9601" y="22082"/>
                </a:lnTo>
                <a:lnTo>
                  <a:pt x="5760" y="27843"/>
                </a:lnTo>
                <a:lnTo>
                  <a:pt x="3840" y="35524"/>
                </a:lnTo>
                <a:lnTo>
                  <a:pt x="1920" y="42245"/>
                </a:lnTo>
                <a:lnTo>
                  <a:pt x="0" y="4991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" name="object 195"/>
          <p:cNvSpPr/>
          <p:nvPr/>
        </p:nvSpPr>
        <p:spPr>
          <a:xfrm>
            <a:off x="3092302" y="6697766"/>
            <a:ext cx="6720" cy="33604"/>
          </a:xfrm>
          <a:custGeom>
            <a:avLst/>
            <a:gdLst/>
            <a:ahLst/>
            <a:cxnLst/>
            <a:rect l="l" t="t" r="r" b="b"/>
            <a:pathLst>
              <a:path w="6720" h="33604">
                <a:moveTo>
                  <a:pt x="6720" y="33604"/>
                </a:moveTo>
                <a:lnTo>
                  <a:pt x="6720" y="12481"/>
                </a:lnTo>
                <a:lnTo>
                  <a:pt x="4800" y="8641"/>
                </a:lnTo>
                <a:lnTo>
                  <a:pt x="1920" y="4800"/>
                </a:lnTo>
                <a:lnTo>
                  <a:pt x="0" y="0"/>
                </a:lnTo>
                <a:lnTo>
                  <a:pt x="0" y="30723"/>
                </a:lnTo>
                <a:lnTo>
                  <a:pt x="6720" y="3360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" name="object 196"/>
          <p:cNvSpPr/>
          <p:nvPr/>
        </p:nvSpPr>
        <p:spPr>
          <a:xfrm>
            <a:off x="3203661" y="6620972"/>
            <a:ext cx="91196" cy="114239"/>
          </a:xfrm>
          <a:custGeom>
            <a:avLst/>
            <a:gdLst/>
            <a:ahLst/>
            <a:cxnLst/>
            <a:rect l="l" t="t" r="r" b="b"/>
            <a:pathLst>
              <a:path w="91196" h="114239">
                <a:moveTo>
                  <a:pt x="18242" y="960"/>
                </a:moveTo>
                <a:lnTo>
                  <a:pt x="17282" y="960"/>
                </a:lnTo>
                <a:lnTo>
                  <a:pt x="16322" y="0"/>
                </a:lnTo>
                <a:lnTo>
                  <a:pt x="192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81594"/>
                </a:lnTo>
                <a:lnTo>
                  <a:pt x="1920" y="87355"/>
                </a:lnTo>
                <a:lnTo>
                  <a:pt x="2880" y="92156"/>
                </a:lnTo>
                <a:lnTo>
                  <a:pt x="4800" y="96956"/>
                </a:lnTo>
                <a:lnTo>
                  <a:pt x="7680" y="100797"/>
                </a:lnTo>
                <a:lnTo>
                  <a:pt x="10561" y="104637"/>
                </a:lnTo>
                <a:lnTo>
                  <a:pt x="14401" y="108478"/>
                </a:lnTo>
                <a:lnTo>
                  <a:pt x="19202" y="110398"/>
                </a:lnTo>
                <a:lnTo>
                  <a:pt x="24963" y="112318"/>
                </a:lnTo>
                <a:lnTo>
                  <a:pt x="30723" y="114239"/>
                </a:lnTo>
                <a:lnTo>
                  <a:pt x="43190" y="114239"/>
                </a:lnTo>
                <a:lnTo>
                  <a:pt x="48966" y="112318"/>
                </a:lnTo>
                <a:lnTo>
                  <a:pt x="55671" y="109438"/>
                </a:lnTo>
                <a:lnTo>
                  <a:pt x="61432" y="106558"/>
                </a:lnTo>
                <a:lnTo>
                  <a:pt x="67193" y="101757"/>
                </a:lnTo>
                <a:lnTo>
                  <a:pt x="72953" y="95036"/>
                </a:lnTo>
                <a:lnTo>
                  <a:pt x="72953" y="110398"/>
                </a:lnTo>
                <a:lnTo>
                  <a:pt x="73914" y="110398"/>
                </a:lnTo>
                <a:lnTo>
                  <a:pt x="73914" y="111358"/>
                </a:lnTo>
                <a:lnTo>
                  <a:pt x="74874" y="111358"/>
                </a:lnTo>
                <a:lnTo>
                  <a:pt x="75834" y="112318"/>
                </a:lnTo>
                <a:lnTo>
                  <a:pt x="87355" y="112318"/>
                </a:lnTo>
                <a:lnTo>
                  <a:pt x="88315" y="111358"/>
                </a:lnTo>
                <a:lnTo>
                  <a:pt x="89275" y="111358"/>
                </a:lnTo>
                <a:lnTo>
                  <a:pt x="90236" y="110398"/>
                </a:lnTo>
                <a:lnTo>
                  <a:pt x="91196" y="109438"/>
                </a:lnTo>
                <a:lnTo>
                  <a:pt x="91196" y="2880"/>
                </a:lnTo>
                <a:lnTo>
                  <a:pt x="90236" y="1920"/>
                </a:lnTo>
                <a:lnTo>
                  <a:pt x="90236" y="960"/>
                </a:lnTo>
                <a:lnTo>
                  <a:pt x="88315" y="960"/>
                </a:lnTo>
                <a:lnTo>
                  <a:pt x="88315" y="0"/>
                </a:lnTo>
                <a:lnTo>
                  <a:pt x="73914" y="0"/>
                </a:lnTo>
                <a:lnTo>
                  <a:pt x="72953" y="960"/>
                </a:lnTo>
                <a:lnTo>
                  <a:pt x="71993" y="960"/>
                </a:lnTo>
                <a:lnTo>
                  <a:pt x="71993" y="1920"/>
                </a:lnTo>
                <a:lnTo>
                  <a:pt x="71033" y="1920"/>
                </a:lnTo>
                <a:lnTo>
                  <a:pt x="71033" y="76794"/>
                </a:lnTo>
                <a:lnTo>
                  <a:pt x="66233" y="83515"/>
                </a:lnTo>
                <a:lnTo>
                  <a:pt x="60472" y="88315"/>
                </a:lnTo>
                <a:lnTo>
                  <a:pt x="55671" y="92156"/>
                </a:lnTo>
                <a:lnTo>
                  <a:pt x="50871" y="95996"/>
                </a:lnTo>
                <a:lnTo>
                  <a:pt x="46085" y="96956"/>
                </a:lnTo>
                <a:lnTo>
                  <a:pt x="34564" y="96956"/>
                </a:lnTo>
                <a:lnTo>
                  <a:pt x="31683" y="95036"/>
                </a:lnTo>
                <a:lnTo>
                  <a:pt x="28803" y="94076"/>
                </a:lnTo>
                <a:lnTo>
                  <a:pt x="25923" y="92156"/>
                </a:lnTo>
                <a:lnTo>
                  <a:pt x="24963" y="89275"/>
                </a:lnTo>
                <a:lnTo>
                  <a:pt x="23042" y="86395"/>
                </a:lnTo>
                <a:lnTo>
                  <a:pt x="21122" y="83515"/>
                </a:lnTo>
                <a:lnTo>
                  <a:pt x="20162" y="79674"/>
                </a:lnTo>
                <a:lnTo>
                  <a:pt x="19202" y="75834"/>
                </a:lnTo>
                <a:lnTo>
                  <a:pt x="19202" y="1920"/>
                </a:lnTo>
                <a:lnTo>
                  <a:pt x="18242" y="1920"/>
                </a:lnTo>
                <a:lnTo>
                  <a:pt x="18242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" name="object 197"/>
          <p:cNvSpPr/>
          <p:nvPr/>
        </p:nvSpPr>
        <p:spPr>
          <a:xfrm>
            <a:off x="3315980" y="6592168"/>
            <a:ext cx="69113" cy="142082"/>
          </a:xfrm>
          <a:custGeom>
            <a:avLst/>
            <a:gdLst/>
            <a:ahLst/>
            <a:cxnLst/>
            <a:rect l="l" t="t" r="r" b="b"/>
            <a:pathLst>
              <a:path w="69113" h="142082">
                <a:moveTo>
                  <a:pt x="37429" y="1920"/>
                </a:moveTo>
                <a:lnTo>
                  <a:pt x="36469" y="1920"/>
                </a:lnTo>
                <a:lnTo>
                  <a:pt x="36469" y="960"/>
                </a:lnTo>
                <a:lnTo>
                  <a:pt x="34564" y="960"/>
                </a:lnTo>
                <a:lnTo>
                  <a:pt x="33588" y="0"/>
                </a:lnTo>
                <a:lnTo>
                  <a:pt x="24003" y="0"/>
                </a:lnTo>
                <a:lnTo>
                  <a:pt x="22067" y="960"/>
                </a:lnTo>
                <a:lnTo>
                  <a:pt x="20162" y="960"/>
                </a:lnTo>
                <a:lnTo>
                  <a:pt x="20162" y="1920"/>
                </a:lnTo>
                <a:lnTo>
                  <a:pt x="19202" y="1920"/>
                </a:lnTo>
                <a:lnTo>
                  <a:pt x="19202" y="28803"/>
                </a:lnTo>
                <a:lnTo>
                  <a:pt x="2880" y="28803"/>
                </a:lnTo>
                <a:lnTo>
                  <a:pt x="1920" y="29763"/>
                </a:lnTo>
                <a:lnTo>
                  <a:pt x="960" y="29763"/>
                </a:lnTo>
                <a:lnTo>
                  <a:pt x="960" y="32644"/>
                </a:lnTo>
                <a:lnTo>
                  <a:pt x="0" y="33604"/>
                </a:lnTo>
                <a:lnTo>
                  <a:pt x="0" y="42245"/>
                </a:lnTo>
                <a:lnTo>
                  <a:pt x="960" y="43205"/>
                </a:lnTo>
                <a:lnTo>
                  <a:pt x="1920" y="44165"/>
                </a:lnTo>
                <a:lnTo>
                  <a:pt x="2880" y="45125"/>
                </a:lnTo>
                <a:lnTo>
                  <a:pt x="19202" y="45125"/>
                </a:lnTo>
                <a:lnTo>
                  <a:pt x="19202" y="118079"/>
                </a:lnTo>
                <a:lnTo>
                  <a:pt x="20162" y="122880"/>
                </a:lnTo>
                <a:lnTo>
                  <a:pt x="21122" y="126720"/>
                </a:lnTo>
                <a:lnTo>
                  <a:pt x="23042" y="130561"/>
                </a:lnTo>
                <a:lnTo>
                  <a:pt x="25908" y="133441"/>
                </a:lnTo>
                <a:lnTo>
                  <a:pt x="28788" y="136321"/>
                </a:lnTo>
                <a:lnTo>
                  <a:pt x="31683" y="139202"/>
                </a:lnTo>
                <a:lnTo>
                  <a:pt x="35509" y="140162"/>
                </a:lnTo>
                <a:lnTo>
                  <a:pt x="39349" y="142082"/>
                </a:lnTo>
                <a:lnTo>
                  <a:pt x="56631" y="142082"/>
                </a:lnTo>
                <a:lnTo>
                  <a:pt x="58552" y="141122"/>
                </a:lnTo>
                <a:lnTo>
                  <a:pt x="61432" y="141122"/>
                </a:lnTo>
                <a:lnTo>
                  <a:pt x="63352" y="140162"/>
                </a:lnTo>
                <a:lnTo>
                  <a:pt x="64312" y="140162"/>
                </a:lnTo>
                <a:lnTo>
                  <a:pt x="65272" y="139202"/>
                </a:lnTo>
                <a:lnTo>
                  <a:pt x="66233" y="139202"/>
                </a:lnTo>
                <a:lnTo>
                  <a:pt x="67193" y="138242"/>
                </a:lnTo>
                <a:lnTo>
                  <a:pt x="68153" y="137281"/>
                </a:lnTo>
                <a:lnTo>
                  <a:pt x="68153" y="136321"/>
                </a:lnTo>
                <a:lnTo>
                  <a:pt x="69113" y="135361"/>
                </a:lnTo>
                <a:lnTo>
                  <a:pt x="69113" y="125760"/>
                </a:lnTo>
                <a:lnTo>
                  <a:pt x="68153" y="124800"/>
                </a:lnTo>
                <a:lnTo>
                  <a:pt x="68153" y="122880"/>
                </a:lnTo>
                <a:lnTo>
                  <a:pt x="64312" y="122880"/>
                </a:lnTo>
                <a:lnTo>
                  <a:pt x="63352" y="123840"/>
                </a:lnTo>
                <a:lnTo>
                  <a:pt x="62392" y="123840"/>
                </a:lnTo>
                <a:lnTo>
                  <a:pt x="61432" y="124800"/>
                </a:lnTo>
                <a:lnTo>
                  <a:pt x="59512" y="124800"/>
                </a:lnTo>
                <a:lnTo>
                  <a:pt x="57591" y="125760"/>
                </a:lnTo>
                <a:lnTo>
                  <a:pt x="47030" y="125760"/>
                </a:lnTo>
                <a:lnTo>
                  <a:pt x="43190" y="123840"/>
                </a:lnTo>
                <a:lnTo>
                  <a:pt x="41269" y="120959"/>
                </a:lnTo>
                <a:lnTo>
                  <a:pt x="39349" y="117119"/>
                </a:lnTo>
                <a:lnTo>
                  <a:pt x="38404" y="111358"/>
                </a:lnTo>
                <a:lnTo>
                  <a:pt x="38404" y="45125"/>
                </a:lnTo>
                <a:lnTo>
                  <a:pt x="66233" y="45125"/>
                </a:lnTo>
                <a:lnTo>
                  <a:pt x="67193" y="44165"/>
                </a:lnTo>
                <a:lnTo>
                  <a:pt x="68153" y="43205"/>
                </a:lnTo>
                <a:lnTo>
                  <a:pt x="69113" y="42245"/>
                </a:lnTo>
                <a:lnTo>
                  <a:pt x="69113" y="32644"/>
                </a:lnTo>
                <a:lnTo>
                  <a:pt x="68153" y="31683"/>
                </a:lnTo>
                <a:lnTo>
                  <a:pt x="68153" y="29763"/>
                </a:lnTo>
                <a:lnTo>
                  <a:pt x="67193" y="29763"/>
                </a:lnTo>
                <a:lnTo>
                  <a:pt x="66233" y="28803"/>
                </a:lnTo>
                <a:lnTo>
                  <a:pt x="38404" y="28803"/>
                </a:lnTo>
                <a:lnTo>
                  <a:pt x="38404" y="2880"/>
                </a:lnTo>
                <a:lnTo>
                  <a:pt x="37429" y="2880"/>
                </a:lnTo>
                <a:lnTo>
                  <a:pt x="37429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" name="object 198"/>
          <p:cNvSpPr/>
          <p:nvPr/>
        </p:nvSpPr>
        <p:spPr>
          <a:xfrm>
            <a:off x="3453246" y="6592168"/>
            <a:ext cx="69128" cy="142082"/>
          </a:xfrm>
          <a:custGeom>
            <a:avLst/>
            <a:gdLst/>
            <a:ahLst/>
            <a:cxnLst/>
            <a:rect l="l" t="t" r="r" b="b"/>
            <a:pathLst>
              <a:path w="69128" h="142082">
                <a:moveTo>
                  <a:pt x="69128" y="31683"/>
                </a:moveTo>
                <a:lnTo>
                  <a:pt x="68168" y="30723"/>
                </a:lnTo>
                <a:lnTo>
                  <a:pt x="68168" y="29763"/>
                </a:lnTo>
                <a:lnTo>
                  <a:pt x="67208" y="29763"/>
                </a:lnTo>
                <a:lnTo>
                  <a:pt x="66248" y="28803"/>
                </a:lnTo>
                <a:lnTo>
                  <a:pt x="38404" y="28803"/>
                </a:lnTo>
                <a:lnTo>
                  <a:pt x="38404" y="2880"/>
                </a:lnTo>
                <a:lnTo>
                  <a:pt x="37444" y="2880"/>
                </a:lnTo>
                <a:lnTo>
                  <a:pt x="37444" y="1920"/>
                </a:lnTo>
                <a:lnTo>
                  <a:pt x="36484" y="960"/>
                </a:lnTo>
                <a:lnTo>
                  <a:pt x="34564" y="960"/>
                </a:lnTo>
                <a:lnTo>
                  <a:pt x="33604" y="0"/>
                </a:lnTo>
                <a:lnTo>
                  <a:pt x="24002" y="0"/>
                </a:lnTo>
                <a:lnTo>
                  <a:pt x="23042" y="960"/>
                </a:lnTo>
                <a:lnTo>
                  <a:pt x="21122" y="960"/>
                </a:lnTo>
                <a:lnTo>
                  <a:pt x="20162" y="1920"/>
                </a:lnTo>
                <a:lnTo>
                  <a:pt x="19202" y="1920"/>
                </a:lnTo>
                <a:lnTo>
                  <a:pt x="19202" y="28803"/>
                </a:lnTo>
                <a:lnTo>
                  <a:pt x="2880" y="28803"/>
                </a:lnTo>
                <a:lnTo>
                  <a:pt x="2880" y="29763"/>
                </a:lnTo>
                <a:lnTo>
                  <a:pt x="1920" y="29763"/>
                </a:lnTo>
                <a:lnTo>
                  <a:pt x="960" y="30723"/>
                </a:lnTo>
                <a:lnTo>
                  <a:pt x="960" y="33604"/>
                </a:lnTo>
                <a:lnTo>
                  <a:pt x="0" y="34564"/>
                </a:lnTo>
                <a:lnTo>
                  <a:pt x="0" y="40325"/>
                </a:lnTo>
                <a:lnTo>
                  <a:pt x="960" y="42245"/>
                </a:lnTo>
                <a:lnTo>
                  <a:pt x="960" y="43205"/>
                </a:lnTo>
                <a:lnTo>
                  <a:pt x="1920" y="44165"/>
                </a:lnTo>
                <a:lnTo>
                  <a:pt x="2880" y="45125"/>
                </a:lnTo>
                <a:lnTo>
                  <a:pt x="19202" y="45125"/>
                </a:lnTo>
                <a:lnTo>
                  <a:pt x="19202" y="118079"/>
                </a:lnTo>
                <a:lnTo>
                  <a:pt x="20162" y="122880"/>
                </a:lnTo>
                <a:lnTo>
                  <a:pt x="22082" y="126720"/>
                </a:lnTo>
                <a:lnTo>
                  <a:pt x="24002" y="130561"/>
                </a:lnTo>
                <a:lnTo>
                  <a:pt x="25923" y="133441"/>
                </a:lnTo>
                <a:lnTo>
                  <a:pt x="28803" y="136321"/>
                </a:lnTo>
                <a:lnTo>
                  <a:pt x="31683" y="139202"/>
                </a:lnTo>
                <a:lnTo>
                  <a:pt x="35524" y="140162"/>
                </a:lnTo>
                <a:lnTo>
                  <a:pt x="39364" y="142082"/>
                </a:lnTo>
                <a:lnTo>
                  <a:pt x="57607" y="142082"/>
                </a:lnTo>
                <a:lnTo>
                  <a:pt x="58567" y="141122"/>
                </a:lnTo>
                <a:lnTo>
                  <a:pt x="62407" y="141122"/>
                </a:lnTo>
                <a:lnTo>
                  <a:pt x="63367" y="140162"/>
                </a:lnTo>
                <a:lnTo>
                  <a:pt x="64328" y="140162"/>
                </a:lnTo>
                <a:lnTo>
                  <a:pt x="66248" y="139202"/>
                </a:lnTo>
                <a:lnTo>
                  <a:pt x="67208" y="139202"/>
                </a:lnTo>
                <a:lnTo>
                  <a:pt x="67208" y="138242"/>
                </a:lnTo>
                <a:lnTo>
                  <a:pt x="68168" y="137281"/>
                </a:lnTo>
                <a:lnTo>
                  <a:pt x="69128" y="136321"/>
                </a:lnTo>
                <a:lnTo>
                  <a:pt x="69128" y="124800"/>
                </a:lnTo>
                <a:lnTo>
                  <a:pt x="68168" y="123840"/>
                </a:lnTo>
                <a:lnTo>
                  <a:pt x="68168" y="122880"/>
                </a:lnTo>
                <a:lnTo>
                  <a:pt x="64328" y="122880"/>
                </a:lnTo>
                <a:lnTo>
                  <a:pt x="63367" y="123840"/>
                </a:lnTo>
                <a:lnTo>
                  <a:pt x="62407" y="123840"/>
                </a:lnTo>
                <a:lnTo>
                  <a:pt x="61447" y="124800"/>
                </a:lnTo>
                <a:lnTo>
                  <a:pt x="59527" y="124800"/>
                </a:lnTo>
                <a:lnTo>
                  <a:pt x="57607" y="125760"/>
                </a:lnTo>
                <a:lnTo>
                  <a:pt x="47045" y="125760"/>
                </a:lnTo>
                <a:lnTo>
                  <a:pt x="43205" y="123840"/>
                </a:lnTo>
                <a:lnTo>
                  <a:pt x="41285" y="120959"/>
                </a:lnTo>
                <a:lnTo>
                  <a:pt x="39364" y="117119"/>
                </a:lnTo>
                <a:lnTo>
                  <a:pt x="38404" y="111358"/>
                </a:lnTo>
                <a:lnTo>
                  <a:pt x="38404" y="45125"/>
                </a:lnTo>
                <a:lnTo>
                  <a:pt x="66248" y="45125"/>
                </a:lnTo>
                <a:lnTo>
                  <a:pt x="67208" y="44165"/>
                </a:lnTo>
                <a:lnTo>
                  <a:pt x="68168" y="43205"/>
                </a:lnTo>
                <a:lnTo>
                  <a:pt x="69128" y="42245"/>
                </a:lnTo>
                <a:lnTo>
                  <a:pt x="69128" y="316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" name="object 199"/>
          <p:cNvSpPr/>
          <p:nvPr/>
        </p:nvSpPr>
        <p:spPr>
          <a:xfrm>
            <a:off x="3548283" y="6619052"/>
            <a:ext cx="61447" cy="114239"/>
          </a:xfrm>
          <a:custGeom>
            <a:avLst/>
            <a:gdLst/>
            <a:ahLst/>
            <a:cxnLst/>
            <a:rect l="l" t="t" r="r" b="b"/>
            <a:pathLst>
              <a:path w="61447" h="114239">
                <a:moveTo>
                  <a:pt x="18242" y="113278"/>
                </a:moveTo>
                <a:lnTo>
                  <a:pt x="18242" y="112318"/>
                </a:lnTo>
                <a:lnTo>
                  <a:pt x="19202" y="112318"/>
                </a:lnTo>
                <a:lnTo>
                  <a:pt x="19202" y="41285"/>
                </a:lnTo>
                <a:lnTo>
                  <a:pt x="22082" y="37444"/>
                </a:lnTo>
                <a:lnTo>
                  <a:pt x="24963" y="33604"/>
                </a:lnTo>
                <a:lnTo>
                  <a:pt x="26883" y="30723"/>
                </a:lnTo>
                <a:lnTo>
                  <a:pt x="28803" y="26883"/>
                </a:lnTo>
                <a:lnTo>
                  <a:pt x="31683" y="24963"/>
                </a:lnTo>
                <a:lnTo>
                  <a:pt x="33604" y="23042"/>
                </a:lnTo>
                <a:lnTo>
                  <a:pt x="35524" y="21122"/>
                </a:lnTo>
                <a:lnTo>
                  <a:pt x="37444" y="20162"/>
                </a:lnTo>
                <a:lnTo>
                  <a:pt x="39364" y="19202"/>
                </a:lnTo>
                <a:lnTo>
                  <a:pt x="41285" y="18242"/>
                </a:lnTo>
                <a:lnTo>
                  <a:pt x="49926" y="18242"/>
                </a:lnTo>
                <a:lnTo>
                  <a:pt x="50886" y="19202"/>
                </a:lnTo>
                <a:lnTo>
                  <a:pt x="52806" y="19202"/>
                </a:lnTo>
                <a:lnTo>
                  <a:pt x="53766" y="20162"/>
                </a:lnTo>
                <a:lnTo>
                  <a:pt x="55686" y="20162"/>
                </a:lnTo>
                <a:lnTo>
                  <a:pt x="56647" y="21122"/>
                </a:lnTo>
                <a:lnTo>
                  <a:pt x="60487" y="21122"/>
                </a:lnTo>
                <a:lnTo>
                  <a:pt x="60487" y="20162"/>
                </a:lnTo>
                <a:lnTo>
                  <a:pt x="61447" y="20162"/>
                </a:lnTo>
                <a:lnTo>
                  <a:pt x="61447" y="3840"/>
                </a:lnTo>
                <a:lnTo>
                  <a:pt x="60487" y="3840"/>
                </a:lnTo>
                <a:lnTo>
                  <a:pt x="60487" y="2880"/>
                </a:lnTo>
                <a:lnTo>
                  <a:pt x="59527" y="2880"/>
                </a:lnTo>
                <a:lnTo>
                  <a:pt x="58567" y="1920"/>
                </a:lnTo>
                <a:lnTo>
                  <a:pt x="57607" y="1920"/>
                </a:lnTo>
                <a:lnTo>
                  <a:pt x="56647" y="960"/>
                </a:lnTo>
                <a:lnTo>
                  <a:pt x="53766" y="960"/>
                </a:lnTo>
                <a:lnTo>
                  <a:pt x="52806" y="0"/>
                </a:lnTo>
                <a:lnTo>
                  <a:pt x="42245" y="0"/>
                </a:lnTo>
                <a:lnTo>
                  <a:pt x="39364" y="960"/>
                </a:lnTo>
                <a:lnTo>
                  <a:pt x="37444" y="1920"/>
                </a:lnTo>
                <a:lnTo>
                  <a:pt x="35524" y="2880"/>
                </a:lnTo>
                <a:lnTo>
                  <a:pt x="32644" y="3840"/>
                </a:lnTo>
                <a:lnTo>
                  <a:pt x="30723" y="5760"/>
                </a:lnTo>
                <a:lnTo>
                  <a:pt x="27843" y="7680"/>
                </a:lnTo>
                <a:lnTo>
                  <a:pt x="25923" y="10561"/>
                </a:lnTo>
                <a:lnTo>
                  <a:pt x="23042" y="12481"/>
                </a:lnTo>
                <a:lnTo>
                  <a:pt x="20162" y="16322"/>
                </a:lnTo>
                <a:lnTo>
                  <a:pt x="17282" y="20162"/>
                </a:lnTo>
                <a:lnTo>
                  <a:pt x="17282" y="2880"/>
                </a:lnTo>
                <a:lnTo>
                  <a:pt x="15361" y="2880"/>
                </a:lnTo>
                <a:lnTo>
                  <a:pt x="15361" y="1920"/>
                </a:lnTo>
                <a:lnTo>
                  <a:pt x="2880" y="1920"/>
                </a:lnTo>
                <a:lnTo>
                  <a:pt x="1935" y="2880"/>
                </a:lnTo>
                <a:lnTo>
                  <a:pt x="960" y="2880"/>
                </a:lnTo>
                <a:lnTo>
                  <a:pt x="0" y="3840"/>
                </a:lnTo>
                <a:lnTo>
                  <a:pt x="0" y="112318"/>
                </a:lnTo>
                <a:lnTo>
                  <a:pt x="960" y="113278"/>
                </a:lnTo>
                <a:lnTo>
                  <a:pt x="1935" y="113278"/>
                </a:lnTo>
                <a:lnTo>
                  <a:pt x="2880" y="114239"/>
                </a:lnTo>
                <a:lnTo>
                  <a:pt x="15361" y="114239"/>
                </a:lnTo>
                <a:lnTo>
                  <a:pt x="16322" y="113278"/>
                </a:lnTo>
                <a:lnTo>
                  <a:pt x="18242" y="11327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" name="object 200"/>
          <p:cNvSpPr/>
          <p:nvPr/>
        </p:nvSpPr>
        <p:spPr>
          <a:xfrm>
            <a:off x="3625093" y="6619052"/>
            <a:ext cx="81594" cy="116159"/>
          </a:xfrm>
          <a:custGeom>
            <a:avLst/>
            <a:gdLst/>
            <a:ahLst/>
            <a:cxnLst/>
            <a:rect l="l" t="t" r="r" b="b"/>
            <a:pathLst>
              <a:path w="81594" h="116159">
                <a:moveTo>
                  <a:pt x="72953" y="10561"/>
                </a:moveTo>
                <a:lnTo>
                  <a:pt x="69113" y="6720"/>
                </a:lnTo>
                <a:lnTo>
                  <a:pt x="65272" y="3840"/>
                </a:lnTo>
                <a:lnTo>
                  <a:pt x="59512" y="2880"/>
                </a:lnTo>
                <a:lnTo>
                  <a:pt x="54711" y="960"/>
                </a:lnTo>
                <a:lnTo>
                  <a:pt x="47990" y="0"/>
                </a:lnTo>
                <a:lnTo>
                  <a:pt x="32628" y="0"/>
                </a:lnTo>
                <a:lnTo>
                  <a:pt x="27828" y="960"/>
                </a:lnTo>
                <a:lnTo>
                  <a:pt x="23987" y="1920"/>
                </a:lnTo>
                <a:lnTo>
                  <a:pt x="20147" y="2880"/>
                </a:lnTo>
                <a:lnTo>
                  <a:pt x="17266" y="3840"/>
                </a:lnTo>
                <a:lnTo>
                  <a:pt x="13426" y="4800"/>
                </a:lnTo>
                <a:lnTo>
                  <a:pt x="10546" y="6720"/>
                </a:lnTo>
                <a:lnTo>
                  <a:pt x="8641" y="7680"/>
                </a:lnTo>
                <a:lnTo>
                  <a:pt x="5760" y="8641"/>
                </a:lnTo>
                <a:lnTo>
                  <a:pt x="3840" y="10561"/>
                </a:lnTo>
                <a:lnTo>
                  <a:pt x="2865" y="11521"/>
                </a:lnTo>
                <a:lnTo>
                  <a:pt x="1920" y="12481"/>
                </a:lnTo>
                <a:lnTo>
                  <a:pt x="960" y="13441"/>
                </a:lnTo>
                <a:lnTo>
                  <a:pt x="960" y="14401"/>
                </a:lnTo>
                <a:lnTo>
                  <a:pt x="0" y="15361"/>
                </a:lnTo>
                <a:lnTo>
                  <a:pt x="0" y="21122"/>
                </a:lnTo>
                <a:lnTo>
                  <a:pt x="960" y="22082"/>
                </a:lnTo>
                <a:lnTo>
                  <a:pt x="960" y="24963"/>
                </a:lnTo>
                <a:lnTo>
                  <a:pt x="1920" y="24963"/>
                </a:lnTo>
                <a:lnTo>
                  <a:pt x="1920" y="25923"/>
                </a:lnTo>
                <a:lnTo>
                  <a:pt x="2865" y="25923"/>
                </a:lnTo>
                <a:lnTo>
                  <a:pt x="2865" y="26883"/>
                </a:lnTo>
                <a:lnTo>
                  <a:pt x="4800" y="26883"/>
                </a:lnTo>
                <a:lnTo>
                  <a:pt x="6705" y="25923"/>
                </a:lnTo>
                <a:lnTo>
                  <a:pt x="8641" y="24963"/>
                </a:lnTo>
                <a:lnTo>
                  <a:pt x="10546" y="24002"/>
                </a:lnTo>
                <a:lnTo>
                  <a:pt x="12481" y="22082"/>
                </a:lnTo>
                <a:lnTo>
                  <a:pt x="15361" y="21122"/>
                </a:lnTo>
                <a:lnTo>
                  <a:pt x="18227" y="20162"/>
                </a:lnTo>
                <a:lnTo>
                  <a:pt x="22067" y="18242"/>
                </a:lnTo>
                <a:lnTo>
                  <a:pt x="25907" y="17282"/>
                </a:lnTo>
                <a:lnTo>
                  <a:pt x="29748" y="16322"/>
                </a:lnTo>
                <a:lnTo>
                  <a:pt x="33588" y="15361"/>
                </a:lnTo>
                <a:lnTo>
                  <a:pt x="43190" y="15361"/>
                </a:lnTo>
                <a:lnTo>
                  <a:pt x="47030" y="16322"/>
                </a:lnTo>
                <a:lnTo>
                  <a:pt x="49911" y="17282"/>
                </a:lnTo>
                <a:lnTo>
                  <a:pt x="52791" y="18242"/>
                </a:lnTo>
                <a:lnTo>
                  <a:pt x="55671" y="20162"/>
                </a:lnTo>
                <a:lnTo>
                  <a:pt x="57591" y="22082"/>
                </a:lnTo>
                <a:lnTo>
                  <a:pt x="59512" y="24002"/>
                </a:lnTo>
                <a:lnTo>
                  <a:pt x="60472" y="26883"/>
                </a:lnTo>
                <a:lnTo>
                  <a:pt x="61432" y="29763"/>
                </a:lnTo>
                <a:lnTo>
                  <a:pt x="62392" y="32628"/>
                </a:lnTo>
                <a:lnTo>
                  <a:pt x="62392" y="48966"/>
                </a:lnTo>
                <a:lnTo>
                  <a:pt x="40309" y="48966"/>
                </a:lnTo>
                <a:lnTo>
                  <a:pt x="32628" y="49911"/>
                </a:lnTo>
                <a:lnTo>
                  <a:pt x="25907" y="50871"/>
                </a:lnTo>
                <a:lnTo>
                  <a:pt x="19202" y="52806"/>
                </a:lnTo>
                <a:lnTo>
                  <a:pt x="13426" y="54711"/>
                </a:lnTo>
                <a:lnTo>
                  <a:pt x="15361" y="76794"/>
                </a:lnTo>
                <a:lnTo>
                  <a:pt x="16322" y="73913"/>
                </a:lnTo>
                <a:lnTo>
                  <a:pt x="18227" y="71993"/>
                </a:lnTo>
                <a:lnTo>
                  <a:pt x="20147" y="70073"/>
                </a:lnTo>
                <a:lnTo>
                  <a:pt x="22067" y="68153"/>
                </a:lnTo>
                <a:lnTo>
                  <a:pt x="24947" y="66233"/>
                </a:lnTo>
                <a:lnTo>
                  <a:pt x="28788" y="65272"/>
                </a:lnTo>
                <a:lnTo>
                  <a:pt x="32628" y="64312"/>
                </a:lnTo>
                <a:lnTo>
                  <a:pt x="36469" y="63367"/>
                </a:lnTo>
                <a:lnTo>
                  <a:pt x="41269" y="62392"/>
                </a:lnTo>
                <a:lnTo>
                  <a:pt x="62392" y="62392"/>
                </a:lnTo>
                <a:lnTo>
                  <a:pt x="62392" y="85435"/>
                </a:lnTo>
                <a:lnTo>
                  <a:pt x="57591" y="90236"/>
                </a:lnTo>
                <a:lnTo>
                  <a:pt x="53751" y="94076"/>
                </a:lnTo>
                <a:lnTo>
                  <a:pt x="48950" y="96956"/>
                </a:lnTo>
                <a:lnTo>
                  <a:pt x="44150" y="99837"/>
                </a:lnTo>
                <a:lnTo>
                  <a:pt x="40309" y="100797"/>
                </a:lnTo>
                <a:lnTo>
                  <a:pt x="28788" y="100797"/>
                </a:lnTo>
                <a:lnTo>
                  <a:pt x="23987" y="98877"/>
                </a:lnTo>
                <a:lnTo>
                  <a:pt x="20147" y="95996"/>
                </a:lnTo>
                <a:lnTo>
                  <a:pt x="21107" y="115199"/>
                </a:lnTo>
                <a:lnTo>
                  <a:pt x="25907" y="116159"/>
                </a:lnTo>
                <a:lnTo>
                  <a:pt x="38389" y="116159"/>
                </a:lnTo>
                <a:lnTo>
                  <a:pt x="44150" y="114239"/>
                </a:lnTo>
                <a:lnTo>
                  <a:pt x="49911" y="111358"/>
                </a:lnTo>
                <a:lnTo>
                  <a:pt x="55671" y="109438"/>
                </a:lnTo>
                <a:lnTo>
                  <a:pt x="60472" y="105597"/>
                </a:lnTo>
                <a:lnTo>
                  <a:pt x="65272" y="99837"/>
                </a:lnTo>
                <a:lnTo>
                  <a:pt x="65272" y="112318"/>
                </a:lnTo>
                <a:lnTo>
                  <a:pt x="66233" y="113278"/>
                </a:lnTo>
                <a:lnTo>
                  <a:pt x="67193" y="114239"/>
                </a:lnTo>
                <a:lnTo>
                  <a:pt x="79674" y="114239"/>
                </a:lnTo>
                <a:lnTo>
                  <a:pt x="80634" y="113278"/>
                </a:lnTo>
                <a:lnTo>
                  <a:pt x="81594" y="112318"/>
                </a:lnTo>
                <a:lnTo>
                  <a:pt x="81594" y="26883"/>
                </a:lnTo>
                <a:lnTo>
                  <a:pt x="79674" y="22082"/>
                </a:lnTo>
                <a:lnTo>
                  <a:pt x="77754" y="17282"/>
                </a:lnTo>
                <a:lnTo>
                  <a:pt x="75834" y="13441"/>
                </a:lnTo>
                <a:lnTo>
                  <a:pt x="72953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" name="object 201"/>
          <p:cNvSpPr/>
          <p:nvPr/>
        </p:nvSpPr>
        <p:spPr>
          <a:xfrm>
            <a:off x="3620292" y="6673763"/>
            <a:ext cx="25908" cy="60487"/>
          </a:xfrm>
          <a:custGeom>
            <a:avLst/>
            <a:gdLst/>
            <a:ahLst/>
            <a:cxnLst/>
            <a:rect l="l" t="t" r="r" b="b"/>
            <a:pathLst>
              <a:path w="25908" h="60487">
                <a:moveTo>
                  <a:pt x="0" y="23042"/>
                </a:moveTo>
                <a:lnTo>
                  <a:pt x="0" y="34564"/>
                </a:lnTo>
                <a:lnTo>
                  <a:pt x="960" y="38404"/>
                </a:lnTo>
                <a:lnTo>
                  <a:pt x="2880" y="42245"/>
                </a:lnTo>
                <a:lnTo>
                  <a:pt x="4800" y="47045"/>
                </a:lnTo>
                <a:lnTo>
                  <a:pt x="6720" y="49926"/>
                </a:lnTo>
                <a:lnTo>
                  <a:pt x="9601" y="52806"/>
                </a:lnTo>
                <a:lnTo>
                  <a:pt x="13441" y="55686"/>
                </a:lnTo>
                <a:lnTo>
                  <a:pt x="17282" y="57607"/>
                </a:lnTo>
                <a:lnTo>
                  <a:pt x="21122" y="58567"/>
                </a:lnTo>
                <a:lnTo>
                  <a:pt x="25908" y="60487"/>
                </a:lnTo>
                <a:lnTo>
                  <a:pt x="24947" y="41285"/>
                </a:lnTo>
                <a:lnTo>
                  <a:pt x="21122" y="38404"/>
                </a:lnTo>
                <a:lnTo>
                  <a:pt x="20162" y="33604"/>
                </a:lnTo>
                <a:lnTo>
                  <a:pt x="20162" y="22082"/>
                </a:lnTo>
                <a:lnTo>
                  <a:pt x="18227" y="0"/>
                </a:lnTo>
                <a:lnTo>
                  <a:pt x="14386" y="2880"/>
                </a:lnTo>
                <a:lnTo>
                  <a:pt x="9601" y="5760"/>
                </a:lnTo>
                <a:lnTo>
                  <a:pt x="5760" y="9601"/>
                </a:lnTo>
                <a:lnTo>
                  <a:pt x="3840" y="13441"/>
                </a:lnTo>
                <a:lnTo>
                  <a:pt x="960" y="18242"/>
                </a:lnTo>
                <a:lnTo>
                  <a:pt x="0" y="230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" name="object 202"/>
          <p:cNvSpPr/>
          <p:nvPr/>
        </p:nvSpPr>
        <p:spPr>
          <a:xfrm>
            <a:off x="3757559" y="6692005"/>
            <a:ext cx="6720" cy="41285"/>
          </a:xfrm>
          <a:custGeom>
            <a:avLst/>
            <a:gdLst/>
            <a:ahLst/>
            <a:cxnLst/>
            <a:rect l="l" t="t" r="r" b="b"/>
            <a:pathLst>
              <a:path w="6720" h="41285">
                <a:moveTo>
                  <a:pt x="5760" y="17282"/>
                </a:moveTo>
                <a:lnTo>
                  <a:pt x="3840" y="13441"/>
                </a:lnTo>
                <a:lnTo>
                  <a:pt x="1920" y="9601"/>
                </a:lnTo>
                <a:lnTo>
                  <a:pt x="960" y="4800"/>
                </a:lnTo>
                <a:lnTo>
                  <a:pt x="0" y="0"/>
                </a:lnTo>
                <a:lnTo>
                  <a:pt x="1920" y="38404"/>
                </a:lnTo>
                <a:lnTo>
                  <a:pt x="6720" y="41285"/>
                </a:lnTo>
                <a:lnTo>
                  <a:pt x="5760" y="172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" name="object 203"/>
          <p:cNvSpPr/>
          <p:nvPr/>
        </p:nvSpPr>
        <p:spPr>
          <a:xfrm>
            <a:off x="3736436" y="6570101"/>
            <a:ext cx="96972" cy="165110"/>
          </a:xfrm>
          <a:custGeom>
            <a:avLst/>
            <a:gdLst/>
            <a:ahLst/>
            <a:cxnLst/>
            <a:rect l="l" t="t" r="r" b="b"/>
            <a:pathLst>
              <a:path w="96972" h="165110">
                <a:moveTo>
                  <a:pt x="79689" y="944"/>
                </a:moveTo>
                <a:lnTo>
                  <a:pt x="78729" y="944"/>
                </a:lnTo>
                <a:lnTo>
                  <a:pt x="77769" y="1905"/>
                </a:lnTo>
                <a:lnTo>
                  <a:pt x="77769" y="65272"/>
                </a:lnTo>
                <a:lnTo>
                  <a:pt x="72008" y="59512"/>
                </a:lnTo>
                <a:lnTo>
                  <a:pt x="67208" y="55671"/>
                </a:lnTo>
                <a:lnTo>
                  <a:pt x="62407" y="52791"/>
                </a:lnTo>
                <a:lnTo>
                  <a:pt x="56647" y="49911"/>
                </a:lnTo>
                <a:lnTo>
                  <a:pt x="50886" y="48950"/>
                </a:lnTo>
                <a:lnTo>
                  <a:pt x="37444" y="48950"/>
                </a:lnTo>
                <a:lnTo>
                  <a:pt x="30723" y="49911"/>
                </a:lnTo>
                <a:lnTo>
                  <a:pt x="25923" y="52791"/>
                </a:lnTo>
                <a:lnTo>
                  <a:pt x="20162" y="55671"/>
                </a:lnTo>
                <a:lnTo>
                  <a:pt x="15361" y="59512"/>
                </a:lnTo>
                <a:lnTo>
                  <a:pt x="11521" y="65272"/>
                </a:lnTo>
                <a:lnTo>
                  <a:pt x="7680" y="70073"/>
                </a:lnTo>
                <a:lnTo>
                  <a:pt x="4800" y="76794"/>
                </a:lnTo>
                <a:lnTo>
                  <a:pt x="2895" y="83515"/>
                </a:lnTo>
                <a:lnTo>
                  <a:pt x="960" y="91196"/>
                </a:lnTo>
                <a:lnTo>
                  <a:pt x="0" y="98861"/>
                </a:lnTo>
                <a:lnTo>
                  <a:pt x="0" y="122864"/>
                </a:lnTo>
                <a:lnTo>
                  <a:pt x="1935" y="130545"/>
                </a:lnTo>
                <a:lnTo>
                  <a:pt x="3840" y="137266"/>
                </a:lnTo>
                <a:lnTo>
                  <a:pt x="5775" y="143027"/>
                </a:lnTo>
                <a:lnTo>
                  <a:pt x="9616" y="147828"/>
                </a:lnTo>
                <a:lnTo>
                  <a:pt x="12481" y="153588"/>
                </a:lnTo>
                <a:lnTo>
                  <a:pt x="17282" y="157429"/>
                </a:lnTo>
                <a:lnTo>
                  <a:pt x="23042" y="160309"/>
                </a:lnTo>
                <a:lnTo>
                  <a:pt x="21122" y="121904"/>
                </a:lnTo>
                <a:lnTo>
                  <a:pt x="20162" y="116144"/>
                </a:lnTo>
                <a:lnTo>
                  <a:pt x="20162" y="95981"/>
                </a:lnTo>
                <a:lnTo>
                  <a:pt x="21122" y="91196"/>
                </a:lnTo>
                <a:lnTo>
                  <a:pt x="22082" y="86395"/>
                </a:lnTo>
                <a:lnTo>
                  <a:pt x="24002" y="81579"/>
                </a:lnTo>
                <a:lnTo>
                  <a:pt x="25923" y="78714"/>
                </a:lnTo>
                <a:lnTo>
                  <a:pt x="27843" y="74874"/>
                </a:lnTo>
                <a:lnTo>
                  <a:pt x="30723" y="71033"/>
                </a:lnTo>
                <a:lnTo>
                  <a:pt x="34564" y="69113"/>
                </a:lnTo>
                <a:lnTo>
                  <a:pt x="37444" y="66233"/>
                </a:lnTo>
                <a:lnTo>
                  <a:pt x="42245" y="65272"/>
                </a:lnTo>
                <a:lnTo>
                  <a:pt x="51846" y="65272"/>
                </a:lnTo>
                <a:lnTo>
                  <a:pt x="57607" y="67193"/>
                </a:lnTo>
                <a:lnTo>
                  <a:pt x="62407" y="71033"/>
                </a:lnTo>
                <a:lnTo>
                  <a:pt x="67208" y="73914"/>
                </a:lnTo>
                <a:lnTo>
                  <a:pt x="72008" y="78714"/>
                </a:lnTo>
                <a:lnTo>
                  <a:pt x="77769" y="85420"/>
                </a:lnTo>
                <a:lnTo>
                  <a:pt x="77769" y="127665"/>
                </a:lnTo>
                <a:lnTo>
                  <a:pt x="73929" y="131505"/>
                </a:lnTo>
                <a:lnTo>
                  <a:pt x="71048" y="134386"/>
                </a:lnTo>
                <a:lnTo>
                  <a:pt x="69128" y="137266"/>
                </a:lnTo>
                <a:lnTo>
                  <a:pt x="66248" y="140147"/>
                </a:lnTo>
                <a:lnTo>
                  <a:pt x="63367" y="142067"/>
                </a:lnTo>
                <a:lnTo>
                  <a:pt x="60487" y="143987"/>
                </a:lnTo>
                <a:lnTo>
                  <a:pt x="58567" y="144947"/>
                </a:lnTo>
                <a:lnTo>
                  <a:pt x="55686" y="146867"/>
                </a:lnTo>
                <a:lnTo>
                  <a:pt x="53766" y="146867"/>
                </a:lnTo>
                <a:lnTo>
                  <a:pt x="50886" y="147828"/>
                </a:lnTo>
                <a:lnTo>
                  <a:pt x="41285" y="147828"/>
                </a:lnTo>
                <a:lnTo>
                  <a:pt x="36484" y="146867"/>
                </a:lnTo>
                <a:lnTo>
                  <a:pt x="33604" y="144947"/>
                </a:lnTo>
                <a:lnTo>
                  <a:pt x="29763" y="142067"/>
                </a:lnTo>
                <a:lnTo>
                  <a:pt x="26883" y="139186"/>
                </a:lnTo>
                <a:lnTo>
                  <a:pt x="27843" y="163189"/>
                </a:lnTo>
                <a:lnTo>
                  <a:pt x="34564" y="165110"/>
                </a:lnTo>
                <a:lnTo>
                  <a:pt x="49926" y="165110"/>
                </a:lnTo>
                <a:lnTo>
                  <a:pt x="56647" y="163189"/>
                </a:lnTo>
                <a:lnTo>
                  <a:pt x="62407" y="159349"/>
                </a:lnTo>
                <a:lnTo>
                  <a:pt x="68168" y="156469"/>
                </a:lnTo>
                <a:lnTo>
                  <a:pt x="73929" y="151668"/>
                </a:lnTo>
                <a:lnTo>
                  <a:pt x="79689" y="145907"/>
                </a:lnTo>
                <a:lnTo>
                  <a:pt x="79689" y="161269"/>
                </a:lnTo>
                <a:lnTo>
                  <a:pt x="80650" y="162229"/>
                </a:lnTo>
                <a:lnTo>
                  <a:pt x="81610" y="162229"/>
                </a:lnTo>
                <a:lnTo>
                  <a:pt x="82570" y="163189"/>
                </a:lnTo>
                <a:lnTo>
                  <a:pt x="94076" y="163189"/>
                </a:lnTo>
                <a:lnTo>
                  <a:pt x="95036" y="162229"/>
                </a:lnTo>
                <a:lnTo>
                  <a:pt x="96012" y="162229"/>
                </a:lnTo>
                <a:lnTo>
                  <a:pt x="96012" y="161269"/>
                </a:lnTo>
                <a:lnTo>
                  <a:pt x="96972" y="161269"/>
                </a:lnTo>
                <a:lnTo>
                  <a:pt x="96972" y="2880"/>
                </a:lnTo>
                <a:lnTo>
                  <a:pt x="96012" y="1905"/>
                </a:lnTo>
                <a:lnTo>
                  <a:pt x="96012" y="944"/>
                </a:lnTo>
                <a:lnTo>
                  <a:pt x="95036" y="944"/>
                </a:lnTo>
                <a:lnTo>
                  <a:pt x="94076" y="0"/>
                </a:lnTo>
                <a:lnTo>
                  <a:pt x="81610" y="0"/>
                </a:lnTo>
                <a:lnTo>
                  <a:pt x="79689" y="9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" name="object 204"/>
          <p:cNvSpPr/>
          <p:nvPr/>
        </p:nvSpPr>
        <p:spPr>
          <a:xfrm>
            <a:off x="3882359" y="6619052"/>
            <a:ext cx="76794" cy="61432"/>
          </a:xfrm>
          <a:custGeom>
            <a:avLst/>
            <a:gdLst/>
            <a:ahLst/>
            <a:cxnLst/>
            <a:rect l="l" t="t" r="r" b="b"/>
            <a:pathLst>
              <a:path w="76794" h="61432">
                <a:moveTo>
                  <a:pt x="72953" y="61432"/>
                </a:moveTo>
                <a:lnTo>
                  <a:pt x="74874" y="59527"/>
                </a:lnTo>
                <a:lnTo>
                  <a:pt x="76794" y="58552"/>
                </a:lnTo>
                <a:lnTo>
                  <a:pt x="76794" y="43190"/>
                </a:lnTo>
                <a:lnTo>
                  <a:pt x="75834" y="36469"/>
                </a:lnTo>
                <a:lnTo>
                  <a:pt x="73914" y="30723"/>
                </a:lnTo>
                <a:lnTo>
                  <a:pt x="72953" y="24002"/>
                </a:lnTo>
                <a:lnTo>
                  <a:pt x="70073" y="19202"/>
                </a:lnTo>
                <a:lnTo>
                  <a:pt x="66233" y="14401"/>
                </a:lnTo>
                <a:lnTo>
                  <a:pt x="62392" y="10561"/>
                </a:lnTo>
                <a:lnTo>
                  <a:pt x="57591" y="6720"/>
                </a:lnTo>
                <a:lnTo>
                  <a:pt x="51846" y="3840"/>
                </a:lnTo>
                <a:lnTo>
                  <a:pt x="46070" y="960"/>
                </a:lnTo>
                <a:lnTo>
                  <a:pt x="38404" y="0"/>
                </a:lnTo>
                <a:lnTo>
                  <a:pt x="23042" y="0"/>
                </a:lnTo>
                <a:lnTo>
                  <a:pt x="15361" y="960"/>
                </a:lnTo>
                <a:lnTo>
                  <a:pt x="9601" y="3840"/>
                </a:lnTo>
                <a:lnTo>
                  <a:pt x="2880" y="6720"/>
                </a:lnTo>
                <a:lnTo>
                  <a:pt x="960" y="39364"/>
                </a:lnTo>
                <a:lnTo>
                  <a:pt x="2880" y="35524"/>
                </a:lnTo>
                <a:lnTo>
                  <a:pt x="3840" y="31683"/>
                </a:lnTo>
                <a:lnTo>
                  <a:pt x="5760" y="27843"/>
                </a:lnTo>
                <a:lnTo>
                  <a:pt x="7680" y="24963"/>
                </a:lnTo>
                <a:lnTo>
                  <a:pt x="10561" y="22082"/>
                </a:lnTo>
                <a:lnTo>
                  <a:pt x="13441" y="19202"/>
                </a:lnTo>
                <a:lnTo>
                  <a:pt x="17282" y="17282"/>
                </a:lnTo>
                <a:lnTo>
                  <a:pt x="21122" y="16322"/>
                </a:lnTo>
                <a:lnTo>
                  <a:pt x="24963" y="15361"/>
                </a:lnTo>
                <a:lnTo>
                  <a:pt x="39349" y="15361"/>
                </a:lnTo>
                <a:lnTo>
                  <a:pt x="46070" y="18242"/>
                </a:lnTo>
                <a:lnTo>
                  <a:pt x="50871" y="24002"/>
                </a:lnTo>
                <a:lnTo>
                  <a:pt x="55686" y="29763"/>
                </a:lnTo>
                <a:lnTo>
                  <a:pt x="57591" y="37444"/>
                </a:lnTo>
                <a:lnTo>
                  <a:pt x="57591" y="48006"/>
                </a:lnTo>
                <a:lnTo>
                  <a:pt x="0" y="48006"/>
                </a:lnTo>
                <a:lnTo>
                  <a:pt x="0" y="43190"/>
                </a:lnTo>
                <a:lnTo>
                  <a:pt x="0" y="61432"/>
                </a:lnTo>
                <a:lnTo>
                  <a:pt x="72953" y="6143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" name="object 205"/>
          <p:cNvSpPr/>
          <p:nvPr/>
        </p:nvSpPr>
        <p:spPr>
          <a:xfrm>
            <a:off x="3862197" y="6625772"/>
            <a:ext cx="93116" cy="109438"/>
          </a:xfrm>
          <a:custGeom>
            <a:avLst/>
            <a:gdLst/>
            <a:ahLst/>
            <a:cxnLst/>
            <a:rect l="l" t="t" r="r" b="b"/>
            <a:pathLst>
              <a:path w="93116" h="109438">
                <a:moveTo>
                  <a:pt x="23042" y="0"/>
                </a:moveTo>
                <a:lnTo>
                  <a:pt x="18242" y="3840"/>
                </a:lnTo>
                <a:lnTo>
                  <a:pt x="13441" y="8641"/>
                </a:lnTo>
                <a:lnTo>
                  <a:pt x="8641" y="14401"/>
                </a:lnTo>
                <a:lnTo>
                  <a:pt x="5760" y="20162"/>
                </a:lnTo>
                <a:lnTo>
                  <a:pt x="3840" y="26883"/>
                </a:lnTo>
                <a:lnTo>
                  <a:pt x="960" y="34564"/>
                </a:lnTo>
                <a:lnTo>
                  <a:pt x="0" y="42245"/>
                </a:lnTo>
                <a:lnTo>
                  <a:pt x="0" y="61432"/>
                </a:lnTo>
                <a:lnTo>
                  <a:pt x="960" y="70073"/>
                </a:lnTo>
                <a:lnTo>
                  <a:pt x="2880" y="76794"/>
                </a:lnTo>
                <a:lnTo>
                  <a:pt x="5760" y="84475"/>
                </a:lnTo>
                <a:lnTo>
                  <a:pt x="8641" y="90236"/>
                </a:lnTo>
                <a:lnTo>
                  <a:pt x="13441" y="95036"/>
                </a:lnTo>
                <a:lnTo>
                  <a:pt x="18242" y="99837"/>
                </a:lnTo>
                <a:lnTo>
                  <a:pt x="23042" y="102717"/>
                </a:lnTo>
                <a:lnTo>
                  <a:pt x="29763" y="105597"/>
                </a:lnTo>
                <a:lnTo>
                  <a:pt x="36484" y="107518"/>
                </a:lnTo>
                <a:lnTo>
                  <a:pt x="44165" y="109438"/>
                </a:lnTo>
                <a:lnTo>
                  <a:pt x="57607" y="109438"/>
                </a:lnTo>
                <a:lnTo>
                  <a:pt x="62407" y="108478"/>
                </a:lnTo>
                <a:lnTo>
                  <a:pt x="67193" y="107518"/>
                </a:lnTo>
                <a:lnTo>
                  <a:pt x="71033" y="107518"/>
                </a:lnTo>
                <a:lnTo>
                  <a:pt x="74874" y="106558"/>
                </a:lnTo>
                <a:lnTo>
                  <a:pt x="78714" y="105597"/>
                </a:lnTo>
                <a:lnTo>
                  <a:pt x="81594" y="104637"/>
                </a:lnTo>
                <a:lnTo>
                  <a:pt x="84475" y="103677"/>
                </a:lnTo>
                <a:lnTo>
                  <a:pt x="86395" y="102717"/>
                </a:lnTo>
                <a:lnTo>
                  <a:pt x="89275" y="101757"/>
                </a:lnTo>
                <a:lnTo>
                  <a:pt x="90236" y="100797"/>
                </a:lnTo>
                <a:lnTo>
                  <a:pt x="91196" y="99837"/>
                </a:lnTo>
                <a:lnTo>
                  <a:pt x="91196" y="98877"/>
                </a:lnTo>
                <a:lnTo>
                  <a:pt x="92156" y="98877"/>
                </a:lnTo>
                <a:lnTo>
                  <a:pt x="92156" y="95996"/>
                </a:lnTo>
                <a:lnTo>
                  <a:pt x="93116" y="95036"/>
                </a:lnTo>
                <a:lnTo>
                  <a:pt x="93116" y="91196"/>
                </a:lnTo>
                <a:lnTo>
                  <a:pt x="92156" y="90236"/>
                </a:lnTo>
                <a:lnTo>
                  <a:pt x="92156" y="86395"/>
                </a:lnTo>
                <a:lnTo>
                  <a:pt x="91196" y="86395"/>
                </a:lnTo>
                <a:lnTo>
                  <a:pt x="90236" y="85435"/>
                </a:lnTo>
                <a:lnTo>
                  <a:pt x="88315" y="85435"/>
                </a:lnTo>
                <a:lnTo>
                  <a:pt x="87355" y="86395"/>
                </a:lnTo>
                <a:lnTo>
                  <a:pt x="85435" y="86395"/>
                </a:lnTo>
                <a:lnTo>
                  <a:pt x="83515" y="87355"/>
                </a:lnTo>
                <a:lnTo>
                  <a:pt x="80634" y="88315"/>
                </a:lnTo>
                <a:lnTo>
                  <a:pt x="78714" y="89275"/>
                </a:lnTo>
                <a:lnTo>
                  <a:pt x="75849" y="90236"/>
                </a:lnTo>
                <a:lnTo>
                  <a:pt x="72008" y="91196"/>
                </a:lnTo>
                <a:lnTo>
                  <a:pt x="68168" y="92156"/>
                </a:lnTo>
                <a:lnTo>
                  <a:pt x="64328" y="93116"/>
                </a:lnTo>
                <a:lnTo>
                  <a:pt x="48005" y="93116"/>
                </a:lnTo>
                <a:lnTo>
                  <a:pt x="43205" y="92156"/>
                </a:lnTo>
                <a:lnTo>
                  <a:pt x="38404" y="91196"/>
                </a:lnTo>
                <a:lnTo>
                  <a:pt x="34564" y="89275"/>
                </a:lnTo>
                <a:lnTo>
                  <a:pt x="30723" y="86395"/>
                </a:lnTo>
                <a:lnTo>
                  <a:pt x="27843" y="82555"/>
                </a:lnTo>
                <a:lnTo>
                  <a:pt x="24963" y="79674"/>
                </a:lnTo>
                <a:lnTo>
                  <a:pt x="23042" y="75834"/>
                </a:lnTo>
                <a:lnTo>
                  <a:pt x="22082" y="71033"/>
                </a:lnTo>
                <a:lnTo>
                  <a:pt x="21122" y="66233"/>
                </a:lnTo>
                <a:lnTo>
                  <a:pt x="20162" y="61432"/>
                </a:lnTo>
                <a:lnTo>
                  <a:pt x="20162" y="36469"/>
                </a:lnTo>
                <a:lnTo>
                  <a:pt x="21122" y="32644"/>
                </a:lnTo>
                <a:lnTo>
                  <a:pt x="2304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" name="object 206"/>
          <p:cNvSpPr/>
          <p:nvPr/>
        </p:nvSpPr>
        <p:spPr>
          <a:xfrm>
            <a:off x="4035963" y="6619052"/>
            <a:ext cx="83515" cy="116159"/>
          </a:xfrm>
          <a:custGeom>
            <a:avLst/>
            <a:gdLst/>
            <a:ahLst/>
            <a:cxnLst/>
            <a:rect l="l" t="t" r="r" b="b"/>
            <a:pathLst>
              <a:path w="83515" h="116159">
                <a:moveTo>
                  <a:pt x="83515" y="16322"/>
                </a:moveTo>
                <a:lnTo>
                  <a:pt x="82555" y="15361"/>
                </a:lnTo>
                <a:lnTo>
                  <a:pt x="82555" y="13441"/>
                </a:lnTo>
                <a:lnTo>
                  <a:pt x="81579" y="12481"/>
                </a:lnTo>
                <a:lnTo>
                  <a:pt x="81579" y="11521"/>
                </a:lnTo>
                <a:lnTo>
                  <a:pt x="80634" y="11521"/>
                </a:lnTo>
                <a:lnTo>
                  <a:pt x="79674" y="10561"/>
                </a:lnTo>
                <a:lnTo>
                  <a:pt x="78714" y="9601"/>
                </a:lnTo>
                <a:lnTo>
                  <a:pt x="77754" y="8641"/>
                </a:lnTo>
                <a:lnTo>
                  <a:pt x="74858" y="6720"/>
                </a:lnTo>
                <a:lnTo>
                  <a:pt x="72953" y="5760"/>
                </a:lnTo>
                <a:lnTo>
                  <a:pt x="71033" y="4800"/>
                </a:lnTo>
                <a:lnTo>
                  <a:pt x="68153" y="3840"/>
                </a:lnTo>
                <a:lnTo>
                  <a:pt x="65272" y="1920"/>
                </a:lnTo>
                <a:lnTo>
                  <a:pt x="62392" y="1920"/>
                </a:lnTo>
                <a:lnTo>
                  <a:pt x="59512" y="960"/>
                </a:lnTo>
                <a:lnTo>
                  <a:pt x="56631" y="0"/>
                </a:lnTo>
                <a:lnTo>
                  <a:pt x="42230" y="0"/>
                </a:lnTo>
                <a:lnTo>
                  <a:pt x="36469" y="960"/>
                </a:lnTo>
                <a:lnTo>
                  <a:pt x="29748" y="3840"/>
                </a:lnTo>
                <a:lnTo>
                  <a:pt x="23987" y="5760"/>
                </a:lnTo>
                <a:lnTo>
                  <a:pt x="19187" y="9601"/>
                </a:lnTo>
                <a:lnTo>
                  <a:pt x="14386" y="14401"/>
                </a:lnTo>
                <a:lnTo>
                  <a:pt x="10546" y="19202"/>
                </a:lnTo>
                <a:lnTo>
                  <a:pt x="6705" y="24963"/>
                </a:lnTo>
                <a:lnTo>
                  <a:pt x="3840" y="32628"/>
                </a:lnTo>
                <a:lnTo>
                  <a:pt x="1057" y="45871"/>
                </a:lnTo>
                <a:lnTo>
                  <a:pt x="0" y="59527"/>
                </a:lnTo>
                <a:lnTo>
                  <a:pt x="0" y="68153"/>
                </a:lnTo>
                <a:lnTo>
                  <a:pt x="944" y="76794"/>
                </a:lnTo>
                <a:lnTo>
                  <a:pt x="3840" y="83515"/>
                </a:lnTo>
                <a:lnTo>
                  <a:pt x="5745" y="90236"/>
                </a:lnTo>
                <a:lnTo>
                  <a:pt x="8625" y="95996"/>
                </a:lnTo>
                <a:lnTo>
                  <a:pt x="12466" y="100797"/>
                </a:lnTo>
                <a:lnTo>
                  <a:pt x="16306" y="105597"/>
                </a:lnTo>
                <a:lnTo>
                  <a:pt x="21107" y="109438"/>
                </a:lnTo>
                <a:lnTo>
                  <a:pt x="26868" y="112318"/>
                </a:lnTo>
                <a:lnTo>
                  <a:pt x="33588" y="114239"/>
                </a:lnTo>
                <a:lnTo>
                  <a:pt x="40309" y="116159"/>
                </a:lnTo>
                <a:lnTo>
                  <a:pt x="50871" y="116159"/>
                </a:lnTo>
                <a:lnTo>
                  <a:pt x="54711" y="115199"/>
                </a:lnTo>
                <a:lnTo>
                  <a:pt x="58552" y="115199"/>
                </a:lnTo>
                <a:lnTo>
                  <a:pt x="61432" y="114239"/>
                </a:lnTo>
                <a:lnTo>
                  <a:pt x="65272" y="113278"/>
                </a:lnTo>
                <a:lnTo>
                  <a:pt x="68153" y="112318"/>
                </a:lnTo>
                <a:lnTo>
                  <a:pt x="71033" y="111358"/>
                </a:lnTo>
                <a:lnTo>
                  <a:pt x="72953" y="109438"/>
                </a:lnTo>
                <a:lnTo>
                  <a:pt x="75834" y="108478"/>
                </a:lnTo>
                <a:lnTo>
                  <a:pt x="77754" y="106558"/>
                </a:lnTo>
                <a:lnTo>
                  <a:pt x="79674" y="105597"/>
                </a:lnTo>
                <a:lnTo>
                  <a:pt x="80634" y="104637"/>
                </a:lnTo>
                <a:lnTo>
                  <a:pt x="81579" y="103677"/>
                </a:lnTo>
                <a:lnTo>
                  <a:pt x="82555" y="102717"/>
                </a:lnTo>
                <a:lnTo>
                  <a:pt x="82555" y="101757"/>
                </a:lnTo>
                <a:lnTo>
                  <a:pt x="83515" y="100797"/>
                </a:lnTo>
                <a:lnTo>
                  <a:pt x="83515" y="88315"/>
                </a:lnTo>
                <a:lnTo>
                  <a:pt x="82555" y="88315"/>
                </a:lnTo>
                <a:lnTo>
                  <a:pt x="82555" y="86395"/>
                </a:lnTo>
                <a:lnTo>
                  <a:pt x="81579" y="86395"/>
                </a:lnTo>
                <a:lnTo>
                  <a:pt x="81579" y="85435"/>
                </a:lnTo>
                <a:lnTo>
                  <a:pt x="79674" y="85435"/>
                </a:lnTo>
                <a:lnTo>
                  <a:pt x="78714" y="86395"/>
                </a:lnTo>
                <a:lnTo>
                  <a:pt x="76794" y="88315"/>
                </a:lnTo>
                <a:lnTo>
                  <a:pt x="74858" y="89275"/>
                </a:lnTo>
                <a:lnTo>
                  <a:pt x="72953" y="91196"/>
                </a:lnTo>
                <a:lnTo>
                  <a:pt x="70073" y="92156"/>
                </a:lnTo>
                <a:lnTo>
                  <a:pt x="68153" y="94076"/>
                </a:lnTo>
                <a:lnTo>
                  <a:pt x="65272" y="95996"/>
                </a:lnTo>
                <a:lnTo>
                  <a:pt x="61432" y="96956"/>
                </a:lnTo>
                <a:lnTo>
                  <a:pt x="58552" y="98877"/>
                </a:lnTo>
                <a:lnTo>
                  <a:pt x="45110" y="98877"/>
                </a:lnTo>
                <a:lnTo>
                  <a:pt x="41269" y="97916"/>
                </a:lnTo>
                <a:lnTo>
                  <a:pt x="37429" y="96956"/>
                </a:lnTo>
                <a:lnTo>
                  <a:pt x="33588" y="95036"/>
                </a:lnTo>
                <a:lnTo>
                  <a:pt x="30708" y="92156"/>
                </a:lnTo>
                <a:lnTo>
                  <a:pt x="27828" y="89275"/>
                </a:lnTo>
                <a:lnTo>
                  <a:pt x="25908" y="85435"/>
                </a:lnTo>
                <a:lnTo>
                  <a:pt x="23987" y="81594"/>
                </a:lnTo>
                <a:lnTo>
                  <a:pt x="22067" y="75834"/>
                </a:lnTo>
                <a:lnTo>
                  <a:pt x="21107" y="71033"/>
                </a:lnTo>
                <a:lnTo>
                  <a:pt x="20147" y="65272"/>
                </a:lnTo>
                <a:lnTo>
                  <a:pt x="20147" y="58552"/>
                </a:lnTo>
                <a:lnTo>
                  <a:pt x="20557" y="49694"/>
                </a:lnTo>
                <a:lnTo>
                  <a:pt x="23147" y="36904"/>
                </a:lnTo>
                <a:lnTo>
                  <a:pt x="27828" y="26883"/>
                </a:lnTo>
                <a:lnTo>
                  <a:pt x="32628" y="20162"/>
                </a:lnTo>
                <a:lnTo>
                  <a:pt x="40309" y="16322"/>
                </a:lnTo>
                <a:lnTo>
                  <a:pt x="53751" y="16322"/>
                </a:lnTo>
                <a:lnTo>
                  <a:pt x="57591" y="17282"/>
                </a:lnTo>
                <a:lnTo>
                  <a:pt x="61432" y="18242"/>
                </a:lnTo>
                <a:lnTo>
                  <a:pt x="64312" y="19202"/>
                </a:lnTo>
                <a:lnTo>
                  <a:pt x="67193" y="21122"/>
                </a:lnTo>
                <a:lnTo>
                  <a:pt x="70073" y="22082"/>
                </a:lnTo>
                <a:lnTo>
                  <a:pt x="71993" y="24002"/>
                </a:lnTo>
                <a:lnTo>
                  <a:pt x="73913" y="25923"/>
                </a:lnTo>
                <a:lnTo>
                  <a:pt x="75834" y="26883"/>
                </a:lnTo>
                <a:lnTo>
                  <a:pt x="76794" y="27843"/>
                </a:lnTo>
                <a:lnTo>
                  <a:pt x="78714" y="28803"/>
                </a:lnTo>
                <a:lnTo>
                  <a:pt x="80634" y="28803"/>
                </a:lnTo>
                <a:lnTo>
                  <a:pt x="81579" y="27843"/>
                </a:lnTo>
                <a:lnTo>
                  <a:pt x="82555" y="26883"/>
                </a:lnTo>
                <a:lnTo>
                  <a:pt x="82555" y="25923"/>
                </a:lnTo>
                <a:lnTo>
                  <a:pt x="83515" y="24002"/>
                </a:lnTo>
                <a:lnTo>
                  <a:pt x="83515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" name="object 207"/>
          <p:cNvSpPr/>
          <p:nvPr/>
        </p:nvSpPr>
        <p:spPr>
          <a:xfrm>
            <a:off x="4157868" y="6692966"/>
            <a:ext cx="6720" cy="38404"/>
          </a:xfrm>
          <a:custGeom>
            <a:avLst/>
            <a:gdLst/>
            <a:ahLst/>
            <a:cxnLst/>
            <a:rect l="l" t="t" r="r" b="b"/>
            <a:pathLst>
              <a:path w="6720" h="38404">
                <a:moveTo>
                  <a:pt x="6720" y="38404"/>
                </a:moveTo>
                <a:lnTo>
                  <a:pt x="4800" y="13441"/>
                </a:lnTo>
                <a:lnTo>
                  <a:pt x="2880" y="9601"/>
                </a:lnTo>
                <a:lnTo>
                  <a:pt x="960" y="4800"/>
                </a:lnTo>
                <a:lnTo>
                  <a:pt x="0" y="0"/>
                </a:lnTo>
                <a:lnTo>
                  <a:pt x="0" y="35524"/>
                </a:lnTo>
                <a:lnTo>
                  <a:pt x="6720" y="3840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" name="object 208"/>
          <p:cNvSpPr/>
          <p:nvPr/>
        </p:nvSpPr>
        <p:spPr>
          <a:xfrm>
            <a:off x="4135785" y="6619052"/>
            <a:ext cx="105597" cy="116159"/>
          </a:xfrm>
          <a:custGeom>
            <a:avLst/>
            <a:gdLst/>
            <a:ahLst/>
            <a:cxnLst/>
            <a:rect l="l" t="t" r="r" b="b"/>
            <a:pathLst>
              <a:path w="105597" h="116159">
                <a:moveTo>
                  <a:pt x="960" y="75834"/>
                </a:moveTo>
                <a:lnTo>
                  <a:pt x="2880" y="82555"/>
                </a:lnTo>
                <a:lnTo>
                  <a:pt x="4800" y="90236"/>
                </a:lnTo>
                <a:lnTo>
                  <a:pt x="8641" y="95996"/>
                </a:lnTo>
                <a:lnTo>
                  <a:pt x="12481" y="100797"/>
                </a:lnTo>
                <a:lnTo>
                  <a:pt x="17282" y="105597"/>
                </a:lnTo>
                <a:lnTo>
                  <a:pt x="22082" y="109438"/>
                </a:lnTo>
                <a:lnTo>
                  <a:pt x="22082" y="73913"/>
                </a:lnTo>
                <a:lnTo>
                  <a:pt x="21122" y="69113"/>
                </a:lnTo>
                <a:lnTo>
                  <a:pt x="20162" y="63367"/>
                </a:lnTo>
                <a:lnTo>
                  <a:pt x="20162" y="51846"/>
                </a:lnTo>
                <a:lnTo>
                  <a:pt x="21122" y="46085"/>
                </a:lnTo>
                <a:lnTo>
                  <a:pt x="22082" y="41285"/>
                </a:lnTo>
                <a:lnTo>
                  <a:pt x="23042" y="35524"/>
                </a:lnTo>
                <a:lnTo>
                  <a:pt x="25923" y="31683"/>
                </a:lnTo>
                <a:lnTo>
                  <a:pt x="27843" y="27843"/>
                </a:lnTo>
                <a:lnTo>
                  <a:pt x="30723" y="24002"/>
                </a:lnTo>
                <a:lnTo>
                  <a:pt x="34564" y="21122"/>
                </a:lnTo>
                <a:lnTo>
                  <a:pt x="38404" y="19202"/>
                </a:lnTo>
                <a:lnTo>
                  <a:pt x="42245" y="17282"/>
                </a:lnTo>
                <a:lnTo>
                  <a:pt x="47045" y="16322"/>
                </a:lnTo>
                <a:lnTo>
                  <a:pt x="59527" y="16322"/>
                </a:lnTo>
                <a:lnTo>
                  <a:pt x="64328" y="17282"/>
                </a:lnTo>
                <a:lnTo>
                  <a:pt x="68168" y="19202"/>
                </a:lnTo>
                <a:lnTo>
                  <a:pt x="72953" y="22082"/>
                </a:lnTo>
                <a:lnTo>
                  <a:pt x="75849" y="24963"/>
                </a:lnTo>
                <a:lnTo>
                  <a:pt x="78729" y="28803"/>
                </a:lnTo>
                <a:lnTo>
                  <a:pt x="80650" y="32628"/>
                </a:lnTo>
                <a:lnTo>
                  <a:pt x="82570" y="36469"/>
                </a:lnTo>
                <a:lnTo>
                  <a:pt x="83515" y="42245"/>
                </a:lnTo>
                <a:lnTo>
                  <a:pt x="84490" y="47030"/>
                </a:lnTo>
                <a:lnTo>
                  <a:pt x="85450" y="52806"/>
                </a:lnTo>
                <a:lnTo>
                  <a:pt x="85450" y="64312"/>
                </a:lnTo>
                <a:lnTo>
                  <a:pt x="84490" y="70073"/>
                </a:lnTo>
                <a:lnTo>
                  <a:pt x="83515" y="74874"/>
                </a:lnTo>
                <a:lnTo>
                  <a:pt x="81610" y="79674"/>
                </a:lnTo>
                <a:lnTo>
                  <a:pt x="79674" y="84475"/>
                </a:lnTo>
                <a:lnTo>
                  <a:pt x="77769" y="88315"/>
                </a:lnTo>
                <a:lnTo>
                  <a:pt x="74889" y="92156"/>
                </a:lnTo>
                <a:lnTo>
                  <a:pt x="71048" y="94076"/>
                </a:lnTo>
                <a:lnTo>
                  <a:pt x="67208" y="96956"/>
                </a:lnTo>
                <a:lnTo>
                  <a:pt x="63367" y="98877"/>
                </a:lnTo>
                <a:lnTo>
                  <a:pt x="58567" y="99837"/>
                </a:lnTo>
                <a:lnTo>
                  <a:pt x="46085" y="99837"/>
                </a:lnTo>
                <a:lnTo>
                  <a:pt x="41285" y="98877"/>
                </a:lnTo>
                <a:lnTo>
                  <a:pt x="37444" y="95996"/>
                </a:lnTo>
                <a:lnTo>
                  <a:pt x="32644" y="94076"/>
                </a:lnTo>
                <a:lnTo>
                  <a:pt x="29763" y="91196"/>
                </a:lnTo>
                <a:lnTo>
                  <a:pt x="26883" y="87355"/>
                </a:lnTo>
                <a:lnTo>
                  <a:pt x="28803" y="112318"/>
                </a:lnTo>
                <a:lnTo>
                  <a:pt x="35524" y="114239"/>
                </a:lnTo>
                <a:lnTo>
                  <a:pt x="43205" y="116159"/>
                </a:lnTo>
                <a:lnTo>
                  <a:pt x="60487" y="116159"/>
                </a:lnTo>
                <a:lnTo>
                  <a:pt x="68168" y="114239"/>
                </a:lnTo>
                <a:lnTo>
                  <a:pt x="74889" y="111358"/>
                </a:lnTo>
                <a:lnTo>
                  <a:pt x="81610" y="108478"/>
                </a:lnTo>
                <a:lnTo>
                  <a:pt x="87355" y="104637"/>
                </a:lnTo>
                <a:lnTo>
                  <a:pt x="92171" y="98877"/>
                </a:lnTo>
                <a:lnTo>
                  <a:pt x="96956" y="94076"/>
                </a:lnTo>
                <a:lnTo>
                  <a:pt x="99852" y="87355"/>
                </a:lnTo>
                <a:lnTo>
                  <a:pt x="101757" y="80634"/>
                </a:lnTo>
                <a:lnTo>
                  <a:pt x="104637" y="72953"/>
                </a:lnTo>
                <a:lnTo>
                  <a:pt x="105597" y="65272"/>
                </a:lnTo>
                <a:lnTo>
                  <a:pt x="105597" y="48006"/>
                </a:lnTo>
                <a:lnTo>
                  <a:pt x="104637" y="40309"/>
                </a:lnTo>
                <a:lnTo>
                  <a:pt x="102717" y="32628"/>
                </a:lnTo>
                <a:lnTo>
                  <a:pt x="99852" y="25923"/>
                </a:lnTo>
                <a:lnTo>
                  <a:pt x="96956" y="20162"/>
                </a:lnTo>
                <a:lnTo>
                  <a:pt x="93131" y="15361"/>
                </a:lnTo>
                <a:lnTo>
                  <a:pt x="88331" y="10561"/>
                </a:lnTo>
                <a:lnTo>
                  <a:pt x="82570" y="6720"/>
                </a:lnTo>
                <a:lnTo>
                  <a:pt x="76809" y="3840"/>
                </a:lnTo>
                <a:lnTo>
                  <a:pt x="70088" y="960"/>
                </a:lnTo>
                <a:lnTo>
                  <a:pt x="62407" y="0"/>
                </a:lnTo>
                <a:lnTo>
                  <a:pt x="45125" y="0"/>
                </a:lnTo>
                <a:lnTo>
                  <a:pt x="36484" y="1920"/>
                </a:lnTo>
                <a:lnTo>
                  <a:pt x="29763" y="3840"/>
                </a:lnTo>
                <a:lnTo>
                  <a:pt x="23042" y="6720"/>
                </a:lnTo>
                <a:lnTo>
                  <a:pt x="17282" y="11521"/>
                </a:lnTo>
                <a:lnTo>
                  <a:pt x="13441" y="16322"/>
                </a:lnTo>
                <a:lnTo>
                  <a:pt x="8641" y="22082"/>
                </a:lnTo>
                <a:lnTo>
                  <a:pt x="5760" y="27843"/>
                </a:lnTo>
                <a:lnTo>
                  <a:pt x="2880" y="35524"/>
                </a:lnTo>
                <a:lnTo>
                  <a:pt x="960" y="42245"/>
                </a:lnTo>
                <a:lnTo>
                  <a:pt x="0" y="49911"/>
                </a:lnTo>
                <a:lnTo>
                  <a:pt x="0" y="68153"/>
                </a:lnTo>
                <a:lnTo>
                  <a:pt x="960" y="7583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" name="object 209"/>
          <p:cNvSpPr/>
          <p:nvPr/>
        </p:nvSpPr>
        <p:spPr>
          <a:xfrm>
            <a:off x="4261545" y="6619052"/>
            <a:ext cx="74874" cy="116159"/>
          </a:xfrm>
          <a:custGeom>
            <a:avLst/>
            <a:gdLst/>
            <a:ahLst/>
            <a:cxnLst/>
            <a:rect l="l" t="t" r="r" b="b"/>
            <a:pathLst>
              <a:path w="74874" h="116159">
                <a:moveTo>
                  <a:pt x="69113" y="10561"/>
                </a:moveTo>
                <a:lnTo>
                  <a:pt x="68168" y="9601"/>
                </a:lnTo>
                <a:lnTo>
                  <a:pt x="68168" y="7680"/>
                </a:lnTo>
                <a:lnTo>
                  <a:pt x="67193" y="7680"/>
                </a:lnTo>
                <a:lnTo>
                  <a:pt x="66233" y="6720"/>
                </a:lnTo>
                <a:lnTo>
                  <a:pt x="65288" y="5760"/>
                </a:lnTo>
                <a:lnTo>
                  <a:pt x="64328" y="5760"/>
                </a:lnTo>
                <a:lnTo>
                  <a:pt x="62392" y="4800"/>
                </a:lnTo>
                <a:lnTo>
                  <a:pt x="61447" y="3840"/>
                </a:lnTo>
                <a:lnTo>
                  <a:pt x="59512" y="2880"/>
                </a:lnTo>
                <a:lnTo>
                  <a:pt x="56647" y="1920"/>
                </a:lnTo>
                <a:lnTo>
                  <a:pt x="54726" y="1920"/>
                </a:lnTo>
                <a:lnTo>
                  <a:pt x="51831" y="960"/>
                </a:lnTo>
                <a:lnTo>
                  <a:pt x="48966" y="960"/>
                </a:lnTo>
                <a:lnTo>
                  <a:pt x="47045" y="0"/>
                </a:lnTo>
                <a:lnTo>
                  <a:pt x="34564" y="0"/>
                </a:lnTo>
                <a:lnTo>
                  <a:pt x="28803" y="960"/>
                </a:lnTo>
                <a:lnTo>
                  <a:pt x="24002" y="2880"/>
                </a:lnTo>
                <a:lnTo>
                  <a:pt x="19202" y="3840"/>
                </a:lnTo>
                <a:lnTo>
                  <a:pt x="15361" y="6720"/>
                </a:lnTo>
                <a:lnTo>
                  <a:pt x="12481" y="9601"/>
                </a:lnTo>
                <a:lnTo>
                  <a:pt x="8641" y="12481"/>
                </a:lnTo>
                <a:lnTo>
                  <a:pt x="6720" y="15361"/>
                </a:lnTo>
                <a:lnTo>
                  <a:pt x="4800" y="19202"/>
                </a:lnTo>
                <a:lnTo>
                  <a:pt x="2880" y="23042"/>
                </a:lnTo>
                <a:lnTo>
                  <a:pt x="2880" y="40309"/>
                </a:lnTo>
                <a:lnTo>
                  <a:pt x="4800" y="43190"/>
                </a:lnTo>
                <a:lnTo>
                  <a:pt x="6720" y="47030"/>
                </a:lnTo>
                <a:lnTo>
                  <a:pt x="8641" y="49911"/>
                </a:lnTo>
                <a:lnTo>
                  <a:pt x="10561" y="51846"/>
                </a:lnTo>
                <a:lnTo>
                  <a:pt x="13441" y="54711"/>
                </a:lnTo>
                <a:lnTo>
                  <a:pt x="16322" y="56631"/>
                </a:lnTo>
                <a:lnTo>
                  <a:pt x="19202" y="58552"/>
                </a:lnTo>
                <a:lnTo>
                  <a:pt x="22082" y="59527"/>
                </a:lnTo>
                <a:lnTo>
                  <a:pt x="25923" y="61432"/>
                </a:lnTo>
                <a:lnTo>
                  <a:pt x="28803" y="62392"/>
                </a:lnTo>
                <a:lnTo>
                  <a:pt x="32644" y="64312"/>
                </a:lnTo>
                <a:lnTo>
                  <a:pt x="35524" y="65272"/>
                </a:lnTo>
                <a:lnTo>
                  <a:pt x="38404" y="66233"/>
                </a:lnTo>
                <a:lnTo>
                  <a:pt x="42245" y="68153"/>
                </a:lnTo>
                <a:lnTo>
                  <a:pt x="45110" y="69113"/>
                </a:lnTo>
                <a:lnTo>
                  <a:pt x="47045" y="71033"/>
                </a:lnTo>
                <a:lnTo>
                  <a:pt x="49926" y="71993"/>
                </a:lnTo>
                <a:lnTo>
                  <a:pt x="51831" y="73913"/>
                </a:lnTo>
                <a:lnTo>
                  <a:pt x="52806" y="75834"/>
                </a:lnTo>
                <a:lnTo>
                  <a:pt x="54726" y="77754"/>
                </a:lnTo>
                <a:lnTo>
                  <a:pt x="55671" y="80634"/>
                </a:lnTo>
                <a:lnTo>
                  <a:pt x="55671" y="86395"/>
                </a:lnTo>
                <a:lnTo>
                  <a:pt x="54726" y="89275"/>
                </a:lnTo>
                <a:lnTo>
                  <a:pt x="53766" y="91196"/>
                </a:lnTo>
                <a:lnTo>
                  <a:pt x="52806" y="93116"/>
                </a:lnTo>
                <a:lnTo>
                  <a:pt x="50886" y="95036"/>
                </a:lnTo>
                <a:lnTo>
                  <a:pt x="48966" y="95996"/>
                </a:lnTo>
                <a:lnTo>
                  <a:pt x="47045" y="97916"/>
                </a:lnTo>
                <a:lnTo>
                  <a:pt x="45110" y="98877"/>
                </a:lnTo>
                <a:lnTo>
                  <a:pt x="42245" y="98877"/>
                </a:lnTo>
                <a:lnTo>
                  <a:pt x="39364" y="99837"/>
                </a:lnTo>
                <a:lnTo>
                  <a:pt x="36484" y="100797"/>
                </a:lnTo>
                <a:lnTo>
                  <a:pt x="28803" y="100797"/>
                </a:lnTo>
                <a:lnTo>
                  <a:pt x="24963" y="99837"/>
                </a:lnTo>
                <a:lnTo>
                  <a:pt x="22082" y="98877"/>
                </a:lnTo>
                <a:lnTo>
                  <a:pt x="18242" y="97916"/>
                </a:lnTo>
                <a:lnTo>
                  <a:pt x="15361" y="96956"/>
                </a:lnTo>
                <a:lnTo>
                  <a:pt x="13441" y="95036"/>
                </a:lnTo>
                <a:lnTo>
                  <a:pt x="10561" y="94076"/>
                </a:lnTo>
                <a:lnTo>
                  <a:pt x="8641" y="93116"/>
                </a:lnTo>
                <a:lnTo>
                  <a:pt x="6720" y="92156"/>
                </a:lnTo>
                <a:lnTo>
                  <a:pt x="4800" y="91196"/>
                </a:lnTo>
                <a:lnTo>
                  <a:pt x="3840" y="90236"/>
                </a:lnTo>
                <a:lnTo>
                  <a:pt x="1920" y="90236"/>
                </a:lnTo>
                <a:lnTo>
                  <a:pt x="1920" y="91196"/>
                </a:lnTo>
                <a:lnTo>
                  <a:pt x="960" y="91196"/>
                </a:lnTo>
                <a:lnTo>
                  <a:pt x="960" y="92156"/>
                </a:lnTo>
                <a:lnTo>
                  <a:pt x="0" y="93116"/>
                </a:lnTo>
                <a:lnTo>
                  <a:pt x="0" y="103677"/>
                </a:lnTo>
                <a:lnTo>
                  <a:pt x="960" y="105597"/>
                </a:lnTo>
                <a:lnTo>
                  <a:pt x="1920" y="106558"/>
                </a:lnTo>
                <a:lnTo>
                  <a:pt x="1920" y="107518"/>
                </a:lnTo>
                <a:lnTo>
                  <a:pt x="2880" y="108478"/>
                </a:lnTo>
                <a:lnTo>
                  <a:pt x="4800" y="109438"/>
                </a:lnTo>
                <a:lnTo>
                  <a:pt x="6720" y="110398"/>
                </a:lnTo>
                <a:lnTo>
                  <a:pt x="8641" y="111358"/>
                </a:lnTo>
                <a:lnTo>
                  <a:pt x="10561" y="112318"/>
                </a:lnTo>
                <a:lnTo>
                  <a:pt x="13441" y="113278"/>
                </a:lnTo>
                <a:lnTo>
                  <a:pt x="16322" y="114239"/>
                </a:lnTo>
                <a:lnTo>
                  <a:pt x="19202" y="114239"/>
                </a:lnTo>
                <a:lnTo>
                  <a:pt x="22082" y="115199"/>
                </a:lnTo>
                <a:lnTo>
                  <a:pt x="25923" y="115199"/>
                </a:lnTo>
                <a:lnTo>
                  <a:pt x="29763" y="116159"/>
                </a:lnTo>
                <a:lnTo>
                  <a:pt x="39364" y="116159"/>
                </a:lnTo>
                <a:lnTo>
                  <a:pt x="45110" y="115199"/>
                </a:lnTo>
                <a:lnTo>
                  <a:pt x="49926" y="113278"/>
                </a:lnTo>
                <a:lnTo>
                  <a:pt x="54726" y="112318"/>
                </a:lnTo>
                <a:lnTo>
                  <a:pt x="59512" y="109438"/>
                </a:lnTo>
                <a:lnTo>
                  <a:pt x="63352" y="107518"/>
                </a:lnTo>
                <a:lnTo>
                  <a:pt x="67193" y="104637"/>
                </a:lnTo>
                <a:lnTo>
                  <a:pt x="70073" y="100797"/>
                </a:lnTo>
                <a:lnTo>
                  <a:pt x="72008" y="95996"/>
                </a:lnTo>
                <a:lnTo>
                  <a:pt x="73913" y="92156"/>
                </a:lnTo>
                <a:lnTo>
                  <a:pt x="74874" y="87355"/>
                </a:lnTo>
                <a:lnTo>
                  <a:pt x="74874" y="77754"/>
                </a:lnTo>
                <a:lnTo>
                  <a:pt x="73913" y="73913"/>
                </a:lnTo>
                <a:lnTo>
                  <a:pt x="72008" y="70073"/>
                </a:lnTo>
                <a:lnTo>
                  <a:pt x="71033" y="67193"/>
                </a:lnTo>
                <a:lnTo>
                  <a:pt x="69113" y="64312"/>
                </a:lnTo>
                <a:lnTo>
                  <a:pt x="66233" y="61432"/>
                </a:lnTo>
                <a:lnTo>
                  <a:pt x="63352" y="59527"/>
                </a:lnTo>
                <a:lnTo>
                  <a:pt x="60487" y="57591"/>
                </a:lnTo>
                <a:lnTo>
                  <a:pt x="57607" y="55686"/>
                </a:lnTo>
                <a:lnTo>
                  <a:pt x="54726" y="53751"/>
                </a:lnTo>
                <a:lnTo>
                  <a:pt x="50886" y="52806"/>
                </a:lnTo>
                <a:lnTo>
                  <a:pt x="48005" y="51846"/>
                </a:lnTo>
                <a:lnTo>
                  <a:pt x="44165" y="49911"/>
                </a:lnTo>
                <a:lnTo>
                  <a:pt x="41285" y="48966"/>
                </a:lnTo>
                <a:lnTo>
                  <a:pt x="38404" y="48006"/>
                </a:lnTo>
                <a:lnTo>
                  <a:pt x="34564" y="46085"/>
                </a:lnTo>
                <a:lnTo>
                  <a:pt x="31683" y="45125"/>
                </a:lnTo>
                <a:lnTo>
                  <a:pt x="29763" y="43190"/>
                </a:lnTo>
                <a:lnTo>
                  <a:pt x="26883" y="41285"/>
                </a:lnTo>
                <a:lnTo>
                  <a:pt x="24963" y="40309"/>
                </a:lnTo>
                <a:lnTo>
                  <a:pt x="23042" y="37444"/>
                </a:lnTo>
                <a:lnTo>
                  <a:pt x="22082" y="35524"/>
                </a:lnTo>
                <a:lnTo>
                  <a:pt x="21122" y="33604"/>
                </a:lnTo>
                <a:lnTo>
                  <a:pt x="21122" y="25923"/>
                </a:lnTo>
                <a:lnTo>
                  <a:pt x="22082" y="24002"/>
                </a:lnTo>
                <a:lnTo>
                  <a:pt x="23042" y="22082"/>
                </a:lnTo>
                <a:lnTo>
                  <a:pt x="24002" y="20162"/>
                </a:lnTo>
                <a:lnTo>
                  <a:pt x="25923" y="19202"/>
                </a:lnTo>
                <a:lnTo>
                  <a:pt x="27843" y="18242"/>
                </a:lnTo>
                <a:lnTo>
                  <a:pt x="29763" y="17282"/>
                </a:lnTo>
                <a:lnTo>
                  <a:pt x="31683" y="16322"/>
                </a:lnTo>
                <a:lnTo>
                  <a:pt x="34564" y="15361"/>
                </a:lnTo>
                <a:lnTo>
                  <a:pt x="48005" y="15361"/>
                </a:lnTo>
                <a:lnTo>
                  <a:pt x="50886" y="16322"/>
                </a:lnTo>
                <a:lnTo>
                  <a:pt x="53766" y="17282"/>
                </a:lnTo>
                <a:lnTo>
                  <a:pt x="55671" y="18242"/>
                </a:lnTo>
                <a:lnTo>
                  <a:pt x="57607" y="19202"/>
                </a:lnTo>
                <a:lnTo>
                  <a:pt x="60487" y="20162"/>
                </a:lnTo>
                <a:lnTo>
                  <a:pt x="61447" y="21122"/>
                </a:lnTo>
                <a:lnTo>
                  <a:pt x="63352" y="22082"/>
                </a:lnTo>
                <a:lnTo>
                  <a:pt x="64328" y="23042"/>
                </a:lnTo>
                <a:lnTo>
                  <a:pt x="67193" y="23042"/>
                </a:lnTo>
                <a:lnTo>
                  <a:pt x="68168" y="22082"/>
                </a:lnTo>
                <a:lnTo>
                  <a:pt x="68168" y="21122"/>
                </a:lnTo>
                <a:lnTo>
                  <a:pt x="69113" y="20162"/>
                </a:lnTo>
                <a:lnTo>
                  <a:pt x="69113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" name="object 210"/>
          <p:cNvSpPr/>
          <p:nvPr/>
        </p:nvSpPr>
        <p:spPr>
          <a:xfrm>
            <a:off x="4346981" y="6592168"/>
            <a:ext cx="69128" cy="142082"/>
          </a:xfrm>
          <a:custGeom>
            <a:avLst/>
            <a:gdLst/>
            <a:ahLst/>
            <a:cxnLst/>
            <a:rect l="l" t="t" r="r" b="b"/>
            <a:pathLst>
              <a:path w="69128" h="142082">
                <a:moveTo>
                  <a:pt x="67208" y="28803"/>
                </a:moveTo>
                <a:lnTo>
                  <a:pt x="38404" y="28803"/>
                </a:lnTo>
                <a:lnTo>
                  <a:pt x="38404" y="2880"/>
                </a:lnTo>
                <a:lnTo>
                  <a:pt x="37444" y="1920"/>
                </a:lnTo>
                <a:lnTo>
                  <a:pt x="36484" y="960"/>
                </a:lnTo>
                <a:lnTo>
                  <a:pt x="34564" y="960"/>
                </a:lnTo>
                <a:lnTo>
                  <a:pt x="33604" y="0"/>
                </a:lnTo>
                <a:lnTo>
                  <a:pt x="24002" y="0"/>
                </a:lnTo>
                <a:lnTo>
                  <a:pt x="23042" y="960"/>
                </a:lnTo>
                <a:lnTo>
                  <a:pt x="21122" y="960"/>
                </a:lnTo>
                <a:lnTo>
                  <a:pt x="20162" y="1920"/>
                </a:lnTo>
                <a:lnTo>
                  <a:pt x="19202" y="1920"/>
                </a:lnTo>
                <a:lnTo>
                  <a:pt x="19202" y="28803"/>
                </a:lnTo>
                <a:lnTo>
                  <a:pt x="2880" y="28803"/>
                </a:lnTo>
                <a:lnTo>
                  <a:pt x="2880" y="29763"/>
                </a:lnTo>
                <a:lnTo>
                  <a:pt x="1920" y="29763"/>
                </a:lnTo>
                <a:lnTo>
                  <a:pt x="1920" y="30723"/>
                </a:lnTo>
                <a:lnTo>
                  <a:pt x="960" y="31683"/>
                </a:lnTo>
                <a:lnTo>
                  <a:pt x="960" y="33604"/>
                </a:lnTo>
                <a:lnTo>
                  <a:pt x="0" y="34564"/>
                </a:lnTo>
                <a:lnTo>
                  <a:pt x="0" y="40325"/>
                </a:lnTo>
                <a:lnTo>
                  <a:pt x="960" y="42245"/>
                </a:lnTo>
                <a:lnTo>
                  <a:pt x="1920" y="43205"/>
                </a:lnTo>
                <a:lnTo>
                  <a:pt x="1920" y="44165"/>
                </a:lnTo>
                <a:lnTo>
                  <a:pt x="2880" y="45125"/>
                </a:lnTo>
                <a:lnTo>
                  <a:pt x="19202" y="45125"/>
                </a:lnTo>
                <a:lnTo>
                  <a:pt x="19202" y="118079"/>
                </a:lnTo>
                <a:lnTo>
                  <a:pt x="21122" y="122880"/>
                </a:lnTo>
                <a:lnTo>
                  <a:pt x="22082" y="126720"/>
                </a:lnTo>
                <a:lnTo>
                  <a:pt x="24002" y="130561"/>
                </a:lnTo>
                <a:lnTo>
                  <a:pt x="25923" y="133441"/>
                </a:lnTo>
                <a:lnTo>
                  <a:pt x="28803" y="136321"/>
                </a:lnTo>
                <a:lnTo>
                  <a:pt x="31683" y="139202"/>
                </a:lnTo>
                <a:lnTo>
                  <a:pt x="35524" y="140162"/>
                </a:lnTo>
                <a:lnTo>
                  <a:pt x="40325" y="142082"/>
                </a:lnTo>
                <a:lnTo>
                  <a:pt x="57591" y="142082"/>
                </a:lnTo>
                <a:lnTo>
                  <a:pt x="58567" y="141122"/>
                </a:lnTo>
                <a:lnTo>
                  <a:pt x="62407" y="141122"/>
                </a:lnTo>
                <a:lnTo>
                  <a:pt x="63367" y="140162"/>
                </a:lnTo>
                <a:lnTo>
                  <a:pt x="64312" y="140162"/>
                </a:lnTo>
                <a:lnTo>
                  <a:pt x="66248" y="139202"/>
                </a:lnTo>
                <a:lnTo>
                  <a:pt x="67208" y="139202"/>
                </a:lnTo>
                <a:lnTo>
                  <a:pt x="67208" y="138242"/>
                </a:lnTo>
                <a:lnTo>
                  <a:pt x="68153" y="137281"/>
                </a:lnTo>
                <a:lnTo>
                  <a:pt x="69128" y="136321"/>
                </a:lnTo>
                <a:lnTo>
                  <a:pt x="69128" y="123840"/>
                </a:lnTo>
                <a:lnTo>
                  <a:pt x="68153" y="123840"/>
                </a:lnTo>
                <a:lnTo>
                  <a:pt x="68153" y="122880"/>
                </a:lnTo>
                <a:lnTo>
                  <a:pt x="64312" y="122880"/>
                </a:lnTo>
                <a:lnTo>
                  <a:pt x="64312" y="123840"/>
                </a:lnTo>
                <a:lnTo>
                  <a:pt x="63367" y="123840"/>
                </a:lnTo>
                <a:lnTo>
                  <a:pt x="61432" y="124800"/>
                </a:lnTo>
                <a:lnTo>
                  <a:pt x="59527" y="124800"/>
                </a:lnTo>
                <a:lnTo>
                  <a:pt x="58567" y="125760"/>
                </a:lnTo>
                <a:lnTo>
                  <a:pt x="48005" y="125760"/>
                </a:lnTo>
                <a:lnTo>
                  <a:pt x="44165" y="123840"/>
                </a:lnTo>
                <a:lnTo>
                  <a:pt x="41285" y="120959"/>
                </a:lnTo>
                <a:lnTo>
                  <a:pt x="39364" y="117119"/>
                </a:lnTo>
                <a:lnTo>
                  <a:pt x="38404" y="111358"/>
                </a:lnTo>
                <a:lnTo>
                  <a:pt x="38404" y="45125"/>
                </a:lnTo>
                <a:lnTo>
                  <a:pt x="67208" y="45125"/>
                </a:lnTo>
                <a:lnTo>
                  <a:pt x="68153" y="44165"/>
                </a:lnTo>
                <a:lnTo>
                  <a:pt x="68153" y="43205"/>
                </a:lnTo>
                <a:lnTo>
                  <a:pt x="69128" y="42245"/>
                </a:lnTo>
                <a:lnTo>
                  <a:pt x="69128" y="31683"/>
                </a:lnTo>
                <a:lnTo>
                  <a:pt x="68153" y="30723"/>
                </a:lnTo>
                <a:lnTo>
                  <a:pt x="68153" y="29763"/>
                </a:lnTo>
                <a:lnTo>
                  <a:pt x="67208" y="29763"/>
                </a:lnTo>
                <a:lnTo>
                  <a:pt x="67208" y="288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" name="object 211"/>
          <p:cNvSpPr/>
          <p:nvPr/>
        </p:nvSpPr>
        <p:spPr>
          <a:xfrm>
            <a:off x="4433376" y="6619052"/>
            <a:ext cx="74889" cy="116159"/>
          </a:xfrm>
          <a:custGeom>
            <a:avLst/>
            <a:gdLst/>
            <a:ahLst/>
            <a:cxnLst/>
            <a:rect l="l" t="t" r="r" b="b"/>
            <a:pathLst>
              <a:path w="74889" h="116159">
                <a:moveTo>
                  <a:pt x="70088" y="12481"/>
                </a:moveTo>
                <a:lnTo>
                  <a:pt x="69113" y="11521"/>
                </a:lnTo>
                <a:lnTo>
                  <a:pt x="69113" y="8641"/>
                </a:lnTo>
                <a:lnTo>
                  <a:pt x="68168" y="7680"/>
                </a:lnTo>
                <a:lnTo>
                  <a:pt x="67208" y="6720"/>
                </a:lnTo>
                <a:lnTo>
                  <a:pt x="66248" y="5760"/>
                </a:lnTo>
                <a:lnTo>
                  <a:pt x="65288" y="5760"/>
                </a:lnTo>
                <a:lnTo>
                  <a:pt x="63367" y="4800"/>
                </a:lnTo>
                <a:lnTo>
                  <a:pt x="61447" y="3840"/>
                </a:lnTo>
                <a:lnTo>
                  <a:pt x="59527" y="2880"/>
                </a:lnTo>
                <a:lnTo>
                  <a:pt x="57607" y="1920"/>
                </a:lnTo>
                <a:lnTo>
                  <a:pt x="55686" y="1920"/>
                </a:lnTo>
                <a:lnTo>
                  <a:pt x="52806" y="960"/>
                </a:lnTo>
                <a:lnTo>
                  <a:pt x="49926" y="960"/>
                </a:lnTo>
                <a:lnTo>
                  <a:pt x="47045" y="0"/>
                </a:lnTo>
                <a:lnTo>
                  <a:pt x="35524" y="0"/>
                </a:lnTo>
                <a:lnTo>
                  <a:pt x="29763" y="960"/>
                </a:lnTo>
                <a:lnTo>
                  <a:pt x="24963" y="2880"/>
                </a:lnTo>
                <a:lnTo>
                  <a:pt x="20162" y="3840"/>
                </a:lnTo>
                <a:lnTo>
                  <a:pt x="16322" y="6720"/>
                </a:lnTo>
                <a:lnTo>
                  <a:pt x="12481" y="9601"/>
                </a:lnTo>
                <a:lnTo>
                  <a:pt x="9601" y="12481"/>
                </a:lnTo>
                <a:lnTo>
                  <a:pt x="6720" y="15361"/>
                </a:lnTo>
                <a:lnTo>
                  <a:pt x="5760" y="19202"/>
                </a:lnTo>
                <a:lnTo>
                  <a:pt x="3840" y="23042"/>
                </a:lnTo>
                <a:lnTo>
                  <a:pt x="2880" y="26883"/>
                </a:lnTo>
                <a:lnTo>
                  <a:pt x="2880" y="35524"/>
                </a:lnTo>
                <a:lnTo>
                  <a:pt x="3840" y="40309"/>
                </a:lnTo>
                <a:lnTo>
                  <a:pt x="5760" y="43190"/>
                </a:lnTo>
                <a:lnTo>
                  <a:pt x="6720" y="47030"/>
                </a:lnTo>
                <a:lnTo>
                  <a:pt x="8641" y="49911"/>
                </a:lnTo>
                <a:lnTo>
                  <a:pt x="11521" y="51846"/>
                </a:lnTo>
                <a:lnTo>
                  <a:pt x="14401" y="54711"/>
                </a:lnTo>
                <a:lnTo>
                  <a:pt x="16322" y="56631"/>
                </a:lnTo>
                <a:lnTo>
                  <a:pt x="20162" y="58552"/>
                </a:lnTo>
                <a:lnTo>
                  <a:pt x="23042" y="59527"/>
                </a:lnTo>
                <a:lnTo>
                  <a:pt x="25923" y="61432"/>
                </a:lnTo>
                <a:lnTo>
                  <a:pt x="29763" y="62392"/>
                </a:lnTo>
                <a:lnTo>
                  <a:pt x="32644" y="64312"/>
                </a:lnTo>
                <a:lnTo>
                  <a:pt x="36484" y="65272"/>
                </a:lnTo>
                <a:lnTo>
                  <a:pt x="39364" y="66233"/>
                </a:lnTo>
                <a:lnTo>
                  <a:pt x="42245" y="68153"/>
                </a:lnTo>
                <a:lnTo>
                  <a:pt x="45125" y="69113"/>
                </a:lnTo>
                <a:lnTo>
                  <a:pt x="48006" y="71033"/>
                </a:lnTo>
                <a:lnTo>
                  <a:pt x="50886" y="71993"/>
                </a:lnTo>
                <a:lnTo>
                  <a:pt x="52806" y="73913"/>
                </a:lnTo>
                <a:lnTo>
                  <a:pt x="53766" y="75834"/>
                </a:lnTo>
                <a:lnTo>
                  <a:pt x="55686" y="77754"/>
                </a:lnTo>
                <a:lnTo>
                  <a:pt x="55686" y="89275"/>
                </a:lnTo>
                <a:lnTo>
                  <a:pt x="54726" y="91196"/>
                </a:lnTo>
                <a:lnTo>
                  <a:pt x="53766" y="93116"/>
                </a:lnTo>
                <a:lnTo>
                  <a:pt x="51846" y="95036"/>
                </a:lnTo>
                <a:lnTo>
                  <a:pt x="49926" y="95996"/>
                </a:lnTo>
                <a:lnTo>
                  <a:pt x="48006" y="97916"/>
                </a:lnTo>
                <a:lnTo>
                  <a:pt x="46085" y="98877"/>
                </a:lnTo>
                <a:lnTo>
                  <a:pt x="43205" y="98877"/>
                </a:lnTo>
                <a:lnTo>
                  <a:pt x="40325" y="99837"/>
                </a:lnTo>
                <a:lnTo>
                  <a:pt x="37444" y="100797"/>
                </a:lnTo>
                <a:lnTo>
                  <a:pt x="29763" y="100797"/>
                </a:lnTo>
                <a:lnTo>
                  <a:pt x="25923" y="99837"/>
                </a:lnTo>
                <a:lnTo>
                  <a:pt x="22082" y="98877"/>
                </a:lnTo>
                <a:lnTo>
                  <a:pt x="19202" y="97916"/>
                </a:lnTo>
                <a:lnTo>
                  <a:pt x="16322" y="96956"/>
                </a:lnTo>
                <a:lnTo>
                  <a:pt x="13441" y="95036"/>
                </a:lnTo>
                <a:lnTo>
                  <a:pt x="11521" y="94076"/>
                </a:lnTo>
                <a:lnTo>
                  <a:pt x="9601" y="93116"/>
                </a:lnTo>
                <a:lnTo>
                  <a:pt x="7680" y="92156"/>
                </a:lnTo>
                <a:lnTo>
                  <a:pt x="5760" y="91196"/>
                </a:lnTo>
                <a:lnTo>
                  <a:pt x="4800" y="90236"/>
                </a:lnTo>
                <a:lnTo>
                  <a:pt x="2880" y="90236"/>
                </a:lnTo>
                <a:lnTo>
                  <a:pt x="1920" y="91196"/>
                </a:lnTo>
                <a:lnTo>
                  <a:pt x="960" y="92156"/>
                </a:lnTo>
                <a:lnTo>
                  <a:pt x="960" y="94076"/>
                </a:lnTo>
                <a:lnTo>
                  <a:pt x="0" y="95996"/>
                </a:lnTo>
                <a:lnTo>
                  <a:pt x="0" y="100797"/>
                </a:lnTo>
                <a:lnTo>
                  <a:pt x="960" y="102717"/>
                </a:lnTo>
                <a:lnTo>
                  <a:pt x="960" y="103677"/>
                </a:lnTo>
                <a:lnTo>
                  <a:pt x="1920" y="105597"/>
                </a:lnTo>
                <a:lnTo>
                  <a:pt x="1920" y="106558"/>
                </a:lnTo>
                <a:lnTo>
                  <a:pt x="2880" y="107518"/>
                </a:lnTo>
                <a:lnTo>
                  <a:pt x="3840" y="108478"/>
                </a:lnTo>
                <a:lnTo>
                  <a:pt x="4800" y="109438"/>
                </a:lnTo>
                <a:lnTo>
                  <a:pt x="6720" y="110398"/>
                </a:lnTo>
                <a:lnTo>
                  <a:pt x="8641" y="111358"/>
                </a:lnTo>
                <a:lnTo>
                  <a:pt x="11521" y="112318"/>
                </a:lnTo>
                <a:lnTo>
                  <a:pt x="13441" y="113278"/>
                </a:lnTo>
                <a:lnTo>
                  <a:pt x="16322" y="114239"/>
                </a:lnTo>
                <a:lnTo>
                  <a:pt x="20162" y="114239"/>
                </a:lnTo>
                <a:lnTo>
                  <a:pt x="23042" y="115199"/>
                </a:lnTo>
                <a:lnTo>
                  <a:pt x="26883" y="115199"/>
                </a:lnTo>
                <a:lnTo>
                  <a:pt x="29763" y="116159"/>
                </a:lnTo>
                <a:lnTo>
                  <a:pt x="40325" y="116159"/>
                </a:lnTo>
                <a:lnTo>
                  <a:pt x="45125" y="115199"/>
                </a:lnTo>
                <a:lnTo>
                  <a:pt x="50886" y="113278"/>
                </a:lnTo>
                <a:lnTo>
                  <a:pt x="55686" y="112318"/>
                </a:lnTo>
                <a:lnTo>
                  <a:pt x="60487" y="109438"/>
                </a:lnTo>
                <a:lnTo>
                  <a:pt x="63367" y="107518"/>
                </a:lnTo>
                <a:lnTo>
                  <a:pt x="67208" y="104637"/>
                </a:lnTo>
                <a:lnTo>
                  <a:pt x="70088" y="100797"/>
                </a:lnTo>
                <a:lnTo>
                  <a:pt x="72009" y="95996"/>
                </a:lnTo>
                <a:lnTo>
                  <a:pt x="73929" y="92156"/>
                </a:lnTo>
                <a:lnTo>
                  <a:pt x="74889" y="87355"/>
                </a:lnTo>
                <a:lnTo>
                  <a:pt x="74889" y="73913"/>
                </a:lnTo>
                <a:lnTo>
                  <a:pt x="72953" y="70073"/>
                </a:lnTo>
                <a:lnTo>
                  <a:pt x="71048" y="67193"/>
                </a:lnTo>
                <a:lnTo>
                  <a:pt x="69113" y="64312"/>
                </a:lnTo>
                <a:lnTo>
                  <a:pt x="67208" y="61432"/>
                </a:lnTo>
                <a:lnTo>
                  <a:pt x="64328" y="59527"/>
                </a:lnTo>
                <a:lnTo>
                  <a:pt x="61447" y="57591"/>
                </a:lnTo>
                <a:lnTo>
                  <a:pt x="58567" y="55686"/>
                </a:lnTo>
                <a:lnTo>
                  <a:pt x="54726" y="53751"/>
                </a:lnTo>
                <a:lnTo>
                  <a:pt x="51846" y="52806"/>
                </a:lnTo>
                <a:lnTo>
                  <a:pt x="48006" y="51846"/>
                </a:lnTo>
                <a:lnTo>
                  <a:pt x="45125" y="49911"/>
                </a:lnTo>
                <a:lnTo>
                  <a:pt x="42245" y="48966"/>
                </a:lnTo>
                <a:lnTo>
                  <a:pt x="38404" y="48006"/>
                </a:lnTo>
                <a:lnTo>
                  <a:pt x="35524" y="46085"/>
                </a:lnTo>
                <a:lnTo>
                  <a:pt x="32644" y="45125"/>
                </a:lnTo>
                <a:lnTo>
                  <a:pt x="29763" y="43190"/>
                </a:lnTo>
                <a:lnTo>
                  <a:pt x="27843" y="41285"/>
                </a:lnTo>
                <a:lnTo>
                  <a:pt x="25923" y="40309"/>
                </a:lnTo>
                <a:lnTo>
                  <a:pt x="24002" y="37444"/>
                </a:lnTo>
                <a:lnTo>
                  <a:pt x="22082" y="35524"/>
                </a:lnTo>
                <a:lnTo>
                  <a:pt x="22082" y="25923"/>
                </a:lnTo>
                <a:lnTo>
                  <a:pt x="23042" y="24002"/>
                </a:lnTo>
                <a:lnTo>
                  <a:pt x="24002" y="22082"/>
                </a:lnTo>
                <a:lnTo>
                  <a:pt x="24963" y="20162"/>
                </a:lnTo>
                <a:lnTo>
                  <a:pt x="26883" y="19202"/>
                </a:lnTo>
                <a:lnTo>
                  <a:pt x="27843" y="18242"/>
                </a:lnTo>
                <a:lnTo>
                  <a:pt x="29763" y="17282"/>
                </a:lnTo>
                <a:lnTo>
                  <a:pt x="32644" y="16322"/>
                </a:lnTo>
                <a:lnTo>
                  <a:pt x="35524" y="15361"/>
                </a:lnTo>
                <a:lnTo>
                  <a:pt x="48006" y="15361"/>
                </a:lnTo>
                <a:lnTo>
                  <a:pt x="50886" y="16322"/>
                </a:lnTo>
                <a:lnTo>
                  <a:pt x="53766" y="17282"/>
                </a:lnTo>
                <a:lnTo>
                  <a:pt x="56647" y="18242"/>
                </a:lnTo>
                <a:lnTo>
                  <a:pt x="58567" y="19202"/>
                </a:lnTo>
                <a:lnTo>
                  <a:pt x="60487" y="20162"/>
                </a:lnTo>
                <a:lnTo>
                  <a:pt x="62407" y="21122"/>
                </a:lnTo>
                <a:lnTo>
                  <a:pt x="63367" y="22082"/>
                </a:lnTo>
                <a:lnTo>
                  <a:pt x="65288" y="23042"/>
                </a:lnTo>
                <a:lnTo>
                  <a:pt x="68168" y="23042"/>
                </a:lnTo>
                <a:lnTo>
                  <a:pt x="68168" y="22082"/>
                </a:lnTo>
                <a:lnTo>
                  <a:pt x="69113" y="22082"/>
                </a:lnTo>
                <a:lnTo>
                  <a:pt x="69113" y="20162"/>
                </a:lnTo>
                <a:lnTo>
                  <a:pt x="70088" y="20162"/>
                </a:lnTo>
                <a:lnTo>
                  <a:pt x="70088" y="1248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" name="object 212"/>
          <p:cNvSpPr/>
          <p:nvPr/>
        </p:nvSpPr>
        <p:spPr>
          <a:xfrm>
            <a:off x="4536094" y="6706407"/>
            <a:ext cx="24963" cy="26883"/>
          </a:xfrm>
          <a:custGeom>
            <a:avLst/>
            <a:gdLst/>
            <a:ahLst/>
            <a:cxnLst/>
            <a:rect l="l" t="t" r="r" b="b"/>
            <a:pathLst>
              <a:path w="24963" h="26883">
                <a:moveTo>
                  <a:pt x="24963" y="13441"/>
                </a:moveTo>
                <a:lnTo>
                  <a:pt x="24963" y="7680"/>
                </a:lnTo>
                <a:lnTo>
                  <a:pt x="24002" y="4800"/>
                </a:lnTo>
                <a:lnTo>
                  <a:pt x="22082" y="2880"/>
                </a:lnTo>
                <a:lnTo>
                  <a:pt x="20162" y="960"/>
                </a:lnTo>
                <a:lnTo>
                  <a:pt x="17282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8641"/>
                </a:lnTo>
                <a:lnTo>
                  <a:pt x="0" y="19202"/>
                </a:lnTo>
                <a:lnTo>
                  <a:pt x="960" y="23042"/>
                </a:lnTo>
                <a:lnTo>
                  <a:pt x="2880" y="24963"/>
                </a:lnTo>
                <a:lnTo>
                  <a:pt x="4800" y="26883"/>
                </a:lnTo>
                <a:lnTo>
                  <a:pt x="20162" y="26883"/>
                </a:lnTo>
                <a:lnTo>
                  <a:pt x="22082" y="24963"/>
                </a:lnTo>
                <a:lnTo>
                  <a:pt x="24002" y="23042"/>
                </a:lnTo>
                <a:lnTo>
                  <a:pt x="24963" y="19202"/>
                </a:lnTo>
                <a:lnTo>
                  <a:pt x="24963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" name="object 213"/>
          <p:cNvSpPr/>
          <p:nvPr/>
        </p:nvSpPr>
        <p:spPr>
          <a:xfrm>
            <a:off x="1515070" y="6964649"/>
            <a:ext cx="59525" cy="59512"/>
          </a:xfrm>
          <a:custGeom>
            <a:avLst/>
            <a:gdLst/>
            <a:ahLst/>
            <a:cxnLst/>
            <a:rect l="l" t="t" r="r" b="b"/>
            <a:pathLst>
              <a:path w="59525" h="59512">
                <a:moveTo>
                  <a:pt x="0" y="29748"/>
                </a:moveTo>
                <a:lnTo>
                  <a:pt x="0" y="38389"/>
                </a:lnTo>
                <a:lnTo>
                  <a:pt x="2880" y="45110"/>
                </a:lnTo>
                <a:lnTo>
                  <a:pt x="8644" y="50871"/>
                </a:lnTo>
                <a:lnTo>
                  <a:pt x="14400" y="56631"/>
                </a:lnTo>
                <a:lnTo>
                  <a:pt x="22081" y="59512"/>
                </a:lnTo>
                <a:lnTo>
                  <a:pt x="38403" y="59512"/>
                </a:lnTo>
                <a:lnTo>
                  <a:pt x="45124" y="56631"/>
                </a:lnTo>
                <a:lnTo>
                  <a:pt x="50884" y="50871"/>
                </a:lnTo>
                <a:lnTo>
                  <a:pt x="56630" y="45110"/>
                </a:lnTo>
                <a:lnTo>
                  <a:pt x="59525" y="38389"/>
                </a:lnTo>
                <a:lnTo>
                  <a:pt x="59525" y="22067"/>
                </a:lnTo>
                <a:lnTo>
                  <a:pt x="56630" y="14386"/>
                </a:lnTo>
                <a:lnTo>
                  <a:pt x="50884" y="8625"/>
                </a:lnTo>
                <a:lnTo>
                  <a:pt x="45124" y="2865"/>
                </a:lnTo>
                <a:lnTo>
                  <a:pt x="38403" y="0"/>
                </a:lnTo>
                <a:lnTo>
                  <a:pt x="22081" y="0"/>
                </a:lnTo>
                <a:lnTo>
                  <a:pt x="14400" y="2865"/>
                </a:lnTo>
                <a:lnTo>
                  <a:pt x="8644" y="8625"/>
                </a:lnTo>
                <a:lnTo>
                  <a:pt x="2880" y="14386"/>
                </a:lnTo>
                <a:lnTo>
                  <a:pt x="0" y="22067"/>
                </a:lnTo>
                <a:lnTo>
                  <a:pt x="0" y="2974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" name="object 214"/>
          <p:cNvSpPr/>
          <p:nvPr/>
        </p:nvSpPr>
        <p:spPr>
          <a:xfrm>
            <a:off x="1712823" y="6926244"/>
            <a:ext cx="199674" cy="153588"/>
          </a:xfrm>
          <a:custGeom>
            <a:avLst/>
            <a:gdLst/>
            <a:ahLst/>
            <a:cxnLst/>
            <a:rect l="l" t="t" r="r" b="b"/>
            <a:pathLst>
              <a:path w="199674" h="153588">
                <a:moveTo>
                  <a:pt x="109438" y="1920"/>
                </a:moveTo>
                <a:lnTo>
                  <a:pt x="108478" y="960"/>
                </a:lnTo>
                <a:lnTo>
                  <a:pt x="107518" y="960"/>
                </a:lnTo>
                <a:lnTo>
                  <a:pt x="106558" y="0"/>
                </a:lnTo>
                <a:lnTo>
                  <a:pt x="94076" y="0"/>
                </a:lnTo>
                <a:lnTo>
                  <a:pt x="92156" y="960"/>
                </a:lnTo>
                <a:lnTo>
                  <a:pt x="90236" y="960"/>
                </a:lnTo>
                <a:lnTo>
                  <a:pt x="89275" y="1920"/>
                </a:lnTo>
                <a:lnTo>
                  <a:pt x="89275" y="2880"/>
                </a:lnTo>
                <a:lnTo>
                  <a:pt x="88315" y="2880"/>
                </a:lnTo>
                <a:lnTo>
                  <a:pt x="88315" y="4800"/>
                </a:lnTo>
                <a:lnTo>
                  <a:pt x="55686" y="131505"/>
                </a:lnTo>
                <a:lnTo>
                  <a:pt x="21122" y="3840"/>
                </a:lnTo>
                <a:lnTo>
                  <a:pt x="21122" y="2880"/>
                </a:lnTo>
                <a:lnTo>
                  <a:pt x="20162" y="1920"/>
                </a:lnTo>
                <a:lnTo>
                  <a:pt x="20162" y="960"/>
                </a:lnTo>
                <a:lnTo>
                  <a:pt x="18242" y="960"/>
                </a:lnTo>
                <a:lnTo>
                  <a:pt x="17282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5760"/>
                </a:lnTo>
                <a:lnTo>
                  <a:pt x="960" y="7680"/>
                </a:lnTo>
                <a:lnTo>
                  <a:pt x="41285" y="147843"/>
                </a:lnTo>
                <a:lnTo>
                  <a:pt x="41285" y="149748"/>
                </a:lnTo>
                <a:lnTo>
                  <a:pt x="42245" y="150708"/>
                </a:lnTo>
                <a:lnTo>
                  <a:pt x="43205" y="151668"/>
                </a:lnTo>
                <a:lnTo>
                  <a:pt x="45125" y="152628"/>
                </a:lnTo>
                <a:lnTo>
                  <a:pt x="48966" y="152628"/>
                </a:lnTo>
                <a:lnTo>
                  <a:pt x="50886" y="153588"/>
                </a:lnTo>
                <a:lnTo>
                  <a:pt x="57607" y="153588"/>
                </a:lnTo>
                <a:lnTo>
                  <a:pt x="59527" y="152628"/>
                </a:lnTo>
                <a:lnTo>
                  <a:pt x="65272" y="152628"/>
                </a:lnTo>
                <a:lnTo>
                  <a:pt x="66233" y="151668"/>
                </a:lnTo>
                <a:lnTo>
                  <a:pt x="67208" y="151668"/>
                </a:lnTo>
                <a:lnTo>
                  <a:pt x="68168" y="150708"/>
                </a:lnTo>
                <a:lnTo>
                  <a:pt x="68168" y="149748"/>
                </a:lnTo>
                <a:lnTo>
                  <a:pt x="69113" y="148788"/>
                </a:lnTo>
                <a:lnTo>
                  <a:pt x="69113" y="147843"/>
                </a:lnTo>
                <a:lnTo>
                  <a:pt x="97917" y="33588"/>
                </a:lnTo>
                <a:lnTo>
                  <a:pt x="98877" y="33588"/>
                </a:lnTo>
                <a:lnTo>
                  <a:pt x="130561" y="147843"/>
                </a:lnTo>
                <a:lnTo>
                  <a:pt x="130561" y="148788"/>
                </a:lnTo>
                <a:lnTo>
                  <a:pt x="131521" y="149748"/>
                </a:lnTo>
                <a:lnTo>
                  <a:pt x="131521" y="150708"/>
                </a:lnTo>
                <a:lnTo>
                  <a:pt x="132481" y="151668"/>
                </a:lnTo>
                <a:lnTo>
                  <a:pt x="133441" y="151668"/>
                </a:lnTo>
                <a:lnTo>
                  <a:pt x="134401" y="152628"/>
                </a:lnTo>
                <a:lnTo>
                  <a:pt x="138242" y="152628"/>
                </a:lnTo>
                <a:lnTo>
                  <a:pt x="140162" y="153588"/>
                </a:lnTo>
                <a:lnTo>
                  <a:pt x="146883" y="153588"/>
                </a:lnTo>
                <a:lnTo>
                  <a:pt x="148803" y="152628"/>
                </a:lnTo>
                <a:lnTo>
                  <a:pt x="154564" y="152628"/>
                </a:lnTo>
                <a:lnTo>
                  <a:pt x="155524" y="151668"/>
                </a:lnTo>
                <a:lnTo>
                  <a:pt x="156469" y="151668"/>
                </a:lnTo>
                <a:lnTo>
                  <a:pt x="157444" y="150708"/>
                </a:lnTo>
                <a:lnTo>
                  <a:pt x="157444" y="149748"/>
                </a:lnTo>
                <a:lnTo>
                  <a:pt x="158404" y="148788"/>
                </a:lnTo>
                <a:lnTo>
                  <a:pt x="158404" y="147843"/>
                </a:lnTo>
                <a:lnTo>
                  <a:pt x="198714" y="7680"/>
                </a:lnTo>
                <a:lnTo>
                  <a:pt x="199674" y="5760"/>
                </a:lnTo>
                <a:lnTo>
                  <a:pt x="199674" y="1920"/>
                </a:lnTo>
                <a:lnTo>
                  <a:pt x="198714" y="1920"/>
                </a:lnTo>
                <a:lnTo>
                  <a:pt x="197754" y="960"/>
                </a:lnTo>
                <a:lnTo>
                  <a:pt x="196794" y="960"/>
                </a:lnTo>
                <a:lnTo>
                  <a:pt x="195834" y="0"/>
                </a:lnTo>
                <a:lnTo>
                  <a:pt x="184312" y="0"/>
                </a:lnTo>
                <a:lnTo>
                  <a:pt x="183352" y="960"/>
                </a:lnTo>
                <a:lnTo>
                  <a:pt x="180472" y="960"/>
                </a:lnTo>
                <a:lnTo>
                  <a:pt x="180472" y="1920"/>
                </a:lnTo>
                <a:lnTo>
                  <a:pt x="179527" y="2880"/>
                </a:lnTo>
                <a:lnTo>
                  <a:pt x="179527" y="4800"/>
                </a:lnTo>
                <a:lnTo>
                  <a:pt x="145923" y="131505"/>
                </a:lnTo>
                <a:lnTo>
                  <a:pt x="110398" y="4800"/>
                </a:lnTo>
                <a:lnTo>
                  <a:pt x="110398" y="2880"/>
                </a:lnTo>
                <a:lnTo>
                  <a:pt x="109438" y="2880"/>
                </a:lnTo>
                <a:lnTo>
                  <a:pt x="109438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" name="object 215"/>
          <p:cNvSpPr/>
          <p:nvPr/>
        </p:nvSpPr>
        <p:spPr>
          <a:xfrm>
            <a:off x="1937461" y="7028002"/>
            <a:ext cx="11521" cy="48950"/>
          </a:xfrm>
          <a:custGeom>
            <a:avLst/>
            <a:gdLst/>
            <a:ahLst/>
            <a:cxnLst/>
            <a:rect l="l" t="t" r="r" b="b"/>
            <a:pathLst>
              <a:path w="11521" h="48950">
                <a:moveTo>
                  <a:pt x="9601" y="24003"/>
                </a:moveTo>
                <a:lnTo>
                  <a:pt x="7680" y="20162"/>
                </a:lnTo>
                <a:lnTo>
                  <a:pt x="5760" y="16322"/>
                </a:lnTo>
                <a:lnTo>
                  <a:pt x="4800" y="10561"/>
                </a:lnTo>
                <a:lnTo>
                  <a:pt x="3840" y="5760"/>
                </a:lnTo>
                <a:lnTo>
                  <a:pt x="2880" y="0"/>
                </a:lnTo>
                <a:lnTo>
                  <a:pt x="0" y="43190"/>
                </a:lnTo>
                <a:lnTo>
                  <a:pt x="5760" y="46085"/>
                </a:lnTo>
                <a:lnTo>
                  <a:pt x="11521" y="48950"/>
                </a:lnTo>
                <a:lnTo>
                  <a:pt x="9601" y="240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" name="object 216"/>
          <p:cNvSpPr/>
          <p:nvPr/>
        </p:nvSpPr>
        <p:spPr>
          <a:xfrm>
            <a:off x="1920179" y="6964649"/>
            <a:ext cx="105597" cy="116144"/>
          </a:xfrm>
          <a:custGeom>
            <a:avLst/>
            <a:gdLst/>
            <a:ahLst/>
            <a:cxnLst/>
            <a:rect l="l" t="t" r="r" b="b"/>
            <a:pathLst>
              <a:path w="105597" h="116144">
                <a:moveTo>
                  <a:pt x="20162" y="51831"/>
                </a:moveTo>
                <a:lnTo>
                  <a:pt x="21122" y="46070"/>
                </a:lnTo>
                <a:lnTo>
                  <a:pt x="22082" y="41269"/>
                </a:lnTo>
                <a:lnTo>
                  <a:pt x="24002" y="36469"/>
                </a:lnTo>
                <a:lnTo>
                  <a:pt x="25923" y="31668"/>
                </a:lnTo>
                <a:lnTo>
                  <a:pt x="28803" y="27828"/>
                </a:lnTo>
                <a:lnTo>
                  <a:pt x="30723" y="24947"/>
                </a:lnTo>
                <a:lnTo>
                  <a:pt x="34564" y="21107"/>
                </a:lnTo>
                <a:lnTo>
                  <a:pt x="38404" y="19187"/>
                </a:lnTo>
                <a:lnTo>
                  <a:pt x="42245" y="17266"/>
                </a:lnTo>
                <a:lnTo>
                  <a:pt x="48006" y="16306"/>
                </a:lnTo>
                <a:lnTo>
                  <a:pt x="59527" y="16306"/>
                </a:lnTo>
                <a:lnTo>
                  <a:pt x="64312" y="17266"/>
                </a:lnTo>
                <a:lnTo>
                  <a:pt x="69113" y="20147"/>
                </a:lnTo>
                <a:lnTo>
                  <a:pt x="72953" y="22067"/>
                </a:lnTo>
                <a:lnTo>
                  <a:pt x="75834" y="24947"/>
                </a:lnTo>
                <a:lnTo>
                  <a:pt x="78714" y="28788"/>
                </a:lnTo>
                <a:lnTo>
                  <a:pt x="80634" y="32628"/>
                </a:lnTo>
                <a:lnTo>
                  <a:pt x="82555" y="37429"/>
                </a:lnTo>
                <a:lnTo>
                  <a:pt x="83515" y="42230"/>
                </a:lnTo>
                <a:lnTo>
                  <a:pt x="85435" y="47030"/>
                </a:lnTo>
                <a:lnTo>
                  <a:pt x="85435" y="64312"/>
                </a:lnTo>
                <a:lnTo>
                  <a:pt x="84475" y="70073"/>
                </a:lnTo>
                <a:lnTo>
                  <a:pt x="83515" y="74874"/>
                </a:lnTo>
                <a:lnTo>
                  <a:pt x="82555" y="80634"/>
                </a:lnTo>
                <a:lnTo>
                  <a:pt x="80634" y="84475"/>
                </a:lnTo>
                <a:lnTo>
                  <a:pt x="77754" y="88315"/>
                </a:lnTo>
                <a:lnTo>
                  <a:pt x="74874" y="92156"/>
                </a:lnTo>
                <a:lnTo>
                  <a:pt x="71993" y="95036"/>
                </a:lnTo>
                <a:lnTo>
                  <a:pt x="67193" y="96941"/>
                </a:lnTo>
                <a:lnTo>
                  <a:pt x="63367" y="98877"/>
                </a:lnTo>
                <a:lnTo>
                  <a:pt x="58552" y="99822"/>
                </a:lnTo>
                <a:lnTo>
                  <a:pt x="46085" y="99822"/>
                </a:lnTo>
                <a:lnTo>
                  <a:pt x="41285" y="98877"/>
                </a:lnTo>
                <a:lnTo>
                  <a:pt x="37444" y="96941"/>
                </a:lnTo>
                <a:lnTo>
                  <a:pt x="32644" y="94061"/>
                </a:lnTo>
                <a:lnTo>
                  <a:pt x="29763" y="91196"/>
                </a:lnTo>
                <a:lnTo>
                  <a:pt x="26883" y="87355"/>
                </a:lnTo>
                <a:lnTo>
                  <a:pt x="28803" y="112303"/>
                </a:lnTo>
                <a:lnTo>
                  <a:pt x="35524" y="115183"/>
                </a:lnTo>
                <a:lnTo>
                  <a:pt x="43190" y="116144"/>
                </a:lnTo>
                <a:lnTo>
                  <a:pt x="60472" y="116144"/>
                </a:lnTo>
                <a:lnTo>
                  <a:pt x="68153" y="115183"/>
                </a:lnTo>
                <a:lnTo>
                  <a:pt x="74874" y="112303"/>
                </a:lnTo>
                <a:lnTo>
                  <a:pt x="82555" y="108463"/>
                </a:lnTo>
                <a:lnTo>
                  <a:pt x="87355" y="104622"/>
                </a:lnTo>
                <a:lnTo>
                  <a:pt x="92156" y="99822"/>
                </a:lnTo>
                <a:lnTo>
                  <a:pt x="96956" y="94061"/>
                </a:lnTo>
                <a:lnTo>
                  <a:pt x="99837" y="88315"/>
                </a:lnTo>
                <a:lnTo>
                  <a:pt x="102717" y="80634"/>
                </a:lnTo>
                <a:lnTo>
                  <a:pt x="104637" y="73913"/>
                </a:lnTo>
                <a:lnTo>
                  <a:pt x="105597" y="66233"/>
                </a:lnTo>
                <a:lnTo>
                  <a:pt x="105597" y="47990"/>
                </a:lnTo>
                <a:lnTo>
                  <a:pt x="104637" y="40309"/>
                </a:lnTo>
                <a:lnTo>
                  <a:pt x="102717" y="33588"/>
                </a:lnTo>
                <a:lnTo>
                  <a:pt x="100797" y="25907"/>
                </a:lnTo>
                <a:lnTo>
                  <a:pt x="96956" y="20147"/>
                </a:lnTo>
                <a:lnTo>
                  <a:pt x="93116" y="15346"/>
                </a:lnTo>
                <a:lnTo>
                  <a:pt x="88315" y="10546"/>
                </a:lnTo>
                <a:lnTo>
                  <a:pt x="83515" y="6705"/>
                </a:lnTo>
                <a:lnTo>
                  <a:pt x="76794" y="3840"/>
                </a:lnTo>
                <a:lnTo>
                  <a:pt x="70088" y="1905"/>
                </a:lnTo>
                <a:lnTo>
                  <a:pt x="62407" y="0"/>
                </a:lnTo>
                <a:lnTo>
                  <a:pt x="45125" y="0"/>
                </a:lnTo>
                <a:lnTo>
                  <a:pt x="37444" y="1905"/>
                </a:lnTo>
                <a:lnTo>
                  <a:pt x="30723" y="4785"/>
                </a:lnTo>
                <a:lnTo>
                  <a:pt x="24002" y="7680"/>
                </a:lnTo>
                <a:lnTo>
                  <a:pt x="18242" y="11521"/>
                </a:lnTo>
                <a:lnTo>
                  <a:pt x="13441" y="17266"/>
                </a:lnTo>
                <a:lnTo>
                  <a:pt x="8641" y="22067"/>
                </a:lnTo>
                <a:lnTo>
                  <a:pt x="5760" y="28788"/>
                </a:lnTo>
                <a:lnTo>
                  <a:pt x="3840" y="35509"/>
                </a:lnTo>
                <a:lnTo>
                  <a:pt x="960" y="43190"/>
                </a:lnTo>
                <a:lnTo>
                  <a:pt x="0" y="50871"/>
                </a:lnTo>
                <a:lnTo>
                  <a:pt x="0" y="68153"/>
                </a:lnTo>
                <a:lnTo>
                  <a:pt x="960" y="75834"/>
                </a:lnTo>
                <a:lnTo>
                  <a:pt x="2880" y="83515"/>
                </a:lnTo>
                <a:lnTo>
                  <a:pt x="5760" y="90220"/>
                </a:lnTo>
                <a:lnTo>
                  <a:pt x="8641" y="95981"/>
                </a:lnTo>
                <a:lnTo>
                  <a:pt x="12481" y="100782"/>
                </a:lnTo>
                <a:lnTo>
                  <a:pt x="17282" y="106542"/>
                </a:lnTo>
                <a:lnTo>
                  <a:pt x="20162" y="63352"/>
                </a:lnTo>
                <a:lnTo>
                  <a:pt x="20162" y="5183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" name="object 217"/>
          <p:cNvSpPr/>
          <p:nvPr/>
        </p:nvSpPr>
        <p:spPr>
          <a:xfrm>
            <a:off x="2054580" y="6964649"/>
            <a:ext cx="61432" cy="115183"/>
          </a:xfrm>
          <a:custGeom>
            <a:avLst/>
            <a:gdLst/>
            <a:ahLst/>
            <a:cxnLst/>
            <a:rect l="l" t="t" r="r" b="b"/>
            <a:pathLst>
              <a:path w="61432" h="115183">
                <a:moveTo>
                  <a:pt x="54711" y="20147"/>
                </a:moveTo>
                <a:lnTo>
                  <a:pt x="55671" y="21107"/>
                </a:lnTo>
                <a:lnTo>
                  <a:pt x="57591" y="21107"/>
                </a:lnTo>
                <a:lnTo>
                  <a:pt x="58552" y="22067"/>
                </a:lnTo>
                <a:lnTo>
                  <a:pt x="59512" y="22067"/>
                </a:lnTo>
                <a:lnTo>
                  <a:pt x="59512" y="21107"/>
                </a:lnTo>
                <a:lnTo>
                  <a:pt x="60472" y="21107"/>
                </a:lnTo>
                <a:lnTo>
                  <a:pt x="60472" y="20147"/>
                </a:lnTo>
                <a:lnTo>
                  <a:pt x="61432" y="20147"/>
                </a:lnTo>
                <a:lnTo>
                  <a:pt x="61432" y="4785"/>
                </a:lnTo>
                <a:lnTo>
                  <a:pt x="60472" y="3840"/>
                </a:lnTo>
                <a:lnTo>
                  <a:pt x="59512" y="2865"/>
                </a:lnTo>
                <a:lnTo>
                  <a:pt x="58552" y="2865"/>
                </a:lnTo>
                <a:lnTo>
                  <a:pt x="57591" y="1905"/>
                </a:lnTo>
                <a:lnTo>
                  <a:pt x="56631" y="1905"/>
                </a:lnTo>
                <a:lnTo>
                  <a:pt x="55671" y="960"/>
                </a:lnTo>
                <a:lnTo>
                  <a:pt x="49911" y="960"/>
                </a:lnTo>
                <a:lnTo>
                  <a:pt x="47990" y="0"/>
                </a:lnTo>
                <a:lnTo>
                  <a:pt x="44150" y="0"/>
                </a:lnTo>
                <a:lnTo>
                  <a:pt x="42230" y="960"/>
                </a:lnTo>
                <a:lnTo>
                  <a:pt x="39349" y="960"/>
                </a:lnTo>
                <a:lnTo>
                  <a:pt x="37429" y="1905"/>
                </a:lnTo>
                <a:lnTo>
                  <a:pt x="35509" y="2865"/>
                </a:lnTo>
                <a:lnTo>
                  <a:pt x="32628" y="4785"/>
                </a:lnTo>
                <a:lnTo>
                  <a:pt x="30708" y="5745"/>
                </a:lnTo>
                <a:lnTo>
                  <a:pt x="27828" y="7680"/>
                </a:lnTo>
                <a:lnTo>
                  <a:pt x="25923" y="10546"/>
                </a:lnTo>
                <a:lnTo>
                  <a:pt x="23042" y="13426"/>
                </a:lnTo>
                <a:lnTo>
                  <a:pt x="20162" y="16306"/>
                </a:lnTo>
                <a:lnTo>
                  <a:pt x="17266" y="21107"/>
                </a:lnTo>
                <a:lnTo>
                  <a:pt x="17266" y="3840"/>
                </a:lnTo>
                <a:lnTo>
                  <a:pt x="16322" y="3840"/>
                </a:lnTo>
                <a:lnTo>
                  <a:pt x="16322" y="2865"/>
                </a:lnTo>
                <a:lnTo>
                  <a:pt x="15361" y="2865"/>
                </a:lnTo>
                <a:lnTo>
                  <a:pt x="14386" y="1905"/>
                </a:lnTo>
                <a:lnTo>
                  <a:pt x="2880" y="1905"/>
                </a:lnTo>
                <a:lnTo>
                  <a:pt x="1920" y="2865"/>
                </a:lnTo>
                <a:lnTo>
                  <a:pt x="960" y="2865"/>
                </a:lnTo>
                <a:lnTo>
                  <a:pt x="960" y="3840"/>
                </a:lnTo>
                <a:lnTo>
                  <a:pt x="0" y="3840"/>
                </a:lnTo>
                <a:lnTo>
                  <a:pt x="0" y="113263"/>
                </a:lnTo>
                <a:lnTo>
                  <a:pt x="960" y="113263"/>
                </a:lnTo>
                <a:lnTo>
                  <a:pt x="1920" y="114223"/>
                </a:lnTo>
                <a:lnTo>
                  <a:pt x="4800" y="114223"/>
                </a:lnTo>
                <a:lnTo>
                  <a:pt x="5760" y="115183"/>
                </a:lnTo>
                <a:lnTo>
                  <a:pt x="11521" y="115183"/>
                </a:lnTo>
                <a:lnTo>
                  <a:pt x="13426" y="114223"/>
                </a:lnTo>
                <a:lnTo>
                  <a:pt x="17266" y="114223"/>
                </a:lnTo>
                <a:lnTo>
                  <a:pt x="18227" y="113263"/>
                </a:lnTo>
                <a:lnTo>
                  <a:pt x="19202" y="113263"/>
                </a:lnTo>
                <a:lnTo>
                  <a:pt x="19202" y="41269"/>
                </a:lnTo>
                <a:lnTo>
                  <a:pt x="22067" y="37429"/>
                </a:lnTo>
                <a:lnTo>
                  <a:pt x="24947" y="33588"/>
                </a:lnTo>
                <a:lnTo>
                  <a:pt x="26883" y="30708"/>
                </a:lnTo>
                <a:lnTo>
                  <a:pt x="28788" y="27828"/>
                </a:lnTo>
                <a:lnTo>
                  <a:pt x="31668" y="25907"/>
                </a:lnTo>
                <a:lnTo>
                  <a:pt x="33604" y="23987"/>
                </a:lnTo>
                <a:lnTo>
                  <a:pt x="35509" y="22067"/>
                </a:lnTo>
                <a:lnTo>
                  <a:pt x="37429" y="20147"/>
                </a:lnTo>
                <a:lnTo>
                  <a:pt x="39349" y="20147"/>
                </a:lnTo>
                <a:lnTo>
                  <a:pt x="41269" y="19187"/>
                </a:lnTo>
                <a:lnTo>
                  <a:pt x="43190" y="18227"/>
                </a:lnTo>
                <a:lnTo>
                  <a:pt x="47030" y="18227"/>
                </a:lnTo>
                <a:lnTo>
                  <a:pt x="47990" y="19187"/>
                </a:lnTo>
                <a:lnTo>
                  <a:pt x="50871" y="19187"/>
                </a:lnTo>
                <a:lnTo>
                  <a:pt x="52791" y="20147"/>
                </a:lnTo>
                <a:lnTo>
                  <a:pt x="54711" y="2014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" name="object 218"/>
          <p:cNvSpPr/>
          <p:nvPr/>
        </p:nvSpPr>
        <p:spPr>
          <a:xfrm>
            <a:off x="2138095" y="6915683"/>
            <a:ext cx="87355" cy="164150"/>
          </a:xfrm>
          <a:custGeom>
            <a:avLst/>
            <a:gdLst/>
            <a:ahLst/>
            <a:cxnLst/>
            <a:rect l="l" t="t" r="r" b="b"/>
            <a:pathLst>
              <a:path w="87355" h="164150">
                <a:moveTo>
                  <a:pt x="68153" y="163189"/>
                </a:moveTo>
                <a:lnTo>
                  <a:pt x="71993" y="163189"/>
                </a:lnTo>
                <a:lnTo>
                  <a:pt x="72953" y="164150"/>
                </a:lnTo>
                <a:lnTo>
                  <a:pt x="78714" y="164150"/>
                </a:lnTo>
                <a:lnTo>
                  <a:pt x="80634" y="163189"/>
                </a:lnTo>
                <a:lnTo>
                  <a:pt x="85435" y="163189"/>
                </a:lnTo>
                <a:lnTo>
                  <a:pt x="86395" y="162229"/>
                </a:lnTo>
                <a:lnTo>
                  <a:pt x="86395" y="161269"/>
                </a:lnTo>
                <a:lnTo>
                  <a:pt x="87355" y="161269"/>
                </a:lnTo>
                <a:lnTo>
                  <a:pt x="87355" y="158404"/>
                </a:lnTo>
                <a:lnTo>
                  <a:pt x="86395" y="157429"/>
                </a:lnTo>
                <a:lnTo>
                  <a:pt x="86395" y="156469"/>
                </a:lnTo>
                <a:lnTo>
                  <a:pt x="85435" y="155508"/>
                </a:lnTo>
                <a:lnTo>
                  <a:pt x="84475" y="154564"/>
                </a:lnTo>
                <a:lnTo>
                  <a:pt x="41285" y="98877"/>
                </a:lnTo>
                <a:lnTo>
                  <a:pt x="79674" y="60487"/>
                </a:lnTo>
                <a:lnTo>
                  <a:pt x="80634" y="59512"/>
                </a:lnTo>
                <a:lnTo>
                  <a:pt x="81594" y="58552"/>
                </a:lnTo>
                <a:lnTo>
                  <a:pt x="82555" y="57591"/>
                </a:lnTo>
                <a:lnTo>
                  <a:pt x="82555" y="56647"/>
                </a:lnTo>
                <a:lnTo>
                  <a:pt x="83515" y="55671"/>
                </a:lnTo>
                <a:lnTo>
                  <a:pt x="83515" y="53751"/>
                </a:lnTo>
                <a:lnTo>
                  <a:pt x="82555" y="52806"/>
                </a:lnTo>
                <a:lnTo>
                  <a:pt x="81594" y="51831"/>
                </a:lnTo>
                <a:lnTo>
                  <a:pt x="79674" y="51831"/>
                </a:lnTo>
                <a:lnTo>
                  <a:pt x="78714" y="50871"/>
                </a:lnTo>
                <a:lnTo>
                  <a:pt x="66233" y="50871"/>
                </a:lnTo>
                <a:lnTo>
                  <a:pt x="65272" y="51831"/>
                </a:lnTo>
                <a:lnTo>
                  <a:pt x="63352" y="51831"/>
                </a:lnTo>
                <a:lnTo>
                  <a:pt x="62392" y="52806"/>
                </a:lnTo>
                <a:lnTo>
                  <a:pt x="61432" y="52806"/>
                </a:lnTo>
                <a:lnTo>
                  <a:pt x="61432" y="53751"/>
                </a:lnTo>
                <a:lnTo>
                  <a:pt x="60472" y="54711"/>
                </a:lnTo>
                <a:lnTo>
                  <a:pt x="59512" y="54711"/>
                </a:lnTo>
                <a:lnTo>
                  <a:pt x="20162" y="98877"/>
                </a:lnTo>
                <a:lnTo>
                  <a:pt x="20162" y="2880"/>
                </a:lnTo>
                <a:lnTo>
                  <a:pt x="19202" y="1920"/>
                </a:lnTo>
                <a:lnTo>
                  <a:pt x="19202" y="960"/>
                </a:lnTo>
                <a:lnTo>
                  <a:pt x="18242" y="960"/>
                </a:lnTo>
                <a:lnTo>
                  <a:pt x="17282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61269"/>
                </a:lnTo>
                <a:lnTo>
                  <a:pt x="960" y="161269"/>
                </a:lnTo>
                <a:lnTo>
                  <a:pt x="960" y="162229"/>
                </a:lnTo>
                <a:lnTo>
                  <a:pt x="1920" y="162229"/>
                </a:lnTo>
                <a:lnTo>
                  <a:pt x="1920" y="163189"/>
                </a:lnTo>
                <a:lnTo>
                  <a:pt x="5760" y="163189"/>
                </a:lnTo>
                <a:lnTo>
                  <a:pt x="6720" y="164150"/>
                </a:lnTo>
                <a:lnTo>
                  <a:pt x="12481" y="164150"/>
                </a:lnTo>
                <a:lnTo>
                  <a:pt x="13441" y="163189"/>
                </a:lnTo>
                <a:lnTo>
                  <a:pt x="18242" y="163189"/>
                </a:lnTo>
                <a:lnTo>
                  <a:pt x="18242" y="162229"/>
                </a:lnTo>
                <a:lnTo>
                  <a:pt x="19202" y="162229"/>
                </a:lnTo>
                <a:lnTo>
                  <a:pt x="20162" y="161269"/>
                </a:lnTo>
                <a:lnTo>
                  <a:pt x="20162" y="101757"/>
                </a:lnTo>
                <a:lnTo>
                  <a:pt x="64312" y="160309"/>
                </a:lnTo>
                <a:lnTo>
                  <a:pt x="65272" y="160309"/>
                </a:lnTo>
                <a:lnTo>
                  <a:pt x="65272" y="161269"/>
                </a:lnTo>
                <a:lnTo>
                  <a:pt x="66233" y="162229"/>
                </a:lnTo>
                <a:lnTo>
                  <a:pt x="67193" y="162229"/>
                </a:lnTo>
                <a:lnTo>
                  <a:pt x="67193" y="163189"/>
                </a:lnTo>
                <a:lnTo>
                  <a:pt x="68153" y="16318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" name="object 219"/>
          <p:cNvSpPr/>
          <p:nvPr/>
        </p:nvSpPr>
        <p:spPr>
          <a:xfrm>
            <a:off x="2254255" y="6969434"/>
            <a:ext cx="8641" cy="34564"/>
          </a:xfrm>
          <a:custGeom>
            <a:avLst/>
            <a:gdLst/>
            <a:ahLst/>
            <a:cxnLst/>
            <a:rect l="l" t="t" r="r" b="b"/>
            <a:pathLst>
              <a:path w="8641" h="34564">
                <a:moveTo>
                  <a:pt x="0" y="34564"/>
                </a:moveTo>
                <a:lnTo>
                  <a:pt x="1920" y="30723"/>
                </a:lnTo>
                <a:lnTo>
                  <a:pt x="2865" y="26883"/>
                </a:lnTo>
                <a:lnTo>
                  <a:pt x="4800" y="23042"/>
                </a:lnTo>
                <a:lnTo>
                  <a:pt x="8641" y="0"/>
                </a:lnTo>
                <a:lnTo>
                  <a:pt x="1920" y="1920"/>
                </a:lnTo>
                <a:lnTo>
                  <a:pt x="0" y="3456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" name="object 220"/>
          <p:cNvSpPr/>
          <p:nvPr/>
        </p:nvSpPr>
        <p:spPr>
          <a:xfrm>
            <a:off x="2233132" y="6964649"/>
            <a:ext cx="96956" cy="116144"/>
          </a:xfrm>
          <a:custGeom>
            <a:avLst/>
            <a:gdLst/>
            <a:ahLst/>
            <a:cxnLst/>
            <a:rect l="l" t="t" r="r" b="b"/>
            <a:pathLst>
              <a:path w="96956" h="116144">
                <a:moveTo>
                  <a:pt x="93116" y="96941"/>
                </a:moveTo>
                <a:lnTo>
                  <a:pt x="92156" y="95981"/>
                </a:lnTo>
                <a:lnTo>
                  <a:pt x="92156" y="94061"/>
                </a:lnTo>
                <a:lnTo>
                  <a:pt x="91196" y="93101"/>
                </a:lnTo>
                <a:lnTo>
                  <a:pt x="90236" y="93101"/>
                </a:lnTo>
                <a:lnTo>
                  <a:pt x="90236" y="92156"/>
                </a:lnTo>
                <a:lnTo>
                  <a:pt x="88315" y="92156"/>
                </a:lnTo>
                <a:lnTo>
                  <a:pt x="87355" y="93101"/>
                </a:lnTo>
                <a:lnTo>
                  <a:pt x="85435" y="94061"/>
                </a:lnTo>
                <a:lnTo>
                  <a:pt x="83515" y="95036"/>
                </a:lnTo>
                <a:lnTo>
                  <a:pt x="81594" y="95981"/>
                </a:lnTo>
                <a:lnTo>
                  <a:pt x="78714" y="96941"/>
                </a:lnTo>
                <a:lnTo>
                  <a:pt x="75834" y="97917"/>
                </a:lnTo>
                <a:lnTo>
                  <a:pt x="71993" y="98877"/>
                </a:lnTo>
                <a:lnTo>
                  <a:pt x="68153" y="99822"/>
                </a:lnTo>
                <a:lnTo>
                  <a:pt x="64312" y="99822"/>
                </a:lnTo>
                <a:lnTo>
                  <a:pt x="59512" y="100782"/>
                </a:lnTo>
                <a:lnTo>
                  <a:pt x="48950" y="100782"/>
                </a:lnTo>
                <a:lnTo>
                  <a:pt x="43190" y="99822"/>
                </a:lnTo>
                <a:lnTo>
                  <a:pt x="38389" y="97917"/>
                </a:lnTo>
                <a:lnTo>
                  <a:pt x="34549" y="95981"/>
                </a:lnTo>
                <a:lnTo>
                  <a:pt x="30708" y="93101"/>
                </a:lnTo>
                <a:lnTo>
                  <a:pt x="27828" y="90220"/>
                </a:lnTo>
                <a:lnTo>
                  <a:pt x="24963" y="86380"/>
                </a:lnTo>
                <a:lnTo>
                  <a:pt x="23042" y="82539"/>
                </a:lnTo>
                <a:lnTo>
                  <a:pt x="22082" y="77754"/>
                </a:lnTo>
                <a:lnTo>
                  <a:pt x="21122" y="72953"/>
                </a:lnTo>
                <a:lnTo>
                  <a:pt x="20162" y="68153"/>
                </a:lnTo>
                <a:lnTo>
                  <a:pt x="20162" y="62392"/>
                </a:lnTo>
                <a:lnTo>
                  <a:pt x="92156" y="62392"/>
                </a:lnTo>
                <a:lnTo>
                  <a:pt x="93116" y="61432"/>
                </a:lnTo>
                <a:lnTo>
                  <a:pt x="95036" y="60472"/>
                </a:lnTo>
                <a:lnTo>
                  <a:pt x="96956" y="58552"/>
                </a:lnTo>
                <a:lnTo>
                  <a:pt x="96956" y="43190"/>
                </a:lnTo>
                <a:lnTo>
                  <a:pt x="95996" y="36469"/>
                </a:lnTo>
                <a:lnTo>
                  <a:pt x="95036" y="30708"/>
                </a:lnTo>
                <a:lnTo>
                  <a:pt x="93116" y="24947"/>
                </a:lnTo>
                <a:lnTo>
                  <a:pt x="90236" y="19187"/>
                </a:lnTo>
                <a:lnTo>
                  <a:pt x="86395" y="15346"/>
                </a:lnTo>
                <a:lnTo>
                  <a:pt x="82555" y="10546"/>
                </a:lnTo>
                <a:lnTo>
                  <a:pt x="77754" y="6705"/>
                </a:lnTo>
                <a:lnTo>
                  <a:pt x="71993" y="4785"/>
                </a:lnTo>
                <a:lnTo>
                  <a:pt x="66233" y="1905"/>
                </a:lnTo>
                <a:lnTo>
                  <a:pt x="58552" y="0"/>
                </a:lnTo>
                <a:lnTo>
                  <a:pt x="43190" y="0"/>
                </a:lnTo>
                <a:lnTo>
                  <a:pt x="36484" y="1905"/>
                </a:lnTo>
                <a:lnTo>
                  <a:pt x="29763" y="4785"/>
                </a:lnTo>
                <a:lnTo>
                  <a:pt x="25923" y="27828"/>
                </a:lnTo>
                <a:lnTo>
                  <a:pt x="28803" y="24947"/>
                </a:lnTo>
                <a:lnTo>
                  <a:pt x="30708" y="22067"/>
                </a:lnTo>
                <a:lnTo>
                  <a:pt x="33604" y="20147"/>
                </a:lnTo>
                <a:lnTo>
                  <a:pt x="37444" y="18227"/>
                </a:lnTo>
                <a:lnTo>
                  <a:pt x="41269" y="16306"/>
                </a:lnTo>
                <a:lnTo>
                  <a:pt x="45110" y="15346"/>
                </a:lnTo>
                <a:lnTo>
                  <a:pt x="59512" y="15346"/>
                </a:lnTo>
                <a:lnTo>
                  <a:pt x="66233" y="18227"/>
                </a:lnTo>
                <a:lnTo>
                  <a:pt x="71033" y="23987"/>
                </a:lnTo>
                <a:lnTo>
                  <a:pt x="75834" y="29748"/>
                </a:lnTo>
                <a:lnTo>
                  <a:pt x="77754" y="38389"/>
                </a:lnTo>
                <a:lnTo>
                  <a:pt x="77754" y="47990"/>
                </a:lnTo>
                <a:lnTo>
                  <a:pt x="20162" y="47990"/>
                </a:lnTo>
                <a:lnTo>
                  <a:pt x="21122" y="44150"/>
                </a:lnTo>
                <a:lnTo>
                  <a:pt x="21122" y="39349"/>
                </a:lnTo>
                <a:lnTo>
                  <a:pt x="23042" y="6705"/>
                </a:lnTo>
                <a:lnTo>
                  <a:pt x="18242" y="10546"/>
                </a:lnTo>
                <a:lnTo>
                  <a:pt x="13441" y="16306"/>
                </a:lnTo>
                <a:lnTo>
                  <a:pt x="9601" y="21107"/>
                </a:lnTo>
                <a:lnTo>
                  <a:pt x="5760" y="26868"/>
                </a:lnTo>
                <a:lnTo>
                  <a:pt x="3840" y="34549"/>
                </a:lnTo>
                <a:lnTo>
                  <a:pt x="960" y="41269"/>
                </a:lnTo>
                <a:lnTo>
                  <a:pt x="0" y="49911"/>
                </a:lnTo>
                <a:lnTo>
                  <a:pt x="0" y="68153"/>
                </a:lnTo>
                <a:lnTo>
                  <a:pt x="960" y="76794"/>
                </a:lnTo>
                <a:lnTo>
                  <a:pt x="3840" y="83515"/>
                </a:lnTo>
                <a:lnTo>
                  <a:pt x="5760" y="91196"/>
                </a:lnTo>
                <a:lnTo>
                  <a:pt x="8641" y="96941"/>
                </a:lnTo>
                <a:lnTo>
                  <a:pt x="13441" y="101757"/>
                </a:lnTo>
                <a:lnTo>
                  <a:pt x="18242" y="106542"/>
                </a:lnTo>
                <a:lnTo>
                  <a:pt x="23987" y="110383"/>
                </a:lnTo>
                <a:lnTo>
                  <a:pt x="29763" y="112303"/>
                </a:lnTo>
                <a:lnTo>
                  <a:pt x="36484" y="115183"/>
                </a:lnTo>
                <a:lnTo>
                  <a:pt x="44165" y="116144"/>
                </a:lnTo>
                <a:lnTo>
                  <a:pt x="62392" y="116144"/>
                </a:lnTo>
                <a:lnTo>
                  <a:pt x="67193" y="115183"/>
                </a:lnTo>
                <a:lnTo>
                  <a:pt x="71033" y="114223"/>
                </a:lnTo>
                <a:lnTo>
                  <a:pt x="75834" y="113263"/>
                </a:lnTo>
                <a:lnTo>
                  <a:pt x="78714" y="112303"/>
                </a:lnTo>
                <a:lnTo>
                  <a:pt x="82555" y="111343"/>
                </a:lnTo>
                <a:lnTo>
                  <a:pt x="84475" y="110383"/>
                </a:lnTo>
                <a:lnTo>
                  <a:pt x="87355" y="109438"/>
                </a:lnTo>
                <a:lnTo>
                  <a:pt x="89275" y="108463"/>
                </a:lnTo>
                <a:lnTo>
                  <a:pt x="90236" y="108463"/>
                </a:lnTo>
                <a:lnTo>
                  <a:pt x="91196" y="107502"/>
                </a:lnTo>
                <a:lnTo>
                  <a:pt x="91196" y="106542"/>
                </a:lnTo>
                <a:lnTo>
                  <a:pt x="92156" y="106542"/>
                </a:lnTo>
                <a:lnTo>
                  <a:pt x="92156" y="104622"/>
                </a:lnTo>
                <a:lnTo>
                  <a:pt x="93116" y="103662"/>
                </a:lnTo>
                <a:lnTo>
                  <a:pt x="93116" y="969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" name="object 221"/>
          <p:cNvSpPr/>
          <p:nvPr/>
        </p:nvSpPr>
        <p:spPr>
          <a:xfrm>
            <a:off x="2375214" y="7042404"/>
            <a:ext cx="15346" cy="38389"/>
          </a:xfrm>
          <a:custGeom>
            <a:avLst/>
            <a:gdLst/>
            <a:ahLst/>
            <a:cxnLst/>
            <a:rect l="l" t="t" r="r" b="b"/>
            <a:pathLst>
              <a:path w="15346" h="38389">
                <a:moveTo>
                  <a:pt x="15346" y="21122"/>
                </a:moveTo>
                <a:lnTo>
                  <a:pt x="11506" y="18227"/>
                </a:lnTo>
                <a:lnTo>
                  <a:pt x="8625" y="16306"/>
                </a:lnTo>
                <a:lnTo>
                  <a:pt x="5745" y="12466"/>
                </a:lnTo>
                <a:lnTo>
                  <a:pt x="3825" y="8625"/>
                </a:lnTo>
                <a:lnTo>
                  <a:pt x="1904" y="4785"/>
                </a:lnTo>
                <a:lnTo>
                  <a:pt x="0" y="0"/>
                </a:lnTo>
                <a:lnTo>
                  <a:pt x="944" y="34549"/>
                </a:lnTo>
                <a:lnTo>
                  <a:pt x="6720" y="37429"/>
                </a:lnTo>
                <a:lnTo>
                  <a:pt x="13426" y="38389"/>
                </a:lnTo>
                <a:lnTo>
                  <a:pt x="15346" y="211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" name="object 222"/>
          <p:cNvSpPr/>
          <p:nvPr/>
        </p:nvSpPr>
        <p:spPr>
          <a:xfrm>
            <a:off x="2353132" y="6915683"/>
            <a:ext cx="97916" cy="165110"/>
          </a:xfrm>
          <a:custGeom>
            <a:avLst/>
            <a:gdLst/>
            <a:ahLst/>
            <a:cxnLst/>
            <a:rect l="l" t="t" r="r" b="b"/>
            <a:pathLst>
              <a:path w="97916" h="165110">
                <a:moveTo>
                  <a:pt x="960" y="123840"/>
                </a:moveTo>
                <a:lnTo>
                  <a:pt x="2880" y="130561"/>
                </a:lnTo>
                <a:lnTo>
                  <a:pt x="3840" y="137281"/>
                </a:lnTo>
                <a:lnTo>
                  <a:pt x="6720" y="143027"/>
                </a:lnTo>
                <a:lnTo>
                  <a:pt x="9585" y="148788"/>
                </a:lnTo>
                <a:lnTo>
                  <a:pt x="13426" y="153588"/>
                </a:lnTo>
                <a:lnTo>
                  <a:pt x="18242" y="157429"/>
                </a:lnTo>
                <a:lnTo>
                  <a:pt x="23027" y="161269"/>
                </a:lnTo>
                <a:lnTo>
                  <a:pt x="22082" y="126720"/>
                </a:lnTo>
                <a:lnTo>
                  <a:pt x="21107" y="121919"/>
                </a:lnTo>
                <a:lnTo>
                  <a:pt x="20147" y="117119"/>
                </a:lnTo>
                <a:lnTo>
                  <a:pt x="20147" y="101757"/>
                </a:lnTo>
                <a:lnTo>
                  <a:pt x="21107" y="96956"/>
                </a:lnTo>
                <a:lnTo>
                  <a:pt x="22082" y="92156"/>
                </a:lnTo>
                <a:lnTo>
                  <a:pt x="23027" y="86395"/>
                </a:lnTo>
                <a:lnTo>
                  <a:pt x="23987" y="82555"/>
                </a:lnTo>
                <a:lnTo>
                  <a:pt x="25907" y="78714"/>
                </a:lnTo>
                <a:lnTo>
                  <a:pt x="28803" y="74874"/>
                </a:lnTo>
                <a:lnTo>
                  <a:pt x="31668" y="71993"/>
                </a:lnTo>
                <a:lnTo>
                  <a:pt x="34549" y="69113"/>
                </a:lnTo>
                <a:lnTo>
                  <a:pt x="38389" y="67193"/>
                </a:lnTo>
                <a:lnTo>
                  <a:pt x="42230" y="66233"/>
                </a:lnTo>
                <a:lnTo>
                  <a:pt x="52791" y="66233"/>
                </a:lnTo>
                <a:lnTo>
                  <a:pt x="57591" y="68153"/>
                </a:lnTo>
                <a:lnTo>
                  <a:pt x="62392" y="71033"/>
                </a:lnTo>
                <a:lnTo>
                  <a:pt x="67193" y="74874"/>
                </a:lnTo>
                <a:lnTo>
                  <a:pt x="72953" y="79674"/>
                </a:lnTo>
                <a:lnTo>
                  <a:pt x="77754" y="85435"/>
                </a:lnTo>
                <a:lnTo>
                  <a:pt x="77754" y="127665"/>
                </a:lnTo>
                <a:lnTo>
                  <a:pt x="74874" y="131505"/>
                </a:lnTo>
                <a:lnTo>
                  <a:pt x="71993" y="135346"/>
                </a:lnTo>
                <a:lnTo>
                  <a:pt x="69113" y="138226"/>
                </a:lnTo>
                <a:lnTo>
                  <a:pt x="66233" y="140162"/>
                </a:lnTo>
                <a:lnTo>
                  <a:pt x="63352" y="142067"/>
                </a:lnTo>
                <a:lnTo>
                  <a:pt x="61432" y="144002"/>
                </a:lnTo>
                <a:lnTo>
                  <a:pt x="58552" y="145907"/>
                </a:lnTo>
                <a:lnTo>
                  <a:pt x="56631" y="146883"/>
                </a:lnTo>
                <a:lnTo>
                  <a:pt x="53751" y="147843"/>
                </a:lnTo>
                <a:lnTo>
                  <a:pt x="51831" y="148788"/>
                </a:lnTo>
                <a:lnTo>
                  <a:pt x="41269" y="148788"/>
                </a:lnTo>
                <a:lnTo>
                  <a:pt x="37429" y="147843"/>
                </a:lnTo>
                <a:lnTo>
                  <a:pt x="35509" y="165110"/>
                </a:lnTo>
                <a:lnTo>
                  <a:pt x="49910" y="165110"/>
                </a:lnTo>
                <a:lnTo>
                  <a:pt x="56631" y="163189"/>
                </a:lnTo>
                <a:lnTo>
                  <a:pt x="62392" y="160309"/>
                </a:lnTo>
                <a:lnTo>
                  <a:pt x="69113" y="156469"/>
                </a:lnTo>
                <a:lnTo>
                  <a:pt x="74874" y="151668"/>
                </a:lnTo>
                <a:lnTo>
                  <a:pt x="80634" y="145907"/>
                </a:lnTo>
                <a:lnTo>
                  <a:pt x="80634" y="162229"/>
                </a:lnTo>
                <a:lnTo>
                  <a:pt x="81594" y="162229"/>
                </a:lnTo>
                <a:lnTo>
                  <a:pt x="82555" y="163189"/>
                </a:lnTo>
                <a:lnTo>
                  <a:pt x="84475" y="163189"/>
                </a:lnTo>
                <a:lnTo>
                  <a:pt x="86395" y="164150"/>
                </a:lnTo>
                <a:lnTo>
                  <a:pt x="90236" y="164150"/>
                </a:lnTo>
                <a:lnTo>
                  <a:pt x="92156" y="163189"/>
                </a:lnTo>
                <a:lnTo>
                  <a:pt x="95996" y="163189"/>
                </a:lnTo>
                <a:lnTo>
                  <a:pt x="95996" y="162229"/>
                </a:lnTo>
                <a:lnTo>
                  <a:pt x="96956" y="162229"/>
                </a:lnTo>
                <a:lnTo>
                  <a:pt x="96956" y="161269"/>
                </a:lnTo>
                <a:lnTo>
                  <a:pt x="97916" y="160309"/>
                </a:lnTo>
                <a:lnTo>
                  <a:pt x="97916" y="2880"/>
                </a:lnTo>
                <a:lnTo>
                  <a:pt x="96956" y="2880"/>
                </a:lnTo>
                <a:lnTo>
                  <a:pt x="96956" y="1920"/>
                </a:lnTo>
                <a:lnTo>
                  <a:pt x="95996" y="1920"/>
                </a:lnTo>
                <a:lnTo>
                  <a:pt x="95036" y="960"/>
                </a:lnTo>
                <a:lnTo>
                  <a:pt x="92156" y="960"/>
                </a:lnTo>
                <a:lnTo>
                  <a:pt x="91196" y="0"/>
                </a:lnTo>
                <a:lnTo>
                  <a:pt x="84475" y="0"/>
                </a:lnTo>
                <a:lnTo>
                  <a:pt x="82555" y="960"/>
                </a:lnTo>
                <a:lnTo>
                  <a:pt x="79674" y="960"/>
                </a:lnTo>
                <a:lnTo>
                  <a:pt x="78714" y="1920"/>
                </a:lnTo>
                <a:lnTo>
                  <a:pt x="78714" y="2880"/>
                </a:lnTo>
                <a:lnTo>
                  <a:pt x="77754" y="2880"/>
                </a:lnTo>
                <a:lnTo>
                  <a:pt x="77754" y="65272"/>
                </a:lnTo>
                <a:lnTo>
                  <a:pt x="72953" y="59512"/>
                </a:lnTo>
                <a:lnTo>
                  <a:pt x="68153" y="55671"/>
                </a:lnTo>
                <a:lnTo>
                  <a:pt x="62392" y="53751"/>
                </a:lnTo>
                <a:lnTo>
                  <a:pt x="57591" y="50871"/>
                </a:lnTo>
                <a:lnTo>
                  <a:pt x="51831" y="48966"/>
                </a:lnTo>
                <a:lnTo>
                  <a:pt x="38389" y="48966"/>
                </a:lnTo>
                <a:lnTo>
                  <a:pt x="31668" y="50871"/>
                </a:lnTo>
                <a:lnTo>
                  <a:pt x="25907" y="53751"/>
                </a:lnTo>
                <a:lnTo>
                  <a:pt x="20147" y="56647"/>
                </a:lnTo>
                <a:lnTo>
                  <a:pt x="15361" y="60487"/>
                </a:lnTo>
                <a:lnTo>
                  <a:pt x="11521" y="65272"/>
                </a:lnTo>
                <a:lnTo>
                  <a:pt x="7680" y="70073"/>
                </a:lnTo>
                <a:lnTo>
                  <a:pt x="4800" y="76794"/>
                </a:lnTo>
                <a:lnTo>
                  <a:pt x="2880" y="84475"/>
                </a:lnTo>
                <a:lnTo>
                  <a:pt x="960" y="91196"/>
                </a:lnTo>
                <a:lnTo>
                  <a:pt x="0" y="99837"/>
                </a:lnTo>
                <a:lnTo>
                  <a:pt x="0" y="116159"/>
                </a:lnTo>
                <a:lnTo>
                  <a:pt x="960" y="12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" name="object 223"/>
          <p:cNvSpPr/>
          <p:nvPr/>
        </p:nvSpPr>
        <p:spPr>
          <a:xfrm>
            <a:off x="2528803" y="6966554"/>
            <a:ext cx="117119" cy="113278"/>
          </a:xfrm>
          <a:custGeom>
            <a:avLst/>
            <a:gdLst/>
            <a:ahLst/>
            <a:cxnLst/>
            <a:rect l="l" t="t" r="r" b="b"/>
            <a:pathLst>
              <a:path w="117119" h="113278">
                <a:moveTo>
                  <a:pt x="117119" y="113278"/>
                </a:moveTo>
                <a:lnTo>
                  <a:pt x="115199" y="92156"/>
                </a:lnTo>
                <a:lnTo>
                  <a:pt x="115199" y="113278"/>
                </a:lnTo>
                <a:lnTo>
                  <a:pt x="117119" y="113278"/>
                </a:lnTo>
                <a:close/>
              </a:path>
              <a:path w="117119" h="113278">
                <a:moveTo>
                  <a:pt x="88315" y="960"/>
                </a:moveTo>
                <a:lnTo>
                  <a:pt x="86395" y="960"/>
                </a:lnTo>
                <a:lnTo>
                  <a:pt x="85435" y="0"/>
                </a:lnTo>
                <a:lnTo>
                  <a:pt x="73913" y="0"/>
                </a:lnTo>
                <a:lnTo>
                  <a:pt x="72953" y="960"/>
                </a:lnTo>
                <a:lnTo>
                  <a:pt x="71033" y="960"/>
                </a:lnTo>
                <a:lnTo>
                  <a:pt x="71033" y="1935"/>
                </a:lnTo>
                <a:lnTo>
                  <a:pt x="70073" y="2880"/>
                </a:lnTo>
                <a:lnTo>
                  <a:pt x="70073" y="3840"/>
                </a:lnTo>
                <a:lnTo>
                  <a:pt x="46070" y="91196"/>
                </a:lnTo>
                <a:lnTo>
                  <a:pt x="20162" y="3840"/>
                </a:lnTo>
                <a:lnTo>
                  <a:pt x="20162" y="1935"/>
                </a:lnTo>
                <a:lnTo>
                  <a:pt x="19202" y="1935"/>
                </a:lnTo>
                <a:lnTo>
                  <a:pt x="19202" y="960"/>
                </a:lnTo>
                <a:lnTo>
                  <a:pt x="17282" y="960"/>
                </a:lnTo>
                <a:lnTo>
                  <a:pt x="16322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35"/>
                </a:lnTo>
                <a:lnTo>
                  <a:pt x="0" y="1935"/>
                </a:lnTo>
                <a:lnTo>
                  <a:pt x="0" y="5775"/>
                </a:lnTo>
                <a:lnTo>
                  <a:pt x="960" y="6720"/>
                </a:lnTo>
                <a:lnTo>
                  <a:pt x="960" y="8641"/>
                </a:lnTo>
                <a:lnTo>
                  <a:pt x="31683" y="108478"/>
                </a:lnTo>
                <a:lnTo>
                  <a:pt x="32628" y="109438"/>
                </a:lnTo>
                <a:lnTo>
                  <a:pt x="32628" y="110398"/>
                </a:lnTo>
                <a:lnTo>
                  <a:pt x="33588" y="110398"/>
                </a:lnTo>
                <a:lnTo>
                  <a:pt x="33588" y="111358"/>
                </a:lnTo>
                <a:lnTo>
                  <a:pt x="34564" y="111358"/>
                </a:lnTo>
                <a:lnTo>
                  <a:pt x="35524" y="112318"/>
                </a:lnTo>
                <a:lnTo>
                  <a:pt x="39349" y="112318"/>
                </a:lnTo>
                <a:lnTo>
                  <a:pt x="40309" y="113278"/>
                </a:lnTo>
                <a:lnTo>
                  <a:pt x="45110" y="113278"/>
                </a:lnTo>
                <a:lnTo>
                  <a:pt x="46070" y="92156"/>
                </a:lnTo>
                <a:lnTo>
                  <a:pt x="47030" y="113278"/>
                </a:lnTo>
                <a:lnTo>
                  <a:pt x="48966" y="112318"/>
                </a:lnTo>
                <a:lnTo>
                  <a:pt x="54711" y="112318"/>
                </a:lnTo>
                <a:lnTo>
                  <a:pt x="55671" y="111358"/>
                </a:lnTo>
                <a:lnTo>
                  <a:pt x="56631" y="111358"/>
                </a:lnTo>
                <a:lnTo>
                  <a:pt x="57591" y="110398"/>
                </a:lnTo>
                <a:lnTo>
                  <a:pt x="58552" y="109438"/>
                </a:lnTo>
                <a:lnTo>
                  <a:pt x="58552" y="108478"/>
                </a:lnTo>
                <a:lnTo>
                  <a:pt x="78714" y="31683"/>
                </a:lnTo>
                <a:lnTo>
                  <a:pt x="78714" y="30723"/>
                </a:lnTo>
                <a:lnTo>
                  <a:pt x="79674" y="31683"/>
                </a:lnTo>
                <a:lnTo>
                  <a:pt x="101757" y="108478"/>
                </a:lnTo>
                <a:lnTo>
                  <a:pt x="101757" y="110398"/>
                </a:lnTo>
                <a:lnTo>
                  <a:pt x="102717" y="110398"/>
                </a:lnTo>
                <a:lnTo>
                  <a:pt x="102717" y="111358"/>
                </a:lnTo>
                <a:lnTo>
                  <a:pt x="103677" y="111358"/>
                </a:lnTo>
                <a:lnTo>
                  <a:pt x="104637" y="112318"/>
                </a:lnTo>
                <a:lnTo>
                  <a:pt x="108478" y="112318"/>
                </a:lnTo>
                <a:lnTo>
                  <a:pt x="110398" y="113278"/>
                </a:lnTo>
                <a:lnTo>
                  <a:pt x="115199" y="113278"/>
                </a:lnTo>
                <a:lnTo>
                  <a:pt x="115199" y="92156"/>
                </a:lnTo>
                <a:lnTo>
                  <a:pt x="117119" y="113278"/>
                </a:lnTo>
                <a:lnTo>
                  <a:pt x="119039" y="112318"/>
                </a:lnTo>
                <a:lnTo>
                  <a:pt x="124800" y="112318"/>
                </a:lnTo>
                <a:lnTo>
                  <a:pt x="125760" y="111358"/>
                </a:lnTo>
                <a:lnTo>
                  <a:pt x="126705" y="110398"/>
                </a:lnTo>
                <a:lnTo>
                  <a:pt x="127665" y="109438"/>
                </a:lnTo>
                <a:lnTo>
                  <a:pt x="127665" y="108478"/>
                </a:lnTo>
                <a:lnTo>
                  <a:pt x="158389" y="8641"/>
                </a:lnTo>
                <a:lnTo>
                  <a:pt x="159349" y="7680"/>
                </a:lnTo>
                <a:lnTo>
                  <a:pt x="159349" y="5775"/>
                </a:lnTo>
                <a:lnTo>
                  <a:pt x="160309" y="4800"/>
                </a:lnTo>
                <a:lnTo>
                  <a:pt x="160309" y="2880"/>
                </a:lnTo>
                <a:lnTo>
                  <a:pt x="159349" y="1935"/>
                </a:lnTo>
                <a:lnTo>
                  <a:pt x="159349" y="960"/>
                </a:lnTo>
                <a:lnTo>
                  <a:pt x="158389" y="960"/>
                </a:lnTo>
                <a:lnTo>
                  <a:pt x="157429" y="0"/>
                </a:lnTo>
                <a:lnTo>
                  <a:pt x="144947" y="0"/>
                </a:lnTo>
                <a:lnTo>
                  <a:pt x="143027" y="960"/>
                </a:lnTo>
                <a:lnTo>
                  <a:pt x="142067" y="960"/>
                </a:lnTo>
                <a:lnTo>
                  <a:pt x="141107" y="1935"/>
                </a:lnTo>
                <a:lnTo>
                  <a:pt x="141107" y="2880"/>
                </a:lnTo>
                <a:lnTo>
                  <a:pt x="140162" y="2880"/>
                </a:lnTo>
                <a:lnTo>
                  <a:pt x="140162" y="3840"/>
                </a:lnTo>
                <a:lnTo>
                  <a:pt x="115199" y="91196"/>
                </a:lnTo>
                <a:lnTo>
                  <a:pt x="89275" y="3840"/>
                </a:lnTo>
                <a:lnTo>
                  <a:pt x="89275" y="1935"/>
                </a:lnTo>
                <a:lnTo>
                  <a:pt x="88315" y="1935"/>
                </a:lnTo>
                <a:lnTo>
                  <a:pt x="88315" y="960"/>
                </a:lnTo>
                <a:close/>
              </a:path>
              <a:path w="117119" h="113278">
                <a:moveTo>
                  <a:pt x="47030" y="113278"/>
                </a:moveTo>
                <a:lnTo>
                  <a:pt x="46070" y="92156"/>
                </a:lnTo>
                <a:lnTo>
                  <a:pt x="45110" y="113278"/>
                </a:lnTo>
                <a:lnTo>
                  <a:pt x="47030" y="11327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" name="object 224"/>
          <p:cNvSpPr/>
          <p:nvPr/>
        </p:nvSpPr>
        <p:spPr>
          <a:xfrm>
            <a:off x="2703515" y="6964649"/>
            <a:ext cx="96956" cy="116144"/>
          </a:xfrm>
          <a:custGeom>
            <a:avLst/>
            <a:gdLst/>
            <a:ahLst/>
            <a:cxnLst/>
            <a:rect l="l" t="t" r="r" b="b"/>
            <a:pathLst>
              <a:path w="96956" h="116144">
                <a:moveTo>
                  <a:pt x="93116" y="97917"/>
                </a:moveTo>
                <a:lnTo>
                  <a:pt x="92156" y="96941"/>
                </a:lnTo>
                <a:lnTo>
                  <a:pt x="92156" y="94061"/>
                </a:lnTo>
                <a:lnTo>
                  <a:pt x="91196" y="93101"/>
                </a:lnTo>
                <a:lnTo>
                  <a:pt x="90236" y="93101"/>
                </a:lnTo>
                <a:lnTo>
                  <a:pt x="90236" y="92156"/>
                </a:lnTo>
                <a:lnTo>
                  <a:pt x="88315" y="92156"/>
                </a:lnTo>
                <a:lnTo>
                  <a:pt x="87355" y="93101"/>
                </a:lnTo>
                <a:lnTo>
                  <a:pt x="85435" y="94061"/>
                </a:lnTo>
                <a:lnTo>
                  <a:pt x="83515" y="95036"/>
                </a:lnTo>
                <a:lnTo>
                  <a:pt x="81594" y="95981"/>
                </a:lnTo>
                <a:lnTo>
                  <a:pt x="78714" y="96941"/>
                </a:lnTo>
                <a:lnTo>
                  <a:pt x="75834" y="97917"/>
                </a:lnTo>
                <a:lnTo>
                  <a:pt x="71993" y="98877"/>
                </a:lnTo>
                <a:lnTo>
                  <a:pt x="68153" y="99822"/>
                </a:lnTo>
                <a:lnTo>
                  <a:pt x="64312" y="99822"/>
                </a:lnTo>
                <a:lnTo>
                  <a:pt x="59527" y="100782"/>
                </a:lnTo>
                <a:lnTo>
                  <a:pt x="48966" y="100782"/>
                </a:lnTo>
                <a:lnTo>
                  <a:pt x="43190" y="99822"/>
                </a:lnTo>
                <a:lnTo>
                  <a:pt x="38404" y="97917"/>
                </a:lnTo>
                <a:lnTo>
                  <a:pt x="34564" y="95981"/>
                </a:lnTo>
                <a:lnTo>
                  <a:pt x="30723" y="93101"/>
                </a:lnTo>
                <a:lnTo>
                  <a:pt x="27843" y="90220"/>
                </a:lnTo>
                <a:lnTo>
                  <a:pt x="24963" y="86380"/>
                </a:lnTo>
                <a:lnTo>
                  <a:pt x="23042" y="82539"/>
                </a:lnTo>
                <a:lnTo>
                  <a:pt x="22082" y="77754"/>
                </a:lnTo>
                <a:lnTo>
                  <a:pt x="21122" y="72953"/>
                </a:lnTo>
                <a:lnTo>
                  <a:pt x="20162" y="68153"/>
                </a:lnTo>
                <a:lnTo>
                  <a:pt x="20162" y="62392"/>
                </a:lnTo>
                <a:lnTo>
                  <a:pt x="92156" y="62392"/>
                </a:lnTo>
                <a:lnTo>
                  <a:pt x="93116" y="61432"/>
                </a:lnTo>
                <a:lnTo>
                  <a:pt x="95036" y="60472"/>
                </a:lnTo>
                <a:lnTo>
                  <a:pt x="96956" y="58552"/>
                </a:lnTo>
                <a:lnTo>
                  <a:pt x="96956" y="43190"/>
                </a:lnTo>
                <a:lnTo>
                  <a:pt x="95996" y="36469"/>
                </a:lnTo>
                <a:lnTo>
                  <a:pt x="95036" y="30708"/>
                </a:lnTo>
                <a:lnTo>
                  <a:pt x="93116" y="24947"/>
                </a:lnTo>
                <a:lnTo>
                  <a:pt x="90236" y="19187"/>
                </a:lnTo>
                <a:lnTo>
                  <a:pt x="86395" y="15346"/>
                </a:lnTo>
                <a:lnTo>
                  <a:pt x="82555" y="10546"/>
                </a:lnTo>
                <a:lnTo>
                  <a:pt x="77754" y="6705"/>
                </a:lnTo>
                <a:lnTo>
                  <a:pt x="71993" y="4785"/>
                </a:lnTo>
                <a:lnTo>
                  <a:pt x="66233" y="1905"/>
                </a:lnTo>
                <a:lnTo>
                  <a:pt x="58552" y="0"/>
                </a:lnTo>
                <a:lnTo>
                  <a:pt x="43190" y="0"/>
                </a:lnTo>
                <a:lnTo>
                  <a:pt x="35524" y="1905"/>
                </a:lnTo>
                <a:lnTo>
                  <a:pt x="29763" y="4785"/>
                </a:lnTo>
                <a:lnTo>
                  <a:pt x="25923" y="27828"/>
                </a:lnTo>
                <a:lnTo>
                  <a:pt x="27843" y="24947"/>
                </a:lnTo>
                <a:lnTo>
                  <a:pt x="30723" y="22067"/>
                </a:lnTo>
                <a:lnTo>
                  <a:pt x="33604" y="20147"/>
                </a:lnTo>
                <a:lnTo>
                  <a:pt x="37444" y="18227"/>
                </a:lnTo>
                <a:lnTo>
                  <a:pt x="41285" y="16306"/>
                </a:lnTo>
                <a:lnTo>
                  <a:pt x="45125" y="15346"/>
                </a:lnTo>
                <a:lnTo>
                  <a:pt x="59527" y="15346"/>
                </a:lnTo>
                <a:lnTo>
                  <a:pt x="66233" y="18227"/>
                </a:lnTo>
                <a:lnTo>
                  <a:pt x="71033" y="23987"/>
                </a:lnTo>
                <a:lnTo>
                  <a:pt x="75834" y="29748"/>
                </a:lnTo>
                <a:lnTo>
                  <a:pt x="77754" y="38389"/>
                </a:lnTo>
                <a:lnTo>
                  <a:pt x="77754" y="47990"/>
                </a:lnTo>
                <a:lnTo>
                  <a:pt x="20162" y="47990"/>
                </a:lnTo>
                <a:lnTo>
                  <a:pt x="21122" y="44150"/>
                </a:lnTo>
                <a:lnTo>
                  <a:pt x="21122" y="39349"/>
                </a:lnTo>
                <a:lnTo>
                  <a:pt x="23042" y="6705"/>
                </a:lnTo>
                <a:lnTo>
                  <a:pt x="18242" y="10546"/>
                </a:lnTo>
                <a:lnTo>
                  <a:pt x="13441" y="16306"/>
                </a:lnTo>
                <a:lnTo>
                  <a:pt x="9601" y="21107"/>
                </a:lnTo>
                <a:lnTo>
                  <a:pt x="5760" y="26868"/>
                </a:lnTo>
                <a:lnTo>
                  <a:pt x="3840" y="34549"/>
                </a:lnTo>
                <a:lnTo>
                  <a:pt x="960" y="41269"/>
                </a:lnTo>
                <a:lnTo>
                  <a:pt x="0" y="49911"/>
                </a:lnTo>
                <a:lnTo>
                  <a:pt x="0" y="68153"/>
                </a:lnTo>
                <a:lnTo>
                  <a:pt x="960" y="76794"/>
                </a:lnTo>
                <a:lnTo>
                  <a:pt x="3840" y="83515"/>
                </a:lnTo>
                <a:lnTo>
                  <a:pt x="5760" y="91196"/>
                </a:lnTo>
                <a:lnTo>
                  <a:pt x="8641" y="96941"/>
                </a:lnTo>
                <a:lnTo>
                  <a:pt x="13441" y="101757"/>
                </a:lnTo>
                <a:lnTo>
                  <a:pt x="18242" y="106542"/>
                </a:lnTo>
                <a:lnTo>
                  <a:pt x="23042" y="110383"/>
                </a:lnTo>
                <a:lnTo>
                  <a:pt x="29763" y="112303"/>
                </a:lnTo>
                <a:lnTo>
                  <a:pt x="36484" y="115183"/>
                </a:lnTo>
                <a:lnTo>
                  <a:pt x="44165" y="116144"/>
                </a:lnTo>
                <a:lnTo>
                  <a:pt x="62392" y="116144"/>
                </a:lnTo>
                <a:lnTo>
                  <a:pt x="67193" y="115183"/>
                </a:lnTo>
                <a:lnTo>
                  <a:pt x="71033" y="114223"/>
                </a:lnTo>
                <a:lnTo>
                  <a:pt x="75834" y="113263"/>
                </a:lnTo>
                <a:lnTo>
                  <a:pt x="78714" y="112303"/>
                </a:lnTo>
                <a:lnTo>
                  <a:pt x="82555" y="111343"/>
                </a:lnTo>
                <a:lnTo>
                  <a:pt x="84475" y="110383"/>
                </a:lnTo>
                <a:lnTo>
                  <a:pt x="87355" y="109438"/>
                </a:lnTo>
                <a:lnTo>
                  <a:pt x="89275" y="108463"/>
                </a:lnTo>
                <a:lnTo>
                  <a:pt x="90236" y="108463"/>
                </a:lnTo>
                <a:lnTo>
                  <a:pt x="90236" y="107502"/>
                </a:lnTo>
                <a:lnTo>
                  <a:pt x="91196" y="107502"/>
                </a:lnTo>
                <a:lnTo>
                  <a:pt x="91196" y="106542"/>
                </a:lnTo>
                <a:lnTo>
                  <a:pt x="92156" y="106542"/>
                </a:lnTo>
                <a:lnTo>
                  <a:pt x="92156" y="103662"/>
                </a:lnTo>
                <a:lnTo>
                  <a:pt x="93116" y="103662"/>
                </a:lnTo>
                <a:lnTo>
                  <a:pt x="93116" y="9791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" name="object 225"/>
          <p:cNvSpPr/>
          <p:nvPr/>
        </p:nvSpPr>
        <p:spPr>
          <a:xfrm>
            <a:off x="2724637" y="6969434"/>
            <a:ext cx="8641" cy="34564"/>
          </a:xfrm>
          <a:custGeom>
            <a:avLst/>
            <a:gdLst/>
            <a:ahLst/>
            <a:cxnLst/>
            <a:rect l="l" t="t" r="r" b="b"/>
            <a:pathLst>
              <a:path w="8641" h="34564">
                <a:moveTo>
                  <a:pt x="0" y="34564"/>
                </a:moveTo>
                <a:lnTo>
                  <a:pt x="1920" y="30723"/>
                </a:lnTo>
                <a:lnTo>
                  <a:pt x="2880" y="26883"/>
                </a:lnTo>
                <a:lnTo>
                  <a:pt x="4800" y="23042"/>
                </a:lnTo>
                <a:lnTo>
                  <a:pt x="8641" y="0"/>
                </a:lnTo>
                <a:lnTo>
                  <a:pt x="1920" y="1920"/>
                </a:lnTo>
                <a:lnTo>
                  <a:pt x="0" y="3456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" name="object 226"/>
          <p:cNvSpPr/>
          <p:nvPr/>
        </p:nvSpPr>
        <p:spPr>
          <a:xfrm>
            <a:off x="2830235" y="6915683"/>
            <a:ext cx="19202" cy="164150"/>
          </a:xfrm>
          <a:custGeom>
            <a:avLst/>
            <a:gdLst/>
            <a:ahLst/>
            <a:cxnLst/>
            <a:rect l="l" t="t" r="r" b="b"/>
            <a:pathLst>
              <a:path w="19202" h="164150">
                <a:moveTo>
                  <a:pt x="19202" y="160309"/>
                </a:moveTo>
                <a:lnTo>
                  <a:pt x="19202" y="1920"/>
                </a:lnTo>
                <a:lnTo>
                  <a:pt x="18227" y="960"/>
                </a:lnTo>
                <a:lnTo>
                  <a:pt x="17282" y="960"/>
                </a:lnTo>
                <a:lnTo>
                  <a:pt x="16322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162229"/>
                </a:lnTo>
                <a:lnTo>
                  <a:pt x="960" y="162229"/>
                </a:lnTo>
                <a:lnTo>
                  <a:pt x="1920" y="163189"/>
                </a:lnTo>
                <a:lnTo>
                  <a:pt x="4800" y="163189"/>
                </a:lnTo>
                <a:lnTo>
                  <a:pt x="6720" y="164150"/>
                </a:lnTo>
                <a:lnTo>
                  <a:pt x="11521" y="164150"/>
                </a:lnTo>
                <a:lnTo>
                  <a:pt x="13441" y="163189"/>
                </a:lnTo>
                <a:lnTo>
                  <a:pt x="17282" y="163189"/>
                </a:lnTo>
                <a:lnTo>
                  <a:pt x="18227" y="162229"/>
                </a:lnTo>
                <a:lnTo>
                  <a:pt x="19202" y="162229"/>
                </a:lnTo>
                <a:lnTo>
                  <a:pt x="19202" y="16030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" name="object 227"/>
          <p:cNvSpPr/>
          <p:nvPr/>
        </p:nvSpPr>
        <p:spPr>
          <a:xfrm>
            <a:off x="2884947" y="6915683"/>
            <a:ext cx="20162" cy="164150"/>
          </a:xfrm>
          <a:custGeom>
            <a:avLst/>
            <a:gdLst/>
            <a:ahLst/>
            <a:cxnLst/>
            <a:rect l="l" t="t" r="r" b="b"/>
            <a:pathLst>
              <a:path w="20162" h="164150">
                <a:moveTo>
                  <a:pt x="17282" y="960"/>
                </a:moveTo>
                <a:lnTo>
                  <a:pt x="17282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61269"/>
                </a:lnTo>
                <a:lnTo>
                  <a:pt x="960" y="162229"/>
                </a:lnTo>
                <a:lnTo>
                  <a:pt x="1920" y="162229"/>
                </a:lnTo>
                <a:lnTo>
                  <a:pt x="1920" y="163189"/>
                </a:lnTo>
                <a:lnTo>
                  <a:pt x="4800" y="163189"/>
                </a:lnTo>
                <a:lnTo>
                  <a:pt x="6720" y="164150"/>
                </a:lnTo>
                <a:lnTo>
                  <a:pt x="11521" y="164150"/>
                </a:lnTo>
                <a:lnTo>
                  <a:pt x="13441" y="163189"/>
                </a:lnTo>
                <a:lnTo>
                  <a:pt x="17282" y="163189"/>
                </a:lnTo>
                <a:lnTo>
                  <a:pt x="18242" y="162229"/>
                </a:lnTo>
                <a:lnTo>
                  <a:pt x="19202" y="162229"/>
                </a:lnTo>
                <a:lnTo>
                  <a:pt x="19202" y="161269"/>
                </a:lnTo>
                <a:lnTo>
                  <a:pt x="20162" y="160309"/>
                </a:lnTo>
                <a:lnTo>
                  <a:pt x="20162" y="2880"/>
                </a:lnTo>
                <a:lnTo>
                  <a:pt x="19202" y="1920"/>
                </a:lnTo>
                <a:lnTo>
                  <a:pt x="19202" y="960"/>
                </a:lnTo>
                <a:lnTo>
                  <a:pt x="17282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" name="object 228"/>
          <p:cNvSpPr/>
          <p:nvPr/>
        </p:nvSpPr>
        <p:spPr>
          <a:xfrm>
            <a:off x="2981904" y="6914723"/>
            <a:ext cx="72008" cy="165110"/>
          </a:xfrm>
          <a:custGeom>
            <a:avLst/>
            <a:gdLst/>
            <a:ahLst/>
            <a:cxnLst/>
            <a:rect l="l" t="t" r="r" b="b"/>
            <a:pathLst>
              <a:path w="72008" h="165110">
                <a:moveTo>
                  <a:pt x="72008" y="8641"/>
                </a:moveTo>
                <a:lnTo>
                  <a:pt x="71048" y="7680"/>
                </a:lnTo>
                <a:lnTo>
                  <a:pt x="71048" y="4800"/>
                </a:lnTo>
                <a:lnTo>
                  <a:pt x="70073" y="3840"/>
                </a:lnTo>
                <a:lnTo>
                  <a:pt x="69113" y="3840"/>
                </a:lnTo>
                <a:lnTo>
                  <a:pt x="68168" y="2880"/>
                </a:lnTo>
                <a:lnTo>
                  <a:pt x="67208" y="1920"/>
                </a:lnTo>
                <a:lnTo>
                  <a:pt x="65272" y="1920"/>
                </a:lnTo>
                <a:lnTo>
                  <a:pt x="63367" y="960"/>
                </a:lnTo>
                <a:lnTo>
                  <a:pt x="61447" y="960"/>
                </a:lnTo>
                <a:lnTo>
                  <a:pt x="58552" y="0"/>
                </a:lnTo>
                <a:lnTo>
                  <a:pt x="47045" y="0"/>
                </a:lnTo>
                <a:lnTo>
                  <a:pt x="42245" y="960"/>
                </a:lnTo>
                <a:lnTo>
                  <a:pt x="37444" y="1920"/>
                </a:lnTo>
                <a:lnTo>
                  <a:pt x="33604" y="3840"/>
                </a:lnTo>
                <a:lnTo>
                  <a:pt x="29763" y="6720"/>
                </a:lnTo>
                <a:lnTo>
                  <a:pt x="26883" y="9601"/>
                </a:lnTo>
                <a:lnTo>
                  <a:pt x="24963" y="13441"/>
                </a:lnTo>
                <a:lnTo>
                  <a:pt x="22082" y="17282"/>
                </a:lnTo>
                <a:lnTo>
                  <a:pt x="21122" y="23042"/>
                </a:lnTo>
                <a:lnTo>
                  <a:pt x="19202" y="27843"/>
                </a:lnTo>
                <a:lnTo>
                  <a:pt x="19202" y="52791"/>
                </a:lnTo>
                <a:lnTo>
                  <a:pt x="1920" y="52791"/>
                </a:lnTo>
                <a:lnTo>
                  <a:pt x="1920" y="53766"/>
                </a:lnTo>
                <a:lnTo>
                  <a:pt x="960" y="54711"/>
                </a:lnTo>
                <a:lnTo>
                  <a:pt x="960" y="56631"/>
                </a:lnTo>
                <a:lnTo>
                  <a:pt x="0" y="57607"/>
                </a:lnTo>
                <a:lnTo>
                  <a:pt x="0" y="63352"/>
                </a:lnTo>
                <a:lnTo>
                  <a:pt x="960" y="65272"/>
                </a:lnTo>
                <a:lnTo>
                  <a:pt x="960" y="66233"/>
                </a:lnTo>
                <a:lnTo>
                  <a:pt x="1920" y="68153"/>
                </a:lnTo>
                <a:lnTo>
                  <a:pt x="19202" y="68153"/>
                </a:lnTo>
                <a:lnTo>
                  <a:pt x="19202" y="163189"/>
                </a:lnTo>
                <a:lnTo>
                  <a:pt x="20162" y="163189"/>
                </a:lnTo>
                <a:lnTo>
                  <a:pt x="21122" y="164150"/>
                </a:lnTo>
                <a:lnTo>
                  <a:pt x="24002" y="164150"/>
                </a:lnTo>
                <a:lnTo>
                  <a:pt x="24963" y="165110"/>
                </a:lnTo>
                <a:lnTo>
                  <a:pt x="30723" y="165110"/>
                </a:lnTo>
                <a:lnTo>
                  <a:pt x="32644" y="164150"/>
                </a:lnTo>
                <a:lnTo>
                  <a:pt x="36484" y="164150"/>
                </a:lnTo>
                <a:lnTo>
                  <a:pt x="37444" y="163189"/>
                </a:lnTo>
                <a:lnTo>
                  <a:pt x="38404" y="163189"/>
                </a:lnTo>
                <a:lnTo>
                  <a:pt x="38404" y="68153"/>
                </a:lnTo>
                <a:lnTo>
                  <a:pt x="64328" y="68153"/>
                </a:lnTo>
                <a:lnTo>
                  <a:pt x="65272" y="66233"/>
                </a:lnTo>
                <a:lnTo>
                  <a:pt x="65272" y="65272"/>
                </a:lnTo>
                <a:lnTo>
                  <a:pt x="66233" y="63352"/>
                </a:lnTo>
                <a:lnTo>
                  <a:pt x="66233" y="57607"/>
                </a:lnTo>
                <a:lnTo>
                  <a:pt x="65272" y="56631"/>
                </a:lnTo>
                <a:lnTo>
                  <a:pt x="65272" y="54711"/>
                </a:lnTo>
                <a:lnTo>
                  <a:pt x="64328" y="53766"/>
                </a:lnTo>
                <a:lnTo>
                  <a:pt x="64328" y="52791"/>
                </a:lnTo>
                <a:lnTo>
                  <a:pt x="38404" y="52791"/>
                </a:lnTo>
                <a:lnTo>
                  <a:pt x="38404" y="32644"/>
                </a:lnTo>
                <a:lnTo>
                  <a:pt x="39364" y="29763"/>
                </a:lnTo>
                <a:lnTo>
                  <a:pt x="40325" y="25923"/>
                </a:lnTo>
                <a:lnTo>
                  <a:pt x="41285" y="24002"/>
                </a:lnTo>
                <a:lnTo>
                  <a:pt x="42245" y="22082"/>
                </a:lnTo>
                <a:lnTo>
                  <a:pt x="43205" y="19202"/>
                </a:lnTo>
                <a:lnTo>
                  <a:pt x="45125" y="18242"/>
                </a:lnTo>
                <a:lnTo>
                  <a:pt x="47045" y="17282"/>
                </a:lnTo>
                <a:lnTo>
                  <a:pt x="48966" y="16322"/>
                </a:lnTo>
                <a:lnTo>
                  <a:pt x="59527" y="16322"/>
                </a:lnTo>
                <a:lnTo>
                  <a:pt x="61447" y="17282"/>
                </a:lnTo>
                <a:lnTo>
                  <a:pt x="64328" y="17282"/>
                </a:lnTo>
                <a:lnTo>
                  <a:pt x="65272" y="18242"/>
                </a:lnTo>
                <a:lnTo>
                  <a:pt x="66233" y="18242"/>
                </a:lnTo>
                <a:lnTo>
                  <a:pt x="67208" y="19202"/>
                </a:lnTo>
                <a:lnTo>
                  <a:pt x="71048" y="19202"/>
                </a:lnTo>
                <a:lnTo>
                  <a:pt x="71048" y="16322"/>
                </a:lnTo>
                <a:lnTo>
                  <a:pt x="72008" y="15361"/>
                </a:lnTo>
                <a:lnTo>
                  <a:pt x="72008" y="86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" name="object 229"/>
          <p:cNvSpPr/>
          <p:nvPr/>
        </p:nvSpPr>
        <p:spPr>
          <a:xfrm>
            <a:off x="3074060" y="7028002"/>
            <a:ext cx="5760" cy="46085"/>
          </a:xfrm>
          <a:custGeom>
            <a:avLst/>
            <a:gdLst/>
            <a:ahLst/>
            <a:cxnLst/>
            <a:rect l="l" t="t" r="r" b="b"/>
            <a:pathLst>
              <a:path w="5760" h="46085">
                <a:moveTo>
                  <a:pt x="5760" y="46085"/>
                </a:moveTo>
                <a:lnTo>
                  <a:pt x="5760" y="16322"/>
                </a:lnTo>
                <a:lnTo>
                  <a:pt x="4800" y="10561"/>
                </a:lnTo>
                <a:lnTo>
                  <a:pt x="3840" y="5760"/>
                </a:lnTo>
                <a:lnTo>
                  <a:pt x="2880" y="0"/>
                </a:lnTo>
                <a:lnTo>
                  <a:pt x="0" y="43190"/>
                </a:lnTo>
                <a:lnTo>
                  <a:pt x="5760" y="4608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" name="object 230"/>
          <p:cNvSpPr/>
          <p:nvPr/>
        </p:nvSpPr>
        <p:spPr>
          <a:xfrm>
            <a:off x="3056793" y="6964649"/>
            <a:ext cx="105582" cy="116144"/>
          </a:xfrm>
          <a:custGeom>
            <a:avLst/>
            <a:gdLst/>
            <a:ahLst/>
            <a:cxnLst/>
            <a:rect l="l" t="t" r="r" b="b"/>
            <a:pathLst>
              <a:path w="105582" h="116144">
                <a:moveTo>
                  <a:pt x="20147" y="51831"/>
                </a:moveTo>
                <a:lnTo>
                  <a:pt x="21107" y="46070"/>
                </a:lnTo>
                <a:lnTo>
                  <a:pt x="22067" y="41269"/>
                </a:lnTo>
                <a:lnTo>
                  <a:pt x="23987" y="36469"/>
                </a:lnTo>
                <a:lnTo>
                  <a:pt x="25907" y="31668"/>
                </a:lnTo>
                <a:lnTo>
                  <a:pt x="28788" y="27828"/>
                </a:lnTo>
                <a:lnTo>
                  <a:pt x="30708" y="24947"/>
                </a:lnTo>
                <a:lnTo>
                  <a:pt x="34549" y="21107"/>
                </a:lnTo>
                <a:lnTo>
                  <a:pt x="38389" y="19187"/>
                </a:lnTo>
                <a:lnTo>
                  <a:pt x="43190" y="17266"/>
                </a:lnTo>
                <a:lnTo>
                  <a:pt x="47990" y="16306"/>
                </a:lnTo>
                <a:lnTo>
                  <a:pt x="59512" y="16306"/>
                </a:lnTo>
                <a:lnTo>
                  <a:pt x="64312" y="17266"/>
                </a:lnTo>
                <a:lnTo>
                  <a:pt x="69113" y="20147"/>
                </a:lnTo>
                <a:lnTo>
                  <a:pt x="72953" y="22067"/>
                </a:lnTo>
                <a:lnTo>
                  <a:pt x="76794" y="24947"/>
                </a:lnTo>
                <a:lnTo>
                  <a:pt x="78714" y="28788"/>
                </a:lnTo>
                <a:lnTo>
                  <a:pt x="81579" y="32628"/>
                </a:lnTo>
                <a:lnTo>
                  <a:pt x="82555" y="37429"/>
                </a:lnTo>
                <a:lnTo>
                  <a:pt x="83515" y="42230"/>
                </a:lnTo>
                <a:lnTo>
                  <a:pt x="85420" y="47030"/>
                </a:lnTo>
                <a:lnTo>
                  <a:pt x="85420" y="64312"/>
                </a:lnTo>
                <a:lnTo>
                  <a:pt x="84475" y="70073"/>
                </a:lnTo>
                <a:lnTo>
                  <a:pt x="83515" y="74874"/>
                </a:lnTo>
                <a:lnTo>
                  <a:pt x="82555" y="80634"/>
                </a:lnTo>
                <a:lnTo>
                  <a:pt x="80634" y="84475"/>
                </a:lnTo>
                <a:lnTo>
                  <a:pt x="77754" y="88315"/>
                </a:lnTo>
                <a:lnTo>
                  <a:pt x="74874" y="92156"/>
                </a:lnTo>
                <a:lnTo>
                  <a:pt x="71993" y="95036"/>
                </a:lnTo>
                <a:lnTo>
                  <a:pt x="67193" y="96941"/>
                </a:lnTo>
                <a:lnTo>
                  <a:pt x="63352" y="98877"/>
                </a:lnTo>
                <a:lnTo>
                  <a:pt x="58552" y="99822"/>
                </a:lnTo>
                <a:lnTo>
                  <a:pt x="47030" y="99822"/>
                </a:lnTo>
                <a:lnTo>
                  <a:pt x="41269" y="98877"/>
                </a:lnTo>
                <a:lnTo>
                  <a:pt x="37429" y="96941"/>
                </a:lnTo>
                <a:lnTo>
                  <a:pt x="33588" y="94061"/>
                </a:lnTo>
                <a:lnTo>
                  <a:pt x="29748" y="91196"/>
                </a:lnTo>
                <a:lnTo>
                  <a:pt x="27828" y="87355"/>
                </a:lnTo>
                <a:lnTo>
                  <a:pt x="24947" y="83515"/>
                </a:lnTo>
                <a:lnTo>
                  <a:pt x="23027" y="79674"/>
                </a:lnTo>
                <a:lnTo>
                  <a:pt x="23027" y="109438"/>
                </a:lnTo>
                <a:lnTo>
                  <a:pt x="28788" y="112303"/>
                </a:lnTo>
                <a:lnTo>
                  <a:pt x="35509" y="115183"/>
                </a:lnTo>
                <a:lnTo>
                  <a:pt x="43190" y="116144"/>
                </a:lnTo>
                <a:lnTo>
                  <a:pt x="60472" y="116144"/>
                </a:lnTo>
                <a:lnTo>
                  <a:pt x="69113" y="115183"/>
                </a:lnTo>
                <a:lnTo>
                  <a:pt x="75834" y="112303"/>
                </a:lnTo>
                <a:lnTo>
                  <a:pt x="82555" y="108463"/>
                </a:lnTo>
                <a:lnTo>
                  <a:pt x="88300" y="104622"/>
                </a:lnTo>
                <a:lnTo>
                  <a:pt x="92141" y="99822"/>
                </a:lnTo>
                <a:lnTo>
                  <a:pt x="96941" y="94061"/>
                </a:lnTo>
                <a:lnTo>
                  <a:pt x="100782" y="88315"/>
                </a:lnTo>
                <a:lnTo>
                  <a:pt x="102702" y="80634"/>
                </a:lnTo>
                <a:lnTo>
                  <a:pt x="104622" y="73913"/>
                </a:lnTo>
                <a:lnTo>
                  <a:pt x="105582" y="66233"/>
                </a:lnTo>
                <a:lnTo>
                  <a:pt x="105582" y="47990"/>
                </a:lnTo>
                <a:lnTo>
                  <a:pt x="104622" y="40309"/>
                </a:lnTo>
                <a:lnTo>
                  <a:pt x="102702" y="33588"/>
                </a:lnTo>
                <a:lnTo>
                  <a:pt x="100782" y="25907"/>
                </a:lnTo>
                <a:lnTo>
                  <a:pt x="96941" y="20147"/>
                </a:lnTo>
                <a:lnTo>
                  <a:pt x="93101" y="15346"/>
                </a:lnTo>
                <a:lnTo>
                  <a:pt x="88300" y="10546"/>
                </a:lnTo>
                <a:lnTo>
                  <a:pt x="83515" y="6705"/>
                </a:lnTo>
                <a:lnTo>
                  <a:pt x="76794" y="3840"/>
                </a:lnTo>
                <a:lnTo>
                  <a:pt x="70073" y="1905"/>
                </a:lnTo>
                <a:lnTo>
                  <a:pt x="62392" y="0"/>
                </a:lnTo>
                <a:lnTo>
                  <a:pt x="45110" y="0"/>
                </a:lnTo>
                <a:lnTo>
                  <a:pt x="37429" y="1905"/>
                </a:lnTo>
                <a:lnTo>
                  <a:pt x="30708" y="4785"/>
                </a:lnTo>
                <a:lnTo>
                  <a:pt x="23987" y="7680"/>
                </a:lnTo>
                <a:lnTo>
                  <a:pt x="18227" y="11521"/>
                </a:lnTo>
                <a:lnTo>
                  <a:pt x="13426" y="17266"/>
                </a:lnTo>
                <a:lnTo>
                  <a:pt x="9585" y="22067"/>
                </a:lnTo>
                <a:lnTo>
                  <a:pt x="5745" y="28788"/>
                </a:lnTo>
                <a:lnTo>
                  <a:pt x="3840" y="35509"/>
                </a:lnTo>
                <a:lnTo>
                  <a:pt x="944" y="43190"/>
                </a:lnTo>
                <a:lnTo>
                  <a:pt x="0" y="50871"/>
                </a:lnTo>
                <a:lnTo>
                  <a:pt x="0" y="68153"/>
                </a:lnTo>
                <a:lnTo>
                  <a:pt x="944" y="75834"/>
                </a:lnTo>
                <a:lnTo>
                  <a:pt x="3840" y="83515"/>
                </a:lnTo>
                <a:lnTo>
                  <a:pt x="5745" y="90220"/>
                </a:lnTo>
                <a:lnTo>
                  <a:pt x="8625" y="95981"/>
                </a:lnTo>
                <a:lnTo>
                  <a:pt x="13426" y="100782"/>
                </a:lnTo>
                <a:lnTo>
                  <a:pt x="17266" y="106542"/>
                </a:lnTo>
                <a:lnTo>
                  <a:pt x="20147" y="63352"/>
                </a:lnTo>
                <a:lnTo>
                  <a:pt x="20147" y="5183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" name="object 231"/>
          <p:cNvSpPr/>
          <p:nvPr/>
        </p:nvSpPr>
        <p:spPr>
          <a:xfrm>
            <a:off x="3191179" y="6964649"/>
            <a:ext cx="61447" cy="115183"/>
          </a:xfrm>
          <a:custGeom>
            <a:avLst/>
            <a:gdLst/>
            <a:ahLst/>
            <a:cxnLst/>
            <a:rect l="l" t="t" r="r" b="b"/>
            <a:pathLst>
              <a:path w="61447" h="115183">
                <a:moveTo>
                  <a:pt x="19202" y="41269"/>
                </a:moveTo>
                <a:lnTo>
                  <a:pt x="22082" y="37429"/>
                </a:lnTo>
                <a:lnTo>
                  <a:pt x="24963" y="33588"/>
                </a:lnTo>
                <a:lnTo>
                  <a:pt x="26883" y="30708"/>
                </a:lnTo>
                <a:lnTo>
                  <a:pt x="29763" y="27828"/>
                </a:lnTo>
                <a:lnTo>
                  <a:pt x="31683" y="25907"/>
                </a:lnTo>
                <a:lnTo>
                  <a:pt x="33604" y="23987"/>
                </a:lnTo>
                <a:lnTo>
                  <a:pt x="35524" y="22067"/>
                </a:lnTo>
                <a:lnTo>
                  <a:pt x="37444" y="20147"/>
                </a:lnTo>
                <a:lnTo>
                  <a:pt x="39364" y="20147"/>
                </a:lnTo>
                <a:lnTo>
                  <a:pt x="41285" y="19187"/>
                </a:lnTo>
                <a:lnTo>
                  <a:pt x="43205" y="18227"/>
                </a:lnTo>
                <a:lnTo>
                  <a:pt x="47045" y="18227"/>
                </a:lnTo>
                <a:lnTo>
                  <a:pt x="48006" y="19187"/>
                </a:lnTo>
                <a:lnTo>
                  <a:pt x="50886" y="19187"/>
                </a:lnTo>
                <a:lnTo>
                  <a:pt x="52791" y="20147"/>
                </a:lnTo>
                <a:lnTo>
                  <a:pt x="54726" y="20147"/>
                </a:lnTo>
                <a:lnTo>
                  <a:pt x="55671" y="21107"/>
                </a:lnTo>
                <a:lnTo>
                  <a:pt x="57607" y="21107"/>
                </a:lnTo>
                <a:lnTo>
                  <a:pt x="58567" y="22067"/>
                </a:lnTo>
                <a:lnTo>
                  <a:pt x="59512" y="22067"/>
                </a:lnTo>
                <a:lnTo>
                  <a:pt x="60472" y="21107"/>
                </a:lnTo>
                <a:lnTo>
                  <a:pt x="61447" y="20147"/>
                </a:lnTo>
                <a:lnTo>
                  <a:pt x="61447" y="4785"/>
                </a:lnTo>
                <a:lnTo>
                  <a:pt x="60472" y="3840"/>
                </a:lnTo>
                <a:lnTo>
                  <a:pt x="59512" y="2865"/>
                </a:lnTo>
                <a:lnTo>
                  <a:pt x="58567" y="2865"/>
                </a:lnTo>
                <a:lnTo>
                  <a:pt x="57607" y="1905"/>
                </a:lnTo>
                <a:lnTo>
                  <a:pt x="56631" y="1905"/>
                </a:lnTo>
                <a:lnTo>
                  <a:pt x="55671" y="960"/>
                </a:lnTo>
                <a:lnTo>
                  <a:pt x="49926" y="960"/>
                </a:lnTo>
                <a:lnTo>
                  <a:pt x="48950" y="0"/>
                </a:lnTo>
                <a:lnTo>
                  <a:pt x="44165" y="0"/>
                </a:lnTo>
                <a:lnTo>
                  <a:pt x="42245" y="960"/>
                </a:lnTo>
                <a:lnTo>
                  <a:pt x="39364" y="960"/>
                </a:lnTo>
                <a:lnTo>
                  <a:pt x="37444" y="1905"/>
                </a:lnTo>
                <a:lnTo>
                  <a:pt x="35524" y="2865"/>
                </a:lnTo>
                <a:lnTo>
                  <a:pt x="32644" y="4785"/>
                </a:lnTo>
                <a:lnTo>
                  <a:pt x="30723" y="5745"/>
                </a:lnTo>
                <a:lnTo>
                  <a:pt x="27843" y="7680"/>
                </a:lnTo>
                <a:lnTo>
                  <a:pt x="25923" y="10546"/>
                </a:lnTo>
                <a:lnTo>
                  <a:pt x="23042" y="13426"/>
                </a:lnTo>
                <a:lnTo>
                  <a:pt x="20162" y="16306"/>
                </a:lnTo>
                <a:lnTo>
                  <a:pt x="17282" y="21107"/>
                </a:lnTo>
                <a:lnTo>
                  <a:pt x="17282" y="3840"/>
                </a:lnTo>
                <a:lnTo>
                  <a:pt x="16322" y="2865"/>
                </a:lnTo>
                <a:lnTo>
                  <a:pt x="15361" y="2865"/>
                </a:lnTo>
                <a:lnTo>
                  <a:pt x="14401" y="1905"/>
                </a:lnTo>
                <a:lnTo>
                  <a:pt x="2880" y="1905"/>
                </a:lnTo>
                <a:lnTo>
                  <a:pt x="2880" y="2865"/>
                </a:lnTo>
                <a:lnTo>
                  <a:pt x="960" y="2865"/>
                </a:lnTo>
                <a:lnTo>
                  <a:pt x="960" y="3840"/>
                </a:lnTo>
                <a:lnTo>
                  <a:pt x="0" y="3840"/>
                </a:lnTo>
                <a:lnTo>
                  <a:pt x="0" y="113263"/>
                </a:lnTo>
                <a:lnTo>
                  <a:pt x="960" y="113263"/>
                </a:lnTo>
                <a:lnTo>
                  <a:pt x="1920" y="114223"/>
                </a:lnTo>
                <a:lnTo>
                  <a:pt x="4800" y="114223"/>
                </a:lnTo>
                <a:lnTo>
                  <a:pt x="6720" y="115183"/>
                </a:lnTo>
                <a:lnTo>
                  <a:pt x="11521" y="115183"/>
                </a:lnTo>
                <a:lnTo>
                  <a:pt x="13441" y="114223"/>
                </a:lnTo>
                <a:lnTo>
                  <a:pt x="17282" y="114223"/>
                </a:lnTo>
                <a:lnTo>
                  <a:pt x="18242" y="113263"/>
                </a:lnTo>
                <a:lnTo>
                  <a:pt x="19202" y="113263"/>
                </a:lnTo>
                <a:lnTo>
                  <a:pt x="19202" y="4126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" name="object 232"/>
          <p:cNvSpPr/>
          <p:nvPr/>
        </p:nvSpPr>
        <p:spPr>
          <a:xfrm>
            <a:off x="3332302" y="6926244"/>
            <a:ext cx="88315" cy="152628"/>
          </a:xfrm>
          <a:custGeom>
            <a:avLst/>
            <a:gdLst/>
            <a:ahLst/>
            <a:cxnLst/>
            <a:rect l="l" t="t" r="r" b="b"/>
            <a:pathLst>
              <a:path w="88315" h="152628">
                <a:moveTo>
                  <a:pt x="88315" y="142067"/>
                </a:moveTo>
                <a:lnTo>
                  <a:pt x="87355" y="141107"/>
                </a:lnTo>
                <a:lnTo>
                  <a:pt x="87355" y="138226"/>
                </a:lnTo>
                <a:lnTo>
                  <a:pt x="86395" y="137281"/>
                </a:lnTo>
                <a:lnTo>
                  <a:pt x="85435" y="137281"/>
                </a:lnTo>
                <a:lnTo>
                  <a:pt x="85435" y="136321"/>
                </a:lnTo>
                <a:lnTo>
                  <a:pt x="56631" y="136321"/>
                </a:lnTo>
                <a:lnTo>
                  <a:pt x="56631" y="1920"/>
                </a:lnTo>
                <a:lnTo>
                  <a:pt x="55671" y="1920"/>
                </a:lnTo>
                <a:lnTo>
                  <a:pt x="55671" y="960"/>
                </a:lnTo>
                <a:lnTo>
                  <a:pt x="54711" y="960"/>
                </a:lnTo>
                <a:lnTo>
                  <a:pt x="53751" y="0"/>
                </a:lnTo>
                <a:lnTo>
                  <a:pt x="39349" y="0"/>
                </a:lnTo>
                <a:lnTo>
                  <a:pt x="39349" y="960"/>
                </a:lnTo>
                <a:lnTo>
                  <a:pt x="38389" y="960"/>
                </a:lnTo>
                <a:lnTo>
                  <a:pt x="2880" y="23027"/>
                </a:lnTo>
                <a:lnTo>
                  <a:pt x="1904" y="24002"/>
                </a:lnTo>
                <a:lnTo>
                  <a:pt x="960" y="24963"/>
                </a:lnTo>
                <a:lnTo>
                  <a:pt x="960" y="25923"/>
                </a:lnTo>
                <a:lnTo>
                  <a:pt x="0" y="26868"/>
                </a:lnTo>
                <a:lnTo>
                  <a:pt x="0" y="38404"/>
                </a:lnTo>
                <a:lnTo>
                  <a:pt x="960" y="38404"/>
                </a:lnTo>
                <a:lnTo>
                  <a:pt x="960" y="39364"/>
                </a:lnTo>
                <a:lnTo>
                  <a:pt x="1904" y="39364"/>
                </a:lnTo>
                <a:lnTo>
                  <a:pt x="1904" y="40309"/>
                </a:lnTo>
                <a:lnTo>
                  <a:pt x="2880" y="39364"/>
                </a:lnTo>
                <a:lnTo>
                  <a:pt x="5745" y="39364"/>
                </a:lnTo>
                <a:lnTo>
                  <a:pt x="6720" y="38404"/>
                </a:lnTo>
                <a:lnTo>
                  <a:pt x="36469" y="21122"/>
                </a:lnTo>
                <a:lnTo>
                  <a:pt x="36469" y="136321"/>
                </a:lnTo>
                <a:lnTo>
                  <a:pt x="2880" y="136321"/>
                </a:lnTo>
                <a:lnTo>
                  <a:pt x="2880" y="137281"/>
                </a:lnTo>
                <a:lnTo>
                  <a:pt x="1904" y="137281"/>
                </a:lnTo>
                <a:lnTo>
                  <a:pt x="960" y="138226"/>
                </a:lnTo>
                <a:lnTo>
                  <a:pt x="960" y="141107"/>
                </a:lnTo>
                <a:lnTo>
                  <a:pt x="0" y="142067"/>
                </a:lnTo>
                <a:lnTo>
                  <a:pt x="0" y="146867"/>
                </a:lnTo>
                <a:lnTo>
                  <a:pt x="960" y="147843"/>
                </a:lnTo>
                <a:lnTo>
                  <a:pt x="960" y="149748"/>
                </a:lnTo>
                <a:lnTo>
                  <a:pt x="1904" y="150708"/>
                </a:lnTo>
                <a:lnTo>
                  <a:pt x="1904" y="151668"/>
                </a:lnTo>
                <a:lnTo>
                  <a:pt x="2880" y="151668"/>
                </a:lnTo>
                <a:lnTo>
                  <a:pt x="3840" y="152628"/>
                </a:lnTo>
                <a:lnTo>
                  <a:pt x="85435" y="152628"/>
                </a:lnTo>
                <a:lnTo>
                  <a:pt x="85435" y="151668"/>
                </a:lnTo>
                <a:lnTo>
                  <a:pt x="86395" y="151668"/>
                </a:lnTo>
                <a:lnTo>
                  <a:pt x="86395" y="150708"/>
                </a:lnTo>
                <a:lnTo>
                  <a:pt x="87355" y="149748"/>
                </a:lnTo>
                <a:lnTo>
                  <a:pt x="87355" y="147843"/>
                </a:lnTo>
                <a:lnTo>
                  <a:pt x="88315" y="146867"/>
                </a:lnTo>
                <a:lnTo>
                  <a:pt x="88315" y="14206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" name="object 233"/>
          <p:cNvSpPr/>
          <p:nvPr/>
        </p:nvSpPr>
        <p:spPr>
          <a:xfrm>
            <a:off x="3444621" y="6927204"/>
            <a:ext cx="99821" cy="152628"/>
          </a:xfrm>
          <a:custGeom>
            <a:avLst/>
            <a:gdLst/>
            <a:ahLst/>
            <a:cxnLst/>
            <a:rect l="l" t="t" r="r" b="b"/>
            <a:pathLst>
              <a:path w="99821" h="152628">
                <a:moveTo>
                  <a:pt x="1904" y="15361"/>
                </a:moveTo>
                <a:lnTo>
                  <a:pt x="1904" y="17282"/>
                </a:lnTo>
                <a:lnTo>
                  <a:pt x="77754" y="17282"/>
                </a:lnTo>
                <a:lnTo>
                  <a:pt x="20147" y="145907"/>
                </a:lnTo>
                <a:lnTo>
                  <a:pt x="20147" y="146883"/>
                </a:lnTo>
                <a:lnTo>
                  <a:pt x="19187" y="147827"/>
                </a:lnTo>
                <a:lnTo>
                  <a:pt x="19187" y="149748"/>
                </a:lnTo>
                <a:lnTo>
                  <a:pt x="20147" y="150708"/>
                </a:lnTo>
                <a:lnTo>
                  <a:pt x="21107" y="151668"/>
                </a:lnTo>
                <a:lnTo>
                  <a:pt x="24947" y="151668"/>
                </a:lnTo>
                <a:lnTo>
                  <a:pt x="26868" y="152628"/>
                </a:lnTo>
                <a:lnTo>
                  <a:pt x="31668" y="152628"/>
                </a:lnTo>
                <a:lnTo>
                  <a:pt x="33588" y="151668"/>
                </a:lnTo>
                <a:lnTo>
                  <a:pt x="38389" y="151668"/>
                </a:lnTo>
                <a:lnTo>
                  <a:pt x="39349" y="150708"/>
                </a:lnTo>
                <a:lnTo>
                  <a:pt x="40309" y="150708"/>
                </a:lnTo>
                <a:lnTo>
                  <a:pt x="40309" y="149748"/>
                </a:lnTo>
                <a:lnTo>
                  <a:pt x="41269" y="149748"/>
                </a:lnTo>
                <a:lnTo>
                  <a:pt x="42230" y="148788"/>
                </a:lnTo>
                <a:lnTo>
                  <a:pt x="42230" y="147827"/>
                </a:lnTo>
                <a:lnTo>
                  <a:pt x="96941" y="22067"/>
                </a:lnTo>
                <a:lnTo>
                  <a:pt x="96941" y="20162"/>
                </a:lnTo>
                <a:lnTo>
                  <a:pt x="97916" y="19202"/>
                </a:lnTo>
                <a:lnTo>
                  <a:pt x="97916" y="18227"/>
                </a:lnTo>
                <a:lnTo>
                  <a:pt x="98877" y="17282"/>
                </a:lnTo>
                <a:lnTo>
                  <a:pt x="98877" y="14401"/>
                </a:lnTo>
                <a:lnTo>
                  <a:pt x="99821" y="13441"/>
                </a:lnTo>
                <a:lnTo>
                  <a:pt x="99821" y="5760"/>
                </a:lnTo>
                <a:lnTo>
                  <a:pt x="98877" y="3840"/>
                </a:lnTo>
                <a:lnTo>
                  <a:pt x="98877" y="1920"/>
                </a:lnTo>
                <a:lnTo>
                  <a:pt x="97916" y="1920"/>
                </a:lnTo>
                <a:lnTo>
                  <a:pt x="97916" y="960"/>
                </a:lnTo>
                <a:lnTo>
                  <a:pt x="96941" y="0"/>
                </a:lnTo>
                <a:lnTo>
                  <a:pt x="2865" y="0"/>
                </a:lnTo>
                <a:lnTo>
                  <a:pt x="2865" y="960"/>
                </a:lnTo>
                <a:lnTo>
                  <a:pt x="1904" y="960"/>
                </a:lnTo>
                <a:lnTo>
                  <a:pt x="1904" y="1920"/>
                </a:lnTo>
                <a:lnTo>
                  <a:pt x="960" y="2880"/>
                </a:lnTo>
                <a:lnTo>
                  <a:pt x="960" y="4800"/>
                </a:lnTo>
                <a:lnTo>
                  <a:pt x="0" y="5760"/>
                </a:lnTo>
                <a:lnTo>
                  <a:pt x="0" y="11521"/>
                </a:lnTo>
                <a:lnTo>
                  <a:pt x="960" y="13441"/>
                </a:lnTo>
                <a:lnTo>
                  <a:pt x="1904" y="153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" name="object 234"/>
          <p:cNvSpPr/>
          <p:nvPr/>
        </p:nvSpPr>
        <p:spPr>
          <a:xfrm>
            <a:off x="3567485" y="6927204"/>
            <a:ext cx="95996" cy="153588"/>
          </a:xfrm>
          <a:custGeom>
            <a:avLst/>
            <a:gdLst/>
            <a:ahLst/>
            <a:cxnLst/>
            <a:rect l="l" t="t" r="r" b="b"/>
            <a:pathLst>
              <a:path w="95996" h="153588">
                <a:moveTo>
                  <a:pt x="9601" y="1920"/>
                </a:moveTo>
                <a:lnTo>
                  <a:pt x="7680" y="2880"/>
                </a:lnTo>
                <a:lnTo>
                  <a:pt x="7680" y="73913"/>
                </a:lnTo>
                <a:lnTo>
                  <a:pt x="8641" y="74874"/>
                </a:lnTo>
                <a:lnTo>
                  <a:pt x="9601" y="75834"/>
                </a:lnTo>
                <a:lnTo>
                  <a:pt x="11521" y="76794"/>
                </a:lnTo>
                <a:lnTo>
                  <a:pt x="20162" y="76794"/>
                </a:lnTo>
                <a:lnTo>
                  <a:pt x="23042" y="75834"/>
                </a:lnTo>
                <a:lnTo>
                  <a:pt x="26883" y="75834"/>
                </a:lnTo>
                <a:lnTo>
                  <a:pt x="30723" y="74874"/>
                </a:lnTo>
                <a:lnTo>
                  <a:pt x="42245" y="74874"/>
                </a:lnTo>
                <a:lnTo>
                  <a:pt x="48006" y="75834"/>
                </a:lnTo>
                <a:lnTo>
                  <a:pt x="52806" y="76794"/>
                </a:lnTo>
                <a:lnTo>
                  <a:pt x="57607" y="78714"/>
                </a:lnTo>
                <a:lnTo>
                  <a:pt x="61447" y="79674"/>
                </a:lnTo>
                <a:lnTo>
                  <a:pt x="65288" y="82555"/>
                </a:lnTo>
                <a:lnTo>
                  <a:pt x="68153" y="85435"/>
                </a:lnTo>
                <a:lnTo>
                  <a:pt x="71033" y="88315"/>
                </a:lnTo>
                <a:lnTo>
                  <a:pt x="71993" y="92156"/>
                </a:lnTo>
                <a:lnTo>
                  <a:pt x="73929" y="95996"/>
                </a:lnTo>
                <a:lnTo>
                  <a:pt x="73929" y="110398"/>
                </a:lnTo>
                <a:lnTo>
                  <a:pt x="72969" y="115199"/>
                </a:lnTo>
                <a:lnTo>
                  <a:pt x="71993" y="119039"/>
                </a:lnTo>
                <a:lnTo>
                  <a:pt x="70088" y="123825"/>
                </a:lnTo>
                <a:lnTo>
                  <a:pt x="67193" y="126705"/>
                </a:lnTo>
                <a:lnTo>
                  <a:pt x="64312" y="129600"/>
                </a:lnTo>
                <a:lnTo>
                  <a:pt x="61447" y="132481"/>
                </a:lnTo>
                <a:lnTo>
                  <a:pt x="57607" y="134386"/>
                </a:lnTo>
                <a:lnTo>
                  <a:pt x="52806" y="135361"/>
                </a:lnTo>
                <a:lnTo>
                  <a:pt x="48006" y="136321"/>
                </a:lnTo>
                <a:lnTo>
                  <a:pt x="43205" y="137266"/>
                </a:lnTo>
                <a:lnTo>
                  <a:pt x="32644" y="137266"/>
                </a:lnTo>
                <a:lnTo>
                  <a:pt x="27843" y="136321"/>
                </a:lnTo>
                <a:lnTo>
                  <a:pt x="24003" y="135361"/>
                </a:lnTo>
                <a:lnTo>
                  <a:pt x="19202" y="134386"/>
                </a:lnTo>
                <a:lnTo>
                  <a:pt x="16322" y="133426"/>
                </a:lnTo>
                <a:lnTo>
                  <a:pt x="13441" y="132481"/>
                </a:lnTo>
                <a:lnTo>
                  <a:pt x="10561" y="131505"/>
                </a:lnTo>
                <a:lnTo>
                  <a:pt x="8641" y="130545"/>
                </a:lnTo>
                <a:lnTo>
                  <a:pt x="6720" y="129600"/>
                </a:lnTo>
                <a:lnTo>
                  <a:pt x="4800" y="128640"/>
                </a:lnTo>
                <a:lnTo>
                  <a:pt x="3840" y="127665"/>
                </a:lnTo>
                <a:lnTo>
                  <a:pt x="1920" y="127665"/>
                </a:lnTo>
                <a:lnTo>
                  <a:pt x="1920" y="128640"/>
                </a:lnTo>
                <a:lnTo>
                  <a:pt x="960" y="128640"/>
                </a:lnTo>
                <a:lnTo>
                  <a:pt x="960" y="129600"/>
                </a:lnTo>
                <a:lnTo>
                  <a:pt x="0" y="130545"/>
                </a:lnTo>
                <a:lnTo>
                  <a:pt x="0" y="143042"/>
                </a:lnTo>
                <a:lnTo>
                  <a:pt x="960" y="143042"/>
                </a:lnTo>
                <a:lnTo>
                  <a:pt x="960" y="143987"/>
                </a:lnTo>
                <a:lnTo>
                  <a:pt x="1920" y="144947"/>
                </a:lnTo>
                <a:lnTo>
                  <a:pt x="2880" y="145907"/>
                </a:lnTo>
                <a:lnTo>
                  <a:pt x="3840" y="146883"/>
                </a:lnTo>
                <a:lnTo>
                  <a:pt x="5760" y="147827"/>
                </a:lnTo>
                <a:lnTo>
                  <a:pt x="8641" y="148788"/>
                </a:lnTo>
                <a:lnTo>
                  <a:pt x="10561" y="149748"/>
                </a:lnTo>
                <a:lnTo>
                  <a:pt x="14401" y="150708"/>
                </a:lnTo>
                <a:lnTo>
                  <a:pt x="17282" y="151668"/>
                </a:lnTo>
                <a:lnTo>
                  <a:pt x="21122" y="151668"/>
                </a:lnTo>
                <a:lnTo>
                  <a:pt x="25923" y="152628"/>
                </a:lnTo>
                <a:lnTo>
                  <a:pt x="29763" y="153588"/>
                </a:lnTo>
                <a:lnTo>
                  <a:pt x="47045" y="153588"/>
                </a:lnTo>
                <a:lnTo>
                  <a:pt x="55686" y="152628"/>
                </a:lnTo>
                <a:lnTo>
                  <a:pt x="62407" y="150708"/>
                </a:lnTo>
                <a:lnTo>
                  <a:pt x="69128" y="147827"/>
                </a:lnTo>
                <a:lnTo>
                  <a:pt x="74874" y="144947"/>
                </a:lnTo>
                <a:lnTo>
                  <a:pt x="79674" y="140147"/>
                </a:lnTo>
                <a:lnTo>
                  <a:pt x="85435" y="136321"/>
                </a:lnTo>
                <a:lnTo>
                  <a:pt x="89275" y="130545"/>
                </a:lnTo>
                <a:lnTo>
                  <a:pt x="91196" y="124800"/>
                </a:lnTo>
                <a:lnTo>
                  <a:pt x="94076" y="118079"/>
                </a:lnTo>
                <a:lnTo>
                  <a:pt x="95996" y="110398"/>
                </a:lnTo>
                <a:lnTo>
                  <a:pt x="95996" y="95996"/>
                </a:lnTo>
                <a:lnTo>
                  <a:pt x="95036" y="90236"/>
                </a:lnTo>
                <a:lnTo>
                  <a:pt x="92156" y="84475"/>
                </a:lnTo>
                <a:lnTo>
                  <a:pt x="90236" y="79674"/>
                </a:lnTo>
                <a:lnTo>
                  <a:pt x="86395" y="74874"/>
                </a:lnTo>
                <a:lnTo>
                  <a:pt x="82555" y="71033"/>
                </a:lnTo>
                <a:lnTo>
                  <a:pt x="77754" y="67193"/>
                </a:lnTo>
                <a:lnTo>
                  <a:pt x="72969" y="64312"/>
                </a:lnTo>
                <a:lnTo>
                  <a:pt x="66248" y="62392"/>
                </a:lnTo>
                <a:lnTo>
                  <a:pt x="59527" y="60472"/>
                </a:lnTo>
                <a:lnTo>
                  <a:pt x="51846" y="59512"/>
                </a:lnTo>
                <a:lnTo>
                  <a:pt x="24963" y="59512"/>
                </a:lnTo>
                <a:lnTo>
                  <a:pt x="24963" y="17282"/>
                </a:lnTo>
                <a:lnTo>
                  <a:pt x="83515" y="17282"/>
                </a:lnTo>
                <a:lnTo>
                  <a:pt x="84475" y="16322"/>
                </a:lnTo>
                <a:lnTo>
                  <a:pt x="85435" y="15361"/>
                </a:lnTo>
                <a:lnTo>
                  <a:pt x="86395" y="13441"/>
                </a:lnTo>
                <a:lnTo>
                  <a:pt x="86395" y="4800"/>
                </a:lnTo>
                <a:lnTo>
                  <a:pt x="85435" y="3840"/>
                </a:lnTo>
                <a:lnTo>
                  <a:pt x="85435" y="1920"/>
                </a:lnTo>
                <a:lnTo>
                  <a:pt x="84475" y="960"/>
                </a:lnTo>
                <a:lnTo>
                  <a:pt x="83515" y="0"/>
                </a:lnTo>
                <a:lnTo>
                  <a:pt x="12481" y="0"/>
                </a:lnTo>
                <a:lnTo>
                  <a:pt x="10561" y="960"/>
                </a:lnTo>
                <a:lnTo>
                  <a:pt x="9601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" name="object 235"/>
          <p:cNvSpPr/>
          <p:nvPr/>
        </p:nvSpPr>
        <p:spPr>
          <a:xfrm>
            <a:off x="3736436" y="6966554"/>
            <a:ext cx="100812" cy="154564"/>
          </a:xfrm>
          <a:custGeom>
            <a:avLst/>
            <a:gdLst/>
            <a:ahLst/>
            <a:cxnLst/>
            <a:rect l="l" t="t" r="r" b="b"/>
            <a:pathLst>
              <a:path w="100812" h="154564">
                <a:moveTo>
                  <a:pt x="21122" y="3840"/>
                </a:moveTo>
                <a:lnTo>
                  <a:pt x="20162" y="2880"/>
                </a:lnTo>
                <a:lnTo>
                  <a:pt x="20162" y="1935"/>
                </a:lnTo>
                <a:lnTo>
                  <a:pt x="19202" y="960"/>
                </a:lnTo>
                <a:lnTo>
                  <a:pt x="18242" y="960"/>
                </a:lnTo>
                <a:lnTo>
                  <a:pt x="16322" y="0"/>
                </a:lnTo>
                <a:lnTo>
                  <a:pt x="3840" y="0"/>
                </a:lnTo>
                <a:lnTo>
                  <a:pt x="2895" y="960"/>
                </a:lnTo>
                <a:lnTo>
                  <a:pt x="1935" y="960"/>
                </a:lnTo>
                <a:lnTo>
                  <a:pt x="960" y="1935"/>
                </a:lnTo>
                <a:lnTo>
                  <a:pt x="0" y="2880"/>
                </a:lnTo>
                <a:lnTo>
                  <a:pt x="0" y="4800"/>
                </a:lnTo>
                <a:lnTo>
                  <a:pt x="960" y="5775"/>
                </a:lnTo>
                <a:lnTo>
                  <a:pt x="960" y="7680"/>
                </a:lnTo>
                <a:lnTo>
                  <a:pt x="39364" y="108478"/>
                </a:lnTo>
                <a:lnTo>
                  <a:pt x="39364" y="110398"/>
                </a:lnTo>
                <a:lnTo>
                  <a:pt x="40325" y="110398"/>
                </a:lnTo>
                <a:lnTo>
                  <a:pt x="41285" y="111358"/>
                </a:lnTo>
                <a:lnTo>
                  <a:pt x="41285" y="112318"/>
                </a:lnTo>
                <a:lnTo>
                  <a:pt x="42245" y="112318"/>
                </a:lnTo>
                <a:lnTo>
                  <a:pt x="27843" y="148803"/>
                </a:lnTo>
                <a:lnTo>
                  <a:pt x="26883" y="149763"/>
                </a:lnTo>
                <a:lnTo>
                  <a:pt x="26883" y="152643"/>
                </a:lnTo>
                <a:lnTo>
                  <a:pt x="27843" y="152643"/>
                </a:lnTo>
                <a:lnTo>
                  <a:pt x="27843" y="153603"/>
                </a:lnTo>
                <a:lnTo>
                  <a:pt x="28803" y="153603"/>
                </a:lnTo>
                <a:lnTo>
                  <a:pt x="29763" y="154564"/>
                </a:lnTo>
                <a:lnTo>
                  <a:pt x="43205" y="154564"/>
                </a:lnTo>
                <a:lnTo>
                  <a:pt x="45125" y="153603"/>
                </a:lnTo>
                <a:lnTo>
                  <a:pt x="47045" y="152643"/>
                </a:lnTo>
                <a:lnTo>
                  <a:pt x="48005" y="152643"/>
                </a:lnTo>
                <a:lnTo>
                  <a:pt x="48005" y="150723"/>
                </a:lnTo>
                <a:lnTo>
                  <a:pt x="62407" y="112318"/>
                </a:lnTo>
                <a:lnTo>
                  <a:pt x="100812" y="7680"/>
                </a:lnTo>
                <a:lnTo>
                  <a:pt x="100812" y="1935"/>
                </a:lnTo>
                <a:lnTo>
                  <a:pt x="99852" y="1935"/>
                </a:lnTo>
                <a:lnTo>
                  <a:pt x="98877" y="960"/>
                </a:lnTo>
                <a:lnTo>
                  <a:pt x="96972" y="0"/>
                </a:lnTo>
                <a:lnTo>
                  <a:pt x="85450" y="0"/>
                </a:lnTo>
                <a:lnTo>
                  <a:pt x="84490" y="960"/>
                </a:lnTo>
                <a:lnTo>
                  <a:pt x="82570" y="960"/>
                </a:lnTo>
                <a:lnTo>
                  <a:pt x="82570" y="1935"/>
                </a:lnTo>
                <a:lnTo>
                  <a:pt x="81610" y="2880"/>
                </a:lnTo>
                <a:lnTo>
                  <a:pt x="81610" y="3840"/>
                </a:lnTo>
                <a:lnTo>
                  <a:pt x="51846" y="89291"/>
                </a:lnTo>
                <a:lnTo>
                  <a:pt x="21122" y="4800"/>
                </a:lnTo>
                <a:lnTo>
                  <a:pt x="21122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" name="object 236"/>
          <p:cNvSpPr/>
          <p:nvPr/>
        </p:nvSpPr>
        <p:spPr>
          <a:xfrm>
            <a:off x="3870838" y="6969434"/>
            <a:ext cx="8641" cy="34564"/>
          </a:xfrm>
          <a:custGeom>
            <a:avLst/>
            <a:gdLst/>
            <a:ahLst/>
            <a:cxnLst/>
            <a:rect l="l" t="t" r="r" b="b"/>
            <a:pathLst>
              <a:path w="8641" h="34564">
                <a:moveTo>
                  <a:pt x="0" y="34564"/>
                </a:moveTo>
                <a:lnTo>
                  <a:pt x="960" y="30723"/>
                </a:lnTo>
                <a:lnTo>
                  <a:pt x="2880" y="26883"/>
                </a:lnTo>
                <a:lnTo>
                  <a:pt x="4800" y="23042"/>
                </a:lnTo>
                <a:lnTo>
                  <a:pt x="8641" y="0"/>
                </a:lnTo>
                <a:lnTo>
                  <a:pt x="1920" y="1920"/>
                </a:lnTo>
                <a:lnTo>
                  <a:pt x="0" y="3456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" name="object 237"/>
          <p:cNvSpPr/>
          <p:nvPr/>
        </p:nvSpPr>
        <p:spPr>
          <a:xfrm>
            <a:off x="3849715" y="6964649"/>
            <a:ext cx="96956" cy="116144"/>
          </a:xfrm>
          <a:custGeom>
            <a:avLst/>
            <a:gdLst/>
            <a:ahLst/>
            <a:cxnLst/>
            <a:rect l="l" t="t" r="r" b="b"/>
            <a:pathLst>
              <a:path w="96956" h="116144">
                <a:moveTo>
                  <a:pt x="42245" y="0"/>
                </a:moveTo>
                <a:lnTo>
                  <a:pt x="35524" y="1905"/>
                </a:lnTo>
                <a:lnTo>
                  <a:pt x="29763" y="4785"/>
                </a:lnTo>
                <a:lnTo>
                  <a:pt x="25923" y="27828"/>
                </a:lnTo>
                <a:lnTo>
                  <a:pt x="27843" y="24947"/>
                </a:lnTo>
                <a:lnTo>
                  <a:pt x="30723" y="22067"/>
                </a:lnTo>
                <a:lnTo>
                  <a:pt x="33604" y="20147"/>
                </a:lnTo>
                <a:lnTo>
                  <a:pt x="37444" y="18227"/>
                </a:lnTo>
                <a:lnTo>
                  <a:pt x="40325" y="16306"/>
                </a:lnTo>
                <a:lnTo>
                  <a:pt x="45125" y="15346"/>
                </a:lnTo>
                <a:lnTo>
                  <a:pt x="58567" y="15346"/>
                </a:lnTo>
                <a:lnTo>
                  <a:pt x="66248" y="18227"/>
                </a:lnTo>
                <a:lnTo>
                  <a:pt x="71048" y="23987"/>
                </a:lnTo>
                <a:lnTo>
                  <a:pt x="75834" y="29748"/>
                </a:lnTo>
                <a:lnTo>
                  <a:pt x="77769" y="38389"/>
                </a:lnTo>
                <a:lnTo>
                  <a:pt x="77769" y="47990"/>
                </a:lnTo>
                <a:lnTo>
                  <a:pt x="20162" y="47990"/>
                </a:lnTo>
                <a:lnTo>
                  <a:pt x="20162" y="44150"/>
                </a:lnTo>
                <a:lnTo>
                  <a:pt x="21122" y="39349"/>
                </a:lnTo>
                <a:lnTo>
                  <a:pt x="23042" y="6705"/>
                </a:lnTo>
                <a:lnTo>
                  <a:pt x="18242" y="10546"/>
                </a:lnTo>
                <a:lnTo>
                  <a:pt x="13441" y="16306"/>
                </a:lnTo>
                <a:lnTo>
                  <a:pt x="8641" y="21107"/>
                </a:lnTo>
                <a:lnTo>
                  <a:pt x="5760" y="26868"/>
                </a:lnTo>
                <a:lnTo>
                  <a:pt x="2880" y="34549"/>
                </a:lnTo>
                <a:lnTo>
                  <a:pt x="960" y="41269"/>
                </a:lnTo>
                <a:lnTo>
                  <a:pt x="0" y="49911"/>
                </a:lnTo>
                <a:lnTo>
                  <a:pt x="0" y="68153"/>
                </a:lnTo>
                <a:lnTo>
                  <a:pt x="960" y="76794"/>
                </a:lnTo>
                <a:lnTo>
                  <a:pt x="2880" y="83515"/>
                </a:lnTo>
                <a:lnTo>
                  <a:pt x="5760" y="91196"/>
                </a:lnTo>
                <a:lnTo>
                  <a:pt x="8641" y="96941"/>
                </a:lnTo>
                <a:lnTo>
                  <a:pt x="13441" y="101757"/>
                </a:lnTo>
                <a:lnTo>
                  <a:pt x="17282" y="106542"/>
                </a:lnTo>
                <a:lnTo>
                  <a:pt x="23042" y="110383"/>
                </a:lnTo>
                <a:lnTo>
                  <a:pt x="29763" y="112303"/>
                </a:lnTo>
                <a:lnTo>
                  <a:pt x="36484" y="115183"/>
                </a:lnTo>
                <a:lnTo>
                  <a:pt x="44165" y="116144"/>
                </a:lnTo>
                <a:lnTo>
                  <a:pt x="62407" y="116144"/>
                </a:lnTo>
                <a:lnTo>
                  <a:pt x="66248" y="115183"/>
                </a:lnTo>
                <a:lnTo>
                  <a:pt x="71048" y="114223"/>
                </a:lnTo>
                <a:lnTo>
                  <a:pt x="74889" y="113263"/>
                </a:lnTo>
                <a:lnTo>
                  <a:pt x="78714" y="112303"/>
                </a:lnTo>
                <a:lnTo>
                  <a:pt x="81610" y="111343"/>
                </a:lnTo>
                <a:lnTo>
                  <a:pt x="84490" y="110383"/>
                </a:lnTo>
                <a:lnTo>
                  <a:pt x="86395" y="109438"/>
                </a:lnTo>
                <a:lnTo>
                  <a:pt x="88331" y="108463"/>
                </a:lnTo>
                <a:lnTo>
                  <a:pt x="90236" y="108463"/>
                </a:lnTo>
                <a:lnTo>
                  <a:pt x="90236" y="107502"/>
                </a:lnTo>
                <a:lnTo>
                  <a:pt x="91196" y="107502"/>
                </a:lnTo>
                <a:lnTo>
                  <a:pt x="91196" y="106542"/>
                </a:lnTo>
                <a:lnTo>
                  <a:pt x="92171" y="105597"/>
                </a:lnTo>
                <a:lnTo>
                  <a:pt x="92171" y="94061"/>
                </a:lnTo>
                <a:lnTo>
                  <a:pt x="91196" y="94061"/>
                </a:lnTo>
                <a:lnTo>
                  <a:pt x="91196" y="93101"/>
                </a:lnTo>
                <a:lnTo>
                  <a:pt x="90236" y="93101"/>
                </a:lnTo>
                <a:lnTo>
                  <a:pt x="90236" y="92156"/>
                </a:lnTo>
                <a:lnTo>
                  <a:pt x="88331" y="92156"/>
                </a:lnTo>
                <a:lnTo>
                  <a:pt x="87355" y="93101"/>
                </a:lnTo>
                <a:lnTo>
                  <a:pt x="85450" y="94061"/>
                </a:lnTo>
                <a:lnTo>
                  <a:pt x="83515" y="95036"/>
                </a:lnTo>
                <a:lnTo>
                  <a:pt x="80650" y="95981"/>
                </a:lnTo>
                <a:lnTo>
                  <a:pt x="77769" y="96941"/>
                </a:lnTo>
                <a:lnTo>
                  <a:pt x="74889" y="97917"/>
                </a:lnTo>
                <a:lnTo>
                  <a:pt x="71993" y="98877"/>
                </a:lnTo>
                <a:lnTo>
                  <a:pt x="68168" y="99822"/>
                </a:lnTo>
                <a:lnTo>
                  <a:pt x="64328" y="99822"/>
                </a:lnTo>
                <a:lnTo>
                  <a:pt x="59527" y="100782"/>
                </a:lnTo>
                <a:lnTo>
                  <a:pt x="48006" y="100782"/>
                </a:lnTo>
                <a:lnTo>
                  <a:pt x="43205" y="99822"/>
                </a:lnTo>
                <a:lnTo>
                  <a:pt x="38404" y="97917"/>
                </a:lnTo>
                <a:lnTo>
                  <a:pt x="33604" y="95981"/>
                </a:lnTo>
                <a:lnTo>
                  <a:pt x="30723" y="93101"/>
                </a:lnTo>
                <a:lnTo>
                  <a:pt x="27843" y="90220"/>
                </a:lnTo>
                <a:lnTo>
                  <a:pt x="24963" y="86380"/>
                </a:lnTo>
                <a:lnTo>
                  <a:pt x="23042" y="82539"/>
                </a:lnTo>
                <a:lnTo>
                  <a:pt x="22082" y="77754"/>
                </a:lnTo>
                <a:lnTo>
                  <a:pt x="21122" y="72953"/>
                </a:lnTo>
                <a:lnTo>
                  <a:pt x="20162" y="68153"/>
                </a:lnTo>
                <a:lnTo>
                  <a:pt x="20162" y="62392"/>
                </a:lnTo>
                <a:lnTo>
                  <a:pt x="91196" y="62392"/>
                </a:lnTo>
                <a:lnTo>
                  <a:pt x="93116" y="61432"/>
                </a:lnTo>
                <a:lnTo>
                  <a:pt x="95036" y="60472"/>
                </a:lnTo>
                <a:lnTo>
                  <a:pt x="95996" y="58552"/>
                </a:lnTo>
                <a:lnTo>
                  <a:pt x="96956" y="56631"/>
                </a:lnTo>
                <a:lnTo>
                  <a:pt x="96956" y="43190"/>
                </a:lnTo>
                <a:lnTo>
                  <a:pt x="95996" y="36469"/>
                </a:lnTo>
                <a:lnTo>
                  <a:pt x="94076" y="30708"/>
                </a:lnTo>
                <a:lnTo>
                  <a:pt x="92171" y="24947"/>
                </a:lnTo>
                <a:lnTo>
                  <a:pt x="90236" y="19187"/>
                </a:lnTo>
                <a:lnTo>
                  <a:pt x="86395" y="15346"/>
                </a:lnTo>
                <a:lnTo>
                  <a:pt x="82555" y="10546"/>
                </a:lnTo>
                <a:lnTo>
                  <a:pt x="77769" y="6705"/>
                </a:lnTo>
                <a:lnTo>
                  <a:pt x="71993" y="4785"/>
                </a:lnTo>
                <a:lnTo>
                  <a:pt x="65288" y="1905"/>
                </a:lnTo>
                <a:lnTo>
                  <a:pt x="58567" y="0"/>
                </a:lnTo>
                <a:lnTo>
                  <a:pt x="42245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" name="object 238"/>
          <p:cNvSpPr/>
          <p:nvPr/>
        </p:nvSpPr>
        <p:spPr>
          <a:xfrm>
            <a:off x="3968755" y="7052965"/>
            <a:ext cx="25923" cy="115183"/>
          </a:xfrm>
          <a:custGeom>
            <a:avLst/>
            <a:gdLst/>
            <a:ahLst/>
            <a:cxnLst/>
            <a:rect l="l" t="t" r="r" b="b"/>
            <a:pathLst>
              <a:path w="25923" h="115183">
                <a:moveTo>
                  <a:pt x="22082" y="4785"/>
                </a:moveTo>
                <a:lnTo>
                  <a:pt x="20162" y="0"/>
                </a:lnTo>
                <a:lnTo>
                  <a:pt x="22082" y="25908"/>
                </a:lnTo>
                <a:lnTo>
                  <a:pt x="25923" y="26868"/>
                </a:lnTo>
                <a:lnTo>
                  <a:pt x="24963" y="7665"/>
                </a:lnTo>
                <a:lnTo>
                  <a:pt x="22082" y="4785"/>
                </a:lnTo>
                <a:close/>
              </a:path>
              <a:path w="25923" h="115183">
                <a:moveTo>
                  <a:pt x="80634" y="-74889"/>
                </a:moveTo>
                <a:lnTo>
                  <a:pt x="77754" y="-77769"/>
                </a:lnTo>
                <a:lnTo>
                  <a:pt x="74874" y="-81610"/>
                </a:lnTo>
                <a:lnTo>
                  <a:pt x="70073" y="-83530"/>
                </a:lnTo>
                <a:lnTo>
                  <a:pt x="64328" y="-85450"/>
                </a:lnTo>
                <a:lnTo>
                  <a:pt x="59527" y="-87355"/>
                </a:lnTo>
                <a:lnTo>
                  <a:pt x="52806" y="-88315"/>
                </a:lnTo>
                <a:lnTo>
                  <a:pt x="41285" y="-88315"/>
                </a:lnTo>
                <a:lnTo>
                  <a:pt x="37444" y="-87355"/>
                </a:lnTo>
                <a:lnTo>
                  <a:pt x="33604" y="-86410"/>
                </a:lnTo>
                <a:lnTo>
                  <a:pt x="29763" y="-86410"/>
                </a:lnTo>
                <a:lnTo>
                  <a:pt x="25923" y="-85450"/>
                </a:lnTo>
                <a:lnTo>
                  <a:pt x="22082" y="-83530"/>
                </a:lnTo>
                <a:lnTo>
                  <a:pt x="19202" y="-82570"/>
                </a:lnTo>
                <a:lnTo>
                  <a:pt x="16322" y="-81610"/>
                </a:lnTo>
                <a:lnTo>
                  <a:pt x="13441" y="-80634"/>
                </a:lnTo>
                <a:lnTo>
                  <a:pt x="10561" y="-78729"/>
                </a:lnTo>
                <a:lnTo>
                  <a:pt x="8641" y="-77769"/>
                </a:lnTo>
                <a:lnTo>
                  <a:pt x="7680" y="-76794"/>
                </a:lnTo>
                <a:lnTo>
                  <a:pt x="6720" y="-75849"/>
                </a:lnTo>
                <a:lnTo>
                  <a:pt x="5760" y="-74889"/>
                </a:lnTo>
                <a:lnTo>
                  <a:pt x="5760" y="-63367"/>
                </a:lnTo>
                <a:lnTo>
                  <a:pt x="6720" y="-63367"/>
                </a:lnTo>
                <a:lnTo>
                  <a:pt x="6720" y="-62407"/>
                </a:lnTo>
                <a:lnTo>
                  <a:pt x="7680" y="-62407"/>
                </a:lnTo>
                <a:lnTo>
                  <a:pt x="7680" y="-61447"/>
                </a:lnTo>
                <a:lnTo>
                  <a:pt x="10561" y="-61447"/>
                </a:lnTo>
                <a:lnTo>
                  <a:pt x="11521" y="-62407"/>
                </a:lnTo>
                <a:lnTo>
                  <a:pt x="13441" y="-63367"/>
                </a:lnTo>
                <a:lnTo>
                  <a:pt x="15361" y="-64328"/>
                </a:lnTo>
                <a:lnTo>
                  <a:pt x="18242" y="-65288"/>
                </a:lnTo>
                <a:lnTo>
                  <a:pt x="21122" y="-67208"/>
                </a:lnTo>
                <a:lnTo>
                  <a:pt x="24002" y="-68168"/>
                </a:lnTo>
                <a:lnTo>
                  <a:pt x="26883" y="-69128"/>
                </a:lnTo>
                <a:lnTo>
                  <a:pt x="30723" y="-70088"/>
                </a:lnTo>
                <a:lnTo>
                  <a:pt x="34564" y="-72008"/>
                </a:lnTo>
                <a:lnTo>
                  <a:pt x="51846" y="-72008"/>
                </a:lnTo>
                <a:lnTo>
                  <a:pt x="54711" y="-71048"/>
                </a:lnTo>
                <a:lnTo>
                  <a:pt x="57591" y="-69128"/>
                </a:lnTo>
                <a:lnTo>
                  <a:pt x="60487" y="-68168"/>
                </a:lnTo>
                <a:lnTo>
                  <a:pt x="62392" y="-66248"/>
                </a:lnTo>
                <a:lnTo>
                  <a:pt x="64328" y="-63367"/>
                </a:lnTo>
                <a:lnTo>
                  <a:pt x="65272" y="-61447"/>
                </a:lnTo>
                <a:lnTo>
                  <a:pt x="66233" y="-58567"/>
                </a:lnTo>
                <a:lnTo>
                  <a:pt x="67208" y="-54726"/>
                </a:lnTo>
                <a:lnTo>
                  <a:pt x="68153" y="-51846"/>
                </a:lnTo>
                <a:lnTo>
                  <a:pt x="68153" y="-39364"/>
                </a:lnTo>
                <a:lnTo>
                  <a:pt x="45125" y="-39364"/>
                </a:lnTo>
                <a:lnTo>
                  <a:pt x="37444" y="-38404"/>
                </a:lnTo>
                <a:lnTo>
                  <a:pt x="30723" y="-36484"/>
                </a:lnTo>
                <a:lnTo>
                  <a:pt x="24963" y="-35524"/>
                </a:lnTo>
                <a:lnTo>
                  <a:pt x="19202" y="-33604"/>
                </a:lnTo>
                <a:lnTo>
                  <a:pt x="14401" y="-30723"/>
                </a:lnTo>
                <a:lnTo>
                  <a:pt x="9601" y="-27843"/>
                </a:lnTo>
                <a:lnTo>
                  <a:pt x="6720" y="-24002"/>
                </a:lnTo>
                <a:lnTo>
                  <a:pt x="3840" y="-19202"/>
                </a:lnTo>
                <a:lnTo>
                  <a:pt x="1920" y="-15361"/>
                </a:lnTo>
                <a:lnTo>
                  <a:pt x="0" y="-9616"/>
                </a:lnTo>
                <a:lnTo>
                  <a:pt x="0" y="944"/>
                </a:lnTo>
                <a:lnTo>
                  <a:pt x="960" y="5745"/>
                </a:lnTo>
                <a:lnTo>
                  <a:pt x="2880" y="9601"/>
                </a:lnTo>
                <a:lnTo>
                  <a:pt x="4800" y="13441"/>
                </a:lnTo>
                <a:lnTo>
                  <a:pt x="7680" y="17282"/>
                </a:lnTo>
                <a:lnTo>
                  <a:pt x="10561" y="19187"/>
                </a:lnTo>
                <a:lnTo>
                  <a:pt x="13441" y="22067"/>
                </a:lnTo>
                <a:lnTo>
                  <a:pt x="17282" y="23987"/>
                </a:lnTo>
                <a:lnTo>
                  <a:pt x="22082" y="25908"/>
                </a:lnTo>
                <a:lnTo>
                  <a:pt x="20162" y="0"/>
                </a:lnTo>
                <a:lnTo>
                  <a:pt x="20162" y="-8641"/>
                </a:lnTo>
                <a:lnTo>
                  <a:pt x="21122" y="-11521"/>
                </a:lnTo>
                <a:lnTo>
                  <a:pt x="22082" y="-13441"/>
                </a:lnTo>
                <a:lnTo>
                  <a:pt x="23042" y="-16322"/>
                </a:lnTo>
                <a:lnTo>
                  <a:pt x="24963" y="-18242"/>
                </a:lnTo>
                <a:lnTo>
                  <a:pt x="27843" y="-20162"/>
                </a:lnTo>
                <a:lnTo>
                  <a:pt x="30723" y="-22082"/>
                </a:lnTo>
                <a:lnTo>
                  <a:pt x="33604" y="-23042"/>
                </a:lnTo>
                <a:lnTo>
                  <a:pt x="37444" y="-24002"/>
                </a:lnTo>
                <a:lnTo>
                  <a:pt x="41285" y="-24963"/>
                </a:lnTo>
                <a:lnTo>
                  <a:pt x="68153" y="-24963"/>
                </a:lnTo>
                <a:lnTo>
                  <a:pt x="68153" y="-2880"/>
                </a:lnTo>
                <a:lnTo>
                  <a:pt x="63367" y="2880"/>
                </a:lnTo>
                <a:lnTo>
                  <a:pt x="58552" y="6720"/>
                </a:lnTo>
                <a:lnTo>
                  <a:pt x="53766" y="8625"/>
                </a:lnTo>
                <a:lnTo>
                  <a:pt x="49926" y="11506"/>
                </a:lnTo>
                <a:lnTo>
                  <a:pt x="45125" y="12466"/>
                </a:lnTo>
                <a:lnTo>
                  <a:pt x="33604" y="12466"/>
                </a:lnTo>
                <a:lnTo>
                  <a:pt x="28803" y="11506"/>
                </a:lnTo>
                <a:lnTo>
                  <a:pt x="24963" y="7665"/>
                </a:lnTo>
                <a:lnTo>
                  <a:pt x="25923" y="26868"/>
                </a:lnTo>
                <a:lnTo>
                  <a:pt x="31683" y="27828"/>
                </a:lnTo>
                <a:lnTo>
                  <a:pt x="43205" y="27828"/>
                </a:lnTo>
                <a:lnTo>
                  <a:pt x="48966" y="26868"/>
                </a:lnTo>
                <a:lnTo>
                  <a:pt x="54711" y="23987"/>
                </a:lnTo>
                <a:lnTo>
                  <a:pt x="60487" y="21122"/>
                </a:lnTo>
                <a:lnTo>
                  <a:pt x="66233" y="17282"/>
                </a:lnTo>
                <a:lnTo>
                  <a:pt x="70073" y="12466"/>
                </a:lnTo>
                <a:lnTo>
                  <a:pt x="70073" y="23987"/>
                </a:lnTo>
                <a:lnTo>
                  <a:pt x="71048" y="24947"/>
                </a:lnTo>
                <a:lnTo>
                  <a:pt x="71993" y="25908"/>
                </a:lnTo>
                <a:lnTo>
                  <a:pt x="74874" y="25908"/>
                </a:lnTo>
                <a:lnTo>
                  <a:pt x="76794" y="26868"/>
                </a:lnTo>
                <a:lnTo>
                  <a:pt x="80634" y="26868"/>
                </a:lnTo>
                <a:lnTo>
                  <a:pt x="82555" y="25908"/>
                </a:lnTo>
                <a:lnTo>
                  <a:pt x="85435" y="25908"/>
                </a:lnTo>
                <a:lnTo>
                  <a:pt x="86395" y="24947"/>
                </a:lnTo>
                <a:lnTo>
                  <a:pt x="87355" y="24947"/>
                </a:lnTo>
                <a:lnTo>
                  <a:pt x="87355" y="-54726"/>
                </a:lnTo>
                <a:lnTo>
                  <a:pt x="86395" y="-60487"/>
                </a:lnTo>
                <a:lnTo>
                  <a:pt x="84475" y="-65288"/>
                </a:lnTo>
                <a:lnTo>
                  <a:pt x="83515" y="-70088"/>
                </a:lnTo>
                <a:lnTo>
                  <a:pt x="80634" y="-7488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" name="object 239"/>
          <p:cNvSpPr/>
          <p:nvPr/>
        </p:nvSpPr>
        <p:spPr>
          <a:xfrm>
            <a:off x="4091635" y="6964649"/>
            <a:ext cx="61432" cy="115183"/>
          </a:xfrm>
          <a:custGeom>
            <a:avLst/>
            <a:gdLst/>
            <a:ahLst/>
            <a:cxnLst/>
            <a:rect l="l" t="t" r="r" b="b"/>
            <a:pathLst>
              <a:path w="61432" h="115183">
                <a:moveTo>
                  <a:pt x="17282" y="21107"/>
                </a:moveTo>
                <a:lnTo>
                  <a:pt x="17282" y="4785"/>
                </a:lnTo>
                <a:lnTo>
                  <a:pt x="16322" y="3840"/>
                </a:lnTo>
                <a:lnTo>
                  <a:pt x="16322" y="2865"/>
                </a:lnTo>
                <a:lnTo>
                  <a:pt x="14401" y="2865"/>
                </a:lnTo>
                <a:lnTo>
                  <a:pt x="13441" y="1905"/>
                </a:lnTo>
                <a:lnTo>
                  <a:pt x="2880" y="1905"/>
                </a:lnTo>
                <a:lnTo>
                  <a:pt x="1920" y="2865"/>
                </a:lnTo>
                <a:lnTo>
                  <a:pt x="960" y="2865"/>
                </a:lnTo>
                <a:lnTo>
                  <a:pt x="0" y="3840"/>
                </a:lnTo>
                <a:lnTo>
                  <a:pt x="0" y="113263"/>
                </a:lnTo>
                <a:lnTo>
                  <a:pt x="960" y="113263"/>
                </a:lnTo>
                <a:lnTo>
                  <a:pt x="1920" y="114223"/>
                </a:lnTo>
                <a:lnTo>
                  <a:pt x="4800" y="114223"/>
                </a:lnTo>
                <a:lnTo>
                  <a:pt x="5760" y="115183"/>
                </a:lnTo>
                <a:lnTo>
                  <a:pt x="11521" y="115183"/>
                </a:lnTo>
                <a:lnTo>
                  <a:pt x="13441" y="114223"/>
                </a:lnTo>
                <a:lnTo>
                  <a:pt x="17282" y="114223"/>
                </a:lnTo>
                <a:lnTo>
                  <a:pt x="18242" y="113263"/>
                </a:lnTo>
                <a:lnTo>
                  <a:pt x="19187" y="112303"/>
                </a:lnTo>
                <a:lnTo>
                  <a:pt x="19187" y="41269"/>
                </a:lnTo>
                <a:lnTo>
                  <a:pt x="22082" y="37429"/>
                </a:lnTo>
                <a:lnTo>
                  <a:pt x="24003" y="33588"/>
                </a:lnTo>
                <a:lnTo>
                  <a:pt x="26883" y="30708"/>
                </a:lnTo>
                <a:lnTo>
                  <a:pt x="28803" y="27828"/>
                </a:lnTo>
                <a:lnTo>
                  <a:pt x="30723" y="25907"/>
                </a:lnTo>
                <a:lnTo>
                  <a:pt x="32628" y="23987"/>
                </a:lnTo>
                <a:lnTo>
                  <a:pt x="35524" y="22067"/>
                </a:lnTo>
                <a:lnTo>
                  <a:pt x="37429" y="20147"/>
                </a:lnTo>
                <a:lnTo>
                  <a:pt x="39364" y="20147"/>
                </a:lnTo>
                <a:lnTo>
                  <a:pt x="41269" y="19187"/>
                </a:lnTo>
                <a:lnTo>
                  <a:pt x="43190" y="18227"/>
                </a:lnTo>
                <a:lnTo>
                  <a:pt x="46085" y="18227"/>
                </a:lnTo>
                <a:lnTo>
                  <a:pt x="47990" y="19187"/>
                </a:lnTo>
                <a:lnTo>
                  <a:pt x="50871" y="19187"/>
                </a:lnTo>
                <a:lnTo>
                  <a:pt x="51831" y="20147"/>
                </a:lnTo>
                <a:lnTo>
                  <a:pt x="54711" y="20147"/>
                </a:lnTo>
                <a:lnTo>
                  <a:pt x="55671" y="21107"/>
                </a:lnTo>
                <a:lnTo>
                  <a:pt x="57591" y="21107"/>
                </a:lnTo>
                <a:lnTo>
                  <a:pt x="57591" y="22067"/>
                </a:lnTo>
                <a:lnTo>
                  <a:pt x="59512" y="22067"/>
                </a:lnTo>
                <a:lnTo>
                  <a:pt x="59512" y="21107"/>
                </a:lnTo>
                <a:lnTo>
                  <a:pt x="60472" y="21107"/>
                </a:lnTo>
                <a:lnTo>
                  <a:pt x="60472" y="20147"/>
                </a:lnTo>
                <a:lnTo>
                  <a:pt x="61432" y="19187"/>
                </a:lnTo>
                <a:lnTo>
                  <a:pt x="61432" y="4785"/>
                </a:lnTo>
                <a:lnTo>
                  <a:pt x="60472" y="4785"/>
                </a:lnTo>
                <a:lnTo>
                  <a:pt x="60472" y="3840"/>
                </a:lnTo>
                <a:lnTo>
                  <a:pt x="59512" y="3840"/>
                </a:lnTo>
                <a:lnTo>
                  <a:pt x="59512" y="2865"/>
                </a:lnTo>
                <a:lnTo>
                  <a:pt x="58552" y="2865"/>
                </a:lnTo>
                <a:lnTo>
                  <a:pt x="57591" y="1905"/>
                </a:lnTo>
                <a:lnTo>
                  <a:pt x="56631" y="1905"/>
                </a:lnTo>
                <a:lnTo>
                  <a:pt x="54711" y="960"/>
                </a:lnTo>
                <a:lnTo>
                  <a:pt x="49911" y="960"/>
                </a:lnTo>
                <a:lnTo>
                  <a:pt x="47990" y="0"/>
                </a:lnTo>
                <a:lnTo>
                  <a:pt x="44150" y="0"/>
                </a:lnTo>
                <a:lnTo>
                  <a:pt x="41269" y="960"/>
                </a:lnTo>
                <a:lnTo>
                  <a:pt x="39364" y="960"/>
                </a:lnTo>
                <a:lnTo>
                  <a:pt x="37429" y="1905"/>
                </a:lnTo>
                <a:lnTo>
                  <a:pt x="34564" y="2865"/>
                </a:lnTo>
                <a:lnTo>
                  <a:pt x="32628" y="4785"/>
                </a:lnTo>
                <a:lnTo>
                  <a:pt x="30723" y="5745"/>
                </a:lnTo>
                <a:lnTo>
                  <a:pt x="27843" y="7680"/>
                </a:lnTo>
                <a:lnTo>
                  <a:pt x="24963" y="10546"/>
                </a:lnTo>
                <a:lnTo>
                  <a:pt x="23042" y="13426"/>
                </a:lnTo>
                <a:lnTo>
                  <a:pt x="20162" y="16306"/>
                </a:lnTo>
                <a:lnTo>
                  <a:pt x="17282" y="2110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" name="object 240"/>
          <p:cNvSpPr/>
          <p:nvPr/>
        </p:nvSpPr>
        <p:spPr>
          <a:xfrm>
            <a:off x="4162668" y="6964649"/>
            <a:ext cx="74874" cy="116144"/>
          </a:xfrm>
          <a:custGeom>
            <a:avLst/>
            <a:gdLst/>
            <a:ahLst/>
            <a:cxnLst/>
            <a:rect l="l" t="t" r="r" b="b"/>
            <a:pathLst>
              <a:path w="74874" h="116144">
                <a:moveTo>
                  <a:pt x="70073" y="14386"/>
                </a:moveTo>
                <a:lnTo>
                  <a:pt x="69128" y="13426"/>
                </a:lnTo>
                <a:lnTo>
                  <a:pt x="69128" y="9585"/>
                </a:lnTo>
                <a:lnTo>
                  <a:pt x="68153" y="8625"/>
                </a:lnTo>
                <a:lnTo>
                  <a:pt x="67193" y="7680"/>
                </a:lnTo>
                <a:lnTo>
                  <a:pt x="66248" y="6705"/>
                </a:lnTo>
                <a:lnTo>
                  <a:pt x="65288" y="5745"/>
                </a:lnTo>
                <a:lnTo>
                  <a:pt x="63352" y="4785"/>
                </a:lnTo>
                <a:lnTo>
                  <a:pt x="61447" y="3840"/>
                </a:lnTo>
                <a:lnTo>
                  <a:pt x="59512" y="3840"/>
                </a:lnTo>
                <a:lnTo>
                  <a:pt x="57607" y="2865"/>
                </a:lnTo>
                <a:lnTo>
                  <a:pt x="54726" y="1905"/>
                </a:lnTo>
                <a:lnTo>
                  <a:pt x="52791" y="1905"/>
                </a:lnTo>
                <a:lnTo>
                  <a:pt x="49926" y="960"/>
                </a:lnTo>
                <a:lnTo>
                  <a:pt x="47045" y="960"/>
                </a:lnTo>
                <a:lnTo>
                  <a:pt x="44165" y="0"/>
                </a:lnTo>
                <a:lnTo>
                  <a:pt x="34564" y="0"/>
                </a:lnTo>
                <a:lnTo>
                  <a:pt x="28803" y="960"/>
                </a:lnTo>
                <a:lnTo>
                  <a:pt x="24003" y="2865"/>
                </a:lnTo>
                <a:lnTo>
                  <a:pt x="19202" y="4785"/>
                </a:lnTo>
                <a:lnTo>
                  <a:pt x="15361" y="6705"/>
                </a:lnTo>
                <a:lnTo>
                  <a:pt x="12481" y="9585"/>
                </a:lnTo>
                <a:lnTo>
                  <a:pt x="8641" y="12466"/>
                </a:lnTo>
                <a:lnTo>
                  <a:pt x="6720" y="16306"/>
                </a:lnTo>
                <a:lnTo>
                  <a:pt x="4800" y="20147"/>
                </a:lnTo>
                <a:lnTo>
                  <a:pt x="3840" y="23987"/>
                </a:lnTo>
                <a:lnTo>
                  <a:pt x="2880" y="27828"/>
                </a:lnTo>
                <a:lnTo>
                  <a:pt x="2880" y="36469"/>
                </a:lnTo>
                <a:lnTo>
                  <a:pt x="3840" y="40309"/>
                </a:lnTo>
                <a:lnTo>
                  <a:pt x="4800" y="44150"/>
                </a:lnTo>
                <a:lnTo>
                  <a:pt x="6720" y="47030"/>
                </a:lnTo>
                <a:lnTo>
                  <a:pt x="8641" y="49911"/>
                </a:lnTo>
                <a:lnTo>
                  <a:pt x="11521" y="52791"/>
                </a:lnTo>
                <a:lnTo>
                  <a:pt x="13441" y="54711"/>
                </a:lnTo>
                <a:lnTo>
                  <a:pt x="16322" y="56631"/>
                </a:lnTo>
                <a:lnTo>
                  <a:pt x="19202" y="58552"/>
                </a:lnTo>
                <a:lnTo>
                  <a:pt x="23042" y="60472"/>
                </a:lnTo>
                <a:lnTo>
                  <a:pt x="25923" y="61432"/>
                </a:lnTo>
                <a:lnTo>
                  <a:pt x="29763" y="63352"/>
                </a:lnTo>
                <a:lnTo>
                  <a:pt x="32644" y="64312"/>
                </a:lnTo>
                <a:lnTo>
                  <a:pt x="36484" y="66233"/>
                </a:lnTo>
                <a:lnTo>
                  <a:pt x="39364" y="67193"/>
                </a:lnTo>
                <a:lnTo>
                  <a:pt x="42245" y="68153"/>
                </a:lnTo>
                <a:lnTo>
                  <a:pt x="45125" y="69113"/>
                </a:lnTo>
                <a:lnTo>
                  <a:pt x="48006" y="71033"/>
                </a:lnTo>
                <a:lnTo>
                  <a:pt x="49926" y="72953"/>
                </a:lnTo>
                <a:lnTo>
                  <a:pt x="51846" y="74874"/>
                </a:lnTo>
                <a:lnTo>
                  <a:pt x="53766" y="76794"/>
                </a:lnTo>
                <a:lnTo>
                  <a:pt x="54726" y="78699"/>
                </a:lnTo>
                <a:lnTo>
                  <a:pt x="55686" y="80634"/>
                </a:lnTo>
                <a:lnTo>
                  <a:pt x="55686" y="89260"/>
                </a:lnTo>
                <a:lnTo>
                  <a:pt x="54726" y="91196"/>
                </a:lnTo>
                <a:lnTo>
                  <a:pt x="52791" y="93101"/>
                </a:lnTo>
                <a:lnTo>
                  <a:pt x="51846" y="95036"/>
                </a:lnTo>
                <a:lnTo>
                  <a:pt x="49926" y="96941"/>
                </a:lnTo>
                <a:lnTo>
                  <a:pt x="48006" y="97917"/>
                </a:lnTo>
                <a:lnTo>
                  <a:pt x="45125" y="98877"/>
                </a:lnTo>
                <a:lnTo>
                  <a:pt x="43205" y="99822"/>
                </a:lnTo>
                <a:lnTo>
                  <a:pt x="40325" y="100782"/>
                </a:lnTo>
                <a:lnTo>
                  <a:pt x="29763" y="100782"/>
                </a:lnTo>
                <a:lnTo>
                  <a:pt x="25923" y="99822"/>
                </a:lnTo>
                <a:lnTo>
                  <a:pt x="22082" y="98877"/>
                </a:lnTo>
                <a:lnTo>
                  <a:pt x="19202" y="97917"/>
                </a:lnTo>
                <a:lnTo>
                  <a:pt x="16322" y="96941"/>
                </a:lnTo>
                <a:lnTo>
                  <a:pt x="13441" y="95981"/>
                </a:lnTo>
                <a:lnTo>
                  <a:pt x="10561" y="94061"/>
                </a:lnTo>
                <a:lnTo>
                  <a:pt x="8641" y="93101"/>
                </a:lnTo>
                <a:lnTo>
                  <a:pt x="7680" y="92156"/>
                </a:lnTo>
                <a:lnTo>
                  <a:pt x="5760" y="91196"/>
                </a:lnTo>
                <a:lnTo>
                  <a:pt x="1920" y="91196"/>
                </a:lnTo>
                <a:lnTo>
                  <a:pt x="960" y="92156"/>
                </a:lnTo>
                <a:lnTo>
                  <a:pt x="960" y="94061"/>
                </a:lnTo>
                <a:lnTo>
                  <a:pt x="0" y="95036"/>
                </a:lnTo>
                <a:lnTo>
                  <a:pt x="0" y="102702"/>
                </a:lnTo>
                <a:lnTo>
                  <a:pt x="960" y="104622"/>
                </a:lnTo>
                <a:lnTo>
                  <a:pt x="960" y="105597"/>
                </a:lnTo>
                <a:lnTo>
                  <a:pt x="1920" y="107502"/>
                </a:lnTo>
                <a:lnTo>
                  <a:pt x="2880" y="107502"/>
                </a:lnTo>
                <a:lnTo>
                  <a:pt x="3840" y="108463"/>
                </a:lnTo>
                <a:lnTo>
                  <a:pt x="4800" y="109438"/>
                </a:lnTo>
                <a:lnTo>
                  <a:pt x="6720" y="110383"/>
                </a:lnTo>
                <a:lnTo>
                  <a:pt x="8641" y="111343"/>
                </a:lnTo>
                <a:lnTo>
                  <a:pt x="10561" y="112303"/>
                </a:lnTo>
                <a:lnTo>
                  <a:pt x="13441" y="113263"/>
                </a:lnTo>
                <a:lnTo>
                  <a:pt x="16322" y="114223"/>
                </a:lnTo>
                <a:lnTo>
                  <a:pt x="19202" y="115183"/>
                </a:lnTo>
                <a:lnTo>
                  <a:pt x="23042" y="115183"/>
                </a:lnTo>
                <a:lnTo>
                  <a:pt x="25923" y="116144"/>
                </a:lnTo>
                <a:lnTo>
                  <a:pt x="39364" y="116144"/>
                </a:lnTo>
                <a:lnTo>
                  <a:pt x="45125" y="115183"/>
                </a:lnTo>
                <a:lnTo>
                  <a:pt x="49926" y="114223"/>
                </a:lnTo>
                <a:lnTo>
                  <a:pt x="55686" y="112303"/>
                </a:lnTo>
                <a:lnTo>
                  <a:pt x="59512" y="110383"/>
                </a:lnTo>
                <a:lnTo>
                  <a:pt x="63352" y="107502"/>
                </a:lnTo>
                <a:lnTo>
                  <a:pt x="67193" y="104622"/>
                </a:lnTo>
                <a:lnTo>
                  <a:pt x="70073" y="100782"/>
                </a:lnTo>
                <a:lnTo>
                  <a:pt x="71993" y="96941"/>
                </a:lnTo>
                <a:lnTo>
                  <a:pt x="73913" y="92156"/>
                </a:lnTo>
                <a:lnTo>
                  <a:pt x="74874" y="87355"/>
                </a:lnTo>
                <a:lnTo>
                  <a:pt x="74874" y="77754"/>
                </a:lnTo>
                <a:lnTo>
                  <a:pt x="73913" y="73913"/>
                </a:lnTo>
                <a:lnTo>
                  <a:pt x="72969" y="71033"/>
                </a:lnTo>
                <a:lnTo>
                  <a:pt x="71033" y="67193"/>
                </a:lnTo>
                <a:lnTo>
                  <a:pt x="69128" y="64312"/>
                </a:lnTo>
                <a:lnTo>
                  <a:pt x="66248" y="62392"/>
                </a:lnTo>
                <a:lnTo>
                  <a:pt x="64312" y="59512"/>
                </a:lnTo>
                <a:lnTo>
                  <a:pt x="61447" y="57591"/>
                </a:lnTo>
                <a:lnTo>
                  <a:pt x="57607" y="56631"/>
                </a:lnTo>
                <a:lnTo>
                  <a:pt x="54726" y="54711"/>
                </a:lnTo>
                <a:lnTo>
                  <a:pt x="51846" y="52791"/>
                </a:lnTo>
                <a:lnTo>
                  <a:pt x="48006" y="51831"/>
                </a:lnTo>
                <a:lnTo>
                  <a:pt x="45125" y="50871"/>
                </a:lnTo>
                <a:lnTo>
                  <a:pt x="41285" y="48950"/>
                </a:lnTo>
                <a:lnTo>
                  <a:pt x="38404" y="47990"/>
                </a:lnTo>
                <a:lnTo>
                  <a:pt x="35524" y="47030"/>
                </a:lnTo>
                <a:lnTo>
                  <a:pt x="32644" y="45110"/>
                </a:lnTo>
                <a:lnTo>
                  <a:pt x="29763" y="44150"/>
                </a:lnTo>
                <a:lnTo>
                  <a:pt x="26883" y="42230"/>
                </a:lnTo>
                <a:lnTo>
                  <a:pt x="24963" y="40309"/>
                </a:lnTo>
                <a:lnTo>
                  <a:pt x="24003" y="38389"/>
                </a:lnTo>
                <a:lnTo>
                  <a:pt x="22082" y="36469"/>
                </a:lnTo>
                <a:lnTo>
                  <a:pt x="21122" y="33588"/>
                </a:lnTo>
                <a:lnTo>
                  <a:pt x="21122" y="28788"/>
                </a:lnTo>
                <a:lnTo>
                  <a:pt x="22082" y="25907"/>
                </a:lnTo>
                <a:lnTo>
                  <a:pt x="22082" y="24947"/>
                </a:lnTo>
                <a:lnTo>
                  <a:pt x="23042" y="23027"/>
                </a:lnTo>
                <a:lnTo>
                  <a:pt x="24963" y="21107"/>
                </a:lnTo>
                <a:lnTo>
                  <a:pt x="25923" y="20147"/>
                </a:lnTo>
                <a:lnTo>
                  <a:pt x="27843" y="18227"/>
                </a:lnTo>
                <a:lnTo>
                  <a:pt x="29763" y="17266"/>
                </a:lnTo>
                <a:lnTo>
                  <a:pt x="32644" y="16306"/>
                </a:lnTo>
                <a:lnTo>
                  <a:pt x="34564" y="15346"/>
                </a:lnTo>
                <a:lnTo>
                  <a:pt x="48006" y="15346"/>
                </a:lnTo>
                <a:lnTo>
                  <a:pt x="50886" y="16306"/>
                </a:lnTo>
                <a:lnTo>
                  <a:pt x="53766" y="17266"/>
                </a:lnTo>
                <a:lnTo>
                  <a:pt x="56631" y="18227"/>
                </a:lnTo>
                <a:lnTo>
                  <a:pt x="58567" y="19187"/>
                </a:lnTo>
                <a:lnTo>
                  <a:pt x="60472" y="20147"/>
                </a:lnTo>
                <a:lnTo>
                  <a:pt x="62407" y="21107"/>
                </a:lnTo>
                <a:lnTo>
                  <a:pt x="63352" y="22067"/>
                </a:lnTo>
                <a:lnTo>
                  <a:pt x="65288" y="23027"/>
                </a:lnTo>
                <a:lnTo>
                  <a:pt x="68153" y="23027"/>
                </a:lnTo>
                <a:lnTo>
                  <a:pt x="68153" y="22067"/>
                </a:lnTo>
                <a:lnTo>
                  <a:pt x="69128" y="22067"/>
                </a:lnTo>
                <a:lnTo>
                  <a:pt x="69128" y="19187"/>
                </a:lnTo>
                <a:lnTo>
                  <a:pt x="70073" y="18227"/>
                </a:lnTo>
                <a:lnTo>
                  <a:pt x="70073" y="1438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" name="object 241"/>
          <p:cNvSpPr/>
          <p:nvPr/>
        </p:nvSpPr>
        <p:spPr>
          <a:xfrm>
            <a:off x="4265386" y="7052005"/>
            <a:ext cx="24963" cy="27828"/>
          </a:xfrm>
          <a:custGeom>
            <a:avLst/>
            <a:gdLst/>
            <a:ahLst/>
            <a:cxnLst/>
            <a:rect l="l" t="t" r="r" b="b"/>
            <a:pathLst>
              <a:path w="24963" h="27828">
                <a:moveTo>
                  <a:pt x="24963" y="14401"/>
                </a:moveTo>
                <a:lnTo>
                  <a:pt x="24963" y="8625"/>
                </a:lnTo>
                <a:lnTo>
                  <a:pt x="24002" y="4800"/>
                </a:lnTo>
                <a:lnTo>
                  <a:pt x="22082" y="2865"/>
                </a:lnTo>
                <a:lnTo>
                  <a:pt x="20162" y="960"/>
                </a:lnTo>
                <a:lnTo>
                  <a:pt x="17282" y="0"/>
                </a:lnTo>
                <a:lnTo>
                  <a:pt x="7680" y="0"/>
                </a:lnTo>
                <a:lnTo>
                  <a:pt x="3840" y="960"/>
                </a:lnTo>
                <a:lnTo>
                  <a:pt x="1920" y="2865"/>
                </a:lnTo>
                <a:lnTo>
                  <a:pt x="0" y="4800"/>
                </a:lnTo>
                <a:lnTo>
                  <a:pt x="0" y="20147"/>
                </a:lnTo>
                <a:lnTo>
                  <a:pt x="960" y="23027"/>
                </a:lnTo>
                <a:lnTo>
                  <a:pt x="1920" y="24947"/>
                </a:lnTo>
                <a:lnTo>
                  <a:pt x="3840" y="26868"/>
                </a:lnTo>
                <a:lnTo>
                  <a:pt x="7680" y="27828"/>
                </a:lnTo>
                <a:lnTo>
                  <a:pt x="17282" y="27828"/>
                </a:lnTo>
                <a:lnTo>
                  <a:pt x="20162" y="26868"/>
                </a:lnTo>
                <a:lnTo>
                  <a:pt x="22082" y="24947"/>
                </a:lnTo>
                <a:lnTo>
                  <a:pt x="24002" y="23027"/>
                </a:lnTo>
                <a:lnTo>
                  <a:pt x="24963" y="19187"/>
                </a:lnTo>
                <a:lnTo>
                  <a:pt x="24963" y="144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" name="object 242"/>
          <p:cNvSpPr/>
          <p:nvPr/>
        </p:nvSpPr>
        <p:spPr>
          <a:xfrm>
            <a:off x="654795" y="5029203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654795" y="6355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654795" y="5029201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object 18"/>
          <p:cNvSpPr/>
          <p:nvPr/>
        </p:nvSpPr>
        <p:spPr>
          <a:xfrm>
            <a:off x="1405633" y="565190"/>
            <a:ext cx="249597" cy="191033"/>
          </a:xfrm>
          <a:custGeom>
            <a:avLst/>
            <a:gdLst/>
            <a:ahLst/>
            <a:cxnLst/>
            <a:rect l="l" t="t" r="r" b="b"/>
            <a:pathLst>
              <a:path w="249597" h="191033">
                <a:moveTo>
                  <a:pt x="166067" y="190073"/>
                </a:moveTo>
                <a:lnTo>
                  <a:pt x="168962" y="190073"/>
                </a:lnTo>
                <a:lnTo>
                  <a:pt x="170883" y="191033"/>
                </a:lnTo>
                <a:lnTo>
                  <a:pt x="190070" y="191033"/>
                </a:lnTo>
                <a:lnTo>
                  <a:pt x="191990" y="190073"/>
                </a:lnTo>
                <a:lnTo>
                  <a:pt x="192965" y="190073"/>
                </a:lnTo>
                <a:lnTo>
                  <a:pt x="194870" y="189113"/>
                </a:lnTo>
                <a:lnTo>
                  <a:pt x="195830" y="189113"/>
                </a:lnTo>
                <a:lnTo>
                  <a:pt x="196791" y="188153"/>
                </a:lnTo>
                <a:lnTo>
                  <a:pt x="197751" y="187208"/>
                </a:lnTo>
                <a:lnTo>
                  <a:pt x="197751" y="185272"/>
                </a:lnTo>
                <a:lnTo>
                  <a:pt x="248637" y="9601"/>
                </a:lnTo>
                <a:lnTo>
                  <a:pt x="249597" y="7680"/>
                </a:lnTo>
                <a:lnTo>
                  <a:pt x="249597" y="2880"/>
                </a:lnTo>
                <a:lnTo>
                  <a:pt x="248637" y="1920"/>
                </a:lnTo>
                <a:lnTo>
                  <a:pt x="248637" y="960"/>
                </a:lnTo>
                <a:lnTo>
                  <a:pt x="247677" y="960"/>
                </a:lnTo>
                <a:lnTo>
                  <a:pt x="246717" y="0"/>
                </a:lnTo>
                <a:lnTo>
                  <a:pt x="228475" y="0"/>
                </a:lnTo>
                <a:lnTo>
                  <a:pt x="227514" y="960"/>
                </a:lnTo>
                <a:lnTo>
                  <a:pt x="225594" y="960"/>
                </a:lnTo>
                <a:lnTo>
                  <a:pt x="225594" y="1920"/>
                </a:lnTo>
                <a:lnTo>
                  <a:pt x="224634" y="2880"/>
                </a:lnTo>
                <a:lnTo>
                  <a:pt x="224634" y="3840"/>
                </a:lnTo>
                <a:lnTo>
                  <a:pt x="223674" y="4800"/>
                </a:lnTo>
                <a:lnTo>
                  <a:pt x="182404" y="164150"/>
                </a:lnTo>
                <a:lnTo>
                  <a:pt x="181444" y="164150"/>
                </a:lnTo>
                <a:lnTo>
                  <a:pt x="138238" y="4800"/>
                </a:lnTo>
                <a:lnTo>
                  <a:pt x="138238" y="3840"/>
                </a:lnTo>
                <a:lnTo>
                  <a:pt x="137278" y="2880"/>
                </a:lnTo>
                <a:lnTo>
                  <a:pt x="136318" y="1920"/>
                </a:lnTo>
                <a:lnTo>
                  <a:pt x="136318" y="960"/>
                </a:lnTo>
                <a:lnTo>
                  <a:pt x="135358" y="960"/>
                </a:lnTo>
                <a:lnTo>
                  <a:pt x="134398" y="0"/>
                </a:lnTo>
                <a:lnTo>
                  <a:pt x="115199" y="0"/>
                </a:lnTo>
                <a:lnTo>
                  <a:pt x="114240" y="960"/>
                </a:lnTo>
                <a:lnTo>
                  <a:pt x="112317" y="960"/>
                </a:lnTo>
                <a:lnTo>
                  <a:pt x="111358" y="1920"/>
                </a:lnTo>
                <a:lnTo>
                  <a:pt x="111358" y="2880"/>
                </a:lnTo>
                <a:lnTo>
                  <a:pt x="110400" y="2880"/>
                </a:lnTo>
                <a:lnTo>
                  <a:pt x="110400" y="4800"/>
                </a:lnTo>
                <a:lnTo>
                  <a:pt x="69122" y="164150"/>
                </a:lnTo>
                <a:lnTo>
                  <a:pt x="26878" y="4800"/>
                </a:lnTo>
                <a:lnTo>
                  <a:pt x="25920" y="3840"/>
                </a:lnTo>
                <a:lnTo>
                  <a:pt x="25920" y="1920"/>
                </a:lnTo>
                <a:lnTo>
                  <a:pt x="24961" y="1920"/>
                </a:lnTo>
                <a:lnTo>
                  <a:pt x="24961" y="960"/>
                </a:lnTo>
                <a:lnTo>
                  <a:pt x="24003" y="960"/>
                </a:lnTo>
                <a:lnTo>
                  <a:pt x="23038" y="0"/>
                </a:lnTo>
                <a:lnTo>
                  <a:pt x="2881" y="0"/>
                </a:lnTo>
                <a:lnTo>
                  <a:pt x="1923" y="960"/>
                </a:lnTo>
                <a:lnTo>
                  <a:pt x="964" y="960"/>
                </a:lnTo>
                <a:lnTo>
                  <a:pt x="0" y="1920"/>
                </a:lnTo>
                <a:lnTo>
                  <a:pt x="0" y="7680"/>
                </a:lnTo>
                <a:lnTo>
                  <a:pt x="964" y="9601"/>
                </a:lnTo>
                <a:lnTo>
                  <a:pt x="50881" y="185272"/>
                </a:lnTo>
                <a:lnTo>
                  <a:pt x="50881" y="186232"/>
                </a:lnTo>
                <a:lnTo>
                  <a:pt x="51840" y="187208"/>
                </a:lnTo>
                <a:lnTo>
                  <a:pt x="52798" y="188153"/>
                </a:lnTo>
                <a:lnTo>
                  <a:pt x="53762" y="189113"/>
                </a:lnTo>
                <a:lnTo>
                  <a:pt x="54720" y="190073"/>
                </a:lnTo>
                <a:lnTo>
                  <a:pt x="57602" y="190073"/>
                </a:lnTo>
                <a:lnTo>
                  <a:pt x="58561" y="191033"/>
                </a:lnTo>
                <a:lnTo>
                  <a:pt x="78717" y="191033"/>
                </a:lnTo>
                <a:lnTo>
                  <a:pt x="80640" y="190073"/>
                </a:lnTo>
                <a:lnTo>
                  <a:pt x="81599" y="190073"/>
                </a:lnTo>
                <a:lnTo>
                  <a:pt x="83522" y="189113"/>
                </a:lnTo>
                <a:lnTo>
                  <a:pt x="84481" y="189113"/>
                </a:lnTo>
                <a:lnTo>
                  <a:pt x="84481" y="188153"/>
                </a:lnTo>
                <a:lnTo>
                  <a:pt x="85440" y="187208"/>
                </a:lnTo>
                <a:lnTo>
                  <a:pt x="85440" y="186232"/>
                </a:lnTo>
                <a:lnTo>
                  <a:pt x="86397" y="185272"/>
                </a:lnTo>
                <a:lnTo>
                  <a:pt x="122877" y="41285"/>
                </a:lnTo>
                <a:lnTo>
                  <a:pt x="163202" y="185272"/>
                </a:lnTo>
                <a:lnTo>
                  <a:pt x="163202" y="186232"/>
                </a:lnTo>
                <a:lnTo>
                  <a:pt x="164162" y="187208"/>
                </a:lnTo>
                <a:lnTo>
                  <a:pt x="165122" y="188153"/>
                </a:lnTo>
                <a:lnTo>
                  <a:pt x="165122" y="189113"/>
                </a:lnTo>
                <a:lnTo>
                  <a:pt x="166067" y="190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/>
          <p:nvPr/>
        </p:nvSpPr>
        <p:spPr>
          <a:xfrm>
            <a:off x="1698421" y="722635"/>
            <a:ext cx="30723" cy="35509"/>
          </a:xfrm>
          <a:custGeom>
            <a:avLst/>
            <a:gdLst/>
            <a:ahLst/>
            <a:cxnLst/>
            <a:rect l="l" t="t" r="r" b="b"/>
            <a:pathLst>
              <a:path w="30723" h="35509">
                <a:moveTo>
                  <a:pt x="18242" y="13426"/>
                </a:moveTo>
                <a:lnTo>
                  <a:pt x="12481" y="11521"/>
                </a:lnTo>
                <a:lnTo>
                  <a:pt x="7680" y="8641"/>
                </a:lnTo>
                <a:lnTo>
                  <a:pt x="3840" y="4800"/>
                </a:lnTo>
                <a:lnTo>
                  <a:pt x="0" y="0"/>
                </a:lnTo>
                <a:lnTo>
                  <a:pt x="2880" y="30708"/>
                </a:lnTo>
                <a:lnTo>
                  <a:pt x="5265" y="31786"/>
                </a:lnTo>
                <a:lnTo>
                  <a:pt x="17151" y="34752"/>
                </a:lnTo>
                <a:lnTo>
                  <a:pt x="30723" y="35509"/>
                </a:lnTo>
                <a:lnTo>
                  <a:pt x="24002" y="15361"/>
                </a:lnTo>
                <a:lnTo>
                  <a:pt x="18242" y="13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1664832" y="613196"/>
            <a:ext cx="132466" cy="144947"/>
          </a:xfrm>
          <a:custGeom>
            <a:avLst/>
            <a:gdLst/>
            <a:ahLst/>
            <a:cxnLst/>
            <a:rect l="l" t="t" r="r" b="b"/>
            <a:pathLst>
              <a:path w="132466" h="144947">
                <a:moveTo>
                  <a:pt x="84475" y="120959"/>
                </a:moveTo>
                <a:lnTo>
                  <a:pt x="78714" y="123840"/>
                </a:lnTo>
                <a:lnTo>
                  <a:pt x="72953" y="124800"/>
                </a:lnTo>
                <a:lnTo>
                  <a:pt x="57591" y="124800"/>
                </a:lnTo>
                <a:lnTo>
                  <a:pt x="64312" y="144947"/>
                </a:lnTo>
                <a:lnTo>
                  <a:pt x="69617" y="144808"/>
                </a:lnTo>
                <a:lnTo>
                  <a:pt x="82573" y="143204"/>
                </a:lnTo>
                <a:lnTo>
                  <a:pt x="94076" y="140147"/>
                </a:lnTo>
                <a:lnTo>
                  <a:pt x="105989" y="132972"/>
                </a:lnTo>
                <a:lnTo>
                  <a:pt x="115199" y="124800"/>
                </a:lnTo>
                <a:lnTo>
                  <a:pt x="122875" y="113151"/>
                </a:lnTo>
                <a:lnTo>
                  <a:pt x="127665" y="100797"/>
                </a:lnTo>
                <a:lnTo>
                  <a:pt x="131515" y="84236"/>
                </a:lnTo>
                <a:lnTo>
                  <a:pt x="132466" y="71033"/>
                </a:lnTo>
                <a:lnTo>
                  <a:pt x="132337" y="66186"/>
                </a:lnTo>
                <a:lnTo>
                  <a:pt x="130918" y="53135"/>
                </a:lnTo>
                <a:lnTo>
                  <a:pt x="128625" y="41285"/>
                </a:lnTo>
                <a:lnTo>
                  <a:pt x="125760" y="32628"/>
                </a:lnTo>
                <a:lnTo>
                  <a:pt x="120944" y="24947"/>
                </a:lnTo>
                <a:lnTo>
                  <a:pt x="116159" y="19202"/>
                </a:lnTo>
                <a:lnTo>
                  <a:pt x="110383" y="12481"/>
                </a:lnTo>
                <a:lnTo>
                  <a:pt x="103677" y="7680"/>
                </a:lnTo>
                <a:lnTo>
                  <a:pt x="95996" y="4800"/>
                </a:lnTo>
                <a:lnTo>
                  <a:pt x="80828" y="1010"/>
                </a:lnTo>
                <a:lnTo>
                  <a:pt x="67193" y="0"/>
                </a:lnTo>
                <a:lnTo>
                  <a:pt x="61735" y="151"/>
                </a:lnTo>
                <a:lnTo>
                  <a:pt x="48865" y="1945"/>
                </a:lnTo>
                <a:lnTo>
                  <a:pt x="37429" y="5760"/>
                </a:lnTo>
                <a:lnTo>
                  <a:pt x="25855" y="12559"/>
                </a:lnTo>
                <a:lnTo>
                  <a:pt x="16306" y="21107"/>
                </a:lnTo>
                <a:lnTo>
                  <a:pt x="9156" y="31917"/>
                </a:lnTo>
                <a:lnTo>
                  <a:pt x="3840" y="44150"/>
                </a:lnTo>
                <a:lnTo>
                  <a:pt x="588" y="60948"/>
                </a:lnTo>
                <a:lnTo>
                  <a:pt x="0" y="73914"/>
                </a:lnTo>
                <a:lnTo>
                  <a:pt x="71" y="79091"/>
                </a:lnTo>
                <a:lnTo>
                  <a:pt x="1142" y="92118"/>
                </a:lnTo>
                <a:lnTo>
                  <a:pt x="3840" y="103677"/>
                </a:lnTo>
                <a:lnTo>
                  <a:pt x="9183" y="116250"/>
                </a:lnTo>
                <a:lnTo>
                  <a:pt x="16306" y="126705"/>
                </a:lnTo>
                <a:lnTo>
                  <a:pt x="21122" y="132481"/>
                </a:lnTo>
                <a:lnTo>
                  <a:pt x="27843" y="137266"/>
                </a:lnTo>
                <a:lnTo>
                  <a:pt x="36469" y="140147"/>
                </a:lnTo>
                <a:lnTo>
                  <a:pt x="33588" y="109438"/>
                </a:lnTo>
                <a:lnTo>
                  <a:pt x="30708" y="104637"/>
                </a:lnTo>
                <a:lnTo>
                  <a:pt x="28788" y="98877"/>
                </a:lnTo>
                <a:lnTo>
                  <a:pt x="26868" y="93116"/>
                </a:lnTo>
                <a:lnTo>
                  <a:pt x="25907" y="86395"/>
                </a:lnTo>
                <a:lnTo>
                  <a:pt x="24963" y="79674"/>
                </a:lnTo>
                <a:lnTo>
                  <a:pt x="24963" y="64312"/>
                </a:lnTo>
                <a:lnTo>
                  <a:pt x="25907" y="57591"/>
                </a:lnTo>
                <a:lnTo>
                  <a:pt x="27843" y="51831"/>
                </a:lnTo>
                <a:lnTo>
                  <a:pt x="29748" y="45110"/>
                </a:lnTo>
                <a:lnTo>
                  <a:pt x="31683" y="39349"/>
                </a:lnTo>
                <a:lnTo>
                  <a:pt x="35509" y="34564"/>
                </a:lnTo>
                <a:lnTo>
                  <a:pt x="38389" y="30723"/>
                </a:lnTo>
                <a:lnTo>
                  <a:pt x="43190" y="26883"/>
                </a:lnTo>
                <a:lnTo>
                  <a:pt x="47990" y="24002"/>
                </a:lnTo>
                <a:lnTo>
                  <a:pt x="52791" y="21107"/>
                </a:lnTo>
                <a:lnTo>
                  <a:pt x="59512" y="20162"/>
                </a:lnTo>
                <a:lnTo>
                  <a:pt x="73913" y="20162"/>
                </a:lnTo>
                <a:lnTo>
                  <a:pt x="80634" y="22067"/>
                </a:lnTo>
                <a:lnTo>
                  <a:pt x="85435" y="24947"/>
                </a:lnTo>
                <a:lnTo>
                  <a:pt x="91196" y="26883"/>
                </a:lnTo>
                <a:lnTo>
                  <a:pt x="95036" y="30723"/>
                </a:lnTo>
                <a:lnTo>
                  <a:pt x="97917" y="35509"/>
                </a:lnTo>
                <a:lnTo>
                  <a:pt x="100797" y="40309"/>
                </a:lnTo>
                <a:lnTo>
                  <a:pt x="103677" y="46070"/>
                </a:lnTo>
                <a:lnTo>
                  <a:pt x="104637" y="52791"/>
                </a:lnTo>
                <a:lnTo>
                  <a:pt x="106542" y="59512"/>
                </a:lnTo>
                <a:lnTo>
                  <a:pt x="106542" y="80634"/>
                </a:lnTo>
                <a:lnTo>
                  <a:pt x="105597" y="87355"/>
                </a:lnTo>
                <a:lnTo>
                  <a:pt x="104637" y="94076"/>
                </a:lnTo>
                <a:lnTo>
                  <a:pt x="102702" y="99837"/>
                </a:lnTo>
                <a:lnTo>
                  <a:pt x="99837" y="105597"/>
                </a:lnTo>
                <a:lnTo>
                  <a:pt x="96956" y="110398"/>
                </a:lnTo>
                <a:lnTo>
                  <a:pt x="94076" y="115199"/>
                </a:lnTo>
                <a:lnTo>
                  <a:pt x="89275" y="118079"/>
                </a:lnTo>
                <a:lnTo>
                  <a:pt x="84475" y="1209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1832823" y="613196"/>
            <a:ext cx="77754" cy="143027"/>
          </a:xfrm>
          <a:custGeom>
            <a:avLst/>
            <a:gdLst/>
            <a:ahLst/>
            <a:cxnLst/>
            <a:rect l="l" t="t" r="r" b="b"/>
            <a:pathLst>
              <a:path w="77754" h="143027">
                <a:moveTo>
                  <a:pt x="21122" y="3840"/>
                </a:moveTo>
                <a:lnTo>
                  <a:pt x="20162" y="3840"/>
                </a:lnTo>
                <a:lnTo>
                  <a:pt x="20162" y="2880"/>
                </a:lnTo>
                <a:lnTo>
                  <a:pt x="16322" y="2880"/>
                </a:lnTo>
                <a:lnTo>
                  <a:pt x="15361" y="1920"/>
                </a:lnTo>
                <a:lnTo>
                  <a:pt x="6720" y="1920"/>
                </a:lnTo>
                <a:lnTo>
                  <a:pt x="576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41107"/>
                </a:lnTo>
                <a:lnTo>
                  <a:pt x="960" y="141107"/>
                </a:lnTo>
                <a:lnTo>
                  <a:pt x="1920" y="142067"/>
                </a:lnTo>
                <a:lnTo>
                  <a:pt x="3840" y="142067"/>
                </a:lnTo>
                <a:lnTo>
                  <a:pt x="4800" y="143027"/>
                </a:lnTo>
                <a:lnTo>
                  <a:pt x="20162" y="143027"/>
                </a:lnTo>
                <a:lnTo>
                  <a:pt x="21122" y="142067"/>
                </a:lnTo>
                <a:lnTo>
                  <a:pt x="23042" y="142067"/>
                </a:lnTo>
                <a:lnTo>
                  <a:pt x="23042" y="141107"/>
                </a:lnTo>
                <a:lnTo>
                  <a:pt x="24003" y="141107"/>
                </a:lnTo>
                <a:lnTo>
                  <a:pt x="24003" y="51831"/>
                </a:lnTo>
                <a:lnTo>
                  <a:pt x="27843" y="46070"/>
                </a:lnTo>
                <a:lnTo>
                  <a:pt x="30723" y="42230"/>
                </a:lnTo>
                <a:lnTo>
                  <a:pt x="33604" y="38389"/>
                </a:lnTo>
                <a:lnTo>
                  <a:pt x="36469" y="34564"/>
                </a:lnTo>
                <a:lnTo>
                  <a:pt x="39349" y="31668"/>
                </a:lnTo>
                <a:lnTo>
                  <a:pt x="42245" y="28788"/>
                </a:lnTo>
                <a:lnTo>
                  <a:pt x="44150" y="26883"/>
                </a:lnTo>
                <a:lnTo>
                  <a:pt x="47030" y="24947"/>
                </a:lnTo>
                <a:lnTo>
                  <a:pt x="48966" y="24002"/>
                </a:lnTo>
                <a:lnTo>
                  <a:pt x="51846" y="23042"/>
                </a:lnTo>
                <a:lnTo>
                  <a:pt x="60472" y="23042"/>
                </a:lnTo>
                <a:lnTo>
                  <a:pt x="62392" y="24002"/>
                </a:lnTo>
                <a:lnTo>
                  <a:pt x="65272" y="24002"/>
                </a:lnTo>
                <a:lnTo>
                  <a:pt x="67193" y="24947"/>
                </a:lnTo>
                <a:lnTo>
                  <a:pt x="68153" y="24947"/>
                </a:lnTo>
                <a:lnTo>
                  <a:pt x="70073" y="25923"/>
                </a:lnTo>
                <a:lnTo>
                  <a:pt x="71033" y="25923"/>
                </a:lnTo>
                <a:lnTo>
                  <a:pt x="71993" y="26883"/>
                </a:lnTo>
                <a:lnTo>
                  <a:pt x="74874" y="26883"/>
                </a:lnTo>
                <a:lnTo>
                  <a:pt x="75834" y="25923"/>
                </a:lnTo>
                <a:lnTo>
                  <a:pt x="76794" y="24947"/>
                </a:lnTo>
                <a:lnTo>
                  <a:pt x="76794" y="21107"/>
                </a:lnTo>
                <a:lnTo>
                  <a:pt x="77754" y="19202"/>
                </a:lnTo>
                <a:lnTo>
                  <a:pt x="77754" y="13441"/>
                </a:lnTo>
                <a:lnTo>
                  <a:pt x="76794" y="11521"/>
                </a:lnTo>
                <a:lnTo>
                  <a:pt x="76794" y="5760"/>
                </a:lnTo>
                <a:lnTo>
                  <a:pt x="75834" y="4800"/>
                </a:lnTo>
                <a:lnTo>
                  <a:pt x="75834" y="3840"/>
                </a:lnTo>
                <a:lnTo>
                  <a:pt x="74874" y="3840"/>
                </a:lnTo>
                <a:lnTo>
                  <a:pt x="74874" y="2880"/>
                </a:lnTo>
                <a:lnTo>
                  <a:pt x="71993" y="2880"/>
                </a:lnTo>
                <a:lnTo>
                  <a:pt x="71033" y="1920"/>
                </a:lnTo>
                <a:lnTo>
                  <a:pt x="69113" y="960"/>
                </a:lnTo>
                <a:lnTo>
                  <a:pt x="66233" y="960"/>
                </a:lnTo>
                <a:lnTo>
                  <a:pt x="64312" y="0"/>
                </a:lnTo>
                <a:lnTo>
                  <a:pt x="54711" y="0"/>
                </a:lnTo>
                <a:lnTo>
                  <a:pt x="52806" y="960"/>
                </a:lnTo>
                <a:lnTo>
                  <a:pt x="49911" y="960"/>
                </a:lnTo>
                <a:lnTo>
                  <a:pt x="47030" y="1920"/>
                </a:lnTo>
                <a:lnTo>
                  <a:pt x="44150" y="2880"/>
                </a:lnTo>
                <a:lnTo>
                  <a:pt x="41285" y="4800"/>
                </a:lnTo>
                <a:lnTo>
                  <a:pt x="38404" y="6720"/>
                </a:lnTo>
                <a:lnTo>
                  <a:pt x="35524" y="9601"/>
                </a:lnTo>
                <a:lnTo>
                  <a:pt x="31683" y="13441"/>
                </a:lnTo>
                <a:lnTo>
                  <a:pt x="28803" y="16322"/>
                </a:lnTo>
                <a:lnTo>
                  <a:pt x="25923" y="20162"/>
                </a:lnTo>
                <a:lnTo>
                  <a:pt x="22082" y="25923"/>
                </a:lnTo>
                <a:lnTo>
                  <a:pt x="22082" y="4800"/>
                </a:lnTo>
                <a:lnTo>
                  <a:pt x="21122" y="4800"/>
                </a:lnTo>
                <a:lnTo>
                  <a:pt x="2112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1938421" y="550788"/>
            <a:ext cx="24003" cy="205435"/>
          </a:xfrm>
          <a:custGeom>
            <a:avLst/>
            <a:gdLst/>
            <a:ahLst/>
            <a:cxnLst/>
            <a:rect l="l" t="t" r="r" b="b"/>
            <a:pathLst>
              <a:path w="24003" h="205435">
                <a:moveTo>
                  <a:pt x="5760" y="960"/>
                </a:moveTo>
                <a:lnTo>
                  <a:pt x="2880" y="960"/>
                </a:lnTo>
                <a:lnTo>
                  <a:pt x="1920" y="1935"/>
                </a:lnTo>
                <a:lnTo>
                  <a:pt x="960" y="1935"/>
                </a:lnTo>
                <a:lnTo>
                  <a:pt x="0" y="2880"/>
                </a:lnTo>
                <a:lnTo>
                  <a:pt x="0" y="203514"/>
                </a:lnTo>
                <a:lnTo>
                  <a:pt x="960" y="203514"/>
                </a:lnTo>
                <a:lnTo>
                  <a:pt x="960" y="204475"/>
                </a:lnTo>
                <a:lnTo>
                  <a:pt x="2880" y="204475"/>
                </a:lnTo>
                <a:lnTo>
                  <a:pt x="4800" y="205435"/>
                </a:lnTo>
                <a:lnTo>
                  <a:pt x="19202" y="205435"/>
                </a:lnTo>
                <a:lnTo>
                  <a:pt x="20162" y="204475"/>
                </a:lnTo>
                <a:lnTo>
                  <a:pt x="22082" y="204475"/>
                </a:lnTo>
                <a:lnTo>
                  <a:pt x="23042" y="203514"/>
                </a:lnTo>
                <a:lnTo>
                  <a:pt x="24003" y="202554"/>
                </a:lnTo>
                <a:lnTo>
                  <a:pt x="24003" y="3840"/>
                </a:lnTo>
                <a:lnTo>
                  <a:pt x="23042" y="2880"/>
                </a:lnTo>
                <a:lnTo>
                  <a:pt x="22082" y="1935"/>
                </a:lnTo>
                <a:lnTo>
                  <a:pt x="21122" y="1935"/>
                </a:lnTo>
                <a:lnTo>
                  <a:pt x="20162" y="960"/>
                </a:lnTo>
                <a:lnTo>
                  <a:pt x="18242" y="960"/>
                </a:lnTo>
                <a:lnTo>
                  <a:pt x="16322" y="0"/>
                </a:lnTo>
                <a:lnTo>
                  <a:pt x="9601" y="0"/>
                </a:lnTo>
                <a:lnTo>
                  <a:pt x="7680" y="960"/>
                </a:lnTo>
                <a:lnTo>
                  <a:pt x="57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2026737" y="711113"/>
            <a:ext cx="3840" cy="41381"/>
          </a:xfrm>
          <a:custGeom>
            <a:avLst/>
            <a:gdLst/>
            <a:ahLst/>
            <a:cxnLst/>
            <a:rect l="l" t="t" r="r" b="b"/>
            <a:pathLst>
              <a:path w="3840" h="41381">
                <a:moveTo>
                  <a:pt x="960" y="5760"/>
                </a:moveTo>
                <a:lnTo>
                  <a:pt x="0" y="0"/>
                </a:lnTo>
                <a:lnTo>
                  <a:pt x="960" y="41285"/>
                </a:lnTo>
                <a:lnTo>
                  <a:pt x="1130" y="41381"/>
                </a:lnTo>
                <a:lnTo>
                  <a:pt x="3840" y="10561"/>
                </a:lnTo>
                <a:lnTo>
                  <a:pt x="96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1998893" y="551748"/>
            <a:ext cx="121919" cy="206395"/>
          </a:xfrm>
          <a:custGeom>
            <a:avLst/>
            <a:gdLst/>
            <a:ahLst/>
            <a:cxnLst/>
            <a:rect l="l" t="t" r="r" b="b"/>
            <a:pathLst>
              <a:path w="121919" h="206395">
                <a:moveTo>
                  <a:pt x="40311" y="204981"/>
                </a:moveTo>
                <a:lnTo>
                  <a:pt x="53766" y="206395"/>
                </a:lnTo>
                <a:lnTo>
                  <a:pt x="62392" y="206395"/>
                </a:lnTo>
                <a:lnTo>
                  <a:pt x="71048" y="204475"/>
                </a:lnTo>
                <a:lnTo>
                  <a:pt x="77769" y="200649"/>
                </a:lnTo>
                <a:lnTo>
                  <a:pt x="80368" y="198982"/>
                </a:lnTo>
                <a:lnTo>
                  <a:pt x="90417" y="191574"/>
                </a:lnTo>
                <a:lnTo>
                  <a:pt x="99837" y="182407"/>
                </a:lnTo>
                <a:lnTo>
                  <a:pt x="99837" y="201594"/>
                </a:lnTo>
                <a:lnTo>
                  <a:pt x="100797" y="202554"/>
                </a:lnTo>
                <a:lnTo>
                  <a:pt x="101757" y="203514"/>
                </a:lnTo>
                <a:lnTo>
                  <a:pt x="103677" y="203514"/>
                </a:lnTo>
                <a:lnTo>
                  <a:pt x="104637" y="204475"/>
                </a:lnTo>
                <a:lnTo>
                  <a:pt x="117119" y="204475"/>
                </a:lnTo>
                <a:lnTo>
                  <a:pt x="118079" y="203514"/>
                </a:lnTo>
                <a:lnTo>
                  <a:pt x="119999" y="203514"/>
                </a:lnTo>
                <a:lnTo>
                  <a:pt x="120959" y="202554"/>
                </a:lnTo>
                <a:lnTo>
                  <a:pt x="120959" y="201594"/>
                </a:lnTo>
                <a:lnTo>
                  <a:pt x="121919" y="200649"/>
                </a:lnTo>
                <a:lnTo>
                  <a:pt x="121919" y="3840"/>
                </a:lnTo>
                <a:lnTo>
                  <a:pt x="120959" y="3840"/>
                </a:lnTo>
                <a:lnTo>
                  <a:pt x="120959" y="2880"/>
                </a:lnTo>
                <a:lnTo>
                  <a:pt x="119999" y="1920"/>
                </a:lnTo>
                <a:lnTo>
                  <a:pt x="119039" y="975"/>
                </a:lnTo>
                <a:lnTo>
                  <a:pt x="117119" y="975"/>
                </a:lnTo>
                <a:lnTo>
                  <a:pt x="115199" y="0"/>
                </a:lnTo>
                <a:lnTo>
                  <a:pt x="103677" y="0"/>
                </a:lnTo>
                <a:lnTo>
                  <a:pt x="101757" y="975"/>
                </a:lnTo>
                <a:lnTo>
                  <a:pt x="99837" y="975"/>
                </a:lnTo>
                <a:lnTo>
                  <a:pt x="98877" y="1920"/>
                </a:lnTo>
                <a:lnTo>
                  <a:pt x="97917" y="1920"/>
                </a:lnTo>
                <a:lnTo>
                  <a:pt x="97917" y="2880"/>
                </a:lnTo>
                <a:lnTo>
                  <a:pt x="96956" y="3840"/>
                </a:lnTo>
                <a:lnTo>
                  <a:pt x="96956" y="81610"/>
                </a:lnTo>
                <a:lnTo>
                  <a:pt x="91196" y="74889"/>
                </a:lnTo>
                <a:lnTo>
                  <a:pt x="84475" y="70088"/>
                </a:lnTo>
                <a:lnTo>
                  <a:pt x="77769" y="66248"/>
                </a:lnTo>
                <a:lnTo>
                  <a:pt x="72009" y="63367"/>
                </a:lnTo>
                <a:lnTo>
                  <a:pt x="64328" y="61447"/>
                </a:lnTo>
                <a:lnTo>
                  <a:pt x="47045" y="61447"/>
                </a:lnTo>
                <a:lnTo>
                  <a:pt x="39364" y="63367"/>
                </a:lnTo>
                <a:lnTo>
                  <a:pt x="32644" y="67208"/>
                </a:lnTo>
                <a:lnTo>
                  <a:pt x="24963" y="70088"/>
                </a:lnTo>
                <a:lnTo>
                  <a:pt x="19202" y="74889"/>
                </a:lnTo>
                <a:lnTo>
                  <a:pt x="14401" y="81610"/>
                </a:lnTo>
                <a:lnTo>
                  <a:pt x="9601" y="88331"/>
                </a:lnTo>
                <a:lnTo>
                  <a:pt x="5760" y="96012"/>
                </a:lnTo>
                <a:lnTo>
                  <a:pt x="3840" y="104637"/>
                </a:lnTo>
                <a:lnTo>
                  <a:pt x="2468" y="109900"/>
                </a:lnTo>
                <a:lnTo>
                  <a:pt x="550" y="122432"/>
                </a:lnTo>
                <a:lnTo>
                  <a:pt x="0" y="135361"/>
                </a:lnTo>
                <a:lnTo>
                  <a:pt x="24" y="138247"/>
                </a:lnTo>
                <a:lnTo>
                  <a:pt x="859" y="151264"/>
                </a:lnTo>
                <a:lnTo>
                  <a:pt x="2880" y="163205"/>
                </a:lnTo>
                <a:lnTo>
                  <a:pt x="4800" y="171846"/>
                </a:lnTo>
                <a:lnTo>
                  <a:pt x="7680" y="179527"/>
                </a:lnTo>
                <a:lnTo>
                  <a:pt x="12481" y="186248"/>
                </a:lnTo>
                <a:lnTo>
                  <a:pt x="16322" y="191993"/>
                </a:lnTo>
                <a:lnTo>
                  <a:pt x="22082" y="196809"/>
                </a:lnTo>
                <a:lnTo>
                  <a:pt x="28803" y="200649"/>
                </a:lnTo>
                <a:lnTo>
                  <a:pt x="27843" y="159364"/>
                </a:lnTo>
                <a:lnTo>
                  <a:pt x="26883" y="152643"/>
                </a:lnTo>
                <a:lnTo>
                  <a:pt x="24963" y="145923"/>
                </a:lnTo>
                <a:lnTo>
                  <a:pt x="24963" y="126720"/>
                </a:lnTo>
                <a:lnTo>
                  <a:pt x="25923" y="120959"/>
                </a:lnTo>
                <a:lnTo>
                  <a:pt x="26883" y="114239"/>
                </a:lnTo>
                <a:lnTo>
                  <a:pt x="27843" y="108478"/>
                </a:lnTo>
                <a:lnTo>
                  <a:pt x="29763" y="102732"/>
                </a:lnTo>
                <a:lnTo>
                  <a:pt x="32644" y="97917"/>
                </a:lnTo>
                <a:lnTo>
                  <a:pt x="35524" y="93116"/>
                </a:lnTo>
                <a:lnTo>
                  <a:pt x="39364" y="89275"/>
                </a:lnTo>
                <a:lnTo>
                  <a:pt x="43205" y="86395"/>
                </a:lnTo>
                <a:lnTo>
                  <a:pt x="48006" y="83515"/>
                </a:lnTo>
                <a:lnTo>
                  <a:pt x="52806" y="82555"/>
                </a:lnTo>
                <a:lnTo>
                  <a:pt x="65288" y="82555"/>
                </a:lnTo>
                <a:lnTo>
                  <a:pt x="72009" y="84490"/>
                </a:lnTo>
                <a:lnTo>
                  <a:pt x="77769" y="88331"/>
                </a:lnTo>
                <a:lnTo>
                  <a:pt x="87955" y="97088"/>
                </a:lnTo>
                <a:lnTo>
                  <a:pt x="96956" y="107518"/>
                </a:lnTo>
                <a:lnTo>
                  <a:pt x="96956" y="160324"/>
                </a:lnTo>
                <a:lnTo>
                  <a:pt x="93116" y="165125"/>
                </a:lnTo>
                <a:lnTo>
                  <a:pt x="89291" y="168965"/>
                </a:lnTo>
                <a:lnTo>
                  <a:pt x="86395" y="171846"/>
                </a:lnTo>
                <a:lnTo>
                  <a:pt x="82570" y="175686"/>
                </a:lnTo>
                <a:lnTo>
                  <a:pt x="79674" y="178567"/>
                </a:lnTo>
                <a:lnTo>
                  <a:pt x="76794" y="180472"/>
                </a:lnTo>
                <a:lnTo>
                  <a:pt x="72953" y="182407"/>
                </a:lnTo>
                <a:lnTo>
                  <a:pt x="70073" y="183367"/>
                </a:lnTo>
                <a:lnTo>
                  <a:pt x="67208" y="184312"/>
                </a:lnTo>
                <a:lnTo>
                  <a:pt x="64328" y="185287"/>
                </a:lnTo>
                <a:lnTo>
                  <a:pt x="61447" y="186248"/>
                </a:lnTo>
                <a:lnTo>
                  <a:pt x="51846" y="186248"/>
                </a:lnTo>
                <a:lnTo>
                  <a:pt x="46085" y="184312"/>
                </a:lnTo>
                <a:lnTo>
                  <a:pt x="42245" y="181432"/>
                </a:lnTo>
                <a:lnTo>
                  <a:pt x="37444" y="178567"/>
                </a:lnTo>
                <a:lnTo>
                  <a:pt x="34564" y="174726"/>
                </a:lnTo>
                <a:lnTo>
                  <a:pt x="31683" y="169925"/>
                </a:lnTo>
                <a:lnTo>
                  <a:pt x="28973" y="200746"/>
                </a:lnTo>
                <a:lnTo>
                  <a:pt x="40311" y="2049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2233132" y="613196"/>
            <a:ext cx="76794" cy="143027"/>
          </a:xfrm>
          <a:custGeom>
            <a:avLst/>
            <a:gdLst/>
            <a:ahLst/>
            <a:cxnLst/>
            <a:rect l="l" t="t" r="r" b="b"/>
            <a:pathLst>
              <a:path w="76794" h="143027">
                <a:moveTo>
                  <a:pt x="5760" y="2880"/>
                </a:moveTo>
                <a:lnTo>
                  <a:pt x="192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41107"/>
                </a:lnTo>
                <a:lnTo>
                  <a:pt x="960" y="141107"/>
                </a:lnTo>
                <a:lnTo>
                  <a:pt x="960" y="142067"/>
                </a:lnTo>
                <a:lnTo>
                  <a:pt x="2880" y="142067"/>
                </a:lnTo>
                <a:lnTo>
                  <a:pt x="4800" y="143027"/>
                </a:lnTo>
                <a:lnTo>
                  <a:pt x="19202" y="143027"/>
                </a:lnTo>
                <a:lnTo>
                  <a:pt x="20162" y="142067"/>
                </a:lnTo>
                <a:lnTo>
                  <a:pt x="22082" y="142067"/>
                </a:lnTo>
                <a:lnTo>
                  <a:pt x="23042" y="141107"/>
                </a:lnTo>
                <a:lnTo>
                  <a:pt x="23987" y="140147"/>
                </a:lnTo>
                <a:lnTo>
                  <a:pt x="23987" y="51831"/>
                </a:lnTo>
                <a:lnTo>
                  <a:pt x="27828" y="46070"/>
                </a:lnTo>
                <a:lnTo>
                  <a:pt x="30708" y="42230"/>
                </a:lnTo>
                <a:lnTo>
                  <a:pt x="33604" y="38389"/>
                </a:lnTo>
                <a:lnTo>
                  <a:pt x="36484" y="34564"/>
                </a:lnTo>
                <a:lnTo>
                  <a:pt x="39349" y="31668"/>
                </a:lnTo>
                <a:lnTo>
                  <a:pt x="41269" y="28788"/>
                </a:lnTo>
                <a:lnTo>
                  <a:pt x="44165" y="26883"/>
                </a:lnTo>
                <a:lnTo>
                  <a:pt x="47045" y="24947"/>
                </a:lnTo>
                <a:lnTo>
                  <a:pt x="48950" y="24002"/>
                </a:lnTo>
                <a:lnTo>
                  <a:pt x="51831" y="23042"/>
                </a:lnTo>
                <a:lnTo>
                  <a:pt x="60472" y="23042"/>
                </a:lnTo>
                <a:lnTo>
                  <a:pt x="62392" y="24002"/>
                </a:lnTo>
                <a:lnTo>
                  <a:pt x="65272" y="24002"/>
                </a:lnTo>
                <a:lnTo>
                  <a:pt x="66233" y="24947"/>
                </a:lnTo>
                <a:lnTo>
                  <a:pt x="68153" y="24947"/>
                </a:lnTo>
                <a:lnTo>
                  <a:pt x="69113" y="25923"/>
                </a:lnTo>
                <a:lnTo>
                  <a:pt x="70073" y="25923"/>
                </a:lnTo>
                <a:lnTo>
                  <a:pt x="71993" y="26883"/>
                </a:lnTo>
                <a:lnTo>
                  <a:pt x="74874" y="26883"/>
                </a:lnTo>
                <a:lnTo>
                  <a:pt x="74874" y="25923"/>
                </a:lnTo>
                <a:lnTo>
                  <a:pt x="75834" y="25923"/>
                </a:lnTo>
                <a:lnTo>
                  <a:pt x="75834" y="24947"/>
                </a:lnTo>
                <a:lnTo>
                  <a:pt x="76794" y="24002"/>
                </a:lnTo>
                <a:lnTo>
                  <a:pt x="76794" y="5760"/>
                </a:lnTo>
                <a:lnTo>
                  <a:pt x="75834" y="5760"/>
                </a:lnTo>
                <a:lnTo>
                  <a:pt x="75834" y="3840"/>
                </a:lnTo>
                <a:lnTo>
                  <a:pt x="74874" y="3840"/>
                </a:lnTo>
                <a:lnTo>
                  <a:pt x="74874" y="2880"/>
                </a:lnTo>
                <a:lnTo>
                  <a:pt x="71993" y="2880"/>
                </a:lnTo>
                <a:lnTo>
                  <a:pt x="70073" y="1920"/>
                </a:lnTo>
                <a:lnTo>
                  <a:pt x="69113" y="960"/>
                </a:lnTo>
                <a:lnTo>
                  <a:pt x="65272" y="960"/>
                </a:lnTo>
                <a:lnTo>
                  <a:pt x="63352" y="0"/>
                </a:lnTo>
                <a:lnTo>
                  <a:pt x="54711" y="0"/>
                </a:lnTo>
                <a:lnTo>
                  <a:pt x="51831" y="960"/>
                </a:lnTo>
                <a:lnTo>
                  <a:pt x="48950" y="960"/>
                </a:lnTo>
                <a:lnTo>
                  <a:pt x="46070" y="1920"/>
                </a:lnTo>
                <a:lnTo>
                  <a:pt x="44165" y="2880"/>
                </a:lnTo>
                <a:lnTo>
                  <a:pt x="41269" y="4800"/>
                </a:lnTo>
                <a:lnTo>
                  <a:pt x="38389" y="6720"/>
                </a:lnTo>
                <a:lnTo>
                  <a:pt x="35509" y="9601"/>
                </a:lnTo>
                <a:lnTo>
                  <a:pt x="31668" y="13441"/>
                </a:lnTo>
                <a:lnTo>
                  <a:pt x="28803" y="16322"/>
                </a:lnTo>
                <a:lnTo>
                  <a:pt x="24963" y="20162"/>
                </a:lnTo>
                <a:lnTo>
                  <a:pt x="22082" y="25923"/>
                </a:lnTo>
                <a:lnTo>
                  <a:pt x="22082" y="5760"/>
                </a:lnTo>
                <a:lnTo>
                  <a:pt x="21122" y="4800"/>
                </a:lnTo>
                <a:lnTo>
                  <a:pt x="21122" y="3840"/>
                </a:lnTo>
                <a:lnTo>
                  <a:pt x="20162" y="3840"/>
                </a:lnTo>
                <a:lnTo>
                  <a:pt x="19202" y="2880"/>
                </a:lnTo>
                <a:lnTo>
                  <a:pt x="16322" y="2880"/>
                </a:lnTo>
                <a:lnTo>
                  <a:pt x="14401" y="1920"/>
                </a:lnTo>
                <a:lnTo>
                  <a:pt x="6720" y="1920"/>
                </a:lnTo>
                <a:lnTo>
                  <a:pt x="57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2354092" y="617997"/>
            <a:ext cx="9601" cy="39349"/>
          </a:xfrm>
          <a:custGeom>
            <a:avLst/>
            <a:gdLst/>
            <a:ahLst/>
            <a:cxnLst/>
            <a:rect l="l" t="t" r="r" b="b"/>
            <a:pathLst>
              <a:path w="9601" h="39349">
                <a:moveTo>
                  <a:pt x="0" y="39349"/>
                </a:moveTo>
                <a:lnTo>
                  <a:pt x="944" y="34549"/>
                </a:lnTo>
                <a:lnTo>
                  <a:pt x="3840" y="29763"/>
                </a:lnTo>
                <a:lnTo>
                  <a:pt x="6720" y="26868"/>
                </a:lnTo>
                <a:lnTo>
                  <a:pt x="9601" y="23027"/>
                </a:lnTo>
                <a:lnTo>
                  <a:pt x="8625" y="0"/>
                </a:lnTo>
                <a:lnTo>
                  <a:pt x="944" y="3840"/>
                </a:lnTo>
                <a:lnTo>
                  <a:pt x="0" y="39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2325288" y="613196"/>
            <a:ext cx="121920" cy="144947"/>
          </a:xfrm>
          <a:custGeom>
            <a:avLst/>
            <a:gdLst/>
            <a:ahLst/>
            <a:cxnLst/>
            <a:rect l="l" t="t" r="r" b="b"/>
            <a:pathLst>
              <a:path w="121920" h="144947">
                <a:moveTo>
                  <a:pt x="103677" y="12481"/>
                </a:moveTo>
                <a:lnTo>
                  <a:pt x="96956" y="8641"/>
                </a:lnTo>
                <a:lnTo>
                  <a:pt x="90236" y="4800"/>
                </a:lnTo>
                <a:lnTo>
                  <a:pt x="76938" y="1149"/>
                </a:lnTo>
                <a:lnTo>
                  <a:pt x="63352" y="0"/>
                </a:lnTo>
                <a:lnTo>
                  <a:pt x="62303" y="7"/>
                </a:lnTo>
                <a:lnTo>
                  <a:pt x="49197" y="1413"/>
                </a:lnTo>
                <a:lnTo>
                  <a:pt x="37429" y="4800"/>
                </a:lnTo>
                <a:lnTo>
                  <a:pt x="38404" y="27828"/>
                </a:lnTo>
                <a:lnTo>
                  <a:pt x="42245" y="24947"/>
                </a:lnTo>
                <a:lnTo>
                  <a:pt x="47030" y="22067"/>
                </a:lnTo>
                <a:lnTo>
                  <a:pt x="50871" y="20162"/>
                </a:lnTo>
                <a:lnTo>
                  <a:pt x="56647" y="19202"/>
                </a:lnTo>
                <a:lnTo>
                  <a:pt x="62392" y="19202"/>
                </a:lnTo>
                <a:lnTo>
                  <a:pt x="66437" y="19368"/>
                </a:lnTo>
                <a:lnTo>
                  <a:pt x="79215" y="22650"/>
                </a:lnTo>
                <a:lnTo>
                  <a:pt x="89275" y="29763"/>
                </a:lnTo>
                <a:lnTo>
                  <a:pt x="92205" y="34290"/>
                </a:lnTo>
                <a:lnTo>
                  <a:pt x="96289" y="45666"/>
                </a:lnTo>
                <a:lnTo>
                  <a:pt x="96956" y="59512"/>
                </a:lnTo>
                <a:lnTo>
                  <a:pt x="25923" y="59512"/>
                </a:lnTo>
                <a:lnTo>
                  <a:pt x="25923" y="54711"/>
                </a:lnTo>
                <a:lnTo>
                  <a:pt x="26883" y="48950"/>
                </a:lnTo>
                <a:lnTo>
                  <a:pt x="28803" y="44150"/>
                </a:lnTo>
                <a:lnTo>
                  <a:pt x="29748" y="8641"/>
                </a:lnTo>
                <a:lnTo>
                  <a:pt x="23042" y="13441"/>
                </a:lnTo>
                <a:lnTo>
                  <a:pt x="17282" y="20162"/>
                </a:lnTo>
                <a:lnTo>
                  <a:pt x="16764" y="20690"/>
                </a:lnTo>
                <a:lnTo>
                  <a:pt x="9776" y="30591"/>
                </a:lnTo>
                <a:lnTo>
                  <a:pt x="4800" y="43190"/>
                </a:lnTo>
                <a:lnTo>
                  <a:pt x="3514" y="47408"/>
                </a:lnTo>
                <a:lnTo>
                  <a:pt x="950" y="59750"/>
                </a:lnTo>
                <a:lnTo>
                  <a:pt x="0" y="72953"/>
                </a:lnTo>
                <a:lnTo>
                  <a:pt x="223" y="80358"/>
                </a:lnTo>
                <a:lnTo>
                  <a:pt x="1669" y="93410"/>
                </a:lnTo>
                <a:lnTo>
                  <a:pt x="3840" y="104637"/>
                </a:lnTo>
                <a:lnTo>
                  <a:pt x="9951" y="117300"/>
                </a:lnTo>
                <a:lnTo>
                  <a:pt x="17282" y="126705"/>
                </a:lnTo>
                <a:lnTo>
                  <a:pt x="22082" y="133426"/>
                </a:lnTo>
                <a:lnTo>
                  <a:pt x="29748" y="137266"/>
                </a:lnTo>
                <a:lnTo>
                  <a:pt x="37429" y="141107"/>
                </a:lnTo>
                <a:lnTo>
                  <a:pt x="40743" y="142105"/>
                </a:lnTo>
                <a:lnTo>
                  <a:pt x="52940" y="144317"/>
                </a:lnTo>
                <a:lnTo>
                  <a:pt x="66233" y="144947"/>
                </a:lnTo>
                <a:lnTo>
                  <a:pt x="78714" y="144947"/>
                </a:lnTo>
                <a:lnTo>
                  <a:pt x="83515" y="143987"/>
                </a:lnTo>
                <a:lnTo>
                  <a:pt x="89275" y="143027"/>
                </a:lnTo>
                <a:lnTo>
                  <a:pt x="94076" y="142067"/>
                </a:lnTo>
                <a:lnTo>
                  <a:pt x="98877" y="141107"/>
                </a:lnTo>
                <a:lnTo>
                  <a:pt x="102717" y="139202"/>
                </a:lnTo>
                <a:lnTo>
                  <a:pt x="106558" y="138226"/>
                </a:lnTo>
                <a:lnTo>
                  <a:pt x="108478" y="137266"/>
                </a:lnTo>
                <a:lnTo>
                  <a:pt x="111358" y="135361"/>
                </a:lnTo>
                <a:lnTo>
                  <a:pt x="113278" y="135361"/>
                </a:lnTo>
                <a:lnTo>
                  <a:pt x="113278" y="134386"/>
                </a:lnTo>
                <a:lnTo>
                  <a:pt x="114239" y="133426"/>
                </a:lnTo>
                <a:lnTo>
                  <a:pt x="115199" y="132481"/>
                </a:lnTo>
                <a:lnTo>
                  <a:pt x="115199" y="130545"/>
                </a:lnTo>
                <a:lnTo>
                  <a:pt x="116159" y="129585"/>
                </a:lnTo>
                <a:lnTo>
                  <a:pt x="116159" y="119024"/>
                </a:lnTo>
                <a:lnTo>
                  <a:pt x="115199" y="118079"/>
                </a:lnTo>
                <a:lnTo>
                  <a:pt x="115199" y="117119"/>
                </a:lnTo>
                <a:lnTo>
                  <a:pt x="114239" y="116144"/>
                </a:lnTo>
                <a:lnTo>
                  <a:pt x="113278" y="116144"/>
                </a:lnTo>
                <a:lnTo>
                  <a:pt x="113278" y="115199"/>
                </a:lnTo>
                <a:lnTo>
                  <a:pt x="111358" y="115199"/>
                </a:lnTo>
                <a:lnTo>
                  <a:pt x="109438" y="116144"/>
                </a:lnTo>
                <a:lnTo>
                  <a:pt x="106558" y="117119"/>
                </a:lnTo>
                <a:lnTo>
                  <a:pt x="104637" y="118079"/>
                </a:lnTo>
                <a:lnTo>
                  <a:pt x="101757" y="119024"/>
                </a:lnTo>
                <a:lnTo>
                  <a:pt x="97917" y="120959"/>
                </a:lnTo>
                <a:lnTo>
                  <a:pt x="95036" y="121920"/>
                </a:lnTo>
                <a:lnTo>
                  <a:pt x="90236" y="122864"/>
                </a:lnTo>
                <a:lnTo>
                  <a:pt x="85435" y="123840"/>
                </a:lnTo>
                <a:lnTo>
                  <a:pt x="80634" y="124800"/>
                </a:lnTo>
                <a:lnTo>
                  <a:pt x="74874" y="125745"/>
                </a:lnTo>
                <a:lnTo>
                  <a:pt x="60472" y="125745"/>
                </a:lnTo>
                <a:lnTo>
                  <a:pt x="53751" y="124800"/>
                </a:lnTo>
                <a:lnTo>
                  <a:pt x="48966" y="121920"/>
                </a:lnTo>
                <a:lnTo>
                  <a:pt x="43205" y="119984"/>
                </a:lnTo>
                <a:lnTo>
                  <a:pt x="38404" y="116144"/>
                </a:lnTo>
                <a:lnTo>
                  <a:pt x="35524" y="112303"/>
                </a:lnTo>
                <a:lnTo>
                  <a:pt x="31683" y="108478"/>
                </a:lnTo>
                <a:lnTo>
                  <a:pt x="29748" y="103677"/>
                </a:lnTo>
                <a:lnTo>
                  <a:pt x="27843" y="96956"/>
                </a:lnTo>
                <a:lnTo>
                  <a:pt x="25923" y="91196"/>
                </a:lnTo>
                <a:lnTo>
                  <a:pt x="25923" y="77754"/>
                </a:lnTo>
                <a:lnTo>
                  <a:pt x="115199" y="77754"/>
                </a:lnTo>
                <a:lnTo>
                  <a:pt x="117119" y="76794"/>
                </a:lnTo>
                <a:lnTo>
                  <a:pt x="119039" y="74874"/>
                </a:lnTo>
                <a:lnTo>
                  <a:pt x="120959" y="72953"/>
                </a:lnTo>
                <a:lnTo>
                  <a:pt x="121920" y="71033"/>
                </a:lnTo>
                <a:lnTo>
                  <a:pt x="121920" y="53751"/>
                </a:lnTo>
                <a:lnTo>
                  <a:pt x="120959" y="46070"/>
                </a:lnTo>
                <a:lnTo>
                  <a:pt x="118079" y="38389"/>
                </a:lnTo>
                <a:lnTo>
                  <a:pt x="116159" y="30723"/>
                </a:lnTo>
                <a:lnTo>
                  <a:pt x="113278" y="24002"/>
                </a:lnTo>
                <a:lnTo>
                  <a:pt x="108478" y="18227"/>
                </a:lnTo>
                <a:lnTo>
                  <a:pt x="103677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2475036" y="613196"/>
            <a:ext cx="108478" cy="144947"/>
          </a:xfrm>
          <a:custGeom>
            <a:avLst/>
            <a:gdLst/>
            <a:ahLst/>
            <a:cxnLst/>
            <a:rect l="l" t="t" r="r" b="b"/>
            <a:pathLst>
              <a:path w="108478" h="144947">
                <a:moveTo>
                  <a:pt x="97917" y="143027"/>
                </a:moveTo>
                <a:lnTo>
                  <a:pt x="104637" y="143027"/>
                </a:lnTo>
                <a:lnTo>
                  <a:pt x="105597" y="142067"/>
                </a:lnTo>
                <a:lnTo>
                  <a:pt x="106558" y="142067"/>
                </a:lnTo>
                <a:lnTo>
                  <a:pt x="107518" y="141107"/>
                </a:lnTo>
                <a:lnTo>
                  <a:pt x="108478" y="141107"/>
                </a:lnTo>
                <a:lnTo>
                  <a:pt x="108478" y="41285"/>
                </a:lnTo>
                <a:lnTo>
                  <a:pt x="107518" y="34564"/>
                </a:lnTo>
                <a:lnTo>
                  <a:pt x="105597" y="27828"/>
                </a:lnTo>
                <a:lnTo>
                  <a:pt x="103677" y="22067"/>
                </a:lnTo>
                <a:lnTo>
                  <a:pt x="100797" y="17282"/>
                </a:lnTo>
                <a:lnTo>
                  <a:pt x="96956" y="12481"/>
                </a:lnTo>
                <a:lnTo>
                  <a:pt x="93116" y="8641"/>
                </a:lnTo>
                <a:lnTo>
                  <a:pt x="87355" y="5760"/>
                </a:lnTo>
                <a:lnTo>
                  <a:pt x="80650" y="2880"/>
                </a:lnTo>
                <a:lnTo>
                  <a:pt x="73929" y="960"/>
                </a:lnTo>
                <a:lnTo>
                  <a:pt x="66248" y="0"/>
                </a:lnTo>
                <a:lnTo>
                  <a:pt x="51846" y="0"/>
                </a:lnTo>
                <a:lnTo>
                  <a:pt x="46085" y="960"/>
                </a:lnTo>
                <a:lnTo>
                  <a:pt x="41285" y="1920"/>
                </a:lnTo>
                <a:lnTo>
                  <a:pt x="36484" y="2880"/>
                </a:lnTo>
                <a:lnTo>
                  <a:pt x="31683" y="3840"/>
                </a:lnTo>
                <a:lnTo>
                  <a:pt x="27843" y="4800"/>
                </a:lnTo>
                <a:lnTo>
                  <a:pt x="23042" y="6720"/>
                </a:lnTo>
                <a:lnTo>
                  <a:pt x="20162" y="7680"/>
                </a:lnTo>
                <a:lnTo>
                  <a:pt x="16322" y="9601"/>
                </a:lnTo>
                <a:lnTo>
                  <a:pt x="13441" y="11521"/>
                </a:lnTo>
                <a:lnTo>
                  <a:pt x="10561" y="13441"/>
                </a:lnTo>
                <a:lnTo>
                  <a:pt x="9601" y="14386"/>
                </a:lnTo>
                <a:lnTo>
                  <a:pt x="8641" y="15361"/>
                </a:lnTo>
                <a:lnTo>
                  <a:pt x="7680" y="16322"/>
                </a:lnTo>
                <a:lnTo>
                  <a:pt x="6720" y="18227"/>
                </a:lnTo>
                <a:lnTo>
                  <a:pt x="6720" y="27828"/>
                </a:lnTo>
                <a:lnTo>
                  <a:pt x="7680" y="28788"/>
                </a:lnTo>
                <a:lnTo>
                  <a:pt x="7680" y="30723"/>
                </a:lnTo>
                <a:lnTo>
                  <a:pt x="8641" y="31668"/>
                </a:lnTo>
                <a:lnTo>
                  <a:pt x="8641" y="32628"/>
                </a:lnTo>
                <a:lnTo>
                  <a:pt x="9601" y="32628"/>
                </a:lnTo>
                <a:lnTo>
                  <a:pt x="9601" y="33604"/>
                </a:lnTo>
                <a:lnTo>
                  <a:pt x="12481" y="33604"/>
                </a:lnTo>
                <a:lnTo>
                  <a:pt x="14401" y="32628"/>
                </a:lnTo>
                <a:lnTo>
                  <a:pt x="16322" y="31668"/>
                </a:lnTo>
                <a:lnTo>
                  <a:pt x="19202" y="29763"/>
                </a:lnTo>
                <a:lnTo>
                  <a:pt x="22082" y="27828"/>
                </a:lnTo>
                <a:lnTo>
                  <a:pt x="25923" y="26883"/>
                </a:lnTo>
                <a:lnTo>
                  <a:pt x="29763" y="24947"/>
                </a:lnTo>
                <a:lnTo>
                  <a:pt x="33604" y="23042"/>
                </a:lnTo>
                <a:lnTo>
                  <a:pt x="38404" y="22067"/>
                </a:lnTo>
                <a:lnTo>
                  <a:pt x="43205" y="20162"/>
                </a:lnTo>
                <a:lnTo>
                  <a:pt x="64328" y="20162"/>
                </a:lnTo>
                <a:lnTo>
                  <a:pt x="68168" y="22067"/>
                </a:lnTo>
                <a:lnTo>
                  <a:pt x="72009" y="23042"/>
                </a:lnTo>
                <a:lnTo>
                  <a:pt x="75834" y="24947"/>
                </a:lnTo>
                <a:lnTo>
                  <a:pt x="77769" y="27828"/>
                </a:lnTo>
                <a:lnTo>
                  <a:pt x="80650" y="30723"/>
                </a:lnTo>
                <a:lnTo>
                  <a:pt x="81610" y="33604"/>
                </a:lnTo>
                <a:lnTo>
                  <a:pt x="83515" y="37444"/>
                </a:lnTo>
                <a:lnTo>
                  <a:pt x="84490" y="41285"/>
                </a:lnTo>
                <a:lnTo>
                  <a:pt x="84490" y="61432"/>
                </a:lnTo>
                <a:lnTo>
                  <a:pt x="66248" y="61432"/>
                </a:lnTo>
                <a:lnTo>
                  <a:pt x="63581" y="61457"/>
                </a:lnTo>
                <a:lnTo>
                  <a:pt x="50669" y="62292"/>
                </a:lnTo>
                <a:lnTo>
                  <a:pt x="38404" y="64312"/>
                </a:lnTo>
                <a:lnTo>
                  <a:pt x="30723" y="65272"/>
                </a:lnTo>
                <a:lnTo>
                  <a:pt x="23042" y="68153"/>
                </a:lnTo>
                <a:lnTo>
                  <a:pt x="18242" y="71993"/>
                </a:lnTo>
                <a:lnTo>
                  <a:pt x="12481" y="75834"/>
                </a:lnTo>
                <a:lnTo>
                  <a:pt x="7680" y="80634"/>
                </a:lnTo>
                <a:lnTo>
                  <a:pt x="4815" y="85435"/>
                </a:lnTo>
                <a:lnTo>
                  <a:pt x="1920" y="91196"/>
                </a:lnTo>
                <a:lnTo>
                  <a:pt x="0" y="97917"/>
                </a:lnTo>
                <a:lnTo>
                  <a:pt x="0" y="111358"/>
                </a:lnTo>
                <a:lnTo>
                  <a:pt x="975" y="117119"/>
                </a:lnTo>
                <a:lnTo>
                  <a:pt x="3840" y="121920"/>
                </a:lnTo>
                <a:lnTo>
                  <a:pt x="5760" y="126705"/>
                </a:lnTo>
                <a:lnTo>
                  <a:pt x="8641" y="131521"/>
                </a:lnTo>
                <a:lnTo>
                  <a:pt x="12481" y="134386"/>
                </a:lnTo>
                <a:lnTo>
                  <a:pt x="16322" y="138226"/>
                </a:lnTo>
                <a:lnTo>
                  <a:pt x="21122" y="141107"/>
                </a:lnTo>
                <a:lnTo>
                  <a:pt x="24963" y="110398"/>
                </a:lnTo>
                <a:lnTo>
                  <a:pt x="24963" y="99837"/>
                </a:lnTo>
                <a:lnTo>
                  <a:pt x="25923" y="95996"/>
                </a:lnTo>
                <a:lnTo>
                  <a:pt x="26883" y="93116"/>
                </a:lnTo>
                <a:lnTo>
                  <a:pt x="28803" y="90236"/>
                </a:lnTo>
                <a:lnTo>
                  <a:pt x="30723" y="87355"/>
                </a:lnTo>
                <a:lnTo>
                  <a:pt x="34564" y="85435"/>
                </a:lnTo>
                <a:lnTo>
                  <a:pt x="37444" y="82555"/>
                </a:lnTo>
                <a:lnTo>
                  <a:pt x="41285" y="81594"/>
                </a:lnTo>
                <a:lnTo>
                  <a:pt x="47045" y="80634"/>
                </a:lnTo>
                <a:lnTo>
                  <a:pt x="51846" y="78714"/>
                </a:lnTo>
                <a:lnTo>
                  <a:pt x="84490" y="78714"/>
                </a:lnTo>
                <a:lnTo>
                  <a:pt x="84490" y="106558"/>
                </a:lnTo>
                <a:lnTo>
                  <a:pt x="78729" y="113278"/>
                </a:lnTo>
                <a:lnTo>
                  <a:pt x="72969" y="118079"/>
                </a:lnTo>
                <a:lnTo>
                  <a:pt x="67208" y="120959"/>
                </a:lnTo>
                <a:lnTo>
                  <a:pt x="62407" y="124800"/>
                </a:lnTo>
                <a:lnTo>
                  <a:pt x="56647" y="126705"/>
                </a:lnTo>
                <a:lnTo>
                  <a:pt x="42245" y="126705"/>
                </a:lnTo>
                <a:lnTo>
                  <a:pt x="35524" y="123840"/>
                </a:lnTo>
                <a:lnTo>
                  <a:pt x="31683" y="119984"/>
                </a:lnTo>
                <a:lnTo>
                  <a:pt x="32644" y="143987"/>
                </a:lnTo>
                <a:lnTo>
                  <a:pt x="39364" y="144947"/>
                </a:lnTo>
                <a:lnTo>
                  <a:pt x="53766" y="144947"/>
                </a:lnTo>
                <a:lnTo>
                  <a:pt x="61447" y="143027"/>
                </a:lnTo>
                <a:lnTo>
                  <a:pt x="68168" y="140147"/>
                </a:lnTo>
                <a:lnTo>
                  <a:pt x="75834" y="136306"/>
                </a:lnTo>
                <a:lnTo>
                  <a:pt x="82555" y="131521"/>
                </a:lnTo>
                <a:lnTo>
                  <a:pt x="88331" y="125745"/>
                </a:lnTo>
                <a:lnTo>
                  <a:pt x="88331" y="141107"/>
                </a:lnTo>
                <a:lnTo>
                  <a:pt x="89291" y="141107"/>
                </a:lnTo>
                <a:lnTo>
                  <a:pt x="89291" y="142067"/>
                </a:lnTo>
                <a:lnTo>
                  <a:pt x="91196" y="142067"/>
                </a:lnTo>
                <a:lnTo>
                  <a:pt x="92171" y="143027"/>
                </a:lnTo>
                <a:lnTo>
                  <a:pt x="97917" y="1430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2496159" y="723595"/>
            <a:ext cx="11521" cy="33588"/>
          </a:xfrm>
          <a:custGeom>
            <a:avLst/>
            <a:gdLst/>
            <a:ahLst/>
            <a:cxnLst/>
            <a:rect l="l" t="t" r="r" b="b"/>
            <a:pathLst>
              <a:path w="11521" h="33588">
                <a:moveTo>
                  <a:pt x="5760" y="5745"/>
                </a:moveTo>
                <a:lnTo>
                  <a:pt x="3840" y="0"/>
                </a:lnTo>
                <a:lnTo>
                  <a:pt x="0" y="30708"/>
                </a:lnTo>
                <a:lnTo>
                  <a:pt x="5760" y="31668"/>
                </a:lnTo>
                <a:lnTo>
                  <a:pt x="11521" y="33588"/>
                </a:lnTo>
                <a:lnTo>
                  <a:pt x="10561" y="9585"/>
                </a:lnTo>
                <a:lnTo>
                  <a:pt x="5760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2628640" y="550788"/>
            <a:ext cx="23987" cy="205435"/>
          </a:xfrm>
          <a:custGeom>
            <a:avLst/>
            <a:gdLst/>
            <a:ahLst/>
            <a:cxnLst/>
            <a:rect l="l" t="t" r="r" b="b"/>
            <a:pathLst>
              <a:path w="23987" h="205435">
                <a:moveTo>
                  <a:pt x="4800" y="960"/>
                </a:moveTo>
                <a:lnTo>
                  <a:pt x="2880" y="960"/>
                </a:lnTo>
                <a:lnTo>
                  <a:pt x="1920" y="1935"/>
                </a:lnTo>
                <a:lnTo>
                  <a:pt x="960" y="2880"/>
                </a:lnTo>
                <a:lnTo>
                  <a:pt x="0" y="2880"/>
                </a:lnTo>
                <a:lnTo>
                  <a:pt x="0" y="203514"/>
                </a:lnTo>
                <a:lnTo>
                  <a:pt x="960" y="203514"/>
                </a:lnTo>
                <a:lnTo>
                  <a:pt x="1920" y="204475"/>
                </a:lnTo>
                <a:lnTo>
                  <a:pt x="3840" y="204475"/>
                </a:lnTo>
                <a:lnTo>
                  <a:pt x="4800" y="205435"/>
                </a:lnTo>
                <a:lnTo>
                  <a:pt x="20147" y="205435"/>
                </a:lnTo>
                <a:lnTo>
                  <a:pt x="21122" y="204475"/>
                </a:lnTo>
                <a:lnTo>
                  <a:pt x="23042" y="204475"/>
                </a:lnTo>
                <a:lnTo>
                  <a:pt x="23042" y="203514"/>
                </a:lnTo>
                <a:lnTo>
                  <a:pt x="23987" y="203514"/>
                </a:lnTo>
                <a:lnTo>
                  <a:pt x="23987" y="2880"/>
                </a:lnTo>
                <a:lnTo>
                  <a:pt x="23042" y="2880"/>
                </a:lnTo>
                <a:lnTo>
                  <a:pt x="23042" y="1935"/>
                </a:lnTo>
                <a:lnTo>
                  <a:pt x="22082" y="1935"/>
                </a:lnTo>
                <a:lnTo>
                  <a:pt x="21122" y="960"/>
                </a:lnTo>
                <a:lnTo>
                  <a:pt x="18242" y="960"/>
                </a:lnTo>
                <a:lnTo>
                  <a:pt x="16322" y="0"/>
                </a:lnTo>
                <a:lnTo>
                  <a:pt x="9601" y="0"/>
                </a:lnTo>
                <a:lnTo>
                  <a:pt x="7680" y="960"/>
                </a:lnTo>
                <a:lnTo>
                  <a:pt x="480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2746705" y="579592"/>
            <a:ext cx="86410" cy="178551"/>
          </a:xfrm>
          <a:custGeom>
            <a:avLst/>
            <a:gdLst/>
            <a:ahLst/>
            <a:cxnLst/>
            <a:rect l="l" t="t" r="r" b="b"/>
            <a:pathLst>
              <a:path w="86410" h="178551">
                <a:moveTo>
                  <a:pt x="86410" y="42245"/>
                </a:moveTo>
                <a:lnTo>
                  <a:pt x="85450" y="40325"/>
                </a:lnTo>
                <a:lnTo>
                  <a:pt x="85450" y="38404"/>
                </a:lnTo>
                <a:lnTo>
                  <a:pt x="84490" y="37444"/>
                </a:lnTo>
                <a:lnTo>
                  <a:pt x="83530" y="37444"/>
                </a:lnTo>
                <a:lnTo>
                  <a:pt x="82570" y="36484"/>
                </a:lnTo>
                <a:lnTo>
                  <a:pt x="48006" y="36484"/>
                </a:lnTo>
                <a:lnTo>
                  <a:pt x="48006" y="3840"/>
                </a:lnTo>
                <a:lnTo>
                  <a:pt x="47045" y="3840"/>
                </a:lnTo>
                <a:lnTo>
                  <a:pt x="47045" y="2880"/>
                </a:lnTo>
                <a:lnTo>
                  <a:pt x="46085" y="2880"/>
                </a:lnTo>
                <a:lnTo>
                  <a:pt x="46085" y="1920"/>
                </a:lnTo>
                <a:lnTo>
                  <a:pt x="45125" y="1920"/>
                </a:lnTo>
                <a:lnTo>
                  <a:pt x="44165" y="960"/>
                </a:lnTo>
                <a:lnTo>
                  <a:pt x="41285" y="960"/>
                </a:lnTo>
                <a:lnTo>
                  <a:pt x="39364" y="0"/>
                </a:lnTo>
                <a:lnTo>
                  <a:pt x="32644" y="0"/>
                </a:lnTo>
                <a:lnTo>
                  <a:pt x="30723" y="960"/>
                </a:lnTo>
                <a:lnTo>
                  <a:pt x="26898" y="960"/>
                </a:lnTo>
                <a:lnTo>
                  <a:pt x="25923" y="1920"/>
                </a:lnTo>
                <a:lnTo>
                  <a:pt x="24963" y="1920"/>
                </a:lnTo>
                <a:lnTo>
                  <a:pt x="24003" y="2880"/>
                </a:lnTo>
                <a:lnTo>
                  <a:pt x="23058" y="3840"/>
                </a:lnTo>
                <a:lnTo>
                  <a:pt x="23058" y="36484"/>
                </a:lnTo>
                <a:lnTo>
                  <a:pt x="2895" y="36484"/>
                </a:lnTo>
                <a:lnTo>
                  <a:pt x="2895" y="37444"/>
                </a:lnTo>
                <a:lnTo>
                  <a:pt x="1935" y="37444"/>
                </a:lnTo>
                <a:lnTo>
                  <a:pt x="975" y="38404"/>
                </a:lnTo>
                <a:lnTo>
                  <a:pt x="975" y="40325"/>
                </a:lnTo>
                <a:lnTo>
                  <a:pt x="0" y="42245"/>
                </a:lnTo>
                <a:lnTo>
                  <a:pt x="0" y="52806"/>
                </a:lnTo>
                <a:lnTo>
                  <a:pt x="975" y="53766"/>
                </a:lnTo>
                <a:lnTo>
                  <a:pt x="1935" y="55671"/>
                </a:lnTo>
                <a:lnTo>
                  <a:pt x="2895" y="56647"/>
                </a:lnTo>
                <a:lnTo>
                  <a:pt x="23058" y="56647"/>
                </a:lnTo>
                <a:lnTo>
                  <a:pt x="23058" y="141122"/>
                </a:lnTo>
                <a:lnTo>
                  <a:pt x="24003" y="147843"/>
                </a:lnTo>
                <a:lnTo>
                  <a:pt x="24963" y="153588"/>
                </a:lnTo>
                <a:lnTo>
                  <a:pt x="26898" y="159349"/>
                </a:lnTo>
                <a:lnTo>
                  <a:pt x="28803" y="164150"/>
                </a:lnTo>
                <a:lnTo>
                  <a:pt x="32644" y="167990"/>
                </a:lnTo>
                <a:lnTo>
                  <a:pt x="35524" y="170870"/>
                </a:lnTo>
                <a:lnTo>
                  <a:pt x="39364" y="173751"/>
                </a:lnTo>
                <a:lnTo>
                  <a:pt x="44165" y="175671"/>
                </a:lnTo>
                <a:lnTo>
                  <a:pt x="48966" y="177591"/>
                </a:lnTo>
                <a:lnTo>
                  <a:pt x="55686" y="178551"/>
                </a:lnTo>
                <a:lnTo>
                  <a:pt x="66248" y="178551"/>
                </a:lnTo>
                <a:lnTo>
                  <a:pt x="69128" y="177591"/>
                </a:lnTo>
                <a:lnTo>
                  <a:pt x="72969" y="177591"/>
                </a:lnTo>
                <a:lnTo>
                  <a:pt x="74889" y="176631"/>
                </a:lnTo>
                <a:lnTo>
                  <a:pt x="76809" y="176631"/>
                </a:lnTo>
                <a:lnTo>
                  <a:pt x="78729" y="175671"/>
                </a:lnTo>
                <a:lnTo>
                  <a:pt x="80650" y="175671"/>
                </a:lnTo>
                <a:lnTo>
                  <a:pt x="82570" y="174711"/>
                </a:lnTo>
                <a:lnTo>
                  <a:pt x="83530" y="173751"/>
                </a:lnTo>
                <a:lnTo>
                  <a:pt x="84490" y="172806"/>
                </a:lnTo>
                <a:lnTo>
                  <a:pt x="84490" y="171830"/>
                </a:lnTo>
                <a:lnTo>
                  <a:pt x="85450" y="170870"/>
                </a:lnTo>
                <a:lnTo>
                  <a:pt x="85450" y="168965"/>
                </a:lnTo>
                <a:lnTo>
                  <a:pt x="86410" y="167990"/>
                </a:lnTo>
                <a:lnTo>
                  <a:pt x="86410" y="158404"/>
                </a:lnTo>
                <a:lnTo>
                  <a:pt x="85450" y="157444"/>
                </a:lnTo>
                <a:lnTo>
                  <a:pt x="85450" y="154564"/>
                </a:lnTo>
                <a:lnTo>
                  <a:pt x="84490" y="154564"/>
                </a:lnTo>
                <a:lnTo>
                  <a:pt x="83530" y="153588"/>
                </a:lnTo>
                <a:lnTo>
                  <a:pt x="81610" y="153588"/>
                </a:lnTo>
                <a:lnTo>
                  <a:pt x="80650" y="154564"/>
                </a:lnTo>
                <a:lnTo>
                  <a:pt x="79689" y="154564"/>
                </a:lnTo>
                <a:lnTo>
                  <a:pt x="77769" y="155524"/>
                </a:lnTo>
                <a:lnTo>
                  <a:pt x="76809" y="155524"/>
                </a:lnTo>
                <a:lnTo>
                  <a:pt x="74889" y="156469"/>
                </a:lnTo>
                <a:lnTo>
                  <a:pt x="73929" y="156469"/>
                </a:lnTo>
                <a:lnTo>
                  <a:pt x="72009" y="157444"/>
                </a:lnTo>
                <a:lnTo>
                  <a:pt x="58567" y="157444"/>
                </a:lnTo>
                <a:lnTo>
                  <a:pt x="53766" y="155524"/>
                </a:lnTo>
                <a:lnTo>
                  <a:pt x="51846" y="150723"/>
                </a:lnTo>
                <a:lnTo>
                  <a:pt x="48966" y="145907"/>
                </a:lnTo>
                <a:lnTo>
                  <a:pt x="48006" y="139202"/>
                </a:lnTo>
                <a:lnTo>
                  <a:pt x="48006" y="56647"/>
                </a:lnTo>
                <a:lnTo>
                  <a:pt x="82570" y="56647"/>
                </a:lnTo>
                <a:lnTo>
                  <a:pt x="84490" y="55671"/>
                </a:lnTo>
                <a:lnTo>
                  <a:pt x="85450" y="53766"/>
                </a:lnTo>
                <a:lnTo>
                  <a:pt x="86410" y="52806"/>
                </a:lnTo>
                <a:lnTo>
                  <a:pt x="86410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2864799" y="613196"/>
            <a:ext cx="77739" cy="143027"/>
          </a:xfrm>
          <a:custGeom>
            <a:avLst/>
            <a:gdLst/>
            <a:ahLst/>
            <a:cxnLst/>
            <a:rect l="l" t="t" r="r" b="b"/>
            <a:pathLst>
              <a:path w="77739" h="143027">
                <a:moveTo>
                  <a:pt x="23987" y="140147"/>
                </a:moveTo>
                <a:lnTo>
                  <a:pt x="24947" y="139202"/>
                </a:lnTo>
                <a:lnTo>
                  <a:pt x="24947" y="51831"/>
                </a:lnTo>
                <a:lnTo>
                  <a:pt x="27828" y="46070"/>
                </a:lnTo>
                <a:lnTo>
                  <a:pt x="30708" y="42230"/>
                </a:lnTo>
                <a:lnTo>
                  <a:pt x="33588" y="38389"/>
                </a:lnTo>
                <a:lnTo>
                  <a:pt x="36469" y="34564"/>
                </a:lnTo>
                <a:lnTo>
                  <a:pt x="39349" y="31668"/>
                </a:lnTo>
                <a:lnTo>
                  <a:pt x="42230" y="28788"/>
                </a:lnTo>
                <a:lnTo>
                  <a:pt x="45110" y="26883"/>
                </a:lnTo>
                <a:lnTo>
                  <a:pt x="47030" y="24947"/>
                </a:lnTo>
                <a:lnTo>
                  <a:pt x="49911" y="24002"/>
                </a:lnTo>
                <a:lnTo>
                  <a:pt x="51831" y="23042"/>
                </a:lnTo>
                <a:lnTo>
                  <a:pt x="60472" y="23042"/>
                </a:lnTo>
                <a:lnTo>
                  <a:pt x="62392" y="24002"/>
                </a:lnTo>
                <a:lnTo>
                  <a:pt x="66233" y="24002"/>
                </a:lnTo>
                <a:lnTo>
                  <a:pt x="67193" y="24947"/>
                </a:lnTo>
                <a:lnTo>
                  <a:pt x="69113" y="24947"/>
                </a:lnTo>
                <a:lnTo>
                  <a:pt x="70073" y="25923"/>
                </a:lnTo>
                <a:lnTo>
                  <a:pt x="71033" y="25923"/>
                </a:lnTo>
                <a:lnTo>
                  <a:pt x="71993" y="26883"/>
                </a:lnTo>
                <a:lnTo>
                  <a:pt x="75834" y="26883"/>
                </a:lnTo>
                <a:lnTo>
                  <a:pt x="75834" y="25923"/>
                </a:lnTo>
                <a:lnTo>
                  <a:pt x="76794" y="24947"/>
                </a:lnTo>
                <a:lnTo>
                  <a:pt x="76794" y="23042"/>
                </a:lnTo>
                <a:lnTo>
                  <a:pt x="77739" y="22067"/>
                </a:lnTo>
                <a:lnTo>
                  <a:pt x="77739" y="7680"/>
                </a:lnTo>
                <a:lnTo>
                  <a:pt x="76794" y="6720"/>
                </a:lnTo>
                <a:lnTo>
                  <a:pt x="76794" y="4800"/>
                </a:lnTo>
                <a:lnTo>
                  <a:pt x="75834" y="3840"/>
                </a:lnTo>
                <a:lnTo>
                  <a:pt x="74874" y="2880"/>
                </a:lnTo>
                <a:lnTo>
                  <a:pt x="71993" y="2880"/>
                </a:lnTo>
                <a:lnTo>
                  <a:pt x="71033" y="1920"/>
                </a:lnTo>
                <a:lnTo>
                  <a:pt x="69113" y="960"/>
                </a:lnTo>
                <a:lnTo>
                  <a:pt x="66233" y="960"/>
                </a:lnTo>
                <a:lnTo>
                  <a:pt x="64312" y="0"/>
                </a:lnTo>
                <a:lnTo>
                  <a:pt x="55671" y="0"/>
                </a:lnTo>
                <a:lnTo>
                  <a:pt x="52791" y="960"/>
                </a:lnTo>
                <a:lnTo>
                  <a:pt x="49911" y="960"/>
                </a:lnTo>
                <a:lnTo>
                  <a:pt x="47030" y="1920"/>
                </a:lnTo>
                <a:lnTo>
                  <a:pt x="44150" y="2880"/>
                </a:lnTo>
                <a:lnTo>
                  <a:pt x="41269" y="4800"/>
                </a:lnTo>
                <a:lnTo>
                  <a:pt x="38389" y="6720"/>
                </a:lnTo>
                <a:lnTo>
                  <a:pt x="35509" y="9601"/>
                </a:lnTo>
                <a:lnTo>
                  <a:pt x="32628" y="13441"/>
                </a:lnTo>
                <a:lnTo>
                  <a:pt x="28788" y="16322"/>
                </a:lnTo>
                <a:lnTo>
                  <a:pt x="25907" y="20162"/>
                </a:lnTo>
                <a:lnTo>
                  <a:pt x="22067" y="25923"/>
                </a:lnTo>
                <a:lnTo>
                  <a:pt x="22067" y="4800"/>
                </a:lnTo>
                <a:lnTo>
                  <a:pt x="21107" y="4800"/>
                </a:lnTo>
                <a:lnTo>
                  <a:pt x="21107" y="3840"/>
                </a:lnTo>
                <a:lnTo>
                  <a:pt x="20147" y="2880"/>
                </a:lnTo>
                <a:lnTo>
                  <a:pt x="16306" y="2880"/>
                </a:lnTo>
                <a:lnTo>
                  <a:pt x="15346" y="1920"/>
                </a:lnTo>
                <a:lnTo>
                  <a:pt x="6720" y="1920"/>
                </a:lnTo>
                <a:lnTo>
                  <a:pt x="5745" y="2880"/>
                </a:lnTo>
                <a:lnTo>
                  <a:pt x="2880" y="2880"/>
                </a:lnTo>
                <a:lnTo>
                  <a:pt x="1905" y="3840"/>
                </a:lnTo>
                <a:lnTo>
                  <a:pt x="944" y="3840"/>
                </a:lnTo>
                <a:lnTo>
                  <a:pt x="944" y="4800"/>
                </a:lnTo>
                <a:lnTo>
                  <a:pt x="0" y="5760"/>
                </a:lnTo>
                <a:lnTo>
                  <a:pt x="0" y="140147"/>
                </a:lnTo>
                <a:lnTo>
                  <a:pt x="944" y="141107"/>
                </a:lnTo>
                <a:lnTo>
                  <a:pt x="1905" y="142067"/>
                </a:lnTo>
                <a:lnTo>
                  <a:pt x="3825" y="142067"/>
                </a:lnTo>
                <a:lnTo>
                  <a:pt x="4785" y="143027"/>
                </a:lnTo>
                <a:lnTo>
                  <a:pt x="20147" y="143027"/>
                </a:lnTo>
                <a:lnTo>
                  <a:pt x="21107" y="142067"/>
                </a:lnTo>
                <a:lnTo>
                  <a:pt x="23027" y="142067"/>
                </a:lnTo>
                <a:lnTo>
                  <a:pt x="23987" y="141107"/>
                </a:lnTo>
                <a:lnTo>
                  <a:pt x="23987" y="1401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2976143" y="723595"/>
            <a:ext cx="11521" cy="33588"/>
          </a:xfrm>
          <a:custGeom>
            <a:avLst/>
            <a:gdLst/>
            <a:ahLst/>
            <a:cxnLst/>
            <a:rect l="l" t="t" r="r" b="b"/>
            <a:pathLst>
              <a:path w="11521" h="33588">
                <a:moveTo>
                  <a:pt x="5760" y="5745"/>
                </a:moveTo>
                <a:lnTo>
                  <a:pt x="3840" y="0"/>
                </a:lnTo>
                <a:lnTo>
                  <a:pt x="0" y="30708"/>
                </a:lnTo>
                <a:lnTo>
                  <a:pt x="5760" y="31668"/>
                </a:lnTo>
                <a:lnTo>
                  <a:pt x="11521" y="33588"/>
                </a:lnTo>
                <a:lnTo>
                  <a:pt x="10561" y="9585"/>
                </a:lnTo>
                <a:lnTo>
                  <a:pt x="5760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2955035" y="613196"/>
            <a:ext cx="108478" cy="144947"/>
          </a:xfrm>
          <a:custGeom>
            <a:avLst/>
            <a:gdLst/>
            <a:ahLst/>
            <a:cxnLst/>
            <a:rect l="l" t="t" r="r" b="b"/>
            <a:pathLst>
              <a:path w="108478" h="144947">
                <a:moveTo>
                  <a:pt x="97917" y="143027"/>
                </a:moveTo>
                <a:lnTo>
                  <a:pt x="104622" y="143027"/>
                </a:lnTo>
                <a:lnTo>
                  <a:pt x="105597" y="142067"/>
                </a:lnTo>
                <a:lnTo>
                  <a:pt x="106542" y="142067"/>
                </a:lnTo>
                <a:lnTo>
                  <a:pt x="107502" y="141107"/>
                </a:lnTo>
                <a:lnTo>
                  <a:pt x="108478" y="141107"/>
                </a:lnTo>
                <a:lnTo>
                  <a:pt x="108478" y="41285"/>
                </a:lnTo>
                <a:lnTo>
                  <a:pt x="107502" y="34564"/>
                </a:lnTo>
                <a:lnTo>
                  <a:pt x="105597" y="27828"/>
                </a:lnTo>
                <a:lnTo>
                  <a:pt x="103662" y="22067"/>
                </a:lnTo>
                <a:lnTo>
                  <a:pt x="100782" y="17282"/>
                </a:lnTo>
                <a:lnTo>
                  <a:pt x="96941" y="12481"/>
                </a:lnTo>
                <a:lnTo>
                  <a:pt x="93101" y="8641"/>
                </a:lnTo>
                <a:lnTo>
                  <a:pt x="87355" y="5760"/>
                </a:lnTo>
                <a:lnTo>
                  <a:pt x="80634" y="2880"/>
                </a:lnTo>
                <a:lnTo>
                  <a:pt x="73914" y="960"/>
                </a:lnTo>
                <a:lnTo>
                  <a:pt x="66233" y="0"/>
                </a:lnTo>
                <a:lnTo>
                  <a:pt x="51831" y="0"/>
                </a:lnTo>
                <a:lnTo>
                  <a:pt x="46070" y="960"/>
                </a:lnTo>
                <a:lnTo>
                  <a:pt x="41269" y="1920"/>
                </a:lnTo>
                <a:lnTo>
                  <a:pt x="36469" y="2880"/>
                </a:lnTo>
                <a:lnTo>
                  <a:pt x="31668" y="3840"/>
                </a:lnTo>
                <a:lnTo>
                  <a:pt x="27828" y="4800"/>
                </a:lnTo>
                <a:lnTo>
                  <a:pt x="23027" y="6720"/>
                </a:lnTo>
                <a:lnTo>
                  <a:pt x="19187" y="7680"/>
                </a:lnTo>
                <a:lnTo>
                  <a:pt x="16306" y="9601"/>
                </a:lnTo>
                <a:lnTo>
                  <a:pt x="13426" y="11521"/>
                </a:lnTo>
                <a:lnTo>
                  <a:pt x="10561" y="13441"/>
                </a:lnTo>
                <a:lnTo>
                  <a:pt x="9585" y="14386"/>
                </a:lnTo>
                <a:lnTo>
                  <a:pt x="7680" y="15361"/>
                </a:lnTo>
                <a:lnTo>
                  <a:pt x="7680" y="16322"/>
                </a:lnTo>
                <a:lnTo>
                  <a:pt x="6705" y="18227"/>
                </a:lnTo>
                <a:lnTo>
                  <a:pt x="6705" y="28788"/>
                </a:lnTo>
                <a:lnTo>
                  <a:pt x="7680" y="30723"/>
                </a:lnTo>
                <a:lnTo>
                  <a:pt x="8625" y="31668"/>
                </a:lnTo>
                <a:lnTo>
                  <a:pt x="8625" y="32628"/>
                </a:lnTo>
                <a:lnTo>
                  <a:pt x="9585" y="32628"/>
                </a:lnTo>
                <a:lnTo>
                  <a:pt x="9585" y="33604"/>
                </a:lnTo>
                <a:lnTo>
                  <a:pt x="12466" y="33604"/>
                </a:lnTo>
                <a:lnTo>
                  <a:pt x="14401" y="32628"/>
                </a:lnTo>
                <a:lnTo>
                  <a:pt x="16306" y="31668"/>
                </a:lnTo>
                <a:lnTo>
                  <a:pt x="19187" y="29763"/>
                </a:lnTo>
                <a:lnTo>
                  <a:pt x="22067" y="27828"/>
                </a:lnTo>
                <a:lnTo>
                  <a:pt x="25908" y="26883"/>
                </a:lnTo>
                <a:lnTo>
                  <a:pt x="29748" y="24947"/>
                </a:lnTo>
                <a:lnTo>
                  <a:pt x="33588" y="23042"/>
                </a:lnTo>
                <a:lnTo>
                  <a:pt x="38389" y="22067"/>
                </a:lnTo>
                <a:lnTo>
                  <a:pt x="43190" y="20162"/>
                </a:lnTo>
                <a:lnTo>
                  <a:pt x="64312" y="20162"/>
                </a:lnTo>
                <a:lnTo>
                  <a:pt x="68153" y="22067"/>
                </a:lnTo>
                <a:lnTo>
                  <a:pt x="71993" y="23042"/>
                </a:lnTo>
                <a:lnTo>
                  <a:pt x="74874" y="24947"/>
                </a:lnTo>
                <a:lnTo>
                  <a:pt x="77754" y="27828"/>
                </a:lnTo>
                <a:lnTo>
                  <a:pt x="80634" y="30723"/>
                </a:lnTo>
                <a:lnTo>
                  <a:pt x="81594" y="33604"/>
                </a:lnTo>
                <a:lnTo>
                  <a:pt x="82555" y="37444"/>
                </a:lnTo>
                <a:lnTo>
                  <a:pt x="84475" y="41285"/>
                </a:lnTo>
                <a:lnTo>
                  <a:pt x="84475" y="61432"/>
                </a:lnTo>
                <a:lnTo>
                  <a:pt x="66233" y="61432"/>
                </a:lnTo>
                <a:lnTo>
                  <a:pt x="63346" y="61457"/>
                </a:lnTo>
                <a:lnTo>
                  <a:pt x="50330" y="62292"/>
                </a:lnTo>
                <a:lnTo>
                  <a:pt x="38389" y="64312"/>
                </a:lnTo>
                <a:lnTo>
                  <a:pt x="30708" y="65272"/>
                </a:lnTo>
                <a:lnTo>
                  <a:pt x="23027" y="68153"/>
                </a:lnTo>
                <a:lnTo>
                  <a:pt x="17266" y="71993"/>
                </a:lnTo>
                <a:lnTo>
                  <a:pt x="11506" y="75834"/>
                </a:lnTo>
                <a:lnTo>
                  <a:pt x="7680" y="80634"/>
                </a:lnTo>
                <a:lnTo>
                  <a:pt x="4785" y="85435"/>
                </a:lnTo>
                <a:lnTo>
                  <a:pt x="1905" y="91196"/>
                </a:lnTo>
                <a:lnTo>
                  <a:pt x="0" y="97917"/>
                </a:lnTo>
                <a:lnTo>
                  <a:pt x="0" y="111358"/>
                </a:lnTo>
                <a:lnTo>
                  <a:pt x="960" y="117119"/>
                </a:lnTo>
                <a:lnTo>
                  <a:pt x="2865" y="121920"/>
                </a:lnTo>
                <a:lnTo>
                  <a:pt x="5745" y="126705"/>
                </a:lnTo>
                <a:lnTo>
                  <a:pt x="8625" y="131521"/>
                </a:lnTo>
                <a:lnTo>
                  <a:pt x="12466" y="134386"/>
                </a:lnTo>
                <a:lnTo>
                  <a:pt x="16306" y="138226"/>
                </a:lnTo>
                <a:lnTo>
                  <a:pt x="21107" y="141107"/>
                </a:lnTo>
                <a:lnTo>
                  <a:pt x="24947" y="110398"/>
                </a:lnTo>
                <a:lnTo>
                  <a:pt x="24947" y="99837"/>
                </a:lnTo>
                <a:lnTo>
                  <a:pt x="25908" y="95996"/>
                </a:lnTo>
                <a:lnTo>
                  <a:pt x="26868" y="93116"/>
                </a:lnTo>
                <a:lnTo>
                  <a:pt x="28788" y="90236"/>
                </a:lnTo>
                <a:lnTo>
                  <a:pt x="30708" y="87355"/>
                </a:lnTo>
                <a:lnTo>
                  <a:pt x="34549" y="85435"/>
                </a:lnTo>
                <a:lnTo>
                  <a:pt x="37429" y="82555"/>
                </a:lnTo>
                <a:lnTo>
                  <a:pt x="41269" y="81594"/>
                </a:lnTo>
                <a:lnTo>
                  <a:pt x="46070" y="80634"/>
                </a:lnTo>
                <a:lnTo>
                  <a:pt x="51831" y="78714"/>
                </a:lnTo>
                <a:lnTo>
                  <a:pt x="84475" y="78714"/>
                </a:lnTo>
                <a:lnTo>
                  <a:pt x="84475" y="106558"/>
                </a:lnTo>
                <a:lnTo>
                  <a:pt x="78714" y="113278"/>
                </a:lnTo>
                <a:lnTo>
                  <a:pt x="72953" y="118079"/>
                </a:lnTo>
                <a:lnTo>
                  <a:pt x="67193" y="120959"/>
                </a:lnTo>
                <a:lnTo>
                  <a:pt x="62392" y="124800"/>
                </a:lnTo>
                <a:lnTo>
                  <a:pt x="55671" y="126705"/>
                </a:lnTo>
                <a:lnTo>
                  <a:pt x="42230" y="126705"/>
                </a:lnTo>
                <a:lnTo>
                  <a:pt x="35509" y="123840"/>
                </a:lnTo>
                <a:lnTo>
                  <a:pt x="31668" y="119984"/>
                </a:lnTo>
                <a:lnTo>
                  <a:pt x="32628" y="143987"/>
                </a:lnTo>
                <a:lnTo>
                  <a:pt x="39349" y="144947"/>
                </a:lnTo>
                <a:lnTo>
                  <a:pt x="53751" y="144947"/>
                </a:lnTo>
                <a:lnTo>
                  <a:pt x="61432" y="143027"/>
                </a:lnTo>
                <a:lnTo>
                  <a:pt x="68153" y="140147"/>
                </a:lnTo>
                <a:lnTo>
                  <a:pt x="75834" y="136306"/>
                </a:lnTo>
                <a:lnTo>
                  <a:pt x="82555" y="131521"/>
                </a:lnTo>
                <a:lnTo>
                  <a:pt x="88315" y="125745"/>
                </a:lnTo>
                <a:lnTo>
                  <a:pt x="88315" y="141107"/>
                </a:lnTo>
                <a:lnTo>
                  <a:pt x="89260" y="141107"/>
                </a:lnTo>
                <a:lnTo>
                  <a:pt x="89260" y="142067"/>
                </a:lnTo>
                <a:lnTo>
                  <a:pt x="90236" y="142067"/>
                </a:lnTo>
                <a:lnTo>
                  <a:pt x="92141" y="143027"/>
                </a:lnTo>
                <a:lnTo>
                  <a:pt x="97917" y="1430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3099983" y="551748"/>
            <a:ext cx="121920" cy="206395"/>
          </a:xfrm>
          <a:custGeom>
            <a:avLst/>
            <a:gdLst/>
            <a:ahLst/>
            <a:cxnLst/>
            <a:rect l="l" t="t" r="r" b="b"/>
            <a:pathLst>
              <a:path w="121920" h="206395">
                <a:moveTo>
                  <a:pt x="40302" y="204979"/>
                </a:moveTo>
                <a:lnTo>
                  <a:pt x="53751" y="206395"/>
                </a:lnTo>
                <a:lnTo>
                  <a:pt x="62392" y="206395"/>
                </a:lnTo>
                <a:lnTo>
                  <a:pt x="71033" y="204475"/>
                </a:lnTo>
                <a:lnTo>
                  <a:pt x="77754" y="200649"/>
                </a:lnTo>
                <a:lnTo>
                  <a:pt x="80362" y="198976"/>
                </a:lnTo>
                <a:lnTo>
                  <a:pt x="90414" y="191570"/>
                </a:lnTo>
                <a:lnTo>
                  <a:pt x="99837" y="182407"/>
                </a:lnTo>
                <a:lnTo>
                  <a:pt x="99837" y="201594"/>
                </a:lnTo>
                <a:lnTo>
                  <a:pt x="100797" y="202554"/>
                </a:lnTo>
                <a:lnTo>
                  <a:pt x="101757" y="203514"/>
                </a:lnTo>
                <a:lnTo>
                  <a:pt x="103677" y="203514"/>
                </a:lnTo>
                <a:lnTo>
                  <a:pt x="104637" y="204475"/>
                </a:lnTo>
                <a:lnTo>
                  <a:pt x="117119" y="204475"/>
                </a:lnTo>
                <a:lnTo>
                  <a:pt x="118079" y="203514"/>
                </a:lnTo>
                <a:lnTo>
                  <a:pt x="119999" y="203514"/>
                </a:lnTo>
                <a:lnTo>
                  <a:pt x="120959" y="202554"/>
                </a:lnTo>
                <a:lnTo>
                  <a:pt x="121920" y="201594"/>
                </a:lnTo>
                <a:lnTo>
                  <a:pt x="121920" y="3840"/>
                </a:lnTo>
                <a:lnTo>
                  <a:pt x="120959" y="3840"/>
                </a:lnTo>
                <a:lnTo>
                  <a:pt x="120959" y="2880"/>
                </a:lnTo>
                <a:lnTo>
                  <a:pt x="119999" y="1920"/>
                </a:lnTo>
                <a:lnTo>
                  <a:pt x="119039" y="975"/>
                </a:lnTo>
                <a:lnTo>
                  <a:pt x="117119" y="975"/>
                </a:lnTo>
                <a:lnTo>
                  <a:pt x="115199" y="0"/>
                </a:lnTo>
                <a:lnTo>
                  <a:pt x="103677" y="0"/>
                </a:lnTo>
                <a:lnTo>
                  <a:pt x="101757" y="975"/>
                </a:lnTo>
                <a:lnTo>
                  <a:pt x="99837" y="975"/>
                </a:lnTo>
                <a:lnTo>
                  <a:pt x="98877" y="1920"/>
                </a:lnTo>
                <a:lnTo>
                  <a:pt x="97917" y="1920"/>
                </a:lnTo>
                <a:lnTo>
                  <a:pt x="97917" y="2880"/>
                </a:lnTo>
                <a:lnTo>
                  <a:pt x="96956" y="3840"/>
                </a:lnTo>
                <a:lnTo>
                  <a:pt x="96956" y="81610"/>
                </a:lnTo>
                <a:lnTo>
                  <a:pt x="91196" y="74889"/>
                </a:lnTo>
                <a:lnTo>
                  <a:pt x="84475" y="70088"/>
                </a:lnTo>
                <a:lnTo>
                  <a:pt x="77754" y="66248"/>
                </a:lnTo>
                <a:lnTo>
                  <a:pt x="71993" y="63367"/>
                </a:lnTo>
                <a:lnTo>
                  <a:pt x="64312" y="61447"/>
                </a:lnTo>
                <a:lnTo>
                  <a:pt x="47045" y="61447"/>
                </a:lnTo>
                <a:lnTo>
                  <a:pt x="39364" y="63367"/>
                </a:lnTo>
                <a:lnTo>
                  <a:pt x="32644" y="67208"/>
                </a:lnTo>
                <a:lnTo>
                  <a:pt x="24963" y="70088"/>
                </a:lnTo>
                <a:lnTo>
                  <a:pt x="19202" y="74889"/>
                </a:lnTo>
                <a:lnTo>
                  <a:pt x="14401" y="81610"/>
                </a:lnTo>
                <a:lnTo>
                  <a:pt x="9601" y="88331"/>
                </a:lnTo>
                <a:lnTo>
                  <a:pt x="5760" y="96012"/>
                </a:lnTo>
                <a:lnTo>
                  <a:pt x="3840" y="104637"/>
                </a:lnTo>
                <a:lnTo>
                  <a:pt x="2468" y="109900"/>
                </a:lnTo>
                <a:lnTo>
                  <a:pt x="550" y="122432"/>
                </a:lnTo>
                <a:lnTo>
                  <a:pt x="0" y="135361"/>
                </a:lnTo>
                <a:lnTo>
                  <a:pt x="24" y="138247"/>
                </a:lnTo>
                <a:lnTo>
                  <a:pt x="859" y="151264"/>
                </a:lnTo>
                <a:lnTo>
                  <a:pt x="2880" y="163205"/>
                </a:lnTo>
                <a:lnTo>
                  <a:pt x="4800" y="171846"/>
                </a:lnTo>
                <a:lnTo>
                  <a:pt x="7680" y="179527"/>
                </a:lnTo>
                <a:lnTo>
                  <a:pt x="12481" y="186248"/>
                </a:lnTo>
                <a:lnTo>
                  <a:pt x="16322" y="191993"/>
                </a:lnTo>
                <a:lnTo>
                  <a:pt x="22082" y="196809"/>
                </a:lnTo>
                <a:lnTo>
                  <a:pt x="28803" y="200649"/>
                </a:lnTo>
                <a:lnTo>
                  <a:pt x="27843" y="159364"/>
                </a:lnTo>
                <a:lnTo>
                  <a:pt x="26883" y="152643"/>
                </a:lnTo>
                <a:lnTo>
                  <a:pt x="24963" y="145923"/>
                </a:lnTo>
                <a:lnTo>
                  <a:pt x="24963" y="126720"/>
                </a:lnTo>
                <a:lnTo>
                  <a:pt x="25923" y="120959"/>
                </a:lnTo>
                <a:lnTo>
                  <a:pt x="26883" y="114239"/>
                </a:lnTo>
                <a:lnTo>
                  <a:pt x="27843" y="108478"/>
                </a:lnTo>
                <a:lnTo>
                  <a:pt x="29763" y="102732"/>
                </a:lnTo>
                <a:lnTo>
                  <a:pt x="32644" y="97917"/>
                </a:lnTo>
                <a:lnTo>
                  <a:pt x="35524" y="93116"/>
                </a:lnTo>
                <a:lnTo>
                  <a:pt x="39364" y="89275"/>
                </a:lnTo>
                <a:lnTo>
                  <a:pt x="43205" y="86395"/>
                </a:lnTo>
                <a:lnTo>
                  <a:pt x="48006" y="83515"/>
                </a:lnTo>
                <a:lnTo>
                  <a:pt x="52791" y="82555"/>
                </a:lnTo>
                <a:lnTo>
                  <a:pt x="65288" y="82555"/>
                </a:lnTo>
                <a:lnTo>
                  <a:pt x="71993" y="84490"/>
                </a:lnTo>
                <a:lnTo>
                  <a:pt x="77754" y="88331"/>
                </a:lnTo>
                <a:lnTo>
                  <a:pt x="87957" y="97092"/>
                </a:lnTo>
                <a:lnTo>
                  <a:pt x="96956" y="107518"/>
                </a:lnTo>
                <a:lnTo>
                  <a:pt x="96956" y="160324"/>
                </a:lnTo>
                <a:lnTo>
                  <a:pt x="93116" y="165125"/>
                </a:lnTo>
                <a:lnTo>
                  <a:pt x="89275" y="168965"/>
                </a:lnTo>
                <a:lnTo>
                  <a:pt x="86395" y="171846"/>
                </a:lnTo>
                <a:lnTo>
                  <a:pt x="82555" y="175686"/>
                </a:lnTo>
                <a:lnTo>
                  <a:pt x="79674" y="178567"/>
                </a:lnTo>
                <a:lnTo>
                  <a:pt x="76794" y="180472"/>
                </a:lnTo>
                <a:lnTo>
                  <a:pt x="72953" y="182407"/>
                </a:lnTo>
                <a:lnTo>
                  <a:pt x="70073" y="183367"/>
                </a:lnTo>
                <a:lnTo>
                  <a:pt x="67193" y="184312"/>
                </a:lnTo>
                <a:lnTo>
                  <a:pt x="64312" y="185287"/>
                </a:lnTo>
                <a:lnTo>
                  <a:pt x="61432" y="186248"/>
                </a:lnTo>
                <a:lnTo>
                  <a:pt x="51846" y="186248"/>
                </a:lnTo>
                <a:lnTo>
                  <a:pt x="46070" y="184312"/>
                </a:lnTo>
                <a:lnTo>
                  <a:pt x="42230" y="181432"/>
                </a:lnTo>
                <a:lnTo>
                  <a:pt x="37444" y="178567"/>
                </a:lnTo>
                <a:lnTo>
                  <a:pt x="34564" y="174726"/>
                </a:lnTo>
                <a:lnTo>
                  <a:pt x="31683" y="169925"/>
                </a:lnTo>
                <a:lnTo>
                  <a:pt x="28962" y="200739"/>
                </a:lnTo>
                <a:lnTo>
                  <a:pt x="40302" y="204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/>
          <p:nvPr/>
        </p:nvSpPr>
        <p:spPr>
          <a:xfrm>
            <a:off x="3127827" y="711113"/>
            <a:ext cx="3840" cy="41374"/>
          </a:xfrm>
          <a:custGeom>
            <a:avLst/>
            <a:gdLst/>
            <a:ahLst/>
            <a:cxnLst/>
            <a:rect l="l" t="t" r="r" b="b"/>
            <a:pathLst>
              <a:path w="3840" h="41374">
                <a:moveTo>
                  <a:pt x="960" y="5760"/>
                </a:moveTo>
                <a:lnTo>
                  <a:pt x="0" y="0"/>
                </a:lnTo>
                <a:lnTo>
                  <a:pt x="960" y="41285"/>
                </a:lnTo>
                <a:lnTo>
                  <a:pt x="1118" y="41374"/>
                </a:lnTo>
                <a:lnTo>
                  <a:pt x="3840" y="10561"/>
                </a:lnTo>
                <a:lnTo>
                  <a:pt x="96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/>
          <p:nvPr/>
        </p:nvSpPr>
        <p:spPr>
          <a:xfrm>
            <a:off x="3257412" y="613196"/>
            <a:ext cx="121919" cy="144947"/>
          </a:xfrm>
          <a:custGeom>
            <a:avLst/>
            <a:gdLst/>
            <a:ahLst/>
            <a:cxnLst/>
            <a:rect l="l" t="t" r="r" b="b"/>
            <a:pathLst>
              <a:path w="121919" h="144947">
                <a:moveTo>
                  <a:pt x="119039" y="74874"/>
                </a:moveTo>
                <a:lnTo>
                  <a:pt x="120959" y="72953"/>
                </a:lnTo>
                <a:lnTo>
                  <a:pt x="121919" y="71033"/>
                </a:lnTo>
                <a:lnTo>
                  <a:pt x="121919" y="53751"/>
                </a:lnTo>
                <a:lnTo>
                  <a:pt x="120959" y="46070"/>
                </a:lnTo>
                <a:lnTo>
                  <a:pt x="118079" y="38389"/>
                </a:lnTo>
                <a:lnTo>
                  <a:pt x="116159" y="30723"/>
                </a:lnTo>
                <a:lnTo>
                  <a:pt x="112318" y="24002"/>
                </a:lnTo>
                <a:lnTo>
                  <a:pt x="108478" y="18227"/>
                </a:lnTo>
                <a:lnTo>
                  <a:pt x="103692" y="12481"/>
                </a:lnTo>
                <a:lnTo>
                  <a:pt x="96972" y="8641"/>
                </a:lnTo>
                <a:lnTo>
                  <a:pt x="90251" y="4800"/>
                </a:lnTo>
                <a:lnTo>
                  <a:pt x="88626" y="4211"/>
                </a:lnTo>
                <a:lnTo>
                  <a:pt x="76953" y="1149"/>
                </a:lnTo>
                <a:lnTo>
                  <a:pt x="63367" y="0"/>
                </a:lnTo>
                <a:lnTo>
                  <a:pt x="62318" y="7"/>
                </a:lnTo>
                <a:lnTo>
                  <a:pt x="49213" y="1413"/>
                </a:lnTo>
                <a:lnTo>
                  <a:pt x="37444" y="4800"/>
                </a:lnTo>
                <a:lnTo>
                  <a:pt x="38404" y="27828"/>
                </a:lnTo>
                <a:lnTo>
                  <a:pt x="42245" y="24947"/>
                </a:lnTo>
                <a:lnTo>
                  <a:pt x="47045" y="22067"/>
                </a:lnTo>
                <a:lnTo>
                  <a:pt x="50886" y="20162"/>
                </a:lnTo>
                <a:lnTo>
                  <a:pt x="56647" y="19202"/>
                </a:lnTo>
                <a:lnTo>
                  <a:pt x="62407" y="19202"/>
                </a:lnTo>
                <a:lnTo>
                  <a:pt x="65519" y="19299"/>
                </a:lnTo>
                <a:lnTo>
                  <a:pt x="78703" y="22481"/>
                </a:lnTo>
                <a:lnTo>
                  <a:pt x="88315" y="29763"/>
                </a:lnTo>
                <a:lnTo>
                  <a:pt x="91813" y="34488"/>
                </a:lnTo>
                <a:lnTo>
                  <a:pt x="96253" y="45787"/>
                </a:lnTo>
                <a:lnTo>
                  <a:pt x="96972" y="59512"/>
                </a:lnTo>
                <a:lnTo>
                  <a:pt x="25923" y="59512"/>
                </a:lnTo>
                <a:lnTo>
                  <a:pt x="25923" y="54711"/>
                </a:lnTo>
                <a:lnTo>
                  <a:pt x="23042" y="13441"/>
                </a:lnTo>
                <a:lnTo>
                  <a:pt x="17282" y="20162"/>
                </a:lnTo>
                <a:lnTo>
                  <a:pt x="16764" y="20690"/>
                </a:lnTo>
                <a:lnTo>
                  <a:pt x="9776" y="30591"/>
                </a:lnTo>
                <a:lnTo>
                  <a:pt x="4800" y="43190"/>
                </a:lnTo>
                <a:lnTo>
                  <a:pt x="3514" y="47408"/>
                </a:lnTo>
                <a:lnTo>
                  <a:pt x="950" y="59750"/>
                </a:lnTo>
                <a:lnTo>
                  <a:pt x="0" y="72953"/>
                </a:lnTo>
                <a:lnTo>
                  <a:pt x="223" y="80358"/>
                </a:lnTo>
                <a:lnTo>
                  <a:pt x="1669" y="93410"/>
                </a:lnTo>
                <a:lnTo>
                  <a:pt x="3840" y="104637"/>
                </a:lnTo>
                <a:lnTo>
                  <a:pt x="9597" y="117300"/>
                </a:lnTo>
                <a:lnTo>
                  <a:pt x="17282" y="126705"/>
                </a:lnTo>
                <a:lnTo>
                  <a:pt x="22082" y="133426"/>
                </a:lnTo>
                <a:lnTo>
                  <a:pt x="29763" y="137266"/>
                </a:lnTo>
                <a:lnTo>
                  <a:pt x="37444" y="141107"/>
                </a:lnTo>
                <a:lnTo>
                  <a:pt x="40754" y="142105"/>
                </a:lnTo>
                <a:lnTo>
                  <a:pt x="52951" y="144317"/>
                </a:lnTo>
                <a:lnTo>
                  <a:pt x="66248" y="144947"/>
                </a:lnTo>
                <a:lnTo>
                  <a:pt x="78729" y="144947"/>
                </a:lnTo>
                <a:lnTo>
                  <a:pt x="83515" y="143987"/>
                </a:lnTo>
                <a:lnTo>
                  <a:pt x="89291" y="143027"/>
                </a:lnTo>
                <a:lnTo>
                  <a:pt x="94076" y="142067"/>
                </a:lnTo>
                <a:lnTo>
                  <a:pt x="98877" y="141107"/>
                </a:lnTo>
                <a:lnTo>
                  <a:pt x="102717" y="139202"/>
                </a:lnTo>
                <a:lnTo>
                  <a:pt x="106558" y="138226"/>
                </a:lnTo>
                <a:lnTo>
                  <a:pt x="108478" y="137266"/>
                </a:lnTo>
                <a:lnTo>
                  <a:pt x="111358" y="135361"/>
                </a:lnTo>
                <a:lnTo>
                  <a:pt x="113278" y="135361"/>
                </a:lnTo>
                <a:lnTo>
                  <a:pt x="113278" y="134386"/>
                </a:lnTo>
                <a:lnTo>
                  <a:pt x="114239" y="133426"/>
                </a:lnTo>
                <a:lnTo>
                  <a:pt x="115199" y="132481"/>
                </a:lnTo>
                <a:lnTo>
                  <a:pt x="115199" y="130545"/>
                </a:lnTo>
                <a:lnTo>
                  <a:pt x="116159" y="129585"/>
                </a:lnTo>
                <a:lnTo>
                  <a:pt x="116159" y="119024"/>
                </a:lnTo>
                <a:lnTo>
                  <a:pt x="115199" y="118079"/>
                </a:lnTo>
                <a:lnTo>
                  <a:pt x="115199" y="117119"/>
                </a:lnTo>
                <a:lnTo>
                  <a:pt x="114239" y="116144"/>
                </a:lnTo>
                <a:lnTo>
                  <a:pt x="113278" y="116144"/>
                </a:lnTo>
                <a:lnTo>
                  <a:pt x="112318" y="115199"/>
                </a:lnTo>
                <a:lnTo>
                  <a:pt x="111358" y="115199"/>
                </a:lnTo>
                <a:lnTo>
                  <a:pt x="109438" y="116144"/>
                </a:lnTo>
                <a:lnTo>
                  <a:pt x="106558" y="117119"/>
                </a:lnTo>
                <a:lnTo>
                  <a:pt x="104637" y="118079"/>
                </a:lnTo>
                <a:lnTo>
                  <a:pt x="101757" y="119024"/>
                </a:lnTo>
                <a:lnTo>
                  <a:pt x="97916" y="120959"/>
                </a:lnTo>
                <a:lnTo>
                  <a:pt x="94076" y="121920"/>
                </a:lnTo>
                <a:lnTo>
                  <a:pt x="90251" y="122864"/>
                </a:lnTo>
                <a:lnTo>
                  <a:pt x="85450" y="123840"/>
                </a:lnTo>
                <a:lnTo>
                  <a:pt x="80634" y="124800"/>
                </a:lnTo>
                <a:lnTo>
                  <a:pt x="74889" y="125745"/>
                </a:lnTo>
                <a:lnTo>
                  <a:pt x="60487" y="125745"/>
                </a:lnTo>
                <a:lnTo>
                  <a:pt x="53766" y="124800"/>
                </a:lnTo>
                <a:lnTo>
                  <a:pt x="48966" y="121920"/>
                </a:lnTo>
                <a:lnTo>
                  <a:pt x="43205" y="119984"/>
                </a:lnTo>
                <a:lnTo>
                  <a:pt x="38404" y="116144"/>
                </a:lnTo>
                <a:lnTo>
                  <a:pt x="35524" y="112303"/>
                </a:lnTo>
                <a:lnTo>
                  <a:pt x="31683" y="108478"/>
                </a:lnTo>
                <a:lnTo>
                  <a:pt x="28803" y="103677"/>
                </a:lnTo>
                <a:lnTo>
                  <a:pt x="27843" y="96956"/>
                </a:lnTo>
                <a:lnTo>
                  <a:pt x="25923" y="91196"/>
                </a:lnTo>
                <a:lnTo>
                  <a:pt x="25923" y="77754"/>
                </a:lnTo>
                <a:lnTo>
                  <a:pt x="115199" y="77754"/>
                </a:lnTo>
                <a:lnTo>
                  <a:pt x="117119" y="76794"/>
                </a:lnTo>
                <a:lnTo>
                  <a:pt x="119039" y="74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" name="object 38"/>
          <p:cNvSpPr/>
          <p:nvPr/>
        </p:nvSpPr>
        <p:spPr>
          <a:xfrm>
            <a:off x="3280455" y="617997"/>
            <a:ext cx="15361" cy="49911"/>
          </a:xfrm>
          <a:custGeom>
            <a:avLst/>
            <a:gdLst/>
            <a:ahLst/>
            <a:cxnLst/>
            <a:rect l="l" t="t" r="r" b="b"/>
            <a:pathLst>
              <a:path w="15361" h="49911">
                <a:moveTo>
                  <a:pt x="14401" y="0"/>
                </a:moveTo>
                <a:lnTo>
                  <a:pt x="5760" y="3840"/>
                </a:lnTo>
                <a:lnTo>
                  <a:pt x="0" y="8641"/>
                </a:lnTo>
                <a:lnTo>
                  <a:pt x="2880" y="49911"/>
                </a:lnTo>
                <a:lnTo>
                  <a:pt x="3840" y="44150"/>
                </a:lnTo>
                <a:lnTo>
                  <a:pt x="5760" y="39349"/>
                </a:lnTo>
                <a:lnTo>
                  <a:pt x="6720" y="34549"/>
                </a:lnTo>
                <a:lnTo>
                  <a:pt x="9601" y="29763"/>
                </a:lnTo>
                <a:lnTo>
                  <a:pt x="12481" y="26868"/>
                </a:lnTo>
                <a:lnTo>
                  <a:pt x="15361" y="23027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" name="object 39"/>
          <p:cNvSpPr/>
          <p:nvPr/>
        </p:nvSpPr>
        <p:spPr>
          <a:xfrm>
            <a:off x="3474369" y="613196"/>
            <a:ext cx="104637" cy="144947"/>
          </a:xfrm>
          <a:custGeom>
            <a:avLst/>
            <a:gdLst/>
            <a:ahLst/>
            <a:cxnLst/>
            <a:rect l="l" t="t" r="r" b="b"/>
            <a:pathLst>
              <a:path w="104637" h="144947">
                <a:moveTo>
                  <a:pt x="0" y="73914"/>
                </a:moveTo>
                <a:lnTo>
                  <a:pt x="98" y="80025"/>
                </a:lnTo>
                <a:lnTo>
                  <a:pt x="1199" y="93102"/>
                </a:lnTo>
                <a:lnTo>
                  <a:pt x="3840" y="104637"/>
                </a:lnTo>
                <a:lnTo>
                  <a:pt x="6720" y="113278"/>
                </a:lnTo>
                <a:lnTo>
                  <a:pt x="10561" y="120959"/>
                </a:lnTo>
                <a:lnTo>
                  <a:pt x="15361" y="126705"/>
                </a:lnTo>
                <a:lnTo>
                  <a:pt x="20162" y="132481"/>
                </a:lnTo>
                <a:lnTo>
                  <a:pt x="25923" y="137266"/>
                </a:lnTo>
                <a:lnTo>
                  <a:pt x="33604" y="140147"/>
                </a:lnTo>
                <a:lnTo>
                  <a:pt x="45375" y="143989"/>
                </a:lnTo>
                <a:lnTo>
                  <a:pt x="58567" y="144947"/>
                </a:lnTo>
                <a:lnTo>
                  <a:pt x="68168" y="144947"/>
                </a:lnTo>
                <a:lnTo>
                  <a:pt x="72008" y="143987"/>
                </a:lnTo>
                <a:lnTo>
                  <a:pt x="76794" y="143027"/>
                </a:lnTo>
                <a:lnTo>
                  <a:pt x="80634" y="142067"/>
                </a:lnTo>
                <a:lnTo>
                  <a:pt x="84475" y="140147"/>
                </a:lnTo>
                <a:lnTo>
                  <a:pt x="88315" y="139202"/>
                </a:lnTo>
                <a:lnTo>
                  <a:pt x="91196" y="137266"/>
                </a:lnTo>
                <a:lnTo>
                  <a:pt x="94076" y="135361"/>
                </a:lnTo>
                <a:lnTo>
                  <a:pt x="96956" y="133426"/>
                </a:lnTo>
                <a:lnTo>
                  <a:pt x="98877" y="132481"/>
                </a:lnTo>
                <a:lnTo>
                  <a:pt x="99837" y="131521"/>
                </a:lnTo>
                <a:lnTo>
                  <a:pt x="101757" y="129585"/>
                </a:lnTo>
                <a:lnTo>
                  <a:pt x="102717" y="128640"/>
                </a:lnTo>
                <a:lnTo>
                  <a:pt x="102717" y="127680"/>
                </a:lnTo>
                <a:lnTo>
                  <a:pt x="103677" y="126705"/>
                </a:lnTo>
                <a:lnTo>
                  <a:pt x="103677" y="122864"/>
                </a:lnTo>
                <a:lnTo>
                  <a:pt x="104637" y="121920"/>
                </a:lnTo>
                <a:lnTo>
                  <a:pt x="104637" y="116144"/>
                </a:lnTo>
                <a:lnTo>
                  <a:pt x="103677" y="115199"/>
                </a:lnTo>
                <a:lnTo>
                  <a:pt x="103677" y="110398"/>
                </a:lnTo>
                <a:lnTo>
                  <a:pt x="102717" y="109438"/>
                </a:lnTo>
                <a:lnTo>
                  <a:pt x="102717" y="108478"/>
                </a:lnTo>
                <a:lnTo>
                  <a:pt x="101757" y="108478"/>
                </a:lnTo>
                <a:lnTo>
                  <a:pt x="101757" y="107518"/>
                </a:lnTo>
                <a:lnTo>
                  <a:pt x="98877" y="107518"/>
                </a:lnTo>
                <a:lnTo>
                  <a:pt x="96956" y="108478"/>
                </a:lnTo>
                <a:lnTo>
                  <a:pt x="95036" y="110398"/>
                </a:lnTo>
                <a:lnTo>
                  <a:pt x="93116" y="112303"/>
                </a:lnTo>
                <a:lnTo>
                  <a:pt x="90236" y="114239"/>
                </a:lnTo>
                <a:lnTo>
                  <a:pt x="87355" y="116144"/>
                </a:lnTo>
                <a:lnTo>
                  <a:pt x="84475" y="118079"/>
                </a:lnTo>
                <a:lnTo>
                  <a:pt x="80634" y="119984"/>
                </a:lnTo>
                <a:lnTo>
                  <a:pt x="76794" y="121920"/>
                </a:lnTo>
                <a:lnTo>
                  <a:pt x="72008" y="122864"/>
                </a:lnTo>
                <a:lnTo>
                  <a:pt x="67193" y="123840"/>
                </a:lnTo>
                <a:lnTo>
                  <a:pt x="55671" y="123840"/>
                </a:lnTo>
                <a:lnTo>
                  <a:pt x="50886" y="122864"/>
                </a:lnTo>
                <a:lnTo>
                  <a:pt x="46085" y="120959"/>
                </a:lnTo>
                <a:lnTo>
                  <a:pt x="41285" y="119024"/>
                </a:lnTo>
                <a:lnTo>
                  <a:pt x="37444" y="116144"/>
                </a:lnTo>
                <a:lnTo>
                  <a:pt x="34564" y="111358"/>
                </a:lnTo>
                <a:lnTo>
                  <a:pt x="31683" y="106558"/>
                </a:lnTo>
                <a:lnTo>
                  <a:pt x="28803" y="101757"/>
                </a:lnTo>
                <a:lnTo>
                  <a:pt x="27843" y="95036"/>
                </a:lnTo>
                <a:lnTo>
                  <a:pt x="25923" y="89275"/>
                </a:lnTo>
                <a:lnTo>
                  <a:pt x="24963" y="81594"/>
                </a:lnTo>
                <a:lnTo>
                  <a:pt x="24975" y="71045"/>
                </a:lnTo>
                <a:lnTo>
                  <a:pt x="26115" y="56189"/>
                </a:lnTo>
                <a:lnTo>
                  <a:pt x="29248" y="44091"/>
                </a:lnTo>
                <a:lnTo>
                  <a:pt x="34564" y="34564"/>
                </a:lnTo>
                <a:lnTo>
                  <a:pt x="37766" y="30146"/>
                </a:lnTo>
                <a:lnTo>
                  <a:pt x="48191" y="22655"/>
                </a:lnTo>
                <a:lnTo>
                  <a:pt x="61447" y="20162"/>
                </a:lnTo>
                <a:lnTo>
                  <a:pt x="67193" y="20162"/>
                </a:lnTo>
                <a:lnTo>
                  <a:pt x="72008" y="21107"/>
                </a:lnTo>
                <a:lnTo>
                  <a:pt x="75849" y="23042"/>
                </a:lnTo>
                <a:lnTo>
                  <a:pt x="80634" y="24947"/>
                </a:lnTo>
                <a:lnTo>
                  <a:pt x="83515" y="26883"/>
                </a:lnTo>
                <a:lnTo>
                  <a:pt x="86395" y="28788"/>
                </a:lnTo>
                <a:lnTo>
                  <a:pt x="89275" y="30723"/>
                </a:lnTo>
                <a:lnTo>
                  <a:pt x="92156" y="32628"/>
                </a:lnTo>
                <a:lnTo>
                  <a:pt x="94076" y="33604"/>
                </a:lnTo>
                <a:lnTo>
                  <a:pt x="95996" y="35509"/>
                </a:lnTo>
                <a:lnTo>
                  <a:pt x="97916" y="36469"/>
                </a:lnTo>
                <a:lnTo>
                  <a:pt x="100797" y="36469"/>
                </a:lnTo>
                <a:lnTo>
                  <a:pt x="101757" y="35509"/>
                </a:lnTo>
                <a:lnTo>
                  <a:pt x="102717" y="33604"/>
                </a:lnTo>
                <a:lnTo>
                  <a:pt x="103677" y="32628"/>
                </a:lnTo>
                <a:lnTo>
                  <a:pt x="103677" y="19202"/>
                </a:lnTo>
                <a:lnTo>
                  <a:pt x="102717" y="18227"/>
                </a:lnTo>
                <a:lnTo>
                  <a:pt x="102717" y="17282"/>
                </a:lnTo>
                <a:lnTo>
                  <a:pt x="101757" y="16322"/>
                </a:lnTo>
                <a:lnTo>
                  <a:pt x="101757" y="15361"/>
                </a:lnTo>
                <a:lnTo>
                  <a:pt x="100797" y="14386"/>
                </a:lnTo>
                <a:lnTo>
                  <a:pt x="99837" y="13441"/>
                </a:lnTo>
                <a:lnTo>
                  <a:pt x="97916" y="11521"/>
                </a:lnTo>
                <a:lnTo>
                  <a:pt x="95996" y="10561"/>
                </a:lnTo>
                <a:lnTo>
                  <a:pt x="94076" y="8641"/>
                </a:lnTo>
                <a:lnTo>
                  <a:pt x="91196" y="6720"/>
                </a:lnTo>
                <a:lnTo>
                  <a:pt x="88315" y="5760"/>
                </a:lnTo>
                <a:lnTo>
                  <a:pt x="84475" y="4800"/>
                </a:lnTo>
                <a:lnTo>
                  <a:pt x="81594" y="2880"/>
                </a:lnTo>
                <a:lnTo>
                  <a:pt x="77754" y="1920"/>
                </a:lnTo>
                <a:lnTo>
                  <a:pt x="73913" y="960"/>
                </a:lnTo>
                <a:lnTo>
                  <a:pt x="70073" y="960"/>
                </a:lnTo>
                <a:lnTo>
                  <a:pt x="65288" y="0"/>
                </a:lnTo>
                <a:lnTo>
                  <a:pt x="52806" y="0"/>
                </a:lnTo>
                <a:lnTo>
                  <a:pt x="45125" y="1920"/>
                </a:lnTo>
                <a:lnTo>
                  <a:pt x="37444" y="4800"/>
                </a:lnTo>
                <a:lnTo>
                  <a:pt x="29763" y="7680"/>
                </a:lnTo>
                <a:lnTo>
                  <a:pt x="23042" y="11521"/>
                </a:lnTo>
                <a:lnTo>
                  <a:pt x="17282" y="18227"/>
                </a:lnTo>
                <a:lnTo>
                  <a:pt x="10119" y="28677"/>
                </a:lnTo>
                <a:lnTo>
                  <a:pt x="4800" y="41285"/>
                </a:lnTo>
                <a:lnTo>
                  <a:pt x="2585" y="47668"/>
                </a:lnTo>
                <a:lnTo>
                  <a:pt x="536" y="60032"/>
                </a:lnTo>
                <a:lnTo>
                  <a:pt x="0" y="739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" name="object 40"/>
          <p:cNvSpPr/>
          <p:nvPr/>
        </p:nvSpPr>
        <p:spPr>
          <a:xfrm>
            <a:off x="3598209" y="613196"/>
            <a:ext cx="132481" cy="144947"/>
          </a:xfrm>
          <a:custGeom>
            <a:avLst/>
            <a:gdLst/>
            <a:ahLst/>
            <a:cxnLst/>
            <a:rect l="l" t="t" r="r" b="b"/>
            <a:pathLst>
              <a:path w="132481" h="144947">
                <a:moveTo>
                  <a:pt x="84475" y="120959"/>
                </a:moveTo>
                <a:lnTo>
                  <a:pt x="78714" y="123840"/>
                </a:lnTo>
                <a:lnTo>
                  <a:pt x="72953" y="124800"/>
                </a:lnTo>
                <a:lnTo>
                  <a:pt x="58552" y="124800"/>
                </a:lnTo>
                <a:lnTo>
                  <a:pt x="65272" y="144947"/>
                </a:lnTo>
                <a:lnTo>
                  <a:pt x="82657" y="143281"/>
                </a:lnTo>
                <a:lnTo>
                  <a:pt x="94076" y="140147"/>
                </a:lnTo>
                <a:lnTo>
                  <a:pt x="106370" y="132972"/>
                </a:lnTo>
                <a:lnTo>
                  <a:pt x="115199" y="124800"/>
                </a:lnTo>
                <a:lnTo>
                  <a:pt x="123518" y="112961"/>
                </a:lnTo>
                <a:lnTo>
                  <a:pt x="128640" y="100797"/>
                </a:lnTo>
                <a:lnTo>
                  <a:pt x="129830" y="96685"/>
                </a:lnTo>
                <a:lnTo>
                  <a:pt x="131888" y="84296"/>
                </a:lnTo>
                <a:lnTo>
                  <a:pt x="132481" y="71033"/>
                </a:lnTo>
                <a:lnTo>
                  <a:pt x="132409" y="66186"/>
                </a:lnTo>
                <a:lnTo>
                  <a:pt x="131333" y="53135"/>
                </a:lnTo>
                <a:lnTo>
                  <a:pt x="128640" y="41285"/>
                </a:lnTo>
                <a:lnTo>
                  <a:pt x="125760" y="32628"/>
                </a:lnTo>
                <a:lnTo>
                  <a:pt x="121920" y="24947"/>
                </a:lnTo>
                <a:lnTo>
                  <a:pt x="116159" y="19202"/>
                </a:lnTo>
                <a:lnTo>
                  <a:pt x="111358" y="12481"/>
                </a:lnTo>
                <a:lnTo>
                  <a:pt x="104637" y="7680"/>
                </a:lnTo>
                <a:lnTo>
                  <a:pt x="95996" y="4800"/>
                </a:lnTo>
                <a:lnTo>
                  <a:pt x="93611" y="3958"/>
                </a:lnTo>
                <a:lnTo>
                  <a:pt x="81725" y="1076"/>
                </a:lnTo>
                <a:lnTo>
                  <a:pt x="68153" y="0"/>
                </a:lnTo>
                <a:lnTo>
                  <a:pt x="62647" y="150"/>
                </a:lnTo>
                <a:lnTo>
                  <a:pt x="49433" y="1943"/>
                </a:lnTo>
                <a:lnTo>
                  <a:pt x="38404" y="5760"/>
                </a:lnTo>
                <a:lnTo>
                  <a:pt x="26474" y="12559"/>
                </a:lnTo>
                <a:lnTo>
                  <a:pt x="17282" y="21107"/>
                </a:lnTo>
                <a:lnTo>
                  <a:pt x="9403" y="31920"/>
                </a:lnTo>
                <a:lnTo>
                  <a:pt x="4800" y="44150"/>
                </a:lnTo>
                <a:lnTo>
                  <a:pt x="3514" y="48690"/>
                </a:lnTo>
                <a:lnTo>
                  <a:pt x="950" y="61006"/>
                </a:lnTo>
                <a:lnTo>
                  <a:pt x="0" y="73914"/>
                </a:lnTo>
                <a:lnTo>
                  <a:pt x="129" y="79091"/>
                </a:lnTo>
                <a:lnTo>
                  <a:pt x="1548" y="92118"/>
                </a:lnTo>
                <a:lnTo>
                  <a:pt x="3840" y="103677"/>
                </a:lnTo>
                <a:lnTo>
                  <a:pt x="9187" y="116253"/>
                </a:lnTo>
                <a:lnTo>
                  <a:pt x="16322" y="126705"/>
                </a:lnTo>
                <a:lnTo>
                  <a:pt x="22082" y="132481"/>
                </a:lnTo>
                <a:lnTo>
                  <a:pt x="28803" y="137266"/>
                </a:lnTo>
                <a:lnTo>
                  <a:pt x="36469" y="140147"/>
                </a:lnTo>
                <a:lnTo>
                  <a:pt x="34564" y="109438"/>
                </a:lnTo>
                <a:lnTo>
                  <a:pt x="30723" y="104637"/>
                </a:lnTo>
                <a:lnTo>
                  <a:pt x="28803" y="98877"/>
                </a:lnTo>
                <a:lnTo>
                  <a:pt x="27843" y="93116"/>
                </a:lnTo>
                <a:lnTo>
                  <a:pt x="25923" y="86395"/>
                </a:lnTo>
                <a:lnTo>
                  <a:pt x="25923" y="64312"/>
                </a:lnTo>
                <a:lnTo>
                  <a:pt x="26883" y="57591"/>
                </a:lnTo>
                <a:lnTo>
                  <a:pt x="27843" y="51831"/>
                </a:lnTo>
                <a:lnTo>
                  <a:pt x="29748" y="45110"/>
                </a:lnTo>
                <a:lnTo>
                  <a:pt x="32644" y="39349"/>
                </a:lnTo>
                <a:lnTo>
                  <a:pt x="35524" y="34564"/>
                </a:lnTo>
                <a:lnTo>
                  <a:pt x="39364" y="30723"/>
                </a:lnTo>
                <a:lnTo>
                  <a:pt x="43205" y="26883"/>
                </a:lnTo>
                <a:lnTo>
                  <a:pt x="47990" y="24002"/>
                </a:lnTo>
                <a:lnTo>
                  <a:pt x="53751" y="21107"/>
                </a:lnTo>
                <a:lnTo>
                  <a:pt x="59512" y="20162"/>
                </a:lnTo>
                <a:lnTo>
                  <a:pt x="74874" y="20162"/>
                </a:lnTo>
                <a:lnTo>
                  <a:pt x="80634" y="22067"/>
                </a:lnTo>
                <a:lnTo>
                  <a:pt x="86395" y="24947"/>
                </a:lnTo>
                <a:lnTo>
                  <a:pt x="91196" y="26883"/>
                </a:lnTo>
                <a:lnTo>
                  <a:pt x="95996" y="30723"/>
                </a:lnTo>
                <a:lnTo>
                  <a:pt x="98877" y="35509"/>
                </a:lnTo>
                <a:lnTo>
                  <a:pt x="101757" y="40309"/>
                </a:lnTo>
                <a:lnTo>
                  <a:pt x="103677" y="46070"/>
                </a:lnTo>
                <a:lnTo>
                  <a:pt x="104637" y="52791"/>
                </a:lnTo>
                <a:lnTo>
                  <a:pt x="106558" y="59512"/>
                </a:lnTo>
                <a:lnTo>
                  <a:pt x="106558" y="87355"/>
                </a:lnTo>
                <a:lnTo>
                  <a:pt x="104637" y="94076"/>
                </a:lnTo>
                <a:lnTo>
                  <a:pt x="102717" y="99837"/>
                </a:lnTo>
                <a:lnTo>
                  <a:pt x="100797" y="105597"/>
                </a:lnTo>
                <a:lnTo>
                  <a:pt x="96956" y="110398"/>
                </a:lnTo>
                <a:lnTo>
                  <a:pt x="94076" y="115199"/>
                </a:lnTo>
                <a:lnTo>
                  <a:pt x="89275" y="118079"/>
                </a:lnTo>
                <a:lnTo>
                  <a:pt x="84475" y="1209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" name="object 41"/>
          <p:cNvSpPr/>
          <p:nvPr/>
        </p:nvSpPr>
        <p:spPr>
          <a:xfrm>
            <a:off x="3632774" y="722635"/>
            <a:ext cx="30708" cy="35509"/>
          </a:xfrm>
          <a:custGeom>
            <a:avLst/>
            <a:gdLst/>
            <a:ahLst/>
            <a:cxnLst/>
            <a:rect l="l" t="t" r="r" b="b"/>
            <a:pathLst>
              <a:path w="30708" h="35509">
                <a:moveTo>
                  <a:pt x="17266" y="13426"/>
                </a:moveTo>
                <a:lnTo>
                  <a:pt x="12466" y="11521"/>
                </a:lnTo>
                <a:lnTo>
                  <a:pt x="6705" y="8641"/>
                </a:lnTo>
                <a:lnTo>
                  <a:pt x="2865" y="4800"/>
                </a:lnTo>
                <a:lnTo>
                  <a:pt x="0" y="0"/>
                </a:lnTo>
                <a:lnTo>
                  <a:pt x="1905" y="30708"/>
                </a:lnTo>
                <a:lnTo>
                  <a:pt x="5285" y="32066"/>
                </a:lnTo>
                <a:lnTo>
                  <a:pt x="17073" y="34806"/>
                </a:lnTo>
                <a:lnTo>
                  <a:pt x="30708" y="35509"/>
                </a:lnTo>
                <a:lnTo>
                  <a:pt x="23987" y="15361"/>
                </a:lnTo>
                <a:lnTo>
                  <a:pt x="17266" y="13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" name="object 42"/>
          <p:cNvSpPr/>
          <p:nvPr/>
        </p:nvSpPr>
        <p:spPr>
          <a:xfrm>
            <a:off x="3755638" y="613196"/>
            <a:ext cx="94076" cy="144947"/>
          </a:xfrm>
          <a:custGeom>
            <a:avLst/>
            <a:gdLst/>
            <a:ahLst/>
            <a:cxnLst/>
            <a:rect l="l" t="t" r="r" b="b"/>
            <a:pathLst>
              <a:path w="94076" h="144947">
                <a:moveTo>
                  <a:pt x="2880" y="114239"/>
                </a:moveTo>
                <a:lnTo>
                  <a:pt x="1920" y="114239"/>
                </a:lnTo>
                <a:lnTo>
                  <a:pt x="960" y="115199"/>
                </a:lnTo>
                <a:lnTo>
                  <a:pt x="960" y="118079"/>
                </a:lnTo>
                <a:lnTo>
                  <a:pt x="0" y="119984"/>
                </a:lnTo>
                <a:lnTo>
                  <a:pt x="0" y="126705"/>
                </a:lnTo>
                <a:lnTo>
                  <a:pt x="960" y="128640"/>
                </a:lnTo>
                <a:lnTo>
                  <a:pt x="960" y="130545"/>
                </a:lnTo>
                <a:lnTo>
                  <a:pt x="1920" y="132481"/>
                </a:lnTo>
                <a:lnTo>
                  <a:pt x="1920" y="133426"/>
                </a:lnTo>
                <a:lnTo>
                  <a:pt x="3840" y="134386"/>
                </a:lnTo>
                <a:lnTo>
                  <a:pt x="4800" y="135361"/>
                </a:lnTo>
                <a:lnTo>
                  <a:pt x="5760" y="136306"/>
                </a:lnTo>
                <a:lnTo>
                  <a:pt x="8641" y="138226"/>
                </a:lnTo>
                <a:lnTo>
                  <a:pt x="10561" y="139202"/>
                </a:lnTo>
                <a:lnTo>
                  <a:pt x="13441" y="140147"/>
                </a:lnTo>
                <a:lnTo>
                  <a:pt x="17282" y="141107"/>
                </a:lnTo>
                <a:lnTo>
                  <a:pt x="20162" y="142067"/>
                </a:lnTo>
                <a:lnTo>
                  <a:pt x="24003" y="143027"/>
                </a:lnTo>
                <a:lnTo>
                  <a:pt x="28803" y="143987"/>
                </a:lnTo>
                <a:lnTo>
                  <a:pt x="32644" y="144947"/>
                </a:lnTo>
                <a:lnTo>
                  <a:pt x="49926" y="144947"/>
                </a:lnTo>
                <a:lnTo>
                  <a:pt x="56647" y="143987"/>
                </a:lnTo>
                <a:lnTo>
                  <a:pt x="63367" y="142067"/>
                </a:lnTo>
                <a:lnTo>
                  <a:pt x="69128" y="140147"/>
                </a:lnTo>
                <a:lnTo>
                  <a:pt x="74874" y="137266"/>
                </a:lnTo>
                <a:lnTo>
                  <a:pt x="79674" y="134386"/>
                </a:lnTo>
                <a:lnTo>
                  <a:pt x="84490" y="130545"/>
                </a:lnTo>
                <a:lnTo>
                  <a:pt x="87355" y="125745"/>
                </a:lnTo>
                <a:lnTo>
                  <a:pt x="90236" y="120959"/>
                </a:lnTo>
                <a:lnTo>
                  <a:pt x="93116" y="115199"/>
                </a:lnTo>
                <a:lnTo>
                  <a:pt x="94076" y="109438"/>
                </a:lnTo>
                <a:lnTo>
                  <a:pt x="94076" y="96956"/>
                </a:lnTo>
                <a:lnTo>
                  <a:pt x="93116" y="92156"/>
                </a:lnTo>
                <a:lnTo>
                  <a:pt x="91196" y="88315"/>
                </a:lnTo>
                <a:lnTo>
                  <a:pt x="89275" y="84475"/>
                </a:lnTo>
                <a:lnTo>
                  <a:pt x="86395" y="80634"/>
                </a:lnTo>
                <a:lnTo>
                  <a:pt x="83515" y="77754"/>
                </a:lnTo>
                <a:lnTo>
                  <a:pt x="80650" y="74874"/>
                </a:lnTo>
                <a:lnTo>
                  <a:pt x="76809" y="71993"/>
                </a:lnTo>
                <a:lnTo>
                  <a:pt x="72969" y="70073"/>
                </a:lnTo>
                <a:lnTo>
                  <a:pt x="68153" y="68153"/>
                </a:lnTo>
                <a:lnTo>
                  <a:pt x="64328" y="66233"/>
                </a:lnTo>
                <a:lnTo>
                  <a:pt x="60487" y="64312"/>
                </a:lnTo>
                <a:lnTo>
                  <a:pt x="56647" y="62392"/>
                </a:lnTo>
                <a:lnTo>
                  <a:pt x="51846" y="61432"/>
                </a:lnTo>
                <a:lnTo>
                  <a:pt x="48006" y="59512"/>
                </a:lnTo>
                <a:lnTo>
                  <a:pt x="44165" y="57591"/>
                </a:lnTo>
                <a:lnTo>
                  <a:pt x="40325" y="56631"/>
                </a:lnTo>
                <a:lnTo>
                  <a:pt x="37444" y="54711"/>
                </a:lnTo>
                <a:lnTo>
                  <a:pt x="34564" y="51831"/>
                </a:lnTo>
                <a:lnTo>
                  <a:pt x="31683" y="49911"/>
                </a:lnTo>
                <a:lnTo>
                  <a:pt x="29763" y="47990"/>
                </a:lnTo>
                <a:lnTo>
                  <a:pt x="27843" y="45110"/>
                </a:lnTo>
                <a:lnTo>
                  <a:pt x="26883" y="41285"/>
                </a:lnTo>
                <a:lnTo>
                  <a:pt x="26883" y="32628"/>
                </a:lnTo>
                <a:lnTo>
                  <a:pt x="27843" y="30723"/>
                </a:lnTo>
                <a:lnTo>
                  <a:pt x="29763" y="27828"/>
                </a:lnTo>
                <a:lnTo>
                  <a:pt x="30723" y="25923"/>
                </a:lnTo>
                <a:lnTo>
                  <a:pt x="32644" y="24002"/>
                </a:lnTo>
                <a:lnTo>
                  <a:pt x="34564" y="22067"/>
                </a:lnTo>
                <a:lnTo>
                  <a:pt x="37444" y="21107"/>
                </a:lnTo>
                <a:lnTo>
                  <a:pt x="40325" y="20162"/>
                </a:lnTo>
                <a:lnTo>
                  <a:pt x="44165" y="19202"/>
                </a:lnTo>
                <a:lnTo>
                  <a:pt x="60487" y="19202"/>
                </a:lnTo>
                <a:lnTo>
                  <a:pt x="63367" y="20162"/>
                </a:lnTo>
                <a:lnTo>
                  <a:pt x="67208" y="22067"/>
                </a:lnTo>
                <a:lnTo>
                  <a:pt x="70088" y="23042"/>
                </a:lnTo>
                <a:lnTo>
                  <a:pt x="72969" y="24002"/>
                </a:lnTo>
                <a:lnTo>
                  <a:pt x="75834" y="24947"/>
                </a:lnTo>
                <a:lnTo>
                  <a:pt x="77769" y="25923"/>
                </a:lnTo>
                <a:lnTo>
                  <a:pt x="79674" y="26883"/>
                </a:lnTo>
                <a:lnTo>
                  <a:pt x="81610" y="28788"/>
                </a:lnTo>
                <a:lnTo>
                  <a:pt x="85435" y="28788"/>
                </a:lnTo>
                <a:lnTo>
                  <a:pt x="85435" y="27828"/>
                </a:lnTo>
                <a:lnTo>
                  <a:pt x="86395" y="26883"/>
                </a:lnTo>
                <a:lnTo>
                  <a:pt x="86395" y="25923"/>
                </a:lnTo>
                <a:lnTo>
                  <a:pt x="87355" y="24947"/>
                </a:lnTo>
                <a:lnTo>
                  <a:pt x="87355" y="15361"/>
                </a:lnTo>
                <a:lnTo>
                  <a:pt x="86395" y="14386"/>
                </a:lnTo>
                <a:lnTo>
                  <a:pt x="86395" y="11521"/>
                </a:lnTo>
                <a:lnTo>
                  <a:pt x="85435" y="10561"/>
                </a:lnTo>
                <a:lnTo>
                  <a:pt x="84490" y="9601"/>
                </a:lnTo>
                <a:lnTo>
                  <a:pt x="83515" y="8641"/>
                </a:lnTo>
                <a:lnTo>
                  <a:pt x="82555" y="7680"/>
                </a:lnTo>
                <a:lnTo>
                  <a:pt x="81610" y="6720"/>
                </a:lnTo>
                <a:lnTo>
                  <a:pt x="78714" y="5760"/>
                </a:lnTo>
                <a:lnTo>
                  <a:pt x="76809" y="4800"/>
                </a:lnTo>
                <a:lnTo>
                  <a:pt x="74874" y="3840"/>
                </a:lnTo>
                <a:lnTo>
                  <a:pt x="71993" y="2880"/>
                </a:lnTo>
                <a:lnTo>
                  <a:pt x="69128" y="1920"/>
                </a:lnTo>
                <a:lnTo>
                  <a:pt x="66248" y="1920"/>
                </a:lnTo>
                <a:lnTo>
                  <a:pt x="62407" y="960"/>
                </a:lnTo>
                <a:lnTo>
                  <a:pt x="58567" y="0"/>
                </a:lnTo>
                <a:lnTo>
                  <a:pt x="43205" y="0"/>
                </a:lnTo>
                <a:lnTo>
                  <a:pt x="36484" y="960"/>
                </a:lnTo>
                <a:lnTo>
                  <a:pt x="30723" y="2880"/>
                </a:lnTo>
                <a:lnTo>
                  <a:pt x="24963" y="5760"/>
                </a:lnTo>
                <a:lnTo>
                  <a:pt x="19202" y="8641"/>
                </a:lnTo>
                <a:lnTo>
                  <a:pt x="15361" y="11521"/>
                </a:lnTo>
                <a:lnTo>
                  <a:pt x="11521" y="15361"/>
                </a:lnTo>
                <a:lnTo>
                  <a:pt x="8641" y="20162"/>
                </a:lnTo>
                <a:lnTo>
                  <a:pt x="6720" y="24002"/>
                </a:lnTo>
                <a:lnTo>
                  <a:pt x="4800" y="28788"/>
                </a:lnTo>
                <a:lnTo>
                  <a:pt x="3840" y="34564"/>
                </a:lnTo>
                <a:lnTo>
                  <a:pt x="3840" y="45110"/>
                </a:lnTo>
                <a:lnTo>
                  <a:pt x="4800" y="49911"/>
                </a:lnTo>
                <a:lnTo>
                  <a:pt x="6720" y="54711"/>
                </a:lnTo>
                <a:lnTo>
                  <a:pt x="8641" y="58552"/>
                </a:lnTo>
                <a:lnTo>
                  <a:pt x="10561" y="62392"/>
                </a:lnTo>
                <a:lnTo>
                  <a:pt x="14401" y="65272"/>
                </a:lnTo>
                <a:lnTo>
                  <a:pt x="17282" y="68153"/>
                </a:lnTo>
                <a:lnTo>
                  <a:pt x="21122" y="71033"/>
                </a:lnTo>
                <a:lnTo>
                  <a:pt x="24963" y="72953"/>
                </a:lnTo>
                <a:lnTo>
                  <a:pt x="28803" y="74874"/>
                </a:lnTo>
                <a:lnTo>
                  <a:pt x="32644" y="76794"/>
                </a:lnTo>
                <a:lnTo>
                  <a:pt x="36484" y="78714"/>
                </a:lnTo>
                <a:lnTo>
                  <a:pt x="41285" y="80634"/>
                </a:lnTo>
                <a:lnTo>
                  <a:pt x="45125" y="81594"/>
                </a:lnTo>
                <a:lnTo>
                  <a:pt x="48966" y="83515"/>
                </a:lnTo>
                <a:lnTo>
                  <a:pt x="52806" y="84475"/>
                </a:lnTo>
                <a:lnTo>
                  <a:pt x="56647" y="86395"/>
                </a:lnTo>
                <a:lnTo>
                  <a:pt x="59527" y="88315"/>
                </a:lnTo>
                <a:lnTo>
                  <a:pt x="62407" y="90236"/>
                </a:lnTo>
                <a:lnTo>
                  <a:pt x="65288" y="93116"/>
                </a:lnTo>
                <a:lnTo>
                  <a:pt x="67208" y="95036"/>
                </a:lnTo>
                <a:lnTo>
                  <a:pt x="69128" y="97917"/>
                </a:lnTo>
                <a:lnTo>
                  <a:pt x="70088" y="100797"/>
                </a:lnTo>
                <a:lnTo>
                  <a:pt x="70088" y="108478"/>
                </a:lnTo>
                <a:lnTo>
                  <a:pt x="69128" y="111358"/>
                </a:lnTo>
                <a:lnTo>
                  <a:pt x="68153" y="114239"/>
                </a:lnTo>
                <a:lnTo>
                  <a:pt x="66248" y="117119"/>
                </a:lnTo>
                <a:lnTo>
                  <a:pt x="64328" y="119024"/>
                </a:lnTo>
                <a:lnTo>
                  <a:pt x="62407" y="120959"/>
                </a:lnTo>
                <a:lnTo>
                  <a:pt x="59527" y="122864"/>
                </a:lnTo>
                <a:lnTo>
                  <a:pt x="56647" y="123840"/>
                </a:lnTo>
                <a:lnTo>
                  <a:pt x="53766" y="124800"/>
                </a:lnTo>
                <a:lnTo>
                  <a:pt x="49926" y="125745"/>
                </a:lnTo>
                <a:lnTo>
                  <a:pt x="36484" y="125745"/>
                </a:lnTo>
                <a:lnTo>
                  <a:pt x="31683" y="124800"/>
                </a:lnTo>
                <a:lnTo>
                  <a:pt x="27843" y="123840"/>
                </a:lnTo>
                <a:lnTo>
                  <a:pt x="24003" y="122864"/>
                </a:lnTo>
                <a:lnTo>
                  <a:pt x="20162" y="120959"/>
                </a:lnTo>
                <a:lnTo>
                  <a:pt x="17282" y="119024"/>
                </a:lnTo>
                <a:lnTo>
                  <a:pt x="13441" y="118079"/>
                </a:lnTo>
                <a:lnTo>
                  <a:pt x="11521" y="116144"/>
                </a:lnTo>
                <a:lnTo>
                  <a:pt x="9601" y="115199"/>
                </a:lnTo>
                <a:lnTo>
                  <a:pt x="6720" y="114239"/>
                </a:lnTo>
                <a:lnTo>
                  <a:pt x="5760" y="113278"/>
                </a:lnTo>
                <a:lnTo>
                  <a:pt x="2880" y="113278"/>
                </a:lnTo>
                <a:lnTo>
                  <a:pt x="2880" y="11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" name="object 43"/>
          <p:cNvSpPr/>
          <p:nvPr/>
        </p:nvSpPr>
        <p:spPr>
          <a:xfrm>
            <a:off x="3863157" y="579592"/>
            <a:ext cx="86395" cy="178551"/>
          </a:xfrm>
          <a:custGeom>
            <a:avLst/>
            <a:gdLst/>
            <a:ahLst/>
            <a:cxnLst/>
            <a:rect l="l" t="t" r="r" b="b"/>
            <a:pathLst>
              <a:path w="86395" h="178551">
                <a:moveTo>
                  <a:pt x="960" y="52806"/>
                </a:moveTo>
                <a:lnTo>
                  <a:pt x="1920" y="53766"/>
                </a:lnTo>
                <a:lnTo>
                  <a:pt x="2880" y="55671"/>
                </a:lnTo>
                <a:lnTo>
                  <a:pt x="3840" y="56647"/>
                </a:lnTo>
                <a:lnTo>
                  <a:pt x="24002" y="56647"/>
                </a:lnTo>
                <a:lnTo>
                  <a:pt x="24002" y="147843"/>
                </a:lnTo>
                <a:lnTo>
                  <a:pt x="25923" y="153588"/>
                </a:lnTo>
                <a:lnTo>
                  <a:pt x="26883" y="159349"/>
                </a:lnTo>
                <a:lnTo>
                  <a:pt x="29763" y="164150"/>
                </a:lnTo>
                <a:lnTo>
                  <a:pt x="32644" y="167990"/>
                </a:lnTo>
                <a:lnTo>
                  <a:pt x="35524" y="170870"/>
                </a:lnTo>
                <a:lnTo>
                  <a:pt x="40325" y="173751"/>
                </a:lnTo>
                <a:lnTo>
                  <a:pt x="45125" y="175671"/>
                </a:lnTo>
                <a:lnTo>
                  <a:pt x="49926" y="177591"/>
                </a:lnTo>
                <a:lnTo>
                  <a:pt x="55686" y="178551"/>
                </a:lnTo>
                <a:lnTo>
                  <a:pt x="67208" y="178551"/>
                </a:lnTo>
                <a:lnTo>
                  <a:pt x="69113" y="177591"/>
                </a:lnTo>
                <a:lnTo>
                  <a:pt x="73913" y="177591"/>
                </a:lnTo>
                <a:lnTo>
                  <a:pt x="75834" y="176631"/>
                </a:lnTo>
                <a:lnTo>
                  <a:pt x="77754" y="176631"/>
                </a:lnTo>
                <a:lnTo>
                  <a:pt x="79674" y="175671"/>
                </a:lnTo>
                <a:lnTo>
                  <a:pt x="80634" y="175671"/>
                </a:lnTo>
                <a:lnTo>
                  <a:pt x="82555" y="174711"/>
                </a:lnTo>
                <a:lnTo>
                  <a:pt x="83515" y="173751"/>
                </a:lnTo>
                <a:lnTo>
                  <a:pt x="84475" y="172806"/>
                </a:lnTo>
                <a:lnTo>
                  <a:pt x="85435" y="171830"/>
                </a:lnTo>
                <a:lnTo>
                  <a:pt x="85435" y="170870"/>
                </a:lnTo>
                <a:lnTo>
                  <a:pt x="86395" y="168965"/>
                </a:lnTo>
                <a:lnTo>
                  <a:pt x="86395" y="156469"/>
                </a:lnTo>
                <a:lnTo>
                  <a:pt x="85435" y="155524"/>
                </a:lnTo>
                <a:lnTo>
                  <a:pt x="85435" y="154564"/>
                </a:lnTo>
                <a:lnTo>
                  <a:pt x="84475" y="154564"/>
                </a:lnTo>
                <a:lnTo>
                  <a:pt x="84475" y="153588"/>
                </a:lnTo>
                <a:lnTo>
                  <a:pt x="81594" y="153588"/>
                </a:lnTo>
                <a:lnTo>
                  <a:pt x="80634" y="154564"/>
                </a:lnTo>
                <a:lnTo>
                  <a:pt x="79674" y="154564"/>
                </a:lnTo>
                <a:lnTo>
                  <a:pt x="78729" y="155524"/>
                </a:lnTo>
                <a:lnTo>
                  <a:pt x="76794" y="155524"/>
                </a:lnTo>
                <a:lnTo>
                  <a:pt x="75834" y="156469"/>
                </a:lnTo>
                <a:lnTo>
                  <a:pt x="73913" y="156469"/>
                </a:lnTo>
                <a:lnTo>
                  <a:pt x="72953" y="157444"/>
                </a:lnTo>
                <a:lnTo>
                  <a:pt x="59527" y="157444"/>
                </a:lnTo>
                <a:lnTo>
                  <a:pt x="54726" y="155524"/>
                </a:lnTo>
                <a:lnTo>
                  <a:pt x="51846" y="150723"/>
                </a:lnTo>
                <a:lnTo>
                  <a:pt x="48966" y="145907"/>
                </a:lnTo>
                <a:lnTo>
                  <a:pt x="48005" y="139202"/>
                </a:lnTo>
                <a:lnTo>
                  <a:pt x="48005" y="56647"/>
                </a:lnTo>
                <a:lnTo>
                  <a:pt x="83515" y="56647"/>
                </a:lnTo>
                <a:lnTo>
                  <a:pt x="84475" y="55671"/>
                </a:lnTo>
                <a:lnTo>
                  <a:pt x="85435" y="53766"/>
                </a:lnTo>
                <a:lnTo>
                  <a:pt x="86395" y="52806"/>
                </a:lnTo>
                <a:lnTo>
                  <a:pt x="86395" y="40325"/>
                </a:lnTo>
                <a:lnTo>
                  <a:pt x="85435" y="39364"/>
                </a:lnTo>
                <a:lnTo>
                  <a:pt x="85435" y="37444"/>
                </a:lnTo>
                <a:lnTo>
                  <a:pt x="83515" y="37444"/>
                </a:lnTo>
                <a:lnTo>
                  <a:pt x="83515" y="36484"/>
                </a:lnTo>
                <a:lnTo>
                  <a:pt x="48005" y="36484"/>
                </a:lnTo>
                <a:lnTo>
                  <a:pt x="48005" y="3840"/>
                </a:lnTo>
                <a:lnTo>
                  <a:pt x="47045" y="2880"/>
                </a:lnTo>
                <a:lnTo>
                  <a:pt x="46085" y="1920"/>
                </a:lnTo>
                <a:lnTo>
                  <a:pt x="45125" y="1920"/>
                </a:lnTo>
                <a:lnTo>
                  <a:pt x="44165" y="960"/>
                </a:lnTo>
                <a:lnTo>
                  <a:pt x="42245" y="960"/>
                </a:lnTo>
                <a:lnTo>
                  <a:pt x="40325" y="0"/>
                </a:lnTo>
                <a:lnTo>
                  <a:pt x="33604" y="0"/>
                </a:lnTo>
                <a:lnTo>
                  <a:pt x="31683" y="960"/>
                </a:lnTo>
                <a:lnTo>
                  <a:pt x="26883" y="960"/>
                </a:lnTo>
                <a:lnTo>
                  <a:pt x="25923" y="1920"/>
                </a:lnTo>
                <a:lnTo>
                  <a:pt x="24963" y="1920"/>
                </a:lnTo>
                <a:lnTo>
                  <a:pt x="24002" y="2880"/>
                </a:lnTo>
                <a:lnTo>
                  <a:pt x="24002" y="36484"/>
                </a:lnTo>
                <a:lnTo>
                  <a:pt x="3840" y="36484"/>
                </a:lnTo>
                <a:lnTo>
                  <a:pt x="2880" y="37444"/>
                </a:lnTo>
                <a:lnTo>
                  <a:pt x="1920" y="37444"/>
                </a:lnTo>
                <a:lnTo>
                  <a:pt x="1920" y="38404"/>
                </a:lnTo>
                <a:lnTo>
                  <a:pt x="960" y="39364"/>
                </a:lnTo>
                <a:lnTo>
                  <a:pt x="960" y="42245"/>
                </a:lnTo>
                <a:lnTo>
                  <a:pt x="0" y="43205"/>
                </a:lnTo>
                <a:lnTo>
                  <a:pt x="0" y="49926"/>
                </a:lnTo>
                <a:lnTo>
                  <a:pt x="960" y="528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/>
          <p:nvPr/>
        </p:nvSpPr>
        <p:spPr>
          <a:xfrm>
            <a:off x="3971635" y="613196"/>
            <a:ext cx="93116" cy="144947"/>
          </a:xfrm>
          <a:custGeom>
            <a:avLst/>
            <a:gdLst/>
            <a:ahLst/>
            <a:cxnLst/>
            <a:rect l="l" t="t" r="r" b="b"/>
            <a:pathLst>
              <a:path w="93116" h="144947">
                <a:moveTo>
                  <a:pt x="960" y="115199"/>
                </a:moveTo>
                <a:lnTo>
                  <a:pt x="0" y="116144"/>
                </a:lnTo>
                <a:lnTo>
                  <a:pt x="0" y="130545"/>
                </a:lnTo>
                <a:lnTo>
                  <a:pt x="960" y="132481"/>
                </a:lnTo>
                <a:lnTo>
                  <a:pt x="1920" y="133426"/>
                </a:lnTo>
                <a:lnTo>
                  <a:pt x="2880" y="134386"/>
                </a:lnTo>
                <a:lnTo>
                  <a:pt x="3840" y="135361"/>
                </a:lnTo>
                <a:lnTo>
                  <a:pt x="5760" y="136306"/>
                </a:lnTo>
                <a:lnTo>
                  <a:pt x="7680" y="138226"/>
                </a:lnTo>
                <a:lnTo>
                  <a:pt x="10561" y="139202"/>
                </a:lnTo>
                <a:lnTo>
                  <a:pt x="13441" y="140147"/>
                </a:lnTo>
                <a:lnTo>
                  <a:pt x="16322" y="141107"/>
                </a:lnTo>
                <a:lnTo>
                  <a:pt x="20162" y="142067"/>
                </a:lnTo>
                <a:lnTo>
                  <a:pt x="24002" y="143027"/>
                </a:lnTo>
                <a:lnTo>
                  <a:pt x="27843" y="143987"/>
                </a:lnTo>
                <a:lnTo>
                  <a:pt x="32644" y="144947"/>
                </a:lnTo>
                <a:lnTo>
                  <a:pt x="48966" y="144947"/>
                </a:lnTo>
                <a:lnTo>
                  <a:pt x="55671" y="143987"/>
                </a:lnTo>
                <a:lnTo>
                  <a:pt x="62392" y="142067"/>
                </a:lnTo>
                <a:lnTo>
                  <a:pt x="69113" y="140147"/>
                </a:lnTo>
                <a:lnTo>
                  <a:pt x="73913" y="137266"/>
                </a:lnTo>
                <a:lnTo>
                  <a:pt x="78714" y="134386"/>
                </a:lnTo>
                <a:lnTo>
                  <a:pt x="83515" y="130545"/>
                </a:lnTo>
                <a:lnTo>
                  <a:pt x="87355" y="125745"/>
                </a:lnTo>
                <a:lnTo>
                  <a:pt x="89275" y="120959"/>
                </a:lnTo>
                <a:lnTo>
                  <a:pt x="92156" y="115199"/>
                </a:lnTo>
                <a:lnTo>
                  <a:pt x="93116" y="109438"/>
                </a:lnTo>
                <a:lnTo>
                  <a:pt x="93116" y="96956"/>
                </a:lnTo>
                <a:lnTo>
                  <a:pt x="92156" y="92156"/>
                </a:lnTo>
                <a:lnTo>
                  <a:pt x="90236" y="88315"/>
                </a:lnTo>
                <a:lnTo>
                  <a:pt x="88315" y="84475"/>
                </a:lnTo>
                <a:lnTo>
                  <a:pt x="85435" y="80634"/>
                </a:lnTo>
                <a:lnTo>
                  <a:pt x="82555" y="77754"/>
                </a:lnTo>
                <a:lnTo>
                  <a:pt x="79674" y="74874"/>
                </a:lnTo>
                <a:lnTo>
                  <a:pt x="75834" y="71993"/>
                </a:lnTo>
                <a:lnTo>
                  <a:pt x="71993" y="70073"/>
                </a:lnTo>
                <a:lnTo>
                  <a:pt x="68168" y="68153"/>
                </a:lnTo>
                <a:lnTo>
                  <a:pt x="63352" y="66233"/>
                </a:lnTo>
                <a:lnTo>
                  <a:pt x="59512" y="64312"/>
                </a:lnTo>
                <a:lnTo>
                  <a:pt x="55671" y="62392"/>
                </a:lnTo>
                <a:lnTo>
                  <a:pt x="50886" y="61432"/>
                </a:lnTo>
                <a:lnTo>
                  <a:pt x="47045" y="59512"/>
                </a:lnTo>
                <a:lnTo>
                  <a:pt x="43205" y="57591"/>
                </a:lnTo>
                <a:lnTo>
                  <a:pt x="39364" y="56631"/>
                </a:lnTo>
                <a:lnTo>
                  <a:pt x="36484" y="54711"/>
                </a:lnTo>
                <a:lnTo>
                  <a:pt x="33604" y="51831"/>
                </a:lnTo>
                <a:lnTo>
                  <a:pt x="30723" y="49911"/>
                </a:lnTo>
                <a:lnTo>
                  <a:pt x="28803" y="47990"/>
                </a:lnTo>
                <a:lnTo>
                  <a:pt x="26883" y="45110"/>
                </a:lnTo>
                <a:lnTo>
                  <a:pt x="25923" y="41285"/>
                </a:lnTo>
                <a:lnTo>
                  <a:pt x="25923" y="35509"/>
                </a:lnTo>
                <a:lnTo>
                  <a:pt x="26883" y="32628"/>
                </a:lnTo>
                <a:lnTo>
                  <a:pt x="27843" y="30723"/>
                </a:lnTo>
                <a:lnTo>
                  <a:pt x="28803" y="27828"/>
                </a:lnTo>
                <a:lnTo>
                  <a:pt x="29763" y="25923"/>
                </a:lnTo>
                <a:lnTo>
                  <a:pt x="31683" y="24002"/>
                </a:lnTo>
                <a:lnTo>
                  <a:pt x="34564" y="22067"/>
                </a:lnTo>
                <a:lnTo>
                  <a:pt x="36484" y="21107"/>
                </a:lnTo>
                <a:lnTo>
                  <a:pt x="40325" y="20162"/>
                </a:lnTo>
                <a:lnTo>
                  <a:pt x="43205" y="19202"/>
                </a:lnTo>
                <a:lnTo>
                  <a:pt x="59512" y="19202"/>
                </a:lnTo>
                <a:lnTo>
                  <a:pt x="63352" y="20162"/>
                </a:lnTo>
                <a:lnTo>
                  <a:pt x="66233" y="22067"/>
                </a:lnTo>
                <a:lnTo>
                  <a:pt x="70073" y="23042"/>
                </a:lnTo>
                <a:lnTo>
                  <a:pt x="71993" y="24002"/>
                </a:lnTo>
                <a:lnTo>
                  <a:pt x="74874" y="24947"/>
                </a:lnTo>
                <a:lnTo>
                  <a:pt x="76794" y="25923"/>
                </a:lnTo>
                <a:lnTo>
                  <a:pt x="78714" y="26883"/>
                </a:lnTo>
                <a:lnTo>
                  <a:pt x="80634" y="28788"/>
                </a:lnTo>
                <a:lnTo>
                  <a:pt x="84475" y="28788"/>
                </a:lnTo>
                <a:lnTo>
                  <a:pt x="84475" y="27828"/>
                </a:lnTo>
                <a:lnTo>
                  <a:pt x="85435" y="27828"/>
                </a:lnTo>
                <a:lnTo>
                  <a:pt x="85435" y="25923"/>
                </a:lnTo>
                <a:lnTo>
                  <a:pt x="86395" y="24947"/>
                </a:lnTo>
                <a:lnTo>
                  <a:pt x="86395" y="14386"/>
                </a:lnTo>
                <a:lnTo>
                  <a:pt x="85435" y="13441"/>
                </a:lnTo>
                <a:lnTo>
                  <a:pt x="85435" y="10561"/>
                </a:lnTo>
                <a:lnTo>
                  <a:pt x="84475" y="10561"/>
                </a:lnTo>
                <a:lnTo>
                  <a:pt x="83515" y="9601"/>
                </a:lnTo>
                <a:lnTo>
                  <a:pt x="82555" y="8641"/>
                </a:lnTo>
                <a:lnTo>
                  <a:pt x="81594" y="7680"/>
                </a:lnTo>
                <a:lnTo>
                  <a:pt x="80634" y="6720"/>
                </a:lnTo>
                <a:lnTo>
                  <a:pt x="78714" y="5760"/>
                </a:lnTo>
                <a:lnTo>
                  <a:pt x="76794" y="4800"/>
                </a:lnTo>
                <a:lnTo>
                  <a:pt x="73913" y="3840"/>
                </a:lnTo>
                <a:lnTo>
                  <a:pt x="71033" y="2880"/>
                </a:lnTo>
                <a:lnTo>
                  <a:pt x="68168" y="1920"/>
                </a:lnTo>
                <a:lnTo>
                  <a:pt x="65272" y="1920"/>
                </a:lnTo>
                <a:lnTo>
                  <a:pt x="61447" y="960"/>
                </a:lnTo>
                <a:lnTo>
                  <a:pt x="58552" y="0"/>
                </a:lnTo>
                <a:lnTo>
                  <a:pt x="43205" y="0"/>
                </a:lnTo>
                <a:lnTo>
                  <a:pt x="35524" y="960"/>
                </a:lnTo>
                <a:lnTo>
                  <a:pt x="29763" y="2880"/>
                </a:lnTo>
                <a:lnTo>
                  <a:pt x="24002" y="5760"/>
                </a:lnTo>
                <a:lnTo>
                  <a:pt x="19202" y="8641"/>
                </a:lnTo>
                <a:lnTo>
                  <a:pt x="15361" y="11521"/>
                </a:lnTo>
                <a:lnTo>
                  <a:pt x="10561" y="15361"/>
                </a:lnTo>
                <a:lnTo>
                  <a:pt x="7680" y="20162"/>
                </a:lnTo>
                <a:lnTo>
                  <a:pt x="5760" y="24002"/>
                </a:lnTo>
                <a:lnTo>
                  <a:pt x="3840" y="28788"/>
                </a:lnTo>
                <a:lnTo>
                  <a:pt x="2880" y="34564"/>
                </a:lnTo>
                <a:lnTo>
                  <a:pt x="2880" y="45110"/>
                </a:lnTo>
                <a:lnTo>
                  <a:pt x="3840" y="49911"/>
                </a:lnTo>
                <a:lnTo>
                  <a:pt x="5760" y="54711"/>
                </a:lnTo>
                <a:lnTo>
                  <a:pt x="7680" y="58552"/>
                </a:lnTo>
                <a:lnTo>
                  <a:pt x="10561" y="62392"/>
                </a:lnTo>
                <a:lnTo>
                  <a:pt x="13441" y="65272"/>
                </a:lnTo>
                <a:lnTo>
                  <a:pt x="16322" y="68153"/>
                </a:lnTo>
                <a:lnTo>
                  <a:pt x="20162" y="71033"/>
                </a:lnTo>
                <a:lnTo>
                  <a:pt x="24002" y="72953"/>
                </a:lnTo>
                <a:lnTo>
                  <a:pt x="27843" y="74874"/>
                </a:lnTo>
                <a:lnTo>
                  <a:pt x="31683" y="76794"/>
                </a:lnTo>
                <a:lnTo>
                  <a:pt x="36484" y="78714"/>
                </a:lnTo>
                <a:lnTo>
                  <a:pt x="40325" y="80634"/>
                </a:lnTo>
                <a:lnTo>
                  <a:pt x="44165" y="81594"/>
                </a:lnTo>
                <a:lnTo>
                  <a:pt x="47990" y="83515"/>
                </a:lnTo>
                <a:lnTo>
                  <a:pt x="51831" y="84475"/>
                </a:lnTo>
                <a:lnTo>
                  <a:pt x="55671" y="86395"/>
                </a:lnTo>
                <a:lnTo>
                  <a:pt x="58552" y="88315"/>
                </a:lnTo>
                <a:lnTo>
                  <a:pt x="62392" y="90236"/>
                </a:lnTo>
                <a:lnTo>
                  <a:pt x="64328" y="93116"/>
                </a:lnTo>
                <a:lnTo>
                  <a:pt x="66233" y="95036"/>
                </a:lnTo>
                <a:lnTo>
                  <a:pt x="68168" y="97917"/>
                </a:lnTo>
                <a:lnTo>
                  <a:pt x="69113" y="100797"/>
                </a:lnTo>
                <a:lnTo>
                  <a:pt x="69113" y="108478"/>
                </a:lnTo>
                <a:lnTo>
                  <a:pt x="68168" y="111358"/>
                </a:lnTo>
                <a:lnTo>
                  <a:pt x="67193" y="114239"/>
                </a:lnTo>
                <a:lnTo>
                  <a:pt x="66233" y="117119"/>
                </a:lnTo>
                <a:lnTo>
                  <a:pt x="64328" y="119024"/>
                </a:lnTo>
                <a:lnTo>
                  <a:pt x="61447" y="120959"/>
                </a:lnTo>
                <a:lnTo>
                  <a:pt x="59512" y="122864"/>
                </a:lnTo>
                <a:lnTo>
                  <a:pt x="56647" y="123840"/>
                </a:lnTo>
                <a:lnTo>
                  <a:pt x="52806" y="124800"/>
                </a:lnTo>
                <a:lnTo>
                  <a:pt x="49926" y="125745"/>
                </a:lnTo>
                <a:lnTo>
                  <a:pt x="36484" y="125745"/>
                </a:lnTo>
                <a:lnTo>
                  <a:pt x="31683" y="124800"/>
                </a:lnTo>
                <a:lnTo>
                  <a:pt x="26883" y="123840"/>
                </a:lnTo>
                <a:lnTo>
                  <a:pt x="23042" y="122864"/>
                </a:lnTo>
                <a:lnTo>
                  <a:pt x="19202" y="120959"/>
                </a:lnTo>
                <a:lnTo>
                  <a:pt x="16322" y="119024"/>
                </a:lnTo>
                <a:lnTo>
                  <a:pt x="13441" y="118079"/>
                </a:lnTo>
                <a:lnTo>
                  <a:pt x="10561" y="116144"/>
                </a:lnTo>
                <a:lnTo>
                  <a:pt x="8641" y="115199"/>
                </a:lnTo>
                <a:lnTo>
                  <a:pt x="6720" y="114239"/>
                </a:lnTo>
                <a:lnTo>
                  <a:pt x="4800" y="113278"/>
                </a:lnTo>
                <a:lnTo>
                  <a:pt x="1920" y="113278"/>
                </a:lnTo>
                <a:lnTo>
                  <a:pt x="1920" y="114239"/>
                </a:lnTo>
                <a:lnTo>
                  <a:pt x="960" y="114239"/>
                </a:lnTo>
                <a:lnTo>
                  <a:pt x="960" y="115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" name="object 45"/>
          <p:cNvSpPr/>
          <p:nvPr/>
        </p:nvSpPr>
        <p:spPr>
          <a:xfrm>
            <a:off x="4157868" y="613196"/>
            <a:ext cx="108478" cy="144947"/>
          </a:xfrm>
          <a:custGeom>
            <a:avLst/>
            <a:gdLst/>
            <a:ahLst/>
            <a:cxnLst/>
            <a:rect l="l" t="t" r="r" b="b"/>
            <a:pathLst>
              <a:path w="108478" h="144947">
                <a:moveTo>
                  <a:pt x="0" y="97917"/>
                </a:moveTo>
                <a:lnTo>
                  <a:pt x="0" y="111358"/>
                </a:lnTo>
                <a:lnTo>
                  <a:pt x="960" y="117119"/>
                </a:lnTo>
                <a:lnTo>
                  <a:pt x="3840" y="121920"/>
                </a:lnTo>
                <a:lnTo>
                  <a:pt x="5760" y="126705"/>
                </a:lnTo>
                <a:lnTo>
                  <a:pt x="8641" y="131521"/>
                </a:lnTo>
                <a:lnTo>
                  <a:pt x="12481" y="134386"/>
                </a:lnTo>
                <a:lnTo>
                  <a:pt x="17282" y="138226"/>
                </a:lnTo>
                <a:lnTo>
                  <a:pt x="21122" y="141107"/>
                </a:lnTo>
                <a:lnTo>
                  <a:pt x="24963" y="110398"/>
                </a:lnTo>
                <a:lnTo>
                  <a:pt x="24963" y="99837"/>
                </a:lnTo>
                <a:lnTo>
                  <a:pt x="25923" y="95996"/>
                </a:lnTo>
                <a:lnTo>
                  <a:pt x="26883" y="93116"/>
                </a:lnTo>
                <a:lnTo>
                  <a:pt x="28803" y="90236"/>
                </a:lnTo>
                <a:lnTo>
                  <a:pt x="31683" y="87355"/>
                </a:lnTo>
                <a:lnTo>
                  <a:pt x="34564" y="85435"/>
                </a:lnTo>
                <a:lnTo>
                  <a:pt x="37444" y="82555"/>
                </a:lnTo>
                <a:lnTo>
                  <a:pt x="42245" y="81594"/>
                </a:lnTo>
                <a:lnTo>
                  <a:pt x="47045" y="80634"/>
                </a:lnTo>
                <a:lnTo>
                  <a:pt x="51846" y="78714"/>
                </a:lnTo>
                <a:lnTo>
                  <a:pt x="84475" y="78714"/>
                </a:lnTo>
                <a:lnTo>
                  <a:pt x="84475" y="106558"/>
                </a:lnTo>
                <a:lnTo>
                  <a:pt x="78714" y="113278"/>
                </a:lnTo>
                <a:lnTo>
                  <a:pt x="72953" y="118079"/>
                </a:lnTo>
                <a:lnTo>
                  <a:pt x="67208" y="120959"/>
                </a:lnTo>
                <a:lnTo>
                  <a:pt x="62407" y="124800"/>
                </a:lnTo>
                <a:lnTo>
                  <a:pt x="56647" y="126705"/>
                </a:lnTo>
                <a:lnTo>
                  <a:pt x="42245" y="126705"/>
                </a:lnTo>
                <a:lnTo>
                  <a:pt x="35524" y="123840"/>
                </a:lnTo>
                <a:lnTo>
                  <a:pt x="31683" y="119984"/>
                </a:lnTo>
                <a:lnTo>
                  <a:pt x="32644" y="143987"/>
                </a:lnTo>
                <a:lnTo>
                  <a:pt x="39364" y="144947"/>
                </a:lnTo>
                <a:lnTo>
                  <a:pt x="53766" y="144947"/>
                </a:lnTo>
                <a:lnTo>
                  <a:pt x="61432" y="143027"/>
                </a:lnTo>
                <a:lnTo>
                  <a:pt x="68153" y="140147"/>
                </a:lnTo>
                <a:lnTo>
                  <a:pt x="75834" y="136306"/>
                </a:lnTo>
                <a:lnTo>
                  <a:pt x="82555" y="131521"/>
                </a:lnTo>
                <a:lnTo>
                  <a:pt x="88315" y="125745"/>
                </a:lnTo>
                <a:lnTo>
                  <a:pt x="88315" y="141107"/>
                </a:lnTo>
                <a:lnTo>
                  <a:pt x="89275" y="141107"/>
                </a:lnTo>
                <a:lnTo>
                  <a:pt x="89275" y="142067"/>
                </a:lnTo>
                <a:lnTo>
                  <a:pt x="91196" y="142067"/>
                </a:lnTo>
                <a:lnTo>
                  <a:pt x="92156" y="143027"/>
                </a:lnTo>
                <a:lnTo>
                  <a:pt x="104637" y="143027"/>
                </a:lnTo>
                <a:lnTo>
                  <a:pt x="105597" y="142067"/>
                </a:lnTo>
                <a:lnTo>
                  <a:pt x="106558" y="142067"/>
                </a:lnTo>
                <a:lnTo>
                  <a:pt x="107518" y="141107"/>
                </a:lnTo>
                <a:lnTo>
                  <a:pt x="108478" y="141107"/>
                </a:lnTo>
                <a:lnTo>
                  <a:pt x="108478" y="41285"/>
                </a:lnTo>
                <a:lnTo>
                  <a:pt x="107518" y="34564"/>
                </a:lnTo>
                <a:lnTo>
                  <a:pt x="105597" y="27828"/>
                </a:lnTo>
                <a:lnTo>
                  <a:pt x="104637" y="22067"/>
                </a:lnTo>
                <a:lnTo>
                  <a:pt x="100797" y="17282"/>
                </a:lnTo>
                <a:lnTo>
                  <a:pt x="96956" y="12481"/>
                </a:lnTo>
                <a:lnTo>
                  <a:pt x="93116" y="8641"/>
                </a:lnTo>
                <a:lnTo>
                  <a:pt x="87355" y="5760"/>
                </a:lnTo>
                <a:lnTo>
                  <a:pt x="80634" y="2880"/>
                </a:lnTo>
                <a:lnTo>
                  <a:pt x="73929" y="960"/>
                </a:lnTo>
                <a:lnTo>
                  <a:pt x="66248" y="0"/>
                </a:lnTo>
                <a:lnTo>
                  <a:pt x="51846" y="0"/>
                </a:lnTo>
                <a:lnTo>
                  <a:pt x="46085" y="960"/>
                </a:lnTo>
                <a:lnTo>
                  <a:pt x="41285" y="1920"/>
                </a:lnTo>
                <a:lnTo>
                  <a:pt x="36484" y="2880"/>
                </a:lnTo>
                <a:lnTo>
                  <a:pt x="31683" y="3840"/>
                </a:lnTo>
                <a:lnTo>
                  <a:pt x="27843" y="4800"/>
                </a:lnTo>
                <a:lnTo>
                  <a:pt x="23042" y="6720"/>
                </a:lnTo>
                <a:lnTo>
                  <a:pt x="20162" y="7680"/>
                </a:lnTo>
                <a:lnTo>
                  <a:pt x="16322" y="9601"/>
                </a:lnTo>
                <a:lnTo>
                  <a:pt x="13441" y="11521"/>
                </a:lnTo>
                <a:lnTo>
                  <a:pt x="10561" y="13441"/>
                </a:lnTo>
                <a:lnTo>
                  <a:pt x="9601" y="14386"/>
                </a:lnTo>
                <a:lnTo>
                  <a:pt x="8641" y="15361"/>
                </a:lnTo>
                <a:lnTo>
                  <a:pt x="7680" y="16322"/>
                </a:lnTo>
                <a:lnTo>
                  <a:pt x="6720" y="18227"/>
                </a:lnTo>
                <a:lnTo>
                  <a:pt x="6720" y="27828"/>
                </a:lnTo>
                <a:lnTo>
                  <a:pt x="7680" y="28788"/>
                </a:lnTo>
                <a:lnTo>
                  <a:pt x="7680" y="30723"/>
                </a:lnTo>
                <a:lnTo>
                  <a:pt x="8641" y="31668"/>
                </a:lnTo>
                <a:lnTo>
                  <a:pt x="8641" y="32628"/>
                </a:lnTo>
                <a:lnTo>
                  <a:pt x="9601" y="32628"/>
                </a:lnTo>
                <a:lnTo>
                  <a:pt x="9601" y="33604"/>
                </a:lnTo>
                <a:lnTo>
                  <a:pt x="12481" y="33604"/>
                </a:lnTo>
                <a:lnTo>
                  <a:pt x="14401" y="32628"/>
                </a:lnTo>
                <a:lnTo>
                  <a:pt x="17282" y="31668"/>
                </a:lnTo>
                <a:lnTo>
                  <a:pt x="19202" y="29763"/>
                </a:lnTo>
                <a:lnTo>
                  <a:pt x="22082" y="27828"/>
                </a:lnTo>
                <a:lnTo>
                  <a:pt x="25923" y="26883"/>
                </a:lnTo>
                <a:lnTo>
                  <a:pt x="29763" y="24947"/>
                </a:lnTo>
                <a:lnTo>
                  <a:pt x="33604" y="23042"/>
                </a:lnTo>
                <a:lnTo>
                  <a:pt x="38404" y="22067"/>
                </a:lnTo>
                <a:lnTo>
                  <a:pt x="43205" y="20162"/>
                </a:lnTo>
                <a:lnTo>
                  <a:pt x="64312" y="20162"/>
                </a:lnTo>
                <a:lnTo>
                  <a:pt x="68153" y="22067"/>
                </a:lnTo>
                <a:lnTo>
                  <a:pt x="71993" y="23042"/>
                </a:lnTo>
                <a:lnTo>
                  <a:pt x="75834" y="24947"/>
                </a:lnTo>
                <a:lnTo>
                  <a:pt x="77769" y="27828"/>
                </a:lnTo>
                <a:lnTo>
                  <a:pt x="80634" y="30723"/>
                </a:lnTo>
                <a:lnTo>
                  <a:pt x="82555" y="33604"/>
                </a:lnTo>
                <a:lnTo>
                  <a:pt x="83515" y="37444"/>
                </a:lnTo>
                <a:lnTo>
                  <a:pt x="84475" y="41285"/>
                </a:lnTo>
                <a:lnTo>
                  <a:pt x="84475" y="61432"/>
                </a:lnTo>
                <a:lnTo>
                  <a:pt x="66248" y="61432"/>
                </a:lnTo>
                <a:lnTo>
                  <a:pt x="63581" y="61457"/>
                </a:lnTo>
                <a:lnTo>
                  <a:pt x="50669" y="62292"/>
                </a:lnTo>
                <a:lnTo>
                  <a:pt x="38404" y="64312"/>
                </a:lnTo>
                <a:lnTo>
                  <a:pt x="30723" y="65272"/>
                </a:lnTo>
                <a:lnTo>
                  <a:pt x="23042" y="68153"/>
                </a:lnTo>
                <a:lnTo>
                  <a:pt x="18242" y="71993"/>
                </a:lnTo>
                <a:lnTo>
                  <a:pt x="12481" y="75834"/>
                </a:lnTo>
                <a:lnTo>
                  <a:pt x="7680" y="80634"/>
                </a:lnTo>
                <a:lnTo>
                  <a:pt x="4800" y="85435"/>
                </a:lnTo>
                <a:lnTo>
                  <a:pt x="1920" y="91196"/>
                </a:lnTo>
                <a:lnTo>
                  <a:pt x="0" y="97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/>
          <p:nvPr/>
        </p:nvSpPr>
        <p:spPr>
          <a:xfrm>
            <a:off x="4178990" y="723595"/>
            <a:ext cx="11521" cy="33588"/>
          </a:xfrm>
          <a:custGeom>
            <a:avLst/>
            <a:gdLst/>
            <a:ahLst/>
            <a:cxnLst/>
            <a:rect l="l" t="t" r="r" b="b"/>
            <a:pathLst>
              <a:path w="11521" h="33588">
                <a:moveTo>
                  <a:pt x="5760" y="5745"/>
                </a:moveTo>
                <a:lnTo>
                  <a:pt x="3840" y="0"/>
                </a:lnTo>
                <a:lnTo>
                  <a:pt x="0" y="30708"/>
                </a:lnTo>
                <a:lnTo>
                  <a:pt x="5760" y="31668"/>
                </a:lnTo>
                <a:lnTo>
                  <a:pt x="11521" y="33588"/>
                </a:lnTo>
                <a:lnTo>
                  <a:pt x="10561" y="9585"/>
                </a:lnTo>
                <a:lnTo>
                  <a:pt x="5760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" name="object 47"/>
          <p:cNvSpPr/>
          <p:nvPr/>
        </p:nvSpPr>
        <p:spPr>
          <a:xfrm>
            <a:off x="4311472" y="613196"/>
            <a:ext cx="114223" cy="143027"/>
          </a:xfrm>
          <a:custGeom>
            <a:avLst/>
            <a:gdLst/>
            <a:ahLst/>
            <a:cxnLst/>
            <a:rect l="l" t="t" r="r" b="b"/>
            <a:pathLst>
              <a:path w="114223" h="143027">
                <a:moveTo>
                  <a:pt x="91196" y="142067"/>
                </a:moveTo>
                <a:lnTo>
                  <a:pt x="93116" y="142067"/>
                </a:lnTo>
                <a:lnTo>
                  <a:pt x="94076" y="143027"/>
                </a:lnTo>
                <a:lnTo>
                  <a:pt x="109438" y="143027"/>
                </a:lnTo>
                <a:lnTo>
                  <a:pt x="110383" y="142067"/>
                </a:lnTo>
                <a:lnTo>
                  <a:pt x="112318" y="142067"/>
                </a:lnTo>
                <a:lnTo>
                  <a:pt x="113278" y="141107"/>
                </a:lnTo>
                <a:lnTo>
                  <a:pt x="113278" y="140147"/>
                </a:lnTo>
                <a:lnTo>
                  <a:pt x="114223" y="139202"/>
                </a:lnTo>
                <a:lnTo>
                  <a:pt x="114223" y="48950"/>
                </a:lnTo>
                <a:lnTo>
                  <a:pt x="113278" y="40309"/>
                </a:lnTo>
                <a:lnTo>
                  <a:pt x="111343" y="34564"/>
                </a:lnTo>
                <a:lnTo>
                  <a:pt x="109438" y="26883"/>
                </a:lnTo>
                <a:lnTo>
                  <a:pt x="107502" y="21107"/>
                </a:lnTo>
                <a:lnTo>
                  <a:pt x="103662" y="16322"/>
                </a:lnTo>
                <a:lnTo>
                  <a:pt x="99822" y="11521"/>
                </a:lnTo>
                <a:lnTo>
                  <a:pt x="95036" y="7680"/>
                </a:lnTo>
                <a:lnTo>
                  <a:pt x="88315" y="4800"/>
                </a:lnTo>
                <a:lnTo>
                  <a:pt x="82555" y="1920"/>
                </a:lnTo>
                <a:lnTo>
                  <a:pt x="74874" y="0"/>
                </a:lnTo>
                <a:lnTo>
                  <a:pt x="58552" y="0"/>
                </a:lnTo>
                <a:lnTo>
                  <a:pt x="50871" y="1920"/>
                </a:lnTo>
                <a:lnTo>
                  <a:pt x="44150" y="5760"/>
                </a:lnTo>
                <a:lnTo>
                  <a:pt x="41551" y="7168"/>
                </a:lnTo>
                <a:lnTo>
                  <a:pt x="31496" y="14516"/>
                </a:lnTo>
                <a:lnTo>
                  <a:pt x="22082" y="24002"/>
                </a:lnTo>
                <a:lnTo>
                  <a:pt x="22082" y="5760"/>
                </a:lnTo>
                <a:lnTo>
                  <a:pt x="21107" y="4800"/>
                </a:lnTo>
                <a:lnTo>
                  <a:pt x="21107" y="3840"/>
                </a:lnTo>
                <a:lnTo>
                  <a:pt x="20147" y="3840"/>
                </a:lnTo>
                <a:lnTo>
                  <a:pt x="19187" y="2880"/>
                </a:lnTo>
                <a:lnTo>
                  <a:pt x="16306" y="2880"/>
                </a:lnTo>
                <a:lnTo>
                  <a:pt x="14401" y="1920"/>
                </a:lnTo>
                <a:lnTo>
                  <a:pt x="6720" y="1920"/>
                </a:lnTo>
                <a:lnTo>
                  <a:pt x="5745" y="2880"/>
                </a:lnTo>
                <a:lnTo>
                  <a:pt x="1905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41107"/>
                </a:lnTo>
                <a:lnTo>
                  <a:pt x="960" y="141107"/>
                </a:lnTo>
                <a:lnTo>
                  <a:pt x="960" y="142067"/>
                </a:lnTo>
                <a:lnTo>
                  <a:pt x="2880" y="142067"/>
                </a:lnTo>
                <a:lnTo>
                  <a:pt x="4800" y="143027"/>
                </a:lnTo>
                <a:lnTo>
                  <a:pt x="19187" y="143027"/>
                </a:lnTo>
                <a:lnTo>
                  <a:pt x="21107" y="142067"/>
                </a:lnTo>
                <a:lnTo>
                  <a:pt x="22082" y="142067"/>
                </a:lnTo>
                <a:lnTo>
                  <a:pt x="23027" y="141107"/>
                </a:lnTo>
                <a:lnTo>
                  <a:pt x="23987" y="141107"/>
                </a:lnTo>
                <a:lnTo>
                  <a:pt x="23987" y="46070"/>
                </a:lnTo>
                <a:lnTo>
                  <a:pt x="24814" y="45130"/>
                </a:lnTo>
                <a:lnTo>
                  <a:pt x="34347" y="35127"/>
                </a:lnTo>
                <a:lnTo>
                  <a:pt x="43190" y="27828"/>
                </a:lnTo>
                <a:lnTo>
                  <a:pt x="48950" y="23042"/>
                </a:lnTo>
                <a:lnTo>
                  <a:pt x="55671" y="21107"/>
                </a:lnTo>
                <a:lnTo>
                  <a:pt x="66233" y="21107"/>
                </a:lnTo>
                <a:lnTo>
                  <a:pt x="70073" y="22067"/>
                </a:lnTo>
                <a:lnTo>
                  <a:pt x="73913" y="24002"/>
                </a:lnTo>
                <a:lnTo>
                  <a:pt x="77754" y="25923"/>
                </a:lnTo>
                <a:lnTo>
                  <a:pt x="80634" y="27828"/>
                </a:lnTo>
                <a:lnTo>
                  <a:pt x="82555" y="31668"/>
                </a:lnTo>
                <a:lnTo>
                  <a:pt x="85435" y="34564"/>
                </a:lnTo>
                <a:lnTo>
                  <a:pt x="86395" y="38389"/>
                </a:lnTo>
                <a:lnTo>
                  <a:pt x="87355" y="43190"/>
                </a:lnTo>
                <a:lnTo>
                  <a:pt x="89275" y="47990"/>
                </a:lnTo>
                <a:lnTo>
                  <a:pt x="89275" y="139202"/>
                </a:lnTo>
                <a:lnTo>
                  <a:pt x="90236" y="140147"/>
                </a:lnTo>
                <a:lnTo>
                  <a:pt x="90236" y="141107"/>
                </a:lnTo>
                <a:lnTo>
                  <a:pt x="91196" y="142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/>
          <p:nvPr/>
        </p:nvSpPr>
        <p:spPr>
          <a:xfrm>
            <a:off x="4461220" y="551748"/>
            <a:ext cx="121919" cy="206395"/>
          </a:xfrm>
          <a:custGeom>
            <a:avLst/>
            <a:gdLst/>
            <a:ahLst/>
            <a:cxnLst/>
            <a:rect l="l" t="t" r="r" b="b"/>
            <a:pathLst>
              <a:path w="121919" h="206395">
                <a:moveTo>
                  <a:pt x="40311" y="204981"/>
                </a:moveTo>
                <a:lnTo>
                  <a:pt x="53766" y="206395"/>
                </a:lnTo>
                <a:lnTo>
                  <a:pt x="62392" y="206395"/>
                </a:lnTo>
                <a:lnTo>
                  <a:pt x="71033" y="204475"/>
                </a:lnTo>
                <a:lnTo>
                  <a:pt x="77754" y="200649"/>
                </a:lnTo>
                <a:lnTo>
                  <a:pt x="80362" y="198976"/>
                </a:lnTo>
                <a:lnTo>
                  <a:pt x="90414" y="191570"/>
                </a:lnTo>
                <a:lnTo>
                  <a:pt x="99837" y="182407"/>
                </a:lnTo>
                <a:lnTo>
                  <a:pt x="99837" y="201594"/>
                </a:lnTo>
                <a:lnTo>
                  <a:pt x="100797" y="202554"/>
                </a:lnTo>
                <a:lnTo>
                  <a:pt x="101757" y="203514"/>
                </a:lnTo>
                <a:lnTo>
                  <a:pt x="103677" y="203514"/>
                </a:lnTo>
                <a:lnTo>
                  <a:pt x="104637" y="204475"/>
                </a:lnTo>
                <a:lnTo>
                  <a:pt x="117119" y="204475"/>
                </a:lnTo>
                <a:lnTo>
                  <a:pt x="118079" y="203514"/>
                </a:lnTo>
                <a:lnTo>
                  <a:pt x="119999" y="203514"/>
                </a:lnTo>
                <a:lnTo>
                  <a:pt x="120959" y="202554"/>
                </a:lnTo>
                <a:lnTo>
                  <a:pt x="121919" y="201594"/>
                </a:lnTo>
                <a:lnTo>
                  <a:pt x="121919" y="3840"/>
                </a:lnTo>
                <a:lnTo>
                  <a:pt x="120959" y="3840"/>
                </a:lnTo>
                <a:lnTo>
                  <a:pt x="120959" y="2880"/>
                </a:lnTo>
                <a:lnTo>
                  <a:pt x="119999" y="1920"/>
                </a:lnTo>
                <a:lnTo>
                  <a:pt x="119039" y="975"/>
                </a:lnTo>
                <a:lnTo>
                  <a:pt x="117119" y="975"/>
                </a:lnTo>
                <a:lnTo>
                  <a:pt x="115199" y="0"/>
                </a:lnTo>
                <a:lnTo>
                  <a:pt x="103677" y="0"/>
                </a:lnTo>
                <a:lnTo>
                  <a:pt x="101757" y="975"/>
                </a:lnTo>
                <a:lnTo>
                  <a:pt x="99837" y="975"/>
                </a:lnTo>
                <a:lnTo>
                  <a:pt x="98877" y="1920"/>
                </a:lnTo>
                <a:lnTo>
                  <a:pt x="97916" y="1920"/>
                </a:lnTo>
                <a:lnTo>
                  <a:pt x="97916" y="2880"/>
                </a:lnTo>
                <a:lnTo>
                  <a:pt x="96956" y="3840"/>
                </a:lnTo>
                <a:lnTo>
                  <a:pt x="96956" y="81610"/>
                </a:lnTo>
                <a:lnTo>
                  <a:pt x="91196" y="74889"/>
                </a:lnTo>
                <a:lnTo>
                  <a:pt x="84475" y="70088"/>
                </a:lnTo>
                <a:lnTo>
                  <a:pt x="77754" y="66248"/>
                </a:lnTo>
                <a:lnTo>
                  <a:pt x="71993" y="63367"/>
                </a:lnTo>
                <a:lnTo>
                  <a:pt x="64328" y="61447"/>
                </a:lnTo>
                <a:lnTo>
                  <a:pt x="47045" y="61447"/>
                </a:lnTo>
                <a:lnTo>
                  <a:pt x="39364" y="63367"/>
                </a:lnTo>
                <a:lnTo>
                  <a:pt x="32644" y="67208"/>
                </a:lnTo>
                <a:lnTo>
                  <a:pt x="24963" y="70088"/>
                </a:lnTo>
                <a:lnTo>
                  <a:pt x="19202" y="74889"/>
                </a:lnTo>
                <a:lnTo>
                  <a:pt x="14401" y="81610"/>
                </a:lnTo>
                <a:lnTo>
                  <a:pt x="9601" y="88331"/>
                </a:lnTo>
                <a:lnTo>
                  <a:pt x="5760" y="96012"/>
                </a:lnTo>
                <a:lnTo>
                  <a:pt x="3840" y="104637"/>
                </a:lnTo>
                <a:lnTo>
                  <a:pt x="2468" y="109900"/>
                </a:lnTo>
                <a:lnTo>
                  <a:pt x="550" y="122432"/>
                </a:lnTo>
                <a:lnTo>
                  <a:pt x="0" y="135361"/>
                </a:lnTo>
                <a:lnTo>
                  <a:pt x="24" y="138247"/>
                </a:lnTo>
                <a:lnTo>
                  <a:pt x="859" y="151264"/>
                </a:lnTo>
                <a:lnTo>
                  <a:pt x="2880" y="163205"/>
                </a:lnTo>
                <a:lnTo>
                  <a:pt x="4800" y="171846"/>
                </a:lnTo>
                <a:lnTo>
                  <a:pt x="7680" y="179527"/>
                </a:lnTo>
                <a:lnTo>
                  <a:pt x="12481" y="186248"/>
                </a:lnTo>
                <a:lnTo>
                  <a:pt x="16322" y="191993"/>
                </a:lnTo>
                <a:lnTo>
                  <a:pt x="22082" y="196809"/>
                </a:lnTo>
                <a:lnTo>
                  <a:pt x="28803" y="200649"/>
                </a:lnTo>
                <a:lnTo>
                  <a:pt x="27843" y="159364"/>
                </a:lnTo>
                <a:lnTo>
                  <a:pt x="26883" y="152643"/>
                </a:lnTo>
                <a:lnTo>
                  <a:pt x="24963" y="145923"/>
                </a:lnTo>
                <a:lnTo>
                  <a:pt x="24963" y="126720"/>
                </a:lnTo>
                <a:lnTo>
                  <a:pt x="25923" y="120959"/>
                </a:lnTo>
                <a:lnTo>
                  <a:pt x="26883" y="114239"/>
                </a:lnTo>
                <a:lnTo>
                  <a:pt x="27843" y="108478"/>
                </a:lnTo>
                <a:lnTo>
                  <a:pt x="29763" y="102732"/>
                </a:lnTo>
                <a:lnTo>
                  <a:pt x="32644" y="97917"/>
                </a:lnTo>
                <a:lnTo>
                  <a:pt x="35524" y="93116"/>
                </a:lnTo>
                <a:lnTo>
                  <a:pt x="39364" y="89275"/>
                </a:lnTo>
                <a:lnTo>
                  <a:pt x="43205" y="86395"/>
                </a:lnTo>
                <a:lnTo>
                  <a:pt x="47990" y="83515"/>
                </a:lnTo>
                <a:lnTo>
                  <a:pt x="52806" y="82555"/>
                </a:lnTo>
                <a:lnTo>
                  <a:pt x="65272" y="82555"/>
                </a:lnTo>
                <a:lnTo>
                  <a:pt x="71993" y="84490"/>
                </a:lnTo>
                <a:lnTo>
                  <a:pt x="77754" y="88331"/>
                </a:lnTo>
                <a:lnTo>
                  <a:pt x="87957" y="97092"/>
                </a:lnTo>
                <a:lnTo>
                  <a:pt x="96956" y="107518"/>
                </a:lnTo>
                <a:lnTo>
                  <a:pt x="96956" y="160324"/>
                </a:lnTo>
                <a:lnTo>
                  <a:pt x="93116" y="165125"/>
                </a:lnTo>
                <a:lnTo>
                  <a:pt x="89275" y="168965"/>
                </a:lnTo>
                <a:lnTo>
                  <a:pt x="86395" y="171846"/>
                </a:lnTo>
                <a:lnTo>
                  <a:pt x="82555" y="175686"/>
                </a:lnTo>
                <a:lnTo>
                  <a:pt x="79674" y="178567"/>
                </a:lnTo>
                <a:lnTo>
                  <a:pt x="76794" y="180472"/>
                </a:lnTo>
                <a:lnTo>
                  <a:pt x="72953" y="182407"/>
                </a:lnTo>
                <a:lnTo>
                  <a:pt x="70073" y="183367"/>
                </a:lnTo>
                <a:lnTo>
                  <a:pt x="67193" y="184312"/>
                </a:lnTo>
                <a:lnTo>
                  <a:pt x="64328" y="185287"/>
                </a:lnTo>
                <a:lnTo>
                  <a:pt x="61447" y="186248"/>
                </a:lnTo>
                <a:lnTo>
                  <a:pt x="51831" y="186248"/>
                </a:lnTo>
                <a:lnTo>
                  <a:pt x="46085" y="184312"/>
                </a:lnTo>
                <a:lnTo>
                  <a:pt x="42245" y="181432"/>
                </a:lnTo>
                <a:lnTo>
                  <a:pt x="37444" y="178567"/>
                </a:lnTo>
                <a:lnTo>
                  <a:pt x="34564" y="174726"/>
                </a:lnTo>
                <a:lnTo>
                  <a:pt x="31683" y="169925"/>
                </a:lnTo>
                <a:lnTo>
                  <a:pt x="28973" y="200746"/>
                </a:lnTo>
                <a:lnTo>
                  <a:pt x="40311" y="2049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" name="object 49"/>
          <p:cNvSpPr/>
          <p:nvPr/>
        </p:nvSpPr>
        <p:spPr>
          <a:xfrm>
            <a:off x="4489063" y="711113"/>
            <a:ext cx="3840" cy="41381"/>
          </a:xfrm>
          <a:custGeom>
            <a:avLst/>
            <a:gdLst/>
            <a:ahLst/>
            <a:cxnLst/>
            <a:rect l="l" t="t" r="r" b="b"/>
            <a:pathLst>
              <a:path w="3840" h="41381">
                <a:moveTo>
                  <a:pt x="960" y="5760"/>
                </a:moveTo>
                <a:lnTo>
                  <a:pt x="0" y="0"/>
                </a:lnTo>
                <a:lnTo>
                  <a:pt x="960" y="41285"/>
                </a:lnTo>
                <a:lnTo>
                  <a:pt x="1130" y="41381"/>
                </a:lnTo>
                <a:lnTo>
                  <a:pt x="3840" y="10561"/>
                </a:lnTo>
                <a:lnTo>
                  <a:pt x="96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" name="object 50"/>
          <p:cNvSpPr/>
          <p:nvPr/>
        </p:nvSpPr>
        <p:spPr>
          <a:xfrm>
            <a:off x="4676256" y="579592"/>
            <a:ext cx="87355" cy="178551"/>
          </a:xfrm>
          <a:custGeom>
            <a:avLst/>
            <a:gdLst/>
            <a:ahLst/>
            <a:cxnLst/>
            <a:rect l="l" t="t" r="r" b="b"/>
            <a:pathLst>
              <a:path w="87355" h="178551">
                <a:moveTo>
                  <a:pt x="87355" y="165125"/>
                </a:moveTo>
                <a:lnTo>
                  <a:pt x="87355" y="161284"/>
                </a:lnTo>
                <a:lnTo>
                  <a:pt x="86395" y="159349"/>
                </a:lnTo>
                <a:lnTo>
                  <a:pt x="86395" y="156469"/>
                </a:lnTo>
                <a:lnTo>
                  <a:pt x="85435" y="155524"/>
                </a:lnTo>
                <a:lnTo>
                  <a:pt x="85435" y="154564"/>
                </a:lnTo>
                <a:lnTo>
                  <a:pt x="84475" y="154564"/>
                </a:lnTo>
                <a:lnTo>
                  <a:pt x="84475" y="153588"/>
                </a:lnTo>
                <a:lnTo>
                  <a:pt x="81594" y="153588"/>
                </a:lnTo>
                <a:lnTo>
                  <a:pt x="80634" y="154564"/>
                </a:lnTo>
                <a:lnTo>
                  <a:pt x="79674" y="154564"/>
                </a:lnTo>
                <a:lnTo>
                  <a:pt x="78714" y="155524"/>
                </a:lnTo>
                <a:lnTo>
                  <a:pt x="77754" y="155524"/>
                </a:lnTo>
                <a:lnTo>
                  <a:pt x="75834" y="156469"/>
                </a:lnTo>
                <a:lnTo>
                  <a:pt x="74874" y="156469"/>
                </a:lnTo>
                <a:lnTo>
                  <a:pt x="72953" y="157444"/>
                </a:lnTo>
                <a:lnTo>
                  <a:pt x="59512" y="157444"/>
                </a:lnTo>
                <a:lnTo>
                  <a:pt x="54711" y="155524"/>
                </a:lnTo>
                <a:lnTo>
                  <a:pt x="51831" y="150723"/>
                </a:lnTo>
                <a:lnTo>
                  <a:pt x="48966" y="145907"/>
                </a:lnTo>
                <a:lnTo>
                  <a:pt x="47990" y="139202"/>
                </a:lnTo>
                <a:lnTo>
                  <a:pt x="47990" y="56647"/>
                </a:lnTo>
                <a:lnTo>
                  <a:pt x="83515" y="56647"/>
                </a:lnTo>
                <a:lnTo>
                  <a:pt x="84475" y="55671"/>
                </a:lnTo>
                <a:lnTo>
                  <a:pt x="85435" y="53766"/>
                </a:lnTo>
                <a:lnTo>
                  <a:pt x="86395" y="52806"/>
                </a:lnTo>
                <a:lnTo>
                  <a:pt x="87355" y="49926"/>
                </a:lnTo>
                <a:lnTo>
                  <a:pt x="87355" y="45125"/>
                </a:lnTo>
                <a:lnTo>
                  <a:pt x="86395" y="43205"/>
                </a:lnTo>
                <a:lnTo>
                  <a:pt x="86395" y="39364"/>
                </a:lnTo>
                <a:lnTo>
                  <a:pt x="85435" y="38404"/>
                </a:lnTo>
                <a:lnTo>
                  <a:pt x="85435" y="37444"/>
                </a:lnTo>
                <a:lnTo>
                  <a:pt x="84475" y="37444"/>
                </a:lnTo>
                <a:lnTo>
                  <a:pt x="83515" y="36484"/>
                </a:lnTo>
                <a:lnTo>
                  <a:pt x="47990" y="36484"/>
                </a:lnTo>
                <a:lnTo>
                  <a:pt x="47990" y="2880"/>
                </a:lnTo>
                <a:lnTo>
                  <a:pt x="47030" y="2880"/>
                </a:lnTo>
                <a:lnTo>
                  <a:pt x="46070" y="1920"/>
                </a:lnTo>
                <a:lnTo>
                  <a:pt x="45125" y="960"/>
                </a:lnTo>
                <a:lnTo>
                  <a:pt x="42245" y="960"/>
                </a:lnTo>
                <a:lnTo>
                  <a:pt x="40309" y="0"/>
                </a:lnTo>
                <a:lnTo>
                  <a:pt x="33604" y="0"/>
                </a:lnTo>
                <a:lnTo>
                  <a:pt x="31683" y="960"/>
                </a:lnTo>
                <a:lnTo>
                  <a:pt x="26883" y="960"/>
                </a:lnTo>
                <a:lnTo>
                  <a:pt x="25923" y="1920"/>
                </a:lnTo>
                <a:lnTo>
                  <a:pt x="24963" y="1920"/>
                </a:lnTo>
                <a:lnTo>
                  <a:pt x="24963" y="2880"/>
                </a:lnTo>
                <a:lnTo>
                  <a:pt x="24003" y="2880"/>
                </a:lnTo>
                <a:lnTo>
                  <a:pt x="24003" y="36484"/>
                </a:lnTo>
                <a:lnTo>
                  <a:pt x="3840" y="36484"/>
                </a:lnTo>
                <a:lnTo>
                  <a:pt x="2880" y="37444"/>
                </a:lnTo>
                <a:lnTo>
                  <a:pt x="1920" y="37444"/>
                </a:lnTo>
                <a:lnTo>
                  <a:pt x="1920" y="38404"/>
                </a:lnTo>
                <a:lnTo>
                  <a:pt x="960" y="39364"/>
                </a:lnTo>
                <a:lnTo>
                  <a:pt x="960" y="42245"/>
                </a:lnTo>
                <a:lnTo>
                  <a:pt x="0" y="43205"/>
                </a:lnTo>
                <a:lnTo>
                  <a:pt x="0" y="49926"/>
                </a:lnTo>
                <a:lnTo>
                  <a:pt x="960" y="52806"/>
                </a:lnTo>
                <a:lnTo>
                  <a:pt x="1920" y="53766"/>
                </a:lnTo>
                <a:lnTo>
                  <a:pt x="2880" y="55671"/>
                </a:lnTo>
                <a:lnTo>
                  <a:pt x="3840" y="56647"/>
                </a:lnTo>
                <a:lnTo>
                  <a:pt x="24003" y="56647"/>
                </a:lnTo>
                <a:lnTo>
                  <a:pt x="24003" y="141122"/>
                </a:lnTo>
                <a:lnTo>
                  <a:pt x="24963" y="147843"/>
                </a:lnTo>
                <a:lnTo>
                  <a:pt x="25923" y="153588"/>
                </a:lnTo>
                <a:lnTo>
                  <a:pt x="27843" y="159349"/>
                </a:lnTo>
                <a:lnTo>
                  <a:pt x="29763" y="164150"/>
                </a:lnTo>
                <a:lnTo>
                  <a:pt x="32628" y="167990"/>
                </a:lnTo>
                <a:lnTo>
                  <a:pt x="36469" y="170870"/>
                </a:lnTo>
                <a:lnTo>
                  <a:pt x="40309" y="173751"/>
                </a:lnTo>
                <a:lnTo>
                  <a:pt x="45125" y="175671"/>
                </a:lnTo>
                <a:lnTo>
                  <a:pt x="49911" y="177591"/>
                </a:lnTo>
                <a:lnTo>
                  <a:pt x="55671" y="178551"/>
                </a:lnTo>
                <a:lnTo>
                  <a:pt x="67193" y="178551"/>
                </a:lnTo>
                <a:lnTo>
                  <a:pt x="69113" y="177591"/>
                </a:lnTo>
                <a:lnTo>
                  <a:pt x="73913" y="177591"/>
                </a:lnTo>
                <a:lnTo>
                  <a:pt x="75834" y="176631"/>
                </a:lnTo>
                <a:lnTo>
                  <a:pt x="77754" y="176631"/>
                </a:lnTo>
                <a:lnTo>
                  <a:pt x="79674" y="175671"/>
                </a:lnTo>
                <a:lnTo>
                  <a:pt x="80634" y="175671"/>
                </a:lnTo>
                <a:lnTo>
                  <a:pt x="82555" y="174711"/>
                </a:lnTo>
                <a:lnTo>
                  <a:pt x="83515" y="173751"/>
                </a:lnTo>
                <a:lnTo>
                  <a:pt x="84475" y="172806"/>
                </a:lnTo>
                <a:lnTo>
                  <a:pt x="85435" y="171830"/>
                </a:lnTo>
                <a:lnTo>
                  <a:pt x="86395" y="170870"/>
                </a:lnTo>
                <a:lnTo>
                  <a:pt x="86395" y="167990"/>
                </a:lnTo>
                <a:lnTo>
                  <a:pt x="87355" y="1651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" name="object 51"/>
          <p:cNvSpPr/>
          <p:nvPr/>
        </p:nvSpPr>
        <p:spPr>
          <a:xfrm>
            <a:off x="4795296" y="613196"/>
            <a:ext cx="76794" cy="143027"/>
          </a:xfrm>
          <a:custGeom>
            <a:avLst/>
            <a:gdLst/>
            <a:ahLst/>
            <a:cxnLst/>
            <a:rect l="l" t="t" r="r" b="b"/>
            <a:pathLst>
              <a:path w="76794" h="143027">
                <a:moveTo>
                  <a:pt x="22067" y="25923"/>
                </a:moveTo>
                <a:lnTo>
                  <a:pt x="22067" y="5760"/>
                </a:lnTo>
                <a:lnTo>
                  <a:pt x="21122" y="4800"/>
                </a:lnTo>
                <a:lnTo>
                  <a:pt x="21122" y="3840"/>
                </a:lnTo>
                <a:lnTo>
                  <a:pt x="20162" y="3840"/>
                </a:lnTo>
                <a:lnTo>
                  <a:pt x="19187" y="2880"/>
                </a:lnTo>
                <a:lnTo>
                  <a:pt x="16322" y="2880"/>
                </a:lnTo>
                <a:lnTo>
                  <a:pt x="14386" y="1920"/>
                </a:lnTo>
                <a:lnTo>
                  <a:pt x="6720" y="1920"/>
                </a:lnTo>
                <a:lnTo>
                  <a:pt x="576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41107"/>
                </a:lnTo>
                <a:lnTo>
                  <a:pt x="960" y="141107"/>
                </a:lnTo>
                <a:lnTo>
                  <a:pt x="960" y="142067"/>
                </a:lnTo>
                <a:lnTo>
                  <a:pt x="2880" y="142067"/>
                </a:lnTo>
                <a:lnTo>
                  <a:pt x="4800" y="143027"/>
                </a:lnTo>
                <a:lnTo>
                  <a:pt x="19187" y="143027"/>
                </a:lnTo>
                <a:lnTo>
                  <a:pt x="21122" y="142067"/>
                </a:lnTo>
                <a:lnTo>
                  <a:pt x="22067" y="142067"/>
                </a:lnTo>
                <a:lnTo>
                  <a:pt x="23027" y="141107"/>
                </a:lnTo>
                <a:lnTo>
                  <a:pt x="24002" y="141107"/>
                </a:lnTo>
                <a:lnTo>
                  <a:pt x="24002" y="51831"/>
                </a:lnTo>
                <a:lnTo>
                  <a:pt x="27843" y="46070"/>
                </a:lnTo>
                <a:lnTo>
                  <a:pt x="30708" y="42230"/>
                </a:lnTo>
                <a:lnTo>
                  <a:pt x="33588" y="38389"/>
                </a:lnTo>
                <a:lnTo>
                  <a:pt x="36469" y="34564"/>
                </a:lnTo>
                <a:lnTo>
                  <a:pt x="39349" y="31668"/>
                </a:lnTo>
                <a:lnTo>
                  <a:pt x="41269" y="28788"/>
                </a:lnTo>
                <a:lnTo>
                  <a:pt x="44150" y="26883"/>
                </a:lnTo>
                <a:lnTo>
                  <a:pt x="47030" y="24947"/>
                </a:lnTo>
                <a:lnTo>
                  <a:pt x="48950" y="24002"/>
                </a:lnTo>
                <a:lnTo>
                  <a:pt x="51831" y="23042"/>
                </a:lnTo>
                <a:lnTo>
                  <a:pt x="60472" y="23042"/>
                </a:lnTo>
                <a:lnTo>
                  <a:pt x="62392" y="24002"/>
                </a:lnTo>
                <a:lnTo>
                  <a:pt x="65272" y="24002"/>
                </a:lnTo>
                <a:lnTo>
                  <a:pt x="67193" y="24947"/>
                </a:lnTo>
                <a:lnTo>
                  <a:pt x="68153" y="24947"/>
                </a:lnTo>
                <a:lnTo>
                  <a:pt x="69113" y="25923"/>
                </a:lnTo>
                <a:lnTo>
                  <a:pt x="71033" y="25923"/>
                </a:lnTo>
                <a:lnTo>
                  <a:pt x="71993" y="26883"/>
                </a:lnTo>
                <a:lnTo>
                  <a:pt x="74874" y="26883"/>
                </a:lnTo>
                <a:lnTo>
                  <a:pt x="74874" y="25923"/>
                </a:lnTo>
                <a:lnTo>
                  <a:pt x="75834" y="25923"/>
                </a:lnTo>
                <a:lnTo>
                  <a:pt x="75834" y="24947"/>
                </a:lnTo>
                <a:lnTo>
                  <a:pt x="76794" y="24002"/>
                </a:lnTo>
                <a:lnTo>
                  <a:pt x="76794" y="5760"/>
                </a:lnTo>
                <a:lnTo>
                  <a:pt x="75834" y="4800"/>
                </a:lnTo>
                <a:lnTo>
                  <a:pt x="75834" y="3840"/>
                </a:lnTo>
                <a:lnTo>
                  <a:pt x="74874" y="3840"/>
                </a:lnTo>
                <a:lnTo>
                  <a:pt x="74874" y="2880"/>
                </a:lnTo>
                <a:lnTo>
                  <a:pt x="71993" y="2880"/>
                </a:lnTo>
                <a:lnTo>
                  <a:pt x="71033" y="1920"/>
                </a:lnTo>
                <a:lnTo>
                  <a:pt x="69113" y="960"/>
                </a:lnTo>
                <a:lnTo>
                  <a:pt x="65272" y="960"/>
                </a:lnTo>
                <a:lnTo>
                  <a:pt x="63352" y="0"/>
                </a:lnTo>
                <a:lnTo>
                  <a:pt x="54711" y="0"/>
                </a:lnTo>
                <a:lnTo>
                  <a:pt x="51831" y="960"/>
                </a:lnTo>
                <a:lnTo>
                  <a:pt x="48950" y="960"/>
                </a:lnTo>
                <a:lnTo>
                  <a:pt x="47030" y="1920"/>
                </a:lnTo>
                <a:lnTo>
                  <a:pt x="44150" y="2880"/>
                </a:lnTo>
                <a:lnTo>
                  <a:pt x="41269" y="4800"/>
                </a:lnTo>
                <a:lnTo>
                  <a:pt x="38389" y="6720"/>
                </a:lnTo>
                <a:lnTo>
                  <a:pt x="35509" y="9601"/>
                </a:lnTo>
                <a:lnTo>
                  <a:pt x="31668" y="13441"/>
                </a:lnTo>
                <a:lnTo>
                  <a:pt x="28788" y="16322"/>
                </a:lnTo>
                <a:lnTo>
                  <a:pt x="24947" y="20162"/>
                </a:lnTo>
                <a:lnTo>
                  <a:pt x="22067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/>
          <p:nvPr/>
        </p:nvSpPr>
        <p:spPr>
          <a:xfrm>
            <a:off x="4885532" y="613196"/>
            <a:ext cx="108478" cy="144947"/>
          </a:xfrm>
          <a:custGeom>
            <a:avLst/>
            <a:gdLst/>
            <a:ahLst/>
            <a:cxnLst/>
            <a:rect l="l" t="t" r="r" b="b"/>
            <a:pathLst>
              <a:path w="108478" h="144947">
                <a:moveTo>
                  <a:pt x="100797" y="17282"/>
                </a:moveTo>
                <a:lnTo>
                  <a:pt x="96956" y="12481"/>
                </a:lnTo>
                <a:lnTo>
                  <a:pt x="92156" y="8641"/>
                </a:lnTo>
                <a:lnTo>
                  <a:pt x="87355" y="5760"/>
                </a:lnTo>
                <a:lnTo>
                  <a:pt x="80634" y="2880"/>
                </a:lnTo>
                <a:lnTo>
                  <a:pt x="73913" y="960"/>
                </a:lnTo>
                <a:lnTo>
                  <a:pt x="65272" y="0"/>
                </a:lnTo>
                <a:lnTo>
                  <a:pt x="50871" y="0"/>
                </a:lnTo>
                <a:lnTo>
                  <a:pt x="46070" y="960"/>
                </a:lnTo>
                <a:lnTo>
                  <a:pt x="41269" y="1920"/>
                </a:lnTo>
                <a:lnTo>
                  <a:pt x="35524" y="2880"/>
                </a:lnTo>
                <a:lnTo>
                  <a:pt x="31683" y="3840"/>
                </a:lnTo>
                <a:lnTo>
                  <a:pt x="26868" y="4800"/>
                </a:lnTo>
                <a:lnTo>
                  <a:pt x="23027" y="6720"/>
                </a:lnTo>
                <a:lnTo>
                  <a:pt x="19187" y="7680"/>
                </a:lnTo>
                <a:lnTo>
                  <a:pt x="16322" y="9601"/>
                </a:lnTo>
                <a:lnTo>
                  <a:pt x="12481" y="11521"/>
                </a:lnTo>
                <a:lnTo>
                  <a:pt x="10561" y="13441"/>
                </a:lnTo>
                <a:lnTo>
                  <a:pt x="8641" y="14386"/>
                </a:lnTo>
                <a:lnTo>
                  <a:pt x="7680" y="15361"/>
                </a:lnTo>
                <a:lnTo>
                  <a:pt x="6720" y="16322"/>
                </a:lnTo>
                <a:lnTo>
                  <a:pt x="6720" y="20162"/>
                </a:lnTo>
                <a:lnTo>
                  <a:pt x="5760" y="22067"/>
                </a:lnTo>
                <a:lnTo>
                  <a:pt x="5760" y="25923"/>
                </a:lnTo>
                <a:lnTo>
                  <a:pt x="6720" y="26883"/>
                </a:lnTo>
                <a:lnTo>
                  <a:pt x="6720" y="30723"/>
                </a:lnTo>
                <a:lnTo>
                  <a:pt x="7680" y="30723"/>
                </a:lnTo>
                <a:lnTo>
                  <a:pt x="7680" y="31668"/>
                </a:lnTo>
                <a:lnTo>
                  <a:pt x="8641" y="32628"/>
                </a:lnTo>
                <a:lnTo>
                  <a:pt x="9601" y="33604"/>
                </a:lnTo>
                <a:lnTo>
                  <a:pt x="12481" y="33604"/>
                </a:lnTo>
                <a:lnTo>
                  <a:pt x="13441" y="32628"/>
                </a:lnTo>
                <a:lnTo>
                  <a:pt x="16322" y="31668"/>
                </a:lnTo>
                <a:lnTo>
                  <a:pt x="19187" y="29763"/>
                </a:lnTo>
                <a:lnTo>
                  <a:pt x="22067" y="27828"/>
                </a:lnTo>
                <a:lnTo>
                  <a:pt x="24963" y="26883"/>
                </a:lnTo>
                <a:lnTo>
                  <a:pt x="28803" y="24947"/>
                </a:lnTo>
                <a:lnTo>
                  <a:pt x="32628" y="23042"/>
                </a:lnTo>
                <a:lnTo>
                  <a:pt x="37429" y="22067"/>
                </a:lnTo>
                <a:lnTo>
                  <a:pt x="42230" y="20162"/>
                </a:lnTo>
                <a:lnTo>
                  <a:pt x="64312" y="20162"/>
                </a:lnTo>
                <a:lnTo>
                  <a:pt x="68153" y="22067"/>
                </a:lnTo>
                <a:lnTo>
                  <a:pt x="71993" y="23042"/>
                </a:lnTo>
                <a:lnTo>
                  <a:pt x="74874" y="24947"/>
                </a:lnTo>
                <a:lnTo>
                  <a:pt x="77754" y="27828"/>
                </a:lnTo>
                <a:lnTo>
                  <a:pt x="79674" y="30723"/>
                </a:lnTo>
                <a:lnTo>
                  <a:pt x="81594" y="33604"/>
                </a:lnTo>
                <a:lnTo>
                  <a:pt x="82555" y="37444"/>
                </a:lnTo>
                <a:lnTo>
                  <a:pt x="83515" y="41285"/>
                </a:lnTo>
                <a:lnTo>
                  <a:pt x="84475" y="46070"/>
                </a:lnTo>
                <a:lnTo>
                  <a:pt x="84475" y="61432"/>
                </a:lnTo>
                <a:lnTo>
                  <a:pt x="66233" y="61432"/>
                </a:lnTo>
                <a:lnTo>
                  <a:pt x="63324" y="61457"/>
                </a:lnTo>
                <a:lnTo>
                  <a:pt x="49940" y="62292"/>
                </a:lnTo>
                <a:lnTo>
                  <a:pt x="38389" y="64312"/>
                </a:lnTo>
                <a:lnTo>
                  <a:pt x="29748" y="65272"/>
                </a:lnTo>
                <a:lnTo>
                  <a:pt x="23027" y="68153"/>
                </a:lnTo>
                <a:lnTo>
                  <a:pt x="17282" y="71993"/>
                </a:lnTo>
                <a:lnTo>
                  <a:pt x="11521" y="75834"/>
                </a:lnTo>
                <a:lnTo>
                  <a:pt x="6720" y="80634"/>
                </a:lnTo>
                <a:lnTo>
                  <a:pt x="3840" y="85435"/>
                </a:lnTo>
                <a:lnTo>
                  <a:pt x="960" y="91196"/>
                </a:lnTo>
                <a:lnTo>
                  <a:pt x="0" y="97917"/>
                </a:lnTo>
                <a:lnTo>
                  <a:pt x="0" y="111358"/>
                </a:lnTo>
                <a:lnTo>
                  <a:pt x="960" y="117119"/>
                </a:lnTo>
                <a:lnTo>
                  <a:pt x="2880" y="121920"/>
                </a:lnTo>
                <a:lnTo>
                  <a:pt x="4800" y="126705"/>
                </a:lnTo>
                <a:lnTo>
                  <a:pt x="8641" y="131521"/>
                </a:lnTo>
                <a:lnTo>
                  <a:pt x="12481" y="134386"/>
                </a:lnTo>
                <a:lnTo>
                  <a:pt x="16322" y="138226"/>
                </a:lnTo>
                <a:lnTo>
                  <a:pt x="21122" y="141107"/>
                </a:lnTo>
                <a:lnTo>
                  <a:pt x="24963" y="110398"/>
                </a:lnTo>
                <a:lnTo>
                  <a:pt x="24963" y="95996"/>
                </a:lnTo>
                <a:lnTo>
                  <a:pt x="26868" y="93116"/>
                </a:lnTo>
                <a:lnTo>
                  <a:pt x="27843" y="90236"/>
                </a:lnTo>
                <a:lnTo>
                  <a:pt x="30708" y="87355"/>
                </a:lnTo>
                <a:lnTo>
                  <a:pt x="33588" y="85435"/>
                </a:lnTo>
                <a:lnTo>
                  <a:pt x="37429" y="82555"/>
                </a:lnTo>
                <a:lnTo>
                  <a:pt x="41269" y="81594"/>
                </a:lnTo>
                <a:lnTo>
                  <a:pt x="46070" y="80634"/>
                </a:lnTo>
                <a:lnTo>
                  <a:pt x="50871" y="78714"/>
                </a:lnTo>
                <a:lnTo>
                  <a:pt x="84475" y="78714"/>
                </a:lnTo>
                <a:lnTo>
                  <a:pt x="84475" y="106558"/>
                </a:lnTo>
                <a:lnTo>
                  <a:pt x="77754" y="113278"/>
                </a:lnTo>
                <a:lnTo>
                  <a:pt x="71993" y="118079"/>
                </a:lnTo>
                <a:lnTo>
                  <a:pt x="67193" y="120959"/>
                </a:lnTo>
                <a:lnTo>
                  <a:pt x="61432" y="124800"/>
                </a:lnTo>
                <a:lnTo>
                  <a:pt x="55671" y="126705"/>
                </a:lnTo>
                <a:lnTo>
                  <a:pt x="41269" y="126705"/>
                </a:lnTo>
                <a:lnTo>
                  <a:pt x="35524" y="123840"/>
                </a:lnTo>
                <a:lnTo>
                  <a:pt x="30708" y="119984"/>
                </a:lnTo>
                <a:lnTo>
                  <a:pt x="32628" y="143987"/>
                </a:lnTo>
                <a:lnTo>
                  <a:pt x="38389" y="144947"/>
                </a:lnTo>
                <a:lnTo>
                  <a:pt x="53751" y="144947"/>
                </a:lnTo>
                <a:lnTo>
                  <a:pt x="61432" y="143027"/>
                </a:lnTo>
                <a:lnTo>
                  <a:pt x="68153" y="140147"/>
                </a:lnTo>
                <a:lnTo>
                  <a:pt x="74874" y="136306"/>
                </a:lnTo>
                <a:lnTo>
                  <a:pt x="81594" y="131521"/>
                </a:lnTo>
                <a:lnTo>
                  <a:pt x="87355" y="125745"/>
                </a:lnTo>
                <a:lnTo>
                  <a:pt x="87355" y="140147"/>
                </a:lnTo>
                <a:lnTo>
                  <a:pt x="88315" y="141107"/>
                </a:lnTo>
                <a:lnTo>
                  <a:pt x="89275" y="142067"/>
                </a:lnTo>
                <a:lnTo>
                  <a:pt x="90236" y="142067"/>
                </a:lnTo>
                <a:lnTo>
                  <a:pt x="92156" y="143027"/>
                </a:lnTo>
                <a:lnTo>
                  <a:pt x="103677" y="143027"/>
                </a:lnTo>
                <a:lnTo>
                  <a:pt x="105597" y="142067"/>
                </a:lnTo>
                <a:lnTo>
                  <a:pt x="106558" y="142067"/>
                </a:lnTo>
                <a:lnTo>
                  <a:pt x="107518" y="141107"/>
                </a:lnTo>
                <a:lnTo>
                  <a:pt x="108478" y="141107"/>
                </a:lnTo>
                <a:lnTo>
                  <a:pt x="108478" y="41285"/>
                </a:lnTo>
                <a:lnTo>
                  <a:pt x="107518" y="34564"/>
                </a:lnTo>
                <a:lnTo>
                  <a:pt x="105597" y="27828"/>
                </a:lnTo>
                <a:lnTo>
                  <a:pt x="103677" y="22067"/>
                </a:lnTo>
                <a:lnTo>
                  <a:pt x="100797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" name="object 53"/>
          <p:cNvSpPr/>
          <p:nvPr/>
        </p:nvSpPr>
        <p:spPr>
          <a:xfrm>
            <a:off x="4906655" y="723595"/>
            <a:ext cx="11506" cy="33588"/>
          </a:xfrm>
          <a:custGeom>
            <a:avLst/>
            <a:gdLst/>
            <a:ahLst/>
            <a:cxnLst/>
            <a:rect l="l" t="t" r="r" b="b"/>
            <a:pathLst>
              <a:path w="11506" h="33588">
                <a:moveTo>
                  <a:pt x="5745" y="5745"/>
                </a:moveTo>
                <a:lnTo>
                  <a:pt x="3840" y="0"/>
                </a:lnTo>
                <a:lnTo>
                  <a:pt x="0" y="30708"/>
                </a:lnTo>
                <a:lnTo>
                  <a:pt x="5745" y="31668"/>
                </a:lnTo>
                <a:lnTo>
                  <a:pt x="11506" y="33588"/>
                </a:lnTo>
                <a:lnTo>
                  <a:pt x="9585" y="9585"/>
                </a:lnTo>
                <a:lnTo>
                  <a:pt x="5745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" name="object 54"/>
          <p:cNvSpPr/>
          <p:nvPr/>
        </p:nvSpPr>
        <p:spPr>
          <a:xfrm>
            <a:off x="5052562" y="697671"/>
            <a:ext cx="6720" cy="54726"/>
          </a:xfrm>
          <a:custGeom>
            <a:avLst/>
            <a:gdLst/>
            <a:ahLst/>
            <a:cxnLst/>
            <a:rect l="l" t="t" r="r" b="b"/>
            <a:pathLst>
              <a:path w="6720" h="54726">
                <a:moveTo>
                  <a:pt x="6720" y="54726"/>
                </a:moveTo>
                <a:lnTo>
                  <a:pt x="4800" y="13441"/>
                </a:lnTo>
                <a:lnTo>
                  <a:pt x="3840" y="6720"/>
                </a:lnTo>
                <a:lnTo>
                  <a:pt x="2880" y="0"/>
                </a:lnTo>
                <a:lnTo>
                  <a:pt x="0" y="50886"/>
                </a:lnTo>
                <a:lnTo>
                  <a:pt x="6720" y="547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" name="object 55"/>
          <p:cNvSpPr/>
          <p:nvPr/>
        </p:nvSpPr>
        <p:spPr>
          <a:xfrm>
            <a:off x="5029520" y="551748"/>
            <a:ext cx="121920" cy="206395"/>
          </a:xfrm>
          <a:custGeom>
            <a:avLst/>
            <a:gdLst/>
            <a:ahLst/>
            <a:cxnLst/>
            <a:rect l="l" t="t" r="r" b="b"/>
            <a:pathLst>
              <a:path w="121920" h="206395">
                <a:moveTo>
                  <a:pt x="100797" y="975"/>
                </a:moveTo>
                <a:lnTo>
                  <a:pt x="99837" y="975"/>
                </a:lnTo>
                <a:lnTo>
                  <a:pt x="98877" y="1920"/>
                </a:lnTo>
                <a:lnTo>
                  <a:pt x="97916" y="2880"/>
                </a:lnTo>
                <a:lnTo>
                  <a:pt x="97916" y="81610"/>
                </a:lnTo>
                <a:lnTo>
                  <a:pt x="91196" y="74889"/>
                </a:lnTo>
                <a:lnTo>
                  <a:pt x="85435" y="70088"/>
                </a:lnTo>
                <a:lnTo>
                  <a:pt x="78714" y="66248"/>
                </a:lnTo>
                <a:lnTo>
                  <a:pt x="72009" y="63367"/>
                </a:lnTo>
                <a:lnTo>
                  <a:pt x="65288" y="61447"/>
                </a:lnTo>
                <a:lnTo>
                  <a:pt x="57360" y="61448"/>
                </a:lnTo>
                <a:lnTo>
                  <a:pt x="43937" y="62912"/>
                </a:lnTo>
                <a:lnTo>
                  <a:pt x="32644" y="67208"/>
                </a:lnTo>
                <a:lnTo>
                  <a:pt x="25923" y="70088"/>
                </a:lnTo>
                <a:lnTo>
                  <a:pt x="19202" y="74889"/>
                </a:lnTo>
                <a:lnTo>
                  <a:pt x="15361" y="81610"/>
                </a:lnTo>
                <a:lnTo>
                  <a:pt x="15167" y="81884"/>
                </a:lnTo>
                <a:lnTo>
                  <a:pt x="8803" y="92565"/>
                </a:lnTo>
                <a:lnTo>
                  <a:pt x="3840" y="104637"/>
                </a:lnTo>
                <a:lnTo>
                  <a:pt x="2816" y="109900"/>
                </a:lnTo>
                <a:lnTo>
                  <a:pt x="836" y="122432"/>
                </a:lnTo>
                <a:lnTo>
                  <a:pt x="0" y="135361"/>
                </a:lnTo>
                <a:lnTo>
                  <a:pt x="24" y="138247"/>
                </a:lnTo>
                <a:lnTo>
                  <a:pt x="859" y="151264"/>
                </a:lnTo>
                <a:lnTo>
                  <a:pt x="2880" y="163205"/>
                </a:lnTo>
                <a:lnTo>
                  <a:pt x="5760" y="171846"/>
                </a:lnTo>
                <a:lnTo>
                  <a:pt x="8641" y="179527"/>
                </a:lnTo>
                <a:lnTo>
                  <a:pt x="12481" y="186248"/>
                </a:lnTo>
                <a:lnTo>
                  <a:pt x="17282" y="191993"/>
                </a:lnTo>
                <a:lnTo>
                  <a:pt x="23042" y="196809"/>
                </a:lnTo>
                <a:lnTo>
                  <a:pt x="25923" y="145923"/>
                </a:lnTo>
                <a:lnTo>
                  <a:pt x="25923" y="120959"/>
                </a:lnTo>
                <a:lnTo>
                  <a:pt x="26883" y="114239"/>
                </a:lnTo>
                <a:lnTo>
                  <a:pt x="28803" y="108478"/>
                </a:lnTo>
                <a:lnTo>
                  <a:pt x="30723" y="102732"/>
                </a:lnTo>
                <a:lnTo>
                  <a:pt x="33604" y="97917"/>
                </a:lnTo>
                <a:lnTo>
                  <a:pt x="35524" y="93116"/>
                </a:lnTo>
                <a:lnTo>
                  <a:pt x="39364" y="89275"/>
                </a:lnTo>
                <a:lnTo>
                  <a:pt x="44165" y="86395"/>
                </a:lnTo>
                <a:lnTo>
                  <a:pt x="48006" y="83515"/>
                </a:lnTo>
                <a:lnTo>
                  <a:pt x="53766" y="82555"/>
                </a:lnTo>
                <a:lnTo>
                  <a:pt x="66248" y="82555"/>
                </a:lnTo>
                <a:lnTo>
                  <a:pt x="72969" y="84490"/>
                </a:lnTo>
                <a:lnTo>
                  <a:pt x="78714" y="88331"/>
                </a:lnTo>
                <a:lnTo>
                  <a:pt x="88582" y="97092"/>
                </a:lnTo>
                <a:lnTo>
                  <a:pt x="97916" y="107518"/>
                </a:lnTo>
                <a:lnTo>
                  <a:pt x="97916" y="160324"/>
                </a:lnTo>
                <a:lnTo>
                  <a:pt x="94076" y="165125"/>
                </a:lnTo>
                <a:lnTo>
                  <a:pt x="90236" y="168965"/>
                </a:lnTo>
                <a:lnTo>
                  <a:pt x="86395" y="171846"/>
                </a:lnTo>
                <a:lnTo>
                  <a:pt x="83530" y="175686"/>
                </a:lnTo>
                <a:lnTo>
                  <a:pt x="79689" y="178567"/>
                </a:lnTo>
                <a:lnTo>
                  <a:pt x="76809" y="180472"/>
                </a:lnTo>
                <a:lnTo>
                  <a:pt x="73913" y="182407"/>
                </a:lnTo>
                <a:lnTo>
                  <a:pt x="71033" y="183367"/>
                </a:lnTo>
                <a:lnTo>
                  <a:pt x="68168" y="184312"/>
                </a:lnTo>
                <a:lnTo>
                  <a:pt x="64328" y="185287"/>
                </a:lnTo>
                <a:lnTo>
                  <a:pt x="61447" y="186248"/>
                </a:lnTo>
                <a:lnTo>
                  <a:pt x="51846" y="186248"/>
                </a:lnTo>
                <a:lnTo>
                  <a:pt x="47045" y="184312"/>
                </a:lnTo>
                <a:lnTo>
                  <a:pt x="42245" y="181432"/>
                </a:lnTo>
                <a:lnTo>
                  <a:pt x="38404" y="178567"/>
                </a:lnTo>
                <a:lnTo>
                  <a:pt x="34564" y="174726"/>
                </a:lnTo>
                <a:lnTo>
                  <a:pt x="32644" y="169925"/>
                </a:lnTo>
                <a:lnTo>
                  <a:pt x="29763" y="165125"/>
                </a:lnTo>
                <a:lnTo>
                  <a:pt x="27843" y="159364"/>
                </a:lnTo>
                <a:lnTo>
                  <a:pt x="29763" y="200649"/>
                </a:lnTo>
                <a:lnTo>
                  <a:pt x="36484" y="204475"/>
                </a:lnTo>
                <a:lnTo>
                  <a:pt x="44165" y="206395"/>
                </a:lnTo>
                <a:lnTo>
                  <a:pt x="53992" y="206394"/>
                </a:lnTo>
                <a:lnTo>
                  <a:pt x="67056" y="204934"/>
                </a:lnTo>
                <a:lnTo>
                  <a:pt x="78714" y="200649"/>
                </a:lnTo>
                <a:lnTo>
                  <a:pt x="81322" y="198976"/>
                </a:lnTo>
                <a:lnTo>
                  <a:pt x="91374" y="191570"/>
                </a:lnTo>
                <a:lnTo>
                  <a:pt x="100797" y="182407"/>
                </a:lnTo>
                <a:lnTo>
                  <a:pt x="100797" y="202554"/>
                </a:lnTo>
                <a:lnTo>
                  <a:pt x="101757" y="202554"/>
                </a:lnTo>
                <a:lnTo>
                  <a:pt x="101757" y="203514"/>
                </a:lnTo>
                <a:lnTo>
                  <a:pt x="103677" y="203514"/>
                </a:lnTo>
                <a:lnTo>
                  <a:pt x="104637" y="204475"/>
                </a:lnTo>
                <a:lnTo>
                  <a:pt x="118079" y="204475"/>
                </a:lnTo>
                <a:lnTo>
                  <a:pt x="119039" y="203514"/>
                </a:lnTo>
                <a:lnTo>
                  <a:pt x="120959" y="203514"/>
                </a:lnTo>
                <a:lnTo>
                  <a:pt x="120959" y="202554"/>
                </a:lnTo>
                <a:lnTo>
                  <a:pt x="121920" y="202554"/>
                </a:lnTo>
                <a:lnTo>
                  <a:pt x="121920" y="3840"/>
                </a:lnTo>
                <a:lnTo>
                  <a:pt x="120959" y="2880"/>
                </a:lnTo>
                <a:lnTo>
                  <a:pt x="120959" y="1920"/>
                </a:lnTo>
                <a:lnTo>
                  <a:pt x="119999" y="1920"/>
                </a:lnTo>
                <a:lnTo>
                  <a:pt x="119039" y="975"/>
                </a:lnTo>
                <a:lnTo>
                  <a:pt x="117119" y="975"/>
                </a:lnTo>
                <a:lnTo>
                  <a:pt x="116159" y="0"/>
                </a:lnTo>
                <a:lnTo>
                  <a:pt x="103677" y="0"/>
                </a:lnTo>
                <a:lnTo>
                  <a:pt x="102717" y="975"/>
                </a:lnTo>
                <a:lnTo>
                  <a:pt x="100797" y="9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" name="object 56"/>
          <p:cNvSpPr/>
          <p:nvPr/>
        </p:nvSpPr>
        <p:spPr>
          <a:xfrm>
            <a:off x="5215752" y="617997"/>
            <a:ext cx="10561" cy="39349"/>
          </a:xfrm>
          <a:custGeom>
            <a:avLst/>
            <a:gdLst/>
            <a:ahLst/>
            <a:cxnLst/>
            <a:rect l="l" t="t" r="r" b="b"/>
            <a:pathLst>
              <a:path w="10561" h="39349">
                <a:moveTo>
                  <a:pt x="8641" y="0"/>
                </a:moveTo>
                <a:lnTo>
                  <a:pt x="960" y="3840"/>
                </a:lnTo>
                <a:lnTo>
                  <a:pt x="0" y="39349"/>
                </a:lnTo>
                <a:lnTo>
                  <a:pt x="1920" y="34549"/>
                </a:lnTo>
                <a:lnTo>
                  <a:pt x="3840" y="29763"/>
                </a:lnTo>
                <a:lnTo>
                  <a:pt x="6720" y="26868"/>
                </a:lnTo>
                <a:lnTo>
                  <a:pt x="10561" y="23027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" name="object 57"/>
          <p:cNvSpPr/>
          <p:nvPr/>
        </p:nvSpPr>
        <p:spPr>
          <a:xfrm>
            <a:off x="5187924" y="613196"/>
            <a:ext cx="120959" cy="144947"/>
          </a:xfrm>
          <a:custGeom>
            <a:avLst/>
            <a:gdLst/>
            <a:ahLst/>
            <a:cxnLst/>
            <a:rect l="l" t="t" r="r" b="b"/>
            <a:pathLst>
              <a:path w="120959" h="144947">
                <a:moveTo>
                  <a:pt x="114239" y="77754"/>
                </a:moveTo>
                <a:lnTo>
                  <a:pt x="116144" y="76794"/>
                </a:lnTo>
                <a:lnTo>
                  <a:pt x="118079" y="74874"/>
                </a:lnTo>
                <a:lnTo>
                  <a:pt x="119984" y="72953"/>
                </a:lnTo>
                <a:lnTo>
                  <a:pt x="120959" y="71033"/>
                </a:lnTo>
                <a:lnTo>
                  <a:pt x="120959" y="53751"/>
                </a:lnTo>
                <a:lnTo>
                  <a:pt x="119984" y="46070"/>
                </a:lnTo>
                <a:lnTo>
                  <a:pt x="118079" y="38389"/>
                </a:lnTo>
                <a:lnTo>
                  <a:pt x="116144" y="30723"/>
                </a:lnTo>
                <a:lnTo>
                  <a:pt x="112303" y="24002"/>
                </a:lnTo>
                <a:lnTo>
                  <a:pt x="107518" y="18227"/>
                </a:lnTo>
                <a:lnTo>
                  <a:pt x="102717" y="12481"/>
                </a:lnTo>
                <a:lnTo>
                  <a:pt x="96956" y="8641"/>
                </a:lnTo>
                <a:lnTo>
                  <a:pt x="89275" y="4800"/>
                </a:lnTo>
                <a:lnTo>
                  <a:pt x="76905" y="1229"/>
                </a:lnTo>
                <a:lnTo>
                  <a:pt x="63352" y="0"/>
                </a:lnTo>
                <a:lnTo>
                  <a:pt x="61340" y="27"/>
                </a:lnTo>
                <a:lnTo>
                  <a:pt x="48238" y="1501"/>
                </a:lnTo>
                <a:lnTo>
                  <a:pt x="36469" y="4800"/>
                </a:lnTo>
                <a:lnTo>
                  <a:pt x="38389" y="27828"/>
                </a:lnTo>
                <a:lnTo>
                  <a:pt x="42230" y="24947"/>
                </a:lnTo>
                <a:lnTo>
                  <a:pt x="46070" y="22067"/>
                </a:lnTo>
                <a:lnTo>
                  <a:pt x="50871" y="20162"/>
                </a:lnTo>
                <a:lnTo>
                  <a:pt x="56631" y="19202"/>
                </a:lnTo>
                <a:lnTo>
                  <a:pt x="62392" y="19202"/>
                </a:lnTo>
                <a:lnTo>
                  <a:pt x="65519" y="19300"/>
                </a:lnTo>
                <a:lnTo>
                  <a:pt x="78696" y="22484"/>
                </a:lnTo>
                <a:lnTo>
                  <a:pt x="88315" y="29763"/>
                </a:lnTo>
                <a:lnTo>
                  <a:pt x="91147" y="34104"/>
                </a:lnTo>
                <a:lnTo>
                  <a:pt x="95504" y="45552"/>
                </a:lnTo>
                <a:lnTo>
                  <a:pt x="96956" y="59512"/>
                </a:lnTo>
                <a:lnTo>
                  <a:pt x="24947" y="59512"/>
                </a:lnTo>
                <a:lnTo>
                  <a:pt x="25908" y="54711"/>
                </a:lnTo>
                <a:lnTo>
                  <a:pt x="25908" y="48950"/>
                </a:lnTo>
                <a:lnTo>
                  <a:pt x="27828" y="44150"/>
                </a:lnTo>
                <a:lnTo>
                  <a:pt x="28788" y="8641"/>
                </a:lnTo>
                <a:lnTo>
                  <a:pt x="22067" y="13441"/>
                </a:lnTo>
                <a:lnTo>
                  <a:pt x="16322" y="20162"/>
                </a:lnTo>
                <a:lnTo>
                  <a:pt x="15802" y="20690"/>
                </a:lnTo>
                <a:lnTo>
                  <a:pt x="8805" y="30591"/>
                </a:lnTo>
                <a:lnTo>
                  <a:pt x="3840" y="43190"/>
                </a:lnTo>
                <a:lnTo>
                  <a:pt x="2645" y="47301"/>
                </a:lnTo>
                <a:lnTo>
                  <a:pt x="588" y="59691"/>
                </a:lnTo>
                <a:lnTo>
                  <a:pt x="0" y="72953"/>
                </a:lnTo>
                <a:lnTo>
                  <a:pt x="128" y="80358"/>
                </a:lnTo>
                <a:lnTo>
                  <a:pt x="1253" y="93410"/>
                </a:lnTo>
                <a:lnTo>
                  <a:pt x="3840" y="104637"/>
                </a:lnTo>
                <a:lnTo>
                  <a:pt x="6705" y="114239"/>
                </a:lnTo>
                <a:lnTo>
                  <a:pt x="10546" y="120959"/>
                </a:lnTo>
                <a:lnTo>
                  <a:pt x="16322" y="126705"/>
                </a:lnTo>
                <a:lnTo>
                  <a:pt x="25852" y="135027"/>
                </a:lnTo>
                <a:lnTo>
                  <a:pt x="37429" y="141107"/>
                </a:lnTo>
                <a:lnTo>
                  <a:pt x="39701" y="141886"/>
                </a:lnTo>
                <a:lnTo>
                  <a:pt x="51633" y="144271"/>
                </a:lnTo>
                <a:lnTo>
                  <a:pt x="65272" y="144947"/>
                </a:lnTo>
                <a:lnTo>
                  <a:pt x="77754" y="144947"/>
                </a:lnTo>
                <a:lnTo>
                  <a:pt x="83515" y="143987"/>
                </a:lnTo>
                <a:lnTo>
                  <a:pt x="89275" y="143027"/>
                </a:lnTo>
                <a:lnTo>
                  <a:pt x="94076" y="142067"/>
                </a:lnTo>
                <a:lnTo>
                  <a:pt x="97916" y="141107"/>
                </a:lnTo>
                <a:lnTo>
                  <a:pt x="102717" y="139202"/>
                </a:lnTo>
                <a:lnTo>
                  <a:pt x="105597" y="138226"/>
                </a:lnTo>
                <a:lnTo>
                  <a:pt x="108463" y="137266"/>
                </a:lnTo>
                <a:lnTo>
                  <a:pt x="111343" y="135361"/>
                </a:lnTo>
                <a:lnTo>
                  <a:pt x="112303" y="135361"/>
                </a:lnTo>
                <a:lnTo>
                  <a:pt x="113278" y="134386"/>
                </a:lnTo>
                <a:lnTo>
                  <a:pt x="113278" y="133426"/>
                </a:lnTo>
                <a:lnTo>
                  <a:pt x="114239" y="133426"/>
                </a:lnTo>
                <a:lnTo>
                  <a:pt x="114239" y="132481"/>
                </a:lnTo>
                <a:lnTo>
                  <a:pt x="115183" y="132481"/>
                </a:lnTo>
                <a:lnTo>
                  <a:pt x="115183" y="128640"/>
                </a:lnTo>
                <a:lnTo>
                  <a:pt x="116144" y="127680"/>
                </a:lnTo>
                <a:lnTo>
                  <a:pt x="116144" y="122864"/>
                </a:lnTo>
                <a:lnTo>
                  <a:pt x="115183" y="121920"/>
                </a:lnTo>
                <a:lnTo>
                  <a:pt x="115183" y="118079"/>
                </a:lnTo>
                <a:lnTo>
                  <a:pt x="114239" y="117119"/>
                </a:lnTo>
                <a:lnTo>
                  <a:pt x="114239" y="116144"/>
                </a:lnTo>
                <a:lnTo>
                  <a:pt x="113278" y="116144"/>
                </a:lnTo>
                <a:lnTo>
                  <a:pt x="112303" y="115199"/>
                </a:lnTo>
                <a:lnTo>
                  <a:pt x="110398" y="115199"/>
                </a:lnTo>
                <a:lnTo>
                  <a:pt x="108463" y="116144"/>
                </a:lnTo>
                <a:lnTo>
                  <a:pt x="106558" y="117119"/>
                </a:lnTo>
                <a:lnTo>
                  <a:pt x="103677" y="118079"/>
                </a:lnTo>
                <a:lnTo>
                  <a:pt x="100797" y="119024"/>
                </a:lnTo>
                <a:lnTo>
                  <a:pt x="97916" y="120959"/>
                </a:lnTo>
                <a:lnTo>
                  <a:pt x="94076" y="121920"/>
                </a:lnTo>
                <a:lnTo>
                  <a:pt x="90236" y="122864"/>
                </a:lnTo>
                <a:lnTo>
                  <a:pt x="85435" y="123840"/>
                </a:lnTo>
                <a:lnTo>
                  <a:pt x="79674" y="124800"/>
                </a:lnTo>
                <a:lnTo>
                  <a:pt x="74874" y="125745"/>
                </a:lnTo>
                <a:lnTo>
                  <a:pt x="60472" y="125745"/>
                </a:lnTo>
                <a:lnTo>
                  <a:pt x="53751" y="124800"/>
                </a:lnTo>
                <a:lnTo>
                  <a:pt x="47990" y="121920"/>
                </a:lnTo>
                <a:lnTo>
                  <a:pt x="42230" y="119984"/>
                </a:lnTo>
                <a:lnTo>
                  <a:pt x="38389" y="116144"/>
                </a:lnTo>
                <a:lnTo>
                  <a:pt x="34549" y="112303"/>
                </a:lnTo>
                <a:lnTo>
                  <a:pt x="30708" y="108478"/>
                </a:lnTo>
                <a:lnTo>
                  <a:pt x="28788" y="103677"/>
                </a:lnTo>
                <a:lnTo>
                  <a:pt x="26883" y="96956"/>
                </a:lnTo>
                <a:lnTo>
                  <a:pt x="25908" y="91196"/>
                </a:lnTo>
                <a:lnTo>
                  <a:pt x="24947" y="84475"/>
                </a:lnTo>
                <a:lnTo>
                  <a:pt x="24947" y="77754"/>
                </a:lnTo>
                <a:lnTo>
                  <a:pt x="114239" y="777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/>
          <p:nvPr/>
        </p:nvSpPr>
        <p:spPr>
          <a:xfrm>
            <a:off x="5396240" y="615116"/>
            <a:ext cx="125745" cy="141107"/>
          </a:xfrm>
          <a:custGeom>
            <a:avLst/>
            <a:gdLst/>
            <a:ahLst/>
            <a:cxnLst/>
            <a:rect l="l" t="t" r="r" b="b"/>
            <a:pathLst>
              <a:path w="125745" h="141107">
                <a:moveTo>
                  <a:pt x="47990" y="138226"/>
                </a:moveTo>
                <a:lnTo>
                  <a:pt x="48950" y="139186"/>
                </a:lnTo>
                <a:lnTo>
                  <a:pt x="49911" y="140147"/>
                </a:lnTo>
                <a:lnTo>
                  <a:pt x="51831" y="140147"/>
                </a:lnTo>
                <a:lnTo>
                  <a:pt x="53751" y="141107"/>
                </a:lnTo>
                <a:lnTo>
                  <a:pt x="71993" y="141107"/>
                </a:lnTo>
                <a:lnTo>
                  <a:pt x="73913" y="140147"/>
                </a:lnTo>
                <a:lnTo>
                  <a:pt x="76794" y="140147"/>
                </a:lnTo>
                <a:lnTo>
                  <a:pt x="77754" y="139186"/>
                </a:lnTo>
                <a:lnTo>
                  <a:pt x="78714" y="138226"/>
                </a:lnTo>
                <a:lnTo>
                  <a:pt x="79674" y="137281"/>
                </a:lnTo>
                <a:lnTo>
                  <a:pt x="79674" y="136306"/>
                </a:lnTo>
                <a:lnTo>
                  <a:pt x="124785" y="10561"/>
                </a:lnTo>
                <a:lnTo>
                  <a:pt x="124785" y="8641"/>
                </a:lnTo>
                <a:lnTo>
                  <a:pt x="125745" y="7680"/>
                </a:lnTo>
                <a:lnTo>
                  <a:pt x="125745" y="2880"/>
                </a:lnTo>
                <a:lnTo>
                  <a:pt x="124785" y="2880"/>
                </a:lnTo>
                <a:lnTo>
                  <a:pt x="124785" y="960"/>
                </a:lnTo>
                <a:lnTo>
                  <a:pt x="122864" y="960"/>
                </a:lnTo>
                <a:lnTo>
                  <a:pt x="121904" y="0"/>
                </a:lnTo>
                <a:lnTo>
                  <a:pt x="109423" y="0"/>
                </a:lnTo>
                <a:lnTo>
                  <a:pt x="108478" y="960"/>
                </a:lnTo>
                <a:lnTo>
                  <a:pt x="104637" y="960"/>
                </a:lnTo>
                <a:lnTo>
                  <a:pt x="103662" y="1920"/>
                </a:lnTo>
                <a:lnTo>
                  <a:pt x="102702" y="1920"/>
                </a:lnTo>
                <a:lnTo>
                  <a:pt x="101757" y="2880"/>
                </a:lnTo>
                <a:lnTo>
                  <a:pt x="101757" y="3840"/>
                </a:lnTo>
                <a:lnTo>
                  <a:pt x="100797" y="4800"/>
                </a:lnTo>
                <a:lnTo>
                  <a:pt x="64312" y="114223"/>
                </a:lnTo>
                <a:lnTo>
                  <a:pt x="63352" y="115199"/>
                </a:lnTo>
                <a:lnTo>
                  <a:pt x="63352" y="114223"/>
                </a:lnTo>
                <a:lnTo>
                  <a:pt x="25908" y="4800"/>
                </a:lnTo>
                <a:lnTo>
                  <a:pt x="24947" y="3840"/>
                </a:lnTo>
                <a:lnTo>
                  <a:pt x="24947" y="2880"/>
                </a:lnTo>
                <a:lnTo>
                  <a:pt x="23987" y="1920"/>
                </a:lnTo>
                <a:lnTo>
                  <a:pt x="23027" y="1920"/>
                </a:lnTo>
                <a:lnTo>
                  <a:pt x="22067" y="960"/>
                </a:lnTo>
                <a:lnTo>
                  <a:pt x="18227" y="960"/>
                </a:lnTo>
                <a:lnTo>
                  <a:pt x="16306" y="0"/>
                </a:lnTo>
                <a:lnTo>
                  <a:pt x="5745" y="0"/>
                </a:lnTo>
                <a:lnTo>
                  <a:pt x="4785" y="960"/>
                </a:lnTo>
                <a:lnTo>
                  <a:pt x="1904" y="960"/>
                </a:lnTo>
                <a:lnTo>
                  <a:pt x="944" y="1920"/>
                </a:lnTo>
                <a:lnTo>
                  <a:pt x="0" y="1920"/>
                </a:lnTo>
                <a:lnTo>
                  <a:pt x="0" y="7680"/>
                </a:lnTo>
                <a:lnTo>
                  <a:pt x="944" y="8641"/>
                </a:lnTo>
                <a:lnTo>
                  <a:pt x="944" y="10561"/>
                </a:lnTo>
                <a:lnTo>
                  <a:pt x="46070" y="136306"/>
                </a:lnTo>
                <a:lnTo>
                  <a:pt x="47030" y="137281"/>
                </a:lnTo>
                <a:lnTo>
                  <a:pt x="47030" y="138226"/>
                </a:lnTo>
                <a:lnTo>
                  <a:pt x="47990" y="1382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/>
          <p:nvPr/>
        </p:nvSpPr>
        <p:spPr>
          <a:xfrm>
            <a:off x="5537347" y="613196"/>
            <a:ext cx="132481" cy="144947"/>
          </a:xfrm>
          <a:custGeom>
            <a:avLst/>
            <a:gdLst/>
            <a:ahLst/>
            <a:cxnLst/>
            <a:rect l="l" t="t" r="r" b="b"/>
            <a:pathLst>
              <a:path w="132481" h="144947">
                <a:moveTo>
                  <a:pt x="84475" y="120959"/>
                </a:moveTo>
                <a:lnTo>
                  <a:pt x="79674" y="123840"/>
                </a:lnTo>
                <a:lnTo>
                  <a:pt x="72953" y="124800"/>
                </a:lnTo>
                <a:lnTo>
                  <a:pt x="58567" y="124800"/>
                </a:lnTo>
                <a:lnTo>
                  <a:pt x="65288" y="144947"/>
                </a:lnTo>
                <a:lnTo>
                  <a:pt x="82651" y="143282"/>
                </a:lnTo>
                <a:lnTo>
                  <a:pt x="94076" y="140147"/>
                </a:lnTo>
                <a:lnTo>
                  <a:pt x="106370" y="132972"/>
                </a:lnTo>
                <a:lnTo>
                  <a:pt x="115199" y="124800"/>
                </a:lnTo>
                <a:lnTo>
                  <a:pt x="123518" y="112961"/>
                </a:lnTo>
                <a:lnTo>
                  <a:pt x="128640" y="100797"/>
                </a:lnTo>
                <a:lnTo>
                  <a:pt x="129835" y="96685"/>
                </a:lnTo>
                <a:lnTo>
                  <a:pt x="131892" y="84296"/>
                </a:lnTo>
                <a:lnTo>
                  <a:pt x="132481" y="71033"/>
                </a:lnTo>
                <a:lnTo>
                  <a:pt x="132410" y="66186"/>
                </a:lnTo>
                <a:lnTo>
                  <a:pt x="131339" y="53135"/>
                </a:lnTo>
                <a:lnTo>
                  <a:pt x="128640" y="41285"/>
                </a:lnTo>
                <a:lnTo>
                  <a:pt x="125760" y="32628"/>
                </a:lnTo>
                <a:lnTo>
                  <a:pt x="121919" y="24947"/>
                </a:lnTo>
                <a:lnTo>
                  <a:pt x="116159" y="19202"/>
                </a:lnTo>
                <a:lnTo>
                  <a:pt x="111358" y="12481"/>
                </a:lnTo>
                <a:lnTo>
                  <a:pt x="104637" y="7680"/>
                </a:lnTo>
                <a:lnTo>
                  <a:pt x="95996" y="4800"/>
                </a:lnTo>
                <a:lnTo>
                  <a:pt x="93611" y="3958"/>
                </a:lnTo>
                <a:lnTo>
                  <a:pt x="81725" y="1076"/>
                </a:lnTo>
                <a:lnTo>
                  <a:pt x="68153" y="0"/>
                </a:lnTo>
                <a:lnTo>
                  <a:pt x="62710" y="150"/>
                </a:lnTo>
                <a:lnTo>
                  <a:pt x="49840" y="1943"/>
                </a:lnTo>
                <a:lnTo>
                  <a:pt x="38404" y="5760"/>
                </a:lnTo>
                <a:lnTo>
                  <a:pt x="26480" y="12559"/>
                </a:lnTo>
                <a:lnTo>
                  <a:pt x="17282" y="21107"/>
                </a:lnTo>
                <a:lnTo>
                  <a:pt x="9403" y="31920"/>
                </a:lnTo>
                <a:lnTo>
                  <a:pt x="4800" y="44150"/>
                </a:lnTo>
                <a:lnTo>
                  <a:pt x="3514" y="48690"/>
                </a:lnTo>
                <a:lnTo>
                  <a:pt x="950" y="61006"/>
                </a:lnTo>
                <a:lnTo>
                  <a:pt x="0" y="73914"/>
                </a:lnTo>
                <a:lnTo>
                  <a:pt x="129" y="79091"/>
                </a:lnTo>
                <a:lnTo>
                  <a:pt x="1548" y="92118"/>
                </a:lnTo>
                <a:lnTo>
                  <a:pt x="3840" y="103677"/>
                </a:lnTo>
                <a:lnTo>
                  <a:pt x="9187" y="116253"/>
                </a:lnTo>
                <a:lnTo>
                  <a:pt x="16322" y="126705"/>
                </a:lnTo>
                <a:lnTo>
                  <a:pt x="22082" y="132481"/>
                </a:lnTo>
                <a:lnTo>
                  <a:pt x="28803" y="137266"/>
                </a:lnTo>
                <a:lnTo>
                  <a:pt x="36484" y="140147"/>
                </a:lnTo>
                <a:lnTo>
                  <a:pt x="34564" y="109438"/>
                </a:lnTo>
                <a:lnTo>
                  <a:pt x="30723" y="104637"/>
                </a:lnTo>
                <a:lnTo>
                  <a:pt x="28803" y="98877"/>
                </a:lnTo>
                <a:lnTo>
                  <a:pt x="27843" y="93116"/>
                </a:lnTo>
                <a:lnTo>
                  <a:pt x="25923" y="86395"/>
                </a:lnTo>
                <a:lnTo>
                  <a:pt x="25923" y="64312"/>
                </a:lnTo>
                <a:lnTo>
                  <a:pt x="26883" y="57591"/>
                </a:lnTo>
                <a:lnTo>
                  <a:pt x="27843" y="51831"/>
                </a:lnTo>
                <a:lnTo>
                  <a:pt x="29763" y="45110"/>
                </a:lnTo>
                <a:lnTo>
                  <a:pt x="32644" y="39349"/>
                </a:lnTo>
                <a:lnTo>
                  <a:pt x="35524" y="34564"/>
                </a:lnTo>
                <a:lnTo>
                  <a:pt x="39364" y="30723"/>
                </a:lnTo>
                <a:lnTo>
                  <a:pt x="43205" y="26883"/>
                </a:lnTo>
                <a:lnTo>
                  <a:pt x="48005" y="24002"/>
                </a:lnTo>
                <a:lnTo>
                  <a:pt x="53766" y="21107"/>
                </a:lnTo>
                <a:lnTo>
                  <a:pt x="59512" y="20162"/>
                </a:lnTo>
                <a:lnTo>
                  <a:pt x="74874" y="20162"/>
                </a:lnTo>
                <a:lnTo>
                  <a:pt x="80634" y="22067"/>
                </a:lnTo>
                <a:lnTo>
                  <a:pt x="86395" y="24947"/>
                </a:lnTo>
                <a:lnTo>
                  <a:pt x="91196" y="26883"/>
                </a:lnTo>
                <a:lnTo>
                  <a:pt x="95996" y="30723"/>
                </a:lnTo>
                <a:lnTo>
                  <a:pt x="98877" y="35509"/>
                </a:lnTo>
                <a:lnTo>
                  <a:pt x="101757" y="40309"/>
                </a:lnTo>
                <a:lnTo>
                  <a:pt x="103677" y="46070"/>
                </a:lnTo>
                <a:lnTo>
                  <a:pt x="104637" y="52791"/>
                </a:lnTo>
                <a:lnTo>
                  <a:pt x="106558" y="59512"/>
                </a:lnTo>
                <a:lnTo>
                  <a:pt x="106558" y="87355"/>
                </a:lnTo>
                <a:lnTo>
                  <a:pt x="104637" y="94076"/>
                </a:lnTo>
                <a:lnTo>
                  <a:pt x="102717" y="99837"/>
                </a:lnTo>
                <a:lnTo>
                  <a:pt x="100797" y="105597"/>
                </a:lnTo>
                <a:lnTo>
                  <a:pt x="96956" y="110398"/>
                </a:lnTo>
                <a:lnTo>
                  <a:pt x="94076" y="115199"/>
                </a:lnTo>
                <a:lnTo>
                  <a:pt x="89275" y="118079"/>
                </a:lnTo>
                <a:lnTo>
                  <a:pt x="84475" y="1209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/>
          <p:nvPr/>
        </p:nvSpPr>
        <p:spPr>
          <a:xfrm>
            <a:off x="5571911" y="722635"/>
            <a:ext cx="30723" cy="35509"/>
          </a:xfrm>
          <a:custGeom>
            <a:avLst/>
            <a:gdLst/>
            <a:ahLst/>
            <a:cxnLst/>
            <a:rect l="l" t="t" r="r" b="b"/>
            <a:pathLst>
              <a:path w="30723" h="35509">
                <a:moveTo>
                  <a:pt x="17282" y="13426"/>
                </a:moveTo>
                <a:lnTo>
                  <a:pt x="12481" y="11521"/>
                </a:lnTo>
                <a:lnTo>
                  <a:pt x="6720" y="8641"/>
                </a:lnTo>
                <a:lnTo>
                  <a:pt x="2880" y="4800"/>
                </a:lnTo>
                <a:lnTo>
                  <a:pt x="0" y="0"/>
                </a:lnTo>
                <a:lnTo>
                  <a:pt x="1920" y="30708"/>
                </a:lnTo>
                <a:lnTo>
                  <a:pt x="5300" y="32066"/>
                </a:lnTo>
                <a:lnTo>
                  <a:pt x="17088" y="34806"/>
                </a:lnTo>
                <a:lnTo>
                  <a:pt x="30723" y="35509"/>
                </a:lnTo>
                <a:lnTo>
                  <a:pt x="24002" y="15361"/>
                </a:lnTo>
                <a:lnTo>
                  <a:pt x="17282" y="13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" name="object 61"/>
          <p:cNvSpPr/>
          <p:nvPr/>
        </p:nvSpPr>
        <p:spPr>
          <a:xfrm>
            <a:off x="5705337" y="550788"/>
            <a:ext cx="24963" cy="205435"/>
          </a:xfrm>
          <a:custGeom>
            <a:avLst/>
            <a:gdLst/>
            <a:ahLst/>
            <a:cxnLst/>
            <a:rect l="l" t="t" r="r" b="b"/>
            <a:pathLst>
              <a:path w="24963" h="205435">
                <a:moveTo>
                  <a:pt x="24963" y="4800"/>
                </a:moveTo>
                <a:lnTo>
                  <a:pt x="24963" y="3840"/>
                </a:lnTo>
                <a:lnTo>
                  <a:pt x="24002" y="3840"/>
                </a:lnTo>
                <a:lnTo>
                  <a:pt x="24002" y="2880"/>
                </a:lnTo>
                <a:lnTo>
                  <a:pt x="23042" y="1935"/>
                </a:lnTo>
                <a:lnTo>
                  <a:pt x="22082" y="1935"/>
                </a:lnTo>
                <a:lnTo>
                  <a:pt x="21122" y="960"/>
                </a:lnTo>
                <a:lnTo>
                  <a:pt x="18242" y="960"/>
                </a:lnTo>
                <a:lnTo>
                  <a:pt x="17282" y="0"/>
                </a:lnTo>
                <a:lnTo>
                  <a:pt x="9601" y="0"/>
                </a:lnTo>
                <a:lnTo>
                  <a:pt x="7680" y="960"/>
                </a:lnTo>
                <a:lnTo>
                  <a:pt x="3840" y="960"/>
                </a:lnTo>
                <a:lnTo>
                  <a:pt x="2880" y="1935"/>
                </a:lnTo>
                <a:lnTo>
                  <a:pt x="1920" y="1935"/>
                </a:lnTo>
                <a:lnTo>
                  <a:pt x="96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201609"/>
                </a:lnTo>
                <a:lnTo>
                  <a:pt x="960" y="202554"/>
                </a:lnTo>
                <a:lnTo>
                  <a:pt x="960" y="203514"/>
                </a:lnTo>
                <a:lnTo>
                  <a:pt x="1920" y="204475"/>
                </a:lnTo>
                <a:lnTo>
                  <a:pt x="3840" y="204475"/>
                </a:lnTo>
                <a:lnTo>
                  <a:pt x="4800" y="205435"/>
                </a:lnTo>
                <a:lnTo>
                  <a:pt x="20162" y="205435"/>
                </a:lnTo>
                <a:lnTo>
                  <a:pt x="21122" y="204475"/>
                </a:lnTo>
                <a:lnTo>
                  <a:pt x="23042" y="204475"/>
                </a:lnTo>
                <a:lnTo>
                  <a:pt x="24002" y="203514"/>
                </a:lnTo>
                <a:lnTo>
                  <a:pt x="24002" y="202554"/>
                </a:lnTo>
                <a:lnTo>
                  <a:pt x="24963" y="201609"/>
                </a:lnTo>
                <a:lnTo>
                  <a:pt x="24963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" name="object 62"/>
          <p:cNvSpPr/>
          <p:nvPr/>
        </p:nvSpPr>
        <p:spPr>
          <a:xfrm>
            <a:off x="5773506" y="615116"/>
            <a:ext cx="114223" cy="143027"/>
          </a:xfrm>
          <a:custGeom>
            <a:avLst/>
            <a:gdLst/>
            <a:ahLst/>
            <a:cxnLst/>
            <a:rect l="l" t="t" r="r" b="b"/>
            <a:pathLst>
              <a:path w="114223" h="143027">
                <a:moveTo>
                  <a:pt x="96956" y="141107"/>
                </a:moveTo>
                <a:lnTo>
                  <a:pt x="110383" y="141107"/>
                </a:lnTo>
                <a:lnTo>
                  <a:pt x="111358" y="140147"/>
                </a:lnTo>
                <a:lnTo>
                  <a:pt x="113263" y="140147"/>
                </a:lnTo>
                <a:lnTo>
                  <a:pt x="113263" y="139186"/>
                </a:lnTo>
                <a:lnTo>
                  <a:pt x="114223" y="139186"/>
                </a:lnTo>
                <a:lnTo>
                  <a:pt x="114223" y="2880"/>
                </a:lnTo>
                <a:lnTo>
                  <a:pt x="113263" y="2880"/>
                </a:lnTo>
                <a:lnTo>
                  <a:pt x="113263" y="1920"/>
                </a:lnTo>
                <a:lnTo>
                  <a:pt x="112318" y="1920"/>
                </a:lnTo>
                <a:lnTo>
                  <a:pt x="111358" y="960"/>
                </a:lnTo>
                <a:lnTo>
                  <a:pt x="108478" y="960"/>
                </a:lnTo>
                <a:lnTo>
                  <a:pt x="106542" y="0"/>
                </a:lnTo>
                <a:lnTo>
                  <a:pt x="97916" y="0"/>
                </a:lnTo>
                <a:lnTo>
                  <a:pt x="95996" y="960"/>
                </a:lnTo>
                <a:lnTo>
                  <a:pt x="92156" y="960"/>
                </a:lnTo>
                <a:lnTo>
                  <a:pt x="91196" y="1920"/>
                </a:lnTo>
                <a:lnTo>
                  <a:pt x="90236" y="2880"/>
                </a:lnTo>
                <a:lnTo>
                  <a:pt x="90236" y="96956"/>
                </a:lnTo>
                <a:lnTo>
                  <a:pt x="88932" y="98597"/>
                </a:lnTo>
                <a:lnTo>
                  <a:pt x="79647" y="108597"/>
                </a:lnTo>
                <a:lnTo>
                  <a:pt x="71033" y="116159"/>
                </a:lnTo>
                <a:lnTo>
                  <a:pt x="64312" y="119999"/>
                </a:lnTo>
                <a:lnTo>
                  <a:pt x="58552" y="122880"/>
                </a:lnTo>
                <a:lnTo>
                  <a:pt x="47990" y="122880"/>
                </a:lnTo>
                <a:lnTo>
                  <a:pt x="44150" y="121920"/>
                </a:lnTo>
                <a:lnTo>
                  <a:pt x="40309" y="119999"/>
                </a:lnTo>
                <a:lnTo>
                  <a:pt x="36469" y="118064"/>
                </a:lnTo>
                <a:lnTo>
                  <a:pt x="33588" y="115199"/>
                </a:lnTo>
                <a:lnTo>
                  <a:pt x="31668" y="112318"/>
                </a:lnTo>
                <a:lnTo>
                  <a:pt x="28803" y="108478"/>
                </a:lnTo>
                <a:lnTo>
                  <a:pt x="27828" y="104637"/>
                </a:lnTo>
                <a:lnTo>
                  <a:pt x="26868" y="99837"/>
                </a:lnTo>
                <a:lnTo>
                  <a:pt x="24963" y="95996"/>
                </a:lnTo>
                <a:lnTo>
                  <a:pt x="24963" y="2880"/>
                </a:lnTo>
                <a:lnTo>
                  <a:pt x="23987" y="2880"/>
                </a:lnTo>
                <a:lnTo>
                  <a:pt x="23987" y="1920"/>
                </a:lnTo>
                <a:lnTo>
                  <a:pt x="23027" y="1920"/>
                </a:lnTo>
                <a:lnTo>
                  <a:pt x="22082" y="960"/>
                </a:lnTo>
                <a:lnTo>
                  <a:pt x="18242" y="960"/>
                </a:lnTo>
                <a:lnTo>
                  <a:pt x="17282" y="0"/>
                </a:lnTo>
                <a:lnTo>
                  <a:pt x="8625" y="0"/>
                </a:lnTo>
                <a:lnTo>
                  <a:pt x="6720" y="960"/>
                </a:lnTo>
                <a:lnTo>
                  <a:pt x="2880" y="960"/>
                </a:lnTo>
                <a:lnTo>
                  <a:pt x="1904" y="1920"/>
                </a:lnTo>
                <a:lnTo>
                  <a:pt x="960" y="1920"/>
                </a:lnTo>
                <a:lnTo>
                  <a:pt x="960" y="3840"/>
                </a:lnTo>
                <a:lnTo>
                  <a:pt x="0" y="3840"/>
                </a:lnTo>
                <a:lnTo>
                  <a:pt x="0" y="94076"/>
                </a:lnTo>
                <a:lnTo>
                  <a:pt x="960" y="102717"/>
                </a:lnTo>
                <a:lnTo>
                  <a:pt x="2880" y="109438"/>
                </a:lnTo>
                <a:lnTo>
                  <a:pt x="4800" y="116159"/>
                </a:lnTo>
                <a:lnTo>
                  <a:pt x="6720" y="121920"/>
                </a:lnTo>
                <a:lnTo>
                  <a:pt x="10561" y="126720"/>
                </a:lnTo>
                <a:lnTo>
                  <a:pt x="14401" y="131505"/>
                </a:lnTo>
                <a:lnTo>
                  <a:pt x="19187" y="136306"/>
                </a:lnTo>
                <a:lnTo>
                  <a:pt x="24963" y="139186"/>
                </a:lnTo>
                <a:lnTo>
                  <a:pt x="31668" y="142067"/>
                </a:lnTo>
                <a:lnTo>
                  <a:pt x="39349" y="143027"/>
                </a:lnTo>
                <a:lnTo>
                  <a:pt x="55671" y="143027"/>
                </a:lnTo>
                <a:lnTo>
                  <a:pt x="62392" y="141107"/>
                </a:lnTo>
                <a:lnTo>
                  <a:pt x="70073" y="137281"/>
                </a:lnTo>
                <a:lnTo>
                  <a:pt x="72648" y="135901"/>
                </a:lnTo>
                <a:lnTo>
                  <a:pt x="82338" y="128912"/>
                </a:lnTo>
                <a:lnTo>
                  <a:pt x="92156" y="119039"/>
                </a:lnTo>
                <a:lnTo>
                  <a:pt x="92156" y="138226"/>
                </a:lnTo>
                <a:lnTo>
                  <a:pt x="93116" y="139186"/>
                </a:lnTo>
                <a:lnTo>
                  <a:pt x="94076" y="140147"/>
                </a:lnTo>
                <a:lnTo>
                  <a:pt x="95036" y="140147"/>
                </a:lnTo>
                <a:lnTo>
                  <a:pt x="96956" y="1411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" name="object 63"/>
          <p:cNvSpPr/>
          <p:nvPr/>
        </p:nvSpPr>
        <p:spPr>
          <a:xfrm>
            <a:off x="5932855" y="613196"/>
            <a:ext cx="195834" cy="143027"/>
          </a:xfrm>
          <a:custGeom>
            <a:avLst/>
            <a:gdLst/>
            <a:ahLst/>
            <a:cxnLst/>
            <a:rect l="l" t="t" r="r" b="b"/>
            <a:pathLst>
              <a:path w="195834" h="143027">
                <a:moveTo>
                  <a:pt x="184312" y="143027"/>
                </a:moveTo>
                <a:lnTo>
                  <a:pt x="191033" y="143027"/>
                </a:lnTo>
                <a:lnTo>
                  <a:pt x="192953" y="142067"/>
                </a:lnTo>
                <a:lnTo>
                  <a:pt x="193913" y="142067"/>
                </a:lnTo>
                <a:lnTo>
                  <a:pt x="194873" y="141107"/>
                </a:lnTo>
                <a:lnTo>
                  <a:pt x="195834" y="140147"/>
                </a:lnTo>
                <a:lnTo>
                  <a:pt x="195834" y="47990"/>
                </a:lnTo>
                <a:lnTo>
                  <a:pt x="194873" y="40309"/>
                </a:lnTo>
                <a:lnTo>
                  <a:pt x="193913" y="34564"/>
                </a:lnTo>
                <a:lnTo>
                  <a:pt x="191993" y="26883"/>
                </a:lnTo>
                <a:lnTo>
                  <a:pt x="189113" y="21107"/>
                </a:lnTo>
                <a:lnTo>
                  <a:pt x="186232" y="16322"/>
                </a:lnTo>
                <a:lnTo>
                  <a:pt x="182392" y="11521"/>
                </a:lnTo>
                <a:lnTo>
                  <a:pt x="177591" y="7680"/>
                </a:lnTo>
                <a:lnTo>
                  <a:pt x="171831" y="4800"/>
                </a:lnTo>
                <a:lnTo>
                  <a:pt x="166070" y="1920"/>
                </a:lnTo>
                <a:lnTo>
                  <a:pt x="159364" y="0"/>
                </a:lnTo>
                <a:lnTo>
                  <a:pt x="146867" y="0"/>
                </a:lnTo>
                <a:lnTo>
                  <a:pt x="143027" y="960"/>
                </a:lnTo>
                <a:lnTo>
                  <a:pt x="140147" y="1920"/>
                </a:lnTo>
                <a:lnTo>
                  <a:pt x="136306" y="2880"/>
                </a:lnTo>
                <a:lnTo>
                  <a:pt x="132481" y="3840"/>
                </a:lnTo>
                <a:lnTo>
                  <a:pt x="129600" y="5760"/>
                </a:lnTo>
                <a:lnTo>
                  <a:pt x="125760" y="7680"/>
                </a:lnTo>
                <a:lnTo>
                  <a:pt x="121920" y="10561"/>
                </a:lnTo>
                <a:lnTo>
                  <a:pt x="118079" y="14386"/>
                </a:lnTo>
                <a:lnTo>
                  <a:pt x="113278" y="17282"/>
                </a:lnTo>
                <a:lnTo>
                  <a:pt x="109438" y="21107"/>
                </a:lnTo>
                <a:lnTo>
                  <a:pt x="105597" y="25923"/>
                </a:lnTo>
                <a:lnTo>
                  <a:pt x="103677" y="22067"/>
                </a:lnTo>
                <a:lnTo>
                  <a:pt x="101757" y="18227"/>
                </a:lnTo>
                <a:lnTo>
                  <a:pt x="98877" y="15361"/>
                </a:lnTo>
                <a:lnTo>
                  <a:pt x="96956" y="12481"/>
                </a:lnTo>
                <a:lnTo>
                  <a:pt x="94076" y="9601"/>
                </a:lnTo>
                <a:lnTo>
                  <a:pt x="91196" y="7680"/>
                </a:lnTo>
                <a:lnTo>
                  <a:pt x="87355" y="4800"/>
                </a:lnTo>
                <a:lnTo>
                  <a:pt x="83515" y="2880"/>
                </a:lnTo>
                <a:lnTo>
                  <a:pt x="78714" y="1920"/>
                </a:lnTo>
                <a:lnTo>
                  <a:pt x="74874" y="960"/>
                </a:lnTo>
                <a:lnTo>
                  <a:pt x="70073" y="0"/>
                </a:lnTo>
                <a:lnTo>
                  <a:pt x="57607" y="0"/>
                </a:lnTo>
                <a:lnTo>
                  <a:pt x="49926" y="1920"/>
                </a:lnTo>
                <a:lnTo>
                  <a:pt x="43205" y="5760"/>
                </a:lnTo>
                <a:lnTo>
                  <a:pt x="40886" y="7173"/>
                </a:lnTo>
                <a:lnTo>
                  <a:pt x="31255" y="14519"/>
                </a:lnTo>
                <a:lnTo>
                  <a:pt x="21122" y="24002"/>
                </a:lnTo>
                <a:lnTo>
                  <a:pt x="21122" y="3840"/>
                </a:lnTo>
                <a:lnTo>
                  <a:pt x="20162" y="3840"/>
                </a:lnTo>
                <a:lnTo>
                  <a:pt x="19202" y="2880"/>
                </a:lnTo>
                <a:lnTo>
                  <a:pt x="16322" y="2880"/>
                </a:lnTo>
                <a:lnTo>
                  <a:pt x="14401" y="1920"/>
                </a:lnTo>
                <a:lnTo>
                  <a:pt x="6720" y="1920"/>
                </a:lnTo>
                <a:lnTo>
                  <a:pt x="480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41107"/>
                </a:lnTo>
                <a:lnTo>
                  <a:pt x="960" y="141107"/>
                </a:lnTo>
                <a:lnTo>
                  <a:pt x="960" y="142067"/>
                </a:lnTo>
                <a:lnTo>
                  <a:pt x="2880" y="142067"/>
                </a:lnTo>
                <a:lnTo>
                  <a:pt x="4800" y="143027"/>
                </a:lnTo>
                <a:lnTo>
                  <a:pt x="19202" y="143027"/>
                </a:lnTo>
                <a:lnTo>
                  <a:pt x="20162" y="142067"/>
                </a:lnTo>
                <a:lnTo>
                  <a:pt x="22082" y="142067"/>
                </a:lnTo>
                <a:lnTo>
                  <a:pt x="23042" y="141107"/>
                </a:lnTo>
                <a:lnTo>
                  <a:pt x="24003" y="140147"/>
                </a:lnTo>
                <a:lnTo>
                  <a:pt x="24003" y="46070"/>
                </a:lnTo>
                <a:lnTo>
                  <a:pt x="33617" y="35368"/>
                </a:lnTo>
                <a:lnTo>
                  <a:pt x="42230" y="27828"/>
                </a:lnTo>
                <a:lnTo>
                  <a:pt x="48006" y="23042"/>
                </a:lnTo>
                <a:lnTo>
                  <a:pt x="53766" y="21107"/>
                </a:lnTo>
                <a:lnTo>
                  <a:pt x="64312" y="21107"/>
                </a:lnTo>
                <a:lnTo>
                  <a:pt x="68153" y="22067"/>
                </a:lnTo>
                <a:lnTo>
                  <a:pt x="71033" y="24002"/>
                </a:lnTo>
                <a:lnTo>
                  <a:pt x="73913" y="25923"/>
                </a:lnTo>
                <a:lnTo>
                  <a:pt x="76794" y="27828"/>
                </a:lnTo>
                <a:lnTo>
                  <a:pt x="78714" y="31668"/>
                </a:lnTo>
                <a:lnTo>
                  <a:pt x="81594" y="34564"/>
                </a:lnTo>
                <a:lnTo>
                  <a:pt x="82555" y="38389"/>
                </a:lnTo>
                <a:lnTo>
                  <a:pt x="84475" y="43190"/>
                </a:lnTo>
                <a:lnTo>
                  <a:pt x="85435" y="47990"/>
                </a:lnTo>
                <a:lnTo>
                  <a:pt x="85435" y="140147"/>
                </a:lnTo>
                <a:lnTo>
                  <a:pt x="86395" y="141107"/>
                </a:lnTo>
                <a:lnTo>
                  <a:pt x="87355" y="142067"/>
                </a:lnTo>
                <a:lnTo>
                  <a:pt x="89275" y="142067"/>
                </a:lnTo>
                <a:lnTo>
                  <a:pt x="90236" y="143027"/>
                </a:lnTo>
                <a:lnTo>
                  <a:pt x="105597" y="143027"/>
                </a:lnTo>
                <a:lnTo>
                  <a:pt x="106558" y="142067"/>
                </a:lnTo>
                <a:lnTo>
                  <a:pt x="108478" y="142067"/>
                </a:lnTo>
                <a:lnTo>
                  <a:pt x="109438" y="141107"/>
                </a:lnTo>
                <a:lnTo>
                  <a:pt x="109438" y="140147"/>
                </a:lnTo>
                <a:lnTo>
                  <a:pt x="110398" y="139202"/>
                </a:lnTo>
                <a:lnTo>
                  <a:pt x="110398" y="46070"/>
                </a:lnTo>
                <a:lnTo>
                  <a:pt x="110709" y="45715"/>
                </a:lnTo>
                <a:lnTo>
                  <a:pt x="120018" y="35364"/>
                </a:lnTo>
                <a:lnTo>
                  <a:pt x="128640" y="27828"/>
                </a:lnTo>
                <a:lnTo>
                  <a:pt x="134401" y="23042"/>
                </a:lnTo>
                <a:lnTo>
                  <a:pt x="140147" y="21107"/>
                </a:lnTo>
                <a:lnTo>
                  <a:pt x="149748" y="21107"/>
                </a:lnTo>
                <a:lnTo>
                  <a:pt x="153588" y="22067"/>
                </a:lnTo>
                <a:lnTo>
                  <a:pt x="157429" y="24002"/>
                </a:lnTo>
                <a:lnTo>
                  <a:pt x="160309" y="25923"/>
                </a:lnTo>
                <a:lnTo>
                  <a:pt x="163205" y="27828"/>
                </a:lnTo>
                <a:lnTo>
                  <a:pt x="165110" y="31668"/>
                </a:lnTo>
                <a:lnTo>
                  <a:pt x="167990" y="34564"/>
                </a:lnTo>
                <a:lnTo>
                  <a:pt x="168950" y="38389"/>
                </a:lnTo>
                <a:lnTo>
                  <a:pt x="169910" y="43190"/>
                </a:lnTo>
                <a:lnTo>
                  <a:pt x="170870" y="47990"/>
                </a:lnTo>
                <a:lnTo>
                  <a:pt x="171831" y="52791"/>
                </a:lnTo>
                <a:lnTo>
                  <a:pt x="171831" y="141107"/>
                </a:lnTo>
                <a:lnTo>
                  <a:pt x="172791" y="141107"/>
                </a:lnTo>
                <a:lnTo>
                  <a:pt x="172791" y="142067"/>
                </a:lnTo>
                <a:lnTo>
                  <a:pt x="174711" y="142067"/>
                </a:lnTo>
                <a:lnTo>
                  <a:pt x="176631" y="143027"/>
                </a:lnTo>
                <a:lnTo>
                  <a:pt x="184312" y="1430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" name="object 64"/>
          <p:cNvSpPr/>
          <p:nvPr/>
        </p:nvSpPr>
        <p:spPr>
          <a:xfrm>
            <a:off x="6164214" y="613196"/>
            <a:ext cx="121904" cy="144947"/>
          </a:xfrm>
          <a:custGeom>
            <a:avLst/>
            <a:gdLst/>
            <a:ahLst/>
            <a:cxnLst/>
            <a:rect l="l" t="t" r="r" b="b"/>
            <a:pathLst>
              <a:path w="121904" h="144947">
                <a:moveTo>
                  <a:pt x="103677" y="12481"/>
                </a:moveTo>
                <a:lnTo>
                  <a:pt x="97917" y="8641"/>
                </a:lnTo>
                <a:lnTo>
                  <a:pt x="90236" y="4800"/>
                </a:lnTo>
                <a:lnTo>
                  <a:pt x="76938" y="1149"/>
                </a:lnTo>
                <a:lnTo>
                  <a:pt x="63352" y="0"/>
                </a:lnTo>
                <a:lnTo>
                  <a:pt x="62303" y="7"/>
                </a:lnTo>
                <a:lnTo>
                  <a:pt x="49197" y="1413"/>
                </a:lnTo>
                <a:lnTo>
                  <a:pt x="37429" y="4800"/>
                </a:lnTo>
                <a:lnTo>
                  <a:pt x="38389" y="27828"/>
                </a:lnTo>
                <a:lnTo>
                  <a:pt x="42230" y="24947"/>
                </a:lnTo>
                <a:lnTo>
                  <a:pt x="47030" y="22067"/>
                </a:lnTo>
                <a:lnTo>
                  <a:pt x="51831" y="20162"/>
                </a:lnTo>
                <a:lnTo>
                  <a:pt x="56631" y="19202"/>
                </a:lnTo>
                <a:lnTo>
                  <a:pt x="62392" y="19202"/>
                </a:lnTo>
                <a:lnTo>
                  <a:pt x="66742" y="19368"/>
                </a:lnTo>
                <a:lnTo>
                  <a:pt x="79924" y="22650"/>
                </a:lnTo>
                <a:lnTo>
                  <a:pt x="89275" y="29763"/>
                </a:lnTo>
                <a:lnTo>
                  <a:pt x="92107" y="34104"/>
                </a:lnTo>
                <a:lnTo>
                  <a:pt x="96464" y="45552"/>
                </a:lnTo>
                <a:lnTo>
                  <a:pt x="97917" y="59512"/>
                </a:lnTo>
                <a:lnTo>
                  <a:pt x="25923" y="59512"/>
                </a:lnTo>
                <a:lnTo>
                  <a:pt x="25923" y="54711"/>
                </a:lnTo>
                <a:lnTo>
                  <a:pt x="26868" y="48950"/>
                </a:lnTo>
                <a:lnTo>
                  <a:pt x="28788" y="44150"/>
                </a:lnTo>
                <a:lnTo>
                  <a:pt x="30708" y="39349"/>
                </a:lnTo>
                <a:lnTo>
                  <a:pt x="29763" y="8641"/>
                </a:lnTo>
                <a:lnTo>
                  <a:pt x="23042" y="13441"/>
                </a:lnTo>
                <a:lnTo>
                  <a:pt x="17266" y="20162"/>
                </a:lnTo>
                <a:lnTo>
                  <a:pt x="16754" y="20686"/>
                </a:lnTo>
                <a:lnTo>
                  <a:pt x="9776" y="30588"/>
                </a:lnTo>
                <a:lnTo>
                  <a:pt x="4800" y="43190"/>
                </a:lnTo>
                <a:lnTo>
                  <a:pt x="3514" y="47408"/>
                </a:lnTo>
                <a:lnTo>
                  <a:pt x="950" y="59750"/>
                </a:lnTo>
                <a:lnTo>
                  <a:pt x="0" y="72953"/>
                </a:lnTo>
                <a:lnTo>
                  <a:pt x="239" y="80471"/>
                </a:lnTo>
                <a:lnTo>
                  <a:pt x="1888" y="93459"/>
                </a:lnTo>
                <a:lnTo>
                  <a:pt x="4800" y="104637"/>
                </a:lnTo>
                <a:lnTo>
                  <a:pt x="7680" y="114239"/>
                </a:lnTo>
                <a:lnTo>
                  <a:pt x="11521" y="120959"/>
                </a:lnTo>
                <a:lnTo>
                  <a:pt x="17266" y="126705"/>
                </a:lnTo>
                <a:lnTo>
                  <a:pt x="23042" y="133426"/>
                </a:lnTo>
                <a:lnTo>
                  <a:pt x="29763" y="137266"/>
                </a:lnTo>
                <a:lnTo>
                  <a:pt x="37429" y="141107"/>
                </a:lnTo>
                <a:lnTo>
                  <a:pt x="40738" y="142105"/>
                </a:lnTo>
                <a:lnTo>
                  <a:pt x="52935" y="144317"/>
                </a:lnTo>
                <a:lnTo>
                  <a:pt x="66233" y="144947"/>
                </a:lnTo>
                <a:lnTo>
                  <a:pt x="78714" y="144947"/>
                </a:lnTo>
                <a:lnTo>
                  <a:pt x="83515" y="143987"/>
                </a:lnTo>
                <a:lnTo>
                  <a:pt x="89275" y="143027"/>
                </a:lnTo>
                <a:lnTo>
                  <a:pt x="95036" y="142067"/>
                </a:lnTo>
                <a:lnTo>
                  <a:pt x="98877" y="141107"/>
                </a:lnTo>
                <a:lnTo>
                  <a:pt x="102717" y="139202"/>
                </a:lnTo>
                <a:lnTo>
                  <a:pt x="106558" y="138226"/>
                </a:lnTo>
                <a:lnTo>
                  <a:pt x="109438" y="137266"/>
                </a:lnTo>
                <a:lnTo>
                  <a:pt x="111343" y="135361"/>
                </a:lnTo>
                <a:lnTo>
                  <a:pt x="113278" y="135361"/>
                </a:lnTo>
                <a:lnTo>
                  <a:pt x="113278" y="134386"/>
                </a:lnTo>
                <a:lnTo>
                  <a:pt x="114223" y="133426"/>
                </a:lnTo>
                <a:lnTo>
                  <a:pt x="115183" y="132481"/>
                </a:lnTo>
                <a:lnTo>
                  <a:pt x="116159" y="131521"/>
                </a:lnTo>
                <a:lnTo>
                  <a:pt x="116159" y="118079"/>
                </a:lnTo>
                <a:lnTo>
                  <a:pt x="115183" y="118079"/>
                </a:lnTo>
                <a:lnTo>
                  <a:pt x="115183" y="117119"/>
                </a:lnTo>
                <a:lnTo>
                  <a:pt x="114223" y="116144"/>
                </a:lnTo>
                <a:lnTo>
                  <a:pt x="113278" y="116144"/>
                </a:lnTo>
                <a:lnTo>
                  <a:pt x="113278" y="115199"/>
                </a:lnTo>
                <a:lnTo>
                  <a:pt x="111343" y="115199"/>
                </a:lnTo>
                <a:lnTo>
                  <a:pt x="109438" y="116144"/>
                </a:lnTo>
                <a:lnTo>
                  <a:pt x="107502" y="117119"/>
                </a:lnTo>
                <a:lnTo>
                  <a:pt x="104622" y="118079"/>
                </a:lnTo>
                <a:lnTo>
                  <a:pt x="101757" y="119024"/>
                </a:lnTo>
                <a:lnTo>
                  <a:pt x="97917" y="120959"/>
                </a:lnTo>
                <a:lnTo>
                  <a:pt x="95036" y="121920"/>
                </a:lnTo>
                <a:lnTo>
                  <a:pt x="90236" y="122864"/>
                </a:lnTo>
                <a:lnTo>
                  <a:pt x="85435" y="123840"/>
                </a:lnTo>
                <a:lnTo>
                  <a:pt x="80634" y="124800"/>
                </a:lnTo>
                <a:lnTo>
                  <a:pt x="74874" y="125745"/>
                </a:lnTo>
                <a:lnTo>
                  <a:pt x="60472" y="125745"/>
                </a:lnTo>
                <a:lnTo>
                  <a:pt x="53751" y="124800"/>
                </a:lnTo>
                <a:lnTo>
                  <a:pt x="48950" y="121920"/>
                </a:lnTo>
                <a:lnTo>
                  <a:pt x="43190" y="119984"/>
                </a:lnTo>
                <a:lnTo>
                  <a:pt x="38389" y="116144"/>
                </a:lnTo>
                <a:lnTo>
                  <a:pt x="35509" y="112303"/>
                </a:lnTo>
                <a:lnTo>
                  <a:pt x="31668" y="108478"/>
                </a:lnTo>
                <a:lnTo>
                  <a:pt x="29763" y="103677"/>
                </a:lnTo>
                <a:lnTo>
                  <a:pt x="27828" y="96956"/>
                </a:lnTo>
                <a:lnTo>
                  <a:pt x="26868" y="91196"/>
                </a:lnTo>
                <a:lnTo>
                  <a:pt x="25923" y="84475"/>
                </a:lnTo>
                <a:lnTo>
                  <a:pt x="25923" y="77754"/>
                </a:lnTo>
                <a:lnTo>
                  <a:pt x="115183" y="77754"/>
                </a:lnTo>
                <a:lnTo>
                  <a:pt x="117119" y="76794"/>
                </a:lnTo>
                <a:lnTo>
                  <a:pt x="119024" y="74874"/>
                </a:lnTo>
                <a:lnTo>
                  <a:pt x="120959" y="72953"/>
                </a:lnTo>
                <a:lnTo>
                  <a:pt x="121904" y="71033"/>
                </a:lnTo>
                <a:lnTo>
                  <a:pt x="121904" y="53751"/>
                </a:lnTo>
                <a:lnTo>
                  <a:pt x="120959" y="46070"/>
                </a:lnTo>
                <a:lnTo>
                  <a:pt x="118064" y="38389"/>
                </a:lnTo>
                <a:lnTo>
                  <a:pt x="116159" y="30723"/>
                </a:lnTo>
                <a:lnTo>
                  <a:pt x="113278" y="24002"/>
                </a:lnTo>
                <a:lnTo>
                  <a:pt x="108478" y="18227"/>
                </a:lnTo>
                <a:lnTo>
                  <a:pt x="103677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" name="object 65"/>
          <p:cNvSpPr/>
          <p:nvPr/>
        </p:nvSpPr>
        <p:spPr>
          <a:xfrm>
            <a:off x="6193977" y="617997"/>
            <a:ext cx="8625" cy="34549"/>
          </a:xfrm>
          <a:custGeom>
            <a:avLst/>
            <a:gdLst/>
            <a:ahLst/>
            <a:cxnLst/>
            <a:rect l="l" t="t" r="r" b="b"/>
            <a:pathLst>
              <a:path w="8625" h="34549">
                <a:moveTo>
                  <a:pt x="7665" y="0"/>
                </a:moveTo>
                <a:lnTo>
                  <a:pt x="0" y="3840"/>
                </a:lnTo>
                <a:lnTo>
                  <a:pt x="944" y="34549"/>
                </a:lnTo>
                <a:lnTo>
                  <a:pt x="2865" y="29763"/>
                </a:lnTo>
                <a:lnTo>
                  <a:pt x="5745" y="26868"/>
                </a:lnTo>
                <a:lnTo>
                  <a:pt x="8625" y="23027"/>
                </a:lnTo>
                <a:lnTo>
                  <a:pt x="766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/>
          <p:nvPr/>
        </p:nvSpPr>
        <p:spPr>
          <a:xfrm>
            <a:off x="6307241" y="722635"/>
            <a:ext cx="48006" cy="75834"/>
          </a:xfrm>
          <a:custGeom>
            <a:avLst/>
            <a:gdLst/>
            <a:ahLst/>
            <a:cxnLst/>
            <a:rect l="l" t="t" r="r" b="b"/>
            <a:pathLst>
              <a:path w="48006" h="75834">
                <a:moveTo>
                  <a:pt x="20162" y="30708"/>
                </a:moveTo>
                <a:lnTo>
                  <a:pt x="0" y="71033"/>
                </a:lnTo>
                <a:lnTo>
                  <a:pt x="0" y="73914"/>
                </a:lnTo>
                <a:lnTo>
                  <a:pt x="960" y="74874"/>
                </a:lnTo>
                <a:lnTo>
                  <a:pt x="2880" y="74874"/>
                </a:lnTo>
                <a:lnTo>
                  <a:pt x="3840" y="75834"/>
                </a:lnTo>
                <a:lnTo>
                  <a:pt x="10561" y="75834"/>
                </a:lnTo>
                <a:lnTo>
                  <a:pt x="11521" y="74874"/>
                </a:lnTo>
                <a:lnTo>
                  <a:pt x="15361" y="74874"/>
                </a:lnTo>
                <a:lnTo>
                  <a:pt x="16322" y="73914"/>
                </a:lnTo>
                <a:lnTo>
                  <a:pt x="17282" y="72953"/>
                </a:lnTo>
                <a:lnTo>
                  <a:pt x="18242" y="72953"/>
                </a:lnTo>
                <a:lnTo>
                  <a:pt x="18242" y="71993"/>
                </a:lnTo>
                <a:lnTo>
                  <a:pt x="19202" y="71033"/>
                </a:lnTo>
                <a:lnTo>
                  <a:pt x="39364" y="41269"/>
                </a:lnTo>
                <a:lnTo>
                  <a:pt x="41285" y="38389"/>
                </a:lnTo>
                <a:lnTo>
                  <a:pt x="42245" y="36469"/>
                </a:lnTo>
                <a:lnTo>
                  <a:pt x="43205" y="34549"/>
                </a:lnTo>
                <a:lnTo>
                  <a:pt x="44165" y="31668"/>
                </a:lnTo>
                <a:lnTo>
                  <a:pt x="45125" y="29763"/>
                </a:lnTo>
                <a:lnTo>
                  <a:pt x="46085" y="27828"/>
                </a:lnTo>
                <a:lnTo>
                  <a:pt x="47045" y="24947"/>
                </a:lnTo>
                <a:lnTo>
                  <a:pt x="47045" y="23042"/>
                </a:lnTo>
                <a:lnTo>
                  <a:pt x="48006" y="20147"/>
                </a:lnTo>
                <a:lnTo>
                  <a:pt x="48006" y="6705"/>
                </a:lnTo>
                <a:lnTo>
                  <a:pt x="47045" y="5760"/>
                </a:lnTo>
                <a:lnTo>
                  <a:pt x="47045" y="3840"/>
                </a:lnTo>
                <a:lnTo>
                  <a:pt x="46085" y="2865"/>
                </a:lnTo>
                <a:lnTo>
                  <a:pt x="45125" y="1920"/>
                </a:lnTo>
                <a:lnTo>
                  <a:pt x="43205" y="960"/>
                </a:lnTo>
                <a:lnTo>
                  <a:pt x="40325" y="960"/>
                </a:lnTo>
                <a:lnTo>
                  <a:pt x="38404" y="0"/>
                </a:lnTo>
                <a:lnTo>
                  <a:pt x="29763" y="0"/>
                </a:lnTo>
                <a:lnTo>
                  <a:pt x="27843" y="960"/>
                </a:lnTo>
                <a:lnTo>
                  <a:pt x="24002" y="960"/>
                </a:lnTo>
                <a:lnTo>
                  <a:pt x="23042" y="1920"/>
                </a:lnTo>
                <a:lnTo>
                  <a:pt x="22082" y="2865"/>
                </a:lnTo>
                <a:lnTo>
                  <a:pt x="21122" y="3840"/>
                </a:lnTo>
                <a:lnTo>
                  <a:pt x="20162" y="5760"/>
                </a:lnTo>
                <a:lnTo>
                  <a:pt x="20162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" name="object 67"/>
          <p:cNvSpPr/>
          <p:nvPr/>
        </p:nvSpPr>
        <p:spPr>
          <a:xfrm>
            <a:off x="3105744" y="925174"/>
            <a:ext cx="110398" cy="191048"/>
          </a:xfrm>
          <a:custGeom>
            <a:avLst/>
            <a:gdLst/>
            <a:ahLst/>
            <a:cxnLst/>
            <a:rect l="l" t="t" r="r" b="b"/>
            <a:pathLst>
              <a:path w="110398" h="191048">
                <a:moveTo>
                  <a:pt x="3840" y="190088"/>
                </a:moveTo>
                <a:lnTo>
                  <a:pt x="4800" y="191048"/>
                </a:lnTo>
                <a:lnTo>
                  <a:pt x="106558" y="191048"/>
                </a:lnTo>
                <a:lnTo>
                  <a:pt x="107518" y="190088"/>
                </a:lnTo>
                <a:lnTo>
                  <a:pt x="108478" y="189128"/>
                </a:lnTo>
                <a:lnTo>
                  <a:pt x="109438" y="188168"/>
                </a:lnTo>
                <a:lnTo>
                  <a:pt x="109438" y="187208"/>
                </a:lnTo>
                <a:lnTo>
                  <a:pt x="110398" y="185287"/>
                </a:lnTo>
                <a:lnTo>
                  <a:pt x="110398" y="176646"/>
                </a:lnTo>
                <a:lnTo>
                  <a:pt x="109438" y="174726"/>
                </a:lnTo>
                <a:lnTo>
                  <a:pt x="109438" y="172806"/>
                </a:lnTo>
                <a:lnTo>
                  <a:pt x="108478" y="172806"/>
                </a:lnTo>
                <a:lnTo>
                  <a:pt x="108478" y="171846"/>
                </a:lnTo>
                <a:lnTo>
                  <a:pt x="107518" y="170886"/>
                </a:lnTo>
                <a:lnTo>
                  <a:pt x="71033" y="170886"/>
                </a:lnTo>
                <a:lnTo>
                  <a:pt x="71033" y="2880"/>
                </a:lnTo>
                <a:lnTo>
                  <a:pt x="70073" y="1935"/>
                </a:lnTo>
                <a:lnTo>
                  <a:pt x="69113" y="975"/>
                </a:lnTo>
                <a:lnTo>
                  <a:pt x="68153" y="975"/>
                </a:lnTo>
                <a:lnTo>
                  <a:pt x="68153" y="0"/>
                </a:lnTo>
                <a:lnTo>
                  <a:pt x="50871" y="0"/>
                </a:lnTo>
                <a:lnTo>
                  <a:pt x="49910" y="975"/>
                </a:lnTo>
                <a:lnTo>
                  <a:pt x="47990" y="975"/>
                </a:lnTo>
                <a:lnTo>
                  <a:pt x="3840" y="29763"/>
                </a:lnTo>
                <a:lnTo>
                  <a:pt x="2880" y="29763"/>
                </a:lnTo>
                <a:lnTo>
                  <a:pt x="2880" y="30723"/>
                </a:lnTo>
                <a:lnTo>
                  <a:pt x="1920" y="31683"/>
                </a:lnTo>
                <a:lnTo>
                  <a:pt x="960" y="31683"/>
                </a:lnTo>
                <a:lnTo>
                  <a:pt x="960" y="33604"/>
                </a:lnTo>
                <a:lnTo>
                  <a:pt x="0" y="34564"/>
                </a:lnTo>
                <a:lnTo>
                  <a:pt x="0" y="47045"/>
                </a:lnTo>
                <a:lnTo>
                  <a:pt x="960" y="48966"/>
                </a:lnTo>
                <a:lnTo>
                  <a:pt x="1920" y="48966"/>
                </a:lnTo>
                <a:lnTo>
                  <a:pt x="1920" y="49926"/>
                </a:lnTo>
                <a:lnTo>
                  <a:pt x="5760" y="49926"/>
                </a:lnTo>
                <a:lnTo>
                  <a:pt x="6720" y="48966"/>
                </a:lnTo>
                <a:lnTo>
                  <a:pt x="8641" y="48005"/>
                </a:lnTo>
                <a:lnTo>
                  <a:pt x="45125" y="25923"/>
                </a:lnTo>
                <a:lnTo>
                  <a:pt x="45125" y="170886"/>
                </a:lnTo>
                <a:lnTo>
                  <a:pt x="3840" y="170886"/>
                </a:lnTo>
                <a:lnTo>
                  <a:pt x="2880" y="171846"/>
                </a:lnTo>
                <a:lnTo>
                  <a:pt x="2880" y="172806"/>
                </a:lnTo>
                <a:lnTo>
                  <a:pt x="1920" y="172806"/>
                </a:lnTo>
                <a:lnTo>
                  <a:pt x="1920" y="173766"/>
                </a:lnTo>
                <a:lnTo>
                  <a:pt x="960" y="174726"/>
                </a:lnTo>
                <a:lnTo>
                  <a:pt x="960" y="187208"/>
                </a:lnTo>
                <a:lnTo>
                  <a:pt x="1920" y="188168"/>
                </a:lnTo>
                <a:lnTo>
                  <a:pt x="1920" y="189128"/>
                </a:lnTo>
                <a:lnTo>
                  <a:pt x="2880" y="189128"/>
                </a:lnTo>
                <a:lnTo>
                  <a:pt x="2880" y="190088"/>
                </a:lnTo>
                <a:lnTo>
                  <a:pt x="3840" y="190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/>
          <p:nvPr/>
        </p:nvSpPr>
        <p:spPr>
          <a:xfrm>
            <a:off x="3246851" y="926150"/>
            <a:ext cx="124800" cy="191018"/>
          </a:xfrm>
          <a:custGeom>
            <a:avLst/>
            <a:gdLst/>
            <a:ahLst/>
            <a:cxnLst/>
            <a:rect l="l" t="t" r="r" b="b"/>
            <a:pathLst>
              <a:path w="124800" h="191018">
                <a:moveTo>
                  <a:pt x="121919" y="25907"/>
                </a:moveTo>
                <a:lnTo>
                  <a:pt x="121919" y="24947"/>
                </a:lnTo>
                <a:lnTo>
                  <a:pt x="122880" y="23987"/>
                </a:lnTo>
                <a:lnTo>
                  <a:pt x="122880" y="22082"/>
                </a:lnTo>
                <a:lnTo>
                  <a:pt x="123840" y="21107"/>
                </a:lnTo>
                <a:lnTo>
                  <a:pt x="123840" y="15361"/>
                </a:lnTo>
                <a:lnTo>
                  <a:pt x="124800" y="14401"/>
                </a:lnTo>
                <a:lnTo>
                  <a:pt x="124800" y="8625"/>
                </a:lnTo>
                <a:lnTo>
                  <a:pt x="123840" y="6705"/>
                </a:lnTo>
                <a:lnTo>
                  <a:pt x="123840" y="3840"/>
                </a:lnTo>
                <a:lnTo>
                  <a:pt x="122880" y="2865"/>
                </a:lnTo>
                <a:lnTo>
                  <a:pt x="122880" y="1904"/>
                </a:lnTo>
                <a:lnTo>
                  <a:pt x="121919" y="960"/>
                </a:lnTo>
                <a:lnTo>
                  <a:pt x="120959" y="960"/>
                </a:lnTo>
                <a:lnTo>
                  <a:pt x="119999" y="0"/>
                </a:lnTo>
                <a:lnTo>
                  <a:pt x="3840" y="0"/>
                </a:lnTo>
                <a:lnTo>
                  <a:pt x="3840" y="960"/>
                </a:lnTo>
                <a:lnTo>
                  <a:pt x="2895" y="960"/>
                </a:lnTo>
                <a:lnTo>
                  <a:pt x="1935" y="1904"/>
                </a:lnTo>
                <a:lnTo>
                  <a:pt x="1935" y="2865"/>
                </a:lnTo>
                <a:lnTo>
                  <a:pt x="960" y="3840"/>
                </a:lnTo>
                <a:lnTo>
                  <a:pt x="960" y="5745"/>
                </a:lnTo>
                <a:lnTo>
                  <a:pt x="0" y="7680"/>
                </a:lnTo>
                <a:lnTo>
                  <a:pt x="0" y="14401"/>
                </a:lnTo>
                <a:lnTo>
                  <a:pt x="960" y="17266"/>
                </a:lnTo>
                <a:lnTo>
                  <a:pt x="1935" y="19187"/>
                </a:lnTo>
                <a:lnTo>
                  <a:pt x="2895" y="21107"/>
                </a:lnTo>
                <a:lnTo>
                  <a:pt x="3840" y="22082"/>
                </a:lnTo>
                <a:lnTo>
                  <a:pt x="96972" y="22082"/>
                </a:lnTo>
                <a:lnTo>
                  <a:pt x="24963" y="183352"/>
                </a:lnTo>
                <a:lnTo>
                  <a:pt x="24963" y="184312"/>
                </a:lnTo>
                <a:lnTo>
                  <a:pt x="24002" y="186232"/>
                </a:lnTo>
                <a:lnTo>
                  <a:pt x="24002" y="188153"/>
                </a:lnTo>
                <a:lnTo>
                  <a:pt x="24963" y="189113"/>
                </a:lnTo>
                <a:lnTo>
                  <a:pt x="25923" y="190073"/>
                </a:lnTo>
                <a:lnTo>
                  <a:pt x="28803" y="190073"/>
                </a:lnTo>
                <a:lnTo>
                  <a:pt x="30723" y="191018"/>
                </a:lnTo>
                <a:lnTo>
                  <a:pt x="42245" y="191018"/>
                </a:lnTo>
                <a:lnTo>
                  <a:pt x="43205" y="190073"/>
                </a:lnTo>
                <a:lnTo>
                  <a:pt x="48005" y="190073"/>
                </a:lnTo>
                <a:lnTo>
                  <a:pt x="48966" y="189113"/>
                </a:lnTo>
                <a:lnTo>
                  <a:pt x="49926" y="188153"/>
                </a:lnTo>
                <a:lnTo>
                  <a:pt x="50886" y="188153"/>
                </a:lnTo>
                <a:lnTo>
                  <a:pt x="51846" y="187192"/>
                </a:lnTo>
                <a:lnTo>
                  <a:pt x="51846" y="186232"/>
                </a:lnTo>
                <a:lnTo>
                  <a:pt x="52806" y="185272"/>
                </a:lnTo>
                <a:lnTo>
                  <a:pt x="120959" y="27828"/>
                </a:lnTo>
                <a:lnTo>
                  <a:pt x="121919" y="259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" name="object 69"/>
          <p:cNvSpPr/>
          <p:nvPr/>
        </p:nvSpPr>
        <p:spPr>
          <a:xfrm>
            <a:off x="3392774" y="925174"/>
            <a:ext cx="84475" cy="191993"/>
          </a:xfrm>
          <a:custGeom>
            <a:avLst/>
            <a:gdLst/>
            <a:ahLst/>
            <a:cxnLst/>
            <a:rect l="l" t="t" r="r" b="b"/>
            <a:pathLst>
              <a:path w="84475" h="191993">
                <a:moveTo>
                  <a:pt x="84475" y="22082"/>
                </a:moveTo>
                <a:lnTo>
                  <a:pt x="82555" y="0"/>
                </a:lnTo>
                <a:lnTo>
                  <a:pt x="80634" y="975"/>
                </a:lnTo>
                <a:lnTo>
                  <a:pt x="77754" y="975"/>
                </a:lnTo>
                <a:lnTo>
                  <a:pt x="75834" y="1935"/>
                </a:lnTo>
                <a:lnTo>
                  <a:pt x="74874" y="1935"/>
                </a:lnTo>
                <a:lnTo>
                  <a:pt x="73913" y="2880"/>
                </a:lnTo>
                <a:lnTo>
                  <a:pt x="72953" y="2880"/>
                </a:lnTo>
                <a:lnTo>
                  <a:pt x="71993" y="3840"/>
                </a:lnTo>
                <a:lnTo>
                  <a:pt x="71993" y="4815"/>
                </a:lnTo>
                <a:lnTo>
                  <a:pt x="23042" y="126720"/>
                </a:lnTo>
                <a:lnTo>
                  <a:pt x="84475" y="22082"/>
                </a:lnTo>
                <a:close/>
              </a:path>
              <a:path w="84475" h="191993">
                <a:moveTo>
                  <a:pt x="87355" y="0"/>
                </a:moveTo>
                <a:lnTo>
                  <a:pt x="82555" y="0"/>
                </a:lnTo>
                <a:lnTo>
                  <a:pt x="84475" y="22082"/>
                </a:lnTo>
                <a:lnTo>
                  <a:pt x="84475" y="126720"/>
                </a:lnTo>
                <a:lnTo>
                  <a:pt x="23042" y="126720"/>
                </a:lnTo>
                <a:lnTo>
                  <a:pt x="71993" y="4815"/>
                </a:lnTo>
                <a:lnTo>
                  <a:pt x="2880" y="119999"/>
                </a:lnTo>
                <a:lnTo>
                  <a:pt x="2880" y="120975"/>
                </a:lnTo>
                <a:lnTo>
                  <a:pt x="1920" y="122880"/>
                </a:lnTo>
                <a:lnTo>
                  <a:pt x="1920" y="123840"/>
                </a:lnTo>
                <a:lnTo>
                  <a:pt x="960" y="124800"/>
                </a:lnTo>
                <a:lnTo>
                  <a:pt x="960" y="125760"/>
                </a:lnTo>
                <a:lnTo>
                  <a:pt x="0" y="126720"/>
                </a:lnTo>
                <a:lnTo>
                  <a:pt x="0" y="143042"/>
                </a:lnTo>
                <a:lnTo>
                  <a:pt x="960" y="144962"/>
                </a:lnTo>
                <a:lnTo>
                  <a:pt x="1920" y="145923"/>
                </a:lnTo>
                <a:lnTo>
                  <a:pt x="2880" y="146883"/>
                </a:lnTo>
                <a:lnTo>
                  <a:pt x="84475" y="146883"/>
                </a:lnTo>
                <a:lnTo>
                  <a:pt x="84475" y="188168"/>
                </a:lnTo>
                <a:lnTo>
                  <a:pt x="85435" y="189128"/>
                </a:lnTo>
                <a:lnTo>
                  <a:pt x="85435" y="190088"/>
                </a:lnTo>
                <a:lnTo>
                  <a:pt x="86395" y="190088"/>
                </a:lnTo>
                <a:lnTo>
                  <a:pt x="87355" y="191048"/>
                </a:lnTo>
                <a:lnTo>
                  <a:pt x="91196" y="191048"/>
                </a:lnTo>
                <a:lnTo>
                  <a:pt x="92156" y="191993"/>
                </a:lnTo>
                <a:lnTo>
                  <a:pt x="101757" y="191993"/>
                </a:lnTo>
                <a:lnTo>
                  <a:pt x="102717" y="191048"/>
                </a:lnTo>
                <a:lnTo>
                  <a:pt x="106558" y="191048"/>
                </a:lnTo>
                <a:lnTo>
                  <a:pt x="107518" y="190088"/>
                </a:lnTo>
                <a:lnTo>
                  <a:pt x="108478" y="190088"/>
                </a:lnTo>
                <a:lnTo>
                  <a:pt x="108478" y="189128"/>
                </a:lnTo>
                <a:lnTo>
                  <a:pt x="109438" y="189128"/>
                </a:lnTo>
                <a:lnTo>
                  <a:pt x="109438" y="146883"/>
                </a:lnTo>
                <a:lnTo>
                  <a:pt x="132481" y="146883"/>
                </a:lnTo>
                <a:lnTo>
                  <a:pt x="134401" y="145923"/>
                </a:lnTo>
                <a:lnTo>
                  <a:pt x="135361" y="144962"/>
                </a:lnTo>
                <a:lnTo>
                  <a:pt x="136321" y="143042"/>
                </a:lnTo>
                <a:lnTo>
                  <a:pt x="136321" y="130561"/>
                </a:lnTo>
                <a:lnTo>
                  <a:pt x="134401" y="128640"/>
                </a:lnTo>
                <a:lnTo>
                  <a:pt x="133441" y="127680"/>
                </a:lnTo>
                <a:lnTo>
                  <a:pt x="132481" y="126720"/>
                </a:lnTo>
                <a:lnTo>
                  <a:pt x="109438" y="126720"/>
                </a:lnTo>
                <a:lnTo>
                  <a:pt x="109438" y="4815"/>
                </a:lnTo>
                <a:lnTo>
                  <a:pt x="108478" y="3840"/>
                </a:lnTo>
                <a:lnTo>
                  <a:pt x="108478" y="2880"/>
                </a:lnTo>
                <a:lnTo>
                  <a:pt x="107518" y="1935"/>
                </a:lnTo>
                <a:lnTo>
                  <a:pt x="106558" y="1935"/>
                </a:lnTo>
                <a:lnTo>
                  <a:pt x="104637" y="975"/>
                </a:lnTo>
                <a:lnTo>
                  <a:pt x="98877" y="975"/>
                </a:lnTo>
                <a:lnTo>
                  <a:pt x="96956" y="0"/>
                </a:lnTo>
                <a:lnTo>
                  <a:pt x="8735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/>
          <p:nvPr/>
        </p:nvSpPr>
        <p:spPr>
          <a:xfrm>
            <a:off x="3553084" y="926150"/>
            <a:ext cx="119999" cy="192953"/>
          </a:xfrm>
          <a:custGeom>
            <a:avLst/>
            <a:gdLst/>
            <a:ahLst/>
            <a:cxnLst/>
            <a:rect l="l" t="t" r="r" b="b"/>
            <a:pathLst>
              <a:path w="119999" h="192953">
                <a:moveTo>
                  <a:pt x="107518" y="7680"/>
                </a:moveTo>
                <a:lnTo>
                  <a:pt x="107518" y="4800"/>
                </a:lnTo>
                <a:lnTo>
                  <a:pt x="106558" y="3840"/>
                </a:lnTo>
                <a:lnTo>
                  <a:pt x="106558" y="2865"/>
                </a:lnTo>
                <a:lnTo>
                  <a:pt x="105597" y="1904"/>
                </a:lnTo>
                <a:lnTo>
                  <a:pt x="105597" y="960"/>
                </a:lnTo>
                <a:lnTo>
                  <a:pt x="104637" y="960"/>
                </a:lnTo>
                <a:lnTo>
                  <a:pt x="103677" y="0"/>
                </a:lnTo>
                <a:lnTo>
                  <a:pt x="15361" y="0"/>
                </a:lnTo>
                <a:lnTo>
                  <a:pt x="13441" y="960"/>
                </a:lnTo>
                <a:lnTo>
                  <a:pt x="11521" y="1904"/>
                </a:lnTo>
                <a:lnTo>
                  <a:pt x="10561" y="3840"/>
                </a:lnTo>
                <a:lnTo>
                  <a:pt x="9601" y="6705"/>
                </a:lnTo>
                <a:lnTo>
                  <a:pt x="9601" y="93101"/>
                </a:lnTo>
                <a:lnTo>
                  <a:pt x="11521" y="94076"/>
                </a:lnTo>
                <a:lnTo>
                  <a:pt x="12481" y="95996"/>
                </a:lnTo>
                <a:lnTo>
                  <a:pt x="24963" y="95996"/>
                </a:lnTo>
                <a:lnTo>
                  <a:pt x="28803" y="95036"/>
                </a:lnTo>
                <a:lnTo>
                  <a:pt x="33604" y="95036"/>
                </a:lnTo>
                <a:lnTo>
                  <a:pt x="38404" y="94076"/>
                </a:lnTo>
                <a:lnTo>
                  <a:pt x="52806" y="94076"/>
                </a:lnTo>
                <a:lnTo>
                  <a:pt x="60487" y="95036"/>
                </a:lnTo>
                <a:lnTo>
                  <a:pt x="66248" y="96941"/>
                </a:lnTo>
                <a:lnTo>
                  <a:pt x="72009" y="97917"/>
                </a:lnTo>
                <a:lnTo>
                  <a:pt x="77769" y="100782"/>
                </a:lnTo>
                <a:lnTo>
                  <a:pt x="81594" y="103662"/>
                </a:lnTo>
                <a:lnTo>
                  <a:pt x="85435" y="106542"/>
                </a:lnTo>
                <a:lnTo>
                  <a:pt x="88331" y="110383"/>
                </a:lnTo>
                <a:lnTo>
                  <a:pt x="90236" y="115183"/>
                </a:lnTo>
                <a:lnTo>
                  <a:pt x="92156" y="119999"/>
                </a:lnTo>
                <a:lnTo>
                  <a:pt x="93116" y="124785"/>
                </a:lnTo>
                <a:lnTo>
                  <a:pt x="93116" y="138226"/>
                </a:lnTo>
                <a:lnTo>
                  <a:pt x="92156" y="144947"/>
                </a:lnTo>
                <a:lnTo>
                  <a:pt x="89275" y="149748"/>
                </a:lnTo>
                <a:lnTo>
                  <a:pt x="87370" y="154548"/>
                </a:lnTo>
                <a:lnTo>
                  <a:pt x="84490" y="159349"/>
                </a:lnTo>
                <a:lnTo>
                  <a:pt x="80650" y="162229"/>
                </a:lnTo>
                <a:lnTo>
                  <a:pt x="75849" y="165110"/>
                </a:lnTo>
                <a:lnTo>
                  <a:pt x="72009" y="167990"/>
                </a:lnTo>
                <a:lnTo>
                  <a:pt x="66248" y="169910"/>
                </a:lnTo>
                <a:lnTo>
                  <a:pt x="60487" y="170870"/>
                </a:lnTo>
                <a:lnTo>
                  <a:pt x="54726" y="171830"/>
                </a:lnTo>
                <a:lnTo>
                  <a:pt x="41285" y="171830"/>
                </a:lnTo>
                <a:lnTo>
                  <a:pt x="34564" y="170870"/>
                </a:lnTo>
                <a:lnTo>
                  <a:pt x="29763" y="169910"/>
                </a:lnTo>
                <a:lnTo>
                  <a:pt x="24963" y="168950"/>
                </a:lnTo>
                <a:lnTo>
                  <a:pt x="20162" y="167030"/>
                </a:lnTo>
                <a:lnTo>
                  <a:pt x="16322" y="166070"/>
                </a:lnTo>
                <a:lnTo>
                  <a:pt x="13441" y="164150"/>
                </a:lnTo>
                <a:lnTo>
                  <a:pt x="10561" y="163189"/>
                </a:lnTo>
                <a:lnTo>
                  <a:pt x="8641" y="162229"/>
                </a:lnTo>
                <a:lnTo>
                  <a:pt x="6720" y="160309"/>
                </a:lnTo>
                <a:lnTo>
                  <a:pt x="1920" y="160309"/>
                </a:lnTo>
                <a:lnTo>
                  <a:pt x="960" y="161269"/>
                </a:lnTo>
                <a:lnTo>
                  <a:pt x="960" y="162229"/>
                </a:lnTo>
                <a:lnTo>
                  <a:pt x="0" y="163189"/>
                </a:lnTo>
                <a:lnTo>
                  <a:pt x="0" y="177591"/>
                </a:lnTo>
                <a:lnTo>
                  <a:pt x="960" y="178551"/>
                </a:lnTo>
                <a:lnTo>
                  <a:pt x="960" y="180472"/>
                </a:lnTo>
                <a:lnTo>
                  <a:pt x="1920" y="181432"/>
                </a:lnTo>
                <a:lnTo>
                  <a:pt x="2880" y="182392"/>
                </a:lnTo>
                <a:lnTo>
                  <a:pt x="3855" y="182392"/>
                </a:lnTo>
                <a:lnTo>
                  <a:pt x="4800" y="183352"/>
                </a:lnTo>
                <a:lnTo>
                  <a:pt x="7680" y="184312"/>
                </a:lnTo>
                <a:lnTo>
                  <a:pt x="10561" y="186232"/>
                </a:lnTo>
                <a:lnTo>
                  <a:pt x="13441" y="187192"/>
                </a:lnTo>
                <a:lnTo>
                  <a:pt x="18242" y="188153"/>
                </a:lnTo>
                <a:lnTo>
                  <a:pt x="22082" y="190073"/>
                </a:lnTo>
                <a:lnTo>
                  <a:pt x="26883" y="191018"/>
                </a:lnTo>
                <a:lnTo>
                  <a:pt x="31683" y="191018"/>
                </a:lnTo>
                <a:lnTo>
                  <a:pt x="37444" y="191993"/>
                </a:lnTo>
                <a:lnTo>
                  <a:pt x="43205" y="192953"/>
                </a:lnTo>
                <a:lnTo>
                  <a:pt x="48966" y="192953"/>
                </a:lnTo>
                <a:lnTo>
                  <a:pt x="53041" y="192857"/>
                </a:lnTo>
                <a:lnTo>
                  <a:pt x="65950" y="191281"/>
                </a:lnTo>
                <a:lnTo>
                  <a:pt x="77769" y="188153"/>
                </a:lnTo>
                <a:lnTo>
                  <a:pt x="86395" y="185272"/>
                </a:lnTo>
                <a:lnTo>
                  <a:pt x="94076" y="181432"/>
                </a:lnTo>
                <a:lnTo>
                  <a:pt x="99837" y="175671"/>
                </a:lnTo>
                <a:lnTo>
                  <a:pt x="106558" y="170870"/>
                </a:lnTo>
                <a:lnTo>
                  <a:pt x="111358" y="164150"/>
                </a:lnTo>
                <a:lnTo>
                  <a:pt x="114239" y="155508"/>
                </a:lnTo>
                <a:lnTo>
                  <a:pt x="115082" y="153737"/>
                </a:lnTo>
                <a:lnTo>
                  <a:pt x="118770" y="142126"/>
                </a:lnTo>
                <a:lnTo>
                  <a:pt x="119999" y="128625"/>
                </a:lnTo>
                <a:lnTo>
                  <a:pt x="119999" y="120944"/>
                </a:lnTo>
                <a:lnTo>
                  <a:pt x="118079" y="113278"/>
                </a:lnTo>
                <a:lnTo>
                  <a:pt x="115199" y="106542"/>
                </a:lnTo>
                <a:lnTo>
                  <a:pt x="112318" y="99822"/>
                </a:lnTo>
                <a:lnTo>
                  <a:pt x="108478" y="94076"/>
                </a:lnTo>
                <a:lnTo>
                  <a:pt x="102717" y="89275"/>
                </a:lnTo>
                <a:lnTo>
                  <a:pt x="97916" y="84475"/>
                </a:lnTo>
                <a:lnTo>
                  <a:pt x="91211" y="80634"/>
                </a:lnTo>
                <a:lnTo>
                  <a:pt x="82555" y="77754"/>
                </a:lnTo>
                <a:lnTo>
                  <a:pt x="80295" y="77204"/>
                </a:lnTo>
                <a:lnTo>
                  <a:pt x="68366" y="74913"/>
                </a:lnTo>
                <a:lnTo>
                  <a:pt x="54726" y="73914"/>
                </a:lnTo>
                <a:lnTo>
                  <a:pt x="49926" y="73914"/>
                </a:lnTo>
                <a:lnTo>
                  <a:pt x="45125" y="74874"/>
                </a:lnTo>
                <a:lnTo>
                  <a:pt x="31683" y="74874"/>
                </a:lnTo>
                <a:lnTo>
                  <a:pt x="31683" y="22082"/>
                </a:lnTo>
                <a:lnTo>
                  <a:pt x="104637" y="22082"/>
                </a:lnTo>
                <a:lnTo>
                  <a:pt x="105597" y="21107"/>
                </a:lnTo>
                <a:lnTo>
                  <a:pt x="106558" y="19187"/>
                </a:lnTo>
                <a:lnTo>
                  <a:pt x="107518" y="17266"/>
                </a:lnTo>
                <a:lnTo>
                  <a:pt x="108478" y="14401"/>
                </a:lnTo>
                <a:lnTo>
                  <a:pt x="108478" y="8625"/>
                </a:lnTo>
                <a:lnTo>
                  <a:pt x="107518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" name="object 71"/>
          <p:cNvSpPr/>
          <p:nvPr/>
        </p:nvSpPr>
        <p:spPr>
          <a:xfrm>
            <a:off x="3762359" y="940551"/>
            <a:ext cx="86395" cy="177591"/>
          </a:xfrm>
          <a:custGeom>
            <a:avLst/>
            <a:gdLst/>
            <a:ahLst/>
            <a:cxnLst/>
            <a:rect l="l" t="t" r="r" b="b"/>
            <a:pathLst>
              <a:path w="86395" h="177591">
                <a:moveTo>
                  <a:pt x="960" y="39349"/>
                </a:moveTo>
                <a:lnTo>
                  <a:pt x="0" y="40309"/>
                </a:lnTo>
                <a:lnTo>
                  <a:pt x="0" y="51831"/>
                </a:lnTo>
                <a:lnTo>
                  <a:pt x="960" y="53751"/>
                </a:lnTo>
                <a:lnTo>
                  <a:pt x="1920" y="55671"/>
                </a:lnTo>
                <a:lnTo>
                  <a:pt x="23042" y="55671"/>
                </a:lnTo>
                <a:lnTo>
                  <a:pt x="23042" y="141107"/>
                </a:lnTo>
                <a:lnTo>
                  <a:pt x="24002" y="147827"/>
                </a:lnTo>
                <a:lnTo>
                  <a:pt x="24963" y="153588"/>
                </a:lnTo>
                <a:lnTo>
                  <a:pt x="26883" y="158389"/>
                </a:lnTo>
                <a:lnTo>
                  <a:pt x="28803" y="163189"/>
                </a:lnTo>
                <a:lnTo>
                  <a:pt x="31683" y="167030"/>
                </a:lnTo>
                <a:lnTo>
                  <a:pt x="35524" y="170870"/>
                </a:lnTo>
                <a:lnTo>
                  <a:pt x="39364" y="173751"/>
                </a:lnTo>
                <a:lnTo>
                  <a:pt x="44165" y="175671"/>
                </a:lnTo>
                <a:lnTo>
                  <a:pt x="48966" y="176616"/>
                </a:lnTo>
                <a:lnTo>
                  <a:pt x="54726" y="177591"/>
                </a:lnTo>
                <a:lnTo>
                  <a:pt x="71048" y="177591"/>
                </a:lnTo>
                <a:lnTo>
                  <a:pt x="72953" y="176616"/>
                </a:lnTo>
                <a:lnTo>
                  <a:pt x="74889" y="176616"/>
                </a:lnTo>
                <a:lnTo>
                  <a:pt x="76794" y="175671"/>
                </a:lnTo>
                <a:lnTo>
                  <a:pt x="78714" y="175671"/>
                </a:lnTo>
                <a:lnTo>
                  <a:pt x="80634" y="174711"/>
                </a:lnTo>
                <a:lnTo>
                  <a:pt x="81610" y="173751"/>
                </a:lnTo>
                <a:lnTo>
                  <a:pt x="83515" y="173751"/>
                </a:lnTo>
                <a:lnTo>
                  <a:pt x="83515" y="172791"/>
                </a:lnTo>
                <a:lnTo>
                  <a:pt x="84475" y="171830"/>
                </a:lnTo>
                <a:lnTo>
                  <a:pt x="85435" y="170870"/>
                </a:lnTo>
                <a:lnTo>
                  <a:pt x="85435" y="168950"/>
                </a:lnTo>
                <a:lnTo>
                  <a:pt x="86395" y="167030"/>
                </a:lnTo>
                <a:lnTo>
                  <a:pt x="86395" y="159349"/>
                </a:lnTo>
                <a:lnTo>
                  <a:pt x="85435" y="157429"/>
                </a:lnTo>
                <a:lnTo>
                  <a:pt x="85435" y="154548"/>
                </a:lnTo>
                <a:lnTo>
                  <a:pt x="84475" y="154548"/>
                </a:lnTo>
                <a:lnTo>
                  <a:pt x="84475" y="153588"/>
                </a:lnTo>
                <a:lnTo>
                  <a:pt x="79674" y="153588"/>
                </a:lnTo>
                <a:lnTo>
                  <a:pt x="78714" y="154548"/>
                </a:lnTo>
                <a:lnTo>
                  <a:pt x="77769" y="154548"/>
                </a:lnTo>
                <a:lnTo>
                  <a:pt x="76794" y="155508"/>
                </a:lnTo>
                <a:lnTo>
                  <a:pt x="74889" y="155508"/>
                </a:lnTo>
                <a:lnTo>
                  <a:pt x="73929" y="156469"/>
                </a:lnTo>
                <a:lnTo>
                  <a:pt x="71993" y="156469"/>
                </a:lnTo>
                <a:lnTo>
                  <a:pt x="70088" y="157429"/>
                </a:lnTo>
                <a:lnTo>
                  <a:pt x="58567" y="157429"/>
                </a:lnTo>
                <a:lnTo>
                  <a:pt x="53766" y="154548"/>
                </a:lnTo>
                <a:lnTo>
                  <a:pt x="50886" y="150708"/>
                </a:lnTo>
                <a:lnTo>
                  <a:pt x="48966" y="145907"/>
                </a:lnTo>
                <a:lnTo>
                  <a:pt x="47045" y="139186"/>
                </a:lnTo>
                <a:lnTo>
                  <a:pt x="47045" y="55671"/>
                </a:lnTo>
                <a:lnTo>
                  <a:pt x="82555" y="55671"/>
                </a:lnTo>
                <a:lnTo>
                  <a:pt x="83515" y="54711"/>
                </a:lnTo>
                <a:lnTo>
                  <a:pt x="84475" y="53751"/>
                </a:lnTo>
                <a:lnTo>
                  <a:pt x="85435" y="51831"/>
                </a:lnTo>
                <a:lnTo>
                  <a:pt x="86395" y="49910"/>
                </a:lnTo>
                <a:lnTo>
                  <a:pt x="86395" y="42230"/>
                </a:lnTo>
                <a:lnTo>
                  <a:pt x="85435" y="41269"/>
                </a:lnTo>
                <a:lnTo>
                  <a:pt x="85435" y="39349"/>
                </a:lnTo>
                <a:lnTo>
                  <a:pt x="84475" y="38389"/>
                </a:lnTo>
                <a:lnTo>
                  <a:pt x="84475" y="37429"/>
                </a:lnTo>
                <a:lnTo>
                  <a:pt x="83515" y="36469"/>
                </a:lnTo>
                <a:lnTo>
                  <a:pt x="82555" y="36469"/>
                </a:lnTo>
                <a:lnTo>
                  <a:pt x="81610" y="35509"/>
                </a:lnTo>
                <a:lnTo>
                  <a:pt x="47045" y="35509"/>
                </a:lnTo>
                <a:lnTo>
                  <a:pt x="47045" y="2865"/>
                </a:lnTo>
                <a:lnTo>
                  <a:pt x="46085" y="1904"/>
                </a:lnTo>
                <a:lnTo>
                  <a:pt x="45125" y="960"/>
                </a:lnTo>
                <a:lnTo>
                  <a:pt x="44165" y="960"/>
                </a:lnTo>
                <a:lnTo>
                  <a:pt x="42245" y="0"/>
                </a:lnTo>
                <a:lnTo>
                  <a:pt x="27843" y="0"/>
                </a:lnTo>
                <a:lnTo>
                  <a:pt x="25923" y="960"/>
                </a:lnTo>
                <a:lnTo>
                  <a:pt x="24963" y="960"/>
                </a:lnTo>
                <a:lnTo>
                  <a:pt x="24963" y="1904"/>
                </a:lnTo>
                <a:lnTo>
                  <a:pt x="24002" y="1904"/>
                </a:lnTo>
                <a:lnTo>
                  <a:pt x="23042" y="2865"/>
                </a:lnTo>
                <a:lnTo>
                  <a:pt x="23042" y="35509"/>
                </a:lnTo>
                <a:lnTo>
                  <a:pt x="3840" y="35509"/>
                </a:lnTo>
                <a:lnTo>
                  <a:pt x="2880" y="36469"/>
                </a:lnTo>
                <a:lnTo>
                  <a:pt x="1920" y="36469"/>
                </a:lnTo>
                <a:lnTo>
                  <a:pt x="960" y="37429"/>
                </a:lnTo>
                <a:lnTo>
                  <a:pt x="960" y="39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/>
          <p:nvPr/>
        </p:nvSpPr>
        <p:spPr>
          <a:xfrm>
            <a:off x="3867957" y="985967"/>
            <a:ext cx="36484" cy="128335"/>
          </a:xfrm>
          <a:custGeom>
            <a:avLst/>
            <a:gdLst/>
            <a:ahLst/>
            <a:cxnLst/>
            <a:rect l="l" t="t" r="r" b="b"/>
            <a:pathLst>
              <a:path w="36484" h="128335">
                <a:moveTo>
                  <a:pt x="0" y="61127"/>
                </a:moveTo>
                <a:lnTo>
                  <a:pt x="98" y="67162"/>
                </a:lnTo>
                <a:lnTo>
                  <a:pt x="1199" y="79904"/>
                </a:lnTo>
                <a:lnTo>
                  <a:pt x="3840" y="91851"/>
                </a:lnTo>
                <a:lnTo>
                  <a:pt x="6720" y="100492"/>
                </a:lnTo>
                <a:lnTo>
                  <a:pt x="10561" y="108173"/>
                </a:lnTo>
                <a:lnTo>
                  <a:pt x="16322" y="113933"/>
                </a:lnTo>
                <a:lnTo>
                  <a:pt x="21122" y="119694"/>
                </a:lnTo>
                <a:lnTo>
                  <a:pt x="27843" y="124495"/>
                </a:lnTo>
                <a:lnTo>
                  <a:pt x="36484" y="128335"/>
                </a:lnTo>
                <a:lnTo>
                  <a:pt x="33604" y="96651"/>
                </a:lnTo>
                <a:lnTo>
                  <a:pt x="30723" y="91851"/>
                </a:lnTo>
                <a:lnTo>
                  <a:pt x="28803" y="87050"/>
                </a:lnTo>
                <a:lnTo>
                  <a:pt x="26883" y="80329"/>
                </a:lnTo>
                <a:lnTo>
                  <a:pt x="25923" y="73608"/>
                </a:lnTo>
                <a:lnTo>
                  <a:pt x="25664" y="0"/>
                </a:lnTo>
                <a:lnTo>
                  <a:pt x="16322" y="8335"/>
                </a:lnTo>
                <a:lnTo>
                  <a:pt x="15441" y="9579"/>
                </a:lnTo>
                <a:lnTo>
                  <a:pt x="8967" y="19987"/>
                </a:lnTo>
                <a:lnTo>
                  <a:pt x="3840" y="32338"/>
                </a:lnTo>
                <a:lnTo>
                  <a:pt x="2845" y="35631"/>
                </a:lnTo>
                <a:lnTo>
                  <a:pt x="631" y="47824"/>
                </a:lnTo>
                <a:lnTo>
                  <a:pt x="0" y="61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/>
          <p:nvPr/>
        </p:nvSpPr>
        <p:spPr>
          <a:xfrm>
            <a:off x="3893621" y="974140"/>
            <a:ext cx="106817" cy="144962"/>
          </a:xfrm>
          <a:custGeom>
            <a:avLst/>
            <a:gdLst/>
            <a:ahLst/>
            <a:cxnLst/>
            <a:rect l="l" t="t" r="r" b="b"/>
            <a:pathLst>
              <a:path w="106817" h="144962">
                <a:moveTo>
                  <a:pt x="106817" y="71033"/>
                </a:moveTo>
                <a:lnTo>
                  <a:pt x="106688" y="65871"/>
                </a:lnTo>
                <a:lnTo>
                  <a:pt x="105270" y="52844"/>
                </a:lnTo>
                <a:lnTo>
                  <a:pt x="102976" y="41285"/>
                </a:lnTo>
                <a:lnTo>
                  <a:pt x="97626" y="28341"/>
                </a:lnTo>
                <a:lnTo>
                  <a:pt x="90495" y="18242"/>
                </a:lnTo>
                <a:lnTo>
                  <a:pt x="84734" y="12481"/>
                </a:lnTo>
                <a:lnTo>
                  <a:pt x="78013" y="7680"/>
                </a:lnTo>
                <a:lnTo>
                  <a:pt x="70332" y="4800"/>
                </a:lnTo>
                <a:lnTo>
                  <a:pt x="66963" y="3447"/>
                </a:lnTo>
                <a:lnTo>
                  <a:pt x="55173" y="703"/>
                </a:lnTo>
                <a:lnTo>
                  <a:pt x="41544" y="0"/>
                </a:lnTo>
                <a:lnTo>
                  <a:pt x="37426" y="95"/>
                </a:lnTo>
                <a:lnTo>
                  <a:pt x="24160" y="1666"/>
                </a:lnTo>
                <a:lnTo>
                  <a:pt x="12740" y="4800"/>
                </a:lnTo>
                <a:lnTo>
                  <a:pt x="11303" y="5452"/>
                </a:lnTo>
                <a:lnTo>
                  <a:pt x="0" y="11826"/>
                </a:lnTo>
                <a:lnTo>
                  <a:pt x="259" y="85435"/>
                </a:lnTo>
                <a:lnTo>
                  <a:pt x="259" y="57607"/>
                </a:lnTo>
                <a:lnTo>
                  <a:pt x="2179" y="50886"/>
                </a:lnTo>
                <a:lnTo>
                  <a:pt x="4099" y="44165"/>
                </a:lnTo>
                <a:lnTo>
                  <a:pt x="6019" y="39364"/>
                </a:lnTo>
                <a:lnTo>
                  <a:pt x="9860" y="34564"/>
                </a:lnTo>
                <a:lnTo>
                  <a:pt x="12740" y="29763"/>
                </a:lnTo>
                <a:lnTo>
                  <a:pt x="17541" y="25923"/>
                </a:lnTo>
                <a:lnTo>
                  <a:pt x="22341" y="24003"/>
                </a:lnTo>
                <a:lnTo>
                  <a:pt x="27142" y="21122"/>
                </a:lnTo>
                <a:lnTo>
                  <a:pt x="33863" y="20162"/>
                </a:lnTo>
                <a:lnTo>
                  <a:pt x="48265" y="20162"/>
                </a:lnTo>
                <a:lnTo>
                  <a:pt x="54970" y="21122"/>
                </a:lnTo>
                <a:lnTo>
                  <a:pt x="59771" y="24003"/>
                </a:lnTo>
                <a:lnTo>
                  <a:pt x="65532" y="26883"/>
                </a:lnTo>
                <a:lnTo>
                  <a:pt x="69372" y="30723"/>
                </a:lnTo>
                <a:lnTo>
                  <a:pt x="72252" y="35524"/>
                </a:lnTo>
                <a:lnTo>
                  <a:pt x="76093" y="40325"/>
                </a:lnTo>
                <a:lnTo>
                  <a:pt x="78013" y="46085"/>
                </a:lnTo>
                <a:lnTo>
                  <a:pt x="78973" y="51831"/>
                </a:lnTo>
                <a:lnTo>
                  <a:pt x="80893" y="58552"/>
                </a:lnTo>
                <a:lnTo>
                  <a:pt x="80893" y="79674"/>
                </a:lnTo>
                <a:lnTo>
                  <a:pt x="79933" y="87355"/>
                </a:lnTo>
                <a:lnTo>
                  <a:pt x="78973" y="93116"/>
                </a:lnTo>
                <a:lnTo>
                  <a:pt x="77053" y="99837"/>
                </a:lnTo>
                <a:lnTo>
                  <a:pt x="74173" y="105597"/>
                </a:lnTo>
                <a:lnTo>
                  <a:pt x="71292" y="109438"/>
                </a:lnTo>
                <a:lnTo>
                  <a:pt x="68412" y="114239"/>
                </a:lnTo>
                <a:lnTo>
                  <a:pt x="63611" y="118079"/>
                </a:lnTo>
                <a:lnTo>
                  <a:pt x="58811" y="119999"/>
                </a:lnTo>
                <a:lnTo>
                  <a:pt x="53050" y="122880"/>
                </a:lnTo>
                <a:lnTo>
                  <a:pt x="47289" y="123840"/>
                </a:lnTo>
                <a:lnTo>
                  <a:pt x="32903" y="123840"/>
                </a:lnTo>
                <a:lnTo>
                  <a:pt x="26182" y="122880"/>
                </a:lnTo>
                <a:lnTo>
                  <a:pt x="20421" y="119999"/>
                </a:lnTo>
                <a:lnTo>
                  <a:pt x="15621" y="117119"/>
                </a:lnTo>
                <a:lnTo>
                  <a:pt x="11780" y="113278"/>
                </a:lnTo>
                <a:lnTo>
                  <a:pt x="7940" y="108478"/>
                </a:lnTo>
                <a:lnTo>
                  <a:pt x="10820" y="140162"/>
                </a:lnTo>
                <a:lnTo>
                  <a:pt x="13194" y="140997"/>
                </a:lnTo>
                <a:lnTo>
                  <a:pt x="25075" y="143879"/>
                </a:lnTo>
                <a:lnTo>
                  <a:pt x="38648" y="144962"/>
                </a:lnTo>
                <a:lnTo>
                  <a:pt x="44106" y="144810"/>
                </a:lnTo>
                <a:lnTo>
                  <a:pt x="56976" y="143011"/>
                </a:lnTo>
                <a:lnTo>
                  <a:pt x="68412" y="139202"/>
                </a:lnTo>
                <a:lnTo>
                  <a:pt x="80340" y="132392"/>
                </a:lnTo>
                <a:lnTo>
                  <a:pt x="89535" y="123840"/>
                </a:lnTo>
                <a:lnTo>
                  <a:pt x="97414" y="112683"/>
                </a:lnTo>
                <a:lnTo>
                  <a:pt x="102016" y="100797"/>
                </a:lnTo>
                <a:lnTo>
                  <a:pt x="103302" y="96257"/>
                </a:lnTo>
                <a:lnTo>
                  <a:pt x="105866" y="83941"/>
                </a:lnTo>
                <a:lnTo>
                  <a:pt x="106817" y="710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/>
          <p:nvPr/>
        </p:nvSpPr>
        <p:spPr>
          <a:xfrm>
            <a:off x="4106997" y="925174"/>
            <a:ext cx="111358" cy="191048"/>
          </a:xfrm>
          <a:custGeom>
            <a:avLst/>
            <a:gdLst/>
            <a:ahLst/>
            <a:cxnLst/>
            <a:rect l="l" t="t" r="r" b="b"/>
            <a:pathLst>
              <a:path w="111358" h="191048">
                <a:moveTo>
                  <a:pt x="111358" y="177606"/>
                </a:moveTo>
                <a:lnTo>
                  <a:pt x="110398" y="176646"/>
                </a:lnTo>
                <a:lnTo>
                  <a:pt x="110398" y="173766"/>
                </a:lnTo>
                <a:lnTo>
                  <a:pt x="109438" y="172806"/>
                </a:lnTo>
                <a:lnTo>
                  <a:pt x="108463" y="171846"/>
                </a:lnTo>
                <a:lnTo>
                  <a:pt x="108463" y="170886"/>
                </a:lnTo>
                <a:lnTo>
                  <a:pt x="71033" y="170886"/>
                </a:lnTo>
                <a:lnTo>
                  <a:pt x="71033" y="1935"/>
                </a:lnTo>
                <a:lnTo>
                  <a:pt x="70073" y="975"/>
                </a:lnTo>
                <a:lnTo>
                  <a:pt x="69113" y="975"/>
                </a:lnTo>
                <a:lnTo>
                  <a:pt x="68153" y="0"/>
                </a:lnTo>
                <a:lnTo>
                  <a:pt x="50871" y="0"/>
                </a:lnTo>
                <a:lnTo>
                  <a:pt x="50871" y="975"/>
                </a:lnTo>
                <a:lnTo>
                  <a:pt x="48950" y="975"/>
                </a:lnTo>
                <a:lnTo>
                  <a:pt x="4800" y="29763"/>
                </a:lnTo>
                <a:lnTo>
                  <a:pt x="3840" y="29763"/>
                </a:lnTo>
                <a:lnTo>
                  <a:pt x="2880" y="30723"/>
                </a:lnTo>
                <a:lnTo>
                  <a:pt x="2880" y="31683"/>
                </a:lnTo>
                <a:lnTo>
                  <a:pt x="1920" y="31683"/>
                </a:lnTo>
                <a:lnTo>
                  <a:pt x="1920" y="32644"/>
                </a:lnTo>
                <a:lnTo>
                  <a:pt x="960" y="33604"/>
                </a:lnTo>
                <a:lnTo>
                  <a:pt x="960" y="36484"/>
                </a:lnTo>
                <a:lnTo>
                  <a:pt x="0" y="37444"/>
                </a:lnTo>
                <a:lnTo>
                  <a:pt x="0" y="43205"/>
                </a:lnTo>
                <a:lnTo>
                  <a:pt x="960" y="44165"/>
                </a:lnTo>
                <a:lnTo>
                  <a:pt x="960" y="47045"/>
                </a:lnTo>
                <a:lnTo>
                  <a:pt x="1920" y="48966"/>
                </a:lnTo>
                <a:lnTo>
                  <a:pt x="2880" y="49926"/>
                </a:lnTo>
                <a:lnTo>
                  <a:pt x="5760" y="49926"/>
                </a:lnTo>
                <a:lnTo>
                  <a:pt x="7680" y="48966"/>
                </a:lnTo>
                <a:lnTo>
                  <a:pt x="9601" y="48005"/>
                </a:lnTo>
                <a:lnTo>
                  <a:pt x="46070" y="25923"/>
                </a:lnTo>
                <a:lnTo>
                  <a:pt x="46070" y="170886"/>
                </a:lnTo>
                <a:lnTo>
                  <a:pt x="3840" y="170886"/>
                </a:lnTo>
                <a:lnTo>
                  <a:pt x="3840" y="171846"/>
                </a:lnTo>
                <a:lnTo>
                  <a:pt x="2880" y="172806"/>
                </a:lnTo>
                <a:lnTo>
                  <a:pt x="1920" y="173766"/>
                </a:lnTo>
                <a:lnTo>
                  <a:pt x="1920" y="176646"/>
                </a:lnTo>
                <a:lnTo>
                  <a:pt x="960" y="177606"/>
                </a:lnTo>
                <a:lnTo>
                  <a:pt x="960" y="184327"/>
                </a:lnTo>
                <a:lnTo>
                  <a:pt x="1920" y="185287"/>
                </a:lnTo>
                <a:lnTo>
                  <a:pt x="1920" y="188168"/>
                </a:lnTo>
                <a:lnTo>
                  <a:pt x="2880" y="189128"/>
                </a:lnTo>
                <a:lnTo>
                  <a:pt x="3840" y="190088"/>
                </a:lnTo>
                <a:lnTo>
                  <a:pt x="4800" y="190088"/>
                </a:lnTo>
                <a:lnTo>
                  <a:pt x="4800" y="191048"/>
                </a:lnTo>
                <a:lnTo>
                  <a:pt x="107518" y="191048"/>
                </a:lnTo>
                <a:lnTo>
                  <a:pt x="107518" y="190088"/>
                </a:lnTo>
                <a:lnTo>
                  <a:pt x="108463" y="190088"/>
                </a:lnTo>
                <a:lnTo>
                  <a:pt x="109438" y="189128"/>
                </a:lnTo>
                <a:lnTo>
                  <a:pt x="110398" y="188168"/>
                </a:lnTo>
                <a:lnTo>
                  <a:pt x="110398" y="185287"/>
                </a:lnTo>
                <a:lnTo>
                  <a:pt x="111358" y="184327"/>
                </a:lnTo>
                <a:lnTo>
                  <a:pt x="111358" y="1776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/>
          <p:nvPr/>
        </p:nvSpPr>
        <p:spPr>
          <a:xfrm>
            <a:off x="4246184" y="923269"/>
            <a:ext cx="125760" cy="195833"/>
          </a:xfrm>
          <a:custGeom>
            <a:avLst/>
            <a:gdLst/>
            <a:ahLst/>
            <a:cxnLst/>
            <a:rect l="l" t="t" r="r" b="b"/>
            <a:pathLst>
              <a:path w="125760" h="195833">
                <a:moveTo>
                  <a:pt x="6720" y="168950"/>
                </a:moveTo>
                <a:lnTo>
                  <a:pt x="6720" y="170870"/>
                </a:lnTo>
                <a:lnTo>
                  <a:pt x="5760" y="171830"/>
                </a:lnTo>
                <a:lnTo>
                  <a:pt x="5760" y="182392"/>
                </a:lnTo>
                <a:lnTo>
                  <a:pt x="6720" y="184312"/>
                </a:lnTo>
                <a:lnTo>
                  <a:pt x="6720" y="185272"/>
                </a:lnTo>
                <a:lnTo>
                  <a:pt x="7680" y="187192"/>
                </a:lnTo>
                <a:lnTo>
                  <a:pt x="8641" y="187192"/>
                </a:lnTo>
                <a:lnTo>
                  <a:pt x="9601" y="188153"/>
                </a:lnTo>
                <a:lnTo>
                  <a:pt x="11521" y="189113"/>
                </a:lnTo>
                <a:lnTo>
                  <a:pt x="13441" y="190073"/>
                </a:lnTo>
                <a:lnTo>
                  <a:pt x="15361" y="191033"/>
                </a:lnTo>
                <a:lnTo>
                  <a:pt x="18242" y="191993"/>
                </a:lnTo>
                <a:lnTo>
                  <a:pt x="21122" y="192953"/>
                </a:lnTo>
                <a:lnTo>
                  <a:pt x="24003" y="193898"/>
                </a:lnTo>
                <a:lnTo>
                  <a:pt x="27843" y="193898"/>
                </a:lnTo>
                <a:lnTo>
                  <a:pt x="31683" y="194873"/>
                </a:lnTo>
                <a:lnTo>
                  <a:pt x="36484" y="194873"/>
                </a:lnTo>
                <a:lnTo>
                  <a:pt x="40325" y="195833"/>
                </a:lnTo>
                <a:lnTo>
                  <a:pt x="44165" y="195833"/>
                </a:lnTo>
                <a:lnTo>
                  <a:pt x="48566" y="195737"/>
                </a:lnTo>
                <a:lnTo>
                  <a:pt x="61857" y="194161"/>
                </a:lnTo>
                <a:lnTo>
                  <a:pt x="72969" y="191033"/>
                </a:lnTo>
                <a:lnTo>
                  <a:pt x="81594" y="188153"/>
                </a:lnTo>
                <a:lnTo>
                  <a:pt x="88315" y="184312"/>
                </a:lnTo>
                <a:lnTo>
                  <a:pt x="95036" y="179511"/>
                </a:lnTo>
                <a:lnTo>
                  <a:pt x="100797" y="173751"/>
                </a:lnTo>
                <a:lnTo>
                  <a:pt x="105597" y="167990"/>
                </a:lnTo>
                <a:lnTo>
                  <a:pt x="109438" y="161269"/>
                </a:lnTo>
                <a:lnTo>
                  <a:pt x="113278" y="154548"/>
                </a:lnTo>
                <a:lnTo>
                  <a:pt x="117119" y="146867"/>
                </a:lnTo>
                <a:lnTo>
                  <a:pt x="119039" y="139186"/>
                </a:lnTo>
                <a:lnTo>
                  <a:pt x="121920" y="131505"/>
                </a:lnTo>
                <a:lnTo>
                  <a:pt x="122880" y="123825"/>
                </a:lnTo>
                <a:lnTo>
                  <a:pt x="123840" y="115199"/>
                </a:lnTo>
                <a:lnTo>
                  <a:pt x="124800" y="106542"/>
                </a:lnTo>
                <a:lnTo>
                  <a:pt x="125760" y="98877"/>
                </a:lnTo>
                <a:lnTo>
                  <a:pt x="125760" y="81594"/>
                </a:lnTo>
                <a:lnTo>
                  <a:pt x="124800" y="72953"/>
                </a:lnTo>
                <a:lnTo>
                  <a:pt x="123840" y="65272"/>
                </a:lnTo>
                <a:lnTo>
                  <a:pt x="123840" y="57591"/>
                </a:lnTo>
                <a:lnTo>
                  <a:pt x="121920" y="49910"/>
                </a:lnTo>
                <a:lnTo>
                  <a:pt x="119999" y="43190"/>
                </a:lnTo>
                <a:lnTo>
                  <a:pt x="118079" y="36469"/>
                </a:lnTo>
                <a:lnTo>
                  <a:pt x="116159" y="30708"/>
                </a:lnTo>
                <a:lnTo>
                  <a:pt x="112318" y="25907"/>
                </a:lnTo>
                <a:lnTo>
                  <a:pt x="109438" y="20147"/>
                </a:lnTo>
                <a:lnTo>
                  <a:pt x="105597" y="15346"/>
                </a:lnTo>
                <a:lnTo>
                  <a:pt x="100797" y="11506"/>
                </a:lnTo>
                <a:lnTo>
                  <a:pt x="96956" y="7680"/>
                </a:lnTo>
                <a:lnTo>
                  <a:pt x="91196" y="4785"/>
                </a:lnTo>
                <a:lnTo>
                  <a:pt x="85435" y="2880"/>
                </a:lnTo>
                <a:lnTo>
                  <a:pt x="78714" y="960"/>
                </a:lnTo>
                <a:lnTo>
                  <a:pt x="72009" y="0"/>
                </a:lnTo>
                <a:lnTo>
                  <a:pt x="64328" y="0"/>
                </a:lnTo>
                <a:lnTo>
                  <a:pt x="59929" y="94"/>
                </a:lnTo>
                <a:lnTo>
                  <a:pt x="46636" y="1656"/>
                </a:lnTo>
                <a:lnTo>
                  <a:pt x="35524" y="4785"/>
                </a:lnTo>
                <a:lnTo>
                  <a:pt x="26883" y="8625"/>
                </a:lnTo>
                <a:lnTo>
                  <a:pt x="20162" y="13441"/>
                </a:lnTo>
                <a:lnTo>
                  <a:pt x="15361" y="19187"/>
                </a:lnTo>
                <a:lnTo>
                  <a:pt x="10561" y="24963"/>
                </a:lnTo>
                <a:lnTo>
                  <a:pt x="6720" y="31668"/>
                </a:lnTo>
                <a:lnTo>
                  <a:pt x="3840" y="39349"/>
                </a:lnTo>
                <a:lnTo>
                  <a:pt x="1920" y="47030"/>
                </a:lnTo>
                <a:lnTo>
                  <a:pt x="0" y="54711"/>
                </a:lnTo>
                <a:lnTo>
                  <a:pt x="0" y="71033"/>
                </a:lnTo>
                <a:lnTo>
                  <a:pt x="960" y="78714"/>
                </a:lnTo>
                <a:lnTo>
                  <a:pt x="2880" y="85435"/>
                </a:lnTo>
                <a:lnTo>
                  <a:pt x="4800" y="92156"/>
                </a:lnTo>
                <a:lnTo>
                  <a:pt x="8641" y="97917"/>
                </a:lnTo>
                <a:lnTo>
                  <a:pt x="12481" y="103662"/>
                </a:lnTo>
                <a:lnTo>
                  <a:pt x="17282" y="108478"/>
                </a:lnTo>
                <a:lnTo>
                  <a:pt x="23042" y="112318"/>
                </a:lnTo>
                <a:lnTo>
                  <a:pt x="29763" y="115199"/>
                </a:lnTo>
                <a:lnTo>
                  <a:pt x="27843" y="76794"/>
                </a:lnTo>
                <a:lnTo>
                  <a:pt x="26883" y="71993"/>
                </a:lnTo>
                <a:lnTo>
                  <a:pt x="25923" y="67193"/>
                </a:lnTo>
                <a:lnTo>
                  <a:pt x="25923" y="55671"/>
                </a:lnTo>
                <a:lnTo>
                  <a:pt x="26883" y="50871"/>
                </a:lnTo>
                <a:lnTo>
                  <a:pt x="27843" y="46070"/>
                </a:lnTo>
                <a:lnTo>
                  <a:pt x="29763" y="41269"/>
                </a:lnTo>
                <a:lnTo>
                  <a:pt x="31683" y="36469"/>
                </a:lnTo>
                <a:lnTo>
                  <a:pt x="34564" y="32628"/>
                </a:lnTo>
                <a:lnTo>
                  <a:pt x="37444" y="28788"/>
                </a:lnTo>
                <a:lnTo>
                  <a:pt x="41285" y="25907"/>
                </a:lnTo>
                <a:lnTo>
                  <a:pt x="45125" y="23987"/>
                </a:lnTo>
                <a:lnTo>
                  <a:pt x="49926" y="21122"/>
                </a:lnTo>
                <a:lnTo>
                  <a:pt x="55686" y="20147"/>
                </a:lnTo>
                <a:lnTo>
                  <a:pt x="68168" y="20147"/>
                </a:lnTo>
                <a:lnTo>
                  <a:pt x="72969" y="21122"/>
                </a:lnTo>
                <a:lnTo>
                  <a:pt x="77754" y="23987"/>
                </a:lnTo>
                <a:lnTo>
                  <a:pt x="82555" y="25907"/>
                </a:lnTo>
                <a:lnTo>
                  <a:pt x="86395" y="29748"/>
                </a:lnTo>
                <a:lnTo>
                  <a:pt x="90236" y="35509"/>
                </a:lnTo>
                <a:lnTo>
                  <a:pt x="93116" y="40309"/>
                </a:lnTo>
                <a:lnTo>
                  <a:pt x="95996" y="47030"/>
                </a:lnTo>
                <a:lnTo>
                  <a:pt x="96956" y="55671"/>
                </a:lnTo>
                <a:lnTo>
                  <a:pt x="98001" y="61132"/>
                </a:lnTo>
                <a:lnTo>
                  <a:pt x="99378" y="73326"/>
                </a:lnTo>
                <a:lnTo>
                  <a:pt x="99837" y="87355"/>
                </a:lnTo>
                <a:lnTo>
                  <a:pt x="95036" y="91196"/>
                </a:lnTo>
                <a:lnTo>
                  <a:pt x="89275" y="94076"/>
                </a:lnTo>
                <a:lnTo>
                  <a:pt x="82555" y="95981"/>
                </a:lnTo>
                <a:lnTo>
                  <a:pt x="74874" y="98877"/>
                </a:lnTo>
                <a:lnTo>
                  <a:pt x="68168" y="99822"/>
                </a:lnTo>
                <a:lnTo>
                  <a:pt x="54726" y="99822"/>
                </a:lnTo>
                <a:lnTo>
                  <a:pt x="48966" y="98877"/>
                </a:lnTo>
                <a:lnTo>
                  <a:pt x="44165" y="96956"/>
                </a:lnTo>
                <a:lnTo>
                  <a:pt x="40325" y="95036"/>
                </a:lnTo>
                <a:lnTo>
                  <a:pt x="42991" y="118306"/>
                </a:lnTo>
                <a:lnTo>
                  <a:pt x="56647" y="119039"/>
                </a:lnTo>
                <a:lnTo>
                  <a:pt x="66248" y="119039"/>
                </a:lnTo>
                <a:lnTo>
                  <a:pt x="74874" y="118064"/>
                </a:lnTo>
                <a:lnTo>
                  <a:pt x="81594" y="116159"/>
                </a:lnTo>
                <a:lnTo>
                  <a:pt x="89275" y="113263"/>
                </a:lnTo>
                <a:lnTo>
                  <a:pt x="95036" y="110383"/>
                </a:lnTo>
                <a:lnTo>
                  <a:pt x="100797" y="107502"/>
                </a:lnTo>
                <a:lnTo>
                  <a:pt x="99181" y="121582"/>
                </a:lnTo>
                <a:lnTo>
                  <a:pt x="96956" y="133426"/>
                </a:lnTo>
                <a:lnTo>
                  <a:pt x="95036" y="142067"/>
                </a:lnTo>
                <a:lnTo>
                  <a:pt x="91196" y="148788"/>
                </a:lnTo>
                <a:lnTo>
                  <a:pt x="87370" y="154548"/>
                </a:lnTo>
                <a:lnTo>
                  <a:pt x="82555" y="161269"/>
                </a:lnTo>
                <a:lnTo>
                  <a:pt x="76809" y="166070"/>
                </a:lnTo>
                <a:lnTo>
                  <a:pt x="70088" y="169910"/>
                </a:lnTo>
                <a:lnTo>
                  <a:pt x="63367" y="173751"/>
                </a:lnTo>
                <a:lnTo>
                  <a:pt x="55686" y="174711"/>
                </a:lnTo>
                <a:lnTo>
                  <a:pt x="36484" y="174711"/>
                </a:lnTo>
                <a:lnTo>
                  <a:pt x="32644" y="173751"/>
                </a:lnTo>
                <a:lnTo>
                  <a:pt x="27843" y="172791"/>
                </a:lnTo>
                <a:lnTo>
                  <a:pt x="24963" y="172791"/>
                </a:lnTo>
                <a:lnTo>
                  <a:pt x="22082" y="171830"/>
                </a:lnTo>
                <a:lnTo>
                  <a:pt x="19202" y="170870"/>
                </a:lnTo>
                <a:lnTo>
                  <a:pt x="16322" y="169910"/>
                </a:lnTo>
                <a:lnTo>
                  <a:pt x="14401" y="168950"/>
                </a:lnTo>
                <a:lnTo>
                  <a:pt x="12481" y="167990"/>
                </a:lnTo>
                <a:lnTo>
                  <a:pt x="8641" y="167990"/>
                </a:lnTo>
                <a:lnTo>
                  <a:pt x="7680" y="168950"/>
                </a:lnTo>
                <a:lnTo>
                  <a:pt x="6720" y="1689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/>
          <p:nvPr/>
        </p:nvSpPr>
        <p:spPr>
          <a:xfrm>
            <a:off x="4274027" y="1000064"/>
            <a:ext cx="15147" cy="41511"/>
          </a:xfrm>
          <a:custGeom>
            <a:avLst/>
            <a:gdLst/>
            <a:ahLst/>
            <a:cxnLst/>
            <a:rect l="l" t="t" r="r" b="b"/>
            <a:pathLst>
              <a:path w="15147" h="41511">
                <a:moveTo>
                  <a:pt x="12481" y="18242"/>
                </a:moveTo>
                <a:lnTo>
                  <a:pt x="8641" y="15361"/>
                </a:lnTo>
                <a:lnTo>
                  <a:pt x="5760" y="12481"/>
                </a:lnTo>
                <a:lnTo>
                  <a:pt x="2880" y="8641"/>
                </a:lnTo>
                <a:lnTo>
                  <a:pt x="960" y="4800"/>
                </a:lnTo>
                <a:lnTo>
                  <a:pt x="0" y="0"/>
                </a:lnTo>
                <a:lnTo>
                  <a:pt x="1920" y="38404"/>
                </a:lnTo>
                <a:lnTo>
                  <a:pt x="3422" y="38937"/>
                </a:lnTo>
                <a:lnTo>
                  <a:pt x="15147" y="41511"/>
                </a:lnTo>
                <a:lnTo>
                  <a:pt x="12481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/>
          <p:nvPr/>
        </p:nvSpPr>
        <p:spPr>
          <a:xfrm>
            <a:off x="4398827" y="923269"/>
            <a:ext cx="125745" cy="195833"/>
          </a:xfrm>
          <a:custGeom>
            <a:avLst/>
            <a:gdLst/>
            <a:ahLst/>
            <a:cxnLst/>
            <a:rect l="l" t="t" r="r" b="b"/>
            <a:pathLst>
              <a:path w="125745" h="195833">
                <a:moveTo>
                  <a:pt x="6720" y="168950"/>
                </a:moveTo>
                <a:lnTo>
                  <a:pt x="6720" y="170870"/>
                </a:lnTo>
                <a:lnTo>
                  <a:pt x="5760" y="171830"/>
                </a:lnTo>
                <a:lnTo>
                  <a:pt x="5760" y="182392"/>
                </a:lnTo>
                <a:lnTo>
                  <a:pt x="6720" y="184312"/>
                </a:lnTo>
                <a:lnTo>
                  <a:pt x="6720" y="185272"/>
                </a:lnTo>
                <a:lnTo>
                  <a:pt x="7680" y="187192"/>
                </a:lnTo>
                <a:lnTo>
                  <a:pt x="8641" y="187192"/>
                </a:lnTo>
                <a:lnTo>
                  <a:pt x="9601" y="188153"/>
                </a:lnTo>
                <a:lnTo>
                  <a:pt x="11521" y="189113"/>
                </a:lnTo>
                <a:lnTo>
                  <a:pt x="13441" y="190073"/>
                </a:lnTo>
                <a:lnTo>
                  <a:pt x="15361" y="191033"/>
                </a:lnTo>
                <a:lnTo>
                  <a:pt x="18242" y="191993"/>
                </a:lnTo>
                <a:lnTo>
                  <a:pt x="21122" y="192953"/>
                </a:lnTo>
                <a:lnTo>
                  <a:pt x="23987" y="193898"/>
                </a:lnTo>
                <a:lnTo>
                  <a:pt x="27828" y="193898"/>
                </a:lnTo>
                <a:lnTo>
                  <a:pt x="31668" y="194873"/>
                </a:lnTo>
                <a:lnTo>
                  <a:pt x="36469" y="194873"/>
                </a:lnTo>
                <a:lnTo>
                  <a:pt x="40309" y="195833"/>
                </a:lnTo>
                <a:lnTo>
                  <a:pt x="44150" y="195833"/>
                </a:lnTo>
                <a:lnTo>
                  <a:pt x="48551" y="195737"/>
                </a:lnTo>
                <a:lnTo>
                  <a:pt x="61842" y="194161"/>
                </a:lnTo>
                <a:lnTo>
                  <a:pt x="72953" y="191033"/>
                </a:lnTo>
                <a:lnTo>
                  <a:pt x="81594" y="188153"/>
                </a:lnTo>
                <a:lnTo>
                  <a:pt x="88315" y="184312"/>
                </a:lnTo>
                <a:lnTo>
                  <a:pt x="95036" y="179511"/>
                </a:lnTo>
                <a:lnTo>
                  <a:pt x="100797" y="173751"/>
                </a:lnTo>
                <a:lnTo>
                  <a:pt x="105597" y="167990"/>
                </a:lnTo>
                <a:lnTo>
                  <a:pt x="109438" y="161269"/>
                </a:lnTo>
                <a:lnTo>
                  <a:pt x="113278" y="154548"/>
                </a:lnTo>
                <a:lnTo>
                  <a:pt x="117104" y="146867"/>
                </a:lnTo>
                <a:lnTo>
                  <a:pt x="119039" y="139186"/>
                </a:lnTo>
                <a:lnTo>
                  <a:pt x="121904" y="131505"/>
                </a:lnTo>
                <a:lnTo>
                  <a:pt x="122880" y="123825"/>
                </a:lnTo>
                <a:lnTo>
                  <a:pt x="123840" y="115199"/>
                </a:lnTo>
                <a:lnTo>
                  <a:pt x="124785" y="106542"/>
                </a:lnTo>
                <a:lnTo>
                  <a:pt x="125745" y="98877"/>
                </a:lnTo>
                <a:lnTo>
                  <a:pt x="125745" y="81594"/>
                </a:lnTo>
                <a:lnTo>
                  <a:pt x="124785" y="72953"/>
                </a:lnTo>
                <a:lnTo>
                  <a:pt x="123840" y="65272"/>
                </a:lnTo>
                <a:lnTo>
                  <a:pt x="123840" y="57591"/>
                </a:lnTo>
                <a:lnTo>
                  <a:pt x="121904" y="49910"/>
                </a:lnTo>
                <a:lnTo>
                  <a:pt x="119999" y="43190"/>
                </a:lnTo>
                <a:lnTo>
                  <a:pt x="118064" y="36469"/>
                </a:lnTo>
                <a:lnTo>
                  <a:pt x="116159" y="30708"/>
                </a:lnTo>
                <a:lnTo>
                  <a:pt x="112318" y="25907"/>
                </a:lnTo>
                <a:lnTo>
                  <a:pt x="109438" y="20147"/>
                </a:lnTo>
                <a:lnTo>
                  <a:pt x="105597" y="15346"/>
                </a:lnTo>
                <a:lnTo>
                  <a:pt x="100797" y="11506"/>
                </a:lnTo>
                <a:lnTo>
                  <a:pt x="96956" y="7680"/>
                </a:lnTo>
                <a:lnTo>
                  <a:pt x="91196" y="4785"/>
                </a:lnTo>
                <a:lnTo>
                  <a:pt x="85435" y="2880"/>
                </a:lnTo>
                <a:lnTo>
                  <a:pt x="78714" y="960"/>
                </a:lnTo>
                <a:lnTo>
                  <a:pt x="71993" y="0"/>
                </a:lnTo>
                <a:lnTo>
                  <a:pt x="64312" y="0"/>
                </a:lnTo>
                <a:lnTo>
                  <a:pt x="59913" y="94"/>
                </a:lnTo>
                <a:lnTo>
                  <a:pt x="46621" y="1656"/>
                </a:lnTo>
                <a:lnTo>
                  <a:pt x="35509" y="4785"/>
                </a:lnTo>
                <a:lnTo>
                  <a:pt x="26868" y="8625"/>
                </a:lnTo>
                <a:lnTo>
                  <a:pt x="20147" y="13441"/>
                </a:lnTo>
                <a:lnTo>
                  <a:pt x="15361" y="19187"/>
                </a:lnTo>
                <a:lnTo>
                  <a:pt x="10561" y="24963"/>
                </a:lnTo>
                <a:lnTo>
                  <a:pt x="6720" y="31668"/>
                </a:lnTo>
                <a:lnTo>
                  <a:pt x="3840" y="39349"/>
                </a:lnTo>
                <a:lnTo>
                  <a:pt x="1920" y="47030"/>
                </a:lnTo>
                <a:lnTo>
                  <a:pt x="0" y="54711"/>
                </a:lnTo>
                <a:lnTo>
                  <a:pt x="0" y="71033"/>
                </a:lnTo>
                <a:lnTo>
                  <a:pt x="960" y="78714"/>
                </a:lnTo>
                <a:lnTo>
                  <a:pt x="2880" y="85435"/>
                </a:lnTo>
                <a:lnTo>
                  <a:pt x="4800" y="92156"/>
                </a:lnTo>
                <a:lnTo>
                  <a:pt x="8641" y="97917"/>
                </a:lnTo>
                <a:lnTo>
                  <a:pt x="12466" y="103662"/>
                </a:lnTo>
                <a:lnTo>
                  <a:pt x="17282" y="108478"/>
                </a:lnTo>
                <a:lnTo>
                  <a:pt x="23027" y="112318"/>
                </a:lnTo>
                <a:lnTo>
                  <a:pt x="29748" y="115199"/>
                </a:lnTo>
                <a:lnTo>
                  <a:pt x="27828" y="76794"/>
                </a:lnTo>
                <a:lnTo>
                  <a:pt x="26868" y="71993"/>
                </a:lnTo>
                <a:lnTo>
                  <a:pt x="25923" y="67193"/>
                </a:lnTo>
                <a:lnTo>
                  <a:pt x="25923" y="55671"/>
                </a:lnTo>
                <a:lnTo>
                  <a:pt x="26868" y="50871"/>
                </a:lnTo>
                <a:lnTo>
                  <a:pt x="27828" y="46070"/>
                </a:lnTo>
                <a:lnTo>
                  <a:pt x="29748" y="41269"/>
                </a:lnTo>
                <a:lnTo>
                  <a:pt x="31668" y="36469"/>
                </a:lnTo>
                <a:lnTo>
                  <a:pt x="34549" y="32628"/>
                </a:lnTo>
                <a:lnTo>
                  <a:pt x="37429" y="28788"/>
                </a:lnTo>
                <a:lnTo>
                  <a:pt x="41269" y="25907"/>
                </a:lnTo>
                <a:lnTo>
                  <a:pt x="45110" y="23987"/>
                </a:lnTo>
                <a:lnTo>
                  <a:pt x="49911" y="21122"/>
                </a:lnTo>
                <a:lnTo>
                  <a:pt x="55671" y="20147"/>
                </a:lnTo>
                <a:lnTo>
                  <a:pt x="68153" y="20147"/>
                </a:lnTo>
                <a:lnTo>
                  <a:pt x="72953" y="21122"/>
                </a:lnTo>
                <a:lnTo>
                  <a:pt x="77754" y="23987"/>
                </a:lnTo>
                <a:lnTo>
                  <a:pt x="82555" y="25907"/>
                </a:lnTo>
                <a:lnTo>
                  <a:pt x="86395" y="29748"/>
                </a:lnTo>
                <a:lnTo>
                  <a:pt x="90236" y="35509"/>
                </a:lnTo>
                <a:lnTo>
                  <a:pt x="93116" y="40309"/>
                </a:lnTo>
                <a:lnTo>
                  <a:pt x="95996" y="47030"/>
                </a:lnTo>
                <a:lnTo>
                  <a:pt x="96956" y="55671"/>
                </a:lnTo>
                <a:lnTo>
                  <a:pt x="98001" y="61132"/>
                </a:lnTo>
                <a:lnTo>
                  <a:pt x="99378" y="73326"/>
                </a:lnTo>
                <a:lnTo>
                  <a:pt x="99837" y="87355"/>
                </a:lnTo>
                <a:lnTo>
                  <a:pt x="95036" y="91196"/>
                </a:lnTo>
                <a:lnTo>
                  <a:pt x="89275" y="94076"/>
                </a:lnTo>
                <a:lnTo>
                  <a:pt x="82555" y="95981"/>
                </a:lnTo>
                <a:lnTo>
                  <a:pt x="74874" y="98877"/>
                </a:lnTo>
                <a:lnTo>
                  <a:pt x="68153" y="99822"/>
                </a:lnTo>
                <a:lnTo>
                  <a:pt x="54711" y="99822"/>
                </a:lnTo>
                <a:lnTo>
                  <a:pt x="48950" y="98877"/>
                </a:lnTo>
                <a:lnTo>
                  <a:pt x="44150" y="96956"/>
                </a:lnTo>
                <a:lnTo>
                  <a:pt x="40309" y="95036"/>
                </a:lnTo>
                <a:lnTo>
                  <a:pt x="42976" y="118306"/>
                </a:lnTo>
                <a:lnTo>
                  <a:pt x="56631" y="119039"/>
                </a:lnTo>
                <a:lnTo>
                  <a:pt x="66233" y="119039"/>
                </a:lnTo>
                <a:lnTo>
                  <a:pt x="74874" y="118064"/>
                </a:lnTo>
                <a:lnTo>
                  <a:pt x="81594" y="116159"/>
                </a:lnTo>
                <a:lnTo>
                  <a:pt x="89275" y="113263"/>
                </a:lnTo>
                <a:lnTo>
                  <a:pt x="95036" y="110383"/>
                </a:lnTo>
                <a:lnTo>
                  <a:pt x="100797" y="107502"/>
                </a:lnTo>
                <a:lnTo>
                  <a:pt x="100708" y="108386"/>
                </a:lnTo>
                <a:lnTo>
                  <a:pt x="99181" y="121582"/>
                </a:lnTo>
                <a:lnTo>
                  <a:pt x="96956" y="133426"/>
                </a:lnTo>
                <a:lnTo>
                  <a:pt x="95036" y="142067"/>
                </a:lnTo>
                <a:lnTo>
                  <a:pt x="91196" y="148788"/>
                </a:lnTo>
                <a:lnTo>
                  <a:pt x="87355" y="154548"/>
                </a:lnTo>
                <a:lnTo>
                  <a:pt x="82555" y="161269"/>
                </a:lnTo>
                <a:lnTo>
                  <a:pt x="76794" y="166070"/>
                </a:lnTo>
                <a:lnTo>
                  <a:pt x="70073" y="169910"/>
                </a:lnTo>
                <a:lnTo>
                  <a:pt x="63352" y="173751"/>
                </a:lnTo>
                <a:lnTo>
                  <a:pt x="55671" y="174711"/>
                </a:lnTo>
                <a:lnTo>
                  <a:pt x="36469" y="174711"/>
                </a:lnTo>
                <a:lnTo>
                  <a:pt x="32644" y="173751"/>
                </a:lnTo>
                <a:lnTo>
                  <a:pt x="27828" y="172791"/>
                </a:lnTo>
                <a:lnTo>
                  <a:pt x="24963" y="172791"/>
                </a:lnTo>
                <a:lnTo>
                  <a:pt x="22082" y="171830"/>
                </a:lnTo>
                <a:lnTo>
                  <a:pt x="19187" y="170870"/>
                </a:lnTo>
                <a:lnTo>
                  <a:pt x="16306" y="169910"/>
                </a:lnTo>
                <a:lnTo>
                  <a:pt x="14401" y="168950"/>
                </a:lnTo>
                <a:lnTo>
                  <a:pt x="12466" y="167990"/>
                </a:lnTo>
                <a:lnTo>
                  <a:pt x="8641" y="167990"/>
                </a:lnTo>
                <a:lnTo>
                  <a:pt x="7680" y="168950"/>
                </a:lnTo>
                <a:lnTo>
                  <a:pt x="6720" y="1689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/>
          <p:nvPr/>
        </p:nvSpPr>
        <p:spPr>
          <a:xfrm>
            <a:off x="4426656" y="1000064"/>
            <a:ext cx="15147" cy="41511"/>
          </a:xfrm>
          <a:custGeom>
            <a:avLst/>
            <a:gdLst/>
            <a:ahLst/>
            <a:cxnLst/>
            <a:rect l="l" t="t" r="r" b="b"/>
            <a:pathLst>
              <a:path w="15147" h="41511">
                <a:moveTo>
                  <a:pt x="12481" y="18242"/>
                </a:moveTo>
                <a:lnTo>
                  <a:pt x="8641" y="15361"/>
                </a:lnTo>
                <a:lnTo>
                  <a:pt x="5760" y="12481"/>
                </a:lnTo>
                <a:lnTo>
                  <a:pt x="2880" y="8641"/>
                </a:lnTo>
                <a:lnTo>
                  <a:pt x="975" y="4800"/>
                </a:lnTo>
                <a:lnTo>
                  <a:pt x="0" y="0"/>
                </a:lnTo>
                <a:lnTo>
                  <a:pt x="1920" y="38404"/>
                </a:lnTo>
                <a:lnTo>
                  <a:pt x="3422" y="38937"/>
                </a:lnTo>
                <a:lnTo>
                  <a:pt x="15147" y="41511"/>
                </a:lnTo>
                <a:lnTo>
                  <a:pt x="12481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/>
          <p:nvPr/>
        </p:nvSpPr>
        <p:spPr>
          <a:xfrm>
            <a:off x="4578339" y="1055735"/>
            <a:ext cx="10561" cy="58812"/>
          </a:xfrm>
          <a:custGeom>
            <a:avLst/>
            <a:gdLst/>
            <a:ahLst/>
            <a:cxnLst/>
            <a:rect l="l" t="t" r="r" b="b"/>
            <a:pathLst>
              <a:path w="10561" h="58812">
                <a:moveTo>
                  <a:pt x="10561" y="30723"/>
                </a:moveTo>
                <a:lnTo>
                  <a:pt x="6720" y="24963"/>
                </a:lnTo>
                <a:lnTo>
                  <a:pt x="6570" y="24609"/>
                </a:lnTo>
                <a:lnTo>
                  <a:pt x="2943" y="13707"/>
                </a:lnTo>
                <a:lnTo>
                  <a:pt x="0" y="0"/>
                </a:lnTo>
                <a:lnTo>
                  <a:pt x="5760" y="56647"/>
                </a:lnTo>
                <a:lnTo>
                  <a:pt x="9845" y="58812"/>
                </a:lnTo>
                <a:lnTo>
                  <a:pt x="10561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" name="object 80"/>
          <p:cNvSpPr/>
          <p:nvPr/>
        </p:nvSpPr>
        <p:spPr>
          <a:xfrm>
            <a:off x="4550496" y="923269"/>
            <a:ext cx="131521" cy="195833"/>
          </a:xfrm>
          <a:custGeom>
            <a:avLst/>
            <a:gdLst/>
            <a:ahLst/>
            <a:cxnLst/>
            <a:rect l="l" t="t" r="r" b="b"/>
            <a:pathLst>
              <a:path w="131521" h="195833">
                <a:moveTo>
                  <a:pt x="131521" y="96956"/>
                </a:moveTo>
                <a:lnTo>
                  <a:pt x="131091" y="79959"/>
                </a:lnTo>
                <a:lnTo>
                  <a:pt x="130137" y="67461"/>
                </a:lnTo>
                <a:lnTo>
                  <a:pt x="128640" y="55671"/>
                </a:lnTo>
                <a:lnTo>
                  <a:pt x="126738" y="48289"/>
                </a:lnTo>
                <a:lnTo>
                  <a:pt x="122945" y="35913"/>
                </a:lnTo>
                <a:lnTo>
                  <a:pt x="118079" y="24963"/>
                </a:lnTo>
                <a:lnTo>
                  <a:pt x="108051" y="13791"/>
                </a:lnTo>
                <a:lnTo>
                  <a:pt x="97917" y="6720"/>
                </a:lnTo>
                <a:lnTo>
                  <a:pt x="92809" y="4257"/>
                </a:lnTo>
                <a:lnTo>
                  <a:pt x="81031" y="998"/>
                </a:lnTo>
                <a:lnTo>
                  <a:pt x="67193" y="0"/>
                </a:lnTo>
                <a:lnTo>
                  <a:pt x="59223" y="410"/>
                </a:lnTo>
                <a:lnTo>
                  <a:pt x="46501" y="2999"/>
                </a:lnTo>
                <a:lnTo>
                  <a:pt x="35524" y="7680"/>
                </a:lnTo>
                <a:lnTo>
                  <a:pt x="22545" y="17333"/>
                </a:lnTo>
                <a:lnTo>
                  <a:pt x="14401" y="27828"/>
                </a:lnTo>
                <a:lnTo>
                  <a:pt x="11406" y="33641"/>
                </a:lnTo>
                <a:lnTo>
                  <a:pt x="6915" y="45120"/>
                </a:lnTo>
                <a:lnTo>
                  <a:pt x="3840" y="58552"/>
                </a:lnTo>
                <a:lnTo>
                  <a:pt x="3531" y="59828"/>
                </a:lnTo>
                <a:lnTo>
                  <a:pt x="1442" y="71612"/>
                </a:lnTo>
                <a:lnTo>
                  <a:pt x="328" y="84372"/>
                </a:lnTo>
                <a:lnTo>
                  <a:pt x="0" y="97917"/>
                </a:lnTo>
                <a:lnTo>
                  <a:pt x="28" y="102719"/>
                </a:lnTo>
                <a:lnTo>
                  <a:pt x="460" y="116228"/>
                </a:lnTo>
                <a:lnTo>
                  <a:pt x="1411" y="128601"/>
                </a:lnTo>
                <a:lnTo>
                  <a:pt x="2880" y="140147"/>
                </a:lnTo>
                <a:lnTo>
                  <a:pt x="4401" y="147541"/>
                </a:lnTo>
                <a:lnTo>
                  <a:pt x="8309" y="159914"/>
                </a:lnTo>
                <a:lnTo>
                  <a:pt x="13441" y="170870"/>
                </a:lnTo>
                <a:lnTo>
                  <a:pt x="22752" y="182042"/>
                </a:lnTo>
                <a:lnTo>
                  <a:pt x="33604" y="189113"/>
                </a:lnTo>
                <a:lnTo>
                  <a:pt x="27843" y="132466"/>
                </a:lnTo>
                <a:lnTo>
                  <a:pt x="27042" y="123582"/>
                </a:lnTo>
                <a:lnTo>
                  <a:pt x="26246" y="110895"/>
                </a:lnTo>
                <a:lnTo>
                  <a:pt x="25923" y="96956"/>
                </a:lnTo>
                <a:lnTo>
                  <a:pt x="25926" y="92303"/>
                </a:lnTo>
                <a:lnTo>
                  <a:pt x="26104" y="79147"/>
                </a:lnTo>
                <a:lnTo>
                  <a:pt x="26883" y="67193"/>
                </a:lnTo>
                <a:lnTo>
                  <a:pt x="28803" y="57591"/>
                </a:lnTo>
                <a:lnTo>
                  <a:pt x="30723" y="49910"/>
                </a:lnTo>
                <a:lnTo>
                  <a:pt x="33604" y="43190"/>
                </a:lnTo>
                <a:lnTo>
                  <a:pt x="36484" y="35509"/>
                </a:lnTo>
                <a:lnTo>
                  <a:pt x="40325" y="30708"/>
                </a:lnTo>
                <a:lnTo>
                  <a:pt x="46085" y="26868"/>
                </a:lnTo>
                <a:lnTo>
                  <a:pt x="50886" y="23027"/>
                </a:lnTo>
                <a:lnTo>
                  <a:pt x="57607" y="21122"/>
                </a:lnTo>
                <a:lnTo>
                  <a:pt x="74874" y="21122"/>
                </a:lnTo>
                <a:lnTo>
                  <a:pt x="78714" y="23027"/>
                </a:lnTo>
                <a:lnTo>
                  <a:pt x="82555" y="23987"/>
                </a:lnTo>
                <a:lnTo>
                  <a:pt x="85435" y="25907"/>
                </a:lnTo>
                <a:lnTo>
                  <a:pt x="89275" y="28788"/>
                </a:lnTo>
                <a:lnTo>
                  <a:pt x="92156" y="31668"/>
                </a:lnTo>
                <a:lnTo>
                  <a:pt x="94076" y="34549"/>
                </a:lnTo>
                <a:lnTo>
                  <a:pt x="95996" y="38389"/>
                </a:lnTo>
                <a:lnTo>
                  <a:pt x="98877" y="43190"/>
                </a:lnTo>
                <a:lnTo>
                  <a:pt x="99837" y="47990"/>
                </a:lnTo>
                <a:lnTo>
                  <a:pt x="101757" y="53751"/>
                </a:lnTo>
                <a:lnTo>
                  <a:pt x="102717" y="59512"/>
                </a:lnTo>
                <a:lnTo>
                  <a:pt x="103677" y="66233"/>
                </a:lnTo>
                <a:lnTo>
                  <a:pt x="104637" y="73914"/>
                </a:lnTo>
                <a:lnTo>
                  <a:pt x="105597" y="81594"/>
                </a:lnTo>
                <a:lnTo>
                  <a:pt x="105597" y="113263"/>
                </a:lnTo>
                <a:lnTo>
                  <a:pt x="104637" y="119984"/>
                </a:lnTo>
                <a:lnTo>
                  <a:pt x="104637" y="125745"/>
                </a:lnTo>
                <a:lnTo>
                  <a:pt x="103677" y="132466"/>
                </a:lnTo>
                <a:lnTo>
                  <a:pt x="102717" y="137266"/>
                </a:lnTo>
                <a:lnTo>
                  <a:pt x="101757" y="143027"/>
                </a:lnTo>
                <a:lnTo>
                  <a:pt x="99837" y="147827"/>
                </a:lnTo>
                <a:lnTo>
                  <a:pt x="97917" y="152628"/>
                </a:lnTo>
                <a:lnTo>
                  <a:pt x="95996" y="157429"/>
                </a:lnTo>
                <a:lnTo>
                  <a:pt x="93116" y="161269"/>
                </a:lnTo>
                <a:lnTo>
                  <a:pt x="90236" y="165110"/>
                </a:lnTo>
                <a:lnTo>
                  <a:pt x="87355" y="167990"/>
                </a:lnTo>
                <a:lnTo>
                  <a:pt x="83515" y="170870"/>
                </a:lnTo>
                <a:lnTo>
                  <a:pt x="79674" y="171830"/>
                </a:lnTo>
                <a:lnTo>
                  <a:pt x="75834" y="173751"/>
                </a:lnTo>
                <a:lnTo>
                  <a:pt x="71033" y="174711"/>
                </a:lnTo>
                <a:lnTo>
                  <a:pt x="57607" y="174711"/>
                </a:lnTo>
                <a:lnTo>
                  <a:pt x="51846" y="173751"/>
                </a:lnTo>
                <a:lnTo>
                  <a:pt x="47045" y="170870"/>
                </a:lnTo>
                <a:lnTo>
                  <a:pt x="42245" y="167990"/>
                </a:lnTo>
                <a:lnTo>
                  <a:pt x="38404" y="163189"/>
                </a:lnTo>
                <a:lnTo>
                  <a:pt x="37688" y="191278"/>
                </a:lnTo>
                <a:lnTo>
                  <a:pt x="49609" y="194761"/>
                </a:lnTo>
                <a:lnTo>
                  <a:pt x="63352" y="195833"/>
                </a:lnTo>
                <a:lnTo>
                  <a:pt x="72239" y="195339"/>
                </a:lnTo>
                <a:lnTo>
                  <a:pt x="85044" y="192728"/>
                </a:lnTo>
                <a:lnTo>
                  <a:pt x="95996" y="188153"/>
                </a:lnTo>
                <a:lnTo>
                  <a:pt x="98759" y="186511"/>
                </a:lnTo>
                <a:lnTo>
                  <a:pt x="108602" y="178393"/>
                </a:lnTo>
                <a:lnTo>
                  <a:pt x="116159" y="167990"/>
                </a:lnTo>
                <a:lnTo>
                  <a:pt x="119769" y="161964"/>
                </a:lnTo>
                <a:lnTo>
                  <a:pt x="124588" y="150576"/>
                </a:lnTo>
                <a:lnTo>
                  <a:pt x="127680" y="137266"/>
                </a:lnTo>
                <a:lnTo>
                  <a:pt x="130150" y="123165"/>
                </a:lnTo>
                <a:lnTo>
                  <a:pt x="131208" y="110646"/>
                </a:lnTo>
                <a:lnTo>
                  <a:pt x="131521" y="969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" name="object 81"/>
          <p:cNvSpPr/>
          <p:nvPr/>
        </p:nvSpPr>
        <p:spPr>
          <a:xfrm>
            <a:off x="6505956" y="4439640"/>
            <a:ext cx="28803" cy="50871"/>
          </a:xfrm>
          <a:custGeom>
            <a:avLst/>
            <a:gdLst/>
            <a:ahLst/>
            <a:cxnLst/>
            <a:rect l="l" t="t" r="r" b="b"/>
            <a:pathLst>
              <a:path w="28803" h="50871">
                <a:moveTo>
                  <a:pt x="11521" y="0"/>
                </a:moveTo>
                <a:lnTo>
                  <a:pt x="1920" y="19202"/>
                </a:lnTo>
                <a:lnTo>
                  <a:pt x="5760" y="20147"/>
                </a:lnTo>
                <a:lnTo>
                  <a:pt x="9601" y="20147"/>
                </a:lnTo>
                <a:lnTo>
                  <a:pt x="12481" y="21107"/>
                </a:lnTo>
                <a:lnTo>
                  <a:pt x="15361" y="23042"/>
                </a:lnTo>
                <a:lnTo>
                  <a:pt x="18242" y="24947"/>
                </a:lnTo>
                <a:lnTo>
                  <a:pt x="20162" y="27828"/>
                </a:lnTo>
                <a:lnTo>
                  <a:pt x="22082" y="30708"/>
                </a:lnTo>
                <a:lnTo>
                  <a:pt x="23042" y="32628"/>
                </a:lnTo>
                <a:lnTo>
                  <a:pt x="23042" y="39349"/>
                </a:lnTo>
                <a:lnTo>
                  <a:pt x="22082" y="42230"/>
                </a:lnTo>
                <a:lnTo>
                  <a:pt x="20162" y="44150"/>
                </a:lnTo>
                <a:lnTo>
                  <a:pt x="18242" y="46070"/>
                </a:lnTo>
                <a:lnTo>
                  <a:pt x="15361" y="47030"/>
                </a:lnTo>
                <a:lnTo>
                  <a:pt x="8641" y="47030"/>
                </a:lnTo>
                <a:lnTo>
                  <a:pt x="6720" y="45110"/>
                </a:lnTo>
                <a:lnTo>
                  <a:pt x="5760" y="44150"/>
                </a:lnTo>
                <a:lnTo>
                  <a:pt x="4800" y="44150"/>
                </a:lnTo>
                <a:lnTo>
                  <a:pt x="3840" y="43190"/>
                </a:lnTo>
                <a:lnTo>
                  <a:pt x="1920" y="43190"/>
                </a:lnTo>
                <a:lnTo>
                  <a:pt x="960" y="44150"/>
                </a:lnTo>
                <a:lnTo>
                  <a:pt x="0" y="45110"/>
                </a:lnTo>
                <a:lnTo>
                  <a:pt x="0" y="47030"/>
                </a:lnTo>
                <a:lnTo>
                  <a:pt x="960" y="47990"/>
                </a:lnTo>
                <a:lnTo>
                  <a:pt x="1920" y="49911"/>
                </a:lnTo>
                <a:lnTo>
                  <a:pt x="2880" y="50871"/>
                </a:lnTo>
                <a:lnTo>
                  <a:pt x="11521" y="50871"/>
                </a:lnTo>
                <a:lnTo>
                  <a:pt x="14401" y="49911"/>
                </a:lnTo>
                <a:lnTo>
                  <a:pt x="17282" y="48950"/>
                </a:lnTo>
                <a:lnTo>
                  <a:pt x="19202" y="47990"/>
                </a:lnTo>
                <a:lnTo>
                  <a:pt x="21122" y="47030"/>
                </a:lnTo>
                <a:lnTo>
                  <a:pt x="22082" y="45110"/>
                </a:lnTo>
                <a:lnTo>
                  <a:pt x="24002" y="43190"/>
                </a:lnTo>
                <a:lnTo>
                  <a:pt x="25923" y="41269"/>
                </a:lnTo>
                <a:lnTo>
                  <a:pt x="26883" y="39349"/>
                </a:lnTo>
                <a:lnTo>
                  <a:pt x="27843" y="37429"/>
                </a:lnTo>
                <a:lnTo>
                  <a:pt x="27843" y="27828"/>
                </a:lnTo>
                <a:lnTo>
                  <a:pt x="26883" y="23987"/>
                </a:lnTo>
                <a:lnTo>
                  <a:pt x="23042" y="20147"/>
                </a:lnTo>
                <a:lnTo>
                  <a:pt x="19202" y="16322"/>
                </a:lnTo>
                <a:lnTo>
                  <a:pt x="14401" y="14386"/>
                </a:lnTo>
                <a:lnTo>
                  <a:pt x="7680" y="13426"/>
                </a:lnTo>
                <a:lnTo>
                  <a:pt x="11521" y="6705"/>
                </a:lnTo>
                <a:lnTo>
                  <a:pt x="25923" y="6705"/>
                </a:lnTo>
                <a:lnTo>
                  <a:pt x="28803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" name="object 82"/>
          <p:cNvSpPr/>
          <p:nvPr/>
        </p:nvSpPr>
        <p:spPr>
          <a:xfrm>
            <a:off x="1665313" y="1582765"/>
            <a:ext cx="0" cy="1688104"/>
          </a:xfrm>
          <a:custGeom>
            <a:avLst/>
            <a:gdLst/>
            <a:ahLst/>
            <a:cxnLst/>
            <a:rect l="l" t="t" r="r" b="b"/>
            <a:pathLst>
              <a:path w="0" h="1688104">
                <a:moveTo>
                  <a:pt x="0" y="0"/>
                </a:moveTo>
                <a:lnTo>
                  <a:pt x="0" y="1688104"/>
                </a:lnTo>
              </a:path>
            </a:pathLst>
          </a:custGeom>
          <a:ln w="799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/>
          <p:nvPr/>
        </p:nvSpPr>
        <p:spPr>
          <a:xfrm>
            <a:off x="1631228" y="3248794"/>
            <a:ext cx="34564" cy="0"/>
          </a:xfrm>
          <a:custGeom>
            <a:avLst/>
            <a:gdLst/>
            <a:ahLst/>
            <a:cxnLst/>
            <a:rect l="l" t="t" r="r" b="b"/>
            <a:pathLst>
              <a:path w="34564" h="0">
                <a:moveTo>
                  <a:pt x="0" y="0"/>
                </a:moveTo>
                <a:lnTo>
                  <a:pt x="34564" y="0"/>
                </a:lnTo>
              </a:path>
            </a:pathLst>
          </a:custGeom>
          <a:ln w="79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/>
          <p:nvPr/>
        </p:nvSpPr>
        <p:spPr>
          <a:xfrm>
            <a:off x="1631228" y="2970885"/>
            <a:ext cx="34564" cy="0"/>
          </a:xfrm>
          <a:custGeom>
            <a:avLst/>
            <a:gdLst/>
            <a:ahLst/>
            <a:cxnLst/>
            <a:rect l="l" t="t" r="r" b="b"/>
            <a:pathLst>
              <a:path w="34564" h="0">
                <a:moveTo>
                  <a:pt x="0" y="0"/>
                </a:moveTo>
                <a:lnTo>
                  <a:pt x="34564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1631228" y="2693449"/>
            <a:ext cx="34564" cy="0"/>
          </a:xfrm>
          <a:custGeom>
            <a:avLst/>
            <a:gdLst/>
            <a:ahLst/>
            <a:cxnLst/>
            <a:rect l="l" t="t" r="r" b="b"/>
            <a:pathLst>
              <a:path w="34564" h="0">
                <a:moveTo>
                  <a:pt x="0" y="0"/>
                </a:moveTo>
                <a:lnTo>
                  <a:pt x="34564" y="0"/>
                </a:lnTo>
              </a:path>
            </a:pathLst>
          </a:custGeom>
          <a:ln w="89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1631228" y="2416012"/>
            <a:ext cx="34564" cy="0"/>
          </a:xfrm>
          <a:custGeom>
            <a:avLst/>
            <a:gdLst/>
            <a:ahLst/>
            <a:cxnLst/>
            <a:rect l="l" t="t" r="r" b="b"/>
            <a:pathLst>
              <a:path w="34564" h="0">
                <a:moveTo>
                  <a:pt x="0" y="0"/>
                </a:moveTo>
                <a:lnTo>
                  <a:pt x="34564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1631228" y="2138103"/>
            <a:ext cx="34564" cy="0"/>
          </a:xfrm>
          <a:custGeom>
            <a:avLst/>
            <a:gdLst/>
            <a:ahLst/>
            <a:cxnLst/>
            <a:rect l="l" t="t" r="r" b="b"/>
            <a:pathLst>
              <a:path w="34564" h="0">
                <a:moveTo>
                  <a:pt x="0" y="0"/>
                </a:moveTo>
                <a:lnTo>
                  <a:pt x="34564" y="0"/>
                </a:lnTo>
              </a:path>
            </a:pathLst>
          </a:custGeom>
          <a:ln w="79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1631228" y="1860194"/>
            <a:ext cx="34564" cy="0"/>
          </a:xfrm>
          <a:custGeom>
            <a:avLst/>
            <a:gdLst/>
            <a:ahLst/>
            <a:cxnLst/>
            <a:rect l="l" t="t" r="r" b="b"/>
            <a:pathLst>
              <a:path w="34564" h="0">
                <a:moveTo>
                  <a:pt x="0" y="0"/>
                </a:moveTo>
                <a:lnTo>
                  <a:pt x="34564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1631228" y="1582285"/>
            <a:ext cx="34564" cy="0"/>
          </a:xfrm>
          <a:custGeom>
            <a:avLst/>
            <a:gdLst/>
            <a:ahLst/>
            <a:cxnLst/>
            <a:rect l="l" t="t" r="r" b="b"/>
            <a:pathLst>
              <a:path w="34564" h="0">
                <a:moveTo>
                  <a:pt x="0" y="0"/>
                </a:moveTo>
                <a:lnTo>
                  <a:pt x="34564" y="0"/>
                </a:lnTo>
              </a:path>
            </a:pathLst>
          </a:custGeom>
          <a:ln w="79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1665792" y="3248794"/>
            <a:ext cx="1938177" cy="0"/>
          </a:xfrm>
          <a:custGeom>
            <a:avLst/>
            <a:gdLst/>
            <a:ahLst/>
            <a:cxnLst/>
            <a:rect l="l" t="t" r="r" b="b"/>
            <a:pathLst>
              <a:path w="1938177" h="0">
                <a:moveTo>
                  <a:pt x="0" y="0"/>
                </a:moveTo>
                <a:lnTo>
                  <a:pt x="1938177" y="0"/>
                </a:lnTo>
              </a:path>
            </a:pathLst>
          </a:custGeom>
          <a:ln w="799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1701302" y="3267509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3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1739706" y="3267509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3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1779056" y="3267509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3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1817461" y="3267509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3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1856826" y="3267509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3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1895215" y="3267509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3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1933620" y="3267509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3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1972025" y="3267509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3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2011375" y="3267509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3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2049780" y="3267509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3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2089129" y="3267509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3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2127534" y="3267509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3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2165924" y="3267509"/>
            <a:ext cx="6736" cy="0"/>
          </a:xfrm>
          <a:custGeom>
            <a:avLst/>
            <a:gdLst/>
            <a:ahLst/>
            <a:cxnLst/>
            <a:rect l="l" t="t" r="r" b="b"/>
            <a:pathLst>
              <a:path w="6736" h="0">
                <a:moveTo>
                  <a:pt x="0" y="0"/>
                </a:moveTo>
                <a:lnTo>
                  <a:pt x="6736" y="0"/>
                </a:lnTo>
              </a:path>
            </a:pathLst>
          </a:custGeom>
          <a:ln w="3773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2205288" y="3267509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3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2244653" y="3267509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3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2283043" y="3267509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3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2321448" y="3267509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3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2359853" y="3267509"/>
            <a:ext cx="6705" cy="0"/>
          </a:xfrm>
          <a:custGeom>
            <a:avLst/>
            <a:gdLst/>
            <a:ahLst/>
            <a:cxnLst/>
            <a:rect l="l" t="t" r="r" b="b"/>
            <a:pathLst>
              <a:path w="6705" h="0">
                <a:moveTo>
                  <a:pt x="0" y="0"/>
                </a:moveTo>
                <a:lnTo>
                  <a:pt x="6705" y="0"/>
                </a:lnTo>
              </a:path>
            </a:pathLst>
          </a:custGeom>
          <a:ln w="3773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2398242" y="3267509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3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2437607" y="3267509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3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2476957" y="3267509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3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2515362" y="3267509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3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2553766" y="3267509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3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2592156" y="3267509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3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2632481" y="3267509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3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2670870" y="3267509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3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2709275" y="3267509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3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2747680" y="3267509"/>
            <a:ext cx="6705" cy="0"/>
          </a:xfrm>
          <a:custGeom>
            <a:avLst/>
            <a:gdLst/>
            <a:ahLst/>
            <a:cxnLst/>
            <a:rect l="l" t="t" r="r" b="b"/>
            <a:pathLst>
              <a:path w="6705" h="0">
                <a:moveTo>
                  <a:pt x="0" y="0"/>
                </a:moveTo>
                <a:lnTo>
                  <a:pt x="6705" y="0"/>
                </a:lnTo>
              </a:path>
            </a:pathLst>
          </a:custGeom>
          <a:ln w="3773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2786070" y="3267509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3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2824474" y="3267509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3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2864799" y="3267509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3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2903189" y="3267509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3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2941594" y="3267509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3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2979983" y="3267509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3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3019348" y="3267509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3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3057738" y="3267509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3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3097103" y="3267509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3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3135508" y="3267509"/>
            <a:ext cx="6705" cy="0"/>
          </a:xfrm>
          <a:custGeom>
            <a:avLst/>
            <a:gdLst/>
            <a:ahLst/>
            <a:cxnLst/>
            <a:rect l="l" t="t" r="r" b="b"/>
            <a:pathLst>
              <a:path w="6705" h="0">
                <a:moveTo>
                  <a:pt x="0" y="0"/>
                </a:moveTo>
                <a:lnTo>
                  <a:pt x="6705" y="0"/>
                </a:lnTo>
              </a:path>
            </a:pathLst>
          </a:custGeom>
          <a:ln w="3773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3173897" y="3267509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3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3212302" y="3267509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3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3251652" y="3267509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3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3291017" y="3267509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3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3329421" y="3267509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3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3367811" y="3267509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3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3407176" y="3267509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3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3445581" y="3267509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3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3483970" y="3267509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3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3523335" y="3267509"/>
            <a:ext cx="6705" cy="0"/>
          </a:xfrm>
          <a:custGeom>
            <a:avLst/>
            <a:gdLst/>
            <a:ahLst/>
            <a:cxnLst/>
            <a:rect l="l" t="t" r="r" b="b"/>
            <a:pathLst>
              <a:path w="6705" h="0">
                <a:moveTo>
                  <a:pt x="0" y="0"/>
                </a:moveTo>
                <a:lnTo>
                  <a:pt x="6705" y="0"/>
                </a:lnTo>
              </a:path>
            </a:pathLst>
          </a:custGeom>
          <a:ln w="3773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3561725" y="3267509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3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3600129" y="3267509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3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1673458" y="1673961"/>
            <a:ext cx="1922830" cy="1552270"/>
          </a:xfrm>
          <a:custGeom>
            <a:avLst/>
            <a:gdLst/>
            <a:ahLst/>
            <a:cxnLst/>
            <a:rect l="l" t="t" r="r" b="b"/>
            <a:pathLst>
              <a:path w="1922830" h="1552270">
                <a:moveTo>
                  <a:pt x="1669404" y="1412107"/>
                </a:moveTo>
                <a:lnTo>
                  <a:pt x="1636760" y="1327632"/>
                </a:lnTo>
                <a:lnTo>
                  <a:pt x="1632889" y="1326310"/>
                </a:lnTo>
                <a:lnTo>
                  <a:pt x="1669404" y="1412107"/>
                </a:lnTo>
                <a:close/>
              </a:path>
              <a:path w="1922830" h="1552270">
                <a:moveTo>
                  <a:pt x="1283482" y="1231635"/>
                </a:moveTo>
                <a:lnTo>
                  <a:pt x="1319006" y="346542"/>
                </a:lnTo>
                <a:lnTo>
                  <a:pt x="1280790" y="1234934"/>
                </a:lnTo>
                <a:lnTo>
                  <a:pt x="1283482" y="1231635"/>
                </a:lnTo>
                <a:close/>
              </a:path>
              <a:path w="1922830" h="1552270">
                <a:moveTo>
                  <a:pt x="855344" y="933084"/>
                </a:moveTo>
                <a:lnTo>
                  <a:pt x="825581" y="864930"/>
                </a:lnTo>
                <a:lnTo>
                  <a:pt x="819859" y="864787"/>
                </a:lnTo>
                <a:lnTo>
                  <a:pt x="855344" y="933084"/>
                </a:lnTo>
                <a:close/>
              </a:path>
              <a:path w="1922830" h="1552270">
                <a:moveTo>
                  <a:pt x="396183" y="340966"/>
                </a:moveTo>
                <a:lnTo>
                  <a:pt x="389763" y="288950"/>
                </a:lnTo>
                <a:lnTo>
                  <a:pt x="371520" y="437738"/>
                </a:lnTo>
                <a:lnTo>
                  <a:pt x="396183" y="340966"/>
                </a:lnTo>
                <a:close/>
              </a:path>
              <a:path w="1922830" h="1552270">
                <a:moveTo>
                  <a:pt x="200649" y="648934"/>
                </a:moveTo>
                <a:lnTo>
                  <a:pt x="234238" y="262067"/>
                </a:lnTo>
                <a:lnTo>
                  <a:pt x="196427" y="651468"/>
                </a:lnTo>
                <a:lnTo>
                  <a:pt x="200649" y="648934"/>
                </a:lnTo>
                <a:close/>
              </a:path>
              <a:path w="1922830" h="1552270">
                <a:moveTo>
                  <a:pt x="156484" y="681578"/>
                </a:moveTo>
                <a:lnTo>
                  <a:pt x="119999" y="88315"/>
                </a:lnTo>
                <a:lnTo>
                  <a:pt x="118185" y="85161"/>
                </a:lnTo>
                <a:lnTo>
                  <a:pt x="156484" y="681578"/>
                </a:lnTo>
                <a:close/>
              </a:path>
              <a:path w="1922830" h="1552270">
                <a:moveTo>
                  <a:pt x="90251" y="0"/>
                </a:moveTo>
                <a:lnTo>
                  <a:pt x="86410" y="960"/>
                </a:lnTo>
                <a:lnTo>
                  <a:pt x="81610" y="2880"/>
                </a:lnTo>
                <a:lnTo>
                  <a:pt x="78729" y="6720"/>
                </a:lnTo>
                <a:lnTo>
                  <a:pt x="78729" y="11521"/>
                </a:lnTo>
                <a:lnTo>
                  <a:pt x="79689" y="18242"/>
                </a:lnTo>
                <a:lnTo>
                  <a:pt x="98892" y="12481"/>
                </a:lnTo>
                <a:lnTo>
                  <a:pt x="118079" y="83515"/>
                </a:lnTo>
                <a:lnTo>
                  <a:pt x="137281" y="76794"/>
                </a:lnTo>
                <a:lnTo>
                  <a:pt x="97917" y="5760"/>
                </a:lnTo>
                <a:lnTo>
                  <a:pt x="95051" y="1920"/>
                </a:lnTo>
                <a:lnTo>
                  <a:pt x="90251" y="0"/>
                </a:lnTo>
                <a:close/>
              </a:path>
              <a:path w="1922830" h="1552270">
                <a:moveTo>
                  <a:pt x="59527" y="667176"/>
                </a:moveTo>
                <a:lnTo>
                  <a:pt x="39364" y="671977"/>
                </a:lnTo>
                <a:lnTo>
                  <a:pt x="41285" y="677738"/>
                </a:lnTo>
                <a:lnTo>
                  <a:pt x="43205" y="681578"/>
                </a:lnTo>
                <a:lnTo>
                  <a:pt x="48006" y="684458"/>
                </a:lnTo>
                <a:lnTo>
                  <a:pt x="51846" y="683498"/>
                </a:lnTo>
                <a:lnTo>
                  <a:pt x="56647" y="682538"/>
                </a:lnTo>
                <a:lnTo>
                  <a:pt x="60487" y="678698"/>
                </a:lnTo>
                <a:lnTo>
                  <a:pt x="60487" y="673897"/>
                </a:lnTo>
                <a:lnTo>
                  <a:pt x="59527" y="667176"/>
                </a:lnTo>
                <a:close/>
              </a:path>
              <a:path w="1922830" h="1552270">
                <a:moveTo>
                  <a:pt x="162245" y="671977"/>
                </a:moveTo>
                <a:lnTo>
                  <a:pt x="156484" y="681578"/>
                </a:lnTo>
                <a:lnTo>
                  <a:pt x="157444" y="685419"/>
                </a:lnTo>
                <a:lnTo>
                  <a:pt x="159364" y="689259"/>
                </a:lnTo>
                <a:lnTo>
                  <a:pt x="162245" y="691179"/>
                </a:lnTo>
                <a:lnTo>
                  <a:pt x="165125" y="693099"/>
                </a:lnTo>
                <a:lnTo>
                  <a:pt x="168965" y="693099"/>
                </a:lnTo>
                <a:lnTo>
                  <a:pt x="171846" y="691179"/>
                </a:lnTo>
                <a:lnTo>
                  <a:pt x="210235" y="669096"/>
                </a:lnTo>
                <a:lnTo>
                  <a:pt x="195833" y="657575"/>
                </a:lnTo>
                <a:lnTo>
                  <a:pt x="176646" y="680618"/>
                </a:lnTo>
                <a:lnTo>
                  <a:pt x="162245" y="671977"/>
                </a:lnTo>
                <a:close/>
              </a:path>
              <a:path w="1922830" h="1552270">
                <a:moveTo>
                  <a:pt x="396183" y="340966"/>
                </a:moveTo>
                <a:lnTo>
                  <a:pt x="428152" y="599983"/>
                </a:lnTo>
                <a:lnTo>
                  <a:pt x="408950" y="290870"/>
                </a:lnTo>
                <a:lnTo>
                  <a:pt x="405109" y="276468"/>
                </a:lnTo>
                <a:lnTo>
                  <a:pt x="395508" y="276468"/>
                </a:lnTo>
                <a:lnTo>
                  <a:pt x="390723" y="279349"/>
                </a:lnTo>
                <a:lnTo>
                  <a:pt x="389763" y="284149"/>
                </a:lnTo>
                <a:lnTo>
                  <a:pt x="351358" y="433898"/>
                </a:lnTo>
                <a:lnTo>
                  <a:pt x="326344" y="604704"/>
                </a:lnTo>
                <a:lnTo>
                  <a:pt x="292806" y="33604"/>
                </a:lnTo>
                <a:lnTo>
                  <a:pt x="292806" y="36484"/>
                </a:lnTo>
                <a:lnTo>
                  <a:pt x="272643" y="34549"/>
                </a:lnTo>
                <a:lnTo>
                  <a:pt x="272643" y="32644"/>
                </a:lnTo>
                <a:lnTo>
                  <a:pt x="234238" y="262067"/>
                </a:lnTo>
                <a:lnTo>
                  <a:pt x="200649" y="648934"/>
                </a:lnTo>
                <a:lnTo>
                  <a:pt x="196427" y="651468"/>
                </a:lnTo>
                <a:lnTo>
                  <a:pt x="175579" y="663976"/>
                </a:lnTo>
                <a:lnTo>
                  <a:pt x="138242" y="81594"/>
                </a:lnTo>
                <a:lnTo>
                  <a:pt x="138242" y="78714"/>
                </a:lnTo>
                <a:lnTo>
                  <a:pt x="137281" y="76794"/>
                </a:lnTo>
                <a:lnTo>
                  <a:pt x="118079" y="83515"/>
                </a:lnTo>
                <a:lnTo>
                  <a:pt x="98892" y="12481"/>
                </a:lnTo>
                <a:lnTo>
                  <a:pt x="79689" y="18242"/>
                </a:lnTo>
                <a:lnTo>
                  <a:pt x="78729" y="11521"/>
                </a:lnTo>
                <a:lnTo>
                  <a:pt x="41885" y="629693"/>
                </a:lnTo>
                <a:lnTo>
                  <a:pt x="21122" y="585581"/>
                </a:lnTo>
                <a:lnTo>
                  <a:pt x="18242" y="580781"/>
                </a:lnTo>
                <a:lnTo>
                  <a:pt x="11536" y="577900"/>
                </a:lnTo>
                <a:lnTo>
                  <a:pt x="6720" y="580781"/>
                </a:lnTo>
                <a:lnTo>
                  <a:pt x="1935" y="584621"/>
                </a:lnTo>
                <a:lnTo>
                  <a:pt x="0" y="590382"/>
                </a:lnTo>
                <a:lnTo>
                  <a:pt x="1935" y="596143"/>
                </a:lnTo>
                <a:lnTo>
                  <a:pt x="41285" y="677738"/>
                </a:lnTo>
                <a:lnTo>
                  <a:pt x="39364" y="671977"/>
                </a:lnTo>
                <a:lnTo>
                  <a:pt x="59527" y="667176"/>
                </a:lnTo>
                <a:lnTo>
                  <a:pt x="60487" y="673897"/>
                </a:lnTo>
                <a:lnTo>
                  <a:pt x="96827" y="48034"/>
                </a:lnTo>
                <a:lnTo>
                  <a:pt x="118185" y="85161"/>
                </a:lnTo>
                <a:lnTo>
                  <a:pt x="119999" y="88315"/>
                </a:lnTo>
                <a:lnTo>
                  <a:pt x="156484" y="681578"/>
                </a:lnTo>
                <a:lnTo>
                  <a:pt x="162245" y="671977"/>
                </a:lnTo>
                <a:lnTo>
                  <a:pt x="176646" y="680618"/>
                </a:lnTo>
                <a:lnTo>
                  <a:pt x="195833" y="657575"/>
                </a:lnTo>
                <a:lnTo>
                  <a:pt x="210235" y="669096"/>
                </a:lnTo>
                <a:lnTo>
                  <a:pt x="213116" y="667176"/>
                </a:lnTo>
                <a:lnTo>
                  <a:pt x="215051" y="664296"/>
                </a:lnTo>
                <a:lnTo>
                  <a:pt x="215051" y="660455"/>
                </a:lnTo>
                <a:lnTo>
                  <a:pt x="254401" y="263987"/>
                </a:lnTo>
                <a:lnTo>
                  <a:pt x="277926" y="124631"/>
                </a:lnTo>
                <a:lnTo>
                  <a:pt x="311993" y="705581"/>
                </a:lnTo>
                <a:lnTo>
                  <a:pt x="312968" y="710382"/>
                </a:lnTo>
                <a:lnTo>
                  <a:pt x="311993" y="702701"/>
                </a:lnTo>
                <a:lnTo>
                  <a:pt x="332155" y="703661"/>
                </a:lnTo>
                <a:lnTo>
                  <a:pt x="371520" y="437738"/>
                </a:lnTo>
                <a:lnTo>
                  <a:pt x="389763" y="288950"/>
                </a:lnTo>
                <a:lnTo>
                  <a:pt x="396183" y="340966"/>
                </a:lnTo>
                <a:close/>
              </a:path>
              <a:path w="1922830" h="1552270">
                <a:moveTo>
                  <a:pt x="292806" y="36484"/>
                </a:moveTo>
                <a:lnTo>
                  <a:pt x="292806" y="27843"/>
                </a:lnTo>
                <a:lnTo>
                  <a:pt x="288965" y="24002"/>
                </a:lnTo>
                <a:lnTo>
                  <a:pt x="283204" y="23042"/>
                </a:lnTo>
                <a:lnTo>
                  <a:pt x="278404" y="23042"/>
                </a:lnTo>
                <a:lnTo>
                  <a:pt x="273603" y="26883"/>
                </a:lnTo>
                <a:lnTo>
                  <a:pt x="272643" y="32644"/>
                </a:lnTo>
                <a:lnTo>
                  <a:pt x="272643" y="34549"/>
                </a:lnTo>
                <a:lnTo>
                  <a:pt x="292806" y="36484"/>
                </a:lnTo>
                <a:close/>
              </a:path>
              <a:path w="1922830" h="1552270">
                <a:moveTo>
                  <a:pt x="405109" y="276468"/>
                </a:moveTo>
                <a:lnTo>
                  <a:pt x="408950" y="290870"/>
                </a:lnTo>
                <a:lnTo>
                  <a:pt x="428152" y="599983"/>
                </a:lnTo>
                <a:lnTo>
                  <a:pt x="428152" y="605744"/>
                </a:lnTo>
                <a:lnTo>
                  <a:pt x="432953" y="609584"/>
                </a:lnTo>
                <a:lnTo>
                  <a:pt x="428152" y="595182"/>
                </a:lnTo>
                <a:lnTo>
                  <a:pt x="448315" y="597103"/>
                </a:lnTo>
                <a:lnTo>
                  <a:pt x="466557" y="452140"/>
                </a:lnTo>
                <a:lnTo>
                  <a:pt x="477614" y="486688"/>
                </a:lnTo>
                <a:lnTo>
                  <a:pt x="504962" y="572140"/>
                </a:lnTo>
                <a:lnTo>
                  <a:pt x="486719" y="451180"/>
                </a:lnTo>
                <a:lnTo>
                  <a:pt x="466557" y="445434"/>
                </a:lnTo>
                <a:lnTo>
                  <a:pt x="441602" y="542739"/>
                </a:lnTo>
                <a:lnTo>
                  <a:pt x="409910" y="286070"/>
                </a:lnTo>
                <a:lnTo>
                  <a:pt x="408950" y="280309"/>
                </a:lnTo>
                <a:lnTo>
                  <a:pt x="405109" y="276468"/>
                </a:lnTo>
                <a:close/>
              </a:path>
              <a:path w="1922830" h="1552270">
                <a:moveTo>
                  <a:pt x="332155" y="703661"/>
                </a:moveTo>
                <a:lnTo>
                  <a:pt x="311993" y="702701"/>
                </a:lnTo>
                <a:lnTo>
                  <a:pt x="312968" y="710382"/>
                </a:lnTo>
                <a:lnTo>
                  <a:pt x="316809" y="715182"/>
                </a:lnTo>
                <a:lnTo>
                  <a:pt x="321594" y="716127"/>
                </a:lnTo>
                <a:lnTo>
                  <a:pt x="327355" y="716127"/>
                </a:lnTo>
                <a:lnTo>
                  <a:pt x="331195" y="712302"/>
                </a:lnTo>
                <a:lnTo>
                  <a:pt x="332155" y="706541"/>
                </a:lnTo>
                <a:lnTo>
                  <a:pt x="371520" y="437738"/>
                </a:lnTo>
                <a:lnTo>
                  <a:pt x="332155" y="703661"/>
                </a:lnTo>
                <a:close/>
              </a:path>
              <a:path w="1922830" h="1552270">
                <a:moveTo>
                  <a:pt x="448315" y="597103"/>
                </a:moveTo>
                <a:lnTo>
                  <a:pt x="428152" y="595182"/>
                </a:lnTo>
                <a:lnTo>
                  <a:pt x="432953" y="609584"/>
                </a:lnTo>
                <a:lnTo>
                  <a:pt x="442554" y="609584"/>
                </a:lnTo>
                <a:lnTo>
                  <a:pt x="446394" y="606704"/>
                </a:lnTo>
                <a:lnTo>
                  <a:pt x="448315" y="600943"/>
                </a:lnTo>
                <a:lnTo>
                  <a:pt x="477614" y="486688"/>
                </a:lnTo>
                <a:lnTo>
                  <a:pt x="466557" y="452140"/>
                </a:lnTo>
                <a:lnTo>
                  <a:pt x="448315" y="597103"/>
                </a:lnTo>
                <a:close/>
              </a:path>
              <a:path w="1922830" h="1552270">
                <a:moveTo>
                  <a:pt x="525109" y="567339"/>
                </a:moveTo>
                <a:lnTo>
                  <a:pt x="525109" y="565419"/>
                </a:lnTo>
                <a:lnTo>
                  <a:pt x="486719" y="444459"/>
                </a:lnTo>
                <a:lnTo>
                  <a:pt x="484799" y="439658"/>
                </a:lnTo>
                <a:lnTo>
                  <a:pt x="480959" y="436778"/>
                </a:lnTo>
                <a:lnTo>
                  <a:pt x="472318" y="436778"/>
                </a:lnTo>
                <a:lnTo>
                  <a:pt x="467517" y="439658"/>
                </a:lnTo>
                <a:lnTo>
                  <a:pt x="466557" y="445434"/>
                </a:lnTo>
                <a:lnTo>
                  <a:pt x="486719" y="451180"/>
                </a:lnTo>
                <a:lnTo>
                  <a:pt x="504962" y="572140"/>
                </a:lnTo>
                <a:lnTo>
                  <a:pt x="504962" y="571179"/>
                </a:lnTo>
                <a:lnTo>
                  <a:pt x="544311" y="829406"/>
                </a:lnTo>
                <a:lnTo>
                  <a:pt x="545271" y="835167"/>
                </a:lnTo>
                <a:lnTo>
                  <a:pt x="545271" y="825566"/>
                </a:lnTo>
                <a:lnTo>
                  <a:pt x="564474" y="826541"/>
                </a:lnTo>
                <a:lnTo>
                  <a:pt x="583661" y="650854"/>
                </a:lnTo>
                <a:lnTo>
                  <a:pt x="593322" y="695528"/>
                </a:lnTo>
                <a:lnTo>
                  <a:pt x="602879" y="650854"/>
                </a:lnTo>
                <a:lnTo>
                  <a:pt x="583661" y="645109"/>
                </a:lnTo>
                <a:lnTo>
                  <a:pt x="556389" y="773306"/>
                </a:lnTo>
                <a:lnTo>
                  <a:pt x="525109" y="567339"/>
                </a:lnTo>
                <a:close/>
              </a:path>
              <a:path w="1922830" h="1552270">
                <a:moveTo>
                  <a:pt x="564474" y="826541"/>
                </a:moveTo>
                <a:lnTo>
                  <a:pt x="545271" y="825566"/>
                </a:lnTo>
                <a:lnTo>
                  <a:pt x="545271" y="835167"/>
                </a:lnTo>
                <a:lnTo>
                  <a:pt x="549112" y="839007"/>
                </a:lnTo>
                <a:lnTo>
                  <a:pt x="559673" y="839007"/>
                </a:lnTo>
                <a:lnTo>
                  <a:pt x="563514" y="835167"/>
                </a:lnTo>
                <a:lnTo>
                  <a:pt x="564474" y="830381"/>
                </a:lnTo>
                <a:lnTo>
                  <a:pt x="593322" y="695528"/>
                </a:lnTo>
                <a:lnTo>
                  <a:pt x="583661" y="650854"/>
                </a:lnTo>
                <a:lnTo>
                  <a:pt x="564474" y="826541"/>
                </a:lnTo>
                <a:close/>
              </a:path>
              <a:path w="1922830" h="1552270">
                <a:moveTo>
                  <a:pt x="623026" y="832286"/>
                </a:moveTo>
                <a:lnTo>
                  <a:pt x="625906" y="835167"/>
                </a:lnTo>
                <a:lnTo>
                  <a:pt x="629747" y="836127"/>
                </a:lnTo>
                <a:lnTo>
                  <a:pt x="668152" y="844768"/>
                </a:lnTo>
                <a:lnTo>
                  <a:pt x="672952" y="823661"/>
                </a:lnTo>
                <a:lnTo>
                  <a:pt x="701756" y="788136"/>
                </a:lnTo>
                <a:lnTo>
                  <a:pt x="667441" y="822451"/>
                </a:lnTo>
                <a:lnTo>
                  <a:pt x="663351" y="826541"/>
                </a:lnTo>
                <a:lnTo>
                  <a:pt x="642228" y="822700"/>
                </a:lnTo>
                <a:lnTo>
                  <a:pt x="633587" y="815019"/>
                </a:lnTo>
                <a:lnTo>
                  <a:pt x="623026" y="832286"/>
                </a:lnTo>
                <a:close/>
              </a:path>
              <a:path w="1922830" h="1552270">
                <a:moveTo>
                  <a:pt x="667441" y="822451"/>
                </a:moveTo>
                <a:lnTo>
                  <a:pt x="640881" y="816621"/>
                </a:lnTo>
                <a:lnTo>
                  <a:pt x="602879" y="645109"/>
                </a:lnTo>
                <a:lnTo>
                  <a:pt x="601903" y="640293"/>
                </a:lnTo>
                <a:lnTo>
                  <a:pt x="598063" y="636452"/>
                </a:lnTo>
                <a:lnTo>
                  <a:pt x="588477" y="636452"/>
                </a:lnTo>
                <a:lnTo>
                  <a:pt x="584636" y="640293"/>
                </a:lnTo>
                <a:lnTo>
                  <a:pt x="583661" y="645109"/>
                </a:lnTo>
                <a:lnTo>
                  <a:pt x="602879" y="650854"/>
                </a:lnTo>
                <a:lnTo>
                  <a:pt x="593322" y="695528"/>
                </a:lnTo>
                <a:lnTo>
                  <a:pt x="622066" y="828446"/>
                </a:lnTo>
                <a:lnTo>
                  <a:pt x="623026" y="832286"/>
                </a:lnTo>
                <a:lnTo>
                  <a:pt x="633587" y="815019"/>
                </a:lnTo>
                <a:lnTo>
                  <a:pt x="642228" y="822700"/>
                </a:lnTo>
                <a:lnTo>
                  <a:pt x="663351" y="826541"/>
                </a:lnTo>
                <a:lnTo>
                  <a:pt x="667441" y="822451"/>
                </a:lnTo>
                <a:close/>
              </a:path>
              <a:path w="1922830" h="1552270">
                <a:moveTo>
                  <a:pt x="716142" y="804458"/>
                </a:moveTo>
                <a:lnTo>
                  <a:pt x="717102" y="789096"/>
                </a:lnTo>
                <a:lnTo>
                  <a:pt x="715182" y="786216"/>
                </a:lnTo>
                <a:lnTo>
                  <a:pt x="711342" y="785256"/>
                </a:lnTo>
                <a:lnTo>
                  <a:pt x="708477" y="784296"/>
                </a:lnTo>
                <a:lnTo>
                  <a:pt x="704636" y="785256"/>
                </a:lnTo>
                <a:lnTo>
                  <a:pt x="701756" y="788136"/>
                </a:lnTo>
                <a:lnTo>
                  <a:pt x="699820" y="799658"/>
                </a:lnTo>
                <a:lnTo>
                  <a:pt x="716142" y="804458"/>
                </a:lnTo>
                <a:close/>
              </a:path>
              <a:path w="1922830" h="1552270">
                <a:moveTo>
                  <a:pt x="833262" y="844768"/>
                </a:moveTo>
                <a:lnTo>
                  <a:pt x="830381" y="842848"/>
                </a:lnTo>
                <a:lnTo>
                  <a:pt x="826541" y="842848"/>
                </a:lnTo>
                <a:lnTo>
                  <a:pt x="816940" y="859170"/>
                </a:lnTo>
                <a:lnTo>
                  <a:pt x="795832" y="858210"/>
                </a:lnTo>
                <a:lnTo>
                  <a:pt x="787176" y="863970"/>
                </a:lnTo>
                <a:lnTo>
                  <a:pt x="780470" y="843808"/>
                </a:lnTo>
                <a:lnTo>
                  <a:pt x="778550" y="846688"/>
                </a:lnTo>
                <a:lnTo>
                  <a:pt x="751272" y="895778"/>
                </a:lnTo>
                <a:lnTo>
                  <a:pt x="719023" y="791977"/>
                </a:lnTo>
                <a:lnTo>
                  <a:pt x="717102" y="789096"/>
                </a:lnTo>
                <a:lnTo>
                  <a:pt x="716142" y="804458"/>
                </a:lnTo>
                <a:lnTo>
                  <a:pt x="699820" y="799658"/>
                </a:lnTo>
                <a:lnTo>
                  <a:pt x="701756" y="788136"/>
                </a:lnTo>
                <a:lnTo>
                  <a:pt x="672952" y="823661"/>
                </a:lnTo>
                <a:lnTo>
                  <a:pt x="668152" y="844768"/>
                </a:lnTo>
                <a:lnTo>
                  <a:pt x="671032" y="845728"/>
                </a:lnTo>
                <a:lnTo>
                  <a:pt x="674872" y="844768"/>
                </a:lnTo>
                <a:lnTo>
                  <a:pt x="677753" y="842848"/>
                </a:lnTo>
                <a:lnTo>
                  <a:pt x="704856" y="815744"/>
                </a:lnTo>
                <a:lnTo>
                  <a:pt x="739185" y="925403"/>
                </a:lnTo>
                <a:lnTo>
                  <a:pt x="740145" y="915802"/>
                </a:lnTo>
                <a:lnTo>
                  <a:pt x="739185" y="925403"/>
                </a:lnTo>
                <a:lnTo>
                  <a:pt x="740145" y="930203"/>
                </a:lnTo>
                <a:lnTo>
                  <a:pt x="743986" y="932139"/>
                </a:lnTo>
                <a:lnTo>
                  <a:pt x="758388" y="918682"/>
                </a:lnTo>
                <a:lnTo>
                  <a:pt x="792556" y="864105"/>
                </a:lnTo>
                <a:lnTo>
                  <a:pt x="819859" y="864787"/>
                </a:lnTo>
                <a:lnTo>
                  <a:pt x="825581" y="864930"/>
                </a:lnTo>
                <a:lnTo>
                  <a:pt x="855344" y="933084"/>
                </a:lnTo>
                <a:lnTo>
                  <a:pt x="856305" y="921578"/>
                </a:lnTo>
                <a:lnTo>
                  <a:pt x="873587" y="922522"/>
                </a:lnTo>
                <a:lnTo>
                  <a:pt x="892774" y="871651"/>
                </a:lnTo>
                <a:lnTo>
                  <a:pt x="898828" y="894387"/>
                </a:lnTo>
                <a:lnTo>
                  <a:pt x="932139" y="1019495"/>
                </a:lnTo>
                <a:lnTo>
                  <a:pt x="911016" y="875492"/>
                </a:lnTo>
                <a:lnTo>
                  <a:pt x="894694" y="863010"/>
                </a:lnTo>
                <a:lnTo>
                  <a:pt x="865671" y="907288"/>
                </a:lnTo>
                <a:lnTo>
                  <a:pt x="835182" y="848608"/>
                </a:lnTo>
                <a:lnTo>
                  <a:pt x="833262" y="844768"/>
                </a:lnTo>
                <a:close/>
              </a:path>
              <a:path w="1922830" h="1552270">
                <a:moveTo>
                  <a:pt x="816940" y="859170"/>
                </a:moveTo>
                <a:lnTo>
                  <a:pt x="826541" y="842848"/>
                </a:lnTo>
                <a:lnTo>
                  <a:pt x="787176" y="841888"/>
                </a:lnTo>
                <a:lnTo>
                  <a:pt x="784311" y="841888"/>
                </a:lnTo>
                <a:lnTo>
                  <a:pt x="780470" y="843808"/>
                </a:lnTo>
                <a:lnTo>
                  <a:pt x="787176" y="863970"/>
                </a:lnTo>
                <a:lnTo>
                  <a:pt x="795832" y="858210"/>
                </a:lnTo>
                <a:lnTo>
                  <a:pt x="816940" y="859170"/>
                </a:lnTo>
                <a:close/>
              </a:path>
              <a:path w="1922830" h="1552270">
                <a:moveTo>
                  <a:pt x="758388" y="918682"/>
                </a:moveTo>
                <a:lnTo>
                  <a:pt x="743986" y="932139"/>
                </a:lnTo>
                <a:lnTo>
                  <a:pt x="747826" y="933084"/>
                </a:lnTo>
                <a:lnTo>
                  <a:pt x="751667" y="933084"/>
                </a:lnTo>
                <a:lnTo>
                  <a:pt x="755507" y="931163"/>
                </a:lnTo>
                <a:lnTo>
                  <a:pt x="757427" y="927323"/>
                </a:lnTo>
                <a:lnTo>
                  <a:pt x="792556" y="864105"/>
                </a:lnTo>
                <a:lnTo>
                  <a:pt x="758388" y="918682"/>
                </a:lnTo>
                <a:close/>
              </a:path>
              <a:path w="1922830" h="1552270">
                <a:moveTo>
                  <a:pt x="873587" y="922522"/>
                </a:moveTo>
                <a:lnTo>
                  <a:pt x="856305" y="921578"/>
                </a:lnTo>
                <a:lnTo>
                  <a:pt x="855344" y="933084"/>
                </a:lnTo>
                <a:lnTo>
                  <a:pt x="857265" y="936924"/>
                </a:lnTo>
                <a:lnTo>
                  <a:pt x="861105" y="938860"/>
                </a:lnTo>
                <a:lnTo>
                  <a:pt x="867826" y="938860"/>
                </a:lnTo>
                <a:lnTo>
                  <a:pt x="870706" y="937884"/>
                </a:lnTo>
                <a:lnTo>
                  <a:pt x="872627" y="935004"/>
                </a:lnTo>
                <a:lnTo>
                  <a:pt x="898828" y="894387"/>
                </a:lnTo>
                <a:lnTo>
                  <a:pt x="892774" y="871651"/>
                </a:lnTo>
                <a:lnTo>
                  <a:pt x="873587" y="922522"/>
                </a:lnTo>
                <a:close/>
              </a:path>
              <a:path w="1922830" h="1552270">
                <a:moveTo>
                  <a:pt x="908136" y="858210"/>
                </a:moveTo>
                <a:lnTo>
                  <a:pt x="905256" y="857250"/>
                </a:lnTo>
                <a:lnTo>
                  <a:pt x="900470" y="857250"/>
                </a:lnTo>
                <a:lnTo>
                  <a:pt x="897590" y="859170"/>
                </a:lnTo>
                <a:lnTo>
                  <a:pt x="894694" y="863010"/>
                </a:lnTo>
                <a:lnTo>
                  <a:pt x="911016" y="875492"/>
                </a:lnTo>
                <a:lnTo>
                  <a:pt x="932139" y="1019495"/>
                </a:lnTo>
                <a:lnTo>
                  <a:pt x="933099" y="1024280"/>
                </a:lnTo>
                <a:lnTo>
                  <a:pt x="942700" y="1006053"/>
                </a:lnTo>
                <a:lnTo>
                  <a:pt x="951341" y="1013719"/>
                </a:lnTo>
                <a:lnTo>
                  <a:pt x="975329" y="1028120"/>
                </a:lnTo>
                <a:lnTo>
                  <a:pt x="978837" y="1030839"/>
                </a:lnTo>
                <a:lnTo>
                  <a:pt x="1012431" y="1056874"/>
                </a:lnTo>
                <a:lnTo>
                  <a:pt x="981105" y="1031001"/>
                </a:lnTo>
                <a:lnTo>
                  <a:pt x="982050" y="1007973"/>
                </a:lnTo>
                <a:lnTo>
                  <a:pt x="949435" y="1006381"/>
                </a:lnTo>
                <a:lnTo>
                  <a:pt x="912936" y="865891"/>
                </a:lnTo>
                <a:lnTo>
                  <a:pt x="911976" y="862050"/>
                </a:lnTo>
                <a:lnTo>
                  <a:pt x="908136" y="858210"/>
                </a:lnTo>
                <a:close/>
              </a:path>
              <a:path w="1922830" h="1552270">
                <a:moveTo>
                  <a:pt x="933099" y="1024280"/>
                </a:moveTo>
                <a:lnTo>
                  <a:pt x="936939" y="1028120"/>
                </a:lnTo>
                <a:lnTo>
                  <a:pt x="940780" y="1028120"/>
                </a:lnTo>
                <a:lnTo>
                  <a:pt x="978837" y="1030839"/>
                </a:lnTo>
                <a:lnTo>
                  <a:pt x="975329" y="1028120"/>
                </a:lnTo>
                <a:lnTo>
                  <a:pt x="951341" y="1013719"/>
                </a:lnTo>
                <a:lnTo>
                  <a:pt x="942700" y="1006053"/>
                </a:lnTo>
                <a:lnTo>
                  <a:pt x="933099" y="1024280"/>
                </a:lnTo>
                <a:close/>
              </a:path>
              <a:path w="1922830" h="1552270">
                <a:moveTo>
                  <a:pt x="1011814" y="1055964"/>
                </a:moveTo>
                <a:lnTo>
                  <a:pt x="983985" y="1008933"/>
                </a:lnTo>
                <a:lnTo>
                  <a:pt x="982050" y="1007973"/>
                </a:lnTo>
                <a:lnTo>
                  <a:pt x="981105" y="1031001"/>
                </a:lnTo>
                <a:lnTo>
                  <a:pt x="1012431" y="1056874"/>
                </a:lnTo>
                <a:lnTo>
                  <a:pt x="1013734" y="1057884"/>
                </a:lnTo>
                <a:lnTo>
                  <a:pt x="1011814" y="1055964"/>
                </a:lnTo>
                <a:close/>
              </a:path>
              <a:path w="1922830" h="1552270">
                <a:moveTo>
                  <a:pt x="1055019" y="1095329"/>
                </a:moveTo>
                <a:lnTo>
                  <a:pt x="1050218" y="1112611"/>
                </a:lnTo>
                <a:lnTo>
                  <a:pt x="1053099" y="1116451"/>
                </a:lnTo>
                <a:lnTo>
                  <a:pt x="1057899" y="1118356"/>
                </a:lnTo>
                <a:lnTo>
                  <a:pt x="1061740" y="1116451"/>
                </a:lnTo>
                <a:lnTo>
                  <a:pt x="1091831" y="1105920"/>
                </a:lnTo>
                <a:lnTo>
                  <a:pt x="1066540" y="1099169"/>
                </a:lnTo>
                <a:lnTo>
                  <a:pt x="1062260" y="1092855"/>
                </a:lnTo>
                <a:lnTo>
                  <a:pt x="1028136" y="1042522"/>
                </a:lnTo>
                <a:lnTo>
                  <a:pt x="1027176" y="1041562"/>
                </a:lnTo>
                <a:lnTo>
                  <a:pt x="1027176" y="1040602"/>
                </a:lnTo>
                <a:lnTo>
                  <a:pt x="1026215" y="1040602"/>
                </a:lnTo>
                <a:lnTo>
                  <a:pt x="986850" y="1010853"/>
                </a:lnTo>
                <a:lnTo>
                  <a:pt x="985890" y="1008933"/>
                </a:lnTo>
                <a:lnTo>
                  <a:pt x="983985" y="1008933"/>
                </a:lnTo>
                <a:lnTo>
                  <a:pt x="1011814" y="1055964"/>
                </a:lnTo>
                <a:lnTo>
                  <a:pt x="1013734" y="1057884"/>
                </a:lnTo>
                <a:lnTo>
                  <a:pt x="1012431" y="1056874"/>
                </a:lnTo>
                <a:lnTo>
                  <a:pt x="1050218" y="1112611"/>
                </a:lnTo>
                <a:lnTo>
                  <a:pt x="1055019" y="1095329"/>
                </a:lnTo>
                <a:close/>
              </a:path>
              <a:path w="1922830" h="1552270">
                <a:moveTo>
                  <a:pt x="1105890" y="1086688"/>
                </a:moveTo>
                <a:lnTo>
                  <a:pt x="1103970" y="1082847"/>
                </a:lnTo>
                <a:lnTo>
                  <a:pt x="1100145" y="1103010"/>
                </a:lnTo>
                <a:lnTo>
                  <a:pt x="1087648" y="1097249"/>
                </a:lnTo>
                <a:lnTo>
                  <a:pt x="1094369" y="1081887"/>
                </a:lnTo>
                <a:lnTo>
                  <a:pt x="1062260" y="1092855"/>
                </a:lnTo>
                <a:lnTo>
                  <a:pt x="1066540" y="1099169"/>
                </a:lnTo>
                <a:lnTo>
                  <a:pt x="1091831" y="1105920"/>
                </a:lnTo>
                <a:lnTo>
                  <a:pt x="1127013" y="1178844"/>
                </a:lnTo>
                <a:lnTo>
                  <a:pt x="1127973" y="1181724"/>
                </a:lnTo>
                <a:lnTo>
                  <a:pt x="1129893" y="1164442"/>
                </a:lnTo>
                <a:lnTo>
                  <a:pt x="1127973" y="1181724"/>
                </a:lnTo>
                <a:lnTo>
                  <a:pt x="1129893" y="1183645"/>
                </a:lnTo>
                <a:lnTo>
                  <a:pt x="1133734" y="1184605"/>
                </a:lnTo>
                <a:lnTo>
                  <a:pt x="1144295" y="1168283"/>
                </a:lnTo>
                <a:lnTo>
                  <a:pt x="1139201" y="1157461"/>
                </a:lnTo>
                <a:lnTo>
                  <a:pt x="1105890" y="1086688"/>
                </a:lnTo>
                <a:close/>
              </a:path>
              <a:path w="1922830" h="1552270">
                <a:moveTo>
                  <a:pt x="1100145" y="1103010"/>
                </a:moveTo>
                <a:lnTo>
                  <a:pt x="1103970" y="1082847"/>
                </a:lnTo>
                <a:lnTo>
                  <a:pt x="1098209" y="1079967"/>
                </a:lnTo>
                <a:lnTo>
                  <a:pt x="1094369" y="1081887"/>
                </a:lnTo>
                <a:lnTo>
                  <a:pt x="1087648" y="1097249"/>
                </a:lnTo>
                <a:lnTo>
                  <a:pt x="1100145" y="1103010"/>
                </a:lnTo>
                <a:close/>
              </a:path>
              <a:path w="1922830" h="1552270">
                <a:moveTo>
                  <a:pt x="1144295" y="1168283"/>
                </a:moveTo>
                <a:lnTo>
                  <a:pt x="1133734" y="1184605"/>
                </a:lnTo>
                <a:lnTo>
                  <a:pt x="1135654" y="1185565"/>
                </a:lnTo>
                <a:lnTo>
                  <a:pt x="1139494" y="1184605"/>
                </a:lnTo>
                <a:lnTo>
                  <a:pt x="1141415" y="1182684"/>
                </a:lnTo>
                <a:lnTo>
                  <a:pt x="1170567" y="1160091"/>
                </a:lnTo>
                <a:lnTo>
                  <a:pt x="1165418" y="1150040"/>
                </a:lnTo>
                <a:lnTo>
                  <a:pt x="1168298" y="1135639"/>
                </a:lnTo>
                <a:lnTo>
                  <a:pt x="1139201" y="1157461"/>
                </a:lnTo>
                <a:lnTo>
                  <a:pt x="1144295" y="1168283"/>
                </a:lnTo>
                <a:close/>
              </a:path>
              <a:path w="1922830" h="1552270">
                <a:moveTo>
                  <a:pt x="1204767" y="1226835"/>
                </a:moveTo>
                <a:lnTo>
                  <a:pt x="1244132" y="1292123"/>
                </a:lnTo>
                <a:lnTo>
                  <a:pt x="1246052" y="1295003"/>
                </a:lnTo>
                <a:lnTo>
                  <a:pt x="1245092" y="1278681"/>
                </a:lnTo>
                <a:lnTo>
                  <a:pt x="1261414" y="1279641"/>
                </a:lnTo>
                <a:lnTo>
                  <a:pt x="1280601" y="1239316"/>
                </a:lnTo>
                <a:lnTo>
                  <a:pt x="1298844" y="1246997"/>
                </a:lnTo>
                <a:lnTo>
                  <a:pt x="1299804" y="1245077"/>
                </a:lnTo>
                <a:lnTo>
                  <a:pt x="1300764" y="1242197"/>
                </a:lnTo>
                <a:lnTo>
                  <a:pt x="1301724" y="1239316"/>
                </a:lnTo>
                <a:lnTo>
                  <a:pt x="1329494" y="594466"/>
                </a:lnTo>
                <a:lnTo>
                  <a:pt x="1357411" y="1251798"/>
                </a:lnTo>
                <a:lnTo>
                  <a:pt x="1376613" y="1246037"/>
                </a:lnTo>
                <a:lnTo>
                  <a:pt x="1377558" y="1250838"/>
                </a:lnTo>
                <a:lnTo>
                  <a:pt x="1403482" y="1314190"/>
                </a:lnTo>
                <a:lnTo>
                  <a:pt x="1407322" y="1337233"/>
                </a:lnTo>
                <a:lnTo>
                  <a:pt x="1415963" y="1318991"/>
                </a:lnTo>
                <a:lnTo>
                  <a:pt x="1411112" y="1309997"/>
                </a:lnTo>
                <a:lnTo>
                  <a:pt x="1377422" y="1247536"/>
                </a:lnTo>
                <a:lnTo>
                  <a:pt x="1340129" y="346542"/>
                </a:lnTo>
                <a:lnTo>
                  <a:pt x="1340129" y="347517"/>
                </a:lnTo>
                <a:lnTo>
                  <a:pt x="1319006" y="347517"/>
                </a:lnTo>
                <a:lnTo>
                  <a:pt x="1319006" y="346542"/>
                </a:lnTo>
                <a:lnTo>
                  <a:pt x="1283482" y="1231635"/>
                </a:lnTo>
                <a:lnTo>
                  <a:pt x="1280790" y="1234934"/>
                </a:lnTo>
                <a:lnTo>
                  <a:pt x="1254124" y="1267613"/>
                </a:lnTo>
                <a:lnTo>
                  <a:pt x="1223010" y="1216273"/>
                </a:lnTo>
                <a:lnTo>
                  <a:pt x="1182684" y="1138519"/>
                </a:lnTo>
                <a:lnTo>
                  <a:pt x="1181724" y="1136599"/>
                </a:lnTo>
                <a:lnTo>
                  <a:pt x="1179819" y="1133718"/>
                </a:lnTo>
                <a:lnTo>
                  <a:pt x="1175979" y="1133718"/>
                </a:lnTo>
                <a:lnTo>
                  <a:pt x="1173099" y="1132758"/>
                </a:lnTo>
                <a:lnTo>
                  <a:pt x="1171163" y="1133718"/>
                </a:lnTo>
                <a:lnTo>
                  <a:pt x="1168298" y="1135639"/>
                </a:lnTo>
                <a:lnTo>
                  <a:pt x="1165418" y="1150040"/>
                </a:lnTo>
                <a:lnTo>
                  <a:pt x="1179819" y="1152921"/>
                </a:lnTo>
                <a:lnTo>
                  <a:pt x="1165418" y="1150040"/>
                </a:lnTo>
                <a:lnTo>
                  <a:pt x="1170567" y="1160091"/>
                </a:lnTo>
                <a:lnTo>
                  <a:pt x="1204767" y="1226835"/>
                </a:lnTo>
                <a:close/>
              </a:path>
              <a:path w="1922830" h="1552270">
                <a:moveTo>
                  <a:pt x="1340129" y="347517"/>
                </a:moveTo>
                <a:lnTo>
                  <a:pt x="1340129" y="346542"/>
                </a:lnTo>
                <a:lnTo>
                  <a:pt x="1339169" y="339821"/>
                </a:lnTo>
                <a:lnTo>
                  <a:pt x="1335328" y="335981"/>
                </a:lnTo>
                <a:lnTo>
                  <a:pt x="1323807" y="335981"/>
                </a:lnTo>
                <a:lnTo>
                  <a:pt x="1319006" y="339821"/>
                </a:lnTo>
                <a:lnTo>
                  <a:pt x="1319006" y="347517"/>
                </a:lnTo>
                <a:lnTo>
                  <a:pt x="1340129" y="347517"/>
                </a:lnTo>
                <a:close/>
              </a:path>
              <a:path w="1922830" h="1552270">
                <a:moveTo>
                  <a:pt x="1401561" y="1335313"/>
                </a:moveTo>
                <a:lnTo>
                  <a:pt x="1407322" y="1337233"/>
                </a:lnTo>
                <a:lnTo>
                  <a:pt x="1403482" y="1314190"/>
                </a:lnTo>
                <a:lnTo>
                  <a:pt x="1377558" y="1250838"/>
                </a:lnTo>
                <a:lnTo>
                  <a:pt x="1376613" y="1246037"/>
                </a:lnTo>
                <a:lnTo>
                  <a:pt x="1357411" y="1251798"/>
                </a:lnTo>
                <a:lnTo>
                  <a:pt x="1357411" y="1253718"/>
                </a:lnTo>
                <a:lnTo>
                  <a:pt x="1358371" y="1255638"/>
                </a:lnTo>
                <a:lnTo>
                  <a:pt x="1359331" y="1257559"/>
                </a:lnTo>
                <a:lnTo>
                  <a:pt x="1398681" y="1329552"/>
                </a:lnTo>
                <a:lnTo>
                  <a:pt x="1401561" y="1335313"/>
                </a:lnTo>
                <a:close/>
              </a:path>
              <a:path w="1922830" h="1552270">
                <a:moveTo>
                  <a:pt x="1412123" y="1334353"/>
                </a:moveTo>
                <a:lnTo>
                  <a:pt x="1450527" y="1313246"/>
                </a:lnTo>
                <a:lnTo>
                  <a:pt x="1436126" y="1299804"/>
                </a:lnTo>
                <a:lnTo>
                  <a:pt x="1441886" y="1293083"/>
                </a:lnTo>
                <a:lnTo>
                  <a:pt x="1450527" y="1313246"/>
                </a:lnTo>
                <a:lnTo>
                  <a:pt x="1453408" y="1312285"/>
                </a:lnTo>
                <a:lnTo>
                  <a:pt x="1455328" y="1309405"/>
                </a:lnTo>
                <a:lnTo>
                  <a:pt x="1456288" y="1306525"/>
                </a:lnTo>
                <a:lnTo>
                  <a:pt x="1494678" y="1159642"/>
                </a:lnTo>
                <a:lnTo>
                  <a:pt x="1494678" y="1157721"/>
                </a:lnTo>
                <a:lnTo>
                  <a:pt x="1523420" y="679701"/>
                </a:lnTo>
                <a:lnTo>
                  <a:pt x="1552285" y="1165402"/>
                </a:lnTo>
                <a:lnTo>
                  <a:pt x="1552285" y="1168283"/>
                </a:lnTo>
                <a:lnTo>
                  <a:pt x="1590675" y="1306525"/>
                </a:lnTo>
                <a:lnTo>
                  <a:pt x="1591635" y="1310350"/>
                </a:lnTo>
                <a:lnTo>
                  <a:pt x="1594515" y="1313246"/>
                </a:lnTo>
                <a:lnTo>
                  <a:pt x="1597395" y="1314190"/>
                </a:lnTo>
                <a:lnTo>
                  <a:pt x="1632889" y="1326310"/>
                </a:lnTo>
                <a:lnTo>
                  <a:pt x="1636760" y="1327632"/>
                </a:lnTo>
                <a:lnTo>
                  <a:pt x="1669404" y="1412107"/>
                </a:lnTo>
                <a:lnTo>
                  <a:pt x="1670364" y="1414043"/>
                </a:lnTo>
                <a:lnTo>
                  <a:pt x="1672269" y="1415948"/>
                </a:lnTo>
                <a:lnTo>
                  <a:pt x="1683791" y="1397721"/>
                </a:lnTo>
                <a:lnTo>
                  <a:pt x="1688592" y="1402521"/>
                </a:lnTo>
                <a:lnTo>
                  <a:pt x="1687626" y="1400308"/>
                </a:lnTo>
                <a:lnTo>
                  <a:pt x="1649242" y="1312285"/>
                </a:lnTo>
                <a:lnTo>
                  <a:pt x="1648282" y="1309405"/>
                </a:lnTo>
                <a:lnTo>
                  <a:pt x="1646361" y="1307470"/>
                </a:lnTo>
                <a:lnTo>
                  <a:pt x="1643481" y="1306525"/>
                </a:lnTo>
                <a:lnTo>
                  <a:pt x="1631000" y="1321871"/>
                </a:lnTo>
                <a:lnTo>
                  <a:pt x="1609877" y="1299804"/>
                </a:lnTo>
                <a:lnTo>
                  <a:pt x="1604116" y="1293083"/>
                </a:lnTo>
                <a:lnTo>
                  <a:pt x="1571487" y="1161562"/>
                </a:lnTo>
                <a:lnTo>
                  <a:pt x="1572447" y="1164442"/>
                </a:lnTo>
                <a:lnTo>
                  <a:pt x="1534043" y="501106"/>
                </a:lnTo>
                <a:lnTo>
                  <a:pt x="1534043" y="503026"/>
                </a:lnTo>
                <a:lnTo>
                  <a:pt x="1512920" y="503026"/>
                </a:lnTo>
                <a:lnTo>
                  <a:pt x="1512920" y="501106"/>
                </a:lnTo>
                <a:lnTo>
                  <a:pt x="1474530" y="1155801"/>
                </a:lnTo>
                <a:lnTo>
                  <a:pt x="1475475" y="1152921"/>
                </a:lnTo>
                <a:lnTo>
                  <a:pt x="1437242" y="1295635"/>
                </a:lnTo>
                <a:lnTo>
                  <a:pt x="1411112" y="1309997"/>
                </a:lnTo>
                <a:lnTo>
                  <a:pt x="1415963" y="1318991"/>
                </a:lnTo>
                <a:lnTo>
                  <a:pt x="1407322" y="1337233"/>
                </a:lnTo>
                <a:lnTo>
                  <a:pt x="1412123" y="1334353"/>
                </a:lnTo>
                <a:close/>
              </a:path>
              <a:path w="1922830" h="1552270">
                <a:moveTo>
                  <a:pt x="1534043" y="503026"/>
                </a:moveTo>
                <a:lnTo>
                  <a:pt x="1534043" y="501106"/>
                </a:lnTo>
                <a:lnTo>
                  <a:pt x="1533083" y="495345"/>
                </a:lnTo>
                <a:lnTo>
                  <a:pt x="1529242" y="490545"/>
                </a:lnTo>
                <a:lnTo>
                  <a:pt x="1517721" y="490545"/>
                </a:lnTo>
                <a:lnTo>
                  <a:pt x="1513880" y="495345"/>
                </a:lnTo>
                <a:lnTo>
                  <a:pt x="1512920" y="501106"/>
                </a:lnTo>
                <a:lnTo>
                  <a:pt x="1512920" y="503026"/>
                </a:lnTo>
                <a:lnTo>
                  <a:pt x="1534043" y="503026"/>
                </a:lnTo>
                <a:close/>
              </a:path>
              <a:path w="1922830" h="1552270">
                <a:moveTo>
                  <a:pt x="1631000" y="1321871"/>
                </a:moveTo>
                <a:lnTo>
                  <a:pt x="1643481" y="1306525"/>
                </a:lnTo>
                <a:lnTo>
                  <a:pt x="1608419" y="1294552"/>
                </a:lnTo>
                <a:lnTo>
                  <a:pt x="1571487" y="1161562"/>
                </a:lnTo>
                <a:lnTo>
                  <a:pt x="1604116" y="1293083"/>
                </a:lnTo>
                <a:lnTo>
                  <a:pt x="1609877" y="1299804"/>
                </a:lnTo>
                <a:lnTo>
                  <a:pt x="1631000" y="1321871"/>
                </a:lnTo>
                <a:close/>
              </a:path>
              <a:path w="1922830" h="1552270">
                <a:moveTo>
                  <a:pt x="1672269" y="1415948"/>
                </a:moveTo>
                <a:lnTo>
                  <a:pt x="1673245" y="1415948"/>
                </a:lnTo>
                <a:lnTo>
                  <a:pt x="1712595" y="1442831"/>
                </a:lnTo>
                <a:lnTo>
                  <a:pt x="1717395" y="1421724"/>
                </a:lnTo>
                <a:lnTo>
                  <a:pt x="1722196" y="1423629"/>
                </a:lnTo>
                <a:lnTo>
                  <a:pt x="1747159" y="1438991"/>
                </a:lnTo>
                <a:lnTo>
                  <a:pt x="1750599" y="1444751"/>
                </a:lnTo>
                <a:lnTo>
                  <a:pt x="1785564" y="1503304"/>
                </a:lnTo>
                <a:lnTo>
                  <a:pt x="1755800" y="1444752"/>
                </a:lnTo>
                <a:lnTo>
                  <a:pt x="1755800" y="1421724"/>
                </a:lnTo>
                <a:lnTo>
                  <a:pt x="1719372" y="1421724"/>
                </a:lnTo>
                <a:lnTo>
                  <a:pt x="1687626" y="1400308"/>
                </a:lnTo>
                <a:lnTo>
                  <a:pt x="1688592" y="1402521"/>
                </a:lnTo>
                <a:lnTo>
                  <a:pt x="1683791" y="1397721"/>
                </a:lnTo>
                <a:lnTo>
                  <a:pt x="1672269" y="1415948"/>
                </a:lnTo>
                <a:close/>
              </a:path>
              <a:path w="1922830" h="1552270">
                <a:moveTo>
                  <a:pt x="1717395" y="1421724"/>
                </a:moveTo>
                <a:lnTo>
                  <a:pt x="1712595" y="1442831"/>
                </a:lnTo>
                <a:lnTo>
                  <a:pt x="1713555" y="1443791"/>
                </a:lnTo>
                <a:lnTo>
                  <a:pt x="1715475" y="1444752"/>
                </a:lnTo>
                <a:lnTo>
                  <a:pt x="1750599" y="1444751"/>
                </a:lnTo>
                <a:lnTo>
                  <a:pt x="1747159" y="1438991"/>
                </a:lnTo>
                <a:lnTo>
                  <a:pt x="1722196" y="1423629"/>
                </a:lnTo>
                <a:lnTo>
                  <a:pt x="1717395" y="1421724"/>
                </a:lnTo>
                <a:close/>
              </a:path>
              <a:path w="1922830" h="1552270">
                <a:moveTo>
                  <a:pt x="1918990" y="1531147"/>
                </a:moveTo>
                <a:lnTo>
                  <a:pt x="1913229" y="1529227"/>
                </a:lnTo>
                <a:lnTo>
                  <a:pt x="1875784" y="1521546"/>
                </a:lnTo>
                <a:lnTo>
                  <a:pt x="1838355" y="1508119"/>
                </a:lnTo>
                <a:lnTo>
                  <a:pt x="1802831" y="1490837"/>
                </a:lnTo>
                <a:lnTo>
                  <a:pt x="1801268" y="1488219"/>
                </a:lnTo>
                <a:lnTo>
                  <a:pt x="1764441" y="1426509"/>
                </a:lnTo>
                <a:lnTo>
                  <a:pt x="1762506" y="1423629"/>
                </a:lnTo>
                <a:lnTo>
                  <a:pt x="1759640" y="1421724"/>
                </a:lnTo>
                <a:lnTo>
                  <a:pt x="1755800" y="1421724"/>
                </a:lnTo>
                <a:lnTo>
                  <a:pt x="1755800" y="1444752"/>
                </a:lnTo>
                <a:lnTo>
                  <a:pt x="1785564" y="1503304"/>
                </a:lnTo>
                <a:lnTo>
                  <a:pt x="1787469" y="1505239"/>
                </a:lnTo>
                <a:lnTo>
                  <a:pt x="1788429" y="1506184"/>
                </a:lnTo>
                <a:lnTo>
                  <a:pt x="1798990" y="1486997"/>
                </a:lnTo>
                <a:lnTo>
                  <a:pt x="1788429" y="1506184"/>
                </a:lnTo>
                <a:lnTo>
                  <a:pt x="1790349" y="1507144"/>
                </a:lnTo>
                <a:lnTo>
                  <a:pt x="1829714" y="1528267"/>
                </a:lnTo>
                <a:lnTo>
                  <a:pt x="1870039" y="1542669"/>
                </a:lnTo>
                <a:lnTo>
                  <a:pt x="1909389" y="1551310"/>
                </a:lnTo>
                <a:lnTo>
                  <a:pt x="1915149" y="1552270"/>
                </a:lnTo>
                <a:lnTo>
                  <a:pt x="1919950" y="1548429"/>
                </a:lnTo>
                <a:lnTo>
                  <a:pt x="1920910" y="1542669"/>
                </a:lnTo>
                <a:lnTo>
                  <a:pt x="1922830" y="1536908"/>
                </a:lnTo>
                <a:lnTo>
                  <a:pt x="1918990" y="1531147"/>
                </a:lnTo>
                <a:close/>
              </a:path>
              <a:path w="1922830" h="1552270">
                <a:moveTo>
                  <a:pt x="1261414" y="1279641"/>
                </a:moveTo>
                <a:lnTo>
                  <a:pt x="1245092" y="1278681"/>
                </a:lnTo>
                <a:lnTo>
                  <a:pt x="1246052" y="1295003"/>
                </a:lnTo>
                <a:lnTo>
                  <a:pt x="1248933" y="1296924"/>
                </a:lnTo>
                <a:lnTo>
                  <a:pt x="1251813" y="1296924"/>
                </a:lnTo>
                <a:lnTo>
                  <a:pt x="1254693" y="1297884"/>
                </a:lnTo>
                <a:lnTo>
                  <a:pt x="1257574" y="1295963"/>
                </a:lnTo>
                <a:lnTo>
                  <a:pt x="1259494" y="1293083"/>
                </a:lnTo>
                <a:lnTo>
                  <a:pt x="1298844" y="1246997"/>
                </a:lnTo>
                <a:lnTo>
                  <a:pt x="1280601" y="1239316"/>
                </a:lnTo>
                <a:lnTo>
                  <a:pt x="1261414" y="1279641"/>
                </a:lnTo>
                <a:close/>
              </a:path>
              <a:path w="1922830" h="1552270">
                <a:moveTo>
                  <a:pt x="1436126" y="1299804"/>
                </a:moveTo>
                <a:lnTo>
                  <a:pt x="1450527" y="1313246"/>
                </a:lnTo>
                <a:lnTo>
                  <a:pt x="1441886" y="1293083"/>
                </a:lnTo>
                <a:lnTo>
                  <a:pt x="1436126" y="1299804"/>
                </a:lnTo>
                <a:close/>
              </a:path>
              <a:path w="1922830" h="1552270">
                <a:moveTo>
                  <a:pt x="1802831" y="1490837"/>
                </a:moveTo>
                <a:lnTo>
                  <a:pt x="1838355" y="1508119"/>
                </a:lnTo>
                <a:lnTo>
                  <a:pt x="1801268" y="1488219"/>
                </a:lnTo>
                <a:lnTo>
                  <a:pt x="1802831" y="1490837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1661952" y="2238420"/>
            <a:ext cx="47030" cy="52806"/>
          </a:xfrm>
          <a:custGeom>
            <a:avLst/>
            <a:gdLst/>
            <a:ahLst/>
            <a:cxnLst/>
            <a:rect l="l" t="t" r="r" b="b"/>
            <a:pathLst>
              <a:path w="47030" h="52806">
                <a:moveTo>
                  <a:pt x="47030" y="26883"/>
                </a:moveTo>
                <a:lnTo>
                  <a:pt x="44698" y="15378"/>
                </a:lnTo>
                <a:lnTo>
                  <a:pt x="36285" y="4332"/>
                </a:lnTo>
                <a:lnTo>
                  <a:pt x="24003" y="0"/>
                </a:lnTo>
                <a:lnTo>
                  <a:pt x="13048" y="2991"/>
                </a:lnTo>
                <a:lnTo>
                  <a:pt x="3598" y="12835"/>
                </a:lnTo>
                <a:lnTo>
                  <a:pt x="0" y="26883"/>
                </a:lnTo>
                <a:lnTo>
                  <a:pt x="2332" y="38151"/>
                </a:lnTo>
                <a:lnTo>
                  <a:pt x="10980" y="48741"/>
                </a:lnTo>
                <a:lnTo>
                  <a:pt x="24003" y="52806"/>
                </a:lnTo>
                <a:lnTo>
                  <a:pt x="33431" y="50499"/>
                </a:lnTo>
                <a:lnTo>
                  <a:pt x="43205" y="41124"/>
                </a:lnTo>
                <a:lnTo>
                  <a:pt x="47030" y="26883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1700342" y="2320015"/>
            <a:ext cx="48006" cy="51846"/>
          </a:xfrm>
          <a:custGeom>
            <a:avLst/>
            <a:gdLst/>
            <a:ahLst/>
            <a:cxnLst/>
            <a:rect l="l" t="t" r="r" b="b"/>
            <a:pathLst>
              <a:path w="48006" h="51846">
                <a:moveTo>
                  <a:pt x="48006" y="26883"/>
                </a:moveTo>
                <a:lnTo>
                  <a:pt x="45265" y="14902"/>
                </a:lnTo>
                <a:lnTo>
                  <a:pt x="36378" y="4187"/>
                </a:lnTo>
                <a:lnTo>
                  <a:pt x="24003" y="0"/>
                </a:lnTo>
                <a:lnTo>
                  <a:pt x="13048" y="2991"/>
                </a:lnTo>
                <a:lnTo>
                  <a:pt x="3598" y="12835"/>
                </a:lnTo>
                <a:lnTo>
                  <a:pt x="0" y="26883"/>
                </a:lnTo>
                <a:lnTo>
                  <a:pt x="2105" y="37453"/>
                </a:lnTo>
                <a:lnTo>
                  <a:pt x="10755" y="47916"/>
                </a:lnTo>
                <a:lnTo>
                  <a:pt x="24003" y="51846"/>
                </a:lnTo>
                <a:lnTo>
                  <a:pt x="33579" y="49722"/>
                </a:lnTo>
                <a:lnTo>
                  <a:pt x="43878" y="40846"/>
                </a:lnTo>
                <a:lnTo>
                  <a:pt x="48006" y="26883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1738746" y="1659559"/>
            <a:ext cx="48006" cy="52791"/>
          </a:xfrm>
          <a:custGeom>
            <a:avLst/>
            <a:gdLst/>
            <a:ahLst/>
            <a:cxnLst/>
            <a:rect l="l" t="t" r="r" b="b"/>
            <a:pathLst>
              <a:path w="48006" h="52791">
                <a:moveTo>
                  <a:pt x="48006" y="26883"/>
                </a:moveTo>
                <a:lnTo>
                  <a:pt x="45442" y="14902"/>
                </a:lnTo>
                <a:lnTo>
                  <a:pt x="36803" y="4187"/>
                </a:lnTo>
                <a:lnTo>
                  <a:pt x="24003" y="0"/>
                </a:lnTo>
                <a:lnTo>
                  <a:pt x="13048" y="2991"/>
                </a:lnTo>
                <a:lnTo>
                  <a:pt x="3598" y="12835"/>
                </a:lnTo>
                <a:lnTo>
                  <a:pt x="0" y="26883"/>
                </a:lnTo>
                <a:lnTo>
                  <a:pt x="2328" y="38140"/>
                </a:lnTo>
                <a:lnTo>
                  <a:pt x="10977" y="48728"/>
                </a:lnTo>
                <a:lnTo>
                  <a:pt x="24003" y="52791"/>
                </a:lnTo>
                <a:lnTo>
                  <a:pt x="34475" y="50259"/>
                </a:lnTo>
                <a:lnTo>
                  <a:pt x="44266" y="40895"/>
                </a:lnTo>
                <a:lnTo>
                  <a:pt x="48006" y="26883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1779056" y="1730593"/>
            <a:ext cx="47045" cy="51846"/>
          </a:xfrm>
          <a:custGeom>
            <a:avLst/>
            <a:gdLst/>
            <a:ahLst/>
            <a:cxnLst/>
            <a:rect l="l" t="t" r="r" b="b"/>
            <a:pathLst>
              <a:path w="47045" h="51846">
                <a:moveTo>
                  <a:pt x="47045" y="25923"/>
                </a:moveTo>
                <a:lnTo>
                  <a:pt x="44713" y="14654"/>
                </a:lnTo>
                <a:lnTo>
                  <a:pt x="36065" y="4065"/>
                </a:lnTo>
                <a:lnTo>
                  <a:pt x="23042" y="0"/>
                </a:lnTo>
                <a:lnTo>
                  <a:pt x="13598" y="2310"/>
                </a:lnTo>
                <a:lnTo>
                  <a:pt x="3823" y="11685"/>
                </a:lnTo>
                <a:lnTo>
                  <a:pt x="0" y="25923"/>
                </a:lnTo>
                <a:lnTo>
                  <a:pt x="2104" y="36703"/>
                </a:lnTo>
                <a:lnTo>
                  <a:pt x="10528" y="47636"/>
                </a:lnTo>
                <a:lnTo>
                  <a:pt x="23042" y="51846"/>
                </a:lnTo>
                <a:lnTo>
                  <a:pt x="33523" y="49308"/>
                </a:lnTo>
                <a:lnTo>
                  <a:pt x="43308" y="39936"/>
                </a:lnTo>
                <a:lnTo>
                  <a:pt x="47045" y="25923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1817461" y="2328656"/>
            <a:ext cx="47990" cy="52806"/>
          </a:xfrm>
          <a:custGeom>
            <a:avLst/>
            <a:gdLst/>
            <a:ahLst/>
            <a:cxnLst/>
            <a:rect l="l" t="t" r="r" b="b"/>
            <a:pathLst>
              <a:path w="47990" h="52806">
                <a:moveTo>
                  <a:pt x="47990" y="25923"/>
                </a:moveTo>
                <a:lnTo>
                  <a:pt x="45501" y="14662"/>
                </a:lnTo>
                <a:lnTo>
                  <a:pt x="36599" y="4067"/>
                </a:lnTo>
                <a:lnTo>
                  <a:pt x="24003" y="0"/>
                </a:lnTo>
                <a:lnTo>
                  <a:pt x="13522" y="2538"/>
                </a:lnTo>
                <a:lnTo>
                  <a:pt x="3737" y="11909"/>
                </a:lnTo>
                <a:lnTo>
                  <a:pt x="0" y="25923"/>
                </a:lnTo>
                <a:lnTo>
                  <a:pt x="2563" y="38326"/>
                </a:lnTo>
                <a:lnTo>
                  <a:pt x="11202" y="48850"/>
                </a:lnTo>
                <a:lnTo>
                  <a:pt x="24003" y="52806"/>
                </a:lnTo>
                <a:lnTo>
                  <a:pt x="34524" y="49995"/>
                </a:lnTo>
                <a:lnTo>
                  <a:pt x="44163" y="40400"/>
                </a:lnTo>
                <a:lnTo>
                  <a:pt x="47990" y="25923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1855866" y="2306574"/>
            <a:ext cx="47030" cy="51846"/>
          </a:xfrm>
          <a:custGeom>
            <a:avLst/>
            <a:gdLst/>
            <a:ahLst/>
            <a:cxnLst/>
            <a:rect l="l" t="t" r="r" b="b"/>
            <a:pathLst>
              <a:path w="47030" h="51846">
                <a:moveTo>
                  <a:pt x="47030" y="25923"/>
                </a:moveTo>
                <a:lnTo>
                  <a:pt x="44928" y="15143"/>
                </a:lnTo>
                <a:lnTo>
                  <a:pt x="36508" y="4209"/>
                </a:lnTo>
                <a:lnTo>
                  <a:pt x="23987" y="0"/>
                </a:lnTo>
                <a:lnTo>
                  <a:pt x="13524" y="2534"/>
                </a:lnTo>
                <a:lnTo>
                  <a:pt x="3738" y="11906"/>
                </a:lnTo>
                <a:lnTo>
                  <a:pt x="0" y="25923"/>
                </a:lnTo>
                <a:lnTo>
                  <a:pt x="2328" y="37184"/>
                </a:lnTo>
                <a:lnTo>
                  <a:pt x="10973" y="47779"/>
                </a:lnTo>
                <a:lnTo>
                  <a:pt x="23987" y="51846"/>
                </a:lnTo>
                <a:lnTo>
                  <a:pt x="33438" y="49535"/>
                </a:lnTo>
                <a:lnTo>
                  <a:pt x="43210" y="40160"/>
                </a:lnTo>
                <a:lnTo>
                  <a:pt x="47030" y="25923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1894255" y="1911065"/>
            <a:ext cx="47045" cy="51846"/>
          </a:xfrm>
          <a:custGeom>
            <a:avLst/>
            <a:gdLst/>
            <a:ahLst/>
            <a:cxnLst/>
            <a:rect l="l" t="t" r="r" b="b"/>
            <a:pathLst>
              <a:path w="47045" h="51846">
                <a:moveTo>
                  <a:pt x="47045" y="24963"/>
                </a:moveTo>
                <a:lnTo>
                  <a:pt x="45304" y="14902"/>
                </a:lnTo>
                <a:lnTo>
                  <a:pt x="37166" y="4076"/>
                </a:lnTo>
                <a:lnTo>
                  <a:pt x="24003" y="0"/>
                </a:lnTo>
                <a:lnTo>
                  <a:pt x="14013" y="2123"/>
                </a:lnTo>
                <a:lnTo>
                  <a:pt x="3882" y="10999"/>
                </a:lnTo>
                <a:lnTo>
                  <a:pt x="0" y="24963"/>
                </a:lnTo>
                <a:lnTo>
                  <a:pt x="2563" y="36944"/>
                </a:lnTo>
                <a:lnTo>
                  <a:pt x="11202" y="47658"/>
                </a:lnTo>
                <a:lnTo>
                  <a:pt x="24003" y="51846"/>
                </a:lnTo>
                <a:lnTo>
                  <a:pt x="34349" y="49093"/>
                </a:lnTo>
                <a:lnTo>
                  <a:pt x="43606" y="39231"/>
                </a:lnTo>
                <a:lnTo>
                  <a:pt x="47045" y="24963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1932660" y="1682602"/>
            <a:ext cx="47990" cy="51831"/>
          </a:xfrm>
          <a:custGeom>
            <a:avLst/>
            <a:gdLst/>
            <a:ahLst/>
            <a:cxnLst/>
            <a:rect l="l" t="t" r="r" b="b"/>
            <a:pathLst>
              <a:path w="47990" h="51831">
                <a:moveTo>
                  <a:pt x="47990" y="25908"/>
                </a:moveTo>
                <a:lnTo>
                  <a:pt x="45665" y="14665"/>
                </a:lnTo>
                <a:lnTo>
                  <a:pt x="37021" y="4069"/>
                </a:lnTo>
                <a:lnTo>
                  <a:pt x="24003" y="0"/>
                </a:lnTo>
                <a:lnTo>
                  <a:pt x="13530" y="2534"/>
                </a:lnTo>
                <a:lnTo>
                  <a:pt x="3739" y="11902"/>
                </a:lnTo>
                <a:lnTo>
                  <a:pt x="0" y="25908"/>
                </a:lnTo>
                <a:lnTo>
                  <a:pt x="2332" y="37176"/>
                </a:lnTo>
                <a:lnTo>
                  <a:pt x="10980" y="47766"/>
                </a:lnTo>
                <a:lnTo>
                  <a:pt x="24003" y="51831"/>
                </a:lnTo>
                <a:lnTo>
                  <a:pt x="34466" y="49296"/>
                </a:lnTo>
                <a:lnTo>
                  <a:pt x="44251" y="39924"/>
                </a:lnTo>
                <a:lnTo>
                  <a:pt x="47990" y="25908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1972025" y="2352659"/>
            <a:ext cx="47990" cy="51831"/>
          </a:xfrm>
          <a:custGeom>
            <a:avLst/>
            <a:gdLst/>
            <a:ahLst/>
            <a:cxnLst/>
            <a:rect l="l" t="t" r="r" b="b"/>
            <a:pathLst>
              <a:path w="47990" h="51831">
                <a:moveTo>
                  <a:pt x="47990" y="25923"/>
                </a:moveTo>
                <a:lnTo>
                  <a:pt x="45658" y="14654"/>
                </a:lnTo>
                <a:lnTo>
                  <a:pt x="37010" y="4065"/>
                </a:lnTo>
                <a:lnTo>
                  <a:pt x="23987" y="0"/>
                </a:lnTo>
                <a:lnTo>
                  <a:pt x="13942" y="2534"/>
                </a:lnTo>
                <a:lnTo>
                  <a:pt x="3977" y="11906"/>
                </a:lnTo>
                <a:lnTo>
                  <a:pt x="0" y="25923"/>
                </a:lnTo>
                <a:lnTo>
                  <a:pt x="2487" y="37172"/>
                </a:lnTo>
                <a:lnTo>
                  <a:pt x="11394" y="47765"/>
                </a:lnTo>
                <a:lnTo>
                  <a:pt x="23987" y="51831"/>
                </a:lnTo>
                <a:lnTo>
                  <a:pt x="34460" y="49299"/>
                </a:lnTo>
                <a:lnTo>
                  <a:pt x="44251" y="39935"/>
                </a:lnTo>
                <a:lnTo>
                  <a:pt x="47990" y="25923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2011375" y="2082911"/>
            <a:ext cx="47045" cy="51831"/>
          </a:xfrm>
          <a:custGeom>
            <a:avLst/>
            <a:gdLst/>
            <a:ahLst/>
            <a:cxnLst/>
            <a:rect l="l" t="t" r="r" b="b"/>
            <a:pathLst>
              <a:path w="47045" h="51831">
                <a:moveTo>
                  <a:pt x="47045" y="26868"/>
                </a:moveTo>
                <a:lnTo>
                  <a:pt x="44485" y="14904"/>
                </a:lnTo>
                <a:lnTo>
                  <a:pt x="35847" y="4189"/>
                </a:lnTo>
                <a:lnTo>
                  <a:pt x="23042" y="0"/>
                </a:lnTo>
                <a:lnTo>
                  <a:pt x="13122" y="2748"/>
                </a:lnTo>
                <a:lnTo>
                  <a:pt x="3679" y="12606"/>
                </a:lnTo>
                <a:lnTo>
                  <a:pt x="0" y="26868"/>
                </a:lnTo>
                <a:lnTo>
                  <a:pt x="1878" y="36928"/>
                </a:lnTo>
                <a:lnTo>
                  <a:pt x="10301" y="47754"/>
                </a:lnTo>
                <a:lnTo>
                  <a:pt x="23042" y="51831"/>
                </a:lnTo>
                <a:lnTo>
                  <a:pt x="33032" y="49707"/>
                </a:lnTo>
                <a:lnTo>
                  <a:pt x="43163" y="40831"/>
                </a:lnTo>
                <a:lnTo>
                  <a:pt x="47045" y="26868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2049780" y="1935068"/>
            <a:ext cx="47030" cy="51846"/>
          </a:xfrm>
          <a:custGeom>
            <a:avLst/>
            <a:gdLst/>
            <a:ahLst/>
            <a:cxnLst/>
            <a:rect l="l" t="t" r="r" b="b"/>
            <a:pathLst>
              <a:path w="47030" h="51846">
                <a:moveTo>
                  <a:pt x="47030" y="25923"/>
                </a:moveTo>
                <a:lnTo>
                  <a:pt x="44929" y="15150"/>
                </a:lnTo>
                <a:lnTo>
                  <a:pt x="36509" y="4212"/>
                </a:lnTo>
                <a:lnTo>
                  <a:pt x="24002" y="0"/>
                </a:lnTo>
                <a:lnTo>
                  <a:pt x="13522" y="2538"/>
                </a:lnTo>
                <a:lnTo>
                  <a:pt x="3737" y="11909"/>
                </a:lnTo>
                <a:lnTo>
                  <a:pt x="0" y="25923"/>
                </a:lnTo>
                <a:lnTo>
                  <a:pt x="2332" y="37191"/>
                </a:lnTo>
                <a:lnTo>
                  <a:pt x="10980" y="47781"/>
                </a:lnTo>
                <a:lnTo>
                  <a:pt x="24002" y="51846"/>
                </a:lnTo>
                <a:lnTo>
                  <a:pt x="33431" y="49539"/>
                </a:lnTo>
                <a:lnTo>
                  <a:pt x="43205" y="40164"/>
                </a:lnTo>
                <a:lnTo>
                  <a:pt x="47030" y="25923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2088184" y="2246101"/>
            <a:ext cx="47990" cy="51846"/>
          </a:xfrm>
          <a:custGeom>
            <a:avLst/>
            <a:gdLst/>
            <a:ahLst/>
            <a:cxnLst/>
            <a:rect l="l" t="t" r="r" b="b"/>
            <a:pathLst>
              <a:path w="47990" h="51846">
                <a:moveTo>
                  <a:pt x="47990" y="25923"/>
                </a:moveTo>
                <a:lnTo>
                  <a:pt x="45495" y="15073"/>
                </a:lnTo>
                <a:lnTo>
                  <a:pt x="36585" y="4303"/>
                </a:lnTo>
                <a:lnTo>
                  <a:pt x="23987" y="0"/>
                </a:lnTo>
                <a:lnTo>
                  <a:pt x="13517" y="2698"/>
                </a:lnTo>
                <a:lnTo>
                  <a:pt x="3735" y="12331"/>
                </a:lnTo>
                <a:lnTo>
                  <a:pt x="0" y="25923"/>
                </a:lnTo>
                <a:lnTo>
                  <a:pt x="2325" y="37184"/>
                </a:lnTo>
                <a:lnTo>
                  <a:pt x="10966" y="47779"/>
                </a:lnTo>
                <a:lnTo>
                  <a:pt x="23987" y="51846"/>
                </a:lnTo>
                <a:lnTo>
                  <a:pt x="34049" y="49308"/>
                </a:lnTo>
                <a:lnTo>
                  <a:pt x="44014" y="39936"/>
                </a:lnTo>
                <a:lnTo>
                  <a:pt x="47990" y="25923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2126574" y="2096338"/>
            <a:ext cx="48006" cy="51846"/>
          </a:xfrm>
          <a:custGeom>
            <a:avLst/>
            <a:gdLst/>
            <a:ahLst/>
            <a:cxnLst/>
            <a:rect l="l" t="t" r="r" b="b"/>
            <a:pathLst>
              <a:path w="48006" h="51846">
                <a:moveTo>
                  <a:pt x="48006" y="24963"/>
                </a:moveTo>
                <a:lnTo>
                  <a:pt x="45900" y="14392"/>
                </a:lnTo>
                <a:lnTo>
                  <a:pt x="37250" y="3929"/>
                </a:lnTo>
                <a:lnTo>
                  <a:pt x="24003" y="0"/>
                </a:lnTo>
                <a:lnTo>
                  <a:pt x="14013" y="2123"/>
                </a:lnTo>
                <a:lnTo>
                  <a:pt x="3882" y="10999"/>
                </a:lnTo>
                <a:lnTo>
                  <a:pt x="0" y="24963"/>
                </a:lnTo>
                <a:lnTo>
                  <a:pt x="2563" y="36944"/>
                </a:lnTo>
                <a:lnTo>
                  <a:pt x="11202" y="47658"/>
                </a:lnTo>
                <a:lnTo>
                  <a:pt x="24003" y="51846"/>
                </a:lnTo>
                <a:lnTo>
                  <a:pt x="34957" y="48854"/>
                </a:lnTo>
                <a:lnTo>
                  <a:pt x="44407" y="39010"/>
                </a:lnTo>
                <a:lnTo>
                  <a:pt x="48006" y="24963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" name="object 155"/>
          <p:cNvSpPr/>
          <p:nvPr/>
        </p:nvSpPr>
        <p:spPr>
          <a:xfrm>
            <a:off x="2164979" y="2216337"/>
            <a:ext cx="47990" cy="51846"/>
          </a:xfrm>
          <a:custGeom>
            <a:avLst/>
            <a:gdLst/>
            <a:ahLst/>
            <a:cxnLst/>
            <a:rect l="l" t="t" r="r" b="b"/>
            <a:pathLst>
              <a:path w="47990" h="51846">
                <a:moveTo>
                  <a:pt x="47990" y="26883"/>
                </a:moveTo>
                <a:lnTo>
                  <a:pt x="45426" y="14902"/>
                </a:lnTo>
                <a:lnTo>
                  <a:pt x="36788" y="4187"/>
                </a:lnTo>
                <a:lnTo>
                  <a:pt x="23987" y="0"/>
                </a:lnTo>
                <a:lnTo>
                  <a:pt x="13465" y="2987"/>
                </a:lnTo>
                <a:lnTo>
                  <a:pt x="3827" y="12832"/>
                </a:lnTo>
                <a:lnTo>
                  <a:pt x="0" y="26883"/>
                </a:lnTo>
                <a:lnTo>
                  <a:pt x="2249" y="37033"/>
                </a:lnTo>
                <a:lnTo>
                  <a:pt x="11165" y="47669"/>
                </a:lnTo>
                <a:lnTo>
                  <a:pt x="23987" y="51846"/>
                </a:lnTo>
                <a:lnTo>
                  <a:pt x="33977" y="49572"/>
                </a:lnTo>
                <a:lnTo>
                  <a:pt x="44108" y="40423"/>
                </a:lnTo>
                <a:lnTo>
                  <a:pt x="47990" y="26883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/>
          <p:nvPr/>
        </p:nvSpPr>
        <p:spPr>
          <a:xfrm>
            <a:off x="2205288" y="2475539"/>
            <a:ext cx="48006" cy="52791"/>
          </a:xfrm>
          <a:custGeom>
            <a:avLst/>
            <a:gdLst/>
            <a:ahLst/>
            <a:cxnLst/>
            <a:rect l="l" t="t" r="r" b="b"/>
            <a:pathLst>
              <a:path w="48006" h="52791">
                <a:moveTo>
                  <a:pt x="48006" y="25907"/>
                </a:moveTo>
                <a:lnTo>
                  <a:pt x="45514" y="14657"/>
                </a:lnTo>
                <a:lnTo>
                  <a:pt x="36604" y="4066"/>
                </a:lnTo>
                <a:lnTo>
                  <a:pt x="24003" y="0"/>
                </a:lnTo>
                <a:lnTo>
                  <a:pt x="13530" y="2534"/>
                </a:lnTo>
                <a:lnTo>
                  <a:pt x="3739" y="11902"/>
                </a:lnTo>
                <a:lnTo>
                  <a:pt x="0" y="25907"/>
                </a:lnTo>
                <a:lnTo>
                  <a:pt x="2563" y="38311"/>
                </a:lnTo>
                <a:lnTo>
                  <a:pt x="11202" y="48835"/>
                </a:lnTo>
                <a:lnTo>
                  <a:pt x="24003" y="52791"/>
                </a:lnTo>
                <a:lnTo>
                  <a:pt x="34534" y="49976"/>
                </a:lnTo>
                <a:lnTo>
                  <a:pt x="44176" y="40381"/>
                </a:lnTo>
                <a:lnTo>
                  <a:pt x="48006" y="25907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/>
          <p:nvPr/>
        </p:nvSpPr>
        <p:spPr>
          <a:xfrm>
            <a:off x="2243693" y="2296012"/>
            <a:ext cx="47030" cy="51846"/>
          </a:xfrm>
          <a:custGeom>
            <a:avLst/>
            <a:gdLst/>
            <a:ahLst/>
            <a:cxnLst/>
            <a:rect l="l" t="t" r="r" b="b"/>
            <a:pathLst>
              <a:path w="47030" h="51846">
                <a:moveTo>
                  <a:pt x="47030" y="25923"/>
                </a:moveTo>
                <a:lnTo>
                  <a:pt x="44928" y="15143"/>
                </a:lnTo>
                <a:lnTo>
                  <a:pt x="36508" y="4209"/>
                </a:lnTo>
                <a:lnTo>
                  <a:pt x="23987" y="0"/>
                </a:lnTo>
                <a:lnTo>
                  <a:pt x="13524" y="2534"/>
                </a:lnTo>
                <a:lnTo>
                  <a:pt x="3738" y="11906"/>
                </a:lnTo>
                <a:lnTo>
                  <a:pt x="0" y="25923"/>
                </a:lnTo>
                <a:lnTo>
                  <a:pt x="2328" y="37184"/>
                </a:lnTo>
                <a:lnTo>
                  <a:pt x="10973" y="47779"/>
                </a:lnTo>
                <a:lnTo>
                  <a:pt x="23987" y="51846"/>
                </a:lnTo>
                <a:lnTo>
                  <a:pt x="33438" y="49535"/>
                </a:lnTo>
                <a:lnTo>
                  <a:pt x="43210" y="40160"/>
                </a:lnTo>
                <a:lnTo>
                  <a:pt x="47030" y="25923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/>
          <p:nvPr/>
        </p:nvSpPr>
        <p:spPr>
          <a:xfrm>
            <a:off x="2282083" y="2473619"/>
            <a:ext cx="47045" cy="51831"/>
          </a:xfrm>
          <a:custGeom>
            <a:avLst/>
            <a:gdLst/>
            <a:ahLst/>
            <a:cxnLst/>
            <a:rect l="l" t="t" r="r" b="b"/>
            <a:pathLst>
              <a:path w="47045" h="51831">
                <a:moveTo>
                  <a:pt x="47045" y="25907"/>
                </a:moveTo>
                <a:lnTo>
                  <a:pt x="45095" y="15145"/>
                </a:lnTo>
                <a:lnTo>
                  <a:pt x="36944" y="4211"/>
                </a:lnTo>
                <a:lnTo>
                  <a:pt x="24003" y="0"/>
                </a:lnTo>
                <a:lnTo>
                  <a:pt x="13530" y="2534"/>
                </a:lnTo>
                <a:lnTo>
                  <a:pt x="3739" y="11902"/>
                </a:lnTo>
                <a:lnTo>
                  <a:pt x="0" y="25907"/>
                </a:lnTo>
                <a:lnTo>
                  <a:pt x="2332" y="37176"/>
                </a:lnTo>
                <a:lnTo>
                  <a:pt x="10980" y="47766"/>
                </a:lnTo>
                <a:lnTo>
                  <a:pt x="24003" y="51831"/>
                </a:lnTo>
                <a:lnTo>
                  <a:pt x="33861" y="49520"/>
                </a:lnTo>
                <a:lnTo>
                  <a:pt x="43466" y="40145"/>
                </a:lnTo>
                <a:lnTo>
                  <a:pt x="47045" y="25907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/>
          <p:nvPr/>
        </p:nvSpPr>
        <p:spPr>
          <a:xfrm>
            <a:off x="2320488" y="2482260"/>
            <a:ext cx="48006" cy="51831"/>
          </a:xfrm>
          <a:custGeom>
            <a:avLst/>
            <a:gdLst/>
            <a:ahLst/>
            <a:cxnLst/>
            <a:rect l="l" t="t" r="r" b="b"/>
            <a:pathLst>
              <a:path w="48006" h="51831">
                <a:moveTo>
                  <a:pt x="48006" y="25923"/>
                </a:moveTo>
                <a:lnTo>
                  <a:pt x="45673" y="14654"/>
                </a:lnTo>
                <a:lnTo>
                  <a:pt x="37025" y="4065"/>
                </a:lnTo>
                <a:lnTo>
                  <a:pt x="24003" y="0"/>
                </a:lnTo>
                <a:lnTo>
                  <a:pt x="13522" y="2538"/>
                </a:lnTo>
                <a:lnTo>
                  <a:pt x="3737" y="11909"/>
                </a:lnTo>
                <a:lnTo>
                  <a:pt x="0" y="25923"/>
                </a:lnTo>
                <a:lnTo>
                  <a:pt x="2328" y="37173"/>
                </a:lnTo>
                <a:lnTo>
                  <a:pt x="10977" y="47764"/>
                </a:lnTo>
                <a:lnTo>
                  <a:pt x="24003" y="51831"/>
                </a:lnTo>
                <a:lnTo>
                  <a:pt x="34475" y="49297"/>
                </a:lnTo>
                <a:lnTo>
                  <a:pt x="44266" y="39929"/>
                </a:lnTo>
                <a:lnTo>
                  <a:pt x="48006" y="25923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" name="object 160"/>
          <p:cNvSpPr/>
          <p:nvPr/>
        </p:nvSpPr>
        <p:spPr>
          <a:xfrm>
            <a:off x="2359853" y="2443855"/>
            <a:ext cx="47030" cy="51831"/>
          </a:xfrm>
          <a:custGeom>
            <a:avLst/>
            <a:gdLst/>
            <a:ahLst/>
            <a:cxnLst/>
            <a:rect l="l" t="t" r="r" b="b"/>
            <a:pathLst>
              <a:path w="47030" h="51831">
                <a:moveTo>
                  <a:pt x="47030" y="25923"/>
                </a:moveTo>
                <a:lnTo>
                  <a:pt x="44698" y="14654"/>
                </a:lnTo>
                <a:lnTo>
                  <a:pt x="36050" y="4065"/>
                </a:lnTo>
                <a:lnTo>
                  <a:pt x="23027" y="0"/>
                </a:lnTo>
                <a:lnTo>
                  <a:pt x="13179" y="2307"/>
                </a:lnTo>
                <a:lnTo>
                  <a:pt x="3576" y="11682"/>
                </a:lnTo>
                <a:lnTo>
                  <a:pt x="0" y="25923"/>
                </a:lnTo>
                <a:lnTo>
                  <a:pt x="1944" y="36684"/>
                </a:lnTo>
                <a:lnTo>
                  <a:pt x="10087" y="47620"/>
                </a:lnTo>
                <a:lnTo>
                  <a:pt x="23027" y="51831"/>
                </a:lnTo>
                <a:lnTo>
                  <a:pt x="33500" y="49299"/>
                </a:lnTo>
                <a:lnTo>
                  <a:pt x="43290" y="39935"/>
                </a:lnTo>
                <a:lnTo>
                  <a:pt x="47030" y="25923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" name="object 161"/>
          <p:cNvSpPr/>
          <p:nvPr/>
        </p:nvSpPr>
        <p:spPr>
          <a:xfrm>
            <a:off x="2399202" y="2569616"/>
            <a:ext cx="47045" cy="51831"/>
          </a:xfrm>
          <a:custGeom>
            <a:avLst/>
            <a:gdLst/>
            <a:ahLst/>
            <a:cxnLst/>
            <a:rect l="l" t="t" r="r" b="b"/>
            <a:pathLst>
              <a:path w="47045" h="51831">
                <a:moveTo>
                  <a:pt x="47045" y="25923"/>
                </a:moveTo>
                <a:lnTo>
                  <a:pt x="44713" y="14654"/>
                </a:lnTo>
                <a:lnTo>
                  <a:pt x="36065" y="4065"/>
                </a:lnTo>
                <a:lnTo>
                  <a:pt x="23042" y="0"/>
                </a:lnTo>
                <a:lnTo>
                  <a:pt x="13598" y="2310"/>
                </a:lnTo>
                <a:lnTo>
                  <a:pt x="3823" y="11685"/>
                </a:lnTo>
                <a:lnTo>
                  <a:pt x="0" y="25923"/>
                </a:lnTo>
                <a:lnTo>
                  <a:pt x="2100" y="36685"/>
                </a:lnTo>
                <a:lnTo>
                  <a:pt x="10525" y="47619"/>
                </a:lnTo>
                <a:lnTo>
                  <a:pt x="23042" y="51831"/>
                </a:lnTo>
                <a:lnTo>
                  <a:pt x="33515" y="49297"/>
                </a:lnTo>
                <a:lnTo>
                  <a:pt x="43306" y="39929"/>
                </a:lnTo>
                <a:lnTo>
                  <a:pt x="47045" y="25923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" name="object 162"/>
          <p:cNvSpPr/>
          <p:nvPr/>
        </p:nvSpPr>
        <p:spPr>
          <a:xfrm>
            <a:off x="2437607" y="2500503"/>
            <a:ext cx="47990" cy="51831"/>
          </a:xfrm>
          <a:custGeom>
            <a:avLst/>
            <a:gdLst/>
            <a:ahLst/>
            <a:cxnLst/>
            <a:rect l="l" t="t" r="r" b="b"/>
            <a:pathLst>
              <a:path w="47990" h="51831">
                <a:moveTo>
                  <a:pt x="47990" y="25908"/>
                </a:moveTo>
                <a:lnTo>
                  <a:pt x="45502" y="14658"/>
                </a:lnTo>
                <a:lnTo>
                  <a:pt x="36596" y="4065"/>
                </a:lnTo>
                <a:lnTo>
                  <a:pt x="24002" y="0"/>
                </a:lnTo>
                <a:lnTo>
                  <a:pt x="13530" y="2531"/>
                </a:lnTo>
                <a:lnTo>
                  <a:pt x="3739" y="11895"/>
                </a:lnTo>
                <a:lnTo>
                  <a:pt x="0" y="25908"/>
                </a:lnTo>
                <a:lnTo>
                  <a:pt x="2332" y="37176"/>
                </a:lnTo>
                <a:lnTo>
                  <a:pt x="10980" y="47766"/>
                </a:lnTo>
                <a:lnTo>
                  <a:pt x="24002" y="51831"/>
                </a:lnTo>
                <a:lnTo>
                  <a:pt x="34048" y="49296"/>
                </a:lnTo>
                <a:lnTo>
                  <a:pt x="44013" y="39924"/>
                </a:lnTo>
                <a:lnTo>
                  <a:pt x="47990" y="25908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" name="object 163"/>
          <p:cNvSpPr/>
          <p:nvPr/>
        </p:nvSpPr>
        <p:spPr>
          <a:xfrm>
            <a:off x="2476012" y="2501447"/>
            <a:ext cx="47990" cy="51846"/>
          </a:xfrm>
          <a:custGeom>
            <a:avLst/>
            <a:gdLst/>
            <a:ahLst/>
            <a:cxnLst/>
            <a:rect l="l" t="t" r="r" b="b"/>
            <a:pathLst>
              <a:path w="47990" h="51846">
                <a:moveTo>
                  <a:pt x="47990" y="26883"/>
                </a:moveTo>
                <a:lnTo>
                  <a:pt x="45250" y="14902"/>
                </a:lnTo>
                <a:lnTo>
                  <a:pt x="36363" y="4187"/>
                </a:lnTo>
                <a:lnTo>
                  <a:pt x="23987" y="0"/>
                </a:lnTo>
                <a:lnTo>
                  <a:pt x="13043" y="2987"/>
                </a:lnTo>
                <a:lnTo>
                  <a:pt x="3595" y="12832"/>
                </a:lnTo>
                <a:lnTo>
                  <a:pt x="0" y="26883"/>
                </a:lnTo>
                <a:lnTo>
                  <a:pt x="2099" y="37033"/>
                </a:lnTo>
                <a:lnTo>
                  <a:pt x="10741" y="47669"/>
                </a:lnTo>
                <a:lnTo>
                  <a:pt x="23987" y="51846"/>
                </a:lnTo>
                <a:lnTo>
                  <a:pt x="33564" y="49572"/>
                </a:lnTo>
                <a:lnTo>
                  <a:pt x="43863" y="40423"/>
                </a:lnTo>
                <a:lnTo>
                  <a:pt x="47990" y="26883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/>
          <p:nvPr/>
        </p:nvSpPr>
        <p:spPr>
          <a:xfrm>
            <a:off x="2514401" y="2575377"/>
            <a:ext cx="47990" cy="51831"/>
          </a:xfrm>
          <a:custGeom>
            <a:avLst/>
            <a:gdLst/>
            <a:ahLst/>
            <a:cxnLst/>
            <a:rect l="l" t="t" r="r" b="b"/>
            <a:pathLst>
              <a:path w="47990" h="51831">
                <a:moveTo>
                  <a:pt x="47990" y="26883"/>
                </a:moveTo>
                <a:lnTo>
                  <a:pt x="45433" y="14909"/>
                </a:lnTo>
                <a:lnTo>
                  <a:pt x="36802" y="4189"/>
                </a:lnTo>
                <a:lnTo>
                  <a:pt x="24002" y="0"/>
                </a:lnTo>
                <a:lnTo>
                  <a:pt x="13471" y="2991"/>
                </a:lnTo>
                <a:lnTo>
                  <a:pt x="3829" y="12835"/>
                </a:lnTo>
                <a:lnTo>
                  <a:pt x="0" y="26883"/>
                </a:lnTo>
                <a:lnTo>
                  <a:pt x="2252" y="37436"/>
                </a:lnTo>
                <a:lnTo>
                  <a:pt x="11175" y="47900"/>
                </a:lnTo>
                <a:lnTo>
                  <a:pt x="24002" y="51831"/>
                </a:lnTo>
                <a:lnTo>
                  <a:pt x="33974" y="49714"/>
                </a:lnTo>
                <a:lnTo>
                  <a:pt x="44108" y="40842"/>
                </a:lnTo>
                <a:lnTo>
                  <a:pt x="47990" y="26883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" name="object 165"/>
          <p:cNvSpPr/>
          <p:nvPr/>
        </p:nvSpPr>
        <p:spPr>
          <a:xfrm>
            <a:off x="2552806" y="2516809"/>
            <a:ext cx="47990" cy="51846"/>
          </a:xfrm>
          <a:custGeom>
            <a:avLst/>
            <a:gdLst/>
            <a:ahLst/>
            <a:cxnLst/>
            <a:rect l="l" t="t" r="r" b="b"/>
            <a:pathLst>
              <a:path w="47990" h="51846">
                <a:moveTo>
                  <a:pt x="47990" y="25923"/>
                </a:moveTo>
                <a:lnTo>
                  <a:pt x="45658" y="14654"/>
                </a:lnTo>
                <a:lnTo>
                  <a:pt x="37010" y="4065"/>
                </a:lnTo>
                <a:lnTo>
                  <a:pt x="23987" y="0"/>
                </a:lnTo>
                <a:lnTo>
                  <a:pt x="13942" y="2534"/>
                </a:lnTo>
                <a:lnTo>
                  <a:pt x="3977" y="11906"/>
                </a:lnTo>
                <a:lnTo>
                  <a:pt x="0" y="25923"/>
                </a:lnTo>
                <a:lnTo>
                  <a:pt x="2491" y="37184"/>
                </a:lnTo>
                <a:lnTo>
                  <a:pt x="11398" y="47779"/>
                </a:lnTo>
                <a:lnTo>
                  <a:pt x="23987" y="51846"/>
                </a:lnTo>
                <a:lnTo>
                  <a:pt x="34468" y="49308"/>
                </a:lnTo>
                <a:lnTo>
                  <a:pt x="44253" y="39936"/>
                </a:lnTo>
                <a:lnTo>
                  <a:pt x="47990" y="25923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" name="object 166"/>
          <p:cNvSpPr/>
          <p:nvPr/>
        </p:nvSpPr>
        <p:spPr>
          <a:xfrm>
            <a:off x="2592156" y="2664653"/>
            <a:ext cx="47045" cy="51831"/>
          </a:xfrm>
          <a:custGeom>
            <a:avLst/>
            <a:gdLst/>
            <a:ahLst/>
            <a:cxnLst/>
            <a:rect l="l" t="t" r="r" b="b"/>
            <a:pathLst>
              <a:path w="47045" h="51831">
                <a:moveTo>
                  <a:pt x="47045" y="25908"/>
                </a:moveTo>
                <a:lnTo>
                  <a:pt x="44717" y="14657"/>
                </a:lnTo>
                <a:lnTo>
                  <a:pt x="36068" y="4066"/>
                </a:lnTo>
                <a:lnTo>
                  <a:pt x="23042" y="0"/>
                </a:lnTo>
                <a:lnTo>
                  <a:pt x="13606" y="2306"/>
                </a:lnTo>
                <a:lnTo>
                  <a:pt x="3826" y="11677"/>
                </a:lnTo>
                <a:lnTo>
                  <a:pt x="0" y="25908"/>
                </a:lnTo>
                <a:lnTo>
                  <a:pt x="2104" y="36688"/>
                </a:lnTo>
                <a:lnTo>
                  <a:pt x="10528" y="47621"/>
                </a:lnTo>
                <a:lnTo>
                  <a:pt x="23042" y="51831"/>
                </a:lnTo>
                <a:lnTo>
                  <a:pt x="33523" y="49292"/>
                </a:lnTo>
                <a:lnTo>
                  <a:pt x="43308" y="39921"/>
                </a:lnTo>
                <a:lnTo>
                  <a:pt x="47045" y="25908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" name="object 167"/>
          <p:cNvSpPr/>
          <p:nvPr/>
        </p:nvSpPr>
        <p:spPr>
          <a:xfrm>
            <a:off x="2631521" y="2667533"/>
            <a:ext cx="47030" cy="51831"/>
          </a:xfrm>
          <a:custGeom>
            <a:avLst/>
            <a:gdLst/>
            <a:ahLst/>
            <a:cxnLst/>
            <a:rect l="l" t="t" r="r" b="b"/>
            <a:pathLst>
              <a:path w="47030" h="51831">
                <a:moveTo>
                  <a:pt x="47030" y="25923"/>
                </a:moveTo>
                <a:lnTo>
                  <a:pt x="45079" y="15143"/>
                </a:lnTo>
                <a:lnTo>
                  <a:pt x="36932" y="4209"/>
                </a:lnTo>
                <a:lnTo>
                  <a:pt x="23987" y="0"/>
                </a:lnTo>
                <a:lnTo>
                  <a:pt x="13524" y="2534"/>
                </a:lnTo>
                <a:lnTo>
                  <a:pt x="3738" y="11906"/>
                </a:lnTo>
                <a:lnTo>
                  <a:pt x="0" y="25923"/>
                </a:lnTo>
                <a:lnTo>
                  <a:pt x="2324" y="37166"/>
                </a:lnTo>
                <a:lnTo>
                  <a:pt x="10969" y="47762"/>
                </a:lnTo>
                <a:lnTo>
                  <a:pt x="23987" y="51831"/>
                </a:lnTo>
                <a:lnTo>
                  <a:pt x="33844" y="49524"/>
                </a:lnTo>
                <a:lnTo>
                  <a:pt x="43453" y="40153"/>
                </a:lnTo>
                <a:lnTo>
                  <a:pt x="47030" y="25923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" name="object 168"/>
          <p:cNvSpPr/>
          <p:nvPr/>
        </p:nvSpPr>
        <p:spPr>
          <a:xfrm>
            <a:off x="2669910" y="2697281"/>
            <a:ext cx="48006" cy="51846"/>
          </a:xfrm>
          <a:custGeom>
            <a:avLst/>
            <a:gdLst/>
            <a:ahLst/>
            <a:cxnLst/>
            <a:rect l="l" t="t" r="r" b="b"/>
            <a:pathLst>
              <a:path w="48006" h="51846">
                <a:moveTo>
                  <a:pt x="48006" y="24963"/>
                </a:moveTo>
                <a:lnTo>
                  <a:pt x="45900" y="14805"/>
                </a:lnTo>
                <a:lnTo>
                  <a:pt x="37250" y="4174"/>
                </a:lnTo>
                <a:lnTo>
                  <a:pt x="24003" y="0"/>
                </a:lnTo>
                <a:lnTo>
                  <a:pt x="14013" y="2273"/>
                </a:lnTo>
                <a:lnTo>
                  <a:pt x="3882" y="11423"/>
                </a:lnTo>
                <a:lnTo>
                  <a:pt x="0" y="24963"/>
                </a:lnTo>
                <a:lnTo>
                  <a:pt x="2563" y="36944"/>
                </a:lnTo>
                <a:lnTo>
                  <a:pt x="11202" y="47658"/>
                </a:lnTo>
                <a:lnTo>
                  <a:pt x="24003" y="51846"/>
                </a:lnTo>
                <a:lnTo>
                  <a:pt x="34957" y="48854"/>
                </a:lnTo>
                <a:lnTo>
                  <a:pt x="44407" y="39010"/>
                </a:lnTo>
                <a:lnTo>
                  <a:pt x="48006" y="24963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" name="object 169"/>
          <p:cNvSpPr/>
          <p:nvPr/>
        </p:nvSpPr>
        <p:spPr>
          <a:xfrm>
            <a:off x="2708315" y="2753928"/>
            <a:ext cx="48006" cy="51831"/>
          </a:xfrm>
          <a:custGeom>
            <a:avLst/>
            <a:gdLst/>
            <a:ahLst/>
            <a:cxnLst/>
            <a:rect l="l" t="t" r="r" b="b"/>
            <a:pathLst>
              <a:path w="48006" h="51831">
                <a:moveTo>
                  <a:pt x="48006" y="25923"/>
                </a:moveTo>
                <a:lnTo>
                  <a:pt x="45673" y="14654"/>
                </a:lnTo>
                <a:lnTo>
                  <a:pt x="37025" y="4065"/>
                </a:lnTo>
                <a:lnTo>
                  <a:pt x="24002" y="0"/>
                </a:lnTo>
                <a:lnTo>
                  <a:pt x="13522" y="2538"/>
                </a:lnTo>
                <a:lnTo>
                  <a:pt x="3737" y="11909"/>
                </a:lnTo>
                <a:lnTo>
                  <a:pt x="0" y="25923"/>
                </a:lnTo>
                <a:lnTo>
                  <a:pt x="2328" y="37180"/>
                </a:lnTo>
                <a:lnTo>
                  <a:pt x="10977" y="47768"/>
                </a:lnTo>
                <a:lnTo>
                  <a:pt x="24002" y="51831"/>
                </a:lnTo>
                <a:lnTo>
                  <a:pt x="34475" y="49299"/>
                </a:lnTo>
                <a:lnTo>
                  <a:pt x="44266" y="39935"/>
                </a:lnTo>
                <a:lnTo>
                  <a:pt x="48006" y="25923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" name="object 170"/>
          <p:cNvSpPr/>
          <p:nvPr/>
        </p:nvSpPr>
        <p:spPr>
          <a:xfrm>
            <a:off x="2746705" y="2740487"/>
            <a:ext cx="48006" cy="51831"/>
          </a:xfrm>
          <a:custGeom>
            <a:avLst/>
            <a:gdLst/>
            <a:ahLst/>
            <a:cxnLst/>
            <a:rect l="l" t="t" r="r" b="b"/>
            <a:pathLst>
              <a:path w="48006" h="51831">
                <a:moveTo>
                  <a:pt x="48006" y="25923"/>
                </a:moveTo>
                <a:lnTo>
                  <a:pt x="45673" y="14654"/>
                </a:lnTo>
                <a:lnTo>
                  <a:pt x="37025" y="4065"/>
                </a:lnTo>
                <a:lnTo>
                  <a:pt x="24003" y="0"/>
                </a:lnTo>
                <a:lnTo>
                  <a:pt x="13941" y="2538"/>
                </a:lnTo>
                <a:lnTo>
                  <a:pt x="3975" y="11909"/>
                </a:lnTo>
                <a:lnTo>
                  <a:pt x="0" y="25923"/>
                </a:lnTo>
                <a:lnTo>
                  <a:pt x="2491" y="37180"/>
                </a:lnTo>
                <a:lnTo>
                  <a:pt x="11401" y="47768"/>
                </a:lnTo>
                <a:lnTo>
                  <a:pt x="24003" y="51831"/>
                </a:lnTo>
                <a:lnTo>
                  <a:pt x="34475" y="49299"/>
                </a:lnTo>
                <a:lnTo>
                  <a:pt x="44266" y="39935"/>
                </a:lnTo>
                <a:lnTo>
                  <a:pt x="48006" y="25923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" name="object 171"/>
          <p:cNvSpPr/>
          <p:nvPr/>
        </p:nvSpPr>
        <p:spPr>
          <a:xfrm>
            <a:off x="2785109" y="2822082"/>
            <a:ext cx="48006" cy="51846"/>
          </a:xfrm>
          <a:custGeom>
            <a:avLst/>
            <a:gdLst/>
            <a:ahLst/>
            <a:cxnLst/>
            <a:rect l="l" t="t" r="r" b="b"/>
            <a:pathLst>
              <a:path w="48006" h="51846">
                <a:moveTo>
                  <a:pt x="48006" y="24963"/>
                </a:moveTo>
                <a:lnTo>
                  <a:pt x="45900" y="14392"/>
                </a:lnTo>
                <a:lnTo>
                  <a:pt x="37250" y="3929"/>
                </a:lnTo>
                <a:lnTo>
                  <a:pt x="24003" y="0"/>
                </a:lnTo>
                <a:lnTo>
                  <a:pt x="14426" y="2123"/>
                </a:lnTo>
                <a:lnTo>
                  <a:pt x="4127" y="10999"/>
                </a:lnTo>
                <a:lnTo>
                  <a:pt x="0" y="24963"/>
                </a:lnTo>
                <a:lnTo>
                  <a:pt x="2740" y="36944"/>
                </a:lnTo>
                <a:lnTo>
                  <a:pt x="11627" y="47658"/>
                </a:lnTo>
                <a:lnTo>
                  <a:pt x="24003" y="51846"/>
                </a:lnTo>
                <a:lnTo>
                  <a:pt x="34957" y="48854"/>
                </a:lnTo>
                <a:lnTo>
                  <a:pt x="44407" y="39010"/>
                </a:lnTo>
                <a:lnTo>
                  <a:pt x="48006" y="24963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" name="object 172"/>
          <p:cNvSpPr/>
          <p:nvPr/>
        </p:nvSpPr>
        <p:spPr>
          <a:xfrm>
            <a:off x="2824474" y="2792318"/>
            <a:ext cx="47045" cy="51846"/>
          </a:xfrm>
          <a:custGeom>
            <a:avLst/>
            <a:gdLst/>
            <a:ahLst/>
            <a:cxnLst/>
            <a:rect l="l" t="t" r="r" b="b"/>
            <a:pathLst>
              <a:path w="47045" h="51846">
                <a:moveTo>
                  <a:pt x="47045" y="25923"/>
                </a:moveTo>
                <a:lnTo>
                  <a:pt x="44713" y="14654"/>
                </a:lnTo>
                <a:lnTo>
                  <a:pt x="36065" y="4065"/>
                </a:lnTo>
                <a:lnTo>
                  <a:pt x="23042" y="0"/>
                </a:lnTo>
                <a:lnTo>
                  <a:pt x="13598" y="2310"/>
                </a:lnTo>
                <a:lnTo>
                  <a:pt x="3823" y="11685"/>
                </a:lnTo>
                <a:lnTo>
                  <a:pt x="0" y="25923"/>
                </a:lnTo>
                <a:lnTo>
                  <a:pt x="2104" y="36703"/>
                </a:lnTo>
                <a:lnTo>
                  <a:pt x="10528" y="47636"/>
                </a:lnTo>
                <a:lnTo>
                  <a:pt x="23042" y="51846"/>
                </a:lnTo>
                <a:lnTo>
                  <a:pt x="33523" y="49308"/>
                </a:lnTo>
                <a:lnTo>
                  <a:pt x="43308" y="39936"/>
                </a:lnTo>
                <a:lnTo>
                  <a:pt x="47045" y="25923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" name="object 173"/>
          <p:cNvSpPr/>
          <p:nvPr/>
        </p:nvSpPr>
        <p:spPr>
          <a:xfrm>
            <a:off x="2863824" y="2870088"/>
            <a:ext cx="48006" cy="51831"/>
          </a:xfrm>
          <a:custGeom>
            <a:avLst/>
            <a:gdLst/>
            <a:ahLst/>
            <a:cxnLst/>
            <a:rect l="l" t="t" r="r" b="b"/>
            <a:pathLst>
              <a:path w="48006" h="51831">
                <a:moveTo>
                  <a:pt x="48006" y="25923"/>
                </a:moveTo>
                <a:lnTo>
                  <a:pt x="45673" y="14654"/>
                </a:lnTo>
                <a:lnTo>
                  <a:pt x="37025" y="4065"/>
                </a:lnTo>
                <a:lnTo>
                  <a:pt x="24003" y="0"/>
                </a:lnTo>
                <a:lnTo>
                  <a:pt x="13522" y="2538"/>
                </a:lnTo>
                <a:lnTo>
                  <a:pt x="3737" y="11909"/>
                </a:lnTo>
                <a:lnTo>
                  <a:pt x="0" y="25923"/>
                </a:lnTo>
                <a:lnTo>
                  <a:pt x="2328" y="37173"/>
                </a:lnTo>
                <a:lnTo>
                  <a:pt x="10977" y="47764"/>
                </a:lnTo>
                <a:lnTo>
                  <a:pt x="24003" y="51831"/>
                </a:lnTo>
                <a:lnTo>
                  <a:pt x="34475" y="49297"/>
                </a:lnTo>
                <a:lnTo>
                  <a:pt x="44266" y="39929"/>
                </a:lnTo>
                <a:lnTo>
                  <a:pt x="48006" y="25923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" name="object 174"/>
          <p:cNvSpPr/>
          <p:nvPr/>
        </p:nvSpPr>
        <p:spPr>
          <a:xfrm>
            <a:off x="2902229" y="2934401"/>
            <a:ext cx="47990" cy="51846"/>
          </a:xfrm>
          <a:custGeom>
            <a:avLst/>
            <a:gdLst/>
            <a:ahLst/>
            <a:cxnLst/>
            <a:rect l="l" t="t" r="r" b="b"/>
            <a:pathLst>
              <a:path w="47990" h="51846">
                <a:moveTo>
                  <a:pt x="47990" y="25923"/>
                </a:moveTo>
                <a:lnTo>
                  <a:pt x="45664" y="14662"/>
                </a:lnTo>
                <a:lnTo>
                  <a:pt x="37024" y="4067"/>
                </a:lnTo>
                <a:lnTo>
                  <a:pt x="24002" y="0"/>
                </a:lnTo>
                <a:lnTo>
                  <a:pt x="13941" y="2538"/>
                </a:lnTo>
                <a:lnTo>
                  <a:pt x="3975" y="11909"/>
                </a:lnTo>
                <a:lnTo>
                  <a:pt x="0" y="25923"/>
                </a:lnTo>
                <a:lnTo>
                  <a:pt x="2495" y="36773"/>
                </a:lnTo>
                <a:lnTo>
                  <a:pt x="11405" y="47542"/>
                </a:lnTo>
                <a:lnTo>
                  <a:pt x="24002" y="51846"/>
                </a:lnTo>
                <a:lnTo>
                  <a:pt x="34473" y="49148"/>
                </a:lnTo>
                <a:lnTo>
                  <a:pt x="44255" y="39515"/>
                </a:lnTo>
                <a:lnTo>
                  <a:pt x="47990" y="25923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" name="object 175"/>
          <p:cNvSpPr/>
          <p:nvPr/>
        </p:nvSpPr>
        <p:spPr>
          <a:xfrm>
            <a:off x="2940634" y="2887355"/>
            <a:ext cx="47990" cy="51846"/>
          </a:xfrm>
          <a:custGeom>
            <a:avLst/>
            <a:gdLst/>
            <a:ahLst/>
            <a:cxnLst/>
            <a:rect l="l" t="t" r="r" b="b"/>
            <a:pathLst>
              <a:path w="47990" h="51846">
                <a:moveTo>
                  <a:pt x="47990" y="25923"/>
                </a:moveTo>
                <a:lnTo>
                  <a:pt x="45658" y="14654"/>
                </a:lnTo>
                <a:lnTo>
                  <a:pt x="37010" y="4065"/>
                </a:lnTo>
                <a:lnTo>
                  <a:pt x="23987" y="0"/>
                </a:lnTo>
                <a:lnTo>
                  <a:pt x="13942" y="2534"/>
                </a:lnTo>
                <a:lnTo>
                  <a:pt x="3977" y="11906"/>
                </a:lnTo>
                <a:lnTo>
                  <a:pt x="0" y="25923"/>
                </a:lnTo>
                <a:lnTo>
                  <a:pt x="2491" y="37184"/>
                </a:lnTo>
                <a:lnTo>
                  <a:pt x="11398" y="47779"/>
                </a:lnTo>
                <a:lnTo>
                  <a:pt x="23987" y="51846"/>
                </a:lnTo>
                <a:lnTo>
                  <a:pt x="34468" y="49308"/>
                </a:lnTo>
                <a:lnTo>
                  <a:pt x="44253" y="39936"/>
                </a:lnTo>
                <a:lnTo>
                  <a:pt x="47990" y="25923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" name="object 176"/>
          <p:cNvSpPr/>
          <p:nvPr/>
        </p:nvSpPr>
        <p:spPr>
          <a:xfrm>
            <a:off x="2979983" y="1994595"/>
            <a:ext cx="47045" cy="51831"/>
          </a:xfrm>
          <a:custGeom>
            <a:avLst/>
            <a:gdLst/>
            <a:ahLst/>
            <a:cxnLst/>
            <a:rect l="l" t="t" r="r" b="b"/>
            <a:pathLst>
              <a:path w="47045" h="51831">
                <a:moveTo>
                  <a:pt x="47045" y="25907"/>
                </a:moveTo>
                <a:lnTo>
                  <a:pt x="44945" y="15139"/>
                </a:lnTo>
                <a:lnTo>
                  <a:pt x="36520" y="4207"/>
                </a:lnTo>
                <a:lnTo>
                  <a:pt x="24002" y="0"/>
                </a:lnTo>
                <a:lnTo>
                  <a:pt x="13530" y="2531"/>
                </a:lnTo>
                <a:lnTo>
                  <a:pt x="3739" y="11895"/>
                </a:lnTo>
                <a:lnTo>
                  <a:pt x="0" y="25907"/>
                </a:lnTo>
                <a:lnTo>
                  <a:pt x="2332" y="37176"/>
                </a:lnTo>
                <a:lnTo>
                  <a:pt x="10980" y="47766"/>
                </a:lnTo>
                <a:lnTo>
                  <a:pt x="24002" y="51831"/>
                </a:lnTo>
                <a:lnTo>
                  <a:pt x="33447" y="49520"/>
                </a:lnTo>
                <a:lnTo>
                  <a:pt x="43222" y="40145"/>
                </a:lnTo>
                <a:lnTo>
                  <a:pt x="47045" y="25907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" name="object 177"/>
          <p:cNvSpPr/>
          <p:nvPr/>
        </p:nvSpPr>
        <p:spPr>
          <a:xfrm>
            <a:off x="3018388" y="2898876"/>
            <a:ext cx="47990" cy="51846"/>
          </a:xfrm>
          <a:custGeom>
            <a:avLst/>
            <a:gdLst/>
            <a:ahLst/>
            <a:cxnLst/>
            <a:rect l="l" t="t" r="r" b="b"/>
            <a:pathLst>
              <a:path w="47990" h="51846">
                <a:moveTo>
                  <a:pt x="47990" y="26883"/>
                </a:moveTo>
                <a:lnTo>
                  <a:pt x="45253" y="14909"/>
                </a:lnTo>
                <a:lnTo>
                  <a:pt x="36370" y="4189"/>
                </a:lnTo>
                <a:lnTo>
                  <a:pt x="24002" y="0"/>
                </a:lnTo>
                <a:lnTo>
                  <a:pt x="13048" y="2991"/>
                </a:lnTo>
                <a:lnTo>
                  <a:pt x="3598" y="12835"/>
                </a:lnTo>
                <a:lnTo>
                  <a:pt x="0" y="26883"/>
                </a:lnTo>
                <a:lnTo>
                  <a:pt x="2105" y="37453"/>
                </a:lnTo>
                <a:lnTo>
                  <a:pt x="10755" y="47916"/>
                </a:lnTo>
                <a:lnTo>
                  <a:pt x="24002" y="51846"/>
                </a:lnTo>
                <a:lnTo>
                  <a:pt x="33562" y="49726"/>
                </a:lnTo>
                <a:lnTo>
                  <a:pt x="43861" y="40850"/>
                </a:lnTo>
                <a:lnTo>
                  <a:pt x="47990" y="26883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" name="object 178"/>
          <p:cNvSpPr/>
          <p:nvPr/>
        </p:nvSpPr>
        <p:spPr>
          <a:xfrm>
            <a:off x="3057738" y="2971845"/>
            <a:ext cx="48006" cy="51831"/>
          </a:xfrm>
          <a:custGeom>
            <a:avLst/>
            <a:gdLst/>
            <a:ahLst/>
            <a:cxnLst/>
            <a:rect l="l" t="t" r="r" b="b"/>
            <a:pathLst>
              <a:path w="48006" h="51831">
                <a:moveTo>
                  <a:pt x="48006" y="25923"/>
                </a:moveTo>
                <a:lnTo>
                  <a:pt x="45673" y="15066"/>
                </a:lnTo>
                <a:lnTo>
                  <a:pt x="37025" y="4299"/>
                </a:lnTo>
                <a:lnTo>
                  <a:pt x="24003" y="0"/>
                </a:lnTo>
                <a:lnTo>
                  <a:pt x="13522" y="2699"/>
                </a:lnTo>
                <a:lnTo>
                  <a:pt x="3737" y="12328"/>
                </a:lnTo>
                <a:lnTo>
                  <a:pt x="0" y="25923"/>
                </a:lnTo>
                <a:lnTo>
                  <a:pt x="2328" y="37173"/>
                </a:lnTo>
                <a:lnTo>
                  <a:pt x="10977" y="47764"/>
                </a:lnTo>
                <a:lnTo>
                  <a:pt x="24003" y="51831"/>
                </a:lnTo>
                <a:lnTo>
                  <a:pt x="34475" y="49297"/>
                </a:lnTo>
                <a:lnTo>
                  <a:pt x="44266" y="39929"/>
                </a:lnTo>
                <a:lnTo>
                  <a:pt x="48006" y="25923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" name="object 179"/>
          <p:cNvSpPr/>
          <p:nvPr/>
        </p:nvSpPr>
        <p:spPr>
          <a:xfrm>
            <a:off x="3097103" y="2950723"/>
            <a:ext cx="47045" cy="51831"/>
          </a:xfrm>
          <a:custGeom>
            <a:avLst/>
            <a:gdLst/>
            <a:ahLst/>
            <a:cxnLst/>
            <a:rect l="l" t="t" r="r" b="b"/>
            <a:pathLst>
              <a:path w="47045" h="51831">
                <a:moveTo>
                  <a:pt x="47045" y="26868"/>
                </a:moveTo>
                <a:lnTo>
                  <a:pt x="44485" y="14904"/>
                </a:lnTo>
                <a:lnTo>
                  <a:pt x="35847" y="4189"/>
                </a:lnTo>
                <a:lnTo>
                  <a:pt x="23042" y="0"/>
                </a:lnTo>
                <a:lnTo>
                  <a:pt x="12703" y="2748"/>
                </a:lnTo>
                <a:lnTo>
                  <a:pt x="3441" y="12606"/>
                </a:lnTo>
                <a:lnTo>
                  <a:pt x="0" y="26868"/>
                </a:lnTo>
                <a:lnTo>
                  <a:pt x="1741" y="36928"/>
                </a:lnTo>
                <a:lnTo>
                  <a:pt x="9879" y="47754"/>
                </a:lnTo>
                <a:lnTo>
                  <a:pt x="23042" y="51831"/>
                </a:lnTo>
                <a:lnTo>
                  <a:pt x="33032" y="49707"/>
                </a:lnTo>
                <a:lnTo>
                  <a:pt x="43163" y="40831"/>
                </a:lnTo>
                <a:lnTo>
                  <a:pt x="47045" y="26868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" name="object 180"/>
          <p:cNvSpPr/>
          <p:nvPr/>
        </p:nvSpPr>
        <p:spPr>
          <a:xfrm>
            <a:off x="3134547" y="2803839"/>
            <a:ext cx="47990" cy="51846"/>
          </a:xfrm>
          <a:custGeom>
            <a:avLst/>
            <a:gdLst/>
            <a:ahLst/>
            <a:cxnLst/>
            <a:rect l="l" t="t" r="r" b="b"/>
            <a:pathLst>
              <a:path w="47990" h="51846">
                <a:moveTo>
                  <a:pt x="47990" y="26883"/>
                </a:moveTo>
                <a:lnTo>
                  <a:pt x="45430" y="14909"/>
                </a:lnTo>
                <a:lnTo>
                  <a:pt x="36795" y="4189"/>
                </a:lnTo>
                <a:lnTo>
                  <a:pt x="24002" y="0"/>
                </a:lnTo>
                <a:lnTo>
                  <a:pt x="13464" y="2991"/>
                </a:lnTo>
                <a:lnTo>
                  <a:pt x="3826" y="12835"/>
                </a:lnTo>
                <a:lnTo>
                  <a:pt x="0" y="26883"/>
                </a:lnTo>
                <a:lnTo>
                  <a:pt x="2253" y="37453"/>
                </a:lnTo>
                <a:lnTo>
                  <a:pt x="11172" y="47916"/>
                </a:lnTo>
                <a:lnTo>
                  <a:pt x="24002" y="51846"/>
                </a:lnTo>
                <a:lnTo>
                  <a:pt x="33975" y="49726"/>
                </a:lnTo>
                <a:lnTo>
                  <a:pt x="44107" y="40850"/>
                </a:lnTo>
                <a:lnTo>
                  <a:pt x="47990" y="26883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" name="object 181"/>
          <p:cNvSpPr/>
          <p:nvPr/>
        </p:nvSpPr>
        <p:spPr>
          <a:xfrm>
            <a:off x="3172937" y="2150104"/>
            <a:ext cx="48006" cy="51831"/>
          </a:xfrm>
          <a:custGeom>
            <a:avLst/>
            <a:gdLst/>
            <a:ahLst/>
            <a:cxnLst/>
            <a:rect l="l" t="t" r="r" b="b"/>
            <a:pathLst>
              <a:path w="48006" h="51831">
                <a:moveTo>
                  <a:pt x="48006" y="25923"/>
                </a:moveTo>
                <a:lnTo>
                  <a:pt x="45673" y="14654"/>
                </a:lnTo>
                <a:lnTo>
                  <a:pt x="37025" y="4065"/>
                </a:lnTo>
                <a:lnTo>
                  <a:pt x="24003" y="0"/>
                </a:lnTo>
                <a:lnTo>
                  <a:pt x="13941" y="2538"/>
                </a:lnTo>
                <a:lnTo>
                  <a:pt x="3975" y="11909"/>
                </a:lnTo>
                <a:lnTo>
                  <a:pt x="0" y="25923"/>
                </a:lnTo>
                <a:lnTo>
                  <a:pt x="2491" y="37180"/>
                </a:lnTo>
                <a:lnTo>
                  <a:pt x="11401" y="47768"/>
                </a:lnTo>
                <a:lnTo>
                  <a:pt x="24003" y="51831"/>
                </a:lnTo>
                <a:lnTo>
                  <a:pt x="34475" y="49299"/>
                </a:lnTo>
                <a:lnTo>
                  <a:pt x="44266" y="39935"/>
                </a:lnTo>
                <a:lnTo>
                  <a:pt x="48006" y="25923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" name="object 182"/>
          <p:cNvSpPr/>
          <p:nvPr/>
        </p:nvSpPr>
        <p:spPr>
          <a:xfrm>
            <a:off x="3212302" y="2812481"/>
            <a:ext cx="47030" cy="52806"/>
          </a:xfrm>
          <a:custGeom>
            <a:avLst/>
            <a:gdLst/>
            <a:ahLst/>
            <a:cxnLst/>
            <a:rect l="l" t="t" r="r" b="b"/>
            <a:pathLst>
              <a:path w="47030" h="52806">
                <a:moveTo>
                  <a:pt x="47030" y="26883"/>
                </a:moveTo>
                <a:lnTo>
                  <a:pt x="44697" y="15370"/>
                </a:lnTo>
                <a:lnTo>
                  <a:pt x="36285" y="4329"/>
                </a:lnTo>
                <a:lnTo>
                  <a:pt x="23987" y="0"/>
                </a:lnTo>
                <a:lnTo>
                  <a:pt x="13050" y="2987"/>
                </a:lnTo>
                <a:lnTo>
                  <a:pt x="3599" y="12832"/>
                </a:lnTo>
                <a:lnTo>
                  <a:pt x="0" y="26883"/>
                </a:lnTo>
                <a:lnTo>
                  <a:pt x="2328" y="38144"/>
                </a:lnTo>
                <a:lnTo>
                  <a:pt x="10973" y="48739"/>
                </a:lnTo>
                <a:lnTo>
                  <a:pt x="23987" y="52806"/>
                </a:lnTo>
                <a:lnTo>
                  <a:pt x="33438" y="50495"/>
                </a:lnTo>
                <a:lnTo>
                  <a:pt x="43210" y="41120"/>
                </a:lnTo>
                <a:lnTo>
                  <a:pt x="47030" y="26883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" name="object 183"/>
          <p:cNvSpPr/>
          <p:nvPr/>
        </p:nvSpPr>
        <p:spPr>
          <a:xfrm>
            <a:off x="3250691" y="2950723"/>
            <a:ext cx="48006" cy="51831"/>
          </a:xfrm>
          <a:custGeom>
            <a:avLst/>
            <a:gdLst/>
            <a:ahLst/>
            <a:cxnLst/>
            <a:rect l="l" t="t" r="r" b="b"/>
            <a:pathLst>
              <a:path w="48006" h="51831">
                <a:moveTo>
                  <a:pt x="48006" y="26868"/>
                </a:moveTo>
                <a:lnTo>
                  <a:pt x="45269" y="14904"/>
                </a:lnTo>
                <a:lnTo>
                  <a:pt x="36381" y="4189"/>
                </a:lnTo>
                <a:lnTo>
                  <a:pt x="24002" y="0"/>
                </a:lnTo>
                <a:lnTo>
                  <a:pt x="13056" y="2987"/>
                </a:lnTo>
                <a:lnTo>
                  <a:pt x="3600" y="12827"/>
                </a:lnTo>
                <a:lnTo>
                  <a:pt x="0" y="26868"/>
                </a:lnTo>
                <a:lnTo>
                  <a:pt x="2105" y="37438"/>
                </a:lnTo>
                <a:lnTo>
                  <a:pt x="10755" y="47901"/>
                </a:lnTo>
                <a:lnTo>
                  <a:pt x="24002" y="51831"/>
                </a:lnTo>
                <a:lnTo>
                  <a:pt x="33579" y="49707"/>
                </a:lnTo>
                <a:lnTo>
                  <a:pt x="43878" y="40831"/>
                </a:lnTo>
                <a:lnTo>
                  <a:pt x="48006" y="26868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" name="object 184"/>
          <p:cNvSpPr/>
          <p:nvPr/>
        </p:nvSpPr>
        <p:spPr>
          <a:xfrm>
            <a:off x="3290056" y="2965124"/>
            <a:ext cx="47990" cy="51831"/>
          </a:xfrm>
          <a:custGeom>
            <a:avLst/>
            <a:gdLst/>
            <a:ahLst/>
            <a:cxnLst/>
            <a:rect l="l" t="t" r="r" b="b"/>
            <a:pathLst>
              <a:path w="47990" h="51831">
                <a:moveTo>
                  <a:pt x="47990" y="25907"/>
                </a:moveTo>
                <a:lnTo>
                  <a:pt x="45668" y="14665"/>
                </a:lnTo>
                <a:lnTo>
                  <a:pt x="37027" y="4069"/>
                </a:lnTo>
                <a:lnTo>
                  <a:pt x="24002" y="0"/>
                </a:lnTo>
                <a:lnTo>
                  <a:pt x="13948" y="2534"/>
                </a:lnTo>
                <a:lnTo>
                  <a:pt x="3978" y="11902"/>
                </a:lnTo>
                <a:lnTo>
                  <a:pt x="0" y="25907"/>
                </a:lnTo>
                <a:lnTo>
                  <a:pt x="2495" y="37176"/>
                </a:lnTo>
                <a:lnTo>
                  <a:pt x="11405" y="47766"/>
                </a:lnTo>
                <a:lnTo>
                  <a:pt x="24002" y="51831"/>
                </a:lnTo>
                <a:lnTo>
                  <a:pt x="34473" y="49296"/>
                </a:lnTo>
                <a:lnTo>
                  <a:pt x="44255" y="39924"/>
                </a:lnTo>
                <a:lnTo>
                  <a:pt x="47990" y="25907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" name="object 185"/>
          <p:cNvSpPr/>
          <p:nvPr/>
        </p:nvSpPr>
        <p:spPr>
          <a:xfrm>
            <a:off x="3329421" y="3054400"/>
            <a:ext cx="47030" cy="52791"/>
          </a:xfrm>
          <a:custGeom>
            <a:avLst/>
            <a:gdLst/>
            <a:ahLst/>
            <a:cxnLst/>
            <a:rect l="l" t="t" r="r" b="b"/>
            <a:pathLst>
              <a:path w="47030" h="52791">
                <a:moveTo>
                  <a:pt x="47030" y="26883"/>
                </a:moveTo>
                <a:lnTo>
                  <a:pt x="44466" y="14902"/>
                </a:lnTo>
                <a:lnTo>
                  <a:pt x="35828" y="4187"/>
                </a:lnTo>
                <a:lnTo>
                  <a:pt x="23027" y="0"/>
                </a:lnTo>
                <a:lnTo>
                  <a:pt x="13115" y="2749"/>
                </a:lnTo>
                <a:lnTo>
                  <a:pt x="3678" y="12611"/>
                </a:lnTo>
                <a:lnTo>
                  <a:pt x="0" y="26883"/>
                </a:lnTo>
                <a:lnTo>
                  <a:pt x="2097" y="37644"/>
                </a:lnTo>
                <a:lnTo>
                  <a:pt x="10518" y="48581"/>
                </a:lnTo>
                <a:lnTo>
                  <a:pt x="23027" y="52791"/>
                </a:lnTo>
                <a:lnTo>
                  <a:pt x="33500" y="50259"/>
                </a:lnTo>
                <a:lnTo>
                  <a:pt x="43290" y="40895"/>
                </a:lnTo>
                <a:lnTo>
                  <a:pt x="47030" y="26883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" name="object 186"/>
          <p:cNvSpPr/>
          <p:nvPr/>
        </p:nvSpPr>
        <p:spPr>
          <a:xfrm>
            <a:off x="3367811" y="3081284"/>
            <a:ext cx="47045" cy="51831"/>
          </a:xfrm>
          <a:custGeom>
            <a:avLst/>
            <a:gdLst/>
            <a:ahLst/>
            <a:cxnLst/>
            <a:rect l="l" t="t" r="r" b="b"/>
            <a:pathLst>
              <a:path w="47045" h="51831">
                <a:moveTo>
                  <a:pt x="47045" y="25907"/>
                </a:moveTo>
                <a:lnTo>
                  <a:pt x="44945" y="15139"/>
                </a:lnTo>
                <a:lnTo>
                  <a:pt x="36520" y="4207"/>
                </a:lnTo>
                <a:lnTo>
                  <a:pt x="24003" y="0"/>
                </a:lnTo>
                <a:lnTo>
                  <a:pt x="13530" y="2531"/>
                </a:lnTo>
                <a:lnTo>
                  <a:pt x="3739" y="11895"/>
                </a:lnTo>
                <a:lnTo>
                  <a:pt x="0" y="25907"/>
                </a:lnTo>
                <a:lnTo>
                  <a:pt x="2332" y="36758"/>
                </a:lnTo>
                <a:lnTo>
                  <a:pt x="10980" y="47527"/>
                </a:lnTo>
                <a:lnTo>
                  <a:pt x="24003" y="51831"/>
                </a:lnTo>
                <a:lnTo>
                  <a:pt x="33447" y="49369"/>
                </a:lnTo>
                <a:lnTo>
                  <a:pt x="43222" y="39721"/>
                </a:lnTo>
                <a:lnTo>
                  <a:pt x="47045" y="25907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" name="object 187"/>
          <p:cNvSpPr/>
          <p:nvPr/>
        </p:nvSpPr>
        <p:spPr>
          <a:xfrm>
            <a:off x="3406216" y="3081284"/>
            <a:ext cx="47990" cy="51831"/>
          </a:xfrm>
          <a:custGeom>
            <a:avLst/>
            <a:gdLst/>
            <a:ahLst/>
            <a:cxnLst/>
            <a:rect l="l" t="t" r="r" b="b"/>
            <a:pathLst>
              <a:path w="47990" h="51831">
                <a:moveTo>
                  <a:pt x="47990" y="25907"/>
                </a:moveTo>
                <a:lnTo>
                  <a:pt x="45502" y="14658"/>
                </a:lnTo>
                <a:lnTo>
                  <a:pt x="36596" y="4065"/>
                </a:lnTo>
                <a:lnTo>
                  <a:pt x="24002" y="0"/>
                </a:lnTo>
                <a:lnTo>
                  <a:pt x="13530" y="2531"/>
                </a:lnTo>
                <a:lnTo>
                  <a:pt x="3739" y="11895"/>
                </a:lnTo>
                <a:lnTo>
                  <a:pt x="0" y="25907"/>
                </a:lnTo>
                <a:lnTo>
                  <a:pt x="2332" y="36758"/>
                </a:lnTo>
                <a:lnTo>
                  <a:pt x="10980" y="47527"/>
                </a:lnTo>
                <a:lnTo>
                  <a:pt x="24002" y="51831"/>
                </a:lnTo>
                <a:lnTo>
                  <a:pt x="34048" y="49133"/>
                </a:lnTo>
                <a:lnTo>
                  <a:pt x="44013" y="39500"/>
                </a:lnTo>
                <a:lnTo>
                  <a:pt x="47990" y="25907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" name="object 188"/>
          <p:cNvSpPr/>
          <p:nvPr/>
        </p:nvSpPr>
        <p:spPr>
          <a:xfrm>
            <a:off x="3444621" y="3144636"/>
            <a:ext cx="47990" cy="52791"/>
          </a:xfrm>
          <a:custGeom>
            <a:avLst/>
            <a:gdLst/>
            <a:ahLst/>
            <a:cxnLst/>
            <a:rect l="l" t="t" r="r" b="b"/>
            <a:pathLst>
              <a:path w="47990" h="52791">
                <a:moveTo>
                  <a:pt x="47990" y="25923"/>
                </a:moveTo>
                <a:lnTo>
                  <a:pt x="45658" y="14654"/>
                </a:lnTo>
                <a:lnTo>
                  <a:pt x="37010" y="4065"/>
                </a:lnTo>
                <a:lnTo>
                  <a:pt x="23987" y="0"/>
                </a:lnTo>
                <a:lnTo>
                  <a:pt x="13517" y="2534"/>
                </a:lnTo>
                <a:lnTo>
                  <a:pt x="3735" y="11906"/>
                </a:lnTo>
                <a:lnTo>
                  <a:pt x="0" y="25923"/>
                </a:lnTo>
                <a:lnTo>
                  <a:pt x="2553" y="37879"/>
                </a:lnTo>
                <a:lnTo>
                  <a:pt x="11184" y="48599"/>
                </a:lnTo>
                <a:lnTo>
                  <a:pt x="23987" y="52791"/>
                </a:lnTo>
                <a:lnTo>
                  <a:pt x="34934" y="49804"/>
                </a:lnTo>
                <a:lnTo>
                  <a:pt x="44390" y="39963"/>
                </a:lnTo>
                <a:lnTo>
                  <a:pt x="47990" y="25923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" name="object 189"/>
          <p:cNvSpPr/>
          <p:nvPr/>
        </p:nvSpPr>
        <p:spPr>
          <a:xfrm>
            <a:off x="3484930" y="3165759"/>
            <a:ext cx="47045" cy="51831"/>
          </a:xfrm>
          <a:custGeom>
            <a:avLst/>
            <a:gdLst/>
            <a:ahLst/>
            <a:cxnLst/>
            <a:rect l="l" t="t" r="r" b="b"/>
            <a:pathLst>
              <a:path w="47045" h="51831">
                <a:moveTo>
                  <a:pt x="47045" y="26868"/>
                </a:moveTo>
                <a:lnTo>
                  <a:pt x="44485" y="14904"/>
                </a:lnTo>
                <a:lnTo>
                  <a:pt x="35847" y="4189"/>
                </a:lnTo>
                <a:lnTo>
                  <a:pt x="23042" y="0"/>
                </a:lnTo>
                <a:lnTo>
                  <a:pt x="12703" y="2748"/>
                </a:lnTo>
                <a:lnTo>
                  <a:pt x="3441" y="12606"/>
                </a:lnTo>
                <a:lnTo>
                  <a:pt x="0" y="26868"/>
                </a:lnTo>
                <a:lnTo>
                  <a:pt x="1741" y="36522"/>
                </a:lnTo>
                <a:lnTo>
                  <a:pt x="9879" y="47502"/>
                </a:lnTo>
                <a:lnTo>
                  <a:pt x="23042" y="51831"/>
                </a:lnTo>
                <a:lnTo>
                  <a:pt x="33032" y="49557"/>
                </a:lnTo>
                <a:lnTo>
                  <a:pt x="43163" y="40408"/>
                </a:lnTo>
                <a:lnTo>
                  <a:pt x="47045" y="26868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" name="object 190"/>
          <p:cNvSpPr/>
          <p:nvPr/>
        </p:nvSpPr>
        <p:spPr>
          <a:xfrm>
            <a:off x="3522375" y="3179201"/>
            <a:ext cx="47990" cy="51831"/>
          </a:xfrm>
          <a:custGeom>
            <a:avLst/>
            <a:gdLst/>
            <a:ahLst/>
            <a:cxnLst/>
            <a:rect l="l" t="t" r="r" b="b"/>
            <a:pathLst>
              <a:path w="47990" h="51831">
                <a:moveTo>
                  <a:pt x="47990" y="26868"/>
                </a:moveTo>
                <a:lnTo>
                  <a:pt x="45434" y="14905"/>
                </a:lnTo>
                <a:lnTo>
                  <a:pt x="36799" y="4188"/>
                </a:lnTo>
                <a:lnTo>
                  <a:pt x="24002" y="0"/>
                </a:lnTo>
                <a:lnTo>
                  <a:pt x="13471" y="2984"/>
                </a:lnTo>
                <a:lnTo>
                  <a:pt x="3828" y="12820"/>
                </a:lnTo>
                <a:lnTo>
                  <a:pt x="0" y="26868"/>
                </a:lnTo>
                <a:lnTo>
                  <a:pt x="2253" y="37438"/>
                </a:lnTo>
                <a:lnTo>
                  <a:pt x="11172" y="47901"/>
                </a:lnTo>
                <a:lnTo>
                  <a:pt x="24002" y="51831"/>
                </a:lnTo>
                <a:lnTo>
                  <a:pt x="33975" y="49710"/>
                </a:lnTo>
                <a:lnTo>
                  <a:pt x="44107" y="40835"/>
                </a:lnTo>
                <a:lnTo>
                  <a:pt x="47990" y="26868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" name="object 191"/>
          <p:cNvSpPr/>
          <p:nvPr/>
        </p:nvSpPr>
        <p:spPr>
          <a:xfrm>
            <a:off x="3561725" y="3187827"/>
            <a:ext cx="47045" cy="51846"/>
          </a:xfrm>
          <a:custGeom>
            <a:avLst/>
            <a:gdLst/>
            <a:ahLst/>
            <a:cxnLst/>
            <a:rect l="l" t="t" r="r" b="b"/>
            <a:pathLst>
              <a:path w="47045" h="51846">
                <a:moveTo>
                  <a:pt x="47045" y="26883"/>
                </a:moveTo>
                <a:lnTo>
                  <a:pt x="44482" y="14902"/>
                </a:lnTo>
                <a:lnTo>
                  <a:pt x="35843" y="4187"/>
                </a:lnTo>
                <a:lnTo>
                  <a:pt x="23042" y="0"/>
                </a:lnTo>
                <a:lnTo>
                  <a:pt x="13114" y="2752"/>
                </a:lnTo>
                <a:lnTo>
                  <a:pt x="3677" y="12614"/>
                </a:lnTo>
                <a:lnTo>
                  <a:pt x="0" y="26883"/>
                </a:lnTo>
                <a:lnTo>
                  <a:pt x="1878" y="36944"/>
                </a:lnTo>
                <a:lnTo>
                  <a:pt x="10301" y="47769"/>
                </a:lnTo>
                <a:lnTo>
                  <a:pt x="23042" y="51846"/>
                </a:lnTo>
                <a:lnTo>
                  <a:pt x="33032" y="49722"/>
                </a:lnTo>
                <a:lnTo>
                  <a:pt x="43163" y="40846"/>
                </a:lnTo>
                <a:lnTo>
                  <a:pt x="47045" y="26883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" name="object 192"/>
          <p:cNvSpPr/>
          <p:nvPr/>
        </p:nvSpPr>
        <p:spPr>
          <a:xfrm>
            <a:off x="2264801" y="2161626"/>
            <a:ext cx="159364" cy="163189"/>
          </a:xfrm>
          <a:custGeom>
            <a:avLst/>
            <a:gdLst/>
            <a:ahLst/>
            <a:cxnLst/>
            <a:rect l="l" t="t" r="r" b="b"/>
            <a:pathLst>
              <a:path w="159364" h="163189">
                <a:moveTo>
                  <a:pt x="0" y="157444"/>
                </a:moveTo>
                <a:lnTo>
                  <a:pt x="3840" y="163189"/>
                </a:lnTo>
                <a:lnTo>
                  <a:pt x="159364" y="4800"/>
                </a:lnTo>
                <a:lnTo>
                  <a:pt x="155524" y="0"/>
                </a:lnTo>
                <a:lnTo>
                  <a:pt x="0" y="15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" name="object 193"/>
          <p:cNvSpPr/>
          <p:nvPr/>
        </p:nvSpPr>
        <p:spPr>
          <a:xfrm>
            <a:off x="2779349" y="2957443"/>
            <a:ext cx="148803" cy="88315"/>
          </a:xfrm>
          <a:custGeom>
            <a:avLst/>
            <a:gdLst/>
            <a:ahLst/>
            <a:cxnLst/>
            <a:rect l="l" t="t" r="r" b="b"/>
            <a:pathLst>
              <a:path w="148803" h="88315">
                <a:moveTo>
                  <a:pt x="41285" y="80634"/>
                </a:moveTo>
                <a:lnTo>
                  <a:pt x="0" y="80634"/>
                </a:lnTo>
                <a:lnTo>
                  <a:pt x="0" y="88315"/>
                </a:lnTo>
                <a:lnTo>
                  <a:pt x="43205" y="88315"/>
                </a:lnTo>
                <a:lnTo>
                  <a:pt x="43205" y="80634"/>
                </a:lnTo>
                <a:lnTo>
                  <a:pt x="144002" y="0"/>
                </a:lnTo>
                <a:lnTo>
                  <a:pt x="41285" y="80634"/>
                </a:lnTo>
                <a:close/>
              </a:path>
              <a:path w="148803" h="88315">
                <a:moveTo>
                  <a:pt x="43205" y="88315"/>
                </a:moveTo>
                <a:lnTo>
                  <a:pt x="44165" y="88315"/>
                </a:lnTo>
                <a:lnTo>
                  <a:pt x="44165" y="87355"/>
                </a:lnTo>
                <a:lnTo>
                  <a:pt x="45125" y="87355"/>
                </a:lnTo>
                <a:lnTo>
                  <a:pt x="148803" y="5760"/>
                </a:lnTo>
                <a:lnTo>
                  <a:pt x="144002" y="0"/>
                </a:lnTo>
                <a:lnTo>
                  <a:pt x="43205" y="80634"/>
                </a:lnTo>
                <a:lnTo>
                  <a:pt x="43205" y="883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" name="object 194"/>
          <p:cNvSpPr/>
          <p:nvPr/>
        </p:nvSpPr>
        <p:spPr>
          <a:xfrm>
            <a:off x="3232464" y="2743367"/>
            <a:ext cx="113263" cy="97917"/>
          </a:xfrm>
          <a:custGeom>
            <a:avLst/>
            <a:gdLst/>
            <a:ahLst/>
            <a:cxnLst/>
            <a:rect l="l" t="t" r="r" b="b"/>
            <a:pathLst>
              <a:path w="113263" h="97917">
                <a:moveTo>
                  <a:pt x="72953" y="5760"/>
                </a:moveTo>
                <a:lnTo>
                  <a:pt x="72253" y="6720"/>
                </a:lnTo>
                <a:lnTo>
                  <a:pt x="113263" y="6720"/>
                </a:lnTo>
                <a:lnTo>
                  <a:pt x="113263" y="0"/>
                </a:lnTo>
                <a:lnTo>
                  <a:pt x="70073" y="0"/>
                </a:lnTo>
                <a:lnTo>
                  <a:pt x="72953" y="5760"/>
                </a:lnTo>
                <a:close/>
              </a:path>
              <a:path w="113263" h="97917">
                <a:moveTo>
                  <a:pt x="70073" y="6720"/>
                </a:moveTo>
                <a:lnTo>
                  <a:pt x="69113" y="0"/>
                </a:lnTo>
                <a:lnTo>
                  <a:pt x="68153" y="0"/>
                </a:lnTo>
                <a:lnTo>
                  <a:pt x="67193" y="960"/>
                </a:lnTo>
                <a:lnTo>
                  <a:pt x="0" y="93116"/>
                </a:lnTo>
                <a:lnTo>
                  <a:pt x="5760" y="97917"/>
                </a:lnTo>
                <a:lnTo>
                  <a:pt x="72253" y="6720"/>
                </a:lnTo>
                <a:lnTo>
                  <a:pt x="72953" y="5760"/>
                </a:lnTo>
                <a:lnTo>
                  <a:pt x="70073" y="0"/>
                </a:lnTo>
                <a:lnTo>
                  <a:pt x="69113" y="0"/>
                </a:lnTo>
                <a:lnTo>
                  <a:pt x="70073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" name="object 195"/>
          <p:cNvSpPr/>
          <p:nvPr/>
        </p:nvSpPr>
        <p:spPr>
          <a:xfrm>
            <a:off x="3582847" y="3111032"/>
            <a:ext cx="160309" cy="106558"/>
          </a:xfrm>
          <a:custGeom>
            <a:avLst/>
            <a:gdLst/>
            <a:ahLst/>
            <a:cxnLst/>
            <a:rect l="l" t="t" r="r" b="b"/>
            <a:pathLst>
              <a:path w="160309" h="106558">
                <a:moveTo>
                  <a:pt x="0" y="99837"/>
                </a:moveTo>
                <a:lnTo>
                  <a:pt x="3840" y="106558"/>
                </a:lnTo>
                <a:lnTo>
                  <a:pt x="160309" y="6720"/>
                </a:lnTo>
                <a:lnTo>
                  <a:pt x="156484" y="0"/>
                </a:lnTo>
                <a:lnTo>
                  <a:pt x="0" y="998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" name="object 196"/>
          <p:cNvSpPr/>
          <p:nvPr/>
        </p:nvSpPr>
        <p:spPr>
          <a:xfrm>
            <a:off x="2277297" y="1987875"/>
            <a:ext cx="287030" cy="179511"/>
          </a:xfrm>
          <a:custGeom>
            <a:avLst/>
            <a:gdLst/>
            <a:ahLst/>
            <a:cxnLst/>
            <a:rect l="l" t="t" r="r" b="b"/>
            <a:pathLst>
              <a:path w="287030" h="179511">
                <a:moveTo>
                  <a:pt x="283189" y="6720"/>
                </a:moveTo>
                <a:lnTo>
                  <a:pt x="283189" y="172791"/>
                </a:lnTo>
                <a:lnTo>
                  <a:pt x="6720" y="172791"/>
                </a:lnTo>
                <a:lnTo>
                  <a:pt x="6720" y="6720"/>
                </a:lnTo>
                <a:lnTo>
                  <a:pt x="944" y="0"/>
                </a:lnTo>
                <a:lnTo>
                  <a:pt x="0" y="960"/>
                </a:lnTo>
                <a:lnTo>
                  <a:pt x="0" y="177591"/>
                </a:lnTo>
                <a:lnTo>
                  <a:pt x="944" y="179511"/>
                </a:lnTo>
                <a:lnTo>
                  <a:pt x="287030" y="179511"/>
                </a:lnTo>
                <a:lnTo>
                  <a:pt x="283189" y="6720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" name="object 197"/>
          <p:cNvSpPr/>
          <p:nvPr/>
        </p:nvSpPr>
        <p:spPr>
          <a:xfrm>
            <a:off x="2278242" y="1987875"/>
            <a:ext cx="288965" cy="179511"/>
          </a:xfrm>
          <a:custGeom>
            <a:avLst/>
            <a:gdLst/>
            <a:ahLst/>
            <a:cxnLst/>
            <a:rect l="l" t="t" r="r" b="b"/>
            <a:pathLst>
              <a:path w="288965" h="179511">
                <a:moveTo>
                  <a:pt x="287030" y="0"/>
                </a:moveTo>
                <a:lnTo>
                  <a:pt x="0" y="0"/>
                </a:lnTo>
                <a:lnTo>
                  <a:pt x="5775" y="6720"/>
                </a:lnTo>
                <a:lnTo>
                  <a:pt x="282244" y="6720"/>
                </a:lnTo>
                <a:lnTo>
                  <a:pt x="286085" y="179511"/>
                </a:lnTo>
                <a:lnTo>
                  <a:pt x="287030" y="179511"/>
                </a:lnTo>
                <a:lnTo>
                  <a:pt x="288965" y="177591"/>
                </a:lnTo>
                <a:lnTo>
                  <a:pt x="288965" y="960"/>
                </a:lnTo>
                <a:lnTo>
                  <a:pt x="287030" y="0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" name="object 198"/>
          <p:cNvSpPr/>
          <p:nvPr/>
        </p:nvSpPr>
        <p:spPr>
          <a:xfrm>
            <a:off x="2316647" y="2037786"/>
            <a:ext cx="40325" cy="83515"/>
          </a:xfrm>
          <a:custGeom>
            <a:avLst/>
            <a:gdLst/>
            <a:ahLst/>
            <a:cxnLst/>
            <a:rect l="l" t="t" r="r" b="b"/>
            <a:pathLst>
              <a:path w="40325" h="83515">
                <a:moveTo>
                  <a:pt x="27843" y="0"/>
                </a:moveTo>
                <a:lnTo>
                  <a:pt x="0" y="14401"/>
                </a:lnTo>
                <a:lnTo>
                  <a:pt x="960" y="16322"/>
                </a:lnTo>
                <a:lnTo>
                  <a:pt x="3840" y="15361"/>
                </a:lnTo>
                <a:lnTo>
                  <a:pt x="5760" y="14401"/>
                </a:lnTo>
                <a:lnTo>
                  <a:pt x="10561" y="14401"/>
                </a:lnTo>
                <a:lnTo>
                  <a:pt x="11521" y="15361"/>
                </a:lnTo>
                <a:lnTo>
                  <a:pt x="11521" y="16322"/>
                </a:lnTo>
                <a:lnTo>
                  <a:pt x="12481" y="17282"/>
                </a:lnTo>
                <a:lnTo>
                  <a:pt x="12481" y="18242"/>
                </a:lnTo>
                <a:lnTo>
                  <a:pt x="13441" y="19202"/>
                </a:lnTo>
                <a:lnTo>
                  <a:pt x="13441" y="75834"/>
                </a:lnTo>
                <a:lnTo>
                  <a:pt x="12481" y="76794"/>
                </a:lnTo>
                <a:lnTo>
                  <a:pt x="12481" y="78729"/>
                </a:lnTo>
                <a:lnTo>
                  <a:pt x="11521" y="79674"/>
                </a:lnTo>
                <a:lnTo>
                  <a:pt x="9601" y="80634"/>
                </a:lnTo>
                <a:lnTo>
                  <a:pt x="8641" y="81610"/>
                </a:lnTo>
                <a:lnTo>
                  <a:pt x="960" y="81610"/>
                </a:lnTo>
                <a:lnTo>
                  <a:pt x="960" y="83515"/>
                </a:lnTo>
                <a:lnTo>
                  <a:pt x="40325" y="83515"/>
                </a:lnTo>
                <a:lnTo>
                  <a:pt x="40325" y="81610"/>
                </a:lnTo>
                <a:lnTo>
                  <a:pt x="33604" y="81610"/>
                </a:lnTo>
                <a:lnTo>
                  <a:pt x="32644" y="80634"/>
                </a:lnTo>
                <a:lnTo>
                  <a:pt x="31683" y="79674"/>
                </a:lnTo>
                <a:lnTo>
                  <a:pt x="30723" y="78729"/>
                </a:lnTo>
                <a:lnTo>
                  <a:pt x="29763" y="76794"/>
                </a:lnTo>
                <a:lnTo>
                  <a:pt x="29763" y="0"/>
                </a:lnTo>
                <a:lnTo>
                  <a:pt x="27843" y="0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" name="object 199"/>
          <p:cNvSpPr/>
          <p:nvPr/>
        </p:nvSpPr>
        <p:spPr>
          <a:xfrm>
            <a:off x="2385761" y="2055068"/>
            <a:ext cx="2880" cy="33604"/>
          </a:xfrm>
          <a:custGeom>
            <a:avLst/>
            <a:gdLst/>
            <a:ahLst/>
            <a:cxnLst/>
            <a:rect l="l" t="t" r="r" b="b"/>
            <a:pathLst>
              <a:path w="2880" h="33604">
                <a:moveTo>
                  <a:pt x="960" y="3840"/>
                </a:moveTo>
                <a:lnTo>
                  <a:pt x="0" y="0"/>
                </a:lnTo>
                <a:lnTo>
                  <a:pt x="960" y="33604"/>
                </a:lnTo>
                <a:lnTo>
                  <a:pt x="1920" y="32644"/>
                </a:lnTo>
                <a:lnTo>
                  <a:pt x="2880" y="6720"/>
                </a:lnTo>
                <a:lnTo>
                  <a:pt x="960" y="3840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" name="object 200"/>
          <p:cNvSpPr/>
          <p:nvPr/>
        </p:nvSpPr>
        <p:spPr>
          <a:xfrm>
            <a:off x="2371374" y="2038746"/>
            <a:ext cx="47030" cy="84490"/>
          </a:xfrm>
          <a:custGeom>
            <a:avLst/>
            <a:gdLst/>
            <a:ahLst/>
            <a:cxnLst/>
            <a:rect l="l" t="t" r="r" b="b"/>
            <a:pathLst>
              <a:path w="47030" h="84490">
                <a:moveTo>
                  <a:pt x="47030" y="61432"/>
                </a:moveTo>
                <a:lnTo>
                  <a:pt x="47030" y="56647"/>
                </a:lnTo>
                <a:lnTo>
                  <a:pt x="46070" y="51846"/>
                </a:lnTo>
                <a:lnTo>
                  <a:pt x="44150" y="48966"/>
                </a:lnTo>
                <a:lnTo>
                  <a:pt x="42230" y="45125"/>
                </a:lnTo>
                <a:lnTo>
                  <a:pt x="38389" y="41285"/>
                </a:lnTo>
                <a:lnTo>
                  <a:pt x="33588" y="36484"/>
                </a:lnTo>
                <a:lnTo>
                  <a:pt x="37429" y="34564"/>
                </a:lnTo>
                <a:lnTo>
                  <a:pt x="41269" y="31683"/>
                </a:lnTo>
                <a:lnTo>
                  <a:pt x="43190" y="28803"/>
                </a:lnTo>
                <a:lnTo>
                  <a:pt x="45110" y="25923"/>
                </a:lnTo>
                <a:lnTo>
                  <a:pt x="46070" y="22082"/>
                </a:lnTo>
                <a:lnTo>
                  <a:pt x="46070" y="13441"/>
                </a:lnTo>
                <a:lnTo>
                  <a:pt x="44150" y="8641"/>
                </a:lnTo>
                <a:lnTo>
                  <a:pt x="40309" y="5760"/>
                </a:lnTo>
                <a:lnTo>
                  <a:pt x="36469" y="1920"/>
                </a:lnTo>
                <a:lnTo>
                  <a:pt x="30708" y="0"/>
                </a:lnTo>
                <a:lnTo>
                  <a:pt x="16306" y="0"/>
                </a:lnTo>
                <a:lnTo>
                  <a:pt x="10561" y="1920"/>
                </a:lnTo>
                <a:lnTo>
                  <a:pt x="6720" y="5760"/>
                </a:lnTo>
                <a:lnTo>
                  <a:pt x="1905" y="10561"/>
                </a:lnTo>
                <a:lnTo>
                  <a:pt x="0" y="15361"/>
                </a:lnTo>
                <a:lnTo>
                  <a:pt x="0" y="24963"/>
                </a:lnTo>
                <a:lnTo>
                  <a:pt x="944" y="27843"/>
                </a:lnTo>
                <a:lnTo>
                  <a:pt x="2880" y="31683"/>
                </a:lnTo>
                <a:lnTo>
                  <a:pt x="3840" y="34564"/>
                </a:lnTo>
                <a:lnTo>
                  <a:pt x="7665" y="38404"/>
                </a:lnTo>
                <a:lnTo>
                  <a:pt x="13426" y="43205"/>
                </a:lnTo>
                <a:lnTo>
                  <a:pt x="8625" y="46085"/>
                </a:lnTo>
                <a:lnTo>
                  <a:pt x="12466" y="61432"/>
                </a:lnTo>
                <a:lnTo>
                  <a:pt x="13426" y="58567"/>
                </a:lnTo>
                <a:lnTo>
                  <a:pt x="13426" y="55686"/>
                </a:lnTo>
                <a:lnTo>
                  <a:pt x="14386" y="52806"/>
                </a:lnTo>
                <a:lnTo>
                  <a:pt x="14386" y="50886"/>
                </a:lnTo>
                <a:lnTo>
                  <a:pt x="15346" y="49926"/>
                </a:lnTo>
                <a:lnTo>
                  <a:pt x="14386" y="16322"/>
                </a:lnTo>
                <a:lnTo>
                  <a:pt x="14386" y="10561"/>
                </a:lnTo>
                <a:lnTo>
                  <a:pt x="15346" y="8641"/>
                </a:lnTo>
                <a:lnTo>
                  <a:pt x="17266" y="6720"/>
                </a:lnTo>
                <a:lnTo>
                  <a:pt x="19187" y="4800"/>
                </a:lnTo>
                <a:lnTo>
                  <a:pt x="21107" y="3840"/>
                </a:lnTo>
                <a:lnTo>
                  <a:pt x="25907" y="3840"/>
                </a:lnTo>
                <a:lnTo>
                  <a:pt x="28788" y="4800"/>
                </a:lnTo>
                <a:lnTo>
                  <a:pt x="29748" y="6720"/>
                </a:lnTo>
                <a:lnTo>
                  <a:pt x="31668" y="9601"/>
                </a:lnTo>
                <a:lnTo>
                  <a:pt x="33588" y="13441"/>
                </a:lnTo>
                <a:lnTo>
                  <a:pt x="33588" y="22082"/>
                </a:lnTo>
                <a:lnTo>
                  <a:pt x="32628" y="24002"/>
                </a:lnTo>
                <a:lnTo>
                  <a:pt x="31668" y="26883"/>
                </a:lnTo>
                <a:lnTo>
                  <a:pt x="31668" y="29763"/>
                </a:lnTo>
                <a:lnTo>
                  <a:pt x="30708" y="31683"/>
                </a:lnTo>
                <a:lnTo>
                  <a:pt x="28788" y="33604"/>
                </a:lnTo>
                <a:lnTo>
                  <a:pt x="23027" y="29763"/>
                </a:lnTo>
                <a:lnTo>
                  <a:pt x="19187" y="25923"/>
                </a:lnTo>
                <a:lnTo>
                  <a:pt x="17266" y="23042"/>
                </a:lnTo>
                <a:lnTo>
                  <a:pt x="16306" y="48966"/>
                </a:lnTo>
                <a:lnTo>
                  <a:pt x="17266" y="47045"/>
                </a:lnTo>
                <a:lnTo>
                  <a:pt x="18227" y="46085"/>
                </a:lnTo>
                <a:lnTo>
                  <a:pt x="20033" y="47567"/>
                </a:lnTo>
                <a:lnTo>
                  <a:pt x="29479" y="57969"/>
                </a:lnTo>
                <a:lnTo>
                  <a:pt x="32628" y="69113"/>
                </a:lnTo>
                <a:lnTo>
                  <a:pt x="32628" y="71993"/>
                </a:lnTo>
                <a:lnTo>
                  <a:pt x="31668" y="75834"/>
                </a:lnTo>
                <a:lnTo>
                  <a:pt x="29748" y="77769"/>
                </a:lnTo>
                <a:lnTo>
                  <a:pt x="27828" y="79674"/>
                </a:lnTo>
                <a:lnTo>
                  <a:pt x="25907" y="80650"/>
                </a:lnTo>
                <a:lnTo>
                  <a:pt x="21107" y="80650"/>
                </a:lnTo>
                <a:lnTo>
                  <a:pt x="19187" y="79674"/>
                </a:lnTo>
                <a:lnTo>
                  <a:pt x="18227" y="78714"/>
                </a:lnTo>
                <a:lnTo>
                  <a:pt x="16306" y="77769"/>
                </a:lnTo>
                <a:lnTo>
                  <a:pt x="15346" y="75834"/>
                </a:lnTo>
                <a:lnTo>
                  <a:pt x="14386" y="73929"/>
                </a:lnTo>
                <a:lnTo>
                  <a:pt x="13426" y="71033"/>
                </a:lnTo>
                <a:lnTo>
                  <a:pt x="14386" y="84490"/>
                </a:lnTo>
                <a:lnTo>
                  <a:pt x="29748" y="84490"/>
                </a:lnTo>
                <a:lnTo>
                  <a:pt x="35509" y="82555"/>
                </a:lnTo>
                <a:lnTo>
                  <a:pt x="40309" y="77769"/>
                </a:lnTo>
                <a:lnTo>
                  <a:pt x="45110" y="72953"/>
                </a:lnTo>
                <a:lnTo>
                  <a:pt x="47030" y="67208"/>
                </a:lnTo>
                <a:lnTo>
                  <a:pt x="47030" y="61432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" name="object 201"/>
          <p:cNvSpPr/>
          <p:nvPr/>
        </p:nvSpPr>
        <p:spPr>
          <a:xfrm>
            <a:off x="2370399" y="2084831"/>
            <a:ext cx="15361" cy="38404"/>
          </a:xfrm>
          <a:custGeom>
            <a:avLst/>
            <a:gdLst/>
            <a:ahLst/>
            <a:cxnLst/>
            <a:rect l="l" t="t" r="r" b="b"/>
            <a:pathLst>
              <a:path w="15361" h="38404">
                <a:moveTo>
                  <a:pt x="14401" y="24947"/>
                </a:moveTo>
                <a:lnTo>
                  <a:pt x="13441" y="22067"/>
                </a:lnTo>
                <a:lnTo>
                  <a:pt x="13441" y="15346"/>
                </a:lnTo>
                <a:lnTo>
                  <a:pt x="9601" y="0"/>
                </a:lnTo>
                <a:lnTo>
                  <a:pt x="5760" y="2880"/>
                </a:lnTo>
                <a:lnTo>
                  <a:pt x="2880" y="6720"/>
                </a:lnTo>
                <a:lnTo>
                  <a:pt x="975" y="9601"/>
                </a:lnTo>
                <a:lnTo>
                  <a:pt x="0" y="13441"/>
                </a:lnTo>
                <a:lnTo>
                  <a:pt x="0" y="24003"/>
                </a:lnTo>
                <a:lnTo>
                  <a:pt x="1920" y="28788"/>
                </a:lnTo>
                <a:lnTo>
                  <a:pt x="5760" y="32628"/>
                </a:lnTo>
                <a:lnTo>
                  <a:pt x="9601" y="36469"/>
                </a:lnTo>
                <a:lnTo>
                  <a:pt x="15361" y="38404"/>
                </a:lnTo>
                <a:lnTo>
                  <a:pt x="14401" y="24947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" name="object 202"/>
          <p:cNvSpPr/>
          <p:nvPr/>
        </p:nvSpPr>
        <p:spPr>
          <a:xfrm>
            <a:off x="2425125" y="2037786"/>
            <a:ext cx="48950" cy="83515"/>
          </a:xfrm>
          <a:custGeom>
            <a:avLst/>
            <a:gdLst/>
            <a:ahLst/>
            <a:cxnLst/>
            <a:rect l="l" t="t" r="r" b="b"/>
            <a:pathLst>
              <a:path w="48950" h="83515">
                <a:moveTo>
                  <a:pt x="47045" y="60487"/>
                </a:moveTo>
                <a:lnTo>
                  <a:pt x="45110" y="63367"/>
                </a:lnTo>
                <a:lnTo>
                  <a:pt x="44165" y="65272"/>
                </a:lnTo>
                <a:lnTo>
                  <a:pt x="43190" y="66233"/>
                </a:lnTo>
                <a:lnTo>
                  <a:pt x="42230" y="67208"/>
                </a:lnTo>
                <a:lnTo>
                  <a:pt x="41285" y="67208"/>
                </a:lnTo>
                <a:lnTo>
                  <a:pt x="39349" y="68168"/>
                </a:lnTo>
                <a:lnTo>
                  <a:pt x="17282" y="68168"/>
                </a:lnTo>
                <a:lnTo>
                  <a:pt x="18127" y="67254"/>
                </a:lnTo>
                <a:lnTo>
                  <a:pt x="28623" y="55204"/>
                </a:lnTo>
                <a:lnTo>
                  <a:pt x="36276" y="45201"/>
                </a:lnTo>
                <a:lnTo>
                  <a:pt x="41285" y="37444"/>
                </a:lnTo>
                <a:lnTo>
                  <a:pt x="44165" y="31683"/>
                </a:lnTo>
                <a:lnTo>
                  <a:pt x="45110" y="25923"/>
                </a:lnTo>
                <a:lnTo>
                  <a:pt x="45110" y="17282"/>
                </a:lnTo>
                <a:lnTo>
                  <a:pt x="44165" y="14401"/>
                </a:lnTo>
                <a:lnTo>
                  <a:pt x="42230" y="11521"/>
                </a:lnTo>
                <a:lnTo>
                  <a:pt x="41285" y="7680"/>
                </a:lnTo>
                <a:lnTo>
                  <a:pt x="38389" y="4800"/>
                </a:lnTo>
                <a:lnTo>
                  <a:pt x="35509" y="2880"/>
                </a:lnTo>
                <a:lnTo>
                  <a:pt x="32644" y="960"/>
                </a:lnTo>
                <a:lnTo>
                  <a:pt x="28803" y="0"/>
                </a:lnTo>
                <a:lnTo>
                  <a:pt x="19202" y="0"/>
                </a:lnTo>
                <a:lnTo>
                  <a:pt x="15361" y="1920"/>
                </a:lnTo>
                <a:lnTo>
                  <a:pt x="10561" y="5760"/>
                </a:lnTo>
                <a:lnTo>
                  <a:pt x="6720" y="9601"/>
                </a:lnTo>
                <a:lnTo>
                  <a:pt x="3840" y="15361"/>
                </a:lnTo>
                <a:lnTo>
                  <a:pt x="1920" y="23042"/>
                </a:lnTo>
                <a:lnTo>
                  <a:pt x="3840" y="24002"/>
                </a:lnTo>
                <a:lnTo>
                  <a:pt x="6720" y="17282"/>
                </a:lnTo>
                <a:lnTo>
                  <a:pt x="11521" y="14401"/>
                </a:lnTo>
                <a:lnTo>
                  <a:pt x="20162" y="14401"/>
                </a:lnTo>
                <a:lnTo>
                  <a:pt x="23042" y="16322"/>
                </a:lnTo>
                <a:lnTo>
                  <a:pt x="25923" y="19202"/>
                </a:lnTo>
                <a:lnTo>
                  <a:pt x="27828" y="22082"/>
                </a:lnTo>
                <a:lnTo>
                  <a:pt x="29763" y="24963"/>
                </a:lnTo>
                <a:lnTo>
                  <a:pt x="29763" y="35524"/>
                </a:lnTo>
                <a:lnTo>
                  <a:pt x="27828" y="41285"/>
                </a:lnTo>
                <a:lnTo>
                  <a:pt x="24963" y="47045"/>
                </a:lnTo>
                <a:lnTo>
                  <a:pt x="23688" y="49455"/>
                </a:lnTo>
                <a:lnTo>
                  <a:pt x="18763" y="57541"/>
                </a:lnTo>
                <a:lnTo>
                  <a:pt x="10963" y="68669"/>
                </a:lnTo>
                <a:lnTo>
                  <a:pt x="0" y="82555"/>
                </a:lnTo>
                <a:lnTo>
                  <a:pt x="0" y="83515"/>
                </a:lnTo>
                <a:lnTo>
                  <a:pt x="44165" y="83515"/>
                </a:lnTo>
                <a:lnTo>
                  <a:pt x="48950" y="60487"/>
                </a:lnTo>
                <a:lnTo>
                  <a:pt x="47045" y="60487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" name="object 203"/>
          <p:cNvSpPr/>
          <p:nvPr/>
        </p:nvSpPr>
        <p:spPr>
          <a:xfrm>
            <a:off x="2500960" y="2107859"/>
            <a:ext cx="6720" cy="15377"/>
          </a:xfrm>
          <a:custGeom>
            <a:avLst/>
            <a:gdLst/>
            <a:ahLst/>
            <a:cxnLst/>
            <a:rect l="l" t="t" r="r" b="b"/>
            <a:pathLst>
              <a:path w="6720" h="15377">
                <a:moveTo>
                  <a:pt x="2880" y="9601"/>
                </a:moveTo>
                <a:lnTo>
                  <a:pt x="1920" y="8656"/>
                </a:lnTo>
                <a:lnTo>
                  <a:pt x="960" y="6720"/>
                </a:lnTo>
                <a:lnTo>
                  <a:pt x="960" y="3840"/>
                </a:lnTo>
                <a:lnTo>
                  <a:pt x="0" y="0"/>
                </a:lnTo>
                <a:lnTo>
                  <a:pt x="0" y="14401"/>
                </a:lnTo>
                <a:lnTo>
                  <a:pt x="2880" y="15377"/>
                </a:lnTo>
                <a:lnTo>
                  <a:pt x="6720" y="15377"/>
                </a:lnTo>
                <a:lnTo>
                  <a:pt x="3840" y="10561"/>
                </a:lnTo>
                <a:lnTo>
                  <a:pt x="2880" y="9601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" name="object 204"/>
          <p:cNvSpPr/>
          <p:nvPr/>
        </p:nvSpPr>
        <p:spPr>
          <a:xfrm>
            <a:off x="2483678" y="2037786"/>
            <a:ext cx="48006" cy="85450"/>
          </a:xfrm>
          <a:custGeom>
            <a:avLst/>
            <a:gdLst/>
            <a:ahLst/>
            <a:cxnLst/>
            <a:rect l="l" t="t" r="r" b="b"/>
            <a:pathLst>
              <a:path w="48006" h="85450">
                <a:moveTo>
                  <a:pt x="960" y="26883"/>
                </a:moveTo>
                <a:lnTo>
                  <a:pt x="0" y="35524"/>
                </a:lnTo>
                <a:lnTo>
                  <a:pt x="0" y="50886"/>
                </a:lnTo>
                <a:lnTo>
                  <a:pt x="960" y="56647"/>
                </a:lnTo>
                <a:lnTo>
                  <a:pt x="1920" y="63367"/>
                </a:lnTo>
                <a:lnTo>
                  <a:pt x="3840" y="67208"/>
                </a:lnTo>
                <a:lnTo>
                  <a:pt x="4800" y="71048"/>
                </a:lnTo>
                <a:lnTo>
                  <a:pt x="6720" y="73914"/>
                </a:lnTo>
                <a:lnTo>
                  <a:pt x="8641" y="77754"/>
                </a:lnTo>
                <a:lnTo>
                  <a:pt x="11521" y="80634"/>
                </a:lnTo>
                <a:lnTo>
                  <a:pt x="14401" y="82555"/>
                </a:lnTo>
                <a:lnTo>
                  <a:pt x="17282" y="84475"/>
                </a:lnTo>
                <a:lnTo>
                  <a:pt x="17282" y="70073"/>
                </a:lnTo>
                <a:lnTo>
                  <a:pt x="16322" y="62392"/>
                </a:lnTo>
                <a:lnTo>
                  <a:pt x="16322" y="50886"/>
                </a:lnTo>
                <a:lnTo>
                  <a:pt x="16556" y="33174"/>
                </a:lnTo>
                <a:lnTo>
                  <a:pt x="17025" y="20328"/>
                </a:lnTo>
                <a:lnTo>
                  <a:pt x="17282" y="13441"/>
                </a:lnTo>
                <a:lnTo>
                  <a:pt x="18242" y="9601"/>
                </a:lnTo>
                <a:lnTo>
                  <a:pt x="19202" y="7680"/>
                </a:lnTo>
                <a:lnTo>
                  <a:pt x="20162" y="5760"/>
                </a:lnTo>
                <a:lnTo>
                  <a:pt x="21122" y="4800"/>
                </a:lnTo>
                <a:lnTo>
                  <a:pt x="27843" y="4800"/>
                </a:lnTo>
                <a:lnTo>
                  <a:pt x="28803" y="6720"/>
                </a:lnTo>
                <a:lnTo>
                  <a:pt x="29763" y="8641"/>
                </a:lnTo>
                <a:lnTo>
                  <a:pt x="30723" y="12481"/>
                </a:lnTo>
                <a:lnTo>
                  <a:pt x="30723" y="18242"/>
                </a:lnTo>
                <a:lnTo>
                  <a:pt x="31683" y="20162"/>
                </a:lnTo>
                <a:lnTo>
                  <a:pt x="31683" y="43205"/>
                </a:lnTo>
                <a:lnTo>
                  <a:pt x="30723" y="69113"/>
                </a:lnTo>
                <a:lnTo>
                  <a:pt x="30723" y="73914"/>
                </a:lnTo>
                <a:lnTo>
                  <a:pt x="29763" y="76794"/>
                </a:lnTo>
                <a:lnTo>
                  <a:pt x="28803" y="79674"/>
                </a:lnTo>
                <a:lnTo>
                  <a:pt x="27843" y="80634"/>
                </a:lnTo>
                <a:lnTo>
                  <a:pt x="25923" y="81610"/>
                </a:lnTo>
                <a:lnTo>
                  <a:pt x="23042" y="81610"/>
                </a:lnTo>
                <a:lnTo>
                  <a:pt x="21122" y="80634"/>
                </a:lnTo>
                <a:lnTo>
                  <a:pt x="24002" y="85450"/>
                </a:lnTo>
                <a:lnTo>
                  <a:pt x="27843" y="85450"/>
                </a:lnTo>
                <a:lnTo>
                  <a:pt x="30723" y="84475"/>
                </a:lnTo>
                <a:lnTo>
                  <a:pt x="32644" y="83515"/>
                </a:lnTo>
                <a:lnTo>
                  <a:pt x="35524" y="81610"/>
                </a:lnTo>
                <a:lnTo>
                  <a:pt x="38404" y="79674"/>
                </a:lnTo>
                <a:lnTo>
                  <a:pt x="40325" y="76794"/>
                </a:lnTo>
                <a:lnTo>
                  <a:pt x="42245" y="73914"/>
                </a:lnTo>
                <a:lnTo>
                  <a:pt x="44165" y="70073"/>
                </a:lnTo>
                <a:lnTo>
                  <a:pt x="45125" y="66233"/>
                </a:lnTo>
                <a:lnTo>
                  <a:pt x="47045" y="58552"/>
                </a:lnTo>
                <a:lnTo>
                  <a:pt x="48006" y="50886"/>
                </a:lnTo>
                <a:lnTo>
                  <a:pt x="48006" y="34564"/>
                </a:lnTo>
                <a:lnTo>
                  <a:pt x="47045" y="25923"/>
                </a:lnTo>
                <a:lnTo>
                  <a:pt x="45125" y="18242"/>
                </a:lnTo>
                <a:lnTo>
                  <a:pt x="43205" y="12481"/>
                </a:lnTo>
                <a:lnTo>
                  <a:pt x="40325" y="8641"/>
                </a:lnTo>
                <a:lnTo>
                  <a:pt x="36484" y="5760"/>
                </a:lnTo>
                <a:lnTo>
                  <a:pt x="32644" y="1920"/>
                </a:lnTo>
                <a:lnTo>
                  <a:pt x="28803" y="0"/>
                </a:lnTo>
                <a:lnTo>
                  <a:pt x="20162" y="0"/>
                </a:lnTo>
                <a:lnTo>
                  <a:pt x="15361" y="1920"/>
                </a:lnTo>
                <a:lnTo>
                  <a:pt x="12481" y="5760"/>
                </a:lnTo>
                <a:lnTo>
                  <a:pt x="7680" y="8641"/>
                </a:lnTo>
                <a:lnTo>
                  <a:pt x="5760" y="13441"/>
                </a:lnTo>
                <a:lnTo>
                  <a:pt x="3840" y="19202"/>
                </a:lnTo>
                <a:lnTo>
                  <a:pt x="960" y="26883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" name="object 205"/>
          <p:cNvSpPr/>
          <p:nvPr/>
        </p:nvSpPr>
        <p:spPr>
          <a:xfrm>
            <a:off x="2500000" y="2951683"/>
            <a:ext cx="283189" cy="179511"/>
          </a:xfrm>
          <a:custGeom>
            <a:avLst/>
            <a:gdLst/>
            <a:ahLst/>
            <a:cxnLst/>
            <a:rect l="l" t="t" r="r" b="b"/>
            <a:pathLst>
              <a:path w="283189" h="179511">
                <a:moveTo>
                  <a:pt x="276468" y="6720"/>
                </a:moveTo>
                <a:lnTo>
                  <a:pt x="276468" y="172791"/>
                </a:lnTo>
                <a:lnTo>
                  <a:pt x="0" y="172791"/>
                </a:lnTo>
                <a:lnTo>
                  <a:pt x="279349" y="179511"/>
                </a:lnTo>
                <a:lnTo>
                  <a:pt x="281269" y="178551"/>
                </a:lnTo>
                <a:lnTo>
                  <a:pt x="282229" y="177591"/>
                </a:lnTo>
                <a:lnTo>
                  <a:pt x="283189" y="175671"/>
                </a:lnTo>
                <a:lnTo>
                  <a:pt x="283189" y="3840"/>
                </a:lnTo>
                <a:lnTo>
                  <a:pt x="282229" y="1920"/>
                </a:lnTo>
                <a:lnTo>
                  <a:pt x="281269" y="960"/>
                </a:lnTo>
                <a:lnTo>
                  <a:pt x="279349" y="0"/>
                </a:lnTo>
                <a:lnTo>
                  <a:pt x="276468" y="6720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" name="object 206"/>
          <p:cNvSpPr/>
          <p:nvPr/>
        </p:nvSpPr>
        <p:spPr>
          <a:xfrm>
            <a:off x="2492319" y="2951683"/>
            <a:ext cx="287030" cy="179511"/>
          </a:xfrm>
          <a:custGeom>
            <a:avLst/>
            <a:gdLst/>
            <a:ahLst/>
            <a:cxnLst/>
            <a:rect l="l" t="t" r="r" b="b"/>
            <a:pathLst>
              <a:path w="287030" h="179511">
                <a:moveTo>
                  <a:pt x="960" y="177591"/>
                </a:moveTo>
                <a:lnTo>
                  <a:pt x="1920" y="178551"/>
                </a:lnTo>
                <a:lnTo>
                  <a:pt x="3840" y="179511"/>
                </a:lnTo>
                <a:lnTo>
                  <a:pt x="287030" y="179511"/>
                </a:lnTo>
                <a:lnTo>
                  <a:pt x="7680" y="172791"/>
                </a:lnTo>
                <a:lnTo>
                  <a:pt x="7680" y="6720"/>
                </a:lnTo>
                <a:lnTo>
                  <a:pt x="284149" y="6720"/>
                </a:lnTo>
                <a:lnTo>
                  <a:pt x="287030" y="0"/>
                </a:lnTo>
                <a:lnTo>
                  <a:pt x="384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3840"/>
                </a:lnTo>
                <a:lnTo>
                  <a:pt x="0" y="175671"/>
                </a:lnTo>
                <a:lnTo>
                  <a:pt x="960" y="177591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" name="object 207"/>
          <p:cNvSpPr/>
          <p:nvPr/>
        </p:nvSpPr>
        <p:spPr>
          <a:xfrm>
            <a:off x="2532644" y="3003514"/>
            <a:ext cx="41285" cy="83515"/>
          </a:xfrm>
          <a:custGeom>
            <a:avLst/>
            <a:gdLst/>
            <a:ahLst/>
            <a:cxnLst/>
            <a:rect l="l" t="t" r="r" b="b"/>
            <a:pathLst>
              <a:path w="41285" h="83515">
                <a:moveTo>
                  <a:pt x="13441" y="20162"/>
                </a:moveTo>
                <a:lnTo>
                  <a:pt x="13441" y="76809"/>
                </a:lnTo>
                <a:lnTo>
                  <a:pt x="12481" y="77769"/>
                </a:lnTo>
                <a:lnTo>
                  <a:pt x="11521" y="78714"/>
                </a:lnTo>
                <a:lnTo>
                  <a:pt x="10561" y="79674"/>
                </a:lnTo>
                <a:lnTo>
                  <a:pt x="8641" y="80650"/>
                </a:lnTo>
                <a:lnTo>
                  <a:pt x="960" y="80650"/>
                </a:lnTo>
                <a:lnTo>
                  <a:pt x="960" y="83515"/>
                </a:lnTo>
                <a:lnTo>
                  <a:pt x="41285" y="83515"/>
                </a:lnTo>
                <a:lnTo>
                  <a:pt x="41285" y="80650"/>
                </a:lnTo>
                <a:lnTo>
                  <a:pt x="34564" y="80650"/>
                </a:lnTo>
                <a:lnTo>
                  <a:pt x="32628" y="79674"/>
                </a:lnTo>
                <a:lnTo>
                  <a:pt x="31683" y="78714"/>
                </a:lnTo>
                <a:lnTo>
                  <a:pt x="30723" y="77769"/>
                </a:lnTo>
                <a:lnTo>
                  <a:pt x="30723" y="75834"/>
                </a:lnTo>
                <a:lnTo>
                  <a:pt x="29748" y="74889"/>
                </a:lnTo>
                <a:lnTo>
                  <a:pt x="29748" y="0"/>
                </a:lnTo>
                <a:lnTo>
                  <a:pt x="27843" y="0"/>
                </a:lnTo>
                <a:lnTo>
                  <a:pt x="0" y="13441"/>
                </a:lnTo>
                <a:lnTo>
                  <a:pt x="960" y="15361"/>
                </a:lnTo>
                <a:lnTo>
                  <a:pt x="3840" y="14401"/>
                </a:lnTo>
                <a:lnTo>
                  <a:pt x="6720" y="13441"/>
                </a:lnTo>
                <a:lnTo>
                  <a:pt x="9601" y="13441"/>
                </a:lnTo>
                <a:lnTo>
                  <a:pt x="10561" y="14401"/>
                </a:lnTo>
                <a:lnTo>
                  <a:pt x="11521" y="14401"/>
                </a:lnTo>
                <a:lnTo>
                  <a:pt x="12481" y="15361"/>
                </a:lnTo>
                <a:lnTo>
                  <a:pt x="12481" y="16322"/>
                </a:lnTo>
                <a:lnTo>
                  <a:pt x="13441" y="17282"/>
                </a:lnTo>
                <a:lnTo>
                  <a:pt x="13441" y="20162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" name="object 208"/>
          <p:cNvSpPr/>
          <p:nvPr/>
        </p:nvSpPr>
        <p:spPr>
          <a:xfrm>
            <a:off x="2585435" y="3003514"/>
            <a:ext cx="49926" cy="84490"/>
          </a:xfrm>
          <a:custGeom>
            <a:avLst/>
            <a:gdLst/>
            <a:ahLst/>
            <a:cxnLst/>
            <a:rect l="l" t="t" r="r" b="b"/>
            <a:pathLst>
              <a:path w="49926" h="84490">
                <a:moveTo>
                  <a:pt x="24003" y="70088"/>
                </a:moveTo>
                <a:lnTo>
                  <a:pt x="20162" y="73929"/>
                </a:lnTo>
                <a:lnTo>
                  <a:pt x="16322" y="76809"/>
                </a:lnTo>
                <a:lnTo>
                  <a:pt x="11521" y="79674"/>
                </a:lnTo>
                <a:lnTo>
                  <a:pt x="6720" y="81610"/>
                </a:lnTo>
                <a:lnTo>
                  <a:pt x="0" y="83515"/>
                </a:lnTo>
                <a:lnTo>
                  <a:pt x="0" y="84490"/>
                </a:lnTo>
                <a:lnTo>
                  <a:pt x="2852" y="84418"/>
                </a:lnTo>
                <a:lnTo>
                  <a:pt x="15732" y="82072"/>
                </a:lnTo>
                <a:lnTo>
                  <a:pt x="26883" y="76809"/>
                </a:lnTo>
                <a:lnTo>
                  <a:pt x="34564" y="71993"/>
                </a:lnTo>
                <a:lnTo>
                  <a:pt x="40325" y="66248"/>
                </a:lnTo>
                <a:lnTo>
                  <a:pt x="44165" y="58567"/>
                </a:lnTo>
                <a:lnTo>
                  <a:pt x="48510" y="45981"/>
                </a:lnTo>
                <a:lnTo>
                  <a:pt x="49926" y="33604"/>
                </a:lnTo>
                <a:lnTo>
                  <a:pt x="49926" y="26883"/>
                </a:lnTo>
                <a:lnTo>
                  <a:pt x="48006" y="21122"/>
                </a:lnTo>
                <a:lnTo>
                  <a:pt x="46085" y="15361"/>
                </a:lnTo>
                <a:lnTo>
                  <a:pt x="44165" y="10561"/>
                </a:lnTo>
                <a:lnTo>
                  <a:pt x="40325" y="6720"/>
                </a:lnTo>
                <a:lnTo>
                  <a:pt x="36484" y="3840"/>
                </a:lnTo>
                <a:lnTo>
                  <a:pt x="32644" y="960"/>
                </a:lnTo>
                <a:lnTo>
                  <a:pt x="28803" y="0"/>
                </a:lnTo>
                <a:lnTo>
                  <a:pt x="24003" y="0"/>
                </a:lnTo>
                <a:lnTo>
                  <a:pt x="23042" y="3840"/>
                </a:lnTo>
                <a:lnTo>
                  <a:pt x="24003" y="3840"/>
                </a:lnTo>
                <a:lnTo>
                  <a:pt x="25923" y="4800"/>
                </a:lnTo>
                <a:lnTo>
                  <a:pt x="26883" y="4800"/>
                </a:lnTo>
                <a:lnTo>
                  <a:pt x="27843" y="6720"/>
                </a:lnTo>
                <a:lnTo>
                  <a:pt x="29763" y="9601"/>
                </a:lnTo>
                <a:lnTo>
                  <a:pt x="30723" y="12481"/>
                </a:lnTo>
                <a:lnTo>
                  <a:pt x="31683" y="19202"/>
                </a:lnTo>
                <a:lnTo>
                  <a:pt x="32644" y="25923"/>
                </a:lnTo>
                <a:lnTo>
                  <a:pt x="32644" y="40325"/>
                </a:lnTo>
                <a:lnTo>
                  <a:pt x="31683" y="45125"/>
                </a:lnTo>
                <a:lnTo>
                  <a:pt x="29763" y="47045"/>
                </a:lnTo>
                <a:lnTo>
                  <a:pt x="24003" y="47045"/>
                </a:lnTo>
                <a:lnTo>
                  <a:pt x="21122" y="46085"/>
                </a:lnTo>
                <a:lnTo>
                  <a:pt x="20162" y="43205"/>
                </a:lnTo>
                <a:lnTo>
                  <a:pt x="17282" y="38404"/>
                </a:lnTo>
                <a:lnTo>
                  <a:pt x="16322" y="30723"/>
                </a:lnTo>
                <a:lnTo>
                  <a:pt x="16322" y="13441"/>
                </a:lnTo>
                <a:lnTo>
                  <a:pt x="17282" y="8641"/>
                </a:lnTo>
                <a:lnTo>
                  <a:pt x="18242" y="6720"/>
                </a:lnTo>
                <a:lnTo>
                  <a:pt x="20162" y="0"/>
                </a:lnTo>
                <a:lnTo>
                  <a:pt x="16322" y="960"/>
                </a:lnTo>
                <a:lnTo>
                  <a:pt x="12481" y="3840"/>
                </a:lnTo>
                <a:lnTo>
                  <a:pt x="8641" y="5760"/>
                </a:lnTo>
                <a:lnTo>
                  <a:pt x="5760" y="9601"/>
                </a:lnTo>
                <a:lnTo>
                  <a:pt x="3840" y="14401"/>
                </a:lnTo>
                <a:lnTo>
                  <a:pt x="1920" y="18242"/>
                </a:lnTo>
                <a:lnTo>
                  <a:pt x="960" y="23042"/>
                </a:lnTo>
                <a:lnTo>
                  <a:pt x="960" y="36484"/>
                </a:lnTo>
                <a:lnTo>
                  <a:pt x="1920" y="42245"/>
                </a:lnTo>
                <a:lnTo>
                  <a:pt x="5760" y="47045"/>
                </a:lnTo>
                <a:lnTo>
                  <a:pt x="9601" y="51846"/>
                </a:lnTo>
                <a:lnTo>
                  <a:pt x="14401" y="53766"/>
                </a:lnTo>
                <a:lnTo>
                  <a:pt x="24003" y="53766"/>
                </a:lnTo>
                <a:lnTo>
                  <a:pt x="24963" y="52806"/>
                </a:lnTo>
                <a:lnTo>
                  <a:pt x="26883" y="52806"/>
                </a:lnTo>
                <a:lnTo>
                  <a:pt x="28803" y="51846"/>
                </a:lnTo>
                <a:lnTo>
                  <a:pt x="31683" y="49926"/>
                </a:lnTo>
                <a:lnTo>
                  <a:pt x="30723" y="55686"/>
                </a:lnTo>
                <a:lnTo>
                  <a:pt x="28803" y="61447"/>
                </a:lnTo>
                <a:lnTo>
                  <a:pt x="25923" y="65288"/>
                </a:lnTo>
                <a:lnTo>
                  <a:pt x="24003" y="70088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" name="object 209"/>
          <p:cNvSpPr/>
          <p:nvPr/>
        </p:nvSpPr>
        <p:spPr>
          <a:xfrm>
            <a:off x="2603677" y="3003514"/>
            <a:ext cx="5760" cy="6720"/>
          </a:xfrm>
          <a:custGeom>
            <a:avLst/>
            <a:gdLst/>
            <a:ahLst/>
            <a:cxnLst/>
            <a:rect l="l" t="t" r="r" b="b"/>
            <a:pathLst>
              <a:path w="5760" h="6720">
                <a:moveTo>
                  <a:pt x="0" y="6720"/>
                </a:moveTo>
                <a:lnTo>
                  <a:pt x="960" y="4800"/>
                </a:lnTo>
                <a:lnTo>
                  <a:pt x="2880" y="3840"/>
                </a:lnTo>
                <a:lnTo>
                  <a:pt x="4800" y="3840"/>
                </a:lnTo>
                <a:lnTo>
                  <a:pt x="5760" y="0"/>
                </a:lnTo>
                <a:lnTo>
                  <a:pt x="1920" y="0"/>
                </a:lnTo>
                <a:lnTo>
                  <a:pt x="0" y="6720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" name="object 210"/>
          <p:cNvSpPr/>
          <p:nvPr/>
        </p:nvSpPr>
        <p:spPr>
          <a:xfrm>
            <a:off x="2660309" y="3079348"/>
            <a:ext cx="6720" cy="8656"/>
          </a:xfrm>
          <a:custGeom>
            <a:avLst/>
            <a:gdLst/>
            <a:ahLst/>
            <a:cxnLst/>
            <a:rect l="l" t="t" r="r" b="b"/>
            <a:pathLst>
              <a:path w="6720" h="8656">
                <a:moveTo>
                  <a:pt x="3840" y="8656"/>
                </a:moveTo>
                <a:lnTo>
                  <a:pt x="6720" y="8656"/>
                </a:lnTo>
                <a:lnTo>
                  <a:pt x="3840" y="3840"/>
                </a:lnTo>
                <a:lnTo>
                  <a:pt x="2880" y="2880"/>
                </a:lnTo>
                <a:lnTo>
                  <a:pt x="1935" y="1935"/>
                </a:lnTo>
                <a:lnTo>
                  <a:pt x="975" y="0"/>
                </a:lnTo>
                <a:lnTo>
                  <a:pt x="0" y="7680"/>
                </a:lnTo>
                <a:lnTo>
                  <a:pt x="3840" y="8656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" name="object 211"/>
          <p:cNvSpPr/>
          <p:nvPr/>
        </p:nvSpPr>
        <p:spPr>
          <a:xfrm>
            <a:off x="2643042" y="3003514"/>
            <a:ext cx="48950" cy="84490"/>
          </a:xfrm>
          <a:custGeom>
            <a:avLst/>
            <a:gdLst/>
            <a:ahLst/>
            <a:cxnLst/>
            <a:rect l="l" t="t" r="r" b="b"/>
            <a:pathLst>
              <a:path w="48950" h="84490">
                <a:moveTo>
                  <a:pt x="30708" y="84490"/>
                </a:moveTo>
                <a:lnTo>
                  <a:pt x="33588" y="82555"/>
                </a:lnTo>
                <a:lnTo>
                  <a:pt x="35509" y="80650"/>
                </a:lnTo>
                <a:lnTo>
                  <a:pt x="38389" y="78714"/>
                </a:lnTo>
                <a:lnTo>
                  <a:pt x="40309" y="75834"/>
                </a:lnTo>
                <a:lnTo>
                  <a:pt x="42230" y="72969"/>
                </a:lnTo>
                <a:lnTo>
                  <a:pt x="44150" y="69128"/>
                </a:lnTo>
                <a:lnTo>
                  <a:pt x="45110" y="65288"/>
                </a:lnTo>
                <a:lnTo>
                  <a:pt x="47990" y="58567"/>
                </a:lnTo>
                <a:lnTo>
                  <a:pt x="48950" y="50886"/>
                </a:lnTo>
                <a:lnTo>
                  <a:pt x="48950" y="33604"/>
                </a:lnTo>
                <a:lnTo>
                  <a:pt x="47030" y="24963"/>
                </a:lnTo>
                <a:lnTo>
                  <a:pt x="45110" y="17282"/>
                </a:lnTo>
                <a:lnTo>
                  <a:pt x="43190" y="12481"/>
                </a:lnTo>
                <a:lnTo>
                  <a:pt x="40309" y="7680"/>
                </a:lnTo>
                <a:lnTo>
                  <a:pt x="36469" y="4800"/>
                </a:lnTo>
                <a:lnTo>
                  <a:pt x="32644" y="960"/>
                </a:lnTo>
                <a:lnTo>
                  <a:pt x="28803" y="0"/>
                </a:lnTo>
                <a:lnTo>
                  <a:pt x="20147" y="0"/>
                </a:lnTo>
                <a:lnTo>
                  <a:pt x="16306" y="1920"/>
                </a:lnTo>
                <a:lnTo>
                  <a:pt x="12466" y="4800"/>
                </a:lnTo>
                <a:lnTo>
                  <a:pt x="8641" y="7680"/>
                </a:lnTo>
                <a:lnTo>
                  <a:pt x="5745" y="12481"/>
                </a:lnTo>
                <a:lnTo>
                  <a:pt x="3840" y="19202"/>
                </a:lnTo>
                <a:lnTo>
                  <a:pt x="960" y="25923"/>
                </a:lnTo>
                <a:lnTo>
                  <a:pt x="0" y="34564"/>
                </a:lnTo>
                <a:lnTo>
                  <a:pt x="0" y="49926"/>
                </a:lnTo>
                <a:lnTo>
                  <a:pt x="960" y="56647"/>
                </a:lnTo>
                <a:lnTo>
                  <a:pt x="2880" y="62407"/>
                </a:lnTo>
                <a:lnTo>
                  <a:pt x="3840" y="67208"/>
                </a:lnTo>
                <a:lnTo>
                  <a:pt x="4800" y="71048"/>
                </a:lnTo>
                <a:lnTo>
                  <a:pt x="6720" y="72969"/>
                </a:lnTo>
                <a:lnTo>
                  <a:pt x="8641" y="76809"/>
                </a:lnTo>
                <a:lnTo>
                  <a:pt x="11521" y="79674"/>
                </a:lnTo>
                <a:lnTo>
                  <a:pt x="14401" y="81610"/>
                </a:lnTo>
                <a:lnTo>
                  <a:pt x="17266" y="83515"/>
                </a:lnTo>
                <a:lnTo>
                  <a:pt x="18242" y="75834"/>
                </a:lnTo>
                <a:lnTo>
                  <a:pt x="18242" y="72969"/>
                </a:lnTo>
                <a:lnTo>
                  <a:pt x="17266" y="69128"/>
                </a:lnTo>
                <a:lnTo>
                  <a:pt x="17266" y="12481"/>
                </a:lnTo>
                <a:lnTo>
                  <a:pt x="18242" y="9601"/>
                </a:lnTo>
                <a:lnTo>
                  <a:pt x="19202" y="6720"/>
                </a:lnTo>
                <a:lnTo>
                  <a:pt x="20147" y="5760"/>
                </a:lnTo>
                <a:lnTo>
                  <a:pt x="21107" y="4800"/>
                </a:lnTo>
                <a:lnTo>
                  <a:pt x="23027" y="3840"/>
                </a:lnTo>
                <a:lnTo>
                  <a:pt x="25923" y="3840"/>
                </a:lnTo>
                <a:lnTo>
                  <a:pt x="28803" y="5760"/>
                </a:lnTo>
                <a:lnTo>
                  <a:pt x="30708" y="11521"/>
                </a:lnTo>
                <a:lnTo>
                  <a:pt x="31668" y="17282"/>
                </a:lnTo>
                <a:lnTo>
                  <a:pt x="31668" y="68168"/>
                </a:lnTo>
                <a:lnTo>
                  <a:pt x="30708" y="72969"/>
                </a:lnTo>
                <a:lnTo>
                  <a:pt x="29748" y="76809"/>
                </a:lnTo>
                <a:lnTo>
                  <a:pt x="27828" y="79674"/>
                </a:lnTo>
                <a:lnTo>
                  <a:pt x="25923" y="80650"/>
                </a:lnTo>
                <a:lnTo>
                  <a:pt x="23027" y="80650"/>
                </a:lnTo>
                <a:lnTo>
                  <a:pt x="21107" y="79674"/>
                </a:lnTo>
                <a:lnTo>
                  <a:pt x="23987" y="84490"/>
                </a:lnTo>
                <a:lnTo>
                  <a:pt x="30708" y="84490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" name="object 212"/>
          <p:cNvSpPr/>
          <p:nvPr/>
        </p:nvSpPr>
        <p:spPr>
          <a:xfrm>
            <a:off x="2699674" y="3005434"/>
            <a:ext cx="48966" cy="82570"/>
          </a:xfrm>
          <a:custGeom>
            <a:avLst/>
            <a:gdLst/>
            <a:ahLst/>
            <a:cxnLst/>
            <a:rect l="l" t="t" r="r" b="b"/>
            <a:pathLst>
              <a:path w="48966" h="82570">
                <a:moveTo>
                  <a:pt x="13441" y="0"/>
                </a:moveTo>
                <a:lnTo>
                  <a:pt x="0" y="41285"/>
                </a:lnTo>
                <a:lnTo>
                  <a:pt x="1920" y="40325"/>
                </a:lnTo>
                <a:lnTo>
                  <a:pt x="14401" y="40325"/>
                </a:lnTo>
                <a:lnTo>
                  <a:pt x="23042" y="43205"/>
                </a:lnTo>
                <a:lnTo>
                  <a:pt x="28803" y="47045"/>
                </a:lnTo>
                <a:lnTo>
                  <a:pt x="35524" y="51846"/>
                </a:lnTo>
                <a:lnTo>
                  <a:pt x="38404" y="57607"/>
                </a:lnTo>
                <a:lnTo>
                  <a:pt x="38404" y="68168"/>
                </a:lnTo>
                <a:lnTo>
                  <a:pt x="37444" y="71048"/>
                </a:lnTo>
                <a:lnTo>
                  <a:pt x="35524" y="72969"/>
                </a:lnTo>
                <a:lnTo>
                  <a:pt x="33604" y="75849"/>
                </a:lnTo>
                <a:lnTo>
                  <a:pt x="30723" y="76794"/>
                </a:lnTo>
                <a:lnTo>
                  <a:pt x="24963" y="76794"/>
                </a:lnTo>
                <a:lnTo>
                  <a:pt x="24002" y="75849"/>
                </a:lnTo>
                <a:lnTo>
                  <a:pt x="22082" y="75849"/>
                </a:lnTo>
                <a:lnTo>
                  <a:pt x="20162" y="73913"/>
                </a:lnTo>
                <a:lnTo>
                  <a:pt x="18242" y="72969"/>
                </a:lnTo>
                <a:lnTo>
                  <a:pt x="14401" y="70073"/>
                </a:lnTo>
                <a:lnTo>
                  <a:pt x="12481" y="68168"/>
                </a:lnTo>
                <a:lnTo>
                  <a:pt x="10561" y="67208"/>
                </a:lnTo>
                <a:lnTo>
                  <a:pt x="8641" y="67208"/>
                </a:lnTo>
                <a:lnTo>
                  <a:pt x="7680" y="66248"/>
                </a:lnTo>
                <a:lnTo>
                  <a:pt x="4800" y="66248"/>
                </a:lnTo>
                <a:lnTo>
                  <a:pt x="2880" y="67208"/>
                </a:lnTo>
                <a:lnTo>
                  <a:pt x="1920" y="69128"/>
                </a:lnTo>
                <a:lnTo>
                  <a:pt x="960" y="70073"/>
                </a:lnTo>
                <a:lnTo>
                  <a:pt x="0" y="72008"/>
                </a:lnTo>
                <a:lnTo>
                  <a:pt x="0" y="75849"/>
                </a:lnTo>
                <a:lnTo>
                  <a:pt x="960" y="77754"/>
                </a:lnTo>
                <a:lnTo>
                  <a:pt x="3840" y="79689"/>
                </a:lnTo>
                <a:lnTo>
                  <a:pt x="6720" y="81594"/>
                </a:lnTo>
                <a:lnTo>
                  <a:pt x="11521" y="82570"/>
                </a:lnTo>
                <a:lnTo>
                  <a:pt x="23042" y="82570"/>
                </a:lnTo>
                <a:lnTo>
                  <a:pt x="28803" y="81594"/>
                </a:lnTo>
                <a:lnTo>
                  <a:pt x="33604" y="78729"/>
                </a:lnTo>
                <a:lnTo>
                  <a:pt x="38404" y="76794"/>
                </a:lnTo>
                <a:lnTo>
                  <a:pt x="42245" y="72969"/>
                </a:lnTo>
                <a:lnTo>
                  <a:pt x="44165" y="68168"/>
                </a:lnTo>
                <a:lnTo>
                  <a:pt x="47030" y="63367"/>
                </a:lnTo>
                <a:lnTo>
                  <a:pt x="48966" y="58567"/>
                </a:lnTo>
                <a:lnTo>
                  <a:pt x="48966" y="45125"/>
                </a:lnTo>
                <a:lnTo>
                  <a:pt x="46085" y="38404"/>
                </a:lnTo>
                <a:lnTo>
                  <a:pt x="40325" y="33604"/>
                </a:lnTo>
                <a:lnTo>
                  <a:pt x="35951" y="30084"/>
                </a:lnTo>
                <a:lnTo>
                  <a:pt x="24562" y="25257"/>
                </a:lnTo>
                <a:lnTo>
                  <a:pt x="10561" y="23042"/>
                </a:lnTo>
                <a:lnTo>
                  <a:pt x="13441" y="15361"/>
                </a:lnTo>
                <a:lnTo>
                  <a:pt x="43205" y="15361"/>
                </a:lnTo>
                <a:lnTo>
                  <a:pt x="48966" y="0"/>
                </a:lnTo>
                <a:lnTo>
                  <a:pt x="13441" y="0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" name="object 213"/>
          <p:cNvSpPr/>
          <p:nvPr/>
        </p:nvSpPr>
        <p:spPr>
          <a:xfrm>
            <a:off x="3345728" y="2663692"/>
            <a:ext cx="283204" cy="172791"/>
          </a:xfrm>
          <a:custGeom>
            <a:avLst/>
            <a:gdLst/>
            <a:ahLst/>
            <a:cxnLst/>
            <a:rect l="l" t="t" r="r" b="b"/>
            <a:pathLst>
              <a:path w="283204" h="172791">
                <a:moveTo>
                  <a:pt x="0" y="172791"/>
                </a:moveTo>
                <a:lnTo>
                  <a:pt x="283204" y="172791"/>
                </a:lnTo>
                <a:lnTo>
                  <a:pt x="2880" y="166070"/>
                </a:lnTo>
                <a:lnTo>
                  <a:pt x="2880" y="0"/>
                </a:lnTo>
                <a:lnTo>
                  <a:pt x="0" y="172791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" name="object 214"/>
          <p:cNvSpPr/>
          <p:nvPr/>
        </p:nvSpPr>
        <p:spPr>
          <a:xfrm>
            <a:off x="3341888" y="2656972"/>
            <a:ext cx="290885" cy="179511"/>
          </a:xfrm>
          <a:custGeom>
            <a:avLst/>
            <a:gdLst/>
            <a:ahLst/>
            <a:cxnLst/>
            <a:rect l="l" t="t" r="r" b="b"/>
            <a:pathLst>
              <a:path w="290885" h="179511">
                <a:moveTo>
                  <a:pt x="975" y="960"/>
                </a:moveTo>
                <a:lnTo>
                  <a:pt x="0" y="2880"/>
                </a:lnTo>
                <a:lnTo>
                  <a:pt x="0" y="175671"/>
                </a:lnTo>
                <a:lnTo>
                  <a:pt x="975" y="177591"/>
                </a:lnTo>
                <a:lnTo>
                  <a:pt x="1935" y="179511"/>
                </a:lnTo>
                <a:lnTo>
                  <a:pt x="3840" y="179511"/>
                </a:lnTo>
                <a:lnTo>
                  <a:pt x="6720" y="6720"/>
                </a:lnTo>
                <a:lnTo>
                  <a:pt x="283204" y="6720"/>
                </a:lnTo>
                <a:lnTo>
                  <a:pt x="283204" y="172791"/>
                </a:lnTo>
                <a:lnTo>
                  <a:pt x="6720" y="172791"/>
                </a:lnTo>
                <a:lnTo>
                  <a:pt x="287045" y="179511"/>
                </a:lnTo>
                <a:lnTo>
                  <a:pt x="288965" y="179511"/>
                </a:lnTo>
                <a:lnTo>
                  <a:pt x="289910" y="177591"/>
                </a:lnTo>
                <a:lnTo>
                  <a:pt x="290885" y="175671"/>
                </a:lnTo>
                <a:lnTo>
                  <a:pt x="290885" y="2880"/>
                </a:lnTo>
                <a:lnTo>
                  <a:pt x="289910" y="960"/>
                </a:lnTo>
                <a:lnTo>
                  <a:pt x="288965" y="0"/>
                </a:lnTo>
                <a:lnTo>
                  <a:pt x="1935" y="0"/>
                </a:lnTo>
                <a:lnTo>
                  <a:pt x="975" y="960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" name="object 215"/>
          <p:cNvSpPr/>
          <p:nvPr/>
        </p:nvSpPr>
        <p:spPr>
          <a:xfrm>
            <a:off x="3382213" y="2707843"/>
            <a:ext cx="40325" cy="83530"/>
          </a:xfrm>
          <a:custGeom>
            <a:avLst/>
            <a:gdLst/>
            <a:ahLst/>
            <a:cxnLst/>
            <a:rect l="l" t="t" r="r" b="b"/>
            <a:pathLst>
              <a:path w="40325" h="83530">
                <a:moveTo>
                  <a:pt x="29763" y="76809"/>
                </a:moveTo>
                <a:lnTo>
                  <a:pt x="28803" y="74889"/>
                </a:lnTo>
                <a:lnTo>
                  <a:pt x="28803" y="0"/>
                </a:lnTo>
                <a:lnTo>
                  <a:pt x="26883" y="0"/>
                </a:lnTo>
                <a:lnTo>
                  <a:pt x="0" y="13441"/>
                </a:lnTo>
                <a:lnTo>
                  <a:pt x="960" y="15361"/>
                </a:lnTo>
                <a:lnTo>
                  <a:pt x="2880" y="14401"/>
                </a:lnTo>
                <a:lnTo>
                  <a:pt x="5760" y="13441"/>
                </a:lnTo>
                <a:lnTo>
                  <a:pt x="8641" y="13441"/>
                </a:lnTo>
                <a:lnTo>
                  <a:pt x="9601" y="14401"/>
                </a:lnTo>
                <a:lnTo>
                  <a:pt x="10561" y="15361"/>
                </a:lnTo>
                <a:lnTo>
                  <a:pt x="11521" y="15361"/>
                </a:lnTo>
                <a:lnTo>
                  <a:pt x="12481" y="16322"/>
                </a:lnTo>
                <a:lnTo>
                  <a:pt x="12481" y="76809"/>
                </a:lnTo>
                <a:lnTo>
                  <a:pt x="11521" y="77754"/>
                </a:lnTo>
                <a:lnTo>
                  <a:pt x="10561" y="78729"/>
                </a:lnTo>
                <a:lnTo>
                  <a:pt x="9601" y="79689"/>
                </a:lnTo>
                <a:lnTo>
                  <a:pt x="7680" y="80634"/>
                </a:lnTo>
                <a:lnTo>
                  <a:pt x="960" y="80634"/>
                </a:lnTo>
                <a:lnTo>
                  <a:pt x="960" y="83530"/>
                </a:lnTo>
                <a:lnTo>
                  <a:pt x="40325" y="83530"/>
                </a:lnTo>
                <a:lnTo>
                  <a:pt x="40325" y="80634"/>
                </a:lnTo>
                <a:lnTo>
                  <a:pt x="33604" y="80634"/>
                </a:lnTo>
                <a:lnTo>
                  <a:pt x="32644" y="79689"/>
                </a:lnTo>
                <a:lnTo>
                  <a:pt x="30723" y="78729"/>
                </a:lnTo>
                <a:lnTo>
                  <a:pt x="29763" y="77754"/>
                </a:lnTo>
                <a:lnTo>
                  <a:pt x="29763" y="76809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" name="object 216"/>
          <p:cNvSpPr/>
          <p:nvPr/>
        </p:nvSpPr>
        <p:spPr>
          <a:xfrm>
            <a:off x="3435019" y="2707843"/>
            <a:ext cx="48950" cy="85435"/>
          </a:xfrm>
          <a:custGeom>
            <a:avLst/>
            <a:gdLst/>
            <a:ahLst/>
            <a:cxnLst/>
            <a:rect l="l" t="t" r="r" b="b"/>
            <a:pathLst>
              <a:path w="48950" h="85435">
                <a:moveTo>
                  <a:pt x="25907" y="77754"/>
                </a:moveTo>
                <a:lnTo>
                  <a:pt x="36130" y="69087"/>
                </a:lnTo>
                <a:lnTo>
                  <a:pt x="43190" y="58567"/>
                </a:lnTo>
                <a:lnTo>
                  <a:pt x="47535" y="46337"/>
                </a:lnTo>
                <a:lnTo>
                  <a:pt x="48950" y="33604"/>
                </a:lnTo>
                <a:lnTo>
                  <a:pt x="48950" y="26883"/>
                </a:lnTo>
                <a:lnTo>
                  <a:pt x="47990" y="21122"/>
                </a:lnTo>
                <a:lnTo>
                  <a:pt x="45110" y="16322"/>
                </a:lnTo>
                <a:lnTo>
                  <a:pt x="43190" y="10561"/>
                </a:lnTo>
                <a:lnTo>
                  <a:pt x="39349" y="6720"/>
                </a:lnTo>
                <a:lnTo>
                  <a:pt x="35509" y="3840"/>
                </a:lnTo>
                <a:lnTo>
                  <a:pt x="31668" y="960"/>
                </a:lnTo>
                <a:lnTo>
                  <a:pt x="27828" y="0"/>
                </a:lnTo>
                <a:lnTo>
                  <a:pt x="19187" y="0"/>
                </a:lnTo>
                <a:lnTo>
                  <a:pt x="17282" y="6720"/>
                </a:lnTo>
                <a:lnTo>
                  <a:pt x="19187" y="4800"/>
                </a:lnTo>
                <a:lnTo>
                  <a:pt x="20147" y="3840"/>
                </a:lnTo>
                <a:lnTo>
                  <a:pt x="24002" y="3840"/>
                </a:lnTo>
                <a:lnTo>
                  <a:pt x="24947" y="4800"/>
                </a:lnTo>
                <a:lnTo>
                  <a:pt x="25907" y="5760"/>
                </a:lnTo>
                <a:lnTo>
                  <a:pt x="27828" y="6720"/>
                </a:lnTo>
                <a:lnTo>
                  <a:pt x="28788" y="9601"/>
                </a:lnTo>
                <a:lnTo>
                  <a:pt x="29748" y="13441"/>
                </a:lnTo>
                <a:lnTo>
                  <a:pt x="30708" y="19202"/>
                </a:lnTo>
                <a:lnTo>
                  <a:pt x="31668" y="25923"/>
                </a:lnTo>
                <a:lnTo>
                  <a:pt x="31668" y="45125"/>
                </a:lnTo>
                <a:lnTo>
                  <a:pt x="28788" y="47045"/>
                </a:lnTo>
                <a:lnTo>
                  <a:pt x="23027" y="47045"/>
                </a:lnTo>
                <a:lnTo>
                  <a:pt x="21107" y="46085"/>
                </a:lnTo>
                <a:lnTo>
                  <a:pt x="19187" y="43205"/>
                </a:lnTo>
                <a:lnTo>
                  <a:pt x="16306" y="39364"/>
                </a:lnTo>
                <a:lnTo>
                  <a:pt x="15346" y="31683"/>
                </a:lnTo>
                <a:lnTo>
                  <a:pt x="15346" y="960"/>
                </a:lnTo>
                <a:lnTo>
                  <a:pt x="11506" y="3840"/>
                </a:lnTo>
                <a:lnTo>
                  <a:pt x="7665" y="5760"/>
                </a:lnTo>
                <a:lnTo>
                  <a:pt x="4785" y="9601"/>
                </a:lnTo>
                <a:lnTo>
                  <a:pt x="2880" y="14401"/>
                </a:lnTo>
                <a:lnTo>
                  <a:pt x="944" y="18242"/>
                </a:lnTo>
                <a:lnTo>
                  <a:pt x="0" y="23042"/>
                </a:lnTo>
                <a:lnTo>
                  <a:pt x="0" y="36484"/>
                </a:lnTo>
                <a:lnTo>
                  <a:pt x="1920" y="42245"/>
                </a:lnTo>
                <a:lnTo>
                  <a:pt x="5760" y="47045"/>
                </a:lnTo>
                <a:lnTo>
                  <a:pt x="9601" y="51846"/>
                </a:lnTo>
                <a:lnTo>
                  <a:pt x="14386" y="53766"/>
                </a:lnTo>
                <a:lnTo>
                  <a:pt x="23027" y="53766"/>
                </a:lnTo>
                <a:lnTo>
                  <a:pt x="24947" y="52806"/>
                </a:lnTo>
                <a:lnTo>
                  <a:pt x="25907" y="52806"/>
                </a:lnTo>
                <a:lnTo>
                  <a:pt x="27828" y="51846"/>
                </a:lnTo>
                <a:lnTo>
                  <a:pt x="30708" y="50886"/>
                </a:lnTo>
                <a:lnTo>
                  <a:pt x="29748" y="55686"/>
                </a:lnTo>
                <a:lnTo>
                  <a:pt x="27828" y="61447"/>
                </a:lnTo>
                <a:lnTo>
                  <a:pt x="24947" y="65288"/>
                </a:lnTo>
                <a:lnTo>
                  <a:pt x="23027" y="70088"/>
                </a:lnTo>
                <a:lnTo>
                  <a:pt x="19187" y="73914"/>
                </a:lnTo>
                <a:lnTo>
                  <a:pt x="15346" y="76809"/>
                </a:lnTo>
                <a:lnTo>
                  <a:pt x="10561" y="79689"/>
                </a:lnTo>
                <a:lnTo>
                  <a:pt x="5760" y="81594"/>
                </a:lnTo>
                <a:lnTo>
                  <a:pt x="0" y="83530"/>
                </a:lnTo>
                <a:lnTo>
                  <a:pt x="0" y="85435"/>
                </a:lnTo>
                <a:lnTo>
                  <a:pt x="1719" y="85241"/>
                </a:lnTo>
                <a:lnTo>
                  <a:pt x="14449" y="82433"/>
                </a:lnTo>
                <a:lnTo>
                  <a:pt x="25907" y="77754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" name="object 217"/>
          <p:cNvSpPr/>
          <p:nvPr/>
        </p:nvSpPr>
        <p:spPr>
          <a:xfrm>
            <a:off x="3450366" y="2707843"/>
            <a:ext cx="3840" cy="20162"/>
          </a:xfrm>
          <a:custGeom>
            <a:avLst/>
            <a:gdLst/>
            <a:ahLst/>
            <a:cxnLst/>
            <a:rect l="l" t="t" r="r" b="b"/>
            <a:pathLst>
              <a:path w="3840" h="20162">
                <a:moveTo>
                  <a:pt x="0" y="20162"/>
                </a:moveTo>
                <a:lnTo>
                  <a:pt x="0" y="13441"/>
                </a:lnTo>
                <a:lnTo>
                  <a:pt x="960" y="8641"/>
                </a:lnTo>
                <a:lnTo>
                  <a:pt x="1935" y="6720"/>
                </a:lnTo>
                <a:lnTo>
                  <a:pt x="3840" y="0"/>
                </a:lnTo>
                <a:lnTo>
                  <a:pt x="0" y="960"/>
                </a:lnTo>
                <a:lnTo>
                  <a:pt x="0" y="20162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" name="object 218"/>
          <p:cNvSpPr/>
          <p:nvPr/>
        </p:nvSpPr>
        <p:spPr>
          <a:xfrm>
            <a:off x="3490691" y="2707843"/>
            <a:ext cx="48966" cy="83530"/>
          </a:xfrm>
          <a:custGeom>
            <a:avLst/>
            <a:gdLst/>
            <a:ahLst/>
            <a:cxnLst/>
            <a:rect l="l" t="t" r="r" b="b"/>
            <a:pathLst>
              <a:path w="48966" h="83530">
                <a:moveTo>
                  <a:pt x="0" y="65288"/>
                </a:moveTo>
                <a:lnTo>
                  <a:pt x="26883" y="65288"/>
                </a:lnTo>
                <a:lnTo>
                  <a:pt x="5760" y="52806"/>
                </a:lnTo>
                <a:lnTo>
                  <a:pt x="26883" y="20162"/>
                </a:lnTo>
                <a:lnTo>
                  <a:pt x="26883" y="52806"/>
                </a:lnTo>
                <a:lnTo>
                  <a:pt x="5760" y="52806"/>
                </a:lnTo>
                <a:lnTo>
                  <a:pt x="26883" y="65288"/>
                </a:lnTo>
                <a:lnTo>
                  <a:pt x="26883" y="83530"/>
                </a:lnTo>
                <a:lnTo>
                  <a:pt x="42245" y="83530"/>
                </a:lnTo>
                <a:lnTo>
                  <a:pt x="42245" y="65288"/>
                </a:lnTo>
                <a:lnTo>
                  <a:pt x="48966" y="65288"/>
                </a:lnTo>
                <a:lnTo>
                  <a:pt x="48966" y="52806"/>
                </a:lnTo>
                <a:lnTo>
                  <a:pt x="42245" y="52806"/>
                </a:lnTo>
                <a:lnTo>
                  <a:pt x="42245" y="0"/>
                </a:lnTo>
                <a:lnTo>
                  <a:pt x="35524" y="0"/>
                </a:lnTo>
                <a:lnTo>
                  <a:pt x="0" y="52806"/>
                </a:lnTo>
                <a:lnTo>
                  <a:pt x="0" y="65288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" name="object 219"/>
          <p:cNvSpPr/>
          <p:nvPr/>
        </p:nvSpPr>
        <p:spPr>
          <a:xfrm>
            <a:off x="3548283" y="2709763"/>
            <a:ext cx="48966" cy="83515"/>
          </a:xfrm>
          <a:custGeom>
            <a:avLst/>
            <a:gdLst/>
            <a:ahLst/>
            <a:cxnLst/>
            <a:rect l="l" t="t" r="r" b="b"/>
            <a:pathLst>
              <a:path w="48966" h="83515">
                <a:moveTo>
                  <a:pt x="13441" y="0"/>
                </a:moveTo>
                <a:lnTo>
                  <a:pt x="0" y="41285"/>
                </a:lnTo>
                <a:lnTo>
                  <a:pt x="14401" y="41285"/>
                </a:lnTo>
                <a:lnTo>
                  <a:pt x="23042" y="43205"/>
                </a:lnTo>
                <a:lnTo>
                  <a:pt x="28803" y="47045"/>
                </a:lnTo>
                <a:lnTo>
                  <a:pt x="35524" y="51846"/>
                </a:lnTo>
                <a:lnTo>
                  <a:pt x="39364" y="57607"/>
                </a:lnTo>
                <a:lnTo>
                  <a:pt x="39364" y="68168"/>
                </a:lnTo>
                <a:lnTo>
                  <a:pt x="37444" y="71048"/>
                </a:lnTo>
                <a:lnTo>
                  <a:pt x="35524" y="72969"/>
                </a:lnTo>
                <a:lnTo>
                  <a:pt x="33604" y="75834"/>
                </a:lnTo>
                <a:lnTo>
                  <a:pt x="30723" y="76809"/>
                </a:lnTo>
                <a:lnTo>
                  <a:pt x="24963" y="76809"/>
                </a:lnTo>
                <a:lnTo>
                  <a:pt x="24002" y="75834"/>
                </a:lnTo>
                <a:lnTo>
                  <a:pt x="22082" y="75834"/>
                </a:lnTo>
                <a:lnTo>
                  <a:pt x="20162" y="74889"/>
                </a:lnTo>
                <a:lnTo>
                  <a:pt x="18242" y="72969"/>
                </a:lnTo>
                <a:lnTo>
                  <a:pt x="14401" y="70088"/>
                </a:lnTo>
                <a:lnTo>
                  <a:pt x="12481" y="68168"/>
                </a:lnTo>
                <a:lnTo>
                  <a:pt x="10561" y="68168"/>
                </a:lnTo>
                <a:lnTo>
                  <a:pt x="9601" y="67208"/>
                </a:lnTo>
                <a:lnTo>
                  <a:pt x="3840" y="67208"/>
                </a:lnTo>
                <a:lnTo>
                  <a:pt x="1935" y="69128"/>
                </a:lnTo>
                <a:lnTo>
                  <a:pt x="960" y="70088"/>
                </a:lnTo>
                <a:lnTo>
                  <a:pt x="0" y="71993"/>
                </a:lnTo>
                <a:lnTo>
                  <a:pt x="0" y="75834"/>
                </a:lnTo>
                <a:lnTo>
                  <a:pt x="1935" y="77769"/>
                </a:lnTo>
                <a:lnTo>
                  <a:pt x="3840" y="79674"/>
                </a:lnTo>
                <a:lnTo>
                  <a:pt x="6720" y="81610"/>
                </a:lnTo>
                <a:lnTo>
                  <a:pt x="11521" y="83515"/>
                </a:lnTo>
                <a:lnTo>
                  <a:pt x="24002" y="83515"/>
                </a:lnTo>
                <a:lnTo>
                  <a:pt x="28803" y="81610"/>
                </a:lnTo>
                <a:lnTo>
                  <a:pt x="33604" y="79674"/>
                </a:lnTo>
                <a:lnTo>
                  <a:pt x="38404" y="76809"/>
                </a:lnTo>
                <a:lnTo>
                  <a:pt x="42245" y="72969"/>
                </a:lnTo>
                <a:lnTo>
                  <a:pt x="45125" y="68168"/>
                </a:lnTo>
                <a:lnTo>
                  <a:pt x="47045" y="63367"/>
                </a:lnTo>
                <a:lnTo>
                  <a:pt x="48966" y="58567"/>
                </a:lnTo>
                <a:lnTo>
                  <a:pt x="48966" y="45125"/>
                </a:lnTo>
                <a:lnTo>
                  <a:pt x="46085" y="39364"/>
                </a:lnTo>
                <a:lnTo>
                  <a:pt x="40325" y="33604"/>
                </a:lnTo>
                <a:lnTo>
                  <a:pt x="36040" y="30084"/>
                </a:lnTo>
                <a:lnTo>
                  <a:pt x="24976" y="25257"/>
                </a:lnTo>
                <a:lnTo>
                  <a:pt x="10561" y="23042"/>
                </a:lnTo>
                <a:lnTo>
                  <a:pt x="13441" y="15361"/>
                </a:lnTo>
                <a:lnTo>
                  <a:pt x="43205" y="15361"/>
                </a:lnTo>
                <a:lnTo>
                  <a:pt x="48966" y="0"/>
                </a:lnTo>
                <a:lnTo>
                  <a:pt x="13441" y="0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" name="object 220"/>
          <p:cNvSpPr/>
          <p:nvPr/>
        </p:nvSpPr>
        <p:spPr>
          <a:xfrm>
            <a:off x="3603010" y="2938241"/>
            <a:ext cx="283189" cy="179511"/>
          </a:xfrm>
          <a:custGeom>
            <a:avLst/>
            <a:gdLst/>
            <a:ahLst/>
            <a:cxnLst/>
            <a:rect l="l" t="t" r="r" b="b"/>
            <a:pathLst>
              <a:path w="283189" h="179511">
                <a:moveTo>
                  <a:pt x="276468" y="6720"/>
                </a:moveTo>
                <a:lnTo>
                  <a:pt x="276468" y="172791"/>
                </a:lnTo>
                <a:lnTo>
                  <a:pt x="0" y="172791"/>
                </a:lnTo>
                <a:lnTo>
                  <a:pt x="280309" y="179511"/>
                </a:lnTo>
                <a:lnTo>
                  <a:pt x="282229" y="178551"/>
                </a:lnTo>
                <a:lnTo>
                  <a:pt x="283189" y="177591"/>
                </a:lnTo>
                <a:lnTo>
                  <a:pt x="283189" y="1920"/>
                </a:lnTo>
                <a:lnTo>
                  <a:pt x="282229" y="960"/>
                </a:lnTo>
                <a:lnTo>
                  <a:pt x="280309" y="0"/>
                </a:lnTo>
                <a:lnTo>
                  <a:pt x="276468" y="6720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" name="object 221"/>
          <p:cNvSpPr/>
          <p:nvPr/>
        </p:nvSpPr>
        <p:spPr>
          <a:xfrm>
            <a:off x="3596289" y="2938241"/>
            <a:ext cx="287030" cy="179511"/>
          </a:xfrm>
          <a:custGeom>
            <a:avLst/>
            <a:gdLst/>
            <a:ahLst/>
            <a:cxnLst/>
            <a:rect l="l" t="t" r="r" b="b"/>
            <a:pathLst>
              <a:path w="287030" h="179511">
                <a:moveTo>
                  <a:pt x="1920" y="178551"/>
                </a:moveTo>
                <a:lnTo>
                  <a:pt x="2880" y="179511"/>
                </a:lnTo>
                <a:lnTo>
                  <a:pt x="287030" y="179511"/>
                </a:lnTo>
                <a:lnTo>
                  <a:pt x="6720" y="172791"/>
                </a:lnTo>
                <a:lnTo>
                  <a:pt x="6720" y="6720"/>
                </a:lnTo>
                <a:lnTo>
                  <a:pt x="283189" y="6720"/>
                </a:lnTo>
                <a:lnTo>
                  <a:pt x="287030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1920"/>
                </a:lnTo>
                <a:lnTo>
                  <a:pt x="0" y="177591"/>
                </a:lnTo>
                <a:lnTo>
                  <a:pt x="1920" y="178551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" name="object 222"/>
          <p:cNvSpPr/>
          <p:nvPr/>
        </p:nvSpPr>
        <p:spPr>
          <a:xfrm>
            <a:off x="3635639" y="2990088"/>
            <a:ext cx="41285" cy="83515"/>
          </a:xfrm>
          <a:custGeom>
            <a:avLst/>
            <a:gdLst/>
            <a:ahLst/>
            <a:cxnLst/>
            <a:rect l="l" t="t" r="r" b="b"/>
            <a:pathLst>
              <a:path w="41285" h="83515">
                <a:moveTo>
                  <a:pt x="13441" y="20147"/>
                </a:moveTo>
                <a:lnTo>
                  <a:pt x="13441" y="74874"/>
                </a:lnTo>
                <a:lnTo>
                  <a:pt x="12496" y="76794"/>
                </a:lnTo>
                <a:lnTo>
                  <a:pt x="12496" y="77754"/>
                </a:lnTo>
                <a:lnTo>
                  <a:pt x="11521" y="78714"/>
                </a:lnTo>
                <a:lnTo>
                  <a:pt x="10561" y="79674"/>
                </a:lnTo>
                <a:lnTo>
                  <a:pt x="8656" y="80634"/>
                </a:lnTo>
                <a:lnTo>
                  <a:pt x="975" y="80634"/>
                </a:lnTo>
                <a:lnTo>
                  <a:pt x="975" y="83515"/>
                </a:lnTo>
                <a:lnTo>
                  <a:pt x="41285" y="83515"/>
                </a:lnTo>
                <a:lnTo>
                  <a:pt x="41285" y="80634"/>
                </a:lnTo>
                <a:lnTo>
                  <a:pt x="34564" y="80634"/>
                </a:lnTo>
                <a:lnTo>
                  <a:pt x="32644" y="79674"/>
                </a:lnTo>
                <a:lnTo>
                  <a:pt x="31683" y="78714"/>
                </a:lnTo>
                <a:lnTo>
                  <a:pt x="30723" y="77754"/>
                </a:lnTo>
                <a:lnTo>
                  <a:pt x="30723" y="75834"/>
                </a:lnTo>
                <a:lnTo>
                  <a:pt x="29763" y="74874"/>
                </a:lnTo>
                <a:lnTo>
                  <a:pt x="29763" y="0"/>
                </a:lnTo>
                <a:lnTo>
                  <a:pt x="27843" y="0"/>
                </a:lnTo>
                <a:lnTo>
                  <a:pt x="0" y="13426"/>
                </a:lnTo>
                <a:lnTo>
                  <a:pt x="975" y="15346"/>
                </a:lnTo>
                <a:lnTo>
                  <a:pt x="3840" y="14386"/>
                </a:lnTo>
                <a:lnTo>
                  <a:pt x="6720" y="13426"/>
                </a:lnTo>
                <a:lnTo>
                  <a:pt x="9601" y="13426"/>
                </a:lnTo>
                <a:lnTo>
                  <a:pt x="10561" y="14386"/>
                </a:lnTo>
                <a:lnTo>
                  <a:pt x="11521" y="14386"/>
                </a:lnTo>
                <a:lnTo>
                  <a:pt x="12496" y="15346"/>
                </a:lnTo>
                <a:lnTo>
                  <a:pt x="12496" y="16306"/>
                </a:lnTo>
                <a:lnTo>
                  <a:pt x="13441" y="17266"/>
                </a:lnTo>
                <a:lnTo>
                  <a:pt x="13441" y="20147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" name="object 223"/>
          <p:cNvSpPr/>
          <p:nvPr/>
        </p:nvSpPr>
        <p:spPr>
          <a:xfrm>
            <a:off x="3704767" y="2990088"/>
            <a:ext cx="12481" cy="8625"/>
          </a:xfrm>
          <a:custGeom>
            <a:avLst/>
            <a:gdLst/>
            <a:ahLst/>
            <a:cxnLst/>
            <a:rect l="l" t="t" r="r" b="b"/>
            <a:pathLst>
              <a:path w="12481" h="8625">
                <a:moveTo>
                  <a:pt x="7680" y="0"/>
                </a:moveTo>
                <a:lnTo>
                  <a:pt x="3840" y="0"/>
                </a:lnTo>
                <a:lnTo>
                  <a:pt x="0" y="944"/>
                </a:lnTo>
                <a:lnTo>
                  <a:pt x="960" y="8625"/>
                </a:lnTo>
                <a:lnTo>
                  <a:pt x="1920" y="6705"/>
                </a:lnTo>
                <a:lnTo>
                  <a:pt x="2880" y="4785"/>
                </a:lnTo>
                <a:lnTo>
                  <a:pt x="4800" y="3840"/>
                </a:lnTo>
                <a:lnTo>
                  <a:pt x="9601" y="3840"/>
                </a:lnTo>
                <a:lnTo>
                  <a:pt x="12481" y="0"/>
                </a:lnTo>
                <a:lnTo>
                  <a:pt x="7680" y="0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" name="object 224"/>
          <p:cNvSpPr/>
          <p:nvPr/>
        </p:nvSpPr>
        <p:spPr>
          <a:xfrm>
            <a:off x="3688445" y="2990088"/>
            <a:ext cx="49926" cy="84475"/>
          </a:xfrm>
          <a:custGeom>
            <a:avLst/>
            <a:gdLst/>
            <a:ahLst/>
            <a:cxnLst/>
            <a:rect l="l" t="t" r="r" b="b"/>
            <a:pathLst>
              <a:path w="49926" h="84475">
                <a:moveTo>
                  <a:pt x="16322" y="944"/>
                </a:moveTo>
                <a:lnTo>
                  <a:pt x="12481" y="3840"/>
                </a:lnTo>
                <a:lnTo>
                  <a:pt x="8641" y="5745"/>
                </a:lnTo>
                <a:lnTo>
                  <a:pt x="5760" y="9585"/>
                </a:lnTo>
                <a:lnTo>
                  <a:pt x="3840" y="13426"/>
                </a:lnTo>
                <a:lnTo>
                  <a:pt x="960" y="18227"/>
                </a:lnTo>
                <a:lnTo>
                  <a:pt x="0" y="23027"/>
                </a:lnTo>
                <a:lnTo>
                  <a:pt x="0" y="36469"/>
                </a:lnTo>
                <a:lnTo>
                  <a:pt x="1920" y="42230"/>
                </a:lnTo>
                <a:lnTo>
                  <a:pt x="5760" y="47030"/>
                </a:lnTo>
                <a:lnTo>
                  <a:pt x="9601" y="51831"/>
                </a:lnTo>
                <a:lnTo>
                  <a:pt x="14401" y="53751"/>
                </a:lnTo>
                <a:lnTo>
                  <a:pt x="24002" y="53751"/>
                </a:lnTo>
                <a:lnTo>
                  <a:pt x="24963" y="52791"/>
                </a:lnTo>
                <a:lnTo>
                  <a:pt x="26883" y="52791"/>
                </a:lnTo>
                <a:lnTo>
                  <a:pt x="28803" y="51831"/>
                </a:lnTo>
                <a:lnTo>
                  <a:pt x="31683" y="49910"/>
                </a:lnTo>
                <a:lnTo>
                  <a:pt x="29763" y="55671"/>
                </a:lnTo>
                <a:lnTo>
                  <a:pt x="28803" y="61432"/>
                </a:lnTo>
                <a:lnTo>
                  <a:pt x="25923" y="65272"/>
                </a:lnTo>
                <a:lnTo>
                  <a:pt x="23042" y="70073"/>
                </a:lnTo>
                <a:lnTo>
                  <a:pt x="20162" y="73913"/>
                </a:lnTo>
                <a:lnTo>
                  <a:pt x="15361" y="76794"/>
                </a:lnTo>
                <a:lnTo>
                  <a:pt x="11521" y="79674"/>
                </a:lnTo>
                <a:lnTo>
                  <a:pt x="6720" y="81594"/>
                </a:lnTo>
                <a:lnTo>
                  <a:pt x="0" y="83515"/>
                </a:lnTo>
                <a:lnTo>
                  <a:pt x="0" y="84475"/>
                </a:lnTo>
                <a:lnTo>
                  <a:pt x="2852" y="84403"/>
                </a:lnTo>
                <a:lnTo>
                  <a:pt x="15732" y="82057"/>
                </a:lnTo>
                <a:lnTo>
                  <a:pt x="26883" y="76794"/>
                </a:lnTo>
                <a:lnTo>
                  <a:pt x="34564" y="71993"/>
                </a:lnTo>
                <a:lnTo>
                  <a:pt x="40325" y="66233"/>
                </a:lnTo>
                <a:lnTo>
                  <a:pt x="44150" y="58552"/>
                </a:lnTo>
                <a:lnTo>
                  <a:pt x="48503" y="45964"/>
                </a:lnTo>
                <a:lnTo>
                  <a:pt x="49926" y="33588"/>
                </a:lnTo>
                <a:lnTo>
                  <a:pt x="49926" y="26868"/>
                </a:lnTo>
                <a:lnTo>
                  <a:pt x="47990" y="21107"/>
                </a:lnTo>
                <a:lnTo>
                  <a:pt x="46085" y="15346"/>
                </a:lnTo>
                <a:lnTo>
                  <a:pt x="43205" y="10546"/>
                </a:lnTo>
                <a:lnTo>
                  <a:pt x="40325" y="6705"/>
                </a:lnTo>
                <a:lnTo>
                  <a:pt x="36484" y="3840"/>
                </a:lnTo>
                <a:lnTo>
                  <a:pt x="32644" y="944"/>
                </a:lnTo>
                <a:lnTo>
                  <a:pt x="28803" y="0"/>
                </a:lnTo>
                <a:lnTo>
                  <a:pt x="25923" y="3840"/>
                </a:lnTo>
                <a:lnTo>
                  <a:pt x="25923" y="4785"/>
                </a:lnTo>
                <a:lnTo>
                  <a:pt x="27843" y="6705"/>
                </a:lnTo>
                <a:lnTo>
                  <a:pt x="29763" y="9585"/>
                </a:lnTo>
                <a:lnTo>
                  <a:pt x="30723" y="12466"/>
                </a:lnTo>
                <a:lnTo>
                  <a:pt x="31683" y="19187"/>
                </a:lnTo>
                <a:lnTo>
                  <a:pt x="32644" y="25907"/>
                </a:lnTo>
                <a:lnTo>
                  <a:pt x="32644" y="40309"/>
                </a:lnTo>
                <a:lnTo>
                  <a:pt x="31683" y="45110"/>
                </a:lnTo>
                <a:lnTo>
                  <a:pt x="29763" y="46070"/>
                </a:lnTo>
                <a:lnTo>
                  <a:pt x="27843" y="47030"/>
                </a:lnTo>
                <a:lnTo>
                  <a:pt x="24002" y="47030"/>
                </a:lnTo>
                <a:lnTo>
                  <a:pt x="21122" y="46070"/>
                </a:lnTo>
                <a:lnTo>
                  <a:pt x="20162" y="43190"/>
                </a:lnTo>
                <a:lnTo>
                  <a:pt x="17282" y="38389"/>
                </a:lnTo>
                <a:lnTo>
                  <a:pt x="16322" y="30708"/>
                </a:lnTo>
                <a:lnTo>
                  <a:pt x="16322" y="13426"/>
                </a:lnTo>
                <a:lnTo>
                  <a:pt x="17282" y="8625"/>
                </a:lnTo>
                <a:lnTo>
                  <a:pt x="16322" y="944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" name="object 225"/>
          <p:cNvSpPr/>
          <p:nvPr/>
        </p:nvSpPr>
        <p:spPr>
          <a:xfrm>
            <a:off x="3745077" y="2990088"/>
            <a:ext cx="49926" cy="84475"/>
          </a:xfrm>
          <a:custGeom>
            <a:avLst/>
            <a:gdLst/>
            <a:ahLst/>
            <a:cxnLst/>
            <a:rect l="l" t="t" r="r" b="b"/>
            <a:pathLst>
              <a:path w="49926" h="84475">
                <a:moveTo>
                  <a:pt x="24003" y="70073"/>
                </a:moveTo>
                <a:lnTo>
                  <a:pt x="20162" y="73913"/>
                </a:lnTo>
                <a:lnTo>
                  <a:pt x="16322" y="76794"/>
                </a:lnTo>
                <a:lnTo>
                  <a:pt x="11521" y="79674"/>
                </a:lnTo>
                <a:lnTo>
                  <a:pt x="6720" y="81594"/>
                </a:lnTo>
                <a:lnTo>
                  <a:pt x="0" y="83515"/>
                </a:lnTo>
                <a:lnTo>
                  <a:pt x="0" y="84475"/>
                </a:lnTo>
                <a:lnTo>
                  <a:pt x="2852" y="84403"/>
                </a:lnTo>
                <a:lnTo>
                  <a:pt x="15732" y="82057"/>
                </a:lnTo>
                <a:lnTo>
                  <a:pt x="26883" y="76794"/>
                </a:lnTo>
                <a:lnTo>
                  <a:pt x="34564" y="71993"/>
                </a:lnTo>
                <a:lnTo>
                  <a:pt x="40325" y="66233"/>
                </a:lnTo>
                <a:lnTo>
                  <a:pt x="44165" y="58552"/>
                </a:lnTo>
                <a:lnTo>
                  <a:pt x="48510" y="45965"/>
                </a:lnTo>
                <a:lnTo>
                  <a:pt x="49926" y="33588"/>
                </a:lnTo>
                <a:lnTo>
                  <a:pt x="49926" y="26868"/>
                </a:lnTo>
                <a:lnTo>
                  <a:pt x="48006" y="21107"/>
                </a:lnTo>
                <a:lnTo>
                  <a:pt x="46085" y="15346"/>
                </a:lnTo>
                <a:lnTo>
                  <a:pt x="44165" y="10546"/>
                </a:lnTo>
                <a:lnTo>
                  <a:pt x="40325" y="6705"/>
                </a:lnTo>
                <a:lnTo>
                  <a:pt x="36484" y="3840"/>
                </a:lnTo>
                <a:lnTo>
                  <a:pt x="32644" y="944"/>
                </a:lnTo>
                <a:lnTo>
                  <a:pt x="28803" y="0"/>
                </a:lnTo>
                <a:lnTo>
                  <a:pt x="24003" y="0"/>
                </a:lnTo>
                <a:lnTo>
                  <a:pt x="23042" y="3840"/>
                </a:lnTo>
                <a:lnTo>
                  <a:pt x="25923" y="3840"/>
                </a:lnTo>
                <a:lnTo>
                  <a:pt x="26883" y="4785"/>
                </a:lnTo>
                <a:lnTo>
                  <a:pt x="27843" y="6705"/>
                </a:lnTo>
                <a:lnTo>
                  <a:pt x="29763" y="9585"/>
                </a:lnTo>
                <a:lnTo>
                  <a:pt x="30723" y="12466"/>
                </a:lnTo>
                <a:lnTo>
                  <a:pt x="31683" y="19187"/>
                </a:lnTo>
                <a:lnTo>
                  <a:pt x="32644" y="25907"/>
                </a:lnTo>
                <a:lnTo>
                  <a:pt x="32644" y="40309"/>
                </a:lnTo>
                <a:lnTo>
                  <a:pt x="31683" y="45110"/>
                </a:lnTo>
                <a:lnTo>
                  <a:pt x="29763" y="46070"/>
                </a:lnTo>
                <a:lnTo>
                  <a:pt x="27843" y="47030"/>
                </a:lnTo>
                <a:lnTo>
                  <a:pt x="24003" y="47030"/>
                </a:lnTo>
                <a:lnTo>
                  <a:pt x="21122" y="46070"/>
                </a:lnTo>
                <a:lnTo>
                  <a:pt x="20162" y="43190"/>
                </a:lnTo>
                <a:lnTo>
                  <a:pt x="17282" y="38389"/>
                </a:lnTo>
                <a:lnTo>
                  <a:pt x="16322" y="30708"/>
                </a:lnTo>
                <a:lnTo>
                  <a:pt x="16322" y="13426"/>
                </a:lnTo>
                <a:lnTo>
                  <a:pt x="17282" y="8625"/>
                </a:lnTo>
                <a:lnTo>
                  <a:pt x="18242" y="6705"/>
                </a:lnTo>
                <a:lnTo>
                  <a:pt x="20162" y="0"/>
                </a:lnTo>
                <a:lnTo>
                  <a:pt x="16322" y="944"/>
                </a:lnTo>
                <a:lnTo>
                  <a:pt x="12481" y="3840"/>
                </a:lnTo>
                <a:lnTo>
                  <a:pt x="8641" y="5745"/>
                </a:lnTo>
                <a:lnTo>
                  <a:pt x="5760" y="9585"/>
                </a:lnTo>
                <a:lnTo>
                  <a:pt x="3840" y="13426"/>
                </a:lnTo>
                <a:lnTo>
                  <a:pt x="1920" y="18227"/>
                </a:lnTo>
                <a:lnTo>
                  <a:pt x="975" y="23027"/>
                </a:lnTo>
                <a:lnTo>
                  <a:pt x="975" y="36469"/>
                </a:lnTo>
                <a:lnTo>
                  <a:pt x="2880" y="42230"/>
                </a:lnTo>
                <a:lnTo>
                  <a:pt x="5760" y="47030"/>
                </a:lnTo>
                <a:lnTo>
                  <a:pt x="9601" y="51831"/>
                </a:lnTo>
                <a:lnTo>
                  <a:pt x="14401" y="53751"/>
                </a:lnTo>
                <a:lnTo>
                  <a:pt x="24003" y="53751"/>
                </a:lnTo>
                <a:lnTo>
                  <a:pt x="25923" y="52791"/>
                </a:lnTo>
                <a:lnTo>
                  <a:pt x="26883" y="52791"/>
                </a:lnTo>
                <a:lnTo>
                  <a:pt x="28803" y="51831"/>
                </a:lnTo>
                <a:lnTo>
                  <a:pt x="31683" y="49910"/>
                </a:lnTo>
                <a:lnTo>
                  <a:pt x="30723" y="55671"/>
                </a:lnTo>
                <a:lnTo>
                  <a:pt x="28803" y="61432"/>
                </a:lnTo>
                <a:lnTo>
                  <a:pt x="25923" y="65272"/>
                </a:lnTo>
                <a:lnTo>
                  <a:pt x="24003" y="70073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" name="object 226"/>
          <p:cNvSpPr/>
          <p:nvPr/>
        </p:nvSpPr>
        <p:spPr>
          <a:xfrm>
            <a:off x="3763319" y="2990088"/>
            <a:ext cx="5760" cy="6705"/>
          </a:xfrm>
          <a:custGeom>
            <a:avLst/>
            <a:gdLst/>
            <a:ahLst/>
            <a:cxnLst/>
            <a:rect l="l" t="t" r="r" b="b"/>
            <a:pathLst>
              <a:path w="5760" h="6705">
                <a:moveTo>
                  <a:pt x="0" y="6705"/>
                </a:moveTo>
                <a:lnTo>
                  <a:pt x="960" y="4785"/>
                </a:lnTo>
                <a:lnTo>
                  <a:pt x="2880" y="3840"/>
                </a:lnTo>
                <a:lnTo>
                  <a:pt x="4800" y="3840"/>
                </a:lnTo>
                <a:lnTo>
                  <a:pt x="5760" y="0"/>
                </a:lnTo>
                <a:lnTo>
                  <a:pt x="1920" y="0"/>
                </a:lnTo>
                <a:lnTo>
                  <a:pt x="0" y="6705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" name="object 227"/>
          <p:cNvSpPr/>
          <p:nvPr/>
        </p:nvSpPr>
        <p:spPr>
          <a:xfrm>
            <a:off x="3802684" y="2990088"/>
            <a:ext cx="48950" cy="84475"/>
          </a:xfrm>
          <a:custGeom>
            <a:avLst/>
            <a:gdLst/>
            <a:ahLst/>
            <a:cxnLst/>
            <a:rect l="l" t="t" r="r" b="b"/>
            <a:pathLst>
              <a:path w="48950" h="84475">
                <a:moveTo>
                  <a:pt x="30723" y="83515"/>
                </a:moveTo>
                <a:lnTo>
                  <a:pt x="33604" y="82555"/>
                </a:lnTo>
                <a:lnTo>
                  <a:pt x="35509" y="80634"/>
                </a:lnTo>
                <a:lnTo>
                  <a:pt x="38389" y="78714"/>
                </a:lnTo>
                <a:lnTo>
                  <a:pt x="40309" y="75834"/>
                </a:lnTo>
                <a:lnTo>
                  <a:pt x="42230" y="72953"/>
                </a:lnTo>
                <a:lnTo>
                  <a:pt x="44150" y="69113"/>
                </a:lnTo>
                <a:lnTo>
                  <a:pt x="45110" y="65272"/>
                </a:lnTo>
                <a:lnTo>
                  <a:pt x="47990" y="57591"/>
                </a:lnTo>
                <a:lnTo>
                  <a:pt x="48950" y="50871"/>
                </a:lnTo>
                <a:lnTo>
                  <a:pt x="48950" y="33588"/>
                </a:lnTo>
                <a:lnTo>
                  <a:pt x="47030" y="24947"/>
                </a:lnTo>
                <a:lnTo>
                  <a:pt x="45110" y="17266"/>
                </a:lnTo>
                <a:lnTo>
                  <a:pt x="43190" y="12466"/>
                </a:lnTo>
                <a:lnTo>
                  <a:pt x="40309" y="7680"/>
                </a:lnTo>
                <a:lnTo>
                  <a:pt x="36469" y="4785"/>
                </a:lnTo>
                <a:lnTo>
                  <a:pt x="32628" y="944"/>
                </a:lnTo>
                <a:lnTo>
                  <a:pt x="28788" y="0"/>
                </a:lnTo>
                <a:lnTo>
                  <a:pt x="20162" y="0"/>
                </a:lnTo>
                <a:lnTo>
                  <a:pt x="16322" y="944"/>
                </a:lnTo>
                <a:lnTo>
                  <a:pt x="12481" y="4785"/>
                </a:lnTo>
                <a:lnTo>
                  <a:pt x="8641" y="7680"/>
                </a:lnTo>
                <a:lnTo>
                  <a:pt x="5760" y="12466"/>
                </a:lnTo>
                <a:lnTo>
                  <a:pt x="3840" y="19187"/>
                </a:lnTo>
                <a:lnTo>
                  <a:pt x="960" y="25907"/>
                </a:lnTo>
                <a:lnTo>
                  <a:pt x="0" y="34549"/>
                </a:lnTo>
                <a:lnTo>
                  <a:pt x="0" y="49910"/>
                </a:lnTo>
                <a:lnTo>
                  <a:pt x="960" y="55671"/>
                </a:lnTo>
                <a:lnTo>
                  <a:pt x="2880" y="62392"/>
                </a:lnTo>
                <a:lnTo>
                  <a:pt x="3840" y="67193"/>
                </a:lnTo>
                <a:lnTo>
                  <a:pt x="4800" y="70073"/>
                </a:lnTo>
                <a:lnTo>
                  <a:pt x="6720" y="72953"/>
                </a:lnTo>
                <a:lnTo>
                  <a:pt x="8641" y="76794"/>
                </a:lnTo>
                <a:lnTo>
                  <a:pt x="11521" y="79674"/>
                </a:lnTo>
                <a:lnTo>
                  <a:pt x="14401" y="81594"/>
                </a:lnTo>
                <a:lnTo>
                  <a:pt x="17282" y="83515"/>
                </a:lnTo>
                <a:lnTo>
                  <a:pt x="18242" y="75834"/>
                </a:lnTo>
                <a:lnTo>
                  <a:pt x="18242" y="72953"/>
                </a:lnTo>
                <a:lnTo>
                  <a:pt x="17282" y="69113"/>
                </a:lnTo>
                <a:lnTo>
                  <a:pt x="17282" y="12466"/>
                </a:lnTo>
                <a:lnTo>
                  <a:pt x="18242" y="9585"/>
                </a:lnTo>
                <a:lnTo>
                  <a:pt x="19202" y="6705"/>
                </a:lnTo>
                <a:lnTo>
                  <a:pt x="20162" y="5745"/>
                </a:lnTo>
                <a:lnTo>
                  <a:pt x="21107" y="4785"/>
                </a:lnTo>
                <a:lnTo>
                  <a:pt x="23042" y="3840"/>
                </a:lnTo>
                <a:lnTo>
                  <a:pt x="25923" y="3840"/>
                </a:lnTo>
                <a:lnTo>
                  <a:pt x="28788" y="5745"/>
                </a:lnTo>
                <a:lnTo>
                  <a:pt x="30723" y="11506"/>
                </a:lnTo>
                <a:lnTo>
                  <a:pt x="31668" y="17266"/>
                </a:lnTo>
                <a:lnTo>
                  <a:pt x="31668" y="68153"/>
                </a:lnTo>
                <a:lnTo>
                  <a:pt x="30723" y="72953"/>
                </a:lnTo>
                <a:lnTo>
                  <a:pt x="29763" y="75834"/>
                </a:lnTo>
                <a:lnTo>
                  <a:pt x="28788" y="78714"/>
                </a:lnTo>
                <a:lnTo>
                  <a:pt x="25923" y="80634"/>
                </a:lnTo>
                <a:lnTo>
                  <a:pt x="23042" y="80634"/>
                </a:lnTo>
                <a:lnTo>
                  <a:pt x="21107" y="79674"/>
                </a:lnTo>
                <a:lnTo>
                  <a:pt x="24002" y="84475"/>
                </a:lnTo>
                <a:lnTo>
                  <a:pt x="27828" y="84475"/>
                </a:lnTo>
                <a:lnTo>
                  <a:pt x="30723" y="83515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" name="object 228"/>
          <p:cNvSpPr/>
          <p:nvPr/>
        </p:nvSpPr>
        <p:spPr>
          <a:xfrm>
            <a:off x="3819966" y="3065922"/>
            <a:ext cx="6720" cy="8641"/>
          </a:xfrm>
          <a:custGeom>
            <a:avLst/>
            <a:gdLst/>
            <a:ahLst/>
            <a:cxnLst/>
            <a:rect l="l" t="t" r="r" b="b"/>
            <a:pathLst>
              <a:path w="6720" h="8641">
                <a:moveTo>
                  <a:pt x="3825" y="8641"/>
                </a:moveTo>
                <a:lnTo>
                  <a:pt x="6720" y="8641"/>
                </a:lnTo>
                <a:lnTo>
                  <a:pt x="3825" y="3840"/>
                </a:lnTo>
                <a:lnTo>
                  <a:pt x="2880" y="2880"/>
                </a:lnTo>
                <a:lnTo>
                  <a:pt x="1920" y="1920"/>
                </a:lnTo>
                <a:lnTo>
                  <a:pt x="960" y="0"/>
                </a:lnTo>
                <a:lnTo>
                  <a:pt x="0" y="7680"/>
                </a:lnTo>
                <a:lnTo>
                  <a:pt x="3825" y="8641"/>
                </a:lnTo>
                <a:close/>
              </a:path>
            </a:pathLst>
          </a:custGeom>
          <a:solidFill>
            <a:srgbClr val="32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" name="object 229"/>
          <p:cNvSpPr/>
          <p:nvPr/>
        </p:nvSpPr>
        <p:spPr>
          <a:xfrm>
            <a:off x="1531019" y="3274818"/>
            <a:ext cx="9973" cy="14766"/>
          </a:xfrm>
          <a:custGeom>
            <a:avLst/>
            <a:gdLst/>
            <a:ahLst/>
            <a:cxnLst/>
            <a:rect l="l" t="t" r="r" b="b"/>
            <a:pathLst>
              <a:path w="9973" h="14766">
                <a:moveTo>
                  <a:pt x="9973" y="10925"/>
                </a:moveTo>
                <a:lnTo>
                  <a:pt x="6132" y="10925"/>
                </a:lnTo>
                <a:lnTo>
                  <a:pt x="2292" y="7085"/>
                </a:lnTo>
                <a:lnTo>
                  <a:pt x="372" y="1339"/>
                </a:lnTo>
                <a:lnTo>
                  <a:pt x="0" y="0"/>
                </a:lnTo>
                <a:lnTo>
                  <a:pt x="2292" y="14766"/>
                </a:lnTo>
                <a:lnTo>
                  <a:pt x="9973" y="14766"/>
                </a:lnTo>
                <a:lnTo>
                  <a:pt x="9973" y="109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" name="object 230"/>
          <p:cNvSpPr/>
          <p:nvPr/>
        </p:nvSpPr>
        <p:spPr>
          <a:xfrm>
            <a:off x="1516992" y="3204149"/>
            <a:ext cx="48963" cy="85435"/>
          </a:xfrm>
          <a:custGeom>
            <a:avLst/>
            <a:gdLst/>
            <a:ahLst/>
            <a:cxnLst/>
            <a:rect l="l" t="t" r="r" b="b"/>
            <a:pathLst>
              <a:path w="48963" h="85435">
                <a:moveTo>
                  <a:pt x="64" y="46536"/>
                </a:moveTo>
                <a:lnTo>
                  <a:pt x="1760" y="59683"/>
                </a:lnTo>
                <a:lnTo>
                  <a:pt x="5757" y="71033"/>
                </a:lnTo>
                <a:lnTo>
                  <a:pt x="10558" y="80634"/>
                </a:lnTo>
                <a:lnTo>
                  <a:pt x="16318" y="85435"/>
                </a:lnTo>
                <a:lnTo>
                  <a:pt x="14026" y="70669"/>
                </a:lnTo>
                <a:lnTo>
                  <a:pt x="11621" y="59116"/>
                </a:lnTo>
                <a:lnTo>
                  <a:pt x="10558" y="45125"/>
                </a:lnTo>
                <a:lnTo>
                  <a:pt x="10558" y="37444"/>
                </a:lnTo>
                <a:lnTo>
                  <a:pt x="11518" y="30723"/>
                </a:lnTo>
                <a:lnTo>
                  <a:pt x="12478" y="23042"/>
                </a:lnTo>
                <a:lnTo>
                  <a:pt x="13438" y="16322"/>
                </a:lnTo>
                <a:lnTo>
                  <a:pt x="15358" y="11521"/>
                </a:lnTo>
                <a:lnTo>
                  <a:pt x="17279" y="7680"/>
                </a:lnTo>
                <a:lnTo>
                  <a:pt x="19199" y="5760"/>
                </a:lnTo>
                <a:lnTo>
                  <a:pt x="22079" y="3840"/>
                </a:lnTo>
                <a:lnTo>
                  <a:pt x="26880" y="3840"/>
                </a:lnTo>
                <a:lnTo>
                  <a:pt x="28800" y="4800"/>
                </a:lnTo>
                <a:lnTo>
                  <a:pt x="29760" y="5760"/>
                </a:lnTo>
                <a:lnTo>
                  <a:pt x="31680" y="7680"/>
                </a:lnTo>
                <a:lnTo>
                  <a:pt x="33601" y="11521"/>
                </a:lnTo>
                <a:lnTo>
                  <a:pt x="34561" y="16322"/>
                </a:lnTo>
                <a:lnTo>
                  <a:pt x="36481" y="22082"/>
                </a:lnTo>
                <a:lnTo>
                  <a:pt x="37441" y="29763"/>
                </a:lnTo>
                <a:lnTo>
                  <a:pt x="37441" y="39364"/>
                </a:lnTo>
                <a:lnTo>
                  <a:pt x="37401" y="43738"/>
                </a:lnTo>
                <a:lnTo>
                  <a:pt x="36706" y="57625"/>
                </a:lnTo>
                <a:lnTo>
                  <a:pt x="35521" y="68168"/>
                </a:lnTo>
                <a:lnTo>
                  <a:pt x="33601" y="72969"/>
                </a:lnTo>
                <a:lnTo>
                  <a:pt x="32641" y="76809"/>
                </a:lnTo>
                <a:lnTo>
                  <a:pt x="29760" y="78714"/>
                </a:lnTo>
                <a:lnTo>
                  <a:pt x="27840" y="80634"/>
                </a:lnTo>
                <a:lnTo>
                  <a:pt x="25920" y="81594"/>
                </a:lnTo>
                <a:lnTo>
                  <a:pt x="23999" y="81594"/>
                </a:lnTo>
                <a:lnTo>
                  <a:pt x="23999" y="85435"/>
                </a:lnTo>
                <a:lnTo>
                  <a:pt x="27840" y="85435"/>
                </a:lnTo>
                <a:lnTo>
                  <a:pt x="31680" y="83530"/>
                </a:lnTo>
                <a:lnTo>
                  <a:pt x="35521" y="80634"/>
                </a:lnTo>
                <a:lnTo>
                  <a:pt x="39361" y="77754"/>
                </a:lnTo>
                <a:lnTo>
                  <a:pt x="42242" y="72969"/>
                </a:lnTo>
                <a:lnTo>
                  <a:pt x="45122" y="66248"/>
                </a:lnTo>
                <a:lnTo>
                  <a:pt x="47042" y="59527"/>
                </a:lnTo>
                <a:lnTo>
                  <a:pt x="48963" y="50886"/>
                </a:lnTo>
                <a:lnTo>
                  <a:pt x="48963" y="42245"/>
                </a:lnTo>
                <a:lnTo>
                  <a:pt x="48432" y="32635"/>
                </a:lnTo>
                <a:lnTo>
                  <a:pt x="45599" y="19794"/>
                </a:lnTo>
                <a:lnTo>
                  <a:pt x="40321" y="9601"/>
                </a:lnTo>
                <a:lnTo>
                  <a:pt x="35521" y="2880"/>
                </a:lnTo>
                <a:lnTo>
                  <a:pt x="29760" y="0"/>
                </a:lnTo>
                <a:lnTo>
                  <a:pt x="21119" y="0"/>
                </a:lnTo>
                <a:lnTo>
                  <a:pt x="17279" y="960"/>
                </a:lnTo>
                <a:lnTo>
                  <a:pt x="14398" y="3840"/>
                </a:lnTo>
                <a:lnTo>
                  <a:pt x="9598" y="7680"/>
                </a:lnTo>
                <a:lnTo>
                  <a:pt x="6722" y="12481"/>
                </a:lnTo>
                <a:lnTo>
                  <a:pt x="3840" y="19202"/>
                </a:lnTo>
                <a:lnTo>
                  <a:pt x="958" y="25923"/>
                </a:lnTo>
                <a:lnTo>
                  <a:pt x="0" y="33604"/>
                </a:lnTo>
                <a:lnTo>
                  <a:pt x="0" y="43205"/>
                </a:lnTo>
                <a:lnTo>
                  <a:pt x="64" y="465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" name="object 231"/>
          <p:cNvSpPr/>
          <p:nvPr/>
        </p:nvSpPr>
        <p:spPr>
          <a:xfrm>
            <a:off x="1462271" y="2928640"/>
            <a:ext cx="43202" cy="82555"/>
          </a:xfrm>
          <a:custGeom>
            <a:avLst/>
            <a:gdLst/>
            <a:ahLst/>
            <a:cxnLst/>
            <a:rect l="l" t="t" r="r" b="b"/>
            <a:pathLst>
              <a:path w="43202" h="82555">
                <a:moveTo>
                  <a:pt x="16323" y="0"/>
                </a:moveTo>
                <a:lnTo>
                  <a:pt x="1923" y="31683"/>
                </a:lnTo>
                <a:lnTo>
                  <a:pt x="8644" y="31683"/>
                </a:lnTo>
                <a:lnTo>
                  <a:pt x="14400" y="32644"/>
                </a:lnTo>
                <a:lnTo>
                  <a:pt x="18240" y="34564"/>
                </a:lnTo>
                <a:lnTo>
                  <a:pt x="24003" y="37444"/>
                </a:lnTo>
                <a:lnTo>
                  <a:pt x="27843" y="40325"/>
                </a:lnTo>
                <a:lnTo>
                  <a:pt x="30723" y="44165"/>
                </a:lnTo>
                <a:lnTo>
                  <a:pt x="33599" y="48950"/>
                </a:lnTo>
                <a:lnTo>
                  <a:pt x="34564" y="53766"/>
                </a:lnTo>
                <a:lnTo>
                  <a:pt x="34564" y="63352"/>
                </a:lnTo>
                <a:lnTo>
                  <a:pt x="33599" y="68153"/>
                </a:lnTo>
                <a:lnTo>
                  <a:pt x="29759" y="71033"/>
                </a:lnTo>
                <a:lnTo>
                  <a:pt x="26884" y="74874"/>
                </a:lnTo>
                <a:lnTo>
                  <a:pt x="23044" y="76794"/>
                </a:lnTo>
                <a:lnTo>
                  <a:pt x="15358" y="76794"/>
                </a:lnTo>
                <a:lnTo>
                  <a:pt x="13441" y="75834"/>
                </a:lnTo>
                <a:lnTo>
                  <a:pt x="10561" y="73913"/>
                </a:lnTo>
                <a:lnTo>
                  <a:pt x="8644" y="71993"/>
                </a:lnTo>
                <a:lnTo>
                  <a:pt x="7679" y="71033"/>
                </a:lnTo>
                <a:lnTo>
                  <a:pt x="1923" y="71033"/>
                </a:lnTo>
                <a:lnTo>
                  <a:pt x="964" y="71993"/>
                </a:lnTo>
                <a:lnTo>
                  <a:pt x="0" y="72953"/>
                </a:lnTo>
                <a:lnTo>
                  <a:pt x="0" y="76794"/>
                </a:lnTo>
                <a:lnTo>
                  <a:pt x="964" y="78714"/>
                </a:lnTo>
                <a:lnTo>
                  <a:pt x="2881" y="80634"/>
                </a:lnTo>
                <a:lnTo>
                  <a:pt x="4803" y="82555"/>
                </a:lnTo>
                <a:lnTo>
                  <a:pt x="17282" y="82555"/>
                </a:lnTo>
                <a:lnTo>
                  <a:pt x="21121" y="81594"/>
                </a:lnTo>
                <a:lnTo>
                  <a:pt x="25920" y="79674"/>
                </a:lnTo>
                <a:lnTo>
                  <a:pt x="28802" y="77754"/>
                </a:lnTo>
                <a:lnTo>
                  <a:pt x="31682" y="75834"/>
                </a:lnTo>
                <a:lnTo>
                  <a:pt x="33599" y="72953"/>
                </a:lnTo>
                <a:lnTo>
                  <a:pt x="36481" y="71033"/>
                </a:lnTo>
                <a:lnTo>
                  <a:pt x="38403" y="68153"/>
                </a:lnTo>
                <a:lnTo>
                  <a:pt x="39361" y="64312"/>
                </a:lnTo>
                <a:lnTo>
                  <a:pt x="41279" y="60472"/>
                </a:lnTo>
                <a:lnTo>
                  <a:pt x="42243" y="56631"/>
                </a:lnTo>
                <a:lnTo>
                  <a:pt x="42243" y="45125"/>
                </a:lnTo>
                <a:lnTo>
                  <a:pt x="39361" y="38404"/>
                </a:lnTo>
                <a:lnTo>
                  <a:pt x="34564" y="32644"/>
                </a:lnTo>
                <a:lnTo>
                  <a:pt x="24318" y="24996"/>
                </a:lnTo>
                <a:lnTo>
                  <a:pt x="11519" y="21122"/>
                </a:lnTo>
                <a:lnTo>
                  <a:pt x="16323" y="9601"/>
                </a:lnTo>
                <a:lnTo>
                  <a:pt x="39361" y="9601"/>
                </a:lnTo>
                <a:lnTo>
                  <a:pt x="43202" y="0"/>
                </a:lnTo>
                <a:lnTo>
                  <a:pt x="1632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" name="object 232"/>
          <p:cNvSpPr/>
          <p:nvPr/>
        </p:nvSpPr>
        <p:spPr>
          <a:xfrm>
            <a:off x="1530841" y="2996703"/>
            <a:ext cx="10151" cy="14491"/>
          </a:xfrm>
          <a:custGeom>
            <a:avLst/>
            <a:gdLst/>
            <a:ahLst/>
            <a:cxnLst/>
            <a:rect l="l" t="t" r="r" b="b"/>
            <a:pathLst>
              <a:path w="10151" h="14491">
                <a:moveTo>
                  <a:pt x="10151" y="10651"/>
                </a:moveTo>
                <a:lnTo>
                  <a:pt x="6311" y="10651"/>
                </a:lnTo>
                <a:lnTo>
                  <a:pt x="2470" y="7770"/>
                </a:lnTo>
                <a:lnTo>
                  <a:pt x="550" y="2010"/>
                </a:lnTo>
                <a:lnTo>
                  <a:pt x="0" y="0"/>
                </a:lnTo>
                <a:lnTo>
                  <a:pt x="2470" y="14491"/>
                </a:lnTo>
                <a:lnTo>
                  <a:pt x="10151" y="14491"/>
                </a:lnTo>
                <a:lnTo>
                  <a:pt x="10151" y="106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" name="object 233"/>
          <p:cNvSpPr/>
          <p:nvPr/>
        </p:nvSpPr>
        <p:spPr>
          <a:xfrm>
            <a:off x="1516992" y="2926720"/>
            <a:ext cx="48963" cy="84475"/>
          </a:xfrm>
          <a:custGeom>
            <a:avLst/>
            <a:gdLst/>
            <a:ahLst/>
            <a:cxnLst/>
            <a:rect l="l" t="t" r="r" b="b"/>
            <a:pathLst>
              <a:path w="48963" h="84475">
                <a:moveTo>
                  <a:pt x="65" y="46550"/>
                </a:moveTo>
                <a:lnTo>
                  <a:pt x="1762" y="59692"/>
                </a:lnTo>
                <a:lnTo>
                  <a:pt x="5757" y="71048"/>
                </a:lnTo>
                <a:lnTo>
                  <a:pt x="10558" y="80634"/>
                </a:lnTo>
                <a:lnTo>
                  <a:pt x="16318" y="84475"/>
                </a:lnTo>
                <a:lnTo>
                  <a:pt x="13848" y="69983"/>
                </a:lnTo>
                <a:lnTo>
                  <a:pt x="11558" y="58518"/>
                </a:lnTo>
                <a:lnTo>
                  <a:pt x="10558" y="44165"/>
                </a:lnTo>
                <a:lnTo>
                  <a:pt x="10558" y="37444"/>
                </a:lnTo>
                <a:lnTo>
                  <a:pt x="11518" y="30723"/>
                </a:lnTo>
                <a:lnTo>
                  <a:pt x="12478" y="23042"/>
                </a:lnTo>
                <a:lnTo>
                  <a:pt x="13438" y="16322"/>
                </a:lnTo>
                <a:lnTo>
                  <a:pt x="15358" y="10561"/>
                </a:lnTo>
                <a:lnTo>
                  <a:pt x="17279" y="7680"/>
                </a:lnTo>
                <a:lnTo>
                  <a:pt x="19199" y="4800"/>
                </a:lnTo>
                <a:lnTo>
                  <a:pt x="22079" y="3840"/>
                </a:lnTo>
                <a:lnTo>
                  <a:pt x="26880" y="3840"/>
                </a:lnTo>
                <a:lnTo>
                  <a:pt x="28800" y="4800"/>
                </a:lnTo>
                <a:lnTo>
                  <a:pt x="29760" y="5760"/>
                </a:lnTo>
                <a:lnTo>
                  <a:pt x="31680" y="7680"/>
                </a:lnTo>
                <a:lnTo>
                  <a:pt x="33601" y="11521"/>
                </a:lnTo>
                <a:lnTo>
                  <a:pt x="34561" y="15361"/>
                </a:lnTo>
                <a:lnTo>
                  <a:pt x="36481" y="22082"/>
                </a:lnTo>
                <a:lnTo>
                  <a:pt x="37441" y="29763"/>
                </a:lnTo>
                <a:lnTo>
                  <a:pt x="37441" y="39364"/>
                </a:lnTo>
                <a:lnTo>
                  <a:pt x="37402" y="43721"/>
                </a:lnTo>
                <a:lnTo>
                  <a:pt x="36707" y="57610"/>
                </a:lnTo>
                <a:lnTo>
                  <a:pt x="35521" y="68153"/>
                </a:lnTo>
                <a:lnTo>
                  <a:pt x="33601" y="72953"/>
                </a:lnTo>
                <a:lnTo>
                  <a:pt x="32641" y="75834"/>
                </a:lnTo>
                <a:lnTo>
                  <a:pt x="29760" y="77754"/>
                </a:lnTo>
                <a:lnTo>
                  <a:pt x="27840" y="79674"/>
                </a:lnTo>
                <a:lnTo>
                  <a:pt x="25920" y="80634"/>
                </a:lnTo>
                <a:lnTo>
                  <a:pt x="23999" y="80634"/>
                </a:lnTo>
                <a:lnTo>
                  <a:pt x="23999" y="84475"/>
                </a:lnTo>
                <a:lnTo>
                  <a:pt x="27840" y="84475"/>
                </a:lnTo>
                <a:lnTo>
                  <a:pt x="31680" y="83515"/>
                </a:lnTo>
                <a:lnTo>
                  <a:pt x="35521" y="80634"/>
                </a:lnTo>
                <a:lnTo>
                  <a:pt x="39361" y="77754"/>
                </a:lnTo>
                <a:lnTo>
                  <a:pt x="42242" y="72953"/>
                </a:lnTo>
                <a:lnTo>
                  <a:pt x="45122" y="66233"/>
                </a:lnTo>
                <a:lnTo>
                  <a:pt x="47042" y="59527"/>
                </a:lnTo>
                <a:lnTo>
                  <a:pt x="48963" y="50871"/>
                </a:lnTo>
                <a:lnTo>
                  <a:pt x="48963" y="42245"/>
                </a:lnTo>
                <a:lnTo>
                  <a:pt x="48432" y="32231"/>
                </a:lnTo>
                <a:lnTo>
                  <a:pt x="45599" y="19540"/>
                </a:lnTo>
                <a:lnTo>
                  <a:pt x="40321" y="9601"/>
                </a:lnTo>
                <a:lnTo>
                  <a:pt x="35521" y="2880"/>
                </a:lnTo>
                <a:lnTo>
                  <a:pt x="29760" y="0"/>
                </a:lnTo>
                <a:lnTo>
                  <a:pt x="21119" y="0"/>
                </a:lnTo>
                <a:lnTo>
                  <a:pt x="17279" y="960"/>
                </a:lnTo>
                <a:lnTo>
                  <a:pt x="14398" y="3840"/>
                </a:lnTo>
                <a:lnTo>
                  <a:pt x="9598" y="7680"/>
                </a:lnTo>
                <a:lnTo>
                  <a:pt x="6722" y="12481"/>
                </a:lnTo>
                <a:lnTo>
                  <a:pt x="3840" y="19202"/>
                </a:lnTo>
                <a:lnTo>
                  <a:pt x="958" y="25923"/>
                </a:lnTo>
                <a:lnTo>
                  <a:pt x="0" y="33604"/>
                </a:lnTo>
                <a:lnTo>
                  <a:pt x="0" y="43205"/>
                </a:lnTo>
                <a:lnTo>
                  <a:pt x="65" y="465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" name="object 234"/>
          <p:cNvSpPr/>
          <p:nvPr/>
        </p:nvSpPr>
        <p:spPr>
          <a:xfrm>
            <a:off x="1412354" y="2648330"/>
            <a:ext cx="29760" cy="83515"/>
          </a:xfrm>
          <a:custGeom>
            <a:avLst/>
            <a:gdLst/>
            <a:ahLst/>
            <a:cxnLst/>
            <a:rect l="l" t="t" r="r" b="b"/>
            <a:pathLst>
              <a:path w="29760" h="83515">
                <a:moveTo>
                  <a:pt x="29760" y="83515"/>
                </a:moveTo>
                <a:lnTo>
                  <a:pt x="29760" y="81594"/>
                </a:lnTo>
                <a:lnTo>
                  <a:pt x="24003" y="81594"/>
                </a:lnTo>
                <a:lnTo>
                  <a:pt x="23038" y="80634"/>
                </a:lnTo>
                <a:lnTo>
                  <a:pt x="22079" y="79674"/>
                </a:lnTo>
                <a:lnTo>
                  <a:pt x="21122" y="78714"/>
                </a:lnTo>
                <a:lnTo>
                  <a:pt x="21122" y="76794"/>
                </a:lnTo>
                <a:lnTo>
                  <a:pt x="20157" y="73914"/>
                </a:lnTo>
                <a:lnTo>
                  <a:pt x="20157" y="0"/>
                </a:lnTo>
                <a:lnTo>
                  <a:pt x="19199" y="0"/>
                </a:lnTo>
                <a:lnTo>
                  <a:pt x="0" y="10561"/>
                </a:lnTo>
                <a:lnTo>
                  <a:pt x="958" y="11521"/>
                </a:lnTo>
                <a:lnTo>
                  <a:pt x="3840" y="10561"/>
                </a:lnTo>
                <a:lnTo>
                  <a:pt x="9602" y="10561"/>
                </a:lnTo>
                <a:lnTo>
                  <a:pt x="10561" y="11521"/>
                </a:lnTo>
                <a:lnTo>
                  <a:pt x="10561" y="13441"/>
                </a:lnTo>
                <a:lnTo>
                  <a:pt x="11519" y="15361"/>
                </a:lnTo>
                <a:lnTo>
                  <a:pt x="11519" y="77754"/>
                </a:lnTo>
                <a:lnTo>
                  <a:pt x="10561" y="78714"/>
                </a:lnTo>
                <a:lnTo>
                  <a:pt x="10561" y="79674"/>
                </a:lnTo>
                <a:lnTo>
                  <a:pt x="9602" y="79674"/>
                </a:lnTo>
                <a:lnTo>
                  <a:pt x="8638" y="80634"/>
                </a:lnTo>
                <a:lnTo>
                  <a:pt x="7679" y="81594"/>
                </a:lnTo>
                <a:lnTo>
                  <a:pt x="1923" y="81594"/>
                </a:lnTo>
                <a:lnTo>
                  <a:pt x="1923" y="83515"/>
                </a:lnTo>
                <a:lnTo>
                  <a:pt x="29760" y="83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" name="object 235"/>
          <p:cNvSpPr/>
          <p:nvPr/>
        </p:nvSpPr>
        <p:spPr>
          <a:xfrm>
            <a:off x="1474205" y="2719048"/>
            <a:ext cx="10146" cy="14717"/>
          </a:xfrm>
          <a:custGeom>
            <a:avLst/>
            <a:gdLst/>
            <a:ahLst/>
            <a:cxnLst/>
            <a:rect l="l" t="t" r="r" b="b"/>
            <a:pathLst>
              <a:path w="10146" h="14717">
                <a:moveTo>
                  <a:pt x="10146" y="10877"/>
                </a:moveTo>
                <a:lnTo>
                  <a:pt x="6307" y="10877"/>
                </a:lnTo>
                <a:lnTo>
                  <a:pt x="2466" y="7996"/>
                </a:lnTo>
                <a:lnTo>
                  <a:pt x="551" y="2236"/>
                </a:lnTo>
                <a:lnTo>
                  <a:pt x="0" y="0"/>
                </a:lnTo>
                <a:lnTo>
                  <a:pt x="2466" y="14717"/>
                </a:lnTo>
                <a:lnTo>
                  <a:pt x="10146" y="14717"/>
                </a:lnTo>
                <a:lnTo>
                  <a:pt x="10146" y="108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" name="object 236"/>
          <p:cNvSpPr/>
          <p:nvPr/>
        </p:nvSpPr>
        <p:spPr>
          <a:xfrm>
            <a:off x="1460354" y="2648330"/>
            <a:ext cx="48958" cy="85435"/>
          </a:xfrm>
          <a:custGeom>
            <a:avLst/>
            <a:gdLst/>
            <a:ahLst/>
            <a:cxnLst/>
            <a:rect l="l" t="t" r="r" b="b"/>
            <a:pathLst>
              <a:path w="48958" h="85435">
                <a:moveTo>
                  <a:pt x="65" y="46780"/>
                </a:moveTo>
                <a:lnTo>
                  <a:pt x="1762" y="59995"/>
                </a:lnTo>
                <a:lnTo>
                  <a:pt x="5757" y="71033"/>
                </a:lnTo>
                <a:lnTo>
                  <a:pt x="10561" y="80634"/>
                </a:lnTo>
                <a:lnTo>
                  <a:pt x="16317" y="85435"/>
                </a:lnTo>
                <a:lnTo>
                  <a:pt x="13850" y="70717"/>
                </a:lnTo>
                <a:lnTo>
                  <a:pt x="11560" y="59150"/>
                </a:lnTo>
                <a:lnTo>
                  <a:pt x="10561" y="45125"/>
                </a:lnTo>
                <a:lnTo>
                  <a:pt x="10561" y="38404"/>
                </a:lnTo>
                <a:lnTo>
                  <a:pt x="11519" y="30723"/>
                </a:lnTo>
                <a:lnTo>
                  <a:pt x="12478" y="24003"/>
                </a:lnTo>
                <a:lnTo>
                  <a:pt x="13437" y="16322"/>
                </a:lnTo>
                <a:lnTo>
                  <a:pt x="15358" y="11521"/>
                </a:lnTo>
                <a:lnTo>
                  <a:pt x="17276" y="7680"/>
                </a:lnTo>
                <a:lnTo>
                  <a:pt x="19199" y="5760"/>
                </a:lnTo>
                <a:lnTo>
                  <a:pt x="22081" y="4800"/>
                </a:lnTo>
                <a:lnTo>
                  <a:pt x="28802" y="4800"/>
                </a:lnTo>
                <a:lnTo>
                  <a:pt x="29760" y="6720"/>
                </a:lnTo>
                <a:lnTo>
                  <a:pt x="31676" y="8641"/>
                </a:lnTo>
                <a:lnTo>
                  <a:pt x="33599" y="11521"/>
                </a:lnTo>
                <a:lnTo>
                  <a:pt x="34558" y="16322"/>
                </a:lnTo>
                <a:lnTo>
                  <a:pt x="36481" y="22082"/>
                </a:lnTo>
                <a:lnTo>
                  <a:pt x="37440" y="30723"/>
                </a:lnTo>
                <a:lnTo>
                  <a:pt x="37440" y="39349"/>
                </a:lnTo>
                <a:lnTo>
                  <a:pt x="37379" y="44723"/>
                </a:lnTo>
                <a:lnTo>
                  <a:pt x="36672" y="58187"/>
                </a:lnTo>
                <a:lnTo>
                  <a:pt x="35516" y="69113"/>
                </a:lnTo>
                <a:lnTo>
                  <a:pt x="33599" y="72953"/>
                </a:lnTo>
                <a:lnTo>
                  <a:pt x="32641" y="76794"/>
                </a:lnTo>
                <a:lnTo>
                  <a:pt x="29760" y="78714"/>
                </a:lnTo>
                <a:lnTo>
                  <a:pt x="27837" y="80634"/>
                </a:lnTo>
                <a:lnTo>
                  <a:pt x="25920" y="81594"/>
                </a:lnTo>
                <a:lnTo>
                  <a:pt x="23996" y="81594"/>
                </a:lnTo>
                <a:lnTo>
                  <a:pt x="23996" y="85435"/>
                </a:lnTo>
                <a:lnTo>
                  <a:pt x="27837" y="85435"/>
                </a:lnTo>
                <a:lnTo>
                  <a:pt x="31676" y="83515"/>
                </a:lnTo>
                <a:lnTo>
                  <a:pt x="35516" y="80634"/>
                </a:lnTo>
                <a:lnTo>
                  <a:pt x="39357" y="77754"/>
                </a:lnTo>
                <a:lnTo>
                  <a:pt x="42237" y="72953"/>
                </a:lnTo>
                <a:lnTo>
                  <a:pt x="45119" y="66233"/>
                </a:lnTo>
                <a:lnTo>
                  <a:pt x="47036" y="59512"/>
                </a:lnTo>
                <a:lnTo>
                  <a:pt x="48958" y="51846"/>
                </a:lnTo>
                <a:lnTo>
                  <a:pt x="48958" y="42230"/>
                </a:lnTo>
                <a:lnTo>
                  <a:pt x="48429" y="32774"/>
                </a:lnTo>
                <a:lnTo>
                  <a:pt x="45597" y="20221"/>
                </a:lnTo>
                <a:lnTo>
                  <a:pt x="40320" y="9601"/>
                </a:lnTo>
                <a:lnTo>
                  <a:pt x="35516" y="3840"/>
                </a:lnTo>
                <a:lnTo>
                  <a:pt x="29760" y="0"/>
                </a:lnTo>
                <a:lnTo>
                  <a:pt x="21116" y="0"/>
                </a:lnTo>
                <a:lnTo>
                  <a:pt x="17276" y="1920"/>
                </a:lnTo>
                <a:lnTo>
                  <a:pt x="14401" y="4800"/>
                </a:lnTo>
                <a:lnTo>
                  <a:pt x="9596" y="7680"/>
                </a:lnTo>
                <a:lnTo>
                  <a:pt x="6720" y="12481"/>
                </a:lnTo>
                <a:lnTo>
                  <a:pt x="3840" y="19202"/>
                </a:lnTo>
                <a:lnTo>
                  <a:pt x="958" y="25923"/>
                </a:lnTo>
                <a:lnTo>
                  <a:pt x="0" y="34564"/>
                </a:lnTo>
                <a:lnTo>
                  <a:pt x="0" y="43190"/>
                </a:lnTo>
                <a:lnTo>
                  <a:pt x="65" y="467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" name="object 237"/>
          <p:cNvSpPr/>
          <p:nvPr/>
        </p:nvSpPr>
        <p:spPr>
          <a:xfrm>
            <a:off x="1530841" y="2719048"/>
            <a:ext cx="10151" cy="14717"/>
          </a:xfrm>
          <a:custGeom>
            <a:avLst/>
            <a:gdLst/>
            <a:ahLst/>
            <a:cxnLst/>
            <a:rect l="l" t="t" r="r" b="b"/>
            <a:pathLst>
              <a:path w="10151" h="14717">
                <a:moveTo>
                  <a:pt x="10151" y="10877"/>
                </a:moveTo>
                <a:lnTo>
                  <a:pt x="6311" y="10877"/>
                </a:lnTo>
                <a:lnTo>
                  <a:pt x="2470" y="7996"/>
                </a:lnTo>
                <a:lnTo>
                  <a:pt x="550" y="2236"/>
                </a:lnTo>
                <a:lnTo>
                  <a:pt x="0" y="0"/>
                </a:lnTo>
                <a:lnTo>
                  <a:pt x="2470" y="14717"/>
                </a:lnTo>
                <a:lnTo>
                  <a:pt x="10151" y="14717"/>
                </a:lnTo>
                <a:lnTo>
                  <a:pt x="10151" y="108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" name="object 238"/>
          <p:cNvSpPr/>
          <p:nvPr/>
        </p:nvSpPr>
        <p:spPr>
          <a:xfrm>
            <a:off x="1516992" y="2648330"/>
            <a:ext cx="48963" cy="85435"/>
          </a:xfrm>
          <a:custGeom>
            <a:avLst/>
            <a:gdLst/>
            <a:ahLst/>
            <a:cxnLst/>
            <a:rect l="l" t="t" r="r" b="b"/>
            <a:pathLst>
              <a:path w="48963" h="85435">
                <a:moveTo>
                  <a:pt x="65" y="46780"/>
                </a:moveTo>
                <a:lnTo>
                  <a:pt x="1762" y="59995"/>
                </a:lnTo>
                <a:lnTo>
                  <a:pt x="5757" y="71033"/>
                </a:lnTo>
                <a:lnTo>
                  <a:pt x="10558" y="80634"/>
                </a:lnTo>
                <a:lnTo>
                  <a:pt x="16318" y="85435"/>
                </a:lnTo>
                <a:lnTo>
                  <a:pt x="13848" y="70717"/>
                </a:lnTo>
                <a:lnTo>
                  <a:pt x="11558" y="59150"/>
                </a:lnTo>
                <a:lnTo>
                  <a:pt x="10558" y="45125"/>
                </a:lnTo>
                <a:lnTo>
                  <a:pt x="10558" y="38404"/>
                </a:lnTo>
                <a:lnTo>
                  <a:pt x="11518" y="30723"/>
                </a:lnTo>
                <a:lnTo>
                  <a:pt x="12478" y="24003"/>
                </a:lnTo>
                <a:lnTo>
                  <a:pt x="13438" y="16322"/>
                </a:lnTo>
                <a:lnTo>
                  <a:pt x="15358" y="11521"/>
                </a:lnTo>
                <a:lnTo>
                  <a:pt x="17279" y="7680"/>
                </a:lnTo>
                <a:lnTo>
                  <a:pt x="19199" y="5760"/>
                </a:lnTo>
                <a:lnTo>
                  <a:pt x="22079" y="4800"/>
                </a:lnTo>
                <a:lnTo>
                  <a:pt x="28800" y="4800"/>
                </a:lnTo>
                <a:lnTo>
                  <a:pt x="29760" y="6720"/>
                </a:lnTo>
                <a:lnTo>
                  <a:pt x="31680" y="8641"/>
                </a:lnTo>
                <a:lnTo>
                  <a:pt x="33601" y="11521"/>
                </a:lnTo>
                <a:lnTo>
                  <a:pt x="34561" y="16322"/>
                </a:lnTo>
                <a:lnTo>
                  <a:pt x="36481" y="22082"/>
                </a:lnTo>
                <a:lnTo>
                  <a:pt x="37441" y="30723"/>
                </a:lnTo>
                <a:lnTo>
                  <a:pt x="37441" y="39349"/>
                </a:lnTo>
                <a:lnTo>
                  <a:pt x="37381" y="44723"/>
                </a:lnTo>
                <a:lnTo>
                  <a:pt x="36673" y="58187"/>
                </a:lnTo>
                <a:lnTo>
                  <a:pt x="35521" y="69113"/>
                </a:lnTo>
                <a:lnTo>
                  <a:pt x="33601" y="72953"/>
                </a:lnTo>
                <a:lnTo>
                  <a:pt x="32641" y="76794"/>
                </a:lnTo>
                <a:lnTo>
                  <a:pt x="29760" y="78714"/>
                </a:lnTo>
                <a:lnTo>
                  <a:pt x="27840" y="80634"/>
                </a:lnTo>
                <a:lnTo>
                  <a:pt x="25920" y="81594"/>
                </a:lnTo>
                <a:lnTo>
                  <a:pt x="23999" y="81594"/>
                </a:lnTo>
                <a:lnTo>
                  <a:pt x="23999" y="85435"/>
                </a:lnTo>
                <a:lnTo>
                  <a:pt x="27840" y="85435"/>
                </a:lnTo>
                <a:lnTo>
                  <a:pt x="31680" y="83515"/>
                </a:lnTo>
                <a:lnTo>
                  <a:pt x="35521" y="80634"/>
                </a:lnTo>
                <a:lnTo>
                  <a:pt x="39361" y="77754"/>
                </a:lnTo>
                <a:lnTo>
                  <a:pt x="42242" y="72953"/>
                </a:lnTo>
                <a:lnTo>
                  <a:pt x="45122" y="66233"/>
                </a:lnTo>
                <a:lnTo>
                  <a:pt x="47042" y="59512"/>
                </a:lnTo>
                <a:lnTo>
                  <a:pt x="48963" y="51846"/>
                </a:lnTo>
                <a:lnTo>
                  <a:pt x="48963" y="42230"/>
                </a:lnTo>
                <a:lnTo>
                  <a:pt x="48433" y="32773"/>
                </a:lnTo>
                <a:lnTo>
                  <a:pt x="45601" y="20220"/>
                </a:lnTo>
                <a:lnTo>
                  <a:pt x="40321" y="9601"/>
                </a:lnTo>
                <a:lnTo>
                  <a:pt x="35521" y="3840"/>
                </a:lnTo>
                <a:lnTo>
                  <a:pt x="29760" y="0"/>
                </a:lnTo>
                <a:lnTo>
                  <a:pt x="21119" y="0"/>
                </a:lnTo>
                <a:lnTo>
                  <a:pt x="17279" y="1920"/>
                </a:lnTo>
                <a:lnTo>
                  <a:pt x="14398" y="4800"/>
                </a:lnTo>
                <a:lnTo>
                  <a:pt x="9598" y="7680"/>
                </a:lnTo>
                <a:lnTo>
                  <a:pt x="6722" y="12481"/>
                </a:lnTo>
                <a:lnTo>
                  <a:pt x="3840" y="19202"/>
                </a:lnTo>
                <a:lnTo>
                  <a:pt x="958" y="25923"/>
                </a:lnTo>
                <a:lnTo>
                  <a:pt x="0" y="34564"/>
                </a:lnTo>
                <a:lnTo>
                  <a:pt x="0" y="43190"/>
                </a:lnTo>
                <a:lnTo>
                  <a:pt x="65" y="467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" name="object 239"/>
          <p:cNvSpPr/>
          <p:nvPr/>
        </p:nvSpPr>
        <p:spPr>
          <a:xfrm>
            <a:off x="1412354" y="2370902"/>
            <a:ext cx="29760" cy="83515"/>
          </a:xfrm>
          <a:custGeom>
            <a:avLst/>
            <a:gdLst/>
            <a:ahLst/>
            <a:cxnLst/>
            <a:rect l="l" t="t" r="r" b="b"/>
            <a:pathLst>
              <a:path w="29760" h="83515">
                <a:moveTo>
                  <a:pt x="29760" y="83515"/>
                </a:moveTo>
                <a:lnTo>
                  <a:pt x="29760" y="80634"/>
                </a:lnTo>
                <a:lnTo>
                  <a:pt x="24003" y="80634"/>
                </a:lnTo>
                <a:lnTo>
                  <a:pt x="23038" y="79674"/>
                </a:lnTo>
                <a:lnTo>
                  <a:pt x="22079" y="79674"/>
                </a:lnTo>
                <a:lnTo>
                  <a:pt x="21122" y="78714"/>
                </a:lnTo>
                <a:lnTo>
                  <a:pt x="21122" y="75834"/>
                </a:lnTo>
                <a:lnTo>
                  <a:pt x="20157" y="73914"/>
                </a:lnTo>
                <a:lnTo>
                  <a:pt x="20157" y="0"/>
                </a:lnTo>
                <a:lnTo>
                  <a:pt x="19199" y="0"/>
                </a:lnTo>
                <a:lnTo>
                  <a:pt x="0" y="9601"/>
                </a:lnTo>
                <a:lnTo>
                  <a:pt x="958" y="11521"/>
                </a:lnTo>
                <a:lnTo>
                  <a:pt x="3840" y="10561"/>
                </a:lnTo>
                <a:lnTo>
                  <a:pt x="5762" y="9601"/>
                </a:lnTo>
                <a:lnTo>
                  <a:pt x="8638" y="9601"/>
                </a:lnTo>
                <a:lnTo>
                  <a:pt x="9602" y="10561"/>
                </a:lnTo>
                <a:lnTo>
                  <a:pt x="10561" y="11521"/>
                </a:lnTo>
                <a:lnTo>
                  <a:pt x="10561" y="13441"/>
                </a:lnTo>
                <a:lnTo>
                  <a:pt x="11519" y="15361"/>
                </a:lnTo>
                <a:lnTo>
                  <a:pt x="11519" y="76794"/>
                </a:lnTo>
                <a:lnTo>
                  <a:pt x="10561" y="77754"/>
                </a:lnTo>
                <a:lnTo>
                  <a:pt x="10561" y="78714"/>
                </a:lnTo>
                <a:lnTo>
                  <a:pt x="9602" y="79674"/>
                </a:lnTo>
                <a:lnTo>
                  <a:pt x="8638" y="79674"/>
                </a:lnTo>
                <a:lnTo>
                  <a:pt x="7679" y="80634"/>
                </a:lnTo>
                <a:lnTo>
                  <a:pt x="1923" y="80634"/>
                </a:lnTo>
                <a:lnTo>
                  <a:pt x="1923" y="83515"/>
                </a:lnTo>
                <a:lnTo>
                  <a:pt x="29760" y="83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" name="object 240"/>
          <p:cNvSpPr/>
          <p:nvPr/>
        </p:nvSpPr>
        <p:spPr>
          <a:xfrm>
            <a:off x="1461313" y="2372822"/>
            <a:ext cx="44160" cy="82555"/>
          </a:xfrm>
          <a:custGeom>
            <a:avLst/>
            <a:gdLst/>
            <a:ahLst/>
            <a:cxnLst/>
            <a:rect l="l" t="t" r="r" b="b"/>
            <a:pathLst>
              <a:path w="44160" h="82555">
                <a:moveTo>
                  <a:pt x="17282" y="0"/>
                </a:moveTo>
                <a:lnTo>
                  <a:pt x="2881" y="31668"/>
                </a:lnTo>
                <a:lnTo>
                  <a:pt x="9602" y="31668"/>
                </a:lnTo>
                <a:lnTo>
                  <a:pt x="15358" y="32628"/>
                </a:lnTo>
                <a:lnTo>
                  <a:pt x="19199" y="34549"/>
                </a:lnTo>
                <a:lnTo>
                  <a:pt x="24003" y="36469"/>
                </a:lnTo>
                <a:lnTo>
                  <a:pt x="28802" y="40309"/>
                </a:lnTo>
                <a:lnTo>
                  <a:pt x="31682" y="44165"/>
                </a:lnTo>
                <a:lnTo>
                  <a:pt x="34558" y="48950"/>
                </a:lnTo>
                <a:lnTo>
                  <a:pt x="35522" y="53751"/>
                </a:lnTo>
                <a:lnTo>
                  <a:pt x="35522" y="63352"/>
                </a:lnTo>
                <a:lnTo>
                  <a:pt x="33599" y="68153"/>
                </a:lnTo>
                <a:lnTo>
                  <a:pt x="30717" y="71033"/>
                </a:lnTo>
                <a:lnTo>
                  <a:pt x="27843" y="74874"/>
                </a:lnTo>
                <a:lnTo>
                  <a:pt x="24003" y="76794"/>
                </a:lnTo>
                <a:lnTo>
                  <a:pt x="16317" y="76794"/>
                </a:lnTo>
                <a:lnTo>
                  <a:pt x="13443" y="75834"/>
                </a:lnTo>
                <a:lnTo>
                  <a:pt x="10561" y="73914"/>
                </a:lnTo>
                <a:lnTo>
                  <a:pt x="9602" y="71993"/>
                </a:lnTo>
                <a:lnTo>
                  <a:pt x="7679" y="71033"/>
                </a:lnTo>
                <a:lnTo>
                  <a:pt x="6720" y="71033"/>
                </a:lnTo>
                <a:lnTo>
                  <a:pt x="5762" y="70073"/>
                </a:lnTo>
                <a:lnTo>
                  <a:pt x="3840" y="70073"/>
                </a:lnTo>
                <a:lnTo>
                  <a:pt x="1923" y="71033"/>
                </a:lnTo>
                <a:lnTo>
                  <a:pt x="1923" y="71993"/>
                </a:lnTo>
                <a:lnTo>
                  <a:pt x="958" y="72953"/>
                </a:lnTo>
                <a:lnTo>
                  <a:pt x="0" y="73914"/>
                </a:lnTo>
                <a:lnTo>
                  <a:pt x="0" y="76794"/>
                </a:lnTo>
                <a:lnTo>
                  <a:pt x="958" y="78714"/>
                </a:lnTo>
                <a:lnTo>
                  <a:pt x="2881" y="80634"/>
                </a:lnTo>
                <a:lnTo>
                  <a:pt x="5762" y="81594"/>
                </a:lnTo>
                <a:lnTo>
                  <a:pt x="8638" y="82555"/>
                </a:lnTo>
                <a:lnTo>
                  <a:pt x="17282" y="82555"/>
                </a:lnTo>
                <a:lnTo>
                  <a:pt x="22079" y="81594"/>
                </a:lnTo>
                <a:lnTo>
                  <a:pt x="25920" y="79674"/>
                </a:lnTo>
                <a:lnTo>
                  <a:pt x="28802" y="77754"/>
                </a:lnTo>
                <a:lnTo>
                  <a:pt x="31682" y="75834"/>
                </a:lnTo>
                <a:lnTo>
                  <a:pt x="34558" y="72953"/>
                </a:lnTo>
                <a:lnTo>
                  <a:pt x="36481" y="71033"/>
                </a:lnTo>
                <a:lnTo>
                  <a:pt x="39361" y="67193"/>
                </a:lnTo>
                <a:lnTo>
                  <a:pt x="40320" y="64312"/>
                </a:lnTo>
                <a:lnTo>
                  <a:pt x="42237" y="60472"/>
                </a:lnTo>
                <a:lnTo>
                  <a:pt x="43202" y="56631"/>
                </a:lnTo>
                <a:lnTo>
                  <a:pt x="43202" y="44165"/>
                </a:lnTo>
                <a:lnTo>
                  <a:pt x="40320" y="38389"/>
                </a:lnTo>
                <a:lnTo>
                  <a:pt x="35522" y="32628"/>
                </a:lnTo>
                <a:lnTo>
                  <a:pt x="25277" y="24638"/>
                </a:lnTo>
                <a:lnTo>
                  <a:pt x="12478" y="21107"/>
                </a:lnTo>
                <a:lnTo>
                  <a:pt x="17282" y="9601"/>
                </a:lnTo>
                <a:lnTo>
                  <a:pt x="39361" y="9601"/>
                </a:lnTo>
                <a:lnTo>
                  <a:pt x="44160" y="0"/>
                </a:lnTo>
                <a:lnTo>
                  <a:pt x="172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" name="object 241"/>
          <p:cNvSpPr/>
          <p:nvPr/>
        </p:nvSpPr>
        <p:spPr>
          <a:xfrm>
            <a:off x="1530838" y="2440874"/>
            <a:ext cx="10154" cy="14502"/>
          </a:xfrm>
          <a:custGeom>
            <a:avLst/>
            <a:gdLst/>
            <a:ahLst/>
            <a:cxnLst/>
            <a:rect l="l" t="t" r="r" b="b"/>
            <a:pathLst>
              <a:path w="10154" h="14502">
                <a:moveTo>
                  <a:pt x="10154" y="10662"/>
                </a:moveTo>
                <a:lnTo>
                  <a:pt x="6313" y="10662"/>
                </a:lnTo>
                <a:lnTo>
                  <a:pt x="2473" y="7781"/>
                </a:lnTo>
                <a:lnTo>
                  <a:pt x="553" y="2021"/>
                </a:lnTo>
                <a:lnTo>
                  <a:pt x="0" y="0"/>
                </a:lnTo>
                <a:lnTo>
                  <a:pt x="2473" y="14502"/>
                </a:lnTo>
                <a:lnTo>
                  <a:pt x="10154" y="14502"/>
                </a:lnTo>
                <a:lnTo>
                  <a:pt x="10154" y="106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" name="object 242"/>
          <p:cNvSpPr/>
          <p:nvPr/>
        </p:nvSpPr>
        <p:spPr>
          <a:xfrm>
            <a:off x="1516992" y="2370902"/>
            <a:ext cx="48963" cy="84475"/>
          </a:xfrm>
          <a:custGeom>
            <a:avLst/>
            <a:gdLst/>
            <a:ahLst/>
            <a:cxnLst/>
            <a:rect l="l" t="t" r="r" b="b"/>
            <a:pathLst>
              <a:path w="48963" h="84475">
                <a:moveTo>
                  <a:pt x="65" y="46535"/>
                </a:moveTo>
                <a:lnTo>
                  <a:pt x="1762" y="59677"/>
                </a:lnTo>
                <a:lnTo>
                  <a:pt x="5757" y="71033"/>
                </a:lnTo>
                <a:lnTo>
                  <a:pt x="10558" y="79674"/>
                </a:lnTo>
                <a:lnTo>
                  <a:pt x="16318" y="84475"/>
                </a:lnTo>
                <a:lnTo>
                  <a:pt x="13845" y="69972"/>
                </a:lnTo>
                <a:lnTo>
                  <a:pt x="11557" y="58503"/>
                </a:lnTo>
                <a:lnTo>
                  <a:pt x="10558" y="44150"/>
                </a:lnTo>
                <a:lnTo>
                  <a:pt x="10558" y="37429"/>
                </a:lnTo>
                <a:lnTo>
                  <a:pt x="11518" y="30708"/>
                </a:lnTo>
                <a:lnTo>
                  <a:pt x="12478" y="23027"/>
                </a:lnTo>
                <a:lnTo>
                  <a:pt x="13438" y="16322"/>
                </a:lnTo>
                <a:lnTo>
                  <a:pt x="15358" y="10561"/>
                </a:lnTo>
                <a:lnTo>
                  <a:pt x="17279" y="7680"/>
                </a:lnTo>
                <a:lnTo>
                  <a:pt x="19199" y="4800"/>
                </a:lnTo>
                <a:lnTo>
                  <a:pt x="22079" y="3840"/>
                </a:lnTo>
                <a:lnTo>
                  <a:pt x="26880" y="3840"/>
                </a:lnTo>
                <a:lnTo>
                  <a:pt x="28800" y="4800"/>
                </a:lnTo>
                <a:lnTo>
                  <a:pt x="29760" y="5760"/>
                </a:lnTo>
                <a:lnTo>
                  <a:pt x="31680" y="7680"/>
                </a:lnTo>
                <a:lnTo>
                  <a:pt x="33601" y="11521"/>
                </a:lnTo>
                <a:lnTo>
                  <a:pt x="34561" y="15361"/>
                </a:lnTo>
                <a:lnTo>
                  <a:pt x="36481" y="22082"/>
                </a:lnTo>
                <a:lnTo>
                  <a:pt x="37441" y="29748"/>
                </a:lnTo>
                <a:lnTo>
                  <a:pt x="37441" y="39364"/>
                </a:lnTo>
                <a:lnTo>
                  <a:pt x="37402" y="43716"/>
                </a:lnTo>
                <a:lnTo>
                  <a:pt x="36707" y="57605"/>
                </a:lnTo>
                <a:lnTo>
                  <a:pt x="35521" y="68153"/>
                </a:lnTo>
                <a:lnTo>
                  <a:pt x="33601" y="72953"/>
                </a:lnTo>
                <a:lnTo>
                  <a:pt x="32641" y="75834"/>
                </a:lnTo>
                <a:lnTo>
                  <a:pt x="29760" y="77754"/>
                </a:lnTo>
                <a:lnTo>
                  <a:pt x="27840" y="79674"/>
                </a:lnTo>
                <a:lnTo>
                  <a:pt x="25920" y="80634"/>
                </a:lnTo>
                <a:lnTo>
                  <a:pt x="23999" y="80634"/>
                </a:lnTo>
                <a:lnTo>
                  <a:pt x="23999" y="84475"/>
                </a:lnTo>
                <a:lnTo>
                  <a:pt x="27840" y="84475"/>
                </a:lnTo>
                <a:lnTo>
                  <a:pt x="31680" y="83515"/>
                </a:lnTo>
                <a:lnTo>
                  <a:pt x="35521" y="80634"/>
                </a:lnTo>
                <a:lnTo>
                  <a:pt x="39361" y="76794"/>
                </a:lnTo>
                <a:lnTo>
                  <a:pt x="42242" y="71993"/>
                </a:lnTo>
                <a:lnTo>
                  <a:pt x="45122" y="66233"/>
                </a:lnTo>
                <a:lnTo>
                  <a:pt x="47042" y="59512"/>
                </a:lnTo>
                <a:lnTo>
                  <a:pt x="48963" y="50871"/>
                </a:lnTo>
                <a:lnTo>
                  <a:pt x="48963" y="41269"/>
                </a:lnTo>
                <a:lnTo>
                  <a:pt x="48520" y="32597"/>
                </a:lnTo>
                <a:lnTo>
                  <a:pt x="45714" y="19808"/>
                </a:lnTo>
                <a:lnTo>
                  <a:pt x="40321" y="9601"/>
                </a:lnTo>
                <a:lnTo>
                  <a:pt x="35521" y="2880"/>
                </a:lnTo>
                <a:lnTo>
                  <a:pt x="29760" y="0"/>
                </a:lnTo>
                <a:lnTo>
                  <a:pt x="21119" y="0"/>
                </a:lnTo>
                <a:lnTo>
                  <a:pt x="17279" y="960"/>
                </a:lnTo>
                <a:lnTo>
                  <a:pt x="14398" y="3840"/>
                </a:lnTo>
                <a:lnTo>
                  <a:pt x="9598" y="6720"/>
                </a:lnTo>
                <a:lnTo>
                  <a:pt x="6722" y="12481"/>
                </a:lnTo>
                <a:lnTo>
                  <a:pt x="3840" y="19187"/>
                </a:lnTo>
                <a:lnTo>
                  <a:pt x="958" y="25907"/>
                </a:lnTo>
                <a:lnTo>
                  <a:pt x="0" y="33588"/>
                </a:lnTo>
                <a:lnTo>
                  <a:pt x="0" y="43190"/>
                </a:lnTo>
                <a:lnTo>
                  <a:pt x="65" y="465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" name="object 243"/>
          <p:cNvSpPr/>
          <p:nvPr/>
        </p:nvSpPr>
        <p:spPr>
          <a:xfrm>
            <a:off x="1401795" y="2093473"/>
            <a:ext cx="49921" cy="83515"/>
          </a:xfrm>
          <a:custGeom>
            <a:avLst/>
            <a:gdLst/>
            <a:ahLst/>
            <a:cxnLst/>
            <a:rect l="l" t="t" r="r" b="b"/>
            <a:pathLst>
              <a:path w="49921" h="83515">
                <a:moveTo>
                  <a:pt x="11518" y="73913"/>
                </a:moveTo>
                <a:lnTo>
                  <a:pt x="11666" y="73813"/>
                </a:lnTo>
                <a:lnTo>
                  <a:pt x="18146" y="67388"/>
                </a:lnTo>
                <a:lnTo>
                  <a:pt x="28800" y="54711"/>
                </a:lnTo>
                <a:lnTo>
                  <a:pt x="35521" y="47030"/>
                </a:lnTo>
                <a:lnTo>
                  <a:pt x="39361" y="40309"/>
                </a:lnTo>
                <a:lnTo>
                  <a:pt x="42242" y="33588"/>
                </a:lnTo>
                <a:lnTo>
                  <a:pt x="44159" y="29763"/>
                </a:lnTo>
                <a:lnTo>
                  <a:pt x="45118" y="24947"/>
                </a:lnTo>
                <a:lnTo>
                  <a:pt x="45118" y="15361"/>
                </a:lnTo>
                <a:lnTo>
                  <a:pt x="43200" y="10546"/>
                </a:lnTo>
                <a:lnTo>
                  <a:pt x="39361" y="5760"/>
                </a:lnTo>
                <a:lnTo>
                  <a:pt x="34562" y="1920"/>
                </a:lnTo>
                <a:lnTo>
                  <a:pt x="29759" y="0"/>
                </a:lnTo>
                <a:lnTo>
                  <a:pt x="18239" y="0"/>
                </a:lnTo>
                <a:lnTo>
                  <a:pt x="13441" y="1920"/>
                </a:lnTo>
                <a:lnTo>
                  <a:pt x="9601" y="5760"/>
                </a:lnTo>
                <a:lnTo>
                  <a:pt x="5762" y="9585"/>
                </a:lnTo>
                <a:lnTo>
                  <a:pt x="2880" y="15361"/>
                </a:lnTo>
                <a:lnTo>
                  <a:pt x="1921" y="23042"/>
                </a:lnTo>
                <a:lnTo>
                  <a:pt x="4803" y="23042"/>
                </a:lnTo>
                <a:lnTo>
                  <a:pt x="5762" y="18227"/>
                </a:lnTo>
                <a:lnTo>
                  <a:pt x="7679" y="14386"/>
                </a:lnTo>
                <a:lnTo>
                  <a:pt x="10559" y="12481"/>
                </a:lnTo>
                <a:lnTo>
                  <a:pt x="13441" y="10546"/>
                </a:lnTo>
                <a:lnTo>
                  <a:pt x="17280" y="8641"/>
                </a:lnTo>
                <a:lnTo>
                  <a:pt x="24960" y="8641"/>
                </a:lnTo>
                <a:lnTo>
                  <a:pt x="28800" y="10546"/>
                </a:lnTo>
                <a:lnTo>
                  <a:pt x="31682" y="14386"/>
                </a:lnTo>
                <a:lnTo>
                  <a:pt x="34562" y="17266"/>
                </a:lnTo>
                <a:lnTo>
                  <a:pt x="35521" y="21107"/>
                </a:lnTo>
                <a:lnTo>
                  <a:pt x="35521" y="33588"/>
                </a:lnTo>
                <a:lnTo>
                  <a:pt x="32639" y="41269"/>
                </a:lnTo>
                <a:lnTo>
                  <a:pt x="27841" y="48950"/>
                </a:lnTo>
                <a:lnTo>
                  <a:pt x="26087" y="51511"/>
                </a:lnTo>
                <a:lnTo>
                  <a:pt x="19478" y="60174"/>
                </a:lnTo>
                <a:lnTo>
                  <a:pt x="10887" y="69882"/>
                </a:lnTo>
                <a:lnTo>
                  <a:pt x="0" y="80634"/>
                </a:lnTo>
                <a:lnTo>
                  <a:pt x="0" y="83515"/>
                </a:lnTo>
                <a:lnTo>
                  <a:pt x="44159" y="83515"/>
                </a:lnTo>
                <a:lnTo>
                  <a:pt x="49921" y="67193"/>
                </a:lnTo>
                <a:lnTo>
                  <a:pt x="47999" y="67193"/>
                </a:lnTo>
                <a:lnTo>
                  <a:pt x="47041" y="69113"/>
                </a:lnTo>
                <a:lnTo>
                  <a:pt x="45118" y="71033"/>
                </a:lnTo>
                <a:lnTo>
                  <a:pt x="44159" y="71993"/>
                </a:lnTo>
                <a:lnTo>
                  <a:pt x="43200" y="72953"/>
                </a:lnTo>
                <a:lnTo>
                  <a:pt x="41277" y="72953"/>
                </a:lnTo>
                <a:lnTo>
                  <a:pt x="40320" y="73913"/>
                </a:lnTo>
                <a:lnTo>
                  <a:pt x="11518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" name="object 244"/>
          <p:cNvSpPr/>
          <p:nvPr/>
        </p:nvSpPr>
        <p:spPr>
          <a:xfrm>
            <a:off x="1474202" y="2163219"/>
            <a:ext cx="10148" cy="14729"/>
          </a:xfrm>
          <a:custGeom>
            <a:avLst/>
            <a:gdLst/>
            <a:ahLst/>
            <a:cxnLst/>
            <a:rect l="l" t="t" r="r" b="b"/>
            <a:pathLst>
              <a:path w="10148" h="14729">
                <a:moveTo>
                  <a:pt x="10148" y="10888"/>
                </a:moveTo>
                <a:lnTo>
                  <a:pt x="6309" y="10888"/>
                </a:lnTo>
                <a:lnTo>
                  <a:pt x="2469" y="8008"/>
                </a:lnTo>
                <a:lnTo>
                  <a:pt x="553" y="2247"/>
                </a:lnTo>
                <a:lnTo>
                  <a:pt x="0" y="0"/>
                </a:lnTo>
                <a:lnTo>
                  <a:pt x="2469" y="14729"/>
                </a:lnTo>
                <a:lnTo>
                  <a:pt x="10148" y="14729"/>
                </a:lnTo>
                <a:lnTo>
                  <a:pt x="10148" y="108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" name="object 245"/>
          <p:cNvSpPr/>
          <p:nvPr/>
        </p:nvSpPr>
        <p:spPr>
          <a:xfrm>
            <a:off x="1460354" y="2093473"/>
            <a:ext cx="48958" cy="84475"/>
          </a:xfrm>
          <a:custGeom>
            <a:avLst/>
            <a:gdLst/>
            <a:ahLst/>
            <a:cxnLst/>
            <a:rect l="l" t="t" r="r" b="b"/>
            <a:pathLst>
              <a:path w="48958" h="84475">
                <a:moveTo>
                  <a:pt x="65" y="46535"/>
                </a:moveTo>
                <a:lnTo>
                  <a:pt x="1762" y="59677"/>
                </a:lnTo>
                <a:lnTo>
                  <a:pt x="5757" y="71033"/>
                </a:lnTo>
                <a:lnTo>
                  <a:pt x="10561" y="79674"/>
                </a:lnTo>
                <a:lnTo>
                  <a:pt x="16317" y="84475"/>
                </a:lnTo>
                <a:lnTo>
                  <a:pt x="13847" y="69745"/>
                </a:lnTo>
                <a:lnTo>
                  <a:pt x="11559" y="58180"/>
                </a:lnTo>
                <a:lnTo>
                  <a:pt x="10561" y="44150"/>
                </a:lnTo>
                <a:lnTo>
                  <a:pt x="10561" y="37429"/>
                </a:lnTo>
                <a:lnTo>
                  <a:pt x="11519" y="29763"/>
                </a:lnTo>
                <a:lnTo>
                  <a:pt x="12478" y="23042"/>
                </a:lnTo>
                <a:lnTo>
                  <a:pt x="13437" y="16306"/>
                </a:lnTo>
                <a:lnTo>
                  <a:pt x="15358" y="10546"/>
                </a:lnTo>
                <a:lnTo>
                  <a:pt x="17276" y="7680"/>
                </a:lnTo>
                <a:lnTo>
                  <a:pt x="19199" y="4800"/>
                </a:lnTo>
                <a:lnTo>
                  <a:pt x="22081" y="3840"/>
                </a:lnTo>
                <a:lnTo>
                  <a:pt x="26878" y="3840"/>
                </a:lnTo>
                <a:lnTo>
                  <a:pt x="28802" y="4800"/>
                </a:lnTo>
                <a:lnTo>
                  <a:pt x="29760" y="5760"/>
                </a:lnTo>
                <a:lnTo>
                  <a:pt x="31676" y="7680"/>
                </a:lnTo>
                <a:lnTo>
                  <a:pt x="33599" y="10546"/>
                </a:lnTo>
                <a:lnTo>
                  <a:pt x="34558" y="15361"/>
                </a:lnTo>
                <a:lnTo>
                  <a:pt x="36481" y="22067"/>
                </a:lnTo>
                <a:lnTo>
                  <a:pt x="37440" y="29763"/>
                </a:lnTo>
                <a:lnTo>
                  <a:pt x="37440" y="38389"/>
                </a:lnTo>
                <a:lnTo>
                  <a:pt x="37379" y="44122"/>
                </a:lnTo>
                <a:lnTo>
                  <a:pt x="36672" y="57927"/>
                </a:lnTo>
                <a:lnTo>
                  <a:pt x="35516" y="68153"/>
                </a:lnTo>
                <a:lnTo>
                  <a:pt x="33599" y="72953"/>
                </a:lnTo>
                <a:lnTo>
                  <a:pt x="32641" y="75834"/>
                </a:lnTo>
                <a:lnTo>
                  <a:pt x="29760" y="77754"/>
                </a:lnTo>
                <a:lnTo>
                  <a:pt x="27837" y="79674"/>
                </a:lnTo>
                <a:lnTo>
                  <a:pt x="25920" y="80634"/>
                </a:lnTo>
                <a:lnTo>
                  <a:pt x="23996" y="80634"/>
                </a:lnTo>
                <a:lnTo>
                  <a:pt x="23996" y="84475"/>
                </a:lnTo>
                <a:lnTo>
                  <a:pt x="27837" y="84475"/>
                </a:lnTo>
                <a:lnTo>
                  <a:pt x="31676" y="83515"/>
                </a:lnTo>
                <a:lnTo>
                  <a:pt x="35516" y="79674"/>
                </a:lnTo>
                <a:lnTo>
                  <a:pt x="39357" y="76794"/>
                </a:lnTo>
                <a:lnTo>
                  <a:pt x="42237" y="71993"/>
                </a:lnTo>
                <a:lnTo>
                  <a:pt x="45119" y="65272"/>
                </a:lnTo>
                <a:lnTo>
                  <a:pt x="47036" y="59512"/>
                </a:lnTo>
                <a:lnTo>
                  <a:pt x="48958" y="50871"/>
                </a:lnTo>
                <a:lnTo>
                  <a:pt x="48958" y="41269"/>
                </a:lnTo>
                <a:lnTo>
                  <a:pt x="48514" y="32577"/>
                </a:lnTo>
                <a:lnTo>
                  <a:pt x="45709" y="19789"/>
                </a:lnTo>
                <a:lnTo>
                  <a:pt x="40320" y="9585"/>
                </a:lnTo>
                <a:lnTo>
                  <a:pt x="35516" y="2865"/>
                </a:lnTo>
                <a:lnTo>
                  <a:pt x="29760" y="0"/>
                </a:lnTo>
                <a:lnTo>
                  <a:pt x="21116" y="0"/>
                </a:lnTo>
                <a:lnTo>
                  <a:pt x="17276" y="960"/>
                </a:lnTo>
                <a:lnTo>
                  <a:pt x="14401" y="3840"/>
                </a:lnTo>
                <a:lnTo>
                  <a:pt x="9596" y="6705"/>
                </a:lnTo>
                <a:lnTo>
                  <a:pt x="6720" y="11521"/>
                </a:lnTo>
                <a:lnTo>
                  <a:pt x="3840" y="19202"/>
                </a:lnTo>
                <a:lnTo>
                  <a:pt x="958" y="25923"/>
                </a:lnTo>
                <a:lnTo>
                  <a:pt x="0" y="33588"/>
                </a:lnTo>
                <a:lnTo>
                  <a:pt x="0" y="43190"/>
                </a:lnTo>
                <a:lnTo>
                  <a:pt x="65" y="465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" name="object 246"/>
          <p:cNvSpPr/>
          <p:nvPr/>
        </p:nvSpPr>
        <p:spPr>
          <a:xfrm>
            <a:off x="1530838" y="2163219"/>
            <a:ext cx="10154" cy="14729"/>
          </a:xfrm>
          <a:custGeom>
            <a:avLst/>
            <a:gdLst/>
            <a:ahLst/>
            <a:cxnLst/>
            <a:rect l="l" t="t" r="r" b="b"/>
            <a:pathLst>
              <a:path w="10154" h="14729">
                <a:moveTo>
                  <a:pt x="10154" y="10888"/>
                </a:moveTo>
                <a:lnTo>
                  <a:pt x="6313" y="10888"/>
                </a:lnTo>
                <a:lnTo>
                  <a:pt x="2473" y="8008"/>
                </a:lnTo>
                <a:lnTo>
                  <a:pt x="553" y="2247"/>
                </a:lnTo>
                <a:lnTo>
                  <a:pt x="0" y="0"/>
                </a:lnTo>
                <a:lnTo>
                  <a:pt x="2473" y="14729"/>
                </a:lnTo>
                <a:lnTo>
                  <a:pt x="10154" y="14729"/>
                </a:lnTo>
                <a:lnTo>
                  <a:pt x="10154" y="108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" name="object 247"/>
          <p:cNvSpPr/>
          <p:nvPr/>
        </p:nvSpPr>
        <p:spPr>
          <a:xfrm>
            <a:off x="1516992" y="2093473"/>
            <a:ext cx="48963" cy="84475"/>
          </a:xfrm>
          <a:custGeom>
            <a:avLst/>
            <a:gdLst/>
            <a:ahLst/>
            <a:cxnLst/>
            <a:rect l="l" t="t" r="r" b="b"/>
            <a:pathLst>
              <a:path w="48963" h="84475">
                <a:moveTo>
                  <a:pt x="65" y="46535"/>
                </a:moveTo>
                <a:lnTo>
                  <a:pt x="1762" y="59677"/>
                </a:lnTo>
                <a:lnTo>
                  <a:pt x="5757" y="71033"/>
                </a:lnTo>
                <a:lnTo>
                  <a:pt x="10558" y="79674"/>
                </a:lnTo>
                <a:lnTo>
                  <a:pt x="16318" y="84475"/>
                </a:lnTo>
                <a:lnTo>
                  <a:pt x="13845" y="69745"/>
                </a:lnTo>
                <a:lnTo>
                  <a:pt x="11557" y="58180"/>
                </a:lnTo>
                <a:lnTo>
                  <a:pt x="10558" y="44150"/>
                </a:lnTo>
                <a:lnTo>
                  <a:pt x="10558" y="37429"/>
                </a:lnTo>
                <a:lnTo>
                  <a:pt x="11518" y="29763"/>
                </a:lnTo>
                <a:lnTo>
                  <a:pt x="12478" y="23042"/>
                </a:lnTo>
                <a:lnTo>
                  <a:pt x="13438" y="16306"/>
                </a:lnTo>
                <a:lnTo>
                  <a:pt x="15358" y="10546"/>
                </a:lnTo>
                <a:lnTo>
                  <a:pt x="17279" y="7680"/>
                </a:lnTo>
                <a:lnTo>
                  <a:pt x="19199" y="4800"/>
                </a:lnTo>
                <a:lnTo>
                  <a:pt x="22079" y="3840"/>
                </a:lnTo>
                <a:lnTo>
                  <a:pt x="26880" y="3840"/>
                </a:lnTo>
                <a:lnTo>
                  <a:pt x="28800" y="4800"/>
                </a:lnTo>
                <a:lnTo>
                  <a:pt x="29760" y="5760"/>
                </a:lnTo>
                <a:lnTo>
                  <a:pt x="31680" y="7680"/>
                </a:lnTo>
                <a:lnTo>
                  <a:pt x="33601" y="10546"/>
                </a:lnTo>
                <a:lnTo>
                  <a:pt x="34561" y="15361"/>
                </a:lnTo>
                <a:lnTo>
                  <a:pt x="36481" y="22067"/>
                </a:lnTo>
                <a:lnTo>
                  <a:pt x="37441" y="29763"/>
                </a:lnTo>
                <a:lnTo>
                  <a:pt x="37441" y="38389"/>
                </a:lnTo>
                <a:lnTo>
                  <a:pt x="37381" y="44122"/>
                </a:lnTo>
                <a:lnTo>
                  <a:pt x="36673" y="57927"/>
                </a:lnTo>
                <a:lnTo>
                  <a:pt x="35521" y="68153"/>
                </a:lnTo>
                <a:lnTo>
                  <a:pt x="33601" y="72953"/>
                </a:lnTo>
                <a:lnTo>
                  <a:pt x="32641" y="75834"/>
                </a:lnTo>
                <a:lnTo>
                  <a:pt x="29760" y="77754"/>
                </a:lnTo>
                <a:lnTo>
                  <a:pt x="27840" y="79674"/>
                </a:lnTo>
                <a:lnTo>
                  <a:pt x="25920" y="80634"/>
                </a:lnTo>
                <a:lnTo>
                  <a:pt x="23999" y="80634"/>
                </a:lnTo>
                <a:lnTo>
                  <a:pt x="23999" y="84475"/>
                </a:lnTo>
                <a:lnTo>
                  <a:pt x="27840" y="84475"/>
                </a:lnTo>
                <a:lnTo>
                  <a:pt x="31680" y="83515"/>
                </a:lnTo>
                <a:lnTo>
                  <a:pt x="35521" y="79674"/>
                </a:lnTo>
                <a:lnTo>
                  <a:pt x="39361" y="76794"/>
                </a:lnTo>
                <a:lnTo>
                  <a:pt x="42242" y="71993"/>
                </a:lnTo>
                <a:lnTo>
                  <a:pt x="45122" y="65272"/>
                </a:lnTo>
                <a:lnTo>
                  <a:pt x="47042" y="59512"/>
                </a:lnTo>
                <a:lnTo>
                  <a:pt x="48963" y="50871"/>
                </a:lnTo>
                <a:lnTo>
                  <a:pt x="48963" y="41269"/>
                </a:lnTo>
                <a:lnTo>
                  <a:pt x="48519" y="32576"/>
                </a:lnTo>
                <a:lnTo>
                  <a:pt x="45712" y="19789"/>
                </a:lnTo>
                <a:lnTo>
                  <a:pt x="40321" y="9585"/>
                </a:lnTo>
                <a:lnTo>
                  <a:pt x="35521" y="2865"/>
                </a:lnTo>
                <a:lnTo>
                  <a:pt x="29760" y="0"/>
                </a:lnTo>
                <a:lnTo>
                  <a:pt x="21119" y="0"/>
                </a:lnTo>
                <a:lnTo>
                  <a:pt x="17279" y="960"/>
                </a:lnTo>
                <a:lnTo>
                  <a:pt x="14398" y="3840"/>
                </a:lnTo>
                <a:lnTo>
                  <a:pt x="9598" y="6705"/>
                </a:lnTo>
                <a:lnTo>
                  <a:pt x="6722" y="11521"/>
                </a:lnTo>
                <a:lnTo>
                  <a:pt x="3840" y="19202"/>
                </a:lnTo>
                <a:lnTo>
                  <a:pt x="958" y="25923"/>
                </a:lnTo>
                <a:lnTo>
                  <a:pt x="0" y="33588"/>
                </a:lnTo>
                <a:lnTo>
                  <a:pt x="0" y="43190"/>
                </a:lnTo>
                <a:lnTo>
                  <a:pt x="65" y="465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" name="object 248"/>
          <p:cNvSpPr/>
          <p:nvPr/>
        </p:nvSpPr>
        <p:spPr>
          <a:xfrm>
            <a:off x="1401795" y="1815084"/>
            <a:ext cx="49921" cy="83515"/>
          </a:xfrm>
          <a:custGeom>
            <a:avLst/>
            <a:gdLst/>
            <a:ahLst/>
            <a:cxnLst/>
            <a:rect l="l" t="t" r="r" b="b"/>
            <a:pathLst>
              <a:path w="49921" h="83515">
                <a:moveTo>
                  <a:pt x="11518" y="74874"/>
                </a:moveTo>
                <a:lnTo>
                  <a:pt x="11910" y="74476"/>
                </a:lnTo>
                <a:lnTo>
                  <a:pt x="18381" y="67229"/>
                </a:lnTo>
                <a:lnTo>
                  <a:pt x="28800" y="54711"/>
                </a:lnTo>
                <a:lnTo>
                  <a:pt x="35521" y="47030"/>
                </a:lnTo>
                <a:lnTo>
                  <a:pt x="39361" y="40309"/>
                </a:lnTo>
                <a:lnTo>
                  <a:pt x="42242" y="33588"/>
                </a:lnTo>
                <a:lnTo>
                  <a:pt x="44159" y="29748"/>
                </a:lnTo>
                <a:lnTo>
                  <a:pt x="45118" y="25907"/>
                </a:lnTo>
                <a:lnTo>
                  <a:pt x="45118" y="15346"/>
                </a:lnTo>
                <a:lnTo>
                  <a:pt x="43200" y="10561"/>
                </a:lnTo>
                <a:lnTo>
                  <a:pt x="39361" y="6705"/>
                </a:lnTo>
                <a:lnTo>
                  <a:pt x="34562" y="1904"/>
                </a:lnTo>
                <a:lnTo>
                  <a:pt x="29759" y="0"/>
                </a:lnTo>
                <a:lnTo>
                  <a:pt x="18239" y="0"/>
                </a:lnTo>
                <a:lnTo>
                  <a:pt x="13441" y="1904"/>
                </a:lnTo>
                <a:lnTo>
                  <a:pt x="9601" y="5745"/>
                </a:lnTo>
                <a:lnTo>
                  <a:pt x="5762" y="10561"/>
                </a:lnTo>
                <a:lnTo>
                  <a:pt x="2880" y="15346"/>
                </a:lnTo>
                <a:lnTo>
                  <a:pt x="1921" y="23027"/>
                </a:lnTo>
                <a:lnTo>
                  <a:pt x="4803" y="23027"/>
                </a:lnTo>
                <a:lnTo>
                  <a:pt x="5762" y="18227"/>
                </a:lnTo>
                <a:lnTo>
                  <a:pt x="7679" y="15346"/>
                </a:lnTo>
                <a:lnTo>
                  <a:pt x="10559" y="12466"/>
                </a:lnTo>
                <a:lnTo>
                  <a:pt x="13441" y="10561"/>
                </a:lnTo>
                <a:lnTo>
                  <a:pt x="17280" y="9585"/>
                </a:lnTo>
                <a:lnTo>
                  <a:pt x="24960" y="9585"/>
                </a:lnTo>
                <a:lnTo>
                  <a:pt x="28800" y="11506"/>
                </a:lnTo>
                <a:lnTo>
                  <a:pt x="31682" y="14401"/>
                </a:lnTo>
                <a:lnTo>
                  <a:pt x="34562" y="17266"/>
                </a:lnTo>
                <a:lnTo>
                  <a:pt x="35521" y="22067"/>
                </a:lnTo>
                <a:lnTo>
                  <a:pt x="35521" y="33588"/>
                </a:lnTo>
                <a:lnTo>
                  <a:pt x="32639" y="41269"/>
                </a:lnTo>
                <a:lnTo>
                  <a:pt x="27841" y="49910"/>
                </a:lnTo>
                <a:lnTo>
                  <a:pt x="26087" y="52220"/>
                </a:lnTo>
                <a:lnTo>
                  <a:pt x="19478" y="60444"/>
                </a:lnTo>
                <a:lnTo>
                  <a:pt x="10887" y="70236"/>
                </a:lnTo>
                <a:lnTo>
                  <a:pt x="0" y="81594"/>
                </a:lnTo>
                <a:lnTo>
                  <a:pt x="0" y="83515"/>
                </a:lnTo>
                <a:lnTo>
                  <a:pt x="44159" y="83515"/>
                </a:lnTo>
                <a:lnTo>
                  <a:pt x="49921" y="68153"/>
                </a:lnTo>
                <a:lnTo>
                  <a:pt x="47999" y="68153"/>
                </a:lnTo>
                <a:lnTo>
                  <a:pt x="47041" y="70073"/>
                </a:lnTo>
                <a:lnTo>
                  <a:pt x="45118" y="71033"/>
                </a:lnTo>
                <a:lnTo>
                  <a:pt x="44159" y="71993"/>
                </a:lnTo>
                <a:lnTo>
                  <a:pt x="43200" y="72953"/>
                </a:lnTo>
                <a:lnTo>
                  <a:pt x="41277" y="73913"/>
                </a:lnTo>
                <a:lnTo>
                  <a:pt x="38403" y="73913"/>
                </a:lnTo>
                <a:lnTo>
                  <a:pt x="35521" y="74874"/>
                </a:lnTo>
                <a:lnTo>
                  <a:pt x="11518" y="74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" name="object 249"/>
          <p:cNvSpPr/>
          <p:nvPr/>
        </p:nvSpPr>
        <p:spPr>
          <a:xfrm>
            <a:off x="1461313" y="1816989"/>
            <a:ext cx="44160" cy="83515"/>
          </a:xfrm>
          <a:custGeom>
            <a:avLst/>
            <a:gdLst/>
            <a:ahLst/>
            <a:cxnLst/>
            <a:rect l="l" t="t" r="r" b="b"/>
            <a:pathLst>
              <a:path w="44160" h="83515">
                <a:moveTo>
                  <a:pt x="17282" y="0"/>
                </a:moveTo>
                <a:lnTo>
                  <a:pt x="2881" y="31683"/>
                </a:lnTo>
                <a:lnTo>
                  <a:pt x="9602" y="31683"/>
                </a:lnTo>
                <a:lnTo>
                  <a:pt x="15358" y="32644"/>
                </a:lnTo>
                <a:lnTo>
                  <a:pt x="19199" y="34564"/>
                </a:lnTo>
                <a:lnTo>
                  <a:pt x="24003" y="37444"/>
                </a:lnTo>
                <a:lnTo>
                  <a:pt x="28802" y="40325"/>
                </a:lnTo>
                <a:lnTo>
                  <a:pt x="31682" y="45125"/>
                </a:lnTo>
                <a:lnTo>
                  <a:pt x="34558" y="48966"/>
                </a:lnTo>
                <a:lnTo>
                  <a:pt x="35522" y="53766"/>
                </a:lnTo>
                <a:lnTo>
                  <a:pt x="35522" y="63367"/>
                </a:lnTo>
                <a:lnTo>
                  <a:pt x="33599" y="68168"/>
                </a:lnTo>
                <a:lnTo>
                  <a:pt x="30717" y="72008"/>
                </a:lnTo>
                <a:lnTo>
                  <a:pt x="27843" y="74889"/>
                </a:lnTo>
                <a:lnTo>
                  <a:pt x="24003" y="76809"/>
                </a:lnTo>
                <a:lnTo>
                  <a:pt x="16317" y="76809"/>
                </a:lnTo>
                <a:lnTo>
                  <a:pt x="13443" y="75849"/>
                </a:lnTo>
                <a:lnTo>
                  <a:pt x="10561" y="73929"/>
                </a:lnTo>
                <a:lnTo>
                  <a:pt x="9602" y="72008"/>
                </a:lnTo>
                <a:lnTo>
                  <a:pt x="7679" y="72008"/>
                </a:lnTo>
                <a:lnTo>
                  <a:pt x="7679" y="71048"/>
                </a:lnTo>
                <a:lnTo>
                  <a:pt x="1923" y="71048"/>
                </a:lnTo>
                <a:lnTo>
                  <a:pt x="1923" y="72008"/>
                </a:lnTo>
                <a:lnTo>
                  <a:pt x="958" y="72969"/>
                </a:lnTo>
                <a:lnTo>
                  <a:pt x="0" y="73929"/>
                </a:lnTo>
                <a:lnTo>
                  <a:pt x="0" y="76809"/>
                </a:lnTo>
                <a:lnTo>
                  <a:pt x="958" y="78729"/>
                </a:lnTo>
                <a:lnTo>
                  <a:pt x="2881" y="80650"/>
                </a:lnTo>
                <a:lnTo>
                  <a:pt x="5762" y="82570"/>
                </a:lnTo>
                <a:lnTo>
                  <a:pt x="8638" y="83515"/>
                </a:lnTo>
                <a:lnTo>
                  <a:pt x="17282" y="83515"/>
                </a:lnTo>
                <a:lnTo>
                  <a:pt x="22079" y="81610"/>
                </a:lnTo>
                <a:lnTo>
                  <a:pt x="25920" y="79689"/>
                </a:lnTo>
                <a:lnTo>
                  <a:pt x="28802" y="77769"/>
                </a:lnTo>
                <a:lnTo>
                  <a:pt x="31682" y="75849"/>
                </a:lnTo>
                <a:lnTo>
                  <a:pt x="34558" y="73929"/>
                </a:lnTo>
                <a:lnTo>
                  <a:pt x="36481" y="71048"/>
                </a:lnTo>
                <a:lnTo>
                  <a:pt x="39361" y="68168"/>
                </a:lnTo>
                <a:lnTo>
                  <a:pt x="40320" y="64328"/>
                </a:lnTo>
                <a:lnTo>
                  <a:pt x="42237" y="60487"/>
                </a:lnTo>
                <a:lnTo>
                  <a:pt x="43202" y="56647"/>
                </a:lnTo>
                <a:lnTo>
                  <a:pt x="43202" y="45125"/>
                </a:lnTo>
                <a:lnTo>
                  <a:pt x="40320" y="38404"/>
                </a:lnTo>
                <a:lnTo>
                  <a:pt x="35522" y="32644"/>
                </a:lnTo>
                <a:lnTo>
                  <a:pt x="35277" y="32401"/>
                </a:lnTo>
                <a:lnTo>
                  <a:pt x="25277" y="25362"/>
                </a:lnTo>
                <a:lnTo>
                  <a:pt x="12478" y="21122"/>
                </a:lnTo>
                <a:lnTo>
                  <a:pt x="17282" y="10561"/>
                </a:lnTo>
                <a:lnTo>
                  <a:pt x="39361" y="10561"/>
                </a:lnTo>
                <a:lnTo>
                  <a:pt x="44160" y="0"/>
                </a:lnTo>
                <a:lnTo>
                  <a:pt x="172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" name="object 250"/>
          <p:cNvSpPr/>
          <p:nvPr/>
        </p:nvSpPr>
        <p:spPr>
          <a:xfrm>
            <a:off x="1533311" y="1892838"/>
            <a:ext cx="7680" cy="7665"/>
          </a:xfrm>
          <a:custGeom>
            <a:avLst/>
            <a:gdLst/>
            <a:ahLst/>
            <a:cxnLst/>
            <a:rect l="l" t="t" r="r" b="b"/>
            <a:pathLst>
              <a:path w="7680" h="7665">
                <a:moveTo>
                  <a:pt x="3840" y="3840"/>
                </a:moveTo>
                <a:lnTo>
                  <a:pt x="0" y="0"/>
                </a:lnTo>
                <a:lnTo>
                  <a:pt x="0" y="7665"/>
                </a:lnTo>
                <a:lnTo>
                  <a:pt x="7680" y="7665"/>
                </a:lnTo>
                <a:lnTo>
                  <a:pt x="7680" y="3840"/>
                </a:lnTo>
                <a:lnTo>
                  <a:pt x="384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" name="object 251"/>
          <p:cNvSpPr/>
          <p:nvPr/>
        </p:nvSpPr>
        <p:spPr>
          <a:xfrm>
            <a:off x="1516992" y="1815084"/>
            <a:ext cx="48963" cy="85420"/>
          </a:xfrm>
          <a:custGeom>
            <a:avLst/>
            <a:gdLst/>
            <a:ahLst/>
            <a:cxnLst/>
            <a:rect l="l" t="t" r="r" b="b"/>
            <a:pathLst>
              <a:path w="48963" h="85420">
                <a:moveTo>
                  <a:pt x="65" y="46535"/>
                </a:moveTo>
                <a:lnTo>
                  <a:pt x="1762" y="59677"/>
                </a:lnTo>
                <a:lnTo>
                  <a:pt x="5757" y="71033"/>
                </a:lnTo>
                <a:lnTo>
                  <a:pt x="10558" y="80634"/>
                </a:lnTo>
                <a:lnTo>
                  <a:pt x="16318" y="85420"/>
                </a:lnTo>
                <a:lnTo>
                  <a:pt x="16318" y="77754"/>
                </a:lnTo>
                <a:lnTo>
                  <a:pt x="14398" y="71993"/>
                </a:lnTo>
                <a:lnTo>
                  <a:pt x="14026" y="70654"/>
                </a:lnTo>
                <a:lnTo>
                  <a:pt x="11621" y="59101"/>
                </a:lnTo>
                <a:lnTo>
                  <a:pt x="10558" y="45110"/>
                </a:lnTo>
                <a:lnTo>
                  <a:pt x="10558" y="37429"/>
                </a:lnTo>
                <a:lnTo>
                  <a:pt x="11518" y="30708"/>
                </a:lnTo>
                <a:lnTo>
                  <a:pt x="12478" y="23987"/>
                </a:lnTo>
                <a:lnTo>
                  <a:pt x="13438" y="16306"/>
                </a:lnTo>
                <a:lnTo>
                  <a:pt x="15358" y="11506"/>
                </a:lnTo>
                <a:lnTo>
                  <a:pt x="17279" y="7680"/>
                </a:lnTo>
                <a:lnTo>
                  <a:pt x="19199" y="5745"/>
                </a:lnTo>
                <a:lnTo>
                  <a:pt x="22079" y="3840"/>
                </a:lnTo>
                <a:lnTo>
                  <a:pt x="26880" y="3840"/>
                </a:lnTo>
                <a:lnTo>
                  <a:pt x="28800" y="4785"/>
                </a:lnTo>
                <a:lnTo>
                  <a:pt x="29760" y="5745"/>
                </a:lnTo>
                <a:lnTo>
                  <a:pt x="31680" y="7680"/>
                </a:lnTo>
                <a:lnTo>
                  <a:pt x="33601" y="11506"/>
                </a:lnTo>
                <a:lnTo>
                  <a:pt x="34561" y="16306"/>
                </a:lnTo>
                <a:lnTo>
                  <a:pt x="36481" y="22067"/>
                </a:lnTo>
                <a:lnTo>
                  <a:pt x="37441" y="29748"/>
                </a:lnTo>
                <a:lnTo>
                  <a:pt x="37441" y="39349"/>
                </a:lnTo>
                <a:lnTo>
                  <a:pt x="37401" y="43722"/>
                </a:lnTo>
                <a:lnTo>
                  <a:pt x="36706" y="57610"/>
                </a:lnTo>
                <a:lnTo>
                  <a:pt x="35521" y="68153"/>
                </a:lnTo>
                <a:lnTo>
                  <a:pt x="33601" y="72953"/>
                </a:lnTo>
                <a:lnTo>
                  <a:pt x="32641" y="76794"/>
                </a:lnTo>
                <a:lnTo>
                  <a:pt x="29760" y="78714"/>
                </a:lnTo>
                <a:lnTo>
                  <a:pt x="27840" y="80634"/>
                </a:lnTo>
                <a:lnTo>
                  <a:pt x="25920" y="81594"/>
                </a:lnTo>
                <a:lnTo>
                  <a:pt x="23999" y="81594"/>
                </a:lnTo>
                <a:lnTo>
                  <a:pt x="23999" y="85420"/>
                </a:lnTo>
                <a:lnTo>
                  <a:pt x="27840" y="85420"/>
                </a:lnTo>
                <a:lnTo>
                  <a:pt x="31680" y="83515"/>
                </a:lnTo>
                <a:lnTo>
                  <a:pt x="35521" y="80634"/>
                </a:lnTo>
                <a:lnTo>
                  <a:pt x="39361" y="77754"/>
                </a:lnTo>
                <a:lnTo>
                  <a:pt x="42242" y="72953"/>
                </a:lnTo>
                <a:lnTo>
                  <a:pt x="45122" y="66233"/>
                </a:lnTo>
                <a:lnTo>
                  <a:pt x="47042" y="59512"/>
                </a:lnTo>
                <a:lnTo>
                  <a:pt x="48963" y="51831"/>
                </a:lnTo>
                <a:lnTo>
                  <a:pt x="48963" y="42230"/>
                </a:lnTo>
                <a:lnTo>
                  <a:pt x="48432" y="32619"/>
                </a:lnTo>
                <a:lnTo>
                  <a:pt x="45599" y="19779"/>
                </a:lnTo>
                <a:lnTo>
                  <a:pt x="40321" y="9585"/>
                </a:lnTo>
                <a:lnTo>
                  <a:pt x="35521" y="2865"/>
                </a:lnTo>
                <a:lnTo>
                  <a:pt x="29760" y="0"/>
                </a:lnTo>
                <a:lnTo>
                  <a:pt x="21119" y="0"/>
                </a:lnTo>
                <a:lnTo>
                  <a:pt x="17279" y="1904"/>
                </a:lnTo>
                <a:lnTo>
                  <a:pt x="14398" y="3840"/>
                </a:lnTo>
                <a:lnTo>
                  <a:pt x="9598" y="7680"/>
                </a:lnTo>
                <a:lnTo>
                  <a:pt x="6722" y="12466"/>
                </a:lnTo>
                <a:lnTo>
                  <a:pt x="3840" y="19187"/>
                </a:lnTo>
                <a:lnTo>
                  <a:pt x="958" y="25907"/>
                </a:lnTo>
                <a:lnTo>
                  <a:pt x="0" y="33588"/>
                </a:lnTo>
                <a:lnTo>
                  <a:pt x="0" y="43190"/>
                </a:lnTo>
                <a:lnTo>
                  <a:pt x="65" y="465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" name="object 252"/>
          <p:cNvSpPr/>
          <p:nvPr/>
        </p:nvSpPr>
        <p:spPr>
          <a:xfrm>
            <a:off x="1403716" y="1537639"/>
            <a:ext cx="43196" cy="84475"/>
          </a:xfrm>
          <a:custGeom>
            <a:avLst/>
            <a:gdLst/>
            <a:ahLst/>
            <a:cxnLst/>
            <a:rect l="l" t="t" r="r" b="b"/>
            <a:pathLst>
              <a:path w="43196" h="84475">
                <a:moveTo>
                  <a:pt x="39355" y="22082"/>
                </a:moveTo>
                <a:lnTo>
                  <a:pt x="39355" y="12481"/>
                </a:lnTo>
                <a:lnTo>
                  <a:pt x="38398" y="8641"/>
                </a:lnTo>
                <a:lnTo>
                  <a:pt x="35516" y="5760"/>
                </a:lnTo>
                <a:lnTo>
                  <a:pt x="32641" y="1920"/>
                </a:lnTo>
                <a:lnTo>
                  <a:pt x="27837" y="0"/>
                </a:lnTo>
                <a:lnTo>
                  <a:pt x="17276" y="0"/>
                </a:lnTo>
                <a:lnTo>
                  <a:pt x="12478" y="960"/>
                </a:lnTo>
                <a:lnTo>
                  <a:pt x="9596" y="3840"/>
                </a:lnTo>
                <a:lnTo>
                  <a:pt x="6720" y="6720"/>
                </a:lnTo>
                <a:lnTo>
                  <a:pt x="3840" y="11521"/>
                </a:lnTo>
                <a:lnTo>
                  <a:pt x="1917" y="17282"/>
                </a:lnTo>
                <a:lnTo>
                  <a:pt x="3840" y="18242"/>
                </a:lnTo>
                <a:lnTo>
                  <a:pt x="7679" y="11521"/>
                </a:lnTo>
                <a:lnTo>
                  <a:pt x="12478" y="7680"/>
                </a:lnTo>
                <a:lnTo>
                  <a:pt x="21116" y="7680"/>
                </a:lnTo>
                <a:lnTo>
                  <a:pt x="23996" y="8641"/>
                </a:lnTo>
                <a:lnTo>
                  <a:pt x="26878" y="11521"/>
                </a:lnTo>
                <a:lnTo>
                  <a:pt x="28795" y="14401"/>
                </a:lnTo>
                <a:lnTo>
                  <a:pt x="29760" y="17282"/>
                </a:lnTo>
                <a:lnTo>
                  <a:pt x="29760" y="27843"/>
                </a:lnTo>
                <a:lnTo>
                  <a:pt x="27837" y="30723"/>
                </a:lnTo>
                <a:lnTo>
                  <a:pt x="26878" y="32644"/>
                </a:lnTo>
                <a:lnTo>
                  <a:pt x="24955" y="35524"/>
                </a:lnTo>
                <a:lnTo>
                  <a:pt x="22081" y="37444"/>
                </a:lnTo>
                <a:lnTo>
                  <a:pt x="19199" y="39364"/>
                </a:lnTo>
                <a:lnTo>
                  <a:pt x="16317" y="40325"/>
                </a:lnTo>
                <a:lnTo>
                  <a:pt x="13437" y="40325"/>
                </a:lnTo>
                <a:lnTo>
                  <a:pt x="13437" y="42245"/>
                </a:lnTo>
                <a:lnTo>
                  <a:pt x="17276" y="42245"/>
                </a:lnTo>
                <a:lnTo>
                  <a:pt x="20157" y="43205"/>
                </a:lnTo>
                <a:lnTo>
                  <a:pt x="23038" y="44165"/>
                </a:lnTo>
                <a:lnTo>
                  <a:pt x="25920" y="46085"/>
                </a:lnTo>
                <a:lnTo>
                  <a:pt x="27837" y="47045"/>
                </a:lnTo>
                <a:lnTo>
                  <a:pt x="29760" y="48966"/>
                </a:lnTo>
                <a:lnTo>
                  <a:pt x="30717" y="49926"/>
                </a:lnTo>
                <a:lnTo>
                  <a:pt x="31676" y="51846"/>
                </a:lnTo>
                <a:lnTo>
                  <a:pt x="32641" y="53766"/>
                </a:lnTo>
                <a:lnTo>
                  <a:pt x="34558" y="56647"/>
                </a:lnTo>
                <a:lnTo>
                  <a:pt x="34558" y="67208"/>
                </a:lnTo>
                <a:lnTo>
                  <a:pt x="33599" y="71048"/>
                </a:lnTo>
                <a:lnTo>
                  <a:pt x="30717" y="74889"/>
                </a:lnTo>
                <a:lnTo>
                  <a:pt x="27837" y="77769"/>
                </a:lnTo>
                <a:lnTo>
                  <a:pt x="24955" y="79674"/>
                </a:lnTo>
                <a:lnTo>
                  <a:pt x="19199" y="79674"/>
                </a:lnTo>
                <a:lnTo>
                  <a:pt x="18240" y="78729"/>
                </a:lnTo>
                <a:lnTo>
                  <a:pt x="15358" y="78729"/>
                </a:lnTo>
                <a:lnTo>
                  <a:pt x="14400" y="77769"/>
                </a:lnTo>
                <a:lnTo>
                  <a:pt x="11519" y="76794"/>
                </a:lnTo>
                <a:lnTo>
                  <a:pt x="9596" y="74889"/>
                </a:lnTo>
                <a:lnTo>
                  <a:pt x="8638" y="73929"/>
                </a:lnTo>
                <a:lnTo>
                  <a:pt x="2881" y="73929"/>
                </a:lnTo>
                <a:lnTo>
                  <a:pt x="1917" y="74889"/>
                </a:lnTo>
                <a:lnTo>
                  <a:pt x="958" y="75834"/>
                </a:lnTo>
                <a:lnTo>
                  <a:pt x="0" y="76794"/>
                </a:lnTo>
                <a:lnTo>
                  <a:pt x="0" y="79674"/>
                </a:lnTo>
                <a:lnTo>
                  <a:pt x="958" y="80634"/>
                </a:lnTo>
                <a:lnTo>
                  <a:pt x="2881" y="82555"/>
                </a:lnTo>
                <a:lnTo>
                  <a:pt x="4799" y="83515"/>
                </a:lnTo>
                <a:lnTo>
                  <a:pt x="8638" y="84475"/>
                </a:lnTo>
                <a:lnTo>
                  <a:pt x="23996" y="84475"/>
                </a:lnTo>
                <a:lnTo>
                  <a:pt x="31676" y="80634"/>
                </a:lnTo>
                <a:lnTo>
                  <a:pt x="36481" y="73929"/>
                </a:lnTo>
                <a:lnTo>
                  <a:pt x="41279" y="69113"/>
                </a:lnTo>
                <a:lnTo>
                  <a:pt x="43196" y="63367"/>
                </a:lnTo>
                <a:lnTo>
                  <a:pt x="43196" y="50886"/>
                </a:lnTo>
                <a:lnTo>
                  <a:pt x="42237" y="47045"/>
                </a:lnTo>
                <a:lnTo>
                  <a:pt x="39355" y="43205"/>
                </a:lnTo>
                <a:lnTo>
                  <a:pt x="37440" y="39364"/>
                </a:lnTo>
                <a:lnTo>
                  <a:pt x="33599" y="36484"/>
                </a:lnTo>
                <a:lnTo>
                  <a:pt x="28795" y="34564"/>
                </a:lnTo>
                <a:lnTo>
                  <a:pt x="35516" y="27843"/>
                </a:lnTo>
                <a:lnTo>
                  <a:pt x="39355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" name="object 253"/>
          <p:cNvSpPr/>
          <p:nvPr/>
        </p:nvSpPr>
        <p:spPr>
          <a:xfrm>
            <a:off x="1474202" y="1607401"/>
            <a:ext cx="10148" cy="14714"/>
          </a:xfrm>
          <a:custGeom>
            <a:avLst/>
            <a:gdLst/>
            <a:ahLst/>
            <a:cxnLst/>
            <a:rect l="l" t="t" r="r" b="b"/>
            <a:pathLst>
              <a:path w="10148" h="14714">
                <a:moveTo>
                  <a:pt x="10148" y="10873"/>
                </a:moveTo>
                <a:lnTo>
                  <a:pt x="6309" y="10873"/>
                </a:lnTo>
                <a:lnTo>
                  <a:pt x="2469" y="8008"/>
                </a:lnTo>
                <a:lnTo>
                  <a:pt x="553" y="2247"/>
                </a:lnTo>
                <a:lnTo>
                  <a:pt x="0" y="0"/>
                </a:lnTo>
                <a:lnTo>
                  <a:pt x="2469" y="14714"/>
                </a:lnTo>
                <a:lnTo>
                  <a:pt x="10148" y="14714"/>
                </a:lnTo>
                <a:lnTo>
                  <a:pt x="10148" y="108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" name="object 254"/>
          <p:cNvSpPr/>
          <p:nvPr/>
        </p:nvSpPr>
        <p:spPr>
          <a:xfrm>
            <a:off x="1460354" y="1537639"/>
            <a:ext cx="48958" cy="84475"/>
          </a:xfrm>
          <a:custGeom>
            <a:avLst/>
            <a:gdLst/>
            <a:ahLst/>
            <a:cxnLst/>
            <a:rect l="l" t="t" r="r" b="b"/>
            <a:pathLst>
              <a:path w="48958" h="84475">
                <a:moveTo>
                  <a:pt x="105" y="46815"/>
                </a:moveTo>
                <a:lnTo>
                  <a:pt x="1854" y="60009"/>
                </a:lnTo>
                <a:lnTo>
                  <a:pt x="5757" y="71048"/>
                </a:lnTo>
                <a:lnTo>
                  <a:pt x="10561" y="79674"/>
                </a:lnTo>
                <a:lnTo>
                  <a:pt x="16317" y="84475"/>
                </a:lnTo>
                <a:lnTo>
                  <a:pt x="13847" y="69761"/>
                </a:lnTo>
                <a:lnTo>
                  <a:pt x="11559" y="58196"/>
                </a:lnTo>
                <a:lnTo>
                  <a:pt x="10561" y="44165"/>
                </a:lnTo>
                <a:lnTo>
                  <a:pt x="10561" y="37444"/>
                </a:lnTo>
                <a:lnTo>
                  <a:pt x="11519" y="29763"/>
                </a:lnTo>
                <a:lnTo>
                  <a:pt x="12478" y="23042"/>
                </a:lnTo>
                <a:lnTo>
                  <a:pt x="13437" y="15361"/>
                </a:lnTo>
                <a:lnTo>
                  <a:pt x="15358" y="10561"/>
                </a:lnTo>
                <a:lnTo>
                  <a:pt x="17276" y="7680"/>
                </a:lnTo>
                <a:lnTo>
                  <a:pt x="19199" y="4800"/>
                </a:lnTo>
                <a:lnTo>
                  <a:pt x="22081" y="3840"/>
                </a:lnTo>
                <a:lnTo>
                  <a:pt x="28802" y="3840"/>
                </a:lnTo>
                <a:lnTo>
                  <a:pt x="29760" y="5760"/>
                </a:lnTo>
                <a:lnTo>
                  <a:pt x="31676" y="7680"/>
                </a:lnTo>
                <a:lnTo>
                  <a:pt x="33599" y="10561"/>
                </a:lnTo>
                <a:lnTo>
                  <a:pt x="34558" y="15361"/>
                </a:lnTo>
                <a:lnTo>
                  <a:pt x="36481" y="22082"/>
                </a:lnTo>
                <a:lnTo>
                  <a:pt x="37440" y="29763"/>
                </a:lnTo>
                <a:lnTo>
                  <a:pt x="37440" y="38404"/>
                </a:lnTo>
                <a:lnTo>
                  <a:pt x="37379" y="43828"/>
                </a:lnTo>
                <a:lnTo>
                  <a:pt x="36672" y="57642"/>
                </a:lnTo>
                <a:lnTo>
                  <a:pt x="35516" y="68168"/>
                </a:lnTo>
                <a:lnTo>
                  <a:pt x="33599" y="72953"/>
                </a:lnTo>
                <a:lnTo>
                  <a:pt x="32641" y="75834"/>
                </a:lnTo>
                <a:lnTo>
                  <a:pt x="29760" y="77769"/>
                </a:lnTo>
                <a:lnTo>
                  <a:pt x="27837" y="79674"/>
                </a:lnTo>
                <a:lnTo>
                  <a:pt x="25920" y="80634"/>
                </a:lnTo>
                <a:lnTo>
                  <a:pt x="23996" y="80634"/>
                </a:lnTo>
                <a:lnTo>
                  <a:pt x="23996" y="84475"/>
                </a:lnTo>
                <a:lnTo>
                  <a:pt x="27837" y="84475"/>
                </a:lnTo>
                <a:lnTo>
                  <a:pt x="31676" y="82555"/>
                </a:lnTo>
                <a:lnTo>
                  <a:pt x="35516" y="79674"/>
                </a:lnTo>
                <a:lnTo>
                  <a:pt x="39357" y="76794"/>
                </a:lnTo>
                <a:lnTo>
                  <a:pt x="42237" y="72009"/>
                </a:lnTo>
                <a:lnTo>
                  <a:pt x="45119" y="65288"/>
                </a:lnTo>
                <a:lnTo>
                  <a:pt x="47036" y="58567"/>
                </a:lnTo>
                <a:lnTo>
                  <a:pt x="48958" y="50886"/>
                </a:lnTo>
                <a:lnTo>
                  <a:pt x="48958" y="41285"/>
                </a:lnTo>
                <a:lnTo>
                  <a:pt x="48514" y="32592"/>
                </a:lnTo>
                <a:lnTo>
                  <a:pt x="45709" y="19804"/>
                </a:lnTo>
                <a:lnTo>
                  <a:pt x="40320" y="9601"/>
                </a:lnTo>
                <a:lnTo>
                  <a:pt x="35516" y="2880"/>
                </a:lnTo>
                <a:lnTo>
                  <a:pt x="29760" y="0"/>
                </a:lnTo>
                <a:lnTo>
                  <a:pt x="21116" y="0"/>
                </a:lnTo>
                <a:lnTo>
                  <a:pt x="17276" y="960"/>
                </a:lnTo>
                <a:lnTo>
                  <a:pt x="14401" y="3840"/>
                </a:lnTo>
                <a:lnTo>
                  <a:pt x="9596" y="6720"/>
                </a:lnTo>
                <a:lnTo>
                  <a:pt x="6720" y="11521"/>
                </a:lnTo>
                <a:lnTo>
                  <a:pt x="3840" y="18242"/>
                </a:lnTo>
                <a:lnTo>
                  <a:pt x="958" y="24963"/>
                </a:lnTo>
                <a:lnTo>
                  <a:pt x="0" y="33604"/>
                </a:lnTo>
                <a:lnTo>
                  <a:pt x="0" y="42245"/>
                </a:lnTo>
                <a:lnTo>
                  <a:pt x="105" y="468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" name="object 255"/>
          <p:cNvSpPr/>
          <p:nvPr/>
        </p:nvSpPr>
        <p:spPr>
          <a:xfrm>
            <a:off x="1530838" y="1607401"/>
            <a:ext cx="10154" cy="14714"/>
          </a:xfrm>
          <a:custGeom>
            <a:avLst/>
            <a:gdLst/>
            <a:ahLst/>
            <a:cxnLst/>
            <a:rect l="l" t="t" r="r" b="b"/>
            <a:pathLst>
              <a:path w="10154" h="14714">
                <a:moveTo>
                  <a:pt x="10154" y="10873"/>
                </a:moveTo>
                <a:lnTo>
                  <a:pt x="6313" y="10873"/>
                </a:lnTo>
                <a:lnTo>
                  <a:pt x="2473" y="8008"/>
                </a:lnTo>
                <a:lnTo>
                  <a:pt x="553" y="2247"/>
                </a:lnTo>
                <a:lnTo>
                  <a:pt x="0" y="0"/>
                </a:lnTo>
                <a:lnTo>
                  <a:pt x="2473" y="14714"/>
                </a:lnTo>
                <a:lnTo>
                  <a:pt x="10154" y="14714"/>
                </a:lnTo>
                <a:lnTo>
                  <a:pt x="10154" y="108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" name="object 256"/>
          <p:cNvSpPr/>
          <p:nvPr/>
        </p:nvSpPr>
        <p:spPr>
          <a:xfrm>
            <a:off x="1516992" y="1537639"/>
            <a:ext cx="48963" cy="84475"/>
          </a:xfrm>
          <a:custGeom>
            <a:avLst/>
            <a:gdLst/>
            <a:ahLst/>
            <a:cxnLst/>
            <a:rect l="l" t="t" r="r" b="b"/>
            <a:pathLst>
              <a:path w="48963" h="84475">
                <a:moveTo>
                  <a:pt x="105" y="46815"/>
                </a:moveTo>
                <a:lnTo>
                  <a:pt x="1854" y="60009"/>
                </a:lnTo>
                <a:lnTo>
                  <a:pt x="5757" y="71048"/>
                </a:lnTo>
                <a:lnTo>
                  <a:pt x="10558" y="79674"/>
                </a:lnTo>
                <a:lnTo>
                  <a:pt x="16318" y="84475"/>
                </a:lnTo>
                <a:lnTo>
                  <a:pt x="13845" y="69761"/>
                </a:lnTo>
                <a:lnTo>
                  <a:pt x="11557" y="58196"/>
                </a:lnTo>
                <a:lnTo>
                  <a:pt x="10558" y="44165"/>
                </a:lnTo>
                <a:lnTo>
                  <a:pt x="10558" y="37444"/>
                </a:lnTo>
                <a:lnTo>
                  <a:pt x="11518" y="29763"/>
                </a:lnTo>
                <a:lnTo>
                  <a:pt x="12478" y="23042"/>
                </a:lnTo>
                <a:lnTo>
                  <a:pt x="13438" y="15361"/>
                </a:lnTo>
                <a:lnTo>
                  <a:pt x="15358" y="10561"/>
                </a:lnTo>
                <a:lnTo>
                  <a:pt x="17279" y="7680"/>
                </a:lnTo>
                <a:lnTo>
                  <a:pt x="19199" y="4800"/>
                </a:lnTo>
                <a:lnTo>
                  <a:pt x="22079" y="3840"/>
                </a:lnTo>
                <a:lnTo>
                  <a:pt x="28800" y="3840"/>
                </a:lnTo>
                <a:lnTo>
                  <a:pt x="29760" y="5760"/>
                </a:lnTo>
                <a:lnTo>
                  <a:pt x="31680" y="7680"/>
                </a:lnTo>
                <a:lnTo>
                  <a:pt x="33601" y="10561"/>
                </a:lnTo>
                <a:lnTo>
                  <a:pt x="34561" y="15361"/>
                </a:lnTo>
                <a:lnTo>
                  <a:pt x="36481" y="22082"/>
                </a:lnTo>
                <a:lnTo>
                  <a:pt x="37441" y="29763"/>
                </a:lnTo>
                <a:lnTo>
                  <a:pt x="37441" y="38404"/>
                </a:lnTo>
                <a:lnTo>
                  <a:pt x="37381" y="43827"/>
                </a:lnTo>
                <a:lnTo>
                  <a:pt x="36673" y="57642"/>
                </a:lnTo>
                <a:lnTo>
                  <a:pt x="35521" y="68168"/>
                </a:lnTo>
                <a:lnTo>
                  <a:pt x="33601" y="72953"/>
                </a:lnTo>
                <a:lnTo>
                  <a:pt x="32641" y="75834"/>
                </a:lnTo>
                <a:lnTo>
                  <a:pt x="29760" y="77769"/>
                </a:lnTo>
                <a:lnTo>
                  <a:pt x="27840" y="79674"/>
                </a:lnTo>
                <a:lnTo>
                  <a:pt x="25920" y="80634"/>
                </a:lnTo>
                <a:lnTo>
                  <a:pt x="23999" y="80634"/>
                </a:lnTo>
                <a:lnTo>
                  <a:pt x="23999" y="84475"/>
                </a:lnTo>
                <a:lnTo>
                  <a:pt x="27840" y="84475"/>
                </a:lnTo>
                <a:lnTo>
                  <a:pt x="31680" y="82555"/>
                </a:lnTo>
                <a:lnTo>
                  <a:pt x="35521" y="79674"/>
                </a:lnTo>
                <a:lnTo>
                  <a:pt x="39361" y="76794"/>
                </a:lnTo>
                <a:lnTo>
                  <a:pt x="42242" y="72009"/>
                </a:lnTo>
                <a:lnTo>
                  <a:pt x="45122" y="65288"/>
                </a:lnTo>
                <a:lnTo>
                  <a:pt x="47042" y="58567"/>
                </a:lnTo>
                <a:lnTo>
                  <a:pt x="48963" y="50886"/>
                </a:lnTo>
                <a:lnTo>
                  <a:pt x="48963" y="41285"/>
                </a:lnTo>
                <a:lnTo>
                  <a:pt x="48519" y="32591"/>
                </a:lnTo>
                <a:lnTo>
                  <a:pt x="45712" y="19804"/>
                </a:lnTo>
                <a:lnTo>
                  <a:pt x="40321" y="9601"/>
                </a:lnTo>
                <a:lnTo>
                  <a:pt x="35521" y="2880"/>
                </a:lnTo>
                <a:lnTo>
                  <a:pt x="29760" y="0"/>
                </a:lnTo>
                <a:lnTo>
                  <a:pt x="21119" y="0"/>
                </a:lnTo>
                <a:lnTo>
                  <a:pt x="17279" y="960"/>
                </a:lnTo>
                <a:lnTo>
                  <a:pt x="14398" y="3840"/>
                </a:lnTo>
                <a:lnTo>
                  <a:pt x="9598" y="6720"/>
                </a:lnTo>
                <a:lnTo>
                  <a:pt x="6722" y="11521"/>
                </a:lnTo>
                <a:lnTo>
                  <a:pt x="3840" y="18242"/>
                </a:lnTo>
                <a:lnTo>
                  <a:pt x="958" y="24963"/>
                </a:lnTo>
                <a:lnTo>
                  <a:pt x="0" y="33604"/>
                </a:lnTo>
                <a:lnTo>
                  <a:pt x="0" y="42245"/>
                </a:lnTo>
                <a:lnTo>
                  <a:pt x="105" y="468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" name="object 257"/>
          <p:cNvSpPr/>
          <p:nvPr/>
        </p:nvSpPr>
        <p:spPr>
          <a:xfrm>
            <a:off x="1646590" y="3522863"/>
            <a:ext cx="76794" cy="32644"/>
          </a:xfrm>
          <a:custGeom>
            <a:avLst/>
            <a:gdLst/>
            <a:ahLst/>
            <a:cxnLst/>
            <a:rect l="l" t="t" r="r" b="b"/>
            <a:pathLst>
              <a:path w="76794" h="32644">
                <a:moveTo>
                  <a:pt x="9601" y="23042"/>
                </a:moveTo>
                <a:lnTo>
                  <a:pt x="10561" y="23042"/>
                </a:lnTo>
                <a:lnTo>
                  <a:pt x="10561" y="22082"/>
                </a:lnTo>
                <a:lnTo>
                  <a:pt x="11521" y="21122"/>
                </a:lnTo>
                <a:lnTo>
                  <a:pt x="14401" y="21122"/>
                </a:lnTo>
                <a:lnTo>
                  <a:pt x="18242" y="20162"/>
                </a:lnTo>
                <a:lnTo>
                  <a:pt x="68153" y="20162"/>
                </a:lnTo>
                <a:lnTo>
                  <a:pt x="71033" y="21122"/>
                </a:lnTo>
                <a:lnTo>
                  <a:pt x="71993" y="21122"/>
                </a:lnTo>
                <a:lnTo>
                  <a:pt x="72953" y="22082"/>
                </a:lnTo>
                <a:lnTo>
                  <a:pt x="73913" y="22082"/>
                </a:lnTo>
                <a:lnTo>
                  <a:pt x="73913" y="23042"/>
                </a:lnTo>
                <a:lnTo>
                  <a:pt x="74874" y="24963"/>
                </a:lnTo>
                <a:lnTo>
                  <a:pt x="74874" y="30723"/>
                </a:lnTo>
                <a:lnTo>
                  <a:pt x="76794" y="30723"/>
                </a:lnTo>
                <a:lnTo>
                  <a:pt x="76794" y="0"/>
                </a:lnTo>
                <a:lnTo>
                  <a:pt x="74874" y="0"/>
                </a:lnTo>
                <a:lnTo>
                  <a:pt x="74874" y="6720"/>
                </a:lnTo>
                <a:lnTo>
                  <a:pt x="73913" y="7680"/>
                </a:lnTo>
                <a:lnTo>
                  <a:pt x="73913" y="8641"/>
                </a:lnTo>
                <a:lnTo>
                  <a:pt x="72953" y="9601"/>
                </a:lnTo>
                <a:lnTo>
                  <a:pt x="71993" y="9601"/>
                </a:lnTo>
                <a:lnTo>
                  <a:pt x="71033" y="10561"/>
                </a:lnTo>
                <a:lnTo>
                  <a:pt x="0" y="10561"/>
                </a:lnTo>
                <a:lnTo>
                  <a:pt x="0" y="12481"/>
                </a:lnTo>
                <a:lnTo>
                  <a:pt x="9601" y="32644"/>
                </a:lnTo>
                <a:lnTo>
                  <a:pt x="11521" y="31683"/>
                </a:lnTo>
                <a:lnTo>
                  <a:pt x="9601" y="28803"/>
                </a:lnTo>
                <a:lnTo>
                  <a:pt x="9601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" name="object 258"/>
          <p:cNvSpPr/>
          <p:nvPr/>
        </p:nvSpPr>
        <p:spPr>
          <a:xfrm>
            <a:off x="1648510" y="3451829"/>
            <a:ext cx="76794" cy="51831"/>
          </a:xfrm>
          <a:custGeom>
            <a:avLst/>
            <a:gdLst/>
            <a:ahLst/>
            <a:cxnLst/>
            <a:rect l="l" t="t" r="r" b="b"/>
            <a:pathLst>
              <a:path w="76794" h="51831">
                <a:moveTo>
                  <a:pt x="76794" y="26868"/>
                </a:moveTo>
                <a:lnTo>
                  <a:pt x="1920" y="0"/>
                </a:lnTo>
                <a:lnTo>
                  <a:pt x="0" y="0"/>
                </a:lnTo>
                <a:lnTo>
                  <a:pt x="0" y="44150"/>
                </a:lnTo>
                <a:lnTo>
                  <a:pt x="18242" y="51831"/>
                </a:lnTo>
                <a:lnTo>
                  <a:pt x="18242" y="49910"/>
                </a:lnTo>
                <a:lnTo>
                  <a:pt x="15361" y="47990"/>
                </a:lnTo>
                <a:lnTo>
                  <a:pt x="12481" y="45110"/>
                </a:lnTo>
                <a:lnTo>
                  <a:pt x="10561" y="41269"/>
                </a:lnTo>
                <a:lnTo>
                  <a:pt x="9601" y="39349"/>
                </a:lnTo>
                <a:lnTo>
                  <a:pt x="8641" y="36469"/>
                </a:lnTo>
                <a:lnTo>
                  <a:pt x="8641" y="9601"/>
                </a:lnTo>
                <a:lnTo>
                  <a:pt x="76794" y="33588"/>
                </a:lnTo>
                <a:lnTo>
                  <a:pt x="76794" y="26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" name="object 259"/>
          <p:cNvSpPr/>
          <p:nvPr/>
        </p:nvSpPr>
        <p:spPr>
          <a:xfrm>
            <a:off x="1646590" y="3388461"/>
            <a:ext cx="76794" cy="55686"/>
          </a:xfrm>
          <a:custGeom>
            <a:avLst/>
            <a:gdLst/>
            <a:ahLst/>
            <a:cxnLst/>
            <a:rect l="l" t="t" r="r" b="b"/>
            <a:pathLst>
              <a:path w="76794" h="55686">
                <a:moveTo>
                  <a:pt x="49926" y="55686"/>
                </a:moveTo>
                <a:lnTo>
                  <a:pt x="57591" y="55686"/>
                </a:lnTo>
                <a:lnTo>
                  <a:pt x="57591" y="21122"/>
                </a:lnTo>
                <a:lnTo>
                  <a:pt x="76794" y="21122"/>
                </a:lnTo>
                <a:lnTo>
                  <a:pt x="76794" y="11521"/>
                </a:lnTo>
                <a:lnTo>
                  <a:pt x="57591" y="11521"/>
                </a:lnTo>
                <a:lnTo>
                  <a:pt x="57591" y="0"/>
                </a:lnTo>
                <a:lnTo>
                  <a:pt x="48950" y="0"/>
                </a:lnTo>
                <a:lnTo>
                  <a:pt x="48950" y="11521"/>
                </a:lnTo>
                <a:lnTo>
                  <a:pt x="0" y="11521"/>
                </a:lnTo>
                <a:lnTo>
                  <a:pt x="0" y="18242"/>
                </a:lnTo>
                <a:lnTo>
                  <a:pt x="49926" y="55686"/>
                </a:lnTo>
                <a:lnTo>
                  <a:pt x="12481" y="21122"/>
                </a:lnTo>
                <a:lnTo>
                  <a:pt x="48950" y="21122"/>
                </a:lnTo>
                <a:lnTo>
                  <a:pt x="48950" y="49926"/>
                </a:lnTo>
                <a:lnTo>
                  <a:pt x="12481" y="21122"/>
                </a:lnTo>
                <a:lnTo>
                  <a:pt x="49926" y="556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" name="object 260"/>
          <p:cNvSpPr/>
          <p:nvPr/>
        </p:nvSpPr>
        <p:spPr>
          <a:xfrm>
            <a:off x="1648510" y="3330869"/>
            <a:ext cx="76794" cy="48005"/>
          </a:xfrm>
          <a:custGeom>
            <a:avLst/>
            <a:gdLst/>
            <a:ahLst/>
            <a:cxnLst/>
            <a:rect l="l" t="t" r="r" b="b"/>
            <a:pathLst>
              <a:path w="76794" h="48005">
                <a:moveTo>
                  <a:pt x="68153" y="36484"/>
                </a:moveTo>
                <a:lnTo>
                  <a:pt x="66233" y="38389"/>
                </a:lnTo>
                <a:lnTo>
                  <a:pt x="66233" y="39364"/>
                </a:lnTo>
                <a:lnTo>
                  <a:pt x="65272" y="40325"/>
                </a:lnTo>
                <a:lnTo>
                  <a:pt x="65272" y="45110"/>
                </a:lnTo>
                <a:lnTo>
                  <a:pt x="66233" y="46070"/>
                </a:lnTo>
                <a:lnTo>
                  <a:pt x="67193" y="47045"/>
                </a:lnTo>
                <a:lnTo>
                  <a:pt x="68153" y="48005"/>
                </a:lnTo>
                <a:lnTo>
                  <a:pt x="71033" y="48005"/>
                </a:lnTo>
                <a:lnTo>
                  <a:pt x="72953" y="47045"/>
                </a:lnTo>
                <a:lnTo>
                  <a:pt x="73913" y="44165"/>
                </a:lnTo>
                <a:lnTo>
                  <a:pt x="75834" y="42230"/>
                </a:lnTo>
                <a:lnTo>
                  <a:pt x="76794" y="38389"/>
                </a:lnTo>
                <a:lnTo>
                  <a:pt x="76794" y="28803"/>
                </a:lnTo>
                <a:lnTo>
                  <a:pt x="75834" y="24002"/>
                </a:lnTo>
                <a:lnTo>
                  <a:pt x="73913" y="19202"/>
                </a:lnTo>
                <a:lnTo>
                  <a:pt x="71993" y="16322"/>
                </a:lnTo>
                <a:lnTo>
                  <a:pt x="70073" y="13441"/>
                </a:lnTo>
                <a:lnTo>
                  <a:pt x="68153" y="10561"/>
                </a:lnTo>
                <a:lnTo>
                  <a:pt x="65272" y="7680"/>
                </a:lnTo>
                <a:lnTo>
                  <a:pt x="62392" y="5760"/>
                </a:lnTo>
                <a:lnTo>
                  <a:pt x="59512" y="3840"/>
                </a:lnTo>
                <a:lnTo>
                  <a:pt x="55671" y="1920"/>
                </a:lnTo>
                <a:lnTo>
                  <a:pt x="51831" y="960"/>
                </a:lnTo>
                <a:lnTo>
                  <a:pt x="41285" y="960"/>
                </a:lnTo>
                <a:lnTo>
                  <a:pt x="35509" y="3840"/>
                </a:lnTo>
                <a:lnTo>
                  <a:pt x="30723" y="9601"/>
                </a:lnTo>
                <a:lnTo>
                  <a:pt x="29437" y="10966"/>
                </a:lnTo>
                <a:lnTo>
                  <a:pt x="23081" y="21252"/>
                </a:lnTo>
                <a:lnTo>
                  <a:pt x="19202" y="34564"/>
                </a:lnTo>
                <a:lnTo>
                  <a:pt x="9601" y="29763"/>
                </a:lnTo>
                <a:lnTo>
                  <a:pt x="9601" y="4800"/>
                </a:lnTo>
                <a:lnTo>
                  <a:pt x="0" y="0"/>
                </a:lnTo>
                <a:lnTo>
                  <a:pt x="0" y="29763"/>
                </a:lnTo>
                <a:lnTo>
                  <a:pt x="28788" y="45110"/>
                </a:lnTo>
                <a:lnTo>
                  <a:pt x="29763" y="37444"/>
                </a:lnTo>
                <a:lnTo>
                  <a:pt x="30723" y="31683"/>
                </a:lnTo>
                <a:lnTo>
                  <a:pt x="31668" y="26883"/>
                </a:lnTo>
                <a:lnTo>
                  <a:pt x="34564" y="21122"/>
                </a:lnTo>
                <a:lnTo>
                  <a:pt x="37444" y="17282"/>
                </a:lnTo>
                <a:lnTo>
                  <a:pt x="41285" y="14401"/>
                </a:lnTo>
                <a:lnTo>
                  <a:pt x="45110" y="10561"/>
                </a:lnTo>
                <a:lnTo>
                  <a:pt x="48950" y="9601"/>
                </a:lnTo>
                <a:lnTo>
                  <a:pt x="58552" y="9601"/>
                </a:lnTo>
                <a:lnTo>
                  <a:pt x="62392" y="11521"/>
                </a:lnTo>
                <a:lnTo>
                  <a:pt x="66233" y="14401"/>
                </a:lnTo>
                <a:lnTo>
                  <a:pt x="69113" y="18242"/>
                </a:lnTo>
                <a:lnTo>
                  <a:pt x="71033" y="22082"/>
                </a:lnTo>
                <a:lnTo>
                  <a:pt x="71033" y="29763"/>
                </a:lnTo>
                <a:lnTo>
                  <a:pt x="70073" y="33604"/>
                </a:lnTo>
                <a:lnTo>
                  <a:pt x="68153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" name="object 261"/>
          <p:cNvSpPr/>
          <p:nvPr/>
        </p:nvSpPr>
        <p:spPr>
          <a:xfrm>
            <a:off x="1802099" y="3522863"/>
            <a:ext cx="76809" cy="32644"/>
          </a:xfrm>
          <a:custGeom>
            <a:avLst/>
            <a:gdLst/>
            <a:ahLst/>
            <a:cxnLst/>
            <a:rect l="l" t="t" r="r" b="b"/>
            <a:pathLst>
              <a:path w="76809" h="32644">
                <a:moveTo>
                  <a:pt x="17282" y="20162"/>
                </a:moveTo>
                <a:lnTo>
                  <a:pt x="68168" y="20162"/>
                </a:lnTo>
                <a:lnTo>
                  <a:pt x="71033" y="21122"/>
                </a:lnTo>
                <a:lnTo>
                  <a:pt x="72009" y="21122"/>
                </a:lnTo>
                <a:lnTo>
                  <a:pt x="72969" y="22082"/>
                </a:lnTo>
                <a:lnTo>
                  <a:pt x="73914" y="23042"/>
                </a:lnTo>
                <a:lnTo>
                  <a:pt x="74874" y="24963"/>
                </a:lnTo>
                <a:lnTo>
                  <a:pt x="74874" y="30723"/>
                </a:lnTo>
                <a:lnTo>
                  <a:pt x="76809" y="30723"/>
                </a:lnTo>
                <a:lnTo>
                  <a:pt x="76809" y="0"/>
                </a:lnTo>
                <a:lnTo>
                  <a:pt x="74874" y="0"/>
                </a:lnTo>
                <a:lnTo>
                  <a:pt x="74874" y="6720"/>
                </a:lnTo>
                <a:lnTo>
                  <a:pt x="73914" y="7680"/>
                </a:lnTo>
                <a:lnTo>
                  <a:pt x="72969" y="8641"/>
                </a:lnTo>
                <a:lnTo>
                  <a:pt x="72969" y="9601"/>
                </a:lnTo>
                <a:lnTo>
                  <a:pt x="71033" y="9601"/>
                </a:lnTo>
                <a:lnTo>
                  <a:pt x="70073" y="10561"/>
                </a:lnTo>
                <a:lnTo>
                  <a:pt x="0" y="10561"/>
                </a:lnTo>
                <a:lnTo>
                  <a:pt x="0" y="12481"/>
                </a:lnTo>
                <a:lnTo>
                  <a:pt x="9601" y="32644"/>
                </a:lnTo>
                <a:lnTo>
                  <a:pt x="10561" y="31683"/>
                </a:lnTo>
                <a:lnTo>
                  <a:pt x="9601" y="28803"/>
                </a:lnTo>
                <a:lnTo>
                  <a:pt x="9601" y="23042"/>
                </a:lnTo>
                <a:lnTo>
                  <a:pt x="10561" y="22082"/>
                </a:lnTo>
                <a:lnTo>
                  <a:pt x="11521" y="21122"/>
                </a:lnTo>
                <a:lnTo>
                  <a:pt x="14401" y="21122"/>
                </a:lnTo>
                <a:lnTo>
                  <a:pt x="17282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" name="object 262"/>
          <p:cNvSpPr/>
          <p:nvPr/>
        </p:nvSpPr>
        <p:spPr>
          <a:xfrm>
            <a:off x="1804019" y="3451829"/>
            <a:ext cx="76809" cy="51831"/>
          </a:xfrm>
          <a:custGeom>
            <a:avLst/>
            <a:gdLst/>
            <a:ahLst/>
            <a:cxnLst/>
            <a:rect l="l" t="t" r="r" b="b"/>
            <a:pathLst>
              <a:path w="76809" h="51831">
                <a:moveTo>
                  <a:pt x="8641" y="36469"/>
                </a:moveTo>
                <a:lnTo>
                  <a:pt x="8641" y="9601"/>
                </a:lnTo>
                <a:lnTo>
                  <a:pt x="76809" y="33588"/>
                </a:lnTo>
                <a:lnTo>
                  <a:pt x="76809" y="26868"/>
                </a:lnTo>
                <a:lnTo>
                  <a:pt x="1920" y="0"/>
                </a:lnTo>
                <a:lnTo>
                  <a:pt x="0" y="0"/>
                </a:lnTo>
                <a:lnTo>
                  <a:pt x="0" y="44150"/>
                </a:lnTo>
                <a:lnTo>
                  <a:pt x="17282" y="51831"/>
                </a:lnTo>
                <a:lnTo>
                  <a:pt x="18242" y="49910"/>
                </a:lnTo>
                <a:lnTo>
                  <a:pt x="14401" y="47990"/>
                </a:lnTo>
                <a:lnTo>
                  <a:pt x="12481" y="45110"/>
                </a:lnTo>
                <a:lnTo>
                  <a:pt x="10561" y="41269"/>
                </a:lnTo>
                <a:lnTo>
                  <a:pt x="9601" y="39349"/>
                </a:lnTo>
                <a:lnTo>
                  <a:pt x="8641" y="36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" name="object 263"/>
          <p:cNvSpPr/>
          <p:nvPr/>
        </p:nvSpPr>
        <p:spPr>
          <a:xfrm>
            <a:off x="1802099" y="3389436"/>
            <a:ext cx="77754" cy="51831"/>
          </a:xfrm>
          <a:custGeom>
            <a:avLst/>
            <a:gdLst/>
            <a:ahLst/>
            <a:cxnLst/>
            <a:rect l="l" t="t" r="r" b="b"/>
            <a:pathLst>
              <a:path w="77754" h="51831">
                <a:moveTo>
                  <a:pt x="0" y="4785"/>
                </a:moveTo>
                <a:lnTo>
                  <a:pt x="0" y="9585"/>
                </a:lnTo>
                <a:lnTo>
                  <a:pt x="960" y="14386"/>
                </a:lnTo>
                <a:lnTo>
                  <a:pt x="2880" y="19187"/>
                </a:lnTo>
                <a:lnTo>
                  <a:pt x="4800" y="23987"/>
                </a:lnTo>
                <a:lnTo>
                  <a:pt x="7680" y="28788"/>
                </a:lnTo>
                <a:lnTo>
                  <a:pt x="12481" y="34549"/>
                </a:lnTo>
                <a:lnTo>
                  <a:pt x="17282" y="40309"/>
                </a:lnTo>
                <a:lnTo>
                  <a:pt x="22082" y="44150"/>
                </a:lnTo>
                <a:lnTo>
                  <a:pt x="27843" y="47030"/>
                </a:lnTo>
                <a:lnTo>
                  <a:pt x="34564" y="49910"/>
                </a:lnTo>
                <a:lnTo>
                  <a:pt x="40325" y="51831"/>
                </a:lnTo>
                <a:lnTo>
                  <a:pt x="37444" y="35509"/>
                </a:lnTo>
                <a:lnTo>
                  <a:pt x="35524" y="32628"/>
                </a:lnTo>
                <a:lnTo>
                  <a:pt x="35524" y="31668"/>
                </a:lnTo>
                <a:lnTo>
                  <a:pt x="34564" y="29748"/>
                </a:lnTo>
                <a:lnTo>
                  <a:pt x="34564" y="21107"/>
                </a:lnTo>
                <a:lnTo>
                  <a:pt x="36484" y="17266"/>
                </a:lnTo>
                <a:lnTo>
                  <a:pt x="41285" y="14386"/>
                </a:lnTo>
                <a:lnTo>
                  <a:pt x="46085" y="11506"/>
                </a:lnTo>
                <a:lnTo>
                  <a:pt x="50886" y="10546"/>
                </a:lnTo>
                <a:lnTo>
                  <a:pt x="63352" y="10546"/>
                </a:lnTo>
                <a:lnTo>
                  <a:pt x="67193" y="12466"/>
                </a:lnTo>
                <a:lnTo>
                  <a:pt x="71033" y="14386"/>
                </a:lnTo>
                <a:lnTo>
                  <a:pt x="73914" y="17266"/>
                </a:lnTo>
                <a:lnTo>
                  <a:pt x="74874" y="20147"/>
                </a:lnTo>
                <a:lnTo>
                  <a:pt x="74874" y="26868"/>
                </a:lnTo>
                <a:lnTo>
                  <a:pt x="73914" y="29748"/>
                </a:lnTo>
                <a:lnTo>
                  <a:pt x="72969" y="31668"/>
                </a:lnTo>
                <a:lnTo>
                  <a:pt x="72969" y="40309"/>
                </a:lnTo>
                <a:lnTo>
                  <a:pt x="76809" y="36469"/>
                </a:lnTo>
                <a:lnTo>
                  <a:pt x="77754" y="31668"/>
                </a:lnTo>
                <a:lnTo>
                  <a:pt x="77754" y="17266"/>
                </a:lnTo>
                <a:lnTo>
                  <a:pt x="74874" y="11506"/>
                </a:lnTo>
                <a:lnTo>
                  <a:pt x="69128" y="5745"/>
                </a:lnTo>
                <a:lnTo>
                  <a:pt x="63352" y="1904"/>
                </a:lnTo>
                <a:lnTo>
                  <a:pt x="57607" y="0"/>
                </a:lnTo>
                <a:lnTo>
                  <a:pt x="45125" y="0"/>
                </a:lnTo>
                <a:lnTo>
                  <a:pt x="39364" y="1904"/>
                </a:lnTo>
                <a:lnTo>
                  <a:pt x="35524" y="5745"/>
                </a:lnTo>
                <a:lnTo>
                  <a:pt x="31683" y="10546"/>
                </a:lnTo>
                <a:lnTo>
                  <a:pt x="29763" y="15346"/>
                </a:lnTo>
                <a:lnTo>
                  <a:pt x="29763" y="26868"/>
                </a:lnTo>
                <a:lnTo>
                  <a:pt x="31683" y="32628"/>
                </a:lnTo>
                <a:lnTo>
                  <a:pt x="34564" y="38389"/>
                </a:lnTo>
                <a:lnTo>
                  <a:pt x="29763" y="36469"/>
                </a:lnTo>
                <a:lnTo>
                  <a:pt x="25923" y="34549"/>
                </a:lnTo>
                <a:lnTo>
                  <a:pt x="22082" y="32628"/>
                </a:lnTo>
                <a:lnTo>
                  <a:pt x="18242" y="30708"/>
                </a:lnTo>
                <a:lnTo>
                  <a:pt x="14401" y="27828"/>
                </a:lnTo>
                <a:lnTo>
                  <a:pt x="11521" y="24947"/>
                </a:lnTo>
                <a:lnTo>
                  <a:pt x="8641" y="21107"/>
                </a:lnTo>
                <a:lnTo>
                  <a:pt x="6720" y="18227"/>
                </a:lnTo>
                <a:lnTo>
                  <a:pt x="4800" y="14386"/>
                </a:lnTo>
                <a:lnTo>
                  <a:pt x="3840" y="11506"/>
                </a:lnTo>
                <a:lnTo>
                  <a:pt x="2880" y="6705"/>
                </a:lnTo>
                <a:lnTo>
                  <a:pt x="1920" y="1904"/>
                </a:lnTo>
                <a:lnTo>
                  <a:pt x="0" y="1904"/>
                </a:lnTo>
                <a:lnTo>
                  <a:pt x="0" y="47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4" name="object 264"/>
          <p:cNvSpPr/>
          <p:nvPr/>
        </p:nvSpPr>
        <p:spPr>
          <a:xfrm>
            <a:off x="1839544" y="3421105"/>
            <a:ext cx="35524" cy="20162"/>
          </a:xfrm>
          <a:custGeom>
            <a:avLst/>
            <a:gdLst/>
            <a:ahLst/>
            <a:cxnLst/>
            <a:rect l="l" t="t" r="r" b="b"/>
            <a:pathLst>
              <a:path w="35524" h="20162">
                <a:moveTo>
                  <a:pt x="35524" y="0"/>
                </a:moveTo>
                <a:lnTo>
                  <a:pt x="32628" y="2880"/>
                </a:lnTo>
                <a:lnTo>
                  <a:pt x="29748" y="4800"/>
                </a:lnTo>
                <a:lnTo>
                  <a:pt x="24963" y="6720"/>
                </a:lnTo>
                <a:lnTo>
                  <a:pt x="21122" y="7680"/>
                </a:lnTo>
                <a:lnTo>
                  <a:pt x="17282" y="8641"/>
                </a:lnTo>
                <a:lnTo>
                  <a:pt x="10561" y="8641"/>
                </a:lnTo>
                <a:lnTo>
                  <a:pt x="6720" y="7680"/>
                </a:lnTo>
                <a:lnTo>
                  <a:pt x="1920" y="7680"/>
                </a:lnTo>
                <a:lnTo>
                  <a:pt x="0" y="3840"/>
                </a:lnTo>
                <a:lnTo>
                  <a:pt x="2880" y="20162"/>
                </a:lnTo>
                <a:lnTo>
                  <a:pt x="9601" y="20162"/>
                </a:lnTo>
                <a:lnTo>
                  <a:pt x="12853" y="20036"/>
                </a:lnTo>
                <a:lnTo>
                  <a:pt x="25343" y="16647"/>
                </a:lnTo>
                <a:lnTo>
                  <a:pt x="35524" y="8641"/>
                </a:lnTo>
                <a:lnTo>
                  <a:pt x="35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5" name="object 265"/>
          <p:cNvSpPr/>
          <p:nvPr/>
        </p:nvSpPr>
        <p:spPr>
          <a:xfrm>
            <a:off x="1804019" y="3330869"/>
            <a:ext cx="75834" cy="48005"/>
          </a:xfrm>
          <a:custGeom>
            <a:avLst/>
            <a:gdLst/>
            <a:ahLst/>
            <a:cxnLst/>
            <a:rect l="l" t="t" r="r" b="b"/>
            <a:pathLst>
              <a:path w="75834" h="48005">
                <a:moveTo>
                  <a:pt x="66248" y="46070"/>
                </a:moveTo>
                <a:lnTo>
                  <a:pt x="67208" y="47045"/>
                </a:lnTo>
                <a:lnTo>
                  <a:pt x="68153" y="48005"/>
                </a:lnTo>
                <a:lnTo>
                  <a:pt x="71048" y="48005"/>
                </a:lnTo>
                <a:lnTo>
                  <a:pt x="71993" y="47045"/>
                </a:lnTo>
                <a:lnTo>
                  <a:pt x="73929" y="44165"/>
                </a:lnTo>
                <a:lnTo>
                  <a:pt x="75834" y="42230"/>
                </a:lnTo>
                <a:lnTo>
                  <a:pt x="75834" y="28803"/>
                </a:lnTo>
                <a:lnTo>
                  <a:pt x="74889" y="24002"/>
                </a:lnTo>
                <a:lnTo>
                  <a:pt x="72953" y="19202"/>
                </a:lnTo>
                <a:lnTo>
                  <a:pt x="71993" y="16322"/>
                </a:lnTo>
                <a:lnTo>
                  <a:pt x="70088" y="13441"/>
                </a:lnTo>
                <a:lnTo>
                  <a:pt x="67208" y="10561"/>
                </a:lnTo>
                <a:lnTo>
                  <a:pt x="65272" y="7680"/>
                </a:lnTo>
                <a:lnTo>
                  <a:pt x="62407" y="5760"/>
                </a:lnTo>
                <a:lnTo>
                  <a:pt x="58567" y="3840"/>
                </a:lnTo>
                <a:lnTo>
                  <a:pt x="55686" y="1920"/>
                </a:lnTo>
                <a:lnTo>
                  <a:pt x="51846" y="960"/>
                </a:lnTo>
                <a:lnTo>
                  <a:pt x="41285" y="960"/>
                </a:lnTo>
                <a:lnTo>
                  <a:pt x="35524" y="3840"/>
                </a:lnTo>
                <a:lnTo>
                  <a:pt x="30723" y="9601"/>
                </a:lnTo>
                <a:lnTo>
                  <a:pt x="29253" y="10966"/>
                </a:lnTo>
                <a:lnTo>
                  <a:pt x="22761" y="21252"/>
                </a:lnTo>
                <a:lnTo>
                  <a:pt x="19202" y="34564"/>
                </a:lnTo>
                <a:lnTo>
                  <a:pt x="9601" y="29763"/>
                </a:lnTo>
                <a:lnTo>
                  <a:pt x="9601" y="4800"/>
                </a:lnTo>
                <a:lnTo>
                  <a:pt x="0" y="0"/>
                </a:lnTo>
                <a:lnTo>
                  <a:pt x="0" y="29763"/>
                </a:lnTo>
                <a:lnTo>
                  <a:pt x="28803" y="45110"/>
                </a:lnTo>
                <a:lnTo>
                  <a:pt x="29763" y="37444"/>
                </a:lnTo>
                <a:lnTo>
                  <a:pt x="30723" y="31683"/>
                </a:lnTo>
                <a:lnTo>
                  <a:pt x="31683" y="26883"/>
                </a:lnTo>
                <a:lnTo>
                  <a:pt x="34564" y="21122"/>
                </a:lnTo>
                <a:lnTo>
                  <a:pt x="37444" y="17282"/>
                </a:lnTo>
                <a:lnTo>
                  <a:pt x="41285" y="14401"/>
                </a:lnTo>
                <a:lnTo>
                  <a:pt x="45125" y="10561"/>
                </a:lnTo>
                <a:lnTo>
                  <a:pt x="48966" y="9601"/>
                </a:lnTo>
                <a:lnTo>
                  <a:pt x="58567" y="9601"/>
                </a:lnTo>
                <a:lnTo>
                  <a:pt x="62407" y="11521"/>
                </a:lnTo>
                <a:lnTo>
                  <a:pt x="65272" y="14401"/>
                </a:lnTo>
                <a:lnTo>
                  <a:pt x="69113" y="18242"/>
                </a:lnTo>
                <a:lnTo>
                  <a:pt x="71048" y="22082"/>
                </a:lnTo>
                <a:lnTo>
                  <a:pt x="71048" y="29763"/>
                </a:lnTo>
                <a:lnTo>
                  <a:pt x="69113" y="33604"/>
                </a:lnTo>
                <a:lnTo>
                  <a:pt x="68153" y="36484"/>
                </a:lnTo>
                <a:lnTo>
                  <a:pt x="66248" y="38389"/>
                </a:lnTo>
                <a:lnTo>
                  <a:pt x="65272" y="39364"/>
                </a:lnTo>
                <a:lnTo>
                  <a:pt x="65272" y="45110"/>
                </a:lnTo>
                <a:lnTo>
                  <a:pt x="66248" y="46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6" name="object 266"/>
          <p:cNvSpPr/>
          <p:nvPr/>
        </p:nvSpPr>
        <p:spPr>
          <a:xfrm>
            <a:off x="1957623" y="3522863"/>
            <a:ext cx="75834" cy="32644"/>
          </a:xfrm>
          <a:custGeom>
            <a:avLst/>
            <a:gdLst/>
            <a:ahLst/>
            <a:cxnLst/>
            <a:rect l="l" t="t" r="r" b="b"/>
            <a:pathLst>
              <a:path w="75834" h="32644">
                <a:moveTo>
                  <a:pt x="8641" y="23042"/>
                </a:moveTo>
                <a:lnTo>
                  <a:pt x="9585" y="23042"/>
                </a:lnTo>
                <a:lnTo>
                  <a:pt x="9585" y="22082"/>
                </a:lnTo>
                <a:lnTo>
                  <a:pt x="10561" y="21122"/>
                </a:lnTo>
                <a:lnTo>
                  <a:pt x="13426" y="21122"/>
                </a:lnTo>
                <a:lnTo>
                  <a:pt x="17266" y="20162"/>
                </a:lnTo>
                <a:lnTo>
                  <a:pt x="67193" y="20162"/>
                </a:lnTo>
                <a:lnTo>
                  <a:pt x="70073" y="21122"/>
                </a:lnTo>
                <a:lnTo>
                  <a:pt x="71033" y="21122"/>
                </a:lnTo>
                <a:lnTo>
                  <a:pt x="71993" y="22082"/>
                </a:lnTo>
                <a:lnTo>
                  <a:pt x="72953" y="22082"/>
                </a:lnTo>
                <a:lnTo>
                  <a:pt x="72953" y="23042"/>
                </a:lnTo>
                <a:lnTo>
                  <a:pt x="73913" y="24963"/>
                </a:lnTo>
                <a:lnTo>
                  <a:pt x="73913" y="30723"/>
                </a:lnTo>
                <a:lnTo>
                  <a:pt x="75834" y="30723"/>
                </a:lnTo>
                <a:lnTo>
                  <a:pt x="75834" y="0"/>
                </a:lnTo>
                <a:lnTo>
                  <a:pt x="73913" y="0"/>
                </a:lnTo>
                <a:lnTo>
                  <a:pt x="73913" y="6720"/>
                </a:lnTo>
                <a:lnTo>
                  <a:pt x="72953" y="7680"/>
                </a:lnTo>
                <a:lnTo>
                  <a:pt x="72953" y="8641"/>
                </a:lnTo>
                <a:lnTo>
                  <a:pt x="71993" y="9601"/>
                </a:lnTo>
                <a:lnTo>
                  <a:pt x="71033" y="9601"/>
                </a:lnTo>
                <a:lnTo>
                  <a:pt x="70073" y="10561"/>
                </a:lnTo>
                <a:lnTo>
                  <a:pt x="0" y="10561"/>
                </a:lnTo>
                <a:lnTo>
                  <a:pt x="0" y="12481"/>
                </a:lnTo>
                <a:lnTo>
                  <a:pt x="8641" y="32644"/>
                </a:lnTo>
                <a:lnTo>
                  <a:pt x="10561" y="31683"/>
                </a:lnTo>
                <a:lnTo>
                  <a:pt x="8641" y="28803"/>
                </a:lnTo>
                <a:lnTo>
                  <a:pt x="8641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7" name="object 267"/>
          <p:cNvSpPr/>
          <p:nvPr/>
        </p:nvSpPr>
        <p:spPr>
          <a:xfrm>
            <a:off x="1958583" y="3451829"/>
            <a:ext cx="76794" cy="51831"/>
          </a:xfrm>
          <a:custGeom>
            <a:avLst/>
            <a:gdLst/>
            <a:ahLst/>
            <a:cxnLst/>
            <a:rect l="l" t="t" r="r" b="b"/>
            <a:pathLst>
              <a:path w="76794" h="51831">
                <a:moveTo>
                  <a:pt x="1920" y="0"/>
                </a:moveTo>
                <a:lnTo>
                  <a:pt x="0" y="0"/>
                </a:lnTo>
                <a:lnTo>
                  <a:pt x="0" y="44150"/>
                </a:lnTo>
                <a:lnTo>
                  <a:pt x="18242" y="51831"/>
                </a:lnTo>
                <a:lnTo>
                  <a:pt x="18242" y="49910"/>
                </a:lnTo>
                <a:lnTo>
                  <a:pt x="15346" y="47990"/>
                </a:lnTo>
                <a:lnTo>
                  <a:pt x="12466" y="45110"/>
                </a:lnTo>
                <a:lnTo>
                  <a:pt x="10561" y="41269"/>
                </a:lnTo>
                <a:lnTo>
                  <a:pt x="9601" y="39349"/>
                </a:lnTo>
                <a:lnTo>
                  <a:pt x="9601" y="9601"/>
                </a:lnTo>
                <a:lnTo>
                  <a:pt x="76794" y="33588"/>
                </a:lnTo>
                <a:lnTo>
                  <a:pt x="76794" y="26868"/>
                </a:lnTo>
                <a:lnTo>
                  <a:pt x="19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8" name="object 268"/>
          <p:cNvSpPr/>
          <p:nvPr/>
        </p:nvSpPr>
        <p:spPr>
          <a:xfrm>
            <a:off x="1960504" y="3393262"/>
            <a:ext cx="8641" cy="18242"/>
          </a:xfrm>
          <a:custGeom>
            <a:avLst/>
            <a:gdLst/>
            <a:ahLst/>
            <a:cxnLst/>
            <a:rect l="l" t="t" r="r" b="b"/>
            <a:pathLst>
              <a:path w="8641" h="18242">
                <a:moveTo>
                  <a:pt x="0" y="18242"/>
                </a:moveTo>
                <a:lnTo>
                  <a:pt x="960" y="14401"/>
                </a:lnTo>
                <a:lnTo>
                  <a:pt x="2865" y="12481"/>
                </a:lnTo>
                <a:lnTo>
                  <a:pt x="5760" y="9601"/>
                </a:lnTo>
                <a:lnTo>
                  <a:pt x="8641" y="0"/>
                </a:lnTo>
                <a:lnTo>
                  <a:pt x="4800" y="1920"/>
                </a:lnTo>
                <a:lnTo>
                  <a:pt x="1920" y="6720"/>
                </a:lnTo>
                <a:lnTo>
                  <a:pt x="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9" name="object 269"/>
          <p:cNvSpPr/>
          <p:nvPr/>
        </p:nvSpPr>
        <p:spPr>
          <a:xfrm>
            <a:off x="1957623" y="3391341"/>
            <a:ext cx="77754" cy="47045"/>
          </a:xfrm>
          <a:custGeom>
            <a:avLst/>
            <a:gdLst/>
            <a:ahLst/>
            <a:cxnLst/>
            <a:rect l="l" t="t" r="r" b="b"/>
            <a:pathLst>
              <a:path w="77754" h="47045">
                <a:moveTo>
                  <a:pt x="59512" y="47045"/>
                </a:moveTo>
                <a:lnTo>
                  <a:pt x="63352" y="47045"/>
                </a:lnTo>
                <a:lnTo>
                  <a:pt x="67193" y="46085"/>
                </a:lnTo>
                <a:lnTo>
                  <a:pt x="71033" y="42245"/>
                </a:lnTo>
                <a:lnTo>
                  <a:pt x="74874" y="38404"/>
                </a:lnTo>
                <a:lnTo>
                  <a:pt x="77754" y="31683"/>
                </a:lnTo>
                <a:lnTo>
                  <a:pt x="77754" y="17282"/>
                </a:lnTo>
                <a:lnTo>
                  <a:pt x="75834" y="11521"/>
                </a:lnTo>
                <a:lnTo>
                  <a:pt x="71993" y="6720"/>
                </a:lnTo>
                <a:lnTo>
                  <a:pt x="68153" y="2880"/>
                </a:lnTo>
                <a:lnTo>
                  <a:pt x="63352" y="0"/>
                </a:lnTo>
                <a:lnTo>
                  <a:pt x="53751" y="0"/>
                </a:lnTo>
                <a:lnTo>
                  <a:pt x="49911" y="1920"/>
                </a:lnTo>
                <a:lnTo>
                  <a:pt x="46070" y="4800"/>
                </a:lnTo>
                <a:lnTo>
                  <a:pt x="43190" y="6720"/>
                </a:lnTo>
                <a:lnTo>
                  <a:pt x="39349" y="11521"/>
                </a:lnTo>
                <a:lnTo>
                  <a:pt x="34549" y="19202"/>
                </a:lnTo>
                <a:lnTo>
                  <a:pt x="30708" y="12481"/>
                </a:lnTo>
                <a:lnTo>
                  <a:pt x="26868" y="7680"/>
                </a:lnTo>
                <a:lnTo>
                  <a:pt x="23987" y="5760"/>
                </a:lnTo>
                <a:lnTo>
                  <a:pt x="21122" y="2880"/>
                </a:lnTo>
                <a:lnTo>
                  <a:pt x="18242" y="1920"/>
                </a:lnTo>
                <a:lnTo>
                  <a:pt x="11521" y="1920"/>
                </a:lnTo>
                <a:lnTo>
                  <a:pt x="8641" y="11521"/>
                </a:lnTo>
                <a:lnTo>
                  <a:pt x="11521" y="10561"/>
                </a:lnTo>
                <a:lnTo>
                  <a:pt x="18242" y="10561"/>
                </a:lnTo>
                <a:lnTo>
                  <a:pt x="21122" y="11521"/>
                </a:lnTo>
                <a:lnTo>
                  <a:pt x="23027" y="12481"/>
                </a:lnTo>
                <a:lnTo>
                  <a:pt x="24963" y="14401"/>
                </a:lnTo>
                <a:lnTo>
                  <a:pt x="28803" y="17282"/>
                </a:lnTo>
                <a:lnTo>
                  <a:pt x="32644" y="22082"/>
                </a:lnTo>
                <a:lnTo>
                  <a:pt x="24963" y="31683"/>
                </a:lnTo>
                <a:lnTo>
                  <a:pt x="23027" y="33604"/>
                </a:lnTo>
                <a:lnTo>
                  <a:pt x="21122" y="35524"/>
                </a:lnTo>
                <a:lnTo>
                  <a:pt x="19202" y="36484"/>
                </a:lnTo>
                <a:lnTo>
                  <a:pt x="17266" y="37444"/>
                </a:lnTo>
                <a:lnTo>
                  <a:pt x="10561" y="37444"/>
                </a:lnTo>
                <a:lnTo>
                  <a:pt x="8641" y="36484"/>
                </a:lnTo>
                <a:lnTo>
                  <a:pt x="5745" y="33604"/>
                </a:lnTo>
                <a:lnTo>
                  <a:pt x="3840" y="31683"/>
                </a:lnTo>
                <a:lnTo>
                  <a:pt x="2880" y="27843"/>
                </a:lnTo>
                <a:lnTo>
                  <a:pt x="2880" y="20162"/>
                </a:lnTo>
                <a:lnTo>
                  <a:pt x="4800" y="8641"/>
                </a:lnTo>
                <a:lnTo>
                  <a:pt x="960" y="12481"/>
                </a:lnTo>
                <a:lnTo>
                  <a:pt x="0" y="17282"/>
                </a:lnTo>
                <a:lnTo>
                  <a:pt x="0" y="30723"/>
                </a:lnTo>
                <a:lnTo>
                  <a:pt x="960" y="36484"/>
                </a:lnTo>
                <a:lnTo>
                  <a:pt x="4800" y="40325"/>
                </a:lnTo>
                <a:lnTo>
                  <a:pt x="8641" y="44165"/>
                </a:lnTo>
                <a:lnTo>
                  <a:pt x="12466" y="47045"/>
                </a:lnTo>
                <a:lnTo>
                  <a:pt x="21122" y="47045"/>
                </a:lnTo>
                <a:lnTo>
                  <a:pt x="23987" y="45125"/>
                </a:lnTo>
                <a:lnTo>
                  <a:pt x="26868" y="44165"/>
                </a:lnTo>
                <a:lnTo>
                  <a:pt x="29748" y="42245"/>
                </a:lnTo>
                <a:lnTo>
                  <a:pt x="33588" y="37444"/>
                </a:lnTo>
                <a:lnTo>
                  <a:pt x="38389" y="31683"/>
                </a:lnTo>
                <a:lnTo>
                  <a:pt x="42230" y="37444"/>
                </a:lnTo>
                <a:lnTo>
                  <a:pt x="46070" y="41285"/>
                </a:lnTo>
                <a:lnTo>
                  <a:pt x="48950" y="44165"/>
                </a:lnTo>
                <a:lnTo>
                  <a:pt x="52791" y="46085"/>
                </a:lnTo>
                <a:lnTo>
                  <a:pt x="55671" y="38404"/>
                </a:lnTo>
                <a:lnTo>
                  <a:pt x="51831" y="37444"/>
                </a:lnTo>
                <a:lnTo>
                  <a:pt x="48950" y="35524"/>
                </a:lnTo>
                <a:lnTo>
                  <a:pt x="46070" y="34564"/>
                </a:lnTo>
                <a:lnTo>
                  <a:pt x="43190" y="31683"/>
                </a:lnTo>
                <a:lnTo>
                  <a:pt x="40309" y="28803"/>
                </a:lnTo>
                <a:lnTo>
                  <a:pt x="47030" y="20162"/>
                </a:lnTo>
                <a:lnTo>
                  <a:pt x="51831" y="14401"/>
                </a:lnTo>
                <a:lnTo>
                  <a:pt x="55671" y="11521"/>
                </a:lnTo>
                <a:lnTo>
                  <a:pt x="57591" y="9601"/>
                </a:lnTo>
                <a:lnTo>
                  <a:pt x="60472" y="8641"/>
                </a:lnTo>
                <a:lnTo>
                  <a:pt x="66233" y="8641"/>
                </a:lnTo>
                <a:lnTo>
                  <a:pt x="69113" y="10561"/>
                </a:lnTo>
                <a:lnTo>
                  <a:pt x="71033" y="12481"/>
                </a:lnTo>
                <a:lnTo>
                  <a:pt x="73913" y="15361"/>
                </a:lnTo>
                <a:lnTo>
                  <a:pt x="74874" y="19202"/>
                </a:lnTo>
                <a:lnTo>
                  <a:pt x="74874" y="27843"/>
                </a:lnTo>
                <a:lnTo>
                  <a:pt x="72953" y="30723"/>
                </a:lnTo>
                <a:lnTo>
                  <a:pt x="70073" y="33604"/>
                </a:lnTo>
                <a:lnTo>
                  <a:pt x="67193" y="36484"/>
                </a:lnTo>
                <a:lnTo>
                  <a:pt x="63352" y="38404"/>
                </a:lnTo>
                <a:lnTo>
                  <a:pt x="59512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0" name="object 270"/>
          <p:cNvSpPr/>
          <p:nvPr/>
        </p:nvSpPr>
        <p:spPr>
          <a:xfrm>
            <a:off x="2010415" y="3429746"/>
            <a:ext cx="10561" cy="8641"/>
          </a:xfrm>
          <a:custGeom>
            <a:avLst/>
            <a:gdLst/>
            <a:ahLst/>
            <a:cxnLst/>
            <a:rect l="l" t="t" r="r" b="b"/>
            <a:pathLst>
              <a:path w="10561" h="8641">
                <a:moveTo>
                  <a:pt x="0" y="7680"/>
                </a:moveTo>
                <a:lnTo>
                  <a:pt x="2880" y="8641"/>
                </a:lnTo>
                <a:lnTo>
                  <a:pt x="6720" y="8641"/>
                </a:lnTo>
                <a:lnTo>
                  <a:pt x="10561" y="0"/>
                </a:lnTo>
                <a:lnTo>
                  <a:pt x="2880" y="0"/>
                </a:lnTo>
                <a:lnTo>
                  <a:pt x="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1" name="object 271"/>
          <p:cNvSpPr/>
          <p:nvPr/>
        </p:nvSpPr>
        <p:spPr>
          <a:xfrm>
            <a:off x="1958583" y="3330869"/>
            <a:ext cx="76794" cy="48005"/>
          </a:xfrm>
          <a:custGeom>
            <a:avLst/>
            <a:gdLst/>
            <a:ahLst/>
            <a:cxnLst/>
            <a:rect l="l" t="t" r="r" b="b"/>
            <a:pathLst>
              <a:path w="76794" h="48005">
                <a:moveTo>
                  <a:pt x="66233" y="46070"/>
                </a:moveTo>
                <a:lnTo>
                  <a:pt x="67193" y="47045"/>
                </a:lnTo>
                <a:lnTo>
                  <a:pt x="68153" y="48005"/>
                </a:lnTo>
                <a:lnTo>
                  <a:pt x="71033" y="48005"/>
                </a:lnTo>
                <a:lnTo>
                  <a:pt x="72953" y="47045"/>
                </a:lnTo>
                <a:lnTo>
                  <a:pt x="73913" y="44165"/>
                </a:lnTo>
                <a:lnTo>
                  <a:pt x="75834" y="42230"/>
                </a:lnTo>
                <a:lnTo>
                  <a:pt x="76794" y="38389"/>
                </a:lnTo>
                <a:lnTo>
                  <a:pt x="76794" y="28803"/>
                </a:lnTo>
                <a:lnTo>
                  <a:pt x="75834" y="24002"/>
                </a:lnTo>
                <a:lnTo>
                  <a:pt x="73913" y="19202"/>
                </a:lnTo>
                <a:lnTo>
                  <a:pt x="71993" y="16322"/>
                </a:lnTo>
                <a:lnTo>
                  <a:pt x="70073" y="13441"/>
                </a:lnTo>
                <a:lnTo>
                  <a:pt x="68153" y="10561"/>
                </a:lnTo>
                <a:lnTo>
                  <a:pt x="65272" y="7680"/>
                </a:lnTo>
                <a:lnTo>
                  <a:pt x="62392" y="5760"/>
                </a:lnTo>
                <a:lnTo>
                  <a:pt x="59512" y="3840"/>
                </a:lnTo>
                <a:lnTo>
                  <a:pt x="55671" y="1920"/>
                </a:lnTo>
                <a:lnTo>
                  <a:pt x="51831" y="960"/>
                </a:lnTo>
                <a:lnTo>
                  <a:pt x="41269" y="960"/>
                </a:lnTo>
                <a:lnTo>
                  <a:pt x="35509" y="3840"/>
                </a:lnTo>
                <a:lnTo>
                  <a:pt x="30708" y="9601"/>
                </a:lnTo>
                <a:lnTo>
                  <a:pt x="29429" y="10966"/>
                </a:lnTo>
                <a:lnTo>
                  <a:pt x="23088" y="21252"/>
                </a:lnTo>
                <a:lnTo>
                  <a:pt x="19187" y="34564"/>
                </a:lnTo>
                <a:lnTo>
                  <a:pt x="9601" y="29763"/>
                </a:lnTo>
                <a:lnTo>
                  <a:pt x="9601" y="4800"/>
                </a:lnTo>
                <a:lnTo>
                  <a:pt x="0" y="0"/>
                </a:lnTo>
                <a:lnTo>
                  <a:pt x="0" y="29763"/>
                </a:lnTo>
                <a:lnTo>
                  <a:pt x="29748" y="45110"/>
                </a:lnTo>
                <a:lnTo>
                  <a:pt x="29748" y="37444"/>
                </a:lnTo>
                <a:lnTo>
                  <a:pt x="30708" y="31683"/>
                </a:lnTo>
                <a:lnTo>
                  <a:pt x="32628" y="26883"/>
                </a:lnTo>
                <a:lnTo>
                  <a:pt x="34549" y="21122"/>
                </a:lnTo>
                <a:lnTo>
                  <a:pt x="37429" y="17282"/>
                </a:lnTo>
                <a:lnTo>
                  <a:pt x="41269" y="14401"/>
                </a:lnTo>
                <a:lnTo>
                  <a:pt x="45110" y="10561"/>
                </a:lnTo>
                <a:lnTo>
                  <a:pt x="49911" y="9601"/>
                </a:lnTo>
                <a:lnTo>
                  <a:pt x="58552" y="9601"/>
                </a:lnTo>
                <a:lnTo>
                  <a:pt x="62392" y="11521"/>
                </a:lnTo>
                <a:lnTo>
                  <a:pt x="66233" y="14401"/>
                </a:lnTo>
                <a:lnTo>
                  <a:pt x="69113" y="18242"/>
                </a:lnTo>
                <a:lnTo>
                  <a:pt x="71033" y="22082"/>
                </a:lnTo>
                <a:lnTo>
                  <a:pt x="71033" y="29763"/>
                </a:lnTo>
                <a:lnTo>
                  <a:pt x="70073" y="33604"/>
                </a:lnTo>
                <a:lnTo>
                  <a:pt x="68153" y="36484"/>
                </a:lnTo>
                <a:lnTo>
                  <a:pt x="67193" y="38389"/>
                </a:lnTo>
                <a:lnTo>
                  <a:pt x="66233" y="39364"/>
                </a:lnTo>
                <a:lnTo>
                  <a:pt x="65272" y="40325"/>
                </a:lnTo>
                <a:lnTo>
                  <a:pt x="65272" y="45110"/>
                </a:lnTo>
                <a:lnTo>
                  <a:pt x="66233" y="46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2" name="object 272"/>
          <p:cNvSpPr/>
          <p:nvPr/>
        </p:nvSpPr>
        <p:spPr>
          <a:xfrm>
            <a:off x="2112172" y="3522863"/>
            <a:ext cx="76794" cy="32644"/>
          </a:xfrm>
          <a:custGeom>
            <a:avLst/>
            <a:gdLst/>
            <a:ahLst/>
            <a:cxnLst/>
            <a:rect l="l" t="t" r="r" b="b"/>
            <a:pathLst>
              <a:path w="76794" h="32644">
                <a:moveTo>
                  <a:pt x="8641" y="32644"/>
                </a:moveTo>
                <a:lnTo>
                  <a:pt x="10561" y="31683"/>
                </a:lnTo>
                <a:lnTo>
                  <a:pt x="9601" y="28803"/>
                </a:lnTo>
                <a:lnTo>
                  <a:pt x="8641" y="26883"/>
                </a:lnTo>
                <a:lnTo>
                  <a:pt x="8641" y="23042"/>
                </a:lnTo>
                <a:lnTo>
                  <a:pt x="9601" y="23042"/>
                </a:lnTo>
                <a:lnTo>
                  <a:pt x="10561" y="22082"/>
                </a:lnTo>
                <a:lnTo>
                  <a:pt x="11521" y="21122"/>
                </a:lnTo>
                <a:lnTo>
                  <a:pt x="13441" y="21122"/>
                </a:lnTo>
                <a:lnTo>
                  <a:pt x="17282" y="20162"/>
                </a:lnTo>
                <a:lnTo>
                  <a:pt x="68153" y="20162"/>
                </a:lnTo>
                <a:lnTo>
                  <a:pt x="70088" y="21122"/>
                </a:lnTo>
                <a:lnTo>
                  <a:pt x="71033" y="21122"/>
                </a:lnTo>
                <a:lnTo>
                  <a:pt x="71993" y="22082"/>
                </a:lnTo>
                <a:lnTo>
                  <a:pt x="72953" y="22082"/>
                </a:lnTo>
                <a:lnTo>
                  <a:pt x="73929" y="23042"/>
                </a:lnTo>
                <a:lnTo>
                  <a:pt x="73929" y="24963"/>
                </a:lnTo>
                <a:lnTo>
                  <a:pt x="74874" y="26883"/>
                </a:lnTo>
                <a:lnTo>
                  <a:pt x="74874" y="30723"/>
                </a:lnTo>
                <a:lnTo>
                  <a:pt x="76794" y="30723"/>
                </a:lnTo>
                <a:lnTo>
                  <a:pt x="76794" y="0"/>
                </a:lnTo>
                <a:lnTo>
                  <a:pt x="74874" y="0"/>
                </a:lnTo>
                <a:lnTo>
                  <a:pt x="73929" y="3840"/>
                </a:lnTo>
                <a:lnTo>
                  <a:pt x="73929" y="7680"/>
                </a:lnTo>
                <a:lnTo>
                  <a:pt x="72953" y="8641"/>
                </a:lnTo>
                <a:lnTo>
                  <a:pt x="71993" y="9601"/>
                </a:lnTo>
                <a:lnTo>
                  <a:pt x="71033" y="9601"/>
                </a:lnTo>
                <a:lnTo>
                  <a:pt x="70088" y="10561"/>
                </a:lnTo>
                <a:lnTo>
                  <a:pt x="0" y="10561"/>
                </a:lnTo>
                <a:lnTo>
                  <a:pt x="0" y="12481"/>
                </a:lnTo>
                <a:lnTo>
                  <a:pt x="8641" y="32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3" name="object 273"/>
          <p:cNvSpPr/>
          <p:nvPr/>
        </p:nvSpPr>
        <p:spPr>
          <a:xfrm>
            <a:off x="2161138" y="3453749"/>
            <a:ext cx="28788" cy="47030"/>
          </a:xfrm>
          <a:custGeom>
            <a:avLst/>
            <a:gdLst/>
            <a:ahLst/>
            <a:cxnLst/>
            <a:rect l="l" t="t" r="r" b="b"/>
            <a:pathLst>
              <a:path w="28788" h="47030">
                <a:moveTo>
                  <a:pt x="3840" y="45110"/>
                </a:moveTo>
                <a:lnTo>
                  <a:pt x="6720" y="47030"/>
                </a:lnTo>
                <a:lnTo>
                  <a:pt x="14401" y="47030"/>
                </a:lnTo>
                <a:lnTo>
                  <a:pt x="18242" y="45110"/>
                </a:lnTo>
                <a:lnTo>
                  <a:pt x="22067" y="41269"/>
                </a:lnTo>
                <a:lnTo>
                  <a:pt x="26868" y="37429"/>
                </a:lnTo>
                <a:lnTo>
                  <a:pt x="28788" y="30708"/>
                </a:lnTo>
                <a:lnTo>
                  <a:pt x="28788" y="16322"/>
                </a:lnTo>
                <a:lnTo>
                  <a:pt x="26868" y="10561"/>
                </a:lnTo>
                <a:lnTo>
                  <a:pt x="23027" y="5760"/>
                </a:lnTo>
                <a:lnTo>
                  <a:pt x="19187" y="1920"/>
                </a:lnTo>
                <a:lnTo>
                  <a:pt x="15346" y="0"/>
                </a:lnTo>
                <a:lnTo>
                  <a:pt x="5745" y="0"/>
                </a:lnTo>
                <a:lnTo>
                  <a:pt x="6720" y="10561"/>
                </a:lnTo>
                <a:lnTo>
                  <a:pt x="9585" y="8641"/>
                </a:lnTo>
                <a:lnTo>
                  <a:pt x="11521" y="7680"/>
                </a:lnTo>
                <a:lnTo>
                  <a:pt x="17282" y="7680"/>
                </a:lnTo>
                <a:lnTo>
                  <a:pt x="20147" y="9601"/>
                </a:lnTo>
                <a:lnTo>
                  <a:pt x="22067" y="12481"/>
                </a:lnTo>
                <a:lnTo>
                  <a:pt x="24963" y="14401"/>
                </a:lnTo>
                <a:lnTo>
                  <a:pt x="25907" y="18242"/>
                </a:lnTo>
                <a:lnTo>
                  <a:pt x="25907" y="26868"/>
                </a:lnTo>
                <a:lnTo>
                  <a:pt x="23987" y="30708"/>
                </a:lnTo>
                <a:lnTo>
                  <a:pt x="22067" y="33604"/>
                </a:lnTo>
                <a:lnTo>
                  <a:pt x="19187" y="36469"/>
                </a:lnTo>
                <a:lnTo>
                  <a:pt x="15346" y="37429"/>
                </a:lnTo>
                <a:lnTo>
                  <a:pt x="6720" y="37429"/>
                </a:lnTo>
                <a:lnTo>
                  <a:pt x="2880" y="36469"/>
                </a:lnTo>
                <a:lnTo>
                  <a:pt x="0" y="35509"/>
                </a:lnTo>
                <a:lnTo>
                  <a:pt x="960" y="43190"/>
                </a:lnTo>
                <a:lnTo>
                  <a:pt x="3840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4" name="object 274"/>
          <p:cNvSpPr/>
          <p:nvPr/>
        </p:nvSpPr>
        <p:spPr>
          <a:xfrm>
            <a:off x="2112172" y="3453749"/>
            <a:ext cx="55686" cy="46070"/>
          </a:xfrm>
          <a:custGeom>
            <a:avLst/>
            <a:gdLst/>
            <a:ahLst/>
            <a:cxnLst/>
            <a:rect l="l" t="t" r="r" b="b"/>
            <a:pathLst>
              <a:path w="55686" h="46070">
                <a:moveTo>
                  <a:pt x="41285" y="27828"/>
                </a:moveTo>
                <a:lnTo>
                  <a:pt x="47030" y="19202"/>
                </a:lnTo>
                <a:lnTo>
                  <a:pt x="51846" y="13426"/>
                </a:lnTo>
                <a:lnTo>
                  <a:pt x="55686" y="10561"/>
                </a:lnTo>
                <a:lnTo>
                  <a:pt x="54711" y="0"/>
                </a:lnTo>
                <a:lnTo>
                  <a:pt x="50871" y="960"/>
                </a:lnTo>
                <a:lnTo>
                  <a:pt x="47030" y="3840"/>
                </a:lnTo>
                <a:lnTo>
                  <a:pt x="44165" y="6720"/>
                </a:lnTo>
                <a:lnTo>
                  <a:pt x="40325" y="11521"/>
                </a:lnTo>
                <a:lnTo>
                  <a:pt x="34564" y="18242"/>
                </a:lnTo>
                <a:lnTo>
                  <a:pt x="30723" y="11521"/>
                </a:lnTo>
                <a:lnTo>
                  <a:pt x="27843" y="6720"/>
                </a:lnTo>
                <a:lnTo>
                  <a:pt x="24963" y="4800"/>
                </a:lnTo>
                <a:lnTo>
                  <a:pt x="22082" y="2880"/>
                </a:lnTo>
                <a:lnTo>
                  <a:pt x="19202" y="1920"/>
                </a:lnTo>
                <a:lnTo>
                  <a:pt x="11521" y="1920"/>
                </a:lnTo>
                <a:lnTo>
                  <a:pt x="8641" y="11521"/>
                </a:lnTo>
                <a:lnTo>
                  <a:pt x="11521" y="9601"/>
                </a:lnTo>
                <a:lnTo>
                  <a:pt x="18242" y="9601"/>
                </a:lnTo>
                <a:lnTo>
                  <a:pt x="21122" y="10561"/>
                </a:lnTo>
                <a:lnTo>
                  <a:pt x="23042" y="11521"/>
                </a:lnTo>
                <a:lnTo>
                  <a:pt x="25923" y="13426"/>
                </a:lnTo>
                <a:lnTo>
                  <a:pt x="28803" y="16322"/>
                </a:lnTo>
                <a:lnTo>
                  <a:pt x="32644" y="21107"/>
                </a:lnTo>
                <a:lnTo>
                  <a:pt x="24963" y="30708"/>
                </a:lnTo>
                <a:lnTo>
                  <a:pt x="23042" y="32628"/>
                </a:lnTo>
                <a:lnTo>
                  <a:pt x="22082" y="34549"/>
                </a:lnTo>
                <a:lnTo>
                  <a:pt x="20162" y="35509"/>
                </a:lnTo>
                <a:lnTo>
                  <a:pt x="18242" y="36469"/>
                </a:lnTo>
                <a:lnTo>
                  <a:pt x="16322" y="37429"/>
                </a:lnTo>
                <a:lnTo>
                  <a:pt x="11521" y="37429"/>
                </a:lnTo>
                <a:lnTo>
                  <a:pt x="8641" y="35509"/>
                </a:lnTo>
                <a:lnTo>
                  <a:pt x="6720" y="33604"/>
                </a:lnTo>
                <a:lnTo>
                  <a:pt x="3840" y="30708"/>
                </a:lnTo>
                <a:lnTo>
                  <a:pt x="2880" y="27828"/>
                </a:lnTo>
                <a:lnTo>
                  <a:pt x="2880" y="19202"/>
                </a:lnTo>
                <a:lnTo>
                  <a:pt x="4800" y="7680"/>
                </a:lnTo>
                <a:lnTo>
                  <a:pt x="1920" y="11521"/>
                </a:lnTo>
                <a:lnTo>
                  <a:pt x="0" y="17266"/>
                </a:lnTo>
                <a:lnTo>
                  <a:pt x="0" y="29763"/>
                </a:lnTo>
                <a:lnTo>
                  <a:pt x="1920" y="35509"/>
                </a:lnTo>
                <a:lnTo>
                  <a:pt x="4800" y="39349"/>
                </a:lnTo>
                <a:lnTo>
                  <a:pt x="8641" y="44150"/>
                </a:lnTo>
                <a:lnTo>
                  <a:pt x="12481" y="46070"/>
                </a:lnTo>
                <a:lnTo>
                  <a:pt x="21122" y="46070"/>
                </a:lnTo>
                <a:lnTo>
                  <a:pt x="24002" y="45110"/>
                </a:lnTo>
                <a:lnTo>
                  <a:pt x="26883" y="43190"/>
                </a:lnTo>
                <a:lnTo>
                  <a:pt x="29763" y="41269"/>
                </a:lnTo>
                <a:lnTo>
                  <a:pt x="33604" y="37429"/>
                </a:lnTo>
                <a:lnTo>
                  <a:pt x="38404" y="30708"/>
                </a:lnTo>
                <a:lnTo>
                  <a:pt x="42245" y="36469"/>
                </a:lnTo>
                <a:lnTo>
                  <a:pt x="46085" y="40309"/>
                </a:lnTo>
                <a:lnTo>
                  <a:pt x="49926" y="43190"/>
                </a:lnTo>
                <a:lnTo>
                  <a:pt x="48966" y="35509"/>
                </a:lnTo>
                <a:lnTo>
                  <a:pt x="46085" y="33604"/>
                </a:lnTo>
                <a:lnTo>
                  <a:pt x="43205" y="30708"/>
                </a:lnTo>
                <a:lnTo>
                  <a:pt x="41285" y="27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5" name="object 275"/>
          <p:cNvSpPr/>
          <p:nvPr/>
        </p:nvSpPr>
        <p:spPr>
          <a:xfrm>
            <a:off x="2115052" y="3455670"/>
            <a:ext cx="8641" cy="17282"/>
          </a:xfrm>
          <a:custGeom>
            <a:avLst/>
            <a:gdLst/>
            <a:ahLst/>
            <a:cxnLst/>
            <a:rect l="l" t="t" r="r" b="b"/>
            <a:pathLst>
              <a:path w="8641" h="17282">
                <a:moveTo>
                  <a:pt x="0" y="17282"/>
                </a:moveTo>
                <a:lnTo>
                  <a:pt x="960" y="14401"/>
                </a:lnTo>
                <a:lnTo>
                  <a:pt x="3840" y="11506"/>
                </a:lnTo>
                <a:lnTo>
                  <a:pt x="5760" y="9601"/>
                </a:lnTo>
                <a:lnTo>
                  <a:pt x="8641" y="0"/>
                </a:lnTo>
                <a:lnTo>
                  <a:pt x="4800" y="1920"/>
                </a:lnTo>
                <a:lnTo>
                  <a:pt x="1920" y="5760"/>
                </a:lnTo>
                <a:lnTo>
                  <a:pt x="0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6" name="object 276"/>
          <p:cNvSpPr/>
          <p:nvPr/>
        </p:nvSpPr>
        <p:spPr>
          <a:xfrm>
            <a:off x="2112172" y="3389436"/>
            <a:ext cx="77754" cy="52791"/>
          </a:xfrm>
          <a:custGeom>
            <a:avLst/>
            <a:gdLst/>
            <a:ahLst/>
            <a:cxnLst/>
            <a:rect l="l" t="t" r="r" b="b"/>
            <a:pathLst>
              <a:path w="77754" h="52791">
                <a:moveTo>
                  <a:pt x="50871" y="40309"/>
                </a:moveTo>
                <a:lnTo>
                  <a:pt x="34564" y="40309"/>
                </a:lnTo>
                <a:lnTo>
                  <a:pt x="39364" y="52791"/>
                </a:lnTo>
                <a:lnTo>
                  <a:pt x="40966" y="52769"/>
                </a:lnTo>
                <a:lnTo>
                  <a:pt x="54416" y="50683"/>
                </a:lnTo>
                <a:lnTo>
                  <a:pt x="65272" y="46070"/>
                </a:lnTo>
                <a:lnTo>
                  <a:pt x="73929" y="40309"/>
                </a:lnTo>
                <a:lnTo>
                  <a:pt x="77754" y="34549"/>
                </a:lnTo>
                <a:lnTo>
                  <a:pt x="77754" y="22067"/>
                </a:lnTo>
                <a:lnTo>
                  <a:pt x="76794" y="18227"/>
                </a:lnTo>
                <a:lnTo>
                  <a:pt x="73929" y="14386"/>
                </a:lnTo>
                <a:lnTo>
                  <a:pt x="71033" y="9585"/>
                </a:lnTo>
                <a:lnTo>
                  <a:pt x="66248" y="6705"/>
                </a:lnTo>
                <a:lnTo>
                  <a:pt x="60487" y="3825"/>
                </a:lnTo>
                <a:lnTo>
                  <a:pt x="54711" y="944"/>
                </a:lnTo>
                <a:lnTo>
                  <a:pt x="47030" y="0"/>
                </a:lnTo>
                <a:lnTo>
                  <a:pt x="38404" y="0"/>
                </a:lnTo>
                <a:lnTo>
                  <a:pt x="31927" y="279"/>
                </a:lnTo>
                <a:lnTo>
                  <a:pt x="19118" y="3000"/>
                </a:lnTo>
                <a:lnTo>
                  <a:pt x="8641" y="8625"/>
                </a:lnTo>
                <a:lnTo>
                  <a:pt x="2880" y="13426"/>
                </a:lnTo>
                <a:lnTo>
                  <a:pt x="0" y="19187"/>
                </a:lnTo>
                <a:lnTo>
                  <a:pt x="0" y="29748"/>
                </a:lnTo>
                <a:lnTo>
                  <a:pt x="960" y="33588"/>
                </a:lnTo>
                <a:lnTo>
                  <a:pt x="3840" y="37429"/>
                </a:lnTo>
                <a:lnTo>
                  <a:pt x="6720" y="41269"/>
                </a:lnTo>
                <a:lnTo>
                  <a:pt x="11521" y="45110"/>
                </a:lnTo>
                <a:lnTo>
                  <a:pt x="6720" y="32628"/>
                </a:lnTo>
                <a:lnTo>
                  <a:pt x="4800" y="30708"/>
                </a:lnTo>
                <a:lnTo>
                  <a:pt x="3840" y="28788"/>
                </a:lnTo>
                <a:lnTo>
                  <a:pt x="3840" y="21107"/>
                </a:lnTo>
                <a:lnTo>
                  <a:pt x="5760" y="20147"/>
                </a:lnTo>
                <a:lnTo>
                  <a:pt x="6720" y="17266"/>
                </a:lnTo>
                <a:lnTo>
                  <a:pt x="10561" y="15346"/>
                </a:lnTo>
                <a:lnTo>
                  <a:pt x="14401" y="14386"/>
                </a:lnTo>
                <a:lnTo>
                  <a:pt x="20162" y="12466"/>
                </a:lnTo>
                <a:lnTo>
                  <a:pt x="26883" y="11506"/>
                </a:lnTo>
                <a:lnTo>
                  <a:pt x="37593" y="11516"/>
                </a:lnTo>
                <a:lnTo>
                  <a:pt x="51941" y="12316"/>
                </a:lnTo>
                <a:lnTo>
                  <a:pt x="62407" y="14386"/>
                </a:lnTo>
                <a:lnTo>
                  <a:pt x="67208" y="15346"/>
                </a:lnTo>
                <a:lnTo>
                  <a:pt x="70088" y="17266"/>
                </a:lnTo>
                <a:lnTo>
                  <a:pt x="71993" y="19187"/>
                </a:lnTo>
                <a:lnTo>
                  <a:pt x="73929" y="22067"/>
                </a:lnTo>
                <a:lnTo>
                  <a:pt x="73929" y="30708"/>
                </a:lnTo>
                <a:lnTo>
                  <a:pt x="71993" y="34549"/>
                </a:lnTo>
                <a:lnTo>
                  <a:pt x="66248" y="36469"/>
                </a:lnTo>
                <a:lnTo>
                  <a:pt x="59527" y="39349"/>
                </a:lnTo>
                <a:lnTo>
                  <a:pt x="50871" y="40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7" name="object 277"/>
          <p:cNvSpPr/>
          <p:nvPr/>
        </p:nvSpPr>
        <p:spPr>
          <a:xfrm>
            <a:off x="2118893" y="3422065"/>
            <a:ext cx="32644" cy="20162"/>
          </a:xfrm>
          <a:custGeom>
            <a:avLst/>
            <a:gdLst/>
            <a:ahLst/>
            <a:cxnLst/>
            <a:rect l="l" t="t" r="r" b="b"/>
            <a:pathLst>
              <a:path w="32644" h="20162">
                <a:moveTo>
                  <a:pt x="32644" y="20162"/>
                </a:moveTo>
                <a:lnTo>
                  <a:pt x="27843" y="7680"/>
                </a:lnTo>
                <a:lnTo>
                  <a:pt x="21122" y="7680"/>
                </a:lnTo>
                <a:lnTo>
                  <a:pt x="14401" y="6720"/>
                </a:lnTo>
                <a:lnTo>
                  <a:pt x="7680" y="5760"/>
                </a:lnTo>
                <a:lnTo>
                  <a:pt x="2880" y="3840"/>
                </a:lnTo>
                <a:lnTo>
                  <a:pt x="0" y="0"/>
                </a:lnTo>
                <a:lnTo>
                  <a:pt x="4800" y="12481"/>
                </a:lnTo>
                <a:lnTo>
                  <a:pt x="10561" y="15361"/>
                </a:lnTo>
                <a:lnTo>
                  <a:pt x="17282" y="18242"/>
                </a:lnTo>
                <a:lnTo>
                  <a:pt x="24002" y="20162"/>
                </a:lnTo>
                <a:lnTo>
                  <a:pt x="32644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8" name="object 278"/>
          <p:cNvSpPr/>
          <p:nvPr/>
        </p:nvSpPr>
        <p:spPr>
          <a:xfrm>
            <a:off x="2113132" y="3330869"/>
            <a:ext cx="76794" cy="48005"/>
          </a:xfrm>
          <a:custGeom>
            <a:avLst/>
            <a:gdLst/>
            <a:ahLst/>
            <a:cxnLst/>
            <a:rect l="l" t="t" r="r" b="b"/>
            <a:pathLst>
              <a:path w="76794" h="48005">
                <a:moveTo>
                  <a:pt x="9601" y="4800"/>
                </a:moveTo>
                <a:lnTo>
                  <a:pt x="0" y="0"/>
                </a:lnTo>
                <a:lnTo>
                  <a:pt x="0" y="29763"/>
                </a:lnTo>
                <a:lnTo>
                  <a:pt x="29763" y="45110"/>
                </a:lnTo>
                <a:lnTo>
                  <a:pt x="29763" y="37444"/>
                </a:lnTo>
                <a:lnTo>
                  <a:pt x="30723" y="31683"/>
                </a:lnTo>
                <a:lnTo>
                  <a:pt x="32644" y="26883"/>
                </a:lnTo>
                <a:lnTo>
                  <a:pt x="34564" y="21122"/>
                </a:lnTo>
                <a:lnTo>
                  <a:pt x="37444" y="17282"/>
                </a:lnTo>
                <a:lnTo>
                  <a:pt x="41285" y="14401"/>
                </a:lnTo>
                <a:lnTo>
                  <a:pt x="46070" y="10561"/>
                </a:lnTo>
                <a:lnTo>
                  <a:pt x="49911" y="9601"/>
                </a:lnTo>
                <a:lnTo>
                  <a:pt x="59527" y="9601"/>
                </a:lnTo>
                <a:lnTo>
                  <a:pt x="63352" y="11521"/>
                </a:lnTo>
                <a:lnTo>
                  <a:pt x="66248" y="14401"/>
                </a:lnTo>
                <a:lnTo>
                  <a:pt x="69128" y="18242"/>
                </a:lnTo>
                <a:lnTo>
                  <a:pt x="71033" y="22082"/>
                </a:lnTo>
                <a:lnTo>
                  <a:pt x="71033" y="29763"/>
                </a:lnTo>
                <a:lnTo>
                  <a:pt x="70073" y="33604"/>
                </a:lnTo>
                <a:lnTo>
                  <a:pt x="68153" y="36484"/>
                </a:lnTo>
                <a:lnTo>
                  <a:pt x="67193" y="38389"/>
                </a:lnTo>
                <a:lnTo>
                  <a:pt x="66248" y="39364"/>
                </a:lnTo>
                <a:lnTo>
                  <a:pt x="66248" y="40325"/>
                </a:lnTo>
                <a:lnTo>
                  <a:pt x="65288" y="41285"/>
                </a:lnTo>
                <a:lnTo>
                  <a:pt x="65288" y="44165"/>
                </a:lnTo>
                <a:lnTo>
                  <a:pt x="66248" y="45110"/>
                </a:lnTo>
                <a:lnTo>
                  <a:pt x="67193" y="46070"/>
                </a:lnTo>
                <a:lnTo>
                  <a:pt x="67193" y="47045"/>
                </a:lnTo>
                <a:lnTo>
                  <a:pt x="68153" y="48005"/>
                </a:lnTo>
                <a:lnTo>
                  <a:pt x="71033" y="48005"/>
                </a:lnTo>
                <a:lnTo>
                  <a:pt x="72969" y="47045"/>
                </a:lnTo>
                <a:lnTo>
                  <a:pt x="74874" y="44165"/>
                </a:lnTo>
                <a:lnTo>
                  <a:pt x="75834" y="42230"/>
                </a:lnTo>
                <a:lnTo>
                  <a:pt x="76794" y="38389"/>
                </a:lnTo>
                <a:lnTo>
                  <a:pt x="76794" y="28803"/>
                </a:lnTo>
                <a:lnTo>
                  <a:pt x="75834" y="24002"/>
                </a:lnTo>
                <a:lnTo>
                  <a:pt x="73913" y="19202"/>
                </a:lnTo>
                <a:lnTo>
                  <a:pt x="71993" y="16322"/>
                </a:lnTo>
                <a:lnTo>
                  <a:pt x="70073" y="13441"/>
                </a:lnTo>
                <a:lnTo>
                  <a:pt x="68153" y="10561"/>
                </a:lnTo>
                <a:lnTo>
                  <a:pt x="66248" y="7680"/>
                </a:lnTo>
                <a:lnTo>
                  <a:pt x="63352" y="5760"/>
                </a:lnTo>
                <a:lnTo>
                  <a:pt x="59527" y="3840"/>
                </a:lnTo>
                <a:lnTo>
                  <a:pt x="56631" y="1920"/>
                </a:lnTo>
                <a:lnTo>
                  <a:pt x="52791" y="960"/>
                </a:lnTo>
                <a:lnTo>
                  <a:pt x="42245" y="960"/>
                </a:lnTo>
                <a:lnTo>
                  <a:pt x="35524" y="3840"/>
                </a:lnTo>
                <a:lnTo>
                  <a:pt x="30723" y="9601"/>
                </a:lnTo>
                <a:lnTo>
                  <a:pt x="29659" y="10722"/>
                </a:lnTo>
                <a:lnTo>
                  <a:pt x="23310" y="21082"/>
                </a:lnTo>
                <a:lnTo>
                  <a:pt x="20162" y="34564"/>
                </a:lnTo>
                <a:lnTo>
                  <a:pt x="9601" y="29763"/>
                </a:lnTo>
                <a:lnTo>
                  <a:pt x="960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9" name="object 279"/>
          <p:cNvSpPr/>
          <p:nvPr/>
        </p:nvSpPr>
        <p:spPr>
          <a:xfrm>
            <a:off x="2267681" y="3522863"/>
            <a:ext cx="75849" cy="32644"/>
          </a:xfrm>
          <a:custGeom>
            <a:avLst/>
            <a:gdLst/>
            <a:ahLst/>
            <a:cxnLst/>
            <a:rect l="l" t="t" r="r" b="b"/>
            <a:pathLst>
              <a:path w="75849" h="32644">
                <a:moveTo>
                  <a:pt x="17282" y="20162"/>
                </a:moveTo>
                <a:lnTo>
                  <a:pt x="67208" y="20162"/>
                </a:lnTo>
                <a:lnTo>
                  <a:pt x="70088" y="21122"/>
                </a:lnTo>
                <a:lnTo>
                  <a:pt x="71048" y="21122"/>
                </a:lnTo>
                <a:lnTo>
                  <a:pt x="72008" y="22082"/>
                </a:lnTo>
                <a:lnTo>
                  <a:pt x="72969" y="22082"/>
                </a:lnTo>
                <a:lnTo>
                  <a:pt x="72969" y="23042"/>
                </a:lnTo>
                <a:lnTo>
                  <a:pt x="73929" y="24963"/>
                </a:lnTo>
                <a:lnTo>
                  <a:pt x="73929" y="30723"/>
                </a:lnTo>
                <a:lnTo>
                  <a:pt x="75849" y="30723"/>
                </a:lnTo>
                <a:lnTo>
                  <a:pt x="75849" y="0"/>
                </a:lnTo>
                <a:lnTo>
                  <a:pt x="73929" y="0"/>
                </a:lnTo>
                <a:lnTo>
                  <a:pt x="73929" y="6720"/>
                </a:lnTo>
                <a:lnTo>
                  <a:pt x="72969" y="7680"/>
                </a:lnTo>
                <a:lnTo>
                  <a:pt x="72969" y="8641"/>
                </a:lnTo>
                <a:lnTo>
                  <a:pt x="72008" y="9601"/>
                </a:lnTo>
                <a:lnTo>
                  <a:pt x="71048" y="9601"/>
                </a:lnTo>
                <a:lnTo>
                  <a:pt x="70088" y="10561"/>
                </a:lnTo>
                <a:lnTo>
                  <a:pt x="0" y="10561"/>
                </a:lnTo>
                <a:lnTo>
                  <a:pt x="0" y="12481"/>
                </a:lnTo>
                <a:lnTo>
                  <a:pt x="8656" y="32644"/>
                </a:lnTo>
                <a:lnTo>
                  <a:pt x="10561" y="31683"/>
                </a:lnTo>
                <a:lnTo>
                  <a:pt x="9616" y="28803"/>
                </a:lnTo>
                <a:lnTo>
                  <a:pt x="8656" y="26883"/>
                </a:lnTo>
                <a:lnTo>
                  <a:pt x="8656" y="23042"/>
                </a:lnTo>
                <a:lnTo>
                  <a:pt x="9616" y="23042"/>
                </a:lnTo>
                <a:lnTo>
                  <a:pt x="9616" y="22082"/>
                </a:lnTo>
                <a:lnTo>
                  <a:pt x="10561" y="21122"/>
                </a:lnTo>
                <a:lnTo>
                  <a:pt x="13441" y="21122"/>
                </a:lnTo>
                <a:lnTo>
                  <a:pt x="17282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0" name="object 280"/>
          <p:cNvSpPr/>
          <p:nvPr/>
        </p:nvSpPr>
        <p:spPr>
          <a:xfrm>
            <a:off x="2267681" y="3453749"/>
            <a:ext cx="55686" cy="46070"/>
          </a:xfrm>
          <a:custGeom>
            <a:avLst/>
            <a:gdLst/>
            <a:ahLst/>
            <a:cxnLst/>
            <a:rect l="l" t="t" r="r" b="b"/>
            <a:pathLst>
              <a:path w="55686" h="46070">
                <a:moveTo>
                  <a:pt x="4800" y="7680"/>
                </a:moveTo>
                <a:lnTo>
                  <a:pt x="960" y="11521"/>
                </a:lnTo>
                <a:lnTo>
                  <a:pt x="0" y="17266"/>
                </a:lnTo>
                <a:lnTo>
                  <a:pt x="0" y="29763"/>
                </a:lnTo>
                <a:lnTo>
                  <a:pt x="1935" y="35509"/>
                </a:lnTo>
                <a:lnTo>
                  <a:pt x="4800" y="39349"/>
                </a:lnTo>
                <a:lnTo>
                  <a:pt x="8656" y="44150"/>
                </a:lnTo>
                <a:lnTo>
                  <a:pt x="12496" y="46070"/>
                </a:lnTo>
                <a:lnTo>
                  <a:pt x="21122" y="46070"/>
                </a:lnTo>
                <a:lnTo>
                  <a:pt x="24002" y="45110"/>
                </a:lnTo>
                <a:lnTo>
                  <a:pt x="26883" y="43190"/>
                </a:lnTo>
                <a:lnTo>
                  <a:pt x="29763" y="41269"/>
                </a:lnTo>
                <a:lnTo>
                  <a:pt x="33604" y="37429"/>
                </a:lnTo>
                <a:lnTo>
                  <a:pt x="38404" y="30708"/>
                </a:lnTo>
                <a:lnTo>
                  <a:pt x="42245" y="36469"/>
                </a:lnTo>
                <a:lnTo>
                  <a:pt x="46085" y="40309"/>
                </a:lnTo>
                <a:lnTo>
                  <a:pt x="48966" y="43190"/>
                </a:lnTo>
                <a:lnTo>
                  <a:pt x="52806" y="45110"/>
                </a:lnTo>
                <a:lnTo>
                  <a:pt x="55686" y="37429"/>
                </a:lnTo>
                <a:lnTo>
                  <a:pt x="51846" y="36469"/>
                </a:lnTo>
                <a:lnTo>
                  <a:pt x="48966" y="35509"/>
                </a:lnTo>
                <a:lnTo>
                  <a:pt x="46085" y="33604"/>
                </a:lnTo>
                <a:lnTo>
                  <a:pt x="43205" y="30708"/>
                </a:lnTo>
                <a:lnTo>
                  <a:pt x="40325" y="27828"/>
                </a:lnTo>
                <a:lnTo>
                  <a:pt x="47045" y="19202"/>
                </a:lnTo>
                <a:lnTo>
                  <a:pt x="51846" y="13426"/>
                </a:lnTo>
                <a:lnTo>
                  <a:pt x="55686" y="10561"/>
                </a:lnTo>
                <a:lnTo>
                  <a:pt x="54726" y="0"/>
                </a:lnTo>
                <a:lnTo>
                  <a:pt x="49926" y="960"/>
                </a:lnTo>
                <a:lnTo>
                  <a:pt x="47045" y="3840"/>
                </a:lnTo>
                <a:lnTo>
                  <a:pt x="44165" y="6720"/>
                </a:lnTo>
                <a:lnTo>
                  <a:pt x="39364" y="11521"/>
                </a:lnTo>
                <a:lnTo>
                  <a:pt x="34564" y="18242"/>
                </a:lnTo>
                <a:lnTo>
                  <a:pt x="30723" y="11521"/>
                </a:lnTo>
                <a:lnTo>
                  <a:pt x="26883" y="6720"/>
                </a:lnTo>
                <a:lnTo>
                  <a:pt x="24002" y="4800"/>
                </a:lnTo>
                <a:lnTo>
                  <a:pt x="21122" y="2880"/>
                </a:lnTo>
                <a:lnTo>
                  <a:pt x="18242" y="1920"/>
                </a:lnTo>
                <a:lnTo>
                  <a:pt x="11521" y="1920"/>
                </a:lnTo>
                <a:lnTo>
                  <a:pt x="8656" y="11521"/>
                </a:lnTo>
                <a:lnTo>
                  <a:pt x="11521" y="9601"/>
                </a:lnTo>
                <a:lnTo>
                  <a:pt x="18242" y="9601"/>
                </a:lnTo>
                <a:lnTo>
                  <a:pt x="21122" y="10561"/>
                </a:lnTo>
                <a:lnTo>
                  <a:pt x="23042" y="11521"/>
                </a:lnTo>
                <a:lnTo>
                  <a:pt x="25923" y="13426"/>
                </a:lnTo>
                <a:lnTo>
                  <a:pt x="28803" y="16322"/>
                </a:lnTo>
                <a:lnTo>
                  <a:pt x="32644" y="21107"/>
                </a:lnTo>
                <a:lnTo>
                  <a:pt x="24963" y="30708"/>
                </a:lnTo>
                <a:lnTo>
                  <a:pt x="23042" y="32628"/>
                </a:lnTo>
                <a:lnTo>
                  <a:pt x="21122" y="34549"/>
                </a:lnTo>
                <a:lnTo>
                  <a:pt x="19202" y="35509"/>
                </a:lnTo>
                <a:lnTo>
                  <a:pt x="17282" y="36469"/>
                </a:lnTo>
                <a:lnTo>
                  <a:pt x="15361" y="37429"/>
                </a:lnTo>
                <a:lnTo>
                  <a:pt x="10561" y="37429"/>
                </a:lnTo>
                <a:lnTo>
                  <a:pt x="8656" y="35509"/>
                </a:lnTo>
                <a:lnTo>
                  <a:pt x="5775" y="33604"/>
                </a:lnTo>
                <a:lnTo>
                  <a:pt x="3840" y="30708"/>
                </a:lnTo>
                <a:lnTo>
                  <a:pt x="2895" y="27828"/>
                </a:lnTo>
                <a:lnTo>
                  <a:pt x="2895" y="19202"/>
                </a:lnTo>
                <a:lnTo>
                  <a:pt x="480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1" name="object 281"/>
          <p:cNvSpPr/>
          <p:nvPr/>
        </p:nvSpPr>
        <p:spPr>
          <a:xfrm>
            <a:off x="2320488" y="3453749"/>
            <a:ext cx="24963" cy="47030"/>
          </a:xfrm>
          <a:custGeom>
            <a:avLst/>
            <a:gdLst/>
            <a:ahLst/>
            <a:cxnLst/>
            <a:rect l="l" t="t" r="r" b="b"/>
            <a:pathLst>
              <a:path w="24963" h="47030">
                <a:moveTo>
                  <a:pt x="6720" y="47030"/>
                </a:moveTo>
                <a:lnTo>
                  <a:pt x="10561" y="47030"/>
                </a:lnTo>
                <a:lnTo>
                  <a:pt x="14401" y="45110"/>
                </a:lnTo>
                <a:lnTo>
                  <a:pt x="18242" y="41269"/>
                </a:lnTo>
                <a:lnTo>
                  <a:pt x="23042" y="37429"/>
                </a:lnTo>
                <a:lnTo>
                  <a:pt x="24963" y="30708"/>
                </a:lnTo>
                <a:lnTo>
                  <a:pt x="24963" y="16322"/>
                </a:lnTo>
                <a:lnTo>
                  <a:pt x="23042" y="10561"/>
                </a:lnTo>
                <a:lnTo>
                  <a:pt x="19202" y="5760"/>
                </a:lnTo>
                <a:lnTo>
                  <a:pt x="15361" y="1920"/>
                </a:lnTo>
                <a:lnTo>
                  <a:pt x="10561" y="0"/>
                </a:lnTo>
                <a:lnTo>
                  <a:pt x="1920" y="0"/>
                </a:lnTo>
                <a:lnTo>
                  <a:pt x="2880" y="10561"/>
                </a:lnTo>
                <a:lnTo>
                  <a:pt x="4800" y="8641"/>
                </a:lnTo>
                <a:lnTo>
                  <a:pt x="7680" y="7680"/>
                </a:lnTo>
                <a:lnTo>
                  <a:pt x="13441" y="7680"/>
                </a:lnTo>
                <a:lnTo>
                  <a:pt x="16322" y="9601"/>
                </a:lnTo>
                <a:lnTo>
                  <a:pt x="18242" y="12481"/>
                </a:lnTo>
                <a:lnTo>
                  <a:pt x="21122" y="14401"/>
                </a:lnTo>
                <a:lnTo>
                  <a:pt x="22082" y="18242"/>
                </a:lnTo>
                <a:lnTo>
                  <a:pt x="22082" y="26868"/>
                </a:lnTo>
                <a:lnTo>
                  <a:pt x="20162" y="30708"/>
                </a:lnTo>
                <a:lnTo>
                  <a:pt x="17282" y="33604"/>
                </a:lnTo>
                <a:lnTo>
                  <a:pt x="14401" y="36469"/>
                </a:lnTo>
                <a:lnTo>
                  <a:pt x="10561" y="37429"/>
                </a:lnTo>
                <a:lnTo>
                  <a:pt x="2880" y="37429"/>
                </a:lnTo>
                <a:lnTo>
                  <a:pt x="0" y="45110"/>
                </a:lnTo>
                <a:lnTo>
                  <a:pt x="2880" y="47030"/>
                </a:lnTo>
                <a:lnTo>
                  <a:pt x="6720" y="470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2" name="object 282"/>
          <p:cNvSpPr/>
          <p:nvPr/>
        </p:nvSpPr>
        <p:spPr>
          <a:xfrm>
            <a:off x="2270577" y="3455670"/>
            <a:ext cx="8625" cy="17282"/>
          </a:xfrm>
          <a:custGeom>
            <a:avLst/>
            <a:gdLst/>
            <a:ahLst/>
            <a:cxnLst/>
            <a:rect l="l" t="t" r="r" b="b"/>
            <a:pathLst>
              <a:path w="8625" h="17282">
                <a:moveTo>
                  <a:pt x="0" y="17282"/>
                </a:moveTo>
                <a:lnTo>
                  <a:pt x="944" y="14401"/>
                </a:lnTo>
                <a:lnTo>
                  <a:pt x="2880" y="11506"/>
                </a:lnTo>
                <a:lnTo>
                  <a:pt x="5760" y="9601"/>
                </a:lnTo>
                <a:lnTo>
                  <a:pt x="8625" y="0"/>
                </a:lnTo>
                <a:lnTo>
                  <a:pt x="4785" y="1920"/>
                </a:lnTo>
                <a:lnTo>
                  <a:pt x="1904" y="5760"/>
                </a:lnTo>
                <a:lnTo>
                  <a:pt x="0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3" name="object 283"/>
          <p:cNvSpPr/>
          <p:nvPr/>
        </p:nvSpPr>
        <p:spPr>
          <a:xfrm>
            <a:off x="2267681" y="3389436"/>
            <a:ext cx="75849" cy="53751"/>
          </a:xfrm>
          <a:custGeom>
            <a:avLst/>
            <a:gdLst/>
            <a:ahLst/>
            <a:cxnLst/>
            <a:rect l="l" t="t" r="r" b="b"/>
            <a:pathLst>
              <a:path w="75849" h="53751">
                <a:moveTo>
                  <a:pt x="7680" y="26868"/>
                </a:moveTo>
                <a:lnTo>
                  <a:pt x="9616" y="23027"/>
                </a:lnTo>
                <a:lnTo>
                  <a:pt x="12496" y="20147"/>
                </a:lnTo>
                <a:lnTo>
                  <a:pt x="16337" y="17266"/>
                </a:lnTo>
                <a:lnTo>
                  <a:pt x="20162" y="15346"/>
                </a:lnTo>
                <a:lnTo>
                  <a:pt x="30723" y="15346"/>
                </a:lnTo>
                <a:lnTo>
                  <a:pt x="37444" y="18227"/>
                </a:lnTo>
                <a:lnTo>
                  <a:pt x="45125" y="23987"/>
                </a:lnTo>
                <a:lnTo>
                  <a:pt x="47009" y="25464"/>
                </a:lnTo>
                <a:lnTo>
                  <a:pt x="54899" y="32714"/>
                </a:lnTo>
                <a:lnTo>
                  <a:pt x="63872" y="42254"/>
                </a:lnTo>
                <a:lnTo>
                  <a:pt x="73929" y="53751"/>
                </a:lnTo>
                <a:lnTo>
                  <a:pt x="75849" y="53751"/>
                </a:lnTo>
                <a:lnTo>
                  <a:pt x="75849" y="5745"/>
                </a:lnTo>
                <a:lnTo>
                  <a:pt x="61447" y="0"/>
                </a:lnTo>
                <a:lnTo>
                  <a:pt x="61447" y="2865"/>
                </a:lnTo>
                <a:lnTo>
                  <a:pt x="63367" y="3825"/>
                </a:lnTo>
                <a:lnTo>
                  <a:pt x="65288" y="4785"/>
                </a:lnTo>
                <a:lnTo>
                  <a:pt x="65288" y="5745"/>
                </a:lnTo>
                <a:lnTo>
                  <a:pt x="66248" y="7665"/>
                </a:lnTo>
                <a:lnTo>
                  <a:pt x="67208" y="9585"/>
                </a:lnTo>
                <a:lnTo>
                  <a:pt x="67208" y="10546"/>
                </a:lnTo>
                <a:lnTo>
                  <a:pt x="68168" y="12466"/>
                </a:lnTo>
                <a:lnTo>
                  <a:pt x="68168" y="41269"/>
                </a:lnTo>
                <a:lnTo>
                  <a:pt x="68076" y="41134"/>
                </a:lnTo>
                <a:lnTo>
                  <a:pt x="61782" y="34529"/>
                </a:lnTo>
                <a:lnTo>
                  <a:pt x="49926" y="23027"/>
                </a:lnTo>
                <a:lnTo>
                  <a:pt x="43205" y="16306"/>
                </a:lnTo>
                <a:lnTo>
                  <a:pt x="36484" y="11506"/>
                </a:lnTo>
                <a:lnTo>
                  <a:pt x="30723" y="7665"/>
                </a:lnTo>
                <a:lnTo>
                  <a:pt x="26883" y="5745"/>
                </a:lnTo>
                <a:lnTo>
                  <a:pt x="23042" y="4785"/>
                </a:lnTo>
                <a:lnTo>
                  <a:pt x="14401" y="4785"/>
                </a:lnTo>
                <a:lnTo>
                  <a:pt x="9616" y="7665"/>
                </a:lnTo>
                <a:lnTo>
                  <a:pt x="5775" y="11506"/>
                </a:lnTo>
                <a:lnTo>
                  <a:pt x="1935" y="16306"/>
                </a:lnTo>
                <a:lnTo>
                  <a:pt x="0" y="22067"/>
                </a:lnTo>
                <a:lnTo>
                  <a:pt x="0" y="34549"/>
                </a:lnTo>
                <a:lnTo>
                  <a:pt x="1935" y="40309"/>
                </a:lnTo>
                <a:lnTo>
                  <a:pt x="4800" y="44150"/>
                </a:lnTo>
                <a:lnTo>
                  <a:pt x="8656" y="47990"/>
                </a:lnTo>
                <a:lnTo>
                  <a:pt x="14401" y="50871"/>
                </a:lnTo>
                <a:lnTo>
                  <a:pt x="21122" y="51831"/>
                </a:lnTo>
                <a:lnTo>
                  <a:pt x="21122" y="49910"/>
                </a:lnTo>
                <a:lnTo>
                  <a:pt x="16337" y="47990"/>
                </a:lnTo>
                <a:lnTo>
                  <a:pt x="13441" y="46070"/>
                </a:lnTo>
                <a:lnTo>
                  <a:pt x="11521" y="42230"/>
                </a:lnTo>
                <a:lnTo>
                  <a:pt x="9616" y="39349"/>
                </a:lnTo>
                <a:lnTo>
                  <a:pt x="7680" y="35509"/>
                </a:lnTo>
                <a:lnTo>
                  <a:pt x="7680" y="26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4" name="object 284"/>
          <p:cNvSpPr/>
          <p:nvPr/>
        </p:nvSpPr>
        <p:spPr>
          <a:xfrm>
            <a:off x="2268641" y="3330869"/>
            <a:ext cx="76809" cy="48005"/>
          </a:xfrm>
          <a:custGeom>
            <a:avLst/>
            <a:gdLst/>
            <a:ahLst/>
            <a:cxnLst/>
            <a:rect l="l" t="t" r="r" b="b"/>
            <a:pathLst>
              <a:path w="76809" h="48005">
                <a:moveTo>
                  <a:pt x="0" y="0"/>
                </a:moveTo>
                <a:lnTo>
                  <a:pt x="0" y="29763"/>
                </a:lnTo>
                <a:lnTo>
                  <a:pt x="29763" y="45110"/>
                </a:lnTo>
                <a:lnTo>
                  <a:pt x="29763" y="37444"/>
                </a:lnTo>
                <a:lnTo>
                  <a:pt x="30723" y="31683"/>
                </a:lnTo>
                <a:lnTo>
                  <a:pt x="32644" y="26883"/>
                </a:lnTo>
                <a:lnTo>
                  <a:pt x="34564" y="21122"/>
                </a:lnTo>
                <a:lnTo>
                  <a:pt x="37444" y="17282"/>
                </a:lnTo>
                <a:lnTo>
                  <a:pt x="41285" y="14401"/>
                </a:lnTo>
                <a:lnTo>
                  <a:pt x="45125" y="10561"/>
                </a:lnTo>
                <a:lnTo>
                  <a:pt x="49926" y="9601"/>
                </a:lnTo>
                <a:lnTo>
                  <a:pt x="58567" y="9601"/>
                </a:lnTo>
                <a:lnTo>
                  <a:pt x="62407" y="11521"/>
                </a:lnTo>
                <a:lnTo>
                  <a:pt x="66248" y="14401"/>
                </a:lnTo>
                <a:lnTo>
                  <a:pt x="69128" y="18242"/>
                </a:lnTo>
                <a:lnTo>
                  <a:pt x="71048" y="22082"/>
                </a:lnTo>
                <a:lnTo>
                  <a:pt x="71048" y="29763"/>
                </a:lnTo>
                <a:lnTo>
                  <a:pt x="70088" y="33604"/>
                </a:lnTo>
                <a:lnTo>
                  <a:pt x="68168" y="36484"/>
                </a:lnTo>
                <a:lnTo>
                  <a:pt x="67208" y="38389"/>
                </a:lnTo>
                <a:lnTo>
                  <a:pt x="66248" y="39364"/>
                </a:lnTo>
                <a:lnTo>
                  <a:pt x="66248" y="40325"/>
                </a:lnTo>
                <a:lnTo>
                  <a:pt x="65288" y="41285"/>
                </a:lnTo>
                <a:lnTo>
                  <a:pt x="65288" y="44165"/>
                </a:lnTo>
                <a:lnTo>
                  <a:pt x="66248" y="45110"/>
                </a:lnTo>
                <a:lnTo>
                  <a:pt x="66248" y="46070"/>
                </a:lnTo>
                <a:lnTo>
                  <a:pt x="67208" y="47045"/>
                </a:lnTo>
                <a:lnTo>
                  <a:pt x="68168" y="48005"/>
                </a:lnTo>
                <a:lnTo>
                  <a:pt x="71048" y="48005"/>
                </a:lnTo>
                <a:lnTo>
                  <a:pt x="72969" y="47045"/>
                </a:lnTo>
                <a:lnTo>
                  <a:pt x="74889" y="44165"/>
                </a:lnTo>
                <a:lnTo>
                  <a:pt x="75849" y="42230"/>
                </a:lnTo>
                <a:lnTo>
                  <a:pt x="76809" y="38389"/>
                </a:lnTo>
                <a:lnTo>
                  <a:pt x="76809" y="28803"/>
                </a:lnTo>
                <a:lnTo>
                  <a:pt x="75849" y="24002"/>
                </a:lnTo>
                <a:lnTo>
                  <a:pt x="73929" y="19202"/>
                </a:lnTo>
                <a:lnTo>
                  <a:pt x="72008" y="16322"/>
                </a:lnTo>
                <a:lnTo>
                  <a:pt x="70088" y="13441"/>
                </a:lnTo>
                <a:lnTo>
                  <a:pt x="68168" y="10561"/>
                </a:lnTo>
                <a:lnTo>
                  <a:pt x="65288" y="7680"/>
                </a:lnTo>
                <a:lnTo>
                  <a:pt x="62407" y="5760"/>
                </a:lnTo>
                <a:lnTo>
                  <a:pt x="59527" y="3840"/>
                </a:lnTo>
                <a:lnTo>
                  <a:pt x="55686" y="1920"/>
                </a:lnTo>
                <a:lnTo>
                  <a:pt x="52806" y="960"/>
                </a:lnTo>
                <a:lnTo>
                  <a:pt x="41285" y="960"/>
                </a:lnTo>
                <a:lnTo>
                  <a:pt x="35524" y="3840"/>
                </a:lnTo>
                <a:lnTo>
                  <a:pt x="30723" y="9601"/>
                </a:lnTo>
                <a:lnTo>
                  <a:pt x="29659" y="10722"/>
                </a:lnTo>
                <a:lnTo>
                  <a:pt x="23310" y="21082"/>
                </a:lnTo>
                <a:lnTo>
                  <a:pt x="20162" y="34564"/>
                </a:lnTo>
                <a:lnTo>
                  <a:pt x="9601" y="29763"/>
                </a:lnTo>
                <a:lnTo>
                  <a:pt x="9601" y="480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5" name="object 285"/>
          <p:cNvSpPr/>
          <p:nvPr/>
        </p:nvSpPr>
        <p:spPr>
          <a:xfrm>
            <a:off x="2422245" y="3522863"/>
            <a:ext cx="76794" cy="32644"/>
          </a:xfrm>
          <a:custGeom>
            <a:avLst/>
            <a:gdLst/>
            <a:ahLst/>
            <a:cxnLst/>
            <a:rect l="l" t="t" r="r" b="b"/>
            <a:pathLst>
              <a:path w="76794" h="32644">
                <a:moveTo>
                  <a:pt x="8641" y="24002"/>
                </a:moveTo>
                <a:lnTo>
                  <a:pt x="9601" y="23042"/>
                </a:lnTo>
                <a:lnTo>
                  <a:pt x="10561" y="22082"/>
                </a:lnTo>
                <a:lnTo>
                  <a:pt x="11521" y="21122"/>
                </a:lnTo>
                <a:lnTo>
                  <a:pt x="13441" y="21122"/>
                </a:lnTo>
                <a:lnTo>
                  <a:pt x="17282" y="20162"/>
                </a:lnTo>
                <a:lnTo>
                  <a:pt x="68153" y="20162"/>
                </a:lnTo>
                <a:lnTo>
                  <a:pt x="71033" y="21122"/>
                </a:lnTo>
                <a:lnTo>
                  <a:pt x="71993" y="21122"/>
                </a:lnTo>
                <a:lnTo>
                  <a:pt x="71993" y="22082"/>
                </a:lnTo>
                <a:lnTo>
                  <a:pt x="72953" y="22082"/>
                </a:lnTo>
                <a:lnTo>
                  <a:pt x="73913" y="23042"/>
                </a:lnTo>
                <a:lnTo>
                  <a:pt x="73913" y="24963"/>
                </a:lnTo>
                <a:lnTo>
                  <a:pt x="74874" y="26883"/>
                </a:lnTo>
                <a:lnTo>
                  <a:pt x="74874" y="30723"/>
                </a:lnTo>
                <a:lnTo>
                  <a:pt x="76794" y="30723"/>
                </a:lnTo>
                <a:lnTo>
                  <a:pt x="76794" y="0"/>
                </a:lnTo>
                <a:lnTo>
                  <a:pt x="74874" y="0"/>
                </a:lnTo>
                <a:lnTo>
                  <a:pt x="74874" y="3840"/>
                </a:lnTo>
                <a:lnTo>
                  <a:pt x="73913" y="6720"/>
                </a:lnTo>
                <a:lnTo>
                  <a:pt x="73913" y="7680"/>
                </a:lnTo>
                <a:lnTo>
                  <a:pt x="72953" y="8641"/>
                </a:lnTo>
                <a:lnTo>
                  <a:pt x="71993" y="9601"/>
                </a:lnTo>
                <a:lnTo>
                  <a:pt x="71033" y="9601"/>
                </a:lnTo>
                <a:lnTo>
                  <a:pt x="70073" y="10561"/>
                </a:lnTo>
                <a:lnTo>
                  <a:pt x="0" y="10561"/>
                </a:lnTo>
                <a:lnTo>
                  <a:pt x="0" y="12481"/>
                </a:lnTo>
                <a:lnTo>
                  <a:pt x="8641" y="32644"/>
                </a:lnTo>
                <a:lnTo>
                  <a:pt x="10561" y="31683"/>
                </a:lnTo>
                <a:lnTo>
                  <a:pt x="9601" y="28803"/>
                </a:lnTo>
                <a:lnTo>
                  <a:pt x="8641" y="26883"/>
                </a:lnTo>
                <a:lnTo>
                  <a:pt x="8641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6" name="object 286"/>
          <p:cNvSpPr/>
          <p:nvPr/>
        </p:nvSpPr>
        <p:spPr>
          <a:xfrm>
            <a:off x="2472171" y="3453749"/>
            <a:ext cx="27828" cy="47030"/>
          </a:xfrm>
          <a:custGeom>
            <a:avLst/>
            <a:gdLst/>
            <a:ahLst/>
            <a:cxnLst/>
            <a:rect l="l" t="t" r="r" b="b"/>
            <a:pathLst>
              <a:path w="27828" h="47030">
                <a:moveTo>
                  <a:pt x="6705" y="47030"/>
                </a:moveTo>
                <a:lnTo>
                  <a:pt x="13426" y="47030"/>
                </a:lnTo>
                <a:lnTo>
                  <a:pt x="18227" y="45110"/>
                </a:lnTo>
                <a:lnTo>
                  <a:pt x="21107" y="41269"/>
                </a:lnTo>
                <a:lnTo>
                  <a:pt x="25907" y="37429"/>
                </a:lnTo>
                <a:lnTo>
                  <a:pt x="27828" y="30708"/>
                </a:lnTo>
                <a:lnTo>
                  <a:pt x="27828" y="16322"/>
                </a:lnTo>
                <a:lnTo>
                  <a:pt x="25907" y="10561"/>
                </a:lnTo>
                <a:lnTo>
                  <a:pt x="22067" y="5760"/>
                </a:lnTo>
                <a:lnTo>
                  <a:pt x="18227" y="1920"/>
                </a:lnTo>
                <a:lnTo>
                  <a:pt x="14386" y="0"/>
                </a:lnTo>
                <a:lnTo>
                  <a:pt x="4785" y="0"/>
                </a:lnTo>
                <a:lnTo>
                  <a:pt x="6705" y="10561"/>
                </a:lnTo>
                <a:lnTo>
                  <a:pt x="8625" y="8641"/>
                </a:lnTo>
                <a:lnTo>
                  <a:pt x="10546" y="7680"/>
                </a:lnTo>
                <a:lnTo>
                  <a:pt x="16306" y="7680"/>
                </a:lnTo>
                <a:lnTo>
                  <a:pt x="19187" y="9601"/>
                </a:lnTo>
                <a:lnTo>
                  <a:pt x="22067" y="12481"/>
                </a:lnTo>
                <a:lnTo>
                  <a:pt x="23987" y="14401"/>
                </a:lnTo>
                <a:lnTo>
                  <a:pt x="24947" y="18242"/>
                </a:lnTo>
                <a:lnTo>
                  <a:pt x="24947" y="26868"/>
                </a:lnTo>
                <a:lnTo>
                  <a:pt x="23987" y="30708"/>
                </a:lnTo>
                <a:lnTo>
                  <a:pt x="21107" y="33604"/>
                </a:lnTo>
                <a:lnTo>
                  <a:pt x="18227" y="36469"/>
                </a:lnTo>
                <a:lnTo>
                  <a:pt x="14386" y="37429"/>
                </a:lnTo>
                <a:lnTo>
                  <a:pt x="5745" y="37429"/>
                </a:lnTo>
                <a:lnTo>
                  <a:pt x="2865" y="36469"/>
                </a:lnTo>
                <a:lnTo>
                  <a:pt x="0" y="43190"/>
                </a:lnTo>
                <a:lnTo>
                  <a:pt x="2865" y="45110"/>
                </a:lnTo>
                <a:lnTo>
                  <a:pt x="6705" y="470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7" name="object 287"/>
          <p:cNvSpPr/>
          <p:nvPr/>
        </p:nvSpPr>
        <p:spPr>
          <a:xfrm>
            <a:off x="2424165" y="3457590"/>
            <a:ext cx="6720" cy="15361"/>
          </a:xfrm>
          <a:custGeom>
            <a:avLst/>
            <a:gdLst/>
            <a:ahLst/>
            <a:cxnLst/>
            <a:rect l="l" t="t" r="r" b="b"/>
            <a:pathLst>
              <a:path w="6720" h="15361">
                <a:moveTo>
                  <a:pt x="2880" y="3840"/>
                </a:moveTo>
                <a:lnTo>
                  <a:pt x="0" y="7680"/>
                </a:lnTo>
                <a:lnTo>
                  <a:pt x="960" y="15361"/>
                </a:lnTo>
                <a:lnTo>
                  <a:pt x="1920" y="12481"/>
                </a:lnTo>
                <a:lnTo>
                  <a:pt x="4800" y="9585"/>
                </a:lnTo>
                <a:lnTo>
                  <a:pt x="6720" y="0"/>
                </a:lnTo>
                <a:lnTo>
                  <a:pt x="288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8" name="object 288"/>
          <p:cNvSpPr/>
          <p:nvPr/>
        </p:nvSpPr>
        <p:spPr>
          <a:xfrm>
            <a:off x="2422245" y="3453749"/>
            <a:ext cx="56631" cy="46070"/>
          </a:xfrm>
          <a:custGeom>
            <a:avLst/>
            <a:gdLst/>
            <a:ahLst/>
            <a:cxnLst/>
            <a:rect l="l" t="t" r="r" b="b"/>
            <a:pathLst>
              <a:path w="56631" h="46070">
                <a:moveTo>
                  <a:pt x="1920" y="35509"/>
                </a:moveTo>
                <a:lnTo>
                  <a:pt x="5760" y="39349"/>
                </a:lnTo>
                <a:lnTo>
                  <a:pt x="8641" y="44150"/>
                </a:lnTo>
                <a:lnTo>
                  <a:pt x="13441" y="46070"/>
                </a:lnTo>
                <a:lnTo>
                  <a:pt x="21122" y="46070"/>
                </a:lnTo>
                <a:lnTo>
                  <a:pt x="24002" y="45110"/>
                </a:lnTo>
                <a:lnTo>
                  <a:pt x="26883" y="43190"/>
                </a:lnTo>
                <a:lnTo>
                  <a:pt x="29763" y="41269"/>
                </a:lnTo>
                <a:lnTo>
                  <a:pt x="33604" y="37429"/>
                </a:lnTo>
                <a:lnTo>
                  <a:pt x="38389" y="30708"/>
                </a:lnTo>
                <a:lnTo>
                  <a:pt x="43205" y="36469"/>
                </a:lnTo>
                <a:lnTo>
                  <a:pt x="46070" y="40309"/>
                </a:lnTo>
                <a:lnTo>
                  <a:pt x="49926" y="43190"/>
                </a:lnTo>
                <a:lnTo>
                  <a:pt x="52791" y="36469"/>
                </a:lnTo>
                <a:lnTo>
                  <a:pt x="48950" y="35509"/>
                </a:lnTo>
                <a:lnTo>
                  <a:pt x="46070" y="33604"/>
                </a:lnTo>
                <a:lnTo>
                  <a:pt x="43205" y="30708"/>
                </a:lnTo>
                <a:lnTo>
                  <a:pt x="41269" y="27828"/>
                </a:lnTo>
                <a:lnTo>
                  <a:pt x="47045" y="19202"/>
                </a:lnTo>
                <a:lnTo>
                  <a:pt x="52791" y="13426"/>
                </a:lnTo>
                <a:lnTo>
                  <a:pt x="56631" y="10561"/>
                </a:lnTo>
                <a:lnTo>
                  <a:pt x="54711" y="0"/>
                </a:lnTo>
                <a:lnTo>
                  <a:pt x="50886" y="960"/>
                </a:lnTo>
                <a:lnTo>
                  <a:pt x="47045" y="3840"/>
                </a:lnTo>
                <a:lnTo>
                  <a:pt x="44165" y="6720"/>
                </a:lnTo>
                <a:lnTo>
                  <a:pt x="40325" y="11521"/>
                </a:lnTo>
                <a:lnTo>
                  <a:pt x="34549" y="18242"/>
                </a:lnTo>
                <a:lnTo>
                  <a:pt x="30708" y="11521"/>
                </a:lnTo>
                <a:lnTo>
                  <a:pt x="27843" y="6720"/>
                </a:lnTo>
                <a:lnTo>
                  <a:pt x="24963" y="4800"/>
                </a:lnTo>
                <a:lnTo>
                  <a:pt x="22082" y="2880"/>
                </a:lnTo>
                <a:lnTo>
                  <a:pt x="19202" y="1920"/>
                </a:lnTo>
                <a:lnTo>
                  <a:pt x="11521" y="1920"/>
                </a:lnTo>
                <a:lnTo>
                  <a:pt x="8641" y="3840"/>
                </a:lnTo>
                <a:lnTo>
                  <a:pt x="6720" y="13426"/>
                </a:lnTo>
                <a:lnTo>
                  <a:pt x="8641" y="11521"/>
                </a:lnTo>
                <a:lnTo>
                  <a:pt x="11521" y="9601"/>
                </a:lnTo>
                <a:lnTo>
                  <a:pt x="18242" y="9601"/>
                </a:lnTo>
                <a:lnTo>
                  <a:pt x="21122" y="10561"/>
                </a:lnTo>
                <a:lnTo>
                  <a:pt x="23042" y="11521"/>
                </a:lnTo>
                <a:lnTo>
                  <a:pt x="25923" y="13426"/>
                </a:lnTo>
                <a:lnTo>
                  <a:pt x="28803" y="16322"/>
                </a:lnTo>
                <a:lnTo>
                  <a:pt x="32644" y="21107"/>
                </a:lnTo>
                <a:lnTo>
                  <a:pt x="24963" y="30708"/>
                </a:lnTo>
                <a:lnTo>
                  <a:pt x="24002" y="32628"/>
                </a:lnTo>
                <a:lnTo>
                  <a:pt x="22082" y="34549"/>
                </a:lnTo>
                <a:lnTo>
                  <a:pt x="20162" y="35509"/>
                </a:lnTo>
                <a:lnTo>
                  <a:pt x="18242" y="36469"/>
                </a:lnTo>
                <a:lnTo>
                  <a:pt x="16322" y="37429"/>
                </a:lnTo>
                <a:lnTo>
                  <a:pt x="11521" y="37429"/>
                </a:lnTo>
                <a:lnTo>
                  <a:pt x="8641" y="35509"/>
                </a:lnTo>
                <a:lnTo>
                  <a:pt x="6720" y="33604"/>
                </a:lnTo>
                <a:lnTo>
                  <a:pt x="3840" y="30708"/>
                </a:lnTo>
                <a:lnTo>
                  <a:pt x="2880" y="27828"/>
                </a:lnTo>
                <a:lnTo>
                  <a:pt x="2880" y="19202"/>
                </a:lnTo>
                <a:lnTo>
                  <a:pt x="1920" y="11521"/>
                </a:lnTo>
                <a:lnTo>
                  <a:pt x="0" y="17266"/>
                </a:lnTo>
                <a:lnTo>
                  <a:pt x="0" y="29763"/>
                </a:lnTo>
                <a:lnTo>
                  <a:pt x="1920" y="355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9" name="object 289"/>
          <p:cNvSpPr/>
          <p:nvPr/>
        </p:nvSpPr>
        <p:spPr>
          <a:xfrm>
            <a:off x="2422245" y="3388461"/>
            <a:ext cx="76794" cy="55686"/>
          </a:xfrm>
          <a:custGeom>
            <a:avLst/>
            <a:gdLst/>
            <a:ahLst/>
            <a:cxnLst/>
            <a:rect l="l" t="t" r="r" b="b"/>
            <a:pathLst>
              <a:path w="76794" h="55686">
                <a:moveTo>
                  <a:pt x="49926" y="55686"/>
                </a:moveTo>
                <a:lnTo>
                  <a:pt x="56631" y="55686"/>
                </a:lnTo>
                <a:lnTo>
                  <a:pt x="56631" y="21122"/>
                </a:lnTo>
                <a:lnTo>
                  <a:pt x="76794" y="21122"/>
                </a:lnTo>
                <a:lnTo>
                  <a:pt x="76794" y="11521"/>
                </a:lnTo>
                <a:lnTo>
                  <a:pt x="56631" y="11521"/>
                </a:lnTo>
                <a:lnTo>
                  <a:pt x="56631" y="0"/>
                </a:lnTo>
                <a:lnTo>
                  <a:pt x="48950" y="0"/>
                </a:lnTo>
                <a:lnTo>
                  <a:pt x="48950" y="11521"/>
                </a:lnTo>
                <a:lnTo>
                  <a:pt x="0" y="11521"/>
                </a:lnTo>
                <a:lnTo>
                  <a:pt x="0" y="18242"/>
                </a:lnTo>
                <a:lnTo>
                  <a:pt x="49926" y="55686"/>
                </a:lnTo>
                <a:lnTo>
                  <a:pt x="11521" y="21122"/>
                </a:lnTo>
                <a:lnTo>
                  <a:pt x="48950" y="21122"/>
                </a:lnTo>
                <a:lnTo>
                  <a:pt x="48950" y="49926"/>
                </a:lnTo>
                <a:lnTo>
                  <a:pt x="11521" y="21122"/>
                </a:lnTo>
                <a:lnTo>
                  <a:pt x="49926" y="556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0" name="object 290"/>
          <p:cNvSpPr/>
          <p:nvPr/>
        </p:nvSpPr>
        <p:spPr>
          <a:xfrm>
            <a:off x="2424165" y="3330869"/>
            <a:ext cx="75834" cy="48005"/>
          </a:xfrm>
          <a:custGeom>
            <a:avLst/>
            <a:gdLst/>
            <a:ahLst/>
            <a:cxnLst/>
            <a:rect l="l" t="t" r="r" b="b"/>
            <a:pathLst>
              <a:path w="75834" h="48005">
                <a:moveTo>
                  <a:pt x="8641" y="4800"/>
                </a:moveTo>
                <a:lnTo>
                  <a:pt x="0" y="0"/>
                </a:lnTo>
                <a:lnTo>
                  <a:pt x="0" y="29763"/>
                </a:lnTo>
                <a:lnTo>
                  <a:pt x="28788" y="45110"/>
                </a:lnTo>
                <a:lnTo>
                  <a:pt x="28788" y="37444"/>
                </a:lnTo>
                <a:lnTo>
                  <a:pt x="29763" y="31683"/>
                </a:lnTo>
                <a:lnTo>
                  <a:pt x="31683" y="26883"/>
                </a:lnTo>
                <a:lnTo>
                  <a:pt x="33604" y="21122"/>
                </a:lnTo>
                <a:lnTo>
                  <a:pt x="36469" y="17282"/>
                </a:lnTo>
                <a:lnTo>
                  <a:pt x="41285" y="14401"/>
                </a:lnTo>
                <a:lnTo>
                  <a:pt x="45125" y="10561"/>
                </a:lnTo>
                <a:lnTo>
                  <a:pt x="48966" y="9601"/>
                </a:lnTo>
                <a:lnTo>
                  <a:pt x="58552" y="9601"/>
                </a:lnTo>
                <a:lnTo>
                  <a:pt x="62392" y="11521"/>
                </a:lnTo>
                <a:lnTo>
                  <a:pt x="65272" y="14401"/>
                </a:lnTo>
                <a:lnTo>
                  <a:pt x="69113" y="18242"/>
                </a:lnTo>
                <a:lnTo>
                  <a:pt x="70073" y="22082"/>
                </a:lnTo>
                <a:lnTo>
                  <a:pt x="70073" y="29763"/>
                </a:lnTo>
                <a:lnTo>
                  <a:pt x="69113" y="33604"/>
                </a:lnTo>
                <a:lnTo>
                  <a:pt x="67193" y="36484"/>
                </a:lnTo>
                <a:lnTo>
                  <a:pt x="66233" y="38389"/>
                </a:lnTo>
                <a:lnTo>
                  <a:pt x="65272" y="39364"/>
                </a:lnTo>
                <a:lnTo>
                  <a:pt x="65272" y="41285"/>
                </a:lnTo>
                <a:lnTo>
                  <a:pt x="64312" y="42230"/>
                </a:lnTo>
                <a:lnTo>
                  <a:pt x="64312" y="44165"/>
                </a:lnTo>
                <a:lnTo>
                  <a:pt x="65272" y="45110"/>
                </a:lnTo>
                <a:lnTo>
                  <a:pt x="66233" y="46070"/>
                </a:lnTo>
                <a:lnTo>
                  <a:pt x="67193" y="47045"/>
                </a:lnTo>
                <a:lnTo>
                  <a:pt x="67193" y="48005"/>
                </a:lnTo>
                <a:lnTo>
                  <a:pt x="70073" y="48005"/>
                </a:lnTo>
                <a:lnTo>
                  <a:pt x="71993" y="47045"/>
                </a:lnTo>
                <a:lnTo>
                  <a:pt x="73913" y="44165"/>
                </a:lnTo>
                <a:lnTo>
                  <a:pt x="74874" y="42230"/>
                </a:lnTo>
                <a:lnTo>
                  <a:pt x="75834" y="38389"/>
                </a:lnTo>
                <a:lnTo>
                  <a:pt x="75834" y="28803"/>
                </a:lnTo>
                <a:lnTo>
                  <a:pt x="74874" y="24002"/>
                </a:lnTo>
                <a:lnTo>
                  <a:pt x="72953" y="19202"/>
                </a:lnTo>
                <a:lnTo>
                  <a:pt x="71993" y="16322"/>
                </a:lnTo>
                <a:lnTo>
                  <a:pt x="70073" y="13441"/>
                </a:lnTo>
                <a:lnTo>
                  <a:pt x="67193" y="10561"/>
                </a:lnTo>
                <a:lnTo>
                  <a:pt x="65272" y="7680"/>
                </a:lnTo>
                <a:lnTo>
                  <a:pt x="62392" y="5760"/>
                </a:lnTo>
                <a:lnTo>
                  <a:pt x="58552" y="3840"/>
                </a:lnTo>
                <a:lnTo>
                  <a:pt x="55686" y="1920"/>
                </a:lnTo>
                <a:lnTo>
                  <a:pt x="51846" y="960"/>
                </a:lnTo>
                <a:lnTo>
                  <a:pt x="41285" y="960"/>
                </a:lnTo>
                <a:lnTo>
                  <a:pt x="34564" y="3840"/>
                </a:lnTo>
                <a:lnTo>
                  <a:pt x="29763" y="9601"/>
                </a:lnTo>
                <a:lnTo>
                  <a:pt x="28699" y="10722"/>
                </a:lnTo>
                <a:lnTo>
                  <a:pt x="22350" y="21082"/>
                </a:lnTo>
                <a:lnTo>
                  <a:pt x="19202" y="34564"/>
                </a:lnTo>
                <a:lnTo>
                  <a:pt x="8641" y="29763"/>
                </a:lnTo>
                <a:lnTo>
                  <a:pt x="864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1" name="object 291"/>
          <p:cNvSpPr/>
          <p:nvPr/>
        </p:nvSpPr>
        <p:spPr>
          <a:xfrm>
            <a:off x="2577769" y="3522863"/>
            <a:ext cx="76794" cy="32644"/>
          </a:xfrm>
          <a:custGeom>
            <a:avLst/>
            <a:gdLst/>
            <a:ahLst/>
            <a:cxnLst/>
            <a:rect l="l" t="t" r="r" b="b"/>
            <a:pathLst>
              <a:path w="76794" h="32644">
                <a:moveTo>
                  <a:pt x="8625" y="32644"/>
                </a:moveTo>
                <a:lnTo>
                  <a:pt x="10546" y="31683"/>
                </a:lnTo>
                <a:lnTo>
                  <a:pt x="9585" y="28803"/>
                </a:lnTo>
                <a:lnTo>
                  <a:pt x="8625" y="26883"/>
                </a:lnTo>
                <a:lnTo>
                  <a:pt x="8625" y="23042"/>
                </a:lnTo>
                <a:lnTo>
                  <a:pt x="9585" y="23042"/>
                </a:lnTo>
                <a:lnTo>
                  <a:pt x="9585" y="22082"/>
                </a:lnTo>
                <a:lnTo>
                  <a:pt x="10546" y="21122"/>
                </a:lnTo>
                <a:lnTo>
                  <a:pt x="13426" y="21122"/>
                </a:lnTo>
                <a:lnTo>
                  <a:pt x="17266" y="20162"/>
                </a:lnTo>
                <a:lnTo>
                  <a:pt x="68153" y="20162"/>
                </a:lnTo>
                <a:lnTo>
                  <a:pt x="70073" y="21122"/>
                </a:lnTo>
                <a:lnTo>
                  <a:pt x="71018" y="21122"/>
                </a:lnTo>
                <a:lnTo>
                  <a:pt x="71993" y="22082"/>
                </a:lnTo>
                <a:lnTo>
                  <a:pt x="72953" y="22082"/>
                </a:lnTo>
                <a:lnTo>
                  <a:pt x="73914" y="23042"/>
                </a:lnTo>
                <a:lnTo>
                  <a:pt x="73914" y="30723"/>
                </a:lnTo>
                <a:lnTo>
                  <a:pt x="76794" y="30723"/>
                </a:lnTo>
                <a:lnTo>
                  <a:pt x="76794" y="0"/>
                </a:lnTo>
                <a:lnTo>
                  <a:pt x="73914" y="0"/>
                </a:lnTo>
                <a:lnTo>
                  <a:pt x="73914" y="6720"/>
                </a:lnTo>
                <a:lnTo>
                  <a:pt x="72953" y="7680"/>
                </a:lnTo>
                <a:lnTo>
                  <a:pt x="72953" y="8641"/>
                </a:lnTo>
                <a:lnTo>
                  <a:pt x="71993" y="9601"/>
                </a:lnTo>
                <a:lnTo>
                  <a:pt x="71018" y="9601"/>
                </a:lnTo>
                <a:lnTo>
                  <a:pt x="70073" y="10561"/>
                </a:lnTo>
                <a:lnTo>
                  <a:pt x="0" y="10561"/>
                </a:lnTo>
                <a:lnTo>
                  <a:pt x="0" y="12481"/>
                </a:lnTo>
                <a:lnTo>
                  <a:pt x="8625" y="32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2" name="object 292"/>
          <p:cNvSpPr/>
          <p:nvPr/>
        </p:nvSpPr>
        <p:spPr>
          <a:xfrm>
            <a:off x="2618079" y="3453749"/>
            <a:ext cx="37429" cy="47030"/>
          </a:xfrm>
          <a:custGeom>
            <a:avLst/>
            <a:gdLst/>
            <a:ahLst/>
            <a:cxnLst/>
            <a:rect l="l" t="t" r="r" b="b"/>
            <a:pathLst>
              <a:path w="37429" h="47030">
                <a:moveTo>
                  <a:pt x="11521" y="36469"/>
                </a:moveTo>
                <a:lnTo>
                  <a:pt x="8641" y="35509"/>
                </a:lnTo>
                <a:lnTo>
                  <a:pt x="5760" y="33604"/>
                </a:lnTo>
                <a:lnTo>
                  <a:pt x="2880" y="30708"/>
                </a:lnTo>
                <a:lnTo>
                  <a:pt x="0" y="27828"/>
                </a:lnTo>
                <a:lnTo>
                  <a:pt x="1920" y="36469"/>
                </a:lnTo>
                <a:lnTo>
                  <a:pt x="5760" y="40309"/>
                </a:lnTo>
                <a:lnTo>
                  <a:pt x="9601" y="43190"/>
                </a:lnTo>
                <a:lnTo>
                  <a:pt x="12481" y="45110"/>
                </a:lnTo>
                <a:lnTo>
                  <a:pt x="15361" y="47030"/>
                </a:lnTo>
                <a:lnTo>
                  <a:pt x="23042" y="47030"/>
                </a:lnTo>
                <a:lnTo>
                  <a:pt x="26883" y="45110"/>
                </a:lnTo>
                <a:lnTo>
                  <a:pt x="30708" y="41269"/>
                </a:lnTo>
                <a:lnTo>
                  <a:pt x="35524" y="37429"/>
                </a:lnTo>
                <a:lnTo>
                  <a:pt x="37429" y="30708"/>
                </a:lnTo>
                <a:lnTo>
                  <a:pt x="37429" y="16322"/>
                </a:lnTo>
                <a:lnTo>
                  <a:pt x="35524" y="10561"/>
                </a:lnTo>
                <a:lnTo>
                  <a:pt x="31683" y="5760"/>
                </a:lnTo>
                <a:lnTo>
                  <a:pt x="27843" y="1920"/>
                </a:lnTo>
                <a:lnTo>
                  <a:pt x="24003" y="0"/>
                </a:lnTo>
                <a:lnTo>
                  <a:pt x="14401" y="0"/>
                </a:lnTo>
                <a:lnTo>
                  <a:pt x="15361" y="10561"/>
                </a:lnTo>
                <a:lnTo>
                  <a:pt x="18242" y="8641"/>
                </a:lnTo>
                <a:lnTo>
                  <a:pt x="20162" y="7680"/>
                </a:lnTo>
                <a:lnTo>
                  <a:pt x="25923" y="7680"/>
                </a:lnTo>
                <a:lnTo>
                  <a:pt x="28803" y="9601"/>
                </a:lnTo>
                <a:lnTo>
                  <a:pt x="30708" y="12481"/>
                </a:lnTo>
                <a:lnTo>
                  <a:pt x="33604" y="14401"/>
                </a:lnTo>
                <a:lnTo>
                  <a:pt x="34549" y="18242"/>
                </a:lnTo>
                <a:lnTo>
                  <a:pt x="34549" y="26868"/>
                </a:lnTo>
                <a:lnTo>
                  <a:pt x="32644" y="30708"/>
                </a:lnTo>
                <a:lnTo>
                  <a:pt x="29763" y="33604"/>
                </a:lnTo>
                <a:lnTo>
                  <a:pt x="26883" y="36469"/>
                </a:lnTo>
                <a:lnTo>
                  <a:pt x="23042" y="37429"/>
                </a:lnTo>
                <a:lnTo>
                  <a:pt x="15361" y="37429"/>
                </a:lnTo>
                <a:lnTo>
                  <a:pt x="11521" y="36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3" name="object 293"/>
          <p:cNvSpPr/>
          <p:nvPr/>
        </p:nvSpPr>
        <p:spPr>
          <a:xfrm>
            <a:off x="2580634" y="3455670"/>
            <a:ext cx="8641" cy="17282"/>
          </a:xfrm>
          <a:custGeom>
            <a:avLst/>
            <a:gdLst/>
            <a:ahLst/>
            <a:cxnLst/>
            <a:rect l="l" t="t" r="r" b="b"/>
            <a:pathLst>
              <a:path w="8641" h="17282">
                <a:moveTo>
                  <a:pt x="0" y="17282"/>
                </a:moveTo>
                <a:lnTo>
                  <a:pt x="960" y="14401"/>
                </a:lnTo>
                <a:lnTo>
                  <a:pt x="3840" y="11506"/>
                </a:lnTo>
                <a:lnTo>
                  <a:pt x="5760" y="9601"/>
                </a:lnTo>
                <a:lnTo>
                  <a:pt x="8641" y="0"/>
                </a:lnTo>
                <a:lnTo>
                  <a:pt x="4800" y="1920"/>
                </a:lnTo>
                <a:lnTo>
                  <a:pt x="1920" y="5760"/>
                </a:lnTo>
                <a:lnTo>
                  <a:pt x="0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4" name="object 294"/>
          <p:cNvSpPr/>
          <p:nvPr/>
        </p:nvSpPr>
        <p:spPr>
          <a:xfrm>
            <a:off x="2577769" y="3453749"/>
            <a:ext cx="55671" cy="46070"/>
          </a:xfrm>
          <a:custGeom>
            <a:avLst/>
            <a:gdLst/>
            <a:ahLst/>
            <a:cxnLst/>
            <a:rect l="l" t="t" r="r" b="b"/>
            <a:pathLst>
              <a:path w="55671" h="46070">
                <a:moveTo>
                  <a:pt x="4785" y="7680"/>
                </a:moveTo>
                <a:lnTo>
                  <a:pt x="944" y="11521"/>
                </a:lnTo>
                <a:lnTo>
                  <a:pt x="0" y="17266"/>
                </a:lnTo>
                <a:lnTo>
                  <a:pt x="0" y="29763"/>
                </a:lnTo>
                <a:lnTo>
                  <a:pt x="1905" y="35509"/>
                </a:lnTo>
                <a:lnTo>
                  <a:pt x="4785" y="39349"/>
                </a:lnTo>
                <a:lnTo>
                  <a:pt x="8625" y="44150"/>
                </a:lnTo>
                <a:lnTo>
                  <a:pt x="12466" y="46070"/>
                </a:lnTo>
                <a:lnTo>
                  <a:pt x="21107" y="46070"/>
                </a:lnTo>
                <a:lnTo>
                  <a:pt x="23987" y="45110"/>
                </a:lnTo>
                <a:lnTo>
                  <a:pt x="26868" y="43190"/>
                </a:lnTo>
                <a:lnTo>
                  <a:pt x="29748" y="41269"/>
                </a:lnTo>
                <a:lnTo>
                  <a:pt x="33588" y="37429"/>
                </a:lnTo>
                <a:lnTo>
                  <a:pt x="38389" y="30708"/>
                </a:lnTo>
                <a:lnTo>
                  <a:pt x="42230" y="36469"/>
                </a:lnTo>
                <a:lnTo>
                  <a:pt x="40309" y="27828"/>
                </a:lnTo>
                <a:lnTo>
                  <a:pt x="47030" y="19202"/>
                </a:lnTo>
                <a:lnTo>
                  <a:pt x="51831" y="13426"/>
                </a:lnTo>
                <a:lnTo>
                  <a:pt x="55671" y="10561"/>
                </a:lnTo>
                <a:lnTo>
                  <a:pt x="54711" y="0"/>
                </a:lnTo>
                <a:lnTo>
                  <a:pt x="50871" y="960"/>
                </a:lnTo>
                <a:lnTo>
                  <a:pt x="47030" y="3840"/>
                </a:lnTo>
                <a:lnTo>
                  <a:pt x="44150" y="6720"/>
                </a:lnTo>
                <a:lnTo>
                  <a:pt x="39349" y="11521"/>
                </a:lnTo>
                <a:lnTo>
                  <a:pt x="34549" y="18242"/>
                </a:lnTo>
                <a:lnTo>
                  <a:pt x="30708" y="11521"/>
                </a:lnTo>
                <a:lnTo>
                  <a:pt x="27828" y="6720"/>
                </a:lnTo>
                <a:lnTo>
                  <a:pt x="24947" y="4800"/>
                </a:lnTo>
                <a:lnTo>
                  <a:pt x="21107" y="2880"/>
                </a:lnTo>
                <a:lnTo>
                  <a:pt x="18227" y="1920"/>
                </a:lnTo>
                <a:lnTo>
                  <a:pt x="11506" y="1920"/>
                </a:lnTo>
                <a:lnTo>
                  <a:pt x="8625" y="11521"/>
                </a:lnTo>
                <a:lnTo>
                  <a:pt x="11506" y="9601"/>
                </a:lnTo>
                <a:lnTo>
                  <a:pt x="18227" y="9601"/>
                </a:lnTo>
                <a:lnTo>
                  <a:pt x="21107" y="10561"/>
                </a:lnTo>
                <a:lnTo>
                  <a:pt x="23027" y="11521"/>
                </a:lnTo>
                <a:lnTo>
                  <a:pt x="25908" y="13426"/>
                </a:lnTo>
                <a:lnTo>
                  <a:pt x="28788" y="16322"/>
                </a:lnTo>
                <a:lnTo>
                  <a:pt x="32628" y="21107"/>
                </a:lnTo>
                <a:lnTo>
                  <a:pt x="24947" y="30708"/>
                </a:lnTo>
                <a:lnTo>
                  <a:pt x="23027" y="32628"/>
                </a:lnTo>
                <a:lnTo>
                  <a:pt x="21107" y="34549"/>
                </a:lnTo>
                <a:lnTo>
                  <a:pt x="19187" y="35509"/>
                </a:lnTo>
                <a:lnTo>
                  <a:pt x="17266" y="36469"/>
                </a:lnTo>
                <a:lnTo>
                  <a:pt x="15346" y="37429"/>
                </a:lnTo>
                <a:lnTo>
                  <a:pt x="10546" y="37429"/>
                </a:lnTo>
                <a:lnTo>
                  <a:pt x="8625" y="35509"/>
                </a:lnTo>
                <a:lnTo>
                  <a:pt x="6705" y="33604"/>
                </a:lnTo>
                <a:lnTo>
                  <a:pt x="3825" y="30708"/>
                </a:lnTo>
                <a:lnTo>
                  <a:pt x="2865" y="27828"/>
                </a:lnTo>
                <a:lnTo>
                  <a:pt x="2865" y="19202"/>
                </a:lnTo>
                <a:lnTo>
                  <a:pt x="4785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5" name="object 295"/>
          <p:cNvSpPr/>
          <p:nvPr/>
        </p:nvSpPr>
        <p:spPr>
          <a:xfrm>
            <a:off x="2577769" y="3389436"/>
            <a:ext cx="74858" cy="51831"/>
          </a:xfrm>
          <a:custGeom>
            <a:avLst/>
            <a:gdLst/>
            <a:ahLst/>
            <a:cxnLst/>
            <a:rect l="l" t="t" r="r" b="b"/>
            <a:pathLst>
              <a:path w="74858" h="51831">
                <a:moveTo>
                  <a:pt x="5745" y="18227"/>
                </a:moveTo>
                <a:lnTo>
                  <a:pt x="4785" y="14386"/>
                </a:lnTo>
                <a:lnTo>
                  <a:pt x="2865" y="11506"/>
                </a:lnTo>
                <a:lnTo>
                  <a:pt x="1905" y="6705"/>
                </a:lnTo>
                <a:lnTo>
                  <a:pt x="1905" y="1904"/>
                </a:lnTo>
                <a:lnTo>
                  <a:pt x="0" y="1904"/>
                </a:lnTo>
                <a:lnTo>
                  <a:pt x="0" y="9585"/>
                </a:lnTo>
                <a:lnTo>
                  <a:pt x="944" y="14386"/>
                </a:lnTo>
                <a:lnTo>
                  <a:pt x="1905" y="19187"/>
                </a:lnTo>
                <a:lnTo>
                  <a:pt x="3825" y="23987"/>
                </a:lnTo>
                <a:lnTo>
                  <a:pt x="6705" y="28788"/>
                </a:lnTo>
                <a:lnTo>
                  <a:pt x="11506" y="34549"/>
                </a:lnTo>
                <a:lnTo>
                  <a:pt x="16306" y="40309"/>
                </a:lnTo>
                <a:lnTo>
                  <a:pt x="22067" y="44150"/>
                </a:lnTo>
                <a:lnTo>
                  <a:pt x="27828" y="47030"/>
                </a:lnTo>
                <a:lnTo>
                  <a:pt x="33588" y="49910"/>
                </a:lnTo>
                <a:lnTo>
                  <a:pt x="40309" y="51831"/>
                </a:lnTo>
                <a:lnTo>
                  <a:pt x="47030" y="51831"/>
                </a:lnTo>
                <a:lnTo>
                  <a:pt x="50282" y="51705"/>
                </a:lnTo>
                <a:lnTo>
                  <a:pt x="50871" y="40309"/>
                </a:lnTo>
                <a:lnTo>
                  <a:pt x="47030" y="40309"/>
                </a:lnTo>
                <a:lnTo>
                  <a:pt x="43190" y="39349"/>
                </a:lnTo>
                <a:lnTo>
                  <a:pt x="38389" y="39349"/>
                </a:lnTo>
                <a:lnTo>
                  <a:pt x="36469" y="35509"/>
                </a:lnTo>
                <a:lnTo>
                  <a:pt x="35509" y="32628"/>
                </a:lnTo>
                <a:lnTo>
                  <a:pt x="34549" y="31668"/>
                </a:lnTo>
                <a:lnTo>
                  <a:pt x="34549" y="29748"/>
                </a:lnTo>
                <a:lnTo>
                  <a:pt x="33588" y="27828"/>
                </a:lnTo>
                <a:lnTo>
                  <a:pt x="33588" y="21107"/>
                </a:lnTo>
                <a:lnTo>
                  <a:pt x="36469" y="17266"/>
                </a:lnTo>
                <a:lnTo>
                  <a:pt x="40309" y="14386"/>
                </a:lnTo>
                <a:lnTo>
                  <a:pt x="45110" y="11506"/>
                </a:lnTo>
                <a:lnTo>
                  <a:pt x="50871" y="10546"/>
                </a:lnTo>
                <a:lnTo>
                  <a:pt x="62392" y="10546"/>
                </a:lnTo>
                <a:lnTo>
                  <a:pt x="67193" y="12466"/>
                </a:lnTo>
                <a:lnTo>
                  <a:pt x="70073" y="14386"/>
                </a:lnTo>
                <a:lnTo>
                  <a:pt x="72953" y="17266"/>
                </a:lnTo>
                <a:lnTo>
                  <a:pt x="74858" y="20147"/>
                </a:lnTo>
                <a:lnTo>
                  <a:pt x="74858" y="11506"/>
                </a:lnTo>
                <a:lnTo>
                  <a:pt x="68153" y="5745"/>
                </a:lnTo>
                <a:lnTo>
                  <a:pt x="63352" y="1904"/>
                </a:lnTo>
                <a:lnTo>
                  <a:pt x="57591" y="0"/>
                </a:lnTo>
                <a:lnTo>
                  <a:pt x="44150" y="0"/>
                </a:lnTo>
                <a:lnTo>
                  <a:pt x="39349" y="1904"/>
                </a:lnTo>
                <a:lnTo>
                  <a:pt x="35509" y="5745"/>
                </a:lnTo>
                <a:lnTo>
                  <a:pt x="30708" y="10546"/>
                </a:lnTo>
                <a:lnTo>
                  <a:pt x="28788" y="15346"/>
                </a:lnTo>
                <a:lnTo>
                  <a:pt x="28788" y="26868"/>
                </a:lnTo>
                <a:lnTo>
                  <a:pt x="30708" y="32628"/>
                </a:lnTo>
                <a:lnTo>
                  <a:pt x="34549" y="38389"/>
                </a:lnTo>
                <a:lnTo>
                  <a:pt x="29748" y="36469"/>
                </a:lnTo>
                <a:lnTo>
                  <a:pt x="24947" y="34549"/>
                </a:lnTo>
                <a:lnTo>
                  <a:pt x="21107" y="32628"/>
                </a:lnTo>
                <a:lnTo>
                  <a:pt x="17266" y="30708"/>
                </a:lnTo>
                <a:lnTo>
                  <a:pt x="14386" y="27828"/>
                </a:lnTo>
                <a:lnTo>
                  <a:pt x="11506" y="24947"/>
                </a:lnTo>
                <a:lnTo>
                  <a:pt x="8625" y="21107"/>
                </a:lnTo>
                <a:lnTo>
                  <a:pt x="5745" y="182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6" name="object 296"/>
          <p:cNvSpPr/>
          <p:nvPr/>
        </p:nvSpPr>
        <p:spPr>
          <a:xfrm>
            <a:off x="2628052" y="3400943"/>
            <a:ext cx="27456" cy="40198"/>
          </a:xfrm>
          <a:custGeom>
            <a:avLst/>
            <a:gdLst/>
            <a:ahLst/>
            <a:cxnLst/>
            <a:rect l="l" t="t" r="r" b="b"/>
            <a:pathLst>
              <a:path w="27456" h="40198">
                <a:moveTo>
                  <a:pt x="22671" y="28803"/>
                </a:moveTo>
                <a:lnTo>
                  <a:pt x="25551" y="24963"/>
                </a:lnTo>
                <a:lnTo>
                  <a:pt x="27456" y="20162"/>
                </a:lnTo>
                <a:lnTo>
                  <a:pt x="27456" y="5760"/>
                </a:lnTo>
                <a:lnTo>
                  <a:pt x="24576" y="0"/>
                </a:lnTo>
                <a:lnTo>
                  <a:pt x="24576" y="15361"/>
                </a:lnTo>
                <a:lnTo>
                  <a:pt x="23631" y="18242"/>
                </a:lnTo>
                <a:lnTo>
                  <a:pt x="21711" y="20162"/>
                </a:lnTo>
                <a:lnTo>
                  <a:pt x="19790" y="23042"/>
                </a:lnTo>
                <a:lnTo>
                  <a:pt x="15950" y="24963"/>
                </a:lnTo>
                <a:lnTo>
                  <a:pt x="12109" y="26883"/>
                </a:lnTo>
                <a:lnTo>
                  <a:pt x="7309" y="27843"/>
                </a:lnTo>
                <a:lnTo>
                  <a:pt x="3468" y="28803"/>
                </a:lnTo>
                <a:lnTo>
                  <a:pt x="588" y="28803"/>
                </a:lnTo>
                <a:lnTo>
                  <a:pt x="0" y="40198"/>
                </a:lnTo>
                <a:lnTo>
                  <a:pt x="12490" y="36810"/>
                </a:lnTo>
                <a:lnTo>
                  <a:pt x="22671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7" name="object 297"/>
          <p:cNvSpPr/>
          <p:nvPr/>
        </p:nvSpPr>
        <p:spPr>
          <a:xfrm>
            <a:off x="2578714" y="3330869"/>
            <a:ext cx="76794" cy="48005"/>
          </a:xfrm>
          <a:custGeom>
            <a:avLst/>
            <a:gdLst/>
            <a:ahLst/>
            <a:cxnLst/>
            <a:rect l="l" t="t" r="r" b="b"/>
            <a:pathLst>
              <a:path w="76794" h="48005">
                <a:moveTo>
                  <a:pt x="0" y="0"/>
                </a:moveTo>
                <a:lnTo>
                  <a:pt x="0" y="29763"/>
                </a:lnTo>
                <a:lnTo>
                  <a:pt x="29763" y="45110"/>
                </a:lnTo>
                <a:lnTo>
                  <a:pt x="29763" y="37444"/>
                </a:lnTo>
                <a:lnTo>
                  <a:pt x="30723" y="31683"/>
                </a:lnTo>
                <a:lnTo>
                  <a:pt x="32644" y="26883"/>
                </a:lnTo>
                <a:lnTo>
                  <a:pt x="34564" y="21122"/>
                </a:lnTo>
                <a:lnTo>
                  <a:pt x="37444" y="17282"/>
                </a:lnTo>
                <a:lnTo>
                  <a:pt x="41285" y="14401"/>
                </a:lnTo>
                <a:lnTo>
                  <a:pt x="45125" y="10561"/>
                </a:lnTo>
                <a:lnTo>
                  <a:pt x="49926" y="9601"/>
                </a:lnTo>
                <a:lnTo>
                  <a:pt x="58567" y="9601"/>
                </a:lnTo>
                <a:lnTo>
                  <a:pt x="63367" y="11521"/>
                </a:lnTo>
                <a:lnTo>
                  <a:pt x="66248" y="14401"/>
                </a:lnTo>
                <a:lnTo>
                  <a:pt x="69128" y="18242"/>
                </a:lnTo>
                <a:lnTo>
                  <a:pt x="71048" y="22082"/>
                </a:lnTo>
                <a:lnTo>
                  <a:pt x="71048" y="29763"/>
                </a:lnTo>
                <a:lnTo>
                  <a:pt x="70073" y="33604"/>
                </a:lnTo>
                <a:lnTo>
                  <a:pt x="68168" y="36484"/>
                </a:lnTo>
                <a:lnTo>
                  <a:pt x="67208" y="38389"/>
                </a:lnTo>
                <a:lnTo>
                  <a:pt x="66248" y="39364"/>
                </a:lnTo>
                <a:lnTo>
                  <a:pt x="66248" y="40325"/>
                </a:lnTo>
                <a:lnTo>
                  <a:pt x="65288" y="41285"/>
                </a:lnTo>
                <a:lnTo>
                  <a:pt x="65288" y="44165"/>
                </a:lnTo>
                <a:lnTo>
                  <a:pt x="66248" y="45110"/>
                </a:lnTo>
                <a:lnTo>
                  <a:pt x="66248" y="46070"/>
                </a:lnTo>
                <a:lnTo>
                  <a:pt x="67208" y="47045"/>
                </a:lnTo>
                <a:lnTo>
                  <a:pt x="68168" y="48005"/>
                </a:lnTo>
                <a:lnTo>
                  <a:pt x="71048" y="48005"/>
                </a:lnTo>
                <a:lnTo>
                  <a:pt x="72969" y="47045"/>
                </a:lnTo>
                <a:lnTo>
                  <a:pt x="74889" y="44165"/>
                </a:lnTo>
                <a:lnTo>
                  <a:pt x="75849" y="42230"/>
                </a:lnTo>
                <a:lnTo>
                  <a:pt x="76794" y="38389"/>
                </a:lnTo>
                <a:lnTo>
                  <a:pt x="76794" y="28803"/>
                </a:lnTo>
                <a:lnTo>
                  <a:pt x="75849" y="24002"/>
                </a:lnTo>
                <a:lnTo>
                  <a:pt x="73913" y="19202"/>
                </a:lnTo>
                <a:lnTo>
                  <a:pt x="72008" y="16322"/>
                </a:lnTo>
                <a:lnTo>
                  <a:pt x="70073" y="13441"/>
                </a:lnTo>
                <a:lnTo>
                  <a:pt x="68168" y="10561"/>
                </a:lnTo>
                <a:lnTo>
                  <a:pt x="65288" y="7680"/>
                </a:lnTo>
                <a:lnTo>
                  <a:pt x="62407" y="5760"/>
                </a:lnTo>
                <a:lnTo>
                  <a:pt x="59527" y="3840"/>
                </a:lnTo>
                <a:lnTo>
                  <a:pt x="55686" y="1920"/>
                </a:lnTo>
                <a:lnTo>
                  <a:pt x="52806" y="960"/>
                </a:lnTo>
                <a:lnTo>
                  <a:pt x="41285" y="960"/>
                </a:lnTo>
                <a:lnTo>
                  <a:pt x="35524" y="3840"/>
                </a:lnTo>
                <a:lnTo>
                  <a:pt x="30723" y="9601"/>
                </a:lnTo>
                <a:lnTo>
                  <a:pt x="29659" y="10722"/>
                </a:lnTo>
                <a:lnTo>
                  <a:pt x="23310" y="21082"/>
                </a:lnTo>
                <a:lnTo>
                  <a:pt x="20162" y="34564"/>
                </a:lnTo>
                <a:lnTo>
                  <a:pt x="9601" y="29763"/>
                </a:lnTo>
                <a:lnTo>
                  <a:pt x="9601" y="480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8" name="object 298"/>
          <p:cNvSpPr/>
          <p:nvPr/>
        </p:nvSpPr>
        <p:spPr>
          <a:xfrm>
            <a:off x="2732318" y="3522863"/>
            <a:ext cx="76794" cy="32644"/>
          </a:xfrm>
          <a:custGeom>
            <a:avLst/>
            <a:gdLst/>
            <a:ahLst/>
            <a:cxnLst/>
            <a:rect l="l" t="t" r="r" b="b"/>
            <a:pathLst>
              <a:path w="76794" h="32644">
                <a:moveTo>
                  <a:pt x="8641" y="24002"/>
                </a:moveTo>
                <a:lnTo>
                  <a:pt x="9601" y="23042"/>
                </a:lnTo>
                <a:lnTo>
                  <a:pt x="10561" y="22082"/>
                </a:lnTo>
                <a:lnTo>
                  <a:pt x="11521" y="21122"/>
                </a:lnTo>
                <a:lnTo>
                  <a:pt x="14386" y="21122"/>
                </a:lnTo>
                <a:lnTo>
                  <a:pt x="17282" y="20162"/>
                </a:lnTo>
                <a:lnTo>
                  <a:pt x="68153" y="20162"/>
                </a:lnTo>
                <a:lnTo>
                  <a:pt x="71033" y="21122"/>
                </a:lnTo>
                <a:lnTo>
                  <a:pt x="71993" y="21122"/>
                </a:lnTo>
                <a:lnTo>
                  <a:pt x="72953" y="22082"/>
                </a:lnTo>
                <a:lnTo>
                  <a:pt x="73913" y="23042"/>
                </a:lnTo>
                <a:lnTo>
                  <a:pt x="73913" y="24963"/>
                </a:lnTo>
                <a:lnTo>
                  <a:pt x="74874" y="26883"/>
                </a:lnTo>
                <a:lnTo>
                  <a:pt x="74874" y="30723"/>
                </a:lnTo>
                <a:lnTo>
                  <a:pt x="76794" y="30723"/>
                </a:lnTo>
                <a:lnTo>
                  <a:pt x="76794" y="0"/>
                </a:lnTo>
                <a:lnTo>
                  <a:pt x="74874" y="0"/>
                </a:lnTo>
                <a:lnTo>
                  <a:pt x="74874" y="3840"/>
                </a:lnTo>
                <a:lnTo>
                  <a:pt x="73913" y="6720"/>
                </a:lnTo>
                <a:lnTo>
                  <a:pt x="73913" y="7680"/>
                </a:lnTo>
                <a:lnTo>
                  <a:pt x="72953" y="8641"/>
                </a:lnTo>
                <a:lnTo>
                  <a:pt x="71993" y="9601"/>
                </a:lnTo>
                <a:lnTo>
                  <a:pt x="71033" y="9601"/>
                </a:lnTo>
                <a:lnTo>
                  <a:pt x="70073" y="10561"/>
                </a:lnTo>
                <a:lnTo>
                  <a:pt x="0" y="10561"/>
                </a:lnTo>
                <a:lnTo>
                  <a:pt x="0" y="12481"/>
                </a:lnTo>
                <a:lnTo>
                  <a:pt x="8641" y="32644"/>
                </a:lnTo>
                <a:lnTo>
                  <a:pt x="10561" y="31683"/>
                </a:lnTo>
                <a:lnTo>
                  <a:pt x="9601" y="28803"/>
                </a:lnTo>
                <a:lnTo>
                  <a:pt x="8641" y="26883"/>
                </a:lnTo>
                <a:lnTo>
                  <a:pt x="8641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9" name="object 299"/>
          <p:cNvSpPr/>
          <p:nvPr/>
        </p:nvSpPr>
        <p:spPr>
          <a:xfrm>
            <a:off x="2732318" y="3453749"/>
            <a:ext cx="59512" cy="47030"/>
          </a:xfrm>
          <a:custGeom>
            <a:avLst/>
            <a:gdLst/>
            <a:ahLst/>
            <a:cxnLst/>
            <a:rect l="l" t="t" r="r" b="b"/>
            <a:pathLst>
              <a:path w="59512" h="47030">
                <a:moveTo>
                  <a:pt x="1920" y="35509"/>
                </a:moveTo>
                <a:lnTo>
                  <a:pt x="5760" y="39349"/>
                </a:lnTo>
                <a:lnTo>
                  <a:pt x="8641" y="44150"/>
                </a:lnTo>
                <a:lnTo>
                  <a:pt x="13441" y="46070"/>
                </a:lnTo>
                <a:lnTo>
                  <a:pt x="21107" y="46070"/>
                </a:lnTo>
                <a:lnTo>
                  <a:pt x="24003" y="45110"/>
                </a:lnTo>
                <a:lnTo>
                  <a:pt x="26883" y="43190"/>
                </a:lnTo>
                <a:lnTo>
                  <a:pt x="29748" y="41269"/>
                </a:lnTo>
                <a:lnTo>
                  <a:pt x="33588" y="37429"/>
                </a:lnTo>
                <a:lnTo>
                  <a:pt x="39349" y="30708"/>
                </a:lnTo>
                <a:lnTo>
                  <a:pt x="43190" y="36469"/>
                </a:lnTo>
                <a:lnTo>
                  <a:pt x="46070" y="40309"/>
                </a:lnTo>
                <a:lnTo>
                  <a:pt x="49911" y="43190"/>
                </a:lnTo>
                <a:lnTo>
                  <a:pt x="52791" y="45110"/>
                </a:lnTo>
                <a:lnTo>
                  <a:pt x="56631" y="47030"/>
                </a:lnTo>
                <a:lnTo>
                  <a:pt x="59512" y="37429"/>
                </a:lnTo>
                <a:lnTo>
                  <a:pt x="55671" y="37429"/>
                </a:lnTo>
                <a:lnTo>
                  <a:pt x="52791" y="36469"/>
                </a:lnTo>
                <a:lnTo>
                  <a:pt x="49911" y="35509"/>
                </a:lnTo>
                <a:lnTo>
                  <a:pt x="46070" y="33604"/>
                </a:lnTo>
                <a:lnTo>
                  <a:pt x="43190" y="30708"/>
                </a:lnTo>
                <a:lnTo>
                  <a:pt x="41285" y="27828"/>
                </a:lnTo>
                <a:lnTo>
                  <a:pt x="47030" y="19202"/>
                </a:lnTo>
                <a:lnTo>
                  <a:pt x="52791" y="13426"/>
                </a:lnTo>
                <a:lnTo>
                  <a:pt x="56631" y="10561"/>
                </a:lnTo>
                <a:lnTo>
                  <a:pt x="54711" y="0"/>
                </a:lnTo>
                <a:lnTo>
                  <a:pt x="50871" y="960"/>
                </a:lnTo>
                <a:lnTo>
                  <a:pt x="47030" y="3840"/>
                </a:lnTo>
                <a:lnTo>
                  <a:pt x="44150" y="6720"/>
                </a:lnTo>
                <a:lnTo>
                  <a:pt x="40309" y="11521"/>
                </a:lnTo>
                <a:lnTo>
                  <a:pt x="35509" y="18242"/>
                </a:lnTo>
                <a:lnTo>
                  <a:pt x="30723" y="11521"/>
                </a:lnTo>
                <a:lnTo>
                  <a:pt x="27843" y="6720"/>
                </a:lnTo>
                <a:lnTo>
                  <a:pt x="24947" y="4800"/>
                </a:lnTo>
                <a:lnTo>
                  <a:pt x="22067" y="2880"/>
                </a:lnTo>
                <a:lnTo>
                  <a:pt x="19202" y="1920"/>
                </a:lnTo>
                <a:lnTo>
                  <a:pt x="12481" y="1920"/>
                </a:lnTo>
                <a:lnTo>
                  <a:pt x="8641" y="3840"/>
                </a:lnTo>
                <a:lnTo>
                  <a:pt x="6720" y="13426"/>
                </a:lnTo>
                <a:lnTo>
                  <a:pt x="8641" y="11521"/>
                </a:lnTo>
                <a:lnTo>
                  <a:pt x="11521" y="9601"/>
                </a:lnTo>
                <a:lnTo>
                  <a:pt x="18227" y="9601"/>
                </a:lnTo>
                <a:lnTo>
                  <a:pt x="21107" y="10561"/>
                </a:lnTo>
                <a:lnTo>
                  <a:pt x="24003" y="11521"/>
                </a:lnTo>
                <a:lnTo>
                  <a:pt x="25907" y="13426"/>
                </a:lnTo>
                <a:lnTo>
                  <a:pt x="28788" y="16322"/>
                </a:lnTo>
                <a:lnTo>
                  <a:pt x="32628" y="21107"/>
                </a:lnTo>
                <a:lnTo>
                  <a:pt x="24947" y="30708"/>
                </a:lnTo>
                <a:lnTo>
                  <a:pt x="24003" y="32628"/>
                </a:lnTo>
                <a:lnTo>
                  <a:pt x="22067" y="34549"/>
                </a:lnTo>
                <a:lnTo>
                  <a:pt x="20162" y="35509"/>
                </a:lnTo>
                <a:lnTo>
                  <a:pt x="18227" y="36469"/>
                </a:lnTo>
                <a:lnTo>
                  <a:pt x="16322" y="37429"/>
                </a:lnTo>
                <a:lnTo>
                  <a:pt x="11521" y="37429"/>
                </a:lnTo>
                <a:lnTo>
                  <a:pt x="8641" y="35509"/>
                </a:lnTo>
                <a:lnTo>
                  <a:pt x="6720" y="33604"/>
                </a:lnTo>
                <a:lnTo>
                  <a:pt x="4800" y="30708"/>
                </a:lnTo>
                <a:lnTo>
                  <a:pt x="2880" y="27828"/>
                </a:lnTo>
                <a:lnTo>
                  <a:pt x="2880" y="19202"/>
                </a:lnTo>
                <a:lnTo>
                  <a:pt x="1920" y="11521"/>
                </a:lnTo>
                <a:lnTo>
                  <a:pt x="0" y="17266"/>
                </a:lnTo>
                <a:lnTo>
                  <a:pt x="0" y="29763"/>
                </a:lnTo>
                <a:lnTo>
                  <a:pt x="1920" y="355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0" name="object 300"/>
          <p:cNvSpPr/>
          <p:nvPr/>
        </p:nvSpPr>
        <p:spPr>
          <a:xfrm>
            <a:off x="2787030" y="3453749"/>
            <a:ext cx="23042" cy="47030"/>
          </a:xfrm>
          <a:custGeom>
            <a:avLst/>
            <a:gdLst/>
            <a:ahLst/>
            <a:cxnLst/>
            <a:rect l="l" t="t" r="r" b="b"/>
            <a:pathLst>
              <a:path w="23042" h="47030">
                <a:moveTo>
                  <a:pt x="1920" y="47030"/>
                </a:moveTo>
                <a:lnTo>
                  <a:pt x="9601" y="47030"/>
                </a:lnTo>
                <a:lnTo>
                  <a:pt x="13441" y="45110"/>
                </a:lnTo>
                <a:lnTo>
                  <a:pt x="16322" y="41269"/>
                </a:lnTo>
                <a:lnTo>
                  <a:pt x="21122" y="37429"/>
                </a:lnTo>
                <a:lnTo>
                  <a:pt x="23042" y="30708"/>
                </a:lnTo>
                <a:lnTo>
                  <a:pt x="23042" y="16322"/>
                </a:lnTo>
                <a:lnTo>
                  <a:pt x="21122" y="10561"/>
                </a:lnTo>
                <a:lnTo>
                  <a:pt x="17282" y="5760"/>
                </a:lnTo>
                <a:lnTo>
                  <a:pt x="14401" y="1920"/>
                </a:lnTo>
                <a:lnTo>
                  <a:pt x="9601" y="0"/>
                </a:lnTo>
                <a:lnTo>
                  <a:pt x="0" y="0"/>
                </a:lnTo>
                <a:lnTo>
                  <a:pt x="1920" y="10561"/>
                </a:lnTo>
                <a:lnTo>
                  <a:pt x="3840" y="8641"/>
                </a:lnTo>
                <a:lnTo>
                  <a:pt x="5760" y="7680"/>
                </a:lnTo>
                <a:lnTo>
                  <a:pt x="11521" y="7680"/>
                </a:lnTo>
                <a:lnTo>
                  <a:pt x="14401" y="9601"/>
                </a:lnTo>
                <a:lnTo>
                  <a:pt x="17282" y="12481"/>
                </a:lnTo>
                <a:lnTo>
                  <a:pt x="19202" y="14401"/>
                </a:lnTo>
                <a:lnTo>
                  <a:pt x="20162" y="18242"/>
                </a:lnTo>
                <a:lnTo>
                  <a:pt x="20162" y="26868"/>
                </a:lnTo>
                <a:lnTo>
                  <a:pt x="19202" y="30708"/>
                </a:lnTo>
                <a:lnTo>
                  <a:pt x="16322" y="33604"/>
                </a:lnTo>
                <a:lnTo>
                  <a:pt x="13441" y="36469"/>
                </a:lnTo>
                <a:lnTo>
                  <a:pt x="9601" y="37429"/>
                </a:lnTo>
                <a:lnTo>
                  <a:pt x="4800" y="37429"/>
                </a:lnTo>
                <a:lnTo>
                  <a:pt x="1920" y="470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1" name="object 301"/>
          <p:cNvSpPr/>
          <p:nvPr/>
        </p:nvSpPr>
        <p:spPr>
          <a:xfrm>
            <a:off x="2734238" y="3457590"/>
            <a:ext cx="6720" cy="15361"/>
          </a:xfrm>
          <a:custGeom>
            <a:avLst/>
            <a:gdLst/>
            <a:ahLst/>
            <a:cxnLst/>
            <a:rect l="l" t="t" r="r" b="b"/>
            <a:pathLst>
              <a:path w="6720" h="15361">
                <a:moveTo>
                  <a:pt x="2880" y="3840"/>
                </a:moveTo>
                <a:lnTo>
                  <a:pt x="0" y="7680"/>
                </a:lnTo>
                <a:lnTo>
                  <a:pt x="960" y="15361"/>
                </a:lnTo>
                <a:lnTo>
                  <a:pt x="2880" y="12481"/>
                </a:lnTo>
                <a:lnTo>
                  <a:pt x="4800" y="9585"/>
                </a:lnTo>
                <a:lnTo>
                  <a:pt x="6720" y="0"/>
                </a:lnTo>
                <a:lnTo>
                  <a:pt x="288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2" name="object 302"/>
          <p:cNvSpPr/>
          <p:nvPr/>
        </p:nvSpPr>
        <p:spPr>
          <a:xfrm>
            <a:off x="2732318" y="3391341"/>
            <a:ext cx="59512" cy="47045"/>
          </a:xfrm>
          <a:custGeom>
            <a:avLst/>
            <a:gdLst/>
            <a:ahLst/>
            <a:cxnLst/>
            <a:rect l="l" t="t" r="r" b="b"/>
            <a:pathLst>
              <a:path w="59512" h="47045">
                <a:moveTo>
                  <a:pt x="1920" y="36484"/>
                </a:moveTo>
                <a:lnTo>
                  <a:pt x="5760" y="40325"/>
                </a:lnTo>
                <a:lnTo>
                  <a:pt x="8641" y="44165"/>
                </a:lnTo>
                <a:lnTo>
                  <a:pt x="13441" y="47045"/>
                </a:lnTo>
                <a:lnTo>
                  <a:pt x="21107" y="47045"/>
                </a:lnTo>
                <a:lnTo>
                  <a:pt x="24003" y="45125"/>
                </a:lnTo>
                <a:lnTo>
                  <a:pt x="26883" y="44165"/>
                </a:lnTo>
                <a:lnTo>
                  <a:pt x="29748" y="42245"/>
                </a:lnTo>
                <a:lnTo>
                  <a:pt x="33588" y="37444"/>
                </a:lnTo>
                <a:lnTo>
                  <a:pt x="39349" y="31683"/>
                </a:lnTo>
                <a:lnTo>
                  <a:pt x="43190" y="37444"/>
                </a:lnTo>
                <a:lnTo>
                  <a:pt x="46070" y="41285"/>
                </a:lnTo>
                <a:lnTo>
                  <a:pt x="49911" y="44165"/>
                </a:lnTo>
                <a:lnTo>
                  <a:pt x="52791" y="46085"/>
                </a:lnTo>
                <a:lnTo>
                  <a:pt x="56631" y="47045"/>
                </a:lnTo>
                <a:lnTo>
                  <a:pt x="59512" y="38404"/>
                </a:lnTo>
                <a:lnTo>
                  <a:pt x="55671" y="38404"/>
                </a:lnTo>
                <a:lnTo>
                  <a:pt x="52791" y="37444"/>
                </a:lnTo>
                <a:lnTo>
                  <a:pt x="49911" y="35524"/>
                </a:lnTo>
                <a:lnTo>
                  <a:pt x="46070" y="34564"/>
                </a:lnTo>
                <a:lnTo>
                  <a:pt x="43190" y="31683"/>
                </a:lnTo>
                <a:lnTo>
                  <a:pt x="41285" y="28803"/>
                </a:lnTo>
                <a:lnTo>
                  <a:pt x="47030" y="20162"/>
                </a:lnTo>
                <a:lnTo>
                  <a:pt x="52791" y="14401"/>
                </a:lnTo>
                <a:lnTo>
                  <a:pt x="56631" y="11521"/>
                </a:lnTo>
                <a:lnTo>
                  <a:pt x="54711" y="0"/>
                </a:lnTo>
                <a:lnTo>
                  <a:pt x="50871" y="1920"/>
                </a:lnTo>
                <a:lnTo>
                  <a:pt x="47030" y="4800"/>
                </a:lnTo>
                <a:lnTo>
                  <a:pt x="44150" y="6720"/>
                </a:lnTo>
                <a:lnTo>
                  <a:pt x="40309" y="11521"/>
                </a:lnTo>
                <a:lnTo>
                  <a:pt x="35509" y="19202"/>
                </a:lnTo>
                <a:lnTo>
                  <a:pt x="30723" y="12481"/>
                </a:lnTo>
                <a:lnTo>
                  <a:pt x="27843" y="7680"/>
                </a:lnTo>
                <a:lnTo>
                  <a:pt x="24947" y="5760"/>
                </a:lnTo>
                <a:lnTo>
                  <a:pt x="22067" y="2880"/>
                </a:lnTo>
                <a:lnTo>
                  <a:pt x="19202" y="1920"/>
                </a:lnTo>
                <a:lnTo>
                  <a:pt x="12481" y="1920"/>
                </a:lnTo>
                <a:lnTo>
                  <a:pt x="8641" y="3840"/>
                </a:lnTo>
                <a:lnTo>
                  <a:pt x="6720" y="14401"/>
                </a:lnTo>
                <a:lnTo>
                  <a:pt x="8641" y="11521"/>
                </a:lnTo>
                <a:lnTo>
                  <a:pt x="11521" y="10561"/>
                </a:lnTo>
                <a:lnTo>
                  <a:pt x="18227" y="10561"/>
                </a:lnTo>
                <a:lnTo>
                  <a:pt x="21107" y="11521"/>
                </a:lnTo>
                <a:lnTo>
                  <a:pt x="24003" y="12481"/>
                </a:lnTo>
                <a:lnTo>
                  <a:pt x="25907" y="14401"/>
                </a:lnTo>
                <a:lnTo>
                  <a:pt x="28788" y="17282"/>
                </a:lnTo>
                <a:lnTo>
                  <a:pt x="32628" y="22082"/>
                </a:lnTo>
                <a:lnTo>
                  <a:pt x="24947" y="31683"/>
                </a:lnTo>
                <a:lnTo>
                  <a:pt x="24003" y="33604"/>
                </a:lnTo>
                <a:lnTo>
                  <a:pt x="22067" y="35524"/>
                </a:lnTo>
                <a:lnTo>
                  <a:pt x="20162" y="36484"/>
                </a:lnTo>
                <a:lnTo>
                  <a:pt x="18227" y="37444"/>
                </a:lnTo>
                <a:lnTo>
                  <a:pt x="11521" y="37444"/>
                </a:lnTo>
                <a:lnTo>
                  <a:pt x="8641" y="36484"/>
                </a:lnTo>
                <a:lnTo>
                  <a:pt x="6720" y="33604"/>
                </a:lnTo>
                <a:lnTo>
                  <a:pt x="4800" y="31683"/>
                </a:lnTo>
                <a:lnTo>
                  <a:pt x="2880" y="27843"/>
                </a:lnTo>
                <a:lnTo>
                  <a:pt x="2880" y="20162"/>
                </a:lnTo>
                <a:lnTo>
                  <a:pt x="1920" y="12481"/>
                </a:lnTo>
                <a:lnTo>
                  <a:pt x="0" y="17282"/>
                </a:lnTo>
                <a:lnTo>
                  <a:pt x="0" y="30723"/>
                </a:lnTo>
                <a:lnTo>
                  <a:pt x="1920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3" name="object 303"/>
          <p:cNvSpPr/>
          <p:nvPr/>
        </p:nvSpPr>
        <p:spPr>
          <a:xfrm>
            <a:off x="2787030" y="3391341"/>
            <a:ext cx="23042" cy="47045"/>
          </a:xfrm>
          <a:custGeom>
            <a:avLst/>
            <a:gdLst/>
            <a:ahLst/>
            <a:cxnLst/>
            <a:rect l="l" t="t" r="r" b="b"/>
            <a:pathLst>
              <a:path w="23042" h="47045">
                <a:moveTo>
                  <a:pt x="1920" y="47045"/>
                </a:moveTo>
                <a:lnTo>
                  <a:pt x="9601" y="47045"/>
                </a:lnTo>
                <a:lnTo>
                  <a:pt x="13441" y="46085"/>
                </a:lnTo>
                <a:lnTo>
                  <a:pt x="16322" y="42245"/>
                </a:lnTo>
                <a:lnTo>
                  <a:pt x="21122" y="38404"/>
                </a:lnTo>
                <a:lnTo>
                  <a:pt x="23042" y="31683"/>
                </a:lnTo>
                <a:lnTo>
                  <a:pt x="23042" y="17282"/>
                </a:lnTo>
                <a:lnTo>
                  <a:pt x="21122" y="11521"/>
                </a:lnTo>
                <a:lnTo>
                  <a:pt x="17282" y="6720"/>
                </a:lnTo>
                <a:lnTo>
                  <a:pt x="14401" y="2880"/>
                </a:lnTo>
                <a:lnTo>
                  <a:pt x="9601" y="0"/>
                </a:lnTo>
                <a:lnTo>
                  <a:pt x="0" y="0"/>
                </a:lnTo>
                <a:lnTo>
                  <a:pt x="1920" y="11521"/>
                </a:lnTo>
                <a:lnTo>
                  <a:pt x="3840" y="9601"/>
                </a:lnTo>
                <a:lnTo>
                  <a:pt x="5760" y="8641"/>
                </a:lnTo>
                <a:lnTo>
                  <a:pt x="11521" y="8641"/>
                </a:lnTo>
                <a:lnTo>
                  <a:pt x="14401" y="10561"/>
                </a:lnTo>
                <a:lnTo>
                  <a:pt x="17282" y="12481"/>
                </a:lnTo>
                <a:lnTo>
                  <a:pt x="19202" y="15361"/>
                </a:lnTo>
                <a:lnTo>
                  <a:pt x="20162" y="19202"/>
                </a:lnTo>
                <a:lnTo>
                  <a:pt x="20162" y="27843"/>
                </a:lnTo>
                <a:lnTo>
                  <a:pt x="19202" y="30723"/>
                </a:lnTo>
                <a:lnTo>
                  <a:pt x="16322" y="33604"/>
                </a:lnTo>
                <a:lnTo>
                  <a:pt x="13441" y="36484"/>
                </a:lnTo>
                <a:lnTo>
                  <a:pt x="9601" y="38404"/>
                </a:lnTo>
                <a:lnTo>
                  <a:pt x="4800" y="38404"/>
                </a:lnTo>
                <a:lnTo>
                  <a:pt x="1920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4" name="object 304"/>
          <p:cNvSpPr/>
          <p:nvPr/>
        </p:nvSpPr>
        <p:spPr>
          <a:xfrm>
            <a:off x="2734238" y="3395182"/>
            <a:ext cx="6720" cy="16322"/>
          </a:xfrm>
          <a:custGeom>
            <a:avLst/>
            <a:gdLst/>
            <a:ahLst/>
            <a:cxnLst/>
            <a:rect l="l" t="t" r="r" b="b"/>
            <a:pathLst>
              <a:path w="6720" h="16322">
                <a:moveTo>
                  <a:pt x="2880" y="4800"/>
                </a:moveTo>
                <a:lnTo>
                  <a:pt x="0" y="8641"/>
                </a:lnTo>
                <a:lnTo>
                  <a:pt x="960" y="16322"/>
                </a:lnTo>
                <a:lnTo>
                  <a:pt x="2880" y="12481"/>
                </a:lnTo>
                <a:lnTo>
                  <a:pt x="4800" y="10561"/>
                </a:lnTo>
                <a:lnTo>
                  <a:pt x="6720" y="0"/>
                </a:lnTo>
                <a:lnTo>
                  <a:pt x="288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5" name="object 305"/>
          <p:cNvSpPr/>
          <p:nvPr/>
        </p:nvSpPr>
        <p:spPr>
          <a:xfrm>
            <a:off x="2734238" y="3330869"/>
            <a:ext cx="75834" cy="48005"/>
          </a:xfrm>
          <a:custGeom>
            <a:avLst/>
            <a:gdLst/>
            <a:ahLst/>
            <a:cxnLst/>
            <a:rect l="l" t="t" r="r" b="b"/>
            <a:pathLst>
              <a:path w="75834" h="48005">
                <a:moveTo>
                  <a:pt x="69113" y="48005"/>
                </a:moveTo>
                <a:lnTo>
                  <a:pt x="71033" y="48005"/>
                </a:lnTo>
                <a:lnTo>
                  <a:pt x="71993" y="47045"/>
                </a:lnTo>
                <a:lnTo>
                  <a:pt x="73914" y="44165"/>
                </a:lnTo>
                <a:lnTo>
                  <a:pt x="75834" y="42230"/>
                </a:lnTo>
                <a:lnTo>
                  <a:pt x="75834" y="28803"/>
                </a:lnTo>
                <a:lnTo>
                  <a:pt x="74874" y="24002"/>
                </a:lnTo>
                <a:lnTo>
                  <a:pt x="72953" y="19202"/>
                </a:lnTo>
                <a:lnTo>
                  <a:pt x="71993" y="16322"/>
                </a:lnTo>
                <a:lnTo>
                  <a:pt x="70073" y="13441"/>
                </a:lnTo>
                <a:lnTo>
                  <a:pt x="67193" y="10561"/>
                </a:lnTo>
                <a:lnTo>
                  <a:pt x="65272" y="7680"/>
                </a:lnTo>
                <a:lnTo>
                  <a:pt x="62392" y="5760"/>
                </a:lnTo>
                <a:lnTo>
                  <a:pt x="58552" y="3840"/>
                </a:lnTo>
                <a:lnTo>
                  <a:pt x="55671" y="1920"/>
                </a:lnTo>
                <a:lnTo>
                  <a:pt x="51831" y="960"/>
                </a:lnTo>
                <a:lnTo>
                  <a:pt x="41269" y="960"/>
                </a:lnTo>
                <a:lnTo>
                  <a:pt x="35524" y="3840"/>
                </a:lnTo>
                <a:lnTo>
                  <a:pt x="29748" y="9601"/>
                </a:lnTo>
                <a:lnTo>
                  <a:pt x="28684" y="10722"/>
                </a:lnTo>
                <a:lnTo>
                  <a:pt x="22334" y="21082"/>
                </a:lnTo>
                <a:lnTo>
                  <a:pt x="19187" y="34564"/>
                </a:lnTo>
                <a:lnTo>
                  <a:pt x="8641" y="29763"/>
                </a:lnTo>
                <a:lnTo>
                  <a:pt x="8641" y="4800"/>
                </a:lnTo>
                <a:lnTo>
                  <a:pt x="0" y="0"/>
                </a:lnTo>
                <a:lnTo>
                  <a:pt x="0" y="29763"/>
                </a:lnTo>
                <a:lnTo>
                  <a:pt x="28803" y="45110"/>
                </a:lnTo>
                <a:lnTo>
                  <a:pt x="28803" y="37444"/>
                </a:lnTo>
                <a:lnTo>
                  <a:pt x="29748" y="31683"/>
                </a:lnTo>
                <a:lnTo>
                  <a:pt x="31668" y="26883"/>
                </a:lnTo>
                <a:lnTo>
                  <a:pt x="33588" y="21122"/>
                </a:lnTo>
                <a:lnTo>
                  <a:pt x="37429" y="17282"/>
                </a:lnTo>
                <a:lnTo>
                  <a:pt x="41269" y="14401"/>
                </a:lnTo>
                <a:lnTo>
                  <a:pt x="45110" y="10561"/>
                </a:lnTo>
                <a:lnTo>
                  <a:pt x="48950" y="9601"/>
                </a:lnTo>
                <a:lnTo>
                  <a:pt x="58552" y="9601"/>
                </a:lnTo>
                <a:lnTo>
                  <a:pt x="62392" y="11521"/>
                </a:lnTo>
                <a:lnTo>
                  <a:pt x="65272" y="14401"/>
                </a:lnTo>
                <a:lnTo>
                  <a:pt x="69113" y="18242"/>
                </a:lnTo>
                <a:lnTo>
                  <a:pt x="70073" y="22082"/>
                </a:lnTo>
                <a:lnTo>
                  <a:pt x="70073" y="29763"/>
                </a:lnTo>
                <a:lnTo>
                  <a:pt x="69113" y="33604"/>
                </a:lnTo>
                <a:lnTo>
                  <a:pt x="67193" y="36484"/>
                </a:lnTo>
                <a:lnTo>
                  <a:pt x="66233" y="38389"/>
                </a:lnTo>
                <a:lnTo>
                  <a:pt x="65272" y="39364"/>
                </a:lnTo>
                <a:lnTo>
                  <a:pt x="65272" y="45110"/>
                </a:lnTo>
                <a:lnTo>
                  <a:pt x="66233" y="46070"/>
                </a:lnTo>
                <a:lnTo>
                  <a:pt x="67193" y="47045"/>
                </a:lnTo>
                <a:lnTo>
                  <a:pt x="68153" y="48005"/>
                </a:lnTo>
                <a:lnTo>
                  <a:pt x="69113" y="480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6" name="object 306"/>
          <p:cNvSpPr/>
          <p:nvPr/>
        </p:nvSpPr>
        <p:spPr>
          <a:xfrm>
            <a:off x="2887827" y="3522863"/>
            <a:ext cx="76794" cy="32644"/>
          </a:xfrm>
          <a:custGeom>
            <a:avLst/>
            <a:gdLst/>
            <a:ahLst/>
            <a:cxnLst/>
            <a:rect l="l" t="t" r="r" b="b"/>
            <a:pathLst>
              <a:path w="76794" h="32644">
                <a:moveTo>
                  <a:pt x="8641" y="32644"/>
                </a:moveTo>
                <a:lnTo>
                  <a:pt x="10561" y="31683"/>
                </a:lnTo>
                <a:lnTo>
                  <a:pt x="9601" y="28803"/>
                </a:lnTo>
                <a:lnTo>
                  <a:pt x="8641" y="26883"/>
                </a:lnTo>
                <a:lnTo>
                  <a:pt x="8641" y="23042"/>
                </a:lnTo>
                <a:lnTo>
                  <a:pt x="9601" y="23042"/>
                </a:lnTo>
                <a:lnTo>
                  <a:pt x="10561" y="22082"/>
                </a:lnTo>
                <a:lnTo>
                  <a:pt x="11521" y="21122"/>
                </a:lnTo>
                <a:lnTo>
                  <a:pt x="13441" y="21122"/>
                </a:lnTo>
                <a:lnTo>
                  <a:pt x="17282" y="20162"/>
                </a:lnTo>
                <a:lnTo>
                  <a:pt x="68168" y="20162"/>
                </a:lnTo>
                <a:lnTo>
                  <a:pt x="70073" y="21122"/>
                </a:lnTo>
                <a:lnTo>
                  <a:pt x="71048" y="21122"/>
                </a:lnTo>
                <a:lnTo>
                  <a:pt x="71993" y="22082"/>
                </a:lnTo>
                <a:lnTo>
                  <a:pt x="72953" y="22082"/>
                </a:lnTo>
                <a:lnTo>
                  <a:pt x="73913" y="23042"/>
                </a:lnTo>
                <a:lnTo>
                  <a:pt x="73913" y="24963"/>
                </a:lnTo>
                <a:lnTo>
                  <a:pt x="74889" y="26883"/>
                </a:lnTo>
                <a:lnTo>
                  <a:pt x="74889" y="30723"/>
                </a:lnTo>
                <a:lnTo>
                  <a:pt x="76794" y="30723"/>
                </a:lnTo>
                <a:lnTo>
                  <a:pt x="76794" y="0"/>
                </a:lnTo>
                <a:lnTo>
                  <a:pt x="74889" y="0"/>
                </a:lnTo>
                <a:lnTo>
                  <a:pt x="73913" y="3840"/>
                </a:lnTo>
                <a:lnTo>
                  <a:pt x="73913" y="7680"/>
                </a:lnTo>
                <a:lnTo>
                  <a:pt x="72953" y="8641"/>
                </a:lnTo>
                <a:lnTo>
                  <a:pt x="71993" y="9601"/>
                </a:lnTo>
                <a:lnTo>
                  <a:pt x="71048" y="9601"/>
                </a:lnTo>
                <a:lnTo>
                  <a:pt x="70073" y="10561"/>
                </a:lnTo>
                <a:lnTo>
                  <a:pt x="0" y="10561"/>
                </a:lnTo>
                <a:lnTo>
                  <a:pt x="0" y="12481"/>
                </a:lnTo>
                <a:lnTo>
                  <a:pt x="8641" y="32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7" name="object 307"/>
          <p:cNvSpPr/>
          <p:nvPr/>
        </p:nvSpPr>
        <p:spPr>
          <a:xfrm>
            <a:off x="2887827" y="3451829"/>
            <a:ext cx="77769" cy="49910"/>
          </a:xfrm>
          <a:custGeom>
            <a:avLst/>
            <a:gdLst/>
            <a:ahLst/>
            <a:cxnLst/>
            <a:rect l="l" t="t" r="r" b="b"/>
            <a:pathLst>
              <a:path w="77769" h="49910">
                <a:moveTo>
                  <a:pt x="3840" y="26868"/>
                </a:moveTo>
                <a:lnTo>
                  <a:pt x="3840" y="24002"/>
                </a:lnTo>
                <a:lnTo>
                  <a:pt x="4800" y="21122"/>
                </a:lnTo>
                <a:lnTo>
                  <a:pt x="6720" y="19187"/>
                </a:lnTo>
                <a:lnTo>
                  <a:pt x="8641" y="16322"/>
                </a:lnTo>
                <a:lnTo>
                  <a:pt x="12481" y="14401"/>
                </a:lnTo>
                <a:lnTo>
                  <a:pt x="16322" y="13441"/>
                </a:lnTo>
                <a:lnTo>
                  <a:pt x="20162" y="11521"/>
                </a:lnTo>
                <a:lnTo>
                  <a:pt x="34564" y="11521"/>
                </a:lnTo>
                <a:lnTo>
                  <a:pt x="39364" y="12481"/>
                </a:lnTo>
                <a:lnTo>
                  <a:pt x="41285" y="14401"/>
                </a:lnTo>
                <a:lnTo>
                  <a:pt x="42245" y="16322"/>
                </a:lnTo>
                <a:lnTo>
                  <a:pt x="43205" y="19187"/>
                </a:lnTo>
                <a:lnTo>
                  <a:pt x="44165" y="21122"/>
                </a:lnTo>
                <a:lnTo>
                  <a:pt x="44165" y="29748"/>
                </a:lnTo>
                <a:lnTo>
                  <a:pt x="43205" y="45110"/>
                </a:lnTo>
                <a:lnTo>
                  <a:pt x="47045" y="41269"/>
                </a:lnTo>
                <a:lnTo>
                  <a:pt x="48966" y="36469"/>
                </a:lnTo>
                <a:lnTo>
                  <a:pt x="48966" y="24963"/>
                </a:lnTo>
                <a:lnTo>
                  <a:pt x="47045" y="19187"/>
                </a:lnTo>
                <a:lnTo>
                  <a:pt x="43205" y="13441"/>
                </a:lnTo>
                <a:lnTo>
                  <a:pt x="49926" y="15346"/>
                </a:lnTo>
                <a:lnTo>
                  <a:pt x="55686" y="18242"/>
                </a:lnTo>
                <a:lnTo>
                  <a:pt x="61432" y="22067"/>
                </a:lnTo>
                <a:lnTo>
                  <a:pt x="67208" y="25907"/>
                </a:lnTo>
                <a:lnTo>
                  <a:pt x="70073" y="30708"/>
                </a:lnTo>
                <a:lnTo>
                  <a:pt x="72953" y="35524"/>
                </a:lnTo>
                <a:lnTo>
                  <a:pt x="74889" y="39349"/>
                </a:lnTo>
                <a:lnTo>
                  <a:pt x="75834" y="44150"/>
                </a:lnTo>
                <a:lnTo>
                  <a:pt x="75834" y="49910"/>
                </a:lnTo>
                <a:lnTo>
                  <a:pt x="77769" y="49910"/>
                </a:lnTo>
                <a:lnTo>
                  <a:pt x="77769" y="38389"/>
                </a:lnTo>
                <a:lnTo>
                  <a:pt x="75834" y="31683"/>
                </a:lnTo>
                <a:lnTo>
                  <a:pt x="71993" y="24963"/>
                </a:lnTo>
                <a:lnTo>
                  <a:pt x="67208" y="17282"/>
                </a:lnTo>
                <a:lnTo>
                  <a:pt x="61432" y="10561"/>
                </a:lnTo>
                <a:lnTo>
                  <a:pt x="54711" y="6720"/>
                </a:lnTo>
                <a:lnTo>
                  <a:pt x="47045" y="1920"/>
                </a:lnTo>
                <a:lnTo>
                  <a:pt x="39364" y="0"/>
                </a:lnTo>
                <a:lnTo>
                  <a:pt x="21122" y="0"/>
                </a:lnTo>
                <a:lnTo>
                  <a:pt x="13441" y="2880"/>
                </a:lnTo>
                <a:lnTo>
                  <a:pt x="7680" y="8641"/>
                </a:lnTo>
                <a:lnTo>
                  <a:pt x="2880" y="13441"/>
                </a:lnTo>
                <a:lnTo>
                  <a:pt x="0" y="19187"/>
                </a:lnTo>
                <a:lnTo>
                  <a:pt x="0" y="33588"/>
                </a:lnTo>
                <a:lnTo>
                  <a:pt x="2880" y="40309"/>
                </a:lnTo>
                <a:lnTo>
                  <a:pt x="9601" y="45110"/>
                </a:lnTo>
                <a:lnTo>
                  <a:pt x="4800" y="33588"/>
                </a:lnTo>
                <a:lnTo>
                  <a:pt x="3840" y="30708"/>
                </a:lnTo>
                <a:lnTo>
                  <a:pt x="3840" y="26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8" name="object 308"/>
          <p:cNvSpPr/>
          <p:nvPr/>
        </p:nvSpPr>
        <p:spPr>
          <a:xfrm>
            <a:off x="2892628" y="3481578"/>
            <a:ext cx="39364" cy="21122"/>
          </a:xfrm>
          <a:custGeom>
            <a:avLst/>
            <a:gdLst/>
            <a:ahLst/>
            <a:cxnLst/>
            <a:rect l="l" t="t" r="r" b="b"/>
            <a:pathLst>
              <a:path w="39364" h="21122">
                <a:moveTo>
                  <a:pt x="39364" y="0"/>
                </a:moveTo>
                <a:lnTo>
                  <a:pt x="37444" y="2880"/>
                </a:lnTo>
                <a:lnTo>
                  <a:pt x="34564" y="5775"/>
                </a:lnTo>
                <a:lnTo>
                  <a:pt x="29763" y="8641"/>
                </a:lnTo>
                <a:lnTo>
                  <a:pt x="24002" y="10561"/>
                </a:lnTo>
                <a:lnTo>
                  <a:pt x="10561" y="10561"/>
                </a:lnTo>
                <a:lnTo>
                  <a:pt x="5760" y="9601"/>
                </a:lnTo>
                <a:lnTo>
                  <a:pt x="2880" y="6720"/>
                </a:lnTo>
                <a:lnTo>
                  <a:pt x="0" y="3840"/>
                </a:lnTo>
                <a:lnTo>
                  <a:pt x="4800" y="15361"/>
                </a:lnTo>
                <a:lnTo>
                  <a:pt x="9601" y="19202"/>
                </a:lnTo>
                <a:lnTo>
                  <a:pt x="15361" y="21122"/>
                </a:lnTo>
                <a:lnTo>
                  <a:pt x="28803" y="21122"/>
                </a:lnTo>
                <a:lnTo>
                  <a:pt x="34564" y="19202"/>
                </a:lnTo>
                <a:lnTo>
                  <a:pt x="38404" y="15361"/>
                </a:lnTo>
                <a:lnTo>
                  <a:pt x="393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9" name="object 309"/>
          <p:cNvSpPr/>
          <p:nvPr/>
        </p:nvSpPr>
        <p:spPr>
          <a:xfrm>
            <a:off x="2887827" y="3389436"/>
            <a:ext cx="77769" cy="52791"/>
          </a:xfrm>
          <a:custGeom>
            <a:avLst/>
            <a:gdLst/>
            <a:ahLst/>
            <a:cxnLst/>
            <a:rect l="l" t="t" r="r" b="b"/>
            <a:pathLst>
              <a:path w="77769" h="52791">
                <a:moveTo>
                  <a:pt x="40959" y="52769"/>
                </a:moveTo>
                <a:lnTo>
                  <a:pt x="54044" y="50683"/>
                </a:lnTo>
                <a:lnTo>
                  <a:pt x="65272" y="46070"/>
                </a:lnTo>
                <a:lnTo>
                  <a:pt x="73913" y="40309"/>
                </a:lnTo>
                <a:lnTo>
                  <a:pt x="77769" y="34549"/>
                </a:lnTo>
                <a:lnTo>
                  <a:pt x="77769" y="22067"/>
                </a:lnTo>
                <a:lnTo>
                  <a:pt x="76794" y="18227"/>
                </a:lnTo>
                <a:lnTo>
                  <a:pt x="73913" y="14386"/>
                </a:lnTo>
                <a:lnTo>
                  <a:pt x="71048" y="9585"/>
                </a:lnTo>
                <a:lnTo>
                  <a:pt x="66233" y="6705"/>
                </a:lnTo>
                <a:lnTo>
                  <a:pt x="60487" y="3825"/>
                </a:lnTo>
                <a:lnTo>
                  <a:pt x="54711" y="944"/>
                </a:lnTo>
                <a:lnTo>
                  <a:pt x="47045" y="0"/>
                </a:lnTo>
                <a:lnTo>
                  <a:pt x="38404" y="0"/>
                </a:lnTo>
                <a:lnTo>
                  <a:pt x="31927" y="279"/>
                </a:lnTo>
                <a:lnTo>
                  <a:pt x="19118" y="3000"/>
                </a:lnTo>
                <a:lnTo>
                  <a:pt x="8641" y="8625"/>
                </a:lnTo>
                <a:lnTo>
                  <a:pt x="2880" y="13426"/>
                </a:lnTo>
                <a:lnTo>
                  <a:pt x="0" y="19187"/>
                </a:lnTo>
                <a:lnTo>
                  <a:pt x="0" y="29748"/>
                </a:lnTo>
                <a:lnTo>
                  <a:pt x="960" y="33588"/>
                </a:lnTo>
                <a:lnTo>
                  <a:pt x="3840" y="37429"/>
                </a:lnTo>
                <a:lnTo>
                  <a:pt x="6720" y="41269"/>
                </a:lnTo>
                <a:lnTo>
                  <a:pt x="4800" y="30708"/>
                </a:lnTo>
                <a:lnTo>
                  <a:pt x="3840" y="28788"/>
                </a:lnTo>
                <a:lnTo>
                  <a:pt x="3840" y="21107"/>
                </a:lnTo>
                <a:lnTo>
                  <a:pt x="5760" y="20147"/>
                </a:lnTo>
                <a:lnTo>
                  <a:pt x="6720" y="17266"/>
                </a:lnTo>
                <a:lnTo>
                  <a:pt x="10561" y="15346"/>
                </a:lnTo>
                <a:lnTo>
                  <a:pt x="14401" y="14386"/>
                </a:lnTo>
                <a:lnTo>
                  <a:pt x="20162" y="12466"/>
                </a:lnTo>
                <a:lnTo>
                  <a:pt x="26883" y="11506"/>
                </a:lnTo>
                <a:lnTo>
                  <a:pt x="37578" y="11516"/>
                </a:lnTo>
                <a:lnTo>
                  <a:pt x="51937" y="12315"/>
                </a:lnTo>
                <a:lnTo>
                  <a:pt x="62392" y="14386"/>
                </a:lnTo>
                <a:lnTo>
                  <a:pt x="67208" y="15346"/>
                </a:lnTo>
                <a:lnTo>
                  <a:pt x="70073" y="17266"/>
                </a:lnTo>
                <a:lnTo>
                  <a:pt x="71993" y="19187"/>
                </a:lnTo>
                <a:lnTo>
                  <a:pt x="73913" y="22067"/>
                </a:lnTo>
                <a:lnTo>
                  <a:pt x="73913" y="30708"/>
                </a:lnTo>
                <a:lnTo>
                  <a:pt x="71993" y="34549"/>
                </a:lnTo>
                <a:lnTo>
                  <a:pt x="66233" y="36469"/>
                </a:lnTo>
                <a:lnTo>
                  <a:pt x="65620" y="36725"/>
                </a:lnTo>
                <a:lnTo>
                  <a:pt x="54332" y="39523"/>
                </a:lnTo>
                <a:lnTo>
                  <a:pt x="40325" y="40309"/>
                </a:lnTo>
                <a:lnTo>
                  <a:pt x="27843" y="40309"/>
                </a:lnTo>
                <a:lnTo>
                  <a:pt x="21122" y="39349"/>
                </a:lnTo>
                <a:lnTo>
                  <a:pt x="14401" y="38389"/>
                </a:lnTo>
                <a:lnTo>
                  <a:pt x="9601" y="36469"/>
                </a:lnTo>
                <a:lnTo>
                  <a:pt x="11521" y="45110"/>
                </a:lnTo>
                <a:lnTo>
                  <a:pt x="17282" y="47990"/>
                </a:lnTo>
                <a:lnTo>
                  <a:pt x="23042" y="50871"/>
                </a:lnTo>
                <a:lnTo>
                  <a:pt x="30723" y="52791"/>
                </a:lnTo>
                <a:lnTo>
                  <a:pt x="39364" y="52791"/>
                </a:lnTo>
                <a:lnTo>
                  <a:pt x="40959" y="527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0" name="object 310"/>
          <p:cNvSpPr/>
          <p:nvPr/>
        </p:nvSpPr>
        <p:spPr>
          <a:xfrm>
            <a:off x="2892628" y="3420145"/>
            <a:ext cx="6720" cy="14401"/>
          </a:xfrm>
          <a:custGeom>
            <a:avLst/>
            <a:gdLst/>
            <a:ahLst/>
            <a:cxnLst/>
            <a:rect l="l" t="t" r="r" b="b"/>
            <a:pathLst>
              <a:path w="6720" h="14401">
                <a:moveTo>
                  <a:pt x="1920" y="1920"/>
                </a:moveTo>
                <a:lnTo>
                  <a:pt x="0" y="0"/>
                </a:lnTo>
                <a:lnTo>
                  <a:pt x="1920" y="10561"/>
                </a:lnTo>
                <a:lnTo>
                  <a:pt x="6720" y="14401"/>
                </a:lnTo>
                <a:lnTo>
                  <a:pt x="4800" y="5760"/>
                </a:lnTo>
                <a:lnTo>
                  <a:pt x="192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1" name="object 311"/>
          <p:cNvSpPr/>
          <p:nvPr/>
        </p:nvSpPr>
        <p:spPr>
          <a:xfrm>
            <a:off x="2888787" y="3330869"/>
            <a:ext cx="76809" cy="48005"/>
          </a:xfrm>
          <a:custGeom>
            <a:avLst/>
            <a:gdLst/>
            <a:ahLst/>
            <a:cxnLst/>
            <a:rect l="l" t="t" r="r" b="b"/>
            <a:pathLst>
              <a:path w="76809" h="48005">
                <a:moveTo>
                  <a:pt x="9601" y="4800"/>
                </a:moveTo>
                <a:lnTo>
                  <a:pt x="0" y="0"/>
                </a:lnTo>
                <a:lnTo>
                  <a:pt x="0" y="29763"/>
                </a:lnTo>
                <a:lnTo>
                  <a:pt x="29763" y="45110"/>
                </a:lnTo>
                <a:lnTo>
                  <a:pt x="29763" y="37444"/>
                </a:lnTo>
                <a:lnTo>
                  <a:pt x="30723" y="31683"/>
                </a:lnTo>
                <a:lnTo>
                  <a:pt x="32644" y="26883"/>
                </a:lnTo>
                <a:lnTo>
                  <a:pt x="34564" y="21122"/>
                </a:lnTo>
                <a:lnTo>
                  <a:pt x="37444" y="17282"/>
                </a:lnTo>
                <a:lnTo>
                  <a:pt x="41285" y="14401"/>
                </a:lnTo>
                <a:lnTo>
                  <a:pt x="45125" y="10561"/>
                </a:lnTo>
                <a:lnTo>
                  <a:pt x="49926" y="9601"/>
                </a:lnTo>
                <a:lnTo>
                  <a:pt x="59527" y="9601"/>
                </a:lnTo>
                <a:lnTo>
                  <a:pt x="63367" y="11521"/>
                </a:lnTo>
                <a:lnTo>
                  <a:pt x="66248" y="14401"/>
                </a:lnTo>
                <a:lnTo>
                  <a:pt x="69113" y="18242"/>
                </a:lnTo>
                <a:lnTo>
                  <a:pt x="71033" y="22082"/>
                </a:lnTo>
                <a:lnTo>
                  <a:pt x="71033" y="29763"/>
                </a:lnTo>
                <a:lnTo>
                  <a:pt x="70088" y="33604"/>
                </a:lnTo>
                <a:lnTo>
                  <a:pt x="68153" y="36484"/>
                </a:lnTo>
                <a:lnTo>
                  <a:pt x="67208" y="38389"/>
                </a:lnTo>
                <a:lnTo>
                  <a:pt x="66248" y="39364"/>
                </a:lnTo>
                <a:lnTo>
                  <a:pt x="66248" y="40325"/>
                </a:lnTo>
                <a:lnTo>
                  <a:pt x="65272" y="41285"/>
                </a:lnTo>
                <a:lnTo>
                  <a:pt x="65272" y="44165"/>
                </a:lnTo>
                <a:lnTo>
                  <a:pt x="66248" y="45110"/>
                </a:lnTo>
                <a:lnTo>
                  <a:pt x="67208" y="46070"/>
                </a:lnTo>
                <a:lnTo>
                  <a:pt x="67208" y="47045"/>
                </a:lnTo>
                <a:lnTo>
                  <a:pt x="68153" y="48005"/>
                </a:lnTo>
                <a:lnTo>
                  <a:pt x="71033" y="48005"/>
                </a:lnTo>
                <a:lnTo>
                  <a:pt x="72953" y="47045"/>
                </a:lnTo>
                <a:lnTo>
                  <a:pt x="74874" y="44165"/>
                </a:lnTo>
                <a:lnTo>
                  <a:pt x="75834" y="42230"/>
                </a:lnTo>
                <a:lnTo>
                  <a:pt x="76809" y="38389"/>
                </a:lnTo>
                <a:lnTo>
                  <a:pt x="76809" y="28803"/>
                </a:lnTo>
                <a:lnTo>
                  <a:pt x="75834" y="24002"/>
                </a:lnTo>
                <a:lnTo>
                  <a:pt x="73929" y="19202"/>
                </a:lnTo>
                <a:lnTo>
                  <a:pt x="71993" y="16322"/>
                </a:lnTo>
                <a:lnTo>
                  <a:pt x="70088" y="13441"/>
                </a:lnTo>
                <a:lnTo>
                  <a:pt x="68153" y="10561"/>
                </a:lnTo>
                <a:lnTo>
                  <a:pt x="65272" y="7680"/>
                </a:lnTo>
                <a:lnTo>
                  <a:pt x="62407" y="5760"/>
                </a:lnTo>
                <a:lnTo>
                  <a:pt x="59527" y="3840"/>
                </a:lnTo>
                <a:lnTo>
                  <a:pt x="56647" y="1920"/>
                </a:lnTo>
                <a:lnTo>
                  <a:pt x="52806" y="960"/>
                </a:lnTo>
                <a:lnTo>
                  <a:pt x="42245" y="960"/>
                </a:lnTo>
                <a:lnTo>
                  <a:pt x="35524" y="3840"/>
                </a:lnTo>
                <a:lnTo>
                  <a:pt x="30723" y="9601"/>
                </a:lnTo>
                <a:lnTo>
                  <a:pt x="29659" y="10722"/>
                </a:lnTo>
                <a:lnTo>
                  <a:pt x="23310" y="21082"/>
                </a:lnTo>
                <a:lnTo>
                  <a:pt x="20162" y="34564"/>
                </a:lnTo>
                <a:lnTo>
                  <a:pt x="9601" y="29763"/>
                </a:lnTo>
                <a:lnTo>
                  <a:pt x="960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2" name="object 312"/>
          <p:cNvSpPr/>
          <p:nvPr/>
        </p:nvSpPr>
        <p:spPr>
          <a:xfrm>
            <a:off x="3042391" y="3522863"/>
            <a:ext cx="76794" cy="32644"/>
          </a:xfrm>
          <a:custGeom>
            <a:avLst/>
            <a:gdLst/>
            <a:ahLst/>
            <a:cxnLst/>
            <a:rect l="l" t="t" r="r" b="b"/>
            <a:pathLst>
              <a:path w="76794" h="32644">
                <a:moveTo>
                  <a:pt x="8625" y="24002"/>
                </a:moveTo>
                <a:lnTo>
                  <a:pt x="9585" y="23042"/>
                </a:lnTo>
                <a:lnTo>
                  <a:pt x="10561" y="22082"/>
                </a:lnTo>
                <a:lnTo>
                  <a:pt x="11521" y="21122"/>
                </a:lnTo>
                <a:lnTo>
                  <a:pt x="14401" y="21122"/>
                </a:lnTo>
                <a:lnTo>
                  <a:pt x="17266" y="20162"/>
                </a:lnTo>
                <a:lnTo>
                  <a:pt x="68153" y="20162"/>
                </a:lnTo>
                <a:lnTo>
                  <a:pt x="71033" y="21122"/>
                </a:lnTo>
                <a:lnTo>
                  <a:pt x="71993" y="21122"/>
                </a:lnTo>
                <a:lnTo>
                  <a:pt x="72953" y="22082"/>
                </a:lnTo>
                <a:lnTo>
                  <a:pt x="73913" y="23042"/>
                </a:lnTo>
                <a:lnTo>
                  <a:pt x="74874" y="24963"/>
                </a:lnTo>
                <a:lnTo>
                  <a:pt x="74874" y="30723"/>
                </a:lnTo>
                <a:lnTo>
                  <a:pt x="76794" y="30723"/>
                </a:lnTo>
                <a:lnTo>
                  <a:pt x="76794" y="0"/>
                </a:lnTo>
                <a:lnTo>
                  <a:pt x="74874" y="0"/>
                </a:lnTo>
                <a:lnTo>
                  <a:pt x="74874" y="3840"/>
                </a:lnTo>
                <a:lnTo>
                  <a:pt x="73913" y="6720"/>
                </a:lnTo>
                <a:lnTo>
                  <a:pt x="73913" y="7680"/>
                </a:lnTo>
                <a:lnTo>
                  <a:pt x="72953" y="8641"/>
                </a:lnTo>
                <a:lnTo>
                  <a:pt x="71993" y="9601"/>
                </a:lnTo>
                <a:lnTo>
                  <a:pt x="71033" y="9601"/>
                </a:lnTo>
                <a:lnTo>
                  <a:pt x="70073" y="10561"/>
                </a:lnTo>
                <a:lnTo>
                  <a:pt x="0" y="10561"/>
                </a:lnTo>
                <a:lnTo>
                  <a:pt x="0" y="12481"/>
                </a:lnTo>
                <a:lnTo>
                  <a:pt x="8625" y="32644"/>
                </a:lnTo>
                <a:lnTo>
                  <a:pt x="10561" y="31683"/>
                </a:lnTo>
                <a:lnTo>
                  <a:pt x="9585" y="28803"/>
                </a:lnTo>
                <a:lnTo>
                  <a:pt x="8625" y="26883"/>
                </a:lnTo>
                <a:lnTo>
                  <a:pt x="8625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3" name="object 313"/>
          <p:cNvSpPr/>
          <p:nvPr/>
        </p:nvSpPr>
        <p:spPr>
          <a:xfrm>
            <a:off x="3042391" y="3451829"/>
            <a:ext cx="78714" cy="50871"/>
          </a:xfrm>
          <a:custGeom>
            <a:avLst/>
            <a:gdLst/>
            <a:ahLst/>
            <a:cxnLst/>
            <a:rect l="l" t="t" r="r" b="b"/>
            <a:pathLst>
              <a:path w="78714" h="50871">
                <a:moveTo>
                  <a:pt x="2880" y="40309"/>
                </a:moveTo>
                <a:lnTo>
                  <a:pt x="3840" y="30708"/>
                </a:lnTo>
                <a:lnTo>
                  <a:pt x="3840" y="24002"/>
                </a:lnTo>
                <a:lnTo>
                  <a:pt x="4785" y="21122"/>
                </a:lnTo>
                <a:lnTo>
                  <a:pt x="6720" y="19187"/>
                </a:lnTo>
                <a:lnTo>
                  <a:pt x="9585" y="16322"/>
                </a:lnTo>
                <a:lnTo>
                  <a:pt x="12466" y="14401"/>
                </a:lnTo>
                <a:lnTo>
                  <a:pt x="16306" y="13441"/>
                </a:lnTo>
                <a:lnTo>
                  <a:pt x="21122" y="11521"/>
                </a:lnTo>
                <a:lnTo>
                  <a:pt x="34549" y="11521"/>
                </a:lnTo>
                <a:lnTo>
                  <a:pt x="39349" y="12481"/>
                </a:lnTo>
                <a:lnTo>
                  <a:pt x="41269" y="14401"/>
                </a:lnTo>
                <a:lnTo>
                  <a:pt x="42230" y="16322"/>
                </a:lnTo>
                <a:lnTo>
                  <a:pt x="43190" y="19187"/>
                </a:lnTo>
                <a:lnTo>
                  <a:pt x="44150" y="21122"/>
                </a:lnTo>
                <a:lnTo>
                  <a:pt x="44150" y="29748"/>
                </a:lnTo>
                <a:lnTo>
                  <a:pt x="43190" y="32628"/>
                </a:lnTo>
                <a:lnTo>
                  <a:pt x="39349" y="35524"/>
                </a:lnTo>
                <a:lnTo>
                  <a:pt x="35509" y="38389"/>
                </a:lnTo>
                <a:lnTo>
                  <a:pt x="28788" y="40309"/>
                </a:lnTo>
                <a:lnTo>
                  <a:pt x="15346" y="40309"/>
                </a:lnTo>
                <a:lnTo>
                  <a:pt x="11521" y="39349"/>
                </a:lnTo>
                <a:lnTo>
                  <a:pt x="8625" y="36469"/>
                </a:lnTo>
                <a:lnTo>
                  <a:pt x="9585" y="45110"/>
                </a:lnTo>
                <a:lnTo>
                  <a:pt x="14401" y="48950"/>
                </a:lnTo>
                <a:lnTo>
                  <a:pt x="20147" y="50871"/>
                </a:lnTo>
                <a:lnTo>
                  <a:pt x="33588" y="50871"/>
                </a:lnTo>
                <a:lnTo>
                  <a:pt x="39349" y="48950"/>
                </a:lnTo>
                <a:lnTo>
                  <a:pt x="43190" y="45110"/>
                </a:lnTo>
                <a:lnTo>
                  <a:pt x="47030" y="41269"/>
                </a:lnTo>
                <a:lnTo>
                  <a:pt x="49911" y="36469"/>
                </a:lnTo>
                <a:lnTo>
                  <a:pt x="49911" y="24963"/>
                </a:lnTo>
                <a:lnTo>
                  <a:pt x="47990" y="19187"/>
                </a:lnTo>
                <a:lnTo>
                  <a:pt x="44150" y="13441"/>
                </a:lnTo>
                <a:lnTo>
                  <a:pt x="49911" y="15346"/>
                </a:lnTo>
                <a:lnTo>
                  <a:pt x="56631" y="18242"/>
                </a:lnTo>
                <a:lnTo>
                  <a:pt x="61432" y="22067"/>
                </a:lnTo>
                <a:lnTo>
                  <a:pt x="67193" y="25907"/>
                </a:lnTo>
                <a:lnTo>
                  <a:pt x="71033" y="30708"/>
                </a:lnTo>
                <a:lnTo>
                  <a:pt x="72953" y="35524"/>
                </a:lnTo>
                <a:lnTo>
                  <a:pt x="74874" y="39349"/>
                </a:lnTo>
                <a:lnTo>
                  <a:pt x="75834" y="44150"/>
                </a:lnTo>
                <a:lnTo>
                  <a:pt x="75834" y="49910"/>
                </a:lnTo>
                <a:lnTo>
                  <a:pt x="78714" y="49910"/>
                </a:lnTo>
                <a:lnTo>
                  <a:pt x="78714" y="38389"/>
                </a:lnTo>
                <a:lnTo>
                  <a:pt x="76794" y="31683"/>
                </a:lnTo>
                <a:lnTo>
                  <a:pt x="72953" y="24963"/>
                </a:lnTo>
                <a:lnTo>
                  <a:pt x="64408" y="14257"/>
                </a:lnTo>
                <a:lnTo>
                  <a:pt x="54711" y="6720"/>
                </a:lnTo>
                <a:lnTo>
                  <a:pt x="47030" y="1920"/>
                </a:lnTo>
                <a:lnTo>
                  <a:pt x="39349" y="0"/>
                </a:lnTo>
                <a:lnTo>
                  <a:pt x="22067" y="0"/>
                </a:lnTo>
                <a:lnTo>
                  <a:pt x="14401" y="2880"/>
                </a:lnTo>
                <a:lnTo>
                  <a:pt x="7680" y="8641"/>
                </a:lnTo>
                <a:lnTo>
                  <a:pt x="2880" y="13441"/>
                </a:lnTo>
                <a:lnTo>
                  <a:pt x="0" y="19187"/>
                </a:lnTo>
                <a:lnTo>
                  <a:pt x="0" y="33588"/>
                </a:lnTo>
                <a:lnTo>
                  <a:pt x="2880" y="40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4" name="object 314"/>
          <p:cNvSpPr/>
          <p:nvPr/>
        </p:nvSpPr>
        <p:spPr>
          <a:xfrm>
            <a:off x="3045272" y="3482538"/>
            <a:ext cx="6705" cy="14401"/>
          </a:xfrm>
          <a:custGeom>
            <a:avLst/>
            <a:gdLst/>
            <a:ahLst/>
            <a:cxnLst/>
            <a:rect l="l" t="t" r="r" b="b"/>
            <a:pathLst>
              <a:path w="6705" h="14401">
                <a:moveTo>
                  <a:pt x="1905" y="2880"/>
                </a:moveTo>
                <a:lnTo>
                  <a:pt x="960" y="0"/>
                </a:lnTo>
                <a:lnTo>
                  <a:pt x="0" y="9601"/>
                </a:lnTo>
                <a:lnTo>
                  <a:pt x="6705" y="14401"/>
                </a:lnTo>
                <a:lnTo>
                  <a:pt x="5745" y="5760"/>
                </a:lnTo>
                <a:lnTo>
                  <a:pt x="1905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5" name="object 315"/>
          <p:cNvSpPr/>
          <p:nvPr/>
        </p:nvSpPr>
        <p:spPr>
          <a:xfrm>
            <a:off x="3042391" y="3389436"/>
            <a:ext cx="76794" cy="53751"/>
          </a:xfrm>
          <a:custGeom>
            <a:avLst/>
            <a:gdLst/>
            <a:ahLst/>
            <a:cxnLst/>
            <a:rect l="l" t="t" r="r" b="b"/>
            <a:pathLst>
              <a:path w="76794" h="53751">
                <a:moveTo>
                  <a:pt x="64312" y="3825"/>
                </a:moveTo>
                <a:lnTo>
                  <a:pt x="65272" y="4785"/>
                </a:lnTo>
                <a:lnTo>
                  <a:pt x="66233" y="5745"/>
                </a:lnTo>
                <a:lnTo>
                  <a:pt x="67193" y="7665"/>
                </a:lnTo>
                <a:lnTo>
                  <a:pt x="68153" y="9585"/>
                </a:lnTo>
                <a:lnTo>
                  <a:pt x="68153" y="41269"/>
                </a:lnTo>
                <a:lnTo>
                  <a:pt x="68061" y="41134"/>
                </a:lnTo>
                <a:lnTo>
                  <a:pt x="62132" y="34529"/>
                </a:lnTo>
                <a:lnTo>
                  <a:pt x="49911" y="23027"/>
                </a:lnTo>
                <a:lnTo>
                  <a:pt x="43190" y="16306"/>
                </a:lnTo>
                <a:lnTo>
                  <a:pt x="37429" y="11506"/>
                </a:lnTo>
                <a:lnTo>
                  <a:pt x="31668" y="7665"/>
                </a:lnTo>
                <a:lnTo>
                  <a:pt x="27828" y="5745"/>
                </a:lnTo>
                <a:lnTo>
                  <a:pt x="23987" y="4785"/>
                </a:lnTo>
                <a:lnTo>
                  <a:pt x="14401" y="4785"/>
                </a:lnTo>
                <a:lnTo>
                  <a:pt x="9585" y="7665"/>
                </a:lnTo>
                <a:lnTo>
                  <a:pt x="5745" y="11506"/>
                </a:lnTo>
                <a:lnTo>
                  <a:pt x="1905" y="16306"/>
                </a:lnTo>
                <a:lnTo>
                  <a:pt x="0" y="22067"/>
                </a:lnTo>
                <a:lnTo>
                  <a:pt x="0" y="34549"/>
                </a:lnTo>
                <a:lnTo>
                  <a:pt x="1905" y="40309"/>
                </a:lnTo>
                <a:lnTo>
                  <a:pt x="5745" y="44150"/>
                </a:lnTo>
                <a:lnTo>
                  <a:pt x="9585" y="47990"/>
                </a:lnTo>
                <a:lnTo>
                  <a:pt x="14401" y="50871"/>
                </a:lnTo>
                <a:lnTo>
                  <a:pt x="21122" y="51831"/>
                </a:lnTo>
                <a:lnTo>
                  <a:pt x="21122" y="49910"/>
                </a:lnTo>
                <a:lnTo>
                  <a:pt x="17266" y="47990"/>
                </a:lnTo>
                <a:lnTo>
                  <a:pt x="14401" y="46070"/>
                </a:lnTo>
                <a:lnTo>
                  <a:pt x="11521" y="42230"/>
                </a:lnTo>
                <a:lnTo>
                  <a:pt x="9585" y="39349"/>
                </a:lnTo>
                <a:lnTo>
                  <a:pt x="8625" y="35509"/>
                </a:lnTo>
                <a:lnTo>
                  <a:pt x="8625" y="26868"/>
                </a:lnTo>
                <a:lnTo>
                  <a:pt x="10561" y="23027"/>
                </a:lnTo>
                <a:lnTo>
                  <a:pt x="13426" y="20147"/>
                </a:lnTo>
                <a:lnTo>
                  <a:pt x="16306" y="17266"/>
                </a:lnTo>
                <a:lnTo>
                  <a:pt x="20147" y="15346"/>
                </a:lnTo>
                <a:lnTo>
                  <a:pt x="31668" y="15346"/>
                </a:lnTo>
                <a:lnTo>
                  <a:pt x="38389" y="18227"/>
                </a:lnTo>
                <a:lnTo>
                  <a:pt x="46070" y="23987"/>
                </a:lnTo>
                <a:lnTo>
                  <a:pt x="47758" y="25464"/>
                </a:lnTo>
                <a:lnTo>
                  <a:pt x="55425" y="32714"/>
                </a:lnTo>
                <a:lnTo>
                  <a:pt x="64629" y="42254"/>
                </a:lnTo>
                <a:lnTo>
                  <a:pt x="74874" y="53751"/>
                </a:lnTo>
                <a:lnTo>
                  <a:pt x="76794" y="53751"/>
                </a:lnTo>
                <a:lnTo>
                  <a:pt x="76794" y="5745"/>
                </a:lnTo>
                <a:lnTo>
                  <a:pt x="62392" y="0"/>
                </a:lnTo>
                <a:lnTo>
                  <a:pt x="62392" y="2865"/>
                </a:lnTo>
                <a:lnTo>
                  <a:pt x="64312" y="38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6" name="object 316"/>
          <p:cNvSpPr/>
          <p:nvPr/>
        </p:nvSpPr>
        <p:spPr>
          <a:xfrm>
            <a:off x="3044296" y="3330869"/>
            <a:ext cx="75849" cy="48005"/>
          </a:xfrm>
          <a:custGeom>
            <a:avLst/>
            <a:gdLst/>
            <a:ahLst/>
            <a:cxnLst/>
            <a:rect l="l" t="t" r="r" b="b"/>
            <a:pathLst>
              <a:path w="75849" h="48005">
                <a:moveTo>
                  <a:pt x="69128" y="48005"/>
                </a:moveTo>
                <a:lnTo>
                  <a:pt x="71048" y="48005"/>
                </a:lnTo>
                <a:lnTo>
                  <a:pt x="72008" y="47045"/>
                </a:lnTo>
                <a:lnTo>
                  <a:pt x="73929" y="44165"/>
                </a:lnTo>
                <a:lnTo>
                  <a:pt x="75849" y="42230"/>
                </a:lnTo>
                <a:lnTo>
                  <a:pt x="75849" y="28803"/>
                </a:lnTo>
                <a:lnTo>
                  <a:pt x="74889" y="24002"/>
                </a:lnTo>
                <a:lnTo>
                  <a:pt x="72969" y="19202"/>
                </a:lnTo>
                <a:lnTo>
                  <a:pt x="72008" y="16322"/>
                </a:lnTo>
                <a:lnTo>
                  <a:pt x="70088" y="13441"/>
                </a:lnTo>
                <a:lnTo>
                  <a:pt x="67208" y="10561"/>
                </a:lnTo>
                <a:lnTo>
                  <a:pt x="65288" y="7680"/>
                </a:lnTo>
                <a:lnTo>
                  <a:pt x="62407" y="5760"/>
                </a:lnTo>
                <a:lnTo>
                  <a:pt x="58567" y="3840"/>
                </a:lnTo>
                <a:lnTo>
                  <a:pt x="55686" y="1920"/>
                </a:lnTo>
                <a:lnTo>
                  <a:pt x="51846" y="960"/>
                </a:lnTo>
                <a:lnTo>
                  <a:pt x="41285" y="960"/>
                </a:lnTo>
                <a:lnTo>
                  <a:pt x="35524" y="3840"/>
                </a:lnTo>
                <a:lnTo>
                  <a:pt x="29763" y="9601"/>
                </a:lnTo>
                <a:lnTo>
                  <a:pt x="28713" y="10718"/>
                </a:lnTo>
                <a:lnTo>
                  <a:pt x="22734" y="21079"/>
                </a:lnTo>
                <a:lnTo>
                  <a:pt x="19217" y="34564"/>
                </a:lnTo>
                <a:lnTo>
                  <a:pt x="9616" y="29763"/>
                </a:lnTo>
                <a:lnTo>
                  <a:pt x="9616" y="4800"/>
                </a:lnTo>
                <a:lnTo>
                  <a:pt x="0" y="0"/>
                </a:lnTo>
                <a:lnTo>
                  <a:pt x="0" y="29763"/>
                </a:lnTo>
                <a:lnTo>
                  <a:pt x="28803" y="45110"/>
                </a:lnTo>
                <a:lnTo>
                  <a:pt x="28803" y="37444"/>
                </a:lnTo>
                <a:lnTo>
                  <a:pt x="29763" y="31683"/>
                </a:lnTo>
                <a:lnTo>
                  <a:pt x="31683" y="26883"/>
                </a:lnTo>
                <a:lnTo>
                  <a:pt x="33604" y="21122"/>
                </a:lnTo>
                <a:lnTo>
                  <a:pt x="37444" y="17282"/>
                </a:lnTo>
                <a:lnTo>
                  <a:pt x="41285" y="14401"/>
                </a:lnTo>
                <a:lnTo>
                  <a:pt x="45125" y="10561"/>
                </a:lnTo>
                <a:lnTo>
                  <a:pt x="48966" y="9601"/>
                </a:lnTo>
                <a:lnTo>
                  <a:pt x="58567" y="9601"/>
                </a:lnTo>
                <a:lnTo>
                  <a:pt x="62407" y="11521"/>
                </a:lnTo>
                <a:lnTo>
                  <a:pt x="65288" y="14401"/>
                </a:lnTo>
                <a:lnTo>
                  <a:pt x="69128" y="18242"/>
                </a:lnTo>
                <a:lnTo>
                  <a:pt x="70088" y="22082"/>
                </a:lnTo>
                <a:lnTo>
                  <a:pt x="70088" y="29763"/>
                </a:lnTo>
                <a:lnTo>
                  <a:pt x="69128" y="33604"/>
                </a:lnTo>
                <a:lnTo>
                  <a:pt x="67208" y="36484"/>
                </a:lnTo>
                <a:lnTo>
                  <a:pt x="66248" y="38389"/>
                </a:lnTo>
                <a:lnTo>
                  <a:pt x="65288" y="39364"/>
                </a:lnTo>
                <a:lnTo>
                  <a:pt x="65288" y="45110"/>
                </a:lnTo>
                <a:lnTo>
                  <a:pt x="66248" y="46070"/>
                </a:lnTo>
                <a:lnTo>
                  <a:pt x="67208" y="47045"/>
                </a:lnTo>
                <a:lnTo>
                  <a:pt x="68168" y="48005"/>
                </a:lnTo>
                <a:lnTo>
                  <a:pt x="69128" y="480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7" name="object 317"/>
          <p:cNvSpPr/>
          <p:nvPr/>
        </p:nvSpPr>
        <p:spPr>
          <a:xfrm>
            <a:off x="3196940" y="3522863"/>
            <a:ext cx="76794" cy="32644"/>
          </a:xfrm>
          <a:custGeom>
            <a:avLst/>
            <a:gdLst/>
            <a:ahLst/>
            <a:cxnLst/>
            <a:rect l="l" t="t" r="r" b="b"/>
            <a:pathLst>
              <a:path w="76794" h="32644">
                <a:moveTo>
                  <a:pt x="9601" y="23042"/>
                </a:moveTo>
                <a:lnTo>
                  <a:pt x="10561" y="23042"/>
                </a:lnTo>
                <a:lnTo>
                  <a:pt x="10561" y="22082"/>
                </a:lnTo>
                <a:lnTo>
                  <a:pt x="11521" y="21122"/>
                </a:lnTo>
                <a:lnTo>
                  <a:pt x="14401" y="21122"/>
                </a:lnTo>
                <a:lnTo>
                  <a:pt x="18242" y="20162"/>
                </a:lnTo>
                <a:lnTo>
                  <a:pt x="68153" y="20162"/>
                </a:lnTo>
                <a:lnTo>
                  <a:pt x="71033" y="21122"/>
                </a:lnTo>
                <a:lnTo>
                  <a:pt x="71993" y="21122"/>
                </a:lnTo>
                <a:lnTo>
                  <a:pt x="72953" y="22082"/>
                </a:lnTo>
                <a:lnTo>
                  <a:pt x="73913" y="22082"/>
                </a:lnTo>
                <a:lnTo>
                  <a:pt x="73913" y="23042"/>
                </a:lnTo>
                <a:lnTo>
                  <a:pt x="74874" y="24963"/>
                </a:lnTo>
                <a:lnTo>
                  <a:pt x="74874" y="30723"/>
                </a:lnTo>
                <a:lnTo>
                  <a:pt x="76794" y="30723"/>
                </a:lnTo>
                <a:lnTo>
                  <a:pt x="76794" y="0"/>
                </a:lnTo>
                <a:lnTo>
                  <a:pt x="74874" y="0"/>
                </a:lnTo>
                <a:lnTo>
                  <a:pt x="74874" y="6720"/>
                </a:lnTo>
                <a:lnTo>
                  <a:pt x="73913" y="7680"/>
                </a:lnTo>
                <a:lnTo>
                  <a:pt x="73913" y="8641"/>
                </a:lnTo>
                <a:lnTo>
                  <a:pt x="72953" y="9601"/>
                </a:lnTo>
                <a:lnTo>
                  <a:pt x="71993" y="9601"/>
                </a:lnTo>
                <a:lnTo>
                  <a:pt x="71033" y="10561"/>
                </a:lnTo>
                <a:lnTo>
                  <a:pt x="0" y="10561"/>
                </a:lnTo>
                <a:lnTo>
                  <a:pt x="0" y="12481"/>
                </a:lnTo>
                <a:lnTo>
                  <a:pt x="9601" y="32644"/>
                </a:lnTo>
                <a:lnTo>
                  <a:pt x="11521" y="31683"/>
                </a:lnTo>
                <a:lnTo>
                  <a:pt x="9601" y="28803"/>
                </a:lnTo>
                <a:lnTo>
                  <a:pt x="9601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8" name="object 318"/>
          <p:cNvSpPr/>
          <p:nvPr/>
        </p:nvSpPr>
        <p:spPr>
          <a:xfrm>
            <a:off x="3205581" y="3484458"/>
            <a:ext cx="34549" cy="18242"/>
          </a:xfrm>
          <a:custGeom>
            <a:avLst/>
            <a:gdLst/>
            <a:ahLst/>
            <a:cxnLst/>
            <a:rect l="l" t="t" r="r" b="b"/>
            <a:pathLst>
              <a:path w="34549" h="18242">
                <a:moveTo>
                  <a:pt x="0" y="3840"/>
                </a:moveTo>
                <a:lnTo>
                  <a:pt x="960" y="12481"/>
                </a:lnTo>
                <a:lnTo>
                  <a:pt x="6720" y="16322"/>
                </a:lnTo>
                <a:lnTo>
                  <a:pt x="12481" y="18242"/>
                </a:lnTo>
                <a:lnTo>
                  <a:pt x="25923" y="18242"/>
                </a:lnTo>
                <a:lnTo>
                  <a:pt x="30708" y="16322"/>
                </a:lnTo>
                <a:lnTo>
                  <a:pt x="34549" y="12481"/>
                </a:lnTo>
                <a:lnTo>
                  <a:pt x="34549" y="0"/>
                </a:lnTo>
                <a:lnTo>
                  <a:pt x="31683" y="2895"/>
                </a:lnTo>
                <a:lnTo>
                  <a:pt x="26883" y="5760"/>
                </a:lnTo>
                <a:lnTo>
                  <a:pt x="21122" y="7680"/>
                </a:lnTo>
                <a:lnTo>
                  <a:pt x="6720" y="7680"/>
                </a:lnTo>
                <a:lnTo>
                  <a:pt x="2880" y="6720"/>
                </a:lnTo>
                <a:lnTo>
                  <a:pt x="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9" name="object 319"/>
          <p:cNvSpPr/>
          <p:nvPr/>
        </p:nvSpPr>
        <p:spPr>
          <a:xfrm>
            <a:off x="3196940" y="3451829"/>
            <a:ext cx="78714" cy="49910"/>
          </a:xfrm>
          <a:custGeom>
            <a:avLst/>
            <a:gdLst/>
            <a:ahLst/>
            <a:cxnLst/>
            <a:rect l="l" t="t" r="r" b="b"/>
            <a:pathLst>
              <a:path w="78714" h="49910">
                <a:moveTo>
                  <a:pt x="48006" y="41269"/>
                </a:moveTo>
                <a:lnTo>
                  <a:pt x="49911" y="36469"/>
                </a:lnTo>
                <a:lnTo>
                  <a:pt x="49911" y="24963"/>
                </a:lnTo>
                <a:lnTo>
                  <a:pt x="48006" y="19187"/>
                </a:lnTo>
                <a:lnTo>
                  <a:pt x="44165" y="13441"/>
                </a:lnTo>
                <a:lnTo>
                  <a:pt x="50871" y="15346"/>
                </a:lnTo>
                <a:lnTo>
                  <a:pt x="56631" y="18242"/>
                </a:lnTo>
                <a:lnTo>
                  <a:pt x="62392" y="22067"/>
                </a:lnTo>
                <a:lnTo>
                  <a:pt x="67193" y="25907"/>
                </a:lnTo>
                <a:lnTo>
                  <a:pt x="71033" y="30708"/>
                </a:lnTo>
                <a:lnTo>
                  <a:pt x="72953" y="35524"/>
                </a:lnTo>
                <a:lnTo>
                  <a:pt x="75834" y="39349"/>
                </a:lnTo>
                <a:lnTo>
                  <a:pt x="76794" y="44150"/>
                </a:lnTo>
                <a:lnTo>
                  <a:pt x="76794" y="49910"/>
                </a:lnTo>
                <a:lnTo>
                  <a:pt x="78714" y="49910"/>
                </a:lnTo>
                <a:lnTo>
                  <a:pt x="78714" y="38389"/>
                </a:lnTo>
                <a:lnTo>
                  <a:pt x="76794" y="31683"/>
                </a:lnTo>
                <a:lnTo>
                  <a:pt x="72953" y="24963"/>
                </a:lnTo>
                <a:lnTo>
                  <a:pt x="64773" y="14257"/>
                </a:lnTo>
                <a:lnTo>
                  <a:pt x="54711" y="6720"/>
                </a:lnTo>
                <a:lnTo>
                  <a:pt x="48006" y="1920"/>
                </a:lnTo>
                <a:lnTo>
                  <a:pt x="39349" y="0"/>
                </a:lnTo>
                <a:lnTo>
                  <a:pt x="31558" y="0"/>
                </a:lnTo>
                <a:lnTo>
                  <a:pt x="18550" y="2179"/>
                </a:lnTo>
                <a:lnTo>
                  <a:pt x="7680" y="8641"/>
                </a:lnTo>
                <a:lnTo>
                  <a:pt x="2880" y="13441"/>
                </a:lnTo>
                <a:lnTo>
                  <a:pt x="0" y="19187"/>
                </a:lnTo>
                <a:lnTo>
                  <a:pt x="0" y="33588"/>
                </a:lnTo>
                <a:lnTo>
                  <a:pt x="3840" y="40309"/>
                </a:lnTo>
                <a:lnTo>
                  <a:pt x="9601" y="45110"/>
                </a:lnTo>
                <a:lnTo>
                  <a:pt x="8641" y="36469"/>
                </a:lnTo>
                <a:lnTo>
                  <a:pt x="5760" y="33588"/>
                </a:lnTo>
                <a:lnTo>
                  <a:pt x="3840" y="30708"/>
                </a:lnTo>
                <a:lnTo>
                  <a:pt x="3840" y="24002"/>
                </a:lnTo>
                <a:lnTo>
                  <a:pt x="4800" y="21122"/>
                </a:lnTo>
                <a:lnTo>
                  <a:pt x="7680" y="19187"/>
                </a:lnTo>
                <a:lnTo>
                  <a:pt x="9601" y="16322"/>
                </a:lnTo>
                <a:lnTo>
                  <a:pt x="12481" y="14401"/>
                </a:lnTo>
                <a:lnTo>
                  <a:pt x="17282" y="13441"/>
                </a:lnTo>
                <a:lnTo>
                  <a:pt x="21122" y="11521"/>
                </a:lnTo>
                <a:lnTo>
                  <a:pt x="35524" y="11521"/>
                </a:lnTo>
                <a:lnTo>
                  <a:pt x="40325" y="12481"/>
                </a:lnTo>
                <a:lnTo>
                  <a:pt x="41285" y="14401"/>
                </a:lnTo>
                <a:lnTo>
                  <a:pt x="42245" y="16322"/>
                </a:lnTo>
                <a:lnTo>
                  <a:pt x="43190" y="19187"/>
                </a:lnTo>
                <a:lnTo>
                  <a:pt x="44165" y="21122"/>
                </a:lnTo>
                <a:lnTo>
                  <a:pt x="45125" y="24002"/>
                </a:lnTo>
                <a:lnTo>
                  <a:pt x="45125" y="29748"/>
                </a:lnTo>
                <a:lnTo>
                  <a:pt x="43190" y="32628"/>
                </a:lnTo>
                <a:lnTo>
                  <a:pt x="43190" y="45110"/>
                </a:lnTo>
                <a:lnTo>
                  <a:pt x="48006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0" name="object 320"/>
          <p:cNvSpPr/>
          <p:nvPr/>
        </p:nvSpPr>
        <p:spPr>
          <a:xfrm>
            <a:off x="3196940" y="3388461"/>
            <a:ext cx="76794" cy="55686"/>
          </a:xfrm>
          <a:custGeom>
            <a:avLst/>
            <a:gdLst/>
            <a:ahLst/>
            <a:cxnLst/>
            <a:rect l="l" t="t" r="r" b="b"/>
            <a:pathLst>
              <a:path w="76794" h="55686">
                <a:moveTo>
                  <a:pt x="49911" y="55686"/>
                </a:moveTo>
                <a:lnTo>
                  <a:pt x="57591" y="55686"/>
                </a:lnTo>
                <a:lnTo>
                  <a:pt x="57591" y="21122"/>
                </a:lnTo>
                <a:lnTo>
                  <a:pt x="76794" y="21122"/>
                </a:lnTo>
                <a:lnTo>
                  <a:pt x="76794" y="11521"/>
                </a:lnTo>
                <a:lnTo>
                  <a:pt x="57591" y="11521"/>
                </a:lnTo>
                <a:lnTo>
                  <a:pt x="57591" y="0"/>
                </a:lnTo>
                <a:lnTo>
                  <a:pt x="48966" y="0"/>
                </a:lnTo>
                <a:lnTo>
                  <a:pt x="48966" y="11521"/>
                </a:lnTo>
                <a:lnTo>
                  <a:pt x="0" y="11521"/>
                </a:lnTo>
                <a:lnTo>
                  <a:pt x="0" y="18242"/>
                </a:lnTo>
                <a:lnTo>
                  <a:pt x="49911" y="55686"/>
                </a:lnTo>
                <a:lnTo>
                  <a:pt x="12481" y="21122"/>
                </a:lnTo>
                <a:lnTo>
                  <a:pt x="48966" y="21122"/>
                </a:lnTo>
                <a:lnTo>
                  <a:pt x="48966" y="49926"/>
                </a:lnTo>
                <a:lnTo>
                  <a:pt x="12481" y="21122"/>
                </a:lnTo>
                <a:lnTo>
                  <a:pt x="49911" y="556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1" name="object 321"/>
          <p:cNvSpPr/>
          <p:nvPr/>
        </p:nvSpPr>
        <p:spPr>
          <a:xfrm>
            <a:off x="3198860" y="3330869"/>
            <a:ext cx="76794" cy="48005"/>
          </a:xfrm>
          <a:custGeom>
            <a:avLst/>
            <a:gdLst/>
            <a:ahLst/>
            <a:cxnLst/>
            <a:rect l="l" t="t" r="r" b="b"/>
            <a:pathLst>
              <a:path w="76794" h="48005">
                <a:moveTo>
                  <a:pt x="68153" y="36484"/>
                </a:moveTo>
                <a:lnTo>
                  <a:pt x="66233" y="38389"/>
                </a:lnTo>
                <a:lnTo>
                  <a:pt x="66233" y="39364"/>
                </a:lnTo>
                <a:lnTo>
                  <a:pt x="65272" y="40325"/>
                </a:lnTo>
                <a:lnTo>
                  <a:pt x="65272" y="45110"/>
                </a:lnTo>
                <a:lnTo>
                  <a:pt x="66233" y="46070"/>
                </a:lnTo>
                <a:lnTo>
                  <a:pt x="67193" y="47045"/>
                </a:lnTo>
                <a:lnTo>
                  <a:pt x="68153" y="48005"/>
                </a:lnTo>
                <a:lnTo>
                  <a:pt x="71033" y="48005"/>
                </a:lnTo>
                <a:lnTo>
                  <a:pt x="72953" y="47045"/>
                </a:lnTo>
                <a:lnTo>
                  <a:pt x="73913" y="44165"/>
                </a:lnTo>
                <a:lnTo>
                  <a:pt x="75834" y="42230"/>
                </a:lnTo>
                <a:lnTo>
                  <a:pt x="76794" y="38389"/>
                </a:lnTo>
                <a:lnTo>
                  <a:pt x="76794" y="28803"/>
                </a:lnTo>
                <a:lnTo>
                  <a:pt x="75834" y="24002"/>
                </a:lnTo>
                <a:lnTo>
                  <a:pt x="73913" y="19202"/>
                </a:lnTo>
                <a:lnTo>
                  <a:pt x="71993" y="16322"/>
                </a:lnTo>
                <a:lnTo>
                  <a:pt x="70073" y="13441"/>
                </a:lnTo>
                <a:lnTo>
                  <a:pt x="68153" y="10561"/>
                </a:lnTo>
                <a:lnTo>
                  <a:pt x="65272" y="7680"/>
                </a:lnTo>
                <a:lnTo>
                  <a:pt x="62392" y="5760"/>
                </a:lnTo>
                <a:lnTo>
                  <a:pt x="59512" y="3840"/>
                </a:lnTo>
                <a:lnTo>
                  <a:pt x="55671" y="1920"/>
                </a:lnTo>
                <a:lnTo>
                  <a:pt x="51831" y="960"/>
                </a:lnTo>
                <a:lnTo>
                  <a:pt x="41269" y="960"/>
                </a:lnTo>
                <a:lnTo>
                  <a:pt x="35524" y="3840"/>
                </a:lnTo>
                <a:lnTo>
                  <a:pt x="30723" y="9601"/>
                </a:lnTo>
                <a:lnTo>
                  <a:pt x="29441" y="10966"/>
                </a:lnTo>
                <a:lnTo>
                  <a:pt x="23092" y="21252"/>
                </a:lnTo>
                <a:lnTo>
                  <a:pt x="19202" y="34564"/>
                </a:lnTo>
                <a:lnTo>
                  <a:pt x="9601" y="29763"/>
                </a:lnTo>
                <a:lnTo>
                  <a:pt x="9601" y="4800"/>
                </a:lnTo>
                <a:lnTo>
                  <a:pt x="0" y="0"/>
                </a:lnTo>
                <a:lnTo>
                  <a:pt x="0" y="29763"/>
                </a:lnTo>
                <a:lnTo>
                  <a:pt x="28803" y="45110"/>
                </a:lnTo>
                <a:lnTo>
                  <a:pt x="29763" y="37444"/>
                </a:lnTo>
                <a:lnTo>
                  <a:pt x="30723" y="31683"/>
                </a:lnTo>
                <a:lnTo>
                  <a:pt x="31683" y="26883"/>
                </a:lnTo>
                <a:lnTo>
                  <a:pt x="34564" y="21122"/>
                </a:lnTo>
                <a:lnTo>
                  <a:pt x="37429" y="17282"/>
                </a:lnTo>
                <a:lnTo>
                  <a:pt x="41269" y="14401"/>
                </a:lnTo>
                <a:lnTo>
                  <a:pt x="45110" y="10561"/>
                </a:lnTo>
                <a:lnTo>
                  <a:pt x="48950" y="9601"/>
                </a:lnTo>
                <a:lnTo>
                  <a:pt x="58552" y="9601"/>
                </a:lnTo>
                <a:lnTo>
                  <a:pt x="62392" y="11521"/>
                </a:lnTo>
                <a:lnTo>
                  <a:pt x="66233" y="14401"/>
                </a:lnTo>
                <a:lnTo>
                  <a:pt x="69113" y="18242"/>
                </a:lnTo>
                <a:lnTo>
                  <a:pt x="71033" y="22082"/>
                </a:lnTo>
                <a:lnTo>
                  <a:pt x="71033" y="29763"/>
                </a:lnTo>
                <a:lnTo>
                  <a:pt x="70073" y="33604"/>
                </a:lnTo>
                <a:lnTo>
                  <a:pt x="68153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2" name="object 322"/>
          <p:cNvSpPr/>
          <p:nvPr/>
        </p:nvSpPr>
        <p:spPr>
          <a:xfrm>
            <a:off x="3352449" y="3522863"/>
            <a:ext cx="76809" cy="32644"/>
          </a:xfrm>
          <a:custGeom>
            <a:avLst/>
            <a:gdLst/>
            <a:ahLst/>
            <a:cxnLst/>
            <a:rect l="l" t="t" r="r" b="b"/>
            <a:pathLst>
              <a:path w="76809" h="32644">
                <a:moveTo>
                  <a:pt x="9601" y="23042"/>
                </a:moveTo>
                <a:lnTo>
                  <a:pt x="10561" y="22082"/>
                </a:lnTo>
                <a:lnTo>
                  <a:pt x="11521" y="21122"/>
                </a:lnTo>
                <a:lnTo>
                  <a:pt x="14401" y="21122"/>
                </a:lnTo>
                <a:lnTo>
                  <a:pt x="17282" y="20162"/>
                </a:lnTo>
                <a:lnTo>
                  <a:pt x="68168" y="20162"/>
                </a:lnTo>
                <a:lnTo>
                  <a:pt x="71048" y="21122"/>
                </a:lnTo>
                <a:lnTo>
                  <a:pt x="72009" y="21122"/>
                </a:lnTo>
                <a:lnTo>
                  <a:pt x="72969" y="22082"/>
                </a:lnTo>
                <a:lnTo>
                  <a:pt x="73929" y="23042"/>
                </a:lnTo>
                <a:lnTo>
                  <a:pt x="74889" y="24963"/>
                </a:lnTo>
                <a:lnTo>
                  <a:pt x="74889" y="30723"/>
                </a:lnTo>
                <a:lnTo>
                  <a:pt x="76809" y="30723"/>
                </a:lnTo>
                <a:lnTo>
                  <a:pt x="76809" y="0"/>
                </a:lnTo>
                <a:lnTo>
                  <a:pt x="74889" y="0"/>
                </a:lnTo>
                <a:lnTo>
                  <a:pt x="74889" y="6720"/>
                </a:lnTo>
                <a:lnTo>
                  <a:pt x="73929" y="7680"/>
                </a:lnTo>
                <a:lnTo>
                  <a:pt x="72969" y="8641"/>
                </a:lnTo>
                <a:lnTo>
                  <a:pt x="72969" y="9601"/>
                </a:lnTo>
                <a:lnTo>
                  <a:pt x="72009" y="9601"/>
                </a:lnTo>
                <a:lnTo>
                  <a:pt x="70088" y="10561"/>
                </a:lnTo>
                <a:lnTo>
                  <a:pt x="0" y="10561"/>
                </a:lnTo>
                <a:lnTo>
                  <a:pt x="0" y="12481"/>
                </a:lnTo>
                <a:lnTo>
                  <a:pt x="9601" y="32644"/>
                </a:lnTo>
                <a:lnTo>
                  <a:pt x="10561" y="31683"/>
                </a:lnTo>
                <a:lnTo>
                  <a:pt x="9601" y="28803"/>
                </a:lnTo>
                <a:lnTo>
                  <a:pt x="9601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3" name="object 323"/>
          <p:cNvSpPr/>
          <p:nvPr/>
        </p:nvSpPr>
        <p:spPr>
          <a:xfrm>
            <a:off x="3361105" y="3484458"/>
            <a:ext cx="34549" cy="18242"/>
          </a:xfrm>
          <a:custGeom>
            <a:avLst/>
            <a:gdLst/>
            <a:ahLst/>
            <a:cxnLst/>
            <a:rect l="l" t="t" r="r" b="b"/>
            <a:pathLst>
              <a:path w="34549" h="18242">
                <a:moveTo>
                  <a:pt x="0" y="3840"/>
                </a:moveTo>
                <a:lnTo>
                  <a:pt x="944" y="12481"/>
                </a:lnTo>
                <a:lnTo>
                  <a:pt x="5745" y="16322"/>
                </a:lnTo>
                <a:lnTo>
                  <a:pt x="11506" y="18242"/>
                </a:lnTo>
                <a:lnTo>
                  <a:pt x="24947" y="18242"/>
                </a:lnTo>
                <a:lnTo>
                  <a:pt x="30708" y="16322"/>
                </a:lnTo>
                <a:lnTo>
                  <a:pt x="34549" y="12481"/>
                </a:lnTo>
                <a:lnTo>
                  <a:pt x="34549" y="0"/>
                </a:lnTo>
                <a:lnTo>
                  <a:pt x="30708" y="2895"/>
                </a:lnTo>
                <a:lnTo>
                  <a:pt x="26868" y="5760"/>
                </a:lnTo>
                <a:lnTo>
                  <a:pt x="20147" y="7680"/>
                </a:lnTo>
                <a:lnTo>
                  <a:pt x="6705" y="7680"/>
                </a:lnTo>
                <a:lnTo>
                  <a:pt x="2865" y="6720"/>
                </a:lnTo>
                <a:lnTo>
                  <a:pt x="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4" name="object 324"/>
          <p:cNvSpPr/>
          <p:nvPr/>
        </p:nvSpPr>
        <p:spPr>
          <a:xfrm>
            <a:off x="3352449" y="3451829"/>
            <a:ext cx="78729" cy="49910"/>
          </a:xfrm>
          <a:custGeom>
            <a:avLst/>
            <a:gdLst/>
            <a:ahLst/>
            <a:cxnLst/>
            <a:rect l="l" t="t" r="r" b="b"/>
            <a:pathLst>
              <a:path w="78729" h="49910">
                <a:moveTo>
                  <a:pt x="48005" y="41269"/>
                </a:moveTo>
                <a:lnTo>
                  <a:pt x="49926" y="36469"/>
                </a:lnTo>
                <a:lnTo>
                  <a:pt x="49926" y="24963"/>
                </a:lnTo>
                <a:lnTo>
                  <a:pt x="48005" y="19187"/>
                </a:lnTo>
                <a:lnTo>
                  <a:pt x="44165" y="13441"/>
                </a:lnTo>
                <a:lnTo>
                  <a:pt x="50886" y="15346"/>
                </a:lnTo>
                <a:lnTo>
                  <a:pt x="56647" y="18242"/>
                </a:lnTo>
                <a:lnTo>
                  <a:pt x="61447" y="22067"/>
                </a:lnTo>
                <a:lnTo>
                  <a:pt x="67208" y="25907"/>
                </a:lnTo>
                <a:lnTo>
                  <a:pt x="71048" y="30708"/>
                </a:lnTo>
                <a:lnTo>
                  <a:pt x="72969" y="35524"/>
                </a:lnTo>
                <a:lnTo>
                  <a:pt x="74889" y="39349"/>
                </a:lnTo>
                <a:lnTo>
                  <a:pt x="76809" y="44150"/>
                </a:lnTo>
                <a:lnTo>
                  <a:pt x="76809" y="49910"/>
                </a:lnTo>
                <a:lnTo>
                  <a:pt x="78729" y="49910"/>
                </a:lnTo>
                <a:lnTo>
                  <a:pt x="78729" y="38389"/>
                </a:lnTo>
                <a:lnTo>
                  <a:pt x="76809" y="31683"/>
                </a:lnTo>
                <a:lnTo>
                  <a:pt x="72969" y="24963"/>
                </a:lnTo>
                <a:lnTo>
                  <a:pt x="64423" y="14257"/>
                </a:lnTo>
                <a:lnTo>
                  <a:pt x="54726" y="6720"/>
                </a:lnTo>
                <a:lnTo>
                  <a:pt x="47045" y="1920"/>
                </a:lnTo>
                <a:lnTo>
                  <a:pt x="39364" y="0"/>
                </a:lnTo>
                <a:lnTo>
                  <a:pt x="31558" y="0"/>
                </a:lnTo>
                <a:lnTo>
                  <a:pt x="18550" y="2179"/>
                </a:lnTo>
                <a:lnTo>
                  <a:pt x="7680" y="8641"/>
                </a:lnTo>
                <a:lnTo>
                  <a:pt x="2880" y="13441"/>
                </a:lnTo>
                <a:lnTo>
                  <a:pt x="0" y="19187"/>
                </a:lnTo>
                <a:lnTo>
                  <a:pt x="0" y="33588"/>
                </a:lnTo>
                <a:lnTo>
                  <a:pt x="3840" y="40309"/>
                </a:lnTo>
                <a:lnTo>
                  <a:pt x="9601" y="45110"/>
                </a:lnTo>
                <a:lnTo>
                  <a:pt x="8656" y="36469"/>
                </a:lnTo>
                <a:lnTo>
                  <a:pt x="5760" y="33588"/>
                </a:lnTo>
                <a:lnTo>
                  <a:pt x="3840" y="30708"/>
                </a:lnTo>
                <a:lnTo>
                  <a:pt x="3840" y="24002"/>
                </a:lnTo>
                <a:lnTo>
                  <a:pt x="4800" y="21122"/>
                </a:lnTo>
                <a:lnTo>
                  <a:pt x="6720" y="19187"/>
                </a:lnTo>
                <a:lnTo>
                  <a:pt x="9601" y="16322"/>
                </a:lnTo>
                <a:lnTo>
                  <a:pt x="12481" y="14401"/>
                </a:lnTo>
                <a:lnTo>
                  <a:pt x="16322" y="13441"/>
                </a:lnTo>
                <a:lnTo>
                  <a:pt x="21122" y="11521"/>
                </a:lnTo>
                <a:lnTo>
                  <a:pt x="35524" y="11521"/>
                </a:lnTo>
                <a:lnTo>
                  <a:pt x="40325" y="12481"/>
                </a:lnTo>
                <a:lnTo>
                  <a:pt x="41285" y="14401"/>
                </a:lnTo>
                <a:lnTo>
                  <a:pt x="42245" y="16322"/>
                </a:lnTo>
                <a:lnTo>
                  <a:pt x="43205" y="19187"/>
                </a:lnTo>
                <a:lnTo>
                  <a:pt x="44165" y="21122"/>
                </a:lnTo>
                <a:lnTo>
                  <a:pt x="44165" y="29748"/>
                </a:lnTo>
                <a:lnTo>
                  <a:pt x="43205" y="32628"/>
                </a:lnTo>
                <a:lnTo>
                  <a:pt x="43205" y="45110"/>
                </a:lnTo>
                <a:lnTo>
                  <a:pt x="48005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5" name="object 325"/>
          <p:cNvSpPr/>
          <p:nvPr/>
        </p:nvSpPr>
        <p:spPr>
          <a:xfrm>
            <a:off x="3352449" y="3389436"/>
            <a:ext cx="77769" cy="51831"/>
          </a:xfrm>
          <a:custGeom>
            <a:avLst/>
            <a:gdLst/>
            <a:ahLst/>
            <a:cxnLst/>
            <a:rect l="l" t="t" r="r" b="b"/>
            <a:pathLst>
              <a:path w="77769" h="51831">
                <a:moveTo>
                  <a:pt x="0" y="4785"/>
                </a:moveTo>
                <a:lnTo>
                  <a:pt x="0" y="9585"/>
                </a:lnTo>
                <a:lnTo>
                  <a:pt x="960" y="14386"/>
                </a:lnTo>
                <a:lnTo>
                  <a:pt x="2880" y="19187"/>
                </a:lnTo>
                <a:lnTo>
                  <a:pt x="4800" y="23987"/>
                </a:lnTo>
                <a:lnTo>
                  <a:pt x="7680" y="28788"/>
                </a:lnTo>
                <a:lnTo>
                  <a:pt x="12481" y="34549"/>
                </a:lnTo>
                <a:lnTo>
                  <a:pt x="17282" y="40309"/>
                </a:lnTo>
                <a:lnTo>
                  <a:pt x="22082" y="44150"/>
                </a:lnTo>
                <a:lnTo>
                  <a:pt x="27843" y="47030"/>
                </a:lnTo>
                <a:lnTo>
                  <a:pt x="34564" y="49910"/>
                </a:lnTo>
                <a:lnTo>
                  <a:pt x="40325" y="51831"/>
                </a:lnTo>
                <a:lnTo>
                  <a:pt x="37444" y="35509"/>
                </a:lnTo>
                <a:lnTo>
                  <a:pt x="35524" y="32628"/>
                </a:lnTo>
                <a:lnTo>
                  <a:pt x="35524" y="31668"/>
                </a:lnTo>
                <a:lnTo>
                  <a:pt x="34564" y="29748"/>
                </a:lnTo>
                <a:lnTo>
                  <a:pt x="34564" y="21107"/>
                </a:lnTo>
                <a:lnTo>
                  <a:pt x="36484" y="17266"/>
                </a:lnTo>
                <a:lnTo>
                  <a:pt x="41285" y="14386"/>
                </a:lnTo>
                <a:lnTo>
                  <a:pt x="46085" y="11506"/>
                </a:lnTo>
                <a:lnTo>
                  <a:pt x="50886" y="10546"/>
                </a:lnTo>
                <a:lnTo>
                  <a:pt x="63367" y="10546"/>
                </a:lnTo>
                <a:lnTo>
                  <a:pt x="67208" y="12466"/>
                </a:lnTo>
                <a:lnTo>
                  <a:pt x="71048" y="14386"/>
                </a:lnTo>
                <a:lnTo>
                  <a:pt x="73929" y="17266"/>
                </a:lnTo>
                <a:lnTo>
                  <a:pt x="74889" y="20147"/>
                </a:lnTo>
                <a:lnTo>
                  <a:pt x="74889" y="26868"/>
                </a:lnTo>
                <a:lnTo>
                  <a:pt x="73929" y="29748"/>
                </a:lnTo>
                <a:lnTo>
                  <a:pt x="72969" y="31668"/>
                </a:lnTo>
                <a:lnTo>
                  <a:pt x="72969" y="40309"/>
                </a:lnTo>
                <a:lnTo>
                  <a:pt x="76809" y="36469"/>
                </a:lnTo>
                <a:lnTo>
                  <a:pt x="77769" y="31668"/>
                </a:lnTo>
                <a:lnTo>
                  <a:pt x="77769" y="17266"/>
                </a:lnTo>
                <a:lnTo>
                  <a:pt x="74889" y="11506"/>
                </a:lnTo>
                <a:lnTo>
                  <a:pt x="69128" y="5745"/>
                </a:lnTo>
                <a:lnTo>
                  <a:pt x="63367" y="1904"/>
                </a:lnTo>
                <a:lnTo>
                  <a:pt x="57607" y="0"/>
                </a:lnTo>
                <a:lnTo>
                  <a:pt x="45125" y="0"/>
                </a:lnTo>
                <a:lnTo>
                  <a:pt x="39364" y="1904"/>
                </a:lnTo>
                <a:lnTo>
                  <a:pt x="35524" y="5745"/>
                </a:lnTo>
                <a:lnTo>
                  <a:pt x="31683" y="10546"/>
                </a:lnTo>
                <a:lnTo>
                  <a:pt x="29763" y="15346"/>
                </a:lnTo>
                <a:lnTo>
                  <a:pt x="29763" y="26868"/>
                </a:lnTo>
                <a:lnTo>
                  <a:pt x="31683" y="32628"/>
                </a:lnTo>
                <a:lnTo>
                  <a:pt x="34564" y="38389"/>
                </a:lnTo>
                <a:lnTo>
                  <a:pt x="29763" y="36469"/>
                </a:lnTo>
                <a:lnTo>
                  <a:pt x="25923" y="34549"/>
                </a:lnTo>
                <a:lnTo>
                  <a:pt x="22082" y="32628"/>
                </a:lnTo>
                <a:lnTo>
                  <a:pt x="18242" y="30708"/>
                </a:lnTo>
                <a:lnTo>
                  <a:pt x="14401" y="27828"/>
                </a:lnTo>
                <a:lnTo>
                  <a:pt x="11521" y="24947"/>
                </a:lnTo>
                <a:lnTo>
                  <a:pt x="8656" y="21107"/>
                </a:lnTo>
                <a:lnTo>
                  <a:pt x="6720" y="18227"/>
                </a:lnTo>
                <a:lnTo>
                  <a:pt x="4800" y="14386"/>
                </a:lnTo>
                <a:lnTo>
                  <a:pt x="3840" y="11506"/>
                </a:lnTo>
                <a:lnTo>
                  <a:pt x="2880" y="6705"/>
                </a:lnTo>
                <a:lnTo>
                  <a:pt x="1935" y="1904"/>
                </a:lnTo>
                <a:lnTo>
                  <a:pt x="0" y="1904"/>
                </a:lnTo>
                <a:lnTo>
                  <a:pt x="0" y="47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6" name="object 326"/>
          <p:cNvSpPr/>
          <p:nvPr/>
        </p:nvSpPr>
        <p:spPr>
          <a:xfrm>
            <a:off x="3389894" y="3421105"/>
            <a:ext cx="35524" cy="20162"/>
          </a:xfrm>
          <a:custGeom>
            <a:avLst/>
            <a:gdLst/>
            <a:ahLst/>
            <a:cxnLst/>
            <a:rect l="l" t="t" r="r" b="b"/>
            <a:pathLst>
              <a:path w="35524" h="20162">
                <a:moveTo>
                  <a:pt x="35524" y="0"/>
                </a:moveTo>
                <a:lnTo>
                  <a:pt x="32644" y="2880"/>
                </a:lnTo>
                <a:lnTo>
                  <a:pt x="29763" y="4800"/>
                </a:lnTo>
                <a:lnTo>
                  <a:pt x="24963" y="6720"/>
                </a:lnTo>
                <a:lnTo>
                  <a:pt x="21122" y="7680"/>
                </a:lnTo>
                <a:lnTo>
                  <a:pt x="17282" y="8641"/>
                </a:lnTo>
                <a:lnTo>
                  <a:pt x="10561" y="8641"/>
                </a:lnTo>
                <a:lnTo>
                  <a:pt x="6720" y="7680"/>
                </a:lnTo>
                <a:lnTo>
                  <a:pt x="1920" y="7680"/>
                </a:lnTo>
                <a:lnTo>
                  <a:pt x="0" y="3840"/>
                </a:lnTo>
                <a:lnTo>
                  <a:pt x="2880" y="20162"/>
                </a:lnTo>
                <a:lnTo>
                  <a:pt x="9601" y="20162"/>
                </a:lnTo>
                <a:lnTo>
                  <a:pt x="12853" y="20036"/>
                </a:lnTo>
                <a:lnTo>
                  <a:pt x="25343" y="16647"/>
                </a:lnTo>
                <a:lnTo>
                  <a:pt x="35524" y="8641"/>
                </a:lnTo>
                <a:lnTo>
                  <a:pt x="35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7" name="object 327"/>
          <p:cNvSpPr/>
          <p:nvPr/>
        </p:nvSpPr>
        <p:spPr>
          <a:xfrm>
            <a:off x="3354384" y="3330869"/>
            <a:ext cx="75834" cy="48005"/>
          </a:xfrm>
          <a:custGeom>
            <a:avLst/>
            <a:gdLst/>
            <a:ahLst/>
            <a:cxnLst/>
            <a:rect l="l" t="t" r="r" b="b"/>
            <a:pathLst>
              <a:path w="75834" h="48005">
                <a:moveTo>
                  <a:pt x="66233" y="38389"/>
                </a:moveTo>
                <a:lnTo>
                  <a:pt x="65272" y="39364"/>
                </a:lnTo>
                <a:lnTo>
                  <a:pt x="65272" y="45110"/>
                </a:lnTo>
                <a:lnTo>
                  <a:pt x="66233" y="46070"/>
                </a:lnTo>
                <a:lnTo>
                  <a:pt x="67193" y="47045"/>
                </a:lnTo>
                <a:lnTo>
                  <a:pt x="68153" y="48005"/>
                </a:lnTo>
                <a:lnTo>
                  <a:pt x="71033" y="48005"/>
                </a:lnTo>
                <a:lnTo>
                  <a:pt x="72953" y="47045"/>
                </a:lnTo>
                <a:lnTo>
                  <a:pt x="73913" y="44165"/>
                </a:lnTo>
                <a:lnTo>
                  <a:pt x="75834" y="42230"/>
                </a:lnTo>
                <a:lnTo>
                  <a:pt x="75834" y="28803"/>
                </a:lnTo>
                <a:lnTo>
                  <a:pt x="74874" y="24002"/>
                </a:lnTo>
                <a:lnTo>
                  <a:pt x="72953" y="19202"/>
                </a:lnTo>
                <a:lnTo>
                  <a:pt x="71993" y="16322"/>
                </a:lnTo>
                <a:lnTo>
                  <a:pt x="70073" y="13441"/>
                </a:lnTo>
                <a:lnTo>
                  <a:pt x="67193" y="10561"/>
                </a:lnTo>
                <a:lnTo>
                  <a:pt x="65272" y="7680"/>
                </a:lnTo>
                <a:lnTo>
                  <a:pt x="62392" y="5760"/>
                </a:lnTo>
                <a:lnTo>
                  <a:pt x="58552" y="3840"/>
                </a:lnTo>
                <a:lnTo>
                  <a:pt x="55671" y="1920"/>
                </a:lnTo>
                <a:lnTo>
                  <a:pt x="51831" y="960"/>
                </a:lnTo>
                <a:lnTo>
                  <a:pt x="41269" y="960"/>
                </a:lnTo>
                <a:lnTo>
                  <a:pt x="35509" y="3840"/>
                </a:lnTo>
                <a:lnTo>
                  <a:pt x="30708" y="9601"/>
                </a:lnTo>
                <a:lnTo>
                  <a:pt x="29238" y="10966"/>
                </a:lnTo>
                <a:lnTo>
                  <a:pt x="22746" y="21252"/>
                </a:lnTo>
                <a:lnTo>
                  <a:pt x="19187" y="34564"/>
                </a:lnTo>
                <a:lnTo>
                  <a:pt x="9585" y="29763"/>
                </a:lnTo>
                <a:lnTo>
                  <a:pt x="9585" y="4800"/>
                </a:lnTo>
                <a:lnTo>
                  <a:pt x="0" y="0"/>
                </a:lnTo>
                <a:lnTo>
                  <a:pt x="0" y="29763"/>
                </a:lnTo>
                <a:lnTo>
                  <a:pt x="28788" y="45110"/>
                </a:lnTo>
                <a:lnTo>
                  <a:pt x="29748" y="37444"/>
                </a:lnTo>
                <a:lnTo>
                  <a:pt x="30708" y="31683"/>
                </a:lnTo>
                <a:lnTo>
                  <a:pt x="31668" y="26883"/>
                </a:lnTo>
                <a:lnTo>
                  <a:pt x="34549" y="21122"/>
                </a:lnTo>
                <a:lnTo>
                  <a:pt x="37429" y="17282"/>
                </a:lnTo>
                <a:lnTo>
                  <a:pt x="41269" y="14401"/>
                </a:lnTo>
                <a:lnTo>
                  <a:pt x="45110" y="10561"/>
                </a:lnTo>
                <a:lnTo>
                  <a:pt x="48950" y="9601"/>
                </a:lnTo>
                <a:lnTo>
                  <a:pt x="58552" y="9601"/>
                </a:lnTo>
                <a:lnTo>
                  <a:pt x="62392" y="11521"/>
                </a:lnTo>
                <a:lnTo>
                  <a:pt x="65272" y="14401"/>
                </a:lnTo>
                <a:lnTo>
                  <a:pt x="69113" y="18242"/>
                </a:lnTo>
                <a:lnTo>
                  <a:pt x="71033" y="22082"/>
                </a:lnTo>
                <a:lnTo>
                  <a:pt x="71033" y="29763"/>
                </a:lnTo>
                <a:lnTo>
                  <a:pt x="70073" y="33604"/>
                </a:lnTo>
                <a:lnTo>
                  <a:pt x="68153" y="36484"/>
                </a:lnTo>
                <a:lnTo>
                  <a:pt x="66233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8" name="object 328"/>
          <p:cNvSpPr/>
          <p:nvPr/>
        </p:nvSpPr>
        <p:spPr>
          <a:xfrm>
            <a:off x="3507973" y="3522863"/>
            <a:ext cx="75834" cy="32644"/>
          </a:xfrm>
          <a:custGeom>
            <a:avLst/>
            <a:gdLst/>
            <a:ahLst/>
            <a:cxnLst/>
            <a:rect l="l" t="t" r="r" b="b"/>
            <a:pathLst>
              <a:path w="75834" h="32644">
                <a:moveTo>
                  <a:pt x="17282" y="20162"/>
                </a:moveTo>
                <a:lnTo>
                  <a:pt x="67193" y="20162"/>
                </a:lnTo>
                <a:lnTo>
                  <a:pt x="70073" y="21122"/>
                </a:lnTo>
                <a:lnTo>
                  <a:pt x="71033" y="21122"/>
                </a:lnTo>
                <a:lnTo>
                  <a:pt x="71993" y="22082"/>
                </a:lnTo>
                <a:lnTo>
                  <a:pt x="72953" y="22082"/>
                </a:lnTo>
                <a:lnTo>
                  <a:pt x="72953" y="23042"/>
                </a:lnTo>
                <a:lnTo>
                  <a:pt x="73913" y="24963"/>
                </a:lnTo>
                <a:lnTo>
                  <a:pt x="73913" y="30723"/>
                </a:lnTo>
                <a:lnTo>
                  <a:pt x="75834" y="30723"/>
                </a:lnTo>
                <a:lnTo>
                  <a:pt x="75834" y="0"/>
                </a:lnTo>
                <a:lnTo>
                  <a:pt x="73913" y="0"/>
                </a:lnTo>
                <a:lnTo>
                  <a:pt x="73913" y="6720"/>
                </a:lnTo>
                <a:lnTo>
                  <a:pt x="72953" y="7680"/>
                </a:lnTo>
                <a:lnTo>
                  <a:pt x="72953" y="8641"/>
                </a:lnTo>
                <a:lnTo>
                  <a:pt x="71993" y="9601"/>
                </a:lnTo>
                <a:lnTo>
                  <a:pt x="71033" y="9601"/>
                </a:lnTo>
                <a:lnTo>
                  <a:pt x="70073" y="10561"/>
                </a:lnTo>
                <a:lnTo>
                  <a:pt x="0" y="10561"/>
                </a:lnTo>
                <a:lnTo>
                  <a:pt x="0" y="12481"/>
                </a:lnTo>
                <a:lnTo>
                  <a:pt x="8641" y="32644"/>
                </a:lnTo>
                <a:lnTo>
                  <a:pt x="10561" y="31683"/>
                </a:lnTo>
                <a:lnTo>
                  <a:pt x="8641" y="28803"/>
                </a:lnTo>
                <a:lnTo>
                  <a:pt x="8641" y="23042"/>
                </a:lnTo>
                <a:lnTo>
                  <a:pt x="9601" y="23042"/>
                </a:lnTo>
                <a:lnTo>
                  <a:pt x="9601" y="22082"/>
                </a:lnTo>
                <a:lnTo>
                  <a:pt x="10561" y="21122"/>
                </a:lnTo>
                <a:lnTo>
                  <a:pt x="13441" y="21122"/>
                </a:lnTo>
                <a:lnTo>
                  <a:pt x="17282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9" name="object 329"/>
          <p:cNvSpPr/>
          <p:nvPr/>
        </p:nvSpPr>
        <p:spPr>
          <a:xfrm>
            <a:off x="3507973" y="3451829"/>
            <a:ext cx="77754" cy="50871"/>
          </a:xfrm>
          <a:custGeom>
            <a:avLst/>
            <a:gdLst/>
            <a:ahLst/>
            <a:cxnLst/>
            <a:rect l="l" t="t" r="r" b="b"/>
            <a:pathLst>
              <a:path w="77754" h="50871">
                <a:moveTo>
                  <a:pt x="43190" y="21122"/>
                </a:moveTo>
                <a:lnTo>
                  <a:pt x="44150" y="24002"/>
                </a:lnTo>
                <a:lnTo>
                  <a:pt x="47030" y="41269"/>
                </a:lnTo>
                <a:lnTo>
                  <a:pt x="48966" y="36469"/>
                </a:lnTo>
                <a:lnTo>
                  <a:pt x="48966" y="24963"/>
                </a:lnTo>
                <a:lnTo>
                  <a:pt x="47030" y="19187"/>
                </a:lnTo>
                <a:lnTo>
                  <a:pt x="43190" y="13441"/>
                </a:lnTo>
                <a:lnTo>
                  <a:pt x="49910" y="15346"/>
                </a:lnTo>
                <a:lnTo>
                  <a:pt x="55671" y="18242"/>
                </a:lnTo>
                <a:lnTo>
                  <a:pt x="61432" y="22067"/>
                </a:lnTo>
                <a:lnTo>
                  <a:pt x="66233" y="25907"/>
                </a:lnTo>
                <a:lnTo>
                  <a:pt x="70073" y="30708"/>
                </a:lnTo>
                <a:lnTo>
                  <a:pt x="71993" y="35524"/>
                </a:lnTo>
                <a:lnTo>
                  <a:pt x="74874" y="39349"/>
                </a:lnTo>
                <a:lnTo>
                  <a:pt x="75834" y="44150"/>
                </a:lnTo>
                <a:lnTo>
                  <a:pt x="75834" y="49910"/>
                </a:lnTo>
                <a:lnTo>
                  <a:pt x="77754" y="49910"/>
                </a:lnTo>
                <a:lnTo>
                  <a:pt x="77754" y="38389"/>
                </a:lnTo>
                <a:lnTo>
                  <a:pt x="75834" y="31683"/>
                </a:lnTo>
                <a:lnTo>
                  <a:pt x="71993" y="24963"/>
                </a:lnTo>
                <a:lnTo>
                  <a:pt x="63813" y="14257"/>
                </a:lnTo>
                <a:lnTo>
                  <a:pt x="53751" y="6720"/>
                </a:lnTo>
                <a:lnTo>
                  <a:pt x="47030" y="1920"/>
                </a:lnTo>
                <a:lnTo>
                  <a:pt x="39349" y="0"/>
                </a:lnTo>
                <a:lnTo>
                  <a:pt x="21122" y="0"/>
                </a:lnTo>
                <a:lnTo>
                  <a:pt x="13441" y="2880"/>
                </a:lnTo>
                <a:lnTo>
                  <a:pt x="7680" y="8641"/>
                </a:lnTo>
                <a:lnTo>
                  <a:pt x="1920" y="13441"/>
                </a:lnTo>
                <a:lnTo>
                  <a:pt x="0" y="19187"/>
                </a:lnTo>
                <a:lnTo>
                  <a:pt x="0" y="33588"/>
                </a:lnTo>
                <a:lnTo>
                  <a:pt x="2880" y="40309"/>
                </a:lnTo>
                <a:lnTo>
                  <a:pt x="8641" y="45110"/>
                </a:lnTo>
                <a:lnTo>
                  <a:pt x="14401" y="48950"/>
                </a:lnTo>
                <a:lnTo>
                  <a:pt x="20162" y="50871"/>
                </a:lnTo>
                <a:lnTo>
                  <a:pt x="33588" y="50871"/>
                </a:lnTo>
                <a:lnTo>
                  <a:pt x="38404" y="48950"/>
                </a:lnTo>
                <a:lnTo>
                  <a:pt x="43190" y="45110"/>
                </a:lnTo>
                <a:lnTo>
                  <a:pt x="39349" y="35524"/>
                </a:lnTo>
                <a:lnTo>
                  <a:pt x="34564" y="38389"/>
                </a:lnTo>
                <a:lnTo>
                  <a:pt x="28788" y="40309"/>
                </a:lnTo>
                <a:lnTo>
                  <a:pt x="15361" y="40309"/>
                </a:lnTo>
                <a:lnTo>
                  <a:pt x="10561" y="39349"/>
                </a:lnTo>
                <a:lnTo>
                  <a:pt x="7680" y="36469"/>
                </a:lnTo>
                <a:lnTo>
                  <a:pt x="4800" y="33588"/>
                </a:lnTo>
                <a:lnTo>
                  <a:pt x="2880" y="30708"/>
                </a:lnTo>
                <a:lnTo>
                  <a:pt x="2880" y="24002"/>
                </a:lnTo>
                <a:lnTo>
                  <a:pt x="3840" y="21122"/>
                </a:lnTo>
                <a:lnTo>
                  <a:pt x="6720" y="19187"/>
                </a:lnTo>
                <a:lnTo>
                  <a:pt x="8641" y="16322"/>
                </a:lnTo>
                <a:lnTo>
                  <a:pt x="11521" y="14401"/>
                </a:lnTo>
                <a:lnTo>
                  <a:pt x="16322" y="13441"/>
                </a:lnTo>
                <a:lnTo>
                  <a:pt x="20162" y="11521"/>
                </a:lnTo>
                <a:lnTo>
                  <a:pt x="34564" y="11521"/>
                </a:lnTo>
                <a:lnTo>
                  <a:pt x="39349" y="12481"/>
                </a:lnTo>
                <a:lnTo>
                  <a:pt x="40309" y="14401"/>
                </a:lnTo>
                <a:lnTo>
                  <a:pt x="42245" y="16322"/>
                </a:lnTo>
                <a:lnTo>
                  <a:pt x="42245" y="19187"/>
                </a:lnTo>
                <a:lnTo>
                  <a:pt x="43190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0" name="object 330"/>
          <p:cNvSpPr/>
          <p:nvPr/>
        </p:nvSpPr>
        <p:spPr>
          <a:xfrm>
            <a:off x="3547323" y="3475832"/>
            <a:ext cx="7680" cy="21107"/>
          </a:xfrm>
          <a:custGeom>
            <a:avLst/>
            <a:gdLst/>
            <a:ahLst/>
            <a:cxnLst/>
            <a:rect l="l" t="t" r="r" b="b"/>
            <a:pathLst>
              <a:path w="7680" h="21107">
                <a:moveTo>
                  <a:pt x="4800" y="0"/>
                </a:moveTo>
                <a:lnTo>
                  <a:pt x="4800" y="5745"/>
                </a:lnTo>
                <a:lnTo>
                  <a:pt x="2895" y="8625"/>
                </a:lnTo>
                <a:lnTo>
                  <a:pt x="0" y="11521"/>
                </a:lnTo>
                <a:lnTo>
                  <a:pt x="3840" y="21107"/>
                </a:lnTo>
                <a:lnTo>
                  <a:pt x="7680" y="17266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1" name="object 331"/>
          <p:cNvSpPr/>
          <p:nvPr/>
        </p:nvSpPr>
        <p:spPr>
          <a:xfrm>
            <a:off x="3510854" y="3393262"/>
            <a:ext cx="8641" cy="18242"/>
          </a:xfrm>
          <a:custGeom>
            <a:avLst/>
            <a:gdLst/>
            <a:ahLst/>
            <a:cxnLst/>
            <a:rect l="l" t="t" r="r" b="b"/>
            <a:pathLst>
              <a:path w="8641" h="18242">
                <a:moveTo>
                  <a:pt x="0" y="18242"/>
                </a:moveTo>
                <a:lnTo>
                  <a:pt x="960" y="14401"/>
                </a:lnTo>
                <a:lnTo>
                  <a:pt x="2880" y="12481"/>
                </a:lnTo>
                <a:lnTo>
                  <a:pt x="5760" y="9601"/>
                </a:lnTo>
                <a:lnTo>
                  <a:pt x="8641" y="0"/>
                </a:lnTo>
                <a:lnTo>
                  <a:pt x="4800" y="1920"/>
                </a:lnTo>
                <a:lnTo>
                  <a:pt x="1920" y="6720"/>
                </a:lnTo>
                <a:lnTo>
                  <a:pt x="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2" name="object 332"/>
          <p:cNvSpPr/>
          <p:nvPr/>
        </p:nvSpPr>
        <p:spPr>
          <a:xfrm>
            <a:off x="3507973" y="3391341"/>
            <a:ext cx="77754" cy="47045"/>
          </a:xfrm>
          <a:custGeom>
            <a:avLst/>
            <a:gdLst/>
            <a:ahLst/>
            <a:cxnLst/>
            <a:rect l="l" t="t" r="r" b="b"/>
            <a:pathLst>
              <a:path w="77754" h="47045">
                <a:moveTo>
                  <a:pt x="59512" y="47045"/>
                </a:moveTo>
                <a:lnTo>
                  <a:pt x="63352" y="47045"/>
                </a:lnTo>
                <a:lnTo>
                  <a:pt x="67193" y="46085"/>
                </a:lnTo>
                <a:lnTo>
                  <a:pt x="71033" y="42245"/>
                </a:lnTo>
                <a:lnTo>
                  <a:pt x="74874" y="38404"/>
                </a:lnTo>
                <a:lnTo>
                  <a:pt x="77754" y="31683"/>
                </a:lnTo>
                <a:lnTo>
                  <a:pt x="77754" y="17282"/>
                </a:lnTo>
                <a:lnTo>
                  <a:pt x="75834" y="11521"/>
                </a:lnTo>
                <a:lnTo>
                  <a:pt x="71993" y="6720"/>
                </a:lnTo>
                <a:lnTo>
                  <a:pt x="68153" y="2880"/>
                </a:lnTo>
                <a:lnTo>
                  <a:pt x="63352" y="0"/>
                </a:lnTo>
                <a:lnTo>
                  <a:pt x="53751" y="0"/>
                </a:lnTo>
                <a:lnTo>
                  <a:pt x="49910" y="1920"/>
                </a:lnTo>
                <a:lnTo>
                  <a:pt x="46070" y="4800"/>
                </a:lnTo>
                <a:lnTo>
                  <a:pt x="43190" y="6720"/>
                </a:lnTo>
                <a:lnTo>
                  <a:pt x="39349" y="11521"/>
                </a:lnTo>
                <a:lnTo>
                  <a:pt x="34564" y="19202"/>
                </a:lnTo>
                <a:lnTo>
                  <a:pt x="30723" y="12481"/>
                </a:lnTo>
                <a:lnTo>
                  <a:pt x="26883" y="7680"/>
                </a:lnTo>
                <a:lnTo>
                  <a:pt x="24002" y="5760"/>
                </a:lnTo>
                <a:lnTo>
                  <a:pt x="21122" y="2880"/>
                </a:lnTo>
                <a:lnTo>
                  <a:pt x="18242" y="1920"/>
                </a:lnTo>
                <a:lnTo>
                  <a:pt x="11521" y="1920"/>
                </a:lnTo>
                <a:lnTo>
                  <a:pt x="8641" y="11521"/>
                </a:lnTo>
                <a:lnTo>
                  <a:pt x="11521" y="10561"/>
                </a:lnTo>
                <a:lnTo>
                  <a:pt x="18242" y="10561"/>
                </a:lnTo>
                <a:lnTo>
                  <a:pt x="21122" y="11521"/>
                </a:lnTo>
                <a:lnTo>
                  <a:pt x="23042" y="12481"/>
                </a:lnTo>
                <a:lnTo>
                  <a:pt x="24963" y="14401"/>
                </a:lnTo>
                <a:lnTo>
                  <a:pt x="28788" y="17282"/>
                </a:lnTo>
                <a:lnTo>
                  <a:pt x="32628" y="22082"/>
                </a:lnTo>
                <a:lnTo>
                  <a:pt x="24963" y="31683"/>
                </a:lnTo>
                <a:lnTo>
                  <a:pt x="23042" y="33604"/>
                </a:lnTo>
                <a:lnTo>
                  <a:pt x="21122" y="35524"/>
                </a:lnTo>
                <a:lnTo>
                  <a:pt x="19202" y="36484"/>
                </a:lnTo>
                <a:lnTo>
                  <a:pt x="17282" y="37444"/>
                </a:lnTo>
                <a:lnTo>
                  <a:pt x="10561" y="37444"/>
                </a:lnTo>
                <a:lnTo>
                  <a:pt x="8641" y="36484"/>
                </a:lnTo>
                <a:lnTo>
                  <a:pt x="5760" y="33604"/>
                </a:lnTo>
                <a:lnTo>
                  <a:pt x="3840" y="31683"/>
                </a:lnTo>
                <a:lnTo>
                  <a:pt x="2880" y="27843"/>
                </a:lnTo>
                <a:lnTo>
                  <a:pt x="2880" y="20162"/>
                </a:lnTo>
                <a:lnTo>
                  <a:pt x="4800" y="8641"/>
                </a:lnTo>
                <a:lnTo>
                  <a:pt x="960" y="12481"/>
                </a:lnTo>
                <a:lnTo>
                  <a:pt x="0" y="17282"/>
                </a:lnTo>
                <a:lnTo>
                  <a:pt x="0" y="30723"/>
                </a:lnTo>
                <a:lnTo>
                  <a:pt x="960" y="36484"/>
                </a:lnTo>
                <a:lnTo>
                  <a:pt x="4800" y="40325"/>
                </a:lnTo>
                <a:lnTo>
                  <a:pt x="8641" y="44165"/>
                </a:lnTo>
                <a:lnTo>
                  <a:pt x="12481" y="47045"/>
                </a:lnTo>
                <a:lnTo>
                  <a:pt x="21122" y="47045"/>
                </a:lnTo>
                <a:lnTo>
                  <a:pt x="24002" y="45125"/>
                </a:lnTo>
                <a:lnTo>
                  <a:pt x="26883" y="44165"/>
                </a:lnTo>
                <a:lnTo>
                  <a:pt x="29748" y="42245"/>
                </a:lnTo>
                <a:lnTo>
                  <a:pt x="33588" y="37444"/>
                </a:lnTo>
                <a:lnTo>
                  <a:pt x="38404" y="31683"/>
                </a:lnTo>
                <a:lnTo>
                  <a:pt x="42245" y="37444"/>
                </a:lnTo>
                <a:lnTo>
                  <a:pt x="46070" y="41285"/>
                </a:lnTo>
                <a:lnTo>
                  <a:pt x="48966" y="44165"/>
                </a:lnTo>
                <a:lnTo>
                  <a:pt x="52791" y="46085"/>
                </a:lnTo>
                <a:lnTo>
                  <a:pt x="55671" y="38404"/>
                </a:lnTo>
                <a:lnTo>
                  <a:pt x="51831" y="37444"/>
                </a:lnTo>
                <a:lnTo>
                  <a:pt x="48966" y="35524"/>
                </a:lnTo>
                <a:lnTo>
                  <a:pt x="46070" y="34564"/>
                </a:lnTo>
                <a:lnTo>
                  <a:pt x="43190" y="31683"/>
                </a:lnTo>
                <a:lnTo>
                  <a:pt x="40309" y="28803"/>
                </a:lnTo>
                <a:lnTo>
                  <a:pt x="47030" y="20162"/>
                </a:lnTo>
                <a:lnTo>
                  <a:pt x="51831" y="14401"/>
                </a:lnTo>
                <a:lnTo>
                  <a:pt x="55671" y="11521"/>
                </a:lnTo>
                <a:lnTo>
                  <a:pt x="57591" y="9601"/>
                </a:lnTo>
                <a:lnTo>
                  <a:pt x="60472" y="8641"/>
                </a:lnTo>
                <a:lnTo>
                  <a:pt x="66233" y="8641"/>
                </a:lnTo>
                <a:lnTo>
                  <a:pt x="69113" y="10561"/>
                </a:lnTo>
                <a:lnTo>
                  <a:pt x="71033" y="12481"/>
                </a:lnTo>
                <a:lnTo>
                  <a:pt x="73913" y="15361"/>
                </a:lnTo>
                <a:lnTo>
                  <a:pt x="74874" y="19202"/>
                </a:lnTo>
                <a:lnTo>
                  <a:pt x="74874" y="27843"/>
                </a:lnTo>
                <a:lnTo>
                  <a:pt x="72953" y="30723"/>
                </a:lnTo>
                <a:lnTo>
                  <a:pt x="70073" y="33604"/>
                </a:lnTo>
                <a:lnTo>
                  <a:pt x="67193" y="36484"/>
                </a:lnTo>
                <a:lnTo>
                  <a:pt x="63352" y="38404"/>
                </a:lnTo>
                <a:lnTo>
                  <a:pt x="59512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3" name="object 333"/>
          <p:cNvSpPr/>
          <p:nvPr/>
        </p:nvSpPr>
        <p:spPr>
          <a:xfrm>
            <a:off x="3560765" y="3429746"/>
            <a:ext cx="10561" cy="8641"/>
          </a:xfrm>
          <a:custGeom>
            <a:avLst/>
            <a:gdLst/>
            <a:ahLst/>
            <a:cxnLst/>
            <a:rect l="l" t="t" r="r" b="b"/>
            <a:pathLst>
              <a:path w="10561" h="8641">
                <a:moveTo>
                  <a:pt x="0" y="7680"/>
                </a:moveTo>
                <a:lnTo>
                  <a:pt x="2880" y="8641"/>
                </a:lnTo>
                <a:lnTo>
                  <a:pt x="6720" y="8641"/>
                </a:lnTo>
                <a:lnTo>
                  <a:pt x="10561" y="0"/>
                </a:lnTo>
                <a:lnTo>
                  <a:pt x="2880" y="0"/>
                </a:lnTo>
                <a:lnTo>
                  <a:pt x="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4" name="object 334"/>
          <p:cNvSpPr/>
          <p:nvPr/>
        </p:nvSpPr>
        <p:spPr>
          <a:xfrm>
            <a:off x="3508933" y="3330869"/>
            <a:ext cx="76794" cy="48005"/>
          </a:xfrm>
          <a:custGeom>
            <a:avLst/>
            <a:gdLst/>
            <a:ahLst/>
            <a:cxnLst/>
            <a:rect l="l" t="t" r="r" b="b"/>
            <a:pathLst>
              <a:path w="76794" h="48005">
                <a:moveTo>
                  <a:pt x="66233" y="46070"/>
                </a:moveTo>
                <a:lnTo>
                  <a:pt x="67193" y="47045"/>
                </a:lnTo>
                <a:lnTo>
                  <a:pt x="68153" y="48005"/>
                </a:lnTo>
                <a:lnTo>
                  <a:pt x="71033" y="48005"/>
                </a:lnTo>
                <a:lnTo>
                  <a:pt x="72953" y="47045"/>
                </a:lnTo>
                <a:lnTo>
                  <a:pt x="73913" y="44165"/>
                </a:lnTo>
                <a:lnTo>
                  <a:pt x="75834" y="42230"/>
                </a:lnTo>
                <a:lnTo>
                  <a:pt x="76794" y="38389"/>
                </a:lnTo>
                <a:lnTo>
                  <a:pt x="76794" y="28803"/>
                </a:lnTo>
                <a:lnTo>
                  <a:pt x="75834" y="24002"/>
                </a:lnTo>
                <a:lnTo>
                  <a:pt x="73913" y="19202"/>
                </a:lnTo>
                <a:lnTo>
                  <a:pt x="71993" y="16322"/>
                </a:lnTo>
                <a:lnTo>
                  <a:pt x="70073" y="13441"/>
                </a:lnTo>
                <a:lnTo>
                  <a:pt x="68153" y="10561"/>
                </a:lnTo>
                <a:lnTo>
                  <a:pt x="65272" y="7680"/>
                </a:lnTo>
                <a:lnTo>
                  <a:pt x="62392" y="5760"/>
                </a:lnTo>
                <a:lnTo>
                  <a:pt x="59512" y="3840"/>
                </a:lnTo>
                <a:lnTo>
                  <a:pt x="55671" y="1920"/>
                </a:lnTo>
                <a:lnTo>
                  <a:pt x="51831" y="960"/>
                </a:lnTo>
                <a:lnTo>
                  <a:pt x="41285" y="960"/>
                </a:lnTo>
                <a:lnTo>
                  <a:pt x="35509" y="3840"/>
                </a:lnTo>
                <a:lnTo>
                  <a:pt x="30723" y="9601"/>
                </a:lnTo>
                <a:lnTo>
                  <a:pt x="29437" y="10966"/>
                </a:lnTo>
                <a:lnTo>
                  <a:pt x="23081" y="21252"/>
                </a:lnTo>
                <a:lnTo>
                  <a:pt x="19202" y="34564"/>
                </a:lnTo>
                <a:lnTo>
                  <a:pt x="9601" y="29763"/>
                </a:lnTo>
                <a:lnTo>
                  <a:pt x="9601" y="4800"/>
                </a:lnTo>
                <a:lnTo>
                  <a:pt x="0" y="0"/>
                </a:lnTo>
                <a:lnTo>
                  <a:pt x="0" y="29763"/>
                </a:lnTo>
                <a:lnTo>
                  <a:pt x="29763" y="45110"/>
                </a:lnTo>
                <a:lnTo>
                  <a:pt x="29763" y="37444"/>
                </a:lnTo>
                <a:lnTo>
                  <a:pt x="30723" y="31683"/>
                </a:lnTo>
                <a:lnTo>
                  <a:pt x="32628" y="26883"/>
                </a:lnTo>
                <a:lnTo>
                  <a:pt x="34564" y="21122"/>
                </a:lnTo>
                <a:lnTo>
                  <a:pt x="37444" y="17282"/>
                </a:lnTo>
                <a:lnTo>
                  <a:pt x="41285" y="14401"/>
                </a:lnTo>
                <a:lnTo>
                  <a:pt x="45110" y="10561"/>
                </a:lnTo>
                <a:lnTo>
                  <a:pt x="49911" y="9601"/>
                </a:lnTo>
                <a:lnTo>
                  <a:pt x="58552" y="9601"/>
                </a:lnTo>
                <a:lnTo>
                  <a:pt x="62392" y="11521"/>
                </a:lnTo>
                <a:lnTo>
                  <a:pt x="66233" y="14401"/>
                </a:lnTo>
                <a:lnTo>
                  <a:pt x="69113" y="18242"/>
                </a:lnTo>
                <a:lnTo>
                  <a:pt x="71033" y="22082"/>
                </a:lnTo>
                <a:lnTo>
                  <a:pt x="71033" y="29763"/>
                </a:lnTo>
                <a:lnTo>
                  <a:pt x="70073" y="33604"/>
                </a:lnTo>
                <a:lnTo>
                  <a:pt x="68153" y="36484"/>
                </a:lnTo>
                <a:lnTo>
                  <a:pt x="67193" y="38389"/>
                </a:lnTo>
                <a:lnTo>
                  <a:pt x="66233" y="39364"/>
                </a:lnTo>
                <a:lnTo>
                  <a:pt x="65272" y="40325"/>
                </a:lnTo>
                <a:lnTo>
                  <a:pt x="65272" y="45110"/>
                </a:lnTo>
                <a:lnTo>
                  <a:pt x="66233" y="46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5" name="object 335"/>
          <p:cNvSpPr/>
          <p:nvPr/>
        </p:nvSpPr>
        <p:spPr>
          <a:xfrm>
            <a:off x="1807860" y="1414759"/>
            <a:ext cx="96956" cy="97916"/>
          </a:xfrm>
          <a:custGeom>
            <a:avLst/>
            <a:gdLst/>
            <a:ahLst/>
            <a:cxnLst/>
            <a:rect l="l" t="t" r="r" b="b"/>
            <a:pathLst>
              <a:path w="96956" h="97916">
                <a:moveTo>
                  <a:pt x="46085" y="97916"/>
                </a:moveTo>
                <a:lnTo>
                  <a:pt x="46085" y="96011"/>
                </a:lnTo>
                <a:lnTo>
                  <a:pt x="42245" y="96011"/>
                </a:lnTo>
                <a:lnTo>
                  <a:pt x="39364" y="95051"/>
                </a:lnTo>
                <a:lnTo>
                  <a:pt x="36484" y="93131"/>
                </a:lnTo>
                <a:lnTo>
                  <a:pt x="33604" y="89291"/>
                </a:lnTo>
                <a:lnTo>
                  <a:pt x="33604" y="5775"/>
                </a:lnTo>
                <a:lnTo>
                  <a:pt x="48006" y="5775"/>
                </a:lnTo>
                <a:lnTo>
                  <a:pt x="52806" y="7680"/>
                </a:lnTo>
                <a:lnTo>
                  <a:pt x="56647" y="10561"/>
                </a:lnTo>
                <a:lnTo>
                  <a:pt x="59527" y="14401"/>
                </a:lnTo>
                <a:lnTo>
                  <a:pt x="61432" y="20162"/>
                </a:lnTo>
                <a:lnTo>
                  <a:pt x="61432" y="32644"/>
                </a:lnTo>
                <a:lnTo>
                  <a:pt x="60487" y="36484"/>
                </a:lnTo>
                <a:lnTo>
                  <a:pt x="58567" y="40325"/>
                </a:lnTo>
                <a:lnTo>
                  <a:pt x="56647" y="43205"/>
                </a:lnTo>
                <a:lnTo>
                  <a:pt x="50886" y="46085"/>
                </a:lnTo>
                <a:lnTo>
                  <a:pt x="48006" y="48005"/>
                </a:lnTo>
                <a:lnTo>
                  <a:pt x="43205" y="48005"/>
                </a:lnTo>
                <a:lnTo>
                  <a:pt x="39364" y="53766"/>
                </a:lnTo>
                <a:lnTo>
                  <a:pt x="68153" y="97916"/>
                </a:lnTo>
                <a:lnTo>
                  <a:pt x="96956" y="97916"/>
                </a:lnTo>
                <a:lnTo>
                  <a:pt x="96956" y="96011"/>
                </a:lnTo>
                <a:lnTo>
                  <a:pt x="95036" y="95051"/>
                </a:lnTo>
                <a:lnTo>
                  <a:pt x="92156" y="94076"/>
                </a:lnTo>
                <a:lnTo>
                  <a:pt x="90236" y="93131"/>
                </a:lnTo>
                <a:lnTo>
                  <a:pt x="89275" y="92171"/>
                </a:lnTo>
                <a:lnTo>
                  <a:pt x="87355" y="89291"/>
                </a:lnTo>
                <a:lnTo>
                  <a:pt x="84490" y="85450"/>
                </a:lnTo>
                <a:lnTo>
                  <a:pt x="63367" y="51846"/>
                </a:lnTo>
                <a:lnTo>
                  <a:pt x="68153" y="49926"/>
                </a:lnTo>
                <a:lnTo>
                  <a:pt x="72969" y="48005"/>
                </a:lnTo>
                <a:lnTo>
                  <a:pt x="75834" y="45125"/>
                </a:lnTo>
                <a:lnTo>
                  <a:pt x="80650" y="40325"/>
                </a:lnTo>
                <a:lnTo>
                  <a:pt x="82555" y="34564"/>
                </a:lnTo>
                <a:lnTo>
                  <a:pt x="82555" y="21122"/>
                </a:lnTo>
                <a:lnTo>
                  <a:pt x="81594" y="16337"/>
                </a:lnTo>
                <a:lnTo>
                  <a:pt x="77769" y="11521"/>
                </a:lnTo>
                <a:lnTo>
                  <a:pt x="74874" y="7680"/>
                </a:lnTo>
                <a:lnTo>
                  <a:pt x="71048" y="3840"/>
                </a:lnTo>
                <a:lnTo>
                  <a:pt x="66248" y="2880"/>
                </a:lnTo>
                <a:lnTo>
                  <a:pt x="60487" y="975"/>
                </a:lnTo>
                <a:lnTo>
                  <a:pt x="52806" y="0"/>
                </a:lnTo>
                <a:lnTo>
                  <a:pt x="0" y="0"/>
                </a:lnTo>
                <a:lnTo>
                  <a:pt x="0" y="2880"/>
                </a:lnTo>
                <a:lnTo>
                  <a:pt x="6720" y="2880"/>
                </a:lnTo>
                <a:lnTo>
                  <a:pt x="8641" y="3840"/>
                </a:lnTo>
                <a:lnTo>
                  <a:pt x="9601" y="4815"/>
                </a:lnTo>
                <a:lnTo>
                  <a:pt x="11521" y="5775"/>
                </a:lnTo>
                <a:lnTo>
                  <a:pt x="11521" y="7680"/>
                </a:lnTo>
                <a:lnTo>
                  <a:pt x="12481" y="8656"/>
                </a:lnTo>
                <a:lnTo>
                  <a:pt x="12481" y="89291"/>
                </a:lnTo>
                <a:lnTo>
                  <a:pt x="10561" y="92171"/>
                </a:lnTo>
                <a:lnTo>
                  <a:pt x="6720" y="95051"/>
                </a:lnTo>
                <a:lnTo>
                  <a:pt x="3840" y="96011"/>
                </a:lnTo>
                <a:lnTo>
                  <a:pt x="0" y="96011"/>
                </a:lnTo>
                <a:lnTo>
                  <a:pt x="0" y="97916"/>
                </a:lnTo>
                <a:lnTo>
                  <a:pt x="46085" y="97916"/>
                </a:lnTo>
                <a:close/>
              </a:path>
              <a:path w="96956" h="97916">
                <a:moveTo>
                  <a:pt x="39364" y="53766"/>
                </a:moveTo>
                <a:lnTo>
                  <a:pt x="43205" y="48005"/>
                </a:lnTo>
                <a:lnTo>
                  <a:pt x="33604" y="48005"/>
                </a:lnTo>
                <a:lnTo>
                  <a:pt x="33604" y="53766"/>
                </a:lnTo>
                <a:lnTo>
                  <a:pt x="39364" y="537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6" name="object 336"/>
          <p:cNvSpPr/>
          <p:nvPr/>
        </p:nvSpPr>
        <p:spPr>
          <a:xfrm>
            <a:off x="1926899" y="1443563"/>
            <a:ext cx="33604" cy="33604"/>
          </a:xfrm>
          <a:custGeom>
            <a:avLst/>
            <a:gdLst/>
            <a:ahLst/>
            <a:cxnLst/>
            <a:rect l="l" t="t" r="r" b="b"/>
            <a:pathLst>
              <a:path w="33604" h="33604">
                <a:moveTo>
                  <a:pt x="16322" y="0"/>
                </a:moveTo>
                <a:lnTo>
                  <a:pt x="2880" y="0"/>
                </a:lnTo>
                <a:lnTo>
                  <a:pt x="4800" y="5760"/>
                </a:lnTo>
                <a:lnTo>
                  <a:pt x="6720" y="4800"/>
                </a:lnTo>
                <a:lnTo>
                  <a:pt x="11521" y="4800"/>
                </a:lnTo>
                <a:lnTo>
                  <a:pt x="12481" y="5760"/>
                </a:lnTo>
                <a:lnTo>
                  <a:pt x="14401" y="7680"/>
                </a:lnTo>
                <a:lnTo>
                  <a:pt x="15361" y="9601"/>
                </a:lnTo>
                <a:lnTo>
                  <a:pt x="16322" y="12481"/>
                </a:lnTo>
                <a:lnTo>
                  <a:pt x="17282" y="15361"/>
                </a:lnTo>
                <a:lnTo>
                  <a:pt x="17282" y="27843"/>
                </a:lnTo>
                <a:lnTo>
                  <a:pt x="0" y="27843"/>
                </a:lnTo>
                <a:lnTo>
                  <a:pt x="0" y="33604"/>
                </a:lnTo>
                <a:lnTo>
                  <a:pt x="33604" y="33604"/>
                </a:lnTo>
                <a:lnTo>
                  <a:pt x="33601" y="33002"/>
                </a:lnTo>
                <a:lnTo>
                  <a:pt x="31620" y="18382"/>
                </a:lnTo>
                <a:lnTo>
                  <a:pt x="26883" y="8641"/>
                </a:lnTo>
                <a:lnTo>
                  <a:pt x="22082" y="2880"/>
                </a:lnTo>
                <a:lnTo>
                  <a:pt x="163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7" name="object 337"/>
          <p:cNvSpPr/>
          <p:nvPr/>
        </p:nvSpPr>
        <p:spPr>
          <a:xfrm>
            <a:off x="1908657" y="1443563"/>
            <a:ext cx="51846" cy="71048"/>
          </a:xfrm>
          <a:custGeom>
            <a:avLst/>
            <a:gdLst/>
            <a:ahLst/>
            <a:cxnLst/>
            <a:rect l="l" t="t" r="r" b="b"/>
            <a:pathLst>
              <a:path w="51846" h="71048">
                <a:moveTo>
                  <a:pt x="26883" y="71048"/>
                </a:moveTo>
                <a:lnTo>
                  <a:pt x="32644" y="71048"/>
                </a:lnTo>
                <a:lnTo>
                  <a:pt x="37444" y="70088"/>
                </a:lnTo>
                <a:lnTo>
                  <a:pt x="41285" y="67208"/>
                </a:lnTo>
                <a:lnTo>
                  <a:pt x="45125" y="63367"/>
                </a:lnTo>
                <a:lnTo>
                  <a:pt x="48966" y="58567"/>
                </a:lnTo>
                <a:lnTo>
                  <a:pt x="51846" y="50886"/>
                </a:lnTo>
                <a:lnTo>
                  <a:pt x="49926" y="48966"/>
                </a:lnTo>
                <a:lnTo>
                  <a:pt x="47045" y="53766"/>
                </a:lnTo>
                <a:lnTo>
                  <a:pt x="45125" y="56647"/>
                </a:lnTo>
                <a:lnTo>
                  <a:pt x="43205" y="57607"/>
                </a:lnTo>
                <a:lnTo>
                  <a:pt x="40325" y="59527"/>
                </a:lnTo>
                <a:lnTo>
                  <a:pt x="38404" y="60487"/>
                </a:lnTo>
                <a:lnTo>
                  <a:pt x="31683" y="60487"/>
                </a:lnTo>
                <a:lnTo>
                  <a:pt x="27843" y="58567"/>
                </a:lnTo>
                <a:lnTo>
                  <a:pt x="24963" y="54726"/>
                </a:lnTo>
                <a:lnTo>
                  <a:pt x="21122" y="48966"/>
                </a:lnTo>
                <a:lnTo>
                  <a:pt x="18242" y="42245"/>
                </a:lnTo>
                <a:lnTo>
                  <a:pt x="18242" y="18242"/>
                </a:lnTo>
                <a:lnTo>
                  <a:pt x="19202" y="12481"/>
                </a:lnTo>
                <a:lnTo>
                  <a:pt x="22082" y="7680"/>
                </a:lnTo>
                <a:lnTo>
                  <a:pt x="23042" y="5760"/>
                </a:lnTo>
                <a:lnTo>
                  <a:pt x="21122" y="0"/>
                </a:lnTo>
                <a:lnTo>
                  <a:pt x="14401" y="2880"/>
                </a:lnTo>
                <a:lnTo>
                  <a:pt x="8641" y="9601"/>
                </a:lnTo>
                <a:lnTo>
                  <a:pt x="6991" y="11686"/>
                </a:lnTo>
                <a:lnTo>
                  <a:pt x="1747" y="22599"/>
                </a:lnTo>
                <a:lnTo>
                  <a:pt x="0" y="36484"/>
                </a:lnTo>
                <a:lnTo>
                  <a:pt x="0" y="46085"/>
                </a:lnTo>
                <a:lnTo>
                  <a:pt x="1920" y="53766"/>
                </a:lnTo>
                <a:lnTo>
                  <a:pt x="5760" y="59527"/>
                </a:lnTo>
                <a:lnTo>
                  <a:pt x="10561" y="67208"/>
                </a:lnTo>
                <a:lnTo>
                  <a:pt x="17282" y="71048"/>
                </a:lnTo>
                <a:lnTo>
                  <a:pt x="26883" y="71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8" name="object 338"/>
          <p:cNvSpPr/>
          <p:nvPr/>
        </p:nvSpPr>
        <p:spPr>
          <a:xfrm>
            <a:off x="1970090" y="1443563"/>
            <a:ext cx="59527" cy="70088"/>
          </a:xfrm>
          <a:custGeom>
            <a:avLst/>
            <a:gdLst/>
            <a:ahLst/>
            <a:cxnLst/>
            <a:rect l="l" t="t" r="r" b="b"/>
            <a:pathLst>
              <a:path w="59527" h="70088">
                <a:moveTo>
                  <a:pt x="32644" y="11521"/>
                </a:moveTo>
                <a:lnTo>
                  <a:pt x="32644" y="26883"/>
                </a:lnTo>
                <a:lnTo>
                  <a:pt x="25424" y="30642"/>
                </a:lnTo>
                <a:lnTo>
                  <a:pt x="13525" y="37674"/>
                </a:lnTo>
                <a:lnTo>
                  <a:pt x="5775" y="43205"/>
                </a:lnTo>
                <a:lnTo>
                  <a:pt x="1935" y="47045"/>
                </a:lnTo>
                <a:lnTo>
                  <a:pt x="0" y="51846"/>
                </a:lnTo>
                <a:lnTo>
                  <a:pt x="0" y="60487"/>
                </a:lnTo>
                <a:lnTo>
                  <a:pt x="960" y="64328"/>
                </a:lnTo>
                <a:lnTo>
                  <a:pt x="3840" y="66248"/>
                </a:lnTo>
                <a:lnTo>
                  <a:pt x="5775" y="69113"/>
                </a:lnTo>
                <a:lnTo>
                  <a:pt x="8656" y="70088"/>
                </a:lnTo>
                <a:lnTo>
                  <a:pt x="18242" y="70088"/>
                </a:lnTo>
                <a:lnTo>
                  <a:pt x="19202" y="54726"/>
                </a:lnTo>
                <a:lnTo>
                  <a:pt x="18242" y="52806"/>
                </a:lnTo>
                <a:lnTo>
                  <a:pt x="18242" y="48005"/>
                </a:lnTo>
                <a:lnTo>
                  <a:pt x="19202" y="45125"/>
                </a:lnTo>
                <a:lnTo>
                  <a:pt x="21122" y="42245"/>
                </a:lnTo>
                <a:lnTo>
                  <a:pt x="24002" y="38404"/>
                </a:lnTo>
                <a:lnTo>
                  <a:pt x="27843" y="34564"/>
                </a:lnTo>
                <a:lnTo>
                  <a:pt x="32644" y="31683"/>
                </a:lnTo>
                <a:lnTo>
                  <a:pt x="32644" y="53766"/>
                </a:lnTo>
                <a:lnTo>
                  <a:pt x="29763" y="56647"/>
                </a:lnTo>
                <a:lnTo>
                  <a:pt x="26883" y="58567"/>
                </a:lnTo>
                <a:lnTo>
                  <a:pt x="23042" y="58567"/>
                </a:lnTo>
                <a:lnTo>
                  <a:pt x="24963" y="66248"/>
                </a:lnTo>
                <a:lnTo>
                  <a:pt x="32644" y="59527"/>
                </a:lnTo>
                <a:lnTo>
                  <a:pt x="33604" y="63367"/>
                </a:lnTo>
                <a:lnTo>
                  <a:pt x="34564" y="66248"/>
                </a:lnTo>
                <a:lnTo>
                  <a:pt x="36484" y="67208"/>
                </a:lnTo>
                <a:lnTo>
                  <a:pt x="38404" y="69113"/>
                </a:lnTo>
                <a:lnTo>
                  <a:pt x="41285" y="70088"/>
                </a:lnTo>
                <a:lnTo>
                  <a:pt x="48006" y="70088"/>
                </a:lnTo>
                <a:lnTo>
                  <a:pt x="50886" y="69113"/>
                </a:lnTo>
                <a:lnTo>
                  <a:pt x="52806" y="68168"/>
                </a:lnTo>
                <a:lnTo>
                  <a:pt x="55686" y="66248"/>
                </a:lnTo>
                <a:lnTo>
                  <a:pt x="57607" y="63367"/>
                </a:lnTo>
                <a:lnTo>
                  <a:pt x="59527" y="60487"/>
                </a:lnTo>
                <a:lnTo>
                  <a:pt x="57607" y="58567"/>
                </a:lnTo>
                <a:lnTo>
                  <a:pt x="56647" y="60487"/>
                </a:lnTo>
                <a:lnTo>
                  <a:pt x="55686" y="61447"/>
                </a:lnTo>
                <a:lnTo>
                  <a:pt x="53766" y="61447"/>
                </a:lnTo>
                <a:lnTo>
                  <a:pt x="52806" y="60487"/>
                </a:lnTo>
                <a:lnTo>
                  <a:pt x="51846" y="60487"/>
                </a:lnTo>
                <a:lnTo>
                  <a:pt x="51846" y="19202"/>
                </a:lnTo>
                <a:lnTo>
                  <a:pt x="50886" y="14401"/>
                </a:lnTo>
                <a:lnTo>
                  <a:pt x="50886" y="12481"/>
                </a:lnTo>
                <a:lnTo>
                  <a:pt x="48966" y="9601"/>
                </a:lnTo>
                <a:lnTo>
                  <a:pt x="47045" y="6720"/>
                </a:lnTo>
                <a:lnTo>
                  <a:pt x="44165" y="3840"/>
                </a:lnTo>
                <a:lnTo>
                  <a:pt x="40325" y="960"/>
                </a:lnTo>
                <a:lnTo>
                  <a:pt x="35524" y="0"/>
                </a:lnTo>
                <a:lnTo>
                  <a:pt x="24963" y="0"/>
                </a:lnTo>
                <a:lnTo>
                  <a:pt x="20177" y="960"/>
                </a:lnTo>
                <a:lnTo>
                  <a:pt x="15361" y="1920"/>
                </a:lnTo>
                <a:lnTo>
                  <a:pt x="11521" y="3840"/>
                </a:lnTo>
                <a:lnTo>
                  <a:pt x="7680" y="6720"/>
                </a:lnTo>
                <a:lnTo>
                  <a:pt x="4800" y="9601"/>
                </a:lnTo>
                <a:lnTo>
                  <a:pt x="2895" y="12481"/>
                </a:lnTo>
                <a:lnTo>
                  <a:pt x="960" y="16322"/>
                </a:lnTo>
                <a:lnTo>
                  <a:pt x="960" y="22082"/>
                </a:lnTo>
                <a:lnTo>
                  <a:pt x="1935" y="24002"/>
                </a:lnTo>
                <a:lnTo>
                  <a:pt x="3840" y="25923"/>
                </a:lnTo>
                <a:lnTo>
                  <a:pt x="5775" y="27843"/>
                </a:lnTo>
                <a:lnTo>
                  <a:pt x="8656" y="28803"/>
                </a:lnTo>
                <a:lnTo>
                  <a:pt x="13456" y="28803"/>
                </a:lnTo>
                <a:lnTo>
                  <a:pt x="16337" y="27843"/>
                </a:lnTo>
                <a:lnTo>
                  <a:pt x="17282" y="25923"/>
                </a:lnTo>
                <a:lnTo>
                  <a:pt x="19202" y="24963"/>
                </a:lnTo>
                <a:lnTo>
                  <a:pt x="20177" y="22082"/>
                </a:lnTo>
                <a:lnTo>
                  <a:pt x="20177" y="18242"/>
                </a:lnTo>
                <a:lnTo>
                  <a:pt x="19202" y="16322"/>
                </a:lnTo>
                <a:lnTo>
                  <a:pt x="17282" y="14401"/>
                </a:lnTo>
                <a:lnTo>
                  <a:pt x="16337" y="12481"/>
                </a:lnTo>
                <a:lnTo>
                  <a:pt x="15361" y="11521"/>
                </a:lnTo>
                <a:lnTo>
                  <a:pt x="15361" y="9601"/>
                </a:lnTo>
                <a:lnTo>
                  <a:pt x="16337" y="8641"/>
                </a:lnTo>
                <a:lnTo>
                  <a:pt x="17282" y="7680"/>
                </a:lnTo>
                <a:lnTo>
                  <a:pt x="19202" y="5760"/>
                </a:lnTo>
                <a:lnTo>
                  <a:pt x="21122" y="4800"/>
                </a:lnTo>
                <a:lnTo>
                  <a:pt x="25923" y="4800"/>
                </a:lnTo>
                <a:lnTo>
                  <a:pt x="27843" y="5760"/>
                </a:lnTo>
                <a:lnTo>
                  <a:pt x="28803" y="6720"/>
                </a:lnTo>
                <a:lnTo>
                  <a:pt x="30723" y="7680"/>
                </a:lnTo>
                <a:lnTo>
                  <a:pt x="31683" y="8641"/>
                </a:lnTo>
                <a:lnTo>
                  <a:pt x="31683" y="10561"/>
                </a:lnTo>
                <a:lnTo>
                  <a:pt x="32644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9" name="object 339"/>
          <p:cNvSpPr/>
          <p:nvPr/>
        </p:nvSpPr>
        <p:spPr>
          <a:xfrm>
            <a:off x="1988332" y="1498290"/>
            <a:ext cx="6720" cy="15361"/>
          </a:xfrm>
          <a:custGeom>
            <a:avLst/>
            <a:gdLst/>
            <a:ahLst/>
            <a:cxnLst/>
            <a:rect l="l" t="t" r="r" b="b"/>
            <a:pathLst>
              <a:path w="6720" h="15361">
                <a:moveTo>
                  <a:pt x="6720" y="11521"/>
                </a:moveTo>
                <a:lnTo>
                  <a:pt x="4800" y="3840"/>
                </a:lnTo>
                <a:lnTo>
                  <a:pt x="2880" y="2880"/>
                </a:lnTo>
                <a:lnTo>
                  <a:pt x="1935" y="1920"/>
                </a:lnTo>
                <a:lnTo>
                  <a:pt x="960" y="0"/>
                </a:lnTo>
                <a:lnTo>
                  <a:pt x="0" y="15361"/>
                </a:lnTo>
                <a:lnTo>
                  <a:pt x="6720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0" name="object 340"/>
          <p:cNvSpPr/>
          <p:nvPr/>
        </p:nvSpPr>
        <p:spPr>
          <a:xfrm>
            <a:off x="2035378" y="1414759"/>
            <a:ext cx="33588" cy="97916"/>
          </a:xfrm>
          <a:custGeom>
            <a:avLst/>
            <a:gdLst/>
            <a:ahLst/>
            <a:cxnLst/>
            <a:rect l="l" t="t" r="r" b="b"/>
            <a:pathLst>
              <a:path w="33588" h="97916">
                <a:moveTo>
                  <a:pt x="25907" y="0"/>
                </a:move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4800" y="3840"/>
                </a:lnTo>
                <a:lnTo>
                  <a:pt x="5760" y="4815"/>
                </a:lnTo>
                <a:lnTo>
                  <a:pt x="6720" y="6720"/>
                </a:lnTo>
                <a:lnTo>
                  <a:pt x="6720" y="92171"/>
                </a:lnTo>
                <a:lnTo>
                  <a:pt x="5760" y="93131"/>
                </a:lnTo>
                <a:lnTo>
                  <a:pt x="4800" y="95051"/>
                </a:lnTo>
                <a:lnTo>
                  <a:pt x="1920" y="96011"/>
                </a:lnTo>
                <a:lnTo>
                  <a:pt x="0" y="96011"/>
                </a:lnTo>
                <a:lnTo>
                  <a:pt x="0" y="97916"/>
                </a:lnTo>
                <a:lnTo>
                  <a:pt x="33588" y="97916"/>
                </a:lnTo>
                <a:lnTo>
                  <a:pt x="33588" y="96011"/>
                </a:lnTo>
                <a:lnTo>
                  <a:pt x="29748" y="95051"/>
                </a:lnTo>
                <a:lnTo>
                  <a:pt x="27843" y="95051"/>
                </a:lnTo>
                <a:lnTo>
                  <a:pt x="26883" y="93131"/>
                </a:lnTo>
                <a:lnTo>
                  <a:pt x="25907" y="92171"/>
                </a:lnTo>
                <a:lnTo>
                  <a:pt x="2590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1" name="object 341"/>
          <p:cNvSpPr/>
          <p:nvPr/>
        </p:nvSpPr>
        <p:spPr>
          <a:xfrm>
            <a:off x="2106411" y="1420535"/>
            <a:ext cx="41285" cy="93116"/>
          </a:xfrm>
          <a:custGeom>
            <a:avLst/>
            <a:gdLst/>
            <a:ahLst/>
            <a:cxnLst/>
            <a:rect l="l" t="t" r="r" b="b"/>
            <a:pathLst>
              <a:path w="41285" h="93116">
                <a:moveTo>
                  <a:pt x="27843" y="82555"/>
                </a:moveTo>
                <a:lnTo>
                  <a:pt x="26883" y="81594"/>
                </a:lnTo>
                <a:lnTo>
                  <a:pt x="26883" y="31668"/>
                </a:lnTo>
                <a:lnTo>
                  <a:pt x="41285" y="31668"/>
                </a:lnTo>
                <a:lnTo>
                  <a:pt x="41285" y="24947"/>
                </a:lnTo>
                <a:lnTo>
                  <a:pt x="26883" y="24947"/>
                </a:lnTo>
                <a:lnTo>
                  <a:pt x="26883" y="0"/>
                </a:lnTo>
                <a:lnTo>
                  <a:pt x="24963" y="0"/>
                </a:lnTo>
                <a:lnTo>
                  <a:pt x="22082" y="5745"/>
                </a:lnTo>
                <a:lnTo>
                  <a:pt x="18242" y="11506"/>
                </a:lnTo>
                <a:lnTo>
                  <a:pt x="14401" y="16306"/>
                </a:lnTo>
                <a:lnTo>
                  <a:pt x="10561" y="21107"/>
                </a:lnTo>
                <a:lnTo>
                  <a:pt x="5760" y="24947"/>
                </a:lnTo>
                <a:lnTo>
                  <a:pt x="0" y="29748"/>
                </a:lnTo>
                <a:lnTo>
                  <a:pt x="0" y="31668"/>
                </a:lnTo>
                <a:lnTo>
                  <a:pt x="7680" y="31668"/>
                </a:lnTo>
                <a:lnTo>
                  <a:pt x="7680" y="75834"/>
                </a:lnTo>
                <a:lnTo>
                  <a:pt x="8641" y="80634"/>
                </a:lnTo>
                <a:lnTo>
                  <a:pt x="8641" y="81594"/>
                </a:lnTo>
                <a:lnTo>
                  <a:pt x="9601" y="84475"/>
                </a:lnTo>
                <a:lnTo>
                  <a:pt x="11521" y="87355"/>
                </a:lnTo>
                <a:lnTo>
                  <a:pt x="14401" y="90236"/>
                </a:lnTo>
                <a:lnTo>
                  <a:pt x="16322" y="92141"/>
                </a:lnTo>
                <a:lnTo>
                  <a:pt x="20162" y="93116"/>
                </a:lnTo>
                <a:lnTo>
                  <a:pt x="31683" y="93116"/>
                </a:lnTo>
                <a:lnTo>
                  <a:pt x="37444" y="88300"/>
                </a:lnTo>
                <a:lnTo>
                  <a:pt x="41285" y="79674"/>
                </a:lnTo>
                <a:lnTo>
                  <a:pt x="39364" y="77754"/>
                </a:lnTo>
                <a:lnTo>
                  <a:pt x="36484" y="82555"/>
                </a:lnTo>
                <a:lnTo>
                  <a:pt x="34564" y="85435"/>
                </a:lnTo>
                <a:lnTo>
                  <a:pt x="30723" y="85435"/>
                </a:lnTo>
                <a:lnTo>
                  <a:pt x="29763" y="84475"/>
                </a:lnTo>
                <a:lnTo>
                  <a:pt x="28803" y="84475"/>
                </a:lnTo>
                <a:lnTo>
                  <a:pt x="27843" y="83515"/>
                </a:lnTo>
                <a:lnTo>
                  <a:pt x="27843" y="825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2" name="object 342"/>
          <p:cNvSpPr/>
          <p:nvPr/>
        </p:nvSpPr>
        <p:spPr>
          <a:xfrm>
            <a:off x="2154417" y="1443563"/>
            <a:ext cx="52791" cy="69113"/>
          </a:xfrm>
          <a:custGeom>
            <a:avLst/>
            <a:gdLst/>
            <a:ahLst/>
            <a:cxnLst/>
            <a:rect l="l" t="t" r="r" b="b"/>
            <a:pathLst>
              <a:path w="52791" h="69113">
                <a:moveTo>
                  <a:pt x="27843" y="19202"/>
                </a:moveTo>
                <a:lnTo>
                  <a:pt x="29748" y="17282"/>
                </a:lnTo>
                <a:lnTo>
                  <a:pt x="31683" y="15361"/>
                </a:lnTo>
                <a:lnTo>
                  <a:pt x="32628" y="14401"/>
                </a:lnTo>
                <a:lnTo>
                  <a:pt x="33588" y="13441"/>
                </a:lnTo>
                <a:lnTo>
                  <a:pt x="35509" y="13441"/>
                </a:lnTo>
                <a:lnTo>
                  <a:pt x="36469" y="14401"/>
                </a:lnTo>
                <a:lnTo>
                  <a:pt x="38389" y="15361"/>
                </a:lnTo>
                <a:lnTo>
                  <a:pt x="39349" y="17282"/>
                </a:lnTo>
                <a:lnTo>
                  <a:pt x="41269" y="18242"/>
                </a:lnTo>
                <a:lnTo>
                  <a:pt x="43190" y="19202"/>
                </a:lnTo>
                <a:lnTo>
                  <a:pt x="47990" y="19202"/>
                </a:lnTo>
                <a:lnTo>
                  <a:pt x="49910" y="18242"/>
                </a:lnTo>
                <a:lnTo>
                  <a:pt x="50871" y="17282"/>
                </a:lnTo>
                <a:lnTo>
                  <a:pt x="52791" y="15361"/>
                </a:lnTo>
                <a:lnTo>
                  <a:pt x="52791" y="3840"/>
                </a:lnTo>
                <a:lnTo>
                  <a:pt x="50871" y="1920"/>
                </a:lnTo>
                <a:lnTo>
                  <a:pt x="49910" y="960"/>
                </a:lnTo>
                <a:lnTo>
                  <a:pt x="47030" y="0"/>
                </a:lnTo>
                <a:lnTo>
                  <a:pt x="42230" y="0"/>
                </a:lnTo>
                <a:lnTo>
                  <a:pt x="39349" y="960"/>
                </a:lnTo>
                <a:lnTo>
                  <a:pt x="36469" y="2880"/>
                </a:lnTo>
                <a:lnTo>
                  <a:pt x="32628" y="5760"/>
                </a:lnTo>
                <a:lnTo>
                  <a:pt x="29748" y="10561"/>
                </a:lnTo>
                <a:lnTo>
                  <a:pt x="24963" y="17282"/>
                </a:lnTo>
                <a:lnTo>
                  <a:pt x="24963" y="1920"/>
                </a:lnTo>
                <a:lnTo>
                  <a:pt x="0" y="1920"/>
                </a:lnTo>
                <a:lnTo>
                  <a:pt x="0" y="4800"/>
                </a:lnTo>
                <a:lnTo>
                  <a:pt x="3840" y="4800"/>
                </a:lnTo>
                <a:lnTo>
                  <a:pt x="3840" y="5760"/>
                </a:lnTo>
                <a:lnTo>
                  <a:pt x="4785" y="6720"/>
                </a:lnTo>
                <a:lnTo>
                  <a:pt x="5760" y="7680"/>
                </a:lnTo>
                <a:lnTo>
                  <a:pt x="5760" y="8641"/>
                </a:lnTo>
                <a:lnTo>
                  <a:pt x="6720" y="9601"/>
                </a:lnTo>
                <a:lnTo>
                  <a:pt x="6720" y="59527"/>
                </a:lnTo>
                <a:lnTo>
                  <a:pt x="5760" y="63367"/>
                </a:lnTo>
                <a:lnTo>
                  <a:pt x="4785" y="64328"/>
                </a:lnTo>
                <a:lnTo>
                  <a:pt x="4785" y="66248"/>
                </a:lnTo>
                <a:lnTo>
                  <a:pt x="2880" y="66248"/>
                </a:lnTo>
                <a:lnTo>
                  <a:pt x="0" y="67208"/>
                </a:lnTo>
                <a:lnTo>
                  <a:pt x="0" y="69113"/>
                </a:lnTo>
                <a:lnTo>
                  <a:pt x="33588" y="69113"/>
                </a:lnTo>
                <a:lnTo>
                  <a:pt x="33588" y="67208"/>
                </a:lnTo>
                <a:lnTo>
                  <a:pt x="30708" y="66248"/>
                </a:lnTo>
                <a:lnTo>
                  <a:pt x="28788" y="66248"/>
                </a:lnTo>
                <a:lnTo>
                  <a:pt x="27843" y="65272"/>
                </a:lnTo>
                <a:lnTo>
                  <a:pt x="26868" y="65272"/>
                </a:lnTo>
                <a:lnTo>
                  <a:pt x="25907" y="64328"/>
                </a:lnTo>
                <a:lnTo>
                  <a:pt x="25907" y="62407"/>
                </a:lnTo>
                <a:lnTo>
                  <a:pt x="24963" y="62407"/>
                </a:lnTo>
                <a:lnTo>
                  <a:pt x="24963" y="32644"/>
                </a:lnTo>
                <a:lnTo>
                  <a:pt x="25907" y="26883"/>
                </a:lnTo>
                <a:lnTo>
                  <a:pt x="26868" y="22082"/>
                </a:lnTo>
                <a:lnTo>
                  <a:pt x="27843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3" name="object 343"/>
          <p:cNvSpPr/>
          <p:nvPr/>
        </p:nvSpPr>
        <p:spPr>
          <a:xfrm>
            <a:off x="2234092" y="1498290"/>
            <a:ext cx="6720" cy="15361"/>
          </a:xfrm>
          <a:custGeom>
            <a:avLst/>
            <a:gdLst/>
            <a:ahLst/>
            <a:cxnLst/>
            <a:rect l="l" t="t" r="r" b="b"/>
            <a:pathLst>
              <a:path w="6720" h="15361">
                <a:moveTo>
                  <a:pt x="960" y="0"/>
                </a:moveTo>
                <a:lnTo>
                  <a:pt x="0" y="15361"/>
                </a:lnTo>
                <a:lnTo>
                  <a:pt x="6720" y="11521"/>
                </a:lnTo>
                <a:lnTo>
                  <a:pt x="4800" y="3840"/>
                </a:lnTo>
                <a:lnTo>
                  <a:pt x="2880" y="2880"/>
                </a:lnTo>
                <a:lnTo>
                  <a:pt x="1920" y="192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4" name="object 344"/>
          <p:cNvSpPr/>
          <p:nvPr/>
        </p:nvSpPr>
        <p:spPr>
          <a:xfrm>
            <a:off x="2215850" y="1443563"/>
            <a:ext cx="59512" cy="70088"/>
          </a:xfrm>
          <a:custGeom>
            <a:avLst/>
            <a:gdLst/>
            <a:ahLst/>
            <a:cxnLst/>
            <a:rect l="l" t="t" r="r" b="b"/>
            <a:pathLst>
              <a:path w="59512" h="70088">
                <a:moveTo>
                  <a:pt x="18242" y="48005"/>
                </a:moveTo>
                <a:lnTo>
                  <a:pt x="19202" y="45125"/>
                </a:lnTo>
                <a:lnTo>
                  <a:pt x="21122" y="42245"/>
                </a:lnTo>
                <a:lnTo>
                  <a:pt x="23042" y="38404"/>
                </a:lnTo>
                <a:lnTo>
                  <a:pt x="26883" y="34564"/>
                </a:lnTo>
                <a:lnTo>
                  <a:pt x="32644" y="31683"/>
                </a:lnTo>
                <a:lnTo>
                  <a:pt x="32644" y="53766"/>
                </a:lnTo>
                <a:lnTo>
                  <a:pt x="29763" y="56647"/>
                </a:lnTo>
                <a:lnTo>
                  <a:pt x="26883" y="58567"/>
                </a:lnTo>
                <a:lnTo>
                  <a:pt x="23042" y="58567"/>
                </a:lnTo>
                <a:lnTo>
                  <a:pt x="24963" y="66248"/>
                </a:lnTo>
                <a:lnTo>
                  <a:pt x="32644" y="59527"/>
                </a:lnTo>
                <a:lnTo>
                  <a:pt x="33604" y="63367"/>
                </a:lnTo>
                <a:lnTo>
                  <a:pt x="34564" y="66248"/>
                </a:lnTo>
                <a:lnTo>
                  <a:pt x="36484" y="67208"/>
                </a:lnTo>
                <a:lnTo>
                  <a:pt x="38404" y="69113"/>
                </a:lnTo>
                <a:lnTo>
                  <a:pt x="41269" y="70088"/>
                </a:lnTo>
                <a:lnTo>
                  <a:pt x="47990" y="70088"/>
                </a:lnTo>
                <a:lnTo>
                  <a:pt x="49926" y="69113"/>
                </a:lnTo>
                <a:lnTo>
                  <a:pt x="52791" y="68168"/>
                </a:lnTo>
                <a:lnTo>
                  <a:pt x="54726" y="66248"/>
                </a:lnTo>
                <a:lnTo>
                  <a:pt x="57607" y="63367"/>
                </a:lnTo>
                <a:lnTo>
                  <a:pt x="59512" y="60487"/>
                </a:lnTo>
                <a:lnTo>
                  <a:pt x="57607" y="58567"/>
                </a:lnTo>
                <a:lnTo>
                  <a:pt x="56631" y="60487"/>
                </a:lnTo>
                <a:lnTo>
                  <a:pt x="54726" y="61447"/>
                </a:lnTo>
                <a:lnTo>
                  <a:pt x="53766" y="61447"/>
                </a:lnTo>
                <a:lnTo>
                  <a:pt x="52791" y="60487"/>
                </a:lnTo>
                <a:lnTo>
                  <a:pt x="51831" y="60487"/>
                </a:lnTo>
                <a:lnTo>
                  <a:pt x="51831" y="58567"/>
                </a:lnTo>
                <a:lnTo>
                  <a:pt x="50886" y="57607"/>
                </a:lnTo>
                <a:lnTo>
                  <a:pt x="50886" y="14401"/>
                </a:lnTo>
                <a:lnTo>
                  <a:pt x="49926" y="12481"/>
                </a:lnTo>
                <a:lnTo>
                  <a:pt x="48950" y="9601"/>
                </a:lnTo>
                <a:lnTo>
                  <a:pt x="47045" y="6720"/>
                </a:lnTo>
                <a:lnTo>
                  <a:pt x="43205" y="3840"/>
                </a:lnTo>
                <a:lnTo>
                  <a:pt x="40325" y="960"/>
                </a:lnTo>
                <a:lnTo>
                  <a:pt x="35524" y="0"/>
                </a:lnTo>
                <a:lnTo>
                  <a:pt x="24963" y="0"/>
                </a:lnTo>
                <a:lnTo>
                  <a:pt x="20162" y="960"/>
                </a:lnTo>
                <a:lnTo>
                  <a:pt x="15361" y="1920"/>
                </a:lnTo>
                <a:lnTo>
                  <a:pt x="10561" y="3840"/>
                </a:lnTo>
                <a:lnTo>
                  <a:pt x="7680" y="6720"/>
                </a:lnTo>
                <a:lnTo>
                  <a:pt x="4800" y="9601"/>
                </a:lnTo>
                <a:lnTo>
                  <a:pt x="2880" y="12481"/>
                </a:lnTo>
                <a:lnTo>
                  <a:pt x="960" y="16322"/>
                </a:lnTo>
                <a:lnTo>
                  <a:pt x="960" y="22082"/>
                </a:lnTo>
                <a:lnTo>
                  <a:pt x="1920" y="24002"/>
                </a:lnTo>
                <a:lnTo>
                  <a:pt x="3840" y="25923"/>
                </a:lnTo>
                <a:lnTo>
                  <a:pt x="5760" y="27843"/>
                </a:lnTo>
                <a:lnTo>
                  <a:pt x="8641" y="28803"/>
                </a:lnTo>
                <a:lnTo>
                  <a:pt x="13441" y="28803"/>
                </a:lnTo>
                <a:lnTo>
                  <a:pt x="15361" y="27843"/>
                </a:lnTo>
                <a:lnTo>
                  <a:pt x="17282" y="25923"/>
                </a:lnTo>
                <a:lnTo>
                  <a:pt x="19202" y="24963"/>
                </a:lnTo>
                <a:lnTo>
                  <a:pt x="20162" y="22082"/>
                </a:lnTo>
                <a:lnTo>
                  <a:pt x="20162" y="18242"/>
                </a:lnTo>
                <a:lnTo>
                  <a:pt x="19202" y="16322"/>
                </a:lnTo>
                <a:lnTo>
                  <a:pt x="17282" y="14401"/>
                </a:lnTo>
                <a:lnTo>
                  <a:pt x="16322" y="12481"/>
                </a:lnTo>
                <a:lnTo>
                  <a:pt x="15361" y="11521"/>
                </a:lnTo>
                <a:lnTo>
                  <a:pt x="15361" y="9601"/>
                </a:lnTo>
                <a:lnTo>
                  <a:pt x="16322" y="8641"/>
                </a:lnTo>
                <a:lnTo>
                  <a:pt x="17282" y="7680"/>
                </a:lnTo>
                <a:lnTo>
                  <a:pt x="19202" y="5760"/>
                </a:lnTo>
                <a:lnTo>
                  <a:pt x="21122" y="4800"/>
                </a:lnTo>
                <a:lnTo>
                  <a:pt x="25923" y="4800"/>
                </a:lnTo>
                <a:lnTo>
                  <a:pt x="27843" y="5760"/>
                </a:lnTo>
                <a:lnTo>
                  <a:pt x="28803" y="6720"/>
                </a:lnTo>
                <a:lnTo>
                  <a:pt x="30723" y="7680"/>
                </a:lnTo>
                <a:lnTo>
                  <a:pt x="31683" y="8641"/>
                </a:lnTo>
                <a:lnTo>
                  <a:pt x="31683" y="10561"/>
                </a:lnTo>
                <a:lnTo>
                  <a:pt x="32644" y="11521"/>
                </a:lnTo>
                <a:lnTo>
                  <a:pt x="32644" y="26883"/>
                </a:lnTo>
                <a:lnTo>
                  <a:pt x="25326" y="30648"/>
                </a:lnTo>
                <a:lnTo>
                  <a:pt x="13104" y="37676"/>
                </a:lnTo>
                <a:lnTo>
                  <a:pt x="5760" y="43205"/>
                </a:lnTo>
                <a:lnTo>
                  <a:pt x="1920" y="47045"/>
                </a:lnTo>
                <a:lnTo>
                  <a:pt x="0" y="51846"/>
                </a:lnTo>
                <a:lnTo>
                  <a:pt x="0" y="60487"/>
                </a:lnTo>
                <a:lnTo>
                  <a:pt x="960" y="64328"/>
                </a:lnTo>
                <a:lnTo>
                  <a:pt x="3840" y="66248"/>
                </a:lnTo>
                <a:lnTo>
                  <a:pt x="5760" y="69113"/>
                </a:lnTo>
                <a:lnTo>
                  <a:pt x="8641" y="70088"/>
                </a:lnTo>
                <a:lnTo>
                  <a:pt x="18242" y="70088"/>
                </a:lnTo>
                <a:lnTo>
                  <a:pt x="19202" y="54726"/>
                </a:lnTo>
                <a:lnTo>
                  <a:pt x="18242" y="52806"/>
                </a:lnTo>
                <a:lnTo>
                  <a:pt x="18242" y="480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5" name="object 345"/>
          <p:cNvSpPr/>
          <p:nvPr/>
        </p:nvSpPr>
        <p:spPr>
          <a:xfrm>
            <a:off x="2303205" y="1443563"/>
            <a:ext cx="5760" cy="20162"/>
          </a:xfrm>
          <a:custGeom>
            <a:avLst/>
            <a:gdLst/>
            <a:ahLst/>
            <a:cxnLst/>
            <a:rect l="l" t="t" r="r" b="b"/>
            <a:pathLst>
              <a:path w="5760" h="20162">
                <a:moveTo>
                  <a:pt x="0" y="20162"/>
                </a:moveTo>
                <a:lnTo>
                  <a:pt x="960" y="16322"/>
                </a:lnTo>
                <a:lnTo>
                  <a:pt x="1920" y="12481"/>
                </a:lnTo>
                <a:lnTo>
                  <a:pt x="2880" y="9601"/>
                </a:lnTo>
                <a:lnTo>
                  <a:pt x="4800" y="8641"/>
                </a:lnTo>
                <a:lnTo>
                  <a:pt x="5760" y="0"/>
                </a:lnTo>
                <a:lnTo>
                  <a:pt x="960" y="0"/>
                </a:lnTo>
                <a:lnTo>
                  <a:pt x="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6" name="object 346"/>
          <p:cNvSpPr/>
          <p:nvPr/>
        </p:nvSpPr>
        <p:spPr>
          <a:xfrm>
            <a:off x="2283043" y="1414759"/>
            <a:ext cx="67208" cy="99852"/>
          </a:xfrm>
          <a:custGeom>
            <a:avLst/>
            <a:gdLst/>
            <a:ahLst/>
            <a:cxnLst/>
            <a:rect l="l" t="t" r="r" b="b"/>
            <a:pathLst>
              <a:path w="67208" h="99852">
                <a:moveTo>
                  <a:pt x="19202" y="54726"/>
                </a:moveTo>
                <a:lnTo>
                  <a:pt x="20162" y="48966"/>
                </a:lnTo>
                <a:lnTo>
                  <a:pt x="21122" y="28803"/>
                </a:lnTo>
                <a:lnTo>
                  <a:pt x="16322" y="29763"/>
                </a:lnTo>
                <a:lnTo>
                  <a:pt x="12481" y="32644"/>
                </a:lnTo>
                <a:lnTo>
                  <a:pt x="8641" y="35524"/>
                </a:lnTo>
                <a:lnTo>
                  <a:pt x="5760" y="40325"/>
                </a:lnTo>
                <a:lnTo>
                  <a:pt x="2880" y="46085"/>
                </a:lnTo>
                <a:lnTo>
                  <a:pt x="975" y="51846"/>
                </a:lnTo>
                <a:lnTo>
                  <a:pt x="0" y="58567"/>
                </a:lnTo>
                <a:lnTo>
                  <a:pt x="0" y="74889"/>
                </a:lnTo>
                <a:lnTo>
                  <a:pt x="1920" y="82570"/>
                </a:lnTo>
                <a:lnTo>
                  <a:pt x="5760" y="88331"/>
                </a:lnTo>
                <a:lnTo>
                  <a:pt x="10561" y="96011"/>
                </a:lnTo>
                <a:lnTo>
                  <a:pt x="16322" y="99852"/>
                </a:lnTo>
                <a:lnTo>
                  <a:pt x="29763" y="99852"/>
                </a:lnTo>
                <a:lnTo>
                  <a:pt x="32644" y="97916"/>
                </a:lnTo>
                <a:lnTo>
                  <a:pt x="35524" y="96011"/>
                </a:lnTo>
                <a:lnTo>
                  <a:pt x="37444" y="94076"/>
                </a:lnTo>
                <a:lnTo>
                  <a:pt x="41285" y="89291"/>
                </a:lnTo>
                <a:lnTo>
                  <a:pt x="41285" y="99852"/>
                </a:lnTo>
                <a:lnTo>
                  <a:pt x="67208" y="95051"/>
                </a:lnTo>
                <a:lnTo>
                  <a:pt x="67208" y="92171"/>
                </a:lnTo>
                <a:lnTo>
                  <a:pt x="64328" y="92171"/>
                </a:lnTo>
                <a:lnTo>
                  <a:pt x="63367" y="91211"/>
                </a:lnTo>
                <a:lnTo>
                  <a:pt x="62407" y="91211"/>
                </a:lnTo>
                <a:lnTo>
                  <a:pt x="61447" y="90251"/>
                </a:lnTo>
                <a:lnTo>
                  <a:pt x="60487" y="89291"/>
                </a:lnTo>
                <a:lnTo>
                  <a:pt x="60487" y="87370"/>
                </a:lnTo>
                <a:lnTo>
                  <a:pt x="59527" y="86410"/>
                </a:lnTo>
                <a:lnTo>
                  <a:pt x="59527" y="0"/>
                </a:lnTo>
                <a:lnTo>
                  <a:pt x="31683" y="0"/>
                </a:lnTo>
                <a:lnTo>
                  <a:pt x="31683" y="2880"/>
                </a:lnTo>
                <a:lnTo>
                  <a:pt x="34564" y="2880"/>
                </a:lnTo>
                <a:lnTo>
                  <a:pt x="37444" y="3840"/>
                </a:lnTo>
                <a:lnTo>
                  <a:pt x="38404" y="3840"/>
                </a:lnTo>
                <a:lnTo>
                  <a:pt x="39364" y="4815"/>
                </a:lnTo>
                <a:lnTo>
                  <a:pt x="40325" y="5775"/>
                </a:lnTo>
                <a:lnTo>
                  <a:pt x="40325" y="7680"/>
                </a:lnTo>
                <a:lnTo>
                  <a:pt x="41285" y="8656"/>
                </a:lnTo>
                <a:lnTo>
                  <a:pt x="41285" y="37444"/>
                </a:lnTo>
                <a:lnTo>
                  <a:pt x="38404" y="33604"/>
                </a:lnTo>
                <a:lnTo>
                  <a:pt x="35524" y="31683"/>
                </a:lnTo>
                <a:lnTo>
                  <a:pt x="33604" y="30723"/>
                </a:lnTo>
                <a:lnTo>
                  <a:pt x="31683" y="28803"/>
                </a:lnTo>
                <a:lnTo>
                  <a:pt x="25923" y="28803"/>
                </a:lnTo>
                <a:lnTo>
                  <a:pt x="24963" y="37444"/>
                </a:lnTo>
                <a:lnTo>
                  <a:pt x="25923" y="36484"/>
                </a:lnTo>
                <a:lnTo>
                  <a:pt x="27843" y="35524"/>
                </a:lnTo>
                <a:lnTo>
                  <a:pt x="33604" y="35524"/>
                </a:lnTo>
                <a:lnTo>
                  <a:pt x="37444" y="39364"/>
                </a:lnTo>
                <a:lnTo>
                  <a:pt x="41285" y="46085"/>
                </a:lnTo>
                <a:lnTo>
                  <a:pt x="41285" y="81610"/>
                </a:lnTo>
                <a:lnTo>
                  <a:pt x="37444" y="88331"/>
                </a:lnTo>
                <a:lnTo>
                  <a:pt x="33604" y="91211"/>
                </a:lnTo>
                <a:lnTo>
                  <a:pt x="26883" y="91211"/>
                </a:lnTo>
                <a:lnTo>
                  <a:pt x="24003" y="88331"/>
                </a:lnTo>
                <a:lnTo>
                  <a:pt x="22082" y="85450"/>
                </a:lnTo>
                <a:lnTo>
                  <a:pt x="21122" y="81610"/>
                </a:lnTo>
                <a:lnTo>
                  <a:pt x="20162" y="76809"/>
                </a:lnTo>
                <a:lnTo>
                  <a:pt x="19202" y="71048"/>
                </a:lnTo>
                <a:lnTo>
                  <a:pt x="19202" y="547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7" name="object 347"/>
          <p:cNvSpPr/>
          <p:nvPr/>
        </p:nvSpPr>
        <p:spPr>
          <a:xfrm>
            <a:off x="2376159" y="1461805"/>
            <a:ext cx="34564" cy="52806"/>
          </a:xfrm>
          <a:custGeom>
            <a:avLst/>
            <a:gdLst/>
            <a:ahLst/>
            <a:cxnLst/>
            <a:rect l="l" t="t" r="r" b="b"/>
            <a:pathLst>
              <a:path w="34564" h="52806">
                <a:moveTo>
                  <a:pt x="6720" y="36484"/>
                </a:moveTo>
                <a:lnTo>
                  <a:pt x="2880" y="30723"/>
                </a:lnTo>
                <a:lnTo>
                  <a:pt x="960" y="24002"/>
                </a:lnTo>
                <a:lnTo>
                  <a:pt x="0" y="15361"/>
                </a:lnTo>
                <a:lnTo>
                  <a:pt x="0" y="0"/>
                </a:lnTo>
                <a:lnTo>
                  <a:pt x="0" y="52806"/>
                </a:lnTo>
                <a:lnTo>
                  <a:pt x="14401" y="52806"/>
                </a:lnTo>
                <a:lnTo>
                  <a:pt x="19202" y="51846"/>
                </a:lnTo>
                <a:lnTo>
                  <a:pt x="23042" y="48966"/>
                </a:lnTo>
                <a:lnTo>
                  <a:pt x="26883" y="45125"/>
                </a:lnTo>
                <a:lnTo>
                  <a:pt x="30723" y="40325"/>
                </a:lnTo>
                <a:lnTo>
                  <a:pt x="34564" y="32644"/>
                </a:lnTo>
                <a:lnTo>
                  <a:pt x="31683" y="30723"/>
                </a:lnTo>
                <a:lnTo>
                  <a:pt x="29763" y="35524"/>
                </a:lnTo>
                <a:lnTo>
                  <a:pt x="26883" y="38404"/>
                </a:lnTo>
                <a:lnTo>
                  <a:pt x="24963" y="39364"/>
                </a:lnTo>
                <a:lnTo>
                  <a:pt x="23042" y="41285"/>
                </a:lnTo>
                <a:lnTo>
                  <a:pt x="20162" y="42245"/>
                </a:lnTo>
                <a:lnTo>
                  <a:pt x="13441" y="42245"/>
                </a:lnTo>
                <a:lnTo>
                  <a:pt x="9601" y="40325"/>
                </a:lnTo>
                <a:lnTo>
                  <a:pt x="6720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8" name="object 348"/>
          <p:cNvSpPr/>
          <p:nvPr/>
        </p:nvSpPr>
        <p:spPr>
          <a:xfrm>
            <a:off x="2358877" y="1443563"/>
            <a:ext cx="51846" cy="71048"/>
          </a:xfrm>
          <a:custGeom>
            <a:avLst/>
            <a:gdLst/>
            <a:ahLst/>
            <a:cxnLst/>
            <a:rect l="l" t="t" r="r" b="b"/>
            <a:pathLst>
              <a:path w="51846" h="71048">
                <a:moveTo>
                  <a:pt x="1935" y="53766"/>
                </a:moveTo>
                <a:lnTo>
                  <a:pt x="5775" y="59527"/>
                </a:lnTo>
                <a:lnTo>
                  <a:pt x="10561" y="67208"/>
                </a:lnTo>
                <a:lnTo>
                  <a:pt x="17282" y="71048"/>
                </a:lnTo>
                <a:lnTo>
                  <a:pt x="17282" y="18242"/>
                </a:lnTo>
                <a:lnTo>
                  <a:pt x="18242" y="12481"/>
                </a:lnTo>
                <a:lnTo>
                  <a:pt x="21122" y="7680"/>
                </a:lnTo>
                <a:lnTo>
                  <a:pt x="23058" y="5760"/>
                </a:lnTo>
                <a:lnTo>
                  <a:pt x="24963" y="4800"/>
                </a:lnTo>
                <a:lnTo>
                  <a:pt x="29763" y="4800"/>
                </a:lnTo>
                <a:lnTo>
                  <a:pt x="30723" y="5760"/>
                </a:lnTo>
                <a:lnTo>
                  <a:pt x="32644" y="7680"/>
                </a:lnTo>
                <a:lnTo>
                  <a:pt x="33604" y="9601"/>
                </a:lnTo>
                <a:lnTo>
                  <a:pt x="34564" y="12481"/>
                </a:lnTo>
                <a:lnTo>
                  <a:pt x="34564" y="15361"/>
                </a:lnTo>
                <a:lnTo>
                  <a:pt x="35524" y="20162"/>
                </a:lnTo>
                <a:lnTo>
                  <a:pt x="35524" y="27843"/>
                </a:lnTo>
                <a:lnTo>
                  <a:pt x="17282" y="27843"/>
                </a:lnTo>
                <a:lnTo>
                  <a:pt x="17282" y="33604"/>
                </a:lnTo>
                <a:lnTo>
                  <a:pt x="51846" y="33604"/>
                </a:lnTo>
                <a:lnTo>
                  <a:pt x="51765" y="32660"/>
                </a:lnTo>
                <a:lnTo>
                  <a:pt x="49346" y="18257"/>
                </a:lnTo>
                <a:lnTo>
                  <a:pt x="44165" y="8641"/>
                </a:lnTo>
                <a:lnTo>
                  <a:pt x="39364" y="2880"/>
                </a:lnTo>
                <a:lnTo>
                  <a:pt x="33604" y="0"/>
                </a:lnTo>
                <a:lnTo>
                  <a:pt x="20162" y="0"/>
                </a:lnTo>
                <a:lnTo>
                  <a:pt x="13441" y="2880"/>
                </a:lnTo>
                <a:lnTo>
                  <a:pt x="7680" y="9601"/>
                </a:lnTo>
                <a:lnTo>
                  <a:pt x="6411" y="11495"/>
                </a:lnTo>
                <a:lnTo>
                  <a:pt x="1692" y="22477"/>
                </a:lnTo>
                <a:lnTo>
                  <a:pt x="0" y="36484"/>
                </a:lnTo>
                <a:lnTo>
                  <a:pt x="0" y="46085"/>
                </a:lnTo>
                <a:lnTo>
                  <a:pt x="1935" y="537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9" name="object 349"/>
          <p:cNvSpPr/>
          <p:nvPr/>
        </p:nvSpPr>
        <p:spPr>
          <a:xfrm>
            <a:off x="2452954" y="1443563"/>
            <a:ext cx="51846" cy="71048"/>
          </a:xfrm>
          <a:custGeom>
            <a:avLst/>
            <a:gdLst/>
            <a:ahLst/>
            <a:cxnLst/>
            <a:rect l="l" t="t" r="r" b="b"/>
            <a:pathLst>
              <a:path w="51846" h="71048">
                <a:moveTo>
                  <a:pt x="33604" y="21122"/>
                </a:moveTo>
                <a:lnTo>
                  <a:pt x="35524" y="23042"/>
                </a:lnTo>
                <a:lnTo>
                  <a:pt x="37444" y="24963"/>
                </a:lnTo>
                <a:lnTo>
                  <a:pt x="39364" y="25923"/>
                </a:lnTo>
                <a:lnTo>
                  <a:pt x="44165" y="25923"/>
                </a:lnTo>
                <a:lnTo>
                  <a:pt x="46085" y="24963"/>
                </a:lnTo>
                <a:lnTo>
                  <a:pt x="48006" y="23042"/>
                </a:lnTo>
                <a:lnTo>
                  <a:pt x="49926" y="22082"/>
                </a:lnTo>
                <a:lnTo>
                  <a:pt x="49926" y="12481"/>
                </a:lnTo>
                <a:lnTo>
                  <a:pt x="48006" y="8641"/>
                </a:lnTo>
                <a:lnTo>
                  <a:pt x="44165" y="4800"/>
                </a:lnTo>
                <a:lnTo>
                  <a:pt x="40325" y="1920"/>
                </a:lnTo>
                <a:lnTo>
                  <a:pt x="35524" y="0"/>
                </a:lnTo>
                <a:lnTo>
                  <a:pt x="28884" y="10"/>
                </a:lnTo>
                <a:lnTo>
                  <a:pt x="16460" y="3191"/>
                </a:lnTo>
                <a:lnTo>
                  <a:pt x="6720" y="12481"/>
                </a:lnTo>
                <a:lnTo>
                  <a:pt x="1935" y="19202"/>
                </a:lnTo>
                <a:lnTo>
                  <a:pt x="0" y="27843"/>
                </a:lnTo>
                <a:lnTo>
                  <a:pt x="6" y="37274"/>
                </a:lnTo>
                <a:lnTo>
                  <a:pt x="2156" y="50391"/>
                </a:lnTo>
                <a:lnTo>
                  <a:pt x="7680" y="61447"/>
                </a:lnTo>
                <a:lnTo>
                  <a:pt x="12496" y="68168"/>
                </a:lnTo>
                <a:lnTo>
                  <a:pt x="19217" y="71048"/>
                </a:lnTo>
                <a:lnTo>
                  <a:pt x="32644" y="71048"/>
                </a:lnTo>
                <a:lnTo>
                  <a:pt x="36484" y="70088"/>
                </a:lnTo>
                <a:lnTo>
                  <a:pt x="41285" y="67208"/>
                </a:lnTo>
                <a:lnTo>
                  <a:pt x="45125" y="64328"/>
                </a:lnTo>
                <a:lnTo>
                  <a:pt x="48966" y="59527"/>
                </a:lnTo>
                <a:lnTo>
                  <a:pt x="51846" y="53766"/>
                </a:lnTo>
                <a:lnTo>
                  <a:pt x="49926" y="51846"/>
                </a:lnTo>
                <a:lnTo>
                  <a:pt x="47045" y="54726"/>
                </a:lnTo>
                <a:lnTo>
                  <a:pt x="45125" y="57607"/>
                </a:lnTo>
                <a:lnTo>
                  <a:pt x="43205" y="58567"/>
                </a:lnTo>
                <a:lnTo>
                  <a:pt x="41285" y="59527"/>
                </a:lnTo>
                <a:lnTo>
                  <a:pt x="33604" y="59527"/>
                </a:lnTo>
                <a:lnTo>
                  <a:pt x="30723" y="58567"/>
                </a:lnTo>
                <a:lnTo>
                  <a:pt x="28803" y="56647"/>
                </a:lnTo>
                <a:lnTo>
                  <a:pt x="24963" y="53766"/>
                </a:lnTo>
                <a:lnTo>
                  <a:pt x="23058" y="49926"/>
                </a:lnTo>
                <a:lnTo>
                  <a:pt x="21122" y="44165"/>
                </a:lnTo>
                <a:lnTo>
                  <a:pt x="19217" y="38404"/>
                </a:lnTo>
                <a:lnTo>
                  <a:pt x="18242" y="31683"/>
                </a:lnTo>
                <a:lnTo>
                  <a:pt x="18242" y="18242"/>
                </a:lnTo>
                <a:lnTo>
                  <a:pt x="19217" y="12481"/>
                </a:lnTo>
                <a:lnTo>
                  <a:pt x="21122" y="8641"/>
                </a:lnTo>
                <a:lnTo>
                  <a:pt x="23058" y="5760"/>
                </a:lnTo>
                <a:lnTo>
                  <a:pt x="24963" y="4800"/>
                </a:lnTo>
                <a:lnTo>
                  <a:pt x="27843" y="4800"/>
                </a:lnTo>
                <a:lnTo>
                  <a:pt x="29763" y="5760"/>
                </a:lnTo>
                <a:lnTo>
                  <a:pt x="30723" y="6720"/>
                </a:lnTo>
                <a:lnTo>
                  <a:pt x="31683" y="7680"/>
                </a:lnTo>
                <a:lnTo>
                  <a:pt x="31683" y="9601"/>
                </a:lnTo>
                <a:lnTo>
                  <a:pt x="32644" y="13441"/>
                </a:lnTo>
                <a:lnTo>
                  <a:pt x="32644" y="18242"/>
                </a:lnTo>
                <a:lnTo>
                  <a:pt x="33604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0" name="object 350"/>
          <p:cNvSpPr/>
          <p:nvPr/>
        </p:nvSpPr>
        <p:spPr>
          <a:xfrm>
            <a:off x="2532644" y="1495409"/>
            <a:ext cx="9601" cy="19202"/>
          </a:xfrm>
          <a:custGeom>
            <a:avLst/>
            <a:gdLst/>
            <a:ahLst/>
            <a:cxnLst/>
            <a:rect l="l" t="t" r="r" b="b"/>
            <a:pathLst>
              <a:path w="9601" h="19202">
                <a:moveTo>
                  <a:pt x="9601" y="19202"/>
                </a:moveTo>
                <a:lnTo>
                  <a:pt x="9601" y="14401"/>
                </a:lnTo>
                <a:lnTo>
                  <a:pt x="7680" y="14401"/>
                </a:lnTo>
                <a:lnTo>
                  <a:pt x="5760" y="13426"/>
                </a:lnTo>
                <a:lnTo>
                  <a:pt x="3840" y="11521"/>
                </a:lnTo>
                <a:lnTo>
                  <a:pt x="1920" y="10561"/>
                </a:lnTo>
                <a:lnTo>
                  <a:pt x="960" y="7680"/>
                </a:lnTo>
                <a:lnTo>
                  <a:pt x="960" y="3840"/>
                </a:lnTo>
                <a:lnTo>
                  <a:pt x="0" y="0"/>
                </a:lnTo>
                <a:lnTo>
                  <a:pt x="0" y="19202"/>
                </a:lnTo>
                <a:lnTo>
                  <a:pt x="9601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1" name="object 351"/>
          <p:cNvSpPr/>
          <p:nvPr/>
        </p:nvSpPr>
        <p:spPr>
          <a:xfrm>
            <a:off x="2513441" y="1443563"/>
            <a:ext cx="57607" cy="71048"/>
          </a:xfrm>
          <a:custGeom>
            <a:avLst/>
            <a:gdLst/>
            <a:ahLst/>
            <a:cxnLst/>
            <a:rect l="l" t="t" r="r" b="b"/>
            <a:pathLst>
              <a:path w="57607" h="71048">
                <a:moveTo>
                  <a:pt x="38404" y="71048"/>
                </a:moveTo>
                <a:lnTo>
                  <a:pt x="46085" y="67208"/>
                </a:lnTo>
                <a:lnTo>
                  <a:pt x="50886" y="59527"/>
                </a:lnTo>
                <a:lnTo>
                  <a:pt x="55671" y="52806"/>
                </a:lnTo>
                <a:lnTo>
                  <a:pt x="57607" y="45125"/>
                </a:lnTo>
                <a:lnTo>
                  <a:pt x="57607" y="28803"/>
                </a:lnTo>
                <a:lnTo>
                  <a:pt x="56631" y="23042"/>
                </a:lnTo>
                <a:lnTo>
                  <a:pt x="54711" y="17282"/>
                </a:lnTo>
                <a:lnTo>
                  <a:pt x="51831" y="11521"/>
                </a:lnTo>
                <a:lnTo>
                  <a:pt x="47990" y="7680"/>
                </a:lnTo>
                <a:lnTo>
                  <a:pt x="44150" y="3840"/>
                </a:lnTo>
                <a:lnTo>
                  <a:pt x="39364" y="960"/>
                </a:lnTo>
                <a:lnTo>
                  <a:pt x="33604" y="0"/>
                </a:lnTo>
                <a:lnTo>
                  <a:pt x="19202" y="0"/>
                </a:lnTo>
                <a:lnTo>
                  <a:pt x="12481" y="2880"/>
                </a:lnTo>
                <a:lnTo>
                  <a:pt x="7680" y="10561"/>
                </a:lnTo>
                <a:lnTo>
                  <a:pt x="7214" y="11194"/>
                </a:lnTo>
                <a:lnTo>
                  <a:pt x="1582" y="22659"/>
                </a:lnTo>
                <a:lnTo>
                  <a:pt x="0" y="35524"/>
                </a:lnTo>
                <a:lnTo>
                  <a:pt x="4" y="36314"/>
                </a:lnTo>
                <a:lnTo>
                  <a:pt x="1780" y="49431"/>
                </a:lnTo>
                <a:lnTo>
                  <a:pt x="7680" y="60487"/>
                </a:lnTo>
                <a:lnTo>
                  <a:pt x="12481" y="68168"/>
                </a:lnTo>
                <a:lnTo>
                  <a:pt x="19202" y="71048"/>
                </a:lnTo>
                <a:lnTo>
                  <a:pt x="19202" y="24002"/>
                </a:lnTo>
                <a:lnTo>
                  <a:pt x="20162" y="18242"/>
                </a:lnTo>
                <a:lnTo>
                  <a:pt x="20162" y="13441"/>
                </a:lnTo>
                <a:lnTo>
                  <a:pt x="21122" y="9601"/>
                </a:lnTo>
                <a:lnTo>
                  <a:pt x="23042" y="7680"/>
                </a:lnTo>
                <a:lnTo>
                  <a:pt x="24963" y="5760"/>
                </a:lnTo>
                <a:lnTo>
                  <a:pt x="26883" y="4800"/>
                </a:lnTo>
                <a:lnTo>
                  <a:pt x="30723" y="4800"/>
                </a:lnTo>
                <a:lnTo>
                  <a:pt x="32644" y="5760"/>
                </a:lnTo>
                <a:lnTo>
                  <a:pt x="33604" y="6720"/>
                </a:lnTo>
                <a:lnTo>
                  <a:pt x="35524" y="7680"/>
                </a:lnTo>
                <a:lnTo>
                  <a:pt x="36484" y="10561"/>
                </a:lnTo>
                <a:lnTo>
                  <a:pt x="37429" y="13441"/>
                </a:lnTo>
                <a:lnTo>
                  <a:pt x="38404" y="16322"/>
                </a:lnTo>
                <a:lnTo>
                  <a:pt x="38404" y="33446"/>
                </a:lnTo>
                <a:lnTo>
                  <a:pt x="38247" y="48466"/>
                </a:lnTo>
                <a:lnTo>
                  <a:pt x="37429" y="57607"/>
                </a:lnTo>
                <a:lnTo>
                  <a:pt x="36484" y="60487"/>
                </a:lnTo>
                <a:lnTo>
                  <a:pt x="35524" y="63367"/>
                </a:lnTo>
                <a:lnTo>
                  <a:pt x="33604" y="64328"/>
                </a:lnTo>
                <a:lnTo>
                  <a:pt x="32644" y="66248"/>
                </a:lnTo>
                <a:lnTo>
                  <a:pt x="28803" y="66248"/>
                </a:lnTo>
                <a:lnTo>
                  <a:pt x="28803" y="71048"/>
                </a:lnTo>
                <a:lnTo>
                  <a:pt x="38404" y="71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2" name="object 352"/>
          <p:cNvSpPr/>
          <p:nvPr/>
        </p:nvSpPr>
        <p:spPr>
          <a:xfrm>
            <a:off x="2581595" y="1443563"/>
            <a:ext cx="43205" cy="71048"/>
          </a:xfrm>
          <a:custGeom>
            <a:avLst/>
            <a:gdLst/>
            <a:ahLst/>
            <a:cxnLst/>
            <a:rect l="l" t="t" r="r" b="b"/>
            <a:pathLst>
              <a:path w="43205" h="71048">
                <a:moveTo>
                  <a:pt x="10561" y="40325"/>
                </a:moveTo>
                <a:lnTo>
                  <a:pt x="17282" y="45125"/>
                </a:lnTo>
                <a:lnTo>
                  <a:pt x="22082" y="48966"/>
                </a:lnTo>
                <a:lnTo>
                  <a:pt x="24963" y="50886"/>
                </a:lnTo>
                <a:lnTo>
                  <a:pt x="26883" y="52806"/>
                </a:lnTo>
                <a:lnTo>
                  <a:pt x="27843" y="54726"/>
                </a:lnTo>
                <a:lnTo>
                  <a:pt x="28803" y="56647"/>
                </a:lnTo>
                <a:lnTo>
                  <a:pt x="28803" y="60487"/>
                </a:lnTo>
                <a:lnTo>
                  <a:pt x="27843" y="62407"/>
                </a:lnTo>
                <a:lnTo>
                  <a:pt x="25923" y="64328"/>
                </a:lnTo>
                <a:lnTo>
                  <a:pt x="24963" y="65272"/>
                </a:lnTo>
                <a:lnTo>
                  <a:pt x="23042" y="66248"/>
                </a:lnTo>
                <a:lnTo>
                  <a:pt x="18242" y="66248"/>
                </a:lnTo>
                <a:lnTo>
                  <a:pt x="14401" y="64328"/>
                </a:lnTo>
                <a:lnTo>
                  <a:pt x="11521" y="61447"/>
                </a:lnTo>
                <a:lnTo>
                  <a:pt x="7680" y="57607"/>
                </a:lnTo>
                <a:lnTo>
                  <a:pt x="4800" y="52806"/>
                </a:lnTo>
                <a:lnTo>
                  <a:pt x="2880" y="47045"/>
                </a:lnTo>
                <a:lnTo>
                  <a:pt x="960" y="47045"/>
                </a:lnTo>
                <a:lnTo>
                  <a:pt x="1920" y="71048"/>
                </a:lnTo>
                <a:lnTo>
                  <a:pt x="3840" y="71048"/>
                </a:lnTo>
                <a:lnTo>
                  <a:pt x="4800" y="69113"/>
                </a:lnTo>
                <a:lnTo>
                  <a:pt x="6720" y="67208"/>
                </a:lnTo>
                <a:lnTo>
                  <a:pt x="8641" y="67208"/>
                </a:lnTo>
                <a:lnTo>
                  <a:pt x="9601" y="68168"/>
                </a:lnTo>
                <a:lnTo>
                  <a:pt x="10561" y="68168"/>
                </a:lnTo>
                <a:lnTo>
                  <a:pt x="15361" y="70088"/>
                </a:lnTo>
                <a:lnTo>
                  <a:pt x="19202" y="71048"/>
                </a:lnTo>
                <a:lnTo>
                  <a:pt x="25923" y="71048"/>
                </a:lnTo>
                <a:lnTo>
                  <a:pt x="29763" y="70088"/>
                </a:lnTo>
                <a:lnTo>
                  <a:pt x="32644" y="68168"/>
                </a:lnTo>
                <a:lnTo>
                  <a:pt x="36484" y="66248"/>
                </a:lnTo>
                <a:lnTo>
                  <a:pt x="38404" y="63367"/>
                </a:lnTo>
                <a:lnTo>
                  <a:pt x="40325" y="60487"/>
                </a:lnTo>
                <a:lnTo>
                  <a:pt x="42245" y="56647"/>
                </a:lnTo>
                <a:lnTo>
                  <a:pt x="43205" y="52806"/>
                </a:lnTo>
                <a:lnTo>
                  <a:pt x="43205" y="45125"/>
                </a:lnTo>
                <a:lnTo>
                  <a:pt x="41285" y="41285"/>
                </a:lnTo>
                <a:lnTo>
                  <a:pt x="39364" y="38404"/>
                </a:lnTo>
                <a:lnTo>
                  <a:pt x="37444" y="34564"/>
                </a:lnTo>
                <a:lnTo>
                  <a:pt x="33604" y="30723"/>
                </a:lnTo>
                <a:lnTo>
                  <a:pt x="26883" y="25923"/>
                </a:lnTo>
                <a:lnTo>
                  <a:pt x="20162" y="21122"/>
                </a:lnTo>
                <a:lnTo>
                  <a:pt x="16322" y="17282"/>
                </a:lnTo>
                <a:lnTo>
                  <a:pt x="14401" y="15361"/>
                </a:lnTo>
                <a:lnTo>
                  <a:pt x="14401" y="14401"/>
                </a:lnTo>
                <a:lnTo>
                  <a:pt x="13441" y="13441"/>
                </a:lnTo>
                <a:lnTo>
                  <a:pt x="13441" y="9601"/>
                </a:lnTo>
                <a:lnTo>
                  <a:pt x="14401" y="8641"/>
                </a:lnTo>
                <a:lnTo>
                  <a:pt x="15361" y="6720"/>
                </a:lnTo>
                <a:lnTo>
                  <a:pt x="17282" y="5760"/>
                </a:lnTo>
                <a:lnTo>
                  <a:pt x="18242" y="4800"/>
                </a:lnTo>
                <a:lnTo>
                  <a:pt x="23042" y="4800"/>
                </a:lnTo>
                <a:lnTo>
                  <a:pt x="25923" y="6720"/>
                </a:lnTo>
                <a:lnTo>
                  <a:pt x="28803" y="8641"/>
                </a:lnTo>
                <a:lnTo>
                  <a:pt x="31683" y="11521"/>
                </a:lnTo>
                <a:lnTo>
                  <a:pt x="34564" y="16322"/>
                </a:lnTo>
                <a:lnTo>
                  <a:pt x="37444" y="23042"/>
                </a:lnTo>
                <a:lnTo>
                  <a:pt x="39364" y="23042"/>
                </a:lnTo>
                <a:lnTo>
                  <a:pt x="38404" y="0"/>
                </a:lnTo>
                <a:lnTo>
                  <a:pt x="36484" y="0"/>
                </a:lnTo>
                <a:lnTo>
                  <a:pt x="35524" y="1920"/>
                </a:lnTo>
                <a:lnTo>
                  <a:pt x="34564" y="2880"/>
                </a:lnTo>
                <a:lnTo>
                  <a:pt x="33604" y="2880"/>
                </a:lnTo>
                <a:lnTo>
                  <a:pt x="32644" y="3840"/>
                </a:lnTo>
                <a:lnTo>
                  <a:pt x="30723" y="3840"/>
                </a:lnTo>
                <a:lnTo>
                  <a:pt x="29763" y="2880"/>
                </a:lnTo>
                <a:lnTo>
                  <a:pt x="28803" y="2880"/>
                </a:lnTo>
                <a:lnTo>
                  <a:pt x="25923" y="960"/>
                </a:lnTo>
                <a:lnTo>
                  <a:pt x="23042" y="0"/>
                </a:lnTo>
                <a:lnTo>
                  <a:pt x="13441" y="0"/>
                </a:lnTo>
                <a:lnTo>
                  <a:pt x="8641" y="1920"/>
                </a:lnTo>
                <a:lnTo>
                  <a:pt x="4800" y="5760"/>
                </a:lnTo>
                <a:lnTo>
                  <a:pt x="1920" y="10561"/>
                </a:lnTo>
                <a:lnTo>
                  <a:pt x="0" y="15361"/>
                </a:lnTo>
                <a:lnTo>
                  <a:pt x="0" y="24963"/>
                </a:lnTo>
                <a:lnTo>
                  <a:pt x="1920" y="29763"/>
                </a:lnTo>
                <a:lnTo>
                  <a:pt x="4800" y="33604"/>
                </a:lnTo>
                <a:lnTo>
                  <a:pt x="6720" y="36484"/>
                </a:lnTo>
                <a:lnTo>
                  <a:pt x="10561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3" name="object 353"/>
          <p:cNvSpPr/>
          <p:nvPr/>
        </p:nvSpPr>
        <p:spPr>
          <a:xfrm>
            <a:off x="2631521" y="1420535"/>
            <a:ext cx="41269" cy="93116"/>
          </a:xfrm>
          <a:custGeom>
            <a:avLst/>
            <a:gdLst/>
            <a:ahLst/>
            <a:cxnLst/>
            <a:rect l="l" t="t" r="r" b="b"/>
            <a:pathLst>
              <a:path w="41269" h="93116">
                <a:moveTo>
                  <a:pt x="26883" y="77754"/>
                </a:moveTo>
                <a:lnTo>
                  <a:pt x="26883" y="31668"/>
                </a:lnTo>
                <a:lnTo>
                  <a:pt x="41269" y="31668"/>
                </a:lnTo>
                <a:lnTo>
                  <a:pt x="41269" y="24947"/>
                </a:lnTo>
                <a:lnTo>
                  <a:pt x="26883" y="24947"/>
                </a:lnTo>
                <a:lnTo>
                  <a:pt x="26883" y="0"/>
                </a:lnTo>
                <a:lnTo>
                  <a:pt x="24947" y="0"/>
                </a:lnTo>
                <a:lnTo>
                  <a:pt x="22082" y="5745"/>
                </a:lnTo>
                <a:lnTo>
                  <a:pt x="18242" y="11506"/>
                </a:lnTo>
                <a:lnTo>
                  <a:pt x="14401" y="16306"/>
                </a:lnTo>
                <a:lnTo>
                  <a:pt x="10561" y="21107"/>
                </a:lnTo>
                <a:lnTo>
                  <a:pt x="5760" y="24947"/>
                </a:lnTo>
                <a:lnTo>
                  <a:pt x="0" y="29748"/>
                </a:lnTo>
                <a:lnTo>
                  <a:pt x="0" y="31668"/>
                </a:lnTo>
                <a:lnTo>
                  <a:pt x="8641" y="31668"/>
                </a:lnTo>
                <a:lnTo>
                  <a:pt x="8641" y="81594"/>
                </a:lnTo>
                <a:lnTo>
                  <a:pt x="9601" y="84475"/>
                </a:lnTo>
                <a:lnTo>
                  <a:pt x="11521" y="87355"/>
                </a:lnTo>
                <a:lnTo>
                  <a:pt x="14401" y="90236"/>
                </a:lnTo>
                <a:lnTo>
                  <a:pt x="17266" y="92141"/>
                </a:lnTo>
                <a:lnTo>
                  <a:pt x="20162" y="93116"/>
                </a:lnTo>
                <a:lnTo>
                  <a:pt x="32628" y="93116"/>
                </a:lnTo>
                <a:lnTo>
                  <a:pt x="38389" y="88300"/>
                </a:lnTo>
                <a:lnTo>
                  <a:pt x="41269" y="79674"/>
                </a:lnTo>
                <a:lnTo>
                  <a:pt x="39349" y="77754"/>
                </a:lnTo>
                <a:lnTo>
                  <a:pt x="37444" y="82555"/>
                </a:lnTo>
                <a:lnTo>
                  <a:pt x="34549" y="85435"/>
                </a:lnTo>
                <a:lnTo>
                  <a:pt x="30723" y="85435"/>
                </a:lnTo>
                <a:lnTo>
                  <a:pt x="29763" y="84475"/>
                </a:lnTo>
                <a:lnTo>
                  <a:pt x="28788" y="84475"/>
                </a:lnTo>
                <a:lnTo>
                  <a:pt x="27828" y="83515"/>
                </a:lnTo>
                <a:lnTo>
                  <a:pt x="27828" y="82555"/>
                </a:lnTo>
                <a:lnTo>
                  <a:pt x="26883" y="81594"/>
                </a:lnTo>
                <a:lnTo>
                  <a:pt x="26883" y="777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4" name="object 354"/>
          <p:cNvSpPr/>
          <p:nvPr/>
        </p:nvSpPr>
        <p:spPr>
          <a:xfrm>
            <a:off x="2679512" y="1443563"/>
            <a:ext cx="43205" cy="71048"/>
          </a:xfrm>
          <a:custGeom>
            <a:avLst/>
            <a:gdLst/>
            <a:ahLst/>
            <a:cxnLst/>
            <a:rect l="l" t="t" r="r" b="b"/>
            <a:pathLst>
              <a:path w="43205" h="71048">
                <a:moveTo>
                  <a:pt x="3840" y="47045"/>
                </a:moveTo>
                <a:lnTo>
                  <a:pt x="960" y="47045"/>
                </a:lnTo>
                <a:lnTo>
                  <a:pt x="1920" y="71048"/>
                </a:lnTo>
                <a:lnTo>
                  <a:pt x="4800" y="71048"/>
                </a:lnTo>
                <a:lnTo>
                  <a:pt x="5760" y="69113"/>
                </a:lnTo>
                <a:lnTo>
                  <a:pt x="6720" y="67208"/>
                </a:lnTo>
                <a:lnTo>
                  <a:pt x="8641" y="67208"/>
                </a:lnTo>
                <a:lnTo>
                  <a:pt x="9601" y="68168"/>
                </a:lnTo>
                <a:lnTo>
                  <a:pt x="10561" y="68168"/>
                </a:lnTo>
                <a:lnTo>
                  <a:pt x="15361" y="70088"/>
                </a:lnTo>
                <a:lnTo>
                  <a:pt x="20162" y="71048"/>
                </a:lnTo>
                <a:lnTo>
                  <a:pt x="26883" y="71048"/>
                </a:lnTo>
                <a:lnTo>
                  <a:pt x="29763" y="70088"/>
                </a:lnTo>
                <a:lnTo>
                  <a:pt x="33604" y="68168"/>
                </a:lnTo>
                <a:lnTo>
                  <a:pt x="36484" y="66248"/>
                </a:lnTo>
                <a:lnTo>
                  <a:pt x="38404" y="63367"/>
                </a:lnTo>
                <a:lnTo>
                  <a:pt x="40325" y="60487"/>
                </a:lnTo>
                <a:lnTo>
                  <a:pt x="42245" y="56647"/>
                </a:lnTo>
                <a:lnTo>
                  <a:pt x="43205" y="52806"/>
                </a:lnTo>
                <a:lnTo>
                  <a:pt x="43205" y="45125"/>
                </a:lnTo>
                <a:lnTo>
                  <a:pt x="42245" y="41285"/>
                </a:lnTo>
                <a:lnTo>
                  <a:pt x="40325" y="38404"/>
                </a:lnTo>
                <a:lnTo>
                  <a:pt x="37444" y="34564"/>
                </a:lnTo>
                <a:lnTo>
                  <a:pt x="33604" y="30723"/>
                </a:lnTo>
                <a:lnTo>
                  <a:pt x="26883" y="25923"/>
                </a:lnTo>
                <a:lnTo>
                  <a:pt x="20162" y="21122"/>
                </a:lnTo>
                <a:lnTo>
                  <a:pt x="16322" y="17282"/>
                </a:lnTo>
                <a:lnTo>
                  <a:pt x="15361" y="15361"/>
                </a:lnTo>
                <a:lnTo>
                  <a:pt x="14401" y="14401"/>
                </a:lnTo>
                <a:lnTo>
                  <a:pt x="13441" y="13441"/>
                </a:lnTo>
                <a:lnTo>
                  <a:pt x="13441" y="9601"/>
                </a:lnTo>
                <a:lnTo>
                  <a:pt x="14401" y="8641"/>
                </a:lnTo>
                <a:lnTo>
                  <a:pt x="15361" y="6720"/>
                </a:lnTo>
                <a:lnTo>
                  <a:pt x="17282" y="5760"/>
                </a:lnTo>
                <a:lnTo>
                  <a:pt x="18242" y="4800"/>
                </a:lnTo>
                <a:lnTo>
                  <a:pt x="23042" y="4800"/>
                </a:lnTo>
                <a:lnTo>
                  <a:pt x="25923" y="6720"/>
                </a:lnTo>
                <a:lnTo>
                  <a:pt x="28803" y="8641"/>
                </a:lnTo>
                <a:lnTo>
                  <a:pt x="31683" y="11521"/>
                </a:lnTo>
                <a:lnTo>
                  <a:pt x="34564" y="16322"/>
                </a:lnTo>
                <a:lnTo>
                  <a:pt x="37444" y="23042"/>
                </a:lnTo>
                <a:lnTo>
                  <a:pt x="39364" y="23042"/>
                </a:lnTo>
                <a:lnTo>
                  <a:pt x="38404" y="0"/>
                </a:lnTo>
                <a:lnTo>
                  <a:pt x="36484" y="0"/>
                </a:lnTo>
                <a:lnTo>
                  <a:pt x="35524" y="1920"/>
                </a:lnTo>
                <a:lnTo>
                  <a:pt x="34564" y="2880"/>
                </a:lnTo>
                <a:lnTo>
                  <a:pt x="33604" y="2880"/>
                </a:lnTo>
                <a:lnTo>
                  <a:pt x="32644" y="3840"/>
                </a:lnTo>
                <a:lnTo>
                  <a:pt x="31683" y="3840"/>
                </a:lnTo>
                <a:lnTo>
                  <a:pt x="30723" y="2880"/>
                </a:lnTo>
                <a:lnTo>
                  <a:pt x="29763" y="2880"/>
                </a:lnTo>
                <a:lnTo>
                  <a:pt x="25923" y="960"/>
                </a:lnTo>
                <a:lnTo>
                  <a:pt x="23042" y="0"/>
                </a:lnTo>
                <a:lnTo>
                  <a:pt x="13441" y="0"/>
                </a:lnTo>
                <a:lnTo>
                  <a:pt x="8641" y="1920"/>
                </a:lnTo>
                <a:lnTo>
                  <a:pt x="4800" y="5760"/>
                </a:lnTo>
                <a:lnTo>
                  <a:pt x="1920" y="10561"/>
                </a:lnTo>
                <a:lnTo>
                  <a:pt x="0" y="15361"/>
                </a:lnTo>
                <a:lnTo>
                  <a:pt x="0" y="24963"/>
                </a:lnTo>
                <a:lnTo>
                  <a:pt x="1920" y="29763"/>
                </a:lnTo>
                <a:lnTo>
                  <a:pt x="4800" y="33604"/>
                </a:lnTo>
                <a:lnTo>
                  <a:pt x="6720" y="36484"/>
                </a:lnTo>
                <a:lnTo>
                  <a:pt x="11521" y="40325"/>
                </a:lnTo>
                <a:lnTo>
                  <a:pt x="18242" y="45125"/>
                </a:lnTo>
                <a:lnTo>
                  <a:pt x="22082" y="48966"/>
                </a:lnTo>
                <a:lnTo>
                  <a:pt x="24963" y="50886"/>
                </a:lnTo>
                <a:lnTo>
                  <a:pt x="26883" y="52806"/>
                </a:lnTo>
                <a:lnTo>
                  <a:pt x="27843" y="54726"/>
                </a:lnTo>
                <a:lnTo>
                  <a:pt x="28803" y="56647"/>
                </a:lnTo>
                <a:lnTo>
                  <a:pt x="28803" y="60487"/>
                </a:lnTo>
                <a:lnTo>
                  <a:pt x="27843" y="62407"/>
                </a:lnTo>
                <a:lnTo>
                  <a:pt x="26883" y="64328"/>
                </a:lnTo>
                <a:lnTo>
                  <a:pt x="24963" y="65272"/>
                </a:lnTo>
                <a:lnTo>
                  <a:pt x="24003" y="66248"/>
                </a:lnTo>
                <a:lnTo>
                  <a:pt x="18242" y="66248"/>
                </a:lnTo>
                <a:lnTo>
                  <a:pt x="15361" y="64328"/>
                </a:lnTo>
                <a:lnTo>
                  <a:pt x="11521" y="61447"/>
                </a:lnTo>
                <a:lnTo>
                  <a:pt x="7680" y="57607"/>
                </a:lnTo>
                <a:lnTo>
                  <a:pt x="5760" y="52806"/>
                </a:lnTo>
                <a:lnTo>
                  <a:pt x="3840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5" name="object 355"/>
          <p:cNvSpPr/>
          <p:nvPr/>
        </p:nvSpPr>
        <p:spPr>
          <a:xfrm>
            <a:off x="2766882" y="1412854"/>
            <a:ext cx="38389" cy="129585"/>
          </a:xfrm>
          <a:custGeom>
            <a:avLst/>
            <a:gdLst/>
            <a:ahLst/>
            <a:cxnLst/>
            <a:rect l="l" t="t" r="r" b="b"/>
            <a:pathLst>
              <a:path w="38389" h="129585">
                <a:moveTo>
                  <a:pt x="11506" y="23027"/>
                </a:moveTo>
                <a:lnTo>
                  <a:pt x="9090" y="27221"/>
                </a:lnTo>
                <a:lnTo>
                  <a:pt x="4036" y="38823"/>
                </a:lnTo>
                <a:lnTo>
                  <a:pt x="1008" y="51137"/>
                </a:lnTo>
                <a:lnTo>
                  <a:pt x="0" y="64312"/>
                </a:lnTo>
                <a:lnTo>
                  <a:pt x="141" y="69391"/>
                </a:lnTo>
                <a:lnTo>
                  <a:pt x="1906" y="82478"/>
                </a:lnTo>
                <a:lnTo>
                  <a:pt x="5692" y="94646"/>
                </a:lnTo>
                <a:lnTo>
                  <a:pt x="11506" y="105597"/>
                </a:lnTo>
                <a:lnTo>
                  <a:pt x="18157" y="115406"/>
                </a:lnTo>
                <a:lnTo>
                  <a:pt x="27663" y="124051"/>
                </a:lnTo>
                <a:lnTo>
                  <a:pt x="38389" y="129585"/>
                </a:lnTo>
                <a:lnTo>
                  <a:pt x="38389" y="125745"/>
                </a:lnTo>
                <a:lnTo>
                  <a:pt x="34549" y="123825"/>
                </a:lnTo>
                <a:lnTo>
                  <a:pt x="30708" y="120944"/>
                </a:lnTo>
                <a:lnTo>
                  <a:pt x="28788" y="117104"/>
                </a:lnTo>
                <a:lnTo>
                  <a:pt x="24947" y="112318"/>
                </a:lnTo>
                <a:lnTo>
                  <a:pt x="23027" y="105597"/>
                </a:lnTo>
                <a:lnTo>
                  <a:pt x="21107" y="97917"/>
                </a:lnTo>
                <a:lnTo>
                  <a:pt x="19957" y="92173"/>
                </a:lnTo>
                <a:lnTo>
                  <a:pt x="18659" y="79923"/>
                </a:lnTo>
                <a:lnTo>
                  <a:pt x="18227" y="65272"/>
                </a:lnTo>
                <a:lnTo>
                  <a:pt x="18464" y="52789"/>
                </a:lnTo>
                <a:lnTo>
                  <a:pt x="19420" y="39701"/>
                </a:lnTo>
                <a:lnTo>
                  <a:pt x="21107" y="29748"/>
                </a:lnTo>
                <a:lnTo>
                  <a:pt x="23027" y="23027"/>
                </a:lnTo>
                <a:lnTo>
                  <a:pt x="24947" y="17282"/>
                </a:lnTo>
                <a:lnTo>
                  <a:pt x="27828" y="12466"/>
                </a:lnTo>
                <a:lnTo>
                  <a:pt x="30708" y="9585"/>
                </a:lnTo>
                <a:lnTo>
                  <a:pt x="33588" y="6720"/>
                </a:lnTo>
                <a:lnTo>
                  <a:pt x="38389" y="2880"/>
                </a:lnTo>
                <a:lnTo>
                  <a:pt x="38389" y="0"/>
                </a:lnTo>
                <a:lnTo>
                  <a:pt x="29713" y="4170"/>
                </a:lnTo>
                <a:lnTo>
                  <a:pt x="19763" y="12114"/>
                </a:lnTo>
                <a:lnTo>
                  <a:pt x="11506" y="230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6" name="object 356"/>
          <p:cNvSpPr/>
          <p:nvPr/>
        </p:nvSpPr>
        <p:spPr>
          <a:xfrm>
            <a:off x="2815833" y="1412854"/>
            <a:ext cx="47990" cy="99822"/>
          </a:xfrm>
          <a:custGeom>
            <a:avLst/>
            <a:gdLst/>
            <a:ahLst/>
            <a:cxnLst/>
            <a:rect l="l" t="t" r="r" b="b"/>
            <a:pathLst>
              <a:path w="47990" h="99822">
                <a:moveTo>
                  <a:pt x="37444" y="95036"/>
                </a:moveTo>
                <a:lnTo>
                  <a:pt x="36469" y="93116"/>
                </a:lnTo>
                <a:lnTo>
                  <a:pt x="35509" y="92156"/>
                </a:lnTo>
                <a:lnTo>
                  <a:pt x="35509" y="0"/>
                </a:lnTo>
                <a:lnTo>
                  <a:pt x="32628" y="0"/>
                </a:lnTo>
                <a:lnTo>
                  <a:pt x="0" y="16306"/>
                </a:lnTo>
                <a:lnTo>
                  <a:pt x="960" y="19187"/>
                </a:lnTo>
                <a:lnTo>
                  <a:pt x="3840" y="17282"/>
                </a:lnTo>
                <a:lnTo>
                  <a:pt x="6720" y="16306"/>
                </a:lnTo>
                <a:lnTo>
                  <a:pt x="10561" y="16306"/>
                </a:lnTo>
                <a:lnTo>
                  <a:pt x="11521" y="17282"/>
                </a:lnTo>
                <a:lnTo>
                  <a:pt x="13441" y="18242"/>
                </a:lnTo>
                <a:lnTo>
                  <a:pt x="14401" y="19187"/>
                </a:lnTo>
                <a:lnTo>
                  <a:pt x="14401" y="20147"/>
                </a:lnTo>
                <a:lnTo>
                  <a:pt x="15361" y="21122"/>
                </a:lnTo>
                <a:lnTo>
                  <a:pt x="15361" y="22067"/>
                </a:lnTo>
                <a:lnTo>
                  <a:pt x="16322" y="24963"/>
                </a:lnTo>
                <a:lnTo>
                  <a:pt x="16322" y="86395"/>
                </a:lnTo>
                <a:lnTo>
                  <a:pt x="15361" y="90236"/>
                </a:lnTo>
                <a:lnTo>
                  <a:pt x="15361" y="92156"/>
                </a:lnTo>
                <a:lnTo>
                  <a:pt x="14401" y="94076"/>
                </a:lnTo>
                <a:lnTo>
                  <a:pt x="13441" y="95036"/>
                </a:lnTo>
                <a:lnTo>
                  <a:pt x="11521" y="95981"/>
                </a:lnTo>
                <a:lnTo>
                  <a:pt x="9601" y="96956"/>
                </a:lnTo>
                <a:lnTo>
                  <a:pt x="7680" y="97917"/>
                </a:lnTo>
                <a:lnTo>
                  <a:pt x="960" y="97917"/>
                </a:lnTo>
                <a:lnTo>
                  <a:pt x="960" y="99822"/>
                </a:lnTo>
                <a:lnTo>
                  <a:pt x="47990" y="99822"/>
                </a:lnTo>
                <a:lnTo>
                  <a:pt x="47990" y="97917"/>
                </a:lnTo>
                <a:lnTo>
                  <a:pt x="43190" y="97917"/>
                </a:lnTo>
                <a:lnTo>
                  <a:pt x="40309" y="96956"/>
                </a:lnTo>
                <a:lnTo>
                  <a:pt x="39349" y="95981"/>
                </a:lnTo>
                <a:lnTo>
                  <a:pt x="37444" y="950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7" name="object 357"/>
          <p:cNvSpPr/>
          <p:nvPr/>
        </p:nvSpPr>
        <p:spPr>
          <a:xfrm>
            <a:off x="2891668" y="1465646"/>
            <a:ext cx="6720" cy="17282"/>
          </a:xfrm>
          <a:custGeom>
            <a:avLst/>
            <a:gdLst/>
            <a:ahLst/>
            <a:cxnLst/>
            <a:rect l="l" t="t" r="r" b="b"/>
            <a:pathLst>
              <a:path w="6720" h="17282">
                <a:moveTo>
                  <a:pt x="5760" y="0"/>
                </a:moveTo>
                <a:lnTo>
                  <a:pt x="0" y="2880"/>
                </a:lnTo>
                <a:lnTo>
                  <a:pt x="4800" y="17282"/>
                </a:lnTo>
                <a:lnTo>
                  <a:pt x="5760" y="14401"/>
                </a:lnTo>
                <a:lnTo>
                  <a:pt x="6720" y="11521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8" name="object 358"/>
          <p:cNvSpPr/>
          <p:nvPr/>
        </p:nvSpPr>
        <p:spPr>
          <a:xfrm>
            <a:off x="2879186" y="1415735"/>
            <a:ext cx="58567" cy="98877"/>
          </a:xfrm>
          <a:custGeom>
            <a:avLst/>
            <a:gdLst/>
            <a:ahLst/>
            <a:cxnLst/>
            <a:rect l="l" t="t" r="r" b="b"/>
            <a:pathLst>
              <a:path w="58567" h="98877">
                <a:moveTo>
                  <a:pt x="19202" y="10546"/>
                </a:moveTo>
                <a:lnTo>
                  <a:pt x="14401" y="0"/>
                </a:lnTo>
                <a:lnTo>
                  <a:pt x="9601" y="4800"/>
                </a:lnTo>
                <a:lnTo>
                  <a:pt x="4800" y="9585"/>
                </a:lnTo>
                <a:lnTo>
                  <a:pt x="1920" y="15361"/>
                </a:lnTo>
                <a:lnTo>
                  <a:pt x="1920" y="26868"/>
                </a:lnTo>
                <a:lnTo>
                  <a:pt x="2880" y="31668"/>
                </a:lnTo>
                <a:lnTo>
                  <a:pt x="4800" y="35509"/>
                </a:lnTo>
                <a:lnTo>
                  <a:pt x="6720" y="39349"/>
                </a:lnTo>
                <a:lnTo>
                  <a:pt x="11521" y="44150"/>
                </a:lnTo>
                <a:lnTo>
                  <a:pt x="18242" y="49910"/>
                </a:lnTo>
                <a:lnTo>
                  <a:pt x="19202" y="61432"/>
                </a:lnTo>
                <a:lnTo>
                  <a:pt x="20162" y="58552"/>
                </a:lnTo>
                <a:lnTo>
                  <a:pt x="21122" y="56631"/>
                </a:lnTo>
                <a:lnTo>
                  <a:pt x="21122" y="55671"/>
                </a:lnTo>
                <a:lnTo>
                  <a:pt x="22082" y="54711"/>
                </a:lnTo>
                <a:lnTo>
                  <a:pt x="24003" y="53751"/>
                </a:lnTo>
                <a:lnTo>
                  <a:pt x="30368" y="59080"/>
                </a:lnTo>
                <a:lnTo>
                  <a:pt x="38556" y="69583"/>
                </a:lnTo>
                <a:lnTo>
                  <a:pt x="41285" y="80634"/>
                </a:lnTo>
                <a:lnTo>
                  <a:pt x="41285" y="84475"/>
                </a:lnTo>
                <a:lnTo>
                  <a:pt x="39364" y="88315"/>
                </a:lnTo>
                <a:lnTo>
                  <a:pt x="37444" y="91196"/>
                </a:lnTo>
                <a:lnTo>
                  <a:pt x="35524" y="93101"/>
                </a:lnTo>
                <a:lnTo>
                  <a:pt x="32644" y="95036"/>
                </a:lnTo>
                <a:lnTo>
                  <a:pt x="26883" y="95036"/>
                </a:lnTo>
                <a:lnTo>
                  <a:pt x="24963" y="94076"/>
                </a:lnTo>
                <a:lnTo>
                  <a:pt x="23042" y="92156"/>
                </a:lnTo>
                <a:lnTo>
                  <a:pt x="21122" y="91196"/>
                </a:lnTo>
                <a:lnTo>
                  <a:pt x="20162" y="89275"/>
                </a:lnTo>
                <a:lnTo>
                  <a:pt x="19202" y="86395"/>
                </a:lnTo>
                <a:lnTo>
                  <a:pt x="17282" y="82555"/>
                </a:lnTo>
                <a:lnTo>
                  <a:pt x="17282" y="67193"/>
                </a:lnTo>
                <a:lnTo>
                  <a:pt x="12481" y="52791"/>
                </a:lnTo>
                <a:lnTo>
                  <a:pt x="7680" y="56631"/>
                </a:lnTo>
                <a:lnTo>
                  <a:pt x="4800" y="60472"/>
                </a:lnTo>
                <a:lnTo>
                  <a:pt x="1920" y="64312"/>
                </a:lnTo>
                <a:lnTo>
                  <a:pt x="0" y="69113"/>
                </a:lnTo>
                <a:lnTo>
                  <a:pt x="0" y="81594"/>
                </a:lnTo>
                <a:lnTo>
                  <a:pt x="2880" y="87355"/>
                </a:lnTo>
                <a:lnTo>
                  <a:pt x="7680" y="92156"/>
                </a:lnTo>
                <a:lnTo>
                  <a:pt x="12481" y="96941"/>
                </a:lnTo>
                <a:lnTo>
                  <a:pt x="19202" y="98877"/>
                </a:lnTo>
                <a:lnTo>
                  <a:pt x="37444" y="98877"/>
                </a:lnTo>
                <a:lnTo>
                  <a:pt x="45125" y="96941"/>
                </a:lnTo>
                <a:lnTo>
                  <a:pt x="50886" y="91196"/>
                </a:lnTo>
                <a:lnTo>
                  <a:pt x="55686" y="85435"/>
                </a:lnTo>
                <a:lnTo>
                  <a:pt x="58567" y="78714"/>
                </a:lnTo>
                <a:lnTo>
                  <a:pt x="58567" y="65272"/>
                </a:lnTo>
                <a:lnTo>
                  <a:pt x="57607" y="60472"/>
                </a:lnTo>
                <a:lnTo>
                  <a:pt x="54726" y="55671"/>
                </a:lnTo>
                <a:lnTo>
                  <a:pt x="52806" y="51831"/>
                </a:lnTo>
                <a:lnTo>
                  <a:pt x="48006" y="47030"/>
                </a:lnTo>
                <a:lnTo>
                  <a:pt x="42245" y="42230"/>
                </a:lnTo>
                <a:lnTo>
                  <a:pt x="41285" y="14401"/>
                </a:lnTo>
                <a:lnTo>
                  <a:pt x="41285" y="26868"/>
                </a:lnTo>
                <a:lnTo>
                  <a:pt x="40325" y="29748"/>
                </a:lnTo>
                <a:lnTo>
                  <a:pt x="39364" y="32628"/>
                </a:lnTo>
                <a:lnTo>
                  <a:pt x="38404" y="35509"/>
                </a:lnTo>
                <a:lnTo>
                  <a:pt x="36484" y="38389"/>
                </a:lnTo>
                <a:lnTo>
                  <a:pt x="29763" y="33588"/>
                </a:lnTo>
                <a:lnTo>
                  <a:pt x="24963" y="28788"/>
                </a:lnTo>
                <a:lnTo>
                  <a:pt x="23042" y="24947"/>
                </a:lnTo>
                <a:lnTo>
                  <a:pt x="21122" y="21107"/>
                </a:lnTo>
                <a:lnTo>
                  <a:pt x="19202" y="17266"/>
                </a:lnTo>
                <a:lnTo>
                  <a:pt x="19202" y="105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9" name="object 359"/>
          <p:cNvSpPr/>
          <p:nvPr/>
        </p:nvSpPr>
        <p:spPr>
          <a:xfrm>
            <a:off x="2893588" y="1412854"/>
            <a:ext cx="43205" cy="45110"/>
          </a:xfrm>
          <a:custGeom>
            <a:avLst/>
            <a:gdLst/>
            <a:ahLst/>
            <a:cxnLst/>
            <a:rect l="l" t="t" r="r" b="b"/>
            <a:pathLst>
              <a:path w="43205" h="45110">
                <a:moveTo>
                  <a:pt x="6720" y="10561"/>
                </a:moveTo>
                <a:lnTo>
                  <a:pt x="8641" y="8625"/>
                </a:lnTo>
                <a:lnTo>
                  <a:pt x="10561" y="5745"/>
                </a:lnTo>
                <a:lnTo>
                  <a:pt x="13441" y="4785"/>
                </a:lnTo>
                <a:lnTo>
                  <a:pt x="19202" y="4785"/>
                </a:lnTo>
                <a:lnTo>
                  <a:pt x="22082" y="5745"/>
                </a:lnTo>
                <a:lnTo>
                  <a:pt x="24002" y="8625"/>
                </a:lnTo>
                <a:lnTo>
                  <a:pt x="25923" y="12466"/>
                </a:lnTo>
                <a:lnTo>
                  <a:pt x="26883" y="17282"/>
                </a:lnTo>
                <a:lnTo>
                  <a:pt x="27843" y="45110"/>
                </a:lnTo>
                <a:lnTo>
                  <a:pt x="32644" y="42230"/>
                </a:lnTo>
                <a:lnTo>
                  <a:pt x="36484" y="38389"/>
                </a:lnTo>
                <a:lnTo>
                  <a:pt x="39364" y="35509"/>
                </a:lnTo>
                <a:lnTo>
                  <a:pt x="41285" y="31668"/>
                </a:lnTo>
                <a:lnTo>
                  <a:pt x="43205" y="27828"/>
                </a:lnTo>
                <a:lnTo>
                  <a:pt x="43205" y="16306"/>
                </a:lnTo>
                <a:lnTo>
                  <a:pt x="40325" y="11506"/>
                </a:lnTo>
                <a:lnTo>
                  <a:pt x="35524" y="6720"/>
                </a:lnTo>
                <a:lnTo>
                  <a:pt x="31683" y="2880"/>
                </a:lnTo>
                <a:lnTo>
                  <a:pt x="24963" y="0"/>
                </a:lnTo>
                <a:lnTo>
                  <a:pt x="7680" y="0"/>
                </a:lnTo>
                <a:lnTo>
                  <a:pt x="0" y="2880"/>
                </a:lnTo>
                <a:lnTo>
                  <a:pt x="4800" y="13426"/>
                </a:lnTo>
                <a:lnTo>
                  <a:pt x="672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0" name="object 360"/>
          <p:cNvSpPr/>
          <p:nvPr/>
        </p:nvSpPr>
        <p:spPr>
          <a:xfrm>
            <a:off x="2947355" y="1412854"/>
            <a:ext cx="59512" cy="101757"/>
          </a:xfrm>
          <a:custGeom>
            <a:avLst/>
            <a:gdLst/>
            <a:ahLst/>
            <a:cxnLst/>
            <a:rect l="l" t="t" r="r" b="b"/>
            <a:pathLst>
              <a:path w="59512" h="101757">
                <a:moveTo>
                  <a:pt x="39349" y="91196"/>
                </a:moveTo>
                <a:lnTo>
                  <a:pt x="37429" y="94076"/>
                </a:lnTo>
                <a:lnTo>
                  <a:pt x="36469" y="95981"/>
                </a:lnTo>
                <a:lnTo>
                  <a:pt x="34549" y="97917"/>
                </a:lnTo>
                <a:lnTo>
                  <a:pt x="30708" y="97917"/>
                </a:lnTo>
                <a:lnTo>
                  <a:pt x="28788" y="96956"/>
                </a:lnTo>
                <a:lnTo>
                  <a:pt x="30708" y="101757"/>
                </a:lnTo>
                <a:lnTo>
                  <a:pt x="35509" y="101757"/>
                </a:lnTo>
                <a:lnTo>
                  <a:pt x="40309" y="100797"/>
                </a:lnTo>
                <a:lnTo>
                  <a:pt x="45110" y="97917"/>
                </a:lnTo>
                <a:lnTo>
                  <a:pt x="49911" y="95036"/>
                </a:lnTo>
                <a:lnTo>
                  <a:pt x="52791" y="90236"/>
                </a:lnTo>
                <a:lnTo>
                  <a:pt x="55671" y="85435"/>
                </a:lnTo>
                <a:lnTo>
                  <a:pt x="57591" y="79674"/>
                </a:lnTo>
                <a:lnTo>
                  <a:pt x="59512" y="73914"/>
                </a:lnTo>
                <a:lnTo>
                  <a:pt x="59512" y="58552"/>
                </a:lnTo>
                <a:lnTo>
                  <a:pt x="56631" y="50871"/>
                </a:lnTo>
                <a:lnTo>
                  <a:pt x="52791" y="46070"/>
                </a:lnTo>
                <a:lnTo>
                  <a:pt x="47990" y="40309"/>
                </a:lnTo>
                <a:lnTo>
                  <a:pt x="42230" y="37429"/>
                </a:lnTo>
                <a:lnTo>
                  <a:pt x="32628" y="37429"/>
                </a:lnTo>
                <a:lnTo>
                  <a:pt x="29748" y="38389"/>
                </a:lnTo>
                <a:lnTo>
                  <a:pt x="26868" y="39349"/>
                </a:lnTo>
                <a:lnTo>
                  <a:pt x="25907" y="39349"/>
                </a:lnTo>
                <a:lnTo>
                  <a:pt x="23987" y="40309"/>
                </a:lnTo>
                <a:lnTo>
                  <a:pt x="22082" y="42230"/>
                </a:lnTo>
                <a:lnTo>
                  <a:pt x="23987" y="34549"/>
                </a:lnTo>
                <a:lnTo>
                  <a:pt x="25907" y="27828"/>
                </a:lnTo>
                <a:lnTo>
                  <a:pt x="28788" y="23027"/>
                </a:lnTo>
                <a:lnTo>
                  <a:pt x="31668" y="18242"/>
                </a:lnTo>
                <a:lnTo>
                  <a:pt x="35509" y="14401"/>
                </a:lnTo>
                <a:lnTo>
                  <a:pt x="40309" y="10561"/>
                </a:lnTo>
                <a:lnTo>
                  <a:pt x="45110" y="6720"/>
                </a:lnTo>
                <a:lnTo>
                  <a:pt x="51831" y="3840"/>
                </a:lnTo>
                <a:lnTo>
                  <a:pt x="59512" y="1905"/>
                </a:lnTo>
                <a:lnTo>
                  <a:pt x="59512" y="0"/>
                </a:lnTo>
                <a:lnTo>
                  <a:pt x="52587" y="359"/>
                </a:lnTo>
                <a:lnTo>
                  <a:pt x="39956" y="3128"/>
                </a:lnTo>
                <a:lnTo>
                  <a:pt x="28788" y="8625"/>
                </a:lnTo>
                <a:lnTo>
                  <a:pt x="23693" y="12068"/>
                </a:lnTo>
                <a:lnTo>
                  <a:pt x="14537" y="20918"/>
                </a:lnTo>
                <a:lnTo>
                  <a:pt x="7680" y="31668"/>
                </a:lnTo>
                <a:lnTo>
                  <a:pt x="5057" y="37018"/>
                </a:lnTo>
                <a:lnTo>
                  <a:pt x="1323" y="49056"/>
                </a:lnTo>
                <a:lnTo>
                  <a:pt x="0" y="62392"/>
                </a:lnTo>
                <a:lnTo>
                  <a:pt x="0" y="69113"/>
                </a:lnTo>
                <a:lnTo>
                  <a:pt x="1905" y="76794"/>
                </a:lnTo>
                <a:lnTo>
                  <a:pt x="4800" y="82555"/>
                </a:lnTo>
                <a:lnTo>
                  <a:pt x="6705" y="89275"/>
                </a:lnTo>
                <a:lnTo>
                  <a:pt x="10546" y="94076"/>
                </a:lnTo>
                <a:lnTo>
                  <a:pt x="15361" y="96956"/>
                </a:lnTo>
                <a:lnTo>
                  <a:pt x="20147" y="59512"/>
                </a:lnTo>
                <a:lnTo>
                  <a:pt x="21107" y="54711"/>
                </a:lnTo>
                <a:lnTo>
                  <a:pt x="21107" y="47990"/>
                </a:lnTo>
                <a:lnTo>
                  <a:pt x="23987" y="46070"/>
                </a:lnTo>
                <a:lnTo>
                  <a:pt x="25907" y="45110"/>
                </a:lnTo>
                <a:lnTo>
                  <a:pt x="31668" y="45110"/>
                </a:lnTo>
                <a:lnTo>
                  <a:pt x="33588" y="47030"/>
                </a:lnTo>
                <a:lnTo>
                  <a:pt x="35509" y="49911"/>
                </a:lnTo>
                <a:lnTo>
                  <a:pt x="36351" y="51747"/>
                </a:lnTo>
                <a:lnTo>
                  <a:pt x="39233" y="62364"/>
                </a:lnTo>
                <a:lnTo>
                  <a:pt x="40309" y="77754"/>
                </a:lnTo>
                <a:lnTo>
                  <a:pt x="40309" y="85435"/>
                </a:lnTo>
                <a:lnTo>
                  <a:pt x="39349" y="91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1" name="object 361"/>
          <p:cNvSpPr/>
          <p:nvPr/>
        </p:nvSpPr>
        <p:spPr>
          <a:xfrm>
            <a:off x="2962716" y="1472366"/>
            <a:ext cx="15346" cy="42245"/>
          </a:xfrm>
          <a:custGeom>
            <a:avLst/>
            <a:gdLst/>
            <a:ahLst/>
            <a:cxnLst/>
            <a:rect l="l" t="t" r="r" b="b"/>
            <a:pathLst>
              <a:path w="15346" h="42245">
                <a:moveTo>
                  <a:pt x="8625" y="28803"/>
                </a:moveTo>
                <a:lnTo>
                  <a:pt x="6720" y="22082"/>
                </a:lnTo>
                <a:lnTo>
                  <a:pt x="5745" y="16322"/>
                </a:lnTo>
                <a:lnTo>
                  <a:pt x="4785" y="9601"/>
                </a:lnTo>
                <a:lnTo>
                  <a:pt x="4785" y="0"/>
                </a:lnTo>
                <a:lnTo>
                  <a:pt x="0" y="37444"/>
                </a:lnTo>
                <a:lnTo>
                  <a:pt x="4785" y="41285"/>
                </a:lnTo>
                <a:lnTo>
                  <a:pt x="9585" y="42245"/>
                </a:lnTo>
                <a:lnTo>
                  <a:pt x="15346" y="42245"/>
                </a:lnTo>
                <a:lnTo>
                  <a:pt x="13426" y="37444"/>
                </a:lnTo>
                <a:lnTo>
                  <a:pt x="11506" y="35524"/>
                </a:lnTo>
                <a:lnTo>
                  <a:pt x="9585" y="32644"/>
                </a:lnTo>
                <a:lnTo>
                  <a:pt x="8625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2" name="object 362"/>
          <p:cNvSpPr/>
          <p:nvPr/>
        </p:nvSpPr>
        <p:spPr>
          <a:xfrm>
            <a:off x="3034710" y="1412854"/>
            <a:ext cx="39349" cy="101757"/>
          </a:xfrm>
          <a:custGeom>
            <a:avLst/>
            <a:gdLst/>
            <a:ahLst/>
            <a:cxnLst/>
            <a:rect l="l" t="t" r="r" b="b"/>
            <a:pathLst>
              <a:path w="39349" h="101757">
                <a:moveTo>
                  <a:pt x="35509" y="78714"/>
                </a:moveTo>
                <a:lnTo>
                  <a:pt x="36062" y="76191"/>
                </a:lnTo>
                <a:lnTo>
                  <a:pt x="38350" y="63797"/>
                </a:lnTo>
                <a:lnTo>
                  <a:pt x="39349" y="50871"/>
                </a:lnTo>
                <a:lnTo>
                  <a:pt x="39211" y="45961"/>
                </a:lnTo>
                <a:lnTo>
                  <a:pt x="37607" y="33321"/>
                </a:lnTo>
                <a:lnTo>
                  <a:pt x="34549" y="21122"/>
                </a:lnTo>
                <a:lnTo>
                  <a:pt x="32644" y="15346"/>
                </a:lnTo>
                <a:lnTo>
                  <a:pt x="28803" y="9585"/>
                </a:lnTo>
                <a:lnTo>
                  <a:pt x="24947" y="5745"/>
                </a:lnTo>
                <a:lnTo>
                  <a:pt x="20147" y="1905"/>
                </a:lnTo>
                <a:lnTo>
                  <a:pt x="15361" y="0"/>
                </a:lnTo>
                <a:lnTo>
                  <a:pt x="4800" y="0"/>
                </a:lnTo>
                <a:lnTo>
                  <a:pt x="0" y="1905"/>
                </a:lnTo>
                <a:lnTo>
                  <a:pt x="1350" y="32915"/>
                </a:lnTo>
                <a:lnTo>
                  <a:pt x="1734" y="21722"/>
                </a:lnTo>
                <a:lnTo>
                  <a:pt x="1920" y="15346"/>
                </a:lnTo>
                <a:lnTo>
                  <a:pt x="2880" y="11506"/>
                </a:lnTo>
                <a:lnTo>
                  <a:pt x="3840" y="8625"/>
                </a:lnTo>
                <a:lnTo>
                  <a:pt x="5745" y="6720"/>
                </a:lnTo>
                <a:lnTo>
                  <a:pt x="6720" y="5745"/>
                </a:lnTo>
                <a:lnTo>
                  <a:pt x="7680" y="4785"/>
                </a:lnTo>
                <a:lnTo>
                  <a:pt x="12466" y="4785"/>
                </a:lnTo>
                <a:lnTo>
                  <a:pt x="14401" y="5745"/>
                </a:lnTo>
                <a:lnTo>
                  <a:pt x="15361" y="7680"/>
                </a:lnTo>
                <a:lnTo>
                  <a:pt x="17266" y="9585"/>
                </a:lnTo>
                <a:lnTo>
                  <a:pt x="18242" y="14401"/>
                </a:lnTo>
                <a:lnTo>
                  <a:pt x="18242" y="87355"/>
                </a:lnTo>
                <a:lnTo>
                  <a:pt x="17266" y="92156"/>
                </a:lnTo>
                <a:lnTo>
                  <a:pt x="15361" y="94076"/>
                </a:lnTo>
                <a:lnTo>
                  <a:pt x="14401" y="95981"/>
                </a:lnTo>
                <a:lnTo>
                  <a:pt x="12466" y="96956"/>
                </a:lnTo>
                <a:lnTo>
                  <a:pt x="8641" y="96956"/>
                </a:lnTo>
                <a:lnTo>
                  <a:pt x="6720" y="95981"/>
                </a:lnTo>
                <a:lnTo>
                  <a:pt x="5745" y="95036"/>
                </a:lnTo>
                <a:lnTo>
                  <a:pt x="5745" y="101757"/>
                </a:lnTo>
                <a:lnTo>
                  <a:pt x="13426" y="101757"/>
                </a:lnTo>
                <a:lnTo>
                  <a:pt x="17266" y="100797"/>
                </a:lnTo>
                <a:lnTo>
                  <a:pt x="20147" y="98877"/>
                </a:lnTo>
                <a:lnTo>
                  <a:pt x="23987" y="96956"/>
                </a:lnTo>
                <a:lnTo>
                  <a:pt x="26868" y="95036"/>
                </a:lnTo>
                <a:lnTo>
                  <a:pt x="28803" y="91196"/>
                </a:lnTo>
                <a:lnTo>
                  <a:pt x="31668" y="88315"/>
                </a:lnTo>
                <a:lnTo>
                  <a:pt x="33588" y="83515"/>
                </a:lnTo>
                <a:lnTo>
                  <a:pt x="35509" y="78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3" name="object 363"/>
          <p:cNvSpPr/>
          <p:nvPr/>
        </p:nvSpPr>
        <p:spPr>
          <a:xfrm>
            <a:off x="3015508" y="1414759"/>
            <a:ext cx="24947" cy="99852"/>
          </a:xfrm>
          <a:custGeom>
            <a:avLst/>
            <a:gdLst/>
            <a:ahLst/>
            <a:cxnLst/>
            <a:rect l="l" t="t" r="r" b="b"/>
            <a:pathLst>
              <a:path w="24947" h="99852">
                <a:moveTo>
                  <a:pt x="960" y="66248"/>
                </a:moveTo>
                <a:lnTo>
                  <a:pt x="2880" y="72969"/>
                </a:lnTo>
                <a:lnTo>
                  <a:pt x="4800" y="78729"/>
                </a:lnTo>
                <a:lnTo>
                  <a:pt x="6720" y="82570"/>
                </a:lnTo>
                <a:lnTo>
                  <a:pt x="8641" y="86410"/>
                </a:lnTo>
                <a:lnTo>
                  <a:pt x="10561" y="91211"/>
                </a:lnTo>
                <a:lnTo>
                  <a:pt x="14401" y="94076"/>
                </a:lnTo>
                <a:lnTo>
                  <a:pt x="17282" y="96972"/>
                </a:lnTo>
                <a:lnTo>
                  <a:pt x="21122" y="98892"/>
                </a:lnTo>
                <a:lnTo>
                  <a:pt x="24947" y="99852"/>
                </a:lnTo>
                <a:lnTo>
                  <a:pt x="24947" y="93131"/>
                </a:lnTo>
                <a:lnTo>
                  <a:pt x="23042" y="92171"/>
                </a:lnTo>
                <a:lnTo>
                  <a:pt x="22082" y="89291"/>
                </a:lnTo>
                <a:lnTo>
                  <a:pt x="22082" y="86410"/>
                </a:lnTo>
                <a:lnTo>
                  <a:pt x="21824" y="85000"/>
                </a:lnTo>
                <a:lnTo>
                  <a:pt x="20668" y="74440"/>
                </a:lnTo>
                <a:lnTo>
                  <a:pt x="20162" y="58567"/>
                </a:lnTo>
                <a:lnTo>
                  <a:pt x="20225" y="47277"/>
                </a:lnTo>
                <a:lnTo>
                  <a:pt x="20552" y="31010"/>
                </a:lnTo>
                <a:lnTo>
                  <a:pt x="19202" y="0"/>
                </a:lnTo>
                <a:lnTo>
                  <a:pt x="14401" y="3840"/>
                </a:lnTo>
                <a:lnTo>
                  <a:pt x="9601" y="7680"/>
                </a:lnTo>
                <a:lnTo>
                  <a:pt x="6720" y="13441"/>
                </a:lnTo>
                <a:lnTo>
                  <a:pt x="4800" y="21122"/>
                </a:lnTo>
                <a:lnTo>
                  <a:pt x="3726" y="24545"/>
                </a:lnTo>
                <a:lnTo>
                  <a:pt x="1010" y="36691"/>
                </a:lnTo>
                <a:lnTo>
                  <a:pt x="0" y="49926"/>
                </a:lnTo>
                <a:lnTo>
                  <a:pt x="0" y="58567"/>
                </a:lnTo>
                <a:lnTo>
                  <a:pt x="960" y="662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4" name="object 364"/>
          <p:cNvSpPr/>
          <p:nvPr/>
        </p:nvSpPr>
        <p:spPr>
          <a:xfrm>
            <a:off x="3081741" y="1452204"/>
            <a:ext cx="71993" cy="0"/>
          </a:xfrm>
          <a:custGeom>
            <a:avLst/>
            <a:gdLst/>
            <a:ahLst/>
            <a:cxnLst/>
            <a:rect l="l" t="t" r="r" b="b"/>
            <a:pathLst>
              <a:path w="71993" h="0">
                <a:moveTo>
                  <a:pt x="0" y="0"/>
                </a:moveTo>
                <a:lnTo>
                  <a:pt x="71993" y="0"/>
                </a:lnTo>
              </a:path>
            </a:pathLst>
          </a:custGeom>
          <a:ln w="1087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5" name="object 365"/>
          <p:cNvSpPr/>
          <p:nvPr/>
        </p:nvSpPr>
        <p:spPr>
          <a:xfrm>
            <a:off x="3081741" y="1476207"/>
            <a:ext cx="71993" cy="0"/>
          </a:xfrm>
          <a:custGeom>
            <a:avLst/>
            <a:gdLst/>
            <a:ahLst/>
            <a:cxnLst/>
            <a:rect l="l" t="t" r="r" b="b"/>
            <a:pathLst>
              <a:path w="71993" h="0">
                <a:moveTo>
                  <a:pt x="0" y="0"/>
                </a:moveTo>
                <a:lnTo>
                  <a:pt x="71993" y="0"/>
                </a:lnTo>
              </a:path>
            </a:pathLst>
          </a:custGeom>
          <a:ln w="1087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6" name="object 366"/>
          <p:cNvSpPr/>
          <p:nvPr/>
        </p:nvSpPr>
        <p:spPr>
          <a:xfrm>
            <a:off x="3165271" y="1412854"/>
            <a:ext cx="48950" cy="99822"/>
          </a:xfrm>
          <a:custGeom>
            <a:avLst/>
            <a:gdLst/>
            <a:ahLst/>
            <a:cxnLst/>
            <a:rect l="l" t="t" r="r" b="b"/>
            <a:pathLst>
              <a:path w="48950" h="99822">
                <a:moveTo>
                  <a:pt x="37429" y="95036"/>
                </a:moveTo>
                <a:lnTo>
                  <a:pt x="36469" y="93116"/>
                </a:lnTo>
                <a:lnTo>
                  <a:pt x="36469" y="92156"/>
                </a:lnTo>
                <a:lnTo>
                  <a:pt x="35509" y="90236"/>
                </a:lnTo>
                <a:lnTo>
                  <a:pt x="35509" y="0"/>
                </a:lnTo>
                <a:lnTo>
                  <a:pt x="33588" y="0"/>
                </a:lnTo>
                <a:lnTo>
                  <a:pt x="0" y="16306"/>
                </a:lnTo>
                <a:lnTo>
                  <a:pt x="944" y="19187"/>
                </a:lnTo>
                <a:lnTo>
                  <a:pt x="4785" y="17282"/>
                </a:lnTo>
                <a:lnTo>
                  <a:pt x="7665" y="16306"/>
                </a:lnTo>
                <a:lnTo>
                  <a:pt x="10546" y="16306"/>
                </a:lnTo>
                <a:lnTo>
                  <a:pt x="12466" y="17282"/>
                </a:lnTo>
                <a:lnTo>
                  <a:pt x="13426" y="18242"/>
                </a:lnTo>
                <a:lnTo>
                  <a:pt x="14386" y="19187"/>
                </a:lnTo>
                <a:lnTo>
                  <a:pt x="15346" y="20147"/>
                </a:lnTo>
                <a:lnTo>
                  <a:pt x="15346" y="21122"/>
                </a:lnTo>
                <a:lnTo>
                  <a:pt x="16306" y="22067"/>
                </a:lnTo>
                <a:lnTo>
                  <a:pt x="16306" y="86395"/>
                </a:lnTo>
                <a:lnTo>
                  <a:pt x="15346" y="90236"/>
                </a:lnTo>
                <a:lnTo>
                  <a:pt x="15346" y="92156"/>
                </a:lnTo>
                <a:lnTo>
                  <a:pt x="14386" y="94076"/>
                </a:lnTo>
                <a:lnTo>
                  <a:pt x="13426" y="95036"/>
                </a:lnTo>
                <a:lnTo>
                  <a:pt x="11506" y="95981"/>
                </a:lnTo>
                <a:lnTo>
                  <a:pt x="10546" y="96956"/>
                </a:lnTo>
                <a:lnTo>
                  <a:pt x="7665" y="97917"/>
                </a:lnTo>
                <a:lnTo>
                  <a:pt x="944" y="97917"/>
                </a:lnTo>
                <a:lnTo>
                  <a:pt x="944" y="99822"/>
                </a:lnTo>
                <a:lnTo>
                  <a:pt x="48950" y="99822"/>
                </a:lnTo>
                <a:lnTo>
                  <a:pt x="48950" y="97917"/>
                </a:lnTo>
                <a:lnTo>
                  <a:pt x="43190" y="97917"/>
                </a:lnTo>
                <a:lnTo>
                  <a:pt x="40309" y="96956"/>
                </a:lnTo>
                <a:lnTo>
                  <a:pt x="39349" y="95981"/>
                </a:lnTo>
                <a:lnTo>
                  <a:pt x="37429" y="950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7" name="object 367"/>
          <p:cNvSpPr/>
          <p:nvPr/>
        </p:nvSpPr>
        <p:spPr>
          <a:xfrm>
            <a:off x="3249747" y="1473327"/>
            <a:ext cx="8625" cy="41285"/>
          </a:xfrm>
          <a:custGeom>
            <a:avLst/>
            <a:gdLst/>
            <a:ahLst/>
            <a:cxnLst/>
            <a:rect l="l" t="t" r="r" b="b"/>
            <a:pathLst>
              <a:path w="8625" h="41285">
                <a:moveTo>
                  <a:pt x="0" y="40325"/>
                </a:moveTo>
                <a:lnTo>
                  <a:pt x="4785" y="41285"/>
                </a:lnTo>
                <a:lnTo>
                  <a:pt x="8625" y="41285"/>
                </a:lnTo>
                <a:lnTo>
                  <a:pt x="6720" y="36484"/>
                </a:lnTo>
                <a:lnTo>
                  <a:pt x="4785" y="35509"/>
                </a:lnTo>
                <a:lnTo>
                  <a:pt x="3825" y="34564"/>
                </a:lnTo>
                <a:lnTo>
                  <a:pt x="2880" y="33604"/>
                </a:lnTo>
                <a:lnTo>
                  <a:pt x="1904" y="30723"/>
                </a:lnTo>
                <a:lnTo>
                  <a:pt x="944" y="27843"/>
                </a:lnTo>
                <a:lnTo>
                  <a:pt x="716" y="26460"/>
                </a:lnTo>
                <a:lnTo>
                  <a:pt x="89" y="15897"/>
                </a:lnTo>
                <a:lnTo>
                  <a:pt x="0" y="0"/>
                </a:lnTo>
                <a:lnTo>
                  <a:pt x="0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8" name="object 368"/>
          <p:cNvSpPr/>
          <p:nvPr/>
        </p:nvSpPr>
        <p:spPr>
          <a:xfrm>
            <a:off x="3229584" y="1412854"/>
            <a:ext cx="57591" cy="101757"/>
          </a:xfrm>
          <a:custGeom>
            <a:avLst/>
            <a:gdLst/>
            <a:ahLst/>
            <a:cxnLst/>
            <a:rect l="l" t="t" r="r" b="b"/>
            <a:pathLst>
              <a:path w="57591" h="101757">
                <a:moveTo>
                  <a:pt x="32628" y="95981"/>
                </a:moveTo>
                <a:lnTo>
                  <a:pt x="30708" y="96956"/>
                </a:lnTo>
                <a:lnTo>
                  <a:pt x="26883" y="96956"/>
                </a:lnTo>
                <a:lnTo>
                  <a:pt x="28788" y="101757"/>
                </a:lnTo>
                <a:lnTo>
                  <a:pt x="32628" y="101757"/>
                </a:lnTo>
                <a:lnTo>
                  <a:pt x="36469" y="100797"/>
                </a:lnTo>
                <a:lnTo>
                  <a:pt x="39349" y="98877"/>
                </a:lnTo>
                <a:lnTo>
                  <a:pt x="42230" y="96956"/>
                </a:lnTo>
                <a:lnTo>
                  <a:pt x="45110" y="95036"/>
                </a:lnTo>
                <a:lnTo>
                  <a:pt x="47990" y="91196"/>
                </a:lnTo>
                <a:lnTo>
                  <a:pt x="50871" y="88315"/>
                </a:lnTo>
                <a:lnTo>
                  <a:pt x="52791" y="83515"/>
                </a:lnTo>
                <a:lnTo>
                  <a:pt x="53751" y="78714"/>
                </a:lnTo>
                <a:lnTo>
                  <a:pt x="54531" y="76191"/>
                </a:lnTo>
                <a:lnTo>
                  <a:pt x="56915" y="63797"/>
                </a:lnTo>
                <a:lnTo>
                  <a:pt x="57591" y="50871"/>
                </a:lnTo>
                <a:lnTo>
                  <a:pt x="57520" y="46081"/>
                </a:lnTo>
                <a:lnTo>
                  <a:pt x="56450" y="33378"/>
                </a:lnTo>
                <a:lnTo>
                  <a:pt x="53751" y="21122"/>
                </a:lnTo>
                <a:lnTo>
                  <a:pt x="50871" y="15346"/>
                </a:lnTo>
                <a:lnTo>
                  <a:pt x="47990" y="9585"/>
                </a:lnTo>
                <a:lnTo>
                  <a:pt x="43190" y="5745"/>
                </a:lnTo>
                <a:lnTo>
                  <a:pt x="39349" y="1905"/>
                </a:lnTo>
                <a:lnTo>
                  <a:pt x="33604" y="0"/>
                </a:lnTo>
                <a:lnTo>
                  <a:pt x="23987" y="0"/>
                </a:lnTo>
                <a:lnTo>
                  <a:pt x="19202" y="1905"/>
                </a:lnTo>
                <a:lnTo>
                  <a:pt x="14386" y="5745"/>
                </a:lnTo>
                <a:lnTo>
                  <a:pt x="9601" y="9585"/>
                </a:lnTo>
                <a:lnTo>
                  <a:pt x="5760" y="15346"/>
                </a:lnTo>
                <a:lnTo>
                  <a:pt x="3840" y="23027"/>
                </a:lnTo>
                <a:lnTo>
                  <a:pt x="2841" y="26337"/>
                </a:lnTo>
                <a:lnTo>
                  <a:pt x="630" y="38533"/>
                </a:lnTo>
                <a:lnTo>
                  <a:pt x="0" y="51831"/>
                </a:lnTo>
                <a:lnTo>
                  <a:pt x="0" y="60472"/>
                </a:lnTo>
                <a:lnTo>
                  <a:pt x="960" y="68153"/>
                </a:lnTo>
                <a:lnTo>
                  <a:pt x="2880" y="74874"/>
                </a:lnTo>
                <a:lnTo>
                  <a:pt x="3840" y="80634"/>
                </a:lnTo>
                <a:lnTo>
                  <a:pt x="5760" y="84475"/>
                </a:lnTo>
                <a:lnTo>
                  <a:pt x="7680" y="88315"/>
                </a:lnTo>
                <a:lnTo>
                  <a:pt x="10546" y="93116"/>
                </a:lnTo>
                <a:lnTo>
                  <a:pt x="13426" y="95981"/>
                </a:lnTo>
                <a:lnTo>
                  <a:pt x="17266" y="98877"/>
                </a:lnTo>
                <a:lnTo>
                  <a:pt x="20162" y="100797"/>
                </a:lnTo>
                <a:lnTo>
                  <a:pt x="20166" y="49182"/>
                </a:lnTo>
                <a:lnTo>
                  <a:pt x="20241" y="32915"/>
                </a:lnTo>
                <a:lnTo>
                  <a:pt x="20513" y="21722"/>
                </a:lnTo>
                <a:lnTo>
                  <a:pt x="21107" y="15346"/>
                </a:lnTo>
                <a:lnTo>
                  <a:pt x="21107" y="11506"/>
                </a:lnTo>
                <a:lnTo>
                  <a:pt x="22067" y="8625"/>
                </a:lnTo>
                <a:lnTo>
                  <a:pt x="23987" y="6720"/>
                </a:lnTo>
                <a:lnTo>
                  <a:pt x="24947" y="5745"/>
                </a:lnTo>
                <a:lnTo>
                  <a:pt x="26883" y="4785"/>
                </a:lnTo>
                <a:lnTo>
                  <a:pt x="30708" y="4785"/>
                </a:lnTo>
                <a:lnTo>
                  <a:pt x="32628" y="5745"/>
                </a:lnTo>
                <a:lnTo>
                  <a:pt x="33604" y="7680"/>
                </a:lnTo>
                <a:lnTo>
                  <a:pt x="35509" y="9585"/>
                </a:lnTo>
                <a:lnTo>
                  <a:pt x="36469" y="14401"/>
                </a:lnTo>
                <a:lnTo>
                  <a:pt x="37429" y="21122"/>
                </a:lnTo>
                <a:lnTo>
                  <a:pt x="37429" y="81594"/>
                </a:lnTo>
                <a:lnTo>
                  <a:pt x="36469" y="87355"/>
                </a:lnTo>
                <a:lnTo>
                  <a:pt x="35509" y="92156"/>
                </a:lnTo>
                <a:lnTo>
                  <a:pt x="33604" y="94076"/>
                </a:lnTo>
                <a:lnTo>
                  <a:pt x="32628" y="959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9" name="object 369"/>
          <p:cNvSpPr/>
          <p:nvPr/>
        </p:nvSpPr>
        <p:spPr>
          <a:xfrm>
            <a:off x="3297737" y="1412854"/>
            <a:ext cx="57591" cy="101757"/>
          </a:xfrm>
          <a:custGeom>
            <a:avLst/>
            <a:gdLst/>
            <a:ahLst/>
            <a:cxnLst/>
            <a:rect l="l" t="t" r="r" b="b"/>
            <a:pathLst>
              <a:path w="57591" h="101757">
                <a:moveTo>
                  <a:pt x="52806" y="83515"/>
                </a:moveTo>
                <a:lnTo>
                  <a:pt x="53751" y="78714"/>
                </a:lnTo>
                <a:lnTo>
                  <a:pt x="54534" y="76191"/>
                </a:lnTo>
                <a:lnTo>
                  <a:pt x="56920" y="63797"/>
                </a:lnTo>
                <a:lnTo>
                  <a:pt x="57591" y="50871"/>
                </a:lnTo>
                <a:lnTo>
                  <a:pt x="57521" y="46081"/>
                </a:lnTo>
                <a:lnTo>
                  <a:pt x="56456" y="33378"/>
                </a:lnTo>
                <a:lnTo>
                  <a:pt x="53751" y="21122"/>
                </a:lnTo>
                <a:lnTo>
                  <a:pt x="50871" y="15346"/>
                </a:lnTo>
                <a:lnTo>
                  <a:pt x="47990" y="9585"/>
                </a:lnTo>
                <a:lnTo>
                  <a:pt x="43190" y="5745"/>
                </a:lnTo>
                <a:lnTo>
                  <a:pt x="38404" y="1905"/>
                </a:lnTo>
                <a:lnTo>
                  <a:pt x="33604" y="0"/>
                </a:lnTo>
                <a:lnTo>
                  <a:pt x="23042" y="0"/>
                </a:lnTo>
                <a:lnTo>
                  <a:pt x="18242" y="1905"/>
                </a:lnTo>
                <a:lnTo>
                  <a:pt x="14401" y="5745"/>
                </a:lnTo>
                <a:lnTo>
                  <a:pt x="9601" y="9585"/>
                </a:lnTo>
                <a:lnTo>
                  <a:pt x="5760" y="15346"/>
                </a:lnTo>
                <a:lnTo>
                  <a:pt x="3840" y="23027"/>
                </a:lnTo>
                <a:lnTo>
                  <a:pt x="2841" y="26337"/>
                </a:lnTo>
                <a:lnTo>
                  <a:pt x="630" y="38533"/>
                </a:lnTo>
                <a:lnTo>
                  <a:pt x="0" y="51831"/>
                </a:lnTo>
                <a:lnTo>
                  <a:pt x="0" y="60472"/>
                </a:lnTo>
                <a:lnTo>
                  <a:pt x="960" y="68153"/>
                </a:lnTo>
                <a:lnTo>
                  <a:pt x="2880" y="74874"/>
                </a:lnTo>
                <a:lnTo>
                  <a:pt x="3840" y="80634"/>
                </a:lnTo>
                <a:lnTo>
                  <a:pt x="5760" y="84475"/>
                </a:lnTo>
                <a:lnTo>
                  <a:pt x="7680" y="88315"/>
                </a:lnTo>
                <a:lnTo>
                  <a:pt x="10561" y="93116"/>
                </a:lnTo>
                <a:lnTo>
                  <a:pt x="13441" y="95981"/>
                </a:lnTo>
                <a:lnTo>
                  <a:pt x="17282" y="98877"/>
                </a:lnTo>
                <a:lnTo>
                  <a:pt x="20162" y="100797"/>
                </a:lnTo>
                <a:lnTo>
                  <a:pt x="20890" y="86932"/>
                </a:lnTo>
                <a:lnTo>
                  <a:pt x="20253" y="76369"/>
                </a:lnTo>
                <a:lnTo>
                  <a:pt x="20162" y="60472"/>
                </a:lnTo>
                <a:lnTo>
                  <a:pt x="20166" y="49182"/>
                </a:lnTo>
                <a:lnTo>
                  <a:pt x="20242" y="32915"/>
                </a:lnTo>
                <a:lnTo>
                  <a:pt x="20518" y="21722"/>
                </a:lnTo>
                <a:lnTo>
                  <a:pt x="21122" y="15346"/>
                </a:lnTo>
                <a:lnTo>
                  <a:pt x="21122" y="11506"/>
                </a:lnTo>
                <a:lnTo>
                  <a:pt x="22082" y="8625"/>
                </a:lnTo>
                <a:lnTo>
                  <a:pt x="24002" y="6720"/>
                </a:lnTo>
                <a:lnTo>
                  <a:pt x="24963" y="5745"/>
                </a:lnTo>
                <a:lnTo>
                  <a:pt x="26883" y="4785"/>
                </a:lnTo>
                <a:lnTo>
                  <a:pt x="30723" y="4785"/>
                </a:lnTo>
                <a:lnTo>
                  <a:pt x="32644" y="5745"/>
                </a:lnTo>
                <a:lnTo>
                  <a:pt x="33604" y="7680"/>
                </a:lnTo>
                <a:lnTo>
                  <a:pt x="35524" y="9585"/>
                </a:lnTo>
                <a:lnTo>
                  <a:pt x="36469" y="14401"/>
                </a:lnTo>
                <a:lnTo>
                  <a:pt x="37444" y="21122"/>
                </a:lnTo>
                <a:lnTo>
                  <a:pt x="37444" y="81594"/>
                </a:lnTo>
                <a:lnTo>
                  <a:pt x="36469" y="87355"/>
                </a:lnTo>
                <a:lnTo>
                  <a:pt x="35524" y="92156"/>
                </a:lnTo>
                <a:lnTo>
                  <a:pt x="33604" y="94076"/>
                </a:lnTo>
                <a:lnTo>
                  <a:pt x="32644" y="95981"/>
                </a:lnTo>
                <a:lnTo>
                  <a:pt x="30723" y="96956"/>
                </a:lnTo>
                <a:lnTo>
                  <a:pt x="26883" y="96956"/>
                </a:lnTo>
                <a:lnTo>
                  <a:pt x="28803" y="101757"/>
                </a:lnTo>
                <a:lnTo>
                  <a:pt x="32644" y="101757"/>
                </a:lnTo>
                <a:lnTo>
                  <a:pt x="36469" y="100797"/>
                </a:lnTo>
                <a:lnTo>
                  <a:pt x="39364" y="98877"/>
                </a:lnTo>
                <a:lnTo>
                  <a:pt x="42245" y="96956"/>
                </a:lnTo>
                <a:lnTo>
                  <a:pt x="45125" y="95036"/>
                </a:lnTo>
                <a:lnTo>
                  <a:pt x="47990" y="91196"/>
                </a:lnTo>
                <a:lnTo>
                  <a:pt x="50871" y="88315"/>
                </a:lnTo>
                <a:lnTo>
                  <a:pt x="52806" y="83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0" name="object 370"/>
          <p:cNvSpPr/>
          <p:nvPr/>
        </p:nvSpPr>
        <p:spPr>
          <a:xfrm>
            <a:off x="3317900" y="1499787"/>
            <a:ext cx="8641" cy="14824"/>
          </a:xfrm>
          <a:custGeom>
            <a:avLst/>
            <a:gdLst/>
            <a:ahLst/>
            <a:cxnLst/>
            <a:rect l="l" t="t" r="r" b="b"/>
            <a:pathLst>
              <a:path w="8641" h="14824">
                <a:moveTo>
                  <a:pt x="6720" y="10024"/>
                </a:moveTo>
                <a:lnTo>
                  <a:pt x="4800" y="9049"/>
                </a:lnTo>
                <a:lnTo>
                  <a:pt x="3840" y="8104"/>
                </a:lnTo>
                <a:lnTo>
                  <a:pt x="2880" y="7144"/>
                </a:lnTo>
                <a:lnTo>
                  <a:pt x="1920" y="4263"/>
                </a:lnTo>
                <a:lnTo>
                  <a:pt x="960" y="1383"/>
                </a:lnTo>
                <a:lnTo>
                  <a:pt x="727" y="0"/>
                </a:lnTo>
                <a:lnTo>
                  <a:pt x="0" y="13864"/>
                </a:lnTo>
                <a:lnTo>
                  <a:pt x="3840" y="14824"/>
                </a:lnTo>
                <a:lnTo>
                  <a:pt x="8641" y="14824"/>
                </a:lnTo>
                <a:lnTo>
                  <a:pt x="6720" y="10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1" name="object 371"/>
          <p:cNvSpPr/>
          <p:nvPr/>
        </p:nvSpPr>
        <p:spPr>
          <a:xfrm>
            <a:off x="3362050" y="1412854"/>
            <a:ext cx="38404" cy="129585"/>
          </a:xfrm>
          <a:custGeom>
            <a:avLst/>
            <a:gdLst/>
            <a:ahLst/>
            <a:cxnLst/>
            <a:rect l="l" t="t" r="r" b="b"/>
            <a:pathLst>
              <a:path w="38404" h="129585">
                <a:moveTo>
                  <a:pt x="15361" y="106542"/>
                </a:moveTo>
                <a:lnTo>
                  <a:pt x="13441" y="112318"/>
                </a:lnTo>
                <a:lnTo>
                  <a:pt x="10561" y="117104"/>
                </a:lnTo>
                <a:lnTo>
                  <a:pt x="7680" y="119984"/>
                </a:lnTo>
                <a:lnTo>
                  <a:pt x="4800" y="122880"/>
                </a:lnTo>
                <a:lnTo>
                  <a:pt x="0" y="126705"/>
                </a:lnTo>
                <a:lnTo>
                  <a:pt x="0" y="129585"/>
                </a:lnTo>
                <a:lnTo>
                  <a:pt x="9047" y="125159"/>
                </a:lnTo>
                <a:lnTo>
                  <a:pt x="18786" y="117038"/>
                </a:lnTo>
                <a:lnTo>
                  <a:pt x="26883" y="105597"/>
                </a:lnTo>
                <a:lnTo>
                  <a:pt x="34178" y="91071"/>
                </a:lnTo>
                <a:lnTo>
                  <a:pt x="37348" y="78700"/>
                </a:lnTo>
                <a:lnTo>
                  <a:pt x="38404" y="65272"/>
                </a:lnTo>
                <a:lnTo>
                  <a:pt x="38262" y="60190"/>
                </a:lnTo>
                <a:lnTo>
                  <a:pt x="36492" y="47105"/>
                </a:lnTo>
                <a:lnTo>
                  <a:pt x="32699" y="34937"/>
                </a:lnTo>
                <a:lnTo>
                  <a:pt x="26883" y="23987"/>
                </a:lnTo>
                <a:lnTo>
                  <a:pt x="20232" y="14172"/>
                </a:lnTo>
                <a:lnTo>
                  <a:pt x="10726" y="5530"/>
                </a:lnTo>
                <a:lnTo>
                  <a:pt x="0" y="0"/>
                </a:lnTo>
                <a:lnTo>
                  <a:pt x="0" y="3840"/>
                </a:lnTo>
                <a:lnTo>
                  <a:pt x="3840" y="5745"/>
                </a:lnTo>
                <a:lnTo>
                  <a:pt x="7680" y="8625"/>
                </a:lnTo>
                <a:lnTo>
                  <a:pt x="9601" y="12466"/>
                </a:lnTo>
                <a:lnTo>
                  <a:pt x="13441" y="17282"/>
                </a:lnTo>
                <a:lnTo>
                  <a:pt x="15361" y="23987"/>
                </a:lnTo>
                <a:lnTo>
                  <a:pt x="17282" y="31668"/>
                </a:lnTo>
                <a:lnTo>
                  <a:pt x="18432" y="37412"/>
                </a:lnTo>
                <a:lnTo>
                  <a:pt x="19729" y="49662"/>
                </a:lnTo>
                <a:lnTo>
                  <a:pt x="20162" y="64312"/>
                </a:lnTo>
                <a:lnTo>
                  <a:pt x="19925" y="76614"/>
                </a:lnTo>
                <a:lnTo>
                  <a:pt x="18969" y="89450"/>
                </a:lnTo>
                <a:lnTo>
                  <a:pt x="17282" y="99822"/>
                </a:lnTo>
                <a:lnTo>
                  <a:pt x="15361" y="1065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2" name="object 372"/>
          <p:cNvSpPr/>
          <p:nvPr/>
        </p:nvSpPr>
        <p:spPr>
          <a:xfrm>
            <a:off x="1381637" y="1335084"/>
            <a:ext cx="2533366" cy="2331765"/>
          </a:xfrm>
          <a:custGeom>
            <a:avLst/>
            <a:gdLst/>
            <a:ahLst/>
            <a:cxnLst/>
            <a:rect l="l" t="t" r="r" b="b"/>
            <a:pathLst>
              <a:path w="2533366" h="2331765">
                <a:moveTo>
                  <a:pt x="0" y="975"/>
                </a:moveTo>
                <a:lnTo>
                  <a:pt x="0" y="2330820"/>
                </a:lnTo>
                <a:lnTo>
                  <a:pt x="958" y="2331765"/>
                </a:lnTo>
                <a:lnTo>
                  <a:pt x="2881" y="2331765"/>
                </a:lnTo>
                <a:lnTo>
                  <a:pt x="6720" y="6720"/>
                </a:lnTo>
                <a:lnTo>
                  <a:pt x="2526645" y="6720"/>
                </a:lnTo>
                <a:lnTo>
                  <a:pt x="2526645" y="2325060"/>
                </a:lnTo>
                <a:lnTo>
                  <a:pt x="6720" y="2325060"/>
                </a:lnTo>
                <a:lnTo>
                  <a:pt x="2529526" y="2331765"/>
                </a:lnTo>
                <a:lnTo>
                  <a:pt x="2531446" y="2331765"/>
                </a:lnTo>
                <a:lnTo>
                  <a:pt x="2532406" y="2330820"/>
                </a:lnTo>
                <a:lnTo>
                  <a:pt x="2533366" y="2328900"/>
                </a:lnTo>
                <a:lnTo>
                  <a:pt x="2533366" y="2880"/>
                </a:lnTo>
                <a:lnTo>
                  <a:pt x="2532406" y="975"/>
                </a:lnTo>
                <a:lnTo>
                  <a:pt x="2531446" y="0"/>
                </a:lnTo>
                <a:lnTo>
                  <a:pt x="958" y="0"/>
                </a:lnTo>
                <a:lnTo>
                  <a:pt x="0" y="975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3" name="object 373"/>
          <p:cNvSpPr/>
          <p:nvPr/>
        </p:nvSpPr>
        <p:spPr>
          <a:xfrm>
            <a:off x="1384518" y="1341805"/>
            <a:ext cx="2526644" cy="2325044"/>
          </a:xfrm>
          <a:custGeom>
            <a:avLst/>
            <a:gdLst/>
            <a:ahLst/>
            <a:cxnLst/>
            <a:rect l="l" t="t" r="r" b="b"/>
            <a:pathLst>
              <a:path w="2526644" h="2325044">
                <a:moveTo>
                  <a:pt x="0" y="2325044"/>
                </a:moveTo>
                <a:lnTo>
                  <a:pt x="2526644" y="2325044"/>
                </a:lnTo>
                <a:lnTo>
                  <a:pt x="3838" y="2318339"/>
                </a:lnTo>
                <a:lnTo>
                  <a:pt x="3838" y="0"/>
                </a:lnTo>
                <a:lnTo>
                  <a:pt x="0" y="232504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4" name="object 374"/>
          <p:cNvSpPr/>
          <p:nvPr/>
        </p:nvSpPr>
        <p:spPr>
          <a:xfrm>
            <a:off x="4188112" y="1605808"/>
            <a:ext cx="0" cy="1688584"/>
          </a:xfrm>
          <a:custGeom>
            <a:avLst/>
            <a:gdLst/>
            <a:ahLst/>
            <a:cxnLst/>
            <a:rect l="l" t="t" r="r" b="b"/>
            <a:pathLst>
              <a:path w="0" h="1688584">
                <a:moveTo>
                  <a:pt x="0" y="0"/>
                </a:moveTo>
                <a:lnTo>
                  <a:pt x="0" y="1688584"/>
                </a:lnTo>
              </a:path>
            </a:pathLst>
          </a:custGeom>
          <a:ln w="799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5" name="object 375"/>
          <p:cNvSpPr/>
          <p:nvPr/>
        </p:nvSpPr>
        <p:spPr>
          <a:xfrm>
            <a:off x="4154027" y="3272317"/>
            <a:ext cx="34564" cy="0"/>
          </a:xfrm>
          <a:custGeom>
            <a:avLst/>
            <a:gdLst/>
            <a:ahLst/>
            <a:cxnLst/>
            <a:rect l="l" t="t" r="r" b="b"/>
            <a:pathLst>
              <a:path w="34564" h="0">
                <a:moveTo>
                  <a:pt x="0" y="0"/>
                </a:moveTo>
                <a:lnTo>
                  <a:pt x="34564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6" name="object 376"/>
          <p:cNvSpPr/>
          <p:nvPr/>
        </p:nvSpPr>
        <p:spPr>
          <a:xfrm>
            <a:off x="4154027" y="3105751"/>
            <a:ext cx="34564" cy="0"/>
          </a:xfrm>
          <a:custGeom>
            <a:avLst/>
            <a:gdLst/>
            <a:ahLst/>
            <a:cxnLst/>
            <a:rect l="l" t="t" r="r" b="b"/>
            <a:pathLst>
              <a:path w="34564" h="0">
                <a:moveTo>
                  <a:pt x="0" y="0"/>
                </a:moveTo>
                <a:lnTo>
                  <a:pt x="34564" y="0"/>
                </a:lnTo>
              </a:path>
            </a:pathLst>
          </a:custGeom>
          <a:ln w="79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7" name="object 377"/>
          <p:cNvSpPr/>
          <p:nvPr/>
        </p:nvSpPr>
        <p:spPr>
          <a:xfrm>
            <a:off x="4154027" y="2939201"/>
            <a:ext cx="34564" cy="0"/>
          </a:xfrm>
          <a:custGeom>
            <a:avLst/>
            <a:gdLst/>
            <a:ahLst/>
            <a:cxnLst/>
            <a:rect l="l" t="t" r="r" b="b"/>
            <a:pathLst>
              <a:path w="34564" h="0">
                <a:moveTo>
                  <a:pt x="0" y="0"/>
                </a:moveTo>
                <a:lnTo>
                  <a:pt x="34564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8" name="object 378"/>
          <p:cNvSpPr/>
          <p:nvPr/>
        </p:nvSpPr>
        <p:spPr>
          <a:xfrm>
            <a:off x="4154027" y="2772171"/>
            <a:ext cx="34564" cy="0"/>
          </a:xfrm>
          <a:custGeom>
            <a:avLst/>
            <a:gdLst/>
            <a:ahLst/>
            <a:cxnLst/>
            <a:rect l="l" t="t" r="r" b="b"/>
            <a:pathLst>
              <a:path w="34564" h="0">
                <a:moveTo>
                  <a:pt x="0" y="0"/>
                </a:moveTo>
                <a:lnTo>
                  <a:pt x="34564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9" name="object 379"/>
          <p:cNvSpPr/>
          <p:nvPr/>
        </p:nvSpPr>
        <p:spPr>
          <a:xfrm>
            <a:off x="4154027" y="2606093"/>
            <a:ext cx="34564" cy="0"/>
          </a:xfrm>
          <a:custGeom>
            <a:avLst/>
            <a:gdLst/>
            <a:ahLst/>
            <a:cxnLst/>
            <a:rect l="l" t="t" r="r" b="b"/>
            <a:pathLst>
              <a:path w="34564" h="0">
                <a:moveTo>
                  <a:pt x="0" y="0"/>
                </a:moveTo>
                <a:lnTo>
                  <a:pt x="34564" y="0"/>
                </a:lnTo>
              </a:path>
            </a:pathLst>
          </a:custGeom>
          <a:ln w="89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0" name="object 380"/>
          <p:cNvSpPr/>
          <p:nvPr/>
        </p:nvSpPr>
        <p:spPr>
          <a:xfrm>
            <a:off x="4154027" y="2439055"/>
            <a:ext cx="34564" cy="0"/>
          </a:xfrm>
          <a:custGeom>
            <a:avLst/>
            <a:gdLst/>
            <a:ahLst/>
            <a:cxnLst/>
            <a:rect l="l" t="t" r="r" b="b"/>
            <a:pathLst>
              <a:path w="34564" h="0">
                <a:moveTo>
                  <a:pt x="0" y="0"/>
                </a:moveTo>
                <a:lnTo>
                  <a:pt x="34564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1" name="object 381"/>
          <p:cNvSpPr/>
          <p:nvPr/>
        </p:nvSpPr>
        <p:spPr>
          <a:xfrm>
            <a:off x="4154027" y="2272504"/>
            <a:ext cx="34564" cy="0"/>
          </a:xfrm>
          <a:custGeom>
            <a:avLst/>
            <a:gdLst/>
            <a:ahLst/>
            <a:cxnLst/>
            <a:rect l="l" t="t" r="r" b="b"/>
            <a:pathLst>
              <a:path w="34564" h="0">
                <a:moveTo>
                  <a:pt x="0" y="0"/>
                </a:moveTo>
                <a:lnTo>
                  <a:pt x="34564" y="0"/>
                </a:lnTo>
              </a:path>
            </a:pathLst>
          </a:custGeom>
          <a:ln w="79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2" name="object 382"/>
          <p:cNvSpPr/>
          <p:nvPr/>
        </p:nvSpPr>
        <p:spPr>
          <a:xfrm>
            <a:off x="4154027" y="2105947"/>
            <a:ext cx="34564" cy="0"/>
          </a:xfrm>
          <a:custGeom>
            <a:avLst/>
            <a:gdLst/>
            <a:ahLst/>
            <a:cxnLst/>
            <a:rect l="l" t="t" r="r" b="b"/>
            <a:pathLst>
              <a:path w="34564" h="0">
                <a:moveTo>
                  <a:pt x="0" y="0"/>
                </a:moveTo>
                <a:lnTo>
                  <a:pt x="34564" y="0"/>
                </a:lnTo>
              </a:path>
            </a:pathLst>
          </a:custGeom>
          <a:ln w="89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3" name="object 383"/>
          <p:cNvSpPr/>
          <p:nvPr/>
        </p:nvSpPr>
        <p:spPr>
          <a:xfrm>
            <a:off x="4154027" y="1939389"/>
            <a:ext cx="34564" cy="0"/>
          </a:xfrm>
          <a:custGeom>
            <a:avLst/>
            <a:gdLst/>
            <a:ahLst/>
            <a:cxnLst/>
            <a:rect l="l" t="t" r="r" b="b"/>
            <a:pathLst>
              <a:path w="34564" h="0">
                <a:moveTo>
                  <a:pt x="0" y="0"/>
                </a:moveTo>
                <a:lnTo>
                  <a:pt x="34564" y="0"/>
                </a:lnTo>
              </a:path>
            </a:pathLst>
          </a:custGeom>
          <a:ln w="79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4" name="object 384"/>
          <p:cNvSpPr/>
          <p:nvPr/>
        </p:nvSpPr>
        <p:spPr>
          <a:xfrm>
            <a:off x="4154027" y="1772358"/>
            <a:ext cx="34564" cy="0"/>
          </a:xfrm>
          <a:custGeom>
            <a:avLst/>
            <a:gdLst/>
            <a:ahLst/>
            <a:cxnLst/>
            <a:rect l="l" t="t" r="r" b="b"/>
            <a:pathLst>
              <a:path w="34564" h="0">
                <a:moveTo>
                  <a:pt x="0" y="0"/>
                </a:moveTo>
                <a:lnTo>
                  <a:pt x="34564" y="0"/>
                </a:lnTo>
              </a:path>
            </a:pathLst>
          </a:custGeom>
          <a:ln w="79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5" name="object 385"/>
          <p:cNvSpPr/>
          <p:nvPr/>
        </p:nvSpPr>
        <p:spPr>
          <a:xfrm>
            <a:off x="4154027" y="1605808"/>
            <a:ext cx="34564" cy="0"/>
          </a:xfrm>
          <a:custGeom>
            <a:avLst/>
            <a:gdLst/>
            <a:ahLst/>
            <a:cxnLst/>
            <a:rect l="l" t="t" r="r" b="b"/>
            <a:pathLst>
              <a:path w="34564" h="0">
                <a:moveTo>
                  <a:pt x="0" y="0"/>
                </a:moveTo>
                <a:lnTo>
                  <a:pt x="34564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6" name="object 386"/>
          <p:cNvSpPr/>
          <p:nvPr/>
        </p:nvSpPr>
        <p:spPr>
          <a:xfrm>
            <a:off x="4188592" y="3272318"/>
            <a:ext cx="1934337" cy="0"/>
          </a:xfrm>
          <a:custGeom>
            <a:avLst/>
            <a:gdLst/>
            <a:ahLst/>
            <a:cxnLst/>
            <a:rect l="l" t="t" r="r" b="b"/>
            <a:pathLst>
              <a:path w="1934337" h="0">
                <a:moveTo>
                  <a:pt x="0" y="0"/>
                </a:moveTo>
                <a:lnTo>
                  <a:pt x="1934337" y="0"/>
                </a:lnTo>
              </a:path>
            </a:pathLst>
          </a:custGeom>
          <a:ln w="89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7" name="object 387"/>
          <p:cNvSpPr/>
          <p:nvPr/>
        </p:nvSpPr>
        <p:spPr>
          <a:xfrm>
            <a:off x="4223141" y="3291032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869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8" name="object 388"/>
          <p:cNvSpPr/>
          <p:nvPr/>
        </p:nvSpPr>
        <p:spPr>
          <a:xfrm>
            <a:off x="4261545" y="3291032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869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9" name="object 389"/>
          <p:cNvSpPr/>
          <p:nvPr/>
        </p:nvSpPr>
        <p:spPr>
          <a:xfrm>
            <a:off x="4299950" y="3291032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869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0" name="object 390"/>
          <p:cNvSpPr/>
          <p:nvPr/>
        </p:nvSpPr>
        <p:spPr>
          <a:xfrm>
            <a:off x="4339300" y="3291032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869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1" name="object 391"/>
          <p:cNvSpPr/>
          <p:nvPr/>
        </p:nvSpPr>
        <p:spPr>
          <a:xfrm>
            <a:off x="4377705" y="3291032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869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2" name="object 392"/>
          <p:cNvSpPr/>
          <p:nvPr/>
        </p:nvSpPr>
        <p:spPr>
          <a:xfrm>
            <a:off x="4417070" y="3291032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869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3" name="object 393"/>
          <p:cNvSpPr/>
          <p:nvPr/>
        </p:nvSpPr>
        <p:spPr>
          <a:xfrm>
            <a:off x="4455459" y="3291032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869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4" name="object 394"/>
          <p:cNvSpPr/>
          <p:nvPr/>
        </p:nvSpPr>
        <p:spPr>
          <a:xfrm>
            <a:off x="4494824" y="3291032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869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5" name="object 395"/>
          <p:cNvSpPr/>
          <p:nvPr/>
        </p:nvSpPr>
        <p:spPr>
          <a:xfrm>
            <a:off x="4533214" y="3291032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869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6" name="object 396"/>
          <p:cNvSpPr/>
          <p:nvPr/>
        </p:nvSpPr>
        <p:spPr>
          <a:xfrm>
            <a:off x="4571619" y="3291032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869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7" name="object 397"/>
          <p:cNvSpPr/>
          <p:nvPr/>
        </p:nvSpPr>
        <p:spPr>
          <a:xfrm>
            <a:off x="4610023" y="3291032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869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8" name="object 398"/>
          <p:cNvSpPr/>
          <p:nvPr/>
        </p:nvSpPr>
        <p:spPr>
          <a:xfrm>
            <a:off x="4648413" y="3291032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869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9" name="object 399"/>
          <p:cNvSpPr/>
          <p:nvPr/>
        </p:nvSpPr>
        <p:spPr>
          <a:xfrm>
            <a:off x="4686818" y="3291032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869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0" name="object 400"/>
          <p:cNvSpPr/>
          <p:nvPr/>
        </p:nvSpPr>
        <p:spPr>
          <a:xfrm>
            <a:off x="4727127" y="3291032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869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1" name="object 401"/>
          <p:cNvSpPr/>
          <p:nvPr/>
        </p:nvSpPr>
        <p:spPr>
          <a:xfrm>
            <a:off x="4765532" y="3291032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869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2" name="object 402"/>
          <p:cNvSpPr/>
          <p:nvPr/>
        </p:nvSpPr>
        <p:spPr>
          <a:xfrm>
            <a:off x="4803937" y="3291032"/>
            <a:ext cx="6705" cy="0"/>
          </a:xfrm>
          <a:custGeom>
            <a:avLst/>
            <a:gdLst/>
            <a:ahLst/>
            <a:cxnLst/>
            <a:rect l="l" t="t" r="r" b="b"/>
            <a:pathLst>
              <a:path w="6705" h="0">
                <a:moveTo>
                  <a:pt x="0" y="0"/>
                </a:moveTo>
                <a:lnTo>
                  <a:pt x="6705" y="0"/>
                </a:lnTo>
              </a:path>
            </a:pathLst>
          </a:custGeom>
          <a:ln w="3869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3" name="object 403"/>
          <p:cNvSpPr/>
          <p:nvPr/>
        </p:nvSpPr>
        <p:spPr>
          <a:xfrm>
            <a:off x="4842327" y="3291032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869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4" name="object 404"/>
          <p:cNvSpPr/>
          <p:nvPr/>
        </p:nvSpPr>
        <p:spPr>
          <a:xfrm>
            <a:off x="4880731" y="3291032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869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5" name="object 405"/>
          <p:cNvSpPr/>
          <p:nvPr/>
        </p:nvSpPr>
        <p:spPr>
          <a:xfrm>
            <a:off x="4920081" y="3291032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869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6" name="object 406"/>
          <p:cNvSpPr/>
          <p:nvPr/>
        </p:nvSpPr>
        <p:spPr>
          <a:xfrm>
            <a:off x="4958486" y="3291032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869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7" name="object 407"/>
          <p:cNvSpPr/>
          <p:nvPr/>
        </p:nvSpPr>
        <p:spPr>
          <a:xfrm>
            <a:off x="4996891" y="3291032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869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8" name="object 408"/>
          <p:cNvSpPr/>
          <p:nvPr/>
        </p:nvSpPr>
        <p:spPr>
          <a:xfrm>
            <a:off x="5036240" y="3291032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869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9" name="object 409"/>
          <p:cNvSpPr/>
          <p:nvPr/>
        </p:nvSpPr>
        <p:spPr>
          <a:xfrm>
            <a:off x="5074645" y="3291032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869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0" name="object 410"/>
          <p:cNvSpPr/>
          <p:nvPr/>
        </p:nvSpPr>
        <p:spPr>
          <a:xfrm>
            <a:off x="5113050" y="3291032"/>
            <a:ext cx="6705" cy="0"/>
          </a:xfrm>
          <a:custGeom>
            <a:avLst/>
            <a:gdLst/>
            <a:ahLst/>
            <a:cxnLst/>
            <a:rect l="l" t="t" r="r" b="b"/>
            <a:pathLst>
              <a:path w="6705" h="0">
                <a:moveTo>
                  <a:pt x="0" y="0"/>
                </a:moveTo>
                <a:lnTo>
                  <a:pt x="6705" y="0"/>
                </a:lnTo>
              </a:path>
            </a:pathLst>
          </a:custGeom>
          <a:ln w="3869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1" name="object 411"/>
          <p:cNvSpPr/>
          <p:nvPr/>
        </p:nvSpPr>
        <p:spPr>
          <a:xfrm>
            <a:off x="5152400" y="3291032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869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2" name="object 412"/>
          <p:cNvSpPr/>
          <p:nvPr/>
        </p:nvSpPr>
        <p:spPr>
          <a:xfrm>
            <a:off x="5190804" y="3291032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869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3" name="object 413"/>
          <p:cNvSpPr/>
          <p:nvPr/>
        </p:nvSpPr>
        <p:spPr>
          <a:xfrm>
            <a:off x="5229194" y="3291032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869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4" name="object 414"/>
          <p:cNvSpPr/>
          <p:nvPr/>
        </p:nvSpPr>
        <p:spPr>
          <a:xfrm>
            <a:off x="5267599" y="3291032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869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5" name="object 415"/>
          <p:cNvSpPr/>
          <p:nvPr/>
        </p:nvSpPr>
        <p:spPr>
          <a:xfrm>
            <a:off x="5306004" y="3291032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869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6" name="object 416"/>
          <p:cNvSpPr/>
          <p:nvPr/>
        </p:nvSpPr>
        <p:spPr>
          <a:xfrm>
            <a:off x="5346313" y="3291032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869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7" name="object 417"/>
          <p:cNvSpPr/>
          <p:nvPr/>
        </p:nvSpPr>
        <p:spPr>
          <a:xfrm>
            <a:off x="5384718" y="3291032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869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8" name="object 418"/>
          <p:cNvSpPr/>
          <p:nvPr/>
        </p:nvSpPr>
        <p:spPr>
          <a:xfrm>
            <a:off x="5423108" y="3291032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869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9" name="object 419"/>
          <p:cNvSpPr/>
          <p:nvPr/>
        </p:nvSpPr>
        <p:spPr>
          <a:xfrm>
            <a:off x="5461513" y="3291032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869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0" name="object 420"/>
          <p:cNvSpPr/>
          <p:nvPr/>
        </p:nvSpPr>
        <p:spPr>
          <a:xfrm>
            <a:off x="5499902" y="3291032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869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1" name="object 421"/>
          <p:cNvSpPr/>
          <p:nvPr/>
        </p:nvSpPr>
        <p:spPr>
          <a:xfrm>
            <a:off x="5538307" y="3291032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869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2" name="object 422"/>
          <p:cNvSpPr/>
          <p:nvPr/>
        </p:nvSpPr>
        <p:spPr>
          <a:xfrm>
            <a:off x="5577672" y="3291032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869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3" name="object 423"/>
          <p:cNvSpPr/>
          <p:nvPr/>
        </p:nvSpPr>
        <p:spPr>
          <a:xfrm>
            <a:off x="5616061" y="3291032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869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4" name="object 424"/>
          <p:cNvSpPr/>
          <p:nvPr/>
        </p:nvSpPr>
        <p:spPr>
          <a:xfrm>
            <a:off x="5655426" y="3291032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869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5" name="object 425"/>
          <p:cNvSpPr/>
          <p:nvPr/>
        </p:nvSpPr>
        <p:spPr>
          <a:xfrm>
            <a:off x="5694776" y="3291032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869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6" name="object 426"/>
          <p:cNvSpPr/>
          <p:nvPr/>
        </p:nvSpPr>
        <p:spPr>
          <a:xfrm>
            <a:off x="5733181" y="3291032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869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7" name="object 427"/>
          <p:cNvSpPr/>
          <p:nvPr/>
        </p:nvSpPr>
        <p:spPr>
          <a:xfrm>
            <a:off x="5771586" y="3291032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869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8" name="object 428"/>
          <p:cNvSpPr/>
          <p:nvPr/>
        </p:nvSpPr>
        <p:spPr>
          <a:xfrm>
            <a:off x="5809975" y="3291032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869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9" name="object 429"/>
          <p:cNvSpPr/>
          <p:nvPr/>
        </p:nvSpPr>
        <p:spPr>
          <a:xfrm>
            <a:off x="5848380" y="3291032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869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0" name="object 430"/>
          <p:cNvSpPr/>
          <p:nvPr/>
        </p:nvSpPr>
        <p:spPr>
          <a:xfrm>
            <a:off x="5886770" y="3291032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869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1" name="object 431"/>
          <p:cNvSpPr/>
          <p:nvPr/>
        </p:nvSpPr>
        <p:spPr>
          <a:xfrm>
            <a:off x="5925174" y="3291032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869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2" name="object 432"/>
          <p:cNvSpPr/>
          <p:nvPr/>
        </p:nvSpPr>
        <p:spPr>
          <a:xfrm>
            <a:off x="5963579" y="3291032"/>
            <a:ext cx="7665" cy="0"/>
          </a:xfrm>
          <a:custGeom>
            <a:avLst/>
            <a:gdLst/>
            <a:ahLst/>
            <a:cxnLst/>
            <a:rect l="l" t="t" r="r" b="b"/>
            <a:pathLst>
              <a:path w="7665" h="0">
                <a:moveTo>
                  <a:pt x="0" y="0"/>
                </a:moveTo>
                <a:lnTo>
                  <a:pt x="7665" y="0"/>
                </a:lnTo>
              </a:path>
            </a:pathLst>
          </a:custGeom>
          <a:ln w="3869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3" name="object 433"/>
          <p:cNvSpPr/>
          <p:nvPr/>
        </p:nvSpPr>
        <p:spPr>
          <a:xfrm>
            <a:off x="6003889" y="3291032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869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4" name="object 434"/>
          <p:cNvSpPr/>
          <p:nvPr/>
        </p:nvSpPr>
        <p:spPr>
          <a:xfrm>
            <a:off x="6042294" y="3291032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869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5" name="object 435"/>
          <p:cNvSpPr/>
          <p:nvPr/>
        </p:nvSpPr>
        <p:spPr>
          <a:xfrm>
            <a:off x="6080699" y="3291032"/>
            <a:ext cx="6705" cy="0"/>
          </a:xfrm>
          <a:custGeom>
            <a:avLst/>
            <a:gdLst/>
            <a:ahLst/>
            <a:cxnLst/>
            <a:rect l="l" t="t" r="r" b="b"/>
            <a:pathLst>
              <a:path w="6705" h="0">
                <a:moveTo>
                  <a:pt x="0" y="0"/>
                </a:moveTo>
                <a:lnTo>
                  <a:pt x="6705" y="0"/>
                </a:lnTo>
              </a:path>
            </a:pathLst>
          </a:custGeom>
          <a:ln w="3869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6" name="object 436"/>
          <p:cNvSpPr/>
          <p:nvPr/>
        </p:nvSpPr>
        <p:spPr>
          <a:xfrm>
            <a:off x="6120048" y="3291032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869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7" name="object 437"/>
          <p:cNvSpPr/>
          <p:nvPr/>
        </p:nvSpPr>
        <p:spPr>
          <a:xfrm>
            <a:off x="4621530" y="1806427"/>
            <a:ext cx="1493718" cy="1228770"/>
          </a:xfrm>
          <a:custGeom>
            <a:avLst/>
            <a:gdLst/>
            <a:ahLst/>
            <a:cxnLst/>
            <a:rect l="l" t="t" r="r" b="b"/>
            <a:pathLst>
              <a:path w="1493718" h="1228770">
                <a:moveTo>
                  <a:pt x="1138534" y="482879"/>
                </a:moveTo>
                <a:lnTo>
                  <a:pt x="1140454" y="503986"/>
                </a:lnTo>
                <a:lnTo>
                  <a:pt x="1143335" y="498241"/>
                </a:lnTo>
                <a:lnTo>
                  <a:pt x="1181724" y="423351"/>
                </a:lnTo>
                <a:lnTo>
                  <a:pt x="1219169" y="366720"/>
                </a:lnTo>
                <a:lnTo>
                  <a:pt x="1218209" y="367680"/>
                </a:lnTo>
                <a:lnTo>
                  <a:pt x="1256614" y="327355"/>
                </a:lnTo>
                <a:lnTo>
                  <a:pt x="1279641" y="254401"/>
                </a:lnTo>
                <a:lnTo>
                  <a:pt x="1241252" y="312968"/>
                </a:lnTo>
                <a:lnTo>
                  <a:pt x="1243172" y="311033"/>
                </a:lnTo>
                <a:lnTo>
                  <a:pt x="1203807" y="351358"/>
                </a:lnTo>
                <a:lnTo>
                  <a:pt x="1203807" y="352318"/>
                </a:lnTo>
                <a:lnTo>
                  <a:pt x="1202847" y="352318"/>
                </a:lnTo>
                <a:lnTo>
                  <a:pt x="1202847" y="353278"/>
                </a:lnTo>
                <a:lnTo>
                  <a:pt x="1163497" y="412790"/>
                </a:lnTo>
                <a:lnTo>
                  <a:pt x="1130055" y="478003"/>
                </a:lnTo>
                <a:lnTo>
                  <a:pt x="1125093" y="487679"/>
                </a:lnTo>
                <a:lnTo>
                  <a:pt x="1138534" y="482879"/>
                </a:lnTo>
                <a:close/>
              </a:path>
              <a:path w="1493718" h="1228770">
                <a:moveTo>
                  <a:pt x="1335328" y="213116"/>
                </a:moveTo>
                <a:lnTo>
                  <a:pt x="1336288" y="212171"/>
                </a:lnTo>
                <a:lnTo>
                  <a:pt x="1375239" y="109530"/>
                </a:lnTo>
                <a:lnTo>
                  <a:pt x="1375638" y="108478"/>
                </a:lnTo>
                <a:lnTo>
                  <a:pt x="1374678" y="110413"/>
                </a:lnTo>
                <a:lnTo>
                  <a:pt x="1357411" y="98892"/>
                </a:lnTo>
                <a:lnTo>
                  <a:pt x="1357411" y="99852"/>
                </a:lnTo>
                <a:lnTo>
                  <a:pt x="1356436" y="99852"/>
                </a:lnTo>
                <a:lnTo>
                  <a:pt x="1317086" y="203514"/>
                </a:lnTo>
                <a:lnTo>
                  <a:pt x="1319006" y="201609"/>
                </a:lnTo>
                <a:lnTo>
                  <a:pt x="1279641" y="254401"/>
                </a:lnTo>
                <a:lnTo>
                  <a:pt x="1256614" y="327355"/>
                </a:lnTo>
                <a:lnTo>
                  <a:pt x="1257574" y="326395"/>
                </a:lnTo>
                <a:lnTo>
                  <a:pt x="1257574" y="325434"/>
                </a:lnTo>
                <a:lnTo>
                  <a:pt x="1295963" y="267843"/>
                </a:lnTo>
                <a:lnTo>
                  <a:pt x="1334368" y="215051"/>
                </a:lnTo>
                <a:lnTo>
                  <a:pt x="1335328" y="214076"/>
                </a:lnTo>
                <a:lnTo>
                  <a:pt x="1335328" y="213116"/>
                </a:lnTo>
                <a:close/>
              </a:path>
              <a:path w="1493718" h="1228770">
                <a:moveTo>
                  <a:pt x="979170" y="459836"/>
                </a:moveTo>
                <a:lnTo>
                  <a:pt x="1016614" y="434873"/>
                </a:lnTo>
                <a:lnTo>
                  <a:pt x="978225" y="437753"/>
                </a:lnTo>
                <a:lnTo>
                  <a:pt x="979170" y="459836"/>
                </a:lnTo>
                <a:close/>
              </a:path>
              <a:path w="1493718" h="1228770">
                <a:moveTo>
                  <a:pt x="57607" y="1167338"/>
                </a:moveTo>
                <a:lnTo>
                  <a:pt x="79689" y="1178844"/>
                </a:lnTo>
                <a:lnTo>
                  <a:pt x="84615" y="1167789"/>
                </a:lnTo>
                <a:lnTo>
                  <a:pt x="54726" y="1151016"/>
                </a:lnTo>
                <a:lnTo>
                  <a:pt x="49926" y="1149096"/>
                </a:lnTo>
                <a:lnTo>
                  <a:pt x="45125" y="1171163"/>
                </a:lnTo>
                <a:lnTo>
                  <a:pt x="57607" y="1167338"/>
                </a:lnTo>
                <a:close/>
              </a:path>
              <a:path w="1493718" h="1228770">
                <a:moveTo>
                  <a:pt x="132481" y="1105890"/>
                </a:moveTo>
                <a:lnTo>
                  <a:pt x="122880" y="1085743"/>
                </a:lnTo>
                <a:lnTo>
                  <a:pt x="120959" y="1086688"/>
                </a:lnTo>
                <a:lnTo>
                  <a:pt x="119999" y="1088608"/>
                </a:lnTo>
                <a:lnTo>
                  <a:pt x="119039" y="1090528"/>
                </a:lnTo>
                <a:lnTo>
                  <a:pt x="94076" y="1173099"/>
                </a:lnTo>
                <a:lnTo>
                  <a:pt x="90236" y="1195166"/>
                </a:lnTo>
                <a:lnTo>
                  <a:pt x="93131" y="1194206"/>
                </a:lnTo>
                <a:lnTo>
                  <a:pt x="95036" y="1193246"/>
                </a:lnTo>
                <a:lnTo>
                  <a:pt x="96972" y="1190365"/>
                </a:lnTo>
                <a:lnTo>
                  <a:pt x="98877" y="1187500"/>
                </a:lnTo>
                <a:lnTo>
                  <a:pt x="135516" y="1104145"/>
                </a:lnTo>
                <a:lnTo>
                  <a:pt x="137281" y="1100129"/>
                </a:lnTo>
                <a:lnTo>
                  <a:pt x="158370" y="1065834"/>
                </a:lnTo>
                <a:lnTo>
                  <a:pt x="122880" y="1085743"/>
                </a:lnTo>
                <a:lnTo>
                  <a:pt x="132481" y="1105890"/>
                </a:lnTo>
                <a:close/>
              </a:path>
              <a:path w="1493718" h="1228770">
                <a:moveTo>
                  <a:pt x="207355" y="993571"/>
                </a:moveTo>
                <a:lnTo>
                  <a:pt x="202554" y="992611"/>
                </a:lnTo>
                <a:lnTo>
                  <a:pt x="214076" y="1009893"/>
                </a:lnTo>
                <a:lnTo>
                  <a:pt x="238038" y="1001242"/>
                </a:lnTo>
                <a:lnTo>
                  <a:pt x="207355" y="993571"/>
                </a:lnTo>
                <a:close/>
              </a:path>
              <a:path w="1493718" h="1228770">
                <a:moveTo>
                  <a:pt x="287030" y="943660"/>
                </a:moveTo>
                <a:lnTo>
                  <a:pt x="277444" y="924458"/>
                </a:lnTo>
                <a:lnTo>
                  <a:pt x="275523" y="925418"/>
                </a:lnTo>
                <a:lnTo>
                  <a:pt x="274563" y="927338"/>
                </a:lnTo>
                <a:lnTo>
                  <a:pt x="273603" y="929259"/>
                </a:lnTo>
                <a:lnTo>
                  <a:pt x="238038" y="1001242"/>
                </a:lnTo>
                <a:lnTo>
                  <a:pt x="214076" y="1009893"/>
                </a:lnTo>
                <a:lnTo>
                  <a:pt x="202554" y="992611"/>
                </a:lnTo>
                <a:lnTo>
                  <a:pt x="198714" y="994531"/>
                </a:lnTo>
                <a:lnTo>
                  <a:pt x="202554" y="1014694"/>
                </a:lnTo>
                <a:lnTo>
                  <a:pt x="198714" y="994531"/>
                </a:lnTo>
                <a:lnTo>
                  <a:pt x="195834" y="998372"/>
                </a:lnTo>
                <a:lnTo>
                  <a:pt x="158370" y="1065834"/>
                </a:lnTo>
                <a:lnTo>
                  <a:pt x="137281" y="1100129"/>
                </a:lnTo>
                <a:lnTo>
                  <a:pt x="135516" y="1104145"/>
                </a:lnTo>
                <a:lnTo>
                  <a:pt x="170886" y="1083807"/>
                </a:lnTo>
                <a:lnTo>
                  <a:pt x="157444" y="1067501"/>
                </a:lnTo>
                <a:lnTo>
                  <a:pt x="162245" y="1063660"/>
                </a:lnTo>
                <a:lnTo>
                  <a:pt x="170886" y="1083807"/>
                </a:lnTo>
                <a:lnTo>
                  <a:pt x="172806" y="1081902"/>
                </a:lnTo>
                <a:lnTo>
                  <a:pt x="174726" y="1080927"/>
                </a:lnTo>
                <a:lnTo>
                  <a:pt x="175686" y="1079022"/>
                </a:lnTo>
                <a:lnTo>
                  <a:pt x="210237" y="1016807"/>
                </a:lnTo>
                <a:lnTo>
                  <a:pt x="240959" y="1025255"/>
                </a:lnTo>
                <a:lnTo>
                  <a:pt x="234238" y="1008933"/>
                </a:lnTo>
                <a:lnTo>
                  <a:pt x="245760" y="1003173"/>
                </a:lnTo>
                <a:lnTo>
                  <a:pt x="250560" y="1024295"/>
                </a:lnTo>
                <a:lnTo>
                  <a:pt x="252481" y="1019495"/>
                </a:lnTo>
                <a:lnTo>
                  <a:pt x="290610" y="941390"/>
                </a:lnTo>
                <a:lnTo>
                  <a:pt x="291846" y="938860"/>
                </a:lnTo>
                <a:lnTo>
                  <a:pt x="313913" y="901415"/>
                </a:lnTo>
                <a:lnTo>
                  <a:pt x="315833" y="899495"/>
                </a:lnTo>
                <a:lnTo>
                  <a:pt x="277444" y="924458"/>
                </a:lnTo>
                <a:lnTo>
                  <a:pt x="287030" y="943660"/>
                </a:lnTo>
                <a:close/>
              </a:path>
              <a:path w="1493718" h="1228770">
                <a:moveTo>
                  <a:pt x="483839" y="726704"/>
                </a:moveTo>
                <a:lnTo>
                  <a:pt x="484799" y="715182"/>
                </a:lnTo>
                <a:lnTo>
                  <a:pt x="482864" y="711342"/>
                </a:lnTo>
                <a:lnTo>
                  <a:pt x="479999" y="709422"/>
                </a:lnTo>
                <a:lnTo>
                  <a:pt x="473278" y="709422"/>
                </a:lnTo>
                <a:lnTo>
                  <a:pt x="470397" y="710382"/>
                </a:lnTo>
                <a:lnTo>
                  <a:pt x="467517" y="713262"/>
                </a:lnTo>
                <a:lnTo>
                  <a:pt x="467517" y="725744"/>
                </a:lnTo>
                <a:lnTo>
                  <a:pt x="483839" y="726704"/>
                </a:lnTo>
                <a:close/>
              </a:path>
              <a:path w="1493718" h="1228770">
                <a:moveTo>
                  <a:pt x="326395" y="918697"/>
                </a:moveTo>
                <a:lnTo>
                  <a:pt x="327355" y="917737"/>
                </a:lnTo>
                <a:lnTo>
                  <a:pt x="366720" y="879348"/>
                </a:lnTo>
                <a:lnTo>
                  <a:pt x="405109" y="835182"/>
                </a:lnTo>
                <a:lnTo>
                  <a:pt x="445434" y="784311"/>
                </a:lnTo>
                <a:lnTo>
                  <a:pt x="475111" y="739795"/>
                </a:lnTo>
                <a:lnTo>
                  <a:pt x="505907" y="796777"/>
                </a:lnTo>
                <a:lnTo>
                  <a:pt x="507827" y="799673"/>
                </a:lnTo>
                <a:lnTo>
                  <a:pt x="505907" y="784311"/>
                </a:lnTo>
                <a:lnTo>
                  <a:pt x="523189" y="785271"/>
                </a:lnTo>
                <a:lnTo>
                  <a:pt x="561594" y="739185"/>
                </a:lnTo>
                <a:lnTo>
                  <a:pt x="600943" y="671032"/>
                </a:lnTo>
                <a:lnTo>
                  <a:pt x="635439" y="621500"/>
                </a:lnTo>
                <a:lnTo>
                  <a:pt x="670072" y="616305"/>
                </a:lnTo>
                <a:lnTo>
                  <a:pt x="638388" y="617265"/>
                </a:lnTo>
                <a:lnTo>
                  <a:pt x="631667" y="622066"/>
                </a:lnTo>
                <a:lnTo>
                  <a:pt x="626866" y="599998"/>
                </a:lnTo>
                <a:lnTo>
                  <a:pt x="623986" y="600943"/>
                </a:lnTo>
                <a:lnTo>
                  <a:pt x="622066" y="603839"/>
                </a:lnTo>
                <a:lnTo>
                  <a:pt x="582716" y="658550"/>
                </a:lnTo>
                <a:lnTo>
                  <a:pt x="545271" y="725744"/>
                </a:lnTo>
                <a:lnTo>
                  <a:pt x="515139" y="770575"/>
                </a:lnTo>
                <a:lnTo>
                  <a:pt x="484799" y="715182"/>
                </a:lnTo>
                <a:lnTo>
                  <a:pt x="483839" y="726704"/>
                </a:lnTo>
                <a:lnTo>
                  <a:pt x="467517" y="725744"/>
                </a:lnTo>
                <a:lnTo>
                  <a:pt x="467517" y="713262"/>
                </a:lnTo>
                <a:lnTo>
                  <a:pt x="430072" y="769909"/>
                </a:lnTo>
                <a:lnTo>
                  <a:pt x="390723" y="819820"/>
                </a:lnTo>
                <a:lnTo>
                  <a:pt x="352318" y="863025"/>
                </a:lnTo>
                <a:lnTo>
                  <a:pt x="313913" y="901415"/>
                </a:lnTo>
                <a:lnTo>
                  <a:pt x="291846" y="938860"/>
                </a:lnTo>
                <a:lnTo>
                  <a:pt x="290610" y="941390"/>
                </a:lnTo>
                <a:lnTo>
                  <a:pt x="326395" y="918697"/>
                </a:lnTo>
                <a:close/>
              </a:path>
              <a:path w="1493718" h="1228770">
                <a:moveTo>
                  <a:pt x="523189" y="785271"/>
                </a:moveTo>
                <a:lnTo>
                  <a:pt x="505907" y="784311"/>
                </a:lnTo>
                <a:lnTo>
                  <a:pt x="507827" y="799673"/>
                </a:lnTo>
                <a:lnTo>
                  <a:pt x="510707" y="801578"/>
                </a:lnTo>
                <a:lnTo>
                  <a:pt x="517428" y="801578"/>
                </a:lnTo>
                <a:lnTo>
                  <a:pt x="520308" y="799673"/>
                </a:lnTo>
                <a:lnTo>
                  <a:pt x="523189" y="797737"/>
                </a:lnTo>
                <a:lnTo>
                  <a:pt x="561594" y="739185"/>
                </a:lnTo>
                <a:lnTo>
                  <a:pt x="523189" y="785271"/>
                </a:lnTo>
                <a:close/>
              </a:path>
              <a:path w="1493718" h="1228770">
                <a:moveTo>
                  <a:pt x="709422" y="576955"/>
                </a:moveTo>
                <a:lnTo>
                  <a:pt x="705581" y="554873"/>
                </a:lnTo>
                <a:lnTo>
                  <a:pt x="703661" y="555833"/>
                </a:lnTo>
                <a:lnTo>
                  <a:pt x="701741" y="555833"/>
                </a:lnTo>
                <a:lnTo>
                  <a:pt x="700780" y="557753"/>
                </a:lnTo>
                <a:lnTo>
                  <a:pt x="668152" y="594222"/>
                </a:lnTo>
                <a:lnTo>
                  <a:pt x="662391" y="597103"/>
                </a:lnTo>
                <a:lnTo>
                  <a:pt x="664708" y="594728"/>
                </a:lnTo>
                <a:lnTo>
                  <a:pt x="628787" y="599998"/>
                </a:lnTo>
                <a:lnTo>
                  <a:pt x="626866" y="599998"/>
                </a:lnTo>
                <a:lnTo>
                  <a:pt x="631667" y="622066"/>
                </a:lnTo>
                <a:lnTo>
                  <a:pt x="638388" y="617265"/>
                </a:lnTo>
                <a:lnTo>
                  <a:pt x="670072" y="616305"/>
                </a:lnTo>
                <a:lnTo>
                  <a:pt x="672952" y="616305"/>
                </a:lnTo>
                <a:lnTo>
                  <a:pt x="673912" y="615345"/>
                </a:lnTo>
                <a:lnTo>
                  <a:pt x="675833" y="613425"/>
                </a:lnTo>
                <a:lnTo>
                  <a:pt x="711810" y="576548"/>
                </a:lnTo>
                <a:lnTo>
                  <a:pt x="714222" y="574075"/>
                </a:lnTo>
                <a:lnTo>
                  <a:pt x="740783" y="549006"/>
                </a:lnTo>
                <a:lnTo>
                  <a:pt x="705581" y="554873"/>
                </a:lnTo>
                <a:lnTo>
                  <a:pt x="709422" y="576955"/>
                </a:lnTo>
                <a:close/>
              </a:path>
              <a:path w="1493718" h="1228770">
                <a:moveTo>
                  <a:pt x="668152" y="594222"/>
                </a:moveTo>
                <a:lnTo>
                  <a:pt x="700780" y="557753"/>
                </a:lnTo>
                <a:lnTo>
                  <a:pt x="664708" y="594728"/>
                </a:lnTo>
                <a:lnTo>
                  <a:pt x="662391" y="597103"/>
                </a:lnTo>
                <a:lnTo>
                  <a:pt x="668152" y="594222"/>
                </a:lnTo>
                <a:close/>
              </a:path>
              <a:path w="1493718" h="1228770">
                <a:moveTo>
                  <a:pt x="791016" y="517428"/>
                </a:moveTo>
                <a:lnTo>
                  <a:pt x="780455" y="498241"/>
                </a:lnTo>
                <a:lnTo>
                  <a:pt x="779495" y="499186"/>
                </a:lnTo>
                <a:lnTo>
                  <a:pt x="778550" y="500146"/>
                </a:lnTo>
                <a:lnTo>
                  <a:pt x="778550" y="501106"/>
                </a:lnTo>
                <a:lnTo>
                  <a:pt x="740783" y="549006"/>
                </a:lnTo>
                <a:lnTo>
                  <a:pt x="714222" y="574075"/>
                </a:lnTo>
                <a:lnTo>
                  <a:pt x="711810" y="576548"/>
                </a:lnTo>
                <a:lnTo>
                  <a:pt x="748786" y="570235"/>
                </a:lnTo>
                <a:lnTo>
                  <a:pt x="739185" y="551032"/>
                </a:lnTo>
                <a:lnTo>
                  <a:pt x="745906" y="548152"/>
                </a:lnTo>
                <a:lnTo>
                  <a:pt x="748786" y="570235"/>
                </a:lnTo>
                <a:lnTo>
                  <a:pt x="751667" y="569274"/>
                </a:lnTo>
                <a:lnTo>
                  <a:pt x="753587" y="567354"/>
                </a:lnTo>
                <a:lnTo>
                  <a:pt x="755507" y="565434"/>
                </a:lnTo>
                <a:lnTo>
                  <a:pt x="793823" y="515604"/>
                </a:lnTo>
                <a:lnTo>
                  <a:pt x="818860" y="474238"/>
                </a:lnTo>
                <a:lnTo>
                  <a:pt x="780455" y="498241"/>
                </a:lnTo>
                <a:lnTo>
                  <a:pt x="791016" y="517428"/>
                </a:lnTo>
                <a:close/>
              </a:path>
              <a:path w="1493718" h="1228770">
                <a:moveTo>
                  <a:pt x="978225" y="437753"/>
                </a:moveTo>
                <a:lnTo>
                  <a:pt x="976289" y="437753"/>
                </a:lnTo>
                <a:lnTo>
                  <a:pt x="975329" y="438713"/>
                </a:lnTo>
                <a:lnTo>
                  <a:pt x="935979" y="455035"/>
                </a:lnTo>
                <a:lnTo>
                  <a:pt x="902813" y="472832"/>
                </a:lnTo>
                <a:lnTo>
                  <a:pt x="868786" y="445434"/>
                </a:lnTo>
                <a:lnTo>
                  <a:pt x="868786" y="463676"/>
                </a:lnTo>
                <a:lnTo>
                  <a:pt x="856305" y="463676"/>
                </a:lnTo>
                <a:lnTo>
                  <a:pt x="857265" y="445434"/>
                </a:lnTo>
                <a:lnTo>
                  <a:pt x="818860" y="474238"/>
                </a:lnTo>
                <a:lnTo>
                  <a:pt x="793897" y="515508"/>
                </a:lnTo>
                <a:lnTo>
                  <a:pt x="829421" y="492465"/>
                </a:lnTo>
                <a:lnTo>
                  <a:pt x="862341" y="468390"/>
                </a:lnTo>
                <a:lnTo>
                  <a:pt x="895654" y="494400"/>
                </a:lnTo>
                <a:lnTo>
                  <a:pt x="898535" y="497265"/>
                </a:lnTo>
                <a:lnTo>
                  <a:pt x="896614" y="476158"/>
                </a:lnTo>
                <a:lnTo>
                  <a:pt x="908136" y="477118"/>
                </a:lnTo>
                <a:lnTo>
                  <a:pt x="944620" y="475198"/>
                </a:lnTo>
                <a:lnTo>
                  <a:pt x="979936" y="459798"/>
                </a:lnTo>
                <a:lnTo>
                  <a:pt x="982050" y="458876"/>
                </a:lnTo>
                <a:lnTo>
                  <a:pt x="1011814" y="455996"/>
                </a:lnTo>
                <a:lnTo>
                  <a:pt x="1014827" y="458053"/>
                </a:lnTo>
                <a:lnTo>
                  <a:pt x="1051178" y="482879"/>
                </a:lnTo>
                <a:lnTo>
                  <a:pt x="1017574" y="457916"/>
                </a:lnTo>
                <a:lnTo>
                  <a:pt x="1016614" y="434873"/>
                </a:lnTo>
                <a:lnTo>
                  <a:pt x="979170" y="459836"/>
                </a:lnTo>
                <a:lnTo>
                  <a:pt x="978225" y="437753"/>
                </a:lnTo>
                <a:close/>
              </a:path>
              <a:path w="1493718" h="1228770">
                <a:moveTo>
                  <a:pt x="868786" y="463676"/>
                </a:moveTo>
                <a:lnTo>
                  <a:pt x="868786" y="445434"/>
                </a:lnTo>
                <a:lnTo>
                  <a:pt x="864946" y="443514"/>
                </a:lnTo>
                <a:lnTo>
                  <a:pt x="861105" y="443514"/>
                </a:lnTo>
                <a:lnTo>
                  <a:pt x="857265" y="445434"/>
                </a:lnTo>
                <a:lnTo>
                  <a:pt x="856305" y="463676"/>
                </a:lnTo>
                <a:lnTo>
                  <a:pt x="868786" y="463676"/>
                </a:lnTo>
                <a:close/>
              </a:path>
              <a:path w="1493718" h="1228770">
                <a:moveTo>
                  <a:pt x="908136" y="477118"/>
                </a:moveTo>
                <a:lnTo>
                  <a:pt x="896614" y="476158"/>
                </a:lnTo>
                <a:lnTo>
                  <a:pt x="898535" y="497265"/>
                </a:lnTo>
                <a:lnTo>
                  <a:pt x="902375" y="497265"/>
                </a:lnTo>
                <a:lnTo>
                  <a:pt x="906216" y="496305"/>
                </a:lnTo>
                <a:lnTo>
                  <a:pt x="944620" y="475198"/>
                </a:lnTo>
                <a:lnTo>
                  <a:pt x="908136" y="477118"/>
                </a:lnTo>
                <a:close/>
              </a:path>
              <a:path w="1493718" h="1228770">
                <a:moveTo>
                  <a:pt x="982050" y="458876"/>
                </a:moveTo>
                <a:lnTo>
                  <a:pt x="979936" y="459798"/>
                </a:lnTo>
                <a:lnTo>
                  <a:pt x="1014827" y="458053"/>
                </a:lnTo>
                <a:lnTo>
                  <a:pt x="1011814" y="455996"/>
                </a:lnTo>
                <a:lnTo>
                  <a:pt x="982050" y="458876"/>
                </a:lnTo>
                <a:close/>
              </a:path>
              <a:path w="1493718" h="1228770">
                <a:moveTo>
                  <a:pt x="1022375" y="436793"/>
                </a:moveTo>
                <a:lnTo>
                  <a:pt x="1020455" y="435833"/>
                </a:lnTo>
                <a:lnTo>
                  <a:pt x="1018534" y="434873"/>
                </a:lnTo>
                <a:lnTo>
                  <a:pt x="1016614" y="434873"/>
                </a:lnTo>
                <a:lnTo>
                  <a:pt x="1017574" y="457916"/>
                </a:lnTo>
                <a:lnTo>
                  <a:pt x="1051178" y="482879"/>
                </a:lnTo>
                <a:lnTo>
                  <a:pt x="1053099" y="483839"/>
                </a:lnTo>
                <a:lnTo>
                  <a:pt x="1055964" y="462716"/>
                </a:lnTo>
                <a:lnTo>
                  <a:pt x="1061740" y="463676"/>
                </a:lnTo>
                <a:lnTo>
                  <a:pt x="1059902" y="462421"/>
                </a:lnTo>
                <a:lnTo>
                  <a:pt x="1022375" y="436793"/>
                </a:lnTo>
                <a:close/>
              </a:path>
              <a:path w="1493718" h="1228770">
                <a:moveTo>
                  <a:pt x="1100129" y="460796"/>
                </a:moveTo>
                <a:lnTo>
                  <a:pt x="1098209" y="460796"/>
                </a:lnTo>
                <a:lnTo>
                  <a:pt x="1097249" y="459836"/>
                </a:lnTo>
                <a:lnTo>
                  <a:pt x="1094369" y="459836"/>
                </a:lnTo>
                <a:lnTo>
                  <a:pt x="1059902" y="462421"/>
                </a:lnTo>
                <a:lnTo>
                  <a:pt x="1061740" y="463676"/>
                </a:lnTo>
                <a:lnTo>
                  <a:pt x="1055964" y="462716"/>
                </a:lnTo>
                <a:lnTo>
                  <a:pt x="1053099" y="483839"/>
                </a:lnTo>
                <a:lnTo>
                  <a:pt x="1055019" y="484799"/>
                </a:lnTo>
                <a:lnTo>
                  <a:pt x="1057899" y="484799"/>
                </a:lnTo>
                <a:lnTo>
                  <a:pt x="1090528" y="480959"/>
                </a:lnTo>
                <a:lnTo>
                  <a:pt x="1096289" y="481919"/>
                </a:lnTo>
                <a:lnTo>
                  <a:pt x="1128933" y="503026"/>
                </a:lnTo>
                <a:lnTo>
                  <a:pt x="1133734" y="505922"/>
                </a:lnTo>
                <a:lnTo>
                  <a:pt x="1140454" y="503986"/>
                </a:lnTo>
                <a:lnTo>
                  <a:pt x="1138534" y="482879"/>
                </a:lnTo>
                <a:lnTo>
                  <a:pt x="1125093" y="487679"/>
                </a:lnTo>
                <a:lnTo>
                  <a:pt x="1130055" y="478003"/>
                </a:lnTo>
                <a:lnTo>
                  <a:pt x="1100129" y="460796"/>
                </a:lnTo>
                <a:close/>
              </a:path>
              <a:path w="1493718" h="1228770">
                <a:moveTo>
                  <a:pt x="1092672" y="482190"/>
                </a:moveTo>
                <a:lnTo>
                  <a:pt x="1128933" y="503026"/>
                </a:lnTo>
                <a:lnTo>
                  <a:pt x="1096289" y="481919"/>
                </a:lnTo>
                <a:lnTo>
                  <a:pt x="1090528" y="480959"/>
                </a:lnTo>
                <a:lnTo>
                  <a:pt x="1057899" y="484799"/>
                </a:lnTo>
                <a:lnTo>
                  <a:pt x="1092672" y="482190"/>
                </a:lnTo>
                <a:close/>
              </a:path>
              <a:path w="1493718" h="1228770">
                <a:moveTo>
                  <a:pt x="1473555" y="7680"/>
                </a:moveTo>
                <a:lnTo>
                  <a:pt x="1440963" y="66528"/>
                </a:lnTo>
                <a:lnTo>
                  <a:pt x="1434205" y="78729"/>
                </a:lnTo>
                <a:lnTo>
                  <a:pt x="1413083" y="49926"/>
                </a:lnTo>
                <a:lnTo>
                  <a:pt x="1397721" y="51846"/>
                </a:lnTo>
                <a:lnTo>
                  <a:pt x="1398681" y="34564"/>
                </a:lnTo>
                <a:lnTo>
                  <a:pt x="1396761" y="37444"/>
                </a:lnTo>
                <a:lnTo>
                  <a:pt x="1358371" y="97917"/>
                </a:lnTo>
                <a:lnTo>
                  <a:pt x="1357411" y="98892"/>
                </a:lnTo>
                <a:lnTo>
                  <a:pt x="1374678" y="110413"/>
                </a:lnTo>
                <a:lnTo>
                  <a:pt x="1375638" y="108478"/>
                </a:lnTo>
                <a:lnTo>
                  <a:pt x="1375239" y="109530"/>
                </a:lnTo>
                <a:lnTo>
                  <a:pt x="1406126" y="60882"/>
                </a:lnTo>
                <a:lnTo>
                  <a:pt x="1436126" y="93131"/>
                </a:lnTo>
                <a:lnTo>
                  <a:pt x="1450527" y="76809"/>
                </a:lnTo>
                <a:lnTo>
                  <a:pt x="1473555" y="7680"/>
                </a:lnTo>
                <a:close/>
              </a:path>
              <a:path w="1493718" h="1228770">
                <a:moveTo>
                  <a:pt x="1413083" y="49926"/>
                </a:moveTo>
                <a:lnTo>
                  <a:pt x="1434205" y="78729"/>
                </a:lnTo>
                <a:lnTo>
                  <a:pt x="1440963" y="66528"/>
                </a:lnTo>
                <a:lnTo>
                  <a:pt x="1412123" y="35524"/>
                </a:lnTo>
                <a:lnTo>
                  <a:pt x="1410202" y="33604"/>
                </a:lnTo>
                <a:lnTo>
                  <a:pt x="1407322" y="32644"/>
                </a:lnTo>
                <a:lnTo>
                  <a:pt x="1403482" y="32644"/>
                </a:lnTo>
                <a:lnTo>
                  <a:pt x="1401561" y="33604"/>
                </a:lnTo>
                <a:lnTo>
                  <a:pt x="1398681" y="34564"/>
                </a:lnTo>
                <a:lnTo>
                  <a:pt x="1397721" y="51846"/>
                </a:lnTo>
                <a:lnTo>
                  <a:pt x="1413083" y="49926"/>
                </a:lnTo>
                <a:close/>
              </a:path>
              <a:path w="1493718" h="1228770">
                <a:moveTo>
                  <a:pt x="1490837" y="19217"/>
                </a:moveTo>
                <a:lnTo>
                  <a:pt x="1493718" y="13441"/>
                </a:lnTo>
                <a:lnTo>
                  <a:pt x="1492758" y="6720"/>
                </a:lnTo>
                <a:lnTo>
                  <a:pt x="1486997" y="3840"/>
                </a:lnTo>
                <a:lnTo>
                  <a:pt x="1482196" y="0"/>
                </a:lnTo>
                <a:lnTo>
                  <a:pt x="1476435" y="1935"/>
                </a:lnTo>
                <a:lnTo>
                  <a:pt x="1473555" y="7680"/>
                </a:lnTo>
                <a:lnTo>
                  <a:pt x="1450527" y="76809"/>
                </a:lnTo>
                <a:lnTo>
                  <a:pt x="1436126" y="93131"/>
                </a:lnTo>
                <a:lnTo>
                  <a:pt x="1439006" y="95051"/>
                </a:lnTo>
                <a:lnTo>
                  <a:pt x="1441886" y="96012"/>
                </a:lnTo>
                <a:lnTo>
                  <a:pt x="1444767" y="96012"/>
                </a:lnTo>
                <a:lnTo>
                  <a:pt x="1447632" y="95051"/>
                </a:lnTo>
                <a:lnTo>
                  <a:pt x="1450527" y="93131"/>
                </a:lnTo>
                <a:lnTo>
                  <a:pt x="1452448" y="90251"/>
                </a:lnTo>
                <a:lnTo>
                  <a:pt x="1490837" y="19217"/>
                </a:lnTo>
                <a:close/>
              </a:path>
              <a:path w="1493718" h="1228770">
                <a:moveTo>
                  <a:pt x="245760" y="1003173"/>
                </a:moveTo>
                <a:lnTo>
                  <a:pt x="234238" y="1008933"/>
                </a:lnTo>
                <a:lnTo>
                  <a:pt x="240959" y="1025255"/>
                </a:lnTo>
                <a:lnTo>
                  <a:pt x="245760" y="1026215"/>
                </a:lnTo>
                <a:lnTo>
                  <a:pt x="250560" y="1024295"/>
                </a:lnTo>
                <a:lnTo>
                  <a:pt x="245760" y="1003173"/>
                </a:lnTo>
                <a:close/>
              </a:path>
              <a:path w="1493718" h="1228770">
                <a:moveTo>
                  <a:pt x="94076" y="1173099"/>
                </a:moveTo>
                <a:lnTo>
                  <a:pt x="119039" y="1090528"/>
                </a:lnTo>
                <a:lnTo>
                  <a:pt x="84615" y="1167789"/>
                </a:lnTo>
                <a:lnTo>
                  <a:pt x="79689" y="1178844"/>
                </a:lnTo>
                <a:lnTo>
                  <a:pt x="57607" y="1167338"/>
                </a:lnTo>
                <a:lnTo>
                  <a:pt x="45125" y="1171163"/>
                </a:lnTo>
                <a:lnTo>
                  <a:pt x="49926" y="1149096"/>
                </a:lnTo>
                <a:lnTo>
                  <a:pt x="44165" y="1150056"/>
                </a:lnTo>
                <a:lnTo>
                  <a:pt x="41285" y="1153896"/>
                </a:lnTo>
                <a:lnTo>
                  <a:pt x="2880" y="1209568"/>
                </a:lnTo>
                <a:lnTo>
                  <a:pt x="0" y="1215329"/>
                </a:lnTo>
                <a:lnTo>
                  <a:pt x="960" y="1222049"/>
                </a:lnTo>
                <a:lnTo>
                  <a:pt x="4800" y="1224930"/>
                </a:lnTo>
                <a:lnTo>
                  <a:pt x="9601" y="1228770"/>
                </a:lnTo>
                <a:lnTo>
                  <a:pt x="16322" y="1227810"/>
                </a:lnTo>
                <a:lnTo>
                  <a:pt x="19202" y="1223010"/>
                </a:lnTo>
                <a:lnTo>
                  <a:pt x="52222" y="1175144"/>
                </a:lnTo>
                <a:lnTo>
                  <a:pt x="84490" y="1193246"/>
                </a:lnTo>
                <a:lnTo>
                  <a:pt x="87355" y="1195166"/>
                </a:lnTo>
                <a:lnTo>
                  <a:pt x="90236" y="1195166"/>
                </a:lnTo>
                <a:lnTo>
                  <a:pt x="94076" y="1173099"/>
                </a:lnTo>
                <a:close/>
              </a:path>
              <a:path w="1493718" h="1228770">
                <a:moveTo>
                  <a:pt x="157444" y="1067501"/>
                </a:moveTo>
                <a:lnTo>
                  <a:pt x="170886" y="1083807"/>
                </a:lnTo>
                <a:lnTo>
                  <a:pt x="162245" y="1063660"/>
                </a:lnTo>
                <a:lnTo>
                  <a:pt x="157444" y="1067501"/>
                </a:lnTo>
                <a:close/>
              </a:path>
              <a:path w="1493718" h="1228770">
                <a:moveTo>
                  <a:pt x="739185" y="551032"/>
                </a:moveTo>
                <a:lnTo>
                  <a:pt x="748786" y="570235"/>
                </a:lnTo>
                <a:lnTo>
                  <a:pt x="745906" y="548152"/>
                </a:lnTo>
                <a:lnTo>
                  <a:pt x="739185" y="5510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8" name="object 438"/>
          <p:cNvSpPr/>
          <p:nvPr/>
        </p:nvSpPr>
        <p:spPr>
          <a:xfrm>
            <a:off x="4609063" y="2996793"/>
            <a:ext cx="47030" cy="51846"/>
          </a:xfrm>
          <a:custGeom>
            <a:avLst/>
            <a:gdLst/>
            <a:ahLst/>
            <a:cxnLst/>
            <a:rect l="l" t="t" r="r" b="b"/>
            <a:pathLst>
              <a:path w="47030" h="51846">
                <a:moveTo>
                  <a:pt x="47030" y="25923"/>
                </a:moveTo>
                <a:lnTo>
                  <a:pt x="45077" y="15143"/>
                </a:lnTo>
                <a:lnTo>
                  <a:pt x="36925" y="4209"/>
                </a:lnTo>
                <a:lnTo>
                  <a:pt x="23987" y="0"/>
                </a:lnTo>
                <a:lnTo>
                  <a:pt x="13524" y="2534"/>
                </a:lnTo>
                <a:lnTo>
                  <a:pt x="3738" y="11906"/>
                </a:lnTo>
                <a:lnTo>
                  <a:pt x="0" y="25923"/>
                </a:lnTo>
                <a:lnTo>
                  <a:pt x="2328" y="37184"/>
                </a:lnTo>
                <a:lnTo>
                  <a:pt x="10973" y="47779"/>
                </a:lnTo>
                <a:lnTo>
                  <a:pt x="23987" y="51846"/>
                </a:lnTo>
                <a:lnTo>
                  <a:pt x="33845" y="49535"/>
                </a:lnTo>
                <a:lnTo>
                  <a:pt x="43451" y="40160"/>
                </a:lnTo>
                <a:lnTo>
                  <a:pt x="47030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9" name="object 439"/>
          <p:cNvSpPr/>
          <p:nvPr/>
        </p:nvSpPr>
        <p:spPr>
          <a:xfrm>
            <a:off x="4647453" y="2941121"/>
            <a:ext cx="48005" cy="51831"/>
          </a:xfrm>
          <a:custGeom>
            <a:avLst/>
            <a:gdLst/>
            <a:ahLst/>
            <a:cxnLst/>
            <a:rect l="l" t="t" r="r" b="b"/>
            <a:pathLst>
              <a:path w="48005" h="51831">
                <a:moveTo>
                  <a:pt x="48005" y="25923"/>
                </a:moveTo>
                <a:lnTo>
                  <a:pt x="45673" y="14654"/>
                </a:lnTo>
                <a:lnTo>
                  <a:pt x="37025" y="4065"/>
                </a:lnTo>
                <a:lnTo>
                  <a:pt x="24002" y="0"/>
                </a:lnTo>
                <a:lnTo>
                  <a:pt x="13522" y="2538"/>
                </a:lnTo>
                <a:lnTo>
                  <a:pt x="3737" y="11909"/>
                </a:lnTo>
                <a:lnTo>
                  <a:pt x="0" y="25923"/>
                </a:lnTo>
                <a:lnTo>
                  <a:pt x="2328" y="37173"/>
                </a:lnTo>
                <a:lnTo>
                  <a:pt x="10977" y="47764"/>
                </a:lnTo>
                <a:lnTo>
                  <a:pt x="24002" y="51831"/>
                </a:lnTo>
                <a:lnTo>
                  <a:pt x="34475" y="49297"/>
                </a:lnTo>
                <a:lnTo>
                  <a:pt x="44266" y="39929"/>
                </a:lnTo>
                <a:lnTo>
                  <a:pt x="48005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0" name="object 440"/>
          <p:cNvSpPr/>
          <p:nvPr/>
        </p:nvSpPr>
        <p:spPr>
          <a:xfrm>
            <a:off x="4686818" y="2964164"/>
            <a:ext cx="47990" cy="51831"/>
          </a:xfrm>
          <a:custGeom>
            <a:avLst/>
            <a:gdLst/>
            <a:ahLst/>
            <a:cxnLst/>
            <a:rect l="l" t="t" r="r" b="b"/>
            <a:pathLst>
              <a:path w="47990" h="51831">
                <a:moveTo>
                  <a:pt x="47990" y="24947"/>
                </a:moveTo>
                <a:lnTo>
                  <a:pt x="45892" y="14402"/>
                </a:lnTo>
                <a:lnTo>
                  <a:pt x="37245" y="3933"/>
                </a:lnTo>
                <a:lnTo>
                  <a:pt x="24002" y="0"/>
                </a:lnTo>
                <a:lnTo>
                  <a:pt x="14434" y="2119"/>
                </a:lnTo>
                <a:lnTo>
                  <a:pt x="4130" y="10992"/>
                </a:lnTo>
                <a:lnTo>
                  <a:pt x="0" y="24947"/>
                </a:lnTo>
                <a:lnTo>
                  <a:pt x="2740" y="36929"/>
                </a:lnTo>
                <a:lnTo>
                  <a:pt x="11627" y="47643"/>
                </a:lnTo>
                <a:lnTo>
                  <a:pt x="24002" y="51831"/>
                </a:lnTo>
                <a:lnTo>
                  <a:pt x="34940" y="48843"/>
                </a:lnTo>
                <a:lnTo>
                  <a:pt x="44391" y="38998"/>
                </a:lnTo>
                <a:lnTo>
                  <a:pt x="47990" y="249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1" name="object 441"/>
          <p:cNvSpPr/>
          <p:nvPr/>
        </p:nvSpPr>
        <p:spPr>
          <a:xfrm>
            <a:off x="4726167" y="2875848"/>
            <a:ext cx="47045" cy="51831"/>
          </a:xfrm>
          <a:custGeom>
            <a:avLst/>
            <a:gdLst/>
            <a:ahLst/>
            <a:cxnLst/>
            <a:rect l="l" t="t" r="r" b="b"/>
            <a:pathLst>
              <a:path w="47045" h="51831">
                <a:moveTo>
                  <a:pt x="47045" y="25908"/>
                </a:moveTo>
                <a:lnTo>
                  <a:pt x="44717" y="14650"/>
                </a:lnTo>
                <a:lnTo>
                  <a:pt x="36068" y="4063"/>
                </a:lnTo>
                <a:lnTo>
                  <a:pt x="23042" y="0"/>
                </a:lnTo>
                <a:lnTo>
                  <a:pt x="13606" y="2304"/>
                </a:lnTo>
                <a:lnTo>
                  <a:pt x="3826" y="11671"/>
                </a:lnTo>
                <a:lnTo>
                  <a:pt x="0" y="25908"/>
                </a:lnTo>
                <a:lnTo>
                  <a:pt x="2104" y="36688"/>
                </a:lnTo>
                <a:lnTo>
                  <a:pt x="10528" y="47621"/>
                </a:lnTo>
                <a:lnTo>
                  <a:pt x="23042" y="51831"/>
                </a:lnTo>
                <a:lnTo>
                  <a:pt x="33523" y="49292"/>
                </a:lnTo>
                <a:lnTo>
                  <a:pt x="43308" y="39921"/>
                </a:lnTo>
                <a:lnTo>
                  <a:pt x="47045" y="25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2" name="object 442"/>
          <p:cNvSpPr/>
          <p:nvPr/>
        </p:nvSpPr>
        <p:spPr>
          <a:xfrm>
            <a:off x="4764572" y="2853766"/>
            <a:ext cx="48005" cy="51831"/>
          </a:xfrm>
          <a:custGeom>
            <a:avLst/>
            <a:gdLst/>
            <a:ahLst/>
            <a:cxnLst/>
            <a:rect l="l" t="t" r="r" b="b"/>
            <a:pathLst>
              <a:path w="48005" h="51831">
                <a:moveTo>
                  <a:pt x="48005" y="25908"/>
                </a:moveTo>
                <a:lnTo>
                  <a:pt x="45514" y="14657"/>
                </a:lnTo>
                <a:lnTo>
                  <a:pt x="36604" y="4066"/>
                </a:lnTo>
                <a:lnTo>
                  <a:pt x="24002" y="0"/>
                </a:lnTo>
                <a:lnTo>
                  <a:pt x="13530" y="2534"/>
                </a:lnTo>
                <a:lnTo>
                  <a:pt x="3739" y="11902"/>
                </a:lnTo>
                <a:lnTo>
                  <a:pt x="0" y="25908"/>
                </a:lnTo>
                <a:lnTo>
                  <a:pt x="2332" y="37176"/>
                </a:lnTo>
                <a:lnTo>
                  <a:pt x="10980" y="47766"/>
                </a:lnTo>
                <a:lnTo>
                  <a:pt x="24002" y="51831"/>
                </a:lnTo>
                <a:lnTo>
                  <a:pt x="34064" y="49292"/>
                </a:lnTo>
                <a:lnTo>
                  <a:pt x="44030" y="39921"/>
                </a:lnTo>
                <a:lnTo>
                  <a:pt x="48005" y="25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3" name="object 443"/>
          <p:cNvSpPr/>
          <p:nvPr/>
        </p:nvSpPr>
        <p:spPr>
          <a:xfrm>
            <a:off x="4802962" y="2784652"/>
            <a:ext cx="48005" cy="51831"/>
          </a:xfrm>
          <a:custGeom>
            <a:avLst/>
            <a:gdLst/>
            <a:ahLst/>
            <a:cxnLst/>
            <a:rect l="l" t="t" r="r" b="b"/>
            <a:pathLst>
              <a:path w="48005" h="51831">
                <a:moveTo>
                  <a:pt x="48005" y="25907"/>
                </a:moveTo>
                <a:lnTo>
                  <a:pt x="45514" y="14650"/>
                </a:lnTo>
                <a:lnTo>
                  <a:pt x="36604" y="4063"/>
                </a:lnTo>
                <a:lnTo>
                  <a:pt x="24002" y="0"/>
                </a:lnTo>
                <a:lnTo>
                  <a:pt x="13530" y="2531"/>
                </a:lnTo>
                <a:lnTo>
                  <a:pt x="3739" y="11895"/>
                </a:lnTo>
                <a:lnTo>
                  <a:pt x="0" y="25907"/>
                </a:lnTo>
                <a:lnTo>
                  <a:pt x="2332" y="37176"/>
                </a:lnTo>
                <a:lnTo>
                  <a:pt x="10980" y="47766"/>
                </a:lnTo>
                <a:lnTo>
                  <a:pt x="24002" y="51831"/>
                </a:lnTo>
                <a:lnTo>
                  <a:pt x="34064" y="49292"/>
                </a:lnTo>
                <a:lnTo>
                  <a:pt x="44030" y="39921"/>
                </a:lnTo>
                <a:lnTo>
                  <a:pt x="48005" y="259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4" name="object 444"/>
          <p:cNvSpPr/>
          <p:nvPr/>
        </p:nvSpPr>
        <p:spPr>
          <a:xfrm>
            <a:off x="4841367" y="2794254"/>
            <a:ext cx="48006" cy="51831"/>
          </a:xfrm>
          <a:custGeom>
            <a:avLst/>
            <a:gdLst/>
            <a:ahLst/>
            <a:cxnLst/>
            <a:rect l="l" t="t" r="r" b="b"/>
            <a:pathLst>
              <a:path w="48006" h="51831">
                <a:moveTo>
                  <a:pt x="48006" y="25908"/>
                </a:moveTo>
                <a:lnTo>
                  <a:pt x="45677" y="14650"/>
                </a:lnTo>
                <a:lnTo>
                  <a:pt x="37028" y="4063"/>
                </a:lnTo>
                <a:lnTo>
                  <a:pt x="24002" y="0"/>
                </a:lnTo>
                <a:lnTo>
                  <a:pt x="13530" y="2531"/>
                </a:lnTo>
                <a:lnTo>
                  <a:pt x="3739" y="11895"/>
                </a:lnTo>
                <a:lnTo>
                  <a:pt x="0" y="25908"/>
                </a:lnTo>
                <a:lnTo>
                  <a:pt x="2332" y="37176"/>
                </a:lnTo>
                <a:lnTo>
                  <a:pt x="10980" y="47766"/>
                </a:lnTo>
                <a:lnTo>
                  <a:pt x="24002" y="51831"/>
                </a:lnTo>
                <a:lnTo>
                  <a:pt x="34483" y="49292"/>
                </a:lnTo>
                <a:lnTo>
                  <a:pt x="44268" y="39921"/>
                </a:lnTo>
                <a:lnTo>
                  <a:pt x="48006" y="25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5" name="object 445"/>
          <p:cNvSpPr/>
          <p:nvPr/>
        </p:nvSpPr>
        <p:spPr>
          <a:xfrm>
            <a:off x="4879771" y="2714564"/>
            <a:ext cx="47990" cy="51846"/>
          </a:xfrm>
          <a:custGeom>
            <a:avLst/>
            <a:gdLst/>
            <a:ahLst/>
            <a:cxnLst/>
            <a:rect l="l" t="t" r="r" b="b"/>
            <a:pathLst>
              <a:path w="47990" h="51846">
                <a:moveTo>
                  <a:pt x="47990" y="25923"/>
                </a:moveTo>
                <a:lnTo>
                  <a:pt x="45664" y="14662"/>
                </a:lnTo>
                <a:lnTo>
                  <a:pt x="37024" y="4067"/>
                </a:lnTo>
                <a:lnTo>
                  <a:pt x="24002" y="0"/>
                </a:lnTo>
                <a:lnTo>
                  <a:pt x="13941" y="2538"/>
                </a:lnTo>
                <a:lnTo>
                  <a:pt x="3975" y="11909"/>
                </a:lnTo>
                <a:lnTo>
                  <a:pt x="0" y="25923"/>
                </a:lnTo>
                <a:lnTo>
                  <a:pt x="2495" y="37191"/>
                </a:lnTo>
                <a:lnTo>
                  <a:pt x="11405" y="47781"/>
                </a:lnTo>
                <a:lnTo>
                  <a:pt x="24002" y="51846"/>
                </a:lnTo>
                <a:lnTo>
                  <a:pt x="34473" y="49311"/>
                </a:lnTo>
                <a:lnTo>
                  <a:pt x="44255" y="39940"/>
                </a:lnTo>
                <a:lnTo>
                  <a:pt x="47990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6" name="object 446"/>
          <p:cNvSpPr/>
          <p:nvPr/>
        </p:nvSpPr>
        <p:spPr>
          <a:xfrm>
            <a:off x="4919121" y="2689616"/>
            <a:ext cx="47045" cy="51831"/>
          </a:xfrm>
          <a:custGeom>
            <a:avLst/>
            <a:gdLst/>
            <a:ahLst/>
            <a:cxnLst/>
            <a:rect l="l" t="t" r="r" b="b"/>
            <a:pathLst>
              <a:path w="47045" h="51831">
                <a:moveTo>
                  <a:pt x="47045" y="25908"/>
                </a:moveTo>
                <a:lnTo>
                  <a:pt x="44717" y="14650"/>
                </a:lnTo>
                <a:lnTo>
                  <a:pt x="36068" y="4063"/>
                </a:lnTo>
                <a:lnTo>
                  <a:pt x="23042" y="0"/>
                </a:lnTo>
                <a:lnTo>
                  <a:pt x="13192" y="2304"/>
                </a:lnTo>
                <a:lnTo>
                  <a:pt x="3581" y="11671"/>
                </a:lnTo>
                <a:lnTo>
                  <a:pt x="0" y="25908"/>
                </a:lnTo>
                <a:lnTo>
                  <a:pt x="1953" y="36688"/>
                </a:lnTo>
                <a:lnTo>
                  <a:pt x="10104" y="47621"/>
                </a:lnTo>
                <a:lnTo>
                  <a:pt x="23042" y="51831"/>
                </a:lnTo>
                <a:lnTo>
                  <a:pt x="33523" y="49292"/>
                </a:lnTo>
                <a:lnTo>
                  <a:pt x="43308" y="39921"/>
                </a:lnTo>
                <a:lnTo>
                  <a:pt x="47045" y="25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7" name="object 447"/>
          <p:cNvSpPr/>
          <p:nvPr/>
        </p:nvSpPr>
        <p:spPr>
          <a:xfrm>
            <a:off x="4957526" y="2651211"/>
            <a:ext cx="47990" cy="51831"/>
          </a:xfrm>
          <a:custGeom>
            <a:avLst/>
            <a:gdLst/>
            <a:ahLst/>
            <a:cxnLst/>
            <a:rect l="l" t="t" r="r" b="b"/>
            <a:pathLst>
              <a:path w="47990" h="51831">
                <a:moveTo>
                  <a:pt x="47990" y="25923"/>
                </a:moveTo>
                <a:lnTo>
                  <a:pt x="45501" y="14662"/>
                </a:lnTo>
                <a:lnTo>
                  <a:pt x="36599" y="4067"/>
                </a:lnTo>
                <a:lnTo>
                  <a:pt x="24002" y="0"/>
                </a:lnTo>
                <a:lnTo>
                  <a:pt x="13522" y="2538"/>
                </a:lnTo>
                <a:lnTo>
                  <a:pt x="3737" y="11909"/>
                </a:lnTo>
                <a:lnTo>
                  <a:pt x="0" y="25923"/>
                </a:lnTo>
                <a:lnTo>
                  <a:pt x="2328" y="37173"/>
                </a:lnTo>
                <a:lnTo>
                  <a:pt x="10977" y="47764"/>
                </a:lnTo>
                <a:lnTo>
                  <a:pt x="24002" y="51831"/>
                </a:lnTo>
                <a:lnTo>
                  <a:pt x="34047" y="49300"/>
                </a:lnTo>
                <a:lnTo>
                  <a:pt x="44014" y="39932"/>
                </a:lnTo>
                <a:lnTo>
                  <a:pt x="47990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8" name="object 448"/>
          <p:cNvSpPr/>
          <p:nvPr/>
        </p:nvSpPr>
        <p:spPr>
          <a:xfrm>
            <a:off x="4995931" y="2608005"/>
            <a:ext cx="47030" cy="51846"/>
          </a:xfrm>
          <a:custGeom>
            <a:avLst/>
            <a:gdLst/>
            <a:ahLst/>
            <a:cxnLst/>
            <a:rect l="l" t="t" r="r" b="b"/>
            <a:pathLst>
              <a:path w="47030" h="51846">
                <a:moveTo>
                  <a:pt x="47030" y="25923"/>
                </a:moveTo>
                <a:lnTo>
                  <a:pt x="44926" y="15143"/>
                </a:lnTo>
                <a:lnTo>
                  <a:pt x="36501" y="4209"/>
                </a:lnTo>
                <a:lnTo>
                  <a:pt x="23987" y="0"/>
                </a:lnTo>
                <a:lnTo>
                  <a:pt x="13517" y="2534"/>
                </a:lnTo>
                <a:lnTo>
                  <a:pt x="3735" y="11906"/>
                </a:lnTo>
                <a:lnTo>
                  <a:pt x="0" y="25923"/>
                </a:lnTo>
                <a:lnTo>
                  <a:pt x="2325" y="37184"/>
                </a:lnTo>
                <a:lnTo>
                  <a:pt x="10966" y="47779"/>
                </a:lnTo>
                <a:lnTo>
                  <a:pt x="23987" y="51846"/>
                </a:lnTo>
                <a:lnTo>
                  <a:pt x="33432" y="49535"/>
                </a:lnTo>
                <a:lnTo>
                  <a:pt x="43206" y="40160"/>
                </a:lnTo>
                <a:lnTo>
                  <a:pt x="47030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9" name="object 449"/>
          <p:cNvSpPr/>
          <p:nvPr/>
        </p:nvSpPr>
        <p:spPr>
          <a:xfrm>
            <a:off x="5035280" y="2557134"/>
            <a:ext cx="48005" cy="51831"/>
          </a:xfrm>
          <a:custGeom>
            <a:avLst/>
            <a:gdLst/>
            <a:ahLst/>
            <a:cxnLst/>
            <a:rect l="l" t="t" r="r" b="b"/>
            <a:pathLst>
              <a:path w="48005" h="51831">
                <a:moveTo>
                  <a:pt x="48005" y="25923"/>
                </a:moveTo>
                <a:lnTo>
                  <a:pt x="45673" y="14654"/>
                </a:lnTo>
                <a:lnTo>
                  <a:pt x="37025" y="4065"/>
                </a:lnTo>
                <a:lnTo>
                  <a:pt x="24002" y="0"/>
                </a:lnTo>
                <a:lnTo>
                  <a:pt x="13522" y="2538"/>
                </a:lnTo>
                <a:lnTo>
                  <a:pt x="3737" y="11909"/>
                </a:lnTo>
                <a:lnTo>
                  <a:pt x="0" y="25923"/>
                </a:lnTo>
                <a:lnTo>
                  <a:pt x="2328" y="37173"/>
                </a:lnTo>
                <a:lnTo>
                  <a:pt x="10977" y="47764"/>
                </a:lnTo>
                <a:lnTo>
                  <a:pt x="24002" y="51831"/>
                </a:lnTo>
                <a:lnTo>
                  <a:pt x="34475" y="49297"/>
                </a:lnTo>
                <a:lnTo>
                  <a:pt x="44266" y="39929"/>
                </a:lnTo>
                <a:lnTo>
                  <a:pt x="48005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0" name="object 450"/>
          <p:cNvSpPr/>
          <p:nvPr/>
        </p:nvSpPr>
        <p:spPr>
          <a:xfrm>
            <a:off x="5073685" y="2500503"/>
            <a:ext cx="47990" cy="51831"/>
          </a:xfrm>
          <a:custGeom>
            <a:avLst/>
            <a:gdLst/>
            <a:ahLst/>
            <a:cxnLst/>
            <a:rect l="l" t="t" r="r" b="b"/>
            <a:pathLst>
              <a:path w="47990" h="51831">
                <a:moveTo>
                  <a:pt x="47990" y="25908"/>
                </a:moveTo>
                <a:lnTo>
                  <a:pt x="45665" y="14658"/>
                </a:lnTo>
                <a:lnTo>
                  <a:pt x="37021" y="4065"/>
                </a:lnTo>
                <a:lnTo>
                  <a:pt x="24002" y="0"/>
                </a:lnTo>
                <a:lnTo>
                  <a:pt x="13530" y="2531"/>
                </a:lnTo>
                <a:lnTo>
                  <a:pt x="3739" y="11895"/>
                </a:lnTo>
                <a:lnTo>
                  <a:pt x="0" y="25908"/>
                </a:lnTo>
                <a:lnTo>
                  <a:pt x="2332" y="37176"/>
                </a:lnTo>
                <a:lnTo>
                  <a:pt x="10980" y="47766"/>
                </a:lnTo>
                <a:lnTo>
                  <a:pt x="24002" y="51831"/>
                </a:lnTo>
                <a:lnTo>
                  <a:pt x="34466" y="49296"/>
                </a:lnTo>
                <a:lnTo>
                  <a:pt x="44251" y="39924"/>
                </a:lnTo>
                <a:lnTo>
                  <a:pt x="47990" y="25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1" name="object 451"/>
          <p:cNvSpPr/>
          <p:nvPr/>
        </p:nvSpPr>
        <p:spPr>
          <a:xfrm>
            <a:off x="5112075" y="2570576"/>
            <a:ext cx="48005" cy="51831"/>
          </a:xfrm>
          <a:custGeom>
            <a:avLst/>
            <a:gdLst/>
            <a:ahLst/>
            <a:cxnLst/>
            <a:rect l="l" t="t" r="r" b="b"/>
            <a:pathLst>
              <a:path w="48005" h="51831">
                <a:moveTo>
                  <a:pt x="48005" y="26868"/>
                </a:moveTo>
                <a:lnTo>
                  <a:pt x="45445" y="14904"/>
                </a:lnTo>
                <a:lnTo>
                  <a:pt x="36807" y="4189"/>
                </a:lnTo>
                <a:lnTo>
                  <a:pt x="24002" y="0"/>
                </a:lnTo>
                <a:lnTo>
                  <a:pt x="13478" y="2987"/>
                </a:lnTo>
                <a:lnTo>
                  <a:pt x="3832" y="12827"/>
                </a:lnTo>
                <a:lnTo>
                  <a:pt x="0" y="26868"/>
                </a:lnTo>
                <a:lnTo>
                  <a:pt x="2255" y="37438"/>
                </a:lnTo>
                <a:lnTo>
                  <a:pt x="11179" y="47901"/>
                </a:lnTo>
                <a:lnTo>
                  <a:pt x="24002" y="51831"/>
                </a:lnTo>
                <a:lnTo>
                  <a:pt x="33992" y="49707"/>
                </a:lnTo>
                <a:lnTo>
                  <a:pt x="44123" y="40831"/>
                </a:lnTo>
                <a:lnTo>
                  <a:pt x="48005" y="26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2" name="object 452"/>
          <p:cNvSpPr/>
          <p:nvPr/>
        </p:nvSpPr>
        <p:spPr>
          <a:xfrm>
            <a:off x="5151440" y="2512969"/>
            <a:ext cx="47030" cy="51846"/>
          </a:xfrm>
          <a:custGeom>
            <a:avLst/>
            <a:gdLst/>
            <a:ahLst/>
            <a:cxnLst/>
            <a:rect l="l" t="t" r="r" b="b"/>
            <a:pathLst>
              <a:path w="47030" h="51846">
                <a:moveTo>
                  <a:pt x="47030" y="25923"/>
                </a:moveTo>
                <a:lnTo>
                  <a:pt x="44704" y="14662"/>
                </a:lnTo>
                <a:lnTo>
                  <a:pt x="36064" y="4067"/>
                </a:lnTo>
                <a:lnTo>
                  <a:pt x="23042" y="0"/>
                </a:lnTo>
                <a:lnTo>
                  <a:pt x="13598" y="2310"/>
                </a:lnTo>
                <a:lnTo>
                  <a:pt x="3823" y="11685"/>
                </a:lnTo>
                <a:lnTo>
                  <a:pt x="0" y="25923"/>
                </a:lnTo>
                <a:lnTo>
                  <a:pt x="2104" y="36703"/>
                </a:lnTo>
                <a:lnTo>
                  <a:pt x="10528" y="47636"/>
                </a:lnTo>
                <a:lnTo>
                  <a:pt x="23042" y="51846"/>
                </a:lnTo>
                <a:lnTo>
                  <a:pt x="33513" y="49311"/>
                </a:lnTo>
                <a:lnTo>
                  <a:pt x="43295" y="39940"/>
                </a:lnTo>
                <a:lnTo>
                  <a:pt x="47030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3" name="object 453"/>
          <p:cNvSpPr/>
          <p:nvPr/>
        </p:nvSpPr>
        <p:spPr>
          <a:xfrm>
            <a:off x="5189844" y="2444816"/>
            <a:ext cx="47990" cy="51846"/>
          </a:xfrm>
          <a:custGeom>
            <a:avLst/>
            <a:gdLst/>
            <a:ahLst/>
            <a:cxnLst/>
            <a:rect l="l" t="t" r="r" b="b"/>
            <a:pathLst>
              <a:path w="47990" h="51846">
                <a:moveTo>
                  <a:pt x="47990" y="25923"/>
                </a:moveTo>
                <a:lnTo>
                  <a:pt x="45495" y="15073"/>
                </a:lnTo>
                <a:lnTo>
                  <a:pt x="36585" y="4303"/>
                </a:lnTo>
                <a:lnTo>
                  <a:pt x="23987" y="0"/>
                </a:lnTo>
                <a:lnTo>
                  <a:pt x="13524" y="2698"/>
                </a:lnTo>
                <a:lnTo>
                  <a:pt x="3738" y="12331"/>
                </a:lnTo>
                <a:lnTo>
                  <a:pt x="0" y="25923"/>
                </a:lnTo>
                <a:lnTo>
                  <a:pt x="2328" y="37184"/>
                </a:lnTo>
                <a:lnTo>
                  <a:pt x="10973" y="47779"/>
                </a:lnTo>
                <a:lnTo>
                  <a:pt x="23987" y="51846"/>
                </a:lnTo>
                <a:lnTo>
                  <a:pt x="34049" y="49308"/>
                </a:lnTo>
                <a:lnTo>
                  <a:pt x="44014" y="39936"/>
                </a:lnTo>
                <a:lnTo>
                  <a:pt x="47990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4" name="object 454"/>
          <p:cNvSpPr/>
          <p:nvPr/>
        </p:nvSpPr>
        <p:spPr>
          <a:xfrm>
            <a:off x="5228234" y="2391064"/>
            <a:ext cx="48006" cy="51831"/>
          </a:xfrm>
          <a:custGeom>
            <a:avLst/>
            <a:gdLst/>
            <a:ahLst/>
            <a:cxnLst/>
            <a:rect l="l" t="t" r="r" b="b"/>
            <a:pathLst>
              <a:path w="48006" h="51831">
                <a:moveTo>
                  <a:pt x="48006" y="25923"/>
                </a:moveTo>
                <a:lnTo>
                  <a:pt x="45510" y="14654"/>
                </a:lnTo>
                <a:lnTo>
                  <a:pt x="36600" y="4065"/>
                </a:lnTo>
                <a:lnTo>
                  <a:pt x="24002" y="0"/>
                </a:lnTo>
                <a:lnTo>
                  <a:pt x="13522" y="2538"/>
                </a:lnTo>
                <a:lnTo>
                  <a:pt x="3737" y="11909"/>
                </a:lnTo>
                <a:lnTo>
                  <a:pt x="0" y="25923"/>
                </a:lnTo>
                <a:lnTo>
                  <a:pt x="2328" y="37173"/>
                </a:lnTo>
                <a:lnTo>
                  <a:pt x="10977" y="47764"/>
                </a:lnTo>
                <a:lnTo>
                  <a:pt x="24002" y="51831"/>
                </a:lnTo>
                <a:lnTo>
                  <a:pt x="34057" y="49297"/>
                </a:lnTo>
                <a:lnTo>
                  <a:pt x="44027" y="39929"/>
                </a:lnTo>
                <a:lnTo>
                  <a:pt x="48006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5" name="object 455"/>
          <p:cNvSpPr/>
          <p:nvPr/>
        </p:nvSpPr>
        <p:spPr>
          <a:xfrm>
            <a:off x="5266639" y="2385303"/>
            <a:ext cx="47990" cy="51831"/>
          </a:xfrm>
          <a:custGeom>
            <a:avLst/>
            <a:gdLst/>
            <a:ahLst/>
            <a:cxnLst/>
            <a:rect l="l" t="t" r="r" b="b"/>
            <a:pathLst>
              <a:path w="47990" h="51831">
                <a:moveTo>
                  <a:pt x="47990" y="26868"/>
                </a:moveTo>
                <a:lnTo>
                  <a:pt x="45434" y="14905"/>
                </a:lnTo>
                <a:lnTo>
                  <a:pt x="36799" y="4188"/>
                </a:lnTo>
                <a:lnTo>
                  <a:pt x="24002" y="0"/>
                </a:lnTo>
                <a:lnTo>
                  <a:pt x="13056" y="2984"/>
                </a:lnTo>
                <a:lnTo>
                  <a:pt x="3600" y="12820"/>
                </a:lnTo>
                <a:lnTo>
                  <a:pt x="0" y="26868"/>
                </a:lnTo>
                <a:lnTo>
                  <a:pt x="2105" y="37438"/>
                </a:lnTo>
                <a:lnTo>
                  <a:pt x="10755" y="47901"/>
                </a:lnTo>
                <a:lnTo>
                  <a:pt x="24002" y="51831"/>
                </a:lnTo>
                <a:lnTo>
                  <a:pt x="33975" y="49710"/>
                </a:lnTo>
                <a:lnTo>
                  <a:pt x="44107" y="40835"/>
                </a:lnTo>
                <a:lnTo>
                  <a:pt x="47990" y="26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6" name="object 456"/>
          <p:cNvSpPr/>
          <p:nvPr/>
        </p:nvSpPr>
        <p:spPr>
          <a:xfrm>
            <a:off x="5305044" y="2346899"/>
            <a:ext cx="47990" cy="51846"/>
          </a:xfrm>
          <a:custGeom>
            <a:avLst/>
            <a:gdLst/>
            <a:ahLst/>
            <a:cxnLst/>
            <a:rect l="l" t="t" r="r" b="b"/>
            <a:pathLst>
              <a:path w="47990" h="51846">
                <a:moveTo>
                  <a:pt x="47990" y="24963"/>
                </a:moveTo>
                <a:lnTo>
                  <a:pt x="45885" y="14392"/>
                </a:lnTo>
                <a:lnTo>
                  <a:pt x="37234" y="3929"/>
                </a:lnTo>
                <a:lnTo>
                  <a:pt x="23987" y="0"/>
                </a:lnTo>
                <a:lnTo>
                  <a:pt x="14421" y="2120"/>
                </a:lnTo>
                <a:lnTo>
                  <a:pt x="4125" y="10996"/>
                </a:lnTo>
                <a:lnTo>
                  <a:pt x="0" y="24963"/>
                </a:lnTo>
                <a:lnTo>
                  <a:pt x="2734" y="36937"/>
                </a:lnTo>
                <a:lnTo>
                  <a:pt x="11613" y="47656"/>
                </a:lnTo>
                <a:lnTo>
                  <a:pt x="23987" y="51846"/>
                </a:lnTo>
                <a:lnTo>
                  <a:pt x="34941" y="48854"/>
                </a:lnTo>
                <a:lnTo>
                  <a:pt x="44392" y="39010"/>
                </a:lnTo>
                <a:lnTo>
                  <a:pt x="47990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7" name="object 457"/>
          <p:cNvSpPr/>
          <p:nvPr/>
        </p:nvSpPr>
        <p:spPr>
          <a:xfrm>
            <a:off x="5345353" y="2339218"/>
            <a:ext cx="47045" cy="51846"/>
          </a:xfrm>
          <a:custGeom>
            <a:avLst/>
            <a:gdLst/>
            <a:ahLst/>
            <a:cxnLst/>
            <a:rect l="l" t="t" r="r" b="b"/>
            <a:pathLst>
              <a:path w="47045" h="51846">
                <a:moveTo>
                  <a:pt x="47045" y="25923"/>
                </a:moveTo>
                <a:lnTo>
                  <a:pt x="44941" y="15143"/>
                </a:lnTo>
                <a:lnTo>
                  <a:pt x="36517" y="4209"/>
                </a:lnTo>
                <a:lnTo>
                  <a:pt x="24002" y="0"/>
                </a:lnTo>
                <a:lnTo>
                  <a:pt x="13522" y="2538"/>
                </a:lnTo>
                <a:lnTo>
                  <a:pt x="3737" y="11909"/>
                </a:lnTo>
                <a:lnTo>
                  <a:pt x="0" y="25923"/>
                </a:lnTo>
                <a:lnTo>
                  <a:pt x="2332" y="37191"/>
                </a:lnTo>
                <a:lnTo>
                  <a:pt x="10980" y="47781"/>
                </a:lnTo>
                <a:lnTo>
                  <a:pt x="24002" y="51846"/>
                </a:lnTo>
                <a:lnTo>
                  <a:pt x="33447" y="49535"/>
                </a:lnTo>
                <a:lnTo>
                  <a:pt x="43222" y="40160"/>
                </a:lnTo>
                <a:lnTo>
                  <a:pt x="47045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8" name="object 458"/>
          <p:cNvSpPr/>
          <p:nvPr/>
        </p:nvSpPr>
        <p:spPr>
          <a:xfrm>
            <a:off x="5383758" y="2288346"/>
            <a:ext cx="47030" cy="51831"/>
          </a:xfrm>
          <a:custGeom>
            <a:avLst/>
            <a:gdLst/>
            <a:ahLst/>
            <a:cxnLst/>
            <a:rect l="l" t="t" r="r" b="b"/>
            <a:pathLst>
              <a:path w="47030" h="51831">
                <a:moveTo>
                  <a:pt x="47030" y="25908"/>
                </a:moveTo>
                <a:lnTo>
                  <a:pt x="44929" y="15139"/>
                </a:lnTo>
                <a:lnTo>
                  <a:pt x="36505" y="4207"/>
                </a:lnTo>
                <a:lnTo>
                  <a:pt x="23987" y="0"/>
                </a:lnTo>
                <a:lnTo>
                  <a:pt x="13525" y="2527"/>
                </a:lnTo>
                <a:lnTo>
                  <a:pt x="3737" y="11891"/>
                </a:lnTo>
                <a:lnTo>
                  <a:pt x="0" y="25908"/>
                </a:lnTo>
                <a:lnTo>
                  <a:pt x="2325" y="37168"/>
                </a:lnTo>
                <a:lnTo>
                  <a:pt x="10966" y="47763"/>
                </a:lnTo>
                <a:lnTo>
                  <a:pt x="23987" y="51831"/>
                </a:lnTo>
                <a:lnTo>
                  <a:pt x="33432" y="49520"/>
                </a:lnTo>
                <a:lnTo>
                  <a:pt x="43206" y="40145"/>
                </a:lnTo>
                <a:lnTo>
                  <a:pt x="47030" y="25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9" name="object 459"/>
          <p:cNvSpPr/>
          <p:nvPr/>
        </p:nvSpPr>
        <p:spPr>
          <a:xfrm>
            <a:off x="5422148" y="2263383"/>
            <a:ext cx="48005" cy="51831"/>
          </a:xfrm>
          <a:custGeom>
            <a:avLst/>
            <a:gdLst/>
            <a:ahLst/>
            <a:cxnLst/>
            <a:rect l="l" t="t" r="r" b="b"/>
            <a:pathLst>
              <a:path w="48005" h="51831">
                <a:moveTo>
                  <a:pt x="48005" y="25923"/>
                </a:moveTo>
                <a:lnTo>
                  <a:pt x="45673" y="14654"/>
                </a:lnTo>
                <a:lnTo>
                  <a:pt x="37025" y="4065"/>
                </a:lnTo>
                <a:lnTo>
                  <a:pt x="24002" y="0"/>
                </a:lnTo>
                <a:lnTo>
                  <a:pt x="13522" y="2538"/>
                </a:lnTo>
                <a:lnTo>
                  <a:pt x="3737" y="11909"/>
                </a:lnTo>
                <a:lnTo>
                  <a:pt x="0" y="25923"/>
                </a:lnTo>
                <a:lnTo>
                  <a:pt x="2328" y="37173"/>
                </a:lnTo>
                <a:lnTo>
                  <a:pt x="10977" y="47764"/>
                </a:lnTo>
                <a:lnTo>
                  <a:pt x="24002" y="51831"/>
                </a:lnTo>
                <a:lnTo>
                  <a:pt x="34475" y="49297"/>
                </a:lnTo>
                <a:lnTo>
                  <a:pt x="44266" y="39929"/>
                </a:lnTo>
                <a:lnTo>
                  <a:pt x="48005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0" name="object 460"/>
          <p:cNvSpPr/>
          <p:nvPr/>
        </p:nvSpPr>
        <p:spPr>
          <a:xfrm>
            <a:off x="5460552" y="2235540"/>
            <a:ext cx="48006" cy="51846"/>
          </a:xfrm>
          <a:custGeom>
            <a:avLst/>
            <a:gdLst/>
            <a:ahLst/>
            <a:cxnLst/>
            <a:rect l="l" t="t" r="r" b="b"/>
            <a:pathLst>
              <a:path w="48006" h="51846">
                <a:moveTo>
                  <a:pt x="48006" y="25923"/>
                </a:moveTo>
                <a:lnTo>
                  <a:pt x="45673" y="14654"/>
                </a:lnTo>
                <a:lnTo>
                  <a:pt x="37025" y="4065"/>
                </a:lnTo>
                <a:lnTo>
                  <a:pt x="24002" y="0"/>
                </a:lnTo>
                <a:lnTo>
                  <a:pt x="13522" y="2538"/>
                </a:lnTo>
                <a:lnTo>
                  <a:pt x="3737" y="11909"/>
                </a:lnTo>
                <a:lnTo>
                  <a:pt x="0" y="25923"/>
                </a:lnTo>
                <a:lnTo>
                  <a:pt x="2332" y="36773"/>
                </a:lnTo>
                <a:lnTo>
                  <a:pt x="10980" y="47542"/>
                </a:lnTo>
                <a:lnTo>
                  <a:pt x="24002" y="51846"/>
                </a:lnTo>
                <a:lnTo>
                  <a:pt x="34483" y="49144"/>
                </a:lnTo>
                <a:lnTo>
                  <a:pt x="44268" y="39511"/>
                </a:lnTo>
                <a:lnTo>
                  <a:pt x="48006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1" name="object 461"/>
          <p:cNvSpPr/>
          <p:nvPr/>
        </p:nvSpPr>
        <p:spPr>
          <a:xfrm>
            <a:off x="5498942" y="2266264"/>
            <a:ext cx="48005" cy="51831"/>
          </a:xfrm>
          <a:custGeom>
            <a:avLst/>
            <a:gdLst/>
            <a:ahLst/>
            <a:cxnLst/>
            <a:rect l="l" t="t" r="r" b="b"/>
            <a:pathLst>
              <a:path w="48005" h="51831">
                <a:moveTo>
                  <a:pt x="48005" y="25907"/>
                </a:moveTo>
                <a:lnTo>
                  <a:pt x="45677" y="14657"/>
                </a:lnTo>
                <a:lnTo>
                  <a:pt x="37028" y="4066"/>
                </a:lnTo>
                <a:lnTo>
                  <a:pt x="24002" y="0"/>
                </a:lnTo>
                <a:lnTo>
                  <a:pt x="13530" y="2534"/>
                </a:lnTo>
                <a:lnTo>
                  <a:pt x="3739" y="11902"/>
                </a:lnTo>
                <a:lnTo>
                  <a:pt x="0" y="25907"/>
                </a:lnTo>
                <a:lnTo>
                  <a:pt x="2332" y="37176"/>
                </a:lnTo>
                <a:lnTo>
                  <a:pt x="10980" y="47766"/>
                </a:lnTo>
                <a:lnTo>
                  <a:pt x="24002" y="51831"/>
                </a:lnTo>
                <a:lnTo>
                  <a:pt x="34483" y="49292"/>
                </a:lnTo>
                <a:lnTo>
                  <a:pt x="44268" y="39921"/>
                </a:lnTo>
                <a:lnTo>
                  <a:pt x="48005" y="259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2" name="object 462"/>
          <p:cNvSpPr/>
          <p:nvPr/>
        </p:nvSpPr>
        <p:spPr>
          <a:xfrm>
            <a:off x="5537347" y="2245141"/>
            <a:ext cx="48005" cy="51846"/>
          </a:xfrm>
          <a:custGeom>
            <a:avLst/>
            <a:gdLst/>
            <a:ahLst/>
            <a:cxnLst/>
            <a:rect l="l" t="t" r="r" b="b"/>
            <a:pathLst>
              <a:path w="48005" h="51846">
                <a:moveTo>
                  <a:pt x="48005" y="25923"/>
                </a:moveTo>
                <a:lnTo>
                  <a:pt x="45673" y="14654"/>
                </a:lnTo>
                <a:lnTo>
                  <a:pt x="37025" y="4065"/>
                </a:lnTo>
                <a:lnTo>
                  <a:pt x="24002" y="0"/>
                </a:lnTo>
                <a:lnTo>
                  <a:pt x="13941" y="2538"/>
                </a:lnTo>
                <a:lnTo>
                  <a:pt x="3975" y="11909"/>
                </a:lnTo>
                <a:lnTo>
                  <a:pt x="0" y="25923"/>
                </a:lnTo>
                <a:lnTo>
                  <a:pt x="2495" y="37191"/>
                </a:lnTo>
                <a:lnTo>
                  <a:pt x="11405" y="47781"/>
                </a:lnTo>
                <a:lnTo>
                  <a:pt x="24002" y="51846"/>
                </a:lnTo>
                <a:lnTo>
                  <a:pt x="34483" y="49308"/>
                </a:lnTo>
                <a:lnTo>
                  <a:pt x="44268" y="39936"/>
                </a:lnTo>
                <a:lnTo>
                  <a:pt x="48005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3" name="object 463"/>
          <p:cNvSpPr/>
          <p:nvPr/>
        </p:nvSpPr>
        <p:spPr>
          <a:xfrm>
            <a:off x="5576712" y="2228819"/>
            <a:ext cx="47030" cy="52806"/>
          </a:xfrm>
          <a:custGeom>
            <a:avLst/>
            <a:gdLst/>
            <a:ahLst/>
            <a:cxnLst/>
            <a:rect l="l" t="t" r="r" b="b"/>
            <a:pathLst>
              <a:path w="47030" h="52806">
                <a:moveTo>
                  <a:pt x="47030" y="25923"/>
                </a:moveTo>
                <a:lnTo>
                  <a:pt x="44702" y="14662"/>
                </a:lnTo>
                <a:lnTo>
                  <a:pt x="36057" y="4067"/>
                </a:lnTo>
                <a:lnTo>
                  <a:pt x="23042" y="0"/>
                </a:lnTo>
                <a:lnTo>
                  <a:pt x="13598" y="2310"/>
                </a:lnTo>
                <a:lnTo>
                  <a:pt x="3823" y="11685"/>
                </a:lnTo>
                <a:lnTo>
                  <a:pt x="0" y="25923"/>
                </a:lnTo>
                <a:lnTo>
                  <a:pt x="2335" y="37436"/>
                </a:lnTo>
                <a:lnTo>
                  <a:pt x="10752" y="48476"/>
                </a:lnTo>
                <a:lnTo>
                  <a:pt x="23042" y="52806"/>
                </a:lnTo>
                <a:lnTo>
                  <a:pt x="33980" y="49818"/>
                </a:lnTo>
                <a:lnTo>
                  <a:pt x="43431" y="39974"/>
                </a:lnTo>
                <a:lnTo>
                  <a:pt x="47030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4" name="object 464"/>
          <p:cNvSpPr/>
          <p:nvPr/>
        </p:nvSpPr>
        <p:spPr>
          <a:xfrm>
            <a:off x="5615101" y="2226899"/>
            <a:ext cx="48006" cy="51846"/>
          </a:xfrm>
          <a:custGeom>
            <a:avLst/>
            <a:gdLst/>
            <a:ahLst/>
            <a:cxnLst/>
            <a:rect l="l" t="t" r="r" b="b"/>
            <a:pathLst>
              <a:path w="48006" h="51846">
                <a:moveTo>
                  <a:pt x="48006" y="25923"/>
                </a:moveTo>
                <a:lnTo>
                  <a:pt x="45510" y="14654"/>
                </a:lnTo>
                <a:lnTo>
                  <a:pt x="36600" y="4065"/>
                </a:lnTo>
                <a:lnTo>
                  <a:pt x="24002" y="0"/>
                </a:lnTo>
                <a:lnTo>
                  <a:pt x="13522" y="2538"/>
                </a:lnTo>
                <a:lnTo>
                  <a:pt x="3737" y="11909"/>
                </a:lnTo>
                <a:lnTo>
                  <a:pt x="0" y="25923"/>
                </a:lnTo>
                <a:lnTo>
                  <a:pt x="2332" y="37191"/>
                </a:lnTo>
                <a:lnTo>
                  <a:pt x="10980" y="47781"/>
                </a:lnTo>
                <a:lnTo>
                  <a:pt x="24002" y="51846"/>
                </a:lnTo>
                <a:lnTo>
                  <a:pt x="34064" y="49308"/>
                </a:lnTo>
                <a:lnTo>
                  <a:pt x="44030" y="39936"/>
                </a:lnTo>
                <a:lnTo>
                  <a:pt x="48006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5" name="object 465"/>
          <p:cNvSpPr/>
          <p:nvPr/>
        </p:nvSpPr>
        <p:spPr>
          <a:xfrm>
            <a:off x="5654466" y="2253782"/>
            <a:ext cx="47990" cy="51831"/>
          </a:xfrm>
          <a:custGeom>
            <a:avLst/>
            <a:gdLst/>
            <a:ahLst/>
            <a:cxnLst/>
            <a:rect l="l" t="t" r="r" b="b"/>
            <a:pathLst>
              <a:path w="47990" h="51831">
                <a:moveTo>
                  <a:pt x="47990" y="25923"/>
                </a:moveTo>
                <a:lnTo>
                  <a:pt x="45662" y="14662"/>
                </a:lnTo>
                <a:lnTo>
                  <a:pt x="37017" y="4067"/>
                </a:lnTo>
                <a:lnTo>
                  <a:pt x="24002" y="0"/>
                </a:lnTo>
                <a:lnTo>
                  <a:pt x="13941" y="2538"/>
                </a:lnTo>
                <a:lnTo>
                  <a:pt x="3975" y="11909"/>
                </a:lnTo>
                <a:lnTo>
                  <a:pt x="0" y="25923"/>
                </a:lnTo>
                <a:lnTo>
                  <a:pt x="2491" y="37180"/>
                </a:lnTo>
                <a:lnTo>
                  <a:pt x="11401" y="47768"/>
                </a:lnTo>
                <a:lnTo>
                  <a:pt x="24002" y="51831"/>
                </a:lnTo>
                <a:lnTo>
                  <a:pt x="34458" y="49303"/>
                </a:lnTo>
                <a:lnTo>
                  <a:pt x="44249" y="39939"/>
                </a:lnTo>
                <a:lnTo>
                  <a:pt x="47990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6" name="object 466"/>
          <p:cNvSpPr/>
          <p:nvPr/>
        </p:nvSpPr>
        <p:spPr>
          <a:xfrm>
            <a:off x="5692871" y="2251862"/>
            <a:ext cx="47990" cy="51831"/>
          </a:xfrm>
          <a:custGeom>
            <a:avLst/>
            <a:gdLst/>
            <a:ahLst/>
            <a:cxnLst/>
            <a:rect l="l" t="t" r="r" b="b"/>
            <a:pathLst>
              <a:path w="47990" h="51831">
                <a:moveTo>
                  <a:pt x="47990" y="24963"/>
                </a:moveTo>
                <a:lnTo>
                  <a:pt x="45885" y="14805"/>
                </a:lnTo>
                <a:lnTo>
                  <a:pt x="37234" y="4174"/>
                </a:lnTo>
                <a:lnTo>
                  <a:pt x="23987" y="0"/>
                </a:lnTo>
                <a:lnTo>
                  <a:pt x="14428" y="2270"/>
                </a:lnTo>
                <a:lnTo>
                  <a:pt x="4129" y="11419"/>
                </a:lnTo>
                <a:lnTo>
                  <a:pt x="0" y="24963"/>
                </a:lnTo>
                <a:lnTo>
                  <a:pt x="2732" y="36925"/>
                </a:lnTo>
                <a:lnTo>
                  <a:pt x="11616" y="47643"/>
                </a:lnTo>
                <a:lnTo>
                  <a:pt x="23987" y="51831"/>
                </a:lnTo>
                <a:lnTo>
                  <a:pt x="34934" y="48846"/>
                </a:lnTo>
                <a:lnTo>
                  <a:pt x="44390" y="39010"/>
                </a:lnTo>
                <a:lnTo>
                  <a:pt x="47990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7" name="object 467"/>
          <p:cNvSpPr/>
          <p:nvPr/>
        </p:nvSpPr>
        <p:spPr>
          <a:xfrm>
            <a:off x="5732221" y="2273945"/>
            <a:ext cx="47045" cy="51831"/>
          </a:xfrm>
          <a:custGeom>
            <a:avLst/>
            <a:gdLst/>
            <a:ahLst/>
            <a:cxnLst/>
            <a:rect l="l" t="t" r="r" b="b"/>
            <a:pathLst>
              <a:path w="47045" h="51831">
                <a:moveTo>
                  <a:pt x="47045" y="25907"/>
                </a:moveTo>
                <a:lnTo>
                  <a:pt x="44945" y="15145"/>
                </a:lnTo>
                <a:lnTo>
                  <a:pt x="36520" y="4211"/>
                </a:lnTo>
                <a:lnTo>
                  <a:pt x="24002" y="0"/>
                </a:lnTo>
                <a:lnTo>
                  <a:pt x="13530" y="2534"/>
                </a:lnTo>
                <a:lnTo>
                  <a:pt x="3739" y="11902"/>
                </a:lnTo>
                <a:lnTo>
                  <a:pt x="0" y="25907"/>
                </a:lnTo>
                <a:lnTo>
                  <a:pt x="2332" y="36758"/>
                </a:lnTo>
                <a:lnTo>
                  <a:pt x="10980" y="47527"/>
                </a:lnTo>
                <a:lnTo>
                  <a:pt x="24002" y="51831"/>
                </a:lnTo>
                <a:lnTo>
                  <a:pt x="33447" y="49369"/>
                </a:lnTo>
                <a:lnTo>
                  <a:pt x="43222" y="39721"/>
                </a:lnTo>
                <a:lnTo>
                  <a:pt x="47045" y="259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8" name="object 468"/>
          <p:cNvSpPr/>
          <p:nvPr/>
        </p:nvSpPr>
        <p:spPr>
          <a:xfrm>
            <a:off x="5770626" y="2198095"/>
            <a:ext cx="47990" cy="51846"/>
          </a:xfrm>
          <a:custGeom>
            <a:avLst/>
            <a:gdLst/>
            <a:ahLst/>
            <a:cxnLst/>
            <a:rect l="l" t="t" r="r" b="b"/>
            <a:pathLst>
              <a:path w="47990" h="51846">
                <a:moveTo>
                  <a:pt x="47990" y="25923"/>
                </a:moveTo>
                <a:lnTo>
                  <a:pt x="45498" y="14662"/>
                </a:lnTo>
                <a:lnTo>
                  <a:pt x="36592" y="4067"/>
                </a:lnTo>
                <a:lnTo>
                  <a:pt x="24002" y="0"/>
                </a:lnTo>
                <a:lnTo>
                  <a:pt x="13522" y="2538"/>
                </a:lnTo>
                <a:lnTo>
                  <a:pt x="3737" y="11909"/>
                </a:lnTo>
                <a:lnTo>
                  <a:pt x="0" y="25923"/>
                </a:lnTo>
                <a:lnTo>
                  <a:pt x="2332" y="37191"/>
                </a:lnTo>
                <a:lnTo>
                  <a:pt x="10980" y="47781"/>
                </a:lnTo>
                <a:lnTo>
                  <a:pt x="24002" y="51846"/>
                </a:lnTo>
                <a:lnTo>
                  <a:pt x="34048" y="49311"/>
                </a:lnTo>
                <a:lnTo>
                  <a:pt x="44013" y="39940"/>
                </a:lnTo>
                <a:lnTo>
                  <a:pt x="47990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9" name="object 469"/>
          <p:cNvSpPr/>
          <p:nvPr/>
        </p:nvSpPr>
        <p:spPr>
          <a:xfrm>
            <a:off x="5809015" y="2140503"/>
            <a:ext cx="48005" cy="51846"/>
          </a:xfrm>
          <a:custGeom>
            <a:avLst/>
            <a:gdLst/>
            <a:ahLst/>
            <a:cxnLst/>
            <a:rect l="l" t="t" r="r" b="b"/>
            <a:pathLst>
              <a:path w="48005" h="51846">
                <a:moveTo>
                  <a:pt x="48005" y="25923"/>
                </a:moveTo>
                <a:lnTo>
                  <a:pt x="45510" y="14654"/>
                </a:lnTo>
                <a:lnTo>
                  <a:pt x="36600" y="4065"/>
                </a:lnTo>
                <a:lnTo>
                  <a:pt x="24002" y="0"/>
                </a:lnTo>
                <a:lnTo>
                  <a:pt x="13522" y="2538"/>
                </a:lnTo>
                <a:lnTo>
                  <a:pt x="3737" y="11909"/>
                </a:lnTo>
                <a:lnTo>
                  <a:pt x="0" y="25923"/>
                </a:lnTo>
                <a:lnTo>
                  <a:pt x="2332" y="36773"/>
                </a:lnTo>
                <a:lnTo>
                  <a:pt x="10980" y="47542"/>
                </a:lnTo>
                <a:lnTo>
                  <a:pt x="24002" y="51846"/>
                </a:lnTo>
                <a:lnTo>
                  <a:pt x="34064" y="49144"/>
                </a:lnTo>
                <a:lnTo>
                  <a:pt x="44030" y="39511"/>
                </a:lnTo>
                <a:lnTo>
                  <a:pt x="48005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0" name="object 470"/>
          <p:cNvSpPr/>
          <p:nvPr/>
        </p:nvSpPr>
        <p:spPr>
          <a:xfrm>
            <a:off x="5847420" y="2099233"/>
            <a:ext cx="47990" cy="51831"/>
          </a:xfrm>
          <a:custGeom>
            <a:avLst/>
            <a:gdLst/>
            <a:ahLst/>
            <a:cxnLst/>
            <a:rect l="l" t="t" r="r" b="b"/>
            <a:pathLst>
              <a:path w="47990" h="51831">
                <a:moveTo>
                  <a:pt x="47990" y="25907"/>
                </a:moveTo>
                <a:lnTo>
                  <a:pt x="45668" y="15076"/>
                </a:lnTo>
                <a:lnTo>
                  <a:pt x="37027" y="4303"/>
                </a:lnTo>
                <a:lnTo>
                  <a:pt x="24002" y="0"/>
                </a:lnTo>
                <a:lnTo>
                  <a:pt x="13530" y="2694"/>
                </a:lnTo>
                <a:lnTo>
                  <a:pt x="3739" y="12320"/>
                </a:lnTo>
                <a:lnTo>
                  <a:pt x="0" y="25907"/>
                </a:lnTo>
                <a:lnTo>
                  <a:pt x="2332" y="37176"/>
                </a:lnTo>
                <a:lnTo>
                  <a:pt x="10980" y="47766"/>
                </a:lnTo>
                <a:lnTo>
                  <a:pt x="24002" y="51831"/>
                </a:lnTo>
                <a:lnTo>
                  <a:pt x="34473" y="49296"/>
                </a:lnTo>
                <a:lnTo>
                  <a:pt x="44255" y="39924"/>
                </a:lnTo>
                <a:lnTo>
                  <a:pt x="47990" y="259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1" name="object 471"/>
          <p:cNvSpPr/>
          <p:nvPr/>
        </p:nvSpPr>
        <p:spPr>
          <a:xfrm>
            <a:off x="5885825" y="2041626"/>
            <a:ext cx="47990" cy="51846"/>
          </a:xfrm>
          <a:custGeom>
            <a:avLst/>
            <a:gdLst/>
            <a:ahLst/>
            <a:cxnLst/>
            <a:rect l="l" t="t" r="r" b="b"/>
            <a:pathLst>
              <a:path w="47990" h="51846">
                <a:moveTo>
                  <a:pt x="47990" y="25923"/>
                </a:moveTo>
                <a:lnTo>
                  <a:pt x="45658" y="14654"/>
                </a:lnTo>
                <a:lnTo>
                  <a:pt x="37010" y="4065"/>
                </a:lnTo>
                <a:lnTo>
                  <a:pt x="23987" y="0"/>
                </a:lnTo>
                <a:lnTo>
                  <a:pt x="13524" y="2534"/>
                </a:lnTo>
                <a:lnTo>
                  <a:pt x="3738" y="11906"/>
                </a:lnTo>
                <a:lnTo>
                  <a:pt x="0" y="25923"/>
                </a:lnTo>
                <a:lnTo>
                  <a:pt x="2328" y="37184"/>
                </a:lnTo>
                <a:lnTo>
                  <a:pt x="10973" y="47779"/>
                </a:lnTo>
                <a:lnTo>
                  <a:pt x="23987" y="51846"/>
                </a:lnTo>
                <a:lnTo>
                  <a:pt x="34468" y="49308"/>
                </a:lnTo>
                <a:lnTo>
                  <a:pt x="44253" y="39936"/>
                </a:lnTo>
                <a:lnTo>
                  <a:pt x="47990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2" name="object 472"/>
          <p:cNvSpPr/>
          <p:nvPr/>
        </p:nvSpPr>
        <p:spPr>
          <a:xfrm>
            <a:off x="5925174" y="1987875"/>
            <a:ext cx="47045" cy="51831"/>
          </a:xfrm>
          <a:custGeom>
            <a:avLst/>
            <a:gdLst/>
            <a:ahLst/>
            <a:cxnLst/>
            <a:rect l="l" t="t" r="r" b="b"/>
            <a:pathLst>
              <a:path w="47045" h="51831">
                <a:moveTo>
                  <a:pt x="47045" y="26883"/>
                </a:moveTo>
                <a:lnTo>
                  <a:pt x="44482" y="14902"/>
                </a:lnTo>
                <a:lnTo>
                  <a:pt x="35843" y="4187"/>
                </a:lnTo>
                <a:lnTo>
                  <a:pt x="23042" y="0"/>
                </a:lnTo>
                <a:lnTo>
                  <a:pt x="12695" y="2752"/>
                </a:lnTo>
                <a:lnTo>
                  <a:pt x="3439" y="12614"/>
                </a:lnTo>
                <a:lnTo>
                  <a:pt x="0" y="26883"/>
                </a:lnTo>
                <a:lnTo>
                  <a:pt x="1738" y="36520"/>
                </a:lnTo>
                <a:lnTo>
                  <a:pt x="9875" y="47500"/>
                </a:lnTo>
                <a:lnTo>
                  <a:pt x="23042" y="51831"/>
                </a:lnTo>
                <a:lnTo>
                  <a:pt x="33024" y="49561"/>
                </a:lnTo>
                <a:lnTo>
                  <a:pt x="43161" y="40415"/>
                </a:lnTo>
                <a:lnTo>
                  <a:pt x="47045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3" name="object 473"/>
          <p:cNvSpPr/>
          <p:nvPr/>
        </p:nvSpPr>
        <p:spPr>
          <a:xfrm>
            <a:off x="5964539" y="1885157"/>
            <a:ext cx="47030" cy="50871"/>
          </a:xfrm>
          <a:custGeom>
            <a:avLst/>
            <a:gdLst/>
            <a:ahLst/>
            <a:cxnLst/>
            <a:rect l="l" t="t" r="r" b="b"/>
            <a:pathLst>
              <a:path w="47030" h="50871">
                <a:moveTo>
                  <a:pt x="47030" y="25907"/>
                </a:moveTo>
                <a:lnTo>
                  <a:pt x="44929" y="15145"/>
                </a:lnTo>
                <a:lnTo>
                  <a:pt x="36505" y="4211"/>
                </a:lnTo>
                <a:lnTo>
                  <a:pt x="23987" y="0"/>
                </a:lnTo>
                <a:lnTo>
                  <a:pt x="13525" y="2530"/>
                </a:lnTo>
                <a:lnTo>
                  <a:pt x="3737" y="11898"/>
                </a:lnTo>
                <a:lnTo>
                  <a:pt x="0" y="25907"/>
                </a:lnTo>
                <a:lnTo>
                  <a:pt x="2099" y="36057"/>
                </a:lnTo>
                <a:lnTo>
                  <a:pt x="10741" y="46693"/>
                </a:lnTo>
                <a:lnTo>
                  <a:pt x="23987" y="50871"/>
                </a:lnTo>
                <a:lnTo>
                  <a:pt x="32930" y="48824"/>
                </a:lnTo>
                <a:lnTo>
                  <a:pt x="43054" y="39676"/>
                </a:lnTo>
                <a:lnTo>
                  <a:pt x="47030" y="259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4" name="object 474"/>
          <p:cNvSpPr/>
          <p:nvPr/>
        </p:nvSpPr>
        <p:spPr>
          <a:xfrm>
            <a:off x="6002929" y="1824669"/>
            <a:ext cx="48006" cy="51846"/>
          </a:xfrm>
          <a:custGeom>
            <a:avLst/>
            <a:gdLst/>
            <a:ahLst/>
            <a:cxnLst/>
            <a:rect l="l" t="t" r="r" b="b"/>
            <a:pathLst>
              <a:path w="48006" h="51846">
                <a:moveTo>
                  <a:pt x="48006" y="24963"/>
                </a:moveTo>
                <a:lnTo>
                  <a:pt x="45750" y="14805"/>
                </a:lnTo>
                <a:lnTo>
                  <a:pt x="36826" y="4174"/>
                </a:lnTo>
                <a:lnTo>
                  <a:pt x="24002" y="0"/>
                </a:lnTo>
                <a:lnTo>
                  <a:pt x="14013" y="2273"/>
                </a:lnTo>
                <a:lnTo>
                  <a:pt x="3882" y="11423"/>
                </a:lnTo>
                <a:lnTo>
                  <a:pt x="0" y="24963"/>
                </a:lnTo>
                <a:lnTo>
                  <a:pt x="2563" y="36944"/>
                </a:lnTo>
                <a:lnTo>
                  <a:pt x="11202" y="47658"/>
                </a:lnTo>
                <a:lnTo>
                  <a:pt x="24002" y="51846"/>
                </a:lnTo>
                <a:lnTo>
                  <a:pt x="34534" y="48854"/>
                </a:lnTo>
                <a:lnTo>
                  <a:pt x="44176" y="39010"/>
                </a:lnTo>
                <a:lnTo>
                  <a:pt x="48006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5" name="object 475"/>
          <p:cNvSpPr/>
          <p:nvPr/>
        </p:nvSpPr>
        <p:spPr>
          <a:xfrm>
            <a:off x="6041334" y="1864995"/>
            <a:ext cx="48005" cy="51846"/>
          </a:xfrm>
          <a:custGeom>
            <a:avLst/>
            <a:gdLst/>
            <a:ahLst/>
            <a:cxnLst/>
            <a:rect l="l" t="t" r="r" b="b"/>
            <a:pathLst>
              <a:path w="48005" h="51846">
                <a:moveTo>
                  <a:pt x="48005" y="25923"/>
                </a:moveTo>
                <a:lnTo>
                  <a:pt x="45510" y="14654"/>
                </a:lnTo>
                <a:lnTo>
                  <a:pt x="36600" y="4065"/>
                </a:lnTo>
                <a:lnTo>
                  <a:pt x="24002" y="0"/>
                </a:lnTo>
                <a:lnTo>
                  <a:pt x="13522" y="2538"/>
                </a:lnTo>
                <a:lnTo>
                  <a:pt x="3737" y="11909"/>
                </a:lnTo>
                <a:lnTo>
                  <a:pt x="0" y="25923"/>
                </a:lnTo>
                <a:lnTo>
                  <a:pt x="2332" y="37191"/>
                </a:lnTo>
                <a:lnTo>
                  <a:pt x="10980" y="47781"/>
                </a:lnTo>
                <a:lnTo>
                  <a:pt x="24002" y="51846"/>
                </a:lnTo>
                <a:lnTo>
                  <a:pt x="34064" y="49308"/>
                </a:lnTo>
                <a:lnTo>
                  <a:pt x="44030" y="39936"/>
                </a:lnTo>
                <a:lnTo>
                  <a:pt x="48005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6" name="object 476"/>
          <p:cNvSpPr/>
          <p:nvPr/>
        </p:nvSpPr>
        <p:spPr>
          <a:xfrm>
            <a:off x="6079723" y="1793001"/>
            <a:ext cx="48006" cy="51831"/>
          </a:xfrm>
          <a:custGeom>
            <a:avLst/>
            <a:gdLst/>
            <a:ahLst/>
            <a:cxnLst/>
            <a:rect l="l" t="t" r="r" b="b"/>
            <a:pathLst>
              <a:path w="48006" h="51831">
                <a:moveTo>
                  <a:pt x="48006" y="25923"/>
                </a:moveTo>
                <a:lnTo>
                  <a:pt x="45673" y="14654"/>
                </a:lnTo>
                <a:lnTo>
                  <a:pt x="37025" y="4065"/>
                </a:lnTo>
                <a:lnTo>
                  <a:pt x="24003" y="0"/>
                </a:lnTo>
                <a:lnTo>
                  <a:pt x="13941" y="2538"/>
                </a:lnTo>
                <a:lnTo>
                  <a:pt x="3975" y="11909"/>
                </a:lnTo>
                <a:lnTo>
                  <a:pt x="0" y="25923"/>
                </a:lnTo>
                <a:lnTo>
                  <a:pt x="2491" y="37173"/>
                </a:lnTo>
                <a:lnTo>
                  <a:pt x="11401" y="47764"/>
                </a:lnTo>
                <a:lnTo>
                  <a:pt x="24003" y="51831"/>
                </a:lnTo>
                <a:lnTo>
                  <a:pt x="34475" y="49297"/>
                </a:lnTo>
                <a:lnTo>
                  <a:pt x="44266" y="39929"/>
                </a:lnTo>
                <a:lnTo>
                  <a:pt x="48006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7" name="object 477"/>
          <p:cNvSpPr/>
          <p:nvPr/>
        </p:nvSpPr>
        <p:spPr>
          <a:xfrm>
            <a:off x="4703140" y="2656972"/>
            <a:ext cx="88315" cy="224637"/>
          </a:xfrm>
          <a:custGeom>
            <a:avLst/>
            <a:gdLst/>
            <a:ahLst/>
            <a:cxnLst/>
            <a:rect l="l" t="t" r="r" b="b"/>
            <a:pathLst>
              <a:path w="88315" h="224637">
                <a:moveTo>
                  <a:pt x="81594" y="224637"/>
                </a:moveTo>
                <a:lnTo>
                  <a:pt x="88315" y="221757"/>
                </a:lnTo>
                <a:lnTo>
                  <a:pt x="6720" y="0"/>
                </a:lnTo>
                <a:lnTo>
                  <a:pt x="0" y="2880"/>
                </a:lnTo>
                <a:lnTo>
                  <a:pt x="81594" y="2246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8" name="object 478"/>
          <p:cNvSpPr/>
          <p:nvPr/>
        </p:nvSpPr>
        <p:spPr>
          <a:xfrm>
            <a:off x="5186004" y="2069470"/>
            <a:ext cx="262067" cy="222702"/>
          </a:xfrm>
          <a:custGeom>
            <a:avLst/>
            <a:gdLst/>
            <a:ahLst/>
            <a:cxnLst/>
            <a:rect l="l" t="t" r="r" b="b"/>
            <a:pathLst>
              <a:path w="262067" h="222702">
                <a:moveTo>
                  <a:pt x="257266" y="222702"/>
                </a:moveTo>
                <a:lnTo>
                  <a:pt x="43190" y="7680"/>
                </a:lnTo>
                <a:lnTo>
                  <a:pt x="41274" y="7680"/>
                </a:lnTo>
                <a:lnTo>
                  <a:pt x="257266" y="222702"/>
                </a:lnTo>
                <a:close/>
              </a:path>
              <a:path w="262067" h="222702">
                <a:moveTo>
                  <a:pt x="40309" y="6720"/>
                </a:moveTo>
                <a:lnTo>
                  <a:pt x="43190" y="0"/>
                </a:lnTo>
                <a:lnTo>
                  <a:pt x="0" y="0"/>
                </a:lnTo>
                <a:lnTo>
                  <a:pt x="40309" y="6720"/>
                </a:lnTo>
                <a:close/>
              </a:path>
              <a:path w="262067" h="222702">
                <a:moveTo>
                  <a:pt x="45110" y="960"/>
                </a:moveTo>
                <a:lnTo>
                  <a:pt x="44150" y="0"/>
                </a:lnTo>
                <a:lnTo>
                  <a:pt x="43190" y="0"/>
                </a:lnTo>
                <a:lnTo>
                  <a:pt x="40309" y="6720"/>
                </a:lnTo>
                <a:lnTo>
                  <a:pt x="0" y="0"/>
                </a:lnTo>
                <a:lnTo>
                  <a:pt x="0" y="7680"/>
                </a:lnTo>
                <a:lnTo>
                  <a:pt x="43190" y="7680"/>
                </a:lnTo>
                <a:lnTo>
                  <a:pt x="257266" y="222702"/>
                </a:lnTo>
                <a:lnTo>
                  <a:pt x="262067" y="217916"/>
                </a:lnTo>
                <a:lnTo>
                  <a:pt x="46070" y="1920"/>
                </a:lnTo>
                <a:lnTo>
                  <a:pt x="4511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9" name="object 479"/>
          <p:cNvSpPr/>
          <p:nvPr/>
        </p:nvSpPr>
        <p:spPr>
          <a:xfrm>
            <a:off x="5625663" y="2024344"/>
            <a:ext cx="132481" cy="277444"/>
          </a:xfrm>
          <a:custGeom>
            <a:avLst/>
            <a:gdLst/>
            <a:ahLst/>
            <a:cxnLst/>
            <a:rect l="l" t="t" r="r" b="b"/>
            <a:pathLst>
              <a:path w="132481" h="277444">
                <a:moveTo>
                  <a:pt x="126720" y="277444"/>
                </a:moveTo>
                <a:lnTo>
                  <a:pt x="132481" y="273603"/>
                </a:lnTo>
                <a:lnTo>
                  <a:pt x="5760" y="0"/>
                </a:lnTo>
                <a:lnTo>
                  <a:pt x="0" y="2880"/>
                </a:lnTo>
                <a:lnTo>
                  <a:pt x="126720" y="27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0" name="object 480"/>
          <p:cNvSpPr/>
          <p:nvPr/>
        </p:nvSpPr>
        <p:spPr>
          <a:xfrm>
            <a:off x="6102766" y="1816028"/>
            <a:ext cx="156484" cy="74889"/>
          </a:xfrm>
          <a:custGeom>
            <a:avLst/>
            <a:gdLst/>
            <a:ahLst/>
            <a:cxnLst/>
            <a:rect l="l" t="t" r="r" b="b"/>
            <a:pathLst>
              <a:path w="156484" h="74889">
                <a:moveTo>
                  <a:pt x="1920" y="0"/>
                </a:moveTo>
                <a:lnTo>
                  <a:pt x="0" y="6736"/>
                </a:lnTo>
                <a:lnTo>
                  <a:pt x="153603" y="74889"/>
                </a:lnTo>
                <a:lnTo>
                  <a:pt x="156484" y="68168"/>
                </a:lnTo>
                <a:lnTo>
                  <a:pt x="19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1" name="object 481"/>
          <p:cNvSpPr/>
          <p:nvPr/>
        </p:nvSpPr>
        <p:spPr>
          <a:xfrm>
            <a:off x="4564898" y="2489941"/>
            <a:ext cx="283189" cy="171830"/>
          </a:xfrm>
          <a:custGeom>
            <a:avLst/>
            <a:gdLst/>
            <a:ahLst/>
            <a:cxnLst/>
            <a:rect l="l" t="t" r="r" b="b"/>
            <a:pathLst>
              <a:path w="283189" h="171830">
                <a:moveTo>
                  <a:pt x="0" y="171830"/>
                </a:moveTo>
                <a:lnTo>
                  <a:pt x="283189" y="171830"/>
                </a:lnTo>
                <a:lnTo>
                  <a:pt x="2880" y="165110"/>
                </a:lnTo>
                <a:lnTo>
                  <a:pt x="2880" y="0"/>
                </a:lnTo>
                <a:lnTo>
                  <a:pt x="0" y="1718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2" name="object 482"/>
          <p:cNvSpPr/>
          <p:nvPr/>
        </p:nvSpPr>
        <p:spPr>
          <a:xfrm>
            <a:off x="4561057" y="2483220"/>
            <a:ext cx="290870" cy="178551"/>
          </a:xfrm>
          <a:custGeom>
            <a:avLst/>
            <a:gdLst/>
            <a:ahLst/>
            <a:cxnLst/>
            <a:rect l="l" t="t" r="r" b="b"/>
            <a:pathLst>
              <a:path w="290870" h="178551">
                <a:moveTo>
                  <a:pt x="960" y="960"/>
                </a:moveTo>
                <a:lnTo>
                  <a:pt x="0" y="2880"/>
                </a:lnTo>
                <a:lnTo>
                  <a:pt x="0" y="175671"/>
                </a:lnTo>
                <a:lnTo>
                  <a:pt x="960" y="177591"/>
                </a:lnTo>
                <a:lnTo>
                  <a:pt x="1920" y="178551"/>
                </a:lnTo>
                <a:lnTo>
                  <a:pt x="3840" y="178551"/>
                </a:lnTo>
                <a:lnTo>
                  <a:pt x="6720" y="6720"/>
                </a:lnTo>
                <a:lnTo>
                  <a:pt x="284149" y="6720"/>
                </a:lnTo>
                <a:lnTo>
                  <a:pt x="284149" y="171830"/>
                </a:lnTo>
                <a:lnTo>
                  <a:pt x="6720" y="171830"/>
                </a:lnTo>
                <a:lnTo>
                  <a:pt x="287030" y="178551"/>
                </a:lnTo>
                <a:lnTo>
                  <a:pt x="288950" y="178551"/>
                </a:lnTo>
                <a:lnTo>
                  <a:pt x="289910" y="177591"/>
                </a:lnTo>
                <a:lnTo>
                  <a:pt x="290870" y="175671"/>
                </a:lnTo>
                <a:lnTo>
                  <a:pt x="290870" y="2880"/>
                </a:lnTo>
                <a:lnTo>
                  <a:pt x="289910" y="960"/>
                </a:lnTo>
                <a:lnTo>
                  <a:pt x="288950" y="0"/>
                </a:lnTo>
                <a:lnTo>
                  <a:pt x="1920" y="0"/>
                </a:lnTo>
                <a:lnTo>
                  <a:pt x="9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3" name="object 483"/>
          <p:cNvSpPr/>
          <p:nvPr/>
        </p:nvSpPr>
        <p:spPr>
          <a:xfrm>
            <a:off x="4601382" y="2534091"/>
            <a:ext cx="41269" cy="83515"/>
          </a:xfrm>
          <a:custGeom>
            <a:avLst/>
            <a:gdLst/>
            <a:ahLst/>
            <a:cxnLst/>
            <a:rect l="l" t="t" r="r" b="b"/>
            <a:pathLst>
              <a:path w="41269" h="83515">
                <a:moveTo>
                  <a:pt x="36469" y="81594"/>
                </a:moveTo>
                <a:lnTo>
                  <a:pt x="34549" y="80634"/>
                </a:lnTo>
                <a:lnTo>
                  <a:pt x="32628" y="79674"/>
                </a:lnTo>
                <a:lnTo>
                  <a:pt x="31668" y="78729"/>
                </a:lnTo>
                <a:lnTo>
                  <a:pt x="30708" y="77754"/>
                </a:lnTo>
                <a:lnTo>
                  <a:pt x="30708" y="76794"/>
                </a:lnTo>
                <a:lnTo>
                  <a:pt x="29748" y="74874"/>
                </a:lnTo>
                <a:lnTo>
                  <a:pt x="29748" y="0"/>
                </a:lnTo>
                <a:lnTo>
                  <a:pt x="27828" y="0"/>
                </a:lnTo>
                <a:lnTo>
                  <a:pt x="0" y="14401"/>
                </a:lnTo>
                <a:lnTo>
                  <a:pt x="960" y="16322"/>
                </a:lnTo>
                <a:lnTo>
                  <a:pt x="3840" y="14401"/>
                </a:lnTo>
                <a:lnTo>
                  <a:pt x="10561" y="14401"/>
                </a:lnTo>
                <a:lnTo>
                  <a:pt x="11521" y="15361"/>
                </a:lnTo>
                <a:lnTo>
                  <a:pt x="12466" y="16322"/>
                </a:lnTo>
                <a:lnTo>
                  <a:pt x="13426" y="17282"/>
                </a:lnTo>
                <a:lnTo>
                  <a:pt x="13426" y="75834"/>
                </a:lnTo>
                <a:lnTo>
                  <a:pt x="12466" y="76794"/>
                </a:lnTo>
                <a:lnTo>
                  <a:pt x="12466" y="78729"/>
                </a:lnTo>
                <a:lnTo>
                  <a:pt x="11521" y="79674"/>
                </a:lnTo>
                <a:lnTo>
                  <a:pt x="10561" y="80634"/>
                </a:lnTo>
                <a:lnTo>
                  <a:pt x="8641" y="80634"/>
                </a:lnTo>
                <a:lnTo>
                  <a:pt x="6720" y="81594"/>
                </a:lnTo>
                <a:lnTo>
                  <a:pt x="960" y="81594"/>
                </a:lnTo>
                <a:lnTo>
                  <a:pt x="960" y="83515"/>
                </a:lnTo>
                <a:lnTo>
                  <a:pt x="41269" y="83515"/>
                </a:lnTo>
                <a:lnTo>
                  <a:pt x="41269" y="81594"/>
                </a:lnTo>
                <a:lnTo>
                  <a:pt x="36469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4" name="object 484"/>
          <p:cNvSpPr/>
          <p:nvPr/>
        </p:nvSpPr>
        <p:spPr>
          <a:xfrm>
            <a:off x="4655134" y="2581137"/>
            <a:ext cx="17282" cy="38389"/>
          </a:xfrm>
          <a:custGeom>
            <a:avLst/>
            <a:gdLst/>
            <a:ahLst/>
            <a:cxnLst/>
            <a:rect l="l" t="t" r="r" b="b"/>
            <a:pathLst>
              <a:path w="17282" h="38389">
                <a:moveTo>
                  <a:pt x="1920" y="28788"/>
                </a:moveTo>
                <a:lnTo>
                  <a:pt x="5760" y="32628"/>
                </a:lnTo>
                <a:lnTo>
                  <a:pt x="9601" y="36469"/>
                </a:lnTo>
                <a:lnTo>
                  <a:pt x="15361" y="38389"/>
                </a:lnTo>
                <a:lnTo>
                  <a:pt x="17282" y="31683"/>
                </a:lnTo>
                <a:lnTo>
                  <a:pt x="16322" y="29748"/>
                </a:lnTo>
                <a:lnTo>
                  <a:pt x="15361" y="26868"/>
                </a:lnTo>
                <a:lnTo>
                  <a:pt x="14401" y="24963"/>
                </a:lnTo>
                <a:lnTo>
                  <a:pt x="13441" y="21122"/>
                </a:lnTo>
                <a:lnTo>
                  <a:pt x="13441" y="14401"/>
                </a:lnTo>
                <a:lnTo>
                  <a:pt x="9601" y="0"/>
                </a:lnTo>
                <a:lnTo>
                  <a:pt x="5760" y="2880"/>
                </a:lnTo>
                <a:lnTo>
                  <a:pt x="2880" y="5760"/>
                </a:lnTo>
                <a:lnTo>
                  <a:pt x="960" y="9601"/>
                </a:lnTo>
                <a:lnTo>
                  <a:pt x="0" y="13441"/>
                </a:lnTo>
                <a:lnTo>
                  <a:pt x="0" y="23027"/>
                </a:lnTo>
                <a:lnTo>
                  <a:pt x="1920" y="287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5" name="object 485"/>
          <p:cNvSpPr/>
          <p:nvPr/>
        </p:nvSpPr>
        <p:spPr>
          <a:xfrm>
            <a:off x="4670496" y="2551374"/>
            <a:ext cx="2880" cy="32644"/>
          </a:xfrm>
          <a:custGeom>
            <a:avLst/>
            <a:gdLst/>
            <a:ahLst/>
            <a:cxnLst/>
            <a:rect l="l" t="t" r="r" b="b"/>
            <a:pathLst>
              <a:path w="2880" h="32644">
                <a:moveTo>
                  <a:pt x="960" y="2880"/>
                </a:moveTo>
                <a:lnTo>
                  <a:pt x="0" y="0"/>
                </a:lnTo>
                <a:lnTo>
                  <a:pt x="960" y="32644"/>
                </a:lnTo>
                <a:lnTo>
                  <a:pt x="1920" y="31683"/>
                </a:lnTo>
                <a:lnTo>
                  <a:pt x="2880" y="6720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6" name="object 486"/>
          <p:cNvSpPr/>
          <p:nvPr/>
        </p:nvSpPr>
        <p:spPr>
          <a:xfrm>
            <a:off x="4656094" y="2535052"/>
            <a:ext cx="47045" cy="84475"/>
          </a:xfrm>
          <a:custGeom>
            <a:avLst/>
            <a:gdLst/>
            <a:ahLst/>
            <a:cxnLst/>
            <a:rect l="l" t="t" r="r" b="b"/>
            <a:pathLst>
              <a:path w="47045" h="84475">
                <a:moveTo>
                  <a:pt x="47045" y="60487"/>
                </a:moveTo>
                <a:lnTo>
                  <a:pt x="47045" y="55686"/>
                </a:lnTo>
                <a:lnTo>
                  <a:pt x="46085" y="51846"/>
                </a:lnTo>
                <a:lnTo>
                  <a:pt x="44165" y="48005"/>
                </a:lnTo>
                <a:lnTo>
                  <a:pt x="42245" y="44165"/>
                </a:lnTo>
                <a:lnTo>
                  <a:pt x="38404" y="40325"/>
                </a:lnTo>
                <a:lnTo>
                  <a:pt x="33604" y="36484"/>
                </a:lnTo>
                <a:lnTo>
                  <a:pt x="37444" y="34564"/>
                </a:lnTo>
                <a:lnTo>
                  <a:pt x="41285" y="31683"/>
                </a:lnTo>
                <a:lnTo>
                  <a:pt x="43205" y="28803"/>
                </a:lnTo>
                <a:lnTo>
                  <a:pt x="45125" y="25923"/>
                </a:lnTo>
                <a:lnTo>
                  <a:pt x="46085" y="22082"/>
                </a:lnTo>
                <a:lnTo>
                  <a:pt x="46085" y="13441"/>
                </a:lnTo>
                <a:lnTo>
                  <a:pt x="44165" y="8641"/>
                </a:lnTo>
                <a:lnTo>
                  <a:pt x="40325" y="4800"/>
                </a:lnTo>
                <a:lnTo>
                  <a:pt x="36484" y="960"/>
                </a:lnTo>
                <a:lnTo>
                  <a:pt x="30723" y="0"/>
                </a:lnTo>
                <a:lnTo>
                  <a:pt x="16322" y="0"/>
                </a:lnTo>
                <a:lnTo>
                  <a:pt x="10561" y="1920"/>
                </a:lnTo>
                <a:lnTo>
                  <a:pt x="6720" y="5760"/>
                </a:lnTo>
                <a:lnTo>
                  <a:pt x="1920" y="9601"/>
                </a:lnTo>
                <a:lnTo>
                  <a:pt x="0" y="14401"/>
                </a:lnTo>
                <a:lnTo>
                  <a:pt x="0" y="24002"/>
                </a:lnTo>
                <a:lnTo>
                  <a:pt x="960" y="27843"/>
                </a:lnTo>
                <a:lnTo>
                  <a:pt x="2880" y="30723"/>
                </a:lnTo>
                <a:lnTo>
                  <a:pt x="3840" y="34564"/>
                </a:lnTo>
                <a:lnTo>
                  <a:pt x="7680" y="38404"/>
                </a:lnTo>
                <a:lnTo>
                  <a:pt x="13441" y="43205"/>
                </a:lnTo>
                <a:lnTo>
                  <a:pt x="8641" y="46085"/>
                </a:lnTo>
                <a:lnTo>
                  <a:pt x="12481" y="60487"/>
                </a:lnTo>
                <a:lnTo>
                  <a:pt x="13441" y="57591"/>
                </a:lnTo>
                <a:lnTo>
                  <a:pt x="13441" y="55686"/>
                </a:lnTo>
                <a:lnTo>
                  <a:pt x="14401" y="52806"/>
                </a:lnTo>
                <a:lnTo>
                  <a:pt x="14401" y="50871"/>
                </a:lnTo>
                <a:lnTo>
                  <a:pt x="15361" y="48966"/>
                </a:lnTo>
                <a:lnTo>
                  <a:pt x="14401" y="16322"/>
                </a:lnTo>
                <a:lnTo>
                  <a:pt x="14401" y="10561"/>
                </a:lnTo>
                <a:lnTo>
                  <a:pt x="15361" y="8641"/>
                </a:lnTo>
                <a:lnTo>
                  <a:pt x="17282" y="5760"/>
                </a:lnTo>
                <a:lnTo>
                  <a:pt x="19202" y="3840"/>
                </a:lnTo>
                <a:lnTo>
                  <a:pt x="21122" y="2880"/>
                </a:lnTo>
                <a:lnTo>
                  <a:pt x="25923" y="2880"/>
                </a:lnTo>
                <a:lnTo>
                  <a:pt x="28803" y="4800"/>
                </a:lnTo>
                <a:lnTo>
                  <a:pt x="29763" y="6720"/>
                </a:lnTo>
                <a:lnTo>
                  <a:pt x="31683" y="9601"/>
                </a:lnTo>
                <a:lnTo>
                  <a:pt x="33604" y="13441"/>
                </a:lnTo>
                <a:lnTo>
                  <a:pt x="33604" y="21122"/>
                </a:lnTo>
                <a:lnTo>
                  <a:pt x="32644" y="24002"/>
                </a:lnTo>
                <a:lnTo>
                  <a:pt x="31683" y="26883"/>
                </a:lnTo>
                <a:lnTo>
                  <a:pt x="31683" y="28803"/>
                </a:lnTo>
                <a:lnTo>
                  <a:pt x="30723" y="31683"/>
                </a:lnTo>
                <a:lnTo>
                  <a:pt x="28803" y="33604"/>
                </a:lnTo>
                <a:lnTo>
                  <a:pt x="23042" y="29763"/>
                </a:lnTo>
                <a:lnTo>
                  <a:pt x="19202" y="25923"/>
                </a:lnTo>
                <a:lnTo>
                  <a:pt x="17282" y="23042"/>
                </a:lnTo>
                <a:lnTo>
                  <a:pt x="16322" y="48005"/>
                </a:lnTo>
                <a:lnTo>
                  <a:pt x="17282" y="47045"/>
                </a:lnTo>
                <a:lnTo>
                  <a:pt x="18242" y="46085"/>
                </a:lnTo>
                <a:lnTo>
                  <a:pt x="19263" y="46817"/>
                </a:lnTo>
                <a:lnTo>
                  <a:pt x="29298" y="57168"/>
                </a:lnTo>
                <a:lnTo>
                  <a:pt x="32644" y="68153"/>
                </a:lnTo>
                <a:lnTo>
                  <a:pt x="32644" y="71993"/>
                </a:lnTo>
                <a:lnTo>
                  <a:pt x="31683" y="74874"/>
                </a:lnTo>
                <a:lnTo>
                  <a:pt x="29763" y="77769"/>
                </a:lnTo>
                <a:lnTo>
                  <a:pt x="27843" y="79674"/>
                </a:lnTo>
                <a:lnTo>
                  <a:pt x="25923" y="80634"/>
                </a:lnTo>
                <a:lnTo>
                  <a:pt x="21122" y="80634"/>
                </a:lnTo>
                <a:lnTo>
                  <a:pt x="19202" y="79674"/>
                </a:lnTo>
                <a:lnTo>
                  <a:pt x="18242" y="78714"/>
                </a:lnTo>
                <a:lnTo>
                  <a:pt x="16322" y="77769"/>
                </a:lnTo>
                <a:lnTo>
                  <a:pt x="14401" y="84475"/>
                </a:lnTo>
                <a:lnTo>
                  <a:pt x="29763" y="84475"/>
                </a:lnTo>
                <a:lnTo>
                  <a:pt x="35524" y="81594"/>
                </a:lnTo>
                <a:lnTo>
                  <a:pt x="40325" y="77769"/>
                </a:lnTo>
                <a:lnTo>
                  <a:pt x="45125" y="72953"/>
                </a:lnTo>
                <a:lnTo>
                  <a:pt x="47045" y="67208"/>
                </a:lnTo>
                <a:lnTo>
                  <a:pt x="47045" y="604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7" name="object 487"/>
          <p:cNvSpPr/>
          <p:nvPr/>
        </p:nvSpPr>
        <p:spPr>
          <a:xfrm>
            <a:off x="4709861" y="2534091"/>
            <a:ext cx="48950" cy="83515"/>
          </a:xfrm>
          <a:custGeom>
            <a:avLst/>
            <a:gdLst/>
            <a:ahLst/>
            <a:cxnLst/>
            <a:rect l="l" t="t" r="r" b="b"/>
            <a:pathLst>
              <a:path w="48950" h="83515">
                <a:moveTo>
                  <a:pt x="47030" y="60487"/>
                </a:moveTo>
                <a:lnTo>
                  <a:pt x="45110" y="62392"/>
                </a:lnTo>
                <a:lnTo>
                  <a:pt x="44150" y="64328"/>
                </a:lnTo>
                <a:lnTo>
                  <a:pt x="43190" y="65272"/>
                </a:lnTo>
                <a:lnTo>
                  <a:pt x="43190" y="66233"/>
                </a:lnTo>
                <a:lnTo>
                  <a:pt x="42230" y="67193"/>
                </a:lnTo>
                <a:lnTo>
                  <a:pt x="39349" y="67193"/>
                </a:lnTo>
                <a:lnTo>
                  <a:pt x="36469" y="68168"/>
                </a:lnTo>
                <a:lnTo>
                  <a:pt x="16306" y="68168"/>
                </a:lnTo>
                <a:lnTo>
                  <a:pt x="18347" y="65959"/>
                </a:lnTo>
                <a:lnTo>
                  <a:pt x="28543" y="54421"/>
                </a:lnTo>
                <a:lnTo>
                  <a:pt x="36244" y="44596"/>
                </a:lnTo>
                <a:lnTo>
                  <a:pt x="41269" y="36484"/>
                </a:lnTo>
                <a:lnTo>
                  <a:pt x="44150" y="30723"/>
                </a:lnTo>
                <a:lnTo>
                  <a:pt x="45110" y="25923"/>
                </a:lnTo>
                <a:lnTo>
                  <a:pt x="45110" y="17282"/>
                </a:lnTo>
                <a:lnTo>
                  <a:pt x="44150" y="14401"/>
                </a:lnTo>
                <a:lnTo>
                  <a:pt x="42230" y="11521"/>
                </a:lnTo>
                <a:lnTo>
                  <a:pt x="40309" y="7680"/>
                </a:lnTo>
                <a:lnTo>
                  <a:pt x="38389" y="4800"/>
                </a:lnTo>
                <a:lnTo>
                  <a:pt x="35509" y="2880"/>
                </a:lnTo>
                <a:lnTo>
                  <a:pt x="31668" y="960"/>
                </a:lnTo>
                <a:lnTo>
                  <a:pt x="28788" y="0"/>
                </a:lnTo>
                <a:lnTo>
                  <a:pt x="19187" y="0"/>
                </a:lnTo>
                <a:lnTo>
                  <a:pt x="14386" y="1920"/>
                </a:lnTo>
                <a:lnTo>
                  <a:pt x="10546" y="5760"/>
                </a:lnTo>
                <a:lnTo>
                  <a:pt x="6705" y="9601"/>
                </a:lnTo>
                <a:lnTo>
                  <a:pt x="3840" y="15361"/>
                </a:lnTo>
                <a:lnTo>
                  <a:pt x="1905" y="23042"/>
                </a:lnTo>
                <a:lnTo>
                  <a:pt x="3840" y="24002"/>
                </a:lnTo>
                <a:lnTo>
                  <a:pt x="6705" y="17282"/>
                </a:lnTo>
                <a:lnTo>
                  <a:pt x="11521" y="14401"/>
                </a:lnTo>
                <a:lnTo>
                  <a:pt x="20147" y="14401"/>
                </a:lnTo>
                <a:lnTo>
                  <a:pt x="23027" y="15361"/>
                </a:lnTo>
                <a:lnTo>
                  <a:pt x="25908" y="18242"/>
                </a:lnTo>
                <a:lnTo>
                  <a:pt x="27828" y="21122"/>
                </a:lnTo>
                <a:lnTo>
                  <a:pt x="28788" y="24963"/>
                </a:lnTo>
                <a:lnTo>
                  <a:pt x="28788" y="34564"/>
                </a:lnTo>
                <a:lnTo>
                  <a:pt x="27828" y="41285"/>
                </a:lnTo>
                <a:lnTo>
                  <a:pt x="24947" y="47045"/>
                </a:lnTo>
                <a:lnTo>
                  <a:pt x="23637" y="49414"/>
                </a:lnTo>
                <a:lnTo>
                  <a:pt x="18461" y="57252"/>
                </a:lnTo>
                <a:lnTo>
                  <a:pt x="10533" y="68251"/>
                </a:lnTo>
                <a:lnTo>
                  <a:pt x="0" y="82555"/>
                </a:lnTo>
                <a:lnTo>
                  <a:pt x="0" y="83515"/>
                </a:lnTo>
                <a:lnTo>
                  <a:pt x="44150" y="83515"/>
                </a:lnTo>
                <a:lnTo>
                  <a:pt x="48950" y="60487"/>
                </a:lnTo>
                <a:lnTo>
                  <a:pt x="47030" y="604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8" name="object 488"/>
          <p:cNvSpPr/>
          <p:nvPr/>
        </p:nvSpPr>
        <p:spPr>
          <a:xfrm>
            <a:off x="4768413" y="2534091"/>
            <a:ext cx="48006" cy="85435"/>
          </a:xfrm>
          <a:custGeom>
            <a:avLst/>
            <a:gdLst/>
            <a:ahLst/>
            <a:cxnLst/>
            <a:rect l="l" t="t" r="r" b="b"/>
            <a:pathLst>
              <a:path w="48006" h="85435">
                <a:moveTo>
                  <a:pt x="45110" y="65272"/>
                </a:moveTo>
                <a:lnTo>
                  <a:pt x="47045" y="58552"/>
                </a:lnTo>
                <a:lnTo>
                  <a:pt x="48006" y="50886"/>
                </a:lnTo>
                <a:lnTo>
                  <a:pt x="48006" y="33604"/>
                </a:lnTo>
                <a:lnTo>
                  <a:pt x="47045" y="25923"/>
                </a:lnTo>
                <a:lnTo>
                  <a:pt x="44165" y="18242"/>
                </a:lnTo>
                <a:lnTo>
                  <a:pt x="42230" y="12481"/>
                </a:lnTo>
                <a:lnTo>
                  <a:pt x="39364" y="8641"/>
                </a:lnTo>
                <a:lnTo>
                  <a:pt x="35524" y="4800"/>
                </a:lnTo>
                <a:lnTo>
                  <a:pt x="31683" y="1920"/>
                </a:lnTo>
                <a:lnTo>
                  <a:pt x="27843" y="0"/>
                </a:lnTo>
                <a:lnTo>
                  <a:pt x="19202" y="0"/>
                </a:lnTo>
                <a:lnTo>
                  <a:pt x="15361" y="1920"/>
                </a:lnTo>
                <a:lnTo>
                  <a:pt x="11521" y="4800"/>
                </a:lnTo>
                <a:lnTo>
                  <a:pt x="7680" y="8641"/>
                </a:lnTo>
                <a:lnTo>
                  <a:pt x="4800" y="13441"/>
                </a:lnTo>
                <a:lnTo>
                  <a:pt x="2880" y="19202"/>
                </a:lnTo>
                <a:lnTo>
                  <a:pt x="960" y="26883"/>
                </a:lnTo>
                <a:lnTo>
                  <a:pt x="0" y="34564"/>
                </a:lnTo>
                <a:lnTo>
                  <a:pt x="0" y="56647"/>
                </a:lnTo>
                <a:lnTo>
                  <a:pt x="1920" y="62392"/>
                </a:lnTo>
                <a:lnTo>
                  <a:pt x="2880" y="67193"/>
                </a:lnTo>
                <a:lnTo>
                  <a:pt x="4800" y="71033"/>
                </a:lnTo>
                <a:lnTo>
                  <a:pt x="5760" y="73914"/>
                </a:lnTo>
                <a:lnTo>
                  <a:pt x="8641" y="77754"/>
                </a:lnTo>
                <a:lnTo>
                  <a:pt x="11521" y="80634"/>
                </a:lnTo>
                <a:lnTo>
                  <a:pt x="14401" y="82555"/>
                </a:lnTo>
                <a:lnTo>
                  <a:pt x="16322" y="70073"/>
                </a:lnTo>
                <a:lnTo>
                  <a:pt x="16322" y="50886"/>
                </a:lnTo>
                <a:lnTo>
                  <a:pt x="16354" y="32546"/>
                </a:lnTo>
                <a:lnTo>
                  <a:pt x="16599" y="19682"/>
                </a:lnTo>
                <a:lnTo>
                  <a:pt x="17282" y="13441"/>
                </a:lnTo>
                <a:lnTo>
                  <a:pt x="17282" y="9601"/>
                </a:lnTo>
                <a:lnTo>
                  <a:pt x="18242" y="6720"/>
                </a:lnTo>
                <a:lnTo>
                  <a:pt x="20162" y="5760"/>
                </a:lnTo>
                <a:lnTo>
                  <a:pt x="21122" y="4800"/>
                </a:lnTo>
                <a:lnTo>
                  <a:pt x="26883" y="4800"/>
                </a:lnTo>
                <a:lnTo>
                  <a:pt x="27843" y="6720"/>
                </a:lnTo>
                <a:lnTo>
                  <a:pt x="29763" y="8641"/>
                </a:lnTo>
                <a:lnTo>
                  <a:pt x="30723" y="12481"/>
                </a:lnTo>
                <a:lnTo>
                  <a:pt x="30723" y="72953"/>
                </a:lnTo>
                <a:lnTo>
                  <a:pt x="29763" y="76794"/>
                </a:lnTo>
                <a:lnTo>
                  <a:pt x="27843" y="78729"/>
                </a:lnTo>
                <a:lnTo>
                  <a:pt x="26883" y="80634"/>
                </a:lnTo>
                <a:lnTo>
                  <a:pt x="21122" y="80634"/>
                </a:lnTo>
                <a:lnTo>
                  <a:pt x="20162" y="79674"/>
                </a:lnTo>
                <a:lnTo>
                  <a:pt x="19202" y="78729"/>
                </a:lnTo>
                <a:lnTo>
                  <a:pt x="18242" y="76794"/>
                </a:lnTo>
                <a:lnTo>
                  <a:pt x="17282" y="73914"/>
                </a:lnTo>
                <a:lnTo>
                  <a:pt x="17282" y="84475"/>
                </a:lnTo>
                <a:lnTo>
                  <a:pt x="20162" y="85435"/>
                </a:lnTo>
                <a:lnTo>
                  <a:pt x="26883" y="85435"/>
                </a:lnTo>
                <a:lnTo>
                  <a:pt x="29763" y="84475"/>
                </a:lnTo>
                <a:lnTo>
                  <a:pt x="32644" y="82555"/>
                </a:lnTo>
                <a:lnTo>
                  <a:pt x="35524" y="81594"/>
                </a:lnTo>
                <a:lnTo>
                  <a:pt x="37444" y="78729"/>
                </a:lnTo>
                <a:lnTo>
                  <a:pt x="39364" y="75834"/>
                </a:lnTo>
                <a:lnTo>
                  <a:pt x="42230" y="73914"/>
                </a:lnTo>
                <a:lnTo>
                  <a:pt x="43205" y="70073"/>
                </a:lnTo>
                <a:lnTo>
                  <a:pt x="45110" y="65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9" name="object 489"/>
          <p:cNvSpPr/>
          <p:nvPr/>
        </p:nvSpPr>
        <p:spPr>
          <a:xfrm>
            <a:off x="4782814" y="2604165"/>
            <a:ext cx="2880" cy="14401"/>
          </a:xfrm>
          <a:custGeom>
            <a:avLst/>
            <a:gdLst/>
            <a:ahLst/>
            <a:cxnLst/>
            <a:rect l="l" t="t" r="r" b="b"/>
            <a:pathLst>
              <a:path w="2880" h="14401">
                <a:moveTo>
                  <a:pt x="1920" y="0"/>
                </a:moveTo>
                <a:lnTo>
                  <a:pt x="0" y="12481"/>
                </a:lnTo>
                <a:lnTo>
                  <a:pt x="2880" y="14401"/>
                </a:lnTo>
                <a:lnTo>
                  <a:pt x="2880" y="3840"/>
                </a:lnTo>
                <a:lnTo>
                  <a:pt x="19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0" name="object 490"/>
          <p:cNvSpPr/>
          <p:nvPr/>
        </p:nvSpPr>
        <p:spPr>
          <a:xfrm>
            <a:off x="4902814" y="1990755"/>
            <a:ext cx="283189" cy="172791"/>
          </a:xfrm>
          <a:custGeom>
            <a:avLst/>
            <a:gdLst/>
            <a:ahLst/>
            <a:cxnLst/>
            <a:rect l="l" t="t" r="r" b="b"/>
            <a:pathLst>
              <a:path w="283189" h="172791">
                <a:moveTo>
                  <a:pt x="0" y="172791"/>
                </a:moveTo>
                <a:lnTo>
                  <a:pt x="283189" y="172791"/>
                </a:lnTo>
                <a:lnTo>
                  <a:pt x="2880" y="166070"/>
                </a:lnTo>
                <a:lnTo>
                  <a:pt x="2880" y="0"/>
                </a:lnTo>
                <a:lnTo>
                  <a:pt x="0" y="17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1" name="object 491"/>
          <p:cNvSpPr/>
          <p:nvPr/>
        </p:nvSpPr>
        <p:spPr>
          <a:xfrm>
            <a:off x="4898974" y="1984034"/>
            <a:ext cx="290870" cy="179511"/>
          </a:xfrm>
          <a:custGeom>
            <a:avLst/>
            <a:gdLst/>
            <a:ahLst/>
            <a:cxnLst/>
            <a:rect l="l" t="t" r="r" b="b"/>
            <a:pathLst>
              <a:path w="290870" h="179511">
                <a:moveTo>
                  <a:pt x="960" y="1920"/>
                </a:moveTo>
                <a:lnTo>
                  <a:pt x="0" y="3840"/>
                </a:lnTo>
                <a:lnTo>
                  <a:pt x="0" y="175671"/>
                </a:lnTo>
                <a:lnTo>
                  <a:pt x="960" y="177591"/>
                </a:lnTo>
                <a:lnTo>
                  <a:pt x="1905" y="178551"/>
                </a:lnTo>
                <a:lnTo>
                  <a:pt x="3840" y="179511"/>
                </a:lnTo>
                <a:lnTo>
                  <a:pt x="6720" y="6720"/>
                </a:lnTo>
                <a:lnTo>
                  <a:pt x="284149" y="6720"/>
                </a:lnTo>
                <a:lnTo>
                  <a:pt x="284149" y="172791"/>
                </a:lnTo>
                <a:lnTo>
                  <a:pt x="6720" y="172791"/>
                </a:lnTo>
                <a:lnTo>
                  <a:pt x="287030" y="179511"/>
                </a:lnTo>
                <a:lnTo>
                  <a:pt x="288950" y="178551"/>
                </a:lnTo>
                <a:lnTo>
                  <a:pt x="289910" y="177591"/>
                </a:lnTo>
                <a:lnTo>
                  <a:pt x="290870" y="175671"/>
                </a:lnTo>
                <a:lnTo>
                  <a:pt x="290870" y="3840"/>
                </a:lnTo>
                <a:lnTo>
                  <a:pt x="289910" y="1920"/>
                </a:lnTo>
                <a:lnTo>
                  <a:pt x="288950" y="0"/>
                </a:lnTo>
                <a:lnTo>
                  <a:pt x="1905" y="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2" name="object 492"/>
          <p:cNvSpPr/>
          <p:nvPr/>
        </p:nvSpPr>
        <p:spPr>
          <a:xfrm>
            <a:off x="4939283" y="2033945"/>
            <a:ext cx="40325" cy="83515"/>
          </a:xfrm>
          <a:custGeom>
            <a:avLst/>
            <a:gdLst/>
            <a:ahLst/>
            <a:cxnLst/>
            <a:rect l="l" t="t" r="r" b="b"/>
            <a:pathLst>
              <a:path w="40325" h="83515">
                <a:moveTo>
                  <a:pt x="27843" y="0"/>
                </a:moveTo>
                <a:lnTo>
                  <a:pt x="0" y="14401"/>
                </a:lnTo>
                <a:lnTo>
                  <a:pt x="960" y="16322"/>
                </a:lnTo>
                <a:lnTo>
                  <a:pt x="3840" y="14401"/>
                </a:lnTo>
                <a:lnTo>
                  <a:pt x="10561" y="14401"/>
                </a:lnTo>
                <a:lnTo>
                  <a:pt x="11521" y="15361"/>
                </a:lnTo>
                <a:lnTo>
                  <a:pt x="12481" y="16322"/>
                </a:lnTo>
                <a:lnTo>
                  <a:pt x="12481" y="17282"/>
                </a:lnTo>
                <a:lnTo>
                  <a:pt x="13441" y="18242"/>
                </a:lnTo>
                <a:lnTo>
                  <a:pt x="13441" y="75834"/>
                </a:lnTo>
                <a:lnTo>
                  <a:pt x="12481" y="76794"/>
                </a:lnTo>
                <a:lnTo>
                  <a:pt x="12481" y="78729"/>
                </a:lnTo>
                <a:lnTo>
                  <a:pt x="11521" y="79674"/>
                </a:lnTo>
                <a:lnTo>
                  <a:pt x="9601" y="80634"/>
                </a:lnTo>
                <a:lnTo>
                  <a:pt x="8641" y="80634"/>
                </a:lnTo>
                <a:lnTo>
                  <a:pt x="6720" y="81594"/>
                </a:lnTo>
                <a:lnTo>
                  <a:pt x="960" y="81594"/>
                </a:lnTo>
                <a:lnTo>
                  <a:pt x="960" y="83515"/>
                </a:lnTo>
                <a:lnTo>
                  <a:pt x="40325" y="83515"/>
                </a:lnTo>
                <a:lnTo>
                  <a:pt x="40325" y="81594"/>
                </a:lnTo>
                <a:lnTo>
                  <a:pt x="36484" y="81594"/>
                </a:lnTo>
                <a:lnTo>
                  <a:pt x="33604" y="80634"/>
                </a:lnTo>
                <a:lnTo>
                  <a:pt x="32644" y="79674"/>
                </a:lnTo>
                <a:lnTo>
                  <a:pt x="31683" y="79674"/>
                </a:lnTo>
                <a:lnTo>
                  <a:pt x="30723" y="77754"/>
                </a:lnTo>
                <a:lnTo>
                  <a:pt x="29763" y="76794"/>
                </a:lnTo>
                <a:lnTo>
                  <a:pt x="29763" y="0"/>
                </a:lnTo>
                <a:lnTo>
                  <a:pt x="278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3" name="object 493"/>
          <p:cNvSpPr/>
          <p:nvPr/>
        </p:nvSpPr>
        <p:spPr>
          <a:xfrm>
            <a:off x="4992090" y="2033945"/>
            <a:ext cx="48950" cy="85450"/>
          </a:xfrm>
          <a:custGeom>
            <a:avLst/>
            <a:gdLst/>
            <a:ahLst/>
            <a:cxnLst/>
            <a:rect l="l" t="t" r="r" b="b"/>
            <a:pathLst>
              <a:path w="48950" h="85450">
                <a:moveTo>
                  <a:pt x="20162" y="73914"/>
                </a:moveTo>
                <a:lnTo>
                  <a:pt x="15361" y="76794"/>
                </a:lnTo>
                <a:lnTo>
                  <a:pt x="11521" y="79674"/>
                </a:lnTo>
                <a:lnTo>
                  <a:pt x="5760" y="82570"/>
                </a:lnTo>
                <a:lnTo>
                  <a:pt x="0" y="83515"/>
                </a:lnTo>
                <a:lnTo>
                  <a:pt x="0" y="85450"/>
                </a:lnTo>
                <a:lnTo>
                  <a:pt x="2853" y="85157"/>
                </a:lnTo>
                <a:lnTo>
                  <a:pt x="15728" y="82700"/>
                </a:lnTo>
                <a:lnTo>
                  <a:pt x="26883" y="77754"/>
                </a:lnTo>
                <a:lnTo>
                  <a:pt x="34549" y="72953"/>
                </a:lnTo>
                <a:lnTo>
                  <a:pt x="39349" y="66233"/>
                </a:lnTo>
                <a:lnTo>
                  <a:pt x="43190" y="58567"/>
                </a:lnTo>
                <a:lnTo>
                  <a:pt x="47535" y="46337"/>
                </a:lnTo>
                <a:lnTo>
                  <a:pt x="48950" y="33604"/>
                </a:lnTo>
                <a:lnTo>
                  <a:pt x="48950" y="26883"/>
                </a:lnTo>
                <a:lnTo>
                  <a:pt x="47990" y="21122"/>
                </a:lnTo>
                <a:lnTo>
                  <a:pt x="46070" y="16322"/>
                </a:lnTo>
                <a:lnTo>
                  <a:pt x="43190" y="10561"/>
                </a:lnTo>
                <a:lnTo>
                  <a:pt x="40309" y="6720"/>
                </a:lnTo>
                <a:lnTo>
                  <a:pt x="36469" y="4800"/>
                </a:lnTo>
                <a:lnTo>
                  <a:pt x="32628" y="1920"/>
                </a:lnTo>
                <a:lnTo>
                  <a:pt x="27828" y="0"/>
                </a:lnTo>
                <a:lnTo>
                  <a:pt x="25908" y="5760"/>
                </a:lnTo>
                <a:lnTo>
                  <a:pt x="27828" y="7680"/>
                </a:lnTo>
                <a:lnTo>
                  <a:pt x="28788" y="9601"/>
                </a:lnTo>
                <a:lnTo>
                  <a:pt x="29748" y="13441"/>
                </a:lnTo>
                <a:lnTo>
                  <a:pt x="31668" y="20162"/>
                </a:lnTo>
                <a:lnTo>
                  <a:pt x="32628" y="26883"/>
                </a:lnTo>
                <a:lnTo>
                  <a:pt x="32628" y="41285"/>
                </a:lnTo>
                <a:lnTo>
                  <a:pt x="31668" y="46085"/>
                </a:lnTo>
                <a:lnTo>
                  <a:pt x="29748" y="47045"/>
                </a:lnTo>
                <a:lnTo>
                  <a:pt x="27828" y="48005"/>
                </a:lnTo>
                <a:lnTo>
                  <a:pt x="23042" y="48005"/>
                </a:lnTo>
                <a:lnTo>
                  <a:pt x="21107" y="46085"/>
                </a:lnTo>
                <a:lnTo>
                  <a:pt x="20162" y="43205"/>
                </a:lnTo>
                <a:lnTo>
                  <a:pt x="17266" y="39364"/>
                </a:lnTo>
                <a:lnTo>
                  <a:pt x="16322" y="31683"/>
                </a:lnTo>
                <a:lnTo>
                  <a:pt x="16322" y="9601"/>
                </a:lnTo>
                <a:lnTo>
                  <a:pt x="18227" y="6720"/>
                </a:lnTo>
                <a:lnTo>
                  <a:pt x="19202" y="4800"/>
                </a:lnTo>
                <a:lnTo>
                  <a:pt x="22067" y="4800"/>
                </a:lnTo>
                <a:lnTo>
                  <a:pt x="23987" y="0"/>
                </a:lnTo>
                <a:lnTo>
                  <a:pt x="20162" y="0"/>
                </a:lnTo>
                <a:lnTo>
                  <a:pt x="15361" y="1920"/>
                </a:lnTo>
                <a:lnTo>
                  <a:pt x="12481" y="3840"/>
                </a:lnTo>
                <a:lnTo>
                  <a:pt x="8641" y="6720"/>
                </a:lnTo>
                <a:lnTo>
                  <a:pt x="5760" y="9601"/>
                </a:lnTo>
                <a:lnTo>
                  <a:pt x="2880" y="14401"/>
                </a:lnTo>
                <a:lnTo>
                  <a:pt x="960" y="19202"/>
                </a:lnTo>
                <a:lnTo>
                  <a:pt x="0" y="24002"/>
                </a:lnTo>
                <a:lnTo>
                  <a:pt x="0" y="36484"/>
                </a:lnTo>
                <a:lnTo>
                  <a:pt x="1920" y="43205"/>
                </a:lnTo>
                <a:lnTo>
                  <a:pt x="5760" y="47045"/>
                </a:lnTo>
                <a:lnTo>
                  <a:pt x="9601" y="51846"/>
                </a:lnTo>
                <a:lnTo>
                  <a:pt x="14386" y="53766"/>
                </a:lnTo>
                <a:lnTo>
                  <a:pt x="24947" y="53766"/>
                </a:lnTo>
                <a:lnTo>
                  <a:pt x="26883" y="52806"/>
                </a:lnTo>
                <a:lnTo>
                  <a:pt x="28788" y="51846"/>
                </a:lnTo>
                <a:lnTo>
                  <a:pt x="30708" y="50886"/>
                </a:lnTo>
                <a:lnTo>
                  <a:pt x="29748" y="56647"/>
                </a:lnTo>
                <a:lnTo>
                  <a:pt x="27828" y="61447"/>
                </a:lnTo>
                <a:lnTo>
                  <a:pt x="25908" y="66233"/>
                </a:lnTo>
                <a:lnTo>
                  <a:pt x="23042" y="70073"/>
                </a:lnTo>
                <a:lnTo>
                  <a:pt x="20162" y="739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4" name="object 494"/>
          <p:cNvSpPr/>
          <p:nvPr/>
        </p:nvSpPr>
        <p:spPr>
          <a:xfrm>
            <a:off x="5014158" y="2033945"/>
            <a:ext cx="5760" cy="5760"/>
          </a:xfrm>
          <a:custGeom>
            <a:avLst/>
            <a:gdLst/>
            <a:ahLst/>
            <a:cxnLst/>
            <a:rect l="l" t="t" r="r" b="b"/>
            <a:pathLst>
              <a:path w="5760" h="5760">
                <a:moveTo>
                  <a:pt x="0" y="4800"/>
                </a:moveTo>
                <a:lnTo>
                  <a:pt x="2880" y="4800"/>
                </a:lnTo>
                <a:lnTo>
                  <a:pt x="3840" y="5760"/>
                </a:lnTo>
                <a:lnTo>
                  <a:pt x="5760" y="0"/>
                </a:lnTo>
                <a:lnTo>
                  <a:pt x="1920" y="0"/>
                </a:lnTo>
                <a:lnTo>
                  <a:pt x="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5" name="object 495"/>
          <p:cNvSpPr/>
          <p:nvPr/>
        </p:nvSpPr>
        <p:spPr>
          <a:xfrm>
            <a:off x="5065044" y="2033945"/>
            <a:ext cx="32644" cy="85450"/>
          </a:xfrm>
          <a:custGeom>
            <a:avLst/>
            <a:gdLst/>
            <a:ahLst/>
            <a:cxnLst/>
            <a:rect l="l" t="t" r="r" b="b"/>
            <a:pathLst>
              <a:path w="32644" h="85450">
                <a:moveTo>
                  <a:pt x="14401" y="76794"/>
                </a:moveTo>
                <a:lnTo>
                  <a:pt x="13441" y="78729"/>
                </a:lnTo>
                <a:lnTo>
                  <a:pt x="12481" y="80634"/>
                </a:lnTo>
                <a:lnTo>
                  <a:pt x="5760" y="80634"/>
                </a:lnTo>
                <a:lnTo>
                  <a:pt x="4800" y="79674"/>
                </a:lnTo>
                <a:lnTo>
                  <a:pt x="4800" y="85450"/>
                </a:lnTo>
                <a:lnTo>
                  <a:pt x="11521" y="85450"/>
                </a:lnTo>
                <a:lnTo>
                  <a:pt x="14401" y="84475"/>
                </a:lnTo>
                <a:lnTo>
                  <a:pt x="17282" y="82570"/>
                </a:lnTo>
                <a:lnTo>
                  <a:pt x="20162" y="81594"/>
                </a:lnTo>
                <a:lnTo>
                  <a:pt x="22082" y="78729"/>
                </a:lnTo>
                <a:lnTo>
                  <a:pt x="24963" y="75834"/>
                </a:lnTo>
                <a:lnTo>
                  <a:pt x="26883" y="73914"/>
                </a:lnTo>
                <a:lnTo>
                  <a:pt x="28803" y="70073"/>
                </a:lnTo>
                <a:lnTo>
                  <a:pt x="29763" y="65288"/>
                </a:lnTo>
                <a:lnTo>
                  <a:pt x="31668" y="58567"/>
                </a:lnTo>
                <a:lnTo>
                  <a:pt x="32644" y="50886"/>
                </a:lnTo>
                <a:lnTo>
                  <a:pt x="32644" y="33604"/>
                </a:lnTo>
                <a:lnTo>
                  <a:pt x="31668" y="25923"/>
                </a:lnTo>
                <a:lnTo>
                  <a:pt x="28803" y="18242"/>
                </a:lnTo>
                <a:lnTo>
                  <a:pt x="27843" y="12481"/>
                </a:lnTo>
                <a:lnTo>
                  <a:pt x="24963" y="8641"/>
                </a:lnTo>
                <a:lnTo>
                  <a:pt x="21122" y="4800"/>
                </a:lnTo>
                <a:lnTo>
                  <a:pt x="17282" y="1920"/>
                </a:lnTo>
                <a:lnTo>
                  <a:pt x="13441" y="0"/>
                </a:lnTo>
                <a:lnTo>
                  <a:pt x="4800" y="0"/>
                </a:lnTo>
                <a:lnTo>
                  <a:pt x="0" y="1920"/>
                </a:lnTo>
                <a:lnTo>
                  <a:pt x="960" y="62392"/>
                </a:lnTo>
                <a:lnTo>
                  <a:pt x="960" y="50886"/>
                </a:lnTo>
                <a:lnTo>
                  <a:pt x="1194" y="32748"/>
                </a:lnTo>
                <a:lnTo>
                  <a:pt x="1663" y="20109"/>
                </a:lnTo>
                <a:lnTo>
                  <a:pt x="1920" y="13441"/>
                </a:lnTo>
                <a:lnTo>
                  <a:pt x="2880" y="9601"/>
                </a:lnTo>
                <a:lnTo>
                  <a:pt x="3840" y="7680"/>
                </a:lnTo>
                <a:lnTo>
                  <a:pt x="4800" y="5760"/>
                </a:lnTo>
                <a:lnTo>
                  <a:pt x="5760" y="4800"/>
                </a:lnTo>
                <a:lnTo>
                  <a:pt x="12481" y="4800"/>
                </a:lnTo>
                <a:lnTo>
                  <a:pt x="13441" y="6720"/>
                </a:lnTo>
                <a:lnTo>
                  <a:pt x="14401" y="8641"/>
                </a:lnTo>
                <a:lnTo>
                  <a:pt x="15361" y="12481"/>
                </a:lnTo>
                <a:lnTo>
                  <a:pt x="15361" y="20162"/>
                </a:lnTo>
                <a:lnTo>
                  <a:pt x="16322" y="28803"/>
                </a:lnTo>
                <a:lnTo>
                  <a:pt x="16322" y="42245"/>
                </a:lnTo>
                <a:lnTo>
                  <a:pt x="15361" y="68168"/>
                </a:lnTo>
                <a:lnTo>
                  <a:pt x="15361" y="72953"/>
                </a:lnTo>
                <a:lnTo>
                  <a:pt x="14401" y="767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6" name="object 496"/>
          <p:cNvSpPr/>
          <p:nvPr/>
        </p:nvSpPr>
        <p:spPr>
          <a:xfrm>
            <a:off x="5049682" y="2035865"/>
            <a:ext cx="20162" cy="83530"/>
          </a:xfrm>
          <a:custGeom>
            <a:avLst/>
            <a:gdLst/>
            <a:ahLst/>
            <a:cxnLst/>
            <a:rect l="l" t="t" r="r" b="b"/>
            <a:pathLst>
              <a:path w="20162" h="83530">
                <a:moveTo>
                  <a:pt x="0" y="42245"/>
                </a:moveTo>
                <a:lnTo>
                  <a:pt x="0" y="48005"/>
                </a:lnTo>
                <a:lnTo>
                  <a:pt x="960" y="54726"/>
                </a:lnTo>
                <a:lnTo>
                  <a:pt x="1920" y="60472"/>
                </a:lnTo>
                <a:lnTo>
                  <a:pt x="3840" y="65288"/>
                </a:lnTo>
                <a:lnTo>
                  <a:pt x="4800" y="69128"/>
                </a:lnTo>
                <a:lnTo>
                  <a:pt x="6720" y="71993"/>
                </a:lnTo>
                <a:lnTo>
                  <a:pt x="8641" y="75834"/>
                </a:lnTo>
                <a:lnTo>
                  <a:pt x="11521" y="78714"/>
                </a:lnTo>
                <a:lnTo>
                  <a:pt x="14401" y="80650"/>
                </a:lnTo>
                <a:lnTo>
                  <a:pt x="17282" y="82555"/>
                </a:lnTo>
                <a:lnTo>
                  <a:pt x="20162" y="83530"/>
                </a:lnTo>
                <a:lnTo>
                  <a:pt x="20162" y="77754"/>
                </a:lnTo>
                <a:lnTo>
                  <a:pt x="19202" y="76809"/>
                </a:lnTo>
                <a:lnTo>
                  <a:pt x="18242" y="74874"/>
                </a:lnTo>
                <a:lnTo>
                  <a:pt x="17282" y="71993"/>
                </a:lnTo>
                <a:lnTo>
                  <a:pt x="17282" y="68153"/>
                </a:lnTo>
                <a:lnTo>
                  <a:pt x="16322" y="60472"/>
                </a:lnTo>
                <a:lnTo>
                  <a:pt x="15361" y="0"/>
                </a:lnTo>
                <a:lnTo>
                  <a:pt x="11521" y="2880"/>
                </a:lnTo>
                <a:lnTo>
                  <a:pt x="7680" y="6720"/>
                </a:lnTo>
                <a:lnTo>
                  <a:pt x="4800" y="11521"/>
                </a:lnTo>
                <a:lnTo>
                  <a:pt x="2880" y="17282"/>
                </a:lnTo>
                <a:lnTo>
                  <a:pt x="960" y="24963"/>
                </a:lnTo>
                <a:lnTo>
                  <a:pt x="0" y="32644"/>
                </a:lnTo>
                <a:lnTo>
                  <a:pt x="0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7" name="object 497"/>
          <p:cNvSpPr/>
          <p:nvPr/>
        </p:nvSpPr>
        <p:spPr>
          <a:xfrm>
            <a:off x="5106329" y="2035865"/>
            <a:ext cx="47990" cy="83530"/>
          </a:xfrm>
          <a:custGeom>
            <a:avLst/>
            <a:gdLst/>
            <a:ahLst/>
            <a:cxnLst/>
            <a:rect l="l" t="t" r="r" b="b"/>
            <a:pathLst>
              <a:path w="47990" h="83530">
                <a:moveTo>
                  <a:pt x="13426" y="0"/>
                </a:moveTo>
                <a:lnTo>
                  <a:pt x="0" y="41285"/>
                </a:lnTo>
                <a:lnTo>
                  <a:pt x="4373" y="41286"/>
                </a:lnTo>
                <a:lnTo>
                  <a:pt x="17955" y="42900"/>
                </a:lnTo>
                <a:lnTo>
                  <a:pt x="28788" y="48005"/>
                </a:lnTo>
                <a:lnTo>
                  <a:pt x="35509" y="51846"/>
                </a:lnTo>
                <a:lnTo>
                  <a:pt x="38389" y="57607"/>
                </a:lnTo>
                <a:lnTo>
                  <a:pt x="38389" y="68153"/>
                </a:lnTo>
                <a:lnTo>
                  <a:pt x="37429" y="71033"/>
                </a:lnTo>
                <a:lnTo>
                  <a:pt x="35509" y="73914"/>
                </a:lnTo>
                <a:lnTo>
                  <a:pt x="33588" y="75834"/>
                </a:lnTo>
                <a:lnTo>
                  <a:pt x="30708" y="77754"/>
                </a:lnTo>
                <a:lnTo>
                  <a:pt x="25908" y="77754"/>
                </a:lnTo>
                <a:lnTo>
                  <a:pt x="24947" y="76809"/>
                </a:lnTo>
                <a:lnTo>
                  <a:pt x="23987" y="76809"/>
                </a:lnTo>
                <a:lnTo>
                  <a:pt x="22067" y="75834"/>
                </a:lnTo>
                <a:lnTo>
                  <a:pt x="20147" y="74874"/>
                </a:lnTo>
                <a:lnTo>
                  <a:pt x="18227" y="72969"/>
                </a:lnTo>
                <a:lnTo>
                  <a:pt x="14386" y="70088"/>
                </a:lnTo>
                <a:lnTo>
                  <a:pt x="11506" y="69128"/>
                </a:lnTo>
                <a:lnTo>
                  <a:pt x="10561" y="68153"/>
                </a:lnTo>
                <a:lnTo>
                  <a:pt x="8625" y="67193"/>
                </a:lnTo>
                <a:lnTo>
                  <a:pt x="3840" y="67193"/>
                </a:lnTo>
                <a:lnTo>
                  <a:pt x="2880" y="68153"/>
                </a:lnTo>
                <a:lnTo>
                  <a:pt x="1905" y="69128"/>
                </a:lnTo>
                <a:lnTo>
                  <a:pt x="0" y="70088"/>
                </a:lnTo>
                <a:lnTo>
                  <a:pt x="0" y="75834"/>
                </a:lnTo>
                <a:lnTo>
                  <a:pt x="944" y="77754"/>
                </a:lnTo>
                <a:lnTo>
                  <a:pt x="2880" y="79674"/>
                </a:lnTo>
                <a:lnTo>
                  <a:pt x="6720" y="82555"/>
                </a:lnTo>
                <a:lnTo>
                  <a:pt x="11506" y="83530"/>
                </a:lnTo>
                <a:lnTo>
                  <a:pt x="23027" y="83530"/>
                </a:lnTo>
                <a:lnTo>
                  <a:pt x="28788" y="82555"/>
                </a:lnTo>
                <a:lnTo>
                  <a:pt x="33588" y="79674"/>
                </a:lnTo>
                <a:lnTo>
                  <a:pt x="37429" y="76809"/>
                </a:lnTo>
                <a:lnTo>
                  <a:pt x="41269" y="72969"/>
                </a:lnTo>
                <a:lnTo>
                  <a:pt x="44150" y="68153"/>
                </a:lnTo>
                <a:lnTo>
                  <a:pt x="47030" y="63367"/>
                </a:lnTo>
                <a:lnTo>
                  <a:pt x="47990" y="58567"/>
                </a:lnTo>
                <a:lnTo>
                  <a:pt x="47990" y="46085"/>
                </a:lnTo>
                <a:lnTo>
                  <a:pt x="45110" y="39364"/>
                </a:lnTo>
                <a:lnTo>
                  <a:pt x="39349" y="33604"/>
                </a:lnTo>
                <a:lnTo>
                  <a:pt x="35833" y="30948"/>
                </a:lnTo>
                <a:lnTo>
                  <a:pt x="24705" y="25880"/>
                </a:lnTo>
                <a:lnTo>
                  <a:pt x="10561" y="24002"/>
                </a:lnTo>
                <a:lnTo>
                  <a:pt x="13426" y="15361"/>
                </a:lnTo>
                <a:lnTo>
                  <a:pt x="42230" y="15361"/>
                </a:lnTo>
                <a:lnTo>
                  <a:pt x="47990" y="0"/>
                </a:lnTo>
                <a:lnTo>
                  <a:pt x="134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8" name="object 498"/>
          <p:cNvSpPr/>
          <p:nvPr/>
        </p:nvSpPr>
        <p:spPr>
          <a:xfrm>
            <a:off x="5483595" y="1849633"/>
            <a:ext cx="287030" cy="179511"/>
          </a:xfrm>
          <a:custGeom>
            <a:avLst/>
            <a:gdLst/>
            <a:ahLst/>
            <a:cxnLst/>
            <a:rect l="l" t="t" r="r" b="b"/>
            <a:pathLst>
              <a:path w="287030" h="179511">
                <a:moveTo>
                  <a:pt x="283189" y="6720"/>
                </a:moveTo>
                <a:lnTo>
                  <a:pt x="283189" y="172791"/>
                </a:lnTo>
                <a:lnTo>
                  <a:pt x="6720" y="172791"/>
                </a:lnTo>
                <a:lnTo>
                  <a:pt x="6720" y="6720"/>
                </a:lnTo>
                <a:lnTo>
                  <a:pt x="1920" y="0"/>
                </a:lnTo>
                <a:lnTo>
                  <a:pt x="0" y="960"/>
                </a:lnTo>
                <a:lnTo>
                  <a:pt x="0" y="177591"/>
                </a:lnTo>
                <a:lnTo>
                  <a:pt x="1920" y="178551"/>
                </a:lnTo>
                <a:lnTo>
                  <a:pt x="2880" y="179511"/>
                </a:lnTo>
                <a:lnTo>
                  <a:pt x="287030" y="179511"/>
                </a:lnTo>
                <a:lnTo>
                  <a:pt x="283189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9" name="object 499"/>
          <p:cNvSpPr/>
          <p:nvPr/>
        </p:nvSpPr>
        <p:spPr>
          <a:xfrm>
            <a:off x="5485516" y="1849633"/>
            <a:ext cx="287990" cy="179511"/>
          </a:xfrm>
          <a:custGeom>
            <a:avLst/>
            <a:gdLst/>
            <a:ahLst/>
            <a:cxnLst/>
            <a:rect l="l" t="t" r="r" b="b"/>
            <a:pathLst>
              <a:path w="287990" h="179511">
                <a:moveTo>
                  <a:pt x="286070" y="0"/>
                </a:moveTo>
                <a:lnTo>
                  <a:pt x="0" y="0"/>
                </a:lnTo>
                <a:lnTo>
                  <a:pt x="4800" y="6720"/>
                </a:lnTo>
                <a:lnTo>
                  <a:pt x="281269" y="6720"/>
                </a:lnTo>
                <a:lnTo>
                  <a:pt x="285109" y="179511"/>
                </a:lnTo>
                <a:lnTo>
                  <a:pt x="286070" y="178551"/>
                </a:lnTo>
                <a:lnTo>
                  <a:pt x="287990" y="177591"/>
                </a:lnTo>
                <a:lnTo>
                  <a:pt x="287990" y="960"/>
                </a:lnTo>
                <a:lnTo>
                  <a:pt x="2860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0" name="object 500"/>
          <p:cNvSpPr/>
          <p:nvPr/>
        </p:nvSpPr>
        <p:spPr>
          <a:xfrm>
            <a:off x="5522945" y="1900504"/>
            <a:ext cx="40325" cy="83530"/>
          </a:xfrm>
          <a:custGeom>
            <a:avLst/>
            <a:gdLst/>
            <a:ahLst/>
            <a:cxnLst/>
            <a:rect l="l" t="t" r="r" b="b"/>
            <a:pathLst>
              <a:path w="40325" h="83530">
                <a:moveTo>
                  <a:pt x="13441" y="20177"/>
                </a:moveTo>
                <a:lnTo>
                  <a:pt x="13441" y="74889"/>
                </a:lnTo>
                <a:lnTo>
                  <a:pt x="12481" y="76809"/>
                </a:lnTo>
                <a:lnTo>
                  <a:pt x="12481" y="77769"/>
                </a:lnTo>
                <a:lnTo>
                  <a:pt x="11521" y="78729"/>
                </a:lnTo>
                <a:lnTo>
                  <a:pt x="9601" y="79689"/>
                </a:lnTo>
                <a:lnTo>
                  <a:pt x="8641" y="80650"/>
                </a:lnTo>
                <a:lnTo>
                  <a:pt x="960" y="80650"/>
                </a:lnTo>
                <a:lnTo>
                  <a:pt x="960" y="83530"/>
                </a:lnTo>
                <a:lnTo>
                  <a:pt x="40325" y="83530"/>
                </a:lnTo>
                <a:lnTo>
                  <a:pt x="40325" y="80650"/>
                </a:lnTo>
                <a:lnTo>
                  <a:pt x="34564" y="80650"/>
                </a:lnTo>
                <a:lnTo>
                  <a:pt x="32644" y="79689"/>
                </a:lnTo>
                <a:lnTo>
                  <a:pt x="31683" y="78729"/>
                </a:lnTo>
                <a:lnTo>
                  <a:pt x="30723" y="77769"/>
                </a:lnTo>
                <a:lnTo>
                  <a:pt x="30723" y="76809"/>
                </a:lnTo>
                <a:lnTo>
                  <a:pt x="29763" y="74889"/>
                </a:lnTo>
                <a:lnTo>
                  <a:pt x="29763" y="0"/>
                </a:lnTo>
                <a:lnTo>
                  <a:pt x="27843" y="0"/>
                </a:lnTo>
                <a:lnTo>
                  <a:pt x="0" y="13441"/>
                </a:lnTo>
                <a:lnTo>
                  <a:pt x="960" y="15361"/>
                </a:lnTo>
                <a:lnTo>
                  <a:pt x="3840" y="14401"/>
                </a:lnTo>
                <a:lnTo>
                  <a:pt x="5760" y="13441"/>
                </a:lnTo>
                <a:lnTo>
                  <a:pt x="9601" y="13441"/>
                </a:lnTo>
                <a:lnTo>
                  <a:pt x="10561" y="14401"/>
                </a:lnTo>
                <a:lnTo>
                  <a:pt x="11521" y="14401"/>
                </a:lnTo>
                <a:lnTo>
                  <a:pt x="12481" y="15361"/>
                </a:lnTo>
                <a:lnTo>
                  <a:pt x="12481" y="16337"/>
                </a:lnTo>
                <a:lnTo>
                  <a:pt x="13441" y="17282"/>
                </a:lnTo>
                <a:lnTo>
                  <a:pt x="13441" y="201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1" name="object 501"/>
          <p:cNvSpPr/>
          <p:nvPr/>
        </p:nvSpPr>
        <p:spPr>
          <a:xfrm>
            <a:off x="5575752" y="1900504"/>
            <a:ext cx="48950" cy="85450"/>
          </a:xfrm>
          <a:custGeom>
            <a:avLst/>
            <a:gdLst/>
            <a:ahLst/>
            <a:cxnLst/>
            <a:rect l="l" t="t" r="r" b="b"/>
            <a:pathLst>
              <a:path w="48950" h="85450">
                <a:moveTo>
                  <a:pt x="20162" y="73929"/>
                </a:moveTo>
                <a:lnTo>
                  <a:pt x="15361" y="76809"/>
                </a:lnTo>
                <a:lnTo>
                  <a:pt x="11521" y="79689"/>
                </a:lnTo>
                <a:lnTo>
                  <a:pt x="6720" y="81610"/>
                </a:lnTo>
                <a:lnTo>
                  <a:pt x="0" y="83530"/>
                </a:lnTo>
                <a:lnTo>
                  <a:pt x="0" y="85450"/>
                </a:lnTo>
                <a:lnTo>
                  <a:pt x="3123" y="85103"/>
                </a:lnTo>
                <a:lnTo>
                  <a:pt x="15844" y="82121"/>
                </a:lnTo>
                <a:lnTo>
                  <a:pt x="26883" y="76809"/>
                </a:lnTo>
                <a:lnTo>
                  <a:pt x="34549" y="72008"/>
                </a:lnTo>
                <a:lnTo>
                  <a:pt x="40309" y="66248"/>
                </a:lnTo>
                <a:lnTo>
                  <a:pt x="43190" y="58567"/>
                </a:lnTo>
                <a:lnTo>
                  <a:pt x="43288" y="58345"/>
                </a:lnTo>
                <a:lnTo>
                  <a:pt x="47535" y="45981"/>
                </a:lnTo>
                <a:lnTo>
                  <a:pt x="48950" y="33604"/>
                </a:lnTo>
                <a:lnTo>
                  <a:pt x="48950" y="26898"/>
                </a:lnTo>
                <a:lnTo>
                  <a:pt x="47990" y="21122"/>
                </a:lnTo>
                <a:lnTo>
                  <a:pt x="46070" y="15361"/>
                </a:lnTo>
                <a:lnTo>
                  <a:pt x="43190" y="10561"/>
                </a:lnTo>
                <a:lnTo>
                  <a:pt x="40309" y="6720"/>
                </a:lnTo>
                <a:lnTo>
                  <a:pt x="36469" y="3840"/>
                </a:lnTo>
                <a:lnTo>
                  <a:pt x="32628" y="975"/>
                </a:lnTo>
                <a:lnTo>
                  <a:pt x="28788" y="0"/>
                </a:lnTo>
                <a:lnTo>
                  <a:pt x="20162" y="0"/>
                </a:lnTo>
                <a:lnTo>
                  <a:pt x="18227" y="6720"/>
                </a:lnTo>
                <a:lnTo>
                  <a:pt x="19202" y="4815"/>
                </a:lnTo>
                <a:lnTo>
                  <a:pt x="21107" y="3840"/>
                </a:lnTo>
                <a:lnTo>
                  <a:pt x="24002" y="3840"/>
                </a:lnTo>
                <a:lnTo>
                  <a:pt x="24947" y="4815"/>
                </a:lnTo>
                <a:lnTo>
                  <a:pt x="25908" y="5775"/>
                </a:lnTo>
                <a:lnTo>
                  <a:pt x="27828" y="6720"/>
                </a:lnTo>
                <a:lnTo>
                  <a:pt x="29748" y="9616"/>
                </a:lnTo>
                <a:lnTo>
                  <a:pt x="29748" y="13441"/>
                </a:lnTo>
                <a:lnTo>
                  <a:pt x="31668" y="19202"/>
                </a:lnTo>
                <a:lnTo>
                  <a:pt x="32628" y="25923"/>
                </a:lnTo>
                <a:lnTo>
                  <a:pt x="32628" y="41285"/>
                </a:lnTo>
                <a:lnTo>
                  <a:pt x="31668" y="45125"/>
                </a:lnTo>
                <a:lnTo>
                  <a:pt x="29748" y="47045"/>
                </a:lnTo>
                <a:lnTo>
                  <a:pt x="24002" y="47045"/>
                </a:lnTo>
                <a:lnTo>
                  <a:pt x="21107" y="46085"/>
                </a:lnTo>
                <a:lnTo>
                  <a:pt x="20162" y="43205"/>
                </a:lnTo>
                <a:lnTo>
                  <a:pt x="17266" y="39364"/>
                </a:lnTo>
                <a:lnTo>
                  <a:pt x="16322" y="31683"/>
                </a:lnTo>
                <a:lnTo>
                  <a:pt x="16322" y="975"/>
                </a:lnTo>
                <a:lnTo>
                  <a:pt x="12481" y="3840"/>
                </a:lnTo>
                <a:lnTo>
                  <a:pt x="8641" y="5775"/>
                </a:lnTo>
                <a:lnTo>
                  <a:pt x="5760" y="9616"/>
                </a:lnTo>
                <a:lnTo>
                  <a:pt x="3825" y="14401"/>
                </a:lnTo>
                <a:lnTo>
                  <a:pt x="960" y="18242"/>
                </a:lnTo>
                <a:lnTo>
                  <a:pt x="0" y="23058"/>
                </a:lnTo>
                <a:lnTo>
                  <a:pt x="0" y="36484"/>
                </a:lnTo>
                <a:lnTo>
                  <a:pt x="1920" y="42245"/>
                </a:lnTo>
                <a:lnTo>
                  <a:pt x="5760" y="47045"/>
                </a:lnTo>
                <a:lnTo>
                  <a:pt x="9601" y="51846"/>
                </a:lnTo>
                <a:lnTo>
                  <a:pt x="14386" y="53766"/>
                </a:lnTo>
                <a:lnTo>
                  <a:pt x="24002" y="53766"/>
                </a:lnTo>
                <a:lnTo>
                  <a:pt x="24947" y="52806"/>
                </a:lnTo>
                <a:lnTo>
                  <a:pt x="26883" y="52806"/>
                </a:lnTo>
                <a:lnTo>
                  <a:pt x="28788" y="51846"/>
                </a:lnTo>
                <a:lnTo>
                  <a:pt x="30723" y="49926"/>
                </a:lnTo>
                <a:lnTo>
                  <a:pt x="29748" y="55686"/>
                </a:lnTo>
                <a:lnTo>
                  <a:pt x="28788" y="61447"/>
                </a:lnTo>
                <a:lnTo>
                  <a:pt x="25908" y="65288"/>
                </a:lnTo>
                <a:lnTo>
                  <a:pt x="23042" y="70088"/>
                </a:lnTo>
                <a:lnTo>
                  <a:pt x="20162" y="739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2" name="object 502"/>
          <p:cNvSpPr/>
          <p:nvPr/>
        </p:nvSpPr>
        <p:spPr>
          <a:xfrm>
            <a:off x="5592074" y="1900504"/>
            <a:ext cx="3840" cy="13441"/>
          </a:xfrm>
          <a:custGeom>
            <a:avLst/>
            <a:gdLst/>
            <a:ahLst/>
            <a:cxnLst/>
            <a:rect l="l" t="t" r="r" b="b"/>
            <a:pathLst>
              <a:path w="3840" h="13441">
                <a:moveTo>
                  <a:pt x="944" y="8656"/>
                </a:moveTo>
                <a:lnTo>
                  <a:pt x="1904" y="6720"/>
                </a:lnTo>
                <a:lnTo>
                  <a:pt x="3840" y="0"/>
                </a:lnTo>
                <a:lnTo>
                  <a:pt x="0" y="975"/>
                </a:lnTo>
                <a:lnTo>
                  <a:pt x="0" y="13441"/>
                </a:lnTo>
                <a:lnTo>
                  <a:pt x="944" y="86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3" name="object 503"/>
          <p:cNvSpPr/>
          <p:nvPr/>
        </p:nvSpPr>
        <p:spPr>
          <a:xfrm>
            <a:off x="5632383" y="1900504"/>
            <a:ext cx="48966" cy="83530"/>
          </a:xfrm>
          <a:custGeom>
            <a:avLst/>
            <a:gdLst/>
            <a:ahLst/>
            <a:cxnLst/>
            <a:rect l="l" t="t" r="r" b="b"/>
            <a:pathLst>
              <a:path w="48966" h="83530">
                <a:moveTo>
                  <a:pt x="0" y="65288"/>
                </a:moveTo>
                <a:lnTo>
                  <a:pt x="26883" y="65288"/>
                </a:lnTo>
                <a:lnTo>
                  <a:pt x="4800" y="52806"/>
                </a:lnTo>
                <a:lnTo>
                  <a:pt x="26883" y="20177"/>
                </a:lnTo>
                <a:lnTo>
                  <a:pt x="26883" y="52806"/>
                </a:lnTo>
                <a:lnTo>
                  <a:pt x="4800" y="52806"/>
                </a:lnTo>
                <a:lnTo>
                  <a:pt x="26883" y="65288"/>
                </a:lnTo>
                <a:lnTo>
                  <a:pt x="26883" y="83530"/>
                </a:lnTo>
                <a:lnTo>
                  <a:pt x="42245" y="83530"/>
                </a:lnTo>
                <a:lnTo>
                  <a:pt x="42245" y="65288"/>
                </a:lnTo>
                <a:lnTo>
                  <a:pt x="48966" y="65288"/>
                </a:lnTo>
                <a:lnTo>
                  <a:pt x="48966" y="52806"/>
                </a:lnTo>
                <a:lnTo>
                  <a:pt x="42245" y="52806"/>
                </a:lnTo>
                <a:lnTo>
                  <a:pt x="42245" y="0"/>
                </a:lnTo>
                <a:lnTo>
                  <a:pt x="35524" y="0"/>
                </a:lnTo>
                <a:lnTo>
                  <a:pt x="0" y="52806"/>
                </a:lnTo>
                <a:lnTo>
                  <a:pt x="0" y="65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4" name="object 504"/>
          <p:cNvSpPr/>
          <p:nvPr/>
        </p:nvSpPr>
        <p:spPr>
          <a:xfrm>
            <a:off x="5689991" y="1902439"/>
            <a:ext cx="47990" cy="83515"/>
          </a:xfrm>
          <a:custGeom>
            <a:avLst/>
            <a:gdLst/>
            <a:ahLst/>
            <a:cxnLst/>
            <a:rect l="l" t="t" r="r" b="b"/>
            <a:pathLst>
              <a:path w="47990" h="83515">
                <a:moveTo>
                  <a:pt x="13426" y="0"/>
                </a:moveTo>
                <a:lnTo>
                  <a:pt x="0" y="41269"/>
                </a:lnTo>
                <a:lnTo>
                  <a:pt x="1904" y="40309"/>
                </a:lnTo>
                <a:lnTo>
                  <a:pt x="4374" y="40312"/>
                </a:lnTo>
                <a:lnTo>
                  <a:pt x="17961" y="42291"/>
                </a:lnTo>
                <a:lnTo>
                  <a:pt x="28788" y="47030"/>
                </a:lnTo>
                <a:lnTo>
                  <a:pt x="35509" y="51831"/>
                </a:lnTo>
                <a:lnTo>
                  <a:pt x="38389" y="57591"/>
                </a:lnTo>
                <a:lnTo>
                  <a:pt x="38389" y="68153"/>
                </a:lnTo>
                <a:lnTo>
                  <a:pt x="37429" y="71033"/>
                </a:lnTo>
                <a:lnTo>
                  <a:pt x="35509" y="72953"/>
                </a:lnTo>
                <a:lnTo>
                  <a:pt x="33588" y="75834"/>
                </a:lnTo>
                <a:lnTo>
                  <a:pt x="30708" y="76794"/>
                </a:lnTo>
                <a:lnTo>
                  <a:pt x="24947" y="76794"/>
                </a:lnTo>
                <a:lnTo>
                  <a:pt x="23987" y="75834"/>
                </a:lnTo>
                <a:lnTo>
                  <a:pt x="22067" y="75834"/>
                </a:lnTo>
                <a:lnTo>
                  <a:pt x="20147" y="74874"/>
                </a:lnTo>
                <a:lnTo>
                  <a:pt x="18227" y="72953"/>
                </a:lnTo>
                <a:lnTo>
                  <a:pt x="14401" y="70073"/>
                </a:lnTo>
                <a:lnTo>
                  <a:pt x="11506" y="68153"/>
                </a:lnTo>
                <a:lnTo>
                  <a:pt x="10561" y="68153"/>
                </a:lnTo>
                <a:lnTo>
                  <a:pt x="8625" y="67193"/>
                </a:lnTo>
                <a:lnTo>
                  <a:pt x="7680" y="66233"/>
                </a:lnTo>
                <a:lnTo>
                  <a:pt x="4785" y="66233"/>
                </a:lnTo>
                <a:lnTo>
                  <a:pt x="2880" y="67193"/>
                </a:lnTo>
                <a:lnTo>
                  <a:pt x="1904" y="69113"/>
                </a:lnTo>
                <a:lnTo>
                  <a:pt x="944" y="70073"/>
                </a:lnTo>
                <a:lnTo>
                  <a:pt x="0" y="71993"/>
                </a:lnTo>
                <a:lnTo>
                  <a:pt x="0" y="75834"/>
                </a:lnTo>
                <a:lnTo>
                  <a:pt x="944" y="77754"/>
                </a:lnTo>
                <a:lnTo>
                  <a:pt x="3840" y="79674"/>
                </a:lnTo>
                <a:lnTo>
                  <a:pt x="6720" y="81594"/>
                </a:lnTo>
                <a:lnTo>
                  <a:pt x="11506" y="83515"/>
                </a:lnTo>
                <a:lnTo>
                  <a:pt x="23027" y="83515"/>
                </a:lnTo>
                <a:lnTo>
                  <a:pt x="28788" y="81594"/>
                </a:lnTo>
                <a:lnTo>
                  <a:pt x="33588" y="78714"/>
                </a:lnTo>
                <a:lnTo>
                  <a:pt x="38389" y="76794"/>
                </a:lnTo>
                <a:lnTo>
                  <a:pt x="41269" y="72953"/>
                </a:lnTo>
                <a:lnTo>
                  <a:pt x="44150" y="68153"/>
                </a:lnTo>
                <a:lnTo>
                  <a:pt x="47030" y="63352"/>
                </a:lnTo>
                <a:lnTo>
                  <a:pt x="47990" y="58552"/>
                </a:lnTo>
                <a:lnTo>
                  <a:pt x="47990" y="45110"/>
                </a:lnTo>
                <a:lnTo>
                  <a:pt x="45110" y="39349"/>
                </a:lnTo>
                <a:lnTo>
                  <a:pt x="39349" y="33588"/>
                </a:lnTo>
                <a:lnTo>
                  <a:pt x="35633" y="30457"/>
                </a:lnTo>
                <a:lnTo>
                  <a:pt x="24575" y="25345"/>
                </a:lnTo>
                <a:lnTo>
                  <a:pt x="10561" y="23027"/>
                </a:lnTo>
                <a:lnTo>
                  <a:pt x="13426" y="15346"/>
                </a:lnTo>
                <a:lnTo>
                  <a:pt x="43190" y="15346"/>
                </a:lnTo>
                <a:lnTo>
                  <a:pt x="47990" y="0"/>
                </a:lnTo>
                <a:lnTo>
                  <a:pt x="134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5" name="object 505"/>
          <p:cNvSpPr/>
          <p:nvPr/>
        </p:nvSpPr>
        <p:spPr>
          <a:xfrm>
            <a:off x="6116208" y="1890918"/>
            <a:ext cx="283189" cy="172791"/>
          </a:xfrm>
          <a:custGeom>
            <a:avLst/>
            <a:gdLst/>
            <a:ahLst/>
            <a:cxnLst/>
            <a:rect l="l" t="t" r="r" b="b"/>
            <a:pathLst>
              <a:path w="283189" h="172791">
                <a:moveTo>
                  <a:pt x="0" y="172791"/>
                </a:moveTo>
                <a:lnTo>
                  <a:pt x="283189" y="172791"/>
                </a:lnTo>
                <a:lnTo>
                  <a:pt x="2880" y="166070"/>
                </a:lnTo>
                <a:lnTo>
                  <a:pt x="2880" y="0"/>
                </a:lnTo>
                <a:lnTo>
                  <a:pt x="0" y="17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6" name="object 506"/>
          <p:cNvSpPr/>
          <p:nvPr/>
        </p:nvSpPr>
        <p:spPr>
          <a:xfrm>
            <a:off x="6112367" y="1884197"/>
            <a:ext cx="290870" cy="179511"/>
          </a:xfrm>
          <a:custGeom>
            <a:avLst/>
            <a:gdLst/>
            <a:ahLst/>
            <a:cxnLst/>
            <a:rect l="l" t="t" r="r" b="b"/>
            <a:pathLst>
              <a:path w="290870" h="179511">
                <a:moveTo>
                  <a:pt x="960" y="1920"/>
                </a:moveTo>
                <a:lnTo>
                  <a:pt x="0" y="2880"/>
                </a:lnTo>
                <a:lnTo>
                  <a:pt x="0" y="175671"/>
                </a:lnTo>
                <a:lnTo>
                  <a:pt x="960" y="177591"/>
                </a:lnTo>
                <a:lnTo>
                  <a:pt x="1920" y="178551"/>
                </a:lnTo>
                <a:lnTo>
                  <a:pt x="3840" y="179511"/>
                </a:lnTo>
                <a:lnTo>
                  <a:pt x="6720" y="6720"/>
                </a:lnTo>
                <a:lnTo>
                  <a:pt x="284149" y="6720"/>
                </a:lnTo>
                <a:lnTo>
                  <a:pt x="284149" y="172791"/>
                </a:lnTo>
                <a:lnTo>
                  <a:pt x="6720" y="172791"/>
                </a:lnTo>
                <a:lnTo>
                  <a:pt x="287030" y="179511"/>
                </a:lnTo>
                <a:lnTo>
                  <a:pt x="288950" y="178551"/>
                </a:lnTo>
                <a:lnTo>
                  <a:pt x="289910" y="177591"/>
                </a:lnTo>
                <a:lnTo>
                  <a:pt x="290870" y="175671"/>
                </a:lnTo>
                <a:lnTo>
                  <a:pt x="290870" y="2880"/>
                </a:lnTo>
                <a:lnTo>
                  <a:pt x="289910" y="1920"/>
                </a:lnTo>
                <a:lnTo>
                  <a:pt x="288950" y="0"/>
                </a:lnTo>
                <a:lnTo>
                  <a:pt x="1920" y="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7" name="object 507"/>
          <p:cNvSpPr/>
          <p:nvPr/>
        </p:nvSpPr>
        <p:spPr>
          <a:xfrm>
            <a:off x="6153652" y="1934108"/>
            <a:ext cx="40325" cy="83515"/>
          </a:xfrm>
          <a:custGeom>
            <a:avLst/>
            <a:gdLst/>
            <a:ahLst/>
            <a:cxnLst/>
            <a:rect l="l" t="t" r="r" b="b"/>
            <a:pathLst>
              <a:path w="40325" h="83515">
                <a:moveTo>
                  <a:pt x="13426" y="21122"/>
                </a:moveTo>
                <a:lnTo>
                  <a:pt x="13426" y="71993"/>
                </a:lnTo>
                <a:lnTo>
                  <a:pt x="12481" y="74874"/>
                </a:lnTo>
                <a:lnTo>
                  <a:pt x="12481" y="76809"/>
                </a:lnTo>
                <a:lnTo>
                  <a:pt x="11521" y="77754"/>
                </a:lnTo>
                <a:lnTo>
                  <a:pt x="10561" y="79674"/>
                </a:lnTo>
                <a:lnTo>
                  <a:pt x="9601" y="79674"/>
                </a:lnTo>
                <a:lnTo>
                  <a:pt x="8641" y="80650"/>
                </a:lnTo>
                <a:lnTo>
                  <a:pt x="5760" y="81594"/>
                </a:lnTo>
                <a:lnTo>
                  <a:pt x="960" y="81594"/>
                </a:lnTo>
                <a:lnTo>
                  <a:pt x="960" y="83515"/>
                </a:lnTo>
                <a:lnTo>
                  <a:pt x="40325" y="83515"/>
                </a:lnTo>
                <a:lnTo>
                  <a:pt x="40325" y="81594"/>
                </a:lnTo>
                <a:lnTo>
                  <a:pt x="35509" y="81594"/>
                </a:lnTo>
                <a:lnTo>
                  <a:pt x="33604" y="80650"/>
                </a:lnTo>
                <a:lnTo>
                  <a:pt x="32644" y="79674"/>
                </a:lnTo>
                <a:lnTo>
                  <a:pt x="30708" y="78714"/>
                </a:lnTo>
                <a:lnTo>
                  <a:pt x="29763" y="77754"/>
                </a:lnTo>
                <a:lnTo>
                  <a:pt x="29763" y="74874"/>
                </a:lnTo>
                <a:lnTo>
                  <a:pt x="28803" y="71993"/>
                </a:lnTo>
                <a:lnTo>
                  <a:pt x="28803" y="0"/>
                </a:lnTo>
                <a:lnTo>
                  <a:pt x="27828" y="0"/>
                </a:lnTo>
                <a:lnTo>
                  <a:pt x="0" y="13441"/>
                </a:lnTo>
                <a:lnTo>
                  <a:pt x="960" y="16322"/>
                </a:lnTo>
                <a:lnTo>
                  <a:pt x="3840" y="14401"/>
                </a:lnTo>
                <a:lnTo>
                  <a:pt x="9601" y="14401"/>
                </a:lnTo>
                <a:lnTo>
                  <a:pt x="10561" y="15361"/>
                </a:lnTo>
                <a:lnTo>
                  <a:pt x="11521" y="15361"/>
                </a:lnTo>
                <a:lnTo>
                  <a:pt x="12481" y="16322"/>
                </a:lnTo>
                <a:lnTo>
                  <a:pt x="12481" y="18242"/>
                </a:lnTo>
                <a:lnTo>
                  <a:pt x="13426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8" name="object 508"/>
          <p:cNvSpPr/>
          <p:nvPr/>
        </p:nvSpPr>
        <p:spPr>
          <a:xfrm>
            <a:off x="6221806" y="1934108"/>
            <a:ext cx="9601" cy="8641"/>
          </a:xfrm>
          <a:custGeom>
            <a:avLst/>
            <a:gdLst/>
            <a:ahLst/>
            <a:cxnLst/>
            <a:rect l="l" t="t" r="r" b="b"/>
            <a:pathLst>
              <a:path w="9601" h="8641">
                <a:moveTo>
                  <a:pt x="7680" y="0"/>
                </a:moveTo>
                <a:lnTo>
                  <a:pt x="3840" y="0"/>
                </a:lnTo>
                <a:lnTo>
                  <a:pt x="0" y="960"/>
                </a:lnTo>
                <a:lnTo>
                  <a:pt x="960" y="8641"/>
                </a:lnTo>
                <a:lnTo>
                  <a:pt x="1920" y="6720"/>
                </a:lnTo>
                <a:lnTo>
                  <a:pt x="3840" y="4800"/>
                </a:lnTo>
                <a:lnTo>
                  <a:pt x="4800" y="3840"/>
                </a:lnTo>
                <a:lnTo>
                  <a:pt x="7680" y="3840"/>
                </a:lnTo>
                <a:lnTo>
                  <a:pt x="9601" y="4800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9" name="object 509"/>
          <p:cNvSpPr/>
          <p:nvPr/>
        </p:nvSpPr>
        <p:spPr>
          <a:xfrm>
            <a:off x="6206444" y="1934108"/>
            <a:ext cx="48966" cy="85435"/>
          </a:xfrm>
          <a:custGeom>
            <a:avLst/>
            <a:gdLst/>
            <a:ahLst/>
            <a:cxnLst/>
            <a:rect l="l" t="t" r="r" b="b"/>
            <a:pathLst>
              <a:path w="48966" h="85435">
                <a:moveTo>
                  <a:pt x="25923" y="77754"/>
                </a:moveTo>
                <a:lnTo>
                  <a:pt x="36145" y="69087"/>
                </a:lnTo>
                <a:lnTo>
                  <a:pt x="43205" y="58567"/>
                </a:lnTo>
                <a:lnTo>
                  <a:pt x="47550" y="46337"/>
                </a:lnTo>
                <a:lnTo>
                  <a:pt x="48966" y="33604"/>
                </a:lnTo>
                <a:lnTo>
                  <a:pt x="48966" y="26883"/>
                </a:lnTo>
                <a:lnTo>
                  <a:pt x="48006" y="21122"/>
                </a:lnTo>
                <a:lnTo>
                  <a:pt x="45125" y="16322"/>
                </a:lnTo>
                <a:lnTo>
                  <a:pt x="43205" y="10561"/>
                </a:lnTo>
                <a:lnTo>
                  <a:pt x="39364" y="6720"/>
                </a:lnTo>
                <a:lnTo>
                  <a:pt x="35524" y="3840"/>
                </a:lnTo>
                <a:lnTo>
                  <a:pt x="31683" y="960"/>
                </a:lnTo>
                <a:lnTo>
                  <a:pt x="27843" y="0"/>
                </a:lnTo>
                <a:lnTo>
                  <a:pt x="23042" y="0"/>
                </a:lnTo>
                <a:lnTo>
                  <a:pt x="24963" y="4800"/>
                </a:lnTo>
                <a:lnTo>
                  <a:pt x="25923" y="5760"/>
                </a:lnTo>
                <a:lnTo>
                  <a:pt x="27843" y="6720"/>
                </a:lnTo>
                <a:lnTo>
                  <a:pt x="28803" y="9601"/>
                </a:lnTo>
                <a:lnTo>
                  <a:pt x="29763" y="13441"/>
                </a:lnTo>
                <a:lnTo>
                  <a:pt x="30723" y="19202"/>
                </a:lnTo>
                <a:lnTo>
                  <a:pt x="31683" y="25923"/>
                </a:lnTo>
                <a:lnTo>
                  <a:pt x="31683" y="45125"/>
                </a:lnTo>
                <a:lnTo>
                  <a:pt x="28803" y="47045"/>
                </a:lnTo>
                <a:lnTo>
                  <a:pt x="23042" y="47045"/>
                </a:lnTo>
                <a:lnTo>
                  <a:pt x="21122" y="46085"/>
                </a:lnTo>
                <a:lnTo>
                  <a:pt x="19202" y="43205"/>
                </a:lnTo>
                <a:lnTo>
                  <a:pt x="16322" y="39364"/>
                </a:lnTo>
                <a:lnTo>
                  <a:pt x="15361" y="31683"/>
                </a:lnTo>
                <a:lnTo>
                  <a:pt x="15361" y="13441"/>
                </a:lnTo>
                <a:lnTo>
                  <a:pt x="16322" y="8641"/>
                </a:lnTo>
                <a:lnTo>
                  <a:pt x="15361" y="960"/>
                </a:lnTo>
                <a:lnTo>
                  <a:pt x="11521" y="3840"/>
                </a:lnTo>
                <a:lnTo>
                  <a:pt x="7680" y="6720"/>
                </a:lnTo>
                <a:lnTo>
                  <a:pt x="4800" y="9601"/>
                </a:lnTo>
                <a:lnTo>
                  <a:pt x="2880" y="14401"/>
                </a:lnTo>
                <a:lnTo>
                  <a:pt x="960" y="18242"/>
                </a:lnTo>
                <a:lnTo>
                  <a:pt x="0" y="24002"/>
                </a:lnTo>
                <a:lnTo>
                  <a:pt x="0" y="36484"/>
                </a:lnTo>
                <a:lnTo>
                  <a:pt x="1920" y="43205"/>
                </a:lnTo>
                <a:lnTo>
                  <a:pt x="5760" y="47045"/>
                </a:lnTo>
                <a:lnTo>
                  <a:pt x="9601" y="51846"/>
                </a:lnTo>
                <a:lnTo>
                  <a:pt x="14401" y="53766"/>
                </a:lnTo>
                <a:lnTo>
                  <a:pt x="23042" y="53766"/>
                </a:lnTo>
                <a:lnTo>
                  <a:pt x="24963" y="52806"/>
                </a:lnTo>
                <a:lnTo>
                  <a:pt x="25923" y="52806"/>
                </a:lnTo>
                <a:lnTo>
                  <a:pt x="27843" y="51846"/>
                </a:lnTo>
                <a:lnTo>
                  <a:pt x="30723" y="50886"/>
                </a:lnTo>
                <a:lnTo>
                  <a:pt x="29763" y="56647"/>
                </a:lnTo>
                <a:lnTo>
                  <a:pt x="27843" y="61447"/>
                </a:lnTo>
                <a:lnTo>
                  <a:pt x="24963" y="65288"/>
                </a:lnTo>
                <a:lnTo>
                  <a:pt x="23042" y="70088"/>
                </a:lnTo>
                <a:lnTo>
                  <a:pt x="19202" y="73929"/>
                </a:lnTo>
                <a:lnTo>
                  <a:pt x="15361" y="76809"/>
                </a:lnTo>
                <a:lnTo>
                  <a:pt x="10561" y="79674"/>
                </a:lnTo>
                <a:lnTo>
                  <a:pt x="5760" y="81594"/>
                </a:lnTo>
                <a:lnTo>
                  <a:pt x="0" y="83515"/>
                </a:lnTo>
                <a:lnTo>
                  <a:pt x="0" y="85435"/>
                </a:lnTo>
                <a:lnTo>
                  <a:pt x="1733" y="85252"/>
                </a:lnTo>
                <a:lnTo>
                  <a:pt x="14463" y="82817"/>
                </a:lnTo>
                <a:lnTo>
                  <a:pt x="25923" y="777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0" name="object 510"/>
          <p:cNvSpPr/>
          <p:nvPr/>
        </p:nvSpPr>
        <p:spPr>
          <a:xfrm>
            <a:off x="6278438" y="1934108"/>
            <a:ext cx="9616" cy="8641"/>
          </a:xfrm>
          <a:custGeom>
            <a:avLst/>
            <a:gdLst/>
            <a:ahLst/>
            <a:cxnLst/>
            <a:rect l="l" t="t" r="r" b="b"/>
            <a:pathLst>
              <a:path w="9616" h="8641">
                <a:moveTo>
                  <a:pt x="7680" y="0"/>
                </a:moveTo>
                <a:lnTo>
                  <a:pt x="3840" y="0"/>
                </a:lnTo>
                <a:lnTo>
                  <a:pt x="0" y="960"/>
                </a:lnTo>
                <a:lnTo>
                  <a:pt x="960" y="8641"/>
                </a:lnTo>
                <a:lnTo>
                  <a:pt x="1935" y="6720"/>
                </a:lnTo>
                <a:lnTo>
                  <a:pt x="2895" y="4800"/>
                </a:lnTo>
                <a:lnTo>
                  <a:pt x="4800" y="3840"/>
                </a:lnTo>
                <a:lnTo>
                  <a:pt x="7680" y="3840"/>
                </a:lnTo>
                <a:lnTo>
                  <a:pt x="9616" y="4800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1" name="object 511"/>
          <p:cNvSpPr/>
          <p:nvPr/>
        </p:nvSpPr>
        <p:spPr>
          <a:xfrm>
            <a:off x="6262131" y="1934108"/>
            <a:ext cx="49911" cy="85435"/>
          </a:xfrm>
          <a:custGeom>
            <a:avLst/>
            <a:gdLst/>
            <a:ahLst/>
            <a:cxnLst/>
            <a:rect l="l" t="t" r="r" b="b"/>
            <a:pathLst>
              <a:path w="49911" h="85435">
                <a:moveTo>
                  <a:pt x="26868" y="77754"/>
                </a:moveTo>
                <a:lnTo>
                  <a:pt x="37090" y="69087"/>
                </a:lnTo>
                <a:lnTo>
                  <a:pt x="44150" y="58567"/>
                </a:lnTo>
                <a:lnTo>
                  <a:pt x="48495" y="46337"/>
                </a:lnTo>
                <a:lnTo>
                  <a:pt x="49911" y="33604"/>
                </a:lnTo>
                <a:lnTo>
                  <a:pt x="49911" y="26883"/>
                </a:lnTo>
                <a:lnTo>
                  <a:pt x="47990" y="21122"/>
                </a:lnTo>
                <a:lnTo>
                  <a:pt x="46070" y="16322"/>
                </a:lnTo>
                <a:lnTo>
                  <a:pt x="44150" y="10561"/>
                </a:lnTo>
                <a:lnTo>
                  <a:pt x="40309" y="6720"/>
                </a:lnTo>
                <a:lnTo>
                  <a:pt x="36469" y="3840"/>
                </a:lnTo>
                <a:lnTo>
                  <a:pt x="32628" y="960"/>
                </a:lnTo>
                <a:lnTo>
                  <a:pt x="28788" y="0"/>
                </a:lnTo>
                <a:lnTo>
                  <a:pt x="23987" y="0"/>
                </a:lnTo>
                <a:lnTo>
                  <a:pt x="25923" y="4800"/>
                </a:lnTo>
                <a:lnTo>
                  <a:pt x="26868" y="5760"/>
                </a:lnTo>
                <a:lnTo>
                  <a:pt x="27828" y="6720"/>
                </a:lnTo>
                <a:lnTo>
                  <a:pt x="29763" y="9601"/>
                </a:lnTo>
                <a:lnTo>
                  <a:pt x="30708" y="13441"/>
                </a:lnTo>
                <a:lnTo>
                  <a:pt x="31668" y="19202"/>
                </a:lnTo>
                <a:lnTo>
                  <a:pt x="32628" y="25923"/>
                </a:lnTo>
                <a:lnTo>
                  <a:pt x="32628" y="45125"/>
                </a:lnTo>
                <a:lnTo>
                  <a:pt x="29763" y="47045"/>
                </a:lnTo>
                <a:lnTo>
                  <a:pt x="23987" y="47045"/>
                </a:lnTo>
                <a:lnTo>
                  <a:pt x="22082" y="46085"/>
                </a:lnTo>
                <a:lnTo>
                  <a:pt x="20147" y="43205"/>
                </a:lnTo>
                <a:lnTo>
                  <a:pt x="17266" y="39364"/>
                </a:lnTo>
                <a:lnTo>
                  <a:pt x="16306" y="31683"/>
                </a:lnTo>
                <a:lnTo>
                  <a:pt x="16306" y="13441"/>
                </a:lnTo>
                <a:lnTo>
                  <a:pt x="17266" y="8641"/>
                </a:lnTo>
                <a:lnTo>
                  <a:pt x="16306" y="960"/>
                </a:lnTo>
                <a:lnTo>
                  <a:pt x="12481" y="3840"/>
                </a:lnTo>
                <a:lnTo>
                  <a:pt x="8641" y="6720"/>
                </a:lnTo>
                <a:lnTo>
                  <a:pt x="5760" y="9601"/>
                </a:lnTo>
                <a:lnTo>
                  <a:pt x="3840" y="14401"/>
                </a:lnTo>
                <a:lnTo>
                  <a:pt x="1920" y="18242"/>
                </a:lnTo>
                <a:lnTo>
                  <a:pt x="960" y="24002"/>
                </a:lnTo>
                <a:lnTo>
                  <a:pt x="960" y="36484"/>
                </a:lnTo>
                <a:lnTo>
                  <a:pt x="2865" y="43205"/>
                </a:lnTo>
                <a:lnTo>
                  <a:pt x="5760" y="47045"/>
                </a:lnTo>
                <a:lnTo>
                  <a:pt x="9585" y="51846"/>
                </a:lnTo>
                <a:lnTo>
                  <a:pt x="14401" y="53766"/>
                </a:lnTo>
                <a:lnTo>
                  <a:pt x="23987" y="53766"/>
                </a:lnTo>
                <a:lnTo>
                  <a:pt x="25923" y="52806"/>
                </a:lnTo>
                <a:lnTo>
                  <a:pt x="26868" y="52806"/>
                </a:lnTo>
                <a:lnTo>
                  <a:pt x="28788" y="51846"/>
                </a:lnTo>
                <a:lnTo>
                  <a:pt x="31668" y="50886"/>
                </a:lnTo>
                <a:lnTo>
                  <a:pt x="30708" y="56647"/>
                </a:lnTo>
                <a:lnTo>
                  <a:pt x="28788" y="61447"/>
                </a:lnTo>
                <a:lnTo>
                  <a:pt x="25923" y="65288"/>
                </a:lnTo>
                <a:lnTo>
                  <a:pt x="23987" y="70088"/>
                </a:lnTo>
                <a:lnTo>
                  <a:pt x="20147" y="73929"/>
                </a:lnTo>
                <a:lnTo>
                  <a:pt x="16306" y="76809"/>
                </a:lnTo>
                <a:lnTo>
                  <a:pt x="11521" y="79674"/>
                </a:lnTo>
                <a:lnTo>
                  <a:pt x="6705" y="81594"/>
                </a:lnTo>
                <a:lnTo>
                  <a:pt x="0" y="83515"/>
                </a:lnTo>
                <a:lnTo>
                  <a:pt x="0" y="85435"/>
                </a:lnTo>
                <a:lnTo>
                  <a:pt x="2837" y="85151"/>
                </a:lnTo>
                <a:lnTo>
                  <a:pt x="15723" y="82700"/>
                </a:lnTo>
                <a:lnTo>
                  <a:pt x="26868" y="777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2" name="object 512"/>
          <p:cNvSpPr/>
          <p:nvPr/>
        </p:nvSpPr>
        <p:spPr>
          <a:xfrm>
            <a:off x="6337005" y="2004197"/>
            <a:ext cx="6720" cy="15346"/>
          </a:xfrm>
          <a:custGeom>
            <a:avLst/>
            <a:gdLst/>
            <a:ahLst/>
            <a:cxnLst/>
            <a:rect l="l" t="t" r="r" b="b"/>
            <a:pathLst>
              <a:path w="6720" h="15346">
                <a:moveTo>
                  <a:pt x="2880" y="9585"/>
                </a:moveTo>
                <a:lnTo>
                  <a:pt x="1920" y="8625"/>
                </a:lnTo>
                <a:lnTo>
                  <a:pt x="960" y="6720"/>
                </a:lnTo>
                <a:lnTo>
                  <a:pt x="960" y="3840"/>
                </a:lnTo>
                <a:lnTo>
                  <a:pt x="0" y="0"/>
                </a:lnTo>
                <a:lnTo>
                  <a:pt x="0" y="14401"/>
                </a:lnTo>
                <a:lnTo>
                  <a:pt x="2880" y="15346"/>
                </a:lnTo>
                <a:lnTo>
                  <a:pt x="6720" y="15346"/>
                </a:lnTo>
                <a:lnTo>
                  <a:pt x="3840" y="10561"/>
                </a:lnTo>
                <a:lnTo>
                  <a:pt x="2880" y="95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3" name="object 513"/>
          <p:cNvSpPr/>
          <p:nvPr/>
        </p:nvSpPr>
        <p:spPr>
          <a:xfrm>
            <a:off x="6319723" y="1934108"/>
            <a:ext cx="48006" cy="85435"/>
          </a:xfrm>
          <a:custGeom>
            <a:avLst/>
            <a:gdLst/>
            <a:ahLst/>
            <a:cxnLst/>
            <a:rect l="l" t="t" r="r" b="b"/>
            <a:pathLst>
              <a:path w="48006" h="85435">
                <a:moveTo>
                  <a:pt x="960" y="26883"/>
                </a:moveTo>
                <a:lnTo>
                  <a:pt x="0" y="34564"/>
                </a:lnTo>
                <a:lnTo>
                  <a:pt x="0" y="49926"/>
                </a:lnTo>
                <a:lnTo>
                  <a:pt x="960" y="56647"/>
                </a:lnTo>
                <a:lnTo>
                  <a:pt x="1920" y="62407"/>
                </a:lnTo>
                <a:lnTo>
                  <a:pt x="3840" y="67208"/>
                </a:lnTo>
                <a:lnTo>
                  <a:pt x="4800" y="71033"/>
                </a:lnTo>
                <a:lnTo>
                  <a:pt x="6720" y="73929"/>
                </a:lnTo>
                <a:lnTo>
                  <a:pt x="8641" y="76809"/>
                </a:lnTo>
                <a:lnTo>
                  <a:pt x="11521" y="80650"/>
                </a:lnTo>
                <a:lnTo>
                  <a:pt x="14401" y="82555"/>
                </a:lnTo>
                <a:lnTo>
                  <a:pt x="17282" y="84490"/>
                </a:lnTo>
                <a:lnTo>
                  <a:pt x="17282" y="70088"/>
                </a:lnTo>
                <a:lnTo>
                  <a:pt x="16322" y="61447"/>
                </a:lnTo>
                <a:lnTo>
                  <a:pt x="16322" y="49926"/>
                </a:lnTo>
                <a:lnTo>
                  <a:pt x="16534" y="33082"/>
                </a:lnTo>
                <a:lnTo>
                  <a:pt x="17014" y="19895"/>
                </a:lnTo>
                <a:lnTo>
                  <a:pt x="17282" y="13441"/>
                </a:lnTo>
                <a:lnTo>
                  <a:pt x="18242" y="9601"/>
                </a:lnTo>
                <a:lnTo>
                  <a:pt x="19202" y="6720"/>
                </a:lnTo>
                <a:lnTo>
                  <a:pt x="20162" y="5760"/>
                </a:lnTo>
                <a:lnTo>
                  <a:pt x="21122" y="4800"/>
                </a:lnTo>
                <a:lnTo>
                  <a:pt x="22082" y="3840"/>
                </a:lnTo>
                <a:lnTo>
                  <a:pt x="25923" y="3840"/>
                </a:lnTo>
                <a:lnTo>
                  <a:pt x="27843" y="4800"/>
                </a:lnTo>
                <a:lnTo>
                  <a:pt x="28803" y="5760"/>
                </a:lnTo>
                <a:lnTo>
                  <a:pt x="29763" y="7680"/>
                </a:lnTo>
                <a:lnTo>
                  <a:pt x="30723" y="11521"/>
                </a:lnTo>
                <a:lnTo>
                  <a:pt x="30723" y="17282"/>
                </a:lnTo>
                <a:lnTo>
                  <a:pt x="31683" y="20162"/>
                </a:lnTo>
                <a:lnTo>
                  <a:pt x="31683" y="42245"/>
                </a:lnTo>
                <a:lnTo>
                  <a:pt x="30723" y="68153"/>
                </a:lnTo>
                <a:lnTo>
                  <a:pt x="30723" y="72969"/>
                </a:lnTo>
                <a:lnTo>
                  <a:pt x="29763" y="76809"/>
                </a:lnTo>
                <a:lnTo>
                  <a:pt x="28803" y="78714"/>
                </a:lnTo>
                <a:lnTo>
                  <a:pt x="27843" y="80650"/>
                </a:lnTo>
                <a:lnTo>
                  <a:pt x="21122" y="80650"/>
                </a:lnTo>
                <a:lnTo>
                  <a:pt x="24003" y="85435"/>
                </a:lnTo>
                <a:lnTo>
                  <a:pt x="27843" y="85435"/>
                </a:lnTo>
                <a:lnTo>
                  <a:pt x="30723" y="84490"/>
                </a:lnTo>
                <a:lnTo>
                  <a:pt x="32644" y="82555"/>
                </a:lnTo>
                <a:lnTo>
                  <a:pt x="35524" y="80650"/>
                </a:lnTo>
                <a:lnTo>
                  <a:pt x="38404" y="78714"/>
                </a:lnTo>
                <a:lnTo>
                  <a:pt x="40325" y="75834"/>
                </a:lnTo>
                <a:lnTo>
                  <a:pt x="42245" y="72969"/>
                </a:lnTo>
                <a:lnTo>
                  <a:pt x="44165" y="70088"/>
                </a:lnTo>
                <a:lnTo>
                  <a:pt x="45125" y="65288"/>
                </a:lnTo>
                <a:lnTo>
                  <a:pt x="47030" y="58567"/>
                </a:lnTo>
                <a:lnTo>
                  <a:pt x="48006" y="50886"/>
                </a:lnTo>
                <a:lnTo>
                  <a:pt x="48006" y="33604"/>
                </a:lnTo>
                <a:lnTo>
                  <a:pt x="47030" y="24963"/>
                </a:lnTo>
                <a:lnTo>
                  <a:pt x="45125" y="18242"/>
                </a:lnTo>
                <a:lnTo>
                  <a:pt x="43190" y="12481"/>
                </a:lnTo>
                <a:lnTo>
                  <a:pt x="40325" y="7680"/>
                </a:lnTo>
                <a:lnTo>
                  <a:pt x="36484" y="4800"/>
                </a:lnTo>
                <a:lnTo>
                  <a:pt x="32644" y="1920"/>
                </a:lnTo>
                <a:lnTo>
                  <a:pt x="28803" y="0"/>
                </a:lnTo>
                <a:lnTo>
                  <a:pt x="20162" y="0"/>
                </a:lnTo>
                <a:lnTo>
                  <a:pt x="15361" y="1920"/>
                </a:lnTo>
                <a:lnTo>
                  <a:pt x="11521" y="4800"/>
                </a:lnTo>
                <a:lnTo>
                  <a:pt x="7680" y="8641"/>
                </a:lnTo>
                <a:lnTo>
                  <a:pt x="5760" y="12481"/>
                </a:lnTo>
                <a:lnTo>
                  <a:pt x="3840" y="19202"/>
                </a:lnTo>
                <a:lnTo>
                  <a:pt x="960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4" name="object 514"/>
          <p:cNvSpPr/>
          <p:nvPr/>
        </p:nvSpPr>
        <p:spPr>
          <a:xfrm>
            <a:off x="4051310" y="3291519"/>
            <a:ext cx="7680" cy="22067"/>
          </a:xfrm>
          <a:custGeom>
            <a:avLst/>
            <a:gdLst/>
            <a:ahLst/>
            <a:cxnLst/>
            <a:rect l="l" t="t" r="r" b="b"/>
            <a:pathLst>
              <a:path w="7680" h="22067">
                <a:moveTo>
                  <a:pt x="6720" y="15346"/>
                </a:moveTo>
                <a:lnTo>
                  <a:pt x="4800" y="13426"/>
                </a:lnTo>
                <a:lnTo>
                  <a:pt x="2880" y="9585"/>
                </a:lnTo>
                <a:lnTo>
                  <a:pt x="960" y="4785"/>
                </a:lnTo>
                <a:lnTo>
                  <a:pt x="0" y="0"/>
                </a:lnTo>
                <a:lnTo>
                  <a:pt x="2880" y="20147"/>
                </a:lnTo>
                <a:lnTo>
                  <a:pt x="7680" y="22067"/>
                </a:lnTo>
                <a:lnTo>
                  <a:pt x="6720" y="153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5" name="object 515"/>
          <p:cNvSpPr/>
          <p:nvPr/>
        </p:nvSpPr>
        <p:spPr>
          <a:xfrm>
            <a:off x="4039803" y="3228152"/>
            <a:ext cx="47990" cy="85435"/>
          </a:xfrm>
          <a:custGeom>
            <a:avLst/>
            <a:gdLst/>
            <a:ahLst/>
            <a:cxnLst/>
            <a:rect l="l" t="t" r="r" b="b"/>
            <a:pathLst>
              <a:path w="47990" h="85435">
                <a:moveTo>
                  <a:pt x="243" y="56782"/>
                </a:moveTo>
                <a:lnTo>
                  <a:pt x="3595" y="69577"/>
                </a:lnTo>
                <a:lnTo>
                  <a:pt x="10546" y="79674"/>
                </a:lnTo>
                <a:lnTo>
                  <a:pt x="14386" y="83515"/>
                </a:lnTo>
                <a:lnTo>
                  <a:pt x="11506" y="63367"/>
                </a:lnTo>
                <a:lnTo>
                  <a:pt x="10546" y="59527"/>
                </a:lnTo>
                <a:lnTo>
                  <a:pt x="10546" y="52806"/>
                </a:lnTo>
                <a:lnTo>
                  <a:pt x="11506" y="48005"/>
                </a:lnTo>
                <a:lnTo>
                  <a:pt x="11506" y="42245"/>
                </a:lnTo>
                <a:lnTo>
                  <a:pt x="15346" y="40325"/>
                </a:lnTo>
                <a:lnTo>
                  <a:pt x="17266" y="39364"/>
                </a:lnTo>
                <a:lnTo>
                  <a:pt x="19187" y="38404"/>
                </a:lnTo>
                <a:lnTo>
                  <a:pt x="20147" y="37444"/>
                </a:lnTo>
                <a:lnTo>
                  <a:pt x="27828" y="37444"/>
                </a:lnTo>
                <a:lnTo>
                  <a:pt x="31668" y="40325"/>
                </a:lnTo>
                <a:lnTo>
                  <a:pt x="34549" y="45125"/>
                </a:lnTo>
                <a:lnTo>
                  <a:pt x="36469" y="49911"/>
                </a:lnTo>
                <a:lnTo>
                  <a:pt x="38389" y="55686"/>
                </a:lnTo>
                <a:lnTo>
                  <a:pt x="38389" y="69113"/>
                </a:lnTo>
                <a:lnTo>
                  <a:pt x="36469" y="73914"/>
                </a:lnTo>
                <a:lnTo>
                  <a:pt x="34549" y="76794"/>
                </a:lnTo>
                <a:lnTo>
                  <a:pt x="31668" y="80634"/>
                </a:lnTo>
                <a:lnTo>
                  <a:pt x="28788" y="81594"/>
                </a:lnTo>
                <a:lnTo>
                  <a:pt x="23027" y="81594"/>
                </a:lnTo>
                <a:lnTo>
                  <a:pt x="20147" y="80634"/>
                </a:lnTo>
                <a:lnTo>
                  <a:pt x="18227" y="78714"/>
                </a:lnTo>
                <a:lnTo>
                  <a:pt x="19187" y="85435"/>
                </a:lnTo>
                <a:lnTo>
                  <a:pt x="31668" y="85435"/>
                </a:lnTo>
                <a:lnTo>
                  <a:pt x="37429" y="81594"/>
                </a:lnTo>
                <a:lnTo>
                  <a:pt x="42230" y="74874"/>
                </a:lnTo>
                <a:lnTo>
                  <a:pt x="46070" y="69113"/>
                </a:lnTo>
                <a:lnTo>
                  <a:pt x="47990" y="63367"/>
                </a:lnTo>
                <a:lnTo>
                  <a:pt x="47990" y="48966"/>
                </a:lnTo>
                <a:lnTo>
                  <a:pt x="46070" y="43190"/>
                </a:lnTo>
                <a:lnTo>
                  <a:pt x="42230" y="39364"/>
                </a:lnTo>
                <a:lnTo>
                  <a:pt x="38389" y="34564"/>
                </a:lnTo>
                <a:lnTo>
                  <a:pt x="33588" y="32644"/>
                </a:lnTo>
                <a:lnTo>
                  <a:pt x="23027" y="32644"/>
                </a:lnTo>
                <a:lnTo>
                  <a:pt x="18227" y="34564"/>
                </a:lnTo>
                <a:lnTo>
                  <a:pt x="12466" y="38404"/>
                </a:lnTo>
                <a:lnTo>
                  <a:pt x="14386" y="32644"/>
                </a:lnTo>
                <a:lnTo>
                  <a:pt x="15346" y="27843"/>
                </a:lnTo>
                <a:lnTo>
                  <a:pt x="17266" y="24002"/>
                </a:lnTo>
                <a:lnTo>
                  <a:pt x="20147" y="20162"/>
                </a:lnTo>
                <a:lnTo>
                  <a:pt x="22067" y="16322"/>
                </a:lnTo>
                <a:lnTo>
                  <a:pt x="24947" y="13441"/>
                </a:lnTo>
                <a:lnTo>
                  <a:pt x="27828" y="9601"/>
                </a:lnTo>
                <a:lnTo>
                  <a:pt x="31668" y="7680"/>
                </a:lnTo>
                <a:lnTo>
                  <a:pt x="34549" y="5760"/>
                </a:lnTo>
                <a:lnTo>
                  <a:pt x="37429" y="3840"/>
                </a:lnTo>
                <a:lnTo>
                  <a:pt x="41269" y="2880"/>
                </a:lnTo>
                <a:lnTo>
                  <a:pt x="46070" y="2880"/>
                </a:lnTo>
                <a:lnTo>
                  <a:pt x="46070" y="0"/>
                </a:lnTo>
                <a:lnTo>
                  <a:pt x="39349" y="0"/>
                </a:lnTo>
                <a:lnTo>
                  <a:pt x="34549" y="960"/>
                </a:lnTo>
                <a:lnTo>
                  <a:pt x="30708" y="2880"/>
                </a:lnTo>
                <a:lnTo>
                  <a:pt x="25908" y="4800"/>
                </a:lnTo>
                <a:lnTo>
                  <a:pt x="21107" y="8641"/>
                </a:lnTo>
                <a:lnTo>
                  <a:pt x="16306" y="13441"/>
                </a:lnTo>
                <a:lnTo>
                  <a:pt x="10546" y="18242"/>
                </a:lnTo>
                <a:lnTo>
                  <a:pt x="6705" y="24002"/>
                </a:lnTo>
                <a:lnTo>
                  <a:pt x="4785" y="30723"/>
                </a:lnTo>
                <a:lnTo>
                  <a:pt x="1905" y="37444"/>
                </a:lnTo>
                <a:lnTo>
                  <a:pt x="0" y="44165"/>
                </a:lnTo>
                <a:lnTo>
                  <a:pt x="0" y="51846"/>
                </a:lnTo>
                <a:lnTo>
                  <a:pt x="243" y="567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6" name="object 516"/>
          <p:cNvSpPr/>
          <p:nvPr/>
        </p:nvSpPr>
        <p:spPr>
          <a:xfrm>
            <a:off x="4039803" y="3064002"/>
            <a:ext cx="47030" cy="82555"/>
          </a:xfrm>
          <a:custGeom>
            <a:avLst/>
            <a:gdLst/>
            <a:ahLst/>
            <a:cxnLst/>
            <a:rect l="l" t="t" r="r" b="b"/>
            <a:pathLst>
              <a:path w="47030" h="82555">
                <a:moveTo>
                  <a:pt x="47030" y="0"/>
                </a:moveTo>
                <a:lnTo>
                  <a:pt x="6705" y="0"/>
                </a:lnTo>
                <a:lnTo>
                  <a:pt x="0" y="19187"/>
                </a:lnTo>
                <a:lnTo>
                  <a:pt x="944" y="19187"/>
                </a:lnTo>
                <a:lnTo>
                  <a:pt x="2865" y="15346"/>
                </a:lnTo>
                <a:lnTo>
                  <a:pt x="5745" y="12481"/>
                </a:lnTo>
                <a:lnTo>
                  <a:pt x="8625" y="10561"/>
                </a:lnTo>
                <a:lnTo>
                  <a:pt x="10546" y="9601"/>
                </a:lnTo>
                <a:lnTo>
                  <a:pt x="38389" y="9601"/>
                </a:lnTo>
                <a:lnTo>
                  <a:pt x="16306" y="82555"/>
                </a:lnTo>
                <a:lnTo>
                  <a:pt x="22067" y="82555"/>
                </a:lnTo>
                <a:lnTo>
                  <a:pt x="47030" y="1920"/>
                </a:lnTo>
                <a:lnTo>
                  <a:pt x="4703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7" name="object 517"/>
          <p:cNvSpPr/>
          <p:nvPr/>
        </p:nvSpPr>
        <p:spPr>
          <a:xfrm>
            <a:off x="4063791" y="2975686"/>
            <a:ext cx="11521" cy="4800"/>
          </a:xfrm>
          <a:custGeom>
            <a:avLst/>
            <a:gdLst/>
            <a:ahLst/>
            <a:cxnLst/>
            <a:rect l="l" t="t" r="r" b="b"/>
            <a:pathLst>
              <a:path w="11521" h="4800">
                <a:moveTo>
                  <a:pt x="6720" y="4800"/>
                </a:moveTo>
                <a:lnTo>
                  <a:pt x="11521" y="1904"/>
                </a:lnTo>
                <a:lnTo>
                  <a:pt x="7680" y="0"/>
                </a:lnTo>
                <a:lnTo>
                  <a:pt x="4800" y="960"/>
                </a:lnTo>
                <a:lnTo>
                  <a:pt x="960" y="960"/>
                </a:lnTo>
                <a:lnTo>
                  <a:pt x="0" y="4800"/>
                </a:lnTo>
                <a:lnTo>
                  <a:pt x="672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8" name="object 518"/>
          <p:cNvSpPr/>
          <p:nvPr/>
        </p:nvSpPr>
        <p:spPr>
          <a:xfrm>
            <a:off x="4041708" y="2914238"/>
            <a:ext cx="44165" cy="66248"/>
          </a:xfrm>
          <a:custGeom>
            <a:avLst/>
            <a:gdLst/>
            <a:ahLst/>
            <a:cxnLst/>
            <a:rect l="l" t="t" r="r" b="b"/>
            <a:pathLst>
              <a:path w="44165" h="66248">
                <a:moveTo>
                  <a:pt x="1920" y="54726"/>
                </a:moveTo>
                <a:lnTo>
                  <a:pt x="4800" y="58567"/>
                </a:lnTo>
                <a:lnTo>
                  <a:pt x="9601" y="63352"/>
                </a:lnTo>
                <a:lnTo>
                  <a:pt x="14401" y="66248"/>
                </a:lnTo>
                <a:lnTo>
                  <a:pt x="22082" y="66248"/>
                </a:lnTo>
                <a:lnTo>
                  <a:pt x="23042" y="62407"/>
                </a:lnTo>
                <a:lnTo>
                  <a:pt x="18242" y="62407"/>
                </a:lnTo>
                <a:lnTo>
                  <a:pt x="15361" y="61447"/>
                </a:lnTo>
                <a:lnTo>
                  <a:pt x="12481" y="57607"/>
                </a:lnTo>
                <a:lnTo>
                  <a:pt x="10561" y="54726"/>
                </a:lnTo>
                <a:lnTo>
                  <a:pt x="8641" y="50886"/>
                </a:lnTo>
                <a:lnTo>
                  <a:pt x="8641" y="41285"/>
                </a:lnTo>
                <a:lnTo>
                  <a:pt x="9601" y="38404"/>
                </a:lnTo>
                <a:lnTo>
                  <a:pt x="11521" y="34564"/>
                </a:lnTo>
                <a:lnTo>
                  <a:pt x="12481" y="31683"/>
                </a:lnTo>
                <a:lnTo>
                  <a:pt x="14401" y="27843"/>
                </a:lnTo>
                <a:lnTo>
                  <a:pt x="18242" y="25923"/>
                </a:lnTo>
                <a:lnTo>
                  <a:pt x="25923" y="32644"/>
                </a:lnTo>
                <a:lnTo>
                  <a:pt x="31683" y="38404"/>
                </a:lnTo>
                <a:lnTo>
                  <a:pt x="33604" y="42245"/>
                </a:lnTo>
                <a:lnTo>
                  <a:pt x="35524" y="44165"/>
                </a:lnTo>
                <a:lnTo>
                  <a:pt x="35524" y="53766"/>
                </a:lnTo>
                <a:lnTo>
                  <a:pt x="34564" y="56647"/>
                </a:lnTo>
                <a:lnTo>
                  <a:pt x="32644" y="58567"/>
                </a:lnTo>
                <a:lnTo>
                  <a:pt x="29763" y="61447"/>
                </a:lnTo>
                <a:lnTo>
                  <a:pt x="33604" y="63352"/>
                </a:lnTo>
                <a:lnTo>
                  <a:pt x="37444" y="59527"/>
                </a:lnTo>
                <a:lnTo>
                  <a:pt x="41285" y="55686"/>
                </a:lnTo>
                <a:lnTo>
                  <a:pt x="44165" y="50886"/>
                </a:lnTo>
                <a:lnTo>
                  <a:pt x="44165" y="40325"/>
                </a:lnTo>
                <a:lnTo>
                  <a:pt x="42245" y="36484"/>
                </a:lnTo>
                <a:lnTo>
                  <a:pt x="39364" y="31683"/>
                </a:lnTo>
                <a:lnTo>
                  <a:pt x="37444" y="28803"/>
                </a:lnTo>
                <a:lnTo>
                  <a:pt x="32644" y="24963"/>
                </a:lnTo>
                <a:lnTo>
                  <a:pt x="26883" y="19202"/>
                </a:lnTo>
                <a:lnTo>
                  <a:pt x="32644" y="14401"/>
                </a:lnTo>
                <a:lnTo>
                  <a:pt x="28803" y="12481"/>
                </a:lnTo>
                <a:lnTo>
                  <a:pt x="24002" y="16322"/>
                </a:lnTo>
                <a:lnTo>
                  <a:pt x="15361" y="8641"/>
                </a:lnTo>
                <a:lnTo>
                  <a:pt x="13441" y="6720"/>
                </a:lnTo>
                <a:lnTo>
                  <a:pt x="11521" y="4800"/>
                </a:lnTo>
                <a:lnTo>
                  <a:pt x="10561" y="2880"/>
                </a:lnTo>
                <a:lnTo>
                  <a:pt x="9601" y="0"/>
                </a:lnTo>
                <a:lnTo>
                  <a:pt x="9601" y="18242"/>
                </a:lnTo>
                <a:lnTo>
                  <a:pt x="15361" y="23042"/>
                </a:lnTo>
                <a:lnTo>
                  <a:pt x="9601" y="27843"/>
                </a:lnTo>
                <a:lnTo>
                  <a:pt x="5760" y="31683"/>
                </a:lnTo>
                <a:lnTo>
                  <a:pt x="3840" y="34564"/>
                </a:lnTo>
                <a:lnTo>
                  <a:pt x="1920" y="38404"/>
                </a:lnTo>
                <a:lnTo>
                  <a:pt x="0" y="42245"/>
                </a:lnTo>
                <a:lnTo>
                  <a:pt x="0" y="49926"/>
                </a:lnTo>
                <a:lnTo>
                  <a:pt x="1920" y="547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9" name="object 519"/>
          <p:cNvSpPr/>
          <p:nvPr/>
        </p:nvSpPr>
        <p:spPr>
          <a:xfrm>
            <a:off x="4042669" y="2895036"/>
            <a:ext cx="41285" cy="37444"/>
          </a:xfrm>
          <a:custGeom>
            <a:avLst/>
            <a:gdLst/>
            <a:ahLst/>
            <a:cxnLst/>
            <a:rect l="l" t="t" r="r" b="b"/>
            <a:pathLst>
              <a:path w="41285" h="37444">
                <a:moveTo>
                  <a:pt x="36484" y="29763"/>
                </a:moveTo>
                <a:lnTo>
                  <a:pt x="38404" y="26883"/>
                </a:lnTo>
                <a:lnTo>
                  <a:pt x="40325" y="24002"/>
                </a:lnTo>
                <a:lnTo>
                  <a:pt x="41285" y="21122"/>
                </a:lnTo>
                <a:lnTo>
                  <a:pt x="41285" y="13441"/>
                </a:lnTo>
                <a:lnTo>
                  <a:pt x="39364" y="8641"/>
                </a:lnTo>
                <a:lnTo>
                  <a:pt x="35524" y="5760"/>
                </a:lnTo>
                <a:lnTo>
                  <a:pt x="31683" y="1920"/>
                </a:lnTo>
                <a:lnTo>
                  <a:pt x="26883" y="0"/>
                </a:lnTo>
                <a:lnTo>
                  <a:pt x="14401" y="0"/>
                </a:lnTo>
                <a:lnTo>
                  <a:pt x="9601" y="1920"/>
                </a:lnTo>
                <a:lnTo>
                  <a:pt x="5760" y="5760"/>
                </a:lnTo>
                <a:lnTo>
                  <a:pt x="1920" y="9601"/>
                </a:lnTo>
                <a:lnTo>
                  <a:pt x="0" y="14401"/>
                </a:lnTo>
                <a:lnTo>
                  <a:pt x="0" y="23042"/>
                </a:lnTo>
                <a:lnTo>
                  <a:pt x="960" y="26883"/>
                </a:lnTo>
                <a:lnTo>
                  <a:pt x="2880" y="29763"/>
                </a:lnTo>
                <a:lnTo>
                  <a:pt x="4800" y="32644"/>
                </a:lnTo>
                <a:lnTo>
                  <a:pt x="8641" y="37444"/>
                </a:lnTo>
                <a:lnTo>
                  <a:pt x="8641" y="12481"/>
                </a:lnTo>
                <a:lnTo>
                  <a:pt x="9601" y="9601"/>
                </a:lnTo>
                <a:lnTo>
                  <a:pt x="11521" y="6720"/>
                </a:lnTo>
                <a:lnTo>
                  <a:pt x="14401" y="4815"/>
                </a:lnTo>
                <a:lnTo>
                  <a:pt x="17282" y="3840"/>
                </a:lnTo>
                <a:lnTo>
                  <a:pt x="24963" y="3840"/>
                </a:lnTo>
                <a:lnTo>
                  <a:pt x="27843" y="4815"/>
                </a:lnTo>
                <a:lnTo>
                  <a:pt x="29763" y="7680"/>
                </a:lnTo>
                <a:lnTo>
                  <a:pt x="32644" y="9601"/>
                </a:lnTo>
                <a:lnTo>
                  <a:pt x="33604" y="12481"/>
                </a:lnTo>
                <a:lnTo>
                  <a:pt x="33604" y="20162"/>
                </a:lnTo>
                <a:lnTo>
                  <a:pt x="32644" y="23042"/>
                </a:lnTo>
                <a:lnTo>
                  <a:pt x="31683" y="25923"/>
                </a:lnTo>
                <a:lnTo>
                  <a:pt x="30723" y="27843"/>
                </a:lnTo>
                <a:lnTo>
                  <a:pt x="27843" y="31683"/>
                </a:lnTo>
                <a:lnTo>
                  <a:pt x="31683" y="33604"/>
                </a:lnTo>
                <a:lnTo>
                  <a:pt x="36484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0" name="object 520"/>
          <p:cNvSpPr/>
          <p:nvPr/>
        </p:nvSpPr>
        <p:spPr>
          <a:xfrm>
            <a:off x="4050350" y="2728005"/>
            <a:ext cx="12481" cy="12481"/>
          </a:xfrm>
          <a:custGeom>
            <a:avLst/>
            <a:gdLst/>
            <a:ahLst/>
            <a:cxnLst/>
            <a:rect l="l" t="t" r="r" b="b"/>
            <a:pathLst>
              <a:path w="12481" h="12481">
                <a:moveTo>
                  <a:pt x="5760" y="0"/>
                </a:moveTo>
                <a:lnTo>
                  <a:pt x="0" y="3840"/>
                </a:lnTo>
                <a:lnTo>
                  <a:pt x="960" y="12481"/>
                </a:lnTo>
                <a:lnTo>
                  <a:pt x="2880" y="9601"/>
                </a:lnTo>
                <a:lnTo>
                  <a:pt x="5760" y="5760"/>
                </a:lnTo>
                <a:lnTo>
                  <a:pt x="8641" y="4800"/>
                </a:lnTo>
                <a:lnTo>
                  <a:pt x="12481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1" name="object 521"/>
          <p:cNvSpPr/>
          <p:nvPr/>
        </p:nvSpPr>
        <p:spPr>
          <a:xfrm>
            <a:off x="4039803" y="2728005"/>
            <a:ext cx="47030" cy="85435"/>
          </a:xfrm>
          <a:custGeom>
            <a:avLst/>
            <a:gdLst/>
            <a:ahLst/>
            <a:cxnLst/>
            <a:rect l="l" t="t" r="r" b="b"/>
            <a:pathLst>
              <a:path w="47030" h="85435">
                <a:moveTo>
                  <a:pt x="1905" y="43205"/>
                </a:moveTo>
                <a:lnTo>
                  <a:pt x="5745" y="47045"/>
                </a:lnTo>
                <a:lnTo>
                  <a:pt x="9585" y="51846"/>
                </a:lnTo>
                <a:lnTo>
                  <a:pt x="13426" y="53751"/>
                </a:lnTo>
                <a:lnTo>
                  <a:pt x="23987" y="53751"/>
                </a:lnTo>
                <a:lnTo>
                  <a:pt x="28788" y="51846"/>
                </a:lnTo>
                <a:lnTo>
                  <a:pt x="34549" y="48006"/>
                </a:lnTo>
                <a:lnTo>
                  <a:pt x="33588" y="54726"/>
                </a:lnTo>
                <a:lnTo>
                  <a:pt x="30708" y="61432"/>
                </a:lnTo>
                <a:lnTo>
                  <a:pt x="26868" y="67193"/>
                </a:lnTo>
                <a:lnTo>
                  <a:pt x="23027" y="72953"/>
                </a:lnTo>
                <a:lnTo>
                  <a:pt x="19187" y="77754"/>
                </a:lnTo>
                <a:lnTo>
                  <a:pt x="14386" y="79674"/>
                </a:lnTo>
                <a:lnTo>
                  <a:pt x="10546" y="82555"/>
                </a:lnTo>
                <a:lnTo>
                  <a:pt x="5745" y="83515"/>
                </a:lnTo>
                <a:lnTo>
                  <a:pt x="1905" y="83515"/>
                </a:lnTo>
                <a:lnTo>
                  <a:pt x="1905" y="85435"/>
                </a:lnTo>
                <a:lnTo>
                  <a:pt x="11506" y="85435"/>
                </a:lnTo>
                <a:lnTo>
                  <a:pt x="18227" y="83515"/>
                </a:lnTo>
                <a:lnTo>
                  <a:pt x="23987" y="78714"/>
                </a:lnTo>
                <a:lnTo>
                  <a:pt x="24363" y="78477"/>
                </a:lnTo>
                <a:lnTo>
                  <a:pt x="34210" y="70041"/>
                </a:lnTo>
                <a:lnTo>
                  <a:pt x="41269" y="59527"/>
                </a:lnTo>
                <a:lnTo>
                  <a:pt x="45614" y="47298"/>
                </a:lnTo>
                <a:lnTo>
                  <a:pt x="47030" y="34564"/>
                </a:lnTo>
                <a:lnTo>
                  <a:pt x="46999" y="32666"/>
                </a:lnTo>
                <a:lnTo>
                  <a:pt x="44743" y="19382"/>
                </a:lnTo>
                <a:lnTo>
                  <a:pt x="39349" y="8641"/>
                </a:lnTo>
                <a:lnTo>
                  <a:pt x="34549" y="2880"/>
                </a:lnTo>
                <a:lnTo>
                  <a:pt x="29748" y="0"/>
                </a:lnTo>
                <a:lnTo>
                  <a:pt x="23027" y="0"/>
                </a:lnTo>
                <a:lnTo>
                  <a:pt x="19187" y="4800"/>
                </a:lnTo>
                <a:lnTo>
                  <a:pt x="24947" y="4800"/>
                </a:lnTo>
                <a:lnTo>
                  <a:pt x="27828" y="5760"/>
                </a:lnTo>
                <a:lnTo>
                  <a:pt x="29748" y="7680"/>
                </a:lnTo>
                <a:lnTo>
                  <a:pt x="31668" y="10561"/>
                </a:lnTo>
                <a:lnTo>
                  <a:pt x="33588" y="13441"/>
                </a:lnTo>
                <a:lnTo>
                  <a:pt x="34549" y="18242"/>
                </a:lnTo>
                <a:lnTo>
                  <a:pt x="36469" y="23042"/>
                </a:lnTo>
                <a:lnTo>
                  <a:pt x="36469" y="38404"/>
                </a:lnTo>
                <a:lnTo>
                  <a:pt x="35509" y="43205"/>
                </a:lnTo>
                <a:lnTo>
                  <a:pt x="33588" y="45125"/>
                </a:lnTo>
                <a:lnTo>
                  <a:pt x="31668" y="46085"/>
                </a:lnTo>
                <a:lnTo>
                  <a:pt x="29748" y="47045"/>
                </a:lnTo>
                <a:lnTo>
                  <a:pt x="26868" y="48006"/>
                </a:lnTo>
                <a:lnTo>
                  <a:pt x="24947" y="48966"/>
                </a:lnTo>
                <a:lnTo>
                  <a:pt x="20147" y="48966"/>
                </a:lnTo>
                <a:lnTo>
                  <a:pt x="17266" y="47045"/>
                </a:lnTo>
                <a:lnTo>
                  <a:pt x="14386" y="43205"/>
                </a:lnTo>
                <a:lnTo>
                  <a:pt x="11506" y="38404"/>
                </a:lnTo>
                <a:lnTo>
                  <a:pt x="9585" y="31683"/>
                </a:lnTo>
                <a:lnTo>
                  <a:pt x="9585" y="17282"/>
                </a:lnTo>
                <a:lnTo>
                  <a:pt x="11506" y="12481"/>
                </a:lnTo>
                <a:lnTo>
                  <a:pt x="10546" y="3840"/>
                </a:lnTo>
                <a:lnTo>
                  <a:pt x="5745" y="10561"/>
                </a:lnTo>
                <a:lnTo>
                  <a:pt x="1905" y="16322"/>
                </a:lnTo>
                <a:lnTo>
                  <a:pt x="0" y="23042"/>
                </a:lnTo>
                <a:lnTo>
                  <a:pt x="0" y="37444"/>
                </a:lnTo>
                <a:lnTo>
                  <a:pt x="1905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2" name="object 522"/>
          <p:cNvSpPr/>
          <p:nvPr/>
        </p:nvSpPr>
        <p:spPr>
          <a:xfrm>
            <a:off x="3991797" y="2561935"/>
            <a:ext cx="29763" cy="83515"/>
          </a:xfrm>
          <a:custGeom>
            <a:avLst/>
            <a:gdLst/>
            <a:ahLst/>
            <a:cxnLst/>
            <a:rect l="l" t="t" r="r" b="b"/>
            <a:pathLst>
              <a:path w="29763" h="83515">
                <a:moveTo>
                  <a:pt x="18242" y="0"/>
                </a:moveTo>
                <a:lnTo>
                  <a:pt x="0" y="9601"/>
                </a:lnTo>
                <a:lnTo>
                  <a:pt x="960" y="11521"/>
                </a:lnTo>
                <a:lnTo>
                  <a:pt x="2880" y="10561"/>
                </a:lnTo>
                <a:lnTo>
                  <a:pt x="4800" y="9601"/>
                </a:lnTo>
                <a:lnTo>
                  <a:pt x="8641" y="9601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12481"/>
                </a:lnTo>
                <a:lnTo>
                  <a:pt x="10561" y="13441"/>
                </a:lnTo>
                <a:lnTo>
                  <a:pt x="10561" y="77754"/>
                </a:lnTo>
                <a:lnTo>
                  <a:pt x="9601" y="78714"/>
                </a:lnTo>
                <a:lnTo>
                  <a:pt x="8641" y="79674"/>
                </a:lnTo>
                <a:lnTo>
                  <a:pt x="7680" y="79674"/>
                </a:lnTo>
                <a:lnTo>
                  <a:pt x="6720" y="80634"/>
                </a:lnTo>
                <a:lnTo>
                  <a:pt x="960" y="80634"/>
                </a:lnTo>
                <a:lnTo>
                  <a:pt x="960" y="83515"/>
                </a:lnTo>
                <a:lnTo>
                  <a:pt x="29763" y="83515"/>
                </a:lnTo>
                <a:lnTo>
                  <a:pt x="29763" y="80634"/>
                </a:lnTo>
                <a:lnTo>
                  <a:pt x="24002" y="80634"/>
                </a:lnTo>
                <a:lnTo>
                  <a:pt x="23042" y="79674"/>
                </a:lnTo>
                <a:lnTo>
                  <a:pt x="21122" y="79674"/>
                </a:lnTo>
                <a:lnTo>
                  <a:pt x="21122" y="78714"/>
                </a:lnTo>
                <a:lnTo>
                  <a:pt x="20162" y="77754"/>
                </a:lnTo>
                <a:lnTo>
                  <a:pt x="2016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3" name="object 523"/>
          <p:cNvSpPr/>
          <p:nvPr/>
        </p:nvSpPr>
        <p:spPr>
          <a:xfrm>
            <a:off x="4049389" y="2561935"/>
            <a:ext cx="38404" cy="84475"/>
          </a:xfrm>
          <a:custGeom>
            <a:avLst/>
            <a:gdLst/>
            <a:ahLst/>
            <a:cxnLst/>
            <a:rect l="l" t="t" r="r" b="b"/>
            <a:pathLst>
              <a:path w="38404" h="84475">
                <a:moveTo>
                  <a:pt x="17282" y="84475"/>
                </a:moveTo>
                <a:lnTo>
                  <a:pt x="21122" y="83515"/>
                </a:lnTo>
                <a:lnTo>
                  <a:pt x="24963" y="80634"/>
                </a:lnTo>
                <a:lnTo>
                  <a:pt x="28803" y="76794"/>
                </a:lnTo>
                <a:lnTo>
                  <a:pt x="32644" y="71993"/>
                </a:lnTo>
                <a:lnTo>
                  <a:pt x="34564" y="66233"/>
                </a:lnTo>
                <a:lnTo>
                  <a:pt x="37444" y="59512"/>
                </a:lnTo>
                <a:lnTo>
                  <a:pt x="38404" y="50886"/>
                </a:lnTo>
                <a:lnTo>
                  <a:pt x="38404" y="41269"/>
                </a:lnTo>
                <a:lnTo>
                  <a:pt x="37962" y="32591"/>
                </a:lnTo>
                <a:lnTo>
                  <a:pt x="35156" y="19804"/>
                </a:lnTo>
                <a:lnTo>
                  <a:pt x="29763" y="9601"/>
                </a:lnTo>
                <a:lnTo>
                  <a:pt x="24963" y="2880"/>
                </a:lnTo>
                <a:lnTo>
                  <a:pt x="20162" y="0"/>
                </a:lnTo>
                <a:lnTo>
                  <a:pt x="10561" y="0"/>
                </a:lnTo>
                <a:lnTo>
                  <a:pt x="7680" y="960"/>
                </a:lnTo>
                <a:lnTo>
                  <a:pt x="3840" y="3840"/>
                </a:lnTo>
                <a:lnTo>
                  <a:pt x="0" y="6720"/>
                </a:lnTo>
                <a:lnTo>
                  <a:pt x="960" y="30708"/>
                </a:lnTo>
                <a:lnTo>
                  <a:pt x="1920" y="23042"/>
                </a:lnTo>
                <a:lnTo>
                  <a:pt x="2880" y="16322"/>
                </a:lnTo>
                <a:lnTo>
                  <a:pt x="4800" y="10561"/>
                </a:lnTo>
                <a:lnTo>
                  <a:pt x="7680" y="7680"/>
                </a:lnTo>
                <a:lnTo>
                  <a:pt x="9601" y="4800"/>
                </a:lnTo>
                <a:lnTo>
                  <a:pt x="11521" y="3840"/>
                </a:lnTo>
                <a:lnTo>
                  <a:pt x="16322" y="3840"/>
                </a:lnTo>
                <a:lnTo>
                  <a:pt x="18242" y="4800"/>
                </a:lnTo>
                <a:lnTo>
                  <a:pt x="20162" y="5760"/>
                </a:lnTo>
                <a:lnTo>
                  <a:pt x="22082" y="7680"/>
                </a:lnTo>
                <a:lnTo>
                  <a:pt x="24003" y="11521"/>
                </a:lnTo>
                <a:lnTo>
                  <a:pt x="24963" y="15361"/>
                </a:lnTo>
                <a:lnTo>
                  <a:pt x="26883" y="22082"/>
                </a:lnTo>
                <a:lnTo>
                  <a:pt x="27843" y="29763"/>
                </a:lnTo>
                <a:lnTo>
                  <a:pt x="27843" y="39349"/>
                </a:lnTo>
                <a:lnTo>
                  <a:pt x="27800" y="43808"/>
                </a:lnTo>
                <a:lnTo>
                  <a:pt x="26936" y="57644"/>
                </a:lnTo>
                <a:lnTo>
                  <a:pt x="24963" y="68153"/>
                </a:lnTo>
                <a:lnTo>
                  <a:pt x="24003" y="72953"/>
                </a:lnTo>
                <a:lnTo>
                  <a:pt x="22082" y="75834"/>
                </a:lnTo>
                <a:lnTo>
                  <a:pt x="20162" y="77754"/>
                </a:lnTo>
                <a:lnTo>
                  <a:pt x="18242" y="79674"/>
                </a:lnTo>
                <a:lnTo>
                  <a:pt x="16322" y="80634"/>
                </a:lnTo>
                <a:lnTo>
                  <a:pt x="9601" y="80634"/>
                </a:lnTo>
                <a:lnTo>
                  <a:pt x="6720" y="77754"/>
                </a:lnTo>
                <a:lnTo>
                  <a:pt x="6720" y="84475"/>
                </a:lnTo>
                <a:lnTo>
                  <a:pt x="17282" y="844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4" name="object 524"/>
          <p:cNvSpPr/>
          <p:nvPr/>
        </p:nvSpPr>
        <p:spPr>
          <a:xfrm>
            <a:off x="4039803" y="2568656"/>
            <a:ext cx="16306" cy="77754"/>
          </a:xfrm>
          <a:custGeom>
            <a:avLst/>
            <a:gdLst/>
            <a:ahLst/>
            <a:cxnLst/>
            <a:rect l="l" t="t" r="r" b="b"/>
            <a:pathLst>
              <a:path w="16306" h="77754">
                <a:moveTo>
                  <a:pt x="14386" y="65272"/>
                </a:moveTo>
                <a:lnTo>
                  <a:pt x="13610" y="63262"/>
                </a:lnTo>
                <a:lnTo>
                  <a:pt x="11223" y="51791"/>
                </a:lnTo>
                <a:lnTo>
                  <a:pt x="10546" y="37444"/>
                </a:lnTo>
                <a:lnTo>
                  <a:pt x="10546" y="23987"/>
                </a:lnTo>
                <a:lnTo>
                  <a:pt x="9585" y="0"/>
                </a:lnTo>
                <a:lnTo>
                  <a:pt x="5745" y="5760"/>
                </a:lnTo>
                <a:lnTo>
                  <a:pt x="3825" y="12481"/>
                </a:lnTo>
                <a:lnTo>
                  <a:pt x="944" y="19202"/>
                </a:lnTo>
                <a:lnTo>
                  <a:pt x="0" y="26883"/>
                </a:lnTo>
                <a:lnTo>
                  <a:pt x="0" y="36469"/>
                </a:lnTo>
                <a:lnTo>
                  <a:pt x="64" y="39812"/>
                </a:lnTo>
                <a:lnTo>
                  <a:pt x="1754" y="52955"/>
                </a:lnTo>
                <a:lnTo>
                  <a:pt x="5745" y="64312"/>
                </a:lnTo>
                <a:lnTo>
                  <a:pt x="10546" y="72953"/>
                </a:lnTo>
                <a:lnTo>
                  <a:pt x="16306" y="77754"/>
                </a:lnTo>
                <a:lnTo>
                  <a:pt x="16306" y="71033"/>
                </a:lnTo>
                <a:lnTo>
                  <a:pt x="14386" y="65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5" name="object 525"/>
          <p:cNvSpPr/>
          <p:nvPr/>
        </p:nvSpPr>
        <p:spPr>
          <a:xfrm>
            <a:off x="3991797" y="2394905"/>
            <a:ext cx="29763" cy="83515"/>
          </a:xfrm>
          <a:custGeom>
            <a:avLst/>
            <a:gdLst/>
            <a:ahLst/>
            <a:cxnLst/>
            <a:rect l="l" t="t" r="r" b="b"/>
            <a:pathLst>
              <a:path w="29763" h="83515">
                <a:moveTo>
                  <a:pt x="18242" y="0"/>
                </a:moveTo>
                <a:lnTo>
                  <a:pt x="0" y="9585"/>
                </a:lnTo>
                <a:lnTo>
                  <a:pt x="960" y="11521"/>
                </a:lnTo>
                <a:lnTo>
                  <a:pt x="2880" y="10546"/>
                </a:lnTo>
                <a:lnTo>
                  <a:pt x="4800" y="9585"/>
                </a:lnTo>
                <a:lnTo>
                  <a:pt x="7680" y="9585"/>
                </a:lnTo>
                <a:lnTo>
                  <a:pt x="8641" y="10546"/>
                </a:lnTo>
                <a:lnTo>
                  <a:pt x="9601" y="11521"/>
                </a:lnTo>
                <a:lnTo>
                  <a:pt x="9601" y="12466"/>
                </a:lnTo>
                <a:lnTo>
                  <a:pt x="10561" y="13426"/>
                </a:lnTo>
                <a:lnTo>
                  <a:pt x="10561" y="77754"/>
                </a:lnTo>
                <a:lnTo>
                  <a:pt x="9601" y="78714"/>
                </a:lnTo>
                <a:lnTo>
                  <a:pt x="8641" y="79674"/>
                </a:lnTo>
                <a:lnTo>
                  <a:pt x="7680" y="80634"/>
                </a:lnTo>
                <a:lnTo>
                  <a:pt x="6720" y="80634"/>
                </a:lnTo>
                <a:lnTo>
                  <a:pt x="4800" y="81594"/>
                </a:lnTo>
                <a:lnTo>
                  <a:pt x="960" y="81594"/>
                </a:lnTo>
                <a:lnTo>
                  <a:pt x="960" y="83515"/>
                </a:lnTo>
                <a:lnTo>
                  <a:pt x="29763" y="83515"/>
                </a:lnTo>
                <a:lnTo>
                  <a:pt x="29763" y="81594"/>
                </a:lnTo>
                <a:lnTo>
                  <a:pt x="25923" y="81594"/>
                </a:lnTo>
                <a:lnTo>
                  <a:pt x="24002" y="80634"/>
                </a:lnTo>
                <a:lnTo>
                  <a:pt x="23042" y="80634"/>
                </a:lnTo>
                <a:lnTo>
                  <a:pt x="21122" y="79674"/>
                </a:lnTo>
                <a:lnTo>
                  <a:pt x="21122" y="78714"/>
                </a:lnTo>
                <a:lnTo>
                  <a:pt x="20162" y="77754"/>
                </a:lnTo>
                <a:lnTo>
                  <a:pt x="2016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6" name="object 526"/>
          <p:cNvSpPr/>
          <p:nvPr/>
        </p:nvSpPr>
        <p:spPr>
          <a:xfrm>
            <a:off x="4048429" y="2394905"/>
            <a:ext cx="29763" cy="83515"/>
          </a:xfrm>
          <a:custGeom>
            <a:avLst/>
            <a:gdLst/>
            <a:ahLst/>
            <a:cxnLst/>
            <a:rect l="l" t="t" r="r" b="b"/>
            <a:pathLst>
              <a:path w="29763" h="83515">
                <a:moveTo>
                  <a:pt x="29763" y="83515"/>
                </a:moveTo>
                <a:lnTo>
                  <a:pt x="29763" y="81594"/>
                </a:lnTo>
                <a:lnTo>
                  <a:pt x="25923" y="81594"/>
                </a:lnTo>
                <a:lnTo>
                  <a:pt x="24003" y="80634"/>
                </a:lnTo>
                <a:lnTo>
                  <a:pt x="23042" y="80634"/>
                </a:lnTo>
                <a:lnTo>
                  <a:pt x="22082" y="79674"/>
                </a:lnTo>
                <a:lnTo>
                  <a:pt x="21122" y="78714"/>
                </a:lnTo>
                <a:lnTo>
                  <a:pt x="21122" y="77754"/>
                </a:lnTo>
                <a:lnTo>
                  <a:pt x="20162" y="76794"/>
                </a:lnTo>
                <a:lnTo>
                  <a:pt x="20162" y="0"/>
                </a:lnTo>
                <a:lnTo>
                  <a:pt x="18242" y="0"/>
                </a:lnTo>
                <a:lnTo>
                  <a:pt x="0" y="9585"/>
                </a:lnTo>
                <a:lnTo>
                  <a:pt x="960" y="11521"/>
                </a:lnTo>
                <a:lnTo>
                  <a:pt x="3840" y="10546"/>
                </a:lnTo>
                <a:lnTo>
                  <a:pt x="5760" y="9585"/>
                </a:lnTo>
                <a:lnTo>
                  <a:pt x="7680" y="9585"/>
                </a:lnTo>
                <a:lnTo>
                  <a:pt x="8641" y="10546"/>
                </a:lnTo>
                <a:lnTo>
                  <a:pt x="9601" y="11521"/>
                </a:lnTo>
                <a:lnTo>
                  <a:pt x="10561" y="12466"/>
                </a:lnTo>
                <a:lnTo>
                  <a:pt x="10561" y="15361"/>
                </a:lnTo>
                <a:lnTo>
                  <a:pt x="11521" y="19187"/>
                </a:lnTo>
                <a:lnTo>
                  <a:pt x="11521" y="73914"/>
                </a:lnTo>
                <a:lnTo>
                  <a:pt x="10561" y="76794"/>
                </a:lnTo>
                <a:lnTo>
                  <a:pt x="10561" y="77754"/>
                </a:lnTo>
                <a:lnTo>
                  <a:pt x="9601" y="78714"/>
                </a:lnTo>
                <a:lnTo>
                  <a:pt x="9601" y="79674"/>
                </a:lnTo>
                <a:lnTo>
                  <a:pt x="8641" y="80634"/>
                </a:lnTo>
                <a:lnTo>
                  <a:pt x="7680" y="80634"/>
                </a:lnTo>
                <a:lnTo>
                  <a:pt x="4800" y="81594"/>
                </a:lnTo>
                <a:lnTo>
                  <a:pt x="1920" y="81594"/>
                </a:lnTo>
                <a:lnTo>
                  <a:pt x="1920" y="83515"/>
                </a:lnTo>
                <a:lnTo>
                  <a:pt x="29763" y="83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7" name="object 527"/>
          <p:cNvSpPr/>
          <p:nvPr/>
        </p:nvSpPr>
        <p:spPr>
          <a:xfrm>
            <a:off x="3991797" y="2228819"/>
            <a:ext cx="29763" cy="82555"/>
          </a:xfrm>
          <a:custGeom>
            <a:avLst/>
            <a:gdLst/>
            <a:ahLst/>
            <a:cxnLst/>
            <a:rect l="l" t="t" r="r" b="b"/>
            <a:pathLst>
              <a:path w="29763" h="82555">
                <a:moveTo>
                  <a:pt x="21122" y="78714"/>
                </a:moveTo>
                <a:lnTo>
                  <a:pt x="21122" y="77754"/>
                </a:lnTo>
                <a:lnTo>
                  <a:pt x="20162" y="76794"/>
                </a:lnTo>
                <a:lnTo>
                  <a:pt x="20162" y="0"/>
                </a:lnTo>
                <a:lnTo>
                  <a:pt x="18242" y="0"/>
                </a:lnTo>
                <a:lnTo>
                  <a:pt x="0" y="9601"/>
                </a:lnTo>
                <a:lnTo>
                  <a:pt x="960" y="11521"/>
                </a:lnTo>
                <a:lnTo>
                  <a:pt x="2880" y="9601"/>
                </a:lnTo>
                <a:lnTo>
                  <a:pt x="8641" y="9601"/>
                </a:lnTo>
                <a:lnTo>
                  <a:pt x="8641" y="10561"/>
                </a:lnTo>
                <a:lnTo>
                  <a:pt x="9601" y="10561"/>
                </a:lnTo>
                <a:lnTo>
                  <a:pt x="9601" y="11521"/>
                </a:lnTo>
                <a:lnTo>
                  <a:pt x="10561" y="13441"/>
                </a:lnTo>
                <a:lnTo>
                  <a:pt x="10561" y="77754"/>
                </a:lnTo>
                <a:lnTo>
                  <a:pt x="9601" y="78714"/>
                </a:lnTo>
                <a:lnTo>
                  <a:pt x="8641" y="78714"/>
                </a:lnTo>
                <a:lnTo>
                  <a:pt x="7680" y="79689"/>
                </a:lnTo>
                <a:lnTo>
                  <a:pt x="6720" y="80634"/>
                </a:lnTo>
                <a:lnTo>
                  <a:pt x="960" y="80634"/>
                </a:lnTo>
                <a:lnTo>
                  <a:pt x="960" y="82555"/>
                </a:lnTo>
                <a:lnTo>
                  <a:pt x="29763" y="82555"/>
                </a:lnTo>
                <a:lnTo>
                  <a:pt x="29763" y="80634"/>
                </a:lnTo>
                <a:lnTo>
                  <a:pt x="24002" y="80634"/>
                </a:lnTo>
                <a:lnTo>
                  <a:pt x="23042" y="79689"/>
                </a:lnTo>
                <a:lnTo>
                  <a:pt x="21122" y="78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8" name="object 528"/>
          <p:cNvSpPr/>
          <p:nvPr/>
        </p:nvSpPr>
        <p:spPr>
          <a:xfrm>
            <a:off x="4037868" y="2228819"/>
            <a:ext cx="48966" cy="82555"/>
          </a:xfrm>
          <a:custGeom>
            <a:avLst/>
            <a:gdLst/>
            <a:ahLst/>
            <a:cxnLst/>
            <a:rect l="l" t="t" r="r" b="b"/>
            <a:pathLst>
              <a:path w="48966" h="82555">
                <a:moveTo>
                  <a:pt x="11521" y="73914"/>
                </a:moveTo>
                <a:lnTo>
                  <a:pt x="11904" y="73640"/>
                </a:lnTo>
                <a:lnTo>
                  <a:pt x="18003" y="67005"/>
                </a:lnTo>
                <a:lnTo>
                  <a:pt x="28803" y="53766"/>
                </a:lnTo>
                <a:lnTo>
                  <a:pt x="34564" y="47045"/>
                </a:lnTo>
                <a:lnTo>
                  <a:pt x="39364" y="40325"/>
                </a:lnTo>
                <a:lnTo>
                  <a:pt x="42245" y="33604"/>
                </a:lnTo>
                <a:lnTo>
                  <a:pt x="44165" y="28803"/>
                </a:lnTo>
                <a:lnTo>
                  <a:pt x="45125" y="24963"/>
                </a:lnTo>
                <a:lnTo>
                  <a:pt x="45125" y="15361"/>
                </a:lnTo>
                <a:lnTo>
                  <a:pt x="43205" y="10561"/>
                </a:lnTo>
                <a:lnTo>
                  <a:pt x="38404" y="5760"/>
                </a:lnTo>
                <a:lnTo>
                  <a:pt x="34564" y="1920"/>
                </a:lnTo>
                <a:lnTo>
                  <a:pt x="29763" y="0"/>
                </a:lnTo>
                <a:lnTo>
                  <a:pt x="17282" y="0"/>
                </a:lnTo>
                <a:lnTo>
                  <a:pt x="12481" y="1920"/>
                </a:lnTo>
                <a:lnTo>
                  <a:pt x="8641" y="5760"/>
                </a:lnTo>
                <a:lnTo>
                  <a:pt x="4800" y="9601"/>
                </a:lnTo>
                <a:lnTo>
                  <a:pt x="2880" y="15361"/>
                </a:lnTo>
                <a:lnTo>
                  <a:pt x="1935" y="23042"/>
                </a:lnTo>
                <a:lnTo>
                  <a:pt x="3840" y="23042"/>
                </a:lnTo>
                <a:lnTo>
                  <a:pt x="5760" y="18242"/>
                </a:lnTo>
                <a:lnTo>
                  <a:pt x="7680" y="14401"/>
                </a:lnTo>
                <a:lnTo>
                  <a:pt x="10561" y="12481"/>
                </a:lnTo>
                <a:lnTo>
                  <a:pt x="13441" y="9601"/>
                </a:lnTo>
                <a:lnTo>
                  <a:pt x="17282" y="8641"/>
                </a:lnTo>
                <a:lnTo>
                  <a:pt x="24963" y="8641"/>
                </a:lnTo>
                <a:lnTo>
                  <a:pt x="27843" y="10561"/>
                </a:lnTo>
                <a:lnTo>
                  <a:pt x="30723" y="13441"/>
                </a:lnTo>
                <a:lnTo>
                  <a:pt x="33604" y="17282"/>
                </a:lnTo>
                <a:lnTo>
                  <a:pt x="35524" y="21122"/>
                </a:lnTo>
                <a:lnTo>
                  <a:pt x="35524" y="33604"/>
                </a:lnTo>
                <a:lnTo>
                  <a:pt x="32644" y="41285"/>
                </a:lnTo>
                <a:lnTo>
                  <a:pt x="26883" y="48966"/>
                </a:lnTo>
                <a:lnTo>
                  <a:pt x="25592" y="51152"/>
                </a:lnTo>
                <a:lnTo>
                  <a:pt x="19225" y="59907"/>
                </a:lnTo>
                <a:lnTo>
                  <a:pt x="10585" y="69735"/>
                </a:lnTo>
                <a:lnTo>
                  <a:pt x="0" y="80634"/>
                </a:lnTo>
                <a:lnTo>
                  <a:pt x="0" y="82555"/>
                </a:lnTo>
                <a:lnTo>
                  <a:pt x="44165" y="82555"/>
                </a:lnTo>
                <a:lnTo>
                  <a:pt x="48966" y="67193"/>
                </a:lnTo>
                <a:lnTo>
                  <a:pt x="47045" y="67193"/>
                </a:lnTo>
                <a:lnTo>
                  <a:pt x="46085" y="69128"/>
                </a:lnTo>
                <a:lnTo>
                  <a:pt x="45125" y="70073"/>
                </a:lnTo>
                <a:lnTo>
                  <a:pt x="44165" y="71033"/>
                </a:lnTo>
                <a:lnTo>
                  <a:pt x="42245" y="72009"/>
                </a:lnTo>
                <a:lnTo>
                  <a:pt x="41285" y="72969"/>
                </a:lnTo>
                <a:lnTo>
                  <a:pt x="39364" y="72969"/>
                </a:lnTo>
                <a:lnTo>
                  <a:pt x="38404" y="73914"/>
                </a:lnTo>
                <a:lnTo>
                  <a:pt x="11521" y="739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9" name="object 529"/>
          <p:cNvSpPr/>
          <p:nvPr/>
        </p:nvSpPr>
        <p:spPr>
          <a:xfrm>
            <a:off x="3991797" y="2061789"/>
            <a:ext cx="29763" cy="83515"/>
          </a:xfrm>
          <a:custGeom>
            <a:avLst/>
            <a:gdLst/>
            <a:ahLst/>
            <a:cxnLst/>
            <a:rect l="l" t="t" r="r" b="b"/>
            <a:pathLst>
              <a:path w="29763" h="83515">
                <a:moveTo>
                  <a:pt x="18242" y="0"/>
                </a:moveTo>
                <a:lnTo>
                  <a:pt x="0" y="9601"/>
                </a:lnTo>
                <a:lnTo>
                  <a:pt x="960" y="11521"/>
                </a:lnTo>
                <a:lnTo>
                  <a:pt x="2880" y="10561"/>
                </a:lnTo>
                <a:lnTo>
                  <a:pt x="4800" y="9601"/>
                </a:lnTo>
                <a:lnTo>
                  <a:pt x="8641" y="9601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12481"/>
                </a:lnTo>
                <a:lnTo>
                  <a:pt x="10561" y="13441"/>
                </a:lnTo>
                <a:lnTo>
                  <a:pt x="10561" y="77754"/>
                </a:lnTo>
                <a:lnTo>
                  <a:pt x="9601" y="78714"/>
                </a:lnTo>
                <a:lnTo>
                  <a:pt x="8641" y="79674"/>
                </a:lnTo>
                <a:lnTo>
                  <a:pt x="7680" y="79674"/>
                </a:lnTo>
                <a:lnTo>
                  <a:pt x="6720" y="80634"/>
                </a:lnTo>
                <a:lnTo>
                  <a:pt x="960" y="80634"/>
                </a:lnTo>
                <a:lnTo>
                  <a:pt x="960" y="83515"/>
                </a:lnTo>
                <a:lnTo>
                  <a:pt x="29763" y="83515"/>
                </a:lnTo>
                <a:lnTo>
                  <a:pt x="29763" y="80634"/>
                </a:lnTo>
                <a:lnTo>
                  <a:pt x="24002" y="80634"/>
                </a:lnTo>
                <a:lnTo>
                  <a:pt x="23042" y="79674"/>
                </a:lnTo>
                <a:lnTo>
                  <a:pt x="21122" y="79674"/>
                </a:lnTo>
                <a:lnTo>
                  <a:pt x="21122" y="78714"/>
                </a:lnTo>
                <a:lnTo>
                  <a:pt x="20162" y="77754"/>
                </a:lnTo>
                <a:lnTo>
                  <a:pt x="2016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0" name="object 530"/>
          <p:cNvSpPr/>
          <p:nvPr/>
        </p:nvSpPr>
        <p:spPr>
          <a:xfrm>
            <a:off x="4039803" y="2061789"/>
            <a:ext cx="43190" cy="84475"/>
          </a:xfrm>
          <a:custGeom>
            <a:avLst/>
            <a:gdLst/>
            <a:ahLst/>
            <a:cxnLst/>
            <a:rect l="l" t="t" r="r" b="b"/>
            <a:pathLst>
              <a:path w="43190" h="84475">
                <a:moveTo>
                  <a:pt x="39349" y="22082"/>
                </a:moveTo>
                <a:lnTo>
                  <a:pt x="39349" y="12481"/>
                </a:lnTo>
                <a:lnTo>
                  <a:pt x="37429" y="9601"/>
                </a:lnTo>
                <a:lnTo>
                  <a:pt x="35509" y="5760"/>
                </a:lnTo>
                <a:lnTo>
                  <a:pt x="32628" y="1920"/>
                </a:lnTo>
                <a:lnTo>
                  <a:pt x="27828" y="0"/>
                </a:lnTo>
                <a:lnTo>
                  <a:pt x="16306" y="0"/>
                </a:lnTo>
                <a:lnTo>
                  <a:pt x="12466" y="960"/>
                </a:lnTo>
                <a:lnTo>
                  <a:pt x="9585" y="4800"/>
                </a:lnTo>
                <a:lnTo>
                  <a:pt x="5745" y="7680"/>
                </a:lnTo>
                <a:lnTo>
                  <a:pt x="2865" y="11521"/>
                </a:lnTo>
                <a:lnTo>
                  <a:pt x="944" y="17282"/>
                </a:lnTo>
                <a:lnTo>
                  <a:pt x="2865" y="18242"/>
                </a:lnTo>
                <a:lnTo>
                  <a:pt x="6705" y="11521"/>
                </a:lnTo>
                <a:lnTo>
                  <a:pt x="11506" y="7680"/>
                </a:lnTo>
                <a:lnTo>
                  <a:pt x="21107" y="7680"/>
                </a:lnTo>
                <a:lnTo>
                  <a:pt x="23987" y="9601"/>
                </a:lnTo>
                <a:lnTo>
                  <a:pt x="25908" y="11521"/>
                </a:lnTo>
                <a:lnTo>
                  <a:pt x="28788" y="14401"/>
                </a:lnTo>
                <a:lnTo>
                  <a:pt x="29748" y="18242"/>
                </a:lnTo>
                <a:lnTo>
                  <a:pt x="29748" y="24963"/>
                </a:lnTo>
                <a:lnTo>
                  <a:pt x="28788" y="27843"/>
                </a:lnTo>
                <a:lnTo>
                  <a:pt x="27828" y="30723"/>
                </a:lnTo>
                <a:lnTo>
                  <a:pt x="26868" y="33604"/>
                </a:lnTo>
                <a:lnTo>
                  <a:pt x="23987" y="35524"/>
                </a:lnTo>
                <a:lnTo>
                  <a:pt x="21107" y="37444"/>
                </a:lnTo>
                <a:lnTo>
                  <a:pt x="18227" y="39364"/>
                </a:lnTo>
                <a:lnTo>
                  <a:pt x="15346" y="40325"/>
                </a:lnTo>
                <a:lnTo>
                  <a:pt x="12466" y="41269"/>
                </a:lnTo>
                <a:lnTo>
                  <a:pt x="12466" y="42230"/>
                </a:lnTo>
                <a:lnTo>
                  <a:pt x="17266" y="42230"/>
                </a:lnTo>
                <a:lnTo>
                  <a:pt x="20147" y="43205"/>
                </a:lnTo>
                <a:lnTo>
                  <a:pt x="23027" y="45110"/>
                </a:lnTo>
                <a:lnTo>
                  <a:pt x="25908" y="46070"/>
                </a:lnTo>
                <a:lnTo>
                  <a:pt x="27828" y="47045"/>
                </a:lnTo>
                <a:lnTo>
                  <a:pt x="29748" y="48950"/>
                </a:lnTo>
                <a:lnTo>
                  <a:pt x="30708" y="49911"/>
                </a:lnTo>
                <a:lnTo>
                  <a:pt x="31668" y="51831"/>
                </a:lnTo>
                <a:lnTo>
                  <a:pt x="32628" y="53751"/>
                </a:lnTo>
                <a:lnTo>
                  <a:pt x="33588" y="57607"/>
                </a:lnTo>
                <a:lnTo>
                  <a:pt x="34549" y="60472"/>
                </a:lnTo>
                <a:lnTo>
                  <a:pt x="34549" y="68153"/>
                </a:lnTo>
                <a:lnTo>
                  <a:pt x="33588" y="71993"/>
                </a:lnTo>
                <a:lnTo>
                  <a:pt x="30708" y="74874"/>
                </a:lnTo>
                <a:lnTo>
                  <a:pt x="27828" y="77754"/>
                </a:lnTo>
                <a:lnTo>
                  <a:pt x="23987" y="79674"/>
                </a:lnTo>
                <a:lnTo>
                  <a:pt x="17266" y="79674"/>
                </a:lnTo>
                <a:lnTo>
                  <a:pt x="16306" y="78714"/>
                </a:lnTo>
                <a:lnTo>
                  <a:pt x="15346" y="78714"/>
                </a:lnTo>
                <a:lnTo>
                  <a:pt x="13426" y="77754"/>
                </a:lnTo>
                <a:lnTo>
                  <a:pt x="11506" y="76794"/>
                </a:lnTo>
                <a:lnTo>
                  <a:pt x="9585" y="74874"/>
                </a:lnTo>
                <a:lnTo>
                  <a:pt x="7665" y="74874"/>
                </a:lnTo>
                <a:lnTo>
                  <a:pt x="7665" y="73914"/>
                </a:lnTo>
                <a:lnTo>
                  <a:pt x="1905" y="73914"/>
                </a:lnTo>
                <a:lnTo>
                  <a:pt x="944" y="74874"/>
                </a:lnTo>
                <a:lnTo>
                  <a:pt x="0" y="75834"/>
                </a:lnTo>
                <a:lnTo>
                  <a:pt x="0" y="79674"/>
                </a:lnTo>
                <a:lnTo>
                  <a:pt x="944" y="81594"/>
                </a:lnTo>
                <a:lnTo>
                  <a:pt x="2865" y="82555"/>
                </a:lnTo>
                <a:lnTo>
                  <a:pt x="4785" y="84475"/>
                </a:lnTo>
                <a:lnTo>
                  <a:pt x="23027" y="84475"/>
                </a:lnTo>
                <a:lnTo>
                  <a:pt x="30708" y="81594"/>
                </a:lnTo>
                <a:lnTo>
                  <a:pt x="36469" y="74874"/>
                </a:lnTo>
                <a:lnTo>
                  <a:pt x="40309" y="69113"/>
                </a:lnTo>
                <a:lnTo>
                  <a:pt x="43190" y="63352"/>
                </a:lnTo>
                <a:lnTo>
                  <a:pt x="43190" y="50886"/>
                </a:lnTo>
                <a:lnTo>
                  <a:pt x="41269" y="47045"/>
                </a:lnTo>
                <a:lnTo>
                  <a:pt x="39349" y="43205"/>
                </a:lnTo>
                <a:lnTo>
                  <a:pt x="36469" y="39364"/>
                </a:lnTo>
                <a:lnTo>
                  <a:pt x="33588" y="36484"/>
                </a:lnTo>
                <a:lnTo>
                  <a:pt x="28788" y="34549"/>
                </a:lnTo>
                <a:lnTo>
                  <a:pt x="35509" y="28803"/>
                </a:lnTo>
                <a:lnTo>
                  <a:pt x="39349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1" name="object 531"/>
          <p:cNvSpPr/>
          <p:nvPr/>
        </p:nvSpPr>
        <p:spPr>
          <a:xfrm>
            <a:off x="3991797" y="1894758"/>
            <a:ext cx="29763" cy="83515"/>
          </a:xfrm>
          <a:custGeom>
            <a:avLst/>
            <a:gdLst/>
            <a:ahLst/>
            <a:cxnLst/>
            <a:rect l="l" t="t" r="r" b="b"/>
            <a:pathLst>
              <a:path w="29763" h="83515">
                <a:moveTo>
                  <a:pt x="18242" y="0"/>
                </a:moveTo>
                <a:lnTo>
                  <a:pt x="0" y="9585"/>
                </a:lnTo>
                <a:lnTo>
                  <a:pt x="960" y="11521"/>
                </a:lnTo>
                <a:lnTo>
                  <a:pt x="2880" y="10561"/>
                </a:lnTo>
                <a:lnTo>
                  <a:pt x="4800" y="9585"/>
                </a:lnTo>
                <a:lnTo>
                  <a:pt x="7680" y="9585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12466"/>
                </a:lnTo>
                <a:lnTo>
                  <a:pt x="10561" y="13426"/>
                </a:lnTo>
                <a:lnTo>
                  <a:pt x="10561" y="77754"/>
                </a:lnTo>
                <a:lnTo>
                  <a:pt x="9601" y="78714"/>
                </a:lnTo>
                <a:lnTo>
                  <a:pt x="8641" y="79674"/>
                </a:lnTo>
                <a:lnTo>
                  <a:pt x="7680" y="80634"/>
                </a:lnTo>
                <a:lnTo>
                  <a:pt x="6720" y="80634"/>
                </a:lnTo>
                <a:lnTo>
                  <a:pt x="4800" y="81594"/>
                </a:lnTo>
                <a:lnTo>
                  <a:pt x="960" y="81594"/>
                </a:lnTo>
                <a:lnTo>
                  <a:pt x="960" y="83515"/>
                </a:lnTo>
                <a:lnTo>
                  <a:pt x="29763" y="83515"/>
                </a:lnTo>
                <a:lnTo>
                  <a:pt x="29763" y="81594"/>
                </a:lnTo>
                <a:lnTo>
                  <a:pt x="25923" y="81594"/>
                </a:lnTo>
                <a:lnTo>
                  <a:pt x="24002" y="80634"/>
                </a:lnTo>
                <a:lnTo>
                  <a:pt x="23042" y="80634"/>
                </a:lnTo>
                <a:lnTo>
                  <a:pt x="21122" y="79674"/>
                </a:lnTo>
                <a:lnTo>
                  <a:pt x="21122" y="78714"/>
                </a:lnTo>
                <a:lnTo>
                  <a:pt x="20162" y="77754"/>
                </a:lnTo>
                <a:lnTo>
                  <a:pt x="2016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2" name="object 532"/>
          <p:cNvSpPr/>
          <p:nvPr/>
        </p:nvSpPr>
        <p:spPr>
          <a:xfrm>
            <a:off x="4036908" y="1894758"/>
            <a:ext cx="50886" cy="83515"/>
          </a:xfrm>
          <a:custGeom>
            <a:avLst/>
            <a:gdLst/>
            <a:ahLst/>
            <a:cxnLst/>
            <a:rect l="l" t="t" r="r" b="b"/>
            <a:pathLst>
              <a:path w="50886" h="83515">
                <a:moveTo>
                  <a:pt x="0" y="62392"/>
                </a:moveTo>
                <a:lnTo>
                  <a:pt x="31683" y="62392"/>
                </a:lnTo>
                <a:lnTo>
                  <a:pt x="5760" y="53751"/>
                </a:lnTo>
                <a:lnTo>
                  <a:pt x="31683" y="12466"/>
                </a:lnTo>
                <a:lnTo>
                  <a:pt x="31683" y="53751"/>
                </a:lnTo>
                <a:lnTo>
                  <a:pt x="5760" y="53751"/>
                </a:lnTo>
                <a:lnTo>
                  <a:pt x="31683" y="62392"/>
                </a:lnTo>
                <a:lnTo>
                  <a:pt x="31683" y="83515"/>
                </a:lnTo>
                <a:lnTo>
                  <a:pt x="41285" y="83515"/>
                </a:lnTo>
                <a:lnTo>
                  <a:pt x="41285" y="62392"/>
                </a:lnTo>
                <a:lnTo>
                  <a:pt x="50886" y="62392"/>
                </a:lnTo>
                <a:lnTo>
                  <a:pt x="50886" y="53751"/>
                </a:lnTo>
                <a:lnTo>
                  <a:pt x="41285" y="53751"/>
                </a:lnTo>
                <a:lnTo>
                  <a:pt x="41285" y="0"/>
                </a:lnTo>
                <a:lnTo>
                  <a:pt x="34564" y="0"/>
                </a:lnTo>
                <a:lnTo>
                  <a:pt x="0" y="54711"/>
                </a:lnTo>
                <a:lnTo>
                  <a:pt x="0" y="62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3" name="object 533"/>
          <p:cNvSpPr/>
          <p:nvPr/>
        </p:nvSpPr>
        <p:spPr>
          <a:xfrm>
            <a:off x="3991797" y="1728673"/>
            <a:ext cx="29763" cy="82570"/>
          </a:xfrm>
          <a:custGeom>
            <a:avLst/>
            <a:gdLst/>
            <a:ahLst/>
            <a:cxnLst/>
            <a:rect l="l" t="t" r="r" b="b"/>
            <a:pathLst>
              <a:path w="29763" h="82570">
                <a:moveTo>
                  <a:pt x="21122" y="78729"/>
                </a:moveTo>
                <a:lnTo>
                  <a:pt x="21122" y="77754"/>
                </a:lnTo>
                <a:lnTo>
                  <a:pt x="20162" y="76809"/>
                </a:lnTo>
                <a:lnTo>
                  <a:pt x="20162" y="0"/>
                </a:lnTo>
                <a:lnTo>
                  <a:pt x="18242" y="0"/>
                </a:lnTo>
                <a:lnTo>
                  <a:pt x="0" y="9601"/>
                </a:lnTo>
                <a:lnTo>
                  <a:pt x="960" y="11521"/>
                </a:lnTo>
                <a:lnTo>
                  <a:pt x="2880" y="9601"/>
                </a:lnTo>
                <a:lnTo>
                  <a:pt x="8641" y="9601"/>
                </a:lnTo>
                <a:lnTo>
                  <a:pt x="8641" y="10561"/>
                </a:lnTo>
                <a:lnTo>
                  <a:pt x="9601" y="10561"/>
                </a:lnTo>
                <a:lnTo>
                  <a:pt x="9601" y="11521"/>
                </a:lnTo>
                <a:lnTo>
                  <a:pt x="10561" y="13441"/>
                </a:lnTo>
                <a:lnTo>
                  <a:pt x="10561" y="77754"/>
                </a:lnTo>
                <a:lnTo>
                  <a:pt x="9601" y="78729"/>
                </a:lnTo>
                <a:lnTo>
                  <a:pt x="8641" y="78729"/>
                </a:lnTo>
                <a:lnTo>
                  <a:pt x="7680" y="79689"/>
                </a:lnTo>
                <a:lnTo>
                  <a:pt x="6720" y="80634"/>
                </a:lnTo>
                <a:lnTo>
                  <a:pt x="960" y="80634"/>
                </a:lnTo>
                <a:lnTo>
                  <a:pt x="960" y="82570"/>
                </a:lnTo>
                <a:lnTo>
                  <a:pt x="29763" y="82570"/>
                </a:lnTo>
                <a:lnTo>
                  <a:pt x="29763" y="80634"/>
                </a:lnTo>
                <a:lnTo>
                  <a:pt x="24002" y="80634"/>
                </a:lnTo>
                <a:lnTo>
                  <a:pt x="23042" y="79689"/>
                </a:lnTo>
                <a:lnTo>
                  <a:pt x="21122" y="787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4" name="object 534"/>
          <p:cNvSpPr/>
          <p:nvPr/>
        </p:nvSpPr>
        <p:spPr>
          <a:xfrm>
            <a:off x="4040748" y="1729633"/>
            <a:ext cx="44165" cy="83515"/>
          </a:xfrm>
          <a:custGeom>
            <a:avLst/>
            <a:gdLst/>
            <a:ahLst/>
            <a:cxnLst/>
            <a:rect l="l" t="t" r="r" b="b"/>
            <a:pathLst>
              <a:path w="44165" h="83515">
                <a:moveTo>
                  <a:pt x="17282" y="0"/>
                </a:moveTo>
                <a:lnTo>
                  <a:pt x="2880" y="31683"/>
                </a:lnTo>
                <a:lnTo>
                  <a:pt x="9601" y="32644"/>
                </a:lnTo>
                <a:lnTo>
                  <a:pt x="15361" y="33604"/>
                </a:lnTo>
                <a:lnTo>
                  <a:pt x="19202" y="35524"/>
                </a:lnTo>
                <a:lnTo>
                  <a:pt x="24002" y="37444"/>
                </a:lnTo>
                <a:lnTo>
                  <a:pt x="27843" y="41285"/>
                </a:lnTo>
                <a:lnTo>
                  <a:pt x="30723" y="45125"/>
                </a:lnTo>
                <a:lnTo>
                  <a:pt x="33604" y="48966"/>
                </a:lnTo>
                <a:lnTo>
                  <a:pt x="35524" y="53766"/>
                </a:lnTo>
                <a:lnTo>
                  <a:pt x="35524" y="64328"/>
                </a:lnTo>
                <a:lnTo>
                  <a:pt x="33604" y="68168"/>
                </a:lnTo>
                <a:lnTo>
                  <a:pt x="30723" y="72008"/>
                </a:lnTo>
                <a:lnTo>
                  <a:pt x="26883" y="75849"/>
                </a:lnTo>
                <a:lnTo>
                  <a:pt x="23042" y="76794"/>
                </a:lnTo>
                <a:lnTo>
                  <a:pt x="16322" y="76794"/>
                </a:lnTo>
                <a:lnTo>
                  <a:pt x="13441" y="75849"/>
                </a:lnTo>
                <a:lnTo>
                  <a:pt x="10561" y="73929"/>
                </a:lnTo>
                <a:lnTo>
                  <a:pt x="8641" y="72953"/>
                </a:lnTo>
                <a:lnTo>
                  <a:pt x="7680" y="72008"/>
                </a:lnTo>
                <a:lnTo>
                  <a:pt x="6720" y="72008"/>
                </a:lnTo>
                <a:lnTo>
                  <a:pt x="5760" y="71048"/>
                </a:lnTo>
                <a:lnTo>
                  <a:pt x="2880" y="71048"/>
                </a:lnTo>
                <a:lnTo>
                  <a:pt x="1920" y="72008"/>
                </a:lnTo>
                <a:lnTo>
                  <a:pt x="960" y="72953"/>
                </a:lnTo>
                <a:lnTo>
                  <a:pt x="0" y="72953"/>
                </a:lnTo>
                <a:lnTo>
                  <a:pt x="0" y="77769"/>
                </a:lnTo>
                <a:lnTo>
                  <a:pt x="960" y="79674"/>
                </a:lnTo>
                <a:lnTo>
                  <a:pt x="2880" y="80634"/>
                </a:lnTo>
                <a:lnTo>
                  <a:pt x="4800" y="82570"/>
                </a:lnTo>
                <a:lnTo>
                  <a:pt x="8641" y="83515"/>
                </a:lnTo>
                <a:lnTo>
                  <a:pt x="17282" y="83515"/>
                </a:lnTo>
                <a:lnTo>
                  <a:pt x="22082" y="82570"/>
                </a:lnTo>
                <a:lnTo>
                  <a:pt x="25923" y="79674"/>
                </a:lnTo>
                <a:lnTo>
                  <a:pt x="28803" y="78729"/>
                </a:lnTo>
                <a:lnTo>
                  <a:pt x="31683" y="76794"/>
                </a:lnTo>
                <a:lnTo>
                  <a:pt x="33604" y="73929"/>
                </a:lnTo>
                <a:lnTo>
                  <a:pt x="36484" y="71048"/>
                </a:lnTo>
                <a:lnTo>
                  <a:pt x="38404" y="68168"/>
                </a:lnTo>
                <a:lnTo>
                  <a:pt x="40325" y="64328"/>
                </a:lnTo>
                <a:lnTo>
                  <a:pt x="41285" y="60487"/>
                </a:lnTo>
                <a:lnTo>
                  <a:pt x="42245" y="56647"/>
                </a:lnTo>
                <a:lnTo>
                  <a:pt x="42245" y="45125"/>
                </a:lnTo>
                <a:lnTo>
                  <a:pt x="40325" y="38404"/>
                </a:lnTo>
                <a:lnTo>
                  <a:pt x="35524" y="33604"/>
                </a:lnTo>
                <a:lnTo>
                  <a:pt x="34445" y="32403"/>
                </a:lnTo>
                <a:lnTo>
                  <a:pt x="24589" y="25195"/>
                </a:lnTo>
                <a:lnTo>
                  <a:pt x="11521" y="21122"/>
                </a:lnTo>
                <a:lnTo>
                  <a:pt x="17282" y="10561"/>
                </a:lnTo>
                <a:lnTo>
                  <a:pt x="39364" y="10561"/>
                </a:lnTo>
                <a:lnTo>
                  <a:pt x="44165" y="0"/>
                </a:lnTo>
                <a:lnTo>
                  <a:pt x="172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5" name="object 535"/>
          <p:cNvSpPr/>
          <p:nvPr/>
        </p:nvSpPr>
        <p:spPr>
          <a:xfrm>
            <a:off x="3991797" y="1561642"/>
            <a:ext cx="29763" cy="83515"/>
          </a:xfrm>
          <a:custGeom>
            <a:avLst/>
            <a:gdLst/>
            <a:ahLst/>
            <a:cxnLst/>
            <a:rect l="l" t="t" r="r" b="b"/>
            <a:pathLst>
              <a:path w="29763" h="83515">
                <a:moveTo>
                  <a:pt x="18242" y="0"/>
                </a:moveTo>
                <a:lnTo>
                  <a:pt x="0" y="9601"/>
                </a:lnTo>
                <a:lnTo>
                  <a:pt x="960" y="11521"/>
                </a:lnTo>
                <a:lnTo>
                  <a:pt x="2880" y="10561"/>
                </a:lnTo>
                <a:lnTo>
                  <a:pt x="4800" y="9601"/>
                </a:lnTo>
                <a:lnTo>
                  <a:pt x="8641" y="9601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12481"/>
                </a:lnTo>
                <a:lnTo>
                  <a:pt x="10561" y="13441"/>
                </a:lnTo>
                <a:lnTo>
                  <a:pt x="10561" y="77754"/>
                </a:lnTo>
                <a:lnTo>
                  <a:pt x="9601" y="78714"/>
                </a:lnTo>
                <a:lnTo>
                  <a:pt x="8641" y="79674"/>
                </a:lnTo>
                <a:lnTo>
                  <a:pt x="7680" y="79674"/>
                </a:lnTo>
                <a:lnTo>
                  <a:pt x="6720" y="80634"/>
                </a:lnTo>
                <a:lnTo>
                  <a:pt x="960" y="80634"/>
                </a:lnTo>
                <a:lnTo>
                  <a:pt x="960" y="83515"/>
                </a:lnTo>
                <a:lnTo>
                  <a:pt x="29763" y="83515"/>
                </a:lnTo>
                <a:lnTo>
                  <a:pt x="29763" y="80634"/>
                </a:lnTo>
                <a:lnTo>
                  <a:pt x="24002" y="80634"/>
                </a:lnTo>
                <a:lnTo>
                  <a:pt x="23042" y="79674"/>
                </a:lnTo>
                <a:lnTo>
                  <a:pt x="21122" y="79674"/>
                </a:lnTo>
                <a:lnTo>
                  <a:pt x="21122" y="78714"/>
                </a:lnTo>
                <a:lnTo>
                  <a:pt x="20162" y="77754"/>
                </a:lnTo>
                <a:lnTo>
                  <a:pt x="2016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6" name="object 536"/>
          <p:cNvSpPr/>
          <p:nvPr/>
        </p:nvSpPr>
        <p:spPr>
          <a:xfrm>
            <a:off x="4051310" y="1624995"/>
            <a:ext cx="7680" cy="21122"/>
          </a:xfrm>
          <a:custGeom>
            <a:avLst/>
            <a:gdLst/>
            <a:ahLst/>
            <a:cxnLst/>
            <a:rect l="l" t="t" r="r" b="b"/>
            <a:pathLst>
              <a:path w="7680" h="21122">
                <a:moveTo>
                  <a:pt x="6720" y="15361"/>
                </a:moveTo>
                <a:lnTo>
                  <a:pt x="4800" y="12481"/>
                </a:lnTo>
                <a:lnTo>
                  <a:pt x="2880" y="8656"/>
                </a:lnTo>
                <a:lnTo>
                  <a:pt x="960" y="4815"/>
                </a:lnTo>
                <a:lnTo>
                  <a:pt x="0" y="0"/>
                </a:lnTo>
                <a:lnTo>
                  <a:pt x="2880" y="19202"/>
                </a:lnTo>
                <a:lnTo>
                  <a:pt x="7680" y="21122"/>
                </a:lnTo>
                <a:lnTo>
                  <a:pt x="672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7" name="object 537"/>
          <p:cNvSpPr/>
          <p:nvPr/>
        </p:nvSpPr>
        <p:spPr>
          <a:xfrm>
            <a:off x="4039803" y="1561642"/>
            <a:ext cx="47990" cy="84475"/>
          </a:xfrm>
          <a:custGeom>
            <a:avLst/>
            <a:gdLst/>
            <a:ahLst/>
            <a:cxnLst/>
            <a:rect l="l" t="t" r="r" b="b"/>
            <a:pathLst>
              <a:path w="47990" h="84475">
                <a:moveTo>
                  <a:pt x="243" y="55818"/>
                </a:moveTo>
                <a:lnTo>
                  <a:pt x="3595" y="68618"/>
                </a:lnTo>
                <a:lnTo>
                  <a:pt x="10546" y="78714"/>
                </a:lnTo>
                <a:lnTo>
                  <a:pt x="14386" y="82555"/>
                </a:lnTo>
                <a:lnTo>
                  <a:pt x="11506" y="63352"/>
                </a:lnTo>
                <a:lnTo>
                  <a:pt x="10546" y="59512"/>
                </a:lnTo>
                <a:lnTo>
                  <a:pt x="10546" y="51831"/>
                </a:lnTo>
                <a:lnTo>
                  <a:pt x="11506" y="47045"/>
                </a:lnTo>
                <a:lnTo>
                  <a:pt x="11506" y="42245"/>
                </a:lnTo>
                <a:lnTo>
                  <a:pt x="15346" y="40325"/>
                </a:lnTo>
                <a:lnTo>
                  <a:pt x="17266" y="38404"/>
                </a:lnTo>
                <a:lnTo>
                  <a:pt x="19187" y="37444"/>
                </a:lnTo>
                <a:lnTo>
                  <a:pt x="20147" y="37444"/>
                </a:lnTo>
                <a:lnTo>
                  <a:pt x="22067" y="36484"/>
                </a:lnTo>
                <a:lnTo>
                  <a:pt x="27828" y="36484"/>
                </a:lnTo>
                <a:lnTo>
                  <a:pt x="31668" y="39364"/>
                </a:lnTo>
                <a:lnTo>
                  <a:pt x="34549" y="44165"/>
                </a:lnTo>
                <a:lnTo>
                  <a:pt x="36469" y="49926"/>
                </a:lnTo>
                <a:lnTo>
                  <a:pt x="38389" y="55671"/>
                </a:lnTo>
                <a:lnTo>
                  <a:pt x="38389" y="68168"/>
                </a:lnTo>
                <a:lnTo>
                  <a:pt x="36469" y="72953"/>
                </a:lnTo>
                <a:lnTo>
                  <a:pt x="34549" y="76794"/>
                </a:lnTo>
                <a:lnTo>
                  <a:pt x="31668" y="79674"/>
                </a:lnTo>
                <a:lnTo>
                  <a:pt x="28788" y="81594"/>
                </a:lnTo>
                <a:lnTo>
                  <a:pt x="23027" y="81594"/>
                </a:lnTo>
                <a:lnTo>
                  <a:pt x="20147" y="80634"/>
                </a:lnTo>
                <a:lnTo>
                  <a:pt x="18227" y="78714"/>
                </a:lnTo>
                <a:lnTo>
                  <a:pt x="19187" y="84475"/>
                </a:lnTo>
                <a:lnTo>
                  <a:pt x="31668" y="84475"/>
                </a:lnTo>
                <a:lnTo>
                  <a:pt x="37429" y="81594"/>
                </a:lnTo>
                <a:lnTo>
                  <a:pt x="42230" y="74874"/>
                </a:lnTo>
                <a:lnTo>
                  <a:pt x="46070" y="69113"/>
                </a:lnTo>
                <a:lnTo>
                  <a:pt x="47990" y="62392"/>
                </a:lnTo>
                <a:lnTo>
                  <a:pt x="47990" y="48950"/>
                </a:lnTo>
                <a:lnTo>
                  <a:pt x="46070" y="43205"/>
                </a:lnTo>
                <a:lnTo>
                  <a:pt x="42230" y="38404"/>
                </a:lnTo>
                <a:lnTo>
                  <a:pt x="38389" y="33604"/>
                </a:lnTo>
                <a:lnTo>
                  <a:pt x="33588" y="31683"/>
                </a:lnTo>
                <a:lnTo>
                  <a:pt x="23027" y="31683"/>
                </a:lnTo>
                <a:lnTo>
                  <a:pt x="18227" y="33604"/>
                </a:lnTo>
                <a:lnTo>
                  <a:pt x="12466" y="37444"/>
                </a:lnTo>
                <a:lnTo>
                  <a:pt x="14386" y="31683"/>
                </a:lnTo>
                <a:lnTo>
                  <a:pt x="15346" y="27843"/>
                </a:lnTo>
                <a:lnTo>
                  <a:pt x="17266" y="23042"/>
                </a:lnTo>
                <a:lnTo>
                  <a:pt x="20147" y="19202"/>
                </a:lnTo>
                <a:lnTo>
                  <a:pt x="22067" y="15361"/>
                </a:lnTo>
                <a:lnTo>
                  <a:pt x="24947" y="12481"/>
                </a:lnTo>
                <a:lnTo>
                  <a:pt x="27828" y="9601"/>
                </a:lnTo>
                <a:lnTo>
                  <a:pt x="31668" y="6720"/>
                </a:lnTo>
                <a:lnTo>
                  <a:pt x="34549" y="5760"/>
                </a:lnTo>
                <a:lnTo>
                  <a:pt x="37429" y="3840"/>
                </a:lnTo>
                <a:lnTo>
                  <a:pt x="41269" y="2880"/>
                </a:lnTo>
                <a:lnTo>
                  <a:pt x="46070" y="1920"/>
                </a:lnTo>
                <a:lnTo>
                  <a:pt x="46070" y="0"/>
                </a:lnTo>
                <a:lnTo>
                  <a:pt x="39349" y="0"/>
                </a:lnTo>
                <a:lnTo>
                  <a:pt x="34549" y="960"/>
                </a:lnTo>
                <a:lnTo>
                  <a:pt x="30708" y="2880"/>
                </a:lnTo>
                <a:lnTo>
                  <a:pt x="25908" y="4800"/>
                </a:lnTo>
                <a:lnTo>
                  <a:pt x="21107" y="7680"/>
                </a:lnTo>
                <a:lnTo>
                  <a:pt x="16306" y="12481"/>
                </a:lnTo>
                <a:lnTo>
                  <a:pt x="10546" y="18242"/>
                </a:lnTo>
                <a:lnTo>
                  <a:pt x="6705" y="24002"/>
                </a:lnTo>
                <a:lnTo>
                  <a:pt x="4785" y="30723"/>
                </a:lnTo>
                <a:lnTo>
                  <a:pt x="1905" y="37444"/>
                </a:lnTo>
                <a:lnTo>
                  <a:pt x="0" y="44165"/>
                </a:lnTo>
                <a:lnTo>
                  <a:pt x="0" y="50886"/>
                </a:lnTo>
                <a:lnTo>
                  <a:pt x="243" y="55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8" name="object 538"/>
          <p:cNvSpPr/>
          <p:nvPr/>
        </p:nvSpPr>
        <p:spPr>
          <a:xfrm>
            <a:off x="4169389" y="3547826"/>
            <a:ext cx="75834" cy="31668"/>
          </a:xfrm>
          <a:custGeom>
            <a:avLst/>
            <a:gdLst/>
            <a:ahLst/>
            <a:cxnLst/>
            <a:rect l="l" t="t" r="r" b="b"/>
            <a:pathLst>
              <a:path w="75834" h="31668">
                <a:moveTo>
                  <a:pt x="10561" y="30708"/>
                </a:moveTo>
                <a:lnTo>
                  <a:pt x="8641" y="27828"/>
                </a:lnTo>
                <a:lnTo>
                  <a:pt x="8641" y="23042"/>
                </a:lnTo>
                <a:lnTo>
                  <a:pt x="9601" y="22082"/>
                </a:lnTo>
                <a:lnTo>
                  <a:pt x="9601" y="21107"/>
                </a:lnTo>
                <a:lnTo>
                  <a:pt x="10561" y="21107"/>
                </a:lnTo>
                <a:lnTo>
                  <a:pt x="11521" y="20162"/>
                </a:lnTo>
                <a:lnTo>
                  <a:pt x="71033" y="20162"/>
                </a:lnTo>
                <a:lnTo>
                  <a:pt x="71993" y="21107"/>
                </a:lnTo>
                <a:lnTo>
                  <a:pt x="72953" y="22082"/>
                </a:lnTo>
                <a:lnTo>
                  <a:pt x="72953" y="23042"/>
                </a:lnTo>
                <a:lnTo>
                  <a:pt x="73913" y="23987"/>
                </a:lnTo>
                <a:lnTo>
                  <a:pt x="73913" y="30708"/>
                </a:lnTo>
                <a:lnTo>
                  <a:pt x="75834" y="30708"/>
                </a:lnTo>
                <a:lnTo>
                  <a:pt x="75834" y="0"/>
                </a:lnTo>
                <a:lnTo>
                  <a:pt x="73913" y="0"/>
                </a:lnTo>
                <a:lnTo>
                  <a:pt x="73913" y="5760"/>
                </a:lnTo>
                <a:lnTo>
                  <a:pt x="72953" y="6720"/>
                </a:lnTo>
                <a:lnTo>
                  <a:pt x="72953" y="7680"/>
                </a:lnTo>
                <a:lnTo>
                  <a:pt x="71993" y="8641"/>
                </a:lnTo>
                <a:lnTo>
                  <a:pt x="71033" y="9601"/>
                </a:lnTo>
                <a:lnTo>
                  <a:pt x="0" y="9601"/>
                </a:lnTo>
                <a:lnTo>
                  <a:pt x="0" y="11521"/>
                </a:lnTo>
                <a:lnTo>
                  <a:pt x="8641" y="31668"/>
                </a:lnTo>
                <a:lnTo>
                  <a:pt x="10561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9" name="object 539"/>
          <p:cNvSpPr/>
          <p:nvPr/>
        </p:nvSpPr>
        <p:spPr>
          <a:xfrm>
            <a:off x="4170349" y="3475832"/>
            <a:ext cx="76794" cy="51831"/>
          </a:xfrm>
          <a:custGeom>
            <a:avLst/>
            <a:gdLst/>
            <a:ahLst/>
            <a:cxnLst/>
            <a:rect l="l" t="t" r="r" b="b"/>
            <a:pathLst>
              <a:path w="76794" h="51831">
                <a:moveTo>
                  <a:pt x="9601" y="9585"/>
                </a:moveTo>
                <a:lnTo>
                  <a:pt x="76794" y="34549"/>
                </a:lnTo>
                <a:lnTo>
                  <a:pt x="76794" y="27828"/>
                </a:lnTo>
                <a:lnTo>
                  <a:pt x="1920" y="0"/>
                </a:lnTo>
                <a:lnTo>
                  <a:pt x="0" y="0"/>
                </a:lnTo>
                <a:lnTo>
                  <a:pt x="0" y="44150"/>
                </a:lnTo>
                <a:lnTo>
                  <a:pt x="18242" y="51831"/>
                </a:lnTo>
                <a:lnTo>
                  <a:pt x="18242" y="49910"/>
                </a:lnTo>
                <a:lnTo>
                  <a:pt x="15361" y="47990"/>
                </a:lnTo>
                <a:lnTo>
                  <a:pt x="12481" y="45110"/>
                </a:lnTo>
                <a:lnTo>
                  <a:pt x="10561" y="42230"/>
                </a:lnTo>
                <a:lnTo>
                  <a:pt x="9601" y="40309"/>
                </a:lnTo>
                <a:lnTo>
                  <a:pt x="9601" y="95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0" name="object 540"/>
          <p:cNvSpPr/>
          <p:nvPr/>
        </p:nvSpPr>
        <p:spPr>
          <a:xfrm>
            <a:off x="4169389" y="3413424"/>
            <a:ext cx="75834" cy="55686"/>
          </a:xfrm>
          <a:custGeom>
            <a:avLst/>
            <a:gdLst/>
            <a:ahLst/>
            <a:cxnLst/>
            <a:rect l="l" t="t" r="r" b="b"/>
            <a:pathLst>
              <a:path w="75834" h="55686">
                <a:moveTo>
                  <a:pt x="48966" y="0"/>
                </a:moveTo>
                <a:lnTo>
                  <a:pt x="48966" y="10561"/>
                </a:lnTo>
                <a:lnTo>
                  <a:pt x="0" y="10561"/>
                </a:lnTo>
                <a:lnTo>
                  <a:pt x="0" y="17282"/>
                </a:lnTo>
                <a:lnTo>
                  <a:pt x="48966" y="55686"/>
                </a:lnTo>
                <a:lnTo>
                  <a:pt x="11521" y="21122"/>
                </a:lnTo>
                <a:lnTo>
                  <a:pt x="48966" y="21122"/>
                </a:lnTo>
                <a:lnTo>
                  <a:pt x="48966" y="48966"/>
                </a:lnTo>
                <a:lnTo>
                  <a:pt x="11521" y="21122"/>
                </a:lnTo>
                <a:lnTo>
                  <a:pt x="48966" y="55686"/>
                </a:lnTo>
                <a:lnTo>
                  <a:pt x="56631" y="55686"/>
                </a:lnTo>
                <a:lnTo>
                  <a:pt x="56631" y="21122"/>
                </a:lnTo>
                <a:lnTo>
                  <a:pt x="75834" y="21122"/>
                </a:lnTo>
                <a:lnTo>
                  <a:pt x="75834" y="10561"/>
                </a:lnTo>
                <a:lnTo>
                  <a:pt x="56631" y="10561"/>
                </a:lnTo>
                <a:lnTo>
                  <a:pt x="56631" y="0"/>
                </a:lnTo>
                <a:lnTo>
                  <a:pt x="4896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1" name="object 541"/>
          <p:cNvSpPr/>
          <p:nvPr/>
        </p:nvSpPr>
        <p:spPr>
          <a:xfrm>
            <a:off x="4170349" y="3354872"/>
            <a:ext cx="76794" cy="47990"/>
          </a:xfrm>
          <a:custGeom>
            <a:avLst/>
            <a:gdLst/>
            <a:ahLst/>
            <a:cxnLst/>
            <a:rect l="l" t="t" r="r" b="b"/>
            <a:pathLst>
              <a:path w="76794" h="47990">
                <a:moveTo>
                  <a:pt x="0" y="0"/>
                </a:moveTo>
                <a:lnTo>
                  <a:pt x="0" y="29748"/>
                </a:lnTo>
                <a:lnTo>
                  <a:pt x="29763" y="45110"/>
                </a:lnTo>
                <a:lnTo>
                  <a:pt x="29763" y="37429"/>
                </a:lnTo>
                <a:lnTo>
                  <a:pt x="30723" y="31668"/>
                </a:lnTo>
                <a:lnTo>
                  <a:pt x="32644" y="27828"/>
                </a:lnTo>
                <a:lnTo>
                  <a:pt x="34564" y="22067"/>
                </a:lnTo>
                <a:lnTo>
                  <a:pt x="37444" y="17282"/>
                </a:lnTo>
                <a:lnTo>
                  <a:pt x="41285" y="14386"/>
                </a:lnTo>
                <a:lnTo>
                  <a:pt x="45110" y="11521"/>
                </a:lnTo>
                <a:lnTo>
                  <a:pt x="49926" y="9601"/>
                </a:lnTo>
                <a:lnTo>
                  <a:pt x="58567" y="9601"/>
                </a:lnTo>
                <a:lnTo>
                  <a:pt x="62392" y="11521"/>
                </a:lnTo>
                <a:lnTo>
                  <a:pt x="66233" y="15361"/>
                </a:lnTo>
                <a:lnTo>
                  <a:pt x="69113" y="18227"/>
                </a:lnTo>
                <a:lnTo>
                  <a:pt x="71033" y="23042"/>
                </a:lnTo>
                <a:lnTo>
                  <a:pt x="71033" y="30723"/>
                </a:lnTo>
                <a:lnTo>
                  <a:pt x="70073" y="33588"/>
                </a:lnTo>
                <a:lnTo>
                  <a:pt x="68153" y="36469"/>
                </a:lnTo>
                <a:lnTo>
                  <a:pt x="67193" y="38389"/>
                </a:lnTo>
                <a:lnTo>
                  <a:pt x="66233" y="39349"/>
                </a:lnTo>
                <a:lnTo>
                  <a:pt x="66233" y="40309"/>
                </a:lnTo>
                <a:lnTo>
                  <a:pt x="65288" y="41269"/>
                </a:lnTo>
                <a:lnTo>
                  <a:pt x="65288" y="45110"/>
                </a:lnTo>
                <a:lnTo>
                  <a:pt x="66233" y="46070"/>
                </a:lnTo>
                <a:lnTo>
                  <a:pt x="66233" y="47030"/>
                </a:lnTo>
                <a:lnTo>
                  <a:pt x="67193" y="47990"/>
                </a:lnTo>
                <a:lnTo>
                  <a:pt x="71033" y="47990"/>
                </a:lnTo>
                <a:lnTo>
                  <a:pt x="72953" y="47030"/>
                </a:lnTo>
                <a:lnTo>
                  <a:pt x="73913" y="45110"/>
                </a:lnTo>
                <a:lnTo>
                  <a:pt x="75834" y="42230"/>
                </a:lnTo>
                <a:lnTo>
                  <a:pt x="76794" y="39349"/>
                </a:lnTo>
                <a:lnTo>
                  <a:pt x="76794" y="28788"/>
                </a:lnTo>
                <a:lnTo>
                  <a:pt x="75834" y="24002"/>
                </a:lnTo>
                <a:lnTo>
                  <a:pt x="73913" y="20162"/>
                </a:lnTo>
                <a:lnTo>
                  <a:pt x="71993" y="16322"/>
                </a:lnTo>
                <a:lnTo>
                  <a:pt x="70073" y="13441"/>
                </a:lnTo>
                <a:lnTo>
                  <a:pt x="68153" y="10561"/>
                </a:lnTo>
                <a:lnTo>
                  <a:pt x="65288" y="8641"/>
                </a:lnTo>
                <a:lnTo>
                  <a:pt x="62392" y="5760"/>
                </a:lnTo>
                <a:lnTo>
                  <a:pt x="59512" y="4800"/>
                </a:lnTo>
                <a:lnTo>
                  <a:pt x="55671" y="2880"/>
                </a:lnTo>
                <a:lnTo>
                  <a:pt x="51831" y="1920"/>
                </a:lnTo>
                <a:lnTo>
                  <a:pt x="41285" y="1920"/>
                </a:lnTo>
                <a:lnTo>
                  <a:pt x="35524" y="4800"/>
                </a:lnTo>
                <a:lnTo>
                  <a:pt x="30723" y="9601"/>
                </a:lnTo>
                <a:lnTo>
                  <a:pt x="29181" y="11507"/>
                </a:lnTo>
                <a:lnTo>
                  <a:pt x="23160" y="22320"/>
                </a:lnTo>
                <a:lnTo>
                  <a:pt x="20162" y="35509"/>
                </a:lnTo>
                <a:lnTo>
                  <a:pt x="9601" y="29748"/>
                </a:lnTo>
                <a:lnTo>
                  <a:pt x="9601" y="480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2" name="object 542"/>
          <p:cNvSpPr/>
          <p:nvPr/>
        </p:nvSpPr>
        <p:spPr>
          <a:xfrm>
            <a:off x="4323938" y="3547826"/>
            <a:ext cx="76809" cy="31668"/>
          </a:xfrm>
          <a:custGeom>
            <a:avLst/>
            <a:gdLst/>
            <a:ahLst/>
            <a:cxnLst/>
            <a:rect l="l" t="t" r="r" b="b"/>
            <a:pathLst>
              <a:path w="76809" h="31668">
                <a:moveTo>
                  <a:pt x="11521" y="21107"/>
                </a:moveTo>
                <a:lnTo>
                  <a:pt x="12481" y="20162"/>
                </a:lnTo>
                <a:lnTo>
                  <a:pt x="71048" y="20162"/>
                </a:lnTo>
                <a:lnTo>
                  <a:pt x="72008" y="21107"/>
                </a:lnTo>
                <a:lnTo>
                  <a:pt x="72969" y="22082"/>
                </a:lnTo>
                <a:lnTo>
                  <a:pt x="73929" y="23042"/>
                </a:lnTo>
                <a:lnTo>
                  <a:pt x="73929" y="23987"/>
                </a:lnTo>
                <a:lnTo>
                  <a:pt x="74889" y="26883"/>
                </a:lnTo>
                <a:lnTo>
                  <a:pt x="74889" y="30708"/>
                </a:lnTo>
                <a:lnTo>
                  <a:pt x="76809" y="30708"/>
                </a:lnTo>
                <a:lnTo>
                  <a:pt x="76809" y="0"/>
                </a:lnTo>
                <a:lnTo>
                  <a:pt x="74889" y="0"/>
                </a:lnTo>
                <a:lnTo>
                  <a:pt x="74889" y="2880"/>
                </a:lnTo>
                <a:lnTo>
                  <a:pt x="73929" y="5760"/>
                </a:lnTo>
                <a:lnTo>
                  <a:pt x="73929" y="6720"/>
                </a:lnTo>
                <a:lnTo>
                  <a:pt x="72969" y="7680"/>
                </a:lnTo>
                <a:lnTo>
                  <a:pt x="72008" y="8641"/>
                </a:lnTo>
                <a:lnTo>
                  <a:pt x="71048" y="9601"/>
                </a:lnTo>
                <a:lnTo>
                  <a:pt x="0" y="9601"/>
                </a:lnTo>
                <a:lnTo>
                  <a:pt x="0" y="11521"/>
                </a:lnTo>
                <a:lnTo>
                  <a:pt x="8641" y="31668"/>
                </a:lnTo>
                <a:lnTo>
                  <a:pt x="10561" y="30708"/>
                </a:lnTo>
                <a:lnTo>
                  <a:pt x="9616" y="27828"/>
                </a:lnTo>
                <a:lnTo>
                  <a:pt x="8641" y="25923"/>
                </a:lnTo>
                <a:lnTo>
                  <a:pt x="8641" y="23042"/>
                </a:lnTo>
                <a:lnTo>
                  <a:pt x="9616" y="22082"/>
                </a:lnTo>
                <a:lnTo>
                  <a:pt x="10561" y="21107"/>
                </a:lnTo>
                <a:lnTo>
                  <a:pt x="11521" y="211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3" name="object 543"/>
          <p:cNvSpPr/>
          <p:nvPr/>
        </p:nvSpPr>
        <p:spPr>
          <a:xfrm>
            <a:off x="4325874" y="3475832"/>
            <a:ext cx="75834" cy="51831"/>
          </a:xfrm>
          <a:custGeom>
            <a:avLst/>
            <a:gdLst/>
            <a:ahLst/>
            <a:cxnLst/>
            <a:rect l="l" t="t" r="r" b="b"/>
            <a:pathLst>
              <a:path w="75834" h="51831">
                <a:moveTo>
                  <a:pt x="8625" y="9585"/>
                </a:moveTo>
                <a:lnTo>
                  <a:pt x="75834" y="34549"/>
                </a:lnTo>
                <a:lnTo>
                  <a:pt x="75834" y="27828"/>
                </a:lnTo>
                <a:lnTo>
                  <a:pt x="1904" y="0"/>
                </a:lnTo>
                <a:lnTo>
                  <a:pt x="0" y="0"/>
                </a:lnTo>
                <a:lnTo>
                  <a:pt x="0" y="44150"/>
                </a:lnTo>
                <a:lnTo>
                  <a:pt x="17266" y="51831"/>
                </a:lnTo>
                <a:lnTo>
                  <a:pt x="18227" y="49910"/>
                </a:lnTo>
                <a:lnTo>
                  <a:pt x="14386" y="47990"/>
                </a:lnTo>
                <a:lnTo>
                  <a:pt x="11506" y="45110"/>
                </a:lnTo>
                <a:lnTo>
                  <a:pt x="9585" y="42230"/>
                </a:lnTo>
                <a:lnTo>
                  <a:pt x="8625" y="40309"/>
                </a:lnTo>
                <a:lnTo>
                  <a:pt x="8625" y="95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4" name="object 544"/>
          <p:cNvSpPr/>
          <p:nvPr/>
        </p:nvSpPr>
        <p:spPr>
          <a:xfrm>
            <a:off x="4323938" y="3413424"/>
            <a:ext cx="74889" cy="51846"/>
          </a:xfrm>
          <a:custGeom>
            <a:avLst/>
            <a:gdLst/>
            <a:ahLst/>
            <a:cxnLst/>
            <a:rect l="l" t="t" r="r" b="b"/>
            <a:pathLst>
              <a:path w="74889" h="51846">
                <a:moveTo>
                  <a:pt x="0" y="5760"/>
                </a:moveTo>
                <a:lnTo>
                  <a:pt x="0" y="9601"/>
                </a:lnTo>
                <a:lnTo>
                  <a:pt x="960" y="14401"/>
                </a:lnTo>
                <a:lnTo>
                  <a:pt x="1935" y="19202"/>
                </a:lnTo>
                <a:lnTo>
                  <a:pt x="3840" y="24002"/>
                </a:lnTo>
                <a:lnTo>
                  <a:pt x="6720" y="29763"/>
                </a:lnTo>
                <a:lnTo>
                  <a:pt x="11521" y="34564"/>
                </a:lnTo>
                <a:lnTo>
                  <a:pt x="16322" y="40325"/>
                </a:lnTo>
                <a:lnTo>
                  <a:pt x="22082" y="44165"/>
                </a:lnTo>
                <a:lnTo>
                  <a:pt x="27843" y="47045"/>
                </a:lnTo>
                <a:lnTo>
                  <a:pt x="33604" y="50886"/>
                </a:lnTo>
                <a:lnTo>
                  <a:pt x="40325" y="51846"/>
                </a:lnTo>
                <a:lnTo>
                  <a:pt x="47045" y="51846"/>
                </a:lnTo>
                <a:lnTo>
                  <a:pt x="50297" y="51720"/>
                </a:lnTo>
                <a:lnTo>
                  <a:pt x="50886" y="40325"/>
                </a:lnTo>
                <a:lnTo>
                  <a:pt x="43205" y="40325"/>
                </a:lnTo>
                <a:lnTo>
                  <a:pt x="38404" y="39364"/>
                </a:lnTo>
                <a:lnTo>
                  <a:pt x="36484" y="35524"/>
                </a:lnTo>
                <a:lnTo>
                  <a:pt x="35524" y="33604"/>
                </a:lnTo>
                <a:lnTo>
                  <a:pt x="34564" y="31683"/>
                </a:lnTo>
                <a:lnTo>
                  <a:pt x="34564" y="29763"/>
                </a:lnTo>
                <a:lnTo>
                  <a:pt x="33604" y="27843"/>
                </a:lnTo>
                <a:lnTo>
                  <a:pt x="33604" y="22082"/>
                </a:lnTo>
                <a:lnTo>
                  <a:pt x="36484" y="18242"/>
                </a:lnTo>
                <a:lnTo>
                  <a:pt x="41285" y="15361"/>
                </a:lnTo>
                <a:lnTo>
                  <a:pt x="45125" y="12481"/>
                </a:lnTo>
                <a:lnTo>
                  <a:pt x="50886" y="10561"/>
                </a:lnTo>
                <a:lnTo>
                  <a:pt x="63367" y="10561"/>
                </a:lnTo>
                <a:lnTo>
                  <a:pt x="67208" y="12481"/>
                </a:lnTo>
                <a:lnTo>
                  <a:pt x="70088" y="15361"/>
                </a:lnTo>
                <a:lnTo>
                  <a:pt x="72969" y="18242"/>
                </a:lnTo>
                <a:lnTo>
                  <a:pt x="74889" y="21122"/>
                </a:lnTo>
                <a:lnTo>
                  <a:pt x="74889" y="11521"/>
                </a:lnTo>
                <a:lnTo>
                  <a:pt x="68168" y="6720"/>
                </a:lnTo>
                <a:lnTo>
                  <a:pt x="63367" y="1920"/>
                </a:lnTo>
                <a:lnTo>
                  <a:pt x="57607" y="0"/>
                </a:lnTo>
                <a:lnTo>
                  <a:pt x="45125" y="0"/>
                </a:lnTo>
                <a:lnTo>
                  <a:pt x="39364" y="1920"/>
                </a:lnTo>
                <a:lnTo>
                  <a:pt x="35524" y="6720"/>
                </a:lnTo>
                <a:lnTo>
                  <a:pt x="31683" y="10561"/>
                </a:lnTo>
                <a:lnTo>
                  <a:pt x="28803" y="15361"/>
                </a:lnTo>
                <a:lnTo>
                  <a:pt x="28803" y="26883"/>
                </a:lnTo>
                <a:lnTo>
                  <a:pt x="30723" y="32644"/>
                </a:lnTo>
                <a:lnTo>
                  <a:pt x="34564" y="38404"/>
                </a:lnTo>
                <a:lnTo>
                  <a:pt x="29763" y="36484"/>
                </a:lnTo>
                <a:lnTo>
                  <a:pt x="24963" y="35524"/>
                </a:lnTo>
                <a:lnTo>
                  <a:pt x="21122" y="32644"/>
                </a:lnTo>
                <a:lnTo>
                  <a:pt x="18242" y="30723"/>
                </a:lnTo>
                <a:lnTo>
                  <a:pt x="14401" y="27843"/>
                </a:lnTo>
                <a:lnTo>
                  <a:pt x="11521" y="24963"/>
                </a:lnTo>
                <a:lnTo>
                  <a:pt x="8641" y="21122"/>
                </a:lnTo>
                <a:lnTo>
                  <a:pt x="6720" y="18242"/>
                </a:lnTo>
                <a:lnTo>
                  <a:pt x="4800" y="14401"/>
                </a:lnTo>
                <a:lnTo>
                  <a:pt x="3840" y="11521"/>
                </a:lnTo>
                <a:lnTo>
                  <a:pt x="2895" y="6720"/>
                </a:lnTo>
                <a:lnTo>
                  <a:pt x="1935" y="1920"/>
                </a:lnTo>
                <a:lnTo>
                  <a:pt x="0" y="1920"/>
                </a:lnTo>
                <a:lnTo>
                  <a:pt x="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5" name="object 545"/>
          <p:cNvSpPr/>
          <p:nvPr/>
        </p:nvSpPr>
        <p:spPr>
          <a:xfrm>
            <a:off x="4374236" y="3424946"/>
            <a:ext cx="27471" cy="40198"/>
          </a:xfrm>
          <a:custGeom>
            <a:avLst/>
            <a:gdLst/>
            <a:ahLst/>
            <a:cxnLst/>
            <a:rect l="l" t="t" r="r" b="b"/>
            <a:pathLst>
              <a:path w="27471" h="40198">
                <a:moveTo>
                  <a:pt x="22671" y="28803"/>
                </a:moveTo>
                <a:lnTo>
                  <a:pt x="25551" y="24963"/>
                </a:lnTo>
                <a:lnTo>
                  <a:pt x="27471" y="20162"/>
                </a:lnTo>
                <a:lnTo>
                  <a:pt x="27471" y="6720"/>
                </a:lnTo>
                <a:lnTo>
                  <a:pt x="24591" y="0"/>
                </a:lnTo>
                <a:lnTo>
                  <a:pt x="24591" y="16322"/>
                </a:lnTo>
                <a:lnTo>
                  <a:pt x="23631" y="18242"/>
                </a:lnTo>
                <a:lnTo>
                  <a:pt x="21711" y="20162"/>
                </a:lnTo>
                <a:lnTo>
                  <a:pt x="19790" y="23042"/>
                </a:lnTo>
                <a:lnTo>
                  <a:pt x="15950" y="24963"/>
                </a:lnTo>
                <a:lnTo>
                  <a:pt x="12109" y="26883"/>
                </a:lnTo>
                <a:lnTo>
                  <a:pt x="8269" y="27843"/>
                </a:lnTo>
                <a:lnTo>
                  <a:pt x="4428" y="28803"/>
                </a:lnTo>
                <a:lnTo>
                  <a:pt x="588" y="28803"/>
                </a:lnTo>
                <a:lnTo>
                  <a:pt x="0" y="40198"/>
                </a:lnTo>
                <a:lnTo>
                  <a:pt x="12490" y="36810"/>
                </a:lnTo>
                <a:lnTo>
                  <a:pt x="22671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6" name="object 546"/>
          <p:cNvSpPr/>
          <p:nvPr/>
        </p:nvSpPr>
        <p:spPr>
          <a:xfrm>
            <a:off x="4325874" y="3354872"/>
            <a:ext cx="75834" cy="47990"/>
          </a:xfrm>
          <a:custGeom>
            <a:avLst/>
            <a:gdLst/>
            <a:ahLst/>
            <a:cxnLst/>
            <a:rect l="l" t="t" r="r" b="b"/>
            <a:pathLst>
              <a:path w="75834" h="47990">
                <a:moveTo>
                  <a:pt x="8625" y="4800"/>
                </a:moveTo>
                <a:lnTo>
                  <a:pt x="0" y="0"/>
                </a:lnTo>
                <a:lnTo>
                  <a:pt x="0" y="29748"/>
                </a:lnTo>
                <a:lnTo>
                  <a:pt x="28788" y="45110"/>
                </a:lnTo>
                <a:lnTo>
                  <a:pt x="28788" y="37429"/>
                </a:lnTo>
                <a:lnTo>
                  <a:pt x="29748" y="31668"/>
                </a:lnTo>
                <a:lnTo>
                  <a:pt x="31668" y="27828"/>
                </a:lnTo>
                <a:lnTo>
                  <a:pt x="33588" y="22067"/>
                </a:lnTo>
                <a:lnTo>
                  <a:pt x="36469" y="17282"/>
                </a:lnTo>
                <a:lnTo>
                  <a:pt x="40309" y="14386"/>
                </a:lnTo>
                <a:lnTo>
                  <a:pt x="45110" y="11521"/>
                </a:lnTo>
                <a:lnTo>
                  <a:pt x="48950" y="9601"/>
                </a:lnTo>
                <a:lnTo>
                  <a:pt x="58552" y="9601"/>
                </a:lnTo>
                <a:lnTo>
                  <a:pt x="62392" y="11521"/>
                </a:lnTo>
                <a:lnTo>
                  <a:pt x="65272" y="15361"/>
                </a:lnTo>
                <a:lnTo>
                  <a:pt x="69113" y="18227"/>
                </a:lnTo>
                <a:lnTo>
                  <a:pt x="70073" y="23042"/>
                </a:lnTo>
                <a:lnTo>
                  <a:pt x="70073" y="30723"/>
                </a:lnTo>
                <a:lnTo>
                  <a:pt x="69113" y="33588"/>
                </a:lnTo>
                <a:lnTo>
                  <a:pt x="67193" y="36469"/>
                </a:lnTo>
                <a:lnTo>
                  <a:pt x="66233" y="38389"/>
                </a:lnTo>
                <a:lnTo>
                  <a:pt x="65272" y="39349"/>
                </a:lnTo>
                <a:lnTo>
                  <a:pt x="65272" y="40309"/>
                </a:lnTo>
                <a:lnTo>
                  <a:pt x="64312" y="41269"/>
                </a:lnTo>
                <a:lnTo>
                  <a:pt x="64312" y="45110"/>
                </a:lnTo>
                <a:lnTo>
                  <a:pt x="65272" y="46070"/>
                </a:lnTo>
                <a:lnTo>
                  <a:pt x="66233" y="47030"/>
                </a:lnTo>
                <a:lnTo>
                  <a:pt x="66233" y="47990"/>
                </a:lnTo>
                <a:lnTo>
                  <a:pt x="70073" y="47990"/>
                </a:lnTo>
                <a:lnTo>
                  <a:pt x="71993" y="47030"/>
                </a:lnTo>
                <a:lnTo>
                  <a:pt x="73913" y="45110"/>
                </a:lnTo>
                <a:lnTo>
                  <a:pt x="74874" y="42230"/>
                </a:lnTo>
                <a:lnTo>
                  <a:pt x="75834" y="39349"/>
                </a:lnTo>
                <a:lnTo>
                  <a:pt x="75834" y="28788"/>
                </a:lnTo>
                <a:lnTo>
                  <a:pt x="74874" y="24002"/>
                </a:lnTo>
                <a:lnTo>
                  <a:pt x="72953" y="20162"/>
                </a:lnTo>
                <a:lnTo>
                  <a:pt x="71033" y="16322"/>
                </a:lnTo>
                <a:lnTo>
                  <a:pt x="69113" y="13441"/>
                </a:lnTo>
                <a:lnTo>
                  <a:pt x="67193" y="10561"/>
                </a:lnTo>
                <a:lnTo>
                  <a:pt x="65272" y="8641"/>
                </a:lnTo>
                <a:lnTo>
                  <a:pt x="62392" y="5760"/>
                </a:lnTo>
                <a:lnTo>
                  <a:pt x="58552" y="4800"/>
                </a:lnTo>
                <a:lnTo>
                  <a:pt x="55671" y="2880"/>
                </a:lnTo>
                <a:lnTo>
                  <a:pt x="51831" y="1920"/>
                </a:lnTo>
                <a:lnTo>
                  <a:pt x="41269" y="1920"/>
                </a:lnTo>
                <a:lnTo>
                  <a:pt x="34549" y="4800"/>
                </a:lnTo>
                <a:lnTo>
                  <a:pt x="29748" y="9601"/>
                </a:lnTo>
                <a:lnTo>
                  <a:pt x="28205" y="11507"/>
                </a:lnTo>
                <a:lnTo>
                  <a:pt x="22185" y="22320"/>
                </a:lnTo>
                <a:lnTo>
                  <a:pt x="19187" y="35509"/>
                </a:lnTo>
                <a:lnTo>
                  <a:pt x="8625" y="29748"/>
                </a:lnTo>
                <a:lnTo>
                  <a:pt x="8625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7" name="object 547"/>
          <p:cNvSpPr/>
          <p:nvPr/>
        </p:nvSpPr>
        <p:spPr>
          <a:xfrm>
            <a:off x="4478502" y="3547826"/>
            <a:ext cx="76794" cy="31668"/>
          </a:xfrm>
          <a:custGeom>
            <a:avLst/>
            <a:gdLst/>
            <a:ahLst/>
            <a:cxnLst/>
            <a:rect l="l" t="t" r="r" b="b"/>
            <a:pathLst>
              <a:path w="76794" h="31668">
                <a:moveTo>
                  <a:pt x="9601" y="31668"/>
                </a:moveTo>
                <a:lnTo>
                  <a:pt x="10561" y="30708"/>
                </a:lnTo>
                <a:lnTo>
                  <a:pt x="9601" y="27828"/>
                </a:lnTo>
                <a:lnTo>
                  <a:pt x="9601" y="22082"/>
                </a:lnTo>
                <a:lnTo>
                  <a:pt x="10561" y="21107"/>
                </a:lnTo>
                <a:lnTo>
                  <a:pt x="11521" y="21107"/>
                </a:lnTo>
                <a:lnTo>
                  <a:pt x="12481" y="20162"/>
                </a:lnTo>
                <a:lnTo>
                  <a:pt x="71993" y="20162"/>
                </a:lnTo>
                <a:lnTo>
                  <a:pt x="72953" y="21107"/>
                </a:lnTo>
                <a:lnTo>
                  <a:pt x="72953" y="22082"/>
                </a:lnTo>
                <a:lnTo>
                  <a:pt x="73913" y="23042"/>
                </a:lnTo>
                <a:lnTo>
                  <a:pt x="74874" y="23987"/>
                </a:lnTo>
                <a:lnTo>
                  <a:pt x="74874" y="30708"/>
                </a:lnTo>
                <a:lnTo>
                  <a:pt x="76794" y="30708"/>
                </a:lnTo>
                <a:lnTo>
                  <a:pt x="76794" y="0"/>
                </a:lnTo>
                <a:lnTo>
                  <a:pt x="74874" y="0"/>
                </a:lnTo>
                <a:lnTo>
                  <a:pt x="74874" y="5760"/>
                </a:lnTo>
                <a:lnTo>
                  <a:pt x="73913" y="6720"/>
                </a:lnTo>
                <a:lnTo>
                  <a:pt x="72953" y="7680"/>
                </a:lnTo>
                <a:lnTo>
                  <a:pt x="72953" y="8641"/>
                </a:lnTo>
                <a:lnTo>
                  <a:pt x="71033" y="9601"/>
                </a:lnTo>
                <a:lnTo>
                  <a:pt x="0" y="9601"/>
                </a:lnTo>
                <a:lnTo>
                  <a:pt x="0" y="11521"/>
                </a:lnTo>
                <a:lnTo>
                  <a:pt x="9601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8" name="object 548"/>
          <p:cNvSpPr/>
          <p:nvPr/>
        </p:nvSpPr>
        <p:spPr>
          <a:xfrm>
            <a:off x="4480422" y="3475832"/>
            <a:ext cx="76794" cy="51831"/>
          </a:xfrm>
          <a:custGeom>
            <a:avLst/>
            <a:gdLst/>
            <a:ahLst/>
            <a:cxnLst/>
            <a:rect l="l" t="t" r="r" b="b"/>
            <a:pathLst>
              <a:path w="76794" h="51831">
                <a:moveTo>
                  <a:pt x="8641" y="36469"/>
                </a:moveTo>
                <a:lnTo>
                  <a:pt x="8641" y="9585"/>
                </a:lnTo>
                <a:lnTo>
                  <a:pt x="76794" y="34549"/>
                </a:lnTo>
                <a:lnTo>
                  <a:pt x="76794" y="27828"/>
                </a:lnTo>
                <a:lnTo>
                  <a:pt x="1920" y="0"/>
                </a:lnTo>
                <a:lnTo>
                  <a:pt x="0" y="0"/>
                </a:lnTo>
                <a:lnTo>
                  <a:pt x="0" y="44150"/>
                </a:lnTo>
                <a:lnTo>
                  <a:pt x="17282" y="51831"/>
                </a:lnTo>
                <a:lnTo>
                  <a:pt x="18242" y="49910"/>
                </a:lnTo>
                <a:lnTo>
                  <a:pt x="14401" y="47990"/>
                </a:lnTo>
                <a:lnTo>
                  <a:pt x="12481" y="45110"/>
                </a:lnTo>
                <a:lnTo>
                  <a:pt x="10561" y="42230"/>
                </a:lnTo>
                <a:lnTo>
                  <a:pt x="9601" y="40309"/>
                </a:lnTo>
                <a:lnTo>
                  <a:pt x="8641" y="36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9" name="object 549"/>
          <p:cNvSpPr/>
          <p:nvPr/>
        </p:nvSpPr>
        <p:spPr>
          <a:xfrm>
            <a:off x="4525548" y="3416305"/>
            <a:ext cx="30708" cy="47045"/>
          </a:xfrm>
          <a:custGeom>
            <a:avLst/>
            <a:gdLst/>
            <a:ahLst/>
            <a:cxnLst/>
            <a:rect l="l" t="t" r="r" b="b"/>
            <a:pathLst>
              <a:path w="30708" h="47045">
                <a:moveTo>
                  <a:pt x="9585" y="47045"/>
                </a:moveTo>
                <a:lnTo>
                  <a:pt x="17266" y="47045"/>
                </a:lnTo>
                <a:lnTo>
                  <a:pt x="21107" y="45125"/>
                </a:lnTo>
                <a:lnTo>
                  <a:pt x="23987" y="41285"/>
                </a:lnTo>
                <a:lnTo>
                  <a:pt x="28788" y="37444"/>
                </a:lnTo>
                <a:lnTo>
                  <a:pt x="30708" y="31683"/>
                </a:lnTo>
                <a:lnTo>
                  <a:pt x="30708" y="16322"/>
                </a:lnTo>
                <a:lnTo>
                  <a:pt x="28788" y="10561"/>
                </a:lnTo>
                <a:lnTo>
                  <a:pt x="25907" y="6720"/>
                </a:lnTo>
                <a:lnTo>
                  <a:pt x="22067" y="1920"/>
                </a:lnTo>
                <a:lnTo>
                  <a:pt x="17266" y="0"/>
                </a:lnTo>
                <a:lnTo>
                  <a:pt x="7665" y="0"/>
                </a:lnTo>
                <a:lnTo>
                  <a:pt x="9585" y="10561"/>
                </a:lnTo>
                <a:lnTo>
                  <a:pt x="11506" y="8641"/>
                </a:lnTo>
                <a:lnTo>
                  <a:pt x="20147" y="8641"/>
                </a:lnTo>
                <a:lnTo>
                  <a:pt x="23027" y="9601"/>
                </a:lnTo>
                <a:lnTo>
                  <a:pt x="24947" y="12481"/>
                </a:lnTo>
                <a:lnTo>
                  <a:pt x="26868" y="14401"/>
                </a:lnTo>
                <a:lnTo>
                  <a:pt x="27828" y="18242"/>
                </a:lnTo>
                <a:lnTo>
                  <a:pt x="27828" y="26883"/>
                </a:lnTo>
                <a:lnTo>
                  <a:pt x="26868" y="30723"/>
                </a:lnTo>
                <a:lnTo>
                  <a:pt x="23987" y="33604"/>
                </a:lnTo>
                <a:lnTo>
                  <a:pt x="21107" y="36484"/>
                </a:lnTo>
                <a:lnTo>
                  <a:pt x="17266" y="37444"/>
                </a:lnTo>
                <a:lnTo>
                  <a:pt x="8625" y="37444"/>
                </a:lnTo>
                <a:lnTo>
                  <a:pt x="5745" y="36484"/>
                </a:lnTo>
                <a:lnTo>
                  <a:pt x="2865" y="35524"/>
                </a:lnTo>
                <a:lnTo>
                  <a:pt x="0" y="41285"/>
                </a:lnTo>
                <a:lnTo>
                  <a:pt x="2865" y="43205"/>
                </a:lnTo>
                <a:lnTo>
                  <a:pt x="5745" y="46085"/>
                </a:lnTo>
                <a:lnTo>
                  <a:pt x="9585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0" name="object 550"/>
          <p:cNvSpPr/>
          <p:nvPr/>
        </p:nvSpPr>
        <p:spPr>
          <a:xfrm>
            <a:off x="4480422" y="3420145"/>
            <a:ext cx="6720" cy="15361"/>
          </a:xfrm>
          <a:custGeom>
            <a:avLst/>
            <a:gdLst/>
            <a:ahLst/>
            <a:cxnLst/>
            <a:rect l="l" t="t" r="r" b="b"/>
            <a:pathLst>
              <a:path w="6720" h="15361">
                <a:moveTo>
                  <a:pt x="2880" y="3840"/>
                </a:moveTo>
                <a:lnTo>
                  <a:pt x="0" y="7680"/>
                </a:lnTo>
                <a:lnTo>
                  <a:pt x="1920" y="15361"/>
                </a:lnTo>
                <a:lnTo>
                  <a:pt x="2880" y="12481"/>
                </a:lnTo>
                <a:lnTo>
                  <a:pt x="4800" y="9601"/>
                </a:lnTo>
                <a:lnTo>
                  <a:pt x="6720" y="0"/>
                </a:lnTo>
                <a:lnTo>
                  <a:pt x="288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1" name="object 551"/>
          <p:cNvSpPr/>
          <p:nvPr/>
        </p:nvSpPr>
        <p:spPr>
          <a:xfrm>
            <a:off x="4478502" y="3416305"/>
            <a:ext cx="56631" cy="46085"/>
          </a:xfrm>
          <a:custGeom>
            <a:avLst/>
            <a:gdLst/>
            <a:ahLst/>
            <a:cxnLst/>
            <a:rect l="l" t="t" r="r" b="b"/>
            <a:pathLst>
              <a:path w="56631" h="46085">
                <a:moveTo>
                  <a:pt x="1920" y="35524"/>
                </a:moveTo>
                <a:lnTo>
                  <a:pt x="5760" y="39364"/>
                </a:lnTo>
                <a:lnTo>
                  <a:pt x="8641" y="44165"/>
                </a:lnTo>
                <a:lnTo>
                  <a:pt x="13441" y="46085"/>
                </a:lnTo>
                <a:lnTo>
                  <a:pt x="21122" y="46085"/>
                </a:lnTo>
                <a:lnTo>
                  <a:pt x="24003" y="45125"/>
                </a:lnTo>
                <a:lnTo>
                  <a:pt x="26883" y="43205"/>
                </a:lnTo>
                <a:lnTo>
                  <a:pt x="30708" y="41285"/>
                </a:lnTo>
                <a:lnTo>
                  <a:pt x="34549" y="37444"/>
                </a:lnTo>
                <a:lnTo>
                  <a:pt x="39364" y="30723"/>
                </a:lnTo>
                <a:lnTo>
                  <a:pt x="43205" y="36484"/>
                </a:lnTo>
                <a:lnTo>
                  <a:pt x="47045" y="41285"/>
                </a:lnTo>
                <a:lnTo>
                  <a:pt x="49911" y="35524"/>
                </a:lnTo>
                <a:lnTo>
                  <a:pt x="46070" y="33604"/>
                </a:lnTo>
                <a:lnTo>
                  <a:pt x="44165" y="30723"/>
                </a:lnTo>
                <a:lnTo>
                  <a:pt x="41269" y="27843"/>
                </a:lnTo>
                <a:lnTo>
                  <a:pt x="47045" y="19202"/>
                </a:lnTo>
                <a:lnTo>
                  <a:pt x="52791" y="13441"/>
                </a:lnTo>
                <a:lnTo>
                  <a:pt x="56631" y="10561"/>
                </a:lnTo>
                <a:lnTo>
                  <a:pt x="54711" y="0"/>
                </a:lnTo>
                <a:lnTo>
                  <a:pt x="50886" y="960"/>
                </a:lnTo>
                <a:lnTo>
                  <a:pt x="47045" y="3840"/>
                </a:lnTo>
                <a:lnTo>
                  <a:pt x="44165" y="6720"/>
                </a:lnTo>
                <a:lnTo>
                  <a:pt x="40325" y="11521"/>
                </a:lnTo>
                <a:lnTo>
                  <a:pt x="35524" y="18242"/>
                </a:lnTo>
                <a:lnTo>
                  <a:pt x="31683" y="11521"/>
                </a:lnTo>
                <a:lnTo>
                  <a:pt x="27843" y="6720"/>
                </a:lnTo>
                <a:lnTo>
                  <a:pt x="24963" y="4800"/>
                </a:lnTo>
                <a:lnTo>
                  <a:pt x="22082" y="2880"/>
                </a:lnTo>
                <a:lnTo>
                  <a:pt x="19202" y="1920"/>
                </a:lnTo>
                <a:lnTo>
                  <a:pt x="12481" y="1920"/>
                </a:lnTo>
                <a:lnTo>
                  <a:pt x="8641" y="3840"/>
                </a:lnTo>
                <a:lnTo>
                  <a:pt x="6720" y="13441"/>
                </a:lnTo>
                <a:lnTo>
                  <a:pt x="8641" y="11521"/>
                </a:lnTo>
                <a:lnTo>
                  <a:pt x="11521" y="9601"/>
                </a:lnTo>
                <a:lnTo>
                  <a:pt x="19202" y="9601"/>
                </a:lnTo>
                <a:lnTo>
                  <a:pt x="21122" y="10561"/>
                </a:lnTo>
                <a:lnTo>
                  <a:pt x="24003" y="11521"/>
                </a:lnTo>
                <a:lnTo>
                  <a:pt x="25923" y="13441"/>
                </a:lnTo>
                <a:lnTo>
                  <a:pt x="28803" y="16322"/>
                </a:lnTo>
                <a:lnTo>
                  <a:pt x="33604" y="21122"/>
                </a:lnTo>
                <a:lnTo>
                  <a:pt x="25923" y="30723"/>
                </a:lnTo>
                <a:lnTo>
                  <a:pt x="24003" y="32644"/>
                </a:lnTo>
                <a:lnTo>
                  <a:pt x="22082" y="34564"/>
                </a:lnTo>
                <a:lnTo>
                  <a:pt x="20162" y="35524"/>
                </a:lnTo>
                <a:lnTo>
                  <a:pt x="18242" y="36484"/>
                </a:lnTo>
                <a:lnTo>
                  <a:pt x="16322" y="37444"/>
                </a:lnTo>
                <a:lnTo>
                  <a:pt x="11521" y="37444"/>
                </a:lnTo>
                <a:lnTo>
                  <a:pt x="8641" y="35524"/>
                </a:lnTo>
                <a:lnTo>
                  <a:pt x="6720" y="33604"/>
                </a:lnTo>
                <a:lnTo>
                  <a:pt x="4800" y="30723"/>
                </a:lnTo>
                <a:lnTo>
                  <a:pt x="3840" y="27843"/>
                </a:lnTo>
                <a:lnTo>
                  <a:pt x="3840" y="19202"/>
                </a:lnTo>
                <a:lnTo>
                  <a:pt x="1920" y="11521"/>
                </a:lnTo>
                <a:lnTo>
                  <a:pt x="0" y="17282"/>
                </a:lnTo>
                <a:lnTo>
                  <a:pt x="0" y="30723"/>
                </a:lnTo>
                <a:lnTo>
                  <a:pt x="1920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2" name="object 552"/>
          <p:cNvSpPr/>
          <p:nvPr/>
        </p:nvSpPr>
        <p:spPr>
          <a:xfrm>
            <a:off x="4480422" y="3354872"/>
            <a:ext cx="75834" cy="47990"/>
          </a:xfrm>
          <a:custGeom>
            <a:avLst/>
            <a:gdLst/>
            <a:ahLst/>
            <a:cxnLst/>
            <a:rect l="l" t="t" r="r" b="b"/>
            <a:pathLst>
              <a:path w="75834" h="47990">
                <a:moveTo>
                  <a:pt x="66233" y="47030"/>
                </a:moveTo>
                <a:lnTo>
                  <a:pt x="67193" y="47990"/>
                </a:lnTo>
                <a:lnTo>
                  <a:pt x="71033" y="47990"/>
                </a:lnTo>
                <a:lnTo>
                  <a:pt x="71993" y="47030"/>
                </a:lnTo>
                <a:lnTo>
                  <a:pt x="73913" y="45110"/>
                </a:lnTo>
                <a:lnTo>
                  <a:pt x="75834" y="42230"/>
                </a:lnTo>
                <a:lnTo>
                  <a:pt x="75834" y="28788"/>
                </a:lnTo>
                <a:lnTo>
                  <a:pt x="74874" y="24002"/>
                </a:lnTo>
                <a:lnTo>
                  <a:pt x="72953" y="20162"/>
                </a:lnTo>
                <a:lnTo>
                  <a:pt x="71993" y="16322"/>
                </a:lnTo>
                <a:lnTo>
                  <a:pt x="70073" y="13441"/>
                </a:lnTo>
                <a:lnTo>
                  <a:pt x="67193" y="10561"/>
                </a:lnTo>
                <a:lnTo>
                  <a:pt x="65272" y="8641"/>
                </a:lnTo>
                <a:lnTo>
                  <a:pt x="62392" y="5760"/>
                </a:lnTo>
                <a:lnTo>
                  <a:pt x="58552" y="4800"/>
                </a:lnTo>
                <a:lnTo>
                  <a:pt x="55671" y="2880"/>
                </a:lnTo>
                <a:lnTo>
                  <a:pt x="51831" y="1920"/>
                </a:lnTo>
                <a:lnTo>
                  <a:pt x="41285" y="1920"/>
                </a:lnTo>
                <a:lnTo>
                  <a:pt x="35509" y="4800"/>
                </a:lnTo>
                <a:lnTo>
                  <a:pt x="30723" y="9601"/>
                </a:lnTo>
                <a:lnTo>
                  <a:pt x="28744" y="11764"/>
                </a:lnTo>
                <a:lnTo>
                  <a:pt x="22619" y="22479"/>
                </a:lnTo>
                <a:lnTo>
                  <a:pt x="19202" y="35509"/>
                </a:lnTo>
                <a:lnTo>
                  <a:pt x="9601" y="29748"/>
                </a:lnTo>
                <a:lnTo>
                  <a:pt x="9601" y="4800"/>
                </a:lnTo>
                <a:lnTo>
                  <a:pt x="0" y="0"/>
                </a:lnTo>
                <a:lnTo>
                  <a:pt x="0" y="29748"/>
                </a:lnTo>
                <a:lnTo>
                  <a:pt x="28788" y="45110"/>
                </a:lnTo>
                <a:lnTo>
                  <a:pt x="29763" y="37429"/>
                </a:lnTo>
                <a:lnTo>
                  <a:pt x="30723" y="31668"/>
                </a:lnTo>
                <a:lnTo>
                  <a:pt x="31683" y="27828"/>
                </a:lnTo>
                <a:lnTo>
                  <a:pt x="34564" y="22067"/>
                </a:lnTo>
                <a:lnTo>
                  <a:pt x="37444" y="17282"/>
                </a:lnTo>
                <a:lnTo>
                  <a:pt x="41285" y="14386"/>
                </a:lnTo>
                <a:lnTo>
                  <a:pt x="45125" y="11521"/>
                </a:lnTo>
                <a:lnTo>
                  <a:pt x="48966" y="9601"/>
                </a:lnTo>
                <a:lnTo>
                  <a:pt x="58552" y="9601"/>
                </a:lnTo>
                <a:lnTo>
                  <a:pt x="62392" y="11521"/>
                </a:lnTo>
                <a:lnTo>
                  <a:pt x="65272" y="15361"/>
                </a:lnTo>
                <a:lnTo>
                  <a:pt x="69113" y="18227"/>
                </a:lnTo>
                <a:lnTo>
                  <a:pt x="71033" y="23042"/>
                </a:lnTo>
                <a:lnTo>
                  <a:pt x="71033" y="30723"/>
                </a:lnTo>
                <a:lnTo>
                  <a:pt x="69113" y="33588"/>
                </a:lnTo>
                <a:lnTo>
                  <a:pt x="68153" y="36469"/>
                </a:lnTo>
                <a:lnTo>
                  <a:pt x="66233" y="38389"/>
                </a:lnTo>
                <a:lnTo>
                  <a:pt x="65272" y="39349"/>
                </a:lnTo>
                <a:lnTo>
                  <a:pt x="65272" y="46070"/>
                </a:lnTo>
                <a:lnTo>
                  <a:pt x="66233" y="470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3" name="object 553"/>
          <p:cNvSpPr/>
          <p:nvPr/>
        </p:nvSpPr>
        <p:spPr>
          <a:xfrm>
            <a:off x="4634011" y="3547826"/>
            <a:ext cx="75849" cy="31668"/>
          </a:xfrm>
          <a:custGeom>
            <a:avLst/>
            <a:gdLst/>
            <a:ahLst/>
            <a:cxnLst/>
            <a:rect l="l" t="t" r="r" b="b"/>
            <a:pathLst>
              <a:path w="75849" h="31668">
                <a:moveTo>
                  <a:pt x="10561" y="30708"/>
                </a:moveTo>
                <a:lnTo>
                  <a:pt x="8641" y="27828"/>
                </a:lnTo>
                <a:lnTo>
                  <a:pt x="8641" y="23042"/>
                </a:lnTo>
                <a:lnTo>
                  <a:pt x="9601" y="22082"/>
                </a:lnTo>
                <a:lnTo>
                  <a:pt x="9601" y="21107"/>
                </a:lnTo>
                <a:lnTo>
                  <a:pt x="10561" y="21107"/>
                </a:lnTo>
                <a:lnTo>
                  <a:pt x="11521" y="20162"/>
                </a:lnTo>
                <a:lnTo>
                  <a:pt x="71033" y="20162"/>
                </a:lnTo>
                <a:lnTo>
                  <a:pt x="72009" y="21107"/>
                </a:lnTo>
                <a:lnTo>
                  <a:pt x="72969" y="22082"/>
                </a:lnTo>
                <a:lnTo>
                  <a:pt x="72969" y="23042"/>
                </a:lnTo>
                <a:lnTo>
                  <a:pt x="73929" y="23987"/>
                </a:lnTo>
                <a:lnTo>
                  <a:pt x="73929" y="30708"/>
                </a:lnTo>
                <a:lnTo>
                  <a:pt x="75849" y="30708"/>
                </a:lnTo>
                <a:lnTo>
                  <a:pt x="75849" y="0"/>
                </a:lnTo>
                <a:lnTo>
                  <a:pt x="73929" y="0"/>
                </a:lnTo>
                <a:lnTo>
                  <a:pt x="73929" y="5760"/>
                </a:lnTo>
                <a:lnTo>
                  <a:pt x="72969" y="6720"/>
                </a:lnTo>
                <a:lnTo>
                  <a:pt x="72969" y="7680"/>
                </a:lnTo>
                <a:lnTo>
                  <a:pt x="72009" y="8641"/>
                </a:lnTo>
                <a:lnTo>
                  <a:pt x="71033" y="9601"/>
                </a:lnTo>
                <a:lnTo>
                  <a:pt x="0" y="9601"/>
                </a:lnTo>
                <a:lnTo>
                  <a:pt x="0" y="11521"/>
                </a:lnTo>
                <a:lnTo>
                  <a:pt x="8641" y="31668"/>
                </a:lnTo>
                <a:lnTo>
                  <a:pt x="10561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4" name="object 554"/>
          <p:cNvSpPr/>
          <p:nvPr/>
        </p:nvSpPr>
        <p:spPr>
          <a:xfrm>
            <a:off x="4636891" y="3479673"/>
            <a:ext cx="8641" cy="17266"/>
          </a:xfrm>
          <a:custGeom>
            <a:avLst/>
            <a:gdLst/>
            <a:ahLst/>
            <a:cxnLst/>
            <a:rect l="l" t="t" r="r" b="b"/>
            <a:pathLst>
              <a:path w="8641" h="17266">
                <a:moveTo>
                  <a:pt x="0" y="17266"/>
                </a:moveTo>
                <a:lnTo>
                  <a:pt x="960" y="14386"/>
                </a:lnTo>
                <a:lnTo>
                  <a:pt x="2880" y="11506"/>
                </a:lnTo>
                <a:lnTo>
                  <a:pt x="5760" y="9585"/>
                </a:lnTo>
                <a:lnTo>
                  <a:pt x="8641" y="0"/>
                </a:lnTo>
                <a:lnTo>
                  <a:pt x="4800" y="1904"/>
                </a:lnTo>
                <a:lnTo>
                  <a:pt x="1920" y="5745"/>
                </a:lnTo>
                <a:lnTo>
                  <a:pt x="0" y="172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5" name="object 555"/>
          <p:cNvSpPr/>
          <p:nvPr/>
        </p:nvSpPr>
        <p:spPr>
          <a:xfrm>
            <a:off x="4634011" y="3477737"/>
            <a:ext cx="77754" cy="47045"/>
          </a:xfrm>
          <a:custGeom>
            <a:avLst/>
            <a:gdLst/>
            <a:ahLst/>
            <a:cxnLst/>
            <a:rect l="l" t="t" r="r" b="b"/>
            <a:pathLst>
              <a:path w="77754" h="47045">
                <a:moveTo>
                  <a:pt x="59527" y="47045"/>
                </a:moveTo>
                <a:lnTo>
                  <a:pt x="63367" y="47045"/>
                </a:lnTo>
                <a:lnTo>
                  <a:pt x="67208" y="45125"/>
                </a:lnTo>
                <a:lnTo>
                  <a:pt x="71033" y="42245"/>
                </a:lnTo>
                <a:lnTo>
                  <a:pt x="74874" y="37444"/>
                </a:lnTo>
                <a:lnTo>
                  <a:pt x="77754" y="31683"/>
                </a:lnTo>
                <a:lnTo>
                  <a:pt x="77754" y="16322"/>
                </a:lnTo>
                <a:lnTo>
                  <a:pt x="75849" y="10561"/>
                </a:lnTo>
                <a:lnTo>
                  <a:pt x="72009" y="6720"/>
                </a:lnTo>
                <a:lnTo>
                  <a:pt x="68168" y="1935"/>
                </a:lnTo>
                <a:lnTo>
                  <a:pt x="63367" y="0"/>
                </a:lnTo>
                <a:lnTo>
                  <a:pt x="53766" y="0"/>
                </a:lnTo>
                <a:lnTo>
                  <a:pt x="49926" y="1935"/>
                </a:lnTo>
                <a:lnTo>
                  <a:pt x="46085" y="4800"/>
                </a:lnTo>
                <a:lnTo>
                  <a:pt x="43205" y="6720"/>
                </a:lnTo>
                <a:lnTo>
                  <a:pt x="39364" y="11521"/>
                </a:lnTo>
                <a:lnTo>
                  <a:pt x="34564" y="18242"/>
                </a:lnTo>
                <a:lnTo>
                  <a:pt x="30723" y="11521"/>
                </a:lnTo>
                <a:lnTo>
                  <a:pt x="26883" y="7680"/>
                </a:lnTo>
                <a:lnTo>
                  <a:pt x="24003" y="4800"/>
                </a:lnTo>
                <a:lnTo>
                  <a:pt x="21122" y="2880"/>
                </a:lnTo>
                <a:lnTo>
                  <a:pt x="18242" y="1935"/>
                </a:lnTo>
                <a:lnTo>
                  <a:pt x="11521" y="1935"/>
                </a:lnTo>
                <a:lnTo>
                  <a:pt x="8641" y="11521"/>
                </a:lnTo>
                <a:lnTo>
                  <a:pt x="11521" y="10561"/>
                </a:lnTo>
                <a:lnTo>
                  <a:pt x="21122" y="10561"/>
                </a:lnTo>
                <a:lnTo>
                  <a:pt x="23042" y="12481"/>
                </a:lnTo>
                <a:lnTo>
                  <a:pt x="24963" y="13441"/>
                </a:lnTo>
                <a:lnTo>
                  <a:pt x="28803" y="16322"/>
                </a:lnTo>
                <a:lnTo>
                  <a:pt x="32644" y="21122"/>
                </a:lnTo>
                <a:lnTo>
                  <a:pt x="24963" y="31683"/>
                </a:lnTo>
                <a:lnTo>
                  <a:pt x="23042" y="33604"/>
                </a:lnTo>
                <a:lnTo>
                  <a:pt x="21122" y="34564"/>
                </a:lnTo>
                <a:lnTo>
                  <a:pt x="19202" y="35524"/>
                </a:lnTo>
                <a:lnTo>
                  <a:pt x="17282" y="37444"/>
                </a:lnTo>
                <a:lnTo>
                  <a:pt x="10561" y="37444"/>
                </a:lnTo>
                <a:lnTo>
                  <a:pt x="8641" y="36484"/>
                </a:lnTo>
                <a:lnTo>
                  <a:pt x="5760" y="33604"/>
                </a:lnTo>
                <a:lnTo>
                  <a:pt x="3840" y="30723"/>
                </a:lnTo>
                <a:lnTo>
                  <a:pt x="2880" y="27843"/>
                </a:lnTo>
                <a:lnTo>
                  <a:pt x="2880" y="19202"/>
                </a:lnTo>
                <a:lnTo>
                  <a:pt x="4800" y="7680"/>
                </a:lnTo>
                <a:lnTo>
                  <a:pt x="960" y="11521"/>
                </a:lnTo>
                <a:lnTo>
                  <a:pt x="0" y="17282"/>
                </a:lnTo>
                <a:lnTo>
                  <a:pt x="0" y="30723"/>
                </a:lnTo>
                <a:lnTo>
                  <a:pt x="960" y="35524"/>
                </a:lnTo>
                <a:lnTo>
                  <a:pt x="4800" y="40325"/>
                </a:lnTo>
                <a:lnTo>
                  <a:pt x="8641" y="44165"/>
                </a:lnTo>
                <a:lnTo>
                  <a:pt x="12481" y="46085"/>
                </a:lnTo>
                <a:lnTo>
                  <a:pt x="21122" y="46085"/>
                </a:lnTo>
                <a:lnTo>
                  <a:pt x="24003" y="45125"/>
                </a:lnTo>
                <a:lnTo>
                  <a:pt x="26883" y="43205"/>
                </a:lnTo>
                <a:lnTo>
                  <a:pt x="29763" y="41285"/>
                </a:lnTo>
                <a:lnTo>
                  <a:pt x="33604" y="37444"/>
                </a:lnTo>
                <a:lnTo>
                  <a:pt x="38404" y="30723"/>
                </a:lnTo>
                <a:lnTo>
                  <a:pt x="42245" y="36484"/>
                </a:lnTo>
                <a:lnTo>
                  <a:pt x="46085" y="41285"/>
                </a:lnTo>
                <a:lnTo>
                  <a:pt x="48966" y="43205"/>
                </a:lnTo>
                <a:lnTo>
                  <a:pt x="52806" y="46085"/>
                </a:lnTo>
                <a:lnTo>
                  <a:pt x="55686" y="37444"/>
                </a:lnTo>
                <a:lnTo>
                  <a:pt x="51846" y="37444"/>
                </a:lnTo>
                <a:lnTo>
                  <a:pt x="48966" y="35524"/>
                </a:lnTo>
                <a:lnTo>
                  <a:pt x="46085" y="33604"/>
                </a:lnTo>
                <a:lnTo>
                  <a:pt x="43205" y="31683"/>
                </a:lnTo>
                <a:lnTo>
                  <a:pt x="40325" y="27843"/>
                </a:lnTo>
                <a:lnTo>
                  <a:pt x="47045" y="19202"/>
                </a:lnTo>
                <a:lnTo>
                  <a:pt x="51846" y="13441"/>
                </a:lnTo>
                <a:lnTo>
                  <a:pt x="55686" y="10561"/>
                </a:lnTo>
                <a:lnTo>
                  <a:pt x="57607" y="9616"/>
                </a:lnTo>
                <a:lnTo>
                  <a:pt x="60487" y="8641"/>
                </a:lnTo>
                <a:lnTo>
                  <a:pt x="66248" y="8641"/>
                </a:lnTo>
                <a:lnTo>
                  <a:pt x="69128" y="9616"/>
                </a:lnTo>
                <a:lnTo>
                  <a:pt x="71033" y="12481"/>
                </a:lnTo>
                <a:lnTo>
                  <a:pt x="73929" y="15361"/>
                </a:lnTo>
                <a:lnTo>
                  <a:pt x="74874" y="18242"/>
                </a:lnTo>
                <a:lnTo>
                  <a:pt x="74874" y="26883"/>
                </a:lnTo>
                <a:lnTo>
                  <a:pt x="72969" y="30723"/>
                </a:lnTo>
                <a:lnTo>
                  <a:pt x="70088" y="33604"/>
                </a:lnTo>
                <a:lnTo>
                  <a:pt x="67208" y="36484"/>
                </a:lnTo>
                <a:lnTo>
                  <a:pt x="63367" y="37444"/>
                </a:lnTo>
                <a:lnTo>
                  <a:pt x="59527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6" name="object 556"/>
          <p:cNvSpPr/>
          <p:nvPr/>
        </p:nvSpPr>
        <p:spPr>
          <a:xfrm>
            <a:off x="4686818" y="3515182"/>
            <a:ext cx="10561" cy="9601"/>
          </a:xfrm>
          <a:custGeom>
            <a:avLst/>
            <a:gdLst/>
            <a:ahLst/>
            <a:cxnLst/>
            <a:rect l="l" t="t" r="r" b="b"/>
            <a:pathLst>
              <a:path w="10561" h="9601">
                <a:moveTo>
                  <a:pt x="0" y="8641"/>
                </a:moveTo>
                <a:lnTo>
                  <a:pt x="2880" y="9601"/>
                </a:lnTo>
                <a:lnTo>
                  <a:pt x="6720" y="9601"/>
                </a:lnTo>
                <a:lnTo>
                  <a:pt x="10561" y="0"/>
                </a:lnTo>
                <a:lnTo>
                  <a:pt x="2880" y="0"/>
                </a:lnTo>
                <a:lnTo>
                  <a:pt x="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7" name="object 557"/>
          <p:cNvSpPr/>
          <p:nvPr/>
        </p:nvSpPr>
        <p:spPr>
          <a:xfrm>
            <a:off x="4634011" y="3413424"/>
            <a:ext cx="77754" cy="46085"/>
          </a:xfrm>
          <a:custGeom>
            <a:avLst/>
            <a:gdLst/>
            <a:ahLst/>
            <a:cxnLst/>
            <a:rect l="l" t="t" r="r" b="b"/>
            <a:pathLst>
              <a:path w="77754" h="46085">
                <a:moveTo>
                  <a:pt x="2880" y="14401"/>
                </a:moveTo>
                <a:lnTo>
                  <a:pt x="0" y="20162"/>
                </a:lnTo>
                <a:lnTo>
                  <a:pt x="0" y="29763"/>
                </a:lnTo>
                <a:lnTo>
                  <a:pt x="960" y="33604"/>
                </a:lnTo>
                <a:lnTo>
                  <a:pt x="2880" y="37444"/>
                </a:lnTo>
                <a:lnTo>
                  <a:pt x="5760" y="42245"/>
                </a:lnTo>
                <a:lnTo>
                  <a:pt x="10561" y="46085"/>
                </a:lnTo>
                <a:lnTo>
                  <a:pt x="6720" y="33604"/>
                </a:lnTo>
                <a:lnTo>
                  <a:pt x="4800" y="31683"/>
                </a:lnTo>
                <a:lnTo>
                  <a:pt x="2880" y="28803"/>
                </a:lnTo>
                <a:lnTo>
                  <a:pt x="2880" y="24002"/>
                </a:lnTo>
                <a:lnTo>
                  <a:pt x="3840" y="22082"/>
                </a:lnTo>
                <a:lnTo>
                  <a:pt x="4800" y="20162"/>
                </a:lnTo>
                <a:lnTo>
                  <a:pt x="6720" y="18242"/>
                </a:lnTo>
                <a:lnTo>
                  <a:pt x="9601" y="16322"/>
                </a:lnTo>
                <a:lnTo>
                  <a:pt x="14401" y="14401"/>
                </a:lnTo>
                <a:lnTo>
                  <a:pt x="20162" y="12481"/>
                </a:lnTo>
                <a:lnTo>
                  <a:pt x="26883" y="11521"/>
                </a:lnTo>
                <a:lnTo>
                  <a:pt x="37585" y="11532"/>
                </a:lnTo>
                <a:lnTo>
                  <a:pt x="51566" y="12331"/>
                </a:lnTo>
                <a:lnTo>
                  <a:pt x="62407" y="14401"/>
                </a:lnTo>
                <a:lnTo>
                  <a:pt x="66248" y="15361"/>
                </a:lnTo>
                <a:lnTo>
                  <a:pt x="70088" y="17282"/>
                </a:lnTo>
                <a:lnTo>
                  <a:pt x="71033" y="20162"/>
                </a:lnTo>
                <a:lnTo>
                  <a:pt x="72969" y="22082"/>
                </a:lnTo>
                <a:lnTo>
                  <a:pt x="73929" y="24002"/>
                </a:lnTo>
                <a:lnTo>
                  <a:pt x="73929" y="30723"/>
                </a:lnTo>
                <a:lnTo>
                  <a:pt x="71033" y="34564"/>
                </a:lnTo>
                <a:lnTo>
                  <a:pt x="66248" y="36484"/>
                </a:lnTo>
                <a:lnTo>
                  <a:pt x="65503" y="36796"/>
                </a:lnTo>
                <a:lnTo>
                  <a:pt x="65288" y="46085"/>
                </a:lnTo>
                <a:lnTo>
                  <a:pt x="72969" y="41285"/>
                </a:lnTo>
                <a:lnTo>
                  <a:pt x="77754" y="34564"/>
                </a:lnTo>
                <a:lnTo>
                  <a:pt x="77754" y="23042"/>
                </a:lnTo>
                <a:lnTo>
                  <a:pt x="75849" y="18242"/>
                </a:lnTo>
                <a:lnTo>
                  <a:pt x="73929" y="14401"/>
                </a:lnTo>
                <a:lnTo>
                  <a:pt x="71033" y="10561"/>
                </a:lnTo>
                <a:lnTo>
                  <a:pt x="66248" y="6720"/>
                </a:lnTo>
                <a:lnTo>
                  <a:pt x="60487" y="3840"/>
                </a:lnTo>
                <a:lnTo>
                  <a:pt x="53766" y="960"/>
                </a:lnTo>
                <a:lnTo>
                  <a:pt x="47045" y="0"/>
                </a:lnTo>
                <a:lnTo>
                  <a:pt x="38404" y="0"/>
                </a:lnTo>
                <a:lnTo>
                  <a:pt x="31587" y="311"/>
                </a:lnTo>
                <a:lnTo>
                  <a:pt x="18600" y="3249"/>
                </a:lnTo>
                <a:lnTo>
                  <a:pt x="8641" y="9601"/>
                </a:lnTo>
                <a:lnTo>
                  <a:pt x="288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8" name="object 558"/>
          <p:cNvSpPr/>
          <p:nvPr/>
        </p:nvSpPr>
        <p:spPr>
          <a:xfrm>
            <a:off x="4640732" y="3447028"/>
            <a:ext cx="58782" cy="19202"/>
          </a:xfrm>
          <a:custGeom>
            <a:avLst/>
            <a:gdLst/>
            <a:ahLst/>
            <a:cxnLst/>
            <a:rect l="l" t="t" r="r" b="b"/>
            <a:pathLst>
              <a:path w="58782" h="19202">
                <a:moveTo>
                  <a:pt x="47530" y="6451"/>
                </a:moveTo>
                <a:lnTo>
                  <a:pt x="33604" y="7680"/>
                </a:lnTo>
                <a:lnTo>
                  <a:pt x="26883" y="7680"/>
                </a:lnTo>
                <a:lnTo>
                  <a:pt x="21122" y="6720"/>
                </a:lnTo>
                <a:lnTo>
                  <a:pt x="14401" y="5760"/>
                </a:lnTo>
                <a:lnTo>
                  <a:pt x="7680" y="4800"/>
                </a:lnTo>
                <a:lnTo>
                  <a:pt x="2880" y="2880"/>
                </a:lnTo>
                <a:lnTo>
                  <a:pt x="0" y="0"/>
                </a:lnTo>
                <a:lnTo>
                  <a:pt x="3840" y="12481"/>
                </a:lnTo>
                <a:lnTo>
                  <a:pt x="10561" y="15361"/>
                </a:lnTo>
                <a:lnTo>
                  <a:pt x="16322" y="17282"/>
                </a:lnTo>
                <a:lnTo>
                  <a:pt x="24002" y="19202"/>
                </a:lnTo>
                <a:lnTo>
                  <a:pt x="32644" y="19202"/>
                </a:lnTo>
                <a:lnTo>
                  <a:pt x="34121" y="19186"/>
                </a:lnTo>
                <a:lnTo>
                  <a:pt x="46991" y="17470"/>
                </a:lnTo>
                <a:lnTo>
                  <a:pt x="58567" y="12481"/>
                </a:lnTo>
                <a:lnTo>
                  <a:pt x="58782" y="3192"/>
                </a:lnTo>
                <a:lnTo>
                  <a:pt x="47530" y="64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9" name="object 559"/>
          <p:cNvSpPr/>
          <p:nvPr/>
        </p:nvSpPr>
        <p:spPr>
          <a:xfrm>
            <a:off x="4634971" y="3354872"/>
            <a:ext cx="76794" cy="47990"/>
          </a:xfrm>
          <a:custGeom>
            <a:avLst/>
            <a:gdLst/>
            <a:ahLst/>
            <a:cxnLst/>
            <a:rect l="l" t="t" r="r" b="b"/>
            <a:pathLst>
              <a:path w="76794" h="47990">
                <a:moveTo>
                  <a:pt x="66248" y="47030"/>
                </a:moveTo>
                <a:lnTo>
                  <a:pt x="67208" y="47990"/>
                </a:lnTo>
                <a:lnTo>
                  <a:pt x="71048" y="47990"/>
                </a:lnTo>
                <a:lnTo>
                  <a:pt x="72969" y="47030"/>
                </a:lnTo>
                <a:lnTo>
                  <a:pt x="73914" y="45110"/>
                </a:lnTo>
                <a:lnTo>
                  <a:pt x="75849" y="42230"/>
                </a:lnTo>
                <a:lnTo>
                  <a:pt x="76794" y="39349"/>
                </a:lnTo>
                <a:lnTo>
                  <a:pt x="76794" y="28788"/>
                </a:lnTo>
                <a:lnTo>
                  <a:pt x="75849" y="24002"/>
                </a:lnTo>
                <a:lnTo>
                  <a:pt x="73914" y="20162"/>
                </a:lnTo>
                <a:lnTo>
                  <a:pt x="72009" y="16322"/>
                </a:lnTo>
                <a:lnTo>
                  <a:pt x="70073" y="13441"/>
                </a:lnTo>
                <a:lnTo>
                  <a:pt x="68168" y="10561"/>
                </a:lnTo>
                <a:lnTo>
                  <a:pt x="65288" y="8641"/>
                </a:lnTo>
                <a:lnTo>
                  <a:pt x="62407" y="5760"/>
                </a:lnTo>
                <a:lnTo>
                  <a:pt x="59527" y="4800"/>
                </a:lnTo>
                <a:lnTo>
                  <a:pt x="55686" y="2880"/>
                </a:lnTo>
                <a:lnTo>
                  <a:pt x="51846" y="1920"/>
                </a:lnTo>
                <a:lnTo>
                  <a:pt x="41285" y="1920"/>
                </a:lnTo>
                <a:lnTo>
                  <a:pt x="35524" y="4800"/>
                </a:lnTo>
                <a:lnTo>
                  <a:pt x="30723" y="9601"/>
                </a:lnTo>
                <a:lnTo>
                  <a:pt x="28985" y="11764"/>
                </a:lnTo>
                <a:lnTo>
                  <a:pt x="22938" y="22479"/>
                </a:lnTo>
                <a:lnTo>
                  <a:pt x="19202" y="35509"/>
                </a:lnTo>
                <a:lnTo>
                  <a:pt x="9601" y="29748"/>
                </a:lnTo>
                <a:lnTo>
                  <a:pt x="9601" y="4800"/>
                </a:lnTo>
                <a:lnTo>
                  <a:pt x="0" y="0"/>
                </a:lnTo>
                <a:lnTo>
                  <a:pt x="0" y="29748"/>
                </a:lnTo>
                <a:lnTo>
                  <a:pt x="29763" y="45110"/>
                </a:lnTo>
                <a:lnTo>
                  <a:pt x="29763" y="37429"/>
                </a:lnTo>
                <a:lnTo>
                  <a:pt x="30723" y="31668"/>
                </a:lnTo>
                <a:lnTo>
                  <a:pt x="32644" y="27828"/>
                </a:lnTo>
                <a:lnTo>
                  <a:pt x="34564" y="22067"/>
                </a:lnTo>
                <a:lnTo>
                  <a:pt x="37444" y="17282"/>
                </a:lnTo>
                <a:lnTo>
                  <a:pt x="41285" y="14386"/>
                </a:lnTo>
                <a:lnTo>
                  <a:pt x="45125" y="11521"/>
                </a:lnTo>
                <a:lnTo>
                  <a:pt x="49926" y="9601"/>
                </a:lnTo>
                <a:lnTo>
                  <a:pt x="58567" y="9601"/>
                </a:lnTo>
                <a:lnTo>
                  <a:pt x="62407" y="11521"/>
                </a:lnTo>
                <a:lnTo>
                  <a:pt x="66248" y="15361"/>
                </a:lnTo>
                <a:lnTo>
                  <a:pt x="69128" y="18227"/>
                </a:lnTo>
                <a:lnTo>
                  <a:pt x="71048" y="23042"/>
                </a:lnTo>
                <a:lnTo>
                  <a:pt x="71048" y="30723"/>
                </a:lnTo>
                <a:lnTo>
                  <a:pt x="70073" y="33588"/>
                </a:lnTo>
                <a:lnTo>
                  <a:pt x="68168" y="36469"/>
                </a:lnTo>
                <a:lnTo>
                  <a:pt x="67208" y="38389"/>
                </a:lnTo>
                <a:lnTo>
                  <a:pt x="66248" y="39349"/>
                </a:lnTo>
                <a:lnTo>
                  <a:pt x="65288" y="40309"/>
                </a:lnTo>
                <a:lnTo>
                  <a:pt x="65288" y="46070"/>
                </a:lnTo>
                <a:lnTo>
                  <a:pt x="66248" y="470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0" name="object 560"/>
          <p:cNvSpPr/>
          <p:nvPr/>
        </p:nvSpPr>
        <p:spPr>
          <a:xfrm>
            <a:off x="4788575" y="3547826"/>
            <a:ext cx="76794" cy="31668"/>
          </a:xfrm>
          <a:custGeom>
            <a:avLst/>
            <a:gdLst/>
            <a:ahLst/>
            <a:cxnLst/>
            <a:rect l="l" t="t" r="r" b="b"/>
            <a:pathLst>
              <a:path w="76794" h="31668">
                <a:moveTo>
                  <a:pt x="10561" y="21107"/>
                </a:moveTo>
                <a:lnTo>
                  <a:pt x="11521" y="21107"/>
                </a:lnTo>
                <a:lnTo>
                  <a:pt x="12481" y="20162"/>
                </a:lnTo>
                <a:lnTo>
                  <a:pt x="71033" y="20162"/>
                </a:lnTo>
                <a:lnTo>
                  <a:pt x="71993" y="21107"/>
                </a:lnTo>
                <a:lnTo>
                  <a:pt x="72953" y="22082"/>
                </a:lnTo>
                <a:lnTo>
                  <a:pt x="73913" y="23042"/>
                </a:lnTo>
                <a:lnTo>
                  <a:pt x="73913" y="23987"/>
                </a:lnTo>
                <a:lnTo>
                  <a:pt x="74874" y="26883"/>
                </a:lnTo>
                <a:lnTo>
                  <a:pt x="74874" y="30708"/>
                </a:lnTo>
                <a:lnTo>
                  <a:pt x="76794" y="30708"/>
                </a:lnTo>
                <a:lnTo>
                  <a:pt x="76794" y="0"/>
                </a:lnTo>
                <a:lnTo>
                  <a:pt x="74874" y="0"/>
                </a:lnTo>
                <a:lnTo>
                  <a:pt x="73913" y="2880"/>
                </a:lnTo>
                <a:lnTo>
                  <a:pt x="73913" y="6720"/>
                </a:lnTo>
                <a:lnTo>
                  <a:pt x="72953" y="7680"/>
                </a:lnTo>
                <a:lnTo>
                  <a:pt x="71993" y="8641"/>
                </a:lnTo>
                <a:lnTo>
                  <a:pt x="71033" y="9601"/>
                </a:lnTo>
                <a:lnTo>
                  <a:pt x="0" y="9601"/>
                </a:lnTo>
                <a:lnTo>
                  <a:pt x="0" y="11521"/>
                </a:lnTo>
                <a:lnTo>
                  <a:pt x="8641" y="31668"/>
                </a:lnTo>
                <a:lnTo>
                  <a:pt x="10561" y="30708"/>
                </a:lnTo>
                <a:lnTo>
                  <a:pt x="9601" y="27828"/>
                </a:lnTo>
                <a:lnTo>
                  <a:pt x="8641" y="25923"/>
                </a:lnTo>
                <a:lnTo>
                  <a:pt x="8641" y="23042"/>
                </a:lnTo>
                <a:lnTo>
                  <a:pt x="9601" y="22082"/>
                </a:lnTo>
                <a:lnTo>
                  <a:pt x="10561" y="211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1" name="object 561"/>
          <p:cNvSpPr/>
          <p:nvPr/>
        </p:nvSpPr>
        <p:spPr>
          <a:xfrm>
            <a:off x="4800097" y="3515182"/>
            <a:ext cx="5760" cy="8641"/>
          </a:xfrm>
          <a:custGeom>
            <a:avLst/>
            <a:gdLst/>
            <a:ahLst/>
            <a:cxnLst/>
            <a:rect l="l" t="t" r="r" b="b"/>
            <a:pathLst>
              <a:path w="5760" h="8641">
                <a:moveTo>
                  <a:pt x="2865" y="0"/>
                </a:moveTo>
                <a:lnTo>
                  <a:pt x="0" y="0"/>
                </a:lnTo>
                <a:lnTo>
                  <a:pt x="960" y="8641"/>
                </a:lnTo>
                <a:lnTo>
                  <a:pt x="5760" y="8641"/>
                </a:lnTo>
                <a:lnTo>
                  <a:pt x="4800" y="0"/>
                </a:lnTo>
                <a:lnTo>
                  <a:pt x="286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2" name="object 562"/>
          <p:cNvSpPr/>
          <p:nvPr/>
        </p:nvSpPr>
        <p:spPr>
          <a:xfrm>
            <a:off x="4828885" y="3505580"/>
            <a:ext cx="9601" cy="15361"/>
          </a:xfrm>
          <a:custGeom>
            <a:avLst/>
            <a:gdLst/>
            <a:ahLst/>
            <a:cxnLst/>
            <a:rect l="l" t="t" r="r" b="b"/>
            <a:pathLst>
              <a:path w="9601" h="15361">
                <a:moveTo>
                  <a:pt x="0" y="0"/>
                </a:moveTo>
                <a:lnTo>
                  <a:pt x="1920" y="8641"/>
                </a:lnTo>
                <a:lnTo>
                  <a:pt x="5760" y="13441"/>
                </a:lnTo>
                <a:lnTo>
                  <a:pt x="9601" y="15361"/>
                </a:lnTo>
                <a:lnTo>
                  <a:pt x="8641" y="7680"/>
                </a:lnTo>
                <a:lnTo>
                  <a:pt x="5760" y="5760"/>
                </a:lnTo>
                <a:lnTo>
                  <a:pt x="2880" y="384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3" name="object 563"/>
          <p:cNvSpPr/>
          <p:nvPr/>
        </p:nvSpPr>
        <p:spPr>
          <a:xfrm>
            <a:off x="4788575" y="3477737"/>
            <a:ext cx="77754" cy="47045"/>
          </a:xfrm>
          <a:custGeom>
            <a:avLst/>
            <a:gdLst/>
            <a:ahLst/>
            <a:cxnLst/>
            <a:rect l="l" t="t" r="r" b="b"/>
            <a:pathLst>
              <a:path w="77754" h="47045">
                <a:moveTo>
                  <a:pt x="22067" y="34564"/>
                </a:moveTo>
                <a:lnTo>
                  <a:pt x="20162" y="35524"/>
                </a:lnTo>
                <a:lnTo>
                  <a:pt x="18227" y="37444"/>
                </a:lnTo>
                <a:lnTo>
                  <a:pt x="16322" y="37444"/>
                </a:lnTo>
                <a:lnTo>
                  <a:pt x="17282" y="46085"/>
                </a:lnTo>
                <a:lnTo>
                  <a:pt x="21107" y="46085"/>
                </a:lnTo>
                <a:lnTo>
                  <a:pt x="24002" y="45125"/>
                </a:lnTo>
                <a:lnTo>
                  <a:pt x="26883" y="43205"/>
                </a:lnTo>
                <a:lnTo>
                  <a:pt x="29748" y="41285"/>
                </a:lnTo>
                <a:lnTo>
                  <a:pt x="33588" y="37444"/>
                </a:lnTo>
                <a:lnTo>
                  <a:pt x="38389" y="30723"/>
                </a:lnTo>
                <a:lnTo>
                  <a:pt x="42230" y="36484"/>
                </a:lnTo>
                <a:lnTo>
                  <a:pt x="40309" y="27843"/>
                </a:lnTo>
                <a:lnTo>
                  <a:pt x="47030" y="19202"/>
                </a:lnTo>
                <a:lnTo>
                  <a:pt x="51831" y="13441"/>
                </a:lnTo>
                <a:lnTo>
                  <a:pt x="55671" y="10561"/>
                </a:lnTo>
                <a:lnTo>
                  <a:pt x="58552" y="9616"/>
                </a:lnTo>
                <a:lnTo>
                  <a:pt x="60472" y="8641"/>
                </a:lnTo>
                <a:lnTo>
                  <a:pt x="66233" y="8641"/>
                </a:lnTo>
                <a:lnTo>
                  <a:pt x="69113" y="9616"/>
                </a:lnTo>
                <a:lnTo>
                  <a:pt x="71033" y="12481"/>
                </a:lnTo>
                <a:lnTo>
                  <a:pt x="73913" y="15361"/>
                </a:lnTo>
                <a:lnTo>
                  <a:pt x="74874" y="18242"/>
                </a:lnTo>
                <a:lnTo>
                  <a:pt x="74874" y="26883"/>
                </a:lnTo>
                <a:lnTo>
                  <a:pt x="72953" y="30723"/>
                </a:lnTo>
                <a:lnTo>
                  <a:pt x="71033" y="33604"/>
                </a:lnTo>
                <a:lnTo>
                  <a:pt x="68153" y="36484"/>
                </a:lnTo>
                <a:lnTo>
                  <a:pt x="64312" y="37444"/>
                </a:lnTo>
                <a:lnTo>
                  <a:pt x="51831" y="37444"/>
                </a:lnTo>
                <a:lnTo>
                  <a:pt x="48950" y="35524"/>
                </a:lnTo>
                <a:lnTo>
                  <a:pt x="49911" y="43205"/>
                </a:lnTo>
                <a:lnTo>
                  <a:pt x="52791" y="46085"/>
                </a:lnTo>
                <a:lnTo>
                  <a:pt x="55671" y="47045"/>
                </a:lnTo>
                <a:lnTo>
                  <a:pt x="63352" y="47045"/>
                </a:lnTo>
                <a:lnTo>
                  <a:pt x="67193" y="45125"/>
                </a:lnTo>
                <a:lnTo>
                  <a:pt x="71033" y="42245"/>
                </a:lnTo>
                <a:lnTo>
                  <a:pt x="75834" y="37444"/>
                </a:lnTo>
                <a:lnTo>
                  <a:pt x="77754" y="31683"/>
                </a:lnTo>
                <a:lnTo>
                  <a:pt x="77754" y="16322"/>
                </a:lnTo>
                <a:lnTo>
                  <a:pt x="75834" y="10561"/>
                </a:lnTo>
                <a:lnTo>
                  <a:pt x="71993" y="6720"/>
                </a:lnTo>
                <a:lnTo>
                  <a:pt x="68153" y="1935"/>
                </a:lnTo>
                <a:lnTo>
                  <a:pt x="64312" y="0"/>
                </a:lnTo>
                <a:lnTo>
                  <a:pt x="54711" y="0"/>
                </a:lnTo>
                <a:lnTo>
                  <a:pt x="50871" y="1935"/>
                </a:lnTo>
                <a:lnTo>
                  <a:pt x="47030" y="4800"/>
                </a:lnTo>
                <a:lnTo>
                  <a:pt x="44150" y="6720"/>
                </a:lnTo>
                <a:lnTo>
                  <a:pt x="40309" y="11521"/>
                </a:lnTo>
                <a:lnTo>
                  <a:pt x="34564" y="18242"/>
                </a:lnTo>
                <a:lnTo>
                  <a:pt x="30723" y="11521"/>
                </a:lnTo>
                <a:lnTo>
                  <a:pt x="27843" y="7680"/>
                </a:lnTo>
                <a:lnTo>
                  <a:pt x="24947" y="4800"/>
                </a:lnTo>
                <a:lnTo>
                  <a:pt x="22067" y="2880"/>
                </a:lnTo>
                <a:lnTo>
                  <a:pt x="19202" y="1935"/>
                </a:lnTo>
                <a:lnTo>
                  <a:pt x="11521" y="1935"/>
                </a:lnTo>
                <a:lnTo>
                  <a:pt x="7680" y="3840"/>
                </a:lnTo>
                <a:lnTo>
                  <a:pt x="4800" y="7680"/>
                </a:lnTo>
                <a:lnTo>
                  <a:pt x="1920" y="11521"/>
                </a:lnTo>
                <a:lnTo>
                  <a:pt x="0" y="17282"/>
                </a:lnTo>
                <a:lnTo>
                  <a:pt x="0" y="30723"/>
                </a:lnTo>
                <a:lnTo>
                  <a:pt x="1920" y="35524"/>
                </a:lnTo>
                <a:lnTo>
                  <a:pt x="4800" y="40325"/>
                </a:lnTo>
                <a:lnTo>
                  <a:pt x="8641" y="44165"/>
                </a:lnTo>
                <a:lnTo>
                  <a:pt x="12481" y="46085"/>
                </a:lnTo>
                <a:lnTo>
                  <a:pt x="11521" y="37444"/>
                </a:lnTo>
                <a:lnTo>
                  <a:pt x="8641" y="36484"/>
                </a:lnTo>
                <a:lnTo>
                  <a:pt x="6720" y="33604"/>
                </a:lnTo>
                <a:lnTo>
                  <a:pt x="3840" y="30723"/>
                </a:lnTo>
                <a:lnTo>
                  <a:pt x="2880" y="27843"/>
                </a:lnTo>
                <a:lnTo>
                  <a:pt x="2880" y="19202"/>
                </a:lnTo>
                <a:lnTo>
                  <a:pt x="3840" y="16322"/>
                </a:lnTo>
                <a:lnTo>
                  <a:pt x="6720" y="13441"/>
                </a:lnTo>
                <a:lnTo>
                  <a:pt x="8641" y="11521"/>
                </a:lnTo>
                <a:lnTo>
                  <a:pt x="11521" y="10561"/>
                </a:lnTo>
                <a:lnTo>
                  <a:pt x="21107" y="10561"/>
                </a:lnTo>
                <a:lnTo>
                  <a:pt x="23042" y="12481"/>
                </a:lnTo>
                <a:lnTo>
                  <a:pt x="25908" y="13441"/>
                </a:lnTo>
                <a:lnTo>
                  <a:pt x="28788" y="16322"/>
                </a:lnTo>
                <a:lnTo>
                  <a:pt x="32628" y="21122"/>
                </a:lnTo>
                <a:lnTo>
                  <a:pt x="24947" y="31683"/>
                </a:lnTo>
                <a:lnTo>
                  <a:pt x="23042" y="33604"/>
                </a:lnTo>
                <a:lnTo>
                  <a:pt x="22067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4" name="object 564"/>
          <p:cNvSpPr/>
          <p:nvPr/>
        </p:nvSpPr>
        <p:spPr>
          <a:xfrm>
            <a:off x="4788575" y="3414384"/>
            <a:ext cx="76794" cy="53766"/>
          </a:xfrm>
          <a:custGeom>
            <a:avLst/>
            <a:gdLst/>
            <a:ahLst/>
            <a:cxnLst/>
            <a:rect l="l" t="t" r="r" b="b"/>
            <a:pathLst>
              <a:path w="76794" h="53766">
                <a:moveTo>
                  <a:pt x="63352" y="2880"/>
                </a:moveTo>
                <a:lnTo>
                  <a:pt x="65272" y="3840"/>
                </a:lnTo>
                <a:lnTo>
                  <a:pt x="66233" y="5760"/>
                </a:lnTo>
                <a:lnTo>
                  <a:pt x="67193" y="6720"/>
                </a:lnTo>
                <a:lnTo>
                  <a:pt x="67193" y="8641"/>
                </a:lnTo>
                <a:lnTo>
                  <a:pt x="68153" y="10561"/>
                </a:lnTo>
                <a:lnTo>
                  <a:pt x="68153" y="40325"/>
                </a:lnTo>
                <a:lnTo>
                  <a:pt x="62132" y="33938"/>
                </a:lnTo>
                <a:lnTo>
                  <a:pt x="49911" y="22082"/>
                </a:lnTo>
                <a:lnTo>
                  <a:pt x="43190" y="15361"/>
                </a:lnTo>
                <a:lnTo>
                  <a:pt x="37429" y="10561"/>
                </a:lnTo>
                <a:lnTo>
                  <a:pt x="30723" y="7680"/>
                </a:lnTo>
                <a:lnTo>
                  <a:pt x="26883" y="5760"/>
                </a:lnTo>
                <a:lnTo>
                  <a:pt x="23042" y="4800"/>
                </a:lnTo>
                <a:lnTo>
                  <a:pt x="14386" y="4800"/>
                </a:lnTo>
                <a:lnTo>
                  <a:pt x="9601" y="6720"/>
                </a:lnTo>
                <a:lnTo>
                  <a:pt x="5760" y="11521"/>
                </a:lnTo>
                <a:lnTo>
                  <a:pt x="1920" y="15361"/>
                </a:lnTo>
                <a:lnTo>
                  <a:pt x="0" y="21122"/>
                </a:lnTo>
                <a:lnTo>
                  <a:pt x="0" y="34564"/>
                </a:lnTo>
                <a:lnTo>
                  <a:pt x="1920" y="39364"/>
                </a:lnTo>
                <a:lnTo>
                  <a:pt x="5760" y="43205"/>
                </a:lnTo>
                <a:lnTo>
                  <a:pt x="8641" y="48005"/>
                </a:lnTo>
                <a:lnTo>
                  <a:pt x="14386" y="49926"/>
                </a:lnTo>
                <a:lnTo>
                  <a:pt x="21107" y="50886"/>
                </a:lnTo>
                <a:lnTo>
                  <a:pt x="21107" y="48966"/>
                </a:lnTo>
                <a:lnTo>
                  <a:pt x="17282" y="47045"/>
                </a:lnTo>
                <a:lnTo>
                  <a:pt x="13441" y="45125"/>
                </a:lnTo>
                <a:lnTo>
                  <a:pt x="11521" y="42245"/>
                </a:lnTo>
                <a:lnTo>
                  <a:pt x="9601" y="38404"/>
                </a:lnTo>
                <a:lnTo>
                  <a:pt x="8641" y="35524"/>
                </a:lnTo>
                <a:lnTo>
                  <a:pt x="8641" y="26883"/>
                </a:lnTo>
                <a:lnTo>
                  <a:pt x="9601" y="23042"/>
                </a:lnTo>
                <a:lnTo>
                  <a:pt x="12481" y="20162"/>
                </a:lnTo>
                <a:lnTo>
                  <a:pt x="16322" y="16322"/>
                </a:lnTo>
                <a:lnTo>
                  <a:pt x="20162" y="15361"/>
                </a:lnTo>
                <a:lnTo>
                  <a:pt x="30723" y="15361"/>
                </a:lnTo>
                <a:lnTo>
                  <a:pt x="37429" y="18242"/>
                </a:lnTo>
                <a:lnTo>
                  <a:pt x="45110" y="24002"/>
                </a:lnTo>
                <a:lnTo>
                  <a:pt x="47348" y="25746"/>
                </a:lnTo>
                <a:lnTo>
                  <a:pt x="55214" y="32728"/>
                </a:lnTo>
                <a:lnTo>
                  <a:pt x="64336" y="42015"/>
                </a:lnTo>
                <a:lnTo>
                  <a:pt x="74874" y="53766"/>
                </a:lnTo>
                <a:lnTo>
                  <a:pt x="76794" y="53766"/>
                </a:lnTo>
                <a:lnTo>
                  <a:pt x="76794" y="5760"/>
                </a:lnTo>
                <a:lnTo>
                  <a:pt x="62392" y="0"/>
                </a:lnTo>
                <a:lnTo>
                  <a:pt x="62392" y="1920"/>
                </a:lnTo>
                <a:lnTo>
                  <a:pt x="63352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5" name="object 565"/>
          <p:cNvSpPr/>
          <p:nvPr/>
        </p:nvSpPr>
        <p:spPr>
          <a:xfrm>
            <a:off x="4789535" y="3354872"/>
            <a:ext cx="76794" cy="47990"/>
          </a:xfrm>
          <a:custGeom>
            <a:avLst/>
            <a:gdLst/>
            <a:ahLst/>
            <a:cxnLst/>
            <a:rect l="l" t="t" r="r" b="b"/>
            <a:pathLst>
              <a:path w="76794" h="47990">
                <a:moveTo>
                  <a:pt x="9601" y="4800"/>
                </a:moveTo>
                <a:lnTo>
                  <a:pt x="0" y="0"/>
                </a:lnTo>
                <a:lnTo>
                  <a:pt x="0" y="29748"/>
                </a:lnTo>
                <a:lnTo>
                  <a:pt x="29763" y="45110"/>
                </a:lnTo>
                <a:lnTo>
                  <a:pt x="29763" y="37429"/>
                </a:lnTo>
                <a:lnTo>
                  <a:pt x="30708" y="31668"/>
                </a:lnTo>
                <a:lnTo>
                  <a:pt x="32628" y="27828"/>
                </a:lnTo>
                <a:lnTo>
                  <a:pt x="34549" y="22067"/>
                </a:lnTo>
                <a:lnTo>
                  <a:pt x="37429" y="17282"/>
                </a:lnTo>
                <a:lnTo>
                  <a:pt x="41269" y="14386"/>
                </a:lnTo>
                <a:lnTo>
                  <a:pt x="45110" y="11521"/>
                </a:lnTo>
                <a:lnTo>
                  <a:pt x="49911" y="9601"/>
                </a:lnTo>
                <a:lnTo>
                  <a:pt x="59512" y="9601"/>
                </a:lnTo>
                <a:lnTo>
                  <a:pt x="63352" y="11521"/>
                </a:lnTo>
                <a:lnTo>
                  <a:pt x="66233" y="15361"/>
                </a:lnTo>
                <a:lnTo>
                  <a:pt x="69113" y="18227"/>
                </a:lnTo>
                <a:lnTo>
                  <a:pt x="71033" y="23042"/>
                </a:lnTo>
                <a:lnTo>
                  <a:pt x="71033" y="30723"/>
                </a:lnTo>
                <a:lnTo>
                  <a:pt x="70073" y="33588"/>
                </a:lnTo>
                <a:lnTo>
                  <a:pt x="68153" y="36469"/>
                </a:lnTo>
                <a:lnTo>
                  <a:pt x="67193" y="38389"/>
                </a:lnTo>
                <a:lnTo>
                  <a:pt x="66233" y="39349"/>
                </a:lnTo>
                <a:lnTo>
                  <a:pt x="66233" y="40309"/>
                </a:lnTo>
                <a:lnTo>
                  <a:pt x="65272" y="41269"/>
                </a:lnTo>
                <a:lnTo>
                  <a:pt x="65272" y="45110"/>
                </a:lnTo>
                <a:lnTo>
                  <a:pt x="66233" y="46070"/>
                </a:lnTo>
                <a:lnTo>
                  <a:pt x="67193" y="47030"/>
                </a:lnTo>
                <a:lnTo>
                  <a:pt x="67193" y="47990"/>
                </a:lnTo>
                <a:lnTo>
                  <a:pt x="71033" y="47990"/>
                </a:lnTo>
                <a:lnTo>
                  <a:pt x="72953" y="47030"/>
                </a:lnTo>
                <a:lnTo>
                  <a:pt x="74874" y="45110"/>
                </a:lnTo>
                <a:lnTo>
                  <a:pt x="75834" y="42230"/>
                </a:lnTo>
                <a:lnTo>
                  <a:pt x="76794" y="39349"/>
                </a:lnTo>
                <a:lnTo>
                  <a:pt x="76794" y="28788"/>
                </a:lnTo>
                <a:lnTo>
                  <a:pt x="75834" y="24002"/>
                </a:lnTo>
                <a:lnTo>
                  <a:pt x="73913" y="20162"/>
                </a:lnTo>
                <a:lnTo>
                  <a:pt x="71993" y="16322"/>
                </a:lnTo>
                <a:lnTo>
                  <a:pt x="70073" y="13441"/>
                </a:lnTo>
                <a:lnTo>
                  <a:pt x="68153" y="10561"/>
                </a:lnTo>
                <a:lnTo>
                  <a:pt x="65272" y="8641"/>
                </a:lnTo>
                <a:lnTo>
                  <a:pt x="62392" y="5760"/>
                </a:lnTo>
                <a:lnTo>
                  <a:pt x="59512" y="4800"/>
                </a:lnTo>
                <a:lnTo>
                  <a:pt x="56631" y="2880"/>
                </a:lnTo>
                <a:lnTo>
                  <a:pt x="52791" y="1920"/>
                </a:lnTo>
                <a:lnTo>
                  <a:pt x="42230" y="1920"/>
                </a:lnTo>
                <a:lnTo>
                  <a:pt x="35509" y="4800"/>
                </a:lnTo>
                <a:lnTo>
                  <a:pt x="30708" y="9601"/>
                </a:lnTo>
                <a:lnTo>
                  <a:pt x="29165" y="11507"/>
                </a:lnTo>
                <a:lnTo>
                  <a:pt x="23145" y="22320"/>
                </a:lnTo>
                <a:lnTo>
                  <a:pt x="20147" y="35509"/>
                </a:lnTo>
                <a:lnTo>
                  <a:pt x="9601" y="29748"/>
                </a:lnTo>
                <a:lnTo>
                  <a:pt x="960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6" name="object 566"/>
          <p:cNvSpPr/>
          <p:nvPr/>
        </p:nvSpPr>
        <p:spPr>
          <a:xfrm>
            <a:off x="4943124" y="3547826"/>
            <a:ext cx="76794" cy="31668"/>
          </a:xfrm>
          <a:custGeom>
            <a:avLst/>
            <a:gdLst/>
            <a:ahLst/>
            <a:cxnLst/>
            <a:rect l="l" t="t" r="r" b="b"/>
            <a:pathLst>
              <a:path w="76794" h="31668">
                <a:moveTo>
                  <a:pt x="63352" y="9601"/>
                </a:moveTo>
                <a:lnTo>
                  <a:pt x="0" y="9601"/>
                </a:lnTo>
                <a:lnTo>
                  <a:pt x="0" y="11521"/>
                </a:lnTo>
                <a:lnTo>
                  <a:pt x="8641" y="31668"/>
                </a:lnTo>
                <a:lnTo>
                  <a:pt x="10561" y="30708"/>
                </a:lnTo>
                <a:lnTo>
                  <a:pt x="9601" y="27828"/>
                </a:lnTo>
                <a:lnTo>
                  <a:pt x="8641" y="25923"/>
                </a:lnTo>
                <a:lnTo>
                  <a:pt x="8641" y="23987"/>
                </a:lnTo>
                <a:lnTo>
                  <a:pt x="9601" y="23042"/>
                </a:lnTo>
                <a:lnTo>
                  <a:pt x="9601" y="22082"/>
                </a:lnTo>
                <a:lnTo>
                  <a:pt x="10561" y="21107"/>
                </a:lnTo>
                <a:lnTo>
                  <a:pt x="11521" y="21107"/>
                </a:lnTo>
                <a:lnTo>
                  <a:pt x="12481" y="20162"/>
                </a:lnTo>
                <a:lnTo>
                  <a:pt x="72009" y="20162"/>
                </a:lnTo>
                <a:lnTo>
                  <a:pt x="72953" y="21107"/>
                </a:lnTo>
                <a:lnTo>
                  <a:pt x="72953" y="22082"/>
                </a:lnTo>
                <a:lnTo>
                  <a:pt x="73913" y="23042"/>
                </a:lnTo>
                <a:lnTo>
                  <a:pt x="74874" y="23987"/>
                </a:lnTo>
                <a:lnTo>
                  <a:pt x="74874" y="30708"/>
                </a:lnTo>
                <a:lnTo>
                  <a:pt x="76794" y="30708"/>
                </a:lnTo>
                <a:lnTo>
                  <a:pt x="76794" y="0"/>
                </a:lnTo>
                <a:lnTo>
                  <a:pt x="74874" y="0"/>
                </a:lnTo>
                <a:lnTo>
                  <a:pt x="74874" y="2880"/>
                </a:lnTo>
                <a:lnTo>
                  <a:pt x="73913" y="5760"/>
                </a:lnTo>
                <a:lnTo>
                  <a:pt x="73913" y="6720"/>
                </a:lnTo>
                <a:lnTo>
                  <a:pt x="72953" y="7680"/>
                </a:lnTo>
                <a:lnTo>
                  <a:pt x="72009" y="8641"/>
                </a:lnTo>
                <a:lnTo>
                  <a:pt x="71033" y="9601"/>
                </a:lnTo>
                <a:lnTo>
                  <a:pt x="63352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7" name="object 567"/>
          <p:cNvSpPr/>
          <p:nvPr/>
        </p:nvSpPr>
        <p:spPr>
          <a:xfrm>
            <a:off x="4990170" y="3477737"/>
            <a:ext cx="30708" cy="47045"/>
          </a:xfrm>
          <a:custGeom>
            <a:avLst/>
            <a:gdLst/>
            <a:ahLst/>
            <a:cxnLst/>
            <a:rect l="l" t="t" r="r" b="b"/>
            <a:pathLst>
              <a:path w="30708" h="47045">
                <a:moveTo>
                  <a:pt x="9601" y="47045"/>
                </a:moveTo>
                <a:lnTo>
                  <a:pt x="17282" y="47045"/>
                </a:lnTo>
                <a:lnTo>
                  <a:pt x="21122" y="45125"/>
                </a:lnTo>
                <a:lnTo>
                  <a:pt x="23987" y="42245"/>
                </a:lnTo>
                <a:lnTo>
                  <a:pt x="28803" y="37444"/>
                </a:lnTo>
                <a:lnTo>
                  <a:pt x="30708" y="31683"/>
                </a:lnTo>
                <a:lnTo>
                  <a:pt x="30708" y="16322"/>
                </a:lnTo>
                <a:lnTo>
                  <a:pt x="28803" y="10561"/>
                </a:lnTo>
                <a:lnTo>
                  <a:pt x="25908" y="6720"/>
                </a:lnTo>
                <a:lnTo>
                  <a:pt x="22082" y="1935"/>
                </a:lnTo>
                <a:lnTo>
                  <a:pt x="17282" y="0"/>
                </a:lnTo>
                <a:lnTo>
                  <a:pt x="7680" y="0"/>
                </a:lnTo>
                <a:lnTo>
                  <a:pt x="9601" y="10561"/>
                </a:lnTo>
                <a:lnTo>
                  <a:pt x="11521" y="9616"/>
                </a:lnTo>
                <a:lnTo>
                  <a:pt x="13441" y="8641"/>
                </a:lnTo>
                <a:lnTo>
                  <a:pt x="20147" y="8641"/>
                </a:lnTo>
                <a:lnTo>
                  <a:pt x="22082" y="9616"/>
                </a:lnTo>
                <a:lnTo>
                  <a:pt x="24963" y="12481"/>
                </a:lnTo>
                <a:lnTo>
                  <a:pt x="26868" y="15361"/>
                </a:lnTo>
                <a:lnTo>
                  <a:pt x="27828" y="18242"/>
                </a:lnTo>
                <a:lnTo>
                  <a:pt x="27828" y="26883"/>
                </a:lnTo>
                <a:lnTo>
                  <a:pt x="26868" y="30723"/>
                </a:lnTo>
                <a:lnTo>
                  <a:pt x="23987" y="33604"/>
                </a:lnTo>
                <a:lnTo>
                  <a:pt x="21122" y="36484"/>
                </a:lnTo>
                <a:lnTo>
                  <a:pt x="17282" y="37444"/>
                </a:lnTo>
                <a:lnTo>
                  <a:pt x="5760" y="37444"/>
                </a:lnTo>
                <a:lnTo>
                  <a:pt x="2880" y="35524"/>
                </a:lnTo>
                <a:lnTo>
                  <a:pt x="0" y="41285"/>
                </a:lnTo>
                <a:lnTo>
                  <a:pt x="2880" y="43205"/>
                </a:lnTo>
                <a:lnTo>
                  <a:pt x="5760" y="46085"/>
                </a:lnTo>
                <a:lnTo>
                  <a:pt x="9601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8" name="object 568"/>
          <p:cNvSpPr/>
          <p:nvPr/>
        </p:nvSpPr>
        <p:spPr>
          <a:xfrm>
            <a:off x="4945044" y="3481578"/>
            <a:ext cx="6720" cy="15361"/>
          </a:xfrm>
          <a:custGeom>
            <a:avLst/>
            <a:gdLst/>
            <a:ahLst/>
            <a:cxnLst/>
            <a:rect l="l" t="t" r="r" b="b"/>
            <a:pathLst>
              <a:path w="6720" h="15361">
                <a:moveTo>
                  <a:pt x="2880" y="3840"/>
                </a:moveTo>
                <a:lnTo>
                  <a:pt x="0" y="7680"/>
                </a:lnTo>
                <a:lnTo>
                  <a:pt x="1920" y="15361"/>
                </a:lnTo>
                <a:lnTo>
                  <a:pt x="2880" y="12481"/>
                </a:lnTo>
                <a:lnTo>
                  <a:pt x="4800" y="9601"/>
                </a:lnTo>
                <a:lnTo>
                  <a:pt x="6720" y="0"/>
                </a:lnTo>
                <a:lnTo>
                  <a:pt x="288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9" name="object 569"/>
          <p:cNvSpPr/>
          <p:nvPr/>
        </p:nvSpPr>
        <p:spPr>
          <a:xfrm>
            <a:off x="4943124" y="3477737"/>
            <a:ext cx="56647" cy="46085"/>
          </a:xfrm>
          <a:custGeom>
            <a:avLst/>
            <a:gdLst/>
            <a:ahLst/>
            <a:cxnLst/>
            <a:rect l="l" t="t" r="r" b="b"/>
            <a:pathLst>
              <a:path w="56647" h="46085">
                <a:moveTo>
                  <a:pt x="1920" y="35524"/>
                </a:moveTo>
                <a:lnTo>
                  <a:pt x="5760" y="40325"/>
                </a:lnTo>
                <a:lnTo>
                  <a:pt x="8641" y="44165"/>
                </a:lnTo>
                <a:lnTo>
                  <a:pt x="13441" y="46085"/>
                </a:lnTo>
                <a:lnTo>
                  <a:pt x="21122" y="46085"/>
                </a:lnTo>
                <a:lnTo>
                  <a:pt x="24002" y="45125"/>
                </a:lnTo>
                <a:lnTo>
                  <a:pt x="26883" y="43205"/>
                </a:lnTo>
                <a:lnTo>
                  <a:pt x="29763" y="41285"/>
                </a:lnTo>
                <a:lnTo>
                  <a:pt x="34564" y="37444"/>
                </a:lnTo>
                <a:lnTo>
                  <a:pt x="39364" y="30723"/>
                </a:lnTo>
                <a:lnTo>
                  <a:pt x="43205" y="36484"/>
                </a:lnTo>
                <a:lnTo>
                  <a:pt x="47045" y="41285"/>
                </a:lnTo>
                <a:lnTo>
                  <a:pt x="49926" y="35524"/>
                </a:lnTo>
                <a:lnTo>
                  <a:pt x="46085" y="33604"/>
                </a:lnTo>
                <a:lnTo>
                  <a:pt x="43205" y="31683"/>
                </a:lnTo>
                <a:lnTo>
                  <a:pt x="41285" y="27843"/>
                </a:lnTo>
                <a:lnTo>
                  <a:pt x="47045" y="19202"/>
                </a:lnTo>
                <a:lnTo>
                  <a:pt x="52806" y="13441"/>
                </a:lnTo>
                <a:lnTo>
                  <a:pt x="56647" y="10561"/>
                </a:lnTo>
                <a:lnTo>
                  <a:pt x="54726" y="0"/>
                </a:lnTo>
                <a:lnTo>
                  <a:pt x="50886" y="1935"/>
                </a:lnTo>
                <a:lnTo>
                  <a:pt x="47045" y="4800"/>
                </a:lnTo>
                <a:lnTo>
                  <a:pt x="44165" y="6720"/>
                </a:lnTo>
                <a:lnTo>
                  <a:pt x="40325" y="11521"/>
                </a:lnTo>
                <a:lnTo>
                  <a:pt x="35524" y="18242"/>
                </a:lnTo>
                <a:lnTo>
                  <a:pt x="31683" y="11521"/>
                </a:lnTo>
                <a:lnTo>
                  <a:pt x="27843" y="7680"/>
                </a:lnTo>
                <a:lnTo>
                  <a:pt x="24963" y="4800"/>
                </a:lnTo>
                <a:lnTo>
                  <a:pt x="22082" y="2880"/>
                </a:lnTo>
                <a:lnTo>
                  <a:pt x="19202" y="1935"/>
                </a:lnTo>
                <a:lnTo>
                  <a:pt x="12481" y="1935"/>
                </a:lnTo>
                <a:lnTo>
                  <a:pt x="8641" y="3840"/>
                </a:lnTo>
                <a:lnTo>
                  <a:pt x="6720" y="13441"/>
                </a:lnTo>
                <a:lnTo>
                  <a:pt x="8641" y="11521"/>
                </a:lnTo>
                <a:lnTo>
                  <a:pt x="11521" y="10561"/>
                </a:lnTo>
                <a:lnTo>
                  <a:pt x="21122" y="10561"/>
                </a:lnTo>
                <a:lnTo>
                  <a:pt x="24002" y="12481"/>
                </a:lnTo>
                <a:lnTo>
                  <a:pt x="25923" y="13441"/>
                </a:lnTo>
                <a:lnTo>
                  <a:pt x="28803" y="16322"/>
                </a:lnTo>
                <a:lnTo>
                  <a:pt x="32644" y="21122"/>
                </a:lnTo>
                <a:lnTo>
                  <a:pt x="25923" y="31683"/>
                </a:lnTo>
                <a:lnTo>
                  <a:pt x="24002" y="33604"/>
                </a:lnTo>
                <a:lnTo>
                  <a:pt x="22082" y="34564"/>
                </a:lnTo>
                <a:lnTo>
                  <a:pt x="20162" y="35524"/>
                </a:lnTo>
                <a:lnTo>
                  <a:pt x="18242" y="37444"/>
                </a:lnTo>
                <a:lnTo>
                  <a:pt x="11521" y="37444"/>
                </a:lnTo>
                <a:lnTo>
                  <a:pt x="8641" y="36484"/>
                </a:lnTo>
                <a:lnTo>
                  <a:pt x="6720" y="33604"/>
                </a:lnTo>
                <a:lnTo>
                  <a:pt x="4800" y="30723"/>
                </a:lnTo>
                <a:lnTo>
                  <a:pt x="3840" y="27843"/>
                </a:lnTo>
                <a:lnTo>
                  <a:pt x="3840" y="19202"/>
                </a:lnTo>
                <a:lnTo>
                  <a:pt x="1920" y="11521"/>
                </a:lnTo>
                <a:lnTo>
                  <a:pt x="0" y="17282"/>
                </a:lnTo>
                <a:lnTo>
                  <a:pt x="0" y="30723"/>
                </a:lnTo>
                <a:lnTo>
                  <a:pt x="1920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0" name="object 570"/>
          <p:cNvSpPr/>
          <p:nvPr/>
        </p:nvSpPr>
        <p:spPr>
          <a:xfrm>
            <a:off x="4943124" y="3413424"/>
            <a:ext cx="76794" cy="55686"/>
          </a:xfrm>
          <a:custGeom>
            <a:avLst/>
            <a:gdLst/>
            <a:ahLst/>
            <a:cxnLst/>
            <a:rect l="l" t="t" r="r" b="b"/>
            <a:pathLst>
              <a:path w="76794" h="55686">
                <a:moveTo>
                  <a:pt x="49926" y="55686"/>
                </a:moveTo>
                <a:lnTo>
                  <a:pt x="56647" y="55686"/>
                </a:lnTo>
                <a:lnTo>
                  <a:pt x="56647" y="21122"/>
                </a:lnTo>
                <a:lnTo>
                  <a:pt x="76794" y="21122"/>
                </a:lnTo>
                <a:lnTo>
                  <a:pt x="76794" y="10561"/>
                </a:lnTo>
                <a:lnTo>
                  <a:pt x="56647" y="10561"/>
                </a:lnTo>
                <a:lnTo>
                  <a:pt x="56647" y="0"/>
                </a:lnTo>
                <a:lnTo>
                  <a:pt x="48966" y="0"/>
                </a:lnTo>
                <a:lnTo>
                  <a:pt x="48966" y="48966"/>
                </a:lnTo>
                <a:lnTo>
                  <a:pt x="49926" y="55686"/>
                </a:lnTo>
                <a:close/>
              </a:path>
              <a:path w="76794" h="55686">
                <a:moveTo>
                  <a:pt x="11521" y="21122"/>
                </a:moveTo>
                <a:lnTo>
                  <a:pt x="48966" y="21122"/>
                </a:lnTo>
                <a:lnTo>
                  <a:pt x="48966" y="10561"/>
                </a:lnTo>
                <a:lnTo>
                  <a:pt x="0" y="10561"/>
                </a:lnTo>
                <a:lnTo>
                  <a:pt x="0" y="17282"/>
                </a:lnTo>
                <a:lnTo>
                  <a:pt x="49926" y="55686"/>
                </a:lnTo>
                <a:lnTo>
                  <a:pt x="48966" y="48966"/>
                </a:lnTo>
                <a:lnTo>
                  <a:pt x="11521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1" name="object 571"/>
          <p:cNvSpPr/>
          <p:nvPr/>
        </p:nvSpPr>
        <p:spPr>
          <a:xfrm>
            <a:off x="4945044" y="3354872"/>
            <a:ext cx="75834" cy="47990"/>
          </a:xfrm>
          <a:custGeom>
            <a:avLst/>
            <a:gdLst/>
            <a:ahLst/>
            <a:cxnLst/>
            <a:rect l="l" t="t" r="r" b="b"/>
            <a:pathLst>
              <a:path w="75834" h="47990">
                <a:moveTo>
                  <a:pt x="69113" y="47990"/>
                </a:moveTo>
                <a:lnTo>
                  <a:pt x="71033" y="47990"/>
                </a:lnTo>
                <a:lnTo>
                  <a:pt x="71993" y="47030"/>
                </a:lnTo>
                <a:lnTo>
                  <a:pt x="73929" y="45110"/>
                </a:lnTo>
                <a:lnTo>
                  <a:pt x="75834" y="42230"/>
                </a:lnTo>
                <a:lnTo>
                  <a:pt x="75834" y="28788"/>
                </a:lnTo>
                <a:lnTo>
                  <a:pt x="74874" y="24002"/>
                </a:lnTo>
                <a:lnTo>
                  <a:pt x="72953" y="20162"/>
                </a:lnTo>
                <a:lnTo>
                  <a:pt x="71993" y="16322"/>
                </a:lnTo>
                <a:lnTo>
                  <a:pt x="70088" y="13441"/>
                </a:lnTo>
                <a:lnTo>
                  <a:pt x="67208" y="10561"/>
                </a:lnTo>
                <a:lnTo>
                  <a:pt x="65272" y="8641"/>
                </a:lnTo>
                <a:lnTo>
                  <a:pt x="62407" y="5760"/>
                </a:lnTo>
                <a:lnTo>
                  <a:pt x="58567" y="4800"/>
                </a:lnTo>
                <a:lnTo>
                  <a:pt x="55686" y="2880"/>
                </a:lnTo>
                <a:lnTo>
                  <a:pt x="51846" y="1920"/>
                </a:lnTo>
                <a:lnTo>
                  <a:pt x="41285" y="1920"/>
                </a:lnTo>
                <a:lnTo>
                  <a:pt x="35524" y="4800"/>
                </a:lnTo>
                <a:lnTo>
                  <a:pt x="29763" y="9601"/>
                </a:lnTo>
                <a:lnTo>
                  <a:pt x="28243" y="11507"/>
                </a:lnTo>
                <a:lnTo>
                  <a:pt x="22590" y="22320"/>
                </a:lnTo>
                <a:lnTo>
                  <a:pt x="19202" y="35509"/>
                </a:lnTo>
                <a:lnTo>
                  <a:pt x="9601" y="29748"/>
                </a:lnTo>
                <a:lnTo>
                  <a:pt x="9601" y="4800"/>
                </a:lnTo>
                <a:lnTo>
                  <a:pt x="0" y="0"/>
                </a:lnTo>
                <a:lnTo>
                  <a:pt x="0" y="29748"/>
                </a:lnTo>
                <a:lnTo>
                  <a:pt x="28803" y="45110"/>
                </a:lnTo>
                <a:lnTo>
                  <a:pt x="28803" y="37429"/>
                </a:lnTo>
                <a:lnTo>
                  <a:pt x="29763" y="31668"/>
                </a:lnTo>
                <a:lnTo>
                  <a:pt x="31683" y="27828"/>
                </a:lnTo>
                <a:lnTo>
                  <a:pt x="33604" y="22067"/>
                </a:lnTo>
                <a:lnTo>
                  <a:pt x="37444" y="17282"/>
                </a:lnTo>
                <a:lnTo>
                  <a:pt x="41285" y="14386"/>
                </a:lnTo>
                <a:lnTo>
                  <a:pt x="45125" y="11521"/>
                </a:lnTo>
                <a:lnTo>
                  <a:pt x="48966" y="9601"/>
                </a:lnTo>
                <a:lnTo>
                  <a:pt x="58567" y="9601"/>
                </a:lnTo>
                <a:lnTo>
                  <a:pt x="62407" y="11521"/>
                </a:lnTo>
                <a:lnTo>
                  <a:pt x="65272" y="15361"/>
                </a:lnTo>
                <a:lnTo>
                  <a:pt x="69113" y="18227"/>
                </a:lnTo>
                <a:lnTo>
                  <a:pt x="70088" y="23042"/>
                </a:lnTo>
                <a:lnTo>
                  <a:pt x="70088" y="30723"/>
                </a:lnTo>
                <a:lnTo>
                  <a:pt x="69113" y="33588"/>
                </a:lnTo>
                <a:lnTo>
                  <a:pt x="67208" y="36469"/>
                </a:lnTo>
                <a:lnTo>
                  <a:pt x="66248" y="38389"/>
                </a:lnTo>
                <a:lnTo>
                  <a:pt x="65272" y="39349"/>
                </a:lnTo>
                <a:lnTo>
                  <a:pt x="65272" y="46070"/>
                </a:lnTo>
                <a:lnTo>
                  <a:pt x="66248" y="47030"/>
                </a:lnTo>
                <a:lnTo>
                  <a:pt x="67208" y="47990"/>
                </a:lnTo>
                <a:lnTo>
                  <a:pt x="69113" y="479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2" name="object 572"/>
          <p:cNvSpPr/>
          <p:nvPr/>
        </p:nvSpPr>
        <p:spPr>
          <a:xfrm>
            <a:off x="5097688" y="3547826"/>
            <a:ext cx="76794" cy="31668"/>
          </a:xfrm>
          <a:custGeom>
            <a:avLst/>
            <a:gdLst/>
            <a:ahLst/>
            <a:cxnLst/>
            <a:rect l="l" t="t" r="r" b="b"/>
            <a:pathLst>
              <a:path w="76794" h="31668">
                <a:moveTo>
                  <a:pt x="11521" y="30708"/>
                </a:moveTo>
                <a:lnTo>
                  <a:pt x="9585" y="27828"/>
                </a:lnTo>
                <a:lnTo>
                  <a:pt x="9585" y="23042"/>
                </a:lnTo>
                <a:lnTo>
                  <a:pt x="10546" y="22082"/>
                </a:lnTo>
                <a:lnTo>
                  <a:pt x="10546" y="21107"/>
                </a:lnTo>
                <a:lnTo>
                  <a:pt x="11521" y="21107"/>
                </a:lnTo>
                <a:lnTo>
                  <a:pt x="12481" y="20162"/>
                </a:lnTo>
                <a:lnTo>
                  <a:pt x="71993" y="20162"/>
                </a:lnTo>
                <a:lnTo>
                  <a:pt x="72953" y="21107"/>
                </a:lnTo>
                <a:lnTo>
                  <a:pt x="73914" y="22082"/>
                </a:lnTo>
                <a:lnTo>
                  <a:pt x="73914" y="23042"/>
                </a:lnTo>
                <a:lnTo>
                  <a:pt x="74874" y="23987"/>
                </a:lnTo>
                <a:lnTo>
                  <a:pt x="74874" y="30708"/>
                </a:lnTo>
                <a:lnTo>
                  <a:pt x="76794" y="30708"/>
                </a:lnTo>
                <a:lnTo>
                  <a:pt x="76794" y="0"/>
                </a:lnTo>
                <a:lnTo>
                  <a:pt x="74874" y="0"/>
                </a:lnTo>
                <a:lnTo>
                  <a:pt x="74874" y="5760"/>
                </a:lnTo>
                <a:lnTo>
                  <a:pt x="73914" y="6720"/>
                </a:lnTo>
                <a:lnTo>
                  <a:pt x="73914" y="7680"/>
                </a:lnTo>
                <a:lnTo>
                  <a:pt x="72953" y="8641"/>
                </a:lnTo>
                <a:lnTo>
                  <a:pt x="71993" y="9601"/>
                </a:lnTo>
                <a:lnTo>
                  <a:pt x="0" y="9601"/>
                </a:lnTo>
                <a:lnTo>
                  <a:pt x="0" y="11521"/>
                </a:lnTo>
                <a:lnTo>
                  <a:pt x="9585" y="31668"/>
                </a:lnTo>
                <a:lnTo>
                  <a:pt x="11521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3" name="object 573"/>
          <p:cNvSpPr/>
          <p:nvPr/>
        </p:nvSpPr>
        <p:spPr>
          <a:xfrm>
            <a:off x="5101529" y="3479673"/>
            <a:ext cx="8641" cy="17266"/>
          </a:xfrm>
          <a:custGeom>
            <a:avLst/>
            <a:gdLst/>
            <a:ahLst/>
            <a:cxnLst/>
            <a:rect l="l" t="t" r="r" b="b"/>
            <a:pathLst>
              <a:path w="8641" h="17266">
                <a:moveTo>
                  <a:pt x="0" y="17266"/>
                </a:moveTo>
                <a:lnTo>
                  <a:pt x="960" y="14386"/>
                </a:lnTo>
                <a:lnTo>
                  <a:pt x="2865" y="11506"/>
                </a:lnTo>
                <a:lnTo>
                  <a:pt x="5745" y="9585"/>
                </a:lnTo>
                <a:lnTo>
                  <a:pt x="8641" y="0"/>
                </a:lnTo>
                <a:lnTo>
                  <a:pt x="4800" y="1904"/>
                </a:lnTo>
                <a:lnTo>
                  <a:pt x="1904" y="5745"/>
                </a:lnTo>
                <a:lnTo>
                  <a:pt x="0" y="172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4" name="object 574"/>
          <p:cNvSpPr/>
          <p:nvPr/>
        </p:nvSpPr>
        <p:spPr>
          <a:xfrm>
            <a:off x="5097688" y="3477737"/>
            <a:ext cx="78714" cy="46085"/>
          </a:xfrm>
          <a:custGeom>
            <a:avLst/>
            <a:gdLst/>
            <a:ahLst/>
            <a:cxnLst/>
            <a:rect l="l" t="t" r="r" b="b"/>
            <a:pathLst>
              <a:path w="78714" h="46085">
                <a:moveTo>
                  <a:pt x="59512" y="0"/>
                </a:moveTo>
                <a:lnTo>
                  <a:pt x="54711" y="0"/>
                </a:lnTo>
                <a:lnTo>
                  <a:pt x="50871" y="1935"/>
                </a:lnTo>
                <a:lnTo>
                  <a:pt x="47030" y="4800"/>
                </a:lnTo>
                <a:lnTo>
                  <a:pt x="44150" y="6720"/>
                </a:lnTo>
                <a:lnTo>
                  <a:pt x="40309" y="11521"/>
                </a:lnTo>
                <a:lnTo>
                  <a:pt x="35509" y="18242"/>
                </a:lnTo>
                <a:lnTo>
                  <a:pt x="31668" y="11521"/>
                </a:lnTo>
                <a:lnTo>
                  <a:pt x="27828" y="7680"/>
                </a:lnTo>
                <a:lnTo>
                  <a:pt x="24947" y="4800"/>
                </a:lnTo>
                <a:lnTo>
                  <a:pt x="22067" y="2880"/>
                </a:lnTo>
                <a:lnTo>
                  <a:pt x="19202" y="1935"/>
                </a:lnTo>
                <a:lnTo>
                  <a:pt x="12481" y="1935"/>
                </a:lnTo>
                <a:lnTo>
                  <a:pt x="9585" y="11521"/>
                </a:lnTo>
                <a:lnTo>
                  <a:pt x="12481" y="10561"/>
                </a:lnTo>
                <a:lnTo>
                  <a:pt x="22067" y="10561"/>
                </a:lnTo>
                <a:lnTo>
                  <a:pt x="23987" y="12481"/>
                </a:lnTo>
                <a:lnTo>
                  <a:pt x="25908" y="13441"/>
                </a:lnTo>
                <a:lnTo>
                  <a:pt x="29748" y="16322"/>
                </a:lnTo>
                <a:lnTo>
                  <a:pt x="33588" y="21122"/>
                </a:lnTo>
                <a:lnTo>
                  <a:pt x="25908" y="31683"/>
                </a:lnTo>
                <a:lnTo>
                  <a:pt x="23987" y="33604"/>
                </a:lnTo>
                <a:lnTo>
                  <a:pt x="22067" y="34564"/>
                </a:lnTo>
                <a:lnTo>
                  <a:pt x="20147" y="35524"/>
                </a:lnTo>
                <a:lnTo>
                  <a:pt x="18227" y="37444"/>
                </a:lnTo>
                <a:lnTo>
                  <a:pt x="11521" y="37444"/>
                </a:lnTo>
                <a:lnTo>
                  <a:pt x="8641" y="36484"/>
                </a:lnTo>
                <a:lnTo>
                  <a:pt x="6705" y="33604"/>
                </a:lnTo>
                <a:lnTo>
                  <a:pt x="4800" y="30723"/>
                </a:lnTo>
                <a:lnTo>
                  <a:pt x="3840" y="27843"/>
                </a:lnTo>
                <a:lnTo>
                  <a:pt x="3840" y="19202"/>
                </a:lnTo>
                <a:lnTo>
                  <a:pt x="5745" y="7680"/>
                </a:lnTo>
                <a:lnTo>
                  <a:pt x="1920" y="11521"/>
                </a:lnTo>
                <a:lnTo>
                  <a:pt x="0" y="17282"/>
                </a:lnTo>
                <a:lnTo>
                  <a:pt x="0" y="30723"/>
                </a:lnTo>
                <a:lnTo>
                  <a:pt x="1920" y="35524"/>
                </a:lnTo>
                <a:lnTo>
                  <a:pt x="5745" y="40325"/>
                </a:lnTo>
                <a:lnTo>
                  <a:pt x="9585" y="44165"/>
                </a:lnTo>
                <a:lnTo>
                  <a:pt x="13426" y="46085"/>
                </a:lnTo>
                <a:lnTo>
                  <a:pt x="21107" y="46085"/>
                </a:lnTo>
                <a:lnTo>
                  <a:pt x="24947" y="45125"/>
                </a:lnTo>
                <a:lnTo>
                  <a:pt x="27828" y="43205"/>
                </a:lnTo>
                <a:lnTo>
                  <a:pt x="30708" y="41285"/>
                </a:lnTo>
                <a:lnTo>
                  <a:pt x="34549" y="37444"/>
                </a:lnTo>
                <a:lnTo>
                  <a:pt x="39349" y="30723"/>
                </a:lnTo>
                <a:lnTo>
                  <a:pt x="43190" y="36484"/>
                </a:lnTo>
                <a:lnTo>
                  <a:pt x="47030" y="41285"/>
                </a:lnTo>
                <a:lnTo>
                  <a:pt x="49911" y="43205"/>
                </a:lnTo>
                <a:lnTo>
                  <a:pt x="53751" y="46085"/>
                </a:lnTo>
                <a:lnTo>
                  <a:pt x="56631" y="37444"/>
                </a:lnTo>
                <a:lnTo>
                  <a:pt x="52791" y="37444"/>
                </a:lnTo>
                <a:lnTo>
                  <a:pt x="49911" y="35524"/>
                </a:lnTo>
                <a:lnTo>
                  <a:pt x="47030" y="33604"/>
                </a:lnTo>
                <a:lnTo>
                  <a:pt x="44150" y="31683"/>
                </a:lnTo>
                <a:lnTo>
                  <a:pt x="41269" y="27843"/>
                </a:lnTo>
                <a:lnTo>
                  <a:pt x="47990" y="19202"/>
                </a:lnTo>
                <a:lnTo>
                  <a:pt x="52791" y="13441"/>
                </a:lnTo>
                <a:lnTo>
                  <a:pt x="56631" y="10561"/>
                </a:lnTo>
                <a:lnTo>
                  <a:pt x="58552" y="9616"/>
                </a:lnTo>
                <a:lnTo>
                  <a:pt x="61432" y="8641"/>
                </a:lnTo>
                <a:lnTo>
                  <a:pt x="67193" y="8641"/>
                </a:lnTo>
                <a:lnTo>
                  <a:pt x="70073" y="9616"/>
                </a:lnTo>
                <a:lnTo>
                  <a:pt x="71993" y="12481"/>
                </a:lnTo>
                <a:lnTo>
                  <a:pt x="73914" y="15361"/>
                </a:lnTo>
                <a:lnTo>
                  <a:pt x="75834" y="18242"/>
                </a:lnTo>
                <a:lnTo>
                  <a:pt x="75834" y="26883"/>
                </a:lnTo>
                <a:lnTo>
                  <a:pt x="73914" y="30723"/>
                </a:lnTo>
                <a:lnTo>
                  <a:pt x="71033" y="33604"/>
                </a:lnTo>
                <a:lnTo>
                  <a:pt x="68153" y="36484"/>
                </a:lnTo>
                <a:lnTo>
                  <a:pt x="71993" y="42245"/>
                </a:lnTo>
                <a:lnTo>
                  <a:pt x="75834" y="37444"/>
                </a:lnTo>
                <a:lnTo>
                  <a:pt x="78714" y="31683"/>
                </a:lnTo>
                <a:lnTo>
                  <a:pt x="78714" y="16322"/>
                </a:lnTo>
                <a:lnTo>
                  <a:pt x="76794" y="10561"/>
                </a:lnTo>
                <a:lnTo>
                  <a:pt x="72953" y="6720"/>
                </a:lnTo>
                <a:lnTo>
                  <a:pt x="69113" y="1935"/>
                </a:lnTo>
                <a:lnTo>
                  <a:pt x="64312" y="0"/>
                </a:lnTo>
                <a:lnTo>
                  <a:pt x="595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5" name="object 575"/>
          <p:cNvSpPr/>
          <p:nvPr/>
        </p:nvSpPr>
        <p:spPr>
          <a:xfrm>
            <a:off x="5151440" y="3514222"/>
            <a:ext cx="18242" cy="10561"/>
          </a:xfrm>
          <a:custGeom>
            <a:avLst/>
            <a:gdLst/>
            <a:ahLst/>
            <a:cxnLst/>
            <a:rect l="l" t="t" r="r" b="b"/>
            <a:pathLst>
              <a:path w="18242" h="10561">
                <a:moveTo>
                  <a:pt x="0" y="9601"/>
                </a:moveTo>
                <a:lnTo>
                  <a:pt x="2880" y="10561"/>
                </a:lnTo>
                <a:lnTo>
                  <a:pt x="10561" y="10561"/>
                </a:lnTo>
                <a:lnTo>
                  <a:pt x="14401" y="8641"/>
                </a:lnTo>
                <a:lnTo>
                  <a:pt x="18242" y="5760"/>
                </a:lnTo>
                <a:lnTo>
                  <a:pt x="14401" y="0"/>
                </a:lnTo>
                <a:lnTo>
                  <a:pt x="10561" y="960"/>
                </a:lnTo>
                <a:lnTo>
                  <a:pt x="2880" y="960"/>
                </a:lnTo>
                <a:lnTo>
                  <a:pt x="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6" name="object 576"/>
          <p:cNvSpPr/>
          <p:nvPr/>
        </p:nvSpPr>
        <p:spPr>
          <a:xfrm>
            <a:off x="5135118" y="3424946"/>
            <a:ext cx="41285" cy="40325"/>
          </a:xfrm>
          <a:custGeom>
            <a:avLst/>
            <a:gdLst/>
            <a:ahLst/>
            <a:cxnLst/>
            <a:rect l="l" t="t" r="r" b="b"/>
            <a:pathLst>
              <a:path w="41285" h="40325">
                <a:moveTo>
                  <a:pt x="35524" y="20162"/>
                </a:moveTo>
                <a:lnTo>
                  <a:pt x="32644" y="23042"/>
                </a:lnTo>
                <a:lnTo>
                  <a:pt x="29763" y="24963"/>
                </a:lnTo>
                <a:lnTo>
                  <a:pt x="24963" y="26883"/>
                </a:lnTo>
                <a:lnTo>
                  <a:pt x="21122" y="27843"/>
                </a:lnTo>
                <a:lnTo>
                  <a:pt x="17282" y="28803"/>
                </a:lnTo>
                <a:lnTo>
                  <a:pt x="6720" y="28803"/>
                </a:lnTo>
                <a:lnTo>
                  <a:pt x="1920" y="27843"/>
                </a:lnTo>
                <a:lnTo>
                  <a:pt x="0" y="24002"/>
                </a:lnTo>
                <a:lnTo>
                  <a:pt x="3840" y="40325"/>
                </a:lnTo>
                <a:lnTo>
                  <a:pt x="10561" y="40325"/>
                </a:lnTo>
                <a:lnTo>
                  <a:pt x="12940" y="40258"/>
                </a:lnTo>
                <a:lnTo>
                  <a:pt x="25792" y="36989"/>
                </a:lnTo>
                <a:lnTo>
                  <a:pt x="35524" y="28803"/>
                </a:lnTo>
                <a:lnTo>
                  <a:pt x="39364" y="24963"/>
                </a:lnTo>
                <a:lnTo>
                  <a:pt x="41285" y="20162"/>
                </a:lnTo>
                <a:lnTo>
                  <a:pt x="41285" y="6720"/>
                </a:lnTo>
                <a:lnTo>
                  <a:pt x="37444" y="0"/>
                </a:lnTo>
                <a:lnTo>
                  <a:pt x="37444" y="18242"/>
                </a:lnTo>
                <a:lnTo>
                  <a:pt x="35524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7" name="object 577"/>
          <p:cNvSpPr/>
          <p:nvPr/>
        </p:nvSpPr>
        <p:spPr>
          <a:xfrm>
            <a:off x="5097688" y="3413424"/>
            <a:ext cx="74874" cy="51846"/>
          </a:xfrm>
          <a:custGeom>
            <a:avLst/>
            <a:gdLst/>
            <a:ahLst/>
            <a:cxnLst/>
            <a:rect l="l" t="t" r="r" b="b"/>
            <a:pathLst>
              <a:path w="74874" h="51846">
                <a:moveTo>
                  <a:pt x="5745" y="14401"/>
                </a:moveTo>
                <a:lnTo>
                  <a:pt x="3840" y="11521"/>
                </a:lnTo>
                <a:lnTo>
                  <a:pt x="2865" y="6720"/>
                </a:lnTo>
                <a:lnTo>
                  <a:pt x="2865" y="1920"/>
                </a:lnTo>
                <a:lnTo>
                  <a:pt x="0" y="1920"/>
                </a:lnTo>
                <a:lnTo>
                  <a:pt x="0" y="9601"/>
                </a:lnTo>
                <a:lnTo>
                  <a:pt x="960" y="14401"/>
                </a:lnTo>
                <a:lnTo>
                  <a:pt x="2865" y="19202"/>
                </a:lnTo>
                <a:lnTo>
                  <a:pt x="4800" y="24002"/>
                </a:lnTo>
                <a:lnTo>
                  <a:pt x="7680" y="29763"/>
                </a:lnTo>
                <a:lnTo>
                  <a:pt x="12481" y="34564"/>
                </a:lnTo>
                <a:lnTo>
                  <a:pt x="17266" y="40325"/>
                </a:lnTo>
                <a:lnTo>
                  <a:pt x="22067" y="44165"/>
                </a:lnTo>
                <a:lnTo>
                  <a:pt x="28788" y="47045"/>
                </a:lnTo>
                <a:lnTo>
                  <a:pt x="34549" y="50886"/>
                </a:lnTo>
                <a:lnTo>
                  <a:pt x="41269" y="51846"/>
                </a:lnTo>
                <a:lnTo>
                  <a:pt x="37429" y="35524"/>
                </a:lnTo>
                <a:lnTo>
                  <a:pt x="35509" y="33604"/>
                </a:lnTo>
                <a:lnTo>
                  <a:pt x="35509" y="31683"/>
                </a:lnTo>
                <a:lnTo>
                  <a:pt x="34549" y="29763"/>
                </a:lnTo>
                <a:lnTo>
                  <a:pt x="34549" y="22082"/>
                </a:lnTo>
                <a:lnTo>
                  <a:pt x="36469" y="18242"/>
                </a:lnTo>
                <a:lnTo>
                  <a:pt x="41269" y="15361"/>
                </a:lnTo>
                <a:lnTo>
                  <a:pt x="46070" y="12481"/>
                </a:lnTo>
                <a:lnTo>
                  <a:pt x="51831" y="10561"/>
                </a:lnTo>
                <a:lnTo>
                  <a:pt x="63352" y="10561"/>
                </a:lnTo>
                <a:lnTo>
                  <a:pt x="68153" y="12481"/>
                </a:lnTo>
                <a:lnTo>
                  <a:pt x="71033" y="15361"/>
                </a:lnTo>
                <a:lnTo>
                  <a:pt x="73914" y="18242"/>
                </a:lnTo>
                <a:lnTo>
                  <a:pt x="74874" y="21122"/>
                </a:lnTo>
                <a:lnTo>
                  <a:pt x="74874" y="11521"/>
                </a:lnTo>
                <a:lnTo>
                  <a:pt x="69113" y="6720"/>
                </a:lnTo>
                <a:lnTo>
                  <a:pt x="63352" y="1920"/>
                </a:lnTo>
                <a:lnTo>
                  <a:pt x="58552" y="0"/>
                </a:lnTo>
                <a:lnTo>
                  <a:pt x="45110" y="0"/>
                </a:lnTo>
                <a:lnTo>
                  <a:pt x="40309" y="1920"/>
                </a:lnTo>
                <a:lnTo>
                  <a:pt x="35509" y="6720"/>
                </a:lnTo>
                <a:lnTo>
                  <a:pt x="31668" y="10561"/>
                </a:lnTo>
                <a:lnTo>
                  <a:pt x="29748" y="15361"/>
                </a:lnTo>
                <a:lnTo>
                  <a:pt x="29748" y="26883"/>
                </a:lnTo>
                <a:lnTo>
                  <a:pt x="31668" y="32644"/>
                </a:lnTo>
                <a:lnTo>
                  <a:pt x="35509" y="38404"/>
                </a:lnTo>
                <a:lnTo>
                  <a:pt x="29748" y="36484"/>
                </a:lnTo>
                <a:lnTo>
                  <a:pt x="25908" y="35524"/>
                </a:lnTo>
                <a:lnTo>
                  <a:pt x="22067" y="32644"/>
                </a:lnTo>
                <a:lnTo>
                  <a:pt x="18227" y="30723"/>
                </a:lnTo>
                <a:lnTo>
                  <a:pt x="15361" y="27843"/>
                </a:lnTo>
                <a:lnTo>
                  <a:pt x="12481" y="24963"/>
                </a:lnTo>
                <a:lnTo>
                  <a:pt x="8641" y="21122"/>
                </a:lnTo>
                <a:lnTo>
                  <a:pt x="6705" y="18242"/>
                </a:lnTo>
                <a:lnTo>
                  <a:pt x="5745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8" name="object 578"/>
          <p:cNvSpPr/>
          <p:nvPr/>
        </p:nvSpPr>
        <p:spPr>
          <a:xfrm>
            <a:off x="5099608" y="3354872"/>
            <a:ext cx="76794" cy="47990"/>
          </a:xfrm>
          <a:custGeom>
            <a:avLst/>
            <a:gdLst/>
            <a:ahLst/>
            <a:cxnLst/>
            <a:rect l="l" t="t" r="r" b="b"/>
            <a:pathLst>
              <a:path w="76794" h="47990">
                <a:moveTo>
                  <a:pt x="68153" y="36469"/>
                </a:moveTo>
                <a:lnTo>
                  <a:pt x="66233" y="38389"/>
                </a:lnTo>
                <a:lnTo>
                  <a:pt x="66233" y="39349"/>
                </a:lnTo>
                <a:lnTo>
                  <a:pt x="65272" y="40309"/>
                </a:lnTo>
                <a:lnTo>
                  <a:pt x="65272" y="46070"/>
                </a:lnTo>
                <a:lnTo>
                  <a:pt x="66233" y="47030"/>
                </a:lnTo>
                <a:lnTo>
                  <a:pt x="67193" y="47990"/>
                </a:lnTo>
                <a:lnTo>
                  <a:pt x="71033" y="47990"/>
                </a:lnTo>
                <a:lnTo>
                  <a:pt x="72953" y="47030"/>
                </a:lnTo>
                <a:lnTo>
                  <a:pt x="73913" y="45110"/>
                </a:lnTo>
                <a:lnTo>
                  <a:pt x="75834" y="42230"/>
                </a:lnTo>
                <a:lnTo>
                  <a:pt x="76794" y="39349"/>
                </a:lnTo>
                <a:lnTo>
                  <a:pt x="76794" y="28788"/>
                </a:lnTo>
                <a:lnTo>
                  <a:pt x="75834" y="24002"/>
                </a:lnTo>
                <a:lnTo>
                  <a:pt x="73913" y="20162"/>
                </a:lnTo>
                <a:lnTo>
                  <a:pt x="71993" y="16322"/>
                </a:lnTo>
                <a:lnTo>
                  <a:pt x="70073" y="13441"/>
                </a:lnTo>
                <a:lnTo>
                  <a:pt x="68153" y="10561"/>
                </a:lnTo>
                <a:lnTo>
                  <a:pt x="65272" y="8641"/>
                </a:lnTo>
                <a:lnTo>
                  <a:pt x="62392" y="5760"/>
                </a:lnTo>
                <a:lnTo>
                  <a:pt x="59512" y="4800"/>
                </a:lnTo>
                <a:lnTo>
                  <a:pt x="55671" y="2880"/>
                </a:lnTo>
                <a:lnTo>
                  <a:pt x="51831" y="1920"/>
                </a:lnTo>
                <a:lnTo>
                  <a:pt x="41269" y="1920"/>
                </a:lnTo>
                <a:lnTo>
                  <a:pt x="35509" y="4800"/>
                </a:lnTo>
                <a:lnTo>
                  <a:pt x="30708" y="9601"/>
                </a:lnTo>
                <a:lnTo>
                  <a:pt x="28970" y="11764"/>
                </a:lnTo>
                <a:lnTo>
                  <a:pt x="22923" y="22479"/>
                </a:lnTo>
                <a:lnTo>
                  <a:pt x="19187" y="35509"/>
                </a:lnTo>
                <a:lnTo>
                  <a:pt x="9601" y="29748"/>
                </a:lnTo>
                <a:lnTo>
                  <a:pt x="9601" y="4800"/>
                </a:lnTo>
                <a:lnTo>
                  <a:pt x="0" y="0"/>
                </a:lnTo>
                <a:lnTo>
                  <a:pt x="0" y="29748"/>
                </a:lnTo>
                <a:lnTo>
                  <a:pt x="29748" y="45110"/>
                </a:lnTo>
                <a:lnTo>
                  <a:pt x="29748" y="37429"/>
                </a:lnTo>
                <a:lnTo>
                  <a:pt x="30708" y="31668"/>
                </a:lnTo>
                <a:lnTo>
                  <a:pt x="32628" y="27828"/>
                </a:lnTo>
                <a:lnTo>
                  <a:pt x="34549" y="22067"/>
                </a:lnTo>
                <a:lnTo>
                  <a:pt x="37429" y="17282"/>
                </a:lnTo>
                <a:lnTo>
                  <a:pt x="41269" y="14386"/>
                </a:lnTo>
                <a:lnTo>
                  <a:pt x="45110" y="11521"/>
                </a:lnTo>
                <a:lnTo>
                  <a:pt x="48950" y="9601"/>
                </a:lnTo>
                <a:lnTo>
                  <a:pt x="58552" y="9601"/>
                </a:lnTo>
                <a:lnTo>
                  <a:pt x="62392" y="11521"/>
                </a:lnTo>
                <a:lnTo>
                  <a:pt x="66233" y="15361"/>
                </a:lnTo>
                <a:lnTo>
                  <a:pt x="69113" y="18227"/>
                </a:lnTo>
                <a:lnTo>
                  <a:pt x="71033" y="23042"/>
                </a:lnTo>
                <a:lnTo>
                  <a:pt x="71033" y="30723"/>
                </a:lnTo>
                <a:lnTo>
                  <a:pt x="70073" y="33588"/>
                </a:lnTo>
                <a:lnTo>
                  <a:pt x="68153" y="36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9" name="object 579"/>
          <p:cNvSpPr/>
          <p:nvPr/>
        </p:nvSpPr>
        <p:spPr>
          <a:xfrm>
            <a:off x="5252237" y="3547826"/>
            <a:ext cx="76794" cy="31668"/>
          </a:xfrm>
          <a:custGeom>
            <a:avLst/>
            <a:gdLst/>
            <a:ahLst/>
            <a:cxnLst/>
            <a:rect l="l" t="t" r="r" b="b"/>
            <a:pathLst>
              <a:path w="76794" h="31668">
                <a:moveTo>
                  <a:pt x="10561" y="30708"/>
                </a:moveTo>
                <a:lnTo>
                  <a:pt x="9601" y="27828"/>
                </a:lnTo>
                <a:lnTo>
                  <a:pt x="9601" y="22082"/>
                </a:lnTo>
                <a:lnTo>
                  <a:pt x="10561" y="21107"/>
                </a:lnTo>
                <a:lnTo>
                  <a:pt x="11521" y="21107"/>
                </a:lnTo>
                <a:lnTo>
                  <a:pt x="12481" y="20162"/>
                </a:lnTo>
                <a:lnTo>
                  <a:pt x="71993" y="20162"/>
                </a:lnTo>
                <a:lnTo>
                  <a:pt x="72953" y="21107"/>
                </a:lnTo>
                <a:lnTo>
                  <a:pt x="73913" y="22082"/>
                </a:lnTo>
                <a:lnTo>
                  <a:pt x="73913" y="23042"/>
                </a:lnTo>
                <a:lnTo>
                  <a:pt x="74874" y="23987"/>
                </a:lnTo>
                <a:lnTo>
                  <a:pt x="74874" y="30708"/>
                </a:lnTo>
                <a:lnTo>
                  <a:pt x="76794" y="30708"/>
                </a:lnTo>
                <a:lnTo>
                  <a:pt x="76794" y="0"/>
                </a:lnTo>
                <a:lnTo>
                  <a:pt x="74874" y="0"/>
                </a:lnTo>
                <a:lnTo>
                  <a:pt x="74874" y="5760"/>
                </a:lnTo>
                <a:lnTo>
                  <a:pt x="73913" y="6720"/>
                </a:lnTo>
                <a:lnTo>
                  <a:pt x="72953" y="7680"/>
                </a:lnTo>
                <a:lnTo>
                  <a:pt x="72953" y="8641"/>
                </a:lnTo>
                <a:lnTo>
                  <a:pt x="71993" y="9601"/>
                </a:lnTo>
                <a:lnTo>
                  <a:pt x="0" y="9601"/>
                </a:lnTo>
                <a:lnTo>
                  <a:pt x="0" y="11521"/>
                </a:lnTo>
                <a:lnTo>
                  <a:pt x="9601" y="31668"/>
                </a:lnTo>
                <a:lnTo>
                  <a:pt x="10561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0" name="object 580"/>
          <p:cNvSpPr/>
          <p:nvPr/>
        </p:nvSpPr>
        <p:spPr>
          <a:xfrm>
            <a:off x="5252237" y="3477737"/>
            <a:ext cx="59512" cy="47045"/>
          </a:xfrm>
          <a:custGeom>
            <a:avLst/>
            <a:gdLst/>
            <a:ahLst/>
            <a:cxnLst/>
            <a:rect l="l" t="t" r="r" b="b"/>
            <a:pathLst>
              <a:path w="59512" h="47045">
                <a:moveTo>
                  <a:pt x="1920" y="35524"/>
                </a:moveTo>
                <a:lnTo>
                  <a:pt x="5760" y="40325"/>
                </a:lnTo>
                <a:lnTo>
                  <a:pt x="9601" y="44165"/>
                </a:lnTo>
                <a:lnTo>
                  <a:pt x="13441" y="46085"/>
                </a:lnTo>
                <a:lnTo>
                  <a:pt x="21122" y="46085"/>
                </a:lnTo>
                <a:lnTo>
                  <a:pt x="24003" y="45125"/>
                </a:lnTo>
                <a:lnTo>
                  <a:pt x="27843" y="43205"/>
                </a:lnTo>
                <a:lnTo>
                  <a:pt x="30723" y="41285"/>
                </a:lnTo>
                <a:lnTo>
                  <a:pt x="34564" y="37444"/>
                </a:lnTo>
                <a:lnTo>
                  <a:pt x="39364" y="30723"/>
                </a:lnTo>
                <a:lnTo>
                  <a:pt x="43205" y="36484"/>
                </a:lnTo>
                <a:lnTo>
                  <a:pt x="47030" y="41285"/>
                </a:lnTo>
                <a:lnTo>
                  <a:pt x="49926" y="43205"/>
                </a:lnTo>
                <a:lnTo>
                  <a:pt x="52806" y="46085"/>
                </a:lnTo>
                <a:lnTo>
                  <a:pt x="56647" y="47045"/>
                </a:lnTo>
                <a:lnTo>
                  <a:pt x="59512" y="37444"/>
                </a:lnTo>
                <a:lnTo>
                  <a:pt x="52806" y="37444"/>
                </a:lnTo>
                <a:lnTo>
                  <a:pt x="49926" y="35524"/>
                </a:lnTo>
                <a:lnTo>
                  <a:pt x="47030" y="33604"/>
                </a:lnTo>
                <a:lnTo>
                  <a:pt x="44150" y="31683"/>
                </a:lnTo>
                <a:lnTo>
                  <a:pt x="41285" y="27843"/>
                </a:lnTo>
                <a:lnTo>
                  <a:pt x="47990" y="19202"/>
                </a:lnTo>
                <a:lnTo>
                  <a:pt x="52806" y="13441"/>
                </a:lnTo>
                <a:lnTo>
                  <a:pt x="56647" y="10561"/>
                </a:lnTo>
                <a:lnTo>
                  <a:pt x="54711" y="0"/>
                </a:lnTo>
                <a:lnTo>
                  <a:pt x="50871" y="1935"/>
                </a:lnTo>
                <a:lnTo>
                  <a:pt x="47030" y="4800"/>
                </a:lnTo>
                <a:lnTo>
                  <a:pt x="44150" y="6720"/>
                </a:lnTo>
                <a:lnTo>
                  <a:pt x="40309" y="11521"/>
                </a:lnTo>
                <a:lnTo>
                  <a:pt x="35524" y="18242"/>
                </a:lnTo>
                <a:lnTo>
                  <a:pt x="31683" y="11521"/>
                </a:lnTo>
                <a:lnTo>
                  <a:pt x="27843" y="7680"/>
                </a:lnTo>
                <a:lnTo>
                  <a:pt x="24963" y="4800"/>
                </a:lnTo>
                <a:lnTo>
                  <a:pt x="22082" y="2880"/>
                </a:lnTo>
                <a:lnTo>
                  <a:pt x="19202" y="1935"/>
                </a:lnTo>
                <a:lnTo>
                  <a:pt x="12481" y="1935"/>
                </a:lnTo>
                <a:lnTo>
                  <a:pt x="8641" y="3840"/>
                </a:lnTo>
                <a:lnTo>
                  <a:pt x="6720" y="13441"/>
                </a:lnTo>
                <a:lnTo>
                  <a:pt x="8641" y="11521"/>
                </a:lnTo>
                <a:lnTo>
                  <a:pt x="12481" y="10561"/>
                </a:lnTo>
                <a:lnTo>
                  <a:pt x="21122" y="10561"/>
                </a:lnTo>
                <a:lnTo>
                  <a:pt x="24003" y="12481"/>
                </a:lnTo>
                <a:lnTo>
                  <a:pt x="25923" y="13441"/>
                </a:lnTo>
                <a:lnTo>
                  <a:pt x="28803" y="16322"/>
                </a:lnTo>
                <a:lnTo>
                  <a:pt x="33604" y="21122"/>
                </a:lnTo>
                <a:lnTo>
                  <a:pt x="25923" y="31683"/>
                </a:lnTo>
                <a:lnTo>
                  <a:pt x="24003" y="33604"/>
                </a:lnTo>
                <a:lnTo>
                  <a:pt x="22082" y="34564"/>
                </a:lnTo>
                <a:lnTo>
                  <a:pt x="20162" y="35524"/>
                </a:lnTo>
                <a:lnTo>
                  <a:pt x="18242" y="37444"/>
                </a:lnTo>
                <a:lnTo>
                  <a:pt x="11521" y="37444"/>
                </a:lnTo>
                <a:lnTo>
                  <a:pt x="8641" y="36484"/>
                </a:lnTo>
                <a:lnTo>
                  <a:pt x="6720" y="33604"/>
                </a:lnTo>
                <a:lnTo>
                  <a:pt x="4800" y="30723"/>
                </a:lnTo>
                <a:lnTo>
                  <a:pt x="3840" y="27843"/>
                </a:lnTo>
                <a:lnTo>
                  <a:pt x="3840" y="19202"/>
                </a:lnTo>
                <a:lnTo>
                  <a:pt x="1920" y="11521"/>
                </a:lnTo>
                <a:lnTo>
                  <a:pt x="0" y="17282"/>
                </a:lnTo>
                <a:lnTo>
                  <a:pt x="0" y="30723"/>
                </a:lnTo>
                <a:lnTo>
                  <a:pt x="1920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1" name="object 581"/>
          <p:cNvSpPr/>
          <p:nvPr/>
        </p:nvSpPr>
        <p:spPr>
          <a:xfrm>
            <a:off x="5306949" y="3477737"/>
            <a:ext cx="24002" cy="47045"/>
          </a:xfrm>
          <a:custGeom>
            <a:avLst/>
            <a:gdLst/>
            <a:ahLst/>
            <a:cxnLst/>
            <a:rect l="l" t="t" r="r" b="b"/>
            <a:pathLst>
              <a:path w="24002" h="47045">
                <a:moveTo>
                  <a:pt x="1935" y="47045"/>
                </a:moveTo>
                <a:lnTo>
                  <a:pt x="9601" y="47045"/>
                </a:lnTo>
                <a:lnTo>
                  <a:pt x="13441" y="45125"/>
                </a:lnTo>
                <a:lnTo>
                  <a:pt x="17282" y="42245"/>
                </a:lnTo>
                <a:lnTo>
                  <a:pt x="21122" y="37444"/>
                </a:lnTo>
                <a:lnTo>
                  <a:pt x="24002" y="31683"/>
                </a:lnTo>
                <a:lnTo>
                  <a:pt x="24002" y="16322"/>
                </a:lnTo>
                <a:lnTo>
                  <a:pt x="22082" y="10561"/>
                </a:lnTo>
                <a:lnTo>
                  <a:pt x="18242" y="6720"/>
                </a:lnTo>
                <a:lnTo>
                  <a:pt x="14401" y="1935"/>
                </a:lnTo>
                <a:lnTo>
                  <a:pt x="9601" y="0"/>
                </a:lnTo>
                <a:lnTo>
                  <a:pt x="0" y="0"/>
                </a:lnTo>
                <a:lnTo>
                  <a:pt x="1935" y="10561"/>
                </a:lnTo>
                <a:lnTo>
                  <a:pt x="3840" y="9616"/>
                </a:lnTo>
                <a:lnTo>
                  <a:pt x="6720" y="8641"/>
                </a:lnTo>
                <a:lnTo>
                  <a:pt x="12481" y="8641"/>
                </a:lnTo>
                <a:lnTo>
                  <a:pt x="15361" y="9616"/>
                </a:lnTo>
                <a:lnTo>
                  <a:pt x="17282" y="12481"/>
                </a:lnTo>
                <a:lnTo>
                  <a:pt x="19202" y="15361"/>
                </a:lnTo>
                <a:lnTo>
                  <a:pt x="20162" y="18242"/>
                </a:lnTo>
                <a:lnTo>
                  <a:pt x="20162" y="26883"/>
                </a:lnTo>
                <a:lnTo>
                  <a:pt x="19202" y="30723"/>
                </a:lnTo>
                <a:lnTo>
                  <a:pt x="16322" y="33604"/>
                </a:lnTo>
                <a:lnTo>
                  <a:pt x="13441" y="36484"/>
                </a:lnTo>
                <a:lnTo>
                  <a:pt x="9601" y="37444"/>
                </a:lnTo>
                <a:lnTo>
                  <a:pt x="4800" y="37444"/>
                </a:lnTo>
                <a:lnTo>
                  <a:pt x="1935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2" name="object 582"/>
          <p:cNvSpPr/>
          <p:nvPr/>
        </p:nvSpPr>
        <p:spPr>
          <a:xfrm>
            <a:off x="5254157" y="3481578"/>
            <a:ext cx="6720" cy="15361"/>
          </a:xfrm>
          <a:custGeom>
            <a:avLst/>
            <a:gdLst/>
            <a:ahLst/>
            <a:cxnLst/>
            <a:rect l="l" t="t" r="r" b="b"/>
            <a:pathLst>
              <a:path w="6720" h="15361">
                <a:moveTo>
                  <a:pt x="2880" y="3840"/>
                </a:moveTo>
                <a:lnTo>
                  <a:pt x="0" y="7680"/>
                </a:lnTo>
                <a:lnTo>
                  <a:pt x="1920" y="15361"/>
                </a:lnTo>
                <a:lnTo>
                  <a:pt x="2880" y="12481"/>
                </a:lnTo>
                <a:lnTo>
                  <a:pt x="4800" y="9601"/>
                </a:lnTo>
                <a:lnTo>
                  <a:pt x="6720" y="0"/>
                </a:lnTo>
                <a:lnTo>
                  <a:pt x="288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3" name="object 583"/>
          <p:cNvSpPr/>
          <p:nvPr/>
        </p:nvSpPr>
        <p:spPr>
          <a:xfrm>
            <a:off x="5252237" y="3416305"/>
            <a:ext cx="59512" cy="47045"/>
          </a:xfrm>
          <a:custGeom>
            <a:avLst/>
            <a:gdLst/>
            <a:ahLst/>
            <a:cxnLst/>
            <a:rect l="l" t="t" r="r" b="b"/>
            <a:pathLst>
              <a:path w="59512" h="47045">
                <a:moveTo>
                  <a:pt x="1920" y="35524"/>
                </a:moveTo>
                <a:lnTo>
                  <a:pt x="5760" y="39364"/>
                </a:lnTo>
                <a:lnTo>
                  <a:pt x="9601" y="44165"/>
                </a:lnTo>
                <a:lnTo>
                  <a:pt x="13441" y="46085"/>
                </a:lnTo>
                <a:lnTo>
                  <a:pt x="21122" y="46085"/>
                </a:lnTo>
                <a:lnTo>
                  <a:pt x="24003" y="45125"/>
                </a:lnTo>
                <a:lnTo>
                  <a:pt x="27843" y="43205"/>
                </a:lnTo>
                <a:lnTo>
                  <a:pt x="30723" y="41285"/>
                </a:lnTo>
                <a:lnTo>
                  <a:pt x="34564" y="37444"/>
                </a:lnTo>
                <a:lnTo>
                  <a:pt x="39364" y="30723"/>
                </a:lnTo>
                <a:lnTo>
                  <a:pt x="43205" y="36484"/>
                </a:lnTo>
                <a:lnTo>
                  <a:pt x="47030" y="41285"/>
                </a:lnTo>
                <a:lnTo>
                  <a:pt x="49926" y="43205"/>
                </a:lnTo>
                <a:lnTo>
                  <a:pt x="52806" y="46085"/>
                </a:lnTo>
                <a:lnTo>
                  <a:pt x="56647" y="47045"/>
                </a:lnTo>
                <a:lnTo>
                  <a:pt x="59512" y="37444"/>
                </a:lnTo>
                <a:lnTo>
                  <a:pt x="55671" y="37444"/>
                </a:lnTo>
                <a:lnTo>
                  <a:pt x="52806" y="36484"/>
                </a:lnTo>
                <a:lnTo>
                  <a:pt x="49926" y="35524"/>
                </a:lnTo>
                <a:lnTo>
                  <a:pt x="47030" y="33604"/>
                </a:lnTo>
                <a:lnTo>
                  <a:pt x="44150" y="30723"/>
                </a:lnTo>
                <a:lnTo>
                  <a:pt x="41285" y="27843"/>
                </a:lnTo>
                <a:lnTo>
                  <a:pt x="47990" y="19202"/>
                </a:lnTo>
                <a:lnTo>
                  <a:pt x="52806" y="13441"/>
                </a:lnTo>
                <a:lnTo>
                  <a:pt x="56647" y="10561"/>
                </a:lnTo>
                <a:lnTo>
                  <a:pt x="54711" y="0"/>
                </a:lnTo>
                <a:lnTo>
                  <a:pt x="50871" y="960"/>
                </a:lnTo>
                <a:lnTo>
                  <a:pt x="47030" y="3840"/>
                </a:lnTo>
                <a:lnTo>
                  <a:pt x="44150" y="6720"/>
                </a:lnTo>
                <a:lnTo>
                  <a:pt x="40309" y="11521"/>
                </a:lnTo>
                <a:lnTo>
                  <a:pt x="35524" y="18242"/>
                </a:lnTo>
                <a:lnTo>
                  <a:pt x="31683" y="11521"/>
                </a:lnTo>
                <a:lnTo>
                  <a:pt x="27843" y="6720"/>
                </a:lnTo>
                <a:lnTo>
                  <a:pt x="24963" y="4800"/>
                </a:lnTo>
                <a:lnTo>
                  <a:pt x="22082" y="2880"/>
                </a:lnTo>
                <a:lnTo>
                  <a:pt x="19202" y="1920"/>
                </a:lnTo>
                <a:lnTo>
                  <a:pt x="12481" y="1920"/>
                </a:lnTo>
                <a:lnTo>
                  <a:pt x="8641" y="3840"/>
                </a:lnTo>
                <a:lnTo>
                  <a:pt x="6720" y="13441"/>
                </a:lnTo>
                <a:lnTo>
                  <a:pt x="8641" y="11521"/>
                </a:lnTo>
                <a:lnTo>
                  <a:pt x="12481" y="9601"/>
                </a:lnTo>
                <a:lnTo>
                  <a:pt x="19202" y="9601"/>
                </a:lnTo>
                <a:lnTo>
                  <a:pt x="21122" y="10561"/>
                </a:lnTo>
                <a:lnTo>
                  <a:pt x="24003" y="11521"/>
                </a:lnTo>
                <a:lnTo>
                  <a:pt x="25923" y="13441"/>
                </a:lnTo>
                <a:lnTo>
                  <a:pt x="28803" y="16322"/>
                </a:lnTo>
                <a:lnTo>
                  <a:pt x="33604" y="21122"/>
                </a:lnTo>
                <a:lnTo>
                  <a:pt x="25923" y="30723"/>
                </a:lnTo>
                <a:lnTo>
                  <a:pt x="24003" y="32644"/>
                </a:lnTo>
                <a:lnTo>
                  <a:pt x="22082" y="34564"/>
                </a:lnTo>
                <a:lnTo>
                  <a:pt x="20162" y="35524"/>
                </a:lnTo>
                <a:lnTo>
                  <a:pt x="18242" y="36484"/>
                </a:lnTo>
                <a:lnTo>
                  <a:pt x="16322" y="37444"/>
                </a:lnTo>
                <a:lnTo>
                  <a:pt x="11521" y="37444"/>
                </a:lnTo>
                <a:lnTo>
                  <a:pt x="8641" y="35524"/>
                </a:lnTo>
                <a:lnTo>
                  <a:pt x="6720" y="33604"/>
                </a:lnTo>
                <a:lnTo>
                  <a:pt x="4800" y="30723"/>
                </a:lnTo>
                <a:lnTo>
                  <a:pt x="3840" y="27843"/>
                </a:lnTo>
                <a:lnTo>
                  <a:pt x="3840" y="19202"/>
                </a:lnTo>
                <a:lnTo>
                  <a:pt x="1920" y="11521"/>
                </a:lnTo>
                <a:lnTo>
                  <a:pt x="0" y="17282"/>
                </a:lnTo>
                <a:lnTo>
                  <a:pt x="0" y="30723"/>
                </a:lnTo>
                <a:lnTo>
                  <a:pt x="1920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4" name="object 584"/>
          <p:cNvSpPr/>
          <p:nvPr/>
        </p:nvSpPr>
        <p:spPr>
          <a:xfrm>
            <a:off x="5306949" y="3416305"/>
            <a:ext cx="24002" cy="47045"/>
          </a:xfrm>
          <a:custGeom>
            <a:avLst/>
            <a:gdLst/>
            <a:ahLst/>
            <a:cxnLst/>
            <a:rect l="l" t="t" r="r" b="b"/>
            <a:pathLst>
              <a:path w="24002" h="47045">
                <a:moveTo>
                  <a:pt x="1935" y="47045"/>
                </a:moveTo>
                <a:lnTo>
                  <a:pt x="9601" y="47045"/>
                </a:lnTo>
                <a:lnTo>
                  <a:pt x="13441" y="45125"/>
                </a:lnTo>
                <a:lnTo>
                  <a:pt x="17282" y="41285"/>
                </a:lnTo>
                <a:lnTo>
                  <a:pt x="21122" y="37444"/>
                </a:lnTo>
                <a:lnTo>
                  <a:pt x="24002" y="31683"/>
                </a:lnTo>
                <a:lnTo>
                  <a:pt x="24002" y="16322"/>
                </a:lnTo>
                <a:lnTo>
                  <a:pt x="22082" y="10561"/>
                </a:lnTo>
                <a:lnTo>
                  <a:pt x="18242" y="6720"/>
                </a:lnTo>
                <a:lnTo>
                  <a:pt x="14401" y="1920"/>
                </a:lnTo>
                <a:lnTo>
                  <a:pt x="9601" y="0"/>
                </a:lnTo>
                <a:lnTo>
                  <a:pt x="0" y="0"/>
                </a:lnTo>
                <a:lnTo>
                  <a:pt x="1935" y="10561"/>
                </a:lnTo>
                <a:lnTo>
                  <a:pt x="3840" y="8641"/>
                </a:lnTo>
                <a:lnTo>
                  <a:pt x="12481" y="8641"/>
                </a:lnTo>
                <a:lnTo>
                  <a:pt x="15361" y="9601"/>
                </a:lnTo>
                <a:lnTo>
                  <a:pt x="17282" y="12481"/>
                </a:lnTo>
                <a:lnTo>
                  <a:pt x="19202" y="14401"/>
                </a:lnTo>
                <a:lnTo>
                  <a:pt x="20162" y="18242"/>
                </a:lnTo>
                <a:lnTo>
                  <a:pt x="20162" y="26883"/>
                </a:lnTo>
                <a:lnTo>
                  <a:pt x="19202" y="30723"/>
                </a:lnTo>
                <a:lnTo>
                  <a:pt x="16322" y="33604"/>
                </a:lnTo>
                <a:lnTo>
                  <a:pt x="13441" y="36484"/>
                </a:lnTo>
                <a:lnTo>
                  <a:pt x="9601" y="37444"/>
                </a:lnTo>
                <a:lnTo>
                  <a:pt x="4800" y="37444"/>
                </a:lnTo>
                <a:lnTo>
                  <a:pt x="1935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5" name="object 585"/>
          <p:cNvSpPr/>
          <p:nvPr/>
        </p:nvSpPr>
        <p:spPr>
          <a:xfrm>
            <a:off x="5254157" y="3420145"/>
            <a:ext cx="6720" cy="15361"/>
          </a:xfrm>
          <a:custGeom>
            <a:avLst/>
            <a:gdLst/>
            <a:ahLst/>
            <a:cxnLst/>
            <a:rect l="l" t="t" r="r" b="b"/>
            <a:pathLst>
              <a:path w="6720" h="15361">
                <a:moveTo>
                  <a:pt x="2880" y="3840"/>
                </a:moveTo>
                <a:lnTo>
                  <a:pt x="0" y="7680"/>
                </a:lnTo>
                <a:lnTo>
                  <a:pt x="1920" y="15361"/>
                </a:lnTo>
                <a:lnTo>
                  <a:pt x="2880" y="12481"/>
                </a:lnTo>
                <a:lnTo>
                  <a:pt x="4800" y="9601"/>
                </a:lnTo>
                <a:lnTo>
                  <a:pt x="6720" y="0"/>
                </a:lnTo>
                <a:lnTo>
                  <a:pt x="288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6" name="object 586"/>
          <p:cNvSpPr/>
          <p:nvPr/>
        </p:nvSpPr>
        <p:spPr>
          <a:xfrm>
            <a:off x="5254157" y="3354872"/>
            <a:ext cx="76794" cy="47990"/>
          </a:xfrm>
          <a:custGeom>
            <a:avLst/>
            <a:gdLst/>
            <a:ahLst/>
            <a:cxnLst/>
            <a:rect l="l" t="t" r="r" b="b"/>
            <a:pathLst>
              <a:path w="76794" h="47990">
                <a:moveTo>
                  <a:pt x="68153" y="36469"/>
                </a:moveTo>
                <a:lnTo>
                  <a:pt x="66233" y="38389"/>
                </a:lnTo>
                <a:lnTo>
                  <a:pt x="66233" y="39349"/>
                </a:lnTo>
                <a:lnTo>
                  <a:pt x="65272" y="40309"/>
                </a:lnTo>
                <a:lnTo>
                  <a:pt x="65272" y="46070"/>
                </a:lnTo>
                <a:lnTo>
                  <a:pt x="66233" y="47030"/>
                </a:lnTo>
                <a:lnTo>
                  <a:pt x="67193" y="47990"/>
                </a:lnTo>
                <a:lnTo>
                  <a:pt x="71033" y="47990"/>
                </a:lnTo>
                <a:lnTo>
                  <a:pt x="72953" y="47030"/>
                </a:lnTo>
                <a:lnTo>
                  <a:pt x="73914" y="45110"/>
                </a:lnTo>
                <a:lnTo>
                  <a:pt x="75834" y="42230"/>
                </a:lnTo>
                <a:lnTo>
                  <a:pt x="76794" y="39349"/>
                </a:lnTo>
                <a:lnTo>
                  <a:pt x="76794" y="28788"/>
                </a:lnTo>
                <a:lnTo>
                  <a:pt x="74874" y="24002"/>
                </a:lnTo>
                <a:lnTo>
                  <a:pt x="72953" y="20162"/>
                </a:lnTo>
                <a:lnTo>
                  <a:pt x="71993" y="16322"/>
                </a:lnTo>
                <a:lnTo>
                  <a:pt x="70073" y="13441"/>
                </a:lnTo>
                <a:lnTo>
                  <a:pt x="67193" y="10561"/>
                </a:lnTo>
                <a:lnTo>
                  <a:pt x="65272" y="8641"/>
                </a:lnTo>
                <a:lnTo>
                  <a:pt x="62392" y="5760"/>
                </a:lnTo>
                <a:lnTo>
                  <a:pt x="59512" y="4800"/>
                </a:lnTo>
                <a:lnTo>
                  <a:pt x="55671" y="2880"/>
                </a:lnTo>
                <a:lnTo>
                  <a:pt x="51846" y="1920"/>
                </a:lnTo>
                <a:lnTo>
                  <a:pt x="41285" y="1920"/>
                </a:lnTo>
                <a:lnTo>
                  <a:pt x="35524" y="4800"/>
                </a:lnTo>
                <a:lnTo>
                  <a:pt x="30723" y="9601"/>
                </a:lnTo>
                <a:lnTo>
                  <a:pt x="28985" y="11764"/>
                </a:lnTo>
                <a:lnTo>
                  <a:pt x="22938" y="22479"/>
                </a:lnTo>
                <a:lnTo>
                  <a:pt x="19202" y="35509"/>
                </a:lnTo>
                <a:lnTo>
                  <a:pt x="9601" y="29748"/>
                </a:lnTo>
                <a:lnTo>
                  <a:pt x="9601" y="4800"/>
                </a:lnTo>
                <a:lnTo>
                  <a:pt x="0" y="0"/>
                </a:lnTo>
                <a:lnTo>
                  <a:pt x="0" y="29748"/>
                </a:lnTo>
                <a:lnTo>
                  <a:pt x="28803" y="45110"/>
                </a:lnTo>
                <a:lnTo>
                  <a:pt x="29763" y="37429"/>
                </a:lnTo>
                <a:lnTo>
                  <a:pt x="30723" y="31668"/>
                </a:lnTo>
                <a:lnTo>
                  <a:pt x="31683" y="27828"/>
                </a:lnTo>
                <a:lnTo>
                  <a:pt x="34564" y="22067"/>
                </a:lnTo>
                <a:lnTo>
                  <a:pt x="37444" y="17282"/>
                </a:lnTo>
                <a:lnTo>
                  <a:pt x="41285" y="14386"/>
                </a:lnTo>
                <a:lnTo>
                  <a:pt x="45110" y="11521"/>
                </a:lnTo>
                <a:lnTo>
                  <a:pt x="48950" y="9601"/>
                </a:lnTo>
                <a:lnTo>
                  <a:pt x="58567" y="9601"/>
                </a:lnTo>
                <a:lnTo>
                  <a:pt x="62392" y="11521"/>
                </a:lnTo>
                <a:lnTo>
                  <a:pt x="66233" y="15361"/>
                </a:lnTo>
                <a:lnTo>
                  <a:pt x="69113" y="18227"/>
                </a:lnTo>
                <a:lnTo>
                  <a:pt x="71033" y="23042"/>
                </a:lnTo>
                <a:lnTo>
                  <a:pt x="71033" y="30723"/>
                </a:lnTo>
                <a:lnTo>
                  <a:pt x="70073" y="33588"/>
                </a:lnTo>
                <a:lnTo>
                  <a:pt x="68153" y="36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7" name="object 587"/>
          <p:cNvSpPr/>
          <p:nvPr/>
        </p:nvSpPr>
        <p:spPr>
          <a:xfrm>
            <a:off x="5407746" y="3547826"/>
            <a:ext cx="75849" cy="31668"/>
          </a:xfrm>
          <a:custGeom>
            <a:avLst/>
            <a:gdLst/>
            <a:ahLst/>
            <a:cxnLst/>
            <a:rect l="l" t="t" r="r" b="b"/>
            <a:pathLst>
              <a:path w="75849" h="31668">
                <a:moveTo>
                  <a:pt x="10561" y="21107"/>
                </a:moveTo>
                <a:lnTo>
                  <a:pt x="12481" y="20162"/>
                </a:lnTo>
                <a:lnTo>
                  <a:pt x="71048" y="20162"/>
                </a:lnTo>
                <a:lnTo>
                  <a:pt x="72009" y="21107"/>
                </a:lnTo>
                <a:lnTo>
                  <a:pt x="72969" y="22082"/>
                </a:lnTo>
                <a:lnTo>
                  <a:pt x="72969" y="23042"/>
                </a:lnTo>
                <a:lnTo>
                  <a:pt x="73913" y="23987"/>
                </a:lnTo>
                <a:lnTo>
                  <a:pt x="73913" y="30708"/>
                </a:lnTo>
                <a:lnTo>
                  <a:pt x="75849" y="30708"/>
                </a:lnTo>
                <a:lnTo>
                  <a:pt x="75849" y="0"/>
                </a:lnTo>
                <a:lnTo>
                  <a:pt x="73913" y="0"/>
                </a:lnTo>
                <a:lnTo>
                  <a:pt x="73913" y="5760"/>
                </a:lnTo>
                <a:lnTo>
                  <a:pt x="72969" y="6720"/>
                </a:lnTo>
                <a:lnTo>
                  <a:pt x="72969" y="7680"/>
                </a:lnTo>
                <a:lnTo>
                  <a:pt x="72009" y="8641"/>
                </a:lnTo>
                <a:lnTo>
                  <a:pt x="71048" y="9601"/>
                </a:lnTo>
                <a:lnTo>
                  <a:pt x="0" y="9601"/>
                </a:lnTo>
                <a:lnTo>
                  <a:pt x="0" y="11521"/>
                </a:lnTo>
                <a:lnTo>
                  <a:pt x="8641" y="31668"/>
                </a:lnTo>
                <a:lnTo>
                  <a:pt x="10561" y="30708"/>
                </a:lnTo>
                <a:lnTo>
                  <a:pt x="9601" y="27828"/>
                </a:lnTo>
                <a:lnTo>
                  <a:pt x="8641" y="25923"/>
                </a:lnTo>
                <a:lnTo>
                  <a:pt x="8641" y="23042"/>
                </a:lnTo>
                <a:lnTo>
                  <a:pt x="9601" y="22082"/>
                </a:lnTo>
                <a:lnTo>
                  <a:pt x="9601" y="21107"/>
                </a:lnTo>
                <a:lnTo>
                  <a:pt x="10561" y="211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8" name="object 588"/>
          <p:cNvSpPr/>
          <p:nvPr/>
        </p:nvSpPr>
        <p:spPr>
          <a:xfrm>
            <a:off x="5407746" y="3475832"/>
            <a:ext cx="77769" cy="49910"/>
          </a:xfrm>
          <a:custGeom>
            <a:avLst/>
            <a:gdLst/>
            <a:ahLst/>
            <a:cxnLst/>
            <a:rect l="l" t="t" r="r" b="b"/>
            <a:pathLst>
              <a:path w="77769" h="49910">
                <a:moveTo>
                  <a:pt x="2895" y="30708"/>
                </a:moveTo>
                <a:lnTo>
                  <a:pt x="2895" y="23987"/>
                </a:lnTo>
                <a:lnTo>
                  <a:pt x="4800" y="22067"/>
                </a:lnTo>
                <a:lnTo>
                  <a:pt x="6720" y="19187"/>
                </a:lnTo>
                <a:lnTo>
                  <a:pt x="8641" y="16306"/>
                </a:lnTo>
                <a:lnTo>
                  <a:pt x="12481" y="14386"/>
                </a:lnTo>
                <a:lnTo>
                  <a:pt x="16322" y="13426"/>
                </a:lnTo>
                <a:lnTo>
                  <a:pt x="20162" y="12466"/>
                </a:lnTo>
                <a:lnTo>
                  <a:pt x="24003" y="11521"/>
                </a:lnTo>
                <a:lnTo>
                  <a:pt x="34564" y="11521"/>
                </a:lnTo>
                <a:lnTo>
                  <a:pt x="39364" y="12466"/>
                </a:lnTo>
                <a:lnTo>
                  <a:pt x="40325" y="14386"/>
                </a:lnTo>
                <a:lnTo>
                  <a:pt x="42245" y="16306"/>
                </a:lnTo>
                <a:lnTo>
                  <a:pt x="42245" y="19187"/>
                </a:lnTo>
                <a:lnTo>
                  <a:pt x="43205" y="22067"/>
                </a:lnTo>
                <a:lnTo>
                  <a:pt x="44165" y="23987"/>
                </a:lnTo>
                <a:lnTo>
                  <a:pt x="44165" y="29748"/>
                </a:lnTo>
                <a:lnTo>
                  <a:pt x="42245" y="32628"/>
                </a:lnTo>
                <a:lnTo>
                  <a:pt x="39364" y="35509"/>
                </a:lnTo>
                <a:lnTo>
                  <a:pt x="43205" y="45110"/>
                </a:lnTo>
                <a:lnTo>
                  <a:pt x="47045" y="41269"/>
                </a:lnTo>
                <a:lnTo>
                  <a:pt x="48966" y="36469"/>
                </a:lnTo>
                <a:lnTo>
                  <a:pt x="48966" y="25907"/>
                </a:lnTo>
                <a:lnTo>
                  <a:pt x="47045" y="20147"/>
                </a:lnTo>
                <a:lnTo>
                  <a:pt x="43205" y="13426"/>
                </a:lnTo>
                <a:lnTo>
                  <a:pt x="49926" y="15346"/>
                </a:lnTo>
                <a:lnTo>
                  <a:pt x="55686" y="18227"/>
                </a:lnTo>
                <a:lnTo>
                  <a:pt x="61447" y="22067"/>
                </a:lnTo>
                <a:lnTo>
                  <a:pt x="66248" y="26868"/>
                </a:lnTo>
                <a:lnTo>
                  <a:pt x="70088" y="30708"/>
                </a:lnTo>
                <a:lnTo>
                  <a:pt x="72969" y="35509"/>
                </a:lnTo>
                <a:lnTo>
                  <a:pt x="74889" y="40309"/>
                </a:lnTo>
                <a:lnTo>
                  <a:pt x="75849" y="45110"/>
                </a:lnTo>
                <a:lnTo>
                  <a:pt x="75849" y="49910"/>
                </a:lnTo>
                <a:lnTo>
                  <a:pt x="77769" y="49910"/>
                </a:lnTo>
                <a:lnTo>
                  <a:pt x="77769" y="39349"/>
                </a:lnTo>
                <a:lnTo>
                  <a:pt x="75849" y="31668"/>
                </a:lnTo>
                <a:lnTo>
                  <a:pt x="72009" y="24947"/>
                </a:lnTo>
                <a:lnTo>
                  <a:pt x="63828" y="14613"/>
                </a:lnTo>
                <a:lnTo>
                  <a:pt x="53766" y="6705"/>
                </a:lnTo>
                <a:lnTo>
                  <a:pt x="47045" y="1904"/>
                </a:lnTo>
                <a:lnTo>
                  <a:pt x="39364" y="0"/>
                </a:lnTo>
                <a:lnTo>
                  <a:pt x="21122" y="0"/>
                </a:lnTo>
                <a:lnTo>
                  <a:pt x="13441" y="2865"/>
                </a:lnTo>
                <a:lnTo>
                  <a:pt x="7680" y="8625"/>
                </a:lnTo>
                <a:lnTo>
                  <a:pt x="1920" y="13426"/>
                </a:lnTo>
                <a:lnTo>
                  <a:pt x="0" y="19187"/>
                </a:lnTo>
                <a:lnTo>
                  <a:pt x="0" y="34549"/>
                </a:lnTo>
                <a:lnTo>
                  <a:pt x="2895" y="40309"/>
                </a:lnTo>
                <a:lnTo>
                  <a:pt x="8641" y="45110"/>
                </a:lnTo>
                <a:lnTo>
                  <a:pt x="4800" y="34549"/>
                </a:lnTo>
                <a:lnTo>
                  <a:pt x="2895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9" name="object 589"/>
          <p:cNvSpPr/>
          <p:nvPr/>
        </p:nvSpPr>
        <p:spPr>
          <a:xfrm>
            <a:off x="5412546" y="3510381"/>
            <a:ext cx="38404" cy="17282"/>
          </a:xfrm>
          <a:custGeom>
            <a:avLst/>
            <a:gdLst/>
            <a:ahLst/>
            <a:cxnLst/>
            <a:rect l="l" t="t" r="r" b="b"/>
            <a:pathLst>
              <a:path w="38404" h="17282">
                <a:moveTo>
                  <a:pt x="38404" y="10561"/>
                </a:moveTo>
                <a:lnTo>
                  <a:pt x="34564" y="960"/>
                </a:lnTo>
                <a:lnTo>
                  <a:pt x="29763" y="4800"/>
                </a:lnTo>
                <a:lnTo>
                  <a:pt x="24002" y="6720"/>
                </a:lnTo>
                <a:lnTo>
                  <a:pt x="10561" y="6720"/>
                </a:lnTo>
                <a:lnTo>
                  <a:pt x="5760" y="4800"/>
                </a:lnTo>
                <a:lnTo>
                  <a:pt x="2880" y="1920"/>
                </a:lnTo>
                <a:lnTo>
                  <a:pt x="0" y="0"/>
                </a:lnTo>
                <a:lnTo>
                  <a:pt x="3840" y="10561"/>
                </a:lnTo>
                <a:lnTo>
                  <a:pt x="9601" y="15361"/>
                </a:lnTo>
                <a:lnTo>
                  <a:pt x="15361" y="17282"/>
                </a:lnTo>
                <a:lnTo>
                  <a:pt x="28803" y="17282"/>
                </a:lnTo>
                <a:lnTo>
                  <a:pt x="33604" y="15361"/>
                </a:lnTo>
                <a:lnTo>
                  <a:pt x="38404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0" name="object 590"/>
          <p:cNvSpPr/>
          <p:nvPr/>
        </p:nvSpPr>
        <p:spPr>
          <a:xfrm>
            <a:off x="5407746" y="3413424"/>
            <a:ext cx="77769" cy="46085"/>
          </a:xfrm>
          <a:custGeom>
            <a:avLst/>
            <a:gdLst/>
            <a:ahLst/>
            <a:cxnLst/>
            <a:rect l="l" t="t" r="r" b="b"/>
            <a:pathLst>
              <a:path w="77769" h="46085">
                <a:moveTo>
                  <a:pt x="2895" y="14401"/>
                </a:moveTo>
                <a:lnTo>
                  <a:pt x="0" y="20162"/>
                </a:lnTo>
                <a:lnTo>
                  <a:pt x="0" y="29763"/>
                </a:lnTo>
                <a:lnTo>
                  <a:pt x="960" y="33604"/>
                </a:lnTo>
                <a:lnTo>
                  <a:pt x="2895" y="37444"/>
                </a:lnTo>
                <a:lnTo>
                  <a:pt x="6720" y="42245"/>
                </a:lnTo>
                <a:lnTo>
                  <a:pt x="10561" y="46085"/>
                </a:lnTo>
                <a:lnTo>
                  <a:pt x="6720" y="33604"/>
                </a:lnTo>
                <a:lnTo>
                  <a:pt x="4800" y="31683"/>
                </a:lnTo>
                <a:lnTo>
                  <a:pt x="2895" y="28803"/>
                </a:lnTo>
                <a:lnTo>
                  <a:pt x="2895" y="24002"/>
                </a:lnTo>
                <a:lnTo>
                  <a:pt x="3840" y="22082"/>
                </a:lnTo>
                <a:lnTo>
                  <a:pt x="6720" y="18242"/>
                </a:lnTo>
                <a:lnTo>
                  <a:pt x="9601" y="16322"/>
                </a:lnTo>
                <a:lnTo>
                  <a:pt x="14401" y="14401"/>
                </a:lnTo>
                <a:lnTo>
                  <a:pt x="20162" y="12481"/>
                </a:lnTo>
                <a:lnTo>
                  <a:pt x="26883" y="11521"/>
                </a:lnTo>
                <a:lnTo>
                  <a:pt x="37585" y="11532"/>
                </a:lnTo>
                <a:lnTo>
                  <a:pt x="51566" y="12331"/>
                </a:lnTo>
                <a:lnTo>
                  <a:pt x="62407" y="14401"/>
                </a:lnTo>
                <a:lnTo>
                  <a:pt x="66248" y="15361"/>
                </a:lnTo>
                <a:lnTo>
                  <a:pt x="70088" y="17282"/>
                </a:lnTo>
                <a:lnTo>
                  <a:pt x="71048" y="20162"/>
                </a:lnTo>
                <a:lnTo>
                  <a:pt x="72969" y="22082"/>
                </a:lnTo>
                <a:lnTo>
                  <a:pt x="73913" y="24002"/>
                </a:lnTo>
                <a:lnTo>
                  <a:pt x="73913" y="30723"/>
                </a:lnTo>
                <a:lnTo>
                  <a:pt x="71048" y="34564"/>
                </a:lnTo>
                <a:lnTo>
                  <a:pt x="66248" y="36484"/>
                </a:lnTo>
                <a:lnTo>
                  <a:pt x="65503" y="36796"/>
                </a:lnTo>
                <a:lnTo>
                  <a:pt x="65288" y="46085"/>
                </a:lnTo>
                <a:lnTo>
                  <a:pt x="72969" y="41285"/>
                </a:lnTo>
                <a:lnTo>
                  <a:pt x="77769" y="34564"/>
                </a:lnTo>
                <a:lnTo>
                  <a:pt x="77769" y="23042"/>
                </a:lnTo>
                <a:lnTo>
                  <a:pt x="75849" y="18242"/>
                </a:lnTo>
                <a:lnTo>
                  <a:pt x="73913" y="14401"/>
                </a:lnTo>
                <a:lnTo>
                  <a:pt x="71048" y="10561"/>
                </a:lnTo>
                <a:lnTo>
                  <a:pt x="66248" y="6720"/>
                </a:lnTo>
                <a:lnTo>
                  <a:pt x="60487" y="3840"/>
                </a:lnTo>
                <a:lnTo>
                  <a:pt x="53766" y="960"/>
                </a:lnTo>
                <a:lnTo>
                  <a:pt x="47045" y="0"/>
                </a:lnTo>
                <a:lnTo>
                  <a:pt x="38404" y="0"/>
                </a:lnTo>
                <a:lnTo>
                  <a:pt x="31587" y="311"/>
                </a:lnTo>
                <a:lnTo>
                  <a:pt x="18600" y="3249"/>
                </a:lnTo>
                <a:lnTo>
                  <a:pt x="8641" y="9601"/>
                </a:lnTo>
                <a:lnTo>
                  <a:pt x="2895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1" name="object 591"/>
          <p:cNvSpPr/>
          <p:nvPr/>
        </p:nvSpPr>
        <p:spPr>
          <a:xfrm>
            <a:off x="5414467" y="3447028"/>
            <a:ext cx="58782" cy="19202"/>
          </a:xfrm>
          <a:custGeom>
            <a:avLst/>
            <a:gdLst/>
            <a:ahLst/>
            <a:cxnLst/>
            <a:rect l="l" t="t" r="r" b="b"/>
            <a:pathLst>
              <a:path w="58782" h="19202">
                <a:moveTo>
                  <a:pt x="47530" y="6451"/>
                </a:moveTo>
                <a:lnTo>
                  <a:pt x="33604" y="7680"/>
                </a:lnTo>
                <a:lnTo>
                  <a:pt x="27843" y="7680"/>
                </a:lnTo>
                <a:lnTo>
                  <a:pt x="21122" y="6720"/>
                </a:lnTo>
                <a:lnTo>
                  <a:pt x="14401" y="5760"/>
                </a:lnTo>
                <a:lnTo>
                  <a:pt x="7680" y="4800"/>
                </a:lnTo>
                <a:lnTo>
                  <a:pt x="2880" y="2880"/>
                </a:lnTo>
                <a:lnTo>
                  <a:pt x="0" y="0"/>
                </a:lnTo>
                <a:lnTo>
                  <a:pt x="3840" y="12481"/>
                </a:lnTo>
                <a:lnTo>
                  <a:pt x="10561" y="15361"/>
                </a:lnTo>
                <a:lnTo>
                  <a:pt x="16322" y="17282"/>
                </a:lnTo>
                <a:lnTo>
                  <a:pt x="24002" y="19202"/>
                </a:lnTo>
                <a:lnTo>
                  <a:pt x="32644" y="19202"/>
                </a:lnTo>
                <a:lnTo>
                  <a:pt x="34121" y="19186"/>
                </a:lnTo>
                <a:lnTo>
                  <a:pt x="46991" y="17470"/>
                </a:lnTo>
                <a:lnTo>
                  <a:pt x="58567" y="12481"/>
                </a:lnTo>
                <a:lnTo>
                  <a:pt x="58782" y="3192"/>
                </a:lnTo>
                <a:lnTo>
                  <a:pt x="47530" y="64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2" name="object 592"/>
          <p:cNvSpPr/>
          <p:nvPr/>
        </p:nvSpPr>
        <p:spPr>
          <a:xfrm>
            <a:off x="5408706" y="3354872"/>
            <a:ext cx="76809" cy="47990"/>
          </a:xfrm>
          <a:custGeom>
            <a:avLst/>
            <a:gdLst/>
            <a:ahLst/>
            <a:cxnLst/>
            <a:rect l="l" t="t" r="r" b="b"/>
            <a:pathLst>
              <a:path w="76809" h="47990">
                <a:moveTo>
                  <a:pt x="0" y="0"/>
                </a:moveTo>
                <a:lnTo>
                  <a:pt x="0" y="29748"/>
                </a:lnTo>
                <a:lnTo>
                  <a:pt x="29763" y="45110"/>
                </a:lnTo>
                <a:lnTo>
                  <a:pt x="29763" y="37429"/>
                </a:lnTo>
                <a:lnTo>
                  <a:pt x="30723" y="31668"/>
                </a:lnTo>
                <a:lnTo>
                  <a:pt x="32644" y="27828"/>
                </a:lnTo>
                <a:lnTo>
                  <a:pt x="34564" y="22067"/>
                </a:lnTo>
                <a:lnTo>
                  <a:pt x="37444" y="17282"/>
                </a:lnTo>
                <a:lnTo>
                  <a:pt x="41285" y="14386"/>
                </a:lnTo>
                <a:lnTo>
                  <a:pt x="45125" y="11521"/>
                </a:lnTo>
                <a:lnTo>
                  <a:pt x="49926" y="9601"/>
                </a:lnTo>
                <a:lnTo>
                  <a:pt x="58567" y="9601"/>
                </a:lnTo>
                <a:lnTo>
                  <a:pt x="62407" y="11521"/>
                </a:lnTo>
                <a:lnTo>
                  <a:pt x="66248" y="15361"/>
                </a:lnTo>
                <a:lnTo>
                  <a:pt x="69128" y="18227"/>
                </a:lnTo>
                <a:lnTo>
                  <a:pt x="71048" y="23042"/>
                </a:lnTo>
                <a:lnTo>
                  <a:pt x="71048" y="30723"/>
                </a:lnTo>
                <a:lnTo>
                  <a:pt x="70088" y="33588"/>
                </a:lnTo>
                <a:lnTo>
                  <a:pt x="68168" y="36469"/>
                </a:lnTo>
                <a:lnTo>
                  <a:pt x="67208" y="38389"/>
                </a:lnTo>
                <a:lnTo>
                  <a:pt x="66248" y="39349"/>
                </a:lnTo>
                <a:lnTo>
                  <a:pt x="66248" y="40309"/>
                </a:lnTo>
                <a:lnTo>
                  <a:pt x="65288" y="41269"/>
                </a:lnTo>
                <a:lnTo>
                  <a:pt x="65288" y="45110"/>
                </a:lnTo>
                <a:lnTo>
                  <a:pt x="66248" y="46070"/>
                </a:lnTo>
                <a:lnTo>
                  <a:pt x="66248" y="47030"/>
                </a:lnTo>
                <a:lnTo>
                  <a:pt x="67208" y="47990"/>
                </a:lnTo>
                <a:lnTo>
                  <a:pt x="71048" y="47990"/>
                </a:lnTo>
                <a:lnTo>
                  <a:pt x="72953" y="47030"/>
                </a:lnTo>
                <a:lnTo>
                  <a:pt x="74889" y="45110"/>
                </a:lnTo>
                <a:lnTo>
                  <a:pt x="75849" y="42230"/>
                </a:lnTo>
                <a:lnTo>
                  <a:pt x="76809" y="39349"/>
                </a:lnTo>
                <a:lnTo>
                  <a:pt x="76809" y="28788"/>
                </a:lnTo>
                <a:lnTo>
                  <a:pt x="75849" y="24002"/>
                </a:lnTo>
                <a:lnTo>
                  <a:pt x="73929" y="20162"/>
                </a:lnTo>
                <a:lnTo>
                  <a:pt x="72009" y="16322"/>
                </a:lnTo>
                <a:lnTo>
                  <a:pt x="70088" y="13441"/>
                </a:lnTo>
                <a:lnTo>
                  <a:pt x="68168" y="10561"/>
                </a:lnTo>
                <a:lnTo>
                  <a:pt x="65288" y="8641"/>
                </a:lnTo>
                <a:lnTo>
                  <a:pt x="62407" y="5760"/>
                </a:lnTo>
                <a:lnTo>
                  <a:pt x="59527" y="4800"/>
                </a:lnTo>
                <a:lnTo>
                  <a:pt x="55686" y="2880"/>
                </a:lnTo>
                <a:lnTo>
                  <a:pt x="51846" y="1920"/>
                </a:lnTo>
                <a:lnTo>
                  <a:pt x="41285" y="1920"/>
                </a:lnTo>
                <a:lnTo>
                  <a:pt x="35524" y="4800"/>
                </a:lnTo>
                <a:lnTo>
                  <a:pt x="30723" y="9601"/>
                </a:lnTo>
                <a:lnTo>
                  <a:pt x="29181" y="11507"/>
                </a:lnTo>
                <a:lnTo>
                  <a:pt x="23160" y="22320"/>
                </a:lnTo>
                <a:lnTo>
                  <a:pt x="20162" y="35509"/>
                </a:lnTo>
                <a:lnTo>
                  <a:pt x="9601" y="29748"/>
                </a:lnTo>
                <a:lnTo>
                  <a:pt x="9601" y="480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3" name="object 593"/>
          <p:cNvSpPr/>
          <p:nvPr/>
        </p:nvSpPr>
        <p:spPr>
          <a:xfrm>
            <a:off x="5562310" y="3547826"/>
            <a:ext cx="76794" cy="31668"/>
          </a:xfrm>
          <a:custGeom>
            <a:avLst/>
            <a:gdLst/>
            <a:ahLst/>
            <a:cxnLst/>
            <a:rect l="l" t="t" r="r" b="b"/>
            <a:pathLst>
              <a:path w="76794" h="31668">
                <a:moveTo>
                  <a:pt x="8641" y="25923"/>
                </a:moveTo>
                <a:lnTo>
                  <a:pt x="8641" y="23987"/>
                </a:lnTo>
                <a:lnTo>
                  <a:pt x="9601" y="23042"/>
                </a:lnTo>
                <a:lnTo>
                  <a:pt x="9601" y="22082"/>
                </a:lnTo>
                <a:lnTo>
                  <a:pt x="10561" y="21107"/>
                </a:lnTo>
                <a:lnTo>
                  <a:pt x="11521" y="21107"/>
                </a:lnTo>
                <a:lnTo>
                  <a:pt x="12481" y="20162"/>
                </a:lnTo>
                <a:lnTo>
                  <a:pt x="71033" y="20162"/>
                </a:lnTo>
                <a:lnTo>
                  <a:pt x="71993" y="21107"/>
                </a:lnTo>
                <a:lnTo>
                  <a:pt x="72953" y="22082"/>
                </a:lnTo>
                <a:lnTo>
                  <a:pt x="73913" y="23042"/>
                </a:lnTo>
                <a:lnTo>
                  <a:pt x="73913" y="23987"/>
                </a:lnTo>
                <a:lnTo>
                  <a:pt x="74874" y="26883"/>
                </a:lnTo>
                <a:lnTo>
                  <a:pt x="74874" y="30708"/>
                </a:lnTo>
                <a:lnTo>
                  <a:pt x="76794" y="30708"/>
                </a:lnTo>
                <a:lnTo>
                  <a:pt x="76794" y="0"/>
                </a:lnTo>
                <a:lnTo>
                  <a:pt x="74874" y="0"/>
                </a:lnTo>
                <a:lnTo>
                  <a:pt x="74874" y="2880"/>
                </a:lnTo>
                <a:lnTo>
                  <a:pt x="73913" y="5760"/>
                </a:lnTo>
                <a:lnTo>
                  <a:pt x="73913" y="6720"/>
                </a:lnTo>
                <a:lnTo>
                  <a:pt x="72953" y="7680"/>
                </a:lnTo>
                <a:lnTo>
                  <a:pt x="71993" y="8641"/>
                </a:lnTo>
                <a:lnTo>
                  <a:pt x="71033" y="9601"/>
                </a:lnTo>
                <a:lnTo>
                  <a:pt x="0" y="9601"/>
                </a:lnTo>
                <a:lnTo>
                  <a:pt x="0" y="11521"/>
                </a:lnTo>
                <a:lnTo>
                  <a:pt x="8641" y="31668"/>
                </a:lnTo>
                <a:lnTo>
                  <a:pt x="10561" y="30708"/>
                </a:lnTo>
                <a:lnTo>
                  <a:pt x="9601" y="27828"/>
                </a:lnTo>
                <a:lnTo>
                  <a:pt x="8641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4" name="object 594"/>
          <p:cNvSpPr/>
          <p:nvPr/>
        </p:nvSpPr>
        <p:spPr>
          <a:xfrm>
            <a:off x="5562310" y="3475832"/>
            <a:ext cx="77754" cy="49910"/>
          </a:xfrm>
          <a:custGeom>
            <a:avLst/>
            <a:gdLst/>
            <a:ahLst/>
            <a:cxnLst/>
            <a:rect l="l" t="t" r="r" b="b"/>
            <a:pathLst>
              <a:path w="77754" h="49910">
                <a:moveTo>
                  <a:pt x="3840" y="27828"/>
                </a:moveTo>
                <a:lnTo>
                  <a:pt x="3840" y="23987"/>
                </a:lnTo>
                <a:lnTo>
                  <a:pt x="4800" y="22067"/>
                </a:lnTo>
                <a:lnTo>
                  <a:pt x="6720" y="19187"/>
                </a:lnTo>
                <a:lnTo>
                  <a:pt x="8641" y="16306"/>
                </a:lnTo>
                <a:lnTo>
                  <a:pt x="12481" y="14386"/>
                </a:lnTo>
                <a:lnTo>
                  <a:pt x="16322" y="13426"/>
                </a:lnTo>
                <a:lnTo>
                  <a:pt x="20162" y="12466"/>
                </a:lnTo>
                <a:lnTo>
                  <a:pt x="24963" y="11521"/>
                </a:lnTo>
                <a:lnTo>
                  <a:pt x="34549" y="11521"/>
                </a:lnTo>
                <a:lnTo>
                  <a:pt x="39349" y="12466"/>
                </a:lnTo>
                <a:lnTo>
                  <a:pt x="41269" y="14386"/>
                </a:lnTo>
                <a:lnTo>
                  <a:pt x="42230" y="16306"/>
                </a:lnTo>
                <a:lnTo>
                  <a:pt x="43190" y="19187"/>
                </a:lnTo>
                <a:lnTo>
                  <a:pt x="44165" y="22067"/>
                </a:lnTo>
                <a:lnTo>
                  <a:pt x="44165" y="29748"/>
                </a:lnTo>
                <a:lnTo>
                  <a:pt x="43190" y="45110"/>
                </a:lnTo>
                <a:lnTo>
                  <a:pt x="47030" y="41269"/>
                </a:lnTo>
                <a:lnTo>
                  <a:pt x="48950" y="36469"/>
                </a:lnTo>
                <a:lnTo>
                  <a:pt x="48950" y="25907"/>
                </a:lnTo>
                <a:lnTo>
                  <a:pt x="47030" y="20147"/>
                </a:lnTo>
                <a:lnTo>
                  <a:pt x="43190" y="13426"/>
                </a:lnTo>
                <a:lnTo>
                  <a:pt x="49911" y="15346"/>
                </a:lnTo>
                <a:lnTo>
                  <a:pt x="55671" y="18227"/>
                </a:lnTo>
                <a:lnTo>
                  <a:pt x="61432" y="22067"/>
                </a:lnTo>
                <a:lnTo>
                  <a:pt x="67193" y="26868"/>
                </a:lnTo>
                <a:lnTo>
                  <a:pt x="71033" y="30708"/>
                </a:lnTo>
                <a:lnTo>
                  <a:pt x="72953" y="35509"/>
                </a:lnTo>
                <a:lnTo>
                  <a:pt x="74874" y="40309"/>
                </a:lnTo>
                <a:lnTo>
                  <a:pt x="75834" y="45110"/>
                </a:lnTo>
                <a:lnTo>
                  <a:pt x="75834" y="49910"/>
                </a:lnTo>
                <a:lnTo>
                  <a:pt x="77754" y="49910"/>
                </a:lnTo>
                <a:lnTo>
                  <a:pt x="77754" y="39349"/>
                </a:lnTo>
                <a:lnTo>
                  <a:pt x="75834" y="31668"/>
                </a:lnTo>
                <a:lnTo>
                  <a:pt x="71993" y="24947"/>
                </a:lnTo>
                <a:lnTo>
                  <a:pt x="67193" y="17266"/>
                </a:lnTo>
                <a:lnTo>
                  <a:pt x="61432" y="11521"/>
                </a:lnTo>
                <a:lnTo>
                  <a:pt x="54711" y="6705"/>
                </a:lnTo>
                <a:lnTo>
                  <a:pt x="47030" y="1904"/>
                </a:lnTo>
                <a:lnTo>
                  <a:pt x="39349" y="0"/>
                </a:lnTo>
                <a:lnTo>
                  <a:pt x="22082" y="0"/>
                </a:lnTo>
                <a:lnTo>
                  <a:pt x="13441" y="2865"/>
                </a:lnTo>
                <a:lnTo>
                  <a:pt x="7680" y="8625"/>
                </a:lnTo>
                <a:lnTo>
                  <a:pt x="2880" y="13426"/>
                </a:lnTo>
                <a:lnTo>
                  <a:pt x="0" y="19187"/>
                </a:lnTo>
                <a:lnTo>
                  <a:pt x="0" y="34549"/>
                </a:lnTo>
                <a:lnTo>
                  <a:pt x="2880" y="40309"/>
                </a:lnTo>
                <a:lnTo>
                  <a:pt x="9601" y="45110"/>
                </a:lnTo>
                <a:lnTo>
                  <a:pt x="4800" y="34549"/>
                </a:lnTo>
                <a:lnTo>
                  <a:pt x="3840" y="30708"/>
                </a:lnTo>
                <a:lnTo>
                  <a:pt x="3840" y="27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5" name="object 595"/>
          <p:cNvSpPr/>
          <p:nvPr/>
        </p:nvSpPr>
        <p:spPr>
          <a:xfrm>
            <a:off x="5567111" y="3505580"/>
            <a:ext cx="39364" cy="22082"/>
          </a:xfrm>
          <a:custGeom>
            <a:avLst/>
            <a:gdLst/>
            <a:ahLst/>
            <a:cxnLst/>
            <a:rect l="l" t="t" r="r" b="b"/>
            <a:pathLst>
              <a:path w="39364" h="22082">
                <a:moveTo>
                  <a:pt x="39364" y="0"/>
                </a:moveTo>
                <a:lnTo>
                  <a:pt x="37429" y="2880"/>
                </a:lnTo>
                <a:lnTo>
                  <a:pt x="34549" y="5760"/>
                </a:lnTo>
                <a:lnTo>
                  <a:pt x="29748" y="9601"/>
                </a:lnTo>
                <a:lnTo>
                  <a:pt x="24003" y="11521"/>
                </a:lnTo>
                <a:lnTo>
                  <a:pt x="10561" y="11521"/>
                </a:lnTo>
                <a:lnTo>
                  <a:pt x="5760" y="9601"/>
                </a:lnTo>
                <a:lnTo>
                  <a:pt x="2880" y="6720"/>
                </a:lnTo>
                <a:lnTo>
                  <a:pt x="0" y="4800"/>
                </a:lnTo>
                <a:lnTo>
                  <a:pt x="4800" y="15361"/>
                </a:lnTo>
                <a:lnTo>
                  <a:pt x="9601" y="20162"/>
                </a:lnTo>
                <a:lnTo>
                  <a:pt x="15361" y="22082"/>
                </a:lnTo>
                <a:lnTo>
                  <a:pt x="28803" y="22082"/>
                </a:lnTo>
                <a:lnTo>
                  <a:pt x="34549" y="20162"/>
                </a:lnTo>
                <a:lnTo>
                  <a:pt x="38389" y="15361"/>
                </a:lnTo>
                <a:lnTo>
                  <a:pt x="393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6" name="object 596"/>
          <p:cNvSpPr/>
          <p:nvPr/>
        </p:nvSpPr>
        <p:spPr>
          <a:xfrm>
            <a:off x="5562310" y="3414384"/>
            <a:ext cx="76794" cy="53766"/>
          </a:xfrm>
          <a:custGeom>
            <a:avLst/>
            <a:gdLst/>
            <a:ahLst/>
            <a:cxnLst/>
            <a:rect l="l" t="t" r="r" b="b"/>
            <a:pathLst>
              <a:path w="76794" h="53766">
                <a:moveTo>
                  <a:pt x="63352" y="2880"/>
                </a:moveTo>
                <a:lnTo>
                  <a:pt x="65272" y="3840"/>
                </a:lnTo>
                <a:lnTo>
                  <a:pt x="66233" y="5760"/>
                </a:lnTo>
                <a:lnTo>
                  <a:pt x="67193" y="6720"/>
                </a:lnTo>
                <a:lnTo>
                  <a:pt x="67193" y="8641"/>
                </a:lnTo>
                <a:lnTo>
                  <a:pt x="68153" y="10561"/>
                </a:lnTo>
                <a:lnTo>
                  <a:pt x="68153" y="40325"/>
                </a:lnTo>
                <a:lnTo>
                  <a:pt x="62132" y="33938"/>
                </a:lnTo>
                <a:lnTo>
                  <a:pt x="49911" y="22082"/>
                </a:lnTo>
                <a:lnTo>
                  <a:pt x="43190" y="15361"/>
                </a:lnTo>
                <a:lnTo>
                  <a:pt x="37444" y="10561"/>
                </a:lnTo>
                <a:lnTo>
                  <a:pt x="30708" y="7680"/>
                </a:lnTo>
                <a:lnTo>
                  <a:pt x="26883" y="5760"/>
                </a:lnTo>
                <a:lnTo>
                  <a:pt x="23042" y="4800"/>
                </a:lnTo>
                <a:lnTo>
                  <a:pt x="14401" y="4800"/>
                </a:lnTo>
                <a:lnTo>
                  <a:pt x="9601" y="6720"/>
                </a:lnTo>
                <a:lnTo>
                  <a:pt x="5760" y="11521"/>
                </a:lnTo>
                <a:lnTo>
                  <a:pt x="1920" y="15361"/>
                </a:lnTo>
                <a:lnTo>
                  <a:pt x="0" y="21122"/>
                </a:lnTo>
                <a:lnTo>
                  <a:pt x="0" y="34564"/>
                </a:lnTo>
                <a:lnTo>
                  <a:pt x="1920" y="39364"/>
                </a:lnTo>
                <a:lnTo>
                  <a:pt x="5760" y="43205"/>
                </a:lnTo>
                <a:lnTo>
                  <a:pt x="8641" y="48005"/>
                </a:lnTo>
                <a:lnTo>
                  <a:pt x="14401" y="49926"/>
                </a:lnTo>
                <a:lnTo>
                  <a:pt x="21122" y="50886"/>
                </a:lnTo>
                <a:lnTo>
                  <a:pt x="21122" y="48966"/>
                </a:lnTo>
                <a:lnTo>
                  <a:pt x="17266" y="47045"/>
                </a:lnTo>
                <a:lnTo>
                  <a:pt x="13441" y="45125"/>
                </a:lnTo>
                <a:lnTo>
                  <a:pt x="11521" y="42245"/>
                </a:lnTo>
                <a:lnTo>
                  <a:pt x="9601" y="38404"/>
                </a:lnTo>
                <a:lnTo>
                  <a:pt x="8641" y="35524"/>
                </a:lnTo>
                <a:lnTo>
                  <a:pt x="8641" y="26883"/>
                </a:lnTo>
                <a:lnTo>
                  <a:pt x="9601" y="23042"/>
                </a:lnTo>
                <a:lnTo>
                  <a:pt x="13441" y="20162"/>
                </a:lnTo>
                <a:lnTo>
                  <a:pt x="16322" y="16322"/>
                </a:lnTo>
                <a:lnTo>
                  <a:pt x="20162" y="15361"/>
                </a:lnTo>
                <a:lnTo>
                  <a:pt x="30708" y="15361"/>
                </a:lnTo>
                <a:lnTo>
                  <a:pt x="37444" y="18242"/>
                </a:lnTo>
                <a:lnTo>
                  <a:pt x="45110" y="24002"/>
                </a:lnTo>
                <a:lnTo>
                  <a:pt x="47348" y="25746"/>
                </a:lnTo>
                <a:lnTo>
                  <a:pt x="55214" y="32728"/>
                </a:lnTo>
                <a:lnTo>
                  <a:pt x="64336" y="42015"/>
                </a:lnTo>
                <a:lnTo>
                  <a:pt x="74874" y="53766"/>
                </a:lnTo>
                <a:lnTo>
                  <a:pt x="76794" y="53766"/>
                </a:lnTo>
                <a:lnTo>
                  <a:pt x="76794" y="5760"/>
                </a:lnTo>
                <a:lnTo>
                  <a:pt x="62392" y="0"/>
                </a:lnTo>
                <a:lnTo>
                  <a:pt x="62392" y="1920"/>
                </a:lnTo>
                <a:lnTo>
                  <a:pt x="63352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7" name="object 597"/>
          <p:cNvSpPr/>
          <p:nvPr/>
        </p:nvSpPr>
        <p:spPr>
          <a:xfrm>
            <a:off x="5564230" y="3354872"/>
            <a:ext cx="75834" cy="47990"/>
          </a:xfrm>
          <a:custGeom>
            <a:avLst/>
            <a:gdLst/>
            <a:ahLst/>
            <a:cxnLst/>
            <a:rect l="l" t="t" r="r" b="b"/>
            <a:pathLst>
              <a:path w="75834" h="47990">
                <a:moveTo>
                  <a:pt x="0" y="0"/>
                </a:moveTo>
                <a:lnTo>
                  <a:pt x="0" y="29748"/>
                </a:lnTo>
                <a:lnTo>
                  <a:pt x="28788" y="45110"/>
                </a:lnTo>
                <a:lnTo>
                  <a:pt x="28788" y="37429"/>
                </a:lnTo>
                <a:lnTo>
                  <a:pt x="29748" y="31668"/>
                </a:lnTo>
                <a:lnTo>
                  <a:pt x="31683" y="27828"/>
                </a:lnTo>
                <a:lnTo>
                  <a:pt x="33588" y="22067"/>
                </a:lnTo>
                <a:lnTo>
                  <a:pt x="36469" y="17282"/>
                </a:lnTo>
                <a:lnTo>
                  <a:pt x="40309" y="14386"/>
                </a:lnTo>
                <a:lnTo>
                  <a:pt x="45110" y="11521"/>
                </a:lnTo>
                <a:lnTo>
                  <a:pt x="48950" y="9601"/>
                </a:lnTo>
                <a:lnTo>
                  <a:pt x="58552" y="9601"/>
                </a:lnTo>
                <a:lnTo>
                  <a:pt x="62392" y="11521"/>
                </a:lnTo>
                <a:lnTo>
                  <a:pt x="65272" y="15361"/>
                </a:lnTo>
                <a:lnTo>
                  <a:pt x="69113" y="18227"/>
                </a:lnTo>
                <a:lnTo>
                  <a:pt x="70073" y="23042"/>
                </a:lnTo>
                <a:lnTo>
                  <a:pt x="70073" y="30723"/>
                </a:lnTo>
                <a:lnTo>
                  <a:pt x="69113" y="33588"/>
                </a:lnTo>
                <a:lnTo>
                  <a:pt x="67193" y="36469"/>
                </a:lnTo>
                <a:lnTo>
                  <a:pt x="66233" y="38389"/>
                </a:lnTo>
                <a:lnTo>
                  <a:pt x="65272" y="39349"/>
                </a:lnTo>
                <a:lnTo>
                  <a:pt x="65272" y="41269"/>
                </a:lnTo>
                <a:lnTo>
                  <a:pt x="64312" y="42230"/>
                </a:lnTo>
                <a:lnTo>
                  <a:pt x="64312" y="45110"/>
                </a:lnTo>
                <a:lnTo>
                  <a:pt x="65272" y="46070"/>
                </a:lnTo>
                <a:lnTo>
                  <a:pt x="66233" y="47030"/>
                </a:lnTo>
                <a:lnTo>
                  <a:pt x="66233" y="47990"/>
                </a:lnTo>
                <a:lnTo>
                  <a:pt x="70073" y="47990"/>
                </a:lnTo>
                <a:lnTo>
                  <a:pt x="71993" y="47030"/>
                </a:lnTo>
                <a:lnTo>
                  <a:pt x="73913" y="45110"/>
                </a:lnTo>
                <a:lnTo>
                  <a:pt x="74874" y="42230"/>
                </a:lnTo>
                <a:lnTo>
                  <a:pt x="75834" y="39349"/>
                </a:lnTo>
                <a:lnTo>
                  <a:pt x="75834" y="28788"/>
                </a:lnTo>
                <a:lnTo>
                  <a:pt x="74874" y="24002"/>
                </a:lnTo>
                <a:lnTo>
                  <a:pt x="72953" y="20162"/>
                </a:lnTo>
                <a:lnTo>
                  <a:pt x="71993" y="16322"/>
                </a:lnTo>
                <a:lnTo>
                  <a:pt x="69113" y="13441"/>
                </a:lnTo>
                <a:lnTo>
                  <a:pt x="67193" y="10561"/>
                </a:lnTo>
                <a:lnTo>
                  <a:pt x="65272" y="8641"/>
                </a:lnTo>
                <a:lnTo>
                  <a:pt x="62392" y="5760"/>
                </a:lnTo>
                <a:lnTo>
                  <a:pt x="58552" y="4800"/>
                </a:lnTo>
                <a:lnTo>
                  <a:pt x="55671" y="2880"/>
                </a:lnTo>
                <a:lnTo>
                  <a:pt x="51831" y="1920"/>
                </a:lnTo>
                <a:lnTo>
                  <a:pt x="41269" y="1920"/>
                </a:lnTo>
                <a:lnTo>
                  <a:pt x="34564" y="4800"/>
                </a:lnTo>
                <a:lnTo>
                  <a:pt x="29748" y="9601"/>
                </a:lnTo>
                <a:lnTo>
                  <a:pt x="28212" y="11503"/>
                </a:lnTo>
                <a:lnTo>
                  <a:pt x="22200" y="22318"/>
                </a:lnTo>
                <a:lnTo>
                  <a:pt x="19202" y="35509"/>
                </a:lnTo>
                <a:lnTo>
                  <a:pt x="8641" y="29748"/>
                </a:lnTo>
                <a:lnTo>
                  <a:pt x="8641" y="480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8" name="object 598"/>
          <p:cNvSpPr/>
          <p:nvPr/>
        </p:nvSpPr>
        <p:spPr>
          <a:xfrm>
            <a:off x="5716859" y="3547826"/>
            <a:ext cx="76794" cy="31668"/>
          </a:xfrm>
          <a:custGeom>
            <a:avLst/>
            <a:gdLst/>
            <a:ahLst/>
            <a:cxnLst/>
            <a:rect l="l" t="t" r="r" b="b"/>
            <a:pathLst>
              <a:path w="76794" h="31668">
                <a:moveTo>
                  <a:pt x="9601" y="31668"/>
                </a:moveTo>
                <a:lnTo>
                  <a:pt x="10561" y="30708"/>
                </a:lnTo>
                <a:lnTo>
                  <a:pt x="9601" y="27828"/>
                </a:lnTo>
                <a:lnTo>
                  <a:pt x="9601" y="22082"/>
                </a:lnTo>
                <a:lnTo>
                  <a:pt x="10561" y="21107"/>
                </a:lnTo>
                <a:lnTo>
                  <a:pt x="11521" y="21107"/>
                </a:lnTo>
                <a:lnTo>
                  <a:pt x="12481" y="20162"/>
                </a:lnTo>
                <a:lnTo>
                  <a:pt x="71993" y="20162"/>
                </a:lnTo>
                <a:lnTo>
                  <a:pt x="72953" y="21107"/>
                </a:lnTo>
                <a:lnTo>
                  <a:pt x="72953" y="22082"/>
                </a:lnTo>
                <a:lnTo>
                  <a:pt x="73929" y="23042"/>
                </a:lnTo>
                <a:lnTo>
                  <a:pt x="74889" y="23987"/>
                </a:lnTo>
                <a:lnTo>
                  <a:pt x="74889" y="30708"/>
                </a:lnTo>
                <a:lnTo>
                  <a:pt x="76794" y="30708"/>
                </a:lnTo>
                <a:lnTo>
                  <a:pt x="76794" y="0"/>
                </a:lnTo>
                <a:lnTo>
                  <a:pt x="74889" y="0"/>
                </a:lnTo>
                <a:lnTo>
                  <a:pt x="74889" y="5760"/>
                </a:lnTo>
                <a:lnTo>
                  <a:pt x="73929" y="6720"/>
                </a:lnTo>
                <a:lnTo>
                  <a:pt x="72953" y="7680"/>
                </a:lnTo>
                <a:lnTo>
                  <a:pt x="72953" y="8641"/>
                </a:lnTo>
                <a:lnTo>
                  <a:pt x="71993" y="9601"/>
                </a:lnTo>
                <a:lnTo>
                  <a:pt x="0" y="9601"/>
                </a:lnTo>
                <a:lnTo>
                  <a:pt x="0" y="11521"/>
                </a:lnTo>
                <a:lnTo>
                  <a:pt x="9601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9" name="object 599"/>
          <p:cNvSpPr/>
          <p:nvPr/>
        </p:nvSpPr>
        <p:spPr>
          <a:xfrm>
            <a:off x="5725500" y="3508461"/>
            <a:ext cx="34564" cy="19202"/>
          </a:xfrm>
          <a:custGeom>
            <a:avLst/>
            <a:gdLst/>
            <a:ahLst/>
            <a:cxnLst/>
            <a:rect l="l" t="t" r="r" b="b"/>
            <a:pathLst>
              <a:path w="34564" h="19202">
                <a:moveTo>
                  <a:pt x="0" y="3840"/>
                </a:moveTo>
                <a:lnTo>
                  <a:pt x="960" y="12481"/>
                </a:lnTo>
                <a:lnTo>
                  <a:pt x="5760" y="17282"/>
                </a:lnTo>
                <a:lnTo>
                  <a:pt x="12481" y="19202"/>
                </a:lnTo>
                <a:lnTo>
                  <a:pt x="24963" y="19202"/>
                </a:lnTo>
                <a:lnTo>
                  <a:pt x="30723" y="17282"/>
                </a:lnTo>
                <a:lnTo>
                  <a:pt x="34564" y="12481"/>
                </a:lnTo>
                <a:lnTo>
                  <a:pt x="34564" y="0"/>
                </a:lnTo>
                <a:lnTo>
                  <a:pt x="30723" y="2880"/>
                </a:lnTo>
                <a:lnTo>
                  <a:pt x="26883" y="6720"/>
                </a:lnTo>
                <a:lnTo>
                  <a:pt x="20162" y="8641"/>
                </a:lnTo>
                <a:lnTo>
                  <a:pt x="6720" y="8641"/>
                </a:lnTo>
                <a:lnTo>
                  <a:pt x="2880" y="6720"/>
                </a:lnTo>
                <a:lnTo>
                  <a:pt x="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0" name="object 600"/>
          <p:cNvSpPr/>
          <p:nvPr/>
        </p:nvSpPr>
        <p:spPr>
          <a:xfrm>
            <a:off x="5716859" y="3475832"/>
            <a:ext cx="78729" cy="49910"/>
          </a:xfrm>
          <a:custGeom>
            <a:avLst/>
            <a:gdLst/>
            <a:ahLst/>
            <a:cxnLst/>
            <a:rect l="l" t="t" r="r" b="b"/>
            <a:pathLst>
              <a:path w="78729" h="49910">
                <a:moveTo>
                  <a:pt x="48005" y="41269"/>
                </a:moveTo>
                <a:lnTo>
                  <a:pt x="49926" y="36469"/>
                </a:lnTo>
                <a:lnTo>
                  <a:pt x="49926" y="25907"/>
                </a:lnTo>
                <a:lnTo>
                  <a:pt x="48005" y="20147"/>
                </a:lnTo>
                <a:lnTo>
                  <a:pt x="44165" y="13426"/>
                </a:lnTo>
                <a:lnTo>
                  <a:pt x="50886" y="15346"/>
                </a:lnTo>
                <a:lnTo>
                  <a:pt x="56647" y="18227"/>
                </a:lnTo>
                <a:lnTo>
                  <a:pt x="61447" y="22067"/>
                </a:lnTo>
                <a:lnTo>
                  <a:pt x="67208" y="26868"/>
                </a:lnTo>
                <a:lnTo>
                  <a:pt x="71048" y="30708"/>
                </a:lnTo>
                <a:lnTo>
                  <a:pt x="72953" y="35509"/>
                </a:lnTo>
                <a:lnTo>
                  <a:pt x="74889" y="40309"/>
                </a:lnTo>
                <a:lnTo>
                  <a:pt x="76794" y="45110"/>
                </a:lnTo>
                <a:lnTo>
                  <a:pt x="76794" y="49910"/>
                </a:lnTo>
                <a:lnTo>
                  <a:pt x="78729" y="49910"/>
                </a:lnTo>
                <a:lnTo>
                  <a:pt x="78729" y="39349"/>
                </a:lnTo>
                <a:lnTo>
                  <a:pt x="76794" y="31668"/>
                </a:lnTo>
                <a:lnTo>
                  <a:pt x="72953" y="24947"/>
                </a:lnTo>
                <a:lnTo>
                  <a:pt x="64425" y="14617"/>
                </a:lnTo>
                <a:lnTo>
                  <a:pt x="54726" y="6705"/>
                </a:lnTo>
                <a:lnTo>
                  <a:pt x="47045" y="1904"/>
                </a:lnTo>
                <a:lnTo>
                  <a:pt x="39364" y="0"/>
                </a:lnTo>
                <a:lnTo>
                  <a:pt x="31564" y="0"/>
                </a:lnTo>
                <a:lnTo>
                  <a:pt x="18553" y="2170"/>
                </a:lnTo>
                <a:lnTo>
                  <a:pt x="7680" y="8625"/>
                </a:lnTo>
                <a:lnTo>
                  <a:pt x="2880" y="13426"/>
                </a:lnTo>
                <a:lnTo>
                  <a:pt x="0" y="19187"/>
                </a:lnTo>
                <a:lnTo>
                  <a:pt x="0" y="34549"/>
                </a:lnTo>
                <a:lnTo>
                  <a:pt x="3840" y="40309"/>
                </a:lnTo>
                <a:lnTo>
                  <a:pt x="9601" y="45110"/>
                </a:lnTo>
                <a:lnTo>
                  <a:pt x="8641" y="36469"/>
                </a:lnTo>
                <a:lnTo>
                  <a:pt x="5760" y="34549"/>
                </a:lnTo>
                <a:lnTo>
                  <a:pt x="3840" y="30708"/>
                </a:lnTo>
                <a:lnTo>
                  <a:pt x="3840" y="23987"/>
                </a:lnTo>
                <a:lnTo>
                  <a:pt x="4800" y="22067"/>
                </a:lnTo>
                <a:lnTo>
                  <a:pt x="6720" y="19187"/>
                </a:lnTo>
                <a:lnTo>
                  <a:pt x="9601" y="16306"/>
                </a:lnTo>
                <a:lnTo>
                  <a:pt x="12481" y="14386"/>
                </a:lnTo>
                <a:lnTo>
                  <a:pt x="16322" y="13426"/>
                </a:lnTo>
                <a:lnTo>
                  <a:pt x="21122" y="12466"/>
                </a:lnTo>
                <a:lnTo>
                  <a:pt x="24963" y="11521"/>
                </a:lnTo>
                <a:lnTo>
                  <a:pt x="35524" y="11521"/>
                </a:lnTo>
                <a:lnTo>
                  <a:pt x="40325" y="12466"/>
                </a:lnTo>
                <a:lnTo>
                  <a:pt x="41285" y="14386"/>
                </a:lnTo>
                <a:lnTo>
                  <a:pt x="42245" y="16306"/>
                </a:lnTo>
                <a:lnTo>
                  <a:pt x="43205" y="19187"/>
                </a:lnTo>
                <a:lnTo>
                  <a:pt x="44165" y="22067"/>
                </a:lnTo>
                <a:lnTo>
                  <a:pt x="44165" y="29748"/>
                </a:lnTo>
                <a:lnTo>
                  <a:pt x="43205" y="32628"/>
                </a:lnTo>
                <a:lnTo>
                  <a:pt x="43205" y="45110"/>
                </a:lnTo>
                <a:lnTo>
                  <a:pt x="48005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1" name="object 601"/>
          <p:cNvSpPr/>
          <p:nvPr/>
        </p:nvSpPr>
        <p:spPr>
          <a:xfrm>
            <a:off x="5716859" y="3413424"/>
            <a:ext cx="76794" cy="55686"/>
          </a:xfrm>
          <a:custGeom>
            <a:avLst/>
            <a:gdLst/>
            <a:ahLst/>
            <a:cxnLst/>
            <a:rect l="l" t="t" r="r" b="b"/>
            <a:pathLst>
              <a:path w="76794" h="55686">
                <a:moveTo>
                  <a:pt x="49926" y="55686"/>
                </a:moveTo>
                <a:lnTo>
                  <a:pt x="56647" y="55686"/>
                </a:lnTo>
                <a:lnTo>
                  <a:pt x="56647" y="21122"/>
                </a:lnTo>
                <a:lnTo>
                  <a:pt x="76794" y="21122"/>
                </a:lnTo>
                <a:lnTo>
                  <a:pt x="76794" y="10561"/>
                </a:lnTo>
                <a:lnTo>
                  <a:pt x="56647" y="10561"/>
                </a:lnTo>
                <a:lnTo>
                  <a:pt x="56647" y="0"/>
                </a:lnTo>
                <a:lnTo>
                  <a:pt x="48966" y="0"/>
                </a:lnTo>
                <a:lnTo>
                  <a:pt x="48966" y="48966"/>
                </a:lnTo>
                <a:lnTo>
                  <a:pt x="49926" y="55686"/>
                </a:lnTo>
                <a:close/>
              </a:path>
              <a:path w="76794" h="55686">
                <a:moveTo>
                  <a:pt x="11521" y="21122"/>
                </a:moveTo>
                <a:lnTo>
                  <a:pt x="48966" y="21122"/>
                </a:lnTo>
                <a:lnTo>
                  <a:pt x="48966" y="10561"/>
                </a:lnTo>
                <a:lnTo>
                  <a:pt x="0" y="10561"/>
                </a:lnTo>
                <a:lnTo>
                  <a:pt x="0" y="17282"/>
                </a:lnTo>
                <a:lnTo>
                  <a:pt x="49926" y="55686"/>
                </a:lnTo>
                <a:lnTo>
                  <a:pt x="48966" y="48966"/>
                </a:lnTo>
                <a:lnTo>
                  <a:pt x="11521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2" name="object 602"/>
          <p:cNvSpPr/>
          <p:nvPr/>
        </p:nvSpPr>
        <p:spPr>
          <a:xfrm>
            <a:off x="5718779" y="3354872"/>
            <a:ext cx="75849" cy="47990"/>
          </a:xfrm>
          <a:custGeom>
            <a:avLst/>
            <a:gdLst/>
            <a:ahLst/>
            <a:cxnLst/>
            <a:rect l="l" t="t" r="r" b="b"/>
            <a:pathLst>
              <a:path w="75849" h="47990">
                <a:moveTo>
                  <a:pt x="66248" y="38389"/>
                </a:moveTo>
                <a:lnTo>
                  <a:pt x="65288" y="39349"/>
                </a:lnTo>
                <a:lnTo>
                  <a:pt x="65288" y="46070"/>
                </a:lnTo>
                <a:lnTo>
                  <a:pt x="66248" y="47030"/>
                </a:lnTo>
                <a:lnTo>
                  <a:pt x="67193" y="47990"/>
                </a:lnTo>
                <a:lnTo>
                  <a:pt x="71033" y="47990"/>
                </a:lnTo>
                <a:lnTo>
                  <a:pt x="72969" y="47030"/>
                </a:lnTo>
                <a:lnTo>
                  <a:pt x="73913" y="45110"/>
                </a:lnTo>
                <a:lnTo>
                  <a:pt x="75849" y="42230"/>
                </a:lnTo>
                <a:lnTo>
                  <a:pt x="75849" y="28788"/>
                </a:lnTo>
                <a:lnTo>
                  <a:pt x="74874" y="24002"/>
                </a:lnTo>
                <a:lnTo>
                  <a:pt x="72969" y="20162"/>
                </a:lnTo>
                <a:lnTo>
                  <a:pt x="72009" y="16322"/>
                </a:lnTo>
                <a:lnTo>
                  <a:pt x="70073" y="13441"/>
                </a:lnTo>
                <a:lnTo>
                  <a:pt x="67193" y="10561"/>
                </a:lnTo>
                <a:lnTo>
                  <a:pt x="65288" y="8641"/>
                </a:lnTo>
                <a:lnTo>
                  <a:pt x="62407" y="5760"/>
                </a:lnTo>
                <a:lnTo>
                  <a:pt x="58567" y="4800"/>
                </a:lnTo>
                <a:lnTo>
                  <a:pt x="55686" y="2880"/>
                </a:lnTo>
                <a:lnTo>
                  <a:pt x="51846" y="1920"/>
                </a:lnTo>
                <a:lnTo>
                  <a:pt x="41285" y="1920"/>
                </a:lnTo>
                <a:lnTo>
                  <a:pt x="35524" y="4800"/>
                </a:lnTo>
                <a:lnTo>
                  <a:pt x="30723" y="9601"/>
                </a:lnTo>
                <a:lnTo>
                  <a:pt x="28744" y="11764"/>
                </a:lnTo>
                <a:lnTo>
                  <a:pt x="22619" y="22479"/>
                </a:lnTo>
                <a:lnTo>
                  <a:pt x="19202" y="35509"/>
                </a:lnTo>
                <a:lnTo>
                  <a:pt x="9601" y="29748"/>
                </a:lnTo>
                <a:lnTo>
                  <a:pt x="9601" y="4800"/>
                </a:lnTo>
                <a:lnTo>
                  <a:pt x="0" y="0"/>
                </a:lnTo>
                <a:lnTo>
                  <a:pt x="0" y="29748"/>
                </a:lnTo>
                <a:lnTo>
                  <a:pt x="28803" y="45110"/>
                </a:lnTo>
                <a:lnTo>
                  <a:pt x="29763" y="37429"/>
                </a:lnTo>
                <a:lnTo>
                  <a:pt x="30723" y="31668"/>
                </a:lnTo>
                <a:lnTo>
                  <a:pt x="31683" y="27828"/>
                </a:lnTo>
                <a:lnTo>
                  <a:pt x="34564" y="22067"/>
                </a:lnTo>
                <a:lnTo>
                  <a:pt x="37444" y="17282"/>
                </a:lnTo>
                <a:lnTo>
                  <a:pt x="41285" y="14386"/>
                </a:lnTo>
                <a:lnTo>
                  <a:pt x="45125" y="11521"/>
                </a:lnTo>
                <a:lnTo>
                  <a:pt x="48966" y="9601"/>
                </a:lnTo>
                <a:lnTo>
                  <a:pt x="58567" y="9601"/>
                </a:lnTo>
                <a:lnTo>
                  <a:pt x="62407" y="11521"/>
                </a:lnTo>
                <a:lnTo>
                  <a:pt x="65288" y="15361"/>
                </a:lnTo>
                <a:lnTo>
                  <a:pt x="69128" y="18227"/>
                </a:lnTo>
                <a:lnTo>
                  <a:pt x="71033" y="23042"/>
                </a:lnTo>
                <a:lnTo>
                  <a:pt x="71033" y="30723"/>
                </a:lnTo>
                <a:lnTo>
                  <a:pt x="70073" y="33588"/>
                </a:lnTo>
                <a:lnTo>
                  <a:pt x="68168" y="36469"/>
                </a:lnTo>
                <a:lnTo>
                  <a:pt x="66248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3" name="object 603"/>
          <p:cNvSpPr/>
          <p:nvPr/>
        </p:nvSpPr>
        <p:spPr>
          <a:xfrm>
            <a:off x="5872383" y="3547826"/>
            <a:ext cx="75834" cy="31668"/>
          </a:xfrm>
          <a:custGeom>
            <a:avLst/>
            <a:gdLst/>
            <a:ahLst/>
            <a:cxnLst/>
            <a:rect l="l" t="t" r="r" b="b"/>
            <a:pathLst>
              <a:path w="75834" h="31668">
                <a:moveTo>
                  <a:pt x="10561" y="30708"/>
                </a:moveTo>
                <a:lnTo>
                  <a:pt x="8641" y="27828"/>
                </a:lnTo>
                <a:lnTo>
                  <a:pt x="8641" y="23042"/>
                </a:lnTo>
                <a:lnTo>
                  <a:pt x="9601" y="22082"/>
                </a:lnTo>
                <a:lnTo>
                  <a:pt x="9601" y="21107"/>
                </a:lnTo>
                <a:lnTo>
                  <a:pt x="10561" y="21107"/>
                </a:lnTo>
                <a:lnTo>
                  <a:pt x="11506" y="20162"/>
                </a:lnTo>
                <a:lnTo>
                  <a:pt x="71033" y="20162"/>
                </a:lnTo>
                <a:lnTo>
                  <a:pt x="71993" y="21107"/>
                </a:lnTo>
                <a:lnTo>
                  <a:pt x="72953" y="22082"/>
                </a:lnTo>
                <a:lnTo>
                  <a:pt x="72953" y="23042"/>
                </a:lnTo>
                <a:lnTo>
                  <a:pt x="73914" y="23987"/>
                </a:lnTo>
                <a:lnTo>
                  <a:pt x="73914" y="30708"/>
                </a:lnTo>
                <a:lnTo>
                  <a:pt x="75834" y="30708"/>
                </a:lnTo>
                <a:lnTo>
                  <a:pt x="75834" y="0"/>
                </a:lnTo>
                <a:lnTo>
                  <a:pt x="73914" y="0"/>
                </a:lnTo>
                <a:lnTo>
                  <a:pt x="73914" y="5760"/>
                </a:lnTo>
                <a:lnTo>
                  <a:pt x="72953" y="6720"/>
                </a:lnTo>
                <a:lnTo>
                  <a:pt x="72953" y="7680"/>
                </a:lnTo>
                <a:lnTo>
                  <a:pt x="71993" y="8641"/>
                </a:lnTo>
                <a:lnTo>
                  <a:pt x="71033" y="9601"/>
                </a:lnTo>
                <a:lnTo>
                  <a:pt x="0" y="9601"/>
                </a:lnTo>
                <a:lnTo>
                  <a:pt x="0" y="11521"/>
                </a:lnTo>
                <a:lnTo>
                  <a:pt x="8641" y="31668"/>
                </a:lnTo>
                <a:lnTo>
                  <a:pt x="10561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4" name="object 604"/>
          <p:cNvSpPr/>
          <p:nvPr/>
        </p:nvSpPr>
        <p:spPr>
          <a:xfrm>
            <a:off x="5872383" y="3475832"/>
            <a:ext cx="77754" cy="49910"/>
          </a:xfrm>
          <a:custGeom>
            <a:avLst/>
            <a:gdLst/>
            <a:ahLst/>
            <a:cxnLst/>
            <a:rect l="l" t="t" r="r" b="b"/>
            <a:pathLst>
              <a:path w="77754" h="49910">
                <a:moveTo>
                  <a:pt x="48950" y="30708"/>
                </a:moveTo>
                <a:lnTo>
                  <a:pt x="48950" y="25907"/>
                </a:lnTo>
                <a:lnTo>
                  <a:pt x="47030" y="20147"/>
                </a:lnTo>
                <a:lnTo>
                  <a:pt x="43190" y="13426"/>
                </a:lnTo>
                <a:lnTo>
                  <a:pt x="49911" y="15346"/>
                </a:lnTo>
                <a:lnTo>
                  <a:pt x="55671" y="18227"/>
                </a:lnTo>
                <a:lnTo>
                  <a:pt x="61432" y="22067"/>
                </a:lnTo>
                <a:lnTo>
                  <a:pt x="66233" y="26868"/>
                </a:lnTo>
                <a:lnTo>
                  <a:pt x="70073" y="30708"/>
                </a:lnTo>
                <a:lnTo>
                  <a:pt x="71993" y="35509"/>
                </a:lnTo>
                <a:lnTo>
                  <a:pt x="74874" y="40309"/>
                </a:lnTo>
                <a:lnTo>
                  <a:pt x="75834" y="45110"/>
                </a:lnTo>
                <a:lnTo>
                  <a:pt x="75834" y="49910"/>
                </a:lnTo>
                <a:lnTo>
                  <a:pt x="77754" y="49910"/>
                </a:lnTo>
                <a:lnTo>
                  <a:pt x="77754" y="39349"/>
                </a:lnTo>
                <a:lnTo>
                  <a:pt x="75834" y="31668"/>
                </a:lnTo>
                <a:lnTo>
                  <a:pt x="71993" y="24947"/>
                </a:lnTo>
                <a:lnTo>
                  <a:pt x="63813" y="14613"/>
                </a:lnTo>
                <a:lnTo>
                  <a:pt x="53751" y="6705"/>
                </a:lnTo>
                <a:lnTo>
                  <a:pt x="47030" y="1904"/>
                </a:lnTo>
                <a:lnTo>
                  <a:pt x="39349" y="0"/>
                </a:lnTo>
                <a:lnTo>
                  <a:pt x="21122" y="0"/>
                </a:lnTo>
                <a:lnTo>
                  <a:pt x="13441" y="2865"/>
                </a:lnTo>
                <a:lnTo>
                  <a:pt x="7665" y="8625"/>
                </a:lnTo>
                <a:lnTo>
                  <a:pt x="1920" y="13426"/>
                </a:lnTo>
                <a:lnTo>
                  <a:pt x="0" y="19187"/>
                </a:lnTo>
                <a:lnTo>
                  <a:pt x="0" y="34549"/>
                </a:lnTo>
                <a:lnTo>
                  <a:pt x="2880" y="40309"/>
                </a:lnTo>
                <a:lnTo>
                  <a:pt x="8641" y="45110"/>
                </a:lnTo>
                <a:lnTo>
                  <a:pt x="7665" y="36469"/>
                </a:lnTo>
                <a:lnTo>
                  <a:pt x="4800" y="34549"/>
                </a:lnTo>
                <a:lnTo>
                  <a:pt x="2880" y="30708"/>
                </a:lnTo>
                <a:lnTo>
                  <a:pt x="2880" y="23987"/>
                </a:lnTo>
                <a:lnTo>
                  <a:pt x="3840" y="22067"/>
                </a:lnTo>
                <a:lnTo>
                  <a:pt x="6720" y="19187"/>
                </a:lnTo>
                <a:lnTo>
                  <a:pt x="8641" y="16306"/>
                </a:lnTo>
                <a:lnTo>
                  <a:pt x="11506" y="14386"/>
                </a:lnTo>
                <a:lnTo>
                  <a:pt x="16322" y="13426"/>
                </a:lnTo>
                <a:lnTo>
                  <a:pt x="20162" y="12466"/>
                </a:lnTo>
                <a:lnTo>
                  <a:pt x="24003" y="11521"/>
                </a:lnTo>
                <a:lnTo>
                  <a:pt x="34549" y="11521"/>
                </a:lnTo>
                <a:lnTo>
                  <a:pt x="39349" y="12466"/>
                </a:lnTo>
                <a:lnTo>
                  <a:pt x="40309" y="14386"/>
                </a:lnTo>
                <a:lnTo>
                  <a:pt x="42230" y="16306"/>
                </a:lnTo>
                <a:lnTo>
                  <a:pt x="42230" y="19187"/>
                </a:lnTo>
                <a:lnTo>
                  <a:pt x="43190" y="22067"/>
                </a:lnTo>
                <a:lnTo>
                  <a:pt x="44150" y="23987"/>
                </a:lnTo>
                <a:lnTo>
                  <a:pt x="44150" y="29748"/>
                </a:lnTo>
                <a:lnTo>
                  <a:pt x="42230" y="32628"/>
                </a:lnTo>
                <a:lnTo>
                  <a:pt x="43190" y="45110"/>
                </a:lnTo>
                <a:lnTo>
                  <a:pt x="47030" y="41269"/>
                </a:lnTo>
                <a:lnTo>
                  <a:pt x="48950" y="36469"/>
                </a:lnTo>
                <a:lnTo>
                  <a:pt x="48950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5" name="object 605"/>
          <p:cNvSpPr/>
          <p:nvPr/>
        </p:nvSpPr>
        <p:spPr>
          <a:xfrm>
            <a:off x="5880049" y="3508461"/>
            <a:ext cx="35524" cy="19202"/>
          </a:xfrm>
          <a:custGeom>
            <a:avLst/>
            <a:gdLst/>
            <a:ahLst/>
            <a:cxnLst/>
            <a:rect l="l" t="t" r="r" b="b"/>
            <a:pathLst>
              <a:path w="35524" h="19202">
                <a:moveTo>
                  <a:pt x="0" y="3840"/>
                </a:moveTo>
                <a:lnTo>
                  <a:pt x="975" y="12481"/>
                </a:lnTo>
                <a:lnTo>
                  <a:pt x="6720" y="17282"/>
                </a:lnTo>
                <a:lnTo>
                  <a:pt x="12496" y="19202"/>
                </a:lnTo>
                <a:lnTo>
                  <a:pt x="25923" y="19202"/>
                </a:lnTo>
                <a:lnTo>
                  <a:pt x="30723" y="17282"/>
                </a:lnTo>
                <a:lnTo>
                  <a:pt x="35524" y="12481"/>
                </a:lnTo>
                <a:lnTo>
                  <a:pt x="34564" y="0"/>
                </a:lnTo>
                <a:lnTo>
                  <a:pt x="31683" y="2880"/>
                </a:lnTo>
                <a:lnTo>
                  <a:pt x="26883" y="6720"/>
                </a:lnTo>
                <a:lnTo>
                  <a:pt x="21122" y="8641"/>
                </a:lnTo>
                <a:lnTo>
                  <a:pt x="7680" y="8641"/>
                </a:lnTo>
                <a:lnTo>
                  <a:pt x="2895" y="6720"/>
                </a:lnTo>
                <a:lnTo>
                  <a:pt x="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6" name="object 606"/>
          <p:cNvSpPr/>
          <p:nvPr/>
        </p:nvSpPr>
        <p:spPr>
          <a:xfrm>
            <a:off x="5872383" y="3415344"/>
            <a:ext cx="50871" cy="49926"/>
          </a:xfrm>
          <a:custGeom>
            <a:avLst/>
            <a:gdLst/>
            <a:ahLst/>
            <a:cxnLst/>
            <a:rect l="l" t="t" r="r" b="b"/>
            <a:pathLst>
              <a:path w="50871" h="49926">
                <a:moveTo>
                  <a:pt x="1920" y="17282"/>
                </a:moveTo>
                <a:lnTo>
                  <a:pt x="3840" y="22082"/>
                </a:lnTo>
                <a:lnTo>
                  <a:pt x="6720" y="27843"/>
                </a:lnTo>
                <a:lnTo>
                  <a:pt x="11506" y="32644"/>
                </a:lnTo>
                <a:lnTo>
                  <a:pt x="16322" y="38404"/>
                </a:lnTo>
                <a:lnTo>
                  <a:pt x="21122" y="42245"/>
                </a:lnTo>
                <a:lnTo>
                  <a:pt x="27843" y="45125"/>
                </a:lnTo>
                <a:lnTo>
                  <a:pt x="33588" y="48966"/>
                </a:lnTo>
                <a:lnTo>
                  <a:pt x="40309" y="49926"/>
                </a:lnTo>
                <a:lnTo>
                  <a:pt x="47030" y="49926"/>
                </a:lnTo>
                <a:lnTo>
                  <a:pt x="50282" y="49800"/>
                </a:lnTo>
                <a:lnTo>
                  <a:pt x="50871" y="38404"/>
                </a:lnTo>
                <a:lnTo>
                  <a:pt x="43190" y="38404"/>
                </a:lnTo>
                <a:lnTo>
                  <a:pt x="38389" y="37444"/>
                </a:lnTo>
                <a:lnTo>
                  <a:pt x="36469" y="33604"/>
                </a:lnTo>
                <a:lnTo>
                  <a:pt x="35509" y="31683"/>
                </a:lnTo>
                <a:lnTo>
                  <a:pt x="34549" y="29763"/>
                </a:lnTo>
                <a:lnTo>
                  <a:pt x="33588" y="27843"/>
                </a:lnTo>
                <a:lnTo>
                  <a:pt x="33588" y="20162"/>
                </a:lnTo>
                <a:lnTo>
                  <a:pt x="35509" y="16322"/>
                </a:lnTo>
                <a:lnTo>
                  <a:pt x="40309" y="13441"/>
                </a:lnTo>
                <a:lnTo>
                  <a:pt x="39349" y="0"/>
                </a:lnTo>
                <a:lnTo>
                  <a:pt x="35509" y="4800"/>
                </a:lnTo>
                <a:lnTo>
                  <a:pt x="30708" y="8641"/>
                </a:lnTo>
                <a:lnTo>
                  <a:pt x="28788" y="13441"/>
                </a:lnTo>
                <a:lnTo>
                  <a:pt x="28788" y="24963"/>
                </a:lnTo>
                <a:lnTo>
                  <a:pt x="30708" y="30723"/>
                </a:lnTo>
                <a:lnTo>
                  <a:pt x="34549" y="36484"/>
                </a:lnTo>
                <a:lnTo>
                  <a:pt x="28788" y="34564"/>
                </a:lnTo>
                <a:lnTo>
                  <a:pt x="24947" y="33604"/>
                </a:lnTo>
                <a:lnTo>
                  <a:pt x="21122" y="30723"/>
                </a:lnTo>
                <a:lnTo>
                  <a:pt x="17282" y="28803"/>
                </a:lnTo>
                <a:lnTo>
                  <a:pt x="14386" y="25923"/>
                </a:lnTo>
                <a:lnTo>
                  <a:pt x="11506" y="23042"/>
                </a:lnTo>
                <a:lnTo>
                  <a:pt x="8641" y="19202"/>
                </a:lnTo>
                <a:lnTo>
                  <a:pt x="5760" y="16322"/>
                </a:lnTo>
                <a:lnTo>
                  <a:pt x="4800" y="12481"/>
                </a:lnTo>
                <a:lnTo>
                  <a:pt x="2880" y="9601"/>
                </a:lnTo>
                <a:lnTo>
                  <a:pt x="1920" y="4800"/>
                </a:lnTo>
                <a:lnTo>
                  <a:pt x="1920" y="0"/>
                </a:lnTo>
                <a:lnTo>
                  <a:pt x="0" y="0"/>
                </a:lnTo>
                <a:lnTo>
                  <a:pt x="0" y="12481"/>
                </a:lnTo>
                <a:lnTo>
                  <a:pt x="1920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7" name="object 607"/>
          <p:cNvSpPr/>
          <p:nvPr/>
        </p:nvSpPr>
        <p:spPr>
          <a:xfrm>
            <a:off x="5911733" y="3413424"/>
            <a:ext cx="38404" cy="51720"/>
          </a:xfrm>
          <a:custGeom>
            <a:avLst/>
            <a:gdLst/>
            <a:ahLst/>
            <a:cxnLst/>
            <a:rect l="l" t="t" r="r" b="b"/>
            <a:pathLst>
              <a:path w="38404" h="51720">
                <a:moveTo>
                  <a:pt x="33604" y="40325"/>
                </a:moveTo>
                <a:lnTo>
                  <a:pt x="36484" y="36484"/>
                </a:lnTo>
                <a:lnTo>
                  <a:pt x="38404" y="31683"/>
                </a:lnTo>
                <a:lnTo>
                  <a:pt x="38404" y="18242"/>
                </a:lnTo>
                <a:lnTo>
                  <a:pt x="35524" y="11521"/>
                </a:lnTo>
                <a:lnTo>
                  <a:pt x="28803" y="6720"/>
                </a:lnTo>
                <a:lnTo>
                  <a:pt x="24003" y="1920"/>
                </a:lnTo>
                <a:lnTo>
                  <a:pt x="18242" y="0"/>
                </a:lnTo>
                <a:lnTo>
                  <a:pt x="4800" y="0"/>
                </a:lnTo>
                <a:lnTo>
                  <a:pt x="0" y="1920"/>
                </a:lnTo>
                <a:lnTo>
                  <a:pt x="960" y="15361"/>
                </a:lnTo>
                <a:lnTo>
                  <a:pt x="5760" y="12481"/>
                </a:lnTo>
                <a:lnTo>
                  <a:pt x="11521" y="10561"/>
                </a:lnTo>
                <a:lnTo>
                  <a:pt x="23042" y="10561"/>
                </a:lnTo>
                <a:lnTo>
                  <a:pt x="27843" y="12481"/>
                </a:lnTo>
                <a:lnTo>
                  <a:pt x="30723" y="15361"/>
                </a:lnTo>
                <a:lnTo>
                  <a:pt x="33604" y="18242"/>
                </a:lnTo>
                <a:lnTo>
                  <a:pt x="35524" y="21122"/>
                </a:lnTo>
                <a:lnTo>
                  <a:pt x="35524" y="27843"/>
                </a:lnTo>
                <a:lnTo>
                  <a:pt x="34564" y="29763"/>
                </a:lnTo>
                <a:lnTo>
                  <a:pt x="32644" y="31683"/>
                </a:lnTo>
                <a:lnTo>
                  <a:pt x="29763" y="34564"/>
                </a:lnTo>
                <a:lnTo>
                  <a:pt x="26883" y="36484"/>
                </a:lnTo>
                <a:lnTo>
                  <a:pt x="23042" y="38404"/>
                </a:lnTo>
                <a:lnTo>
                  <a:pt x="18242" y="39364"/>
                </a:lnTo>
                <a:lnTo>
                  <a:pt x="14401" y="40325"/>
                </a:lnTo>
                <a:lnTo>
                  <a:pt x="11521" y="40325"/>
                </a:lnTo>
                <a:lnTo>
                  <a:pt x="10933" y="51720"/>
                </a:lnTo>
                <a:lnTo>
                  <a:pt x="23423" y="48331"/>
                </a:lnTo>
                <a:lnTo>
                  <a:pt x="33604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8" name="object 608"/>
          <p:cNvSpPr/>
          <p:nvPr/>
        </p:nvSpPr>
        <p:spPr>
          <a:xfrm>
            <a:off x="5873328" y="3354872"/>
            <a:ext cx="76809" cy="47990"/>
          </a:xfrm>
          <a:custGeom>
            <a:avLst/>
            <a:gdLst/>
            <a:ahLst/>
            <a:cxnLst/>
            <a:rect l="l" t="t" r="r" b="b"/>
            <a:pathLst>
              <a:path w="76809" h="47990">
                <a:moveTo>
                  <a:pt x="0" y="0"/>
                </a:moveTo>
                <a:lnTo>
                  <a:pt x="0" y="29748"/>
                </a:lnTo>
                <a:lnTo>
                  <a:pt x="29763" y="45110"/>
                </a:lnTo>
                <a:lnTo>
                  <a:pt x="29763" y="37429"/>
                </a:lnTo>
                <a:lnTo>
                  <a:pt x="30723" y="31668"/>
                </a:lnTo>
                <a:lnTo>
                  <a:pt x="32644" y="27828"/>
                </a:lnTo>
                <a:lnTo>
                  <a:pt x="34564" y="22067"/>
                </a:lnTo>
                <a:lnTo>
                  <a:pt x="37444" y="17282"/>
                </a:lnTo>
                <a:lnTo>
                  <a:pt x="41285" y="14386"/>
                </a:lnTo>
                <a:lnTo>
                  <a:pt x="45125" y="11521"/>
                </a:lnTo>
                <a:lnTo>
                  <a:pt x="49926" y="9601"/>
                </a:lnTo>
                <a:lnTo>
                  <a:pt x="58567" y="9601"/>
                </a:lnTo>
                <a:lnTo>
                  <a:pt x="62407" y="11521"/>
                </a:lnTo>
                <a:lnTo>
                  <a:pt x="66248" y="15361"/>
                </a:lnTo>
                <a:lnTo>
                  <a:pt x="69128" y="18227"/>
                </a:lnTo>
                <a:lnTo>
                  <a:pt x="71048" y="23042"/>
                </a:lnTo>
                <a:lnTo>
                  <a:pt x="71048" y="30723"/>
                </a:lnTo>
                <a:lnTo>
                  <a:pt x="70088" y="33588"/>
                </a:lnTo>
                <a:lnTo>
                  <a:pt x="68168" y="36469"/>
                </a:lnTo>
                <a:lnTo>
                  <a:pt x="67208" y="38389"/>
                </a:lnTo>
                <a:lnTo>
                  <a:pt x="66248" y="39349"/>
                </a:lnTo>
                <a:lnTo>
                  <a:pt x="66248" y="40309"/>
                </a:lnTo>
                <a:lnTo>
                  <a:pt x="65288" y="41269"/>
                </a:lnTo>
                <a:lnTo>
                  <a:pt x="65288" y="45110"/>
                </a:lnTo>
                <a:lnTo>
                  <a:pt x="66248" y="46070"/>
                </a:lnTo>
                <a:lnTo>
                  <a:pt x="66248" y="47030"/>
                </a:lnTo>
                <a:lnTo>
                  <a:pt x="67208" y="47990"/>
                </a:lnTo>
                <a:lnTo>
                  <a:pt x="71048" y="47990"/>
                </a:lnTo>
                <a:lnTo>
                  <a:pt x="72969" y="47030"/>
                </a:lnTo>
                <a:lnTo>
                  <a:pt x="73929" y="45110"/>
                </a:lnTo>
                <a:lnTo>
                  <a:pt x="75849" y="42230"/>
                </a:lnTo>
                <a:lnTo>
                  <a:pt x="76809" y="39349"/>
                </a:lnTo>
                <a:lnTo>
                  <a:pt x="76809" y="28788"/>
                </a:lnTo>
                <a:lnTo>
                  <a:pt x="75849" y="24002"/>
                </a:lnTo>
                <a:lnTo>
                  <a:pt x="73929" y="20162"/>
                </a:lnTo>
                <a:lnTo>
                  <a:pt x="72009" y="16322"/>
                </a:lnTo>
                <a:lnTo>
                  <a:pt x="70088" y="13441"/>
                </a:lnTo>
                <a:lnTo>
                  <a:pt x="68168" y="10561"/>
                </a:lnTo>
                <a:lnTo>
                  <a:pt x="65288" y="8641"/>
                </a:lnTo>
                <a:lnTo>
                  <a:pt x="62407" y="5760"/>
                </a:lnTo>
                <a:lnTo>
                  <a:pt x="59527" y="4800"/>
                </a:lnTo>
                <a:lnTo>
                  <a:pt x="55686" y="2880"/>
                </a:lnTo>
                <a:lnTo>
                  <a:pt x="51846" y="1920"/>
                </a:lnTo>
                <a:lnTo>
                  <a:pt x="41285" y="1920"/>
                </a:lnTo>
                <a:lnTo>
                  <a:pt x="35524" y="4800"/>
                </a:lnTo>
                <a:lnTo>
                  <a:pt x="30723" y="9601"/>
                </a:lnTo>
                <a:lnTo>
                  <a:pt x="29184" y="11503"/>
                </a:lnTo>
                <a:lnTo>
                  <a:pt x="23164" y="22318"/>
                </a:lnTo>
                <a:lnTo>
                  <a:pt x="20177" y="35509"/>
                </a:lnTo>
                <a:lnTo>
                  <a:pt x="9616" y="29748"/>
                </a:lnTo>
                <a:lnTo>
                  <a:pt x="9616" y="480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9" name="object 609"/>
          <p:cNvSpPr/>
          <p:nvPr/>
        </p:nvSpPr>
        <p:spPr>
          <a:xfrm>
            <a:off x="6026932" y="3547826"/>
            <a:ext cx="76794" cy="31668"/>
          </a:xfrm>
          <a:custGeom>
            <a:avLst/>
            <a:gdLst/>
            <a:ahLst/>
            <a:cxnLst/>
            <a:rect l="l" t="t" r="r" b="b"/>
            <a:pathLst>
              <a:path w="76794" h="31668">
                <a:moveTo>
                  <a:pt x="74874" y="0"/>
                </a:moveTo>
                <a:lnTo>
                  <a:pt x="73913" y="2880"/>
                </a:lnTo>
                <a:lnTo>
                  <a:pt x="73913" y="6720"/>
                </a:lnTo>
                <a:lnTo>
                  <a:pt x="72953" y="7680"/>
                </a:lnTo>
                <a:lnTo>
                  <a:pt x="71993" y="8641"/>
                </a:lnTo>
                <a:lnTo>
                  <a:pt x="71033" y="9601"/>
                </a:lnTo>
                <a:lnTo>
                  <a:pt x="0" y="9601"/>
                </a:lnTo>
                <a:lnTo>
                  <a:pt x="0" y="11521"/>
                </a:lnTo>
                <a:lnTo>
                  <a:pt x="8641" y="31668"/>
                </a:lnTo>
                <a:lnTo>
                  <a:pt x="10561" y="30708"/>
                </a:lnTo>
                <a:lnTo>
                  <a:pt x="9601" y="27828"/>
                </a:lnTo>
                <a:lnTo>
                  <a:pt x="8641" y="25923"/>
                </a:lnTo>
                <a:lnTo>
                  <a:pt x="8641" y="23042"/>
                </a:lnTo>
                <a:lnTo>
                  <a:pt x="9601" y="22082"/>
                </a:lnTo>
                <a:lnTo>
                  <a:pt x="10561" y="21107"/>
                </a:lnTo>
                <a:lnTo>
                  <a:pt x="11521" y="21107"/>
                </a:lnTo>
                <a:lnTo>
                  <a:pt x="12481" y="20162"/>
                </a:lnTo>
                <a:lnTo>
                  <a:pt x="71033" y="20162"/>
                </a:lnTo>
                <a:lnTo>
                  <a:pt x="71993" y="21107"/>
                </a:lnTo>
                <a:lnTo>
                  <a:pt x="72953" y="22082"/>
                </a:lnTo>
                <a:lnTo>
                  <a:pt x="73913" y="23042"/>
                </a:lnTo>
                <a:lnTo>
                  <a:pt x="73913" y="23987"/>
                </a:lnTo>
                <a:lnTo>
                  <a:pt x="74874" y="26883"/>
                </a:lnTo>
                <a:lnTo>
                  <a:pt x="74874" y="30708"/>
                </a:lnTo>
                <a:lnTo>
                  <a:pt x="76794" y="30708"/>
                </a:lnTo>
                <a:lnTo>
                  <a:pt x="76794" y="0"/>
                </a:lnTo>
                <a:lnTo>
                  <a:pt x="748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0" name="object 610"/>
          <p:cNvSpPr/>
          <p:nvPr/>
        </p:nvSpPr>
        <p:spPr>
          <a:xfrm>
            <a:off x="6026932" y="3475832"/>
            <a:ext cx="77754" cy="49910"/>
          </a:xfrm>
          <a:custGeom>
            <a:avLst/>
            <a:gdLst/>
            <a:ahLst/>
            <a:cxnLst/>
            <a:rect l="l" t="t" r="r" b="b"/>
            <a:pathLst>
              <a:path w="77754" h="49910">
                <a:moveTo>
                  <a:pt x="3840" y="27828"/>
                </a:moveTo>
                <a:lnTo>
                  <a:pt x="3840" y="23987"/>
                </a:lnTo>
                <a:lnTo>
                  <a:pt x="4800" y="22067"/>
                </a:lnTo>
                <a:lnTo>
                  <a:pt x="6720" y="19187"/>
                </a:lnTo>
                <a:lnTo>
                  <a:pt x="8641" y="16306"/>
                </a:lnTo>
                <a:lnTo>
                  <a:pt x="12481" y="14386"/>
                </a:lnTo>
                <a:lnTo>
                  <a:pt x="16322" y="13426"/>
                </a:lnTo>
                <a:lnTo>
                  <a:pt x="20162" y="12466"/>
                </a:lnTo>
                <a:lnTo>
                  <a:pt x="24003" y="11521"/>
                </a:lnTo>
                <a:lnTo>
                  <a:pt x="34564" y="11521"/>
                </a:lnTo>
                <a:lnTo>
                  <a:pt x="39364" y="12466"/>
                </a:lnTo>
                <a:lnTo>
                  <a:pt x="41285" y="14386"/>
                </a:lnTo>
                <a:lnTo>
                  <a:pt x="42230" y="16306"/>
                </a:lnTo>
                <a:lnTo>
                  <a:pt x="43205" y="19187"/>
                </a:lnTo>
                <a:lnTo>
                  <a:pt x="44165" y="22067"/>
                </a:lnTo>
                <a:lnTo>
                  <a:pt x="44165" y="29748"/>
                </a:lnTo>
                <a:lnTo>
                  <a:pt x="43205" y="45110"/>
                </a:lnTo>
                <a:lnTo>
                  <a:pt x="47045" y="41269"/>
                </a:lnTo>
                <a:lnTo>
                  <a:pt x="48950" y="36469"/>
                </a:lnTo>
                <a:lnTo>
                  <a:pt x="48950" y="25907"/>
                </a:lnTo>
                <a:lnTo>
                  <a:pt x="47045" y="20147"/>
                </a:lnTo>
                <a:lnTo>
                  <a:pt x="43205" y="13426"/>
                </a:lnTo>
                <a:lnTo>
                  <a:pt x="49926" y="15346"/>
                </a:lnTo>
                <a:lnTo>
                  <a:pt x="55671" y="18227"/>
                </a:lnTo>
                <a:lnTo>
                  <a:pt x="61447" y="22067"/>
                </a:lnTo>
                <a:lnTo>
                  <a:pt x="67193" y="26868"/>
                </a:lnTo>
                <a:lnTo>
                  <a:pt x="71033" y="30708"/>
                </a:lnTo>
                <a:lnTo>
                  <a:pt x="72953" y="35509"/>
                </a:lnTo>
                <a:lnTo>
                  <a:pt x="74874" y="40309"/>
                </a:lnTo>
                <a:lnTo>
                  <a:pt x="75834" y="45110"/>
                </a:lnTo>
                <a:lnTo>
                  <a:pt x="75834" y="49910"/>
                </a:lnTo>
                <a:lnTo>
                  <a:pt x="77754" y="49910"/>
                </a:lnTo>
                <a:lnTo>
                  <a:pt x="77754" y="39349"/>
                </a:lnTo>
                <a:lnTo>
                  <a:pt x="75834" y="31668"/>
                </a:lnTo>
                <a:lnTo>
                  <a:pt x="71993" y="24947"/>
                </a:lnTo>
                <a:lnTo>
                  <a:pt x="67193" y="17266"/>
                </a:lnTo>
                <a:lnTo>
                  <a:pt x="61447" y="11521"/>
                </a:lnTo>
                <a:lnTo>
                  <a:pt x="54726" y="6705"/>
                </a:lnTo>
                <a:lnTo>
                  <a:pt x="47045" y="1904"/>
                </a:lnTo>
                <a:lnTo>
                  <a:pt x="39364" y="0"/>
                </a:lnTo>
                <a:lnTo>
                  <a:pt x="22082" y="0"/>
                </a:lnTo>
                <a:lnTo>
                  <a:pt x="13441" y="2865"/>
                </a:lnTo>
                <a:lnTo>
                  <a:pt x="7680" y="8625"/>
                </a:lnTo>
                <a:lnTo>
                  <a:pt x="2880" y="13426"/>
                </a:lnTo>
                <a:lnTo>
                  <a:pt x="0" y="19187"/>
                </a:lnTo>
                <a:lnTo>
                  <a:pt x="0" y="34549"/>
                </a:lnTo>
                <a:lnTo>
                  <a:pt x="2880" y="40309"/>
                </a:lnTo>
                <a:lnTo>
                  <a:pt x="9601" y="45110"/>
                </a:lnTo>
                <a:lnTo>
                  <a:pt x="4800" y="34549"/>
                </a:lnTo>
                <a:lnTo>
                  <a:pt x="3840" y="30708"/>
                </a:lnTo>
                <a:lnTo>
                  <a:pt x="3840" y="27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1" name="object 611"/>
          <p:cNvSpPr/>
          <p:nvPr/>
        </p:nvSpPr>
        <p:spPr>
          <a:xfrm>
            <a:off x="6031732" y="3505580"/>
            <a:ext cx="39364" cy="22082"/>
          </a:xfrm>
          <a:custGeom>
            <a:avLst/>
            <a:gdLst/>
            <a:ahLst/>
            <a:cxnLst/>
            <a:rect l="l" t="t" r="r" b="b"/>
            <a:pathLst>
              <a:path w="39364" h="22082">
                <a:moveTo>
                  <a:pt x="39364" y="0"/>
                </a:moveTo>
                <a:lnTo>
                  <a:pt x="37429" y="2880"/>
                </a:lnTo>
                <a:lnTo>
                  <a:pt x="34564" y="5760"/>
                </a:lnTo>
                <a:lnTo>
                  <a:pt x="29763" y="9601"/>
                </a:lnTo>
                <a:lnTo>
                  <a:pt x="24002" y="11521"/>
                </a:lnTo>
                <a:lnTo>
                  <a:pt x="10561" y="11521"/>
                </a:lnTo>
                <a:lnTo>
                  <a:pt x="5760" y="9601"/>
                </a:lnTo>
                <a:lnTo>
                  <a:pt x="2880" y="6720"/>
                </a:lnTo>
                <a:lnTo>
                  <a:pt x="0" y="4800"/>
                </a:lnTo>
                <a:lnTo>
                  <a:pt x="4800" y="15361"/>
                </a:lnTo>
                <a:lnTo>
                  <a:pt x="9601" y="20162"/>
                </a:lnTo>
                <a:lnTo>
                  <a:pt x="15361" y="22082"/>
                </a:lnTo>
                <a:lnTo>
                  <a:pt x="28803" y="22082"/>
                </a:lnTo>
                <a:lnTo>
                  <a:pt x="34564" y="20162"/>
                </a:lnTo>
                <a:lnTo>
                  <a:pt x="38404" y="15361"/>
                </a:lnTo>
                <a:lnTo>
                  <a:pt x="393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2" name="object 612"/>
          <p:cNvSpPr/>
          <p:nvPr/>
        </p:nvSpPr>
        <p:spPr>
          <a:xfrm>
            <a:off x="6075883" y="3416305"/>
            <a:ext cx="28803" cy="47045"/>
          </a:xfrm>
          <a:custGeom>
            <a:avLst/>
            <a:gdLst/>
            <a:ahLst/>
            <a:cxnLst/>
            <a:rect l="l" t="t" r="r" b="b"/>
            <a:pathLst>
              <a:path w="28803" h="47045">
                <a:moveTo>
                  <a:pt x="3840" y="46085"/>
                </a:moveTo>
                <a:lnTo>
                  <a:pt x="6720" y="47045"/>
                </a:lnTo>
                <a:lnTo>
                  <a:pt x="14401" y="47045"/>
                </a:lnTo>
                <a:lnTo>
                  <a:pt x="18242" y="45125"/>
                </a:lnTo>
                <a:lnTo>
                  <a:pt x="22082" y="41285"/>
                </a:lnTo>
                <a:lnTo>
                  <a:pt x="26883" y="37444"/>
                </a:lnTo>
                <a:lnTo>
                  <a:pt x="28803" y="31683"/>
                </a:lnTo>
                <a:lnTo>
                  <a:pt x="28803" y="16322"/>
                </a:lnTo>
                <a:lnTo>
                  <a:pt x="26883" y="10561"/>
                </a:lnTo>
                <a:lnTo>
                  <a:pt x="23042" y="6720"/>
                </a:lnTo>
                <a:lnTo>
                  <a:pt x="19202" y="1920"/>
                </a:lnTo>
                <a:lnTo>
                  <a:pt x="15361" y="0"/>
                </a:lnTo>
                <a:lnTo>
                  <a:pt x="5775" y="0"/>
                </a:lnTo>
                <a:lnTo>
                  <a:pt x="7680" y="10561"/>
                </a:lnTo>
                <a:lnTo>
                  <a:pt x="9616" y="8641"/>
                </a:lnTo>
                <a:lnTo>
                  <a:pt x="17282" y="8641"/>
                </a:lnTo>
                <a:lnTo>
                  <a:pt x="20177" y="9601"/>
                </a:lnTo>
                <a:lnTo>
                  <a:pt x="22082" y="12481"/>
                </a:lnTo>
                <a:lnTo>
                  <a:pt x="24963" y="14401"/>
                </a:lnTo>
                <a:lnTo>
                  <a:pt x="25923" y="18242"/>
                </a:lnTo>
                <a:lnTo>
                  <a:pt x="25923" y="26883"/>
                </a:lnTo>
                <a:lnTo>
                  <a:pt x="24963" y="30723"/>
                </a:lnTo>
                <a:lnTo>
                  <a:pt x="22082" y="33604"/>
                </a:lnTo>
                <a:lnTo>
                  <a:pt x="19202" y="36484"/>
                </a:lnTo>
                <a:lnTo>
                  <a:pt x="15361" y="37444"/>
                </a:lnTo>
                <a:lnTo>
                  <a:pt x="6720" y="37444"/>
                </a:lnTo>
                <a:lnTo>
                  <a:pt x="2895" y="36484"/>
                </a:lnTo>
                <a:lnTo>
                  <a:pt x="0" y="35524"/>
                </a:lnTo>
                <a:lnTo>
                  <a:pt x="975" y="43205"/>
                </a:lnTo>
                <a:lnTo>
                  <a:pt x="3840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3" name="object 613"/>
          <p:cNvSpPr/>
          <p:nvPr/>
        </p:nvSpPr>
        <p:spPr>
          <a:xfrm>
            <a:off x="6026932" y="3416305"/>
            <a:ext cx="56631" cy="46085"/>
          </a:xfrm>
          <a:custGeom>
            <a:avLst/>
            <a:gdLst/>
            <a:ahLst/>
            <a:cxnLst/>
            <a:rect l="l" t="t" r="r" b="b"/>
            <a:pathLst>
              <a:path w="56631" h="46085">
                <a:moveTo>
                  <a:pt x="41285" y="27843"/>
                </a:moveTo>
                <a:lnTo>
                  <a:pt x="47045" y="19202"/>
                </a:lnTo>
                <a:lnTo>
                  <a:pt x="51846" y="13441"/>
                </a:lnTo>
                <a:lnTo>
                  <a:pt x="56631" y="10561"/>
                </a:lnTo>
                <a:lnTo>
                  <a:pt x="54726" y="0"/>
                </a:lnTo>
                <a:lnTo>
                  <a:pt x="50886" y="960"/>
                </a:lnTo>
                <a:lnTo>
                  <a:pt x="47045" y="3840"/>
                </a:lnTo>
                <a:lnTo>
                  <a:pt x="44165" y="6720"/>
                </a:lnTo>
                <a:lnTo>
                  <a:pt x="40325" y="11521"/>
                </a:lnTo>
                <a:lnTo>
                  <a:pt x="34564" y="18242"/>
                </a:lnTo>
                <a:lnTo>
                  <a:pt x="30723" y="11521"/>
                </a:lnTo>
                <a:lnTo>
                  <a:pt x="27843" y="6720"/>
                </a:lnTo>
                <a:lnTo>
                  <a:pt x="24963" y="4800"/>
                </a:lnTo>
                <a:lnTo>
                  <a:pt x="22082" y="2880"/>
                </a:lnTo>
                <a:lnTo>
                  <a:pt x="19202" y="1920"/>
                </a:lnTo>
                <a:lnTo>
                  <a:pt x="11521" y="1920"/>
                </a:lnTo>
                <a:lnTo>
                  <a:pt x="8641" y="11521"/>
                </a:lnTo>
                <a:lnTo>
                  <a:pt x="11521" y="9601"/>
                </a:lnTo>
                <a:lnTo>
                  <a:pt x="18242" y="9601"/>
                </a:lnTo>
                <a:lnTo>
                  <a:pt x="21122" y="10561"/>
                </a:lnTo>
                <a:lnTo>
                  <a:pt x="23042" y="11521"/>
                </a:lnTo>
                <a:lnTo>
                  <a:pt x="25923" y="13441"/>
                </a:lnTo>
                <a:lnTo>
                  <a:pt x="28803" y="16322"/>
                </a:lnTo>
                <a:lnTo>
                  <a:pt x="32644" y="21122"/>
                </a:lnTo>
                <a:lnTo>
                  <a:pt x="24963" y="30723"/>
                </a:lnTo>
                <a:lnTo>
                  <a:pt x="23042" y="32644"/>
                </a:lnTo>
                <a:lnTo>
                  <a:pt x="22082" y="34564"/>
                </a:lnTo>
                <a:lnTo>
                  <a:pt x="20162" y="35524"/>
                </a:lnTo>
                <a:lnTo>
                  <a:pt x="18242" y="36484"/>
                </a:lnTo>
                <a:lnTo>
                  <a:pt x="16322" y="37444"/>
                </a:lnTo>
                <a:lnTo>
                  <a:pt x="11521" y="37444"/>
                </a:lnTo>
                <a:lnTo>
                  <a:pt x="8641" y="35524"/>
                </a:lnTo>
                <a:lnTo>
                  <a:pt x="6720" y="33604"/>
                </a:lnTo>
                <a:lnTo>
                  <a:pt x="3840" y="30723"/>
                </a:lnTo>
                <a:lnTo>
                  <a:pt x="2880" y="27843"/>
                </a:lnTo>
                <a:lnTo>
                  <a:pt x="2880" y="19202"/>
                </a:lnTo>
                <a:lnTo>
                  <a:pt x="4800" y="7680"/>
                </a:lnTo>
                <a:lnTo>
                  <a:pt x="1920" y="11521"/>
                </a:lnTo>
                <a:lnTo>
                  <a:pt x="0" y="17282"/>
                </a:lnTo>
                <a:lnTo>
                  <a:pt x="0" y="30723"/>
                </a:lnTo>
                <a:lnTo>
                  <a:pt x="1920" y="35524"/>
                </a:lnTo>
                <a:lnTo>
                  <a:pt x="4800" y="39364"/>
                </a:lnTo>
                <a:lnTo>
                  <a:pt x="8641" y="44165"/>
                </a:lnTo>
                <a:lnTo>
                  <a:pt x="12481" y="46085"/>
                </a:lnTo>
                <a:lnTo>
                  <a:pt x="21122" y="46085"/>
                </a:lnTo>
                <a:lnTo>
                  <a:pt x="24003" y="45125"/>
                </a:lnTo>
                <a:lnTo>
                  <a:pt x="26883" y="43205"/>
                </a:lnTo>
                <a:lnTo>
                  <a:pt x="29763" y="41285"/>
                </a:lnTo>
                <a:lnTo>
                  <a:pt x="33604" y="37444"/>
                </a:lnTo>
                <a:lnTo>
                  <a:pt x="38404" y="30723"/>
                </a:lnTo>
                <a:lnTo>
                  <a:pt x="42230" y="36484"/>
                </a:lnTo>
                <a:lnTo>
                  <a:pt x="46070" y="41285"/>
                </a:lnTo>
                <a:lnTo>
                  <a:pt x="49926" y="43205"/>
                </a:lnTo>
                <a:lnTo>
                  <a:pt x="48950" y="35524"/>
                </a:lnTo>
                <a:lnTo>
                  <a:pt x="46070" y="33604"/>
                </a:lnTo>
                <a:lnTo>
                  <a:pt x="43205" y="30723"/>
                </a:lnTo>
                <a:lnTo>
                  <a:pt x="41285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4" name="object 614"/>
          <p:cNvSpPr/>
          <p:nvPr/>
        </p:nvSpPr>
        <p:spPr>
          <a:xfrm>
            <a:off x="6029812" y="3418225"/>
            <a:ext cx="8641" cy="17282"/>
          </a:xfrm>
          <a:custGeom>
            <a:avLst/>
            <a:gdLst/>
            <a:ahLst/>
            <a:cxnLst/>
            <a:rect l="l" t="t" r="r" b="b"/>
            <a:pathLst>
              <a:path w="8641" h="17282">
                <a:moveTo>
                  <a:pt x="0" y="17282"/>
                </a:moveTo>
                <a:lnTo>
                  <a:pt x="960" y="14401"/>
                </a:lnTo>
                <a:lnTo>
                  <a:pt x="3840" y="11521"/>
                </a:lnTo>
                <a:lnTo>
                  <a:pt x="5760" y="9601"/>
                </a:lnTo>
                <a:lnTo>
                  <a:pt x="8641" y="0"/>
                </a:lnTo>
                <a:lnTo>
                  <a:pt x="4800" y="1920"/>
                </a:lnTo>
                <a:lnTo>
                  <a:pt x="1920" y="5760"/>
                </a:lnTo>
                <a:lnTo>
                  <a:pt x="0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5" name="object 615"/>
          <p:cNvSpPr/>
          <p:nvPr/>
        </p:nvSpPr>
        <p:spPr>
          <a:xfrm>
            <a:off x="6028852" y="3354872"/>
            <a:ext cx="75834" cy="47990"/>
          </a:xfrm>
          <a:custGeom>
            <a:avLst/>
            <a:gdLst/>
            <a:ahLst/>
            <a:cxnLst/>
            <a:rect l="l" t="t" r="r" b="b"/>
            <a:pathLst>
              <a:path w="75834" h="47990">
                <a:moveTo>
                  <a:pt x="8641" y="4800"/>
                </a:moveTo>
                <a:lnTo>
                  <a:pt x="0" y="0"/>
                </a:lnTo>
                <a:lnTo>
                  <a:pt x="0" y="29748"/>
                </a:lnTo>
                <a:lnTo>
                  <a:pt x="28803" y="45110"/>
                </a:lnTo>
                <a:lnTo>
                  <a:pt x="28803" y="37429"/>
                </a:lnTo>
                <a:lnTo>
                  <a:pt x="29763" y="31668"/>
                </a:lnTo>
                <a:lnTo>
                  <a:pt x="31683" y="27828"/>
                </a:lnTo>
                <a:lnTo>
                  <a:pt x="33604" y="22067"/>
                </a:lnTo>
                <a:lnTo>
                  <a:pt x="36484" y="17282"/>
                </a:lnTo>
                <a:lnTo>
                  <a:pt x="40309" y="14386"/>
                </a:lnTo>
                <a:lnTo>
                  <a:pt x="45125" y="11521"/>
                </a:lnTo>
                <a:lnTo>
                  <a:pt x="48966" y="9601"/>
                </a:lnTo>
                <a:lnTo>
                  <a:pt x="58552" y="9601"/>
                </a:lnTo>
                <a:lnTo>
                  <a:pt x="62392" y="11521"/>
                </a:lnTo>
                <a:lnTo>
                  <a:pt x="65272" y="15361"/>
                </a:lnTo>
                <a:lnTo>
                  <a:pt x="69113" y="18227"/>
                </a:lnTo>
                <a:lnTo>
                  <a:pt x="70073" y="23042"/>
                </a:lnTo>
                <a:lnTo>
                  <a:pt x="70073" y="30723"/>
                </a:lnTo>
                <a:lnTo>
                  <a:pt x="69113" y="33588"/>
                </a:lnTo>
                <a:lnTo>
                  <a:pt x="67208" y="36469"/>
                </a:lnTo>
                <a:lnTo>
                  <a:pt x="66233" y="38389"/>
                </a:lnTo>
                <a:lnTo>
                  <a:pt x="65272" y="39349"/>
                </a:lnTo>
                <a:lnTo>
                  <a:pt x="65272" y="40309"/>
                </a:lnTo>
                <a:lnTo>
                  <a:pt x="64312" y="41269"/>
                </a:lnTo>
                <a:lnTo>
                  <a:pt x="64312" y="45110"/>
                </a:lnTo>
                <a:lnTo>
                  <a:pt x="65272" y="46070"/>
                </a:lnTo>
                <a:lnTo>
                  <a:pt x="66233" y="47030"/>
                </a:lnTo>
                <a:lnTo>
                  <a:pt x="66233" y="47990"/>
                </a:lnTo>
                <a:lnTo>
                  <a:pt x="70073" y="47990"/>
                </a:lnTo>
                <a:lnTo>
                  <a:pt x="71993" y="47030"/>
                </a:lnTo>
                <a:lnTo>
                  <a:pt x="73913" y="45110"/>
                </a:lnTo>
                <a:lnTo>
                  <a:pt x="74874" y="42230"/>
                </a:lnTo>
                <a:lnTo>
                  <a:pt x="75834" y="39349"/>
                </a:lnTo>
                <a:lnTo>
                  <a:pt x="75834" y="28788"/>
                </a:lnTo>
                <a:lnTo>
                  <a:pt x="74874" y="24002"/>
                </a:lnTo>
                <a:lnTo>
                  <a:pt x="72953" y="20162"/>
                </a:lnTo>
                <a:lnTo>
                  <a:pt x="71033" y="16322"/>
                </a:lnTo>
                <a:lnTo>
                  <a:pt x="69113" y="13441"/>
                </a:lnTo>
                <a:lnTo>
                  <a:pt x="67208" y="10561"/>
                </a:lnTo>
                <a:lnTo>
                  <a:pt x="65272" y="8641"/>
                </a:lnTo>
                <a:lnTo>
                  <a:pt x="62392" y="5760"/>
                </a:lnTo>
                <a:lnTo>
                  <a:pt x="58552" y="4800"/>
                </a:lnTo>
                <a:lnTo>
                  <a:pt x="55686" y="2880"/>
                </a:lnTo>
                <a:lnTo>
                  <a:pt x="51846" y="1920"/>
                </a:lnTo>
                <a:lnTo>
                  <a:pt x="41285" y="1920"/>
                </a:lnTo>
                <a:lnTo>
                  <a:pt x="34564" y="4800"/>
                </a:lnTo>
                <a:lnTo>
                  <a:pt x="29763" y="9601"/>
                </a:lnTo>
                <a:lnTo>
                  <a:pt x="28220" y="11507"/>
                </a:lnTo>
                <a:lnTo>
                  <a:pt x="22200" y="22320"/>
                </a:lnTo>
                <a:lnTo>
                  <a:pt x="19202" y="35509"/>
                </a:lnTo>
                <a:lnTo>
                  <a:pt x="8641" y="29748"/>
                </a:lnTo>
                <a:lnTo>
                  <a:pt x="864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6" name="object 616"/>
          <p:cNvSpPr/>
          <p:nvPr/>
        </p:nvSpPr>
        <p:spPr>
          <a:xfrm>
            <a:off x="4333554" y="1418600"/>
            <a:ext cx="133426" cy="99852"/>
          </a:xfrm>
          <a:custGeom>
            <a:avLst/>
            <a:gdLst/>
            <a:ahLst/>
            <a:cxnLst/>
            <a:rect l="l" t="t" r="r" b="b"/>
            <a:pathLst>
              <a:path w="133426" h="99852">
                <a:moveTo>
                  <a:pt x="119024" y="6720"/>
                </a:moveTo>
                <a:lnTo>
                  <a:pt x="119024" y="13441"/>
                </a:lnTo>
                <a:lnTo>
                  <a:pt x="118064" y="15377"/>
                </a:lnTo>
                <a:lnTo>
                  <a:pt x="117104" y="18242"/>
                </a:lnTo>
                <a:lnTo>
                  <a:pt x="116144" y="22082"/>
                </a:lnTo>
                <a:lnTo>
                  <a:pt x="100782" y="64328"/>
                </a:lnTo>
                <a:lnTo>
                  <a:pt x="84460" y="18242"/>
                </a:lnTo>
                <a:lnTo>
                  <a:pt x="82555" y="12496"/>
                </a:lnTo>
                <a:lnTo>
                  <a:pt x="81579" y="8656"/>
                </a:lnTo>
                <a:lnTo>
                  <a:pt x="81579" y="5760"/>
                </a:lnTo>
                <a:lnTo>
                  <a:pt x="82555" y="4815"/>
                </a:lnTo>
                <a:lnTo>
                  <a:pt x="83515" y="3840"/>
                </a:lnTo>
                <a:lnTo>
                  <a:pt x="84460" y="2880"/>
                </a:lnTo>
                <a:lnTo>
                  <a:pt x="91196" y="2880"/>
                </a:lnTo>
                <a:lnTo>
                  <a:pt x="91196" y="0"/>
                </a:lnTo>
                <a:lnTo>
                  <a:pt x="47990" y="0"/>
                </a:lnTo>
                <a:lnTo>
                  <a:pt x="47990" y="2880"/>
                </a:lnTo>
                <a:lnTo>
                  <a:pt x="52791" y="2880"/>
                </a:lnTo>
                <a:lnTo>
                  <a:pt x="53751" y="3840"/>
                </a:lnTo>
                <a:lnTo>
                  <a:pt x="55671" y="4815"/>
                </a:lnTo>
                <a:lnTo>
                  <a:pt x="56631" y="5760"/>
                </a:lnTo>
                <a:lnTo>
                  <a:pt x="57591" y="7680"/>
                </a:lnTo>
                <a:lnTo>
                  <a:pt x="58552" y="9601"/>
                </a:lnTo>
                <a:lnTo>
                  <a:pt x="60472" y="13441"/>
                </a:lnTo>
                <a:lnTo>
                  <a:pt x="62392" y="19217"/>
                </a:lnTo>
                <a:lnTo>
                  <a:pt x="66233" y="29763"/>
                </a:lnTo>
                <a:lnTo>
                  <a:pt x="51831" y="67208"/>
                </a:lnTo>
                <a:lnTo>
                  <a:pt x="34549" y="19217"/>
                </a:lnTo>
                <a:lnTo>
                  <a:pt x="32628" y="13441"/>
                </a:lnTo>
                <a:lnTo>
                  <a:pt x="31668" y="9601"/>
                </a:lnTo>
                <a:lnTo>
                  <a:pt x="31668" y="4815"/>
                </a:lnTo>
                <a:lnTo>
                  <a:pt x="32628" y="3840"/>
                </a:lnTo>
                <a:lnTo>
                  <a:pt x="33588" y="2880"/>
                </a:lnTo>
                <a:lnTo>
                  <a:pt x="39349" y="2880"/>
                </a:lnTo>
                <a:lnTo>
                  <a:pt x="39349" y="0"/>
                </a:lnTo>
                <a:lnTo>
                  <a:pt x="0" y="0"/>
                </a:lnTo>
                <a:lnTo>
                  <a:pt x="0" y="2880"/>
                </a:lnTo>
                <a:lnTo>
                  <a:pt x="2865" y="2880"/>
                </a:lnTo>
                <a:lnTo>
                  <a:pt x="4785" y="3840"/>
                </a:lnTo>
                <a:lnTo>
                  <a:pt x="5745" y="5760"/>
                </a:lnTo>
                <a:lnTo>
                  <a:pt x="7665" y="7680"/>
                </a:lnTo>
                <a:lnTo>
                  <a:pt x="9585" y="12496"/>
                </a:lnTo>
                <a:lnTo>
                  <a:pt x="12466" y="20162"/>
                </a:lnTo>
                <a:lnTo>
                  <a:pt x="42230" y="99852"/>
                </a:lnTo>
                <a:lnTo>
                  <a:pt x="44150" y="99852"/>
                </a:lnTo>
                <a:lnTo>
                  <a:pt x="69113" y="37444"/>
                </a:lnTo>
                <a:lnTo>
                  <a:pt x="91196" y="99852"/>
                </a:lnTo>
                <a:lnTo>
                  <a:pt x="94076" y="99852"/>
                </a:lnTo>
                <a:lnTo>
                  <a:pt x="121904" y="19217"/>
                </a:lnTo>
                <a:lnTo>
                  <a:pt x="124785" y="12496"/>
                </a:lnTo>
                <a:lnTo>
                  <a:pt x="125745" y="8656"/>
                </a:lnTo>
                <a:lnTo>
                  <a:pt x="126705" y="7680"/>
                </a:lnTo>
                <a:lnTo>
                  <a:pt x="127665" y="6720"/>
                </a:lnTo>
                <a:lnTo>
                  <a:pt x="128625" y="4815"/>
                </a:lnTo>
                <a:lnTo>
                  <a:pt x="129585" y="3840"/>
                </a:lnTo>
                <a:lnTo>
                  <a:pt x="130545" y="2880"/>
                </a:lnTo>
                <a:lnTo>
                  <a:pt x="133426" y="2880"/>
                </a:lnTo>
                <a:lnTo>
                  <a:pt x="133426" y="0"/>
                </a:lnTo>
                <a:lnTo>
                  <a:pt x="110383" y="0"/>
                </a:lnTo>
                <a:lnTo>
                  <a:pt x="110383" y="2880"/>
                </a:lnTo>
                <a:lnTo>
                  <a:pt x="116144" y="2880"/>
                </a:lnTo>
                <a:lnTo>
                  <a:pt x="117104" y="4815"/>
                </a:lnTo>
                <a:lnTo>
                  <a:pt x="119024" y="5760"/>
                </a:lnTo>
                <a:lnTo>
                  <a:pt x="119024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7" name="object 617"/>
          <p:cNvSpPr/>
          <p:nvPr/>
        </p:nvSpPr>
        <p:spPr>
          <a:xfrm>
            <a:off x="4465060" y="1446443"/>
            <a:ext cx="58552" cy="72008"/>
          </a:xfrm>
          <a:custGeom>
            <a:avLst/>
            <a:gdLst/>
            <a:ahLst/>
            <a:cxnLst/>
            <a:rect l="l" t="t" r="r" b="b"/>
            <a:pathLst>
              <a:path w="58552" h="72008">
                <a:moveTo>
                  <a:pt x="58552" y="36484"/>
                </a:moveTo>
                <a:lnTo>
                  <a:pt x="58552" y="29763"/>
                </a:lnTo>
                <a:lnTo>
                  <a:pt x="57607" y="24002"/>
                </a:lnTo>
                <a:lnTo>
                  <a:pt x="54711" y="18242"/>
                </a:lnTo>
                <a:lnTo>
                  <a:pt x="52806" y="12481"/>
                </a:lnTo>
                <a:lnTo>
                  <a:pt x="48966" y="7680"/>
                </a:lnTo>
                <a:lnTo>
                  <a:pt x="44150" y="4800"/>
                </a:lnTo>
                <a:lnTo>
                  <a:pt x="39364" y="1920"/>
                </a:lnTo>
                <a:lnTo>
                  <a:pt x="34564" y="0"/>
                </a:lnTo>
                <a:lnTo>
                  <a:pt x="20162" y="0"/>
                </a:lnTo>
                <a:lnTo>
                  <a:pt x="13441" y="3840"/>
                </a:lnTo>
                <a:lnTo>
                  <a:pt x="7680" y="11521"/>
                </a:lnTo>
                <a:lnTo>
                  <a:pt x="1932" y="23270"/>
                </a:lnTo>
                <a:lnTo>
                  <a:pt x="0" y="36484"/>
                </a:lnTo>
                <a:lnTo>
                  <a:pt x="6" y="37274"/>
                </a:lnTo>
                <a:lnTo>
                  <a:pt x="2150" y="50391"/>
                </a:lnTo>
                <a:lnTo>
                  <a:pt x="7680" y="61447"/>
                </a:lnTo>
                <a:lnTo>
                  <a:pt x="13441" y="68168"/>
                </a:lnTo>
                <a:lnTo>
                  <a:pt x="20162" y="72008"/>
                </a:lnTo>
                <a:lnTo>
                  <a:pt x="22082" y="62392"/>
                </a:lnTo>
                <a:lnTo>
                  <a:pt x="21122" y="60487"/>
                </a:lnTo>
                <a:lnTo>
                  <a:pt x="21122" y="56647"/>
                </a:lnTo>
                <a:lnTo>
                  <a:pt x="20162" y="51846"/>
                </a:lnTo>
                <a:lnTo>
                  <a:pt x="20162" y="19202"/>
                </a:lnTo>
                <a:lnTo>
                  <a:pt x="21122" y="14401"/>
                </a:lnTo>
                <a:lnTo>
                  <a:pt x="22082" y="10561"/>
                </a:lnTo>
                <a:lnTo>
                  <a:pt x="24002" y="8641"/>
                </a:lnTo>
                <a:lnTo>
                  <a:pt x="25923" y="6720"/>
                </a:lnTo>
                <a:lnTo>
                  <a:pt x="27843" y="5760"/>
                </a:lnTo>
                <a:lnTo>
                  <a:pt x="32644" y="5760"/>
                </a:lnTo>
                <a:lnTo>
                  <a:pt x="34564" y="6720"/>
                </a:lnTo>
                <a:lnTo>
                  <a:pt x="35524" y="8641"/>
                </a:lnTo>
                <a:lnTo>
                  <a:pt x="37444" y="10561"/>
                </a:lnTo>
                <a:lnTo>
                  <a:pt x="37444" y="13441"/>
                </a:lnTo>
                <a:lnTo>
                  <a:pt x="38404" y="17282"/>
                </a:lnTo>
                <a:lnTo>
                  <a:pt x="39364" y="22082"/>
                </a:lnTo>
                <a:lnTo>
                  <a:pt x="39364" y="30723"/>
                </a:lnTo>
                <a:lnTo>
                  <a:pt x="39342" y="34470"/>
                </a:lnTo>
                <a:lnTo>
                  <a:pt x="38664" y="49447"/>
                </a:lnTo>
                <a:lnTo>
                  <a:pt x="37444" y="58567"/>
                </a:lnTo>
                <a:lnTo>
                  <a:pt x="37444" y="61447"/>
                </a:lnTo>
                <a:lnTo>
                  <a:pt x="36484" y="63367"/>
                </a:lnTo>
                <a:lnTo>
                  <a:pt x="34564" y="65288"/>
                </a:lnTo>
                <a:lnTo>
                  <a:pt x="32644" y="66233"/>
                </a:lnTo>
                <a:lnTo>
                  <a:pt x="31683" y="67208"/>
                </a:lnTo>
                <a:lnTo>
                  <a:pt x="29763" y="67208"/>
                </a:lnTo>
                <a:lnTo>
                  <a:pt x="29763" y="72008"/>
                </a:lnTo>
                <a:lnTo>
                  <a:pt x="39364" y="72008"/>
                </a:lnTo>
                <a:lnTo>
                  <a:pt x="47045" y="68168"/>
                </a:lnTo>
                <a:lnTo>
                  <a:pt x="51831" y="60487"/>
                </a:lnTo>
                <a:lnTo>
                  <a:pt x="56647" y="53766"/>
                </a:lnTo>
                <a:lnTo>
                  <a:pt x="58552" y="46085"/>
                </a:lnTo>
                <a:lnTo>
                  <a:pt x="58552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8" name="object 618"/>
          <p:cNvSpPr/>
          <p:nvPr/>
        </p:nvSpPr>
        <p:spPr>
          <a:xfrm>
            <a:off x="4485223" y="1508836"/>
            <a:ext cx="9601" cy="9616"/>
          </a:xfrm>
          <a:custGeom>
            <a:avLst/>
            <a:gdLst/>
            <a:ahLst/>
            <a:cxnLst/>
            <a:rect l="l" t="t" r="r" b="b"/>
            <a:pathLst>
              <a:path w="9601" h="9616">
                <a:moveTo>
                  <a:pt x="9601" y="9616"/>
                </a:moveTo>
                <a:lnTo>
                  <a:pt x="9601" y="4815"/>
                </a:lnTo>
                <a:lnTo>
                  <a:pt x="6720" y="4815"/>
                </a:lnTo>
                <a:lnTo>
                  <a:pt x="5760" y="3840"/>
                </a:lnTo>
                <a:lnTo>
                  <a:pt x="3840" y="1935"/>
                </a:lnTo>
                <a:lnTo>
                  <a:pt x="1920" y="0"/>
                </a:lnTo>
                <a:lnTo>
                  <a:pt x="0" y="9616"/>
                </a:lnTo>
                <a:lnTo>
                  <a:pt x="9601" y="96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9" name="object 619"/>
          <p:cNvSpPr/>
          <p:nvPr/>
        </p:nvSpPr>
        <p:spPr>
          <a:xfrm>
            <a:off x="4534174" y="1446443"/>
            <a:ext cx="52806" cy="70073"/>
          </a:xfrm>
          <a:custGeom>
            <a:avLst/>
            <a:gdLst/>
            <a:ahLst/>
            <a:cxnLst/>
            <a:rect l="l" t="t" r="r" b="b"/>
            <a:pathLst>
              <a:path w="52806" h="70073">
                <a:moveTo>
                  <a:pt x="30723" y="16322"/>
                </a:moveTo>
                <a:lnTo>
                  <a:pt x="32644" y="15361"/>
                </a:lnTo>
                <a:lnTo>
                  <a:pt x="33604" y="14401"/>
                </a:lnTo>
                <a:lnTo>
                  <a:pt x="35524" y="14401"/>
                </a:lnTo>
                <a:lnTo>
                  <a:pt x="36484" y="15361"/>
                </a:lnTo>
                <a:lnTo>
                  <a:pt x="37444" y="16322"/>
                </a:lnTo>
                <a:lnTo>
                  <a:pt x="39364" y="17282"/>
                </a:lnTo>
                <a:lnTo>
                  <a:pt x="41285" y="19202"/>
                </a:lnTo>
                <a:lnTo>
                  <a:pt x="43205" y="20162"/>
                </a:lnTo>
                <a:lnTo>
                  <a:pt x="48005" y="20162"/>
                </a:lnTo>
                <a:lnTo>
                  <a:pt x="48966" y="19202"/>
                </a:lnTo>
                <a:lnTo>
                  <a:pt x="50886" y="17282"/>
                </a:lnTo>
                <a:lnTo>
                  <a:pt x="51846" y="15361"/>
                </a:lnTo>
                <a:lnTo>
                  <a:pt x="52806" y="13441"/>
                </a:lnTo>
                <a:lnTo>
                  <a:pt x="52806" y="6720"/>
                </a:lnTo>
                <a:lnTo>
                  <a:pt x="51846" y="4800"/>
                </a:lnTo>
                <a:lnTo>
                  <a:pt x="50886" y="2880"/>
                </a:lnTo>
                <a:lnTo>
                  <a:pt x="48966" y="960"/>
                </a:lnTo>
                <a:lnTo>
                  <a:pt x="47045" y="0"/>
                </a:lnTo>
                <a:lnTo>
                  <a:pt x="42245" y="0"/>
                </a:lnTo>
                <a:lnTo>
                  <a:pt x="38404" y="1920"/>
                </a:lnTo>
                <a:lnTo>
                  <a:pt x="35524" y="3840"/>
                </a:lnTo>
                <a:lnTo>
                  <a:pt x="32644" y="6720"/>
                </a:lnTo>
                <a:lnTo>
                  <a:pt x="28803" y="10561"/>
                </a:lnTo>
                <a:lnTo>
                  <a:pt x="24963" y="18242"/>
                </a:lnTo>
                <a:lnTo>
                  <a:pt x="24963" y="2880"/>
                </a:lnTo>
                <a:lnTo>
                  <a:pt x="0" y="2880"/>
                </a:lnTo>
                <a:lnTo>
                  <a:pt x="0" y="4800"/>
                </a:lnTo>
                <a:lnTo>
                  <a:pt x="1920" y="5760"/>
                </a:lnTo>
                <a:lnTo>
                  <a:pt x="2880" y="5760"/>
                </a:lnTo>
                <a:lnTo>
                  <a:pt x="3840" y="6720"/>
                </a:lnTo>
                <a:lnTo>
                  <a:pt x="4800" y="6720"/>
                </a:lnTo>
                <a:lnTo>
                  <a:pt x="5760" y="7680"/>
                </a:lnTo>
                <a:lnTo>
                  <a:pt x="5760" y="9601"/>
                </a:lnTo>
                <a:lnTo>
                  <a:pt x="6720" y="10561"/>
                </a:lnTo>
                <a:lnTo>
                  <a:pt x="6720" y="60487"/>
                </a:lnTo>
                <a:lnTo>
                  <a:pt x="5760" y="63367"/>
                </a:lnTo>
                <a:lnTo>
                  <a:pt x="4800" y="65288"/>
                </a:lnTo>
                <a:lnTo>
                  <a:pt x="3840" y="66233"/>
                </a:lnTo>
                <a:lnTo>
                  <a:pt x="1920" y="67208"/>
                </a:lnTo>
                <a:lnTo>
                  <a:pt x="0" y="67208"/>
                </a:lnTo>
                <a:lnTo>
                  <a:pt x="0" y="70073"/>
                </a:lnTo>
                <a:lnTo>
                  <a:pt x="32644" y="70073"/>
                </a:lnTo>
                <a:lnTo>
                  <a:pt x="32644" y="67208"/>
                </a:lnTo>
                <a:lnTo>
                  <a:pt x="28803" y="67208"/>
                </a:lnTo>
                <a:lnTo>
                  <a:pt x="27843" y="66233"/>
                </a:lnTo>
                <a:lnTo>
                  <a:pt x="26883" y="66233"/>
                </a:lnTo>
                <a:lnTo>
                  <a:pt x="25923" y="65288"/>
                </a:lnTo>
                <a:lnTo>
                  <a:pt x="25923" y="63367"/>
                </a:lnTo>
                <a:lnTo>
                  <a:pt x="24963" y="62392"/>
                </a:lnTo>
                <a:lnTo>
                  <a:pt x="24963" y="32644"/>
                </a:lnTo>
                <a:lnTo>
                  <a:pt x="25923" y="27843"/>
                </a:lnTo>
                <a:lnTo>
                  <a:pt x="26883" y="23042"/>
                </a:lnTo>
                <a:lnTo>
                  <a:pt x="27843" y="20162"/>
                </a:lnTo>
                <a:lnTo>
                  <a:pt x="29763" y="17282"/>
                </a:lnTo>
                <a:lnTo>
                  <a:pt x="30723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0" name="object 620"/>
          <p:cNvSpPr/>
          <p:nvPr/>
        </p:nvSpPr>
        <p:spPr>
          <a:xfrm>
            <a:off x="4591781" y="1418600"/>
            <a:ext cx="33588" cy="97916"/>
          </a:xfrm>
          <a:custGeom>
            <a:avLst/>
            <a:gdLst/>
            <a:ahLst/>
            <a:cxnLst/>
            <a:rect l="l" t="t" r="r" b="b"/>
            <a:pathLst>
              <a:path w="33588" h="97916">
                <a:moveTo>
                  <a:pt x="25908" y="0"/>
                </a:move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4800" y="3840"/>
                </a:lnTo>
                <a:lnTo>
                  <a:pt x="5760" y="4815"/>
                </a:lnTo>
                <a:lnTo>
                  <a:pt x="6720" y="5760"/>
                </a:lnTo>
                <a:lnTo>
                  <a:pt x="7680" y="9601"/>
                </a:lnTo>
                <a:lnTo>
                  <a:pt x="7680" y="88331"/>
                </a:lnTo>
                <a:lnTo>
                  <a:pt x="6720" y="91211"/>
                </a:lnTo>
                <a:lnTo>
                  <a:pt x="6720" y="93131"/>
                </a:lnTo>
                <a:lnTo>
                  <a:pt x="4800" y="94076"/>
                </a:lnTo>
                <a:lnTo>
                  <a:pt x="2880" y="95051"/>
                </a:lnTo>
                <a:lnTo>
                  <a:pt x="0" y="95051"/>
                </a:lnTo>
                <a:lnTo>
                  <a:pt x="0" y="97916"/>
                </a:lnTo>
                <a:lnTo>
                  <a:pt x="33588" y="97916"/>
                </a:lnTo>
                <a:lnTo>
                  <a:pt x="33588" y="95051"/>
                </a:lnTo>
                <a:lnTo>
                  <a:pt x="30708" y="95051"/>
                </a:lnTo>
                <a:lnTo>
                  <a:pt x="28803" y="94076"/>
                </a:lnTo>
                <a:lnTo>
                  <a:pt x="27843" y="93131"/>
                </a:lnTo>
                <a:lnTo>
                  <a:pt x="26868" y="92171"/>
                </a:lnTo>
                <a:lnTo>
                  <a:pt x="25908" y="88331"/>
                </a:lnTo>
                <a:lnTo>
                  <a:pt x="2590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1" name="object 621"/>
          <p:cNvSpPr/>
          <p:nvPr/>
        </p:nvSpPr>
        <p:spPr>
          <a:xfrm>
            <a:off x="4653213" y="1418600"/>
            <a:ext cx="40325" cy="90236"/>
          </a:xfrm>
          <a:custGeom>
            <a:avLst/>
            <a:gdLst/>
            <a:ahLst/>
            <a:cxnLst/>
            <a:rect l="l" t="t" r="r" b="b"/>
            <a:pathLst>
              <a:path w="40325" h="90236">
                <a:moveTo>
                  <a:pt x="39364" y="87370"/>
                </a:moveTo>
                <a:lnTo>
                  <a:pt x="38404" y="86410"/>
                </a:lnTo>
                <a:lnTo>
                  <a:pt x="38404" y="0"/>
                </a:lnTo>
                <a:lnTo>
                  <a:pt x="10561" y="0"/>
                </a:lnTo>
                <a:lnTo>
                  <a:pt x="10561" y="2880"/>
                </a:lnTo>
                <a:lnTo>
                  <a:pt x="16322" y="2880"/>
                </a:lnTo>
                <a:lnTo>
                  <a:pt x="17282" y="3840"/>
                </a:lnTo>
                <a:lnTo>
                  <a:pt x="18242" y="4815"/>
                </a:lnTo>
                <a:lnTo>
                  <a:pt x="19202" y="5760"/>
                </a:lnTo>
                <a:lnTo>
                  <a:pt x="19202" y="6720"/>
                </a:lnTo>
                <a:lnTo>
                  <a:pt x="20162" y="7680"/>
                </a:lnTo>
                <a:lnTo>
                  <a:pt x="20162" y="36484"/>
                </a:lnTo>
                <a:lnTo>
                  <a:pt x="17282" y="33604"/>
                </a:lnTo>
                <a:lnTo>
                  <a:pt x="14401" y="31683"/>
                </a:lnTo>
                <a:lnTo>
                  <a:pt x="12481" y="29763"/>
                </a:lnTo>
                <a:lnTo>
                  <a:pt x="10561" y="28803"/>
                </a:lnTo>
                <a:lnTo>
                  <a:pt x="7680" y="27843"/>
                </a:lnTo>
                <a:lnTo>
                  <a:pt x="0" y="27843"/>
                </a:lnTo>
                <a:lnTo>
                  <a:pt x="960" y="41285"/>
                </a:lnTo>
                <a:lnTo>
                  <a:pt x="1920" y="38404"/>
                </a:lnTo>
                <a:lnTo>
                  <a:pt x="3840" y="36484"/>
                </a:lnTo>
                <a:lnTo>
                  <a:pt x="4800" y="35524"/>
                </a:lnTo>
                <a:lnTo>
                  <a:pt x="12481" y="35524"/>
                </a:lnTo>
                <a:lnTo>
                  <a:pt x="16322" y="39364"/>
                </a:lnTo>
                <a:lnTo>
                  <a:pt x="20162" y="46085"/>
                </a:lnTo>
                <a:lnTo>
                  <a:pt x="20162" y="81610"/>
                </a:lnTo>
                <a:lnTo>
                  <a:pt x="40325" y="90236"/>
                </a:lnTo>
                <a:lnTo>
                  <a:pt x="39364" y="88331"/>
                </a:lnTo>
                <a:lnTo>
                  <a:pt x="39364" y="87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2" name="object 622"/>
          <p:cNvSpPr/>
          <p:nvPr/>
        </p:nvSpPr>
        <p:spPr>
          <a:xfrm>
            <a:off x="4632091" y="1446443"/>
            <a:ext cx="67208" cy="72008"/>
          </a:xfrm>
          <a:custGeom>
            <a:avLst/>
            <a:gdLst/>
            <a:ahLst/>
            <a:cxnLst/>
            <a:rect l="l" t="t" r="r" b="b"/>
            <a:pathLst>
              <a:path w="67208" h="72008">
                <a:moveTo>
                  <a:pt x="21122" y="0"/>
                </a:moveTo>
                <a:lnTo>
                  <a:pt x="17282" y="1920"/>
                </a:lnTo>
                <a:lnTo>
                  <a:pt x="12481" y="4800"/>
                </a:lnTo>
                <a:lnTo>
                  <a:pt x="8641" y="7680"/>
                </a:lnTo>
                <a:lnTo>
                  <a:pt x="5760" y="12481"/>
                </a:lnTo>
                <a:lnTo>
                  <a:pt x="3840" y="18242"/>
                </a:lnTo>
                <a:lnTo>
                  <a:pt x="960" y="24002"/>
                </a:lnTo>
                <a:lnTo>
                  <a:pt x="0" y="30723"/>
                </a:lnTo>
                <a:lnTo>
                  <a:pt x="0" y="47045"/>
                </a:lnTo>
                <a:lnTo>
                  <a:pt x="1920" y="54726"/>
                </a:lnTo>
                <a:lnTo>
                  <a:pt x="5760" y="60487"/>
                </a:lnTo>
                <a:lnTo>
                  <a:pt x="10561" y="68168"/>
                </a:lnTo>
                <a:lnTo>
                  <a:pt x="16322" y="72008"/>
                </a:lnTo>
                <a:lnTo>
                  <a:pt x="27843" y="72008"/>
                </a:lnTo>
                <a:lnTo>
                  <a:pt x="30723" y="71048"/>
                </a:lnTo>
                <a:lnTo>
                  <a:pt x="32644" y="70073"/>
                </a:lnTo>
                <a:lnTo>
                  <a:pt x="35524" y="68168"/>
                </a:lnTo>
                <a:lnTo>
                  <a:pt x="38404" y="65288"/>
                </a:lnTo>
                <a:lnTo>
                  <a:pt x="41285" y="61447"/>
                </a:lnTo>
                <a:lnTo>
                  <a:pt x="41285" y="72008"/>
                </a:lnTo>
                <a:lnTo>
                  <a:pt x="67208" y="66233"/>
                </a:lnTo>
                <a:lnTo>
                  <a:pt x="67208" y="64328"/>
                </a:lnTo>
                <a:lnTo>
                  <a:pt x="65288" y="64328"/>
                </a:lnTo>
                <a:lnTo>
                  <a:pt x="63367" y="63367"/>
                </a:lnTo>
                <a:lnTo>
                  <a:pt x="62407" y="62392"/>
                </a:lnTo>
                <a:lnTo>
                  <a:pt x="61447" y="62392"/>
                </a:lnTo>
                <a:lnTo>
                  <a:pt x="41285" y="53766"/>
                </a:lnTo>
                <a:lnTo>
                  <a:pt x="37444" y="60487"/>
                </a:lnTo>
                <a:lnTo>
                  <a:pt x="33604" y="63367"/>
                </a:lnTo>
                <a:lnTo>
                  <a:pt x="26883" y="63367"/>
                </a:lnTo>
                <a:lnTo>
                  <a:pt x="25923" y="62392"/>
                </a:lnTo>
                <a:lnTo>
                  <a:pt x="24002" y="60487"/>
                </a:lnTo>
                <a:lnTo>
                  <a:pt x="22082" y="57607"/>
                </a:lnTo>
                <a:lnTo>
                  <a:pt x="21122" y="52806"/>
                </a:lnTo>
                <a:lnTo>
                  <a:pt x="20162" y="48966"/>
                </a:lnTo>
                <a:lnTo>
                  <a:pt x="19202" y="43205"/>
                </a:lnTo>
                <a:lnTo>
                  <a:pt x="19202" y="26883"/>
                </a:lnTo>
                <a:lnTo>
                  <a:pt x="20162" y="21122"/>
                </a:lnTo>
                <a:lnTo>
                  <a:pt x="21122" y="17282"/>
                </a:lnTo>
                <a:lnTo>
                  <a:pt x="22082" y="13441"/>
                </a:lnTo>
                <a:lnTo>
                  <a:pt x="211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3" name="object 623"/>
          <p:cNvSpPr/>
          <p:nvPr/>
        </p:nvSpPr>
        <p:spPr>
          <a:xfrm>
            <a:off x="4760732" y="1446443"/>
            <a:ext cx="34564" cy="33604"/>
          </a:xfrm>
          <a:custGeom>
            <a:avLst/>
            <a:gdLst/>
            <a:ahLst/>
            <a:cxnLst/>
            <a:rect l="l" t="t" r="r" b="b"/>
            <a:pathLst>
              <a:path w="34564" h="33604">
                <a:moveTo>
                  <a:pt x="16322" y="0"/>
                </a:moveTo>
                <a:lnTo>
                  <a:pt x="2880" y="0"/>
                </a:lnTo>
                <a:lnTo>
                  <a:pt x="4800" y="6720"/>
                </a:lnTo>
                <a:lnTo>
                  <a:pt x="6720" y="4800"/>
                </a:lnTo>
                <a:lnTo>
                  <a:pt x="10561" y="4800"/>
                </a:lnTo>
                <a:lnTo>
                  <a:pt x="12481" y="5760"/>
                </a:lnTo>
                <a:lnTo>
                  <a:pt x="12481" y="6720"/>
                </a:lnTo>
                <a:lnTo>
                  <a:pt x="14401" y="7680"/>
                </a:lnTo>
                <a:lnTo>
                  <a:pt x="15361" y="10561"/>
                </a:lnTo>
                <a:lnTo>
                  <a:pt x="16322" y="13441"/>
                </a:lnTo>
                <a:lnTo>
                  <a:pt x="17282" y="16322"/>
                </a:lnTo>
                <a:lnTo>
                  <a:pt x="17282" y="28803"/>
                </a:lnTo>
                <a:lnTo>
                  <a:pt x="0" y="28803"/>
                </a:lnTo>
                <a:lnTo>
                  <a:pt x="0" y="33604"/>
                </a:lnTo>
                <a:lnTo>
                  <a:pt x="34564" y="33604"/>
                </a:lnTo>
                <a:lnTo>
                  <a:pt x="34482" y="32737"/>
                </a:lnTo>
                <a:lnTo>
                  <a:pt x="32063" y="18977"/>
                </a:lnTo>
                <a:lnTo>
                  <a:pt x="26883" y="8641"/>
                </a:lnTo>
                <a:lnTo>
                  <a:pt x="22082" y="2880"/>
                </a:lnTo>
                <a:lnTo>
                  <a:pt x="163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4" name="object 624"/>
          <p:cNvSpPr/>
          <p:nvPr/>
        </p:nvSpPr>
        <p:spPr>
          <a:xfrm>
            <a:off x="4742489" y="1446443"/>
            <a:ext cx="52806" cy="72008"/>
          </a:xfrm>
          <a:custGeom>
            <a:avLst/>
            <a:gdLst/>
            <a:ahLst/>
            <a:cxnLst/>
            <a:rect l="l" t="t" r="r" b="b"/>
            <a:pathLst>
              <a:path w="52806" h="72008">
                <a:moveTo>
                  <a:pt x="26883" y="72008"/>
                </a:moveTo>
                <a:lnTo>
                  <a:pt x="32644" y="72008"/>
                </a:lnTo>
                <a:lnTo>
                  <a:pt x="37444" y="71048"/>
                </a:lnTo>
                <a:lnTo>
                  <a:pt x="41285" y="67208"/>
                </a:lnTo>
                <a:lnTo>
                  <a:pt x="45125" y="64328"/>
                </a:lnTo>
                <a:lnTo>
                  <a:pt x="48966" y="59527"/>
                </a:lnTo>
                <a:lnTo>
                  <a:pt x="52806" y="51846"/>
                </a:lnTo>
                <a:lnTo>
                  <a:pt x="49926" y="49926"/>
                </a:lnTo>
                <a:lnTo>
                  <a:pt x="48005" y="53766"/>
                </a:lnTo>
                <a:lnTo>
                  <a:pt x="45125" y="57607"/>
                </a:lnTo>
                <a:lnTo>
                  <a:pt x="43205" y="58567"/>
                </a:lnTo>
                <a:lnTo>
                  <a:pt x="41285" y="60487"/>
                </a:lnTo>
                <a:lnTo>
                  <a:pt x="38404" y="61447"/>
                </a:lnTo>
                <a:lnTo>
                  <a:pt x="31683" y="61447"/>
                </a:lnTo>
                <a:lnTo>
                  <a:pt x="27843" y="59527"/>
                </a:lnTo>
                <a:lnTo>
                  <a:pt x="24963" y="54726"/>
                </a:lnTo>
                <a:lnTo>
                  <a:pt x="21122" y="49926"/>
                </a:lnTo>
                <a:lnTo>
                  <a:pt x="18242" y="43205"/>
                </a:lnTo>
                <a:lnTo>
                  <a:pt x="18242" y="19202"/>
                </a:lnTo>
                <a:lnTo>
                  <a:pt x="19202" y="13441"/>
                </a:lnTo>
                <a:lnTo>
                  <a:pt x="22082" y="8641"/>
                </a:lnTo>
                <a:lnTo>
                  <a:pt x="23042" y="6720"/>
                </a:lnTo>
                <a:lnTo>
                  <a:pt x="21122" y="0"/>
                </a:lnTo>
                <a:lnTo>
                  <a:pt x="14401" y="3840"/>
                </a:lnTo>
                <a:lnTo>
                  <a:pt x="8641" y="10561"/>
                </a:lnTo>
                <a:lnTo>
                  <a:pt x="6991" y="12646"/>
                </a:lnTo>
                <a:lnTo>
                  <a:pt x="1747" y="23559"/>
                </a:lnTo>
                <a:lnTo>
                  <a:pt x="0" y="37444"/>
                </a:lnTo>
                <a:lnTo>
                  <a:pt x="0" y="47045"/>
                </a:lnTo>
                <a:lnTo>
                  <a:pt x="1920" y="54726"/>
                </a:lnTo>
                <a:lnTo>
                  <a:pt x="5760" y="60487"/>
                </a:lnTo>
                <a:lnTo>
                  <a:pt x="10561" y="68168"/>
                </a:lnTo>
                <a:lnTo>
                  <a:pt x="18242" y="72008"/>
                </a:lnTo>
                <a:lnTo>
                  <a:pt x="26883" y="720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5" name="object 625"/>
          <p:cNvSpPr/>
          <p:nvPr/>
        </p:nvSpPr>
        <p:spPr>
          <a:xfrm>
            <a:off x="4801057" y="1449324"/>
            <a:ext cx="62392" cy="67193"/>
          </a:xfrm>
          <a:custGeom>
            <a:avLst/>
            <a:gdLst/>
            <a:ahLst/>
            <a:cxnLst/>
            <a:rect l="l" t="t" r="r" b="b"/>
            <a:pathLst>
              <a:path w="62392" h="67193">
                <a:moveTo>
                  <a:pt x="18242" y="57607"/>
                </a:moveTo>
                <a:lnTo>
                  <a:pt x="19187" y="56647"/>
                </a:lnTo>
                <a:lnTo>
                  <a:pt x="20147" y="54726"/>
                </a:lnTo>
                <a:lnTo>
                  <a:pt x="22082" y="50886"/>
                </a:lnTo>
                <a:lnTo>
                  <a:pt x="26868" y="44165"/>
                </a:lnTo>
                <a:lnTo>
                  <a:pt x="31668" y="54726"/>
                </a:lnTo>
                <a:lnTo>
                  <a:pt x="33588" y="57607"/>
                </a:lnTo>
                <a:lnTo>
                  <a:pt x="34549" y="60487"/>
                </a:lnTo>
                <a:lnTo>
                  <a:pt x="34549" y="62407"/>
                </a:lnTo>
                <a:lnTo>
                  <a:pt x="33588" y="63352"/>
                </a:lnTo>
                <a:lnTo>
                  <a:pt x="32628" y="63352"/>
                </a:lnTo>
                <a:lnTo>
                  <a:pt x="32628" y="64328"/>
                </a:lnTo>
                <a:lnTo>
                  <a:pt x="27828" y="64328"/>
                </a:lnTo>
                <a:lnTo>
                  <a:pt x="27828" y="67193"/>
                </a:lnTo>
                <a:lnTo>
                  <a:pt x="62392" y="67193"/>
                </a:lnTo>
                <a:lnTo>
                  <a:pt x="62392" y="64328"/>
                </a:lnTo>
                <a:lnTo>
                  <a:pt x="58552" y="64328"/>
                </a:lnTo>
                <a:lnTo>
                  <a:pt x="57591" y="62407"/>
                </a:lnTo>
                <a:lnTo>
                  <a:pt x="55671" y="60487"/>
                </a:lnTo>
                <a:lnTo>
                  <a:pt x="52791" y="55686"/>
                </a:lnTo>
                <a:lnTo>
                  <a:pt x="48950" y="48005"/>
                </a:lnTo>
                <a:lnTo>
                  <a:pt x="38389" y="25923"/>
                </a:lnTo>
                <a:lnTo>
                  <a:pt x="45110" y="15361"/>
                </a:lnTo>
                <a:lnTo>
                  <a:pt x="47990" y="9601"/>
                </a:lnTo>
                <a:lnTo>
                  <a:pt x="49911" y="6720"/>
                </a:lnTo>
                <a:lnTo>
                  <a:pt x="52791" y="4800"/>
                </a:lnTo>
                <a:lnTo>
                  <a:pt x="54711" y="2880"/>
                </a:lnTo>
                <a:lnTo>
                  <a:pt x="57591" y="1920"/>
                </a:lnTo>
                <a:lnTo>
                  <a:pt x="60472" y="1920"/>
                </a:lnTo>
                <a:lnTo>
                  <a:pt x="60472" y="0"/>
                </a:lnTo>
                <a:lnTo>
                  <a:pt x="38389" y="0"/>
                </a:lnTo>
                <a:lnTo>
                  <a:pt x="38389" y="1920"/>
                </a:lnTo>
                <a:lnTo>
                  <a:pt x="40309" y="2880"/>
                </a:lnTo>
                <a:lnTo>
                  <a:pt x="41269" y="2880"/>
                </a:lnTo>
                <a:lnTo>
                  <a:pt x="42230" y="3840"/>
                </a:lnTo>
                <a:lnTo>
                  <a:pt x="43190" y="4800"/>
                </a:lnTo>
                <a:lnTo>
                  <a:pt x="43190" y="8641"/>
                </a:lnTo>
                <a:lnTo>
                  <a:pt x="41269" y="12481"/>
                </a:lnTo>
                <a:lnTo>
                  <a:pt x="38389" y="17282"/>
                </a:lnTo>
                <a:lnTo>
                  <a:pt x="35509" y="21122"/>
                </a:lnTo>
                <a:lnTo>
                  <a:pt x="30708" y="11521"/>
                </a:lnTo>
                <a:lnTo>
                  <a:pt x="29748" y="9601"/>
                </a:lnTo>
                <a:lnTo>
                  <a:pt x="28788" y="7680"/>
                </a:lnTo>
                <a:lnTo>
                  <a:pt x="28788" y="3840"/>
                </a:lnTo>
                <a:lnTo>
                  <a:pt x="32628" y="1920"/>
                </a:lnTo>
                <a:lnTo>
                  <a:pt x="34549" y="1920"/>
                </a:lnTo>
                <a:lnTo>
                  <a:pt x="34549" y="0"/>
                </a:lnTo>
                <a:lnTo>
                  <a:pt x="0" y="0"/>
                </a:lnTo>
                <a:lnTo>
                  <a:pt x="0" y="1920"/>
                </a:lnTo>
                <a:lnTo>
                  <a:pt x="1905" y="2880"/>
                </a:lnTo>
                <a:lnTo>
                  <a:pt x="3840" y="3840"/>
                </a:lnTo>
                <a:lnTo>
                  <a:pt x="5745" y="4800"/>
                </a:lnTo>
                <a:lnTo>
                  <a:pt x="7680" y="6720"/>
                </a:lnTo>
                <a:lnTo>
                  <a:pt x="10561" y="10561"/>
                </a:lnTo>
                <a:lnTo>
                  <a:pt x="13426" y="18242"/>
                </a:lnTo>
                <a:lnTo>
                  <a:pt x="23987" y="39364"/>
                </a:lnTo>
                <a:lnTo>
                  <a:pt x="19187" y="48005"/>
                </a:lnTo>
                <a:lnTo>
                  <a:pt x="14401" y="55686"/>
                </a:lnTo>
                <a:lnTo>
                  <a:pt x="10561" y="60487"/>
                </a:lnTo>
                <a:lnTo>
                  <a:pt x="8625" y="62407"/>
                </a:lnTo>
                <a:lnTo>
                  <a:pt x="5745" y="63352"/>
                </a:lnTo>
                <a:lnTo>
                  <a:pt x="2880" y="64328"/>
                </a:lnTo>
                <a:lnTo>
                  <a:pt x="0" y="64328"/>
                </a:lnTo>
                <a:lnTo>
                  <a:pt x="0" y="67193"/>
                </a:lnTo>
                <a:lnTo>
                  <a:pt x="23987" y="67193"/>
                </a:lnTo>
                <a:lnTo>
                  <a:pt x="23987" y="64328"/>
                </a:lnTo>
                <a:lnTo>
                  <a:pt x="20147" y="64328"/>
                </a:lnTo>
                <a:lnTo>
                  <a:pt x="19187" y="63352"/>
                </a:lnTo>
                <a:lnTo>
                  <a:pt x="18242" y="62407"/>
                </a:lnTo>
                <a:lnTo>
                  <a:pt x="18242" y="576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6" name="object 626"/>
          <p:cNvSpPr/>
          <p:nvPr/>
        </p:nvSpPr>
        <p:spPr>
          <a:xfrm>
            <a:off x="4893213" y="1446443"/>
            <a:ext cx="41269" cy="72008"/>
          </a:xfrm>
          <a:custGeom>
            <a:avLst/>
            <a:gdLst/>
            <a:ahLst/>
            <a:cxnLst/>
            <a:rect l="l" t="t" r="r" b="b"/>
            <a:pathLst>
              <a:path w="41269" h="72008">
                <a:moveTo>
                  <a:pt x="4800" y="68168"/>
                </a:moveTo>
                <a:lnTo>
                  <a:pt x="6720" y="70073"/>
                </a:lnTo>
                <a:lnTo>
                  <a:pt x="10561" y="71048"/>
                </a:lnTo>
                <a:lnTo>
                  <a:pt x="13441" y="72008"/>
                </a:lnTo>
                <a:lnTo>
                  <a:pt x="21122" y="72008"/>
                </a:lnTo>
                <a:lnTo>
                  <a:pt x="25908" y="71048"/>
                </a:lnTo>
                <a:lnTo>
                  <a:pt x="29748" y="68168"/>
                </a:lnTo>
                <a:lnTo>
                  <a:pt x="33588" y="64328"/>
                </a:lnTo>
                <a:lnTo>
                  <a:pt x="36469" y="60487"/>
                </a:lnTo>
                <a:lnTo>
                  <a:pt x="38389" y="54726"/>
                </a:lnTo>
                <a:lnTo>
                  <a:pt x="40309" y="48966"/>
                </a:lnTo>
                <a:lnTo>
                  <a:pt x="41269" y="43205"/>
                </a:lnTo>
                <a:lnTo>
                  <a:pt x="41269" y="29763"/>
                </a:lnTo>
                <a:lnTo>
                  <a:pt x="40309" y="24002"/>
                </a:lnTo>
                <a:lnTo>
                  <a:pt x="38389" y="18242"/>
                </a:lnTo>
                <a:lnTo>
                  <a:pt x="36469" y="12481"/>
                </a:lnTo>
                <a:lnTo>
                  <a:pt x="33588" y="8641"/>
                </a:lnTo>
                <a:lnTo>
                  <a:pt x="29748" y="4800"/>
                </a:lnTo>
                <a:lnTo>
                  <a:pt x="25908" y="1920"/>
                </a:lnTo>
                <a:lnTo>
                  <a:pt x="22067" y="0"/>
                </a:lnTo>
                <a:lnTo>
                  <a:pt x="13441" y="0"/>
                </a:lnTo>
                <a:lnTo>
                  <a:pt x="9601" y="1920"/>
                </a:lnTo>
                <a:lnTo>
                  <a:pt x="6720" y="3840"/>
                </a:lnTo>
                <a:lnTo>
                  <a:pt x="4800" y="5760"/>
                </a:lnTo>
                <a:lnTo>
                  <a:pt x="1920" y="7680"/>
                </a:lnTo>
                <a:lnTo>
                  <a:pt x="2880" y="12481"/>
                </a:lnTo>
                <a:lnTo>
                  <a:pt x="6720" y="9601"/>
                </a:lnTo>
                <a:lnTo>
                  <a:pt x="14386" y="9601"/>
                </a:lnTo>
                <a:lnTo>
                  <a:pt x="16322" y="10561"/>
                </a:lnTo>
                <a:lnTo>
                  <a:pt x="18227" y="13441"/>
                </a:lnTo>
                <a:lnTo>
                  <a:pt x="20162" y="18242"/>
                </a:lnTo>
                <a:lnTo>
                  <a:pt x="22067" y="25923"/>
                </a:lnTo>
                <a:lnTo>
                  <a:pt x="22067" y="48966"/>
                </a:lnTo>
                <a:lnTo>
                  <a:pt x="20162" y="56647"/>
                </a:lnTo>
                <a:lnTo>
                  <a:pt x="18227" y="60487"/>
                </a:lnTo>
                <a:lnTo>
                  <a:pt x="16322" y="63367"/>
                </a:lnTo>
                <a:lnTo>
                  <a:pt x="14386" y="64328"/>
                </a:lnTo>
                <a:lnTo>
                  <a:pt x="7665" y="64328"/>
                </a:lnTo>
                <a:lnTo>
                  <a:pt x="3840" y="61447"/>
                </a:lnTo>
                <a:lnTo>
                  <a:pt x="0" y="55686"/>
                </a:lnTo>
                <a:lnTo>
                  <a:pt x="2880" y="66233"/>
                </a:lnTo>
                <a:lnTo>
                  <a:pt x="4800" y="681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7" name="object 627"/>
          <p:cNvSpPr/>
          <p:nvPr/>
        </p:nvSpPr>
        <p:spPr>
          <a:xfrm>
            <a:off x="4867290" y="1449324"/>
            <a:ext cx="35524" cy="98877"/>
          </a:xfrm>
          <a:custGeom>
            <a:avLst/>
            <a:gdLst/>
            <a:ahLst/>
            <a:cxnLst/>
            <a:rect l="l" t="t" r="r" b="b"/>
            <a:pathLst>
              <a:path w="35524" h="98877">
                <a:moveTo>
                  <a:pt x="27843" y="94076"/>
                </a:moveTo>
                <a:lnTo>
                  <a:pt x="26883" y="92156"/>
                </a:lnTo>
                <a:lnTo>
                  <a:pt x="25923" y="91196"/>
                </a:lnTo>
                <a:lnTo>
                  <a:pt x="25923" y="60487"/>
                </a:lnTo>
                <a:lnTo>
                  <a:pt x="28803" y="63352"/>
                </a:lnTo>
                <a:lnTo>
                  <a:pt x="25923" y="52806"/>
                </a:lnTo>
                <a:lnTo>
                  <a:pt x="25923" y="17282"/>
                </a:lnTo>
                <a:lnTo>
                  <a:pt x="28803" y="9601"/>
                </a:lnTo>
                <a:lnTo>
                  <a:pt x="27843" y="4800"/>
                </a:lnTo>
                <a:lnTo>
                  <a:pt x="25923" y="8641"/>
                </a:lnTo>
                <a:lnTo>
                  <a:pt x="25923" y="0"/>
                </a:lnTo>
                <a:lnTo>
                  <a:pt x="0" y="0"/>
                </a:lnTo>
                <a:lnTo>
                  <a:pt x="0" y="1920"/>
                </a:lnTo>
                <a:lnTo>
                  <a:pt x="2880" y="2880"/>
                </a:lnTo>
                <a:lnTo>
                  <a:pt x="4800" y="2880"/>
                </a:lnTo>
                <a:lnTo>
                  <a:pt x="5760" y="4800"/>
                </a:lnTo>
                <a:lnTo>
                  <a:pt x="6720" y="5760"/>
                </a:lnTo>
                <a:lnTo>
                  <a:pt x="7680" y="8641"/>
                </a:lnTo>
                <a:lnTo>
                  <a:pt x="7680" y="89275"/>
                </a:lnTo>
                <a:lnTo>
                  <a:pt x="6720" y="92156"/>
                </a:lnTo>
                <a:lnTo>
                  <a:pt x="5760" y="94076"/>
                </a:lnTo>
                <a:lnTo>
                  <a:pt x="4800" y="95036"/>
                </a:lnTo>
                <a:lnTo>
                  <a:pt x="2880" y="95996"/>
                </a:lnTo>
                <a:lnTo>
                  <a:pt x="0" y="95996"/>
                </a:lnTo>
                <a:lnTo>
                  <a:pt x="0" y="98877"/>
                </a:lnTo>
                <a:lnTo>
                  <a:pt x="35524" y="98877"/>
                </a:lnTo>
                <a:lnTo>
                  <a:pt x="35524" y="95996"/>
                </a:lnTo>
                <a:lnTo>
                  <a:pt x="30723" y="95996"/>
                </a:lnTo>
                <a:lnTo>
                  <a:pt x="28803" y="95036"/>
                </a:lnTo>
                <a:lnTo>
                  <a:pt x="27843" y="95036"/>
                </a:lnTo>
                <a:lnTo>
                  <a:pt x="27843" y="940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8" name="object 628"/>
          <p:cNvSpPr/>
          <p:nvPr/>
        </p:nvSpPr>
        <p:spPr>
          <a:xfrm>
            <a:off x="4958486" y="1446443"/>
            <a:ext cx="46085" cy="72006"/>
          </a:xfrm>
          <a:custGeom>
            <a:avLst/>
            <a:gdLst/>
            <a:ahLst/>
            <a:cxnLst/>
            <a:rect l="l" t="t" r="r" b="b"/>
            <a:pathLst>
              <a:path w="46085" h="72006">
                <a:moveTo>
                  <a:pt x="46085" y="36484"/>
                </a:moveTo>
                <a:lnTo>
                  <a:pt x="46085" y="29763"/>
                </a:lnTo>
                <a:lnTo>
                  <a:pt x="44150" y="24002"/>
                </a:lnTo>
                <a:lnTo>
                  <a:pt x="42245" y="18242"/>
                </a:lnTo>
                <a:lnTo>
                  <a:pt x="39364" y="12481"/>
                </a:lnTo>
                <a:lnTo>
                  <a:pt x="36484" y="7680"/>
                </a:lnTo>
                <a:lnTo>
                  <a:pt x="31683" y="4800"/>
                </a:lnTo>
                <a:lnTo>
                  <a:pt x="26883" y="1920"/>
                </a:lnTo>
                <a:lnTo>
                  <a:pt x="22082" y="0"/>
                </a:lnTo>
                <a:lnTo>
                  <a:pt x="7680" y="0"/>
                </a:lnTo>
                <a:lnTo>
                  <a:pt x="0" y="3840"/>
                </a:lnTo>
                <a:lnTo>
                  <a:pt x="6720" y="32644"/>
                </a:lnTo>
                <a:lnTo>
                  <a:pt x="7680" y="24963"/>
                </a:lnTo>
                <a:lnTo>
                  <a:pt x="7680" y="19202"/>
                </a:lnTo>
                <a:lnTo>
                  <a:pt x="8641" y="14401"/>
                </a:lnTo>
                <a:lnTo>
                  <a:pt x="9601" y="10561"/>
                </a:lnTo>
                <a:lnTo>
                  <a:pt x="10561" y="8641"/>
                </a:lnTo>
                <a:lnTo>
                  <a:pt x="12481" y="6720"/>
                </a:lnTo>
                <a:lnTo>
                  <a:pt x="14401" y="5760"/>
                </a:lnTo>
                <a:lnTo>
                  <a:pt x="20162" y="5760"/>
                </a:lnTo>
                <a:lnTo>
                  <a:pt x="21122" y="6720"/>
                </a:lnTo>
                <a:lnTo>
                  <a:pt x="23042" y="8641"/>
                </a:lnTo>
                <a:lnTo>
                  <a:pt x="24003" y="10561"/>
                </a:lnTo>
                <a:lnTo>
                  <a:pt x="24963" y="13441"/>
                </a:lnTo>
                <a:lnTo>
                  <a:pt x="25923" y="17282"/>
                </a:lnTo>
                <a:lnTo>
                  <a:pt x="25922" y="34405"/>
                </a:lnTo>
                <a:lnTo>
                  <a:pt x="25768" y="49426"/>
                </a:lnTo>
                <a:lnTo>
                  <a:pt x="24963" y="58567"/>
                </a:lnTo>
                <a:lnTo>
                  <a:pt x="24003" y="61447"/>
                </a:lnTo>
                <a:lnTo>
                  <a:pt x="23042" y="63367"/>
                </a:lnTo>
                <a:lnTo>
                  <a:pt x="21122" y="65288"/>
                </a:lnTo>
                <a:lnTo>
                  <a:pt x="18242" y="67208"/>
                </a:lnTo>
                <a:lnTo>
                  <a:pt x="16726" y="72006"/>
                </a:lnTo>
                <a:lnTo>
                  <a:pt x="29445" y="69046"/>
                </a:lnTo>
                <a:lnTo>
                  <a:pt x="39364" y="60487"/>
                </a:lnTo>
                <a:lnTo>
                  <a:pt x="43205" y="53766"/>
                </a:lnTo>
                <a:lnTo>
                  <a:pt x="46085" y="46085"/>
                </a:lnTo>
                <a:lnTo>
                  <a:pt x="46085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9" name="object 629"/>
          <p:cNvSpPr/>
          <p:nvPr/>
        </p:nvSpPr>
        <p:spPr>
          <a:xfrm>
            <a:off x="4946004" y="1450284"/>
            <a:ext cx="30723" cy="68168"/>
          </a:xfrm>
          <a:custGeom>
            <a:avLst/>
            <a:gdLst/>
            <a:ahLst/>
            <a:cxnLst/>
            <a:rect l="l" t="t" r="r" b="b"/>
            <a:pathLst>
              <a:path w="30723" h="68168">
                <a:moveTo>
                  <a:pt x="28803" y="63367"/>
                </a:moveTo>
                <a:lnTo>
                  <a:pt x="26883" y="63367"/>
                </a:lnTo>
                <a:lnTo>
                  <a:pt x="24963" y="62392"/>
                </a:lnTo>
                <a:lnTo>
                  <a:pt x="23042" y="60487"/>
                </a:lnTo>
                <a:lnTo>
                  <a:pt x="22082" y="58552"/>
                </a:lnTo>
                <a:lnTo>
                  <a:pt x="21122" y="56647"/>
                </a:lnTo>
                <a:lnTo>
                  <a:pt x="20162" y="52806"/>
                </a:lnTo>
                <a:lnTo>
                  <a:pt x="20162" y="48005"/>
                </a:lnTo>
                <a:lnTo>
                  <a:pt x="19202" y="43205"/>
                </a:lnTo>
                <a:lnTo>
                  <a:pt x="19202" y="28803"/>
                </a:lnTo>
                <a:lnTo>
                  <a:pt x="12481" y="0"/>
                </a:lnTo>
                <a:lnTo>
                  <a:pt x="7680" y="7680"/>
                </a:lnTo>
                <a:lnTo>
                  <a:pt x="7289" y="8239"/>
                </a:lnTo>
                <a:lnTo>
                  <a:pt x="1932" y="19429"/>
                </a:lnTo>
                <a:lnTo>
                  <a:pt x="0" y="32644"/>
                </a:lnTo>
                <a:lnTo>
                  <a:pt x="6" y="33433"/>
                </a:lnTo>
                <a:lnTo>
                  <a:pt x="2150" y="46551"/>
                </a:lnTo>
                <a:lnTo>
                  <a:pt x="7680" y="57607"/>
                </a:lnTo>
                <a:lnTo>
                  <a:pt x="12481" y="64328"/>
                </a:lnTo>
                <a:lnTo>
                  <a:pt x="20162" y="68168"/>
                </a:lnTo>
                <a:lnTo>
                  <a:pt x="29207" y="68166"/>
                </a:lnTo>
                <a:lnTo>
                  <a:pt x="30723" y="63367"/>
                </a:lnTo>
                <a:lnTo>
                  <a:pt x="28803" y="633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0" name="object 630"/>
          <p:cNvSpPr/>
          <p:nvPr/>
        </p:nvSpPr>
        <p:spPr>
          <a:xfrm>
            <a:off x="5014158" y="1446443"/>
            <a:ext cx="52806" cy="70073"/>
          </a:xfrm>
          <a:custGeom>
            <a:avLst/>
            <a:gdLst/>
            <a:ahLst/>
            <a:cxnLst/>
            <a:rect l="l" t="t" r="r" b="b"/>
            <a:pathLst>
              <a:path w="52806" h="70073">
                <a:moveTo>
                  <a:pt x="24963" y="2880"/>
                </a:moveTo>
                <a:lnTo>
                  <a:pt x="0" y="2880"/>
                </a:lnTo>
                <a:lnTo>
                  <a:pt x="0" y="4800"/>
                </a:lnTo>
                <a:lnTo>
                  <a:pt x="1920" y="5760"/>
                </a:lnTo>
                <a:lnTo>
                  <a:pt x="2880" y="5760"/>
                </a:lnTo>
                <a:lnTo>
                  <a:pt x="3840" y="6720"/>
                </a:lnTo>
                <a:lnTo>
                  <a:pt x="4815" y="6720"/>
                </a:lnTo>
                <a:lnTo>
                  <a:pt x="5760" y="7680"/>
                </a:lnTo>
                <a:lnTo>
                  <a:pt x="5760" y="9601"/>
                </a:lnTo>
                <a:lnTo>
                  <a:pt x="6720" y="10561"/>
                </a:lnTo>
                <a:lnTo>
                  <a:pt x="6720" y="60487"/>
                </a:lnTo>
                <a:lnTo>
                  <a:pt x="5760" y="63367"/>
                </a:lnTo>
                <a:lnTo>
                  <a:pt x="4815" y="65288"/>
                </a:lnTo>
                <a:lnTo>
                  <a:pt x="3840" y="66233"/>
                </a:lnTo>
                <a:lnTo>
                  <a:pt x="1920" y="67208"/>
                </a:lnTo>
                <a:lnTo>
                  <a:pt x="0" y="67208"/>
                </a:lnTo>
                <a:lnTo>
                  <a:pt x="0" y="70073"/>
                </a:lnTo>
                <a:lnTo>
                  <a:pt x="33604" y="70073"/>
                </a:lnTo>
                <a:lnTo>
                  <a:pt x="33604" y="67208"/>
                </a:lnTo>
                <a:lnTo>
                  <a:pt x="28803" y="67208"/>
                </a:lnTo>
                <a:lnTo>
                  <a:pt x="27843" y="66233"/>
                </a:lnTo>
                <a:lnTo>
                  <a:pt x="26883" y="66233"/>
                </a:lnTo>
                <a:lnTo>
                  <a:pt x="25923" y="65288"/>
                </a:lnTo>
                <a:lnTo>
                  <a:pt x="25923" y="63367"/>
                </a:lnTo>
                <a:lnTo>
                  <a:pt x="24963" y="62392"/>
                </a:lnTo>
                <a:lnTo>
                  <a:pt x="24963" y="32644"/>
                </a:lnTo>
                <a:lnTo>
                  <a:pt x="25923" y="27843"/>
                </a:lnTo>
                <a:lnTo>
                  <a:pt x="26883" y="23042"/>
                </a:lnTo>
                <a:lnTo>
                  <a:pt x="27843" y="20162"/>
                </a:lnTo>
                <a:lnTo>
                  <a:pt x="29763" y="17282"/>
                </a:lnTo>
                <a:lnTo>
                  <a:pt x="31683" y="16322"/>
                </a:lnTo>
                <a:lnTo>
                  <a:pt x="32644" y="15361"/>
                </a:lnTo>
                <a:lnTo>
                  <a:pt x="33604" y="14401"/>
                </a:lnTo>
                <a:lnTo>
                  <a:pt x="35524" y="14401"/>
                </a:lnTo>
                <a:lnTo>
                  <a:pt x="36484" y="15361"/>
                </a:lnTo>
                <a:lnTo>
                  <a:pt x="37444" y="16322"/>
                </a:lnTo>
                <a:lnTo>
                  <a:pt x="39364" y="17282"/>
                </a:lnTo>
                <a:lnTo>
                  <a:pt x="41285" y="19202"/>
                </a:lnTo>
                <a:lnTo>
                  <a:pt x="43205" y="20162"/>
                </a:lnTo>
                <a:lnTo>
                  <a:pt x="48005" y="20162"/>
                </a:lnTo>
                <a:lnTo>
                  <a:pt x="48966" y="19202"/>
                </a:lnTo>
                <a:lnTo>
                  <a:pt x="50886" y="17282"/>
                </a:lnTo>
                <a:lnTo>
                  <a:pt x="51846" y="15361"/>
                </a:lnTo>
                <a:lnTo>
                  <a:pt x="52806" y="13441"/>
                </a:lnTo>
                <a:lnTo>
                  <a:pt x="52806" y="6720"/>
                </a:lnTo>
                <a:lnTo>
                  <a:pt x="51846" y="4800"/>
                </a:lnTo>
                <a:lnTo>
                  <a:pt x="50886" y="2880"/>
                </a:lnTo>
                <a:lnTo>
                  <a:pt x="48966" y="960"/>
                </a:lnTo>
                <a:lnTo>
                  <a:pt x="47045" y="0"/>
                </a:lnTo>
                <a:lnTo>
                  <a:pt x="42245" y="0"/>
                </a:lnTo>
                <a:lnTo>
                  <a:pt x="38404" y="1920"/>
                </a:lnTo>
                <a:lnTo>
                  <a:pt x="35524" y="3840"/>
                </a:lnTo>
                <a:lnTo>
                  <a:pt x="32644" y="6720"/>
                </a:lnTo>
                <a:lnTo>
                  <a:pt x="28803" y="10561"/>
                </a:lnTo>
                <a:lnTo>
                  <a:pt x="24963" y="18242"/>
                </a:lnTo>
                <a:lnTo>
                  <a:pt x="24963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1" name="object 631"/>
          <p:cNvSpPr/>
          <p:nvPr/>
        </p:nvSpPr>
        <p:spPr>
          <a:xfrm>
            <a:off x="5071765" y="1424360"/>
            <a:ext cx="41285" cy="93131"/>
          </a:xfrm>
          <a:custGeom>
            <a:avLst/>
            <a:gdLst/>
            <a:ahLst/>
            <a:cxnLst/>
            <a:rect l="l" t="t" r="r" b="b"/>
            <a:pathLst>
              <a:path w="41285" h="93131">
                <a:moveTo>
                  <a:pt x="26883" y="77769"/>
                </a:moveTo>
                <a:lnTo>
                  <a:pt x="26883" y="31683"/>
                </a:lnTo>
                <a:lnTo>
                  <a:pt x="41285" y="31683"/>
                </a:lnTo>
                <a:lnTo>
                  <a:pt x="41285" y="24963"/>
                </a:lnTo>
                <a:lnTo>
                  <a:pt x="26883" y="24963"/>
                </a:lnTo>
                <a:lnTo>
                  <a:pt x="26883" y="0"/>
                </a:lnTo>
                <a:lnTo>
                  <a:pt x="24002" y="0"/>
                </a:lnTo>
                <a:lnTo>
                  <a:pt x="21122" y="5775"/>
                </a:lnTo>
                <a:lnTo>
                  <a:pt x="18242" y="10561"/>
                </a:lnTo>
                <a:lnTo>
                  <a:pt x="14401" y="15361"/>
                </a:lnTo>
                <a:lnTo>
                  <a:pt x="10561" y="20162"/>
                </a:lnTo>
                <a:lnTo>
                  <a:pt x="5760" y="24963"/>
                </a:lnTo>
                <a:lnTo>
                  <a:pt x="0" y="28803"/>
                </a:lnTo>
                <a:lnTo>
                  <a:pt x="0" y="31683"/>
                </a:lnTo>
                <a:lnTo>
                  <a:pt x="7680" y="31683"/>
                </a:lnTo>
                <a:lnTo>
                  <a:pt x="7680" y="75849"/>
                </a:lnTo>
                <a:lnTo>
                  <a:pt x="8641" y="79689"/>
                </a:lnTo>
                <a:lnTo>
                  <a:pt x="8641" y="81610"/>
                </a:lnTo>
                <a:lnTo>
                  <a:pt x="9601" y="84475"/>
                </a:lnTo>
                <a:lnTo>
                  <a:pt x="11521" y="87370"/>
                </a:lnTo>
                <a:lnTo>
                  <a:pt x="13441" y="89291"/>
                </a:lnTo>
                <a:lnTo>
                  <a:pt x="16322" y="92156"/>
                </a:lnTo>
                <a:lnTo>
                  <a:pt x="20162" y="93131"/>
                </a:lnTo>
                <a:lnTo>
                  <a:pt x="31668" y="93131"/>
                </a:lnTo>
                <a:lnTo>
                  <a:pt x="37444" y="88315"/>
                </a:lnTo>
                <a:lnTo>
                  <a:pt x="41285" y="79689"/>
                </a:lnTo>
                <a:lnTo>
                  <a:pt x="39349" y="77769"/>
                </a:lnTo>
                <a:lnTo>
                  <a:pt x="36469" y="82570"/>
                </a:lnTo>
                <a:lnTo>
                  <a:pt x="33604" y="84475"/>
                </a:lnTo>
                <a:lnTo>
                  <a:pt x="29763" y="84475"/>
                </a:lnTo>
                <a:lnTo>
                  <a:pt x="28788" y="83530"/>
                </a:lnTo>
                <a:lnTo>
                  <a:pt x="27843" y="83530"/>
                </a:lnTo>
                <a:lnTo>
                  <a:pt x="27843" y="82570"/>
                </a:lnTo>
                <a:lnTo>
                  <a:pt x="26883" y="80650"/>
                </a:lnTo>
                <a:lnTo>
                  <a:pt x="26883" y="777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2" name="object 632"/>
          <p:cNvSpPr/>
          <p:nvPr/>
        </p:nvSpPr>
        <p:spPr>
          <a:xfrm>
            <a:off x="5119756" y="1446443"/>
            <a:ext cx="42245" cy="72008"/>
          </a:xfrm>
          <a:custGeom>
            <a:avLst/>
            <a:gdLst/>
            <a:ahLst/>
            <a:cxnLst/>
            <a:rect l="l" t="t" r="r" b="b"/>
            <a:pathLst>
              <a:path w="42245" h="72008">
                <a:moveTo>
                  <a:pt x="960" y="29763"/>
                </a:moveTo>
                <a:lnTo>
                  <a:pt x="4800" y="33604"/>
                </a:lnTo>
                <a:lnTo>
                  <a:pt x="6720" y="36484"/>
                </a:lnTo>
                <a:lnTo>
                  <a:pt x="10561" y="40325"/>
                </a:lnTo>
                <a:lnTo>
                  <a:pt x="17282" y="46085"/>
                </a:lnTo>
                <a:lnTo>
                  <a:pt x="22082" y="48966"/>
                </a:lnTo>
                <a:lnTo>
                  <a:pt x="24963" y="51846"/>
                </a:lnTo>
                <a:lnTo>
                  <a:pt x="25923" y="53766"/>
                </a:lnTo>
                <a:lnTo>
                  <a:pt x="27843" y="54726"/>
                </a:lnTo>
                <a:lnTo>
                  <a:pt x="28803" y="56647"/>
                </a:lnTo>
                <a:lnTo>
                  <a:pt x="28803" y="61447"/>
                </a:lnTo>
                <a:lnTo>
                  <a:pt x="27843" y="63367"/>
                </a:lnTo>
                <a:lnTo>
                  <a:pt x="25923" y="64328"/>
                </a:lnTo>
                <a:lnTo>
                  <a:pt x="24963" y="66233"/>
                </a:lnTo>
                <a:lnTo>
                  <a:pt x="23042" y="67208"/>
                </a:lnTo>
                <a:lnTo>
                  <a:pt x="18242" y="67208"/>
                </a:lnTo>
                <a:lnTo>
                  <a:pt x="14401" y="65288"/>
                </a:lnTo>
                <a:lnTo>
                  <a:pt x="11521" y="62392"/>
                </a:lnTo>
                <a:lnTo>
                  <a:pt x="7680" y="58567"/>
                </a:lnTo>
                <a:lnTo>
                  <a:pt x="4800" y="53766"/>
                </a:lnTo>
                <a:lnTo>
                  <a:pt x="2880" y="48005"/>
                </a:lnTo>
                <a:lnTo>
                  <a:pt x="960" y="48005"/>
                </a:lnTo>
                <a:lnTo>
                  <a:pt x="1920" y="72008"/>
                </a:lnTo>
                <a:lnTo>
                  <a:pt x="3840" y="72008"/>
                </a:lnTo>
                <a:lnTo>
                  <a:pt x="4800" y="69113"/>
                </a:lnTo>
                <a:lnTo>
                  <a:pt x="6720" y="68168"/>
                </a:lnTo>
                <a:lnTo>
                  <a:pt x="8641" y="68168"/>
                </a:lnTo>
                <a:lnTo>
                  <a:pt x="10561" y="69113"/>
                </a:lnTo>
                <a:lnTo>
                  <a:pt x="15361" y="71048"/>
                </a:lnTo>
                <a:lnTo>
                  <a:pt x="19202" y="72008"/>
                </a:lnTo>
                <a:lnTo>
                  <a:pt x="25923" y="72008"/>
                </a:lnTo>
                <a:lnTo>
                  <a:pt x="29763" y="71048"/>
                </a:lnTo>
                <a:lnTo>
                  <a:pt x="32644" y="69113"/>
                </a:lnTo>
                <a:lnTo>
                  <a:pt x="35524" y="67208"/>
                </a:lnTo>
                <a:lnTo>
                  <a:pt x="38404" y="64328"/>
                </a:lnTo>
                <a:lnTo>
                  <a:pt x="40325" y="60487"/>
                </a:lnTo>
                <a:lnTo>
                  <a:pt x="42245" y="57607"/>
                </a:lnTo>
                <a:lnTo>
                  <a:pt x="42245" y="46085"/>
                </a:lnTo>
                <a:lnTo>
                  <a:pt x="41285" y="42245"/>
                </a:lnTo>
                <a:lnTo>
                  <a:pt x="39364" y="38404"/>
                </a:lnTo>
                <a:lnTo>
                  <a:pt x="37444" y="35524"/>
                </a:lnTo>
                <a:lnTo>
                  <a:pt x="33604" y="31683"/>
                </a:lnTo>
                <a:lnTo>
                  <a:pt x="26883" y="26883"/>
                </a:lnTo>
                <a:lnTo>
                  <a:pt x="20162" y="21122"/>
                </a:lnTo>
                <a:lnTo>
                  <a:pt x="16322" y="18242"/>
                </a:lnTo>
                <a:lnTo>
                  <a:pt x="14401" y="16322"/>
                </a:lnTo>
                <a:lnTo>
                  <a:pt x="13441" y="15361"/>
                </a:lnTo>
                <a:lnTo>
                  <a:pt x="13441" y="10561"/>
                </a:lnTo>
                <a:lnTo>
                  <a:pt x="14401" y="9601"/>
                </a:lnTo>
                <a:lnTo>
                  <a:pt x="15361" y="7680"/>
                </a:lnTo>
                <a:lnTo>
                  <a:pt x="16322" y="6720"/>
                </a:lnTo>
                <a:lnTo>
                  <a:pt x="18242" y="5760"/>
                </a:lnTo>
                <a:lnTo>
                  <a:pt x="23042" y="5760"/>
                </a:lnTo>
                <a:lnTo>
                  <a:pt x="25923" y="6720"/>
                </a:lnTo>
                <a:lnTo>
                  <a:pt x="28803" y="9601"/>
                </a:lnTo>
                <a:lnTo>
                  <a:pt x="31683" y="12481"/>
                </a:lnTo>
                <a:lnTo>
                  <a:pt x="34564" y="17282"/>
                </a:lnTo>
                <a:lnTo>
                  <a:pt x="37444" y="24002"/>
                </a:lnTo>
                <a:lnTo>
                  <a:pt x="39364" y="24002"/>
                </a:lnTo>
                <a:lnTo>
                  <a:pt x="38404" y="960"/>
                </a:lnTo>
                <a:lnTo>
                  <a:pt x="36484" y="960"/>
                </a:lnTo>
                <a:lnTo>
                  <a:pt x="35524" y="1920"/>
                </a:lnTo>
                <a:lnTo>
                  <a:pt x="34564" y="3840"/>
                </a:lnTo>
                <a:lnTo>
                  <a:pt x="29763" y="3840"/>
                </a:lnTo>
                <a:lnTo>
                  <a:pt x="28803" y="2880"/>
                </a:lnTo>
                <a:lnTo>
                  <a:pt x="25923" y="960"/>
                </a:lnTo>
                <a:lnTo>
                  <a:pt x="22082" y="0"/>
                </a:lnTo>
                <a:lnTo>
                  <a:pt x="13441" y="0"/>
                </a:lnTo>
                <a:lnTo>
                  <a:pt x="8641" y="2880"/>
                </a:lnTo>
                <a:lnTo>
                  <a:pt x="4800" y="6720"/>
                </a:lnTo>
                <a:lnTo>
                  <a:pt x="1920" y="10561"/>
                </a:lnTo>
                <a:lnTo>
                  <a:pt x="0" y="15361"/>
                </a:lnTo>
                <a:lnTo>
                  <a:pt x="0" y="25923"/>
                </a:lnTo>
                <a:lnTo>
                  <a:pt x="960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3" name="object 633"/>
          <p:cNvSpPr/>
          <p:nvPr/>
        </p:nvSpPr>
        <p:spPr>
          <a:xfrm>
            <a:off x="5208087" y="1416695"/>
            <a:ext cx="38389" cy="129585"/>
          </a:xfrm>
          <a:custGeom>
            <a:avLst/>
            <a:gdLst/>
            <a:ahLst/>
            <a:cxnLst/>
            <a:rect l="l" t="t" r="r" b="b"/>
            <a:pathLst>
              <a:path w="38389" h="129585">
                <a:moveTo>
                  <a:pt x="18189" y="115808"/>
                </a:moveTo>
                <a:lnTo>
                  <a:pt x="27827" y="124190"/>
                </a:lnTo>
                <a:lnTo>
                  <a:pt x="38389" y="129585"/>
                </a:lnTo>
                <a:lnTo>
                  <a:pt x="38389" y="125745"/>
                </a:lnTo>
                <a:lnTo>
                  <a:pt x="33588" y="122864"/>
                </a:lnTo>
                <a:lnTo>
                  <a:pt x="30708" y="119984"/>
                </a:lnTo>
                <a:lnTo>
                  <a:pt x="28788" y="117104"/>
                </a:lnTo>
                <a:lnTo>
                  <a:pt x="24947" y="112318"/>
                </a:lnTo>
                <a:lnTo>
                  <a:pt x="22067" y="105582"/>
                </a:lnTo>
                <a:lnTo>
                  <a:pt x="20147" y="97916"/>
                </a:lnTo>
                <a:lnTo>
                  <a:pt x="18900" y="91539"/>
                </a:lnTo>
                <a:lnTo>
                  <a:pt x="17675" y="79305"/>
                </a:lnTo>
                <a:lnTo>
                  <a:pt x="17266" y="64312"/>
                </a:lnTo>
                <a:lnTo>
                  <a:pt x="17530" y="51927"/>
                </a:lnTo>
                <a:lnTo>
                  <a:pt x="18720" y="39136"/>
                </a:lnTo>
                <a:lnTo>
                  <a:pt x="21107" y="28788"/>
                </a:lnTo>
                <a:lnTo>
                  <a:pt x="22067" y="22067"/>
                </a:lnTo>
                <a:lnTo>
                  <a:pt x="24947" y="17282"/>
                </a:lnTo>
                <a:lnTo>
                  <a:pt x="27828" y="12466"/>
                </a:lnTo>
                <a:lnTo>
                  <a:pt x="29748" y="9585"/>
                </a:lnTo>
                <a:lnTo>
                  <a:pt x="33588" y="5745"/>
                </a:lnTo>
                <a:lnTo>
                  <a:pt x="38389" y="2880"/>
                </a:lnTo>
                <a:lnTo>
                  <a:pt x="38389" y="0"/>
                </a:lnTo>
                <a:lnTo>
                  <a:pt x="28835" y="4435"/>
                </a:lnTo>
                <a:lnTo>
                  <a:pt x="19084" y="12306"/>
                </a:lnTo>
                <a:lnTo>
                  <a:pt x="10546" y="23027"/>
                </a:lnTo>
                <a:lnTo>
                  <a:pt x="8510" y="27025"/>
                </a:lnTo>
                <a:lnTo>
                  <a:pt x="3880" y="38685"/>
                </a:lnTo>
                <a:lnTo>
                  <a:pt x="994" y="51063"/>
                </a:lnTo>
                <a:lnTo>
                  <a:pt x="0" y="64312"/>
                </a:lnTo>
                <a:lnTo>
                  <a:pt x="126" y="69114"/>
                </a:lnTo>
                <a:lnTo>
                  <a:pt x="1809" y="82040"/>
                </a:lnTo>
                <a:lnTo>
                  <a:pt x="5331" y="94147"/>
                </a:lnTo>
                <a:lnTo>
                  <a:pt x="10546" y="105582"/>
                </a:lnTo>
                <a:lnTo>
                  <a:pt x="18189" y="1158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4" name="object 634"/>
          <p:cNvSpPr/>
          <p:nvPr/>
        </p:nvSpPr>
        <p:spPr>
          <a:xfrm>
            <a:off x="5250317" y="1418600"/>
            <a:ext cx="33604" cy="97916"/>
          </a:xfrm>
          <a:custGeom>
            <a:avLst/>
            <a:gdLst/>
            <a:ahLst/>
            <a:cxnLst/>
            <a:rect l="l" t="t" r="r" b="b"/>
            <a:pathLst>
              <a:path w="33604" h="97916">
                <a:moveTo>
                  <a:pt x="25923" y="0"/>
                </a:move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4800" y="3840"/>
                </a:lnTo>
                <a:lnTo>
                  <a:pt x="5760" y="4815"/>
                </a:lnTo>
                <a:lnTo>
                  <a:pt x="6720" y="5760"/>
                </a:lnTo>
                <a:lnTo>
                  <a:pt x="7680" y="9601"/>
                </a:lnTo>
                <a:lnTo>
                  <a:pt x="7680" y="88331"/>
                </a:lnTo>
                <a:lnTo>
                  <a:pt x="6720" y="91211"/>
                </a:lnTo>
                <a:lnTo>
                  <a:pt x="6720" y="93131"/>
                </a:lnTo>
                <a:lnTo>
                  <a:pt x="4800" y="94076"/>
                </a:lnTo>
                <a:lnTo>
                  <a:pt x="2880" y="95051"/>
                </a:lnTo>
                <a:lnTo>
                  <a:pt x="0" y="95051"/>
                </a:lnTo>
                <a:lnTo>
                  <a:pt x="0" y="97916"/>
                </a:lnTo>
                <a:lnTo>
                  <a:pt x="33604" y="97916"/>
                </a:lnTo>
                <a:lnTo>
                  <a:pt x="33604" y="95051"/>
                </a:lnTo>
                <a:lnTo>
                  <a:pt x="30723" y="95051"/>
                </a:lnTo>
                <a:lnTo>
                  <a:pt x="28803" y="94076"/>
                </a:lnTo>
                <a:lnTo>
                  <a:pt x="27843" y="93131"/>
                </a:lnTo>
                <a:lnTo>
                  <a:pt x="26883" y="92171"/>
                </a:lnTo>
                <a:lnTo>
                  <a:pt x="25923" y="88331"/>
                </a:lnTo>
                <a:lnTo>
                  <a:pt x="2592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5" name="object 635"/>
          <p:cNvSpPr/>
          <p:nvPr/>
        </p:nvSpPr>
        <p:spPr>
          <a:xfrm>
            <a:off x="5309829" y="1498290"/>
            <a:ext cx="9601" cy="20162"/>
          </a:xfrm>
          <a:custGeom>
            <a:avLst/>
            <a:gdLst/>
            <a:ahLst/>
            <a:cxnLst/>
            <a:rect l="l" t="t" r="r" b="b"/>
            <a:pathLst>
              <a:path w="9601" h="20162">
                <a:moveTo>
                  <a:pt x="9601" y="20162"/>
                </a:moveTo>
                <a:lnTo>
                  <a:pt x="9601" y="15361"/>
                </a:lnTo>
                <a:lnTo>
                  <a:pt x="7680" y="15361"/>
                </a:lnTo>
                <a:lnTo>
                  <a:pt x="5760" y="14386"/>
                </a:lnTo>
                <a:lnTo>
                  <a:pt x="3840" y="12481"/>
                </a:lnTo>
                <a:lnTo>
                  <a:pt x="1920" y="10546"/>
                </a:lnTo>
                <a:lnTo>
                  <a:pt x="960" y="8641"/>
                </a:lnTo>
                <a:lnTo>
                  <a:pt x="960" y="4800"/>
                </a:lnTo>
                <a:lnTo>
                  <a:pt x="0" y="0"/>
                </a:lnTo>
                <a:lnTo>
                  <a:pt x="0" y="20162"/>
                </a:lnTo>
                <a:lnTo>
                  <a:pt x="9601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6" name="object 636"/>
          <p:cNvSpPr/>
          <p:nvPr/>
        </p:nvSpPr>
        <p:spPr>
          <a:xfrm>
            <a:off x="5290642" y="1446443"/>
            <a:ext cx="57591" cy="72008"/>
          </a:xfrm>
          <a:custGeom>
            <a:avLst/>
            <a:gdLst/>
            <a:ahLst/>
            <a:cxnLst/>
            <a:rect l="l" t="t" r="r" b="b"/>
            <a:pathLst>
              <a:path w="57591" h="72008">
                <a:moveTo>
                  <a:pt x="38389" y="72008"/>
                </a:moveTo>
                <a:lnTo>
                  <a:pt x="46070" y="68168"/>
                </a:lnTo>
                <a:lnTo>
                  <a:pt x="50871" y="60487"/>
                </a:lnTo>
                <a:lnTo>
                  <a:pt x="55671" y="53766"/>
                </a:lnTo>
                <a:lnTo>
                  <a:pt x="57591" y="46085"/>
                </a:lnTo>
                <a:lnTo>
                  <a:pt x="57591" y="29763"/>
                </a:lnTo>
                <a:lnTo>
                  <a:pt x="56631" y="24002"/>
                </a:lnTo>
                <a:lnTo>
                  <a:pt x="54711" y="18242"/>
                </a:lnTo>
                <a:lnTo>
                  <a:pt x="51831" y="12481"/>
                </a:lnTo>
                <a:lnTo>
                  <a:pt x="47990" y="7680"/>
                </a:lnTo>
                <a:lnTo>
                  <a:pt x="44150" y="4800"/>
                </a:lnTo>
                <a:lnTo>
                  <a:pt x="39349" y="1920"/>
                </a:lnTo>
                <a:lnTo>
                  <a:pt x="33588" y="0"/>
                </a:lnTo>
                <a:lnTo>
                  <a:pt x="19187" y="0"/>
                </a:lnTo>
                <a:lnTo>
                  <a:pt x="12466" y="3840"/>
                </a:lnTo>
                <a:lnTo>
                  <a:pt x="7680" y="11521"/>
                </a:lnTo>
                <a:lnTo>
                  <a:pt x="7213" y="12080"/>
                </a:lnTo>
                <a:lnTo>
                  <a:pt x="1577" y="23270"/>
                </a:lnTo>
                <a:lnTo>
                  <a:pt x="0" y="36484"/>
                </a:lnTo>
                <a:lnTo>
                  <a:pt x="4" y="37274"/>
                </a:lnTo>
                <a:lnTo>
                  <a:pt x="1774" y="50391"/>
                </a:lnTo>
                <a:lnTo>
                  <a:pt x="7680" y="61447"/>
                </a:lnTo>
                <a:lnTo>
                  <a:pt x="12466" y="68168"/>
                </a:lnTo>
                <a:lnTo>
                  <a:pt x="19187" y="72008"/>
                </a:lnTo>
                <a:lnTo>
                  <a:pt x="19187" y="24963"/>
                </a:lnTo>
                <a:lnTo>
                  <a:pt x="20147" y="19202"/>
                </a:lnTo>
                <a:lnTo>
                  <a:pt x="20147" y="14401"/>
                </a:lnTo>
                <a:lnTo>
                  <a:pt x="21107" y="10561"/>
                </a:lnTo>
                <a:lnTo>
                  <a:pt x="23027" y="8641"/>
                </a:lnTo>
                <a:lnTo>
                  <a:pt x="24947" y="6720"/>
                </a:lnTo>
                <a:lnTo>
                  <a:pt x="26868" y="5760"/>
                </a:lnTo>
                <a:lnTo>
                  <a:pt x="32628" y="5760"/>
                </a:lnTo>
                <a:lnTo>
                  <a:pt x="33588" y="6720"/>
                </a:lnTo>
                <a:lnTo>
                  <a:pt x="35509" y="8641"/>
                </a:lnTo>
                <a:lnTo>
                  <a:pt x="36469" y="10561"/>
                </a:lnTo>
                <a:lnTo>
                  <a:pt x="37429" y="13441"/>
                </a:lnTo>
                <a:lnTo>
                  <a:pt x="38389" y="17282"/>
                </a:lnTo>
                <a:lnTo>
                  <a:pt x="38389" y="30723"/>
                </a:lnTo>
                <a:lnTo>
                  <a:pt x="38368" y="34405"/>
                </a:lnTo>
                <a:lnTo>
                  <a:pt x="37846" y="49426"/>
                </a:lnTo>
                <a:lnTo>
                  <a:pt x="37429" y="58567"/>
                </a:lnTo>
                <a:lnTo>
                  <a:pt x="36469" y="61447"/>
                </a:lnTo>
                <a:lnTo>
                  <a:pt x="35509" y="63367"/>
                </a:lnTo>
                <a:lnTo>
                  <a:pt x="33588" y="65288"/>
                </a:lnTo>
                <a:lnTo>
                  <a:pt x="30708" y="67208"/>
                </a:lnTo>
                <a:lnTo>
                  <a:pt x="28788" y="67208"/>
                </a:lnTo>
                <a:lnTo>
                  <a:pt x="28788" y="72008"/>
                </a:lnTo>
                <a:lnTo>
                  <a:pt x="38389" y="720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7" name="object 637"/>
          <p:cNvSpPr/>
          <p:nvPr/>
        </p:nvSpPr>
        <p:spPr>
          <a:xfrm>
            <a:off x="5376077" y="1480047"/>
            <a:ext cx="16322" cy="16322"/>
          </a:xfrm>
          <a:custGeom>
            <a:avLst/>
            <a:gdLst/>
            <a:ahLst/>
            <a:cxnLst/>
            <a:rect l="l" t="t" r="r" b="b"/>
            <a:pathLst>
              <a:path w="16322" h="16322">
                <a:moveTo>
                  <a:pt x="1920" y="15361"/>
                </a:moveTo>
                <a:lnTo>
                  <a:pt x="3840" y="15361"/>
                </a:lnTo>
                <a:lnTo>
                  <a:pt x="8641" y="16322"/>
                </a:lnTo>
                <a:lnTo>
                  <a:pt x="15361" y="16322"/>
                </a:lnTo>
                <a:lnTo>
                  <a:pt x="16322" y="7680"/>
                </a:lnTo>
                <a:lnTo>
                  <a:pt x="14386" y="10561"/>
                </a:lnTo>
                <a:lnTo>
                  <a:pt x="12481" y="11521"/>
                </a:lnTo>
                <a:lnTo>
                  <a:pt x="7680" y="11521"/>
                </a:lnTo>
                <a:lnTo>
                  <a:pt x="5760" y="10561"/>
                </a:lnTo>
                <a:lnTo>
                  <a:pt x="3840" y="7680"/>
                </a:lnTo>
                <a:lnTo>
                  <a:pt x="1920" y="4800"/>
                </a:lnTo>
                <a:lnTo>
                  <a:pt x="960" y="0"/>
                </a:lnTo>
                <a:lnTo>
                  <a:pt x="0" y="16322"/>
                </a:lnTo>
                <a:lnTo>
                  <a:pt x="192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8" name="object 638"/>
          <p:cNvSpPr/>
          <p:nvPr/>
        </p:nvSpPr>
        <p:spPr>
          <a:xfrm>
            <a:off x="5358795" y="1446443"/>
            <a:ext cx="59512" cy="98877"/>
          </a:xfrm>
          <a:custGeom>
            <a:avLst/>
            <a:gdLst/>
            <a:ahLst/>
            <a:cxnLst/>
            <a:rect l="l" t="t" r="r" b="b"/>
            <a:pathLst>
              <a:path w="59512" h="98877">
                <a:moveTo>
                  <a:pt x="0" y="24963"/>
                </a:moveTo>
                <a:lnTo>
                  <a:pt x="0" y="29763"/>
                </a:lnTo>
                <a:lnTo>
                  <a:pt x="960" y="34564"/>
                </a:lnTo>
                <a:lnTo>
                  <a:pt x="3840" y="38404"/>
                </a:lnTo>
                <a:lnTo>
                  <a:pt x="6720" y="42245"/>
                </a:lnTo>
                <a:lnTo>
                  <a:pt x="10561" y="45125"/>
                </a:lnTo>
                <a:lnTo>
                  <a:pt x="16322" y="48005"/>
                </a:lnTo>
                <a:lnTo>
                  <a:pt x="11521" y="49926"/>
                </a:lnTo>
                <a:lnTo>
                  <a:pt x="7680" y="52806"/>
                </a:lnTo>
                <a:lnTo>
                  <a:pt x="5760" y="55686"/>
                </a:lnTo>
                <a:lnTo>
                  <a:pt x="2880" y="58567"/>
                </a:lnTo>
                <a:lnTo>
                  <a:pt x="1920" y="62392"/>
                </a:lnTo>
                <a:lnTo>
                  <a:pt x="1920" y="71048"/>
                </a:lnTo>
                <a:lnTo>
                  <a:pt x="4800" y="74889"/>
                </a:lnTo>
                <a:lnTo>
                  <a:pt x="10561" y="78729"/>
                </a:lnTo>
                <a:lnTo>
                  <a:pt x="6720" y="79674"/>
                </a:lnTo>
                <a:lnTo>
                  <a:pt x="3840" y="80634"/>
                </a:lnTo>
                <a:lnTo>
                  <a:pt x="1920" y="82570"/>
                </a:lnTo>
                <a:lnTo>
                  <a:pt x="0" y="84475"/>
                </a:lnTo>
                <a:lnTo>
                  <a:pt x="0" y="91196"/>
                </a:lnTo>
                <a:lnTo>
                  <a:pt x="960" y="93116"/>
                </a:lnTo>
                <a:lnTo>
                  <a:pt x="2880" y="95036"/>
                </a:lnTo>
                <a:lnTo>
                  <a:pt x="4800" y="97917"/>
                </a:lnTo>
                <a:lnTo>
                  <a:pt x="7680" y="98877"/>
                </a:lnTo>
                <a:lnTo>
                  <a:pt x="10561" y="90236"/>
                </a:lnTo>
                <a:lnTo>
                  <a:pt x="10561" y="84475"/>
                </a:lnTo>
                <a:lnTo>
                  <a:pt x="12481" y="82570"/>
                </a:lnTo>
                <a:lnTo>
                  <a:pt x="14401" y="81610"/>
                </a:lnTo>
                <a:lnTo>
                  <a:pt x="16322" y="80634"/>
                </a:lnTo>
                <a:lnTo>
                  <a:pt x="19202" y="79674"/>
                </a:lnTo>
                <a:lnTo>
                  <a:pt x="24003" y="79674"/>
                </a:lnTo>
                <a:lnTo>
                  <a:pt x="33604" y="62392"/>
                </a:lnTo>
                <a:lnTo>
                  <a:pt x="17282" y="62392"/>
                </a:lnTo>
                <a:lnTo>
                  <a:pt x="16322" y="60487"/>
                </a:lnTo>
                <a:lnTo>
                  <a:pt x="14401" y="59527"/>
                </a:lnTo>
                <a:lnTo>
                  <a:pt x="14401" y="52806"/>
                </a:lnTo>
                <a:lnTo>
                  <a:pt x="16322" y="51846"/>
                </a:lnTo>
                <a:lnTo>
                  <a:pt x="17282" y="49926"/>
                </a:lnTo>
                <a:lnTo>
                  <a:pt x="18242" y="33604"/>
                </a:lnTo>
                <a:lnTo>
                  <a:pt x="18242" y="18242"/>
                </a:lnTo>
                <a:lnTo>
                  <a:pt x="19202" y="11521"/>
                </a:lnTo>
                <a:lnTo>
                  <a:pt x="21122" y="9601"/>
                </a:lnTo>
                <a:lnTo>
                  <a:pt x="23042" y="6720"/>
                </a:lnTo>
                <a:lnTo>
                  <a:pt x="24963" y="4800"/>
                </a:lnTo>
                <a:lnTo>
                  <a:pt x="29763" y="4800"/>
                </a:lnTo>
                <a:lnTo>
                  <a:pt x="31668" y="5760"/>
                </a:lnTo>
                <a:lnTo>
                  <a:pt x="33604" y="8641"/>
                </a:lnTo>
                <a:lnTo>
                  <a:pt x="35509" y="11521"/>
                </a:lnTo>
                <a:lnTo>
                  <a:pt x="36484" y="17282"/>
                </a:lnTo>
                <a:lnTo>
                  <a:pt x="36484" y="33604"/>
                </a:lnTo>
                <a:lnTo>
                  <a:pt x="35509" y="39364"/>
                </a:lnTo>
                <a:lnTo>
                  <a:pt x="33604" y="41285"/>
                </a:lnTo>
                <a:lnTo>
                  <a:pt x="32644" y="49926"/>
                </a:lnTo>
                <a:lnTo>
                  <a:pt x="36484" y="48966"/>
                </a:lnTo>
                <a:lnTo>
                  <a:pt x="40325" y="47045"/>
                </a:lnTo>
                <a:lnTo>
                  <a:pt x="44165" y="45125"/>
                </a:lnTo>
                <a:lnTo>
                  <a:pt x="48006" y="42245"/>
                </a:lnTo>
                <a:lnTo>
                  <a:pt x="49911" y="38404"/>
                </a:lnTo>
                <a:lnTo>
                  <a:pt x="52791" y="34564"/>
                </a:lnTo>
                <a:lnTo>
                  <a:pt x="53751" y="30723"/>
                </a:lnTo>
                <a:lnTo>
                  <a:pt x="53751" y="20162"/>
                </a:lnTo>
                <a:lnTo>
                  <a:pt x="52791" y="17282"/>
                </a:lnTo>
                <a:lnTo>
                  <a:pt x="51846" y="15361"/>
                </a:lnTo>
                <a:lnTo>
                  <a:pt x="49911" y="13441"/>
                </a:lnTo>
                <a:lnTo>
                  <a:pt x="48006" y="11521"/>
                </a:lnTo>
                <a:lnTo>
                  <a:pt x="59512" y="11521"/>
                </a:lnTo>
                <a:lnTo>
                  <a:pt x="59512" y="2880"/>
                </a:lnTo>
                <a:lnTo>
                  <a:pt x="39349" y="2880"/>
                </a:lnTo>
                <a:lnTo>
                  <a:pt x="34564" y="960"/>
                </a:lnTo>
                <a:lnTo>
                  <a:pt x="30723" y="0"/>
                </a:lnTo>
                <a:lnTo>
                  <a:pt x="18242" y="0"/>
                </a:lnTo>
                <a:lnTo>
                  <a:pt x="11521" y="2880"/>
                </a:lnTo>
                <a:lnTo>
                  <a:pt x="6720" y="7680"/>
                </a:lnTo>
                <a:lnTo>
                  <a:pt x="1920" y="12481"/>
                </a:lnTo>
                <a:lnTo>
                  <a:pt x="0" y="18242"/>
                </a:lnTo>
                <a:lnTo>
                  <a:pt x="0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9" name="object 639"/>
          <p:cNvSpPr/>
          <p:nvPr/>
        </p:nvSpPr>
        <p:spPr>
          <a:xfrm>
            <a:off x="5366476" y="1508836"/>
            <a:ext cx="52791" cy="39364"/>
          </a:xfrm>
          <a:custGeom>
            <a:avLst/>
            <a:gdLst/>
            <a:ahLst/>
            <a:cxnLst/>
            <a:rect l="l" t="t" r="r" b="b"/>
            <a:pathLst>
              <a:path w="52791" h="39364">
                <a:moveTo>
                  <a:pt x="4800" y="37444"/>
                </a:moveTo>
                <a:lnTo>
                  <a:pt x="9601" y="39364"/>
                </a:lnTo>
                <a:lnTo>
                  <a:pt x="27828" y="39364"/>
                </a:lnTo>
                <a:lnTo>
                  <a:pt x="34549" y="38404"/>
                </a:lnTo>
                <a:lnTo>
                  <a:pt x="40325" y="36484"/>
                </a:lnTo>
                <a:lnTo>
                  <a:pt x="43190" y="34564"/>
                </a:lnTo>
                <a:lnTo>
                  <a:pt x="47030" y="31683"/>
                </a:lnTo>
                <a:lnTo>
                  <a:pt x="48950" y="28803"/>
                </a:lnTo>
                <a:lnTo>
                  <a:pt x="50871" y="24963"/>
                </a:lnTo>
                <a:lnTo>
                  <a:pt x="52791" y="22082"/>
                </a:lnTo>
                <a:lnTo>
                  <a:pt x="52791" y="11521"/>
                </a:lnTo>
                <a:lnTo>
                  <a:pt x="49911" y="6720"/>
                </a:lnTo>
                <a:lnTo>
                  <a:pt x="45110" y="2895"/>
                </a:lnTo>
                <a:lnTo>
                  <a:pt x="41269" y="975"/>
                </a:lnTo>
                <a:lnTo>
                  <a:pt x="34549" y="0"/>
                </a:lnTo>
                <a:lnTo>
                  <a:pt x="25923" y="0"/>
                </a:lnTo>
                <a:lnTo>
                  <a:pt x="16322" y="17282"/>
                </a:lnTo>
                <a:lnTo>
                  <a:pt x="25923" y="17282"/>
                </a:lnTo>
                <a:lnTo>
                  <a:pt x="32644" y="18242"/>
                </a:lnTo>
                <a:lnTo>
                  <a:pt x="35509" y="18242"/>
                </a:lnTo>
                <a:lnTo>
                  <a:pt x="37444" y="19217"/>
                </a:lnTo>
                <a:lnTo>
                  <a:pt x="39349" y="20177"/>
                </a:lnTo>
                <a:lnTo>
                  <a:pt x="40325" y="21122"/>
                </a:lnTo>
                <a:lnTo>
                  <a:pt x="41269" y="22082"/>
                </a:lnTo>
                <a:lnTo>
                  <a:pt x="41269" y="27843"/>
                </a:lnTo>
                <a:lnTo>
                  <a:pt x="39349" y="30723"/>
                </a:lnTo>
                <a:lnTo>
                  <a:pt x="36484" y="31683"/>
                </a:lnTo>
                <a:lnTo>
                  <a:pt x="32644" y="33604"/>
                </a:lnTo>
                <a:lnTo>
                  <a:pt x="27828" y="34564"/>
                </a:lnTo>
                <a:lnTo>
                  <a:pt x="14401" y="34564"/>
                </a:lnTo>
                <a:lnTo>
                  <a:pt x="9601" y="33604"/>
                </a:lnTo>
                <a:lnTo>
                  <a:pt x="6720" y="31683"/>
                </a:lnTo>
                <a:lnTo>
                  <a:pt x="4800" y="29763"/>
                </a:lnTo>
                <a:lnTo>
                  <a:pt x="2880" y="27843"/>
                </a:lnTo>
                <a:lnTo>
                  <a:pt x="0" y="36484"/>
                </a:lnTo>
                <a:lnTo>
                  <a:pt x="4800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0" name="object 640"/>
          <p:cNvSpPr/>
          <p:nvPr/>
        </p:nvSpPr>
        <p:spPr>
          <a:xfrm>
            <a:off x="5460552" y="1446443"/>
            <a:ext cx="43190" cy="72008"/>
          </a:xfrm>
          <a:custGeom>
            <a:avLst/>
            <a:gdLst/>
            <a:ahLst/>
            <a:cxnLst/>
            <a:rect l="l" t="t" r="r" b="b"/>
            <a:pathLst>
              <a:path w="43190" h="72008">
                <a:moveTo>
                  <a:pt x="1920" y="29763"/>
                </a:moveTo>
                <a:lnTo>
                  <a:pt x="4800" y="33604"/>
                </a:lnTo>
                <a:lnTo>
                  <a:pt x="6720" y="36484"/>
                </a:lnTo>
                <a:lnTo>
                  <a:pt x="10561" y="40325"/>
                </a:lnTo>
                <a:lnTo>
                  <a:pt x="17282" y="46085"/>
                </a:lnTo>
                <a:lnTo>
                  <a:pt x="22082" y="48966"/>
                </a:lnTo>
                <a:lnTo>
                  <a:pt x="24963" y="51846"/>
                </a:lnTo>
                <a:lnTo>
                  <a:pt x="26883" y="53766"/>
                </a:lnTo>
                <a:lnTo>
                  <a:pt x="27828" y="54726"/>
                </a:lnTo>
                <a:lnTo>
                  <a:pt x="28803" y="56647"/>
                </a:lnTo>
                <a:lnTo>
                  <a:pt x="28803" y="61447"/>
                </a:lnTo>
                <a:lnTo>
                  <a:pt x="27828" y="63367"/>
                </a:lnTo>
                <a:lnTo>
                  <a:pt x="26883" y="64328"/>
                </a:lnTo>
                <a:lnTo>
                  <a:pt x="24963" y="66233"/>
                </a:lnTo>
                <a:lnTo>
                  <a:pt x="23042" y="67208"/>
                </a:lnTo>
                <a:lnTo>
                  <a:pt x="18242" y="67208"/>
                </a:lnTo>
                <a:lnTo>
                  <a:pt x="14401" y="65288"/>
                </a:lnTo>
                <a:lnTo>
                  <a:pt x="11521" y="62392"/>
                </a:lnTo>
                <a:lnTo>
                  <a:pt x="7680" y="58567"/>
                </a:lnTo>
                <a:lnTo>
                  <a:pt x="4800" y="53766"/>
                </a:lnTo>
                <a:lnTo>
                  <a:pt x="2880" y="48005"/>
                </a:lnTo>
                <a:lnTo>
                  <a:pt x="960" y="48005"/>
                </a:lnTo>
                <a:lnTo>
                  <a:pt x="1920" y="72008"/>
                </a:lnTo>
                <a:lnTo>
                  <a:pt x="3840" y="72008"/>
                </a:lnTo>
                <a:lnTo>
                  <a:pt x="4800" y="69113"/>
                </a:lnTo>
                <a:lnTo>
                  <a:pt x="6720" y="68168"/>
                </a:lnTo>
                <a:lnTo>
                  <a:pt x="9601" y="68168"/>
                </a:lnTo>
                <a:lnTo>
                  <a:pt x="10561" y="69113"/>
                </a:lnTo>
                <a:lnTo>
                  <a:pt x="15361" y="71048"/>
                </a:lnTo>
                <a:lnTo>
                  <a:pt x="19202" y="72008"/>
                </a:lnTo>
                <a:lnTo>
                  <a:pt x="25923" y="72008"/>
                </a:lnTo>
                <a:lnTo>
                  <a:pt x="29763" y="71048"/>
                </a:lnTo>
                <a:lnTo>
                  <a:pt x="32644" y="69113"/>
                </a:lnTo>
                <a:lnTo>
                  <a:pt x="36484" y="67208"/>
                </a:lnTo>
                <a:lnTo>
                  <a:pt x="38389" y="64328"/>
                </a:lnTo>
                <a:lnTo>
                  <a:pt x="40325" y="60487"/>
                </a:lnTo>
                <a:lnTo>
                  <a:pt x="42230" y="57607"/>
                </a:lnTo>
                <a:lnTo>
                  <a:pt x="43190" y="53766"/>
                </a:lnTo>
                <a:lnTo>
                  <a:pt x="43190" y="46085"/>
                </a:lnTo>
                <a:lnTo>
                  <a:pt x="41285" y="42245"/>
                </a:lnTo>
                <a:lnTo>
                  <a:pt x="39349" y="38404"/>
                </a:lnTo>
                <a:lnTo>
                  <a:pt x="37444" y="35524"/>
                </a:lnTo>
                <a:lnTo>
                  <a:pt x="33604" y="31683"/>
                </a:lnTo>
                <a:lnTo>
                  <a:pt x="26883" y="26883"/>
                </a:lnTo>
                <a:lnTo>
                  <a:pt x="20162" y="21122"/>
                </a:lnTo>
                <a:lnTo>
                  <a:pt x="16322" y="18242"/>
                </a:lnTo>
                <a:lnTo>
                  <a:pt x="15361" y="16322"/>
                </a:lnTo>
                <a:lnTo>
                  <a:pt x="14401" y="15361"/>
                </a:lnTo>
                <a:lnTo>
                  <a:pt x="13441" y="13441"/>
                </a:lnTo>
                <a:lnTo>
                  <a:pt x="13441" y="10561"/>
                </a:lnTo>
                <a:lnTo>
                  <a:pt x="14401" y="9601"/>
                </a:lnTo>
                <a:lnTo>
                  <a:pt x="15361" y="7680"/>
                </a:lnTo>
                <a:lnTo>
                  <a:pt x="17282" y="6720"/>
                </a:lnTo>
                <a:lnTo>
                  <a:pt x="18242" y="5760"/>
                </a:lnTo>
                <a:lnTo>
                  <a:pt x="23042" y="5760"/>
                </a:lnTo>
                <a:lnTo>
                  <a:pt x="25923" y="6720"/>
                </a:lnTo>
                <a:lnTo>
                  <a:pt x="28803" y="9601"/>
                </a:lnTo>
                <a:lnTo>
                  <a:pt x="31668" y="12481"/>
                </a:lnTo>
                <a:lnTo>
                  <a:pt x="34549" y="17282"/>
                </a:lnTo>
                <a:lnTo>
                  <a:pt x="37444" y="24002"/>
                </a:lnTo>
                <a:lnTo>
                  <a:pt x="39349" y="24002"/>
                </a:lnTo>
                <a:lnTo>
                  <a:pt x="38389" y="960"/>
                </a:lnTo>
                <a:lnTo>
                  <a:pt x="36484" y="960"/>
                </a:lnTo>
                <a:lnTo>
                  <a:pt x="35509" y="1920"/>
                </a:lnTo>
                <a:lnTo>
                  <a:pt x="34549" y="3840"/>
                </a:lnTo>
                <a:lnTo>
                  <a:pt x="30723" y="3840"/>
                </a:lnTo>
                <a:lnTo>
                  <a:pt x="28803" y="2880"/>
                </a:lnTo>
                <a:lnTo>
                  <a:pt x="25923" y="960"/>
                </a:lnTo>
                <a:lnTo>
                  <a:pt x="23042" y="0"/>
                </a:lnTo>
                <a:lnTo>
                  <a:pt x="13441" y="0"/>
                </a:lnTo>
                <a:lnTo>
                  <a:pt x="8641" y="2880"/>
                </a:lnTo>
                <a:lnTo>
                  <a:pt x="4800" y="6720"/>
                </a:lnTo>
                <a:lnTo>
                  <a:pt x="1920" y="10561"/>
                </a:lnTo>
                <a:lnTo>
                  <a:pt x="0" y="15361"/>
                </a:lnTo>
                <a:lnTo>
                  <a:pt x="0" y="25923"/>
                </a:lnTo>
                <a:lnTo>
                  <a:pt x="1920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1" name="object 641"/>
          <p:cNvSpPr/>
          <p:nvPr/>
        </p:nvSpPr>
        <p:spPr>
          <a:xfrm>
            <a:off x="5513344" y="1446443"/>
            <a:ext cx="51846" cy="72008"/>
          </a:xfrm>
          <a:custGeom>
            <a:avLst/>
            <a:gdLst/>
            <a:ahLst/>
            <a:cxnLst/>
            <a:rect l="l" t="t" r="r" b="b"/>
            <a:pathLst>
              <a:path w="51846" h="72008">
                <a:moveTo>
                  <a:pt x="33604" y="22082"/>
                </a:moveTo>
                <a:lnTo>
                  <a:pt x="35524" y="24002"/>
                </a:lnTo>
                <a:lnTo>
                  <a:pt x="37444" y="25923"/>
                </a:lnTo>
                <a:lnTo>
                  <a:pt x="39364" y="26883"/>
                </a:lnTo>
                <a:lnTo>
                  <a:pt x="44165" y="26883"/>
                </a:lnTo>
                <a:lnTo>
                  <a:pt x="46085" y="25923"/>
                </a:lnTo>
                <a:lnTo>
                  <a:pt x="48006" y="24002"/>
                </a:lnTo>
                <a:lnTo>
                  <a:pt x="49926" y="22082"/>
                </a:lnTo>
                <a:lnTo>
                  <a:pt x="49926" y="13441"/>
                </a:lnTo>
                <a:lnTo>
                  <a:pt x="48006" y="9601"/>
                </a:lnTo>
                <a:lnTo>
                  <a:pt x="44165" y="5760"/>
                </a:lnTo>
                <a:lnTo>
                  <a:pt x="40325" y="1920"/>
                </a:lnTo>
                <a:lnTo>
                  <a:pt x="35524" y="0"/>
                </a:lnTo>
                <a:lnTo>
                  <a:pt x="28302" y="4"/>
                </a:lnTo>
                <a:lnTo>
                  <a:pt x="16133" y="3601"/>
                </a:lnTo>
                <a:lnTo>
                  <a:pt x="6720" y="13441"/>
                </a:lnTo>
                <a:lnTo>
                  <a:pt x="1920" y="20162"/>
                </a:lnTo>
                <a:lnTo>
                  <a:pt x="0" y="27843"/>
                </a:lnTo>
                <a:lnTo>
                  <a:pt x="4" y="38216"/>
                </a:lnTo>
                <a:lnTo>
                  <a:pt x="1778" y="50973"/>
                </a:lnTo>
                <a:lnTo>
                  <a:pt x="7680" y="62392"/>
                </a:lnTo>
                <a:lnTo>
                  <a:pt x="12481" y="69113"/>
                </a:lnTo>
                <a:lnTo>
                  <a:pt x="19202" y="72008"/>
                </a:lnTo>
                <a:lnTo>
                  <a:pt x="31683" y="72008"/>
                </a:lnTo>
                <a:lnTo>
                  <a:pt x="36484" y="71048"/>
                </a:lnTo>
                <a:lnTo>
                  <a:pt x="41285" y="68168"/>
                </a:lnTo>
                <a:lnTo>
                  <a:pt x="45125" y="65288"/>
                </a:lnTo>
                <a:lnTo>
                  <a:pt x="48966" y="60487"/>
                </a:lnTo>
                <a:lnTo>
                  <a:pt x="51846" y="54726"/>
                </a:lnTo>
                <a:lnTo>
                  <a:pt x="49926" y="52806"/>
                </a:lnTo>
                <a:lnTo>
                  <a:pt x="47045" y="55686"/>
                </a:lnTo>
                <a:lnTo>
                  <a:pt x="45125" y="57607"/>
                </a:lnTo>
                <a:lnTo>
                  <a:pt x="43205" y="58567"/>
                </a:lnTo>
                <a:lnTo>
                  <a:pt x="41285" y="60487"/>
                </a:lnTo>
                <a:lnTo>
                  <a:pt x="33604" y="60487"/>
                </a:lnTo>
                <a:lnTo>
                  <a:pt x="30723" y="59527"/>
                </a:lnTo>
                <a:lnTo>
                  <a:pt x="27843" y="57607"/>
                </a:lnTo>
                <a:lnTo>
                  <a:pt x="24963" y="54726"/>
                </a:lnTo>
                <a:lnTo>
                  <a:pt x="22082" y="49926"/>
                </a:lnTo>
                <a:lnTo>
                  <a:pt x="20162" y="44165"/>
                </a:lnTo>
                <a:lnTo>
                  <a:pt x="19202" y="38404"/>
                </a:lnTo>
                <a:lnTo>
                  <a:pt x="18242" y="32644"/>
                </a:lnTo>
                <a:lnTo>
                  <a:pt x="18242" y="18242"/>
                </a:lnTo>
                <a:lnTo>
                  <a:pt x="19202" y="12481"/>
                </a:lnTo>
                <a:lnTo>
                  <a:pt x="21122" y="9601"/>
                </a:lnTo>
                <a:lnTo>
                  <a:pt x="23042" y="6720"/>
                </a:lnTo>
                <a:lnTo>
                  <a:pt x="24963" y="5760"/>
                </a:lnTo>
                <a:lnTo>
                  <a:pt x="29763" y="5760"/>
                </a:lnTo>
                <a:lnTo>
                  <a:pt x="30723" y="7680"/>
                </a:lnTo>
                <a:lnTo>
                  <a:pt x="31683" y="8641"/>
                </a:lnTo>
                <a:lnTo>
                  <a:pt x="31683" y="10561"/>
                </a:lnTo>
                <a:lnTo>
                  <a:pt x="32644" y="13441"/>
                </a:lnTo>
                <a:lnTo>
                  <a:pt x="32644" y="18242"/>
                </a:lnTo>
                <a:lnTo>
                  <a:pt x="33604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2" name="object 642"/>
          <p:cNvSpPr/>
          <p:nvPr/>
        </p:nvSpPr>
        <p:spPr>
          <a:xfrm>
            <a:off x="5574792" y="1484664"/>
            <a:ext cx="20162" cy="32827"/>
          </a:xfrm>
          <a:custGeom>
            <a:avLst/>
            <a:gdLst/>
            <a:ahLst/>
            <a:cxnLst/>
            <a:rect l="l" t="t" r="r" b="b"/>
            <a:pathLst>
              <a:path w="20162" h="32827">
                <a:moveTo>
                  <a:pt x="1920" y="9785"/>
                </a:moveTo>
                <a:lnTo>
                  <a:pt x="0" y="14585"/>
                </a:lnTo>
                <a:lnTo>
                  <a:pt x="0" y="23226"/>
                </a:lnTo>
                <a:lnTo>
                  <a:pt x="960" y="26107"/>
                </a:lnTo>
                <a:lnTo>
                  <a:pt x="2880" y="28987"/>
                </a:lnTo>
                <a:lnTo>
                  <a:pt x="5760" y="31852"/>
                </a:lnTo>
                <a:lnTo>
                  <a:pt x="8641" y="32827"/>
                </a:lnTo>
                <a:lnTo>
                  <a:pt x="18227" y="32827"/>
                </a:lnTo>
                <a:lnTo>
                  <a:pt x="18227" y="9785"/>
                </a:lnTo>
                <a:lnTo>
                  <a:pt x="19187" y="7864"/>
                </a:lnTo>
                <a:lnTo>
                  <a:pt x="20162" y="4984"/>
                </a:lnTo>
                <a:lnTo>
                  <a:pt x="13103" y="0"/>
                </a:lnTo>
                <a:lnTo>
                  <a:pt x="5760" y="5944"/>
                </a:lnTo>
                <a:lnTo>
                  <a:pt x="1920" y="97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3" name="object 643"/>
          <p:cNvSpPr/>
          <p:nvPr/>
        </p:nvSpPr>
        <p:spPr>
          <a:xfrm>
            <a:off x="5575752" y="1446443"/>
            <a:ext cx="58552" cy="71048"/>
          </a:xfrm>
          <a:custGeom>
            <a:avLst/>
            <a:gdLst/>
            <a:ahLst/>
            <a:cxnLst/>
            <a:rect l="l" t="t" r="r" b="b"/>
            <a:pathLst>
              <a:path w="58552" h="71048">
                <a:moveTo>
                  <a:pt x="16322" y="26883"/>
                </a:moveTo>
                <a:lnTo>
                  <a:pt x="18227" y="24963"/>
                </a:lnTo>
                <a:lnTo>
                  <a:pt x="18227" y="19202"/>
                </a:lnTo>
                <a:lnTo>
                  <a:pt x="17266" y="17282"/>
                </a:lnTo>
                <a:lnTo>
                  <a:pt x="16322" y="14401"/>
                </a:lnTo>
                <a:lnTo>
                  <a:pt x="14386" y="13441"/>
                </a:lnTo>
                <a:lnTo>
                  <a:pt x="14386" y="8641"/>
                </a:lnTo>
                <a:lnTo>
                  <a:pt x="16322" y="7680"/>
                </a:lnTo>
                <a:lnTo>
                  <a:pt x="18227" y="6720"/>
                </a:lnTo>
                <a:lnTo>
                  <a:pt x="20162" y="5760"/>
                </a:lnTo>
                <a:lnTo>
                  <a:pt x="24947" y="5760"/>
                </a:lnTo>
                <a:lnTo>
                  <a:pt x="26883" y="6720"/>
                </a:lnTo>
                <a:lnTo>
                  <a:pt x="27828" y="7680"/>
                </a:lnTo>
                <a:lnTo>
                  <a:pt x="29748" y="8641"/>
                </a:lnTo>
                <a:lnTo>
                  <a:pt x="29748" y="9601"/>
                </a:lnTo>
                <a:lnTo>
                  <a:pt x="30723" y="10561"/>
                </a:lnTo>
                <a:lnTo>
                  <a:pt x="31668" y="12481"/>
                </a:lnTo>
                <a:lnTo>
                  <a:pt x="31668" y="27843"/>
                </a:lnTo>
                <a:lnTo>
                  <a:pt x="24364" y="31516"/>
                </a:lnTo>
                <a:lnTo>
                  <a:pt x="12143" y="38220"/>
                </a:lnTo>
                <a:lnTo>
                  <a:pt x="19202" y="43205"/>
                </a:lnTo>
                <a:lnTo>
                  <a:pt x="22067" y="39364"/>
                </a:lnTo>
                <a:lnTo>
                  <a:pt x="25908" y="35524"/>
                </a:lnTo>
                <a:lnTo>
                  <a:pt x="31668" y="32644"/>
                </a:lnTo>
                <a:lnTo>
                  <a:pt x="31668" y="54726"/>
                </a:lnTo>
                <a:lnTo>
                  <a:pt x="28788" y="57607"/>
                </a:lnTo>
                <a:lnTo>
                  <a:pt x="25908" y="58567"/>
                </a:lnTo>
                <a:lnTo>
                  <a:pt x="20162" y="58567"/>
                </a:lnTo>
                <a:lnTo>
                  <a:pt x="19202" y="56647"/>
                </a:lnTo>
                <a:lnTo>
                  <a:pt x="17266" y="55686"/>
                </a:lnTo>
                <a:lnTo>
                  <a:pt x="17266" y="71048"/>
                </a:lnTo>
                <a:lnTo>
                  <a:pt x="24002" y="67208"/>
                </a:lnTo>
                <a:lnTo>
                  <a:pt x="31668" y="60487"/>
                </a:lnTo>
                <a:lnTo>
                  <a:pt x="31668" y="63367"/>
                </a:lnTo>
                <a:lnTo>
                  <a:pt x="33588" y="66233"/>
                </a:lnTo>
                <a:lnTo>
                  <a:pt x="35509" y="68168"/>
                </a:lnTo>
                <a:lnTo>
                  <a:pt x="37429" y="70073"/>
                </a:lnTo>
                <a:lnTo>
                  <a:pt x="40309" y="71048"/>
                </a:lnTo>
                <a:lnTo>
                  <a:pt x="46070" y="71048"/>
                </a:lnTo>
                <a:lnTo>
                  <a:pt x="48950" y="70073"/>
                </a:lnTo>
                <a:lnTo>
                  <a:pt x="51831" y="69113"/>
                </a:lnTo>
                <a:lnTo>
                  <a:pt x="53751" y="67208"/>
                </a:lnTo>
                <a:lnTo>
                  <a:pt x="56631" y="64328"/>
                </a:lnTo>
                <a:lnTo>
                  <a:pt x="58552" y="60487"/>
                </a:lnTo>
                <a:lnTo>
                  <a:pt x="56631" y="59527"/>
                </a:lnTo>
                <a:lnTo>
                  <a:pt x="55671" y="60487"/>
                </a:lnTo>
                <a:lnTo>
                  <a:pt x="53751" y="61447"/>
                </a:lnTo>
                <a:lnTo>
                  <a:pt x="51831" y="61447"/>
                </a:lnTo>
                <a:lnTo>
                  <a:pt x="50871" y="60487"/>
                </a:lnTo>
                <a:lnTo>
                  <a:pt x="49911" y="59527"/>
                </a:lnTo>
                <a:lnTo>
                  <a:pt x="49911" y="15361"/>
                </a:lnTo>
                <a:lnTo>
                  <a:pt x="48950" y="13441"/>
                </a:lnTo>
                <a:lnTo>
                  <a:pt x="47990" y="10561"/>
                </a:lnTo>
                <a:lnTo>
                  <a:pt x="46070" y="7680"/>
                </a:lnTo>
                <a:lnTo>
                  <a:pt x="42230" y="4800"/>
                </a:lnTo>
                <a:lnTo>
                  <a:pt x="39349" y="1920"/>
                </a:lnTo>
                <a:lnTo>
                  <a:pt x="34549" y="0"/>
                </a:lnTo>
                <a:lnTo>
                  <a:pt x="23042" y="0"/>
                </a:lnTo>
                <a:lnTo>
                  <a:pt x="19202" y="960"/>
                </a:lnTo>
                <a:lnTo>
                  <a:pt x="14386" y="2880"/>
                </a:lnTo>
                <a:lnTo>
                  <a:pt x="9601" y="4800"/>
                </a:lnTo>
                <a:lnTo>
                  <a:pt x="6720" y="6720"/>
                </a:lnTo>
                <a:lnTo>
                  <a:pt x="3825" y="10561"/>
                </a:lnTo>
                <a:lnTo>
                  <a:pt x="960" y="13441"/>
                </a:lnTo>
                <a:lnTo>
                  <a:pt x="0" y="16322"/>
                </a:lnTo>
                <a:lnTo>
                  <a:pt x="0" y="23042"/>
                </a:lnTo>
                <a:lnTo>
                  <a:pt x="960" y="24963"/>
                </a:lnTo>
                <a:lnTo>
                  <a:pt x="2880" y="26883"/>
                </a:lnTo>
                <a:lnTo>
                  <a:pt x="4800" y="28803"/>
                </a:lnTo>
                <a:lnTo>
                  <a:pt x="6720" y="29763"/>
                </a:lnTo>
                <a:lnTo>
                  <a:pt x="12481" y="29763"/>
                </a:lnTo>
                <a:lnTo>
                  <a:pt x="14386" y="28803"/>
                </a:lnTo>
                <a:lnTo>
                  <a:pt x="16322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4" name="object 644"/>
          <p:cNvSpPr/>
          <p:nvPr/>
        </p:nvSpPr>
        <p:spPr>
          <a:xfrm>
            <a:off x="5639104" y="1418600"/>
            <a:ext cx="33604" cy="97916"/>
          </a:xfrm>
          <a:custGeom>
            <a:avLst/>
            <a:gdLst/>
            <a:ahLst/>
            <a:cxnLst/>
            <a:rect l="l" t="t" r="r" b="b"/>
            <a:pathLst>
              <a:path w="33604" h="97916">
                <a:moveTo>
                  <a:pt x="25923" y="0"/>
                </a:move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4800" y="3840"/>
                </a:lnTo>
                <a:lnTo>
                  <a:pt x="5760" y="4815"/>
                </a:lnTo>
                <a:lnTo>
                  <a:pt x="6720" y="5760"/>
                </a:lnTo>
                <a:lnTo>
                  <a:pt x="7680" y="9601"/>
                </a:lnTo>
                <a:lnTo>
                  <a:pt x="7680" y="88331"/>
                </a:lnTo>
                <a:lnTo>
                  <a:pt x="6720" y="91211"/>
                </a:lnTo>
                <a:lnTo>
                  <a:pt x="5760" y="93131"/>
                </a:lnTo>
                <a:lnTo>
                  <a:pt x="4800" y="94076"/>
                </a:lnTo>
                <a:lnTo>
                  <a:pt x="2880" y="95051"/>
                </a:lnTo>
                <a:lnTo>
                  <a:pt x="0" y="95051"/>
                </a:lnTo>
                <a:lnTo>
                  <a:pt x="0" y="97916"/>
                </a:lnTo>
                <a:lnTo>
                  <a:pt x="33604" y="97916"/>
                </a:lnTo>
                <a:lnTo>
                  <a:pt x="33604" y="95051"/>
                </a:lnTo>
                <a:lnTo>
                  <a:pt x="30723" y="95051"/>
                </a:lnTo>
                <a:lnTo>
                  <a:pt x="28803" y="94076"/>
                </a:lnTo>
                <a:lnTo>
                  <a:pt x="27843" y="93131"/>
                </a:lnTo>
                <a:lnTo>
                  <a:pt x="26883" y="92171"/>
                </a:lnTo>
                <a:lnTo>
                  <a:pt x="25923" y="88331"/>
                </a:lnTo>
                <a:lnTo>
                  <a:pt x="2592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5" name="object 645"/>
          <p:cNvSpPr/>
          <p:nvPr/>
        </p:nvSpPr>
        <p:spPr>
          <a:xfrm>
            <a:off x="5679429" y="1446443"/>
            <a:ext cx="51831" cy="72008"/>
          </a:xfrm>
          <a:custGeom>
            <a:avLst/>
            <a:gdLst/>
            <a:ahLst/>
            <a:cxnLst/>
            <a:rect l="l" t="t" r="r" b="b"/>
            <a:pathLst>
              <a:path w="51831" h="72008">
                <a:moveTo>
                  <a:pt x="26868" y="72008"/>
                </a:moveTo>
                <a:lnTo>
                  <a:pt x="31668" y="72008"/>
                </a:lnTo>
                <a:lnTo>
                  <a:pt x="36469" y="71048"/>
                </a:lnTo>
                <a:lnTo>
                  <a:pt x="40309" y="67208"/>
                </a:lnTo>
                <a:lnTo>
                  <a:pt x="45110" y="64328"/>
                </a:lnTo>
                <a:lnTo>
                  <a:pt x="48950" y="59527"/>
                </a:lnTo>
                <a:lnTo>
                  <a:pt x="51831" y="51846"/>
                </a:lnTo>
                <a:lnTo>
                  <a:pt x="49911" y="49926"/>
                </a:lnTo>
                <a:lnTo>
                  <a:pt x="47030" y="53766"/>
                </a:lnTo>
                <a:lnTo>
                  <a:pt x="45110" y="57607"/>
                </a:lnTo>
                <a:lnTo>
                  <a:pt x="42230" y="58567"/>
                </a:lnTo>
                <a:lnTo>
                  <a:pt x="40309" y="60487"/>
                </a:lnTo>
                <a:lnTo>
                  <a:pt x="38389" y="61447"/>
                </a:lnTo>
                <a:lnTo>
                  <a:pt x="30708" y="61447"/>
                </a:lnTo>
                <a:lnTo>
                  <a:pt x="27828" y="59527"/>
                </a:lnTo>
                <a:lnTo>
                  <a:pt x="23987" y="54726"/>
                </a:lnTo>
                <a:lnTo>
                  <a:pt x="20147" y="49926"/>
                </a:lnTo>
                <a:lnTo>
                  <a:pt x="18242" y="43205"/>
                </a:lnTo>
                <a:lnTo>
                  <a:pt x="17282" y="33604"/>
                </a:lnTo>
                <a:lnTo>
                  <a:pt x="17282" y="19202"/>
                </a:lnTo>
                <a:lnTo>
                  <a:pt x="19187" y="13441"/>
                </a:lnTo>
                <a:lnTo>
                  <a:pt x="21122" y="8641"/>
                </a:lnTo>
                <a:lnTo>
                  <a:pt x="20147" y="0"/>
                </a:lnTo>
                <a:lnTo>
                  <a:pt x="13441" y="3840"/>
                </a:lnTo>
                <a:lnTo>
                  <a:pt x="8625" y="10561"/>
                </a:lnTo>
                <a:lnTo>
                  <a:pt x="6982" y="12643"/>
                </a:lnTo>
                <a:lnTo>
                  <a:pt x="1747" y="23557"/>
                </a:lnTo>
                <a:lnTo>
                  <a:pt x="0" y="37444"/>
                </a:lnTo>
                <a:lnTo>
                  <a:pt x="0" y="47045"/>
                </a:lnTo>
                <a:lnTo>
                  <a:pt x="1920" y="54726"/>
                </a:lnTo>
                <a:lnTo>
                  <a:pt x="5760" y="60487"/>
                </a:lnTo>
                <a:lnTo>
                  <a:pt x="10561" y="68168"/>
                </a:lnTo>
                <a:lnTo>
                  <a:pt x="17282" y="72008"/>
                </a:lnTo>
                <a:lnTo>
                  <a:pt x="26868" y="720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6" name="object 646"/>
          <p:cNvSpPr/>
          <p:nvPr/>
        </p:nvSpPr>
        <p:spPr>
          <a:xfrm>
            <a:off x="5696712" y="1446443"/>
            <a:ext cx="34549" cy="33604"/>
          </a:xfrm>
          <a:custGeom>
            <a:avLst/>
            <a:gdLst/>
            <a:ahLst/>
            <a:cxnLst/>
            <a:rect l="l" t="t" r="r" b="b"/>
            <a:pathLst>
              <a:path w="34549" h="33604">
                <a:moveTo>
                  <a:pt x="17266" y="0"/>
                </a:moveTo>
                <a:lnTo>
                  <a:pt x="2865" y="0"/>
                </a:lnTo>
                <a:lnTo>
                  <a:pt x="3840" y="8641"/>
                </a:lnTo>
                <a:lnTo>
                  <a:pt x="5745" y="6720"/>
                </a:lnTo>
                <a:lnTo>
                  <a:pt x="7680" y="4800"/>
                </a:lnTo>
                <a:lnTo>
                  <a:pt x="11506" y="4800"/>
                </a:lnTo>
                <a:lnTo>
                  <a:pt x="12466" y="5760"/>
                </a:lnTo>
                <a:lnTo>
                  <a:pt x="13426" y="6720"/>
                </a:lnTo>
                <a:lnTo>
                  <a:pt x="15346" y="7680"/>
                </a:lnTo>
                <a:lnTo>
                  <a:pt x="16306" y="10561"/>
                </a:lnTo>
                <a:lnTo>
                  <a:pt x="17266" y="13441"/>
                </a:lnTo>
                <a:lnTo>
                  <a:pt x="18227" y="16322"/>
                </a:lnTo>
                <a:lnTo>
                  <a:pt x="18227" y="28803"/>
                </a:lnTo>
                <a:lnTo>
                  <a:pt x="0" y="28803"/>
                </a:lnTo>
                <a:lnTo>
                  <a:pt x="0" y="33604"/>
                </a:lnTo>
                <a:lnTo>
                  <a:pt x="34549" y="33604"/>
                </a:lnTo>
                <a:lnTo>
                  <a:pt x="34542" y="32737"/>
                </a:lnTo>
                <a:lnTo>
                  <a:pt x="32398" y="18977"/>
                </a:lnTo>
                <a:lnTo>
                  <a:pt x="26868" y="8641"/>
                </a:lnTo>
                <a:lnTo>
                  <a:pt x="22067" y="2880"/>
                </a:lnTo>
                <a:lnTo>
                  <a:pt x="1726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7" name="object 647"/>
          <p:cNvSpPr/>
          <p:nvPr/>
        </p:nvSpPr>
        <p:spPr>
          <a:xfrm>
            <a:off x="5736061" y="1416695"/>
            <a:ext cx="38404" cy="129585"/>
          </a:xfrm>
          <a:custGeom>
            <a:avLst/>
            <a:gdLst/>
            <a:ahLst/>
            <a:cxnLst/>
            <a:rect l="l" t="t" r="r" b="b"/>
            <a:pathLst>
              <a:path w="38404" h="129585">
                <a:moveTo>
                  <a:pt x="18789" y="117031"/>
                </a:moveTo>
                <a:lnTo>
                  <a:pt x="26883" y="105582"/>
                </a:lnTo>
                <a:lnTo>
                  <a:pt x="34175" y="91076"/>
                </a:lnTo>
                <a:lnTo>
                  <a:pt x="37347" y="78704"/>
                </a:lnTo>
                <a:lnTo>
                  <a:pt x="38404" y="65272"/>
                </a:lnTo>
                <a:lnTo>
                  <a:pt x="38210" y="59053"/>
                </a:lnTo>
                <a:lnTo>
                  <a:pt x="36373" y="46091"/>
                </a:lnTo>
                <a:lnTo>
                  <a:pt x="32597" y="34176"/>
                </a:lnTo>
                <a:lnTo>
                  <a:pt x="26883" y="23027"/>
                </a:lnTo>
                <a:lnTo>
                  <a:pt x="20123" y="14187"/>
                </a:lnTo>
                <a:lnTo>
                  <a:pt x="10670" y="5612"/>
                </a:lnTo>
                <a:lnTo>
                  <a:pt x="0" y="0"/>
                </a:lnTo>
                <a:lnTo>
                  <a:pt x="0" y="2880"/>
                </a:lnTo>
                <a:lnTo>
                  <a:pt x="3840" y="5745"/>
                </a:lnTo>
                <a:lnTo>
                  <a:pt x="7680" y="8625"/>
                </a:lnTo>
                <a:lnTo>
                  <a:pt x="9601" y="12466"/>
                </a:lnTo>
                <a:lnTo>
                  <a:pt x="12481" y="17282"/>
                </a:lnTo>
                <a:lnTo>
                  <a:pt x="15361" y="23027"/>
                </a:lnTo>
                <a:lnTo>
                  <a:pt x="17282" y="31668"/>
                </a:lnTo>
                <a:lnTo>
                  <a:pt x="18432" y="37299"/>
                </a:lnTo>
                <a:lnTo>
                  <a:pt x="19729" y="49243"/>
                </a:lnTo>
                <a:lnTo>
                  <a:pt x="20162" y="64312"/>
                </a:lnTo>
                <a:lnTo>
                  <a:pt x="19925" y="76614"/>
                </a:lnTo>
                <a:lnTo>
                  <a:pt x="18969" y="89450"/>
                </a:lnTo>
                <a:lnTo>
                  <a:pt x="17282" y="99821"/>
                </a:lnTo>
                <a:lnTo>
                  <a:pt x="15361" y="106542"/>
                </a:lnTo>
                <a:lnTo>
                  <a:pt x="13441" y="112318"/>
                </a:lnTo>
                <a:lnTo>
                  <a:pt x="10561" y="116144"/>
                </a:lnTo>
                <a:lnTo>
                  <a:pt x="7680" y="119984"/>
                </a:lnTo>
                <a:lnTo>
                  <a:pt x="4800" y="122864"/>
                </a:lnTo>
                <a:lnTo>
                  <a:pt x="0" y="125745"/>
                </a:lnTo>
                <a:lnTo>
                  <a:pt x="0" y="129585"/>
                </a:lnTo>
                <a:lnTo>
                  <a:pt x="9053" y="125155"/>
                </a:lnTo>
                <a:lnTo>
                  <a:pt x="18789" y="1170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8" name="object 648"/>
          <p:cNvSpPr/>
          <p:nvPr/>
        </p:nvSpPr>
        <p:spPr>
          <a:xfrm>
            <a:off x="3915003" y="1337965"/>
            <a:ext cx="2526639" cy="2332725"/>
          </a:xfrm>
          <a:custGeom>
            <a:avLst/>
            <a:gdLst/>
            <a:ahLst/>
            <a:cxnLst/>
            <a:rect l="l" t="t" r="r" b="b"/>
            <a:pathLst>
              <a:path w="2526639" h="2332725">
                <a:moveTo>
                  <a:pt x="2519918" y="6720"/>
                </a:moveTo>
                <a:lnTo>
                  <a:pt x="2519918" y="2326020"/>
                </a:lnTo>
                <a:lnTo>
                  <a:pt x="0" y="2326020"/>
                </a:lnTo>
                <a:lnTo>
                  <a:pt x="2522799" y="2332725"/>
                </a:lnTo>
                <a:lnTo>
                  <a:pt x="2524719" y="2332725"/>
                </a:lnTo>
                <a:lnTo>
                  <a:pt x="2525679" y="2330820"/>
                </a:lnTo>
                <a:lnTo>
                  <a:pt x="2526639" y="2329860"/>
                </a:lnTo>
                <a:lnTo>
                  <a:pt x="2526639" y="3840"/>
                </a:lnTo>
                <a:lnTo>
                  <a:pt x="2525679" y="1935"/>
                </a:lnTo>
                <a:lnTo>
                  <a:pt x="2524719" y="960"/>
                </a:lnTo>
                <a:lnTo>
                  <a:pt x="2522799" y="0"/>
                </a:lnTo>
                <a:lnTo>
                  <a:pt x="2519918" y="672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9" name="object 649"/>
          <p:cNvSpPr/>
          <p:nvPr/>
        </p:nvSpPr>
        <p:spPr>
          <a:xfrm>
            <a:off x="3908282" y="1337965"/>
            <a:ext cx="2529519" cy="2332725"/>
          </a:xfrm>
          <a:custGeom>
            <a:avLst/>
            <a:gdLst/>
            <a:ahLst/>
            <a:cxnLst/>
            <a:rect l="l" t="t" r="r" b="b"/>
            <a:pathLst>
              <a:path w="2529519" h="2332725">
                <a:moveTo>
                  <a:pt x="1920" y="2332725"/>
                </a:moveTo>
                <a:lnTo>
                  <a:pt x="2529519" y="2332725"/>
                </a:lnTo>
                <a:lnTo>
                  <a:pt x="6720" y="2326020"/>
                </a:lnTo>
                <a:lnTo>
                  <a:pt x="6720" y="6720"/>
                </a:lnTo>
                <a:lnTo>
                  <a:pt x="2526639" y="6720"/>
                </a:lnTo>
                <a:lnTo>
                  <a:pt x="2529519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1935"/>
                </a:lnTo>
                <a:lnTo>
                  <a:pt x="0" y="2330820"/>
                </a:lnTo>
                <a:lnTo>
                  <a:pt x="1920" y="2332725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0" name="object 650"/>
          <p:cNvSpPr/>
          <p:nvPr/>
        </p:nvSpPr>
        <p:spPr>
          <a:xfrm>
            <a:off x="654795" y="6355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1" name="object 651"/>
          <p:cNvSpPr/>
          <p:nvPr/>
        </p:nvSpPr>
        <p:spPr>
          <a:xfrm>
            <a:off x="3119186" y="5623560"/>
            <a:ext cx="110398" cy="191033"/>
          </a:xfrm>
          <a:custGeom>
            <a:avLst/>
            <a:gdLst/>
            <a:ahLst/>
            <a:cxnLst/>
            <a:rect l="l" t="t" r="r" b="b"/>
            <a:pathLst>
              <a:path w="110398" h="191033">
                <a:moveTo>
                  <a:pt x="109438" y="189113"/>
                </a:moveTo>
                <a:lnTo>
                  <a:pt x="109438" y="187192"/>
                </a:lnTo>
                <a:lnTo>
                  <a:pt x="110398" y="185272"/>
                </a:lnTo>
                <a:lnTo>
                  <a:pt x="110398" y="176631"/>
                </a:lnTo>
                <a:lnTo>
                  <a:pt x="109438" y="174711"/>
                </a:lnTo>
                <a:lnTo>
                  <a:pt x="109438" y="173766"/>
                </a:lnTo>
                <a:lnTo>
                  <a:pt x="108478" y="172791"/>
                </a:lnTo>
                <a:lnTo>
                  <a:pt x="108478" y="171830"/>
                </a:lnTo>
                <a:lnTo>
                  <a:pt x="107518" y="171830"/>
                </a:lnTo>
                <a:lnTo>
                  <a:pt x="106558" y="170870"/>
                </a:lnTo>
                <a:lnTo>
                  <a:pt x="71033" y="170870"/>
                </a:lnTo>
                <a:lnTo>
                  <a:pt x="71033" y="2880"/>
                </a:lnTo>
                <a:lnTo>
                  <a:pt x="70073" y="1920"/>
                </a:lnTo>
                <a:lnTo>
                  <a:pt x="69113" y="960"/>
                </a:lnTo>
                <a:lnTo>
                  <a:pt x="68153" y="0"/>
                </a:lnTo>
                <a:lnTo>
                  <a:pt x="50871" y="0"/>
                </a:lnTo>
                <a:lnTo>
                  <a:pt x="49911" y="960"/>
                </a:lnTo>
                <a:lnTo>
                  <a:pt x="47990" y="960"/>
                </a:lnTo>
                <a:lnTo>
                  <a:pt x="47990" y="1920"/>
                </a:lnTo>
                <a:lnTo>
                  <a:pt x="3840" y="29763"/>
                </a:lnTo>
                <a:lnTo>
                  <a:pt x="2880" y="29763"/>
                </a:lnTo>
                <a:lnTo>
                  <a:pt x="2880" y="30723"/>
                </a:lnTo>
                <a:lnTo>
                  <a:pt x="1920" y="31683"/>
                </a:lnTo>
                <a:lnTo>
                  <a:pt x="960" y="31683"/>
                </a:lnTo>
                <a:lnTo>
                  <a:pt x="960" y="33604"/>
                </a:lnTo>
                <a:lnTo>
                  <a:pt x="0" y="34564"/>
                </a:lnTo>
                <a:lnTo>
                  <a:pt x="0" y="48006"/>
                </a:lnTo>
                <a:lnTo>
                  <a:pt x="960" y="48950"/>
                </a:lnTo>
                <a:lnTo>
                  <a:pt x="1920" y="48950"/>
                </a:lnTo>
                <a:lnTo>
                  <a:pt x="1920" y="49926"/>
                </a:lnTo>
                <a:lnTo>
                  <a:pt x="5760" y="49926"/>
                </a:lnTo>
                <a:lnTo>
                  <a:pt x="6720" y="48950"/>
                </a:lnTo>
                <a:lnTo>
                  <a:pt x="8641" y="48006"/>
                </a:lnTo>
                <a:lnTo>
                  <a:pt x="46070" y="25923"/>
                </a:lnTo>
                <a:lnTo>
                  <a:pt x="46070" y="170870"/>
                </a:lnTo>
                <a:lnTo>
                  <a:pt x="3840" y="170870"/>
                </a:lnTo>
                <a:lnTo>
                  <a:pt x="3840" y="171830"/>
                </a:lnTo>
                <a:lnTo>
                  <a:pt x="2880" y="171830"/>
                </a:lnTo>
                <a:lnTo>
                  <a:pt x="2880" y="172791"/>
                </a:lnTo>
                <a:lnTo>
                  <a:pt x="1920" y="173766"/>
                </a:lnTo>
                <a:lnTo>
                  <a:pt x="960" y="175671"/>
                </a:lnTo>
                <a:lnTo>
                  <a:pt x="960" y="187192"/>
                </a:lnTo>
                <a:lnTo>
                  <a:pt x="1920" y="188153"/>
                </a:lnTo>
                <a:lnTo>
                  <a:pt x="1920" y="189113"/>
                </a:lnTo>
                <a:lnTo>
                  <a:pt x="2880" y="190073"/>
                </a:lnTo>
                <a:lnTo>
                  <a:pt x="3840" y="190073"/>
                </a:lnTo>
                <a:lnTo>
                  <a:pt x="4800" y="191033"/>
                </a:lnTo>
                <a:lnTo>
                  <a:pt x="106558" y="191033"/>
                </a:lnTo>
                <a:lnTo>
                  <a:pt x="107518" y="190073"/>
                </a:lnTo>
                <a:lnTo>
                  <a:pt x="108478" y="189113"/>
                </a:lnTo>
                <a:lnTo>
                  <a:pt x="109438" y="1891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2" name="object 652"/>
          <p:cNvSpPr/>
          <p:nvPr/>
        </p:nvSpPr>
        <p:spPr>
          <a:xfrm>
            <a:off x="3258372" y="5621639"/>
            <a:ext cx="127680" cy="195834"/>
          </a:xfrm>
          <a:custGeom>
            <a:avLst/>
            <a:gdLst/>
            <a:ahLst/>
            <a:cxnLst/>
            <a:rect l="l" t="t" r="r" b="b"/>
            <a:pathLst>
              <a:path w="127680" h="195834">
                <a:moveTo>
                  <a:pt x="960" y="137281"/>
                </a:moveTo>
                <a:lnTo>
                  <a:pt x="0" y="143042"/>
                </a:lnTo>
                <a:lnTo>
                  <a:pt x="0" y="156484"/>
                </a:lnTo>
                <a:lnTo>
                  <a:pt x="960" y="163189"/>
                </a:lnTo>
                <a:lnTo>
                  <a:pt x="3840" y="168965"/>
                </a:lnTo>
                <a:lnTo>
                  <a:pt x="6720" y="174711"/>
                </a:lnTo>
                <a:lnTo>
                  <a:pt x="11521" y="179527"/>
                </a:lnTo>
                <a:lnTo>
                  <a:pt x="16322" y="183352"/>
                </a:lnTo>
                <a:lnTo>
                  <a:pt x="22082" y="187192"/>
                </a:lnTo>
                <a:lnTo>
                  <a:pt x="28803" y="190073"/>
                </a:lnTo>
                <a:lnTo>
                  <a:pt x="36484" y="192953"/>
                </a:lnTo>
                <a:lnTo>
                  <a:pt x="49065" y="195151"/>
                </a:lnTo>
                <a:lnTo>
                  <a:pt x="62407" y="195834"/>
                </a:lnTo>
                <a:lnTo>
                  <a:pt x="65416" y="195806"/>
                </a:lnTo>
                <a:lnTo>
                  <a:pt x="78736" y="194811"/>
                </a:lnTo>
                <a:lnTo>
                  <a:pt x="90236" y="191993"/>
                </a:lnTo>
                <a:lnTo>
                  <a:pt x="98877" y="190073"/>
                </a:lnTo>
                <a:lnTo>
                  <a:pt x="105597" y="186232"/>
                </a:lnTo>
                <a:lnTo>
                  <a:pt x="110398" y="182392"/>
                </a:lnTo>
                <a:lnTo>
                  <a:pt x="116159" y="177591"/>
                </a:lnTo>
                <a:lnTo>
                  <a:pt x="120959" y="172791"/>
                </a:lnTo>
                <a:lnTo>
                  <a:pt x="123840" y="166070"/>
                </a:lnTo>
                <a:lnTo>
                  <a:pt x="126720" y="159349"/>
                </a:lnTo>
                <a:lnTo>
                  <a:pt x="127680" y="152643"/>
                </a:lnTo>
                <a:lnTo>
                  <a:pt x="127680" y="138242"/>
                </a:lnTo>
                <a:lnTo>
                  <a:pt x="126720" y="133441"/>
                </a:lnTo>
                <a:lnTo>
                  <a:pt x="124800" y="128640"/>
                </a:lnTo>
                <a:lnTo>
                  <a:pt x="122880" y="123840"/>
                </a:lnTo>
                <a:lnTo>
                  <a:pt x="119999" y="119999"/>
                </a:lnTo>
                <a:lnTo>
                  <a:pt x="117119" y="115199"/>
                </a:lnTo>
                <a:lnTo>
                  <a:pt x="113278" y="111358"/>
                </a:lnTo>
                <a:lnTo>
                  <a:pt x="108478" y="107518"/>
                </a:lnTo>
                <a:lnTo>
                  <a:pt x="102717" y="103677"/>
                </a:lnTo>
                <a:lnTo>
                  <a:pt x="97916" y="99837"/>
                </a:lnTo>
                <a:lnTo>
                  <a:pt x="91196" y="96956"/>
                </a:lnTo>
                <a:lnTo>
                  <a:pt x="84490" y="93116"/>
                </a:lnTo>
                <a:lnTo>
                  <a:pt x="90236" y="90236"/>
                </a:lnTo>
                <a:lnTo>
                  <a:pt x="96012" y="87355"/>
                </a:lnTo>
                <a:lnTo>
                  <a:pt x="99837" y="83515"/>
                </a:lnTo>
                <a:lnTo>
                  <a:pt x="104637" y="79674"/>
                </a:lnTo>
                <a:lnTo>
                  <a:pt x="108478" y="75834"/>
                </a:lnTo>
                <a:lnTo>
                  <a:pt x="111358" y="71993"/>
                </a:lnTo>
                <a:lnTo>
                  <a:pt x="115199" y="67208"/>
                </a:lnTo>
                <a:lnTo>
                  <a:pt x="117119" y="63367"/>
                </a:lnTo>
                <a:lnTo>
                  <a:pt x="119039" y="58567"/>
                </a:lnTo>
                <a:lnTo>
                  <a:pt x="120959" y="53766"/>
                </a:lnTo>
                <a:lnTo>
                  <a:pt x="120959" y="38404"/>
                </a:lnTo>
                <a:lnTo>
                  <a:pt x="119999" y="32644"/>
                </a:lnTo>
                <a:lnTo>
                  <a:pt x="118079" y="26883"/>
                </a:lnTo>
                <a:lnTo>
                  <a:pt x="116159" y="22082"/>
                </a:lnTo>
                <a:lnTo>
                  <a:pt x="112318" y="17282"/>
                </a:lnTo>
                <a:lnTo>
                  <a:pt x="107518" y="13441"/>
                </a:lnTo>
                <a:lnTo>
                  <a:pt x="103677" y="8641"/>
                </a:lnTo>
                <a:lnTo>
                  <a:pt x="97916" y="5760"/>
                </a:lnTo>
                <a:lnTo>
                  <a:pt x="90236" y="3840"/>
                </a:lnTo>
                <a:lnTo>
                  <a:pt x="83515" y="960"/>
                </a:lnTo>
                <a:lnTo>
                  <a:pt x="74889" y="0"/>
                </a:lnTo>
                <a:lnTo>
                  <a:pt x="64404" y="5"/>
                </a:lnTo>
                <a:lnTo>
                  <a:pt x="51208" y="1267"/>
                </a:lnTo>
                <a:lnTo>
                  <a:pt x="39364" y="3840"/>
                </a:lnTo>
                <a:lnTo>
                  <a:pt x="31683" y="6720"/>
                </a:lnTo>
                <a:lnTo>
                  <a:pt x="25923" y="9601"/>
                </a:lnTo>
                <a:lnTo>
                  <a:pt x="21122" y="14401"/>
                </a:lnTo>
                <a:lnTo>
                  <a:pt x="16322" y="18242"/>
                </a:lnTo>
                <a:lnTo>
                  <a:pt x="12481" y="23042"/>
                </a:lnTo>
                <a:lnTo>
                  <a:pt x="9601" y="29763"/>
                </a:lnTo>
                <a:lnTo>
                  <a:pt x="7680" y="35524"/>
                </a:lnTo>
                <a:lnTo>
                  <a:pt x="6720" y="41285"/>
                </a:lnTo>
                <a:lnTo>
                  <a:pt x="6720" y="53766"/>
                </a:lnTo>
                <a:lnTo>
                  <a:pt x="7680" y="58567"/>
                </a:lnTo>
                <a:lnTo>
                  <a:pt x="8641" y="62407"/>
                </a:lnTo>
                <a:lnTo>
                  <a:pt x="10561" y="67208"/>
                </a:lnTo>
                <a:lnTo>
                  <a:pt x="12481" y="71048"/>
                </a:lnTo>
                <a:lnTo>
                  <a:pt x="16322" y="75834"/>
                </a:lnTo>
                <a:lnTo>
                  <a:pt x="19202" y="79674"/>
                </a:lnTo>
                <a:lnTo>
                  <a:pt x="23042" y="83515"/>
                </a:lnTo>
                <a:lnTo>
                  <a:pt x="27843" y="86395"/>
                </a:lnTo>
                <a:lnTo>
                  <a:pt x="31683" y="90236"/>
                </a:lnTo>
                <a:lnTo>
                  <a:pt x="37444" y="93116"/>
                </a:lnTo>
                <a:lnTo>
                  <a:pt x="34564" y="60487"/>
                </a:lnTo>
                <a:lnTo>
                  <a:pt x="33604" y="57607"/>
                </a:lnTo>
                <a:lnTo>
                  <a:pt x="31683" y="53766"/>
                </a:lnTo>
                <a:lnTo>
                  <a:pt x="31683" y="38404"/>
                </a:lnTo>
                <a:lnTo>
                  <a:pt x="34564" y="31683"/>
                </a:lnTo>
                <a:lnTo>
                  <a:pt x="39364" y="26883"/>
                </a:lnTo>
                <a:lnTo>
                  <a:pt x="45125" y="22082"/>
                </a:lnTo>
                <a:lnTo>
                  <a:pt x="52806" y="20162"/>
                </a:lnTo>
                <a:lnTo>
                  <a:pt x="73929" y="20162"/>
                </a:lnTo>
                <a:lnTo>
                  <a:pt x="77769" y="22082"/>
                </a:lnTo>
                <a:lnTo>
                  <a:pt x="81610" y="23042"/>
                </a:lnTo>
                <a:lnTo>
                  <a:pt x="85450" y="24963"/>
                </a:lnTo>
                <a:lnTo>
                  <a:pt x="88331" y="26883"/>
                </a:lnTo>
                <a:lnTo>
                  <a:pt x="90236" y="29763"/>
                </a:lnTo>
                <a:lnTo>
                  <a:pt x="93116" y="32644"/>
                </a:lnTo>
                <a:lnTo>
                  <a:pt x="94076" y="35524"/>
                </a:lnTo>
                <a:lnTo>
                  <a:pt x="96012" y="39364"/>
                </a:lnTo>
                <a:lnTo>
                  <a:pt x="96012" y="53766"/>
                </a:lnTo>
                <a:lnTo>
                  <a:pt x="94076" y="60487"/>
                </a:lnTo>
                <a:lnTo>
                  <a:pt x="88331" y="67208"/>
                </a:lnTo>
                <a:lnTo>
                  <a:pt x="86563" y="68935"/>
                </a:lnTo>
                <a:lnTo>
                  <a:pt x="77461" y="76541"/>
                </a:lnTo>
                <a:lnTo>
                  <a:pt x="65288" y="83515"/>
                </a:lnTo>
                <a:lnTo>
                  <a:pt x="59527" y="80634"/>
                </a:lnTo>
                <a:lnTo>
                  <a:pt x="54726" y="77769"/>
                </a:lnTo>
                <a:lnTo>
                  <a:pt x="49926" y="74874"/>
                </a:lnTo>
                <a:lnTo>
                  <a:pt x="46085" y="71993"/>
                </a:lnTo>
                <a:lnTo>
                  <a:pt x="43205" y="95996"/>
                </a:lnTo>
                <a:lnTo>
                  <a:pt x="37444" y="120959"/>
                </a:lnTo>
                <a:lnTo>
                  <a:pt x="41285" y="118079"/>
                </a:lnTo>
                <a:lnTo>
                  <a:pt x="46085" y="115199"/>
                </a:lnTo>
                <a:lnTo>
                  <a:pt x="50886" y="111358"/>
                </a:lnTo>
                <a:lnTo>
                  <a:pt x="55686" y="108478"/>
                </a:lnTo>
                <a:lnTo>
                  <a:pt x="62407" y="105597"/>
                </a:lnTo>
                <a:lnTo>
                  <a:pt x="69128" y="108478"/>
                </a:lnTo>
                <a:lnTo>
                  <a:pt x="74889" y="112318"/>
                </a:lnTo>
                <a:lnTo>
                  <a:pt x="79674" y="115199"/>
                </a:lnTo>
                <a:lnTo>
                  <a:pt x="84490" y="118079"/>
                </a:lnTo>
                <a:lnTo>
                  <a:pt x="89291" y="120959"/>
                </a:lnTo>
                <a:lnTo>
                  <a:pt x="92171" y="124800"/>
                </a:lnTo>
                <a:lnTo>
                  <a:pt x="96012" y="127680"/>
                </a:lnTo>
                <a:lnTo>
                  <a:pt x="97916" y="130561"/>
                </a:lnTo>
                <a:lnTo>
                  <a:pt x="99837" y="134401"/>
                </a:lnTo>
                <a:lnTo>
                  <a:pt x="101757" y="138242"/>
                </a:lnTo>
                <a:lnTo>
                  <a:pt x="102717" y="142082"/>
                </a:lnTo>
                <a:lnTo>
                  <a:pt x="102717" y="155524"/>
                </a:lnTo>
                <a:lnTo>
                  <a:pt x="98877" y="163189"/>
                </a:lnTo>
                <a:lnTo>
                  <a:pt x="93116" y="168005"/>
                </a:lnTo>
                <a:lnTo>
                  <a:pt x="89954" y="170305"/>
                </a:lnTo>
                <a:lnTo>
                  <a:pt x="78712" y="174486"/>
                </a:lnTo>
                <a:lnTo>
                  <a:pt x="64328" y="175686"/>
                </a:lnTo>
                <a:lnTo>
                  <a:pt x="58923" y="175553"/>
                </a:lnTo>
                <a:lnTo>
                  <a:pt x="45278" y="173419"/>
                </a:lnTo>
                <a:lnTo>
                  <a:pt x="35524" y="168005"/>
                </a:lnTo>
                <a:lnTo>
                  <a:pt x="28803" y="163189"/>
                </a:lnTo>
                <a:lnTo>
                  <a:pt x="24963" y="155524"/>
                </a:lnTo>
                <a:lnTo>
                  <a:pt x="24963" y="142082"/>
                </a:lnTo>
                <a:lnTo>
                  <a:pt x="25923" y="138242"/>
                </a:lnTo>
                <a:lnTo>
                  <a:pt x="24963" y="106558"/>
                </a:lnTo>
                <a:lnTo>
                  <a:pt x="19202" y="110398"/>
                </a:lnTo>
                <a:lnTo>
                  <a:pt x="14401" y="114239"/>
                </a:lnTo>
                <a:lnTo>
                  <a:pt x="11521" y="118079"/>
                </a:lnTo>
                <a:lnTo>
                  <a:pt x="7680" y="122880"/>
                </a:lnTo>
                <a:lnTo>
                  <a:pt x="4800" y="126720"/>
                </a:lnTo>
                <a:lnTo>
                  <a:pt x="2880" y="132481"/>
                </a:lnTo>
                <a:lnTo>
                  <a:pt x="960" y="1372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3" name="object 653"/>
          <p:cNvSpPr/>
          <p:nvPr/>
        </p:nvSpPr>
        <p:spPr>
          <a:xfrm>
            <a:off x="3292937" y="5682127"/>
            <a:ext cx="11521" cy="35509"/>
          </a:xfrm>
          <a:custGeom>
            <a:avLst/>
            <a:gdLst/>
            <a:ahLst/>
            <a:cxnLst/>
            <a:rect l="l" t="t" r="r" b="b"/>
            <a:pathLst>
              <a:path w="11521" h="35509">
                <a:moveTo>
                  <a:pt x="11521" y="11506"/>
                </a:moveTo>
                <a:lnTo>
                  <a:pt x="7680" y="8625"/>
                </a:lnTo>
                <a:lnTo>
                  <a:pt x="4800" y="5760"/>
                </a:lnTo>
                <a:lnTo>
                  <a:pt x="1920" y="2880"/>
                </a:lnTo>
                <a:lnTo>
                  <a:pt x="0" y="0"/>
                </a:lnTo>
                <a:lnTo>
                  <a:pt x="2880" y="32628"/>
                </a:lnTo>
                <a:lnTo>
                  <a:pt x="8641" y="35509"/>
                </a:lnTo>
                <a:lnTo>
                  <a:pt x="11521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4" name="object 654"/>
          <p:cNvSpPr/>
          <p:nvPr/>
        </p:nvSpPr>
        <p:spPr>
          <a:xfrm>
            <a:off x="3283336" y="5717636"/>
            <a:ext cx="18242" cy="42245"/>
          </a:xfrm>
          <a:custGeom>
            <a:avLst/>
            <a:gdLst/>
            <a:ahLst/>
            <a:cxnLst/>
            <a:rect l="l" t="t" r="r" b="b"/>
            <a:pathLst>
              <a:path w="18242" h="42245">
                <a:moveTo>
                  <a:pt x="11521" y="3840"/>
                </a:moveTo>
                <a:lnTo>
                  <a:pt x="4800" y="6720"/>
                </a:lnTo>
                <a:lnTo>
                  <a:pt x="0" y="10561"/>
                </a:lnTo>
                <a:lnTo>
                  <a:pt x="960" y="42245"/>
                </a:lnTo>
                <a:lnTo>
                  <a:pt x="2880" y="38404"/>
                </a:lnTo>
                <a:lnTo>
                  <a:pt x="3840" y="34564"/>
                </a:lnTo>
                <a:lnTo>
                  <a:pt x="6720" y="31683"/>
                </a:lnTo>
                <a:lnTo>
                  <a:pt x="9601" y="27843"/>
                </a:lnTo>
                <a:lnTo>
                  <a:pt x="12481" y="24963"/>
                </a:lnTo>
                <a:lnTo>
                  <a:pt x="18242" y="0"/>
                </a:lnTo>
                <a:lnTo>
                  <a:pt x="1152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5" name="object 655"/>
          <p:cNvSpPr/>
          <p:nvPr/>
        </p:nvSpPr>
        <p:spPr>
          <a:xfrm>
            <a:off x="3415817" y="5621639"/>
            <a:ext cx="119039" cy="192953"/>
          </a:xfrm>
          <a:custGeom>
            <a:avLst/>
            <a:gdLst/>
            <a:ahLst/>
            <a:cxnLst/>
            <a:rect l="l" t="t" r="r" b="b"/>
            <a:pathLst>
              <a:path w="119039" h="192953">
                <a:moveTo>
                  <a:pt x="119039" y="178551"/>
                </a:moveTo>
                <a:lnTo>
                  <a:pt x="118064" y="177591"/>
                </a:lnTo>
                <a:lnTo>
                  <a:pt x="118064" y="174711"/>
                </a:lnTo>
                <a:lnTo>
                  <a:pt x="117119" y="173751"/>
                </a:lnTo>
                <a:lnTo>
                  <a:pt x="116159" y="172791"/>
                </a:lnTo>
                <a:lnTo>
                  <a:pt x="115199" y="171846"/>
                </a:lnTo>
                <a:lnTo>
                  <a:pt x="30708" y="171846"/>
                </a:lnTo>
                <a:lnTo>
                  <a:pt x="60472" y="140162"/>
                </a:lnTo>
                <a:lnTo>
                  <a:pt x="71034" y="128529"/>
                </a:lnTo>
                <a:lnTo>
                  <a:pt x="79311" y="119069"/>
                </a:lnTo>
                <a:lnTo>
                  <a:pt x="86395" y="110398"/>
                </a:lnTo>
                <a:lnTo>
                  <a:pt x="88026" y="108270"/>
                </a:lnTo>
                <a:lnTo>
                  <a:pt x="95775" y="97207"/>
                </a:lnTo>
                <a:lnTo>
                  <a:pt x="101757" y="87355"/>
                </a:lnTo>
                <a:lnTo>
                  <a:pt x="105597" y="79674"/>
                </a:lnTo>
                <a:lnTo>
                  <a:pt x="107518" y="73929"/>
                </a:lnTo>
                <a:lnTo>
                  <a:pt x="108478" y="67208"/>
                </a:lnTo>
                <a:lnTo>
                  <a:pt x="109438" y="61432"/>
                </a:lnTo>
                <a:lnTo>
                  <a:pt x="110398" y="55686"/>
                </a:lnTo>
                <a:lnTo>
                  <a:pt x="110398" y="43205"/>
                </a:lnTo>
                <a:lnTo>
                  <a:pt x="109438" y="36484"/>
                </a:lnTo>
                <a:lnTo>
                  <a:pt x="106558" y="30723"/>
                </a:lnTo>
                <a:lnTo>
                  <a:pt x="104637" y="24002"/>
                </a:lnTo>
                <a:lnTo>
                  <a:pt x="100797" y="19202"/>
                </a:lnTo>
                <a:lnTo>
                  <a:pt x="95996" y="14401"/>
                </a:lnTo>
                <a:lnTo>
                  <a:pt x="92156" y="10561"/>
                </a:lnTo>
                <a:lnTo>
                  <a:pt x="86395" y="6720"/>
                </a:lnTo>
                <a:lnTo>
                  <a:pt x="79674" y="3840"/>
                </a:lnTo>
                <a:lnTo>
                  <a:pt x="71993" y="1920"/>
                </a:lnTo>
                <a:lnTo>
                  <a:pt x="64312" y="0"/>
                </a:lnTo>
                <a:lnTo>
                  <a:pt x="48950" y="0"/>
                </a:lnTo>
                <a:lnTo>
                  <a:pt x="44150" y="960"/>
                </a:lnTo>
                <a:lnTo>
                  <a:pt x="38389" y="1920"/>
                </a:lnTo>
                <a:lnTo>
                  <a:pt x="33588" y="2880"/>
                </a:lnTo>
                <a:lnTo>
                  <a:pt x="28803" y="4800"/>
                </a:lnTo>
                <a:lnTo>
                  <a:pt x="23987" y="6720"/>
                </a:lnTo>
                <a:lnTo>
                  <a:pt x="20147" y="7680"/>
                </a:lnTo>
                <a:lnTo>
                  <a:pt x="16306" y="9601"/>
                </a:lnTo>
                <a:lnTo>
                  <a:pt x="13441" y="11521"/>
                </a:lnTo>
                <a:lnTo>
                  <a:pt x="10561" y="13441"/>
                </a:lnTo>
                <a:lnTo>
                  <a:pt x="8641" y="14401"/>
                </a:lnTo>
                <a:lnTo>
                  <a:pt x="7680" y="15361"/>
                </a:lnTo>
                <a:lnTo>
                  <a:pt x="5760" y="16322"/>
                </a:lnTo>
                <a:lnTo>
                  <a:pt x="4800" y="17282"/>
                </a:lnTo>
                <a:lnTo>
                  <a:pt x="4800" y="19202"/>
                </a:lnTo>
                <a:lnTo>
                  <a:pt x="3840" y="20162"/>
                </a:lnTo>
                <a:lnTo>
                  <a:pt x="3840" y="23042"/>
                </a:lnTo>
                <a:lnTo>
                  <a:pt x="2880" y="24002"/>
                </a:lnTo>
                <a:lnTo>
                  <a:pt x="2880" y="28803"/>
                </a:lnTo>
                <a:lnTo>
                  <a:pt x="3840" y="30723"/>
                </a:lnTo>
                <a:lnTo>
                  <a:pt x="3840" y="35524"/>
                </a:lnTo>
                <a:lnTo>
                  <a:pt x="4800" y="36484"/>
                </a:lnTo>
                <a:lnTo>
                  <a:pt x="4800" y="37444"/>
                </a:lnTo>
                <a:lnTo>
                  <a:pt x="5760" y="37444"/>
                </a:lnTo>
                <a:lnTo>
                  <a:pt x="5760" y="38404"/>
                </a:lnTo>
                <a:lnTo>
                  <a:pt x="8641" y="38404"/>
                </a:lnTo>
                <a:lnTo>
                  <a:pt x="10561" y="37444"/>
                </a:lnTo>
                <a:lnTo>
                  <a:pt x="12481" y="35524"/>
                </a:lnTo>
                <a:lnTo>
                  <a:pt x="15361" y="33604"/>
                </a:lnTo>
                <a:lnTo>
                  <a:pt x="18242" y="32644"/>
                </a:lnTo>
                <a:lnTo>
                  <a:pt x="22082" y="30723"/>
                </a:lnTo>
                <a:lnTo>
                  <a:pt x="25923" y="28803"/>
                </a:lnTo>
                <a:lnTo>
                  <a:pt x="29763" y="26883"/>
                </a:lnTo>
                <a:lnTo>
                  <a:pt x="34549" y="24963"/>
                </a:lnTo>
                <a:lnTo>
                  <a:pt x="39349" y="23042"/>
                </a:lnTo>
                <a:lnTo>
                  <a:pt x="44150" y="22082"/>
                </a:lnTo>
                <a:lnTo>
                  <a:pt x="55671" y="22082"/>
                </a:lnTo>
                <a:lnTo>
                  <a:pt x="60472" y="23042"/>
                </a:lnTo>
                <a:lnTo>
                  <a:pt x="64312" y="24963"/>
                </a:lnTo>
                <a:lnTo>
                  <a:pt x="68153" y="26883"/>
                </a:lnTo>
                <a:lnTo>
                  <a:pt x="71033" y="28803"/>
                </a:lnTo>
                <a:lnTo>
                  <a:pt x="73913" y="31683"/>
                </a:lnTo>
                <a:lnTo>
                  <a:pt x="76794" y="34564"/>
                </a:lnTo>
                <a:lnTo>
                  <a:pt x="78714" y="37444"/>
                </a:lnTo>
                <a:lnTo>
                  <a:pt x="79674" y="41285"/>
                </a:lnTo>
                <a:lnTo>
                  <a:pt x="81594" y="45125"/>
                </a:lnTo>
                <a:lnTo>
                  <a:pt x="81594" y="62407"/>
                </a:lnTo>
                <a:lnTo>
                  <a:pt x="80634" y="67208"/>
                </a:lnTo>
                <a:lnTo>
                  <a:pt x="79674" y="71993"/>
                </a:lnTo>
                <a:lnTo>
                  <a:pt x="77754" y="76794"/>
                </a:lnTo>
                <a:lnTo>
                  <a:pt x="74874" y="83515"/>
                </a:lnTo>
                <a:lnTo>
                  <a:pt x="71993" y="89275"/>
                </a:lnTo>
                <a:lnTo>
                  <a:pt x="68153" y="95996"/>
                </a:lnTo>
                <a:lnTo>
                  <a:pt x="63352" y="102717"/>
                </a:lnTo>
                <a:lnTo>
                  <a:pt x="59669" y="107089"/>
                </a:lnTo>
                <a:lnTo>
                  <a:pt x="51678" y="116544"/>
                </a:lnTo>
                <a:lnTo>
                  <a:pt x="42230" y="126720"/>
                </a:lnTo>
                <a:lnTo>
                  <a:pt x="5760" y="166070"/>
                </a:lnTo>
                <a:lnTo>
                  <a:pt x="4800" y="167030"/>
                </a:lnTo>
                <a:lnTo>
                  <a:pt x="3840" y="168005"/>
                </a:lnTo>
                <a:lnTo>
                  <a:pt x="2880" y="169910"/>
                </a:lnTo>
                <a:lnTo>
                  <a:pt x="1920" y="170870"/>
                </a:lnTo>
                <a:lnTo>
                  <a:pt x="960" y="171846"/>
                </a:lnTo>
                <a:lnTo>
                  <a:pt x="960" y="172791"/>
                </a:lnTo>
                <a:lnTo>
                  <a:pt x="0" y="173751"/>
                </a:lnTo>
                <a:lnTo>
                  <a:pt x="0" y="187192"/>
                </a:lnTo>
                <a:lnTo>
                  <a:pt x="960" y="189113"/>
                </a:lnTo>
                <a:lnTo>
                  <a:pt x="960" y="190073"/>
                </a:lnTo>
                <a:lnTo>
                  <a:pt x="1920" y="191033"/>
                </a:lnTo>
                <a:lnTo>
                  <a:pt x="2880" y="191993"/>
                </a:lnTo>
                <a:lnTo>
                  <a:pt x="4800" y="191993"/>
                </a:lnTo>
                <a:lnTo>
                  <a:pt x="5760" y="192953"/>
                </a:lnTo>
                <a:lnTo>
                  <a:pt x="115199" y="192953"/>
                </a:lnTo>
                <a:lnTo>
                  <a:pt x="115199" y="191993"/>
                </a:lnTo>
                <a:lnTo>
                  <a:pt x="116159" y="191993"/>
                </a:lnTo>
                <a:lnTo>
                  <a:pt x="117119" y="191033"/>
                </a:lnTo>
                <a:lnTo>
                  <a:pt x="117119" y="190073"/>
                </a:lnTo>
                <a:lnTo>
                  <a:pt x="118064" y="189113"/>
                </a:lnTo>
                <a:lnTo>
                  <a:pt x="118064" y="186232"/>
                </a:lnTo>
                <a:lnTo>
                  <a:pt x="119039" y="185272"/>
                </a:lnTo>
                <a:lnTo>
                  <a:pt x="119039" y="1785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6" name="object 656"/>
          <p:cNvSpPr/>
          <p:nvPr/>
        </p:nvSpPr>
        <p:spPr>
          <a:xfrm>
            <a:off x="3561725" y="5621639"/>
            <a:ext cx="131521" cy="195834"/>
          </a:xfrm>
          <a:custGeom>
            <a:avLst/>
            <a:gdLst/>
            <a:ahLst/>
            <a:cxnLst/>
            <a:rect l="l" t="t" r="r" b="b"/>
            <a:pathLst>
              <a:path w="131521" h="195834">
                <a:moveTo>
                  <a:pt x="52806" y="173751"/>
                </a:moveTo>
                <a:lnTo>
                  <a:pt x="47045" y="170870"/>
                </a:lnTo>
                <a:lnTo>
                  <a:pt x="42245" y="168005"/>
                </a:lnTo>
                <a:lnTo>
                  <a:pt x="38404" y="163189"/>
                </a:lnTo>
                <a:lnTo>
                  <a:pt x="35524" y="157444"/>
                </a:lnTo>
                <a:lnTo>
                  <a:pt x="35324" y="157091"/>
                </a:lnTo>
                <a:lnTo>
                  <a:pt x="31027" y="146188"/>
                </a:lnTo>
                <a:lnTo>
                  <a:pt x="33604" y="189113"/>
                </a:lnTo>
                <a:lnTo>
                  <a:pt x="50490" y="194831"/>
                </a:lnTo>
                <a:lnTo>
                  <a:pt x="64328" y="195834"/>
                </a:lnTo>
                <a:lnTo>
                  <a:pt x="72298" y="195423"/>
                </a:lnTo>
                <a:lnTo>
                  <a:pt x="85019" y="192834"/>
                </a:lnTo>
                <a:lnTo>
                  <a:pt x="95996" y="188153"/>
                </a:lnTo>
                <a:lnTo>
                  <a:pt x="108772" y="178553"/>
                </a:lnTo>
                <a:lnTo>
                  <a:pt x="117119" y="168965"/>
                </a:lnTo>
                <a:lnTo>
                  <a:pt x="120495" y="161813"/>
                </a:lnTo>
                <a:lnTo>
                  <a:pt x="124977" y="150311"/>
                </a:lnTo>
                <a:lnTo>
                  <a:pt x="128640" y="137281"/>
                </a:lnTo>
                <a:lnTo>
                  <a:pt x="130328" y="124272"/>
                </a:lnTo>
                <a:lnTo>
                  <a:pt x="131222" y="111488"/>
                </a:lnTo>
                <a:lnTo>
                  <a:pt x="131521" y="97916"/>
                </a:lnTo>
                <a:lnTo>
                  <a:pt x="131492" y="93113"/>
                </a:lnTo>
                <a:lnTo>
                  <a:pt x="131060" y="79600"/>
                </a:lnTo>
                <a:lnTo>
                  <a:pt x="130109" y="67225"/>
                </a:lnTo>
                <a:lnTo>
                  <a:pt x="128640" y="55686"/>
                </a:lnTo>
                <a:lnTo>
                  <a:pt x="127119" y="48292"/>
                </a:lnTo>
                <a:lnTo>
                  <a:pt x="123211" y="35919"/>
                </a:lnTo>
                <a:lnTo>
                  <a:pt x="118079" y="24963"/>
                </a:lnTo>
                <a:lnTo>
                  <a:pt x="108768" y="13791"/>
                </a:lnTo>
                <a:lnTo>
                  <a:pt x="97916" y="6720"/>
                </a:lnTo>
                <a:lnTo>
                  <a:pt x="81917" y="1068"/>
                </a:lnTo>
                <a:lnTo>
                  <a:pt x="68168" y="0"/>
                </a:lnTo>
                <a:lnTo>
                  <a:pt x="60178" y="411"/>
                </a:lnTo>
                <a:lnTo>
                  <a:pt x="47457" y="3001"/>
                </a:lnTo>
                <a:lnTo>
                  <a:pt x="36484" y="7680"/>
                </a:lnTo>
                <a:lnTo>
                  <a:pt x="23102" y="17658"/>
                </a:lnTo>
                <a:lnTo>
                  <a:pt x="15361" y="27843"/>
                </a:lnTo>
                <a:lnTo>
                  <a:pt x="11751" y="33869"/>
                </a:lnTo>
                <a:lnTo>
                  <a:pt x="6933" y="45257"/>
                </a:lnTo>
                <a:lnTo>
                  <a:pt x="3840" y="58567"/>
                </a:lnTo>
                <a:lnTo>
                  <a:pt x="1868" y="72039"/>
                </a:lnTo>
                <a:lnTo>
                  <a:pt x="530" y="84572"/>
                </a:lnTo>
                <a:lnTo>
                  <a:pt x="0" y="97916"/>
                </a:lnTo>
                <a:lnTo>
                  <a:pt x="30" y="102815"/>
                </a:lnTo>
                <a:lnTo>
                  <a:pt x="525" y="116296"/>
                </a:lnTo>
                <a:lnTo>
                  <a:pt x="1744" y="128641"/>
                </a:lnTo>
                <a:lnTo>
                  <a:pt x="3840" y="140162"/>
                </a:lnTo>
                <a:lnTo>
                  <a:pt x="5251" y="147544"/>
                </a:lnTo>
                <a:lnTo>
                  <a:pt x="8849" y="159920"/>
                </a:lnTo>
                <a:lnTo>
                  <a:pt x="14401" y="170870"/>
                </a:lnTo>
                <a:lnTo>
                  <a:pt x="23323" y="181813"/>
                </a:lnTo>
                <a:lnTo>
                  <a:pt x="26288" y="110873"/>
                </a:lnTo>
                <a:lnTo>
                  <a:pt x="25923" y="96956"/>
                </a:lnTo>
                <a:lnTo>
                  <a:pt x="25983" y="92275"/>
                </a:lnTo>
                <a:lnTo>
                  <a:pt x="26690" y="79137"/>
                </a:lnTo>
                <a:lnTo>
                  <a:pt x="27843" y="67208"/>
                </a:lnTo>
                <a:lnTo>
                  <a:pt x="28803" y="57607"/>
                </a:lnTo>
                <a:lnTo>
                  <a:pt x="30723" y="49926"/>
                </a:lnTo>
                <a:lnTo>
                  <a:pt x="33604" y="43205"/>
                </a:lnTo>
                <a:lnTo>
                  <a:pt x="36484" y="35524"/>
                </a:lnTo>
                <a:lnTo>
                  <a:pt x="41285" y="30723"/>
                </a:lnTo>
                <a:lnTo>
                  <a:pt x="46085" y="26883"/>
                </a:lnTo>
                <a:lnTo>
                  <a:pt x="51846" y="23042"/>
                </a:lnTo>
                <a:lnTo>
                  <a:pt x="58567" y="21122"/>
                </a:lnTo>
                <a:lnTo>
                  <a:pt x="71048" y="21122"/>
                </a:lnTo>
                <a:lnTo>
                  <a:pt x="75849" y="22082"/>
                </a:lnTo>
                <a:lnTo>
                  <a:pt x="78729" y="23042"/>
                </a:lnTo>
                <a:lnTo>
                  <a:pt x="82570" y="24002"/>
                </a:lnTo>
                <a:lnTo>
                  <a:pt x="86410" y="25923"/>
                </a:lnTo>
                <a:lnTo>
                  <a:pt x="89275" y="28803"/>
                </a:lnTo>
                <a:lnTo>
                  <a:pt x="92156" y="31683"/>
                </a:lnTo>
                <a:lnTo>
                  <a:pt x="95036" y="34564"/>
                </a:lnTo>
                <a:lnTo>
                  <a:pt x="96956" y="39364"/>
                </a:lnTo>
                <a:lnTo>
                  <a:pt x="98877" y="43205"/>
                </a:lnTo>
                <a:lnTo>
                  <a:pt x="100797" y="48005"/>
                </a:lnTo>
                <a:lnTo>
                  <a:pt x="101757" y="53766"/>
                </a:lnTo>
                <a:lnTo>
                  <a:pt x="103677" y="59527"/>
                </a:lnTo>
                <a:lnTo>
                  <a:pt x="104637" y="66248"/>
                </a:lnTo>
                <a:lnTo>
                  <a:pt x="104637" y="73929"/>
                </a:lnTo>
                <a:lnTo>
                  <a:pt x="105597" y="81610"/>
                </a:lnTo>
                <a:lnTo>
                  <a:pt x="105597" y="119999"/>
                </a:lnTo>
                <a:lnTo>
                  <a:pt x="104637" y="125760"/>
                </a:lnTo>
                <a:lnTo>
                  <a:pt x="103677" y="132481"/>
                </a:lnTo>
                <a:lnTo>
                  <a:pt x="102717" y="137281"/>
                </a:lnTo>
                <a:lnTo>
                  <a:pt x="101757" y="143042"/>
                </a:lnTo>
                <a:lnTo>
                  <a:pt x="99837" y="148788"/>
                </a:lnTo>
                <a:lnTo>
                  <a:pt x="97916" y="152643"/>
                </a:lnTo>
                <a:lnTo>
                  <a:pt x="95996" y="157444"/>
                </a:lnTo>
                <a:lnTo>
                  <a:pt x="94076" y="161284"/>
                </a:lnTo>
                <a:lnTo>
                  <a:pt x="90236" y="165125"/>
                </a:lnTo>
                <a:lnTo>
                  <a:pt x="87355" y="168005"/>
                </a:lnTo>
                <a:lnTo>
                  <a:pt x="84475" y="170870"/>
                </a:lnTo>
                <a:lnTo>
                  <a:pt x="79689" y="171846"/>
                </a:lnTo>
                <a:lnTo>
                  <a:pt x="75849" y="173751"/>
                </a:lnTo>
                <a:lnTo>
                  <a:pt x="71048" y="174711"/>
                </a:lnTo>
                <a:lnTo>
                  <a:pt x="58567" y="174711"/>
                </a:lnTo>
                <a:lnTo>
                  <a:pt x="52806" y="1737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7" name="object 657"/>
          <p:cNvSpPr/>
          <p:nvPr/>
        </p:nvSpPr>
        <p:spPr>
          <a:xfrm>
            <a:off x="3585048" y="5732513"/>
            <a:ext cx="10280" cy="78239"/>
          </a:xfrm>
          <a:custGeom>
            <a:avLst/>
            <a:gdLst/>
            <a:ahLst/>
            <a:cxnLst/>
            <a:rect l="l" t="t" r="r" b="b"/>
            <a:pathLst>
              <a:path w="10280" h="78239">
                <a:moveTo>
                  <a:pt x="2965" y="0"/>
                </a:moveTo>
                <a:lnTo>
                  <a:pt x="0" y="70940"/>
                </a:lnTo>
                <a:lnTo>
                  <a:pt x="10280" y="78239"/>
                </a:lnTo>
                <a:lnTo>
                  <a:pt x="7704" y="35315"/>
                </a:lnTo>
                <a:lnTo>
                  <a:pt x="5480" y="21607"/>
                </a:lnTo>
                <a:lnTo>
                  <a:pt x="4062" y="12663"/>
                </a:lnTo>
                <a:lnTo>
                  <a:pt x="296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8" name="object 658"/>
          <p:cNvSpPr/>
          <p:nvPr/>
        </p:nvSpPr>
        <p:spPr>
          <a:xfrm>
            <a:off x="3769080" y="5720516"/>
            <a:ext cx="152628" cy="22082"/>
          </a:xfrm>
          <a:custGeom>
            <a:avLst/>
            <a:gdLst/>
            <a:ahLst/>
            <a:cxnLst/>
            <a:rect l="l" t="t" r="r" b="b"/>
            <a:pathLst>
              <a:path w="152628" h="22082">
                <a:moveTo>
                  <a:pt x="151683" y="5760"/>
                </a:moveTo>
                <a:lnTo>
                  <a:pt x="151683" y="3840"/>
                </a:lnTo>
                <a:lnTo>
                  <a:pt x="150723" y="2880"/>
                </a:lnTo>
                <a:lnTo>
                  <a:pt x="150723" y="1920"/>
                </a:lnTo>
                <a:lnTo>
                  <a:pt x="149763" y="960"/>
                </a:lnTo>
                <a:lnTo>
                  <a:pt x="148803" y="960"/>
                </a:lnTo>
                <a:lnTo>
                  <a:pt x="147843" y="0"/>
                </a:lnTo>
                <a:lnTo>
                  <a:pt x="3840" y="0"/>
                </a:lnTo>
                <a:lnTo>
                  <a:pt x="1920" y="960"/>
                </a:lnTo>
                <a:lnTo>
                  <a:pt x="192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4401"/>
                </a:lnTo>
                <a:lnTo>
                  <a:pt x="960" y="17282"/>
                </a:lnTo>
                <a:lnTo>
                  <a:pt x="1920" y="19202"/>
                </a:lnTo>
                <a:lnTo>
                  <a:pt x="1920" y="21122"/>
                </a:lnTo>
                <a:lnTo>
                  <a:pt x="3840" y="22082"/>
                </a:lnTo>
                <a:lnTo>
                  <a:pt x="148803" y="22082"/>
                </a:lnTo>
                <a:lnTo>
                  <a:pt x="149763" y="21122"/>
                </a:lnTo>
                <a:lnTo>
                  <a:pt x="150723" y="19202"/>
                </a:lnTo>
                <a:lnTo>
                  <a:pt x="151683" y="17282"/>
                </a:lnTo>
                <a:lnTo>
                  <a:pt x="152628" y="14401"/>
                </a:lnTo>
                <a:lnTo>
                  <a:pt x="152628" y="7680"/>
                </a:lnTo>
                <a:lnTo>
                  <a:pt x="151683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9" name="object 659"/>
          <p:cNvSpPr/>
          <p:nvPr/>
        </p:nvSpPr>
        <p:spPr>
          <a:xfrm>
            <a:off x="4013880" y="5623560"/>
            <a:ext cx="110383" cy="191033"/>
          </a:xfrm>
          <a:custGeom>
            <a:avLst/>
            <a:gdLst/>
            <a:ahLst/>
            <a:cxnLst/>
            <a:rect l="l" t="t" r="r" b="b"/>
            <a:pathLst>
              <a:path w="110383" h="191033">
                <a:moveTo>
                  <a:pt x="71033" y="170870"/>
                </a:moveTo>
                <a:lnTo>
                  <a:pt x="71033" y="2880"/>
                </a:lnTo>
                <a:lnTo>
                  <a:pt x="70073" y="2880"/>
                </a:lnTo>
                <a:lnTo>
                  <a:pt x="70073" y="1920"/>
                </a:lnTo>
                <a:lnTo>
                  <a:pt x="69113" y="960"/>
                </a:lnTo>
                <a:lnTo>
                  <a:pt x="68153" y="960"/>
                </a:lnTo>
                <a:lnTo>
                  <a:pt x="67193" y="0"/>
                </a:lnTo>
                <a:lnTo>
                  <a:pt x="50871" y="0"/>
                </a:lnTo>
                <a:lnTo>
                  <a:pt x="49911" y="960"/>
                </a:lnTo>
                <a:lnTo>
                  <a:pt x="47990" y="960"/>
                </a:lnTo>
                <a:lnTo>
                  <a:pt x="47990" y="1920"/>
                </a:lnTo>
                <a:lnTo>
                  <a:pt x="3840" y="29763"/>
                </a:lnTo>
                <a:lnTo>
                  <a:pt x="2880" y="29763"/>
                </a:lnTo>
                <a:lnTo>
                  <a:pt x="1920" y="30723"/>
                </a:lnTo>
                <a:lnTo>
                  <a:pt x="1920" y="31683"/>
                </a:lnTo>
                <a:lnTo>
                  <a:pt x="960" y="31683"/>
                </a:lnTo>
                <a:lnTo>
                  <a:pt x="960" y="32644"/>
                </a:lnTo>
                <a:lnTo>
                  <a:pt x="0" y="33604"/>
                </a:lnTo>
                <a:lnTo>
                  <a:pt x="0" y="48006"/>
                </a:lnTo>
                <a:lnTo>
                  <a:pt x="960" y="48950"/>
                </a:lnTo>
                <a:lnTo>
                  <a:pt x="1920" y="49926"/>
                </a:lnTo>
                <a:lnTo>
                  <a:pt x="4800" y="49926"/>
                </a:lnTo>
                <a:lnTo>
                  <a:pt x="6720" y="48950"/>
                </a:lnTo>
                <a:lnTo>
                  <a:pt x="8641" y="48006"/>
                </a:lnTo>
                <a:lnTo>
                  <a:pt x="45110" y="25923"/>
                </a:lnTo>
                <a:lnTo>
                  <a:pt x="45110" y="170870"/>
                </a:lnTo>
                <a:lnTo>
                  <a:pt x="3840" y="170870"/>
                </a:lnTo>
                <a:lnTo>
                  <a:pt x="3840" y="171830"/>
                </a:lnTo>
                <a:lnTo>
                  <a:pt x="2880" y="171830"/>
                </a:lnTo>
                <a:lnTo>
                  <a:pt x="1920" y="172791"/>
                </a:lnTo>
                <a:lnTo>
                  <a:pt x="1920" y="173766"/>
                </a:lnTo>
                <a:lnTo>
                  <a:pt x="960" y="173766"/>
                </a:lnTo>
                <a:lnTo>
                  <a:pt x="960" y="176631"/>
                </a:lnTo>
                <a:lnTo>
                  <a:pt x="0" y="177606"/>
                </a:lnTo>
                <a:lnTo>
                  <a:pt x="0" y="184312"/>
                </a:lnTo>
                <a:lnTo>
                  <a:pt x="960" y="185272"/>
                </a:lnTo>
                <a:lnTo>
                  <a:pt x="960" y="187192"/>
                </a:lnTo>
                <a:lnTo>
                  <a:pt x="1920" y="188153"/>
                </a:lnTo>
                <a:lnTo>
                  <a:pt x="1920" y="189113"/>
                </a:lnTo>
                <a:lnTo>
                  <a:pt x="2880" y="190073"/>
                </a:lnTo>
                <a:lnTo>
                  <a:pt x="3840" y="190073"/>
                </a:lnTo>
                <a:lnTo>
                  <a:pt x="3840" y="191033"/>
                </a:lnTo>
                <a:lnTo>
                  <a:pt x="106558" y="191033"/>
                </a:lnTo>
                <a:lnTo>
                  <a:pt x="106558" y="190073"/>
                </a:lnTo>
                <a:lnTo>
                  <a:pt x="107502" y="190073"/>
                </a:lnTo>
                <a:lnTo>
                  <a:pt x="108478" y="189113"/>
                </a:lnTo>
                <a:lnTo>
                  <a:pt x="109438" y="188153"/>
                </a:lnTo>
                <a:lnTo>
                  <a:pt x="109438" y="185272"/>
                </a:lnTo>
                <a:lnTo>
                  <a:pt x="110383" y="184312"/>
                </a:lnTo>
                <a:lnTo>
                  <a:pt x="110383" y="177606"/>
                </a:lnTo>
                <a:lnTo>
                  <a:pt x="109438" y="176631"/>
                </a:lnTo>
                <a:lnTo>
                  <a:pt x="109438" y="173766"/>
                </a:lnTo>
                <a:lnTo>
                  <a:pt x="108478" y="173766"/>
                </a:lnTo>
                <a:lnTo>
                  <a:pt x="108478" y="172791"/>
                </a:lnTo>
                <a:lnTo>
                  <a:pt x="107502" y="171830"/>
                </a:lnTo>
                <a:lnTo>
                  <a:pt x="106558" y="170870"/>
                </a:lnTo>
                <a:lnTo>
                  <a:pt x="71033" y="1708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0" name="object 660"/>
          <p:cNvSpPr/>
          <p:nvPr/>
        </p:nvSpPr>
        <p:spPr>
          <a:xfrm>
            <a:off x="4179951" y="5698434"/>
            <a:ext cx="15138" cy="41516"/>
          </a:xfrm>
          <a:custGeom>
            <a:avLst/>
            <a:gdLst/>
            <a:ahLst/>
            <a:cxnLst/>
            <a:rect l="l" t="t" r="r" b="b"/>
            <a:pathLst>
              <a:path w="15138" h="41516">
                <a:moveTo>
                  <a:pt x="12481" y="18242"/>
                </a:moveTo>
                <a:lnTo>
                  <a:pt x="8641" y="15361"/>
                </a:lnTo>
                <a:lnTo>
                  <a:pt x="5760" y="12481"/>
                </a:lnTo>
                <a:lnTo>
                  <a:pt x="2880" y="8641"/>
                </a:lnTo>
                <a:lnTo>
                  <a:pt x="960" y="4815"/>
                </a:lnTo>
                <a:lnTo>
                  <a:pt x="0" y="0"/>
                </a:lnTo>
                <a:lnTo>
                  <a:pt x="1920" y="38404"/>
                </a:lnTo>
                <a:lnTo>
                  <a:pt x="3410" y="38935"/>
                </a:lnTo>
                <a:lnTo>
                  <a:pt x="15138" y="41516"/>
                </a:lnTo>
                <a:lnTo>
                  <a:pt x="12481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1" name="object 661"/>
          <p:cNvSpPr/>
          <p:nvPr/>
        </p:nvSpPr>
        <p:spPr>
          <a:xfrm>
            <a:off x="4152107" y="5621639"/>
            <a:ext cx="125760" cy="195834"/>
          </a:xfrm>
          <a:custGeom>
            <a:avLst/>
            <a:gdLst/>
            <a:ahLst/>
            <a:cxnLst/>
            <a:rect l="l" t="t" r="r" b="b"/>
            <a:pathLst>
              <a:path w="125760" h="195834">
                <a:moveTo>
                  <a:pt x="119999" y="43205"/>
                </a:moveTo>
                <a:lnTo>
                  <a:pt x="118079" y="36484"/>
                </a:lnTo>
                <a:lnTo>
                  <a:pt x="116159" y="30723"/>
                </a:lnTo>
                <a:lnTo>
                  <a:pt x="112318" y="25923"/>
                </a:lnTo>
                <a:lnTo>
                  <a:pt x="109438" y="20162"/>
                </a:lnTo>
                <a:lnTo>
                  <a:pt x="105597" y="15361"/>
                </a:lnTo>
                <a:lnTo>
                  <a:pt x="101757" y="11521"/>
                </a:lnTo>
                <a:lnTo>
                  <a:pt x="96956" y="7680"/>
                </a:lnTo>
                <a:lnTo>
                  <a:pt x="91196" y="4800"/>
                </a:lnTo>
                <a:lnTo>
                  <a:pt x="85435" y="2880"/>
                </a:lnTo>
                <a:lnTo>
                  <a:pt x="78714" y="960"/>
                </a:lnTo>
                <a:lnTo>
                  <a:pt x="72009" y="0"/>
                </a:lnTo>
                <a:lnTo>
                  <a:pt x="64328" y="0"/>
                </a:lnTo>
                <a:lnTo>
                  <a:pt x="59757" y="105"/>
                </a:lnTo>
                <a:lnTo>
                  <a:pt x="46563" y="1856"/>
                </a:lnTo>
                <a:lnTo>
                  <a:pt x="35524" y="5760"/>
                </a:lnTo>
                <a:lnTo>
                  <a:pt x="27843" y="8641"/>
                </a:lnTo>
                <a:lnTo>
                  <a:pt x="21122" y="13441"/>
                </a:lnTo>
                <a:lnTo>
                  <a:pt x="15361" y="19202"/>
                </a:lnTo>
                <a:lnTo>
                  <a:pt x="10561" y="24963"/>
                </a:lnTo>
                <a:lnTo>
                  <a:pt x="6720" y="31683"/>
                </a:lnTo>
                <a:lnTo>
                  <a:pt x="3840" y="39364"/>
                </a:lnTo>
                <a:lnTo>
                  <a:pt x="1920" y="47045"/>
                </a:lnTo>
                <a:lnTo>
                  <a:pt x="0" y="54726"/>
                </a:lnTo>
                <a:lnTo>
                  <a:pt x="0" y="71048"/>
                </a:lnTo>
                <a:lnTo>
                  <a:pt x="1920" y="78714"/>
                </a:lnTo>
                <a:lnTo>
                  <a:pt x="2880" y="85435"/>
                </a:lnTo>
                <a:lnTo>
                  <a:pt x="5760" y="92156"/>
                </a:lnTo>
                <a:lnTo>
                  <a:pt x="8641" y="97916"/>
                </a:lnTo>
                <a:lnTo>
                  <a:pt x="12481" y="103677"/>
                </a:lnTo>
                <a:lnTo>
                  <a:pt x="17282" y="108478"/>
                </a:lnTo>
                <a:lnTo>
                  <a:pt x="23042" y="112318"/>
                </a:lnTo>
                <a:lnTo>
                  <a:pt x="29763" y="115199"/>
                </a:lnTo>
                <a:lnTo>
                  <a:pt x="27843" y="76794"/>
                </a:lnTo>
                <a:lnTo>
                  <a:pt x="26883" y="71993"/>
                </a:lnTo>
                <a:lnTo>
                  <a:pt x="25923" y="67208"/>
                </a:lnTo>
                <a:lnTo>
                  <a:pt x="25923" y="55686"/>
                </a:lnTo>
                <a:lnTo>
                  <a:pt x="26883" y="50871"/>
                </a:lnTo>
                <a:lnTo>
                  <a:pt x="27843" y="46085"/>
                </a:lnTo>
                <a:lnTo>
                  <a:pt x="29763" y="41285"/>
                </a:lnTo>
                <a:lnTo>
                  <a:pt x="31683" y="36484"/>
                </a:lnTo>
                <a:lnTo>
                  <a:pt x="34564" y="32644"/>
                </a:lnTo>
                <a:lnTo>
                  <a:pt x="37444" y="28803"/>
                </a:lnTo>
                <a:lnTo>
                  <a:pt x="41285" y="25923"/>
                </a:lnTo>
                <a:lnTo>
                  <a:pt x="45125" y="24002"/>
                </a:lnTo>
                <a:lnTo>
                  <a:pt x="49926" y="21122"/>
                </a:lnTo>
                <a:lnTo>
                  <a:pt x="55686" y="20162"/>
                </a:lnTo>
                <a:lnTo>
                  <a:pt x="68168" y="20162"/>
                </a:lnTo>
                <a:lnTo>
                  <a:pt x="73913" y="21122"/>
                </a:lnTo>
                <a:lnTo>
                  <a:pt x="77754" y="24002"/>
                </a:lnTo>
                <a:lnTo>
                  <a:pt x="82555" y="25923"/>
                </a:lnTo>
                <a:lnTo>
                  <a:pt x="87355" y="29763"/>
                </a:lnTo>
                <a:lnTo>
                  <a:pt x="90236" y="35524"/>
                </a:lnTo>
                <a:lnTo>
                  <a:pt x="93116" y="40325"/>
                </a:lnTo>
                <a:lnTo>
                  <a:pt x="95996" y="48005"/>
                </a:lnTo>
                <a:lnTo>
                  <a:pt x="97917" y="55686"/>
                </a:lnTo>
                <a:lnTo>
                  <a:pt x="98483" y="61084"/>
                </a:lnTo>
                <a:lnTo>
                  <a:pt x="99437" y="73295"/>
                </a:lnTo>
                <a:lnTo>
                  <a:pt x="99837" y="87355"/>
                </a:lnTo>
                <a:lnTo>
                  <a:pt x="95036" y="91196"/>
                </a:lnTo>
                <a:lnTo>
                  <a:pt x="89275" y="94076"/>
                </a:lnTo>
                <a:lnTo>
                  <a:pt x="82555" y="95996"/>
                </a:lnTo>
                <a:lnTo>
                  <a:pt x="74874" y="98877"/>
                </a:lnTo>
                <a:lnTo>
                  <a:pt x="68168" y="99837"/>
                </a:lnTo>
                <a:lnTo>
                  <a:pt x="54726" y="99837"/>
                </a:lnTo>
                <a:lnTo>
                  <a:pt x="48966" y="98877"/>
                </a:lnTo>
                <a:lnTo>
                  <a:pt x="44165" y="96956"/>
                </a:lnTo>
                <a:lnTo>
                  <a:pt x="40325" y="95036"/>
                </a:lnTo>
                <a:lnTo>
                  <a:pt x="42982" y="118310"/>
                </a:lnTo>
                <a:lnTo>
                  <a:pt x="56631" y="119039"/>
                </a:lnTo>
                <a:lnTo>
                  <a:pt x="66248" y="119039"/>
                </a:lnTo>
                <a:lnTo>
                  <a:pt x="74874" y="118079"/>
                </a:lnTo>
                <a:lnTo>
                  <a:pt x="81594" y="116159"/>
                </a:lnTo>
                <a:lnTo>
                  <a:pt x="89275" y="113278"/>
                </a:lnTo>
                <a:lnTo>
                  <a:pt x="95036" y="110398"/>
                </a:lnTo>
                <a:lnTo>
                  <a:pt x="100797" y="107518"/>
                </a:lnTo>
                <a:lnTo>
                  <a:pt x="99181" y="121597"/>
                </a:lnTo>
                <a:lnTo>
                  <a:pt x="96956" y="133441"/>
                </a:lnTo>
                <a:lnTo>
                  <a:pt x="95036" y="142082"/>
                </a:lnTo>
                <a:lnTo>
                  <a:pt x="91196" y="148788"/>
                </a:lnTo>
                <a:lnTo>
                  <a:pt x="87355" y="154564"/>
                </a:lnTo>
                <a:lnTo>
                  <a:pt x="82555" y="161284"/>
                </a:lnTo>
                <a:lnTo>
                  <a:pt x="76809" y="166070"/>
                </a:lnTo>
                <a:lnTo>
                  <a:pt x="70073" y="169910"/>
                </a:lnTo>
                <a:lnTo>
                  <a:pt x="63352" y="173751"/>
                </a:lnTo>
                <a:lnTo>
                  <a:pt x="55686" y="175686"/>
                </a:lnTo>
                <a:lnTo>
                  <a:pt x="41285" y="175686"/>
                </a:lnTo>
                <a:lnTo>
                  <a:pt x="36484" y="174711"/>
                </a:lnTo>
                <a:lnTo>
                  <a:pt x="32644" y="173751"/>
                </a:lnTo>
                <a:lnTo>
                  <a:pt x="28803" y="173751"/>
                </a:lnTo>
                <a:lnTo>
                  <a:pt x="24963" y="172791"/>
                </a:lnTo>
                <a:lnTo>
                  <a:pt x="22082" y="171846"/>
                </a:lnTo>
                <a:lnTo>
                  <a:pt x="19202" y="170870"/>
                </a:lnTo>
                <a:lnTo>
                  <a:pt x="16322" y="169910"/>
                </a:lnTo>
                <a:lnTo>
                  <a:pt x="14401" y="168965"/>
                </a:lnTo>
                <a:lnTo>
                  <a:pt x="12481" y="168965"/>
                </a:lnTo>
                <a:lnTo>
                  <a:pt x="10561" y="168005"/>
                </a:lnTo>
                <a:lnTo>
                  <a:pt x="8641" y="168005"/>
                </a:lnTo>
                <a:lnTo>
                  <a:pt x="7680" y="168965"/>
                </a:lnTo>
                <a:lnTo>
                  <a:pt x="6720" y="168965"/>
                </a:lnTo>
                <a:lnTo>
                  <a:pt x="6720" y="170870"/>
                </a:lnTo>
                <a:lnTo>
                  <a:pt x="5760" y="171846"/>
                </a:lnTo>
                <a:lnTo>
                  <a:pt x="5760" y="182392"/>
                </a:lnTo>
                <a:lnTo>
                  <a:pt x="6720" y="184312"/>
                </a:lnTo>
                <a:lnTo>
                  <a:pt x="6720" y="185272"/>
                </a:lnTo>
                <a:lnTo>
                  <a:pt x="7680" y="187192"/>
                </a:lnTo>
                <a:lnTo>
                  <a:pt x="8641" y="188153"/>
                </a:lnTo>
                <a:lnTo>
                  <a:pt x="9601" y="188153"/>
                </a:lnTo>
                <a:lnTo>
                  <a:pt x="11521" y="189113"/>
                </a:lnTo>
                <a:lnTo>
                  <a:pt x="13441" y="190073"/>
                </a:lnTo>
                <a:lnTo>
                  <a:pt x="15361" y="191033"/>
                </a:lnTo>
                <a:lnTo>
                  <a:pt x="18242" y="191993"/>
                </a:lnTo>
                <a:lnTo>
                  <a:pt x="21122" y="192953"/>
                </a:lnTo>
                <a:lnTo>
                  <a:pt x="24963" y="193913"/>
                </a:lnTo>
                <a:lnTo>
                  <a:pt x="27843" y="193913"/>
                </a:lnTo>
                <a:lnTo>
                  <a:pt x="31683" y="194873"/>
                </a:lnTo>
                <a:lnTo>
                  <a:pt x="36484" y="194873"/>
                </a:lnTo>
                <a:lnTo>
                  <a:pt x="40325" y="195834"/>
                </a:lnTo>
                <a:lnTo>
                  <a:pt x="44165" y="195834"/>
                </a:lnTo>
                <a:lnTo>
                  <a:pt x="48566" y="195738"/>
                </a:lnTo>
                <a:lnTo>
                  <a:pt x="61857" y="194167"/>
                </a:lnTo>
                <a:lnTo>
                  <a:pt x="72969" y="191033"/>
                </a:lnTo>
                <a:lnTo>
                  <a:pt x="81594" y="188153"/>
                </a:lnTo>
                <a:lnTo>
                  <a:pt x="89275" y="184312"/>
                </a:lnTo>
                <a:lnTo>
                  <a:pt x="95036" y="179527"/>
                </a:lnTo>
                <a:lnTo>
                  <a:pt x="100797" y="173751"/>
                </a:lnTo>
                <a:lnTo>
                  <a:pt x="105597" y="168005"/>
                </a:lnTo>
                <a:lnTo>
                  <a:pt x="109438" y="161284"/>
                </a:lnTo>
                <a:lnTo>
                  <a:pt x="114239" y="154564"/>
                </a:lnTo>
                <a:lnTo>
                  <a:pt x="117119" y="146883"/>
                </a:lnTo>
                <a:lnTo>
                  <a:pt x="119039" y="140162"/>
                </a:lnTo>
                <a:lnTo>
                  <a:pt x="122522" y="127670"/>
                </a:lnTo>
                <a:lnTo>
                  <a:pt x="123840" y="115199"/>
                </a:lnTo>
                <a:lnTo>
                  <a:pt x="125760" y="106558"/>
                </a:lnTo>
                <a:lnTo>
                  <a:pt x="125760" y="72953"/>
                </a:lnTo>
                <a:lnTo>
                  <a:pt x="124800" y="65272"/>
                </a:lnTo>
                <a:lnTo>
                  <a:pt x="123840" y="57607"/>
                </a:lnTo>
                <a:lnTo>
                  <a:pt x="121920" y="49926"/>
                </a:lnTo>
                <a:lnTo>
                  <a:pt x="119999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2" name="object 662"/>
          <p:cNvSpPr/>
          <p:nvPr/>
        </p:nvSpPr>
        <p:spPr>
          <a:xfrm>
            <a:off x="4342180" y="5685007"/>
            <a:ext cx="9601" cy="32628"/>
          </a:xfrm>
          <a:custGeom>
            <a:avLst/>
            <a:gdLst/>
            <a:ahLst/>
            <a:cxnLst/>
            <a:rect l="l" t="t" r="r" b="b"/>
            <a:pathLst>
              <a:path w="9601" h="32628">
                <a:moveTo>
                  <a:pt x="6720" y="32628"/>
                </a:moveTo>
                <a:lnTo>
                  <a:pt x="9601" y="8625"/>
                </a:lnTo>
                <a:lnTo>
                  <a:pt x="5760" y="5745"/>
                </a:lnTo>
                <a:lnTo>
                  <a:pt x="2880" y="2880"/>
                </a:lnTo>
                <a:lnTo>
                  <a:pt x="0" y="0"/>
                </a:lnTo>
                <a:lnTo>
                  <a:pt x="0" y="29748"/>
                </a:lnTo>
                <a:lnTo>
                  <a:pt x="6720" y="326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3" name="object 663"/>
          <p:cNvSpPr/>
          <p:nvPr/>
        </p:nvSpPr>
        <p:spPr>
          <a:xfrm>
            <a:off x="4311472" y="5621639"/>
            <a:ext cx="115183" cy="138242"/>
          </a:xfrm>
          <a:custGeom>
            <a:avLst/>
            <a:gdLst/>
            <a:ahLst/>
            <a:cxnLst/>
            <a:rect l="l" t="t" r="r" b="b"/>
            <a:pathLst>
              <a:path w="115183" h="138242">
                <a:moveTo>
                  <a:pt x="29748" y="99837"/>
                </a:moveTo>
                <a:lnTo>
                  <a:pt x="23987" y="102717"/>
                </a:lnTo>
                <a:lnTo>
                  <a:pt x="19187" y="106558"/>
                </a:lnTo>
                <a:lnTo>
                  <a:pt x="20147" y="138242"/>
                </a:lnTo>
                <a:lnTo>
                  <a:pt x="21107" y="134401"/>
                </a:lnTo>
                <a:lnTo>
                  <a:pt x="23027" y="130561"/>
                </a:lnTo>
                <a:lnTo>
                  <a:pt x="24947" y="127680"/>
                </a:lnTo>
                <a:lnTo>
                  <a:pt x="27828" y="123840"/>
                </a:lnTo>
                <a:lnTo>
                  <a:pt x="31668" y="120959"/>
                </a:lnTo>
                <a:lnTo>
                  <a:pt x="35509" y="118079"/>
                </a:lnTo>
                <a:lnTo>
                  <a:pt x="39349" y="115199"/>
                </a:lnTo>
                <a:lnTo>
                  <a:pt x="44150" y="111358"/>
                </a:lnTo>
                <a:lnTo>
                  <a:pt x="49911" y="108478"/>
                </a:lnTo>
                <a:lnTo>
                  <a:pt x="55671" y="105597"/>
                </a:lnTo>
                <a:lnTo>
                  <a:pt x="62392" y="108478"/>
                </a:lnTo>
                <a:lnTo>
                  <a:pt x="68153" y="112318"/>
                </a:lnTo>
                <a:lnTo>
                  <a:pt x="73913" y="115199"/>
                </a:lnTo>
                <a:lnTo>
                  <a:pt x="78714" y="118079"/>
                </a:lnTo>
                <a:lnTo>
                  <a:pt x="82555" y="120959"/>
                </a:lnTo>
                <a:lnTo>
                  <a:pt x="86395" y="124800"/>
                </a:lnTo>
                <a:lnTo>
                  <a:pt x="91196" y="99837"/>
                </a:lnTo>
                <a:lnTo>
                  <a:pt x="85435" y="96956"/>
                </a:lnTo>
                <a:lnTo>
                  <a:pt x="78714" y="93116"/>
                </a:lnTo>
                <a:lnTo>
                  <a:pt x="84475" y="90236"/>
                </a:lnTo>
                <a:lnTo>
                  <a:pt x="89275" y="87355"/>
                </a:lnTo>
                <a:lnTo>
                  <a:pt x="94076" y="83515"/>
                </a:lnTo>
                <a:lnTo>
                  <a:pt x="98877" y="79674"/>
                </a:lnTo>
                <a:lnTo>
                  <a:pt x="102717" y="75834"/>
                </a:lnTo>
                <a:lnTo>
                  <a:pt x="105597" y="71993"/>
                </a:lnTo>
                <a:lnTo>
                  <a:pt x="108478" y="67208"/>
                </a:lnTo>
                <a:lnTo>
                  <a:pt x="111343" y="63367"/>
                </a:lnTo>
                <a:lnTo>
                  <a:pt x="112318" y="58567"/>
                </a:lnTo>
                <a:lnTo>
                  <a:pt x="114223" y="53766"/>
                </a:lnTo>
                <a:lnTo>
                  <a:pt x="115183" y="48966"/>
                </a:lnTo>
                <a:lnTo>
                  <a:pt x="115183" y="38404"/>
                </a:lnTo>
                <a:lnTo>
                  <a:pt x="114223" y="32644"/>
                </a:lnTo>
                <a:lnTo>
                  <a:pt x="112318" y="26883"/>
                </a:lnTo>
                <a:lnTo>
                  <a:pt x="109438" y="22082"/>
                </a:lnTo>
                <a:lnTo>
                  <a:pt x="106542" y="17282"/>
                </a:lnTo>
                <a:lnTo>
                  <a:pt x="101757" y="13441"/>
                </a:lnTo>
                <a:lnTo>
                  <a:pt x="96941" y="8641"/>
                </a:lnTo>
                <a:lnTo>
                  <a:pt x="91196" y="5760"/>
                </a:lnTo>
                <a:lnTo>
                  <a:pt x="84475" y="3840"/>
                </a:lnTo>
                <a:lnTo>
                  <a:pt x="77754" y="960"/>
                </a:lnTo>
                <a:lnTo>
                  <a:pt x="69113" y="0"/>
                </a:lnTo>
                <a:lnTo>
                  <a:pt x="58626" y="5"/>
                </a:lnTo>
                <a:lnTo>
                  <a:pt x="45061" y="1267"/>
                </a:lnTo>
                <a:lnTo>
                  <a:pt x="33588" y="3840"/>
                </a:lnTo>
                <a:lnTo>
                  <a:pt x="25908" y="6720"/>
                </a:lnTo>
                <a:lnTo>
                  <a:pt x="19187" y="9601"/>
                </a:lnTo>
                <a:lnTo>
                  <a:pt x="14401" y="14401"/>
                </a:lnTo>
                <a:lnTo>
                  <a:pt x="9585" y="18242"/>
                </a:lnTo>
                <a:lnTo>
                  <a:pt x="6720" y="23042"/>
                </a:lnTo>
                <a:lnTo>
                  <a:pt x="3840" y="29763"/>
                </a:lnTo>
                <a:lnTo>
                  <a:pt x="1905" y="35524"/>
                </a:lnTo>
                <a:lnTo>
                  <a:pt x="0" y="41285"/>
                </a:lnTo>
                <a:lnTo>
                  <a:pt x="0" y="53766"/>
                </a:lnTo>
                <a:lnTo>
                  <a:pt x="960" y="58567"/>
                </a:lnTo>
                <a:lnTo>
                  <a:pt x="2880" y="62407"/>
                </a:lnTo>
                <a:lnTo>
                  <a:pt x="4800" y="67208"/>
                </a:lnTo>
                <a:lnTo>
                  <a:pt x="6720" y="71048"/>
                </a:lnTo>
                <a:lnTo>
                  <a:pt x="9585" y="75834"/>
                </a:lnTo>
                <a:lnTo>
                  <a:pt x="13426" y="79674"/>
                </a:lnTo>
                <a:lnTo>
                  <a:pt x="17266" y="83515"/>
                </a:lnTo>
                <a:lnTo>
                  <a:pt x="21107" y="86395"/>
                </a:lnTo>
                <a:lnTo>
                  <a:pt x="25908" y="90236"/>
                </a:lnTo>
                <a:lnTo>
                  <a:pt x="30708" y="93116"/>
                </a:lnTo>
                <a:lnTo>
                  <a:pt x="30708" y="63367"/>
                </a:lnTo>
                <a:lnTo>
                  <a:pt x="28788" y="60487"/>
                </a:lnTo>
                <a:lnTo>
                  <a:pt x="27828" y="57607"/>
                </a:lnTo>
                <a:lnTo>
                  <a:pt x="25908" y="53766"/>
                </a:lnTo>
                <a:lnTo>
                  <a:pt x="25908" y="38404"/>
                </a:lnTo>
                <a:lnTo>
                  <a:pt x="27828" y="31683"/>
                </a:lnTo>
                <a:lnTo>
                  <a:pt x="33588" y="26883"/>
                </a:lnTo>
                <a:lnTo>
                  <a:pt x="39349" y="22082"/>
                </a:lnTo>
                <a:lnTo>
                  <a:pt x="47030" y="20162"/>
                </a:lnTo>
                <a:lnTo>
                  <a:pt x="67193" y="20162"/>
                </a:lnTo>
                <a:lnTo>
                  <a:pt x="71993" y="22082"/>
                </a:lnTo>
                <a:lnTo>
                  <a:pt x="75834" y="23042"/>
                </a:lnTo>
                <a:lnTo>
                  <a:pt x="78714" y="24963"/>
                </a:lnTo>
                <a:lnTo>
                  <a:pt x="81594" y="26883"/>
                </a:lnTo>
                <a:lnTo>
                  <a:pt x="84475" y="29763"/>
                </a:lnTo>
                <a:lnTo>
                  <a:pt x="86395" y="32644"/>
                </a:lnTo>
                <a:lnTo>
                  <a:pt x="88315" y="35524"/>
                </a:lnTo>
                <a:lnTo>
                  <a:pt x="89275" y="39364"/>
                </a:lnTo>
                <a:lnTo>
                  <a:pt x="90236" y="42245"/>
                </a:lnTo>
                <a:lnTo>
                  <a:pt x="90236" y="53766"/>
                </a:lnTo>
                <a:lnTo>
                  <a:pt x="87355" y="60487"/>
                </a:lnTo>
                <a:lnTo>
                  <a:pt x="82555" y="67208"/>
                </a:lnTo>
                <a:lnTo>
                  <a:pt x="80765" y="68935"/>
                </a:lnTo>
                <a:lnTo>
                  <a:pt x="71304" y="76541"/>
                </a:lnTo>
                <a:lnTo>
                  <a:pt x="59512" y="83515"/>
                </a:lnTo>
                <a:lnTo>
                  <a:pt x="53751" y="80634"/>
                </a:lnTo>
                <a:lnTo>
                  <a:pt x="47990" y="77769"/>
                </a:lnTo>
                <a:lnTo>
                  <a:pt x="44150" y="74874"/>
                </a:lnTo>
                <a:lnTo>
                  <a:pt x="40309" y="71993"/>
                </a:lnTo>
                <a:lnTo>
                  <a:pt x="37429" y="95996"/>
                </a:lnTo>
                <a:lnTo>
                  <a:pt x="29748" y="998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4" name="object 664"/>
          <p:cNvSpPr/>
          <p:nvPr/>
        </p:nvSpPr>
        <p:spPr>
          <a:xfrm>
            <a:off x="4304751" y="5721477"/>
            <a:ext cx="128625" cy="95996"/>
          </a:xfrm>
          <a:custGeom>
            <a:avLst/>
            <a:gdLst/>
            <a:ahLst/>
            <a:cxnLst/>
            <a:rect l="l" t="t" r="r" b="b"/>
            <a:pathLst>
              <a:path w="128625" h="95996">
                <a:moveTo>
                  <a:pt x="1904" y="63352"/>
                </a:moveTo>
                <a:lnTo>
                  <a:pt x="4800" y="69128"/>
                </a:lnTo>
                <a:lnTo>
                  <a:pt x="7680" y="74874"/>
                </a:lnTo>
                <a:lnTo>
                  <a:pt x="11521" y="79689"/>
                </a:lnTo>
                <a:lnTo>
                  <a:pt x="17282" y="83515"/>
                </a:lnTo>
                <a:lnTo>
                  <a:pt x="22082" y="87355"/>
                </a:lnTo>
                <a:lnTo>
                  <a:pt x="28803" y="90236"/>
                </a:lnTo>
                <a:lnTo>
                  <a:pt x="36469" y="93116"/>
                </a:lnTo>
                <a:lnTo>
                  <a:pt x="50021" y="95361"/>
                </a:lnTo>
                <a:lnTo>
                  <a:pt x="63352" y="95996"/>
                </a:lnTo>
                <a:lnTo>
                  <a:pt x="66352" y="95969"/>
                </a:lnTo>
                <a:lnTo>
                  <a:pt x="79305" y="94973"/>
                </a:lnTo>
                <a:lnTo>
                  <a:pt x="91196" y="92156"/>
                </a:lnTo>
                <a:lnTo>
                  <a:pt x="98877" y="90236"/>
                </a:lnTo>
                <a:lnTo>
                  <a:pt x="105597" y="86395"/>
                </a:lnTo>
                <a:lnTo>
                  <a:pt x="111358" y="82555"/>
                </a:lnTo>
                <a:lnTo>
                  <a:pt x="117104" y="77754"/>
                </a:lnTo>
                <a:lnTo>
                  <a:pt x="120944" y="72953"/>
                </a:lnTo>
                <a:lnTo>
                  <a:pt x="123825" y="66233"/>
                </a:lnTo>
                <a:lnTo>
                  <a:pt x="127665" y="59512"/>
                </a:lnTo>
                <a:lnTo>
                  <a:pt x="128625" y="52806"/>
                </a:lnTo>
                <a:lnTo>
                  <a:pt x="128625" y="38404"/>
                </a:lnTo>
                <a:lnTo>
                  <a:pt x="127665" y="33604"/>
                </a:lnTo>
                <a:lnTo>
                  <a:pt x="125745" y="28803"/>
                </a:lnTo>
                <a:lnTo>
                  <a:pt x="123825" y="24003"/>
                </a:lnTo>
                <a:lnTo>
                  <a:pt x="120944" y="20162"/>
                </a:lnTo>
                <a:lnTo>
                  <a:pt x="117104" y="15361"/>
                </a:lnTo>
                <a:lnTo>
                  <a:pt x="113263" y="11521"/>
                </a:lnTo>
                <a:lnTo>
                  <a:pt x="109438" y="7680"/>
                </a:lnTo>
                <a:lnTo>
                  <a:pt x="103662" y="3840"/>
                </a:lnTo>
                <a:lnTo>
                  <a:pt x="97916" y="0"/>
                </a:lnTo>
                <a:lnTo>
                  <a:pt x="93116" y="24963"/>
                </a:lnTo>
                <a:lnTo>
                  <a:pt x="96956" y="27843"/>
                </a:lnTo>
                <a:lnTo>
                  <a:pt x="98877" y="30723"/>
                </a:lnTo>
                <a:lnTo>
                  <a:pt x="100797" y="34564"/>
                </a:lnTo>
                <a:lnTo>
                  <a:pt x="102717" y="38404"/>
                </a:lnTo>
                <a:lnTo>
                  <a:pt x="102717" y="55686"/>
                </a:lnTo>
                <a:lnTo>
                  <a:pt x="99821" y="63352"/>
                </a:lnTo>
                <a:lnTo>
                  <a:pt x="93116" y="68168"/>
                </a:lnTo>
                <a:lnTo>
                  <a:pt x="90866" y="70084"/>
                </a:lnTo>
                <a:lnTo>
                  <a:pt x="79985" y="74567"/>
                </a:lnTo>
                <a:lnTo>
                  <a:pt x="65272" y="75849"/>
                </a:lnTo>
                <a:lnTo>
                  <a:pt x="58611" y="75664"/>
                </a:lnTo>
                <a:lnTo>
                  <a:pt x="45382" y="73471"/>
                </a:lnTo>
                <a:lnTo>
                  <a:pt x="35509" y="68168"/>
                </a:lnTo>
                <a:lnTo>
                  <a:pt x="29748" y="63352"/>
                </a:lnTo>
                <a:lnTo>
                  <a:pt x="25907" y="55686"/>
                </a:lnTo>
                <a:lnTo>
                  <a:pt x="25907" y="42245"/>
                </a:lnTo>
                <a:lnTo>
                  <a:pt x="26868" y="38404"/>
                </a:lnTo>
                <a:lnTo>
                  <a:pt x="25907" y="6720"/>
                </a:lnTo>
                <a:lnTo>
                  <a:pt x="20147" y="10561"/>
                </a:lnTo>
                <a:lnTo>
                  <a:pt x="15346" y="14401"/>
                </a:lnTo>
                <a:lnTo>
                  <a:pt x="11521" y="18242"/>
                </a:lnTo>
                <a:lnTo>
                  <a:pt x="7680" y="23042"/>
                </a:lnTo>
                <a:lnTo>
                  <a:pt x="5760" y="26883"/>
                </a:lnTo>
                <a:lnTo>
                  <a:pt x="3840" y="32644"/>
                </a:lnTo>
                <a:lnTo>
                  <a:pt x="960" y="37444"/>
                </a:lnTo>
                <a:lnTo>
                  <a:pt x="0" y="43205"/>
                </a:lnTo>
                <a:lnTo>
                  <a:pt x="0" y="56647"/>
                </a:lnTo>
                <a:lnTo>
                  <a:pt x="1904" y="633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5" name="object 665"/>
          <p:cNvSpPr/>
          <p:nvPr/>
        </p:nvSpPr>
        <p:spPr>
          <a:xfrm>
            <a:off x="4484263" y="5754121"/>
            <a:ext cx="10561" cy="58802"/>
          </a:xfrm>
          <a:custGeom>
            <a:avLst/>
            <a:gdLst/>
            <a:ahLst/>
            <a:cxnLst/>
            <a:rect l="l" t="t" r="r" b="b"/>
            <a:pathLst>
              <a:path w="10561" h="58802">
                <a:moveTo>
                  <a:pt x="10561" y="30708"/>
                </a:moveTo>
                <a:lnTo>
                  <a:pt x="6720" y="24963"/>
                </a:lnTo>
                <a:lnTo>
                  <a:pt x="6570" y="24609"/>
                </a:lnTo>
                <a:lnTo>
                  <a:pt x="2943" y="13707"/>
                </a:lnTo>
                <a:lnTo>
                  <a:pt x="0" y="0"/>
                </a:lnTo>
                <a:lnTo>
                  <a:pt x="5760" y="56631"/>
                </a:lnTo>
                <a:lnTo>
                  <a:pt x="9845" y="58802"/>
                </a:lnTo>
                <a:lnTo>
                  <a:pt x="10561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6" name="object 666"/>
          <p:cNvSpPr/>
          <p:nvPr/>
        </p:nvSpPr>
        <p:spPr>
          <a:xfrm>
            <a:off x="4456419" y="5621639"/>
            <a:ext cx="131521" cy="195834"/>
          </a:xfrm>
          <a:custGeom>
            <a:avLst/>
            <a:gdLst/>
            <a:ahLst/>
            <a:cxnLst/>
            <a:rect l="l" t="t" r="r" b="b"/>
            <a:pathLst>
              <a:path w="131521" h="195834">
                <a:moveTo>
                  <a:pt x="63352" y="195834"/>
                </a:moveTo>
                <a:lnTo>
                  <a:pt x="72640" y="195339"/>
                </a:lnTo>
                <a:lnTo>
                  <a:pt x="85301" y="192728"/>
                </a:lnTo>
                <a:lnTo>
                  <a:pt x="95996" y="188153"/>
                </a:lnTo>
                <a:lnTo>
                  <a:pt x="98218" y="186850"/>
                </a:lnTo>
                <a:lnTo>
                  <a:pt x="108388" y="178776"/>
                </a:lnTo>
                <a:lnTo>
                  <a:pt x="116159" y="168965"/>
                </a:lnTo>
                <a:lnTo>
                  <a:pt x="120070" y="161813"/>
                </a:lnTo>
                <a:lnTo>
                  <a:pt x="124693" y="150311"/>
                </a:lnTo>
                <a:lnTo>
                  <a:pt x="127680" y="137281"/>
                </a:lnTo>
                <a:lnTo>
                  <a:pt x="127990" y="136005"/>
                </a:lnTo>
                <a:lnTo>
                  <a:pt x="130079" y="124221"/>
                </a:lnTo>
                <a:lnTo>
                  <a:pt x="131192" y="111461"/>
                </a:lnTo>
                <a:lnTo>
                  <a:pt x="131521" y="97916"/>
                </a:lnTo>
                <a:lnTo>
                  <a:pt x="131492" y="93113"/>
                </a:lnTo>
                <a:lnTo>
                  <a:pt x="131060" y="79600"/>
                </a:lnTo>
                <a:lnTo>
                  <a:pt x="130109" y="67225"/>
                </a:lnTo>
                <a:lnTo>
                  <a:pt x="128640" y="55686"/>
                </a:lnTo>
                <a:lnTo>
                  <a:pt x="127119" y="48292"/>
                </a:lnTo>
                <a:lnTo>
                  <a:pt x="123211" y="35919"/>
                </a:lnTo>
                <a:lnTo>
                  <a:pt x="118079" y="24963"/>
                </a:lnTo>
                <a:lnTo>
                  <a:pt x="108433" y="13791"/>
                </a:lnTo>
                <a:lnTo>
                  <a:pt x="97917" y="6720"/>
                </a:lnTo>
                <a:lnTo>
                  <a:pt x="81031" y="1002"/>
                </a:lnTo>
                <a:lnTo>
                  <a:pt x="67193" y="0"/>
                </a:lnTo>
                <a:lnTo>
                  <a:pt x="59223" y="410"/>
                </a:lnTo>
                <a:lnTo>
                  <a:pt x="46501" y="2999"/>
                </a:lnTo>
                <a:lnTo>
                  <a:pt x="35524" y="7680"/>
                </a:lnTo>
                <a:lnTo>
                  <a:pt x="22919" y="17440"/>
                </a:lnTo>
                <a:lnTo>
                  <a:pt x="15361" y="27843"/>
                </a:lnTo>
                <a:lnTo>
                  <a:pt x="11751" y="33869"/>
                </a:lnTo>
                <a:lnTo>
                  <a:pt x="6933" y="45257"/>
                </a:lnTo>
                <a:lnTo>
                  <a:pt x="3840" y="58567"/>
                </a:lnTo>
                <a:lnTo>
                  <a:pt x="1443" y="72039"/>
                </a:lnTo>
                <a:lnTo>
                  <a:pt x="329" y="84572"/>
                </a:lnTo>
                <a:lnTo>
                  <a:pt x="0" y="97916"/>
                </a:lnTo>
                <a:lnTo>
                  <a:pt x="28" y="102739"/>
                </a:lnTo>
                <a:lnTo>
                  <a:pt x="461" y="116249"/>
                </a:lnTo>
                <a:lnTo>
                  <a:pt x="1411" y="128620"/>
                </a:lnTo>
                <a:lnTo>
                  <a:pt x="2880" y="140162"/>
                </a:lnTo>
                <a:lnTo>
                  <a:pt x="4398" y="147544"/>
                </a:lnTo>
                <a:lnTo>
                  <a:pt x="8307" y="159920"/>
                </a:lnTo>
                <a:lnTo>
                  <a:pt x="13441" y="170870"/>
                </a:lnTo>
                <a:lnTo>
                  <a:pt x="23087" y="182042"/>
                </a:lnTo>
                <a:lnTo>
                  <a:pt x="33604" y="189113"/>
                </a:lnTo>
                <a:lnTo>
                  <a:pt x="27843" y="132481"/>
                </a:lnTo>
                <a:lnTo>
                  <a:pt x="27042" y="123580"/>
                </a:lnTo>
                <a:lnTo>
                  <a:pt x="26246" y="110897"/>
                </a:lnTo>
                <a:lnTo>
                  <a:pt x="25923" y="96956"/>
                </a:lnTo>
                <a:lnTo>
                  <a:pt x="25983" y="92275"/>
                </a:lnTo>
                <a:lnTo>
                  <a:pt x="26690" y="79137"/>
                </a:lnTo>
                <a:lnTo>
                  <a:pt x="27843" y="67208"/>
                </a:lnTo>
                <a:lnTo>
                  <a:pt x="28803" y="57607"/>
                </a:lnTo>
                <a:lnTo>
                  <a:pt x="30723" y="49926"/>
                </a:lnTo>
                <a:lnTo>
                  <a:pt x="33604" y="43205"/>
                </a:lnTo>
                <a:lnTo>
                  <a:pt x="36484" y="35524"/>
                </a:lnTo>
                <a:lnTo>
                  <a:pt x="40325" y="30723"/>
                </a:lnTo>
                <a:lnTo>
                  <a:pt x="46070" y="26883"/>
                </a:lnTo>
                <a:lnTo>
                  <a:pt x="50886" y="23042"/>
                </a:lnTo>
                <a:lnTo>
                  <a:pt x="57607" y="21122"/>
                </a:lnTo>
                <a:lnTo>
                  <a:pt x="71033" y="21122"/>
                </a:lnTo>
                <a:lnTo>
                  <a:pt x="74874" y="22082"/>
                </a:lnTo>
                <a:lnTo>
                  <a:pt x="78714" y="23042"/>
                </a:lnTo>
                <a:lnTo>
                  <a:pt x="82555" y="24002"/>
                </a:lnTo>
                <a:lnTo>
                  <a:pt x="86395" y="25923"/>
                </a:lnTo>
                <a:lnTo>
                  <a:pt x="89275" y="28803"/>
                </a:lnTo>
                <a:lnTo>
                  <a:pt x="92156" y="31683"/>
                </a:lnTo>
                <a:lnTo>
                  <a:pt x="94076" y="34564"/>
                </a:lnTo>
                <a:lnTo>
                  <a:pt x="95996" y="39364"/>
                </a:lnTo>
                <a:lnTo>
                  <a:pt x="98877" y="43205"/>
                </a:lnTo>
                <a:lnTo>
                  <a:pt x="100797" y="48005"/>
                </a:lnTo>
                <a:lnTo>
                  <a:pt x="101757" y="53766"/>
                </a:lnTo>
                <a:lnTo>
                  <a:pt x="102717" y="59527"/>
                </a:lnTo>
                <a:lnTo>
                  <a:pt x="103677" y="66248"/>
                </a:lnTo>
                <a:lnTo>
                  <a:pt x="104637" y="73929"/>
                </a:lnTo>
                <a:lnTo>
                  <a:pt x="105597" y="81610"/>
                </a:lnTo>
                <a:lnTo>
                  <a:pt x="105597" y="113278"/>
                </a:lnTo>
                <a:lnTo>
                  <a:pt x="104637" y="119999"/>
                </a:lnTo>
                <a:lnTo>
                  <a:pt x="104637" y="125760"/>
                </a:lnTo>
                <a:lnTo>
                  <a:pt x="103677" y="132481"/>
                </a:lnTo>
                <a:lnTo>
                  <a:pt x="102717" y="137281"/>
                </a:lnTo>
                <a:lnTo>
                  <a:pt x="101757" y="143042"/>
                </a:lnTo>
                <a:lnTo>
                  <a:pt x="99837" y="148788"/>
                </a:lnTo>
                <a:lnTo>
                  <a:pt x="97917" y="152643"/>
                </a:lnTo>
                <a:lnTo>
                  <a:pt x="95996" y="157444"/>
                </a:lnTo>
                <a:lnTo>
                  <a:pt x="93116" y="161284"/>
                </a:lnTo>
                <a:lnTo>
                  <a:pt x="90236" y="165125"/>
                </a:lnTo>
                <a:lnTo>
                  <a:pt x="87355" y="168005"/>
                </a:lnTo>
                <a:lnTo>
                  <a:pt x="83515" y="170870"/>
                </a:lnTo>
                <a:lnTo>
                  <a:pt x="79674" y="171846"/>
                </a:lnTo>
                <a:lnTo>
                  <a:pt x="75834" y="173751"/>
                </a:lnTo>
                <a:lnTo>
                  <a:pt x="71033" y="174711"/>
                </a:lnTo>
                <a:lnTo>
                  <a:pt x="58567" y="174711"/>
                </a:lnTo>
                <a:lnTo>
                  <a:pt x="51846" y="173751"/>
                </a:lnTo>
                <a:lnTo>
                  <a:pt x="47045" y="170870"/>
                </a:lnTo>
                <a:lnTo>
                  <a:pt x="42245" y="168005"/>
                </a:lnTo>
                <a:lnTo>
                  <a:pt x="38404" y="163189"/>
                </a:lnTo>
                <a:lnTo>
                  <a:pt x="37688" y="191283"/>
                </a:lnTo>
                <a:lnTo>
                  <a:pt x="49609" y="194765"/>
                </a:lnTo>
                <a:lnTo>
                  <a:pt x="63352" y="195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7" name="object 667"/>
          <p:cNvSpPr/>
          <p:nvPr/>
        </p:nvSpPr>
        <p:spPr>
          <a:xfrm>
            <a:off x="4626330" y="5680207"/>
            <a:ext cx="30723" cy="33588"/>
          </a:xfrm>
          <a:custGeom>
            <a:avLst/>
            <a:gdLst/>
            <a:ahLst/>
            <a:cxnLst/>
            <a:rect l="l" t="t" r="r" b="b"/>
            <a:pathLst>
              <a:path w="30723" h="33588">
                <a:moveTo>
                  <a:pt x="30723" y="13426"/>
                </a:moveTo>
                <a:lnTo>
                  <a:pt x="29763" y="10546"/>
                </a:lnTo>
                <a:lnTo>
                  <a:pt x="29763" y="6705"/>
                </a:lnTo>
                <a:lnTo>
                  <a:pt x="28803" y="4800"/>
                </a:lnTo>
                <a:lnTo>
                  <a:pt x="26883" y="3840"/>
                </a:lnTo>
                <a:lnTo>
                  <a:pt x="25923" y="1920"/>
                </a:lnTo>
                <a:lnTo>
                  <a:pt x="24002" y="960"/>
                </a:lnTo>
                <a:lnTo>
                  <a:pt x="22082" y="960"/>
                </a:lnTo>
                <a:lnTo>
                  <a:pt x="20162" y="0"/>
                </a:lnTo>
                <a:lnTo>
                  <a:pt x="9601" y="0"/>
                </a:lnTo>
                <a:lnTo>
                  <a:pt x="7680" y="960"/>
                </a:lnTo>
                <a:lnTo>
                  <a:pt x="5760" y="960"/>
                </a:lnTo>
                <a:lnTo>
                  <a:pt x="3840" y="1920"/>
                </a:lnTo>
                <a:lnTo>
                  <a:pt x="2880" y="3840"/>
                </a:lnTo>
                <a:lnTo>
                  <a:pt x="1920" y="4800"/>
                </a:lnTo>
                <a:lnTo>
                  <a:pt x="975" y="6705"/>
                </a:lnTo>
                <a:lnTo>
                  <a:pt x="0" y="8641"/>
                </a:lnTo>
                <a:lnTo>
                  <a:pt x="0" y="24947"/>
                </a:lnTo>
                <a:lnTo>
                  <a:pt x="975" y="26868"/>
                </a:lnTo>
                <a:lnTo>
                  <a:pt x="1920" y="28788"/>
                </a:lnTo>
                <a:lnTo>
                  <a:pt x="2880" y="29748"/>
                </a:lnTo>
                <a:lnTo>
                  <a:pt x="3840" y="31668"/>
                </a:lnTo>
                <a:lnTo>
                  <a:pt x="5760" y="32628"/>
                </a:lnTo>
                <a:lnTo>
                  <a:pt x="7680" y="32628"/>
                </a:lnTo>
                <a:lnTo>
                  <a:pt x="9601" y="33588"/>
                </a:lnTo>
                <a:lnTo>
                  <a:pt x="20162" y="33588"/>
                </a:lnTo>
                <a:lnTo>
                  <a:pt x="22082" y="32628"/>
                </a:lnTo>
                <a:lnTo>
                  <a:pt x="24963" y="32628"/>
                </a:lnTo>
                <a:lnTo>
                  <a:pt x="25923" y="31668"/>
                </a:lnTo>
                <a:lnTo>
                  <a:pt x="26883" y="29748"/>
                </a:lnTo>
                <a:lnTo>
                  <a:pt x="28803" y="28788"/>
                </a:lnTo>
                <a:lnTo>
                  <a:pt x="29763" y="26868"/>
                </a:lnTo>
                <a:lnTo>
                  <a:pt x="29763" y="24947"/>
                </a:lnTo>
                <a:lnTo>
                  <a:pt x="30723" y="23042"/>
                </a:lnTo>
                <a:lnTo>
                  <a:pt x="30723" y="13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8" name="object 668"/>
          <p:cNvSpPr/>
          <p:nvPr/>
        </p:nvSpPr>
        <p:spPr>
          <a:xfrm>
            <a:off x="4626330" y="5781964"/>
            <a:ext cx="30723" cy="33588"/>
          </a:xfrm>
          <a:custGeom>
            <a:avLst/>
            <a:gdLst/>
            <a:ahLst/>
            <a:cxnLst/>
            <a:rect l="l" t="t" r="r" b="b"/>
            <a:pathLst>
              <a:path w="30723" h="33588">
                <a:moveTo>
                  <a:pt x="30723" y="13426"/>
                </a:moveTo>
                <a:lnTo>
                  <a:pt x="29763" y="10546"/>
                </a:lnTo>
                <a:lnTo>
                  <a:pt x="29763" y="6705"/>
                </a:lnTo>
                <a:lnTo>
                  <a:pt x="28803" y="4800"/>
                </a:lnTo>
                <a:lnTo>
                  <a:pt x="26883" y="3840"/>
                </a:lnTo>
                <a:lnTo>
                  <a:pt x="25923" y="1920"/>
                </a:lnTo>
                <a:lnTo>
                  <a:pt x="24002" y="960"/>
                </a:lnTo>
                <a:lnTo>
                  <a:pt x="22082" y="960"/>
                </a:lnTo>
                <a:lnTo>
                  <a:pt x="20162" y="0"/>
                </a:lnTo>
                <a:lnTo>
                  <a:pt x="9601" y="0"/>
                </a:lnTo>
                <a:lnTo>
                  <a:pt x="7680" y="960"/>
                </a:lnTo>
                <a:lnTo>
                  <a:pt x="5760" y="960"/>
                </a:lnTo>
                <a:lnTo>
                  <a:pt x="3840" y="2865"/>
                </a:lnTo>
                <a:lnTo>
                  <a:pt x="2880" y="3840"/>
                </a:lnTo>
                <a:lnTo>
                  <a:pt x="1920" y="4800"/>
                </a:lnTo>
                <a:lnTo>
                  <a:pt x="975" y="6705"/>
                </a:lnTo>
                <a:lnTo>
                  <a:pt x="0" y="8641"/>
                </a:lnTo>
                <a:lnTo>
                  <a:pt x="0" y="24947"/>
                </a:lnTo>
                <a:lnTo>
                  <a:pt x="975" y="26868"/>
                </a:lnTo>
                <a:lnTo>
                  <a:pt x="1920" y="28788"/>
                </a:lnTo>
                <a:lnTo>
                  <a:pt x="2880" y="30708"/>
                </a:lnTo>
                <a:lnTo>
                  <a:pt x="3840" y="31668"/>
                </a:lnTo>
                <a:lnTo>
                  <a:pt x="5760" y="32628"/>
                </a:lnTo>
                <a:lnTo>
                  <a:pt x="7680" y="32628"/>
                </a:lnTo>
                <a:lnTo>
                  <a:pt x="9601" y="33588"/>
                </a:lnTo>
                <a:lnTo>
                  <a:pt x="20162" y="33588"/>
                </a:lnTo>
                <a:lnTo>
                  <a:pt x="22082" y="32628"/>
                </a:lnTo>
                <a:lnTo>
                  <a:pt x="24963" y="32628"/>
                </a:lnTo>
                <a:lnTo>
                  <a:pt x="25923" y="31668"/>
                </a:lnTo>
                <a:lnTo>
                  <a:pt x="26883" y="30708"/>
                </a:lnTo>
                <a:lnTo>
                  <a:pt x="28803" y="28788"/>
                </a:lnTo>
                <a:lnTo>
                  <a:pt x="29763" y="26868"/>
                </a:lnTo>
                <a:lnTo>
                  <a:pt x="29763" y="24947"/>
                </a:lnTo>
                <a:lnTo>
                  <a:pt x="30723" y="23027"/>
                </a:lnTo>
                <a:lnTo>
                  <a:pt x="30723" y="13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9" name="object 669"/>
          <p:cNvSpPr/>
          <p:nvPr/>
        </p:nvSpPr>
        <p:spPr>
          <a:xfrm>
            <a:off x="2133295" y="5964356"/>
            <a:ext cx="123825" cy="156469"/>
          </a:xfrm>
          <a:custGeom>
            <a:avLst/>
            <a:gdLst/>
            <a:ahLst/>
            <a:cxnLst/>
            <a:rect l="l" t="t" r="r" b="b"/>
            <a:pathLst>
              <a:path w="123825" h="156469">
                <a:moveTo>
                  <a:pt x="65272" y="85435"/>
                </a:moveTo>
                <a:lnTo>
                  <a:pt x="65272" y="87355"/>
                </a:lnTo>
                <a:lnTo>
                  <a:pt x="103677" y="87355"/>
                </a:lnTo>
                <a:lnTo>
                  <a:pt x="103677" y="131505"/>
                </a:lnTo>
                <a:lnTo>
                  <a:pt x="98877" y="134386"/>
                </a:lnTo>
                <a:lnTo>
                  <a:pt x="95036" y="136306"/>
                </a:lnTo>
                <a:lnTo>
                  <a:pt x="90236" y="137266"/>
                </a:lnTo>
                <a:lnTo>
                  <a:pt x="85435" y="138226"/>
                </a:lnTo>
                <a:lnTo>
                  <a:pt x="80634" y="139186"/>
                </a:lnTo>
                <a:lnTo>
                  <a:pt x="67193" y="139186"/>
                </a:lnTo>
                <a:lnTo>
                  <a:pt x="60472" y="137266"/>
                </a:lnTo>
                <a:lnTo>
                  <a:pt x="53751" y="134386"/>
                </a:lnTo>
                <a:lnTo>
                  <a:pt x="47030" y="132466"/>
                </a:lnTo>
                <a:lnTo>
                  <a:pt x="41269" y="128625"/>
                </a:lnTo>
                <a:lnTo>
                  <a:pt x="36469" y="122880"/>
                </a:lnTo>
                <a:lnTo>
                  <a:pt x="31683" y="118064"/>
                </a:lnTo>
                <a:lnTo>
                  <a:pt x="27843" y="111358"/>
                </a:lnTo>
                <a:lnTo>
                  <a:pt x="25907" y="103662"/>
                </a:lnTo>
                <a:lnTo>
                  <a:pt x="22440" y="92273"/>
                </a:lnTo>
                <a:lnTo>
                  <a:pt x="21122" y="78714"/>
                </a:lnTo>
                <a:lnTo>
                  <a:pt x="21122" y="69113"/>
                </a:lnTo>
                <a:lnTo>
                  <a:pt x="23042" y="61432"/>
                </a:lnTo>
                <a:lnTo>
                  <a:pt x="24963" y="53751"/>
                </a:lnTo>
                <a:lnTo>
                  <a:pt x="27843" y="47030"/>
                </a:lnTo>
                <a:lnTo>
                  <a:pt x="31683" y="40309"/>
                </a:lnTo>
                <a:lnTo>
                  <a:pt x="35524" y="34549"/>
                </a:lnTo>
                <a:lnTo>
                  <a:pt x="40309" y="29748"/>
                </a:lnTo>
                <a:lnTo>
                  <a:pt x="46085" y="24963"/>
                </a:lnTo>
                <a:lnTo>
                  <a:pt x="52806" y="22082"/>
                </a:lnTo>
                <a:lnTo>
                  <a:pt x="59512" y="19187"/>
                </a:lnTo>
                <a:lnTo>
                  <a:pt x="67193" y="17282"/>
                </a:lnTo>
                <a:lnTo>
                  <a:pt x="82555" y="17282"/>
                </a:lnTo>
                <a:lnTo>
                  <a:pt x="88315" y="18242"/>
                </a:lnTo>
                <a:lnTo>
                  <a:pt x="93116" y="20147"/>
                </a:lnTo>
                <a:lnTo>
                  <a:pt x="98877" y="21122"/>
                </a:lnTo>
                <a:lnTo>
                  <a:pt x="102717" y="23027"/>
                </a:lnTo>
                <a:lnTo>
                  <a:pt x="106558" y="24963"/>
                </a:lnTo>
                <a:lnTo>
                  <a:pt x="110398" y="26868"/>
                </a:lnTo>
                <a:lnTo>
                  <a:pt x="113278" y="28803"/>
                </a:lnTo>
                <a:lnTo>
                  <a:pt x="115199" y="29748"/>
                </a:lnTo>
                <a:lnTo>
                  <a:pt x="118079" y="31668"/>
                </a:lnTo>
                <a:lnTo>
                  <a:pt x="121919" y="31668"/>
                </a:lnTo>
                <a:lnTo>
                  <a:pt x="121919" y="30708"/>
                </a:lnTo>
                <a:lnTo>
                  <a:pt x="122880" y="30708"/>
                </a:lnTo>
                <a:lnTo>
                  <a:pt x="122880" y="28803"/>
                </a:lnTo>
                <a:lnTo>
                  <a:pt x="123825" y="27828"/>
                </a:lnTo>
                <a:lnTo>
                  <a:pt x="123825" y="18242"/>
                </a:lnTo>
                <a:lnTo>
                  <a:pt x="122880" y="17282"/>
                </a:lnTo>
                <a:lnTo>
                  <a:pt x="122880" y="16306"/>
                </a:lnTo>
                <a:lnTo>
                  <a:pt x="121919" y="14401"/>
                </a:lnTo>
                <a:lnTo>
                  <a:pt x="120959" y="13441"/>
                </a:lnTo>
                <a:lnTo>
                  <a:pt x="119999" y="12466"/>
                </a:lnTo>
                <a:lnTo>
                  <a:pt x="118079" y="11521"/>
                </a:lnTo>
                <a:lnTo>
                  <a:pt x="115199" y="9601"/>
                </a:lnTo>
                <a:lnTo>
                  <a:pt x="113278" y="8641"/>
                </a:lnTo>
                <a:lnTo>
                  <a:pt x="109438" y="6720"/>
                </a:lnTo>
                <a:lnTo>
                  <a:pt x="105597" y="5745"/>
                </a:lnTo>
                <a:lnTo>
                  <a:pt x="101757" y="3840"/>
                </a:lnTo>
                <a:lnTo>
                  <a:pt x="96956" y="2880"/>
                </a:lnTo>
                <a:lnTo>
                  <a:pt x="92156" y="1905"/>
                </a:lnTo>
                <a:lnTo>
                  <a:pt x="87355" y="960"/>
                </a:lnTo>
                <a:lnTo>
                  <a:pt x="81594" y="0"/>
                </a:lnTo>
                <a:lnTo>
                  <a:pt x="75834" y="0"/>
                </a:lnTo>
                <a:lnTo>
                  <a:pt x="69465" y="284"/>
                </a:lnTo>
                <a:lnTo>
                  <a:pt x="56530" y="2439"/>
                </a:lnTo>
                <a:lnTo>
                  <a:pt x="45110" y="5745"/>
                </a:lnTo>
                <a:lnTo>
                  <a:pt x="30576" y="13890"/>
                </a:lnTo>
                <a:lnTo>
                  <a:pt x="21122" y="22082"/>
                </a:lnTo>
                <a:lnTo>
                  <a:pt x="11374" y="35170"/>
                </a:lnTo>
                <a:lnTo>
                  <a:pt x="5760" y="47030"/>
                </a:lnTo>
                <a:lnTo>
                  <a:pt x="3382" y="54053"/>
                </a:lnTo>
                <a:lnTo>
                  <a:pt x="845" y="66540"/>
                </a:lnTo>
                <a:lnTo>
                  <a:pt x="0" y="79674"/>
                </a:lnTo>
                <a:lnTo>
                  <a:pt x="239" y="86718"/>
                </a:lnTo>
                <a:lnTo>
                  <a:pt x="1888" y="99491"/>
                </a:lnTo>
                <a:lnTo>
                  <a:pt x="4800" y="111358"/>
                </a:lnTo>
                <a:lnTo>
                  <a:pt x="12233" y="125700"/>
                </a:lnTo>
                <a:lnTo>
                  <a:pt x="20162" y="135346"/>
                </a:lnTo>
                <a:lnTo>
                  <a:pt x="31582" y="144723"/>
                </a:lnTo>
                <a:lnTo>
                  <a:pt x="43190" y="150708"/>
                </a:lnTo>
                <a:lnTo>
                  <a:pt x="49409" y="152885"/>
                </a:lnTo>
                <a:lnTo>
                  <a:pt x="61695" y="155573"/>
                </a:lnTo>
                <a:lnTo>
                  <a:pt x="74874" y="156469"/>
                </a:lnTo>
                <a:lnTo>
                  <a:pt x="82555" y="156469"/>
                </a:lnTo>
                <a:lnTo>
                  <a:pt x="86395" y="155508"/>
                </a:lnTo>
                <a:lnTo>
                  <a:pt x="90236" y="155508"/>
                </a:lnTo>
                <a:lnTo>
                  <a:pt x="94076" y="154548"/>
                </a:lnTo>
                <a:lnTo>
                  <a:pt x="97916" y="153588"/>
                </a:lnTo>
                <a:lnTo>
                  <a:pt x="101757" y="152628"/>
                </a:lnTo>
                <a:lnTo>
                  <a:pt x="105597" y="151668"/>
                </a:lnTo>
                <a:lnTo>
                  <a:pt x="109438" y="149748"/>
                </a:lnTo>
                <a:lnTo>
                  <a:pt x="113278" y="148788"/>
                </a:lnTo>
                <a:lnTo>
                  <a:pt x="116159" y="147828"/>
                </a:lnTo>
                <a:lnTo>
                  <a:pt x="118079" y="146867"/>
                </a:lnTo>
                <a:lnTo>
                  <a:pt x="119999" y="144947"/>
                </a:lnTo>
                <a:lnTo>
                  <a:pt x="121919" y="143987"/>
                </a:lnTo>
                <a:lnTo>
                  <a:pt x="122880" y="142067"/>
                </a:lnTo>
                <a:lnTo>
                  <a:pt x="122880" y="141107"/>
                </a:lnTo>
                <a:lnTo>
                  <a:pt x="123825" y="139186"/>
                </a:lnTo>
                <a:lnTo>
                  <a:pt x="123825" y="77754"/>
                </a:lnTo>
                <a:lnTo>
                  <a:pt x="122880" y="76794"/>
                </a:lnTo>
                <a:lnTo>
                  <a:pt x="122880" y="74874"/>
                </a:lnTo>
                <a:lnTo>
                  <a:pt x="121919" y="73914"/>
                </a:lnTo>
                <a:lnTo>
                  <a:pt x="120959" y="72953"/>
                </a:lnTo>
                <a:lnTo>
                  <a:pt x="120959" y="71993"/>
                </a:lnTo>
                <a:lnTo>
                  <a:pt x="119039" y="71993"/>
                </a:lnTo>
                <a:lnTo>
                  <a:pt x="118079" y="71033"/>
                </a:lnTo>
                <a:lnTo>
                  <a:pt x="67193" y="71033"/>
                </a:lnTo>
                <a:lnTo>
                  <a:pt x="66233" y="71993"/>
                </a:lnTo>
                <a:lnTo>
                  <a:pt x="65272" y="72953"/>
                </a:lnTo>
                <a:lnTo>
                  <a:pt x="64312" y="73914"/>
                </a:lnTo>
                <a:lnTo>
                  <a:pt x="64312" y="84475"/>
                </a:lnTo>
                <a:lnTo>
                  <a:pt x="65272" y="85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0" name="object 670"/>
          <p:cNvSpPr/>
          <p:nvPr/>
        </p:nvSpPr>
        <p:spPr>
          <a:xfrm>
            <a:off x="2292644" y="5955715"/>
            <a:ext cx="19202" cy="163189"/>
          </a:xfrm>
          <a:custGeom>
            <a:avLst/>
            <a:gdLst/>
            <a:ahLst/>
            <a:cxnLst/>
            <a:rect l="l" t="t" r="r" b="b"/>
            <a:pathLst>
              <a:path w="19202" h="163189">
                <a:moveTo>
                  <a:pt x="19202" y="160309"/>
                </a:moveTo>
                <a:lnTo>
                  <a:pt x="19202" y="1920"/>
                </a:lnTo>
                <a:lnTo>
                  <a:pt x="18242" y="960"/>
                </a:lnTo>
                <a:lnTo>
                  <a:pt x="17282" y="960"/>
                </a:lnTo>
                <a:lnTo>
                  <a:pt x="16322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161269"/>
                </a:lnTo>
                <a:lnTo>
                  <a:pt x="960" y="162229"/>
                </a:lnTo>
                <a:lnTo>
                  <a:pt x="1920" y="162229"/>
                </a:lnTo>
                <a:lnTo>
                  <a:pt x="2880" y="163189"/>
                </a:lnTo>
                <a:lnTo>
                  <a:pt x="16322" y="163189"/>
                </a:lnTo>
                <a:lnTo>
                  <a:pt x="17282" y="162229"/>
                </a:lnTo>
                <a:lnTo>
                  <a:pt x="19202" y="162229"/>
                </a:lnTo>
                <a:lnTo>
                  <a:pt x="19202" y="160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1" name="object 671"/>
          <p:cNvSpPr/>
          <p:nvPr/>
        </p:nvSpPr>
        <p:spPr>
          <a:xfrm>
            <a:off x="2340650" y="6004666"/>
            <a:ext cx="105597" cy="116159"/>
          </a:xfrm>
          <a:custGeom>
            <a:avLst/>
            <a:gdLst/>
            <a:ahLst/>
            <a:cxnLst/>
            <a:rect l="l" t="t" r="r" b="b"/>
            <a:pathLst>
              <a:path w="105597" h="116159">
                <a:moveTo>
                  <a:pt x="0" y="59512"/>
                </a:moveTo>
                <a:lnTo>
                  <a:pt x="0" y="68168"/>
                </a:lnTo>
                <a:lnTo>
                  <a:pt x="960" y="75849"/>
                </a:lnTo>
                <a:lnTo>
                  <a:pt x="2880" y="83515"/>
                </a:lnTo>
                <a:lnTo>
                  <a:pt x="4800" y="90251"/>
                </a:lnTo>
                <a:lnTo>
                  <a:pt x="8641" y="95996"/>
                </a:lnTo>
                <a:lnTo>
                  <a:pt x="12481" y="100797"/>
                </a:lnTo>
                <a:lnTo>
                  <a:pt x="17282" y="105597"/>
                </a:lnTo>
                <a:lnTo>
                  <a:pt x="22067" y="109438"/>
                </a:lnTo>
                <a:lnTo>
                  <a:pt x="21107" y="69128"/>
                </a:lnTo>
                <a:lnTo>
                  <a:pt x="20162" y="63352"/>
                </a:lnTo>
                <a:lnTo>
                  <a:pt x="20162" y="51846"/>
                </a:lnTo>
                <a:lnTo>
                  <a:pt x="21107" y="46085"/>
                </a:lnTo>
                <a:lnTo>
                  <a:pt x="22067" y="41285"/>
                </a:lnTo>
                <a:lnTo>
                  <a:pt x="24003" y="36484"/>
                </a:lnTo>
                <a:lnTo>
                  <a:pt x="25907" y="31683"/>
                </a:lnTo>
                <a:lnTo>
                  <a:pt x="27843" y="27843"/>
                </a:lnTo>
                <a:lnTo>
                  <a:pt x="30723" y="24003"/>
                </a:lnTo>
                <a:lnTo>
                  <a:pt x="34564" y="21122"/>
                </a:lnTo>
                <a:lnTo>
                  <a:pt x="38389" y="19202"/>
                </a:lnTo>
                <a:lnTo>
                  <a:pt x="42230" y="17282"/>
                </a:lnTo>
                <a:lnTo>
                  <a:pt x="47030" y="16322"/>
                </a:lnTo>
                <a:lnTo>
                  <a:pt x="59512" y="16322"/>
                </a:lnTo>
                <a:lnTo>
                  <a:pt x="64312" y="17282"/>
                </a:lnTo>
                <a:lnTo>
                  <a:pt x="68153" y="20162"/>
                </a:lnTo>
                <a:lnTo>
                  <a:pt x="72953" y="22082"/>
                </a:lnTo>
                <a:lnTo>
                  <a:pt x="75834" y="24963"/>
                </a:lnTo>
                <a:lnTo>
                  <a:pt x="78714" y="28803"/>
                </a:lnTo>
                <a:lnTo>
                  <a:pt x="80634" y="32644"/>
                </a:lnTo>
                <a:lnTo>
                  <a:pt x="82555" y="37444"/>
                </a:lnTo>
                <a:lnTo>
                  <a:pt x="83515" y="42245"/>
                </a:lnTo>
                <a:lnTo>
                  <a:pt x="84475" y="47045"/>
                </a:lnTo>
                <a:lnTo>
                  <a:pt x="85435" y="52806"/>
                </a:lnTo>
                <a:lnTo>
                  <a:pt x="85435" y="64328"/>
                </a:lnTo>
                <a:lnTo>
                  <a:pt x="84475" y="70073"/>
                </a:lnTo>
                <a:lnTo>
                  <a:pt x="83515" y="74889"/>
                </a:lnTo>
                <a:lnTo>
                  <a:pt x="82555" y="80634"/>
                </a:lnTo>
                <a:lnTo>
                  <a:pt x="79674" y="84475"/>
                </a:lnTo>
                <a:lnTo>
                  <a:pt x="77754" y="88315"/>
                </a:lnTo>
                <a:lnTo>
                  <a:pt x="74874" y="92156"/>
                </a:lnTo>
                <a:lnTo>
                  <a:pt x="71033" y="95036"/>
                </a:lnTo>
                <a:lnTo>
                  <a:pt x="67193" y="96956"/>
                </a:lnTo>
                <a:lnTo>
                  <a:pt x="63352" y="98877"/>
                </a:lnTo>
                <a:lnTo>
                  <a:pt x="58552" y="99837"/>
                </a:lnTo>
                <a:lnTo>
                  <a:pt x="46070" y="99837"/>
                </a:lnTo>
                <a:lnTo>
                  <a:pt x="41285" y="98877"/>
                </a:lnTo>
                <a:lnTo>
                  <a:pt x="37429" y="96956"/>
                </a:lnTo>
                <a:lnTo>
                  <a:pt x="32628" y="94076"/>
                </a:lnTo>
                <a:lnTo>
                  <a:pt x="29748" y="91196"/>
                </a:lnTo>
                <a:lnTo>
                  <a:pt x="26883" y="87355"/>
                </a:lnTo>
                <a:lnTo>
                  <a:pt x="28788" y="112318"/>
                </a:lnTo>
                <a:lnTo>
                  <a:pt x="35509" y="115199"/>
                </a:lnTo>
                <a:lnTo>
                  <a:pt x="43190" y="116159"/>
                </a:lnTo>
                <a:lnTo>
                  <a:pt x="60472" y="116159"/>
                </a:lnTo>
                <a:lnTo>
                  <a:pt x="68153" y="114239"/>
                </a:lnTo>
                <a:lnTo>
                  <a:pt x="74874" y="111358"/>
                </a:lnTo>
                <a:lnTo>
                  <a:pt x="81594" y="108478"/>
                </a:lnTo>
                <a:lnTo>
                  <a:pt x="87355" y="104637"/>
                </a:lnTo>
                <a:lnTo>
                  <a:pt x="92156" y="99837"/>
                </a:lnTo>
                <a:lnTo>
                  <a:pt x="96956" y="94076"/>
                </a:lnTo>
                <a:lnTo>
                  <a:pt x="99837" y="88315"/>
                </a:lnTo>
                <a:lnTo>
                  <a:pt x="102717" y="80634"/>
                </a:lnTo>
                <a:lnTo>
                  <a:pt x="104637" y="73914"/>
                </a:lnTo>
                <a:lnTo>
                  <a:pt x="105597" y="65288"/>
                </a:lnTo>
                <a:lnTo>
                  <a:pt x="105597" y="48006"/>
                </a:lnTo>
                <a:lnTo>
                  <a:pt x="104637" y="40325"/>
                </a:lnTo>
                <a:lnTo>
                  <a:pt x="102717" y="33604"/>
                </a:lnTo>
                <a:lnTo>
                  <a:pt x="99837" y="25923"/>
                </a:lnTo>
                <a:lnTo>
                  <a:pt x="96956" y="20162"/>
                </a:lnTo>
                <a:lnTo>
                  <a:pt x="93116" y="15361"/>
                </a:lnTo>
                <a:lnTo>
                  <a:pt x="88315" y="10561"/>
                </a:lnTo>
                <a:lnTo>
                  <a:pt x="82555" y="6720"/>
                </a:lnTo>
                <a:lnTo>
                  <a:pt x="76794" y="3840"/>
                </a:lnTo>
                <a:lnTo>
                  <a:pt x="70073" y="1920"/>
                </a:lnTo>
                <a:lnTo>
                  <a:pt x="62392" y="0"/>
                </a:lnTo>
                <a:lnTo>
                  <a:pt x="45110" y="0"/>
                </a:lnTo>
                <a:lnTo>
                  <a:pt x="37429" y="1920"/>
                </a:lnTo>
                <a:lnTo>
                  <a:pt x="30723" y="4800"/>
                </a:lnTo>
                <a:lnTo>
                  <a:pt x="23042" y="7680"/>
                </a:lnTo>
                <a:lnTo>
                  <a:pt x="18227" y="11521"/>
                </a:lnTo>
                <a:lnTo>
                  <a:pt x="13441" y="16322"/>
                </a:lnTo>
                <a:lnTo>
                  <a:pt x="8641" y="22082"/>
                </a:lnTo>
                <a:lnTo>
                  <a:pt x="5760" y="27843"/>
                </a:lnTo>
                <a:lnTo>
                  <a:pt x="2880" y="35524"/>
                </a:lnTo>
                <a:lnTo>
                  <a:pt x="960" y="43205"/>
                </a:lnTo>
                <a:lnTo>
                  <a:pt x="0" y="50886"/>
                </a:lnTo>
                <a:lnTo>
                  <a:pt x="0" y="595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2" name="object 672"/>
          <p:cNvSpPr/>
          <p:nvPr/>
        </p:nvSpPr>
        <p:spPr>
          <a:xfrm>
            <a:off x="2361758" y="6073795"/>
            <a:ext cx="7680" cy="43190"/>
          </a:xfrm>
          <a:custGeom>
            <a:avLst/>
            <a:gdLst/>
            <a:ahLst/>
            <a:cxnLst/>
            <a:rect l="l" t="t" r="r" b="b"/>
            <a:pathLst>
              <a:path w="7680" h="43190">
                <a:moveTo>
                  <a:pt x="5775" y="18227"/>
                </a:moveTo>
                <a:lnTo>
                  <a:pt x="3840" y="14386"/>
                </a:lnTo>
                <a:lnTo>
                  <a:pt x="1935" y="10561"/>
                </a:lnTo>
                <a:lnTo>
                  <a:pt x="960" y="4785"/>
                </a:lnTo>
                <a:lnTo>
                  <a:pt x="0" y="0"/>
                </a:lnTo>
                <a:lnTo>
                  <a:pt x="960" y="40309"/>
                </a:lnTo>
                <a:lnTo>
                  <a:pt x="7680" y="43190"/>
                </a:lnTo>
                <a:lnTo>
                  <a:pt x="5775" y="182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3" name="object 673"/>
          <p:cNvSpPr/>
          <p:nvPr/>
        </p:nvSpPr>
        <p:spPr>
          <a:xfrm>
            <a:off x="2492319" y="5956675"/>
            <a:ext cx="4800" cy="127680"/>
          </a:xfrm>
          <a:custGeom>
            <a:avLst/>
            <a:gdLst/>
            <a:ahLst/>
            <a:cxnLst/>
            <a:rect l="l" t="t" r="r" b="b"/>
            <a:pathLst>
              <a:path w="4800" h="127680">
                <a:moveTo>
                  <a:pt x="1920" y="960"/>
                </a:moveTo>
                <a:lnTo>
                  <a:pt x="960" y="0"/>
                </a:lnTo>
                <a:lnTo>
                  <a:pt x="0" y="0"/>
                </a:lnTo>
                <a:lnTo>
                  <a:pt x="1920" y="127680"/>
                </a:lnTo>
                <a:lnTo>
                  <a:pt x="1920" y="85435"/>
                </a:lnTo>
                <a:lnTo>
                  <a:pt x="4800" y="81594"/>
                </a:lnTo>
                <a:lnTo>
                  <a:pt x="1920" y="65272"/>
                </a:lnTo>
                <a:lnTo>
                  <a:pt x="192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4" name="object 674"/>
          <p:cNvSpPr/>
          <p:nvPr/>
        </p:nvSpPr>
        <p:spPr>
          <a:xfrm>
            <a:off x="2475036" y="5955715"/>
            <a:ext cx="96956" cy="165110"/>
          </a:xfrm>
          <a:custGeom>
            <a:avLst/>
            <a:gdLst/>
            <a:ahLst/>
            <a:cxnLst/>
            <a:rect l="l" t="t" r="r" b="b"/>
            <a:pathLst>
              <a:path w="96956" h="165110">
                <a:moveTo>
                  <a:pt x="960" y="162229"/>
                </a:moveTo>
                <a:lnTo>
                  <a:pt x="1920" y="163189"/>
                </a:lnTo>
                <a:lnTo>
                  <a:pt x="15361" y="163189"/>
                </a:lnTo>
                <a:lnTo>
                  <a:pt x="15361" y="162229"/>
                </a:lnTo>
                <a:lnTo>
                  <a:pt x="16322" y="162229"/>
                </a:lnTo>
                <a:lnTo>
                  <a:pt x="16322" y="161269"/>
                </a:lnTo>
                <a:lnTo>
                  <a:pt x="17282" y="161269"/>
                </a:lnTo>
                <a:lnTo>
                  <a:pt x="17282" y="146867"/>
                </a:lnTo>
                <a:lnTo>
                  <a:pt x="20162" y="150708"/>
                </a:lnTo>
                <a:lnTo>
                  <a:pt x="23042" y="152628"/>
                </a:lnTo>
                <a:lnTo>
                  <a:pt x="25923" y="155508"/>
                </a:lnTo>
                <a:lnTo>
                  <a:pt x="28803" y="157429"/>
                </a:lnTo>
                <a:lnTo>
                  <a:pt x="31683" y="159349"/>
                </a:lnTo>
                <a:lnTo>
                  <a:pt x="33604" y="161269"/>
                </a:lnTo>
                <a:lnTo>
                  <a:pt x="36484" y="162229"/>
                </a:lnTo>
                <a:lnTo>
                  <a:pt x="39364" y="163189"/>
                </a:lnTo>
                <a:lnTo>
                  <a:pt x="42245" y="164150"/>
                </a:lnTo>
                <a:lnTo>
                  <a:pt x="45125" y="165110"/>
                </a:lnTo>
                <a:lnTo>
                  <a:pt x="58567" y="165110"/>
                </a:lnTo>
                <a:lnTo>
                  <a:pt x="65288" y="164150"/>
                </a:lnTo>
                <a:lnTo>
                  <a:pt x="71048" y="161269"/>
                </a:lnTo>
                <a:lnTo>
                  <a:pt x="76809" y="158389"/>
                </a:lnTo>
                <a:lnTo>
                  <a:pt x="81610" y="154548"/>
                </a:lnTo>
                <a:lnTo>
                  <a:pt x="85450" y="148788"/>
                </a:lnTo>
                <a:lnTo>
                  <a:pt x="89291" y="143987"/>
                </a:lnTo>
                <a:lnTo>
                  <a:pt x="92171" y="138226"/>
                </a:lnTo>
                <a:lnTo>
                  <a:pt x="94076" y="130545"/>
                </a:lnTo>
                <a:lnTo>
                  <a:pt x="96012" y="122864"/>
                </a:lnTo>
                <a:lnTo>
                  <a:pt x="96956" y="115199"/>
                </a:lnTo>
                <a:lnTo>
                  <a:pt x="96956" y="97916"/>
                </a:lnTo>
                <a:lnTo>
                  <a:pt x="96012" y="91196"/>
                </a:lnTo>
                <a:lnTo>
                  <a:pt x="95036" y="83515"/>
                </a:lnTo>
                <a:lnTo>
                  <a:pt x="93116" y="76794"/>
                </a:lnTo>
                <a:lnTo>
                  <a:pt x="91196" y="71033"/>
                </a:lnTo>
                <a:lnTo>
                  <a:pt x="87355" y="66233"/>
                </a:lnTo>
                <a:lnTo>
                  <a:pt x="83515" y="60472"/>
                </a:lnTo>
                <a:lnTo>
                  <a:pt x="79674" y="56631"/>
                </a:lnTo>
                <a:lnTo>
                  <a:pt x="73929" y="53751"/>
                </a:lnTo>
                <a:lnTo>
                  <a:pt x="69128" y="50871"/>
                </a:lnTo>
                <a:lnTo>
                  <a:pt x="62407" y="48950"/>
                </a:lnTo>
                <a:lnTo>
                  <a:pt x="50886" y="48950"/>
                </a:lnTo>
                <a:lnTo>
                  <a:pt x="48006" y="49911"/>
                </a:lnTo>
                <a:lnTo>
                  <a:pt x="45125" y="49911"/>
                </a:lnTo>
                <a:lnTo>
                  <a:pt x="42245" y="50871"/>
                </a:lnTo>
                <a:lnTo>
                  <a:pt x="40325" y="51831"/>
                </a:lnTo>
                <a:lnTo>
                  <a:pt x="37444" y="52791"/>
                </a:lnTo>
                <a:lnTo>
                  <a:pt x="34564" y="54711"/>
                </a:lnTo>
                <a:lnTo>
                  <a:pt x="31683" y="56631"/>
                </a:lnTo>
                <a:lnTo>
                  <a:pt x="28803" y="58552"/>
                </a:lnTo>
                <a:lnTo>
                  <a:pt x="24963" y="60472"/>
                </a:lnTo>
                <a:lnTo>
                  <a:pt x="22082" y="63352"/>
                </a:lnTo>
                <a:lnTo>
                  <a:pt x="19202" y="66233"/>
                </a:lnTo>
                <a:lnTo>
                  <a:pt x="22082" y="82555"/>
                </a:lnTo>
                <a:lnTo>
                  <a:pt x="24963" y="79674"/>
                </a:lnTo>
                <a:lnTo>
                  <a:pt x="27843" y="76794"/>
                </a:lnTo>
                <a:lnTo>
                  <a:pt x="30723" y="73913"/>
                </a:lnTo>
                <a:lnTo>
                  <a:pt x="33604" y="71993"/>
                </a:lnTo>
                <a:lnTo>
                  <a:pt x="35524" y="70073"/>
                </a:lnTo>
                <a:lnTo>
                  <a:pt x="38404" y="69113"/>
                </a:lnTo>
                <a:lnTo>
                  <a:pt x="41285" y="67193"/>
                </a:lnTo>
                <a:lnTo>
                  <a:pt x="43205" y="67193"/>
                </a:lnTo>
                <a:lnTo>
                  <a:pt x="46085" y="66233"/>
                </a:lnTo>
                <a:lnTo>
                  <a:pt x="55686" y="66233"/>
                </a:lnTo>
                <a:lnTo>
                  <a:pt x="59527" y="67193"/>
                </a:lnTo>
                <a:lnTo>
                  <a:pt x="63367" y="69113"/>
                </a:lnTo>
                <a:lnTo>
                  <a:pt x="66248" y="71993"/>
                </a:lnTo>
                <a:lnTo>
                  <a:pt x="69128" y="74874"/>
                </a:lnTo>
                <a:lnTo>
                  <a:pt x="71048" y="78714"/>
                </a:lnTo>
                <a:lnTo>
                  <a:pt x="72969" y="82555"/>
                </a:lnTo>
                <a:lnTo>
                  <a:pt x="74889" y="87355"/>
                </a:lnTo>
                <a:lnTo>
                  <a:pt x="75834" y="92156"/>
                </a:lnTo>
                <a:lnTo>
                  <a:pt x="76809" y="97916"/>
                </a:lnTo>
                <a:lnTo>
                  <a:pt x="76809" y="113278"/>
                </a:lnTo>
                <a:lnTo>
                  <a:pt x="75834" y="118079"/>
                </a:lnTo>
                <a:lnTo>
                  <a:pt x="74889" y="122864"/>
                </a:lnTo>
                <a:lnTo>
                  <a:pt x="73929" y="127680"/>
                </a:lnTo>
                <a:lnTo>
                  <a:pt x="72969" y="131521"/>
                </a:lnTo>
                <a:lnTo>
                  <a:pt x="70088" y="135361"/>
                </a:lnTo>
                <a:lnTo>
                  <a:pt x="68168" y="139202"/>
                </a:lnTo>
                <a:lnTo>
                  <a:pt x="65288" y="143027"/>
                </a:lnTo>
                <a:lnTo>
                  <a:pt x="62407" y="144947"/>
                </a:lnTo>
                <a:lnTo>
                  <a:pt x="58567" y="146867"/>
                </a:lnTo>
                <a:lnTo>
                  <a:pt x="54726" y="148788"/>
                </a:lnTo>
                <a:lnTo>
                  <a:pt x="44165" y="148788"/>
                </a:lnTo>
                <a:lnTo>
                  <a:pt x="39364" y="146867"/>
                </a:lnTo>
                <a:lnTo>
                  <a:pt x="34564" y="143027"/>
                </a:lnTo>
                <a:lnTo>
                  <a:pt x="29763" y="140147"/>
                </a:lnTo>
                <a:lnTo>
                  <a:pt x="24963" y="135361"/>
                </a:lnTo>
                <a:lnTo>
                  <a:pt x="19202" y="128640"/>
                </a:lnTo>
                <a:lnTo>
                  <a:pt x="17282" y="960"/>
                </a:lnTo>
                <a:lnTo>
                  <a:pt x="16322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161269"/>
                </a:lnTo>
                <a:lnTo>
                  <a:pt x="960" y="1622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5" name="object 675"/>
          <p:cNvSpPr/>
          <p:nvPr/>
        </p:nvSpPr>
        <p:spPr>
          <a:xfrm>
            <a:off x="2594076" y="6092982"/>
            <a:ext cx="25923" cy="115199"/>
          </a:xfrm>
          <a:custGeom>
            <a:avLst/>
            <a:gdLst/>
            <a:ahLst/>
            <a:cxnLst/>
            <a:rect l="l" t="t" r="r" b="b"/>
            <a:pathLst>
              <a:path w="25923" h="115199">
                <a:moveTo>
                  <a:pt x="22082" y="4800"/>
                </a:moveTo>
                <a:lnTo>
                  <a:pt x="20162" y="0"/>
                </a:lnTo>
                <a:lnTo>
                  <a:pt x="22082" y="25923"/>
                </a:lnTo>
                <a:lnTo>
                  <a:pt x="25923" y="26883"/>
                </a:lnTo>
                <a:lnTo>
                  <a:pt x="24963" y="7680"/>
                </a:lnTo>
                <a:lnTo>
                  <a:pt x="22082" y="4800"/>
                </a:lnTo>
                <a:close/>
              </a:path>
              <a:path w="25923" h="115199">
                <a:moveTo>
                  <a:pt x="80634" y="-74874"/>
                </a:moveTo>
                <a:lnTo>
                  <a:pt x="77754" y="-77754"/>
                </a:lnTo>
                <a:lnTo>
                  <a:pt x="73913" y="-81594"/>
                </a:lnTo>
                <a:lnTo>
                  <a:pt x="70073" y="-83515"/>
                </a:lnTo>
                <a:lnTo>
                  <a:pt x="64328" y="-85435"/>
                </a:lnTo>
                <a:lnTo>
                  <a:pt x="59527" y="-87355"/>
                </a:lnTo>
                <a:lnTo>
                  <a:pt x="52806" y="-88315"/>
                </a:lnTo>
                <a:lnTo>
                  <a:pt x="41285" y="-88315"/>
                </a:lnTo>
                <a:lnTo>
                  <a:pt x="37444" y="-87355"/>
                </a:lnTo>
                <a:lnTo>
                  <a:pt x="33604" y="-87355"/>
                </a:lnTo>
                <a:lnTo>
                  <a:pt x="28803" y="-86395"/>
                </a:lnTo>
                <a:lnTo>
                  <a:pt x="25923" y="-85435"/>
                </a:lnTo>
                <a:lnTo>
                  <a:pt x="22082" y="-84475"/>
                </a:lnTo>
                <a:lnTo>
                  <a:pt x="19202" y="-82555"/>
                </a:lnTo>
                <a:lnTo>
                  <a:pt x="15361" y="-81594"/>
                </a:lnTo>
                <a:lnTo>
                  <a:pt x="13441" y="-80634"/>
                </a:lnTo>
                <a:lnTo>
                  <a:pt x="10561" y="-78714"/>
                </a:lnTo>
                <a:lnTo>
                  <a:pt x="8641" y="-77754"/>
                </a:lnTo>
                <a:lnTo>
                  <a:pt x="7680" y="-76794"/>
                </a:lnTo>
                <a:lnTo>
                  <a:pt x="6720" y="-75834"/>
                </a:lnTo>
                <a:lnTo>
                  <a:pt x="5760" y="-74874"/>
                </a:lnTo>
                <a:lnTo>
                  <a:pt x="5760" y="-64312"/>
                </a:lnTo>
                <a:lnTo>
                  <a:pt x="6720" y="-63352"/>
                </a:lnTo>
                <a:lnTo>
                  <a:pt x="6720" y="-62392"/>
                </a:lnTo>
                <a:lnTo>
                  <a:pt x="7680" y="-62392"/>
                </a:lnTo>
                <a:lnTo>
                  <a:pt x="7680" y="-61432"/>
                </a:lnTo>
                <a:lnTo>
                  <a:pt x="10561" y="-61432"/>
                </a:lnTo>
                <a:lnTo>
                  <a:pt x="11521" y="-62392"/>
                </a:lnTo>
                <a:lnTo>
                  <a:pt x="13441" y="-63352"/>
                </a:lnTo>
                <a:lnTo>
                  <a:pt x="15361" y="-64312"/>
                </a:lnTo>
                <a:lnTo>
                  <a:pt x="18242" y="-65272"/>
                </a:lnTo>
                <a:lnTo>
                  <a:pt x="21122" y="-67193"/>
                </a:lnTo>
                <a:lnTo>
                  <a:pt x="24002" y="-68153"/>
                </a:lnTo>
                <a:lnTo>
                  <a:pt x="26883" y="-69113"/>
                </a:lnTo>
                <a:lnTo>
                  <a:pt x="30723" y="-71033"/>
                </a:lnTo>
                <a:lnTo>
                  <a:pt x="34564" y="-71993"/>
                </a:lnTo>
                <a:lnTo>
                  <a:pt x="51846" y="-71993"/>
                </a:lnTo>
                <a:lnTo>
                  <a:pt x="54711" y="-71033"/>
                </a:lnTo>
                <a:lnTo>
                  <a:pt x="57607" y="-70073"/>
                </a:lnTo>
                <a:lnTo>
                  <a:pt x="60487" y="-68153"/>
                </a:lnTo>
                <a:lnTo>
                  <a:pt x="62392" y="-66233"/>
                </a:lnTo>
                <a:lnTo>
                  <a:pt x="64328" y="-64312"/>
                </a:lnTo>
                <a:lnTo>
                  <a:pt x="65272" y="-61432"/>
                </a:lnTo>
                <a:lnTo>
                  <a:pt x="66233" y="-58552"/>
                </a:lnTo>
                <a:lnTo>
                  <a:pt x="67208" y="-54711"/>
                </a:lnTo>
                <a:lnTo>
                  <a:pt x="68168" y="-51831"/>
                </a:lnTo>
                <a:lnTo>
                  <a:pt x="68168" y="-39349"/>
                </a:lnTo>
                <a:lnTo>
                  <a:pt x="45125" y="-39349"/>
                </a:lnTo>
                <a:lnTo>
                  <a:pt x="37444" y="-38389"/>
                </a:lnTo>
                <a:lnTo>
                  <a:pt x="30723" y="-37429"/>
                </a:lnTo>
                <a:lnTo>
                  <a:pt x="24002" y="-35509"/>
                </a:lnTo>
                <a:lnTo>
                  <a:pt x="19202" y="-33588"/>
                </a:lnTo>
                <a:lnTo>
                  <a:pt x="14401" y="-30708"/>
                </a:lnTo>
                <a:lnTo>
                  <a:pt x="9601" y="-27828"/>
                </a:lnTo>
                <a:lnTo>
                  <a:pt x="5760" y="-23987"/>
                </a:lnTo>
                <a:lnTo>
                  <a:pt x="3840" y="-20147"/>
                </a:lnTo>
                <a:lnTo>
                  <a:pt x="960" y="-15346"/>
                </a:lnTo>
                <a:lnTo>
                  <a:pt x="0" y="-10561"/>
                </a:lnTo>
                <a:lnTo>
                  <a:pt x="0" y="960"/>
                </a:lnTo>
                <a:lnTo>
                  <a:pt x="960" y="5760"/>
                </a:lnTo>
                <a:lnTo>
                  <a:pt x="2880" y="9601"/>
                </a:lnTo>
                <a:lnTo>
                  <a:pt x="4800" y="13441"/>
                </a:lnTo>
                <a:lnTo>
                  <a:pt x="6720" y="16322"/>
                </a:lnTo>
                <a:lnTo>
                  <a:pt x="10561" y="19202"/>
                </a:lnTo>
                <a:lnTo>
                  <a:pt x="13441" y="22082"/>
                </a:lnTo>
                <a:lnTo>
                  <a:pt x="17282" y="24002"/>
                </a:lnTo>
                <a:lnTo>
                  <a:pt x="22082" y="25923"/>
                </a:lnTo>
                <a:lnTo>
                  <a:pt x="20162" y="0"/>
                </a:lnTo>
                <a:lnTo>
                  <a:pt x="20162" y="-8625"/>
                </a:lnTo>
                <a:lnTo>
                  <a:pt x="21122" y="-11521"/>
                </a:lnTo>
                <a:lnTo>
                  <a:pt x="22082" y="-13426"/>
                </a:lnTo>
                <a:lnTo>
                  <a:pt x="23042" y="-16306"/>
                </a:lnTo>
                <a:lnTo>
                  <a:pt x="24963" y="-18242"/>
                </a:lnTo>
                <a:lnTo>
                  <a:pt x="27843" y="-20147"/>
                </a:lnTo>
                <a:lnTo>
                  <a:pt x="29763" y="-22067"/>
                </a:lnTo>
                <a:lnTo>
                  <a:pt x="33604" y="-23027"/>
                </a:lnTo>
                <a:lnTo>
                  <a:pt x="37444" y="-23987"/>
                </a:lnTo>
                <a:lnTo>
                  <a:pt x="41285" y="-24963"/>
                </a:lnTo>
                <a:lnTo>
                  <a:pt x="68168" y="-24963"/>
                </a:lnTo>
                <a:lnTo>
                  <a:pt x="68168" y="-2880"/>
                </a:lnTo>
                <a:lnTo>
                  <a:pt x="63367" y="2880"/>
                </a:lnTo>
                <a:lnTo>
                  <a:pt x="58552" y="6720"/>
                </a:lnTo>
                <a:lnTo>
                  <a:pt x="53766" y="8641"/>
                </a:lnTo>
                <a:lnTo>
                  <a:pt x="49926" y="11521"/>
                </a:lnTo>
                <a:lnTo>
                  <a:pt x="45125" y="12481"/>
                </a:lnTo>
                <a:lnTo>
                  <a:pt x="33604" y="12481"/>
                </a:lnTo>
                <a:lnTo>
                  <a:pt x="28803" y="11521"/>
                </a:lnTo>
                <a:lnTo>
                  <a:pt x="24963" y="7680"/>
                </a:lnTo>
                <a:lnTo>
                  <a:pt x="25923" y="26883"/>
                </a:lnTo>
                <a:lnTo>
                  <a:pt x="31683" y="27843"/>
                </a:lnTo>
                <a:lnTo>
                  <a:pt x="43205" y="27843"/>
                </a:lnTo>
                <a:lnTo>
                  <a:pt x="48966" y="26883"/>
                </a:lnTo>
                <a:lnTo>
                  <a:pt x="54711" y="24002"/>
                </a:lnTo>
                <a:lnTo>
                  <a:pt x="60487" y="21122"/>
                </a:lnTo>
                <a:lnTo>
                  <a:pt x="66233" y="17282"/>
                </a:lnTo>
                <a:lnTo>
                  <a:pt x="70073" y="12481"/>
                </a:lnTo>
                <a:lnTo>
                  <a:pt x="70073" y="24002"/>
                </a:lnTo>
                <a:lnTo>
                  <a:pt x="71048" y="24002"/>
                </a:lnTo>
                <a:lnTo>
                  <a:pt x="71048" y="24963"/>
                </a:lnTo>
                <a:lnTo>
                  <a:pt x="71993" y="24963"/>
                </a:lnTo>
                <a:lnTo>
                  <a:pt x="72953" y="25923"/>
                </a:lnTo>
                <a:lnTo>
                  <a:pt x="84475" y="25923"/>
                </a:lnTo>
                <a:lnTo>
                  <a:pt x="85435" y="24963"/>
                </a:lnTo>
                <a:lnTo>
                  <a:pt x="86395" y="24963"/>
                </a:lnTo>
                <a:lnTo>
                  <a:pt x="86395" y="24002"/>
                </a:lnTo>
                <a:lnTo>
                  <a:pt x="87355" y="24002"/>
                </a:lnTo>
                <a:lnTo>
                  <a:pt x="87355" y="-54711"/>
                </a:lnTo>
                <a:lnTo>
                  <a:pt x="86395" y="-60472"/>
                </a:lnTo>
                <a:lnTo>
                  <a:pt x="84475" y="-65272"/>
                </a:lnTo>
                <a:lnTo>
                  <a:pt x="83515" y="-70073"/>
                </a:lnTo>
                <a:lnTo>
                  <a:pt x="80634" y="-74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6" name="object 676"/>
          <p:cNvSpPr/>
          <p:nvPr/>
        </p:nvSpPr>
        <p:spPr>
          <a:xfrm>
            <a:off x="2716956" y="5955715"/>
            <a:ext cx="19202" cy="163189"/>
          </a:xfrm>
          <a:custGeom>
            <a:avLst/>
            <a:gdLst/>
            <a:ahLst/>
            <a:cxnLst/>
            <a:rect l="l" t="t" r="r" b="b"/>
            <a:pathLst>
              <a:path w="19202" h="163189">
                <a:moveTo>
                  <a:pt x="0" y="1920"/>
                </a:moveTo>
                <a:lnTo>
                  <a:pt x="0" y="161269"/>
                </a:lnTo>
                <a:lnTo>
                  <a:pt x="960" y="162229"/>
                </a:lnTo>
                <a:lnTo>
                  <a:pt x="1920" y="162229"/>
                </a:lnTo>
                <a:lnTo>
                  <a:pt x="2880" y="163189"/>
                </a:lnTo>
                <a:lnTo>
                  <a:pt x="16322" y="163189"/>
                </a:lnTo>
                <a:lnTo>
                  <a:pt x="17282" y="162229"/>
                </a:lnTo>
                <a:lnTo>
                  <a:pt x="18242" y="162229"/>
                </a:lnTo>
                <a:lnTo>
                  <a:pt x="19202" y="161269"/>
                </a:lnTo>
                <a:lnTo>
                  <a:pt x="19202" y="1920"/>
                </a:lnTo>
                <a:lnTo>
                  <a:pt x="18242" y="960"/>
                </a:lnTo>
                <a:lnTo>
                  <a:pt x="17282" y="960"/>
                </a:lnTo>
                <a:lnTo>
                  <a:pt x="16322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7" name="object 677"/>
          <p:cNvSpPr/>
          <p:nvPr/>
        </p:nvSpPr>
        <p:spPr>
          <a:xfrm>
            <a:off x="2771668" y="6006586"/>
            <a:ext cx="20162" cy="112318"/>
          </a:xfrm>
          <a:custGeom>
            <a:avLst/>
            <a:gdLst/>
            <a:ahLst/>
            <a:cxnLst/>
            <a:rect l="l" t="t" r="r" b="b"/>
            <a:pathLst>
              <a:path w="20162" h="112318">
                <a:moveTo>
                  <a:pt x="12481" y="112318"/>
                </a:moveTo>
                <a:lnTo>
                  <a:pt x="17282" y="112318"/>
                </a:lnTo>
                <a:lnTo>
                  <a:pt x="18242" y="111358"/>
                </a:lnTo>
                <a:lnTo>
                  <a:pt x="19202" y="111358"/>
                </a:lnTo>
                <a:lnTo>
                  <a:pt x="19202" y="110398"/>
                </a:lnTo>
                <a:lnTo>
                  <a:pt x="20162" y="110398"/>
                </a:lnTo>
                <a:lnTo>
                  <a:pt x="20162" y="2880"/>
                </a:lnTo>
                <a:lnTo>
                  <a:pt x="19202" y="2880"/>
                </a:lnTo>
                <a:lnTo>
                  <a:pt x="19202" y="1920"/>
                </a:lnTo>
                <a:lnTo>
                  <a:pt x="18242" y="960"/>
                </a:lnTo>
                <a:lnTo>
                  <a:pt x="17282" y="960"/>
                </a:lnTo>
                <a:lnTo>
                  <a:pt x="16322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09438"/>
                </a:lnTo>
                <a:lnTo>
                  <a:pt x="960" y="110398"/>
                </a:lnTo>
                <a:lnTo>
                  <a:pt x="960" y="111358"/>
                </a:lnTo>
                <a:lnTo>
                  <a:pt x="1920" y="111358"/>
                </a:lnTo>
                <a:lnTo>
                  <a:pt x="2880" y="112318"/>
                </a:lnTo>
                <a:lnTo>
                  <a:pt x="12481" y="1123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8" name="object 678"/>
          <p:cNvSpPr/>
          <p:nvPr/>
        </p:nvSpPr>
        <p:spPr>
          <a:xfrm>
            <a:off x="2769748" y="5963396"/>
            <a:ext cx="24003" cy="23042"/>
          </a:xfrm>
          <a:custGeom>
            <a:avLst/>
            <a:gdLst/>
            <a:ahLst/>
            <a:cxnLst/>
            <a:rect l="l" t="t" r="r" b="b"/>
            <a:pathLst>
              <a:path w="24003" h="23042">
                <a:moveTo>
                  <a:pt x="24003" y="11521"/>
                </a:moveTo>
                <a:lnTo>
                  <a:pt x="24003" y="6705"/>
                </a:lnTo>
                <a:lnTo>
                  <a:pt x="23042" y="3840"/>
                </a:lnTo>
                <a:lnTo>
                  <a:pt x="21122" y="1920"/>
                </a:lnTo>
                <a:lnTo>
                  <a:pt x="20162" y="0"/>
                </a:lnTo>
                <a:lnTo>
                  <a:pt x="3840" y="0"/>
                </a:lnTo>
                <a:lnTo>
                  <a:pt x="2880" y="1920"/>
                </a:lnTo>
                <a:lnTo>
                  <a:pt x="960" y="3840"/>
                </a:lnTo>
                <a:lnTo>
                  <a:pt x="0" y="6705"/>
                </a:lnTo>
                <a:lnTo>
                  <a:pt x="0" y="15361"/>
                </a:lnTo>
                <a:lnTo>
                  <a:pt x="960" y="19202"/>
                </a:lnTo>
                <a:lnTo>
                  <a:pt x="2880" y="20147"/>
                </a:lnTo>
                <a:lnTo>
                  <a:pt x="3840" y="22082"/>
                </a:lnTo>
                <a:lnTo>
                  <a:pt x="7680" y="23042"/>
                </a:lnTo>
                <a:lnTo>
                  <a:pt x="16322" y="23042"/>
                </a:lnTo>
                <a:lnTo>
                  <a:pt x="20162" y="22082"/>
                </a:lnTo>
                <a:lnTo>
                  <a:pt x="21122" y="20147"/>
                </a:lnTo>
                <a:lnTo>
                  <a:pt x="23042" y="19202"/>
                </a:lnTo>
                <a:lnTo>
                  <a:pt x="24003" y="15361"/>
                </a:lnTo>
                <a:lnTo>
                  <a:pt x="2400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9" name="object 679"/>
          <p:cNvSpPr/>
          <p:nvPr/>
        </p:nvSpPr>
        <p:spPr>
          <a:xfrm>
            <a:off x="2818714" y="6004666"/>
            <a:ext cx="74874" cy="116159"/>
          </a:xfrm>
          <a:custGeom>
            <a:avLst/>
            <a:gdLst/>
            <a:ahLst/>
            <a:cxnLst/>
            <a:rect l="l" t="t" r="r" b="b"/>
            <a:pathLst>
              <a:path w="74874" h="116159">
                <a:moveTo>
                  <a:pt x="960" y="104637"/>
                </a:moveTo>
                <a:lnTo>
                  <a:pt x="960" y="105597"/>
                </a:lnTo>
                <a:lnTo>
                  <a:pt x="1920" y="106558"/>
                </a:lnTo>
                <a:lnTo>
                  <a:pt x="2880" y="107518"/>
                </a:lnTo>
                <a:lnTo>
                  <a:pt x="3840" y="108478"/>
                </a:lnTo>
                <a:lnTo>
                  <a:pt x="4800" y="109438"/>
                </a:lnTo>
                <a:lnTo>
                  <a:pt x="6720" y="110398"/>
                </a:lnTo>
                <a:lnTo>
                  <a:pt x="8641" y="111358"/>
                </a:lnTo>
                <a:lnTo>
                  <a:pt x="10561" y="112318"/>
                </a:lnTo>
                <a:lnTo>
                  <a:pt x="13441" y="113278"/>
                </a:lnTo>
                <a:lnTo>
                  <a:pt x="16322" y="114239"/>
                </a:lnTo>
                <a:lnTo>
                  <a:pt x="19202" y="115199"/>
                </a:lnTo>
                <a:lnTo>
                  <a:pt x="23042" y="115199"/>
                </a:lnTo>
                <a:lnTo>
                  <a:pt x="25907" y="116159"/>
                </a:lnTo>
                <a:lnTo>
                  <a:pt x="39364" y="116159"/>
                </a:lnTo>
                <a:lnTo>
                  <a:pt x="45110" y="115199"/>
                </a:lnTo>
                <a:lnTo>
                  <a:pt x="49910" y="114239"/>
                </a:lnTo>
                <a:lnTo>
                  <a:pt x="55671" y="112318"/>
                </a:lnTo>
                <a:lnTo>
                  <a:pt x="59512" y="110398"/>
                </a:lnTo>
                <a:lnTo>
                  <a:pt x="63352" y="107518"/>
                </a:lnTo>
                <a:lnTo>
                  <a:pt x="67193" y="104637"/>
                </a:lnTo>
                <a:lnTo>
                  <a:pt x="70073" y="100797"/>
                </a:lnTo>
                <a:lnTo>
                  <a:pt x="71993" y="96956"/>
                </a:lnTo>
                <a:lnTo>
                  <a:pt x="73913" y="92156"/>
                </a:lnTo>
                <a:lnTo>
                  <a:pt x="74874" y="87355"/>
                </a:lnTo>
                <a:lnTo>
                  <a:pt x="74874" y="77754"/>
                </a:lnTo>
                <a:lnTo>
                  <a:pt x="73913" y="73914"/>
                </a:lnTo>
                <a:lnTo>
                  <a:pt x="72953" y="70073"/>
                </a:lnTo>
                <a:lnTo>
                  <a:pt x="71033" y="67208"/>
                </a:lnTo>
                <a:lnTo>
                  <a:pt x="69113" y="64328"/>
                </a:lnTo>
                <a:lnTo>
                  <a:pt x="66233" y="62407"/>
                </a:lnTo>
                <a:lnTo>
                  <a:pt x="64312" y="59512"/>
                </a:lnTo>
                <a:lnTo>
                  <a:pt x="61432" y="57607"/>
                </a:lnTo>
                <a:lnTo>
                  <a:pt x="57591" y="55686"/>
                </a:lnTo>
                <a:lnTo>
                  <a:pt x="54711" y="54726"/>
                </a:lnTo>
                <a:lnTo>
                  <a:pt x="51831" y="52806"/>
                </a:lnTo>
                <a:lnTo>
                  <a:pt x="47990" y="51846"/>
                </a:lnTo>
                <a:lnTo>
                  <a:pt x="45110" y="49926"/>
                </a:lnTo>
                <a:lnTo>
                  <a:pt x="41269" y="48966"/>
                </a:lnTo>
                <a:lnTo>
                  <a:pt x="38404" y="48006"/>
                </a:lnTo>
                <a:lnTo>
                  <a:pt x="35524" y="46085"/>
                </a:lnTo>
                <a:lnTo>
                  <a:pt x="32628" y="45125"/>
                </a:lnTo>
                <a:lnTo>
                  <a:pt x="29748" y="43205"/>
                </a:lnTo>
                <a:lnTo>
                  <a:pt x="26883" y="42245"/>
                </a:lnTo>
                <a:lnTo>
                  <a:pt x="24963" y="40325"/>
                </a:lnTo>
                <a:lnTo>
                  <a:pt x="24002" y="38404"/>
                </a:lnTo>
                <a:lnTo>
                  <a:pt x="22082" y="36484"/>
                </a:lnTo>
                <a:lnTo>
                  <a:pt x="21122" y="33604"/>
                </a:lnTo>
                <a:lnTo>
                  <a:pt x="21122" y="27843"/>
                </a:lnTo>
                <a:lnTo>
                  <a:pt x="22082" y="25923"/>
                </a:lnTo>
                <a:lnTo>
                  <a:pt x="22082" y="24003"/>
                </a:lnTo>
                <a:lnTo>
                  <a:pt x="23042" y="22082"/>
                </a:lnTo>
                <a:lnTo>
                  <a:pt x="24963" y="21122"/>
                </a:lnTo>
                <a:lnTo>
                  <a:pt x="25907" y="19202"/>
                </a:lnTo>
                <a:lnTo>
                  <a:pt x="27843" y="18242"/>
                </a:lnTo>
                <a:lnTo>
                  <a:pt x="29748" y="17282"/>
                </a:lnTo>
                <a:lnTo>
                  <a:pt x="32628" y="16322"/>
                </a:lnTo>
                <a:lnTo>
                  <a:pt x="34564" y="15361"/>
                </a:lnTo>
                <a:lnTo>
                  <a:pt x="47990" y="15361"/>
                </a:lnTo>
                <a:lnTo>
                  <a:pt x="50871" y="16322"/>
                </a:lnTo>
                <a:lnTo>
                  <a:pt x="53751" y="17282"/>
                </a:lnTo>
                <a:lnTo>
                  <a:pt x="56631" y="18242"/>
                </a:lnTo>
                <a:lnTo>
                  <a:pt x="58552" y="19202"/>
                </a:lnTo>
                <a:lnTo>
                  <a:pt x="60472" y="20162"/>
                </a:lnTo>
                <a:lnTo>
                  <a:pt x="62392" y="21122"/>
                </a:lnTo>
                <a:lnTo>
                  <a:pt x="63352" y="22082"/>
                </a:lnTo>
                <a:lnTo>
                  <a:pt x="65272" y="23042"/>
                </a:lnTo>
                <a:lnTo>
                  <a:pt x="68153" y="23042"/>
                </a:lnTo>
                <a:lnTo>
                  <a:pt x="68153" y="22082"/>
                </a:lnTo>
                <a:lnTo>
                  <a:pt x="69113" y="21122"/>
                </a:lnTo>
                <a:lnTo>
                  <a:pt x="69113" y="19202"/>
                </a:lnTo>
                <a:lnTo>
                  <a:pt x="70073" y="18242"/>
                </a:lnTo>
                <a:lnTo>
                  <a:pt x="70073" y="14401"/>
                </a:lnTo>
                <a:lnTo>
                  <a:pt x="69113" y="13441"/>
                </a:lnTo>
                <a:lnTo>
                  <a:pt x="69113" y="9601"/>
                </a:lnTo>
                <a:lnTo>
                  <a:pt x="68153" y="8641"/>
                </a:lnTo>
                <a:lnTo>
                  <a:pt x="67193" y="7680"/>
                </a:lnTo>
                <a:lnTo>
                  <a:pt x="67193" y="6720"/>
                </a:lnTo>
                <a:lnTo>
                  <a:pt x="66233" y="6720"/>
                </a:lnTo>
                <a:lnTo>
                  <a:pt x="65272" y="5760"/>
                </a:lnTo>
                <a:lnTo>
                  <a:pt x="63352" y="4800"/>
                </a:lnTo>
                <a:lnTo>
                  <a:pt x="61432" y="3840"/>
                </a:lnTo>
                <a:lnTo>
                  <a:pt x="59512" y="3840"/>
                </a:lnTo>
                <a:lnTo>
                  <a:pt x="57591" y="2880"/>
                </a:lnTo>
                <a:lnTo>
                  <a:pt x="54711" y="1920"/>
                </a:lnTo>
                <a:lnTo>
                  <a:pt x="52791" y="960"/>
                </a:lnTo>
                <a:lnTo>
                  <a:pt x="49910" y="960"/>
                </a:lnTo>
                <a:lnTo>
                  <a:pt x="47030" y="0"/>
                </a:lnTo>
                <a:lnTo>
                  <a:pt x="34564" y="0"/>
                </a:lnTo>
                <a:lnTo>
                  <a:pt x="28803" y="960"/>
                </a:lnTo>
                <a:lnTo>
                  <a:pt x="24002" y="2880"/>
                </a:lnTo>
                <a:lnTo>
                  <a:pt x="19202" y="4800"/>
                </a:lnTo>
                <a:lnTo>
                  <a:pt x="15361" y="6720"/>
                </a:lnTo>
                <a:lnTo>
                  <a:pt x="12481" y="9601"/>
                </a:lnTo>
                <a:lnTo>
                  <a:pt x="8641" y="12481"/>
                </a:lnTo>
                <a:lnTo>
                  <a:pt x="6720" y="16322"/>
                </a:lnTo>
                <a:lnTo>
                  <a:pt x="4800" y="19202"/>
                </a:lnTo>
                <a:lnTo>
                  <a:pt x="3840" y="23042"/>
                </a:lnTo>
                <a:lnTo>
                  <a:pt x="2880" y="27843"/>
                </a:lnTo>
                <a:lnTo>
                  <a:pt x="2880" y="36484"/>
                </a:lnTo>
                <a:lnTo>
                  <a:pt x="3840" y="40325"/>
                </a:lnTo>
                <a:lnTo>
                  <a:pt x="4800" y="43205"/>
                </a:lnTo>
                <a:lnTo>
                  <a:pt x="6720" y="47045"/>
                </a:lnTo>
                <a:lnTo>
                  <a:pt x="8641" y="49926"/>
                </a:lnTo>
                <a:lnTo>
                  <a:pt x="11521" y="51846"/>
                </a:lnTo>
                <a:lnTo>
                  <a:pt x="13441" y="54726"/>
                </a:lnTo>
                <a:lnTo>
                  <a:pt x="16322" y="56647"/>
                </a:lnTo>
                <a:lnTo>
                  <a:pt x="19202" y="58567"/>
                </a:lnTo>
                <a:lnTo>
                  <a:pt x="23042" y="60487"/>
                </a:lnTo>
                <a:lnTo>
                  <a:pt x="25907" y="61447"/>
                </a:lnTo>
                <a:lnTo>
                  <a:pt x="29748" y="63352"/>
                </a:lnTo>
                <a:lnTo>
                  <a:pt x="32628" y="64328"/>
                </a:lnTo>
                <a:lnTo>
                  <a:pt x="36469" y="65288"/>
                </a:lnTo>
                <a:lnTo>
                  <a:pt x="39364" y="67208"/>
                </a:lnTo>
                <a:lnTo>
                  <a:pt x="42245" y="68168"/>
                </a:lnTo>
                <a:lnTo>
                  <a:pt x="45110" y="69128"/>
                </a:lnTo>
                <a:lnTo>
                  <a:pt x="47990" y="71048"/>
                </a:lnTo>
                <a:lnTo>
                  <a:pt x="49910" y="72969"/>
                </a:lnTo>
                <a:lnTo>
                  <a:pt x="51831" y="73914"/>
                </a:lnTo>
                <a:lnTo>
                  <a:pt x="53751" y="75849"/>
                </a:lnTo>
                <a:lnTo>
                  <a:pt x="54711" y="78729"/>
                </a:lnTo>
                <a:lnTo>
                  <a:pt x="55671" y="80634"/>
                </a:lnTo>
                <a:lnTo>
                  <a:pt x="55671" y="89275"/>
                </a:lnTo>
                <a:lnTo>
                  <a:pt x="53751" y="91196"/>
                </a:lnTo>
                <a:lnTo>
                  <a:pt x="52791" y="93116"/>
                </a:lnTo>
                <a:lnTo>
                  <a:pt x="51831" y="95036"/>
                </a:lnTo>
                <a:lnTo>
                  <a:pt x="49910" y="96956"/>
                </a:lnTo>
                <a:lnTo>
                  <a:pt x="47990" y="97917"/>
                </a:lnTo>
                <a:lnTo>
                  <a:pt x="45110" y="98877"/>
                </a:lnTo>
                <a:lnTo>
                  <a:pt x="43190" y="99837"/>
                </a:lnTo>
                <a:lnTo>
                  <a:pt x="40309" y="100797"/>
                </a:lnTo>
                <a:lnTo>
                  <a:pt x="29748" y="100797"/>
                </a:lnTo>
                <a:lnTo>
                  <a:pt x="25907" y="99837"/>
                </a:lnTo>
                <a:lnTo>
                  <a:pt x="22082" y="98877"/>
                </a:lnTo>
                <a:lnTo>
                  <a:pt x="19202" y="97917"/>
                </a:lnTo>
                <a:lnTo>
                  <a:pt x="16322" y="96956"/>
                </a:lnTo>
                <a:lnTo>
                  <a:pt x="13441" y="95996"/>
                </a:lnTo>
                <a:lnTo>
                  <a:pt x="10561" y="94076"/>
                </a:lnTo>
                <a:lnTo>
                  <a:pt x="8641" y="93116"/>
                </a:lnTo>
                <a:lnTo>
                  <a:pt x="7680" y="92156"/>
                </a:lnTo>
                <a:lnTo>
                  <a:pt x="5760" y="91196"/>
                </a:lnTo>
                <a:lnTo>
                  <a:pt x="3840" y="90251"/>
                </a:lnTo>
                <a:lnTo>
                  <a:pt x="2880" y="90251"/>
                </a:lnTo>
                <a:lnTo>
                  <a:pt x="2880" y="91196"/>
                </a:lnTo>
                <a:lnTo>
                  <a:pt x="1920" y="91196"/>
                </a:lnTo>
                <a:lnTo>
                  <a:pt x="960" y="92156"/>
                </a:lnTo>
                <a:lnTo>
                  <a:pt x="960" y="94076"/>
                </a:lnTo>
                <a:lnTo>
                  <a:pt x="0" y="95036"/>
                </a:lnTo>
                <a:lnTo>
                  <a:pt x="0" y="102717"/>
                </a:lnTo>
                <a:lnTo>
                  <a:pt x="960" y="1046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0" name="object 680"/>
          <p:cNvSpPr/>
          <p:nvPr/>
        </p:nvSpPr>
        <p:spPr>
          <a:xfrm>
            <a:off x="2914710" y="6092982"/>
            <a:ext cx="25923" cy="115199"/>
          </a:xfrm>
          <a:custGeom>
            <a:avLst/>
            <a:gdLst/>
            <a:ahLst/>
            <a:cxnLst/>
            <a:rect l="l" t="t" r="r" b="b"/>
            <a:pathLst>
              <a:path w="25923" h="115199">
                <a:moveTo>
                  <a:pt x="21122" y="4800"/>
                </a:moveTo>
                <a:lnTo>
                  <a:pt x="19202" y="0"/>
                </a:lnTo>
                <a:lnTo>
                  <a:pt x="21122" y="25923"/>
                </a:lnTo>
                <a:lnTo>
                  <a:pt x="25923" y="26883"/>
                </a:lnTo>
                <a:lnTo>
                  <a:pt x="24963" y="7680"/>
                </a:lnTo>
                <a:lnTo>
                  <a:pt x="21122" y="4800"/>
                </a:lnTo>
                <a:close/>
              </a:path>
              <a:path w="25923" h="115199">
                <a:moveTo>
                  <a:pt x="960" y="-15346"/>
                </a:moveTo>
                <a:lnTo>
                  <a:pt x="0" y="-10561"/>
                </a:lnTo>
                <a:lnTo>
                  <a:pt x="0" y="960"/>
                </a:lnTo>
                <a:lnTo>
                  <a:pt x="960" y="5760"/>
                </a:lnTo>
                <a:lnTo>
                  <a:pt x="1920" y="9601"/>
                </a:lnTo>
                <a:lnTo>
                  <a:pt x="3840" y="13441"/>
                </a:lnTo>
                <a:lnTo>
                  <a:pt x="6720" y="16322"/>
                </a:lnTo>
                <a:lnTo>
                  <a:pt x="9601" y="19202"/>
                </a:lnTo>
                <a:lnTo>
                  <a:pt x="13441" y="22082"/>
                </a:lnTo>
                <a:lnTo>
                  <a:pt x="16322" y="24002"/>
                </a:lnTo>
                <a:lnTo>
                  <a:pt x="21122" y="25923"/>
                </a:lnTo>
                <a:lnTo>
                  <a:pt x="19202" y="0"/>
                </a:lnTo>
                <a:lnTo>
                  <a:pt x="19202" y="-8625"/>
                </a:lnTo>
                <a:lnTo>
                  <a:pt x="20162" y="-11521"/>
                </a:lnTo>
                <a:lnTo>
                  <a:pt x="21122" y="-13426"/>
                </a:lnTo>
                <a:lnTo>
                  <a:pt x="23042" y="-16306"/>
                </a:lnTo>
                <a:lnTo>
                  <a:pt x="24963" y="-18242"/>
                </a:lnTo>
                <a:lnTo>
                  <a:pt x="26883" y="-20147"/>
                </a:lnTo>
                <a:lnTo>
                  <a:pt x="29763" y="-22067"/>
                </a:lnTo>
                <a:lnTo>
                  <a:pt x="32644" y="-23027"/>
                </a:lnTo>
                <a:lnTo>
                  <a:pt x="36484" y="-23987"/>
                </a:lnTo>
                <a:lnTo>
                  <a:pt x="41285" y="-24963"/>
                </a:lnTo>
                <a:lnTo>
                  <a:pt x="67193" y="-24963"/>
                </a:lnTo>
                <a:lnTo>
                  <a:pt x="67193" y="-2880"/>
                </a:lnTo>
                <a:lnTo>
                  <a:pt x="62392" y="2880"/>
                </a:lnTo>
                <a:lnTo>
                  <a:pt x="57591" y="6720"/>
                </a:lnTo>
                <a:lnTo>
                  <a:pt x="53751" y="8641"/>
                </a:lnTo>
                <a:lnTo>
                  <a:pt x="48950" y="11521"/>
                </a:lnTo>
                <a:lnTo>
                  <a:pt x="44165" y="12481"/>
                </a:lnTo>
                <a:lnTo>
                  <a:pt x="32644" y="12481"/>
                </a:lnTo>
                <a:lnTo>
                  <a:pt x="27828" y="11521"/>
                </a:lnTo>
                <a:lnTo>
                  <a:pt x="24963" y="7680"/>
                </a:lnTo>
                <a:lnTo>
                  <a:pt x="25923" y="26883"/>
                </a:lnTo>
                <a:lnTo>
                  <a:pt x="30723" y="27843"/>
                </a:lnTo>
                <a:lnTo>
                  <a:pt x="43190" y="27843"/>
                </a:lnTo>
                <a:lnTo>
                  <a:pt x="48950" y="26883"/>
                </a:lnTo>
                <a:lnTo>
                  <a:pt x="54711" y="24002"/>
                </a:lnTo>
                <a:lnTo>
                  <a:pt x="60472" y="21122"/>
                </a:lnTo>
                <a:lnTo>
                  <a:pt x="65272" y="17282"/>
                </a:lnTo>
                <a:lnTo>
                  <a:pt x="70073" y="12481"/>
                </a:lnTo>
                <a:lnTo>
                  <a:pt x="70073" y="24002"/>
                </a:lnTo>
                <a:lnTo>
                  <a:pt x="71033" y="24963"/>
                </a:lnTo>
                <a:lnTo>
                  <a:pt x="71993" y="25923"/>
                </a:lnTo>
                <a:lnTo>
                  <a:pt x="84475" y="25923"/>
                </a:lnTo>
                <a:lnTo>
                  <a:pt x="85435" y="24963"/>
                </a:lnTo>
                <a:lnTo>
                  <a:pt x="86395" y="24002"/>
                </a:lnTo>
                <a:lnTo>
                  <a:pt x="86395" y="-54711"/>
                </a:lnTo>
                <a:lnTo>
                  <a:pt x="85435" y="-60472"/>
                </a:lnTo>
                <a:lnTo>
                  <a:pt x="84475" y="-65272"/>
                </a:lnTo>
                <a:lnTo>
                  <a:pt x="82555" y="-70073"/>
                </a:lnTo>
                <a:lnTo>
                  <a:pt x="80634" y="-74874"/>
                </a:lnTo>
                <a:lnTo>
                  <a:pt x="76794" y="-77754"/>
                </a:lnTo>
                <a:lnTo>
                  <a:pt x="73913" y="-81594"/>
                </a:lnTo>
                <a:lnTo>
                  <a:pt x="69113" y="-83515"/>
                </a:lnTo>
                <a:lnTo>
                  <a:pt x="64312" y="-85435"/>
                </a:lnTo>
                <a:lnTo>
                  <a:pt x="58552" y="-87355"/>
                </a:lnTo>
                <a:lnTo>
                  <a:pt x="52791" y="-88315"/>
                </a:lnTo>
                <a:lnTo>
                  <a:pt x="40325" y="-88315"/>
                </a:lnTo>
                <a:lnTo>
                  <a:pt x="36484" y="-87355"/>
                </a:lnTo>
                <a:lnTo>
                  <a:pt x="32644" y="-87355"/>
                </a:lnTo>
                <a:lnTo>
                  <a:pt x="28803" y="-86395"/>
                </a:lnTo>
                <a:lnTo>
                  <a:pt x="24963" y="-85435"/>
                </a:lnTo>
                <a:lnTo>
                  <a:pt x="22082" y="-84475"/>
                </a:lnTo>
                <a:lnTo>
                  <a:pt x="18242" y="-82555"/>
                </a:lnTo>
                <a:lnTo>
                  <a:pt x="15361" y="-81594"/>
                </a:lnTo>
                <a:lnTo>
                  <a:pt x="12481" y="-80634"/>
                </a:lnTo>
                <a:lnTo>
                  <a:pt x="10561" y="-78714"/>
                </a:lnTo>
                <a:lnTo>
                  <a:pt x="8641" y="-77754"/>
                </a:lnTo>
                <a:lnTo>
                  <a:pt x="7680" y="-76794"/>
                </a:lnTo>
                <a:lnTo>
                  <a:pt x="5760" y="-75834"/>
                </a:lnTo>
                <a:lnTo>
                  <a:pt x="5760" y="-74874"/>
                </a:lnTo>
                <a:lnTo>
                  <a:pt x="4800" y="-73913"/>
                </a:lnTo>
                <a:lnTo>
                  <a:pt x="4800" y="-65272"/>
                </a:lnTo>
                <a:lnTo>
                  <a:pt x="5760" y="-64312"/>
                </a:lnTo>
                <a:lnTo>
                  <a:pt x="5760" y="-63352"/>
                </a:lnTo>
                <a:lnTo>
                  <a:pt x="6720" y="-62392"/>
                </a:lnTo>
                <a:lnTo>
                  <a:pt x="7680" y="-61432"/>
                </a:lnTo>
                <a:lnTo>
                  <a:pt x="9601" y="-61432"/>
                </a:lnTo>
                <a:lnTo>
                  <a:pt x="11521" y="-62392"/>
                </a:lnTo>
                <a:lnTo>
                  <a:pt x="13441" y="-63352"/>
                </a:lnTo>
                <a:lnTo>
                  <a:pt x="15361" y="-64312"/>
                </a:lnTo>
                <a:lnTo>
                  <a:pt x="17282" y="-65272"/>
                </a:lnTo>
                <a:lnTo>
                  <a:pt x="20162" y="-67193"/>
                </a:lnTo>
                <a:lnTo>
                  <a:pt x="23042" y="-68153"/>
                </a:lnTo>
                <a:lnTo>
                  <a:pt x="25923" y="-69113"/>
                </a:lnTo>
                <a:lnTo>
                  <a:pt x="29763" y="-71033"/>
                </a:lnTo>
                <a:lnTo>
                  <a:pt x="33604" y="-71993"/>
                </a:lnTo>
                <a:lnTo>
                  <a:pt x="50871" y="-71993"/>
                </a:lnTo>
                <a:lnTo>
                  <a:pt x="54711" y="-71033"/>
                </a:lnTo>
                <a:lnTo>
                  <a:pt x="57591" y="-70073"/>
                </a:lnTo>
                <a:lnTo>
                  <a:pt x="59512" y="-68153"/>
                </a:lnTo>
                <a:lnTo>
                  <a:pt x="61432" y="-66233"/>
                </a:lnTo>
                <a:lnTo>
                  <a:pt x="63352" y="-64312"/>
                </a:lnTo>
                <a:lnTo>
                  <a:pt x="65272" y="-61432"/>
                </a:lnTo>
                <a:lnTo>
                  <a:pt x="66233" y="-58552"/>
                </a:lnTo>
                <a:lnTo>
                  <a:pt x="67193" y="-54711"/>
                </a:lnTo>
                <a:lnTo>
                  <a:pt x="67193" y="-39349"/>
                </a:lnTo>
                <a:lnTo>
                  <a:pt x="44165" y="-39349"/>
                </a:lnTo>
                <a:lnTo>
                  <a:pt x="37444" y="-38389"/>
                </a:lnTo>
                <a:lnTo>
                  <a:pt x="30723" y="-37429"/>
                </a:lnTo>
                <a:lnTo>
                  <a:pt x="24002" y="-35509"/>
                </a:lnTo>
                <a:lnTo>
                  <a:pt x="18242" y="-33588"/>
                </a:lnTo>
                <a:lnTo>
                  <a:pt x="13441" y="-30708"/>
                </a:lnTo>
                <a:lnTo>
                  <a:pt x="9601" y="-27828"/>
                </a:lnTo>
                <a:lnTo>
                  <a:pt x="5760" y="-23987"/>
                </a:lnTo>
                <a:lnTo>
                  <a:pt x="3840" y="-20147"/>
                </a:lnTo>
                <a:lnTo>
                  <a:pt x="960" y="-153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1" name="object 681"/>
          <p:cNvSpPr/>
          <p:nvPr/>
        </p:nvSpPr>
        <p:spPr>
          <a:xfrm>
            <a:off x="3021269" y="5977798"/>
            <a:ext cx="68153" cy="143027"/>
          </a:xfrm>
          <a:custGeom>
            <a:avLst/>
            <a:gdLst/>
            <a:ahLst/>
            <a:cxnLst/>
            <a:rect l="l" t="t" r="r" b="b"/>
            <a:pathLst>
              <a:path w="68153" h="143027">
                <a:moveTo>
                  <a:pt x="65272" y="29748"/>
                </a:moveTo>
                <a:lnTo>
                  <a:pt x="37429" y="29748"/>
                </a:lnTo>
                <a:lnTo>
                  <a:pt x="37429" y="2865"/>
                </a:lnTo>
                <a:lnTo>
                  <a:pt x="36469" y="1920"/>
                </a:lnTo>
                <a:lnTo>
                  <a:pt x="35524" y="1920"/>
                </a:lnTo>
                <a:lnTo>
                  <a:pt x="34549" y="960"/>
                </a:lnTo>
                <a:lnTo>
                  <a:pt x="32644" y="960"/>
                </a:lnTo>
                <a:lnTo>
                  <a:pt x="31683" y="0"/>
                </a:lnTo>
                <a:lnTo>
                  <a:pt x="25908" y="0"/>
                </a:lnTo>
                <a:lnTo>
                  <a:pt x="24003" y="960"/>
                </a:lnTo>
                <a:lnTo>
                  <a:pt x="21122" y="960"/>
                </a:lnTo>
                <a:lnTo>
                  <a:pt x="20162" y="1920"/>
                </a:lnTo>
                <a:lnTo>
                  <a:pt x="19187" y="1920"/>
                </a:lnTo>
                <a:lnTo>
                  <a:pt x="18242" y="2865"/>
                </a:lnTo>
                <a:lnTo>
                  <a:pt x="18242" y="29748"/>
                </a:lnTo>
                <a:lnTo>
                  <a:pt x="960" y="29748"/>
                </a:lnTo>
                <a:lnTo>
                  <a:pt x="960" y="30708"/>
                </a:lnTo>
                <a:lnTo>
                  <a:pt x="0" y="31668"/>
                </a:lnTo>
                <a:lnTo>
                  <a:pt x="0" y="42230"/>
                </a:lnTo>
                <a:lnTo>
                  <a:pt x="960" y="43190"/>
                </a:lnTo>
                <a:lnTo>
                  <a:pt x="960" y="45110"/>
                </a:lnTo>
                <a:lnTo>
                  <a:pt x="18242" y="45110"/>
                </a:lnTo>
                <a:lnTo>
                  <a:pt x="18242" y="113278"/>
                </a:lnTo>
                <a:lnTo>
                  <a:pt x="19187" y="118064"/>
                </a:lnTo>
                <a:lnTo>
                  <a:pt x="20162" y="122864"/>
                </a:lnTo>
                <a:lnTo>
                  <a:pt x="21122" y="127665"/>
                </a:lnTo>
                <a:lnTo>
                  <a:pt x="23027" y="131505"/>
                </a:lnTo>
                <a:lnTo>
                  <a:pt x="24963" y="134386"/>
                </a:lnTo>
                <a:lnTo>
                  <a:pt x="27843" y="137266"/>
                </a:lnTo>
                <a:lnTo>
                  <a:pt x="30708" y="139186"/>
                </a:lnTo>
                <a:lnTo>
                  <a:pt x="34549" y="141107"/>
                </a:lnTo>
                <a:lnTo>
                  <a:pt x="39364" y="142067"/>
                </a:lnTo>
                <a:lnTo>
                  <a:pt x="44150" y="143027"/>
                </a:lnTo>
                <a:lnTo>
                  <a:pt x="52791" y="143027"/>
                </a:lnTo>
                <a:lnTo>
                  <a:pt x="54711" y="142067"/>
                </a:lnTo>
                <a:lnTo>
                  <a:pt x="57591" y="142067"/>
                </a:lnTo>
                <a:lnTo>
                  <a:pt x="59512" y="141107"/>
                </a:lnTo>
                <a:lnTo>
                  <a:pt x="62392" y="141107"/>
                </a:lnTo>
                <a:lnTo>
                  <a:pt x="64312" y="140147"/>
                </a:lnTo>
                <a:lnTo>
                  <a:pt x="65272" y="139186"/>
                </a:lnTo>
                <a:lnTo>
                  <a:pt x="66233" y="139186"/>
                </a:lnTo>
                <a:lnTo>
                  <a:pt x="67193" y="138226"/>
                </a:lnTo>
                <a:lnTo>
                  <a:pt x="68153" y="137266"/>
                </a:lnTo>
                <a:lnTo>
                  <a:pt x="68153" y="124785"/>
                </a:lnTo>
                <a:lnTo>
                  <a:pt x="67193" y="123825"/>
                </a:lnTo>
                <a:lnTo>
                  <a:pt x="67193" y="122864"/>
                </a:lnTo>
                <a:lnTo>
                  <a:pt x="64312" y="122864"/>
                </a:lnTo>
                <a:lnTo>
                  <a:pt x="63352" y="123825"/>
                </a:lnTo>
                <a:lnTo>
                  <a:pt x="62392" y="123825"/>
                </a:lnTo>
                <a:lnTo>
                  <a:pt x="61432" y="124785"/>
                </a:lnTo>
                <a:lnTo>
                  <a:pt x="59512" y="124785"/>
                </a:lnTo>
                <a:lnTo>
                  <a:pt x="58552" y="125745"/>
                </a:lnTo>
                <a:lnTo>
                  <a:pt x="55671" y="125745"/>
                </a:lnTo>
                <a:lnTo>
                  <a:pt x="53751" y="126705"/>
                </a:lnTo>
                <a:lnTo>
                  <a:pt x="47030" y="126705"/>
                </a:lnTo>
                <a:lnTo>
                  <a:pt x="43190" y="124785"/>
                </a:lnTo>
                <a:lnTo>
                  <a:pt x="40309" y="120944"/>
                </a:lnTo>
                <a:lnTo>
                  <a:pt x="38389" y="117119"/>
                </a:lnTo>
                <a:lnTo>
                  <a:pt x="37429" y="111343"/>
                </a:lnTo>
                <a:lnTo>
                  <a:pt x="37429" y="45110"/>
                </a:lnTo>
                <a:lnTo>
                  <a:pt x="67193" y="45110"/>
                </a:lnTo>
                <a:lnTo>
                  <a:pt x="67193" y="43190"/>
                </a:lnTo>
                <a:lnTo>
                  <a:pt x="68153" y="42230"/>
                </a:lnTo>
                <a:lnTo>
                  <a:pt x="68153" y="31668"/>
                </a:lnTo>
                <a:lnTo>
                  <a:pt x="67193" y="30708"/>
                </a:lnTo>
                <a:lnTo>
                  <a:pt x="67193" y="29748"/>
                </a:lnTo>
                <a:lnTo>
                  <a:pt x="65272" y="2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2" name="object 682"/>
          <p:cNvSpPr/>
          <p:nvPr/>
        </p:nvSpPr>
        <p:spPr>
          <a:xfrm>
            <a:off x="3115345" y="6006586"/>
            <a:ext cx="20162" cy="112318"/>
          </a:xfrm>
          <a:custGeom>
            <a:avLst/>
            <a:gdLst/>
            <a:ahLst/>
            <a:cxnLst/>
            <a:rect l="l" t="t" r="r" b="b"/>
            <a:pathLst>
              <a:path w="20162" h="112318">
                <a:moveTo>
                  <a:pt x="0" y="2880"/>
                </a:moveTo>
                <a:lnTo>
                  <a:pt x="0" y="110398"/>
                </a:lnTo>
                <a:lnTo>
                  <a:pt x="960" y="110398"/>
                </a:lnTo>
                <a:lnTo>
                  <a:pt x="960" y="111358"/>
                </a:lnTo>
                <a:lnTo>
                  <a:pt x="1920" y="111358"/>
                </a:lnTo>
                <a:lnTo>
                  <a:pt x="2880" y="112318"/>
                </a:lnTo>
                <a:lnTo>
                  <a:pt x="17282" y="112318"/>
                </a:lnTo>
                <a:lnTo>
                  <a:pt x="17282" y="111358"/>
                </a:lnTo>
                <a:lnTo>
                  <a:pt x="19202" y="111358"/>
                </a:lnTo>
                <a:lnTo>
                  <a:pt x="19202" y="110398"/>
                </a:lnTo>
                <a:lnTo>
                  <a:pt x="20162" y="109438"/>
                </a:lnTo>
                <a:lnTo>
                  <a:pt x="20162" y="2880"/>
                </a:lnTo>
                <a:lnTo>
                  <a:pt x="19202" y="2880"/>
                </a:lnTo>
                <a:lnTo>
                  <a:pt x="19202" y="1920"/>
                </a:lnTo>
                <a:lnTo>
                  <a:pt x="18242" y="960"/>
                </a:lnTo>
                <a:lnTo>
                  <a:pt x="17282" y="960"/>
                </a:lnTo>
                <a:lnTo>
                  <a:pt x="16322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3" name="object 683"/>
          <p:cNvSpPr/>
          <p:nvPr/>
        </p:nvSpPr>
        <p:spPr>
          <a:xfrm>
            <a:off x="3113425" y="5963396"/>
            <a:ext cx="24002" cy="23042"/>
          </a:xfrm>
          <a:custGeom>
            <a:avLst/>
            <a:gdLst/>
            <a:ahLst/>
            <a:cxnLst/>
            <a:rect l="l" t="t" r="r" b="b"/>
            <a:pathLst>
              <a:path w="24002" h="23042">
                <a:moveTo>
                  <a:pt x="24002" y="11521"/>
                </a:moveTo>
                <a:lnTo>
                  <a:pt x="24002" y="6705"/>
                </a:lnTo>
                <a:lnTo>
                  <a:pt x="23042" y="3840"/>
                </a:lnTo>
                <a:lnTo>
                  <a:pt x="21122" y="1920"/>
                </a:lnTo>
                <a:lnTo>
                  <a:pt x="19202" y="0"/>
                </a:lnTo>
                <a:lnTo>
                  <a:pt x="3840" y="0"/>
                </a:lnTo>
                <a:lnTo>
                  <a:pt x="2880" y="1920"/>
                </a:lnTo>
                <a:lnTo>
                  <a:pt x="960" y="3840"/>
                </a:lnTo>
                <a:lnTo>
                  <a:pt x="0" y="6705"/>
                </a:lnTo>
                <a:lnTo>
                  <a:pt x="0" y="15361"/>
                </a:lnTo>
                <a:lnTo>
                  <a:pt x="960" y="19202"/>
                </a:lnTo>
                <a:lnTo>
                  <a:pt x="1920" y="20147"/>
                </a:lnTo>
                <a:lnTo>
                  <a:pt x="3840" y="22082"/>
                </a:lnTo>
                <a:lnTo>
                  <a:pt x="7680" y="23042"/>
                </a:lnTo>
                <a:lnTo>
                  <a:pt x="16322" y="23042"/>
                </a:lnTo>
                <a:lnTo>
                  <a:pt x="19202" y="22082"/>
                </a:lnTo>
                <a:lnTo>
                  <a:pt x="21122" y="20147"/>
                </a:lnTo>
                <a:lnTo>
                  <a:pt x="23042" y="19202"/>
                </a:lnTo>
                <a:lnTo>
                  <a:pt x="24002" y="15361"/>
                </a:lnTo>
                <a:lnTo>
                  <a:pt x="24002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4" name="object 684"/>
          <p:cNvSpPr/>
          <p:nvPr/>
        </p:nvSpPr>
        <p:spPr>
          <a:xfrm>
            <a:off x="3180618" y="6068019"/>
            <a:ext cx="5760" cy="46085"/>
          </a:xfrm>
          <a:custGeom>
            <a:avLst/>
            <a:gdLst/>
            <a:ahLst/>
            <a:cxnLst/>
            <a:rect l="l" t="t" r="r" b="b"/>
            <a:pathLst>
              <a:path w="5760" h="46085">
                <a:moveTo>
                  <a:pt x="5760" y="46085"/>
                </a:moveTo>
                <a:lnTo>
                  <a:pt x="5760" y="16337"/>
                </a:lnTo>
                <a:lnTo>
                  <a:pt x="4800" y="10561"/>
                </a:lnTo>
                <a:lnTo>
                  <a:pt x="3840" y="5775"/>
                </a:lnTo>
                <a:lnTo>
                  <a:pt x="2880" y="0"/>
                </a:lnTo>
                <a:lnTo>
                  <a:pt x="0" y="42245"/>
                </a:lnTo>
                <a:lnTo>
                  <a:pt x="5760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5" name="object 685"/>
          <p:cNvSpPr/>
          <p:nvPr/>
        </p:nvSpPr>
        <p:spPr>
          <a:xfrm>
            <a:off x="3163336" y="6004666"/>
            <a:ext cx="105597" cy="116159"/>
          </a:xfrm>
          <a:custGeom>
            <a:avLst/>
            <a:gdLst/>
            <a:ahLst/>
            <a:cxnLst/>
            <a:rect l="l" t="t" r="r" b="b"/>
            <a:pathLst>
              <a:path w="105597" h="116159">
                <a:moveTo>
                  <a:pt x="20162" y="51846"/>
                </a:moveTo>
                <a:lnTo>
                  <a:pt x="21122" y="46085"/>
                </a:lnTo>
                <a:lnTo>
                  <a:pt x="22082" y="41285"/>
                </a:lnTo>
                <a:lnTo>
                  <a:pt x="24002" y="36484"/>
                </a:lnTo>
                <a:lnTo>
                  <a:pt x="25923" y="31683"/>
                </a:lnTo>
                <a:lnTo>
                  <a:pt x="28803" y="27843"/>
                </a:lnTo>
                <a:lnTo>
                  <a:pt x="30723" y="24003"/>
                </a:lnTo>
                <a:lnTo>
                  <a:pt x="34564" y="21122"/>
                </a:lnTo>
                <a:lnTo>
                  <a:pt x="38404" y="19202"/>
                </a:lnTo>
                <a:lnTo>
                  <a:pt x="42245" y="17282"/>
                </a:lnTo>
                <a:lnTo>
                  <a:pt x="48006" y="16322"/>
                </a:lnTo>
                <a:lnTo>
                  <a:pt x="59527" y="16322"/>
                </a:lnTo>
                <a:lnTo>
                  <a:pt x="64328" y="17282"/>
                </a:lnTo>
                <a:lnTo>
                  <a:pt x="69128" y="20162"/>
                </a:lnTo>
                <a:lnTo>
                  <a:pt x="72953" y="22082"/>
                </a:lnTo>
                <a:lnTo>
                  <a:pt x="75849" y="24963"/>
                </a:lnTo>
                <a:lnTo>
                  <a:pt x="78729" y="28803"/>
                </a:lnTo>
                <a:lnTo>
                  <a:pt x="81610" y="32644"/>
                </a:lnTo>
                <a:lnTo>
                  <a:pt x="82570" y="37444"/>
                </a:lnTo>
                <a:lnTo>
                  <a:pt x="83515" y="42245"/>
                </a:lnTo>
                <a:lnTo>
                  <a:pt x="85450" y="47045"/>
                </a:lnTo>
                <a:lnTo>
                  <a:pt x="85450" y="64328"/>
                </a:lnTo>
                <a:lnTo>
                  <a:pt x="84475" y="70073"/>
                </a:lnTo>
                <a:lnTo>
                  <a:pt x="83515" y="74889"/>
                </a:lnTo>
                <a:lnTo>
                  <a:pt x="82570" y="80634"/>
                </a:lnTo>
                <a:lnTo>
                  <a:pt x="80634" y="84475"/>
                </a:lnTo>
                <a:lnTo>
                  <a:pt x="77769" y="88315"/>
                </a:lnTo>
                <a:lnTo>
                  <a:pt x="74889" y="92156"/>
                </a:lnTo>
                <a:lnTo>
                  <a:pt x="72008" y="95036"/>
                </a:lnTo>
                <a:lnTo>
                  <a:pt x="67208" y="96956"/>
                </a:lnTo>
                <a:lnTo>
                  <a:pt x="63367" y="98877"/>
                </a:lnTo>
                <a:lnTo>
                  <a:pt x="58567" y="99837"/>
                </a:lnTo>
                <a:lnTo>
                  <a:pt x="47045" y="99837"/>
                </a:lnTo>
                <a:lnTo>
                  <a:pt x="41285" y="98877"/>
                </a:lnTo>
                <a:lnTo>
                  <a:pt x="37444" y="96956"/>
                </a:lnTo>
                <a:lnTo>
                  <a:pt x="32644" y="94076"/>
                </a:lnTo>
                <a:lnTo>
                  <a:pt x="29763" y="91196"/>
                </a:lnTo>
                <a:lnTo>
                  <a:pt x="26883" y="87355"/>
                </a:lnTo>
                <a:lnTo>
                  <a:pt x="24963" y="83515"/>
                </a:lnTo>
                <a:lnTo>
                  <a:pt x="23042" y="79689"/>
                </a:lnTo>
                <a:lnTo>
                  <a:pt x="23042" y="109438"/>
                </a:lnTo>
                <a:lnTo>
                  <a:pt x="28803" y="112318"/>
                </a:lnTo>
                <a:lnTo>
                  <a:pt x="35524" y="115199"/>
                </a:lnTo>
                <a:lnTo>
                  <a:pt x="43205" y="116159"/>
                </a:lnTo>
                <a:lnTo>
                  <a:pt x="60487" y="116159"/>
                </a:lnTo>
                <a:lnTo>
                  <a:pt x="69128" y="114239"/>
                </a:lnTo>
                <a:lnTo>
                  <a:pt x="75849" y="111358"/>
                </a:lnTo>
                <a:lnTo>
                  <a:pt x="82570" y="108478"/>
                </a:lnTo>
                <a:lnTo>
                  <a:pt x="87355" y="104637"/>
                </a:lnTo>
                <a:lnTo>
                  <a:pt x="92156" y="99837"/>
                </a:lnTo>
                <a:lnTo>
                  <a:pt x="96956" y="94076"/>
                </a:lnTo>
                <a:lnTo>
                  <a:pt x="99837" y="88315"/>
                </a:lnTo>
                <a:lnTo>
                  <a:pt x="102717" y="80634"/>
                </a:lnTo>
                <a:lnTo>
                  <a:pt x="104637" y="73914"/>
                </a:lnTo>
                <a:lnTo>
                  <a:pt x="105597" y="65288"/>
                </a:lnTo>
                <a:lnTo>
                  <a:pt x="105597" y="48006"/>
                </a:lnTo>
                <a:lnTo>
                  <a:pt x="104637" y="40325"/>
                </a:lnTo>
                <a:lnTo>
                  <a:pt x="102717" y="33604"/>
                </a:lnTo>
                <a:lnTo>
                  <a:pt x="100797" y="25923"/>
                </a:lnTo>
                <a:lnTo>
                  <a:pt x="96956" y="20162"/>
                </a:lnTo>
                <a:lnTo>
                  <a:pt x="93131" y="15361"/>
                </a:lnTo>
                <a:lnTo>
                  <a:pt x="88315" y="10561"/>
                </a:lnTo>
                <a:lnTo>
                  <a:pt x="83515" y="6720"/>
                </a:lnTo>
                <a:lnTo>
                  <a:pt x="76794" y="3840"/>
                </a:lnTo>
                <a:lnTo>
                  <a:pt x="70088" y="1920"/>
                </a:lnTo>
                <a:lnTo>
                  <a:pt x="62407" y="0"/>
                </a:lnTo>
                <a:lnTo>
                  <a:pt x="45125" y="0"/>
                </a:lnTo>
                <a:lnTo>
                  <a:pt x="37444" y="1920"/>
                </a:lnTo>
                <a:lnTo>
                  <a:pt x="30723" y="4800"/>
                </a:lnTo>
                <a:lnTo>
                  <a:pt x="24002" y="7680"/>
                </a:lnTo>
                <a:lnTo>
                  <a:pt x="18242" y="11521"/>
                </a:lnTo>
                <a:lnTo>
                  <a:pt x="13441" y="16322"/>
                </a:lnTo>
                <a:lnTo>
                  <a:pt x="8641" y="22082"/>
                </a:lnTo>
                <a:lnTo>
                  <a:pt x="5760" y="27843"/>
                </a:lnTo>
                <a:lnTo>
                  <a:pt x="3840" y="35524"/>
                </a:lnTo>
                <a:lnTo>
                  <a:pt x="960" y="43205"/>
                </a:lnTo>
                <a:lnTo>
                  <a:pt x="0" y="50886"/>
                </a:lnTo>
                <a:lnTo>
                  <a:pt x="0" y="68168"/>
                </a:lnTo>
                <a:lnTo>
                  <a:pt x="960" y="75849"/>
                </a:lnTo>
                <a:lnTo>
                  <a:pt x="2880" y="83515"/>
                </a:lnTo>
                <a:lnTo>
                  <a:pt x="5760" y="90251"/>
                </a:lnTo>
                <a:lnTo>
                  <a:pt x="8641" y="95996"/>
                </a:lnTo>
                <a:lnTo>
                  <a:pt x="13441" y="100797"/>
                </a:lnTo>
                <a:lnTo>
                  <a:pt x="17282" y="105597"/>
                </a:lnTo>
                <a:lnTo>
                  <a:pt x="20162" y="63352"/>
                </a:lnTo>
                <a:lnTo>
                  <a:pt x="20162" y="51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6" name="object 686"/>
          <p:cNvSpPr/>
          <p:nvPr/>
        </p:nvSpPr>
        <p:spPr>
          <a:xfrm>
            <a:off x="3297737" y="6004666"/>
            <a:ext cx="91196" cy="114239"/>
          </a:xfrm>
          <a:custGeom>
            <a:avLst/>
            <a:gdLst/>
            <a:ahLst/>
            <a:cxnLst/>
            <a:rect l="l" t="t" r="r" b="b"/>
            <a:pathLst>
              <a:path w="91196" h="114239">
                <a:moveTo>
                  <a:pt x="960" y="112318"/>
                </a:moveTo>
                <a:lnTo>
                  <a:pt x="960" y="113278"/>
                </a:lnTo>
                <a:lnTo>
                  <a:pt x="1920" y="113278"/>
                </a:lnTo>
                <a:lnTo>
                  <a:pt x="2880" y="114239"/>
                </a:lnTo>
                <a:lnTo>
                  <a:pt x="17282" y="114239"/>
                </a:lnTo>
                <a:lnTo>
                  <a:pt x="17282" y="113278"/>
                </a:lnTo>
                <a:lnTo>
                  <a:pt x="19202" y="113278"/>
                </a:lnTo>
                <a:lnTo>
                  <a:pt x="19202" y="37444"/>
                </a:lnTo>
                <a:lnTo>
                  <a:pt x="24963" y="30723"/>
                </a:lnTo>
                <a:lnTo>
                  <a:pt x="29763" y="25923"/>
                </a:lnTo>
                <a:lnTo>
                  <a:pt x="34564" y="22082"/>
                </a:lnTo>
                <a:lnTo>
                  <a:pt x="39364" y="18242"/>
                </a:lnTo>
                <a:lnTo>
                  <a:pt x="44150" y="17282"/>
                </a:lnTo>
                <a:lnTo>
                  <a:pt x="56647" y="17282"/>
                </a:lnTo>
                <a:lnTo>
                  <a:pt x="59512" y="19202"/>
                </a:lnTo>
                <a:lnTo>
                  <a:pt x="62392" y="20162"/>
                </a:lnTo>
                <a:lnTo>
                  <a:pt x="64312" y="23042"/>
                </a:lnTo>
                <a:lnTo>
                  <a:pt x="66233" y="24963"/>
                </a:lnTo>
                <a:lnTo>
                  <a:pt x="68153" y="27843"/>
                </a:lnTo>
                <a:lnTo>
                  <a:pt x="69113" y="30723"/>
                </a:lnTo>
                <a:lnTo>
                  <a:pt x="70073" y="34564"/>
                </a:lnTo>
                <a:lnTo>
                  <a:pt x="71033" y="38404"/>
                </a:lnTo>
                <a:lnTo>
                  <a:pt x="71993" y="43205"/>
                </a:lnTo>
                <a:lnTo>
                  <a:pt x="71993" y="112318"/>
                </a:lnTo>
                <a:lnTo>
                  <a:pt x="72953" y="113278"/>
                </a:lnTo>
                <a:lnTo>
                  <a:pt x="73913" y="113278"/>
                </a:lnTo>
                <a:lnTo>
                  <a:pt x="74874" y="114239"/>
                </a:lnTo>
                <a:lnTo>
                  <a:pt x="88315" y="114239"/>
                </a:lnTo>
                <a:lnTo>
                  <a:pt x="89275" y="113278"/>
                </a:lnTo>
                <a:lnTo>
                  <a:pt x="90236" y="113278"/>
                </a:lnTo>
                <a:lnTo>
                  <a:pt x="91196" y="112318"/>
                </a:lnTo>
                <a:lnTo>
                  <a:pt x="91196" y="39364"/>
                </a:lnTo>
                <a:lnTo>
                  <a:pt x="90236" y="32644"/>
                </a:lnTo>
                <a:lnTo>
                  <a:pt x="89275" y="27843"/>
                </a:lnTo>
                <a:lnTo>
                  <a:pt x="88315" y="22082"/>
                </a:lnTo>
                <a:lnTo>
                  <a:pt x="85435" y="17282"/>
                </a:lnTo>
                <a:lnTo>
                  <a:pt x="82555" y="13441"/>
                </a:lnTo>
                <a:lnTo>
                  <a:pt x="79674" y="9601"/>
                </a:lnTo>
                <a:lnTo>
                  <a:pt x="75834" y="5760"/>
                </a:lnTo>
                <a:lnTo>
                  <a:pt x="71033" y="3840"/>
                </a:lnTo>
                <a:lnTo>
                  <a:pt x="66233" y="960"/>
                </a:lnTo>
                <a:lnTo>
                  <a:pt x="60472" y="0"/>
                </a:lnTo>
                <a:lnTo>
                  <a:pt x="47030" y="0"/>
                </a:lnTo>
                <a:lnTo>
                  <a:pt x="41285" y="1920"/>
                </a:lnTo>
                <a:lnTo>
                  <a:pt x="35524" y="4800"/>
                </a:lnTo>
                <a:lnTo>
                  <a:pt x="29763" y="7680"/>
                </a:lnTo>
                <a:lnTo>
                  <a:pt x="24002" y="12481"/>
                </a:lnTo>
                <a:lnTo>
                  <a:pt x="17282" y="19202"/>
                </a:lnTo>
                <a:lnTo>
                  <a:pt x="17282" y="3840"/>
                </a:lnTo>
                <a:lnTo>
                  <a:pt x="16322" y="2880"/>
                </a:lnTo>
                <a:lnTo>
                  <a:pt x="15361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12318"/>
                </a:lnTo>
                <a:lnTo>
                  <a:pt x="960" y="1123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7" name="object 687"/>
          <p:cNvSpPr/>
          <p:nvPr/>
        </p:nvSpPr>
        <p:spPr>
          <a:xfrm>
            <a:off x="3482050" y="6006586"/>
            <a:ext cx="19202" cy="112318"/>
          </a:xfrm>
          <a:custGeom>
            <a:avLst/>
            <a:gdLst/>
            <a:ahLst/>
            <a:cxnLst/>
            <a:rect l="l" t="t" r="r" b="b"/>
            <a:pathLst>
              <a:path w="19202" h="112318">
                <a:moveTo>
                  <a:pt x="18242" y="111358"/>
                </a:moveTo>
                <a:lnTo>
                  <a:pt x="18242" y="110398"/>
                </a:lnTo>
                <a:lnTo>
                  <a:pt x="19202" y="110398"/>
                </a:lnTo>
                <a:lnTo>
                  <a:pt x="19202" y="2880"/>
                </a:lnTo>
                <a:lnTo>
                  <a:pt x="18242" y="1920"/>
                </a:lnTo>
                <a:lnTo>
                  <a:pt x="17282" y="960"/>
                </a:lnTo>
                <a:lnTo>
                  <a:pt x="16322" y="960"/>
                </a:lnTo>
                <a:lnTo>
                  <a:pt x="1536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111358"/>
                </a:lnTo>
                <a:lnTo>
                  <a:pt x="1920" y="111358"/>
                </a:lnTo>
                <a:lnTo>
                  <a:pt x="1920" y="112318"/>
                </a:lnTo>
                <a:lnTo>
                  <a:pt x="16322" y="112318"/>
                </a:lnTo>
                <a:lnTo>
                  <a:pt x="17282" y="111358"/>
                </a:lnTo>
                <a:lnTo>
                  <a:pt x="18242" y="111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8" name="object 688"/>
          <p:cNvSpPr/>
          <p:nvPr/>
        </p:nvSpPr>
        <p:spPr>
          <a:xfrm>
            <a:off x="3479170" y="5963396"/>
            <a:ext cx="24002" cy="23042"/>
          </a:xfrm>
          <a:custGeom>
            <a:avLst/>
            <a:gdLst/>
            <a:ahLst/>
            <a:cxnLst/>
            <a:rect l="l" t="t" r="r" b="b"/>
            <a:pathLst>
              <a:path w="24002" h="23042">
                <a:moveTo>
                  <a:pt x="24002" y="11521"/>
                </a:moveTo>
                <a:lnTo>
                  <a:pt x="24002" y="6705"/>
                </a:lnTo>
                <a:lnTo>
                  <a:pt x="23042" y="3840"/>
                </a:lnTo>
                <a:lnTo>
                  <a:pt x="21122" y="1920"/>
                </a:lnTo>
                <a:lnTo>
                  <a:pt x="20162" y="0"/>
                </a:lnTo>
                <a:lnTo>
                  <a:pt x="4800" y="0"/>
                </a:lnTo>
                <a:lnTo>
                  <a:pt x="2880" y="1920"/>
                </a:lnTo>
                <a:lnTo>
                  <a:pt x="960" y="3840"/>
                </a:lnTo>
                <a:lnTo>
                  <a:pt x="0" y="6705"/>
                </a:lnTo>
                <a:lnTo>
                  <a:pt x="0" y="15361"/>
                </a:lnTo>
                <a:lnTo>
                  <a:pt x="960" y="19202"/>
                </a:lnTo>
                <a:lnTo>
                  <a:pt x="2880" y="20147"/>
                </a:lnTo>
                <a:lnTo>
                  <a:pt x="4800" y="22082"/>
                </a:lnTo>
                <a:lnTo>
                  <a:pt x="7680" y="23042"/>
                </a:lnTo>
                <a:lnTo>
                  <a:pt x="16322" y="23042"/>
                </a:lnTo>
                <a:lnTo>
                  <a:pt x="20162" y="22082"/>
                </a:lnTo>
                <a:lnTo>
                  <a:pt x="21122" y="20147"/>
                </a:lnTo>
                <a:lnTo>
                  <a:pt x="23042" y="19202"/>
                </a:lnTo>
                <a:lnTo>
                  <a:pt x="24002" y="15361"/>
                </a:lnTo>
                <a:lnTo>
                  <a:pt x="24002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9" name="object 689"/>
          <p:cNvSpPr/>
          <p:nvPr/>
        </p:nvSpPr>
        <p:spPr>
          <a:xfrm>
            <a:off x="3528136" y="6004666"/>
            <a:ext cx="74874" cy="116159"/>
          </a:xfrm>
          <a:custGeom>
            <a:avLst/>
            <a:gdLst/>
            <a:ahLst/>
            <a:cxnLst/>
            <a:rect l="l" t="t" r="r" b="b"/>
            <a:pathLst>
              <a:path w="74874" h="116159">
                <a:moveTo>
                  <a:pt x="23987" y="2880"/>
                </a:moveTo>
                <a:lnTo>
                  <a:pt x="19187" y="4800"/>
                </a:lnTo>
                <a:lnTo>
                  <a:pt x="15361" y="6720"/>
                </a:lnTo>
                <a:lnTo>
                  <a:pt x="12466" y="9601"/>
                </a:lnTo>
                <a:lnTo>
                  <a:pt x="8625" y="12481"/>
                </a:lnTo>
                <a:lnTo>
                  <a:pt x="6720" y="16322"/>
                </a:lnTo>
                <a:lnTo>
                  <a:pt x="4800" y="19202"/>
                </a:lnTo>
                <a:lnTo>
                  <a:pt x="2880" y="23042"/>
                </a:lnTo>
                <a:lnTo>
                  <a:pt x="2880" y="36484"/>
                </a:lnTo>
                <a:lnTo>
                  <a:pt x="3840" y="40325"/>
                </a:lnTo>
                <a:lnTo>
                  <a:pt x="4800" y="43205"/>
                </a:lnTo>
                <a:lnTo>
                  <a:pt x="6720" y="47045"/>
                </a:lnTo>
                <a:lnTo>
                  <a:pt x="8625" y="49926"/>
                </a:lnTo>
                <a:lnTo>
                  <a:pt x="10561" y="51846"/>
                </a:lnTo>
                <a:lnTo>
                  <a:pt x="13426" y="54726"/>
                </a:lnTo>
                <a:lnTo>
                  <a:pt x="16306" y="56647"/>
                </a:lnTo>
                <a:lnTo>
                  <a:pt x="19187" y="58567"/>
                </a:lnTo>
                <a:lnTo>
                  <a:pt x="23027" y="60487"/>
                </a:lnTo>
                <a:lnTo>
                  <a:pt x="25908" y="61447"/>
                </a:lnTo>
                <a:lnTo>
                  <a:pt x="28788" y="63352"/>
                </a:lnTo>
                <a:lnTo>
                  <a:pt x="32628" y="64328"/>
                </a:lnTo>
                <a:lnTo>
                  <a:pt x="35509" y="65288"/>
                </a:lnTo>
                <a:lnTo>
                  <a:pt x="39349" y="67208"/>
                </a:lnTo>
                <a:lnTo>
                  <a:pt x="42230" y="68168"/>
                </a:lnTo>
                <a:lnTo>
                  <a:pt x="45110" y="69128"/>
                </a:lnTo>
                <a:lnTo>
                  <a:pt x="47030" y="71048"/>
                </a:lnTo>
                <a:lnTo>
                  <a:pt x="49911" y="72969"/>
                </a:lnTo>
                <a:lnTo>
                  <a:pt x="51831" y="73914"/>
                </a:lnTo>
                <a:lnTo>
                  <a:pt x="53751" y="75849"/>
                </a:lnTo>
                <a:lnTo>
                  <a:pt x="54711" y="78729"/>
                </a:lnTo>
                <a:lnTo>
                  <a:pt x="55671" y="80634"/>
                </a:lnTo>
                <a:lnTo>
                  <a:pt x="55671" y="86410"/>
                </a:lnTo>
                <a:lnTo>
                  <a:pt x="54711" y="89275"/>
                </a:lnTo>
                <a:lnTo>
                  <a:pt x="53751" y="91196"/>
                </a:lnTo>
                <a:lnTo>
                  <a:pt x="52791" y="93116"/>
                </a:lnTo>
                <a:lnTo>
                  <a:pt x="51831" y="95036"/>
                </a:lnTo>
                <a:lnTo>
                  <a:pt x="49911" y="96956"/>
                </a:lnTo>
                <a:lnTo>
                  <a:pt x="47990" y="97917"/>
                </a:lnTo>
                <a:lnTo>
                  <a:pt x="45110" y="98877"/>
                </a:lnTo>
                <a:lnTo>
                  <a:pt x="42230" y="99837"/>
                </a:lnTo>
                <a:lnTo>
                  <a:pt x="40309" y="100797"/>
                </a:lnTo>
                <a:lnTo>
                  <a:pt x="29748" y="100797"/>
                </a:lnTo>
                <a:lnTo>
                  <a:pt x="24947" y="99837"/>
                </a:lnTo>
                <a:lnTo>
                  <a:pt x="22082" y="98877"/>
                </a:lnTo>
                <a:lnTo>
                  <a:pt x="18242" y="97917"/>
                </a:lnTo>
                <a:lnTo>
                  <a:pt x="15361" y="96956"/>
                </a:lnTo>
                <a:lnTo>
                  <a:pt x="13426" y="95996"/>
                </a:lnTo>
                <a:lnTo>
                  <a:pt x="10561" y="94076"/>
                </a:lnTo>
                <a:lnTo>
                  <a:pt x="8625" y="93116"/>
                </a:lnTo>
                <a:lnTo>
                  <a:pt x="6720" y="92156"/>
                </a:lnTo>
                <a:lnTo>
                  <a:pt x="5745" y="91196"/>
                </a:lnTo>
                <a:lnTo>
                  <a:pt x="3840" y="90251"/>
                </a:lnTo>
                <a:lnTo>
                  <a:pt x="2880" y="90251"/>
                </a:lnTo>
                <a:lnTo>
                  <a:pt x="1905" y="91196"/>
                </a:lnTo>
                <a:lnTo>
                  <a:pt x="960" y="91196"/>
                </a:lnTo>
                <a:lnTo>
                  <a:pt x="960" y="93116"/>
                </a:lnTo>
                <a:lnTo>
                  <a:pt x="0" y="94076"/>
                </a:lnTo>
                <a:lnTo>
                  <a:pt x="0" y="102717"/>
                </a:lnTo>
                <a:lnTo>
                  <a:pt x="960" y="104637"/>
                </a:lnTo>
                <a:lnTo>
                  <a:pt x="960" y="105597"/>
                </a:lnTo>
                <a:lnTo>
                  <a:pt x="1905" y="106558"/>
                </a:lnTo>
                <a:lnTo>
                  <a:pt x="2880" y="107518"/>
                </a:lnTo>
                <a:lnTo>
                  <a:pt x="3840" y="108478"/>
                </a:lnTo>
                <a:lnTo>
                  <a:pt x="4800" y="109438"/>
                </a:lnTo>
                <a:lnTo>
                  <a:pt x="6720" y="110398"/>
                </a:lnTo>
                <a:lnTo>
                  <a:pt x="8625" y="111358"/>
                </a:lnTo>
                <a:lnTo>
                  <a:pt x="10561" y="112318"/>
                </a:lnTo>
                <a:lnTo>
                  <a:pt x="13426" y="113278"/>
                </a:lnTo>
                <a:lnTo>
                  <a:pt x="16306" y="114239"/>
                </a:lnTo>
                <a:lnTo>
                  <a:pt x="19187" y="115199"/>
                </a:lnTo>
                <a:lnTo>
                  <a:pt x="23027" y="115199"/>
                </a:lnTo>
                <a:lnTo>
                  <a:pt x="25908" y="116159"/>
                </a:lnTo>
                <a:lnTo>
                  <a:pt x="39349" y="116159"/>
                </a:lnTo>
                <a:lnTo>
                  <a:pt x="45110" y="115199"/>
                </a:lnTo>
                <a:lnTo>
                  <a:pt x="49911" y="114239"/>
                </a:lnTo>
                <a:lnTo>
                  <a:pt x="55671" y="112318"/>
                </a:lnTo>
                <a:lnTo>
                  <a:pt x="59512" y="110398"/>
                </a:lnTo>
                <a:lnTo>
                  <a:pt x="63352" y="107518"/>
                </a:lnTo>
                <a:lnTo>
                  <a:pt x="67193" y="104637"/>
                </a:lnTo>
                <a:lnTo>
                  <a:pt x="70073" y="100797"/>
                </a:lnTo>
                <a:lnTo>
                  <a:pt x="71993" y="96956"/>
                </a:lnTo>
                <a:lnTo>
                  <a:pt x="73914" y="92156"/>
                </a:lnTo>
                <a:lnTo>
                  <a:pt x="74874" y="87355"/>
                </a:lnTo>
                <a:lnTo>
                  <a:pt x="74874" y="77754"/>
                </a:lnTo>
                <a:lnTo>
                  <a:pt x="73914" y="73914"/>
                </a:lnTo>
                <a:lnTo>
                  <a:pt x="72953" y="70073"/>
                </a:lnTo>
                <a:lnTo>
                  <a:pt x="71033" y="67208"/>
                </a:lnTo>
                <a:lnTo>
                  <a:pt x="69113" y="64328"/>
                </a:lnTo>
                <a:lnTo>
                  <a:pt x="66233" y="62407"/>
                </a:lnTo>
                <a:lnTo>
                  <a:pt x="64312" y="59512"/>
                </a:lnTo>
                <a:lnTo>
                  <a:pt x="61432" y="57607"/>
                </a:lnTo>
                <a:lnTo>
                  <a:pt x="57591" y="55686"/>
                </a:lnTo>
                <a:lnTo>
                  <a:pt x="54711" y="54726"/>
                </a:lnTo>
                <a:lnTo>
                  <a:pt x="50871" y="52806"/>
                </a:lnTo>
                <a:lnTo>
                  <a:pt x="47990" y="51846"/>
                </a:lnTo>
                <a:lnTo>
                  <a:pt x="45110" y="49926"/>
                </a:lnTo>
                <a:lnTo>
                  <a:pt x="41269" y="48966"/>
                </a:lnTo>
                <a:lnTo>
                  <a:pt x="38389" y="48006"/>
                </a:lnTo>
                <a:lnTo>
                  <a:pt x="34549" y="46085"/>
                </a:lnTo>
                <a:lnTo>
                  <a:pt x="31668" y="45125"/>
                </a:lnTo>
                <a:lnTo>
                  <a:pt x="29748" y="43205"/>
                </a:lnTo>
                <a:lnTo>
                  <a:pt x="26868" y="42245"/>
                </a:lnTo>
                <a:lnTo>
                  <a:pt x="24947" y="40325"/>
                </a:lnTo>
                <a:lnTo>
                  <a:pt x="23987" y="38404"/>
                </a:lnTo>
                <a:lnTo>
                  <a:pt x="22082" y="36484"/>
                </a:lnTo>
                <a:lnTo>
                  <a:pt x="21107" y="33604"/>
                </a:lnTo>
                <a:lnTo>
                  <a:pt x="21107" y="27843"/>
                </a:lnTo>
                <a:lnTo>
                  <a:pt x="22082" y="25923"/>
                </a:lnTo>
                <a:lnTo>
                  <a:pt x="22082" y="24003"/>
                </a:lnTo>
                <a:lnTo>
                  <a:pt x="23027" y="22082"/>
                </a:lnTo>
                <a:lnTo>
                  <a:pt x="23987" y="21122"/>
                </a:lnTo>
                <a:lnTo>
                  <a:pt x="25908" y="19202"/>
                </a:lnTo>
                <a:lnTo>
                  <a:pt x="27828" y="18242"/>
                </a:lnTo>
                <a:lnTo>
                  <a:pt x="29748" y="17282"/>
                </a:lnTo>
                <a:lnTo>
                  <a:pt x="32628" y="16322"/>
                </a:lnTo>
                <a:lnTo>
                  <a:pt x="34549" y="15361"/>
                </a:lnTo>
                <a:lnTo>
                  <a:pt x="47990" y="15361"/>
                </a:lnTo>
                <a:lnTo>
                  <a:pt x="50871" y="16322"/>
                </a:lnTo>
                <a:lnTo>
                  <a:pt x="53751" y="17282"/>
                </a:lnTo>
                <a:lnTo>
                  <a:pt x="55671" y="18242"/>
                </a:lnTo>
                <a:lnTo>
                  <a:pt x="58552" y="19202"/>
                </a:lnTo>
                <a:lnTo>
                  <a:pt x="60472" y="20162"/>
                </a:lnTo>
                <a:lnTo>
                  <a:pt x="62392" y="21122"/>
                </a:lnTo>
                <a:lnTo>
                  <a:pt x="63352" y="22082"/>
                </a:lnTo>
                <a:lnTo>
                  <a:pt x="64312" y="23042"/>
                </a:lnTo>
                <a:lnTo>
                  <a:pt x="68153" y="23042"/>
                </a:lnTo>
                <a:lnTo>
                  <a:pt x="68153" y="22082"/>
                </a:lnTo>
                <a:lnTo>
                  <a:pt x="69113" y="21122"/>
                </a:lnTo>
                <a:lnTo>
                  <a:pt x="69113" y="9601"/>
                </a:lnTo>
                <a:lnTo>
                  <a:pt x="68153" y="9601"/>
                </a:lnTo>
                <a:lnTo>
                  <a:pt x="68153" y="8641"/>
                </a:lnTo>
                <a:lnTo>
                  <a:pt x="67193" y="7680"/>
                </a:lnTo>
                <a:lnTo>
                  <a:pt x="66233" y="6720"/>
                </a:lnTo>
                <a:lnTo>
                  <a:pt x="64312" y="5760"/>
                </a:lnTo>
                <a:lnTo>
                  <a:pt x="63352" y="4800"/>
                </a:lnTo>
                <a:lnTo>
                  <a:pt x="61432" y="3840"/>
                </a:lnTo>
                <a:lnTo>
                  <a:pt x="59512" y="3840"/>
                </a:lnTo>
                <a:lnTo>
                  <a:pt x="57591" y="2880"/>
                </a:lnTo>
                <a:lnTo>
                  <a:pt x="54711" y="1920"/>
                </a:lnTo>
                <a:lnTo>
                  <a:pt x="52791" y="960"/>
                </a:lnTo>
                <a:lnTo>
                  <a:pt x="49911" y="960"/>
                </a:lnTo>
                <a:lnTo>
                  <a:pt x="47030" y="0"/>
                </a:lnTo>
                <a:lnTo>
                  <a:pt x="34549" y="0"/>
                </a:lnTo>
                <a:lnTo>
                  <a:pt x="28788" y="960"/>
                </a:lnTo>
                <a:lnTo>
                  <a:pt x="23987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0" name="object 690"/>
          <p:cNvSpPr/>
          <p:nvPr/>
        </p:nvSpPr>
        <p:spPr>
          <a:xfrm>
            <a:off x="3678844" y="6004666"/>
            <a:ext cx="86395" cy="116159"/>
          </a:xfrm>
          <a:custGeom>
            <a:avLst/>
            <a:gdLst/>
            <a:ahLst/>
            <a:cxnLst/>
            <a:rect l="l" t="t" r="r" b="b"/>
            <a:pathLst>
              <a:path w="86395" h="116159">
                <a:moveTo>
                  <a:pt x="0" y="84475"/>
                </a:moveTo>
                <a:lnTo>
                  <a:pt x="0" y="89275"/>
                </a:lnTo>
                <a:lnTo>
                  <a:pt x="960" y="94076"/>
                </a:lnTo>
                <a:lnTo>
                  <a:pt x="1920" y="97917"/>
                </a:lnTo>
                <a:lnTo>
                  <a:pt x="3840" y="101757"/>
                </a:lnTo>
                <a:lnTo>
                  <a:pt x="6720" y="104637"/>
                </a:lnTo>
                <a:lnTo>
                  <a:pt x="9601" y="107518"/>
                </a:lnTo>
                <a:lnTo>
                  <a:pt x="13441" y="110398"/>
                </a:lnTo>
                <a:lnTo>
                  <a:pt x="16322" y="112318"/>
                </a:lnTo>
                <a:lnTo>
                  <a:pt x="21122" y="114239"/>
                </a:lnTo>
                <a:lnTo>
                  <a:pt x="19202" y="88315"/>
                </a:lnTo>
                <a:lnTo>
                  <a:pt x="19202" y="79689"/>
                </a:lnTo>
                <a:lnTo>
                  <a:pt x="20162" y="76794"/>
                </a:lnTo>
                <a:lnTo>
                  <a:pt x="21122" y="74889"/>
                </a:lnTo>
                <a:lnTo>
                  <a:pt x="23042" y="72009"/>
                </a:lnTo>
                <a:lnTo>
                  <a:pt x="24963" y="70073"/>
                </a:lnTo>
                <a:lnTo>
                  <a:pt x="26883" y="68168"/>
                </a:lnTo>
                <a:lnTo>
                  <a:pt x="29763" y="66248"/>
                </a:lnTo>
                <a:lnTo>
                  <a:pt x="32644" y="65288"/>
                </a:lnTo>
                <a:lnTo>
                  <a:pt x="36484" y="64328"/>
                </a:lnTo>
                <a:lnTo>
                  <a:pt x="41285" y="63352"/>
                </a:lnTo>
                <a:lnTo>
                  <a:pt x="67208" y="63352"/>
                </a:lnTo>
                <a:lnTo>
                  <a:pt x="67208" y="85435"/>
                </a:lnTo>
                <a:lnTo>
                  <a:pt x="62392" y="91196"/>
                </a:lnTo>
                <a:lnTo>
                  <a:pt x="57591" y="95036"/>
                </a:lnTo>
                <a:lnTo>
                  <a:pt x="53751" y="96956"/>
                </a:lnTo>
                <a:lnTo>
                  <a:pt x="48966" y="99837"/>
                </a:lnTo>
                <a:lnTo>
                  <a:pt x="44165" y="100797"/>
                </a:lnTo>
                <a:lnTo>
                  <a:pt x="32644" y="100797"/>
                </a:lnTo>
                <a:lnTo>
                  <a:pt x="27843" y="99837"/>
                </a:lnTo>
                <a:lnTo>
                  <a:pt x="24963" y="95996"/>
                </a:lnTo>
                <a:lnTo>
                  <a:pt x="25923" y="115199"/>
                </a:lnTo>
                <a:lnTo>
                  <a:pt x="30723" y="116159"/>
                </a:lnTo>
                <a:lnTo>
                  <a:pt x="42245" y="116159"/>
                </a:lnTo>
                <a:lnTo>
                  <a:pt x="48966" y="115199"/>
                </a:lnTo>
                <a:lnTo>
                  <a:pt x="54711" y="112318"/>
                </a:lnTo>
                <a:lnTo>
                  <a:pt x="60487" y="109438"/>
                </a:lnTo>
                <a:lnTo>
                  <a:pt x="65272" y="105597"/>
                </a:lnTo>
                <a:lnTo>
                  <a:pt x="70073" y="100797"/>
                </a:lnTo>
                <a:lnTo>
                  <a:pt x="70073" y="112318"/>
                </a:lnTo>
                <a:lnTo>
                  <a:pt x="71033" y="113278"/>
                </a:lnTo>
                <a:lnTo>
                  <a:pt x="71993" y="114239"/>
                </a:lnTo>
                <a:lnTo>
                  <a:pt x="84475" y="114239"/>
                </a:lnTo>
                <a:lnTo>
                  <a:pt x="85435" y="113278"/>
                </a:lnTo>
                <a:lnTo>
                  <a:pt x="86395" y="112318"/>
                </a:lnTo>
                <a:lnTo>
                  <a:pt x="86395" y="33604"/>
                </a:lnTo>
                <a:lnTo>
                  <a:pt x="85435" y="27843"/>
                </a:lnTo>
                <a:lnTo>
                  <a:pt x="84475" y="23042"/>
                </a:lnTo>
                <a:lnTo>
                  <a:pt x="82555" y="18242"/>
                </a:lnTo>
                <a:lnTo>
                  <a:pt x="80634" y="13441"/>
                </a:lnTo>
                <a:lnTo>
                  <a:pt x="76794" y="10561"/>
                </a:lnTo>
                <a:lnTo>
                  <a:pt x="73913" y="6720"/>
                </a:lnTo>
                <a:lnTo>
                  <a:pt x="69113" y="4800"/>
                </a:lnTo>
                <a:lnTo>
                  <a:pt x="64312" y="2880"/>
                </a:lnTo>
                <a:lnTo>
                  <a:pt x="58552" y="960"/>
                </a:lnTo>
                <a:lnTo>
                  <a:pt x="52806" y="0"/>
                </a:lnTo>
                <a:lnTo>
                  <a:pt x="40325" y="0"/>
                </a:lnTo>
                <a:lnTo>
                  <a:pt x="36484" y="960"/>
                </a:lnTo>
                <a:lnTo>
                  <a:pt x="32644" y="960"/>
                </a:lnTo>
                <a:lnTo>
                  <a:pt x="28803" y="1920"/>
                </a:lnTo>
                <a:lnTo>
                  <a:pt x="24963" y="2880"/>
                </a:lnTo>
                <a:lnTo>
                  <a:pt x="22082" y="3840"/>
                </a:lnTo>
                <a:lnTo>
                  <a:pt x="18242" y="5760"/>
                </a:lnTo>
                <a:lnTo>
                  <a:pt x="15361" y="6720"/>
                </a:lnTo>
                <a:lnTo>
                  <a:pt x="12481" y="7680"/>
                </a:lnTo>
                <a:lnTo>
                  <a:pt x="10561" y="9601"/>
                </a:lnTo>
                <a:lnTo>
                  <a:pt x="8641" y="10561"/>
                </a:lnTo>
                <a:lnTo>
                  <a:pt x="7680" y="11521"/>
                </a:lnTo>
                <a:lnTo>
                  <a:pt x="5760" y="12481"/>
                </a:lnTo>
                <a:lnTo>
                  <a:pt x="5760" y="13441"/>
                </a:lnTo>
                <a:lnTo>
                  <a:pt x="4800" y="14401"/>
                </a:lnTo>
                <a:lnTo>
                  <a:pt x="4800" y="23042"/>
                </a:lnTo>
                <a:lnTo>
                  <a:pt x="5760" y="24003"/>
                </a:lnTo>
                <a:lnTo>
                  <a:pt x="5760" y="24963"/>
                </a:lnTo>
                <a:lnTo>
                  <a:pt x="6720" y="25923"/>
                </a:lnTo>
                <a:lnTo>
                  <a:pt x="7680" y="26883"/>
                </a:lnTo>
                <a:lnTo>
                  <a:pt x="9601" y="26883"/>
                </a:lnTo>
                <a:lnTo>
                  <a:pt x="11521" y="25923"/>
                </a:lnTo>
                <a:lnTo>
                  <a:pt x="13441" y="24963"/>
                </a:lnTo>
                <a:lnTo>
                  <a:pt x="15361" y="24003"/>
                </a:lnTo>
                <a:lnTo>
                  <a:pt x="17282" y="23042"/>
                </a:lnTo>
                <a:lnTo>
                  <a:pt x="20162" y="21122"/>
                </a:lnTo>
                <a:lnTo>
                  <a:pt x="23042" y="20162"/>
                </a:lnTo>
                <a:lnTo>
                  <a:pt x="25923" y="19202"/>
                </a:lnTo>
                <a:lnTo>
                  <a:pt x="29763" y="17282"/>
                </a:lnTo>
                <a:lnTo>
                  <a:pt x="33604" y="16322"/>
                </a:lnTo>
                <a:lnTo>
                  <a:pt x="50871" y="16322"/>
                </a:lnTo>
                <a:lnTo>
                  <a:pt x="54711" y="17282"/>
                </a:lnTo>
                <a:lnTo>
                  <a:pt x="57591" y="18242"/>
                </a:lnTo>
                <a:lnTo>
                  <a:pt x="59527" y="20162"/>
                </a:lnTo>
                <a:lnTo>
                  <a:pt x="61432" y="22082"/>
                </a:lnTo>
                <a:lnTo>
                  <a:pt x="63367" y="24003"/>
                </a:lnTo>
                <a:lnTo>
                  <a:pt x="65272" y="26883"/>
                </a:lnTo>
                <a:lnTo>
                  <a:pt x="66233" y="29763"/>
                </a:lnTo>
                <a:lnTo>
                  <a:pt x="67208" y="33604"/>
                </a:lnTo>
                <a:lnTo>
                  <a:pt x="67208" y="48966"/>
                </a:lnTo>
                <a:lnTo>
                  <a:pt x="44165" y="48966"/>
                </a:lnTo>
                <a:lnTo>
                  <a:pt x="37444" y="49926"/>
                </a:lnTo>
                <a:lnTo>
                  <a:pt x="30723" y="50886"/>
                </a:lnTo>
                <a:lnTo>
                  <a:pt x="24002" y="52806"/>
                </a:lnTo>
                <a:lnTo>
                  <a:pt x="18242" y="54726"/>
                </a:lnTo>
                <a:lnTo>
                  <a:pt x="13441" y="57607"/>
                </a:lnTo>
                <a:lnTo>
                  <a:pt x="9601" y="60487"/>
                </a:lnTo>
                <a:lnTo>
                  <a:pt x="5760" y="64328"/>
                </a:lnTo>
                <a:lnTo>
                  <a:pt x="2880" y="68168"/>
                </a:lnTo>
                <a:lnTo>
                  <a:pt x="960" y="72969"/>
                </a:lnTo>
                <a:lnTo>
                  <a:pt x="0" y="77754"/>
                </a:lnTo>
                <a:lnTo>
                  <a:pt x="0" y="844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1" name="object 691"/>
          <p:cNvSpPr/>
          <p:nvPr/>
        </p:nvSpPr>
        <p:spPr>
          <a:xfrm>
            <a:off x="3698046" y="6092982"/>
            <a:ext cx="6720" cy="26883"/>
          </a:xfrm>
          <a:custGeom>
            <a:avLst/>
            <a:gdLst/>
            <a:ahLst/>
            <a:cxnLst/>
            <a:rect l="l" t="t" r="r" b="b"/>
            <a:pathLst>
              <a:path w="6720" h="26883">
                <a:moveTo>
                  <a:pt x="1920" y="4800"/>
                </a:moveTo>
                <a:lnTo>
                  <a:pt x="0" y="0"/>
                </a:lnTo>
                <a:lnTo>
                  <a:pt x="1920" y="25923"/>
                </a:lnTo>
                <a:lnTo>
                  <a:pt x="6720" y="26883"/>
                </a:lnTo>
                <a:lnTo>
                  <a:pt x="5760" y="7680"/>
                </a:lnTo>
                <a:lnTo>
                  <a:pt x="192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2" name="object 692"/>
          <p:cNvSpPr/>
          <p:nvPr/>
        </p:nvSpPr>
        <p:spPr>
          <a:xfrm>
            <a:off x="3800764" y="5955715"/>
            <a:ext cx="19202" cy="163189"/>
          </a:xfrm>
          <a:custGeom>
            <a:avLst/>
            <a:gdLst/>
            <a:ahLst/>
            <a:cxnLst/>
            <a:rect l="l" t="t" r="r" b="b"/>
            <a:pathLst>
              <a:path w="19202" h="163189">
                <a:moveTo>
                  <a:pt x="19202" y="160309"/>
                </a:moveTo>
                <a:lnTo>
                  <a:pt x="19202" y="1920"/>
                </a:lnTo>
                <a:lnTo>
                  <a:pt x="18242" y="960"/>
                </a:lnTo>
                <a:lnTo>
                  <a:pt x="17282" y="960"/>
                </a:lnTo>
                <a:lnTo>
                  <a:pt x="16322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161269"/>
                </a:lnTo>
                <a:lnTo>
                  <a:pt x="960" y="162229"/>
                </a:lnTo>
                <a:lnTo>
                  <a:pt x="1920" y="162229"/>
                </a:lnTo>
                <a:lnTo>
                  <a:pt x="2880" y="163189"/>
                </a:lnTo>
                <a:lnTo>
                  <a:pt x="16322" y="163189"/>
                </a:lnTo>
                <a:lnTo>
                  <a:pt x="17282" y="162229"/>
                </a:lnTo>
                <a:lnTo>
                  <a:pt x="19202" y="162229"/>
                </a:lnTo>
                <a:lnTo>
                  <a:pt x="19202" y="160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3" name="object 693"/>
          <p:cNvSpPr/>
          <p:nvPr/>
        </p:nvSpPr>
        <p:spPr>
          <a:xfrm>
            <a:off x="3855476" y="5955715"/>
            <a:ext cx="20162" cy="163189"/>
          </a:xfrm>
          <a:custGeom>
            <a:avLst/>
            <a:gdLst/>
            <a:ahLst/>
            <a:cxnLst/>
            <a:rect l="l" t="t" r="r" b="b"/>
            <a:pathLst>
              <a:path w="20162" h="163189">
                <a:moveTo>
                  <a:pt x="960" y="960"/>
                </a:moveTo>
                <a:lnTo>
                  <a:pt x="960" y="1920"/>
                </a:lnTo>
                <a:lnTo>
                  <a:pt x="0" y="1920"/>
                </a:lnTo>
                <a:lnTo>
                  <a:pt x="0" y="161269"/>
                </a:lnTo>
                <a:lnTo>
                  <a:pt x="960" y="161269"/>
                </a:lnTo>
                <a:lnTo>
                  <a:pt x="960" y="162229"/>
                </a:lnTo>
                <a:lnTo>
                  <a:pt x="1920" y="162229"/>
                </a:lnTo>
                <a:lnTo>
                  <a:pt x="2880" y="163189"/>
                </a:lnTo>
                <a:lnTo>
                  <a:pt x="17282" y="163189"/>
                </a:lnTo>
                <a:lnTo>
                  <a:pt x="17282" y="162229"/>
                </a:lnTo>
                <a:lnTo>
                  <a:pt x="19202" y="162229"/>
                </a:lnTo>
                <a:lnTo>
                  <a:pt x="19202" y="161269"/>
                </a:lnTo>
                <a:lnTo>
                  <a:pt x="20162" y="160309"/>
                </a:lnTo>
                <a:lnTo>
                  <a:pt x="20162" y="2880"/>
                </a:lnTo>
                <a:lnTo>
                  <a:pt x="19202" y="1920"/>
                </a:lnTo>
                <a:lnTo>
                  <a:pt x="19202" y="960"/>
                </a:lnTo>
                <a:lnTo>
                  <a:pt x="17282" y="960"/>
                </a:lnTo>
                <a:lnTo>
                  <a:pt x="17282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4" name="object 694"/>
          <p:cNvSpPr/>
          <p:nvPr/>
        </p:nvSpPr>
        <p:spPr>
          <a:xfrm>
            <a:off x="3960114" y="6004666"/>
            <a:ext cx="86395" cy="116159"/>
          </a:xfrm>
          <a:custGeom>
            <a:avLst/>
            <a:gdLst/>
            <a:ahLst/>
            <a:cxnLst/>
            <a:rect l="l" t="t" r="r" b="b"/>
            <a:pathLst>
              <a:path w="86395" h="116159">
                <a:moveTo>
                  <a:pt x="0" y="84475"/>
                </a:moveTo>
                <a:lnTo>
                  <a:pt x="0" y="89275"/>
                </a:lnTo>
                <a:lnTo>
                  <a:pt x="960" y="94076"/>
                </a:lnTo>
                <a:lnTo>
                  <a:pt x="1920" y="97917"/>
                </a:lnTo>
                <a:lnTo>
                  <a:pt x="3840" y="101757"/>
                </a:lnTo>
                <a:lnTo>
                  <a:pt x="6720" y="104637"/>
                </a:lnTo>
                <a:lnTo>
                  <a:pt x="9601" y="107518"/>
                </a:lnTo>
                <a:lnTo>
                  <a:pt x="13441" y="110398"/>
                </a:lnTo>
                <a:lnTo>
                  <a:pt x="16322" y="112318"/>
                </a:lnTo>
                <a:lnTo>
                  <a:pt x="21122" y="114239"/>
                </a:lnTo>
                <a:lnTo>
                  <a:pt x="19202" y="88315"/>
                </a:lnTo>
                <a:lnTo>
                  <a:pt x="19202" y="79689"/>
                </a:lnTo>
                <a:lnTo>
                  <a:pt x="20162" y="76794"/>
                </a:lnTo>
                <a:lnTo>
                  <a:pt x="21122" y="74889"/>
                </a:lnTo>
                <a:lnTo>
                  <a:pt x="23042" y="72009"/>
                </a:lnTo>
                <a:lnTo>
                  <a:pt x="24963" y="70073"/>
                </a:lnTo>
                <a:lnTo>
                  <a:pt x="26883" y="68168"/>
                </a:lnTo>
                <a:lnTo>
                  <a:pt x="29763" y="66248"/>
                </a:lnTo>
                <a:lnTo>
                  <a:pt x="32644" y="65288"/>
                </a:lnTo>
                <a:lnTo>
                  <a:pt x="36484" y="64328"/>
                </a:lnTo>
                <a:lnTo>
                  <a:pt x="41285" y="63352"/>
                </a:lnTo>
                <a:lnTo>
                  <a:pt x="67193" y="63352"/>
                </a:lnTo>
                <a:lnTo>
                  <a:pt x="67193" y="85435"/>
                </a:lnTo>
                <a:lnTo>
                  <a:pt x="62407" y="91196"/>
                </a:lnTo>
                <a:lnTo>
                  <a:pt x="57607" y="95036"/>
                </a:lnTo>
                <a:lnTo>
                  <a:pt x="53766" y="96956"/>
                </a:lnTo>
                <a:lnTo>
                  <a:pt x="48966" y="99837"/>
                </a:lnTo>
                <a:lnTo>
                  <a:pt x="44165" y="100797"/>
                </a:lnTo>
                <a:lnTo>
                  <a:pt x="32644" y="100797"/>
                </a:lnTo>
                <a:lnTo>
                  <a:pt x="27843" y="99837"/>
                </a:lnTo>
                <a:lnTo>
                  <a:pt x="24963" y="95996"/>
                </a:lnTo>
                <a:lnTo>
                  <a:pt x="25923" y="115199"/>
                </a:lnTo>
                <a:lnTo>
                  <a:pt x="30723" y="116159"/>
                </a:lnTo>
                <a:lnTo>
                  <a:pt x="42245" y="116159"/>
                </a:lnTo>
                <a:lnTo>
                  <a:pt x="48966" y="115199"/>
                </a:lnTo>
                <a:lnTo>
                  <a:pt x="54726" y="112318"/>
                </a:lnTo>
                <a:lnTo>
                  <a:pt x="60487" y="109438"/>
                </a:lnTo>
                <a:lnTo>
                  <a:pt x="65288" y="105597"/>
                </a:lnTo>
                <a:lnTo>
                  <a:pt x="70073" y="100797"/>
                </a:lnTo>
                <a:lnTo>
                  <a:pt x="70073" y="112318"/>
                </a:lnTo>
                <a:lnTo>
                  <a:pt x="71033" y="113278"/>
                </a:lnTo>
                <a:lnTo>
                  <a:pt x="72009" y="114239"/>
                </a:lnTo>
                <a:lnTo>
                  <a:pt x="84475" y="114239"/>
                </a:lnTo>
                <a:lnTo>
                  <a:pt x="85435" y="113278"/>
                </a:lnTo>
                <a:lnTo>
                  <a:pt x="86395" y="112318"/>
                </a:lnTo>
                <a:lnTo>
                  <a:pt x="86395" y="33604"/>
                </a:lnTo>
                <a:lnTo>
                  <a:pt x="85435" y="27843"/>
                </a:lnTo>
                <a:lnTo>
                  <a:pt x="84475" y="23042"/>
                </a:lnTo>
                <a:lnTo>
                  <a:pt x="82555" y="18242"/>
                </a:lnTo>
                <a:lnTo>
                  <a:pt x="80634" y="13441"/>
                </a:lnTo>
                <a:lnTo>
                  <a:pt x="76794" y="10561"/>
                </a:lnTo>
                <a:lnTo>
                  <a:pt x="73913" y="6720"/>
                </a:lnTo>
                <a:lnTo>
                  <a:pt x="69128" y="4800"/>
                </a:lnTo>
                <a:lnTo>
                  <a:pt x="64328" y="2880"/>
                </a:lnTo>
                <a:lnTo>
                  <a:pt x="58567" y="960"/>
                </a:lnTo>
                <a:lnTo>
                  <a:pt x="52791" y="0"/>
                </a:lnTo>
                <a:lnTo>
                  <a:pt x="40325" y="0"/>
                </a:lnTo>
                <a:lnTo>
                  <a:pt x="36484" y="960"/>
                </a:lnTo>
                <a:lnTo>
                  <a:pt x="32644" y="960"/>
                </a:lnTo>
                <a:lnTo>
                  <a:pt x="28803" y="1920"/>
                </a:lnTo>
                <a:lnTo>
                  <a:pt x="24963" y="2880"/>
                </a:lnTo>
                <a:lnTo>
                  <a:pt x="22082" y="3840"/>
                </a:lnTo>
                <a:lnTo>
                  <a:pt x="18242" y="5760"/>
                </a:lnTo>
                <a:lnTo>
                  <a:pt x="15361" y="6720"/>
                </a:lnTo>
                <a:lnTo>
                  <a:pt x="12481" y="7680"/>
                </a:lnTo>
                <a:lnTo>
                  <a:pt x="10561" y="9601"/>
                </a:lnTo>
                <a:lnTo>
                  <a:pt x="8641" y="10561"/>
                </a:lnTo>
                <a:lnTo>
                  <a:pt x="7680" y="11521"/>
                </a:lnTo>
                <a:lnTo>
                  <a:pt x="5760" y="12481"/>
                </a:lnTo>
                <a:lnTo>
                  <a:pt x="5760" y="13441"/>
                </a:lnTo>
                <a:lnTo>
                  <a:pt x="4800" y="14401"/>
                </a:lnTo>
                <a:lnTo>
                  <a:pt x="4800" y="23042"/>
                </a:lnTo>
                <a:lnTo>
                  <a:pt x="5760" y="24003"/>
                </a:lnTo>
                <a:lnTo>
                  <a:pt x="5760" y="24963"/>
                </a:lnTo>
                <a:lnTo>
                  <a:pt x="6720" y="25923"/>
                </a:lnTo>
                <a:lnTo>
                  <a:pt x="7680" y="26883"/>
                </a:lnTo>
                <a:lnTo>
                  <a:pt x="9601" y="26883"/>
                </a:lnTo>
                <a:lnTo>
                  <a:pt x="11521" y="25923"/>
                </a:lnTo>
                <a:lnTo>
                  <a:pt x="13441" y="24963"/>
                </a:lnTo>
                <a:lnTo>
                  <a:pt x="15361" y="24003"/>
                </a:lnTo>
                <a:lnTo>
                  <a:pt x="17282" y="23042"/>
                </a:lnTo>
                <a:lnTo>
                  <a:pt x="20162" y="21122"/>
                </a:lnTo>
                <a:lnTo>
                  <a:pt x="23042" y="20162"/>
                </a:lnTo>
                <a:lnTo>
                  <a:pt x="25923" y="19202"/>
                </a:lnTo>
                <a:lnTo>
                  <a:pt x="29763" y="17282"/>
                </a:lnTo>
                <a:lnTo>
                  <a:pt x="33604" y="16322"/>
                </a:lnTo>
                <a:lnTo>
                  <a:pt x="50886" y="16322"/>
                </a:lnTo>
                <a:lnTo>
                  <a:pt x="54726" y="17282"/>
                </a:lnTo>
                <a:lnTo>
                  <a:pt x="57607" y="18242"/>
                </a:lnTo>
                <a:lnTo>
                  <a:pt x="59512" y="20162"/>
                </a:lnTo>
                <a:lnTo>
                  <a:pt x="61447" y="22082"/>
                </a:lnTo>
                <a:lnTo>
                  <a:pt x="63352" y="24003"/>
                </a:lnTo>
                <a:lnTo>
                  <a:pt x="65288" y="26883"/>
                </a:lnTo>
                <a:lnTo>
                  <a:pt x="66233" y="29763"/>
                </a:lnTo>
                <a:lnTo>
                  <a:pt x="67193" y="33604"/>
                </a:lnTo>
                <a:lnTo>
                  <a:pt x="67193" y="48966"/>
                </a:lnTo>
                <a:lnTo>
                  <a:pt x="44165" y="48966"/>
                </a:lnTo>
                <a:lnTo>
                  <a:pt x="37444" y="49926"/>
                </a:lnTo>
                <a:lnTo>
                  <a:pt x="30723" y="50886"/>
                </a:lnTo>
                <a:lnTo>
                  <a:pt x="24002" y="52806"/>
                </a:lnTo>
                <a:lnTo>
                  <a:pt x="18242" y="54726"/>
                </a:lnTo>
                <a:lnTo>
                  <a:pt x="13441" y="57607"/>
                </a:lnTo>
                <a:lnTo>
                  <a:pt x="9601" y="60487"/>
                </a:lnTo>
                <a:lnTo>
                  <a:pt x="5760" y="64328"/>
                </a:lnTo>
                <a:lnTo>
                  <a:pt x="2880" y="68168"/>
                </a:lnTo>
                <a:lnTo>
                  <a:pt x="960" y="72969"/>
                </a:lnTo>
                <a:lnTo>
                  <a:pt x="0" y="77754"/>
                </a:lnTo>
                <a:lnTo>
                  <a:pt x="0" y="844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5" name="object 695"/>
          <p:cNvSpPr/>
          <p:nvPr/>
        </p:nvSpPr>
        <p:spPr>
          <a:xfrm>
            <a:off x="3979316" y="6092982"/>
            <a:ext cx="6720" cy="26883"/>
          </a:xfrm>
          <a:custGeom>
            <a:avLst/>
            <a:gdLst/>
            <a:ahLst/>
            <a:cxnLst/>
            <a:rect l="l" t="t" r="r" b="b"/>
            <a:pathLst>
              <a:path w="6720" h="26883">
                <a:moveTo>
                  <a:pt x="1920" y="4800"/>
                </a:moveTo>
                <a:lnTo>
                  <a:pt x="0" y="0"/>
                </a:lnTo>
                <a:lnTo>
                  <a:pt x="1920" y="25923"/>
                </a:lnTo>
                <a:lnTo>
                  <a:pt x="6720" y="26883"/>
                </a:lnTo>
                <a:lnTo>
                  <a:pt x="5760" y="7680"/>
                </a:lnTo>
                <a:lnTo>
                  <a:pt x="192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6" name="object 696"/>
          <p:cNvSpPr/>
          <p:nvPr/>
        </p:nvSpPr>
        <p:spPr>
          <a:xfrm>
            <a:off x="4082034" y="5955715"/>
            <a:ext cx="20162" cy="163189"/>
          </a:xfrm>
          <a:custGeom>
            <a:avLst/>
            <a:gdLst/>
            <a:ahLst/>
            <a:cxnLst/>
            <a:rect l="l" t="t" r="r" b="b"/>
            <a:pathLst>
              <a:path w="20162" h="163189">
                <a:moveTo>
                  <a:pt x="960" y="161269"/>
                </a:moveTo>
                <a:lnTo>
                  <a:pt x="960" y="162229"/>
                </a:lnTo>
                <a:lnTo>
                  <a:pt x="1920" y="163189"/>
                </a:lnTo>
                <a:lnTo>
                  <a:pt x="15361" y="163189"/>
                </a:lnTo>
                <a:lnTo>
                  <a:pt x="16322" y="162229"/>
                </a:lnTo>
                <a:lnTo>
                  <a:pt x="17282" y="161269"/>
                </a:lnTo>
                <a:lnTo>
                  <a:pt x="17282" y="146867"/>
                </a:lnTo>
                <a:lnTo>
                  <a:pt x="20162" y="150708"/>
                </a:lnTo>
                <a:lnTo>
                  <a:pt x="19202" y="128640"/>
                </a:lnTo>
                <a:lnTo>
                  <a:pt x="19202" y="960"/>
                </a:lnTo>
                <a:lnTo>
                  <a:pt x="17282" y="960"/>
                </a:lnTo>
                <a:lnTo>
                  <a:pt x="17282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61269"/>
                </a:lnTo>
                <a:lnTo>
                  <a:pt x="960" y="16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7" name="object 697"/>
          <p:cNvSpPr/>
          <p:nvPr/>
        </p:nvSpPr>
        <p:spPr>
          <a:xfrm>
            <a:off x="4101236" y="6004666"/>
            <a:ext cx="78714" cy="116159"/>
          </a:xfrm>
          <a:custGeom>
            <a:avLst/>
            <a:gdLst/>
            <a:ahLst/>
            <a:cxnLst/>
            <a:rect l="l" t="t" r="r" b="b"/>
            <a:pathLst>
              <a:path w="78714" h="116159">
                <a:moveTo>
                  <a:pt x="3840" y="33604"/>
                </a:moveTo>
                <a:lnTo>
                  <a:pt x="6720" y="30723"/>
                </a:lnTo>
                <a:lnTo>
                  <a:pt x="8641" y="27843"/>
                </a:lnTo>
                <a:lnTo>
                  <a:pt x="11521" y="24963"/>
                </a:lnTo>
                <a:lnTo>
                  <a:pt x="14401" y="23042"/>
                </a:lnTo>
                <a:lnTo>
                  <a:pt x="17282" y="21122"/>
                </a:lnTo>
                <a:lnTo>
                  <a:pt x="19202" y="20162"/>
                </a:lnTo>
                <a:lnTo>
                  <a:pt x="22082" y="18242"/>
                </a:lnTo>
                <a:lnTo>
                  <a:pt x="23987" y="18242"/>
                </a:lnTo>
                <a:lnTo>
                  <a:pt x="26868" y="17282"/>
                </a:lnTo>
                <a:lnTo>
                  <a:pt x="36484" y="17282"/>
                </a:lnTo>
                <a:lnTo>
                  <a:pt x="41269" y="18242"/>
                </a:lnTo>
                <a:lnTo>
                  <a:pt x="44150" y="20162"/>
                </a:lnTo>
                <a:lnTo>
                  <a:pt x="47990" y="23042"/>
                </a:lnTo>
                <a:lnTo>
                  <a:pt x="49911" y="25923"/>
                </a:lnTo>
                <a:lnTo>
                  <a:pt x="51831" y="29763"/>
                </a:lnTo>
                <a:lnTo>
                  <a:pt x="54711" y="33604"/>
                </a:lnTo>
                <a:lnTo>
                  <a:pt x="55671" y="38404"/>
                </a:lnTo>
                <a:lnTo>
                  <a:pt x="56631" y="43205"/>
                </a:lnTo>
                <a:lnTo>
                  <a:pt x="57591" y="48966"/>
                </a:lnTo>
                <a:lnTo>
                  <a:pt x="57591" y="69128"/>
                </a:lnTo>
                <a:lnTo>
                  <a:pt x="56631" y="73914"/>
                </a:lnTo>
                <a:lnTo>
                  <a:pt x="55671" y="78729"/>
                </a:lnTo>
                <a:lnTo>
                  <a:pt x="53751" y="82570"/>
                </a:lnTo>
                <a:lnTo>
                  <a:pt x="51831" y="86410"/>
                </a:lnTo>
                <a:lnTo>
                  <a:pt x="49911" y="90251"/>
                </a:lnTo>
                <a:lnTo>
                  <a:pt x="47030" y="94076"/>
                </a:lnTo>
                <a:lnTo>
                  <a:pt x="43190" y="95996"/>
                </a:lnTo>
                <a:lnTo>
                  <a:pt x="39349" y="97917"/>
                </a:lnTo>
                <a:lnTo>
                  <a:pt x="35509" y="99837"/>
                </a:lnTo>
                <a:lnTo>
                  <a:pt x="25923" y="99837"/>
                </a:lnTo>
                <a:lnTo>
                  <a:pt x="20147" y="97917"/>
                </a:lnTo>
                <a:lnTo>
                  <a:pt x="15361" y="94076"/>
                </a:lnTo>
                <a:lnTo>
                  <a:pt x="10561" y="91196"/>
                </a:lnTo>
                <a:lnTo>
                  <a:pt x="5760" y="86410"/>
                </a:lnTo>
                <a:lnTo>
                  <a:pt x="0" y="79689"/>
                </a:lnTo>
                <a:lnTo>
                  <a:pt x="960" y="101757"/>
                </a:lnTo>
                <a:lnTo>
                  <a:pt x="3840" y="103677"/>
                </a:lnTo>
                <a:lnTo>
                  <a:pt x="6720" y="106558"/>
                </a:lnTo>
                <a:lnTo>
                  <a:pt x="9585" y="108478"/>
                </a:lnTo>
                <a:lnTo>
                  <a:pt x="12481" y="110398"/>
                </a:lnTo>
                <a:lnTo>
                  <a:pt x="15361" y="112318"/>
                </a:lnTo>
                <a:lnTo>
                  <a:pt x="18242" y="113278"/>
                </a:lnTo>
                <a:lnTo>
                  <a:pt x="20147" y="114239"/>
                </a:lnTo>
                <a:lnTo>
                  <a:pt x="23027" y="115199"/>
                </a:lnTo>
                <a:lnTo>
                  <a:pt x="25923" y="116159"/>
                </a:lnTo>
                <a:lnTo>
                  <a:pt x="40309" y="116159"/>
                </a:lnTo>
                <a:lnTo>
                  <a:pt x="46070" y="115199"/>
                </a:lnTo>
                <a:lnTo>
                  <a:pt x="51831" y="112318"/>
                </a:lnTo>
                <a:lnTo>
                  <a:pt x="57591" y="109438"/>
                </a:lnTo>
                <a:lnTo>
                  <a:pt x="62392" y="105597"/>
                </a:lnTo>
                <a:lnTo>
                  <a:pt x="66233" y="99837"/>
                </a:lnTo>
                <a:lnTo>
                  <a:pt x="70073" y="95036"/>
                </a:lnTo>
                <a:lnTo>
                  <a:pt x="72953" y="89275"/>
                </a:lnTo>
                <a:lnTo>
                  <a:pt x="74874" y="81594"/>
                </a:lnTo>
                <a:lnTo>
                  <a:pt x="77754" y="73914"/>
                </a:lnTo>
                <a:lnTo>
                  <a:pt x="78714" y="66248"/>
                </a:lnTo>
                <a:lnTo>
                  <a:pt x="78714" y="48966"/>
                </a:lnTo>
                <a:lnTo>
                  <a:pt x="77754" y="42245"/>
                </a:lnTo>
                <a:lnTo>
                  <a:pt x="75834" y="34564"/>
                </a:lnTo>
                <a:lnTo>
                  <a:pt x="73913" y="27843"/>
                </a:lnTo>
                <a:lnTo>
                  <a:pt x="71993" y="22082"/>
                </a:lnTo>
                <a:lnTo>
                  <a:pt x="68153" y="17282"/>
                </a:lnTo>
                <a:lnTo>
                  <a:pt x="65272" y="11521"/>
                </a:lnTo>
                <a:lnTo>
                  <a:pt x="60472" y="7680"/>
                </a:lnTo>
                <a:lnTo>
                  <a:pt x="54711" y="4800"/>
                </a:lnTo>
                <a:lnTo>
                  <a:pt x="49911" y="1920"/>
                </a:lnTo>
                <a:lnTo>
                  <a:pt x="43190" y="0"/>
                </a:lnTo>
                <a:lnTo>
                  <a:pt x="32644" y="0"/>
                </a:lnTo>
                <a:lnTo>
                  <a:pt x="29763" y="960"/>
                </a:lnTo>
                <a:lnTo>
                  <a:pt x="26868" y="960"/>
                </a:lnTo>
                <a:lnTo>
                  <a:pt x="23987" y="1920"/>
                </a:lnTo>
                <a:lnTo>
                  <a:pt x="21122" y="2880"/>
                </a:lnTo>
                <a:lnTo>
                  <a:pt x="18242" y="3840"/>
                </a:lnTo>
                <a:lnTo>
                  <a:pt x="15361" y="5760"/>
                </a:lnTo>
                <a:lnTo>
                  <a:pt x="12481" y="7680"/>
                </a:lnTo>
                <a:lnTo>
                  <a:pt x="9585" y="9601"/>
                </a:lnTo>
                <a:lnTo>
                  <a:pt x="6720" y="11521"/>
                </a:lnTo>
                <a:lnTo>
                  <a:pt x="3840" y="14401"/>
                </a:lnTo>
                <a:lnTo>
                  <a:pt x="0" y="17282"/>
                </a:lnTo>
                <a:lnTo>
                  <a:pt x="0" y="37444"/>
                </a:lnTo>
                <a:lnTo>
                  <a:pt x="3840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8" name="object 698"/>
          <p:cNvSpPr/>
          <p:nvPr/>
        </p:nvSpPr>
        <p:spPr>
          <a:xfrm>
            <a:off x="4201073" y="6004666"/>
            <a:ext cx="105582" cy="116159"/>
          </a:xfrm>
          <a:custGeom>
            <a:avLst/>
            <a:gdLst/>
            <a:ahLst/>
            <a:cxnLst/>
            <a:rect l="l" t="t" r="r" b="b"/>
            <a:pathLst>
              <a:path w="105582" h="116159">
                <a:moveTo>
                  <a:pt x="0" y="59512"/>
                </a:moveTo>
                <a:lnTo>
                  <a:pt x="0" y="68168"/>
                </a:lnTo>
                <a:lnTo>
                  <a:pt x="960" y="75849"/>
                </a:lnTo>
                <a:lnTo>
                  <a:pt x="2880" y="83515"/>
                </a:lnTo>
                <a:lnTo>
                  <a:pt x="5760" y="90251"/>
                </a:lnTo>
                <a:lnTo>
                  <a:pt x="8641" y="95996"/>
                </a:lnTo>
                <a:lnTo>
                  <a:pt x="12481" y="100797"/>
                </a:lnTo>
                <a:lnTo>
                  <a:pt x="17282" y="105597"/>
                </a:lnTo>
                <a:lnTo>
                  <a:pt x="23042" y="109438"/>
                </a:lnTo>
                <a:lnTo>
                  <a:pt x="21107" y="69128"/>
                </a:lnTo>
                <a:lnTo>
                  <a:pt x="20162" y="63352"/>
                </a:lnTo>
                <a:lnTo>
                  <a:pt x="20162" y="51846"/>
                </a:lnTo>
                <a:lnTo>
                  <a:pt x="21107" y="46085"/>
                </a:lnTo>
                <a:lnTo>
                  <a:pt x="22067" y="41285"/>
                </a:lnTo>
                <a:lnTo>
                  <a:pt x="24002" y="36484"/>
                </a:lnTo>
                <a:lnTo>
                  <a:pt x="25907" y="31683"/>
                </a:lnTo>
                <a:lnTo>
                  <a:pt x="27843" y="27843"/>
                </a:lnTo>
                <a:lnTo>
                  <a:pt x="30723" y="24003"/>
                </a:lnTo>
                <a:lnTo>
                  <a:pt x="34564" y="21122"/>
                </a:lnTo>
                <a:lnTo>
                  <a:pt x="38389" y="19202"/>
                </a:lnTo>
                <a:lnTo>
                  <a:pt x="42230" y="17282"/>
                </a:lnTo>
                <a:lnTo>
                  <a:pt x="47030" y="16322"/>
                </a:lnTo>
                <a:lnTo>
                  <a:pt x="59512" y="16322"/>
                </a:lnTo>
                <a:lnTo>
                  <a:pt x="64312" y="17282"/>
                </a:lnTo>
                <a:lnTo>
                  <a:pt x="69113" y="20162"/>
                </a:lnTo>
                <a:lnTo>
                  <a:pt x="72953" y="22082"/>
                </a:lnTo>
                <a:lnTo>
                  <a:pt x="75834" y="24963"/>
                </a:lnTo>
                <a:lnTo>
                  <a:pt x="78714" y="28803"/>
                </a:lnTo>
                <a:lnTo>
                  <a:pt x="80634" y="32644"/>
                </a:lnTo>
                <a:lnTo>
                  <a:pt x="82555" y="37444"/>
                </a:lnTo>
                <a:lnTo>
                  <a:pt x="83515" y="42245"/>
                </a:lnTo>
                <a:lnTo>
                  <a:pt x="84475" y="47045"/>
                </a:lnTo>
                <a:lnTo>
                  <a:pt x="85435" y="52806"/>
                </a:lnTo>
                <a:lnTo>
                  <a:pt x="85435" y="64328"/>
                </a:lnTo>
                <a:lnTo>
                  <a:pt x="84475" y="70073"/>
                </a:lnTo>
                <a:lnTo>
                  <a:pt x="83515" y="74889"/>
                </a:lnTo>
                <a:lnTo>
                  <a:pt x="82555" y="80634"/>
                </a:lnTo>
                <a:lnTo>
                  <a:pt x="79674" y="84475"/>
                </a:lnTo>
                <a:lnTo>
                  <a:pt x="77754" y="88315"/>
                </a:lnTo>
                <a:lnTo>
                  <a:pt x="74874" y="92156"/>
                </a:lnTo>
                <a:lnTo>
                  <a:pt x="71033" y="95036"/>
                </a:lnTo>
                <a:lnTo>
                  <a:pt x="67193" y="96956"/>
                </a:lnTo>
                <a:lnTo>
                  <a:pt x="63352" y="98877"/>
                </a:lnTo>
                <a:lnTo>
                  <a:pt x="58552" y="99837"/>
                </a:lnTo>
                <a:lnTo>
                  <a:pt x="46070" y="99837"/>
                </a:lnTo>
                <a:lnTo>
                  <a:pt x="41269" y="98877"/>
                </a:lnTo>
                <a:lnTo>
                  <a:pt x="37429" y="96956"/>
                </a:lnTo>
                <a:lnTo>
                  <a:pt x="32628" y="94076"/>
                </a:lnTo>
                <a:lnTo>
                  <a:pt x="29748" y="91196"/>
                </a:lnTo>
                <a:lnTo>
                  <a:pt x="26883" y="87355"/>
                </a:lnTo>
                <a:lnTo>
                  <a:pt x="28788" y="112318"/>
                </a:lnTo>
                <a:lnTo>
                  <a:pt x="35509" y="115199"/>
                </a:lnTo>
                <a:lnTo>
                  <a:pt x="43190" y="116159"/>
                </a:lnTo>
                <a:lnTo>
                  <a:pt x="60472" y="116159"/>
                </a:lnTo>
                <a:lnTo>
                  <a:pt x="68153" y="114239"/>
                </a:lnTo>
                <a:lnTo>
                  <a:pt x="74874" y="111358"/>
                </a:lnTo>
                <a:lnTo>
                  <a:pt x="81594" y="108478"/>
                </a:lnTo>
                <a:lnTo>
                  <a:pt x="87355" y="104637"/>
                </a:lnTo>
                <a:lnTo>
                  <a:pt x="92156" y="99837"/>
                </a:lnTo>
                <a:lnTo>
                  <a:pt x="96956" y="94076"/>
                </a:lnTo>
                <a:lnTo>
                  <a:pt x="99837" y="88315"/>
                </a:lnTo>
                <a:lnTo>
                  <a:pt x="102717" y="80634"/>
                </a:lnTo>
                <a:lnTo>
                  <a:pt x="104637" y="73914"/>
                </a:lnTo>
                <a:lnTo>
                  <a:pt x="105582" y="65288"/>
                </a:lnTo>
                <a:lnTo>
                  <a:pt x="105582" y="48006"/>
                </a:lnTo>
                <a:lnTo>
                  <a:pt x="104637" y="40325"/>
                </a:lnTo>
                <a:lnTo>
                  <a:pt x="102717" y="33604"/>
                </a:lnTo>
                <a:lnTo>
                  <a:pt x="100797" y="25923"/>
                </a:lnTo>
                <a:lnTo>
                  <a:pt x="96956" y="20162"/>
                </a:lnTo>
                <a:lnTo>
                  <a:pt x="93116" y="15361"/>
                </a:lnTo>
                <a:lnTo>
                  <a:pt x="88315" y="10561"/>
                </a:lnTo>
                <a:lnTo>
                  <a:pt x="83515" y="6720"/>
                </a:lnTo>
                <a:lnTo>
                  <a:pt x="76794" y="3840"/>
                </a:lnTo>
                <a:lnTo>
                  <a:pt x="70073" y="1920"/>
                </a:lnTo>
                <a:lnTo>
                  <a:pt x="62392" y="0"/>
                </a:lnTo>
                <a:lnTo>
                  <a:pt x="45110" y="0"/>
                </a:lnTo>
                <a:lnTo>
                  <a:pt x="37429" y="1920"/>
                </a:lnTo>
                <a:lnTo>
                  <a:pt x="30723" y="4800"/>
                </a:lnTo>
                <a:lnTo>
                  <a:pt x="23042" y="7680"/>
                </a:lnTo>
                <a:lnTo>
                  <a:pt x="18227" y="11521"/>
                </a:lnTo>
                <a:lnTo>
                  <a:pt x="13441" y="16322"/>
                </a:lnTo>
                <a:lnTo>
                  <a:pt x="8641" y="22082"/>
                </a:lnTo>
                <a:lnTo>
                  <a:pt x="5760" y="27843"/>
                </a:lnTo>
                <a:lnTo>
                  <a:pt x="2880" y="35524"/>
                </a:lnTo>
                <a:lnTo>
                  <a:pt x="960" y="43205"/>
                </a:lnTo>
                <a:lnTo>
                  <a:pt x="0" y="50886"/>
                </a:lnTo>
                <a:lnTo>
                  <a:pt x="0" y="595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9" name="object 699"/>
          <p:cNvSpPr/>
          <p:nvPr/>
        </p:nvSpPr>
        <p:spPr>
          <a:xfrm>
            <a:off x="4222181" y="6073795"/>
            <a:ext cx="7680" cy="43190"/>
          </a:xfrm>
          <a:custGeom>
            <a:avLst/>
            <a:gdLst/>
            <a:ahLst/>
            <a:cxnLst/>
            <a:rect l="l" t="t" r="r" b="b"/>
            <a:pathLst>
              <a:path w="7680" h="43190">
                <a:moveTo>
                  <a:pt x="5775" y="18227"/>
                </a:moveTo>
                <a:lnTo>
                  <a:pt x="3840" y="14386"/>
                </a:lnTo>
                <a:lnTo>
                  <a:pt x="1935" y="10561"/>
                </a:lnTo>
                <a:lnTo>
                  <a:pt x="960" y="4785"/>
                </a:lnTo>
                <a:lnTo>
                  <a:pt x="0" y="0"/>
                </a:lnTo>
                <a:lnTo>
                  <a:pt x="1935" y="40309"/>
                </a:lnTo>
                <a:lnTo>
                  <a:pt x="7680" y="43190"/>
                </a:lnTo>
                <a:lnTo>
                  <a:pt x="5775" y="182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0" name="object 700"/>
          <p:cNvSpPr/>
          <p:nvPr/>
        </p:nvSpPr>
        <p:spPr>
          <a:xfrm>
            <a:off x="4334499" y="6006586"/>
            <a:ext cx="91196" cy="114239"/>
          </a:xfrm>
          <a:custGeom>
            <a:avLst/>
            <a:gdLst/>
            <a:ahLst/>
            <a:cxnLst/>
            <a:rect l="l" t="t" r="r" b="b"/>
            <a:pathLst>
              <a:path w="91196" h="114239">
                <a:moveTo>
                  <a:pt x="3840" y="0"/>
                </a:move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74874"/>
                </a:lnTo>
                <a:lnTo>
                  <a:pt x="960" y="81594"/>
                </a:lnTo>
                <a:lnTo>
                  <a:pt x="1920" y="87355"/>
                </a:lnTo>
                <a:lnTo>
                  <a:pt x="3840" y="92156"/>
                </a:lnTo>
                <a:lnTo>
                  <a:pt x="5760" y="96956"/>
                </a:lnTo>
                <a:lnTo>
                  <a:pt x="8641" y="100797"/>
                </a:lnTo>
                <a:lnTo>
                  <a:pt x="11521" y="105597"/>
                </a:lnTo>
                <a:lnTo>
                  <a:pt x="15361" y="108478"/>
                </a:lnTo>
                <a:lnTo>
                  <a:pt x="20162" y="110398"/>
                </a:lnTo>
                <a:lnTo>
                  <a:pt x="24963" y="113278"/>
                </a:lnTo>
                <a:lnTo>
                  <a:pt x="30723" y="114239"/>
                </a:lnTo>
                <a:lnTo>
                  <a:pt x="44165" y="114239"/>
                </a:lnTo>
                <a:lnTo>
                  <a:pt x="49926" y="112318"/>
                </a:lnTo>
                <a:lnTo>
                  <a:pt x="55686" y="109438"/>
                </a:lnTo>
                <a:lnTo>
                  <a:pt x="61447" y="106558"/>
                </a:lnTo>
                <a:lnTo>
                  <a:pt x="68168" y="101757"/>
                </a:lnTo>
                <a:lnTo>
                  <a:pt x="73913" y="95036"/>
                </a:lnTo>
                <a:lnTo>
                  <a:pt x="73913" y="111358"/>
                </a:lnTo>
                <a:lnTo>
                  <a:pt x="75849" y="111358"/>
                </a:lnTo>
                <a:lnTo>
                  <a:pt x="75849" y="112318"/>
                </a:lnTo>
                <a:lnTo>
                  <a:pt x="88315" y="112318"/>
                </a:lnTo>
                <a:lnTo>
                  <a:pt x="89291" y="111358"/>
                </a:lnTo>
                <a:lnTo>
                  <a:pt x="90251" y="111358"/>
                </a:lnTo>
                <a:lnTo>
                  <a:pt x="91196" y="110398"/>
                </a:lnTo>
                <a:lnTo>
                  <a:pt x="91196" y="1920"/>
                </a:lnTo>
                <a:lnTo>
                  <a:pt x="90251" y="1920"/>
                </a:lnTo>
                <a:lnTo>
                  <a:pt x="90251" y="960"/>
                </a:lnTo>
                <a:lnTo>
                  <a:pt x="89291" y="960"/>
                </a:lnTo>
                <a:lnTo>
                  <a:pt x="88315" y="0"/>
                </a:lnTo>
                <a:lnTo>
                  <a:pt x="75849" y="0"/>
                </a:lnTo>
                <a:lnTo>
                  <a:pt x="74889" y="960"/>
                </a:lnTo>
                <a:lnTo>
                  <a:pt x="72969" y="960"/>
                </a:lnTo>
                <a:lnTo>
                  <a:pt x="72008" y="1920"/>
                </a:lnTo>
                <a:lnTo>
                  <a:pt x="72008" y="77769"/>
                </a:lnTo>
                <a:lnTo>
                  <a:pt x="66248" y="83515"/>
                </a:lnTo>
                <a:lnTo>
                  <a:pt x="61447" y="89275"/>
                </a:lnTo>
                <a:lnTo>
                  <a:pt x="56647" y="92156"/>
                </a:lnTo>
                <a:lnTo>
                  <a:pt x="51846" y="95996"/>
                </a:lnTo>
                <a:lnTo>
                  <a:pt x="47045" y="97916"/>
                </a:lnTo>
                <a:lnTo>
                  <a:pt x="38404" y="97916"/>
                </a:lnTo>
                <a:lnTo>
                  <a:pt x="34564" y="96956"/>
                </a:lnTo>
                <a:lnTo>
                  <a:pt x="31683" y="95036"/>
                </a:lnTo>
                <a:lnTo>
                  <a:pt x="29763" y="94076"/>
                </a:lnTo>
                <a:lnTo>
                  <a:pt x="26883" y="92156"/>
                </a:lnTo>
                <a:lnTo>
                  <a:pt x="24963" y="89275"/>
                </a:lnTo>
                <a:lnTo>
                  <a:pt x="23042" y="86395"/>
                </a:lnTo>
                <a:lnTo>
                  <a:pt x="22082" y="83515"/>
                </a:lnTo>
                <a:lnTo>
                  <a:pt x="21122" y="79674"/>
                </a:lnTo>
                <a:lnTo>
                  <a:pt x="20162" y="75834"/>
                </a:lnTo>
                <a:lnTo>
                  <a:pt x="19202" y="71048"/>
                </a:lnTo>
                <a:lnTo>
                  <a:pt x="19202" y="1920"/>
                </a:lnTo>
                <a:lnTo>
                  <a:pt x="18242" y="960"/>
                </a:lnTo>
                <a:lnTo>
                  <a:pt x="17282" y="960"/>
                </a:lnTo>
                <a:lnTo>
                  <a:pt x="17282" y="0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1" name="object 701"/>
          <p:cNvSpPr/>
          <p:nvPr/>
        </p:nvSpPr>
        <p:spPr>
          <a:xfrm>
            <a:off x="4447778" y="5977798"/>
            <a:ext cx="69113" cy="143027"/>
          </a:xfrm>
          <a:custGeom>
            <a:avLst/>
            <a:gdLst/>
            <a:ahLst/>
            <a:cxnLst/>
            <a:rect l="l" t="t" r="r" b="b"/>
            <a:pathLst>
              <a:path w="69113" h="143027">
                <a:moveTo>
                  <a:pt x="69113" y="37429"/>
                </a:moveTo>
                <a:lnTo>
                  <a:pt x="69113" y="35509"/>
                </a:lnTo>
                <a:lnTo>
                  <a:pt x="68153" y="34549"/>
                </a:lnTo>
                <a:lnTo>
                  <a:pt x="68153" y="30708"/>
                </a:lnTo>
                <a:lnTo>
                  <a:pt x="67208" y="30708"/>
                </a:lnTo>
                <a:lnTo>
                  <a:pt x="67208" y="29748"/>
                </a:lnTo>
                <a:lnTo>
                  <a:pt x="37444" y="29748"/>
                </a:lnTo>
                <a:lnTo>
                  <a:pt x="37444" y="2865"/>
                </a:lnTo>
                <a:lnTo>
                  <a:pt x="36484" y="1920"/>
                </a:lnTo>
                <a:lnTo>
                  <a:pt x="35524" y="1920"/>
                </a:lnTo>
                <a:lnTo>
                  <a:pt x="34564" y="960"/>
                </a:lnTo>
                <a:lnTo>
                  <a:pt x="32644" y="960"/>
                </a:lnTo>
                <a:lnTo>
                  <a:pt x="31683" y="0"/>
                </a:lnTo>
                <a:lnTo>
                  <a:pt x="25923" y="0"/>
                </a:lnTo>
                <a:lnTo>
                  <a:pt x="24002" y="960"/>
                </a:lnTo>
                <a:lnTo>
                  <a:pt x="21122" y="960"/>
                </a:lnTo>
                <a:lnTo>
                  <a:pt x="20162" y="1920"/>
                </a:lnTo>
                <a:lnTo>
                  <a:pt x="19202" y="1920"/>
                </a:lnTo>
                <a:lnTo>
                  <a:pt x="18242" y="2865"/>
                </a:lnTo>
                <a:lnTo>
                  <a:pt x="18242" y="29748"/>
                </a:lnTo>
                <a:lnTo>
                  <a:pt x="960" y="29748"/>
                </a:lnTo>
                <a:lnTo>
                  <a:pt x="960" y="30708"/>
                </a:lnTo>
                <a:lnTo>
                  <a:pt x="0" y="31668"/>
                </a:lnTo>
                <a:lnTo>
                  <a:pt x="0" y="42230"/>
                </a:lnTo>
                <a:lnTo>
                  <a:pt x="960" y="43190"/>
                </a:lnTo>
                <a:lnTo>
                  <a:pt x="960" y="45110"/>
                </a:lnTo>
                <a:lnTo>
                  <a:pt x="18242" y="45110"/>
                </a:lnTo>
                <a:lnTo>
                  <a:pt x="18242" y="113278"/>
                </a:lnTo>
                <a:lnTo>
                  <a:pt x="19202" y="118064"/>
                </a:lnTo>
                <a:lnTo>
                  <a:pt x="20162" y="122864"/>
                </a:lnTo>
                <a:lnTo>
                  <a:pt x="21122" y="127665"/>
                </a:lnTo>
                <a:lnTo>
                  <a:pt x="23042" y="131505"/>
                </a:lnTo>
                <a:lnTo>
                  <a:pt x="25923" y="134386"/>
                </a:lnTo>
                <a:lnTo>
                  <a:pt x="27843" y="137266"/>
                </a:lnTo>
                <a:lnTo>
                  <a:pt x="31683" y="139186"/>
                </a:lnTo>
                <a:lnTo>
                  <a:pt x="35524" y="141107"/>
                </a:lnTo>
                <a:lnTo>
                  <a:pt x="39364" y="142067"/>
                </a:lnTo>
                <a:lnTo>
                  <a:pt x="44165" y="143027"/>
                </a:lnTo>
                <a:lnTo>
                  <a:pt x="52806" y="143027"/>
                </a:lnTo>
                <a:lnTo>
                  <a:pt x="54711" y="142067"/>
                </a:lnTo>
                <a:lnTo>
                  <a:pt x="58552" y="142067"/>
                </a:lnTo>
                <a:lnTo>
                  <a:pt x="59527" y="141107"/>
                </a:lnTo>
                <a:lnTo>
                  <a:pt x="63367" y="141107"/>
                </a:lnTo>
                <a:lnTo>
                  <a:pt x="64328" y="140147"/>
                </a:lnTo>
                <a:lnTo>
                  <a:pt x="65272" y="139186"/>
                </a:lnTo>
                <a:lnTo>
                  <a:pt x="66248" y="139186"/>
                </a:lnTo>
                <a:lnTo>
                  <a:pt x="67208" y="138226"/>
                </a:lnTo>
                <a:lnTo>
                  <a:pt x="68153" y="137266"/>
                </a:lnTo>
                <a:lnTo>
                  <a:pt x="68153" y="134386"/>
                </a:lnTo>
                <a:lnTo>
                  <a:pt x="69113" y="132466"/>
                </a:lnTo>
                <a:lnTo>
                  <a:pt x="69113" y="128625"/>
                </a:lnTo>
                <a:lnTo>
                  <a:pt x="68153" y="127665"/>
                </a:lnTo>
                <a:lnTo>
                  <a:pt x="68153" y="123825"/>
                </a:lnTo>
                <a:lnTo>
                  <a:pt x="67208" y="123825"/>
                </a:lnTo>
                <a:lnTo>
                  <a:pt x="67208" y="122864"/>
                </a:lnTo>
                <a:lnTo>
                  <a:pt x="64328" y="122864"/>
                </a:lnTo>
                <a:lnTo>
                  <a:pt x="64328" y="123825"/>
                </a:lnTo>
                <a:lnTo>
                  <a:pt x="62407" y="123825"/>
                </a:lnTo>
                <a:lnTo>
                  <a:pt x="61432" y="124785"/>
                </a:lnTo>
                <a:lnTo>
                  <a:pt x="59527" y="124785"/>
                </a:lnTo>
                <a:lnTo>
                  <a:pt x="58552" y="125745"/>
                </a:lnTo>
                <a:lnTo>
                  <a:pt x="55686" y="125745"/>
                </a:lnTo>
                <a:lnTo>
                  <a:pt x="54711" y="126705"/>
                </a:lnTo>
                <a:lnTo>
                  <a:pt x="47045" y="126705"/>
                </a:lnTo>
                <a:lnTo>
                  <a:pt x="43205" y="124785"/>
                </a:lnTo>
                <a:lnTo>
                  <a:pt x="41285" y="120944"/>
                </a:lnTo>
                <a:lnTo>
                  <a:pt x="38404" y="117119"/>
                </a:lnTo>
                <a:lnTo>
                  <a:pt x="37444" y="111343"/>
                </a:lnTo>
                <a:lnTo>
                  <a:pt x="37444" y="45110"/>
                </a:lnTo>
                <a:lnTo>
                  <a:pt x="67208" y="45110"/>
                </a:lnTo>
                <a:lnTo>
                  <a:pt x="68153" y="43190"/>
                </a:lnTo>
                <a:lnTo>
                  <a:pt x="68153" y="42230"/>
                </a:lnTo>
                <a:lnTo>
                  <a:pt x="69113" y="40309"/>
                </a:lnTo>
                <a:lnTo>
                  <a:pt x="69113" y="374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2" name="object 702"/>
          <p:cNvSpPr/>
          <p:nvPr/>
        </p:nvSpPr>
        <p:spPr>
          <a:xfrm>
            <a:off x="4594661" y="5977798"/>
            <a:ext cx="70073" cy="143027"/>
          </a:xfrm>
          <a:custGeom>
            <a:avLst/>
            <a:gdLst/>
            <a:ahLst/>
            <a:cxnLst/>
            <a:rect l="l" t="t" r="r" b="b"/>
            <a:pathLst>
              <a:path w="70073" h="143027">
                <a:moveTo>
                  <a:pt x="40309" y="141107"/>
                </a:moveTo>
                <a:lnTo>
                  <a:pt x="41269" y="141107"/>
                </a:lnTo>
                <a:lnTo>
                  <a:pt x="43190" y="140147"/>
                </a:lnTo>
                <a:lnTo>
                  <a:pt x="44150" y="140147"/>
                </a:lnTo>
                <a:lnTo>
                  <a:pt x="46070" y="139186"/>
                </a:lnTo>
                <a:lnTo>
                  <a:pt x="47030" y="139186"/>
                </a:lnTo>
                <a:lnTo>
                  <a:pt x="47030" y="138226"/>
                </a:lnTo>
                <a:lnTo>
                  <a:pt x="47990" y="138226"/>
                </a:lnTo>
                <a:lnTo>
                  <a:pt x="47990" y="137266"/>
                </a:lnTo>
                <a:lnTo>
                  <a:pt x="48950" y="136306"/>
                </a:lnTo>
                <a:lnTo>
                  <a:pt x="48950" y="135346"/>
                </a:lnTo>
                <a:lnTo>
                  <a:pt x="49911" y="134386"/>
                </a:lnTo>
                <a:lnTo>
                  <a:pt x="49911" y="131505"/>
                </a:lnTo>
                <a:lnTo>
                  <a:pt x="50871" y="130545"/>
                </a:lnTo>
                <a:lnTo>
                  <a:pt x="50871" y="123825"/>
                </a:lnTo>
                <a:lnTo>
                  <a:pt x="49911" y="122864"/>
                </a:lnTo>
                <a:lnTo>
                  <a:pt x="47990" y="122864"/>
                </a:lnTo>
                <a:lnTo>
                  <a:pt x="47030" y="123825"/>
                </a:lnTo>
                <a:lnTo>
                  <a:pt x="45110" y="123825"/>
                </a:lnTo>
                <a:lnTo>
                  <a:pt x="44150" y="124785"/>
                </a:lnTo>
                <a:lnTo>
                  <a:pt x="42230" y="124785"/>
                </a:lnTo>
                <a:lnTo>
                  <a:pt x="41269" y="125745"/>
                </a:lnTo>
                <a:lnTo>
                  <a:pt x="38389" y="125745"/>
                </a:lnTo>
                <a:lnTo>
                  <a:pt x="36469" y="126705"/>
                </a:lnTo>
                <a:lnTo>
                  <a:pt x="30708" y="126705"/>
                </a:lnTo>
                <a:lnTo>
                  <a:pt x="27828" y="125745"/>
                </a:lnTo>
                <a:lnTo>
                  <a:pt x="25923" y="123825"/>
                </a:lnTo>
                <a:lnTo>
                  <a:pt x="23987" y="121904"/>
                </a:lnTo>
                <a:lnTo>
                  <a:pt x="23987" y="107502"/>
                </a:lnTo>
                <a:lnTo>
                  <a:pt x="24963" y="105597"/>
                </a:lnTo>
                <a:lnTo>
                  <a:pt x="24963" y="104622"/>
                </a:lnTo>
                <a:lnTo>
                  <a:pt x="36469" y="45110"/>
                </a:lnTo>
                <a:lnTo>
                  <a:pt x="65272" y="45110"/>
                </a:lnTo>
                <a:lnTo>
                  <a:pt x="66233" y="44150"/>
                </a:lnTo>
                <a:lnTo>
                  <a:pt x="67193" y="43190"/>
                </a:lnTo>
                <a:lnTo>
                  <a:pt x="67193" y="42230"/>
                </a:lnTo>
                <a:lnTo>
                  <a:pt x="68153" y="41269"/>
                </a:lnTo>
                <a:lnTo>
                  <a:pt x="69113" y="40309"/>
                </a:lnTo>
                <a:lnTo>
                  <a:pt x="69113" y="37429"/>
                </a:lnTo>
                <a:lnTo>
                  <a:pt x="70073" y="36469"/>
                </a:lnTo>
                <a:lnTo>
                  <a:pt x="70073" y="32628"/>
                </a:lnTo>
                <a:lnTo>
                  <a:pt x="69113" y="31668"/>
                </a:lnTo>
                <a:lnTo>
                  <a:pt x="69113" y="29748"/>
                </a:lnTo>
                <a:lnTo>
                  <a:pt x="39349" y="29748"/>
                </a:lnTo>
                <a:lnTo>
                  <a:pt x="45110" y="3840"/>
                </a:lnTo>
                <a:lnTo>
                  <a:pt x="45110" y="2865"/>
                </a:lnTo>
                <a:lnTo>
                  <a:pt x="44150" y="2865"/>
                </a:lnTo>
                <a:lnTo>
                  <a:pt x="44150" y="1920"/>
                </a:lnTo>
                <a:lnTo>
                  <a:pt x="43190" y="1920"/>
                </a:lnTo>
                <a:lnTo>
                  <a:pt x="42230" y="960"/>
                </a:lnTo>
                <a:lnTo>
                  <a:pt x="40309" y="960"/>
                </a:lnTo>
                <a:lnTo>
                  <a:pt x="39349" y="0"/>
                </a:lnTo>
                <a:lnTo>
                  <a:pt x="33588" y="0"/>
                </a:lnTo>
                <a:lnTo>
                  <a:pt x="32644" y="960"/>
                </a:lnTo>
                <a:lnTo>
                  <a:pt x="28803" y="960"/>
                </a:lnTo>
                <a:lnTo>
                  <a:pt x="27828" y="1920"/>
                </a:lnTo>
                <a:lnTo>
                  <a:pt x="26868" y="1920"/>
                </a:lnTo>
                <a:lnTo>
                  <a:pt x="25923" y="2865"/>
                </a:lnTo>
                <a:lnTo>
                  <a:pt x="24963" y="3840"/>
                </a:lnTo>
                <a:lnTo>
                  <a:pt x="20147" y="29748"/>
                </a:lnTo>
                <a:lnTo>
                  <a:pt x="3840" y="29748"/>
                </a:lnTo>
                <a:lnTo>
                  <a:pt x="2880" y="30708"/>
                </a:lnTo>
                <a:lnTo>
                  <a:pt x="1920" y="31668"/>
                </a:lnTo>
                <a:lnTo>
                  <a:pt x="1920" y="32628"/>
                </a:lnTo>
                <a:lnTo>
                  <a:pt x="960" y="33588"/>
                </a:lnTo>
                <a:lnTo>
                  <a:pt x="960" y="35509"/>
                </a:lnTo>
                <a:lnTo>
                  <a:pt x="0" y="36469"/>
                </a:lnTo>
                <a:lnTo>
                  <a:pt x="0" y="45110"/>
                </a:lnTo>
                <a:lnTo>
                  <a:pt x="17282" y="45110"/>
                </a:lnTo>
                <a:lnTo>
                  <a:pt x="4800" y="104622"/>
                </a:lnTo>
                <a:lnTo>
                  <a:pt x="4800" y="108463"/>
                </a:lnTo>
                <a:lnTo>
                  <a:pt x="3840" y="109438"/>
                </a:lnTo>
                <a:lnTo>
                  <a:pt x="3840" y="126705"/>
                </a:lnTo>
                <a:lnTo>
                  <a:pt x="4800" y="129585"/>
                </a:lnTo>
                <a:lnTo>
                  <a:pt x="5745" y="132466"/>
                </a:lnTo>
                <a:lnTo>
                  <a:pt x="7680" y="135346"/>
                </a:lnTo>
                <a:lnTo>
                  <a:pt x="9585" y="137266"/>
                </a:lnTo>
                <a:lnTo>
                  <a:pt x="12466" y="139186"/>
                </a:lnTo>
                <a:lnTo>
                  <a:pt x="14401" y="140147"/>
                </a:lnTo>
                <a:lnTo>
                  <a:pt x="18242" y="141107"/>
                </a:lnTo>
                <a:lnTo>
                  <a:pt x="21122" y="142067"/>
                </a:lnTo>
                <a:lnTo>
                  <a:pt x="24963" y="143027"/>
                </a:lnTo>
                <a:lnTo>
                  <a:pt x="32644" y="143027"/>
                </a:lnTo>
                <a:lnTo>
                  <a:pt x="34549" y="142067"/>
                </a:lnTo>
                <a:lnTo>
                  <a:pt x="38389" y="142067"/>
                </a:lnTo>
                <a:lnTo>
                  <a:pt x="40309" y="1411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3" name="object 703"/>
          <p:cNvSpPr/>
          <p:nvPr/>
        </p:nvSpPr>
        <p:spPr>
          <a:xfrm>
            <a:off x="4669536" y="6004666"/>
            <a:ext cx="80634" cy="114239"/>
          </a:xfrm>
          <a:custGeom>
            <a:avLst/>
            <a:gdLst/>
            <a:ahLst/>
            <a:cxnLst/>
            <a:rect l="l" t="t" r="r" b="b"/>
            <a:pathLst>
              <a:path w="80634" h="114239">
                <a:moveTo>
                  <a:pt x="21122" y="5760"/>
                </a:moveTo>
                <a:lnTo>
                  <a:pt x="0" y="111358"/>
                </a:lnTo>
                <a:lnTo>
                  <a:pt x="0" y="113278"/>
                </a:lnTo>
                <a:lnTo>
                  <a:pt x="960" y="113278"/>
                </a:lnTo>
                <a:lnTo>
                  <a:pt x="1920" y="114239"/>
                </a:lnTo>
                <a:lnTo>
                  <a:pt x="16322" y="114239"/>
                </a:lnTo>
                <a:lnTo>
                  <a:pt x="16322" y="113278"/>
                </a:lnTo>
                <a:lnTo>
                  <a:pt x="18242" y="113278"/>
                </a:lnTo>
                <a:lnTo>
                  <a:pt x="18242" y="112318"/>
                </a:lnTo>
                <a:lnTo>
                  <a:pt x="19202" y="112318"/>
                </a:lnTo>
                <a:lnTo>
                  <a:pt x="19202" y="111358"/>
                </a:lnTo>
                <a:lnTo>
                  <a:pt x="28788" y="64328"/>
                </a:lnTo>
                <a:lnTo>
                  <a:pt x="29763" y="57607"/>
                </a:lnTo>
                <a:lnTo>
                  <a:pt x="31683" y="51846"/>
                </a:lnTo>
                <a:lnTo>
                  <a:pt x="34564" y="46085"/>
                </a:lnTo>
                <a:lnTo>
                  <a:pt x="37444" y="40325"/>
                </a:lnTo>
                <a:lnTo>
                  <a:pt x="40325" y="35524"/>
                </a:lnTo>
                <a:lnTo>
                  <a:pt x="44165" y="31683"/>
                </a:lnTo>
                <a:lnTo>
                  <a:pt x="47030" y="27843"/>
                </a:lnTo>
                <a:lnTo>
                  <a:pt x="50871" y="24003"/>
                </a:lnTo>
                <a:lnTo>
                  <a:pt x="53751" y="22082"/>
                </a:lnTo>
                <a:lnTo>
                  <a:pt x="57591" y="19202"/>
                </a:lnTo>
                <a:lnTo>
                  <a:pt x="60472" y="18242"/>
                </a:lnTo>
                <a:lnTo>
                  <a:pt x="65272" y="18242"/>
                </a:lnTo>
                <a:lnTo>
                  <a:pt x="66233" y="19202"/>
                </a:lnTo>
                <a:lnTo>
                  <a:pt x="70073" y="19202"/>
                </a:lnTo>
                <a:lnTo>
                  <a:pt x="71033" y="20162"/>
                </a:lnTo>
                <a:lnTo>
                  <a:pt x="71993" y="21122"/>
                </a:lnTo>
                <a:lnTo>
                  <a:pt x="76794" y="21122"/>
                </a:lnTo>
                <a:lnTo>
                  <a:pt x="76794" y="20162"/>
                </a:lnTo>
                <a:lnTo>
                  <a:pt x="77754" y="19202"/>
                </a:lnTo>
                <a:lnTo>
                  <a:pt x="77754" y="18242"/>
                </a:lnTo>
                <a:lnTo>
                  <a:pt x="78714" y="17282"/>
                </a:lnTo>
                <a:lnTo>
                  <a:pt x="78714" y="16322"/>
                </a:lnTo>
                <a:lnTo>
                  <a:pt x="79674" y="15361"/>
                </a:lnTo>
                <a:lnTo>
                  <a:pt x="79674" y="11521"/>
                </a:lnTo>
                <a:lnTo>
                  <a:pt x="80634" y="10561"/>
                </a:lnTo>
                <a:lnTo>
                  <a:pt x="80634" y="3840"/>
                </a:lnTo>
                <a:lnTo>
                  <a:pt x="79674" y="3840"/>
                </a:lnTo>
                <a:lnTo>
                  <a:pt x="79674" y="2880"/>
                </a:lnTo>
                <a:lnTo>
                  <a:pt x="78714" y="2880"/>
                </a:lnTo>
                <a:lnTo>
                  <a:pt x="77754" y="1920"/>
                </a:lnTo>
                <a:lnTo>
                  <a:pt x="75834" y="1920"/>
                </a:lnTo>
                <a:lnTo>
                  <a:pt x="74874" y="960"/>
                </a:lnTo>
                <a:lnTo>
                  <a:pt x="71033" y="960"/>
                </a:lnTo>
                <a:lnTo>
                  <a:pt x="70073" y="0"/>
                </a:lnTo>
                <a:lnTo>
                  <a:pt x="64312" y="0"/>
                </a:lnTo>
                <a:lnTo>
                  <a:pt x="60472" y="960"/>
                </a:lnTo>
                <a:lnTo>
                  <a:pt x="57591" y="1920"/>
                </a:lnTo>
                <a:lnTo>
                  <a:pt x="54711" y="3840"/>
                </a:lnTo>
                <a:lnTo>
                  <a:pt x="51846" y="5760"/>
                </a:lnTo>
                <a:lnTo>
                  <a:pt x="48966" y="7680"/>
                </a:lnTo>
                <a:lnTo>
                  <a:pt x="46070" y="9601"/>
                </a:lnTo>
                <a:lnTo>
                  <a:pt x="43190" y="12481"/>
                </a:lnTo>
                <a:lnTo>
                  <a:pt x="40325" y="15361"/>
                </a:lnTo>
                <a:lnTo>
                  <a:pt x="38404" y="18242"/>
                </a:lnTo>
                <a:lnTo>
                  <a:pt x="35509" y="21122"/>
                </a:lnTo>
                <a:lnTo>
                  <a:pt x="34564" y="24963"/>
                </a:lnTo>
                <a:lnTo>
                  <a:pt x="38404" y="5760"/>
                </a:lnTo>
                <a:lnTo>
                  <a:pt x="38404" y="3840"/>
                </a:lnTo>
                <a:lnTo>
                  <a:pt x="37444" y="3840"/>
                </a:lnTo>
                <a:lnTo>
                  <a:pt x="37444" y="2880"/>
                </a:lnTo>
                <a:lnTo>
                  <a:pt x="36484" y="2880"/>
                </a:lnTo>
                <a:lnTo>
                  <a:pt x="36484" y="1920"/>
                </a:lnTo>
                <a:lnTo>
                  <a:pt x="24963" y="1920"/>
                </a:lnTo>
                <a:lnTo>
                  <a:pt x="24002" y="2880"/>
                </a:lnTo>
                <a:lnTo>
                  <a:pt x="22082" y="2880"/>
                </a:lnTo>
                <a:lnTo>
                  <a:pt x="22082" y="3840"/>
                </a:lnTo>
                <a:lnTo>
                  <a:pt x="21122" y="3840"/>
                </a:lnTo>
                <a:lnTo>
                  <a:pt x="21122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4" name="object 704"/>
          <p:cNvSpPr/>
          <p:nvPr/>
        </p:nvSpPr>
        <p:spPr>
          <a:xfrm>
            <a:off x="4754011" y="6057473"/>
            <a:ext cx="79674" cy="114239"/>
          </a:xfrm>
          <a:custGeom>
            <a:avLst/>
            <a:gdLst/>
            <a:ahLst/>
            <a:cxnLst/>
            <a:rect l="l" t="t" r="r" b="b"/>
            <a:pathLst>
              <a:path w="79674" h="114239">
                <a:moveTo>
                  <a:pt x="72953" y="61432"/>
                </a:moveTo>
                <a:lnTo>
                  <a:pt x="79674" y="61432"/>
                </a:lnTo>
                <a:lnTo>
                  <a:pt x="77754" y="0"/>
                </a:lnTo>
                <a:lnTo>
                  <a:pt x="76794" y="6705"/>
                </a:lnTo>
                <a:lnTo>
                  <a:pt x="74874" y="12481"/>
                </a:lnTo>
                <a:lnTo>
                  <a:pt x="72953" y="61432"/>
                </a:lnTo>
                <a:close/>
              </a:path>
              <a:path w="79674" h="114239">
                <a:moveTo>
                  <a:pt x="22082" y="3840"/>
                </a:moveTo>
                <a:lnTo>
                  <a:pt x="24002" y="-960"/>
                </a:lnTo>
                <a:lnTo>
                  <a:pt x="24963" y="-5760"/>
                </a:lnTo>
                <a:lnTo>
                  <a:pt x="26883" y="-9601"/>
                </a:lnTo>
                <a:lnTo>
                  <a:pt x="28803" y="-13441"/>
                </a:lnTo>
                <a:lnTo>
                  <a:pt x="30723" y="-18242"/>
                </a:lnTo>
                <a:lnTo>
                  <a:pt x="32644" y="-22082"/>
                </a:lnTo>
                <a:lnTo>
                  <a:pt x="35524" y="-24963"/>
                </a:lnTo>
                <a:lnTo>
                  <a:pt x="37444" y="-28803"/>
                </a:lnTo>
                <a:lnTo>
                  <a:pt x="41285" y="-30723"/>
                </a:lnTo>
                <a:lnTo>
                  <a:pt x="44165" y="-32644"/>
                </a:lnTo>
                <a:lnTo>
                  <a:pt x="48005" y="-34564"/>
                </a:lnTo>
                <a:lnTo>
                  <a:pt x="51846" y="-35524"/>
                </a:lnTo>
                <a:lnTo>
                  <a:pt x="61447" y="-35524"/>
                </a:lnTo>
                <a:lnTo>
                  <a:pt x="66233" y="-34564"/>
                </a:lnTo>
                <a:lnTo>
                  <a:pt x="70073" y="-31683"/>
                </a:lnTo>
                <a:lnTo>
                  <a:pt x="74874" y="-28803"/>
                </a:lnTo>
                <a:lnTo>
                  <a:pt x="78714" y="-24963"/>
                </a:lnTo>
                <a:lnTo>
                  <a:pt x="81594" y="-20162"/>
                </a:lnTo>
                <a:lnTo>
                  <a:pt x="77754" y="0"/>
                </a:lnTo>
                <a:lnTo>
                  <a:pt x="79674" y="61432"/>
                </a:lnTo>
                <a:lnTo>
                  <a:pt x="83515" y="61432"/>
                </a:lnTo>
                <a:lnTo>
                  <a:pt x="84475" y="60472"/>
                </a:lnTo>
                <a:lnTo>
                  <a:pt x="85435" y="59512"/>
                </a:lnTo>
                <a:lnTo>
                  <a:pt x="85435" y="58552"/>
                </a:lnTo>
                <a:lnTo>
                  <a:pt x="106558" y="-47045"/>
                </a:lnTo>
                <a:lnTo>
                  <a:pt x="106558" y="-49926"/>
                </a:lnTo>
                <a:lnTo>
                  <a:pt x="105597" y="-49926"/>
                </a:lnTo>
                <a:lnTo>
                  <a:pt x="104637" y="-50886"/>
                </a:lnTo>
                <a:lnTo>
                  <a:pt x="93116" y="-50886"/>
                </a:lnTo>
                <a:lnTo>
                  <a:pt x="92156" y="-49926"/>
                </a:lnTo>
                <a:lnTo>
                  <a:pt x="90236" y="-49926"/>
                </a:lnTo>
                <a:lnTo>
                  <a:pt x="89275" y="-48966"/>
                </a:lnTo>
                <a:lnTo>
                  <a:pt x="89275" y="-47045"/>
                </a:lnTo>
                <a:lnTo>
                  <a:pt x="87355" y="-36484"/>
                </a:lnTo>
                <a:lnTo>
                  <a:pt x="83515" y="-41285"/>
                </a:lnTo>
                <a:lnTo>
                  <a:pt x="78714" y="-45125"/>
                </a:lnTo>
                <a:lnTo>
                  <a:pt x="73913" y="-48005"/>
                </a:lnTo>
                <a:lnTo>
                  <a:pt x="69128" y="-50886"/>
                </a:lnTo>
                <a:lnTo>
                  <a:pt x="63352" y="-52806"/>
                </a:lnTo>
                <a:lnTo>
                  <a:pt x="48950" y="-52806"/>
                </a:lnTo>
                <a:lnTo>
                  <a:pt x="42230" y="-50886"/>
                </a:lnTo>
                <a:lnTo>
                  <a:pt x="37444" y="-48966"/>
                </a:lnTo>
                <a:lnTo>
                  <a:pt x="31683" y="-46085"/>
                </a:lnTo>
                <a:lnTo>
                  <a:pt x="26883" y="-42245"/>
                </a:lnTo>
                <a:lnTo>
                  <a:pt x="23042" y="-38404"/>
                </a:lnTo>
                <a:lnTo>
                  <a:pt x="18242" y="-33604"/>
                </a:lnTo>
                <a:lnTo>
                  <a:pt x="15361" y="-28803"/>
                </a:lnTo>
                <a:lnTo>
                  <a:pt x="12481" y="-24002"/>
                </a:lnTo>
                <a:lnTo>
                  <a:pt x="9601" y="-18242"/>
                </a:lnTo>
                <a:lnTo>
                  <a:pt x="6720" y="-12481"/>
                </a:lnTo>
                <a:lnTo>
                  <a:pt x="4800" y="-6720"/>
                </a:lnTo>
                <a:lnTo>
                  <a:pt x="2880" y="-960"/>
                </a:lnTo>
                <a:lnTo>
                  <a:pt x="1920" y="4800"/>
                </a:lnTo>
                <a:lnTo>
                  <a:pt x="960" y="10546"/>
                </a:lnTo>
                <a:lnTo>
                  <a:pt x="0" y="16322"/>
                </a:lnTo>
                <a:lnTo>
                  <a:pt x="0" y="34549"/>
                </a:lnTo>
                <a:lnTo>
                  <a:pt x="960" y="39349"/>
                </a:lnTo>
                <a:lnTo>
                  <a:pt x="1920" y="44150"/>
                </a:lnTo>
                <a:lnTo>
                  <a:pt x="3840" y="47990"/>
                </a:lnTo>
                <a:lnTo>
                  <a:pt x="5760" y="51831"/>
                </a:lnTo>
                <a:lnTo>
                  <a:pt x="8641" y="54711"/>
                </a:lnTo>
                <a:lnTo>
                  <a:pt x="11521" y="57591"/>
                </a:lnTo>
                <a:lnTo>
                  <a:pt x="16322" y="60472"/>
                </a:lnTo>
                <a:lnTo>
                  <a:pt x="20162" y="62392"/>
                </a:lnTo>
                <a:lnTo>
                  <a:pt x="24963" y="63352"/>
                </a:lnTo>
                <a:lnTo>
                  <a:pt x="36484" y="63352"/>
                </a:lnTo>
                <a:lnTo>
                  <a:pt x="40325" y="62392"/>
                </a:lnTo>
                <a:lnTo>
                  <a:pt x="45125" y="60472"/>
                </a:lnTo>
                <a:lnTo>
                  <a:pt x="49911" y="59512"/>
                </a:lnTo>
                <a:lnTo>
                  <a:pt x="53766" y="57591"/>
                </a:lnTo>
                <a:lnTo>
                  <a:pt x="57607" y="54711"/>
                </a:lnTo>
                <a:lnTo>
                  <a:pt x="61447" y="51831"/>
                </a:lnTo>
                <a:lnTo>
                  <a:pt x="64312" y="48950"/>
                </a:lnTo>
                <a:lnTo>
                  <a:pt x="67193" y="46070"/>
                </a:lnTo>
                <a:lnTo>
                  <a:pt x="69128" y="43190"/>
                </a:lnTo>
                <a:lnTo>
                  <a:pt x="71033" y="40309"/>
                </a:lnTo>
                <a:lnTo>
                  <a:pt x="71993" y="38389"/>
                </a:lnTo>
                <a:lnTo>
                  <a:pt x="68153" y="58552"/>
                </a:lnTo>
                <a:lnTo>
                  <a:pt x="68153" y="59512"/>
                </a:lnTo>
                <a:lnTo>
                  <a:pt x="69128" y="60472"/>
                </a:lnTo>
                <a:lnTo>
                  <a:pt x="70073" y="61432"/>
                </a:lnTo>
                <a:lnTo>
                  <a:pt x="72953" y="61432"/>
                </a:lnTo>
                <a:lnTo>
                  <a:pt x="74874" y="12481"/>
                </a:lnTo>
                <a:lnTo>
                  <a:pt x="71993" y="18242"/>
                </a:lnTo>
                <a:lnTo>
                  <a:pt x="69128" y="23987"/>
                </a:lnTo>
                <a:lnTo>
                  <a:pt x="65288" y="28788"/>
                </a:lnTo>
                <a:lnTo>
                  <a:pt x="61447" y="33604"/>
                </a:lnTo>
                <a:lnTo>
                  <a:pt x="57607" y="37444"/>
                </a:lnTo>
                <a:lnTo>
                  <a:pt x="53766" y="41269"/>
                </a:lnTo>
                <a:lnTo>
                  <a:pt x="48950" y="43190"/>
                </a:lnTo>
                <a:lnTo>
                  <a:pt x="45125" y="46070"/>
                </a:lnTo>
                <a:lnTo>
                  <a:pt x="40325" y="47030"/>
                </a:lnTo>
                <a:lnTo>
                  <a:pt x="32644" y="47030"/>
                </a:lnTo>
                <a:lnTo>
                  <a:pt x="30723" y="46070"/>
                </a:lnTo>
                <a:lnTo>
                  <a:pt x="27843" y="45110"/>
                </a:lnTo>
                <a:lnTo>
                  <a:pt x="25923" y="43190"/>
                </a:lnTo>
                <a:lnTo>
                  <a:pt x="24002" y="41269"/>
                </a:lnTo>
                <a:lnTo>
                  <a:pt x="23042" y="39349"/>
                </a:lnTo>
                <a:lnTo>
                  <a:pt x="22082" y="37444"/>
                </a:lnTo>
                <a:lnTo>
                  <a:pt x="21122" y="34549"/>
                </a:lnTo>
                <a:lnTo>
                  <a:pt x="21122" y="31668"/>
                </a:lnTo>
                <a:lnTo>
                  <a:pt x="20162" y="28788"/>
                </a:lnTo>
                <a:lnTo>
                  <a:pt x="20162" y="16322"/>
                </a:lnTo>
                <a:lnTo>
                  <a:pt x="21122" y="12481"/>
                </a:lnTo>
                <a:lnTo>
                  <a:pt x="22082" y="7680"/>
                </a:lnTo>
                <a:lnTo>
                  <a:pt x="2208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5" name="object 705"/>
          <p:cNvSpPr/>
          <p:nvPr/>
        </p:nvSpPr>
        <p:spPr>
          <a:xfrm>
            <a:off x="4877851" y="5955715"/>
            <a:ext cx="117119" cy="165110"/>
          </a:xfrm>
          <a:custGeom>
            <a:avLst/>
            <a:gdLst/>
            <a:ahLst/>
            <a:cxnLst/>
            <a:rect l="l" t="t" r="r" b="b"/>
            <a:pathLst>
              <a:path w="117119" h="165110">
                <a:moveTo>
                  <a:pt x="71993" y="140147"/>
                </a:moveTo>
                <a:lnTo>
                  <a:pt x="68153" y="160309"/>
                </a:lnTo>
                <a:lnTo>
                  <a:pt x="68153" y="161269"/>
                </a:lnTo>
                <a:lnTo>
                  <a:pt x="69113" y="162229"/>
                </a:lnTo>
                <a:lnTo>
                  <a:pt x="70073" y="163189"/>
                </a:lnTo>
                <a:lnTo>
                  <a:pt x="74874" y="163189"/>
                </a:lnTo>
                <a:lnTo>
                  <a:pt x="73913" y="115199"/>
                </a:lnTo>
                <a:lnTo>
                  <a:pt x="71993" y="120959"/>
                </a:lnTo>
                <a:lnTo>
                  <a:pt x="68153" y="126705"/>
                </a:lnTo>
                <a:lnTo>
                  <a:pt x="65272" y="131521"/>
                </a:lnTo>
                <a:lnTo>
                  <a:pt x="61432" y="135361"/>
                </a:lnTo>
                <a:lnTo>
                  <a:pt x="57591" y="139202"/>
                </a:lnTo>
                <a:lnTo>
                  <a:pt x="53751" y="143027"/>
                </a:lnTo>
                <a:lnTo>
                  <a:pt x="48950" y="144947"/>
                </a:lnTo>
                <a:lnTo>
                  <a:pt x="45110" y="147827"/>
                </a:lnTo>
                <a:lnTo>
                  <a:pt x="40309" y="148788"/>
                </a:lnTo>
                <a:lnTo>
                  <a:pt x="30708" y="148788"/>
                </a:lnTo>
                <a:lnTo>
                  <a:pt x="26868" y="146867"/>
                </a:lnTo>
                <a:lnTo>
                  <a:pt x="23987" y="143027"/>
                </a:lnTo>
                <a:lnTo>
                  <a:pt x="21122" y="138226"/>
                </a:lnTo>
                <a:lnTo>
                  <a:pt x="20147" y="132466"/>
                </a:lnTo>
                <a:lnTo>
                  <a:pt x="20147" y="117119"/>
                </a:lnTo>
                <a:lnTo>
                  <a:pt x="21122" y="113278"/>
                </a:lnTo>
                <a:lnTo>
                  <a:pt x="22082" y="108463"/>
                </a:lnTo>
                <a:lnTo>
                  <a:pt x="23027" y="104637"/>
                </a:lnTo>
                <a:lnTo>
                  <a:pt x="23987" y="99837"/>
                </a:lnTo>
                <a:lnTo>
                  <a:pt x="24963" y="95996"/>
                </a:lnTo>
                <a:lnTo>
                  <a:pt x="26868" y="91196"/>
                </a:lnTo>
                <a:lnTo>
                  <a:pt x="28803" y="87355"/>
                </a:lnTo>
                <a:lnTo>
                  <a:pt x="30708" y="83515"/>
                </a:lnTo>
                <a:lnTo>
                  <a:pt x="32644" y="79674"/>
                </a:lnTo>
                <a:lnTo>
                  <a:pt x="35524" y="76794"/>
                </a:lnTo>
                <a:lnTo>
                  <a:pt x="38389" y="72953"/>
                </a:lnTo>
                <a:lnTo>
                  <a:pt x="41269" y="71033"/>
                </a:lnTo>
                <a:lnTo>
                  <a:pt x="44150" y="69113"/>
                </a:lnTo>
                <a:lnTo>
                  <a:pt x="47990" y="67193"/>
                </a:lnTo>
                <a:lnTo>
                  <a:pt x="51831" y="66233"/>
                </a:lnTo>
                <a:lnTo>
                  <a:pt x="61432" y="66233"/>
                </a:lnTo>
                <a:lnTo>
                  <a:pt x="66233" y="67193"/>
                </a:lnTo>
                <a:lnTo>
                  <a:pt x="70073" y="70073"/>
                </a:lnTo>
                <a:lnTo>
                  <a:pt x="73913" y="72953"/>
                </a:lnTo>
                <a:lnTo>
                  <a:pt x="78714" y="76794"/>
                </a:lnTo>
                <a:lnTo>
                  <a:pt x="81594" y="82555"/>
                </a:lnTo>
                <a:lnTo>
                  <a:pt x="77754" y="101757"/>
                </a:lnTo>
                <a:lnTo>
                  <a:pt x="79674" y="163189"/>
                </a:lnTo>
                <a:lnTo>
                  <a:pt x="83515" y="163189"/>
                </a:lnTo>
                <a:lnTo>
                  <a:pt x="84475" y="162229"/>
                </a:lnTo>
                <a:lnTo>
                  <a:pt x="85435" y="161269"/>
                </a:lnTo>
                <a:lnTo>
                  <a:pt x="85435" y="160309"/>
                </a:lnTo>
                <a:lnTo>
                  <a:pt x="117119" y="3840"/>
                </a:lnTo>
                <a:lnTo>
                  <a:pt x="117119" y="1920"/>
                </a:lnTo>
                <a:lnTo>
                  <a:pt x="116159" y="960"/>
                </a:lnTo>
                <a:lnTo>
                  <a:pt x="114223" y="960"/>
                </a:lnTo>
                <a:lnTo>
                  <a:pt x="112318" y="0"/>
                </a:lnTo>
                <a:lnTo>
                  <a:pt x="103677" y="0"/>
                </a:lnTo>
                <a:lnTo>
                  <a:pt x="101757" y="960"/>
                </a:lnTo>
                <a:lnTo>
                  <a:pt x="99837" y="960"/>
                </a:lnTo>
                <a:lnTo>
                  <a:pt x="98877" y="1920"/>
                </a:lnTo>
                <a:lnTo>
                  <a:pt x="97916" y="2880"/>
                </a:lnTo>
                <a:lnTo>
                  <a:pt x="97916" y="3840"/>
                </a:lnTo>
                <a:lnTo>
                  <a:pt x="85435" y="63352"/>
                </a:lnTo>
                <a:lnTo>
                  <a:pt x="84475" y="61432"/>
                </a:lnTo>
                <a:lnTo>
                  <a:pt x="82555" y="59512"/>
                </a:lnTo>
                <a:lnTo>
                  <a:pt x="80634" y="57591"/>
                </a:lnTo>
                <a:lnTo>
                  <a:pt x="77754" y="55671"/>
                </a:lnTo>
                <a:lnTo>
                  <a:pt x="75834" y="54711"/>
                </a:lnTo>
                <a:lnTo>
                  <a:pt x="73913" y="53751"/>
                </a:lnTo>
                <a:lnTo>
                  <a:pt x="71033" y="51831"/>
                </a:lnTo>
                <a:lnTo>
                  <a:pt x="68153" y="50871"/>
                </a:lnTo>
                <a:lnTo>
                  <a:pt x="65272" y="49911"/>
                </a:lnTo>
                <a:lnTo>
                  <a:pt x="62392" y="49911"/>
                </a:lnTo>
                <a:lnTo>
                  <a:pt x="59512" y="48950"/>
                </a:lnTo>
                <a:lnTo>
                  <a:pt x="48950" y="48950"/>
                </a:lnTo>
                <a:lnTo>
                  <a:pt x="43205" y="50871"/>
                </a:lnTo>
                <a:lnTo>
                  <a:pt x="37429" y="52791"/>
                </a:lnTo>
                <a:lnTo>
                  <a:pt x="31683" y="55671"/>
                </a:lnTo>
                <a:lnTo>
                  <a:pt x="26868" y="58552"/>
                </a:lnTo>
                <a:lnTo>
                  <a:pt x="23027" y="63352"/>
                </a:lnTo>
                <a:lnTo>
                  <a:pt x="19202" y="67193"/>
                </a:lnTo>
                <a:lnTo>
                  <a:pt x="15361" y="71993"/>
                </a:lnTo>
                <a:lnTo>
                  <a:pt x="12481" y="77754"/>
                </a:lnTo>
                <a:lnTo>
                  <a:pt x="9601" y="83515"/>
                </a:lnTo>
                <a:lnTo>
                  <a:pt x="6720" y="88315"/>
                </a:lnTo>
                <a:lnTo>
                  <a:pt x="4800" y="94076"/>
                </a:lnTo>
                <a:lnTo>
                  <a:pt x="2880" y="99837"/>
                </a:lnTo>
                <a:lnTo>
                  <a:pt x="1920" y="105597"/>
                </a:lnTo>
                <a:lnTo>
                  <a:pt x="960" y="111358"/>
                </a:lnTo>
                <a:lnTo>
                  <a:pt x="0" y="117119"/>
                </a:lnTo>
                <a:lnTo>
                  <a:pt x="0" y="137266"/>
                </a:lnTo>
                <a:lnTo>
                  <a:pt x="960" y="140147"/>
                </a:lnTo>
                <a:lnTo>
                  <a:pt x="1920" y="143027"/>
                </a:lnTo>
                <a:lnTo>
                  <a:pt x="2880" y="145907"/>
                </a:lnTo>
                <a:lnTo>
                  <a:pt x="3840" y="148788"/>
                </a:lnTo>
                <a:lnTo>
                  <a:pt x="4800" y="151668"/>
                </a:lnTo>
                <a:lnTo>
                  <a:pt x="6720" y="154548"/>
                </a:lnTo>
                <a:lnTo>
                  <a:pt x="8641" y="156469"/>
                </a:lnTo>
                <a:lnTo>
                  <a:pt x="10561" y="158389"/>
                </a:lnTo>
                <a:lnTo>
                  <a:pt x="13441" y="160309"/>
                </a:lnTo>
                <a:lnTo>
                  <a:pt x="16306" y="162229"/>
                </a:lnTo>
                <a:lnTo>
                  <a:pt x="19202" y="163189"/>
                </a:lnTo>
                <a:lnTo>
                  <a:pt x="23027" y="164150"/>
                </a:lnTo>
                <a:lnTo>
                  <a:pt x="26868" y="165110"/>
                </a:lnTo>
                <a:lnTo>
                  <a:pt x="36484" y="165110"/>
                </a:lnTo>
                <a:lnTo>
                  <a:pt x="40309" y="164150"/>
                </a:lnTo>
                <a:lnTo>
                  <a:pt x="45110" y="163189"/>
                </a:lnTo>
                <a:lnTo>
                  <a:pt x="49910" y="161269"/>
                </a:lnTo>
                <a:lnTo>
                  <a:pt x="53751" y="159349"/>
                </a:lnTo>
                <a:lnTo>
                  <a:pt x="57591" y="156469"/>
                </a:lnTo>
                <a:lnTo>
                  <a:pt x="60472" y="154548"/>
                </a:lnTo>
                <a:lnTo>
                  <a:pt x="64312" y="151668"/>
                </a:lnTo>
                <a:lnTo>
                  <a:pt x="66233" y="148788"/>
                </a:lnTo>
                <a:lnTo>
                  <a:pt x="69113" y="145907"/>
                </a:lnTo>
                <a:lnTo>
                  <a:pt x="71033" y="143027"/>
                </a:lnTo>
                <a:lnTo>
                  <a:pt x="71993" y="140147"/>
                </a:lnTo>
                <a:close/>
              </a:path>
              <a:path w="117119" h="165110">
                <a:moveTo>
                  <a:pt x="76794" y="108463"/>
                </a:moveTo>
                <a:lnTo>
                  <a:pt x="73913" y="115199"/>
                </a:lnTo>
                <a:lnTo>
                  <a:pt x="74874" y="163189"/>
                </a:lnTo>
                <a:lnTo>
                  <a:pt x="79674" y="163189"/>
                </a:lnTo>
                <a:lnTo>
                  <a:pt x="77754" y="101757"/>
                </a:lnTo>
                <a:lnTo>
                  <a:pt x="76794" y="1084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6" name="object 706"/>
          <p:cNvSpPr/>
          <p:nvPr/>
        </p:nvSpPr>
        <p:spPr>
          <a:xfrm>
            <a:off x="5022799" y="6004666"/>
            <a:ext cx="77754" cy="59512"/>
          </a:xfrm>
          <a:custGeom>
            <a:avLst/>
            <a:gdLst/>
            <a:ahLst/>
            <a:cxnLst/>
            <a:rect l="l" t="t" r="r" b="b"/>
            <a:pathLst>
              <a:path w="77754" h="59512">
                <a:moveTo>
                  <a:pt x="77754" y="26883"/>
                </a:moveTo>
                <a:lnTo>
                  <a:pt x="77754" y="24003"/>
                </a:lnTo>
                <a:lnTo>
                  <a:pt x="76809" y="21122"/>
                </a:lnTo>
                <a:lnTo>
                  <a:pt x="75849" y="17282"/>
                </a:lnTo>
                <a:lnTo>
                  <a:pt x="73914" y="14401"/>
                </a:lnTo>
                <a:lnTo>
                  <a:pt x="72009" y="11521"/>
                </a:lnTo>
                <a:lnTo>
                  <a:pt x="69128" y="8641"/>
                </a:lnTo>
                <a:lnTo>
                  <a:pt x="66248" y="6720"/>
                </a:lnTo>
                <a:lnTo>
                  <a:pt x="62407" y="3840"/>
                </a:lnTo>
                <a:lnTo>
                  <a:pt x="57607" y="2880"/>
                </a:lnTo>
                <a:lnTo>
                  <a:pt x="53766" y="960"/>
                </a:lnTo>
                <a:lnTo>
                  <a:pt x="48006" y="0"/>
                </a:lnTo>
                <a:lnTo>
                  <a:pt x="33604" y="0"/>
                </a:lnTo>
                <a:lnTo>
                  <a:pt x="26883" y="1920"/>
                </a:lnTo>
                <a:lnTo>
                  <a:pt x="20162" y="3840"/>
                </a:lnTo>
                <a:lnTo>
                  <a:pt x="14401" y="6720"/>
                </a:lnTo>
                <a:lnTo>
                  <a:pt x="8641" y="9601"/>
                </a:lnTo>
                <a:lnTo>
                  <a:pt x="4800" y="13441"/>
                </a:lnTo>
                <a:lnTo>
                  <a:pt x="0" y="17282"/>
                </a:lnTo>
                <a:lnTo>
                  <a:pt x="2880" y="48006"/>
                </a:lnTo>
                <a:lnTo>
                  <a:pt x="3840" y="43205"/>
                </a:lnTo>
                <a:lnTo>
                  <a:pt x="5760" y="39364"/>
                </a:lnTo>
                <a:lnTo>
                  <a:pt x="7680" y="35524"/>
                </a:lnTo>
                <a:lnTo>
                  <a:pt x="10561" y="31683"/>
                </a:lnTo>
                <a:lnTo>
                  <a:pt x="12481" y="27843"/>
                </a:lnTo>
                <a:lnTo>
                  <a:pt x="15361" y="24963"/>
                </a:lnTo>
                <a:lnTo>
                  <a:pt x="19202" y="22082"/>
                </a:lnTo>
                <a:lnTo>
                  <a:pt x="22082" y="20162"/>
                </a:lnTo>
                <a:lnTo>
                  <a:pt x="25923" y="18242"/>
                </a:lnTo>
                <a:lnTo>
                  <a:pt x="29763" y="16322"/>
                </a:lnTo>
                <a:lnTo>
                  <a:pt x="34564" y="15361"/>
                </a:lnTo>
                <a:lnTo>
                  <a:pt x="46085" y="15361"/>
                </a:lnTo>
                <a:lnTo>
                  <a:pt x="49926" y="16322"/>
                </a:lnTo>
                <a:lnTo>
                  <a:pt x="52806" y="19202"/>
                </a:lnTo>
                <a:lnTo>
                  <a:pt x="56647" y="22082"/>
                </a:lnTo>
                <a:lnTo>
                  <a:pt x="57607" y="24963"/>
                </a:lnTo>
                <a:lnTo>
                  <a:pt x="57607" y="31683"/>
                </a:lnTo>
                <a:lnTo>
                  <a:pt x="56647" y="33604"/>
                </a:lnTo>
                <a:lnTo>
                  <a:pt x="55686" y="36484"/>
                </a:lnTo>
                <a:lnTo>
                  <a:pt x="54726" y="38404"/>
                </a:lnTo>
                <a:lnTo>
                  <a:pt x="51846" y="40325"/>
                </a:lnTo>
                <a:lnTo>
                  <a:pt x="48966" y="42245"/>
                </a:lnTo>
                <a:lnTo>
                  <a:pt x="45125" y="44165"/>
                </a:lnTo>
                <a:lnTo>
                  <a:pt x="41285" y="45125"/>
                </a:lnTo>
                <a:lnTo>
                  <a:pt x="35524" y="46085"/>
                </a:lnTo>
                <a:lnTo>
                  <a:pt x="41285" y="59512"/>
                </a:lnTo>
                <a:lnTo>
                  <a:pt x="49926" y="57607"/>
                </a:lnTo>
                <a:lnTo>
                  <a:pt x="56647" y="55686"/>
                </a:lnTo>
                <a:lnTo>
                  <a:pt x="62407" y="52806"/>
                </a:lnTo>
                <a:lnTo>
                  <a:pt x="67193" y="49926"/>
                </a:lnTo>
                <a:lnTo>
                  <a:pt x="71033" y="46085"/>
                </a:lnTo>
                <a:lnTo>
                  <a:pt x="73914" y="41285"/>
                </a:lnTo>
                <a:lnTo>
                  <a:pt x="76809" y="37444"/>
                </a:lnTo>
                <a:lnTo>
                  <a:pt x="77754" y="32644"/>
                </a:lnTo>
                <a:lnTo>
                  <a:pt x="77754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7" name="object 707"/>
          <p:cNvSpPr/>
          <p:nvPr/>
        </p:nvSpPr>
        <p:spPr>
          <a:xfrm>
            <a:off x="5000731" y="6021948"/>
            <a:ext cx="81594" cy="98877"/>
          </a:xfrm>
          <a:custGeom>
            <a:avLst/>
            <a:gdLst/>
            <a:ahLst/>
            <a:cxnLst/>
            <a:rect l="l" t="t" r="r" b="b"/>
            <a:pathLst>
              <a:path w="81594" h="98877">
                <a:moveTo>
                  <a:pt x="57591" y="28803"/>
                </a:moveTo>
                <a:lnTo>
                  <a:pt x="51831" y="30723"/>
                </a:lnTo>
                <a:lnTo>
                  <a:pt x="24947" y="30723"/>
                </a:lnTo>
                <a:lnTo>
                  <a:pt x="22067" y="0"/>
                </a:lnTo>
                <a:lnTo>
                  <a:pt x="17266" y="4800"/>
                </a:lnTo>
                <a:lnTo>
                  <a:pt x="14401" y="9601"/>
                </a:lnTo>
                <a:lnTo>
                  <a:pt x="11521" y="15361"/>
                </a:lnTo>
                <a:lnTo>
                  <a:pt x="8625" y="21122"/>
                </a:lnTo>
                <a:lnTo>
                  <a:pt x="5745" y="26883"/>
                </a:lnTo>
                <a:lnTo>
                  <a:pt x="3840" y="32644"/>
                </a:lnTo>
                <a:lnTo>
                  <a:pt x="2880" y="37444"/>
                </a:lnTo>
                <a:lnTo>
                  <a:pt x="1905" y="44165"/>
                </a:lnTo>
                <a:lnTo>
                  <a:pt x="960" y="49926"/>
                </a:lnTo>
                <a:lnTo>
                  <a:pt x="0" y="54726"/>
                </a:lnTo>
                <a:lnTo>
                  <a:pt x="0" y="66233"/>
                </a:lnTo>
                <a:lnTo>
                  <a:pt x="960" y="71993"/>
                </a:lnTo>
                <a:lnTo>
                  <a:pt x="2880" y="76794"/>
                </a:lnTo>
                <a:lnTo>
                  <a:pt x="4785" y="82555"/>
                </a:lnTo>
                <a:lnTo>
                  <a:pt x="6720" y="86395"/>
                </a:lnTo>
                <a:lnTo>
                  <a:pt x="10561" y="89275"/>
                </a:lnTo>
                <a:lnTo>
                  <a:pt x="14401" y="93116"/>
                </a:lnTo>
                <a:lnTo>
                  <a:pt x="18242" y="95036"/>
                </a:lnTo>
                <a:lnTo>
                  <a:pt x="23987" y="96956"/>
                </a:lnTo>
                <a:lnTo>
                  <a:pt x="28788" y="97916"/>
                </a:lnTo>
                <a:lnTo>
                  <a:pt x="34549" y="98877"/>
                </a:lnTo>
                <a:lnTo>
                  <a:pt x="49911" y="98877"/>
                </a:lnTo>
                <a:lnTo>
                  <a:pt x="53751" y="97916"/>
                </a:lnTo>
                <a:lnTo>
                  <a:pt x="57591" y="97916"/>
                </a:lnTo>
                <a:lnTo>
                  <a:pt x="61432" y="96956"/>
                </a:lnTo>
                <a:lnTo>
                  <a:pt x="64312" y="95996"/>
                </a:lnTo>
                <a:lnTo>
                  <a:pt x="68153" y="95996"/>
                </a:lnTo>
                <a:lnTo>
                  <a:pt x="71033" y="95036"/>
                </a:lnTo>
                <a:lnTo>
                  <a:pt x="72953" y="94076"/>
                </a:lnTo>
                <a:lnTo>
                  <a:pt x="75834" y="93116"/>
                </a:lnTo>
                <a:lnTo>
                  <a:pt x="76794" y="92156"/>
                </a:lnTo>
                <a:lnTo>
                  <a:pt x="77754" y="91196"/>
                </a:lnTo>
                <a:lnTo>
                  <a:pt x="78714" y="90236"/>
                </a:lnTo>
                <a:lnTo>
                  <a:pt x="78714" y="89275"/>
                </a:lnTo>
                <a:lnTo>
                  <a:pt x="79674" y="88315"/>
                </a:lnTo>
                <a:lnTo>
                  <a:pt x="80634" y="87355"/>
                </a:lnTo>
                <a:lnTo>
                  <a:pt x="80634" y="85435"/>
                </a:lnTo>
                <a:lnTo>
                  <a:pt x="81594" y="84475"/>
                </a:lnTo>
                <a:lnTo>
                  <a:pt x="81594" y="76794"/>
                </a:lnTo>
                <a:lnTo>
                  <a:pt x="80634" y="76794"/>
                </a:lnTo>
                <a:lnTo>
                  <a:pt x="80634" y="75834"/>
                </a:lnTo>
                <a:lnTo>
                  <a:pt x="78714" y="75834"/>
                </a:lnTo>
                <a:lnTo>
                  <a:pt x="77754" y="76794"/>
                </a:lnTo>
                <a:lnTo>
                  <a:pt x="75834" y="77754"/>
                </a:lnTo>
                <a:lnTo>
                  <a:pt x="73913" y="77754"/>
                </a:lnTo>
                <a:lnTo>
                  <a:pt x="71993" y="78714"/>
                </a:lnTo>
                <a:lnTo>
                  <a:pt x="68153" y="79674"/>
                </a:lnTo>
                <a:lnTo>
                  <a:pt x="65272" y="80634"/>
                </a:lnTo>
                <a:lnTo>
                  <a:pt x="62392" y="81594"/>
                </a:lnTo>
                <a:lnTo>
                  <a:pt x="58552" y="82555"/>
                </a:lnTo>
                <a:lnTo>
                  <a:pt x="54711" y="82555"/>
                </a:lnTo>
                <a:lnTo>
                  <a:pt x="49911" y="83515"/>
                </a:lnTo>
                <a:lnTo>
                  <a:pt x="36469" y="83515"/>
                </a:lnTo>
                <a:lnTo>
                  <a:pt x="29748" y="81594"/>
                </a:lnTo>
                <a:lnTo>
                  <a:pt x="25908" y="76794"/>
                </a:lnTo>
                <a:lnTo>
                  <a:pt x="22067" y="72969"/>
                </a:lnTo>
                <a:lnTo>
                  <a:pt x="20147" y="67193"/>
                </a:lnTo>
                <a:lnTo>
                  <a:pt x="20147" y="49926"/>
                </a:lnTo>
                <a:lnTo>
                  <a:pt x="21107" y="47045"/>
                </a:lnTo>
                <a:lnTo>
                  <a:pt x="21107" y="45125"/>
                </a:lnTo>
                <a:lnTo>
                  <a:pt x="33588" y="45125"/>
                </a:lnTo>
                <a:lnTo>
                  <a:pt x="38723" y="45060"/>
                </a:lnTo>
                <a:lnTo>
                  <a:pt x="52155" y="44169"/>
                </a:lnTo>
                <a:lnTo>
                  <a:pt x="63352" y="42230"/>
                </a:lnTo>
                <a:lnTo>
                  <a:pt x="57591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8" name="object 708"/>
          <p:cNvSpPr/>
          <p:nvPr/>
        </p:nvSpPr>
        <p:spPr>
          <a:xfrm>
            <a:off x="5171602" y="6004666"/>
            <a:ext cx="91196" cy="116159"/>
          </a:xfrm>
          <a:custGeom>
            <a:avLst/>
            <a:gdLst/>
            <a:ahLst/>
            <a:cxnLst/>
            <a:rect l="l" t="t" r="r" b="b"/>
            <a:pathLst>
              <a:path w="91196" h="116159">
                <a:moveTo>
                  <a:pt x="16306" y="23042"/>
                </a:moveTo>
                <a:lnTo>
                  <a:pt x="12481" y="28803"/>
                </a:lnTo>
                <a:lnTo>
                  <a:pt x="9601" y="33604"/>
                </a:lnTo>
                <a:lnTo>
                  <a:pt x="6720" y="39364"/>
                </a:lnTo>
                <a:lnTo>
                  <a:pt x="5760" y="45125"/>
                </a:lnTo>
                <a:lnTo>
                  <a:pt x="2880" y="50886"/>
                </a:lnTo>
                <a:lnTo>
                  <a:pt x="1920" y="56647"/>
                </a:lnTo>
                <a:lnTo>
                  <a:pt x="960" y="62407"/>
                </a:lnTo>
                <a:lnTo>
                  <a:pt x="0" y="68168"/>
                </a:lnTo>
                <a:lnTo>
                  <a:pt x="0" y="77754"/>
                </a:lnTo>
                <a:lnTo>
                  <a:pt x="234" y="83648"/>
                </a:lnTo>
                <a:lnTo>
                  <a:pt x="3113" y="96617"/>
                </a:lnTo>
                <a:lnTo>
                  <a:pt x="9601" y="106558"/>
                </a:lnTo>
                <a:lnTo>
                  <a:pt x="12186" y="109109"/>
                </a:lnTo>
                <a:lnTo>
                  <a:pt x="22973" y="114473"/>
                </a:lnTo>
                <a:lnTo>
                  <a:pt x="37429" y="116159"/>
                </a:lnTo>
                <a:lnTo>
                  <a:pt x="45110" y="116159"/>
                </a:lnTo>
                <a:lnTo>
                  <a:pt x="48950" y="115199"/>
                </a:lnTo>
                <a:lnTo>
                  <a:pt x="51831" y="114239"/>
                </a:lnTo>
                <a:lnTo>
                  <a:pt x="55671" y="113278"/>
                </a:lnTo>
                <a:lnTo>
                  <a:pt x="58552" y="112318"/>
                </a:lnTo>
                <a:lnTo>
                  <a:pt x="61432" y="111358"/>
                </a:lnTo>
                <a:lnTo>
                  <a:pt x="64312" y="109438"/>
                </a:lnTo>
                <a:lnTo>
                  <a:pt x="67193" y="108478"/>
                </a:lnTo>
                <a:lnTo>
                  <a:pt x="69113" y="106558"/>
                </a:lnTo>
                <a:lnTo>
                  <a:pt x="71033" y="105597"/>
                </a:lnTo>
                <a:lnTo>
                  <a:pt x="71993" y="104637"/>
                </a:lnTo>
                <a:lnTo>
                  <a:pt x="72953" y="103677"/>
                </a:lnTo>
                <a:lnTo>
                  <a:pt x="73913" y="102717"/>
                </a:lnTo>
                <a:lnTo>
                  <a:pt x="73913" y="101757"/>
                </a:lnTo>
                <a:lnTo>
                  <a:pt x="74874" y="100797"/>
                </a:lnTo>
                <a:lnTo>
                  <a:pt x="74874" y="97917"/>
                </a:lnTo>
                <a:lnTo>
                  <a:pt x="75834" y="95996"/>
                </a:lnTo>
                <a:lnTo>
                  <a:pt x="75834" y="88315"/>
                </a:lnTo>
                <a:lnTo>
                  <a:pt x="74874" y="87355"/>
                </a:lnTo>
                <a:lnTo>
                  <a:pt x="71993" y="87355"/>
                </a:lnTo>
                <a:lnTo>
                  <a:pt x="70073" y="89275"/>
                </a:lnTo>
                <a:lnTo>
                  <a:pt x="68153" y="90251"/>
                </a:lnTo>
                <a:lnTo>
                  <a:pt x="66233" y="91196"/>
                </a:lnTo>
                <a:lnTo>
                  <a:pt x="63352" y="93116"/>
                </a:lnTo>
                <a:lnTo>
                  <a:pt x="61432" y="95036"/>
                </a:lnTo>
                <a:lnTo>
                  <a:pt x="57591" y="95996"/>
                </a:lnTo>
                <a:lnTo>
                  <a:pt x="54711" y="97917"/>
                </a:lnTo>
                <a:lnTo>
                  <a:pt x="50871" y="98877"/>
                </a:lnTo>
                <a:lnTo>
                  <a:pt x="46070" y="99837"/>
                </a:lnTo>
                <a:lnTo>
                  <a:pt x="34549" y="99837"/>
                </a:lnTo>
                <a:lnTo>
                  <a:pt x="28803" y="96956"/>
                </a:lnTo>
                <a:lnTo>
                  <a:pt x="25923" y="93116"/>
                </a:lnTo>
                <a:lnTo>
                  <a:pt x="22082" y="89275"/>
                </a:lnTo>
                <a:lnTo>
                  <a:pt x="20147" y="82570"/>
                </a:lnTo>
                <a:lnTo>
                  <a:pt x="20147" y="68168"/>
                </a:lnTo>
                <a:lnTo>
                  <a:pt x="21122" y="64328"/>
                </a:lnTo>
                <a:lnTo>
                  <a:pt x="21122" y="60487"/>
                </a:lnTo>
                <a:lnTo>
                  <a:pt x="22082" y="55686"/>
                </a:lnTo>
                <a:lnTo>
                  <a:pt x="23987" y="51846"/>
                </a:lnTo>
                <a:lnTo>
                  <a:pt x="24963" y="48006"/>
                </a:lnTo>
                <a:lnTo>
                  <a:pt x="25923" y="43205"/>
                </a:lnTo>
                <a:lnTo>
                  <a:pt x="27828" y="39364"/>
                </a:lnTo>
                <a:lnTo>
                  <a:pt x="29748" y="34564"/>
                </a:lnTo>
                <a:lnTo>
                  <a:pt x="32644" y="30723"/>
                </a:lnTo>
                <a:lnTo>
                  <a:pt x="35524" y="27843"/>
                </a:lnTo>
                <a:lnTo>
                  <a:pt x="38389" y="24003"/>
                </a:lnTo>
                <a:lnTo>
                  <a:pt x="41269" y="22082"/>
                </a:lnTo>
                <a:lnTo>
                  <a:pt x="45110" y="20162"/>
                </a:lnTo>
                <a:lnTo>
                  <a:pt x="48950" y="17282"/>
                </a:lnTo>
                <a:lnTo>
                  <a:pt x="53751" y="16322"/>
                </a:lnTo>
                <a:lnTo>
                  <a:pt x="63352" y="16322"/>
                </a:lnTo>
                <a:lnTo>
                  <a:pt x="67193" y="17282"/>
                </a:lnTo>
                <a:lnTo>
                  <a:pt x="70073" y="18242"/>
                </a:lnTo>
                <a:lnTo>
                  <a:pt x="72953" y="19202"/>
                </a:lnTo>
                <a:lnTo>
                  <a:pt x="74874" y="21122"/>
                </a:lnTo>
                <a:lnTo>
                  <a:pt x="76794" y="22082"/>
                </a:lnTo>
                <a:lnTo>
                  <a:pt x="78714" y="24003"/>
                </a:lnTo>
                <a:lnTo>
                  <a:pt x="80634" y="24963"/>
                </a:lnTo>
                <a:lnTo>
                  <a:pt x="81594" y="25923"/>
                </a:lnTo>
                <a:lnTo>
                  <a:pt x="82555" y="26883"/>
                </a:lnTo>
                <a:lnTo>
                  <a:pt x="84475" y="27843"/>
                </a:lnTo>
                <a:lnTo>
                  <a:pt x="86395" y="27843"/>
                </a:lnTo>
                <a:lnTo>
                  <a:pt x="87355" y="26883"/>
                </a:lnTo>
                <a:lnTo>
                  <a:pt x="88315" y="25923"/>
                </a:lnTo>
                <a:lnTo>
                  <a:pt x="89275" y="24003"/>
                </a:lnTo>
                <a:lnTo>
                  <a:pt x="89275" y="23042"/>
                </a:lnTo>
                <a:lnTo>
                  <a:pt x="90236" y="22082"/>
                </a:lnTo>
                <a:lnTo>
                  <a:pt x="90236" y="20162"/>
                </a:lnTo>
                <a:lnTo>
                  <a:pt x="91196" y="19202"/>
                </a:lnTo>
                <a:lnTo>
                  <a:pt x="91196" y="12481"/>
                </a:lnTo>
                <a:lnTo>
                  <a:pt x="90236" y="11521"/>
                </a:lnTo>
                <a:lnTo>
                  <a:pt x="90236" y="10561"/>
                </a:lnTo>
                <a:lnTo>
                  <a:pt x="88315" y="9601"/>
                </a:lnTo>
                <a:lnTo>
                  <a:pt x="87355" y="8641"/>
                </a:lnTo>
                <a:lnTo>
                  <a:pt x="86395" y="7680"/>
                </a:lnTo>
                <a:lnTo>
                  <a:pt x="83515" y="6720"/>
                </a:lnTo>
                <a:lnTo>
                  <a:pt x="81594" y="4800"/>
                </a:lnTo>
                <a:lnTo>
                  <a:pt x="79674" y="3840"/>
                </a:lnTo>
                <a:lnTo>
                  <a:pt x="76794" y="2880"/>
                </a:lnTo>
                <a:lnTo>
                  <a:pt x="74874" y="1920"/>
                </a:lnTo>
                <a:lnTo>
                  <a:pt x="71993" y="1920"/>
                </a:lnTo>
                <a:lnTo>
                  <a:pt x="69113" y="960"/>
                </a:lnTo>
                <a:lnTo>
                  <a:pt x="66233" y="960"/>
                </a:lnTo>
                <a:lnTo>
                  <a:pt x="63352" y="0"/>
                </a:lnTo>
                <a:lnTo>
                  <a:pt x="51831" y="0"/>
                </a:lnTo>
                <a:lnTo>
                  <a:pt x="45110" y="1920"/>
                </a:lnTo>
                <a:lnTo>
                  <a:pt x="39364" y="3840"/>
                </a:lnTo>
                <a:lnTo>
                  <a:pt x="33588" y="6720"/>
                </a:lnTo>
                <a:lnTo>
                  <a:pt x="28803" y="9601"/>
                </a:lnTo>
                <a:lnTo>
                  <a:pt x="23987" y="14401"/>
                </a:lnTo>
                <a:lnTo>
                  <a:pt x="19202" y="18242"/>
                </a:lnTo>
                <a:lnTo>
                  <a:pt x="16306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9" name="object 709"/>
          <p:cNvSpPr/>
          <p:nvPr/>
        </p:nvSpPr>
        <p:spPr>
          <a:xfrm>
            <a:off x="5269519" y="6004666"/>
            <a:ext cx="105597" cy="116159"/>
          </a:xfrm>
          <a:custGeom>
            <a:avLst/>
            <a:gdLst/>
            <a:ahLst/>
            <a:cxnLst/>
            <a:rect l="l" t="t" r="r" b="b"/>
            <a:pathLst>
              <a:path w="105597" h="116159">
                <a:moveTo>
                  <a:pt x="21122" y="61447"/>
                </a:moveTo>
                <a:lnTo>
                  <a:pt x="22082" y="56647"/>
                </a:lnTo>
                <a:lnTo>
                  <a:pt x="23027" y="51846"/>
                </a:lnTo>
                <a:lnTo>
                  <a:pt x="24963" y="48006"/>
                </a:lnTo>
                <a:lnTo>
                  <a:pt x="25923" y="43205"/>
                </a:lnTo>
                <a:lnTo>
                  <a:pt x="27828" y="39364"/>
                </a:lnTo>
                <a:lnTo>
                  <a:pt x="29748" y="35524"/>
                </a:lnTo>
                <a:lnTo>
                  <a:pt x="32644" y="31683"/>
                </a:lnTo>
                <a:lnTo>
                  <a:pt x="35524" y="28803"/>
                </a:lnTo>
                <a:lnTo>
                  <a:pt x="38389" y="25923"/>
                </a:lnTo>
                <a:lnTo>
                  <a:pt x="41269" y="23042"/>
                </a:lnTo>
                <a:lnTo>
                  <a:pt x="44150" y="20162"/>
                </a:lnTo>
                <a:lnTo>
                  <a:pt x="47990" y="19202"/>
                </a:lnTo>
                <a:lnTo>
                  <a:pt x="51831" y="17282"/>
                </a:lnTo>
                <a:lnTo>
                  <a:pt x="56631" y="16322"/>
                </a:lnTo>
                <a:lnTo>
                  <a:pt x="65272" y="16322"/>
                </a:lnTo>
                <a:lnTo>
                  <a:pt x="69113" y="17282"/>
                </a:lnTo>
                <a:lnTo>
                  <a:pt x="71993" y="18242"/>
                </a:lnTo>
                <a:lnTo>
                  <a:pt x="75834" y="19202"/>
                </a:lnTo>
                <a:lnTo>
                  <a:pt x="77754" y="21122"/>
                </a:lnTo>
                <a:lnTo>
                  <a:pt x="79674" y="23042"/>
                </a:lnTo>
                <a:lnTo>
                  <a:pt x="81594" y="24963"/>
                </a:lnTo>
                <a:lnTo>
                  <a:pt x="83515" y="27843"/>
                </a:lnTo>
                <a:lnTo>
                  <a:pt x="83515" y="30723"/>
                </a:lnTo>
                <a:lnTo>
                  <a:pt x="84475" y="34564"/>
                </a:lnTo>
                <a:lnTo>
                  <a:pt x="85435" y="37444"/>
                </a:lnTo>
                <a:lnTo>
                  <a:pt x="85435" y="46085"/>
                </a:lnTo>
                <a:lnTo>
                  <a:pt x="84475" y="50886"/>
                </a:lnTo>
                <a:lnTo>
                  <a:pt x="84475" y="54726"/>
                </a:lnTo>
                <a:lnTo>
                  <a:pt x="83515" y="59512"/>
                </a:lnTo>
                <a:lnTo>
                  <a:pt x="82555" y="64328"/>
                </a:lnTo>
                <a:lnTo>
                  <a:pt x="80634" y="68168"/>
                </a:lnTo>
                <a:lnTo>
                  <a:pt x="79674" y="72969"/>
                </a:lnTo>
                <a:lnTo>
                  <a:pt x="77754" y="76794"/>
                </a:lnTo>
                <a:lnTo>
                  <a:pt x="75834" y="80634"/>
                </a:lnTo>
                <a:lnTo>
                  <a:pt x="72953" y="84475"/>
                </a:lnTo>
                <a:lnTo>
                  <a:pt x="70073" y="88315"/>
                </a:lnTo>
                <a:lnTo>
                  <a:pt x="67193" y="91196"/>
                </a:lnTo>
                <a:lnTo>
                  <a:pt x="64312" y="94076"/>
                </a:lnTo>
                <a:lnTo>
                  <a:pt x="61432" y="95996"/>
                </a:lnTo>
                <a:lnTo>
                  <a:pt x="57591" y="97917"/>
                </a:lnTo>
                <a:lnTo>
                  <a:pt x="53751" y="98877"/>
                </a:lnTo>
                <a:lnTo>
                  <a:pt x="48950" y="99837"/>
                </a:lnTo>
                <a:lnTo>
                  <a:pt x="36484" y="99837"/>
                </a:lnTo>
                <a:lnTo>
                  <a:pt x="35524" y="116159"/>
                </a:lnTo>
                <a:lnTo>
                  <a:pt x="49911" y="116159"/>
                </a:lnTo>
                <a:lnTo>
                  <a:pt x="56631" y="115199"/>
                </a:lnTo>
                <a:lnTo>
                  <a:pt x="62392" y="113278"/>
                </a:lnTo>
                <a:lnTo>
                  <a:pt x="68153" y="110398"/>
                </a:lnTo>
                <a:lnTo>
                  <a:pt x="73913" y="107518"/>
                </a:lnTo>
                <a:lnTo>
                  <a:pt x="78714" y="104637"/>
                </a:lnTo>
                <a:lnTo>
                  <a:pt x="82555" y="100797"/>
                </a:lnTo>
                <a:lnTo>
                  <a:pt x="87355" y="95996"/>
                </a:lnTo>
                <a:lnTo>
                  <a:pt x="90236" y="91196"/>
                </a:lnTo>
                <a:lnTo>
                  <a:pt x="94076" y="86410"/>
                </a:lnTo>
                <a:lnTo>
                  <a:pt x="96956" y="80634"/>
                </a:lnTo>
                <a:lnTo>
                  <a:pt x="98877" y="75849"/>
                </a:lnTo>
                <a:lnTo>
                  <a:pt x="101757" y="70073"/>
                </a:lnTo>
                <a:lnTo>
                  <a:pt x="102717" y="64328"/>
                </a:lnTo>
                <a:lnTo>
                  <a:pt x="103677" y="58567"/>
                </a:lnTo>
                <a:lnTo>
                  <a:pt x="105597" y="51846"/>
                </a:lnTo>
                <a:lnTo>
                  <a:pt x="105597" y="34564"/>
                </a:lnTo>
                <a:lnTo>
                  <a:pt x="104637" y="28803"/>
                </a:lnTo>
                <a:lnTo>
                  <a:pt x="103677" y="24003"/>
                </a:lnTo>
                <a:lnTo>
                  <a:pt x="101757" y="18242"/>
                </a:lnTo>
                <a:lnTo>
                  <a:pt x="98877" y="14401"/>
                </a:lnTo>
                <a:lnTo>
                  <a:pt x="95036" y="10561"/>
                </a:lnTo>
                <a:lnTo>
                  <a:pt x="92156" y="7680"/>
                </a:lnTo>
                <a:lnTo>
                  <a:pt x="87355" y="4800"/>
                </a:lnTo>
                <a:lnTo>
                  <a:pt x="82555" y="2880"/>
                </a:lnTo>
                <a:lnTo>
                  <a:pt x="76794" y="960"/>
                </a:lnTo>
                <a:lnTo>
                  <a:pt x="70073" y="0"/>
                </a:lnTo>
                <a:lnTo>
                  <a:pt x="55671" y="0"/>
                </a:lnTo>
                <a:lnTo>
                  <a:pt x="48950" y="960"/>
                </a:lnTo>
                <a:lnTo>
                  <a:pt x="43205" y="3840"/>
                </a:lnTo>
                <a:lnTo>
                  <a:pt x="37429" y="5760"/>
                </a:lnTo>
                <a:lnTo>
                  <a:pt x="31683" y="8641"/>
                </a:lnTo>
                <a:lnTo>
                  <a:pt x="26868" y="12481"/>
                </a:lnTo>
                <a:lnTo>
                  <a:pt x="22082" y="16322"/>
                </a:lnTo>
                <a:lnTo>
                  <a:pt x="18242" y="20162"/>
                </a:lnTo>
                <a:lnTo>
                  <a:pt x="15361" y="24963"/>
                </a:lnTo>
                <a:lnTo>
                  <a:pt x="11521" y="29763"/>
                </a:lnTo>
                <a:lnTo>
                  <a:pt x="8641" y="35524"/>
                </a:lnTo>
                <a:lnTo>
                  <a:pt x="6720" y="41285"/>
                </a:lnTo>
                <a:lnTo>
                  <a:pt x="3840" y="46085"/>
                </a:lnTo>
                <a:lnTo>
                  <a:pt x="2880" y="51846"/>
                </a:lnTo>
                <a:lnTo>
                  <a:pt x="1920" y="58567"/>
                </a:lnTo>
                <a:lnTo>
                  <a:pt x="960" y="64328"/>
                </a:lnTo>
                <a:lnTo>
                  <a:pt x="0" y="70073"/>
                </a:lnTo>
                <a:lnTo>
                  <a:pt x="0" y="82570"/>
                </a:lnTo>
                <a:lnTo>
                  <a:pt x="960" y="88315"/>
                </a:lnTo>
                <a:lnTo>
                  <a:pt x="2880" y="93116"/>
                </a:lnTo>
                <a:lnTo>
                  <a:pt x="3840" y="97917"/>
                </a:lnTo>
                <a:lnTo>
                  <a:pt x="6720" y="101757"/>
                </a:lnTo>
                <a:lnTo>
                  <a:pt x="10561" y="105597"/>
                </a:lnTo>
                <a:lnTo>
                  <a:pt x="13441" y="109438"/>
                </a:lnTo>
                <a:lnTo>
                  <a:pt x="18242" y="111358"/>
                </a:lnTo>
                <a:lnTo>
                  <a:pt x="23027" y="113278"/>
                </a:lnTo>
                <a:lnTo>
                  <a:pt x="21122" y="82570"/>
                </a:lnTo>
                <a:lnTo>
                  <a:pt x="20147" y="78729"/>
                </a:lnTo>
                <a:lnTo>
                  <a:pt x="20147" y="70073"/>
                </a:lnTo>
                <a:lnTo>
                  <a:pt x="21122" y="66248"/>
                </a:lnTo>
                <a:lnTo>
                  <a:pt x="21122" y="614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0" name="object 710"/>
          <p:cNvSpPr/>
          <p:nvPr/>
        </p:nvSpPr>
        <p:spPr>
          <a:xfrm>
            <a:off x="5290642" y="6087237"/>
            <a:ext cx="15361" cy="33588"/>
          </a:xfrm>
          <a:custGeom>
            <a:avLst/>
            <a:gdLst/>
            <a:ahLst/>
            <a:cxnLst/>
            <a:rect l="l" t="t" r="r" b="b"/>
            <a:pathLst>
              <a:path w="15361" h="33588">
                <a:moveTo>
                  <a:pt x="15361" y="17266"/>
                </a:moveTo>
                <a:lnTo>
                  <a:pt x="12466" y="15346"/>
                </a:lnTo>
                <a:lnTo>
                  <a:pt x="9585" y="14386"/>
                </a:lnTo>
                <a:lnTo>
                  <a:pt x="6705" y="12466"/>
                </a:lnTo>
                <a:lnTo>
                  <a:pt x="4800" y="10546"/>
                </a:lnTo>
                <a:lnTo>
                  <a:pt x="2865" y="8625"/>
                </a:lnTo>
                <a:lnTo>
                  <a:pt x="960" y="5745"/>
                </a:lnTo>
                <a:lnTo>
                  <a:pt x="960" y="2865"/>
                </a:lnTo>
                <a:lnTo>
                  <a:pt x="0" y="0"/>
                </a:lnTo>
                <a:lnTo>
                  <a:pt x="1904" y="30708"/>
                </a:lnTo>
                <a:lnTo>
                  <a:pt x="7680" y="32628"/>
                </a:lnTo>
                <a:lnTo>
                  <a:pt x="14401" y="33588"/>
                </a:lnTo>
                <a:lnTo>
                  <a:pt x="15361" y="172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1" name="object 711"/>
          <p:cNvSpPr/>
          <p:nvPr/>
        </p:nvSpPr>
        <p:spPr>
          <a:xfrm>
            <a:off x="5384718" y="6004666"/>
            <a:ext cx="87355" cy="116159"/>
          </a:xfrm>
          <a:custGeom>
            <a:avLst/>
            <a:gdLst/>
            <a:ahLst/>
            <a:cxnLst/>
            <a:rect l="l" t="t" r="r" b="b"/>
            <a:pathLst>
              <a:path w="87355" h="116159">
                <a:moveTo>
                  <a:pt x="34549" y="61447"/>
                </a:moveTo>
                <a:lnTo>
                  <a:pt x="38389" y="62407"/>
                </a:lnTo>
                <a:lnTo>
                  <a:pt x="41269" y="64328"/>
                </a:lnTo>
                <a:lnTo>
                  <a:pt x="45110" y="66248"/>
                </a:lnTo>
                <a:lnTo>
                  <a:pt x="47990" y="68168"/>
                </a:lnTo>
                <a:lnTo>
                  <a:pt x="50871" y="69128"/>
                </a:lnTo>
                <a:lnTo>
                  <a:pt x="53751" y="71048"/>
                </a:lnTo>
                <a:lnTo>
                  <a:pt x="55671" y="72969"/>
                </a:lnTo>
                <a:lnTo>
                  <a:pt x="57591" y="75849"/>
                </a:lnTo>
                <a:lnTo>
                  <a:pt x="58552" y="77754"/>
                </a:lnTo>
                <a:lnTo>
                  <a:pt x="58552" y="86410"/>
                </a:lnTo>
                <a:lnTo>
                  <a:pt x="57591" y="88315"/>
                </a:lnTo>
                <a:lnTo>
                  <a:pt x="56631" y="91196"/>
                </a:lnTo>
                <a:lnTo>
                  <a:pt x="54711" y="93116"/>
                </a:lnTo>
                <a:lnTo>
                  <a:pt x="52791" y="95036"/>
                </a:lnTo>
                <a:lnTo>
                  <a:pt x="50871" y="96956"/>
                </a:lnTo>
                <a:lnTo>
                  <a:pt x="47990" y="97917"/>
                </a:lnTo>
                <a:lnTo>
                  <a:pt x="45110" y="98877"/>
                </a:lnTo>
                <a:lnTo>
                  <a:pt x="42230" y="99837"/>
                </a:lnTo>
                <a:lnTo>
                  <a:pt x="38389" y="100797"/>
                </a:lnTo>
                <a:lnTo>
                  <a:pt x="28788" y="100797"/>
                </a:lnTo>
                <a:lnTo>
                  <a:pt x="24947" y="99837"/>
                </a:lnTo>
                <a:lnTo>
                  <a:pt x="22082" y="98877"/>
                </a:lnTo>
                <a:lnTo>
                  <a:pt x="19202" y="97917"/>
                </a:lnTo>
                <a:lnTo>
                  <a:pt x="16306" y="96956"/>
                </a:lnTo>
                <a:lnTo>
                  <a:pt x="14401" y="95996"/>
                </a:lnTo>
                <a:lnTo>
                  <a:pt x="11521" y="94076"/>
                </a:lnTo>
                <a:lnTo>
                  <a:pt x="9585" y="93116"/>
                </a:lnTo>
                <a:lnTo>
                  <a:pt x="8641" y="92156"/>
                </a:lnTo>
                <a:lnTo>
                  <a:pt x="7680" y="91196"/>
                </a:lnTo>
                <a:lnTo>
                  <a:pt x="3840" y="91196"/>
                </a:lnTo>
                <a:lnTo>
                  <a:pt x="3840" y="92156"/>
                </a:lnTo>
                <a:lnTo>
                  <a:pt x="2865" y="92156"/>
                </a:lnTo>
                <a:lnTo>
                  <a:pt x="2865" y="93116"/>
                </a:lnTo>
                <a:lnTo>
                  <a:pt x="1920" y="94076"/>
                </a:lnTo>
                <a:lnTo>
                  <a:pt x="1920" y="95996"/>
                </a:lnTo>
                <a:lnTo>
                  <a:pt x="960" y="96956"/>
                </a:lnTo>
                <a:lnTo>
                  <a:pt x="960" y="100797"/>
                </a:lnTo>
                <a:lnTo>
                  <a:pt x="0" y="101757"/>
                </a:lnTo>
                <a:lnTo>
                  <a:pt x="0" y="103677"/>
                </a:lnTo>
                <a:lnTo>
                  <a:pt x="960" y="104637"/>
                </a:lnTo>
                <a:lnTo>
                  <a:pt x="960" y="106558"/>
                </a:lnTo>
                <a:lnTo>
                  <a:pt x="1920" y="106558"/>
                </a:lnTo>
                <a:lnTo>
                  <a:pt x="1920" y="107518"/>
                </a:lnTo>
                <a:lnTo>
                  <a:pt x="2865" y="108478"/>
                </a:lnTo>
                <a:lnTo>
                  <a:pt x="4800" y="109438"/>
                </a:lnTo>
                <a:lnTo>
                  <a:pt x="6705" y="110398"/>
                </a:lnTo>
                <a:lnTo>
                  <a:pt x="8641" y="111358"/>
                </a:lnTo>
                <a:lnTo>
                  <a:pt x="10546" y="112318"/>
                </a:lnTo>
                <a:lnTo>
                  <a:pt x="13426" y="113278"/>
                </a:lnTo>
                <a:lnTo>
                  <a:pt x="16306" y="114239"/>
                </a:lnTo>
                <a:lnTo>
                  <a:pt x="19202" y="115199"/>
                </a:lnTo>
                <a:lnTo>
                  <a:pt x="22082" y="115199"/>
                </a:lnTo>
                <a:lnTo>
                  <a:pt x="24947" y="116159"/>
                </a:lnTo>
                <a:lnTo>
                  <a:pt x="39349" y="116159"/>
                </a:lnTo>
                <a:lnTo>
                  <a:pt x="46070" y="115199"/>
                </a:lnTo>
                <a:lnTo>
                  <a:pt x="51831" y="113278"/>
                </a:lnTo>
                <a:lnTo>
                  <a:pt x="57591" y="111358"/>
                </a:lnTo>
                <a:lnTo>
                  <a:pt x="62392" y="108478"/>
                </a:lnTo>
                <a:lnTo>
                  <a:pt x="66233" y="105597"/>
                </a:lnTo>
                <a:lnTo>
                  <a:pt x="70073" y="101757"/>
                </a:lnTo>
                <a:lnTo>
                  <a:pt x="72953" y="97917"/>
                </a:lnTo>
                <a:lnTo>
                  <a:pt x="75834" y="93116"/>
                </a:lnTo>
                <a:lnTo>
                  <a:pt x="77754" y="88315"/>
                </a:lnTo>
                <a:lnTo>
                  <a:pt x="78714" y="83515"/>
                </a:lnTo>
                <a:lnTo>
                  <a:pt x="78714" y="72969"/>
                </a:lnTo>
                <a:lnTo>
                  <a:pt x="77754" y="69128"/>
                </a:lnTo>
                <a:lnTo>
                  <a:pt x="75834" y="65288"/>
                </a:lnTo>
                <a:lnTo>
                  <a:pt x="73913" y="62407"/>
                </a:lnTo>
                <a:lnTo>
                  <a:pt x="71033" y="59512"/>
                </a:lnTo>
                <a:lnTo>
                  <a:pt x="68153" y="57607"/>
                </a:lnTo>
                <a:lnTo>
                  <a:pt x="65272" y="54726"/>
                </a:lnTo>
                <a:lnTo>
                  <a:pt x="61432" y="52806"/>
                </a:lnTo>
                <a:lnTo>
                  <a:pt x="57591" y="51846"/>
                </a:lnTo>
                <a:lnTo>
                  <a:pt x="53751" y="49926"/>
                </a:lnTo>
                <a:lnTo>
                  <a:pt x="50871" y="48006"/>
                </a:lnTo>
                <a:lnTo>
                  <a:pt x="47990" y="46085"/>
                </a:lnTo>
                <a:lnTo>
                  <a:pt x="44150" y="45125"/>
                </a:lnTo>
                <a:lnTo>
                  <a:pt x="42230" y="43205"/>
                </a:lnTo>
                <a:lnTo>
                  <a:pt x="39349" y="41285"/>
                </a:lnTo>
                <a:lnTo>
                  <a:pt x="37429" y="39364"/>
                </a:lnTo>
                <a:lnTo>
                  <a:pt x="36469" y="36484"/>
                </a:lnTo>
                <a:lnTo>
                  <a:pt x="36469" y="30723"/>
                </a:lnTo>
                <a:lnTo>
                  <a:pt x="37429" y="28803"/>
                </a:lnTo>
                <a:lnTo>
                  <a:pt x="38389" y="26883"/>
                </a:lnTo>
                <a:lnTo>
                  <a:pt x="39349" y="24003"/>
                </a:lnTo>
                <a:lnTo>
                  <a:pt x="40309" y="22082"/>
                </a:lnTo>
                <a:lnTo>
                  <a:pt x="42230" y="21122"/>
                </a:lnTo>
                <a:lnTo>
                  <a:pt x="44150" y="19202"/>
                </a:lnTo>
                <a:lnTo>
                  <a:pt x="46070" y="17282"/>
                </a:lnTo>
                <a:lnTo>
                  <a:pt x="48950" y="16322"/>
                </a:lnTo>
                <a:lnTo>
                  <a:pt x="51831" y="15361"/>
                </a:lnTo>
                <a:lnTo>
                  <a:pt x="65272" y="15361"/>
                </a:lnTo>
                <a:lnTo>
                  <a:pt x="67193" y="16322"/>
                </a:lnTo>
                <a:lnTo>
                  <a:pt x="70073" y="17282"/>
                </a:lnTo>
                <a:lnTo>
                  <a:pt x="71993" y="18242"/>
                </a:lnTo>
                <a:lnTo>
                  <a:pt x="73913" y="19202"/>
                </a:lnTo>
                <a:lnTo>
                  <a:pt x="75834" y="20162"/>
                </a:lnTo>
                <a:lnTo>
                  <a:pt x="77754" y="21122"/>
                </a:lnTo>
                <a:lnTo>
                  <a:pt x="78714" y="21122"/>
                </a:lnTo>
                <a:lnTo>
                  <a:pt x="80634" y="22082"/>
                </a:lnTo>
                <a:lnTo>
                  <a:pt x="81594" y="23042"/>
                </a:lnTo>
                <a:lnTo>
                  <a:pt x="82555" y="23042"/>
                </a:lnTo>
                <a:lnTo>
                  <a:pt x="83515" y="22082"/>
                </a:lnTo>
                <a:lnTo>
                  <a:pt x="84475" y="21122"/>
                </a:lnTo>
                <a:lnTo>
                  <a:pt x="84475" y="20162"/>
                </a:lnTo>
                <a:lnTo>
                  <a:pt x="85435" y="19202"/>
                </a:lnTo>
                <a:lnTo>
                  <a:pt x="85435" y="18242"/>
                </a:lnTo>
                <a:lnTo>
                  <a:pt x="86395" y="17282"/>
                </a:lnTo>
                <a:lnTo>
                  <a:pt x="86395" y="14401"/>
                </a:lnTo>
                <a:lnTo>
                  <a:pt x="87355" y="13441"/>
                </a:lnTo>
                <a:lnTo>
                  <a:pt x="87355" y="9601"/>
                </a:lnTo>
                <a:lnTo>
                  <a:pt x="86395" y="8641"/>
                </a:lnTo>
                <a:lnTo>
                  <a:pt x="85435" y="7680"/>
                </a:lnTo>
                <a:lnTo>
                  <a:pt x="84475" y="6720"/>
                </a:lnTo>
                <a:lnTo>
                  <a:pt x="83515" y="5760"/>
                </a:lnTo>
                <a:lnTo>
                  <a:pt x="81594" y="4800"/>
                </a:lnTo>
                <a:lnTo>
                  <a:pt x="80634" y="3840"/>
                </a:lnTo>
                <a:lnTo>
                  <a:pt x="77754" y="3840"/>
                </a:lnTo>
                <a:lnTo>
                  <a:pt x="75834" y="2880"/>
                </a:lnTo>
                <a:lnTo>
                  <a:pt x="73913" y="1920"/>
                </a:lnTo>
                <a:lnTo>
                  <a:pt x="71033" y="960"/>
                </a:lnTo>
                <a:lnTo>
                  <a:pt x="68153" y="960"/>
                </a:lnTo>
                <a:lnTo>
                  <a:pt x="65272" y="0"/>
                </a:lnTo>
                <a:lnTo>
                  <a:pt x="52791" y="0"/>
                </a:lnTo>
                <a:lnTo>
                  <a:pt x="47030" y="960"/>
                </a:lnTo>
                <a:lnTo>
                  <a:pt x="42230" y="2880"/>
                </a:lnTo>
                <a:lnTo>
                  <a:pt x="36469" y="4800"/>
                </a:lnTo>
                <a:lnTo>
                  <a:pt x="32628" y="7680"/>
                </a:lnTo>
                <a:lnTo>
                  <a:pt x="28788" y="10561"/>
                </a:lnTo>
                <a:lnTo>
                  <a:pt x="24947" y="13441"/>
                </a:lnTo>
                <a:lnTo>
                  <a:pt x="22082" y="17282"/>
                </a:lnTo>
                <a:lnTo>
                  <a:pt x="20147" y="22082"/>
                </a:lnTo>
                <a:lnTo>
                  <a:pt x="18242" y="26883"/>
                </a:lnTo>
                <a:lnTo>
                  <a:pt x="17266" y="30723"/>
                </a:lnTo>
                <a:lnTo>
                  <a:pt x="17266" y="41285"/>
                </a:lnTo>
                <a:lnTo>
                  <a:pt x="18242" y="45125"/>
                </a:lnTo>
                <a:lnTo>
                  <a:pt x="20147" y="48966"/>
                </a:lnTo>
                <a:lnTo>
                  <a:pt x="22082" y="51846"/>
                </a:lnTo>
                <a:lnTo>
                  <a:pt x="24947" y="54726"/>
                </a:lnTo>
                <a:lnTo>
                  <a:pt x="27828" y="56647"/>
                </a:lnTo>
                <a:lnTo>
                  <a:pt x="30708" y="59512"/>
                </a:lnTo>
                <a:lnTo>
                  <a:pt x="34549" y="614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2" name="object 712"/>
          <p:cNvSpPr/>
          <p:nvPr/>
        </p:nvSpPr>
        <p:spPr>
          <a:xfrm>
            <a:off x="5488381" y="5977798"/>
            <a:ext cx="70088" cy="143027"/>
          </a:xfrm>
          <a:custGeom>
            <a:avLst/>
            <a:gdLst/>
            <a:ahLst/>
            <a:cxnLst/>
            <a:rect l="l" t="t" r="r" b="b"/>
            <a:pathLst>
              <a:path w="70088" h="143027">
                <a:moveTo>
                  <a:pt x="30723" y="126705"/>
                </a:moveTo>
                <a:lnTo>
                  <a:pt x="27843" y="125745"/>
                </a:lnTo>
                <a:lnTo>
                  <a:pt x="26883" y="123825"/>
                </a:lnTo>
                <a:lnTo>
                  <a:pt x="24963" y="121904"/>
                </a:lnTo>
                <a:lnTo>
                  <a:pt x="24002" y="119024"/>
                </a:lnTo>
                <a:lnTo>
                  <a:pt x="24002" y="109438"/>
                </a:lnTo>
                <a:lnTo>
                  <a:pt x="24963" y="107502"/>
                </a:lnTo>
                <a:lnTo>
                  <a:pt x="24963" y="104622"/>
                </a:lnTo>
                <a:lnTo>
                  <a:pt x="37444" y="45110"/>
                </a:lnTo>
                <a:lnTo>
                  <a:pt x="66248" y="45110"/>
                </a:lnTo>
                <a:lnTo>
                  <a:pt x="66248" y="44150"/>
                </a:lnTo>
                <a:lnTo>
                  <a:pt x="67208" y="44150"/>
                </a:lnTo>
                <a:lnTo>
                  <a:pt x="67208" y="43190"/>
                </a:lnTo>
                <a:lnTo>
                  <a:pt x="68168" y="42230"/>
                </a:lnTo>
                <a:lnTo>
                  <a:pt x="68168" y="41269"/>
                </a:lnTo>
                <a:lnTo>
                  <a:pt x="69128" y="41269"/>
                </a:lnTo>
                <a:lnTo>
                  <a:pt x="69128" y="39349"/>
                </a:lnTo>
                <a:lnTo>
                  <a:pt x="70088" y="38389"/>
                </a:lnTo>
                <a:lnTo>
                  <a:pt x="70088" y="30708"/>
                </a:lnTo>
                <a:lnTo>
                  <a:pt x="69128" y="29748"/>
                </a:lnTo>
                <a:lnTo>
                  <a:pt x="40325" y="29748"/>
                </a:lnTo>
                <a:lnTo>
                  <a:pt x="45125" y="3840"/>
                </a:lnTo>
                <a:lnTo>
                  <a:pt x="45125" y="1920"/>
                </a:lnTo>
                <a:lnTo>
                  <a:pt x="44165" y="1920"/>
                </a:lnTo>
                <a:lnTo>
                  <a:pt x="43205" y="960"/>
                </a:lnTo>
                <a:lnTo>
                  <a:pt x="41285" y="960"/>
                </a:lnTo>
                <a:lnTo>
                  <a:pt x="40325" y="0"/>
                </a:lnTo>
                <a:lnTo>
                  <a:pt x="34564" y="0"/>
                </a:lnTo>
                <a:lnTo>
                  <a:pt x="32644" y="960"/>
                </a:lnTo>
                <a:lnTo>
                  <a:pt x="29763" y="960"/>
                </a:lnTo>
                <a:lnTo>
                  <a:pt x="28803" y="1920"/>
                </a:lnTo>
                <a:lnTo>
                  <a:pt x="26883" y="1920"/>
                </a:lnTo>
                <a:lnTo>
                  <a:pt x="26883" y="2865"/>
                </a:lnTo>
                <a:lnTo>
                  <a:pt x="25923" y="2865"/>
                </a:lnTo>
                <a:lnTo>
                  <a:pt x="25923" y="3840"/>
                </a:lnTo>
                <a:lnTo>
                  <a:pt x="21122" y="29748"/>
                </a:lnTo>
                <a:lnTo>
                  <a:pt x="3840" y="29748"/>
                </a:lnTo>
                <a:lnTo>
                  <a:pt x="3840" y="30708"/>
                </a:lnTo>
                <a:lnTo>
                  <a:pt x="2895" y="31668"/>
                </a:lnTo>
                <a:lnTo>
                  <a:pt x="1935" y="32628"/>
                </a:lnTo>
                <a:lnTo>
                  <a:pt x="1935" y="33588"/>
                </a:lnTo>
                <a:lnTo>
                  <a:pt x="960" y="35509"/>
                </a:lnTo>
                <a:lnTo>
                  <a:pt x="960" y="37429"/>
                </a:lnTo>
                <a:lnTo>
                  <a:pt x="0" y="39349"/>
                </a:lnTo>
                <a:lnTo>
                  <a:pt x="0" y="43190"/>
                </a:lnTo>
                <a:lnTo>
                  <a:pt x="960" y="44150"/>
                </a:lnTo>
                <a:lnTo>
                  <a:pt x="960" y="45110"/>
                </a:lnTo>
                <a:lnTo>
                  <a:pt x="17282" y="45110"/>
                </a:lnTo>
                <a:lnTo>
                  <a:pt x="5775" y="104622"/>
                </a:lnTo>
                <a:lnTo>
                  <a:pt x="5775" y="107502"/>
                </a:lnTo>
                <a:lnTo>
                  <a:pt x="4800" y="108463"/>
                </a:lnTo>
                <a:lnTo>
                  <a:pt x="4800" y="112303"/>
                </a:lnTo>
                <a:lnTo>
                  <a:pt x="3840" y="113278"/>
                </a:lnTo>
                <a:lnTo>
                  <a:pt x="3840" y="122864"/>
                </a:lnTo>
                <a:lnTo>
                  <a:pt x="4800" y="126705"/>
                </a:lnTo>
                <a:lnTo>
                  <a:pt x="5775" y="129585"/>
                </a:lnTo>
                <a:lnTo>
                  <a:pt x="6720" y="132466"/>
                </a:lnTo>
                <a:lnTo>
                  <a:pt x="8641" y="135346"/>
                </a:lnTo>
                <a:lnTo>
                  <a:pt x="10561" y="137266"/>
                </a:lnTo>
                <a:lnTo>
                  <a:pt x="12496" y="139186"/>
                </a:lnTo>
                <a:lnTo>
                  <a:pt x="15361" y="140147"/>
                </a:lnTo>
                <a:lnTo>
                  <a:pt x="18242" y="141107"/>
                </a:lnTo>
                <a:lnTo>
                  <a:pt x="22082" y="142067"/>
                </a:lnTo>
                <a:lnTo>
                  <a:pt x="25923" y="143027"/>
                </a:lnTo>
                <a:lnTo>
                  <a:pt x="33604" y="143027"/>
                </a:lnTo>
                <a:lnTo>
                  <a:pt x="35524" y="142067"/>
                </a:lnTo>
                <a:lnTo>
                  <a:pt x="39364" y="142067"/>
                </a:lnTo>
                <a:lnTo>
                  <a:pt x="40325" y="141107"/>
                </a:lnTo>
                <a:lnTo>
                  <a:pt x="42245" y="141107"/>
                </a:lnTo>
                <a:lnTo>
                  <a:pt x="44165" y="140147"/>
                </a:lnTo>
                <a:lnTo>
                  <a:pt x="45125" y="140147"/>
                </a:lnTo>
                <a:lnTo>
                  <a:pt x="46085" y="139186"/>
                </a:lnTo>
                <a:lnTo>
                  <a:pt x="47045" y="139186"/>
                </a:lnTo>
                <a:lnTo>
                  <a:pt x="48005" y="138226"/>
                </a:lnTo>
                <a:lnTo>
                  <a:pt x="48966" y="137266"/>
                </a:lnTo>
                <a:lnTo>
                  <a:pt x="48966" y="136306"/>
                </a:lnTo>
                <a:lnTo>
                  <a:pt x="49926" y="135346"/>
                </a:lnTo>
                <a:lnTo>
                  <a:pt x="49926" y="134386"/>
                </a:lnTo>
                <a:lnTo>
                  <a:pt x="50886" y="133426"/>
                </a:lnTo>
                <a:lnTo>
                  <a:pt x="50886" y="129585"/>
                </a:lnTo>
                <a:lnTo>
                  <a:pt x="51846" y="127665"/>
                </a:lnTo>
                <a:lnTo>
                  <a:pt x="51846" y="123825"/>
                </a:lnTo>
                <a:lnTo>
                  <a:pt x="50886" y="123825"/>
                </a:lnTo>
                <a:lnTo>
                  <a:pt x="50886" y="122864"/>
                </a:lnTo>
                <a:lnTo>
                  <a:pt x="48005" y="122864"/>
                </a:lnTo>
                <a:lnTo>
                  <a:pt x="47045" y="123825"/>
                </a:lnTo>
                <a:lnTo>
                  <a:pt x="45125" y="123825"/>
                </a:lnTo>
                <a:lnTo>
                  <a:pt x="44165" y="124785"/>
                </a:lnTo>
                <a:lnTo>
                  <a:pt x="43205" y="124785"/>
                </a:lnTo>
                <a:lnTo>
                  <a:pt x="42245" y="125745"/>
                </a:lnTo>
                <a:lnTo>
                  <a:pt x="38404" y="125745"/>
                </a:lnTo>
                <a:lnTo>
                  <a:pt x="36484" y="126705"/>
                </a:lnTo>
                <a:lnTo>
                  <a:pt x="30723" y="1267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3" name="object 713"/>
          <p:cNvSpPr/>
          <p:nvPr/>
        </p:nvSpPr>
        <p:spPr>
          <a:xfrm>
            <a:off x="5557509" y="6004666"/>
            <a:ext cx="86395" cy="116159"/>
          </a:xfrm>
          <a:custGeom>
            <a:avLst/>
            <a:gdLst/>
            <a:ahLst/>
            <a:cxnLst/>
            <a:rect l="l" t="t" r="r" b="b"/>
            <a:pathLst>
              <a:path w="86395" h="116159">
                <a:moveTo>
                  <a:pt x="960" y="106558"/>
                </a:moveTo>
                <a:lnTo>
                  <a:pt x="1920" y="107518"/>
                </a:lnTo>
                <a:lnTo>
                  <a:pt x="2880" y="108478"/>
                </a:lnTo>
                <a:lnTo>
                  <a:pt x="3840" y="109438"/>
                </a:lnTo>
                <a:lnTo>
                  <a:pt x="5760" y="110398"/>
                </a:lnTo>
                <a:lnTo>
                  <a:pt x="7680" y="111358"/>
                </a:lnTo>
                <a:lnTo>
                  <a:pt x="9601" y="112318"/>
                </a:lnTo>
                <a:lnTo>
                  <a:pt x="12481" y="113278"/>
                </a:lnTo>
                <a:lnTo>
                  <a:pt x="15361" y="114239"/>
                </a:lnTo>
                <a:lnTo>
                  <a:pt x="18242" y="115199"/>
                </a:lnTo>
                <a:lnTo>
                  <a:pt x="21122" y="115199"/>
                </a:lnTo>
                <a:lnTo>
                  <a:pt x="24963" y="116159"/>
                </a:lnTo>
                <a:lnTo>
                  <a:pt x="39349" y="116159"/>
                </a:lnTo>
                <a:lnTo>
                  <a:pt x="45125" y="115199"/>
                </a:lnTo>
                <a:lnTo>
                  <a:pt x="50871" y="113278"/>
                </a:lnTo>
                <a:lnTo>
                  <a:pt x="56631" y="111358"/>
                </a:lnTo>
                <a:lnTo>
                  <a:pt x="61432" y="108478"/>
                </a:lnTo>
                <a:lnTo>
                  <a:pt x="65272" y="105597"/>
                </a:lnTo>
                <a:lnTo>
                  <a:pt x="70073" y="101757"/>
                </a:lnTo>
                <a:lnTo>
                  <a:pt x="72953" y="97917"/>
                </a:lnTo>
                <a:lnTo>
                  <a:pt x="74874" y="93116"/>
                </a:lnTo>
                <a:lnTo>
                  <a:pt x="76794" y="88315"/>
                </a:lnTo>
                <a:lnTo>
                  <a:pt x="77754" y="83515"/>
                </a:lnTo>
                <a:lnTo>
                  <a:pt x="77754" y="72969"/>
                </a:lnTo>
                <a:lnTo>
                  <a:pt x="76794" y="69128"/>
                </a:lnTo>
                <a:lnTo>
                  <a:pt x="74874" y="65288"/>
                </a:lnTo>
                <a:lnTo>
                  <a:pt x="72953" y="62407"/>
                </a:lnTo>
                <a:lnTo>
                  <a:pt x="70073" y="59512"/>
                </a:lnTo>
                <a:lnTo>
                  <a:pt x="67193" y="57607"/>
                </a:lnTo>
                <a:lnTo>
                  <a:pt x="64312" y="54726"/>
                </a:lnTo>
                <a:lnTo>
                  <a:pt x="60472" y="52806"/>
                </a:lnTo>
                <a:lnTo>
                  <a:pt x="56631" y="51846"/>
                </a:lnTo>
                <a:lnTo>
                  <a:pt x="53751" y="49926"/>
                </a:lnTo>
                <a:lnTo>
                  <a:pt x="49911" y="48006"/>
                </a:lnTo>
                <a:lnTo>
                  <a:pt x="47030" y="46085"/>
                </a:lnTo>
                <a:lnTo>
                  <a:pt x="44150" y="45125"/>
                </a:lnTo>
                <a:lnTo>
                  <a:pt x="41285" y="43205"/>
                </a:lnTo>
                <a:lnTo>
                  <a:pt x="39349" y="41285"/>
                </a:lnTo>
                <a:lnTo>
                  <a:pt x="37429" y="39364"/>
                </a:lnTo>
                <a:lnTo>
                  <a:pt x="36469" y="36484"/>
                </a:lnTo>
                <a:lnTo>
                  <a:pt x="36469" y="28803"/>
                </a:lnTo>
                <a:lnTo>
                  <a:pt x="37429" y="26883"/>
                </a:lnTo>
                <a:lnTo>
                  <a:pt x="38404" y="24003"/>
                </a:lnTo>
                <a:lnTo>
                  <a:pt x="39349" y="22082"/>
                </a:lnTo>
                <a:lnTo>
                  <a:pt x="41285" y="21122"/>
                </a:lnTo>
                <a:lnTo>
                  <a:pt x="43190" y="19202"/>
                </a:lnTo>
                <a:lnTo>
                  <a:pt x="46070" y="17282"/>
                </a:lnTo>
                <a:lnTo>
                  <a:pt x="47990" y="16322"/>
                </a:lnTo>
                <a:lnTo>
                  <a:pt x="50871" y="15361"/>
                </a:lnTo>
                <a:lnTo>
                  <a:pt x="64312" y="15361"/>
                </a:lnTo>
                <a:lnTo>
                  <a:pt x="67193" y="16322"/>
                </a:lnTo>
                <a:lnTo>
                  <a:pt x="69113" y="17282"/>
                </a:lnTo>
                <a:lnTo>
                  <a:pt x="71993" y="18242"/>
                </a:lnTo>
                <a:lnTo>
                  <a:pt x="73914" y="19202"/>
                </a:lnTo>
                <a:lnTo>
                  <a:pt x="75834" y="20162"/>
                </a:lnTo>
                <a:lnTo>
                  <a:pt x="76794" y="21122"/>
                </a:lnTo>
                <a:lnTo>
                  <a:pt x="78714" y="21122"/>
                </a:lnTo>
                <a:lnTo>
                  <a:pt x="79674" y="22082"/>
                </a:lnTo>
                <a:lnTo>
                  <a:pt x="80634" y="23042"/>
                </a:lnTo>
                <a:lnTo>
                  <a:pt x="82555" y="23042"/>
                </a:lnTo>
                <a:lnTo>
                  <a:pt x="83515" y="22082"/>
                </a:lnTo>
                <a:lnTo>
                  <a:pt x="83515" y="21122"/>
                </a:lnTo>
                <a:lnTo>
                  <a:pt x="84475" y="20162"/>
                </a:lnTo>
                <a:lnTo>
                  <a:pt x="84475" y="19202"/>
                </a:lnTo>
                <a:lnTo>
                  <a:pt x="85435" y="18242"/>
                </a:lnTo>
                <a:lnTo>
                  <a:pt x="85435" y="15361"/>
                </a:lnTo>
                <a:lnTo>
                  <a:pt x="86395" y="14401"/>
                </a:lnTo>
                <a:lnTo>
                  <a:pt x="86395" y="8641"/>
                </a:lnTo>
                <a:lnTo>
                  <a:pt x="85435" y="7680"/>
                </a:lnTo>
                <a:lnTo>
                  <a:pt x="84475" y="6720"/>
                </a:lnTo>
                <a:lnTo>
                  <a:pt x="82555" y="5760"/>
                </a:lnTo>
                <a:lnTo>
                  <a:pt x="81594" y="4800"/>
                </a:lnTo>
                <a:lnTo>
                  <a:pt x="79674" y="3840"/>
                </a:lnTo>
                <a:lnTo>
                  <a:pt x="77754" y="3840"/>
                </a:lnTo>
                <a:lnTo>
                  <a:pt x="74874" y="2880"/>
                </a:lnTo>
                <a:lnTo>
                  <a:pt x="72953" y="1920"/>
                </a:lnTo>
                <a:lnTo>
                  <a:pt x="70073" y="960"/>
                </a:lnTo>
                <a:lnTo>
                  <a:pt x="67193" y="960"/>
                </a:lnTo>
                <a:lnTo>
                  <a:pt x="64312" y="0"/>
                </a:lnTo>
                <a:lnTo>
                  <a:pt x="52791" y="0"/>
                </a:lnTo>
                <a:lnTo>
                  <a:pt x="47030" y="960"/>
                </a:lnTo>
                <a:lnTo>
                  <a:pt x="41285" y="2880"/>
                </a:lnTo>
                <a:lnTo>
                  <a:pt x="36469" y="4800"/>
                </a:lnTo>
                <a:lnTo>
                  <a:pt x="31683" y="7680"/>
                </a:lnTo>
                <a:lnTo>
                  <a:pt x="27843" y="10561"/>
                </a:lnTo>
                <a:lnTo>
                  <a:pt x="24003" y="13441"/>
                </a:lnTo>
                <a:lnTo>
                  <a:pt x="21122" y="17282"/>
                </a:lnTo>
                <a:lnTo>
                  <a:pt x="19202" y="22082"/>
                </a:lnTo>
                <a:lnTo>
                  <a:pt x="17282" y="26883"/>
                </a:lnTo>
                <a:lnTo>
                  <a:pt x="16322" y="30723"/>
                </a:lnTo>
                <a:lnTo>
                  <a:pt x="16322" y="41285"/>
                </a:lnTo>
                <a:lnTo>
                  <a:pt x="17282" y="45125"/>
                </a:lnTo>
                <a:lnTo>
                  <a:pt x="19202" y="48966"/>
                </a:lnTo>
                <a:lnTo>
                  <a:pt x="22067" y="51846"/>
                </a:lnTo>
                <a:lnTo>
                  <a:pt x="24003" y="54726"/>
                </a:lnTo>
                <a:lnTo>
                  <a:pt x="26883" y="56647"/>
                </a:lnTo>
                <a:lnTo>
                  <a:pt x="30723" y="59512"/>
                </a:lnTo>
                <a:lnTo>
                  <a:pt x="33588" y="61447"/>
                </a:lnTo>
                <a:lnTo>
                  <a:pt x="37429" y="62407"/>
                </a:lnTo>
                <a:lnTo>
                  <a:pt x="41285" y="64328"/>
                </a:lnTo>
                <a:lnTo>
                  <a:pt x="44150" y="66248"/>
                </a:lnTo>
                <a:lnTo>
                  <a:pt x="47030" y="68168"/>
                </a:lnTo>
                <a:lnTo>
                  <a:pt x="50871" y="69128"/>
                </a:lnTo>
                <a:lnTo>
                  <a:pt x="52791" y="71048"/>
                </a:lnTo>
                <a:lnTo>
                  <a:pt x="54711" y="72969"/>
                </a:lnTo>
                <a:lnTo>
                  <a:pt x="57591" y="75849"/>
                </a:lnTo>
                <a:lnTo>
                  <a:pt x="58552" y="77754"/>
                </a:lnTo>
                <a:lnTo>
                  <a:pt x="58552" y="83515"/>
                </a:lnTo>
                <a:lnTo>
                  <a:pt x="57591" y="86410"/>
                </a:lnTo>
                <a:lnTo>
                  <a:pt x="56631" y="88315"/>
                </a:lnTo>
                <a:lnTo>
                  <a:pt x="55671" y="91196"/>
                </a:lnTo>
                <a:lnTo>
                  <a:pt x="53751" y="93116"/>
                </a:lnTo>
                <a:lnTo>
                  <a:pt x="51831" y="95036"/>
                </a:lnTo>
                <a:lnTo>
                  <a:pt x="49911" y="96956"/>
                </a:lnTo>
                <a:lnTo>
                  <a:pt x="47030" y="97917"/>
                </a:lnTo>
                <a:lnTo>
                  <a:pt x="44150" y="98877"/>
                </a:lnTo>
                <a:lnTo>
                  <a:pt x="41285" y="99837"/>
                </a:lnTo>
                <a:lnTo>
                  <a:pt x="37429" y="100797"/>
                </a:lnTo>
                <a:lnTo>
                  <a:pt x="28788" y="100797"/>
                </a:lnTo>
                <a:lnTo>
                  <a:pt x="24963" y="99837"/>
                </a:lnTo>
                <a:lnTo>
                  <a:pt x="21122" y="98877"/>
                </a:lnTo>
                <a:lnTo>
                  <a:pt x="18242" y="97917"/>
                </a:lnTo>
                <a:lnTo>
                  <a:pt x="15361" y="96956"/>
                </a:lnTo>
                <a:lnTo>
                  <a:pt x="13441" y="95996"/>
                </a:lnTo>
                <a:lnTo>
                  <a:pt x="11521" y="94076"/>
                </a:lnTo>
                <a:lnTo>
                  <a:pt x="9601" y="93116"/>
                </a:lnTo>
                <a:lnTo>
                  <a:pt x="7680" y="92156"/>
                </a:lnTo>
                <a:lnTo>
                  <a:pt x="6720" y="91196"/>
                </a:lnTo>
                <a:lnTo>
                  <a:pt x="2880" y="91196"/>
                </a:lnTo>
                <a:lnTo>
                  <a:pt x="2880" y="92156"/>
                </a:lnTo>
                <a:lnTo>
                  <a:pt x="1920" y="93116"/>
                </a:lnTo>
                <a:lnTo>
                  <a:pt x="1920" y="94076"/>
                </a:lnTo>
                <a:lnTo>
                  <a:pt x="960" y="95036"/>
                </a:lnTo>
                <a:lnTo>
                  <a:pt x="960" y="96956"/>
                </a:lnTo>
                <a:lnTo>
                  <a:pt x="0" y="97917"/>
                </a:lnTo>
                <a:lnTo>
                  <a:pt x="0" y="106558"/>
                </a:lnTo>
                <a:lnTo>
                  <a:pt x="960" y="1065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4" name="object 714"/>
          <p:cNvSpPr/>
          <p:nvPr/>
        </p:nvSpPr>
        <p:spPr>
          <a:xfrm>
            <a:off x="4581220" y="6153937"/>
            <a:ext cx="1068448" cy="0"/>
          </a:xfrm>
          <a:custGeom>
            <a:avLst/>
            <a:gdLst/>
            <a:ahLst/>
            <a:cxnLst/>
            <a:rect l="l" t="t" r="r" b="b"/>
            <a:pathLst>
              <a:path w="1068448" h="0">
                <a:moveTo>
                  <a:pt x="0" y="0"/>
                </a:moveTo>
                <a:lnTo>
                  <a:pt x="1068448" y="0"/>
                </a:lnTo>
              </a:path>
            </a:pathLst>
          </a:custGeom>
          <a:ln w="1758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5" name="object 715"/>
          <p:cNvSpPr/>
          <p:nvPr/>
        </p:nvSpPr>
        <p:spPr>
          <a:xfrm>
            <a:off x="1868347" y="8156920"/>
            <a:ext cx="35509" cy="91196"/>
          </a:xfrm>
          <a:custGeom>
            <a:avLst/>
            <a:gdLst/>
            <a:ahLst/>
            <a:cxnLst/>
            <a:rect l="l" t="t" r="r" b="b"/>
            <a:pathLst>
              <a:path w="35509" h="91196">
                <a:moveTo>
                  <a:pt x="24947" y="83515"/>
                </a:moveTo>
                <a:lnTo>
                  <a:pt x="24002" y="80634"/>
                </a:lnTo>
                <a:lnTo>
                  <a:pt x="24002" y="0"/>
                </a:lnTo>
                <a:lnTo>
                  <a:pt x="22067" y="0"/>
                </a:lnTo>
                <a:lnTo>
                  <a:pt x="0" y="10561"/>
                </a:lnTo>
                <a:lnTo>
                  <a:pt x="944" y="12481"/>
                </a:lnTo>
                <a:lnTo>
                  <a:pt x="3825" y="10561"/>
                </a:lnTo>
                <a:lnTo>
                  <a:pt x="10561" y="10561"/>
                </a:lnTo>
                <a:lnTo>
                  <a:pt x="11506" y="11521"/>
                </a:lnTo>
                <a:lnTo>
                  <a:pt x="12466" y="13441"/>
                </a:lnTo>
                <a:lnTo>
                  <a:pt x="12466" y="14401"/>
                </a:lnTo>
                <a:lnTo>
                  <a:pt x="13441" y="16322"/>
                </a:lnTo>
                <a:lnTo>
                  <a:pt x="13441" y="83515"/>
                </a:lnTo>
                <a:lnTo>
                  <a:pt x="12466" y="84475"/>
                </a:lnTo>
                <a:lnTo>
                  <a:pt x="12466" y="86395"/>
                </a:lnTo>
                <a:lnTo>
                  <a:pt x="11506" y="86395"/>
                </a:lnTo>
                <a:lnTo>
                  <a:pt x="10561" y="87355"/>
                </a:lnTo>
                <a:lnTo>
                  <a:pt x="8625" y="88315"/>
                </a:lnTo>
                <a:lnTo>
                  <a:pt x="1920" y="88315"/>
                </a:lnTo>
                <a:lnTo>
                  <a:pt x="1920" y="91196"/>
                </a:lnTo>
                <a:lnTo>
                  <a:pt x="35509" y="91196"/>
                </a:lnTo>
                <a:lnTo>
                  <a:pt x="35509" y="88315"/>
                </a:lnTo>
                <a:lnTo>
                  <a:pt x="28788" y="88315"/>
                </a:lnTo>
                <a:lnTo>
                  <a:pt x="27828" y="87355"/>
                </a:lnTo>
                <a:lnTo>
                  <a:pt x="25907" y="86395"/>
                </a:lnTo>
                <a:lnTo>
                  <a:pt x="24947" y="85435"/>
                </a:lnTo>
                <a:lnTo>
                  <a:pt x="24947" y="83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6" name="object 716"/>
          <p:cNvSpPr/>
          <p:nvPr/>
        </p:nvSpPr>
        <p:spPr>
          <a:xfrm>
            <a:off x="1929780" y="8156920"/>
            <a:ext cx="50871" cy="92156"/>
          </a:xfrm>
          <a:custGeom>
            <a:avLst/>
            <a:gdLst/>
            <a:ahLst/>
            <a:cxnLst/>
            <a:rect l="l" t="t" r="r" b="b"/>
            <a:pathLst>
              <a:path w="50871" h="92156">
                <a:moveTo>
                  <a:pt x="40309" y="82555"/>
                </a:moveTo>
                <a:lnTo>
                  <a:pt x="37429" y="85435"/>
                </a:lnTo>
                <a:lnTo>
                  <a:pt x="34564" y="87355"/>
                </a:lnTo>
                <a:lnTo>
                  <a:pt x="30723" y="89275"/>
                </a:lnTo>
                <a:lnTo>
                  <a:pt x="21122" y="89275"/>
                </a:lnTo>
                <a:lnTo>
                  <a:pt x="17282" y="87355"/>
                </a:lnTo>
                <a:lnTo>
                  <a:pt x="16322" y="92156"/>
                </a:lnTo>
                <a:lnTo>
                  <a:pt x="32644" y="92156"/>
                </a:lnTo>
                <a:lnTo>
                  <a:pt x="38404" y="90236"/>
                </a:lnTo>
                <a:lnTo>
                  <a:pt x="43205" y="85435"/>
                </a:lnTo>
                <a:lnTo>
                  <a:pt x="47990" y="81610"/>
                </a:lnTo>
                <a:lnTo>
                  <a:pt x="50871" y="75834"/>
                </a:lnTo>
                <a:lnTo>
                  <a:pt x="50871" y="64328"/>
                </a:lnTo>
                <a:lnTo>
                  <a:pt x="48950" y="60487"/>
                </a:lnTo>
                <a:lnTo>
                  <a:pt x="46085" y="55686"/>
                </a:lnTo>
                <a:lnTo>
                  <a:pt x="43205" y="51846"/>
                </a:lnTo>
                <a:lnTo>
                  <a:pt x="38404" y="47045"/>
                </a:lnTo>
                <a:lnTo>
                  <a:pt x="29763" y="41285"/>
                </a:lnTo>
                <a:lnTo>
                  <a:pt x="37429" y="36484"/>
                </a:lnTo>
                <a:lnTo>
                  <a:pt x="43205" y="32644"/>
                </a:lnTo>
                <a:lnTo>
                  <a:pt x="45110" y="28803"/>
                </a:lnTo>
                <a:lnTo>
                  <a:pt x="47045" y="25923"/>
                </a:lnTo>
                <a:lnTo>
                  <a:pt x="48950" y="22082"/>
                </a:lnTo>
                <a:lnTo>
                  <a:pt x="48950" y="13441"/>
                </a:lnTo>
                <a:lnTo>
                  <a:pt x="46085" y="9601"/>
                </a:lnTo>
                <a:lnTo>
                  <a:pt x="42245" y="5760"/>
                </a:lnTo>
                <a:lnTo>
                  <a:pt x="37429" y="1920"/>
                </a:lnTo>
                <a:lnTo>
                  <a:pt x="31683" y="0"/>
                </a:lnTo>
                <a:lnTo>
                  <a:pt x="17282" y="0"/>
                </a:lnTo>
                <a:lnTo>
                  <a:pt x="11521" y="1920"/>
                </a:lnTo>
                <a:lnTo>
                  <a:pt x="6720" y="5760"/>
                </a:lnTo>
                <a:lnTo>
                  <a:pt x="1920" y="10561"/>
                </a:lnTo>
                <a:lnTo>
                  <a:pt x="0" y="15361"/>
                </a:lnTo>
                <a:lnTo>
                  <a:pt x="0" y="24963"/>
                </a:lnTo>
                <a:lnTo>
                  <a:pt x="960" y="28803"/>
                </a:lnTo>
                <a:lnTo>
                  <a:pt x="2880" y="31683"/>
                </a:lnTo>
                <a:lnTo>
                  <a:pt x="4800" y="35524"/>
                </a:lnTo>
                <a:lnTo>
                  <a:pt x="9601" y="40325"/>
                </a:lnTo>
                <a:lnTo>
                  <a:pt x="9601" y="13441"/>
                </a:lnTo>
                <a:lnTo>
                  <a:pt x="10561" y="9601"/>
                </a:lnTo>
                <a:lnTo>
                  <a:pt x="13441" y="7680"/>
                </a:lnTo>
                <a:lnTo>
                  <a:pt x="16322" y="4800"/>
                </a:lnTo>
                <a:lnTo>
                  <a:pt x="20162" y="3840"/>
                </a:lnTo>
                <a:lnTo>
                  <a:pt x="28803" y="3840"/>
                </a:lnTo>
                <a:lnTo>
                  <a:pt x="32644" y="4800"/>
                </a:lnTo>
                <a:lnTo>
                  <a:pt x="35524" y="7680"/>
                </a:lnTo>
                <a:lnTo>
                  <a:pt x="38404" y="9601"/>
                </a:lnTo>
                <a:lnTo>
                  <a:pt x="39364" y="13441"/>
                </a:lnTo>
                <a:lnTo>
                  <a:pt x="39364" y="22082"/>
                </a:lnTo>
                <a:lnTo>
                  <a:pt x="38404" y="24963"/>
                </a:lnTo>
                <a:lnTo>
                  <a:pt x="37429" y="27843"/>
                </a:lnTo>
                <a:lnTo>
                  <a:pt x="35524" y="30723"/>
                </a:lnTo>
                <a:lnTo>
                  <a:pt x="32644" y="34564"/>
                </a:lnTo>
                <a:lnTo>
                  <a:pt x="26883" y="38404"/>
                </a:lnTo>
                <a:lnTo>
                  <a:pt x="31942" y="58711"/>
                </a:lnTo>
                <a:lnTo>
                  <a:pt x="38404" y="66248"/>
                </a:lnTo>
                <a:lnTo>
                  <a:pt x="40309" y="69113"/>
                </a:lnTo>
                <a:lnTo>
                  <a:pt x="41269" y="71993"/>
                </a:lnTo>
                <a:lnTo>
                  <a:pt x="41269" y="78714"/>
                </a:lnTo>
                <a:lnTo>
                  <a:pt x="40309" y="825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7" name="object 717"/>
          <p:cNvSpPr/>
          <p:nvPr/>
        </p:nvSpPr>
        <p:spPr>
          <a:xfrm>
            <a:off x="1928820" y="8170362"/>
            <a:ext cx="32902" cy="78714"/>
          </a:xfrm>
          <a:custGeom>
            <a:avLst/>
            <a:gdLst/>
            <a:ahLst/>
            <a:cxnLst/>
            <a:rect l="l" t="t" r="r" b="b"/>
            <a:pathLst>
              <a:path w="32902" h="78714">
                <a:moveTo>
                  <a:pt x="9601" y="52806"/>
                </a:moveTo>
                <a:lnTo>
                  <a:pt x="10561" y="48966"/>
                </a:lnTo>
                <a:lnTo>
                  <a:pt x="12481" y="45125"/>
                </a:lnTo>
                <a:lnTo>
                  <a:pt x="14401" y="41285"/>
                </a:lnTo>
                <a:lnTo>
                  <a:pt x="17282" y="38404"/>
                </a:lnTo>
                <a:lnTo>
                  <a:pt x="21122" y="34564"/>
                </a:lnTo>
                <a:lnTo>
                  <a:pt x="21564" y="34919"/>
                </a:lnTo>
                <a:lnTo>
                  <a:pt x="32902" y="45269"/>
                </a:lnTo>
                <a:lnTo>
                  <a:pt x="27843" y="24963"/>
                </a:lnTo>
                <a:lnTo>
                  <a:pt x="17282" y="16322"/>
                </a:lnTo>
                <a:lnTo>
                  <a:pt x="15361" y="14401"/>
                </a:lnTo>
                <a:lnTo>
                  <a:pt x="13441" y="12481"/>
                </a:lnTo>
                <a:lnTo>
                  <a:pt x="12481" y="9601"/>
                </a:lnTo>
                <a:lnTo>
                  <a:pt x="10561" y="7680"/>
                </a:lnTo>
                <a:lnTo>
                  <a:pt x="10561" y="0"/>
                </a:lnTo>
                <a:lnTo>
                  <a:pt x="10561" y="26883"/>
                </a:lnTo>
                <a:lnTo>
                  <a:pt x="17282" y="32644"/>
                </a:lnTo>
                <a:lnTo>
                  <a:pt x="11521" y="37444"/>
                </a:lnTo>
                <a:lnTo>
                  <a:pt x="6720" y="41285"/>
                </a:lnTo>
                <a:lnTo>
                  <a:pt x="3840" y="45125"/>
                </a:lnTo>
                <a:lnTo>
                  <a:pt x="960" y="48966"/>
                </a:lnTo>
                <a:lnTo>
                  <a:pt x="0" y="52806"/>
                </a:lnTo>
                <a:lnTo>
                  <a:pt x="0" y="62392"/>
                </a:lnTo>
                <a:lnTo>
                  <a:pt x="1920" y="67193"/>
                </a:lnTo>
                <a:lnTo>
                  <a:pt x="5760" y="71033"/>
                </a:lnTo>
                <a:lnTo>
                  <a:pt x="10561" y="76794"/>
                </a:lnTo>
                <a:lnTo>
                  <a:pt x="17282" y="78714"/>
                </a:lnTo>
                <a:lnTo>
                  <a:pt x="18242" y="73914"/>
                </a:lnTo>
                <a:lnTo>
                  <a:pt x="14401" y="70073"/>
                </a:lnTo>
                <a:lnTo>
                  <a:pt x="11521" y="67193"/>
                </a:lnTo>
                <a:lnTo>
                  <a:pt x="9601" y="62392"/>
                </a:lnTo>
                <a:lnTo>
                  <a:pt x="9601" y="528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8" name="object 718"/>
          <p:cNvSpPr/>
          <p:nvPr/>
        </p:nvSpPr>
        <p:spPr>
          <a:xfrm>
            <a:off x="1993132" y="8158840"/>
            <a:ext cx="56647" cy="91196"/>
          </a:xfrm>
          <a:custGeom>
            <a:avLst/>
            <a:gdLst/>
            <a:ahLst/>
            <a:cxnLst/>
            <a:rect l="l" t="t" r="r" b="b"/>
            <a:pathLst>
              <a:path w="56647" h="91196">
                <a:moveTo>
                  <a:pt x="56647" y="0"/>
                </a:moveTo>
                <a:lnTo>
                  <a:pt x="8641" y="0"/>
                </a:lnTo>
                <a:lnTo>
                  <a:pt x="0" y="21122"/>
                </a:lnTo>
                <a:lnTo>
                  <a:pt x="1920" y="21122"/>
                </a:lnTo>
                <a:lnTo>
                  <a:pt x="3840" y="17282"/>
                </a:lnTo>
                <a:lnTo>
                  <a:pt x="7680" y="14401"/>
                </a:lnTo>
                <a:lnTo>
                  <a:pt x="10561" y="12481"/>
                </a:lnTo>
                <a:lnTo>
                  <a:pt x="13441" y="10561"/>
                </a:lnTo>
                <a:lnTo>
                  <a:pt x="46085" y="10561"/>
                </a:lnTo>
                <a:lnTo>
                  <a:pt x="19202" y="91196"/>
                </a:lnTo>
                <a:lnTo>
                  <a:pt x="26883" y="91196"/>
                </a:lnTo>
                <a:lnTo>
                  <a:pt x="56647" y="1920"/>
                </a:lnTo>
                <a:lnTo>
                  <a:pt x="566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9" name="object 719"/>
          <p:cNvSpPr/>
          <p:nvPr/>
        </p:nvSpPr>
        <p:spPr>
          <a:xfrm>
            <a:off x="2089129" y="8244276"/>
            <a:ext cx="8641" cy="4800"/>
          </a:xfrm>
          <a:custGeom>
            <a:avLst/>
            <a:gdLst/>
            <a:ahLst/>
            <a:cxnLst/>
            <a:rect l="l" t="t" r="r" b="b"/>
            <a:pathLst>
              <a:path w="8641" h="4800">
                <a:moveTo>
                  <a:pt x="4800" y="4800"/>
                </a:moveTo>
                <a:lnTo>
                  <a:pt x="8641" y="3840"/>
                </a:lnTo>
                <a:lnTo>
                  <a:pt x="5760" y="0"/>
                </a:lnTo>
                <a:lnTo>
                  <a:pt x="2880" y="960"/>
                </a:lnTo>
                <a:lnTo>
                  <a:pt x="960" y="960"/>
                </a:lnTo>
                <a:lnTo>
                  <a:pt x="0" y="4800"/>
                </a:lnTo>
                <a:lnTo>
                  <a:pt x="480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0" name="object 720"/>
          <p:cNvSpPr/>
          <p:nvPr/>
        </p:nvSpPr>
        <p:spPr>
          <a:xfrm>
            <a:off x="2061286" y="8156920"/>
            <a:ext cx="57607" cy="92156"/>
          </a:xfrm>
          <a:custGeom>
            <a:avLst/>
            <a:gdLst/>
            <a:ahLst/>
            <a:cxnLst/>
            <a:rect l="l" t="t" r="r" b="b"/>
            <a:pathLst>
              <a:path w="57607" h="92156">
                <a:moveTo>
                  <a:pt x="0" y="47045"/>
                </a:moveTo>
                <a:lnTo>
                  <a:pt x="221" y="53580"/>
                </a:lnTo>
                <a:lnTo>
                  <a:pt x="2257" y="66418"/>
                </a:lnTo>
                <a:lnTo>
                  <a:pt x="6720" y="77769"/>
                </a:lnTo>
                <a:lnTo>
                  <a:pt x="16277" y="88601"/>
                </a:lnTo>
                <a:lnTo>
                  <a:pt x="27843" y="92156"/>
                </a:lnTo>
                <a:lnTo>
                  <a:pt x="28803" y="88315"/>
                </a:lnTo>
                <a:lnTo>
                  <a:pt x="23058" y="88315"/>
                </a:lnTo>
                <a:lnTo>
                  <a:pt x="19217" y="85435"/>
                </a:lnTo>
                <a:lnTo>
                  <a:pt x="17282" y="78714"/>
                </a:lnTo>
                <a:lnTo>
                  <a:pt x="15806" y="74228"/>
                </a:lnTo>
                <a:lnTo>
                  <a:pt x="13387" y="62278"/>
                </a:lnTo>
                <a:lnTo>
                  <a:pt x="12496" y="48006"/>
                </a:lnTo>
                <a:lnTo>
                  <a:pt x="12496" y="40325"/>
                </a:lnTo>
                <a:lnTo>
                  <a:pt x="13456" y="32644"/>
                </a:lnTo>
                <a:lnTo>
                  <a:pt x="14401" y="24963"/>
                </a:lnTo>
                <a:lnTo>
                  <a:pt x="15361" y="17282"/>
                </a:lnTo>
                <a:lnTo>
                  <a:pt x="17282" y="11521"/>
                </a:lnTo>
                <a:lnTo>
                  <a:pt x="21122" y="7680"/>
                </a:lnTo>
                <a:lnTo>
                  <a:pt x="23058" y="5760"/>
                </a:lnTo>
                <a:lnTo>
                  <a:pt x="25923" y="3840"/>
                </a:lnTo>
                <a:lnTo>
                  <a:pt x="31683" y="3840"/>
                </a:lnTo>
                <a:lnTo>
                  <a:pt x="33604" y="4800"/>
                </a:lnTo>
                <a:lnTo>
                  <a:pt x="35524" y="5760"/>
                </a:lnTo>
                <a:lnTo>
                  <a:pt x="37444" y="8641"/>
                </a:lnTo>
                <a:lnTo>
                  <a:pt x="40325" y="11521"/>
                </a:lnTo>
                <a:lnTo>
                  <a:pt x="41285" y="17282"/>
                </a:lnTo>
                <a:lnTo>
                  <a:pt x="43205" y="24003"/>
                </a:lnTo>
                <a:lnTo>
                  <a:pt x="44165" y="32644"/>
                </a:lnTo>
                <a:lnTo>
                  <a:pt x="44165" y="42245"/>
                </a:lnTo>
                <a:lnTo>
                  <a:pt x="44019" y="51391"/>
                </a:lnTo>
                <a:lnTo>
                  <a:pt x="43085" y="64605"/>
                </a:lnTo>
                <a:lnTo>
                  <a:pt x="41285" y="74889"/>
                </a:lnTo>
                <a:lnTo>
                  <a:pt x="40325" y="79674"/>
                </a:lnTo>
                <a:lnTo>
                  <a:pt x="38404" y="83515"/>
                </a:lnTo>
                <a:lnTo>
                  <a:pt x="35524" y="85435"/>
                </a:lnTo>
                <a:lnTo>
                  <a:pt x="33604" y="87355"/>
                </a:lnTo>
                <a:lnTo>
                  <a:pt x="36484" y="91196"/>
                </a:lnTo>
                <a:lnTo>
                  <a:pt x="41285" y="87355"/>
                </a:lnTo>
                <a:lnTo>
                  <a:pt x="46085" y="84475"/>
                </a:lnTo>
                <a:lnTo>
                  <a:pt x="49926" y="78714"/>
                </a:lnTo>
                <a:lnTo>
                  <a:pt x="52806" y="71993"/>
                </a:lnTo>
                <a:lnTo>
                  <a:pt x="56456" y="58716"/>
                </a:lnTo>
                <a:lnTo>
                  <a:pt x="57607" y="45125"/>
                </a:lnTo>
                <a:lnTo>
                  <a:pt x="56614" y="33047"/>
                </a:lnTo>
                <a:lnTo>
                  <a:pt x="53022" y="20737"/>
                </a:lnTo>
                <a:lnTo>
                  <a:pt x="47045" y="10561"/>
                </a:lnTo>
                <a:lnTo>
                  <a:pt x="42245" y="2880"/>
                </a:lnTo>
                <a:lnTo>
                  <a:pt x="35524" y="0"/>
                </a:lnTo>
                <a:lnTo>
                  <a:pt x="24963" y="0"/>
                </a:lnTo>
                <a:lnTo>
                  <a:pt x="20177" y="960"/>
                </a:lnTo>
                <a:lnTo>
                  <a:pt x="16337" y="3840"/>
                </a:lnTo>
                <a:lnTo>
                  <a:pt x="11521" y="7680"/>
                </a:lnTo>
                <a:lnTo>
                  <a:pt x="7680" y="13441"/>
                </a:lnTo>
                <a:lnTo>
                  <a:pt x="3840" y="20162"/>
                </a:lnTo>
                <a:lnTo>
                  <a:pt x="733" y="33390"/>
                </a:lnTo>
                <a:lnTo>
                  <a:pt x="0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1" name="object 721"/>
          <p:cNvSpPr/>
          <p:nvPr/>
        </p:nvSpPr>
        <p:spPr>
          <a:xfrm>
            <a:off x="2175540" y="8156920"/>
            <a:ext cx="34549" cy="91196"/>
          </a:xfrm>
          <a:custGeom>
            <a:avLst/>
            <a:gdLst/>
            <a:ahLst/>
            <a:cxnLst/>
            <a:rect l="l" t="t" r="r" b="b"/>
            <a:pathLst>
              <a:path w="34549" h="91196">
                <a:moveTo>
                  <a:pt x="21107" y="0"/>
                </a:moveTo>
                <a:lnTo>
                  <a:pt x="0" y="10561"/>
                </a:lnTo>
                <a:lnTo>
                  <a:pt x="944" y="12481"/>
                </a:lnTo>
                <a:lnTo>
                  <a:pt x="3840" y="10561"/>
                </a:lnTo>
                <a:lnTo>
                  <a:pt x="9585" y="10561"/>
                </a:lnTo>
                <a:lnTo>
                  <a:pt x="10561" y="11521"/>
                </a:lnTo>
                <a:lnTo>
                  <a:pt x="11506" y="11521"/>
                </a:lnTo>
                <a:lnTo>
                  <a:pt x="11506" y="13441"/>
                </a:lnTo>
                <a:lnTo>
                  <a:pt x="12466" y="14401"/>
                </a:lnTo>
                <a:lnTo>
                  <a:pt x="12466" y="84475"/>
                </a:lnTo>
                <a:lnTo>
                  <a:pt x="11506" y="86395"/>
                </a:lnTo>
                <a:lnTo>
                  <a:pt x="10561" y="86395"/>
                </a:lnTo>
                <a:lnTo>
                  <a:pt x="9585" y="87355"/>
                </a:lnTo>
                <a:lnTo>
                  <a:pt x="8625" y="88315"/>
                </a:lnTo>
                <a:lnTo>
                  <a:pt x="944" y="88315"/>
                </a:lnTo>
                <a:lnTo>
                  <a:pt x="944" y="91196"/>
                </a:lnTo>
                <a:lnTo>
                  <a:pt x="34549" y="91196"/>
                </a:lnTo>
                <a:lnTo>
                  <a:pt x="34549" y="88315"/>
                </a:lnTo>
                <a:lnTo>
                  <a:pt x="27828" y="88315"/>
                </a:lnTo>
                <a:lnTo>
                  <a:pt x="26868" y="87355"/>
                </a:lnTo>
                <a:lnTo>
                  <a:pt x="25908" y="86395"/>
                </a:lnTo>
                <a:lnTo>
                  <a:pt x="24947" y="85435"/>
                </a:lnTo>
                <a:lnTo>
                  <a:pt x="23987" y="84475"/>
                </a:lnTo>
                <a:lnTo>
                  <a:pt x="23987" y="0"/>
                </a:lnTo>
                <a:lnTo>
                  <a:pt x="2110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2" name="object 722"/>
          <p:cNvSpPr/>
          <p:nvPr/>
        </p:nvSpPr>
        <p:spPr>
          <a:xfrm>
            <a:off x="2241773" y="8203006"/>
            <a:ext cx="11521" cy="20162"/>
          </a:xfrm>
          <a:custGeom>
            <a:avLst/>
            <a:gdLst/>
            <a:ahLst/>
            <a:cxnLst/>
            <a:rect l="l" t="t" r="r" b="b"/>
            <a:pathLst>
              <a:path w="11521" h="20162">
                <a:moveTo>
                  <a:pt x="4800" y="4800"/>
                </a:moveTo>
                <a:lnTo>
                  <a:pt x="0" y="8641"/>
                </a:lnTo>
                <a:lnTo>
                  <a:pt x="3840" y="20162"/>
                </a:lnTo>
                <a:lnTo>
                  <a:pt x="4800" y="16322"/>
                </a:lnTo>
                <a:lnTo>
                  <a:pt x="6720" y="12481"/>
                </a:lnTo>
                <a:lnTo>
                  <a:pt x="7680" y="8641"/>
                </a:lnTo>
                <a:lnTo>
                  <a:pt x="11521" y="0"/>
                </a:lnTo>
                <a:lnTo>
                  <a:pt x="480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3" name="object 723"/>
          <p:cNvSpPr/>
          <p:nvPr/>
        </p:nvSpPr>
        <p:spPr>
          <a:xfrm>
            <a:off x="2235052" y="8170362"/>
            <a:ext cx="51831" cy="78714"/>
          </a:xfrm>
          <a:custGeom>
            <a:avLst/>
            <a:gdLst/>
            <a:ahLst/>
            <a:cxnLst/>
            <a:rect l="l" t="t" r="r" b="b"/>
            <a:pathLst>
              <a:path w="51831" h="78714">
                <a:moveTo>
                  <a:pt x="1920" y="67193"/>
                </a:moveTo>
                <a:lnTo>
                  <a:pt x="5760" y="71033"/>
                </a:lnTo>
                <a:lnTo>
                  <a:pt x="10561" y="76794"/>
                </a:lnTo>
                <a:lnTo>
                  <a:pt x="17282" y="78714"/>
                </a:lnTo>
                <a:lnTo>
                  <a:pt x="33588" y="78714"/>
                </a:lnTo>
                <a:lnTo>
                  <a:pt x="40309" y="76794"/>
                </a:lnTo>
                <a:lnTo>
                  <a:pt x="45125" y="71993"/>
                </a:lnTo>
                <a:lnTo>
                  <a:pt x="49911" y="68168"/>
                </a:lnTo>
                <a:lnTo>
                  <a:pt x="51831" y="62392"/>
                </a:lnTo>
                <a:lnTo>
                  <a:pt x="51831" y="50886"/>
                </a:lnTo>
                <a:lnTo>
                  <a:pt x="49911" y="47045"/>
                </a:lnTo>
                <a:lnTo>
                  <a:pt x="47030" y="42245"/>
                </a:lnTo>
                <a:lnTo>
                  <a:pt x="44150" y="38404"/>
                </a:lnTo>
                <a:lnTo>
                  <a:pt x="39349" y="33604"/>
                </a:lnTo>
                <a:lnTo>
                  <a:pt x="31683" y="27843"/>
                </a:lnTo>
                <a:lnTo>
                  <a:pt x="39349" y="23042"/>
                </a:lnTo>
                <a:lnTo>
                  <a:pt x="40309" y="11521"/>
                </a:lnTo>
                <a:lnTo>
                  <a:pt x="38404" y="14401"/>
                </a:lnTo>
                <a:lnTo>
                  <a:pt x="37429" y="17282"/>
                </a:lnTo>
                <a:lnTo>
                  <a:pt x="33588" y="21122"/>
                </a:lnTo>
                <a:lnTo>
                  <a:pt x="28788" y="24963"/>
                </a:lnTo>
                <a:lnTo>
                  <a:pt x="17282" y="16322"/>
                </a:lnTo>
                <a:lnTo>
                  <a:pt x="15361" y="14401"/>
                </a:lnTo>
                <a:lnTo>
                  <a:pt x="13441" y="12481"/>
                </a:lnTo>
                <a:lnTo>
                  <a:pt x="12481" y="9601"/>
                </a:lnTo>
                <a:lnTo>
                  <a:pt x="11521" y="7680"/>
                </a:lnTo>
                <a:lnTo>
                  <a:pt x="10561" y="5760"/>
                </a:lnTo>
                <a:lnTo>
                  <a:pt x="10561" y="0"/>
                </a:lnTo>
                <a:lnTo>
                  <a:pt x="10561" y="26883"/>
                </a:lnTo>
                <a:lnTo>
                  <a:pt x="18242" y="32644"/>
                </a:lnTo>
                <a:lnTo>
                  <a:pt x="14401" y="41285"/>
                </a:lnTo>
                <a:lnTo>
                  <a:pt x="17282" y="38404"/>
                </a:lnTo>
                <a:lnTo>
                  <a:pt x="21122" y="34564"/>
                </a:lnTo>
                <a:lnTo>
                  <a:pt x="22277" y="35495"/>
                </a:lnTo>
                <a:lnTo>
                  <a:pt x="33626" y="45503"/>
                </a:lnTo>
                <a:lnTo>
                  <a:pt x="40309" y="52806"/>
                </a:lnTo>
                <a:lnTo>
                  <a:pt x="42245" y="55671"/>
                </a:lnTo>
                <a:lnTo>
                  <a:pt x="42245" y="65272"/>
                </a:lnTo>
                <a:lnTo>
                  <a:pt x="41269" y="69113"/>
                </a:lnTo>
                <a:lnTo>
                  <a:pt x="38404" y="71993"/>
                </a:lnTo>
                <a:lnTo>
                  <a:pt x="35524" y="73914"/>
                </a:lnTo>
                <a:lnTo>
                  <a:pt x="31683" y="75834"/>
                </a:lnTo>
                <a:lnTo>
                  <a:pt x="22067" y="75834"/>
                </a:lnTo>
                <a:lnTo>
                  <a:pt x="18242" y="73914"/>
                </a:lnTo>
                <a:lnTo>
                  <a:pt x="15361" y="70073"/>
                </a:lnTo>
                <a:lnTo>
                  <a:pt x="11521" y="67193"/>
                </a:lnTo>
                <a:lnTo>
                  <a:pt x="10561" y="62392"/>
                </a:lnTo>
                <a:lnTo>
                  <a:pt x="10561" y="52806"/>
                </a:lnTo>
                <a:lnTo>
                  <a:pt x="6720" y="41285"/>
                </a:lnTo>
                <a:lnTo>
                  <a:pt x="3840" y="45125"/>
                </a:lnTo>
                <a:lnTo>
                  <a:pt x="1920" y="48966"/>
                </a:lnTo>
                <a:lnTo>
                  <a:pt x="0" y="52806"/>
                </a:lnTo>
                <a:lnTo>
                  <a:pt x="0" y="62392"/>
                </a:lnTo>
                <a:lnTo>
                  <a:pt x="1920" y="67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4" name="object 724"/>
          <p:cNvSpPr/>
          <p:nvPr/>
        </p:nvSpPr>
        <p:spPr>
          <a:xfrm>
            <a:off x="2236012" y="8156920"/>
            <a:ext cx="48950" cy="40325"/>
          </a:xfrm>
          <a:custGeom>
            <a:avLst/>
            <a:gdLst/>
            <a:ahLst/>
            <a:cxnLst/>
            <a:rect l="l" t="t" r="r" b="b"/>
            <a:pathLst>
              <a:path w="48950" h="40325">
                <a:moveTo>
                  <a:pt x="2880" y="10561"/>
                </a:moveTo>
                <a:lnTo>
                  <a:pt x="0" y="15361"/>
                </a:lnTo>
                <a:lnTo>
                  <a:pt x="0" y="24963"/>
                </a:lnTo>
                <a:lnTo>
                  <a:pt x="960" y="28803"/>
                </a:lnTo>
                <a:lnTo>
                  <a:pt x="2880" y="31683"/>
                </a:lnTo>
                <a:lnTo>
                  <a:pt x="5760" y="35524"/>
                </a:lnTo>
                <a:lnTo>
                  <a:pt x="9601" y="40325"/>
                </a:lnTo>
                <a:lnTo>
                  <a:pt x="9601" y="13441"/>
                </a:lnTo>
                <a:lnTo>
                  <a:pt x="11521" y="9601"/>
                </a:lnTo>
                <a:lnTo>
                  <a:pt x="14401" y="7680"/>
                </a:lnTo>
                <a:lnTo>
                  <a:pt x="17282" y="4800"/>
                </a:lnTo>
                <a:lnTo>
                  <a:pt x="20162" y="3840"/>
                </a:lnTo>
                <a:lnTo>
                  <a:pt x="29763" y="3840"/>
                </a:lnTo>
                <a:lnTo>
                  <a:pt x="33604" y="4800"/>
                </a:lnTo>
                <a:lnTo>
                  <a:pt x="35509" y="7680"/>
                </a:lnTo>
                <a:lnTo>
                  <a:pt x="38389" y="9601"/>
                </a:lnTo>
                <a:lnTo>
                  <a:pt x="39349" y="13441"/>
                </a:lnTo>
                <a:lnTo>
                  <a:pt x="39349" y="24963"/>
                </a:lnTo>
                <a:lnTo>
                  <a:pt x="38389" y="36484"/>
                </a:lnTo>
                <a:lnTo>
                  <a:pt x="43190" y="32644"/>
                </a:lnTo>
                <a:lnTo>
                  <a:pt x="45110" y="28803"/>
                </a:lnTo>
                <a:lnTo>
                  <a:pt x="48006" y="25923"/>
                </a:lnTo>
                <a:lnTo>
                  <a:pt x="48950" y="22082"/>
                </a:lnTo>
                <a:lnTo>
                  <a:pt x="48950" y="13441"/>
                </a:lnTo>
                <a:lnTo>
                  <a:pt x="47030" y="9601"/>
                </a:lnTo>
                <a:lnTo>
                  <a:pt x="42230" y="5760"/>
                </a:lnTo>
                <a:lnTo>
                  <a:pt x="38389" y="1920"/>
                </a:lnTo>
                <a:lnTo>
                  <a:pt x="31668" y="0"/>
                </a:lnTo>
                <a:lnTo>
                  <a:pt x="17282" y="0"/>
                </a:lnTo>
                <a:lnTo>
                  <a:pt x="11521" y="1920"/>
                </a:lnTo>
                <a:lnTo>
                  <a:pt x="6720" y="5760"/>
                </a:lnTo>
                <a:lnTo>
                  <a:pt x="288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5" name="object 725"/>
          <p:cNvSpPr/>
          <p:nvPr/>
        </p:nvSpPr>
        <p:spPr>
          <a:xfrm>
            <a:off x="2303205" y="8158840"/>
            <a:ext cx="51831" cy="90236"/>
          </a:xfrm>
          <a:custGeom>
            <a:avLst/>
            <a:gdLst/>
            <a:ahLst/>
            <a:cxnLst/>
            <a:rect l="l" t="t" r="r" b="b"/>
            <a:pathLst>
              <a:path w="51831" h="90236">
                <a:moveTo>
                  <a:pt x="9601" y="64328"/>
                </a:moveTo>
                <a:lnTo>
                  <a:pt x="10561" y="60487"/>
                </a:lnTo>
                <a:lnTo>
                  <a:pt x="12481" y="56647"/>
                </a:lnTo>
                <a:lnTo>
                  <a:pt x="14401" y="52806"/>
                </a:lnTo>
                <a:lnTo>
                  <a:pt x="17282" y="49926"/>
                </a:lnTo>
                <a:lnTo>
                  <a:pt x="21122" y="46085"/>
                </a:lnTo>
                <a:lnTo>
                  <a:pt x="21521" y="46440"/>
                </a:lnTo>
                <a:lnTo>
                  <a:pt x="32548" y="56791"/>
                </a:lnTo>
                <a:lnTo>
                  <a:pt x="39364" y="64328"/>
                </a:lnTo>
                <a:lnTo>
                  <a:pt x="41285" y="67193"/>
                </a:lnTo>
                <a:lnTo>
                  <a:pt x="42245" y="70073"/>
                </a:lnTo>
                <a:lnTo>
                  <a:pt x="42245" y="76794"/>
                </a:lnTo>
                <a:lnTo>
                  <a:pt x="40325" y="80634"/>
                </a:lnTo>
                <a:lnTo>
                  <a:pt x="39364" y="88315"/>
                </a:lnTo>
                <a:lnTo>
                  <a:pt x="44165" y="83515"/>
                </a:lnTo>
                <a:lnTo>
                  <a:pt x="48966" y="79689"/>
                </a:lnTo>
                <a:lnTo>
                  <a:pt x="51831" y="73913"/>
                </a:lnTo>
                <a:lnTo>
                  <a:pt x="51831" y="62407"/>
                </a:lnTo>
                <a:lnTo>
                  <a:pt x="49926" y="58567"/>
                </a:lnTo>
                <a:lnTo>
                  <a:pt x="46085" y="53766"/>
                </a:lnTo>
                <a:lnTo>
                  <a:pt x="44165" y="49926"/>
                </a:lnTo>
                <a:lnTo>
                  <a:pt x="38404" y="45125"/>
                </a:lnTo>
                <a:lnTo>
                  <a:pt x="30723" y="39364"/>
                </a:lnTo>
                <a:lnTo>
                  <a:pt x="38404" y="34564"/>
                </a:lnTo>
                <a:lnTo>
                  <a:pt x="38404" y="25923"/>
                </a:lnTo>
                <a:lnTo>
                  <a:pt x="36484" y="28803"/>
                </a:lnTo>
                <a:lnTo>
                  <a:pt x="33604" y="32644"/>
                </a:lnTo>
                <a:lnTo>
                  <a:pt x="27843" y="36484"/>
                </a:lnTo>
                <a:lnTo>
                  <a:pt x="17282" y="27843"/>
                </a:lnTo>
                <a:lnTo>
                  <a:pt x="15361" y="25923"/>
                </a:lnTo>
                <a:lnTo>
                  <a:pt x="13441" y="24002"/>
                </a:lnTo>
                <a:lnTo>
                  <a:pt x="12481" y="21122"/>
                </a:lnTo>
                <a:lnTo>
                  <a:pt x="10561" y="19202"/>
                </a:lnTo>
                <a:lnTo>
                  <a:pt x="10561" y="11521"/>
                </a:lnTo>
                <a:lnTo>
                  <a:pt x="11521" y="7680"/>
                </a:lnTo>
                <a:lnTo>
                  <a:pt x="14401" y="5760"/>
                </a:lnTo>
                <a:lnTo>
                  <a:pt x="12481" y="0"/>
                </a:lnTo>
                <a:lnTo>
                  <a:pt x="7680" y="3840"/>
                </a:lnTo>
                <a:lnTo>
                  <a:pt x="2880" y="8641"/>
                </a:lnTo>
                <a:lnTo>
                  <a:pt x="960" y="13441"/>
                </a:lnTo>
                <a:lnTo>
                  <a:pt x="960" y="23042"/>
                </a:lnTo>
                <a:lnTo>
                  <a:pt x="1920" y="26883"/>
                </a:lnTo>
                <a:lnTo>
                  <a:pt x="3840" y="29763"/>
                </a:lnTo>
                <a:lnTo>
                  <a:pt x="5760" y="33604"/>
                </a:lnTo>
                <a:lnTo>
                  <a:pt x="10561" y="38404"/>
                </a:lnTo>
                <a:lnTo>
                  <a:pt x="17282" y="44165"/>
                </a:lnTo>
                <a:lnTo>
                  <a:pt x="10561" y="48966"/>
                </a:lnTo>
                <a:lnTo>
                  <a:pt x="6720" y="52806"/>
                </a:lnTo>
                <a:lnTo>
                  <a:pt x="3840" y="56647"/>
                </a:lnTo>
                <a:lnTo>
                  <a:pt x="960" y="60487"/>
                </a:lnTo>
                <a:lnTo>
                  <a:pt x="0" y="64328"/>
                </a:lnTo>
                <a:lnTo>
                  <a:pt x="0" y="73913"/>
                </a:lnTo>
                <a:lnTo>
                  <a:pt x="1920" y="78714"/>
                </a:lnTo>
                <a:lnTo>
                  <a:pt x="5760" y="82555"/>
                </a:lnTo>
                <a:lnTo>
                  <a:pt x="10561" y="88315"/>
                </a:lnTo>
                <a:lnTo>
                  <a:pt x="17282" y="90236"/>
                </a:lnTo>
                <a:lnTo>
                  <a:pt x="17282" y="85435"/>
                </a:lnTo>
                <a:lnTo>
                  <a:pt x="14401" y="81594"/>
                </a:lnTo>
                <a:lnTo>
                  <a:pt x="11521" y="78714"/>
                </a:lnTo>
                <a:lnTo>
                  <a:pt x="9601" y="73913"/>
                </a:lnTo>
                <a:lnTo>
                  <a:pt x="9601" y="643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6" name="object 726"/>
          <p:cNvSpPr/>
          <p:nvPr/>
        </p:nvSpPr>
        <p:spPr>
          <a:xfrm>
            <a:off x="2320488" y="8239475"/>
            <a:ext cx="23042" cy="9601"/>
          </a:xfrm>
          <a:custGeom>
            <a:avLst/>
            <a:gdLst/>
            <a:ahLst/>
            <a:cxnLst/>
            <a:rect l="l" t="t" r="r" b="b"/>
            <a:pathLst>
              <a:path w="23042" h="9601">
                <a:moveTo>
                  <a:pt x="23042" y="0"/>
                </a:moveTo>
                <a:lnTo>
                  <a:pt x="20162" y="2880"/>
                </a:lnTo>
                <a:lnTo>
                  <a:pt x="17282" y="4800"/>
                </a:lnTo>
                <a:lnTo>
                  <a:pt x="14401" y="6720"/>
                </a:lnTo>
                <a:lnTo>
                  <a:pt x="4800" y="6720"/>
                </a:lnTo>
                <a:lnTo>
                  <a:pt x="0" y="4800"/>
                </a:lnTo>
                <a:lnTo>
                  <a:pt x="0" y="9601"/>
                </a:lnTo>
                <a:lnTo>
                  <a:pt x="16322" y="9601"/>
                </a:lnTo>
                <a:lnTo>
                  <a:pt x="22082" y="7680"/>
                </a:lnTo>
                <a:lnTo>
                  <a:pt x="230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7" name="object 727"/>
          <p:cNvSpPr/>
          <p:nvPr/>
        </p:nvSpPr>
        <p:spPr>
          <a:xfrm>
            <a:off x="2315687" y="8156920"/>
            <a:ext cx="37444" cy="36484"/>
          </a:xfrm>
          <a:custGeom>
            <a:avLst/>
            <a:gdLst/>
            <a:ahLst/>
            <a:cxnLst/>
            <a:rect l="l" t="t" r="r" b="b"/>
            <a:pathLst>
              <a:path w="37444" h="36484">
                <a:moveTo>
                  <a:pt x="8641" y="3840"/>
                </a:moveTo>
                <a:lnTo>
                  <a:pt x="17282" y="3840"/>
                </a:lnTo>
                <a:lnTo>
                  <a:pt x="21122" y="4800"/>
                </a:lnTo>
                <a:lnTo>
                  <a:pt x="24002" y="7680"/>
                </a:lnTo>
                <a:lnTo>
                  <a:pt x="25923" y="9601"/>
                </a:lnTo>
                <a:lnTo>
                  <a:pt x="27843" y="13441"/>
                </a:lnTo>
                <a:lnTo>
                  <a:pt x="27843" y="22082"/>
                </a:lnTo>
                <a:lnTo>
                  <a:pt x="26883" y="24963"/>
                </a:lnTo>
                <a:lnTo>
                  <a:pt x="25923" y="27843"/>
                </a:lnTo>
                <a:lnTo>
                  <a:pt x="25923" y="36484"/>
                </a:lnTo>
                <a:lnTo>
                  <a:pt x="30723" y="32644"/>
                </a:lnTo>
                <a:lnTo>
                  <a:pt x="33604" y="28803"/>
                </a:lnTo>
                <a:lnTo>
                  <a:pt x="35524" y="25923"/>
                </a:lnTo>
                <a:lnTo>
                  <a:pt x="37444" y="22082"/>
                </a:lnTo>
                <a:lnTo>
                  <a:pt x="37444" y="13441"/>
                </a:lnTo>
                <a:lnTo>
                  <a:pt x="34564" y="9601"/>
                </a:lnTo>
                <a:lnTo>
                  <a:pt x="30723" y="5760"/>
                </a:lnTo>
                <a:lnTo>
                  <a:pt x="25923" y="1920"/>
                </a:lnTo>
                <a:lnTo>
                  <a:pt x="20162" y="0"/>
                </a:lnTo>
                <a:lnTo>
                  <a:pt x="5760" y="0"/>
                </a:lnTo>
                <a:lnTo>
                  <a:pt x="0" y="1920"/>
                </a:lnTo>
                <a:lnTo>
                  <a:pt x="1920" y="7680"/>
                </a:lnTo>
                <a:lnTo>
                  <a:pt x="4800" y="4800"/>
                </a:lnTo>
                <a:lnTo>
                  <a:pt x="864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8" name="object 728"/>
          <p:cNvSpPr/>
          <p:nvPr/>
        </p:nvSpPr>
        <p:spPr>
          <a:xfrm>
            <a:off x="2380901" y="8219198"/>
            <a:ext cx="15421" cy="29878"/>
          </a:xfrm>
          <a:custGeom>
            <a:avLst/>
            <a:gdLst/>
            <a:ahLst/>
            <a:cxnLst/>
            <a:rect l="l" t="t" r="r" b="b"/>
            <a:pathLst>
              <a:path w="15421" h="29878">
                <a:moveTo>
                  <a:pt x="15421" y="26038"/>
                </a:moveTo>
                <a:lnTo>
                  <a:pt x="10620" y="26038"/>
                </a:lnTo>
                <a:lnTo>
                  <a:pt x="6780" y="23157"/>
                </a:lnTo>
                <a:lnTo>
                  <a:pt x="3899" y="16436"/>
                </a:lnTo>
                <a:lnTo>
                  <a:pt x="2427" y="11948"/>
                </a:lnTo>
                <a:lnTo>
                  <a:pt x="0" y="0"/>
                </a:lnTo>
                <a:lnTo>
                  <a:pt x="3705" y="26536"/>
                </a:lnTo>
                <a:lnTo>
                  <a:pt x="15421" y="29878"/>
                </a:lnTo>
                <a:lnTo>
                  <a:pt x="15421" y="260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9" name="object 729"/>
          <p:cNvSpPr/>
          <p:nvPr/>
        </p:nvSpPr>
        <p:spPr>
          <a:xfrm>
            <a:off x="2367533" y="8156920"/>
            <a:ext cx="57591" cy="92156"/>
          </a:xfrm>
          <a:custGeom>
            <a:avLst/>
            <a:gdLst/>
            <a:ahLst/>
            <a:cxnLst/>
            <a:rect l="l" t="t" r="r" b="b"/>
            <a:pathLst>
              <a:path w="57591" h="92156">
                <a:moveTo>
                  <a:pt x="6705" y="77769"/>
                </a:moveTo>
                <a:lnTo>
                  <a:pt x="7339" y="78793"/>
                </a:lnTo>
                <a:lnTo>
                  <a:pt x="17072" y="88813"/>
                </a:lnTo>
                <a:lnTo>
                  <a:pt x="13367" y="62277"/>
                </a:lnTo>
                <a:lnTo>
                  <a:pt x="12466" y="48006"/>
                </a:lnTo>
                <a:lnTo>
                  <a:pt x="12466" y="40325"/>
                </a:lnTo>
                <a:lnTo>
                  <a:pt x="13426" y="32644"/>
                </a:lnTo>
                <a:lnTo>
                  <a:pt x="14401" y="24963"/>
                </a:lnTo>
                <a:lnTo>
                  <a:pt x="15346" y="17282"/>
                </a:lnTo>
                <a:lnTo>
                  <a:pt x="18227" y="11521"/>
                </a:lnTo>
                <a:lnTo>
                  <a:pt x="21107" y="7680"/>
                </a:lnTo>
                <a:lnTo>
                  <a:pt x="23027" y="5760"/>
                </a:lnTo>
                <a:lnTo>
                  <a:pt x="25907" y="3840"/>
                </a:lnTo>
                <a:lnTo>
                  <a:pt x="31668" y="3840"/>
                </a:lnTo>
                <a:lnTo>
                  <a:pt x="33588" y="4800"/>
                </a:lnTo>
                <a:lnTo>
                  <a:pt x="35509" y="5760"/>
                </a:lnTo>
                <a:lnTo>
                  <a:pt x="38389" y="8641"/>
                </a:lnTo>
                <a:lnTo>
                  <a:pt x="40309" y="11521"/>
                </a:lnTo>
                <a:lnTo>
                  <a:pt x="41269" y="17282"/>
                </a:lnTo>
                <a:lnTo>
                  <a:pt x="44150" y="24003"/>
                </a:lnTo>
                <a:lnTo>
                  <a:pt x="45110" y="32644"/>
                </a:lnTo>
                <a:lnTo>
                  <a:pt x="45110" y="42245"/>
                </a:lnTo>
                <a:lnTo>
                  <a:pt x="44964" y="51391"/>
                </a:lnTo>
                <a:lnTo>
                  <a:pt x="44029" y="64605"/>
                </a:lnTo>
                <a:lnTo>
                  <a:pt x="42230" y="74889"/>
                </a:lnTo>
                <a:lnTo>
                  <a:pt x="40309" y="79674"/>
                </a:lnTo>
                <a:lnTo>
                  <a:pt x="38389" y="83515"/>
                </a:lnTo>
                <a:lnTo>
                  <a:pt x="36469" y="85435"/>
                </a:lnTo>
                <a:lnTo>
                  <a:pt x="33588" y="87355"/>
                </a:lnTo>
                <a:lnTo>
                  <a:pt x="30708" y="88315"/>
                </a:lnTo>
                <a:lnTo>
                  <a:pt x="28788" y="88315"/>
                </a:lnTo>
                <a:lnTo>
                  <a:pt x="28788" y="92156"/>
                </a:lnTo>
                <a:lnTo>
                  <a:pt x="32628" y="92156"/>
                </a:lnTo>
                <a:lnTo>
                  <a:pt x="37429" y="91196"/>
                </a:lnTo>
                <a:lnTo>
                  <a:pt x="42230" y="87355"/>
                </a:lnTo>
                <a:lnTo>
                  <a:pt x="47030" y="84475"/>
                </a:lnTo>
                <a:lnTo>
                  <a:pt x="50871" y="78714"/>
                </a:lnTo>
                <a:lnTo>
                  <a:pt x="53751" y="71993"/>
                </a:lnTo>
                <a:lnTo>
                  <a:pt x="56862" y="58786"/>
                </a:lnTo>
                <a:lnTo>
                  <a:pt x="57591" y="45125"/>
                </a:lnTo>
                <a:lnTo>
                  <a:pt x="56831" y="33248"/>
                </a:lnTo>
                <a:lnTo>
                  <a:pt x="53727" y="20821"/>
                </a:lnTo>
                <a:lnTo>
                  <a:pt x="47990" y="10561"/>
                </a:lnTo>
                <a:lnTo>
                  <a:pt x="42230" y="2880"/>
                </a:lnTo>
                <a:lnTo>
                  <a:pt x="35509" y="0"/>
                </a:lnTo>
                <a:lnTo>
                  <a:pt x="24947" y="0"/>
                </a:lnTo>
                <a:lnTo>
                  <a:pt x="21107" y="960"/>
                </a:lnTo>
                <a:lnTo>
                  <a:pt x="17266" y="3840"/>
                </a:lnTo>
                <a:lnTo>
                  <a:pt x="11506" y="7680"/>
                </a:lnTo>
                <a:lnTo>
                  <a:pt x="7680" y="13441"/>
                </a:lnTo>
                <a:lnTo>
                  <a:pt x="4785" y="20162"/>
                </a:lnTo>
                <a:lnTo>
                  <a:pt x="4025" y="21785"/>
                </a:lnTo>
                <a:lnTo>
                  <a:pt x="814" y="33459"/>
                </a:lnTo>
                <a:lnTo>
                  <a:pt x="0" y="47045"/>
                </a:lnTo>
                <a:lnTo>
                  <a:pt x="218" y="53577"/>
                </a:lnTo>
                <a:lnTo>
                  <a:pt x="2240" y="66417"/>
                </a:lnTo>
                <a:lnTo>
                  <a:pt x="6705" y="777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0" name="object 730"/>
          <p:cNvSpPr/>
          <p:nvPr/>
        </p:nvSpPr>
        <p:spPr>
          <a:xfrm>
            <a:off x="2482717" y="8156920"/>
            <a:ext cx="35524" cy="91196"/>
          </a:xfrm>
          <a:custGeom>
            <a:avLst/>
            <a:gdLst/>
            <a:ahLst/>
            <a:cxnLst/>
            <a:rect l="l" t="t" r="r" b="b"/>
            <a:pathLst>
              <a:path w="35524" h="91196">
                <a:moveTo>
                  <a:pt x="24963" y="83515"/>
                </a:moveTo>
                <a:lnTo>
                  <a:pt x="24002" y="80634"/>
                </a:lnTo>
                <a:lnTo>
                  <a:pt x="24002" y="0"/>
                </a:lnTo>
                <a:lnTo>
                  <a:pt x="22082" y="0"/>
                </a:lnTo>
                <a:lnTo>
                  <a:pt x="0" y="10561"/>
                </a:lnTo>
                <a:lnTo>
                  <a:pt x="960" y="12481"/>
                </a:lnTo>
                <a:lnTo>
                  <a:pt x="3840" y="10561"/>
                </a:lnTo>
                <a:lnTo>
                  <a:pt x="10561" y="10561"/>
                </a:lnTo>
                <a:lnTo>
                  <a:pt x="11521" y="11521"/>
                </a:lnTo>
                <a:lnTo>
                  <a:pt x="12481" y="13441"/>
                </a:lnTo>
                <a:lnTo>
                  <a:pt x="12481" y="14401"/>
                </a:lnTo>
                <a:lnTo>
                  <a:pt x="13441" y="16322"/>
                </a:lnTo>
                <a:lnTo>
                  <a:pt x="13441" y="83515"/>
                </a:lnTo>
                <a:lnTo>
                  <a:pt x="12481" y="84475"/>
                </a:lnTo>
                <a:lnTo>
                  <a:pt x="12481" y="86395"/>
                </a:lnTo>
                <a:lnTo>
                  <a:pt x="11521" y="86395"/>
                </a:lnTo>
                <a:lnTo>
                  <a:pt x="10561" y="87355"/>
                </a:lnTo>
                <a:lnTo>
                  <a:pt x="8641" y="88315"/>
                </a:lnTo>
                <a:lnTo>
                  <a:pt x="1920" y="88315"/>
                </a:lnTo>
                <a:lnTo>
                  <a:pt x="1920" y="91196"/>
                </a:lnTo>
                <a:lnTo>
                  <a:pt x="35524" y="91196"/>
                </a:lnTo>
                <a:lnTo>
                  <a:pt x="35524" y="88315"/>
                </a:lnTo>
                <a:lnTo>
                  <a:pt x="28803" y="88315"/>
                </a:lnTo>
                <a:lnTo>
                  <a:pt x="27843" y="87355"/>
                </a:lnTo>
                <a:lnTo>
                  <a:pt x="25923" y="86395"/>
                </a:lnTo>
                <a:lnTo>
                  <a:pt x="24963" y="85435"/>
                </a:lnTo>
                <a:lnTo>
                  <a:pt x="24963" y="83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1" name="object 731"/>
          <p:cNvSpPr/>
          <p:nvPr/>
        </p:nvSpPr>
        <p:spPr>
          <a:xfrm>
            <a:off x="2553766" y="8170362"/>
            <a:ext cx="41269" cy="78714"/>
          </a:xfrm>
          <a:custGeom>
            <a:avLst/>
            <a:gdLst/>
            <a:ahLst/>
            <a:cxnLst/>
            <a:rect l="l" t="t" r="r" b="b"/>
            <a:pathLst>
              <a:path w="41269" h="78714">
                <a:moveTo>
                  <a:pt x="30708" y="69113"/>
                </a:moveTo>
                <a:lnTo>
                  <a:pt x="27828" y="71993"/>
                </a:lnTo>
                <a:lnTo>
                  <a:pt x="24947" y="73914"/>
                </a:lnTo>
                <a:lnTo>
                  <a:pt x="21107" y="75834"/>
                </a:lnTo>
                <a:lnTo>
                  <a:pt x="11506" y="75834"/>
                </a:lnTo>
                <a:lnTo>
                  <a:pt x="7665" y="73914"/>
                </a:lnTo>
                <a:lnTo>
                  <a:pt x="6720" y="78714"/>
                </a:lnTo>
                <a:lnTo>
                  <a:pt x="23027" y="78714"/>
                </a:lnTo>
                <a:lnTo>
                  <a:pt x="28788" y="76794"/>
                </a:lnTo>
                <a:lnTo>
                  <a:pt x="33588" y="71993"/>
                </a:lnTo>
                <a:lnTo>
                  <a:pt x="38389" y="68168"/>
                </a:lnTo>
                <a:lnTo>
                  <a:pt x="41269" y="62392"/>
                </a:lnTo>
                <a:lnTo>
                  <a:pt x="41269" y="50886"/>
                </a:lnTo>
                <a:lnTo>
                  <a:pt x="39349" y="47045"/>
                </a:lnTo>
                <a:lnTo>
                  <a:pt x="36469" y="42245"/>
                </a:lnTo>
                <a:lnTo>
                  <a:pt x="33588" y="38404"/>
                </a:lnTo>
                <a:lnTo>
                  <a:pt x="28788" y="33604"/>
                </a:lnTo>
                <a:lnTo>
                  <a:pt x="21107" y="27843"/>
                </a:lnTo>
                <a:lnTo>
                  <a:pt x="27828" y="23042"/>
                </a:lnTo>
                <a:lnTo>
                  <a:pt x="23027" y="21122"/>
                </a:lnTo>
                <a:lnTo>
                  <a:pt x="17282" y="24963"/>
                </a:lnTo>
                <a:lnTo>
                  <a:pt x="6720" y="16322"/>
                </a:lnTo>
                <a:lnTo>
                  <a:pt x="4785" y="14401"/>
                </a:lnTo>
                <a:lnTo>
                  <a:pt x="2880" y="12481"/>
                </a:lnTo>
                <a:lnTo>
                  <a:pt x="1920" y="9601"/>
                </a:lnTo>
                <a:lnTo>
                  <a:pt x="944" y="7680"/>
                </a:lnTo>
                <a:lnTo>
                  <a:pt x="0" y="5760"/>
                </a:lnTo>
                <a:lnTo>
                  <a:pt x="0" y="0"/>
                </a:lnTo>
                <a:lnTo>
                  <a:pt x="0" y="26883"/>
                </a:lnTo>
                <a:lnTo>
                  <a:pt x="7665" y="32644"/>
                </a:lnTo>
                <a:lnTo>
                  <a:pt x="3825" y="41285"/>
                </a:lnTo>
                <a:lnTo>
                  <a:pt x="6720" y="38404"/>
                </a:lnTo>
                <a:lnTo>
                  <a:pt x="10561" y="34564"/>
                </a:lnTo>
                <a:lnTo>
                  <a:pt x="11710" y="35495"/>
                </a:lnTo>
                <a:lnTo>
                  <a:pt x="22685" y="45503"/>
                </a:lnTo>
                <a:lnTo>
                  <a:pt x="29748" y="52806"/>
                </a:lnTo>
                <a:lnTo>
                  <a:pt x="30708" y="55671"/>
                </a:lnTo>
                <a:lnTo>
                  <a:pt x="31668" y="58552"/>
                </a:lnTo>
                <a:lnTo>
                  <a:pt x="31668" y="65272"/>
                </a:lnTo>
                <a:lnTo>
                  <a:pt x="30708" y="691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2" name="object 732"/>
          <p:cNvSpPr/>
          <p:nvPr/>
        </p:nvSpPr>
        <p:spPr>
          <a:xfrm>
            <a:off x="2544165" y="8156920"/>
            <a:ext cx="48950" cy="40325"/>
          </a:xfrm>
          <a:custGeom>
            <a:avLst/>
            <a:gdLst/>
            <a:ahLst/>
            <a:cxnLst/>
            <a:rect l="l" t="t" r="r" b="b"/>
            <a:pathLst>
              <a:path w="48950" h="40325">
                <a:moveTo>
                  <a:pt x="43190" y="32644"/>
                </a:moveTo>
                <a:lnTo>
                  <a:pt x="45110" y="28803"/>
                </a:lnTo>
                <a:lnTo>
                  <a:pt x="47990" y="25923"/>
                </a:lnTo>
                <a:lnTo>
                  <a:pt x="48950" y="22082"/>
                </a:lnTo>
                <a:lnTo>
                  <a:pt x="48950" y="13441"/>
                </a:lnTo>
                <a:lnTo>
                  <a:pt x="46070" y="9601"/>
                </a:lnTo>
                <a:lnTo>
                  <a:pt x="42230" y="5760"/>
                </a:lnTo>
                <a:lnTo>
                  <a:pt x="37429" y="1920"/>
                </a:lnTo>
                <a:lnTo>
                  <a:pt x="31668" y="0"/>
                </a:lnTo>
                <a:lnTo>
                  <a:pt x="17266" y="0"/>
                </a:lnTo>
                <a:lnTo>
                  <a:pt x="11521" y="1920"/>
                </a:lnTo>
                <a:lnTo>
                  <a:pt x="6705" y="5760"/>
                </a:lnTo>
                <a:lnTo>
                  <a:pt x="1920" y="10561"/>
                </a:lnTo>
                <a:lnTo>
                  <a:pt x="0" y="15361"/>
                </a:lnTo>
                <a:lnTo>
                  <a:pt x="0" y="24963"/>
                </a:lnTo>
                <a:lnTo>
                  <a:pt x="960" y="28803"/>
                </a:lnTo>
                <a:lnTo>
                  <a:pt x="2880" y="31683"/>
                </a:lnTo>
                <a:lnTo>
                  <a:pt x="4800" y="35524"/>
                </a:lnTo>
                <a:lnTo>
                  <a:pt x="9601" y="40325"/>
                </a:lnTo>
                <a:lnTo>
                  <a:pt x="9601" y="13441"/>
                </a:lnTo>
                <a:lnTo>
                  <a:pt x="11521" y="9601"/>
                </a:lnTo>
                <a:lnTo>
                  <a:pt x="13426" y="7680"/>
                </a:lnTo>
                <a:lnTo>
                  <a:pt x="16322" y="4800"/>
                </a:lnTo>
                <a:lnTo>
                  <a:pt x="20162" y="3840"/>
                </a:lnTo>
                <a:lnTo>
                  <a:pt x="29748" y="3840"/>
                </a:lnTo>
                <a:lnTo>
                  <a:pt x="32628" y="4800"/>
                </a:lnTo>
                <a:lnTo>
                  <a:pt x="35509" y="7680"/>
                </a:lnTo>
                <a:lnTo>
                  <a:pt x="38389" y="9601"/>
                </a:lnTo>
                <a:lnTo>
                  <a:pt x="39349" y="13441"/>
                </a:lnTo>
                <a:lnTo>
                  <a:pt x="39349" y="22082"/>
                </a:lnTo>
                <a:lnTo>
                  <a:pt x="38389" y="24963"/>
                </a:lnTo>
                <a:lnTo>
                  <a:pt x="37429" y="27843"/>
                </a:lnTo>
                <a:lnTo>
                  <a:pt x="35509" y="30723"/>
                </a:lnTo>
                <a:lnTo>
                  <a:pt x="32628" y="34564"/>
                </a:lnTo>
                <a:lnTo>
                  <a:pt x="37429" y="36484"/>
                </a:lnTo>
                <a:lnTo>
                  <a:pt x="43190" y="32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3" name="object 733"/>
          <p:cNvSpPr/>
          <p:nvPr/>
        </p:nvSpPr>
        <p:spPr>
          <a:xfrm>
            <a:off x="2543205" y="8203006"/>
            <a:ext cx="18227" cy="46070"/>
          </a:xfrm>
          <a:custGeom>
            <a:avLst/>
            <a:gdLst/>
            <a:ahLst/>
            <a:cxnLst/>
            <a:rect l="l" t="t" r="r" b="b"/>
            <a:pathLst>
              <a:path w="18227" h="46070">
                <a:moveTo>
                  <a:pt x="3840" y="12481"/>
                </a:moveTo>
                <a:lnTo>
                  <a:pt x="960" y="16322"/>
                </a:lnTo>
                <a:lnTo>
                  <a:pt x="0" y="20162"/>
                </a:lnTo>
                <a:lnTo>
                  <a:pt x="0" y="29748"/>
                </a:lnTo>
                <a:lnTo>
                  <a:pt x="1920" y="34549"/>
                </a:lnTo>
                <a:lnTo>
                  <a:pt x="5760" y="38389"/>
                </a:lnTo>
                <a:lnTo>
                  <a:pt x="10561" y="44150"/>
                </a:lnTo>
                <a:lnTo>
                  <a:pt x="17282" y="46070"/>
                </a:lnTo>
                <a:lnTo>
                  <a:pt x="18227" y="41269"/>
                </a:lnTo>
                <a:lnTo>
                  <a:pt x="14386" y="37429"/>
                </a:lnTo>
                <a:lnTo>
                  <a:pt x="11506" y="34549"/>
                </a:lnTo>
                <a:lnTo>
                  <a:pt x="10561" y="29748"/>
                </a:lnTo>
                <a:lnTo>
                  <a:pt x="10561" y="16322"/>
                </a:lnTo>
                <a:lnTo>
                  <a:pt x="12481" y="12481"/>
                </a:lnTo>
                <a:lnTo>
                  <a:pt x="14386" y="8641"/>
                </a:lnTo>
                <a:lnTo>
                  <a:pt x="18227" y="0"/>
                </a:lnTo>
                <a:lnTo>
                  <a:pt x="11506" y="4800"/>
                </a:lnTo>
                <a:lnTo>
                  <a:pt x="6720" y="8641"/>
                </a:lnTo>
                <a:lnTo>
                  <a:pt x="3840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4" name="object 734"/>
          <p:cNvSpPr/>
          <p:nvPr/>
        </p:nvSpPr>
        <p:spPr>
          <a:xfrm>
            <a:off x="2621920" y="8198205"/>
            <a:ext cx="14401" cy="17282"/>
          </a:xfrm>
          <a:custGeom>
            <a:avLst/>
            <a:gdLst/>
            <a:ahLst/>
            <a:cxnLst/>
            <a:rect l="l" t="t" r="r" b="b"/>
            <a:pathLst>
              <a:path w="14401" h="17282">
                <a:moveTo>
                  <a:pt x="10561" y="11521"/>
                </a:moveTo>
                <a:lnTo>
                  <a:pt x="6720" y="9601"/>
                </a:lnTo>
                <a:lnTo>
                  <a:pt x="3840" y="5760"/>
                </a:lnTo>
                <a:lnTo>
                  <a:pt x="0" y="0"/>
                </a:lnTo>
                <a:lnTo>
                  <a:pt x="2880" y="17282"/>
                </a:lnTo>
                <a:lnTo>
                  <a:pt x="14401" y="17282"/>
                </a:lnTo>
                <a:lnTo>
                  <a:pt x="14401" y="11521"/>
                </a:lnTo>
                <a:lnTo>
                  <a:pt x="10561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5" name="object 735"/>
          <p:cNvSpPr/>
          <p:nvPr/>
        </p:nvSpPr>
        <p:spPr>
          <a:xfrm>
            <a:off x="2608478" y="8156920"/>
            <a:ext cx="55671" cy="93116"/>
          </a:xfrm>
          <a:custGeom>
            <a:avLst/>
            <a:gdLst/>
            <a:ahLst/>
            <a:cxnLst/>
            <a:rect l="l" t="t" r="r" b="b"/>
            <a:pathLst>
              <a:path w="55671" h="93116">
                <a:moveTo>
                  <a:pt x="1920" y="46085"/>
                </a:moveTo>
                <a:lnTo>
                  <a:pt x="6720" y="50886"/>
                </a:lnTo>
                <a:lnTo>
                  <a:pt x="10561" y="55686"/>
                </a:lnTo>
                <a:lnTo>
                  <a:pt x="16322" y="58567"/>
                </a:lnTo>
                <a:lnTo>
                  <a:pt x="13441" y="41285"/>
                </a:lnTo>
                <a:lnTo>
                  <a:pt x="11521" y="34564"/>
                </a:lnTo>
                <a:lnTo>
                  <a:pt x="11521" y="18242"/>
                </a:lnTo>
                <a:lnTo>
                  <a:pt x="12481" y="12481"/>
                </a:lnTo>
                <a:lnTo>
                  <a:pt x="15361" y="9601"/>
                </a:lnTo>
                <a:lnTo>
                  <a:pt x="19202" y="5760"/>
                </a:lnTo>
                <a:lnTo>
                  <a:pt x="22082" y="3840"/>
                </a:lnTo>
                <a:lnTo>
                  <a:pt x="29763" y="3840"/>
                </a:lnTo>
                <a:lnTo>
                  <a:pt x="32644" y="4800"/>
                </a:lnTo>
                <a:lnTo>
                  <a:pt x="35524" y="7680"/>
                </a:lnTo>
                <a:lnTo>
                  <a:pt x="37444" y="10561"/>
                </a:lnTo>
                <a:lnTo>
                  <a:pt x="40309" y="14401"/>
                </a:lnTo>
                <a:lnTo>
                  <a:pt x="41285" y="19202"/>
                </a:lnTo>
                <a:lnTo>
                  <a:pt x="43205" y="24003"/>
                </a:lnTo>
                <a:lnTo>
                  <a:pt x="43205" y="41285"/>
                </a:lnTo>
                <a:lnTo>
                  <a:pt x="42245" y="47045"/>
                </a:lnTo>
                <a:lnTo>
                  <a:pt x="40309" y="48966"/>
                </a:lnTo>
                <a:lnTo>
                  <a:pt x="37444" y="49926"/>
                </a:lnTo>
                <a:lnTo>
                  <a:pt x="34564" y="50886"/>
                </a:lnTo>
                <a:lnTo>
                  <a:pt x="32644" y="51846"/>
                </a:lnTo>
                <a:lnTo>
                  <a:pt x="29763" y="52806"/>
                </a:lnTo>
                <a:lnTo>
                  <a:pt x="27843" y="52806"/>
                </a:lnTo>
                <a:lnTo>
                  <a:pt x="27843" y="58567"/>
                </a:lnTo>
                <a:lnTo>
                  <a:pt x="34564" y="55686"/>
                </a:lnTo>
                <a:lnTo>
                  <a:pt x="41285" y="51846"/>
                </a:lnTo>
                <a:lnTo>
                  <a:pt x="39364" y="59527"/>
                </a:lnTo>
                <a:lnTo>
                  <a:pt x="36484" y="66248"/>
                </a:lnTo>
                <a:lnTo>
                  <a:pt x="31683" y="72953"/>
                </a:lnTo>
                <a:lnTo>
                  <a:pt x="26883" y="79674"/>
                </a:lnTo>
                <a:lnTo>
                  <a:pt x="22082" y="83515"/>
                </a:lnTo>
                <a:lnTo>
                  <a:pt x="17282" y="86395"/>
                </a:lnTo>
                <a:lnTo>
                  <a:pt x="12481" y="89275"/>
                </a:lnTo>
                <a:lnTo>
                  <a:pt x="6720" y="90236"/>
                </a:lnTo>
                <a:lnTo>
                  <a:pt x="960" y="90236"/>
                </a:lnTo>
                <a:lnTo>
                  <a:pt x="960" y="93116"/>
                </a:lnTo>
                <a:lnTo>
                  <a:pt x="13441" y="93116"/>
                </a:lnTo>
                <a:lnTo>
                  <a:pt x="21122" y="90236"/>
                </a:lnTo>
                <a:lnTo>
                  <a:pt x="28803" y="85435"/>
                </a:lnTo>
                <a:lnTo>
                  <a:pt x="32071" y="83424"/>
                </a:lnTo>
                <a:lnTo>
                  <a:pt x="41603" y="74890"/>
                </a:lnTo>
                <a:lnTo>
                  <a:pt x="48966" y="64328"/>
                </a:lnTo>
                <a:lnTo>
                  <a:pt x="50485" y="61360"/>
                </a:lnTo>
                <a:lnTo>
                  <a:pt x="54461" y="49173"/>
                </a:lnTo>
                <a:lnTo>
                  <a:pt x="55671" y="36484"/>
                </a:lnTo>
                <a:lnTo>
                  <a:pt x="55506" y="32186"/>
                </a:lnTo>
                <a:lnTo>
                  <a:pt x="52709" y="19573"/>
                </a:lnTo>
                <a:lnTo>
                  <a:pt x="46085" y="8641"/>
                </a:lnTo>
                <a:lnTo>
                  <a:pt x="41285" y="2880"/>
                </a:lnTo>
                <a:lnTo>
                  <a:pt x="34564" y="0"/>
                </a:lnTo>
                <a:lnTo>
                  <a:pt x="19202" y="0"/>
                </a:lnTo>
                <a:lnTo>
                  <a:pt x="11521" y="3840"/>
                </a:lnTo>
                <a:lnTo>
                  <a:pt x="6720" y="10561"/>
                </a:lnTo>
                <a:lnTo>
                  <a:pt x="1920" y="17282"/>
                </a:lnTo>
                <a:lnTo>
                  <a:pt x="0" y="24003"/>
                </a:lnTo>
                <a:lnTo>
                  <a:pt x="0" y="39364"/>
                </a:lnTo>
                <a:lnTo>
                  <a:pt x="1920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6" name="object 736"/>
          <p:cNvSpPr/>
          <p:nvPr/>
        </p:nvSpPr>
        <p:spPr>
          <a:xfrm>
            <a:off x="2692299" y="8242355"/>
            <a:ext cx="12175" cy="6720"/>
          </a:xfrm>
          <a:custGeom>
            <a:avLst/>
            <a:gdLst/>
            <a:ahLst/>
            <a:cxnLst/>
            <a:rect l="l" t="t" r="r" b="b"/>
            <a:pathLst>
              <a:path w="12175" h="6720">
                <a:moveTo>
                  <a:pt x="6414" y="2880"/>
                </a:moveTo>
                <a:lnTo>
                  <a:pt x="3534" y="0"/>
                </a:lnTo>
                <a:lnTo>
                  <a:pt x="0" y="3166"/>
                </a:lnTo>
                <a:lnTo>
                  <a:pt x="11215" y="6720"/>
                </a:lnTo>
                <a:lnTo>
                  <a:pt x="12175" y="2880"/>
                </a:lnTo>
                <a:lnTo>
                  <a:pt x="6414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7" name="object 737"/>
          <p:cNvSpPr/>
          <p:nvPr/>
        </p:nvSpPr>
        <p:spPr>
          <a:xfrm>
            <a:off x="2675686" y="8156920"/>
            <a:ext cx="57591" cy="92156"/>
          </a:xfrm>
          <a:custGeom>
            <a:avLst/>
            <a:gdLst/>
            <a:ahLst/>
            <a:cxnLst/>
            <a:rect l="l" t="t" r="r" b="b"/>
            <a:pathLst>
              <a:path w="57591" h="92156">
                <a:moveTo>
                  <a:pt x="721" y="33389"/>
                </a:moveTo>
                <a:lnTo>
                  <a:pt x="0" y="47045"/>
                </a:lnTo>
                <a:lnTo>
                  <a:pt x="218" y="53577"/>
                </a:lnTo>
                <a:lnTo>
                  <a:pt x="2240" y="66417"/>
                </a:lnTo>
                <a:lnTo>
                  <a:pt x="6705" y="77769"/>
                </a:lnTo>
                <a:lnTo>
                  <a:pt x="6811" y="77945"/>
                </a:lnTo>
                <a:lnTo>
                  <a:pt x="16613" y="88601"/>
                </a:lnTo>
                <a:lnTo>
                  <a:pt x="20147" y="85435"/>
                </a:lnTo>
                <a:lnTo>
                  <a:pt x="17266" y="78714"/>
                </a:lnTo>
                <a:lnTo>
                  <a:pt x="15789" y="74226"/>
                </a:lnTo>
                <a:lnTo>
                  <a:pt x="13362" y="62277"/>
                </a:lnTo>
                <a:lnTo>
                  <a:pt x="12466" y="48006"/>
                </a:lnTo>
                <a:lnTo>
                  <a:pt x="12466" y="40325"/>
                </a:lnTo>
                <a:lnTo>
                  <a:pt x="13426" y="32644"/>
                </a:lnTo>
                <a:lnTo>
                  <a:pt x="14386" y="24963"/>
                </a:lnTo>
                <a:lnTo>
                  <a:pt x="15346" y="17282"/>
                </a:lnTo>
                <a:lnTo>
                  <a:pt x="17266" y="11521"/>
                </a:lnTo>
                <a:lnTo>
                  <a:pt x="21107" y="7680"/>
                </a:lnTo>
                <a:lnTo>
                  <a:pt x="23027" y="5760"/>
                </a:lnTo>
                <a:lnTo>
                  <a:pt x="25907" y="3840"/>
                </a:lnTo>
                <a:lnTo>
                  <a:pt x="31668" y="3840"/>
                </a:lnTo>
                <a:lnTo>
                  <a:pt x="33588" y="4800"/>
                </a:lnTo>
                <a:lnTo>
                  <a:pt x="35509" y="5760"/>
                </a:lnTo>
                <a:lnTo>
                  <a:pt x="37429" y="8641"/>
                </a:lnTo>
                <a:lnTo>
                  <a:pt x="40309" y="11521"/>
                </a:lnTo>
                <a:lnTo>
                  <a:pt x="41269" y="17282"/>
                </a:lnTo>
                <a:lnTo>
                  <a:pt x="43190" y="24003"/>
                </a:lnTo>
                <a:lnTo>
                  <a:pt x="45110" y="32644"/>
                </a:lnTo>
                <a:lnTo>
                  <a:pt x="45110" y="42245"/>
                </a:lnTo>
                <a:lnTo>
                  <a:pt x="44835" y="51479"/>
                </a:lnTo>
                <a:lnTo>
                  <a:pt x="43384" y="64640"/>
                </a:lnTo>
                <a:lnTo>
                  <a:pt x="41269" y="74889"/>
                </a:lnTo>
                <a:lnTo>
                  <a:pt x="40309" y="79674"/>
                </a:lnTo>
                <a:lnTo>
                  <a:pt x="38389" y="83515"/>
                </a:lnTo>
                <a:lnTo>
                  <a:pt x="35509" y="85435"/>
                </a:lnTo>
                <a:lnTo>
                  <a:pt x="33588" y="87355"/>
                </a:lnTo>
                <a:lnTo>
                  <a:pt x="30708" y="88315"/>
                </a:lnTo>
                <a:lnTo>
                  <a:pt x="28788" y="88315"/>
                </a:lnTo>
                <a:lnTo>
                  <a:pt x="27828" y="92156"/>
                </a:lnTo>
                <a:lnTo>
                  <a:pt x="32628" y="92156"/>
                </a:lnTo>
                <a:lnTo>
                  <a:pt x="37429" y="91196"/>
                </a:lnTo>
                <a:lnTo>
                  <a:pt x="41269" y="87355"/>
                </a:lnTo>
                <a:lnTo>
                  <a:pt x="46070" y="84475"/>
                </a:lnTo>
                <a:lnTo>
                  <a:pt x="49911" y="78714"/>
                </a:lnTo>
                <a:lnTo>
                  <a:pt x="52791" y="71993"/>
                </a:lnTo>
                <a:lnTo>
                  <a:pt x="53549" y="70383"/>
                </a:lnTo>
                <a:lnTo>
                  <a:pt x="56774" y="58716"/>
                </a:lnTo>
                <a:lnTo>
                  <a:pt x="57591" y="45125"/>
                </a:lnTo>
                <a:lnTo>
                  <a:pt x="56599" y="33047"/>
                </a:lnTo>
                <a:lnTo>
                  <a:pt x="53006" y="20737"/>
                </a:lnTo>
                <a:lnTo>
                  <a:pt x="47030" y="10561"/>
                </a:lnTo>
                <a:lnTo>
                  <a:pt x="42230" y="2880"/>
                </a:lnTo>
                <a:lnTo>
                  <a:pt x="35509" y="0"/>
                </a:lnTo>
                <a:lnTo>
                  <a:pt x="24947" y="0"/>
                </a:lnTo>
                <a:lnTo>
                  <a:pt x="20147" y="960"/>
                </a:lnTo>
                <a:lnTo>
                  <a:pt x="16306" y="3840"/>
                </a:lnTo>
                <a:lnTo>
                  <a:pt x="11506" y="7680"/>
                </a:lnTo>
                <a:lnTo>
                  <a:pt x="7665" y="13441"/>
                </a:lnTo>
                <a:lnTo>
                  <a:pt x="3825" y="20162"/>
                </a:lnTo>
                <a:lnTo>
                  <a:pt x="3290" y="21663"/>
                </a:lnTo>
                <a:lnTo>
                  <a:pt x="721" y="33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8" name="object 738"/>
          <p:cNvSpPr/>
          <p:nvPr/>
        </p:nvSpPr>
        <p:spPr>
          <a:xfrm>
            <a:off x="2790870" y="8156920"/>
            <a:ext cx="35524" cy="91196"/>
          </a:xfrm>
          <a:custGeom>
            <a:avLst/>
            <a:gdLst/>
            <a:ahLst/>
            <a:cxnLst/>
            <a:rect l="l" t="t" r="r" b="b"/>
            <a:pathLst>
              <a:path w="35524" h="91196">
                <a:moveTo>
                  <a:pt x="25923" y="86395"/>
                </a:moveTo>
                <a:lnTo>
                  <a:pt x="24963" y="85435"/>
                </a:lnTo>
                <a:lnTo>
                  <a:pt x="24963" y="84475"/>
                </a:lnTo>
                <a:lnTo>
                  <a:pt x="24003" y="83515"/>
                </a:lnTo>
                <a:lnTo>
                  <a:pt x="24003" y="0"/>
                </a:lnTo>
                <a:lnTo>
                  <a:pt x="22082" y="0"/>
                </a:lnTo>
                <a:lnTo>
                  <a:pt x="0" y="10561"/>
                </a:lnTo>
                <a:lnTo>
                  <a:pt x="960" y="12481"/>
                </a:lnTo>
                <a:lnTo>
                  <a:pt x="3840" y="10561"/>
                </a:lnTo>
                <a:lnTo>
                  <a:pt x="10561" y="10561"/>
                </a:lnTo>
                <a:lnTo>
                  <a:pt x="10561" y="11521"/>
                </a:lnTo>
                <a:lnTo>
                  <a:pt x="11521" y="11521"/>
                </a:lnTo>
                <a:lnTo>
                  <a:pt x="12481" y="13441"/>
                </a:lnTo>
                <a:lnTo>
                  <a:pt x="12481" y="14401"/>
                </a:lnTo>
                <a:lnTo>
                  <a:pt x="13441" y="16322"/>
                </a:lnTo>
                <a:lnTo>
                  <a:pt x="13441" y="83515"/>
                </a:lnTo>
                <a:lnTo>
                  <a:pt x="12481" y="84475"/>
                </a:lnTo>
                <a:lnTo>
                  <a:pt x="12481" y="86395"/>
                </a:lnTo>
                <a:lnTo>
                  <a:pt x="11521" y="86395"/>
                </a:lnTo>
                <a:lnTo>
                  <a:pt x="9601" y="87355"/>
                </a:lnTo>
                <a:lnTo>
                  <a:pt x="8641" y="88315"/>
                </a:lnTo>
                <a:lnTo>
                  <a:pt x="1920" y="88315"/>
                </a:lnTo>
                <a:lnTo>
                  <a:pt x="1920" y="91196"/>
                </a:lnTo>
                <a:lnTo>
                  <a:pt x="35524" y="91196"/>
                </a:lnTo>
                <a:lnTo>
                  <a:pt x="35524" y="88315"/>
                </a:lnTo>
                <a:lnTo>
                  <a:pt x="28803" y="88315"/>
                </a:lnTo>
                <a:lnTo>
                  <a:pt x="27843" y="87355"/>
                </a:lnTo>
                <a:lnTo>
                  <a:pt x="25923" y="86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9" name="object 739"/>
          <p:cNvSpPr/>
          <p:nvPr/>
        </p:nvSpPr>
        <p:spPr>
          <a:xfrm>
            <a:off x="2848462" y="8156920"/>
            <a:ext cx="56647" cy="93116"/>
          </a:xfrm>
          <a:custGeom>
            <a:avLst/>
            <a:gdLst/>
            <a:ahLst/>
            <a:cxnLst/>
            <a:rect l="l" t="t" r="r" b="b"/>
            <a:pathLst>
              <a:path w="56647" h="93116">
                <a:moveTo>
                  <a:pt x="1935" y="46085"/>
                </a:moveTo>
                <a:lnTo>
                  <a:pt x="6720" y="50886"/>
                </a:lnTo>
                <a:lnTo>
                  <a:pt x="10561" y="55686"/>
                </a:lnTo>
                <a:lnTo>
                  <a:pt x="16337" y="58567"/>
                </a:lnTo>
                <a:lnTo>
                  <a:pt x="17282" y="47045"/>
                </a:lnTo>
                <a:lnTo>
                  <a:pt x="13441" y="41285"/>
                </a:lnTo>
                <a:lnTo>
                  <a:pt x="11521" y="34564"/>
                </a:lnTo>
                <a:lnTo>
                  <a:pt x="11521" y="18242"/>
                </a:lnTo>
                <a:lnTo>
                  <a:pt x="13441" y="12481"/>
                </a:lnTo>
                <a:lnTo>
                  <a:pt x="16337" y="9601"/>
                </a:lnTo>
                <a:lnTo>
                  <a:pt x="19202" y="5760"/>
                </a:lnTo>
                <a:lnTo>
                  <a:pt x="22082" y="3840"/>
                </a:lnTo>
                <a:lnTo>
                  <a:pt x="29763" y="3840"/>
                </a:lnTo>
                <a:lnTo>
                  <a:pt x="32644" y="4800"/>
                </a:lnTo>
                <a:lnTo>
                  <a:pt x="35524" y="7680"/>
                </a:lnTo>
                <a:lnTo>
                  <a:pt x="38404" y="10561"/>
                </a:lnTo>
                <a:lnTo>
                  <a:pt x="40325" y="14401"/>
                </a:lnTo>
                <a:lnTo>
                  <a:pt x="41285" y="19202"/>
                </a:lnTo>
                <a:lnTo>
                  <a:pt x="43205" y="24003"/>
                </a:lnTo>
                <a:lnTo>
                  <a:pt x="44165" y="28803"/>
                </a:lnTo>
                <a:lnTo>
                  <a:pt x="44165" y="36484"/>
                </a:lnTo>
                <a:lnTo>
                  <a:pt x="43205" y="41285"/>
                </a:lnTo>
                <a:lnTo>
                  <a:pt x="42245" y="47045"/>
                </a:lnTo>
                <a:lnTo>
                  <a:pt x="40325" y="48966"/>
                </a:lnTo>
                <a:lnTo>
                  <a:pt x="38404" y="49926"/>
                </a:lnTo>
                <a:lnTo>
                  <a:pt x="35524" y="50886"/>
                </a:lnTo>
                <a:lnTo>
                  <a:pt x="32644" y="51846"/>
                </a:lnTo>
                <a:lnTo>
                  <a:pt x="29763" y="52806"/>
                </a:lnTo>
                <a:lnTo>
                  <a:pt x="24002" y="52806"/>
                </a:lnTo>
                <a:lnTo>
                  <a:pt x="28803" y="58567"/>
                </a:lnTo>
                <a:lnTo>
                  <a:pt x="34564" y="55686"/>
                </a:lnTo>
                <a:lnTo>
                  <a:pt x="41285" y="51846"/>
                </a:lnTo>
                <a:lnTo>
                  <a:pt x="39364" y="59527"/>
                </a:lnTo>
                <a:lnTo>
                  <a:pt x="36484" y="66248"/>
                </a:lnTo>
                <a:lnTo>
                  <a:pt x="31683" y="72953"/>
                </a:lnTo>
                <a:lnTo>
                  <a:pt x="26883" y="79674"/>
                </a:lnTo>
                <a:lnTo>
                  <a:pt x="22082" y="83515"/>
                </a:lnTo>
                <a:lnTo>
                  <a:pt x="17282" y="86395"/>
                </a:lnTo>
                <a:lnTo>
                  <a:pt x="12496" y="89275"/>
                </a:lnTo>
                <a:lnTo>
                  <a:pt x="7680" y="90236"/>
                </a:lnTo>
                <a:lnTo>
                  <a:pt x="1935" y="90236"/>
                </a:lnTo>
                <a:lnTo>
                  <a:pt x="1935" y="93116"/>
                </a:lnTo>
                <a:lnTo>
                  <a:pt x="13441" y="93116"/>
                </a:lnTo>
                <a:lnTo>
                  <a:pt x="21122" y="90236"/>
                </a:lnTo>
                <a:lnTo>
                  <a:pt x="28803" y="85435"/>
                </a:lnTo>
                <a:lnTo>
                  <a:pt x="32072" y="83424"/>
                </a:lnTo>
                <a:lnTo>
                  <a:pt x="41609" y="74890"/>
                </a:lnTo>
                <a:lnTo>
                  <a:pt x="48966" y="64328"/>
                </a:lnTo>
                <a:lnTo>
                  <a:pt x="50617" y="61161"/>
                </a:lnTo>
                <a:lnTo>
                  <a:pt x="55058" y="49067"/>
                </a:lnTo>
                <a:lnTo>
                  <a:pt x="56647" y="36484"/>
                </a:lnTo>
                <a:lnTo>
                  <a:pt x="56433" y="32182"/>
                </a:lnTo>
                <a:lnTo>
                  <a:pt x="53272" y="19571"/>
                </a:lnTo>
                <a:lnTo>
                  <a:pt x="47045" y="8641"/>
                </a:lnTo>
                <a:lnTo>
                  <a:pt x="41285" y="2880"/>
                </a:lnTo>
                <a:lnTo>
                  <a:pt x="35524" y="0"/>
                </a:lnTo>
                <a:lnTo>
                  <a:pt x="19202" y="0"/>
                </a:lnTo>
                <a:lnTo>
                  <a:pt x="11521" y="3840"/>
                </a:lnTo>
                <a:lnTo>
                  <a:pt x="6720" y="10561"/>
                </a:lnTo>
                <a:lnTo>
                  <a:pt x="1935" y="17282"/>
                </a:lnTo>
                <a:lnTo>
                  <a:pt x="0" y="24003"/>
                </a:lnTo>
                <a:lnTo>
                  <a:pt x="0" y="39364"/>
                </a:lnTo>
                <a:lnTo>
                  <a:pt x="1935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0" name="object 740"/>
          <p:cNvSpPr/>
          <p:nvPr/>
        </p:nvSpPr>
        <p:spPr>
          <a:xfrm>
            <a:off x="2864799" y="8203966"/>
            <a:ext cx="12466" cy="11521"/>
          </a:xfrm>
          <a:custGeom>
            <a:avLst/>
            <a:gdLst/>
            <a:ahLst/>
            <a:cxnLst/>
            <a:rect l="l" t="t" r="r" b="b"/>
            <a:pathLst>
              <a:path w="12466" h="11521">
                <a:moveTo>
                  <a:pt x="6705" y="11521"/>
                </a:moveTo>
                <a:lnTo>
                  <a:pt x="12466" y="11521"/>
                </a:lnTo>
                <a:lnTo>
                  <a:pt x="7665" y="5760"/>
                </a:lnTo>
                <a:lnTo>
                  <a:pt x="3825" y="3840"/>
                </a:lnTo>
                <a:lnTo>
                  <a:pt x="944" y="0"/>
                </a:lnTo>
                <a:lnTo>
                  <a:pt x="0" y="11521"/>
                </a:lnTo>
                <a:lnTo>
                  <a:pt x="6705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1" name="object 741"/>
          <p:cNvSpPr/>
          <p:nvPr/>
        </p:nvSpPr>
        <p:spPr>
          <a:xfrm>
            <a:off x="2915671" y="8156920"/>
            <a:ext cx="57591" cy="92156"/>
          </a:xfrm>
          <a:custGeom>
            <a:avLst/>
            <a:gdLst/>
            <a:ahLst/>
            <a:cxnLst/>
            <a:rect l="l" t="t" r="r" b="b"/>
            <a:pathLst>
              <a:path w="57591" h="92156">
                <a:moveTo>
                  <a:pt x="6720" y="77769"/>
                </a:moveTo>
                <a:lnTo>
                  <a:pt x="7355" y="78793"/>
                </a:lnTo>
                <a:lnTo>
                  <a:pt x="17088" y="88813"/>
                </a:lnTo>
                <a:lnTo>
                  <a:pt x="13377" y="62277"/>
                </a:lnTo>
                <a:lnTo>
                  <a:pt x="12481" y="48006"/>
                </a:lnTo>
                <a:lnTo>
                  <a:pt x="12481" y="40325"/>
                </a:lnTo>
                <a:lnTo>
                  <a:pt x="13441" y="32644"/>
                </a:lnTo>
                <a:lnTo>
                  <a:pt x="14401" y="24963"/>
                </a:lnTo>
                <a:lnTo>
                  <a:pt x="15361" y="17282"/>
                </a:lnTo>
                <a:lnTo>
                  <a:pt x="18242" y="11521"/>
                </a:lnTo>
                <a:lnTo>
                  <a:pt x="21122" y="7680"/>
                </a:lnTo>
                <a:lnTo>
                  <a:pt x="23042" y="5760"/>
                </a:lnTo>
                <a:lnTo>
                  <a:pt x="25923" y="3840"/>
                </a:lnTo>
                <a:lnTo>
                  <a:pt x="31683" y="3840"/>
                </a:lnTo>
                <a:lnTo>
                  <a:pt x="33588" y="4800"/>
                </a:lnTo>
                <a:lnTo>
                  <a:pt x="35524" y="5760"/>
                </a:lnTo>
                <a:lnTo>
                  <a:pt x="38389" y="8641"/>
                </a:lnTo>
                <a:lnTo>
                  <a:pt x="40325" y="11521"/>
                </a:lnTo>
                <a:lnTo>
                  <a:pt x="41269" y="17282"/>
                </a:lnTo>
                <a:lnTo>
                  <a:pt x="44150" y="24003"/>
                </a:lnTo>
                <a:lnTo>
                  <a:pt x="45110" y="32644"/>
                </a:lnTo>
                <a:lnTo>
                  <a:pt x="45110" y="42245"/>
                </a:lnTo>
                <a:lnTo>
                  <a:pt x="44964" y="51391"/>
                </a:lnTo>
                <a:lnTo>
                  <a:pt x="44029" y="64605"/>
                </a:lnTo>
                <a:lnTo>
                  <a:pt x="42230" y="74889"/>
                </a:lnTo>
                <a:lnTo>
                  <a:pt x="40325" y="79674"/>
                </a:lnTo>
                <a:lnTo>
                  <a:pt x="38389" y="83515"/>
                </a:lnTo>
                <a:lnTo>
                  <a:pt x="36484" y="85435"/>
                </a:lnTo>
                <a:lnTo>
                  <a:pt x="33588" y="87355"/>
                </a:lnTo>
                <a:lnTo>
                  <a:pt x="30708" y="88315"/>
                </a:lnTo>
                <a:lnTo>
                  <a:pt x="28803" y="88315"/>
                </a:lnTo>
                <a:lnTo>
                  <a:pt x="28803" y="92156"/>
                </a:lnTo>
                <a:lnTo>
                  <a:pt x="32644" y="92156"/>
                </a:lnTo>
                <a:lnTo>
                  <a:pt x="37429" y="91196"/>
                </a:lnTo>
                <a:lnTo>
                  <a:pt x="42230" y="87355"/>
                </a:lnTo>
                <a:lnTo>
                  <a:pt x="46070" y="84475"/>
                </a:lnTo>
                <a:lnTo>
                  <a:pt x="49911" y="78714"/>
                </a:lnTo>
                <a:lnTo>
                  <a:pt x="53751" y="71993"/>
                </a:lnTo>
                <a:lnTo>
                  <a:pt x="56862" y="58786"/>
                </a:lnTo>
                <a:lnTo>
                  <a:pt x="57591" y="45125"/>
                </a:lnTo>
                <a:lnTo>
                  <a:pt x="56831" y="33248"/>
                </a:lnTo>
                <a:lnTo>
                  <a:pt x="53727" y="20821"/>
                </a:lnTo>
                <a:lnTo>
                  <a:pt x="47990" y="10561"/>
                </a:lnTo>
                <a:lnTo>
                  <a:pt x="42230" y="2880"/>
                </a:lnTo>
                <a:lnTo>
                  <a:pt x="35524" y="0"/>
                </a:lnTo>
                <a:lnTo>
                  <a:pt x="24963" y="0"/>
                </a:lnTo>
                <a:lnTo>
                  <a:pt x="21122" y="960"/>
                </a:lnTo>
                <a:lnTo>
                  <a:pt x="16322" y="3840"/>
                </a:lnTo>
                <a:lnTo>
                  <a:pt x="11521" y="7680"/>
                </a:lnTo>
                <a:lnTo>
                  <a:pt x="7680" y="13441"/>
                </a:lnTo>
                <a:lnTo>
                  <a:pt x="4800" y="20162"/>
                </a:lnTo>
                <a:lnTo>
                  <a:pt x="4036" y="21787"/>
                </a:lnTo>
                <a:lnTo>
                  <a:pt x="816" y="33460"/>
                </a:lnTo>
                <a:lnTo>
                  <a:pt x="0" y="47045"/>
                </a:lnTo>
                <a:lnTo>
                  <a:pt x="220" y="53580"/>
                </a:lnTo>
                <a:lnTo>
                  <a:pt x="2251" y="66418"/>
                </a:lnTo>
                <a:lnTo>
                  <a:pt x="6720" y="777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2" name="object 742"/>
          <p:cNvSpPr/>
          <p:nvPr/>
        </p:nvSpPr>
        <p:spPr>
          <a:xfrm>
            <a:off x="2929048" y="8219198"/>
            <a:ext cx="15425" cy="29878"/>
          </a:xfrm>
          <a:custGeom>
            <a:avLst/>
            <a:gdLst/>
            <a:ahLst/>
            <a:cxnLst/>
            <a:rect l="l" t="t" r="r" b="b"/>
            <a:pathLst>
              <a:path w="15425" h="29878">
                <a:moveTo>
                  <a:pt x="15425" y="26038"/>
                </a:moveTo>
                <a:lnTo>
                  <a:pt x="10625" y="26038"/>
                </a:lnTo>
                <a:lnTo>
                  <a:pt x="6784" y="23157"/>
                </a:lnTo>
                <a:lnTo>
                  <a:pt x="3904" y="16436"/>
                </a:lnTo>
                <a:lnTo>
                  <a:pt x="2426" y="11948"/>
                </a:lnTo>
                <a:lnTo>
                  <a:pt x="0" y="0"/>
                </a:lnTo>
                <a:lnTo>
                  <a:pt x="3710" y="26536"/>
                </a:lnTo>
                <a:lnTo>
                  <a:pt x="15425" y="29878"/>
                </a:lnTo>
                <a:lnTo>
                  <a:pt x="15425" y="260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3" name="object 743"/>
          <p:cNvSpPr/>
          <p:nvPr/>
        </p:nvSpPr>
        <p:spPr>
          <a:xfrm>
            <a:off x="2982864" y="8156920"/>
            <a:ext cx="58567" cy="92156"/>
          </a:xfrm>
          <a:custGeom>
            <a:avLst/>
            <a:gdLst/>
            <a:ahLst/>
            <a:cxnLst/>
            <a:rect l="l" t="t" r="r" b="b"/>
            <a:pathLst>
              <a:path w="58567" h="92156">
                <a:moveTo>
                  <a:pt x="33604" y="92156"/>
                </a:moveTo>
                <a:lnTo>
                  <a:pt x="37444" y="91196"/>
                </a:lnTo>
                <a:lnTo>
                  <a:pt x="42245" y="87355"/>
                </a:lnTo>
                <a:lnTo>
                  <a:pt x="47045" y="84475"/>
                </a:lnTo>
                <a:lnTo>
                  <a:pt x="50886" y="78714"/>
                </a:lnTo>
                <a:lnTo>
                  <a:pt x="53766" y="71993"/>
                </a:lnTo>
                <a:lnTo>
                  <a:pt x="57416" y="58716"/>
                </a:lnTo>
                <a:lnTo>
                  <a:pt x="58567" y="45125"/>
                </a:lnTo>
                <a:lnTo>
                  <a:pt x="57574" y="33047"/>
                </a:lnTo>
                <a:lnTo>
                  <a:pt x="53982" y="20737"/>
                </a:lnTo>
                <a:lnTo>
                  <a:pt x="48006" y="10561"/>
                </a:lnTo>
                <a:lnTo>
                  <a:pt x="42245" y="2880"/>
                </a:lnTo>
                <a:lnTo>
                  <a:pt x="36484" y="0"/>
                </a:lnTo>
                <a:lnTo>
                  <a:pt x="24963" y="0"/>
                </a:lnTo>
                <a:lnTo>
                  <a:pt x="21122" y="960"/>
                </a:lnTo>
                <a:lnTo>
                  <a:pt x="17282" y="3840"/>
                </a:lnTo>
                <a:lnTo>
                  <a:pt x="12481" y="7680"/>
                </a:lnTo>
                <a:lnTo>
                  <a:pt x="7680" y="13441"/>
                </a:lnTo>
                <a:lnTo>
                  <a:pt x="4800" y="20162"/>
                </a:lnTo>
                <a:lnTo>
                  <a:pt x="1149" y="33460"/>
                </a:lnTo>
                <a:lnTo>
                  <a:pt x="0" y="47045"/>
                </a:lnTo>
                <a:lnTo>
                  <a:pt x="331" y="53766"/>
                </a:lnTo>
                <a:lnTo>
                  <a:pt x="2893" y="66502"/>
                </a:lnTo>
                <a:lnTo>
                  <a:pt x="7680" y="77769"/>
                </a:lnTo>
                <a:lnTo>
                  <a:pt x="7786" y="77945"/>
                </a:lnTo>
                <a:lnTo>
                  <a:pt x="17226" y="88601"/>
                </a:lnTo>
                <a:lnTo>
                  <a:pt x="16413" y="74226"/>
                </a:lnTo>
                <a:lnTo>
                  <a:pt x="14053" y="62277"/>
                </a:lnTo>
                <a:lnTo>
                  <a:pt x="13441" y="48006"/>
                </a:lnTo>
                <a:lnTo>
                  <a:pt x="13441" y="32644"/>
                </a:lnTo>
                <a:lnTo>
                  <a:pt x="15361" y="24963"/>
                </a:lnTo>
                <a:lnTo>
                  <a:pt x="16322" y="17282"/>
                </a:lnTo>
                <a:lnTo>
                  <a:pt x="18242" y="11521"/>
                </a:lnTo>
                <a:lnTo>
                  <a:pt x="21122" y="7680"/>
                </a:lnTo>
                <a:lnTo>
                  <a:pt x="24003" y="5760"/>
                </a:lnTo>
                <a:lnTo>
                  <a:pt x="26883" y="3840"/>
                </a:lnTo>
                <a:lnTo>
                  <a:pt x="31683" y="3840"/>
                </a:lnTo>
                <a:lnTo>
                  <a:pt x="34564" y="4800"/>
                </a:lnTo>
                <a:lnTo>
                  <a:pt x="36484" y="5760"/>
                </a:lnTo>
                <a:lnTo>
                  <a:pt x="38404" y="8641"/>
                </a:lnTo>
                <a:lnTo>
                  <a:pt x="40325" y="11521"/>
                </a:lnTo>
                <a:lnTo>
                  <a:pt x="42245" y="17282"/>
                </a:lnTo>
                <a:lnTo>
                  <a:pt x="44165" y="24003"/>
                </a:lnTo>
                <a:lnTo>
                  <a:pt x="45125" y="32644"/>
                </a:lnTo>
                <a:lnTo>
                  <a:pt x="45125" y="42245"/>
                </a:lnTo>
                <a:lnTo>
                  <a:pt x="44979" y="51391"/>
                </a:lnTo>
                <a:lnTo>
                  <a:pt x="44045" y="64605"/>
                </a:lnTo>
                <a:lnTo>
                  <a:pt x="42245" y="74889"/>
                </a:lnTo>
                <a:lnTo>
                  <a:pt x="41285" y="79674"/>
                </a:lnTo>
                <a:lnTo>
                  <a:pt x="39364" y="83515"/>
                </a:lnTo>
                <a:lnTo>
                  <a:pt x="36484" y="85435"/>
                </a:lnTo>
                <a:lnTo>
                  <a:pt x="33604" y="87355"/>
                </a:lnTo>
                <a:lnTo>
                  <a:pt x="31683" y="88315"/>
                </a:lnTo>
                <a:lnTo>
                  <a:pt x="28803" y="88315"/>
                </a:lnTo>
                <a:lnTo>
                  <a:pt x="28803" y="92156"/>
                </a:lnTo>
                <a:lnTo>
                  <a:pt x="33604" y="9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4" name="object 744"/>
          <p:cNvSpPr/>
          <p:nvPr/>
        </p:nvSpPr>
        <p:spPr>
          <a:xfrm>
            <a:off x="2999277" y="8231146"/>
            <a:ext cx="12390" cy="17929"/>
          </a:xfrm>
          <a:custGeom>
            <a:avLst/>
            <a:gdLst/>
            <a:ahLst/>
            <a:cxnLst/>
            <a:rect l="l" t="t" r="r" b="b"/>
            <a:pathLst>
              <a:path w="12390" h="17929">
                <a:moveTo>
                  <a:pt x="12390" y="14089"/>
                </a:moveTo>
                <a:lnTo>
                  <a:pt x="7589" y="14089"/>
                </a:lnTo>
                <a:lnTo>
                  <a:pt x="3749" y="11208"/>
                </a:lnTo>
                <a:lnTo>
                  <a:pt x="1829" y="4488"/>
                </a:lnTo>
                <a:lnTo>
                  <a:pt x="0" y="0"/>
                </a:lnTo>
                <a:lnTo>
                  <a:pt x="812" y="14375"/>
                </a:lnTo>
                <a:lnTo>
                  <a:pt x="12390" y="17929"/>
                </a:lnTo>
                <a:lnTo>
                  <a:pt x="12390" y="140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5" name="object 745"/>
          <p:cNvSpPr/>
          <p:nvPr/>
        </p:nvSpPr>
        <p:spPr>
          <a:xfrm>
            <a:off x="3098063" y="8156920"/>
            <a:ext cx="35524" cy="91196"/>
          </a:xfrm>
          <a:custGeom>
            <a:avLst/>
            <a:gdLst/>
            <a:ahLst/>
            <a:cxnLst/>
            <a:rect l="l" t="t" r="r" b="b"/>
            <a:pathLst>
              <a:path w="35524" h="91196">
                <a:moveTo>
                  <a:pt x="22082" y="0"/>
                </a:moveTo>
                <a:lnTo>
                  <a:pt x="0" y="10561"/>
                </a:lnTo>
                <a:lnTo>
                  <a:pt x="960" y="12481"/>
                </a:lnTo>
                <a:lnTo>
                  <a:pt x="3840" y="10561"/>
                </a:lnTo>
                <a:lnTo>
                  <a:pt x="9601" y="10561"/>
                </a:lnTo>
                <a:lnTo>
                  <a:pt x="10561" y="11521"/>
                </a:lnTo>
                <a:lnTo>
                  <a:pt x="11521" y="11521"/>
                </a:lnTo>
                <a:lnTo>
                  <a:pt x="12481" y="13441"/>
                </a:lnTo>
                <a:lnTo>
                  <a:pt x="12481" y="16322"/>
                </a:lnTo>
                <a:lnTo>
                  <a:pt x="13441" y="20162"/>
                </a:lnTo>
                <a:lnTo>
                  <a:pt x="13441" y="80634"/>
                </a:lnTo>
                <a:lnTo>
                  <a:pt x="12481" y="83515"/>
                </a:lnTo>
                <a:lnTo>
                  <a:pt x="12481" y="84475"/>
                </a:lnTo>
                <a:lnTo>
                  <a:pt x="11521" y="86395"/>
                </a:lnTo>
                <a:lnTo>
                  <a:pt x="10561" y="86395"/>
                </a:lnTo>
                <a:lnTo>
                  <a:pt x="9601" y="87355"/>
                </a:lnTo>
                <a:lnTo>
                  <a:pt x="8641" y="88315"/>
                </a:lnTo>
                <a:lnTo>
                  <a:pt x="1920" y="88315"/>
                </a:lnTo>
                <a:lnTo>
                  <a:pt x="1920" y="91196"/>
                </a:lnTo>
                <a:lnTo>
                  <a:pt x="35524" y="91196"/>
                </a:lnTo>
                <a:lnTo>
                  <a:pt x="35524" y="88315"/>
                </a:lnTo>
                <a:lnTo>
                  <a:pt x="28803" y="88315"/>
                </a:lnTo>
                <a:lnTo>
                  <a:pt x="26883" y="87355"/>
                </a:lnTo>
                <a:lnTo>
                  <a:pt x="25923" y="86395"/>
                </a:lnTo>
                <a:lnTo>
                  <a:pt x="24963" y="85435"/>
                </a:lnTo>
                <a:lnTo>
                  <a:pt x="24963" y="84475"/>
                </a:lnTo>
                <a:lnTo>
                  <a:pt x="24003" y="83515"/>
                </a:lnTo>
                <a:lnTo>
                  <a:pt x="24003" y="0"/>
                </a:lnTo>
                <a:lnTo>
                  <a:pt x="220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6" name="object 746"/>
          <p:cNvSpPr/>
          <p:nvPr/>
        </p:nvSpPr>
        <p:spPr>
          <a:xfrm>
            <a:off x="3169097" y="8198205"/>
            <a:ext cx="14401" cy="17282"/>
          </a:xfrm>
          <a:custGeom>
            <a:avLst/>
            <a:gdLst/>
            <a:ahLst/>
            <a:cxnLst/>
            <a:rect l="l" t="t" r="r" b="b"/>
            <a:pathLst>
              <a:path w="14401" h="17282">
                <a:moveTo>
                  <a:pt x="10561" y="11521"/>
                </a:moveTo>
                <a:lnTo>
                  <a:pt x="6720" y="9601"/>
                </a:lnTo>
                <a:lnTo>
                  <a:pt x="3840" y="5760"/>
                </a:lnTo>
                <a:lnTo>
                  <a:pt x="0" y="0"/>
                </a:lnTo>
                <a:lnTo>
                  <a:pt x="2880" y="17282"/>
                </a:lnTo>
                <a:lnTo>
                  <a:pt x="14401" y="17282"/>
                </a:lnTo>
                <a:lnTo>
                  <a:pt x="14401" y="11521"/>
                </a:lnTo>
                <a:lnTo>
                  <a:pt x="10561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7" name="object 747"/>
          <p:cNvSpPr/>
          <p:nvPr/>
        </p:nvSpPr>
        <p:spPr>
          <a:xfrm>
            <a:off x="3155655" y="8156920"/>
            <a:ext cx="55686" cy="93116"/>
          </a:xfrm>
          <a:custGeom>
            <a:avLst/>
            <a:gdLst/>
            <a:ahLst/>
            <a:cxnLst/>
            <a:rect l="l" t="t" r="r" b="b"/>
            <a:pathLst>
              <a:path w="55686" h="93116">
                <a:moveTo>
                  <a:pt x="1920" y="46085"/>
                </a:moveTo>
                <a:lnTo>
                  <a:pt x="6720" y="50886"/>
                </a:lnTo>
                <a:lnTo>
                  <a:pt x="10561" y="55686"/>
                </a:lnTo>
                <a:lnTo>
                  <a:pt x="16322" y="58567"/>
                </a:lnTo>
                <a:lnTo>
                  <a:pt x="13441" y="41285"/>
                </a:lnTo>
                <a:lnTo>
                  <a:pt x="11521" y="34564"/>
                </a:lnTo>
                <a:lnTo>
                  <a:pt x="11521" y="18242"/>
                </a:lnTo>
                <a:lnTo>
                  <a:pt x="12481" y="12481"/>
                </a:lnTo>
                <a:lnTo>
                  <a:pt x="15361" y="9601"/>
                </a:lnTo>
                <a:lnTo>
                  <a:pt x="19202" y="5760"/>
                </a:lnTo>
                <a:lnTo>
                  <a:pt x="22082" y="3840"/>
                </a:lnTo>
                <a:lnTo>
                  <a:pt x="29763" y="3840"/>
                </a:lnTo>
                <a:lnTo>
                  <a:pt x="32644" y="4800"/>
                </a:lnTo>
                <a:lnTo>
                  <a:pt x="35524" y="7680"/>
                </a:lnTo>
                <a:lnTo>
                  <a:pt x="37444" y="10561"/>
                </a:lnTo>
                <a:lnTo>
                  <a:pt x="40325" y="14401"/>
                </a:lnTo>
                <a:lnTo>
                  <a:pt x="41285" y="19202"/>
                </a:lnTo>
                <a:lnTo>
                  <a:pt x="43205" y="24003"/>
                </a:lnTo>
                <a:lnTo>
                  <a:pt x="43205" y="41285"/>
                </a:lnTo>
                <a:lnTo>
                  <a:pt x="42245" y="47045"/>
                </a:lnTo>
                <a:lnTo>
                  <a:pt x="40325" y="48966"/>
                </a:lnTo>
                <a:lnTo>
                  <a:pt x="37444" y="49926"/>
                </a:lnTo>
                <a:lnTo>
                  <a:pt x="35524" y="50886"/>
                </a:lnTo>
                <a:lnTo>
                  <a:pt x="32644" y="51846"/>
                </a:lnTo>
                <a:lnTo>
                  <a:pt x="29763" y="52806"/>
                </a:lnTo>
                <a:lnTo>
                  <a:pt x="27843" y="52806"/>
                </a:lnTo>
                <a:lnTo>
                  <a:pt x="27843" y="58567"/>
                </a:lnTo>
                <a:lnTo>
                  <a:pt x="34564" y="55686"/>
                </a:lnTo>
                <a:lnTo>
                  <a:pt x="41285" y="51846"/>
                </a:lnTo>
                <a:lnTo>
                  <a:pt x="39364" y="59527"/>
                </a:lnTo>
                <a:lnTo>
                  <a:pt x="36484" y="66248"/>
                </a:lnTo>
                <a:lnTo>
                  <a:pt x="31683" y="72953"/>
                </a:lnTo>
                <a:lnTo>
                  <a:pt x="26883" y="79674"/>
                </a:lnTo>
                <a:lnTo>
                  <a:pt x="22082" y="83515"/>
                </a:lnTo>
                <a:lnTo>
                  <a:pt x="17282" y="86395"/>
                </a:lnTo>
                <a:lnTo>
                  <a:pt x="12481" y="89275"/>
                </a:lnTo>
                <a:lnTo>
                  <a:pt x="6720" y="90236"/>
                </a:lnTo>
                <a:lnTo>
                  <a:pt x="960" y="90236"/>
                </a:lnTo>
                <a:lnTo>
                  <a:pt x="960" y="93116"/>
                </a:lnTo>
                <a:lnTo>
                  <a:pt x="13441" y="93116"/>
                </a:lnTo>
                <a:lnTo>
                  <a:pt x="21122" y="90236"/>
                </a:lnTo>
                <a:lnTo>
                  <a:pt x="28803" y="85435"/>
                </a:lnTo>
                <a:lnTo>
                  <a:pt x="32072" y="83424"/>
                </a:lnTo>
                <a:lnTo>
                  <a:pt x="41609" y="74890"/>
                </a:lnTo>
                <a:lnTo>
                  <a:pt x="48966" y="64328"/>
                </a:lnTo>
                <a:lnTo>
                  <a:pt x="50487" y="61357"/>
                </a:lnTo>
                <a:lnTo>
                  <a:pt x="54470" y="49172"/>
                </a:lnTo>
                <a:lnTo>
                  <a:pt x="55686" y="36484"/>
                </a:lnTo>
                <a:lnTo>
                  <a:pt x="55520" y="32182"/>
                </a:lnTo>
                <a:lnTo>
                  <a:pt x="52714" y="19571"/>
                </a:lnTo>
                <a:lnTo>
                  <a:pt x="46085" y="8641"/>
                </a:lnTo>
                <a:lnTo>
                  <a:pt x="41285" y="2880"/>
                </a:lnTo>
                <a:lnTo>
                  <a:pt x="34564" y="0"/>
                </a:lnTo>
                <a:lnTo>
                  <a:pt x="19202" y="0"/>
                </a:lnTo>
                <a:lnTo>
                  <a:pt x="11521" y="3840"/>
                </a:lnTo>
                <a:lnTo>
                  <a:pt x="6720" y="10561"/>
                </a:lnTo>
                <a:lnTo>
                  <a:pt x="1920" y="17282"/>
                </a:lnTo>
                <a:lnTo>
                  <a:pt x="0" y="24003"/>
                </a:lnTo>
                <a:lnTo>
                  <a:pt x="0" y="39364"/>
                </a:lnTo>
                <a:lnTo>
                  <a:pt x="1920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8" name="object 748"/>
          <p:cNvSpPr/>
          <p:nvPr/>
        </p:nvSpPr>
        <p:spPr>
          <a:xfrm>
            <a:off x="3233425" y="8156920"/>
            <a:ext cx="35509" cy="91196"/>
          </a:xfrm>
          <a:custGeom>
            <a:avLst/>
            <a:gdLst/>
            <a:ahLst/>
            <a:cxnLst/>
            <a:rect l="l" t="t" r="r" b="b"/>
            <a:pathLst>
              <a:path w="35509" h="91196">
                <a:moveTo>
                  <a:pt x="13426" y="20162"/>
                </a:moveTo>
                <a:lnTo>
                  <a:pt x="13426" y="80634"/>
                </a:lnTo>
                <a:lnTo>
                  <a:pt x="12481" y="83515"/>
                </a:lnTo>
                <a:lnTo>
                  <a:pt x="12481" y="84475"/>
                </a:lnTo>
                <a:lnTo>
                  <a:pt x="11521" y="86395"/>
                </a:lnTo>
                <a:lnTo>
                  <a:pt x="9585" y="87355"/>
                </a:lnTo>
                <a:lnTo>
                  <a:pt x="8641" y="88315"/>
                </a:lnTo>
                <a:lnTo>
                  <a:pt x="1920" y="88315"/>
                </a:lnTo>
                <a:lnTo>
                  <a:pt x="1920" y="91196"/>
                </a:lnTo>
                <a:lnTo>
                  <a:pt x="35509" y="91196"/>
                </a:lnTo>
                <a:lnTo>
                  <a:pt x="35509" y="88315"/>
                </a:lnTo>
                <a:lnTo>
                  <a:pt x="28788" y="88315"/>
                </a:lnTo>
                <a:lnTo>
                  <a:pt x="26868" y="87355"/>
                </a:lnTo>
                <a:lnTo>
                  <a:pt x="25907" y="86395"/>
                </a:lnTo>
                <a:lnTo>
                  <a:pt x="24947" y="85435"/>
                </a:lnTo>
                <a:lnTo>
                  <a:pt x="24947" y="84475"/>
                </a:lnTo>
                <a:lnTo>
                  <a:pt x="23987" y="83515"/>
                </a:lnTo>
                <a:lnTo>
                  <a:pt x="23987" y="0"/>
                </a:lnTo>
                <a:lnTo>
                  <a:pt x="22067" y="0"/>
                </a:lnTo>
                <a:lnTo>
                  <a:pt x="0" y="10561"/>
                </a:lnTo>
                <a:lnTo>
                  <a:pt x="960" y="12481"/>
                </a:lnTo>
                <a:lnTo>
                  <a:pt x="3840" y="10561"/>
                </a:lnTo>
                <a:lnTo>
                  <a:pt x="9585" y="10561"/>
                </a:lnTo>
                <a:lnTo>
                  <a:pt x="10546" y="11521"/>
                </a:lnTo>
                <a:lnTo>
                  <a:pt x="11521" y="11521"/>
                </a:lnTo>
                <a:lnTo>
                  <a:pt x="12481" y="13441"/>
                </a:lnTo>
                <a:lnTo>
                  <a:pt x="12481" y="14401"/>
                </a:lnTo>
                <a:lnTo>
                  <a:pt x="13426" y="16322"/>
                </a:lnTo>
                <a:lnTo>
                  <a:pt x="13426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9" name="object 749"/>
          <p:cNvSpPr/>
          <p:nvPr/>
        </p:nvSpPr>
        <p:spPr>
          <a:xfrm>
            <a:off x="3301578" y="8156920"/>
            <a:ext cx="47030" cy="92156"/>
          </a:xfrm>
          <a:custGeom>
            <a:avLst/>
            <a:gdLst/>
            <a:ahLst/>
            <a:cxnLst/>
            <a:rect l="l" t="t" r="r" b="b"/>
            <a:pathLst>
              <a:path w="47030" h="92156">
                <a:moveTo>
                  <a:pt x="21122" y="92156"/>
                </a:moveTo>
                <a:lnTo>
                  <a:pt x="25923" y="91196"/>
                </a:lnTo>
                <a:lnTo>
                  <a:pt x="30723" y="87355"/>
                </a:lnTo>
                <a:lnTo>
                  <a:pt x="35524" y="84475"/>
                </a:lnTo>
                <a:lnTo>
                  <a:pt x="39349" y="78714"/>
                </a:lnTo>
                <a:lnTo>
                  <a:pt x="42245" y="71993"/>
                </a:lnTo>
                <a:lnTo>
                  <a:pt x="45886" y="58717"/>
                </a:lnTo>
                <a:lnTo>
                  <a:pt x="47030" y="45125"/>
                </a:lnTo>
                <a:lnTo>
                  <a:pt x="46038" y="33047"/>
                </a:lnTo>
                <a:lnTo>
                  <a:pt x="42445" y="20737"/>
                </a:lnTo>
                <a:lnTo>
                  <a:pt x="36469" y="10561"/>
                </a:lnTo>
                <a:lnTo>
                  <a:pt x="30723" y="2880"/>
                </a:lnTo>
                <a:lnTo>
                  <a:pt x="24963" y="0"/>
                </a:lnTo>
                <a:lnTo>
                  <a:pt x="13441" y="0"/>
                </a:lnTo>
                <a:lnTo>
                  <a:pt x="9601" y="960"/>
                </a:lnTo>
                <a:lnTo>
                  <a:pt x="5760" y="3840"/>
                </a:lnTo>
                <a:lnTo>
                  <a:pt x="0" y="7680"/>
                </a:lnTo>
                <a:lnTo>
                  <a:pt x="2880" y="24963"/>
                </a:lnTo>
                <a:lnTo>
                  <a:pt x="4800" y="17282"/>
                </a:lnTo>
                <a:lnTo>
                  <a:pt x="6720" y="11521"/>
                </a:lnTo>
                <a:lnTo>
                  <a:pt x="9601" y="7680"/>
                </a:lnTo>
                <a:lnTo>
                  <a:pt x="12481" y="5760"/>
                </a:lnTo>
                <a:lnTo>
                  <a:pt x="14401" y="3840"/>
                </a:lnTo>
                <a:lnTo>
                  <a:pt x="20162" y="3840"/>
                </a:lnTo>
                <a:lnTo>
                  <a:pt x="23042" y="4800"/>
                </a:lnTo>
                <a:lnTo>
                  <a:pt x="24002" y="5760"/>
                </a:lnTo>
                <a:lnTo>
                  <a:pt x="26883" y="8641"/>
                </a:lnTo>
                <a:lnTo>
                  <a:pt x="28803" y="11521"/>
                </a:lnTo>
                <a:lnTo>
                  <a:pt x="30723" y="17282"/>
                </a:lnTo>
                <a:lnTo>
                  <a:pt x="32628" y="24003"/>
                </a:lnTo>
                <a:lnTo>
                  <a:pt x="33604" y="32644"/>
                </a:lnTo>
                <a:lnTo>
                  <a:pt x="33604" y="42245"/>
                </a:lnTo>
                <a:lnTo>
                  <a:pt x="33456" y="51391"/>
                </a:lnTo>
                <a:lnTo>
                  <a:pt x="32517" y="64605"/>
                </a:lnTo>
                <a:lnTo>
                  <a:pt x="30723" y="74889"/>
                </a:lnTo>
                <a:lnTo>
                  <a:pt x="29763" y="79674"/>
                </a:lnTo>
                <a:lnTo>
                  <a:pt x="26883" y="83515"/>
                </a:lnTo>
                <a:lnTo>
                  <a:pt x="24963" y="85435"/>
                </a:lnTo>
                <a:lnTo>
                  <a:pt x="22082" y="87355"/>
                </a:lnTo>
                <a:lnTo>
                  <a:pt x="20162" y="88315"/>
                </a:lnTo>
                <a:lnTo>
                  <a:pt x="12481" y="88315"/>
                </a:lnTo>
                <a:lnTo>
                  <a:pt x="8641" y="85435"/>
                </a:lnTo>
                <a:lnTo>
                  <a:pt x="5760" y="78714"/>
                </a:lnTo>
                <a:lnTo>
                  <a:pt x="4391" y="74318"/>
                </a:lnTo>
                <a:lnTo>
                  <a:pt x="5704" y="88601"/>
                </a:lnTo>
                <a:lnTo>
                  <a:pt x="17282" y="92156"/>
                </a:lnTo>
                <a:lnTo>
                  <a:pt x="21122" y="9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0" name="object 750"/>
          <p:cNvSpPr/>
          <p:nvPr/>
        </p:nvSpPr>
        <p:spPr>
          <a:xfrm>
            <a:off x="3290056" y="8164601"/>
            <a:ext cx="17226" cy="80920"/>
          </a:xfrm>
          <a:custGeom>
            <a:avLst/>
            <a:gdLst/>
            <a:ahLst/>
            <a:cxnLst/>
            <a:rect l="l" t="t" r="r" b="b"/>
            <a:pathLst>
              <a:path w="17226" h="80920">
                <a:moveTo>
                  <a:pt x="0" y="39364"/>
                </a:moveTo>
                <a:lnTo>
                  <a:pt x="331" y="46085"/>
                </a:lnTo>
                <a:lnTo>
                  <a:pt x="2893" y="58822"/>
                </a:lnTo>
                <a:lnTo>
                  <a:pt x="7680" y="70088"/>
                </a:lnTo>
                <a:lnTo>
                  <a:pt x="17226" y="80920"/>
                </a:lnTo>
                <a:lnTo>
                  <a:pt x="15912" y="66637"/>
                </a:lnTo>
                <a:lnTo>
                  <a:pt x="13993" y="54653"/>
                </a:lnTo>
                <a:lnTo>
                  <a:pt x="13441" y="40325"/>
                </a:lnTo>
                <a:lnTo>
                  <a:pt x="13441" y="24963"/>
                </a:lnTo>
                <a:lnTo>
                  <a:pt x="14401" y="17282"/>
                </a:lnTo>
                <a:lnTo>
                  <a:pt x="11521" y="0"/>
                </a:lnTo>
                <a:lnTo>
                  <a:pt x="7680" y="5760"/>
                </a:lnTo>
                <a:lnTo>
                  <a:pt x="4800" y="12481"/>
                </a:lnTo>
                <a:lnTo>
                  <a:pt x="4211" y="14106"/>
                </a:lnTo>
                <a:lnTo>
                  <a:pt x="1149" y="25779"/>
                </a:lnTo>
                <a:lnTo>
                  <a:pt x="0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1" name="object 751"/>
          <p:cNvSpPr/>
          <p:nvPr/>
        </p:nvSpPr>
        <p:spPr>
          <a:xfrm>
            <a:off x="3406216" y="8156920"/>
            <a:ext cx="35524" cy="91196"/>
          </a:xfrm>
          <a:custGeom>
            <a:avLst/>
            <a:gdLst/>
            <a:ahLst/>
            <a:cxnLst/>
            <a:rect l="l" t="t" r="r" b="b"/>
            <a:pathLst>
              <a:path w="35524" h="91196">
                <a:moveTo>
                  <a:pt x="12481" y="20162"/>
                </a:moveTo>
                <a:lnTo>
                  <a:pt x="12481" y="84475"/>
                </a:lnTo>
                <a:lnTo>
                  <a:pt x="11521" y="86395"/>
                </a:lnTo>
                <a:lnTo>
                  <a:pt x="10561" y="86395"/>
                </a:lnTo>
                <a:lnTo>
                  <a:pt x="9601" y="87355"/>
                </a:lnTo>
                <a:lnTo>
                  <a:pt x="8641" y="88315"/>
                </a:lnTo>
                <a:lnTo>
                  <a:pt x="960" y="88315"/>
                </a:lnTo>
                <a:lnTo>
                  <a:pt x="960" y="91196"/>
                </a:lnTo>
                <a:lnTo>
                  <a:pt x="35524" y="91196"/>
                </a:lnTo>
                <a:lnTo>
                  <a:pt x="35524" y="88315"/>
                </a:lnTo>
                <a:lnTo>
                  <a:pt x="27843" y="88315"/>
                </a:lnTo>
                <a:lnTo>
                  <a:pt x="26883" y="87355"/>
                </a:lnTo>
                <a:lnTo>
                  <a:pt x="25908" y="86395"/>
                </a:lnTo>
                <a:lnTo>
                  <a:pt x="24963" y="85435"/>
                </a:lnTo>
                <a:lnTo>
                  <a:pt x="24002" y="84475"/>
                </a:lnTo>
                <a:lnTo>
                  <a:pt x="24002" y="0"/>
                </a:lnTo>
                <a:lnTo>
                  <a:pt x="21122" y="0"/>
                </a:lnTo>
                <a:lnTo>
                  <a:pt x="0" y="10561"/>
                </a:lnTo>
                <a:lnTo>
                  <a:pt x="960" y="12481"/>
                </a:lnTo>
                <a:lnTo>
                  <a:pt x="3840" y="10561"/>
                </a:lnTo>
                <a:lnTo>
                  <a:pt x="9601" y="10561"/>
                </a:lnTo>
                <a:lnTo>
                  <a:pt x="10561" y="11521"/>
                </a:lnTo>
                <a:lnTo>
                  <a:pt x="11521" y="11521"/>
                </a:lnTo>
                <a:lnTo>
                  <a:pt x="11521" y="13441"/>
                </a:lnTo>
                <a:lnTo>
                  <a:pt x="12481" y="14401"/>
                </a:lnTo>
                <a:lnTo>
                  <a:pt x="12481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2" name="object 752"/>
          <p:cNvSpPr/>
          <p:nvPr/>
        </p:nvSpPr>
        <p:spPr>
          <a:xfrm>
            <a:off x="3462848" y="8156920"/>
            <a:ext cx="56647" cy="93116"/>
          </a:xfrm>
          <a:custGeom>
            <a:avLst/>
            <a:gdLst/>
            <a:ahLst/>
            <a:cxnLst/>
            <a:rect l="l" t="t" r="r" b="b"/>
            <a:pathLst>
              <a:path w="56647" h="93116">
                <a:moveTo>
                  <a:pt x="32644" y="72953"/>
                </a:moveTo>
                <a:lnTo>
                  <a:pt x="27843" y="79674"/>
                </a:lnTo>
                <a:lnTo>
                  <a:pt x="23042" y="83515"/>
                </a:lnTo>
                <a:lnTo>
                  <a:pt x="18242" y="86395"/>
                </a:lnTo>
                <a:lnTo>
                  <a:pt x="13441" y="89275"/>
                </a:lnTo>
                <a:lnTo>
                  <a:pt x="7680" y="90236"/>
                </a:lnTo>
                <a:lnTo>
                  <a:pt x="1920" y="90236"/>
                </a:lnTo>
                <a:lnTo>
                  <a:pt x="1920" y="93116"/>
                </a:lnTo>
                <a:lnTo>
                  <a:pt x="14401" y="93116"/>
                </a:lnTo>
                <a:lnTo>
                  <a:pt x="22082" y="90236"/>
                </a:lnTo>
                <a:lnTo>
                  <a:pt x="28803" y="85435"/>
                </a:lnTo>
                <a:lnTo>
                  <a:pt x="32551" y="83097"/>
                </a:lnTo>
                <a:lnTo>
                  <a:pt x="41981" y="74672"/>
                </a:lnTo>
                <a:lnTo>
                  <a:pt x="49926" y="64328"/>
                </a:lnTo>
                <a:lnTo>
                  <a:pt x="51447" y="61357"/>
                </a:lnTo>
                <a:lnTo>
                  <a:pt x="55430" y="49172"/>
                </a:lnTo>
                <a:lnTo>
                  <a:pt x="56647" y="36484"/>
                </a:lnTo>
                <a:lnTo>
                  <a:pt x="56480" y="32182"/>
                </a:lnTo>
                <a:lnTo>
                  <a:pt x="53674" y="19571"/>
                </a:lnTo>
                <a:lnTo>
                  <a:pt x="47045" y="8641"/>
                </a:lnTo>
                <a:lnTo>
                  <a:pt x="42245" y="2880"/>
                </a:lnTo>
                <a:lnTo>
                  <a:pt x="35524" y="0"/>
                </a:lnTo>
                <a:lnTo>
                  <a:pt x="27843" y="0"/>
                </a:lnTo>
                <a:lnTo>
                  <a:pt x="23042" y="3840"/>
                </a:lnTo>
                <a:lnTo>
                  <a:pt x="30723" y="3840"/>
                </a:lnTo>
                <a:lnTo>
                  <a:pt x="33604" y="4800"/>
                </a:lnTo>
                <a:lnTo>
                  <a:pt x="35524" y="7680"/>
                </a:lnTo>
                <a:lnTo>
                  <a:pt x="38404" y="10561"/>
                </a:lnTo>
                <a:lnTo>
                  <a:pt x="40325" y="14401"/>
                </a:lnTo>
                <a:lnTo>
                  <a:pt x="42245" y="19202"/>
                </a:lnTo>
                <a:lnTo>
                  <a:pt x="43205" y="24003"/>
                </a:lnTo>
                <a:lnTo>
                  <a:pt x="44165" y="28803"/>
                </a:lnTo>
                <a:lnTo>
                  <a:pt x="44165" y="41285"/>
                </a:lnTo>
                <a:lnTo>
                  <a:pt x="43205" y="47045"/>
                </a:lnTo>
                <a:lnTo>
                  <a:pt x="41285" y="48966"/>
                </a:lnTo>
                <a:lnTo>
                  <a:pt x="38404" y="49926"/>
                </a:lnTo>
                <a:lnTo>
                  <a:pt x="35524" y="50886"/>
                </a:lnTo>
                <a:lnTo>
                  <a:pt x="32644" y="51846"/>
                </a:lnTo>
                <a:lnTo>
                  <a:pt x="30723" y="52806"/>
                </a:lnTo>
                <a:lnTo>
                  <a:pt x="24003" y="52806"/>
                </a:lnTo>
                <a:lnTo>
                  <a:pt x="21122" y="50886"/>
                </a:lnTo>
                <a:lnTo>
                  <a:pt x="18242" y="47045"/>
                </a:lnTo>
                <a:lnTo>
                  <a:pt x="14401" y="41285"/>
                </a:lnTo>
                <a:lnTo>
                  <a:pt x="12481" y="34564"/>
                </a:lnTo>
                <a:lnTo>
                  <a:pt x="12481" y="18242"/>
                </a:lnTo>
                <a:lnTo>
                  <a:pt x="13441" y="12481"/>
                </a:lnTo>
                <a:lnTo>
                  <a:pt x="12481" y="3840"/>
                </a:lnTo>
                <a:lnTo>
                  <a:pt x="6720" y="10561"/>
                </a:lnTo>
                <a:lnTo>
                  <a:pt x="2880" y="17282"/>
                </a:lnTo>
                <a:lnTo>
                  <a:pt x="0" y="24003"/>
                </a:lnTo>
                <a:lnTo>
                  <a:pt x="0" y="39364"/>
                </a:lnTo>
                <a:lnTo>
                  <a:pt x="2880" y="46085"/>
                </a:lnTo>
                <a:lnTo>
                  <a:pt x="6720" y="50886"/>
                </a:lnTo>
                <a:lnTo>
                  <a:pt x="11521" y="55686"/>
                </a:lnTo>
                <a:lnTo>
                  <a:pt x="17282" y="58567"/>
                </a:lnTo>
                <a:lnTo>
                  <a:pt x="28803" y="58567"/>
                </a:lnTo>
                <a:lnTo>
                  <a:pt x="35524" y="55686"/>
                </a:lnTo>
                <a:lnTo>
                  <a:pt x="42245" y="51846"/>
                </a:lnTo>
                <a:lnTo>
                  <a:pt x="40325" y="59527"/>
                </a:lnTo>
                <a:lnTo>
                  <a:pt x="37444" y="66248"/>
                </a:lnTo>
                <a:lnTo>
                  <a:pt x="32644" y="729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3" name="object 753"/>
          <p:cNvSpPr/>
          <p:nvPr/>
        </p:nvSpPr>
        <p:spPr>
          <a:xfrm>
            <a:off x="3475329" y="8156920"/>
            <a:ext cx="15361" cy="12481"/>
          </a:xfrm>
          <a:custGeom>
            <a:avLst/>
            <a:gdLst/>
            <a:ahLst/>
            <a:cxnLst/>
            <a:rect l="l" t="t" r="r" b="b"/>
            <a:pathLst>
              <a:path w="15361" h="12481">
                <a:moveTo>
                  <a:pt x="6720" y="0"/>
                </a:moveTo>
                <a:lnTo>
                  <a:pt x="0" y="3840"/>
                </a:lnTo>
                <a:lnTo>
                  <a:pt x="960" y="12481"/>
                </a:lnTo>
                <a:lnTo>
                  <a:pt x="3840" y="9601"/>
                </a:lnTo>
                <a:lnTo>
                  <a:pt x="6720" y="5760"/>
                </a:lnTo>
                <a:lnTo>
                  <a:pt x="10561" y="3840"/>
                </a:lnTo>
                <a:lnTo>
                  <a:pt x="15361" y="0"/>
                </a:lnTo>
                <a:lnTo>
                  <a:pt x="67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4" name="object 754"/>
          <p:cNvSpPr/>
          <p:nvPr/>
        </p:nvSpPr>
        <p:spPr>
          <a:xfrm>
            <a:off x="3528136" y="8156920"/>
            <a:ext cx="59512" cy="91196"/>
          </a:xfrm>
          <a:custGeom>
            <a:avLst/>
            <a:gdLst/>
            <a:ahLst/>
            <a:cxnLst/>
            <a:rect l="l" t="t" r="r" b="b"/>
            <a:pathLst>
              <a:path w="59512" h="91196">
                <a:moveTo>
                  <a:pt x="34549" y="59527"/>
                </a:moveTo>
                <a:lnTo>
                  <a:pt x="36805" y="57211"/>
                </a:lnTo>
                <a:lnTo>
                  <a:pt x="45324" y="46848"/>
                </a:lnTo>
                <a:lnTo>
                  <a:pt x="50871" y="36484"/>
                </a:lnTo>
                <a:lnTo>
                  <a:pt x="52791" y="32644"/>
                </a:lnTo>
                <a:lnTo>
                  <a:pt x="53751" y="27843"/>
                </a:lnTo>
                <a:lnTo>
                  <a:pt x="53751" y="17282"/>
                </a:lnTo>
                <a:lnTo>
                  <a:pt x="51831" y="11521"/>
                </a:lnTo>
                <a:lnTo>
                  <a:pt x="47030" y="6720"/>
                </a:lnTo>
                <a:lnTo>
                  <a:pt x="42230" y="1920"/>
                </a:lnTo>
                <a:lnTo>
                  <a:pt x="35509" y="0"/>
                </a:lnTo>
                <a:lnTo>
                  <a:pt x="22082" y="0"/>
                </a:lnTo>
                <a:lnTo>
                  <a:pt x="16306" y="1920"/>
                </a:lnTo>
                <a:lnTo>
                  <a:pt x="11521" y="5760"/>
                </a:lnTo>
                <a:lnTo>
                  <a:pt x="6720" y="10561"/>
                </a:lnTo>
                <a:lnTo>
                  <a:pt x="3840" y="17282"/>
                </a:lnTo>
                <a:lnTo>
                  <a:pt x="2880" y="24963"/>
                </a:lnTo>
                <a:lnTo>
                  <a:pt x="5745" y="24963"/>
                </a:lnTo>
                <a:lnTo>
                  <a:pt x="6720" y="20162"/>
                </a:lnTo>
                <a:lnTo>
                  <a:pt x="9585" y="16322"/>
                </a:lnTo>
                <a:lnTo>
                  <a:pt x="13426" y="13441"/>
                </a:lnTo>
                <a:lnTo>
                  <a:pt x="16306" y="10561"/>
                </a:lnTo>
                <a:lnTo>
                  <a:pt x="20147" y="9601"/>
                </a:lnTo>
                <a:lnTo>
                  <a:pt x="29748" y="9601"/>
                </a:lnTo>
                <a:lnTo>
                  <a:pt x="33588" y="11521"/>
                </a:lnTo>
                <a:lnTo>
                  <a:pt x="37429" y="15361"/>
                </a:lnTo>
                <a:lnTo>
                  <a:pt x="41269" y="19202"/>
                </a:lnTo>
                <a:lnTo>
                  <a:pt x="42230" y="24003"/>
                </a:lnTo>
                <a:lnTo>
                  <a:pt x="42217" y="29694"/>
                </a:lnTo>
                <a:lnTo>
                  <a:pt x="39900" y="41410"/>
                </a:lnTo>
                <a:lnTo>
                  <a:pt x="33588" y="53766"/>
                </a:lnTo>
                <a:lnTo>
                  <a:pt x="28846" y="59670"/>
                </a:lnTo>
                <a:lnTo>
                  <a:pt x="21276" y="68295"/>
                </a:lnTo>
                <a:lnTo>
                  <a:pt x="11731" y="77949"/>
                </a:lnTo>
                <a:lnTo>
                  <a:pt x="0" y="88315"/>
                </a:lnTo>
                <a:lnTo>
                  <a:pt x="0" y="91196"/>
                </a:lnTo>
                <a:lnTo>
                  <a:pt x="52791" y="91196"/>
                </a:lnTo>
                <a:lnTo>
                  <a:pt x="59512" y="73929"/>
                </a:lnTo>
                <a:lnTo>
                  <a:pt x="56631" y="73929"/>
                </a:lnTo>
                <a:lnTo>
                  <a:pt x="55671" y="75834"/>
                </a:lnTo>
                <a:lnTo>
                  <a:pt x="54711" y="77769"/>
                </a:lnTo>
                <a:lnTo>
                  <a:pt x="52791" y="78714"/>
                </a:lnTo>
                <a:lnTo>
                  <a:pt x="51831" y="79674"/>
                </a:lnTo>
                <a:lnTo>
                  <a:pt x="49911" y="80634"/>
                </a:lnTo>
                <a:lnTo>
                  <a:pt x="14401" y="80634"/>
                </a:lnTo>
                <a:lnTo>
                  <a:pt x="15709" y="79603"/>
                </a:lnTo>
                <a:lnTo>
                  <a:pt x="22942" y="72224"/>
                </a:lnTo>
                <a:lnTo>
                  <a:pt x="34549" y="595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5" name="object 755"/>
          <p:cNvSpPr/>
          <p:nvPr/>
        </p:nvSpPr>
        <p:spPr>
          <a:xfrm>
            <a:off x="3605890" y="8156920"/>
            <a:ext cx="49911" cy="92156"/>
          </a:xfrm>
          <a:custGeom>
            <a:avLst/>
            <a:gdLst/>
            <a:ahLst/>
            <a:cxnLst/>
            <a:rect l="l" t="t" r="r" b="b"/>
            <a:pathLst>
              <a:path w="49911" h="92156">
                <a:moveTo>
                  <a:pt x="24963" y="92156"/>
                </a:moveTo>
                <a:lnTo>
                  <a:pt x="29748" y="91196"/>
                </a:lnTo>
                <a:lnTo>
                  <a:pt x="34564" y="87355"/>
                </a:lnTo>
                <a:lnTo>
                  <a:pt x="39349" y="84475"/>
                </a:lnTo>
                <a:lnTo>
                  <a:pt x="43190" y="78714"/>
                </a:lnTo>
                <a:lnTo>
                  <a:pt x="46070" y="71993"/>
                </a:lnTo>
                <a:lnTo>
                  <a:pt x="49181" y="58786"/>
                </a:lnTo>
                <a:lnTo>
                  <a:pt x="49911" y="45125"/>
                </a:lnTo>
                <a:lnTo>
                  <a:pt x="49150" y="33248"/>
                </a:lnTo>
                <a:lnTo>
                  <a:pt x="46046" y="20821"/>
                </a:lnTo>
                <a:lnTo>
                  <a:pt x="40309" y="10561"/>
                </a:lnTo>
                <a:lnTo>
                  <a:pt x="34564" y="2880"/>
                </a:lnTo>
                <a:lnTo>
                  <a:pt x="28788" y="0"/>
                </a:lnTo>
                <a:lnTo>
                  <a:pt x="17282" y="0"/>
                </a:lnTo>
                <a:lnTo>
                  <a:pt x="13441" y="960"/>
                </a:lnTo>
                <a:lnTo>
                  <a:pt x="9601" y="3840"/>
                </a:lnTo>
                <a:lnTo>
                  <a:pt x="3840" y="7680"/>
                </a:lnTo>
                <a:lnTo>
                  <a:pt x="0" y="13441"/>
                </a:lnTo>
                <a:lnTo>
                  <a:pt x="5696" y="62277"/>
                </a:lnTo>
                <a:lnTo>
                  <a:pt x="4800" y="48006"/>
                </a:lnTo>
                <a:lnTo>
                  <a:pt x="4800" y="40325"/>
                </a:lnTo>
                <a:lnTo>
                  <a:pt x="5760" y="32644"/>
                </a:lnTo>
                <a:lnTo>
                  <a:pt x="6720" y="24963"/>
                </a:lnTo>
                <a:lnTo>
                  <a:pt x="7680" y="17282"/>
                </a:lnTo>
                <a:lnTo>
                  <a:pt x="10561" y="11521"/>
                </a:lnTo>
                <a:lnTo>
                  <a:pt x="13441" y="7680"/>
                </a:lnTo>
                <a:lnTo>
                  <a:pt x="15361" y="5760"/>
                </a:lnTo>
                <a:lnTo>
                  <a:pt x="18242" y="3840"/>
                </a:lnTo>
                <a:lnTo>
                  <a:pt x="24002" y="3840"/>
                </a:lnTo>
                <a:lnTo>
                  <a:pt x="25908" y="4800"/>
                </a:lnTo>
                <a:lnTo>
                  <a:pt x="27843" y="5760"/>
                </a:lnTo>
                <a:lnTo>
                  <a:pt x="30723" y="8641"/>
                </a:lnTo>
                <a:lnTo>
                  <a:pt x="32628" y="11521"/>
                </a:lnTo>
                <a:lnTo>
                  <a:pt x="34564" y="17282"/>
                </a:lnTo>
                <a:lnTo>
                  <a:pt x="36469" y="24003"/>
                </a:lnTo>
                <a:lnTo>
                  <a:pt x="37429" y="32644"/>
                </a:lnTo>
                <a:lnTo>
                  <a:pt x="37429" y="42245"/>
                </a:lnTo>
                <a:lnTo>
                  <a:pt x="37283" y="51389"/>
                </a:lnTo>
                <a:lnTo>
                  <a:pt x="36352" y="64605"/>
                </a:lnTo>
                <a:lnTo>
                  <a:pt x="34564" y="74889"/>
                </a:lnTo>
                <a:lnTo>
                  <a:pt x="32628" y="79674"/>
                </a:lnTo>
                <a:lnTo>
                  <a:pt x="30723" y="83515"/>
                </a:lnTo>
                <a:lnTo>
                  <a:pt x="25908" y="87355"/>
                </a:lnTo>
                <a:lnTo>
                  <a:pt x="23042" y="88315"/>
                </a:lnTo>
                <a:lnTo>
                  <a:pt x="16322" y="88315"/>
                </a:lnTo>
                <a:lnTo>
                  <a:pt x="12481" y="85435"/>
                </a:lnTo>
                <a:lnTo>
                  <a:pt x="9601" y="78714"/>
                </a:lnTo>
                <a:lnTo>
                  <a:pt x="8123" y="74226"/>
                </a:lnTo>
                <a:lnTo>
                  <a:pt x="9407" y="88813"/>
                </a:lnTo>
                <a:lnTo>
                  <a:pt x="21122" y="92156"/>
                </a:lnTo>
                <a:lnTo>
                  <a:pt x="24963" y="9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6" name="object 756"/>
          <p:cNvSpPr/>
          <p:nvPr/>
        </p:nvSpPr>
        <p:spPr>
          <a:xfrm>
            <a:off x="3598209" y="8170362"/>
            <a:ext cx="17088" cy="75372"/>
          </a:xfrm>
          <a:custGeom>
            <a:avLst/>
            <a:gdLst/>
            <a:ahLst/>
            <a:cxnLst/>
            <a:rect l="l" t="t" r="r" b="b"/>
            <a:pathLst>
              <a:path w="17088" h="75372">
                <a:moveTo>
                  <a:pt x="4800" y="6720"/>
                </a:moveTo>
                <a:lnTo>
                  <a:pt x="4211" y="8345"/>
                </a:lnTo>
                <a:lnTo>
                  <a:pt x="1149" y="20018"/>
                </a:lnTo>
                <a:lnTo>
                  <a:pt x="0" y="33604"/>
                </a:lnTo>
                <a:lnTo>
                  <a:pt x="220" y="40138"/>
                </a:lnTo>
                <a:lnTo>
                  <a:pt x="2251" y="52977"/>
                </a:lnTo>
                <a:lnTo>
                  <a:pt x="6720" y="64328"/>
                </a:lnTo>
                <a:lnTo>
                  <a:pt x="7355" y="65351"/>
                </a:lnTo>
                <a:lnTo>
                  <a:pt x="17088" y="75372"/>
                </a:lnTo>
                <a:lnTo>
                  <a:pt x="15804" y="60784"/>
                </a:lnTo>
                <a:lnTo>
                  <a:pt x="13377" y="48835"/>
                </a:lnTo>
                <a:lnTo>
                  <a:pt x="7680" y="0"/>
                </a:lnTo>
                <a:lnTo>
                  <a:pt x="480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7" name="object 757"/>
          <p:cNvSpPr/>
          <p:nvPr/>
        </p:nvSpPr>
        <p:spPr>
          <a:xfrm>
            <a:off x="3713408" y="8156920"/>
            <a:ext cx="34549" cy="91196"/>
          </a:xfrm>
          <a:custGeom>
            <a:avLst/>
            <a:gdLst/>
            <a:ahLst/>
            <a:cxnLst/>
            <a:rect l="l" t="t" r="r" b="b"/>
            <a:pathLst>
              <a:path w="34549" h="91196">
                <a:moveTo>
                  <a:pt x="26868" y="87355"/>
                </a:moveTo>
                <a:lnTo>
                  <a:pt x="25923" y="86395"/>
                </a:lnTo>
                <a:lnTo>
                  <a:pt x="24963" y="85435"/>
                </a:lnTo>
                <a:lnTo>
                  <a:pt x="23987" y="84475"/>
                </a:lnTo>
                <a:lnTo>
                  <a:pt x="23987" y="0"/>
                </a:lnTo>
                <a:lnTo>
                  <a:pt x="21122" y="0"/>
                </a:lnTo>
                <a:lnTo>
                  <a:pt x="0" y="10561"/>
                </a:lnTo>
                <a:lnTo>
                  <a:pt x="960" y="12481"/>
                </a:lnTo>
                <a:lnTo>
                  <a:pt x="3840" y="10561"/>
                </a:lnTo>
                <a:lnTo>
                  <a:pt x="9601" y="10561"/>
                </a:lnTo>
                <a:lnTo>
                  <a:pt x="10561" y="11521"/>
                </a:lnTo>
                <a:lnTo>
                  <a:pt x="11521" y="11521"/>
                </a:lnTo>
                <a:lnTo>
                  <a:pt x="11521" y="14401"/>
                </a:lnTo>
                <a:lnTo>
                  <a:pt x="12466" y="16322"/>
                </a:lnTo>
                <a:lnTo>
                  <a:pt x="12466" y="83515"/>
                </a:lnTo>
                <a:lnTo>
                  <a:pt x="11521" y="84475"/>
                </a:lnTo>
                <a:lnTo>
                  <a:pt x="11521" y="86395"/>
                </a:lnTo>
                <a:lnTo>
                  <a:pt x="10561" y="86395"/>
                </a:lnTo>
                <a:lnTo>
                  <a:pt x="9601" y="87355"/>
                </a:lnTo>
                <a:lnTo>
                  <a:pt x="7680" y="88315"/>
                </a:lnTo>
                <a:lnTo>
                  <a:pt x="960" y="88315"/>
                </a:lnTo>
                <a:lnTo>
                  <a:pt x="960" y="91196"/>
                </a:lnTo>
                <a:lnTo>
                  <a:pt x="34549" y="91196"/>
                </a:lnTo>
                <a:lnTo>
                  <a:pt x="34549" y="88315"/>
                </a:lnTo>
                <a:lnTo>
                  <a:pt x="27828" y="88315"/>
                </a:lnTo>
                <a:lnTo>
                  <a:pt x="26868" y="873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8" name="object 758"/>
          <p:cNvSpPr/>
          <p:nvPr/>
        </p:nvSpPr>
        <p:spPr>
          <a:xfrm>
            <a:off x="3782522" y="8156920"/>
            <a:ext cx="15361" cy="12481"/>
          </a:xfrm>
          <a:custGeom>
            <a:avLst/>
            <a:gdLst/>
            <a:ahLst/>
            <a:cxnLst/>
            <a:rect l="l" t="t" r="r" b="b"/>
            <a:pathLst>
              <a:path w="15361" h="12481">
                <a:moveTo>
                  <a:pt x="6720" y="0"/>
                </a:moveTo>
                <a:lnTo>
                  <a:pt x="0" y="3840"/>
                </a:lnTo>
                <a:lnTo>
                  <a:pt x="960" y="12481"/>
                </a:lnTo>
                <a:lnTo>
                  <a:pt x="3840" y="9601"/>
                </a:lnTo>
                <a:lnTo>
                  <a:pt x="6720" y="5760"/>
                </a:lnTo>
                <a:lnTo>
                  <a:pt x="10561" y="3840"/>
                </a:lnTo>
                <a:lnTo>
                  <a:pt x="15361" y="0"/>
                </a:lnTo>
                <a:lnTo>
                  <a:pt x="67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9" name="object 759"/>
          <p:cNvSpPr/>
          <p:nvPr/>
        </p:nvSpPr>
        <p:spPr>
          <a:xfrm>
            <a:off x="3770040" y="8156920"/>
            <a:ext cx="56647" cy="93116"/>
          </a:xfrm>
          <a:custGeom>
            <a:avLst/>
            <a:gdLst/>
            <a:ahLst/>
            <a:cxnLst/>
            <a:rect l="l" t="t" r="r" b="b"/>
            <a:pathLst>
              <a:path w="56647" h="93116">
                <a:moveTo>
                  <a:pt x="1920" y="46085"/>
                </a:moveTo>
                <a:lnTo>
                  <a:pt x="6720" y="50886"/>
                </a:lnTo>
                <a:lnTo>
                  <a:pt x="11521" y="55686"/>
                </a:lnTo>
                <a:lnTo>
                  <a:pt x="17282" y="58567"/>
                </a:lnTo>
                <a:lnTo>
                  <a:pt x="28803" y="58567"/>
                </a:lnTo>
                <a:lnTo>
                  <a:pt x="34564" y="55686"/>
                </a:lnTo>
                <a:lnTo>
                  <a:pt x="42245" y="51846"/>
                </a:lnTo>
                <a:lnTo>
                  <a:pt x="40325" y="59527"/>
                </a:lnTo>
                <a:lnTo>
                  <a:pt x="36484" y="66248"/>
                </a:lnTo>
                <a:lnTo>
                  <a:pt x="32644" y="72953"/>
                </a:lnTo>
                <a:lnTo>
                  <a:pt x="27843" y="79674"/>
                </a:lnTo>
                <a:lnTo>
                  <a:pt x="23042" y="83515"/>
                </a:lnTo>
                <a:lnTo>
                  <a:pt x="18242" y="86395"/>
                </a:lnTo>
                <a:lnTo>
                  <a:pt x="13441" y="89275"/>
                </a:lnTo>
                <a:lnTo>
                  <a:pt x="7680" y="90236"/>
                </a:lnTo>
                <a:lnTo>
                  <a:pt x="1920" y="90236"/>
                </a:lnTo>
                <a:lnTo>
                  <a:pt x="1920" y="93116"/>
                </a:lnTo>
                <a:lnTo>
                  <a:pt x="14401" y="93116"/>
                </a:lnTo>
                <a:lnTo>
                  <a:pt x="22082" y="90236"/>
                </a:lnTo>
                <a:lnTo>
                  <a:pt x="28803" y="85435"/>
                </a:lnTo>
                <a:lnTo>
                  <a:pt x="32072" y="83424"/>
                </a:lnTo>
                <a:lnTo>
                  <a:pt x="41609" y="74890"/>
                </a:lnTo>
                <a:lnTo>
                  <a:pt x="48966" y="64328"/>
                </a:lnTo>
                <a:lnTo>
                  <a:pt x="50613" y="61161"/>
                </a:lnTo>
                <a:lnTo>
                  <a:pt x="55053" y="49067"/>
                </a:lnTo>
                <a:lnTo>
                  <a:pt x="56647" y="36484"/>
                </a:lnTo>
                <a:lnTo>
                  <a:pt x="56480" y="32182"/>
                </a:lnTo>
                <a:lnTo>
                  <a:pt x="53668" y="19571"/>
                </a:lnTo>
                <a:lnTo>
                  <a:pt x="47045" y="8641"/>
                </a:lnTo>
                <a:lnTo>
                  <a:pt x="41285" y="2880"/>
                </a:lnTo>
                <a:lnTo>
                  <a:pt x="35524" y="0"/>
                </a:lnTo>
                <a:lnTo>
                  <a:pt x="27843" y="0"/>
                </a:lnTo>
                <a:lnTo>
                  <a:pt x="23042" y="3840"/>
                </a:lnTo>
                <a:lnTo>
                  <a:pt x="29763" y="3840"/>
                </a:lnTo>
                <a:lnTo>
                  <a:pt x="32644" y="4800"/>
                </a:lnTo>
                <a:lnTo>
                  <a:pt x="35524" y="7680"/>
                </a:lnTo>
                <a:lnTo>
                  <a:pt x="38404" y="10561"/>
                </a:lnTo>
                <a:lnTo>
                  <a:pt x="40325" y="14401"/>
                </a:lnTo>
                <a:lnTo>
                  <a:pt x="42245" y="19202"/>
                </a:lnTo>
                <a:lnTo>
                  <a:pt x="43205" y="24003"/>
                </a:lnTo>
                <a:lnTo>
                  <a:pt x="44165" y="28803"/>
                </a:lnTo>
                <a:lnTo>
                  <a:pt x="44165" y="41285"/>
                </a:lnTo>
                <a:lnTo>
                  <a:pt x="43205" y="47045"/>
                </a:lnTo>
                <a:lnTo>
                  <a:pt x="41285" y="48966"/>
                </a:lnTo>
                <a:lnTo>
                  <a:pt x="38404" y="49926"/>
                </a:lnTo>
                <a:lnTo>
                  <a:pt x="35524" y="50886"/>
                </a:lnTo>
                <a:lnTo>
                  <a:pt x="32644" y="51846"/>
                </a:lnTo>
                <a:lnTo>
                  <a:pt x="30723" y="52806"/>
                </a:lnTo>
                <a:lnTo>
                  <a:pt x="24002" y="52806"/>
                </a:lnTo>
                <a:lnTo>
                  <a:pt x="20162" y="50886"/>
                </a:lnTo>
                <a:lnTo>
                  <a:pt x="18242" y="47045"/>
                </a:lnTo>
                <a:lnTo>
                  <a:pt x="13441" y="41285"/>
                </a:lnTo>
                <a:lnTo>
                  <a:pt x="11521" y="34564"/>
                </a:lnTo>
                <a:lnTo>
                  <a:pt x="11521" y="18242"/>
                </a:lnTo>
                <a:lnTo>
                  <a:pt x="13441" y="12481"/>
                </a:lnTo>
                <a:lnTo>
                  <a:pt x="12481" y="3840"/>
                </a:lnTo>
                <a:lnTo>
                  <a:pt x="6720" y="10561"/>
                </a:lnTo>
                <a:lnTo>
                  <a:pt x="1920" y="17282"/>
                </a:lnTo>
                <a:lnTo>
                  <a:pt x="0" y="24003"/>
                </a:lnTo>
                <a:lnTo>
                  <a:pt x="0" y="39364"/>
                </a:lnTo>
                <a:lnTo>
                  <a:pt x="1920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0" name="object 760"/>
          <p:cNvSpPr/>
          <p:nvPr/>
        </p:nvSpPr>
        <p:spPr>
          <a:xfrm>
            <a:off x="3838193" y="8156920"/>
            <a:ext cx="50886" cy="92156"/>
          </a:xfrm>
          <a:custGeom>
            <a:avLst/>
            <a:gdLst/>
            <a:ahLst/>
            <a:cxnLst/>
            <a:rect l="l" t="t" r="r" b="b"/>
            <a:pathLst>
              <a:path w="50886" h="92156">
                <a:moveTo>
                  <a:pt x="34564" y="53766"/>
                </a:moveTo>
                <a:lnTo>
                  <a:pt x="36484" y="54726"/>
                </a:lnTo>
                <a:lnTo>
                  <a:pt x="37444" y="56647"/>
                </a:lnTo>
                <a:lnTo>
                  <a:pt x="38404" y="59527"/>
                </a:lnTo>
                <a:lnTo>
                  <a:pt x="40325" y="62407"/>
                </a:lnTo>
                <a:lnTo>
                  <a:pt x="41285" y="66248"/>
                </a:lnTo>
                <a:lnTo>
                  <a:pt x="41285" y="73929"/>
                </a:lnTo>
                <a:lnTo>
                  <a:pt x="39364" y="77769"/>
                </a:lnTo>
                <a:lnTo>
                  <a:pt x="36484" y="81610"/>
                </a:lnTo>
                <a:lnTo>
                  <a:pt x="32644" y="85435"/>
                </a:lnTo>
                <a:lnTo>
                  <a:pt x="28803" y="86395"/>
                </a:lnTo>
                <a:lnTo>
                  <a:pt x="19202" y="86395"/>
                </a:lnTo>
                <a:lnTo>
                  <a:pt x="18242" y="85435"/>
                </a:lnTo>
                <a:lnTo>
                  <a:pt x="16322" y="85435"/>
                </a:lnTo>
                <a:lnTo>
                  <a:pt x="13441" y="83515"/>
                </a:lnTo>
                <a:lnTo>
                  <a:pt x="10561" y="82555"/>
                </a:lnTo>
                <a:lnTo>
                  <a:pt x="9601" y="81610"/>
                </a:lnTo>
                <a:lnTo>
                  <a:pt x="8641" y="81610"/>
                </a:lnTo>
                <a:lnTo>
                  <a:pt x="7680" y="80634"/>
                </a:lnTo>
                <a:lnTo>
                  <a:pt x="3840" y="80634"/>
                </a:lnTo>
                <a:lnTo>
                  <a:pt x="2880" y="81610"/>
                </a:lnTo>
                <a:lnTo>
                  <a:pt x="960" y="82555"/>
                </a:lnTo>
                <a:lnTo>
                  <a:pt x="0" y="83515"/>
                </a:lnTo>
                <a:lnTo>
                  <a:pt x="0" y="87355"/>
                </a:lnTo>
                <a:lnTo>
                  <a:pt x="960" y="89275"/>
                </a:lnTo>
                <a:lnTo>
                  <a:pt x="2880" y="90236"/>
                </a:lnTo>
                <a:lnTo>
                  <a:pt x="5775" y="92156"/>
                </a:lnTo>
                <a:lnTo>
                  <a:pt x="15361" y="92156"/>
                </a:lnTo>
                <a:lnTo>
                  <a:pt x="20673" y="91963"/>
                </a:lnTo>
                <a:lnTo>
                  <a:pt x="33811" y="88955"/>
                </a:lnTo>
                <a:lnTo>
                  <a:pt x="43205" y="81610"/>
                </a:lnTo>
                <a:lnTo>
                  <a:pt x="48006" y="75834"/>
                </a:lnTo>
                <a:lnTo>
                  <a:pt x="50886" y="69113"/>
                </a:lnTo>
                <a:lnTo>
                  <a:pt x="50886" y="55686"/>
                </a:lnTo>
                <a:lnTo>
                  <a:pt x="48966" y="50886"/>
                </a:lnTo>
                <a:lnTo>
                  <a:pt x="47045" y="47045"/>
                </a:lnTo>
                <a:lnTo>
                  <a:pt x="44165" y="43205"/>
                </a:lnTo>
                <a:lnTo>
                  <a:pt x="39364" y="40325"/>
                </a:lnTo>
                <a:lnTo>
                  <a:pt x="34564" y="38404"/>
                </a:lnTo>
                <a:lnTo>
                  <a:pt x="42245" y="30723"/>
                </a:lnTo>
                <a:lnTo>
                  <a:pt x="46085" y="24003"/>
                </a:lnTo>
                <a:lnTo>
                  <a:pt x="46085" y="13441"/>
                </a:lnTo>
                <a:lnTo>
                  <a:pt x="45125" y="9601"/>
                </a:lnTo>
                <a:lnTo>
                  <a:pt x="42245" y="6720"/>
                </a:lnTo>
                <a:lnTo>
                  <a:pt x="38404" y="1920"/>
                </a:lnTo>
                <a:lnTo>
                  <a:pt x="32644" y="0"/>
                </a:lnTo>
                <a:lnTo>
                  <a:pt x="19202" y="0"/>
                </a:lnTo>
                <a:lnTo>
                  <a:pt x="14401" y="960"/>
                </a:lnTo>
                <a:lnTo>
                  <a:pt x="10561" y="4800"/>
                </a:lnTo>
                <a:lnTo>
                  <a:pt x="6720" y="7680"/>
                </a:lnTo>
                <a:lnTo>
                  <a:pt x="3840" y="12481"/>
                </a:lnTo>
                <a:lnTo>
                  <a:pt x="960" y="18242"/>
                </a:lnTo>
                <a:lnTo>
                  <a:pt x="3840" y="19202"/>
                </a:lnTo>
                <a:lnTo>
                  <a:pt x="7680" y="12481"/>
                </a:lnTo>
                <a:lnTo>
                  <a:pt x="13441" y="8641"/>
                </a:lnTo>
                <a:lnTo>
                  <a:pt x="24963" y="8641"/>
                </a:lnTo>
                <a:lnTo>
                  <a:pt x="28803" y="9601"/>
                </a:lnTo>
                <a:lnTo>
                  <a:pt x="30723" y="12481"/>
                </a:lnTo>
                <a:lnTo>
                  <a:pt x="33604" y="15361"/>
                </a:lnTo>
                <a:lnTo>
                  <a:pt x="35524" y="19202"/>
                </a:lnTo>
                <a:lnTo>
                  <a:pt x="35524" y="26883"/>
                </a:lnTo>
                <a:lnTo>
                  <a:pt x="34564" y="30723"/>
                </a:lnTo>
                <a:lnTo>
                  <a:pt x="32644" y="33604"/>
                </a:lnTo>
                <a:lnTo>
                  <a:pt x="31683" y="36484"/>
                </a:lnTo>
                <a:lnTo>
                  <a:pt x="28803" y="38404"/>
                </a:lnTo>
                <a:lnTo>
                  <a:pt x="24963" y="41285"/>
                </a:lnTo>
                <a:lnTo>
                  <a:pt x="22082" y="43205"/>
                </a:lnTo>
                <a:lnTo>
                  <a:pt x="18242" y="44165"/>
                </a:lnTo>
                <a:lnTo>
                  <a:pt x="15361" y="44165"/>
                </a:lnTo>
                <a:lnTo>
                  <a:pt x="15361" y="47045"/>
                </a:lnTo>
                <a:lnTo>
                  <a:pt x="24003" y="47045"/>
                </a:lnTo>
                <a:lnTo>
                  <a:pt x="26883" y="48966"/>
                </a:lnTo>
                <a:lnTo>
                  <a:pt x="30723" y="49926"/>
                </a:lnTo>
                <a:lnTo>
                  <a:pt x="32644" y="51846"/>
                </a:lnTo>
                <a:lnTo>
                  <a:pt x="34564" y="537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1" name="object 761"/>
          <p:cNvSpPr/>
          <p:nvPr/>
        </p:nvSpPr>
        <p:spPr>
          <a:xfrm>
            <a:off x="3922484" y="8242355"/>
            <a:ext cx="11721" cy="6720"/>
          </a:xfrm>
          <a:custGeom>
            <a:avLst/>
            <a:gdLst/>
            <a:ahLst/>
            <a:cxnLst/>
            <a:rect l="l" t="t" r="r" b="b"/>
            <a:pathLst>
              <a:path w="11721" h="6720">
                <a:moveTo>
                  <a:pt x="5945" y="2880"/>
                </a:moveTo>
                <a:lnTo>
                  <a:pt x="3064" y="0"/>
                </a:lnTo>
                <a:lnTo>
                  <a:pt x="0" y="3378"/>
                </a:lnTo>
                <a:lnTo>
                  <a:pt x="11721" y="6720"/>
                </a:lnTo>
                <a:lnTo>
                  <a:pt x="11721" y="2880"/>
                </a:lnTo>
                <a:lnTo>
                  <a:pt x="5945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2" name="object 762"/>
          <p:cNvSpPr/>
          <p:nvPr/>
        </p:nvSpPr>
        <p:spPr>
          <a:xfrm>
            <a:off x="3905402" y="8156920"/>
            <a:ext cx="57591" cy="92156"/>
          </a:xfrm>
          <a:custGeom>
            <a:avLst/>
            <a:gdLst/>
            <a:ahLst/>
            <a:cxnLst/>
            <a:rect l="l" t="t" r="r" b="b"/>
            <a:pathLst>
              <a:path w="57591" h="92156">
                <a:moveTo>
                  <a:pt x="816" y="33460"/>
                </a:moveTo>
                <a:lnTo>
                  <a:pt x="0" y="47045"/>
                </a:lnTo>
                <a:lnTo>
                  <a:pt x="220" y="53580"/>
                </a:lnTo>
                <a:lnTo>
                  <a:pt x="2251" y="66418"/>
                </a:lnTo>
                <a:lnTo>
                  <a:pt x="6720" y="77769"/>
                </a:lnTo>
                <a:lnTo>
                  <a:pt x="7354" y="78793"/>
                </a:lnTo>
                <a:lnTo>
                  <a:pt x="17082" y="88813"/>
                </a:lnTo>
                <a:lnTo>
                  <a:pt x="20147" y="85435"/>
                </a:lnTo>
                <a:lnTo>
                  <a:pt x="17282" y="78714"/>
                </a:lnTo>
                <a:lnTo>
                  <a:pt x="15804" y="74226"/>
                </a:lnTo>
                <a:lnTo>
                  <a:pt x="13377" y="62277"/>
                </a:lnTo>
                <a:lnTo>
                  <a:pt x="12481" y="48006"/>
                </a:lnTo>
                <a:lnTo>
                  <a:pt x="12481" y="40325"/>
                </a:lnTo>
                <a:lnTo>
                  <a:pt x="13441" y="32644"/>
                </a:lnTo>
                <a:lnTo>
                  <a:pt x="14401" y="24963"/>
                </a:lnTo>
                <a:lnTo>
                  <a:pt x="15361" y="17282"/>
                </a:lnTo>
                <a:lnTo>
                  <a:pt x="17282" y="11521"/>
                </a:lnTo>
                <a:lnTo>
                  <a:pt x="21122" y="7680"/>
                </a:lnTo>
                <a:lnTo>
                  <a:pt x="23027" y="5760"/>
                </a:lnTo>
                <a:lnTo>
                  <a:pt x="25923" y="3840"/>
                </a:lnTo>
                <a:lnTo>
                  <a:pt x="31668" y="3840"/>
                </a:lnTo>
                <a:lnTo>
                  <a:pt x="33588" y="4800"/>
                </a:lnTo>
                <a:lnTo>
                  <a:pt x="35509" y="5760"/>
                </a:lnTo>
                <a:lnTo>
                  <a:pt x="38389" y="8641"/>
                </a:lnTo>
                <a:lnTo>
                  <a:pt x="40309" y="11521"/>
                </a:lnTo>
                <a:lnTo>
                  <a:pt x="41269" y="17282"/>
                </a:lnTo>
                <a:lnTo>
                  <a:pt x="44150" y="24003"/>
                </a:lnTo>
                <a:lnTo>
                  <a:pt x="45110" y="32644"/>
                </a:lnTo>
                <a:lnTo>
                  <a:pt x="45110" y="42245"/>
                </a:lnTo>
                <a:lnTo>
                  <a:pt x="44950" y="51479"/>
                </a:lnTo>
                <a:lnTo>
                  <a:pt x="43804" y="64640"/>
                </a:lnTo>
                <a:lnTo>
                  <a:pt x="41269" y="74889"/>
                </a:lnTo>
                <a:lnTo>
                  <a:pt x="40309" y="79674"/>
                </a:lnTo>
                <a:lnTo>
                  <a:pt x="38389" y="83515"/>
                </a:lnTo>
                <a:lnTo>
                  <a:pt x="35509" y="85435"/>
                </a:lnTo>
                <a:lnTo>
                  <a:pt x="33588" y="87355"/>
                </a:lnTo>
                <a:lnTo>
                  <a:pt x="30708" y="88315"/>
                </a:lnTo>
                <a:lnTo>
                  <a:pt x="28803" y="88315"/>
                </a:lnTo>
                <a:lnTo>
                  <a:pt x="28803" y="92156"/>
                </a:lnTo>
                <a:lnTo>
                  <a:pt x="32644" y="92156"/>
                </a:lnTo>
                <a:lnTo>
                  <a:pt x="37429" y="91196"/>
                </a:lnTo>
                <a:lnTo>
                  <a:pt x="41269" y="87355"/>
                </a:lnTo>
                <a:lnTo>
                  <a:pt x="46070" y="84475"/>
                </a:lnTo>
                <a:lnTo>
                  <a:pt x="49910" y="78714"/>
                </a:lnTo>
                <a:lnTo>
                  <a:pt x="52791" y="71993"/>
                </a:lnTo>
                <a:lnTo>
                  <a:pt x="53549" y="70383"/>
                </a:lnTo>
                <a:lnTo>
                  <a:pt x="56774" y="58716"/>
                </a:lnTo>
                <a:lnTo>
                  <a:pt x="57591" y="45125"/>
                </a:lnTo>
                <a:lnTo>
                  <a:pt x="56778" y="33047"/>
                </a:lnTo>
                <a:lnTo>
                  <a:pt x="53432" y="20737"/>
                </a:lnTo>
                <a:lnTo>
                  <a:pt x="47030" y="10561"/>
                </a:lnTo>
                <a:lnTo>
                  <a:pt x="42230" y="2880"/>
                </a:lnTo>
                <a:lnTo>
                  <a:pt x="35509" y="0"/>
                </a:lnTo>
                <a:lnTo>
                  <a:pt x="24963" y="0"/>
                </a:lnTo>
                <a:lnTo>
                  <a:pt x="21122" y="960"/>
                </a:lnTo>
                <a:lnTo>
                  <a:pt x="16306" y="3840"/>
                </a:lnTo>
                <a:lnTo>
                  <a:pt x="11521" y="7680"/>
                </a:lnTo>
                <a:lnTo>
                  <a:pt x="7680" y="13441"/>
                </a:lnTo>
                <a:lnTo>
                  <a:pt x="4800" y="20162"/>
                </a:lnTo>
                <a:lnTo>
                  <a:pt x="4036" y="21787"/>
                </a:lnTo>
                <a:lnTo>
                  <a:pt x="816" y="334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3" name="object 763"/>
          <p:cNvSpPr/>
          <p:nvPr/>
        </p:nvSpPr>
        <p:spPr>
          <a:xfrm>
            <a:off x="4020601" y="8156920"/>
            <a:ext cx="35509" cy="91196"/>
          </a:xfrm>
          <a:custGeom>
            <a:avLst/>
            <a:gdLst/>
            <a:ahLst/>
            <a:cxnLst/>
            <a:rect l="l" t="t" r="r" b="b"/>
            <a:pathLst>
              <a:path w="35509" h="91196">
                <a:moveTo>
                  <a:pt x="26868" y="87355"/>
                </a:moveTo>
                <a:lnTo>
                  <a:pt x="25907" y="86395"/>
                </a:lnTo>
                <a:lnTo>
                  <a:pt x="24947" y="85435"/>
                </a:lnTo>
                <a:lnTo>
                  <a:pt x="23987" y="84475"/>
                </a:lnTo>
                <a:lnTo>
                  <a:pt x="23987" y="0"/>
                </a:lnTo>
                <a:lnTo>
                  <a:pt x="22067" y="0"/>
                </a:lnTo>
                <a:lnTo>
                  <a:pt x="0" y="10561"/>
                </a:lnTo>
                <a:lnTo>
                  <a:pt x="960" y="12481"/>
                </a:lnTo>
                <a:lnTo>
                  <a:pt x="3840" y="10561"/>
                </a:lnTo>
                <a:lnTo>
                  <a:pt x="9585" y="10561"/>
                </a:lnTo>
                <a:lnTo>
                  <a:pt x="10546" y="11521"/>
                </a:lnTo>
                <a:lnTo>
                  <a:pt x="11521" y="11521"/>
                </a:lnTo>
                <a:lnTo>
                  <a:pt x="12481" y="13441"/>
                </a:lnTo>
                <a:lnTo>
                  <a:pt x="12481" y="84475"/>
                </a:lnTo>
                <a:lnTo>
                  <a:pt x="11521" y="86395"/>
                </a:lnTo>
                <a:lnTo>
                  <a:pt x="10546" y="86395"/>
                </a:lnTo>
                <a:lnTo>
                  <a:pt x="9585" y="87355"/>
                </a:lnTo>
                <a:lnTo>
                  <a:pt x="8641" y="88315"/>
                </a:lnTo>
                <a:lnTo>
                  <a:pt x="960" y="88315"/>
                </a:lnTo>
                <a:lnTo>
                  <a:pt x="960" y="91196"/>
                </a:lnTo>
                <a:lnTo>
                  <a:pt x="35509" y="91196"/>
                </a:lnTo>
                <a:lnTo>
                  <a:pt x="35509" y="88315"/>
                </a:lnTo>
                <a:lnTo>
                  <a:pt x="28788" y="88315"/>
                </a:lnTo>
                <a:lnTo>
                  <a:pt x="26868" y="873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4" name="object 764"/>
          <p:cNvSpPr/>
          <p:nvPr/>
        </p:nvSpPr>
        <p:spPr>
          <a:xfrm>
            <a:off x="4077233" y="8156920"/>
            <a:ext cx="56647" cy="93116"/>
          </a:xfrm>
          <a:custGeom>
            <a:avLst/>
            <a:gdLst/>
            <a:ahLst/>
            <a:cxnLst/>
            <a:rect l="l" t="t" r="r" b="b"/>
            <a:pathLst>
              <a:path w="56647" h="93116">
                <a:moveTo>
                  <a:pt x="2880" y="46085"/>
                </a:moveTo>
                <a:lnTo>
                  <a:pt x="6720" y="50886"/>
                </a:lnTo>
                <a:lnTo>
                  <a:pt x="11521" y="55686"/>
                </a:lnTo>
                <a:lnTo>
                  <a:pt x="17282" y="58567"/>
                </a:lnTo>
                <a:lnTo>
                  <a:pt x="14401" y="41285"/>
                </a:lnTo>
                <a:lnTo>
                  <a:pt x="12481" y="34564"/>
                </a:lnTo>
                <a:lnTo>
                  <a:pt x="12481" y="18242"/>
                </a:lnTo>
                <a:lnTo>
                  <a:pt x="13441" y="12481"/>
                </a:lnTo>
                <a:lnTo>
                  <a:pt x="16322" y="9601"/>
                </a:lnTo>
                <a:lnTo>
                  <a:pt x="19202" y="5760"/>
                </a:lnTo>
                <a:lnTo>
                  <a:pt x="23042" y="3840"/>
                </a:lnTo>
                <a:lnTo>
                  <a:pt x="30723" y="3840"/>
                </a:lnTo>
                <a:lnTo>
                  <a:pt x="33588" y="4800"/>
                </a:lnTo>
                <a:lnTo>
                  <a:pt x="35524" y="7680"/>
                </a:lnTo>
                <a:lnTo>
                  <a:pt x="38404" y="10561"/>
                </a:lnTo>
                <a:lnTo>
                  <a:pt x="40309" y="14401"/>
                </a:lnTo>
                <a:lnTo>
                  <a:pt x="42245" y="19202"/>
                </a:lnTo>
                <a:lnTo>
                  <a:pt x="43205" y="24003"/>
                </a:lnTo>
                <a:lnTo>
                  <a:pt x="44150" y="28803"/>
                </a:lnTo>
                <a:lnTo>
                  <a:pt x="44150" y="41285"/>
                </a:lnTo>
                <a:lnTo>
                  <a:pt x="43205" y="47045"/>
                </a:lnTo>
                <a:lnTo>
                  <a:pt x="41285" y="48966"/>
                </a:lnTo>
                <a:lnTo>
                  <a:pt x="38404" y="49926"/>
                </a:lnTo>
                <a:lnTo>
                  <a:pt x="35524" y="50886"/>
                </a:lnTo>
                <a:lnTo>
                  <a:pt x="32644" y="51846"/>
                </a:lnTo>
                <a:lnTo>
                  <a:pt x="30723" y="52806"/>
                </a:lnTo>
                <a:lnTo>
                  <a:pt x="28803" y="52806"/>
                </a:lnTo>
                <a:lnTo>
                  <a:pt x="28803" y="58567"/>
                </a:lnTo>
                <a:lnTo>
                  <a:pt x="35524" y="55686"/>
                </a:lnTo>
                <a:lnTo>
                  <a:pt x="42245" y="51846"/>
                </a:lnTo>
                <a:lnTo>
                  <a:pt x="40309" y="59527"/>
                </a:lnTo>
                <a:lnTo>
                  <a:pt x="37444" y="66248"/>
                </a:lnTo>
                <a:lnTo>
                  <a:pt x="32644" y="72953"/>
                </a:lnTo>
                <a:lnTo>
                  <a:pt x="27843" y="79674"/>
                </a:lnTo>
                <a:lnTo>
                  <a:pt x="23042" y="83515"/>
                </a:lnTo>
                <a:lnTo>
                  <a:pt x="18242" y="86395"/>
                </a:lnTo>
                <a:lnTo>
                  <a:pt x="13441" y="89275"/>
                </a:lnTo>
                <a:lnTo>
                  <a:pt x="7680" y="90236"/>
                </a:lnTo>
                <a:lnTo>
                  <a:pt x="1920" y="90236"/>
                </a:lnTo>
                <a:lnTo>
                  <a:pt x="1920" y="93116"/>
                </a:lnTo>
                <a:lnTo>
                  <a:pt x="14401" y="93116"/>
                </a:lnTo>
                <a:lnTo>
                  <a:pt x="22082" y="90236"/>
                </a:lnTo>
                <a:lnTo>
                  <a:pt x="28803" y="85435"/>
                </a:lnTo>
                <a:lnTo>
                  <a:pt x="32605" y="83097"/>
                </a:lnTo>
                <a:lnTo>
                  <a:pt x="42385" y="74672"/>
                </a:lnTo>
                <a:lnTo>
                  <a:pt x="49926" y="64328"/>
                </a:lnTo>
                <a:lnTo>
                  <a:pt x="51443" y="61357"/>
                </a:lnTo>
                <a:lnTo>
                  <a:pt x="55425" y="49172"/>
                </a:lnTo>
                <a:lnTo>
                  <a:pt x="56647" y="36484"/>
                </a:lnTo>
                <a:lnTo>
                  <a:pt x="56480" y="32177"/>
                </a:lnTo>
                <a:lnTo>
                  <a:pt x="53671" y="19569"/>
                </a:lnTo>
                <a:lnTo>
                  <a:pt x="47030" y="8641"/>
                </a:lnTo>
                <a:lnTo>
                  <a:pt x="42245" y="2880"/>
                </a:lnTo>
                <a:lnTo>
                  <a:pt x="35524" y="0"/>
                </a:lnTo>
                <a:lnTo>
                  <a:pt x="19202" y="0"/>
                </a:lnTo>
                <a:lnTo>
                  <a:pt x="12481" y="3840"/>
                </a:lnTo>
                <a:lnTo>
                  <a:pt x="6720" y="10561"/>
                </a:lnTo>
                <a:lnTo>
                  <a:pt x="2880" y="17282"/>
                </a:lnTo>
                <a:lnTo>
                  <a:pt x="0" y="24003"/>
                </a:lnTo>
                <a:lnTo>
                  <a:pt x="0" y="39364"/>
                </a:lnTo>
                <a:lnTo>
                  <a:pt x="2880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5" name="object 765"/>
          <p:cNvSpPr/>
          <p:nvPr/>
        </p:nvSpPr>
        <p:spPr>
          <a:xfrm>
            <a:off x="4091635" y="8198205"/>
            <a:ext cx="14401" cy="17282"/>
          </a:xfrm>
          <a:custGeom>
            <a:avLst/>
            <a:gdLst/>
            <a:ahLst/>
            <a:cxnLst/>
            <a:rect l="l" t="t" r="r" b="b"/>
            <a:pathLst>
              <a:path w="14401" h="17282">
                <a:moveTo>
                  <a:pt x="9601" y="11521"/>
                </a:moveTo>
                <a:lnTo>
                  <a:pt x="6720" y="9601"/>
                </a:lnTo>
                <a:lnTo>
                  <a:pt x="3840" y="5760"/>
                </a:lnTo>
                <a:lnTo>
                  <a:pt x="0" y="0"/>
                </a:lnTo>
                <a:lnTo>
                  <a:pt x="2880" y="17282"/>
                </a:lnTo>
                <a:lnTo>
                  <a:pt x="14401" y="17282"/>
                </a:lnTo>
                <a:lnTo>
                  <a:pt x="14401" y="11521"/>
                </a:lnTo>
                <a:lnTo>
                  <a:pt x="9601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6" name="object 766"/>
          <p:cNvSpPr/>
          <p:nvPr/>
        </p:nvSpPr>
        <p:spPr>
          <a:xfrm>
            <a:off x="4142506" y="8156920"/>
            <a:ext cx="60487" cy="91196"/>
          </a:xfrm>
          <a:custGeom>
            <a:avLst/>
            <a:gdLst/>
            <a:ahLst/>
            <a:cxnLst/>
            <a:rect l="l" t="t" r="r" b="b"/>
            <a:pathLst>
              <a:path w="60487" h="91196">
                <a:moveTo>
                  <a:pt x="0" y="67208"/>
                </a:moveTo>
                <a:lnTo>
                  <a:pt x="37444" y="67208"/>
                </a:lnTo>
                <a:lnTo>
                  <a:pt x="5760" y="57607"/>
                </a:lnTo>
                <a:lnTo>
                  <a:pt x="37444" y="13441"/>
                </a:lnTo>
                <a:lnTo>
                  <a:pt x="37444" y="57607"/>
                </a:lnTo>
                <a:lnTo>
                  <a:pt x="5760" y="57607"/>
                </a:lnTo>
                <a:lnTo>
                  <a:pt x="37444" y="67208"/>
                </a:lnTo>
                <a:lnTo>
                  <a:pt x="37444" y="91196"/>
                </a:lnTo>
                <a:lnTo>
                  <a:pt x="48966" y="91196"/>
                </a:lnTo>
                <a:lnTo>
                  <a:pt x="48966" y="67208"/>
                </a:lnTo>
                <a:lnTo>
                  <a:pt x="60487" y="67208"/>
                </a:lnTo>
                <a:lnTo>
                  <a:pt x="60487" y="57607"/>
                </a:lnTo>
                <a:lnTo>
                  <a:pt x="48966" y="57607"/>
                </a:lnTo>
                <a:lnTo>
                  <a:pt x="48966" y="0"/>
                </a:lnTo>
                <a:lnTo>
                  <a:pt x="41285" y="0"/>
                </a:lnTo>
                <a:lnTo>
                  <a:pt x="0" y="58567"/>
                </a:lnTo>
                <a:lnTo>
                  <a:pt x="0" y="672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7" name="object 767"/>
          <p:cNvSpPr/>
          <p:nvPr/>
        </p:nvSpPr>
        <p:spPr>
          <a:xfrm>
            <a:off x="4212595" y="8156920"/>
            <a:ext cx="57591" cy="92156"/>
          </a:xfrm>
          <a:custGeom>
            <a:avLst/>
            <a:gdLst/>
            <a:ahLst/>
            <a:cxnLst/>
            <a:rect l="l" t="t" r="r" b="b"/>
            <a:pathLst>
              <a:path w="57591" h="92156">
                <a:moveTo>
                  <a:pt x="0" y="47045"/>
                </a:moveTo>
                <a:lnTo>
                  <a:pt x="329" y="53766"/>
                </a:lnTo>
                <a:lnTo>
                  <a:pt x="2887" y="66502"/>
                </a:lnTo>
                <a:lnTo>
                  <a:pt x="7680" y="77769"/>
                </a:lnTo>
                <a:lnTo>
                  <a:pt x="16855" y="88598"/>
                </a:lnTo>
                <a:lnTo>
                  <a:pt x="15897" y="74318"/>
                </a:lnTo>
                <a:lnTo>
                  <a:pt x="13977" y="62334"/>
                </a:lnTo>
                <a:lnTo>
                  <a:pt x="13426" y="48006"/>
                </a:lnTo>
                <a:lnTo>
                  <a:pt x="13426" y="32644"/>
                </a:lnTo>
                <a:lnTo>
                  <a:pt x="14386" y="24963"/>
                </a:lnTo>
                <a:lnTo>
                  <a:pt x="16322" y="17282"/>
                </a:lnTo>
                <a:lnTo>
                  <a:pt x="18227" y="11521"/>
                </a:lnTo>
                <a:lnTo>
                  <a:pt x="21107" y="7680"/>
                </a:lnTo>
                <a:lnTo>
                  <a:pt x="23987" y="5760"/>
                </a:lnTo>
                <a:lnTo>
                  <a:pt x="25908" y="3840"/>
                </a:lnTo>
                <a:lnTo>
                  <a:pt x="31668" y="3840"/>
                </a:lnTo>
                <a:lnTo>
                  <a:pt x="33588" y="4800"/>
                </a:lnTo>
                <a:lnTo>
                  <a:pt x="35509" y="5760"/>
                </a:lnTo>
                <a:lnTo>
                  <a:pt x="38389" y="8641"/>
                </a:lnTo>
                <a:lnTo>
                  <a:pt x="40309" y="11521"/>
                </a:lnTo>
                <a:lnTo>
                  <a:pt x="42230" y="17282"/>
                </a:lnTo>
                <a:lnTo>
                  <a:pt x="44150" y="24003"/>
                </a:lnTo>
                <a:lnTo>
                  <a:pt x="45110" y="32644"/>
                </a:lnTo>
                <a:lnTo>
                  <a:pt x="45110" y="42245"/>
                </a:lnTo>
                <a:lnTo>
                  <a:pt x="44964" y="51391"/>
                </a:lnTo>
                <a:lnTo>
                  <a:pt x="44029" y="64605"/>
                </a:lnTo>
                <a:lnTo>
                  <a:pt x="42230" y="74889"/>
                </a:lnTo>
                <a:lnTo>
                  <a:pt x="40309" y="79674"/>
                </a:lnTo>
                <a:lnTo>
                  <a:pt x="38389" y="83515"/>
                </a:lnTo>
                <a:lnTo>
                  <a:pt x="33588" y="87355"/>
                </a:lnTo>
                <a:lnTo>
                  <a:pt x="30708" y="88315"/>
                </a:lnTo>
                <a:lnTo>
                  <a:pt x="28788" y="88315"/>
                </a:lnTo>
                <a:lnTo>
                  <a:pt x="28788" y="92156"/>
                </a:lnTo>
                <a:lnTo>
                  <a:pt x="32628" y="92156"/>
                </a:lnTo>
                <a:lnTo>
                  <a:pt x="37429" y="91196"/>
                </a:lnTo>
                <a:lnTo>
                  <a:pt x="42230" y="87355"/>
                </a:lnTo>
                <a:lnTo>
                  <a:pt x="47030" y="84475"/>
                </a:lnTo>
                <a:lnTo>
                  <a:pt x="50871" y="78714"/>
                </a:lnTo>
                <a:lnTo>
                  <a:pt x="53751" y="71993"/>
                </a:lnTo>
                <a:lnTo>
                  <a:pt x="56862" y="58786"/>
                </a:lnTo>
                <a:lnTo>
                  <a:pt x="57591" y="45125"/>
                </a:lnTo>
                <a:lnTo>
                  <a:pt x="56831" y="33248"/>
                </a:lnTo>
                <a:lnTo>
                  <a:pt x="53727" y="20821"/>
                </a:lnTo>
                <a:lnTo>
                  <a:pt x="47990" y="10561"/>
                </a:lnTo>
                <a:lnTo>
                  <a:pt x="42230" y="2880"/>
                </a:lnTo>
                <a:lnTo>
                  <a:pt x="36469" y="0"/>
                </a:lnTo>
                <a:lnTo>
                  <a:pt x="24947" y="0"/>
                </a:lnTo>
                <a:lnTo>
                  <a:pt x="21107" y="960"/>
                </a:lnTo>
                <a:lnTo>
                  <a:pt x="17266" y="3840"/>
                </a:lnTo>
                <a:lnTo>
                  <a:pt x="11521" y="7680"/>
                </a:lnTo>
                <a:lnTo>
                  <a:pt x="7680" y="13441"/>
                </a:lnTo>
                <a:lnTo>
                  <a:pt x="4800" y="20162"/>
                </a:lnTo>
                <a:lnTo>
                  <a:pt x="4211" y="21787"/>
                </a:lnTo>
                <a:lnTo>
                  <a:pt x="1149" y="33460"/>
                </a:lnTo>
                <a:lnTo>
                  <a:pt x="0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8" name="object 768"/>
          <p:cNvSpPr/>
          <p:nvPr/>
        </p:nvSpPr>
        <p:spPr>
          <a:xfrm>
            <a:off x="4228492" y="8231238"/>
            <a:ext cx="12890" cy="17837"/>
          </a:xfrm>
          <a:custGeom>
            <a:avLst/>
            <a:gdLst/>
            <a:ahLst/>
            <a:cxnLst/>
            <a:rect l="l" t="t" r="r" b="b"/>
            <a:pathLst>
              <a:path w="12890" h="17837">
                <a:moveTo>
                  <a:pt x="12890" y="13997"/>
                </a:moveTo>
                <a:lnTo>
                  <a:pt x="8090" y="13997"/>
                </a:lnTo>
                <a:lnTo>
                  <a:pt x="4249" y="11116"/>
                </a:lnTo>
                <a:lnTo>
                  <a:pt x="1369" y="4396"/>
                </a:lnTo>
                <a:lnTo>
                  <a:pt x="0" y="0"/>
                </a:lnTo>
                <a:lnTo>
                  <a:pt x="957" y="14279"/>
                </a:lnTo>
                <a:lnTo>
                  <a:pt x="12890" y="17837"/>
                </a:lnTo>
                <a:lnTo>
                  <a:pt x="12890" y="139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9" name="object 769"/>
          <p:cNvSpPr/>
          <p:nvPr/>
        </p:nvSpPr>
        <p:spPr>
          <a:xfrm>
            <a:off x="4328739" y="8156920"/>
            <a:ext cx="34564" cy="91196"/>
          </a:xfrm>
          <a:custGeom>
            <a:avLst/>
            <a:gdLst/>
            <a:ahLst/>
            <a:cxnLst/>
            <a:rect l="l" t="t" r="r" b="b"/>
            <a:pathLst>
              <a:path w="34564" h="91196">
                <a:moveTo>
                  <a:pt x="12481" y="74889"/>
                </a:moveTo>
                <a:lnTo>
                  <a:pt x="12481" y="83515"/>
                </a:lnTo>
                <a:lnTo>
                  <a:pt x="11521" y="84475"/>
                </a:lnTo>
                <a:lnTo>
                  <a:pt x="11521" y="86395"/>
                </a:lnTo>
                <a:lnTo>
                  <a:pt x="10561" y="86395"/>
                </a:lnTo>
                <a:lnTo>
                  <a:pt x="9601" y="87355"/>
                </a:lnTo>
                <a:lnTo>
                  <a:pt x="7680" y="88315"/>
                </a:lnTo>
                <a:lnTo>
                  <a:pt x="975" y="88315"/>
                </a:lnTo>
                <a:lnTo>
                  <a:pt x="975" y="91196"/>
                </a:lnTo>
                <a:lnTo>
                  <a:pt x="34564" y="91196"/>
                </a:lnTo>
                <a:lnTo>
                  <a:pt x="34564" y="88315"/>
                </a:lnTo>
                <a:lnTo>
                  <a:pt x="27843" y="88315"/>
                </a:lnTo>
                <a:lnTo>
                  <a:pt x="26883" y="87355"/>
                </a:lnTo>
                <a:lnTo>
                  <a:pt x="25923" y="86395"/>
                </a:lnTo>
                <a:lnTo>
                  <a:pt x="24963" y="85435"/>
                </a:lnTo>
                <a:lnTo>
                  <a:pt x="24002" y="84475"/>
                </a:lnTo>
                <a:lnTo>
                  <a:pt x="24002" y="0"/>
                </a:lnTo>
                <a:lnTo>
                  <a:pt x="21122" y="0"/>
                </a:lnTo>
                <a:lnTo>
                  <a:pt x="0" y="10561"/>
                </a:lnTo>
                <a:lnTo>
                  <a:pt x="975" y="12481"/>
                </a:lnTo>
                <a:lnTo>
                  <a:pt x="3840" y="10561"/>
                </a:lnTo>
                <a:lnTo>
                  <a:pt x="9601" y="10561"/>
                </a:lnTo>
                <a:lnTo>
                  <a:pt x="10561" y="11521"/>
                </a:lnTo>
                <a:lnTo>
                  <a:pt x="11521" y="11521"/>
                </a:lnTo>
                <a:lnTo>
                  <a:pt x="11521" y="13441"/>
                </a:lnTo>
                <a:lnTo>
                  <a:pt x="12481" y="14401"/>
                </a:lnTo>
                <a:lnTo>
                  <a:pt x="12481" y="748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0" name="object 770"/>
          <p:cNvSpPr/>
          <p:nvPr/>
        </p:nvSpPr>
        <p:spPr>
          <a:xfrm>
            <a:off x="4397867" y="8156920"/>
            <a:ext cx="15361" cy="12481"/>
          </a:xfrm>
          <a:custGeom>
            <a:avLst/>
            <a:gdLst/>
            <a:ahLst/>
            <a:cxnLst/>
            <a:rect l="l" t="t" r="r" b="b"/>
            <a:pathLst>
              <a:path w="15361" h="12481">
                <a:moveTo>
                  <a:pt x="6705" y="0"/>
                </a:moveTo>
                <a:lnTo>
                  <a:pt x="0" y="3840"/>
                </a:lnTo>
                <a:lnTo>
                  <a:pt x="960" y="12481"/>
                </a:lnTo>
                <a:lnTo>
                  <a:pt x="3840" y="9601"/>
                </a:lnTo>
                <a:lnTo>
                  <a:pt x="6705" y="5760"/>
                </a:lnTo>
                <a:lnTo>
                  <a:pt x="10546" y="3840"/>
                </a:lnTo>
                <a:lnTo>
                  <a:pt x="15361" y="0"/>
                </a:lnTo>
                <a:lnTo>
                  <a:pt x="67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1" name="object 771"/>
          <p:cNvSpPr/>
          <p:nvPr/>
        </p:nvSpPr>
        <p:spPr>
          <a:xfrm>
            <a:off x="4385386" y="8156920"/>
            <a:ext cx="56631" cy="93116"/>
          </a:xfrm>
          <a:custGeom>
            <a:avLst/>
            <a:gdLst/>
            <a:ahLst/>
            <a:cxnLst/>
            <a:rect l="l" t="t" r="r" b="b"/>
            <a:pathLst>
              <a:path w="56631" h="93116">
                <a:moveTo>
                  <a:pt x="2880" y="46085"/>
                </a:moveTo>
                <a:lnTo>
                  <a:pt x="6720" y="50886"/>
                </a:lnTo>
                <a:lnTo>
                  <a:pt x="11521" y="55686"/>
                </a:lnTo>
                <a:lnTo>
                  <a:pt x="17282" y="58567"/>
                </a:lnTo>
                <a:lnTo>
                  <a:pt x="28803" y="58567"/>
                </a:lnTo>
                <a:lnTo>
                  <a:pt x="34564" y="55686"/>
                </a:lnTo>
                <a:lnTo>
                  <a:pt x="42245" y="51846"/>
                </a:lnTo>
                <a:lnTo>
                  <a:pt x="40309" y="59527"/>
                </a:lnTo>
                <a:lnTo>
                  <a:pt x="36469" y="66248"/>
                </a:lnTo>
                <a:lnTo>
                  <a:pt x="32628" y="72953"/>
                </a:lnTo>
                <a:lnTo>
                  <a:pt x="27843" y="79674"/>
                </a:lnTo>
                <a:lnTo>
                  <a:pt x="23027" y="83515"/>
                </a:lnTo>
                <a:lnTo>
                  <a:pt x="18242" y="86395"/>
                </a:lnTo>
                <a:lnTo>
                  <a:pt x="13441" y="89275"/>
                </a:lnTo>
                <a:lnTo>
                  <a:pt x="7680" y="90236"/>
                </a:lnTo>
                <a:lnTo>
                  <a:pt x="1920" y="90236"/>
                </a:lnTo>
                <a:lnTo>
                  <a:pt x="1920" y="93116"/>
                </a:lnTo>
                <a:lnTo>
                  <a:pt x="14401" y="93116"/>
                </a:lnTo>
                <a:lnTo>
                  <a:pt x="22082" y="90236"/>
                </a:lnTo>
                <a:lnTo>
                  <a:pt x="28803" y="85435"/>
                </a:lnTo>
                <a:lnTo>
                  <a:pt x="32059" y="83429"/>
                </a:lnTo>
                <a:lnTo>
                  <a:pt x="41592" y="74894"/>
                </a:lnTo>
                <a:lnTo>
                  <a:pt x="48950" y="64328"/>
                </a:lnTo>
                <a:lnTo>
                  <a:pt x="50870" y="61161"/>
                </a:lnTo>
                <a:lnTo>
                  <a:pt x="55354" y="49067"/>
                </a:lnTo>
                <a:lnTo>
                  <a:pt x="56631" y="36484"/>
                </a:lnTo>
                <a:lnTo>
                  <a:pt x="56465" y="32182"/>
                </a:lnTo>
                <a:lnTo>
                  <a:pt x="53659" y="19571"/>
                </a:lnTo>
                <a:lnTo>
                  <a:pt x="47030" y="8641"/>
                </a:lnTo>
                <a:lnTo>
                  <a:pt x="41269" y="2880"/>
                </a:lnTo>
                <a:lnTo>
                  <a:pt x="35524" y="0"/>
                </a:lnTo>
                <a:lnTo>
                  <a:pt x="27843" y="0"/>
                </a:lnTo>
                <a:lnTo>
                  <a:pt x="23027" y="3840"/>
                </a:lnTo>
                <a:lnTo>
                  <a:pt x="29748" y="3840"/>
                </a:lnTo>
                <a:lnTo>
                  <a:pt x="32628" y="4800"/>
                </a:lnTo>
                <a:lnTo>
                  <a:pt x="35524" y="7680"/>
                </a:lnTo>
                <a:lnTo>
                  <a:pt x="38404" y="10561"/>
                </a:lnTo>
                <a:lnTo>
                  <a:pt x="40309" y="14401"/>
                </a:lnTo>
                <a:lnTo>
                  <a:pt x="42245" y="19202"/>
                </a:lnTo>
                <a:lnTo>
                  <a:pt x="43190" y="24003"/>
                </a:lnTo>
                <a:lnTo>
                  <a:pt x="44150" y="28803"/>
                </a:lnTo>
                <a:lnTo>
                  <a:pt x="44150" y="41285"/>
                </a:lnTo>
                <a:lnTo>
                  <a:pt x="43190" y="47045"/>
                </a:lnTo>
                <a:lnTo>
                  <a:pt x="41269" y="48966"/>
                </a:lnTo>
                <a:lnTo>
                  <a:pt x="38404" y="49926"/>
                </a:lnTo>
                <a:lnTo>
                  <a:pt x="35524" y="50886"/>
                </a:lnTo>
                <a:lnTo>
                  <a:pt x="32628" y="51846"/>
                </a:lnTo>
                <a:lnTo>
                  <a:pt x="30723" y="52806"/>
                </a:lnTo>
                <a:lnTo>
                  <a:pt x="24003" y="52806"/>
                </a:lnTo>
                <a:lnTo>
                  <a:pt x="21122" y="50886"/>
                </a:lnTo>
                <a:lnTo>
                  <a:pt x="18242" y="47045"/>
                </a:lnTo>
                <a:lnTo>
                  <a:pt x="13441" y="41285"/>
                </a:lnTo>
                <a:lnTo>
                  <a:pt x="11521" y="34564"/>
                </a:lnTo>
                <a:lnTo>
                  <a:pt x="11521" y="18242"/>
                </a:lnTo>
                <a:lnTo>
                  <a:pt x="13441" y="12481"/>
                </a:lnTo>
                <a:lnTo>
                  <a:pt x="12481" y="3840"/>
                </a:lnTo>
                <a:lnTo>
                  <a:pt x="6720" y="10561"/>
                </a:lnTo>
                <a:lnTo>
                  <a:pt x="2880" y="17282"/>
                </a:lnTo>
                <a:lnTo>
                  <a:pt x="0" y="24003"/>
                </a:lnTo>
                <a:lnTo>
                  <a:pt x="0" y="39364"/>
                </a:lnTo>
                <a:lnTo>
                  <a:pt x="2880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2" name="object 772"/>
          <p:cNvSpPr/>
          <p:nvPr/>
        </p:nvSpPr>
        <p:spPr>
          <a:xfrm>
            <a:off x="4454499" y="8158840"/>
            <a:ext cx="51831" cy="90236"/>
          </a:xfrm>
          <a:custGeom>
            <a:avLst/>
            <a:gdLst/>
            <a:ahLst/>
            <a:cxnLst/>
            <a:rect l="l" t="t" r="r" b="b"/>
            <a:pathLst>
              <a:path w="51831" h="90236">
                <a:moveTo>
                  <a:pt x="20162" y="0"/>
                </a:moveTo>
                <a:lnTo>
                  <a:pt x="2880" y="34564"/>
                </a:lnTo>
                <a:lnTo>
                  <a:pt x="11521" y="34564"/>
                </a:lnTo>
                <a:lnTo>
                  <a:pt x="17282" y="35524"/>
                </a:lnTo>
                <a:lnTo>
                  <a:pt x="22082" y="37444"/>
                </a:lnTo>
                <a:lnTo>
                  <a:pt x="28803" y="40325"/>
                </a:lnTo>
                <a:lnTo>
                  <a:pt x="33604" y="44165"/>
                </a:lnTo>
                <a:lnTo>
                  <a:pt x="36484" y="48966"/>
                </a:lnTo>
                <a:lnTo>
                  <a:pt x="40325" y="53766"/>
                </a:lnTo>
                <a:lnTo>
                  <a:pt x="42245" y="58567"/>
                </a:lnTo>
                <a:lnTo>
                  <a:pt x="42245" y="69128"/>
                </a:lnTo>
                <a:lnTo>
                  <a:pt x="40325" y="73913"/>
                </a:lnTo>
                <a:lnTo>
                  <a:pt x="36484" y="77754"/>
                </a:lnTo>
                <a:lnTo>
                  <a:pt x="32644" y="81594"/>
                </a:lnTo>
                <a:lnTo>
                  <a:pt x="27843" y="83515"/>
                </a:lnTo>
                <a:lnTo>
                  <a:pt x="19202" y="83515"/>
                </a:lnTo>
                <a:lnTo>
                  <a:pt x="16322" y="82555"/>
                </a:lnTo>
                <a:lnTo>
                  <a:pt x="12481" y="80634"/>
                </a:lnTo>
                <a:lnTo>
                  <a:pt x="10561" y="78714"/>
                </a:lnTo>
                <a:lnTo>
                  <a:pt x="8641" y="77754"/>
                </a:lnTo>
                <a:lnTo>
                  <a:pt x="7680" y="77754"/>
                </a:lnTo>
                <a:lnTo>
                  <a:pt x="6720" y="76794"/>
                </a:lnTo>
                <a:lnTo>
                  <a:pt x="3840" y="76794"/>
                </a:lnTo>
                <a:lnTo>
                  <a:pt x="2880" y="77754"/>
                </a:lnTo>
                <a:lnTo>
                  <a:pt x="960" y="78714"/>
                </a:lnTo>
                <a:lnTo>
                  <a:pt x="0" y="79689"/>
                </a:lnTo>
                <a:lnTo>
                  <a:pt x="0" y="84475"/>
                </a:lnTo>
                <a:lnTo>
                  <a:pt x="960" y="86395"/>
                </a:lnTo>
                <a:lnTo>
                  <a:pt x="3840" y="88315"/>
                </a:lnTo>
                <a:lnTo>
                  <a:pt x="5760" y="90236"/>
                </a:lnTo>
                <a:lnTo>
                  <a:pt x="21122" y="90236"/>
                </a:lnTo>
                <a:lnTo>
                  <a:pt x="25923" y="89275"/>
                </a:lnTo>
                <a:lnTo>
                  <a:pt x="30723" y="87355"/>
                </a:lnTo>
                <a:lnTo>
                  <a:pt x="34564" y="85435"/>
                </a:lnTo>
                <a:lnTo>
                  <a:pt x="37444" y="82555"/>
                </a:lnTo>
                <a:lnTo>
                  <a:pt x="40325" y="80634"/>
                </a:lnTo>
                <a:lnTo>
                  <a:pt x="43205" y="77754"/>
                </a:lnTo>
                <a:lnTo>
                  <a:pt x="46085" y="73913"/>
                </a:lnTo>
                <a:lnTo>
                  <a:pt x="47990" y="70073"/>
                </a:lnTo>
                <a:lnTo>
                  <a:pt x="49926" y="66248"/>
                </a:lnTo>
                <a:lnTo>
                  <a:pt x="50886" y="61447"/>
                </a:lnTo>
                <a:lnTo>
                  <a:pt x="50886" y="48966"/>
                </a:lnTo>
                <a:lnTo>
                  <a:pt x="47990" y="41285"/>
                </a:lnTo>
                <a:lnTo>
                  <a:pt x="42245" y="35524"/>
                </a:lnTo>
                <a:lnTo>
                  <a:pt x="38628" y="32383"/>
                </a:lnTo>
                <a:lnTo>
                  <a:pt x="27720" y="26507"/>
                </a:lnTo>
                <a:lnTo>
                  <a:pt x="14401" y="23042"/>
                </a:lnTo>
                <a:lnTo>
                  <a:pt x="20162" y="10561"/>
                </a:lnTo>
                <a:lnTo>
                  <a:pt x="47045" y="10561"/>
                </a:lnTo>
                <a:lnTo>
                  <a:pt x="51831" y="0"/>
                </a:lnTo>
                <a:lnTo>
                  <a:pt x="2016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3" name="object 773"/>
          <p:cNvSpPr/>
          <p:nvPr/>
        </p:nvSpPr>
        <p:spPr>
          <a:xfrm>
            <a:off x="4520732" y="8156920"/>
            <a:ext cx="57607" cy="92156"/>
          </a:xfrm>
          <a:custGeom>
            <a:avLst/>
            <a:gdLst/>
            <a:ahLst/>
            <a:cxnLst/>
            <a:rect l="l" t="t" r="r" b="b"/>
            <a:pathLst>
              <a:path w="57607" h="92156">
                <a:moveTo>
                  <a:pt x="6720" y="77769"/>
                </a:moveTo>
                <a:lnTo>
                  <a:pt x="7355" y="78793"/>
                </a:lnTo>
                <a:lnTo>
                  <a:pt x="17088" y="88813"/>
                </a:lnTo>
                <a:lnTo>
                  <a:pt x="13377" y="62277"/>
                </a:lnTo>
                <a:lnTo>
                  <a:pt x="12481" y="48006"/>
                </a:lnTo>
                <a:lnTo>
                  <a:pt x="12481" y="40325"/>
                </a:lnTo>
                <a:lnTo>
                  <a:pt x="13441" y="32644"/>
                </a:lnTo>
                <a:lnTo>
                  <a:pt x="14401" y="24963"/>
                </a:lnTo>
                <a:lnTo>
                  <a:pt x="15361" y="17282"/>
                </a:lnTo>
                <a:lnTo>
                  <a:pt x="18242" y="11521"/>
                </a:lnTo>
                <a:lnTo>
                  <a:pt x="21122" y="7680"/>
                </a:lnTo>
                <a:lnTo>
                  <a:pt x="23042" y="5760"/>
                </a:lnTo>
                <a:lnTo>
                  <a:pt x="25923" y="3840"/>
                </a:lnTo>
                <a:lnTo>
                  <a:pt x="31683" y="3840"/>
                </a:lnTo>
                <a:lnTo>
                  <a:pt x="33604" y="4800"/>
                </a:lnTo>
                <a:lnTo>
                  <a:pt x="35524" y="5760"/>
                </a:lnTo>
                <a:lnTo>
                  <a:pt x="38404" y="8641"/>
                </a:lnTo>
                <a:lnTo>
                  <a:pt x="40325" y="11521"/>
                </a:lnTo>
                <a:lnTo>
                  <a:pt x="41285" y="17282"/>
                </a:lnTo>
                <a:lnTo>
                  <a:pt x="44165" y="24003"/>
                </a:lnTo>
                <a:lnTo>
                  <a:pt x="45125" y="32644"/>
                </a:lnTo>
                <a:lnTo>
                  <a:pt x="45125" y="42245"/>
                </a:lnTo>
                <a:lnTo>
                  <a:pt x="44979" y="51391"/>
                </a:lnTo>
                <a:lnTo>
                  <a:pt x="44045" y="64605"/>
                </a:lnTo>
                <a:lnTo>
                  <a:pt x="42245" y="74889"/>
                </a:lnTo>
                <a:lnTo>
                  <a:pt x="40325" y="79674"/>
                </a:lnTo>
                <a:lnTo>
                  <a:pt x="38404" y="83515"/>
                </a:lnTo>
                <a:lnTo>
                  <a:pt x="35524" y="85435"/>
                </a:lnTo>
                <a:lnTo>
                  <a:pt x="33604" y="87355"/>
                </a:lnTo>
                <a:lnTo>
                  <a:pt x="30723" y="88315"/>
                </a:lnTo>
                <a:lnTo>
                  <a:pt x="28803" y="88315"/>
                </a:lnTo>
                <a:lnTo>
                  <a:pt x="28803" y="92156"/>
                </a:lnTo>
                <a:lnTo>
                  <a:pt x="32644" y="92156"/>
                </a:lnTo>
                <a:lnTo>
                  <a:pt x="37444" y="91196"/>
                </a:lnTo>
                <a:lnTo>
                  <a:pt x="42245" y="87355"/>
                </a:lnTo>
                <a:lnTo>
                  <a:pt x="46085" y="84475"/>
                </a:lnTo>
                <a:lnTo>
                  <a:pt x="49926" y="78714"/>
                </a:lnTo>
                <a:lnTo>
                  <a:pt x="53766" y="71993"/>
                </a:lnTo>
                <a:lnTo>
                  <a:pt x="56878" y="58786"/>
                </a:lnTo>
                <a:lnTo>
                  <a:pt x="57607" y="45125"/>
                </a:lnTo>
                <a:lnTo>
                  <a:pt x="56846" y="33248"/>
                </a:lnTo>
                <a:lnTo>
                  <a:pt x="53742" y="20821"/>
                </a:lnTo>
                <a:lnTo>
                  <a:pt x="48005" y="10561"/>
                </a:lnTo>
                <a:lnTo>
                  <a:pt x="42245" y="2880"/>
                </a:lnTo>
                <a:lnTo>
                  <a:pt x="35524" y="0"/>
                </a:lnTo>
                <a:lnTo>
                  <a:pt x="24963" y="0"/>
                </a:lnTo>
                <a:lnTo>
                  <a:pt x="21122" y="960"/>
                </a:lnTo>
                <a:lnTo>
                  <a:pt x="16322" y="3840"/>
                </a:lnTo>
                <a:lnTo>
                  <a:pt x="11521" y="7680"/>
                </a:lnTo>
                <a:lnTo>
                  <a:pt x="7680" y="13441"/>
                </a:lnTo>
                <a:lnTo>
                  <a:pt x="4815" y="20162"/>
                </a:lnTo>
                <a:lnTo>
                  <a:pt x="4050" y="21789"/>
                </a:lnTo>
                <a:lnTo>
                  <a:pt x="822" y="33461"/>
                </a:lnTo>
                <a:lnTo>
                  <a:pt x="0" y="47045"/>
                </a:lnTo>
                <a:lnTo>
                  <a:pt x="221" y="53580"/>
                </a:lnTo>
                <a:lnTo>
                  <a:pt x="2257" y="66418"/>
                </a:lnTo>
                <a:lnTo>
                  <a:pt x="6720" y="777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4" name="object 774"/>
          <p:cNvSpPr/>
          <p:nvPr/>
        </p:nvSpPr>
        <p:spPr>
          <a:xfrm>
            <a:off x="4534110" y="8219198"/>
            <a:ext cx="15425" cy="29878"/>
          </a:xfrm>
          <a:custGeom>
            <a:avLst/>
            <a:gdLst/>
            <a:ahLst/>
            <a:cxnLst/>
            <a:rect l="l" t="t" r="r" b="b"/>
            <a:pathLst>
              <a:path w="15425" h="29878">
                <a:moveTo>
                  <a:pt x="15425" y="26038"/>
                </a:moveTo>
                <a:lnTo>
                  <a:pt x="10625" y="26038"/>
                </a:lnTo>
                <a:lnTo>
                  <a:pt x="6784" y="23157"/>
                </a:lnTo>
                <a:lnTo>
                  <a:pt x="3904" y="16436"/>
                </a:lnTo>
                <a:lnTo>
                  <a:pt x="2426" y="11948"/>
                </a:lnTo>
                <a:lnTo>
                  <a:pt x="0" y="0"/>
                </a:lnTo>
                <a:lnTo>
                  <a:pt x="3710" y="26536"/>
                </a:lnTo>
                <a:lnTo>
                  <a:pt x="15425" y="29878"/>
                </a:lnTo>
                <a:lnTo>
                  <a:pt x="15425" y="260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5" name="object 775"/>
          <p:cNvSpPr/>
          <p:nvPr/>
        </p:nvSpPr>
        <p:spPr>
          <a:xfrm>
            <a:off x="4634971" y="8156920"/>
            <a:ext cx="35524" cy="91196"/>
          </a:xfrm>
          <a:custGeom>
            <a:avLst/>
            <a:gdLst/>
            <a:ahLst/>
            <a:cxnLst/>
            <a:rect l="l" t="t" r="r" b="b"/>
            <a:pathLst>
              <a:path w="35524" h="91196">
                <a:moveTo>
                  <a:pt x="24963" y="83515"/>
                </a:moveTo>
                <a:lnTo>
                  <a:pt x="24003" y="80634"/>
                </a:lnTo>
                <a:lnTo>
                  <a:pt x="24003" y="0"/>
                </a:lnTo>
                <a:lnTo>
                  <a:pt x="22082" y="0"/>
                </a:lnTo>
                <a:lnTo>
                  <a:pt x="0" y="10561"/>
                </a:lnTo>
                <a:lnTo>
                  <a:pt x="960" y="12481"/>
                </a:lnTo>
                <a:lnTo>
                  <a:pt x="3840" y="10561"/>
                </a:lnTo>
                <a:lnTo>
                  <a:pt x="10561" y="10561"/>
                </a:lnTo>
                <a:lnTo>
                  <a:pt x="11521" y="11521"/>
                </a:lnTo>
                <a:lnTo>
                  <a:pt x="12481" y="13441"/>
                </a:lnTo>
                <a:lnTo>
                  <a:pt x="12481" y="14401"/>
                </a:lnTo>
                <a:lnTo>
                  <a:pt x="13441" y="16322"/>
                </a:lnTo>
                <a:lnTo>
                  <a:pt x="13441" y="83515"/>
                </a:lnTo>
                <a:lnTo>
                  <a:pt x="12481" y="84475"/>
                </a:lnTo>
                <a:lnTo>
                  <a:pt x="12481" y="86395"/>
                </a:lnTo>
                <a:lnTo>
                  <a:pt x="11521" y="86395"/>
                </a:lnTo>
                <a:lnTo>
                  <a:pt x="10561" y="87355"/>
                </a:lnTo>
                <a:lnTo>
                  <a:pt x="8641" y="88315"/>
                </a:lnTo>
                <a:lnTo>
                  <a:pt x="1920" y="88315"/>
                </a:lnTo>
                <a:lnTo>
                  <a:pt x="1920" y="91196"/>
                </a:lnTo>
                <a:lnTo>
                  <a:pt x="35524" y="91196"/>
                </a:lnTo>
                <a:lnTo>
                  <a:pt x="35524" y="88315"/>
                </a:lnTo>
                <a:lnTo>
                  <a:pt x="28803" y="88315"/>
                </a:lnTo>
                <a:lnTo>
                  <a:pt x="27843" y="87355"/>
                </a:lnTo>
                <a:lnTo>
                  <a:pt x="25923" y="86395"/>
                </a:lnTo>
                <a:lnTo>
                  <a:pt x="24963" y="85435"/>
                </a:lnTo>
                <a:lnTo>
                  <a:pt x="24963" y="83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6" name="object 776"/>
          <p:cNvSpPr/>
          <p:nvPr/>
        </p:nvSpPr>
        <p:spPr>
          <a:xfrm>
            <a:off x="4692578" y="8156920"/>
            <a:ext cx="56631" cy="93116"/>
          </a:xfrm>
          <a:custGeom>
            <a:avLst/>
            <a:gdLst/>
            <a:ahLst/>
            <a:cxnLst/>
            <a:rect l="l" t="t" r="r" b="b"/>
            <a:pathLst>
              <a:path w="56631" h="93116">
                <a:moveTo>
                  <a:pt x="1920" y="46085"/>
                </a:moveTo>
                <a:lnTo>
                  <a:pt x="6720" y="50886"/>
                </a:lnTo>
                <a:lnTo>
                  <a:pt x="11521" y="55686"/>
                </a:lnTo>
                <a:lnTo>
                  <a:pt x="16306" y="58567"/>
                </a:lnTo>
                <a:lnTo>
                  <a:pt x="17282" y="47045"/>
                </a:lnTo>
                <a:lnTo>
                  <a:pt x="13441" y="41285"/>
                </a:lnTo>
                <a:lnTo>
                  <a:pt x="11521" y="34564"/>
                </a:lnTo>
                <a:lnTo>
                  <a:pt x="11521" y="18242"/>
                </a:lnTo>
                <a:lnTo>
                  <a:pt x="13441" y="12481"/>
                </a:lnTo>
                <a:lnTo>
                  <a:pt x="16306" y="9601"/>
                </a:lnTo>
                <a:lnTo>
                  <a:pt x="19187" y="5760"/>
                </a:lnTo>
                <a:lnTo>
                  <a:pt x="23027" y="3840"/>
                </a:lnTo>
                <a:lnTo>
                  <a:pt x="29748" y="3840"/>
                </a:lnTo>
                <a:lnTo>
                  <a:pt x="32644" y="4800"/>
                </a:lnTo>
                <a:lnTo>
                  <a:pt x="35509" y="7680"/>
                </a:lnTo>
                <a:lnTo>
                  <a:pt x="38389" y="10561"/>
                </a:lnTo>
                <a:lnTo>
                  <a:pt x="40309" y="14401"/>
                </a:lnTo>
                <a:lnTo>
                  <a:pt x="42230" y="19202"/>
                </a:lnTo>
                <a:lnTo>
                  <a:pt x="43190" y="24003"/>
                </a:lnTo>
                <a:lnTo>
                  <a:pt x="44150" y="28803"/>
                </a:lnTo>
                <a:lnTo>
                  <a:pt x="44150" y="36484"/>
                </a:lnTo>
                <a:lnTo>
                  <a:pt x="43190" y="41285"/>
                </a:lnTo>
                <a:lnTo>
                  <a:pt x="43190" y="47045"/>
                </a:lnTo>
                <a:lnTo>
                  <a:pt x="40309" y="48966"/>
                </a:lnTo>
                <a:lnTo>
                  <a:pt x="38389" y="49926"/>
                </a:lnTo>
                <a:lnTo>
                  <a:pt x="35509" y="50886"/>
                </a:lnTo>
                <a:lnTo>
                  <a:pt x="32644" y="51846"/>
                </a:lnTo>
                <a:lnTo>
                  <a:pt x="29748" y="52806"/>
                </a:lnTo>
                <a:lnTo>
                  <a:pt x="23987" y="52806"/>
                </a:lnTo>
                <a:lnTo>
                  <a:pt x="28803" y="58567"/>
                </a:lnTo>
                <a:lnTo>
                  <a:pt x="34549" y="55686"/>
                </a:lnTo>
                <a:lnTo>
                  <a:pt x="41269" y="51846"/>
                </a:lnTo>
                <a:lnTo>
                  <a:pt x="40309" y="59527"/>
                </a:lnTo>
                <a:lnTo>
                  <a:pt x="36469" y="66248"/>
                </a:lnTo>
                <a:lnTo>
                  <a:pt x="31668" y="72953"/>
                </a:lnTo>
                <a:lnTo>
                  <a:pt x="27828" y="79674"/>
                </a:lnTo>
                <a:lnTo>
                  <a:pt x="23027" y="83515"/>
                </a:lnTo>
                <a:lnTo>
                  <a:pt x="18242" y="86395"/>
                </a:lnTo>
                <a:lnTo>
                  <a:pt x="12466" y="89275"/>
                </a:lnTo>
                <a:lnTo>
                  <a:pt x="7680" y="90236"/>
                </a:lnTo>
                <a:lnTo>
                  <a:pt x="1920" y="90236"/>
                </a:lnTo>
                <a:lnTo>
                  <a:pt x="1920" y="93116"/>
                </a:lnTo>
                <a:lnTo>
                  <a:pt x="14401" y="93116"/>
                </a:lnTo>
                <a:lnTo>
                  <a:pt x="22082" y="90236"/>
                </a:lnTo>
                <a:lnTo>
                  <a:pt x="28803" y="85435"/>
                </a:lnTo>
                <a:lnTo>
                  <a:pt x="32059" y="83429"/>
                </a:lnTo>
                <a:lnTo>
                  <a:pt x="41592" y="74894"/>
                </a:lnTo>
                <a:lnTo>
                  <a:pt x="48950" y="64328"/>
                </a:lnTo>
                <a:lnTo>
                  <a:pt x="50602" y="61161"/>
                </a:lnTo>
                <a:lnTo>
                  <a:pt x="55042" y="49067"/>
                </a:lnTo>
                <a:lnTo>
                  <a:pt x="56631" y="36484"/>
                </a:lnTo>
                <a:lnTo>
                  <a:pt x="56465" y="32182"/>
                </a:lnTo>
                <a:lnTo>
                  <a:pt x="53659" y="19571"/>
                </a:lnTo>
                <a:lnTo>
                  <a:pt x="47030" y="8641"/>
                </a:lnTo>
                <a:lnTo>
                  <a:pt x="41269" y="2880"/>
                </a:lnTo>
                <a:lnTo>
                  <a:pt x="35509" y="0"/>
                </a:lnTo>
                <a:lnTo>
                  <a:pt x="19187" y="0"/>
                </a:lnTo>
                <a:lnTo>
                  <a:pt x="12466" y="3840"/>
                </a:lnTo>
                <a:lnTo>
                  <a:pt x="6720" y="10561"/>
                </a:lnTo>
                <a:lnTo>
                  <a:pt x="1920" y="17282"/>
                </a:lnTo>
                <a:lnTo>
                  <a:pt x="0" y="24003"/>
                </a:lnTo>
                <a:lnTo>
                  <a:pt x="0" y="39364"/>
                </a:lnTo>
                <a:lnTo>
                  <a:pt x="1920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7" name="object 777"/>
          <p:cNvSpPr/>
          <p:nvPr/>
        </p:nvSpPr>
        <p:spPr>
          <a:xfrm>
            <a:off x="4708885" y="8203966"/>
            <a:ext cx="12496" cy="11521"/>
          </a:xfrm>
          <a:custGeom>
            <a:avLst/>
            <a:gdLst/>
            <a:ahLst/>
            <a:cxnLst/>
            <a:rect l="l" t="t" r="r" b="b"/>
            <a:pathLst>
              <a:path w="12496" h="11521">
                <a:moveTo>
                  <a:pt x="6720" y="11521"/>
                </a:moveTo>
                <a:lnTo>
                  <a:pt x="12496" y="11521"/>
                </a:lnTo>
                <a:lnTo>
                  <a:pt x="7680" y="5760"/>
                </a:lnTo>
                <a:lnTo>
                  <a:pt x="3840" y="3840"/>
                </a:lnTo>
                <a:lnTo>
                  <a:pt x="975" y="0"/>
                </a:lnTo>
                <a:lnTo>
                  <a:pt x="0" y="11521"/>
                </a:lnTo>
                <a:lnTo>
                  <a:pt x="6720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8" name="object 778"/>
          <p:cNvSpPr/>
          <p:nvPr/>
        </p:nvSpPr>
        <p:spPr>
          <a:xfrm>
            <a:off x="4776094" y="8230849"/>
            <a:ext cx="12481" cy="18227"/>
          </a:xfrm>
          <a:custGeom>
            <a:avLst/>
            <a:gdLst/>
            <a:ahLst/>
            <a:cxnLst/>
            <a:rect l="l" t="t" r="r" b="b"/>
            <a:pathLst>
              <a:path w="12481" h="18227">
                <a:moveTo>
                  <a:pt x="11521" y="15346"/>
                </a:moveTo>
                <a:lnTo>
                  <a:pt x="8641" y="13426"/>
                </a:lnTo>
                <a:lnTo>
                  <a:pt x="6720" y="11506"/>
                </a:lnTo>
                <a:lnTo>
                  <a:pt x="3840" y="8625"/>
                </a:lnTo>
                <a:lnTo>
                  <a:pt x="960" y="4785"/>
                </a:lnTo>
                <a:lnTo>
                  <a:pt x="0" y="0"/>
                </a:lnTo>
                <a:lnTo>
                  <a:pt x="1920" y="16306"/>
                </a:lnTo>
                <a:lnTo>
                  <a:pt x="6720" y="18227"/>
                </a:lnTo>
                <a:lnTo>
                  <a:pt x="12481" y="18227"/>
                </a:lnTo>
                <a:lnTo>
                  <a:pt x="11521" y="153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9" name="object 779"/>
          <p:cNvSpPr/>
          <p:nvPr/>
        </p:nvSpPr>
        <p:spPr>
          <a:xfrm>
            <a:off x="4760732" y="8156920"/>
            <a:ext cx="56631" cy="92156"/>
          </a:xfrm>
          <a:custGeom>
            <a:avLst/>
            <a:gdLst/>
            <a:ahLst/>
            <a:cxnLst/>
            <a:rect l="l" t="t" r="r" b="b"/>
            <a:pathLst>
              <a:path w="56631" h="92156">
                <a:moveTo>
                  <a:pt x="641" y="64110"/>
                </a:moveTo>
                <a:lnTo>
                  <a:pt x="4609" y="76357"/>
                </a:lnTo>
                <a:lnTo>
                  <a:pt x="12481" y="86395"/>
                </a:lnTo>
                <a:lnTo>
                  <a:pt x="17282" y="90236"/>
                </a:lnTo>
                <a:lnTo>
                  <a:pt x="15361" y="73929"/>
                </a:lnTo>
                <a:lnTo>
                  <a:pt x="13441" y="69113"/>
                </a:lnTo>
                <a:lnTo>
                  <a:pt x="12481" y="64328"/>
                </a:lnTo>
                <a:lnTo>
                  <a:pt x="12481" y="56647"/>
                </a:lnTo>
                <a:lnTo>
                  <a:pt x="13441" y="51846"/>
                </a:lnTo>
                <a:lnTo>
                  <a:pt x="13441" y="46085"/>
                </a:lnTo>
                <a:lnTo>
                  <a:pt x="17282" y="43205"/>
                </a:lnTo>
                <a:lnTo>
                  <a:pt x="20162" y="42245"/>
                </a:lnTo>
                <a:lnTo>
                  <a:pt x="22082" y="41285"/>
                </a:lnTo>
                <a:lnTo>
                  <a:pt x="24003" y="40325"/>
                </a:lnTo>
                <a:lnTo>
                  <a:pt x="33604" y="40325"/>
                </a:lnTo>
                <a:lnTo>
                  <a:pt x="37444" y="43205"/>
                </a:lnTo>
                <a:lnTo>
                  <a:pt x="40325" y="48966"/>
                </a:lnTo>
                <a:lnTo>
                  <a:pt x="43190" y="53766"/>
                </a:lnTo>
                <a:lnTo>
                  <a:pt x="45125" y="60487"/>
                </a:lnTo>
                <a:lnTo>
                  <a:pt x="45125" y="74889"/>
                </a:lnTo>
                <a:lnTo>
                  <a:pt x="43190" y="79674"/>
                </a:lnTo>
                <a:lnTo>
                  <a:pt x="40325" y="83515"/>
                </a:lnTo>
                <a:lnTo>
                  <a:pt x="37444" y="87355"/>
                </a:lnTo>
                <a:lnTo>
                  <a:pt x="33604" y="89275"/>
                </a:lnTo>
                <a:lnTo>
                  <a:pt x="26883" y="89275"/>
                </a:lnTo>
                <a:lnTo>
                  <a:pt x="27843" y="92156"/>
                </a:lnTo>
                <a:lnTo>
                  <a:pt x="37444" y="92156"/>
                </a:lnTo>
                <a:lnTo>
                  <a:pt x="44165" y="89275"/>
                </a:lnTo>
                <a:lnTo>
                  <a:pt x="49911" y="81610"/>
                </a:lnTo>
                <a:lnTo>
                  <a:pt x="54726" y="74889"/>
                </a:lnTo>
                <a:lnTo>
                  <a:pt x="56631" y="68168"/>
                </a:lnTo>
                <a:lnTo>
                  <a:pt x="56631" y="52806"/>
                </a:lnTo>
                <a:lnTo>
                  <a:pt x="54726" y="47045"/>
                </a:lnTo>
                <a:lnTo>
                  <a:pt x="49911" y="42245"/>
                </a:lnTo>
                <a:lnTo>
                  <a:pt x="45125" y="36484"/>
                </a:lnTo>
                <a:lnTo>
                  <a:pt x="40325" y="34564"/>
                </a:lnTo>
                <a:lnTo>
                  <a:pt x="27843" y="34564"/>
                </a:lnTo>
                <a:lnTo>
                  <a:pt x="21122" y="36484"/>
                </a:lnTo>
                <a:lnTo>
                  <a:pt x="15361" y="41285"/>
                </a:lnTo>
                <a:lnTo>
                  <a:pt x="16322" y="34564"/>
                </a:lnTo>
                <a:lnTo>
                  <a:pt x="18242" y="29763"/>
                </a:lnTo>
                <a:lnTo>
                  <a:pt x="21122" y="25923"/>
                </a:lnTo>
                <a:lnTo>
                  <a:pt x="23042" y="21122"/>
                </a:lnTo>
                <a:lnTo>
                  <a:pt x="25923" y="17282"/>
                </a:lnTo>
                <a:lnTo>
                  <a:pt x="29763" y="13441"/>
                </a:lnTo>
                <a:lnTo>
                  <a:pt x="33604" y="9601"/>
                </a:lnTo>
                <a:lnTo>
                  <a:pt x="37444" y="7680"/>
                </a:lnTo>
                <a:lnTo>
                  <a:pt x="40325" y="5760"/>
                </a:lnTo>
                <a:lnTo>
                  <a:pt x="44165" y="3840"/>
                </a:lnTo>
                <a:lnTo>
                  <a:pt x="48950" y="2880"/>
                </a:lnTo>
                <a:lnTo>
                  <a:pt x="54726" y="1920"/>
                </a:lnTo>
                <a:lnTo>
                  <a:pt x="54726" y="0"/>
                </a:lnTo>
                <a:lnTo>
                  <a:pt x="46070" y="0"/>
                </a:lnTo>
                <a:lnTo>
                  <a:pt x="41285" y="960"/>
                </a:lnTo>
                <a:lnTo>
                  <a:pt x="35509" y="2880"/>
                </a:lnTo>
                <a:lnTo>
                  <a:pt x="30723" y="4800"/>
                </a:lnTo>
                <a:lnTo>
                  <a:pt x="24963" y="8641"/>
                </a:lnTo>
                <a:lnTo>
                  <a:pt x="18242" y="13441"/>
                </a:lnTo>
                <a:lnTo>
                  <a:pt x="12481" y="19202"/>
                </a:lnTo>
                <a:lnTo>
                  <a:pt x="7680" y="25923"/>
                </a:lnTo>
                <a:lnTo>
                  <a:pt x="4800" y="32644"/>
                </a:lnTo>
                <a:lnTo>
                  <a:pt x="1920" y="40325"/>
                </a:lnTo>
                <a:lnTo>
                  <a:pt x="0" y="48006"/>
                </a:lnTo>
                <a:lnTo>
                  <a:pt x="0" y="55686"/>
                </a:lnTo>
                <a:lnTo>
                  <a:pt x="641" y="64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0" name="object 780"/>
          <p:cNvSpPr/>
          <p:nvPr/>
        </p:nvSpPr>
        <p:spPr>
          <a:xfrm>
            <a:off x="4855768" y="8244276"/>
            <a:ext cx="9601" cy="4800"/>
          </a:xfrm>
          <a:custGeom>
            <a:avLst/>
            <a:gdLst/>
            <a:ahLst/>
            <a:cxnLst/>
            <a:rect l="l" t="t" r="r" b="b"/>
            <a:pathLst>
              <a:path w="9601" h="4800">
                <a:moveTo>
                  <a:pt x="4800" y="4800"/>
                </a:moveTo>
                <a:lnTo>
                  <a:pt x="9601" y="3840"/>
                </a:lnTo>
                <a:lnTo>
                  <a:pt x="5760" y="0"/>
                </a:lnTo>
                <a:lnTo>
                  <a:pt x="2880" y="960"/>
                </a:lnTo>
                <a:lnTo>
                  <a:pt x="960" y="960"/>
                </a:lnTo>
                <a:lnTo>
                  <a:pt x="0" y="4800"/>
                </a:lnTo>
                <a:lnTo>
                  <a:pt x="480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1" name="object 781"/>
          <p:cNvSpPr/>
          <p:nvPr/>
        </p:nvSpPr>
        <p:spPr>
          <a:xfrm>
            <a:off x="4827925" y="8156920"/>
            <a:ext cx="57607" cy="92156"/>
          </a:xfrm>
          <a:custGeom>
            <a:avLst/>
            <a:gdLst/>
            <a:ahLst/>
            <a:cxnLst/>
            <a:rect l="l" t="t" r="r" b="b"/>
            <a:pathLst>
              <a:path w="57607" h="92156">
                <a:moveTo>
                  <a:pt x="0" y="47045"/>
                </a:moveTo>
                <a:lnTo>
                  <a:pt x="220" y="53580"/>
                </a:lnTo>
                <a:lnTo>
                  <a:pt x="2251" y="66418"/>
                </a:lnTo>
                <a:lnTo>
                  <a:pt x="6720" y="77769"/>
                </a:lnTo>
                <a:lnTo>
                  <a:pt x="16266" y="88601"/>
                </a:lnTo>
                <a:lnTo>
                  <a:pt x="27843" y="92156"/>
                </a:lnTo>
                <a:lnTo>
                  <a:pt x="28803" y="88315"/>
                </a:lnTo>
                <a:lnTo>
                  <a:pt x="23042" y="88315"/>
                </a:lnTo>
                <a:lnTo>
                  <a:pt x="19202" y="85435"/>
                </a:lnTo>
                <a:lnTo>
                  <a:pt x="17282" y="78714"/>
                </a:lnTo>
                <a:lnTo>
                  <a:pt x="15804" y="74226"/>
                </a:lnTo>
                <a:lnTo>
                  <a:pt x="13377" y="62277"/>
                </a:lnTo>
                <a:lnTo>
                  <a:pt x="12481" y="48006"/>
                </a:lnTo>
                <a:lnTo>
                  <a:pt x="12481" y="40325"/>
                </a:lnTo>
                <a:lnTo>
                  <a:pt x="13441" y="32644"/>
                </a:lnTo>
                <a:lnTo>
                  <a:pt x="14401" y="24963"/>
                </a:lnTo>
                <a:lnTo>
                  <a:pt x="15361" y="17282"/>
                </a:lnTo>
                <a:lnTo>
                  <a:pt x="17282" y="11521"/>
                </a:lnTo>
                <a:lnTo>
                  <a:pt x="21122" y="7680"/>
                </a:lnTo>
                <a:lnTo>
                  <a:pt x="23042" y="5760"/>
                </a:lnTo>
                <a:lnTo>
                  <a:pt x="25923" y="3840"/>
                </a:lnTo>
                <a:lnTo>
                  <a:pt x="31683" y="3840"/>
                </a:lnTo>
                <a:lnTo>
                  <a:pt x="33604" y="4800"/>
                </a:lnTo>
                <a:lnTo>
                  <a:pt x="35524" y="5760"/>
                </a:lnTo>
                <a:lnTo>
                  <a:pt x="37444" y="8641"/>
                </a:lnTo>
                <a:lnTo>
                  <a:pt x="40325" y="11521"/>
                </a:lnTo>
                <a:lnTo>
                  <a:pt x="41285" y="17282"/>
                </a:lnTo>
                <a:lnTo>
                  <a:pt x="43205" y="24003"/>
                </a:lnTo>
                <a:lnTo>
                  <a:pt x="45125" y="32644"/>
                </a:lnTo>
                <a:lnTo>
                  <a:pt x="45125" y="42245"/>
                </a:lnTo>
                <a:lnTo>
                  <a:pt x="44850" y="51479"/>
                </a:lnTo>
                <a:lnTo>
                  <a:pt x="43400" y="64640"/>
                </a:lnTo>
                <a:lnTo>
                  <a:pt x="41285" y="74889"/>
                </a:lnTo>
                <a:lnTo>
                  <a:pt x="40325" y="79674"/>
                </a:lnTo>
                <a:lnTo>
                  <a:pt x="38404" y="83515"/>
                </a:lnTo>
                <a:lnTo>
                  <a:pt x="35524" y="85435"/>
                </a:lnTo>
                <a:lnTo>
                  <a:pt x="33604" y="87355"/>
                </a:lnTo>
                <a:lnTo>
                  <a:pt x="37444" y="91196"/>
                </a:lnTo>
                <a:lnTo>
                  <a:pt x="41285" y="87355"/>
                </a:lnTo>
                <a:lnTo>
                  <a:pt x="46085" y="84475"/>
                </a:lnTo>
                <a:lnTo>
                  <a:pt x="49926" y="78714"/>
                </a:lnTo>
                <a:lnTo>
                  <a:pt x="52806" y="71993"/>
                </a:lnTo>
                <a:lnTo>
                  <a:pt x="56456" y="58716"/>
                </a:lnTo>
                <a:lnTo>
                  <a:pt x="57607" y="45125"/>
                </a:lnTo>
                <a:lnTo>
                  <a:pt x="56614" y="33047"/>
                </a:lnTo>
                <a:lnTo>
                  <a:pt x="53022" y="20737"/>
                </a:lnTo>
                <a:lnTo>
                  <a:pt x="47045" y="10561"/>
                </a:lnTo>
                <a:lnTo>
                  <a:pt x="42245" y="2880"/>
                </a:lnTo>
                <a:lnTo>
                  <a:pt x="35524" y="0"/>
                </a:lnTo>
                <a:lnTo>
                  <a:pt x="24963" y="0"/>
                </a:lnTo>
                <a:lnTo>
                  <a:pt x="20162" y="960"/>
                </a:lnTo>
                <a:lnTo>
                  <a:pt x="16322" y="3840"/>
                </a:lnTo>
                <a:lnTo>
                  <a:pt x="11521" y="7680"/>
                </a:lnTo>
                <a:lnTo>
                  <a:pt x="7680" y="13441"/>
                </a:lnTo>
                <a:lnTo>
                  <a:pt x="3840" y="20162"/>
                </a:lnTo>
                <a:lnTo>
                  <a:pt x="728" y="33390"/>
                </a:lnTo>
                <a:lnTo>
                  <a:pt x="0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2" name="object 782"/>
          <p:cNvSpPr/>
          <p:nvPr/>
        </p:nvSpPr>
        <p:spPr>
          <a:xfrm>
            <a:off x="4943124" y="8156920"/>
            <a:ext cx="35524" cy="91196"/>
          </a:xfrm>
          <a:custGeom>
            <a:avLst/>
            <a:gdLst/>
            <a:ahLst/>
            <a:cxnLst/>
            <a:rect l="l" t="t" r="r" b="b"/>
            <a:pathLst>
              <a:path w="35524" h="91196">
                <a:moveTo>
                  <a:pt x="25923" y="86395"/>
                </a:moveTo>
                <a:lnTo>
                  <a:pt x="24963" y="85435"/>
                </a:lnTo>
                <a:lnTo>
                  <a:pt x="24963" y="84475"/>
                </a:lnTo>
                <a:lnTo>
                  <a:pt x="24002" y="83515"/>
                </a:lnTo>
                <a:lnTo>
                  <a:pt x="24002" y="0"/>
                </a:lnTo>
                <a:lnTo>
                  <a:pt x="22082" y="0"/>
                </a:lnTo>
                <a:lnTo>
                  <a:pt x="0" y="10561"/>
                </a:lnTo>
                <a:lnTo>
                  <a:pt x="960" y="12481"/>
                </a:lnTo>
                <a:lnTo>
                  <a:pt x="3840" y="10561"/>
                </a:lnTo>
                <a:lnTo>
                  <a:pt x="9601" y="10561"/>
                </a:lnTo>
                <a:lnTo>
                  <a:pt x="10561" y="11521"/>
                </a:lnTo>
                <a:lnTo>
                  <a:pt x="11521" y="11521"/>
                </a:lnTo>
                <a:lnTo>
                  <a:pt x="12481" y="13441"/>
                </a:lnTo>
                <a:lnTo>
                  <a:pt x="12481" y="14401"/>
                </a:lnTo>
                <a:lnTo>
                  <a:pt x="13441" y="16322"/>
                </a:lnTo>
                <a:lnTo>
                  <a:pt x="13441" y="80634"/>
                </a:lnTo>
                <a:lnTo>
                  <a:pt x="12481" y="83515"/>
                </a:lnTo>
                <a:lnTo>
                  <a:pt x="12481" y="84475"/>
                </a:lnTo>
                <a:lnTo>
                  <a:pt x="11521" y="86395"/>
                </a:lnTo>
                <a:lnTo>
                  <a:pt x="9601" y="87355"/>
                </a:lnTo>
                <a:lnTo>
                  <a:pt x="8641" y="88315"/>
                </a:lnTo>
                <a:lnTo>
                  <a:pt x="1920" y="88315"/>
                </a:lnTo>
                <a:lnTo>
                  <a:pt x="1920" y="91196"/>
                </a:lnTo>
                <a:lnTo>
                  <a:pt x="35524" y="91196"/>
                </a:lnTo>
                <a:lnTo>
                  <a:pt x="35524" y="88315"/>
                </a:lnTo>
                <a:lnTo>
                  <a:pt x="28803" y="88315"/>
                </a:lnTo>
                <a:lnTo>
                  <a:pt x="27843" y="87355"/>
                </a:lnTo>
                <a:lnTo>
                  <a:pt x="25923" y="86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3" name="object 783"/>
          <p:cNvSpPr/>
          <p:nvPr/>
        </p:nvSpPr>
        <p:spPr>
          <a:xfrm>
            <a:off x="5014158" y="8198205"/>
            <a:ext cx="14401" cy="17282"/>
          </a:xfrm>
          <a:custGeom>
            <a:avLst/>
            <a:gdLst/>
            <a:ahLst/>
            <a:cxnLst/>
            <a:rect l="l" t="t" r="r" b="b"/>
            <a:pathLst>
              <a:path w="14401" h="17282">
                <a:moveTo>
                  <a:pt x="10561" y="11521"/>
                </a:moveTo>
                <a:lnTo>
                  <a:pt x="6720" y="9601"/>
                </a:lnTo>
                <a:lnTo>
                  <a:pt x="3840" y="5760"/>
                </a:lnTo>
                <a:lnTo>
                  <a:pt x="0" y="0"/>
                </a:lnTo>
                <a:lnTo>
                  <a:pt x="2880" y="17282"/>
                </a:lnTo>
                <a:lnTo>
                  <a:pt x="14401" y="17282"/>
                </a:lnTo>
                <a:lnTo>
                  <a:pt x="14401" y="11521"/>
                </a:lnTo>
                <a:lnTo>
                  <a:pt x="10561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4" name="object 784"/>
          <p:cNvSpPr/>
          <p:nvPr/>
        </p:nvSpPr>
        <p:spPr>
          <a:xfrm>
            <a:off x="5000731" y="8156920"/>
            <a:ext cx="56631" cy="93116"/>
          </a:xfrm>
          <a:custGeom>
            <a:avLst/>
            <a:gdLst/>
            <a:ahLst/>
            <a:cxnLst/>
            <a:rect l="l" t="t" r="r" b="b"/>
            <a:pathLst>
              <a:path w="56631" h="93116">
                <a:moveTo>
                  <a:pt x="1905" y="46085"/>
                </a:moveTo>
                <a:lnTo>
                  <a:pt x="6720" y="50886"/>
                </a:lnTo>
                <a:lnTo>
                  <a:pt x="10561" y="55686"/>
                </a:lnTo>
                <a:lnTo>
                  <a:pt x="16306" y="58567"/>
                </a:lnTo>
                <a:lnTo>
                  <a:pt x="13426" y="41285"/>
                </a:lnTo>
                <a:lnTo>
                  <a:pt x="11521" y="34564"/>
                </a:lnTo>
                <a:lnTo>
                  <a:pt x="11521" y="18242"/>
                </a:lnTo>
                <a:lnTo>
                  <a:pt x="13426" y="12481"/>
                </a:lnTo>
                <a:lnTo>
                  <a:pt x="16306" y="9601"/>
                </a:lnTo>
                <a:lnTo>
                  <a:pt x="19187" y="5760"/>
                </a:lnTo>
                <a:lnTo>
                  <a:pt x="22067" y="3840"/>
                </a:lnTo>
                <a:lnTo>
                  <a:pt x="29748" y="3840"/>
                </a:lnTo>
                <a:lnTo>
                  <a:pt x="32628" y="4800"/>
                </a:lnTo>
                <a:lnTo>
                  <a:pt x="35509" y="7680"/>
                </a:lnTo>
                <a:lnTo>
                  <a:pt x="38389" y="10561"/>
                </a:lnTo>
                <a:lnTo>
                  <a:pt x="40309" y="14401"/>
                </a:lnTo>
                <a:lnTo>
                  <a:pt x="41269" y="19202"/>
                </a:lnTo>
                <a:lnTo>
                  <a:pt x="43190" y="24003"/>
                </a:lnTo>
                <a:lnTo>
                  <a:pt x="44150" y="28803"/>
                </a:lnTo>
                <a:lnTo>
                  <a:pt x="44150" y="36484"/>
                </a:lnTo>
                <a:lnTo>
                  <a:pt x="43190" y="41285"/>
                </a:lnTo>
                <a:lnTo>
                  <a:pt x="42230" y="47045"/>
                </a:lnTo>
                <a:lnTo>
                  <a:pt x="40309" y="48966"/>
                </a:lnTo>
                <a:lnTo>
                  <a:pt x="38389" y="49926"/>
                </a:lnTo>
                <a:lnTo>
                  <a:pt x="35509" y="50886"/>
                </a:lnTo>
                <a:lnTo>
                  <a:pt x="32628" y="51846"/>
                </a:lnTo>
                <a:lnTo>
                  <a:pt x="29748" y="52806"/>
                </a:lnTo>
                <a:lnTo>
                  <a:pt x="27828" y="52806"/>
                </a:lnTo>
                <a:lnTo>
                  <a:pt x="27828" y="58567"/>
                </a:lnTo>
                <a:lnTo>
                  <a:pt x="34549" y="55686"/>
                </a:lnTo>
                <a:lnTo>
                  <a:pt x="41269" y="51846"/>
                </a:lnTo>
                <a:lnTo>
                  <a:pt x="39349" y="59527"/>
                </a:lnTo>
                <a:lnTo>
                  <a:pt x="36469" y="66248"/>
                </a:lnTo>
                <a:lnTo>
                  <a:pt x="31668" y="72953"/>
                </a:lnTo>
                <a:lnTo>
                  <a:pt x="26868" y="79674"/>
                </a:lnTo>
                <a:lnTo>
                  <a:pt x="22067" y="83515"/>
                </a:lnTo>
                <a:lnTo>
                  <a:pt x="17266" y="86395"/>
                </a:lnTo>
                <a:lnTo>
                  <a:pt x="12466" y="89275"/>
                </a:lnTo>
                <a:lnTo>
                  <a:pt x="7680" y="90236"/>
                </a:lnTo>
                <a:lnTo>
                  <a:pt x="1905" y="90236"/>
                </a:lnTo>
                <a:lnTo>
                  <a:pt x="1905" y="93116"/>
                </a:lnTo>
                <a:lnTo>
                  <a:pt x="13426" y="93116"/>
                </a:lnTo>
                <a:lnTo>
                  <a:pt x="21107" y="90236"/>
                </a:lnTo>
                <a:lnTo>
                  <a:pt x="28788" y="85435"/>
                </a:lnTo>
                <a:lnTo>
                  <a:pt x="32057" y="83424"/>
                </a:lnTo>
                <a:lnTo>
                  <a:pt x="41594" y="74890"/>
                </a:lnTo>
                <a:lnTo>
                  <a:pt x="48950" y="64328"/>
                </a:lnTo>
                <a:lnTo>
                  <a:pt x="50602" y="61161"/>
                </a:lnTo>
                <a:lnTo>
                  <a:pt x="55042" y="49067"/>
                </a:lnTo>
                <a:lnTo>
                  <a:pt x="56631" y="36484"/>
                </a:lnTo>
                <a:lnTo>
                  <a:pt x="56418" y="32182"/>
                </a:lnTo>
                <a:lnTo>
                  <a:pt x="53257" y="19571"/>
                </a:lnTo>
                <a:lnTo>
                  <a:pt x="47030" y="8641"/>
                </a:lnTo>
                <a:lnTo>
                  <a:pt x="41269" y="2880"/>
                </a:lnTo>
                <a:lnTo>
                  <a:pt x="35509" y="0"/>
                </a:lnTo>
                <a:lnTo>
                  <a:pt x="19187" y="0"/>
                </a:lnTo>
                <a:lnTo>
                  <a:pt x="11521" y="3840"/>
                </a:lnTo>
                <a:lnTo>
                  <a:pt x="6720" y="10561"/>
                </a:lnTo>
                <a:lnTo>
                  <a:pt x="1905" y="17282"/>
                </a:lnTo>
                <a:lnTo>
                  <a:pt x="0" y="24003"/>
                </a:lnTo>
                <a:lnTo>
                  <a:pt x="0" y="39364"/>
                </a:lnTo>
                <a:lnTo>
                  <a:pt x="1905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5" name="object 785"/>
          <p:cNvSpPr/>
          <p:nvPr/>
        </p:nvSpPr>
        <p:spPr>
          <a:xfrm>
            <a:off x="5067924" y="8158840"/>
            <a:ext cx="56631" cy="91196"/>
          </a:xfrm>
          <a:custGeom>
            <a:avLst/>
            <a:gdLst/>
            <a:ahLst/>
            <a:cxnLst/>
            <a:rect l="l" t="t" r="r" b="b"/>
            <a:pathLst>
              <a:path w="56631" h="91196">
                <a:moveTo>
                  <a:pt x="56631" y="0"/>
                </a:moveTo>
                <a:lnTo>
                  <a:pt x="8641" y="0"/>
                </a:lnTo>
                <a:lnTo>
                  <a:pt x="0" y="21122"/>
                </a:lnTo>
                <a:lnTo>
                  <a:pt x="1920" y="21122"/>
                </a:lnTo>
                <a:lnTo>
                  <a:pt x="3840" y="17282"/>
                </a:lnTo>
                <a:lnTo>
                  <a:pt x="6720" y="14401"/>
                </a:lnTo>
                <a:lnTo>
                  <a:pt x="10561" y="12481"/>
                </a:lnTo>
                <a:lnTo>
                  <a:pt x="12481" y="10561"/>
                </a:lnTo>
                <a:lnTo>
                  <a:pt x="46070" y="10561"/>
                </a:lnTo>
                <a:lnTo>
                  <a:pt x="19202" y="91196"/>
                </a:lnTo>
                <a:lnTo>
                  <a:pt x="26883" y="91196"/>
                </a:lnTo>
                <a:lnTo>
                  <a:pt x="56631" y="1920"/>
                </a:lnTo>
                <a:lnTo>
                  <a:pt x="566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6" name="object 786"/>
          <p:cNvSpPr/>
          <p:nvPr/>
        </p:nvSpPr>
        <p:spPr>
          <a:xfrm>
            <a:off x="5135118" y="8156920"/>
            <a:ext cx="58567" cy="92156"/>
          </a:xfrm>
          <a:custGeom>
            <a:avLst/>
            <a:gdLst/>
            <a:ahLst/>
            <a:cxnLst/>
            <a:rect l="l" t="t" r="r" b="b"/>
            <a:pathLst>
              <a:path w="58567" h="92156">
                <a:moveTo>
                  <a:pt x="33604" y="92156"/>
                </a:moveTo>
                <a:lnTo>
                  <a:pt x="37444" y="91196"/>
                </a:lnTo>
                <a:lnTo>
                  <a:pt x="42245" y="87355"/>
                </a:lnTo>
                <a:lnTo>
                  <a:pt x="47045" y="84475"/>
                </a:lnTo>
                <a:lnTo>
                  <a:pt x="50886" y="78714"/>
                </a:lnTo>
                <a:lnTo>
                  <a:pt x="53766" y="71993"/>
                </a:lnTo>
                <a:lnTo>
                  <a:pt x="57411" y="58716"/>
                </a:lnTo>
                <a:lnTo>
                  <a:pt x="58567" y="45125"/>
                </a:lnTo>
                <a:lnTo>
                  <a:pt x="57574" y="33047"/>
                </a:lnTo>
                <a:lnTo>
                  <a:pt x="53982" y="20737"/>
                </a:lnTo>
                <a:lnTo>
                  <a:pt x="48006" y="10561"/>
                </a:lnTo>
                <a:lnTo>
                  <a:pt x="42245" y="2880"/>
                </a:lnTo>
                <a:lnTo>
                  <a:pt x="36484" y="0"/>
                </a:lnTo>
                <a:lnTo>
                  <a:pt x="24963" y="0"/>
                </a:lnTo>
                <a:lnTo>
                  <a:pt x="21122" y="960"/>
                </a:lnTo>
                <a:lnTo>
                  <a:pt x="17282" y="3840"/>
                </a:lnTo>
                <a:lnTo>
                  <a:pt x="12481" y="7680"/>
                </a:lnTo>
                <a:lnTo>
                  <a:pt x="7680" y="13441"/>
                </a:lnTo>
                <a:lnTo>
                  <a:pt x="4800" y="20162"/>
                </a:lnTo>
                <a:lnTo>
                  <a:pt x="1149" y="33460"/>
                </a:lnTo>
                <a:lnTo>
                  <a:pt x="0" y="47045"/>
                </a:lnTo>
                <a:lnTo>
                  <a:pt x="331" y="53766"/>
                </a:lnTo>
                <a:lnTo>
                  <a:pt x="2893" y="66502"/>
                </a:lnTo>
                <a:lnTo>
                  <a:pt x="7680" y="77769"/>
                </a:lnTo>
                <a:lnTo>
                  <a:pt x="7786" y="77945"/>
                </a:lnTo>
                <a:lnTo>
                  <a:pt x="17226" y="88601"/>
                </a:lnTo>
                <a:lnTo>
                  <a:pt x="16413" y="74226"/>
                </a:lnTo>
                <a:lnTo>
                  <a:pt x="14053" y="62277"/>
                </a:lnTo>
                <a:lnTo>
                  <a:pt x="13441" y="48006"/>
                </a:lnTo>
                <a:lnTo>
                  <a:pt x="13441" y="32644"/>
                </a:lnTo>
                <a:lnTo>
                  <a:pt x="15361" y="24963"/>
                </a:lnTo>
                <a:lnTo>
                  <a:pt x="16322" y="17282"/>
                </a:lnTo>
                <a:lnTo>
                  <a:pt x="18242" y="11521"/>
                </a:lnTo>
                <a:lnTo>
                  <a:pt x="21122" y="7680"/>
                </a:lnTo>
                <a:lnTo>
                  <a:pt x="24002" y="5760"/>
                </a:lnTo>
                <a:lnTo>
                  <a:pt x="26883" y="3840"/>
                </a:lnTo>
                <a:lnTo>
                  <a:pt x="31683" y="3840"/>
                </a:lnTo>
                <a:lnTo>
                  <a:pt x="34564" y="4800"/>
                </a:lnTo>
                <a:lnTo>
                  <a:pt x="36484" y="5760"/>
                </a:lnTo>
                <a:lnTo>
                  <a:pt x="38404" y="8641"/>
                </a:lnTo>
                <a:lnTo>
                  <a:pt x="40325" y="11521"/>
                </a:lnTo>
                <a:lnTo>
                  <a:pt x="42245" y="17282"/>
                </a:lnTo>
                <a:lnTo>
                  <a:pt x="44165" y="24003"/>
                </a:lnTo>
                <a:lnTo>
                  <a:pt x="45125" y="32644"/>
                </a:lnTo>
                <a:lnTo>
                  <a:pt x="45125" y="42245"/>
                </a:lnTo>
                <a:lnTo>
                  <a:pt x="44979" y="51391"/>
                </a:lnTo>
                <a:lnTo>
                  <a:pt x="44045" y="64605"/>
                </a:lnTo>
                <a:lnTo>
                  <a:pt x="42245" y="74889"/>
                </a:lnTo>
                <a:lnTo>
                  <a:pt x="41285" y="79674"/>
                </a:lnTo>
                <a:lnTo>
                  <a:pt x="39364" y="83515"/>
                </a:lnTo>
                <a:lnTo>
                  <a:pt x="36484" y="85435"/>
                </a:lnTo>
                <a:lnTo>
                  <a:pt x="33604" y="87355"/>
                </a:lnTo>
                <a:lnTo>
                  <a:pt x="31683" y="88315"/>
                </a:lnTo>
                <a:lnTo>
                  <a:pt x="28803" y="88315"/>
                </a:lnTo>
                <a:lnTo>
                  <a:pt x="28803" y="92156"/>
                </a:lnTo>
                <a:lnTo>
                  <a:pt x="33604" y="9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7" name="object 787"/>
          <p:cNvSpPr/>
          <p:nvPr/>
        </p:nvSpPr>
        <p:spPr>
          <a:xfrm>
            <a:off x="5151531" y="8231146"/>
            <a:ext cx="12390" cy="17929"/>
          </a:xfrm>
          <a:custGeom>
            <a:avLst/>
            <a:gdLst/>
            <a:ahLst/>
            <a:cxnLst/>
            <a:rect l="l" t="t" r="r" b="b"/>
            <a:pathLst>
              <a:path w="12390" h="17929">
                <a:moveTo>
                  <a:pt x="12390" y="14089"/>
                </a:moveTo>
                <a:lnTo>
                  <a:pt x="7589" y="14089"/>
                </a:lnTo>
                <a:lnTo>
                  <a:pt x="3749" y="11208"/>
                </a:lnTo>
                <a:lnTo>
                  <a:pt x="1829" y="4488"/>
                </a:lnTo>
                <a:lnTo>
                  <a:pt x="0" y="0"/>
                </a:lnTo>
                <a:lnTo>
                  <a:pt x="812" y="14375"/>
                </a:lnTo>
                <a:lnTo>
                  <a:pt x="12390" y="17929"/>
                </a:lnTo>
                <a:lnTo>
                  <a:pt x="12390" y="140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8" name="object 788"/>
          <p:cNvSpPr/>
          <p:nvPr/>
        </p:nvSpPr>
        <p:spPr>
          <a:xfrm>
            <a:off x="5250317" y="8156920"/>
            <a:ext cx="35509" cy="91196"/>
          </a:xfrm>
          <a:custGeom>
            <a:avLst/>
            <a:gdLst/>
            <a:ahLst/>
            <a:cxnLst/>
            <a:rect l="l" t="t" r="r" b="b"/>
            <a:pathLst>
              <a:path w="35509" h="91196">
                <a:moveTo>
                  <a:pt x="35509" y="91196"/>
                </a:moveTo>
                <a:lnTo>
                  <a:pt x="35509" y="88315"/>
                </a:lnTo>
                <a:lnTo>
                  <a:pt x="28803" y="88315"/>
                </a:lnTo>
                <a:lnTo>
                  <a:pt x="26883" y="87355"/>
                </a:lnTo>
                <a:lnTo>
                  <a:pt x="25923" y="86395"/>
                </a:lnTo>
                <a:lnTo>
                  <a:pt x="24963" y="85435"/>
                </a:lnTo>
                <a:lnTo>
                  <a:pt x="24963" y="84475"/>
                </a:lnTo>
                <a:lnTo>
                  <a:pt x="24002" y="83515"/>
                </a:lnTo>
                <a:lnTo>
                  <a:pt x="24002" y="0"/>
                </a:lnTo>
                <a:lnTo>
                  <a:pt x="22082" y="0"/>
                </a:lnTo>
                <a:lnTo>
                  <a:pt x="0" y="10561"/>
                </a:lnTo>
                <a:lnTo>
                  <a:pt x="960" y="12481"/>
                </a:lnTo>
                <a:lnTo>
                  <a:pt x="3840" y="10561"/>
                </a:lnTo>
                <a:lnTo>
                  <a:pt x="9601" y="10561"/>
                </a:lnTo>
                <a:lnTo>
                  <a:pt x="10561" y="11521"/>
                </a:lnTo>
                <a:lnTo>
                  <a:pt x="11521" y="11521"/>
                </a:lnTo>
                <a:lnTo>
                  <a:pt x="12481" y="13441"/>
                </a:lnTo>
                <a:lnTo>
                  <a:pt x="12481" y="16322"/>
                </a:lnTo>
                <a:lnTo>
                  <a:pt x="13441" y="20162"/>
                </a:lnTo>
                <a:lnTo>
                  <a:pt x="13441" y="80634"/>
                </a:lnTo>
                <a:lnTo>
                  <a:pt x="12481" y="83515"/>
                </a:lnTo>
                <a:lnTo>
                  <a:pt x="12481" y="84475"/>
                </a:lnTo>
                <a:lnTo>
                  <a:pt x="11521" y="86395"/>
                </a:lnTo>
                <a:lnTo>
                  <a:pt x="10561" y="86395"/>
                </a:lnTo>
                <a:lnTo>
                  <a:pt x="9601" y="87355"/>
                </a:lnTo>
                <a:lnTo>
                  <a:pt x="8641" y="88315"/>
                </a:lnTo>
                <a:lnTo>
                  <a:pt x="1920" y="88315"/>
                </a:lnTo>
                <a:lnTo>
                  <a:pt x="1920" y="91196"/>
                </a:lnTo>
                <a:lnTo>
                  <a:pt x="35509" y="91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9" name="object 789"/>
          <p:cNvSpPr/>
          <p:nvPr/>
        </p:nvSpPr>
        <p:spPr>
          <a:xfrm>
            <a:off x="5321350" y="8198205"/>
            <a:ext cx="14401" cy="17282"/>
          </a:xfrm>
          <a:custGeom>
            <a:avLst/>
            <a:gdLst/>
            <a:ahLst/>
            <a:cxnLst/>
            <a:rect l="l" t="t" r="r" b="b"/>
            <a:pathLst>
              <a:path w="14401" h="17282">
                <a:moveTo>
                  <a:pt x="10561" y="11521"/>
                </a:moveTo>
                <a:lnTo>
                  <a:pt x="6720" y="9601"/>
                </a:lnTo>
                <a:lnTo>
                  <a:pt x="3840" y="5760"/>
                </a:lnTo>
                <a:lnTo>
                  <a:pt x="0" y="0"/>
                </a:lnTo>
                <a:lnTo>
                  <a:pt x="2880" y="17282"/>
                </a:lnTo>
                <a:lnTo>
                  <a:pt x="14401" y="17282"/>
                </a:lnTo>
                <a:lnTo>
                  <a:pt x="14401" y="11521"/>
                </a:lnTo>
                <a:lnTo>
                  <a:pt x="10561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0" name="object 790"/>
          <p:cNvSpPr/>
          <p:nvPr/>
        </p:nvSpPr>
        <p:spPr>
          <a:xfrm>
            <a:off x="5307909" y="8156920"/>
            <a:ext cx="55686" cy="93116"/>
          </a:xfrm>
          <a:custGeom>
            <a:avLst/>
            <a:gdLst/>
            <a:ahLst/>
            <a:cxnLst/>
            <a:rect l="l" t="t" r="r" b="b"/>
            <a:pathLst>
              <a:path w="55686" h="93116">
                <a:moveTo>
                  <a:pt x="1920" y="46085"/>
                </a:moveTo>
                <a:lnTo>
                  <a:pt x="6720" y="50886"/>
                </a:lnTo>
                <a:lnTo>
                  <a:pt x="10561" y="55686"/>
                </a:lnTo>
                <a:lnTo>
                  <a:pt x="16322" y="58567"/>
                </a:lnTo>
                <a:lnTo>
                  <a:pt x="13441" y="41285"/>
                </a:lnTo>
                <a:lnTo>
                  <a:pt x="11521" y="34564"/>
                </a:lnTo>
                <a:lnTo>
                  <a:pt x="11521" y="18242"/>
                </a:lnTo>
                <a:lnTo>
                  <a:pt x="12481" y="12481"/>
                </a:lnTo>
                <a:lnTo>
                  <a:pt x="15361" y="9601"/>
                </a:lnTo>
                <a:lnTo>
                  <a:pt x="19202" y="5760"/>
                </a:lnTo>
                <a:lnTo>
                  <a:pt x="22082" y="3840"/>
                </a:lnTo>
                <a:lnTo>
                  <a:pt x="29763" y="3840"/>
                </a:lnTo>
                <a:lnTo>
                  <a:pt x="32644" y="4800"/>
                </a:lnTo>
                <a:lnTo>
                  <a:pt x="35524" y="7680"/>
                </a:lnTo>
                <a:lnTo>
                  <a:pt x="37444" y="10561"/>
                </a:lnTo>
                <a:lnTo>
                  <a:pt x="40325" y="14401"/>
                </a:lnTo>
                <a:lnTo>
                  <a:pt x="41285" y="19202"/>
                </a:lnTo>
                <a:lnTo>
                  <a:pt x="43205" y="24003"/>
                </a:lnTo>
                <a:lnTo>
                  <a:pt x="43205" y="41285"/>
                </a:lnTo>
                <a:lnTo>
                  <a:pt x="42245" y="47045"/>
                </a:lnTo>
                <a:lnTo>
                  <a:pt x="40325" y="48966"/>
                </a:lnTo>
                <a:lnTo>
                  <a:pt x="37444" y="49926"/>
                </a:lnTo>
                <a:lnTo>
                  <a:pt x="34564" y="50886"/>
                </a:lnTo>
                <a:lnTo>
                  <a:pt x="32644" y="51846"/>
                </a:lnTo>
                <a:lnTo>
                  <a:pt x="29763" y="52806"/>
                </a:lnTo>
                <a:lnTo>
                  <a:pt x="27843" y="52806"/>
                </a:lnTo>
                <a:lnTo>
                  <a:pt x="27843" y="58567"/>
                </a:lnTo>
                <a:lnTo>
                  <a:pt x="34564" y="55686"/>
                </a:lnTo>
                <a:lnTo>
                  <a:pt x="41285" y="51846"/>
                </a:lnTo>
                <a:lnTo>
                  <a:pt x="39364" y="59527"/>
                </a:lnTo>
                <a:lnTo>
                  <a:pt x="36484" y="66248"/>
                </a:lnTo>
                <a:lnTo>
                  <a:pt x="31683" y="72953"/>
                </a:lnTo>
                <a:lnTo>
                  <a:pt x="26883" y="79674"/>
                </a:lnTo>
                <a:lnTo>
                  <a:pt x="22082" y="83515"/>
                </a:lnTo>
                <a:lnTo>
                  <a:pt x="17282" y="86395"/>
                </a:lnTo>
                <a:lnTo>
                  <a:pt x="12481" y="89275"/>
                </a:lnTo>
                <a:lnTo>
                  <a:pt x="6720" y="90236"/>
                </a:lnTo>
                <a:lnTo>
                  <a:pt x="975" y="90236"/>
                </a:lnTo>
                <a:lnTo>
                  <a:pt x="975" y="93116"/>
                </a:lnTo>
                <a:lnTo>
                  <a:pt x="13441" y="93116"/>
                </a:lnTo>
                <a:lnTo>
                  <a:pt x="21122" y="90236"/>
                </a:lnTo>
                <a:lnTo>
                  <a:pt x="28803" y="85435"/>
                </a:lnTo>
                <a:lnTo>
                  <a:pt x="32072" y="83424"/>
                </a:lnTo>
                <a:lnTo>
                  <a:pt x="41609" y="74890"/>
                </a:lnTo>
                <a:lnTo>
                  <a:pt x="48966" y="64328"/>
                </a:lnTo>
                <a:lnTo>
                  <a:pt x="50487" y="61357"/>
                </a:lnTo>
                <a:lnTo>
                  <a:pt x="54470" y="49172"/>
                </a:lnTo>
                <a:lnTo>
                  <a:pt x="55686" y="36484"/>
                </a:lnTo>
                <a:lnTo>
                  <a:pt x="55520" y="32182"/>
                </a:lnTo>
                <a:lnTo>
                  <a:pt x="52714" y="19571"/>
                </a:lnTo>
                <a:lnTo>
                  <a:pt x="46085" y="8641"/>
                </a:lnTo>
                <a:lnTo>
                  <a:pt x="41285" y="2880"/>
                </a:lnTo>
                <a:lnTo>
                  <a:pt x="34564" y="0"/>
                </a:lnTo>
                <a:lnTo>
                  <a:pt x="19202" y="0"/>
                </a:lnTo>
                <a:lnTo>
                  <a:pt x="11521" y="3840"/>
                </a:lnTo>
                <a:lnTo>
                  <a:pt x="6720" y="10561"/>
                </a:lnTo>
                <a:lnTo>
                  <a:pt x="1920" y="17282"/>
                </a:lnTo>
                <a:lnTo>
                  <a:pt x="0" y="24003"/>
                </a:lnTo>
                <a:lnTo>
                  <a:pt x="0" y="39364"/>
                </a:lnTo>
                <a:lnTo>
                  <a:pt x="1920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1" name="object 791"/>
          <p:cNvSpPr/>
          <p:nvPr/>
        </p:nvSpPr>
        <p:spPr>
          <a:xfrm>
            <a:off x="5377997" y="8170362"/>
            <a:ext cx="51831" cy="78714"/>
          </a:xfrm>
          <a:custGeom>
            <a:avLst/>
            <a:gdLst/>
            <a:ahLst/>
            <a:cxnLst/>
            <a:rect l="l" t="t" r="r" b="b"/>
            <a:pathLst>
              <a:path w="51831" h="78714">
                <a:moveTo>
                  <a:pt x="1920" y="67193"/>
                </a:moveTo>
                <a:lnTo>
                  <a:pt x="5745" y="71033"/>
                </a:lnTo>
                <a:lnTo>
                  <a:pt x="10561" y="76794"/>
                </a:lnTo>
                <a:lnTo>
                  <a:pt x="17266" y="78714"/>
                </a:lnTo>
                <a:lnTo>
                  <a:pt x="33588" y="78714"/>
                </a:lnTo>
                <a:lnTo>
                  <a:pt x="39349" y="76794"/>
                </a:lnTo>
                <a:lnTo>
                  <a:pt x="44150" y="71993"/>
                </a:lnTo>
                <a:lnTo>
                  <a:pt x="48950" y="68168"/>
                </a:lnTo>
                <a:lnTo>
                  <a:pt x="51831" y="62392"/>
                </a:lnTo>
                <a:lnTo>
                  <a:pt x="51831" y="50886"/>
                </a:lnTo>
                <a:lnTo>
                  <a:pt x="49911" y="47045"/>
                </a:lnTo>
                <a:lnTo>
                  <a:pt x="47030" y="42245"/>
                </a:lnTo>
                <a:lnTo>
                  <a:pt x="44150" y="38404"/>
                </a:lnTo>
                <a:lnTo>
                  <a:pt x="39349" y="33604"/>
                </a:lnTo>
                <a:lnTo>
                  <a:pt x="31668" y="27843"/>
                </a:lnTo>
                <a:lnTo>
                  <a:pt x="38389" y="23042"/>
                </a:lnTo>
                <a:lnTo>
                  <a:pt x="33588" y="21122"/>
                </a:lnTo>
                <a:lnTo>
                  <a:pt x="27828" y="24963"/>
                </a:lnTo>
                <a:lnTo>
                  <a:pt x="17266" y="16322"/>
                </a:lnTo>
                <a:lnTo>
                  <a:pt x="15361" y="14401"/>
                </a:lnTo>
                <a:lnTo>
                  <a:pt x="13426" y="12481"/>
                </a:lnTo>
                <a:lnTo>
                  <a:pt x="12466" y="9601"/>
                </a:lnTo>
                <a:lnTo>
                  <a:pt x="11521" y="7680"/>
                </a:lnTo>
                <a:lnTo>
                  <a:pt x="10561" y="5760"/>
                </a:lnTo>
                <a:lnTo>
                  <a:pt x="10561" y="0"/>
                </a:lnTo>
                <a:lnTo>
                  <a:pt x="10561" y="26883"/>
                </a:lnTo>
                <a:lnTo>
                  <a:pt x="18242" y="32644"/>
                </a:lnTo>
                <a:lnTo>
                  <a:pt x="14401" y="41285"/>
                </a:lnTo>
                <a:lnTo>
                  <a:pt x="17266" y="38404"/>
                </a:lnTo>
                <a:lnTo>
                  <a:pt x="21122" y="34564"/>
                </a:lnTo>
                <a:lnTo>
                  <a:pt x="22271" y="35495"/>
                </a:lnTo>
                <a:lnTo>
                  <a:pt x="33247" y="45503"/>
                </a:lnTo>
                <a:lnTo>
                  <a:pt x="40309" y="52806"/>
                </a:lnTo>
                <a:lnTo>
                  <a:pt x="41269" y="55671"/>
                </a:lnTo>
                <a:lnTo>
                  <a:pt x="42230" y="58552"/>
                </a:lnTo>
                <a:lnTo>
                  <a:pt x="42230" y="65272"/>
                </a:lnTo>
                <a:lnTo>
                  <a:pt x="41269" y="69113"/>
                </a:lnTo>
                <a:lnTo>
                  <a:pt x="38389" y="71993"/>
                </a:lnTo>
                <a:lnTo>
                  <a:pt x="35509" y="73914"/>
                </a:lnTo>
                <a:lnTo>
                  <a:pt x="31668" y="75834"/>
                </a:lnTo>
                <a:lnTo>
                  <a:pt x="22082" y="75834"/>
                </a:lnTo>
                <a:lnTo>
                  <a:pt x="18242" y="73914"/>
                </a:lnTo>
                <a:lnTo>
                  <a:pt x="14401" y="70073"/>
                </a:lnTo>
                <a:lnTo>
                  <a:pt x="11521" y="67193"/>
                </a:lnTo>
                <a:lnTo>
                  <a:pt x="10561" y="62392"/>
                </a:lnTo>
                <a:lnTo>
                  <a:pt x="10561" y="52806"/>
                </a:lnTo>
                <a:lnTo>
                  <a:pt x="11521" y="37444"/>
                </a:lnTo>
                <a:lnTo>
                  <a:pt x="6720" y="41285"/>
                </a:lnTo>
                <a:lnTo>
                  <a:pt x="3840" y="45125"/>
                </a:lnTo>
                <a:lnTo>
                  <a:pt x="960" y="48966"/>
                </a:lnTo>
                <a:lnTo>
                  <a:pt x="0" y="52806"/>
                </a:lnTo>
                <a:lnTo>
                  <a:pt x="0" y="62392"/>
                </a:lnTo>
                <a:lnTo>
                  <a:pt x="1920" y="67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2" name="object 792"/>
          <p:cNvSpPr/>
          <p:nvPr/>
        </p:nvSpPr>
        <p:spPr>
          <a:xfrm>
            <a:off x="5378958" y="8156920"/>
            <a:ext cx="48950" cy="40325"/>
          </a:xfrm>
          <a:custGeom>
            <a:avLst/>
            <a:gdLst/>
            <a:ahLst/>
            <a:cxnLst/>
            <a:rect l="l" t="t" r="r" b="b"/>
            <a:pathLst>
              <a:path w="48950" h="40325">
                <a:moveTo>
                  <a:pt x="43190" y="32644"/>
                </a:moveTo>
                <a:lnTo>
                  <a:pt x="45110" y="28803"/>
                </a:lnTo>
                <a:lnTo>
                  <a:pt x="47990" y="25923"/>
                </a:lnTo>
                <a:lnTo>
                  <a:pt x="48950" y="22082"/>
                </a:lnTo>
                <a:lnTo>
                  <a:pt x="48950" y="13441"/>
                </a:lnTo>
                <a:lnTo>
                  <a:pt x="47030" y="9601"/>
                </a:lnTo>
                <a:lnTo>
                  <a:pt x="42230" y="5760"/>
                </a:lnTo>
                <a:lnTo>
                  <a:pt x="37429" y="1920"/>
                </a:lnTo>
                <a:lnTo>
                  <a:pt x="31683" y="0"/>
                </a:lnTo>
                <a:lnTo>
                  <a:pt x="17282" y="0"/>
                </a:lnTo>
                <a:lnTo>
                  <a:pt x="11506" y="1920"/>
                </a:lnTo>
                <a:lnTo>
                  <a:pt x="6720" y="5760"/>
                </a:lnTo>
                <a:lnTo>
                  <a:pt x="1920" y="10561"/>
                </a:lnTo>
                <a:lnTo>
                  <a:pt x="0" y="15361"/>
                </a:lnTo>
                <a:lnTo>
                  <a:pt x="0" y="24963"/>
                </a:lnTo>
                <a:lnTo>
                  <a:pt x="960" y="28803"/>
                </a:lnTo>
                <a:lnTo>
                  <a:pt x="2880" y="31683"/>
                </a:lnTo>
                <a:lnTo>
                  <a:pt x="4785" y="35524"/>
                </a:lnTo>
                <a:lnTo>
                  <a:pt x="9601" y="40325"/>
                </a:lnTo>
                <a:lnTo>
                  <a:pt x="9601" y="13441"/>
                </a:lnTo>
                <a:lnTo>
                  <a:pt x="11506" y="9601"/>
                </a:lnTo>
                <a:lnTo>
                  <a:pt x="13441" y="7680"/>
                </a:lnTo>
                <a:lnTo>
                  <a:pt x="16306" y="4800"/>
                </a:lnTo>
                <a:lnTo>
                  <a:pt x="20162" y="3840"/>
                </a:lnTo>
                <a:lnTo>
                  <a:pt x="29748" y="3840"/>
                </a:lnTo>
                <a:lnTo>
                  <a:pt x="32628" y="4800"/>
                </a:lnTo>
                <a:lnTo>
                  <a:pt x="35509" y="7680"/>
                </a:lnTo>
                <a:lnTo>
                  <a:pt x="38389" y="9601"/>
                </a:lnTo>
                <a:lnTo>
                  <a:pt x="39349" y="13441"/>
                </a:lnTo>
                <a:lnTo>
                  <a:pt x="39349" y="22082"/>
                </a:lnTo>
                <a:lnTo>
                  <a:pt x="38389" y="24963"/>
                </a:lnTo>
                <a:lnTo>
                  <a:pt x="37429" y="27843"/>
                </a:lnTo>
                <a:lnTo>
                  <a:pt x="35509" y="30723"/>
                </a:lnTo>
                <a:lnTo>
                  <a:pt x="32628" y="34564"/>
                </a:lnTo>
                <a:lnTo>
                  <a:pt x="37429" y="36484"/>
                </a:lnTo>
                <a:lnTo>
                  <a:pt x="43190" y="32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3" name="object 793"/>
          <p:cNvSpPr/>
          <p:nvPr/>
        </p:nvSpPr>
        <p:spPr>
          <a:xfrm>
            <a:off x="5388559" y="8203006"/>
            <a:ext cx="7680" cy="20162"/>
          </a:xfrm>
          <a:custGeom>
            <a:avLst/>
            <a:gdLst/>
            <a:ahLst/>
            <a:cxnLst/>
            <a:rect l="l" t="t" r="r" b="b"/>
            <a:pathLst>
              <a:path w="7680" h="20162">
                <a:moveTo>
                  <a:pt x="0" y="20162"/>
                </a:moveTo>
                <a:lnTo>
                  <a:pt x="960" y="16322"/>
                </a:lnTo>
                <a:lnTo>
                  <a:pt x="1905" y="12481"/>
                </a:lnTo>
                <a:lnTo>
                  <a:pt x="3840" y="8641"/>
                </a:lnTo>
                <a:lnTo>
                  <a:pt x="7680" y="0"/>
                </a:lnTo>
                <a:lnTo>
                  <a:pt x="960" y="4800"/>
                </a:lnTo>
                <a:lnTo>
                  <a:pt x="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4" name="object 794"/>
          <p:cNvSpPr/>
          <p:nvPr/>
        </p:nvSpPr>
        <p:spPr>
          <a:xfrm>
            <a:off x="5453832" y="8156920"/>
            <a:ext cx="47045" cy="92156"/>
          </a:xfrm>
          <a:custGeom>
            <a:avLst/>
            <a:gdLst/>
            <a:ahLst/>
            <a:cxnLst/>
            <a:rect l="l" t="t" r="r" b="b"/>
            <a:pathLst>
              <a:path w="47045" h="92156">
                <a:moveTo>
                  <a:pt x="21122" y="92156"/>
                </a:moveTo>
                <a:lnTo>
                  <a:pt x="25923" y="91196"/>
                </a:lnTo>
                <a:lnTo>
                  <a:pt x="30723" y="87355"/>
                </a:lnTo>
                <a:lnTo>
                  <a:pt x="35509" y="84475"/>
                </a:lnTo>
                <a:lnTo>
                  <a:pt x="39349" y="78714"/>
                </a:lnTo>
                <a:lnTo>
                  <a:pt x="42230" y="71993"/>
                </a:lnTo>
                <a:lnTo>
                  <a:pt x="45888" y="58715"/>
                </a:lnTo>
                <a:lnTo>
                  <a:pt x="47045" y="45125"/>
                </a:lnTo>
                <a:lnTo>
                  <a:pt x="46050" y="33047"/>
                </a:lnTo>
                <a:lnTo>
                  <a:pt x="42454" y="20737"/>
                </a:lnTo>
                <a:lnTo>
                  <a:pt x="36484" y="10561"/>
                </a:lnTo>
                <a:lnTo>
                  <a:pt x="30723" y="2880"/>
                </a:lnTo>
                <a:lnTo>
                  <a:pt x="24963" y="0"/>
                </a:lnTo>
                <a:lnTo>
                  <a:pt x="13441" y="0"/>
                </a:lnTo>
                <a:lnTo>
                  <a:pt x="9601" y="960"/>
                </a:lnTo>
                <a:lnTo>
                  <a:pt x="5760" y="3840"/>
                </a:lnTo>
                <a:lnTo>
                  <a:pt x="0" y="7680"/>
                </a:lnTo>
                <a:lnTo>
                  <a:pt x="2880" y="24963"/>
                </a:lnTo>
                <a:lnTo>
                  <a:pt x="4800" y="17282"/>
                </a:lnTo>
                <a:lnTo>
                  <a:pt x="6720" y="11521"/>
                </a:lnTo>
                <a:lnTo>
                  <a:pt x="9601" y="7680"/>
                </a:lnTo>
                <a:lnTo>
                  <a:pt x="12481" y="5760"/>
                </a:lnTo>
                <a:lnTo>
                  <a:pt x="14401" y="3840"/>
                </a:lnTo>
                <a:lnTo>
                  <a:pt x="20162" y="3840"/>
                </a:lnTo>
                <a:lnTo>
                  <a:pt x="22082" y="4800"/>
                </a:lnTo>
                <a:lnTo>
                  <a:pt x="24002" y="5760"/>
                </a:lnTo>
                <a:lnTo>
                  <a:pt x="26883" y="8641"/>
                </a:lnTo>
                <a:lnTo>
                  <a:pt x="28803" y="11521"/>
                </a:lnTo>
                <a:lnTo>
                  <a:pt x="30723" y="17282"/>
                </a:lnTo>
                <a:lnTo>
                  <a:pt x="32644" y="24003"/>
                </a:lnTo>
                <a:lnTo>
                  <a:pt x="33604" y="32644"/>
                </a:lnTo>
                <a:lnTo>
                  <a:pt x="33604" y="42245"/>
                </a:lnTo>
                <a:lnTo>
                  <a:pt x="33458" y="51391"/>
                </a:lnTo>
                <a:lnTo>
                  <a:pt x="32523" y="64605"/>
                </a:lnTo>
                <a:lnTo>
                  <a:pt x="30723" y="74889"/>
                </a:lnTo>
                <a:lnTo>
                  <a:pt x="29763" y="79674"/>
                </a:lnTo>
                <a:lnTo>
                  <a:pt x="26883" y="83515"/>
                </a:lnTo>
                <a:lnTo>
                  <a:pt x="22082" y="87355"/>
                </a:lnTo>
                <a:lnTo>
                  <a:pt x="20162" y="88315"/>
                </a:lnTo>
                <a:lnTo>
                  <a:pt x="12481" y="88315"/>
                </a:lnTo>
                <a:lnTo>
                  <a:pt x="8641" y="85435"/>
                </a:lnTo>
                <a:lnTo>
                  <a:pt x="5760" y="78714"/>
                </a:lnTo>
                <a:lnTo>
                  <a:pt x="4391" y="74318"/>
                </a:lnTo>
                <a:lnTo>
                  <a:pt x="5704" y="88601"/>
                </a:lnTo>
                <a:lnTo>
                  <a:pt x="17282" y="92156"/>
                </a:lnTo>
                <a:lnTo>
                  <a:pt x="21122" y="9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5" name="object 795"/>
          <p:cNvSpPr/>
          <p:nvPr/>
        </p:nvSpPr>
        <p:spPr>
          <a:xfrm>
            <a:off x="5442310" y="8164601"/>
            <a:ext cx="17226" cy="80920"/>
          </a:xfrm>
          <a:custGeom>
            <a:avLst/>
            <a:gdLst/>
            <a:ahLst/>
            <a:cxnLst/>
            <a:rect l="l" t="t" r="r" b="b"/>
            <a:pathLst>
              <a:path w="17226" h="80920">
                <a:moveTo>
                  <a:pt x="0" y="39364"/>
                </a:moveTo>
                <a:lnTo>
                  <a:pt x="331" y="46085"/>
                </a:lnTo>
                <a:lnTo>
                  <a:pt x="2893" y="58822"/>
                </a:lnTo>
                <a:lnTo>
                  <a:pt x="7680" y="70088"/>
                </a:lnTo>
                <a:lnTo>
                  <a:pt x="17226" y="80920"/>
                </a:lnTo>
                <a:lnTo>
                  <a:pt x="15912" y="66637"/>
                </a:lnTo>
                <a:lnTo>
                  <a:pt x="13993" y="54653"/>
                </a:lnTo>
                <a:lnTo>
                  <a:pt x="13441" y="40325"/>
                </a:lnTo>
                <a:lnTo>
                  <a:pt x="13441" y="24963"/>
                </a:lnTo>
                <a:lnTo>
                  <a:pt x="14401" y="17282"/>
                </a:lnTo>
                <a:lnTo>
                  <a:pt x="11521" y="0"/>
                </a:lnTo>
                <a:lnTo>
                  <a:pt x="7680" y="5760"/>
                </a:lnTo>
                <a:lnTo>
                  <a:pt x="4800" y="12481"/>
                </a:lnTo>
                <a:lnTo>
                  <a:pt x="4211" y="14106"/>
                </a:lnTo>
                <a:lnTo>
                  <a:pt x="1149" y="25779"/>
                </a:lnTo>
                <a:lnTo>
                  <a:pt x="0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6" name="object 796"/>
          <p:cNvSpPr/>
          <p:nvPr/>
        </p:nvSpPr>
        <p:spPr>
          <a:xfrm>
            <a:off x="5781187" y="6471224"/>
            <a:ext cx="30708" cy="80634"/>
          </a:xfrm>
          <a:custGeom>
            <a:avLst/>
            <a:gdLst/>
            <a:ahLst/>
            <a:cxnLst/>
            <a:rect l="l" t="t" r="r" b="b"/>
            <a:pathLst>
              <a:path w="30708" h="80634">
                <a:moveTo>
                  <a:pt x="11506" y="18227"/>
                </a:moveTo>
                <a:lnTo>
                  <a:pt x="11506" y="74874"/>
                </a:lnTo>
                <a:lnTo>
                  <a:pt x="10561" y="75834"/>
                </a:lnTo>
                <a:lnTo>
                  <a:pt x="10561" y="76794"/>
                </a:lnTo>
                <a:lnTo>
                  <a:pt x="9585" y="76794"/>
                </a:lnTo>
                <a:lnTo>
                  <a:pt x="8625" y="77754"/>
                </a:lnTo>
                <a:lnTo>
                  <a:pt x="7665" y="78714"/>
                </a:lnTo>
                <a:lnTo>
                  <a:pt x="944" y="78714"/>
                </a:lnTo>
                <a:lnTo>
                  <a:pt x="944" y="80634"/>
                </a:lnTo>
                <a:lnTo>
                  <a:pt x="30708" y="80634"/>
                </a:lnTo>
                <a:lnTo>
                  <a:pt x="30708" y="78714"/>
                </a:lnTo>
                <a:lnTo>
                  <a:pt x="27828" y="78714"/>
                </a:lnTo>
                <a:lnTo>
                  <a:pt x="24947" y="77754"/>
                </a:lnTo>
                <a:lnTo>
                  <a:pt x="23987" y="77754"/>
                </a:lnTo>
                <a:lnTo>
                  <a:pt x="23027" y="76794"/>
                </a:lnTo>
                <a:lnTo>
                  <a:pt x="22067" y="75834"/>
                </a:lnTo>
                <a:lnTo>
                  <a:pt x="21122" y="74874"/>
                </a:lnTo>
                <a:lnTo>
                  <a:pt x="21122" y="0"/>
                </a:lnTo>
                <a:lnTo>
                  <a:pt x="19187" y="0"/>
                </a:lnTo>
                <a:lnTo>
                  <a:pt x="0" y="8625"/>
                </a:lnTo>
                <a:lnTo>
                  <a:pt x="944" y="10546"/>
                </a:lnTo>
                <a:lnTo>
                  <a:pt x="2880" y="9585"/>
                </a:lnTo>
                <a:lnTo>
                  <a:pt x="4785" y="8625"/>
                </a:lnTo>
                <a:lnTo>
                  <a:pt x="7665" y="8625"/>
                </a:lnTo>
                <a:lnTo>
                  <a:pt x="8625" y="9585"/>
                </a:lnTo>
                <a:lnTo>
                  <a:pt x="9585" y="9585"/>
                </a:lnTo>
                <a:lnTo>
                  <a:pt x="9585" y="10546"/>
                </a:lnTo>
                <a:lnTo>
                  <a:pt x="10561" y="11521"/>
                </a:lnTo>
                <a:lnTo>
                  <a:pt x="10561" y="12466"/>
                </a:lnTo>
                <a:lnTo>
                  <a:pt x="11506" y="14386"/>
                </a:lnTo>
                <a:lnTo>
                  <a:pt x="11506" y="182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7" name="object 797"/>
          <p:cNvSpPr/>
          <p:nvPr/>
        </p:nvSpPr>
        <p:spPr>
          <a:xfrm>
            <a:off x="5847420" y="6541297"/>
            <a:ext cx="18242" cy="12466"/>
          </a:xfrm>
          <a:custGeom>
            <a:avLst/>
            <a:gdLst/>
            <a:ahLst/>
            <a:cxnLst/>
            <a:rect l="l" t="t" r="r" b="b"/>
            <a:pathLst>
              <a:path w="18242" h="12466">
                <a:moveTo>
                  <a:pt x="11521" y="8641"/>
                </a:moveTo>
                <a:lnTo>
                  <a:pt x="8641" y="8641"/>
                </a:lnTo>
                <a:lnTo>
                  <a:pt x="6720" y="7680"/>
                </a:lnTo>
                <a:lnTo>
                  <a:pt x="4800" y="5760"/>
                </a:lnTo>
                <a:lnTo>
                  <a:pt x="1920" y="3840"/>
                </a:lnTo>
                <a:lnTo>
                  <a:pt x="0" y="0"/>
                </a:lnTo>
                <a:lnTo>
                  <a:pt x="4800" y="12466"/>
                </a:lnTo>
                <a:lnTo>
                  <a:pt x="18242" y="12466"/>
                </a:lnTo>
                <a:lnTo>
                  <a:pt x="15361" y="8641"/>
                </a:lnTo>
                <a:lnTo>
                  <a:pt x="11521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8" name="object 798"/>
          <p:cNvSpPr/>
          <p:nvPr/>
        </p:nvSpPr>
        <p:spPr>
          <a:xfrm>
            <a:off x="5832058" y="6471224"/>
            <a:ext cx="50886" cy="82539"/>
          </a:xfrm>
          <a:custGeom>
            <a:avLst/>
            <a:gdLst/>
            <a:ahLst/>
            <a:cxnLst/>
            <a:rect l="l" t="t" r="r" b="b"/>
            <a:pathLst>
              <a:path w="50886" h="82539">
                <a:moveTo>
                  <a:pt x="199" y="54025"/>
                </a:moveTo>
                <a:lnTo>
                  <a:pt x="3688" y="66567"/>
                </a:lnTo>
                <a:lnTo>
                  <a:pt x="11521" y="76794"/>
                </a:lnTo>
                <a:lnTo>
                  <a:pt x="15361" y="80634"/>
                </a:lnTo>
                <a:lnTo>
                  <a:pt x="20162" y="82539"/>
                </a:lnTo>
                <a:lnTo>
                  <a:pt x="15361" y="70073"/>
                </a:lnTo>
                <a:lnTo>
                  <a:pt x="13441" y="65272"/>
                </a:lnTo>
                <a:lnTo>
                  <a:pt x="12481" y="61432"/>
                </a:lnTo>
                <a:lnTo>
                  <a:pt x="11521" y="57591"/>
                </a:lnTo>
                <a:lnTo>
                  <a:pt x="11521" y="46070"/>
                </a:lnTo>
                <a:lnTo>
                  <a:pt x="12481" y="40309"/>
                </a:lnTo>
                <a:lnTo>
                  <a:pt x="16322" y="38389"/>
                </a:lnTo>
                <a:lnTo>
                  <a:pt x="18242" y="37429"/>
                </a:lnTo>
                <a:lnTo>
                  <a:pt x="20162" y="36469"/>
                </a:lnTo>
                <a:lnTo>
                  <a:pt x="22082" y="35509"/>
                </a:lnTo>
                <a:lnTo>
                  <a:pt x="29763" y="35509"/>
                </a:lnTo>
                <a:lnTo>
                  <a:pt x="33604" y="38389"/>
                </a:lnTo>
                <a:lnTo>
                  <a:pt x="36484" y="43190"/>
                </a:lnTo>
                <a:lnTo>
                  <a:pt x="39364" y="47990"/>
                </a:lnTo>
                <a:lnTo>
                  <a:pt x="40325" y="53751"/>
                </a:lnTo>
                <a:lnTo>
                  <a:pt x="40325" y="66233"/>
                </a:lnTo>
                <a:lnTo>
                  <a:pt x="39364" y="71033"/>
                </a:lnTo>
                <a:lnTo>
                  <a:pt x="36484" y="73913"/>
                </a:lnTo>
                <a:lnTo>
                  <a:pt x="33604" y="77754"/>
                </a:lnTo>
                <a:lnTo>
                  <a:pt x="30723" y="78714"/>
                </a:lnTo>
                <a:lnTo>
                  <a:pt x="33604" y="82539"/>
                </a:lnTo>
                <a:lnTo>
                  <a:pt x="40325" y="78714"/>
                </a:lnTo>
                <a:lnTo>
                  <a:pt x="45110" y="71993"/>
                </a:lnTo>
                <a:lnTo>
                  <a:pt x="48950" y="67193"/>
                </a:lnTo>
                <a:lnTo>
                  <a:pt x="50886" y="60472"/>
                </a:lnTo>
                <a:lnTo>
                  <a:pt x="50886" y="47030"/>
                </a:lnTo>
                <a:lnTo>
                  <a:pt x="48950" y="41269"/>
                </a:lnTo>
                <a:lnTo>
                  <a:pt x="45110" y="37429"/>
                </a:lnTo>
                <a:lnTo>
                  <a:pt x="40325" y="32628"/>
                </a:lnTo>
                <a:lnTo>
                  <a:pt x="35524" y="30708"/>
                </a:lnTo>
                <a:lnTo>
                  <a:pt x="24963" y="30708"/>
                </a:lnTo>
                <a:lnTo>
                  <a:pt x="19202" y="32628"/>
                </a:lnTo>
                <a:lnTo>
                  <a:pt x="13441" y="36469"/>
                </a:lnTo>
                <a:lnTo>
                  <a:pt x="15361" y="30708"/>
                </a:lnTo>
                <a:lnTo>
                  <a:pt x="16322" y="25908"/>
                </a:lnTo>
                <a:lnTo>
                  <a:pt x="19202" y="22067"/>
                </a:lnTo>
                <a:lnTo>
                  <a:pt x="21122" y="18227"/>
                </a:lnTo>
                <a:lnTo>
                  <a:pt x="24002" y="15361"/>
                </a:lnTo>
                <a:lnTo>
                  <a:pt x="26883" y="11521"/>
                </a:lnTo>
                <a:lnTo>
                  <a:pt x="29763" y="8625"/>
                </a:lnTo>
                <a:lnTo>
                  <a:pt x="33604" y="6705"/>
                </a:lnTo>
                <a:lnTo>
                  <a:pt x="36484" y="4800"/>
                </a:lnTo>
                <a:lnTo>
                  <a:pt x="39364" y="2865"/>
                </a:lnTo>
                <a:lnTo>
                  <a:pt x="44165" y="1904"/>
                </a:lnTo>
                <a:lnTo>
                  <a:pt x="48950" y="1904"/>
                </a:lnTo>
                <a:lnTo>
                  <a:pt x="48950" y="0"/>
                </a:lnTo>
                <a:lnTo>
                  <a:pt x="37444" y="0"/>
                </a:lnTo>
                <a:lnTo>
                  <a:pt x="32644" y="1904"/>
                </a:lnTo>
                <a:lnTo>
                  <a:pt x="26883" y="3840"/>
                </a:lnTo>
                <a:lnTo>
                  <a:pt x="22082" y="7680"/>
                </a:lnTo>
                <a:lnTo>
                  <a:pt x="17282" y="12466"/>
                </a:lnTo>
                <a:lnTo>
                  <a:pt x="11521" y="17266"/>
                </a:lnTo>
                <a:lnTo>
                  <a:pt x="7680" y="23027"/>
                </a:lnTo>
                <a:lnTo>
                  <a:pt x="4800" y="28788"/>
                </a:lnTo>
                <a:lnTo>
                  <a:pt x="1920" y="35509"/>
                </a:lnTo>
                <a:lnTo>
                  <a:pt x="0" y="42230"/>
                </a:lnTo>
                <a:lnTo>
                  <a:pt x="0" y="49911"/>
                </a:lnTo>
                <a:lnTo>
                  <a:pt x="199" y="540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9" name="object 799"/>
          <p:cNvSpPr/>
          <p:nvPr/>
        </p:nvSpPr>
        <p:spPr>
          <a:xfrm>
            <a:off x="1621627" y="7984129"/>
            <a:ext cx="31683" cy="81594"/>
          </a:xfrm>
          <a:custGeom>
            <a:avLst/>
            <a:gdLst/>
            <a:ahLst/>
            <a:cxnLst/>
            <a:rect l="l" t="t" r="r" b="b"/>
            <a:pathLst>
              <a:path w="31683" h="81594">
                <a:moveTo>
                  <a:pt x="22082" y="76794"/>
                </a:moveTo>
                <a:lnTo>
                  <a:pt x="22082" y="74874"/>
                </a:lnTo>
                <a:lnTo>
                  <a:pt x="21122" y="71993"/>
                </a:lnTo>
                <a:lnTo>
                  <a:pt x="21122" y="0"/>
                </a:lnTo>
                <a:lnTo>
                  <a:pt x="19202" y="0"/>
                </a:lnTo>
                <a:lnTo>
                  <a:pt x="0" y="9601"/>
                </a:lnTo>
                <a:lnTo>
                  <a:pt x="960" y="11521"/>
                </a:lnTo>
                <a:lnTo>
                  <a:pt x="3840" y="10561"/>
                </a:lnTo>
                <a:lnTo>
                  <a:pt x="5760" y="9601"/>
                </a:lnTo>
                <a:lnTo>
                  <a:pt x="7680" y="9601"/>
                </a:lnTo>
                <a:lnTo>
                  <a:pt x="8641" y="10561"/>
                </a:lnTo>
                <a:lnTo>
                  <a:pt x="9601" y="10561"/>
                </a:lnTo>
                <a:lnTo>
                  <a:pt x="10561" y="11521"/>
                </a:lnTo>
                <a:lnTo>
                  <a:pt x="10561" y="12481"/>
                </a:lnTo>
                <a:lnTo>
                  <a:pt x="11521" y="13441"/>
                </a:lnTo>
                <a:lnTo>
                  <a:pt x="11521" y="76794"/>
                </a:lnTo>
                <a:lnTo>
                  <a:pt x="10561" y="77754"/>
                </a:lnTo>
                <a:lnTo>
                  <a:pt x="9601" y="77754"/>
                </a:lnTo>
                <a:lnTo>
                  <a:pt x="8641" y="78714"/>
                </a:lnTo>
                <a:lnTo>
                  <a:pt x="7680" y="79674"/>
                </a:lnTo>
                <a:lnTo>
                  <a:pt x="1920" y="79674"/>
                </a:lnTo>
                <a:lnTo>
                  <a:pt x="1920" y="81594"/>
                </a:lnTo>
                <a:lnTo>
                  <a:pt x="31683" y="81594"/>
                </a:lnTo>
                <a:lnTo>
                  <a:pt x="31683" y="79674"/>
                </a:lnTo>
                <a:lnTo>
                  <a:pt x="27843" y="79674"/>
                </a:lnTo>
                <a:lnTo>
                  <a:pt x="25923" y="78714"/>
                </a:lnTo>
                <a:lnTo>
                  <a:pt x="24002" y="78714"/>
                </a:lnTo>
                <a:lnTo>
                  <a:pt x="23042" y="77754"/>
                </a:lnTo>
                <a:lnTo>
                  <a:pt x="22082" y="767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0" name="object 800"/>
          <p:cNvSpPr/>
          <p:nvPr/>
        </p:nvSpPr>
        <p:spPr>
          <a:xfrm>
            <a:off x="1676339" y="8054202"/>
            <a:ext cx="13456" cy="13441"/>
          </a:xfrm>
          <a:custGeom>
            <a:avLst/>
            <a:gdLst/>
            <a:ahLst/>
            <a:cxnLst/>
            <a:rect l="l" t="t" r="r" b="b"/>
            <a:pathLst>
              <a:path w="13456" h="13441">
                <a:moveTo>
                  <a:pt x="6736" y="0"/>
                </a:moveTo>
                <a:lnTo>
                  <a:pt x="4800" y="0"/>
                </a:lnTo>
                <a:lnTo>
                  <a:pt x="3840" y="960"/>
                </a:lnTo>
                <a:lnTo>
                  <a:pt x="1935" y="1920"/>
                </a:lnTo>
                <a:lnTo>
                  <a:pt x="960" y="3840"/>
                </a:lnTo>
                <a:lnTo>
                  <a:pt x="0" y="4800"/>
                </a:lnTo>
                <a:lnTo>
                  <a:pt x="0" y="8641"/>
                </a:lnTo>
                <a:lnTo>
                  <a:pt x="960" y="10561"/>
                </a:lnTo>
                <a:lnTo>
                  <a:pt x="1935" y="11521"/>
                </a:lnTo>
                <a:lnTo>
                  <a:pt x="3840" y="12481"/>
                </a:lnTo>
                <a:lnTo>
                  <a:pt x="4800" y="13441"/>
                </a:lnTo>
                <a:lnTo>
                  <a:pt x="8656" y="13441"/>
                </a:lnTo>
                <a:lnTo>
                  <a:pt x="10561" y="12481"/>
                </a:lnTo>
                <a:lnTo>
                  <a:pt x="11521" y="11521"/>
                </a:lnTo>
                <a:lnTo>
                  <a:pt x="12496" y="10561"/>
                </a:lnTo>
                <a:lnTo>
                  <a:pt x="13456" y="8641"/>
                </a:lnTo>
                <a:lnTo>
                  <a:pt x="13456" y="4800"/>
                </a:lnTo>
                <a:lnTo>
                  <a:pt x="12496" y="3840"/>
                </a:lnTo>
                <a:lnTo>
                  <a:pt x="11521" y="1920"/>
                </a:lnTo>
                <a:lnTo>
                  <a:pt x="10561" y="960"/>
                </a:lnTo>
                <a:lnTo>
                  <a:pt x="8656" y="0"/>
                </a:lnTo>
                <a:lnTo>
                  <a:pt x="673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1" name="object 801"/>
          <p:cNvSpPr/>
          <p:nvPr/>
        </p:nvSpPr>
        <p:spPr>
          <a:xfrm>
            <a:off x="1712823" y="7984129"/>
            <a:ext cx="30723" cy="81594"/>
          </a:xfrm>
          <a:custGeom>
            <a:avLst/>
            <a:gdLst/>
            <a:ahLst/>
            <a:cxnLst/>
            <a:rect l="l" t="t" r="r" b="b"/>
            <a:pathLst>
              <a:path w="30723" h="81594">
                <a:moveTo>
                  <a:pt x="19202" y="0"/>
                </a:moveTo>
                <a:lnTo>
                  <a:pt x="0" y="9601"/>
                </a:lnTo>
                <a:lnTo>
                  <a:pt x="960" y="11521"/>
                </a:lnTo>
                <a:lnTo>
                  <a:pt x="2880" y="10561"/>
                </a:lnTo>
                <a:lnTo>
                  <a:pt x="4800" y="9601"/>
                </a:lnTo>
                <a:lnTo>
                  <a:pt x="7680" y="9601"/>
                </a:lnTo>
                <a:lnTo>
                  <a:pt x="8641" y="10561"/>
                </a:lnTo>
                <a:lnTo>
                  <a:pt x="9601" y="10561"/>
                </a:lnTo>
                <a:lnTo>
                  <a:pt x="9601" y="11521"/>
                </a:lnTo>
                <a:lnTo>
                  <a:pt x="10561" y="12481"/>
                </a:lnTo>
                <a:lnTo>
                  <a:pt x="10561" y="13441"/>
                </a:lnTo>
                <a:lnTo>
                  <a:pt x="11521" y="15361"/>
                </a:lnTo>
                <a:lnTo>
                  <a:pt x="11521" y="75834"/>
                </a:lnTo>
                <a:lnTo>
                  <a:pt x="10561" y="76794"/>
                </a:lnTo>
                <a:lnTo>
                  <a:pt x="10561" y="77754"/>
                </a:lnTo>
                <a:lnTo>
                  <a:pt x="9601" y="77754"/>
                </a:lnTo>
                <a:lnTo>
                  <a:pt x="8641" y="78714"/>
                </a:lnTo>
                <a:lnTo>
                  <a:pt x="7680" y="79674"/>
                </a:lnTo>
                <a:lnTo>
                  <a:pt x="960" y="79674"/>
                </a:lnTo>
                <a:lnTo>
                  <a:pt x="960" y="81594"/>
                </a:lnTo>
                <a:lnTo>
                  <a:pt x="30723" y="81594"/>
                </a:lnTo>
                <a:lnTo>
                  <a:pt x="30723" y="79674"/>
                </a:lnTo>
                <a:lnTo>
                  <a:pt x="27843" y="79674"/>
                </a:lnTo>
                <a:lnTo>
                  <a:pt x="24963" y="78714"/>
                </a:lnTo>
                <a:lnTo>
                  <a:pt x="24003" y="78714"/>
                </a:lnTo>
                <a:lnTo>
                  <a:pt x="23042" y="77754"/>
                </a:lnTo>
                <a:lnTo>
                  <a:pt x="22082" y="76794"/>
                </a:lnTo>
                <a:lnTo>
                  <a:pt x="21122" y="75834"/>
                </a:lnTo>
                <a:lnTo>
                  <a:pt x="21122" y="0"/>
                </a:lnTo>
                <a:lnTo>
                  <a:pt x="192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2" name="object 802"/>
          <p:cNvSpPr/>
          <p:nvPr/>
        </p:nvSpPr>
        <p:spPr>
          <a:xfrm>
            <a:off x="5660226" y="6503862"/>
            <a:ext cx="0" cy="1536426"/>
          </a:xfrm>
          <a:custGeom>
            <a:avLst/>
            <a:gdLst/>
            <a:ahLst/>
            <a:cxnLst/>
            <a:rect l="l" t="t" r="r" b="b"/>
            <a:pathLst>
              <a:path w="0" h="1536426">
                <a:moveTo>
                  <a:pt x="0" y="0"/>
                </a:moveTo>
                <a:lnTo>
                  <a:pt x="0" y="1536426"/>
                </a:lnTo>
              </a:path>
            </a:pathLst>
          </a:custGeom>
          <a:ln w="89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3" name="object 803"/>
          <p:cNvSpPr/>
          <p:nvPr/>
        </p:nvSpPr>
        <p:spPr>
          <a:xfrm>
            <a:off x="5659267" y="8018686"/>
            <a:ext cx="37444" cy="0"/>
          </a:xfrm>
          <a:custGeom>
            <a:avLst/>
            <a:gdLst/>
            <a:ahLst/>
            <a:cxnLst/>
            <a:rect l="l" t="t" r="r" b="b"/>
            <a:pathLst>
              <a:path w="37444" h="0">
                <a:moveTo>
                  <a:pt x="0" y="0"/>
                </a:moveTo>
                <a:lnTo>
                  <a:pt x="37444" y="0"/>
                </a:lnTo>
              </a:path>
            </a:pathLst>
          </a:custGeom>
          <a:ln w="89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4" name="object 804"/>
          <p:cNvSpPr/>
          <p:nvPr/>
        </p:nvSpPr>
        <p:spPr>
          <a:xfrm>
            <a:off x="5659267" y="7513746"/>
            <a:ext cx="37444" cy="0"/>
          </a:xfrm>
          <a:custGeom>
            <a:avLst/>
            <a:gdLst/>
            <a:ahLst/>
            <a:cxnLst/>
            <a:rect l="l" t="t" r="r" b="b"/>
            <a:pathLst>
              <a:path w="37444" h="0">
                <a:moveTo>
                  <a:pt x="0" y="0"/>
                </a:moveTo>
                <a:lnTo>
                  <a:pt x="37444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5" name="object 805"/>
          <p:cNvSpPr/>
          <p:nvPr/>
        </p:nvSpPr>
        <p:spPr>
          <a:xfrm>
            <a:off x="5659267" y="7009279"/>
            <a:ext cx="37444" cy="0"/>
          </a:xfrm>
          <a:custGeom>
            <a:avLst/>
            <a:gdLst/>
            <a:ahLst/>
            <a:cxnLst/>
            <a:rect l="l" t="t" r="r" b="b"/>
            <a:pathLst>
              <a:path w="37444" h="0">
                <a:moveTo>
                  <a:pt x="0" y="0"/>
                </a:moveTo>
                <a:lnTo>
                  <a:pt x="37444" y="0"/>
                </a:lnTo>
              </a:path>
            </a:pathLst>
          </a:custGeom>
          <a:ln w="79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6" name="object 806"/>
          <p:cNvSpPr/>
          <p:nvPr/>
        </p:nvSpPr>
        <p:spPr>
          <a:xfrm>
            <a:off x="5659267" y="6504332"/>
            <a:ext cx="37444" cy="0"/>
          </a:xfrm>
          <a:custGeom>
            <a:avLst/>
            <a:gdLst/>
            <a:ahLst/>
            <a:cxnLst/>
            <a:rect l="l" t="t" r="r" b="b"/>
            <a:pathLst>
              <a:path w="37444" h="0">
                <a:moveTo>
                  <a:pt x="0" y="0"/>
                </a:moveTo>
                <a:lnTo>
                  <a:pt x="37444" y="0"/>
                </a:lnTo>
              </a:path>
            </a:pathLst>
          </a:custGeom>
          <a:ln w="79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7" name="object 807"/>
          <p:cNvSpPr/>
          <p:nvPr/>
        </p:nvSpPr>
        <p:spPr>
          <a:xfrm>
            <a:off x="5659267" y="7513746"/>
            <a:ext cx="960" cy="0"/>
          </a:xfrm>
          <a:custGeom>
            <a:avLst/>
            <a:gdLst/>
            <a:ahLst/>
            <a:cxnLst/>
            <a:rect l="l" t="t" r="r" b="b"/>
            <a:pathLst>
              <a:path w="960" h="0">
                <a:moveTo>
                  <a:pt x="0" y="0"/>
                </a:moveTo>
                <a:lnTo>
                  <a:pt x="960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8" name="object 808"/>
          <p:cNvSpPr/>
          <p:nvPr/>
        </p:nvSpPr>
        <p:spPr>
          <a:xfrm>
            <a:off x="5659267" y="7004959"/>
            <a:ext cx="37444" cy="8641"/>
          </a:xfrm>
          <a:custGeom>
            <a:avLst/>
            <a:gdLst/>
            <a:ahLst/>
            <a:cxnLst/>
            <a:rect l="l" t="t" r="r" b="b"/>
            <a:pathLst>
              <a:path w="37444" h="8641">
                <a:moveTo>
                  <a:pt x="0" y="8641"/>
                </a:moveTo>
                <a:lnTo>
                  <a:pt x="37444" y="8641"/>
                </a:lnTo>
                <a:lnTo>
                  <a:pt x="37444" y="7680"/>
                </a:lnTo>
                <a:lnTo>
                  <a:pt x="960" y="7680"/>
                </a:lnTo>
                <a:lnTo>
                  <a:pt x="960" y="960"/>
                </a:lnTo>
                <a:lnTo>
                  <a:pt x="37444" y="960"/>
                </a:lnTo>
                <a:lnTo>
                  <a:pt x="37444" y="0"/>
                </a:lnTo>
                <a:lnTo>
                  <a:pt x="0" y="0"/>
                </a:lnTo>
                <a:lnTo>
                  <a:pt x="0" y="8641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9" name="object 809"/>
          <p:cNvSpPr/>
          <p:nvPr/>
        </p:nvSpPr>
        <p:spPr>
          <a:xfrm>
            <a:off x="5659267" y="6500012"/>
            <a:ext cx="37444" cy="8641"/>
          </a:xfrm>
          <a:custGeom>
            <a:avLst/>
            <a:gdLst/>
            <a:ahLst/>
            <a:cxnLst/>
            <a:rect l="l" t="t" r="r" b="b"/>
            <a:pathLst>
              <a:path w="37444" h="8641">
                <a:moveTo>
                  <a:pt x="0" y="8641"/>
                </a:moveTo>
                <a:lnTo>
                  <a:pt x="37444" y="8641"/>
                </a:lnTo>
                <a:lnTo>
                  <a:pt x="37444" y="7680"/>
                </a:lnTo>
                <a:lnTo>
                  <a:pt x="960" y="7680"/>
                </a:lnTo>
                <a:lnTo>
                  <a:pt x="960" y="960"/>
                </a:lnTo>
                <a:lnTo>
                  <a:pt x="37444" y="960"/>
                </a:lnTo>
                <a:lnTo>
                  <a:pt x="37444" y="0"/>
                </a:lnTo>
                <a:lnTo>
                  <a:pt x="0" y="0"/>
                </a:lnTo>
                <a:lnTo>
                  <a:pt x="0" y="8641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0" name="object 810"/>
          <p:cNvSpPr/>
          <p:nvPr/>
        </p:nvSpPr>
        <p:spPr>
          <a:xfrm>
            <a:off x="5659267" y="8014853"/>
            <a:ext cx="37444" cy="7665"/>
          </a:xfrm>
          <a:custGeom>
            <a:avLst/>
            <a:gdLst/>
            <a:ahLst/>
            <a:cxnLst/>
            <a:rect l="l" t="t" r="r" b="b"/>
            <a:pathLst>
              <a:path w="37444" h="7665">
                <a:moveTo>
                  <a:pt x="960" y="6720"/>
                </a:moveTo>
                <a:lnTo>
                  <a:pt x="960" y="0"/>
                </a:lnTo>
                <a:lnTo>
                  <a:pt x="0" y="0"/>
                </a:lnTo>
                <a:lnTo>
                  <a:pt x="0" y="7665"/>
                </a:lnTo>
                <a:lnTo>
                  <a:pt x="37444" y="7665"/>
                </a:lnTo>
                <a:lnTo>
                  <a:pt x="37444" y="6720"/>
                </a:lnTo>
                <a:lnTo>
                  <a:pt x="960" y="672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1" name="object 811"/>
          <p:cNvSpPr/>
          <p:nvPr/>
        </p:nvSpPr>
        <p:spPr>
          <a:xfrm>
            <a:off x="1867386" y="6500492"/>
            <a:ext cx="0" cy="1557078"/>
          </a:xfrm>
          <a:custGeom>
            <a:avLst/>
            <a:gdLst/>
            <a:ahLst/>
            <a:cxnLst/>
            <a:rect l="l" t="t" r="r" b="b"/>
            <a:pathLst>
              <a:path w="0" h="1557078">
                <a:moveTo>
                  <a:pt x="0" y="0"/>
                </a:moveTo>
                <a:lnTo>
                  <a:pt x="0" y="1557078"/>
                </a:lnTo>
              </a:path>
            </a:pathLst>
          </a:custGeom>
          <a:ln w="89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2" name="object 812"/>
          <p:cNvSpPr/>
          <p:nvPr/>
        </p:nvSpPr>
        <p:spPr>
          <a:xfrm>
            <a:off x="1829943" y="8018686"/>
            <a:ext cx="37444" cy="0"/>
          </a:xfrm>
          <a:custGeom>
            <a:avLst/>
            <a:gdLst/>
            <a:ahLst/>
            <a:cxnLst/>
            <a:rect l="l" t="t" r="r" b="b"/>
            <a:pathLst>
              <a:path w="37444" h="0">
                <a:moveTo>
                  <a:pt x="0" y="0"/>
                </a:moveTo>
                <a:lnTo>
                  <a:pt x="37444" y="0"/>
                </a:lnTo>
              </a:path>
            </a:pathLst>
          </a:custGeom>
          <a:ln w="89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3" name="object 813"/>
          <p:cNvSpPr/>
          <p:nvPr/>
        </p:nvSpPr>
        <p:spPr>
          <a:xfrm>
            <a:off x="1829943" y="7829580"/>
            <a:ext cx="37444" cy="0"/>
          </a:xfrm>
          <a:custGeom>
            <a:avLst/>
            <a:gdLst/>
            <a:ahLst/>
            <a:cxnLst/>
            <a:rect l="l" t="t" r="r" b="b"/>
            <a:pathLst>
              <a:path w="37444" h="0">
                <a:moveTo>
                  <a:pt x="0" y="0"/>
                </a:moveTo>
                <a:lnTo>
                  <a:pt x="37444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4" name="object 814"/>
          <p:cNvSpPr/>
          <p:nvPr/>
        </p:nvSpPr>
        <p:spPr>
          <a:xfrm>
            <a:off x="1829943" y="7639987"/>
            <a:ext cx="37444" cy="0"/>
          </a:xfrm>
          <a:custGeom>
            <a:avLst/>
            <a:gdLst/>
            <a:ahLst/>
            <a:cxnLst/>
            <a:rect l="l" t="t" r="r" b="b"/>
            <a:pathLst>
              <a:path w="37444" h="0">
                <a:moveTo>
                  <a:pt x="0" y="0"/>
                </a:moveTo>
                <a:lnTo>
                  <a:pt x="37444" y="0"/>
                </a:lnTo>
              </a:path>
            </a:pathLst>
          </a:custGeom>
          <a:ln w="79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5" name="object 815"/>
          <p:cNvSpPr/>
          <p:nvPr/>
        </p:nvSpPr>
        <p:spPr>
          <a:xfrm>
            <a:off x="1829943" y="7451354"/>
            <a:ext cx="37444" cy="0"/>
          </a:xfrm>
          <a:custGeom>
            <a:avLst/>
            <a:gdLst/>
            <a:ahLst/>
            <a:cxnLst/>
            <a:rect l="l" t="t" r="r" b="b"/>
            <a:pathLst>
              <a:path w="37444" h="0">
                <a:moveTo>
                  <a:pt x="0" y="0"/>
                </a:moveTo>
                <a:lnTo>
                  <a:pt x="37444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6" name="object 816"/>
          <p:cNvSpPr/>
          <p:nvPr/>
        </p:nvSpPr>
        <p:spPr>
          <a:xfrm>
            <a:off x="1829943" y="7261745"/>
            <a:ext cx="37444" cy="0"/>
          </a:xfrm>
          <a:custGeom>
            <a:avLst/>
            <a:gdLst/>
            <a:ahLst/>
            <a:cxnLst/>
            <a:rect l="l" t="t" r="r" b="b"/>
            <a:pathLst>
              <a:path w="37444" h="0">
                <a:moveTo>
                  <a:pt x="0" y="0"/>
                </a:moveTo>
                <a:lnTo>
                  <a:pt x="37444" y="0"/>
                </a:lnTo>
              </a:path>
            </a:pathLst>
          </a:custGeom>
          <a:ln w="79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7" name="object 817"/>
          <p:cNvSpPr/>
          <p:nvPr/>
        </p:nvSpPr>
        <p:spPr>
          <a:xfrm>
            <a:off x="1829943" y="7072632"/>
            <a:ext cx="37444" cy="0"/>
          </a:xfrm>
          <a:custGeom>
            <a:avLst/>
            <a:gdLst/>
            <a:ahLst/>
            <a:cxnLst/>
            <a:rect l="l" t="t" r="r" b="b"/>
            <a:pathLst>
              <a:path w="37444" h="0">
                <a:moveTo>
                  <a:pt x="0" y="0"/>
                </a:moveTo>
                <a:lnTo>
                  <a:pt x="37444" y="0"/>
                </a:lnTo>
              </a:path>
            </a:pathLst>
          </a:custGeom>
          <a:ln w="79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8" name="object 818"/>
          <p:cNvSpPr/>
          <p:nvPr/>
        </p:nvSpPr>
        <p:spPr>
          <a:xfrm>
            <a:off x="1829943" y="6882559"/>
            <a:ext cx="37444" cy="0"/>
          </a:xfrm>
          <a:custGeom>
            <a:avLst/>
            <a:gdLst/>
            <a:ahLst/>
            <a:cxnLst/>
            <a:rect l="l" t="t" r="r" b="b"/>
            <a:pathLst>
              <a:path w="37444" h="0">
                <a:moveTo>
                  <a:pt x="0" y="0"/>
                </a:moveTo>
                <a:lnTo>
                  <a:pt x="37444" y="0"/>
                </a:lnTo>
              </a:path>
            </a:pathLst>
          </a:custGeom>
          <a:ln w="79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9" name="object 819"/>
          <p:cNvSpPr/>
          <p:nvPr/>
        </p:nvSpPr>
        <p:spPr>
          <a:xfrm>
            <a:off x="1829943" y="6694406"/>
            <a:ext cx="37444" cy="0"/>
          </a:xfrm>
          <a:custGeom>
            <a:avLst/>
            <a:gdLst/>
            <a:ahLst/>
            <a:cxnLst/>
            <a:rect l="l" t="t" r="r" b="b"/>
            <a:pathLst>
              <a:path w="37444" h="0">
                <a:moveTo>
                  <a:pt x="0" y="0"/>
                </a:moveTo>
                <a:lnTo>
                  <a:pt x="37444" y="0"/>
                </a:lnTo>
              </a:path>
            </a:pathLst>
          </a:custGeom>
          <a:ln w="79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0" name="object 820"/>
          <p:cNvSpPr/>
          <p:nvPr/>
        </p:nvSpPr>
        <p:spPr>
          <a:xfrm>
            <a:off x="1829943" y="6504332"/>
            <a:ext cx="37444" cy="0"/>
          </a:xfrm>
          <a:custGeom>
            <a:avLst/>
            <a:gdLst/>
            <a:ahLst/>
            <a:cxnLst/>
            <a:rect l="l" t="t" r="r" b="b"/>
            <a:pathLst>
              <a:path w="37444" h="0">
                <a:moveTo>
                  <a:pt x="0" y="0"/>
                </a:moveTo>
                <a:lnTo>
                  <a:pt x="37444" y="0"/>
                </a:lnTo>
              </a:path>
            </a:pathLst>
          </a:custGeom>
          <a:ln w="79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1" name="object 821"/>
          <p:cNvSpPr/>
          <p:nvPr/>
        </p:nvSpPr>
        <p:spPr>
          <a:xfrm>
            <a:off x="1829943" y="6500012"/>
            <a:ext cx="37444" cy="8641"/>
          </a:xfrm>
          <a:custGeom>
            <a:avLst/>
            <a:gdLst/>
            <a:ahLst/>
            <a:cxnLst/>
            <a:rect l="l" t="t" r="r" b="b"/>
            <a:pathLst>
              <a:path w="37444" h="8641">
                <a:moveTo>
                  <a:pt x="0" y="8641"/>
                </a:moveTo>
                <a:lnTo>
                  <a:pt x="37444" y="8641"/>
                </a:lnTo>
                <a:lnTo>
                  <a:pt x="37444" y="7680"/>
                </a:lnTo>
                <a:lnTo>
                  <a:pt x="960" y="7680"/>
                </a:lnTo>
                <a:lnTo>
                  <a:pt x="960" y="960"/>
                </a:lnTo>
                <a:lnTo>
                  <a:pt x="37444" y="960"/>
                </a:lnTo>
                <a:lnTo>
                  <a:pt x="37444" y="0"/>
                </a:lnTo>
                <a:lnTo>
                  <a:pt x="0" y="0"/>
                </a:lnTo>
                <a:lnTo>
                  <a:pt x="0" y="8641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2" name="object 822"/>
          <p:cNvSpPr/>
          <p:nvPr/>
        </p:nvSpPr>
        <p:spPr>
          <a:xfrm>
            <a:off x="1829943" y="8014853"/>
            <a:ext cx="37444" cy="7665"/>
          </a:xfrm>
          <a:custGeom>
            <a:avLst/>
            <a:gdLst/>
            <a:ahLst/>
            <a:cxnLst/>
            <a:rect l="l" t="t" r="r" b="b"/>
            <a:pathLst>
              <a:path w="37444" h="7665">
                <a:moveTo>
                  <a:pt x="960" y="6720"/>
                </a:moveTo>
                <a:lnTo>
                  <a:pt x="960" y="0"/>
                </a:lnTo>
                <a:lnTo>
                  <a:pt x="0" y="0"/>
                </a:lnTo>
                <a:lnTo>
                  <a:pt x="0" y="7665"/>
                </a:lnTo>
                <a:lnTo>
                  <a:pt x="37444" y="7665"/>
                </a:lnTo>
                <a:lnTo>
                  <a:pt x="37444" y="6720"/>
                </a:lnTo>
                <a:lnTo>
                  <a:pt x="960" y="672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3" name="object 823"/>
          <p:cNvSpPr/>
          <p:nvPr/>
        </p:nvSpPr>
        <p:spPr>
          <a:xfrm>
            <a:off x="1829943" y="7258385"/>
            <a:ext cx="37444" cy="6720"/>
          </a:xfrm>
          <a:custGeom>
            <a:avLst/>
            <a:gdLst/>
            <a:ahLst/>
            <a:cxnLst/>
            <a:rect l="l" t="t" r="r" b="b"/>
            <a:pathLst>
              <a:path w="37444" h="6720">
                <a:moveTo>
                  <a:pt x="960" y="5760"/>
                </a:moveTo>
                <a:lnTo>
                  <a:pt x="960" y="0"/>
                </a:lnTo>
                <a:lnTo>
                  <a:pt x="0" y="0"/>
                </a:lnTo>
                <a:lnTo>
                  <a:pt x="0" y="6720"/>
                </a:lnTo>
                <a:lnTo>
                  <a:pt x="37444" y="6720"/>
                </a:lnTo>
                <a:lnTo>
                  <a:pt x="37444" y="5760"/>
                </a:lnTo>
                <a:lnTo>
                  <a:pt x="960" y="576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4" name="object 824"/>
          <p:cNvSpPr/>
          <p:nvPr/>
        </p:nvSpPr>
        <p:spPr>
          <a:xfrm>
            <a:off x="1829943" y="7829580"/>
            <a:ext cx="960" cy="0"/>
          </a:xfrm>
          <a:custGeom>
            <a:avLst/>
            <a:gdLst/>
            <a:ahLst/>
            <a:cxnLst/>
            <a:rect l="l" t="t" r="r" b="b"/>
            <a:pathLst>
              <a:path w="960" h="0">
                <a:moveTo>
                  <a:pt x="0" y="0"/>
                </a:moveTo>
                <a:lnTo>
                  <a:pt x="960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5" name="object 825"/>
          <p:cNvSpPr/>
          <p:nvPr/>
        </p:nvSpPr>
        <p:spPr>
          <a:xfrm>
            <a:off x="1829943" y="7635666"/>
            <a:ext cx="37444" cy="8641"/>
          </a:xfrm>
          <a:custGeom>
            <a:avLst/>
            <a:gdLst/>
            <a:ahLst/>
            <a:cxnLst/>
            <a:rect l="l" t="t" r="r" b="b"/>
            <a:pathLst>
              <a:path w="37444" h="8641">
                <a:moveTo>
                  <a:pt x="0" y="8641"/>
                </a:moveTo>
                <a:lnTo>
                  <a:pt x="37444" y="8641"/>
                </a:lnTo>
                <a:lnTo>
                  <a:pt x="37444" y="7680"/>
                </a:lnTo>
                <a:lnTo>
                  <a:pt x="960" y="7680"/>
                </a:lnTo>
                <a:lnTo>
                  <a:pt x="960" y="960"/>
                </a:lnTo>
                <a:lnTo>
                  <a:pt x="37444" y="960"/>
                </a:lnTo>
                <a:lnTo>
                  <a:pt x="37444" y="0"/>
                </a:lnTo>
                <a:lnTo>
                  <a:pt x="0" y="0"/>
                </a:lnTo>
                <a:lnTo>
                  <a:pt x="0" y="8641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6" name="object 826"/>
          <p:cNvSpPr/>
          <p:nvPr/>
        </p:nvSpPr>
        <p:spPr>
          <a:xfrm>
            <a:off x="1829943" y="7451354"/>
            <a:ext cx="960" cy="0"/>
          </a:xfrm>
          <a:custGeom>
            <a:avLst/>
            <a:gdLst/>
            <a:ahLst/>
            <a:cxnLst/>
            <a:rect l="l" t="t" r="r" b="b"/>
            <a:pathLst>
              <a:path w="960" h="0">
                <a:moveTo>
                  <a:pt x="0" y="0"/>
                </a:moveTo>
                <a:lnTo>
                  <a:pt x="960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7" name="object 827"/>
          <p:cNvSpPr/>
          <p:nvPr/>
        </p:nvSpPr>
        <p:spPr>
          <a:xfrm>
            <a:off x="1829943" y="7072632"/>
            <a:ext cx="960" cy="0"/>
          </a:xfrm>
          <a:custGeom>
            <a:avLst/>
            <a:gdLst/>
            <a:ahLst/>
            <a:cxnLst/>
            <a:rect l="l" t="t" r="r" b="b"/>
            <a:pathLst>
              <a:path w="960" h="0">
                <a:moveTo>
                  <a:pt x="0" y="0"/>
                </a:moveTo>
                <a:lnTo>
                  <a:pt x="960" y="0"/>
                </a:lnTo>
              </a:path>
            </a:pathLst>
          </a:custGeom>
          <a:ln w="79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8" name="object 828"/>
          <p:cNvSpPr/>
          <p:nvPr/>
        </p:nvSpPr>
        <p:spPr>
          <a:xfrm>
            <a:off x="1829943" y="6879198"/>
            <a:ext cx="37444" cy="7680"/>
          </a:xfrm>
          <a:custGeom>
            <a:avLst/>
            <a:gdLst/>
            <a:ahLst/>
            <a:cxnLst/>
            <a:rect l="l" t="t" r="r" b="b"/>
            <a:pathLst>
              <a:path w="37444" h="7680">
                <a:moveTo>
                  <a:pt x="0" y="7680"/>
                </a:moveTo>
                <a:lnTo>
                  <a:pt x="37444" y="7680"/>
                </a:lnTo>
                <a:lnTo>
                  <a:pt x="37444" y="6720"/>
                </a:lnTo>
                <a:lnTo>
                  <a:pt x="960" y="6720"/>
                </a:lnTo>
                <a:lnTo>
                  <a:pt x="960" y="960"/>
                </a:lnTo>
                <a:lnTo>
                  <a:pt x="37444" y="960"/>
                </a:lnTo>
                <a:lnTo>
                  <a:pt x="37444" y="0"/>
                </a:lnTo>
                <a:lnTo>
                  <a:pt x="0" y="0"/>
                </a:lnTo>
                <a:lnTo>
                  <a:pt x="0" y="768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9" name="object 829"/>
          <p:cNvSpPr/>
          <p:nvPr/>
        </p:nvSpPr>
        <p:spPr>
          <a:xfrm>
            <a:off x="1829943" y="6694406"/>
            <a:ext cx="960" cy="0"/>
          </a:xfrm>
          <a:custGeom>
            <a:avLst/>
            <a:gdLst/>
            <a:ahLst/>
            <a:cxnLst/>
            <a:rect l="l" t="t" r="r" b="b"/>
            <a:pathLst>
              <a:path w="960" h="0">
                <a:moveTo>
                  <a:pt x="0" y="0"/>
                </a:moveTo>
                <a:lnTo>
                  <a:pt x="960" y="0"/>
                </a:lnTo>
              </a:path>
            </a:pathLst>
          </a:custGeom>
          <a:ln w="79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0" name="object 830"/>
          <p:cNvSpPr/>
          <p:nvPr/>
        </p:nvSpPr>
        <p:spPr>
          <a:xfrm>
            <a:off x="1867387" y="8018679"/>
            <a:ext cx="3791879" cy="0"/>
          </a:xfrm>
          <a:custGeom>
            <a:avLst/>
            <a:gdLst/>
            <a:ahLst/>
            <a:cxnLst/>
            <a:rect l="l" t="t" r="r" b="b"/>
            <a:pathLst>
              <a:path w="3791879" h="0">
                <a:moveTo>
                  <a:pt x="0" y="0"/>
                </a:moveTo>
                <a:lnTo>
                  <a:pt x="3791879" y="0"/>
                </a:lnTo>
              </a:path>
            </a:pathLst>
          </a:custGeom>
          <a:ln w="89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1" name="object 831"/>
          <p:cNvSpPr/>
          <p:nvPr/>
        </p:nvSpPr>
        <p:spPr>
          <a:xfrm>
            <a:off x="1895215" y="8018058"/>
            <a:ext cx="7680" cy="36779"/>
          </a:xfrm>
          <a:custGeom>
            <a:avLst/>
            <a:gdLst/>
            <a:ahLst/>
            <a:cxnLst/>
            <a:rect l="l" t="t" r="r" b="b"/>
            <a:pathLst>
              <a:path w="7680" h="36779">
                <a:moveTo>
                  <a:pt x="0" y="36779"/>
                </a:moveTo>
                <a:lnTo>
                  <a:pt x="7680" y="36779"/>
                </a:lnTo>
                <a:lnTo>
                  <a:pt x="7680" y="0"/>
                </a:lnTo>
                <a:lnTo>
                  <a:pt x="0" y="0"/>
                </a:lnTo>
                <a:lnTo>
                  <a:pt x="0" y="3677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2" name="object 832"/>
          <p:cNvSpPr/>
          <p:nvPr/>
        </p:nvSpPr>
        <p:spPr>
          <a:xfrm>
            <a:off x="1928820" y="80364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3" name="object 833"/>
          <p:cNvSpPr/>
          <p:nvPr/>
        </p:nvSpPr>
        <p:spPr>
          <a:xfrm>
            <a:off x="1960504" y="8018058"/>
            <a:ext cx="7680" cy="36779"/>
          </a:xfrm>
          <a:custGeom>
            <a:avLst/>
            <a:gdLst/>
            <a:ahLst/>
            <a:cxnLst/>
            <a:rect l="l" t="t" r="r" b="b"/>
            <a:pathLst>
              <a:path w="7680" h="36779">
                <a:moveTo>
                  <a:pt x="0" y="36779"/>
                </a:moveTo>
                <a:lnTo>
                  <a:pt x="7680" y="36779"/>
                </a:lnTo>
                <a:lnTo>
                  <a:pt x="7680" y="0"/>
                </a:lnTo>
                <a:lnTo>
                  <a:pt x="0" y="0"/>
                </a:lnTo>
                <a:lnTo>
                  <a:pt x="0" y="3677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4" name="object 834"/>
          <p:cNvSpPr/>
          <p:nvPr/>
        </p:nvSpPr>
        <p:spPr>
          <a:xfrm>
            <a:off x="1994093" y="8036448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5" name="object 835"/>
          <p:cNvSpPr/>
          <p:nvPr/>
        </p:nvSpPr>
        <p:spPr>
          <a:xfrm>
            <a:off x="2026737" y="8018058"/>
            <a:ext cx="7680" cy="36779"/>
          </a:xfrm>
          <a:custGeom>
            <a:avLst/>
            <a:gdLst/>
            <a:ahLst/>
            <a:cxnLst/>
            <a:rect l="l" t="t" r="r" b="b"/>
            <a:pathLst>
              <a:path w="7680" h="36779">
                <a:moveTo>
                  <a:pt x="0" y="36779"/>
                </a:moveTo>
                <a:lnTo>
                  <a:pt x="7680" y="36779"/>
                </a:lnTo>
                <a:lnTo>
                  <a:pt x="7680" y="0"/>
                </a:lnTo>
                <a:lnTo>
                  <a:pt x="0" y="0"/>
                </a:lnTo>
                <a:lnTo>
                  <a:pt x="0" y="3677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6" name="object 836"/>
          <p:cNvSpPr/>
          <p:nvPr/>
        </p:nvSpPr>
        <p:spPr>
          <a:xfrm>
            <a:off x="2058421" y="80364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7" name="object 837"/>
          <p:cNvSpPr/>
          <p:nvPr/>
        </p:nvSpPr>
        <p:spPr>
          <a:xfrm>
            <a:off x="2092010" y="8018058"/>
            <a:ext cx="7680" cy="36779"/>
          </a:xfrm>
          <a:custGeom>
            <a:avLst/>
            <a:gdLst/>
            <a:ahLst/>
            <a:cxnLst/>
            <a:rect l="l" t="t" r="r" b="b"/>
            <a:pathLst>
              <a:path w="7680" h="36779">
                <a:moveTo>
                  <a:pt x="0" y="36779"/>
                </a:moveTo>
                <a:lnTo>
                  <a:pt x="7680" y="36779"/>
                </a:lnTo>
                <a:lnTo>
                  <a:pt x="7680" y="0"/>
                </a:lnTo>
                <a:lnTo>
                  <a:pt x="0" y="0"/>
                </a:lnTo>
                <a:lnTo>
                  <a:pt x="0" y="3677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8" name="object 838"/>
          <p:cNvSpPr/>
          <p:nvPr/>
        </p:nvSpPr>
        <p:spPr>
          <a:xfrm>
            <a:off x="2123694" y="8018058"/>
            <a:ext cx="7680" cy="36779"/>
          </a:xfrm>
          <a:custGeom>
            <a:avLst/>
            <a:gdLst/>
            <a:ahLst/>
            <a:cxnLst/>
            <a:rect l="l" t="t" r="r" b="b"/>
            <a:pathLst>
              <a:path w="7680" h="36779">
                <a:moveTo>
                  <a:pt x="0" y="36779"/>
                </a:moveTo>
                <a:lnTo>
                  <a:pt x="7680" y="36779"/>
                </a:lnTo>
                <a:lnTo>
                  <a:pt x="7680" y="0"/>
                </a:lnTo>
                <a:lnTo>
                  <a:pt x="0" y="0"/>
                </a:lnTo>
                <a:lnTo>
                  <a:pt x="0" y="3677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9" name="object 839"/>
          <p:cNvSpPr/>
          <p:nvPr/>
        </p:nvSpPr>
        <p:spPr>
          <a:xfrm>
            <a:off x="2158258" y="8036448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0" name="object 840"/>
          <p:cNvSpPr/>
          <p:nvPr/>
        </p:nvSpPr>
        <p:spPr>
          <a:xfrm>
            <a:off x="2189927" y="8018058"/>
            <a:ext cx="6720" cy="36779"/>
          </a:xfrm>
          <a:custGeom>
            <a:avLst/>
            <a:gdLst/>
            <a:ahLst/>
            <a:cxnLst/>
            <a:rect l="l" t="t" r="r" b="b"/>
            <a:pathLst>
              <a:path w="6720" h="36779">
                <a:moveTo>
                  <a:pt x="0" y="36779"/>
                </a:moveTo>
                <a:lnTo>
                  <a:pt x="6720" y="36779"/>
                </a:lnTo>
                <a:lnTo>
                  <a:pt x="6720" y="0"/>
                </a:lnTo>
                <a:lnTo>
                  <a:pt x="0" y="0"/>
                </a:lnTo>
                <a:lnTo>
                  <a:pt x="0" y="3677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1" name="object 841"/>
          <p:cNvSpPr/>
          <p:nvPr/>
        </p:nvSpPr>
        <p:spPr>
          <a:xfrm>
            <a:off x="2222571" y="80364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2" name="object 842"/>
          <p:cNvSpPr/>
          <p:nvPr/>
        </p:nvSpPr>
        <p:spPr>
          <a:xfrm>
            <a:off x="2255215" y="80364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3" name="object 843"/>
          <p:cNvSpPr/>
          <p:nvPr/>
        </p:nvSpPr>
        <p:spPr>
          <a:xfrm>
            <a:off x="2288804" y="8036448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4" name="object 844"/>
          <p:cNvSpPr/>
          <p:nvPr/>
        </p:nvSpPr>
        <p:spPr>
          <a:xfrm>
            <a:off x="2321448" y="8018058"/>
            <a:ext cx="6720" cy="36779"/>
          </a:xfrm>
          <a:custGeom>
            <a:avLst/>
            <a:gdLst/>
            <a:ahLst/>
            <a:cxnLst/>
            <a:rect l="l" t="t" r="r" b="b"/>
            <a:pathLst>
              <a:path w="6720" h="36779">
                <a:moveTo>
                  <a:pt x="0" y="36779"/>
                </a:moveTo>
                <a:lnTo>
                  <a:pt x="6720" y="36779"/>
                </a:lnTo>
                <a:lnTo>
                  <a:pt x="6720" y="0"/>
                </a:lnTo>
                <a:lnTo>
                  <a:pt x="0" y="0"/>
                </a:lnTo>
                <a:lnTo>
                  <a:pt x="0" y="3677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5" name="object 845"/>
          <p:cNvSpPr/>
          <p:nvPr/>
        </p:nvSpPr>
        <p:spPr>
          <a:xfrm>
            <a:off x="2354092" y="8018058"/>
            <a:ext cx="7665" cy="36779"/>
          </a:xfrm>
          <a:custGeom>
            <a:avLst/>
            <a:gdLst/>
            <a:ahLst/>
            <a:cxnLst/>
            <a:rect l="l" t="t" r="r" b="b"/>
            <a:pathLst>
              <a:path w="7665" h="36779">
                <a:moveTo>
                  <a:pt x="0" y="36779"/>
                </a:moveTo>
                <a:lnTo>
                  <a:pt x="7665" y="36779"/>
                </a:lnTo>
                <a:lnTo>
                  <a:pt x="7665" y="0"/>
                </a:lnTo>
                <a:lnTo>
                  <a:pt x="0" y="0"/>
                </a:lnTo>
                <a:lnTo>
                  <a:pt x="0" y="3677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6" name="object 846"/>
          <p:cNvSpPr/>
          <p:nvPr/>
        </p:nvSpPr>
        <p:spPr>
          <a:xfrm>
            <a:off x="2385761" y="803644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7" name="object 847"/>
          <p:cNvSpPr/>
          <p:nvPr/>
        </p:nvSpPr>
        <p:spPr>
          <a:xfrm>
            <a:off x="2418405" y="8018058"/>
            <a:ext cx="7680" cy="36779"/>
          </a:xfrm>
          <a:custGeom>
            <a:avLst/>
            <a:gdLst/>
            <a:ahLst/>
            <a:cxnLst/>
            <a:rect l="l" t="t" r="r" b="b"/>
            <a:pathLst>
              <a:path w="7680" h="36779">
                <a:moveTo>
                  <a:pt x="0" y="36779"/>
                </a:moveTo>
                <a:lnTo>
                  <a:pt x="7680" y="36779"/>
                </a:lnTo>
                <a:lnTo>
                  <a:pt x="7680" y="0"/>
                </a:lnTo>
                <a:lnTo>
                  <a:pt x="0" y="0"/>
                </a:lnTo>
                <a:lnTo>
                  <a:pt x="0" y="3677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8" name="object 848"/>
          <p:cNvSpPr/>
          <p:nvPr/>
        </p:nvSpPr>
        <p:spPr>
          <a:xfrm>
            <a:off x="2451049" y="8018058"/>
            <a:ext cx="7680" cy="36779"/>
          </a:xfrm>
          <a:custGeom>
            <a:avLst/>
            <a:gdLst/>
            <a:ahLst/>
            <a:cxnLst/>
            <a:rect l="l" t="t" r="r" b="b"/>
            <a:pathLst>
              <a:path w="7680" h="36779">
                <a:moveTo>
                  <a:pt x="0" y="36779"/>
                </a:moveTo>
                <a:lnTo>
                  <a:pt x="7680" y="36779"/>
                </a:lnTo>
                <a:lnTo>
                  <a:pt x="7680" y="0"/>
                </a:lnTo>
                <a:lnTo>
                  <a:pt x="0" y="0"/>
                </a:lnTo>
                <a:lnTo>
                  <a:pt x="0" y="3677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9" name="object 849"/>
          <p:cNvSpPr/>
          <p:nvPr/>
        </p:nvSpPr>
        <p:spPr>
          <a:xfrm>
            <a:off x="2483678" y="80364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0" name="object 850"/>
          <p:cNvSpPr/>
          <p:nvPr/>
        </p:nvSpPr>
        <p:spPr>
          <a:xfrm>
            <a:off x="2517282" y="8018058"/>
            <a:ext cx="6720" cy="36779"/>
          </a:xfrm>
          <a:custGeom>
            <a:avLst/>
            <a:gdLst/>
            <a:ahLst/>
            <a:cxnLst/>
            <a:rect l="l" t="t" r="r" b="b"/>
            <a:pathLst>
              <a:path w="6720" h="36779">
                <a:moveTo>
                  <a:pt x="0" y="36779"/>
                </a:moveTo>
                <a:lnTo>
                  <a:pt x="6720" y="36779"/>
                </a:lnTo>
                <a:lnTo>
                  <a:pt x="6720" y="0"/>
                </a:lnTo>
                <a:lnTo>
                  <a:pt x="0" y="0"/>
                </a:lnTo>
                <a:lnTo>
                  <a:pt x="0" y="3677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1" name="object 851"/>
          <p:cNvSpPr/>
          <p:nvPr/>
        </p:nvSpPr>
        <p:spPr>
          <a:xfrm>
            <a:off x="2549926" y="8036448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2" name="object 852"/>
          <p:cNvSpPr/>
          <p:nvPr/>
        </p:nvSpPr>
        <p:spPr>
          <a:xfrm>
            <a:off x="2582555" y="8018058"/>
            <a:ext cx="7680" cy="36779"/>
          </a:xfrm>
          <a:custGeom>
            <a:avLst/>
            <a:gdLst/>
            <a:ahLst/>
            <a:cxnLst/>
            <a:rect l="l" t="t" r="r" b="b"/>
            <a:pathLst>
              <a:path w="7680" h="36779">
                <a:moveTo>
                  <a:pt x="0" y="36779"/>
                </a:moveTo>
                <a:lnTo>
                  <a:pt x="7680" y="36779"/>
                </a:lnTo>
                <a:lnTo>
                  <a:pt x="7680" y="0"/>
                </a:lnTo>
                <a:lnTo>
                  <a:pt x="0" y="0"/>
                </a:lnTo>
                <a:lnTo>
                  <a:pt x="0" y="3677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3" name="object 853"/>
          <p:cNvSpPr/>
          <p:nvPr/>
        </p:nvSpPr>
        <p:spPr>
          <a:xfrm>
            <a:off x="2614239" y="80364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4" name="object 854"/>
          <p:cNvSpPr/>
          <p:nvPr/>
        </p:nvSpPr>
        <p:spPr>
          <a:xfrm>
            <a:off x="2647843" y="8036448"/>
            <a:ext cx="7665" cy="0"/>
          </a:xfrm>
          <a:custGeom>
            <a:avLst/>
            <a:gdLst/>
            <a:ahLst/>
            <a:cxnLst/>
            <a:rect l="l" t="t" r="r" b="b"/>
            <a:pathLst>
              <a:path w="7665" h="0">
                <a:moveTo>
                  <a:pt x="0" y="0"/>
                </a:moveTo>
                <a:lnTo>
                  <a:pt x="7665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5" name="object 855"/>
          <p:cNvSpPr/>
          <p:nvPr/>
        </p:nvSpPr>
        <p:spPr>
          <a:xfrm>
            <a:off x="2680472" y="8018058"/>
            <a:ext cx="6720" cy="36779"/>
          </a:xfrm>
          <a:custGeom>
            <a:avLst/>
            <a:gdLst/>
            <a:ahLst/>
            <a:cxnLst/>
            <a:rect l="l" t="t" r="r" b="b"/>
            <a:pathLst>
              <a:path w="6720" h="36779">
                <a:moveTo>
                  <a:pt x="0" y="36779"/>
                </a:moveTo>
                <a:lnTo>
                  <a:pt x="6720" y="36779"/>
                </a:lnTo>
                <a:lnTo>
                  <a:pt x="6720" y="0"/>
                </a:lnTo>
                <a:lnTo>
                  <a:pt x="0" y="0"/>
                </a:lnTo>
                <a:lnTo>
                  <a:pt x="0" y="3677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6" name="object 856"/>
          <p:cNvSpPr/>
          <p:nvPr/>
        </p:nvSpPr>
        <p:spPr>
          <a:xfrm>
            <a:off x="2714076" y="80364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7" name="object 857"/>
          <p:cNvSpPr/>
          <p:nvPr/>
        </p:nvSpPr>
        <p:spPr>
          <a:xfrm>
            <a:off x="2745760" y="8018058"/>
            <a:ext cx="7665" cy="36779"/>
          </a:xfrm>
          <a:custGeom>
            <a:avLst/>
            <a:gdLst/>
            <a:ahLst/>
            <a:cxnLst/>
            <a:rect l="l" t="t" r="r" b="b"/>
            <a:pathLst>
              <a:path w="7665" h="36779">
                <a:moveTo>
                  <a:pt x="0" y="36779"/>
                </a:moveTo>
                <a:lnTo>
                  <a:pt x="7665" y="36779"/>
                </a:lnTo>
                <a:lnTo>
                  <a:pt x="7665" y="0"/>
                </a:lnTo>
                <a:lnTo>
                  <a:pt x="0" y="0"/>
                </a:lnTo>
                <a:lnTo>
                  <a:pt x="0" y="3677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8" name="object 858"/>
          <p:cNvSpPr/>
          <p:nvPr/>
        </p:nvSpPr>
        <p:spPr>
          <a:xfrm>
            <a:off x="2778389" y="80364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9" name="object 859"/>
          <p:cNvSpPr/>
          <p:nvPr/>
        </p:nvSpPr>
        <p:spPr>
          <a:xfrm>
            <a:off x="2811993" y="8018058"/>
            <a:ext cx="6720" cy="36779"/>
          </a:xfrm>
          <a:custGeom>
            <a:avLst/>
            <a:gdLst/>
            <a:ahLst/>
            <a:cxnLst/>
            <a:rect l="l" t="t" r="r" b="b"/>
            <a:pathLst>
              <a:path w="6720" h="36779">
                <a:moveTo>
                  <a:pt x="0" y="36779"/>
                </a:moveTo>
                <a:lnTo>
                  <a:pt x="6720" y="36779"/>
                </a:lnTo>
                <a:lnTo>
                  <a:pt x="6720" y="0"/>
                </a:lnTo>
                <a:lnTo>
                  <a:pt x="0" y="0"/>
                </a:lnTo>
                <a:lnTo>
                  <a:pt x="0" y="3677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0" name="object 860"/>
          <p:cNvSpPr/>
          <p:nvPr/>
        </p:nvSpPr>
        <p:spPr>
          <a:xfrm>
            <a:off x="2843677" y="8018058"/>
            <a:ext cx="6720" cy="36779"/>
          </a:xfrm>
          <a:custGeom>
            <a:avLst/>
            <a:gdLst/>
            <a:ahLst/>
            <a:cxnLst/>
            <a:rect l="l" t="t" r="r" b="b"/>
            <a:pathLst>
              <a:path w="6720" h="36779">
                <a:moveTo>
                  <a:pt x="0" y="36779"/>
                </a:moveTo>
                <a:lnTo>
                  <a:pt x="6720" y="36779"/>
                </a:lnTo>
                <a:lnTo>
                  <a:pt x="6720" y="0"/>
                </a:lnTo>
                <a:lnTo>
                  <a:pt x="0" y="0"/>
                </a:lnTo>
                <a:lnTo>
                  <a:pt x="0" y="3677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1" name="object 861"/>
          <p:cNvSpPr/>
          <p:nvPr/>
        </p:nvSpPr>
        <p:spPr>
          <a:xfrm>
            <a:off x="2876306" y="80364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2" name="object 862"/>
          <p:cNvSpPr/>
          <p:nvPr/>
        </p:nvSpPr>
        <p:spPr>
          <a:xfrm>
            <a:off x="2908950" y="8018058"/>
            <a:ext cx="7680" cy="36779"/>
          </a:xfrm>
          <a:custGeom>
            <a:avLst/>
            <a:gdLst/>
            <a:ahLst/>
            <a:cxnLst/>
            <a:rect l="l" t="t" r="r" b="b"/>
            <a:pathLst>
              <a:path w="7680" h="36779">
                <a:moveTo>
                  <a:pt x="0" y="36779"/>
                </a:moveTo>
                <a:lnTo>
                  <a:pt x="7680" y="36779"/>
                </a:lnTo>
                <a:lnTo>
                  <a:pt x="7680" y="0"/>
                </a:lnTo>
                <a:lnTo>
                  <a:pt x="0" y="0"/>
                </a:lnTo>
                <a:lnTo>
                  <a:pt x="0" y="3677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3" name="object 863"/>
          <p:cNvSpPr/>
          <p:nvPr/>
        </p:nvSpPr>
        <p:spPr>
          <a:xfrm>
            <a:off x="2941594" y="8036448"/>
            <a:ext cx="8625" cy="0"/>
          </a:xfrm>
          <a:custGeom>
            <a:avLst/>
            <a:gdLst/>
            <a:ahLst/>
            <a:cxnLst/>
            <a:rect l="l" t="t" r="r" b="b"/>
            <a:pathLst>
              <a:path w="8625" h="0">
                <a:moveTo>
                  <a:pt x="0" y="0"/>
                </a:moveTo>
                <a:lnTo>
                  <a:pt x="8625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4" name="object 864"/>
          <p:cNvSpPr/>
          <p:nvPr/>
        </p:nvSpPr>
        <p:spPr>
          <a:xfrm>
            <a:off x="2974223" y="8018058"/>
            <a:ext cx="7680" cy="36779"/>
          </a:xfrm>
          <a:custGeom>
            <a:avLst/>
            <a:gdLst/>
            <a:ahLst/>
            <a:cxnLst/>
            <a:rect l="l" t="t" r="r" b="b"/>
            <a:pathLst>
              <a:path w="7680" h="36779">
                <a:moveTo>
                  <a:pt x="0" y="36779"/>
                </a:moveTo>
                <a:lnTo>
                  <a:pt x="7680" y="36779"/>
                </a:lnTo>
                <a:lnTo>
                  <a:pt x="7680" y="0"/>
                </a:lnTo>
                <a:lnTo>
                  <a:pt x="0" y="0"/>
                </a:lnTo>
                <a:lnTo>
                  <a:pt x="0" y="3677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5" name="object 865"/>
          <p:cNvSpPr/>
          <p:nvPr/>
        </p:nvSpPr>
        <p:spPr>
          <a:xfrm>
            <a:off x="3007827" y="8018058"/>
            <a:ext cx="6720" cy="36779"/>
          </a:xfrm>
          <a:custGeom>
            <a:avLst/>
            <a:gdLst/>
            <a:ahLst/>
            <a:cxnLst/>
            <a:rect l="l" t="t" r="r" b="b"/>
            <a:pathLst>
              <a:path w="6720" h="36779">
                <a:moveTo>
                  <a:pt x="0" y="36779"/>
                </a:moveTo>
                <a:lnTo>
                  <a:pt x="6720" y="36779"/>
                </a:lnTo>
                <a:lnTo>
                  <a:pt x="6720" y="0"/>
                </a:lnTo>
                <a:lnTo>
                  <a:pt x="0" y="0"/>
                </a:lnTo>
                <a:lnTo>
                  <a:pt x="0" y="3677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6" name="object 866"/>
          <p:cNvSpPr/>
          <p:nvPr/>
        </p:nvSpPr>
        <p:spPr>
          <a:xfrm>
            <a:off x="3040456" y="8036448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7" name="object 867"/>
          <p:cNvSpPr/>
          <p:nvPr/>
        </p:nvSpPr>
        <p:spPr>
          <a:xfrm>
            <a:off x="3073100" y="80364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8" name="object 868"/>
          <p:cNvSpPr/>
          <p:nvPr/>
        </p:nvSpPr>
        <p:spPr>
          <a:xfrm>
            <a:off x="3104784" y="80364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9" name="object 869"/>
          <p:cNvSpPr/>
          <p:nvPr/>
        </p:nvSpPr>
        <p:spPr>
          <a:xfrm>
            <a:off x="3139348" y="8018058"/>
            <a:ext cx="6705" cy="36779"/>
          </a:xfrm>
          <a:custGeom>
            <a:avLst/>
            <a:gdLst/>
            <a:ahLst/>
            <a:cxnLst/>
            <a:rect l="l" t="t" r="r" b="b"/>
            <a:pathLst>
              <a:path w="6705" h="36779">
                <a:moveTo>
                  <a:pt x="0" y="36779"/>
                </a:moveTo>
                <a:lnTo>
                  <a:pt x="6705" y="36779"/>
                </a:lnTo>
                <a:lnTo>
                  <a:pt x="6705" y="0"/>
                </a:lnTo>
                <a:lnTo>
                  <a:pt x="0" y="0"/>
                </a:lnTo>
                <a:lnTo>
                  <a:pt x="0" y="3677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0" name="object 870"/>
          <p:cNvSpPr/>
          <p:nvPr/>
        </p:nvSpPr>
        <p:spPr>
          <a:xfrm>
            <a:off x="3171017" y="8036448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1" name="object 871"/>
          <p:cNvSpPr/>
          <p:nvPr/>
        </p:nvSpPr>
        <p:spPr>
          <a:xfrm>
            <a:off x="3204621" y="80364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2" name="object 872"/>
          <p:cNvSpPr/>
          <p:nvPr/>
        </p:nvSpPr>
        <p:spPr>
          <a:xfrm>
            <a:off x="3236290" y="8018058"/>
            <a:ext cx="7680" cy="36779"/>
          </a:xfrm>
          <a:custGeom>
            <a:avLst/>
            <a:gdLst/>
            <a:ahLst/>
            <a:cxnLst/>
            <a:rect l="l" t="t" r="r" b="b"/>
            <a:pathLst>
              <a:path w="7680" h="36779">
                <a:moveTo>
                  <a:pt x="0" y="36779"/>
                </a:moveTo>
                <a:lnTo>
                  <a:pt x="7680" y="36779"/>
                </a:lnTo>
                <a:lnTo>
                  <a:pt x="7680" y="0"/>
                </a:lnTo>
                <a:lnTo>
                  <a:pt x="0" y="0"/>
                </a:lnTo>
                <a:lnTo>
                  <a:pt x="0" y="3677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3" name="object 873"/>
          <p:cNvSpPr/>
          <p:nvPr/>
        </p:nvSpPr>
        <p:spPr>
          <a:xfrm>
            <a:off x="3268934" y="80364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4" name="object 874"/>
          <p:cNvSpPr/>
          <p:nvPr/>
        </p:nvSpPr>
        <p:spPr>
          <a:xfrm>
            <a:off x="3301578" y="80364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5" name="object 875"/>
          <p:cNvSpPr/>
          <p:nvPr/>
        </p:nvSpPr>
        <p:spPr>
          <a:xfrm>
            <a:off x="3334207" y="8036448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6" name="object 876"/>
          <p:cNvSpPr/>
          <p:nvPr/>
        </p:nvSpPr>
        <p:spPr>
          <a:xfrm>
            <a:off x="3367811" y="8018058"/>
            <a:ext cx="6720" cy="36779"/>
          </a:xfrm>
          <a:custGeom>
            <a:avLst/>
            <a:gdLst/>
            <a:ahLst/>
            <a:cxnLst/>
            <a:rect l="l" t="t" r="r" b="b"/>
            <a:pathLst>
              <a:path w="6720" h="36779">
                <a:moveTo>
                  <a:pt x="0" y="36779"/>
                </a:moveTo>
                <a:lnTo>
                  <a:pt x="6720" y="36779"/>
                </a:lnTo>
                <a:lnTo>
                  <a:pt x="6720" y="0"/>
                </a:lnTo>
                <a:lnTo>
                  <a:pt x="0" y="0"/>
                </a:lnTo>
                <a:lnTo>
                  <a:pt x="0" y="3677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7" name="object 877"/>
          <p:cNvSpPr/>
          <p:nvPr/>
        </p:nvSpPr>
        <p:spPr>
          <a:xfrm>
            <a:off x="3399495" y="80364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8" name="object 878"/>
          <p:cNvSpPr/>
          <p:nvPr/>
        </p:nvSpPr>
        <p:spPr>
          <a:xfrm>
            <a:off x="3432124" y="8036448"/>
            <a:ext cx="8656" cy="0"/>
          </a:xfrm>
          <a:custGeom>
            <a:avLst/>
            <a:gdLst/>
            <a:ahLst/>
            <a:cxnLst/>
            <a:rect l="l" t="t" r="r" b="b"/>
            <a:pathLst>
              <a:path w="8656" h="0">
                <a:moveTo>
                  <a:pt x="0" y="0"/>
                </a:moveTo>
                <a:lnTo>
                  <a:pt x="8656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9" name="object 879"/>
          <p:cNvSpPr/>
          <p:nvPr/>
        </p:nvSpPr>
        <p:spPr>
          <a:xfrm>
            <a:off x="3464768" y="8018058"/>
            <a:ext cx="7680" cy="36779"/>
          </a:xfrm>
          <a:custGeom>
            <a:avLst/>
            <a:gdLst/>
            <a:ahLst/>
            <a:cxnLst/>
            <a:rect l="l" t="t" r="r" b="b"/>
            <a:pathLst>
              <a:path w="7680" h="36779">
                <a:moveTo>
                  <a:pt x="0" y="36779"/>
                </a:moveTo>
                <a:lnTo>
                  <a:pt x="7680" y="36779"/>
                </a:lnTo>
                <a:lnTo>
                  <a:pt x="7680" y="0"/>
                </a:lnTo>
                <a:lnTo>
                  <a:pt x="0" y="0"/>
                </a:lnTo>
                <a:lnTo>
                  <a:pt x="0" y="3677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0" name="object 880"/>
          <p:cNvSpPr/>
          <p:nvPr/>
        </p:nvSpPr>
        <p:spPr>
          <a:xfrm>
            <a:off x="3499332" y="8036448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1" name="object 881"/>
          <p:cNvSpPr/>
          <p:nvPr/>
        </p:nvSpPr>
        <p:spPr>
          <a:xfrm>
            <a:off x="3531016" y="8036448"/>
            <a:ext cx="6705" cy="0"/>
          </a:xfrm>
          <a:custGeom>
            <a:avLst/>
            <a:gdLst/>
            <a:ahLst/>
            <a:cxnLst/>
            <a:rect l="l" t="t" r="r" b="b"/>
            <a:pathLst>
              <a:path w="6705" h="0">
                <a:moveTo>
                  <a:pt x="0" y="0"/>
                </a:moveTo>
                <a:lnTo>
                  <a:pt x="6705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2" name="object 882"/>
          <p:cNvSpPr/>
          <p:nvPr/>
        </p:nvSpPr>
        <p:spPr>
          <a:xfrm>
            <a:off x="3563645" y="80364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3" name="object 883"/>
          <p:cNvSpPr/>
          <p:nvPr/>
        </p:nvSpPr>
        <p:spPr>
          <a:xfrm>
            <a:off x="3596289" y="80364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4" name="object 884"/>
          <p:cNvSpPr/>
          <p:nvPr/>
        </p:nvSpPr>
        <p:spPr>
          <a:xfrm>
            <a:off x="3628933" y="8018058"/>
            <a:ext cx="7680" cy="36779"/>
          </a:xfrm>
          <a:custGeom>
            <a:avLst/>
            <a:gdLst/>
            <a:ahLst/>
            <a:cxnLst/>
            <a:rect l="l" t="t" r="r" b="b"/>
            <a:pathLst>
              <a:path w="7680" h="36779">
                <a:moveTo>
                  <a:pt x="0" y="36779"/>
                </a:moveTo>
                <a:lnTo>
                  <a:pt x="7680" y="36779"/>
                </a:lnTo>
                <a:lnTo>
                  <a:pt x="7680" y="0"/>
                </a:lnTo>
                <a:lnTo>
                  <a:pt x="0" y="0"/>
                </a:lnTo>
                <a:lnTo>
                  <a:pt x="0" y="3677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5" name="object 885"/>
          <p:cNvSpPr/>
          <p:nvPr/>
        </p:nvSpPr>
        <p:spPr>
          <a:xfrm>
            <a:off x="3661562" y="8036448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6" name="object 886"/>
          <p:cNvSpPr/>
          <p:nvPr/>
        </p:nvSpPr>
        <p:spPr>
          <a:xfrm>
            <a:off x="3695166" y="8018058"/>
            <a:ext cx="7680" cy="36779"/>
          </a:xfrm>
          <a:custGeom>
            <a:avLst/>
            <a:gdLst/>
            <a:ahLst/>
            <a:cxnLst/>
            <a:rect l="l" t="t" r="r" b="b"/>
            <a:pathLst>
              <a:path w="7680" h="36779">
                <a:moveTo>
                  <a:pt x="0" y="36779"/>
                </a:moveTo>
                <a:lnTo>
                  <a:pt x="7680" y="36779"/>
                </a:lnTo>
                <a:lnTo>
                  <a:pt x="7680" y="0"/>
                </a:lnTo>
                <a:lnTo>
                  <a:pt x="0" y="0"/>
                </a:lnTo>
                <a:lnTo>
                  <a:pt x="0" y="3677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7" name="object 887"/>
          <p:cNvSpPr/>
          <p:nvPr/>
        </p:nvSpPr>
        <p:spPr>
          <a:xfrm>
            <a:off x="3727810" y="80364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8" name="object 888"/>
          <p:cNvSpPr/>
          <p:nvPr/>
        </p:nvSpPr>
        <p:spPr>
          <a:xfrm>
            <a:off x="3759479" y="80364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9" name="object 889"/>
          <p:cNvSpPr/>
          <p:nvPr/>
        </p:nvSpPr>
        <p:spPr>
          <a:xfrm>
            <a:off x="3792123" y="8018058"/>
            <a:ext cx="7680" cy="36779"/>
          </a:xfrm>
          <a:custGeom>
            <a:avLst/>
            <a:gdLst/>
            <a:ahLst/>
            <a:cxnLst/>
            <a:rect l="l" t="t" r="r" b="b"/>
            <a:pathLst>
              <a:path w="7680" h="36779">
                <a:moveTo>
                  <a:pt x="0" y="36779"/>
                </a:moveTo>
                <a:lnTo>
                  <a:pt x="7680" y="36779"/>
                </a:lnTo>
                <a:lnTo>
                  <a:pt x="7680" y="0"/>
                </a:lnTo>
                <a:lnTo>
                  <a:pt x="0" y="0"/>
                </a:lnTo>
                <a:lnTo>
                  <a:pt x="0" y="3677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0" name="object 890"/>
          <p:cNvSpPr/>
          <p:nvPr/>
        </p:nvSpPr>
        <p:spPr>
          <a:xfrm>
            <a:off x="3824767" y="80364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1" name="object 891"/>
          <p:cNvSpPr/>
          <p:nvPr/>
        </p:nvSpPr>
        <p:spPr>
          <a:xfrm>
            <a:off x="3858356" y="8018058"/>
            <a:ext cx="6720" cy="36779"/>
          </a:xfrm>
          <a:custGeom>
            <a:avLst/>
            <a:gdLst/>
            <a:ahLst/>
            <a:cxnLst/>
            <a:rect l="l" t="t" r="r" b="b"/>
            <a:pathLst>
              <a:path w="6720" h="36779">
                <a:moveTo>
                  <a:pt x="0" y="36779"/>
                </a:moveTo>
                <a:lnTo>
                  <a:pt x="6720" y="36779"/>
                </a:lnTo>
                <a:lnTo>
                  <a:pt x="6720" y="0"/>
                </a:lnTo>
                <a:lnTo>
                  <a:pt x="0" y="0"/>
                </a:lnTo>
                <a:lnTo>
                  <a:pt x="0" y="3677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2" name="object 892"/>
          <p:cNvSpPr/>
          <p:nvPr/>
        </p:nvSpPr>
        <p:spPr>
          <a:xfrm>
            <a:off x="3890040" y="8036448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3" name="object 893"/>
          <p:cNvSpPr/>
          <p:nvPr/>
        </p:nvSpPr>
        <p:spPr>
          <a:xfrm>
            <a:off x="3923644" y="8018058"/>
            <a:ext cx="7680" cy="36779"/>
          </a:xfrm>
          <a:custGeom>
            <a:avLst/>
            <a:gdLst/>
            <a:ahLst/>
            <a:cxnLst/>
            <a:rect l="l" t="t" r="r" b="b"/>
            <a:pathLst>
              <a:path w="7680" h="36779">
                <a:moveTo>
                  <a:pt x="0" y="36779"/>
                </a:moveTo>
                <a:lnTo>
                  <a:pt x="7680" y="36779"/>
                </a:lnTo>
                <a:lnTo>
                  <a:pt x="7680" y="0"/>
                </a:lnTo>
                <a:lnTo>
                  <a:pt x="0" y="0"/>
                </a:lnTo>
                <a:lnTo>
                  <a:pt x="0" y="3677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4" name="object 894"/>
          <p:cNvSpPr/>
          <p:nvPr/>
        </p:nvSpPr>
        <p:spPr>
          <a:xfrm>
            <a:off x="3955313" y="803644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5" name="object 895"/>
          <p:cNvSpPr/>
          <p:nvPr/>
        </p:nvSpPr>
        <p:spPr>
          <a:xfrm>
            <a:off x="3989877" y="8036448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6" name="object 896"/>
          <p:cNvSpPr/>
          <p:nvPr/>
        </p:nvSpPr>
        <p:spPr>
          <a:xfrm>
            <a:off x="4021561" y="8018058"/>
            <a:ext cx="6720" cy="36779"/>
          </a:xfrm>
          <a:custGeom>
            <a:avLst/>
            <a:gdLst/>
            <a:ahLst/>
            <a:cxnLst/>
            <a:rect l="l" t="t" r="r" b="b"/>
            <a:pathLst>
              <a:path w="6720" h="36779">
                <a:moveTo>
                  <a:pt x="0" y="36779"/>
                </a:moveTo>
                <a:lnTo>
                  <a:pt x="6720" y="36779"/>
                </a:lnTo>
                <a:lnTo>
                  <a:pt x="6720" y="0"/>
                </a:lnTo>
                <a:lnTo>
                  <a:pt x="0" y="0"/>
                </a:lnTo>
                <a:lnTo>
                  <a:pt x="0" y="3677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7" name="object 897"/>
          <p:cNvSpPr/>
          <p:nvPr/>
        </p:nvSpPr>
        <p:spPr>
          <a:xfrm>
            <a:off x="4055150" y="80364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8" name="object 898"/>
          <p:cNvSpPr/>
          <p:nvPr/>
        </p:nvSpPr>
        <p:spPr>
          <a:xfrm>
            <a:off x="4086834" y="80364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9" name="object 899"/>
          <p:cNvSpPr/>
          <p:nvPr/>
        </p:nvSpPr>
        <p:spPr>
          <a:xfrm>
            <a:off x="4119478" y="80364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0" name="object 900"/>
          <p:cNvSpPr/>
          <p:nvPr/>
        </p:nvSpPr>
        <p:spPr>
          <a:xfrm>
            <a:off x="4152107" y="8018058"/>
            <a:ext cx="7680" cy="36779"/>
          </a:xfrm>
          <a:custGeom>
            <a:avLst/>
            <a:gdLst/>
            <a:ahLst/>
            <a:cxnLst/>
            <a:rect l="l" t="t" r="r" b="b"/>
            <a:pathLst>
              <a:path w="7680" h="36779">
                <a:moveTo>
                  <a:pt x="0" y="36779"/>
                </a:moveTo>
                <a:lnTo>
                  <a:pt x="7680" y="36779"/>
                </a:lnTo>
                <a:lnTo>
                  <a:pt x="7680" y="0"/>
                </a:lnTo>
                <a:lnTo>
                  <a:pt x="0" y="0"/>
                </a:lnTo>
                <a:lnTo>
                  <a:pt x="0" y="3677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1" name="object 901"/>
          <p:cNvSpPr/>
          <p:nvPr/>
        </p:nvSpPr>
        <p:spPr>
          <a:xfrm>
            <a:off x="4184751" y="8018058"/>
            <a:ext cx="6720" cy="36779"/>
          </a:xfrm>
          <a:custGeom>
            <a:avLst/>
            <a:gdLst/>
            <a:ahLst/>
            <a:cxnLst/>
            <a:rect l="l" t="t" r="r" b="b"/>
            <a:pathLst>
              <a:path w="6720" h="36779">
                <a:moveTo>
                  <a:pt x="0" y="36779"/>
                </a:moveTo>
                <a:lnTo>
                  <a:pt x="6720" y="36779"/>
                </a:lnTo>
                <a:lnTo>
                  <a:pt x="6720" y="0"/>
                </a:lnTo>
                <a:lnTo>
                  <a:pt x="0" y="0"/>
                </a:lnTo>
                <a:lnTo>
                  <a:pt x="0" y="3677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2" name="object 902"/>
          <p:cNvSpPr/>
          <p:nvPr/>
        </p:nvSpPr>
        <p:spPr>
          <a:xfrm>
            <a:off x="4217395" y="8036448"/>
            <a:ext cx="8625" cy="0"/>
          </a:xfrm>
          <a:custGeom>
            <a:avLst/>
            <a:gdLst/>
            <a:ahLst/>
            <a:cxnLst/>
            <a:rect l="l" t="t" r="r" b="b"/>
            <a:pathLst>
              <a:path w="8625" h="0">
                <a:moveTo>
                  <a:pt x="0" y="0"/>
                </a:moveTo>
                <a:lnTo>
                  <a:pt x="8625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3" name="object 903"/>
          <p:cNvSpPr/>
          <p:nvPr/>
        </p:nvSpPr>
        <p:spPr>
          <a:xfrm>
            <a:off x="4250024" y="8018058"/>
            <a:ext cx="7680" cy="36779"/>
          </a:xfrm>
          <a:custGeom>
            <a:avLst/>
            <a:gdLst/>
            <a:ahLst/>
            <a:cxnLst/>
            <a:rect l="l" t="t" r="r" b="b"/>
            <a:pathLst>
              <a:path w="7680" h="36779">
                <a:moveTo>
                  <a:pt x="0" y="36779"/>
                </a:moveTo>
                <a:lnTo>
                  <a:pt x="7680" y="36779"/>
                </a:lnTo>
                <a:lnTo>
                  <a:pt x="7680" y="0"/>
                </a:lnTo>
                <a:lnTo>
                  <a:pt x="0" y="0"/>
                </a:lnTo>
                <a:lnTo>
                  <a:pt x="0" y="3677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4" name="object 904"/>
          <p:cNvSpPr/>
          <p:nvPr/>
        </p:nvSpPr>
        <p:spPr>
          <a:xfrm>
            <a:off x="4282668" y="8018058"/>
            <a:ext cx="7680" cy="36779"/>
          </a:xfrm>
          <a:custGeom>
            <a:avLst/>
            <a:gdLst/>
            <a:ahLst/>
            <a:cxnLst/>
            <a:rect l="l" t="t" r="r" b="b"/>
            <a:pathLst>
              <a:path w="7680" h="36779">
                <a:moveTo>
                  <a:pt x="0" y="36779"/>
                </a:moveTo>
                <a:lnTo>
                  <a:pt x="7680" y="36779"/>
                </a:lnTo>
                <a:lnTo>
                  <a:pt x="7680" y="0"/>
                </a:lnTo>
                <a:lnTo>
                  <a:pt x="0" y="0"/>
                </a:lnTo>
                <a:lnTo>
                  <a:pt x="0" y="3677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5" name="object 905"/>
          <p:cNvSpPr/>
          <p:nvPr/>
        </p:nvSpPr>
        <p:spPr>
          <a:xfrm>
            <a:off x="4315312" y="80364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6" name="object 906"/>
          <p:cNvSpPr/>
          <p:nvPr/>
        </p:nvSpPr>
        <p:spPr>
          <a:xfrm>
            <a:off x="4348901" y="8036448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7" name="object 907"/>
          <p:cNvSpPr/>
          <p:nvPr/>
        </p:nvSpPr>
        <p:spPr>
          <a:xfrm>
            <a:off x="4381545" y="8018058"/>
            <a:ext cx="6720" cy="36779"/>
          </a:xfrm>
          <a:custGeom>
            <a:avLst/>
            <a:gdLst/>
            <a:ahLst/>
            <a:cxnLst/>
            <a:rect l="l" t="t" r="r" b="b"/>
            <a:pathLst>
              <a:path w="6720" h="36779">
                <a:moveTo>
                  <a:pt x="0" y="36779"/>
                </a:moveTo>
                <a:lnTo>
                  <a:pt x="6720" y="36779"/>
                </a:lnTo>
                <a:lnTo>
                  <a:pt x="6720" y="0"/>
                </a:lnTo>
                <a:lnTo>
                  <a:pt x="0" y="0"/>
                </a:lnTo>
                <a:lnTo>
                  <a:pt x="0" y="3677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8" name="object 908"/>
          <p:cNvSpPr/>
          <p:nvPr/>
        </p:nvSpPr>
        <p:spPr>
          <a:xfrm>
            <a:off x="4414189" y="8018058"/>
            <a:ext cx="7665" cy="36779"/>
          </a:xfrm>
          <a:custGeom>
            <a:avLst/>
            <a:gdLst/>
            <a:ahLst/>
            <a:cxnLst/>
            <a:rect l="l" t="t" r="r" b="b"/>
            <a:pathLst>
              <a:path w="7665" h="36779">
                <a:moveTo>
                  <a:pt x="0" y="36779"/>
                </a:moveTo>
                <a:lnTo>
                  <a:pt x="7665" y="36779"/>
                </a:lnTo>
                <a:lnTo>
                  <a:pt x="7665" y="0"/>
                </a:lnTo>
                <a:lnTo>
                  <a:pt x="0" y="0"/>
                </a:lnTo>
                <a:lnTo>
                  <a:pt x="0" y="3677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9" name="object 909"/>
          <p:cNvSpPr/>
          <p:nvPr/>
        </p:nvSpPr>
        <p:spPr>
          <a:xfrm>
            <a:off x="4445858" y="80364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0" name="object 910"/>
          <p:cNvSpPr/>
          <p:nvPr/>
        </p:nvSpPr>
        <p:spPr>
          <a:xfrm>
            <a:off x="4480422" y="8018058"/>
            <a:ext cx="6720" cy="36779"/>
          </a:xfrm>
          <a:custGeom>
            <a:avLst/>
            <a:gdLst/>
            <a:ahLst/>
            <a:cxnLst/>
            <a:rect l="l" t="t" r="r" b="b"/>
            <a:pathLst>
              <a:path w="6720" h="36779">
                <a:moveTo>
                  <a:pt x="0" y="36779"/>
                </a:moveTo>
                <a:lnTo>
                  <a:pt x="6720" y="36779"/>
                </a:lnTo>
                <a:lnTo>
                  <a:pt x="6720" y="0"/>
                </a:lnTo>
                <a:lnTo>
                  <a:pt x="0" y="0"/>
                </a:lnTo>
                <a:lnTo>
                  <a:pt x="0" y="3677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1" name="object 911"/>
          <p:cNvSpPr/>
          <p:nvPr/>
        </p:nvSpPr>
        <p:spPr>
          <a:xfrm>
            <a:off x="4512106" y="8018058"/>
            <a:ext cx="6720" cy="36779"/>
          </a:xfrm>
          <a:custGeom>
            <a:avLst/>
            <a:gdLst/>
            <a:ahLst/>
            <a:cxnLst/>
            <a:rect l="l" t="t" r="r" b="b"/>
            <a:pathLst>
              <a:path w="6720" h="36779">
                <a:moveTo>
                  <a:pt x="0" y="36779"/>
                </a:moveTo>
                <a:lnTo>
                  <a:pt x="6720" y="36779"/>
                </a:lnTo>
                <a:lnTo>
                  <a:pt x="6720" y="0"/>
                </a:lnTo>
                <a:lnTo>
                  <a:pt x="0" y="0"/>
                </a:lnTo>
                <a:lnTo>
                  <a:pt x="0" y="3677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2" name="object 912"/>
          <p:cNvSpPr/>
          <p:nvPr/>
        </p:nvSpPr>
        <p:spPr>
          <a:xfrm>
            <a:off x="4545695" y="80364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3" name="object 913"/>
          <p:cNvSpPr/>
          <p:nvPr/>
        </p:nvSpPr>
        <p:spPr>
          <a:xfrm>
            <a:off x="4577379" y="80364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4" name="object 914"/>
          <p:cNvSpPr/>
          <p:nvPr/>
        </p:nvSpPr>
        <p:spPr>
          <a:xfrm>
            <a:off x="4610023" y="8036448"/>
            <a:ext cx="7665" cy="0"/>
          </a:xfrm>
          <a:custGeom>
            <a:avLst/>
            <a:gdLst/>
            <a:ahLst/>
            <a:cxnLst/>
            <a:rect l="l" t="t" r="r" b="b"/>
            <a:pathLst>
              <a:path w="7665" h="0">
                <a:moveTo>
                  <a:pt x="0" y="0"/>
                </a:moveTo>
                <a:lnTo>
                  <a:pt x="7665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5" name="object 915"/>
          <p:cNvSpPr/>
          <p:nvPr/>
        </p:nvSpPr>
        <p:spPr>
          <a:xfrm>
            <a:off x="4642652" y="80364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6" name="object 916"/>
          <p:cNvSpPr/>
          <p:nvPr/>
        </p:nvSpPr>
        <p:spPr>
          <a:xfrm>
            <a:off x="4674336" y="80364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7" name="object 917"/>
          <p:cNvSpPr/>
          <p:nvPr/>
        </p:nvSpPr>
        <p:spPr>
          <a:xfrm>
            <a:off x="4708885" y="8018058"/>
            <a:ext cx="6720" cy="36779"/>
          </a:xfrm>
          <a:custGeom>
            <a:avLst/>
            <a:gdLst/>
            <a:ahLst/>
            <a:cxnLst/>
            <a:rect l="l" t="t" r="r" b="b"/>
            <a:pathLst>
              <a:path w="6720" h="36779">
                <a:moveTo>
                  <a:pt x="0" y="36779"/>
                </a:moveTo>
                <a:lnTo>
                  <a:pt x="6720" y="36779"/>
                </a:lnTo>
                <a:lnTo>
                  <a:pt x="6720" y="0"/>
                </a:lnTo>
                <a:lnTo>
                  <a:pt x="0" y="0"/>
                </a:lnTo>
                <a:lnTo>
                  <a:pt x="0" y="3677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8" name="object 918"/>
          <p:cNvSpPr/>
          <p:nvPr/>
        </p:nvSpPr>
        <p:spPr>
          <a:xfrm>
            <a:off x="4740569" y="8018058"/>
            <a:ext cx="7680" cy="36779"/>
          </a:xfrm>
          <a:custGeom>
            <a:avLst/>
            <a:gdLst/>
            <a:ahLst/>
            <a:cxnLst/>
            <a:rect l="l" t="t" r="r" b="b"/>
            <a:pathLst>
              <a:path w="7680" h="36779">
                <a:moveTo>
                  <a:pt x="0" y="36779"/>
                </a:moveTo>
                <a:lnTo>
                  <a:pt x="7680" y="36779"/>
                </a:lnTo>
                <a:lnTo>
                  <a:pt x="7680" y="0"/>
                </a:lnTo>
                <a:lnTo>
                  <a:pt x="0" y="0"/>
                </a:lnTo>
                <a:lnTo>
                  <a:pt x="0" y="3677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9" name="object 919"/>
          <p:cNvSpPr/>
          <p:nvPr/>
        </p:nvSpPr>
        <p:spPr>
          <a:xfrm>
            <a:off x="4774173" y="80364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0" name="object 920"/>
          <p:cNvSpPr/>
          <p:nvPr/>
        </p:nvSpPr>
        <p:spPr>
          <a:xfrm>
            <a:off x="4805857" y="8018058"/>
            <a:ext cx="7665" cy="36779"/>
          </a:xfrm>
          <a:custGeom>
            <a:avLst/>
            <a:gdLst/>
            <a:ahLst/>
            <a:cxnLst/>
            <a:rect l="l" t="t" r="r" b="b"/>
            <a:pathLst>
              <a:path w="7665" h="36779">
                <a:moveTo>
                  <a:pt x="0" y="36779"/>
                </a:moveTo>
                <a:lnTo>
                  <a:pt x="7665" y="36779"/>
                </a:lnTo>
                <a:lnTo>
                  <a:pt x="7665" y="0"/>
                </a:lnTo>
                <a:lnTo>
                  <a:pt x="0" y="0"/>
                </a:lnTo>
                <a:lnTo>
                  <a:pt x="0" y="3677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1" name="object 921"/>
          <p:cNvSpPr/>
          <p:nvPr/>
        </p:nvSpPr>
        <p:spPr>
          <a:xfrm>
            <a:off x="4839446" y="8018058"/>
            <a:ext cx="6720" cy="36779"/>
          </a:xfrm>
          <a:custGeom>
            <a:avLst/>
            <a:gdLst/>
            <a:ahLst/>
            <a:cxnLst/>
            <a:rect l="l" t="t" r="r" b="b"/>
            <a:pathLst>
              <a:path w="6720" h="36779">
                <a:moveTo>
                  <a:pt x="0" y="36779"/>
                </a:moveTo>
                <a:lnTo>
                  <a:pt x="6720" y="36779"/>
                </a:lnTo>
                <a:lnTo>
                  <a:pt x="6720" y="0"/>
                </a:lnTo>
                <a:lnTo>
                  <a:pt x="0" y="0"/>
                </a:lnTo>
                <a:lnTo>
                  <a:pt x="0" y="3677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2" name="object 922"/>
          <p:cNvSpPr/>
          <p:nvPr/>
        </p:nvSpPr>
        <p:spPr>
          <a:xfrm>
            <a:off x="4872090" y="8036448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3" name="object 923"/>
          <p:cNvSpPr/>
          <p:nvPr/>
        </p:nvSpPr>
        <p:spPr>
          <a:xfrm>
            <a:off x="4904719" y="80364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4" name="object 924"/>
          <p:cNvSpPr/>
          <p:nvPr/>
        </p:nvSpPr>
        <p:spPr>
          <a:xfrm>
            <a:off x="4936403" y="80364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5" name="object 925"/>
          <p:cNvSpPr/>
          <p:nvPr/>
        </p:nvSpPr>
        <p:spPr>
          <a:xfrm>
            <a:off x="4970007" y="8018058"/>
            <a:ext cx="7680" cy="36779"/>
          </a:xfrm>
          <a:custGeom>
            <a:avLst/>
            <a:gdLst/>
            <a:ahLst/>
            <a:cxnLst/>
            <a:rect l="l" t="t" r="r" b="b"/>
            <a:pathLst>
              <a:path w="7680" h="36779">
                <a:moveTo>
                  <a:pt x="0" y="36779"/>
                </a:moveTo>
                <a:lnTo>
                  <a:pt x="7680" y="36779"/>
                </a:lnTo>
                <a:lnTo>
                  <a:pt x="7680" y="0"/>
                </a:lnTo>
                <a:lnTo>
                  <a:pt x="0" y="0"/>
                </a:lnTo>
                <a:lnTo>
                  <a:pt x="0" y="3677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6" name="object 926"/>
          <p:cNvSpPr/>
          <p:nvPr/>
        </p:nvSpPr>
        <p:spPr>
          <a:xfrm>
            <a:off x="5003612" y="8036448"/>
            <a:ext cx="6705" cy="0"/>
          </a:xfrm>
          <a:custGeom>
            <a:avLst/>
            <a:gdLst/>
            <a:ahLst/>
            <a:cxnLst/>
            <a:rect l="l" t="t" r="r" b="b"/>
            <a:pathLst>
              <a:path w="6705" h="0">
                <a:moveTo>
                  <a:pt x="0" y="0"/>
                </a:moveTo>
                <a:lnTo>
                  <a:pt x="6705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7" name="object 927"/>
          <p:cNvSpPr/>
          <p:nvPr/>
        </p:nvSpPr>
        <p:spPr>
          <a:xfrm>
            <a:off x="5036240" y="8036448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8" name="object 928"/>
          <p:cNvSpPr/>
          <p:nvPr/>
        </p:nvSpPr>
        <p:spPr>
          <a:xfrm>
            <a:off x="5067924" y="8018058"/>
            <a:ext cx="7680" cy="36779"/>
          </a:xfrm>
          <a:custGeom>
            <a:avLst/>
            <a:gdLst/>
            <a:ahLst/>
            <a:cxnLst/>
            <a:rect l="l" t="t" r="r" b="b"/>
            <a:pathLst>
              <a:path w="7680" h="36779">
                <a:moveTo>
                  <a:pt x="0" y="36779"/>
                </a:moveTo>
                <a:lnTo>
                  <a:pt x="7680" y="36779"/>
                </a:lnTo>
                <a:lnTo>
                  <a:pt x="7680" y="0"/>
                </a:lnTo>
                <a:lnTo>
                  <a:pt x="0" y="0"/>
                </a:lnTo>
                <a:lnTo>
                  <a:pt x="0" y="3677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9" name="object 929"/>
          <p:cNvSpPr/>
          <p:nvPr/>
        </p:nvSpPr>
        <p:spPr>
          <a:xfrm>
            <a:off x="5100553" y="80364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0" name="object 930"/>
          <p:cNvSpPr/>
          <p:nvPr/>
        </p:nvSpPr>
        <p:spPr>
          <a:xfrm>
            <a:off x="5133197" y="80364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1" name="object 931"/>
          <p:cNvSpPr/>
          <p:nvPr/>
        </p:nvSpPr>
        <p:spPr>
          <a:xfrm>
            <a:off x="5164881" y="80364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2" name="object 932"/>
          <p:cNvSpPr/>
          <p:nvPr/>
        </p:nvSpPr>
        <p:spPr>
          <a:xfrm>
            <a:off x="5199430" y="8018058"/>
            <a:ext cx="6720" cy="36779"/>
          </a:xfrm>
          <a:custGeom>
            <a:avLst/>
            <a:gdLst/>
            <a:ahLst/>
            <a:cxnLst/>
            <a:rect l="l" t="t" r="r" b="b"/>
            <a:pathLst>
              <a:path w="6720" h="36779">
                <a:moveTo>
                  <a:pt x="0" y="36779"/>
                </a:moveTo>
                <a:lnTo>
                  <a:pt x="6720" y="36779"/>
                </a:lnTo>
                <a:lnTo>
                  <a:pt x="6720" y="0"/>
                </a:lnTo>
                <a:lnTo>
                  <a:pt x="0" y="0"/>
                </a:lnTo>
                <a:lnTo>
                  <a:pt x="0" y="3677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3" name="object 933"/>
          <p:cNvSpPr/>
          <p:nvPr/>
        </p:nvSpPr>
        <p:spPr>
          <a:xfrm>
            <a:off x="5231114" y="8036448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4" name="object 934"/>
          <p:cNvSpPr/>
          <p:nvPr/>
        </p:nvSpPr>
        <p:spPr>
          <a:xfrm>
            <a:off x="5263758" y="803644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5" name="object 935"/>
          <p:cNvSpPr/>
          <p:nvPr/>
        </p:nvSpPr>
        <p:spPr>
          <a:xfrm>
            <a:off x="5296387" y="8018058"/>
            <a:ext cx="7680" cy="36779"/>
          </a:xfrm>
          <a:custGeom>
            <a:avLst/>
            <a:gdLst/>
            <a:ahLst/>
            <a:cxnLst/>
            <a:rect l="l" t="t" r="r" b="b"/>
            <a:pathLst>
              <a:path w="7680" h="36779">
                <a:moveTo>
                  <a:pt x="0" y="36779"/>
                </a:moveTo>
                <a:lnTo>
                  <a:pt x="7680" y="36779"/>
                </a:lnTo>
                <a:lnTo>
                  <a:pt x="7680" y="0"/>
                </a:lnTo>
                <a:lnTo>
                  <a:pt x="0" y="0"/>
                </a:lnTo>
                <a:lnTo>
                  <a:pt x="0" y="3677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6" name="object 936"/>
          <p:cNvSpPr/>
          <p:nvPr/>
        </p:nvSpPr>
        <p:spPr>
          <a:xfrm>
            <a:off x="5330952" y="8036448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7" name="object 937"/>
          <p:cNvSpPr/>
          <p:nvPr/>
        </p:nvSpPr>
        <p:spPr>
          <a:xfrm>
            <a:off x="5362635" y="8018058"/>
            <a:ext cx="6720" cy="36779"/>
          </a:xfrm>
          <a:custGeom>
            <a:avLst/>
            <a:gdLst/>
            <a:ahLst/>
            <a:cxnLst/>
            <a:rect l="l" t="t" r="r" b="b"/>
            <a:pathLst>
              <a:path w="6720" h="36779">
                <a:moveTo>
                  <a:pt x="0" y="36779"/>
                </a:moveTo>
                <a:lnTo>
                  <a:pt x="6720" y="36779"/>
                </a:lnTo>
                <a:lnTo>
                  <a:pt x="6720" y="0"/>
                </a:lnTo>
                <a:lnTo>
                  <a:pt x="0" y="0"/>
                </a:lnTo>
                <a:lnTo>
                  <a:pt x="0" y="3677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8" name="object 938"/>
          <p:cNvSpPr/>
          <p:nvPr/>
        </p:nvSpPr>
        <p:spPr>
          <a:xfrm>
            <a:off x="5395264" y="8036448"/>
            <a:ext cx="7696" cy="0"/>
          </a:xfrm>
          <a:custGeom>
            <a:avLst/>
            <a:gdLst/>
            <a:ahLst/>
            <a:cxnLst/>
            <a:rect l="l" t="t" r="r" b="b"/>
            <a:pathLst>
              <a:path w="7696" h="0">
                <a:moveTo>
                  <a:pt x="0" y="0"/>
                </a:moveTo>
                <a:lnTo>
                  <a:pt x="7696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9" name="object 939"/>
          <p:cNvSpPr/>
          <p:nvPr/>
        </p:nvSpPr>
        <p:spPr>
          <a:xfrm>
            <a:off x="5427908" y="8018058"/>
            <a:ext cx="7680" cy="36779"/>
          </a:xfrm>
          <a:custGeom>
            <a:avLst/>
            <a:gdLst/>
            <a:ahLst/>
            <a:cxnLst/>
            <a:rect l="l" t="t" r="r" b="b"/>
            <a:pathLst>
              <a:path w="7680" h="36779">
                <a:moveTo>
                  <a:pt x="0" y="36779"/>
                </a:moveTo>
                <a:lnTo>
                  <a:pt x="7680" y="36779"/>
                </a:lnTo>
                <a:lnTo>
                  <a:pt x="7680" y="0"/>
                </a:lnTo>
                <a:lnTo>
                  <a:pt x="0" y="0"/>
                </a:lnTo>
                <a:lnTo>
                  <a:pt x="0" y="3677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0" name="object 940"/>
          <p:cNvSpPr/>
          <p:nvPr/>
        </p:nvSpPr>
        <p:spPr>
          <a:xfrm>
            <a:off x="5460552" y="80364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1" name="object 941"/>
          <p:cNvSpPr/>
          <p:nvPr/>
        </p:nvSpPr>
        <p:spPr>
          <a:xfrm>
            <a:off x="5492221" y="80364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2" name="object 942"/>
          <p:cNvSpPr/>
          <p:nvPr/>
        </p:nvSpPr>
        <p:spPr>
          <a:xfrm>
            <a:off x="5525825" y="8018058"/>
            <a:ext cx="6720" cy="36779"/>
          </a:xfrm>
          <a:custGeom>
            <a:avLst/>
            <a:gdLst/>
            <a:ahLst/>
            <a:cxnLst/>
            <a:rect l="l" t="t" r="r" b="b"/>
            <a:pathLst>
              <a:path w="6720" h="36779">
                <a:moveTo>
                  <a:pt x="0" y="36779"/>
                </a:moveTo>
                <a:lnTo>
                  <a:pt x="6720" y="36779"/>
                </a:lnTo>
                <a:lnTo>
                  <a:pt x="6720" y="0"/>
                </a:lnTo>
                <a:lnTo>
                  <a:pt x="0" y="0"/>
                </a:lnTo>
                <a:lnTo>
                  <a:pt x="0" y="3677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3" name="object 943"/>
          <p:cNvSpPr/>
          <p:nvPr/>
        </p:nvSpPr>
        <p:spPr>
          <a:xfrm>
            <a:off x="5559430" y="8036448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4" name="object 944"/>
          <p:cNvSpPr/>
          <p:nvPr/>
        </p:nvSpPr>
        <p:spPr>
          <a:xfrm>
            <a:off x="5591098" y="8036448"/>
            <a:ext cx="7696" cy="0"/>
          </a:xfrm>
          <a:custGeom>
            <a:avLst/>
            <a:gdLst/>
            <a:ahLst/>
            <a:cxnLst/>
            <a:rect l="l" t="t" r="r" b="b"/>
            <a:pathLst>
              <a:path w="7696" h="0">
                <a:moveTo>
                  <a:pt x="0" y="0"/>
                </a:moveTo>
                <a:lnTo>
                  <a:pt x="7696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5" name="object 945"/>
          <p:cNvSpPr/>
          <p:nvPr/>
        </p:nvSpPr>
        <p:spPr>
          <a:xfrm>
            <a:off x="5623742" y="80364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67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6" name="object 946"/>
          <p:cNvSpPr/>
          <p:nvPr/>
        </p:nvSpPr>
        <p:spPr>
          <a:xfrm>
            <a:off x="4512106" y="8017098"/>
            <a:ext cx="6720" cy="2230"/>
          </a:xfrm>
          <a:custGeom>
            <a:avLst/>
            <a:gdLst/>
            <a:ahLst/>
            <a:cxnLst/>
            <a:rect l="l" t="t" r="r" b="b"/>
            <a:pathLst>
              <a:path w="6720" h="2230">
                <a:moveTo>
                  <a:pt x="0" y="2230"/>
                </a:moveTo>
                <a:lnTo>
                  <a:pt x="6720" y="2230"/>
                </a:lnTo>
                <a:lnTo>
                  <a:pt x="6720" y="0"/>
                </a:lnTo>
                <a:lnTo>
                  <a:pt x="0" y="0"/>
                </a:lnTo>
                <a:lnTo>
                  <a:pt x="0" y="223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7" name="object 947"/>
          <p:cNvSpPr/>
          <p:nvPr/>
        </p:nvSpPr>
        <p:spPr>
          <a:xfrm>
            <a:off x="4512106" y="8052622"/>
            <a:ext cx="6720" cy="2214"/>
          </a:xfrm>
          <a:custGeom>
            <a:avLst/>
            <a:gdLst/>
            <a:ahLst/>
            <a:cxnLst/>
            <a:rect l="l" t="t" r="r" b="b"/>
            <a:pathLst>
              <a:path w="6720" h="2214">
                <a:moveTo>
                  <a:pt x="0" y="2214"/>
                </a:moveTo>
                <a:lnTo>
                  <a:pt x="6720" y="2214"/>
                </a:lnTo>
                <a:lnTo>
                  <a:pt x="6720" y="0"/>
                </a:lnTo>
                <a:lnTo>
                  <a:pt x="0" y="0"/>
                </a:lnTo>
                <a:lnTo>
                  <a:pt x="0" y="221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8" name="object 948"/>
          <p:cNvSpPr/>
          <p:nvPr/>
        </p:nvSpPr>
        <p:spPr>
          <a:xfrm>
            <a:off x="4544735" y="8017733"/>
            <a:ext cx="8641" cy="36469"/>
          </a:xfrm>
          <a:custGeom>
            <a:avLst/>
            <a:gdLst/>
            <a:ahLst/>
            <a:cxnLst/>
            <a:rect l="l" t="t" r="r" b="b"/>
            <a:pathLst>
              <a:path w="8641" h="36469">
                <a:moveTo>
                  <a:pt x="960" y="0"/>
                </a:moveTo>
                <a:lnTo>
                  <a:pt x="0" y="960"/>
                </a:lnTo>
                <a:lnTo>
                  <a:pt x="0" y="36469"/>
                </a:lnTo>
                <a:lnTo>
                  <a:pt x="8641" y="36469"/>
                </a:lnTo>
                <a:lnTo>
                  <a:pt x="8641" y="0"/>
                </a:lnTo>
                <a:lnTo>
                  <a:pt x="7680" y="960"/>
                </a:lnTo>
                <a:lnTo>
                  <a:pt x="7681" y="35524"/>
                </a:lnTo>
                <a:lnTo>
                  <a:pt x="960" y="35524"/>
                </a:lnTo>
                <a:lnTo>
                  <a:pt x="96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9" name="object 949"/>
          <p:cNvSpPr/>
          <p:nvPr/>
        </p:nvSpPr>
        <p:spPr>
          <a:xfrm>
            <a:off x="4545695" y="8017733"/>
            <a:ext cx="7680" cy="35524"/>
          </a:xfrm>
          <a:custGeom>
            <a:avLst/>
            <a:gdLst/>
            <a:ahLst/>
            <a:cxnLst/>
            <a:rect l="l" t="t" r="r" b="b"/>
            <a:pathLst>
              <a:path w="7680" h="35524">
                <a:moveTo>
                  <a:pt x="0" y="0"/>
                </a:moveTo>
                <a:lnTo>
                  <a:pt x="0" y="35524"/>
                </a:lnTo>
                <a:lnTo>
                  <a:pt x="0" y="960"/>
                </a:lnTo>
                <a:lnTo>
                  <a:pt x="6720" y="960"/>
                </a:lnTo>
                <a:lnTo>
                  <a:pt x="7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0" name="object 950"/>
          <p:cNvSpPr/>
          <p:nvPr/>
        </p:nvSpPr>
        <p:spPr>
          <a:xfrm>
            <a:off x="4577379" y="8017733"/>
            <a:ext cx="8641" cy="36469"/>
          </a:xfrm>
          <a:custGeom>
            <a:avLst/>
            <a:gdLst/>
            <a:ahLst/>
            <a:cxnLst/>
            <a:rect l="l" t="t" r="r" b="b"/>
            <a:pathLst>
              <a:path w="8641" h="36469">
                <a:moveTo>
                  <a:pt x="0" y="35524"/>
                </a:moveTo>
                <a:lnTo>
                  <a:pt x="0" y="36469"/>
                </a:lnTo>
                <a:lnTo>
                  <a:pt x="8641" y="36469"/>
                </a:lnTo>
                <a:lnTo>
                  <a:pt x="8641" y="960"/>
                </a:lnTo>
                <a:lnTo>
                  <a:pt x="7680" y="0"/>
                </a:lnTo>
                <a:lnTo>
                  <a:pt x="0" y="0"/>
                </a:lnTo>
                <a:lnTo>
                  <a:pt x="0" y="960"/>
                </a:lnTo>
                <a:lnTo>
                  <a:pt x="7680" y="960"/>
                </a:lnTo>
                <a:lnTo>
                  <a:pt x="7680" y="35524"/>
                </a:lnTo>
                <a:lnTo>
                  <a:pt x="0" y="3552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1" name="object 951"/>
          <p:cNvSpPr/>
          <p:nvPr/>
        </p:nvSpPr>
        <p:spPr>
          <a:xfrm>
            <a:off x="4609063" y="8017733"/>
            <a:ext cx="8625" cy="36469"/>
          </a:xfrm>
          <a:custGeom>
            <a:avLst/>
            <a:gdLst/>
            <a:ahLst/>
            <a:cxnLst/>
            <a:rect l="l" t="t" r="r" b="b"/>
            <a:pathLst>
              <a:path w="8625" h="36469">
                <a:moveTo>
                  <a:pt x="960" y="0"/>
                </a:moveTo>
                <a:lnTo>
                  <a:pt x="0" y="960"/>
                </a:lnTo>
                <a:lnTo>
                  <a:pt x="0" y="36469"/>
                </a:lnTo>
                <a:lnTo>
                  <a:pt x="8625" y="36469"/>
                </a:lnTo>
                <a:lnTo>
                  <a:pt x="8625" y="35524"/>
                </a:lnTo>
                <a:lnTo>
                  <a:pt x="960" y="35524"/>
                </a:lnTo>
                <a:lnTo>
                  <a:pt x="960" y="960"/>
                </a:lnTo>
                <a:lnTo>
                  <a:pt x="8625" y="960"/>
                </a:lnTo>
                <a:lnTo>
                  <a:pt x="8625" y="0"/>
                </a:lnTo>
                <a:lnTo>
                  <a:pt x="96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2" name="object 952"/>
          <p:cNvSpPr/>
          <p:nvPr/>
        </p:nvSpPr>
        <p:spPr>
          <a:xfrm>
            <a:off x="4641692" y="8017733"/>
            <a:ext cx="8641" cy="36469"/>
          </a:xfrm>
          <a:custGeom>
            <a:avLst/>
            <a:gdLst/>
            <a:ahLst/>
            <a:cxnLst/>
            <a:rect l="l" t="t" r="r" b="b"/>
            <a:pathLst>
              <a:path w="8641" h="36469">
                <a:moveTo>
                  <a:pt x="960" y="0"/>
                </a:moveTo>
                <a:lnTo>
                  <a:pt x="0" y="960"/>
                </a:lnTo>
                <a:lnTo>
                  <a:pt x="0" y="36469"/>
                </a:lnTo>
                <a:lnTo>
                  <a:pt x="8641" y="36469"/>
                </a:lnTo>
                <a:lnTo>
                  <a:pt x="8641" y="35524"/>
                </a:lnTo>
                <a:lnTo>
                  <a:pt x="960" y="35524"/>
                </a:lnTo>
                <a:lnTo>
                  <a:pt x="960" y="960"/>
                </a:lnTo>
                <a:lnTo>
                  <a:pt x="8641" y="960"/>
                </a:lnTo>
                <a:lnTo>
                  <a:pt x="8641" y="0"/>
                </a:lnTo>
                <a:lnTo>
                  <a:pt x="96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3" name="object 953"/>
          <p:cNvSpPr/>
          <p:nvPr/>
        </p:nvSpPr>
        <p:spPr>
          <a:xfrm>
            <a:off x="4674336" y="8017733"/>
            <a:ext cx="8641" cy="36469"/>
          </a:xfrm>
          <a:custGeom>
            <a:avLst/>
            <a:gdLst/>
            <a:ahLst/>
            <a:cxnLst/>
            <a:rect l="l" t="t" r="r" b="b"/>
            <a:pathLst>
              <a:path w="8641" h="36469">
                <a:moveTo>
                  <a:pt x="0" y="35524"/>
                </a:moveTo>
                <a:lnTo>
                  <a:pt x="0" y="36469"/>
                </a:lnTo>
                <a:lnTo>
                  <a:pt x="8641" y="36469"/>
                </a:lnTo>
                <a:lnTo>
                  <a:pt x="8641" y="960"/>
                </a:lnTo>
                <a:lnTo>
                  <a:pt x="7680" y="0"/>
                </a:lnTo>
                <a:lnTo>
                  <a:pt x="0" y="0"/>
                </a:lnTo>
                <a:lnTo>
                  <a:pt x="0" y="960"/>
                </a:lnTo>
                <a:lnTo>
                  <a:pt x="7680" y="960"/>
                </a:lnTo>
                <a:lnTo>
                  <a:pt x="7680" y="35524"/>
                </a:lnTo>
                <a:lnTo>
                  <a:pt x="0" y="3552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4" name="object 954"/>
          <p:cNvSpPr/>
          <p:nvPr/>
        </p:nvSpPr>
        <p:spPr>
          <a:xfrm>
            <a:off x="4674336" y="8018693"/>
            <a:ext cx="960" cy="34564"/>
          </a:xfrm>
          <a:custGeom>
            <a:avLst/>
            <a:gdLst/>
            <a:ahLst/>
            <a:cxnLst/>
            <a:rect l="l" t="t" r="r" b="b"/>
            <a:pathLst>
              <a:path w="960" h="34564">
                <a:moveTo>
                  <a:pt x="0" y="0"/>
                </a:moveTo>
                <a:lnTo>
                  <a:pt x="0" y="34564"/>
                </a:lnTo>
                <a:lnTo>
                  <a:pt x="960" y="34564"/>
                </a:lnTo>
                <a:lnTo>
                  <a:pt x="960" y="0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5" name="object 955"/>
          <p:cNvSpPr/>
          <p:nvPr/>
        </p:nvSpPr>
        <p:spPr>
          <a:xfrm>
            <a:off x="4708885" y="8017098"/>
            <a:ext cx="6720" cy="2230"/>
          </a:xfrm>
          <a:custGeom>
            <a:avLst/>
            <a:gdLst/>
            <a:ahLst/>
            <a:cxnLst/>
            <a:rect l="l" t="t" r="r" b="b"/>
            <a:pathLst>
              <a:path w="6720" h="2230">
                <a:moveTo>
                  <a:pt x="0" y="2230"/>
                </a:moveTo>
                <a:lnTo>
                  <a:pt x="6720" y="2230"/>
                </a:lnTo>
                <a:lnTo>
                  <a:pt x="6720" y="0"/>
                </a:lnTo>
                <a:lnTo>
                  <a:pt x="0" y="0"/>
                </a:lnTo>
                <a:lnTo>
                  <a:pt x="0" y="223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6" name="object 956"/>
          <p:cNvSpPr/>
          <p:nvPr/>
        </p:nvSpPr>
        <p:spPr>
          <a:xfrm>
            <a:off x="4708885" y="8052622"/>
            <a:ext cx="6720" cy="2214"/>
          </a:xfrm>
          <a:custGeom>
            <a:avLst/>
            <a:gdLst/>
            <a:ahLst/>
            <a:cxnLst/>
            <a:rect l="l" t="t" r="r" b="b"/>
            <a:pathLst>
              <a:path w="6720" h="2214">
                <a:moveTo>
                  <a:pt x="0" y="2214"/>
                </a:moveTo>
                <a:lnTo>
                  <a:pt x="6720" y="2214"/>
                </a:lnTo>
                <a:lnTo>
                  <a:pt x="6720" y="0"/>
                </a:lnTo>
                <a:lnTo>
                  <a:pt x="0" y="0"/>
                </a:lnTo>
                <a:lnTo>
                  <a:pt x="0" y="221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7" name="object 957"/>
          <p:cNvSpPr/>
          <p:nvPr/>
        </p:nvSpPr>
        <p:spPr>
          <a:xfrm>
            <a:off x="4740569" y="8017098"/>
            <a:ext cx="7680" cy="2230"/>
          </a:xfrm>
          <a:custGeom>
            <a:avLst/>
            <a:gdLst/>
            <a:ahLst/>
            <a:cxnLst/>
            <a:rect l="l" t="t" r="r" b="b"/>
            <a:pathLst>
              <a:path w="7680" h="2230">
                <a:moveTo>
                  <a:pt x="0" y="2230"/>
                </a:moveTo>
                <a:lnTo>
                  <a:pt x="7680" y="2230"/>
                </a:lnTo>
                <a:lnTo>
                  <a:pt x="7680" y="0"/>
                </a:lnTo>
                <a:lnTo>
                  <a:pt x="0" y="0"/>
                </a:lnTo>
                <a:lnTo>
                  <a:pt x="0" y="223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8" name="object 958"/>
          <p:cNvSpPr/>
          <p:nvPr/>
        </p:nvSpPr>
        <p:spPr>
          <a:xfrm>
            <a:off x="4740569" y="8052622"/>
            <a:ext cx="7680" cy="2214"/>
          </a:xfrm>
          <a:custGeom>
            <a:avLst/>
            <a:gdLst/>
            <a:ahLst/>
            <a:cxnLst/>
            <a:rect l="l" t="t" r="r" b="b"/>
            <a:pathLst>
              <a:path w="7680" h="2214">
                <a:moveTo>
                  <a:pt x="0" y="2214"/>
                </a:moveTo>
                <a:lnTo>
                  <a:pt x="7680" y="2214"/>
                </a:lnTo>
                <a:lnTo>
                  <a:pt x="7680" y="0"/>
                </a:lnTo>
                <a:lnTo>
                  <a:pt x="0" y="0"/>
                </a:lnTo>
                <a:lnTo>
                  <a:pt x="0" y="221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9" name="object 959"/>
          <p:cNvSpPr/>
          <p:nvPr/>
        </p:nvSpPr>
        <p:spPr>
          <a:xfrm>
            <a:off x="4773213" y="8017733"/>
            <a:ext cx="8641" cy="36469"/>
          </a:xfrm>
          <a:custGeom>
            <a:avLst/>
            <a:gdLst/>
            <a:ahLst/>
            <a:cxnLst/>
            <a:rect l="l" t="t" r="r" b="b"/>
            <a:pathLst>
              <a:path w="8641" h="36469">
                <a:moveTo>
                  <a:pt x="960" y="0"/>
                </a:moveTo>
                <a:lnTo>
                  <a:pt x="0" y="960"/>
                </a:lnTo>
                <a:lnTo>
                  <a:pt x="0" y="36469"/>
                </a:lnTo>
                <a:lnTo>
                  <a:pt x="8641" y="36469"/>
                </a:lnTo>
                <a:lnTo>
                  <a:pt x="8641" y="0"/>
                </a:lnTo>
                <a:lnTo>
                  <a:pt x="7680" y="960"/>
                </a:lnTo>
                <a:lnTo>
                  <a:pt x="7681" y="35524"/>
                </a:lnTo>
                <a:lnTo>
                  <a:pt x="960" y="35524"/>
                </a:lnTo>
                <a:lnTo>
                  <a:pt x="96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0" name="object 960"/>
          <p:cNvSpPr/>
          <p:nvPr/>
        </p:nvSpPr>
        <p:spPr>
          <a:xfrm>
            <a:off x="4774173" y="8017733"/>
            <a:ext cx="7680" cy="35524"/>
          </a:xfrm>
          <a:custGeom>
            <a:avLst/>
            <a:gdLst/>
            <a:ahLst/>
            <a:cxnLst/>
            <a:rect l="l" t="t" r="r" b="b"/>
            <a:pathLst>
              <a:path w="7680" h="35524">
                <a:moveTo>
                  <a:pt x="0" y="0"/>
                </a:moveTo>
                <a:lnTo>
                  <a:pt x="0" y="35524"/>
                </a:lnTo>
                <a:lnTo>
                  <a:pt x="0" y="960"/>
                </a:lnTo>
                <a:lnTo>
                  <a:pt x="6720" y="960"/>
                </a:lnTo>
                <a:lnTo>
                  <a:pt x="7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1" name="object 961"/>
          <p:cNvSpPr/>
          <p:nvPr/>
        </p:nvSpPr>
        <p:spPr>
          <a:xfrm>
            <a:off x="4805857" y="8017098"/>
            <a:ext cx="7665" cy="2230"/>
          </a:xfrm>
          <a:custGeom>
            <a:avLst/>
            <a:gdLst/>
            <a:ahLst/>
            <a:cxnLst/>
            <a:rect l="l" t="t" r="r" b="b"/>
            <a:pathLst>
              <a:path w="7665" h="2230">
                <a:moveTo>
                  <a:pt x="0" y="2230"/>
                </a:moveTo>
                <a:lnTo>
                  <a:pt x="7665" y="2230"/>
                </a:lnTo>
                <a:lnTo>
                  <a:pt x="7665" y="0"/>
                </a:lnTo>
                <a:lnTo>
                  <a:pt x="0" y="0"/>
                </a:lnTo>
                <a:lnTo>
                  <a:pt x="0" y="223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2" name="object 962"/>
          <p:cNvSpPr/>
          <p:nvPr/>
        </p:nvSpPr>
        <p:spPr>
          <a:xfrm>
            <a:off x="4805857" y="8052622"/>
            <a:ext cx="7665" cy="2214"/>
          </a:xfrm>
          <a:custGeom>
            <a:avLst/>
            <a:gdLst/>
            <a:ahLst/>
            <a:cxnLst/>
            <a:rect l="l" t="t" r="r" b="b"/>
            <a:pathLst>
              <a:path w="7665" h="2214">
                <a:moveTo>
                  <a:pt x="0" y="2214"/>
                </a:moveTo>
                <a:lnTo>
                  <a:pt x="7665" y="2214"/>
                </a:lnTo>
                <a:lnTo>
                  <a:pt x="7665" y="0"/>
                </a:lnTo>
                <a:lnTo>
                  <a:pt x="0" y="0"/>
                </a:lnTo>
                <a:lnTo>
                  <a:pt x="0" y="221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3" name="object 963"/>
          <p:cNvSpPr/>
          <p:nvPr/>
        </p:nvSpPr>
        <p:spPr>
          <a:xfrm>
            <a:off x="4839446" y="8017098"/>
            <a:ext cx="6720" cy="2230"/>
          </a:xfrm>
          <a:custGeom>
            <a:avLst/>
            <a:gdLst/>
            <a:ahLst/>
            <a:cxnLst/>
            <a:rect l="l" t="t" r="r" b="b"/>
            <a:pathLst>
              <a:path w="6720" h="2230">
                <a:moveTo>
                  <a:pt x="0" y="2230"/>
                </a:moveTo>
                <a:lnTo>
                  <a:pt x="6720" y="2230"/>
                </a:lnTo>
                <a:lnTo>
                  <a:pt x="6720" y="0"/>
                </a:lnTo>
                <a:lnTo>
                  <a:pt x="0" y="0"/>
                </a:lnTo>
                <a:lnTo>
                  <a:pt x="0" y="223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4" name="object 964"/>
          <p:cNvSpPr/>
          <p:nvPr/>
        </p:nvSpPr>
        <p:spPr>
          <a:xfrm>
            <a:off x="4839446" y="8052622"/>
            <a:ext cx="6720" cy="2214"/>
          </a:xfrm>
          <a:custGeom>
            <a:avLst/>
            <a:gdLst/>
            <a:ahLst/>
            <a:cxnLst/>
            <a:rect l="l" t="t" r="r" b="b"/>
            <a:pathLst>
              <a:path w="6720" h="2214">
                <a:moveTo>
                  <a:pt x="0" y="2214"/>
                </a:moveTo>
                <a:lnTo>
                  <a:pt x="6720" y="2214"/>
                </a:lnTo>
                <a:lnTo>
                  <a:pt x="6720" y="0"/>
                </a:lnTo>
                <a:lnTo>
                  <a:pt x="0" y="0"/>
                </a:lnTo>
                <a:lnTo>
                  <a:pt x="0" y="221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5" name="object 965"/>
          <p:cNvSpPr/>
          <p:nvPr/>
        </p:nvSpPr>
        <p:spPr>
          <a:xfrm>
            <a:off x="4871130" y="8017733"/>
            <a:ext cx="7680" cy="36469"/>
          </a:xfrm>
          <a:custGeom>
            <a:avLst/>
            <a:gdLst/>
            <a:ahLst/>
            <a:cxnLst/>
            <a:rect l="l" t="t" r="r" b="b"/>
            <a:pathLst>
              <a:path w="7680" h="36469">
                <a:moveTo>
                  <a:pt x="960" y="0"/>
                </a:moveTo>
                <a:lnTo>
                  <a:pt x="0" y="960"/>
                </a:lnTo>
                <a:lnTo>
                  <a:pt x="0" y="36469"/>
                </a:lnTo>
                <a:lnTo>
                  <a:pt x="7680" y="36469"/>
                </a:lnTo>
                <a:lnTo>
                  <a:pt x="7680" y="35524"/>
                </a:lnTo>
                <a:lnTo>
                  <a:pt x="960" y="35524"/>
                </a:lnTo>
                <a:lnTo>
                  <a:pt x="960" y="960"/>
                </a:lnTo>
                <a:lnTo>
                  <a:pt x="7680" y="960"/>
                </a:lnTo>
                <a:lnTo>
                  <a:pt x="7680" y="0"/>
                </a:lnTo>
                <a:lnTo>
                  <a:pt x="96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6" name="object 966"/>
          <p:cNvSpPr/>
          <p:nvPr/>
        </p:nvSpPr>
        <p:spPr>
          <a:xfrm>
            <a:off x="4904719" y="8017733"/>
            <a:ext cx="8656" cy="36469"/>
          </a:xfrm>
          <a:custGeom>
            <a:avLst/>
            <a:gdLst/>
            <a:ahLst/>
            <a:cxnLst/>
            <a:rect l="l" t="t" r="r" b="b"/>
            <a:pathLst>
              <a:path w="8656" h="36469">
                <a:moveTo>
                  <a:pt x="0" y="35524"/>
                </a:moveTo>
                <a:lnTo>
                  <a:pt x="0" y="36469"/>
                </a:lnTo>
                <a:lnTo>
                  <a:pt x="8656" y="36469"/>
                </a:lnTo>
                <a:lnTo>
                  <a:pt x="8656" y="960"/>
                </a:lnTo>
                <a:lnTo>
                  <a:pt x="7680" y="0"/>
                </a:lnTo>
                <a:lnTo>
                  <a:pt x="0" y="0"/>
                </a:lnTo>
                <a:lnTo>
                  <a:pt x="0" y="960"/>
                </a:lnTo>
                <a:lnTo>
                  <a:pt x="7680" y="960"/>
                </a:lnTo>
                <a:lnTo>
                  <a:pt x="7680" y="35524"/>
                </a:lnTo>
                <a:lnTo>
                  <a:pt x="0" y="3552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7" name="object 967"/>
          <p:cNvSpPr/>
          <p:nvPr/>
        </p:nvSpPr>
        <p:spPr>
          <a:xfrm>
            <a:off x="4904719" y="8018693"/>
            <a:ext cx="975" cy="34564"/>
          </a:xfrm>
          <a:custGeom>
            <a:avLst/>
            <a:gdLst/>
            <a:ahLst/>
            <a:cxnLst/>
            <a:rect l="l" t="t" r="r" b="b"/>
            <a:pathLst>
              <a:path w="975" h="34564">
                <a:moveTo>
                  <a:pt x="0" y="0"/>
                </a:moveTo>
                <a:lnTo>
                  <a:pt x="0" y="34564"/>
                </a:lnTo>
                <a:lnTo>
                  <a:pt x="975" y="34564"/>
                </a:lnTo>
                <a:lnTo>
                  <a:pt x="975" y="0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8" name="object 968"/>
          <p:cNvSpPr/>
          <p:nvPr/>
        </p:nvSpPr>
        <p:spPr>
          <a:xfrm>
            <a:off x="4936403" y="8017733"/>
            <a:ext cx="8641" cy="36469"/>
          </a:xfrm>
          <a:custGeom>
            <a:avLst/>
            <a:gdLst/>
            <a:ahLst/>
            <a:cxnLst/>
            <a:rect l="l" t="t" r="r" b="b"/>
            <a:pathLst>
              <a:path w="8641" h="36469">
                <a:moveTo>
                  <a:pt x="0" y="35524"/>
                </a:moveTo>
                <a:lnTo>
                  <a:pt x="0" y="36469"/>
                </a:lnTo>
                <a:lnTo>
                  <a:pt x="8641" y="36469"/>
                </a:lnTo>
                <a:lnTo>
                  <a:pt x="8641" y="960"/>
                </a:lnTo>
                <a:lnTo>
                  <a:pt x="7680" y="0"/>
                </a:lnTo>
                <a:lnTo>
                  <a:pt x="0" y="0"/>
                </a:lnTo>
                <a:lnTo>
                  <a:pt x="0" y="960"/>
                </a:lnTo>
                <a:lnTo>
                  <a:pt x="7680" y="960"/>
                </a:lnTo>
                <a:lnTo>
                  <a:pt x="7680" y="35524"/>
                </a:lnTo>
                <a:lnTo>
                  <a:pt x="0" y="3552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9" name="object 969"/>
          <p:cNvSpPr/>
          <p:nvPr/>
        </p:nvSpPr>
        <p:spPr>
          <a:xfrm>
            <a:off x="4936403" y="8018693"/>
            <a:ext cx="960" cy="34564"/>
          </a:xfrm>
          <a:custGeom>
            <a:avLst/>
            <a:gdLst/>
            <a:ahLst/>
            <a:cxnLst/>
            <a:rect l="l" t="t" r="r" b="b"/>
            <a:pathLst>
              <a:path w="960" h="34564">
                <a:moveTo>
                  <a:pt x="0" y="0"/>
                </a:moveTo>
                <a:lnTo>
                  <a:pt x="0" y="34564"/>
                </a:lnTo>
                <a:lnTo>
                  <a:pt x="960" y="34564"/>
                </a:lnTo>
                <a:lnTo>
                  <a:pt x="960" y="0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0" name="object 970"/>
          <p:cNvSpPr/>
          <p:nvPr/>
        </p:nvSpPr>
        <p:spPr>
          <a:xfrm>
            <a:off x="4970007" y="8017098"/>
            <a:ext cx="7680" cy="2230"/>
          </a:xfrm>
          <a:custGeom>
            <a:avLst/>
            <a:gdLst/>
            <a:ahLst/>
            <a:cxnLst/>
            <a:rect l="l" t="t" r="r" b="b"/>
            <a:pathLst>
              <a:path w="7680" h="2230">
                <a:moveTo>
                  <a:pt x="0" y="2230"/>
                </a:moveTo>
                <a:lnTo>
                  <a:pt x="7680" y="2230"/>
                </a:lnTo>
                <a:lnTo>
                  <a:pt x="7680" y="0"/>
                </a:lnTo>
                <a:lnTo>
                  <a:pt x="0" y="0"/>
                </a:lnTo>
                <a:lnTo>
                  <a:pt x="0" y="223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1" name="object 971"/>
          <p:cNvSpPr/>
          <p:nvPr/>
        </p:nvSpPr>
        <p:spPr>
          <a:xfrm>
            <a:off x="4970007" y="8052622"/>
            <a:ext cx="7680" cy="2214"/>
          </a:xfrm>
          <a:custGeom>
            <a:avLst/>
            <a:gdLst/>
            <a:ahLst/>
            <a:cxnLst/>
            <a:rect l="l" t="t" r="r" b="b"/>
            <a:pathLst>
              <a:path w="7680" h="2214">
                <a:moveTo>
                  <a:pt x="0" y="2214"/>
                </a:moveTo>
                <a:lnTo>
                  <a:pt x="7680" y="2214"/>
                </a:lnTo>
                <a:lnTo>
                  <a:pt x="7680" y="0"/>
                </a:lnTo>
                <a:lnTo>
                  <a:pt x="0" y="0"/>
                </a:lnTo>
                <a:lnTo>
                  <a:pt x="0" y="221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2" name="object 972"/>
          <p:cNvSpPr/>
          <p:nvPr/>
        </p:nvSpPr>
        <p:spPr>
          <a:xfrm>
            <a:off x="5002636" y="8017733"/>
            <a:ext cx="7680" cy="36469"/>
          </a:xfrm>
          <a:custGeom>
            <a:avLst/>
            <a:gdLst/>
            <a:ahLst/>
            <a:cxnLst/>
            <a:rect l="l" t="t" r="r" b="b"/>
            <a:pathLst>
              <a:path w="7680" h="36469">
                <a:moveTo>
                  <a:pt x="975" y="0"/>
                </a:moveTo>
                <a:lnTo>
                  <a:pt x="0" y="960"/>
                </a:lnTo>
                <a:lnTo>
                  <a:pt x="0" y="36469"/>
                </a:lnTo>
                <a:lnTo>
                  <a:pt x="7680" y="36469"/>
                </a:lnTo>
                <a:lnTo>
                  <a:pt x="7680" y="0"/>
                </a:lnTo>
                <a:lnTo>
                  <a:pt x="6720" y="960"/>
                </a:lnTo>
                <a:lnTo>
                  <a:pt x="6720" y="35524"/>
                </a:lnTo>
                <a:lnTo>
                  <a:pt x="975" y="35524"/>
                </a:lnTo>
                <a:lnTo>
                  <a:pt x="975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3" name="object 973"/>
          <p:cNvSpPr/>
          <p:nvPr/>
        </p:nvSpPr>
        <p:spPr>
          <a:xfrm>
            <a:off x="5003612" y="8017733"/>
            <a:ext cx="6705" cy="35524"/>
          </a:xfrm>
          <a:custGeom>
            <a:avLst/>
            <a:gdLst/>
            <a:ahLst/>
            <a:cxnLst/>
            <a:rect l="l" t="t" r="r" b="b"/>
            <a:pathLst>
              <a:path w="6705" h="35524">
                <a:moveTo>
                  <a:pt x="0" y="0"/>
                </a:moveTo>
                <a:lnTo>
                  <a:pt x="0" y="35524"/>
                </a:lnTo>
                <a:lnTo>
                  <a:pt x="0" y="960"/>
                </a:lnTo>
                <a:lnTo>
                  <a:pt x="5745" y="960"/>
                </a:lnTo>
                <a:lnTo>
                  <a:pt x="6705" y="0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4" name="object 974"/>
          <p:cNvSpPr/>
          <p:nvPr/>
        </p:nvSpPr>
        <p:spPr>
          <a:xfrm>
            <a:off x="5035280" y="8017733"/>
            <a:ext cx="7680" cy="36469"/>
          </a:xfrm>
          <a:custGeom>
            <a:avLst/>
            <a:gdLst/>
            <a:ahLst/>
            <a:cxnLst/>
            <a:rect l="l" t="t" r="r" b="b"/>
            <a:pathLst>
              <a:path w="7680" h="36469">
                <a:moveTo>
                  <a:pt x="960" y="0"/>
                </a:moveTo>
                <a:lnTo>
                  <a:pt x="0" y="960"/>
                </a:lnTo>
                <a:lnTo>
                  <a:pt x="0" y="36469"/>
                </a:lnTo>
                <a:lnTo>
                  <a:pt x="7680" y="36469"/>
                </a:lnTo>
                <a:lnTo>
                  <a:pt x="7680" y="35524"/>
                </a:lnTo>
                <a:lnTo>
                  <a:pt x="960" y="35524"/>
                </a:lnTo>
                <a:lnTo>
                  <a:pt x="960" y="960"/>
                </a:lnTo>
                <a:lnTo>
                  <a:pt x="7680" y="960"/>
                </a:lnTo>
                <a:lnTo>
                  <a:pt x="7680" y="0"/>
                </a:lnTo>
                <a:lnTo>
                  <a:pt x="96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5" name="object 975"/>
          <p:cNvSpPr/>
          <p:nvPr/>
        </p:nvSpPr>
        <p:spPr>
          <a:xfrm>
            <a:off x="5067924" y="8017098"/>
            <a:ext cx="7680" cy="2230"/>
          </a:xfrm>
          <a:custGeom>
            <a:avLst/>
            <a:gdLst/>
            <a:ahLst/>
            <a:cxnLst/>
            <a:rect l="l" t="t" r="r" b="b"/>
            <a:pathLst>
              <a:path w="7680" h="2230">
                <a:moveTo>
                  <a:pt x="0" y="2230"/>
                </a:moveTo>
                <a:lnTo>
                  <a:pt x="7680" y="2230"/>
                </a:lnTo>
                <a:lnTo>
                  <a:pt x="7680" y="0"/>
                </a:lnTo>
                <a:lnTo>
                  <a:pt x="0" y="0"/>
                </a:lnTo>
                <a:lnTo>
                  <a:pt x="0" y="223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6" name="object 976"/>
          <p:cNvSpPr/>
          <p:nvPr/>
        </p:nvSpPr>
        <p:spPr>
          <a:xfrm>
            <a:off x="5067924" y="8052622"/>
            <a:ext cx="7680" cy="2214"/>
          </a:xfrm>
          <a:custGeom>
            <a:avLst/>
            <a:gdLst/>
            <a:ahLst/>
            <a:cxnLst/>
            <a:rect l="l" t="t" r="r" b="b"/>
            <a:pathLst>
              <a:path w="7680" h="2214">
                <a:moveTo>
                  <a:pt x="0" y="2214"/>
                </a:moveTo>
                <a:lnTo>
                  <a:pt x="7680" y="2214"/>
                </a:lnTo>
                <a:lnTo>
                  <a:pt x="7680" y="0"/>
                </a:lnTo>
                <a:lnTo>
                  <a:pt x="0" y="0"/>
                </a:lnTo>
                <a:lnTo>
                  <a:pt x="0" y="221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7" name="object 977"/>
          <p:cNvSpPr/>
          <p:nvPr/>
        </p:nvSpPr>
        <p:spPr>
          <a:xfrm>
            <a:off x="5099608" y="8017733"/>
            <a:ext cx="8625" cy="36469"/>
          </a:xfrm>
          <a:custGeom>
            <a:avLst/>
            <a:gdLst/>
            <a:ahLst/>
            <a:cxnLst/>
            <a:rect l="l" t="t" r="r" b="b"/>
            <a:pathLst>
              <a:path w="8625" h="36469">
                <a:moveTo>
                  <a:pt x="944" y="0"/>
                </a:moveTo>
                <a:lnTo>
                  <a:pt x="0" y="960"/>
                </a:lnTo>
                <a:lnTo>
                  <a:pt x="0" y="36469"/>
                </a:lnTo>
                <a:lnTo>
                  <a:pt x="8625" y="36469"/>
                </a:lnTo>
                <a:lnTo>
                  <a:pt x="8625" y="0"/>
                </a:lnTo>
                <a:lnTo>
                  <a:pt x="7665" y="960"/>
                </a:lnTo>
                <a:lnTo>
                  <a:pt x="7665" y="35524"/>
                </a:lnTo>
                <a:lnTo>
                  <a:pt x="944" y="35524"/>
                </a:lnTo>
                <a:lnTo>
                  <a:pt x="944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8" name="object 978"/>
          <p:cNvSpPr/>
          <p:nvPr/>
        </p:nvSpPr>
        <p:spPr>
          <a:xfrm>
            <a:off x="5100553" y="8017733"/>
            <a:ext cx="7680" cy="35524"/>
          </a:xfrm>
          <a:custGeom>
            <a:avLst/>
            <a:gdLst/>
            <a:ahLst/>
            <a:cxnLst/>
            <a:rect l="l" t="t" r="r" b="b"/>
            <a:pathLst>
              <a:path w="7680" h="35524">
                <a:moveTo>
                  <a:pt x="0" y="0"/>
                </a:moveTo>
                <a:lnTo>
                  <a:pt x="0" y="35524"/>
                </a:lnTo>
                <a:lnTo>
                  <a:pt x="0" y="960"/>
                </a:lnTo>
                <a:lnTo>
                  <a:pt x="6720" y="960"/>
                </a:lnTo>
                <a:lnTo>
                  <a:pt x="7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9" name="object 979"/>
          <p:cNvSpPr/>
          <p:nvPr/>
        </p:nvSpPr>
        <p:spPr>
          <a:xfrm>
            <a:off x="5133197" y="8017733"/>
            <a:ext cx="8641" cy="36469"/>
          </a:xfrm>
          <a:custGeom>
            <a:avLst/>
            <a:gdLst/>
            <a:ahLst/>
            <a:cxnLst/>
            <a:rect l="l" t="t" r="r" b="b"/>
            <a:pathLst>
              <a:path w="8641" h="36469">
                <a:moveTo>
                  <a:pt x="0" y="35524"/>
                </a:moveTo>
                <a:lnTo>
                  <a:pt x="0" y="36469"/>
                </a:lnTo>
                <a:lnTo>
                  <a:pt x="8641" y="36469"/>
                </a:lnTo>
                <a:lnTo>
                  <a:pt x="8641" y="960"/>
                </a:lnTo>
                <a:lnTo>
                  <a:pt x="7680" y="0"/>
                </a:lnTo>
                <a:lnTo>
                  <a:pt x="0" y="0"/>
                </a:lnTo>
                <a:lnTo>
                  <a:pt x="0" y="960"/>
                </a:lnTo>
                <a:lnTo>
                  <a:pt x="7680" y="960"/>
                </a:lnTo>
                <a:lnTo>
                  <a:pt x="7680" y="35524"/>
                </a:lnTo>
                <a:lnTo>
                  <a:pt x="0" y="3552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0" name="object 980"/>
          <p:cNvSpPr/>
          <p:nvPr/>
        </p:nvSpPr>
        <p:spPr>
          <a:xfrm>
            <a:off x="5164881" y="8017733"/>
            <a:ext cx="8641" cy="36469"/>
          </a:xfrm>
          <a:custGeom>
            <a:avLst/>
            <a:gdLst/>
            <a:ahLst/>
            <a:cxnLst/>
            <a:rect l="l" t="t" r="r" b="b"/>
            <a:pathLst>
              <a:path w="8641" h="36469">
                <a:moveTo>
                  <a:pt x="0" y="35524"/>
                </a:moveTo>
                <a:lnTo>
                  <a:pt x="0" y="36469"/>
                </a:lnTo>
                <a:lnTo>
                  <a:pt x="8641" y="36469"/>
                </a:lnTo>
                <a:lnTo>
                  <a:pt x="8641" y="960"/>
                </a:lnTo>
                <a:lnTo>
                  <a:pt x="7680" y="0"/>
                </a:lnTo>
                <a:lnTo>
                  <a:pt x="0" y="0"/>
                </a:lnTo>
                <a:lnTo>
                  <a:pt x="0" y="960"/>
                </a:lnTo>
                <a:lnTo>
                  <a:pt x="7680" y="960"/>
                </a:lnTo>
                <a:lnTo>
                  <a:pt x="7680" y="35524"/>
                </a:lnTo>
                <a:lnTo>
                  <a:pt x="0" y="3552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1" name="object 981"/>
          <p:cNvSpPr/>
          <p:nvPr/>
        </p:nvSpPr>
        <p:spPr>
          <a:xfrm>
            <a:off x="5199430" y="8017098"/>
            <a:ext cx="6720" cy="2230"/>
          </a:xfrm>
          <a:custGeom>
            <a:avLst/>
            <a:gdLst/>
            <a:ahLst/>
            <a:cxnLst/>
            <a:rect l="l" t="t" r="r" b="b"/>
            <a:pathLst>
              <a:path w="6720" h="2230">
                <a:moveTo>
                  <a:pt x="0" y="2230"/>
                </a:moveTo>
                <a:lnTo>
                  <a:pt x="6720" y="2230"/>
                </a:lnTo>
                <a:lnTo>
                  <a:pt x="6720" y="0"/>
                </a:lnTo>
                <a:lnTo>
                  <a:pt x="0" y="0"/>
                </a:lnTo>
                <a:lnTo>
                  <a:pt x="0" y="223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2" name="object 982"/>
          <p:cNvSpPr/>
          <p:nvPr/>
        </p:nvSpPr>
        <p:spPr>
          <a:xfrm>
            <a:off x="5199430" y="8052622"/>
            <a:ext cx="6720" cy="2214"/>
          </a:xfrm>
          <a:custGeom>
            <a:avLst/>
            <a:gdLst/>
            <a:ahLst/>
            <a:cxnLst/>
            <a:rect l="l" t="t" r="r" b="b"/>
            <a:pathLst>
              <a:path w="6720" h="2214">
                <a:moveTo>
                  <a:pt x="0" y="2214"/>
                </a:moveTo>
                <a:lnTo>
                  <a:pt x="6720" y="2214"/>
                </a:lnTo>
                <a:lnTo>
                  <a:pt x="6720" y="0"/>
                </a:lnTo>
                <a:lnTo>
                  <a:pt x="0" y="0"/>
                </a:lnTo>
                <a:lnTo>
                  <a:pt x="0" y="221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3" name="object 983"/>
          <p:cNvSpPr/>
          <p:nvPr/>
        </p:nvSpPr>
        <p:spPr>
          <a:xfrm>
            <a:off x="5231114" y="8017733"/>
            <a:ext cx="7680" cy="36469"/>
          </a:xfrm>
          <a:custGeom>
            <a:avLst/>
            <a:gdLst/>
            <a:ahLst/>
            <a:cxnLst/>
            <a:rect l="l" t="t" r="r" b="b"/>
            <a:pathLst>
              <a:path w="7680" h="36469">
                <a:moveTo>
                  <a:pt x="0" y="35524"/>
                </a:moveTo>
                <a:lnTo>
                  <a:pt x="0" y="36469"/>
                </a:lnTo>
                <a:lnTo>
                  <a:pt x="7680" y="36469"/>
                </a:lnTo>
                <a:lnTo>
                  <a:pt x="7680" y="960"/>
                </a:lnTo>
                <a:lnTo>
                  <a:pt x="6720" y="0"/>
                </a:lnTo>
                <a:lnTo>
                  <a:pt x="0" y="0"/>
                </a:lnTo>
                <a:lnTo>
                  <a:pt x="0" y="960"/>
                </a:lnTo>
                <a:lnTo>
                  <a:pt x="6720" y="960"/>
                </a:lnTo>
                <a:lnTo>
                  <a:pt x="6720" y="35524"/>
                </a:lnTo>
                <a:lnTo>
                  <a:pt x="0" y="3552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4" name="object 984"/>
          <p:cNvSpPr/>
          <p:nvPr/>
        </p:nvSpPr>
        <p:spPr>
          <a:xfrm>
            <a:off x="5231114" y="8018693"/>
            <a:ext cx="960" cy="34564"/>
          </a:xfrm>
          <a:custGeom>
            <a:avLst/>
            <a:gdLst/>
            <a:ahLst/>
            <a:cxnLst/>
            <a:rect l="l" t="t" r="r" b="b"/>
            <a:pathLst>
              <a:path w="960" h="34564">
                <a:moveTo>
                  <a:pt x="0" y="0"/>
                </a:moveTo>
                <a:lnTo>
                  <a:pt x="0" y="34564"/>
                </a:lnTo>
                <a:lnTo>
                  <a:pt x="960" y="34564"/>
                </a:lnTo>
                <a:lnTo>
                  <a:pt x="960" y="0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5" name="object 985"/>
          <p:cNvSpPr/>
          <p:nvPr/>
        </p:nvSpPr>
        <p:spPr>
          <a:xfrm>
            <a:off x="5263758" y="8017733"/>
            <a:ext cx="8641" cy="36469"/>
          </a:xfrm>
          <a:custGeom>
            <a:avLst/>
            <a:gdLst/>
            <a:ahLst/>
            <a:cxnLst/>
            <a:rect l="l" t="t" r="r" b="b"/>
            <a:pathLst>
              <a:path w="8641" h="36469">
                <a:moveTo>
                  <a:pt x="0" y="35524"/>
                </a:moveTo>
                <a:lnTo>
                  <a:pt x="0" y="36469"/>
                </a:lnTo>
                <a:lnTo>
                  <a:pt x="8641" y="36469"/>
                </a:lnTo>
                <a:lnTo>
                  <a:pt x="8641" y="0"/>
                </a:lnTo>
                <a:lnTo>
                  <a:pt x="7680" y="960"/>
                </a:lnTo>
                <a:lnTo>
                  <a:pt x="7681" y="35524"/>
                </a:lnTo>
                <a:lnTo>
                  <a:pt x="960" y="35524"/>
                </a:lnTo>
                <a:lnTo>
                  <a:pt x="0" y="960"/>
                </a:lnTo>
                <a:lnTo>
                  <a:pt x="0" y="3552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6" name="object 986"/>
          <p:cNvSpPr/>
          <p:nvPr/>
        </p:nvSpPr>
        <p:spPr>
          <a:xfrm>
            <a:off x="5263758" y="8017733"/>
            <a:ext cx="8641" cy="35524"/>
          </a:xfrm>
          <a:custGeom>
            <a:avLst/>
            <a:gdLst/>
            <a:ahLst/>
            <a:cxnLst/>
            <a:rect l="l" t="t" r="r" b="b"/>
            <a:pathLst>
              <a:path w="8641" h="35524">
                <a:moveTo>
                  <a:pt x="960" y="960"/>
                </a:moveTo>
                <a:lnTo>
                  <a:pt x="7680" y="960"/>
                </a:lnTo>
                <a:lnTo>
                  <a:pt x="8641" y="0"/>
                </a:lnTo>
                <a:lnTo>
                  <a:pt x="0" y="0"/>
                </a:lnTo>
                <a:lnTo>
                  <a:pt x="0" y="960"/>
                </a:lnTo>
                <a:lnTo>
                  <a:pt x="960" y="35524"/>
                </a:lnTo>
                <a:lnTo>
                  <a:pt x="960" y="96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7" name="object 987"/>
          <p:cNvSpPr/>
          <p:nvPr/>
        </p:nvSpPr>
        <p:spPr>
          <a:xfrm>
            <a:off x="5296387" y="8017098"/>
            <a:ext cx="7680" cy="2230"/>
          </a:xfrm>
          <a:custGeom>
            <a:avLst/>
            <a:gdLst/>
            <a:ahLst/>
            <a:cxnLst/>
            <a:rect l="l" t="t" r="r" b="b"/>
            <a:pathLst>
              <a:path w="7680" h="2230">
                <a:moveTo>
                  <a:pt x="0" y="2230"/>
                </a:moveTo>
                <a:lnTo>
                  <a:pt x="7680" y="2230"/>
                </a:lnTo>
                <a:lnTo>
                  <a:pt x="7680" y="0"/>
                </a:lnTo>
                <a:lnTo>
                  <a:pt x="0" y="0"/>
                </a:lnTo>
                <a:lnTo>
                  <a:pt x="0" y="223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8" name="object 988"/>
          <p:cNvSpPr/>
          <p:nvPr/>
        </p:nvSpPr>
        <p:spPr>
          <a:xfrm>
            <a:off x="5296387" y="8052622"/>
            <a:ext cx="7680" cy="2214"/>
          </a:xfrm>
          <a:custGeom>
            <a:avLst/>
            <a:gdLst/>
            <a:ahLst/>
            <a:cxnLst/>
            <a:rect l="l" t="t" r="r" b="b"/>
            <a:pathLst>
              <a:path w="7680" h="2214">
                <a:moveTo>
                  <a:pt x="0" y="2214"/>
                </a:moveTo>
                <a:lnTo>
                  <a:pt x="7680" y="2214"/>
                </a:lnTo>
                <a:lnTo>
                  <a:pt x="7680" y="0"/>
                </a:lnTo>
                <a:lnTo>
                  <a:pt x="0" y="0"/>
                </a:lnTo>
                <a:lnTo>
                  <a:pt x="0" y="221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9" name="object 989"/>
          <p:cNvSpPr/>
          <p:nvPr/>
        </p:nvSpPr>
        <p:spPr>
          <a:xfrm>
            <a:off x="5329991" y="8017733"/>
            <a:ext cx="7680" cy="36469"/>
          </a:xfrm>
          <a:custGeom>
            <a:avLst/>
            <a:gdLst/>
            <a:ahLst/>
            <a:cxnLst/>
            <a:rect l="l" t="t" r="r" b="b"/>
            <a:pathLst>
              <a:path w="7680" h="36469">
                <a:moveTo>
                  <a:pt x="960" y="0"/>
                </a:moveTo>
                <a:lnTo>
                  <a:pt x="0" y="960"/>
                </a:lnTo>
                <a:lnTo>
                  <a:pt x="0" y="36469"/>
                </a:lnTo>
                <a:lnTo>
                  <a:pt x="7680" y="36469"/>
                </a:lnTo>
                <a:lnTo>
                  <a:pt x="7680" y="0"/>
                </a:lnTo>
                <a:lnTo>
                  <a:pt x="6720" y="960"/>
                </a:lnTo>
                <a:lnTo>
                  <a:pt x="6720" y="35524"/>
                </a:lnTo>
                <a:lnTo>
                  <a:pt x="960" y="35524"/>
                </a:lnTo>
                <a:lnTo>
                  <a:pt x="96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0" name="object 990"/>
          <p:cNvSpPr/>
          <p:nvPr/>
        </p:nvSpPr>
        <p:spPr>
          <a:xfrm>
            <a:off x="5330952" y="8017733"/>
            <a:ext cx="6720" cy="35524"/>
          </a:xfrm>
          <a:custGeom>
            <a:avLst/>
            <a:gdLst/>
            <a:ahLst/>
            <a:cxnLst/>
            <a:rect l="l" t="t" r="r" b="b"/>
            <a:pathLst>
              <a:path w="6720" h="35524">
                <a:moveTo>
                  <a:pt x="0" y="0"/>
                </a:moveTo>
                <a:lnTo>
                  <a:pt x="0" y="35524"/>
                </a:lnTo>
                <a:lnTo>
                  <a:pt x="0" y="960"/>
                </a:lnTo>
                <a:lnTo>
                  <a:pt x="5760" y="960"/>
                </a:lnTo>
                <a:lnTo>
                  <a:pt x="6720" y="0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1" name="object 991"/>
          <p:cNvSpPr/>
          <p:nvPr/>
        </p:nvSpPr>
        <p:spPr>
          <a:xfrm>
            <a:off x="5362635" y="8017098"/>
            <a:ext cx="6720" cy="2230"/>
          </a:xfrm>
          <a:custGeom>
            <a:avLst/>
            <a:gdLst/>
            <a:ahLst/>
            <a:cxnLst/>
            <a:rect l="l" t="t" r="r" b="b"/>
            <a:pathLst>
              <a:path w="6720" h="2230">
                <a:moveTo>
                  <a:pt x="0" y="2230"/>
                </a:moveTo>
                <a:lnTo>
                  <a:pt x="6720" y="2230"/>
                </a:lnTo>
                <a:lnTo>
                  <a:pt x="6720" y="0"/>
                </a:lnTo>
                <a:lnTo>
                  <a:pt x="0" y="0"/>
                </a:lnTo>
                <a:lnTo>
                  <a:pt x="0" y="223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2" name="object 992"/>
          <p:cNvSpPr/>
          <p:nvPr/>
        </p:nvSpPr>
        <p:spPr>
          <a:xfrm>
            <a:off x="5362635" y="8052622"/>
            <a:ext cx="6720" cy="2214"/>
          </a:xfrm>
          <a:custGeom>
            <a:avLst/>
            <a:gdLst/>
            <a:ahLst/>
            <a:cxnLst/>
            <a:rect l="l" t="t" r="r" b="b"/>
            <a:pathLst>
              <a:path w="6720" h="2214">
                <a:moveTo>
                  <a:pt x="0" y="2214"/>
                </a:moveTo>
                <a:lnTo>
                  <a:pt x="6720" y="2214"/>
                </a:lnTo>
                <a:lnTo>
                  <a:pt x="6720" y="0"/>
                </a:lnTo>
                <a:lnTo>
                  <a:pt x="0" y="0"/>
                </a:lnTo>
                <a:lnTo>
                  <a:pt x="0" y="221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3" name="object 993"/>
          <p:cNvSpPr/>
          <p:nvPr/>
        </p:nvSpPr>
        <p:spPr>
          <a:xfrm>
            <a:off x="5395264" y="8017733"/>
            <a:ext cx="8656" cy="36469"/>
          </a:xfrm>
          <a:custGeom>
            <a:avLst/>
            <a:gdLst/>
            <a:ahLst/>
            <a:cxnLst/>
            <a:rect l="l" t="t" r="r" b="b"/>
            <a:pathLst>
              <a:path w="8656" h="36469">
                <a:moveTo>
                  <a:pt x="0" y="35524"/>
                </a:moveTo>
                <a:lnTo>
                  <a:pt x="0" y="36469"/>
                </a:lnTo>
                <a:lnTo>
                  <a:pt x="8656" y="36469"/>
                </a:lnTo>
                <a:lnTo>
                  <a:pt x="8656" y="960"/>
                </a:lnTo>
                <a:lnTo>
                  <a:pt x="7696" y="0"/>
                </a:lnTo>
                <a:lnTo>
                  <a:pt x="0" y="0"/>
                </a:lnTo>
                <a:lnTo>
                  <a:pt x="0" y="960"/>
                </a:lnTo>
                <a:lnTo>
                  <a:pt x="7696" y="960"/>
                </a:lnTo>
                <a:lnTo>
                  <a:pt x="7696" y="35524"/>
                </a:lnTo>
                <a:lnTo>
                  <a:pt x="0" y="3552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4" name="object 994"/>
          <p:cNvSpPr/>
          <p:nvPr/>
        </p:nvSpPr>
        <p:spPr>
          <a:xfrm>
            <a:off x="5395264" y="8018693"/>
            <a:ext cx="975" cy="34564"/>
          </a:xfrm>
          <a:custGeom>
            <a:avLst/>
            <a:gdLst/>
            <a:ahLst/>
            <a:cxnLst/>
            <a:rect l="l" t="t" r="r" b="b"/>
            <a:pathLst>
              <a:path w="975" h="34564">
                <a:moveTo>
                  <a:pt x="0" y="0"/>
                </a:moveTo>
                <a:lnTo>
                  <a:pt x="0" y="34564"/>
                </a:lnTo>
                <a:lnTo>
                  <a:pt x="975" y="34564"/>
                </a:lnTo>
                <a:lnTo>
                  <a:pt x="975" y="0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5" name="object 995"/>
          <p:cNvSpPr/>
          <p:nvPr/>
        </p:nvSpPr>
        <p:spPr>
          <a:xfrm>
            <a:off x="5427908" y="8017098"/>
            <a:ext cx="7680" cy="2230"/>
          </a:xfrm>
          <a:custGeom>
            <a:avLst/>
            <a:gdLst/>
            <a:ahLst/>
            <a:cxnLst/>
            <a:rect l="l" t="t" r="r" b="b"/>
            <a:pathLst>
              <a:path w="7680" h="2230">
                <a:moveTo>
                  <a:pt x="0" y="2230"/>
                </a:moveTo>
                <a:lnTo>
                  <a:pt x="7680" y="2230"/>
                </a:lnTo>
                <a:lnTo>
                  <a:pt x="7680" y="0"/>
                </a:lnTo>
                <a:lnTo>
                  <a:pt x="0" y="0"/>
                </a:lnTo>
                <a:lnTo>
                  <a:pt x="0" y="223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6" name="object 996"/>
          <p:cNvSpPr/>
          <p:nvPr/>
        </p:nvSpPr>
        <p:spPr>
          <a:xfrm>
            <a:off x="5427908" y="8052622"/>
            <a:ext cx="7680" cy="2214"/>
          </a:xfrm>
          <a:custGeom>
            <a:avLst/>
            <a:gdLst/>
            <a:ahLst/>
            <a:cxnLst/>
            <a:rect l="l" t="t" r="r" b="b"/>
            <a:pathLst>
              <a:path w="7680" h="2214">
                <a:moveTo>
                  <a:pt x="0" y="2214"/>
                </a:moveTo>
                <a:lnTo>
                  <a:pt x="7680" y="2214"/>
                </a:lnTo>
                <a:lnTo>
                  <a:pt x="7680" y="0"/>
                </a:lnTo>
                <a:lnTo>
                  <a:pt x="0" y="0"/>
                </a:lnTo>
                <a:lnTo>
                  <a:pt x="0" y="221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7" name="object 997"/>
          <p:cNvSpPr/>
          <p:nvPr/>
        </p:nvSpPr>
        <p:spPr>
          <a:xfrm>
            <a:off x="5460552" y="8017733"/>
            <a:ext cx="8641" cy="36469"/>
          </a:xfrm>
          <a:custGeom>
            <a:avLst/>
            <a:gdLst/>
            <a:ahLst/>
            <a:cxnLst/>
            <a:rect l="l" t="t" r="r" b="b"/>
            <a:pathLst>
              <a:path w="8641" h="36469">
                <a:moveTo>
                  <a:pt x="0" y="35524"/>
                </a:moveTo>
                <a:lnTo>
                  <a:pt x="0" y="36469"/>
                </a:lnTo>
                <a:lnTo>
                  <a:pt x="8641" y="36469"/>
                </a:lnTo>
                <a:lnTo>
                  <a:pt x="8641" y="960"/>
                </a:lnTo>
                <a:lnTo>
                  <a:pt x="7680" y="0"/>
                </a:lnTo>
                <a:lnTo>
                  <a:pt x="0" y="0"/>
                </a:lnTo>
                <a:lnTo>
                  <a:pt x="0" y="960"/>
                </a:lnTo>
                <a:lnTo>
                  <a:pt x="7680" y="960"/>
                </a:lnTo>
                <a:lnTo>
                  <a:pt x="7680" y="35524"/>
                </a:lnTo>
                <a:lnTo>
                  <a:pt x="0" y="3552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8" name="object 998"/>
          <p:cNvSpPr/>
          <p:nvPr/>
        </p:nvSpPr>
        <p:spPr>
          <a:xfrm>
            <a:off x="5460552" y="8018693"/>
            <a:ext cx="960" cy="34564"/>
          </a:xfrm>
          <a:custGeom>
            <a:avLst/>
            <a:gdLst/>
            <a:ahLst/>
            <a:cxnLst/>
            <a:rect l="l" t="t" r="r" b="b"/>
            <a:pathLst>
              <a:path w="960" h="34564">
                <a:moveTo>
                  <a:pt x="0" y="0"/>
                </a:moveTo>
                <a:lnTo>
                  <a:pt x="0" y="34564"/>
                </a:lnTo>
                <a:lnTo>
                  <a:pt x="960" y="34564"/>
                </a:lnTo>
                <a:lnTo>
                  <a:pt x="960" y="0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9" name="object 999"/>
          <p:cNvSpPr/>
          <p:nvPr/>
        </p:nvSpPr>
        <p:spPr>
          <a:xfrm>
            <a:off x="5492221" y="8017733"/>
            <a:ext cx="8656" cy="36469"/>
          </a:xfrm>
          <a:custGeom>
            <a:avLst/>
            <a:gdLst/>
            <a:ahLst/>
            <a:cxnLst/>
            <a:rect l="l" t="t" r="r" b="b"/>
            <a:pathLst>
              <a:path w="8656" h="36469">
                <a:moveTo>
                  <a:pt x="0" y="35524"/>
                </a:moveTo>
                <a:lnTo>
                  <a:pt x="0" y="36469"/>
                </a:lnTo>
                <a:lnTo>
                  <a:pt x="8656" y="36469"/>
                </a:lnTo>
                <a:lnTo>
                  <a:pt x="8656" y="960"/>
                </a:lnTo>
                <a:lnTo>
                  <a:pt x="7680" y="0"/>
                </a:lnTo>
                <a:lnTo>
                  <a:pt x="0" y="0"/>
                </a:lnTo>
                <a:lnTo>
                  <a:pt x="0" y="960"/>
                </a:lnTo>
                <a:lnTo>
                  <a:pt x="7680" y="960"/>
                </a:lnTo>
                <a:lnTo>
                  <a:pt x="7680" y="35524"/>
                </a:lnTo>
                <a:lnTo>
                  <a:pt x="0" y="3552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0" name="object 1000"/>
          <p:cNvSpPr/>
          <p:nvPr/>
        </p:nvSpPr>
        <p:spPr>
          <a:xfrm>
            <a:off x="5492221" y="8018693"/>
            <a:ext cx="960" cy="34564"/>
          </a:xfrm>
          <a:custGeom>
            <a:avLst/>
            <a:gdLst/>
            <a:ahLst/>
            <a:cxnLst/>
            <a:rect l="l" t="t" r="r" b="b"/>
            <a:pathLst>
              <a:path w="960" h="34564">
                <a:moveTo>
                  <a:pt x="0" y="0"/>
                </a:moveTo>
                <a:lnTo>
                  <a:pt x="0" y="34564"/>
                </a:lnTo>
                <a:lnTo>
                  <a:pt x="960" y="34564"/>
                </a:lnTo>
                <a:lnTo>
                  <a:pt x="960" y="0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1" name="object 1001"/>
          <p:cNvSpPr/>
          <p:nvPr/>
        </p:nvSpPr>
        <p:spPr>
          <a:xfrm>
            <a:off x="5525825" y="8017098"/>
            <a:ext cx="6720" cy="2230"/>
          </a:xfrm>
          <a:custGeom>
            <a:avLst/>
            <a:gdLst/>
            <a:ahLst/>
            <a:cxnLst/>
            <a:rect l="l" t="t" r="r" b="b"/>
            <a:pathLst>
              <a:path w="6720" h="2230">
                <a:moveTo>
                  <a:pt x="0" y="2230"/>
                </a:moveTo>
                <a:lnTo>
                  <a:pt x="6720" y="2230"/>
                </a:lnTo>
                <a:lnTo>
                  <a:pt x="6720" y="0"/>
                </a:lnTo>
                <a:lnTo>
                  <a:pt x="0" y="0"/>
                </a:lnTo>
                <a:lnTo>
                  <a:pt x="0" y="223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2" name="object 1002"/>
          <p:cNvSpPr/>
          <p:nvPr/>
        </p:nvSpPr>
        <p:spPr>
          <a:xfrm>
            <a:off x="5525825" y="8052622"/>
            <a:ext cx="6720" cy="2214"/>
          </a:xfrm>
          <a:custGeom>
            <a:avLst/>
            <a:gdLst/>
            <a:ahLst/>
            <a:cxnLst/>
            <a:rect l="l" t="t" r="r" b="b"/>
            <a:pathLst>
              <a:path w="6720" h="2214">
                <a:moveTo>
                  <a:pt x="0" y="2214"/>
                </a:moveTo>
                <a:lnTo>
                  <a:pt x="6720" y="2214"/>
                </a:lnTo>
                <a:lnTo>
                  <a:pt x="6720" y="0"/>
                </a:lnTo>
                <a:lnTo>
                  <a:pt x="0" y="0"/>
                </a:lnTo>
                <a:lnTo>
                  <a:pt x="0" y="221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3" name="object 1003"/>
          <p:cNvSpPr/>
          <p:nvPr/>
        </p:nvSpPr>
        <p:spPr>
          <a:xfrm>
            <a:off x="5558469" y="8017733"/>
            <a:ext cx="7680" cy="36469"/>
          </a:xfrm>
          <a:custGeom>
            <a:avLst/>
            <a:gdLst/>
            <a:ahLst/>
            <a:cxnLst/>
            <a:rect l="l" t="t" r="r" b="b"/>
            <a:pathLst>
              <a:path w="7680" h="36469">
                <a:moveTo>
                  <a:pt x="960" y="0"/>
                </a:moveTo>
                <a:lnTo>
                  <a:pt x="0" y="960"/>
                </a:lnTo>
                <a:lnTo>
                  <a:pt x="0" y="36469"/>
                </a:lnTo>
                <a:lnTo>
                  <a:pt x="7680" y="36469"/>
                </a:lnTo>
                <a:lnTo>
                  <a:pt x="7680" y="0"/>
                </a:lnTo>
                <a:lnTo>
                  <a:pt x="6720" y="960"/>
                </a:lnTo>
                <a:lnTo>
                  <a:pt x="6720" y="35524"/>
                </a:lnTo>
                <a:lnTo>
                  <a:pt x="960" y="35524"/>
                </a:lnTo>
                <a:lnTo>
                  <a:pt x="96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4" name="object 1004"/>
          <p:cNvSpPr/>
          <p:nvPr/>
        </p:nvSpPr>
        <p:spPr>
          <a:xfrm>
            <a:off x="5559430" y="8017733"/>
            <a:ext cx="6720" cy="35524"/>
          </a:xfrm>
          <a:custGeom>
            <a:avLst/>
            <a:gdLst/>
            <a:ahLst/>
            <a:cxnLst/>
            <a:rect l="l" t="t" r="r" b="b"/>
            <a:pathLst>
              <a:path w="6720" h="35524">
                <a:moveTo>
                  <a:pt x="0" y="0"/>
                </a:moveTo>
                <a:lnTo>
                  <a:pt x="0" y="35524"/>
                </a:lnTo>
                <a:lnTo>
                  <a:pt x="0" y="960"/>
                </a:lnTo>
                <a:lnTo>
                  <a:pt x="5760" y="960"/>
                </a:lnTo>
                <a:lnTo>
                  <a:pt x="6720" y="0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5" name="object 1005"/>
          <p:cNvSpPr/>
          <p:nvPr/>
        </p:nvSpPr>
        <p:spPr>
          <a:xfrm>
            <a:off x="5590138" y="8017733"/>
            <a:ext cx="8656" cy="36469"/>
          </a:xfrm>
          <a:custGeom>
            <a:avLst/>
            <a:gdLst/>
            <a:ahLst/>
            <a:cxnLst/>
            <a:rect l="l" t="t" r="r" b="b"/>
            <a:pathLst>
              <a:path w="8656" h="36469">
                <a:moveTo>
                  <a:pt x="960" y="0"/>
                </a:moveTo>
                <a:lnTo>
                  <a:pt x="0" y="960"/>
                </a:lnTo>
                <a:lnTo>
                  <a:pt x="0" y="36469"/>
                </a:lnTo>
                <a:lnTo>
                  <a:pt x="8656" y="36469"/>
                </a:lnTo>
                <a:lnTo>
                  <a:pt x="8656" y="0"/>
                </a:lnTo>
                <a:lnTo>
                  <a:pt x="7680" y="960"/>
                </a:lnTo>
                <a:lnTo>
                  <a:pt x="7681" y="35524"/>
                </a:lnTo>
                <a:lnTo>
                  <a:pt x="960" y="35524"/>
                </a:lnTo>
                <a:lnTo>
                  <a:pt x="96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6" name="object 1006"/>
          <p:cNvSpPr/>
          <p:nvPr/>
        </p:nvSpPr>
        <p:spPr>
          <a:xfrm>
            <a:off x="5591098" y="8017733"/>
            <a:ext cx="7696" cy="35524"/>
          </a:xfrm>
          <a:custGeom>
            <a:avLst/>
            <a:gdLst/>
            <a:ahLst/>
            <a:cxnLst/>
            <a:rect l="l" t="t" r="r" b="b"/>
            <a:pathLst>
              <a:path w="7696" h="35524">
                <a:moveTo>
                  <a:pt x="0" y="0"/>
                </a:moveTo>
                <a:lnTo>
                  <a:pt x="0" y="35524"/>
                </a:lnTo>
                <a:lnTo>
                  <a:pt x="0" y="960"/>
                </a:lnTo>
                <a:lnTo>
                  <a:pt x="6720" y="960"/>
                </a:lnTo>
                <a:lnTo>
                  <a:pt x="7696" y="0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7" name="object 1007"/>
          <p:cNvSpPr/>
          <p:nvPr/>
        </p:nvSpPr>
        <p:spPr>
          <a:xfrm>
            <a:off x="5623742" y="8017733"/>
            <a:ext cx="8641" cy="36469"/>
          </a:xfrm>
          <a:custGeom>
            <a:avLst/>
            <a:gdLst/>
            <a:ahLst/>
            <a:cxnLst/>
            <a:rect l="l" t="t" r="r" b="b"/>
            <a:pathLst>
              <a:path w="8641" h="36469">
                <a:moveTo>
                  <a:pt x="0" y="35524"/>
                </a:moveTo>
                <a:lnTo>
                  <a:pt x="0" y="36469"/>
                </a:lnTo>
                <a:lnTo>
                  <a:pt x="8641" y="36469"/>
                </a:lnTo>
                <a:lnTo>
                  <a:pt x="8641" y="960"/>
                </a:lnTo>
                <a:lnTo>
                  <a:pt x="7680" y="0"/>
                </a:lnTo>
                <a:lnTo>
                  <a:pt x="0" y="0"/>
                </a:lnTo>
                <a:lnTo>
                  <a:pt x="0" y="960"/>
                </a:lnTo>
                <a:lnTo>
                  <a:pt x="7680" y="960"/>
                </a:lnTo>
                <a:lnTo>
                  <a:pt x="7680" y="35524"/>
                </a:lnTo>
                <a:lnTo>
                  <a:pt x="0" y="3552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8" name="object 1008"/>
          <p:cNvSpPr/>
          <p:nvPr/>
        </p:nvSpPr>
        <p:spPr>
          <a:xfrm>
            <a:off x="5655426" y="8017733"/>
            <a:ext cx="8641" cy="36469"/>
          </a:xfrm>
          <a:custGeom>
            <a:avLst/>
            <a:gdLst/>
            <a:ahLst/>
            <a:cxnLst/>
            <a:rect l="l" t="t" r="r" b="b"/>
            <a:pathLst>
              <a:path w="8641" h="36469">
                <a:moveTo>
                  <a:pt x="960" y="0"/>
                </a:moveTo>
                <a:lnTo>
                  <a:pt x="0" y="960"/>
                </a:lnTo>
                <a:lnTo>
                  <a:pt x="0" y="36469"/>
                </a:lnTo>
                <a:lnTo>
                  <a:pt x="8641" y="36469"/>
                </a:lnTo>
                <a:lnTo>
                  <a:pt x="8641" y="35524"/>
                </a:lnTo>
                <a:lnTo>
                  <a:pt x="960" y="35524"/>
                </a:lnTo>
                <a:lnTo>
                  <a:pt x="960" y="960"/>
                </a:lnTo>
                <a:lnTo>
                  <a:pt x="8641" y="960"/>
                </a:lnTo>
                <a:lnTo>
                  <a:pt x="8641" y="0"/>
                </a:lnTo>
                <a:lnTo>
                  <a:pt x="96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9" name="object 1009"/>
          <p:cNvSpPr/>
          <p:nvPr/>
        </p:nvSpPr>
        <p:spPr>
          <a:xfrm>
            <a:off x="1895215" y="8017098"/>
            <a:ext cx="7680" cy="2230"/>
          </a:xfrm>
          <a:custGeom>
            <a:avLst/>
            <a:gdLst/>
            <a:ahLst/>
            <a:cxnLst/>
            <a:rect l="l" t="t" r="r" b="b"/>
            <a:pathLst>
              <a:path w="7680" h="2230">
                <a:moveTo>
                  <a:pt x="0" y="2230"/>
                </a:moveTo>
                <a:lnTo>
                  <a:pt x="7680" y="2230"/>
                </a:lnTo>
                <a:lnTo>
                  <a:pt x="7680" y="0"/>
                </a:lnTo>
                <a:lnTo>
                  <a:pt x="0" y="0"/>
                </a:lnTo>
                <a:lnTo>
                  <a:pt x="0" y="223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0" name="object 1010"/>
          <p:cNvSpPr/>
          <p:nvPr/>
        </p:nvSpPr>
        <p:spPr>
          <a:xfrm>
            <a:off x="1895215" y="8052622"/>
            <a:ext cx="7680" cy="2214"/>
          </a:xfrm>
          <a:custGeom>
            <a:avLst/>
            <a:gdLst/>
            <a:ahLst/>
            <a:cxnLst/>
            <a:rect l="l" t="t" r="r" b="b"/>
            <a:pathLst>
              <a:path w="7680" h="2214">
                <a:moveTo>
                  <a:pt x="0" y="2214"/>
                </a:moveTo>
                <a:lnTo>
                  <a:pt x="7680" y="2214"/>
                </a:lnTo>
                <a:lnTo>
                  <a:pt x="7680" y="0"/>
                </a:lnTo>
                <a:lnTo>
                  <a:pt x="0" y="0"/>
                </a:lnTo>
                <a:lnTo>
                  <a:pt x="0" y="221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1" name="object 1011"/>
          <p:cNvSpPr/>
          <p:nvPr/>
        </p:nvSpPr>
        <p:spPr>
          <a:xfrm>
            <a:off x="1927859" y="8017733"/>
            <a:ext cx="8641" cy="36469"/>
          </a:xfrm>
          <a:custGeom>
            <a:avLst/>
            <a:gdLst/>
            <a:ahLst/>
            <a:cxnLst/>
            <a:rect l="l" t="t" r="r" b="b"/>
            <a:pathLst>
              <a:path w="8641" h="36469">
                <a:moveTo>
                  <a:pt x="960" y="0"/>
                </a:moveTo>
                <a:lnTo>
                  <a:pt x="0" y="960"/>
                </a:lnTo>
                <a:lnTo>
                  <a:pt x="0" y="36469"/>
                </a:lnTo>
                <a:lnTo>
                  <a:pt x="8641" y="36469"/>
                </a:lnTo>
                <a:lnTo>
                  <a:pt x="8641" y="0"/>
                </a:lnTo>
                <a:lnTo>
                  <a:pt x="7680" y="960"/>
                </a:lnTo>
                <a:lnTo>
                  <a:pt x="7680" y="35524"/>
                </a:lnTo>
                <a:lnTo>
                  <a:pt x="960" y="35524"/>
                </a:lnTo>
                <a:lnTo>
                  <a:pt x="96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2" name="object 1012"/>
          <p:cNvSpPr/>
          <p:nvPr/>
        </p:nvSpPr>
        <p:spPr>
          <a:xfrm>
            <a:off x="1928820" y="8017733"/>
            <a:ext cx="7680" cy="35524"/>
          </a:xfrm>
          <a:custGeom>
            <a:avLst/>
            <a:gdLst/>
            <a:ahLst/>
            <a:cxnLst/>
            <a:rect l="l" t="t" r="r" b="b"/>
            <a:pathLst>
              <a:path w="7680" h="35524">
                <a:moveTo>
                  <a:pt x="0" y="0"/>
                </a:moveTo>
                <a:lnTo>
                  <a:pt x="0" y="35524"/>
                </a:lnTo>
                <a:lnTo>
                  <a:pt x="0" y="960"/>
                </a:lnTo>
                <a:lnTo>
                  <a:pt x="6720" y="960"/>
                </a:lnTo>
                <a:lnTo>
                  <a:pt x="7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3" name="object 1013"/>
          <p:cNvSpPr/>
          <p:nvPr/>
        </p:nvSpPr>
        <p:spPr>
          <a:xfrm>
            <a:off x="1960504" y="8017098"/>
            <a:ext cx="7680" cy="2230"/>
          </a:xfrm>
          <a:custGeom>
            <a:avLst/>
            <a:gdLst/>
            <a:ahLst/>
            <a:cxnLst/>
            <a:rect l="l" t="t" r="r" b="b"/>
            <a:pathLst>
              <a:path w="7680" h="2230">
                <a:moveTo>
                  <a:pt x="0" y="2230"/>
                </a:moveTo>
                <a:lnTo>
                  <a:pt x="7680" y="2230"/>
                </a:lnTo>
                <a:lnTo>
                  <a:pt x="7680" y="0"/>
                </a:lnTo>
                <a:lnTo>
                  <a:pt x="0" y="0"/>
                </a:lnTo>
                <a:lnTo>
                  <a:pt x="0" y="223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4" name="object 1014"/>
          <p:cNvSpPr/>
          <p:nvPr/>
        </p:nvSpPr>
        <p:spPr>
          <a:xfrm>
            <a:off x="1960504" y="8052622"/>
            <a:ext cx="7680" cy="2214"/>
          </a:xfrm>
          <a:custGeom>
            <a:avLst/>
            <a:gdLst/>
            <a:ahLst/>
            <a:cxnLst/>
            <a:rect l="l" t="t" r="r" b="b"/>
            <a:pathLst>
              <a:path w="7680" h="2214">
                <a:moveTo>
                  <a:pt x="0" y="2214"/>
                </a:moveTo>
                <a:lnTo>
                  <a:pt x="7680" y="2214"/>
                </a:lnTo>
                <a:lnTo>
                  <a:pt x="7680" y="0"/>
                </a:lnTo>
                <a:lnTo>
                  <a:pt x="0" y="0"/>
                </a:lnTo>
                <a:lnTo>
                  <a:pt x="0" y="221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5" name="object 1015"/>
          <p:cNvSpPr/>
          <p:nvPr/>
        </p:nvSpPr>
        <p:spPr>
          <a:xfrm>
            <a:off x="1993132" y="8017733"/>
            <a:ext cx="7680" cy="36469"/>
          </a:xfrm>
          <a:custGeom>
            <a:avLst/>
            <a:gdLst/>
            <a:ahLst/>
            <a:cxnLst/>
            <a:rect l="l" t="t" r="r" b="b"/>
            <a:pathLst>
              <a:path w="7680" h="36469">
                <a:moveTo>
                  <a:pt x="960" y="0"/>
                </a:moveTo>
                <a:lnTo>
                  <a:pt x="0" y="960"/>
                </a:lnTo>
                <a:lnTo>
                  <a:pt x="0" y="36469"/>
                </a:lnTo>
                <a:lnTo>
                  <a:pt x="7680" y="36469"/>
                </a:lnTo>
                <a:lnTo>
                  <a:pt x="7680" y="0"/>
                </a:lnTo>
                <a:lnTo>
                  <a:pt x="6720" y="960"/>
                </a:lnTo>
                <a:lnTo>
                  <a:pt x="6720" y="35524"/>
                </a:lnTo>
                <a:lnTo>
                  <a:pt x="960" y="35524"/>
                </a:lnTo>
                <a:lnTo>
                  <a:pt x="96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6" name="object 1016"/>
          <p:cNvSpPr/>
          <p:nvPr/>
        </p:nvSpPr>
        <p:spPr>
          <a:xfrm>
            <a:off x="1994093" y="8017733"/>
            <a:ext cx="6720" cy="35524"/>
          </a:xfrm>
          <a:custGeom>
            <a:avLst/>
            <a:gdLst/>
            <a:ahLst/>
            <a:cxnLst/>
            <a:rect l="l" t="t" r="r" b="b"/>
            <a:pathLst>
              <a:path w="6720" h="35524">
                <a:moveTo>
                  <a:pt x="0" y="0"/>
                </a:moveTo>
                <a:lnTo>
                  <a:pt x="0" y="35524"/>
                </a:lnTo>
                <a:lnTo>
                  <a:pt x="0" y="960"/>
                </a:lnTo>
                <a:lnTo>
                  <a:pt x="5760" y="960"/>
                </a:lnTo>
                <a:lnTo>
                  <a:pt x="6720" y="0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7" name="object 1017"/>
          <p:cNvSpPr/>
          <p:nvPr/>
        </p:nvSpPr>
        <p:spPr>
          <a:xfrm>
            <a:off x="2026737" y="8017098"/>
            <a:ext cx="7680" cy="2230"/>
          </a:xfrm>
          <a:custGeom>
            <a:avLst/>
            <a:gdLst/>
            <a:ahLst/>
            <a:cxnLst/>
            <a:rect l="l" t="t" r="r" b="b"/>
            <a:pathLst>
              <a:path w="7680" h="2230">
                <a:moveTo>
                  <a:pt x="0" y="2230"/>
                </a:moveTo>
                <a:lnTo>
                  <a:pt x="7680" y="2230"/>
                </a:lnTo>
                <a:lnTo>
                  <a:pt x="7680" y="0"/>
                </a:lnTo>
                <a:lnTo>
                  <a:pt x="0" y="0"/>
                </a:lnTo>
                <a:lnTo>
                  <a:pt x="0" y="223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8" name="object 1018"/>
          <p:cNvSpPr/>
          <p:nvPr/>
        </p:nvSpPr>
        <p:spPr>
          <a:xfrm>
            <a:off x="2026737" y="8052622"/>
            <a:ext cx="7680" cy="2214"/>
          </a:xfrm>
          <a:custGeom>
            <a:avLst/>
            <a:gdLst/>
            <a:ahLst/>
            <a:cxnLst/>
            <a:rect l="l" t="t" r="r" b="b"/>
            <a:pathLst>
              <a:path w="7680" h="2214">
                <a:moveTo>
                  <a:pt x="0" y="2214"/>
                </a:moveTo>
                <a:lnTo>
                  <a:pt x="7680" y="2214"/>
                </a:lnTo>
                <a:lnTo>
                  <a:pt x="7680" y="0"/>
                </a:lnTo>
                <a:lnTo>
                  <a:pt x="0" y="0"/>
                </a:lnTo>
                <a:lnTo>
                  <a:pt x="0" y="221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9" name="object 1019"/>
          <p:cNvSpPr/>
          <p:nvPr/>
        </p:nvSpPr>
        <p:spPr>
          <a:xfrm>
            <a:off x="2058421" y="8017733"/>
            <a:ext cx="8641" cy="36469"/>
          </a:xfrm>
          <a:custGeom>
            <a:avLst/>
            <a:gdLst/>
            <a:ahLst/>
            <a:cxnLst/>
            <a:rect l="l" t="t" r="r" b="b"/>
            <a:pathLst>
              <a:path w="8641" h="36469">
                <a:moveTo>
                  <a:pt x="0" y="35524"/>
                </a:moveTo>
                <a:lnTo>
                  <a:pt x="0" y="36469"/>
                </a:lnTo>
                <a:lnTo>
                  <a:pt x="8641" y="36469"/>
                </a:lnTo>
                <a:lnTo>
                  <a:pt x="8641" y="960"/>
                </a:lnTo>
                <a:lnTo>
                  <a:pt x="7680" y="0"/>
                </a:lnTo>
                <a:lnTo>
                  <a:pt x="0" y="0"/>
                </a:lnTo>
                <a:lnTo>
                  <a:pt x="0" y="960"/>
                </a:lnTo>
                <a:lnTo>
                  <a:pt x="7680" y="960"/>
                </a:lnTo>
                <a:lnTo>
                  <a:pt x="7680" y="35524"/>
                </a:lnTo>
                <a:lnTo>
                  <a:pt x="0" y="3552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0" name="object 1020"/>
          <p:cNvSpPr/>
          <p:nvPr/>
        </p:nvSpPr>
        <p:spPr>
          <a:xfrm>
            <a:off x="2058421" y="8018693"/>
            <a:ext cx="960" cy="34564"/>
          </a:xfrm>
          <a:custGeom>
            <a:avLst/>
            <a:gdLst/>
            <a:ahLst/>
            <a:cxnLst/>
            <a:rect l="l" t="t" r="r" b="b"/>
            <a:pathLst>
              <a:path w="960" h="34564">
                <a:moveTo>
                  <a:pt x="0" y="0"/>
                </a:moveTo>
                <a:lnTo>
                  <a:pt x="0" y="34564"/>
                </a:lnTo>
                <a:lnTo>
                  <a:pt x="960" y="34564"/>
                </a:lnTo>
                <a:lnTo>
                  <a:pt x="960" y="0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1" name="object 1021"/>
          <p:cNvSpPr/>
          <p:nvPr/>
        </p:nvSpPr>
        <p:spPr>
          <a:xfrm>
            <a:off x="2092010" y="8017098"/>
            <a:ext cx="7680" cy="2230"/>
          </a:xfrm>
          <a:custGeom>
            <a:avLst/>
            <a:gdLst/>
            <a:ahLst/>
            <a:cxnLst/>
            <a:rect l="l" t="t" r="r" b="b"/>
            <a:pathLst>
              <a:path w="7680" h="2230">
                <a:moveTo>
                  <a:pt x="0" y="2230"/>
                </a:moveTo>
                <a:lnTo>
                  <a:pt x="7680" y="2230"/>
                </a:lnTo>
                <a:lnTo>
                  <a:pt x="7680" y="0"/>
                </a:lnTo>
                <a:lnTo>
                  <a:pt x="0" y="0"/>
                </a:lnTo>
                <a:lnTo>
                  <a:pt x="0" y="223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2" name="object 1022"/>
          <p:cNvSpPr/>
          <p:nvPr/>
        </p:nvSpPr>
        <p:spPr>
          <a:xfrm>
            <a:off x="2092010" y="8052622"/>
            <a:ext cx="7680" cy="2214"/>
          </a:xfrm>
          <a:custGeom>
            <a:avLst/>
            <a:gdLst/>
            <a:ahLst/>
            <a:cxnLst/>
            <a:rect l="l" t="t" r="r" b="b"/>
            <a:pathLst>
              <a:path w="7680" h="2214">
                <a:moveTo>
                  <a:pt x="0" y="2214"/>
                </a:moveTo>
                <a:lnTo>
                  <a:pt x="7680" y="2214"/>
                </a:lnTo>
                <a:lnTo>
                  <a:pt x="7680" y="0"/>
                </a:lnTo>
                <a:lnTo>
                  <a:pt x="0" y="0"/>
                </a:lnTo>
                <a:lnTo>
                  <a:pt x="0" y="221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3" name="object 1023"/>
          <p:cNvSpPr/>
          <p:nvPr/>
        </p:nvSpPr>
        <p:spPr>
          <a:xfrm>
            <a:off x="2123694" y="8017098"/>
            <a:ext cx="7680" cy="2230"/>
          </a:xfrm>
          <a:custGeom>
            <a:avLst/>
            <a:gdLst/>
            <a:ahLst/>
            <a:cxnLst/>
            <a:rect l="l" t="t" r="r" b="b"/>
            <a:pathLst>
              <a:path w="7680" h="2230">
                <a:moveTo>
                  <a:pt x="0" y="2230"/>
                </a:moveTo>
                <a:lnTo>
                  <a:pt x="7680" y="2230"/>
                </a:lnTo>
                <a:lnTo>
                  <a:pt x="7680" y="0"/>
                </a:lnTo>
                <a:lnTo>
                  <a:pt x="0" y="0"/>
                </a:lnTo>
                <a:lnTo>
                  <a:pt x="0" y="223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4" name="object 1024"/>
          <p:cNvSpPr/>
          <p:nvPr/>
        </p:nvSpPr>
        <p:spPr>
          <a:xfrm>
            <a:off x="2123694" y="8052622"/>
            <a:ext cx="7680" cy="2214"/>
          </a:xfrm>
          <a:custGeom>
            <a:avLst/>
            <a:gdLst/>
            <a:ahLst/>
            <a:cxnLst/>
            <a:rect l="l" t="t" r="r" b="b"/>
            <a:pathLst>
              <a:path w="7680" h="2214">
                <a:moveTo>
                  <a:pt x="0" y="2214"/>
                </a:moveTo>
                <a:lnTo>
                  <a:pt x="7680" y="2214"/>
                </a:lnTo>
                <a:lnTo>
                  <a:pt x="7680" y="0"/>
                </a:lnTo>
                <a:lnTo>
                  <a:pt x="0" y="0"/>
                </a:lnTo>
                <a:lnTo>
                  <a:pt x="0" y="221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5" name="object 1025"/>
          <p:cNvSpPr/>
          <p:nvPr/>
        </p:nvSpPr>
        <p:spPr>
          <a:xfrm>
            <a:off x="2157298" y="8017733"/>
            <a:ext cx="7680" cy="36469"/>
          </a:xfrm>
          <a:custGeom>
            <a:avLst/>
            <a:gdLst/>
            <a:ahLst/>
            <a:cxnLst/>
            <a:rect l="l" t="t" r="r" b="b"/>
            <a:pathLst>
              <a:path w="7680" h="36469">
                <a:moveTo>
                  <a:pt x="960" y="0"/>
                </a:moveTo>
                <a:lnTo>
                  <a:pt x="0" y="960"/>
                </a:lnTo>
                <a:lnTo>
                  <a:pt x="0" y="36469"/>
                </a:lnTo>
                <a:lnTo>
                  <a:pt x="7680" y="36469"/>
                </a:lnTo>
                <a:lnTo>
                  <a:pt x="7680" y="0"/>
                </a:lnTo>
                <a:lnTo>
                  <a:pt x="6720" y="960"/>
                </a:lnTo>
                <a:lnTo>
                  <a:pt x="6720" y="35524"/>
                </a:lnTo>
                <a:lnTo>
                  <a:pt x="960" y="35524"/>
                </a:lnTo>
                <a:lnTo>
                  <a:pt x="96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6" name="object 1026"/>
          <p:cNvSpPr/>
          <p:nvPr/>
        </p:nvSpPr>
        <p:spPr>
          <a:xfrm>
            <a:off x="2158258" y="8017733"/>
            <a:ext cx="6720" cy="35524"/>
          </a:xfrm>
          <a:custGeom>
            <a:avLst/>
            <a:gdLst/>
            <a:ahLst/>
            <a:cxnLst/>
            <a:rect l="l" t="t" r="r" b="b"/>
            <a:pathLst>
              <a:path w="6720" h="35524">
                <a:moveTo>
                  <a:pt x="0" y="0"/>
                </a:moveTo>
                <a:lnTo>
                  <a:pt x="0" y="35524"/>
                </a:lnTo>
                <a:lnTo>
                  <a:pt x="0" y="960"/>
                </a:lnTo>
                <a:lnTo>
                  <a:pt x="5760" y="960"/>
                </a:lnTo>
                <a:lnTo>
                  <a:pt x="6720" y="0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7" name="object 1027"/>
          <p:cNvSpPr/>
          <p:nvPr/>
        </p:nvSpPr>
        <p:spPr>
          <a:xfrm>
            <a:off x="2189927" y="8017098"/>
            <a:ext cx="6720" cy="2230"/>
          </a:xfrm>
          <a:custGeom>
            <a:avLst/>
            <a:gdLst/>
            <a:ahLst/>
            <a:cxnLst/>
            <a:rect l="l" t="t" r="r" b="b"/>
            <a:pathLst>
              <a:path w="6720" h="2230">
                <a:moveTo>
                  <a:pt x="0" y="2230"/>
                </a:moveTo>
                <a:lnTo>
                  <a:pt x="6720" y="2230"/>
                </a:lnTo>
                <a:lnTo>
                  <a:pt x="6720" y="0"/>
                </a:lnTo>
                <a:lnTo>
                  <a:pt x="0" y="0"/>
                </a:lnTo>
                <a:lnTo>
                  <a:pt x="0" y="223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8" name="object 1028"/>
          <p:cNvSpPr/>
          <p:nvPr/>
        </p:nvSpPr>
        <p:spPr>
          <a:xfrm>
            <a:off x="2189927" y="8052622"/>
            <a:ext cx="6720" cy="2214"/>
          </a:xfrm>
          <a:custGeom>
            <a:avLst/>
            <a:gdLst/>
            <a:ahLst/>
            <a:cxnLst/>
            <a:rect l="l" t="t" r="r" b="b"/>
            <a:pathLst>
              <a:path w="6720" h="2214">
                <a:moveTo>
                  <a:pt x="0" y="2214"/>
                </a:moveTo>
                <a:lnTo>
                  <a:pt x="6720" y="2214"/>
                </a:lnTo>
                <a:lnTo>
                  <a:pt x="6720" y="0"/>
                </a:lnTo>
                <a:lnTo>
                  <a:pt x="0" y="0"/>
                </a:lnTo>
                <a:lnTo>
                  <a:pt x="0" y="221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9" name="object 1029"/>
          <p:cNvSpPr/>
          <p:nvPr/>
        </p:nvSpPr>
        <p:spPr>
          <a:xfrm>
            <a:off x="2222571" y="8017733"/>
            <a:ext cx="8641" cy="36469"/>
          </a:xfrm>
          <a:custGeom>
            <a:avLst/>
            <a:gdLst/>
            <a:ahLst/>
            <a:cxnLst/>
            <a:rect l="l" t="t" r="r" b="b"/>
            <a:pathLst>
              <a:path w="8641" h="36469">
                <a:moveTo>
                  <a:pt x="0" y="35524"/>
                </a:moveTo>
                <a:lnTo>
                  <a:pt x="0" y="36469"/>
                </a:lnTo>
                <a:lnTo>
                  <a:pt x="8641" y="36469"/>
                </a:lnTo>
                <a:lnTo>
                  <a:pt x="8641" y="960"/>
                </a:lnTo>
                <a:lnTo>
                  <a:pt x="7680" y="0"/>
                </a:lnTo>
                <a:lnTo>
                  <a:pt x="0" y="0"/>
                </a:lnTo>
                <a:lnTo>
                  <a:pt x="0" y="960"/>
                </a:lnTo>
                <a:lnTo>
                  <a:pt x="7680" y="960"/>
                </a:lnTo>
                <a:lnTo>
                  <a:pt x="7680" y="35524"/>
                </a:lnTo>
                <a:lnTo>
                  <a:pt x="0" y="3552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0" name="object 1030"/>
          <p:cNvSpPr/>
          <p:nvPr/>
        </p:nvSpPr>
        <p:spPr>
          <a:xfrm>
            <a:off x="2254255" y="8017733"/>
            <a:ext cx="8641" cy="36469"/>
          </a:xfrm>
          <a:custGeom>
            <a:avLst/>
            <a:gdLst/>
            <a:ahLst/>
            <a:cxnLst/>
            <a:rect l="l" t="t" r="r" b="b"/>
            <a:pathLst>
              <a:path w="8641" h="36469">
                <a:moveTo>
                  <a:pt x="960" y="0"/>
                </a:moveTo>
                <a:lnTo>
                  <a:pt x="0" y="960"/>
                </a:lnTo>
                <a:lnTo>
                  <a:pt x="0" y="36469"/>
                </a:lnTo>
                <a:lnTo>
                  <a:pt x="8641" y="36469"/>
                </a:lnTo>
                <a:lnTo>
                  <a:pt x="8641" y="35524"/>
                </a:lnTo>
                <a:lnTo>
                  <a:pt x="960" y="35524"/>
                </a:lnTo>
                <a:lnTo>
                  <a:pt x="960" y="960"/>
                </a:lnTo>
                <a:lnTo>
                  <a:pt x="8641" y="960"/>
                </a:lnTo>
                <a:lnTo>
                  <a:pt x="8641" y="0"/>
                </a:lnTo>
                <a:lnTo>
                  <a:pt x="96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1" name="object 1031"/>
          <p:cNvSpPr/>
          <p:nvPr/>
        </p:nvSpPr>
        <p:spPr>
          <a:xfrm>
            <a:off x="2288804" y="8017733"/>
            <a:ext cx="7680" cy="36469"/>
          </a:xfrm>
          <a:custGeom>
            <a:avLst/>
            <a:gdLst/>
            <a:ahLst/>
            <a:cxnLst/>
            <a:rect l="l" t="t" r="r" b="b"/>
            <a:pathLst>
              <a:path w="7680" h="36469">
                <a:moveTo>
                  <a:pt x="0" y="35524"/>
                </a:moveTo>
                <a:lnTo>
                  <a:pt x="0" y="36469"/>
                </a:lnTo>
                <a:lnTo>
                  <a:pt x="7680" y="36469"/>
                </a:lnTo>
                <a:lnTo>
                  <a:pt x="7680" y="960"/>
                </a:lnTo>
                <a:lnTo>
                  <a:pt x="6720" y="0"/>
                </a:lnTo>
                <a:lnTo>
                  <a:pt x="0" y="0"/>
                </a:lnTo>
                <a:lnTo>
                  <a:pt x="0" y="960"/>
                </a:lnTo>
                <a:lnTo>
                  <a:pt x="6720" y="960"/>
                </a:lnTo>
                <a:lnTo>
                  <a:pt x="6720" y="35524"/>
                </a:lnTo>
                <a:lnTo>
                  <a:pt x="0" y="3552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2" name="object 1032"/>
          <p:cNvSpPr/>
          <p:nvPr/>
        </p:nvSpPr>
        <p:spPr>
          <a:xfrm>
            <a:off x="2288804" y="8018693"/>
            <a:ext cx="960" cy="34564"/>
          </a:xfrm>
          <a:custGeom>
            <a:avLst/>
            <a:gdLst/>
            <a:ahLst/>
            <a:cxnLst/>
            <a:rect l="l" t="t" r="r" b="b"/>
            <a:pathLst>
              <a:path w="960" h="34564">
                <a:moveTo>
                  <a:pt x="0" y="0"/>
                </a:moveTo>
                <a:lnTo>
                  <a:pt x="0" y="34564"/>
                </a:lnTo>
                <a:lnTo>
                  <a:pt x="960" y="34564"/>
                </a:lnTo>
                <a:lnTo>
                  <a:pt x="960" y="0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3" name="object 1033"/>
          <p:cNvSpPr/>
          <p:nvPr/>
        </p:nvSpPr>
        <p:spPr>
          <a:xfrm>
            <a:off x="2321448" y="8017098"/>
            <a:ext cx="6720" cy="2230"/>
          </a:xfrm>
          <a:custGeom>
            <a:avLst/>
            <a:gdLst/>
            <a:ahLst/>
            <a:cxnLst/>
            <a:rect l="l" t="t" r="r" b="b"/>
            <a:pathLst>
              <a:path w="6720" h="2230">
                <a:moveTo>
                  <a:pt x="0" y="2230"/>
                </a:moveTo>
                <a:lnTo>
                  <a:pt x="6720" y="2230"/>
                </a:lnTo>
                <a:lnTo>
                  <a:pt x="6720" y="0"/>
                </a:lnTo>
                <a:lnTo>
                  <a:pt x="0" y="0"/>
                </a:lnTo>
                <a:lnTo>
                  <a:pt x="0" y="223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4" name="object 1034"/>
          <p:cNvSpPr/>
          <p:nvPr/>
        </p:nvSpPr>
        <p:spPr>
          <a:xfrm>
            <a:off x="2321448" y="8052622"/>
            <a:ext cx="6720" cy="2214"/>
          </a:xfrm>
          <a:custGeom>
            <a:avLst/>
            <a:gdLst/>
            <a:ahLst/>
            <a:cxnLst/>
            <a:rect l="l" t="t" r="r" b="b"/>
            <a:pathLst>
              <a:path w="6720" h="2214">
                <a:moveTo>
                  <a:pt x="0" y="2214"/>
                </a:moveTo>
                <a:lnTo>
                  <a:pt x="6720" y="2214"/>
                </a:lnTo>
                <a:lnTo>
                  <a:pt x="6720" y="0"/>
                </a:lnTo>
                <a:lnTo>
                  <a:pt x="0" y="0"/>
                </a:lnTo>
                <a:lnTo>
                  <a:pt x="0" y="221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5" name="object 1035"/>
          <p:cNvSpPr/>
          <p:nvPr/>
        </p:nvSpPr>
        <p:spPr>
          <a:xfrm>
            <a:off x="2354092" y="8017098"/>
            <a:ext cx="7665" cy="2230"/>
          </a:xfrm>
          <a:custGeom>
            <a:avLst/>
            <a:gdLst/>
            <a:ahLst/>
            <a:cxnLst/>
            <a:rect l="l" t="t" r="r" b="b"/>
            <a:pathLst>
              <a:path w="7665" h="2230">
                <a:moveTo>
                  <a:pt x="0" y="2230"/>
                </a:moveTo>
                <a:lnTo>
                  <a:pt x="7665" y="2230"/>
                </a:lnTo>
                <a:lnTo>
                  <a:pt x="7665" y="0"/>
                </a:lnTo>
                <a:lnTo>
                  <a:pt x="0" y="0"/>
                </a:lnTo>
                <a:lnTo>
                  <a:pt x="0" y="223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6" name="object 1036"/>
          <p:cNvSpPr/>
          <p:nvPr/>
        </p:nvSpPr>
        <p:spPr>
          <a:xfrm>
            <a:off x="2354092" y="8052622"/>
            <a:ext cx="7665" cy="2214"/>
          </a:xfrm>
          <a:custGeom>
            <a:avLst/>
            <a:gdLst/>
            <a:ahLst/>
            <a:cxnLst/>
            <a:rect l="l" t="t" r="r" b="b"/>
            <a:pathLst>
              <a:path w="7665" h="2214">
                <a:moveTo>
                  <a:pt x="0" y="2214"/>
                </a:moveTo>
                <a:lnTo>
                  <a:pt x="7665" y="2214"/>
                </a:lnTo>
                <a:lnTo>
                  <a:pt x="7665" y="0"/>
                </a:lnTo>
                <a:lnTo>
                  <a:pt x="0" y="0"/>
                </a:lnTo>
                <a:lnTo>
                  <a:pt x="0" y="221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7" name="object 1037"/>
          <p:cNvSpPr/>
          <p:nvPr/>
        </p:nvSpPr>
        <p:spPr>
          <a:xfrm>
            <a:off x="2385761" y="8017733"/>
            <a:ext cx="8641" cy="36469"/>
          </a:xfrm>
          <a:custGeom>
            <a:avLst/>
            <a:gdLst/>
            <a:ahLst/>
            <a:cxnLst/>
            <a:rect l="l" t="t" r="r" b="b"/>
            <a:pathLst>
              <a:path w="8641" h="36469">
                <a:moveTo>
                  <a:pt x="0" y="35524"/>
                </a:moveTo>
                <a:lnTo>
                  <a:pt x="0" y="36469"/>
                </a:lnTo>
                <a:lnTo>
                  <a:pt x="8641" y="36469"/>
                </a:lnTo>
                <a:lnTo>
                  <a:pt x="8641" y="0"/>
                </a:lnTo>
                <a:lnTo>
                  <a:pt x="7680" y="960"/>
                </a:lnTo>
                <a:lnTo>
                  <a:pt x="7680" y="35524"/>
                </a:lnTo>
                <a:lnTo>
                  <a:pt x="960" y="35524"/>
                </a:lnTo>
                <a:lnTo>
                  <a:pt x="0" y="960"/>
                </a:lnTo>
                <a:lnTo>
                  <a:pt x="0" y="3552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8" name="object 1038"/>
          <p:cNvSpPr/>
          <p:nvPr/>
        </p:nvSpPr>
        <p:spPr>
          <a:xfrm>
            <a:off x="2385761" y="8017733"/>
            <a:ext cx="8641" cy="35524"/>
          </a:xfrm>
          <a:custGeom>
            <a:avLst/>
            <a:gdLst/>
            <a:ahLst/>
            <a:cxnLst/>
            <a:rect l="l" t="t" r="r" b="b"/>
            <a:pathLst>
              <a:path w="8641" h="35524">
                <a:moveTo>
                  <a:pt x="960" y="960"/>
                </a:moveTo>
                <a:lnTo>
                  <a:pt x="7680" y="960"/>
                </a:lnTo>
                <a:lnTo>
                  <a:pt x="8641" y="0"/>
                </a:lnTo>
                <a:lnTo>
                  <a:pt x="0" y="0"/>
                </a:lnTo>
                <a:lnTo>
                  <a:pt x="0" y="960"/>
                </a:lnTo>
                <a:lnTo>
                  <a:pt x="960" y="35524"/>
                </a:lnTo>
                <a:lnTo>
                  <a:pt x="960" y="96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9" name="object 1039"/>
          <p:cNvSpPr/>
          <p:nvPr/>
        </p:nvSpPr>
        <p:spPr>
          <a:xfrm>
            <a:off x="2418405" y="8017098"/>
            <a:ext cx="7680" cy="2230"/>
          </a:xfrm>
          <a:custGeom>
            <a:avLst/>
            <a:gdLst/>
            <a:ahLst/>
            <a:cxnLst/>
            <a:rect l="l" t="t" r="r" b="b"/>
            <a:pathLst>
              <a:path w="7680" h="2230">
                <a:moveTo>
                  <a:pt x="0" y="2230"/>
                </a:moveTo>
                <a:lnTo>
                  <a:pt x="7680" y="2230"/>
                </a:lnTo>
                <a:lnTo>
                  <a:pt x="7680" y="0"/>
                </a:lnTo>
                <a:lnTo>
                  <a:pt x="0" y="0"/>
                </a:lnTo>
                <a:lnTo>
                  <a:pt x="0" y="223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0" name="object 1040"/>
          <p:cNvSpPr/>
          <p:nvPr/>
        </p:nvSpPr>
        <p:spPr>
          <a:xfrm>
            <a:off x="2418405" y="8052622"/>
            <a:ext cx="7680" cy="2214"/>
          </a:xfrm>
          <a:custGeom>
            <a:avLst/>
            <a:gdLst/>
            <a:ahLst/>
            <a:cxnLst/>
            <a:rect l="l" t="t" r="r" b="b"/>
            <a:pathLst>
              <a:path w="7680" h="2214">
                <a:moveTo>
                  <a:pt x="0" y="2214"/>
                </a:moveTo>
                <a:lnTo>
                  <a:pt x="7680" y="2214"/>
                </a:lnTo>
                <a:lnTo>
                  <a:pt x="7680" y="0"/>
                </a:lnTo>
                <a:lnTo>
                  <a:pt x="0" y="0"/>
                </a:lnTo>
                <a:lnTo>
                  <a:pt x="0" y="221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1" name="object 1041"/>
          <p:cNvSpPr/>
          <p:nvPr/>
        </p:nvSpPr>
        <p:spPr>
          <a:xfrm>
            <a:off x="2451049" y="8017098"/>
            <a:ext cx="7680" cy="2230"/>
          </a:xfrm>
          <a:custGeom>
            <a:avLst/>
            <a:gdLst/>
            <a:ahLst/>
            <a:cxnLst/>
            <a:rect l="l" t="t" r="r" b="b"/>
            <a:pathLst>
              <a:path w="7680" h="2230">
                <a:moveTo>
                  <a:pt x="0" y="2230"/>
                </a:moveTo>
                <a:lnTo>
                  <a:pt x="7680" y="2230"/>
                </a:lnTo>
                <a:lnTo>
                  <a:pt x="7680" y="0"/>
                </a:lnTo>
                <a:lnTo>
                  <a:pt x="0" y="0"/>
                </a:lnTo>
                <a:lnTo>
                  <a:pt x="0" y="223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2" name="object 1042"/>
          <p:cNvSpPr/>
          <p:nvPr/>
        </p:nvSpPr>
        <p:spPr>
          <a:xfrm>
            <a:off x="2451049" y="8052622"/>
            <a:ext cx="7680" cy="2214"/>
          </a:xfrm>
          <a:custGeom>
            <a:avLst/>
            <a:gdLst/>
            <a:ahLst/>
            <a:cxnLst/>
            <a:rect l="l" t="t" r="r" b="b"/>
            <a:pathLst>
              <a:path w="7680" h="2214">
                <a:moveTo>
                  <a:pt x="0" y="2214"/>
                </a:moveTo>
                <a:lnTo>
                  <a:pt x="7680" y="2214"/>
                </a:lnTo>
                <a:lnTo>
                  <a:pt x="7680" y="0"/>
                </a:lnTo>
                <a:lnTo>
                  <a:pt x="0" y="0"/>
                </a:lnTo>
                <a:lnTo>
                  <a:pt x="0" y="221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3" name="object 1043"/>
          <p:cNvSpPr/>
          <p:nvPr/>
        </p:nvSpPr>
        <p:spPr>
          <a:xfrm>
            <a:off x="2482717" y="8017733"/>
            <a:ext cx="8641" cy="36469"/>
          </a:xfrm>
          <a:custGeom>
            <a:avLst/>
            <a:gdLst/>
            <a:ahLst/>
            <a:cxnLst/>
            <a:rect l="l" t="t" r="r" b="b"/>
            <a:pathLst>
              <a:path w="8641" h="36469">
                <a:moveTo>
                  <a:pt x="960" y="0"/>
                </a:moveTo>
                <a:lnTo>
                  <a:pt x="0" y="960"/>
                </a:lnTo>
                <a:lnTo>
                  <a:pt x="0" y="36469"/>
                </a:lnTo>
                <a:lnTo>
                  <a:pt x="8641" y="36469"/>
                </a:lnTo>
                <a:lnTo>
                  <a:pt x="8641" y="0"/>
                </a:lnTo>
                <a:lnTo>
                  <a:pt x="7680" y="960"/>
                </a:lnTo>
                <a:lnTo>
                  <a:pt x="7680" y="35524"/>
                </a:lnTo>
                <a:lnTo>
                  <a:pt x="960" y="35524"/>
                </a:lnTo>
                <a:lnTo>
                  <a:pt x="96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4" name="object 1044"/>
          <p:cNvSpPr/>
          <p:nvPr/>
        </p:nvSpPr>
        <p:spPr>
          <a:xfrm>
            <a:off x="2483678" y="8017733"/>
            <a:ext cx="7680" cy="35524"/>
          </a:xfrm>
          <a:custGeom>
            <a:avLst/>
            <a:gdLst/>
            <a:ahLst/>
            <a:cxnLst/>
            <a:rect l="l" t="t" r="r" b="b"/>
            <a:pathLst>
              <a:path w="7680" h="35524">
                <a:moveTo>
                  <a:pt x="0" y="0"/>
                </a:moveTo>
                <a:lnTo>
                  <a:pt x="0" y="35524"/>
                </a:lnTo>
                <a:lnTo>
                  <a:pt x="0" y="960"/>
                </a:lnTo>
                <a:lnTo>
                  <a:pt x="6720" y="960"/>
                </a:lnTo>
                <a:lnTo>
                  <a:pt x="7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5" name="object 1045"/>
          <p:cNvSpPr/>
          <p:nvPr/>
        </p:nvSpPr>
        <p:spPr>
          <a:xfrm>
            <a:off x="2517282" y="8017098"/>
            <a:ext cx="6720" cy="2230"/>
          </a:xfrm>
          <a:custGeom>
            <a:avLst/>
            <a:gdLst/>
            <a:ahLst/>
            <a:cxnLst/>
            <a:rect l="l" t="t" r="r" b="b"/>
            <a:pathLst>
              <a:path w="6720" h="2230">
                <a:moveTo>
                  <a:pt x="0" y="2230"/>
                </a:moveTo>
                <a:lnTo>
                  <a:pt x="6720" y="2230"/>
                </a:lnTo>
                <a:lnTo>
                  <a:pt x="6720" y="0"/>
                </a:lnTo>
                <a:lnTo>
                  <a:pt x="0" y="0"/>
                </a:lnTo>
                <a:lnTo>
                  <a:pt x="0" y="223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6" name="object 1046"/>
          <p:cNvSpPr/>
          <p:nvPr/>
        </p:nvSpPr>
        <p:spPr>
          <a:xfrm>
            <a:off x="2517282" y="8052622"/>
            <a:ext cx="6720" cy="2214"/>
          </a:xfrm>
          <a:custGeom>
            <a:avLst/>
            <a:gdLst/>
            <a:ahLst/>
            <a:cxnLst/>
            <a:rect l="l" t="t" r="r" b="b"/>
            <a:pathLst>
              <a:path w="6720" h="2214">
                <a:moveTo>
                  <a:pt x="0" y="2214"/>
                </a:moveTo>
                <a:lnTo>
                  <a:pt x="6720" y="2214"/>
                </a:lnTo>
                <a:lnTo>
                  <a:pt x="6720" y="0"/>
                </a:lnTo>
                <a:lnTo>
                  <a:pt x="0" y="0"/>
                </a:lnTo>
                <a:lnTo>
                  <a:pt x="0" y="221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7" name="object 1047"/>
          <p:cNvSpPr/>
          <p:nvPr/>
        </p:nvSpPr>
        <p:spPr>
          <a:xfrm>
            <a:off x="2548966" y="8017733"/>
            <a:ext cx="8625" cy="36469"/>
          </a:xfrm>
          <a:custGeom>
            <a:avLst/>
            <a:gdLst/>
            <a:ahLst/>
            <a:cxnLst/>
            <a:rect l="l" t="t" r="r" b="b"/>
            <a:pathLst>
              <a:path w="8625" h="36469">
                <a:moveTo>
                  <a:pt x="960" y="0"/>
                </a:moveTo>
                <a:lnTo>
                  <a:pt x="0" y="960"/>
                </a:lnTo>
                <a:lnTo>
                  <a:pt x="0" y="36469"/>
                </a:lnTo>
                <a:lnTo>
                  <a:pt x="8625" y="36469"/>
                </a:lnTo>
                <a:lnTo>
                  <a:pt x="8625" y="960"/>
                </a:lnTo>
                <a:lnTo>
                  <a:pt x="7680" y="0"/>
                </a:lnTo>
                <a:lnTo>
                  <a:pt x="960" y="0"/>
                </a:lnTo>
                <a:lnTo>
                  <a:pt x="7680" y="960"/>
                </a:lnTo>
                <a:lnTo>
                  <a:pt x="7680" y="35524"/>
                </a:lnTo>
                <a:lnTo>
                  <a:pt x="960" y="35524"/>
                </a:lnTo>
                <a:lnTo>
                  <a:pt x="96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8" name="object 1048"/>
          <p:cNvSpPr/>
          <p:nvPr/>
        </p:nvSpPr>
        <p:spPr>
          <a:xfrm>
            <a:off x="2549926" y="8017733"/>
            <a:ext cx="6720" cy="35524"/>
          </a:xfrm>
          <a:custGeom>
            <a:avLst/>
            <a:gdLst/>
            <a:ahLst/>
            <a:cxnLst/>
            <a:rect l="l" t="t" r="r" b="b"/>
            <a:pathLst>
              <a:path w="6720" h="35524">
                <a:moveTo>
                  <a:pt x="0" y="0"/>
                </a:moveTo>
                <a:lnTo>
                  <a:pt x="0" y="35524"/>
                </a:lnTo>
                <a:lnTo>
                  <a:pt x="0" y="960"/>
                </a:lnTo>
                <a:lnTo>
                  <a:pt x="6720" y="960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9" name="object 1049"/>
          <p:cNvSpPr/>
          <p:nvPr/>
        </p:nvSpPr>
        <p:spPr>
          <a:xfrm>
            <a:off x="2582555" y="8017098"/>
            <a:ext cx="7680" cy="2230"/>
          </a:xfrm>
          <a:custGeom>
            <a:avLst/>
            <a:gdLst/>
            <a:ahLst/>
            <a:cxnLst/>
            <a:rect l="l" t="t" r="r" b="b"/>
            <a:pathLst>
              <a:path w="7680" h="2230">
                <a:moveTo>
                  <a:pt x="0" y="2230"/>
                </a:moveTo>
                <a:lnTo>
                  <a:pt x="7680" y="2230"/>
                </a:lnTo>
                <a:lnTo>
                  <a:pt x="7680" y="0"/>
                </a:lnTo>
                <a:lnTo>
                  <a:pt x="0" y="0"/>
                </a:lnTo>
                <a:lnTo>
                  <a:pt x="0" y="223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0" name="object 1050"/>
          <p:cNvSpPr/>
          <p:nvPr/>
        </p:nvSpPr>
        <p:spPr>
          <a:xfrm>
            <a:off x="2582555" y="8052622"/>
            <a:ext cx="7680" cy="2214"/>
          </a:xfrm>
          <a:custGeom>
            <a:avLst/>
            <a:gdLst/>
            <a:ahLst/>
            <a:cxnLst/>
            <a:rect l="l" t="t" r="r" b="b"/>
            <a:pathLst>
              <a:path w="7680" h="2214">
                <a:moveTo>
                  <a:pt x="0" y="2214"/>
                </a:moveTo>
                <a:lnTo>
                  <a:pt x="7680" y="2214"/>
                </a:lnTo>
                <a:lnTo>
                  <a:pt x="7680" y="0"/>
                </a:lnTo>
                <a:lnTo>
                  <a:pt x="0" y="0"/>
                </a:lnTo>
                <a:lnTo>
                  <a:pt x="0" y="221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1" name="object 1051"/>
          <p:cNvSpPr/>
          <p:nvPr/>
        </p:nvSpPr>
        <p:spPr>
          <a:xfrm>
            <a:off x="2614239" y="8017733"/>
            <a:ext cx="8641" cy="36469"/>
          </a:xfrm>
          <a:custGeom>
            <a:avLst/>
            <a:gdLst/>
            <a:ahLst/>
            <a:cxnLst/>
            <a:rect l="l" t="t" r="r" b="b"/>
            <a:pathLst>
              <a:path w="8641" h="36469">
                <a:moveTo>
                  <a:pt x="0" y="35524"/>
                </a:moveTo>
                <a:lnTo>
                  <a:pt x="0" y="36469"/>
                </a:lnTo>
                <a:lnTo>
                  <a:pt x="8641" y="36469"/>
                </a:lnTo>
                <a:lnTo>
                  <a:pt x="8641" y="960"/>
                </a:lnTo>
                <a:lnTo>
                  <a:pt x="7680" y="0"/>
                </a:lnTo>
                <a:lnTo>
                  <a:pt x="0" y="0"/>
                </a:lnTo>
                <a:lnTo>
                  <a:pt x="0" y="960"/>
                </a:lnTo>
                <a:lnTo>
                  <a:pt x="7680" y="960"/>
                </a:lnTo>
                <a:lnTo>
                  <a:pt x="7680" y="35524"/>
                </a:lnTo>
                <a:lnTo>
                  <a:pt x="0" y="3552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2" name="object 1052"/>
          <p:cNvSpPr/>
          <p:nvPr/>
        </p:nvSpPr>
        <p:spPr>
          <a:xfrm>
            <a:off x="2614239" y="8018693"/>
            <a:ext cx="960" cy="34564"/>
          </a:xfrm>
          <a:custGeom>
            <a:avLst/>
            <a:gdLst/>
            <a:ahLst/>
            <a:cxnLst/>
            <a:rect l="l" t="t" r="r" b="b"/>
            <a:pathLst>
              <a:path w="960" h="34564">
                <a:moveTo>
                  <a:pt x="0" y="0"/>
                </a:moveTo>
                <a:lnTo>
                  <a:pt x="0" y="34564"/>
                </a:lnTo>
                <a:lnTo>
                  <a:pt x="960" y="34564"/>
                </a:lnTo>
                <a:lnTo>
                  <a:pt x="960" y="0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3" name="object 1053"/>
          <p:cNvSpPr/>
          <p:nvPr/>
        </p:nvSpPr>
        <p:spPr>
          <a:xfrm>
            <a:off x="2647843" y="8017733"/>
            <a:ext cx="7665" cy="36469"/>
          </a:xfrm>
          <a:custGeom>
            <a:avLst/>
            <a:gdLst/>
            <a:ahLst/>
            <a:cxnLst/>
            <a:rect l="l" t="t" r="r" b="b"/>
            <a:pathLst>
              <a:path w="7665" h="36469">
                <a:moveTo>
                  <a:pt x="0" y="36469"/>
                </a:moveTo>
                <a:lnTo>
                  <a:pt x="7665" y="36469"/>
                </a:lnTo>
                <a:lnTo>
                  <a:pt x="7665" y="35524"/>
                </a:lnTo>
                <a:lnTo>
                  <a:pt x="944" y="35524"/>
                </a:lnTo>
                <a:lnTo>
                  <a:pt x="944" y="960"/>
                </a:lnTo>
                <a:lnTo>
                  <a:pt x="7665" y="960"/>
                </a:lnTo>
                <a:lnTo>
                  <a:pt x="7665" y="0"/>
                </a:lnTo>
                <a:lnTo>
                  <a:pt x="0" y="0"/>
                </a:lnTo>
                <a:lnTo>
                  <a:pt x="0" y="3646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4" name="object 1054"/>
          <p:cNvSpPr/>
          <p:nvPr/>
        </p:nvSpPr>
        <p:spPr>
          <a:xfrm>
            <a:off x="2680472" y="8017098"/>
            <a:ext cx="6720" cy="2230"/>
          </a:xfrm>
          <a:custGeom>
            <a:avLst/>
            <a:gdLst/>
            <a:ahLst/>
            <a:cxnLst/>
            <a:rect l="l" t="t" r="r" b="b"/>
            <a:pathLst>
              <a:path w="6720" h="2230">
                <a:moveTo>
                  <a:pt x="0" y="2230"/>
                </a:moveTo>
                <a:lnTo>
                  <a:pt x="6720" y="2230"/>
                </a:lnTo>
                <a:lnTo>
                  <a:pt x="6720" y="0"/>
                </a:lnTo>
                <a:lnTo>
                  <a:pt x="0" y="0"/>
                </a:lnTo>
                <a:lnTo>
                  <a:pt x="0" y="223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5" name="object 1055"/>
          <p:cNvSpPr/>
          <p:nvPr/>
        </p:nvSpPr>
        <p:spPr>
          <a:xfrm>
            <a:off x="2680472" y="8052622"/>
            <a:ext cx="6720" cy="2214"/>
          </a:xfrm>
          <a:custGeom>
            <a:avLst/>
            <a:gdLst/>
            <a:ahLst/>
            <a:cxnLst/>
            <a:rect l="l" t="t" r="r" b="b"/>
            <a:pathLst>
              <a:path w="6720" h="2214">
                <a:moveTo>
                  <a:pt x="0" y="2214"/>
                </a:moveTo>
                <a:lnTo>
                  <a:pt x="6720" y="2214"/>
                </a:lnTo>
                <a:lnTo>
                  <a:pt x="6720" y="0"/>
                </a:lnTo>
                <a:lnTo>
                  <a:pt x="0" y="0"/>
                </a:lnTo>
                <a:lnTo>
                  <a:pt x="0" y="221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6" name="object 1056"/>
          <p:cNvSpPr/>
          <p:nvPr/>
        </p:nvSpPr>
        <p:spPr>
          <a:xfrm>
            <a:off x="2713116" y="8017733"/>
            <a:ext cx="8641" cy="36469"/>
          </a:xfrm>
          <a:custGeom>
            <a:avLst/>
            <a:gdLst/>
            <a:ahLst/>
            <a:cxnLst/>
            <a:rect l="l" t="t" r="r" b="b"/>
            <a:pathLst>
              <a:path w="8641" h="36469">
                <a:moveTo>
                  <a:pt x="960" y="0"/>
                </a:moveTo>
                <a:lnTo>
                  <a:pt x="0" y="960"/>
                </a:lnTo>
                <a:lnTo>
                  <a:pt x="0" y="36469"/>
                </a:lnTo>
                <a:lnTo>
                  <a:pt x="8641" y="36469"/>
                </a:lnTo>
                <a:lnTo>
                  <a:pt x="8641" y="0"/>
                </a:lnTo>
                <a:lnTo>
                  <a:pt x="7680" y="960"/>
                </a:lnTo>
                <a:lnTo>
                  <a:pt x="7680" y="35524"/>
                </a:lnTo>
                <a:lnTo>
                  <a:pt x="960" y="35524"/>
                </a:lnTo>
                <a:lnTo>
                  <a:pt x="96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7" name="object 1057"/>
          <p:cNvSpPr/>
          <p:nvPr/>
        </p:nvSpPr>
        <p:spPr>
          <a:xfrm>
            <a:off x="2714076" y="8017733"/>
            <a:ext cx="7680" cy="35524"/>
          </a:xfrm>
          <a:custGeom>
            <a:avLst/>
            <a:gdLst/>
            <a:ahLst/>
            <a:cxnLst/>
            <a:rect l="l" t="t" r="r" b="b"/>
            <a:pathLst>
              <a:path w="7680" h="35524">
                <a:moveTo>
                  <a:pt x="0" y="0"/>
                </a:moveTo>
                <a:lnTo>
                  <a:pt x="0" y="35524"/>
                </a:lnTo>
                <a:lnTo>
                  <a:pt x="0" y="960"/>
                </a:lnTo>
                <a:lnTo>
                  <a:pt x="6720" y="960"/>
                </a:lnTo>
                <a:lnTo>
                  <a:pt x="7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8" name="object 1058"/>
          <p:cNvSpPr/>
          <p:nvPr/>
        </p:nvSpPr>
        <p:spPr>
          <a:xfrm>
            <a:off x="2745760" y="8017098"/>
            <a:ext cx="7665" cy="2230"/>
          </a:xfrm>
          <a:custGeom>
            <a:avLst/>
            <a:gdLst/>
            <a:ahLst/>
            <a:cxnLst/>
            <a:rect l="l" t="t" r="r" b="b"/>
            <a:pathLst>
              <a:path w="7665" h="2230">
                <a:moveTo>
                  <a:pt x="0" y="2230"/>
                </a:moveTo>
                <a:lnTo>
                  <a:pt x="7665" y="2230"/>
                </a:lnTo>
                <a:lnTo>
                  <a:pt x="7665" y="0"/>
                </a:lnTo>
                <a:lnTo>
                  <a:pt x="0" y="0"/>
                </a:lnTo>
                <a:lnTo>
                  <a:pt x="0" y="223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9" name="object 1059"/>
          <p:cNvSpPr/>
          <p:nvPr/>
        </p:nvSpPr>
        <p:spPr>
          <a:xfrm>
            <a:off x="2745760" y="8052622"/>
            <a:ext cx="7665" cy="2214"/>
          </a:xfrm>
          <a:custGeom>
            <a:avLst/>
            <a:gdLst/>
            <a:ahLst/>
            <a:cxnLst/>
            <a:rect l="l" t="t" r="r" b="b"/>
            <a:pathLst>
              <a:path w="7665" h="2214">
                <a:moveTo>
                  <a:pt x="0" y="2214"/>
                </a:moveTo>
                <a:lnTo>
                  <a:pt x="7665" y="2214"/>
                </a:lnTo>
                <a:lnTo>
                  <a:pt x="7665" y="0"/>
                </a:lnTo>
                <a:lnTo>
                  <a:pt x="0" y="0"/>
                </a:lnTo>
                <a:lnTo>
                  <a:pt x="0" y="221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0" name="object 1060"/>
          <p:cNvSpPr/>
          <p:nvPr/>
        </p:nvSpPr>
        <p:spPr>
          <a:xfrm>
            <a:off x="2778389" y="8017733"/>
            <a:ext cx="8641" cy="36469"/>
          </a:xfrm>
          <a:custGeom>
            <a:avLst/>
            <a:gdLst/>
            <a:ahLst/>
            <a:cxnLst/>
            <a:rect l="l" t="t" r="r" b="b"/>
            <a:pathLst>
              <a:path w="8641" h="36469">
                <a:moveTo>
                  <a:pt x="0" y="35524"/>
                </a:moveTo>
                <a:lnTo>
                  <a:pt x="0" y="36469"/>
                </a:lnTo>
                <a:lnTo>
                  <a:pt x="8641" y="36469"/>
                </a:lnTo>
                <a:lnTo>
                  <a:pt x="8641" y="960"/>
                </a:lnTo>
                <a:lnTo>
                  <a:pt x="7680" y="0"/>
                </a:lnTo>
                <a:lnTo>
                  <a:pt x="0" y="0"/>
                </a:lnTo>
                <a:lnTo>
                  <a:pt x="0" y="960"/>
                </a:lnTo>
                <a:lnTo>
                  <a:pt x="7680" y="960"/>
                </a:lnTo>
                <a:lnTo>
                  <a:pt x="7680" y="35524"/>
                </a:lnTo>
                <a:lnTo>
                  <a:pt x="0" y="3552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1" name="object 1061"/>
          <p:cNvSpPr/>
          <p:nvPr/>
        </p:nvSpPr>
        <p:spPr>
          <a:xfrm>
            <a:off x="2811993" y="8017098"/>
            <a:ext cx="6720" cy="2230"/>
          </a:xfrm>
          <a:custGeom>
            <a:avLst/>
            <a:gdLst/>
            <a:ahLst/>
            <a:cxnLst/>
            <a:rect l="l" t="t" r="r" b="b"/>
            <a:pathLst>
              <a:path w="6720" h="2230">
                <a:moveTo>
                  <a:pt x="0" y="2230"/>
                </a:moveTo>
                <a:lnTo>
                  <a:pt x="6720" y="2230"/>
                </a:lnTo>
                <a:lnTo>
                  <a:pt x="6720" y="0"/>
                </a:lnTo>
                <a:lnTo>
                  <a:pt x="0" y="0"/>
                </a:lnTo>
                <a:lnTo>
                  <a:pt x="0" y="223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2" name="object 1062"/>
          <p:cNvSpPr/>
          <p:nvPr/>
        </p:nvSpPr>
        <p:spPr>
          <a:xfrm>
            <a:off x="2811993" y="8052622"/>
            <a:ext cx="6720" cy="2214"/>
          </a:xfrm>
          <a:custGeom>
            <a:avLst/>
            <a:gdLst/>
            <a:ahLst/>
            <a:cxnLst/>
            <a:rect l="l" t="t" r="r" b="b"/>
            <a:pathLst>
              <a:path w="6720" h="2214">
                <a:moveTo>
                  <a:pt x="0" y="2214"/>
                </a:moveTo>
                <a:lnTo>
                  <a:pt x="6720" y="2214"/>
                </a:lnTo>
                <a:lnTo>
                  <a:pt x="6720" y="0"/>
                </a:lnTo>
                <a:lnTo>
                  <a:pt x="0" y="0"/>
                </a:lnTo>
                <a:lnTo>
                  <a:pt x="0" y="221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3" name="object 1063"/>
          <p:cNvSpPr/>
          <p:nvPr/>
        </p:nvSpPr>
        <p:spPr>
          <a:xfrm>
            <a:off x="2843677" y="8017733"/>
            <a:ext cx="7665" cy="36469"/>
          </a:xfrm>
          <a:custGeom>
            <a:avLst/>
            <a:gdLst/>
            <a:ahLst/>
            <a:cxnLst/>
            <a:rect l="l" t="t" r="r" b="b"/>
            <a:pathLst>
              <a:path w="7665" h="36469">
                <a:moveTo>
                  <a:pt x="0" y="35524"/>
                </a:moveTo>
                <a:lnTo>
                  <a:pt x="0" y="36469"/>
                </a:lnTo>
                <a:lnTo>
                  <a:pt x="7665" y="36469"/>
                </a:lnTo>
                <a:lnTo>
                  <a:pt x="7665" y="960"/>
                </a:lnTo>
                <a:lnTo>
                  <a:pt x="6720" y="0"/>
                </a:lnTo>
                <a:lnTo>
                  <a:pt x="0" y="0"/>
                </a:lnTo>
                <a:lnTo>
                  <a:pt x="0" y="960"/>
                </a:lnTo>
                <a:lnTo>
                  <a:pt x="6720" y="960"/>
                </a:lnTo>
                <a:lnTo>
                  <a:pt x="6720" y="35524"/>
                </a:lnTo>
                <a:lnTo>
                  <a:pt x="0" y="3552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4" name="object 1064"/>
          <p:cNvSpPr/>
          <p:nvPr/>
        </p:nvSpPr>
        <p:spPr>
          <a:xfrm>
            <a:off x="2843677" y="8018058"/>
            <a:ext cx="944" cy="35834"/>
          </a:xfrm>
          <a:custGeom>
            <a:avLst/>
            <a:gdLst/>
            <a:ahLst/>
            <a:cxnLst/>
            <a:rect l="l" t="t" r="r" b="b"/>
            <a:pathLst>
              <a:path w="944" h="35834">
                <a:moveTo>
                  <a:pt x="0" y="35834"/>
                </a:moveTo>
                <a:lnTo>
                  <a:pt x="944" y="35834"/>
                </a:lnTo>
                <a:lnTo>
                  <a:pt x="944" y="0"/>
                </a:lnTo>
                <a:lnTo>
                  <a:pt x="0" y="0"/>
                </a:lnTo>
                <a:lnTo>
                  <a:pt x="0" y="3583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5" name="object 1065"/>
          <p:cNvSpPr/>
          <p:nvPr/>
        </p:nvSpPr>
        <p:spPr>
          <a:xfrm>
            <a:off x="2876306" y="8017733"/>
            <a:ext cx="8641" cy="36469"/>
          </a:xfrm>
          <a:custGeom>
            <a:avLst/>
            <a:gdLst/>
            <a:ahLst/>
            <a:cxnLst/>
            <a:rect l="l" t="t" r="r" b="b"/>
            <a:pathLst>
              <a:path w="8641" h="36469">
                <a:moveTo>
                  <a:pt x="0" y="35524"/>
                </a:moveTo>
                <a:lnTo>
                  <a:pt x="0" y="36469"/>
                </a:lnTo>
                <a:lnTo>
                  <a:pt x="8641" y="36469"/>
                </a:lnTo>
                <a:lnTo>
                  <a:pt x="8641" y="960"/>
                </a:lnTo>
                <a:lnTo>
                  <a:pt x="7680" y="0"/>
                </a:lnTo>
                <a:lnTo>
                  <a:pt x="0" y="0"/>
                </a:lnTo>
                <a:lnTo>
                  <a:pt x="0" y="960"/>
                </a:lnTo>
                <a:lnTo>
                  <a:pt x="7680" y="960"/>
                </a:lnTo>
                <a:lnTo>
                  <a:pt x="7680" y="35524"/>
                </a:lnTo>
                <a:lnTo>
                  <a:pt x="0" y="3552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6" name="object 1066"/>
          <p:cNvSpPr/>
          <p:nvPr/>
        </p:nvSpPr>
        <p:spPr>
          <a:xfrm>
            <a:off x="2876306" y="8018693"/>
            <a:ext cx="960" cy="34564"/>
          </a:xfrm>
          <a:custGeom>
            <a:avLst/>
            <a:gdLst/>
            <a:ahLst/>
            <a:cxnLst/>
            <a:rect l="l" t="t" r="r" b="b"/>
            <a:pathLst>
              <a:path w="960" h="34564">
                <a:moveTo>
                  <a:pt x="0" y="0"/>
                </a:moveTo>
                <a:lnTo>
                  <a:pt x="0" y="34564"/>
                </a:lnTo>
                <a:lnTo>
                  <a:pt x="960" y="34564"/>
                </a:lnTo>
                <a:lnTo>
                  <a:pt x="960" y="0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7" name="object 1067"/>
          <p:cNvSpPr/>
          <p:nvPr/>
        </p:nvSpPr>
        <p:spPr>
          <a:xfrm>
            <a:off x="2908950" y="8017098"/>
            <a:ext cx="7680" cy="2230"/>
          </a:xfrm>
          <a:custGeom>
            <a:avLst/>
            <a:gdLst/>
            <a:ahLst/>
            <a:cxnLst/>
            <a:rect l="l" t="t" r="r" b="b"/>
            <a:pathLst>
              <a:path w="7680" h="2230">
                <a:moveTo>
                  <a:pt x="0" y="2230"/>
                </a:moveTo>
                <a:lnTo>
                  <a:pt x="7680" y="2230"/>
                </a:lnTo>
                <a:lnTo>
                  <a:pt x="7680" y="0"/>
                </a:lnTo>
                <a:lnTo>
                  <a:pt x="0" y="0"/>
                </a:lnTo>
                <a:lnTo>
                  <a:pt x="0" y="223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8" name="object 1068"/>
          <p:cNvSpPr/>
          <p:nvPr/>
        </p:nvSpPr>
        <p:spPr>
          <a:xfrm>
            <a:off x="2908950" y="8052622"/>
            <a:ext cx="7680" cy="2214"/>
          </a:xfrm>
          <a:custGeom>
            <a:avLst/>
            <a:gdLst/>
            <a:ahLst/>
            <a:cxnLst/>
            <a:rect l="l" t="t" r="r" b="b"/>
            <a:pathLst>
              <a:path w="7680" h="2214">
                <a:moveTo>
                  <a:pt x="0" y="2214"/>
                </a:moveTo>
                <a:lnTo>
                  <a:pt x="7680" y="2214"/>
                </a:lnTo>
                <a:lnTo>
                  <a:pt x="7680" y="0"/>
                </a:lnTo>
                <a:lnTo>
                  <a:pt x="0" y="0"/>
                </a:lnTo>
                <a:lnTo>
                  <a:pt x="0" y="221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9" name="object 1069"/>
          <p:cNvSpPr/>
          <p:nvPr/>
        </p:nvSpPr>
        <p:spPr>
          <a:xfrm>
            <a:off x="2941594" y="8017733"/>
            <a:ext cx="8625" cy="36469"/>
          </a:xfrm>
          <a:custGeom>
            <a:avLst/>
            <a:gdLst/>
            <a:ahLst/>
            <a:cxnLst/>
            <a:rect l="l" t="t" r="r" b="b"/>
            <a:pathLst>
              <a:path w="8625" h="36469">
                <a:moveTo>
                  <a:pt x="0" y="35524"/>
                </a:moveTo>
                <a:lnTo>
                  <a:pt x="0" y="36469"/>
                </a:lnTo>
                <a:lnTo>
                  <a:pt x="8625" y="36469"/>
                </a:lnTo>
                <a:lnTo>
                  <a:pt x="8625" y="0"/>
                </a:lnTo>
                <a:lnTo>
                  <a:pt x="7665" y="960"/>
                </a:lnTo>
                <a:lnTo>
                  <a:pt x="7665" y="35524"/>
                </a:lnTo>
                <a:lnTo>
                  <a:pt x="944" y="35524"/>
                </a:lnTo>
                <a:lnTo>
                  <a:pt x="0" y="960"/>
                </a:lnTo>
                <a:lnTo>
                  <a:pt x="0" y="3552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0" name="object 1070"/>
          <p:cNvSpPr/>
          <p:nvPr/>
        </p:nvSpPr>
        <p:spPr>
          <a:xfrm>
            <a:off x="2941594" y="8017733"/>
            <a:ext cx="8625" cy="35524"/>
          </a:xfrm>
          <a:custGeom>
            <a:avLst/>
            <a:gdLst/>
            <a:ahLst/>
            <a:cxnLst/>
            <a:rect l="l" t="t" r="r" b="b"/>
            <a:pathLst>
              <a:path w="8625" h="35524">
                <a:moveTo>
                  <a:pt x="944" y="960"/>
                </a:moveTo>
                <a:lnTo>
                  <a:pt x="7665" y="960"/>
                </a:lnTo>
                <a:lnTo>
                  <a:pt x="8625" y="0"/>
                </a:lnTo>
                <a:lnTo>
                  <a:pt x="0" y="0"/>
                </a:lnTo>
                <a:lnTo>
                  <a:pt x="0" y="960"/>
                </a:lnTo>
                <a:lnTo>
                  <a:pt x="944" y="35524"/>
                </a:lnTo>
                <a:lnTo>
                  <a:pt x="944" y="96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1" name="object 1071"/>
          <p:cNvSpPr/>
          <p:nvPr/>
        </p:nvSpPr>
        <p:spPr>
          <a:xfrm>
            <a:off x="2974223" y="8017098"/>
            <a:ext cx="7680" cy="2230"/>
          </a:xfrm>
          <a:custGeom>
            <a:avLst/>
            <a:gdLst/>
            <a:ahLst/>
            <a:cxnLst/>
            <a:rect l="l" t="t" r="r" b="b"/>
            <a:pathLst>
              <a:path w="7680" h="2230">
                <a:moveTo>
                  <a:pt x="0" y="2230"/>
                </a:moveTo>
                <a:lnTo>
                  <a:pt x="7680" y="2230"/>
                </a:lnTo>
                <a:lnTo>
                  <a:pt x="7680" y="0"/>
                </a:lnTo>
                <a:lnTo>
                  <a:pt x="0" y="0"/>
                </a:lnTo>
                <a:lnTo>
                  <a:pt x="0" y="223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2" name="object 1072"/>
          <p:cNvSpPr/>
          <p:nvPr/>
        </p:nvSpPr>
        <p:spPr>
          <a:xfrm>
            <a:off x="2974223" y="8052622"/>
            <a:ext cx="7680" cy="2214"/>
          </a:xfrm>
          <a:custGeom>
            <a:avLst/>
            <a:gdLst/>
            <a:ahLst/>
            <a:cxnLst/>
            <a:rect l="l" t="t" r="r" b="b"/>
            <a:pathLst>
              <a:path w="7680" h="2214">
                <a:moveTo>
                  <a:pt x="0" y="2214"/>
                </a:moveTo>
                <a:lnTo>
                  <a:pt x="7680" y="2214"/>
                </a:lnTo>
                <a:lnTo>
                  <a:pt x="7680" y="0"/>
                </a:lnTo>
                <a:lnTo>
                  <a:pt x="0" y="0"/>
                </a:lnTo>
                <a:lnTo>
                  <a:pt x="0" y="221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3" name="object 1073"/>
          <p:cNvSpPr/>
          <p:nvPr/>
        </p:nvSpPr>
        <p:spPr>
          <a:xfrm>
            <a:off x="3007827" y="8017098"/>
            <a:ext cx="6720" cy="2230"/>
          </a:xfrm>
          <a:custGeom>
            <a:avLst/>
            <a:gdLst/>
            <a:ahLst/>
            <a:cxnLst/>
            <a:rect l="l" t="t" r="r" b="b"/>
            <a:pathLst>
              <a:path w="6720" h="2230">
                <a:moveTo>
                  <a:pt x="0" y="2230"/>
                </a:moveTo>
                <a:lnTo>
                  <a:pt x="6720" y="2230"/>
                </a:lnTo>
                <a:lnTo>
                  <a:pt x="6720" y="0"/>
                </a:lnTo>
                <a:lnTo>
                  <a:pt x="0" y="0"/>
                </a:lnTo>
                <a:lnTo>
                  <a:pt x="0" y="223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4" name="object 1074"/>
          <p:cNvSpPr/>
          <p:nvPr/>
        </p:nvSpPr>
        <p:spPr>
          <a:xfrm>
            <a:off x="3007827" y="8052622"/>
            <a:ext cx="6720" cy="2214"/>
          </a:xfrm>
          <a:custGeom>
            <a:avLst/>
            <a:gdLst/>
            <a:ahLst/>
            <a:cxnLst/>
            <a:rect l="l" t="t" r="r" b="b"/>
            <a:pathLst>
              <a:path w="6720" h="2214">
                <a:moveTo>
                  <a:pt x="0" y="2214"/>
                </a:moveTo>
                <a:lnTo>
                  <a:pt x="6720" y="2214"/>
                </a:lnTo>
                <a:lnTo>
                  <a:pt x="6720" y="0"/>
                </a:lnTo>
                <a:lnTo>
                  <a:pt x="0" y="0"/>
                </a:lnTo>
                <a:lnTo>
                  <a:pt x="0" y="221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5" name="object 1075"/>
          <p:cNvSpPr/>
          <p:nvPr/>
        </p:nvSpPr>
        <p:spPr>
          <a:xfrm>
            <a:off x="3039511" y="8017733"/>
            <a:ext cx="7665" cy="36469"/>
          </a:xfrm>
          <a:custGeom>
            <a:avLst/>
            <a:gdLst/>
            <a:ahLst/>
            <a:cxnLst/>
            <a:rect l="l" t="t" r="r" b="b"/>
            <a:pathLst>
              <a:path w="7665" h="36469">
                <a:moveTo>
                  <a:pt x="944" y="0"/>
                </a:moveTo>
                <a:lnTo>
                  <a:pt x="0" y="960"/>
                </a:lnTo>
                <a:lnTo>
                  <a:pt x="0" y="36469"/>
                </a:lnTo>
                <a:lnTo>
                  <a:pt x="7665" y="36469"/>
                </a:lnTo>
                <a:lnTo>
                  <a:pt x="7665" y="0"/>
                </a:lnTo>
                <a:lnTo>
                  <a:pt x="6720" y="960"/>
                </a:lnTo>
                <a:lnTo>
                  <a:pt x="6720" y="35524"/>
                </a:lnTo>
                <a:lnTo>
                  <a:pt x="944" y="35524"/>
                </a:lnTo>
                <a:lnTo>
                  <a:pt x="944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6" name="object 1076"/>
          <p:cNvSpPr/>
          <p:nvPr/>
        </p:nvSpPr>
        <p:spPr>
          <a:xfrm>
            <a:off x="3040456" y="8017733"/>
            <a:ext cx="6720" cy="35524"/>
          </a:xfrm>
          <a:custGeom>
            <a:avLst/>
            <a:gdLst/>
            <a:ahLst/>
            <a:cxnLst/>
            <a:rect l="l" t="t" r="r" b="b"/>
            <a:pathLst>
              <a:path w="6720" h="35524">
                <a:moveTo>
                  <a:pt x="0" y="0"/>
                </a:moveTo>
                <a:lnTo>
                  <a:pt x="0" y="35524"/>
                </a:lnTo>
                <a:lnTo>
                  <a:pt x="0" y="960"/>
                </a:lnTo>
                <a:lnTo>
                  <a:pt x="5775" y="960"/>
                </a:lnTo>
                <a:lnTo>
                  <a:pt x="6720" y="0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7" name="object 1077"/>
          <p:cNvSpPr/>
          <p:nvPr/>
        </p:nvSpPr>
        <p:spPr>
          <a:xfrm>
            <a:off x="3073100" y="8017733"/>
            <a:ext cx="8641" cy="36469"/>
          </a:xfrm>
          <a:custGeom>
            <a:avLst/>
            <a:gdLst/>
            <a:ahLst/>
            <a:cxnLst/>
            <a:rect l="l" t="t" r="r" b="b"/>
            <a:pathLst>
              <a:path w="8641" h="36469">
                <a:moveTo>
                  <a:pt x="0" y="35524"/>
                </a:moveTo>
                <a:lnTo>
                  <a:pt x="0" y="36469"/>
                </a:lnTo>
                <a:lnTo>
                  <a:pt x="8641" y="36469"/>
                </a:lnTo>
                <a:lnTo>
                  <a:pt x="8641" y="960"/>
                </a:lnTo>
                <a:lnTo>
                  <a:pt x="7680" y="0"/>
                </a:lnTo>
                <a:lnTo>
                  <a:pt x="0" y="0"/>
                </a:lnTo>
                <a:lnTo>
                  <a:pt x="0" y="960"/>
                </a:lnTo>
                <a:lnTo>
                  <a:pt x="7680" y="960"/>
                </a:lnTo>
                <a:lnTo>
                  <a:pt x="7680" y="35524"/>
                </a:lnTo>
                <a:lnTo>
                  <a:pt x="0" y="3552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8" name="object 1078"/>
          <p:cNvSpPr/>
          <p:nvPr/>
        </p:nvSpPr>
        <p:spPr>
          <a:xfrm>
            <a:off x="3073100" y="8018693"/>
            <a:ext cx="960" cy="34564"/>
          </a:xfrm>
          <a:custGeom>
            <a:avLst/>
            <a:gdLst/>
            <a:ahLst/>
            <a:cxnLst/>
            <a:rect l="l" t="t" r="r" b="b"/>
            <a:pathLst>
              <a:path w="960" h="34564">
                <a:moveTo>
                  <a:pt x="0" y="0"/>
                </a:moveTo>
                <a:lnTo>
                  <a:pt x="0" y="34564"/>
                </a:lnTo>
                <a:lnTo>
                  <a:pt x="960" y="34564"/>
                </a:lnTo>
                <a:lnTo>
                  <a:pt x="960" y="0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9" name="object 1079"/>
          <p:cNvSpPr/>
          <p:nvPr/>
        </p:nvSpPr>
        <p:spPr>
          <a:xfrm>
            <a:off x="3104784" y="8017733"/>
            <a:ext cx="8641" cy="36469"/>
          </a:xfrm>
          <a:custGeom>
            <a:avLst/>
            <a:gdLst/>
            <a:ahLst/>
            <a:cxnLst/>
            <a:rect l="l" t="t" r="r" b="b"/>
            <a:pathLst>
              <a:path w="8641" h="36469">
                <a:moveTo>
                  <a:pt x="0" y="35524"/>
                </a:moveTo>
                <a:lnTo>
                  <a:pt x="0" y="36469"/>
                </a:lnTo>
                <a:lnTo>
                  <a:pt x="8641" y="36469"/>
                </a:lnTo>
                <a:lnTo>
                  <a:pt x="8641" y="960"/>
                </a:lnTo>
                <a:lnTo>
                  <a:pt x="7680" y="0"/>
                </a:lnTo>
                <a:lnTo>
                  <a:pt x="0" y="0"/>
                </a:lnTo>
                <a:lnTo>
                  <a:pt x="0" y="960"/>
                </a:lnTo>
                <a:lnTo>
                  <a:pt x="7680" y="960"/>
                </a:lnTo>
                <a:lnTo>
                  <a:pt x="7680" y="35524"/>
                </a:lnTo>
                <a:lnTo>
                  <a:pt x="0" y="3552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0" name="object 1080"/>
          <p:cNvSpPr/>
          <p:nvPr/>
        </p:nvSpPr>
        <p:spPr>
          <a:xfrm>
            <a:off x="3104784" y="8018693"/>
            <a:ext cx="960" cy="34564"/>
          </a:xfrm>
          <a:custGeom>
            <a:avLst/>
            <a:gdLst/>
            <a:ahLst/>
            <a:cxnLst/>
            <a:rect l="l" t="t" r="r" b="b"/>
            <a:pathLst>
              <a:path w="960" h="34564">
                <a:moveTo>
                  <a:pt x="0" y="0"/>
                </a:moveTo>
                <a:lnTo>
                  <a:pt x="0" y="34564"/>
                </a:lnTo>
                <a:lnTo>
                  <a:pt x="960" y="34564"/>
                </a:lnTo>
                <a:lnTo>
                  <a:pt x="960" y="0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1" name="object 1081"/>
          <p:cNvSpPr/>
          <p:nvPr/>
        </p:nvSpPr>
        <p:spPr>
          <a:xfrm>
            <a:off x="3139348" y="8017098"/>
            <a:ext cx="6705" cy="2230"/>
          </a:xfrm>
          <a:custGeom>
            <a:avLst/>
            <a:gdLst/>
            <a:ahLst/>
            <a:cxnLst/>
            <a:rect l="l" t="t" r="r" b="b"/>
            <a:pathLst>
              <a:path w="6705" h="2230">
                <a:moveTo>
                  <a:pt x="0" y="2230"/>
                </a:moveTo>
                <a:lnTo>
                  <a:pt x="6705" y="2230"/>
                </a:lnTo>
                <a:lnTo>
                  <a:pt x="6705" y="0"/>
                </a:lnTo>
                <a:lnTo>
                  <a:pt x="0" y="0"/>
                </a:lnTo>
                <a:lnTo>
                  <a:pt x="0" y="223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2" name="object 1082"/>
          <p:cNvSpPr/>
          <p:nvPr/>
        </p:nvSpPr>
        <p:spPr>
          <a:xfrm>
            <a:off x="3139348" y="8052622"/>
            <a:ext cx="6705" cy="2214"/>
          </a:xfrm>
          <a:custGeom>
            <a:avLst/>
            <a:gdLst/>
            <a:ahLst/>
            <a:cxnLst/>
            <a:rect l="l" t="t" r="r" b="b"/>
            <a:pathLst>
              <a:path w="6705" h="2214">
                <a:moveTo>
                  <a:pt x="0" y="2214"/>
                </a:moveTo>
                <a:lnTo>
                  <a:pt x="6705" y="2214"/>
                </a:lnTo>
                <a:lnTo>
                  <a:pt x="6705" y="0"/>
                </a:lnTo>
                <a:lnTo>
                  <a:pt x="0" y="0"/>
                </a:lnTo>
                <a:lnTo>
                  <a:pt x="0" y="221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3" name="object 1083"/>
          <p:cNvSpPr/>
          <p:nvPr/>
        </p:nvSpPr>
        <p:spPr>
          <a:xfrm>
            <a:off x="3171017" y="8017733"/>
            <a:ext cx="7680" cy="36469"/>
          </a:xfrm>
          <a:custGeom>
            <a:avLst/>
            <a:gdLst/>
            <a:ahLst/>
            <a:cxnLst/>
            <a:rect l="l" t="t" r="r" b="b"/>
            <a:pathLst>
              <a:path w="7680" h="36469">
                <a:moveTo>
                  <a:pt x="0" y="35524"/>
                </a:moveTo>
                <a:lnTo>
                  <a:pt x="0" y="36469"/>
                </a:lnTo>
                <a:lnTo>
                  <a:pt x="7680" y="36469"/>
                </a:lnTo>
                <a:lnTo>
                  <a:pt x="7680" y="960"/>
                </a:lnTo>
                <a:lnTo>
                  <a:pt x="6720" y="0"/>
                </a:lnTo>
                <a:lnTo>
                  <a:pt x="0" y="0"/>
                </a:lnTo>
                <a:lnTo>
                  <a:pt x="0" y="960"/>
                </a:lnTo>
                <a:lnTo>
                  <a:pt x="6720" y="960"/>
                </a:lnTo>
                <a:lnTo>
                  <a:pt x="6720" y="35524"/>
                </a:lnTo>
                <a:lnTo>
                  <a:pt x="0" y="3552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4" name="object 1084"/>
          <p:cNvSpPr/>
          <p:nvPr/>
        </p:nvSpPr>
        <p:spPr>
          <a:xfrm>
            <a:off x="3171017" y="8018693"/>
            <a:ext cx="960" cy="34564"/>
          </a:xfrm>
          <a:custGeom>
            <a:avLst/>
            <a:gdLst/>
            <a:ahLst/>
            <a:cxnLst/>
            <a:rect l="l" t="t" r="r" b="b"/>
            <a:pathLst>
              <a:path w="960" h="34564">
                <a:moveTo>
                  <a:pt x="0" y="0"/>
                </a:moveTo>
                <a:lnTo>
                  <a:pt x="0" y="34564"/>
                </a:lnTo>
                <a:lnTo>
                  <a:pt x="960" y="34564"/>
                </a:lnTo>
                <a:lnTo>
                  <a:pt x="960" y="0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5" name="object 1085"/>
          <p:cNvSpPr/>
          <p:nvPr/>
        </p:nvSpPr>
        <p:spPr>
          <a:xfrm>
            <a:off x="3203661" y="8017733"/>
            <a:ext cx="8641" cy="36469"/>
          </a:xfrm>
          <a:custGeom>
            <a:avLst/>
            <a:gdLst/>
            <a:ahLst/>
            <a:cxnLst/>
            <a:rect l="l" t="t" r="r" b="b"/>
            <a:pathLst>
              <a:path w="8641" h="36469">
                <a:moveTo>
                  <a:pt x="960" y="0"/>
                </a:moveTo>
                <a:lnTo>
                  <a:pt x="0" y="960"/>
                </a:lnTo>
                <a:lnTo>
                  <a:pt x="0" y="36469"/>
                </a:lnTo>
                <a:lnTo>
                  <a:pt x="8641" y="36469"/>
                </a:lnTo>
                <a:lnTo>
                  <a:pt x="8641" y="0"/>
                </a:lnTo>
                <a:lnTo>
                  <a:pt x="7680" y="960"/>
                </a:lnTo>
                <a:lnTo>
                  <a:pt x="7680" y="35524"/>
                </a:lnTo>
                <a:lnTo>
                  <a:pt x="960" y="35524"/>
                </a:lnTo>
                <a:lnTo>
                  <a:pt x="96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6" name="object 1086"/>
          <p:cNvSpPr/>
          <p:nvPr/>
        </p:nvSpPr>
        <p:spPr>
          <a:xfrm>
            <a:off x="3204621" y="8017733"/>
            <a:ext cx="7680" cy="35524"/>
          </a:xfrm>
          <a:custGeom>
            <a:avLst/>
            <a:gdLst/>
            <a:ahLst/>
            <a:cxnLst/>
            <a:rect l="l" t="t" r="r" b="b"/>
            <a:pathLst>
              <a:path w="7680" h="35524">
                <a:moveTo>
                  <a:pt x="0" y="0"/>
                </a:moveTo>
                <a:lnTo>
                  <a:pt x="0" y="35524"/>
                </a:lnTo>
                <a:lnTo>
                  <a:pt x="0" y="960"/>
                </a:lnTo>
                <a:lnTo>
                  <a:pt x="6720" y="960"/>
                </a:lnTo>
                <a:lnTo>
                  <a:pt x="7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7" name="object 1087"/>
          <p:cNvSpPr/>
          <p:nvPr/>
        </p:nvSpPr>
        <p:spPr>
          <a:xfrm>
            <a:off x="3236290" y="8017098"/>
            <a:ext cx="7680" cy="2230"/>
          </a:xfrm>
          <a:custGeom>
            <a:avLst/>
            <a:gdLst/>
            <a:ahLst/>
            <a:cxnLst/>
            <a:rect l="l" t="t" r="r" b="b"/>
            <a:pathLst>
              <a:path w="7680" h="2230">
                <a:moveTo>
                  <a:pt x="0" y="2230"/>
                </a:moveTo>
                <a:lnTo>
                  <a:pt x="7680" y="2230"/>
                </a:lnTo>
                <a:lnTo>
                  <a:pt x="7680" y="0"/>
                </a:lnTo>
                <a:lnTo>
                  <a:pt x="0" y="0"/>
                </a:lnTo>
                <a:lnTo>
                  <a:pt x="0" y="223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8" name="object 1088"/>
          <p:cNvSpPr/>
          <p:nvPr/>
        </p:nvSpPr>
        <p:spPr>
          <a:xfrm>
            <a:off x="3236290" y="8052622"/>
            <a:ext cx="7680" cy="2214"/>
          </a:xfrm>
          <a:custGeom>
            <a:avLst/>
            <a:gdLst/>
            <a:ahLst/>
            <a:cxnLst/>
            <a:rect l="l" t="t" r="r" b="b"/>
            <a:pathLst>
              <a:path w="7680" h="2214">
                <a:moveTo>
                  <a:pt x="0" y="2214"/>
                </a:moveTo>
                <a:lnTo>
                  <a:pt x="7680" y="2214"/>
                </a:lnTo>
                <a:lnTo>
                  <a:pt x="7680" y="0"/>
                </a:lnTo>
                <a:lnTo>
                  <a:pt x="0" y="0"/>
                </a:lnTo>
                <a:lnTo>
                  <a:pt x="0" y="221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9" name="object 1089"/>
          <p:cNvSpPr/>
          <p:nvPr/>
        </p:nvSpPr>
        <p:spPr>
          <a:xfrm>
            <a:off x="3267974" y="8017733"/>
            <a:ext cx="8641" cy="36469"/>
          </a:xfrm>
          <a:custGeom>
            <a:avLst/>
            <a:gdLst/>
            <a:ahLst/>
            <a:cxnLst/>
            <a:rect l="l" t="t" r="r" b="b"/>
            <a:pathLst>
              <a:path w="8641" h="36469">
                <a:moveTo>
                  <a:pt x="960" y="0"/>
                </a:moveTo>
                <a:lnTo>
                  <a:pt x="0" y="960"/>
                </a:lnTo>
                <a:lnTo>
                  <a:pt x="0" y="36469"/>
                </a:lnTo>
                <a:lnTo>
                  <a:pt x="8641" y="36469"/>
                </a:lnTo>
                <a:lnTo>
                  <a:pt x="8641" y="0"/>
                </a:lnTo>
                <a:lnTo>
                  <a:pt x="7680" y="960"/>
                </a:lnTo>
                <a:lnTo>
                  <a:pt x="7680" y="35524"/>
                </a:lnTo>
                <a:lnTo>
                  <a:pt x="960" y="35524"/>
                </a:lnTo>
                <a:lnTo>
                  <a:pt x="96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0" name="object 1090"/>
          <p:cNvSpPr/>
          <p:nvPr/>
        </p:nvSpPr>
        <p:spPr>
          <a:xfrm>
            <a:off x="3268934" y="8017733"/>
            <a:ext cx="7680" cy="35524"/>
          </a:xfrm>
          <a:custGeom>
            <a:avLst/>
            <a:gdLst/>
            <a:ahLst/>
            <a:cxnLst/>
            <a:rect l="l" t="t" r="r" b="b"/>
            <a:pathLst>
              <a:path w="7680" h="35524">
                <a:moveTo>
                  <a:pt x="0" y="0"/>
                </a:moveTo>
                <a:lnTo>
                  <a:pt x="0" y="35524"/>
                </a:lnTo>
                <a:lnTo>
                  <a:pt x="0" y="960"/>
                </a:lnTo>
                <a:lnTo>
                  <a:pt x="6720" y="960"/>
                </a:lnTo>
                <a:lnTo>
                  <a:pt x="7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1" name="object 1091"/>
          <p:cNvSpPr/>
          <p:nvPr/>
        </p:nvSpPr>
        <p:spPr>
          <a:xfrm>
            <a:off x="3301578" y="8017733"/>
            <a:ext cx="8641" cy="36469"/>
          </a:xfrm>
          <a:custGeom>
            <a:avLst/>
            <a:gdLst/>
            <a:ahLst/>
            <a:cxnLst/>
            <a:rect l="l" t="t" r="r" b="b"/>
            <a:pathLst>
              <a:path w="8641" h="36469">
                <a:moveTo>
                  <a:pt x="0" y="35524"/>
                </a:moveTo>
                <a:lnTo>
                  <a:pt x="0" y="36469"/>
                </a:lnTo>
                <a:lnTo>
                  <a:pt x="8641" y="36469"/>
                </a:lnTo>
                <a:lnTo>
                  <a:pt x="8641" y="960"/>
                </a:lnTo>
                <a:lnTo>
                  <a:pt x="7680" y="0"/>
                </a:lnTo>
                <a:lnTo>
                  <a:pt x="0" y="0"/>
                </a:lnTo>
                <a:lnTo>
                  <a:pt x="0" y="960"/>
                </a:lnTo>
                <a:lnTo>
                  <a:pt x="7680" y="960"/>
                </a:lnTo>
                <a:lnTo>
                  <a:pt x="7680" y="35524"/>
                </a:lnTo>
                <a:lnTo>
                  <a:pt x="0" y="3552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2" name="object 1092"/>
          <p:cNvSpPr/>
          <p:nvPr/>
        </p:nvSpPr>
        <p:spPr>
          <a:xfrm>
            <a:off x="3334207" y="8017733"/>
            <a:ext cx="7680" cy="36469"/>
          </a:xfrm>
          <a:custGeom>
            <a:avLst/>
            <a:gdLst/>
            <a:ahLst/>
            <a:cxnLst/>
            <a:rect l="l" t="t" r="r" b="b"/>
            <a:pathLst>
              <a:path w="7680" h="36469">
                <a:moveTo>
                  <a:pt x="0" y="35524"/>
                </a:moveTo>
                <a:lnTo>
                  <a:pt x="0" y="36469"/>
                </a:lnTo>
                <a:lnTo>
                  <a:pt x="7680" y="36469"/>
                </a:lnTo>
                <a:lnTo>
                  <a:pt x="7680" y="960"/>
                </a:lnTo>
                <a:lnTo>
                  <a:pt x="6720" y="0"/>
                </a:lnTo>
                <a:lnTo>
                  <a:pt x="0" y="0"/>
                </a:lnTo>
                <a:lnTo>
                  <a:pt x="0" y="960"/>
                </a:lnTo>
                <a:lnTo>
                  <a:pt x="6720" y="960"/>
                </a:lnTo>
                <a:lnTo>
                  <a:pt x="6720" y="35524"/>
                </a:lnTo>
                <a:lnTo>
                  <a:pt x="0" y="3552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3" name="object 1093"/>
          <p:cNvSpPr/>
          <p:nvPr/>
        </p:nvSpPr>
        <p:spPr>
          <a:xfrm>
            <a:off x="3334207" y="8018693"/>
            <a:ext cx="975" cy="34564"/>
          </a:xfrm>
          <a:custGeom>
            <a:avLst/>
            <a:gdLst/>
            <a:ahLst/>
            <a:cxnLst/>
            <a:rect l="l" t="t" r="r" b="b"/>
            <a:pathLst>
              <a:path w="975" h="34564">
                <a:moveTo>
                  <a:pt x="0" y="0"/>
                </a:moveTo>
                <a:lnTo>
                  <a:pt x="0" y="34564"/>
                </a:lnTo>
                <a:lnTo>
                  <a:pt x="975" y="34564"/>
                </a:lnTo>
                <a:lnTo>
                  <a:pt x="975" y="0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4" name="object 1094"/>
          <p:cNvSpPr/>
          <p:nvPr/>
        </p:nvSpPr>
        <p:spPr>
          <a:xfrm>
            <a:off x="3367811" y="8017098"/>
            <a:ext cx="6720" cy="2230"/>
          </a:xfrm>
          <a:custGeom>
            <a:avLst/>
            <a:gdLst/>
            <a:ahLst/>
            <a:cxnLst/>
            <a:rect l="l" t="t" r="r" b="b"/>
            <a:pathLst>
              <a:path w="6720" h="2230">
                <a:moveTo>
                  <a:pt x="0" y="2230"/>
                </a:moveTo>
                <a:lnTo>
                  <a:pt x="6720" y="2230"/>
                </a:lnTo>
                <a:lnTo>
                  <a:pt x="6720" y="0"/>
                </a:lnTo>
                <a:lnTo>
                  <a:pt x="0" y="0"/>
                </a:lnTo>
                <a:lnTo>
                  <a:pt x="0" y="223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5" name="object 1095"/>
          <p:cNvSpPr/>
          <p:nvPr/>
        </p:nvSpPr>
        <p:spPr>
          <a:xfrm>
            <a:off x="3367811" y="8052622"/>
            <a:ext cx="6720" cy="2214"/>
          </a:xfrm>
          <a:custGeom>
            <a:avLst/>
            <a:gdLst/>
            <a:ahLst/>
            <a:cxnLst/>
            <a:rect l="l" t="t" r="r" b="b"/>
            <a:pathLst>
              <a:path w="6720" h="2214">
                <a:moveTo>
                  <a:pt x="0" y="2214"/>
                </a:moveTo>
                <a:lnTo>
                  <a:pt x="6720" y="2214"/>
                </a:lnTo>
                <a:lnTo>
                  <a:pt x="6720" y="0"/>
                </a:lnTo>
                <a:lnTo>
                  <a:pt x="0" y="0"/>
                </a:lnTo>
                <a:lnTo>
                  <a:pt x="0" y="221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6" name="object 1096"/>
          <p:cNvSpPr/>
          <p:nvPr/>
        </p:nvSpPr>
        <p:spPr>
          <a:xfrm>
            <a:off x="3399495" y="8017733"/>
            <a:ext cx="8641" cy="36469"/>
          </a:xfrm>
          <a:custGeom>
            <a:avLst/>
            <a:gdLst/>
            <a:ahLst/>
            <a:cxnLst/>
            <a:rect l="l" t="t" r="r" b="b"/>
            <a:pathLst>
              <a:path w="8641" h="36469">
                <a:moveTo>
                  <a:pt x="0" y="35524"/>
                </a:moveTo>
                <a:lnTo>
                  <a:pt x="0" y="36469"/>
                </a:lnTo>
                <a:lnTo>
                  <a:pt x="8641" y="36469"/>
                </a:lnTo>
                <a:lnTo>
                  <a:pt x="8641" y="960"/>
                </a:lnTo>
                <a:lnTo>
                  <a:pt x="7680" y="0"/>
                </a:lnTo>
                <a:lnTo>
                  <a:pt x="0" y="0"/>
                </a:lnTo>
                <a:lnTo>
                  <a:pt x="0" y="960"/>
                </a:lnTo>
                <a:lnTo>
                  <a:pt x="7680" y="960"/>
                </a:lnTo>
                <a:lnTo>
                  <a:pt x="7680" y="35524"/>
                </a:lnTo>
                <a:lnTo>
                  <a:pt x="0" y="3552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7" name="object 1097"/>
          <p:cNvSpPr/>
          <p:nvPr/>
        </p:nvSpPr>
        <p:spPr>
          <a:xfrm>
            <a:off x="3399495" y="8018693"/>
            <a:ext cx="960" cy="34564"/>
          </a:xfrm>
          <a:custGeom>
            <a:avLst/>
            <a:gdLst/>
            <a:ahLst/>
            <a:cxnLst/>
            <a:rect l="l" t="t" r="r" b="b"/>
            <a:pathLst>
              <a:path w="960" h="34564">
                <a:moveTo>
                  <a:pt x="0" y="0"/>
                </a:moveTo>
                <a:lnTo>
                  <a:pt x="0" y="34564"/>
                </a:lnTo>
                <a:lnTo>
                  <a:pt x="960" y="34564"/>
                </a:lnTo>
                <a:lnTo>
                  <a:pt x="960" y="0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8" name="object 1098"/>
          <p:cNvSpPr/>
          <p:nvPr/>
        </p:nvSpPr>
        <p:spPr>
          <a:xfrm>
            <a:off x="3432124" y="8017733"/>
            <a:ext cx="8656" cy="36469"/>
          </a:xfrm>
          <a:custGeom>
            <a:avLst/>
            <a:gdLst/>
            <a:ahLst/>
            <a:cxnLst/>
            <a:rect l="l" t="t" r="r" b="b"/>
            <a:pathLst>
              <a:path w="8656" h="36469">
                <a:moveTo>
                  <a:pt x="0" y="35524"/>
                </a:moveTo>
                <a:lnTo>
                  <a:pt x="0" y="36469"/>
                </a:lnTo>
                <a:lnTo>
                  <a:pt x="8656" y="36469"/>
                </a:lnTo>
                <a:lnTo>
                  <a:pt x="8656" y="0"/>
                </a:lnTo>
                <a:lnTo>
                  <a:pt x="7680" y="960"/>
                </a:lnTo>
                <a:lnTo>
                  <a:pt x="7681" y="35524"/>
                </a:lnTo>
                <a:lnTo>
                  <a:pt x="975" y="35524"/>
                </a:lnTo>
                <a:lnTo>
                  <a:pt x="0" y="960"/>
                </a:lnTo>
                <a:lnTo>
                  <a:pt x="0" y="3552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9" name="object 1099"/>
          <p:cNvSpPr/>
          <p:nvPr/>
        </p:nvSpPr>
        <p:spPr>
          <a:xfrm>
            <a:off x="3432124" y="8017733"/>
            <a:ext cx="8656" cy="35524"/>
          </a:xfrm>
          <a:custGeom>
            <a:avLst/>
            <a:gdLst/>
            <a:ahLst/>
            <a:cxnLst/>
            <a:rect l="l" t="t" r="r" b="b"/>
            <a:pathLst>
              <a:path w="8656" h="35524">
                <a:moveTo>
                  <a:pt x="975" y="960"/>
                </a:moveTo>
                <a:lnTo>
                  <a:pt x="7680" y="960"/>
                </a:lnTo>
                <a:lnTo>
                  <a:pt x="8656" y="0"/>
                </a:lnTo>
                <a:lnTo>
                  <a:pt x="0" y="0"/>
                </a:lnTo>
                <a:lnTo>
                  <a:pt x="0" y="960"/>
                </a:lnTo>
                <a:lnTo>
                  <a:pt x="975" y="35524"/>
                </a:lnTo>
                <a:lnTo>
                  <a:pt x="975" y="96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0" name="object 1100"/>
          <p:cNvSpPr/>
          <p:nvPr/>
        </p:nvSpPr>
        <p:spPr>
          <a:xfrm>
            <a:off x="3464768" y="8017098"/>
            <a:ext cx="7680" cy="2230"/>
          </a:xfrm>
          <a:custGeom>
            <a:avLst/>
            <a:gdLst/>
            <a:ahLst/>
            <a:cxnLst/>
            <a:rect l="l" t="t" r="r" b="b"/>
            <a:pathLst>
              <a:path w="7680" h="2230">
                <a:moveTo>
                  <a:pt x="0" y="2230"/>
                </a:moveTo>
                <a:lnTo>
                  <a:pt x="7680" y="2230"/>
                </a:lnTo>
                <a:lnTo>
                  <a:pt x="7680" y="0"/>
                </a:lnTo>
                <a:lnTo>
                  <a:pt x="0" y="0"/>
                </a:lnTo>
                <a:lnTo>
                  <a:pt x="0" y="223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1" name="object 1101"/>
          <p:cNvSpPr/>
          <p:nvPr/>
        </p:nvSpPr>
        <p:spPr>
          <a:xfrm>
            <a:off x="3464768" y="8052622"/>
            <a:ext cx="7680" cy="2214"/>
          </a:xfrm>
          <a:custGeom>
            <a:avLst/>
            <a:gdLst/>
            <a:ahLst/>
            <a:cxnLst/>
            <a:rect l="l" t="t" r="r" b="b"/>
            <a:pathLst>
              <a:path w="7680" h="2214">
                <a:moveTo>
                  <a:pt x="0" y="2214"/>
                </a:moveTo>
                <a:lnTo>
                  <a:pt x="7680" y="2214"/>
                </a:lnTo>
                <a:lnTo>
                  <a:pt x="7680" y="0"/>
                </a:lnTo>
                <a:lnTo>
                  <a:pt x="0" y="0"/>
                </a:lnTo>
                <a:lnTo>
                  <a:pt x="0" y="221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2" name="object 1102"/>
          <p:cNvSpPr/>
          <p:nvPr/>
        </p:nvSpPr>
        <p:spPr>
          <a:xfrm>
            <a:off x="3498372" y="8017733"/>
            <a:ext cx="7680" cy="36469"/>
          </a:xfrm>
          <a:custGeom>
            <a:avLst/>
            <a:gdLst/>
            <a:ahLst/>
            <a:cxnLst/>
            <a:rect l="l" t="t" r="r" b="b"/>
            <a:pathLst>
              <a:path w="7680" h="36469">
                <a:moveTo>
                  <a:pt x="960" y="0"/>
                </a:moveTo>
                <a:lnTo>
                  <a:pt x="0" y="960"/>
                </a:lnTo>
                <a:lnTo>
                  <a:pt x="0" y="36469"/>
                </a:lnTo>
                <a:lnTo>
                  <a:pt x="7680" y="36469"/>
                </a:lnTo>
                <a:lnTo>
                  <a:pt x="7680" y="0"/>
                </a:lnTo>
                <a:lnTo>
                  <a:pt x="6720" y="960"/>
                </a:lnTo>
                <a:lnTo>
                  <a:pt x="6720" y="35524"/>
                </a:lnTo>
                <a:lnTo>
                  <a:pt x="960" y="35524"/>
                </a:lnTo>
                <a:lnTo>
                  <a:pt x="96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3" name="object 1103"/>
          <p:cNvSpPr/>
          <p:nvPr/>
        </p:nvSpPr>
        <p:spPr>
          <a:xfrm>
            <a:off x="3499332" y="8017733"/>
            <a:ext cx="6720" cy="35524"/>
          </a:xfrm>
          <a:custGeom>
            <a:avLst/>
            <a:gdLst/>
            <a:ahLst/>
            <a:cxnLst/>
            <a:rect l="l" t="t" r="r" b="b"/>
            <a:pathLst>
              <a:path w="6720" h="35524">
                <a:moveTo>
                  <a:pt x="0" y="0"/>
                </a:moveTo>
                <a:lnTo>
                  <a:pt x="0" y="35524"/>
                </a:lnTo>
                <a:lnTo>
                  <a:pt x="0" y="960"/>
                </a:lnTo>
                <a:lnTo>
                  <a:pt x="5760" y="960"/>
                </a:lnTo>
                <a:lnTo>
                  <a:pt x="6720" y="0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4" name="object 1104"/>
          <p:cNvSpPr/>
          <p:nvPr/>
        </p:nvSpPr>
        <p:spPr>
          <a:xfrm>
            <a:off x="3530041" y="8017733"/>
            <a:ext cx="7680" cy="36469"/>
          </a:xfrm>
          <a:custGeom>
            <a:avLst/>
            <a:gdLst/>
            <a:ahLst/>
            <a:cxnLst/>
            <a:rect l="l" t="t" r="r" b="b"/>
            <a:pathLst>
              <a:path w="7680" h="36469">
                <a:moveTo>
                  <a:pt x="975" y="0"/>
                </a:moveTo>
                <a:lnTo>
                  <a:pt x="0" y="960"/>
                </a:lnTo>
                <a:lnTo>
                  <a:pt x="0" y="36469"/>
                </a:lnTo>
                <a:lnTo>
                  <a:pt x="7680" y="36469"/>
                </a:lnTo>
                <a:lnTo>
                  <a:pt x="7680" y="35524"/>
                </a:lnTo>
                <a:lnTo>
                  <a:pt x="975" y="35524"/>
                </a:lnTo>
                <a:lnTo>
                  <a:pt x="975" y="960"/>
                </a:lnTo>
                <a:lnTo>
                  <a:pt x="7680" y="960"/>
                </a:lnTo>
                <a:lnTo>
                  <a:pt x="7680" y="0"/>
                </a:lnTo>
                <a:lnTo>
                  <a:pt x="975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5" name="object 1105"/>
          <p:cNvSpPr/>
          <p:nvPr/>
        </p:nvSpPr>
        <p:spPr>
          <a:xfrm>
            <a:off x="3563645" y="8017733"/>
            <a:ext cx="8641" cy="36469"/>
          </a:xfrm>
          <a:custGeom>
            <a:avLst/>
            <a:gdLst/>
            <a:ahLst/>
            <a:cxnLst/>
            <a:rect l="l" t="t" r="r" b="b"/>
            <a:pathLst>
              <a:path w="8641" h="36469">
                <a:moveTo>
                  <a:pt x="0" y="35524"/>
                </a:moveTo>
                <a:lnTo>
                  <a:pt x="0" y="36469"/>
                </a:lnTo>
                <a:lnTo>
                  <a:pt x="8641" y="36469"/>
                </a:lnTo>
                <a:lnTo>
                  <a:pt x="8641" y="960"/>
                </a:lnTo>
                <a:lnTo>
                  <a:pt x="7680" y="0"/>
                </a:lnTo>
                <a:lnTo>
                  <a:pt x="0" y="0"/>
                </a:lnTo>
                <a:lnTo>
                  <a:pt x="0" y="960"/>
                </a:lnTo>
                <a:lnTo>
                  <a:pt x="7680" y="960"/>
                </a:lnTo>
                <a:lnTo>
                  <a:pt x="7680" y="35524"/>
                </a:lnTo>
                <a:lnTo>
                  <a:pt x="0" y="3552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6" name="object 1106"/>
          <p:cNvSpPr/>
          <p:nvPr/>
        </p:nvSpPr>
        <p:spPr>
          <a:xfrm>
            <a:off x="3595329" y="8017733"/>
            <a:ext cx="8641" cy="36469"/>
          </a:xfrm>
          <a:custGeom>
            <a:avLst/>
            <a:gdLst/>
            <a:ahLst/>
            <a:cxnLst/>
            <a:rect l="l" t="t" r="r" b="b"/>
            <a:pathLst>
              <a:path w="8641" h="36469">
                <a:moveTo>
                  <a:pt x="960" y="0"/>
                </a:moveTo>
                <a:lnTo>
                  <a:pt x="0" y="960"/>
                </a:lnTo>
                <a:lnTo>
                  <a:pt x="0" y="36469"/>
                </a:lnTo>
                <a:lnTo>
                  <a:pt x="8641" y="36469"/>
                </a:lnTo>
                <a:lnTo>
                  <a:pt x="8641" y="35524"/>
                </a:lnTo>
                <a:lnTo>
                  <a:pt x="960" y="35524"/>
                </a:lnTo>
                <a:lnTo>
                  <a:pt x="960" y="960"/>
                </a:lnTo>
                <a:lnTo>
                  <a:pt x="8641" y="960"/>
                </a:lnTo>
                <a:lnTo>
                  <a:pt x="8641" y="0"/>
                </a:lnTo>
                <a:lnTo>
                  <a:pt x="96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7" name="object 1107"/>
          <p:cNvSpPr/>
          <p:nvPr/>
        </p:nvSpPr>
        <p:spPr>
          <a:xfrm>
            <a:off x="3628933" y="8017098"/>
            <a:ext cx="7680" cy="2230"/>
          </a:xfrm>
          <a:custGeom>
            <a:avLst/>
            <a:gdLst/>
            <a:ahLst/>
            <a:cxnLst/>
            <a:rect l="l" t="t" r="r" b="b"/>
            <a:pathLst>
              <a:path w="7680" h="2230">
                <a:moveTo>
                  <a:pt x="0" y="2230"/>
                </a:moveTo>
                <a:lnTo>
                  <a:pt x="7680" y="2230"/>
                </a:lnTo>
                <a:lnTo>
                  <a:pt x="7680" y="0"/>
                </a:lnTo>
                <a:lnTo>
                  <a:pt x="0" y="0"/>
                </a:lnTo>
                <a:lnTo>
                  <a:pt x="0" y="223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8" name="object 1108"/>
          <p:cNvSpPr/>
          <p:nvPr/>
        </p:nvSpPr>
        <p:spPr>
          <a:xfrm>
            <a:off x="3628933" y="8052622"/>
            <a:ext cx="7680" cy="2214"/>
          </a:xfrm>
          <a:custGeom>
            <a:avLst/>
            <a:gdLst/>
            <a:ahLst/>
            <a:cxnLst/>
            <a:rect l="l" t="t" r="r" b="b"/>
            <a:pathLst>
              <a:path w="7680" h="2214">
                <a:moveTo>
                  <a:pt x="0" y="2214"/>
                </a:moveTo>
                <a:lnTo>
                  <a:pt x="7680" y="2214"/>
                </a:lnTo>
                <a:lnTo>
                  <a:pt x="7680" y="0"/>
                </a:lnTo>
                <a:lnTo>
                  <a:pt x="0" y="0"/>
                </a:lnTo>
                <a:lnTo>
                  <a:pt x="0" y="221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9" name="object 1109"/>
          <p:cNvSpPr/>
          <p:nvPr/>
        </p:nvSpPr>
        <p:spPr>
          <a:xfrm>
            <a:off x="3661562" y="8017733"/>
            <a:ext cx="7680" cy="36469"/>
          </a:xfrm>
          <a:custGeom>
            <a:avLst/>
            <a:gdLst/>
            <a:ahLst/>
            <a:cxnLst/>
            <a:rect l="l" t="t" r="r" b="b"/>
            <a:pathLst>
              <a:path w="7680" h="36469">
                <a:moveTo>
                  <a:pt x="0" y="35524"/>
                </a:moveTo>
                <a:lnTo>
                  <a:pt x="0" y="36469"/>
                </a:lnTo>
                <a:lnTo>
                  <a:pt x="7680" y="36469"/>
                </a:lnTo>
                <a:lnTo>
                  <a:pt x="7680" y="960"/>
                </a:lnTo>
                <a:lnTo>
                  <a:pt x="6720" y="0"/>
                </a:lnTo>
                <a:lnTo>
                  <a:pt x="0" y="0"/>
                </a:lnTo>
                <a:lnTo>
                  <a:pt x="0" y="960"/>
                </a:lnTo>
                <a:lnTo>
                  <a:pt x="6720" y="960"/>
                </a:lnTo>
                <a:lnTo>
                  <a:pt x="6720" y="35524"/>
                </a:lnTo>
                <a:lnTo>
                  <a:pt x="0" y="3552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0" name="object 1110"/>
          <p:cNvSpPr/>
          <p:nvPr/>
        </p:nvSpPr>
        <p:spPr>
          <a:xfrm>
            <a:off x="3661562" y="8018693"/>
            <a:ext cx="960" cy="34564"/>
          </a:xfrm>
          <a:custGeom>
            <a:avLst/>
            <a:gdLst/>
            <a:ahLst/>
            <a:cxnLst/>
            <a:rect l="l" t="t" r="r" b="b"/>
            <a:pathLst>
              <a:path w="960" h="34564">
                <a:moveTo>
                  <a:pt x="0" y="0"/>
                </a:moveTo>
                <a:lnTo>
                  <a:pt x="0" y="34564"/>
                </a:lnTo>
                <a:lnTo>
                  <a:pt x="960" y="34564"/>
                </a:lnTo>
                <a:lnTo>
                  <a:pt x="960" y="0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1" name="object 1111"/>
          <p:cNvSpPr/>
          <p:nvPr/>
        </p:nvSpPr>
        <p:spPr>
          <a:xfrm>
            <a:off x="3695166" y="8017098"/>
            <a:ext cx="7680" cy="2230"/>
          </a:xfrm>
          <a:custGeom>
            <a:avLst/>
            <a:gdLst/>
            <a:ahLst/>
            <a:cxnLst/>
            <a:rect l="l" t="t" r="r" b="b"/>
            <a:pathLst>
              <a:path w="7680" h="2230">
                <a:moveTo>
                  <a:pt x="0" y="2230"/>
                </a:moveTo>
                <a:lnTo>
                  <a:pt x="7680" y="2230"/>
                </a:lnTo>
                <a:lnTo>
                  <a:pt x="7680" y="0"/>
                </a:lnTo>
                <a:lnTo>
                  <a:pt x="0" y="0"/>
                </a:lnTo>
                <a:lnTo>
                  <a:pt x="0" y="223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2" name="object 1112"/>
          <p:cNvSpPr/>
          <p:nvPr/>
        </p:nvSpPr>
        <p:spPr>
          <a:xfrm>
            <a:off x="3695166" y="8052622"/>
            <a:ext cx="7680" cy="2214"/>
          </a:xfrm>
          <a:custGeom>
            <a:avLst/>
            <a:gdLst/>
            <a:ahLst/>
            <a:cxnLst/>
            <a:rect l="l" t="t" r="r" b="b"/>
            <a:pathLst>
              <a:path w="7680" h="2214">
                <a:moveTo>
                  <a:pt x="0" y="2214"/>
                </a:moveTo>
                <a:lnTo>
                  <a:pt x="7680" y="2214"/>
                </a:lnTo>
                <a:lnTo>
                  <a:pt x="7680" y="0"/>
                </a:lnTo>
                <a:lnTo>
                  <a:pt x="0" y="0"/>
                </a:lnTo>
                <a:lnTo>
                  <a:pt x="0" y="221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3" name="object 1113"/>
          <p:cNvSpPr/>
          <p:nvPr/>
        </p:nvSpPr>
        <p:spPr>
          <a:xfrm>
            <a:off x="3726850" y="8017733"/>
            <a:ext cx="8641" cy="36469"/>
          </a:xfrm>
          <a:custGeom>
            <a:avLst/>
            <a:gdLst/>
            <a:ahLst/>
            <a:cxnLst/>
            <a:rect l="l" t="t" r="r" b="b"/>
            <a:pathLst>
              <a:path w="8641" h="36469">
                <a:moveTo>
                  <a:pt x="960" y="0"/>
                </a:moveTo>
                <a:lnTo>
                  <a:pt x="0" y="960"/>
                </a:lnTo>
                <a:lnTo>
                  <a:pt x="0" y="36469"/>
                </a:lnTo>
                <a:lnTo>
                  <a:pt x="8641" y="36469"/>
                </a:lnTo>
                <a:lnTo>
                  <a:pt x="8641" y="0"/>
                </a:lnTo>
                <a:lnTo>
                  <a:pt x="7680" y="960"/>
                </a:lnTo>
                <a:lnTo>
                  <a:pt x="7680" y="35524"/>
                </a:lnTo>
                <a:lnTo>
                  <a:pt x="960" y="35524"/>
                </a:lnTo>
                <a:lnTo>
                  <a:pt x="96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4" name="object 1114"/>
          <p:cNvSpPr/>
          <p:nvPr/>
        </p:nvSpPr>
        <p:spPr>
          <a:xfrm>
            <a:off x="3727810" y="8017733"/>
            <a:ext cx="7680" cy="35524"/>
          </a:xfrm>
          <a:custGeom>
            <a:avLst/>
            <a:gdLst/>
            <a:ahLst/>
            <a:cxnLst/>
            <a:rect l="l" t="t" r="r" b="b"/>
            <a:pathLst>
              <a:path w="7680" h="35524">
                <a:moveTo>
                  <a:pt x="0" y="0"/>
                </a:moveTo>
                <a:lnTo>
                  <a:pt x="0" y="35524"/>
                </a:lnTo>
                <a:lnTo>
                  <a:pt x="0" y="960"/>
                </a:lnTo>
                <a:lnTo>
                  <a:pt x="6720" y="960"/>
                </a:lnTo>
                <a:lnTo>
                  <a:pt x="7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5" name="object 1115"/>
          <p:cNvSpPr/>
          <p:nvPr/>
        </p:nvSpPr>
        <p:spPr>
          <a:xfrm>
            <a:off x="3758519" y="8017733"/>
            <a:ext cx="8641" cy="36469"/>
          </a:xfrm>
          <a:custGeom>
            <a:avLst/>
            <a:gdLst/>
            <a:ahLst/>
            <a:cxnLst/>
            <a:rect l="l" t="t" r="r" b="b"/>
            <a:pathLst>
              <a:path w="8641" h="36469">
                <a:moveTo>
                  <a:pt x="960" y="0"/>
                </a:moveTo>
                <a:lnTo>
                  <a:pt x="0" y="960"/>
                </a:lnTo>
                <a:lnTo>
                  <a:pt x="0" y="36469"/>
                </a:lnTo>
                <a:lnTo>
                  <a:pt x="8641" y="36469"/>
                </a:lnTo>
                <a:lnTo>
                  <a:pt x="8641" y="0"/>
                </a:lnTo>
                <a:lnTo>
                  <a:pt x="7680" y="960"/>
                </a:lnTo>
                <a:lnTo>
                  <a:pt x="7680" y="35524"/>
                </a:lnTo>
                <a:lnTo>
                  <a:pt x="960" y="35524"/>
                </a:lnTo>
                <a:lnTo>
                  <a:pt x="96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6" name="object 1116"/>
          <p:cNvSpPr/>
          <p:nvPr/>
        </p:nvSpPr>
        <p:spPr>
          <a:xfrm>
            <a:off x="3759479" y="8017733"/>
            <a:ext cx="7680" cy="35524"/>
          </a:xfrm>
          <a:custGeom>
            <a:avLst/>
            <a:gdLst/>
            <a:ahLst/>
            <a:cxnLst/>
            <a:rect l="l" t="t" r="r" b="b"/>
            <a:pathLst>
              <a:path w="7680" h="35524">
                <a:moveTo>
                  <a:pt x="0" y="0"/>
                </a:moveTo>
                <a:lnTo>
                  <a:pt x="0" y="35524"/>
                </a:lnTo>
                <a:lnTo>
                  <a:pt x="0" y="960"/>
                </a:lnTo>
                <a:lnTo>
                  <a:pt x="6720" y="960"/>
                </a:lnTo>
                <a:lnTo>
                  <a:pt x="7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7" name="object 1117"/>
          <p:cNvSpPr/>
          <p:nvPr/>
        </p:nvSpPr>
        <p:spPr>
          <a:xfrm>
            <a:off x="3792123" y="8017098"/>
            <a:ext cx="7680" cy="2230"/>
          </a:xfrm>
          <a:custGeom>
            <a:avLst/>
            <a:gdLst/>
            <a:ahLst/>
            <a:cxnLst/>
            <a:rect l="l" t="t" r="r" b="b"/>
            <a:pathLst>
              <a:path w="7680" h="2230">
                <a:moveTo>
                  <a:pt x="0" y="2230"/>
                </a:moveTo>
                <a:lnTo>
                  <a:pt x="7680" y="2230"/>
                </a:lnTo>
                <a:lnTo>
                  <a:pt x="7680" y="0"/>
                </a:lnTo>
                <a:lnTo>
                  <a:pt x="0" y="0"/>
                </a:lnTo>
                <a:lnTo>
                  <a:pt x="0" y="223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8" name="object 1118"/>
          <p:cNvSpPr/>
          <p:nvPr/>
        </p:nvSpPr>
        <p:spPr>
          <a:xfrm>
            <a:off x="3792123" y="8052622"/>
            <a:ext cx="7680" cy="2214"/>
          </a:xfrm>
          <a:custGeom>
            <a:avLst/>
            <a:gdLst/>
            <a:ahLst/>
            <a:cxnLst/>
            <a:rect l="l" t="t" r="r" b="b"/>
            <a:pathLst>
              <a:path w="7680" h="2214">
                <a:moveTo>
                  <a:pt x="0" y="2214"/>
                </a:moveTo>
                <a:lnTo>
                  <a:pt x="7680" y="2214"/>
                </a:lnTo>
                <a:lnTo>
                  <a:pt x="7680" y="0"/>
                </a:lnTo>
                <a:lnTo>
                  <a:pt x="0" y="0"/>
                </a:lnTo>
                <a:lnTo>
                  <a:pt x="0" y="221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9" name="object 1119"/>
          <p:cNvSpPr/>
          <p:nvPr/>
        </p:nvSpPr>
        <p:spPr>
          <a:xfrm>
            <a:off x="3823792" y="8017733"/>
            <a:ext cx="8656" cy="36469"/>
          </a:xfrm>
          <a:custGeom>
            <a:avLst/>
            <a:gdLst/>
            <a:ahLst/>
            <a:cxnLst/>
            <a:rect l="l" t="t" r="r" b="b"/>
            <a:pathLst>
              <a:path w="8656" h="36469">
                <a:moveTo>
                  <a:pt x="975" y="0"/>
                </a:moveTo>
                <a:lnTo>
                  <a:pt x="0" y="960"/>
                </a:lnTo>
                <a:lnTo>
                  <a:pt x="0" y="36469"/>
                </a:lnTo>
                <a:lnTo>
                  <a:pt x="8656" y="36469"/>
                </a:lnTo>
                <a:lnTo>
                  <a:pt x="8656" y="0"/>
                </a:lnTo>
                <a:lnTo>
                  <a:pt x="7680" y="960"/>
                </a:lnTo>
                <a:lnTo>
                  <a:pt x="7681" y="35524"/>
                </a:lnTo>
                <a:lnTo>
                  <a:pt x="975" y="35524"/>
                </a:lnTo>
                <a:lnTo>
                  <a:pt x="975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0" name="object 1120"/>
          <p:cNvSpPr/>
          <p:nvPr/>
        </p:nvSpPr>
        <p:spPr>
          <a:xfrm>
            <a:off x="3824767" y="8017733"/>
            <a:ext cx="7680" cy="35524"/>
          </a:xfrm>
          <a:custGeom>
            <a:avLst/>
            <a:gdLst/>
            <a:ahLst/>
            <a:cxnLst/>
            <a:rect l="l" t="t" r="r" b="b"/>
            <a:pathLst>
              <a:path w="7680" h="35524">
                <a:moveTo>
                  <a:pt x="0" y="0"/>
                </a:moveTo>
                <a:lnTo>
                  <a:pt x="0" y="35524"/>
                </a:lnTo>
                <a:lnTo>
                  <a:pt x="0" y="960"/>
                </a:lnTo>
                <a:lnTo>
                  <a:pt x="6705" y="960"/>
                </a:lnTo>
                <a:lnTo>
                  <a:pt x="7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1" name="object 1121"/>
          <p:cNvSpPr/>
          <p:nvPr/>
        </p:nvSpPr>
        <p:spPr>
          <a:xfrm>
            <a:off x="3858356" y="8017098"/>
            <a:ext cx="6720" cy="2230"/>
          </a:xfrm>
          <a:custGeom>
            <a:avLst/>
            <a:gdLst/>
            <a:ahLst/>
            <a:cxnLst/>
            <a:rect l="l" t="t" r="r" b="b"/>
            <a:pathLst>
              <a:path w="6720" h="2230">
                <a:moveTo>
                  <a:pt x="0" y="2230"/>
                </a:moveTo>
                <a:lnTo>
                  <a:pt x="6720" y="2230"/>
                </a:lnTo>
                <a:lnTo>
                  <a:pt x="6720" y="0"/>
                </a:lnTo>
                <a:lnTo>
                  <a:pt x="0" y="0"/>
                </a:lnTo>
                <a:lnTo>
                  <a:pt x="0" y="223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2" name="object 1122"/>
          <p:cNvSpPr/>
          <p:nvPr/>
        </p:nvSpPr>
        <p:spPr>
          <a:xfrm>
            <a:off x="3858356" y="8052622"/>
            <a:ext cx="6720" cy="2214"/>
          </a:xfrm>
          <a:custGeom>
            <a:avLst/>
            <a:gdLst/>
            <a:ahLst/>
            <a:cxnLst/>
            <a:rect l="l" t="t" r="r" b="b"/>
            <a:pathLst>
              <a:path w="6720" h="2214">
                <a:moveTo>
                  <a:pt x="0" y="2214"/>
                </a:moveTo>
                <a:lnTo>
                  <a:pt x="6720" y="2214"/>
                </a:lnTo>
                <a:lnTo>
                  <a:pt x="6720" y="0"/>
                </a:lnTo>
                <a:lnTo>
                  <a:pt x="0" y="0"/>
                </a:lnTo>
                <a:lnTo>
                  <a:pt x="0" y="221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3" name="object 1123"/>
          <p:cNvSpPr/>
          <p:nvPr/>
        </p:nvSpPr>
        <p:spPr>
          <a:xfrm>
            <a:off x="3890040" y="8017733"/>
            <a:ext cx="7680" cy="36469"/>
          </a:xfrm>
          <a:custGeom>
            <a:avLst/>
            <a:gdLst/>
            <a:ahLst/>
            <a:cxnLst/>
            <a:rect l="l" t="t" r="r" b="b"/>
            <a:pathLst>
              <a:path w="7680" h="36469">
                <a:moveTo>
                  <a:pt x="0" y="35524"/>
                </a:moveTo>
                <a:lnTo>
                  <a:pt x="0" y="36469"/>
                </a:lnTo>
                <a:lnTo>
                  <a:pt x="7680" y="36469"/>
                </a:lnTo>
                <a:lnTo>
                  <a:pt x="7680" y="960"/>
                </a:lnTo>
                <a:lnTo>
                  <a:pt x="6720" y="0"/>
                </a:lnTo>
                <a:lnTo>
                  <a:pt x="0" y="0"/>
                </a:lnTo>
                <a:lnTo>
                  <a:pt x="0" y="960"/>
                </a:lnTo>
                <a:lnTo>
                  <a:pt x="6720" y="960"/>
                </a:lnTo>
                <a:lnTo>
                  <a:pt x="6720" y="35524"/>
                </a:lnTo>
                <a:lnTo>
                  <a:pt x="0" y="3552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4" name="object 1124"/>
          <p:cNvSpPr/>
          <p:nvPr/>
        </p:nvSpPr>
        <p:spPr>
          <a:xfrm>
            <a:off x="3890040" y="8018693"/>
            <a:ext cx="960" cy="34564"/>
          </a:xfrm>
          <a:custGeom>
            <a:avLst/>
            <a:gdLst/>
            <a:ahLst/>
            <a:cxnLst/>
            <a:rect l="l" t="t" r="r" b="b"/>
            <a:pathLst>
              <a:path w="960" h="34564">
                <a:moveTo>
                  <a:pt x="0" y="0"/>
                </a:moveTo>
                <a:lnTo>
                  <a:pt x="0" y="34564"/>
                </a:lnTo>
                <a:lnTo>
                  <a:pt x="960" y="34564"/>
                </a:lnTo>
                <a:lnTo>
                  <a:pt x="960" y="0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5" name="object 1125"/>
          <p:cNvSpPr/>
          <p:nvPr/>
        </p:nvSpPr>
        <p:spPr>
          <a:xfrm>
            <a:off x="3923644" y="8017098"/>
            <a:ext cx="7680" cy="2230"/>
          </a:xfrm>
          <a:custGeom>
            <a:avLst/>
            <a:gdLst/>
            <a:ahLst/>
            <a:cxnLst/>
            <a:rect l="l" t="t" r="r" b="b"/>
            <a:pathLst>
              <a:path w="7680" h="2230">
                <a:moveTo>
                  <a:pt x="0" y="2230"/>
                </a:moveTo>
                <a:lnTo>
                  <a:pt x="7680" y="2230"/>
                </a:lnTo>
                <a:lnTo>
                  <a:pt x="7680" y="0"/>
                </a:lnTo>
                <a:lnTo>
                  <a:pt x="0" y="0"/>
                </a:lnTo>
                <a:lnTo>
                  <a:pt x="0" y="223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6" name="object 1126"/>
          <p:cNvSpPr/>
          <p:nvPr/>
        </p:nvSpPr>
        <p:spPr>
          <a:xfrm>
            <a:off x="3923644" y="8052622"/>
            <a:ext cx="7680" cy="2214"/>
          </a:xfrm>
          <a:custGeom>
            <a:avLst/>
            <a:gdLst/>
            <a:ahLst/>
            <a:cxnLst/>
            <a:rect l="l" t="t" r="r" b="b"/>
            <a:pathLst>
              <a:path w="7680" h="2214">
                <a:moveTo>
                  <a:pt x="0" y="2214"/>
                </a:moveTo>
                <a:lnTo>
                  <a:pt x="7680" y="2214"/>
                </a:lnTo>
                <a:lnTo>
                  <a:pt x="7680" y="0"/>
                </a:lnTo>
                <a:lnTo>
                  <a:pt x="0" y="0"/>
                </a:lnTo>
                <a:lnTo>
                  <a:pt x="0" y="221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7" name="object 1127"/>
          <p:cNvSpPr/>
          <p:nvPr/>
        </p:nvSpPr>
        <p:spPr>
          <a:xfrm>
            <a:off x="3955313" y="8017733"/>
            <a:ext cx="8641" cy="36469"/>
          </a:xfrm>
          <a:custGeom>
            <a:avLst/>
            <a:gdLst/>
            <a:ahLst/>
            <a:cxnLst/>
            <a:rect l="l" t="t" r="r" b="b"/>
            <a:pathLst>
              <a:path w="8641" h="36469">
                <a:moveTo>
                  <a:pt x="0" y="35524"/>
                </a:moveTo>
                <a:lnTo>
                  <a:pt x="0" y="36469"/>
                </a:lnTo>
                <a:lnTo>
                  <a:pt x="8641" y="36469"/>
                </a:lnTo>
                <a:lnTo>
                  <a:pt x="8641" y="0"/>
                </a:lnTo>
                <a:lnTo>
                  <a:pt x="7680" y="960"/>
                </a:lnTo>
                <a:lnTo>
                  <a:pt x="7681" y="35524"/>
                </a:lnTo>
                <a:lnTo>
                  <a:pt x="960" y="35524"/>
                </a:lnTo>
                <a:lnTo>
                  <a:pt x="0" y="960"/>
                </a:lnTo>
                <a:lnTo>
                  <a:pt x="0" y="3552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8" name="object 1128"/>
          <p:cNvSpPr/>
          <p:nvPr/>
        </p:nvSpPr>
        <p:spPr>
          <a:xfrm>
            <a:off x="3955313" y="8017733"/>
            <a:ext cx="8641" cy="35524"/>
          </a:xfrm>
          <a:custGeom>
            <a:avLst/>
            <a:gdLst/>
            <a:ahLst/>
            <a:cxnLst/>
            <a:rect l="l" t="t" r="r" b="b"/>
            <a:pathLst>
              <a:path w="8641" h="35524">
                <a:moveTo>
                  <a:pt x="960" y="960"/>
                </a:moveTo>
                <a:lnTo>
                  <a:pt x="7680" y="960"/>
                </a:lnTo>
                <a:lnTo>
                  <a:pt x="8641" y="0"/>
                </a:lnTo>
                <a:lnTo>
                  <a:pt x="0" y="0"/>
                </a:lnTo>
                <a:lnTo>
                  <a:pt x="0" y="960"/>
                </a:lnTo>
                <a:lnTo>
                  <a:pt x="960" y="35524"/>
                </a:lnTo>
                <a:lnTo>
                  <a:pt x="960" y="96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9" name="object 1129"/>
          <p:cNvSpPr/>
          <p:nvPr/>
        </p:nvSpPr>
        <p:spPr>
          <a:xfrm>
            <a:off x="3988917" y="8017733"/>
            <a:ext cx="7680" cy="36469"/>
          </a:xfrm>
          <a:custGeom>
            <a:avLst/>
            <a:gdLst/>
            <a:ahLst/>
            <a:cxnLst/>
            <a:rect l="l" t="t" r="r" b="b"/>
            <a:pathLst>
              <a:path w="7680" h="36469">
                <a:moveTo>
                  <a:pt x="960" y="0"/>
                </a:moveTo>
                <a:lnTo>
                  <a:pt x="0" y="960"/>
                </a:lnTo>
                <a:lnTo>
                  <a:pt x="0" y="36469"/>
                </a:lnTo>
                <a:lnTo>
                  <a:pt x="7680" y="36469"/>
                </a:lnTo>
                <a:lnTo>
                  <a:pt x="7680" y="0"/>
                </a:lnTo>
                <a:lnTo>
                  <a:pt x="6720" y="960"/>
                </a:lnTo>
                <a:lnTo>
                  <a:pt x="6720" y="35524"/>
                </a:lnTo>
                <a:lnTo>
                  <a:pt x="960" y="35524"/>
                </a:lnTo>
                <a:lnTo>
                  <a:pt x="96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0" name="object 1130"/>
          <p:cNvSpPr/>
          <p:nvPr/>
        </p:nvSpPr>
        <p:spPr>
          <a:xfrm>
            <a:off x="3989877" y="8017733"/>
            <a:ext cx="6720" cy="35524"/>
          </a:xfrm>
          <a:custGeom>
            <a:avLst/>
            <a:gdLst/>
            <a:ahLst/>
            <a:cxnLst/>
            <a:rect l="l" t="t" r="r" b="b"/>
            <a:pathLst>
              <a:path w="6720" h="35524">
                <a:moveTo>
                  <a:pt x="0" y="0"/>
                </a:moveTo>
                <a:lnTo>
                  <a:pt x="0" y="35524"/>
                </a:lnTo>
                <a:lnTo>
                  <a:pt x="0" y="960"/>
                </a:lnTo>
                <a:lnTo>
                  <a:pt x="5760" y="960"/>
                </a:lnTo>
                <a:lnTo>
                  <a:pt x="6720" y="0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1" name="object 1131"/>
          <p:cNvSpPr/>
          <p:nvPr/>
        </p:nvSpPr>
        <p:spPr>
          <a:xfrm>
            <a:off x="4021561" y="8017098"/>
            <a:ext cx="6720" cy="2230"/>
          </a:xfrm>
          <a:custGeom>
            <a:avLst/>
            <a:gdLst/>
            <a:ahLst/>
            <a:cxnLst/>
            <a:rect l="l" t="t" r="r" b="b"/>
            <a:pathLst>
              <a:path w="6720" h="2230">
                <a:moveTo>
                  <a:pt x="0" y="2230"/>
                </a:moveTo>
                <a:lnTo>
                  <a:pt x="6720" y="2230"/>
                </a:lnTo>
                <a:lnTo>
                  <a:pt x="6720" y="0"/>
                </a:lnTo>
                <a:lnTo>
                  <a:pt x="0" y="0"/>
                </a:lnTo>
                <a:lnTo>
                  <a:pt x="0" y="223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2" name="object 1132"/>
          <p:cNvSpPr/>
          <p:nvPr/>
        </p:nvSpPr>
        <p:spPr>
          <a:xfrm>
            <a:off x="4021561" y="8052622"/>
            <a:ext cx="6720" cy="2214"/>
          </a:xfrm>
          <a:custGeom>
            <a:avLst/>
            <a:gdLst/>
            <a:ahLst/>
            <a:cxnLst/>
            <a:rect l="l" t="t" r="r" b="b"/>
            <a:pathLst>
              <a:path w="6720" h="2214">
                <a:moveTo>
                  <a:pt x="0" y="2214"/>
                </a:moveTo>
                <a:lnTo>
                  <a:pt x="6720" y="2214"/>
                </a:lnTo>
                <a:lnTo>
                  <a:pt x="6720" y="0"/>
                </a:lnTo>
                <a:lnTo>
                  <a:pt x="0" y="0"/>
                </a:lnTo>
                <a:lnTo>
                  <a:pt x="0" y="221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3" name="object 1133"/>
          <p:cNvSpPr/>
          <p:nvPr/>
        </p:nvSpPr>
        <p:spPr>
          <a:xfrm>
            <a:off x="4054190" y="8017733"/>
            <a:ext cx="8641" cy="36469"/>
          </a:xfrm>
          <a:custGeom>
            <a:avLst/>
            <a:gdLst/>
            <a:ahLst/>
            <a:cxnLst/>
            <a:rect l="l" t="t" r="r" b="b"/>
            <a:pathLst>
              <a:path w="8641" h="36469">
                <a:moveTo>
                  <a:pt x="960" y="0"/>
                </a:moveTo>
                <a:lnTo>
                  <a:pt x="0" y="960"/>
                </a:lnTo>
                <a:lnTo>
                  <a:pt x="0" y="36469"/>
                </a:lnTo>
                <a:lnTo>
                  <a:pt x="8641" y="36469"/>
                </a:lnTo>
                <a:lnTo>
                  <a:pt x="8641" y="35524"/>
                </a:lnTo>
                <a:lnTo>
                  <a:pt x="960" y="35524"/>
                </a:lnTo>
                <a:lnTo>
                  <a:pt x="960" y="960"/>
                </a:lnTo>
                <a:lnTo>
                  <a:pt x="8641" y="960"/>
                </a:lnTo>
                <a:lnTo>
                  <a:pt x="8641" y="0"/>
                </a:lnTo>
                <a:lnTo>
                  <a:pt x="96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4" name="object 1134"/>
          <p:cNvSpPr/>
          <p:nvPr/>
        </p:nvSpPr>
        <p:spPr>
          <a:xfrm>
            <a:off x="4085874" y="8017733"/>
            <a:ext cx="8641" cy="36469"/>
          </a:xfrm>
          <a:custGeom>
            <a:avLst/>
            <a:gdLst/>
            <a:ahLst/>
            <a:cxnLst/>
            <a:rect l="l" t="t" r="r" b="b"/>
            <a:pathLst>
              <a:path w="8641" h="36469">
                <a:moveTo>
                  <a:pt x="960" y="0"/>
                </a:moveTo>
                <a:lnTo>
                  <a:pt x="0" y="960"/>
                </a:lnTo>
                <a:lnTo>
                  <a:pt x="0" y="36469"/>
                </a:lnTo>
                <a:lnTo>
                  <a:pt x="8641" y="36469"/>
                </a:lnTo>
                <a:lnTo>
                  <a:pt x="8641" y="35524"/>
                </a:lnTo>
                <a:lnTo>
                  <a:pt x="960" y="35524"/>
                </a:lnTo>
                <a:lnTo>
                  <a:pt x="960" y="960"/>
                </a:lnTo>
                <a:lnTo>
                  <a:pt x="8641" y="960"/>
                </a:lnTo>
                <a:lnTo>
                  <a:pt x="8641" y="0"/>
                </a:lnTo>
                <a:lnTo>
                  <a:pt x="96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5" name="object 1135"/>
          <p:cNvSpPr/>
          <p:nvPr/>
        </p:nvSpPr>
        <p:spPr>
          <a:xfrm>
            <a:off x="4119478" y="8017733"/>
            <a:ext cx="8625" cy="36469"/>
          </a:xfrm>
          <a:custGeom>
            <a:avLst/>
            <a:gdLst/>
            <a:ahLst/>
            <a:cxnLst/>
            <a:rect l="l" t="t" r="r" b="b"/>
            <a:pathLst>
              <a:path w="8625" h="36469">
                <a:moveTo>
                  <a:pt x="0" y="35524"/>
                </a:moveTo>
                <a:lnTo>
                  <a:pt x="0" y="36469"/>
                </a:lnTo>
                <a:lnTo>
                  <a:pt x="8625" y="36469"/>
                </a:lnTo>
                <a:lnTo>
                  <a:pt x="8625" y="960"/>
                </a:lnTo>
                <a:lnTo>
                  <a:pt x="7680" y="0"/>
                </a:lnTo>
                <a:lnTo>
                  <a:pt x="0" y="0"/>
                </a:lnTo>
                <a:lnTo>
                  <a:pt x="0" y="960"/>
                </a:lnTo>
                <a:lnTo>
                  <a:pt x="7680" y="960"/>
                </a:lnTo>
                <a:lnTo>
                  <a:pt x="7680" y="35524"/>
                </a:lnTo>
                <a:lnTo>
                  <a:pt x="0" y="3552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6" name="object 1136"/>
          <p:cNvSpPr/>
          <p:nvPr/>
        </p:nvSpPr>
        <p:spPr>
          <a:xfrm>
            <a:off x="4119478" y="8018693"/>
            <a:ext cx="960" cy="34564"/>
          </a:xfrm>
          <a:custGeom>
            <a:avLst/>
            <a:gdLst/>
            <a:ahLst/>
            <a:cxnLst/>
            <a:rect l="l" t="t" r="r" b="b"/>
            <a:pathLst>
              <a:path w="960" h="34564">
                <a:moveTo>
                  <a:pt x="0" y="0"/>
                </a:moveTo>
                <a:lnTo>
                  <a:pt x="0" y="34564"/>
                </a:lnTo>
                <a:lnTo>
                  <a:pt x="960" y="34564"/>
                </a:lnTo>
                <a:lnTo>
                  <a:pt x="960" y="0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7" name="object 1137"/>
          <p:cNvSpPr/>
          <p:nvPr/>
        </p:nvSpPr>
        <p:spPr>
          <a:xfrm>
            <a:off x="4152107" y="8017098"/>
            <a:ext cx="7680" cy="2230"/>
          </a:xfrm>
          <a:custGeom>
            <a:avLst/>
            <a:gdLst/>
            <a:ahLst/>
            <a:cxnLst/>
            <a:rect l="l" t="t" r="r" b="b"/>
            <a:pathLst>
              <a:path w="7680" h="2230">
                <a:moveTo>
                  <a:pt x="0" y="2230"/>
                </a:moveTo>
                <a:lnTo>
                  <a:pt x="7680" y="2230"/>
                </a:lnTo>
                <a:lnTo>
                  <a:pt x="7680" y="0"/>
                </a:lnTo>
                <a:lnTo>
                  <a:pt x="0" y="0"/>
                </a:lnTo>
                <a:lnTo>
                  <a:pt x="0" y="223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8" name="object 1138"/>
          <p:cNvSpPr/>
          <p:nvPr/>
        </p:nvSpPr>
        <p:spPr>
          <a:xfrm>
            <a:off x="4152107" y="8052622"/>
            <a:ext cx="7680" cy="2214"/>
          </a:xfrm>
          <a:custGeom>
            <a:avLst/>
            <a:gdLst/>
            <a:ahLst/>
            <a:cxnLst/>
            <a:rect l="l" t="t" r="r" b="b"/>
            <a:pathLst>
              <a:path w="7680" h="2214">
                <a:moveTo>
                  <a:pt x="0" y="2214"/>
                </a:moveTo>
                <a:lnTo>
                  <a:pt x="7680" y="2214"/>
                </a:lnTo>
                <a:lnTo>
                  <a:pt x="7680" y="0"/>
                </a:lnTo>
                <a:lnTo>
                  <a:pt x="0" y="0"/>
                </a:lnTo>
                <a:lnTo>
                  <a:pt x="0" y="221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9" name="object 1139"/>
          <p:cNvSpPr/>
          <p:nvPr/>
        </p:nvSpPr>
        <p:spPr>
          <a:xfrm>
            <a:off x="4184751" y="8017098"/>
            <a:ext cx="6720" cy="2230"/>
          </a:xfrm>
          <a:custGeom>
            <a:avLst/>
            <a:gdLst/>
            <a:ahLst/>
            <a:cxnLst/>
            <a:rect l="l" t="t" r="r" b="b"/>
            <a:pathLst>
              <a:path w="6720" h="2230">
                <a:moveTo>
                  <a:pt x="0" y="2230"/>
                </a:moveTo>
                <a:lnTo>
                  <a:pt x="6720" y="2230"/>
                </a:lnTo>
                <a:lnTo>
                  <a:pt x="6720" y="0"/>
                </a:lnTo>
                <a:lnTo>
                  <a:pt x="0" y="0"/>
                </a:lnTo>
                <a:lnTo>
                  <a:pt x="0" y="223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0" name="object 1140"/>
          <p:cNvSpPr/>
          <p:nvPr/>
        </p:nvSpPr>
        <p:spPr>
          <a:xfrm>
            <a:off x="4184751" y="8052622"/>
            <a:ext cx="6720" cy="2214"/>
          </a:xfrm>
          <a:custGeom>
            <a:avLst/>
            <a:gdLst/>
            <a:ahLst/>
            <a:cxnLst/>
            <a:rect l="l" t="t" r="r" b="b"/>
            <a:pathLst>
              <a:path w="6720" h="2214">
                <a:moveTo>
                  <a:pt x="0" y="2214"/>
                </a:moveTo>
                <a:lnTo>
                  <a:pt x="6720" y="2214"/>
                </a:lnTo>
                <a:lnTo>
                  <a:pt x="6720" y="0"/>
                </a:lnTo>
                <a:lnTo>
                  <a:pt x="0" y="0"/>
                </a:lnTo>
                <a:lnTo>
                  <a:pt x="0" y="221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1" name="object 1141"/>
          <p:cNvSpPr/>
          <p:nvPr/>
        </p:nvSpPr>
        <p:spPr>
          <a:xfrm>
            <a:off x="4217395" y="8017733"/>
            <a:ext cx="8625" cy="36469"/>
          </a:xfrm>
          <a:custGeom>
            <a:avLst/>
            <a:gdLst/>
            <a:ahLst/>
            <a:cxnLst/>
            <a:rect l="l" t="t" r="r" b="b"/>
            <a:pathLst>
              <a:path w="8625" h="36469">
                <a:moveTo>
                  <a:pt x="0" y="35524"/>
                </a:moveTo>
                <a:lnTo>
                  <a:pt x="0" y="36469"/>
                </a:lnTo>
                <a:lnTo>
                  <a:pt x="8625" y="36469"/>
                </a:lnTo>
                <a:lnTo>
                  <a:pt x="8625" y="0"/>
                </a:lnTo>
                <a:lnTo>
                  <a:pt x="7680" y="960"/>
                </a:lnTo>
                <a:lnTo>
                  <a:pt x="7681" y="35524"/>
                </a:lnTo>
                <a:lnTo>
                  <a:pt x="960" y="35524"/>
                </a:lnTo>
                <a:lnTo>
                  <a:pt x="0" y="960"/>
                </a:lnTo>
                <a:lnTo>
                  <a:pt x="0" y="3552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2" name="object 1142"/>
          <p:cNvSpPr/>
          <p:nvPr/>
        </p:nvSpPr>
        <p:spPr>
          <a:xfrm>
            <a:off x="4217395" y="8017733"/>
            <a:ext cx="8625" cy="35524"/>
          </a:xfrm>
          <a:custGeom>
            <a:avLst/>
            <a:gdLst/>
            <a:ahLst/>
            <a:cxnLst/>
            <a:rect l="l" t="t" r="r" b="b"/>
            <a:pathLst>
              <a:path w="8625" h="35524">
                <a:moveTo>
                  <a:pt x="960" y="960"/>
                </a:moveTo>
                <a:lnTo>
                  <a:pt x="7680" y="960"/>
                </a:lnTo>
                <a:lnTo>
                  <a:pt x="8625" y="0"/>
                </a:lnTo>
                <a:lnTo>
                  <a:pt x="0" y="0"/>
                </a:lnTo>
                <a:lnTo>
                  <a:pt x="0" y="960"/>
                </a:lnTo>
                <a:lnTo>
                  <a:pt x="960" y="35524"/>
                </a:lnTo>
                <a:lnTo>
                  <a:pt x="960" y="96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3" name="object 1143"/>
          <p:cNvSpPr/>
          <p:nvPr/>
        </p:nvSpPr>
        <p:spPr>
          <a:xfrm>
            <a:off x="4250024" y="8017098"/>
            <a:ext cx="7680" cy="2230"/>
          </a:xfrm>
          <a:custGeom>
            <a:avLst/>
            <a:gdLst/>
            <a:ahLst/>
            <a:cxnLst/>
            <a:rect l="l" t="t" r="r" b="b"/>
            <a:pathLst>
              <a:path w="7680" h="2230">
                <a:moveTo>
                  <a:pt x="0" y="2230"/>
                </a:moveTo>
                <a:lnTo>
                  <a:pt x="7680" y="2230"/>
                </a:lnTo>
                <a:lnTo>
                  <a:pt x="7680" y="0"/>
                </a:lnTo>
                <a:lnTo>
                  <a:pt x="0" y="0"/>
                </a:lnTo>
                <a:lnTo>
                  <a:pt x="0" y="223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4" name="object 1144"/>
          <p:cNvSpPr/>
          <p:nvPr/>
        </p:nvSpPr>
        <p:spPr>
          <a:xfrm>
            <a:off x="4250024" y="8052622"/>
            <a:ext cx="7680" cy="2214"/>
          </a:xfrm>
          <a:custGeom>
            <a:avLst/>
            <a:gdLst/>
            <a:ahLst/>
            <a:cxnLst/>
            <a:rect l="l" t="t" r="r" b="b"/>
            <a:pathLst>
              <a:path w="7680" h="2214">
                <a:moveTo>
                  <a:pt x="0" y="2214"/>
                </a:moveTo>
                <a:lnTo>
                  <a:pt x="7680" y="2214"/>
                </a:lnTo>
                <a:lnTo>
                  <a:pt x="7680" y="0"/>
                </a:lnTo>
                <a:lnTo>
                  <a:pt x="0" y="0"/>
                </a:lnTo>
                <a:lnTo>
                  <a:pt x="0" y="221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5" name="object 1145"/>
          <p:cNvSpPr/>
          <p:nvPr/>
        </p:nvSpPr>
        <p:spPr>
          <a:xfrm>
            <a:off x="4282668" y="8017098"/>
            <a:ext cx="7680" cy="2230"/>
          </a:xfrm>
          <a:custGeom>
            <a:avLst/>
            <a:gdLst/>
            <a:ahLst/>
            <a:cxnLst/>
            <a:rect l="l" t="t" r="r" b="b"/>
            <a:pathLst>
              <a:path w="7680" h="2230">
                <a:moveTo>
                  <a:pt x="0" y="2230"/>
                </a:moveTo>
                <a:lnTo>
                  <a:pt x="7680" y="2230"/>
                </a:lnTo>
                <a:lnTo>
                  <a:pt x="7680" y="0"/>
                </a:lnTo>
                <a:lnTo>
                  <a:pt x="0" y="0"/>
                </a:lnTo>
                <a:lnTo>
                  <a:pt x="0" y="223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6" name="object 1146"/>
          <p:cNvSpPr/>
          <p:nvPr/>
        </p:nvSpPr>
        <p:spPr>
          <a:xfrm>
            <a:off x="4282668" y="8052622"/>
            <a:ext cx="7680" cy="2214"/>
          </a:xfrm>
          <a:custGeom>
            <a:avLst/>
            <a:gdLst/>
            <a:ahLst/>
            <a:cxnLst/>
            <a:rect l="l" t="t" r="r" b="b"/>
            <a:pathLst>
              <a:path w="7680" h="2214">
                <a:moveTo>
                  <a:pt x="0" y="2214"/>
                </a:moveTo>
                <a:lnTo>
                  <a:pt x="7680" y="2214"/>
                </a:lnTo>
                <a:lnTo>
                  <a:pt x="7680" y="0"/>
                </a:lnTo>
                <a:lnTo>
                  <a:pt x="0" y="0"/>
                </a:lnTo>
                <a:lnTo>
                  <a:pt x="0" y="221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7" name="object 1147"/>
          <p:cNvSpPr/>
          <p:nvPr/>
        </p:nvSpPr>
        <p:spPr>
          <a:xfrm>
            <a:off x="4314352" y="8017733"/>
            <a:ext cx="8641" cy="36469"/>
          </a:xfrm>
          <a:custGeom>
            <a:avLst/>
            <a:gdLst/>
            <a:ahLst/>
            <a:cxnLst/>
            <a:rect l="l" t="t" r="r" b="b"/>
            <a:pathLst>
              <a:path w="8641" h="36469">
                <a:moveTo>
                  <a:pt x="960" y="0"/>
                </a:moveTo>
                <a:lnTo>
                  <a:pt x="0" y="960"/>
                </a:lnTo>
                <a:lnTo>
                  <a:pt x="0" y="36469"/>
                </a:lnTo>
                <a:lnTo>
                  <a:pt x="8641" y="36469"/>
                </a:lnTo>
                <a:lnTo>
                  <a:pt x="8641" y="0"/>
                </a:lnTo>
                <a:lnTo>
                  <a:pt x="7680" y="960"/>
                </a:lnTo>
                <a:lnTo>
                  <a:pt x="7681" y="35524"/>
                </a:lnTo>
                <a:lnTo>
                  <a:pt x="960" y="35524"/>
                </a:lnTo>
                <a:lnTo>
                  <a:pt x="96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8" name="object 1148"/>
          <p:cNvSpPr/>
          <p:nvPr/>
        </p:nvSpPr>
        <p:spPr>
          <a:xfrm>
            <a:off x="4315312" y="8017733"/>
            <a:ext cx="7680" cy="35524"/>
          </a:xfrm>
          <a:custGeom>
            <a:avLst/>
            <a:gdLst/>
            <a:ahLst/>
            <a:cxnLst/>
            <a:rect l="l" t="t" r="r" b="b"/>
            <a:pathLst>
              <a:path w="7680" h="35524">
                <a:moveTo>
                  <a:pt x="0" y="0"/>
                </a:moveTo>
                <a:lnTo>
                  <a:pt x="0" y="35524"/>
                </a:lnTo>
                <a:lnTo>
                  <a:pt x="0" y="960"/>
                </a:lnTo>
                <a:lnTo>
                  <a:pt x="6720" y="960"/>
                </a:lnTo>
                <a:lnTo>
                  <a:pt x="7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9" name="object 1149"/>
          <p:cNvSpPr/>
          <p:nvPr/>
        </p:nvSpPr>
        <p:spPr>
          <a:xfrm>
            <a:off x="4348901" y="8017733"/>
            <a:ext cx="7680" cy="36469"/>
          </a:xfrm>
          <a:custGeom>
            <a:avLst/>
            <a:gdLst/>
            <a:ahLst/>
            <a:cxnLst/>
            <a:rect l="l" t="t" r="r" b="b"/>
            <a:pathLst>
              <a:path w="7680" h="36469">
                <a:moveTo>
                  <a:pt x="0" y="35524"/>
                </a:moveTo>
                <a:lnTo>
                  <a:pt x="0" y="36469"/>
                </a:lnTo>
                <a:lnTo>
                  <a:pt x="7680" y="36469"/>
                </a:lnTo>
                <a:lnTo>
                  <a:pt x="7680" y="960"/>
                </a:lnTo>
                <a:lnTo>
                  <a:pt x="6720" y="0"/>
                </a:lnTo>
                <a:lnTo>
                  <a:pt x="0" y="0"/>
                </a:lnTo>
                <a:lnTo>
                  <a:pt x="0" y="960"/>
                </a:lnTo>
                <a:lnTo>
                  <a:pt x="6720" y="960"/>
                </a:lnTo>
                <a:lnTo>
                  <a:pt x="6720" y="35524"/>
                </a:lnTo>
                <a:lnTo>
                  <a:pt x="0" y="3552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0" name="object 1150"/>
          <p:cNvSpPr/>
          <p:nvPr/>
        </p:nvSpPr>
        <p:spPr>
          <a:xfrm>
            <a:off x="4348901" y="8018693"/>
            <a:ext cx="960" cy="34564"/>
          </a:xfrm>
          <a:custGeom>
            <a:avLst/>
            <a:gdLst/>
            <a:ahLst/>
            <a:cxnLst/>
            <a:rect l="l" t="t" r="r" b="b"/>
            <a:pathLst>
              <a:path w="960" h="34564">
                <a:moveTo>
                  <a:pt x="0" y="0"/>
                </a:moveTo>
                <a:lnTo>
                  <a:pt x="0" y="34564"/>
                </a:lnTo>
                <a:lnTo>
                  <a:pt x="960" y="34564"/>
                </a:lnTo>
                <a:lnTo>
                  <a:pt x="960" y="0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1" name="object 1151"/>
          <p:cNvSpPr/>
          <p:nvPr/>
        </p:nvSpPr>
        <p:spPr>
          <a:xfrm>
            <a:off x="4381545" y="8017098"/>
            <a:ext cx="6720" cy="2230"/>
          </a:xfrm>
          <a:custGeom>
            <a:avLst/>
            <a:gdLst/>
            <a:ahLst/>
            <a:cxnLst/>
            <a:rect l="l" t="t" r="r" b="b"/>
            <a:pathLst>
              <a:path w="6720" h="2230">
                <a:moveTo>
                  <a:pt x="0" y="2230"/>
                </a:moveTo>
                <a:lnTo>
                  <a:pt x="6720" y="2230"/>
                </a:lnTo>
                <a:lnTo>
                  <a:pt x="6720" y="0"/>
                </a:lnTo>
                <a:lnTo>
                  <a:pt x="0" y="0"/>
                </a:lnTo>
                <a:lnTo>
                  <a:pt x="0" y="223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2" name="object 1152"/>
          <p:cNvSpPr/>
          <p:nvPr/>
        </p:nvSpPr>
        <p:spPr>
          <a:xfrm>
            <a:off x="4381545" y="8052622"/>
            <a:ext cx="6720" cy="2214"/>
          </a:xfrm>
          <a:custGeom>
            <a:avLst/>
            <a:gdLst/>
            <a:ahLst/>
            <a:cxnLst/>
            <a:rect l="l" t="t" r="r" b="b"/>
            <a:pathLst>
              <a:path w="6720" h="2214">
                <a:moveTo>
                  <a:pt x="0" y="2214"/>
                </a:moveTo>
                <a:lnTo>
                  <a:pt x="6720" y="2214"/>
                </a:lnTo>
                <a:lnTo>
                  <a:pt x="6720" y="0"/>
                </a:lnTo>
                <a:lnTo>
                  <a:pt x="0" y="0"/>
                </a:lnTo>
                <a:lnTo>
                  <a:pt x="0" y="221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3" name="object 1153"/>
          <p:cNvSpPr/>
          <p:nvPr/>
        </p:nvSpPr>
        <p:spPr>
          <a:xfrm>
            <a:off x="4414189" y="8017098"/>
            <a:ext cx="7665" cy="2230"/>
          </a:xfrm>
          <a:custGeom>
            <a:avLst/>
            <a:gdLst/>
            <a:ahLst/>
            <a:cxnLst/>
            <a:rect l="l" t="t" r="r" b="b"/>
            <a:pathLst>
              <a:path w="7665" h="2230">
                <a:moveTo>
                  <a:pt x="0" y="2230"/>
                </a:moveTo>
                <a:lnTo>
                  <a:pt x="7665" y="2230"/>
                </a:lnTo>
                <a:lnTo>
                  <a:pt x="7665" y="0"/>
                </a:lnTo>
                <a:lnTo>
                  <a:pt x="0" y="0"/>
                </a:lnTo>
                <a:lnTo>
                  <a:pt x="0" y="223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4" name="object 1154"/>
          <p:cNvSpPr/>
          <p:nvPr/>
        </p:nvSpPr>
        <p:spPr>
          <a:xfrm>
            <a:off x="4414189" y="8052622"/>
            <a:ext cx="7665" cy="2214"/>
          </a:xfrm>
          <a:custGeom>
            <a:avLst/>
            <a:gdLst/>
            <a:ahLst/>
            <a:cxnLst/>
            <a:rect l="l" t="t" r="r" b="b"/>
            <a:pathLst>
              <a:path w="7665" h="2214">
                <a:moveTo>
                  <a:pt x="0" y="2214"/>
                </a:moveTo>
                <a:lnTo>
                  <a:pt x="7665" y="2214"/>
                </a:lnTo>
                <a:lnTo>
                  <a:pt x="7665" y="0"/>
                </a:lnTo>
                <a:lnTo>
                  <a:pt x="0" y="0"/>
                </a:lnTo>
                <a:lnTo>
                  <a:pt x="0" y="221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5" name="object 1155"/>
          <p:cNvSpPr/>
          <p:nvPr/>
        </p:nvSpPr>
        <p:spPr>
          <a:xfrm>
            <a:off x="4445858" y="8017733"/>
            <a:ext cx="8641" cy="36469"/>
          </a:xfrm>
          <a:custGeom>
            <a:avLst/>
            <a:gdLst/>
            <a:ahLst/>
            <a:cxnLst/>
            <a:rect l="l" t="t" r="r" b="b"/>
            <a:pathLst>
              <a:path w="8641" h="36469">
                <a:moveTo>
                  <a:pt x="0" y="35524"/>
                </a:moveTo>
                <a:lnTo>
                  <a:pt x="0" y="36469"/>
                </a:lnTo>
                <a:lnTo>
                  <a:pt x="8641" y="36469"/>
                </a:lnTo>
                <a:lnTo>
                  <a:pt x="8641" y="960"/>
                </a:lnTo>
                <a:lnTo>
                  <a:pt x="7680" y="0"/>
                </a:lnTo>
                <a:lnTo>
                  <a:pt x="0" y="0"/>
                </a:lnTo>
                <a:lnTo>
                  <a:pt x="0" y="960"/>
                </a:lnTo>
                <a:lnTo>
                  <a:pt x="7680" y="960"/>
                </a:lnTo>
                <a:lnTo>
                  <a:pt x="7680" y="35524"/>
                </a:lnTo>
                <a:lnTo>
                  <a:pt x="0" y="3552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6" name="object 1156"/>
          <p:cNvSpPr/>
          <p:nvPr/>
        </p:nvSpPr>
        <p:spPr>
          <a:xfrm>
            <a:off x="4445858" y="8018693"/>
            <a:ext cx="960" cy="34564"/>
          </a:xfrm>
          <a:custGeom>
            <a:avLst/>
            <a:gdLst/>
            <a:ahLst/>
            <a:cxnLst/>
            <a:rect l="l" t="t" r="r" b="b"/>
            <a:pathLst>
              <a:path w="960" h="34564">
                <a:moveTo>
                  <a:pt x="0" y="0"/>
                </a:moveTo>
                <a:lnTo>
                  <a:pt x="0" y="34564"/>
                </a:lnTo>
                <a:lnTo>
                  <a:pt x="960" y="34564"/>
                </a:lnTo>
                <a:lnTo>
                  <a:pt x="960" y="0"/>
                </a:lnTo>
                <a:lnTo>
                  <a:pt x="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7" name="object 1157"/>
          <p:cNvSpPr/>
          <p:nvPr/>
        </p:nvSpPr>
        <p:spPr>
          <a:xfrm>
            <a:off x="4480422" y="8017098"/>
            <a:ext cx="6720" cy="2230"/>
          </a:xfrm>
          <a:custGeom>
            <a:avLst/>
            <a:gdLst/>
            <a:ahLst/>
            <a:cxnLst/>
            <a:rect l="l" t="t" r="r" b="b"/>
            <a:pathLst>
              <a:path w="6720" h="2230">
                <a:moveTo>
                  <a:pt x="0" y="2230"/>
                </a:moveTo>
                <a:lnTo>
                  <a:pt x="6720" y="2230"/>
                </a:lnTo>
                <a:lnTo>
                  <a:pt x="6720" y="0"/>
                </a:lnTo>
                <a:lnTo>
                  <a:pt x="0" y="0"/>
                </a:lnTo>
                <a:lnTo>
                  <a:pt x="0" y="223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8" name="object 1158"/>
          <p:cNvSpPr/>
          <p:nvPr/>
        </p:nvSpPr>
        <p:spPr>
          <a:xfrm>
            <a:off x="4480422" y="8052622"/>
            <a:ext cx="6720" cy="2214"/>
          </a:xfrm>
          <a:custGeom>
            <a:avLst/>
            <a:gdLst/>
            <a:ahLst/>
            <a:cxnLst/>
            <a:rect l="l" t="t" r="r" b="b"/>
            <a:pathLst>
              <a:path w="6720" h="2214">
                <a:moveTo>
                  <a:pt x="0" y="2214"/>
                </a:moveTo>
                <a:lnTo>
                  <a:pt x="6720" y="2214"/>
                </a:lnTo>
                <a:lnTo>
                  <a:pt x="6720" y="0"/>
                </a:lnTo>
                <a:lnTo>
                  <a:pt x="0" y="0"/>
                </a:lnTo>
                <a:lnTo>
                  <a:pt x="0" y="221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9" name="object 1159"/>
          <p:cNvSpPr/>
          <p:nvPr/>
        </p:nvSpPr>
        <p:spPr>
          <a:xfrm>
            <a:off x="3210382" y="7787341"/>
            <a:ext cx="49922" cy="0"/>
          </a:xfrm>
          <a:custGeom>
            <a:avLst/>
            <a:gdLst/>
            <a:ahLst/>
            <a:cxnLst/>
            <a:rect l="l" t="t" r="r" b="b"/>
            <a:pathLst>
              <a:path w="49922" h="0">
                <a:moveTo>
                  <a:pt x="0" y="0"/>
                </a:moveTo>
                <a:lnTo>
                  <a:pt x="49922" y="0"/>
                </a:lnTo>
              </a:path>
            </a:pathLst>
          </a:custGeom>
          <a:ln w="492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0" name="object 1160"/>
          <p:cNvSpPr/>
          <p:nvPr/>
        </p:nvSpPr>
        <p:spPr>
          <a:xfrm>
            <a:off x="3210382" y="7759506"/>
            <a:ext cx="53751" cy="56631"/>
          </a:xfrm>
          <a:custGeom>
            <a:avLst/>
            <a:gdLst/>
            <a:ahLst/>
            <a:cxnLst/>
            <a:rect l="l" t="t" r="r" b="b"/>
            <a:pathLst>
              <a:path w="53751" h="56631">
                <a:moveTo>
                  <a:pt x="3840" y="7665"/>
                </a:moveTo>
                <a:lnTo>
                  <a:pt x="46085" y="7665"/>
                </a:lnTo>
                <a:lnTo>
                  <a:pt x="46085" y="3825"/>
                </a:lnTo>
                <a:lnTo>
                  <a:pt x="49911" y="7665"/>
                </a:lnTo>
                <a:lnTo>
                  <a:pt x="49911" y="48950"/>
                </a:lnTo>
                <a:lnTo>
                  <a:pt x="46085" y="52791"/>
                </a:lnTo>
                <a:lnTo>
                  <a:pt x="46085" y="48950"/>
                </a:lnTo>
                <a:lnTo>
                  <a:pt x="3840" y="48950"/>
                </a:lnTo>
                <a:lnTo>
                  <a:pt x="3840" y="52791"/>
                </a:lnTo>
                <a:lnTo>
                  <a:pt x="0" y="48950"/>
                </a:lnTo>
                <a:lnTo>
                  <a:pt x="0" y="56631"/>
                </a:lnTo>
                <a:lnTo>
                  <a:pt x="52791" y="56631"/>
                </a:lnTo>
                <a:lnTo>
                  <a:pt x="53751" y="54711"/>
                </a:lnTo>
                <a:lnTo>
                  <a:pt x="53751" y="944"/>
                </a:lnTo>
                <a:lnTo>
                  <a:pt x="52791" y="0"/>
                </a:lnTo>
                <a:lnTo>
                  <a:pt x="49911" y="0"/>
                </a:lnTo>
                <a:lnTo>
                  <a:pt x="3840" y="3825"/>
                </a:lnTo>
                <a:lnTo>
                  <a:pt x="3840" y="766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1" name="object 1161"/>
          <p:cNvSpPr/>
          <p:nvPr/>
        </p:nvSpPr>
        <p:spPr>
          <a:xfrm>
            <a:off x="3256467" y="7787815"/>
            <a:ext cx="3825" cy="0"/>
          </a:xfrm>
          <a:custGeom>
            <a:avLst/>
            <a:gdLst/>
            <a:ahLst/>
            <a:cxnLst/>
            <a:rect l="l" t="t" r="r" b="b"/>
            <a:pathLst>
              <a:path w="3825" h="0">
                <a:moveTo>
                  <a:pt x="0" y="0"/>
                </a:moveTo>
                <a:lnTo>
                  <a:pt x="3825" y="0"/>
                </a:lnTo>
              </a:path>
            </a:pathLst>
          </a:custGeom>
          <a:ln w="4255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2" name="object 1162"/>
          <p:cNvSpPr/>
          <p:nvPr/>
        </p:nvSpPr>
        <p:spPr>
          <a:xfrm>
            <a:off x="3206541" y="7759506"/>
            <a:ext cx="53751" cy="56631"/>
          </a:xfrm>
          <a:custGeom>
            <a:avLst/>
            <a:gdLst/>
            <a:ahLst/>
            <a:cxnLst/>
            <a:rect l="l" t="t" r="r" b="b"/>
            <a:pathLst>
              <a:path w="53751" h="56631">
                <a:moveTo>
                  <a:pt x="0" y="944"/>
                </a:moveTo>
                <a:lnTo>
                  <a:pt x="0" y="54711"/>
                </a:lnTo>
                <a:lnTo>
                  <a:pt x="1920" y="56631"/>
                </a:lnTo>
                <a:lnTo>
                  <a:pt x="3840" y="56631"/>
                </a:lnTo>
                <a:lnTo>
                  <a:pt x="3840" y="48950"/>
                </a:lnTo>
                <a:lnTo>
                  <a:pt x="7680" y="48950"/>
                </a:lnTo>
                <a:lnTo>
                  <a:pt x="7680" y="7665"/>
                </a:lnTo>
                <a:lnTo>
                  <a:pt x="3840" y="7665"/>
                </a:lnTo>
                <a:lnTo>
                  <a:pt x="7680" y="3825"/>
                </a:lnTo>
                <a:lnTo>
                  <a:pt x="53751" y="0"/>
                </a:lnTo>
                <a:lnTo>
                  <a:pt x="1920" y="0"/>
                </a:lnTo>
                <a:lnTo>
                  <a:pt x="0" y="94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3" name="object 1163"/>
          <p:cNvSpPr/>
          <p:nvPr/>
        </p:nvSpPr>
        <p:spPr>
          <a:xfrm>
            <a:off x="3256467" y="7762372"/>
            <a:ext cx="944" cy="960"/>
          </a:xfrm>
          <a:custGeom>
            <a:avLst/>
            <a:gdLst/>
            <a:ahLst/>
            <a:cxnLst/>
            <a:rect l="l" t="t" r="r" b="b"/>
            <a:pathLst>
              <a:path w="944" h="960">
                <a:moveTo>
                  <a:pt x="944" y="0"/>
                </a:moveTo>
                <a:lnTo>
                  <a:pt x="0" y="960"/>
                </a:lnTo>
                <a:lnTo>
                  <a:pt x="944" y="960"/>
                </a:lnTo>
                <a:lnTo>
                  <a:pt x="944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4" name="object 1164"/>
          <p:cNvSpPr/>
          <p:nvPr/>
        </p:nvSpPr>
        <p:spPr>
          <a:xfrm>
            <a:off x="3210382" y="7763332"/>
            <a:ext cx="50871" cy="48966"/>
          </a:xfrm>
          <a:custGeom>
            <a:avLst/>
            <a:gdLst/>
            <a:ahLst/>
            <a:cxnLst/>
            <a:rect l="l" t="t" r="r" b="b"/>
            <a:pathLst>
              <a:path w="50871" h="48966">
                <a:moveTo>
                  <a:pt x="2880" y="47285"/>
                </a:moveTo>
                <a:lnTo>
                  <a:pt x="0" y="45125"/>
                </a:lnTo>
                <a:lnTo>
                  <a:pt x="2880" y="48005"/>
                </a:lnTo>
                <a:lnTo>
                  <a:pt x="2880" y="48966"/>
                </a:lnTo>
                <a:lnTo>
                  <a:pt x="3360" y="48486"/>
                </a:lnTo>
                <a:lnTo>
                  <a:pt x="3840" y="48966"/>
                </a:lnTo>
                <a:lnTo>
                  <a:pt x="3840" y="3840"/>
                </a:lnTo>
                <a:lnTo>
                  <a:pt x="46085" y="3840"/>
                </a:lnTo>
                <a:lnTo>
                  <a:pt x="46085" y="48966"/>
                </a:lnTo>
                <a:lnTo>
                  <a:pt x="47030" y="48966"/>
                </a:lnTo>
                <a:lnTo>
                  <a:pt x="50871" y="45125"/>
                </a:lnTo>
                <a:lnTo>
                  <a:pt x="49911" y="45125"/>
                </a:lnTo>
                <a:lnTo>
                  <a:pt x="47030" y="47294"/>
                </a:lnTo>
                <a:lnTo>
                  <a:pt x="47030" y="3840"/>
                </a:lnTo>
                <a:lnTo>
                  <a:pt x="49911" y="3840"/>
                </a:lnTo>
                <a:lnTo>
                  <a:pt x="49911" y="2880"/>
                </a:lnTo>
                <a:lnTo>
                  <a:pt x="49911" y="3840"/>
                </a:lnTo>
                <a:lnTo>
                  <a:pt x="50871" y="2880"/>
                </a:lnTo>
                <a:lnTo>
                  <a:pt x="3840" y="2880"/>
                </a:lnTo>
                <a:lnTo>
                  <a:pt x="3840" y="0"/>
                </a:lnTo>
                <a:lnTo>
                  <a:pt x="2880" y="960"/>
                </a:lnTo>
                <a:lnTo>
                  <a:pt x="2880" y="2880"/>
                </a:lnTo>
                <a:lnTo>
                  <a:pt x="0" y="2880"/>
                </a:lnTo>
                <a:lnTo>
                  <a:pt x="0" y="3840"/>
                </a:lnTo>
                <a:lnTo>
                  <a:pt x="2880" y="3840"/>
                </a:lnTo>
                <a:lnTo>
                  <a:pt x="2880" y="4728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5" name="object 1165"/>
          <p:cNvSpPr/>
          <p:nvPr/>
        </p:nvSpPr>
        <p:spPr>
          <a:xfrm>
            <a:off x="3260293" y="7759506"/>
            <a:ext cx="2868" cy="941"/>
          </a:xfrm>
          <a:custGeom>
            <a:avLst/>
            <a:gdLst/>
            <a:ahLst/>
            <a:cxnLst/>
            <a:rect l="l" t="t" r="r" b="b"/>
            <a:pathLst>
              <a:path w="2868" h="941">
                <a:moveTo>
                  <a:pt x="2868" y="941"/>
                </a:moveTo>
                <a:lnTo>
                  <a:pt x="1920" y="0"/>
                </a:lnTo>
                <a:lnTo>
                  <a:pt x="0" y="0"/>
                </a:lnTo>
                <a:lnTo>
                  <a:pt x="2868" y="9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6" name="object 1166"/>
          <p:cNvSpPr/>
          <p:nvPr/>
        </p:nvSpPr>
        <p:spPr>
          <a:xfrm>
            <a:off x="3263162" y="7760448"/>
            <a:ext cx="971" cy="963"/>
          </a:xfrm>
          <a:custGeom>
            <a:avLst/>
            <a:gdLst/>
            <a:ahLst/>
            <a:cxnLst/>
            <a:rect l="l" t="t" r="r" b="b"/>
            <a:pathLst>
              <a:path w="971" h="963">
                <a:moveTo>
                  <a:pt x="971" y="963"/>
                </a:moveTo>
                <a:lnTo>
                  <a:pt x="11" y="3"/>
                </a:lnTo>
                <a:lnTo>
                  <a:pt x="971" y="96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7" name="object 1167"/>
          <p:cNvSpPr/>
          <p:nvPr/>
        </p:nvSpPr>
        <p:spPr>
          <a:xfrm>
            <a:off x="3206541" y="7759506"/>
            <a:ext cx="2880" cy="55671"/>
          </a:xfrm>
          <a:custGeom>
            <a:avLst/>
            <a:gdLst/>
            <a:ahLst/>
            <a:cxnLst/>
            <a:rect l="l" t="t" r="r" b="b"/>
            <a:pathLst>
              <a:path w="2880" h="55671">
                <a:moveTo>
                  <a:pt x="960" y="55671"/>
                </a:moveTo>
                <a:lnTo>
                  <a:pt x="2880" y="55671"/>
                </a:lnTo>
                <a:lnTo>
                  <a:pt x="1920" y="54711"/>
                </a:lnTo>
                <a:lnTo>
                  <a:pt x="960" y="53751"/>
                </a:lnTo>
                <a:lnTo>
                  <a:pt x="960" y="1905"/>
                </a:lnTo>
                <a:lnTo>
                  <a:pt x="1920" y="944"/>
                </a:lnTo>
                <a:lnTo>
                  <a:pt x="2880" y="0"/>
                </a:lnTo>
                <a:lnTo>
                  <a:pt x="960" y="944"/>
                </a:lnTo>
                <a:lnTo>
                  <a:pt x="0" y="1905"/>
                </a:lnTo>
                <a:lnTo>
                  <a:pt x="0" y="53751"/>
                </a:lnTo>
                <a:lnTo>
                  <a:pt x="960" y="5567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8" name="object 1168"/>
          <p:cNvSpPr/>
          <p:nvPr/>
        </p:nvSpPr>
        <p:spPr>
          <a:xfrm>
            <a:off x="3262213" y="7813258"/>
            <a:ext cx="1920" cy="1920"/>
          </a:xfrm>
          <a:custGeom>
            <a:avLst/>
            <a:gdLst/>
            <a:ahLst/>
            <a:cxnLst/>
            <a:rect l="l" t="t" r="r" b="b"/>
            <a:pathLst>
              <a:path w="1920" h="1920">
                <a:moveTo>
                  <a:pt x="960" y="960"/>
                </a:moveTo>
                <a:lnTo>
                  <a:pt x="0" y="1920"/>
                </a:lnTo>
                <a:lnTo>
                  <a:pt x="960" y="1920"/>
                </a:lnTo>
                <a:lnTo>
                  <a:pt x="1920" y="0"/>
                </a:lnTo>
                <a:lnTo>
                  <a:pt x="960" y="9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9" name="object 1169"/>
          <p:cNvSpPr/>
          <p:nvPr/>
        </p:nvSpPr>
        <p:spPr>
          <a:xfrm>
            <a:off x="3209422" y="7815178"/>
            <a:ext cx="52791" cy="960"/>
          </a:xfrm>
          <a:custGeom>
            <a:avLst/>
            <a:gdLst/>
            <a:ahLst/>
            <a:cxnLst/>
            <a:rect l="l" t="t" r="r" b="b"/>
            <a:pathLst>
              <a:path w="52791" h="960">
                <a:moveTo>
                  <a:pt x="52791" y="0"/>
                </a:moveTo>
                <a:lnTo>
                  <a:pt x="0" y="0"/>
                </a:lnTo>
                <a:lnTo>
                  <a:pt x="960" y="960"/>
                </a:lnTo>
                <a:lnTo>
                  <a:pt x="50871" y="960"/>
                </a:lnTo>
                <a:lnTo>
                  <a:pt x="5279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0" name="object 1170"/>
          <p:cNvSpPr/>
          <p:nvPr/>
        </p:nvSpPr>
        <p:spPr>
          <a:xfrm>
            <a:off x="3210382" y="7762372"/>
            <a:ext cx="3840" cy="3840"/>
          </a:xfrm>
          <a:custGeom>
            <a:avLst/>
            <a:gdLst/>
            <a:ahLst/>
            <a:cxnLst/>
            <a:rect l="l" t="t" r="r" b="b"/>
            <a:pathLst>
              <a:path w="3840" h="3840">
                <a:moveTo>
                  <a:pt x="2880" y="960"/>
                </a:moveTo>
                <a:lnTo>
                  <a:pt x="0" y="3840"/>
                </a:lnTo>
                <a:lnTo>
                  <a:pt x="960" y="3840"/>
                </a:lnTo>
                <a:lnTo>
                  <a:pt x="2880" y="1920"/>
                </a:lnTo>
                <a:lnTo>
                  <a:pt x="3840" y="960"/>
                </a:lnTo>
                <a:lnTo>
                  <a:pt x="3840" y="0"/>
                </a:lnTo>
                <a:lnTo>
                  <a:pt x="2880" y="9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1" name="object 1171"/>
          <p:cNvSpPr/>
          <p:nvPr/>
        </p:nvSpPr>
        <p:spPr>
          <a:xfrm>
            <a:off x="3256467" y="7762372"/>
            <a:ext cx="4785" cy="3840"/>
          </a:xfrm>
          <a:custGeom>
            <a:avLst/>
            <a:gdLst/>
            <a:ahLst/>
            <a:cxnLst/>
            <a:rect l="l" t="t" r="r" b="b"/>
            <a:pathLst>
              <a:path w="4785" h="3840">
                <a:moveTo>
                  <a:pt x="0" y="3840"/>
                </a:moveTo>
                <a:lnTo>
                  <a:pt x="944" y="3840"/>
                </a:lnTo>
                <a:lnTo>
                  <a:pt x="944" y="1908"/>
                </a:lnTo>
                <a:lnTo>
                  <a:pt x="2868" y="3840"/>
                </a:lnTo>
                <a:lnTo>
                  <a:pt x="4785" y="3840"/>
                </a:lnTo>
                <a:lnTo>
                  <a:pt x="944" y="0"/>
                </a:lnTo>
                <a:lnTo>
                  <a:pt x="944" y="960"/>
                </a:lnTo>
                <a:lnTo>
                  <a:pt x="0" y="960"/>
                </a:lnTo>
                <a:lnTo>
                  <a:pt x="0" y="3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2" name="object 1172"/>
          <p:cNvSpPr/>
          <p:nvPr/>
        </p:nvSpPr>
        <p:spPr>
          <a:xfrm>
            <a:off x="3303498" y="7753731"/>
            <a:ext cx="31683" cy="81610"/>
          </a:xfrm>
          <a:custGeom>
            <a:avLst/>
            <a:gdLst/>
            <a:ahLst/>
            <a:cxnLst/>
            <a:rect l="l" t="t" r="r" b="b"/>
            <a:pathLst>
              <a:path w="31683" h="81610">
                <a:moveTo>
                  <a:pt x="11521" y="67208"/>
                </a:moveTo>
                <a:lnTo>
                  <a:pt x="11521" y="75849"/>
                </a:lnTo>
                <a:lnTo>
                  <a:pt x="10561" y="76794"/>
                </a:lnTo>
                <a:lnTo>
                  <a:pt x="9601" y="77769"/>
                </a:lnTo>
                <a:lnTo>
                  <a:pt x="8641" y="78729"/>
                </a:lnTo>
                <a:lnTo>
                  <a:pt x="7680" y="78729"/>
                </a:lnTo>
                <a:lnTo>
                  <a:pt x="4800" y="79689"/>
                </a:lnTo>
                <a:lnTo>
                  <a:pt x="1920" y="79689"/>
                </a:lnTo>
                <a:lnTo>
                  <a:pt x="1920" y="81610"/>
                </a:lnTo>
                <a:lnTo>
                  <a:pt x="31683" y="81610"/>
                </a:lnTo>
                <a:lnTo>
                  <a:pt x="31683" y="79689"/>
                </a:lnTo>
                <a:lnTo>
                  <a:pt x="27843" y="78729"/>
                </a:lnTo>
                <a:lnTo>
                  <a:pt x="24002" y="78729"/>
                </a:lnTo>
                <a:lnTo>
                  <a:pt x="23042" y="77769"/>
                </a:lnTo>
                <a:lnTo>
                  <a:pt x="22082" y="76794"/>
                </a:lnTo>
                <a:lnTo>
                  <a:pt x="22082" y="75849"/>
                </a:lnTo>
                <a:lnTo>
                  <a:pt x="21122" y="74889"/>
                </a:lnTo>
                <a:lnTo>
                  <a:pt x="21122" y="0"/>
                </a:lnTo>
                <a:lnTo>
                  <a:pt x="19202" y="0"/>
                </a:lnTo>
                <a:lnTo>
                  <a:pt x="0" y="9601"/>
                </a:lnTo>
                <a:lnTo>
                  <a:pt x="960" y="11521"/>
                </a:lnTo>
                <a:lnTo>
                  <a:pt x="3840" y="10561"/>
                </a:lnTo>
                <a:lnTo>
                  <a:pt x="5760" y="9601"/>
                </a:lnTo>
                <a:lnTo>
                  <a:pt x="8641" y="9601"/>
                </a:lnTo>
                <a:lnTo>
                  <a:pt x="9601" y="10561"/>
                </a:lnTo>
                <a:lnTo>
                  <a:pt x="10561" y="11521"/>
                </a:lnTo>
                <a:lnTo>
                  <a:pt x="10561" y="12481"/>
                </a:lnTo>
                <a:lnTo>
                  <a:pt x="11521" y="13441"/>
                </a:lnTo>
                <a:lnTo>
                  <a:pt x="11521" y="672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3" name="object 1173"/>
          <p:cNvSpPr/>
          <p:nvPr/>
        </p:nvSpPr>
        <p:spPr>
          <a:xfrm>
            <a:off x="3365891" y="7753731"/>
            <a:ext cx="13441" cy="11521"/>
          </a:xfrm>
          <a:custGeom>
            <a:avLst/>
            <a:gdLst/>
            <a:ahLst/>
            <a:cxnLst/>
            <a:rect l="l" t="t" r="r" b="b"/>
            <a:pathLst>
              <a:path w="13441" h="11521">
                <a:moveTo>
                  <a:pt x="5760" y="0"/>
                </a:moveTo>
                <a:lnTo>
                  <a:pt x="0" y="3840"/>
                </a:lnTo>
                <a:lnTo>
                  <a:pt x="960" y="11521"/>
                </a:lnTo>
                <a:lnTo>
                  <a:pt x="2880" y="8641"/>
                </a:lnTo>
                <a:lnTo>
                  <a:pt x="5760" y="5775"/>
                </a:lnTo>
                <a:lnTo>
                  <a:pt x="8641" y="3840"/>
                </a:lnTo>
                <a:lnTo>
                  <a:pt x="13441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4" name="object 1174"/>
          <p:cNvSpPr/>
          <p:nvPr/>
        </p:nvSpPr>
        <p:spPr>
          <a:xfrm>
            <a:off x="3354384" y="7753731"/>
            <a:ext cx="50871" cy="83515"/>
          </a:xfrm>
          <a:custGeom>
            <a:avLst/>
            <a:gdLst/>
            <a:ahLst/>
            <a:cxnLst/>
            <a:rect l="l" t="t" r="r" b="b"/>
            <a:pathLst>
              <a:path w="50871" h="83515">
                <a:moveTo>
                  <a:pt x="1904" y="41285"/>
                </a:moveTo>
                <a:lnTo>
                  <a:pt x="6705" y="46085"/>
                </a:lnTo>
                <a:lnTo>
                  <a:pt x="10546" y="49926"/>
                </a:lnTo>
                <a:lnTo>
                  <a:pt x="15346" y="52806"/>
                </a:lnTo>
                <a:lnTo>
                  <a:pt x="25908" y="52806"/>
                </a:lnTo>
                <a:lnTo>
                  <a:pt x="31668" y="50886"/>
                </a:lnTo>
                <a:lnTo>
                  <a:pt x="37429" y="46085"/>
                </a:lnTo>
                <a:lnTo>
                  <a:pt x="35509" y="53766"/>
                </a:lnTo>
                <a:lnTo>
                  <a:pt x="32628" y="59527"/>
                </a:lnTo>
                <a:lnTo>
                  <a:pt x="28788" y="65288"/>
                </a:lnTo>
                <a:lnTo>
                  <a:pt x="24947" y="71048"/>
                </a:lnTo>
                <a:lnTo>
                  <a:pt x="20147" y="74889"/>
                </a:lnTo>
                <a:lnTo>
                  <a:pt x="16306" y="77769"/>
                </a:lnTo>
                <a:lnTo>
                  <a:pt x="11506" y="79689"/>
                </a:lnTo>
                <a:lnTo>
                  <a:pt x="6705" y="80634"/>
                </a:lnTo>
                <a:lnTo>
                  <a:pt x="1904" y="80634"/>
                </a:lnTo>
                <a:lnTo>
                  <a:pt x="1904" y="83515"/>
                </a:lnTo>
                <a:lnTo>
                  <a:pt x="12466" y="83515"/>
                </a:lnTo>
                <a:lnTo>
                  <a:pt x="19187" y="80634"/>
                </a:lnTo>
                <a:lnTo>
                  <a:pt x="25908" y="76794"/>
                </a:lnTo>
                <a:lnTo>
                  <a:pt x="36473" y="67890"/>
                </a:lnTo>
                <a:lnTo>
                  <a:pt x="44150" y="57607"/>
                </a:lnTo>
                <a:lnTo>
                  <a:pt x="49013" y="45631"/>
                </a:lnTo>
                <a:lnTo>
                  <a:pt x="50871" y="32644"/>
                </a:lnTo>
                <a:lnTo>
                  <a:pt x="48692" y="19510"/>
                </a:lnTo>
                <a:lnTo>
                  <a:pt x="42230" y="8641"/>
                </a:lnTo>
                <a:lnTo>
                  <a:pt x="37429" y="2880"/>
                </a:lnTo>
                <a:lnTo>
                  <a:pt x="31668" y="0"/>
                </a:lnTo>
                <a:lnTo>
                  <a:pt x="24947" y="0"/>
                </a:lnTo>
                <a:lnTo>
                  <a:pt x="20147" y="3840"/>
                </a:lnTo>
                <a:lnTo>
                  <a:pt x="26868" y="3840"/>
                </a:lnTo>
                <a:lnTo>
                  <a:pt x="29748" y="4800"/>
                </a:lnTo>
                <a:lnTo>
                  <a:pt x="31668" y="7680"/>
                </a:lnTo>
                <a:lnTo>
                  <a:pt x="34549" y="9601"/>
                </a:lnTo>
                <a:lnTo>
                  <a:pt x="36469" y="13441"/>
                </a:lnTo>
                <a:lnTo>
                  <a:pt x="37429" y="17282"/>
                </a:lnTo>
                <a:lnTo>
                  <a:pt x="38389" y="22082"/>
                </a:lnTo>
                <a:lnTo>
                  <a:pt x="39349" y="25923"/>
                </a:lnTo>
                <a:lnTo>
                  <a:pt x="39349" y="37444"/>
                </a:lnTo>
                <a:lnTo>
                  <a:pt x="38389" y="42245"/>
                </a:lnTo>
                <a:lnTo>
                  <a:pt x="36469" y="44165"/>
                </a:lnTo>
                <a:lnTo>
                  <a:pt x="34549" y="45125"/>
                </a:lnTo>
                <a:lnTo>
                  <a:pt x="31668" y="46085"/>
                </a:lnTo>
                <a:lnTo>
                  <a:pt x="29748" y="47045"/>
                </a:lnTo>
                <a:lnTo>
                  <a:pt x="22067" y="47045"/>
                </a:lnTo>
                <a:lnTo>
                  <a:pt x="18227" y="45125"/>
                </a:lnTo>
                <a:lnTo>
                  <a:pt x="16306" y="42245"/>
                </a:lnTo>
                <a:lnTo>
                  <a:pt x="12466" y="37444"/>
                </a:lnTo>
                <a:lnTo>
                  <a:pt x="10546" y="30723"/>
                </a:lnTo>
                <a:lnTo>
                  <a:pt x="10546" y="16322"/>
                </a:lnTo>
                <a:lnTo>
                  <a:pt x="12466" y="11521"/>
                </a:lnTo>
                <a:lnTo>
                  <a:pt x="11506" y="3840"/>
                </a:lnTo>
                <a:lnTo>
                  <a:pt x="6705" y="10561"/>
                </a:lnTo>
                <a:lnTo>
                  <a:pt x="1904" y="15361"/>
                </a:lnTo>
                <a:lnTo>
                  <a:pt x="0" y="22082"/>
                </a:lnTo>
                <a:lnTo>
                  <a:pt x="0" y="35524"/>
                </a:lnTo>
                <a:lnTo>
                  <a:pt x="1904" y="41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5" name="object 1175"/>
          <p:cNvSpPr/>
          <p:nvPr/>
        </p:nvSpPr>
        <p:spPr>
          <a:xfrm>
            <a:off x="3424458" y="7753731"/>
            <a:ext cx="31668" cy="81610"/>
          </a:xfrm>
          <a:custGeom>
            <a:avLst/>
            <a:gdLst/>
            <a:ahLst/>
            <a:cxnLst/>
            <a:rect l="l" t="t" r="r" b="b"/>
            <a:pathLst>
              <a:path w="31668" h="81610">
                <a:moveTo>
                  <a:pt x="22067" y="74889"/>
                </a:moveTo>
                <a:lnTo>
                  <a:pt x="21122" y="72009"/>
                </a:lnTo>
                <a:lnTo>
                  <a:pt x="21122" y="0"/>
                </a:lnTo>
                <a:lnTo>
                  <a:pt x="19187" y="0"/>
                </a:lnTo>
                <a:lnTo>
                  <a:pt x="0" y="9601"/>
                </a:lnTo>
                <a:lnTo>
                  <a:pt x="960" y="11521"/>
                </a:lnTo>
                <a:lnTo>
                  <a:pt x="3840" y="10561"/>
                </a:lnTo>
                <a:lnTo>
                  <a:pt x="5760" y="9601"/>
                </a:lnTo>
                <a:lnTo>
                  <a:pt x="8641" y="9601"/>
                </a:lnTo>
                <a:lnTo>
                  <a:pt x="9601" y="10561"/>
                </a:lnTo>
                <a:lnTo>
                  <a:pt x="10561" y="11521"/>
                </a:lnTo>
                <a:lnTo>
                  <a:pt x="10561" y="12481"/>
                </a:lnTo>
                <a:lnTo>
                  <a:pt x="11506" y="13441"/>
                </a:lnTo>
                <a:lnTo>
                  <a:pt x="11506" y="75849"/>
                </a:lnTo>
                <a:lnTo>
                  <a:pt x="10561" y="76794"/>
                </a:lnTo>
                <a:lnTo>
                  <a:pt x="9601" y="77769"/>
                </a:lnTo>
                <a:lnTo>
                  <a:pt x="8641" y="78729"/>
                </a:lnTo>
                <a:lnTo>
                  <a:pt x="7665" y="78729"/>
                </a:lnTo>
                <a:lnTo>
                  <a:pt x="4800" y="79689"/>
                </a:lnTo>
                <a:lnTo>
                  <a:pt x="1920" y="79689"/>
                </a:lnTo>
                <a:lnTo>
                  <a:pt x="1920" y="81610"/>
                </a:lnTo>
                <a:lnTo>
                  <a:pt x="31668" y="81610"/>
                </a:lnTo>
                <a:lnTo>
                  <a:pt x="31668" y="79689"/>
                </a:lnTo>
                <a:lnTo>
                  <a:pt x="27843" y="78729"/>
                </a:lnTo>
                <a:lnTo>
                  <a:pt x="24002" y="78729"/>
                </a:lnTo>
                <a:lnTo>
                  <a:pt x="23027" y="77769"/>
                </a:lnTo>
                <a:lnTo>
                  <a:pt x="22067" y="76794"/>
                </a:lnTo>
                <a:lnTo>
                  <a:pt x="22067" y="748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6" name="object 1176"/>
          <p:cNvSpPr/>
          <p:nvPr/>
        </p:nvSpPr>
        <p:spPr>
          <a:xfrm>
            <a:off x="3473409" y="7753731"/>
            <a:ext cx="52806" cy="81610"/>
          </a:xfrm>
          <a:custGeom>
            <a:avLst/>
            <a:gdLst/>
            <a:ahLst/>
            <a:cxnLst/>
            <a:rect l="l" t="t" r="r" b="b"/>
            <a:pathLst>
              <a:path w="52806" h="81610">
                <a:moveTo>
                  <a:pt x="12481" y="72953"/>
                </a:moveTo>
                <a:lnTo>
                  <a:pt x="19452" y="65861"/>
                </a:lnTo>
                <a:lnTo>
                  <a:pt x="30723" y="53766"/>
                </a:lnTo>
                <a:lnTo>
                  <a:pt x="37444" y="46085"/>
                </a:lnTo>
                <a:lnTo>
                  <a:pt x="42245" y="39364"/>
                </a:lnTo>
                <a:lnTo>
                  <a:pt x="45125" y="33604"/>
                </a:lnTo>
                <a:lnTo>
                  <a:pt x="47045" y="28803"/>
                </a:lnTo>
                <a:lnTo>
                  <a:pt x="48006" y="24963"/>
                </a:lnTo>
                <a:lnTo>
                  <a:pt x="48006" y="15361"/>
                </a:lnTo>
                <a:lnTo>
                  <a:pt x="46085" y="10561"/>
                </a:lnTo>
                <a:lnTo>
                  <a:pt x="41285" y="6720"/>
                </a:lnTo>
                <a:lnTo>
                  <a:pt x="37444" y="1935"/>
                </a:lnTo>
                <a:lnTo>
                  <a:pt x="31683" y="0"/>
                </a:lnTo>
                <a:lnTo>
                  <a:pt x="19202" y="0"/>
                </a:lnTo>
                <a:lnTo>
                  <a:pt x="14401" y="1935"/>
                </a:lnTo>
                <a:lnTo>
                  <a:pt x="9601" y="5775"/>
                </a:lnTo>
                <a:lnTo>
                  <a:pt x="5760" y="9601"/>
                </a:lnTo>
                <a:lnTo>
                  <a:pt x="2880" y="15361"/>
                </a:lnTo>
                <a:lnTo>
                  <a:pt x="1920" y="23042"/>
                </a:lnTo>
                <a:lnTo>
                  <a:pt x="4800" y="23042"/>
                </a:lnTo>
                <a:lnTo>
                  <a:pt x="5760" y="18242"/>
                </a:lnTo>
                <a:lnTo>
                  <a:pt x="8641" y="14401"/>
                </a:lnTo>
                <a:lnTo>
                  <a:pt x="11521" y="12481"/>
                </a:lnTo>
                <a:lnTo>
                  <a:pt x="14401" y="10561"/>
                </a:lnTo>
                <a:lnTo>
                  <a:pt x="18242" y="9601"/>
                </a:lnTo>
                <a:lnTo>
                  <a:pt x="26883" y="9601"/>
                </a:lnTo>
                <a:lnTo>
                  <a:pt x="29763" y="10561"/>
                </a:lnTo>
                <a:lnTo>
                  <a:pt x="33604" y="14401"/>
                </a:lnTo>
                <a:lnTo>
                  <a:pt x="36484" y="17282"/>
                </a:lnTo>
                <a:lnTo>
                  <a:pt x="37444" y="21122"/>
                </a:lnTo>
                <a:lnTo>
                  <a:pt x="37444" y="33604"/>
                </a:lnTo>
                <a:lnTo>
                  <a:pt x="34564" y="40325"/>
                </a:lnTo>
                <a:lnTo>
                  <a:pt x="29763" y="48006"/>
                </a:lnTo>
                <a:lnTo>
                  <a:pt x="27450" y="51297"/>
                </a:lnTo>
                <a:lnTo>
                  <a:pt x="20519" y="59777"/>
                </a:lnTo>
                <a:lnTo>
                  <a:pt x="11417" y="69242"/>
                </a:lnTo>
                <a:lnTo>
                  <a:pt x="0" y="79689"/>
                </a:lnTo>
                <a:lnTo>
                  <a:pt x="0" y="81610"/>
                </a:lnTo>
                <a:lnTo>
                  <a:pt x="47045" y="81610"/>
                </a:lnTo>
                <a:lnTo>
                  <a:pt x="52806" y="66248"/>
                </a:lnTo>
                <a:lnTo>
                  <a:pt x="50886" y="66248"/>
                </a:lnTo>
                <a:lnTo>
                  <a:pt x="49926" y="68168"/>
                </a:lnTo>
                <a:lnTo>
                  <a:pt x="48006" y="69128"/>
                </a:lnTo>
                <a:lnTo>
                  <a:pt x="47045" y="70088"/>
                </a:lnTo>
                <a:lnTo>
                  <a:pt x="46085" y="71048"/>
                </a:lnTo>
                <a:lnTo>
                  <a:pt x="44165" y="72009"/>
                </a:lnTo>
                <a:lnTo>
                  <a:pt x="42245" y="72009"/>
                </a:lnTo>
                <a:lnTo>
                  <a:pt x="40325" y="72953"/>
                </a:lnTo>
                <a:lnTo>
                  <a:pt x="12481" y="729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7" name="object 1177"/>
          <p:cNvSpPr/>
          <p:nvPr/>
        </p:nvSpPr>
        <p:spPr>
          <a:xfrm>
            <a:off x="1852985" y="6642094"/>
            <a:ext cx="3662278" cy="1270040"/>
          </a:xfrm>
          <a:custGeom>
            <a:avLst/>
            <a:gdLst/>
            <a:ahLst/>
            <a:cxnLst/>
            <a:rect l="l" t="t" r="r" b="b"/>
            <a:pathLst>
              <a:path w="3662278" h="1270040">
                <a:moveTo>
                  <a:pt x="1177884" y="1059804"/>
                </a:moveTo>
                <a:lnTo>
                  <a:pt x="1182272" y="1058208"/>
                </a:lnTo>
                <a:lnTo>
                  <a:pt x="1156637" y="1045779"/>
                </a:lnTo>
                <a:lnTo>
                  <a:pt x="1157721" y="1047323"/>
                </a:lnTo>
                <a:lnTo>
                  <a:pt x="1153881" y="1044442"/>
                </a:lnTo>
                <a:lnTo>
                  <a:pt x="1126037" y="1002212"/>
                </a:lnTo>
                <a:lnTo>
                  <a:pt x="1126037" y="1001252"/>
                </a:lnTo>
                <a:lnTo>
                  <a:pt x="1125077" y="1001252"/>
                </a:lnTo>
                <a:lnTo>
                  <a:pt x="1094369" y="969568"/>
                </a:lnTo>
                <a:lnTo>
                  <a:pt x="1091488" y="966688"/>
                </a:lnTo>
                <a:lnTo>
                  <a:pt x="1089553" y="984930"/>
                </a:lnTo>
                <a:lnTo>
                  <a:pt x="1084054" y="986261"/>
                </a:lnTo>
                <a:lnTo>
                  <a:pt x="1111636" y="1014679"/>
                </a:lnTo>
                <a:lnTo>
                  <a:pt x="1110675" y="1013719"/>
                </a:lnTo>
                <a:lnTo>
                  <a:pt x="1141399" y="1058844"/>
                </a:lnTo>
                <a:lnTo>
                  <a:pt x="1142359" y="1059804"/>
                </a:lnTo>
                <a:lnTo>
                  <a:pt x="1144280" y="1060764"/>
                </a:lnTo>
                <a:lnTo>
                  <a:pt x="1145240" y="1061725"/>
                </a:lnTo>
                <a:lnTo>
                  <a:pt x="1177884" y="1077087"/>
                </a:lnTo>
                <a:lnTo>
                  <a:pt x="1179804" y="1079007"/>
                </a:lnTo>
                <a:lnTo>
                  <a:pt x="1177884" y="1059804"/>
                </a:lnTo>
                <a:close/>
              </a:path>
              <a:path w="3662278" h="1270040">
                <a:moveTo>
                  <a:pt x="1185565" y="1078047"/>
                </a:moveTo>
                <a:lnTo>
                  <a:pt x="1210224" y="1068024"/>
                </a:lnTo>
                <a:lnTo>
                  <a:pt x="1205712" y="1063645"/>
                </a:lnTo>
                <a:lnTo>
                  <a:pt x="1209553" y="1048283"/>
                </a:lnTo>
                <a:lnTo>
                  <a:pt x="1182272" y="1058208"/>
                </a:lnTo>
                <a:lnTo>
                  <a:pt x="1185565" y="1059804"/>
                </a:lnTo>
                <a:lnTo>
                  <a:pt x="1177884" y="1059804"/>
                </a:lnTo>
                <a:lnTo>
                  <a:pt x="1179804" y="1079007"/>
                </a:lnTo>
                <a:lnTo>
                  <a:pt x="1182684" y="1079007"/>
                </a:lnTo>
                <a:lnTo>
                  <a:pt x="1185565" y="1078047"/>
                </a:lnTo>
                <a:close/>
              </a:path>
              <a:path w="3662278" h="1270040">
                <a:moveTo>
                  <a:pt x="1251798" y="1081887"/>
                </a:moveTo>
                <a:lnTo>
                  <a:pt x="1247957" y="1079967"/>
                </a:lnTo>
                <a:lnTo>
                  <a:pt x="1250629" y="1080718"/>
                </a:lnTo>
                <a:lnTo>
                  <a:pt x="1220114" y="1050203"/>
                </a:lnTo>
                <a:lnTo>
                  <a:pt x="1217234" y="1047323"/>
                </a:lnTo>
                <a:lnTo>
                  <a:pt x="1213393" y="1046363"/>
                </a:lnTo>
                <a:lnTo>
                  <a:pt x="1209553" y="1048283"/>
                </a:lnTo>
                <a:lnTo>
                  <a:pt x="1205712" y="1063645"/>
                </a:lnTo>
                <a:lnTo>
                  <a:pt x="1216273" y="1065565"/>
                </a:lnTo>
                <a:lnTo>
                  <a:pt x="1210224" y="1068024"/>
                </a:lnTo>
                <a:lnTo>
                  <a:pt x="1238356" y="1095329"/>
                </a:lnTo>
                <a:lnTo>
                  <a:pt x="1239316" y="1097234"/>
                </a:lnTo>
                <a:lnTo>
                  <a:pt x="1241237" y="1097234"/>
                </a:lnTo>
                <a:lnTo>
                  <a:pt x="1243157" y="1098194"/>
                </a:lnTo>
                <a:lnTo>
                  <a:pt x="1273881" y="1106850"/>
                </a:lnTo>
                <a:lnTo>
                  <a:pt x="1251798" y="1081887"/>
                </a:lnTo>
                <a:close/>
              </a:path>
              <a:path w="3662278" h="1270040">
                <a:moveTo>
                  <a:pt x="1312270" y="1100129"/>
                </a:moveTo>
                <a:lnTo>
                  <a:pt x="1278681" y="1088608"/>
                </a:lnTo>
                <a:lnTo>
                  <a:pt x="1250629" y="1080718"/>
                </a:lnTo>
                <a:lnTo>
                  <a:pt x="1251798" y="1081887"/>
                </a:lnTo>
                <a:lnTo>
                  <a:pt x="1273881" y="1106850"/>
                </a:lnTo>
                <a:lnTo>
                  <a:pt x="1304181" y="1117854"/>
                </a:lnTo>
                <a:lnTo>
                  <a:pt x="1302669" y="1116436"/>
                </a:lnTo>
                <a:lnTo>
                  <a:pt x="1305565" y="1118356"/>
                </a:lnTo>
                <a:lnTo>
                  <a:pt x="1312270" y="1100129"/>
                </a:lnTo>
                <a:close/>
              </a:path>
              <a:path w="3662278" h="1270040">
                <a:moveTo>
                  <a:pt x="1380439" y="1151001"/>
                </a:moveTo>
                <a:lnTo>
                  <a:pt x="1381399" y="1146200"/>
                </a:lnTo>
                <a:lnTo>
                  <a:pt x="1382359" y="1140439"/>
                </a:lnTo>
                <a:lnTo>
                  <a:pt x="1379479" y="1135639"/>
                </a:lnTo>
                <a:lnTo>
                  <a:pt x="1373718" y="1134678"/>
                </a:lnTo>
                <a:lnTo>
                  <a:pt x="1345874" y="1130838"/>
                </a:lnTo>
                <a:lnTo>
                  <a:pt x="1342034" y="1128918"/>
                </a:lnTo>
                <a:lnTo>
                  <a:pt x="1344257" y="1129322"/>
                </a:lnTo>
                <a:lnTo>
                  <a:pt x="1315151" y="1102034"/>
                </a:lnTo>
                <a:lnTo>
                  <a:pt x="1314190" y="1102034"/>
                </a:lnTo>
                <a:lnTo>
                  <a:pt x="1313230" y="1101074"/>
                </a:lnTo>
                <a:lnTo>
                  <a:pt x="1312270" y="1100129"/>
                </a:lnTo>
                <a:lnTo>
                  <a:pt x="1305565" y="1118356"/>
                </a:lnTo>
                <a:lnTo>
                  <a:pt x="1304181" y="1117854"/>
                </a:lnTo>
                <a:lnTo>
                  <a:pt x="1333393" y="1145240"/>
                </a:lnTo>
                <a:lnTo>
                  <a:pt x="1335313" y="1146200"/>
                </a:lnTo>
                <a:lnTo>
                  <a:pt x="1336273" y="1147160"/>
                </a:lnTo>
                <a:lnTo>
                  <a:pt x="1338193" y="1147160"/>
                </a:lnTo>
                <a:lnTo>
                  <a:pt x="1370838" y="1153881"/>
                </a:lnTo>
                <a:lnTo>
                  <a:pt x="1375638" y="1154841"/>
                </a:lnTo>
                <a:lnTo>
                  <a:pt x="1380439" y="1151001"/>
                </a:lnTo>
                <a:close/>
              </a:path>
              <a:path w="3662278" h="1270040">
                <a:moveTo>
                  <a:pt x="1344257" y="1129322"/>
                </a:moveTo>
                <a:lnTo>
                  <a:pt x="1345874" y="1130838"/>
                </a:lnTo>
                <a:lnTo>
                  <a:pt x="1373718" y="1134678"/>
                </a:lnTo>
                <a:lnTo>
                  <a:pt x="1344257" y="1129322"/>
                </a:lnTo>
                <a:close/>
              </a:path>
              <a:path w="3662278" h="1270040">
                <a:moveTo>
                  <a:pt x="1126037" y="1002212"/>
                </a:moveTo>
                <a:lnTo>
                  <a:pt x="1153881" y="1044442"/>
                </a:lnTo>
                <a:lnTo>
                  <a:pt x="1156637" y="1045779"/>
                </a:lnTo>
                <a:lnTo>
                  <a:pt x="1126037" y="1002212"/>
                </a:lnTo>
                <a:close/>
              </a:path>
              <a:path w="3662278" h="1270040">
                <a:moveTo>
                  <a:pt x="965772" y="953853"/>
                </a:moveTo>
                <a:lnTo>
                  <a:pt x="967648" y="956127"/>
                </a:lnTo>
                <a:lnTo>
                  <a:pt x="990103" y="957655"/>
                </a:lnTo>
                <a:lnTo>
                  <a:pt x="965772" y="953853"/>
                </a:lnTo>
                <a:close/>
              </a:path>
              <a:path w="3662278" h="1270040">
                <a:moveTo>
                  <a:pt x="804458" y="790056"/>
                </a:moveTo>
                <a:lnTo>
                  <a:pt x="796093" y="793193"/>
                </a:lnTo>
                <a:lnTo>
                  <a:pt x="824605" y="873572"/>
                </a:lnTo>
                <a:lnTo>
                  <a:pt x="804458" y="790056"/>
                </a:lnTo>
                <a:close/>
              </a:path>
              <a:path w="3662278" h="1270040">
                <a:moveTo>
                  <a:pt x="589422" y="672937"/>
                </a:moveTo>
                <a:lnTo>
                  <a:pt x="618210" y="773734"/>
                </a:lnTo>
                <a:lnTo>
                  <a:pt x="620096" y="775221"/>
                </a:lnTo>
                <a:lnTo>
                  <a:pt x="589422" y="672937"/>
                </a:lnTo>
                <a:close/>
              </a:path>
              <a:path w="3662278" h="1270040">
                <a:moveTo>
                  <a:pt x="484784" y="696940"/>
                </a:moveTo>
                <a:lnTo>
                  <a:pt x="508772" y="647974"/>
                </a:lnTo>
                <a:lnTo>
                  <a:pt x="479205" y="697275"/>
                </a:lnTo>
                <a:lnTo>
                  <a:pt x="484784" y="696940"/>
                </a:lnTo>
                <a:close/>
              </a:path>
              <a:path w="3662278" h="1270040">
                <a:moveTo>
                  <a:pt x="425256" y="728609"/>
                </a:moveTo>
                <a:lnTo>
                  <a:pt x="454322" y="718039"/>
                </a:lnTo>
                <a:lnTo>
                  <a:pt x="454060" y="718063"/>
                </a:lnTo>
                <a:lnTo>
                  <a:pt x="450220" y="698845"/>
                </a:lnTo>
                <a:lnTo>
                  <a:pt x="427338" y="707870"/>
                </a:lnTo>
                <a:lnTo>
                  <a:pt x="431032" y="716127"/>
                </a:lnTo>
                <a:lnTo>
                  <a:pt x="418536" y="711342"/>
                </a:lnTo>
                <a:lnTo>
                  <a:pt x="398388" y="643173"/>
                </a:lnTo>
                <a:lnTo>
                  <a:pt x="366704" y="569259"/>
                </a:lnTo>
                <a:lnTo>
                  <a:pt x="335981" y="518373"/>
                </a:lnTo>
                <a:lnTo>
                  <a:pt x="335020" y="515508"/>
                </a:lnTo>
                <a:lnTo>
                  <a:pt x="335522" y="516359"/>
                </a:lnTo>
                <a:lnTo>
                  <a:pt x="304312" y="379186"/>
                </a:lnTo>
                <a:lnTo>
                  <a:pt x="304312" y="375345"/>
                </a:lnTo>
                <a:lnTo>
                  <a:pt x="301431" y="372465"/>
                </a:lnTo>
                <a:lnTo>
                  <a:pt x="297591" y="371505"/>
                </a:lnTo>
                <a:lnTo>
                  <a:pt x="293750" y="371505"/>
                </a:lnTo>
                <a:lnTo>
                  <a:pt x="303352" y="386867"/>
                </a:lnTo>
                <a:lnTo>
                  <a:pt x="290586" y="403501"/>
                </a:lnTo>
                <a:lnTo>
                  <a:pt x="316778" y="522229"/>
                </a:lnTo>
                <a:lnTo>
                  <a:pt x="316778" y="524134"/>
                </a:lnTo>
                <a:lnTo>
                  <a:pt x="317738" y="525094"/>
                </a:lnTo>
                <a:lnTo>
                  <a:pt x="318714" y="526069"/>
                </a:lnTo>
                <a:lnTo>
                  <a:pt x="350382" y="579821"/>
                </a:lnTo>
                <a:lnTo>
                  <a:pt x="381106" y="650854"/>
                </a:lnTo>
                <a:lnTo>
                  <a:pt x="413750" y="723808"/>
                </a:lnTo>
                <a:lnTo>
                  <a:pt x="415655" y="728609"/>
                </a:lnTo>
                <a:lnTo>
                  <a:pt x="421416" y="730529"/>
                </a:lnTo>
                <a:lnTo>
                  <a:pt x="425256" y="728609"/>
                </a:lnTo>
                <a:close/>
              </a:path>
              <a:path w="3662278" h="1270040">
                <a:moveTo>
                  <a:pt x="335522" y="516359"/>
                </a:moveTo>
                <a:lnTo>
                  <a:pt x="335981" y="518373"/>
                </a:lnTo>
                <a:lnTo>
                  <a:pt x="366704" y="569259"/>
                </a:lnTo>
                <a:lnTo>
                  <a:pt x="335522" y="516359"/>
                </a:lnTo>
                <a:close/>
              </a:path>
              <a:path w="3662278" h="1270040">
                <a:moveTo>
                  <a:pt x="427338" y="707870"/>
                </a:moveTo>
                <a:lnTo>
                  <a:pt x="398388" y="643173"/>
                </a:lnTo>
                <a:lnTo>
                  <a:pt x="418536" y="711342"/>
                </a:lnTo>
                <a:lnTo>
                  <a:pt x="427338" y="707870"/>
                </a:lnTo>
                <a:close/>
              </a:path>
              <a:path w="3662278" h="1270040">
                <a:moveTo>
                  <a:pt x="287990" y="375345"/>
                </a:moveTo>
                <a:lnTo>
                  <a:pt x="259918" y="412775"/>
                </a:lnTo>
                <a:lnTo>
                  <a:pt x="263987" y="412775"/>
                </a:lnTo>
                <a:lnTo>
                  <a:pt x="287990" y="375345"/>
                </a:lnTo>
                <a:close/>
              </a:path>
              <a:path w="3662278" h="1270040">
                <a:moveTo>
                  <a:pt x="209863" y="390981"/>
                </a:moveTo>
                <a:lnTo>
                  <a:pt x="210235" y="394548"/>
                </a:lnTo>
                <a:lnTo>
                  <a:pt x="234771" y="412775"/>
                </a:lnTo>
                <a:lnTo>
                  <a:pt x="209863" y="390981"/>
                </a:lnTo>
                <a:close/>
              </a:path>
              <a:path w="3662278" h="1270040">
                <a:moveTo>
                  <a:pt x="8641" y="960"/>
                </a:moveTo>
                <a:lnTo>
                  <a:pt x="3840" y="1920"/>
                </a:lnTo>
                <a:lnTo>
                  <a:pt x="3072" y="2880"/>
                </a:lnTo>
                <a:lnTo>
                  <a:pt x="960" y="5520"/>
                </a:lnTo>
                <a:lnTo>
                  <a:pt x="960" y="8641"/>
                </a:lnTo>
                <a:lnTo>
                  <a:pt x="960" y="12481"/>
                </a:lnTo>
                <a:lnTo>
                  <a:pt x="30931" y="146867"/>
                </a:lnTo>
                <a:lnTo>
                  <a:pt x="31573" y="149748"/>
                </a:lnTo>
                <a:lnTo>
                  <a:pt x="50871" y="149748"/>
                </a:lnTo>
                <a:lnTo>
                  <a:pt x="49911" y="146867"/>
                </a:lnTo>
                <a:lnTo>
                  <a:pt x="20974" y="12481"/>
                </a:lnTo>
                <a:lnTo>
                  <a:pt x="20147" y="8641"/>
                </a:lnTo>
                <a:lnTo>
                  <a:pt x="19627" y="5520"/>
                </a:lnTo>
                <a:lnTo>
                  <a:pt x="19187" y="2880"/>
                </a:lnTo>
                <a:lnTo>
                  <a:pt x="17272" y="1920"/>
                </a:lnTo>
                <a:lnTo>
                  <a:pt x="15356" y="960"/>
                </a:lnTo>
              </a:path>
              <a:path w="3662278" h="1270040">
                <a:moveTo>
                  <a:pt x="50389" y="147534"/>
                </a:moveTo>
                <a:lnTo>
                  <a:pt x="50871" y="149748"/>
                </a:lnTo>
                <a:lnTo>
                  <a:pt x="51977" y="149748"/>
                </a:lnTo>
              </a:path>
              <a:path w="3662278" h="1270040">
                <a:moveTo>
                  <a:pt x="31573" y="149748"/>
                </a:moveTo>
                <a:lnTo>
                  <a:pt x="32644" y="154548"/>
                </a:lnTo>
                <a:lnTo>
                  <a:pt x="32644" y="155508"/>
                </a:lnTo>
                <a:lnTo>
                  <a:pt x="33588" y="156469"/>
                </a:lnTo>
                <a:lnTo>
                  <a:pt x="34549" y="157429"/>
                </a:lnTo>
                <a:lnTo>
                  <a:pt x="58656" y="191033"/>
                </a:lnTo>
                <a:lnTo>
                  <a:pt x="59345" y="191993"/>
                </a:lnTo>
                <a:lnTo>
                  <a:pt x="60033" y="192953"/>
                </a:lnTo>
                <a:lnTo>
                  <a:pt x="60722" y="193913"/>
                </a:lnTo>
                <a:lnTo>
                  <a:pt x="64166" y="198714"/>
                </a:lnTo>
                <a:lnTo>
                  <a:pt x="84512" y="198714"/>
                </a:lnTo>
                <a:lnTo>
                  <a:pt x="83515" y="193913"/>
                </a:lnTo>
                <a:lnTo>
                  <a:pt x="82555" y="192953"/>
                </a:lnTo>
                <a:lnTo>
                  <a:pt x="82555" y="191993"/>
                </a:lnTo>
                <a:lnTo>
                  <a:pt x="81594" y="191033"/>
                </a:lnTo>
                <a:lnTo>
                  <a:pt x="57487" y="157429"/>
                </a:lnTo>
                <a:lnTo>
                  <a:pt x="56798" y="156469"/>
                </a:lnTo>
                <a:lnTo>
                  <a:pt x="56110" y="155508"/>
                </a:lnTo>
                <a:lnTo>
                  <a:pt x="55421" y="154548"/>
                </a:lnTo>
                <a:lnTo>
                  <a:pt x="51977" y="149748"/>
                </a:lnTo>
              </a:path>
              <a:path w="3662278" h="1270040">
                <a:moveTo>
                  <a:pt x="64166" y="198714"/>
                </a:moveTo>
                <a:lnTo>
                  <a:pt x="65724" y="200885"/>
                </a:lnTo>
                <a:lnTo>
                  <a:pt x="65871" y="201594"/>
                </a:lnTo>
                <a:lnTo>
                  <a:pt x="66233" y="201594"/>
                </a:lnTo>
                <a:lnTo>
                  <a:pt x="65724" y="200885"/>
                </a:lnTo>
                <a:lnTo>
                  <a:pt x="65272" y="198714"/>
                </a:lnTo>
              </a:path>
              <a:path w="3662278" h="1270040">
                <a:moveTo>
                  <a:pt x="65272" y="198714"/>
                </a:moveTo>
                <a:lnTo>
                  <a:pt x="66233" y="201594"/>
                </a:lnTo>
                <a:lnTo>
                  <a:pt x="85110" y="201594"/>
                </a:lnTo>
                <a:lnTo>
                  <a:pt x="84512" y="198714"/>
                </a:lnTo>
              </a:path>
              <a:path w="3662278" h="1270040">
                <a:moveTo>
                  <a:pt x="65871" y="201594"/>
                </a:moveTo>
                <a:lnTo>
                  <a:pt x="85560" y="296326"/>
                </a:lnTo>
                <a:lnTo>
                  <a:pt x="95198" y="342701"/>
                </a:lnTo>
                <a:lnTo>
                  <a:pt x="95996" y="346542"/>
                </a:lnTo>
                <a:lnTo>
                  <a:pt x="95996" y="342701"/>
                </a:lnTo>
                <a:lnTo>
                  <a:pt x="104789" y="296326"/>
                </a:lnTo>
                <a:lnTo>
                  <a:pt x="85110" y="201594"/>
                </a:lnTo>
              </a:path>
              <a:path w="3662278" h="1270040">
                <a:moveTo>
                  <a:pt x="20147" y="8641"/>
                </a:moveTo>
                <a:lnTo>
                  <a:pt x="49911" y="146867"/>
                </a:lnTo>
                <a:lnTo>
                  <a:pt x="50389" y="147534"/>
                </a:lnTo>
                <a:lnTo>
                  <a:pt x="20147" y="8641"/>
                </a:lnTo>
                <a:close/>
              </a:path>
              <a:path w="3662278" h="1270040">
                <a:moveTo>
                  <a:pt x="113278" y="350382"/>
                </a:moveTo>
                <a:lnTo>
                  <a:pt x="114223" y="346542"/>
                </a:lnTo>
                <a:lnTo>
                  <a:pt x="146867" y="178551"/>
                </a:lnTo>
                <a:lnTo>
                  <a:pt x="146867" y="180472"/>
                </a:lnTo>
                <a:lnTo>
                  <a:pt x="163653" y="134321"/>
                </a:lnTo>
                <a:lnTo>
                  <a:pt x="159349" y="93116"/>
                </a:lnTo>
                <a:lnTo>
                  <a:pt x="159349" y="89275"/>
                </a:lnTo>
                <a:lnTo>
                  <a:pt x="128625" y="173751"/>
                </a:lnTo>
                <a:lnTo>
                  <a:pt x="128625" y="174711"/>
                </a:lnTo>
                <a:lnTo>
                  <a:pt x="127665" y="174711"/>
                </a:lnTo>
                <a:lnTo>
                  <a:pt x="127665" y="175671"/>
                </a:lnTo>
                <a:lnTo>
                  <a:pt x="104789" y="296326"/>
                </a:lnTo>
                <a:lnTo>
                  <a:pt x="114223" y="341741"/>
                </a:lnTo>
                <a:lnTo>
                  <a:pt x="95996" y="342701"/>
                </a:lnTo>
                <a:lnTo>
                  <a:pt x="95996" y="346542"/>
                </a:lnTo>
                <a:lnTo>
                  <a:pt x="96956" y="350382"/>
                </a:lnTo>
                <a:lnTo>
                  <a:pt x="100797" y="353263"/>
                </a:lnTo>
                <a:lnTo>
                  <a:pt x="109438" y="353263"/>
                </a:lnTo>
                <a:lnTo>
                  <a:pt x="113278" y="350382"/>
                </a:lnTo>
                <a:close/>
              </a:path>
              <a:path w="3662278" h="1270040">
                <a:moveTo>
                  <a:pt x="238064" y="415655"/>
                </a:moveTo>
                <a:lnTo>
                  <a:pt x="232303" y="412775"/>
                </a:lnTo>
                <a:lnTo>
                  <a:pt x="234771" y="412775"/>
                </a:lnTo>
                <a:lnTo>
                  <a:pt x="210235" y="394548"/>
                </a:lnTo>
                <a:lnTo>
                  <a:pt x="207355" y="388787"/>
                </a:lnTo>
                <a:lnTo>
                  <a:pt x="209863" y="390981"/>
                </a:lnTo>
                <a:lnTo>
                  <a:pt x="178551" y="91196"/>
                </a:lnTo>
                <a:lnTo>
                  <a:pt x="177591" y="87355"/>
                </a:lnTo>
                <a:lnTo>
                  <a:pt x="173751" y="83515"/>
                </a:lnTo>
                <a:lnTo>
                  <a:pt x="169910" y="82555"/>
                </a:lnTo>
                <a:lnTo>
                  <a:pt x="165110" y="82555"/>
                </a:lnTo>
                <a:lnTo>
                  <a:pt x="161269" y="84475"/>
                </a:lnTo>
                <a:lnTo>
                  <a:pt x="159349" y="89275"/>
                </a:lnTo>
                <a:lnTo>
                  <a:pt x="159349" y="93116"/>
                </a:lnTo>
                <a:lnTo>
                  <a:pt x="177591" y="95996"/>
                </a:lnTo>
                <a:lnTo>
                  <a:pt x="163653" y="134321"/>
                </a:lnTo>
                <a:lnTo>
                  <a:pt x="191033" y="396468"/>
                </a:lnTo>
                <a:lnTo>
                  <a:pt x="191993" y="398388"/>
                </a:lnTo>
                <a:lnTo>
                  <a:pt x="192953" y="401253"/>
                </a:lnTo>
                <a:lnTo>
                  <a:pt x="194873" y="403189"/>
                </a:lnTo>
                <a:lnTo>
                  <a:pt x="225582" y="430057"/>
                </a:lnTo>
                <a:lnTo>
                  <a:pt x="227517" y="431993"/>
                </a:lnTo>
                <a:lnTo>
                  <a:pt x="229422" y="432937"/>
                </a:lnTo>
                <a:lnTo>
                  <a:pt x="263987" y="432937"/>
                </a:lnTo>
                <a:lnTo>
                  <a:pt x="238064" y="415655"/>
                </a:lnTo>
                <a:close/>
              </a:path>
              <a:path w="3662278" h="1270040">
                <a:moveTo>
                  <a:pt x="270708" y="431017"/>
                </a:moveTo>
                <a:lnTo>
                  <a:pt x="271668" y="428152"/>
                </a:lnTo>
                <a:lnTo>
                  <a:pt x="290586" y="403501"/>
                </a:lnTo>
                <a:lnTo>
                  <a:pt x="286070" y="383026"/>
                </a:lnTo>
                <a:lnTo>
                  <a:pt x="303352" y="386867"/>
                </a:lnTo>
                <a:lnTo>
                  <a:pt x="293750" y="371505"/>
                </a:lnTo>
                <a:lnTo>
                  <a:pt x="289910" y="372465"/>
                </a:lnTo>
                <a:lnTo>
                  <a:pt x="287990" y="375345"/>
                </a:lnTo>
                <a:lnTo>
                  <a:pt x="263987" y="412775"/>
                </a:lnTo>
                <a:lnTo>
                  <a:pt x="256306" y="417591"/>
                </a:lnTo>
                <a:lnTo>
                  <a:pt x="259918" y="412775"/>
                </a:lnTo>
                <a:lnTo>
                  <a:pt x="234771" y="412775"/>
                </a:lnTo>
                <a:lnTo>
                  <a:pt x="238064" y="415655"/>
                </a:lnTo>
                <a:lnTo>
                  <a:pt x="263987" y="432937"/>
                </a:lnTo>
                <a:lnTo>
                  <a:pt x="267827" y="432937"/>
                </a:lnTo>
                <a:lnTo>
                  <a:pt x="270708" y="431017"/>
                </a:lnTo>
                <a:close/>
              </a:path>
              <a:path w="3662278" h="1270040">
                <a:moveTo>
                  <a:pt x="456940" y="717087"/>
                </a:moveTo>
                <a:lnTo>
                  <a:pt x="454322" y="718039"/>
                </a:lnTo>
                <a:lnTo>
                  <a:pt x="486704" y="715182"/>
                </a:lnTo>
                <a:lnTo>
                  <a:pt x="489585" y="715182"/>
                </a:lnTo>
                <a:lnTo>
                  <a:pt x="492465" y="713247"/>
                </a:lnTo>
                <a:lnTo>
                  <a:pt x="493425" y="710366"/>
                </a:lnTo>
                <a:lnTo>
                  <a:pt x="515609" y="674059"/>
                </a:lnTo>
                <a:lnTo>
                  <a:pt x="507827" y="657575"/>
                </a:lnTo>
                <a:lnTo>
                  <a:pt x="525094" y="658535"/>
                </a:lnTo>
                <a:lnTo>
                  <a:pt x="513572" y="643173"/>
                </a:lnTo>
                <a:lnTo>
                  <a:pt x="509732" y="645093"/>
                </a:lnTo>
                <a:lnTo>
                  <a:pt x="508772" y="647974"/>
                </a:lnTo>
                <a:lnTo>
                  <a:pt x="484784" y="696940"/>
                </a:lnTo>
                <a:lnTo>
                  <a:pt x="477103" y="700780"/>
                </a:lnTo>
                <a:lnTo>
                  <a:pt x="479205" y="697275"/>
                </a:lnTo>
                <a:lnTo>
                  <a:pt x="453100" y="698845"/>
                </a:lnTo>
                <a:lnTo>
                  <a:pt x="450220" y="698845"/>
                </a:lnTo>
                <a:lnTo>
                  <a:pt x="454060" y="718063"/>
                </a:lnTo>
                <a:lnTo>
                  <a:pt x="456940" y="717087"/>
                </a:lnTo>
                <a:close/>
              </a:path>
              <a:path w="3662278" h="1270040">
                <a:moveTo>
                  <a:pt x="557738" y="719007"/>
                </a:moveTo>
                <a:lnTo>
                  <a:pt x="541416" y="717087"/>
                </a:lnTo>
                <a:lnTo>
                  <a:pt x="550498" y="703468"/>
                </a:lnTo>
                <a:lnTo>
                  <a:pt x="525094" y="648934"/>
                </a:lnTo>
                <a:lnTo>
                  <a:pt x="524134" y="646054"/>
                </a:lnTo>
                <a:lnTo>
                  <a:pt x="521253" y="644133"/>
                </a:lnTo>
                <a:lnTo>
                  <a:pt x="517413" y="644133"/>
                </a:lnTo>
                <a:lnTo>
                  <a:pt x="513572" y="643173"/>
                </a:lnTo>
                <a:lnTo>
                  <a:pt x="525094" y="658535"/>
                </a:lnTo>
                <a:lnTo>
                  <a:pt x="515609" y="674059"/>
                </a:lnTo>
                <a:lnTo>
                  <a:pt x="540456" y="726688"/>
                </a:lnTo>
                <a:lnTo>
                  <a:pt x="541416" y="729569"/>
                </a:lnTo>
                <a:lnTo>
                  <a:pt x="544296" y="731489"/>
                </a:lnTo>
                <a:lnTo>
                  <a:pt x="557738" y="719007"/>
                </a:lnTo>
                <a:close/>
              </a:path>
              <a:path w="3662278" h="1270040">
                <a:moveTo>
                  <a:pt x="554857" y="730529"/>
                </a:moveTo>
                <a:lnTo>
                  <a:pt x="556778" y="727649"/>
                </a:lnTo>
                <a:lnTo>
                  <a:pt x="577151" y="698024"/>
                </a:lnTo>
                <a:lnTo>
                  <a:pt x="571179" y="678698"/>
                </a:lnTo>
                <a:lnTo>
                  <a:pt x="572140" y="671017"/>
                </a:lnTo>
                <a:lnTo>
                  <a:pt x="550498" y="703468"/>
                </a:lnTo>
                <a:lnTo>
                  <a:pt x="557738" y="719007"/>
                </a:lnTo>
                <a:lnTo>
                  <a:pt x="544296" y="731489"/>
                </a:lnTo>
                <a:lnTo>
                  <a:pt x="548137" y="732449"/>
                </a:lnTo>
                <a:lnTo>
                  <a:pt x="551977" y="732449"/>
                </a:lnTo>
                <a:lnTo>
                  <a:pt x="554857" y="730529"/>
                </a:lnTo>
                <a:close/>
              </a:path>
              <a:path w="3662278" h="1270040">
                <a:moveTo>
                  <a:pt x="684458" y="884133"/>
                </a:moveTo>
                <a:lnTo>
                  <a:pt x="667176" y="882213"/>
                </a:lnTo>
                <a:lnTo>
                  <a:pt x="676937" y="864762"/>
                </a:lnTo>
                <a:lnTo>
                  <a:pt x="652774" y="802538"/>
                </a:lnTo>
                <a:lnTo>
                  <a:pt x="651814" y="801578"/>
                </a:lnTo>
                <a:lnTo>
                  <a:pt x="650854" y="799658"/>
                </a:lnTo>
                <a:lnTo>
                  <a:pt x="649894" y="798697"/>
                </a:lnTo>
                <a:lnTo>
                  <a:pt x="620096" y="775221"/>
                </a:lnTo>
                <a:lnTo>
                  <a:pt x="621090" y="778535"/>
                </a:lnTo>
                <a:lnTo>
                  <a:pt x="618210" y="773734"/>
                </a:lnTo>
                <a:lnTo>
                  <a:pt x="589422" y="672937"/>
                </a:lnTo>
                <a:lnTo>
                  <a:pt x="588462" y="669096"/>
                </a:lnTo>
                <a:lnTo>
                  <a:pt x="584621" y="667176"/>
                </a:lnTo>
                <a:lnTo>
                  <a:pt x="581741" y="666216"/>
                </a:lnTo>
                <a:lnTo>
                  <a:pt x="577900" y="666216"/>
                </a:lnTo>
                <a:lnTo>
                  <a:pt x="574060" y="668136"/>
                </a:lnTo>
                <a:lnTo>
                  <a:pt x="572140" y="671017"/>
                </a:lnTo>
                <a:lnTo>
                  <a:pt x="571179" y="678698"/>
                </a:lnTo>
                <a:lnTo>
                  <a:pt x="588462" y="681578"/>
                </a:lnTo>
                <a:lnTo>
                  <a:pt x="577151" y="698024"/>
                </a:lnTo>
                <a:lnTo>
                  <a:pt x="603808" y="784296"/>
                </a:lnTo>
                <a:lnTo>
                  <a:pt x="603808" y="786216"/>
                </a:lnTo>
                <a:lnTo>
                  <a:pt x="604784" y="787176"/>
                </a:lnTo>
                <a:lnTo>
                  <a:pt x="605744" y="788136"/>
                </a:lnTo>
                <a:lnTo>
                  <a:pt x="635977" y="812870"/>
                </a:lnTo>
                <a:lnTo>
                  <a:pt x="634532" y="809259"/>
                </a:lnTo>
                <a:lnTo>
                  <a:pt x="637413" y="814044"/>
                </a:lnTo>
                <a:lnTo>
                  <a:pt x="635977" y="812870"/>
                </a:lnTo>
                <a:lnTo>
                  <a:pt x="667176" y="890838"/>
                </a:lnTo>
                <a:lnTo>
                  <a:pt x="668136" y="894679"/>
                </a:lnTo>
                <a:lnTo>
                  <a:pt x="684458" y="884133"/>
                </a:lnTo>
                <a:close/>
              </a:path>
              <a:path w="3662278" h="1270040">
                <a:moveTo>
                  <a:pt x="682538" y="895654"/>
                </a:moveTo>
                <a:lnTo>
                  <a:pt x="684458" y="891814"/>
                </a:lnTo>
                <a:lnTo>
                  <a:pt x="715167" y="834207"/>
                </a:lnTo>
                <a:lnTo>
                  <a:pt x="714222" y="836127"/>
                </a:lnTo>
                <a:lnTo>
                  <a:pt x="742549" y="803357"/>
                </a:lnTo>
                <a:lnTo>
                  <a:pt x="738210" y="803483"/>
                </a:lnTo>
                <a:lnTo>
                  <a:pt x="730529" y="788136"/>
                </a:lnTo>
                <a:lnTo>
                  <a:pt x="699820" y="823661"/>
                </a:lnTo>
                <a:lnTo>
                  <a:pt x="698860" y="823661"/>
                </a:lnTo>
                <a:lnTo>
                  <a:pt x="698860" y="825566"/>
                </a:lnTo>
                <a:lnTo>
                  <a:pt x="676937" y="864762"/>
                </a:lnTo>
                <a:lnTo>
                  <a:pt x="684458" y="884133"/>
                </a:lnTo>
                <a:lnTo>
                  <a:pt x="668136" y="894679"/>
                </a:lnTo>
                <a:lnTo>
                  <a:pt x="671977" y="896614"/>
                </a:lnTo>
                <a:lnTo>
                  <a:pt x="674857" y="896614"/>
                </a:lnTo>
                <a:lnTo>
                  <a:pt x="678698" y="897575"/>
                </a:lnTo>
                <a:lnTo>
                  <a:pt x="682538" y="895654"/>
                </a:lnTo>
                <a:close/>
              </a:path>
              <a:path w="3662278" h="1270040">
                <a:moveTo>
                  <a:pt x="744931" y="800602"/>
                </a:moveTo>
                <a:lnTo>
                  <a:pt x="742549" y="803357"/>
                </a:lnTo>
                <a:lnTo>
                  <a:pt x="770854" y="802538"/>
                </a:lnTo>
                <a:lnTo>
                  <a:pt x="769894" y="783336"/>
                </a:lnTo>
                <a:lnTo>
                  <a:pt x="767013" y="784296"/>
                </a:lnTo>
                <a:lnTo>
                  <a:pt x="769514" y="783358"/>
                </a:lnTo>
                <a:lnTo>
                  <a:pt x="737250" y="785256"/>
                </a:lnTo>
                <a:lnTo>
                  <a:pt x="734369" y="785256"/>
                </a:lnTo>
                <a:lnTo>
                  <a:pt x="732449" y="786216"/>
                </a:lnTo>
                <a:lnTo>
                  <a:pt x="730529" y="788136"/>
                </a:lnTo>
                <a:lnTo>
                  <a:pt x="738210" y="803483"/>
                </a:lnTo>
                <a:lnTo>
                  <a:pt x="744931" y="800602"/>
                </a:lnTo>
                <a:close/>
              </a:path>
              <a:path w="3662278" h="1270040">
                <a:moveTo>
                  <a:pt x="842848" y="867811"/>
                </a:moveTo>
                <a:lnTo>
                  <a:pt x="836127" y="861090"/>
                </a:lnTo>
                <a:lnTo>
                  <a:pt x="840902" y="862433"/>
                </a:lnTo>
                <a:lnTo>
                  <a:pt x="810204" y="777575"/>
                </a:lnTo>
                <a:lnTo>
                  <a:pt x="810204" y="775655"/>
                </a:lnTo>
                <a:lnTo>
                  <a:pt x="808299" y="772774"/>
                </a:lnTo>
                <a:lnTo>
                  <a:pt x="805418" y="772774"/>
                </a:lnTo>
                <a:lnTo>
                  <a:pt x="802523" y="771814"/>
                </a:lnTo>
                <a:lnTo>
                  <a:pt x="800618" y="771814"/>
                </a:lnTo>
                <a:lnTo>
                  <a:pt x="797737" y="772774"/>
                </a:lnTo>
                <a:lnTo>
                  <a:pt x="769514" y="783358"/>
                </a:lnTo>
                <a:lnTo>
                  <a:pt x="769894" y="783336"/>
                </a:lnTo>
                <a:lnTo>
                  <a:pt x="770854" y="802538"/>
                </a:lnTo>
                <a:lnTo>
                  <a:pt x="772774" y="802538"/>
                </a:lnTo>
                <a:lnTo>
                  <a:pt x="773734" y="801578"/>
                </a:lnTo>
                <a:lnTo>
                  <a:pt x="796093" y="793193"/>
                </a:lnTo>
                <a:lnTo>
                  <a:pt x="792937" y="784296"/>
                </a:lnTo>
                <a:lnTo>
                  <a:pt x="804458" y="790056"/>
                </a:lnTo>
                <a:lnTo>
                  <a:pt x="824605" y="873572"/>
                </a:lnTo>
                <a:lnTo>
                  <a:pt x="825566" y="876452"/>
                </a:lnTo>
                <a:lnTo>
                  <a:pt x="828446" y="879332"/>
                </a:lnTo>
                <a:lnTo>
                  <a:pt x="831326" y="880292"/>
                </a:lnTo>
                <a:lnTo>
                  <a:pt x="863010" y="887973"/>
                </a:lnTo>
                <a:lnTo>
                  <a:pt x="842848" y="867811"/>
                </a:lnTo>
                <a:close/>
              </a:path>
              <a:path w="3662278" h="1270040">
                <a:moveTo>
                  <a:pt x="992611" y="958047"/>
                </a:moveTo>
                <a:lnTo>
                  <a:pt x="988771" y="958047"/>
                </a:lnTo>
                <a:lnTo>
                  <a:pt x="990103" y="957655"/>
                </a:lnTo>
                <a:lnTo>
                  <a:pt x="967648" y="956127"/>
                </a:lnTo>
                <a:lnTo>
                  <a:pt x="961887" y="953246"/>
                </a:lnTo>
                <a:lnTo>
                  <a:pt x="965772" y="953853"/>
                </a:lnTo>
                <a:lnTo>
                  <a:pt x="935964" y="917737"/>
                </a:lnTo>
                <a:lnTo>
                  <a:pt x="904280" y="877412"/>
                </a:lnTo>
                <a:lnTo>
                  <a:pt x="903335" y="875492"/>
                </a:lnTo>
                <a:lnTo>
                  <a:pt x="901400" y="874532"/>
                </a:lnTo>
                <a:lnTo>
                  <a:pt x="898535" y="874532"/>
                </a:lnTo>
                <a:lnTo>
                  <a:pt x="866851" y="869731"/>
                </a:lnTo>
                <a:lnTo>
                  <a:pt x="840902" y="862433"/>
                </a:lnTo>
                <a:lnTo>
                  <a:pt x="842848" y="867811"/>
                </a:lnTo>
                <a:lnTo>
                  <a:pt x="863010" y="887973"/>
                </a:lnTo>
                <a:lnTo>
                  <a:pt x="891686" y="892190"/>
                </a:lnTo>
                <a:lnTo>
                  <a:pt x="889894" y="889894"/>
                </a:lnTo>
                <a:lnTo>
                  <a:pt x="895654" y="892774"/>
                </a:lnTo>
                <a:lnTo>
                  <a:pt x="891686" y="892190"/>
                </a:lnTo>
                <a:lnTo>
                  <a:pt x="920602" y="929243"/>
                </a:lnTo>
                <a:lnTo>
                  <a:pt x="953246" y="968608"/>
                </a:lnTo>
                <a:lnTo>
                  <a:pt x="955167" y="970528"/>
                </a:lnTo>
                <a:lnTo>
                  <a:pt x="957087" y="971489"/>
                </a:lnTo>
                <a:lnTo>
                  <a:pt x="959007" y="971489"/>
                </a:lnTo>
                <a:lnTo>
                  <a:pt x="990691" y="977249"/>
                </a:lnTo>
                <a:lnTo>
                  <a:pt x="992611" y="977249"/>
                </a:lnTo>
                <a:lnTo>
                  <a:pt x="992611" y="958047"/>
                </a:lnTo>
                <a:close/>
              </a:path>
              <a:path w="3662278" h="1270040">
                <a:moveTo>
                  <a:pt x="994531" y="976289"/>
                </a:moveTo>
                <a:lnTo>
                  <a:pt x="1021712" y="968291"/>
                </a:lnTo>
                <a:lnTo>
                  <a:pt x="1017559" y="964768"/>
                </a:lnTo>
                <a:lnTo>
                  <a:pt x="1027160" y="966688"/>
                </a:lnTo>
                <a:lnTo>
                  <a:pt x="1028120" y="948446"/>
                </a:lnTo>
                <a:lnTo>
                  <a:pt x="1024280" y="947486"/>
                </a:lnTo>
                <a:lnTo>
                  <a:pt x="1021400" y="948446"/>
                </a:lnTo>
                <a:lnTo>
                  <a:pt x="990103" y="957655"/>
                </a:lnTo>
                <a:lnTo>
                  <a:pt x="992611" y="958047"/>
                </a:lnTo>
                <a:lnTo>
                  <a:pt x="992611" y="977249"/>
                </a:lnTo>
                <a:lnTo>
                  <a:pt x="994531" y="976289"/>
                </a:lnTo>
                <a:close/>
              </a:path>
              <a:path w="3662278" h="1270040">
                <a:moveTo>
                  <a:pt x="1057884" y="992596"/>
                </a:moveTo>
                <a:lnTo>
                  <a:pt x="1061725" y="977249"/>
                </a:lnTo>
                <a:lnTo>
                  <a:pt x="1053083" y="975329"/>
                </a:lnTo>
                <a:lnTo>
                  <a:pt x="1057910" y="974013"/>
                </a:lnTo>
                <a:lnTo>
                  <a:pt x="1030041" y="950366"/>
                </a:lnTo>
                <a:lnTo>
                  <a:pt x="1028120" y="948446"/>
                </a:lnTo>
                <a:lnTo>
                  <a:pt x="1027160" y="966688"/>
                </a:lnTo>
                <a:lnTo>
                  <a:pt x="1021712" y="968291"/>
                </a:lnTo>
                <a:lnTo>
                  <a:pt x="1049243" y="991651"/>
                </a:lnTo>
                <a:lnTo>
                  <a:pt x="1051163" y="993571"/>
                </a:lnTo>
                <a:lnTo>
                  <a:pt x="1054044" y="993571"/>
                </a:lnTo>
                <a:lnTo>
                  <a:pt x="1057884" y="992596"/>
                </a:lnTo>
                <a:close/>
              </a:path>
              <a:path w="3662278" h="1270040">
                <a:moveTo>
                  <a:pt x="1084054" y="986261"/>
                </a:moveTo>
                <a:lnTo>
                  <a:pt x="1079967" y="982050"/>
                </a:lnTo>
                <a:lnTo>
                  <a:pt x="1089553" y="984930"/>
                </a:lnTo>
                <a:lnTo>
                  <a:pt x="1091488" y="966688"/>
                </a:lnTo>
                <a:lnTo>
                  <a:pt x="1088608" y="965728"/>
                </a:lnTo>
                <a:lnTo>
                  <a:pt x="1084767" y="966688"/>
                </a:lnTo>
                <a:lnTo>
                  <a:pt x="1057910" y="974013"/>
                </a:lnTo>
                <a:lnTo>
                  <a:pt x="1061725" y="977249"/>
                </a:lnTo>
                <a:lnTo>
                  <a:pt x="1057884" y="992596"/>
                </a:lnTo>
                <a:lnTo>
                  <a:pt x="1084054" y="9862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8" name="object 1178"/>
          <p:cNvSpPr/>
          <p:nvPr/>
        </p:nvSpPr>
        <p:spPr>
          <a:xfrm>
            <a:off x="1853945" y="6641134"/>
            <a:ext cx="3660358" cy="1271000"/>
          </a:xfrm>
          <a:custGeom>
            <a:avLst/>
            <a:gdLst/>
            <a:ahLst/>
            <a:cxnLst/>
            <a:rect l="l" t="t" r="r" b="b"/>
            <a:pathLst>
              <a:path w="3660358" h="1271000">
                <a:moveTo>
                  <a:pt x="483824" y="697900"/>
                </a:moveTo>
                <a:lnTo>
                  <a:pt x="483824" y="696940"/>
                </a:lnTo>
                <a:lnTo>
                  <a:pt x="479727" y="697310"/>
                </a:lnTo>
                <a:lnTo>
                  <a:pt x="479213" y="698177"/>
                </a:lnTo>
                <a:lnTo>
                  <a:pt x="482124" y="698002"/>
                </a:lnTo>
                <a:lnTo>
                  <a:pt x="477667" y="700788"/>
                </a:lnTo>
                <a:lnTo>
                  <a:pt x="477103" y="701741"/>
                </a:lnTo>
                <a:lnTo>
                  <a:pt x="483824" y="697900"/>
                </a:lnTo>
                <a:close/>
              </a:path>
              <a:path w="3660358" h="1271000">
                <a:moveTo>
                  <a:pt x="430072" y="717087"/>
                </a:moveTo>
                <a:lnTo>
                  <a:pt x="426824" y="709608"/>
                </a:lnTo>
                <a:lnTo>
                  <a:pt x="428899" y="716638"/>
                </a:lnTo>
                <a:lnTo>
                  <a:pt x="429097" y="717087"/>
                </a:lnTo>
                <a:lnTo>
                  <a:pt x="418793" y="712768"/>
                </a:lnTo>
                <a:lnTo>
                  <a:pt x="417575" y="713247"/>
                </a:lnTo>
                <a:lnTo>
                  <a:pt x="430072" y="718047"/>
                </a:lnTo>
                <a:lnTo>
                  <a:pt x="430072" y="717087"/>
                </a:lnTo>
                <a:close/>
              </a:path>
              <a:path w="3660358" h="1271000">
                <a:moveTo>
                  <a:pt x="301431" y="387827"/>
                </a:moveTo>
                <a:lnTo>
                  <a:pt x="301987" y="388383"/>
                </a:lnTo>
                <a:lnTo>
                  <a:pt x="302392" y="387827"/>
                </a:lnTo>
                <a:lnTo>
                  <a:pt x="285109" y="383987"/>
                </a:lnTo>
                <a:lnTo>
                  <a:pt x="301004" y="388402"/>
                </a:lnTo>
                <a:lnTo>
                  <a:pt x="301431" y="387827"/>
                </a:lnTo>
                <a:close/>
              </a:path>
              <a:path w="3660358" h="1271000">
                <a:moveTo>
                  <a:pt x="289892" y="405008"/>
                </a:moveTo>
                <a:lnTo>
                  <a:pt x="301810" y="388626"/>
                </a:lnTo>
                <a:lnTo>
                  <a:pt x="302392" y="388787"/>
                </a:lnTo>
                <a:lnTo>
                  <a:pt x="301987" y="388383"/>
                </a:lnTo>
                <a:lnTo>
                  <a:pt x="301431" y="387827"/>
                </a:lnTo>
                <a:lnTo>
                  <a:pt x="301004" y="388402"/>
                </a:lnTo>
                <a:lnTo>
                  <a:pt x="289600" y="403725"/>
                </a:lnTo>
                <a:lnTo>
                  <a:pt x="285109" y="383987"/>
                </a:lnTo>
                <a:lnTo>
                  <a:pt x="289472" y="403897"/>
                </a:lnTo>
                <a:lnTo>
                  <a:pt x="270708" y="429112"/>
                </a:lnTo>
                <a:lnTo>
                  <a:pt x="269748" y="431017"/>
                </a:lnTo>
                <a:lnTo>
                  <a:pt x="267827" y="431977"/>
                </a:lnTo>
                <a:lnTo>
                  <a:pt x="265907" y="432953"/>
                </a:lnTo>
                <a:lnTo>
                  <a:pt x="227517" y="432953"/>
                </a:lnTo>
                <a:lnTo>
                  <a:pt x="229422" y="433898"/>
                </a:lnTo>
                <a:lnTo>
                  <a:pt x="265907" y="433898"/>
                </a:lnTo>
                <a:lnTo>
                  <a:pt x="267827" y="432953"/>
                </a:lnTo>
                <a:lnTo>
                  <a:pt x="269748" y="431977"/>
                </a:lnTo>
                <a:lnTo>
                  <a:pt x="271668" y="430057"/>
                </a:lnTo>
                <a:lnTo>
                  <a:pt x="289756" y="405194"/>
                </a:lnTo>
                <a:lnTo>
                  <a:pt x="315818" y="524134"/>
                </a:lnTo>
                <a:lnTo>
                  <a:pt x="289892" y="405008"/>
                </a:lnTo>
                <a:close/>
              </a:path>
              <a:path w="3660358" h="1271000">
                <a:moveTo>
                  <a:pt x="193913" y="403189"/>
                </a:moveTo>
                <a:lnTo>
                  <a:pt x="192953" y="402214"/>
                </a:lnTo>
                <a:lnTo>
                  <a:pt x="191993" y="400309"/>
                </a:lnTo>
                <a:lnTo>
                  <a:pt x="191033" y="398388"/>
                </a:lnTo>
                <a:lnTo>
                  <a:pt x="191033" y="397428"/>
                </a:lnTo>
                <a:lnTo>
                  <a:pt x="162911" y="136097"/>
                </a:lnTo>
                <a:lnTo>
                  <a:pt x="177247" y="97875"/>
                </a:lnTo>
                <a:lnTo>
                  <a:pt x="208777" y="390881"/>
                </a:lnTo>
                <a:lnTo>
                  <a:pt x="177591" y="96956"/>
                </a:lnTo>
                <a:lnTo>
                  <a:pt x="177094" y="96459"/>
                </a:lnTo>
                <a:lnTo>
                  <a:pt x="176631" y="95996"/>
                </a:lnTo>
                <a:lnTo>
                  <a:pt x="176631" y="96956"/>
                </a:lnTo>
                <a:lnTo>
                  <a:pt x="162697" y="134108"/>
                </a:lnTo>
                <a:lnTo>
                  <a:pt x="145907" y="179511"/>
                </a:lnTo>
                <a:lnTo>
                  <a:pt x="114216" y="342597"/>
                </a:lnTo>
                <a:lnTo>
                  <a:pt x="113263" y="342701"/>
                </a:lnTo>
                <a:lnTo>
                  <a:pt x="95224" y="342701"/>
                </a:lnTo>
                <a:lnTo>
                  <a:pt x="113263" y="343662"/>
                </a:lnTo>
                <a:lnTo>
                  <a:pt x="114186" y="342753"/>
                </a:lnTo>
                <a:lnTo>
                  <a:pt x="145907" y="181432"/>
                </a:lnTo>
                <a:lnTo>
                  <a:pt x="146627" y="179511"/>
                </a:lnTo>
                <a:lnTo>
                  <a:pt x="162165" y="138086"/>
                </a:lnTo>
                <a:lnTo>
                  <a:pt x="190073" y="397428"/>
                </a:lnTo>
                <a:lnTo>
                  <a:pt x="190073" y="399348"/>
                </a:lnTo>
                <a:lnTo>
                  <a:pt x="191033" y="401269"/>
                </a:lnTo>
                <a:lnTo>
                  <a:pt x="191033" y="399348"/>
                </a:lnTo>
                <a:lnTo>
                  <a:pt x="191993" y="402214"/>
                </a:lnTo>
                <a:lnTo>
                  <a:pt x="193913" y="404149"/>
                </a:lnTo>
                <a:lnTo>
                  <a:pt x="224622" y="431017"/>
                </a:lnTo>
                <a:lnTo>
                  <a:pt x="193913" y="403189"/>
                </a:lnTo>
                <a:close/>
              </a:path>
              <a:path w="3660358" h="1271000">
                <a:moveTo>
                  <a:pt x="49823" y="150308"/>
                </a:moveTo>
                <a:lnTo>
                  <a:pt x="49445" y="148569"/>
                </a:lnTo>
                <a:lnTo>
                  <a:pt x="49128" y="147115"/>
                </a:lnTo>
                <a:lnTo>
                  <a:pt x="48950" y="146867"/>
                </a:lnTo>
                <a:lnTo>
                  <a:pt x="48950" y="147827"/>
                </a:lnTo>
                <a:lnTo>
                  <a:pt x="47990" y="147827"/>
                </a:lnTo>
                <a:lnTo>
                  <a:pt x="49911" y="150708"/>
                </a:lnTo>
                <a:lnTo>
                  <a:pt x="49823" y="150308"/>
                </a:lnTo>
                <a:close/>
              </a:path>
              <a:path w="3660358" h="1271000">
                <a:moveTo>
                  <a:pt x="48950" y="146867"/>
                </a:moveTo>
                <a:lnTo>
                  <a:pt x="47990" y="147827"/>
                </a:lnTo>
                <a:lnTo>
                  <a:pt x="48950" y="147827"/>
                </a:lnTo>
                <a:lnTo>
                  <a:pt x="48950" y="146867"/>
                </a:lnTo>
                <a:close/>
              </a:path>
              <a:path w="3660358" h="1271000">
                <a:moveTo>
                  <a:pt x="191033" y="399348"/>
                </a:moveTo>
                <a:lnTo>
                  <a:pt x="191033" y="401269"/>
                </a:lnTo>
                <a:lnTo>
                  <a:pt x="191993" y="402214"/>
                </a:lnTo>
                <a:lnTo>
                  <a:pt x="191033" y="399348"/>
                </a:lnTo>
                <a:close/>
              </a:path>
              <a:path w="3660358" h="1271000">
                <a:moveTo>
                  <a:pt x="412790" y="724768"/>
                </a:moveTo>
                <a:lnTo>
                  <a:pt x="381106" y="651814"/>
                </a:lnTo>
                <a:lnTo>
                  <a:pt x="350382" y="580781"/>
                </a:lnTo>
                <a:lnTo>
                  <a:pt x="350382" y="579821"/>
                </a:lnTo>
                <a:lnTo>
                  <a:pt x="317754" y="526054"/>
                </a:lnTo>
                <a:lnTo>
                  <a:pt x="316778" y="523189"/>
                </a:lnTo>
                <a:lnTo>
                  <a:pt x="289892" y="405008"/>
                </a:lnTo>
                <a:lnTo>
                  <a:pt x="315818" y="524134"/>
                </a:lnTo>
                <a:lnTo>
                  <a:pt x="315818" y="525094"/>
                </a:lnTo>
                <a:lnTo>
                  <a:pt x="316778" y="527029"/>
                </a:lnTo>
                <a:lnTo>
                  <a:pt x="349422" y="580781"/>
                </a:lnTo>
                <a:lnTo>
                  <a:pt x="380146" y="652774"/>
                </a:lnTo>
                <a:lnTo>
                  <a:pt x="411830" y="724768"/>
                </a:lnTo>
                <a:lnTo>
                  <a:pt x="412790" y="726704"/>
                </a:lnTo>
                <a:lnTo>
                  <a:pt x="413735" y="726704"/>
                </a:lnTo>
                <a:lnTo>
                  <a:pt x="412790" y="724768"/>
                </a:lnTo>
                <a:close/>
              </a:path>
              <a:path w="3660358" h="1271000">
                <a:moveTo>
                  <a:pt x="428899" y="716638"/>
                </a:moveTo>
                <a:lnTo>
                  <a:pt x="418793" y="712768"/>
                </a:lnTo>
                <a:lnTo>
                  <a:pt x="429097" y="717087"/>
                </a:lnTo>
                <a:lnTo>
                  <a:pt x="428899" y="716638"/>
                </a:lnTo>
                <a:close/>
              </a:path>
              <a:path w="3660358" h="1271000">
                <a:moveTo>
                  <a:pt x="634532" y="810219"/>
                </a:moveTo>
                <a:lnTo>
                  <a:pt x="635826" y="813550"/>
                </a:lnTo>
                <a:lnTo>
                  <a:pt x="636452" y="814059"/>
                </a:lnTo>
                <a:lnTo>
                  <a:pt x="634532" y="810219"/>
                </a:lnTo>
                <a:close/>
              </a:path>
              <a:path w="3660358" h="1271000">
                <a:moveTo>
                  <a:pt x="684458" y="884133"/>
                </a:moveTo>
                <a:lnTo>
                  <a:pt x="683498" y="884133"/>
                </a:lnTo>
                <a:lnTo>
                  <a:pt x="683498" y="885093"/>
                </a:lnTo>
                <a:lnTo>
                  <a:pt x="684458" y="884133"/>
                </a:lnTo>
                <a:close/>
              </a:path>
              <a:path w="3660358" h="1271000">
                <a:moveTo>
                  <a:pt x="1185565" y="1060764"/>
                </a:moveTo>
                <a:lnTo>
                  <a:pt x="1184605" y="1060764"/>
                </a:lnTo>
                <a:lnTo>
                  <a:pt x="1184605" y="1061725"/>
                </a:lnTo>
                <a:lnTo>
                  <a:pt x="1185565" y="1060764"/>
                </a:lnTo>
                <a:close/>
              </a:path>
              <a:path w="3660358" h="1271000">
                <a:moveTo>
                  <a:pt x="1380439" y="1144280"/>
                </a:moveTo>
                <a:lnTo>
                  <a:pt x="1380279" y="1144760"/>
                </a:lnTo>
                <a:lnTo>
                  <a:pt x="1380439" y="1145240"/>
                </a:lnTo>
                <a:lnTo>
                  <a:pt x="1380439" y="1144280"/>
                </a:lnTo>
                <a:close/>
              </a:path>
              <a:path w="3660358" h="1271000">
                <a:moveTo>
                  <a:pt x="1239316" y="1097249"/>
                </a:moveTo>
                <a:lnTo>
                  <a:pt x="1240276" y="1098194"/>
                </a:lnTo>
                <a:lnTo>
                  <a:pt x="1237396" y="1096289"/>
                </a:lnTo>
                <a:lnTo>
                  <a:pt x="1210426" y="1069319"/>
                </a:lnTo>
                <a:lnTo>
                  <a:pt x="1215313" y="1067485"/>
                </a:lnTo>
                <a:lnTo>
                  <a:pt x="1215313" y="1066525"/>
                </a:lnTo>
                <a:lnTo>
                  <a:pt x="1205926" y="1064818"/>
                </a:lnTo>
                <a:lnTo>
                  <a:pt x="1207099" y="1065992"/>
                </a:lnTo>
                <a:lnTo>
                  <a:pt x="1213554" y="1067165"/>
                </a:lnTo>
                <a:lnTo>
                  <a:pt x="1209681" y="1068574"/>
                </a:lnTo>
                <a:lnTo>
                  <a:pt x="1208977" y="1068830"/>
                </a:lnTo>
                <a:lnTo>
                  <a:pt x="1183645" y="1078047"/>
                </a:lnTo>
                <a:lnTo>
                  <a:pt x="1181724" y="1079007"/>
                </a:lnTo>
                <a:lnTo>
                  <a:pt x="1178844" y="1079007"/>
                </a:lnTo>
                <a:lnTo>
                  <a:pt x="1176924" y="1078047"/>
                </a:lnTo>
                <a:lnTo>
                  <a:pt x="1144280" y="1062685"/>
                </a:lnTo>
                <a:lnTo>
                  <a:pt x="1144280" y="1063645"/>
                </a:lnTo>
                <a:lnTo>
                  <a:pt x="1176924" y="1079007"/>
                </a:lnTo>
                <a:lnTo>
                  <a:pt x="1178844" y="1079967"/>
                </a:lnTo>
                <a:lnTo>
                  <a:pt x="1182684" y="1079967"/>
                </a:lnTo>
                <a:lnTo>
                  <a:pt x="1182684" y="1079007"/>
                </a:lnTo>
                <a:lnTo>
                  <a:pt x="1184605" y="1079007"/>
                </a:lnTo>
                <a:lnTo>
                  <a:pt x="1209728" y="1069581"/>
                </a:lnTo>
                <a:lnTo>
                  <a:pt x="1237396" y="1097249"/>
                </a:lnTo>
                <a:lnTo>
                  <a:pt x="1239316" y="1098194"/>
                </a:lnTo>
                <a:lnTo>
                  <a:pt x="1242197" y="1099154"/>
                </a:lnTo>
                <a:lnTo>
                  <a:pt x="1239316" y="1097249"/>
                </a:lnTo>
                <a:close/>
              </a:path>
              <a:path w="3660358" h="1271000">
                <a:moveTo>
                  <a:pt x="1184605" y="1079007"/>
                </a:moveTo>
                <a:lnTo>
                  <a:pt x="1182684" y="1079007"/>
                </a:lnTo>
                <a:lnTo>
                  <a:pt x="1182684" y="1079967"/>
                </a:lnTo>
                <a:lnTo>
                  <a:pt x="1184605" y="1079007"/>
                </a:lnTo>
                <a:close/>
              </a:path>
              <a:path w="3660358" h="1271000">
                <a:moveTo>
                  <a:pt x="1109715" y="1014619"/>
                </a:moveTo>
                <a:lnTo>
                  <a:pt x="1084667" y="988004"/>
                </a:lnTo>
                <a:lnTo>
                  <a:pt x="1109715" y="1014679"/>
                </a:lnTo>
                <a:close/>
              </a:path>
              <a:path w="3660358" h="1271000">
                <a:moveTo>
                  <a:pt x="1126037" y="1003173"/>
                </a:moveTo>
                <a:lnTo>
                  <a:pt x="1125077" y="1002212"/>
                </a:lnTo>
                <a:lnTo>
                  <a:pt x="1125077" y="1001237"/>
                </a:lnTo>
                <a:lnTo>
                  <a:pt x="1093409" y="969568"/>
                </a:lnTo>
                <a:lnTo>
                  <a:pt x="1091488" y="967648"/>
                </a:lnTo>
                <a:lnTo>
                  <a:pt x="1089568" y="966688"/>
                </a:lnTo>
                <a:lnTo>
                  <a:pt x="1083807" y="966688"/>
                </a:lnTo>
                <a:lnTo>
                  <a:pt x="1056934" y="974017"/>
                </a:lnTo>
                <a:lnTo>
                  <a:pt x="1030041" y="951326"/>
                </a:lnTo>
                <a:lnTo>
                  <a:pt x="1027160" y="949406"/>
                </a:lnTo>
                <a:lnTo>
                  <a:pt x="1025240" y="949406"/>
                </a:lnTo>
                <a:lnTo>
                  <a:pt x="1022360" y="948446"/>
                </a:lnTo>
                <a:lnTo>
                  <a:pt x="1020439" y="949406"/>
                </a:lnTo>
                <a:lnTo>
                  <a:pt x="1024280" y="949406"/>
                </a:lnTo>
                <a:lnTo>
                  <a:pt x="1029081" y="951326"/>
                </a:lnTo>
                <a:lnTo>
                  <a:pt x="1055470" y="974416"/>
                </a:lnTo>
                <a:lnTo>
                  <a:pt x="1052123" y="975329"/>
                </a:lnTo>
                <a:lnTo>
                  <a:pt x="1052123" y="976289"/>
                </a:lnTo>
                <a:lnTo>
                  <a:pt x="1059478" y="977923"/>
                </a:lnTo>
                <a:lnTo>
                  <a:pt x="1059804" y="978209"/>
                </a:lnTo>
                <a:lnTo>
                  <a:pt x="1059979" y="978035"/>
                </a:lnTo>
                <a:lnTo>
                  <a:pt x="1060764" y="978209"/>
                </a:lnTo>
                <a:lnTo>
                  <a:pt x="1060764" y="977249"/>
                </a:lnTo>
                <a:lnTo>
                  <a:pt x="1058007" y="976636"/>
                </a:lnTo>
                <a:lnTo>
                  <a:pt x="1054063" y="975760"/>
                </a:lnTo>
                <a:lnTo>
                  <a:pt x="1056306" y="975148"/>
                </a:lnTo>
                <a:lnTo>
                  <a:pt x="1057794" y="974743"/>
                </a:lnTo>
                <a:lnTo>
                  <a:pt x="1083807" y="967648"/>
                </a:lnTo>
                <a:lnTo>
                  <a:pt x="1088593" y="967648"/>
                </a:lnTo>
                <a:lnTo>
                  <a:pt x="1091488" y="968608"/>
                </a:lnTo>
                <a:lnTo>
                  <a:pt x="1090528" y="968608"/>
                </a:lnTo>
                <a:lnTo>
                  <a:pt x="1093409" y="970528"/>
                </a:lnTo>
                <a:lnTo>
                  <a:pt x="1124117" y="1002212"/>
                </a:lnTo>
                <a:lnTo>
                  <a:pt x="1124117" y="1003173"/>
                </a:lnTo>
                <a:lnTo>
                  <a:pt x="1125077" y="1003173"/>
                </a:lnTo>
                <a:lnTo>
                  <a:pt x="1153386" y="1045621"/>
                </a:lnTo>
                <a:lnTo>
                  <a:pt x="1152921" y="1045403"/>
                </a:lnTo>
                <a:lnTo>
                  <a:pt x="1153559" y="1045881"/>
                </a:lnTo>
                <a:lnTo>
                  <a:pt x="1155686" y="1046704"/>
                </a:lnTo>
                <a:lnTo>
                  <a:pt x="1126037" y="1003173"/>
                </a:lnTo>
                <a:close/>
              </a:path>
              <a:path w="3660358" h="1271000">
                <a:moveTo>
                  <a:pt x="824605" y="874532"/>
                </a:moveTo>
                <a:lnTo>
                  <a:pt x="795299" y="794347"/>
                </a:lnTo>
                <a:lnTo>
                  <a:pt x="803498" y="791016"/>
                </a:lnTo>
                <a:lnTo>
                  <a:pt x="803498" y="790056"/>
                </a:lnTo>
                <a:lnTo>
                  <a:pt x="791977" y="785256"/>
                </a:lnTo>
                <a:lnTo>
                  <a:pt x="791016" y="785256"/>
                </a:lnTo>
                <a:lnTo>
                  <a:pt x="791271" y="785961"/>
                </a:lnTo>
                <a:lnTo>
                  <a:pt x="791016" y="786216"/>
                </a:lnTo>
                <a:lnTo>
                  <a:pt x="791420" y="786371"/>
                </a:lnTo>
                <a:lnTo>
                  <a:pt x="794129" y="793863"/>
                </a:lnTo>
                <a:lnTo>
                  <a:pt x="792542" y="786803"/>
                </a:lnTo>
                <a:lnTo>
                  <a:pt x="802284" y="790550"/>
                </a:lnTo>
                <a:lnTo>
                  <a:pt x="794994" y="793511"/>
                </a:lnTo>
                <a:lnTo>
                  <a:pt x="794431" y="794700"/>
                </a:lnTo>
                <a:lnTo>
                  <a:pt x="823645" y="875492"/>
                </a:lnTo>
                <a:lnTo>
                  <a:pt x="824605" y="876452"/>
                </a:lnTo>
                <a:lnTo>
                  <a:pt x="824605" y="874532"/>
                </a:lnTo>
                <a:close/>
              </a:path>
              <a:path w="3660358" h="1271000">
                <a:moveTo>
                  <a:pt x="802523" y="771814"/>
                </a:moveTo>
                <a:lnTo>
                  <a:pt x="798682" y="771814"/>
                </a:lnTo>
                <a:lnTo>
                  <a:pt x="800608" y="772134"/>
                </a:lnTo>
                <a:lnTo>
                  <a:pt x="802523" y="771814"/>
                </a:lnTo>
                <a:close/>
              </a:path>
              <a:path w="3660358" h="1271000">
                <a:moveTo>
                  <a:pt x="570219" y="680618"/>
                </a:moveTo>
                <a:lnTo>
                  <a:pt x="569259" y="679658"/>
                </a:lnTo>
                <a:lnTo>
                  <a:pt x="575341" y="699333"/>
                </a:lnTo>
                <a:lnTo>
                  <a:pt x="570219" y="680618"/>
                </a:lnTo>
                <a:close/>
              </a:path>
              <a:path w="3660358" h="1271000">
                <a:moveTo>
                  <a:pt x="549184" y="703666"/>
                </a:moveTo>
                <a:lnTo>
                  <a:pt x="539495" y="718047"/>
                </a:lnTo>
                <a:lnTo>
                  <a:pt x="540456" y="718047"/>
                </a:lnTo>
                <a:lnTo>
                  <a:pt x="549184" y="703666"/>
                </a:lnTo>
                <a:close/>
              </a:path>
              <a:path w="3660358" h="1271000">
                <a:moveTo>
                  <a:pt x="267827" y="431977"/>
                </a:moveTo>
                <a:lnTo>
                  <a:pt x="264947" y="432953"/>
                </a:lnTo>
                <a:lnTo>
                  <a:pt x="265907" y="432953"/>
                </a:lnTo>
                <a:lnTo>
                  <a:pt x="267827" y="431977"/>
                </a:lnTo>
                <a:close/>
              </a:path>
              <a:path w="3660358" h="1271000">
                <a:moveTo>
                  <a:pt x="224622" y="431017"/>
                </a:moveTo>
                <a:lnTo>
                  <a:pt x="225582" y="432953"/>
                </a:lnTo>
                <a:lnTo>
                  <a:pt x="227517" y="432953"/>
                </a:lnTo>
                <a:lnTo>
                  <a:pt x="224622" y="431017"/>
                </a:lnTo>
                <a:close/>
              </a:path>
              <a:path w="3660358" h="1271000">
                <a:moveTo>
                  <a:pt x="157536" y="95070"/>
                </a:moveTo>
                <a:lnTo>
                  <a:pt x="157429" y="94076"/>
                </a:lnTo>
                <a:lnTo>
                  <a:pt x="127665" y="174711"/>
                </a:lnTo>
                <a:lnTo>
                  <a:pt x="157536" y="95070"/>
                </a:lnTo>
                <a:close/>
              </a:path>
              <a:path w="3660358" h="1271000">
                <a:moveTo>
                  <a:pt x="95996" y="350382"/>
                </a:moveTo>
                <a:lnTo>
                  <a:pt x="95996" y="351342"/>
                </a:lnTo>
                <a:lnTo>
                  <a:pt x="96956" y="352303"/>
                </a:lnTo>
                <a:lnTo>
                  <a:pt x="95996" y="350382"/>
                </a:lnTo>
                <a:close/>
              </a:path>
              <a:path w="3660358" h="1271000">
                <a:moveTo>
                  <a:pt x="426824" y="709608"/>
                </a:moveTo>
                <a:lnTo>
                  <a:pt x="449259" y="700780"/>
                </a:lnTo>
                <a:lnTo>
                  <a:pt x="450220" y="699805"/>
                </a:lnTo>
                <a:lnTo>
                  <a:pt x="448299" y="699805"/>
                </a:lnTo>
                <a:lnTo>
                  <a:pt x="426430" y="708700"/>
                </a:lnTo>
                <a:lnTo>
                  <a:pt x="398388" y="644133"/>
                </a:lnTo>
                <a:lnTo>
                  <a:pt x="366704" y="570219"/>
                </a:lnTo>
                <a:lnTo>
                  <a:pt x="334575" y="517316"/>
                </a:lnTo>
                <a:lnTo>
                  <a:pt x="304312" y="380146"/>
                </a:lnTo>
                <a:lnTo>
                  <a:pt x="304312" y="378226"/>
                </a:lnTo>
                <a:lnTo>
                  <a:pt x="303352" y="378226"/>
                </a:lnTo>
                <a:lnTo>
                  <a:pt x="303352" y="377266"/>
                </a:lnTo>
                <a:lnTo>
                  <a:pt x="302392" y="376306"/>
                </a:lnTo>
                <a:lnTo>
                  <a:pt x="301431" y="375345"/>
                </a:lnTo>
                <a:lnTo>
                  <a:pt x="299511" y="373425"/>
                </a:lnTo>
                <a:lnTo>
                  <a:pt x="298551" y="372465"/>
                </a:lnTo>
                <a:lnTo>
                  <a:pt x="292790" y="372465"/>
                </a:lnTo>
                <a:lnTo>
                  <a:pt x="289910" y="373425"/>
                </a:lnTo>
                <a:lnTo>
                  <a:pt x="287990" y="374385"/>
                </a:lnTo>
                <a:lnTo>
                  <a:pt x="286070" y="376306"/>
                </a:lnTo>
                <a:lnTo>
                  <a:pt x="258205" y="413735"/>
                </a:lnTo>
                <a:lnTo>
                  <a:pt x="234786" y="413735"/>
                </a:lnTo>
                <a:lnTo>
                  <a:pt x="208793" y="390895"/>
                </a:lnTo>
                <a:lnTo>
                  <a:pt x="177591" y="92156"/>
                </a:lnTo>
                <a:lnTo>
                  <a:pt x="177591" y="90236"/>
                </a:lnTo>
                <a:lnTo>
                  <a:pt x="176631" y="86395"/>
                </a:lnTo>
                <a:lnTo>
                  <a:pt x="171831" y="83515"/>
                </a:lnTo>
                <a:lnTo>
                  <a:pt x="163189" y="83515"/>
                </a:lnTo>
                <a:lnTo>
                  <a:pt x="161269" y="85435"/>
                </a:lnTo>
                <a:lnTo>
                  <a:pt x="158389" y="90236"/>
                </a:lnTo>
                <a:lnTo>
                  <a:pt x="126705" y="174711"/>
                </a:lnTo>
                <a:lnTo>
                  <a:pt x="126705" y="176631"/>
                </a:lnTo>
                <a:lnTo>
                  <a:pt x="104146" y="295613"/>
                </a:lnTo>
                <a:lnTo>
                  <a:pt x="82555" y="194873"/>
                </a:lnTo>
                <a:lnTo>
                  <a:pt x="82555" y="192953"/>
                </a:lnTo>
                <a:lnTo>
                  <a:pt x="80634" y="191033"/>
                </a:lnTo>
                <a:lnTo>
                  <a:pt x="50494" y="149019"/>
                </a:lnTo>
                <a:lnTo>
                  <a:pt x="50871" y="150708"/>
                </a:lnTo>
                <a:lnTo>
                  <a:pt x="80634" y="191993"/>
                </a:lnTo>
                <a:lnTo>
                  <a:pt x="81594" y="192953"/>
                </a:lnTo>
                <a:lnTo>
                  <a:pt x="81594" y="194873"/>
                </a:lnTo>
                <a:lnTo>
                  <a:pt x="103623" y="298371"/>
                </a:lnTo>
                <a:lnTo>
                  <a:pt x="95218" y="342701"/>
                </a:lnTo>
                <a:lnTo>
                  <a:pt x="95036" y="342701"/>
                </a:lnTo>
                <a:lnTo>
                  <a:pt x="95036" y="343662"/>
                </a:lnTo>
                <a:lnTo>
                  <a:pt x="113263" y="343662"/>
                </a:lnTo>
                <a:lnTo>
                  <a:pt x="95224" y="342701"/>
                </a:lnTo>
                <a:lnTo>
                  <a:pt x="103759" y="299008"/>
                </a:lnTo>
                <a:lnTo>
                  <a:pt x="113059" y="342701"/>
                </a:lnTo>
                <a:lnTo>
                  <a:pt x="113263" y="342701"/>
                </a:lnTo>
                <a:lnTo>
                  <a:pt x="114216" y="342597"/>
                </a:lnTo>
                <a:lnTo>
                  <a:pt x="104291" y="296287"/>
                </a:lnTo>
                <a:lnTo>
                  <a:pt x="127665" y="176631"/>
                </a:lnTo>
                <a:lnTo>
                  <a:pt x="127665" y="174711"/>
                </a:lnTo>
                <a:lnTo>
                  <a:pt x="157429" y="94076"/>
                </a:lnTo>
                <a:lnTo>
                  <a:pt x="157536" y="95070"/>
                </a:lnTo>
                <a:lnTo>
                  <a:pt x="161951" y="136097"/>
                </a:lnTo>
                <a:lnTo>
                  <a:pt x="158389" y="95036"/>
                </a:lnTo>
                <a:lnTo>
                  <a:pt x="158389" y="94076"/>
                </a:lnTo>
                <a:lnTo>
                  <a:pt x="157908" y="94076"/>
                </a:lnTo>
                <a:lnTo>
                  <a:pt x="159349" y="90236"/>
                </a:lnTo>
                <a:lnTo>
                  <a:pt x="159349" y="89275"/>
                </a:lnTo>
                <a:lnTo>
                  <a:pt x="160309" y="87355"/>
                </a:lnTo>
                <a:lnTo>
                  <a:pt x="162229" y="86395"/>
                </a:lnTo>
                <a:lnTo>
                  <a:pt x="163189" y="85435"/>
                </a:lnTo>
                <a:lnTo>
                  <a:pt x="164150" y="84475"/>
                </a:lnTo>
                <a:lnTo>
                  <a:pt x="171831" y="84475"/>
                </a:lnTo>
                <a:lnTo>
                  <a:pt x="176631" y="88315"/>
                </a:lnTo>
                <a:lnTo>
                  <a:pt x="176631" y="92156"/>
                </a:lnTo>
                <a:lnTo>
                  <a:pt x="177094" y="96459"/>
                </a:lnTo>
                <a:lnTo>
                  <a:pt x="177591" y="96956"/>
                </a:lnTo>
                <a:lnTo>
                  <a:pt x="208777" y="390881"/>
                </a:lnTo>
                <a:lnTo>
                  <a:pt x="206395" y="388787"/>
                </a:lnTo>
                <a:lnTo>
                  <a:pt x="206395" y="389747"/>
                </a:lnTo>
                <a:lnTo>
                  <a:pt x="208899" y="392017"/>
                </a:lnTo>
                <a:lnTo>
                  <a:pt x="209275" y="395508"/>
                </a:lnTo>
                <a:lnTo>
                  <a:pt x="208912" y="392028"/>
                </a:lnTo>
                <a:lnTo>
                  <a:pt x="232865" y="413735"/>
                </a:lnTo>
                <a:lnTo>
                  <a:pt x="233942" y="414710"/>
                </a:lnTo>
                <a:lnTo>
                  <a:pt x="234232" y="414973"/>
                </a:lnTo>
                <a:lnTo>
                  <a:pt x="237103" y="417576"/>
                </a:lnTo>
                <a:lnTo>
                  <a:pt x="238064" y="416615"/>
                </a:lnTo>
                <a:lnTo>
                  <a:pt x="235896" y="414710"/>
                </a:lnTo>
                <a:lnTo>
                  <a:pt x="257479" y="414710"/>
                </a:lnTo>
                <a:lnTo>
                  <a:pt x="255346" y="417576"/>
                </a:lnTo>
                <a:lnTo>
                  <a:pt x="255346" y="418551"/>
                </a:lnTo>
                <a:lnTo>
                  <a:pt x="255989" y="418229"/>
                </a:lnTo>
                <a:lnTo>
                  <a:pt x="257969" y="416264"/>
                </a:lnTo>
                <a:lnTo>
                  <a:pt x="259099" y="414710"/>
                </a:lnTo>
                <a:lnTo>
                  <a:pt x="261076" y="414710"/>
                </a:lnTo>
                <a:lnTo>
                  <a:pt x="259808" y="413735"/>
                </a:lnTo>
                <a:lnTo>
                  <a:pt x="287030" y="376306"/>
                </a:lnTo>
                <a:lnTo>
                  <a:pt x="288950" y="375345"/>
                </a:lnTo>
                <a:lnTo>
                  <a:pt x="289910" y="374385"/>
                </a:lnTo>
                <a:lnTo>
                  <a:pt x="291830" y="373425"/>
                </a:lnTo>
                <a:lnTo>
                  <a:pt x="297591" y="373425"/>
                </a:lnTo>
                <a:lnTo>
                  <a:pt x="298551" y="374385"/>
                </a:lnTo>
                <a:lnTo>
                  <a:pt x="300471" y="376306"/>
                </a:lnTo>
                <a:lnTo>
                  <a:pt x="301431" y="376306"/>
                </a:lnTo>
                <a:lnTo>
                  <a:pt x="302392" y="377266"/>
                </a:lnTo>
                <a:lnTo>
                  <a:pt x="303352" y="379186"/>
                </a:lnTo>
                <a:lnTo>
                  <a:pt x="303352" y="380146"/>
                </a:lnTo>
                <a:lnTo>
                  <a:pt x="333368" y="517149"/>
                </a:lnTo>
                <a:lnTo>
                  <a:pt x="333100" y="517413"/>
                </a:lnTo>
                <a:lnTo>
                  <a:pt x="334060" y="520308"/>
                </a:lnTo>
                <a:lnTo>
                  <a:pt x="334554" y="519807"/>
                </a:lnTo>
                <a:lnTo>
                  <a:pt x="334060" y="516468"/>
                </a:lnTo>
                <a:lnTo>
                  <a:pt x="335020" y="519333"/>
                </a:lnTo>
                <a:lnTo>
                  <a:pt x="365744" y="571179"/>
                </a:lnTo>
                <a:lnTo>
                  <a:pt x="397428" y="645093"/>
                </a:lnTo>
                <a:lnTo>
                  <a:pt x="425563" y="709053"/>
                </a:lnTo>
                <a:lnTo>
                  <a:pt x="417575" y="712302"/>
                </a:lnTo>
                <a:lnTo>
                  <a:pt x="417575" y="713247"/>
                </a:lnTo>
                <a:lnTo>
                  <a:pt x="418793" y="712768"/>
                </a:lnTo>
                <a:lnTo>
                  <a:pt x="425957" y="709949"/>
                </a:lnTo>
                <a:lnTo>
                  <a:pt x="428899" y="716638"/>
                </a:lnTo>
                <a:lnTo>
                  <a:pt x="426824" y="709608"/>
                </a:lnTo>
                <a:close/>
              </a:path>
              <a:path w="3660358" h="1271000">
                <a:moveTo>
                  <a:pt x="14881" y="1920"/>
                </a:moveTo>
                <a:lnTo>
                  <a:pt x="12481" y="1920"/>
                </a:lnTo>
                <a:lnTo>
                  <a:pt x="14401" y="2880"/>
                </a:lnTo>
                <a:lnTo>
                  <a:pt x="16322" y="3840"/>
                </a:lnTo>
                <a:lnTo>
                  <a:pt x="14881" y="1920"/>
                </a:lnTo>
                <a:close/>
              </a:path>
              <a:path w="3660358" h="1271000">
                <a:moveTo>
                  <a:pt x="7680" y="1920"/>
                </a:moveTo>
                <a:lnTo>
                  <a:pt x="5120" y="1920"/>
                </a:lnTo>
                <a:lnTo>
                  <a:pt x="3840" y="2880"/>
                </a:lnTo>
                <a:lnTo>
                  <a:pt x="3840" y="3840"/>
                </a:lnTo>
                <a:lnTo>
                  <a:pt x="7680" y="1920"/>
                </a:lnTo>
                <a:close/>
              </a:path>
              <a:path w="3660358" h="1271000">
                <a:moveTo>
                  <a:pt x="50871" y="150708"/>
                </a:moveTo>
                <a:lnTo>
                  <a:pt x="50494" y="149019"/>
                </a:lnTo>
                <a:lnTo>
                  <a:pt x="19187" y="8641"/>
                </a:lnTo>
                <a:lnTo>
                  <a:pt x="19187" y="6720"/>
                </a:lnTo>
                <a:lnTo>
                  <a:pt x="18227" y="4800"/>
                </a:lnTo>
                <a:lnTo>
                  <a:pt x="16322" y="3840"/>
                </a:lnTo>
                <a:lnTo>
                  <a:pt x="17282" y="5760"/>
                </a:lnTo>
                <a:lnTo>
                  <a:pt x="18227" y="7680"/>
                </a:lnTo>
                <a:lnTo>
                  <a:pt x="19187" y="9601"/>
                </a:lnTo>
                <a:lnTo>
                  <a:pt x="49128" y="147115"/>
                </a:lnTo>
                <a:lnTo>
                  <a:pt x="49445" y="148569"/>
                </a:lnTo>
                <a:lnTo>
                  <a:pt x="49823" y="150308"/>
                </a:lnTo>
                <a:lnTo>
                  <a:pt x="49911" y="150708"/>
                </a:lnTo>
                <a:lnTo>
                  <a:pt x="50119" y="150708"/>
                </a:lnTo>
                <a:lnTo>
                  <a:pt x="80634" y="191993"/>
                </a:lnTo>
                <a:lnTo>
                  <a:pt x="50871" y="150708"/>
                </a:lnTo>
                <a:close/>
              </a:path>
              <a:path w="3660358" h="1271000">
                <a:moveTo>
                  <a:pt x="3840" y="2880"/>
                </a:moveTo>
                <a:lnTo>
                  <a:pt x="1920" y="4800"/>
                </a:lnTo>
                <a:lnTo>
                  <a:pt x="960" y="5760"/>
                </a:lnTo>
                <a:lnTo>
                  <a:pt x="0" y="7680"/>
                </a:lnTo>
                <a:lnTo>
                  <a:pt x="0" y="12481"/>
                </a:lnTo>
                <a:lnTo>
                  <a:pt x="0" y="13441"/>
                </a:lnTo>
                <a:lnTo>
                  <a:pt x="30723" y="155508"/>
                </a:lnTo>
                <a:lnTo>
                  <a:pt x="31683" y="156469"/>
                </a:lnTo>
                <a:lnTo>
                  <a:pt x="31683" y="157429"/>
                </a:lnTo>
                <a:lnTo>
                  <a:pt x="32628" y="158389"/>
                </a:lnTo>
                <a:lnTo>
                  <a:pt x="63358" y="199964"/>
                </a:lnTo>
                <a:lnTo>
                  <a:pt x="33588" y="158389"/>
                </a:lnTo>
                <a:lnTo>
                  <a:pt x="33108" y="157429"/>
                </a:lnTo>
                <a:lnTo>
                  <a:pt x="32628" y="156469"/>
                </a:lnTo>
                <a:lnTo>
                  <a:pt x="31683" y="155508"/>
                </a:lnTo>
                <a:lnTo>
                  <a:pt x="1166" y="13441"/>
                </a:lnTo>
                <a:lnTo>
                  <a:pt x="960" y="12481"/>
                </a:lnTo>
                <a:lnTo>
                  <a:pt x="960" y="7680"/>
                </a:lnTo>
                <a:lnTo>
                  <a:pt x="1920" y="5760"/>
                </a:lnTo>
                <a:lnTo>
                  <a:pt x="2880" y="4800"/>
                </a:lnTo>
              </a:path>
              <a:path w="3660358" h="1271000">
                <a:moveTo>
                  <a:pt x="64312" y="198714"/>
                </a:moveTo>
                <a:lnTo>
                  <a:pt x="63352" y="199674"/>
                </a:lnTo>
                <a:lnTo>
                  <a:pt x="64552" y="199674"/>
                </a:lnTo>
              </a:path>
              <a:path w="3660358" h="1271000">
                <a:moveTo>
                  <a:pt x="63352" y="199674"/>
                </a:moveTo>
                <a:lnTo>
                  <a:pt x="63414" y="199964"/>
                </a:lnTo>
                <a:lnTo>
                  <a:pt x="63676" y="199964"/>
                </a:lnTo>
                <a:lnTo>
                  <a:pt x="64312" y="199674"/>
                </a:lnTo>
              </a:path>
              <a:path w="3660358" h="1271000">
                <a:moveTo>
                  <a:pt x="64312" y="199674"/>
                </a:moveTo>
                <a:lnTo>
                  <a:pt x="64764" y="201845"/>
                </a:lnTo>
                <a:lnTo>
                  <a:pt x="64312" y="202554"/>
                </a:lnTo>
                <a:lnTo>
                  <a:pt x="65272" y="202554"/>
                </a:lnTo>
                <a:lnTo>
                  <a:pt x="65102" y="201874"/>
                </a:lnTo>
                <a:lnTo>
                  <a:pt x="64552" y="199674"/>
                </a:lnTo>
              </a:path>
              <a:path w="3660358" h="1271000">
                <a:moveTo>
                  <a:pt x="63358" y="199964"/>
                </a:moveTo>
                <a:lnTo>
                  <a:pt x="63462" y="200188"/>
                </a:lnTo>
                <a:lnTo>
                  <a:pt x="63970" y="202554"/>
                </a:lnTo>
                <a:lnTo>
                  <a:pt x="64312" y="202554"/>
                </a:lnTo>
                <a:lnTo>
                  <a:pt x="63524" y="200188"/>
                </a:lnTo>
                <a:lnTo>
                  <a:pt x="63479" y="200054"/>
                </a:lnTo>
                <a:lnTo>
                  <a:pt x="63676" y="199964"/>
                </a:lnTo>
              </a:path>
              <a:path w="3660358" h="1271000">
                <a:moveTo>
                  <a:pt x="64312" y="202554"/>
                </a:moveTo>
                <a:lnTo>
                  <a:pt x="64911" y="202554"/>
                </a:lnTo>
              </a:path>
              <a:path w="3660358" h="1271000">
                <a:moveTo>
                  <a:pt x="64911" y="202554"/>
                </a:moveTo>
                <a:lnTo>
                  <a:pt x="65272" y="202554"/>
                </a:lnTo>
                <a:lnTo>
                  <a:pt x="65272" y="202554"/>
                </a:lnTo>
              </a:path>
              <a:path w="3660358" h="1271000">
                <a:moveTo>
                  <a:pt x="63970" y="202554"/>
                </a:moveTo>
                <a:lnTo>
                  <a:pt x="95036" y="347502"/>
                </a:lnTo>
                <a:lnTo>
                  <a:pt x="64911" y="202554"/>
                </a:lnTo>
              </a:path>
              <a:path w="3660358" h="1271000">
                <a:moveTo>
                  <a:pt x="64770" y="201874"/>
                </a:moveTo>
                <a:lnTo>
                  <a:pt x="64312" y="199674"/>
                </a:lnTo>
                <a:lnTo>
                  <a:pt x="63479" y="200054"/>
                </a:lnTo>
                <a:lnTo>
                  <a:pt x="63524" y="200188"/>
                </a:lnTo>
                <a:lnTo>
                  <a:pt x="64312" y="202554"/>
                </a:lnTo>
                <a:lnTo>
                  <a:pt x="64770" y="201874"/>
                </a:lnTo>
                <a:close/>
              </a:path>
              <a:path w="3660358" h="1271000">
                <a:moveTo>
                  <a:pt x="107518" y="354223"/>
                </a:moveTo>
                <a:lnTo>
                  <a:pt x="101757" y="354223"/>
                </a:lnTo>
                <a:lnTo>
                  <a:pt x="99837" y="353263"/>
                </a:lnTo>
                <a:lnTo>
                  <a:pt x="98877" y="352303"/>
                </a:lnTo>
                <a:lnTo>
                  <a:pt x="96956" y="351342"/>
                </a:lnTo>
                <a:lnTo>
                  <a:pt x="95996" y="349422"/>
                </a:lnTo>
                <a:lnTo>
                  <a:pt x="95996" y="348462"/>
                </a:lnTo>
                <a:lnTo>
                  <a:pt x="95036" y="347502"/>
                </a:lnTo>
                <a:lnTo>
                  <a:pt x="95036" y="348462"/>
                </a:lnTo>
                <a:lnTo>
                  <a:pt x="95996" y="351342"/>
                </a:lnTo>
                <a:lnTo>
                  <a:pt x="95996" y="350382"/>
                </a:lnTo>
                <a:lnTo>
                  <a:pt x="96956" y="352303"/>
                </a:lnTo>
                <a:lnTo>
                  <a:pt x="99837" y="354223"/>
                </a:lnTo>
                <a:lnTo>
                  <a:pt x="100797" y="354223"/>
                </a:lnTo>
                <a:lnTo>
                  <a:pt x="102717" y="355183"/>
                </a:lnTo>
                <a:lnTo>
                  <a:pt x="105597" y="355183"/>
                </a:lnTo>
                <a:lnTo>
                  <a:pt x="107518" y="354223"/>
                </a:lnTo>
                <a:close/>
              </a:path>
              <a:path w="3660358" h="1271000">
                <a:moveTo>
                  <a:pt x="110398" y="353263"/>
                </a:moveTo>
                <a:lnTo>
                  <a:pt x="113263" y="348462"/>
                </a:lnTo>
                <a:lnTo>
                  <a:pt x="114239" y="347502"/>
                </a:lnTo>
                <a:lnTo>
                  <a:pt x="146867" y="179511"/>
                </a:lnTo>
                <a:lnTo>
                  <a:pt x="146627" y="179511"/>
                </a:lnTo>
                <a:lnTo>
                  <a:pt x="145907" y="181432"/>
                </a:lnTo>
                <a:lnTo>
                  <a:pt x="114239" y="342701"/>
                </a:lnTo>
                <a:lnTo>
                  <a:pt x="113263" y="347502"/>
                </a:lnTo>
                <a:lnTo>
                  <a:pt x="112318" y="349422"/>
                </a:lnTo>
                <a:lnTo>
                  <a:pt x="111358" y="351342"/>
                </a:lnTo>
                <a:lnTo>
                  <a:pt x="110398" y="352303"/>
                </a:lnTo>
                <a:lnTo>
                  <a:pt x="108478" y="353263"/>
                </a:lnTo>
                <a:lnTo>
                  <a:pt x="109423" y="353263"/>
                </a:lnTo>
                <a:lnTo>
                  <a:pt x="107518" y="354223"/>
                </a:lnTo>
                <a:lnTo>
                  <a:pt x="109423" y="354223"/>
                </a:lnTo>
                <a:lnTo>
                  <a:pt x="110398" y="353263"/>
                </a:lnTo>
                <a:close/>
              </a:path>
              <a:path w="3660358" h="1271000">
                <a:moveTo>
                  <a:pt x="145907" y="179511"/>
                </a:moveTo>
                <a:lnTo>
                  <a:pt x="161951" y="136097"/>
                </a:lnTo>
                <a:lnTo>
                  <a:pt x="144947" y="181432"/>
                </a:lnTo>
                <a:lnTo>
                  <a:pt x="145534" y="181432"/>
                </a:lnTo>
                <a:lnTo>
                  <a:pt x="145907" y="179511"/>
                </a:lnTo>
                <a:close/>
              </a:path>
              <a:path w="3660358" h="1271000">
                <a:moveTo>
                  <a:pt x="162697" y="134108"/>
                </a:moveTo>
                <a:lnTo>
                  <a:pt x="158493" y="95047"/>
                </a:lnTo>
                <a:lnTo>
                  <a:pt x="176631" y="96956"/>
                </a:lnTo>
                <a:lnTo>
                  <a:pt x="176631" y="95996"/>
                </a:lnTo>
                <a:lnTo>
                  <a:pt x="158389" y="94076"/>
                </a:lnTo>
                <a:lnTo>
                  <a:pt x="158389" y="95036"/>
                </a:lnTo>
                <a:lnTo>
                  <a:pt x="161951" y="136097"/>
                </a:lnTo>
                <a:lnTo>
                  <a:pt x="162697" y="134108"/>
                </a:lnTo>
                <a:close/>
              </a:path>
              <a:path w="3660358" h="1271000">
                <a:moveTo>
                  <a:pt x="234232" y="414973"/>
                </a:moveTo>
                <a:lnTo>
                  <a:pt x="233619" y="414710"/>
                </a:lnTo>
                <a:lnTo>
                  <a:pt x="233942" y="414710"/>
                </a:lnTo>
                <a:lnTo>
                  <a:pt x="232865" y="413735"/>
                </a:lnTo>
                <a:lnTo>
                  <a:pt x="231343" y="413735"/>
                </a:lnTo>
                <a:lnTo>
                  <a:pt x="231343" y="414710"/>
                </a:lnTo>
                <a:lnTo>
                  <a:pt x="237103" y="417576"/>
                </a:lnTo>
                <a:lnTo>
                  <a:pt x="234232" y="414973"/>
                </a:lnTo>
                <a:close/>
              </a:path>
              <a:path w="3660358" h="1271000">
                <a:moveTo>
                  <a:pt x="256854" y="417796"/>
                </a:moveTo>
                <a:lnTo>
                  <a:pt x="263027" y="414710"/>
                </a:lnTo>
                <a:lnTo>
                  <a:pt x="263027" y="413735"/>
                </a:lnTo>
                <a:lnTo>
                  <a:pt x="259808" y="413735"/>
                </a:lnTo>
                <a:lnTo>
                  <a:pt x="261076" y="414710"/>
                </a:lnTo>
                <a:lnTo>
                  <a:pt x="257969" y="416264"/>
                </a:lnTo>
                <a:lnTo>
                  <a:pt x="255989" y="418229"/>
                </a:lnTo>
                <a:lnTo>
                  <a:pt x="256306" y="418551"/>
                </a:lnTo>
                <a:lnTo>
                  <a:pt x="256854" y="417796"/>
                </a:lnTo>
                <a:close/>
              </a:path>
              <a:path w="3660358" h="1271000">
                <a:moveTo>
                  <a:pt x="335020" y="519333"/>
                </a:moveTo>
                <a:lnTo>
                  <a:pt x="334060" y="516468"/>
                </a:lnTo>
                <a:lnTo>
                  <a:pt x="334554" y="519807"/>
                </a:lnTo>
                <a:lnTo>
                  <a:pt x="365744" y="571179"/>
                </a:lnTo>
                <a:lnTo>
                  <a:pt x="335020" y="519333"/>
                </a:lnTo>
                <a:close/>
              </a:path>
              <a:path w="3660358" h="1271000">
                <a:moveTo>
                  <a:pt x="424296" y="730529"/>
                </a:moveTo>
                <a:lnTo>
                  <a:pt x="455980" y="719023"/>
                </a:lnTo>
                <a:lnTo>
                  <a:pt x="455980" y="718852"/>
                </a:lnTo>
                <a:lnTo>
                  <a:pt x="453337" y="719009"/>
                </a:lnTo>
                <a:lnTo>
                  <a:pt x="453100" y="718047"/>
                </a:lnTo>
                <a:lnTo>
                  <a:pt x="453100" y="719023"/>
                </a:lnTo>
                <a:lnTo>
                  <a:pt x="453298" y="719023"/>
                </a:lnTo>
                <a:lnTo>
                  <a:pt x="424296" y="729569"/>
                </a:lnTo>
                <a:lnTo>
                  <a:pt x="421416" y="730529"/>
                </a:lnTo>
                <a:lnTo>
                  <a:pt x="419511" y="729569"/>
                </a:lnTo>
                <a:lnTo>
                  <a:pt x="417575" y="729569"/>
                </a:lnTo>
                <a:lnTo>
                  <a:pt x="415670" y="728609"/>
                </a:lnTo>
                <a:lnTo>
                  <a:pt x="416631" y="728609"/>
                </a:lnTo>
                <a:lnTo>
                  <a:pt x="414695" y="727649"/>
                </a:lnTo>
                <a:lnTo>
                  <a:pt x="413735" y="726704"/>
                </a:lnTo>
                <a:lnTo>
                  <a:pt x="413735" y="728609"/>
                </a:lnTo>
                <a:lnTo>
                  <a:pt x="415670" y="729569"/>
                </a:lnTo>
                <a:lnTo>
                  <a:pt x="417575" y="730529"/>
                </a:lnTo>
                <a:lnTo>
                  <a:pt x="421416" y="731489"/>
                </a:lnTo>
                <a:lnTo>
                  <a:pt x="424296" y="730529"/>
                </a:lnTo>
                <a:close/>
              </a:path>
              <a:path w="3660358" h="1271000">
                <a:moveTo>
                  <a:pt x="539495" y="727649"/>
                </a:moveTo>
                <a:lnTo>
                  <a:pt x="515041" y="675131"/>
                </a:lnTo>
                <a:lnTo>
                  <a:pt x="524134" y="659495"/>
                </a:lnTo>
                <a:lnTo>
                  <a:pt x="524134" y="658535"/>
                </a:lnTo>
                <a:lnTo>
                  <a:pt x="506867" y="657575"/>
                </a:lnTo>
                <a:lnTo>
                  <a:pt x="523173" y="658535"/>
                </a:lnTo>
                <a:lnTo>
                  <a:pt x="522663" y="659413"/>
                </a:lnTo>
                <a:lnTo>
                  <a:pt x="514365" y="673678"/>
                </a:lnTo>
                <a:lnTo>
                  <a:pt x="514052" y="674216"/>
                </a:lnTo>
                <a:lnTo>
                  <a:pt x="492465" y="711327"/>
                </a:lnTo>
                <a:lnTo>
                  <a:pt x="490545" y="713247"/>
                </a:lnTo>
                <a:lnTo>
                  <a:pt x="491505" y="713247"/>
                </a:lnTo>
                <a:lnTo>
                  <a:pt x="489585" y="714207"/>
                </a:lnTo>
                <a:lnTo>
                  <a:pt x="487664" y="715167"/>
                </a:lnTo>
                <a:lnTo>
                  <a:pt x="484784" y="716142"/>
                </a:lnTo>
                <a:lnTo>
                  <a:pt x="453100" y="718047"/>
                </a:lnTo>
                <a:lnTo>
                  <a:pt x="453337" y="719009"/>
                </a:lnTo>
                <a:lnTo>
                  <a:pt x="455980" y="718852"/>
                </a:lnTo>
                <a:lnTo>
                  <a:pt x="485744" y="717087"/>
                </a:lnTo>
                <a:lnTo>
                  <a:pt x="487664" y="716142"/>
                </a:lnTo>
                <a:lnTo>
                  <a:pt x="490545" y="715167"/>
                </a:lnTo>
                <a:lnTo>
                  <a:pt x="491505" y="714207"/>
                </a:lnTo>
                <a:lnTo>
                  <a:pt x="493425" y="712302"/>
                </a:lnTo>
                <a:lnTo>
                  <a:pt x="514722" y="675679"/>
                </a:lnTo>
                <a:lnTo>
                  <a:pt x="538535" y="727649"/>
                </a:lnTo>
                <a:lnTo>
                  <a:pt x="540456" y="729569"/>
                </a:lnTo>
                <a:lnTo>
                  <a:pt x="541416" y="730529"/>
                </a:lnTo>
                <a:lnTo>
                  <a:pt x="539495" y="727649"/>
                </a:lnTo>
                <a:close/>
              </a:path>
              <a:path w="3660358" h="1271000">
                <a:moveTo>
                  <a:pt x="514365" y="673678"/>
                </a:moveTo>
                <a:lnTo>
                  <a:pt x="507326" y="658561"/>
                </a:lnTo>
                <a:lnTo>
                  <a:pt x="522663" y="659413"/>
                </a:lnTo>
                <a:lnTo>
                  <a:pt x="523173" y="658535"/>
                </a:lnTo>
                <a:lnTo>
                  <a:pt x="506867" y="657575"/>
                </a:lnTo>
                <a:lnTo>
                  <a:pt x="506867" y="658535"/>
                </a:lnTo>
                <a:lnTo>
                  <a:pt x="514052" y="674216"/>
                </a:lnTo>
                <a:lnTo>
                  <a:pt x="514365" y="673678"/>
                </a:lnTo>
                <a:close/>
              </a:path>
              <a:path w="3660358" h="1271000">
                <a:moveTo>
                  <a:pt x="636452" y="814059"/>
                </a:moveTo>
                <a:lnTo>
                  <a:pt x="635826" y="813550"/>
                </a:lnTo>
                <a:lnTo>
                  <a:pt x="634532" y="810219"/>
                </a:lnTo>
                <a:lnTo>
                  <a:pt x="633572" y="810219"/>
                </a:lnTo>
                <a:lnTo>
                  <a:pt x="633838" y="810902"/>
                </a:lnTo>
                <a:lnTo>
                  <a:pt x="633572" y="811164"/>
                </a:lnTo>
                <a:lnTo>
                  <a:pt x="634333" y="812179"/>
                </a:lnTo>
                <a:lnTo>
                  <a:pt x="605729" y="789096"/>
                </a:lnTo>
                <a:lnTo>
                  <a:pt x="602848" y="784296"/>
                </a:lnTo>
                <a:lnTo>
                  <a:pt x="576411" y="699515"/>
                </a:lnTo>
                <a:lnTo>
                  <a:pt x="587501" y="682538"/>
                </a:lnTo>
                <a:lnTo>
                  <a:pt x="586541" y="682538"/>
                </a:lnTo>
                <a:lnTo>
                  <a:pt x="576032" y="698298"/>
                </a:lnTo>
                <a:lnTo>
                  <a:pt x="570529" y="680652"/>
                </a:lnTo>
                <a:lnTo>
                  <a:pt x="570219" y="679658"/>
                </a:lnTo>
                <a:lnTo>
                  <a:pt x="569259" y="679658"/>
                </a:lnTo>
                <a:lnTo>
                  <a:pt x="570219" y="680618"/>
                </a:lnTo>
                <a:lnTo>
                  <a:pt x="575341" y="699333"/>
                </a:lnTo>
                <a:lnTo>
                  <a:pt x="555818" y="728609"/>
                </a:lnTo>
                <a:lnTo>
                  <a:pt x="553897" y="730529"/>
                </a:lnTo>
                <a:lnTo>
                  <a:pt x="551977" y="731489"/>
                </a:lnTo>
                <a:lnTo>
                  <a:pt x="550057" y="732449"/>
                </a:lnTo>
                <a:lnTo>
                  <a:pt x="545256" y="732449"/>
                </a:lnTo>
                <a:lnTo>
                  <a:pt x="541416" y="730529"/>
                </a:lnTo>
                <a:lnTo>
                  <a:pt x="542376" y="731489"/>
                </a:lnTo>
                <a:lnTo>
                  <a:pt x="544296" y="733409"/>
                </a:lnTo>
                <a:lnTo>
                  <a:pt x="550057" y="733409"/>
                </a:lnTo>
                <a:lnTo>
                  <a:pt x="551977" y="732449"/>
                </a:lnTo>
                <a:lnTo>
                  <a:pt x="554857" y="730529"/>
                </a:lnTo>
                <a:lnTo>
                  <a:pt x="556778" y="729569"/>
                </a:lnTo>
                <a:lnTo>
                  <a:pt x="575723" y="700568"/>
                </a:lnTo>
                <a:lnTo>
                  <a:pt x="601903" y="785256"/>
                </a:lnTo>
                <a:lnTo>
                  <a:pt x="602848" y="788136"/>
                </a:lnTo>
                <a:lnTo>
                  <a:pt x="603824" y="788136"/>
                </a:lnTo>
                <a:lnTo>
                  <a:pt x="604784" y="790056"/>
                </a:lnTo>
                <a:lnTo>
                  <a:pt x="634980" y="813844"/>
                </a:lnTo>
                <a:lnTo>
                  <a:pt x="634638" y="812585"/>
                </a:lnTo>
                <a:lnTo>
                  <a:pt x="636324" y="814834"/>
                </a:lnTo>
                <a:lnTo>
                  <a:pt x="636452" y="815004"/>
                </a:lnTo>
                <a:lnTo>
                  <a:pt x="636452" y="814059"/>
                </a:lnTo>
                <a:close/>
              </a:path>
              <a:path w="3660358" h="1271000">
                <a:moveTo>
                  <a:pt x="587501" y="681578"/>
                </a:moveTo>
                <a:lnTo>
                  <a:pt x="570219" y="679658"/>
                </a:lnTo>
                <a:lnTo>
                  <a:pt x="570529" y="680652"/>
                </a:lnTo>
                <a:lnTo>
                  <a:pt x="587501" y="682538"/>
                </a:lnTo>
                <a:lnTo>
                  <a:pt x="587501" y="681578"/>
                </a:lnTo>
                <a:close/>
              </a:path>
              <a:path w="3660358" h="1271000">
                <a:moveTo>
                  <a:pt x="619153" y="776266"/>
                </a:moveTo>
                <a:lnTo>
                  <a:pt x="618447" y="773935"/>
                </a:lnTo>
                <a:lnTo>
                  <a:pt x="618210" y="773734"/>
                </a:lnTo>
                <a:lnTo>
                  <a:pt x="617250" y="774694"/>
                </a:lnTo>
                <a:lnTo>
                  <a:pt x="620130" y="779495"/>
                </a:lnTo>
                <a:lnTo>
                  <a:pt x="619153" y="776266"/>
                </a:lnTo>
                <a:close/>
              </a:path>
              <a:path w="3660358" h="1271000">
                <a:moveTo>
                  <a:pt x="679658" y="897575"/>
                </a:moveTo>
                <a:lnTo>
                  <a:pt x="681578" y="895639"/>
                </a:lnTo>
                <a:lnTo>
                  <a:pt x="683498" y="892774"/>
                </a:lnTo>
                <a:lnTo>
                  <a:pt x="713262" y="837087"/>
                </a:lnTo>
                <a:lnTo>
                  <a:pt x="714207" y="835167"/>
                </a:lnTo>
                <a:lnTo>
                  <a:pt x="682538" y="892774"/>
                </a:lnTo>
                <a:lnTo>
                  <a:pt x="681578" y="894694"/>
                </a:lnTo>
                <a:lnTo>
                  <a:pt x="679658" y="896614"/>
                </a:lnTo>
                <a:lnTo>
                  <a:pt x="676777" y="897575"/>
                </a:lnTo>
                <a:lnTo>
                  <a:pt x="675817" y="896614"/>
                </a:lnTo>
                <a:lnTo>
                  <a:pt x="672937" y="897575"/>
                </a:lnTo>
                <a:lnTo>
                  <a:pt x="671977" y="896614"/>
                </a:lnTo>
                <a:lnTo>
                  <a:pt x="671017" y="896614"/>
                </a:lnTo>
                <a:lnTo>
                  <a:pt x="669096" y="895639"/>
                </a:lnTo>
                <a:lnTo>
                  <a:pt x="670057" y="895639"/>
                </a:lnTo>
                <a:lnTo>
                  <a:pt x="667176" y="893734"/>
                </a:lnTo>
                <a:lnTo>
                  <a:pt x="667176" y="892774"/>
                </a:lnTo>
                <a:lnTo>
                  <a:pt x="666216" y="891799"/>
                </a:lnTo>
                <a:lnTo>
                  <a:pt x="636363" y="814934"/>
                </a:lnTo>
                <a:lnTo>
                  <a:pt x="634638" y="812585"/>
                </a:lnTo>
                <a:lnTo>
                  <a:pt x="634980" y="813844"/>
                </a:lnTo>
                <a:lnTo>
                  <a:pt x="665256" y="891799"/>
                </a:lnTo>
                <a:lnTo>
                  <a:pt x="666216" y="894694"/>
                </a:lnTo>
                <a:lnTo>
                  <a:pt x="669096" y="897575"/>
                </a:lnTo>
                <a:lnTo>
                  <a:pt x="671977" y="897575"/>
                </a:lnTo>
                <a:lnTo>
                  <a:pt x="672937" y="898535"/>
                </a:lnTo>
                <a:lnTo>
                  <a:pt x="676777" y="898535"/>
                </a:lnTo>
                <a:lnTo>
                  <a:pt x="679658" y="897575"/>
                </a:lnTo>
                <a:close/>
              </a:path>
              <a:path w="3660358" h="1271000">
                <a:moveTo>
                  <a:pt x="740831" y="805194"/>
                </a:moveTo>
                <a:lnTo>
                  <a:pt x="741705" y="804183"/>
                </a:lnTo>
                <a:lnTo>
                  <a:pt x="739424" y="804316"/>
                </a:lnTo>
                <a:lnTo>
                  <a:pt x="743240" y="802408"/>
                </a:lnTo>
                <a:lnTo>
                  <a:pt x="743971" y="801563"/>
                </a:lnTo>
                <a:lnTo>
                  <a:pt x="737250" y="804443"/>
                </a:lnTo>
                <a:lnTo>
                  <a:pt x="737250" y="805403"/>
                </a:lnTo>
                <a:lnTo>
                  <a:pt x="740831" y="805194"/>
                </a:lnTo>
                <a:close/>
              </a:path>
              <a:path w="3660358" h="1271000">
                <a:moveTo>
                  <a:pt x="715167" y="836127"/>
                </a:moveTo>
                <a:lnTo>
                  <a:pt x="713262" y="838047"/>
                </a:lnTo>
                <a:lnTo>
                  <a:pt x="714743" y="836340"/>
                </a:lnTo>
                <a:lnTo>
                  <a:pt x="715039" y="835999"/>
                </a:lnTo>
                <a:lnTo>
                  <a:pt x="741829" y="805136"/>
                </a:lnTo>
                <a:lnTo>
                  <a:pt x="769894" y="803498"/>
                </a:lnTo>
                <a:lnTo>
                  <a:pt x="772774" y="803498"/>
                </a:lnTo>
                <a:lnTo>
                  <a:pt x="794431" y="794700"/>
                </a:lnTo>
                <a:lnTo>
                  <a:pt x="794994" y="793511"/>
                </a:lnTo>
                <a:lnTo>
                  <a:pt x="792542" y="786803"/>
                </a:lnTo>
                <a:lnTo>
                  <a:pt x="794129" y="793863"/>
                </a:lnTo>
                <a:lnTo>
                  <a:pt x="772774" y="802538"/>
                </a:lnTo>
                <a:lnTo>
                  <a:pt x="769894" y="802538"/>
                </a:lnTo>
                <a:lnTo>
                  <a:pt x="742707" y="804124"/>
                </a:lnTo>
                <a:lnTo>
                  <a:pt x="744931" y="801563"/>
                </a:lnTo>
                <a:lnTo>
                  <a:pt x="743971" y="801563"/>
                </a:lnTo>
                <a:lnTo>
                  <a:pt x="743240" y="802408"/>
                </a:lnTo>
                <a:lnTo>
                  <a:pt x="741705" y="804183"/>
                </a:lnTo>
                <a:lnTo>
                  <a:pt x="740831" y="805194"/>
                </a:lnTo>
                <a:lnTo>
                  <a:pt x="714590" y="835550"/>
                </a:lnTo>
                <a:lnTo>
                  <a:pt x="714207" y="835167"/>
                </a:lnTo>
                <a:lnTo>
                  <a:pt x="713262" y="837087"/>
                </a:lnTo>
                <a:lnTo>
                  <a:pt x="683498" y="892774"/>
                </a:lnTo>
                <a:lnTo>
                  <a:pt x="715167" y="836127"/>
                </a:lnTo>
                <a:close/>
              </a:path>
              <a:path w="3660358" h="1271000">
                <a:moveTo>
                  <a:pt x="991073" y="958047"/>
                </a:moveTo>
                <a:lnTo>
                  <a:pt x="991274" y="957988"/>
                </a:lnTo>
                <a:lnTo>
                  <a:pt x="964990" y="953881"/>
                </a:lnTo>
                <a:lnTo>
                  <a:pt x="935004" y="917722"/>
                </a:lnTo>
                <a:lnTo>
                  <a:pt x="904280" y="878372"/>
                </a:lnTo>
                <a:lnTo>
                  <a:pt x="901415" y="876452"/>
                </a:lnTo>
                <a:lnTo>
                  <a:pt x="899480" y="875492"/>
                </a:lnTo>
                <a:lnTo>
                  <a:pt x="897575" y="874532"/>
                </a:lnTo>
                <a:lnTo>
                  <a:pt x="866851" y="869731"/>
                </a:lnTo>
                <a:lnTo>
                  <a:pt x="839933" y="863206"/>
                </a:lnTo>
                <a:lnTo>
                  <a:pt x="810204" y="778535"/>
                </a:lnTo>
                <a:lnTo>
                  <a:pt x="809244" y="776615"/>
                </a:lnTo>
                <a:lnTo>
                  <a:pt x="808299" y="775655"/>
                </a:lnTo>
                <a:lnTo>
                  <a:pt x="808299" y="774694"/>
                </a:lnTo>
                <a:lnTo>
                  <a:pt x="806363" y="773734"/>
                </a:lnTo>
                <a:lnTo>
                  <a:pt x="804458" y="772774"/>
                </a:lnTo>
                <a:lnTo>
                  <a:pt x="800608" y="772134"/>
                </a:lnTo>
                <a:lnTo>
                  <a:pt x="796777" y="772774"/>
                </a:lnTo>
                <a:lnTo>
                  <a:pt x="766053" y="784296"/>
                </a:lnTo>
                <a:lnTo>
                  <a:pt x="736290" y="785256"/>
                </a:lnTo>
                <a:lnTo>
                  <a:pt x="734369" y="785256"/>
                </a:lnTo>
                <a:lnTo>
                  <a:pt x="733409" y="786216"/>
                </a:lnTo>
                <a:lnTo>
                  <a:pt x="732449" y="786216"/>
                </a:lnTo>
                <a:lnTo>
                  <a:pt x="731489" y="787176"/>
                </a:lnTo>
                <a:lnTo>
                  <a:pt x="729569" y="788136"/>
                </a:lnTo>
                <a:lnTo>
                  <a:pt x="697900" y="824621"/>
                </a:lnTo>
                <a:lnTo>
                  <a:pt x="697900" y="825566"/>
                </a:lnTo>
                <a:lnTo>
                  <a:pt x="696925" y="826526"/>
                </a:lnTo>
                <a:lnTo>
                  <a:pt x="676413" y="864363"/>
                </a:lnTo>
                <a:lnTo>
                  <a:pt x="650854" y="801563"/>
                </a:lnTo>
                <a:lnTo>
                  <a:pt x="648934" y="799658"/>
                </a:lnTo>
                <a:lnTo>
                  <a:pt x="619753" y="775036"/>
                </a:lnTo>
                <a:lnTo>
                  <a:pt x="589422" y="673897"/>
                </a:lnTo>
                <a:lnTo>
                  <a:pt x="585581" y="666216"/>
                </a:lnTo>
                <a:lnTo>
                  <a:pt x="575980" y="664296"/>
                </a:lnTo>
                <a:lnTo>
                  <a:pt x="571179" y="671017"/>
                </a:lnTo>
                <a:lnTo>
                  <a:pt x="549514" y="703176"/>
                </a:lnTo>
                <a:lnTo>
                  <a:pt x="525094" y="649894"/>
                </a:lnTo>
                <a:lnTo>
                  <a:pt x="523173" y="647974"/>
                </a:lnTo>
                <a:lnTo>
                  <a:pt x="519333" y="645093"/>
                </a:lnTo>
                <a:lnTo>
                  <a:pt x="517428" y="644133"/>
                </a:lnTo>
                <a:lnTo>
                  <a:pt x="513588" y="644133"/>
                </a:lnTo>
                <a:lnTo>
                  <a:pt x="510707" y="645093"/>
                </a:lnTo>
                <a:lnTo>
                  <a:pt x="510707" y="646054"/>
                </a:lnTo>
                <a:lnTo>
                  <a:pt x="508772" y="647014"/>
                </a:lnTo>
                <a:lnTo>
                  <a:pt x="506867" y="648934"/>
                </a:lnTo>
                <a:lnTo>
                  <a:pt x="478664" y="697406"/>
                </a:lnTo>
                <a:lnTo>
                  <a:pt x="452140" y="699805"/>
                </a:lnTo>
                <a:lnTo>
                  <a:pt x="478180" y="698239"/>
                </a:lnTo>
                <a:lnTo>
                  <a:pt x="476143" y="701741"/>
                </a:lnTo>
                <a:lnTo>
                  <a:pt x="476143" y="702701"/>
                </a:lnTo>
                <a:lnTo>
                  <a:pt x="483824" y="697900"/>
                </a:lnTo>
                <a:lnTo>
                  <a:pt x="477103" y="701741"/>
                </a:lnTo>
                <a:lnTo>
                  <a:pt x="477667" y="700788"/>
                </a:lnTo>
                <a:lnTo>
                  <a:pt x="479213" y="698177"/>
                </a:lnTo>
                <a:lnTo>
                  <a:pt x="479727" y="697310"/>
                </a:lnTo>
                <a:lnTo>
                  <a:pt x="507812" y="649894"/>
                </a:lnTo>
                <a:lnTo>
                  <a:pt x="509747" y="647974"/>
                </a:lnTo>
                <a:lnTo>
                  <a:pt x="511652" y="646054"/>
                </a:lnTo>
                <a:lnTo>
                  <a:pt x="513588" y="645093"/>
                </a:lnTo>
                <a:lnTo>
                  <a:pt x="517428" y="645093"/>
                </a:lnTo>
                <a:lnTo>
                  <a:pt x="518373" y="646054"/>
                </a:lnTo>
                <a:lnTo>
                  <a:pt x="520293" y="647014"/>
                </a:lnTo>
                <a:lnTo>
                  <a:pt x="522213" y="648934"/>
                </a:lnTo>
                <a:lnTo>
                  <a:pt x="524134" y="650854"/>
                </a:lnTo>
                <a:lnTo>
                  <a:pt x="524134" y="649894"/>
                </a:lnTo>
                <a:lnTo>
                  <a:pt x="549184" y="703666"/>
                </a:lnTo>
                <a:lnTo>
                  <a:pt x="540456" y="718047"/>
                </a:lnTo>
                <a:lnTo>
                  <a:pt x="539495" y="718047"/>
                </a:lnTo>
                <a:lnTo>
                  <a:pt x="540456" y="719023"/>
                </a:lnTo>
                <a:lnTo>
                  <a:pt x="556778" y="719968"/>
                </a:lnTo>
                <a:lnTo>
                  <a:pt x="541069" y="718084"/>
                </a:lnTo>
                <a:lnTo>
                  <a:pt x="549725" y="704829"/>
                </a:lnTo>
                <a:lnTo>
                  <a:pt x="571179" y="671977"/>
                </a:lnTo>
                <a:lnTo>
                  <a:pt x="573100" y="670057"/>
                </a:lnTo>
                <a:lnTo>
                  <a:pt x="575020" y="669096"/>
                </a:lnTo>
                <a:lnTo>
                  <a:pt x="577900" y="668136"/>
                </a:lnTo>
                <a:lnTo>
                  <a:pt x="580781" y="668136"/>
                </a:lnTo>
                <a:lnTo>
                  <a:pt x="582701" y="669096"/>
                </a:lnTo>
                <a:lnTo>
                  <a:pt x="585581" y="670057"/>
                </a:lnTo>
                <a:lnTo>
                  <a:pt x="584621" y="670057"/>
                </a:lnTo>
                <a:lnTo>
                  <a:pt x="586541" y="671977"/>
                </a:lnTo>
                <a:lnTo>
                  <a:pt x="588462" y="674857"/>
                </a:lnTo>
                <a:lnTo>
                  <a:pt x="618447" y="773935"/>
                </a:lnTo>
                <a:lnTo>
                  <a:pt x="619147" y="776247"/>
                </a:lnTo>
                <a:lnTo>
                  <a:pt x="620130" y="779495"/>
                </a:lnTo>
                <a:lnTo>
                  <a:pt x="621090" y="779495"/>
                </a:lnTo>
                <a:lnTo>
                  <a:pt x="620431" y="777297"/>
                </a:lnTo>
                <a:lnTo>
                  <a:pt x="648934" y="800618"/>
                </a:lnTo>
                <a:lnTo>
                  <a:pt x="647974" y="799658"/>
                </a:lnTo>
                <a:lnTo>
                  <a:pt x="649894" y="801563"/>
                </a:lnTo>
                <a:lnTo>
                  <a:pt x="650854" y="803498"/>
                </a:lnTo>
                <a:lnTo>
                  <a:pt x="675718" y="865645"/>
                </a:lnTo>
                <a:lnTo>
                  <a:pt x="666216" y="883173"/>
                </a:lnTo>
                <a:lnTo>
                  <a:pt x="666216" y="884133"/>
                </a:lnTo>
                <a:lnTo>
                  <a:pt x="683498" y="885093"/>
                </a:lnTo>
                <a:lnTo>
                  <a:pt x="667176" y="884133"/>
                </a:lnTo>
                <a:lnTo>
                  <a:pt x="667646" y="883252"/>
                </a:lnTo>
                <a:lnTo>
                  <a:pt x="676283" y="867058"/>
                </a:lnTo>
                <a:lnTo>
                  <a:pt x="676978" y="865754"/>
                </a:lnTo>
                <a:lnTo>
                  <a:pt x="697900" y="826526"/>
                </a:lnTo>
                <a:lnTo>
                  <a:pt x="698860" y="825566"/>
                </a:lnTo>
                <a:lnTo>
                  <a:pt x="698860" y="824621"/>
                </a:lnTo>
                <a:lnTo>
                  <a:pt x="730529" y="789096"/>
                </a:lnTo>
                <a:lnTo>
                  <a:pt x="731489" y="788136"/>
                </a:lnTo>
                <a:lnTo>
                  <a:pt x="733409" y="787176"/>
                </a:lnTo>
                <a:lnTo>
                  <a:pt x="734369" y="786216"/>
                </a:lnTo>
                <a:lnTo>
                  <a:pt x="736290" y="786216"/>
                </a:lnTo>
                <a:lnTo>
                  <a:pt x="768934" y="785256"/>
                </a:lnTo>
                <a:lnTo>
                  <a:pt x="766053" y="785256"/>
                </a:lnTo>
                <a:lnTo>
                  <a:pt x="768586" y="784306"/>
                </a:lnTo>
                <a:lnTo>
                  <a:pt x="796777" y="773734"/>
                </a:lnTo>
                <a:lnTo>
                  <a:pt x="800618" y="772774"/>
                </a:lnTo>
                <a:lnTo>
                  <a:pt x="802523" y="773734"/>
                </a:lnTo>
                <a:lnTo>
                  <a:pt x="804458" y="773734"/>
                </a:lnTo>
                <a:lnTo>
                  <a:pt x="806363" y="774694"/>
                </a:lnTo>
                <a:lnTo>
                  <a:pt x="805403" y="774694"/>
                </a:lnTo>
                <a:lnTo>
                  <a:pt x="807338" y="775655"/>
                </a:lnTo>
                <a:lnTo>
                  <a:pt x="808299" y="777575"/>
                </a:lnTo>
                <a:lnTo>
                  <a:pt x="809244" y="779495"/>
                </a:lnTo>
                <a:lnTo>
                  <a:pt x="838860" y="862945"/>
                </a:lnTo>
                <a:lnTo>
                  <a:pt x="835167" y="862050"/>
                </a:lnTo>
                <a:lnTo>
                  <a:pt x="835167" y="863010"/>
                </a:lnTo>
                <a:lnTo>
                  <a:pt x="836748" y="863406"/>
                </a:lnTo>
                <a:lnTo>
                  <a:pt x="839245" y="864030"/>
                </a:lnTo>
                <a:lnTo>
                  <a:pt x="840317" y="864298"/>
                </a:lnTo>
                <a:lnTo>
                  <a:pt x="865891" y="870691"/>
                </a:lnTo>
                <a:lnTo>
                  <a:pt x="897575" y="875492"/>
                </a:lnTo>
                <a:lnTo>
                  <a:pt x="899480" y="876452"/>
                </a:lnTo>
                <a:lnTo>
                  <a:pt x="900440" y="876452"/>
                </a:lnTo>
                <a:lnTo>
                  <a:pt x="902375" y="877412"/>
                </a:lnTo>
                <a:lnTo>
                  <a:pt x="903320" y="879332"/>
                </a:lnTo>
                <a:lnTo>
                  <a:pt x="934044" y="918697"/>
                </a:lnTo>
                <a:lnTo>
                  <a:pt x="963805" y="953696"/>
                </a:lnTo>
                <a:lnTo>
                  <a:pt x="962181" y="953442"/>
                </a:lnTo>
                <a:lnTo>
                  <a:pt x="961887" y="953246"/>
                </a:lnTo>
                <a:lnTo>
                  <a:pt x="961758" y="953376"/>
                </a:lnTo>
                <a:lnTo>
                  <a:pt x="960927" y="953246"/>
                </a:lnTo>
                <a:lnTo>
                  <a:pt x="960927" y="954206"/>
                </a:lnTo>
                <a:lnTo>
                  <a:pt x="966688" y="958047"/>
                </a:lnTo>
                <a:lnTo>
                  <a:pt x="967648" y="957087"/>
                </a:lnTo>
                <a:lnTo>
                  <a:pt x="965431" y="955609"/>
                </a:lnTo>
                <a:lnTo>
                  <a:pt x="964062" y="954696"/>
                </a:lnTo>
                <a:lnTo>
                  <a:pt x="964746" y="954803"/>
                </a:lnTo>
                <a:lnTo>
                  <a:pt x="965904" y="954984"/>
                </a:lnTo>
                <a:lnTo>
                  <a:pt x="987811" y="958047"/>
                </a:lnTo>
                <a:lnTo>
                  <a:pt x="989143" y="958615"/>
                </a:lnTo>
                <a:lnTo>
                  <a:pt x="987811" y="959007"/>
                </a:lnTo>
                <a:lnTo>
                  <a:pt x="991651" y="959007"/>
                </a:lnTo>
                <a:lnTo>
                  <a:pt x="991073" y="958047"/>
                </a:lnTo>
                <a:close/>
              </a:path>
              <a:path w="3660358" h="1271000">
                <a:moveTo>
                  <a:pt x="841638" y="868060"/>
                </a:moveTo>
                <a:lnTo>
                  <a:pt x="841888" y="867811"/>
                </a:lnTo>
                <a:lnTo>
                  <a:pt x="841405" y="867397"/>
                </a:lnTo>
                <a:lnTo>
                  <a:pt x="840317" y="864298"/>
                </a:lnTo>
                <a:lnTo>
                  <a:pt x="839245" y="864030"/>
                </a:lnTo>
                <a:lnTo>
                  <a:pt x="840018" y="866208"/>
                </a:lnTo>
                <a:lnTo>
                  <a:pt x="836748" y="863406"/>
                </a:lnTo>
                <a:lnTo>
                  <a:pt x="835167" y="863010"/>
                </a:lnTo>
                <a:lnTo>
                  <a:pt x="840508" y="867588"/>
                </a:lnTo>
                <a:lnTo>
                  <a:pt x="840927" y="868771"/>
                </a:lnTo>
                <a:lnTo>
                  <a:pt x="841371" y="868328"/>
                </a:lnTo>
                <a:lnTo>
                  <a:pt x="841888" y="868771"/>
                </a:lnTo>
                <a:lnTo>
                  <a:pt x="841638" y="868060"/>
                </a:lnTo>
                <a:close/>
              </a:path>
              <a:path w="3660358" h="1271000">
                <a:moveTo>
                  <a:pt x="920602" y="929243"/>
                </a:moveTo>
                <a:lnTo>
                  <a:pt x="891755" y="894274"/>
                </a:lnTo>
                <a:lnTo>
                  <a:pt x="890842" y="893168"/>
                </a:lnTo>
                <a:lnTo>
                  <a:pt x="889790" y="891892"/>
                </a:lnTo>
                <a:lnTo>
                  <a:pt x="894694" y="893734"/>
                </a:lnTo>
                <a:lnTo>
                  <a:pt x="888933" y="890854"/>
                </a:lnTo>
                <a:lnTo>
                  <a:pt x="887973" y="890854"/>
                </a:lnTo>
                <a:lnTo>
                  <a:pt x="889700" y="893000"/>
                </a:lnTo>
                <a:lnTo>
                  <a:pt x="862050" y="888933"/>
                </a:lnTo>
                <a:lnTo>
                  <a:pt x="830366" y="880292"/>
                </a:lnTo>
                <a:lnTo>
                  <a:pt x="828446" y="879332"/>
                </a:lnTo>
                <a:lnTo>
                  <a:pt x="826526" y="878372"/>
                </a:lnTo>
                <a:lnTo>
                  <a:pt x="824605" y="876452"/>
                </a:lnTo>
                <a:lnTo>
                  <a:pt x="824605" y="877412"/>
                </a:lnTo>
                <a:lnTo>
                  <a:pt x="825566" y="879332"/>
                </a:lnTo>
                <a:lnTo>
                  <a:pt x="827486" y="880292"/>
                </a:lnTo>
                <a:lnTo>
                  <a:pt x="828446" y="880292"/>
                </a:lnTo>
                <a:lnTo>
                  <a:pt x="830366" y="881253"/>
                </a:lnTo>
                <a:lnTo>
                  <a:pt x="861090" y="889894"/>
                </a:lnTo>
                <a:lnTo>
                  <a:pt x="890593" y="894108"/>
                </a:lnTo>
                <a:lnTo>
                  <a:pt x="919642" y="930203"/>
                </a:lnTo>
                <a:lnTo>
                  <a:pt x="952286" y="969568"/>
                </a:lnTo>
                <a:lnTo>
                  <a:pt x="920602" y="929243"/>
                </a:lnTo>
                <a:close/>
              </a:path>
              <a:path w="3660358" h="1271000">
                <a:moveTo>
                  <a:pt x="894694" y="893734"/>
                </a:moveTo>
                <a:lnTo>
                  <a:pt x="889790" y="891892"/>
                </a:lnTo>
                <a:lnTo>
                  <a:pt x="892432" y="893401"/>
                </a:lnTo>
                <a:lnTo>
                  <a:pt x="890842" y="893168"/>
                </a:lnTo>
                <a:lnTo>
                  <a:pt x="891755" y="894274"/>
                </a:lnTo>
                <a:lnTo>
                  <a:pt x="894694" y="894694"/>
                </a:lnTo>
                <a:lnTo>
                  <a:pt x="894694" y="893734"/>
                </a:lnTo>
                <a:close/>
              </a:path>
              <a:path w="3660358" h="1271000">
                <a:moveTo>
                  <a:pt x="1109715" y="1013719"/>
                </a:moveTo>
                <a:lnTo>
                  <a:pt x="1109715" y="1014679"/>
                </a:lnTo>
                <a:lnTo>
                  <a:pt x="1110675" y="1015639"/>
                </a:lnTo>
                <a:lnTo>
                  <a:pt x="1109715" y="1013719"/>
                </a:lnTo>
                <a:close/>
              </a:path>
              <a:path w="3660358" h="1271000">
                <a:moveTo>
                  <a:pt x="1084667" y="988004"/>
                </a:moveTo>
                <a:lnTo>
                  <a:pt x="1083775" y="987056"/>
                </a:lnTo>
                <a:lnTo>
                  <a:pt x="1081605" y="984751"/>
                </a:lnTo>
                <a:lnTo>
                  <a:pt x="1079967" y="983010"/>
                </a:lnTo>
                <a:lnTo>
                  <a:pt x="1079007" y="983970"/>
                </a:lnTo>
                <a:lnTo>
                  <a:pt x="1082421" y="987384"/>
                </a:lnTo>
                <a:lnTo>
                  <a:pt x="1056924" y="993556"/>
                </a:lnTo>
                <a:lnTo>
                  <a:pt x="1050203" y="993556"/>
                </a:lnTo>
                <a:lnTo>
                  <a:pt x="1048283" y="991651"/>
                </a:lnTo>
                <a:lnTo>
                  <a:pt x="1021728" y="969924"/>
                </a:lnTo>
                <a:lnTo>
                  <a:pt x="1020648" y="969040"/>
                </a:lnTo>
                <a:lnTo>
                  <a:pt x="1018210" y="967046"/>
                </a:lnTo>
                <a:lnTo>
                  <a:pt x="1016599" y="965728"/>
                </a:lnTo>
                <a:lnTo>
                  <a:pt x="1016599" y="966688"/>
                </a:lnTo>
                <a:lnTo>
                  <a:pt x="1018070" y="967015"/>
                </a:lnTo>
                <a:lnTo>
                  <a:pt x="1020452" y="969100"/>
                </a:lnTo>
                <a:lnTo>
                  <a:pt x="993571" y="977249"/>
                </a:lnTo>
                <a:lnTo>
                  <a:pt x="989731" y="977249"/>
                </a:lnTo>
                <a:lnTo>
                  <a:pt x="958047" y="972449"/>
                </a:lnTo>
                <a:lnTo>
                  <a:pt x="956127" y="971489"/>
                </a:lnTo>
                <a:lnTo>
                  <a:pt x="955167" y="971489"/>
                </a:lnTo>
                <a:lnTo>
                  <a:pt x="954206" y="970528"/>
                </a:lnTo>
                <a:lnTo>
                  <a:pt x="952286" y="969568"/>
                </a:lnTo>
                <a:lnTo>
                  <a:pt x="953246" y="971489"/>
                </a:lnTo>
                <a:lnTo>
                  <a:pt x="954206" y="971489"/>
                </a:lnTo>
                <a:lnTo>
                  <a:pt x="954206" y="972449"/>
                </a:lnTo>
                <a:lnTo>
                  <a:pt x="958047" y="973409"/>
                </a:lnTo>
                <a:lnTo>
                  <a:pt x="989731" y="978209"/>
                </a:lnTo>
                <a:lnTo>
                  <a:pt x="993571" y="978209"/>
                </a:lnTo>
                <a:lnTo>
                  <a:pt x="1021479" y="969998"/>
                </a:lnTo>
                <a:lnTo>
                  <a:pt x="1047323" y="992611"/>
                </a:lnTo>
                <a:lnTo>
                  <a:pt x="1051163" y="995492"/>
                </a:lnTo>
                <a:lnTo>
                  <a:pt x="1052123" y="995492"/>
                </a:lnTo>
                <a:lnTo>
                  <a:pt x="1056924" y="994531"/>
                </a:lnTo>
                <a:lnTo>
                  <a:pt x="1083350" y="988313"/>
                </a:lnTo>
                <a:lnTo>
                  <a:pt x="1109715" y="1014679"/>
                </a:lnTo>
                <a:lnTo>
                  <a:pt x="1084667" y="988004"/>
                </a:lnTo>
                <a:close/>
              </a:path>
              <a:path w="3660358" h="1271000">
                <a:moveTo>
                  <a:pt x="989143" y="958615"/>
                </a:moveTo>
                <a:lnTo>
                  <a:pt x="987811" y="958047"/>
                </a:lnTo>
                <a:lnTo>
                  <a:pt x="965904" y="954984"/>
                </a:lnTo>
                <a:lnTo>
                  <a:pt x="987811" y="958407"/>
                </a:lnTo>
                <a:lnTo>
                  <a:pt x="987811" y="959007"/>
                </a:lnTo>
                <a:lnTo>
                  <a:pt x="989143" y="958615"/>
                </a:lnTo>
                <a:close/>
              </a:path>
              <a:path w="3660358" h="1271000">
                <a:moveTo>
                  <a:pt x="991651" y="958047"/>
                </a:moveTo>
                <a:lnTo>
                  <a:pt x="991274" y="957988"/>
                </a:lnTo>
                <a:lnTo>
                  <a:pt x="991073" y="958047"/>
                </a:lnTo>
                <a:lnTo>
                  <a:pt x="991651" y="959007"/>
                </a:lnTo>
                <a:lnTo>
                  <a:pt x="991651" y="958047"/>
                </a:lnTo>
                <a:close/>
              </a:path>
              <a:path w="3660358" h="1271000">
                <a:moveTo>
                  <a:pt x="1026200" y="968608"/>
                </a:moveTo>
                <a:lnTo>
                  <a:pt x="1026200" y="967648"/>
                </a:lnTo>
                <a:lnTo>
                  <a:pt x="1016599" y="965728"/>
                </a:lnTo>
                <a:lnTo>
                  <a:pt x="1018210" y="967046"/>
                </a:lnTo>
                <a:lnTo>
                  <a:pt x="1025240" y="967648"/>
                </a:lnTo>
                <a:lnTo>
                  <a:pt x="1025240" y="968608"/>
                </a:lnTo>
                <a:lnTo>
                  <a:pt x="1023413" y="968202"/>
                </a:lnTo>
                <a:lnTo>
                  <a:pt x="1020648" y="969040"/>
                </a:lnTo>
                <a:lnTo>
                  <a:pt x="1021728" y="969924"/>
                </a:lnTo>
                <a:lnTo>
                  <a:pt x="1026200" y="968608"/>
                </a:lnTo>
                <a:close/>
              </a:path>
              <a:path w="3660358" h="1271000">
                <a:moveTo>
                  <a:pt x="1025240" y="967648"/>
                </a:moveTo>
                <a:lnTo>
                  <a:pt x="1018210" y="967046"/>
                </a:lnTo>
                <a:lnTo>
                  <a:pt x="1023413" y="968202"/>
                </a:lnTo>
                <a:lnTo>
                  <a:pt x="1025240" y="968608"/>
                </a:lnTo>
                <a:lnTo>
                  <a:pt x="1025240" y="967648"/>
                </a:lnTo>
                <a:close/>
              </a:path>
              <a:path w="3660358" h="1271000">
                <a:moveTo>
                  <a:pt x="1057794" y="974743"/>
                </a:moveTo>
                <a:lnTo>
                  <a:pt x="1056306" y="975148"/>
                </a:lnTo>
                <a:lnTo>
                  <a:pt x="1058007" y="976636"/>
                </a:lnTo>
                <a:lnTo>
                  <a:pt x="1060764" y="977249"/>
                </a:lnTo>
                <a:lnTo>
                  <a:pt x="1057794" y="974743"/>
                </a:lnTo>
                <a:close/>
              </a:path>
              <a:path w="3660358" h="1271000">
                <a:moveTo>
                  <a:pt x="1089568" y="986850"/>
                </a:moveTo>
                <a:lnTo>
                  <a:pt x="1089568" y="985890"/>
                </a:lnTo>
                <a:lnTo>
                  <a:pt x="1079967" y="983010"/>
                </a:lnTo>
                <a:lnTo>
                  <a:pt x="1081605" y="984751"/>
                </a:lnTo>
                <a:lnTo>
                  <a:pt x="1088593" y="985890"/>
                </a:lnTo>
                <a:lnTo>
                  <a:pt x="1088593" y="986850"/>
                </a:lnTo>
                <a:lnTo>
                  <a:pt x="1086823" y="986319"/>
                </a:lnTo>
                <a:lnTo>
                  <a:pt x="1083775" y="987056"/>
                </a:lnTo>
                <a:lnTo>
                  <a:pt x="1084667" y="988004"/>
                </a:lnTo>
                <a:lnTo>
                  <a:pt x="1089568" y="986850"/>
                </a:lnTo>
                <a:close/>
              </a:path>
              <a:path w="3660358" h="1271000">
                <a:moveTo>
                  <a:pt x="1088593" y="985890"/>
                </a:moveTo>
                <a:lnTo>
                  <a:pt x="1081605" y="984751"/>
                </a:lnTo>
                <a:lnTo>
                  <a:pt x="1086823" y="986319"/>
                </a:lnTo>
                <a:lnTo>
                  <a:pt x="1088593" y="986850"/>
                </a:lnTo>
                <a:lnTo>
                  <a:pt x="1088593" y="985890"/>
                </a:lnTo>
                <a:close/>
              </a:path>
              <a:path w="3660358" h="1271000">
                <a:moveTo>
                  <a:pt x="1143320" y="1060764"/>
                </a:moveTo>
                <a:lnTo>
                  <a:pt x="1141399" y="1059804"/>
                </a:lnTo>
                <a:lnTo>
                  <a:pt x="1109715" y="1013719"/>
                </a:lnTo>
                <a:lnTo>
                  <a:pt x="1110675" y="1015639"/>
                </a:lnTo>
                <a:lnTo>
                  <a:pt x="1140439" y="1059804"/>
                </a:lnTo>
                <a:lnTo>
                  <a:pt x="1142359" y="1061725"/>
                </a:lnTo>
                <a:lnTo>
                  <a:pt x="1144280" y="1062685"/>
                </a:lnTo>
                <a:lnTo>
                  <a:pt x="1143320" y="1060764"/>
                </a:lnTo>
                <a:close/>
              </a:path>
              <a:path w="3660358" h="1271000">
                <a:moveTo>
                  <a:pt x="1156761" y="1048283"/>
                </a:moveTo>
                <a:lnTo>
                  <a:pt x="1154841" y="1046843"/>
                </a:lnTo>
                <a:lnTo>
                  <a:pt x="1153880" y="1046362"/>
                </a:lnTo>
                <a:lnTo>
                  <a:pt x="1151961" y="1045403"/>
                </a:lnTo>
                <a:lnTo>
                  <a:pt x="1155801" y="1049243"/>
                </a:lnTo>
                <a:lnTo>
                  <a:pt x="1156761" y="1048283"/>
                </a:lnTo>
                <a:close/>
              </a:path>
              <a:path w="3660358" h="1271000">
                <a:moveTo>
                  <a:pt x="1184605" y="1060764"/>
                </a:moveTo>
                <a:lnTo>
                  <a:pt x="1185565" y="1060764"/>
                </a:lnTo>
                <a:lnTo>
                  <a:pt x="1182158" y="1059161"/>
                </a:lnTo>
                <a:lnTo>
                  <a:pt x="1181916" y="1060380"/>
                </a:lnTo>
                <a:lnTo>
                  <a:pt x="1179737" y="1060069"/>
                </a:lnTo>
                <a:lnTo>
                  <a:pt x="1177884" y="1059804"/>
                </a:lnTo>
                <a:lnTo>
                  <a:pt x="1179147" y="1058996"/>
                </a:lnTo>
                <a:lnTo>
                  <a:pt x="1176924" y="1059804"/>
                </a:lnTo>
                <a:lnTo>
                  <a:pt x="1177884" y="1060764"/>
                </a:lnTo>
                <a:lnTo>
                  <a:pt x="1184605" y="1061725"/>
                </a:lnTo>
                <a:lnTo>
                  <a:pt x="1184605" y="1060764"/>
                </a:lnTo>
                <a:close/>
              </a:path>
              <a:path w="3660358" h="1271000">
                <a:moveTo>
                  <a:pt x="1177884" y="1060764"/>
                </a:moveTo>
                <a:lnTo>
                  <a:pt x="1176924" y="1059804"/>
                </a:lnTo>
                <a:lnTo>
                  <a:pt x="1176924" y="1060764"/>
                </a:lnTo>
                <a:lnTo>
                  <a:pt x="1184605" y="1061725"/>
                </a:lnTo>
                <a:lnTo>
                  <a:pt x="1177884" y="1060764"/>
                </a:lnTo>
                <a:close/>
              </a:path>
              <a:path w="3660358" h="1271000">
                <a:moveTo>
                  <a:pt x="1209681" y="1068574"/>
                </a:moveTo>
                <a:lnTo>
                  <a:pt x="1207099" y="1065992"/>
                </a:lnTo>
                <a:lnTo>
                  <a:pt x="1205926" y="1064818"/>
                </a:lnTo>
                <a:lnTo>
                  <a:pt x="1205712" y="1064605"/>
                </a:lnTo>
                <a:lnTo>
                  <a:pt x="1205564" y="1064753"/>
                </a:lnTo>
                <a:lnTo>
                  <a:pt x="1204752" y="1064605"/>
                </a:lnTo>
                <a:lnTo>
                  <a:pt x="1205232" y="1065085"/>
                </a:lnTo>
                <a:lnTo>
                  <a:pt x="1204752" y="1065565"/>
                </a:lnTo>
                <a:lnTo>
                  <a:pt x="1205925" y="1065778"/>
                </a:lnTo>
                <a:lnTo>
                  <a:pt x="1208977" y="1068830"/>
                </a:lnTo>
                <a:lnTo>
                  <a:pt x="1209681" y="1068574"/>
                </a:lnTo>
                <a:close/>
              </a:path>
              <a:path w="3660358" h="1271000">
                <a:moveTo>
                  <a:pt x="1182158" y="1059161"/>
                </a:moveTo>
                <a:lnTo>
                  <a:pt x="1208592" y="1049243"/>
                </a:lnTo>
                <a:lnTo>
                  <a:pt x="1210513" y="1049243"/>
                </a:lnTo>
                <a:lnTo>
                  <a:pt x="1211473" y="1048283"/>
                </a:lnTo>
                <a:lnTo>
                  <a:pt x="1212433" y="1048283"/>
                </a:lnTo>
                <a:lnTo>
                  <a:pt x="1216273" y="1050203"/>
                </a:lnTo>
                <a:lnTo>
                  <a:pt x="1217234" y="1050203"/>
                </a:lnTo>
                <a:lnTo>
                  <a:pt x="1219154" y="1051163"/>
                </a:lnTo>
                <a:lnTo>
                  <a:pt x="1218194" y="1050203"/>
                </a:lnTo>
                <a:lnTo>
                  <a:pt x="1217234" y="1049243"/>
                </a:lnTo>
                <a:lnTo>
                  <a:pt x="1215313" y="1048283"/>
                </a:lnTo>
                <a:lnTo>
                  <a:pt x="1214353" y="1048283"/>
                </a:lnTo>
                <a:lnTo>
                  <a:pt x="1212433" y="1047323"/>
                </a:lnTo>
                <a:lnTo>
                  <a:pt x="1211473" y="1047323"/>
                </a:lnTo>
                <a:lnTo>
                  <a:pt x="1209553" y="1048283"/>
                </a:lnTo>
                <a:lnTo>
                  <a:pt x="1208592" y="1048283"/>
                </a:lnTo>
                <a:lnTo>
                  <a:pt x="1180647" y="1058450"/>
                </a:lnTo>
                <a:lnTo>
                  <a:pt x="1155686" y="1046704"/>
                </a:lnTo>
                <a:lnTo>
                  <a:pt x="1153559" y="1045881"/>
                </a:lnTo>
                <a:lnTo>
                  <a:pt x="1152921" y="1045403"/>
                </a:lnTo>
                <a:lnTo>
                  <a:pt x="1151961" y="1045403"/>
                </a:lnTo>
                <a:lnTo>
                  <a:pt x="1153880" y="1046362"/>
                </a:lnTo>
                <a:lnTo>
                  <a:pt x="1154841" y="1046843"/>
                </a:lnTo>
                <a:lnTo>
                  <a:pt x="1156761" y="1048283"/>
                </a:lnTo>
                <a:lnTo>
                  <a:pt x="1156265" y="1047555"/>
                </a:lnTo>
                <a:lnTo>
                  <a:pt x="1179147" y="1058996"/>
                </a:lnTo>
                <a:lnTo>
                  <a:pt x="1177884" y="1059804"/>
                </a:lnTo>
                <a:lnTo>
                  <a:pt x="1179737" y="1060069"/>
                </a:lnTo>
                <a:lnTo>
                  <a:pt x="1180626" y="1059735"/>
                </a:lnTo>
                <a:lnTo>
                  <a:pt x="1181916" y="1060380"/>
                </a:lnTo>
                <a:lnTo>
                  <a:pt x="1182158" y="1059161"/>
                </a:lnTo>
                <a:close/>
              </a:path>
              <a:path w="3660358" h="1271000">
                <a:moveTo>
                  <a:pt x="1249027" y="1081942"/>
                </a:moveTo>
                <a:lnTo>
                  <a:pt x="1248377" y="1081272"/>
                </a:lnTo>
                <a:lnTo>
                  <a:pt x="1246997" y="1080927"/>
                </a:lnTo>
                <a:lnTo>
                  <a:pt x="1246997" y="1081887"/>
                </a:lnTo>
                <a:lnTo>
                  <a:pt x="1249607" y="1082540"/>
                </a:lnTo>
                <a:lnTo>
                  <a:pt x="1249027" y="1081942"/>
                </a:lnTo>
                <a:close/>
              </a:path>
              <a:path w="3660358" h="1271000">
                <a:moveTo>
                  <a:pt x="1334353" y="1147160"/>
                </a:moveTo>
                <a:lnTo>
                  <a:pt x="1333393" y="1146200"/>
                </a:lnTo>
                <a:lnTo>
                  <a:pt x="1334353" y="1146200"/>
                </a:lnTo>
                <a:lnTo>
                  <a:pt x="1332433" y="1145240"/>
                </a:lnTo>
                <a:lnTo>
                  <a:pt x="1303725" y="1119224"/>
                </a:lnTo>
                <a:lnTo>
                  <a:pt x="1301709" y="1117396"/>
                </a:lnTo>
                <a:lnTo>
                  <a:pt x="1272920" y="1106835"/>
                </a:lnTo>
                <a:lnTo>
                  <a:pt x="1242197" y="1099154"/>
                </a:lnTo>
                <a:lnTo>
                  <a:pt x="1272920" y="1107810"/>
                </a:lnTo>
                <a:lnTo>
                  <a:pt x="1302347" y="1118836"/>
                </a:lnTo>
                <a:lnTo>
                  <a:pt x="1300764" y="1117396"/>
                </a:lnTo>
                <a:lnTo>
                  <a:pt x="1303629" y="1119317"/>
                </a:lnTo>
                <a:lnTo>
                  <a:pt x="1332433" y="1146200"/>
                </a:lnTo>
                <a:lnTo>
                  <a:pt x="1333393" y="1147160"/>
                </a:lnTo>
                <a:lnTo>
                  <a:pt x="1334353" y="1148120"/>
                </a:lnTo>
                <a:lnTo>
                  <a:pt x="1336273" y="1148120"/>
                </a:lnTo>
                <a:lnTo>
                  <a:pt x="1334353" y="1147160"/>
                </a:lnTo>
                <a:close/>
              </a:path>
              <a:path w="3660358" h="1271000">
                <a:moveTo>
                  <a:pt x="1304604" y="1118372"/>
                </a:moveTo>
                <a:lnTo>
                  <a:pt x="1272920" y="1106835"/>
                </a:lnTo>
                <a:lnTo>
                  <a:pt x="1301709" y="1117396"/>
                </a:lnTo>
                <a:lnTo>
                  <a:pt x="1303725" y="1119224"/>
                </a:lnTo>
                <a:lnTo>
                  <a:pt x="1304604" y="1118372"/>
                </a:lnTo>
                <a:close/>
              </a:path>
              <a:path w="3660358" h="1271000">
                <a:moveTo>
                  <a:pt x="1303629" y="1119317"/>
                </a:moveTo>
                <a:lnTo>
                  <a:pt x="1300764" y="1117396"/>
                </a:lnTo>
                <a:lnTo>
                  <a:pt x="1302347" y="1118836"/>
                </a:lnTo>
                <a:lnTo>
                  <a:pt x="1332433" y="1146200"/>
                </a:lnTo>
                <a:lnTo>
                  <a:pt x="1303629" y="1119317"/>
                </a:lnTo>
                <a:close/>
              </a:path>
              <a:path w="3660358" h="1271000">
                <a:moveTo>
                  <a:pt x="1314190" y="1102995"/>
                </a:moveTo>
                <a:lnTo>
                  <a:pt x="1341074" y="1128918"/>
                </a:lnTo>
                <a:lnTo>
                  <a:pt x="1341074" y="1129160"/>
                </a:lnTo>
                <a:lnTo>
                  <a:pt x="1342972" y="1129160"/>
                </a:lnTo>
                <a:lnTo>
                  <a:pt x="1342706" y="1128918"/>
                </a:lnTo>
              </a:path>
              <a:path w="3660358" h="1271000">
                <a:moveTo>
                  <a:pt x="1340949" y="1129043"/>
                </a:moveTo>
                <a:lnTo>
                  <a:pt x="1340832" y="1129160"/>
                </a:lnTo>
                <a:lnTo>
                  <a:pt x="1341074" y="1129160"/>
                </a:lnTo>
              </a:path>
              <a:path w="3660358" h="1271000">
                <a:moveTo>
                  <a:pt x="1340832" y="1129160"/>
                </a:moveTo>
                <a:lnTo>
                  <a:pt x="1340703" y="1129289"/>
                </a:lnTo>
                <a:lnTo>
                  <a:pt x="1340114" y="1129878"/>
                </a:lnTo>
                <a:lnTo>
                  <a:pt x="1346355" y="1129878"/>
                </a:lnTo>
                <a:lnTo>
                  <a:pt x="1343114" y="1129289"/>
                </a:lnTo>
                <a:lnTo>
                  <a:pt x="1342972" y="1129160"/>
                </a:lnTo>
              </a:path>
              <a:path w="3660358" h="1271000">
                <a:moveTo>
                  <a:pt x="1341074" y="1129878"/>
                </a:moveTo>
                <a:lnTo>
                  <a:pt x="1342025" y="1130051"/>
                </a:lnTo>
                <a:lnTo>
                  <a:pt x="1343370" y="1130295"/>
                </a:lnTo>
                <a:lnTo>
                  <a:pt x="1343692" y="1130489"/>
                </a:lnTo>
                <a:lnTo>
                  <a:pt x="1349715" y="1130489"/>
                </a:lnTo>
                <a:lnTo>
                  <a:pt x="1348651" y="1130295"/>
                </a:lnTo>
                <a:lnTo>
                  <a:pt x="1347306" y="1130051"/>
                </a:lnTo>
                <a:lnTo>
                  <a:pt x="1346355" y="1129878"/>
                </a:lnTo>
              </a:path>
              <a:path w="3660358" h="1271000">
                <a:moveTo>
                  <a:pt x="1343692" y="1130489"/>
                </a:moveTo>
                <a:lnTo>
                  <a:pt x="1345874" y="1131798"/>
                </a:lnTo>
                <a:lnTo>
                  <a:pt x="1344434" y="1130489"/>
                </a:lnTo>
              </a:path>
              <a:path w="3660358" h="1271000">
                <a:moveTo>
                  <a:pt x="1344434" y="1130489"/>
                </a:moveTo>
                <a:lnTo>
                  <a:pt x="1367477" y="1134678"/>
                </a:lnTo>
                <a:lnTo>
                  <a:pt x="1372758" y="1135639"/>
                </a:lnTo>
                <a:lnTo>
                  <a:pt x="1374678" y="1136599"/>
                </a:lnTo>
                <a:lnTo>
                  <a:pt x="1376598" y="1137559"/>
                </a:lnTo>
                <a:lnTo>
                  <a:pt x="1377558" y="1138519"/>
                </a:lnTo>
                <a:lnTo>
                  <a:pt x="1378038" y="1139479"/>
                </a:lnTo>
                <a:lnTo>
                  <a:pt x="1379479" y="1139479"/>
                </a:lnTo>
                <a:lnTo>
                  <a:pt x="1378518" y="1138519"/>
                </a:lnTo>
                <a:lnTo>
                  <a:pt x="1377558" y="1137559"/>
                </a:lnTo>
                <a:lnTo>
                  <a:pt x="1376598" y="1136599"/>
                </a:lnTo>
                <a:lnTo>
                  <a:pt x="1374678" y="1135639"/>
                </a:lnTo>
                <a:lnTo>
                  <a:pt x="1372758" y="1134678"/>
                </a:lnTo>
                <a:lnTo>
                  <a:pt x="1349715" y="1130489"/>
                </a:lnTo>
              </a:path>
              <a:path w="3660358" h="1271000">
                <a:moveTo>
                  <a:pt x="1378038" y="1139479"/>
                </a:moveTo>
                <a:lnTo>
                  <a:pt x="1378518" y="1140439"/>
                </a:lnTo>
                <a:lnTo>
                  <a:pt x="1378518" y="1139479"/>
                </a:lnTo>
              </a:path>
              <a:path w="3660358" h="1271000">
                <a:moveTo>
                  <a:pt x="1378518" y="1139479"/>
                </a:moveTo>
                <a:lnTo>
                  <a:pt x="1378999" y="1140439"/>
                </a:lnTo>
                <a:lnTo>
                  <a:pt x="1379479" y="1141399"/>
                </a:lnTo>
                <a:lnTo>
                  <a:pt x="1379479" y="1142359"/>
                </a:lnTo>
                <a:lnTo>
                  <a:pt x="1380119" y="1144280"/>
                </a:lnTo>
                <a:lnTo>
                  <a:pt x="1381399" y="1144280"/>
                </a:lnTo>
                <a:lnTo>
                  <a:pt x="1380919" y="1142359"/>
                </a:lnTo>
                <a:lnTo>
                  <a:pt x="1380679" y="1141399"/>
                </a:lnTo>
                <a:lnTo>
                  <a:pt x="1380439" y="1140439"/>
                </a:lnTo>
                <a:lnTo>
                  <a:pt x="1379479" y="1139479"/>
                </a:lnTo>
              </a:path>
              <a:path w="3660358" h="1271000">
                <a:moveTo>
                  <a:pt x="1380119" y="1144280"/>
                </a:moveTo>
                <a:lnTo>
                  <a:pt x="1380279" y="1144760"/>
                </a:lnTo>
                <a:lnTo>
                  <a:pt x="1380119" y="1145240"/>
                </a:lnTo>
                <a:lnTo>
                  <a:pt x="1380439" y="1145240"/>
                </a:lnTo>
                <a:lnTo>
                  <a:pt x="1380279" y="1144760"/>
                </a:lnTo>
                <a:lnTo>
                  <a:pt x="1380439" y="1144280"/>
                </a:lnTo>
              </a:path>
              <a:path w="3660358" h="1271000">
                <a:moveTo>
                  <a:pt x="1380439" y="1144280"/>
                </a:moveTo>
                <a:lnTo>
                  <a:pt x="1380439" y="1145240"/>
                </a:lnTo>
                <a:lnTo>
                  <a:pt x="1381399" y="1145240"/>
                </a:lnTo>
                <a:lnTo>
                  <a:pt x="1381399" y="1144280"/>
                </a:lnTo>
              </a:path>
              <a:path w="3660358" h="1271000">
                <a:moveTo>
                  <a:pt x="1380119" y="1145240"/>
                </a:moveTo>
                <a:lnTo>
                  <a:pt x="1379479" y="1147160"/>
                </a:lnTo>
                <a:lnTo>
                  <a:pt x="1379479" y="1148120"/>
                </a:lnTo>
                <a:lnTo>
                  <a:pt x="1378518" y="1150040"/>
                </a:lnTo>
                <a:lnTo>
                  <a:pt x="1377558" y="1151001"/>
                </a:lnTo>
                <a:lnTo>
                  <a:pt x="1377078" y="1151961"/>
                </a:lnTo>
                <a:lnTo>
                  <a:pt x="1376598" y="1152921"/>
                </a:lnTo>
                <a:lnTo>
                  <a:pt x="1374678" y="1153881"/>
                </a:lnTo>
                <a:lnTo>
                  <a:pt x="1375638" y="1153881"/>
                </a:lnTo>
                <a:lnTo>
                  <a:pt x="1377078" y="1152921"/>
                </a:lnTo>
                <a:lnTo>
                  <a:pt x="1378518" y="1151961"/>
                </a:lnTo>
                <a:lnTo>
                  <a:pt x="1378999" y="1151001"/>
                </a:lnTo>
                <a:lnTo>
                  <a:pt x="1379479" y="1150040"/>
                </a:lnTo>
                <a:lnTo>
                  <a:pt x="1380439" y="1148120"/>
                </a:lnTo>
                <a:lnTo>
                  <a:pt x="1380759" y="1147160"/>
                </a:lnTo>
                <a:lnTo>
                  <a:pt x="1381399" y="1145240"/>
                </a:lnTo>
              </a:path>
              <a:path w="3660358" h="1271000">
                <a:moveTo>
                  <a:pt x="1341074" y="1128918"/>
                </a:moveTo>
                <a:lnTo>
                  <a:pt x="1314190" y="1102995"/>
                </a:lnTo>
                <a:lnTo>
                  <a:pt x="1313230" y="1102034"/>
                </a:lnTo>
                <a:lnTo>
                  <a:pt x="1311310" y="1101090"/>
                </a:lnTo>
                <a:lnTo>
                  <a:pt x="1277721" y="1088608"/>
                </a:lnTo>
                <a:lnTo>
                  <a:pt x="1249558" y="1081567"/>
                </a:lnTo>
                <a:lnTo>
                  <a:pt x="1219154" y="1051163"/>
                </a:lnTo>
                <a:lnTo>
                  <a:pt x="1248377" y="1081272"/>
                </a:lnTo>
                <a:lnTo>
                  <a:pt x="1249027" y="1081942"/>
                </a:lnTo>
                <a:lnTo>
                  <a:pt x="1249607" y="1082540"/>
                </a:lnTo>
                <a:lnTo>
                  <a:pt x="1246997" y="1081887"/>
                </a:lnTo>
                <a:lnTo>
                  <a:pt x="1250838" y="1083807"/>
                </a:lnTo>
                <a:lnTo>
                  <a:pt x="1250838" y="1082847"/>
                </a:lnTo>
                <a:lnTo>
                  <a:pt x="1277721" y="1089568"/>
                </a:lnTo>
                <a:lnTo>
                  <a:pt x="1311310" y="1102034"/>
                </a:lnTo>
                <a:lnTo>
                  <a:pt x="1312270" y="1102995"/>
                </a:lnTo>
                <a:lnTo>
                  <a:pt x="1314190" y="1103970"/>
                </a:lnTo>
                <a:lnTo>
                  <a:pt x="1340949" y="1129043"/>
                </a:lnTo>
                <a:close/>
              </a:path>
              <a:path w="3660358" h="1271000">
                <a:moveTo>
                  <a:pt x="1345874" y="1131798"/>
                </a:moveTo>
                <a:lnTo>
                  <a:pt x="1343370" y="1130295"/>
                </a:lnTo>
                <a:lnTo>
                  <a:pt x="1342025" y="1130051"/>
                </a:lnTo>
                <a:lnTo>
                  <a:pt x="1341074" y="1129878"/>
                </a:lnTo>
                <a:lnTo>
                  <a:pt x="1340114" y="1129878"/>
                </a:lnTo>
                <a:lnTo>
                  <a:pt x="1344914" y="1132758"/>
                </a:lnTo>
                <a:lnTo>
                  <a:pt x="1345874" y="1131798"/>
                </a:lnTo>
                <a:close/>
              </a:path>
              <a:path w="3660358" h="1271000">
                <a:moveTo>
                  <a:pt x="1374678" y="1153881"/>
                </a:moveTo>
                <a:lnTo>
                  <a:pt x="1374678" y="1152921"/>
                </a:lnTo>
                <a:lnTo>
                  <a:pt x="1372758" y="1153881"/>
                </a:lnTo>
                <a:lnTo>
                  <a:pt x="1369877" y="1153881"/>
                </a:lnTo>
                <a:lnTo>
                  <a:pt x="1337233" y="1148120"/>
                </a:lnTo>
                <a:lnTo>
                  <a:pt x="1369877" y="1154841"/>
                </a:lnTo>
                <a:lnTo>
                  <a:pt x="1373718" y="1154841"/>
                </a:lnTo>
                <a:lnTo>
                  <a:pt x="1374678" y="1153881"/>
                </a:lnTo>
                <a:close/>
              </a:path>
              <a:path w="3660358" h="1271000">
                <a:moveTo>
                  <a:pt x="965904" y="954984"/>
                </a:moveTo>
                <a:lnTo>
                  <a:pt x="964746" y="954803"/>
                </a:lnTo>
                <a:lnTo>
                  <a:pt x="965431" y="955609"/>
                </a:lnTo>
                <a:lnTo>
                  <a:pt x="967648" y="957087"/>
                </a:lnTo>
                <a:lnTo>
                  <a:pt x="965904" y="954984"/>
                </a:lnTo>
                <a:close/>
              </a:path>
              <a:path w="3660358" h="1271000">
                <a:moveTo>
                  <a:pt x="768934" y="784296"/>
                </a:moveTo>
                <a:lnTo>
                  <a:pt x="768586" y="784306"/>
                </a:lnTo>
                <a:lnTo>
                  <a:pt x="766053" y="785256"/>
                </a:lnTo>
                <a:lnTo>
                  <a:pt x="768934" y="785256"/>
                </a:lnTo>
                <a:lnTo>
                  <a:pt x="768934" y="784296"/>
                </a:lnTo>
                <a:close/>
              </a:path>
              <a:path w="3660358" h="1271000">
                <a:moveTo>
                  <a:pt x="715167" y="836127"/>
                </a:moveTo>
                <a:lnTo>
                  <a:pt x="715039" y="835999"/>
                </a:lnTo>
                <a:lnTo>
                  <a:pt x="714743" y="836340"/>
                </a:lnTo>
                <a:lnTo>
                  <a:pt x="713262" y="838047"/>
                </a:lnTo>
                <a:lnTo>
                  <a:pt x="715167" y="836127"/>
                </a:lnTo>
                <a:close/>
              </a:path>
              <a:path w="3660358" h="1271000">
                <a:moveTo>
                  <a:pt x="683498" y="884133"/>
                </a:moveTo>
                <a:lnTo>
                  <a:pt x="684458" y="884133"/>
                </a:lnTo>
                <a:lnTo>
                  <a:pt x="676978" y="865754"/>
                </a:lnTo>
                <a:lnTo>
                  <a:pt x="676283" y="867058"/>
                </a:lnTo>
                <a:lnTo>
                  <a:pt x="683105" y="884111"/>
                </a:lnTo>
                <a:lnTo>
                  <a:pt x="667646" y="883252"/>
                </a:lnTo>
                <a:lnTo>
                  <a:pt x="667176" y="884133"/>
                </a:lnTo>
                <a:lnTo>
                  <a:pt x="683498" y="885093"/>
                </a:lnTo>
                <a:lnTo>
                  <a:pt x="683498" y="884133"/>
                </a:lnTo>
                <a:close/>
              </a:path>
              <a:path w="3660358" h="1271000">
                <a:moveTo>
                  <a:pt x="556778" y="719023"/>
                </a:moveTo>
                <a:lnTo>
                  <a:pt x="550047" y="704337"/>
                </a:lnTo>
                <a:lnTo>
                  <a:pt x="549725" y="704829"/>
                </a:lnTo>
                <a:lnTo>
                  <a:pt x="556325" y="718996"/>
                </a:lnTo>
                <a:lnTo>
                  <a:pt x="541069" y="718084"/>
                </a:lnTo>
                <a:lnTo>
                  <a:pt x="556778" y="719968"/>
                </a:lnTo>
                <a:lnTo>
                  <a:pt x="556778" y="7190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9" name="object 1179"/>
          <p:cNvSpPr/>
          <p:nvPr/>
        </p:nvSpPr>
        <p:spPr>
          <a:xfrm>
            <a:off x="1621627" y="7795016"/>
            <a:ext cx="31683" cy="81594"/>
          </a:xfrm>
          <a:custGeom>
            <a:avLst/>
            <a:gdLst/>
            <a:ahLst/>
            <a:cxnLst/>
            <a:rect l="l" t="t" r="r" b="b"/>
            <a:pathLst>
              <a:path w="31683" h="81594">
                <a:moveTo>
                  <a:pt x="22082" y="73913"/>
                </a:moveTo>
                <a:lnTo>
                  <a:pt x="21122" y="71993"/>
                </a:lnTo>
                <a:lnTo>
                  <a:pt x="21122" y="0"/>
                </a:lnTo>
                <a:lnTo>
                  <a:pt x="19202" y="0"/>
                </a:lnTo>
                <a:lnTo>
                  <a:pt x="0" y="9601"/>
                </a:lnTo>
                <a:lnTo>
                  <a:pt x="960" y="11521"/>
                </a:lnTo>
                <a:lnTo>
                  <a:pt x="3840" y="9601"/>
                </a:lnTo>
                <a:lnTo>
                  <a:pt x="8641" y="9601"/>
                </a:lnTo>
                <a:lnTo>
                  <a:pt x="9601" y="10561"/>
                </a:lnTo>
                <a:lnTo>
                  <a:pt x="10561" y="10561"/>
                </a:lnTo>
                <a:lnTo>
                  <a:pt x="10561" y="11521"/>
                </a:lnTo>
                <a:lnTo>
                  <a:pt x="11521" y="13441"/>
                </a:lnTo>
                <a:lnTo>
                  <a:pt x="11521" y="75834"/>
                </a:lnTo>
                <a:lnTo>
                  <a:pt x="10561" y="76794"/>
                </a:lnTo>
                <a:lnTo>
                  <a:pt x="9601" y="77754"/>
                </a:lnTo>
                <a:lnTo>
                  <a:pt x="8641" y="77754"/>
                </a:lnTo>
                <a:lnTo>
                  <a:pt x="7680" y="78714"/>
                </a:lnTo>
                <a:lnTo>
                  <a:pt x="1920" y="78714"/>
                </a:lnTo>
                <a:lnTo>
                  <a:pt x="1920" y="81594"/>
                </a:lnTo>
                <a:lnTo>
                  <a:pt x="31683" y="81594"/>
                </a:lnTo>
                <a:lnTo>
                  <a:pt x="31683" y="78714"/>
                </a:lnTo>
                <a:lnTo>
                  <a:pt x="25923" y="78714"/>
                </a:lnTo>
                <a:lnTo>
                  <a:pt x="24002" y="77754"/>
                </a:lnTo>
                <a:lnTo>
                  <a:pt x="23042" y="77754"/>
                </a:lnTo>
                <a:lnTo>
                  <a:pt x="22082" y="76794"/>
                </a:lnTo>
                <a:lnTo>
                  <a:pt x="22082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0" name="object 1180"/>
          <p:cNvSpPr/>
          <p:nvPr/>
        </p:nvSpPr>
        <p:spPr>
          <a:xfrm>
            <a:off x="1676339" y="7865089"/>
            <a:ext cx="13456" cy="12481"/>
          </a:xfrm>
          <a:custGeom>
            <a:avLst/>
            <a:gdLst/>
            <a:ahLst/>
            <a:cxnLst/>
            <a:rect l="l" t="t" r="r" b="b"/>
            <a:pathLst>
              <a:path w="13456" h="12481">
                <a:moveTo>
                  <a:pt x="6736" y="0"/>
                </a:moveTo>
                <a:lnTo>
                  <a:pt x="3840" y="0"/>
                </a:lnTo>
                <a:lnTo>
                  <a:pt x="1935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7680"/>
                </a:lnTo>
                <a:lnTo>
                  <a:pt x="960" y="9601"/>
                </a:lnTo>
                <a:lnTo>
                  <a:pt x="1935" y="10561"/>
                </a:lnTo>
                <a:lnTo>
                  <a:pt x="3840" y="12481"/>
                </a:lnTo>
                <a:lnTo>
                  <a:pt x="10561" y="12481"/>
                </a:lnTo>
                <a:lnTo>
                  <a:pt x="11521" y="10561"/>
                </a:lnTo>
                <a:lnTo>
                  <a:pt x="12496" y="9601"/>
                </a:lnTo>
                <a:lnTo>
                  <a:pt x="13456" y="7680"/>
                </a:lnTo>
                <a:lnTo>
                  <a:pt x="13456" y="4800"/>
                </a:lnTo>
                <a:lnTo>
                  <a:pt x="12496" y="2880"/>
                </a:lnTo>
                <a:lnTo>
                  <a:pt x="11521" y="1920"/>
                </a:lnTo>
                <a:lnTo>
                  <a:pt x="10561" y="0"/>
                </a:lnTo>
                <a:lnTo>
                  <a:pt x="673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1" name="object 1181"/>
          <p:cNvSpPr/>
          <p:nvPr/>
        </p:nvSpPr>
        <p:spPr>
          <a:xfrm>
            <a:off x="1701302" y="7795016"/>
            <a:ext cx="52806" cy="81594"/>
          </a:xfrm>
          <a:custGeom>
            <a:avLst/>
            <a:gdLst/>
            <a:ahLst/>
            <a:cxnLst/>
            <a:rect l="l" t="t" r="r" b="b"/>
            <a:pathLst>
              <a:path w="52806" h="81594">
                <a:moveTo>
                  <a:pt x="12481" y="71993"/>
                </a:moveTo>
                <a:lnTo>
                  <a:pt x="12741" y="71733"/>
                </a:lnTo>
                <a:lnTo>
                  <a:pt x="19111" y="65228"/>
                </a:lnTo>
                <a:lnTo>
                  <a:pt x="30723" y="52791"/>
                </a:lnTo>
                <a:lnTo>
                  <a:pt x="37444" y="46070"/>
                </a:lnTo>
                <a:lnTo>
                  <a:pt x="41285" y="39349"/>
                </a:lnTo>
                <a:lnTo>
                  <a:pt x="45125" y="32644"/>
                </a:lnTo>
                <a:lnTo>
                  <a:pt x="46085" y="28803"/>
                </a:lnTo>
                <a:lnTo>
                  <a:pt x="47045" y="24963"/>
                </a:lnTo>
                <a:lnTo>
                  <a:pt x="47045" y="15361"/>
                </a:lnTo>
                <a:lnTo>
                  <a:pt x="45125" y="10561"/>
                </a:lnTo>
                <a:lnTo>
                  <a:pt x="41285" y="5760"/>
                </a:lnTo>
                <a:lnTo>
                  <a:pt x="36484" y="1920"/>
                </a:lnTo>
                <a:lnTo>
                  <a:pt x="31683" y="0"/>
                </a:lnTo>
                <a:lnTo>
                  <a:pt x="18242" y="0"/>
                </a:lnTo>
                <a:lnTo>
                  <a:pt x="13441" y="1920"/>
                </a:lnTo>
                <a:lnTo>
                  <a:pt x="9601" y="5760"/>
                </a:lnTo>
                <a:lnTo>
                  <a:pt x="5760" y="9601"/>
                </a:lnTo>
                <a:lnTo>
                  <a:pt x="2880" y="15361"/>
                </a:lnTo>
                <a:lnTo>
                  <a:pt x="1920" y="22082"/>
                </a:lnTo>
                <a:lnTo>
                  <a:pt x="3840" y="22082"/>
                </a:lnTo>
                <a:lnTo>
                  <a:pt x="5760" y="18242"/>
                </a:lnTo>
                <a:lnTo>
                  <a:pt x="7680" y="14401"/>
                </a:lnTo>
                <a:lnTo>
                  <a:pt x="10561" y="12481"/>
                </a:lnTo>
                <a:lnTo>
                  <a:pt x="14401" y="9601"/>
                </a:lnTo>
                <a:lnTo>
                  <a:pt x="17282" y="8641"/>
                </a:lnTo>
                <a:lnTo>
                  <a:pt x="25923" y="8641"/>
                </a:lnTo>
                <a:lnTo>
                  <a:pt x="29763" y="10561"/>
                </a:lnTo>
                <a:lnTo>
                  <a:pt x="32644" y="13441"/>
                </a:lnTo>
                <a:lnTo>
                  <a:pt x="35524" y="17282"/>
                </a:lnTo>
                <a:lnTo>
                  <a:pt x="37444" y="21122"/>
                </a:lnTo>
                <a:lnTo>
                  <a:pt x="37444" y="32644"/>
                </a:lnTo>
                <a:lnTo>
                  <a:pt x="34564" y="40325"/>
                </a:lnTo>
                <a:lnTo>
                  <a:pt x="28803" y="48006"/>
                </a:lnTo>
                <a:lnTo>
                  <a:pt x="27056" y="50270"/>
                </a:lnTo>
                <a:lnTo>
                  <a:pt x="20134" y="58435"/>
                </a:lnTo>
                <a:lnTo>
                  <a:pt x="11115" y="67970"/>
                </a:lnTo>
                <a:lnTo>
                  <a:pt x="0" y="78714"/>
                </a:lnTo>
                <a:lnTo>
                  <a:pt x="0" y="81594"/>
                </a:lnTo>
                <a:lnTo>
                  <a:pt x="47045" y="81594"/>
                </a:lnTo>
                <a:lnTo>
                  <a:pt x="52806" y="66233"/>
                </a:lnTo>
                <a:lnTo>
                  <a:pt x="49926" y="66233"/>
                </a:lnTo>
                <a:lnTo>
                  <a:pt x="48966" y="67193"/>
                </a:lnTo>
                <a:lnTo>
                  <a:pt x="48006" y="69113"/>
                </a:lnTo>
                <a:lnTo>
                  <a:pt x="47045" y="70073"/>
                </a:lnTo>
                <a:lnTo>
                  <a:pt x="45125" y="71033"/>
                </a:lnTo>
                <a:lnTo>
                  <a:pt x="43205" y="71993"/>
                </a:lnTo>
                <a:lnTo>
                  <a:pt x="12481" y="71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2" name="object 1182"/>
          <p:cNvSpPr/>
          <p:nvPr/>
        </p:nvSpPr>
        <p:spPr>
          <a:xfrm>
            <a:off x="1621627" y="7605903"/>
            <a:ext cx="31683" cy="81594"/>
          </a:xfrm>
          <a:custGeom>
            <a:avLst/>
            <a:gdLst/>
            <a:ahLst/>
            <a:cxnLst/>
            <a:rect l="l" t="t" r="r" b="b"/>
            <a:pathLst>
              <a:path w="31683" h="81594">
                <a:moveTo>
                  <a:pt x="22082" y="76794"/>
                </a:moveTo>
                <a:lnTo>
                  <a:pt x="22082" y="74874"/>
                </a:lnTo>
                <a:lnTo>
                  <a:pt x="21122" y="71993"/>
                </a:lnTo>
                <a:lnTo>
                  <a:pt x="21122" y="0"/>
                </a:lnTo>
                <a:lnTo>
                  <a:pt x="19202" y="0"/>
                </a:lnTo>
                <a:lnTo>
                  <a:pt x="0" y="9601"/>
                </a:lnTo>
                <a:lnTo>
                  <a:pt x="960" y="11521"/>
                </a:lnTo>
                <a:lnTo>
                  <a:pt x="3840" y="10561"/>
                </a:lnTo>
                <a:lnTo>
                  <a:pt x="5760" y="9601"/>
                </a:lnTo>
                <a:lnTo>
                  <a:pt x="8641" y="9601"/>
                </a:lnTo>
                <a:lnTo>
                  <a:pt x="9601" y="10561"/>
                </a:lnTo>
                <a:lnTo>
                  <a:pt x="10561" y="11521"/>
                </a:lnTo>
                <a:lnTo>
                  <a:pt x="10561" y="12481"/>
                </a:lnTo>
                <a:lnTo>
                  <a:pt x="11521" y="13441"/>
                </a:lnTo>
                <a:lnTo>
                  <a:pt x="11521" y="75834"/>
                </a:lnTo>
                <a:lnTo>
                  <a:pt x="10561" y="76794"/>
                </a:lnTo>
                <a:lnTo>
                  <a:pt x="9601" y="77754"/>
                </a:lnTo>
                <a:lnTo>
                  <a:pt x="8641" y="78714"/>
                </a:lnTo>
                <a:lnTo>
                  <a:pt x="7680" y="78714"/>
                </a:lnTo>
                <a:lnTo>
                  <a:pt x="5760" y="79674"/>
                </a:lnTo>
                <a:lnTo>
                  <a:pt x="1920" y="79674"/>
                </a:lnTo>
                <a:lnTo>
                  <a:pt x="1920" y="81594"/>
                </a:lnTo>
                <a:lnTo>
                  <a:pt x="31683" y="81594"/>
                </a:lnTo>
                <a:lnTo>
                  <a:pt x="31683" y="79674"/>
                </a:lnTo>
                <a:lnTo>
                  <a:pt x="27843" y="79674"/>
                </a:lnTo>
                <a:lnTo>
                  <a:pt x="25923" y="78714"/>
                </a:lnTo>
                <a:lnTo>
                  <a:pt x="24002" y="78714"/>
                </a:lnTo>
                <a:lnTo>
                  <a:pt x="23042" y="77754"/>
                </a:lnTo>
                <a:lnTo>
                  <a:pt x="22082" y="767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3" name="object 1183"/>
          <p:cNvSpPr/>
          <p:nvPr/>
        </p:nvSpPr>
        <p:spPr>
          <a:xfrm>
            <a:off x="1676339" y="7675976"/>
            <a:ext cx="13456" cy="13441"/>
          </a:xfrm>
          <a:custGeom>
            <a:avLst/>
            <a:gdLst/>
            <a:ahLst/>
            <a:cxnLst/>
            <a:rect l="l" t="t" r="r" b="b"/>
            <a:pathLst>
              <a:path w="13456" h="13441">
                <a:moveTo>
                  <a:pt x="6736" y="0"/>
                </a:moveTo>
                <a:lnTo>
                  <a:pt x="4800" y="0"/>
                </a:lnTo>
                <a:lnTo>
                  <a:pt x="3840" y="960"/>
                </a:lnTo>
                <a:lnTo>
                  <a:pt x="1935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8641"/>
                </a:lnTo>
                <a:lnTo>
                  <a:pt x="960" y="9601"/>
                </a:lnTo>
                <a:lnTo>
                  <a:pt x="1935" y="11521"/>
                </a:lnTo>
                <a:lnTo>
                  <a:pt x="3840" y="12481"/>
                </a:lnTo>
                <a:lnTo>
                  <a:pt x="4800" y="13441"/>
                </a:lnTo>
                <a:lnTo>
                  <a:pt x="8656" y="13441"/>
                </a:lnTo>
                <a:lnTo>
                  <a:pt x="10561" y="12481"/>
                </a:lnTo>
                <a:lnTo>
                  <a:pt x="11521" y="11521"/>
                </a:lnTo>
                <a:lnTo>
                  <a:pt x="12496" y="9601"/>
                </a:lnTo>
                <a:lnTo>
                  <a:pt x="13456" y="8641"/>
                </a:lnTo>
                <a:lnTo>
                  <a:pt x="13456" y="4800"/>
                </a:lnTo>
                <a:lnTo>
                  <a:pt x="12496" y="2880"/>
                </a:lnTo>
                <a:lnTo>
                  <a:pt x="11521" y="1920"/>
                </a:lnTo>
                <a:lnTo>
                  <a:pt x="10561" y="960"/>
                </a:lnTo>
                <a:lnTo>
                  <a:pt x="8656" y="0"/>
                </a:lnTo>
                <a:lnTo>
                  <a:pt x="673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4" name="object 1184"/>
          <p:cNvSpPr/>
          <p:nvPr/>
        </p:nvSpPr>
        <p:spPr>
          <a:xfrm>
            <a:off x="1703222" y="7605903"/>
            <a:ext cx="45125" cy="82555"/>
          </a:xfrm>
          <a:custGeom>
            <a:avLst/>
            <a:gdLst/>
            <a:ahLst/>
            <a:cxnLst/>
            <a:rect l="l" t="t" r="r" b="b"/>
            <a:pathLst>
              <a:path w="45125" h="82555">
                <a:moveTo>
                  <a:pt x="41285" y="22082"/>
                </a:moveTo>
                <a:lnTo>
                  <a:pt x="41285" y="12481"/>
                </a:lnTo>
                <a:lnTo>
                  <a:pt x="40325" y="9601"/>
                </a:lnTo>
                <a:lnTo>
                  <a:pt x="37444" y="6720"/>
                </a:lnTo>
                <a:lnTo>
                  <a:pt x="34564" y="1920"/>
                </a:lnTo>
                <a:lnTo>
                  <a:pt x="28803" y="0"/>
                </a:lnTo>
                <a:lnTo>
                  <a:pt x="17282" y="0"/>
                </a:lnTo>
                <a:lnTo>
                  <a:pt x="13441" y="1920"/>
                </a:lnTo>
                <a:lnTo>
                  <a:pt x="9601" y="4800"/>
                </a:lnTo>
                <a:lnTo>
                  <a:pt x="6720" y="7680"/>
                </a:lnTo>
                <a:lnTo>
                  <a:pt x="3840" y="11521"/>
                </a:lnTo>
                <a:lnTo>
                  <a:pt x="960" y="17282"/>
                </a:lnTo>
                <a:lnTo>
                  <a:pt x="2880" y="18242"/>
                </a:lnTo>
                <a:lnTo>
                  <a:pt x="7680" y="11521"/>
                </a:lnTo>
                <a:lnTo>
                  <a:pt x="12481" y="8641"/>
                </a:lnTo>
                <a:lnTo>
                  <a:pt x="22082" y="8641"/>
                </a:lnTo>
                <a:lnTo>
                  <a:pt x="24963" y="9601"/>
                </a:lnTo>
                <a:lnTo>
                  <a:pt x="27843" y="11521"/>
                </a:lnTo>
                <a:lnTo>
                  <a:pt x="30723" y="14401"/>
                </a:lnTo>
                <a:lnTo>
                  <a:pt x="31683" y="17282"/>
                </a:lnTo>
                <a:lnTo>
                  <a:pt x="31683" y="24947"/>
                </a:lnTo>
                <a:lnTo>
                  <a:pt x="30723" y="27843"/>
                </a:lnTo>
                <a:lnTo>
                  <a:pt x="29763" y="30723"/>
                </a:lnTo>
                <a:lnTo>
                  <a:pt x="27843" y="32628"/>
                </a:lnTo>
                <a:lnTo>
                  <a:pt x="25923" y="35509"/>
                </a:lnTo>
                <a:lnTo>
                  <a:pt x="23042" y="36469"/>
                </a:lnTo>
                <a:lnTo>
                  <a:pt x="19202" y="38404"/>
                </a:lnTo>
                <a:lnTo>
                  <a:pt x="16322" y="40309"/>
                </a:lnTo>
                <a:lnTo>
                  <a:pt x="13441" y="40309"/>
                </a:lnTo>
                <a:lnTo>
                  <a:pt x="13441" y="42230"/>
                </a:lnTo>
                <a:lnTo>
                  <a:pt x="21122" y="42230"/>
                </a:lnTo>
                <a:lnTo>
                  <a:pt x="24002" y="44150"/>
                </a:lnTo>
                <a:lnTo>
                  <a:pt x="26883" y="45125"/>
                </a:lnTo>
                <a:lnTo>
                  <a:pt x="29763" y="47030"/>
                </a:lnTo>
                <a:lnTo>
                  <a:pt x="31683" y="47990"/>
                </a:lnTo>
                <a:lnTo>
                  <a:pt x="32644" y="48950"/>
                </a:lnTo>
                <a:lnTo>
                  <a:pt x="33604" y="50871"/>
                </a:lnTo>
                <a:lnTo>
                  <a:pt x="34564" y="52791"/>
                </a:lnTo>
                <a:lnTo>
                  <a:pt x="36484" y="55686"/>
                </a:lnTo>
                <a:lnTo>
                  <a:pt x="36484" y="66233"/>
                </a:lnTo>
                <a:lnTo>
                  <a:pt x="35524" y="70073"/>
                </a:lnTo>
                <a:lnTo>
                  <a:pt x="32644" y="72953"/>
                </a:lnTo>
                <a:lnTo>
                  <a:pt x="29763" y="75834"/>
                </a:lnTo>
                <a:lnTo>
                  <a:pt x="25923" y="77754"/>
                </a:lnTo>
                <a:lnTo>
                  <a:pt x="18242" y="77754"/>
                </a:lnTo>
                <a:lnTo>
                  <a:pt x="17282" y="76794"/>
                </a:lnTo>
                <a:lnTo>
                  <a:pt x="16322" y="76794"/>
                </a:lnTo>
                <a:lnTo>
                  <a:pt x="14401" y="75834"/>
                </a:lnTo>
                <a:lnTo>
                  <a:pt x="12481" y="74874"/>
                </a:lnTo>
                <a:lnTo>
                  <a:pt x="9601" y="73914"/>
                </a:lnTo>
                <a:lnTo>
                  <a:pt x="8641" y="72953"/>
                </a:lnTo>
                <a:lnTo>
                  <a:pt x="7680" y="72953"/>
                </a:lnTo>
                <a:lnTo>
                  <a:pt x="6720" y="71993"/>
                </a:lnTo>
                <a:lnTo>
                  <a:pt x="3840" y="71993"/>
                </a:lnTo>
                <a:lnTo>
                  <a:pt x="1920" y="72953"/>
                </a:lnTo>
                <a:lnTo>
                  <a:pt x="960" y="73914"/>
                </a:lnTo>
                <a:lnTo>
                  <a:pt x="0" y="74874"/>
                </a:lnTo>
                <a:lnTo>
                  <a:pt x="0" y="77754"/>
                </a:lnTo>
                <a:lnTo>
                  <a:pt x="960" y="79674"/>
                </a:lnTo>
                <a:lnTo>
                  <a:pt x="2880" y="80634"/>
                </a:lnTo>
                <a:lnTo>
                  <a:pt x="4800" y="82555"/>
                </a:lnTo>
                <a:lnTo>
                  <a:pt x="14954" y="82552"/>
                </a:lnTo>
                <a:lnTo>
                  <a:pt x="28776" y="80192"/>
                </a:lnTo>
                <a:lnTo>
                  <a:pt x="38404" y="72953"/>
                </a:lnTo>
                <a:lnTo>
                  <a:pt x="43205" y="68153"/>
                </a:lnTo>
                <a:lnTo>
                  <a:pt x="45125" y="62392"/>
                </a:lnTo>
                <a:lnTo>
                  <a:pt x="45125" y="49911"/>
                </a:lnTo>
                <a:lnTo>
                  <a:pt x="44165" y="46070"/>
                </a:lnTo>
                <a:lnTo>
                  <a:pt x="41285" y="42230"/>
                </a:lnTo>
                <a:lnTo>
                  <a:pt x="39364" y="39349"/>
                </a:lnTo>
                <a:lnTo>
                  <a:pt x="35524" y="36469"/>
                </a:lnTo>
                <a:lnTo>
                  <a:pt x="30723" y="34564"/>
                </a:lnTo>
                <a:lnTo>
                  <a:pt x="37444" y="27843"/>
                </a:lnTo>
                <a:lnTo>
                  <a:pt x="41285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5" name="object 1185"/>
          <p:cNvSpPr/>
          <p:nvPr/>
        </p:nvSpPr>
        <p:spPr>
          <a:xfrm>
            <a:off x="1621627" y="7416789"/>
            <a:ext cx="31683" cy="81594"/>
          </a:xfrm>
          <a:custGeom>
            <a:avLst/>
            <a:gdLst/>
            <a:ahLst/>
            <a:cxnLst/>
            <a:rect l="l" t="t" r="r" b="b"/>
            <a:pathLst>
              <a:path w="31683" h="81594">
                <a:moveTo>
                  <a:pt x="22082" y="74874"/>
                </a:moveTo>
                <a:lnTo>
                  <a:pt x="21122" y="71993"/>
                </a:lnTo>
                <a:lnTo>
                  <a:pt x="21122" y="0"/>
                </a:lnTo>
                <a:lnTo>
                  <a:pt x="19202" y="0"/>
                </a:lnTo>
                <a:lnTo>
                  <a:pt x="0" y="9601"/>
                </a:lnTo>
                <a:lnTo>
                  <a:pt x="960" y="11521"/>
                </a:lnTo>
                <a:lnTo>
                  <a:pt x="3840" y="10561"/>
                </a:lnTo>
                <a:lnTo>
                  <a:pt x="5760" y="9601"/>
                </a:lnTo>
                <a:lnTo>
                  <a:pt x="8641" y="9601"/>
                </a:lnTo>
                <a:lnTo>
                  <a:pt x="9601" y="10561"/>
                </a:lnTo>
                <a:lnTo>
                  <a:pt x="10561" y="11521"/>
                </a:lnTo>
                <a:lnTo>
                  <a:pt x="11521" y="13441"/>
                </a:lnTo>
                <a:lnTo>
                  <a:pt x="11521" y="75834"/>
                </a:lnTo>
                <a:lnTo>
                  <a:pt x="10561" y="76794"/>
                </a:lnTo>
                <a:lnTo>
                  <a:pt x="9601" y="77754"/>
                </a:lnTo>
                <a:lnTo>
                  <a:pt x="8641" y="78714"/>
                </a:lnTo>
                <a:lnTo>
                  <a:pt x="5760" y="78714"/>
                </a:lnTo>
                <a:lnTo>
                  <a:pt x="1920" y="79674"/>
                </a:lnTo>
                <a:lnTo>
                  <a:pt x="1920" y="81594"/>
                </a:lnTo>
                <a:lnTo>
                  <a:pt x="31683" y="81594"/>
                </a:lnTo>
                <a:lnTo>
                  <a:pt x="31683" y="79674"/>
                </a:lnTo>
                <a:lnTo>
                  <a:pt x="27843" y="78714"/>
                </a:lnTo>
                <a:lnTo>
                  <a:pt x="25923" y="78714"/>
                </a:lnTo>
                <a:lnTo>
                  <a:pt x="24002" y="77754"/>
                </a:lnTo>
                <a:lnTo>
                  <a:pt x="23042" y="77754"/>
                </a:lnTo>
                <a:lnTo>
                  <a:pt x="22082" y="76794"/>
                </a:lnTo>
                <a:lnTo>
                  <a:pt x="22082" y="74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6" name="object 1186"/>
          <p:cNvSpPr/>
          <p:nvPr/>
        </p:nvSpPr>
        <p:spPr>
          <a:xfrm>
            <a:off x="1676339" y="7486863"/>
            <a:ext cx="13456" cy="13441"/>
          </a:xfrm>
          <a:custGeom>
            <a:avLst/>
            <a:gdLst/>
            <a:ahLst/>
            <a:cxnLst/>
            <a:rect l="l" t="t" r="r" b="b"/>
            <a:pathLst>
              <a:path w="13456" h="13441">
                <a:moveTo>
                  <a:pt x="6736" y="0"/>
                </a:moveTo>
                <a:lnTo>
                  <a:pt x="4800" y="0"/>
                </a:lnTo>
                <a:lnTo>
                  <a:pt x="3840" y="960"/>
                </a:lnTo>
                <a:lnTo>
                  <a:pt x="1935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8641"/>
                </a:lnTo>
                <a:lnTo>
                  <a:pt x="960" y="9601"/>
                </a:lnTo>
                <a:lnTo>
                  <a:pt x="1935" y="11521"/>
                </a:lnTo>
                <a:lnTo>
                  <a:pt x="3840" y="12481"/>
                </a:lnTo>
                <a:lnTo>
                  <a:pt x="4800" y="13441"/>
                </a:lnTo>
                <a:lnTo>
                  <a:pt x="8656" y="13441"/>
                </a:lnTo>
                <a:lnTo>
                  <a:pt x="10561" y="12481"/>
                </a:lnTo>
                <a:lnTo>
                  <a:pt x="11521" y="11521"/>
                </a:lnTo>
                <a:lnTo>
                  <a:pt x="12496" y="9601"/>
                </a:lnTo>
                <a:lnTo>
                  <a:pt x="13456" y="8641"/>
                </a:lnTo>
                <a:lnTo>
                  <a:pt x="13456" y="4800"/>
                </a:lnTo>
                <a:lnTo>
                  <a:pt x="12496" y="2880"/>
                </a:lnTo>
                <a:lnTo>
                  <a:pt x="11521" y="1920"/>
                </a:lnTo>
                <a:lnTo>
                  <a:pt x="10561" y="960"/>
                </a:lnTo>
                <a:lnTo>
                  <a:pt x="8656" y="0"/>
                </a:lnTo>
                <a:lnTo>
                  <a:pt x="673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7" name="object 1187"/>
          <p:cNvSpPr/>
          <p:nvPr/>
        </p:nvSpPr>
        <p:spPr>
          <a:xfrm>
            <a:off x="1700342" y="7416789"/>
            <a:ext cx="53766" cy="81594"/>
          </a:xfrm>
          <a:custGeom>
            <a:avLst/>
            <a:gdLst/>
            <a:ahLst/>
            <a:cxnLst/>
            <a:rect l="l" t="t" r="r" b="b"/>
            <a:pathLst>
              <a:path w="53766" h="81594">
                <a:moveTo>
                  <a:pt x="0" y="60472"/>
                </a:moveTo>
                <a:lnTo>
                  <a:pt x="33604" y="60472"/>
                </a:lnTo>
                <a:lnTo>
                  <a:pt x="5760" y="51831"/>
                </a:lnTo>
                <a:lnTo>
                  <a:pt x="33604" y="12481"/>
                </a:lnTo>
                <a:lnTo>
                  <a:pt x="33604" y="51831"/>
                </a:lnTo>
                <a:lnTo>
                  <a:pt x="5760" y="51831"/>
                </a:lnTo>
                <a:lnTo>
                  <a:pt x="33604" y="60472"/>
                </a:lnTo>
                <a:lnTo>
                  <a:pt x="33604" y="81594"/>
                </a:lnTo>
                <a:lnTo>
                  <a:pt x="43205" y="81594"/>
                </a:lnTo>
                <a:lnTo>
                  <a:pt x="43205" y="60472"/>
                </a:lnTo>
                <a:lnTo>
                  <a:pt x="53766" y="60472"/>
                </a:lnTo>
                <a:lnTo>
                  <a:pt x="53766" y="51831"/>
                </a:lnTo>
                <a:lnTo>
                  <a:pt x="43205" y="51831"/>
                </a:lnTo>
                <a:lnTo>
                  <a:pt x="43205" y="0"/>
                </a:lnTo>
                <a:lnTo>
                  <a:pt x="36484" y="0"/>
                </a:lnTo>
                <a:lnTo>
                  <a:pt x="0" y="52791"/>
                </a:lnTo>
                <a:lnTo>
                  <a:pt x="0" y="60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8" name="object 1188"/>
          <p:cNvSpPr/>
          <p:nvPr/>
        </p:nvSpPr>
        <p:spPr>
          <a:xfrm>
            <a:off x="1621627" y="7227676"/>
            <a:ext cx="31683" cy="81594"/>
          </a:xfrm>
          <a:custGeom>
            <a:avLst/>
            <a:gdLst/>
            <a:ahLst/>
            <a:cxnLst/>
            <a:rect l="l" t="t" r="r" b="b"/>
            <a:pathLst>
              <a:path w="31683" h="81594">
                <a:moveTo>
                  <a:pt x="22082" y="76794"/>
                </a:moveTo>
                <a:lnTo>
                  <a:pt x="22082" y="74874"/>
                </a:lnTo>
                <a:lnTo>
                  <a:pt x="21122" y="71993"/>
                </a:lnTo>
                <a:lnTo>
                  <a:pt x="21122" y="0"/>
                </a:lnTo>
                <a:lnTo>
                  <a:pt x="19202" y="0"/>
                </a:lnTo>
                <a:lnTo>
                  <a:pt x="0" y="9601"/>
                </a:lnTo>
                <a:lnTo>
                  <a:pt x="960" y="11506"/>
                </a:lnTo>
                <a:lnTo>
                  <a:pt x="3840" y="10561"/>
                </a:lnTo>
                <a:lnTo>
                  <a:pt x="5760" y="9601"/>
                </a:lnTo>
                <a:lnTo>
                  <a:pt x="7680" y="9601"/>
                </a:lnTo>
                <a:lnTo>
                  <a:pt x="8641" y="10561"/>
                </a:lnTo>
                <a:lnTo>
                  <a:pt x="9601" y="10561"/>
                </a:lnTo>
                <a:lnTo>
                  <a:pt x="10561" y="11506"/>
                </a:lnTo>
                <a:lnTo>
                  <a:pt x="10561" y="12481"/>
                </a:lnTo>
                <a:lnTo>
                  <a:pt x="11521" y="13441"/>
                </a:lnTo>
                <a:lnTo>
                  <a:pt x="11521" y="76794"/>
                </a:lnTo>
                <a:lnTo>
                  <a:pt x="10561" y="76794"/>
                </a:lnTo>
                <a:lnTo>
                  <a:pt x="9601" y="77754"/>
                </a:lnTo>
                <a:lnTo>
                  <a:pt x="8641" y="78714"/>
                </a:lnTo>
                <a:lnTo>
                  <a:pt x="7680" y="79674"/>
                </a:lnTo>
                <a:lnTo>
                  <a:pt x="1920" y="79674"/>
                </a:lnTo>
                <a:lnTo>
                  <a:pt x="1920" y="81594"/>
                </a:lnTo>
                <a:lnTo>
                  <a:pt x="31683" y="81594"/>
                </a:lnTo>
                <a:lnTo>
                  <a:pt x="31683" y="79674"/>
                </a:lnTo>
                <a:lnTo>
                  <a:pt x="27843" y="79674"/>
                </a:lnTo>
                <a:lnTo>
                  <a:pt x="25923" y="78714"/>
                </a:lnTo>
                <a:lnTo>
                  <a:pt x="24002" y="78714"/>
                </a:lnTo>
                <a:lnTo>
                  <a:pt x="23042" y="77754"/>
                </a:lnTo>
                <a:lnTo>
                  <a:pt x="22082" y="767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9" name="object 1189"/>
          <p:cNvSpPr/>
          <p:nvPr/>
        </p:nvSpPr>
        <p:spPr>
          <a:xfrm>
            <a:off x="1676339" y="7297750"/>
            <a:ext cx="13456" cy="13441"/>
          </a:xfrm>
          <a:custGeom>
            <a:avLst/>
            <a:gdLst/>
            <a:ahLst/>
            <a:cxnLst/>
            <a:rect l="l" t="t" r="r" b="b"/>
            <a:pathLst>
              <a:path w="13456" h="13441">
                <a:moveTo>
                  <a:pt x="6736" y="0"/>
                </a:moveTo>
                <a:lnTo>
                  <a:pt x="4800" y="0"/>
                </a:lnTo>
                <a:lnTo>
                  <a:pt x="3840" y="960"/>
                </a:lnTo>
                <a:lnTo>
                  <a:pt x="1935" y="1920"/>
                </a:lnTo>
                <a:lnTo>
                  <a:pt x="960" y="3840"/>
                </a:lnTo>
                <a:lnTo>
                  <a:pt x="0" y="4800"/>
                </a:lnTo>
                <a:lnTo>
                  <a:pt x="0" y="8641"/>
                </a:lnTo>
                <a:lnTo>
                  <a:pt x="960" y="10561"/>
                </a:lnTo>
                <a:lnTo>
                  <a:pt x="1935" y="11521"/>
                </a:lnTo>
                <a:lnTo>
                  <a:pt x="3840" y="12481"/>
                </a:lnTo>
                <a:lnTo>
                  <a:pt x="4800" y="13441"/>
                </a:lnTo>
                <a:lnTo>
                  <a:pt x="8656" y="13441"/>
                </a:lnTo>
                <a:lnTo>
                  <a:pt x="10561" y="12481"/>
                </a:lnTo>
                <a:lnTo>
                  <a:pt x="11521" y="11521"/>
                </a:lnTo>
                <a:lnTo>
                  <a:pt x="12496" y="10561"/>
                </a:lnTo>
                <a:lnTo>
                  <a:pt x="13456" y="8641"/>
                </a:lnTo>
                <a:lnTo>
                  <a:pt x="13456" y="4800"/>
                </a:lnTo>
                <a:lnTo>
                  <a:pt x="12496" y="3840"/>
                </a:lnTo>
                <a:lnTo>
                  <a:pt x="11521" y="1920"/>
                </a:lnTo>
                <a:lnTo>
                  <a:pt x="10561" y="960"/>
                </a:lnTo>
                <a:lnTo>
                  <a:pt x="8656" y="0"/>
                </a:lnTo>
                <a:lnTo>
                  <a:pt x="673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0" name="object 1190"/>
          <p:cNvSpPr/>
          <p:nvPr/>
        </p:nvSpPr>
        <p:spPr>
          <a:xfrm>
            <a:off x="1704182" y="7229596"/>
            <a:ext cx="46085" cy="81594"/>
          </a:xfrm>
          <a:custGeom>
            <a:avLst/>
            <a:gdLst/>
            <a:ahLst/>
            <a:cxnLst/>
            <a:rect l="l" t="t" r="r" b="b"/>
            <a:pathLst>
              <a:path w="46085" h="81594">
                <a:moveTo>
                  <a:pt x="18242" y="0"/>
                </a:moveTo>
                <a:lnTo>
                  <a:pt x="2880" y="30708"/>
                </a:lnTo>
                <a:lnTo>
                  <a:pt x="9601" y="31668"/>
                </a:lnTo>
                <a:lnTo>
                  <a:pt x="16322" y="32644"/>
                </a:lnTo>
                <a:lnTo>
                  <a:pt x="20162" y="34549"/>
                </a:lnTo>
                <a:lnTo>
                  <a:pt x="25923" y="36484"/>
                </a:lnTo>
                <a:lnTo>
                  <a:pt x="29763" y="39349"/>
                </a:lnTo>
                <a:lnTo>
                  <a:pt x="32644" y="44150"/>
                </a:lnTo>
                <a:lnTo>
                  <a:pt x="36484" y="47990"/>
                </a:lnTo>
                <a:lnTo>
                  <a:pt x="37444" y="52791"/>
                </a:lnTo>
                <a:lnTo>
                  <a:pt x="37444" y="62392"/>
                </a:lnTo>
                <a:lnTo>
                  <a:pt x="35524" y="66233"/>
                </a:lnTo>
                <a:lnTo>
                  <a:pt x="32644" y="70073"/>
                </a:lnTo>
                <a:lnTo>
                  <a:pt x="28803" y="73914"/>
                </a:lnTo>
                <a:lnTo>
                  <a:pt x="24963" y="74874"/>
                </a:lnTo>
                <a:lnTo>
                  <a:pt x="17282" y="74874"/>
                </a:lnTo>
                <a:lnTo>
                  <a:pt x="14401" y="73914"/>
                </a:lnTo>
                <a:lnTo>
                  <a:pt x="11521" y="71993"/>
                </a:lnTo>
                <a:lnTo>
                  <a:pt x="9601" y="71033"/>
                </a:lnTo>
                <a:lnTo>
                  <a:pt x="7680" y="70073"/>
                </a:lnTo>
                <a:lnTo>
                  <a:pt x="6720" y="69113"/>
                </a:lnTo>
                <a:lnTo>
                  <a:pt x="2880" y="69113"/>
                </a:lnTo>
                <a:lnTo>
                  <a:pt x="1920" y="70073"/>
                </a:lnTo>
                <a:lnTo>
                  <a:pt x="960" y="70073"/>
                </a:lnTo>
                <a:lnTo>
                  <a:pt x="0" y="71033"/>
                </a:lnTo>
                <a:lnTo>
                  <a:pt x="0" y="75834"/>
                </a:lnTo>
                <a:lnTo>
                  <a:pt x="960" y="76794"/>
                </a:lnTo>
                <a:lnTo>
                  <a:pt x="2880" y="78714"/>
                </a:lnTo>
                <a:lnTo>
                  <a:pt x="5760" y="80634"/>
                </a:lnTo>
                <a:lnTo>
                  <a:pt x="8641" y="81594"/>
                </a:lnTo>
                <a:lnTo>
                  <a:pt x="18242" y="81594"/>
                </a:lnTo>
                <a:lnTo>
                  <a:pt x="23042" y="79674"/>
                </a:lnTo>
                <a:lnTo>
                  <a:pt x="27843" y="77754"/>
                </a:lnTo>
                <a:lnTo>
                  <a:pt x="30723" y="76794"/>
                </a:lnTo>
                <a:lnTo>
                  <a:pt x="33604" y="74874"/>
                </a:lnTo>
                <a:lnTo>
                  <a:pt x="36484" y="71993"/>
                </a:lnTo>
                <a:lnTo>
                  <a:pt x="38404" y="69113"/>
                </a:lnTo>
                <a:lnTo>
                  <a:pt x="41285" y="66233"/>
                </a:lnTo>
                <a:lnTo>
                  <a:pt x="42245" y="62392"/>
                </a:lnTo>
                <a:lnTo>
                  <a:pt x="44165" y="59512"/>
                </a:lnTo>
                <a:lnTo>
                  <a:pt x="45125" y="55671"/>
                </a:lnTo>
                <a:lnTo>
                  <a:pt x="45125" y="44150"/>
                </a:lnTo>
                <a:lnTo>
                  <a:pt x="42245" y="37429"/>
                </a:lnTo>
                <a:lnTo>
                  <a:pt x="37444" y="32644"/>
                </a:lnTo>
                <a:lnTo>
                  <a:pt x="36074" y="31154"/>
                </a:lnTo>
                <a:lnTo>
                  <a:pt x="25790" y="24293"/>
                </a:lnTo>
                <a:lnTo>
                  <a:pt x="12481" y="21107"/>
                </a:lnTo>
                <a:lnTo>
                  <a:pt x="18242" y="10561"/>
                </a:lnTo>
                <a:lnTo>
                  <a:pt x="42245" y="10561"/>
                </a:lnTo>
                <a:lnTo>
                  <a:pt x="46085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1" name="object 1191"/>
          <p:cNvSpPr/>
          <p:nvPr/>
        </p:nvSpPr>
        <p:spPr>
          <a:xfrm>
            <a:off x="1621627" y="7038563"/>
            <a:ext cx="31683" cy="81594"/>
          </a:xfrm>
          <a:custGeom>
            <a:avLst/>
            <a:gdLst/>
            <a:ahLst/>
            <a:cxnLst/>
            <a:rect l="l" t="t" r="r" b="b"/>
            <a:pathLst>
              <a:path w="31683" h="81594">
                <a:moveTo>
                  <a:pt x="22082" y="73914"/>
                </a:moveTo>
                <a:lnTo>
                  <a:pt x="21122" y="71993"/>
                </a:lnTo>
                <a:lnTo>
                  <a:pt x="21122" y="0"/>
                </a:lnTo>
                <a:lnTo>
                  <a:pt x="19202" y="0"/>
                </a:lnTo>
                <a:lnTo>
                  <a:pt x="0" y="9601"/>
                </a:lnTo>
                <a:lnTo>
                  <a:pt x="960" y="11521"/>
                </a:lnTo>
                <a:lnTo>
                  <a:pt x="3840" y="9601"/>
                </a:lnTo>
                <a:lnTo>
                  <a:pt x="8641" y="9601"/>
                </a:lnTo>
                <a:lnTo>
                  <a:pt x="9601" y="10561"/>
                </a:lnTo>
                <a:lnTo>
                  <a:pt x="10561" y="10561"/>
                </a:lnTo>
                <a:lnTo>
                  <a:pt x="10561" y="11521"/>
                </a:lnTo>
                <a:lnTo>
                  <a:pt x="11521" y="13441"/>
                </a:lnTo>
                <a:lnTo>
                  <a:pt x="11521" y="75834"/>
                </a:lnTo>
                <a:lnTo>
                  <a:pt x="10561" y="76794"/>
                </a:lnTo>
                <a:lnTo>
                  <a:pt x="9601" y="77754"/>
                </a:lnTo>
                <a:lnTo>
                  <a:pt x="8641" y="77754"/>
                </a:lnTo>
                <a:lnTo>
                  <a:pt x="7680" y="78714"/>
                </a:lnTo>
                <a:lnTo>
                  <a:pt x="1920" y="78714"/>
                </a:lnTo>
                <a:lnTo>
                  <a:pt x="1920" y="81594"/>
                </a:lnTo>
                <a:lnTo>
                  <a:pt x="31683" y="81594"/>
                </a:lnTo>
                <a:lnTo>
                  <a:pt x="31683" y="78714"/>
                </a:lnTo>
                <a:lnTo>
                  <a:pt x="25923" y="78714"/>
                </a:lnTo>
                <a:lnTo>
                  <a:pt x="24002" y="77754"/>
                </a:lnTo>
                <a:lnTo>
                  <a:pt x="23042" y="77754"/>
                </a:lnTo>
                <a:lnTo>
                  <a:pt x="22082" y="76794"/>
                </a:lnTo>
                <a:lnTo>
                  <a:pt x="22082" y="739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2" name="object 1192"/>
          <p:cNvSpPr/>
          <p:nvPr/>
        </p:nvSpPr>
        <p:spPr>
          <a:xfrm>
            <a:off x="1676339" y="7108637"/>
            <a:ext cx="13456" cy="12481"/>
          </a:xfrm>
          <a:custGeom>
            <a:avLst/>
            <a:gdLst/>
            <a:ahLst/>
            <a:cxnLst/>
            <a:rect l="l" t="t" r="r" b="b"/>
            <a:pathLst>
              <a:path w="13456" h="12481">
                <a:moveTo>
                  <a:pt x="6736" y="0"/>
                </a:moveTo>
                <a:lnTo>
                  <a:pt x="3840" y="0"/>
                </a:lnTo>
                <a:lnTo>
                  <a:pt x="1935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7680"/>
                </a:lnTo>
                <a:lnTo>
                  <a:pt x="960" y="9601"/>
                </a:lnTo>
                <a:lnTo>
                  <a:pt x="1935" y="10561"/>
                </a:lnTo>
                <a:lnTo>
                  <a:pt x="3840" y="12481"/>
                </a:lnTo>
                <a:lnTo>
                  <a:pt x="10561" y="12481"/>
                </a:lnTo>
                <a:lnTo>
                  <a:pt x="11521" y="10561"/>
                </a:lnTo>
                <a:lnTo>
                  <a:pt x="12496" y="9601"/>
                </a:lnTo>
                <a:lnTo>
                  <a:pt x="13456" y="7680"/>
                </a:lnTo>
                <a:lnTo>
                  <a:pt x="13456" y="4800"/>
                </a:lnTo>
                <a:lnTo>
                  <a:pt x="12496" y="2880"/>
                </a:lnTo>
                <a:lnTo>
                  <a:pt x="11521" y="1920"/>
                </a:lnTo>
                <a:lnTo>
                  <a:pt x="10561" y="0"/>
                </a:lnTo>
                <a:lnTo>
                  <a:pt x="673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3" name="object 1193"/>
          <p:cNvSpPr/>
          <p:nvPr/>
        </p:nvSpPr>
        <p:spPr>
          <a:xfrm>
            <a:off x="1718584" y="7108637"/>
            <a:ext cx="9601" cy="12481"/>
          </a:xfrm>
          <a:custGeom>
            <a:avLst/>
            <a:gdLst/>
            <a:ahLst/>
            <a:cxnLst/>
            <a:rect l="l" t="t" r="r" b="b"/>
            <a:pathLst>
              <a:path w="9601" h="12481">
                <a:moveTo>
                  <a:pt x="8641" y="9601"/>
                </a:moveTo>
                <a:lnTo>
                  <a:pt x="6720" y="8641"/>
                </a:lnTo>
                <a:lnTo>
                  <a:pt x="4800" y="6720"/>
                </a:lnTo>
                <a:lnTo>
                  <a:pt x="1920" y="3840"/>
                </a:lnTo>
                <a:lnTo>
                  <a:pt x="0" y="0"/>
                </a:lnTo>
                <a:lnTo>
                  <a:pt x="4800" y="12481"/>
                </a:lnTo>
                <a:lnTo>
                  <a:pt x="9601" y="12481"/>
                </a:lnTo>
                <a:lnTo>
                  <a:pt x="8641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4" name="object 1194"/>
          <p:cNvSpPr/>
          <p:nvPr/>
        </p:nvSpPr>
        <p:spPr>
          <a:xfrm>
            <a:off x="1703222" y="7038563"/>
            <a:ext cx="50886" cy="82555"/>
          </a:xfrm>
          <a:custGeom>
            <a:avLst/>
            <a:gdLst/>
            <a:ahLst/>
            <a:cxnLst/>
            <a:rect l="l" t="t" r="r" b="b"/>
            <a:pathLst>
              <a:path w="50886" h="82555">
                <a:moveTo>
                  <a:pt x="199" y="54311"/>
                </a:moveTo>
                <a:lnTo>
                  <a:pt x="3688" y="66874"/>
                </a:lnTo>
                <a:lnTo>
                  <a:pt x="11521" y="76794"/>
                </a:lnTo>
                <a:lnTo>
                  <a:pt x="15361" y="80634"/>
                </a:lnTo>
                <a:lnTo>
                  <a:pt x="20162" y="82555"/>
                </a:lnTo>
                <a:lnTo>
                  <a:pt x="15361" y="70073"/>
                </a:lnTo>
                <a:lnTo>
                  <a:pt x="13441" y="66233"/>
                </a:lnTo>
                <a:lnTo>
                  <a:pt x="12481" y="61432"/>
                </a:lnTo>
                <a:lnTo>
                  <a:pt x="11521" y="57591"/>
                </a:lnTo>
                <a:lnTo>
                  <a:pt x="11521" y="46070"/>
                </a:lnTo>
                <a:lnTo>
                  <a:pt x="12481" y="41269"/>
                </a:lnTo>
                <a:lnTo>
                  <a:pt x="16322" y="38389"/>
                </a:lnTo>
                <a:lnTo>
                  <a:pt x="18242" y="37429"/>
                </a:lnTo>
                <a:lnTo>
                  <a:pt x="20162" y="36469"/>
                </a:lnTo>
                <a:lnTo>
                  <a:pt x="29763" y="36469"/>
                </a:lnTo>
                <a:lnTo>
                  <a:pt x="33604" y="38389"/>
                </a:lnTo>
                <a:lnTo>
                  <a:pt x="36484" y="43190"/>
                </a:lnTo>
                <a:lnTo>
                  <a:pt x="39364" y="47990"/>
                </a:lnTo>
                <a:lnTo>
                  <a:pt x="40325" y="53751"/>
                </a:lnTo>
                <a:lnTo>
                  <a:pt x="40325" y="67193"/>
                </a:lnTo>
                <a:lnTo>
                  <a:pt x="39364" y="71033"/>
                </a:lnTo>
                <a:lnTo>
                  <a:pt x="36484" y="74874"/>
                </a:lnTo>
                <a:lnTo>
                  <a:pt x="33604" y="77754"/>
                </a:lnTo>
                <a:lnTo>
                  <a:pt x="30723" y="79674"/>
                </a:lnTo>
                <a:lnTo>
                  <a:pt x="24002" y="79674"/>
                </a:lnTo>
                <a:lnTo>
                  <a:pt x="24963" y="82555"/>
                </a:lnTo>
                <a:lnTo>
                  <a:pt x="33604" y="82555"/>
                </a:lnTo>
                <a:lnTo>
                  <a:pt x="40325" y="79674"/>
                </a:lnTo>
                <a:lnTo>
                  <a:pt x="45125" y="72953"/>
                </a:lnTo>
                <a:lnTo>
                  <a:pt x="48966" y="67193"/>
                </a:lnTo>
                <a:lnTo>
                  <a:pt x="50886" y="61432"/>
                </a:lnTo>
                <a:lnTo>
                  <a:pt x="50886" y="47030"/>
                </a:lnTo>
                <a:lnTo>
                  <a:pt x="48966" y="42230"/>
                </a:lnTo>
                <a:lnTo>
                  <a:pt x="45125" y="37429"/>
                </a:lnTo>
                <a:lnTo>
                  <a:pt x="40325" y="32628"/>
                </a:lnTo>
                <a:lnTo>
                  <a:pt x="36484" y="30708"/>
                </a:lnTo>
                <a:lnTo>
                  <a:pt x="24963" y="30708"/>
                </a:lnTo>
                <a:lnTo>
                  <a:pt x="19202" y="32628"/>
                </a:lnTo>
                <a:lnTo>
                  <a:pt x="13441" y="36469"/>
                </a:lnTo>
                <a:lnTo>
                  <a:pt x="15361" y="31683"/>
                </a:lnTo>
                <a:lnTo>
                  <a:pt x="16322" y="26868"/>
                </a:lnTo>
                <a:lnTo>
                  <a:pt x="19202" y="23027"/>
                </a:lnTo>
                <a:lnTo>
                  <a:pt x="21122" y="19187"/>
                </a:lnTo>
                <a:lnTo>
                  <a:pt x="24002" y="15346"/>
                </a:lnTo>
                <a:lnTo>
                  <a:pt x="26883" y="12466"/>
                </a:lnTo>
                <a:lnTo>
                  <a:pt x="29763" y="8625"/>
                </a:lnTo>
                <a:lnTo>
                  <a:pt x="33604" y="6720"/>
                </a:lnTo>
                <a:lnTo>
                  <a:pt x="36484" y="4785"/>
                </a:lnTo>
                <a:lnTo>
                  <a:pt x="39364" y="3840"/>
                </a:lnTo>
                <a:lnTo>
                  <a:pt x="44165" y="2880"/>
                </a:lnTo>
                <a:lnTo>
                  <a:pt x="48966" y="1920"/>
                </a:lnTo>
                <a:lnTo>
                  <a:pt x="48966" y="0"/>
                </a:lnTo>
                <a:lnTo>
                  <a:pt x="41285" y="0"/>
                </a:lnTo>
                <a:lnTo>
                  <a:pt x="37444" y="960"/>
                </a:lnTo>
                <a:lnTo>
                  <a:pt x="32644" y="2880"/>
                </a:lnTo>
                <a:lnTo>
                  <a:pt x="26883" y="3840"/>
                </a:lnTo>
                <a:lnTo>
                  <a:pt x="22082" y="7680"/>
                </a:lnTo>
                <a:lnTo>
                  <a:pt x="17282" y="12466"/>
                </a:lnTo>
                <a:lnTo>
                  <a:pt x="11521" y="17282"/>
                </a:lnTo>
                <a:lnTo>
                  <a:pt x="7680" y="23027"/>
                </a:lnTo>
                <a:lnTo>
                  <a:pt x="4800" y="29748"/>
                </a:lnTo>
                <a:lnTo>
                  <a:pt x="1920" y="36469"/>
                </a:lnTo>
                <a:lnTo>
                  <a:pt x="0" y="43190"/>
                </a:lnTo>
                <a:lnTo>
                  <a:pt x="0" y="49911"/>
                </a:lnTo>
                <a:lnTo>
                  <a:pt x="199" y="543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5" name="object 1195"/>
          <p:cNvSpPr/>
          <p:nvPr/>
        </p:nvSpPr>
        <p:spPr>
          <a:xfrm>
            <a:off x="1621627" y="6848490"/>
            <a:ext cx="31683" cy="81594"/>
          </a:xfrm>
          <a:custGeom>
            <a:avLst/>
            <a:gdLst/>
            <a:ahLst/>
            <a:cxnLst/>
            <a:rect l="l" t="t" r="r" b="b"/>
            <a:pathLst>
              <a:path w="31683" h="81594">
                <a:moveTo>
                  <a:pt x="22082" y="74874"/>
                </a:moveTo>
                <a:lnTo>
                  <a:pt x="21122" y="71993"/>
                </a:lnTo>
                <a:lnTo>
                  <a:pt x="21122" y="0"/>
                </a:lnTo>
                <a:lnTo>
                  <a:pt x="19202" y="0"/>
                </a:lnTo>
                <a:lnTo>
                  <a:pt x="0" y="9585"/>
                </a:lnTo>
                <a:lnTo>
                  <a:pt x="960" y="11521"/>
                </a:lnTo>
                <a:lnTo>
                  <a:pt x="3840" y="10546"/>
                </a:lnTo>
                <a:lnTo>
                  <a:pt x="5760" y="9585"/>
                </a:lnTo>
                <a:lnTo>
                  <a:pt x="8641" y="9585"/>
                </a:lnTo>
                <a:lnTo>
                  <a:pt x="9601" y="10546"/>
                </a:lnTo>
                <a:lnTo>
                  <a:pt x="10561" y="11521"/>
                </a:lnTo>
                <a:lnTo>
                  <a:pt x="10561" y="12481"/>
                </a:lnTo>
                <a:lnTo>
                  <a:pt x="11521" y="13426"/>
                </a:lnTo>
                <a:lnTo>
                  <a:pt x="11521" y="75834"/>
                </a:lnTo>
                <a:lnTo>
                  <a:pt x="10561" y="76794"/>
                </a:lnTo>
                <a:lnTo>
                  <a:pt x="9601" y="77754"/>
                </a:lnTo>
                <a:lnTo>
                  <a:pt x="8641" y="78714"/>
                </a:lnTo>
                <a:lnTo>
                  <a:pt x="7680" y="78714"/>
                </a:lnTo>
                <a:lnTo>
                  <a:pt x="5760" y="79674"/>
                </a:lnTo>
                <a:lnTo>
                  <a:pt x="1920" y="79674"/>
                </a:lnTo>
                <a:lnTo>
                  <a:pt x="1920" y="81594"/>
                </a:lnTo>
                <a:lnTo>
                  <a:pt x="31683" y="81594"/>
                </a:lnTo>
                <a:lnTo>
                  <a:pt x="31683" y="79674"/>
                </a:lnTo>
                <a:lnTo>
                  <a:pt x="27843" y="79674"/>
                </a:lnTo>
                <a:lnTo>
                  <a:pt x="25923" y="78714"/>
                </a:lnTo>
                <a:lnTo>
                  <a:pt x="24002" y="78714"/>
                </a:lnTo>
                <a:lnTo>
                  <a:pt x="23042" y="77754"/>
                </a:lnTo>
                <a:lnTo>
                  <a:pt x="22082" y="76794"/>
                </a:lnTo>
                <a:lnTo>
                  <a:pt x="22082" y="74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6" name="object 1196"/>
          <p:cNvSpPr/>
          <p:nvPr/>
        </p:nvSpPr>
        <p:spPr>
          <a:xfrm>
            <a:off x="1676339" y="6918563"/>
            <a:ext cx="13456" cy="13441"/>
          </a:xfrm>
          <a:custGeom>
            <a:avLst/>
            <a:gdLst/>
            <a:ahLst/>
            <a:cxnLst/>
            <a:rect l="l" t="t" r="r" b="b"/>
            <a:pathLst>
              <a:path w="13456" h="13441">
                <a:moveTo>
                  <a:pt x="6736" y="0"/>
                </a:moveTo>
                <a:lnTo>
                  <a:pt x="4800" y="0"/>
                </a:lnTo>
                <a:lnTo>
                  <a:pt x="3840" y="960"/>
                </a:lnTo>
                <a:lnTo>
                  <a:pt x="1935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8641"/>
                </a:lnTo>
                <a:lnTo>
                  <a:pt x="960" y="9601"/>
                </a:lnTo>
                <a:lnTo>
                  <a:pt x="1935" y="11521"/>
                </a:lnTo>
                <a:lnTo>
                  <a:pt x="3840" y="12481"/>
                </a:lnTo>
                <a:lnTo>
                  <a:pt x="4800" y="13441"/>
                </a:lnTo>
                <a:lnTo>
                  <a:pt x="8656" y="13441"/>
                </a:lnTo>
                <a:lnTo>
                  <a:pt x="10561" y="12481"/>
                </a:lnTo>
                <a:lnTo>
                  <a:pt x="11521" y="11521"/>
                </a:lnTo>
                <a:lnTo>
                  <a:pt x="12496" y="9601"/>
                </a:lnTo>
                <a:lnTo>
                  <a:pt x="13456" y="8641"/>
                </a:lnTo>
                <a:lnTo>
                  <a:pt x="13456" y="4800"/>
                </a:lnTo>
                <a:lnTo>
                  <a:pt x="12496" y="2880"/>
                </a:lnTo>
                <a:lnTo>
                  <a:pt x="11521" y="1920"/>
                </a:lnTo>
                <a:lnTo>
                  <a:pt x="10561" y="960"/>
                </a:lnTo>
                <a:lnTo>
                  <a:pt x="8656" y="0"/>
                </a:lnTo>
                <a:lnTo>
                  <a:pt x="673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7" name="object 1197"/>
          <p:cNvSpPr/>
          <p:nvPr/>
        </p:nvSpPr>
        <p:spPr>
          <a:xfrm>
            <a:off x="1703222" y="6850410"/>
            <a:ext cx="49926" cy="81594"/>
          </a:xfrm>
          <a:custGeom>
            <a:avLst/>
            <a:gdLst/>
            <a:ahLst/>
            <a:cxnLst/>
            <a:rect l="l" t="t" r="r" b="b"/>
            <a:pathLst>
              <a:path w="49926" h="81594">
                <a:moveTo>
                  <a:pt x="49926" y="0"/>
                </a:moveTo>
                <a:lnTo>
                  <a:pt x="7680" y="0"/>
                </a:lnTo>
                <a:lnTo>
                  <a:pt x="0" y="19187"/>
                </a:lnTo>
                <a:lnTo>
                  <a:pt x="960" y="19187"/>
                </a:lnTo>
                <a:lnTo>
                  <a:pt x="2880" y="15346"/>
                </a:lnTo>
                <a:lnTo>
                  <a:pt x="5760" y="12466"/>
                </a:lnTo>
                <a:lnTo>
                  <a:pt x="9601" y="11506"/>
                </a:lnTo>
                <a:lnTo>
                  <a:pt x="11521" y="10561"/>
                </a:lnTo>
                <a:lnTo>
                  <a:pt x="14401" y="9601"/>
                </a:lnTo>
                <a:lnTo>
                  <a:pt x="40325" y="9601"/>
                </a:lnTo>
                <a:lnTo>
                  <a:pt x="17282" y="81594"/>
                </a:lnTo>
                <a:lnTo>
                  <a:pt x="23042" y="81594"/>
                </a:lnTo>
                <a:lnTo>
                  <a:pt x="49926" y="1920"/>
                </a:lnTo>
                <a:lnTo>
                  <a:pt x="499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8" name="object 1198"/>
          <p:cNvSpPr/>
          <p:nvPr/>
        </p:nvSpPr>
        <p:spPr>
          <a:xfrm>
            <a:off x="1621627" y="6660337"/>
            <a:ext cx="31683" cy="80634"/>
          </a:xfrm>
          <a:custGeom>
            <a:avLst/>
            <a:gdLst/>
            <a:ahLst/>
            <a:cxnLst/>
            <a:rect l="l" t="t" r="r" b="b"/>
            <a:pathLst>
              <a:path w="31683" h="80634">
                <a:moveTo>
                  <a:pt x="22082" y="75834"/>
                </a:moveTo>
                <a:lnTo>
                  <a:pt x="22082" y="73913"/>
                </a:lnTo>
                <a:lnTo>
                  <a:pt x="21122" y="71033"/>
                </a:lnTo>
                <a:lnTo>
                  <a:pt x="21122" y="0"/>
                </a:lnTo>
                <a:lnTo>
                  <a:pt x="19202" y="0"/>
                </a:lnTo>
                <a:lnTo>
                  <a:pt x="0" y="8625"/>
                </a:lnTo>
                <a:lnTo>
                  <a:pt x="960" y="10561"/>
                </a:lnTo>
                <a:lnTo>
                  <a:pt x="3840" y="9585"/>
                </a:lnTo>
                <a:lnTo>
                  <a:pt x="5760" y="8625"/>
                </a:lnTo>
                <a:lnTo>
                  <a:pt x="7680" y="8625"/>
                </a:lnTo>
                <a:lnTo>
                  <a:pt x="8641" y="9585"/>
                </a:lnTo>
                <a:lnTo>
                  <a:pt x="9601" y="9585"/>
                </a:lnTo>
                <a:lnTo>
                  <a:pt x="10561" y="10561"/>
                </a:lnTo>
                <a:lnTo>
                  <a:pt x="10561" y="11521"/>
                </a:lnTo>
                <a:lnTo>
                  <a:pt x="11521" y="12466"/>
                </a:lnTo>
                <a:lnTo>
                  <a:pt x="11521" y="75834"/>
                </a:lnTo>
                <a:lnTo>
                  <a:pt x="10561" y="76794"/>
                </a:lnTo>
                <a:lnTo>
                  <a:pt x="9601" y="76794"/>
                </a:lnTo>
                <a:lnTo>
                  <a:pt x="8641" y="77754"/>
                </a:lnTo>
                <a:lnTo>
                  <a:pt x="7680" y="78714"/>
                </a:lnTo>
                <a:lnTo>
                  <a:pt x="1920" y="78714"/>
                </a:lnTo>
                <a:lnTo>
                  <a:pt x="1920" y="80634"/>
                </a:lnTo>
                <a:lnTo>
                  <a:pt x="31683" y="80634"/>
                </a:lnTo>
                <a:lnTo>
                  <a:pt x="31683" y="78714"/>
                </a:lnTo>
                <a:lnTo>
                  <a:pt x="25923" y="78714"/>
                </a:lnTo>
                <a:lnTo>
                  <a:pt x="24002" y="77754"/>
                </a:lnTo>
                <a:lnTo>
                  <a:pt x="23042" y="76794"/>
                </a:lnTo>
                <a:lnTo>
                  <a:pt x="22082" y="75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9" name="object 1199"/>
          <p:cNvSpPr/>
          <p:nvPr/>
        </p:nvSpPr>
        <p:spPr>
          <a:xfrm>
            <a:off x="1676339" y="6729450"/>
            <a:ext cx="13456" cy="13441"/>
          </a:xfrm>
          <a:custGeom>
            <a:avLst/>
            <a:gdLst/>
            <a:ahLst/>
            <a:cxnLst/>
            <a:rect l="l" t="t" r="r" b="b"/>
            <a:pathLst>
              <a:path w="13456" h="13441">
                <a:moveTo>
                  <a:pt x="6736" y="0"/>
                </a:moveTo>
                <a:lnTo>
                  <a:pt x="4800" y="0"/>
                </a:lnTo>
                <a:lnTo>
                  <a:pt x="3840" y="960"/>
                </a:lnTo>
                <a:lnTo>
                  <a:pt x="1935" y="1920"/>
                </a:lnTo>
                <a:lnTo>
                  <a:pt x="960" y="3840"/>
                </a:lnTo>
                <a:lnTo>
                  <a:pt x="0" y="4800"/>
                </a:lnTo>
                <a:lnTo>
                  <a:pt x="0" y="8641"/>
                </a:lnTo>
                <a:lnTo>
                  <a:pt x="960" y="10561"/>
                </a:lnTo>
                <a:lnTo>
                  <a:pt x="1935" y="11521"/>
                </a:lnTo>
                <a:lnTo>
                  <a:pt x="3840" y="12481"/>
                </a:lnTo>
                <a:lnTo>
                  <a:pt x="4800" y="13441"/>
                </a:lnTo>
                <a:lnTo>
                  <a:pt x="8656" y="13441"/>
                </a:lnTo>
                <a:lnTo>
                  <a:pt x="10561" y="12481"/>
                </a:lnTo>
                <a:lnTo>
                  <a:pt x="11521" y="11521"/>
                </a:lnTo>
                <a:lnTo>
                  <a:pt x="12496" y="10561"/>
                </a:lnTo>
                <a:lnTo>
                  <a:pt x="13456" y="8641"/>
                </a:lnTo>
                <a:lnTo>
                  <a:pt x="13456" y="4800"/>
                </a:lnTo>
                <a:lnTo>
                  <a:pt x="12496" y="3840"/>
                </a:lnTo>
                <a:lnTo>
                  <a:pt x="11521" y="1920"/>
                </a:lnTo>
                <a:lnTo>
                  <a:pt x="10561" y="960"/>
                </a:lnTo>
                <a:lnTo>
                  <a:pt x="8656" y="0"/>
                </a:lnTo>
                <a:lnTo>
                  <a:pt x="673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0" name="object 1200"/>
          <p:cNvSpPr/>
          <p:nvPr/>
        </p:nvSpPr>
        <p:spPr>
          <a:xfrm>
            <a:off x="1706102" y="6660337"/>
            <a:ext cx="44165" cy="82555"/>
          </a:xfrm>
          <a:custGeom>
            <a:avLst/>
            <a:gdLst/>
            <a:ahLst/>
            <a:cxnLst/>
            <a:rect l="l" t="t" r="r" b="b"/>
            <a:pathLst>
              <a:path w="44165" h="82555">
                <a:moveTo>
                  <a:pt x="36484" y="72953"/>
                </a:moveTo>
                <a:lnTo>
                  <a:pt x="33604" y="75834"/>
                </a:lnTo>
                <a:lnTo>
                  <a:pt x="30723" y="77754"/>
                </a:lnTo>
                <a:lnTo>
                  <a:pt x="27843" y="78714"/>
                </a:lnTo>
                <a:lnTo>
                  <a:pt x="19202" y="78714"/>
                </a:lnTo>
                <a:lnTo>
                  <a:pt x="15361" y="77754"/>
                </a:lnTo>
                <a:lnTo>
                  <a:pt x="12481" y="74874"/>
                </a:lnTo>
                <a:lnTo>
                  <a:pt x="9601" y="71993"/>
                </a:lnTo>
                <a:lnTo>
                  <a:pt x="8641" y="67193"/>
                </a:lnTo>
                <a:lnTo>
                  <a:pt x="8641" y="58552"/>
                </a:lnTo>
                <a:lnTo>
                  <a:pt x="9601" y="55671"/>
                </a:lnTo>
                <a:lnTo>
                  <a:pt x="10561" y="51831"/>
                </a:lnTo>
                <a:lnTo>
                  <a:pt x="12481" y="48950"/>
                </a:lnTo>
                <a:lnTo>
                  <a:pt x="15361" y="46070"/>
                </a:lnTo>
                <a:lnTo>
                  <a:pt x="18242" y="43190"/>
                </a:lnTo>
                <a:lnTo>
                  <a:pt x="26883" y="49911"/>
                </a:lnTo>
                <a:lnTo>
                  <a:pt x="27843" y="36469"/>
                </a:lnTo>
                <a:lnTo>
                  <a:pt x="29763" y="30708"/>
                </a:lnTo>
                <a:lnTo>
                  <a:pt x="24963" y="34549"/>
                </a:lnTo>
                <a:lnTo>
                  <a:pt x="15361" y="26868"/>
                </a:lnTo>
                <a:lnTo>
                  <a:pt x="13441" y="24947"/>
                </a:lnTo>
                <a:lnTo>
                  <a:pt x="11521" y="23027"/>
                </a:lnTo>
                <a:lnTo>
                  <a:pt x="10561" y="21107"/>
                </a:lnTo>
                <a:lnTo>
                  <a:pt x="9601" y="18242"/>
                </a:lnTo>
                <a:lnTo>
                  <a:pt x="8641" y="16306"/>
                </a:lnTo>
                <a:lnTo>
                  <a:pt x="8641" y="11521"/>
                </a:lnTo>
                <a:lnTo>
                  <a:pt x="10561" y="8625"/>
                </a:lnTo>
                <a:lnTo>
                  <a:pt x="12481" y="6720"/>
                </a:lnTo>
                <a:lnTo>
                  <a:pt x="15361" y="3840"/>
                </a:lnTo>
                <a:lnTo>
                  <a:pt x="18242" y="2865"/>
                </a:lnTo>
                <a:lnTo>
                  <a:pt x="26883" y="2865"/>
                </a:lnTo>
                <a:lnTo>
                  <a:pt x="29763" y="3840"/>
                </a:lnTo>
                <a:lnTo>
                  <a:pt x="31683" y="6720"/>
                </a:lnTo>
                <a:lnTo>
                  <a:pt x="34564" y="8625"/>
                </a:lnTo>
                <a:lnTo>
                  <a:pt x="35524" y="12466"/>
                </a:lnTo>
                <a:lnTo>
                  <a:pt x="35524" y="19187"/>
                </a:lnTo>
                <a:lnTo>
                  <a:pt x="34564" y="22082"/>
                </a:lnTo>
                <a:lnTo>
                  <a:pt x="34564" y="32628"/>
                </a:lnTo>
                <a:lnTo>
                  <a:pt x="38404" y="28788"/>
                </a:lnTo>
                <a:lnTo>
                  <a:pt x="40325" y="25908"/>
                </a:lnTo>
                <a:lnTo>
                  <a:pt x="43205" y="23027"/>
                </a:lnTo>
                <a:lnTo>
                  <a:pt x="44165" y="20147"/>
                </a:lnTo>
                <a:lnTo>
                  <a:pt x="44165" y="12466"/>
                </a:lnTo>
                <a:lnTo>
                  <a:pt x="42245" y="8625"/>
                </a:lnTo>
                <a:lnTo>
                  <a:pt x="38404" y="4800"/>
                </a:lnTo>
                <a:lnTo>
                  <a:pt x="33604" y="960"/>
                </a:lnTo>
                <a:lnTo>
                  <a:pt x="28803" y="0"/>
                </a:lnTo>
                <a:lnTo>
                  <a:pt x="15361" y="0"/>
                </a:lnTo>
                <a:lnTo>
                  <a:pt x="10561" y="1904"/>
                </a:lnTo>
                <a:lnTo>
                  <a:pt x="6720" y="4800"/>
                </a:lnTo>
                <a:lnTo>
                  <a:pt x="2880" y="8625"/>
                </a:lnTo>
                <a:lnTo>
                  <a:pt x="0" y="13426"/>
                </a:lnTo>
                <a:lnTo>
                  <a:pt x="0" y="22082"/>
                </a:lnTo>
                <a:lnTo>
                  <a:pt x="960" y="24947"/>
                </a:lnTo>
                <a:lnTo>
                  <a:pt x="2880" y="28788"/>
                </a:lnTo>
                <a:lnTo>
                  <a:pt x="4800" y="31668"/>
                </a:lnTo>
                <a:lnTo>
                  <a:pt x="8641" y="35509"/>
                </a:lnTo>
                <a:lnTo>
                  <a:pt x="15361" y="41269"/>
                </a:lnTo>
                <a:lnTo>
                  <a:pt x="9601" y="45110"/>
                </a:lnTo>
                <a:lnTo>
                  <a:pt x="5760" y="48950"/>
                </a:lnTo>
                <a:lnTo>
                  <a:pt x="2880" y="52791"/>
                </a:lnTo>
                <a:lnTo>
                  <a:pt x="960" y="55671"/>
                </a:lnTo>
                <a:lnTo>
                  <a:pt x="0" y="59512"/>
                </a:lnTo>
                <a:lnTo>
                  <a:pt x="0" y="67193"/>
                </a:lnTo>
                <a:lnTo>
                  <a:pt x="960" y="71033"/>
                </a:lnTo>
                <a:lnTo>
                  <a:pt x="4800" y="74874"/>
                </a:lnTo>
                <a:lnTo>
                  <a:pt x="8641" y="79674"/>
                </a:lnTo>
                <a:lnTo>
                  <a:pt x="14401" y="82555"/>
                </a:lnTo>
                <a:lnTo>
                  <a:pt x="29763" y="82555"/>
                </a:lnTo>
                <a:lnTo>
                  <a:pt x="34564" y="80634"/>
                </a:lnTo>
                <a:lnTo>
                  <a:pt x="36484" y="729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1" name="object 1201"/>
          <p:cNvSpPr/>
          <p:nvPr/>
        </p:nvSpPr>
        <p:spPr>
          <a:xfrm>
            <a:off x="1733946" y="6682419"/>
            <a:ext cx="6720" cy="14386"/>
          </a:xfrm>
          <a:custGeom>
            <a:avLst/>
            <a:gdLst/>
            <a:ahLst/>
            <a:cxnLst/>
            <a:rect l="l" t="t" r="r" b="b"/>
            <a:pathLst>
              <a:path w="6720" h="14386">
                <a:moveTo>
                  <a:pt x="6720" y="10546"/>
                </a:moveTo>
                <a:lnTo>
                  <a:pt x="6720" y="0"/>
                </a:lnTo>
                <a:lnTo>
                  <a:pt x="5760" y="2865"/>
                </a:lnTo>
                <a:lnTo>
                  <a:pt x="4800" y="4785"/>
                </a:lnTo>
                <a:lnTo>
                  <a:pt x="1920" y="8625"/>
                </a:lnTo>
                <a:lnTo>
                  <a:pt x="0" y="14386"/>
                </a:lnTo>
                <a:lnTo>
                  <a:pt x="6720" y="105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2" name="object 1202"/>
          <p:cNvSpPr/>
          <p:nvPr/>
        </p:nvSpPr>
        <p:spPr>
          <a:xfrm>
            <a:off x="1732986" y="6696806"/>
            <a:ext cx="19202" cy="44165"/>
          </a:xfrm>
          <a:custGeom>
            <a:avLst/>
            <a:gdLst/>
            <a:ahLst/>
            <a:cxnLst/>
            <a:rect l="l" t="t" r="r" b="b"/>
            <a:pathLst>
              <a:path w="19202" h="44165">
                <a:moveTo>
                  <a:pt x="960" y="0"/>
                </a:moveTo>
                <a:lnTo>
                  <a:pt x="0" y="13441"/>
                </a:lnTo>
                <a:lnTo>
                  <a:pt x="5760" y="19202"/>
                </a:lnTo>
                <a:lnTo>
                  <a:pt x="8641" y="23042"/>
                </a:lnTo>
                <a:lnTo>
                  <a:pt x="9601" y="24963"/>
                </a:lnTo>
                <a:lnTo>
                  <a:pt x="10561" y="27843"/>
                </a:lnTo>
                <a:lnTo>
                  <a:pt x="10561" y="33604"/>
                </a:lnTo>
                <a:lnTo>
                  <a:pt x="9601" y="36484"/>
                </a:lnTo>
                <a:lnTo>
                  <a:pt x="7680" y="44165"/>
                </a:lnTo>
                <a:lnTo>
                  <a:pt x="12481" y="40325"/>
                </a:lnTo>
                <a:lnTo>
                  <a:pt x="16322" y="35524"/>
                </a:lnTo>
                <a:lnTo>
                  <a:pt x="19202" y="30723"/>
                </a:lnTo>
                <a:lnTo>
                  <a:pt x="19202" y="21122"/>
                </a:lnTo>
                <a:lnTo>
                  <a:pt x="17282" y="17282"/>
                </a:lnTo>
                <a:lnTo>
                  <a:pt x="14401" y="12481"/>
                </a:lnTo>
                <a:lnTo>
                  <a:pt x="12481" y="9601"/>
                </a:lnTo>
                <a:lnTo>
                  <a:pt x="7680" y="576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3" name="object 1203"/>
          <p:cNvSpPr/>
          <p:nvPr/>
        </p:nvSpPr>
        <p:spPr>
          <a:xfrm>
            <a:off x="1731065" y="6615211"/>
            <a:ext cx="1553230" cy="1295003"/>
          </a:xfrm>
          <a:custGeom>
            <a:avLst/>
            <a:gdLst/>
            <a:ahLst/>
            <a:cxnLst/>
            <a:rect l="l" t="t" r="r" b="b"/>
            <a:pathLst>
              <a:path w="1553230" h="1295003">
                <a:moveTo>
                  <a:pt x="1483156" y="732449"/>
                </a:moveTo>
                <a:lnTo>
                  <a:pt x="1375728" y="875074"/>
                </a:lnTo>
                <a:lnTo>
                  <a:pt x="1371798" y="880292"/>
                </a:lnTo>
                <a:lnTo>
                  <a:pt x="217916" y="15361"/>
                </a:lnTo>
                <a:lnTo>
                  <a:pt x="207355" y="16322"/>
                </a:lnTo>
                <a:lnTo>
                  <a:pt x="210235" y="0"/>
                </a:lnTo>
                <a:lnTo>
                  <a:pt x="0" y="279349"/>
                </a:lnTo>
                <a:lnTo>
                  <a:pt x="1165811" y="1152991"/>
                </a:lnTo>
                <a:lnTo>
                  <a:pt x="1170203" y="1147160"/>
                </a:lnTo>
                <a:lnTo>
                  <a:pt x="1172123" y="1157721"/>
                </a:lnTo>
                <a:lnTo>
                  <a:pt x="1165811" y="1152991"/>
                </a:lnTo>
                <a:lnTo>
                  <a:pt x="1058844" y="1295003"/>
                </a:lnTo>
                <a:lnTo>
                  <a:pt x="1553230" y="1225875"/>
                </a:lnTo>
                <a:lnTo>
                  <a:pt x="1536908" y="1220129"/>
                </a:lnTo>
                <a:lnTo>
                  <a:pt x="1543629" y="1211473"/>
                </a:lnTo>
                <a:lnTo>
                  <a:pt x="1553230" y="1225875"/>
                </a:lnTo>
                <a:lnTo>
                  <a:pt x="1483156" y="732449"/>
                </a:lnTo>
                <a:lnTo>
                  <a:pt x="1484116" y="755492"/>
                </a:lnTo>
                <a:lnTo>
                  <a:pt x="1535837" y="1212575"/>
                </a:lnTo>
                <a:lnTo>
                  <a:pt x="1093301" y="1275157"/>
                </a:lnTo>
                <a:lnTo>
                  <a:pt x="1081887" y="1290203"/>
                </a:lnTo>
                <a:lnTo>
                  <a:pt x="1075166" y="1277721"/>
                </a:lnTo>
                <a:lnTo>
                  <a:pt x="1093301" y="1275157"/>
                </a:lnTo>
                <a:lnTo>
                  <a:pt x="1187485" y="1151000"/>
                </a:lnTo>
                <a:lnTo>
                  <a:pt x="20721" y="276405"/>
                </a:lnTo>
                <a:lnTo>
                  <a:pt x="16322" y="282229"/>
                </a:lnTo>
                <a:lnTo>
                  <a:pt x="14401" y="271668"/>
                </a:lnTo>
                <a:lnTo>
                  <a:pt x="20721" y="276405"/>
                </a:lnTo>
                <a:lnTo>
                  <a:pt x="213633" y="21031"/>
                </a:lnTo>
                <a:lnTo>
                  <a:pt x="1379479" y="895654"/>
                </a:lnTo>
                <a:lnTo>
                  <a:pt x="1381399" y="879332"/>
                </a:lnTo>
                <a:lnTo>
                  <a:pt x="1483156" y="732449"/>
                </a:lnTo>
                <a:close/>
              </a:path>
              <a:path w="1553230" h="1295003">
                <a:moveTo>
                  <a:pt x="217916" y="15361"/>
                </a:moveTo>
                <a:lnTo>
                  <a:pt x="1371798" y="880292"/>
                </a:lnTo>
                <a:lnTo>
                  <a:pt x="1375728" y="875074"/>
                </a:lnTo>
                <a:lnTo>
                  <a:pt x="210235" y="0"/>
                </a:lnTo>
                <a:lnTo>
                  <a:pt x="207355" y="16322"/>
                </a:lnTo>
                <a:lnTo>
                  <a:pt x="217916" y="15361"/>
                </a:lnTo>
                <a:close/>
              </a:path>
              <a:path w="1553230" h="1295003">
                <a:moveTo>
                  <a:pt x="1473160" y="770168"/>
                </a:moveTo>
                <a:lnTo>
                  <a:pt x="1535837" y="1212575"/>
                </a:lnTo>
                <a:lnTo>
                  <a:pt x="1484116" y="755492"/>
                </a:lnTo>
                <a:lnTo>
                  <a:pt x="1470675" y="752627"/>
                </a:lnTo>
                <a:lnTo>
                  <a:pt x="1381399" y="879332"/>
                </a:lnTo>
                <a:lnTo>
                  <a:pt x="1379479" y="895654"/>
                </a:lnTo>
                <a:lnTo>
                  <a:pt x="1473160" y="770168"/>
                </a:lnTo>
                <a:close/>
              </a:path>
              <a:path w="1553230" h="1295003">
                <a:moveTo>
                  <a:pt x="1483156" y="732449"/>
                </a:moveTo>
                <a:lnTo>
                  <a:pt x="1381399" y="879332"/>
                </a:lnTo>
                <a:lnTo>
                  <a:pt x="1470675" y="752627"/>
                </a:lnTo>
                <a:lnTo>
                  <a:pt x="1484116" y="755492"/>
                </a:lnTo>
                <a:lnTo>
                  <a:pt x="1483156" y="732449"/>
                </a:lnTo>
                <a:close/>
              </a:path>
              <a:path w="1553230" h="1295003">
                <a:moveTo>
                  <a:pt x="20721" y="276405"/>
                </a:moveTo>
                <a:lnTo>
                  <a:pt x="14401" y="271668"/>
                </a:lnTo>
                <a:lnTo>
                  <a:pt x="16322" y="282229"/>
                </a:lnTo>
                <a:lnTo>
                  <a:pt x="20721" y="276405"/>
                </a:lnTo>
                <a:close/>
              </a:path>
              <a:path w="1553230" h="1295003">
                <a:moveTo>
                  <a:pt x="1536908" y="1220129"/>
                </a:moveTo>
                <a:lnTo>
                  <a:pt x="1553230" y="1225875"/>
                </a:lnTo>
                <a:lnTo>
                  <a:pt x="1543629" y="1211473"/>
                </a:lnTo>
                <a:lnTo>
                  <a:pt x="1536908" y="1220129"/>
                </a:lnTo>
                <a:close/>
              </a:path>
              <a:path w="1553230" h="1295003">
                <a:moveTo>
                  <a:pt x="1172123" y="1157721"/>
                </a:moveTo>
                <a:lnTo>
                  <a:pt x="1170203" y="1147160"/>
                </a:lnTo>
                <a:lnTo>
                  <a:pt x="1165811" y="1152991"/>
                </a:lnTo>
                <a:lnTo>
                  <a:pt x="1172123" y="1157721"/>
                </a:lnTo>
                <a:close/>
              </a:path>
              <a:path w="1553230" h="1295003">
                <a:moveTo>
                  <a:pt x="1093301" y="1275157"/>
                </a:moveTo>
                <a:lnTo>
                  <a:pt x="1075166" y="1277721"/>
                </a:lnTo>
                <a:lnTo>
                  <a:pt x="1081887" y="1290203"/>
                </a:lnTo>
                <a:lnTo>
                  <a:pt x="1093301" y="127515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4" name="object 1204"/>
          <p:cNvSpPr/>
          <p:nvPr/>
        </p:nvSpPr>
        <p:spPr>
          <a:xfrm>
            <a:off x="2331049" y="6603690"/>
            <a:ext cx="63352" cy="86395"/>
          </a:xfrm>
          <a:custGeom>
            <a:avLst/>
            <a:gdLst/>
            <a:ahLst/>
            <a:cxnLst/>
            <a:rect l="l" t="t" r="r" b="b"/>
            <a:pathLst>
              <a:path w="63352" h="86395">
                <a:moveTo>
                  <a:pt x="52791" y="37444"/>
                </a:moveTo>
                <a:lnTo>
                  <a:pt x="26883" y="37444"/>
                </a:lnTo>
                <a:lnTo>
                  <a:pt x="30708" y="14401"/>
                </a:lnTo>
                <a:lnTo>
                  <a:pt x="60472" y="14401"/>
                </a:lnTo>
                <a:lnTo>
                  <a:pt x="60472" y="13441"/>
                </a:lnTo>
                <a:lnTo>
                  <a:pt x="61432" y="13441"/>
                </a:lnTo>
                <a:lnTo>
                  <a:pt x="61432" y="11521"/>
                </a:lnTo>
                <a:lnTo>
                  <a:pt x="62392" y="11521"/>
                </a:lnTo>
                <a:lnTo>
                  <a:pt x="62392" y="8641"/>
                </a:lnTo>
                <a:lnTo>
                  <a:pt x="63352" y="7680"/>
                </a:lnTo>
                <a:lnTo>
                  <a:pt x="63352" y="960"/>
                </a:lnTo>
                <a:lnTo>
                  <a:pt x="62392" y="0"/>
                </a:lnTo>
                <a:lnTo>
                  <a:pt x="20162" y="0"/>
                </a:lnTo>
                <a:lnTo>
                  <a:pt x="19202" y="960"/>
                </a:lnTo>
                <a:lnTo>
                  <a:pt x="18242" y="1920"/>
                </a:lnTo>
                <a:lnTo>
                  <a:pt x="16322" y="2880"/>
                </a:lnTo>
                <a:lnTo>
                  <a:pt x="15361" y="3840"/>
                </a:lnTo>
                <a:lnTo>
                  <a:pt x="15361" y="5760"/>
                </a:lnTo>
                <a:lnTo>
                  <a:pt x="0" y="83515"/>
                </a:lnTo>
                <a:lnTo>
                  <a:pt x="0" y="85435"/>
                </a:lnTo>
                <a:lnTo>
                  <a:pt x="2880" y="85435"/>
                </a:lnTo>
                <a:lnTo>
                  <a:pt x="3840" y="86395"/>
                </a:lnTo>
                <a:lnTo>
                  <a:pt x="12481" y="86395"/>
                </a:lnTo>
                <a:lnTo>
                  <a:pt x="13441" y="85435"/>
                </a:lnTo>
                <a:lnTo>
                  <a:pt x="16322" y="85435"/>
                </a:lnTo>
                <a:lnTo>
                  <a:pt x="16322" y="84475"/>
                </a:lnTo>
                <a:lnTo>
                  <a:pt x="17282" y="84475"/>
                </a:lnTo>
                <a:lnTo>
                  <a:pt x="17282" y="83515"/>
                </a:lnTo>
                <a:lnTo>
                  <a:pt x="23987" y="51831"/>
                </a:lnTo>
                <a:lnTo>
                  <a:pt x="50886" y="51831"/>
                </a:lnTo>
                <a:lnTo>
                  <a:pt x="50886" y="50886"/>
                </a:lnTo>
                <a:lnTo>
                  <a:pt x="51831" y="50886"/>
                </a:lnTo>
                <a:lnTo>
                  <a:pt x="51831" y="49926"/>
                </a:lnTo>
                <a:lnTo>
                  <a:pt x="52791" y="48966"/>
                </a:lnTo>
                <a:lnTo>
                  <a:pt x="52791" y="47045"/>
                </a:lnTo>
                <a:lnTo>
                  <a:pt x="53751" y="46085"/>
                </a:lnTo>
                <a:lnTo>
                  <a:pt x="53751" y="43205"/>
                </a:lnTo>
                <a:lnTo>
                  <a:pt x="54711" y="42245"/>
                </a:lnTo>
                <a:lnTo>
                  <a:pt x="54711" y="38404"/>
                </a:lnTo>
                <a:lnTo>
                  <a:pt x="53751" y="38404"/>
                </a:lnTo>
                <a:lnTo>
                  <a:pt x="53751" y="37444"/>
                </a:lnTo>
                <a:lnTo>
                  <a:pt x="52791" y="3744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5" name="object 1205"/>
          <p:cNvSpPr/>
          <p:nvPr/>
        </p:nvSpPr>
        <p:spPr>
          <a:xfrm>
            <a:off x="2408803" y="6624812"/>
            <a:ext cx="47990" cy="66233"/>
          </a:xfrm>
          <a:custGeom>
            <a:avLst/>
            <a:gdLst/>
            <a:ahLst/>
            <a:cxnLst/>
            <a:rect l="l" t="t" r="r" b="b"/>
            <a:pathLst>
              <a:path w="47990" h="66233">
                <a:moveTo>
                  <a:pt x="34564" y="64312"/>
                </a:moveTo>
                <a:lnTo>
                  <a:pt x="35524" y="64312"/>
                </a:lnTo>
                <a:lnTo>
                  <a:pt x="36484" y="63352"/>
                </a:lnTo>
                <a:lnTo>
                  <a:pt x="36484" y="62392"/>
                </a:lnTo>
                <a:lnTo>
                  <a:pt x="47990" y="3840"/>
                </a:lnTo>
                <a:lnTo>
                  <a:pt x="47990" y="1920"/>
                </a:lnTo>
                <a:lnTo>
                  <a:pt x="47045" y="1920"/>
                </a:lnTo>
                <a:lnTo>
                  <a:pt x="46085" y="960"/>
                </a:lnTo>
                <a:lnTo>
                  <a:pt x="37444" y="960"/>
                </a:lnTo>
                <a:lnTo>
                  <a:pt x="35524" y="1920"/>
                </a:lnTo>
                <a:lnTo>
                  <a:pt x="34564" y="1920"/>
                </a:lnTo>
                <a:lnTo>
                  <a:pt x="33604" y="2880"/>
                </a:lnTo>
                <a:lnTo>
                  <a:pt x="33604" y="3840"/>
                </a:lnTo>
                <a:lnTo>
                  <a:pt x="32644" y="8641"/>
                </a:lnTo>
                <a:lnTo>
                  <a:pt x="30723" y="5760"/>
                </a:lnTo>
                <a:lnTo>
                  <a:pt x="27843" y="3840"/>
                </a:lnTo>
                <a:lnTo>
                  <a:pt x="24963" y="1920"/>
                </a:lnTo>
                <a:lnTo>
                  <a:pt x="22082" y="960"/>
                </a:lnTo>
                <a:lnTo>
                  <a:pt x="19202" y="0"/>
                </a:lnTo>
                <a:lnTo>
                  <a:pt x="11521" y="0"/>
                </a:lnTo>
                <a:lnTo>
                  <a:pt x="7680" y="960"/>
                </a:lnTo>
                <a:lnTo>
                  <a:pt x="4800" y="1920"/>
                </a:lnTo>
                <a:lnTo>
                  <a:pt x="1920" y="2880"/>
                </a:lnTo>
                <a:lnTo>
                  <a:pt x="0" y="38389"/>
                </a:lnTo>
                <a:lnTo>
                  <a:pt x="960" y="36484"/>
                </a:lnTo>
                <a:lnTo>
                  <a:pt x="960" y="31683"/>
                </a:lnTo>
                <a:lnTo>
                  <a:pt x="1920" y="29763"/>
                </a:lnTo>
                <a:lnTo>
                  <a:pt x="2880" y="27843"/>
                </a:lnTo>
                <a:lnTo>
                  <a:pt x="2880" y="25923"/>
                </a:lnTo>
                <a:lnTo>
                  <a:pt x="3840" y="24003"/>
                </a:lnTo>
                <a:lnTo>
                  <a:pt x="4800" y="22082"/>
                </a:lnTo>
                <a:lnTo>
                  <a:pt x="5760" y="20162"/>
                </a:lnTo>
                <a:lnTo>
                  <a:pt x="7680" y="19202"/>
                </a:lnTo>
                <a:lnTo>
                  <a:pt x="8641" y="17282"/>
                </a:lnTo>
                <a:lnTo>
                  <a:pt x="9601" y="16322"/>
                </a:lnTo>
                <a:lnTo>
                  <a:pt x="11521" y="15361"/>
                </a:lnTo>
                <a:lnTo>
                  <a:pt x="13441" y="14401"/>
                </a:lnTo>
                <a:lnTo>
                  <a:pt x="14401" y="13441"/>
                </a:lnTo>
                <a:lnTo>
                  <a:pt x="19202" y="13441"/>
                </a:lnTo>
                <a:lnTo>
                  <a:pt x="21122" y="14401"/>
                </a:lnTo>
                <a:lnTo>
                  <a:pt x="23042" y="15361"/>
                </a:lnTo>
                <a:lnTo>
                  <a:pt x="24963" y="17282"/>
                </a:lnTo>
                <a:lnTo>
                  <a:pt x="26883" y="19202"/>
                </a:lnTo>
                <a:lnTo>
                  <a:pt x="27843" y="21122"/>
                </a:lnTo>
                <a:lnTo>
                  <a:pt x="25923" y="29763"/>
                </a:lnTo>
                <a:lnTo>
                  <a:pt x="25923" y="32644"/>
                </a:lnTo>
                <a:lnTo>
                  <a:pt x="24963" y="36484"/>
                </a:lnTo>
                <a:lnTo>
                  <a:pt x="23042" y="38389"/>
                </a:lnTo>
                <a:lnTo>
                  <a:pt x="22082" y="41269"/>
                </a:lnTo>
                <a:lnTo>
                  <a:pt x="20162" y="43205"/>
                </a:lnTo>
                <a:lnTo>
                  <a:pt x="19202" y="46085"/>
                </a:lnTo>
                <a:lnTo>
                  <a:pt x="17282" y="47990"/>
                </a:lnTo>
                <a:lnTo>
                  <a:pt x="15361" y="48950"/>
                </a:lnTo>
                <a:lnTo>
                  <a:pt x="13441" y="49926"/>
                </a:lnTo>
                <a:lnTo>
                  <a:pt x="10561" y="51831"/>
                </a:lnTo>
                <a:lnTo>
                  <a:pt x="4800" y="51831"/>
                </a:lnTo>
                <a:lnTo>
                  <a:pt x="3840" y="50871"/>
                </a:lnTo>
                <a:lnTo>
                  <a:pt x="2880" y="50871"/>
                </a:lnTo>
                <a:lnTo>
                  <a:pt x="3840" y="66233"/>
                </a:lnTo>
                <a:lnTo>
                  <a:pt x="6720" y="65272"/>
                </a:lnTo>
                <a:lnTo>
                  <a:pt x="8641" y="65272"/>
                </a:lnTo>
                <a:lnTo>
                  <a:pt x="11521" y="64312"/>
                </a:lnTo>
                <a:lnTo>
                  <a:pt x="13441" y="63352"/>
                </a:lnTo>
                <a:lnTo>
                  <a:pt x="15361" y="61432"/>
                </a:lnTo>
                <a:lnTo>
                  <a:pt x="17282" y="60472"/>
                </a:lnTo>
                <a:lnTo>
                  <a:pt x="19202" y="58552"/>
                </a:lnTo>
                <a:lnTo>
                  <a:pt x="20162" y="57607"/>
                </a:lnTo>
                <a:lnTo>
                  <a:pt x="22082" y="55671"/>
                </a:lnTo>
                <a:lnTo>
                  <a:pt x="23042" y="54711"/>
                </a:lnTo>
                <a:lnTo>
                  <a:pt x="24003" y="52791"/>
                </a:lnTo>
                <a:lnTo>
                  <a:pt x="22082" y="62392"/>
                </a:lnTo>
                <a:lnTo>
                  <a:pt x="22082" y="64312"/>
                </a:lnTo>
                <a:lnTo>
                  <a:pt x="24003" y="64312"/>
                </a:lnTo>
                <a:lnTo>
                  <a:pt x="24003" y="65272"/>
                </a:lnTo>
                <a:lnTo>
                  <a:pt x="32644" y="65272"/>
                </a:lnTo>
                <a:lnTo>
                  <a:pt x="34564" y="6431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6" name="object 1206"/>
          <p:cNvSpPr/>
          <p:nvPr/>
        </p:nvSpPr>
        <p:spPr>
          <a:xfrm>
            <a:off x="2391521" y="6627693"/>
            <a:ext cx="21122" cy="63352"/>
          </a:xfrm>
          <a:custGeom>
            <a:avLst/>
            <a:gdLst/>
            <a:ahLst/>
            <a:cxnLst/>
            <a:rect l="l" t="t" r="r" b="b"/>
            <a:pathLst>
              <a:path w="21122" h="63352">
                <a:moveTo>
                  <a:pt x="16322" y="1920"/>
                </a:moveTo>
                <a:lnTo>
                  <a:pt x="14401" y="4800"/>
                </a:lnTo>
                <a:lnTo>
                  <a:pt x="11521" y="6720"/>
                </a:lnTo>
                <a:lnTo>
                  <a:pt x="9601" y="9601"/>
                </a:lnTo>
                <a:lnTo>
                  <a:pt x="7680" y="12481"/>
                </a:lnTo>
                <a:lnTo>
                  <a:pt x="5760" y="15361"/>
                </a:lnTo>
                <a:lnTo>
                  <a:pt x="4800" y="19202"/>
                </a:lnTo>
                <a:lnTo>
                  <a:pt x="3840" y="22082"/>
                </a:lnTo>
                <a:lnTo>
                  <a:pt x="2880" y="24963"/>
                </a:lnTo>
                <a:lnTo>
                  <a:pt x="1920" y="28803"/>
                </a:lnTo>
                <a:lnTo>
                  <a:pt x="960" y="31668"/>
                </a:lnTo>
                <a:lnTo>
                  <a:pt x="960" y="35509"/>
                </a:lnTo>
                <a:lnTo>
                  <a:pt x="0" y="38389"/>
                </a:lnTo>
                <a:lnTo>
                  <a:pt x="0" y="44165"/>
                </a:lnTo>
                <a:lnTo>
                  <a:pt x="960" y="47045"/>
                </a:lnTo>
                <a:lnTo>
                  <a:pt x="960" y="48950"/>
                </a:lnTo>
                <a:lnTo>
                  <a:pt x="1920" y="51831"/>
                </a:lnTo>
                <a:lnTo>
                  <a:pt x="2880" y="54726"/>
                </a:lnTo>
                <a:lnTo>
                  <a:pt x="3840" y="56631"/>
                </a:lnTo>
                <a:lnTo>
                  <a:pt x="5760" y="58552"/>
                </a:lnTo>
                <a:lnTo>
                  <a:pt x="7680" y="60472"/>
                </a:lnTo>
                <a:lnTo>
                  <a:pt x="9601" y="61432"/>
                </a:lnTo>
                <a:lnTo>
                  <a:pt x="12481" y="62392"/>
                </a:lnTo>
                <a:lnTo>
                  <a:pt x="15361" y="63352"/>
                </a:lnTo>
                <a:lnTo>
                  <a:pt x="21122" y="63352"/>
                </a:lnTo>
                <a:lnTo>
                  <a:pt x="20162" y="47990"/>
                </a:lnTo>
                <a:lnTo>
                  <a:pt x="19202" y="47045"/>
                </a:lnTo>
                <a:lnTo>
                  <a:pt x="19202" y="46070"/>
                </a:lnTo>
                <a:lnTo>
                  <a:pt x="18242" y="45110"/>
                </a:lnTo>
                <a:lnTo>
                  <a:pt x="18242" y="43205"/>
                </a:lnTo>
                <a:lnTo>
                  <a:pt x="17282" y="42230"/>
                </a:lnTo>
                <a:lnTo>
                  <a:pt x="17282" y="35509"/>
                </a:lnTo>
                <a:lnTo>
                  <a:pt x="19202" y="0"/>
                </a:lnTo>
                <a:lnTo>
                  <a:pt x="16322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7" name="object 1207"/>
          <p:cNvSpPr/>
          <p:nvPr/>
        </p:nvSpPr>
        <p:spPr>
          <a:xfrm>
            <a:off x="2461610" y="6597929"/>
            <a:ext cx="34549" cy="92156"/>
          </a:xfrm>
          <a:custGeom>
            <a:avLst/>
            <a:gdLst/>
            <a:ahLst/>
            <a:cxnLst/>
            <a:rect l="l" t="t" r="r" b="b"/>
            <a:pathLst>
              <a:path w="34549" h="92156">
                <a:moveTo>
                  <a:pt x="960" y="91196"/>
                </a:moveTo>
                <a:lnTo>
                  <a:pt x="2865" y="91196"/>
                </a:lnTo>
                <a:lnTo>
                  <a:pt x="3840" y="92156"/>
                </a:lnTo>
                <a:lnTo>
                  <a:pt x="12466" y="92156"/>
                </a:lnTo>
                <a:lnTo>
                  <a:pt x="13426" y="91196"/>
                </a:lnTo>
                <a:lnTo>
                  <a:pt x="16306" y="91196"/>
                </a:lnTo>
                <a:lnTo>
                  <a:pt x="16306" y="89275"/>
                </a:lnTo>
                <a:lnTo>
                  <a:pt x="17266" y="89275"/>
                </a:lnTo>
                <a:lnTo>
                  <a:pt x="34549" y="2880"/>
                </a:lnTo>
                <a:lnTo>
                  <a:pt x="34549" y="1920"/>
                </a:lnTo>
                <a:lnTo>
                  <a:pt x="33588" y="960"/>
                </a:lnTo>
                <a:lnTo>
                  <a:pt x="32628" y="0"/>
                </a:lnTo>
                <a:lnTo>
                  <a:pt x="20147" y="0"/>
                </a:lnTo>
                <a:lnTo>
                  <a:pt x="19187" y="960"/>
                </a:lnTo>
                <a:lnTo>
                  <a:pt x="18242" y="960"/>
                </a:lnTo>
                <a:lnTo>
                  <a:pt x="18242" y="1920"/>
                </a:lnTo>
                <a:lnTo>
                  <a:pt x="17266" y="1920"/>
                </a:lnTo>
                <a:lnTo>
                  <a:pt x="17266" y="2880"/>
                </a:lnTo>
                <a:lnTo>
                  <a:pt x="0" y="89275"/>
                </a:lnTo>
                <a:lnTo>
                  <a:pt x="0" y="90236"/>
                </a:lnTo>
                <a:lnTo>
                  <a:pt x="960" y="9119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8" name="object 1208"/>
          <p:cNvSpPr/>
          <p:nvPr/>
        </p:nvSpPr>
        <p:spPr>
          <a:xfrm>
            <a:off x="2495199" y="6597929"/>
            <a:ext cx="34564" cy="92156"/>
          </a:xfrm>
          <a:custGeom>
            <a:avLst/>
            <a:gdLst/>
            <a:ahLst/>
            <a:cxnLst/>
            <a:rect l="l" t="t" r="r" b="b"/>
            <a:pathLst>
              <a:path w="34564" h="92156">
                <a:moveTo>
                  <a:pt x="17282" y="2880"/>
                </a:moveTo>
                <a:lnTo>
                  <a:pt x="0" y="89275"/>
                </a:lnTo>
                <a:lnTo>
                  <a:pt x="0" y="91196"/>
                </a:lnTo>
                <a:lnTo>
                  <a:pt x="2880" y="91196"/>
                </a:lnTo>
                <a:lnTo>
                  <a:pt x="3840" y="92156"/>
                </a:lnTo>
                <a:lnTo>
                  <a:pt x="11521" y="92156"/>
                </a:lnTo>
                <a:lnTo>
                  <a:pt x="13441" y="91196"/>
                </a:lnTo>
                <a:lnTo>
                  <a:pt x="15361" y="91196"/>
                </a:lnTo>
                <a:lnTo>
                  <a:pt x="16322" y="90236"/>
                </a:lnTo>
                <a:lnTo>
                  <a:pt x="16322" y="89275"/>
                </a:lnTo>
                <a:lnTo>
                  <a:pt x="33604" y="2880"/>
                </a:lnTo>
                <a:lnTo>
                  <a:pt x="34564" y="1920"/>
                </a:lnTo>
                <a:lnTo>
                  <a:pt x="33604" y="1920"/>
                </a:lnTo>
                <a:lnTo>
                  <a:pt x="33604" y="960"/>
                </a:lnTo>
                <a:lnTo>
                  <a:pt x="32644" y="0"/>
                </a:lnTo>
                <a:lnTo>
                  <a:pt x="19202" y="0"/>
                </a:lnTo>
                <a:lnTo>
                  <a:pt x="19202" y="960"/>
                </a:lnTo>
                <a:lnTo>
                  <a:pt x="18242" y="960"/>
                </a:lnTo>
                <a:lnTo>
                  <a:pt x="17282" y="1920"/>
                </a:lnTo>
                <a:lnTo>
                  <a:pt x="17282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9" name="object 1209"/>
          <p:cNvSpPr/>
          <p:nvPr/>
        </p:nvSpPr>
        <p:spPr>
          <a:xfrm>
            <a:off x="2528803" y="6625772"/>
            <a:ext cx="27843" cy="64312"/>
          </a:xfrm>
          <a:custGeom>
            <a:avLst/>
            <a:gdLst/>
            <a:ahLst/>
            <a:cxnLst/>
            <a:rect l="l" t="t" r="r" b="b"/>
            <a:pathLst>
              <a:path w="27843" h="64312">
                <a:moveTo>
                  <a:pt x="11521" y="2880"/>
                </a:moveTo>
                <a:lnTo>
                  <a:pt x="0" y="61432"/>
                </a:lnTo>
                <a:lnTo>
                  <a:pt x="0" y="63352"/>
                </a:lnTo>
                <a:lnTo>
                  <a:pt x="2880" y="63352"/>
                </a:lnTo>
                <a:lnTo>
                  <a:pt x="3840" y="64312"/>
                </a:lnTo>
                <a:lnTo>
                  <a:pt x="11521" y="64312"/>
                </a:lnTo>
                <a:lnTo>
                  <a:pt x="12481" y="63352"/>
                </a:lnTo>
                <a:lnTo>
                  <a:pt x="15361" y="63352"/>
                </a:lnTo>
                <a:lnTo>
                  <a:pt x="15361" y="62392"/>
                </a:lnTo>
                <a:lnTo>
                  <a:pt x="16322" y="62392"/>
                </a:lnTo>
                <a:lnTo>
                  <a:pt x="16322" y="61432"/>
                </a:lnTo>
                <a:lnTo>
                  <a:pt x="27843" y="2880"/>
                </a:lnTo>
                <a:lnTo>
                  <a:pt x="27843" y="960"/>
                </a:lnTo>
                <a:lnTo>
                  <a:pt x="26883" y="960"/>
                </a:lnTo>
                <a:lnTo>
                  <a:pt x="25907" y="0"/>
                </a:lnTo>
                <a:lnTo>
                  <a:pt x="14401" y="0"/>
                </a:lnTo>
                <a:lnTo>
                  <a:pt x="13441" y="960"/>
                </a:lnTo>
                <a:lnTo>
                  <a:pt x="12481" y="960"/>
                </a:lnTo>
                <a:lnTo>
                  <a:pt x="12481" y="1920"/>
                </a:lnTo>
                <a:lnTo>
                  <a:pt x="11521" y="1920"/>
                </a:lnTo>
                <a:lnTo>
                  <a:pt x="11521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0" name="object 1210"/>
          <p:cNvSpPr/>
          <p:nvPr/>
        </p:nvSpPr>
        <p:spPr>
          <a:xfrm>
            <a:off x="2542245" y="6599849"/>
            <a:ext cx="20147" cy="17282"/>
          </a:xfrm>
          <a:custGeom>
            <a:avLst/>
            <a:gdLst/>
            <a:ahLst/>
            <a:cxnLst/>
            <a:rect l="l" t="t" r="r" b="b"/>
            <a:pathLst>
              <a:path w="20147" h="17282">
                <a:moveTo>
                  <a:pt x="2880" y="16322"/>
                </a:moveTo>
                <a:lnTo>
                  <a:pt x="3840" y="17282"/>
                </a:lnTo>
                <a:lnTo>
                  <a:pt x="13441" y="17282"/>
                </a:lnTo>
                <a:lnTo>
                  <a:pt x="14401" y="16322"/>
                </a:lnTo>
                <a:lnTo>
                  <a:pt x="15346" y="16322"/>
                </a:lnTo>
                <a:lnTo>
                  <a:pt x="16306" y="15361"/>
                </a:lnTo>
                <a:lnTo>
                  <a:pt x="17282" y="14401"/>
                </a:lnTo>
                <a:lnTo>
                  <a:pt x="18242" y="13441"/>
                </a:lnTo>
                <a:lnTo>
                  <a:pt x="19187" y="12481"/>
                </a:lnTo>
                <a:lnTo>
                  <a:pt x="19187" y="11521"/>
                </a:lnTo>
                <a:lnTo>
                  <a:pt x="20147" y="10561"/>
                </a:lnTo>
                <a:lnTo>
                  <a:pt x="20147" y="2880"/>
                </a:lnTo>
                <a:lnTo>
                  <a:pt x="19187" y="1920"/>
                </a:lnTo>
                <a:lnTo>
                  <a:pt x="19187" y="960"/>
                </a:lnTo>
                <a:lnTo>
                  <a:pt x="18242" y="960"/>
                </a:lnTo>
                <a:lnTo>
                  <a:pt x="16306" y="0"/>
                </a:lnTo>
                <a:lnTo>
                  <a:pt x="7680" y="0"/>
                </a:lnTo>
                <a:lnTo>
                  <a:pt x="5760" y="960"/>
                </a:lnTo>
                <a:lnTo>
                  <a:pt x="4800" y="960"/>
                </a:lnTo>
                <a:lnTo>
                  <a:pt x="3840" y="1920"/>
                </a:lnTo>
                <a:lnTo>
                  <a:pt x="2880" y="2880"/>
                </a:lnTo>
                <a:lnTo>
                  <a:pt x="2880" y="3840"/>
                </a:lnTo>
                <a:lnTo>
                  <a:pt x="1920" y="4800"/>
                </a:lnTo>
                <a:lnTo>
                  <a:pt x="1920" y="5760"/>
                </a:lnTo>
                <a:lnTo>
                  <a:pt x="960" y="6720"/>
                </a:lnTo>
                <a:lnTo>
                  <a:pt x="960" y="10561"/>
                </a:lnTo>
                <a:lnTo>
                  <a:pt x="0" y="11521"/>
                </a:lnTo>
                <a:lnTo>
                  <a:pt x="960" y="12481"/>
                </a:lnTo>
                <a:lnTo>
                  <a:pt x="960" y="15361"/>
                </a:lnTo>
                <a:lnTo>
                  <a:pt x="1920" y="15361"/>
                </a:lnTo>
                <a:lnTo>
                  <a:pt x="1920" y="16322"/>
                </a:lnTo>
                <a:lnTo>
                  <a:pt x="2880" y="163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1" name="object 1211"/>
          <p:cNvSpPr/>
          <p:nvPr/>
        </p:nvSpPr>
        <p:spPr>
          <a:xfrm>
            <a:off x="2562392" y="6624812"/>
            <a:ext cx="63367" cy="65272"/>
          </a:xfrm>
          <a:custGeom>
            <a:avLst/>
            <a:gdLst/>
            <a:ahLst/>
            <a:cxnLst/>
            <a:rect l="l" t="t" r="r" b="b"/>
            <a:pathLst>
              <a:path w="63367" h="65272">
                <a:moveTo>
                  <a:pt x="54726" y="960"/>
                </a:moveTo>
                <a:lnTo>
                  <a:pt x="51846" y="0"/>
                </a:lnTo>
                <a:lnTo>
                  <a:pt x="41285" y="0"/>
                </a:lnTo>
                <a:lnTo>
                  <a:pt x="39364" y="960"/>
                </a:lnTo>
                <a:lnTo>
                  <a:pt x="36484" y="1920"/>
                </a:lnTo>
                <a:lnTo>
                  <a:pt x="34564" y="2880"/>
                </a:lnTo>
                <a:lnTo>
                  <a:pt x="32644" y="3840"/>
                </a:lnTo>
                <a:lnTo>
                  <a:pt x="30723" y="5760"/>
                </a:lnTo>
                <a:lnTo>
                  <a:pt x="28803" y="6720"/>
                </a:lnTo>
                <a:lnTo>
                  <a:pt x="26883" y="8641"/>
                </a:lnTo>
                <a:lnTo>
                  <a:pt x="25923" y="9601"/>
                </a:lnTo>
                <a:lnTo>
                  <a:pt x="24963" y="11521"/>
                </a:lnTo>
                <a:lnTo>
                  <a:pt x="24002" y="13441"/>
                </a:lnTo>
                <a:lnTo>
                  <a:pt x="2592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002" y="1920"/>
                </a:lnTo>
                <a:lnTo>
                  <a:pt x="24002" y="960"/>
                </a:lnTo>
                <a:lnTo>
                  <a:pt x="14401" y="960"/>
                </a:lnTo>
                <a:lnTo>
                  <a:pt x="13441" y="1920"/>
                </a:lnTo>
                <a:lnTo>
                  <a:pt x="12481" y="1920"/>
                </a:lnTo>
                <a:lnTo>
                  <a:pt x="11521" y="2880"/>
                </a:lnTo>
                <a:lnTo>
                  <a:pt x="11521" y="3840"/>
                </a:lnTo>
                <a:lnTo>
                  <a:pt x="0" y="62392"/>
                </a:lnTo>
                <a:lnTo>
                  <a:pt x="0" y="64312"/>
                </a:lnTo>
                <a:lnTo>
                  <a:pt x="1935" y="64312"/>
                </a:lnTo>
                <a:lnTo>
                  <a:pt x="2880" y="65272"/>
                </a:lnTo>
                <a:lnTo>
                  <a:pt x="11521" y="65272"/>
                </a:lnTo>
                <a:lnTo>
                  <a:pt x="12481" y="64312"/>
                </a:lnTo>
                <a:lnTo>
                  <a:pt x="15377" y="64312"/>
                </a:lnTo>
                <a:lnTo>
                  <a:pt x="15377" y="63352"/>
                </a:lnTo>
                <a:lnTo>
                  <a:pt x="16322" y="63352"/>
                </a:lnTo>
                <a:lnTo>
                  <a:pt x="16322" y="62392"/>
                </a:lnTo>
                <a:lnTo>
                  <a:pt x="22082" y="35524"/>
                </a:lnTo>
                <a:lnTo>
                  <a:pt x="22082" y="32644"/>
                </a:lnTo>
                <a:lnTo>
                  <a:pt x="23042" y="29763"/>
                </a:lnTo>
                <a:lnTo>
                  <a:pt x="24963" y="27843"/>
                </a:lnTo>
                <a:lnTo>
                  <a:pt x="25923" y="24963"/>
                </a:lnTo>
                <a:lnTo>
                  <a:pt x="27843" y="22082"/>
                </a:lnTo>
                <a:lnTo>
                  <a:pt x="28803" y="20162"/>
                </a:lnTo>
                <a:lnTo>
                  <a:pt x="30723" y="18242"/>
                </a:lnTo>
                <a:lnTo>
                  <a:pt x="32644" y="17282"/>
                </a:lnTo>
                <a:lnTo>
                  <a:pt x="34564" y="16322"/>
                </a:lnTo>
                <a:lnTo>
                  <a:pt x="36484" y="14401"/>
                </a:lnTo>
                <a:lnTo>
                  <a:pt x="44165" y="14401"/>
                </a:lnTo>
                <a:lnTo>
                  <a:pt x="44165" y="16322"/>
                </a:lnTo>
                <a:lnTo>
                  <a:pt x="45125" y="17282"/>
                </a:lnTo>
                <a:lnTo>
                  <a:pt x="46085" y="19202"/>
                </a:lnTo>
                <a:lnTo>
                  <a:pt x="46085" y="24003"/>
                </a:lnTo>
                <a:lnTo>
                  <a:pt x="45125" y="24963"/>
                </a:lnTo>
                <a:lnTo>
                  <a:pt x="45125" y="26868"/>
                </a:lnTo>
                <a:lnTo>
                  <a:pt x="38404" y="62392"/>
                </a:lnTo>
                <a:lnTo>
                  <a:pt x="38404" y="64312"/>
                </a:lnTo>
                <a:lnTo>
                  <a:pt x="40325" y="64312"/>
                </a:lnTo>
                <a:lnTo>
                  <a:pt x="42245" y="65272"/>
                </a:lnTo>
                <a:lnTo>
                  <a:pt x="49926" y="65272"/>
                </a:lnTo>
                <a:lnTo>
                  <a:pt x="50886" y="64312"/>
                </a:lnTo>
                <a:lnTo>
                  <a:pt x="53766" y="64312"/>
                </a:lnTo>
                <a:lnTo>
                  <a:pt x="53766" y="63352"/>
                </a:lnTo>
                <a:lnTo>
                  <a:pt x="54726" y="63352"/>
                </a:lnTo>
                <a:lnTo>
                  <a:pt x="54726" y="62392"/>
                </a:lnTo>
                <a:lnTo>
                  <a:pt x="62407" y="25923"/>
                </a:lnTo>
                <a:lnTo>
                  <a:pt x="62407" y="21122"/>
                </a:lnTo>
                <a:lnTo>
                  <a:pt x="63367" y="20162"/>
                </a:lnTo>
                <a:lnTo>
                  <a:pt x="63367" y="14401"/>
                </a:lnTo>
                <a:lnTo>
                  <a:pt x="62407" y="12481"/>
                </a:lnTo>
                <a:lnTo>
                  <a:pt x="62407" y="10561"/>
                </a:lnTo>
                <a:lnTo>
                  <a:pt x="61447" y="7680"/>
                </a:lnTo>
                <a:lnTo>
                  <a:pt x="60487" y="6720"/>
                </a:lnTo>
                <a:lnTo>
                  <a:pt x="59527" y="4800"/>
                </a:lnTo>
                <a:lnTo>
                  <a:pt x="57607" y="2880"/>
                </a:lnTo>
                <a:lnTo>
                  <a:pt x="56647" y="1920"/>
                </a:lnTo>
                <a:lnTo>
                  <a:pt x="54726" y="9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2" name="object 1212"/>
          <p:cNvSpPr/>
          <p:nvPr/>
        </p:nvSpPr>
        <p:spPr>
          <a:xfrm>
            <a:off x="2635361" y="6624812"/>
            <a:ext cx="65272" cy="82555"/>
          </a:xfrm>
          <a:custGeom>
            <a:avLst/>
            <a:gdLst/>
            <a:ahLst/>
            <a:cxnLst/>
            <a:rect l="l" t="t" r="r" b="b"/>
            <a:pathLst>
              <a:path w="65272" h="82555">
                <a:moveTo>
                  <a:pt x="9601" y="64312"/>
                </a:moveTo>
                <a:lnTo>
                  <a:pt x="11521" y="65272"/>
                </a:lnTo>
                <a:lnTo>
                  <a:pt x="14401" y="66233"/>
                </a:lnTo>
                <a:lnTo>
                  <a:pt x="22082" y="66233"/>
                </a:lnTo>
                <a:lnTo>
                  <a:pt x="24947" y="65272"/>
                </a:lnTo>
                <a:lnTo>
                  <a:pt x="26883" y="64312"/>
                </a:lnTo>
                <a:lnTo>
                  <a:pt x="28788" y="63352"/>
                </a:lnTo>
                <a:lnTo>
                  <a:pt x="30708" y="62392"/>
                </a:lnTo>
                <a:lnTo>
                  <a:pt x="32628" y="61432"/>
                </a:lnTo>
                <a:lnTo>
                  <a:pt x="34549" y="59512"/>
                </a:lnTo>
                <a:lnTo>
                  <a:pt x="35509" y="58552"/>
                </a:lnTo>
                <a:lnTo>
                  <a:pt x="37429" y="57607"/>
                </a:lnTo>
                <a:lnTo>
                  <a:pt x="38389" y="55671"/>
                </a:lnTo>
                <a:lnTo>
                  <a:pt x="39349" y="53766"/>
                </a:lnTo>
                <a:lnTo>
                  <a:pt x="42230" y="82555"/>
                </a:lnTo>
                <a:lnTo>
                  <a:pt x="45110" y="80634"/>
                </a:lnTo>
                <a:lnTo>
                  <a:pt x="47030" y="77754"/>
                </a:lnTo>
                <a:lnTo>
                  <a:pt x="48950" y="74874"/>
                </a:lnTo>
                <a:lnTo>
                  <a:pt x="50871" y="71993"/>
                </a:lnTo>
                <a:lnTo>
                  <a:pt x="51831" y="69113"/>
                </a:lnTo>
                <a:lnTo>
                  <a:pt x="52791" y="64312"/>
                </a:lnTo>
                <a:lnTo>
                  <a:pt x="64312" y="3840"/>
                </a:lnTo>
                <a:lnTo>
                  <a:pt x="65272" y="2880"/>
                </a:lnTo>
                <a:lnTo>
                  <a:pt x="64312" y="2880"/>
                </a:lnTo>
                <a:lnTo>
                  <a:pt x="64312" y="1920"/>
                </a:lnTo>
                <a:lnTo>
                  <a:pt x="63352" y="1920"/>
                </a:lnTo>
                <a:lnTo>
                  <a:pt x="63352" y="960"/>
                </a:lnTo>
                <a:lnTo>
                  <a:pt x="53751" y="960"/>
                </a:lnTo>
                <a:lnTo>
                  <a:pt x="52791" y="1920"/>
                </a:lnTo>
                <a:lnTo>
                  <a:pt x="50871" y="1920"/>
                </a:lnTo>
                <a:lnTo>
                  <a:pt x="50871" y="2880"/>
                </a:lnTo>
                <a:lnTo>
                  <a:pt x="49911" y="3840"/>
                </a:lnTo>
                <a:lnTo>
                  <a:pt x="48950" y="8641"/>
                </a:lnTo>
                <a:lnTo>
                  <a:pt x="47030" y="5760"/>
                </a:lnTo>
                <a:lnTo>
                  <a:pt x="44150" y="3840"/>
                </a:lnTo>
                <a:lnTo>
                  <a:pt x="42230" y="1920"/>
                </a:lnTo>
                <a:lnTo>
                  <a:pt x="39349" y="960"/>
                </a:lnTo>
                <a:lnTo>
                  <a:pt x="35509" y="0"/>
                </a:lnTo>
                <a:lnTo>
                  <a:pt x="27828" y="0"/>
                </a:lnTo>
                <a:lnTo>
                  <a:pt x="24947" y="960"/>
                </a:lnTo>
                <a:lnTo>
                  <a:pt x="21107" y="1920"/>
                </a:lnTo>
                <a:lnTo>
                  <a:pt x="18242" y="2880"/>
                </a:lnTo>
                <a:lnTo>
                  <a:pt x="19202" y="27843"/>
                </a:lnTo>
                <a:lnTo>
                  <a:pt x="20147" y="25923"/>
                </a:lnTo>
                <a:lnTo>
                  <a:pt x="21107" y="24003"/>
                </a:lnTo>
                <a:lnTo>
                  <a:pt x="22082" y="22082"/>
                </a:lnTo>
                <a:lnTo>
                  <a:pt x="23042" y="20162"/>
                </a:lnTo>
                <a:lnTo>
                  <a:pt x="23987" y="18242"/>
                </a:lnTo>
                <a:lnTo>
                  <a:pt x="24947" y="17282"/>
                </a:lnTo>
                <a:lnTo>
                  <a:pt x="26883" y="16322"/>
                </a:lnTo>
                <a:lnTo>
                  <a:pt x="27828" y="15361"/>
                </a:lnTo>
                <a:lnTo>
                  <a:pt x="29763" y="14401"/>
                </a:lnTo>
                <a:lnTo>
                  <a:pt x="31668" y="13441"/>
                </a:lnTo>
                <a:lnTo>
                  <a:pt x="35509" y="13441"/>
                </a:lnTo>
                <a:lnTo>
                  <a:pt x="37429" y="14401"/>
                </a:lnTo>
                <a:lnTo>
                  <a:pt x="39349" y="15361"/>
                </a:lnTo>
                <a:lnTo>
                  <a:pt x="41269" y="17282"/>
                </a:lnTo>
                <a:lnTo>
                  <a:pt x="43190" y="18242"/>
                </a:lnTo>
                <a:lnTo>
                  <a:pt x="45110" y="21122"/>
                </a:lnTo>
                <a:lnTo>
                  <a:pt x="43190" y="29763"/>
                </a:lnTo>
                <a:lnTo>
                  <a:pt x="42230" y="32644"/>
                </a:lnTo>
                <a:lnTo>
                  <a:pt x="41269" y="35524"/>
                </a:lnTo>
                <a:lnTo>
                  <a:pt x="40325" y="38389"/>
                </a:lnTo>
                <a:lnTo>
                  <a:pt x="38389" y="41269"/>
                </a:lnTo>
                <a:lnTo>
                  <a:pt x="37429" y="43205"/>
                </a:lnTo>
                <a:lnTo>
                  <a:pt x="35509" y="46085"/>
                </a:lnTo>
                <a:lnTo>
                  <a:pt x="33604" y="47990"/>
                </a:lnTo>
                <a:lnTo>
                  <a:pt x="31668" y="48950"/>
                </a:lnTo>
                <a:lnTo>
                  <a:pt x="29763" y="49926"/>
                </a:lnTo>
                <a:lnTo>
                  <a:pt x="27828" y="51831"/>
                </a:lnTo>
                <a:lnTo>
                  <a:pt x="20147" y="51831"/>
                </a:lnTo>
                <a:lnTo>
                  <a:pt x="19202" y="50871"/>
                </a:lnTo>
                <a:lnTo>
                  <a:pt x="19202" y="49926"/>
                </a:lnTo>
                <a:lnTo>
                  <a:pt x="18242" y="49926"/>
                </a:lnTo>
                <a:lnTo>
                  <a:pt x="18242" y="48950"/>
                </a:lnTo>
                <a:lnTo>
                  <a:pt x="17266" y="47045"/>
                </a:lnTo>
                <a:lnTo>
                  <a:pt x="17266" y="45110"/>
                </a:lnTo>
                <a:lnTo>
                  <a:pt x="16322" y="43205"/>
                </a:lnTo>
                <a:lnTo>
                  <a:pt x="16322" y="40325"/>
                </a:lnTo>
                <a:lnTo>
                  <a:pt x="15361" y="4800"/>
                </a:lnTo>
                <a:lnTo>
                  <a:pt x="13426" y="7680"/>
                </a:lnTo>
                <a:lnTo>
                  <a:pt x="10561" y="9601"/>
                </a:lnTo>
                <a:lnTo>
                  <a:pt x="8641" y="12481"/>
                </a:lnTo>
                <a:lnTo>
                  <a:pt x="6720" y="15361"/>
                </a:lnTo>
                <a:lnTo>
                  <a:pt x="5760" y="18242"/>
                </a:lnTo>
                <a:lnTo>
                  <a:pt x="3840" y="21122"/>
                </a:lnTo>
                <a:lnTo>
                  <a:pt x="2880" y="24963"/>
                </a:lnTo>
                <a:lnTo>
                  <a:pt x="1920" y="27843"/>
                </a:lnTo>
                <a:lnTo>
                  <a:pt x="960" y="30708"/>
                </a:lnTo>
                <a:lnTo>
                  <a:pt x="0" y="34549"/>
                </a:lnTo>
                <a:lnTo>
                  <a:pt x="0" y="49926"/>
                </a:lnTo>
                <a:lnTo>
                  <a:pt x="960" y="52791"/>
                </a:lnTo>
                <a:lnTo>
                  <a:pt x="960" y="55671"/>
                </a:lnTo>
                <a:lnTo>
                  <a:pt x="1920" y="57607"/>
                </a:lnTo>
                <a:lnTo>
                  <a:pt x="3840" y="59512"/>
                </a:lnTo>
                <a:lnTo>
                  <a:pt x="4800" y="61432"/>
                </a:lnTo>
                <a:lnTo>
                  <a:pt x="6720" y="63352"/>
                </a:lnTo>
                <a:lnTo>
                  <a:pt x="9601" y="6431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3" name="object 1213"/>
          <p:cNvSpPr/>
          <p:nvPr/>
        </p:nvSpPr>
        <p:spPr>
          <a:xfrm>
            <a:off x="2650723" y="6627693"/>
            <a:ext cx="3840" cy="37444"/>
          </a:xfrm>
          <a:custGeom>
            <a:avLst/>
            <a:gdLst/>
            <a:ahLst/>
            <a:cxnLst/>
            <a:rect l="l" t="t" r="r" b="b"/>
            <a:pathLst>
              <a:path w="3840" h="37444">
                <a:moveTo>
                  <a:pt x="2880" y="0"/>
                </a:moveTo>
                <a:lnTo>
                  <a:pt x="0" y="1920"/>
                </a:lnTo>
                <a:lnTo>
                  <a:pt x="960" y="37444"/>
                </a:lnTo>
                <a:lnTo>
                  <a:pt x="1905" y="35509"/>
                </a:lnTo>
                <a:lnTo>
                  <a:pt x="1905" y="31668"/>
                </a:lnTo>
                <a:lnTo>
                  <a:pt x="2880" y="28803"/>
                </a:lnTo>
                <a:lnTo>
                  <a:pt x="2880" y="26883"/>
                </a:lnTo>
                <a:lnTo>
                  <a:pt x="3840" y="24963"/>
                </a:lnTo>
                <a:lnTo>
                  <a:pt x="288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4" name="object 1214"/>
          <p:cNvSpPr/>
          <p:nvPr/>
        </p:nvSpPr>
        <p:spPr>
          <a:xfrm>
            <a:off x="2634401" y="6678579"/>
            <a:ext cx="43190" cy="34549"/>
          </a:xfrm>
          <a:custGeom>
            <a:avLst/>
            <a:gdLst/>
            <a:ahLst/>
            <a:cxnLst/>
            <a:rect l="l" t="t" r="r" b="b"/>
            <a:pathLst>
              <a:path w="43190" h="34549">
                <a:moveTo>
                  <a:pt x="3840" y="32628"/>
                </a:moveTo>
                <a:lnTo>
                  <a:pt x="6720" y="33588"/>
                </a:lnTo>
                <a:lnTo>
                  <a:pt x="9601" y="33588"/>
                </a:lnTo>
                <a:lnTo>
                  <a:pt x="12481" y="34549"/>
                </a:lnTo>
                <a:lnTo>
                  <a:pt x="28788" y="34549"/>
                </a:lnTo>
                <a:lnTo>
                  <a:pt x="32628" y="33588"/>
                </a:lnTo>
                <a:lnTo>
                  <a:pt x="37429" y="32628"/>
                </a:lnTo>
                <a:lnTo>
                  <a:pt x="40309" y="30708"/>
                </a:lnTo>
                <a:lnTo>
                  <a:pt x="43190" y="28788"/>
                </a:lnTo>
                <a:lnTo>
                  <a:pt x="40309" y="0"/>
                </a:lnTo>
                <a:lnTo>
                  <a:pt x="39349" y="1905"/>
                </a:lnTo>
                <a:lnTo>
                  <a:pt x="39349" y="2865"/>
                </a:lnTo>
                <a:lnTo>
                  <a:pt x="38389" y="4785"/>
                </a:lnTo>
                <a:lnTo>
                  <a:pt x="37429" y="6705"/>
                </a:lnTo>
                <a:lnTo>
                  <a:pt x="37429" y="9585"/>
                </a:lnTo>
                <a:lnTo>
                  <a:pt x="36469" y="12466"/>
                </a:lnTo>
                <a:lnTo>
                  <a:pt x="36469" y="14386"/>
                </a:lnTo>
                <a:lnTo>
                  <a:pt x="35509" y="15346"/>
                </a:lnTo>
                <a:lnTo>
                  <a:pt x="34564" y="17266"/>
                </a:lnTo>
                <a:lnTo>
                  <a:pt x="34564" y="18227"/>
                </a:lnTo>
                <a:lnTo>
                  <a:pt x="33588" y="19187"/>
                </a:lnTo>
                <a:lnTo>
                  <a:pt x="31668" y="20147"/>
                </a:lnTo>
                <a:lnTo>
                  <a:pt x="30723" y="21107"/>
                </a:lnTo>
                <a:lnTo>
                  <a:pt x="28788" y="21107"/>
                </a:lnTo>
                <a:lnTo>
                  <a:pt x="26883" y="22067"/>
                </a:lnTo>
                <a:lnTo>
                  <a:pt x="14386" y="22067"/>
                </a:lnTo>
                <a:lnTo>
                  <a:pt x="12481" y="21107"/>
                </a:lnTo>
                <a:lnTo>
                  <a:pt x="10561" y="21107"/>
                </a:lnTo>
                <a:lnTo>
                  <a:pt x="9601" y="20147"/>
                </a:lnTo>
                <a:lnTo>
                  <a:pt x="7680" y="20147"/>
                </a:lnTo>
                <a:lnTo>
                  <a:pt x="6720" y="19187"/>
                </a:lnTo>
                <a:lnTo>
                  <a:pt x="5760" y="19187"/>
                </a:lnTo>
                <a:lnTo>
                  <a:pt x="4800" y="18227"/>
                </a:lnTo>
                <a:lnTo>
                  <a:pt x="3840" y="18227"/>
                </a:lnTo>
                <a:lnTo>
                  <a:pt x="2880" y="19187"/>
                </a:lnTo>
                <a:lnTo>
                  <a:pt x="2880" y="20147"/>
                </a:lnTo>
                <a:lnTo>
                  <a:pt x="1920" y="20147"/>
                </a:lnTo>
                <a:lnTo>
                  <a:pt x="1920" y="21107"/>
                </a:lnTo>
                <a:lnTo>
                  <a:pt x="960" y="22067"/>
                </a:lnTo>
                <a:lnTo>
                  <a:pt x="960" y="24947"/>
                </a:lnTo>
                <a:lnTo>
                  <a:pt x="0" y="24947"/>
                </a:lnTo>
                <a:lnTo>
                  <a:pt x="0" y="30708"/>
                </a:lnTo>
                <a:lnTo>
                  <a:pt x="960" y="30708"/>
                </a:lnTo>
                <a:lnTo>
                  <a:pt x="960" y="31668"/>
                </a:lnTo>
                <a:lnTo>
                  <a:pt x="1920" y="31668"/>
                </a:lnTo>
                <a:lnTo>
                  <a:pt x="3840" y="3262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5" name="object 1215"/>
          <p:cNvSpPr/>
          <p:nvPr/>
        </p:nvSpPr>
        <p:spPr>
          <a:xfrm>
            <a:off x="2738079" y="6610410"/>
            <a:ext cx="43190" cy="80634"/>
          </a:xfrm>
          <a:custGeom>
            <a:avLst/>
            <a:gdLst/>
            <a:ahLst/>
            <a:cxnLst/>
            <a:rect l="l" t="t" r="r" b="b"/>
            <a:pathLst>
              <a:path w="43190" h="80634">
                <a:moveTo>
                  <a:pt x="40309" y="26883"/>
                </a:moveTo>
                <a:lnTo>
                  <a:pt x="41269" y="25923"/>
                </a:lnTo>
                <a:lnTo>
                  <a:pt x="41269" y="24963"/>
                </a:lnTo>
                <a:lnTo>
                  <a:pt x="42230" y="24003"/>
                </a:lnTo>
                <a:lnTo>
                  <a:pt x="42230" y="20162"/>
                </a:lnTo>
                <a:lnTo>
                  <a:pt x="43190" y="19202"/>
                </a:lnTo>
                <a:lnTo>
                  <a:pt x="43190" y="17282"/>
                </a:lnTo>
                <a:lnTo>
                  <a:pt x="42230" y="17282"/>
                </a:lnTo>
                <a:lnTo>
                  <a:pt x="42230" y="16322"/>
                </a:lnTo>
                <a:lnTo>
                  <a:pt x="41269" y="15361"/>
                </a:lnTo>
                <a:lnTo>
                  <a:pt x="27828" y="15361"/>
                </a:lnTo>
                <a:lnTo>
                  <a:pt x="30708" y="2880"/>
                </a:lnTo>
                <a:lnTo>
                  <a:pt x="30708" y="960"/>
                </a:lnTo>
                <a:lnTo>
                  <a:pt x="29748" y="960"/>
                </a:lnTo>
                <a:lnTo>
                  <a:pt x="28803" y="0"/>
                </a:lnTo>
                <a:lnTo>
                  <a:pt x="17282" y="0"/>
                </a:lnTo>
                <a:lnTo>
                  <a:pt x="16306" y="960"/>
                </a:lnTo>
                <a:lnTo>
                  <a:pt x="14401" y="960"/>
                </a:lnTo>
                <a:lnTo>
                  <a:pt x="14401" y="2880"/>
                </a:lnTo>
                <a:lnTo>
                  <a:pt x="11521" y="15361"/>
                </a:lnTo>
                <a:lnTo>
                  <a:pt x="3840" y="15361"/>
                </a:lnTo>
                <a:lnTo>
                  <a:pt x="2880" y="16322"/>
                </a:lnTo>
                <a:lnTo>
                  <a:pt x="1920" y="17282"/>
                </a:lnTo>
                <a:lnTo>
                  <a:pt x="1920" y="18242"/>
                </a:lnTo>
                <a:lnTo>
                  <a:pt x="960" y="19202"/>
                </a:lnTo>
                <a:lnTo>
                  <a:pt x="960" y="21122"/>
                </a:lnTo>
                <a:lnTo>
                  <a:pt x="0" y="22082"/>
                </a:lnTo>
                <a:lnTo>
                  <a:pt x="0" y="28803"/>
                </a:lnTo>
                <a:lnTo>
                  <a:pt x="8625" y="28803"/>
                </a:lnTo>
                <a:lnTo>
                  <a:pt x="2880" y="57607"/>
                </a:lnTo>
                <a:lnTo>
                  <a:pt x="2880" y="61447"/>
                </a:lnTo>
                <a:lnTo>
                  <a:pt x="1920" y="62392"/>
                </a:lnTo>
                <a:lnTo>
                  <a:pt x="1920" y="70073"/>
                </a:lnTo>
                <a:lnTo>
                  <a:pt x="2880" y="72009"/>
                </a:lnTo>
                <a:lnTo>
                  <a:pt x="3840" y="73914"/>
                </a:lnTo>
                <a:lnTo>
                  <a:pt x="4800" y="75834"/>
                </a:lnTo>
                <a:lnTo>
                  <a:pt x="5760" y="76794"/>
                </a:lnTo>
                <a:lnTo>
                  <a:pt x="7680" y="77754"/>
                </a:lnTo>
                <a:lnTo>
                  <a:pt x="9601" y="78714"/>
                </a:lnTo>
                <a:lnTo>
                  <a:pt x="11521" y="79674"/>
                </a:lnTo>
                <a:lnTo>
                  <a:pt x="13441" y="79674"/>
                </a:lnTo>
                <a:lnTo>
                  <a:pt x="15346" y="80634"/>
                </a:lnTo>
                <a:lnTo>
                  <a:pt x="21122" y="80634"/>
                </a:lnTo>
                <a:lnTo>
                  <a:pt x="22082" y="79674"/>
                </a:lnTo>
                <a:lnTo>
                  <a:pt x="26868" y="79674"/>
                </a:lnTo>
                <a:lnTo>
                  <a:pt x="27828" y="78714"/>
                </a:lnTo>
                <a:lnTo>
                  <a:pt x="28803" y="77754"/>
                </a:lnTo>
                <a:lnTo>
                  <a:pt x="29748" y="77754"/>
                </a:lnTo>
                <a:lnTo>
                  <a:pt x="30708" y="76794"/>
                </a:lnTo>
                <a:lnTo>
                  <a:pt x="30708" y="75834"/>
                </a:lnTo>
                <a:lnTo>
                  <a:pt x="31668" y="74874"/>
                </a:lnTo>
                <a:lnTo>
                  <a:pt x="31668" y="72953"/>
                </a:lnTo>
                <a:lnTo>
                  <a:pt x="32628" y="72009"/>
                </a:lnTo>
                <a:lnTo>
                  <a:pt x="32628" y="65272"/>
                </a:lnTo>
                <a:lnTo>
                  <a:pt x="28803" y="65272"/>
                </a:lnTo>
                <a:lnTo>
                  <a:pt x="28803" y="66233"/>
                </a:lnTo>
                <a:lnTo>
                  <a:pt x="21122" y="66233"/>
                </a:lnTo>
                <a:lnTo>
                  <a:pt x="20147" y="65272"/>
                </a:lnTo>
                <a:lnTo>
                  <a:pt x="20147" y="64328"/>
                </a:lnTo>
                <a:lnTo>
                  <a:pt x="19187" y="63352"/>
                </a:lnTo>
                <a:lnTo>
                  <a:pt x="19187" y="58552"/>
                </a:lnTo>
                <a:lnTo>
                  <a:pt x="20147" y="57607"/>
                </a:lnTo>
                <a:lnTo>
                  <a:pt x="20147" y="56647"/>
                </a:lnTo>
                <a:lnTo>
                  <a:pt x="24963" y="28803"/>
                </a:lnTo>
                <a:lnTo>
                  <a:pt x="39349" y="28803"/>
                </a:lnTo>
                <a:lnTo>
                  <a:pt x="40309" y="27843"/>
                </a:lnTo>
                <a:lnTo>
                  <a:pt x="40309" y="2688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6" name="object 1216"/>
          <p:cNvSpPr/>
          <p:nvPr/>
        </p:nvSpPr>
        <p:spPr>
          <a:xfrm>
            <a:off x="2781269" y="6624812"/>
            <a:ext cx="48966" cy="65272"/>
          </a:xfrm>
          <a:custGeom>
            <a:avLst/>
            <a:gdLst/>
            <a:ahLst/>
            <a:cxnLst/>
            <a:rect l="l" t="t" r="r" b="b"/>
            <a:pathLst>
              <a:path w="48966" h="65272">
                <a:moveTo>
                  <a:pt x="42245" y="16322"/>
                </a:moveTo>
                <a:lnTo>
                  <a:pt x="45125" y="16322"/>
                </a:lnTo>
                <a:lnTo>
                  <a:pt x="46085" y="15361"/>
                </a:lnTo>
                <a:lnTo>
                  <a:pt x="47045" y="14401"/>
                </a:lnTo>
                <a:lnTo>
                  <a:pt x="47045" y="12481"/>
                </a:lnTo>
                <a:lnTo>
                  <a:pt x="48006" y="11521"/>
                </a:lnTo>
                <a:lnTo>
                  <a:pt x="48006" y="7680"/>
                </a:lnTo>
                <a:lnTo>
                  <a:pt x="48966" y="6720"/>
                </a:lnTo>
                <a:lnTo>
                  <a:pt x="48966" y="960"/>
                </a:lnTo>
                <a:lnTo>
                  <a:pt x="47045" y="960"/>
                </a:lnTo>
                <a:lnTo>
                  <a:pt x="47045" y="0"/>
                </a:lnTo>
                <a:lnTo>
                  <a:pt x="38404" y="0"/>
                </a:lnTo>
                <a:lnTo>
                  <a:pt x="37444" y="960"/>
                </a:lnTo>
                <a:lnTo>
                  <a:pt x="35524" y="960"/>
                </a:lnTo>
                <a:lnTo>
                  <a:pt x="33604" y="1920"/>
                </a:lnTo>
                <a:lnTo>
                  <a:pt x="32644" y="3840"/>
                </a:lnTo>
                <a:lnTo>
                  <a:pt x="30723" y="4800"/>
                </a:lnTo>
                <a:lnTo>
                  <a:pt x="28803" y="5760"/>
                </a:lnTo>
                <a:lnTo>
                  <a:pt x="27843" y="7680"/>
                </a:lnTo>
                <a:lnTo>
                  <a:pt x="26883" y="9601"/>
                </a:lnTo>
                <a:lnTo>
                  <a:pt x="24963" y="10561"/>
                </a:lnTo>
                <a:lnTo>
                  <a:pt x="24002" y="12481"/>
                </a:lnTo>
                <a:lnTo>
                  <a:pt x="25923" y="3840"/>
                </a:lnTo>
                <a:lnTo>
                  <a:pt x="25923" y="1920"/>
                </a:lnTo>
                <a:lnTo>
                  <a:pt x="24963" y="1920"/>
                </a:lnTo>
                <a:lnTo>
                  <a:pt x="24002" y="960"/>
                </a:lnTo>
                <a:lnTo>
                  <a:pt x="14401" y="960"/>
                </a:lnTo>
                <a:lnTo>
                  <a:pt x="13441" y="1920"/>
                </a:lnTo>
                <a:lnTo>
                  <a:pt x="12481" y="1920"/>
                </a:lnTo>
                <a:lnTo>
                  <a:pt x="12481" y="2880"/>
                </a:lnTo>
                <a:lnTo>
                  <a:pt x="11521" y="2880"/>
                </a:lnTo>
                <a:lnTo>
                  <a:pt x="11521" y="3840"/>
                </a:lnTo>
                <a:lnTo>
                  <a:pt x="0" y="62392"/>
                </a:lnTo>
                <a:lnTo>
                  <a:pt x="0" y="64312"/>
                </a:lnTo>
                <a:lnTo>
                  <a:pt x="2880" y="64312"/>
                </a:lnTo>
                <a:lnTo>
                  <a:pt x="3840" y="65272"/>
                </a:lnTo>
                <a:lnTo>
                  <a:pt x="11521" y="65272"/>
                </a:lnTo>
                <a:lnTo>
                  <a:pt x="13441" y="64312"/>
                </a:lnTo>
                <a:lnTo>
                  <a:pt x="15361" y="64312"/>
                </a:lnTo>
                <a:lnTo>
                  <a:pt x="16322" y="63352"/>
                </a:lnTo>
                <a:lnTo>
                  <a:pt x="16322" y="62392"/>
                </a:lnTo>
                <a:lnTo>
                  <a:pt x="22082" y="35524"/>
                </a:lnTo>
                <a:lnTo>
                  <a:pt x="23042" y="33604"/>
                </a:lnTo>
                <a:lnTo>
                  <a:pt x="23042" y="30708"/>
                </a:lnTo>
                <a:lnTo>
                  <a:pt x="24963" y="27843"/>
                </a:lnTo>
                <a:lnTo>
                  <a:pt x="25923" y="25923"/>
                </a:lnTo>
                <a:lnTo>
                  <a:pt x="26883" y="23042"/>
                </a:lnTo>
                <a:lnTo>
                  <a:pt x="28803" y="22082"/>
                </a:lnTo>
                <a:lnTo>
                  <a:pt x="30723" y="20162"/>
                </a:lnTo>
                <a:lnTo>
                  <a:pt x="31683" y="18242"/>
                </a:lnTo>
                <a:lnTo>
                  <a:pt x="33604" y="17282"/>
                </a:lnTo>
                <a:lnTo>
                  <a:pt x="35524" y="16322"/>
                </a:lnTo>
                <a:lnTo>
                  <a:pt x="37444" y="15361"/>
                </a:lnTo>
                <a:lnTo>
                  <a:pt x="41285" y="15361"/>
                </a:lnTo>
                <a:lnTo>
                  <a:pt x="41285" y="16322"/>
                </a:lnTo>
                <a:lnTo>
                  <a:pt x="42245" y="163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7" name="object 1217"/>
          <p:cNvSpPr/>
          <p:nvPr/>
        </p:nvSpPr>
        <p:spPr>
          <a:xfrm>
            <a:off x="2830235" y="6627693"/>
            <a:ext cx="24002" cy="63352"/>
          </a:xfrm>
          <a:custGeom>
            <a:avLst/>
            <a:gdLst/>
            <a:ahLst/>
            <a:cxnLst/>
            <a:rect l="l" t="t" r="r" b="b"/>
            <a:pathLst>
              <a:path w="24002" h="63352">
                <a:moveTo>
                  <a:pt x="960" y="47045"/>
                </a:moveTo>
                <a:lnTo>
                  <a:pt x="960" y="48950"/>
                </a:lnTo>
                <a:lnTo>
                  <a:pt x="1920" y="51831"/>
                </a:lnTo>
                <a:lnTo>
                  <a:pt x="2880" y="54726"/>
                </a:lnTo>
                <a:lnTo>
                  <a:pt x="3840" y="56631"/>
                </a:lnTo>
                <a:lnTo>
                  <a:pt x="5760" y="58552"/>
                </a:lnTo>
                <a:lnTo>
                  <a:pt x="7680" y="60472"/>
                </a:lnTo>
                <a:lnTo>
                  <a:pt x="9601" y="61432"/>
                </a:lnTo>
                <a:lnTo>
                  <a:pt x="12481" y="62392"/>
                </a:lnTo>
                <a:lnTo>
                  <a:pt x="15361" y="63352"/>
                </a:lnTo>
                <a:lnTo>
                  <a:pt x="21107" y="63352"/>
                </a:lnTo>
                <a:lnTo>
                  <a:pt x="24002" y="62392"/>
                </a:lnTo>
                <a:lnTo>
                  <a:pt x="23042" y="48950"/>
                </a:lnTo>
                <a:lnTo>
                  <a:pt x="22067" y="48950"/>
                </a:lnTo>
                <a:lnTo>
                  <a:pt x="21107" y="47990"/>
                </a:lnTo>
                <a:lnTo>
                  <a:pt x="20162" y="47990"/>
                </a:lnTo>
                <a:lnTo>
                  <a:pt x="19202" y="47045"/>
                </a:lnTo>
                <a:lnTo>
                  <a:pt x="19202" y="46070"/>
                </a:lnTo>
                <a:lnTo>
                  <a:pt x="18227" y="45110"/>
                </a:lnTo>
                <a:lnTo>
                  <a:pt x="18227" y="44165"/>
                </a:lnTo>
                <a:lnTo>
                  <a:pt x="17282" y="43205"/>
                </a:lnTo>
                <a:lnTo>
                  <a:pt x="17282" y="35509"/>
                </a:lnTo>
                <a:lnTo>
                  <a:pt x="18227" y="33604"/>
                </a:lnTo>
                <a:lnTo>
                  <a:pt x="18227" y="28803"/>
                </a:lnTo>
                <a:lnTo>
                  <a:pt x="19202" y="26883"/>
                </a:lnTo>
                <a:lnTo>
                  <a:pt x="19202" y="0"/>
                </a:lnTo>
                <a:lnTo>
                  <a:pt x="16322" y="1920"/>
                </a:lnTo>
                <a:lnTo>
                  <a:pt x="13441" y="4800"/>
                </a:lnTo>
                <a:lnTo>
                  <a:pt x="11521" y="6720"/>
                </a:lnTo>
                <a:lnTo>
                  <a:pt x="9601" y="9601"/>
                </a:lnTo>
                <a:lnTo>
                  <a:pt x="7680" y="12481"/>
                </a:lnTo>
                <a:lnTo>
                  <a:pt x="5760" y="15361"/>
                </a:lnTo>
                <a:lnTo>
                  <a:pt x="4800" y="19202"/>
                </a:lnTo>
                <a:lnTo>
                  <a:pt x="3840" y="22082"/>
                </a:lnTo>
                <a:lnTo>
                  <a:pt x="1920" y="24963"/>
                </a:lnTo>
                <a:lnTo>
                  <a:pt x="1920" y="28803"/>
                </a:lnTo>
                <a:lnTo>
                  <a:pt x="960" y="31668"/>
                </a:lnTo>
                <a:lnTo>
                  <a:pt x="960" y="35509"/>
                </a:lnTo>
                <a:lnTo>
                  <a:pt x="0" y="38389"/>
                </a:lnTo>
                <a:lnTo>
                  <a:pt x="0" y="44165"/>
                </a:lnTo>
                <a:lnTo>
                  <a:pt x="960" y="4704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8" name="object 1218"/>
          <p:cNvSpPr/>
          <p:nvPr/>
        </p:nvSpPr>
        <p:spPr>
          <a:xfrm>
            <a:off x="2849438" y="6624812"/>
            <a:ext cx="46070" cy="65272"/>
          </a:xfrm>
          <a:custGeom>
            <a:avLst/>
            <a:gdLst/>
            <a:ahLst/>
            <a:cxnLst/>
            <a:rect l="l" t="t" r="r" b="b"/>
            <a:pathLst>
              <a:path w="46070" h="65272">
                <a:moveTo>
                  <a:pt x="21107" y="64312"/>
                </a:moveTo>
                <a:lnTo>
                  <a:pt x="22067" y="65272"/>
                </a:lnTo>
                <a:lnTo>
                  <a:pt x="30708" y="65272"/>
                </a:lnTo>
                <a:lnTo>
                  <a:pt x="32628" y="64312"/>
                </a:lnTo>
                <a:lnTo>
                  <a:pt x="33588" y="64312"/>
                </a:lnTo>
                <a:lnTo>
                  <a:pt x="34549" y="63352"/>
                </a:lnTo>
                <a:lnTo>
                  <a:pt x="34549" y="62392"/>
                </a:lnTo>
                <a:lnTo>
                  <a:pt x="46070" y="3840"/>
                </a:lnTo>
                <a:lnTo>
                  <a:pt x="46070" y="1920"/>
                </a:lnTo>
                <a:lnTo>
                  <a:pt x="45110" y="1920"/>
                </a:lnTo>
                <a:lnTo>
                  <a:pt x="44150" y="960"/>
                </a:lnTo>
                <a:lnTo>
                  <a:pt x="34549" y="960"/>
                </a:lnTo>
                <a:lnTo>
                  <a:pt x="33588" y="1920"/>
                </a:lnTo>
                <a:lnTo>
                  <a:pt x="32628" y="1920"/>
                </a:lnTo>
                <a:lnTo>
                  <a:pt x="31668" y="2880"/>
                </a:lnTo>
                <a:lnTo>
                  <a:pt x="31668" y="3840"/>
                </a:lnTo>
                <a:lnTo>
                  <a:pt x="30708" y="8641"/>
                </a:lnTo>
                <a:lnTo>
                  <a:pt x="28788" y="5760"/>
                </a:lnTo>
                <a:lnTo>
                  <a:pt x="25908" y="3840"/>
                </a:lnTo>
                <a:lnTo>
                  <a:pt x="23027" y="1920"/>
                </a:lnTo>
                <a:lnTo>
                  <a:pt x="20147" y="960"/>
                </a:lnTo>
                <a:lnTo>
                  <a:pt x="17266" y="0"/>
                </a:lnTo>
                <a:lnTo>
                  <a:pt x="9585" y="0"/>
                </a:lnTo>
                <a:lnTo>
                  <a:pt x="5745" y="960"/>
                </a:lnTo>
                <a:lnTo>
                  <a:pt x="2865" y="1920"/>
                </a:lnTo>
                <a:lnTo>
                  <a:pt x="0" y="2880"/>
                </a:lnTo>
                <a:lnTo>
                  <a:pt x="0" y="29763"/>
                </a:lnTo>
                <a:lnTo>
                  <a:pt x="960" y="27843"/>
                </a:lnTo>
                <a:lnTo>
                  <a:pt x="960" y="25923"/>
                </a:lnTo>
                <a:lnTo>
                  <a:pt x="1905" y="24003"/>
                </a:lnTo>
                <a:lnTo>
                  <a:pt x="2865" y="22082"/>
                </a:lnTo>
                <a:lnTo>
                  <a:pt x="3840" y="20162"/>
                </a:lnTo>
                <a:lnTo>
                  <a:pt x="5745" y="19202"/>
                </a:lnTo>
                <a:lnTo>
                  <a:pt x="6705" y="17282"/>
                </a:lnTo>
                <a:lnTo>
                  <a:pt x="7680" y="16322"/>
                </a:lnTo>
                <a:lnTo>
                  <a:pt x="9585" y="15361"/>
                </a:lnTo>
                <a:lnTo>
                  <a:pt x="10546" y="14401"/>
                </a:lnTo>
                <a:lnTo>
                  <a:pt x="12466" y="13441"/>
                </a:lnTo>
                <a:lnTo>
                  <a:pt x="17266" y="13441"/>
                </a:lnTo>
                <a:lnTo>
                  <a:pt x="19187" y="14401"/>
                </a:lnTo>
                <a:lnTo>
                  <a:pt x="21107" y="15361"/>
                </a:lnTo>
                <a:lnTo>
                  <a:pt x="23027" y="17282"/>
                </a:lnTo>
                <a:lnTo>
                  <a:pt x="24947" y="19202"/>
                </a:lnTo>
                <a:lnTo>
                  <a:pt x="25908" y="21122"/>
                </a:lnTo>
                <a:lnTo>
                  <a:pt x="23987" y="29763"/>
                </a:lnTo>
                <a:lnTo>
                  <a:pt x="23987" y="32644"/>
                </a:lnTo>
                <a:lnTo>
                  <a:pt x="23027" y="36484"/>
                </a:lnTo>
                <a:lnTo>
                  <a:pt x="21107" y="38389"/>
                </a:lnTo>
                <a:lnTo>
                  <a:pt x="20147" y="41269"/>
                </a:lnTo>
                <a:lnTo>
                  <a:pt x="18227" y="43205"/>
                </a:lnTo>
                <a:lnTo>
                  <a:pt x="16306" y="46085"/>
                </a:lnTo>
                <a:lnTo>
                  <a:pt x="15361" y="47990"/>
                </a:lnTo>
                <a:lnTo>
                  <a:pt x="13426" y="48950"/>
                </a:lnTo>
                <a:lnTo>
                  <a:pt x="10546" y="49926"/>
                </a:lnTo>
                <a:lnTo>
                  <a:pt x="8641" y="51831"/>
                </a:lnTo>
                <a:lnTo>
                  <a:pt x="3840" y="51831"/>
                </a:lnTo>
                <a:lnTo>
                  <a:pt x="4800" y="65272"/>
                </a:lnTo>
                <a:lnTo>
                  <a:pt x="6705" y="65272"/>
                </a:lnTo>
                <a:lnTo>
                  <a:pt x="9585" y="64312"/>
                </a:lnTo>
                <a:lnTo>
                  <a:pt x="11521" y="63352"/>
                </a:lnTo>
                <a:lnTo>
                  <a:pt x="13426" y="61432"/>
                </a:lnTo>
                <a:lnTo>
                  <a:pt x="15361" y="60472"/>
                </a:lnTo>
                <a:lnTo>
                  <a:pt x="17266" y="58552"/>
                </a:lnTo>
                <a:lnTo>
                  <a:pt x="18227" y="57607"/>
                </a:lnTo>
                <a:lnTo>
                  <a:pt x="20147" y="55671"/>
                </a:lnTo>
                <a:lnTo>
                  <a:pt x="21107" y="54711"/>
                </a:lnTo>
                <a:lnTo>
                  <a:pt x="22067" y="52791"/>
                </a:lnTo>
                <a:lnTo>
                  <a:pt x="20147" y="62392"/>
                </a:lnTo>
                <a:lnTo>
                  <a:pt x="20147" y="64312"/>
                </a:lnTo>
                <a:lnTo>
                  <a:pt x="21107" y="6431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9" name="object 1219"/>
          <p:cNvSpPr/>
          <p:nvPr/>
        </p:nvSpPr>
        <p:spPr>
          <a:xfrm>
            <a:off x="2902229" y="6597929"/>
            <a:ext cx="70073" cy="93116"/>
          </a:xfrm>
          <a:custGeom>
            <a:avLst/>
            <a:gdLst/>
            <a:ahLst/>
            <a:cxnLst/>
            <a:rect l="l" t="t" r="r" b="b"/>
            <a:pathLst>
              <a:path w="70073" h="93116">
                <a:moveTo>
                  <a:pt x="18242" y="29763"/>
                </a:moveTo>
                <a:lnTo>
                  <a:pt x="15361" y="31683"/>
                </a:lnTo>
                <a:lnTo>
                  <a:pt x="17282" y="74874"/>
                </a:lnTo>
                <a:lnTo>
                  <a:pt x="17282" y="60487"/>
                </a:lnTo>
                <a:lnTo>
                  <a:pt x="18242" y="58567"/>
                </a:lnTo>
                <a:lnTo>
                  <a:pt x="18242" y="56647"/>
                </a:lnTo>
                <a:lnTo>
                  <a:pt x="19202" y="54726"/>
                </a:lnTo>
                <a:lnTo>
                  <a:pt x="20162" y="52806"/>
                </a:lnTo>
                <a:lnTo>
                  <a:pt x="21122" y="50886"/>
                </a:lnTo>
                <a:lnTo>
                  <a:pt x="22082" y="48966"/>
                </a:lnTo>
                <a:lnTo>
                  <a:pt x="23042" y="47045"/>
                </a:lnTo>
                <a:lnTo>
                  <a:pt x="24002" y="45125"/>
                </a:lnTo>
                <a:lnTo>
                  <a:pt x="24963" y="44165"/>
                </a:lnTo>
                <a:lnTo>
                  <a:pt x="26883" y="43205"/>
                </a:lnTo>
                <a:lnTo>
                  <a:pt x="27843" y="42245"/>
                </a:lnTo>
                <a:lnTo>
                  <a:pt x="29763" y="41285"/>
                </a:lnTo>
                <a:lnTo>
                  <a:pt x="31683" y="40325"/>
                </a:lnTo>
                <a:lnTo>
                  <a:pt x="35524" y="40325"/>
                </a:lnTo>
                <a:lnTo>
                  <a:pt x="37444" y="41285"/>
                </a:lnTo>
                <a:lnTo>
                  <a:pt x="39364" y="42245"/>
                </a:lnTo>
                <a:lnTo>
                  <a:pt x="41285" y="44165"/>
                </a:lnTo>
                <a:lnTo>
                  <a:pt x="43205" y="46085"/>
                </a:lnTo>
                <a:lnTo>
                  <a:pt x="45125" y="48006"/>
                </a:lnTo>
                <a:lnTo>
                  <a:pt x="43205" y="56647"/>
                </a:lnTo>
                <a:lnTo>
                  <a:pt x="44150" y="92156"/>
                </a:lnTo>
                <a:lnTo>
                  <a:pt x="49926" y="92156"/>
                </a:lnTo>
                <a:lnTo>
                  <a:pt x="50871" y="91196"/>
                </a:lnTo>
                <a:lnTo>
                  <a:pt x="51831" y="91196"/>
                </a:lnTo>
                <a:lnTo>
                  <a:pt x="52806" y="90236"/>
                </a:lnTo>
                <a:lnTo>
                  <a:pt x="52806" y="89275"/>
                </a:lnTo>
                <a:lnTo>
                  <a:pt x="70073" y="2880"/>
                </a:lnTo>
                <a:lnTo>
                  <a:pt x="70073" y="960"/>
                </a:lnTo>
                <a:lnTo>
                  <a:pt x="69113" y="960"/>
                </a:lnTo>
                <a:lnTo>
                  <a:pt x="68153" y="0"/>
                </a:lnTo>
                <a:lnTo>
                  <a:pt x="56647" y="0"/>
                </a:lnTo>
                <a:lnTo>
                  <a:pt x="55671" y="960"/>
                </a:lnTo>
                <a:lnTo>
                  <a:pt x="54711" y="960"/>
                </a:lnTo>
                <a:lnTo>
                  <a:pt x="54711" y="1920"/>
                </a:lnTo>
                <a:lnTo>
                  <a:pt x="53766" y="1920"/>
                </a:lnTo>
                <a:lnTo>
                  <a:pt x="53766" y="2880"/>
                </a:lnTo>
                <a:lnTo>
                  <a:pt x="47990" y="33604"/>
                </a:lnTo>
                <a:lnTo>
                  <a:pt x="47030" y="32644"/>
                </a:lnTo>
                <a:lnTo>
                  <a:pt x="46085" y="31683"/>
                </a:lnTo>
                <a:lnTo>
                  <a:pt x="45125" y="30723"/>
                </a:lnTo>
                <a:lnTo>
                  <a:pt x="44150" y="29763"/>
                </a:lnTo>
                <a:lnTo>
                  <a:pt x="42245" y="29763"/>
                </a:lnTo>
                <a:lnTo>
                  <a:pt x="41285" y="28803"/>
                </a:lnTo>
                <a:lnTo>
                  <a:pt x="40309" y="27843"/>
                </a:lnTo>
                <a:lnTo>
                  <a:pt x="38404" y="27843"/>
                </a:lnTo>
                <a:lnTo>
                  <a:pt x="37444" y="26883"/>
                </a:lnTo>
                <a:lnTo>
                  <a:pt x="27843" y="26883"/>
                </a:lnTo>
                <a:lnTo>
                  <a:pt x="24963" y="27843"/>
                </a:lnTo>
                <a:lnTo>
                  <a:pt x="22082" y="28803"/>
                </a:lnTo>
                <a:lnTo>
                  <a:pt x="18242" y="29763"/>
                </a:lnTo>
                <a:close/>
              </a:path>
              <a:path w="70073" h="93116">
                <a:moveTo>
                  <a:pt x="8641" y="39364"/>
                </a:moveTo>
                <a:lnTo>
                  <a:pt x="7680" y="42245"/>
                </a:lnTo>
                <a:lnTo>
                  <a:pt x="5760" y="45125"/>
                </a:lnTo>
                <a:lnTo>
                  <a:pt x="3840" y="48006"/>
                </a:lnTo>
                <a:lnTo>
                  <a:pt x="2880" y="51846"/>
                </a:lnTo>
                <a:lnTo>
                  <a:pt x="1920" y="54726"/>
                </a:lnTo>
                <a:lnTo>
                  <a:pt x="960" y="57591"/>
                </a:lnTo>
                <a:lnTo>
                  <a:pt x="960" y="61432"/>
                </a:lnTo>
                <a:lnTo>
                  <a:pt x="0" y="64312"/>
                </a:lnTo>
                <a:lnTo>
                  <a:pt x="0" y="77754"/>
                </a:lnTo>
                <a:lnTo>
                  <a:pt x="960" y="78714"/>
                </a:lnTo>
                <a:lnTo>
                  <a:pt x="960" y="80650"/>
                </a:lnTo>
                <a:lnTo>
                  <a:pt x="1920" y="82555"/>
                </a:lnTo>
                <a:lnTo>
                  <a:pt x="2880" y="84490"/>
                </a:lnTo>
                <a:lnTo>
                  <a:pt x="2880" y="85435"/>
                </a:lnTo>
                <a:lnTo>
                  <a:pt x="3840" y="87355"/>
                </a:lnTo>
                <a:lnTo>
                  <a:pt x="4800" y="88315"/>
                </a:lnTo>
                <a:lnTo>
                  <a:pt x="6720" y="89275"/>
                </a:lnTo>
                <a:lnTo>
                  <a:pt x="7680" y="90236"/>
                </a:lnTo>
                <a:lnTo>
                  <a:pt x="9601" y="91196"/>
                </a:lnTo>
                <a:lnTo>
                  <a:pt x="11521" y="92156"/>
                </a:lnTo>
                <a:lnTo>
                  <a:pt x="13441" y="93116"/>
                </a:lnTo>
                <a:lnTo>
                  <a:pt x="20162" y="93116"/>
                </a:lnTo>
                <a:lnTo>
                  <a:pt x="23042" y="92156"/>
                </a:lnTo>
                <a:lnTo>
                  <a:pt x="24963" y="92156"/>
                </a:lnTo>
                <a:lnTo>
                  <a:pt x="27843" y="91196"/>
                </a:lnTo>
                <a:lnTo>
                  <a:pt x="29763" y="90236"/>
                </a:lnTo>
                <a:lnTo>
                  <a:pt x="31683" y="88315"/>
                </a:lnTo>
                <a:lnTo>
                  <a:pt x="33604" y="87355"/>
                </a:lnTo>
                <a:lnTo>
                  <a:pt x="35524" y="85435"/>
                </a:lnTo>
                <a:lnTo>
                  <a:pt x="37444" y="84490"/>
                </a:lnTo>
                <a:lnTo>
                  <a:pt x="38404" y="82555"/>
                </a:lnTo>
                <a:lnTo>
                  <a:pt x="39364" y="81594"/>
                </a:lnTo>
                <a:lnTo>
                  <a:pt x="40309" y="79674"/>
                </a:lnTo>
                <a:lnTo>
                  <a:pt x="38404" y="89275"/>
                </a:lnTo>
                <a:lnTo>
                  <a:pt x="38404" y="91196"/>
                </a:lnTo>
                <a:lnTo>
                  <a:pt x="40309" y="91196"/>
                </a:lnTo>
                <a:lnTo>
                  <a:pt x="41285" y="92156"/>
                </a:lnTo>
                <a:lnTo>
                  <a:pt x="44150" y="92156"/>
                </a:lnTo>
                <a:lnTo>
                  <a:pt x="43205" y="56647"/>
                </a:lnTo>
                <a:lnTo>
                  <a:pt x="42245" y="60487"/>
                </a:lnTo>
                <a:lnTo>
                  <a:pt x="41285" y="63367"/>
                </a:lnTo>
                <a:lnTo>
                  <a:pt x="40309" y="65272"/>
                </a:lnTo>
                <a:lnTo>
                  <a:pt x="38404" y="68153"/>
                </a:lnTo>
                <a:lnTo>
                  <a:pt x="37444" y="71033"/>
                </a:lnTo>
                <a:lnTo>
                  <a:pt x="35524" y="72969"/>
                </a:lnTo>
                <a:lnTo>
                  <a:pt x="33604" y="74874"/>
                </a:lnTo>
                <a:lnTo>
                  <a:pt x="31683" y="75834"/>
                </a:lnTo>
                <a:lnTo>
                  <a:pt x="29763" y="76809"/>
                </a:lnTo>
                <a:lnTo>
                  <a:pt x="27843" y="78714"/>
                </a:lnTo>
                <a:lnTo>
                  <a:pt x="21122" y="78714"/>
                </a:lnTo>
                <a:lnTo>
                  <a:pt x="19202" y="77754"/>
                </a:lnTo>
                <a:lnTo>
                  <a:pt x="18242" y="76809"/>
                </a:lnTo>
                <a:lnTo>
                  <a:pt x="17282" y="74874"/>
                </a:lnTo>
                <a:lnTo>
                  <a:pt x="15361" y="31683"/>
                </a:lnTo>
                <a:lnTo>
                  <a:pt x="13441" y="34564"/>
                </a:lnTo>
                <a:lnTo>
                  <a:pt x="10561" y="36484"/>
                </a:lnTo>
                <a:lnTo>
                  <a:pt x="8641" y="393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0" name="object 1220"/>
          <p:cNvSpPr/>
          <p:nvPr/>
        </p:nvSpPr>
        <p:spPr>
          <a:xfrm>
            <a:off x="2973263" y="6624812"/>
            <a:ext cx="60487" cy="66233"/>
          </a:xfrm>
          <a:custGeom>
            <a:avLst/>
            <a:gdLst/>
            <a:ahLst/>
            <a:cxnLst/>
            <a:rect l="l" t="t" r="r" b="b"/>
            <a:pathLst>
              <a:path w="60487" h="66233">
                <a:moveTo>
                  <a:pt x="1920" y="53766"/>
                </a:moveTo>
                <a:lnTo>
                  <a:pt x="2880" y="56631"/>
                </a:lnTo>
                <a:lnTo>
                  <a:pt x="3840" y="58552"/>
                </a:lnTo>
                <a:lnTo>
                  <a:pt x="6720" y="60472"/>
                </a:lnTo>
                <a:lnTo>
                  <a:pt x="8641" y="62392"/>
                </a:lnTo>
                <a:lnTo>
                  <a:pt x="10561" y="64312"/>
                </a:lnTo>
                <a:lnTo>
                  <a:pt x="14401" y="65272"/>
                </a:lnTo>
                <a:lnTo>
                  <a:pt x="17282" y="66233"/>
                </a:lnTo>
                <a:lnTo>
                  <a:pt x="30723" y="66233"/>
                </a:lnTo>
                <a:lnTo>
                  <a:pt x="32644" y="65272"/>
                </a:lnTo>
                <a:lnTo>
                  <a:pt x="37444" y="65272"/>
                </a:lnTo>
                <a:lnTo>
                  <a:pt x="39364" y="64312"/>
                </a:lnTo>
                <a:lnTo>
                  <a:pt x="41285" y="64312"/>
                </a:lnTo>
                <a:lnTo>
                  <a:pt x="43205" y="63352"/>
                </a:lnTo>
                <a:lnTo>
                  <a:pt x="44165" y="63352"/>
                </a:lnTo>
                <a:lnTo>
                  <a:pt x="46085" y="62392"/>
                </a:lnTo>
                <a:lnTo>
                  <a:pt x="47045" y="62392"/>
                </a:lnTo>
                <a:lnTo>
                  <a:pt x="47045" y="61432"/>
                </a:lnTo>
                <a:lnTo>
                  <a:pt x="48006" y="61432"/>
                </a:lnTo>
                <a:lnTo>
                  <a:pt x="48006" y="60472"/>
                </a:lnTo>
                <a:lnTo>
                  <a:pt x="48966" y="59512"/>
                </a:lnTo>
                <a:lnTo>
                  <a:pt x="48966" y="58552"/>
                </a:lnTo>
                <a:lnTo>
                  <a:pt x="49926" y="57607"/>
                </a:lnTo>
                <a:lnTo>
                  <a:pt x="49926" y="52791"/>
                </a:lnTo>
                <a:lnTo>
                  <a:pt x="50886" y="51831"/>
                </a:lnTo>
                <a:lnTo>
                  <a:pt x="50886" y="50871"/>
                </a:lnTo>
                <a:lnTo>
                  <a:pt x="49926" y="49926"/>
                </a:lnTo>
                <a:lnTo>
                  <a:pt x="46085" y="49926"/>
                </a:lnTo>
                <a:lnTo>
                  <a:pt x="45125" y="50871"/>
                </a:lnTo>
                <a:lnTo>
                  <a:pt x="44165" y="50871"/>
                </a:lnTo>
                <a:lnTo>
                  <a:pt x="42245" y="51831"/>
                </a:lnTo>
                <a:lnTo>
                  <a:pt x="40325" y="51831"/>
                </a:lnTo>
                <a:lnTo>
                  <a:pt x="38404" y="52791"/>
                </a:lnTo>
                <a:lnTo>
                  <a:pt x="36484" y="52791"/>
                </a:lnTo>
                <a:lnTo>
                  <a:pt x="33604" y="53766"/>
                </a:lnTo>
                <a:lnTo>
                  <a:pt x="24003" y="53766"/>
                </a:lnTo>
                <a:lnTo>
                  <a:pt x="21122" y="52791"/>
                </a:lnTo>
                <a:lnTo>
                  <a:pt x="19202" y="50871"/>
                </a:lnTo>
                <a:lnTo>
                  <a:pt x="17282" y="48950"/>
                </a:lnTo>
                <a:lnTo>
                  <a:pt x="16322" y="46085"/>
                </a:lnTo>
                <a:lnTo>
                  <a:pt x="16322" y="39364"/>
                </a:lnTo>
                <a:lnTo>
                  <a:pt x="17282" y="38389"/>
                </a:lnTo>
                <a:lnTo>
                  <a:pt x="17282" y="37429"/>
                </a:lnTo>
                <a:lnTo>
                  <a:pt x="23042" y="37429"/>
                </a:lnTo>
                <a:lnTo>
                  <a:pt x="24963" y="26868"/>
                </a:lnTo>
                <a:lnTo>
                  <a:pt x="19202" y="26868"/>
                </a:lnTo>
                <a:lnTo>
                  <a:pt x="20162" y="24003"/>
                </a:lnTo>
                <a:lnTo>
                  <a:pt x="21122" y="22082"/>
                </a:lnTo>
                <a:lnTo>
                  <a:pt x="22082" y="21122"/>
                </a:lnTo>
                <a:lnTo>
                  <a:pt x="23042" y="19202"/>
                </a:lnTo>
                <a:lnTo>
                  <a:pt x="24003" y="17282"/>
                </a:lnTo>
                <a:lnTo>
                  <a:pt x="24963" y="16322"/>
                </a:lnTo>
                <a:lnTo>
                  <a:pt x="26883" y="14401"/>
                </a:lnTo>
                <a:lnTo>
                  <a:pt x="27843" y="13441"/>
                </a:lnTo>
                <a:lnTo>
                  <a:pt x="29763" y="12481"/>
                </a:lnTo>
                <a:lnTo>
                  <a:pt x="31683" y="11521"/>
                </a:lnTo>
                <a:lnTo>
                  <a:pt x="38404" y="11521"/>
                </a:lnTo>
                <a:lnTo>
                  <a:pt x="40325" y="12481"/>
                </a:lnTo>
                <a:lnTo>
                  <a:pt x="41285" y="13441"/>
                </a:lnTo>
                <a:lnTo>
                  <a:pt x="43205" y="14401"/>
                </a:lnTo>
                <a:lnTo>
                  <a:pt x="44165" y="16322"/>
                </a:lnTo>
                <a:lnTo>
                  <a:pt x="44165" y="19202"/>
                </a:lnTo>
                <a:lnTo>
                  <a:pt x="43205" y="20162"/>
                </a:lnTo>
                <a:lnTo>
                  <a:pt x="43205" y="21122"/>
                </a:lnTo>
                <a:lnTo>
                  <a:pt x="42245" y="22082"/>
                </a:lnTo>
                <a:lnTo>
                  <a:pt x="41285" y="23042"/>
                </a:lnTo>
                <a:lnTo>
                  <a:pt x="39364" y="24003"/>
                </a:lnTo>
                <a:lnTo>
                  <a:pt x="39364" y="35524"/>
                </a:lnTo>
                <a:lnTo>
                  <a:pt x="44165" y="34549"/>
                </a:lnTo>
                <a:lnTo>
                  <a:pt x="48006" y="33604"/>
                </a:lnTo>
                <a:lnTo>
                  <a:pt x="50886" y="31683"/>
                </a:lnTo>
                <a:lnTo>
                  <a:pt x="54726" y="29763"/>
                </a:lnTo>
                <a:lnTo>
                  <a:pt x="56647" y="27843"/>
                </a:lnTo>
                <a:lnTo>
                  <a:pt x="57607" y="24963"/>
                </a:lnTo>
                <a:lnTo>
                  <a:pt x="59527" y="22082"/>
                </a:lnTo>
                <a:lnTo>
                  <a:pt x="60487" y="19202"/>
                </a:lnTo>
                <a:lnTo>
                  <a:pt x="60487" y="14401"/>
                </a:lnTo>
                <a:lnTo>
                  <a:pt x="59527" y="12481"/>
                </a:lnTo>
                <a:lnTo>
                  <a:pt x="58567" y="10561"/>
                </a:lnTo>
                <a:lnTo>
                  <a:pt x="57607" y="8641"/>
                </a:lnTo>
                <a:lnTo>
                  <a:pt x="56647" y="6720"/>
                </a:lnTo>
                <a:lnTo>
                  <a:pt x="54726" y="4800"/>
                </a:lnTo>
                <a:lnTo>
                  <a:pt x="52806" y="3840"/>
                </a:lnTo>
                <a:lnTo>
                  <a:pt x="49926" y="1920"/>
                </a:lnTo>
                <a:lnTo>
                  <a:pt x="47045" y="960"/>
                </a:lnTo>
                <a:lnTo>
                  <a:pt x="44165" y="0"/>
                </a:lnTo>
                <a:lnTo>
                  <a:pt x="32644" y="0"/>
                </a:lnTo>
                <a:lnTo>
                  <a:pt x="28803" y="960"/>
                </a:lnTo>
                <a:lnTo>
                  <a:pt x="24963" y="1920"/>
                </a:lnTo>
                <a:lnTo>
                  <a:pt x="21122" y="2880"/>
                </a:lnTo>
                <a:lnTo>
                  <a:pt x="18242" y="4800"/>
                </a:lnTo>
                <a:lnTo>
                  <a:pt x="15361" y="7680"/>
                </a:lnTo>
                <a:lnTo>
                  <a:pt x="12481" y="9601"/>
                </a:lnTo>
                <a:lnTo>
                  <a:pt x="10561" y="12481"/>
                </a:lnTo>
                <a:lnTo>
                  <a:pt x="8641" y="15361"/>
                </a:lnTo>
                <a:lnTo>
                  <a:pt x="5760" y="18242"/>
                </a:lnTo>
                <a:lnTo>
                  <a:pt x="4800" y="21122"/>
                </a:lnTo>
                <a:lnTo>
                  <a:pt x="3840" y="24963"/>
                </a:lnTo>
                <a:lnTo>
                  <a:pt x="1920" y="27843"/>
                </a:lnTo>
                <a:lnTo>
                  <a:pt x="960" y="30708"/>
                </a:lnTo>
                <a:lnTo>
                  <a:pt x="960" y="34549"/>
                </a:lnTo>
                <a:lnTo>
                  <a:pt x="0" y="37429"/>
                </a:lnTo>
                <a:lnTo>
                  <a:pt x="0" y="50871"/>
                </a:lnTo>
                <a:lnTo>
                  <a:pt x="1920" y="5376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1" name="object 1221"/>
          <p:cNvSpPr/>
          <p:nvPr/>
        </p:nvSpPr>
        <p:spPr>
          <a:xfrm>
            <a:off x="2996305" y="6648815"/>
            <a:ext cx="16322" cy="13426"/>
          </a:xfrm>
          <a:custGeom>
            <a:avLst/>
            <a:gdLst/>
            <a:ahLst/>
            <a:cxnLst/>
            <a:rect l="l" t="t" r="r" b="b"/>
            <a:pathLst>
              <a:path w="16322" h="13426">
                <a:moveTo>
                  <a:pt x="16322" y="0"/>
                </a:moveTo>
                <a:lnTo>
                  <a:pt x="15361" y="960"/>
                </a:lnTo>
                <a:lnTo>
                  <a:pt x="13441" y="1920"/>
                </a:lnTo>
                <a:lnTo>
                  <a:pt x="8641" y="1920"/>
                </a:lnTo>
                <a:lnTo>
                  <a:pt x="5760" y="2865"/>
                </a:lnTo>
                <a:lnTo>
                  <a:pt x="1920" y="2865"/>
                </a:lnTo>
                <a:lnTo>
                  <a:pt x="0" y="13426"/>
                </a:lnTo>
                <a:lnTo>
                  <a:pt x="6720" y="13426"/>
                </a:lnTo>
                <a:lnTo>
                  <a:pt x="12481" y="12481"/>
                </a:lnTo>
                <a:lnTo>
                  <a:pt x="16322" y="11521"/>
                </a:lnTo>
                <a:lnTo>
                  <a:pt x="1632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2" name="object 1222"/>
          <p:cNvSpPr/>
          <p:nvPr/>
        </p:nvSpPr>
        <p:spPr>
          <a:xfrm>
            <a:off x="3071180" y="6624812"/>
            <a:ext cx="53766" cy="66233"/>
          </a:xfrm>
          <a:custGeom>
            <a:avLst/>
            <a:gdLst/>
            <a:ahLst/>
            <a:cxnLst/>
            <a:rect l="l" t="t" r="r" b="b"/>
            <a:pathLst>
              <a:path w="53766" h="66233">
                <a:moveTo>
                  <a:pt x="52806" y="6720"/>
                </a:moveTo>
                <a:lnTo>
                  <a:pt x="52806" y="4800"/>
                </a:lnTo>
                <a:lnTo>
                  <a:pt x="51846" y="4800"/>
                </a:lnTo>
                <a:lnTo>
                  <a:pt x="51846" y="3840"/>
                </a:lnTo>
                <a:lnTo>
                  <a:pt x="50886" y="3840"/>
                </a:lnTo>
                <a:lnTo>
                  <a:pt x="49926" y="2880"/>
                </a:lnTo>
                <a:lnTo>
                  <a:pt x="48966" y="1920"/>
                </a:lnTo>
                <a:lnTo>
                  <a:pt x="47045" y="1920"/>
                </a:lnTo>
                <a:lnTo>
                  <a:pt x="46085" y="960"/>
                </a:lnTo>
                <a:lnTo>
                  <a:pt x="43205" y="960"/>
                </a:lnTo>
                <a:lnTo>
                  <a:pt x="41285" y="0"/>
                </a:lnTo>
                <a:lnTo>
                  <a:pt x="31683" y="0"/>
                </a:lnTo>
                <a:lnTo>
                  <a:pt x="27843" y="960"/>
                </a:lnTo>
                <a:lnTo>
                  <a:pt x="24002" y="1920"/>
                </a:lnTo>
                <a:lnTo>
                  <a:pt x="20162" y="3840"/>
                </a:lnTo>
                <a:lnTo>
                  <a:pt x="17282" y="4800"/>
                </a:lnTo>
                <a:lnTo>
                  <a:pt x="15361" y="7680"/>
                </a:lnTo>
                <a:lnTo>
                  <a:pt x="12481" y="9601"/>
                </a:lnTo>
                <a:lnTo>
                  <a:pt x="9601" y="12481"/>
                </a:lnTo>
                <a:lnTo>
                  <a:pt x="7680" y="15361"/>
                </a:lnTo>
                <a:lnTo>
                  <a:pt x="6720" y="18242"/>
                </a:lnTo>
                <a:lnTo>
                  <a:pt x="4800" y="22082"/>
                </a:lnTo>
                <a:lnTo>
                  <a:pt x="3840" y="24963"/>
                </a:lnTo>
                <a:lnTo>
                  <a:pt x="2880" y="27843"/>
                </a:lnTo>
                <a:lnTo>
                  <a:pt x="1920" y="31683"/>
                </a:lnTo>
                <a:lnTo>
                  <a:pt x="960" y="34549"/>
                </a:lnTo>
                <a:lnTo>
                  <a:pt x="960" y="37429"/>
                </a:lnTo>
                <a:lnTo>
                  <a:pt x="0" y="41269"/>
                </a:lnTo>
                <a:lnTo>
                  <a:pt x="0" y="50871"/>
                </a:lnTo>
                <a:lnTo>
                  <a:pt x="1920" y="56631"/>
                </a:lnTo>
                <a:lnTo>
                  <a:pt x="5760" y="60472"/>
                </a:lnTo>
                <a:lnTo>
                  <a:pt x="9601" y="64312"/>
                </a:lnTo>
                <a:lnTo>
                  <a:pt x="15361" y="66233"/>
                </a:lnTo>
                <a:lnTo>
                  <a:pt x="26883" y="66233"/>
                </a:lnTo>
                <a:lnTo>
                  <a:pt x="28803" y="65272"/>
                </a:lnTo>
                <a:lnTo>
                  <a:pt x="30723" y="65272"/>
                </a:lnTo>
                <a:lnTo>
                  <a:pt x="32644" y="64312"/>
                </a:lnTo>
                <a:lnTo>
                  <a:pt x="34564" y="64312"/>
                </a:lnTo>
                <a:lnTo>
                  <a:pt x="36484" y="63352"/>
                </a:lnTo>
                <a:lnTo>
                  <a:pt x="37444" y="63352"/>
                </a:lnTo>
                <a:lnTo>
                  <a:pt x="39364" y="62392"/>
                </a:lnTo>
                <a:lnTo>
                  <a:pt x="40325" y="61432"/>
                </a:lnTo>
                <a:lnTo>
                  <a:pt x="41285" y="60472"/>
                </a:lnTo>
                <a:lnTo>
                  <a:pt x="42245" y="60472"/>
                </a:lnTo>
                <a:lnTo>
                  <a:pt x="42245" y="59512"/>
                </a:lnTo>
                <a:lnTo>
                  <a:pt x="43205" y="58552"/>
                </a:lnTo>
                <a:lnTo>
                  <a:pt x="43205" y="56631"/>
                </a:lnTo>
                <a:lnTo>
                  <a:pt x="44165" y="55671"/>
                </a:lnTo>
                <a:lnTo>
                  <a:pt x="44165" y="53766"/>
                </a:lnTo>
                <a:lnTo>
                  <a:pt x="45125" y="52791"/>
                </a:lnTo>
                <a:lnTo>
                  <a:pt x="45125" y="46085"/>
                </a:lnTo>
                <a:lnTo>
                  <a:pt x="43205" y="46085"/>
                </a:lnTo>
                <a:lnTo>
                  <a:pt x="42245" y="47045"/>
                </a:lnTo>
                <a:lnTo>
                  <a:pt x="41285" y="47045"/>
                </a:lnTo>
                <a:lnTo>
                  <a:pt x="40325" y="47990"/>
                </a:lnTo>
                <a:lnTo>
                  <a:pt x="39364" y="47990"/>
                </a:lnTo>
                <a:lnTo>
                  <a:pt x="38404" y="48950"/>
                </a:lnTo>
                <a:lnTo>
                  <a:pt x="37444" y="49926"/>
                </a:lnTo>
                <a:lnTo>
                  <a:pt x="35524" y="50871"/>
                </a:lnTo>
                <a:lnTo>
                  <a:pt x="33604" y="51831"/>
                </a:lnTo>
                <a:lnTo>
                  <a:pt x="21122" y="51831"/>
                </a:lnTo>
                <a:lnTo>
                  <a:pt x="20162" y="49926"/>
                </a:lnTo>
                <a:lnTo>
                  <a:pt x="18242" y="47990"/>
                </a:lnTo>
                <a:lnTo>
                  <a:pt x="17282" y="45110"/>
                </a:lnTo>
                <a:lnTo>
                  <a:pt x="17282" y="40325"/>
                </a:lnTo>
                <a:lnTo>
                  <a:pt x="18242" y="38389"/>
                </a:lnTo>
                <a:lnTo>
                  <a:pt x="18242" y="32644"/>
                </a:lnTo>
                <a:lnTo>
                  <a:pt x="19202" y="30708"/>
                </a:lnTo>
                <a:lnTo>
                  <a:pt x="20162" y="28803"/>
                </a:lnTo>
                <a:lnTo>
                  <a:pt x="20162" y="25923"/>
                </a:lnTo>
                <a:lnTo>
                  <a:pt x="21122" y="24003"/>
                </a:lnTo>
                <a:lnTo>
                  <a:pt x="22082" y="22082"/>
                </a:lnTo>
                <a:lnTo>
                  <a:pt x="23042" y="20162"/>
                </a:lnTo>
                <a:lnTo>
                  <a:pt x="24963" y="19202"/>
                </a:lnTo>
                <a:lnTo>
                  <a:pt x="25923" y="17282"/>
                </a:lnTo>
                <a:lnTo>
                  <a:pt x="27843" y="15361"/>
                </a:lnTo>
                <a:lnTo>
                  <a:pt x="29763" y="14401"/>
                </a:lnTo>
                <a:lnTo>
                  <a:pt x="31683" y="13441"/>
                </a:lnTo>
                <a:lnTo>
                  <a:pt x="39364" y="13441"/>
                </a:lnTo>
                <a:lnTo>
                  <a:pt x="41285" y="14401"/>
                </a:lnTo>
                <a:lnTo>
                  <a:pt x="42245" y="14401"/>
                </a:lnTo>
                <a:lnTo>
                  <a:pt x="43205" y="15361"/>
                </a:lnTo>
                <a:lnTo>
                  <a:pt x="44165" y="16322"/>
                </a:lnTo>
                <a:lnTo>
                  <a:pt x="45125" y="16322"/>
                </a:lnTo>
                <a:lnTo>
                  <a:pt x="46085" y="17282"/>
                </a:lnTo>
                <a:lnTo>
                  <a:pt x="47045" y="17282"/>
                </a:lnTo>
                <a:lnTo>
                  <a:pt x="47045" y="18242"/>
                </a:lnTo>
                <a:lnTo>
                  <a:pt x="49926" y="18242"/>
                </a:lnTo>
                <a:lnTo>
                  <a:pt x="50886" y="17282"/>
                </a:lnTo>
                <a:lnTo>
                  <a:pt x="50886" y="16322"/>
                </a:lnTo>
                <a:lnTo>
                  <a:pt x="51846" y="15361"/>
                </a:lnTo>
                <a:lnTo>
                  <a:pt x="51846" y="14401"/>
                </a:lnTo>
                <a:lnTo>
                  <a:pt x="52806" y="13441"/>
                </a:lnTo>
                <a:lnTo>
                  <a:pt x="52806" y="9601"/>
                </a:lnTo>
                <a:lnTo>
                  <a:pt x="53766" y="8641"/>
                </a:lnTo>
                <a:lnTo>
                  <a:pt x="53766" y="6720"/>
                </a:lnTo>
                <a:lnTo>
                  <a:pt x="52806" y="67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3" name="object 1223"/>
          <p:cNvSpPr/>
          <p:nvPr/>
        </p:nvSpPr>
        <p:spPr>
          <a:xfrm>
            <a:off x="3147029" y="6676644"/>
            <a:ext cx="4800" cy="14401"/>
          </a:xfrm>
          <a:custGeom>
            <a:avLst/>
            <a:gdLst/>
            <a:ahLst/>
            <a:cxnLst/>
            <a:rect l="l" t="t" r="r" b="b"/>
            <a:pathLst>
              <a:path w="4800" h="14401">
                <a:moveTo>
                  <a:pt x="4800" y="14401"/>
                </a:moveTo>
                <a:lnTo>
                  <a:pt x="4800" y="960"/>
                </a:lnTo>
                <a:lnTo>
                  <a:pt x="2865" y="960"/>
                </a:lnTo>
                <a:lnTo>
                  <a:pt x="1905" y="0"/>
                </a:lnTo>
                <a:lnTo>
                  <a:pt x="0" y="0"/>
                </a:lnTo>
                <a:lnTo>
                  <a:pt x="0" y="14401"/>
                </a:lnTo>
                <a:lnTo>
                  <a:pt x="4800" y="144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4" name="object 1224"/>
          <p:cNvSpPr/>
          <p:nvPr/>
        </p:nvSpPr>
        <p:spPr>
          <a:xfrm>
            <a:off x="3125906" y="6624812"/>
            <a:ext cx="63352" cy="66233"/>
          </a:xfrm>
          <a:custGeom>
            <a:avLst/>
            <a:gdLst/>
            <a:ahLst/>
            <a:cxnLst/>
            <a:rect l="l" t="t" r="r" b="b"/>
            <a:pathLst>
              <a:path w="63352" h="66233">
                <a:moveTo>
                  <a:pt x="63352" y="16322"/>
                </a:moveTo>
                <a:lnTo>
                  <a:pt x="62392" y="13441"/>
                </a:lnTo>
                <a:lnTo>
                  <a:pt x="61432" y="10561"/>
                </a:lnTo>
                <a:lnTo>
                  <a:pt x="59512" y="7680"/>
                </a:lnTo>
                <a:lnTo>
                  <a:pt x="57591" y="5760"/>
                </a:lnTo>
                <a:lnTo>
                  <a:pt x="54711" y="3840"/>
                </a:lnTo>
                <a:lnTo>
                  <a:pt x="52791" y="1920"/>
                </a:lnTo>
                <a:lnTo>
                  <a:pt x="48950" y="960"/>
                </a:lnTo>
                <a:lnTo>
                  <a:pt x="46070" y="0"/>
                </a:lnTo>
                <a:lnTo>
                  <a:pt x="28803" y="0"/>
                </a:lnTo>
                <a:lnTo>
                  <a:pt x="24963" y="1920"/>
                </a:lnTo>
                <a:lnTo>
                  <a:pt x="22082" y="2880"/>
                </a:lnTo>
                <a:lnTo>
                  <a:pt x="18242" y="4800"/>
                </a:lnTo>
                <a:lnTo>
                  <a:pt x="15361" y="6720"/>
                </a:lnTo>
                <a:lnTo>
                  <a:pt x="12466" y="8641"/>
                </a:lnTo>
                <a:lnTo>
                  <a:pt x="10561" y="11521"/>
                </a:lnTo>
                <a:lnTo>
                  <a:pt x="8641" y="14401"/>
                </a:lnTo>
                <a:lnTo>
                  <a:pt x="6720" y="17282"/>
                </a:lnTo>
                <a:lnTo>
                  <a:pt x="4800" y="20162"/>
                </a:lnTo>
                <a:lnTo>
                  <a:pt x="3840" y="23042"/>
                </a:lnTo>
                <a:lnTo>
                  <a:pt x="1920" y="25923"/>
                </a:lnTo>
                <a:lnTo>
                  <a:pt x="960" y="29763"/>
                </a:lnTo>
                <a:lnTo>
                  <a:pt x="960" y="32644"/>
                </a:lnTo>
                <a:lnTo>
                  <a:pt x="0" y="36484"/>
                </a:lnTo>
                <a:lnTo>
                  <a:pt x="0" y="49926"/>
                </a:lnTo>
                <a:lnTo>
                  <a:pt x="1920" y="52791"/>
                </a:lnTo>
                <a:lnTo>
                  <a:pt x="2880" y="55671"/>
                </a:lnTo>
                <a:lnTo>
                  <a:pt x="3840" y="58552"/>
                </a:lnTo>
                <a:lnTo>
                  <a:pt x="6720" y="60472"/>
                </a:lnTo>
                <a:lnTo>
                  <a:pt x="8641" y="62392"/>
                </a:lnTo>
                <a:lnTo>
                  <a:pt x="11521" y="63352"/>
                </a:lnTo>
                <a:lnTo>
                  <a:pt x="14401" y="64312"/>
                </a:lnTo>
                <a:lnTo>
                  <a:pt x="17282" y="65272"/>
                </a:lnTo>
                <a:lnTo>
                  <a:pt x="21122" y="66233"/>
                </a:lnTo>
                <a:lnTo>
                  <a:pt x="21122" y="51831"/>
                </a:lnTo>
                <a:lnTo>
                  <a:pt x="20147" y="50871"/>
                </a:lnTo>
                <a:lnTo>
                  <a:pt x="19187" y="49926"/>
                </a:lnTo>
                <a:lnTo>
                  <a:pt x="18242" y="48950"/>
                </a:lnTo>
                <a:lnTo>
                  <a:pt x="18242" y="47990"/>
                </a:lnTo>
                <a:lnTo>
                  <a:pt x="17282" y="46085"/>
                </a:lnTo>
                <a:lnTo>
                  <a:pt x="17282" y="35524"/>
                </a:lnTo>
                <a:lnTo>
                  <a:pt x="18242" y="32644"/>
                </a:lnTo>
                <a:lnTo>
                  <a:pt x="18242" y="30708"/>
                </a:lnTo>
                <a:lnTo>
                  <a:pt x="19187" y="28803"/>
                </a:lnTo>
                <a:lnTo>
                  <a:pt x="19187" y="26868"/>
                </a:lnTo>
                <a:lnTo>
                  <a:pt x="20147" y="24963"/>
                </a:lnTo>
                <a:lnTo>
                  <a:pt x="21122" y="23042"/>
                </a:lnTo>
                <a:lnTo>
                  <a:pt x="23027" y="21122"/>
                </a:lnTo>
                <a:lnTo>
                  <a:pt x="23987" y="19202"/>
                </a:lnTo>
                <a:lnTo>
                  <a:pt x="24963" y="17282"/>
                </a:lnTo>
                <a:lnTo>
                  <a:pt x="26868" y="16322"/>
                </a:lnTo>
                <a:lnTo>
                  <a:pt x="27828" y="15361"/>
                </a:lnTo>
                <a:lnTo>
                  <a:pt x="29748" y="14401"/>
                </a:lnTo>
                <a:lnTo>
                  <a:pt x="31668" y="13441"/>
                </a:lnTo>
                <a:lnTo>
                  <a:pt x="33588" y="12481"/>
                </a:lnTo>
                <a:lnTo>
                  <a:pt x="37429" y="12481"/>
                </a:lnTo>
                <a:lnTo>
                  <a:pt x="39349" y="13441"/>
                </a:lnTo>
                <a:lnTo>
                  <a:pt x="40309" y="13441"/>
                </a:lnTo>
                <a:lnTo>
                  <a:pt x="42230" y="14401"/>
                </a:lnTo>
                <a:lnTo>
                  <a:pt x="43190" y="15361"/>
                </a:lnTo>
                <a:lnTo>
                  <a:pt x="44150" y="16322"/>
                </a:lnTo>
                <a:lnTo>
                  <a:pt x="45110" y="17282"/>
                </a:lnTo>
                <a:lnTo>
                  <a:pt x="45110" y="18242"/>
                </a:lnTo>
                <a:lnTo>
                  <a:pt x="46070" y="19202"/>
                </a:lnTo>
                <a:lnTo>
                  <a:pt x="46070" y="32644"/>
                </a:lnTo>
                <a:lnTo>
                  <a:pt x="45110" y="34549"/>
                </a:lnTo>
                <a:lnTo>
                  <a:pt x="44150" y="37429"/>
                </a:lnTo>
                <a:lnTo>
                  <a:pt x="44150" y="39364"/>
                </a:lnTo>
                <a:lnTo>
                  <a:pt x="43190" y="41269"/>
                </a:lnTo>
                <a:lnTo>
                  <a:pt x="42230" y="43205"/>
                </a:lnTo>
                <a:lnTo>
                  <a:pt x="41269" y="45110"/>
                </a:lnTo>
                <a:lnTo>
                  <a:pt x="39349" y="47045"/>
                </a:lnTo>
                <a:lnTo>
                  <a:pt x="38389" y="47990"/>
                </a:lnTo>
                <a:lnTo>
                  <a:pt x="37429" y="49926"/>
                </a:lnTo>
                <a:lnTo>
                  <a:pt x="35509" y="50871"/>
                </a:lnTo>
                <a:lnTo>
                  <a:pt x="33588" y="51831"/>
                </a:lnTo>
                <a:lnTo>
                  <a:pt x="31668" y="52791"/>
                </a:lnTo>
                <a:lnTo>
                  <a:pt x="25923" y="52791"/>
                </a:lnTo>
                <a:lnTo>
                  <a:pt x="25923" y="66233"/>
                </a:lnTo>
                <a:lnTo>
                  <a:pt x="30708" y="66233"/>
                </a:lnTo>
                <a:lnTo>
                  <a:pt x="34549" y="65272"/>
                </a:lnTo>
                <a:lnTo>
                  <a:pt x="38389" y="64312"/>
                </a:lnTo>
                <a:lnTo>
                  <a:pt x="42230" y="63352"/>
                </a:lnTo>
                <a:lnTo>
                  <a:pt x="45110" y="61432"/>
                </a:lnTo>
                <a:lnTo>
                  <a:pt x="47990" y="59512"/>
                </a:lnTo>
                <a:lnTo>
                  <a:pt x="50871" y="57607"/>
                </a:lnTo>
                <a:lnTo>
                  <a:pt x="52791" y="54711"/>
                </a:lnTo>
                <a:lnTo>
                  <a:pt x="54711" y="51831"/>
                </a:lnTo>
                <a:lnTo>
                  <a:pt x="56631" y="48950"/>
                </a:lnTo>
                <a:lnTo>
                  <a:pt x="58552" y="46085"/>
                </a:lnTo>
                <a:lnTo>
                  <a:pt x="59512" y="43205"/>
                </a:lnTo>
                <a:lnTo>
                  <a:pt x="61432" y="39364"/>
                </a:lnTo>
                <a:lnTo>
                  <a:pt x="62392" y="36484"/>
                </a:lnTo>
                <a:lnTo>
                  <a:pt x="62392" y="32644"/>
                </a:lnTo>
                <a:lnTo>
                  <a:pt x="63352" y="29763"/>
                </a:lnTo>
                <a:lnTo>
                  <a:pt x="63352" y="163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5" name="object 1225"/>
          <p:cNvSpPr/>
          <p:nvPr/>
        </p:nvSpPr>
        <p:spPr>
          <a:xfrm>
            <a:off x="3193100" y="6624812"/>
            <a:ext cx="50871" cy="66233"/>
          </a:xfrm>
          <a:custGeom>
            <a:avLst/>
            <a:gdLst/>
            <a:ahLst/>
            <a:cxnLst/>
            <a:rect l="l" t="t" r="r" b="b"/>
            <a:pathLst>
              <a:path w="50871" h="66233">
                <a:moveTo>
                  <a:pt x="7680" y="19202"/>
                </a:moveTo>
                <a:lnTo>
                  <a:pt x="7680" y="24963"/>
                </a:lnTo>
                <a:lnTo>
                  <a:pt x="8641" y="26868"/>
                </a:lnTo>
                <a:lnTo>
                  <a:pt x="9601" y="28803"/>
                </a:lnTo>
                <a:lnTo>
                  <a:pt x="10561" y="30708"/>
                </a:lnTo>
                <a:lnTo>
                  <a:pt x="12481" y="32644"/>
                </a:lnTo>
                <a:lnTo>
                  <a:pt x="13441" y="33604"/>
                </a:lnTo>
                <a:lnTo>
                  <a:pt x="15361" y="35524"/>
                </a:lnTo>
                <a:lnTo>
                  <a:pt x="17282" y="36484"/>
                </a:lnTo>
                <a:lnTo>
                  <a:pt x="19202" y="37429"/>
                </a:lnTo>
                <a:lnTo>
                  <a:pt x="21122" y="37429"/>
                </a:lnTo>
                <a:lnTo>
                  <a:pt x="23042" y="38389"/>
                </a:lnTo>
                <a:lnTo>
                  <a:pt x="24003" y="39364"/>
                </a:lnTo>
                <a:lnTo>
                  <a:pt x="25923" y="40325"/>
                </a:lnTo>
                <a:lnTo>
                  <a:pt x="27843" y="41269"/>
                </a:lnTo>
                <a:lnTo>
                  <a:pt x="28803" y="42245"/>
                </a:lnTo>
                <a:lnTo>
                  <a:pt x="29763" y="43205"/>
                </a:lnTo>
                <a:lnTo>
                  <a:pt x="29763" y="48950"/>
                </a:lnTo>
                <a:lnTo>
                  <a:pt x="28803" y="49926"/>
                </a:lnTo>
                <a:lnTo>
                  <a:pt x="28803" y="50871"/>
                </a:lnTo>
                <a:lnTo>
                  <a:pt x="27843" y="51831"/>
                </a:lnTo>
                <a:lnTo>
                  <a:pt x="26883" y="52791"/>
                </a:lnTo>
                <a:lnTo>
                  <a:pt x="25923" y="52791"/>
                </a:lnTo>
                <a:lnTo>
                  <a:pt x="24003" y="53766"/>
                </a:lnTo>
                <a:lnTo>
                  <a:pt x="13441" y="53766"/>
                </a:lnTo>
                <a:lnTo>
                  <a:pt x="11521" y="52791"/>
                </a:lnTo>
                <a:lnTo>
                  <a:pt x="9601" y="51831"/>
                </a:lnTo>
                <a:lnTo>
                  <a:pt x="8641" y="51831"/>
                </a:lnTo>
                <a:lnTo>
                  <a:pt x="7680" y="50871"/>
                </a:lnTo>
                <a:lnTo>
                  <a:pt x="6720" y="49926"/>
                </a:lnTo>
                <a:lnTo>
                  <a:pt x="5760" y="49926"/>
                </a:lnTo>
                <a:lnTo>
                  <a:pt x="4800" y="48950"/>
                </a:lnTo>
                <a:lnTo>
                  <a:pt x="2880" y="48950"/>
                </a:lnTo>
                <a:lnTo>
                  <a:pt x="2880" y="49926"/>
                </a:lnTo>
                <a:lnTo>
                  <a:pt x="1920" y="49926"/>
                </a:lnTo>
                <a:lnTo>
                  <a:pt x="1920" y="51831"/>
                </a:lnTo>
                <a:lnTo>
                  <a:pt x="960" y="51831"/>
                </a:lnTo>
                <a:lnTo>
                  <a:pt x="960" y="55671"/>
                </a:lnTo>
                <a:lnTo>
                  <a:pt x="0" y="55671"/>
                </a:lnTo>
                <a:lnTo>
                  <a:pt x="0" y="60472"/>
                </a:lnTo>
                <a:lnTo>
                  <a:pt x="960" y="60472"/>
                </a:lnTo>
                <a:lnTo>
                  <a:pt x="960" y="61432"/>
                </a:lnTo>
                <a:lnTo>
                  <a:pt x="1920" y="62392"/>
                </a:lnTo>
                <a:lnTo>
                  <a:pt x="2880" y="62392"/>
                </a:lnTo>
                <a:lnTo>
                  <a:pt x="3840" y="63352"/>
                </a:lnTo>
                <a:lnTo>
                  <a:pt x="4800" y="63352"/>
                </a:lnTo>
                <a:lnTo>
                  <a:pt x="5760" y="64312"/>
                </a:lnTo>
                <a:lnTo>
                  <a:pt x="7680" y="64312"/>
                </a:lnTo>
                <a:lnTo>
                  <a:pt x="8641" y="65272"/>
                </a:lnTo>
                <a:lnTo>
                  <a:pt x="12481" y="65272"/>
                </a:lnTo>
                <a:lnTo>
                  <a:pt x="14401" y="66233"/>
                </a:lnTo>
                <a:lnTo>
                  <a:pt x="23042" y="66233"/>
                </a:lnTo>
                <a:lnTo>
                  <a:pt x="26883" y="65272"/>
                </a:lnTo>
                <a:lnTo>
                  <a:pt x="30723" y="64312"/>
                </a:lnTo>
                <a:lnTo>
                  <a:pt x="33604" y="63352"/>
                </a:lnTo>
                <a:lnTo>
                  <a:pt x="37444" y="61432"/>
                </a:lnTo>
                <a:lnTo>
                  <a:pt x="39364" y="59512"/>
                </a:lnTo>
                <a:lnTo>
                  <a:pt x="42245" y="57607"/>
                </a:lnTo>
                <a:lnTo>
                  <a:pt x="44165" y="54711"/>
                </a:lnTo>
                <a:lnTo>
                  <a:pt x="45125" y="51831"/>
                </a:lnTo>
                <a:lnTo>
                  <a:pt x="46085" y="48950"/>
                </a:lnTo>
                <a:lnTo>
                  <a:pt x="47030" y="46085"/>
                </a:lnTo>
                <a:lnTo>
                  <a:pt x="47030" y="40325"/>
                </a:lnTo>
                <a:lnTo>
                  <a:pt x="46085" y="37429"/>
                </a:lnTo>
                <a:lnTo>
                  <a:pt x="45125" y="35524"/>
                </a:lnTo>
                <a:lnTo>
                  <a:pt x="44165" y="33604"/>
                </a:lnTo>
                <a:lnTo>
                  <a:pt x="43190" y="32644"/>
                </a:lnTo>
                <a:lnTo>
                  <a:pt x="41285" y="30708"/>
                </a:lnTo>
                <a:lnTo>
                  <a:pt x="39364" y="29763"/>
                </a:lnTo>
                <a:lnTo>
                  <a:pt x="37444" y="28803"/>
                </a:lnTo>
                <a:lnTo>
                  <a:pt x="35524" y="27843"/>
                </a:lnTo>
                <a:lnTo>
                  <a:pt x="33604" y="26868"/>
                </a:lnTo>
                <a:lnTo>
                  <a:pt x="31683" y="25923"/>
                </a:lnTo>
                <a:lnTo>
                  <a:pt x="29763" y="24963"/>
                </a:lnTo>
                <a:lnTo>
                  <a:pt x="28803" y="24003"/>
                </a:lnTo>
                <a:lnTo>
                  <a:pt x="26883" y="23042"/>
                </a:lnTo>
                <a:lnTo>
                  <a:pt x="25923" y="22082"/>
                </a:lnTo>
                <a:lnTo>
                  <a:pt x="24963" y="22082"/>
                </a:lnTo>
                <a:lnTo>
                  <a:pt x="24003" y="20162"/>
                </a:lnTo>
                <a:lnTo>
                  <a:pt x="24003" y="18242"/>
                </a:lnTo>
                <a:lnTo>
                  <a:pt x="24963" y="17282"/>
                </a:lnTo>
                <a:lnTo>
                  <a:pt x="24963" y="15361"/>
                </a:lnTo>
                <a:lnTo>
                  <a:pt x="25923" y="14401"/>
                </a:lnTo>
                <a:lnTo>
                  <a:pt x="26883" y="13441"/>
                </a:lnTo>
                <a:lnTo>
                  <a:pt x="27843" y="13441"/>
                </a:lnTo>
                <a:lnTo>
                  <a:pt x="28803" y="12481"/>
                </a:lnTo>
                <a:lnTo>
                  <a:pt x="29763" y="12481"/>
                </a:lnTo>
                <a:lnTo>
                  <a:pt x="30723" y="11521"/>
                </a:lnTo>
                <a:lnTo>
                  <a:pt x="37444" y="11521"/>
                </a:lnTo>
                <a:lnTo>
                  <a:pt x="39364" y="12481"/>
                </a:lnTo>
                <a:lnTo>
                  <a:pt x="40325" y="12481"/>
                </a:lnTo>
                <a:lnTo>
                  <a:pt x="42245" y="13441"/>
                </a:lnTo>
                <a:lnTo>
                  <a:pt x="43190" y="13441"/>
                </a:lnTo>
                <a:lnTo>
                  <a:pt x="44165" y="14401"/>
                </a:lnTo>
                <a:lnTo>
                  <a:pt x="45125" y="14401"/>
                </a:lnTo>
                <a:lnTo>
                  <a:pt x="46085" y="15361"/>
                </a:lnTo>
                <a:lnTo>
                  <a:pt x="48966" y="15361"/>
                </a:lnTo>
                <a:lnTo>
                  <a:pt x="48966" y="14401"/>
                </a:lnTo>
                <a:lnTo>
                  <a:pt x="49911" y="13441"/>
                </a:lnTo>
                <a:lnTo>
                  <a:pt x="49911" y="11521"/>
                </a:lnTo>
                <a:lnTo>
                  <a:pt x="50871" y="10561"/>
                </a:lnTo>
                <a:lnTo>
                  <a:pt x="50871" y="3840"/>
                </a:lnTo>
                <a:lnTo>
                  <a:pt x="49911" y="2880"/>
                </a:lnTo>
                <a:lnTo>
                  <a:pt x="48006" y="2880"/>
                </a:lnTo>
                <a:lnTo>
                  <a:pt x="47030" y="1920"/>
                </a:lnTo>
                <a:lnTo>
                  <a:pt x="46085" y="1920"/>
                </a:lnTo>
                <a:lnTo>
                  <a:pt x="45125" y="960"/>
                </a:lnTo>
                <a:lnTo>
                  <a:pt x="43190" y="960"/>
                </a:lnTo>
                <a:lnTo>
                  <a:pt x="41285" y="0"/>
                </a:lnTo>
                <a:lnTo>
                  <a:pt x="26883" y="0"/>
                </a:lnTo>
                <a:lnTo>
                  <a:pt x="23042" y="1920"/>
                </a:lnTo>
                <a:lnTo>
                  <a:pt x="20162" y="2880"/>
                </a:lnTo>
                <a:lnTo>
                  <a:pt x="17282" y="3840"/>
                </a:lnTo>
                <a:lnTo>
                  <a:pt x="15361" y="5760"/>
                </a:lnTo>
                <a:lnTo>
                  <a:pt x="12481" y="7680"/>
                </a:lnTo>
                <a:lnTo>
                  <a:pt x="11521" y="10561"/>
                </a:lnTo>
                <a:lnTo>
                  <a:pt x="9601" y="13441"/>
                </a:lnTo>
                <a:lnTo>
                  <a:pt x="8641" y="16322"/>
                </a:lnTo>
                <a:lnTo>
                  <a:pt x="7680" y="1920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6" name="object 1226"/>
          <p:cNvSpPr/>
          <p:nvPr/>
        </p:nvSpPr>
        <p:spPr>
          <a:xfrm>
            <a:off x="3250691" y="6610410"/>
            <a:ext cx="43205" cy="80634"/>
          </a:xfrm>
          <a:custGeom>
            <a:avLst/>
            <a:gdLst/>
            <a:ahLst/>
            <a:cxnLst/>
            <a:rect l="l" t="t" r="r" b="b"/>
            <a:pathLst>
              <a:path w="43205" h="80634">
                <a:moveTo>
                  <a:pt x="30723" y="2880"/>
                </a:moveTo>
                <a:lnTo>
                  <a:pt x="30723" y="960"/>
                </a:lnTo>
                <a:lnTo>
                  <a:pt x="29763" y="960"/>
                </a:lnTo>
                <a:lnTo>
                  <a:pt x="28803" y="0"/>
                </a:lnTo>
                <a:lnTo>
                  <a:pt x="17282" y="0"/>
                </a:lnTo>
                <a:lnTo>
                  <a:pt x="16322" y="960"/>
                </a:lnTo>
                <a:lnTo>
                  <a:pt x="15361" y="960"/>
                </a:lnTo>
                <a:lnTo>
                  <a:pt x="14401" y="1920"/>
                </a:lnTo>
                <a:lnTo>
                  <a:pt x="14401" y="2880"/>
                </a:lnTo>
                <a:lnTo>
                  <a:pt x="11521" y="15361"/>
                </a:lnTo>
                <a:lnTo>
                  <a:pt x="3840" y="15361"/>
                </a:lnTo>
                <a:lnTo>
                  <a:pt x="2880" y="16322"/>
                </a:lnTo>
                <a:lnTo>
                  <a:pt x="2880" y="17282"/>
                </a:lnTo>
                <a:lnTo>
                  <a:pt x="1935" y="18242"/>
                </a:lnTo>
                <a:lnTo>
                  <a:pt x="1935" y="19202"/>
                </a:lnTo>
                <a:lnTo>
                  <a:pt x="960" y="20162"/>
                </a:lnTo>
                <a:lnTo>
                  <a:pt x="960" y="22082"/>
                </a:lnTo>
                <a:lnTo>
                  <a:pt x="0" y="24003"/>
                </a:lnTo>
                <a:lnTo>
                  <a:pt x="0" y="27843"/>
                </a:lnTo>
                <a:lnTo>
                  <a:pt x="960" y="28803"/>
                </a:lnTo>
                <a:lnTo>
                  <a:pt x="8641" y="28803"/>
                </a:lnTo>
                <a:lnTo>
                  <a:pt x="2880" y="57607"/>
                </a:lnTo>
                <a:lnTo>
                  <a:pt x="2880" y="62392"/>
                </a:lnTo>
                <a:lnTo>
                  <a:pt x="1935" y="63352"/>
                </a:lnTo>
                <a:lnTo>
                  <a:pt x="1935" y="68168"/>
                </a:lnTo>
                <a:lnTo>
                  <a:pt x="2880" y="70073"/>
                </a:lnTo>
                <a:lnTo>
                  <a:pt x="2880" y="72009"/>
                </a:lnTo>
                <a:lnTo>
                  <a:pt x="3840" y="73914"/>
                </a:lnTo>
                <a:lnTo>
                  <a:pt x="4800" y="75834"/>
                </a:lnTo>
                <a:lnTo>
                  <a:pt x="6720" y="76794"/>
                </a:lnTo>
                <a:lnTo>
                  <a:pt x="7680" y="77754"/>
                </a:lnTo>
                <a:lnTo>
                  <a:pt x="9601" y="78714"/>
                </a:lnTo>
                <a:lnTo>
                  <a:pt x="11521" y="79674"/>
                </a:lnTo>
                <a:lnTo>
                  <a:pt x="13441" y="79674"/>
                </a:lnTo>
                <a:lnTo>
                  <a:pt x="15361" y="80634"/>
                </a:lnTo>
                <a:lnTo>
                  <a:pt x="21122" y="80634"/>
                </a:lnTo>
                <a:lnTo>
                  <a:pt x="22082" y="79674"/>
                </a:lnTo>
                <a:lnTo>
                  <a:pt x="26883" y="79674"/>
                </a:lnTo>
                <a:lnTo>
                  <a:pt x="27843" y="78714"/>
                </a:lnTo>
                <a:lnTo>
                  <a:pt x="28803" y="78714"/>
                </a:lnTo>
                <a:lnTo>
                  <a:pt x="28803" y="77754"/>
                </a:lnTo>
                <a:lnTo>
                  <a:pt x="29763" y="77754"/>
                </a:lnTo>
                <a:lnTo>
                  <a:pt x="30723" y="76794"/>
                </a:lnTo>
                <a:lnTo>
                  <a:pt x="31683" y="75834"/>
                </a:lnTo>
                <a:lnTo>
                  <a:pt x="31683" y="73914"/>
                </a:lnTo>
                <a:lnTo>
                  <a:pt x="32644" y="72953"/>
                </a:lnTo>
                <a:lnTo>
                  <a:pt x="32644" y="70073"/>
                </a:lnTo>
                <a:lnTo>
                  <a:pt x="33604" y="69113"/>
                </a:lnTo>
                <a:lnTo>
                  <a:pt x="33604" y="66233"/>
                </a:lnTo>
                <a:lnTo>
                  <a:pt x="32644" y="65272"/>
                </a:lnTo>
                <a:lnTo>
                  <a:pt x="29763" y="65272"/>
                </a:lnTo>
                <a:lnTo>
                  <a:pt x="28803" y="66233"/>
                </a:lnTo>
                <a:lnTo>
                  <a:pt x="22082" y="66233"/>
                </a:lnTo>
                <a:lnTo>
                  <a:pt x="21122" y="65272"/>
                </a:lnTo>
                <a:lnTo>
                  <a:pt x="20162" y="64328"/>
                </a:lnTo>
                <a:lnTo>
                  <a:pt x="19202" y="63352"/>
                </a:lnTo>
                <a:lnTo>
                  <a:pt x="19202" y="60487"/>
                </a:lnTo>
                <a:lnTo>
                  <a:pt x="20162" y="59512"/>
                </a:lnTo>
                <a:lnTo>
                  <a:pt x="20162" y="56647"/>
                </a:lnTo>
                <a:lnTo>
                  <a:pt x="25923" y="28803"/>
                </a:lnTo>
                <a:lnTo>
                  <a:pt x="40325" y="28803"/>
                </a:lnTo>
                <a:lnTo>
                  <a:pt x="40325" y="27843"/>
                </a:lnTo>
                <a:lnTo>
                  <a:pt x="41285" y="26883"/>
                </a:lnTo>
                <a:lnTo>
                  <a:pt x="41285" y="25923"/>
                </a:lnTo>
                <a:lnTo>
                  <a:pt x="42245" y="24963"/>
                </a:lnTo>
                <a:lnTo>
                  <a:pt x="42245" y="22082"/>
                </a:lnTo>
                <a:lnTo>
                  <a:pt x="43205" y="21122"/>
                </a:lnTo>
                <a:lnTo>
                  <a:pt x="43205" y="17282"/>
                </a:lnTo>
                <a:lnTo>
                  <a:pt x="42245" y="16322"/>
                </a:lnTo>
                <a:lnTo>
                  <a:pt x="42245" y="15361"/>
                </a:lnTo>
                <a:lnTo>
                  <a:pt x="28803" y="15361"/>
                </a:lnTo>
                <a:lnTo>
                  <a:pt x="30723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7" name="object 1227"/>
          <p:cNvSpPr/>
          <p:nvPr/>
        </p:nvSpPr>
        <p:spPr>
          <a:xfrm>
            <a:off x="3291977" y="6624812"/>
            <a:ext cx="50886" cy="66233"/>
          </a:xfrm>
          <a:custGeom>
            <a:avLst/>
            <a:gdLst/>
            <a:ahLst/>
            <a:cxnLst/>
            <a:rect l="l" t="t" r="r" b="b"/>
            <a:pathLst>
              <a:path w="50886" h="66233">
                <a:moveTo>
                  <a:pt x="47045" y="43205"/>
                </a:moveTo>
                <a:lnTo>
                  <a:pt x="47045" y="40325"/>
                </a:lnTo>
                <a:lnTo>
                  <a:pt x="46070" y="37429"/>
                </a:lnTo>
                <a:lnTo>
                  <a:pt x="45125" y="35524"/>
                </a:lnTo>
                <a:lnTo>
                  <a:pt x="44165" y="33604"/>
                </a:lnTo>
                <a:lnTo>
                  <a:pt x="42230" y="32644"/>
                </a:lnTo>
                <a:lnTo>
                  <a:pt x="41285" y="30708"/>
                </a:lnTo>
                <a:lnTo>
                  <a:pt x="39364" y="29763"/>
                </a:lnTo>
                <a:lnTo>
                  <a:pt x="37444" y="28803"/>
                </a:lnTo>
                <a:lnTo>
                  <a:pt x="35524" y="27843"/>
                </a:lnTo>
                <a:lnTo>
                  <a:pt x="33604" y="26868"/>
                </a:lnTo>
                <a:lnTo>
                  <a:pt x="31683" y="25923"/>
                </a:lnTo>
                <a:lnTo>
                  <a:pt x="29763" y="24963"/>
                </a:lnTo>
                <a:lnTo>
                  <a:pt x="27843" y="24003"/>
                </a:lnTo>
                <a:lnTo>
                  <a:pt x="26883" y="23042"/>
                </a:lnTo>
                <a:lnTo>
                  <a:pt x="25923" y="22082"/>
                </a:lnTo>
                <a:lnTo>
                  <a:pt x="24963" y="22082"/>
                </a:lnTo>
                <a:lnTo>
                  <a:pt x="24002" y="20162"/>
                </a:lnTo>
                <a:lnTo>
                  <a:pt x="24002" y="17282"/>
                </a:lnTo>
                <a:lnTo>
                  <a:pt x="24963" y="16322"/>
                </a:lnTo>
                <a:lnTo>
                  <a:pt x="24963" y="15361"/>
                </a:lnTo>
                <a:lnTo>
                  <a:pt x="25923" y="14401"/>
                </a:lnTo>
                <a:lnTo>
                  <a:pt x="26883" y="13441"/>
                </a:lnTo>
                <a:lnTo>
                  <a:pt x="28803" y="12481"/>
                </a:lnTo>
                <a:lnTo>
                  <a:pt x="29763" y="12481"/>
                </a:lnTo>
                <a:lnTo>
                  <a:pt x="30723" y="11521"/>
                </a:lnTo>
                <a:lnTo>
                  <a:pt x="37444" y="11521"/>
                </a:lnTo>
                <a:lnTo>
                  <a:pt x="38404" y="12481"/>
                </a:lnTo>
                <a:lnTo>
                  <a:pt x="40325" y="12481"/>
                </a:lnTo>
                <a:lnTo>
                  <a:pt x="41285" y="13441"/>
                </a:lnTo>
                <a:lnTo>
                  <a:pt x="43205" y="13441"/>
                </a:lnTo>
                <a:lnTo>
                  <a:pt x="44165" y="14401"/>
                </a:lnTo>
                <a:lnTo>
                  <a:pt x="45125" y="14401"/>
                </a:lnTo>
                <a:lnTo>
                  <a:pt x="45125" y="15361"/>
                </a:lnTo>
                <a:lnTo>
                  <a:pt x="48950" y="15361"/>
                </a:lnTo>
                <a:lnTo>
                  <a:pt x="48950" y="13441"/>
                </a:lnTo>
                <a:lnTo>
                  <a:pt x="49911" y="12481"/>
                </a:lnTo>
                <a:lnTo>
                  <a:pt x="49911" y="11521"/>
                </a:lnTo>
                <a:lnTo>
                  <a:pt x="50886" y="10561"/>
                </a:lnTo>
                <a:lnTo>
                  <a:pt x="50886" y="3840"/>
                </a:lnTo>
                <a:lnTo>
                  <a:pt x="49911" y="3840"/>
                </a:lnTo>
                <a:lnTo>
                  <a:pt x="49911" y="2880"/>
                </a:lnTo>
                <a:lnTo>
                  <a:pt x="48006" y="2880"/>
                </a:lnTo>
                <a:lnTo>
                  <a:pt x="47045" y="1920"/>
                </a:lnTo>
                <a:lnTo>
                  <a:pt x="46070" y="1920"/>
                </a:lnTo>
                <a:lnTo>
                  <a:pt x="44165" y="960"/>
                </a:lnTo>
                <a:lnTo>
                  <a:pt x="43205" y="960"/>
                </a:lnTo>
                <a:lnTo>
                  <a:pt x="41285" y="0"/>
                </a:lnTo>
                <a:lnTo>
                  <a:pt x="26883" y="0"/>
                </a:lnTo>
                <a:lnTo>
                  <a:pt x="23042" y="1920"/>
                </a:lnTo>
                <a:lnTo>
                  <a:pt x="20162" y="2880"/>
                </a:lnTo>
                <a:lnTo>
                  <a:pt x="17282" y="3840"/>
                </a:lnTo>
                <a:lnTo>
                  <a:pt x="15361" y="5760"/>
                </a:lnTo>
                <a:lnTo>
                  <a:pt x="12481" y="7680"/>
                </a:lnTo>
                <a:lnTo>
                  <a:pt x="10561" y="10561"/>
                </a:lnTo>
                <a:lnTo>
                  <a:pt x="9601" y="13441"/>
                </a:lnTo>
                <a:lnTo>
                  <a:pt x="8641" y="16322"/>
                </a:lnTo>
                <a:lnTo>
                  <a:pt x="7680" y="19202"/>
                </a:lnTo>
                <a:lnTo>
                  <a:pt x="7680" y="24963"/>
                </a:lnTo>
                <a:lnTo>
                  <a:pt x="8641" y="26868"/>
                </a:lnTo>
                <a:lnTo>
                  <a:pt x="9601" y="28803"/>
                </a:lnTo>
                <a:lnTo>
                  <a:pt x="10561" y="30708"/>
                </a:lnTo>
                <a:lnTo>
                  <a:pt x="11521" y="32644"/>
                </a:lnTo>
                <a:lnTo>
                  <a:pt x="13441" y="33604"/>
                </a:lnTo>
                <a:lnTo>
                  <a:pt x="15361" y="35524"/>
                </a:lnTo>
                <a:lnTo>
                  <a:pt x="17282" y="36484"/>
                </a:lnTo>
                <a:lnTo>
                  <a:pt x="19202" y="37429"/>
                </a:lnTo>
                <a:lnTo>
                  <a:pt x="21122" y="37429"/>
                </a:lnTo>
                <a:lnTo>
                  <a:pt x="23042" y="38389"/>
                </a:lnTo>
                <a:lnTo>
                  <a:pt x="24002" y="39364"/>
                </a:lnTo>
                <a:lnTo>
                  <a:pt x="25923" y="40325"/>
                </a:lnTo>
                <a:lnTo>
                  <a:pt x="26883" y="41269"/>
                </a:lnTo>
                <a:lnTo>
                  <a:pt x="27843" y="42245"/>
                </a:lnTo>
                <a:lnTo>
                  <a:pt x="29763" y="43205"/>
                </a:lnTo>
                <a:lnTo>
                  <a:pt x="29763" y="47990"/>
                </a:lnTo>
                <a:lnTo>
                  <a:pt x="28803" y="48950"/>
                </a:lnTo>
                <a:lnTo>
                  <a:pt x="28803" y="49926"/>
                </a:lnTo>
                <a:lnTo>
                  <a:pt x="27843" y="50871"/>
                </a:lnTo>
                <a:lnTo>
                  <a:pt x="26883" y="51831"/>
                </a:lnTo>
                <a:lnTo>
                  <a:pt x="26883" y="52791"/>
                </a:lnTo>
                <a:lnTo>
                  <a:pt x="24963" y="52791"/>
                </a:lnTo>
                <a:lnTo>
                  <a:pt x="24002" y="53766"/>
                </a:lnTo>
                <a:lnTo>
                  <a:pt x="12481" y="53766"/>
                </a:lnTo>
                <a:lnTo>
                  <a:pt x="10561" y="52791"/>
                </a:lnTo>
                <a:lnTo>
                  <a:pt x="9601" y="51831"/>
                </a:lnTo>
                <a:lnTo>
                  <a:pt x="8641" y="51831"/>
                </a:lnTo>
                <a:lnTo>
                  <a:pt x="6720" y="50871"/>
                </a:lnTo>
                <a:lnTo>
                  <a:pt x="5760" y="49926"/>
                </a:lnTo>
                <a:lnTo>
                  <a:pt x="4800" y="48950"/>
                </a:lnTo>
                <a:lnTo>
                  <a:pt x="2880" y="48950"/>
                </a:lnTo>
                <a:lnTo>
                  <a:pt x="1920" y="49926"/>
                </a:lnTo>
                <a:lnTo>
                  <a:pt x="1920" y="50871"/>
                </a:lnTo>
                <a:lnTo>
                  <a:pt x="960" y="51831"/>
                </a:lnTo>
                <a:lnTo>
                  <a:pt x="960" y="53766"/>
                </a:lnTo>
                <a:lnTo>
                  <a:pt x="0" y="54711"/>
                </a:lnTo>
                <a:lnTo>
                  <a:pt x="0" y="60472"/>
                </a:lnTo>
                <a:lnTo>
                  <a:pt x="960" y="61432"/>
                </a:lnTo>
                <a:lnTo>
                  <a:pt x="960" y="62392"/>
                </a:lnTo>
                <a:lnTo>
                  <a:pt x="1920" y="62392"/>
                </a:lnTo>
                <a:lnTo>
                  <a:pt x="2880" y="63352"/>
                </a:lnTo>
                <a:lnTo>
                  <a:pt x="3840" y="63352"/>
                </a:lnTo>
                <a:lnTo>
                  <a:pt x="5760" y="64312"/>
                </a:lnTo>
                <a:lnTo>
                  <a:pt x="6720" y="64312"/>
                </a:lnTo>
                <a:lnTo>
                  <a:pt x="8641" y="65272"/>
                </a:lnTo>
                <a:lnTo>
                  <a:pt x="12481" y="65272"/>
                </a:lnTo>
                <a:lnTo>
                  <a:pt x="14401" y="66233"/>
                </a:lnTo>
                <a:lnTo>
                  <a:pt x="23042" y="66233"/>
                </a:lnTo>
                <a:lnTo>
                  <a:pt x="26883" y="65272"/>
                </a:lnTo>
                <a:lnTo>
                  <a:pt x="29763" y="64312"/>
                </a:lnTo>
                <a:lnTo>
                  <a:pt x="33604" y="63352"/>
                </a:lnTo>
                <a:lnTo>
                  <a:pt x="36484" y="61432"/>
                </a:lnTo>
                <a:lnTo>
                  <a:pt x="39364" y="59512"/>
                </a:lnTo>
                <a:lnTo>
                  <a:pt x="41285" y="57607"/>
                </a:lnTo>
                <a:lnTo>
                  <a:pt x="43205" y="54711"/>
                </a:lnTo>
                <a:lnTo>
                  <a:pt x="45125" y="51831"/>
                </a:lnTo>
                <a:lnTo>
                  <a:pt x="46070" y="48950"/>
                </a:lnTo>
                <a:lnTo>
                  <a:pt x="47045" y="46085"/>
                </a:lnTo>
                <a:lnTo>
                  <a:pt x="47045" y="4320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8" name="object 1228"/>
          <p:cNvSpPr/>
          <p:nvPr/>
        </p:nvSpPr>
        <p:spPr>
          <a:xfrm>
            <a:off x="2346411" y="6831208"/>
            <a:ext cx="6720" cy="22082"/>
          </a:xfrm>
          <a:custGeom>
            <a:avLst/>
            <a:gdLst/>
            <a:ahLst/>
            <a:cxnLst/>
            <a:rect l="l" t="t" r="r" b="b"/>
            <a:pathLst>
              <a:path w="6720" h="22082">
                <a:moveTo>
                  <a:pt x="4800" y="8641"/>
                </a:moveTo>
                <a:lnTo>
                  <a:pt x="2880" y="7680"/>
                </a:lnTo>
                <a:lnTo>
                  <a:pt x="1920" y="4800"/>
                </a:lnTo>
                <a:lnTo>
                  <a:pt x="960" y="2880"/>
                </a:lnTo>
                <a:lnTo>
                  <a:pt x="0" y="0"/>
                </a:lnTo>
                <a:lnTo>
                  <a:pt x="0" y="19202"/>
                </a:lnTo>
                <a:lnTo>
                  <a:pt x="3840" y="21122"/>
                </a:lnTo>
                <a:lnTo>
                  <a:pt x="6720" y="22082"/>
                </a:lnTo>
                <a:lnTo>
                  <a:pt x="6720" y="10561"/>
                </a:lnTo>
                <a:lnTo>
                  <a:pt x="4800" y="86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9" name="object 1229"/>
          <p:cNvSpPr/>
          <p:nvPr/>
        </p:nvSpPr>
        <p:spPr>
          <a:xfrm>
            <a:off x="2333929" y="6760159"/>
            <a:ext cx="54711" cy="93131"/>
          </a:xfrm>
          <a:custGeom>
            <a:avLst/>
            <a:gdLst/>
            <a:ahLst/>
            <a:cxnLst/>
            <a:rect l="l" t="t" r="r" b="b"/>
            <a:pathLst>
              <a:path w="54711" h="93131">
                <a:moveTo>
                  <a:pt x="45110" y="90251"/>
                </a:moveTo>
                <a:lnTo>
                  <a:pt x="45110" y="91196"/>
                </a:lnTo>
                <a:lnTo>
                  <a:pt x="46070" y="91196"/>
                </a:lnTo>
                <a:lnTo>
                  <a:pt x="47030" y="92171"/>
                </a:lnTo>
                <a:lnTo>
                  <a:pt x="51831" y="92171"/>
                </a:lnTo>
                <a:lnTo>
                  <a:pt x="52791" y="91196"/>
                </a:lnTo>
                <a:lnTo>
                  <a:pt x="54711" y="91196"/>
                </a:lnTo>
                <a:lnTo>
                  <a:pt x="54711" y="960"/>
                </a:lnTo>
                <a:lnTo>
                  <a:pt x="53751" y="960"/>
                </a:lnTo>
                <a:lnTo>
                  <a:pt x="53751" y="0"/>
                </a:lnTo>
                <a:lnTo>
                  <a:pt x="45110" y="0"/>
                </a:lnTo>
                <a:lnTo>
                  <a:pt x="44150" y="960"/>
                </a:lnTo>
                <a:lnTo>
                  <a:pt x="43190" y="960"/>
                </a:lnTo>
                <a:lnTo>
                  <a:pt x="43190" y="36484"/>
                </a:lnTo>
                <a:lnTo>
                  <a:pt x="40309" y="33604"/>
                </a:lnTo>
                <a:lnTo>
                  <a:pt x="37444" y="31683"/>
                </a:lnTo>
                <a:lnTo>
                  <a:pt x="34564" y="29763"/>
                </a:lnTo>
                <a:lnTo>
                  <a:pt x="31668" y="27843"/>
                </a:lnTo>
                <a:lnTo>
                  <a:pt x="17282" y="27843"/>
                </a:lnTo>
                <a:lnTo>
                  <a:pt x="14401" y="29763"/>
                </a:lnTo>
                <a:lnTo>
                  <a:pt x="11521" y="31683"/>
                </a:lnTo>
                <a:lnTo>
                  <a:pt x="8641" y="33604"/>
                </a:lnTo>
                <a:lnTo>
                  <a:pt x="6720" y="36484"/>
                </a:lnTo>
                <a:lnTo>
                  <a:pt x="3840" y="39364"/>
                </a:lnTo>
                <a:lnTo>
                  <a:pt x="2880" y="43205"/>
                </a:lnTo>
                <a:lnTo>
                  <a:pt x="960" y="47045"/>
                </a:lnTo>
                <a:lnTo>
                  <a:pt x="0" y="50886"/>
                </a:lnTo>
                <a:lnTo>
                  <a:pt x="0" y="69128"/>
                </a:lnTo>
                <a:lnTo>
                  <a:pt x="960" y="72969"/>
                </a:lnTo>
                <a:lnTo>
                  <a:pt x="1920" y="76809"/>
                </a:lnTo>
                <a:lnTo>
                  <a:pt x="3840" y="80650"/>
                </a:lnTo>
                <a:lnTo>
                  <a:pt x="4800" y="83530"/>
                </a:lnTo>
                <a:lnTo>
                  <a:pt x="7680" y="86410"/>
                </a:lnTo>
                <a:lnTo>
                  <a:pt x="9601" y="88331"/>
                </a:lnTo>
                <a:lnTo>
                  <a:pt x="12481" y="90251"/>
                </a:lnTo>
                <a:lnTo>
                  <a:pt x="12481" y="71048"/>
                </a:lnTo>
                <a:lnTo>
                  <a:pt x="11521" y="68168"/>
                </a:lnTo>
                <a:lnTo>
                  <a:pt x="11521" y="51846"/>
                </a:lnTo>
                <a:lnTo>
                  <a:pt x="12481" y="48966"/>
                </a:lnTo>
                <a:lnTo>
                  <a:pt x="13441" y="46085"/>
                </a:lnTo>
                <a:lnTo>
                  <a:pt x="14401" y="44165"/>
                </a:lnTo>
                <a:lnTo>
                  <a:pt x="15361" y="42245"/>
                </a:lnTo>
                <a:lnTo>
                  <a:pt x="17282" y="40325"/>
                </a:lnTo>
                <a:lnTo>
                  <a:pt x="19202" y="38404"/>
                </a:lnTo>
                <a:lnTo>
                  <a:pt x="21107" y="37444"/>
                </a:lnTo>
                <a:lnTo>
                  <a:pt x="24002" y="36484"/>
                </a:lnTo>
                <a:lnTo>
                  <a:pt x="29763" y="36484"/>
                </a:lnTo>
                <a:lnTo>
                  <a:pt x="32628" y="37444"/>
                </a:lnTo>
                <a:lnTo>
                  <a:pt x="34564" y="39364"/>
                </a:lnTo>
                <a:lnTo>
                  <a:pt x="37444" y="41285"/>
                </a:lnTo>
                <a:lnTo>
                  <a:pt x="40309" y="44165"/>
                </a:lnTo>
                <a:lnTo>
                  <a:pt x="43190" y="48005"/>
                </a:lnTo>
                <a:lnTo>
                  <a:pt x="43190" y="72008"/>
                </a:lnTo>
                <a:lnTo>
                  <a:pt x="42230" y="73929"/>
                </a:lnTo>
                <a:lnTo>
                  <a:pt x="40309" y="75849"/>
                </a:lnTo>
                <a:lnTo>
                  <a:pt x="38389" y="77769"/>
                </a:lnTo>
                <a:lnTo>
                  <a:pt x="37444" y="78729"/>
                </a:lnTo>
                <a:lnTo>
                  <a:pt x="35509" y="79689"/>
                </a:lnTo>
                <a:lnTo>
                  <a:pt x="34564" y="80650"/>
                </a:lnTo>
                <a:lnTo>
                  <a:pt x="32628" y="81610"/>
                </a:lnTo>
                <a:lnTo>
                  <a:pt x="31668" y="82570"/>
                </a:lnTo>
                <a:lnTo>
                  <a:pt x="29763" y="82570"/>
                </a:lnTo>
                <a:lnTo>
                  <a:pt x="28788" y="83530"/>
                </a:lnTo>
                <a:lnTo>
                  <a:pt x="23042" y="83530"/>
                </a:lnTo>
                <a:lnTo>
                  <a:pt x="20162" y="82570"/>
                </a:lnTo>
                <a:lnTo>
                  <a:pt x="19202" y="81610"/>
                </a:lnTo>
                <a:lnTo>
                  <a:pt x="19202" y="93131"/>
                </a:lnTo>
                <a:lnTo>
                  <a:pt x="27828" y="93131"/>
                </a:lnTo>
                <a:lnTo>
                  <a:pt x="31668" y="92171"/>
                </a:lnTo>
                <a:lnTo>
                  <a:pt x="34564" y="90251"/>
                </a:lnTo>
                <a:lnTo>
                  <a:pt x="38389" y="88331"/>
                </a:lnTo>
                <a:lnTo>
                  <a:pt x="41285" y="85450"/>
                </a:lnTo>
                <a:lnTo>
                  <a:pt x="45110" y="81610"/>
                </a:lnTo>
                <a:lnTo>
                  <a:pt x="45110" y="9025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0" name="object 1230"/>
          <p:cNvSpPr/>
          <p:nvPr/>
        </p:nvSpPr>
        <p:spPr>
          <a:xfrm>
            <a:off x="2404963" y="6788002"/>
            <a:ext cx="59512" cy="65288"/>
          </a:xfrm>
          <a:custGeom>
            <a:avLst/>
            <a:gdLst/>
            <a:ahLst/>
            <a:cxnLst/>
            <a:rect l="l" t="t" r="r" b="b"/>
            <a:pathLst>
              <a:path w="59512" h="65288">
                <a:moveTo>
                  <a:pt x="35524" y="55686"/>
                </a:moveTo>
                <a:lnTo>
                  <a:pt x="25923" y="55686"/>
                </a:lnTo>
                <a:lnTo>
                  <a:pt x="23042" y="54726"/>
                </a:lnTo>
                <a:lnTo>
                  <a:pt x="20162" y="53766"/>
                </a:lnTo>
                <a:lnTo>
                  <a:pt x="18242" y="52806"/>
                </a:lnTo>
                <a:lnTo>
                  <a:pt x="16322" y="50886"/>
                </a:lnTo>
                <a:lnTo>
                  <a:pt x="15361" y="62407"/>
                </a:lnTo>
                <a:lnTo>
                  <a:pt x="19202" y="64328"/>
                </a:lnTo>
                <a:lnTo>
                  <a:pt x="24002" y="65288"/>
                </a:lnTo>
                <a:lnTo>
                  <a:pt x="33604" y="65288"/>
                </a:lnTo>
                <a:lnTo>
                  <a:pt x="38404" y="64328"/>
                </a:lnTo>
                <a:lnTo>
                  <a:pt x="42245" y="62407"/>
                </a:lnTo>
                <a:lnTo>
                  <a:pt x="46085" y="60487"/>
                </a:lnTo>
                <a:lnTo>
                  <a:pt x="48966" y="58567"/>
                </a:lnTo>
                <a:lnTo>
                  <a:pt x="51831" y="55686"/>
                </a:lnTo>
                <a:lnTo>
                  <a:pt x="53766" y="52806"/>
                </a:lnTo>
                <a:lnTo>
                  <a:pt x="55671" y="48966"/>
                </a:lnTo>
                <a:lnTo>
                  <a:pt x="57607" y="45125"/>
                </a:lnTo>
                <a:lnTo>
                  <a:pt x="58552" y="41285"/>
                </a:lnTo>
                <a:lnTo>
                  <a:pt x="59512" y="36484"/>
                </a:lnTo>
                <a:lnTo>
                  <a:pt x="59512" y="26883"/>
                </a:lnTo>
                <a:lnTo>
                  <a:pt x="58552" y="22082"/>
                </a:lnTo>
                <a:lnTo>
                  <a:pt x="57607" y="18242"/>
                </a:lnTo>
                <a:lnTo>
                  <a:pt x="55671" y="14401"/>
                </a:lnTo>
                <a:lnTo>
                  <a:pt x="53766" y="10561"/>
                </a:lnTo>
                <a:lnTo>
                  <a:pt x="51831" y="7680"/>
                </a:lnTo>
                <a:lnTo>
                  <a:pt x="48966" y="5760"/>
                </a:lnTo>
                <a:lnTo>
                  <a:pt x="46085" y="2880"/>
                </a:lnTo>
                <a:lnTo>
                  <a:pt x="42245" y="1920"/>
                </a:lnTo>
                <a:lnTo>
                  <a:pt x="39364" y="0"/>
                </a:lnTo>
                <a:lnTo>
                  <a:pt x="24963" y="0"/>
                </a:lnTo>
                <a:lnTo>
                  <a:pt x="20162" y="960"/>
                </a:lnTo>
                <a:lnTo>
                  <a:pt x="16322" y="1920"/>
                </a:lnTo>
                <a:lnTo>
                  <a:pt x="12481" y="3840"/>
                </a:lnTo>
                <a:lnTo>
                  <a:pt x="9601" y="5760"/>
                </a:lnTo>
                <a:lnTo>
                  <a:pt x="6720" y="8641"/>
                </a:lnTo>
                <a:lnTo>
                  <a:pt x="4800" y="11521"/>
                </a:lnTo>
                <a:lnTo>
                  <a:pt x="2880" y="15361"/>
                </a:lnTo>
                <a:lnTo>
                  <a:pt x="960" y="19202"/>
                </a:lnTo>
                <a:lnTo>
                  <a:pt x="0" y="24003"/>
                </a:lnTo>
                <a:lnTo>
                  <a:pt x="0" y="42245"/>
                </a:lnTo>
                <a:lnTo>
                  <a:pt x="960" y="46085"/>
                </a:lnTo>
                <a:lnTo>
                  <a:pt x="2880" y="49926"/>
                </a:lnTo>
                <a:lnTo>
                  <a:pt x="4800" y="53766"/>
                </a:lnTo>
                <a:lnTo>
                  <a:pt x="6720" y="56647"/>
                </a:lnTo>
                <a:lnTo>
                  <a:pt x="9601" y="59512"/>
                </a:lnTo>
                <a:lnTo>
                  <a:pt x="12481" y="61447"/>
                </a:lnTo>
                <a:lnTo>
                  <a:pt x="10561" y="35524"/>
                </a:lnTo>
                <a:lnTo>
                  <a:pt x="10561" y="28803"/>
                </a:lnTo>
                <a:lnTo>
                  <a:pt x="11521" y="25923"/>
                </a:lnTo>
                <a:lnTo>
                  <a:pt x="12481" y="23042"/>
                </a:lnTo>
                <a:lnTo>
                  <a:pt x="12481" y="20162"/>
                </a:lnTo>
                <a:lnTo>
                  <a:pt x="14401" y="17282"/>
                </a:lnTo>
                <a:lnTo>
                  <a:pt x="15361" y="15361"/>
                </a:lnTo>
                <a:lnTo>
                  <a:pt x="17282" y="13441"/>
                </a:lnTo>
                <a:lnTo>
                  <a:pt x="19202" y="11521"/>
                </a:lnTo>
                <a:lnTo>
                  <a:pt x="21122" y="10561"/>
                </a:lnTo>
                <a:lnTo>
                  <a:pt x="23042" y="9601"/>
                </a:lnTo>
                <a:lnTo>
                  <a:pt x="25923" y="8641"/>
                </a:lnTo>
                <a:lnTo>
                  <a:pt x="32644" y="8641"/>
                </a:lnTo>
                <a:lnTo>
                  <a:pt x="35524" y="9601"/>
                </a:lnTo>
                <a:lnTo>
                  <a:pt x="38404" y="10561"/>
                </a:lnTo>
                <a:lnTo>
                  <a:pt x="40325" y="11521"/>
                </a:lnTo>
                <a:lnTo>
                  <a:pt x="42245" y="13441"/>
                </a:lnTo>
                <a:lnTo>
                  <a:pt x="44165" y="15361"/>
                </a:lnTo>
                <a:lnTo>
                  <a:pt x="45125" y="18242"/>
                </a:lnTo>
                <a:lnTo>
                  <a:pt x="46085" y="20162"/>
                </a:lnTo>
                <a:lnTo>
                  <a:pt x="47045" y="23042"/>
                </a:lnTo>
                <a:lnTo>
                  <a:pt x="47045" y="25923"/>
                </a:lnTo>
                <a:lnTo>
                  <a:pt x="47990" y="28803"/>
                </a:lnTo>
                <a:lnTo>
                  <a:pt x="47990" y="35524"/>
                </a:lnTo>
                <a:lnTo>
                  <a:pt x="47045" y="39364"/>
                </a:lnTo>
                <a:lnTo>
                  <a:pt x="46085" y="42245"/>
                </a:lnTo>
                <a:lnTo>
                  <a:pt x="46085" y="45125"/>
                </a:lnTo>
                <a:lnTo>
                  <a:pt x="44165" y="47045"/>
                </a:lnTo>
                <a:lnTo>
                  <a:pt x="43205" y="48966"/>
                </a:lnTo>
                <a:lnTo>
                  <a:pt x="41285" y="50886"/>
                </a:lnTo>
                <a:lnTo>
                  <a:pt x="39364" y="52806"/>
                </a:lnTo>
                <a:lnTo>
                  <a:pt x="37444" y="53766"/>
                </a:lnTo>
                <a:lnTo>
                  <a:pt x="35524" y="5568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1" name="object 1231"/>
          <p:cNvSpPr/>
          <p:nvPr/>
        </p:nvSpPr>
        <p:spPr>
          <a:xfrm>
            <a:off x="2415524" y="6823527"/>
            <a:ext cx="5760" cy="26883"/>
          </a:xfrm>
          <a:custGeom>
            <a:avLst/>
            <a:gdLst/>
            <a:ahLst/>
            <a:cxnLst/>
            <a:rect l="l" t="t" r="r" b="b"/>
            <a:pathLst>
              <a:path w="5760" h="26883">
                <a:moveTo>
                  <a:pt x="4800" y="26883"/>
                </a:moveTo>
                <a:lnTo>
                  <a:pt x="5760" y="15361"/>
                </a:lnTo>
                <a:lnTo>
                  <a:pt x="3840" y="13441"/>
                </a:lnTo>
                <a:lnTo>
                  <a:pt x="2880" y="11521"/>
                </a:lnTo>
                <a:lnTo>
                  <a:pt x="1920" y="8641"/>
                </a:lnTo>
                <a:lnTo>
                  <a:pt x="960" y="5760"/>
                </a:lnTo>
                <a:lnTo>
                  <a:pt x="960" y="2880"/>
                </a:lnTo>
                <a:lnTo>
                  <a:pt x="0" y="0"/>
                </a:lnTo>
                <a:lnTo>
                  <a:pt x="1920" y="25923"/>
                </a:lnTo>
                <a:lnTo>
                  <a:pt x="4800" y="2688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2" name="object 1232"/>
          <p:cNvSpPr/>
          <p:nvPr/>
        </p:nvSpPr>
        <p:spPr>
          <a:xfrm>
            <a:off x="2479852" y="6788002"/>
            <a:ext cx="88300" cy="64328"/>
          </a:xfrm>
          <a:custGeom>
            <a:avLst/>
            <a:gdLst/>
            <a:ahLst/>
            <a:cxnLst/>
            <a:rect l="l" t="t" r="r" b="b"/>
            <a:pathLst>
              <a:path w="88300" h="64328">
                <a:moveTo>
                  <a:pt x="82539" y="4800"/>
                </a:moveTo>
                <a:lnTo>
                  <a:pt x="80634" y="2880"/>
                </a:lnTo>
                <a:lnTo>
                  <a:pt x="77739" y="1920"/>
                </a:lnTo>
                <a:lnTo>
                  <a:pt x="74858" y="0"/>
                </a:lnTo>
                <a:lnTo>
                  <a:pt x="63352" y="0"/>
                </a:lnTo>
                <a:lnTo>
                  <a:pt x="61432" y="960"/>
                </a:lnTo>
                <a:lnTo>
                  <a:pt x="60472" y="960"/>
                </a:lnTo>
                <a:lnTo>
                  <a:pt x="58552" y="1920"/>
                </a:lnTo>
                <a:lnTo>
                  <a:pt x="56631" y="2880"/>
                </a:lnTo>
                <a:lnTo>
                  <a:pt x="54711" y="4800"/>
                </a:lnTo>
                <a:lnTo>
                  <a:pt x="53751" y="5760"/>
                </a:lnTo>
                <a:lnTo>
                  <a:pt x="51831" y="7680"/>
                </a:lnTo>
                <a:lnTo>
                  <a:pt x="49910" y="9601"/>
                </a:lnTo>
                <a:lnTo>
                  <a:pt x="47990" y="11521"/>
                </a:lnTo>
                <a:lnTo>
                  <a:pt x="47030" y="9601"/>
                </a:lnTo>
                <a:lnTo>
                  <a:pt x="46070" y="7680"/>
                </a:lnTo>
                <a:lnTo>
                  <a:pt x="45110" y="6720"/>
                </a:lnTo>
                <a:lnTo>
                  <a:pt x="44150" y="4800"/>
                </a:lnTo>
                <a:lnTo>
                  <a:pt x="43190" y="3840"/>
                </a:lnTo>
                <a:lnTo>
                  <a:pt x="41269" y="2880"/>
                </a:lnTo>
                <a:lnTo>
                  <a:pt x="39349" y="1920"/>
                </a:lnTo>
                <a:lnTo>
                  <a:pt x="38389" y="960"/>
                </a:lnTo>
                <a:lnTo>
                  <a:pt x="36469" y="960"/>
                </a:lnTo>
                <a:lnTo>
                  <a:pt x="34549" y="0"/>
                </a:lnTo>
                <a:lnTo>
                  <a:pt x="25907" y="0"/>
                </a:lnTo>
                <a:lnTo>
                  <a:pt x="23027" y="960"/>
                </a:lnTo>
                <a:lnTo>
                  <a:pt x="20147" y="1920"/>
                </a:lnTo>
                <a:lnTo>
                  <a:pt x="16306" y="3840"/>
                </a:lnTo>
                <a:lnTo>
                  <a:pt x="13426" y="6720"/>
                </a:lnTo>
                <a:lnTo>
                  <a:pt x="10546" y="10561"/>
                </a:lnTo>
                <a:lnTo>
                  <a:pt x="10546" y="1920"/>
                </a:lnTo>
                <a:lnTo>
                  <a:pt x="9585" y="1920"/>
                </a:lnTo>
                <a:lnTo>
                  <a:pt x="9585" y="960"/>
                </a:lnTo>
                <a:lnTo>
                  <a:pt x="944" y="960"/>
                </a:lnTo>
                <a:lnTo>
                  <a:pt x="944" y="1920"/>
                </a:lnTo>
                <a:lnTo>
                  <a:pt x="0" y="1920"/>
                </a:lnTo>
                <a:lnTo>
                  <a:pt x="0" y="62407"/>
                </a:lnTo>
                <a:lnTo>
                  <a:pt x="944" y="63352"/>
                </a:lnTo>
                <a:lnTo>
                  <a:pt x="1904" y="63352"/>
                </a:lnTo>
                <a:lnTo>
                  <a:pt x="2865" y="64328"/>
                </a:lnTo>
                <a:lnTo>
                  <a:pt x="8625" y="64328"/>
                </a:lnTo>
                <a:lnTo>
                  <a:pt x="9585" y="63352"/>
                </a:lnTo>
                <a:lnTo>
                  <a:pt x="10546" y="63352"/>
                </a:lnTo>
                <a:lnTo>
                  <a:pt x="11506" y="62407"/>
                </a:lnTo>
                <a:lnTo>
                  <a:pt x="11506" y="20162"/>
                </a:lnTo>
                <a:lnTo>
                  <a:pt x="14386" y="16322"/>
                </a:lnTo>
                <a:lnTo>
                  <a:pt x="17266" y="13441"/>
                </a:lnTo>
                <a:lnTo>
                  <a:pt x="19187" y="11521"/>
                </a:lnTo>
                <a:lnTo>
                  <a:pt x="22067" y="9601"/>
                </a:lnTo>
                <a:lnTo>
                  <a:pt x="24947" y="8641"/>
                </a:lnTo>
                <a:lnTo>
                  <a:pt x="28788" y="8641"/>
                </a:lnTo>
                <a:lnTo>
                  <a:pt x="30708" y="9601"/>
                </a:lnTo>
                <a:lnTo>
                  <a:pt x="32628" y="10561"/>
                </a:lnTo>
                <a:lnTo>
                  <a:pt x="33588" y="11521"/>
                </a:lnTo>
                <a:lnTo>
                  <a:pt x="35509" y="12481"/>
                </a:lnTo>
                <a:lnTo>
                  <a:pt x="36469" y="13441"/>
                </a:lnTo>
                <a:lnTo>
                  <a:pt x="37429" y="15361"/>
                </a:lnTo>
                <a:lnTo>
                  <a:pt x="37429" y="17282"/>
                </a:lnTo>
                <a:lnTo>
                  <a:pt x="38389" y="19202"/>
                </a:lnTo>
                <a:lnTo>
                  <a:pt x="38389" y="21122"/>
                </a:lnTo>
                <a:lnTo>
                  <a:pt x="39349" y="23042"/>
                </a:lnTo>
                <a:lnTo>
                  <a:pt x="39349" y="63352"/>
                </a:lnTo>
                <a:lnTo>
                  <a:pt x="40309" y="63352"/>
                </a:lnTo>
                <a:lnTo>
                  <a:pt x="41269" y="64328"/>
                </a:lnTo>
                <a:lnTo>
                  <a:pt x="47030" y="64328"/>
                </a:lnTo>
                <a:lnTo>
                  <a:pt x="47990" y="63352"/>
                </a:lnTo>
                <a:lnTo>
                  <a:pt x="49910" y="63352"/>
                </a:lnTo>
                <a:lnTo>
                  <a:pt x="49910" y="20162"/>
                </a:lnTo>
                <a:lnTo>
                  <a:pt x="52791" y="16322"/>
                </a:lnTo>
                <a:lnTo>
                  <a:pt x="55671" y="13441"/>
                </a:lnTo>
                <a:lnTo>
                  <a:pt x="58552" y="11521"/>
                </a:lnTo>
                <a:lnTo>
                  <a:pt x="60472" y="9601"/>
                </a:lnTo>
                <a:lnTo>
                  <a:pt x="63352" y="8641"/>
                </a:lnTo>
                <a:lnTo>
                  <a:pt x="68153" y="8641"/>
                </a:lnTo>
                <a:lnTo>
                  <a:pt x="70073" y="9601"/>
                </a:lnTo>
                <a:lnTo>
                  <a:pt x="71018" y="10561"/>
                </a:lnTo>
                <a:lnTo>
                  <a:pt x="72953" y="11521"/>
                </a:lnTo>
                <a:lnTo>
                  <a:pt x="73913" y="12481"/>
                </a:lnTo>
                <a:lnTo>
                  <a:pt x="74858" y="13441"/>
                </a:lnTo>
                <a:lnTo>
                  <a:pt x="75834" y="15361"/>
                </a:lnTo>
                <a:lnTo>
                  <a:pt x="76794" y="17282"/>
                </a:lnTo>
                <a:lnTo>
                  <a:pt x="76794" y="19202"/>
                </a:lnTo>
                <a:lnTo>
                  <a:pt x="77739" y="21122"/>
                </a:lnTo>
                <a:lnTo>
                  <a:pt x="77739" y="63352"/>
                </a:lnTo>
                <a:lnTo>
                  <a:pt x="79674" y="63352"/>
                </a:lnTo>
                <a:lnTo>
                  <a:pt x="79674" y="64328"/>
                </a:lnTo>
                <a:lnTo>
                  <a:pt x="85420" y="64328"/>
                </a:lnTo>
                <a:lnTo>
                  <a:pt x="86380" y="63352"/>
                </a:lnTo>
                <a:lnTo>
                  <a:pt x="88300" y="63352"/>
                </a:lnTo>
                <a:lnTo>
                  <a:pt x="88300" y="18242"/>
                </a:lnTo>
                <a:lnTo>
                  <a:pt x="87355" y="15361"/>
                </a:lnTo>
                <a:lnTo>
                  <a:pt x="86380" y="11521"/>
                </a:lnTo>
                <a:lnTo>
                  <a:pt x="85420" y="9601"/>
                </a:lnTo>
                <a:lnTo>
                  <a:pt x="84475" y="6720"/>
                </a:lnTo>
                <a:lnTo>
                  <a:pt x="82539" y="48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3" name="object 1233"/>
          <p:cNvSpPr/>
          <p:nvPr/>
        </p:nvSpPr>
        <p:spPr>
          <a:xfrm>
            <a:off x="2588315" y="6788962"/>
            <a:ext cx="11521" cy="63367"/>
          </a:xfrm>
          <a:custGeom>
            <a:avLst/>
            <a:gdLst/>
            <a:ahLst/>
            <a:cxnLst/>
            <a:rect l="l" t="t" r="r" b="b"/>
            <a:pathLst>
              <a:path w="11521" h="63367">
                <a:moveTo>
                  <a:pt x="960" y="62392"/>
                </a:moveTo>
                <a:lnTo>
                  <a:pt x="1920" y="62392"/>
                </a:lnTo>
                <a:lnTo>
                  <a:pt x="1920" y="63367"/>
                </a:lnTo>
                <a:lnTo>
                  <a:pt x="8641" y="63367"/>
                </a:lnTo>
                <a:lnTo>
                  <a:pt x="8641" y="62392"/>
                </a:lnTo>
                <a:lnTo>
                  <a:pt x="10561" y="62392"/>
                </a:lnTo>
                <a:lnTo>
                  <a:pt x="10561" y="61447"/>
                </a:lnTo>
                <a:lnTo>
                  <a:pt x="11521" y="61447"/>
                </a:lnTo>
                <a:lnTo>
                  <a:pt x="11521" y="960"/>
                </a:lnTo>
                <a:lnTo>
                  <a:pt x="10561" y="960"/>
                </a:lnTo>
                <a:lnTo>
                  <a:pt x="10561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62392"/>
                </a:lnTo>
                <a:lnTo>
                  <a:pt x="960" y="6239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4" name="object 1234"/>
          <p:cNvSpPr/>
          <p:nvPr/>
        </p:nvSpPr>
        <p:spPr>
          <a:xfrm>
            <a:off x="2587355" y="6763999"/>
            <a:ext cx="13441" cy="13441"/>
          </a:xfrm>
          <a:custGeom>
            <a:avLst/>
            <a:gdLst/>
            <a:ahLst/>
            <a:cxnLst/>
            <a:rect l="l" t="t" r="r" b="b"/>
            <a:pathLst>
              <a:path w="13441" h="13441">
                <a:moveTo>
                  <a:pt x="13441" y="6720"/>
                </a:moveTo>
                <a:lnTo>
                  <a:pt x="13441" y="3840"/>
                </a:lnTo>
                <a:lnTo>
                  <a:pt x="12481" y="1935"/>
                </a:lnTo>
                <a:lnTo>
                  <a:pt x="11521" y="1935"/>
                </a:lnTo>
                <a:lnTo>
                  <a:pt x="10561" y="960"/>
                </a:lnTo>
                <a:lnTo>
                  <a:pt x="8641" y="0"/>
                </a:lnTo>
                <a:lnTo>
                  <a:pt x="3840" y="0"/>
                </a:lnTo>
                <a:lnTo>
                  <a:pt x="1920" y="960"/>
                </a:lnTo>
                <a:lnTo>
                  <a:pt x="960" y="1935"/>
                </a:lnTo>
                <a:lnTo>
                  <a:pt x="0" y="1935"/>
                </a:lnTo>
                <a:lnTo>
                  <a:pt x="0" y="10561"/>
                </a:lnTo>
                <a:lnTo>
                  <a:pt x="960" y="11521"/>
                </a:lnTo>
                <a:lnTo>
                  <a:pt x="1920" y="12496"/>
                </a:lnTo>
                <a:lnTo>
                  <a:pt x="3840" y="13441"/>
                </a:lnTo>
                <a:lnTo>
                  <a:pt x="8641" y="13441"/>
                </a:lnTo>
                <a:lnTo>
                  <a:pt x="10561" y="12496"/>
                </a:lnTo>
                <a:lnTo>
                  <a:pt x="11521" y="11521"/>
                </a:lnTo>
                <a:lnTo>
                  <a:pt x="12481" y="10561"/>
                </a:lnTo>
                <a:lnTo>
                  <a:pt x="13441" y="8656"/>
                </a:lnTo>
                <a:lnTo>
                  <a:pt x="13441" y="67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5" name="object 1235"/>
          <p:cNvSpPr/>
          <p:nvPr/>
        </p:nvSpPr>
        <p:spPr>
          <a:xfrm>
            <a:off x="2619999" y="6788002"/>
            <a:ext cx="50871" cy="64328"/>
          </a:xfrm>
          <a:custGeom>
            <a:avLst/>
            <a:gdLst/>
            <a:ahLst/>
            <a:cxnLst/>
            <a:rect l="l" t="t" r="r" b="b"/>
            <a:pathLst>
              <a:path w="50871" h="64328">
                <a:moveTo>
                  <a:pt x="46070" y="6720"/>
                </a:moveTo>
                <a:lnTo>
                  <a:pt x="44150" y="4800"/>
                </a:lnTo>
                <a:lnTo>
                  <a:pt x="42245" y="2880"/>
                </a:lnTo>
                <a:lnTo>
                  <a:pt x="39349" y="1920"/>
                </a:lnTo>
                <a:lnTo>
                  <a:pt x="36469" y="0"/>
                </a:lnTo>
                <a:lnTo>
                  <a:pt x="25923" y="0"/>
                </a:lnTo>
                <a:lnTo>
                  <a:pt x="23042" y="960"/>
                </a:lnTo>
                <a:lnTo>
                  <a:pt x="19202" y="1920"/>
                </a:lnTo>
                <a:lnTo>
                  <a:pt x="16322" y="3840"/>
                </a:lnTo>
                <a:lnTo>
                  <a:pt x="12481" y="6720"/>
                </a:lnTo>
                <a:lnTo>
                  <a:pt x="9601" y="10561"/>
                </a:lnTo>
                <a:lnTo>
                  <a:pt x="9601" y="1920"/>
                </a:lnTo>
                <a:lnTo>
                  <a:pt x="8641" y="1920"/>
                </a:lnTo>
                <a:lnTo>
                  <a:pt x="8641" y="960"/>
                </a:lnTo>
                <a:lnTo>
                  <a:pt x="0" y="960"/>
                </a:lnTo>
                <a:lnTo>
                  <a:pt x="0" y="63352"/>
                </a:lnTo>
                <a:lnTo>
                  <a:pt x="960" y="63352"/>
                </a:lnTo>
                <a:lnTo>
                  <a:pt x="1920" y="64328"/>
                </a:lnTo>
                <a:lnTo>
                  <a:pt x="7680" y="64328"/>
                </a:lnTo>
                <a:lnTo>
                  <a:pt x="8641" y="63352"/>
                </a:lnTo>
                <a:lnTo>
                  <a:pt x="10561" y="63352"/>
                </a:lnTo>
                <a:lnTo>
                  <a:pt x="10561" y="20162"/>
                </a:lnTo>
                <a:lnTo>
                  <a:pt x="13441" y="16322"/>
                </a:lnTo>
                <a:lnTo>
                  <a:pt x="16322" y="13441"/>
                </a:lnTo>
                <a:lnTo>
                  <a:pt x="19202" y="11521"/>
                </a:lnTo>
                <a:lnTo>
                  <a:pt x="22082" y="9601"/>
                </a:lnTo>
                <a:lnTo>
                  <a:pt x="24963" y="8641"/>
                </a:lnTo>
                <a:lnTo>
                  <a:pt x="29763" y="8641"/>
                </a:lnTo>
                <a:lnTo>
                  <a:pt x="31683" y="9601"/>
                </a:lnTo>
                <a:lnTo>
                  <a:pt x="32628" y="10561"/>
                </a:lnTo>
                <a:lnTo>
                  <a:pt x="34564" y="11521"/>
                </a:lnTo>
                <a:lnTo>
                  <a:pt x="35509" y="12481"/>
                </a:lnTo>
                <a:lnTo>
                  <a:pt x="36469" y="13441"/>
                </a:lnTo>
                <a:lnTo>
                  <a:pt x="37444" y="15361"/>
                </a:lnTo>
                <a:lnTo>
                  <a:pt x="38404" y="17282"/>
                </a:lnTo>
                <a:lnTo>
                  <a:pt x="39349" y="19202"/>
                </a:lnTo>
                <a:lnTo>
                  <a:pt x="39349" y="21122"/>
                </a:lnTo>
                <a:lnTo>
                  <a:pt x="40309" y="24003"/>
                </a:lnTo>
                <a:lnTo>
                  <a:pt x="40309" y="63352"/>
                </a:lnTo>
                <a:lnTo>
                  <a:pt x="41285" y="63352"/>
                </a:lnTo>
                <a:lnTo>
                  <a:pt x="42245" y="64328"/>
                </a:lnTo>
                <a:lnTo>
                  <a:pt x="47990" y="64328"/>
                </a:lnTo>
                <a:lnTo>
                  <a:pt x="48966" y="63352"/>
                </a:lnTo>
                <a:lnTo>
                  <a:pt x="50871" y="63352"/>
                </a:lnTo>
                <a:lnTo>
                  <a:pt x="50871" y="18242"/>
                </a:lnTo>
                <a:lnTo>
                  <a:pt x="49910" y="15361"/>
                </a:lnTo>
                <a:lnTo>
                  <a:pt x="48966" y="11521"/>
                </a:lnTo>
                <a:lnTo>
                  <a:pt x="47990" y="9601"/>
                </a:lnTo>
                <a:lnTo>
                  <a:pt x="46070" y="67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6" name="object 1236"/>
          <p:cNvSpPr/>
          <p:nvPr/>
        </p:nvSpPr>
        <p:spPr>
          <a:xfrm>
            <a:off x="2687192" y="6788002"/>
            <a:ext cx="48006" cy="65288"/>
          </a:xfrm>
          <a:custGeom>
            <a:avLst/>
            <a:gdLst/>
            <a:ahLst/>
            <a:cxnLst/>
            <a:rect l="l" t="t" r="r" b="b"/>
            <a:pathLst>
              <a:path w="48006" h="65288">
                <a:moveTo>
                  <a:pt x="40325" y="63352"/>
                </a:moveTo>
                <a:lnTo>
                  <a:pt x="41285" y="64328"/>
                </a:lnTo>
                <a:lnTo>
                  <a:pt x="46085" y="64328"/>
                </a:lnTo>
                <a:lnTo>
                  <a:pt x="47045" y="63352"/>
                </a:lnTo>
                <a:lnTo>
                  <a:pt x="48006" y="63352"/>
                </a:lnTo>
                <a:lnTo>
                  <a:pt x="48006" y="15361"/>
                </a:lnTo>
                <a:lnTo>
                  <a:pt x="47045" y="12481"/>
                </a:lnTo>
                <a:lnTo>
                  <a:pt x="46085" y="9601"/>
                </a:lnTo>
                <a:lnTo>
                  <a:pt x="45125" y="7680"/>
                </a:lnTo>
                <a:lnTo>
                  <a:pt x="43205" y="5760"/>
                </a:lnTo>
                <a:lnTo>
                  <a:pt x="41285" y="3840"/>
                </a:lnTo>
                <a:lnTo>
                  <a:pt x="38404" y="1920"/>
                </a:lnTo>
                <a:lnTo>
                  <a:pt x="35524" y="960"/>
                </a:lnTo>
                <a:lnTo>
                  <a:pt x="32644" y="0"/>
                </a:lnTo>
                <a:lnTo>
                  <a:pt x="18242" y="0"/>
                </a:lnTo>
                <a:lnTo>
                  <a:pt x="16322" y="960"/>
                </a:lnTo>
                <a:lnTo>
                  <a:pt x="13441" y="960"/>
                </a:lnTo>
                <a:lnTo>
                  <a:pt x="11521" y="1920"/>
                </a:lnTo>
                <a:lnTo>
                  <a:pt x="9601" y="2880"/>
                </a:lnTo>
                <a:lnTo>
                  <a:pt x="8641" y="2880"/>
                </a:lnTo>
                <a:lnTo>
                  <a:pt x="6720" y="3840"/>
                </a:lnTo>
                <a:lnTo>
                  <a:pt x="5760" y="4800"/>
                </a:lnTo>
                <a:lnTo>
                  <a:pt x="4800" y="5760"/>
                </a:lnTo>
                <a:lnTo>
                  <a:pt x="3840" y="5760"/>
                </a:lnTo>
                <a:lnTo>
                  <a:pt x="2880" y="6720"/>
                </a:lnTo>
                <a:lnTo>
                  <a:pt x="2880" y="14401"/>
                </a:lnTo>
                <a:lnTo>
                  <a:pt x="5760" y="14401"/>
                </a:lnTo>
                <a:lnTo>
                  <a:pt x="6720" y="13441"/>
                </a:lnTo>
                <a:lnTo>
                  <a:pt x="8641" y="13441"/>
                </a:lnTo>
                <a:lnTo>
                  <a:pt x="9601" y="12481"/>
                </a:lnTo>
                <a:lnTo>
                  <a:pt x="11521" y="11521"/>
                </a:lnTo>
                <a:lnTo>
                  <a:pt x="12481" y="10561"/>
                </a:lnTo>
                <a:lnTo>
                  <a:pt x="14401" y="9601"/>
                </a:lnTo>
                <a:lnTo>
                  <a:pt x="16322" y="9601"/>
                </a:lnTo>
                <a:lnTo>
                  <a:pt x="19202" y="8641"/>
                </a:lnTo>
                <a:lnTo>
                  <a:pt x="28803" y="8641"/>
                </a:lnTo>
                <a:lnTo>
                  <a:pt x="30723" y="9601"/>
                </a:lnTo>
                <a:lnTo>
                  <a:pt x="31683" y="9601"/>
                </a:lnTo>
                <a:lnTo>
                  <a:pt x="33604" y="10561"/>
                </a:lnTo>
                <a:lnTo>
                  <a:pt x="34564" y="12481"/>
                </a:lnTo>
                <a:lnTo>
                  <a:pt x="35524" y="13441"/>
                </a:lnTo>
                <a:lnTo>
                  <a:pt x="36484" y="14401"/>
                </a:lnTo>
                <a:lnTo>
                  <a:pt x="36484" y="16322"/>
                </a:lnTo>
                <a:lnTo>
                  <a:pt x="37444" y="18242"/>
                </a:lnTo>
                <a:lnTo>
                  <a:pt x="37444" y="26883"/>
                </a:lnTo>
                <a:lnTo>
                  <a:pt x="24963" y="26883"/>
                </a:lnTo>
                <a:lnTo>
                  <a:pt x="20162" y="27843"/>
                </a:lnTo>
                <a:lnTo>
                  <a:pt x="17282" y="28803"/>
                </a:lnTo>
                <a:lnTo>
                  <a:pt x="13441" y="28803"/>
                </a:lnTo>
                <a:lnTo>
                  <a:pt x="9601" y="30723"/>
                </a:lnTo>
                <a:lnTo>
                  <a:pt x="7680" y="31683"/>
                </a:lnTo>
                <a:lnTo>
                  <a:pt x="4800" y="33604"/>
                </a:lnTo>
                <a:lnTo>
                  <a:pt x="2880" y="35524"/>
                </a:lnTo>
                <a:lnTo>
                  <a:pt x="1920" y="38404"/>
                </a:lnTo>
                <a:lnTo>
                  <a:pt x="0" y="40325"/>
                </a:lnTo>
                <a:lnTo>
                  <a:pt x="0" y="51846"/>
                </a:lnTo>
                <a:lnTo>
                  <a:pt x="960" y="54726"/>
                </a:lnTo>
                <a:lnTo>
                  <a:pt x="1920" y="56647"/>
                </a:lnTo>
                <a:lnTo>
                  <a:pt x="3840" y="58567"/>
                </a:lnTo>
                <a:lnTo>
                  <a:pt x="4800" y="60487"/>
                </a:lnTo>
                <a:lnTo>
                  <a:pt x="6720" y="61447"/>
                </a:lnTo>
                <a:lnTo>
                  <a:pt x="9601" y="62407"/>
                </a:lnTo>
                <a:lnTo>
                  <a:pt x="11521" y="63352"/>
                </a:lnTo>
                <a:lnTo>
                  <a:pt x="10561" y="48966"/>
                </a:lnTo>
                <a:lnTo>
                  <a:pt x="10561" y="44165"/>
                </a:lnTo>
                <a:lnTo>
                  <a:pt x="11521" y="43205"/>
                </a:lnTo>
                <a:lnTo>
                  <a:pt x="11521" y="41285"/>
                </a:lnTo>
                <a:lnTo>
                  <a:pt x="12481" y="40325"/>
                </a:lnTo>
                <a:lnTo>
                  <a:pt x="13441" y="39364"/>
                </a:lnTo>
                <a:lnTo>
                  <a:pt x="15361" y="38404"/>
                </a:lnTo>
                <a:lnTo>
                  <a:pt x="16322" y="36484"/>
                </a:lnTo>
                <a:lnTo>
                  <a:pt x="18242" y="36484"/>
                </a:lnTo>
                <a:lnTo>
                  <a:pt x="20162" y="35524"/>
                </a:lnTo>
                <a:lnTo>
                  <a:pt x="23042" y="35524"/>
                </a:lnTo>
                <a:lnTo>
                  <a:pt x="24963" y="34564"/>
                </a:lnTo>
                <a:lnTo>
                  <a:pt x="37444" y="34564"/>
                </a:lnTo>
                <a:lnTo>
                  <a:pt x="37444" y="48006"/>
                </a:lnTo>
                <a:lnTo>
                  <a:pt x="34564" y="50886"/>
                </a:lnTo>
                <a:lnTo>
                  <a:pt x="32644" y="52806"/>
                </a:lnTo>
                <a:lnTo>
                  <a:pt x="29763" y="53766"/>
                </a:lnTo>
                <a:lnTo>
                  <a:pt x="27843" y="55686"/>
                </a:lnTo>
                <a:lnTo>
                  <a:pt x="24963" y="56647"/>
                </a:lnTo>
                <a:lnTo>
                  <a:pt x="18242" y="56647"/>
                </a:lnTo>
                <a:lnTo>
                  <a:pt x="15361" y="55686"/>
                </a:lnTo>
                <a:lnTo>
                  <a:pt x="13441" y="53766"/>
                </a:lnTo>
                <a:lnTo>
                  <a:pt x="14401" y="64328"/>
                </a:lnTo>
                <a:lnTo>
                  <a:pt x="17282" y="65288"/>
                </a:lnTo>
                <a:lnTo>
                  <a:pt x="24002" y="65288"/>
                </a:lnTo>
                <a:lnTo>
                  <a:pt x="26883" y="64328"/>
                </a:lnTo>
                <a:lnTo>
                  <a:pt x="30723" y="62407"/>
                </a:lnTo>
                <a:lnTo>
                  <a:pt x="33604" y="61447"/>
                </a:lnTo>
                <a:lnTo>
                  <a:pt x="36484" y="58567"/>
                </a:lnTo>
                <a:lnTo>
                  <a:pt x="39364" y="55686"/>
                </a:lnTo>
                <a:lnTo>
                  <a:pt x="39364" y="63352"/>
                </a:lnTo>
                <a:lnTo>
                  <a:pt x="40325" y="6335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7" name="object 1237"/>
          <p:cNvSpPr/>
          <p:nvPr/>
        </p:nvSpPr>
        <p:spPr>
          <a:xfrm>
            <a:off x="2697754" y="6836968"/>
            <a:ext cx="3840" cy="15361"/>
          </a:xfrm>
          <a:custGeom>
            <a:avLst/>
            <a:gdLst/>
            <a:ahLst/>
            <a:cxnLst/>
            <a:rect l="l" t="t" r="r" b="b"/>
            <a:pathLst>
              <a:path w="3840" h="15361">
                <a:moveTo>
                  <a:pt x="960" y="2880"/>
                </a:moveTo>
                <a:lnTo>
                  <a:pt x="0" y="0"/>
                </a:lnTo>
                <a:lnTo>
                  <a:pt x="960" y="14386"/>
                </a:lnTo>
                <a:lnTo>
                  <a:pt x="3840" y="15361"/>
                </a:lnTo>
                <a:lnTo>
                  <a:pt x="2880" y="4800"/>
                </a:lnTo>
                <a:lnTo>
                  <a:pt x="960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8" name="object 1238"/>
          <p:cNvSpPr/>
          <p:nvPr/>
        </p:nvSpPr>
        <p:spPr>
          <a:xfrm>
            <a:off x="2755361" y="6788002"/>
            <a:ext cx="51831" cy="64328"/>
          </a:xfrm>
          <a:custGeom>
            <a:avLst/>
            <a:gdLst/>
            <a:ahLst/>
            <a:cxnLst/>
            <a:rect l="l" t="t" r="r" b="b"/>
            <a:pathLst>
              <a:path w="51831" h="64328">
                <a:moveTo>
                  <a:pt x="51831" y="21122"/>
                </a:moveTo>
                <a:lnTo>
                  <a:pt x="50871" y="18242"/>
                </a:lnTo>
                <a:lnTo>
                  <a:pt x="50871" y="15361"/>
                </a:lnTo>
                <a:lnTo>
                  <a:pt x="49911" y="11521"/>
                </a:lnTo>
                <a:lnTo>
                  <a:pt x="48950" y="9601"/>
                </a:lnTo>
                <a:lnTo>
                  <a:pt x="47030" y="6720"/>
                </a:lnTo>
                <a:lnTo>
                  <a:pt x="45110" y="4800"/>
                </a:lnTo>
                <a:lnTo>
                  <a:pt x="43190" y="2880"/>
                </a:lnTo>
                <a:lnTo>
                  <a:pt x="40309" y="1920"/>
                </a:lnTo>
                <a:lnTo>
                  <a:pt x="37429" y="0"/>
                </a:lnTo>
                <a:lnTo>
                  <a:pt x="26868" y="0"/>
                </a:lnTo>
                <a:lnTo>
                  <a:pt x="23987" y="960"/>
                </a:lnTo>
                <a:lnTo>
                  <a:pt x="20147" y="1920"/>
                </a:lnTo>
                <a:lnTo>
                  <a:pt x="17266" y="3840"/>
                </a:lnTo>
                <a:lnTo>
                  <a:pt x="13426" y="6720"/>
                </a:lnTo>
                <a:lnTo>
                  <a:pt x="10546" y="10561"/>
                </a:lnTo>
                <a:lnTo>
                  <a:pt x="10546" y="1920"/>
                </a:lnTo>
                <a:lnTo>
                  <a:pt x="9585" y="1920"/>
                </a:lnTo>
                <a:lnTo>
                  <a:pt x="9585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62407"/>
                </a:lnTo>
                <a:lnTo>
                  <a:pt x="960" y="62407"/>
                </a:lnTo>
                <a:lnTo>
                  <a:pt x="960" y="63352"/>
                </a:lnTo>
                <a:lnTo>
                  <a:pt x="1905" y="63352"/>
                </a:lnTo>
                <a:lnTo>
                  <a:pt x="2865" y="64328"/>
                </a:lnTo>
                <a:lnTo>
                  <a:pt x="8625" y="64328"/>
                </a:lnTo>
                <a:lnTo>
                  <a:pt x="9585" y="63352"/>
                </a:lnTo>
                <a:lnTo>
                  <a:pt x="11521" y="63352"/>
                </a:lnTo>
                <a:lnTo>
                  <a:pt x="11521" y="20162"/>
                </a:lnTo>
                <a:lnTo>
                  <a:pt x="14386" y="16322"/>
                </a:lnTo>
                <a:lnTo>
                  <a:pt x="17266" y="13441"/>
                </a:lnTo>
                <a:lnTo>
                  <a:pt x="20147" y="11521"/>
                </a:lnTo>
                <a:lnTo>
                  <a:pt x="23027" y="9601"/>
                </a:lnTo>
                <a:lnTo>
                  <a:pt x="25908" y="8641"/>
                </a:lnTo>
                <a:lnTo>
                  <a:pt x="30708" y="8641"/>
                </a:lnTo>
                <a:lnTo>
                  <a:pt x="31668" y="9601"/>
                </a:lnTo>
                <a:lnTo>
                  <a:pt x="33588" y="10561"/>
                </a:lnTo>
                <a:lnTo>
                  <a:pt x="35509" y="11521"/>
                </a:lnTo>
                <a:lnTo>
                  <a:pt x="36469" y="12481"/>
                </a:lnTo>
                <a:lnTo>
                  <a:pt x="37429" y="13441"/>
                </a:lnTo>
                <a:lnTo>
                  <a:pt x="38389" y="15361"/>
                </a:lnTo>
                <a:lnTo>
                  <a:pt x="39349" y="17282"/>
                </a:lnTo>
                <a:lnTo>
                  <a:pt x="40309" y="19202"/>
                </a:lnTo>
                <a:lnTo>
                  <a:pt x="40309" y="62407"/>
                </a:lnTo>
                <a:lnTo>
                  <a:pt x="41269" y="62407"/>
                </a:lnTo>
                <a:lnTo>
                  <a:pt x="41269" y="63352"/>
                </a:lnTo>
                <a:lnTo>
                  <a:pt x="42230" y="63352"/>
                </a:lnTo>
                <a:lnTo>
                  <a:pt x="43190" y="64328"/>
                </a:lnTo>
                <a:lnTo>
                  <a:pt x="48950" y="64328"/>
                </a:lnTo>
                <a:lnTo>
                  <a:pt x="49911" y="63352"/>
                </a:lnTo>
                <a:lnTo>
                  <a:pt x="51831" y="63352"/>
                </a:lnTo>
                <a:lnTo>
                  <a:pt x="51831" y="211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9" name="object 1239"/>
          <p:cNvSpPr/>
          <p:nvPr/>
        </p:nvSpPr>
        <p:spPr>
          <a:xfrm>
            <a:off x="2817754" y="6772656"/>
            <a:ext cx="39364" cy="79674"/>
          </a:xfrm>
          <a:custGeom>
            <a:avLst/>
            <a:gdLst/>
            <a:ahLst/>
            <a:cxnLst/>
            <a:rect l="l" t="t" r="r" b="b"/>
            <a:pathLst>
              <a:path w="39364" h="79674">
                <a:moveTo>
                  <a:pt x="38389" y="16306"/>
                </a:moveTo>
                <a:lnTo>
                  <a:pt x="21122" y="16306"/>
                </a:lnTo>
                <a:lnTo>
                  <a:pt x="21122" y="944"/>
                </a:lnTo>
                <a:lnTo>
                  <a:pt x="20162" y="944"/>
                </a:lnTo>
                <a:lnTo>
                  <a:pt x="20162" y="0"/>
                </a:lnTo>
                <a:lnTo>
                  <a:pt x="12481" y="0"/>
                </a:lnTo>
                <a:lnTo>
                  <a:pt x="11521" y="944"/>
                </a:lnTo>
                <a:lnTo>
                  <a:pt x="10561" y="944"/>
                </a:lnTo>
                <a:lnTo>
                  <a:pt x="10561" y="16306"/>
                </a:lnTo>
                <a:lnTo>
                  <a:pt x="960" y="16306"/>
                </a:lnTo>
                <a:lnTo>
                  <a:pt x="960" y="17266"/>
                </a:lnTo>
                <a:lnTo>
                  <a:pt x="0" y="17266"/>
                </a:lnTo>
                <a:lnTo>
                  <a:pt x="0" y="23987"/>
                </a:lnTo>
                <a:lnTo>
                  <a:pt x="960" y="23987"/>
                </a:lnTo>
                <a:lnTo>
                  <a:pt x="960" y="24947"/>
                </a:lnTo>
                <a:lnTo>
                  <a:pt x="10561" y="24947"/>
                </a:lnTo>
                <a:lnTo>
                  <a:pt x="10561" y="66233"/>
                </a:lnTo>
                <a:lnTo>
                  <a:pt x="11521" y="69113"/>
                </a:lnTo>
                <a:lnTo>
                  <a:pt x="12481" y="71033"/>
                </a:lnTo>
                <a:lnTo>
                  <a:pt x="13441" y="73914"/>
                </a:lnTo>
                <a:lnTo>
                  <a:pt x="14401" y="74858"/>
                </a:lnTo>
                <a:lnTo>
                  <a:pt x="16322" y="76794"/>
                </a:lnTo>
                <a:lnTo>
                  <a:pt x="18242" y="77754"/>
                </a:lnTo>
                <a:lnTo>
                  <a:pt x="20162" y="78699"/>
                </a:lnTo>
                <a:lnTo>
                  <a:pt x="22082" y="79674"/>
                </a:lnTo>
                <a:lnTo>
                  <a:pt x="34549" y="79674"/>
                </a:lnTo>
                <a:lnTo>
                  <a:pt x="35524" y="78699"/>
                </a:lnTo>
                <a:lnTo>
                  <a:pt x="37429" y="78699"/>
                </a:lnTo>
                <a:lnTo>
                  <a:pt x="37429" y="77754"/>
                </a:lnTo>
                <a:lnTo>
                  <a:pt x="38389" y="77754"/>
                </a:lnTo>
                <a:lnTo>
                  <a:pt x="38389" y="74858"/>
                </a:lnTo>
                <a:lnTo>
                  <a:pt x="39364" y="73914"/>
                </a:lnTo>
                <a:lnTo>
                  <a:pt x="39364" y="71993"/>
                </a:lnTo>
                <a:lnTo>
                  <a:pt x="38389" y="71993"/>
                </a:lnTo>
                <a:lnTo>
                  <a:pt x="38389" y="69113"/>
                </a:lnTo>
                <a:lnTo>
                  <a:pt x="35524" y="69113"/>
                </a:lnTo>
                <a:lnTo>
                  <a:pt x="35524" y="70073"/>
                </a:lnTo>
                <a:lnTo>
                  <a:pt x="33588" y="70073"/>
                </a:lnTo>
                <a:lnTo>
                  <a:pt x="32644" y="71033"/>
                </a:lnTo>
                <a:lnTo>
                  <a:pt x="26868" y="71033"/>
                </a:lnTo>
                <a:lnTo>
                  <a:pt x="24003" y="70073"/>
                </a:lnTo>
                <a:lnTo>
                  <a:pt x="23042" y="68153"/>
                </a:lnTo>
                <a:lnTo>
                  <a:pt x="22082" y="65272"/>
                </a:lnTo>
                <a:lnTo>
                  <a:pt x="21122" y="62392"/>
                </a:lnTo>
                <a:lnTo>
                  <a:pt x="21122" y="24947"/>
                </a:lnTo>
                <a:lnTo>
                  <a:pt x="38389" y="24947"/>
                </a:lnTo>
                <a:lnTo>
                  <a:pt x="38389" y="23027"/>
                </a:lnTo>
                <a:lnTo>
                  <a:pt x="39364" y="22067"/>
                </a:lnTo>
                <a:lnTo>
                  <a:pt x="39364" y="20147"/>
                </a:lnTo>
                <a:lnTo>
                  <a:pt x="38389" y="19187"/>
                </a:lnTo>
                <a:lnTo>
                  <a:pt x="38389" y="1630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0" name="object 1240"/>
          <p:cNvSpPr/>
          <p:nvPr/>
        </p:nvSpPr>
        <p:spPr>
          <a:xfrm>
            <a:off x="1852025" y="6642094"/>
            <a:ext cx="3663238" cy="1270040"/>
          </a:xfrm>
          <a:custGeom>
            <a:avLst/>
            <a:gdLst/>
            <a:ahLst/>
            <a:cxnLst/>
            <a:rect l="l" t="t" r="r" b="b"/>
            <a:pathLst>
              <a:path w="3663238" h="1270040">
                <a:moveTo>
                  <a:pt x="2045695" y="743010"/>
                </a:moveTo>
                <a:lnTo>
                  <a:pt x="2032253" y="736290"/>
                </a:lnTo>
                <a:lnTo>
                  <a:pt x="2042603" y="731419"/>
                </a:lnTo>
                <a:lnTo>
                  <a:pt x="2014971" y="627827"/>
                </a:lnTo>
                <a:lnTo>
                  <a:pt x="1983287" y="508787"/>
                </a:lnTo>
                <a:lnTo>
                  <a:pt x="1982327" y="504946"/>
                </a:lnTo>
                <a:lnTo>
                  <a:pt x="1978487" y="501106"/>
                </a:lnTo>
                <a:lnTo>
                  <a:pt x="1984263" y="512627"/>
                </a:lnTo>
                <a:lnTo>
                  <a:pt x="1976924" y="558166"/>
                </a:lnTo>
                <a:lnTo>
                  <a:pt x="1996729" y="632612"/>
                </a:lnTo>
                <a:lnTo>
                  <a:pt x="2027453" y="747811"/>
                </a:lnTo>
                <a:lnTo>
                  <a:pt x="2028413" y="750691"/>
                </a:lnTo>
                <a:lnTo>
                  <a:pt x="2030333" y="752612"/>
                </a:lnTo>
                <a:lnTo>
                  <a:pt x="2033214" y="753572"/>
                </a:lnTo>
                <a:lnTo>
                  <a:pt x="2045695" y="743010"/>
                </a:lnTo>
                <a:close/>
              </a:path>
              <a:path w="3663238" h="1270040">
                <a:moveTo>
                  <a:pt x="2129898" y="779265"/>
                </a:moveTo>
                <a:lnTo>
                  <a:pt x="2109048" y="700780"/>
                </a:lnTo>
                <a:lnTo>
                  <a:pt x="2109048" y="697900"/>
                </a:lnTo>
                <a:lnTo>
                  <a:pt x="2106167" y="695004"/>
                </a:lnTo>
                <a:lnTo>
                  <a:pt x="2103287" y="694060"/>
                </a:lnTo>
                <a:lnTo>
                  <a:pt x="2099447" y="693099"/>
                </a:lnTo>
                <a:lnTo>
                  <a:pt x="2096566" y="694060"/>
                </a:lnTo>
                <a:lnTo>
                  <a:pt x="2093686" y="695980"/>
                </a:lnTo>
                <a:lnTo>
                  <a:pt x="2062977" y="722848"/>
                </a:lnTo>
                <a:lnTo>
                  <a:pt x="2064898" y="720928"/>
                </a:lnTo>
                <a:lnTo>
                  <a:pt x="2042603" y="731419"/>
                </a:lnTo>
                <a:lnTo>
                  <a:pt x="2045695" y="743010"/>
                </a:lnTo>
                <a:lnTo>
                  <a:pt x="2033214" y="753572"/>
                </a:lnTo>
                <a:lnTo>
                  <a:pt x="2035134" y="755492"/>
                </a:lnTo>
                <a:lnTo>
                  <a:pt x="2038014" y="755492"/>
                </a:lnTo>
                <a:lnTo>
                  <a:pt x="2040895" y="753572"/>
                </a:lnTo>
                <a:lnTo>
                  <a:pt x="2073523" y="738210"/>
                </a:lnTo>
                <a:lnTo>
                  <a:pt x="2074499" y="737250"/>
                </a:lnTo>
                <a:lnTo>
                  <a:pt x="2075459" y="737250"/>
                </a:lnTo>
                <a:lnTo>
                  <a:pt x="2094532" y="720553"/>
                </a:lnTo>
                <a:lnTo>
                  <a:pt x="2090806" y="706526"/>
                </a:lnTo>
                <a:lnTo>
                  <a:pt x="2106167" y="710366"/>
                </a:lnTo>
                <a:lnTo>
                  <a:pt x="2122490" y="824605"/>
                </a:lnTo>
                <a:lnTo>
                  <a:pt x="2129898" y="779265"/>
                </a:lnTo>
                <a:close/>
              </a:path>
              <a:path w="3663238" h="1270040">
                <a:moveTo>
                  <a:pt x="1901692" y="911961"/>
                </a:moveTo>
                <a:lnTo>
                  <a:pt x="1870927" y="1052268"/>
                </a:lnTo>
                <a:lnTo>
                  <a:pt x="1879625" y="1053084"/>
                </a:lnTo>
                <a:lnTo>
                  <a:pt x="1901692" y="911961"/>
                </a:lnTo>
                <a:close/>
              </a:path>
              <a:path w="3663238" h="1270040">
                <a:moveTo>
                  <a:pt x="1822704" y="1036625"/>
                </a:moveTo>
                <a:lnTo>
                  <a:pt x="1823938" y="1038682"/>
                </a:lnTo>
                <a:lnTo>
                  <a:pt x="1850083" y="1050314"/>
                </a:lnTo>
                <a:lnTo>
                  <a:pt x="1822704" y="1036625"/>
                </a:lnTo>
                <a:close/>
              </a:path>
              <a:path w="3663238" h="1270040">
                <a:moveTo>
                  <a:pt x="1745223" y="1020439"/>
                </a:moveTo>
                <a:lnTo>
                  <a:pt x="1752772" y="1011979"/>
                </a:lnTo>
                <a:lnTo>
                  <a:pt x="1727941" y="974369"/>
                </a:lnTo>
                <a:lnTo>
                  <a:pt x="1696257" y="936924"/>
                </a:lnTo>
                <a:lnTo>
                  <a:pt x="1664588" y="898519"/>
                </a:lnTo>
                <a:lnTo>
                  <a:pt x="1632905" y="862050"/>
                </a:lnTo>
                <a:lnTo>
                  <a:pt x="1629064" y="858210"/>
                </a:lnTo>
                <a:lnTo>
                  <a:pt x="1623303" y="857250"/>
                </a:lnTo>
                <a:lnTo>
                  <a:pt x="1618503" y="861090"/>
                </a:lnTo>
                <a:lnTo>
                  <a:pt x="1614662" y="863970"/>
                </a:lnTo>
                <a:lnTo>
                  <a:pt x="1614662" y="870691"/>
                </a:lnTo>
                <a:lnTo>
                  <a:pt x="1617543" y="874532"/>
                </a:lnTo>
                <a:lnTo>
                  <a:pt x="1650187" y="911961"/>
                </a:lnTo>
                <a:lnTo>
                  <a:pt x="1680911" y="949406"/>
                </a:lnTo>
                <a:lnTo>
                  <a:pt x="1713539" y="986850"/>
                </a:lnTo>
                <a:lnTo>
                  <a:pt x="1744263" y="1031961"/>
                </a:lnTo>
                <a:lnTo>
                  <a:pt x="1746183" y="1034841"/>
                </a:lnTo>
                <a:lnTo>
                  <a:pt x="1745223" y="1020439"/>
                </a:lnTo>
                <a:close/>
              </a:path>
              <a:path w="3663238" h="1270040">
                <a:moveTo>
                  <a:pt x="1756745" y="1035801"/>
                </a:moveTo>
                <a:lnTo>
                  <a:pt x="1758665" y="1032921"/>
                </a:lnTo>
                <a:lnTo>
                  <a:pt x="1782426" y="1007063"/>
                </a:lnTo>
                <a:lnTo>
                  <a:pt x="1775932" y="996436"/>
                </a:lnTo>
                <a:lnTo>
                  <a:pt x="1776907" y="984930"/>
                </a:lnTo>
                <a:lnTo>
                  <a:pt x="1752772" y="1011979"/>
                </a:lnTo>
                <a:lnTo>
                  <a:pt x="1759625" y="1022360"/>
                </a:lnTo>
                <a:lnTo>
                  <a:pt x="1745223" y="1020439"/>
                </a:lnTo>
                <a:lnTo>
                  <a:pt x="1746183" y="1034841"/>
                </a:lnTo>
                <a:lnTo>
                  <a:pt x="1748104" y="1036761"/>
                </a:lnTo>
                <a:lnTo>
                  <a:pt x="1753864" y="1036761"/>
                </a:lnTo>
                <a:lnTo>
                  <a:pt x="1756745" y="1035801"/>
                </a:lnTo>
                <a:close/>
              </a:path>
              <a:path w="3663238" h="1270040">
                <a:moveTo>
                  <a:pt x="1851781" y="1051163"/>
                </a:moveTo>
                <a:lnTo>
                  <a:pt x="1848901" y="1050203"/>
                </a:lnTo>
                <a:lnTo>
                  <a:pt x="1850083" y="1050314"/>
                </a:lnTo>
                <a:lnTo>
                  <a:pt x="1823938" y="1038682"/>
                </a:lnTo>
                <a:lnTo>
                  <a:pt x="1819137" y="1034841"/>
                </a:lnTo>
                <a:lnTo>
                  <a:pt x="1822704" y="1036625"/>
                </a:lnTo>
                <a:lnTo>
                  <a:pt x="1792269" y="985890"/>
                </a:lnTo>
                <a:lnTo>
                  <a:pt x="1791294" y="983970"/>
                </a:lnTo>
                <a:lnTo>
                  <a:pt x="1788429" y="982050"/>
                </a:lnTo>
                <a:lnTo>
                  <a:pt x="1784588" y="982050"/>
                </a:lnTo>
                <a:lnTo>
                  <a:pt x="1782653" y="981090"/>
                </a:lnTo>
                <a:lnTo>
                  <a:pt x="1778828" y="983010"/>
                </a:lnTo>
                <a:lnTo>
                  <a:pt x="1776907" y="984930"/>
                </a:lnTo>
                <a:lnTo>
                  <a:pt x="1775932" y="996436"/>
                </a:lnTo>
                <a:lnTo>
                  <a:pt x="1791294" y="997412"/>
                </a:lnTo>
                <a:lnTo>
                  <a:pt x="1782426" y="1007063"/>
                </a:lnTo>
                <a:lnTo>
                  <a:pt x="1807616" y="1048283"/>
                </a:lnTo>
                <a:lnTo>
                  <a:pt x="1807616" y="1050203"/>
                </a:lnTo>
                <a:lnTo>
                  <a:pt x="1809536" y="1051163"/>
                </a:lnTo>
                <a:lnTo>
                  <a:pt x="1811456" y="1052123"/>
                </a:lnTo>
                <a:lnTo>
                  <a:pt x="1844100" y="1067485"/>
                </a:lnTo>
                <a:lnTo>
                  <a:pt x="1845061" y="1068445"/>
                </a:lnTo>
                <a:lnTo>
                  <a:pt x="1846021" y="1068445"/>
                </a:lnTo>
                <a:lnTo>
                  <a:pt x="1877689" y="1072286"/>
                </a:lnTo>
                <a:lnTo>
                  <a:pt x="1851781" y="1051163"/>
                </a:lnTo>
                <a:close/>
              </a:path>
              <a:path w="3663238" h="1270040">
                <a:moveTo>
                  <a:pt x="1887306" y="1069406"/>
                </a:moveTo>
                <a:lnTo>
                  <a:pt x="1888251" y="1064605"/>
                </a:lnTo>
                <a:lnTo>
                  <a:pt x="1920895" y="915802"/>
                </a:lnTo>
                <a:lnTo>
                  <a:pt x="1951619" y="715182"/>
                </a:lnTo>
                <a:lnTo>
                  <a:pt x="1976924" y="558166"/>
                </a:lnTo>
                <a:lnTo>
                  <a:pt x="1965060" y="513572"/>
                </a:lnTo>
                <a:lnTo>
                  <a:pt x="1984263" y="512627"/>
                </a:lnTo>
                <a:lnTo>
                  <a:pt x="1978487" y="501106"/>
                </a:lnTo>
                <a:lnTo>
                  <a:pt x="1973701" y="502066"/>
                </a:lnTo>
                <a:lnTo>
                  <a:pt x="1969861" y="502066"/>
                </a:lnTo>
                <a:lnTo>
                  <a:pt x="1966020" y="505907"/>
                </a:lnTo>
                <a:lnTo>
                  <a:pt x="1965060" y="509732"/>
                </a:lnTo>
                <a:lnTo>
                  <a:pt x="1932416" y="713247"/>
                </a:lnTo>
                <a:lnTo>
                  <a:pt x="1901692" y="911961"/>
                </a:lnTo>
                <a:lnTo>
                  <a:pt x="1879625" y="1053084"/>
                </a:lnTo>
                <a:lnTo>
                  <a:pt x="1869064" y="1060764"/>
                </a:lnTo>
                <a:lnTo>
                  <a:pt x="1870927" y="1052268"/>
                </a:lnTo>
                <a:lnTo>
                  <a:pt x="1850083" y="1050314"/>
                </a:lnTo>
                <a:lnTo>
                  <a:pt x="1851781" y="1051163"/>
                </a:lnTo>
                <a:lnTo>
                  <a:pt x="1877689" y="1072286"/>
                </a:lnTo>
                <a:lnTo>
                  <a:pt x="1882505" y="1073246"/>
                </a:lnTo>
                <a:lnTo>
                  <a:pt x="1887306" y="1069406"/>
                </a:lnTo>
                <a:close/>
              </a:path>
              <a:path w="3663238" h="1270040">
                <a:moveTo>
                  <a:pt x="2141692" y="832286"/>
                </a:moveTo>
                <a:lnTo>
                  <a:pt x="2141692" y="828446"/>
                </a:lnTo>
                <a:lnTo>
                  <a:pt x="2172416" y="633572"/>
                </a:lnTo>
                <a:lnTo>
                  <a:pt x="2172416" y="635492"/>
                </a:lnTo>
                <a:lnTo>
                  <a:pt x="2204084" y="561578"/>
                </a:lnTo>
                <a:lnTo>
                  <a:pt x="2206965" y="556778"/>
                </a:lnTo>
                <a:lnTo>
                  <a:pt x="2204084" y="551017"/>
                </a:lnTo>
                <a:lnTo>
                  <a:pt x="2199284" y="549097"/>
                </a:lnTo>
                <a:lnTo>
                  <a:pt x="2195443" y="547176"/>
                </a:lnTo>
                <a:lnTo>
                  <a:pt x="2188723" y="549097"/>
                </a:lnTo>
                <a:lnTo>
                  <a:pt x="2187778" y="553897"/>
                </a:lnTo>
                <a:lnTo>
                  <a:pt x="2155134" y="627827"/>
                </a:lnTo>
                <a:lnTo>
                  <a:pt x="2154173" y="628771"/>
                </a:lnTo>
                <a:lnTo>
                  <a:pt x="2154173" y="630692"/>
                </a:lnTo>
                <a:lnTo>
                  <a:pt x="2129898" y="779265"/>
                </a:lnTo>
                <a:lnTo>
                  <a:pt x="2141692" y="823661"/>
                </a:lnTo>
                <a:lnTo>
                  <a:pt x="2122490" y="824605"/>
                </a:lnTo>
                <a:lnTo>
                  <a:pt x="2106167" y="710366"/>
                </a:lnTo>
                <a:lnTo>
                  <a:pt x="2094532" y="720553"/>
                </a:lnTo>
                <a:lnTo>
                  <a:pt x="2123450" y="829406"/>
                </a:lnTo>
                <a:lnTo>
                  <a:pt x="2124410" y="833247"/>
                </a:lnTo>
                <a:lnTo>
                  <a:pt x="2128250" y="836127"/>
                </a:lnTo>
                <a:lnTo>
                  <a:pt x="2137851" y="836127"/>
                </a:lnTo>
                <a:lnTo>
                  <a:pt x="2141692" y="8322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1" name="object 1241"/>
          <p:cNvSpPr/>
          <p:nvPr/>
        </p:nvSpPr>
        <p:spPr>
          <a:xfrm>
            <a:off x="1852985" y="6641134"/>
            <a:ext cx="3661318" cy="1271000"/>
          </a:xfrm>
          <a:custGeom>
            <a:avLst/>
            <a:gdLst/>
            <a:ahLst/>
            <a:cxnLst/>
            <a:rect l="l" t="t" r="r" b="b"/>
            <a:pathLst>
              <a:path w="3661318" h="1271000">
                <a:moveTo>
                  <a:pt x="2105207" y="712302"/>
                </a:moveTo>
                <a:lnTo>
                  <a:pt x="2105207" y="711327"/>
                </a:lnTo>
                <a:lnTo>
                  <a:pt x="2090806" y="707486"/>
                </a:lnTo>
                <a:lnTo>
                  <a:pt x="2090891" y="707814"/>
                </a:lnTo>
                <a:lnTo>
                  <a:pt x="2104346" y="712032"/>
                </a:lnTo>
                <a:lnTo>
                  <a:pt x="2094155" y="720374"/>
                </a:lnTo>
                <a:lnTo>
                  <a:pt x="2094422" y="721401"/>
                </a:lnTo>
                <a:lnTo>
                  <a:pt x="2105207" y="712302"/>
                </a:lnTo>
                <a:close/>
              </a:path>
              <a:path w="3661318" h="1271000">
                <a:moveTo>
                  <a:pt x="2104247" y="695965"/>
                </a:moveTo>
                <a:lnTo>
                  <a:pt x="2102327" y="695020"/>
                </a:lnTo>
                <a:lnTo>
                  <a:pt x="2099447" y="694060"/>
                </a:lnTo>
                <a:lnTo>
                  <a:pt x="2097526" y="695020"/>
                </a:lnTo>
                <a:lnTo>
                  <a:pt x="2097526" y="695965"/>
                </a:lnTo>
                <a:lnTo>
                  <a:pt x="2099447" y="695020"/>
                </a:lnTo>
                <a:lnTo>
                  <a:pt x="2102327" y="695965"/>
                </a:lnTo>
                <a:lnTo>
                  <a:pt x="2104247" y="696940"/>
                </a:lnTo>
                <a:lnTo>
                  <a:pt x="2106168" y="697900"/>
                </a:lnTo>
                <a:lnTo>
                  <a:pt x="2104247" y="695965"/>
                </a:lnTo>
                <a:close/>
              </a:path>
              <a:path w="3661318" h="1271000">
                <a:moveTo>
                  <a:pt x="2172416" y="634532"/>
                </a:moveTo>
                <a:lnTo>
                  <a:pt x="2171456" y="636452"/>
                </a:lnTo>
                <a:lnTo>
                  <a:pt x="2141692" y="829406"/>
                </a:lnTo>
                <a:lnTo>
                  <a:pt x="2172416" y="634532"/>
                </a:lnTo>
                <a:close/>
              </a:path>
              <a:path w="3661318" h="1271000">
                <a:moveTo>
                  <a:pt x="2189683" y="551017"/>
                </a:moveTo>
                <a:lnTo>
                  <a:pt x="2187762" y="551977"/>
                </a:lnTo>
                <a:lnTo>
                  <a:pt x="2186818" y="552937"/>
                </a:lnTo>
                <a:lnTo>
                  <a:pt x="2187762" y="552937"/>
                </a:lnTo>
                <a:lnTo>
                  <a:pt x="2189683" y="551017"/>
                </a:lnTo>
                <a:close/>
              </a:path>
              <a:path w="3661318" h="1271000">
                <a:moveTo>
                  <a:pt x="2141692" y="829406"/>
                </a:moveTo>
                <a:lnTo>
                  <a:pt x="2171456" y="636452"/>
                </a:lnTo>
                <a:lnTo>
                  <a:pt x="2172303" y="634532"/>
                </a:lnTo>
                <a:lnTo>
                  <a:pt x="2204085" y="562538"/>
                </a:lnTo>
                <a:lnTo>
                  <a:pt x="2206965" y="557738"/>
                </a:lnTo>
                <a:lnTo>
                  <a:pt x="2204085" y="551977"/>
                </a:lnTo>
                <a:lnTo>
                  <a:pt x="2199284" y="550057"/>
                </a:lnTo>
                <a:lnTo>
                  <a:pt x="2197364" y="549097"/>
                </a:lnTo>
                <a:lnTo>
                  <a:pt x="2193523" y="549097"/>
                </a:lnTo>
                <a:lnTo>
                  <a:pt x="2191603" y="550057"/>
                </a:lnTo>
                <a:lnTo>
                  <a:pt x="2196404" y="550057"/>
                </a:lnTo>
                <a:lnTo>
                  <a:pt x="2200244" y="551977"/>
                </a:lnTo>
                <a:lnTo>
                  <a:pt x="2202164" y="552937"/>
                </a:lnTo>
                <a:lnTo>
                  <a:pt x="2201204" y="552937"/>
                </a:lnTo>
                <a:lnTo>
                  <a:pt x="2202164" y="553897"/>
                </a:lnTo>
                <a:lnTo>
                  <a:pt x="2203124" y="555818"/>
                </a:lnTo>
                <a:lnTo>
                  <a:pt x="2204085" y="557738"/>
                </a:lnTo>
                <a:lnTo>
                  <a:pt x="2204085" y="560618"/>
                </a:lnTo>
                <a:lnTo>
                  <a:pt x="2203124" y="562538"/>
                </a:lnTo>
                <a:lnTo>
                  <a:pt x="2172278" y="634532"/>
                </a:lnTo>
                <a:lnTo>
                  <a:pt x="2171456" y="634532"/>
                </a:lnTo>
                <a:lnTo>
                  <a:pt x="2140732" y="829406"/>
                </a:lnTo>
                <a:lnTo>
                  <a:pt x="2140732" y="830366"/>
                </a:lnTo>
                <a:lnTo>
                  <a:pt x="2141692" y="829406"/>
                </a:lnTo>
                <a:close/>
              </a:path>
              <a:path w="3661318" h="1271000">
                <a:moveTo>
                  <a:pt x="2125850" y="834447"/>
                </a:moveTo>
                <a:lnTo>
                  <a:pt x="2125370" y="834207"/>
                </a:lnTo>
                <a:lnTo>
                  <a:pt x="2126330" y="835167"/>
                </a:lnTo>
                <a:lnTo>
                  <a:pt x="2127290" y="835167"/>
                </a:lnTo>
                <a:lnTo>
                  <a:pt x="2125850" y="834447"/>
                </a:lnTo>
                <a:close/>
              </a:path>
              <a:path w="3661318" h="1271000">
                <a:moveTo>
                  <a:pt x="2140732" y="824621"/>
                </a:moveTo>
                <a:lnTo>
                  <a:pt x="2122497" y="825518"/>
                </a:lnTo>
                <a:lnTo>
                  <a:pt x="2140732" y="825566"/>
                </a:lnTo>
                <a:lnTo>
                  <a:pt x="2140732" y="824621"/>
                </a:lnTo>
                <a:close/>
              </a:path>
              <a:path w="3661318" h="1271000">
                <a:moveTo>
                  <a:pt x="1879610" y="1055004"/>
                </a:moveTo>
                <a:lnTo>
                  <a:pt x="1878665" y="1054044"/>
                </a:lnTo>
                <a:lnTo>
                  <a:pt x="1870905" y="1053074"/>
                </a:lnTo>
                <a:lnTo>
                  <a:pt x="1877538" y="1054863"/>
                </a:lnTo>
                <a:lnTo>
                  <a:pt x="1878665" y="1055004"/>
                </a:lnTo>
                <a:lnTo>
                  <a:pt x="1869239" y="1060898"/>
                </a:lnTo>
                <a:lnTo>
                  <a:pt x="1869200" y="1061084"/>
                </a:lnTo>
                <a:lnTo>
                  <a:pt x="1879610" y="1055004"/>
                </a:lnTo>
                <a:close/>
              </a:path>
              <a:path w="3661318" h="1271000">
                <a:moveTo>
                  <a:pt x="1878665" y="1055004"/>
                </a:moveTo>
                <a:lnTo>
                  <a:pt x="1877538" y="1054863"/>
                </a:lnTo>
                <a:lnTo>
                  <a:pt x="1869239" y="1060898"/>
                </a:lnTo>
                <a:lnTo>
                  <a:pt x="1878665" y="1055004"/>
                </a:lnTo>
                <a:close/>
              </a:path>
              <a:path w="3661318" h="1271000">
                <a:moveTo>
                  <a:pt x="2042639" y="732860"/>
                </a:moveTo>
                <a:lnTo>
                  <a:pt x="2062017" y="722863"/>
                </a:lnTo>
                <a:lnTo>
                  <a:pt x="2062017" y="723808"/>
                </a:lnTo>
                <a:lnTo>
                  <a:pt x="2064898" y="721888"/>
                </a:lnTo>
                <a:lnTo>
                  <a:pt x="2064364" y="721888"/>
                </a:lnTo>
                <a:lnTo>
                  <a:pt x="2093686" y="697900"/>
                </a:lnTo>
                <a:lnTo>
                  <a:pt x="2095606" y="695965"/>
                </a:lnTo>
                <a:lnTo>
                  <a:pt x="2097526" y="695020"/>
                </a:lnTo>
                <a:lnTo>
                  <a:pt x="2094646" y="695020"/>
                </a:lnTo>
                <a:lnTo>
                  <a:pt x="2092726" y="696940"/>
                </a:lnTo>
                <a:lnTo>
                  <a:pt x="2063937" y="721888"/>
                </a:lnTo>
                <a:lnTo>
                  <a:pt x="2062209" y="722701"/>
                </a:lnTo>
                <a:lnTo>
                  <a:pt x="2042408" y="732019"/>
                </a:lnTo>
                <a:lnTo>
                  <a:pt x="2014011" y="628787"/>
                </a:lnTo>
                <a:lnTo>
                  <a:pt x="1983303" y="509747"/>
                </a:lnTo>
                <a:lnTo>
                  <a:pt x="1982327" y="504946"/>
                </a:lnTo>
                <a:lnTo>
                  <a:pt x="1978487" y="502066"/>
                </a:lnTo>
                <a:lnTo>
                  <a:pt x="1972741" y="502066"/>
                </a:lnTo>
                <a:lnTo>
                  <a:pt x="1977527" y="503971"/>
                </a:lnTo>
                <a:lnTo>
                  <a:pt x="1979462" y="504946"/>
                </a:lnTo>
                <a:lnTo>
                  <a:pt x="1980422" y="505907"/>
                </a:lnTo>
                <a:lnTo>
                  <a:pt x="1981367" y="506867"/>
                </a:lnTo>
                <a:lnTo>
                  <a:pt x="1981367" y="508787"/>
                </a:lnTo>
                <a:lnTo>
                  <a:pt x="1982327" y="509747"/>
                </a:lnTo>
                <a:lnTo>
                  <a:pt x="2013051" y="629732"/>
                </a:lnTo>
                <a:lnTo>
                  <a:pt x="2041534" y="732430"/>
                </a:lnTo>
                <a:lnTo>
                  <a:pt x="2032254" y="737250"/>
                </a:lnTo>
                <a:lnTo>
                  <a:pt x="2031293" y="737250"/>
                </a:lnTo>
                <a:lnTo>
                  <a:pt x="2031293" y="738210"/>
                </a:lnTo>
                <a:lnTo>
                  <a:pt x="2032254" y="738210"/>
                </a:lnTo>
                <a:lnTo>
                  <a:pt x="2033165" y="737740"/>
                </a:lnTo>
                <a:lnTo>
                  <a:pt x="2041777" y="733304"/>
                </a:lnTo>
                <a:lnTo>
                  <a:pt x="2044735" y="743971"/>
                </a:lnTo>
                <a:lnTo>
                  <a:pt x="2045695" y="743971"/>
                </a:lnTo>
                <a:lnTo>
                  <a:pt x="2042639" y="732860"/>
                </a:lnTo>
                <a:close/>
              </a:path>
              <a:path w="3661318" h="1271000">
                <a:moveTo>
                  <a:pt x="1882505" y="1073246"/>
                </a:moveTo>
                <a:lnTo>
                  <a:pt x="1884410" y="1071326"/>
                </a:lnTo>
                <a:lnTo>
                  <a:pt x="1887291" y="1069406"/>
                </a:lnTo>
                <a:lnTo>
                  <a:pt x="1887291" y="1065565"/>
                </a:lnTo>
                <a:lnTo>
                  <a:pt x="1919935" y="916762"/>
                </a:lnTo>
                <a:lnTo>
                  <a:pt x="1950659" y="717087"/>
                </a:lnTo>
                <a:lnTo>
                  <a:pt x="1975788" y="560434"/>
                </a:lnTo>
                <a:lnTo>
                  <a:pt x="1994809" y="633572"/>
                </a:lnTo>
                <a:lnTo>
                  <a:pt x="2026493" y="748771"/>
                </a:lnTo>
                <a:lnTo>
                  <a:pt x="2027453" y="750691"/>
                </a:lnTo>
                <a:lnTo>
                  <a:pt x="2027453" y="748771"/>
                </a:lnTo>
                <a:lnTo>
                  <a:pt x="1995769" y="633572"/>
                </a:lnTo>
                <a:lnTo>
                  <a:pt x="1976215" y="557772"/>
                </a:lnTo>
                <a:lnTo>
                  <a:pt x="1983150" y="514540"/>
                </a:lnTo>
                <a:lnTo>
                  <a:pt x="1983303" y="514532"/>
                </a:lnTo>
                <a:lnTo>
                  <a:pt x="1983171" y="514405"/>
                </a:lnTo>
                <a:lnTo>
                  <a:pt x="1983303" y="513588"/>
                </a:lnTo>
                <a:lnTo>
                  <a:pt x="1982374" y="513633"/>
                </a:lnTo>
                <a:lnTo>
                  <a:pt x="1964447" y="514515"/>
                </a:lnTo>
                <a:lnTo>
                  <a:pt x="1964100" y="514532"/>
                </a:lnTo>
                <a:lnTo>
                  <a:pt x="1964100" y="510692"/>
                </a:lnTo>
                <a:lnTo>
                  <a:pt x="1931456" y="714207"/>
                </a:lnTo>
                <a:lnTo>
                  <a:pt x="1899772" y="912921"/>
                </a:lnTo>
                <a:lnTo>
                  <a:pt x="1869970" y="1052957"/>
                </a:lnTo>
                <a:lnTo>
                  <a:pt x="1849154" y="1050355"/>
                </a:lnTo>
                <a:lnTo>
                  <a:pt x="1850821" y="1051163"/>
                </a:lnTo>
                <a:lnTo>
                  <a:pt x="1850821" y="1051523"/>
                </a:lnTo>
                <a:lnTo>
                  <a:pt x="1869770" y="1053892"/>
                </a:lnTo>
                <a:lnTo>
                  <a:pt x="1868103" y="1061725"/>
                </a:lnTo>
                <a:lnTo>
                  <a:pt x="1869064" y="1061725"/>
                </a:lnTo>
                <a:lnTo>
                  <a:pt x="1869200" y="1061084"/>
                </a:lnTo>
                <a:lnTo>
                  <a:pt x="1869239" y="1060898"/>
                </a:lnTo>
                <a:lnTo>
                  <a:pt x="1870706" y="1054009"/>
                </a:lnTo>
                <a:lnTo>
                  <a:pt x="1877538" y="1054863"/>
                </a:lnTo>
                <a:lnTo>
                  <a:pt x="1870905" y="1053074"/>
                </a:lnTo>
                <a:lnTo>
                  <a:pt x="1900732" y="912921"/>
                </a:lnTo>
                <a:lnTo>
                  <a:pt x="1932416" y="714207"/>
                </a:lnTo>
                <a:lnTo>
                  <a:pt x="1964100" y="515493"/>
                </a:lnTo>
                <a:lnTo>
                  <a:pt x="1964327" y="515266"/>
                </a:lnTo>
                <a:lnTo>
                  <a:pt x="1965060" y="514532"/>
                </a:lnTo>
                <a:lnTo>
                  <a:pt x="1965293" y="515433"/>
                </a:lnTo>
                <a:lnTo>
                  <a:pt x="1982171" y="514589"/>
                </a:lnTo>
                <a:lnTo>
                  <a:pt x="1975720" y="555851"/>
                </a:lnTo>
                <a:lnTo>
                  <a:pt x="1975298" y="558549"/>
                </a:lnTo>
                <a:lnTo>
                  <a:pt x="1950659" y="716142"/>
                </a:lnTo>
                <a:lnTo>
                  <a:pt x="1918975" y="916762"/>
                </a:lnTo>
                <a:lnTo>
                  <a:pt x="1886346" y="1065565"/>
                </a:lnTo>
                <a:lnTo>
                  <a:pt x="1886346" y="1067485"/>
                </a:lnTo>
                <a:lnTo>
                  <a:pt x="1885386" y="1068445"/>
                </a:lnTo>
                <a:lnTo>
                  <a:pt x="1884410" y="1070366"/>
                </a:lnTo>
                <a:lnTo>
                  <a:pt x="1881545" y="1072286"/>
                </a:lnTo>
                <a:lnTo>
                  <a:pt x="1880570" y="1072286"/>
                </a:lnTo>
                <a:lnTo>
                  <a:pt x="1878665" y="1073246"/>
                </a:lnTo>
                <a:lnTo>
                  <a:pt x="1876729" y="1073246"/>
                </a:lnTo>
                <a:lnTo>
                  <a:pt x="1845061" y="1069406"/>
                </a:lnTo>
                <a:lnTo>
                  <a:pt x="1844100" y="1068445"/>
                </a:lnTo>
                <a:lnTo>
                  <a:pt x="1843140" y="1068445"/>
                </a:lnTo>
                <a:lnTo>
                  <a:pt x="1810496" y="1053084"/>
                </a:lnTo>
                <a:lnTo>
                  <a:pt x="1842180" y="1069406"/>
                </a:lnTo>
                <a:lnTo>
                  <a:pt x="1844100" y="1069406"/>
                </a:lnTo>
                <a:lnTo>
                  <a:pt x="1845061" y="1070366"/>
                </a:lnTo>
                <a:lnTo>
                  <a:pt x="1876729" y="1074206"/>
                </a:lnTo>
                <a:lnTo>
                  <a:pt x="1878665" y="1074206"/>
                </a:lnTo>
                <a:lnTo>
                  <a:pt x="1882505" y="1073246"/>
                </a:lnTo>
                <a:close/>
              </a:path>
              <a:path w="3661318" h="1271000">
                <a:moveTo>
                  <a:pt x="2191603" y="550057"/>
                </a:moveTo>
                <a:lnTo>
                  <a:pt x="2189683" y="550057"/>
                </a:lnTo>
                <a:lnTo>
                  <a:pt x="2189683" y="551017"/>
                </a:lnTo>
                <a:lnTo>
                  <a:pt x="2191603" y="550057"/>
                </a:lnTo>
                <a:close/>
              </a:path>
              <a:path w="3661318" h="1271000">
                <a:moveTo>
                  <a:pt x="2187753" y="552957"/>
                </a:moveTo>
                <a:lnTo>
                  <a:pt x="2186818" y="553897"/>
                </a:lnTo>
                <a:lnTo>
                  <a:pt x="2186818" y="554857"/>
                </a:lnTo>
                <a:lnTo>
                  <a:pt x="2187753" y="552957"/>
                </a:lnTo>
                <a:close/>
              </a:path>
              <a:path w="3661318" h="1271000">
                <a:moveTo>
                  <a:pt x="2140732" y="825566"/>
                </a:moveTo>
                <a:lnTo>
                  <a:pt x="2122490" y="825566"/>
                </a:lnTo>
                <a:lnTo>
                  <a:pt x="2129399" y="781959"/>
                </a:lnTo>
                <a:lnTo>
                  <a:pt x="2140732" y="824621"/>
                </a:lnTo>
                <a:lnTo>
                  <a:pt x="2129525" y="781159"/>
                </a:lnTo>
                <a:lnTo>
                  <a:pt x="2153213" y="631652"/>
                </a:lnTo>
                <a:lnTo>
                  <a:pt x="2154173" y="628787"/>
                </a:lnTo>
                <a:lnTo>
                  <a:pt x="2186818" y="554857"/>
                </a:lnTo>
                <a:lnTo>
                  <a:pt x="2186818" y="553897"/>
                </a:lnTo>
                <a:lnTo>
                  <a:pt x="2187753" y="552957"/>
                </a:lnTo>
                <a:lnTo>
                  <a:pt x="2186818" y="552937"/>
                </a:lnTo>
                <a:lnTo>
                  <a:pt x="2185842" y="554857"/>
                </a:lnTo>
                <a:lnTo>
                  <a:pt x="2153213" y="628787"/>
                </a:lnTo>
                <a:lnTo>
                  <a:pt x="2152253" y="631652"/>
                </a:lnTo>
                <a:lnTo>
                  <a:pt x="2128931" y="778852"/>
                </a:lnTo>
                <a:lnTo>
                  <a:pt x="2109048" y="701741"/>
                </a:lnTo>
                <a:lnTo>
                  <a:pt x="2108088" y="699805"/>
                </a:lnTo>
                <a:lnTo>
                  <a:pt x="2106168" y="697900"/>
                </a:lnTo>
                <a:lnTo>
                  <a:pt x="2107128" y="699805"/>
                </a:lnTo>
                <a:lnTo>
                  <a:pt x="2108088" y="701741"/>
                </a:lnTo>
                <a:lnTo>
                  <a:pt x="2128797" y="779696"/>
                </a:lnTo>
                <a:lnTo>
                  <a:pt x="2121529" y="825566"/>
                </a:lnTo>
                <a:lnTo>
                  <a:pt x="2122490" y="826526"/>
                </a:lnTo>
                <a:lnTo>
                  <a:pt x="2140732" y="825566"/>
                </a:lnTo>
                <a:close/>
              </a:path>
              <a:path w="3661318" h="1271000">
                <a:moveTo>
                  <a:pt x="2063937" y="721888"/>
                </a:moveTo>
                <a:lnTo>
                  <a:pt x="2092726" y="696940"/>
                </a:lnTo>
                <a:lnTo>
                  <a:pt x="2062209" y="722701"/>
                </a:lnTo>
                <a:lnTo>
                  <a:pt x="2063937" y="721888"/>
                </a:lnTo>
                <a:close/>
              </a:path>
              <a:path w="3661318" h="1271000">
                <a:moveTo>
                  <a:pt x="2041534" y="732430"/>
                </a:moveTo>
                <a:lnTo>
                  <a:pt x="2031293" y="737250"/>
                </a:lnTo>
                <a:lnTo>
                  <a:pt x="2032254" y="737250"/>
                </a:lnTo>
                <a:lnTo>
                  <a:pt x="2041534" y="732430"/>
                </a:lnTo>
                <a:close/>
              </a:path>
              <a:path w="3661318" h="1271000">
                <a:moveTo>
                  <a:pt x="1972741" y="502066"/>
                </a:moveTo>
                <a:lnTo>
                  <a:pt x="1971781" y="502066"/>
                </a:lnTo>
                <a:lnTo>
                  <a:pt x="1966981" y="503971"/>
                </a:lnTo>
                <a:lnTo>
                  <a:pt x="1972741" y="502066"/>
                </a:lnTo>
                <a:close/>
              </a:path>
              <a:path w="3661318" h="1271000">
                <a:moveTo>
                  <a:pt x="1790334" y="998372"/>
                </a:moveTo>
                <a:lnTo>
                  <a:pt x="1790334" y="999332"/>
                </a:lnTo>
                <a:lnTo>
                  <a:pt x="1791309" y="999332"/>
                </a:lnTo>
                <a:lnTo>
                  <a:pt x="1790334" y="998372"/>
                </a:lnTo>
                <a:close/>
              </a:path>
              <a:path w="3661318" h="1271000">
                <a:moveTo>
                  <a:pt x="1616583" y="863010"/>
                </a:moveTo>
                <a:lnTo>
                  <a:pt x="1617543" y="861090"/>
                </a:lnTo>
                <a:lnTo>
                  <a:pt x="1621383" y="860130"/>
                </a:lnTo>
                <a:lnTo>
                  <a:pt x="1623303" y="859170"/>
                </a:lnTo>
                <a:lnTo>
                  <a:pt x="1624904" y="859170"/>
                </a:lnTo>
                <a:lnTo>
                  <a:pt x="1623303" y="858210"/>
                </a:lnTo>
                <a:lnTo>
                  <a:pt x="1616583" y="861090"/>
                </a:lnTo>
                <a:lnTo>
                  <a:pt x="1616102" y="863970"/>
                </a:lnTo>
                <a:lnTo>
                  <a:pt x="1616583" y="863010"/>
                </a:lnTo>
                <a:close/>
              </a:path>
              <a:path w="3661318" h="1271000">
                <a:moveTo>
                  <a:pt x="1759625" y="1022360"/>
                </a:moveTo>
                <a:lnTo>
                  <a:pt x="1752992" y="1012313"/>
                </a:lnTo>
                <a:lnTo>
                  <a:pt x="1775947" y="985890"/>
                </a:lnTo>
                <a:lnTo>
                  <a:pt x="1752434" y="1011467"/>
                </a:lnTo>
                <a:lnTo>
                  <a:pt x="1752086" y="1013355"/>
                </a:lnTo>
                <a:lnTo>
                  <a:pt x="1758002" y="1022315"/>
                </a:lnTo>
                <a:lnTo>
                  <a:pt x="1745052" y="1021452"/>
                </a:lnTo>
                <a:lnTo>
                  <a:pt x="1744263" y="1021400"/>
                </a:lnTo>
                <a:lnTo>
                  <a:pt x="1751506" y="1012477"/>
                </a:lnTo>
                <a:lnTo>
                  <a:pt x="1743303" y="1021400"/>
                </a:lnTo>
                <a:lnTo>
                  <a:pt x="1744263" y="1022360"/>
                </a:lnTo>
                <a:lnTo>
                  <a:pt x="1758665" y="1023320"/>
                </a:lnTo>
                <a:lnTo>
                  <a:pt x="1759625" y="1022360"/>
                </a:lnTo>
                <a:close/>
              </a:path>
              <a:path w="3661318" h="1271000">
                <a:moveTo>
                  <a:pt x="1752086" y="1013355"/>
                </a:moveTo>
                <a:lnTo>
                  <a:pt x="1752434" y="1011467"/>
                </a:lnTo>
                <a:lnTo>
                  <a:pt x="1727941" y="974369"/>
                </a:lnTo>
                <a:lnTo>
                  <a:pt x="1695297" y="937884"/>
                </a:lnTo>
                <a:lnTo>
                  <a:pt x="1663628" y="899480"/>
                </a:lnTo>
                <a:lnTo>
                  <a:pt x="1631944" y="862050"/>
                </a:lnTo>
                <a:lnTo>
                  <a:pt x="1630024" y="861090"/>
                </a:lnTo>
                <a:lnTo>
                  <a:pt x="1629064" y="860130"/>
                </a:lnTo>
                <a:lnTo>
                  <a:pt x="1627144" y="860130"/>
                </a:lnTo>
                <a:lnTo>
                  <a:pt x="1626184" y="859170"/>
                </a:lnTo>
                <a:lnTo>
                  <a:pt x="1624904" y="859170"/>
                </a:lnTo>
                <a:lnTo>
                  <a:pt x="1628104" y="861090"/>
                </a:lnTo>
                <a:lnTo>
                  <a:pt x="1630024" y="862050"/>
                </a:lnTo>
                <a:lnTo>
                  <a:pt x="1630984" y="863010"/>
                </a:lnTo>
                <a:lnTo>
                  <a:pt x="1663628" y="900455"/>
                </a:lnTo>
                <a:lnTo>
                  <a:pt x="1694337" y="938844"/>
                </a:lnTo>
                <a:lnTo>
                  <a:pt x="1726981" y="975329"/>
                </a:lnTo>
                <a:lnTo>
                  <a:pt x="1751506" y="1012477"/>
                </a:lnTo>
                <a:lnTo>
                  <a:pt x="1744263" y="1021400"/>
                </a:lnTo>
                <a:lnTo>
                  <a:pt x="1745052" y="1021452"/>
                </a:lnTo>
                <a:lnTo>
                  <a:pt x="1752086" y="1013355"/>
                </a:lnTo>
                <a:close/>
              </a:path>
              <a:path w="3661318" h="1271000">
                <a:moveTo>
                  <a:pt x="1752904" y="1036761"/>
                </a:moveTo>
                <a:lnTo>
                  <a:pt x="1748104" y="1036761"/>
                </a:lnTo>
                <a:lnTo>
                  <a:pt x="1746183" y="1035801"/>
                </a:lnTo>
                <a:lnTo>
                  <a:pt x="1745223" y="1034841"/>
                </a:lnTo>
                <a:lnTo>
                  <a:pt x="1743303" y="1032921"/>
                </a:lnTo>
                <a:lnTo>
                  <a:pt x="1713539" y="986850"/>
                </a:lnTo>
                <a:lnTo>
                  <a:pt x="1712579" y="986850"/>
                </a:lnTo>
                <a:lnTo>
                  <a:pt x="1706666" y="980337"/>
                </a:lnTo>
                <a:lnTo>
                  <a:pt x="1698271" y="970796"/>
                </a:lnTo>
                <a:lnTo>
                  <a:pt x="1690025" y="961135"/>
                </a:lnTo>
                <a:lnTo>
                  <a:pt x="1681892" y="951384"/>
                </a:lnTo>
                <a:lnTo>
                  <a:pt x="1673836" y="941571"/>
                </a:lnTo>
                <a:lnTo>
                  <a:pt x="1665821" y="931724"/>
                </a:lnTo>
                <a:lnTo>
                  <a:pt x="1657811" y="921874"/>
                </a:lnTo>
                <a:lnTo>
                  <a:pt x="1649771" y="912048"/>
                </a:lnTo>
                <a:lnTo>
                  <a:pt x="1641664" y="902276"/>
                </a:lnTo>
                <a:lnTo>
                  <a:pt x="1633454" y="892587"/>
                </a:lnTo>
                <a:lnTo>
                  <a:pt x="1625106" y="883009"/>
                </a:lnTo>
                <a:lnTo>
                  <a:pt x="1616583" y="873572"/>
                </a:lnTo>
                <a:lnTo>
                  <a:pt x="1615622" y="871651"/>
                </a:lnTo>
                <a:lnTo>
                  <a:pt x="1615622" y="866851"/>
                </a:lnTo>
                <a:lnTo>
                  <a:pt x="1616102" y="863970"/>
                </a:lnTo>
                <a:lnTo>
                  <a:pt x="1615622" y="864930"/>
                </a:lnTo>
                <a:lnTo>
                  <a:pt x="1614662" y="866851"/>
                </a:lnTo>
                <a:lnTo>
                  <a:pt x="1614662" y="870691"/>
                </a:lnTo>
                <a:lnTo>
                  <a:pt x="1615622" y="874532"/>
                </a:lnTo>
                <a:lnTo>
                  <a:pt x="1616583" y="876452"/>
                </a:lnTo>
                <a:lnTo>
                  <a:pt x="1648266" y="912921"/>
                </a:lnTo>
                <a:lnTo>
                  <a:pt x="1679950" y="950366"/>
                </a:lnTo>
                <a:lnTo>
                  <a:pt x="1712579" y="987811"/>
                </a:lnTo>
                <a:lnTo>
                  <a:pt x="1742343" y="1033881"/>
                </a:lnTo>
                <a:lnTo>
                  <a:pt x="1744263" y="1034841"/>
                </a:lnTo>
                <a:lnTo>
                  <a:pt x="1744263" y="1035801"/>
                </a:lnTo>
                <a:lnTo>
                  <a:pt x="1745223" y="1036761"/>
                </a:lnTo>
                <a:lnTo>
                  <a:pt x="1746183" y="1036761"/>
                </a:lnTo>
                <a:lnTo>
                  <a:pt x="1748104" y="1037722"/>
                </a:lnTo>
                <a:lnTo>
                  <a:pt x="1753864" y="1037722"/>
                </a:lnTo>
                <a:lnTo>
                  <a:pt x="1752904" y="1036761"/>
                </a:lnTo>
                <a:close/>
              </a:path>
              <a:path w="3661318" h="1271000">
                <a:moveTo>
                  <a:pt x="1807616" y="1051163"/>
                </a:moveTo>
                <a:lnTo>
                  <a:pt x="1808576" y="1051163"/>
                </a:lnTo>
                <a:lnTo>
                  <a:pt x="1806656" y="1049243"/>
                </a:lnTo>
                <a:lnTo>
                  <a:pt x="1782927" y="1008450"/>
                </a:lnTo>
                <a:lnTo>
                  <a:pt x="1789543" y="999232"/>
                </a:lnTo>
                <a:lnTo>
                  <a:pt x="1782208" y="1007215"/>
                </a:lnTo>
                <a:lnTo>
                  <a:pt x="1776617" y="997604"/>
                </a:lnTo>
                <a:lnTo>
                  <a:pt x="1775836" y="996560"/>
                </a:lnTo>
                <a:lnTo>
                  <a:pt x="1774972" y="996452"/>
                </a:lnTo>
                <a:lnTo>
                  <a:pt x="1774972" y="997397"/>
                </a:lnTo>
                <a:lnTo>
                  <a:pt x="1781275" y="1008230"/>
                </a:lnTo>
                <a:lnTo>
                  <a:pt x="1757705" y="1033881"/>
                </a:lnTo>
                <a:lnTo>
                  <a:pt x="1753864" y="1037722"/>
                </a:lnTo>
                <a:lnTo>
                  <a:pt x="1755785" y="1037722"/>
                </a:lnTo>
                <a:lnTo>
                  <a:pt x="1758665" y="1034841"/>
                </a:lnTo>
                <a:lnTo>
                  <a:pt x="1781994" y="1009465"/>
                </a:lnTo>
                <a:lnTo>
                  <a:pt x="1805696" y="1050203"/>
                </a:lnTo>
                <a:lnTo>
                  <a:pt x="1807616" y="1052123"/>
                </a:lnTo>
                <a:lnTo>
                  <a:pt x="1808576" y="1053084"/>
                </a:lnTo>
                <a:lnTo>
                  <a:pt x="1810496" y="1053084"/>
                </a:lnTo>
                <a:lnTo>
                  <a:pt x="1807616" y="1051163"/>
                </a:lnTo>
                <a:close/>
              </a:path>
              <a:path w="3661318" h="1271000">
                <a:moveTo>
                  <a:pt x="1791309" y="999332"/>
                </a:moveTo>
                <a:lnTo>
                  <a:pt x="1790334" y="999332"/>
                </a:lnTo>
                <a:lnTo>
                  <a:pt x="1790334" y="998372"/>
                </a:lnTo>
                <a:lnTo>
                  <a:pt x="1776024" y="996583"/>
                </a:lnTo>
                <a:lnTo>
                  <a:pt x="1775947" y="996452"/>
                </a:lnTo>
                <a:lnTo>
                  <a:pt x="1776617" y="997604"/>
                </a:lnTo>
                <a:lnTo>
                  <a:pt x="1789543" y="999232"/>
                </a:lnTo>
                <a:lnTo>
                  <a:pt x="1782927" y="1008450"/>
                </a:lnTo>
                <a:lnTo>
                  <a:pt x="1791309" y="999332"/>
                </a:lnTo>
                <a:close/>
              </a:path>
              <a:path w="3661318" h="1271000">
                <a:moveTo>
                  <a:pt x="1850821" y="1051163"/>
                </a:moveTo>
                <a:lnTo>
                  <a:pt x="1849154" y="1050355"/>
                </a:lnTo>
                <a:lnTo>
                  <a:pt x="1821374" y="1036886"/>
                </a:lnTo>
                <a:lnTo>
                  <a:pt x="1820622" y="1037286"/>
                </a:lnTo>
                <a:lnTo>
                  <a:pt x="1819137" y="1035801"/>
                </a:lnTo>
                <a:lnTo>
                  <a:pt x="1818177" y="1036761"/>
                </a:lnTo>
                <a:lnTo>
                  <a:pt x="1821136" y="1038154"/>
                </a:lnTo>
                <a:lnTo>
                  <a:pt x="1821804" y="1038468"/>
                </a:lnTo>
                <a:lnTo>
                  <a:pt x="1822978" y="1039642"/>
                </a:lnTo>
                <a:lnTo>
                  <a:pt x="1822480" y="1038786"/>
                </a:lnTo>
                <a:lnTo>
                  <a:pt x="1847941" y="1050203"/>
                </a:lnTo>
                <a:lnTo>
                  <a:pt x="1849085" y="1051306"/>
                </a:lnTo>
                <a:lnTo>
                  <a:pt x="1847941" y="1051163"/>
                </a:lnTo>
                <a:lnTo>
                  <a:pt x="1850821" y="1052123"/>
                </a:lnTo>
                <a:lnTo>
                  <a:pt x="1850821" y="1051163"/>
                </a:lnTo>
                <a:close/>
              </a:path>
              <a:path w="3661318" h="1271000">
                <a:moveTo>
                  <a:pt x="1821804" y="1038468"/>
                </a:moveTo>
                <a:lnTo>
                  <a:pt x="1821136" y="1038154"/>
                </a:lnTo>
                <a:lnTo>
                  <a:pt x="1818177" y="1036761"/>
                </a:lnTo>
                <a:lnTo>
                  <a:pt x="1822018" y="1039642"/>
                </a:lnTo>
                <a:lnTo>
                  <a:pt x="1822978" y="1039642"/>
                </a:lnTo>
                <a:lnTo>
                  <a:pt x="1821804" y="1038468"/>
                </a:lnTo>
                <a:close/>
              </a:path>
              <a:path w="3661318" h="1271000">
                <a:moveTo>
                  <a:pt x="1821374" y="1036886"/>
                </a:moveTo>
                <a:lnTo>
                  <a:pt x="1792254" y="986850"/>
                </a:lnTo>
                <a:lnTo>
                  <a:pt x="1791309" y="986850"/>
                </a:lnTo>
                <a:lnTo>
                  <a:pt x="1790334" y="984930"/>
                </a:lnTo>
                <a:lnTo>
                  <a:pt x="1788429" y="983970"/>
                </a:lnTo>
                <a:lnTo>
                  <a:pt x="1786493" y="983010"/>
                </a:lnTo>
                <a:lnTo>
                  <a:pt x="1784588" y="982050"/>
                </a:lnTo>
                <a:lnTo>
                  <a:pt x="1781693" y="982050"/>
                </a:lnTo>
                <a:lnTo>
                  <a:pt x="1779788" y="983010"/>
                </a:lnTo>
                <a:lnTo>
                  <a:pt x="1775947" y="985890"/>
                </a:lnTo>
                <a:lnTo>
                  <a:pt x="1775947" y="986850"/>
                </a:lnTo>
                <a:lnTo>
                  <a:pt x="1777867" y="984930"/>
                </a:lnTo>
                <a:lnTo>
                  <a:pt x="1779788" y="983970"/>
                </a:lnTo>
                <a:lnTo>
                  <a:pt x="1782653" y="983010"/>
                </a:lnTo>
                <a:lnTo>
                  <a:pt x="1783628" y="983010"/>
                </a:lnTo>
                <a:lnTo>
                  <a:pt x="1786493" y="983970"/>
                </a:lnTo>
                <a:lnTo>
                  <a:pt x="1788429" y="984930"/>
                </a:lnTo>
                <a:lnTo>
                  <a:pt x="1790334" y="985890"/>
                </a:lnTo>
                <a:lnTo>
                  <a:pt x="1791309" y="987811"/>
                </a:lnTo>
                <a:lnTo>
                  <a:pt x="1819986" y="1036213"/>
                </a:lnTo>
                <a:lnTo>
                  <a:pt x="1819137" y="1035801"/>
                </a:lnTo>
                <a:lnTo>
                  <a:pt x="1820622" y="1037286"/>
                </a:lnTo>
                <a:lnTo>
                  <a:pt x="1821374" y="1036886"/>
                </a:lnTo>
                <a:close/>
              </a:path>
              <a:path w="3661318" h="1271000">
                <a:moveTo>
                  <a:pt x="1847941" y="1050203"/>
                </a:moveTo>
                <a:lnTo>
                  <a:pt x="1822480" y="1038786"/>
                </a:lnTo>
                <a:lnTo>
                  <a:pt x="1847941" y="1050768"/>
                </a:lnTo>
                <a:lnTo>
                  <a:pt x="1847941" y="1051163"/>
                </a:lnTo>
                <a:lnTo>
                  <a:pt x="1849085" y="1051306"/>
                </a:lnTo>
                <a:lnTo>
                  <a:pt x="1847941" y="1050203"/>
                </a:lnTo>
                <a:close/>
              </a:path>
              <a:path w="3661318" h="1271000">
                <a:moveTo>
                  <a:pt x="1964218" y="515945"/>
                </a:moveTo>
                <a:lnTo>
                  <a:pt x="1975298" y="558549"/>
                </a:lnTo>
                <a:lnTo>
                  <a:pt x="1975720" y="555851"/>
                </a:lnTo>
                <a:lnTo>
                  <a:pt x="1965293" y="515433"/>
                </a:lnTo>
                <a:lnTo>
                  <a:pt x="1964292" y="515483"/>
                </a:lnTo>
                <a:lnTo>
                  <a:pt x="1964100" y="515493"/>
                </a:lnTo>
                <a:lnTo>
                  <a:pt x="1932416" y="714207"/>
                </a:lnTo>
                <a:lnTo>
                  <a:pt x="1964218" y="515945"/>
                </a:lnTo>
                <a:close/>
              </a:path>
              <a:path w="3661318" h="1271000">
                <a:moveTo>
                  <a:pt x="1964292" y="515483"/>
                </a:moveTo>
                <a:lnTo>
                  <a:pt x="1965293" y="515433"/>
                </a:lnTo>
                <a:lnTo>
                  <a:pt x="1965060" y="514532"/>
                </a:lnTo>
                <a:lnTo>
                  <a:pt x="1964327" y="515266"/>
                </a:lnTo>
                <a:lnTo>
                  <a:pt x="1964100" y="515493"/>
                </a:lnTo>
                <a:lnTo>
                  <a:pt x="1964292" y="515483"/>
                </a:lnTo>
                <a:close/>
              </a:path>
              <a:path w="3661318" h="1271000">
                <a:moveTo>
                  <a:pt x="1964447" y="514515"/>
                </a:moveTo>
                <a:lnTo>
                  <a:pt x="1965060" y="510692"/>
                </a:lnTo>
                <a:lnTo>
                  <a:pt x="1965060" y="508787"/>
                </a:lnTo>
                <a:lnTo>
                  <a:pt x="1966981" y="503971"/>
                </a:lnTo>
                <a:lnTo>
                  <a:pt x="1964100" y="505907"/>
                </a:lnTo>
                <a:lnTo>
                  <a:pt x="1964100" y="514532"/>
                </a:lnTo>
                <a:lnTo>
                  <a:pt x="1964447" y="514515"/>
                </a:lnTo>
                <a:close/>
              </a:path>
              <a:path w="3661318" h="1271000">
                <a:moveTo>
                  <a:pt x="2033165" y="737740"/>
                </a:moveTo>
                <a:lnTo>
                  <a:pt x="2032254" y="738210"/>
                </a:lnTo>
                <a:lnTo>
                  <a:pt x="2031293" y="738210"/>
                </a:lnTo>
                <a:lnTo>
                  <a:pt x="2044735" y="743971"/>
                </a:lnTo>
                <a:lnTo>
                  <a:pt x="2033165" y="737740"/>
                </a:lnTo>
                <a:close/>
              </a:path>
              <a:path w="3661318" h="1271000">
                <a:moveTo>
                  <a:pt x="2137851" y="835167"/>
                </a:moveTo>
                <a:lnTo>
                  <a:pt x="2138812" y="835167"/>
                </a:lnTo>
                <a:lnTo>
                  <a:pt x="2140732" y="831326"/>
                </a:lnTo>
                <a:lnTo>
                  <a:pt x="2140732" y="830366"/>
                </a:lnTo>
                <a:lnTo>
                  <a:pt x="2138812" y="833247"/>
                </a:lnTo>
                <a:lnTo>
                  <a:pt x="2137851" y="834207"/>
                </a:lnTo>
                <a:lnTo>
                  <a:pt x="2135931" y="835167"/>
                </a:lnTo>
                <a:lnTo>
                  <a:pt x="2136891" y="835167"/>
                </a:lnTo>
                <a:lnTo>
                  <a:pt x="2134971" y="836127"/>
                </a:lnTo>
                <a:lnTo>
                  <a:pt x="2129210" y="836127"/>
                </a:lnTo>
                <a:lnTo>
                  <a:pt x="2127290" y="835167"/>
                </a:lnTo>
                <a:lnTo>
                  <a:pt x="2126330" y="835167"/>
                </a:lnTo>
                <a:lnTo>
                  <a:pt x="2125370" y="834207"/>
                </a:lnTo>
                <a:lnTo>
                  <a:pt x="2125850" y="834447"/>
                </a:lnTo>
                <a:lnTo>
                  <a:pt x="2124410" y="832286"/>
                </a:lnTo>
                <a:lnTo>
                  <a:pt x="2123450" y="831326"/>
                </a:lnTo>
                <a:lnTo>
                  <a:pt x="2122490" y="829406"/>
                </a:lnTo>
                <a:lnTo>
                  <a:pt x="2094422" y="721401"/>
                </a:lnTo>
                <a:lnTo>
                  <a:pt x="2094155" y="720374"/>
                </a:lnTo>
                <a:lnTo>
                  <a:pt x="2090891" y="707814"/>
                </a:lnTo>
                <a:lnTo>
                  <a:pt x="2090806" y="707486"/>
                </a:lnTo>
                <a:lnTo>
                  <a:pt x="2105207" y="711327"/>
                </a:lnTo>
                <a:lnTo>
                  <a:pt x="2089845" y="706526"/>
                </a:lnTo>
                <a:lnTo>
                  <a:pt x="2089845" y="707486"/>
                </a:lnTo>
                <a:lnTo>
                  <a:pt x="2093340" y="721041"/>
                </a:lnTo>
                <a:lnTo>
                  <a:pt x="2073539" y="737250"/>
                </a:lnTo>
                <a:lnTo>
                  <a:pt x="2072563" y="738210"/>
                </a:lnTo>
                <a:lnTo>
                  <a:pt x="2072563" y="739170"/>
                </a:lnTo>
                <a:lnTo>
                  <a:pt x="2039934" y="754532"/>
                </a:lnTo>
                <a:lnTo>
                  <a:pt x="2038014" y="755492"/>
                </a:lnTo>
                <a:lnTo>
                  <a:pt x="2034174" y="755492"/>
                </a:lnTo>
                <a:lnTo>
                  <a:pt x="2032254" y="754532"/>
                </a:lnTo>
                <a:lnTo>
                  <a:pt x="2030333" y="753572"/>
                </a:lnTo>
                <a:lnTo>
                  <a:pt x="2028413" y="751652"/>
                </a:lnTo>
                <a:lnTo>
                  <a:pt x="2027453" y="750691"/>
                </a:lnTo>
                <a:lnTo>
                  <a:pt x="2027453" y="751652"/>
                </a:lnTo>
                <a:lnTo>
                  <a:pt x="2028413" y="752612"/>
                </a:lnTo>
                <a:lnTo>
                  <a:pt x="2029373" y="754532"/>
                </a:lnTo>
                <a:lnTo>
                  <a:pt x="2031293" y="755492"/>
                </a:lnTo>
                <a:lnTo>
                  <a:pt x="2034174" y="756452"/>
                </a:lnTo>
                <a:lnTo>
                  <a:pt x="2038014" y="756452"/>
                </a:lnTo>
                <a:lnTo>
                  <a:pt x="2039934" y="755492"/>
                </a:lnTo>
                <a:lnTo>
                  <a:pt x="2072563" y="740130"/>
                </a:lnTo>
                <a:lnTo>
                  <a:pt x="2074499" y="738210"/>
                </a:lnTo>
                <a:lnTo>
                  <a:pt x="2093610" y="722086"/>
                </a:lnTo>
                <a:lnTo>
                  <a:pt x="2121529" y="830366"/>
                </a:lnTo>
                <a:lnTo>
                  <a:pt x="2123450" y="837087"/>
                </a:lnTo>
                <a:lnTo>
                  <a:pt x="2133051" y="839967"/>
                </a:lnTo>
                <a:lnTo>
                  <a:pt x="2137851" y="8351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2" name="object 1242"/>
          <p:cNvSpPr/>
          <p:nvPr/>
        </p:nvSpPr>
        <p:spPr>
          <a:xfrm>
            <a:off x="3448461" y="7144161"/>
            <a:ext cx="676762" cy="570219"/>
          </a:xfrm>
          <a:custGeom>
            <a:avLst/>
            <a:gdLst/>
            <a:ahLst/>
            <a:cxnLst/>
            <a:rect l="l" t="t" r="r" b="b"/>
            <a:pathLst>
              <a:path w="676762" h="570219">
                <a:moveTo>
                  <a:pt x="618210" y="370545"/>
                </a:moveTo>
                <a:lnTo>
                  <a:pt x="676762" y="58552"/>
                </a:lnTo>
                <a:lnTo>
                  <a:pt x="666216" y="71993"/>
                </a:lnTo>
                <a:lnTo>
                  <a:pt x="660455" y="63352"/>
                </a:lnTo>
                <a:lnTo>
                  <a:pt x="676762" y="58552"/>
                </a:lnTo>
                <a:lnTo>
                  <a:pt x="363824" y="0"/>
                </a:lnTo>
                <a:lnTo>
                  <a:pt x="427707" y="94481"/>
                </a:lnTo>
                <a:lnTo>
                  <a:pt x="433898" y="90236"/>
                </a:lnTo>
                <a:lnTo>
                  <a:pt x="431977" y="100797"/>
                </a:lnTo>
                <a:lnTo>
                  <a:pt x="427707" y="94481"/>
                </a:lnTo>
                <a:lnTo>
                  <a:pt x="0" y="387827"/>
                </a:lnTo>
                <a:lnTo>
                  <a:pt x="125745" y="570219"/>
                </a:lnTo>
                <a:lnTo>
                  <a:pt x="122864" y="552937"/>
                </a:lnTo>
                <a:lnTo>
                  <a:pt x="133426" y="555818"/>
                </a:lnTo>
                <a:lnTo>
                  <a:pt x="549097" y="270708"/>
                </a:lnTo>
                <a:lnTo>
                  <a:pt x="553398" y="276921"/>
                </a:lnTo>
                <a:lnTo>
                  <a:pt x="618210" y="370545"/>
                </a:lnTo>
                <a:lnTo>
                  <a:pt x="559658" y="272628"/>
                </a:lnTo>
                <a:lnTo>
                  <a:pt x="557738" y="255346"/>
                </a:lnTo>
                <a:lnTo>
                  <a:pt x="128710" y="548937"/>
                </a:lnTo>
                <a:lnTo>
                  <a:pt x="20621" y="391241"/>
                </a:lnTo>
                <a:lnTo>
                  <a:pt x="14386" y="395508"/>
                </a:lnTo>
                <a:lnTo>
                  <a:pt x="16306" y="384947"/>
                </a:lnTo>
                <a:lnTo>
                  <a:pt x="20621" y="391241"/>
                </a:lnTo>
                <a:lnTo>
                  <a:pt x="449259" y="97916"/>
                </a:lnTo>
                <a:lnTo>
                  <a:pt x="396221" y="21586"/>
                </a:lnTo>
                <a:lnTo>
                  <a:pt x="378226" y="18227"/>
                </a:lnTo>
                <a:lnTo>
                  <a:pt x="385892" y="6720"/>
                </a:lnTo>
                <a:lnTo>
                  <a:pt x="396221" y="21586"/>
                </a:lnTo>
                <a:lnTo>
                  <a:pt x="659086" y="70662"/>
                </a:lnTo>
                <a:lnTo>
                  <a:pt x="620130" y="347502"/>
                </a:lnTo>
                <a:lnTo>
                  <a:pt x="618210" y="370545"/>
                </a:lnTo>
                <a:close/>
              </a:path>
              <a:path w="676762" h="570219">
                <a:moveTo>
                  <a:pt x="133426" y="555818"/>
                </a:moveTo>
                <a:lnTo>
                  <a:pt x="122864" y="552937"/>
                </a:lnTo>
                <a:lnTo>
                  <a:pt x="125745" y="570219"/>
                </a:lnTo>
                <a:lnTo>
                  <a:pt x="553398" y="276921"/>
                </a:lnTo>
                <a:lnTo>
                  <a:pt x="549097" y="270708"/>
                </a:lnTo>
                <a:lnTo>
                  <a:pt x="133426" y="555818"/>
                </a:lnTo>
                <a:close/>
              </a:path>
              <a:path w="676762" h="570219">
                <a:moveTo>
                  <a:pt x="610024" y="332575"/>
                </a:moveTo>
                <a:lnTo>
                  <a:pt x="557738" y="255346"/>
                </a:lnTo>
                <a:lnTo>
                  <a:pt x="559658" y="272628"/>
                </a:lnTo>
                <a:lnTo>
                  <a:pt x="606689" y="350382"/>
                </a:lnTo>
                <a:lnTo>
                  <a:pt x="620130" y="347502"/>
                </a:lnTo>
                <a:lnTo>
                  <a:pt x="659086" y="70662"/>
                </a:lnTo>
                <a:lnTo>
                  <a:pt x="610024" y="332575"/>
                </a:lnTo>
                <a:close/>
              </a:path>
              <a:path w="676762" h="570219">
                <a:moveTo>
                  <a:pt x="606689" y="350382"/>
                </a:moveTo>
                <a:lnTo>
                  <a:pt x="559658" y="272628"/>
                </a:lnTo>
                <a:lnTo>
                  <a:pt x="618210" y="370545"/>
                </a:lnTo>
                <a:lnTo>
                  <a:pt x="620130" y="347502"/>
                </a:lnTo>
                <a:lnTo>
                  <a:pt x="606689" y="350382"/>
                </a:lnTo>
                <a:close/>
              </a:path>
              <a:path w="676762" h="570219">
                <a:moveTo>
                  <a:pt x="20621" y="391241"/>
                </a:moveTo>
                <a:lnTo>
                  <a:pt x="16306" y="384947"/>
                </a:lnTo>
                <a:lnTo>
                  <a:pt x="14386" y="395508"/>
                </a:lnTo>
                <a:lnTo>
                  <a:pt x="20621" y="391241"/>
                </a:lnTo>
                <a:close/>
              </a:path>
              <a:path w="676762" h="570219">
                <a:moveTo>
                  <a:pt x="433898" y="90236"/>
                </a:moveTo>
                <a:lnTo>
                  <a:pt x="427707" y="94481"/>
                </a:lnTo>
                <a:lnTo>
                  <a:pt x="431977" y="100797"/>
                </a:lnTo>
                <a:lnTo>
                  <a:pt x="433898" y="90236"/>
                </a:lnTo>
                <a:close/>
              </a:path>
              <a:path w="676762" h="570219">
                <a:moveTo>
                  <a:pt x="396221" y="21586"/>
                </a:moveTo>
                <a:lnTo>
                  <a:pt x="385892" y="6720"/>
                </a:lnTo>
                <a:lnTo>
                  <a:pt x="378226" y="18227"/>
                </a:lnTo>
                <a:lnTo>
                  <a:pt x="396221" y="21586"/>
                </a:lnTo>
                <a:close/>
              </a:path>
              <a:path w="676762" h="570219">
                <a:moveTo>
                  <a:pt x="676762" y="58552"/>
                </a:moveTo>
                <a:lnTo>
                  <a:pt x="660455" y="63352"/>
                </a:lnTo>
                <a:lnTo>
                  <a:pt x="666216" y="71993"/>
                </a:lnTo>
                <a:lnTo>
                  <a:pt x="676762" y="5855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3" name="object 1243"/>
          <p:cNvSpPr/>
          <p:nvPr/>
        </p:nvSpPr>
        <p:spPr>
          <a:xfrm>
            <a:off x="3460927" y="6665137"/>
            <a:ext cx="49926" cy="86395"/>
          </a:xfrm>
          <a:custGeom>
            <a:avLst/>
            <a:gdLst/>
            <a:ahLst/>
            <a:cxnLst/>
            <a:rect l="l" t="t" r="r" b="b"/>
            <a:pathLst>
              <a:path w="49926" h="86395">
                <a:moveTo>
                  <a:pt x="48966" y="76794"/>
                </a:moveTo>
                <a:lnTo>
                  <a:pt x="32644" y="76794"/>
                </a:lnTo>
                <a:lnTo>
                  <a:pt x="32644" y="1920"/>
                </a:lnTo>
                <a:lnTo>
                  <a:pt x="31683" y="944"/>
                </a:lnTo>
                <a:lnTo>
                  <a:pt x="30723" y="0"/>
                </a:lnTo>
                <a:lnTo>
                  <a:pt x="23042" y="0"/>
                </a:lnTo>
                <a:lnTo>
                  <a:pt x="22082" y="944"/>
                </a:lnTo>
                <a:lnTo>
                  <a:pt x="1920" y="13441"/>
                </a:lnTo>
                <a:lnTo>
                  <a:pt x="1920" y="14386"/>
                </a:lnTo>
                <a:lnTo>
                  <a:pt x="960" y="14386"/>
                </a:lnTo>
                <a:lnTo>
                  <a:pt x="960" y="15346"/>
                </a:lnTo>
                <a:lnTo>
                  <a:pt x="0" y="16306"/>
                </a:lnTo>
                <a:lnTo>
                  <a:pt x="0" y="21107"/>
                </a:lnTo>
                <a:lnTo>
                  <a:pt x="960" y="21107"/>
                </a:lnTo>
                <a:lnTo>
                  <a:pt x="960" y="23027"/>
                </a:lnTo>
                <a:lnTo>
                  <a:pt x="1920" y="23027"/>
                </a:lnTo>
                <a:lnTo>
                  <a:pt x="2880" y="22067"/>
                </a:lnTo>
                <a:lnTo>
                  <a:pt x="3840" y="22067"/>
                </a:lnTo>
                <a:lnTo>
                  <a:pt x="21122" y="12466"/>
                </a:lnTo>
                <a:lnTo>
                  <a:pt x="21122" y="76794"/>
                </a:lnTo>
                <a:lnTo>
                  <a:pt x="1920" y="76794"/>
                </a:lnTo>
                <a:lnTo>
                  <a:pt x="1920" y="77754"/>
                </a:lnTo>
                <a:lnTo>
                  <a:pt x="960" y="77754"/>
                </a:lnTo>
                <a:lnTo>
                  <a:pt x="960" y="85435"/>
                </a:lnTo>
                <a:lnTo>
                  <a:pt x="1920" y="85435"/>
                </a:lnTo>
                <a:lnTo>
                  <a:pt x="1920" y="86395"/>
                </a:lnTo>
                <a:lnTo>
                  <a:pt x="48006" y="86395"/>
                </a:lnTo>
                <a:lnTo>
                  <a:pt x="48966" y="85435"/>
                </a:lnTo>
                <a:lnTo>
                  <a:pt x="49926" y="84460"/>
                </a:lnTo>
                <a:lnTo>
                  <a:pt x="49926" y="78714"/>
                </a:lnTo>
                <a:lnTo>
                  <a:pt x="48966" y="77754"/>
                </a:lnTo>
                <a:lnTo>
                  <a:pt x="48966" y="7679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4" name="object 1244"/>
          <p:cNvSpPr/>
          <p:nvPr/>
        </p:nvSpPr>
        <p:spPr>
          <a:xfrm>
            <a:off x="3534857" y="6667058"/>
            <a:ext cx="4800" cy="22067"/>
          </a:xfrm>
          <a:custGeom>
            <a:avLst/>
            <a:gdLst/>
            <a:ahLst/>
            <a:cxnLst/>
            <a:rect l="l" t="t" r="r" b="b"/>
            <a:pathLst>
              <a:path w="4800" h="22067">
                <a:moveTo>
                  <a:pt x="960" y="20147"/>
                </a:moveTo>
                <a:lnTo>
                  <a:pt x="960" y="18227"/>
                </a:lnTo>
                <a:lnTo>
                  <a:pt x="1905" y="16306"/>
                </a:lnTo>
                <a:lnTo>
                  <a:pt x="2865" y="14386"/>
                </a:lnTo>
                <a:lnTo>
                  <a:pt x="4800" y="0"/>
                </a:lnTo>
                <a:lnTo>
                  <a:pt x="960" y="960"/>
                </a:lnTo>
                <a:lnTo>
                  <a:pt x="0" y="22067"/>
                </a:lnTo>
                <a:lnTo>
                  <a:pt x="960" y="2014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5" name="object 1245"/>
          <p:cNvSpPr/>
          <p:nvPr/>
        </p:nvSpPr>
        <p:spPr>
          <a:xfrm>
            <a:off x="3523335" y="6664177"/>
            <a:ext cx="56631" cy="88315"/>
          </a:xfrm>
          <a:custGeom>
            <a:avLst/>
            <a:gdLst/>
            <a:ahLst/>
            <a:cxnLst/>
            <a:rect l="l" t="t" r="r" b="b"/>
            <a:pathLst>
              <a:path w="56631" h="88315">
                <a:moveTo>
                  <a:pt x="56631" y="29748"/>
                </a:moveTo>
                <a:lnTo>
                  <a:pt x="55671" y="25908"/>
                </a:lnTo>
                <a:lnTo>
                  <a:pt x="54711" y="23027"/>
                </a:lnTo>
                <a:lnTo>
                  <a:pt x="54711" y="20147"/>
                </a:lnTo>
                <a:lnTo>
                  <a:pt x="53751" y="17266"/>
                </a:lnTo>
                <a:lnTo>
                  <a:pt x="52791" y="14401"/>
                </a:lnTo>
                <a:lnTo>
                  <a:pt x="50871" y="11506"/>
                </a:lnTo>
                <a:lnTo>
                  <a:pt x="49911" y="9585"/>
                </a:lnTo>
                <a:lnTo>
                  <a:pt x="47990" y="7680"/>
                </a:lnTo>
                <a:lnTo>
                  <a:pt x="46070" y="5745"/>
                </a:lnTo>
                <a:lnTo>
                  <a:pt x="44150" y="3840"/>
                </a:lnTo>
                <a:lnTo>
                  <a:pt x="41269" y="2880"/>
                </a:lnTo>
                <a:lnTo>
                  <a:pt x="38389" y="1905"/>
                </a:lnTo>
                <a:lnTo>
                  <a:pt x="35509" y="960"/>
                </a:lnTo>
                <a:lnTo>
                  <a:pt x="32628" y="0"/>
                </a:lnTo>
                <a:lnTo>
                  <a:pt x="23987" y="0"/>
                </a:lnTo>
                <a:lnTo>
                  <a:pt x="20162" y="960"/>
                </a:lnTo>
                <a:lnTo>
                  <a:pt x="16322" y="2880"/>
                </a:lnTo>
                <a:lnTo>
                  <a:pt x="14386" y="17266"/>
                </a:lnTo>
                <a:lnTo>
                  <a:pt x="15361" y="15346"/>
                </a:lnTo>
                <a:lnTo>
                  <a:pt x="17266" y="13426"/>
                </a:lnTo>
                <a:lnTo>
                  <a:pt x="19202" y="11506"/>
                </a:lnTo>
                <a:lnTo>
                  <a:pt x="21107" y="10561"/>
                </a:lnTo>
                <a:lnTo>
                  <a:pt x="23042" y="9585"/>
                </a:lnTo>
                <a:lnTo>
                  <a:pt x="33588" y="9585"/>
                </a:lnTo>
                <a:lnTo>
                  <a:pt x="35509" y="10561"/>
                </a:lnTo>
                <a:lnTo>
                  <a:pt x="37429" y="12466"/>
                </a:lnTo>
                <a:lnTo>
                  <a:pt x="39349" y="13426"/>
                </a:lnTo>
                <a:lnTo>
                  <a:pt x="40309" y="16306"/>
                </a:lnTo>
                <a:lnTo>
                  <a:pt x="42230" y="18242"/>
                </a:lnTo>
                <a:lnTo>
                  <a:pt x="43190" y="22067"/>
                </a:lnTo>
                <a:lnTo>
                  <a:pt x="44150" y="25908"/>
                </a:lnTo>
                <a:lnTo>
                  <a:pt x="45110" y="29748"/>
                </a:lnTo>
                <a:lnTo>
                  <a:pt x="45110" y="39349"/>
                </a:lnTo>
                <a:lnTo>
                  <a:pt x="43190" y="41269"/>
                </a:lnTo>
                <a:lnTo>
                  <a:pt x="40309" y="42230"/>
                </a:lnTo>
                <a:lnTo>
                  <a:pt x="37429" y="43190"/>
                </a:lnTo>
                <a:lnTo>
                  <a:pt x="34549" y="45110"/>
                </a:lnTo>
                <a:lnTo>
                  <a:pt x="22067" y="45110"/>
                </a:lnTo>
                <a:lnTo>
                  <a:pt x="20162" y="44150"/>
                </a:lnTo>
                <a:lnTo>
                  <a:pt x="18227" y="43190"/>
                </a:lnTo>
                <a:lnTo>
                  <a:pt x="16322" y="42230"/>
                </a:lnTo>
                <a:lnTo>
                  <a:pt x="15361" y="40309"/>
                </a:lnTo>
                <a:lnTo>
                  <a:pt x="14386" y="39349"/>
                </a:lnTo>
                <a:lnTo>
                  <a:pt x="13426" y="37429"/>
                </a:lnTo>
                <a:lnTo>
                  <a:pt x="12481" y="34549"/>
                </a:lnTo>
                <a:lnTo>
                  <a:pt x="12481" y="32628"/>
                </a:lnTo>
                <a:lnTo>
                  <a:pt x="11521" y="30708"/>
                </a:lnTo>
                <a:lnTo>
                  <a:pt x="11521" y="24947"/>
                </a:lnTo>
                <a:lnTo>
                  <a:pt x="12481" y="3840"/>
                </a:lnTo>
                <a:lnTo>
                  <a:pt x="9601" y="6720"/>
                </a:lnTo>
                <a:lnTo>
                  <a:pt x="7680" y="8625"/>
                </a:lnTo>
                <a:lnTo>
                  <a:pt x="4800" y="11506"/>
                </a:lnTo>
                <a:lnTo>
                  <a:pt x="2880" y="14401"/>
                </a:lnTo>
                <a:lnTo>
                  <a:pt x="1920" y="18242"/>
                </a:lnTo>
                <a:lnTo>
                  <a:pt x="960" y="21107"/>
                </a:lnTo>
                <a:lnTo>
                  <a:pt x="0" y="24947"/>
                </a:lnTo>
                <a:lnTo>
                  <a:pt x="0" y="32628"/>
                </a:lnTo>
                <a:lnTo>
                  <a:pt x="960" y="35509"/>
                </a:lnTo>
                <a:lnTo>
                  <a:pt x="1920" y="38389"/>
                </a:lnTo>
                <a:lnTo>
                  <a:pt x="2880" y="42230"/>
                </a:lnTo>
                <a:lnTo>
                  <a:pt x="3840" y="44150"/>
                </a:lnTo>
                <a:lnTo>
                  <a:pt x="5760" y="47030"/>
                </a:lnTo>
                <a:lnTo>
                  <a:pt x="7680" y="48950"/>
                </a:lnTo>
                <a:lnTo>
                  <a:pt x="10546" y="50871"/>
                </a:lnTo>
                <a:lnTo>
                  <a:pt x="13426" y="51831"/>
                </a:lnTo>
                <a:lnTo>
                  <a:pt x="17266" y="53751"/>
                </a:lnTo>
                <a:lnTo>
                  <a:pt x="33588" y="53751"/>
                </a:lnTo>
                <a:lnTo>
                  <a:pt x="37429" y="52791"/>
                </a:lnTo>
                <a:lnTo>
                  <a:pt x="40309" y="51831"/>
                </a:lnTo>
                <a:lnTo>
                  <a:pt x="43190" y="49911"/>
                </a:lnTo>
                <a:lnTo>
                  <a:pt x="45110" y="48950"/>
                </a:lnTo>
                <a:lnTo>
                  <a:pt x="45110" y="56631"/>
                </a:lnTo>
                <a:lnTo>
                  <a:pt x="44150" y="60472"/>
                </a:lnTo>
                <a:lnTo>
                  <a:pt x="43190" y="64312"/>
                </a:lnTo>
                <a:lnTo>
                  <a:pt x="41269" y="67193"/>
                </a:lnTo>
                <a:lnTo>
                  <a:pt x="39349" y="70073"/>
                </a:lnTo>
                <a:lnTo>
                  <a:pt x="37429" y="72953"/>
                </a:lnTo>
                <a:lnTo>
                  <a:pt x="34549" y="74874"/>
                </a:lnTo>
                <a:lnTo>
                  <a:pt x="31668" y="76794"/>
                </a:lnTo>
                <a:lnTo>
                  <a:pt x="28788" y="78714"/>
                </a:lnTo>
                <a:lnTo>
                  <a:pt x="14386" y="78714"/>
                </a:lnTo>
                <a:lnTo>
                  <a:pt x="13426" y="77754"/>
                </a:lnTo>
                <a:lnTo>
                  <a:pt x="10546" y="77754"/>
                </a:lnTo>
                <a:lnTo>
                  <a:pt x="8641" y="76794"/>
                </a:lnTo>
                <a:lnTo>
                  <a:pt x="6705" y="76794"/>
                </a:lnTo>
                <a:lnTo>
                  <a:pt x="5760" y="75834"/>
                </a:lnTo>
                <a:lnTo>
                  <a:pt x="3840" y="75834"/>
                </a:lnTo>
                <a:lnTo>
                  <a:pt x="3840" y="76794"/>
                </a:lnTo>
                <a:lnTo>
                  <a:pt x="2880" y="76794"/>
                </a:lnTo>
                <a:lnTo>
                  <a:pt x="2880" y="83515"/>
                </a:lnTo>
                <a:lnTo>
                  <a:pt x="3840" y="83515"/>
                </a:lnTo>
                <a:lnTo>
                  <a:pt x="3840" y="84475"/>
                </a:lnTo>
                <a:lnTo>
                  <a:pt x="4800" y="85420"/>
                </a:lnTo>
                <a:lnTo>
                  <a:pt x="6705" y="85420"/>
                </a:lnTo>
                <a:lnTo>
                  <a:pt x="7680" y="86395"/>
                </a:lnTo>
                <a:lnTo>
                  <a:pt x="8641" y="86395"/>
                </a:lnTo>
                <a:lnTo>
                  <a:pt x="9601" y="87355"/>
                </a:lnTo>
                <a:lnTo>
                  <a:pt x="12481" y="87355"/>
                </a:lnTo>
                <a:lnTo>
                  <a:pt x="14386" y="88315"/>
                </a:lnTo>
                <a:lnTo>
                  <a:pt x="24947" y="88315"/>
                </a:lnTo>
                <a:lnTo>
                  <a:pt x="29748" y="87355"/>
                </a:lnTo>
                <a:lnTo>
                  <a:pt x="33588" y="86395"/>
                </a:lnTo>
                <a:lnTo>
                  <a:pt x="36469" y="85420"/>
                </a:lnTo>
                <a:lnTo>
                  <a:pt x="40309" y="83515"/>
                </a:lnTo>
                <a:lnTo>
                  <a:pt x="43190" y="80634"/>
                </a:lnTo>
                <a:lnTo>
                  <a:pt x="46070" y="78714"/>
                </a:lnTo>
                <a:lnTo>
                  <a:pt x="47990" y="75834"/>
                </a:lnTo>
                <a:lnTo>
                  <a:pt x="49911" y="72953"/>
                </a:lnTo>
                <a:lnTo>
                  <a:pt x="51831" y="70073"/>
                </a:lnTo>
                <a:lnTo>
                  <a:pt x="52791" y="66233"/>
                </a:lnTo>
                <a:lnTo>
                  <a:pt x="53751" y="63352"/>
                </a:lnTo>
                <a:lnTo>
                  <a:pt x="54711" y="59512"/>
                </a:lnTo>
                <a:lnTo>
                  <a:pt x="55671" y="55671"/>
                </a:lnTo>
                <a:lnTo>
                  <a:pt x="55671" y="51831"/>
                </a:lnTo>
                <a:lnTo>
                  <a:pt x="56631" y="47990"/>
                </a:lnTo>
                <a:lnTo>
                  <a:pt x="56631" y="2974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6" name="object 1246"/>
          <p:cNvSpPr/>
          <p:nvPr/>
        </p:nvSpPr>
        <p:spPr>
          <a:xfrm>
            <a:off x="3598209" y="6665137"/>
            <a:ext cx="49926" cy="86395"/>
          </a:xfrm>
          <a:custGeom>
            <a:avLst/>
            <a:gdLst/>
            <a:ahLst/>
            <a:cxnLst/>
            <a:rect l="l" t="t" r="r" b="b"/>
            <a:pathLst>
              <a:path w="49926" h="86395">
                <a:moveTo>
                  <a:pt x="48950" y="76794"/>
                </a:moveTo>
                <a:lnTo>
                  <a:pt x="32644" y="76794"/>
                </a:lnTo>
                <a:lnTo>
                  <a:pt x="32644" y="1920"/>
                </a:lnTo>
                <a:lnTo>
                  <a:pt x="31683" y="944"/>
                </a:lnTo>
                <a:lnTo>
                  <a:pt x="30723" y="0"/>
                </a:lnTo>
                <a:lnTo>
                  <a:pt x="23042" y="0"/>
                </a:lnTo>
                <a:lnTo>
                  <a:pt x="23042" y="944"/>
                </a:lnTo>
                <a:lnTo>
                  <a:pt x="22082" y="944"/>
                </a:lnTo>
                <a:lnTo>
                  <a:pt x="1920" y="13441"/>
                </a:lnTo>
                <a:lnTo>
                  <a:pt x="1920" y="14386"/>
                </a:lnTo>
                <a:lnTo>
                  <a:pt x="960" y="14386"/>
                </a:lnTo>
                <a:lnTo>
                  <a:pt x="960" y="15346"/>
                </a:lnTo>
                <a:lnTo>
                  <a:pt x="0" y="16306"/>
                </a:lnTo>
                <a:lnTo>
                  <a:pt x="0" y="21107"/>
                </a:lnTo>
                <a:lnTo>
                  <a:pt x="960" y="21107"/>
                </a:lnTo>
                <a:lnTo>
                  <a:pt x="960" y="23027"/>
                </a:lnTo>
                <a:lnTo>
                  <a:pt x="1920" y="23027"/>
                </a:lnTo>
                <a:lnTo>
                  <a:pt x="2880" y="22067"/>
                </a:lnTo>
                <a:lnTo>
                  <a:pt x="3840" y="22067"/>
                </a:lnTo>
                <a:lnTo>
                  <a:pt x="21122" y="12466"/>
                </a:lnTo>
                <a:lnTo>
                  <a:pt x="21122" y="76794"/>
                </a:lnTo>
                <a:lnTo>
                  <a:pt x="1920" y="76794"/>
                </a:lnTo>
                <a:lnTo>
                  <a:pt x="1920" y="77754"/>
                </a:lnTo>
                <a:lnTo>
                  <a:pt x="960" y="77754"/>
                </a:lnTo>
                <a:lnTo>
                  <a:pt x="960" y="85435"/>
                </a:lnTo>
                <a:lnTo>
                  <a:pt x="1920" y="85435"/>
                </a:lnTo>
                <a:lnTo>
                  <a:pt x="1920" y="86395"/>
                </a:lnTo>
                <a:lnTo>
                  <a:pt x="47990" y="86395"/>
                </a:lnTo>
                <a:lnTo>
                  <a:pt x="48950" y="85435"/>
                </a:lnTo>
                <a:lnTo>
                  <a:pt x="49926" y="84460"/>
                </a:lnTo>
                <a:lnTo>
                  <a:pt x="49926" y="78714"/>
                </a:lnTo>
                <a:lnTo>
                  <a:pt x="48950" y="77754"/>
                </a:lnTo>
                <a:lnTo>
                  <a:pt x="48950" y="7679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7" name="object 1247"/>
          <p:cNvSpPr/>
          <p:nvPr/>
        </p:nvSpPr>
        <p:spPr>
          <a:xfrm>
            <a:off x="3658682" y="6665137"/>
            <a:ext cx="38404" cy="86395"/>
          </a:xfrm>
          <a:custGeom>
            <a:avLst/>
            <a:gdLst/>
            <a:ahLst/>
            <a:cxnLst/>
            <a:rect l="l" t="t" r="r" b="b"/>
            <a:pathLst>
              <a:path w="38404" h="86395">
                <a:moveTo>
                  <a:pt x="38404" y="10546"/>
                </a:moveTo>
                <a:lnTo>
                  <a:pt x="37444" y="0"/>
                </a:lnTo>
                <a:lnTo>
                  <a:pt x="36484" y="0"/>
                </a:lnTo>
                <a:lnTo>
                  <a:pt x="35524" y="944"/>
                </a:lnTo>
                <a:lnTo>
                  <a:pt x="33604" y="944"/>
                </a:lnTo>
                <a:lnTo>
                  <a:pt x="32644" y="1920"/>
                </a:lnTo>
                <a:lnTo>
                  <a:pt x="10561" y="56631"/>
                </a:lnTo>
                <a:lnTo>
                  <a:pt x="38404" y="10546"/>
                </a:lnTo>
                <a:close/>
              </a:path>
              <a:path w="38404" h="86395">
                <a:moveTo>
                  <a:pt x="49926" y="1920"/>
                </a:moveTo>
                <a:lnTo>
                  <a:pt x="48966" y="1920"/>
                </a:lnTo>
                <a:lnTo>
                  <a:pt x="48966" y="944"/>
                </a:lnTo>
                <a:lnTo>
                  <a:pt x="46085" y="944"/>
                </a:lnTo>
                <a:lnTo>
                  <a:pt x="45125" y="0"/>
                </a:lnTo>
                <a:lnTo>
                  <a:pt x="37444" y="0"/>
                </a:lnTo>
                <a:lnTo>
                  <a:pt x="38404" y="10546"/>
                </a:lnTo>
                <a:lnTo>
                  <a:pt x="38404" y="56631"/>
                </a:lnTo>
                <a:lnTo>
                  <a:pt x="10561" y="56631"/>
                </a:lnTo>
                <a:lnTo>
                  <a:pt x="32644" y="1920"/>
                </a:lnTo>
                <a:lnTo>
                  <a:pt x="1920" y="53751"/>
                </a:lnTo>
                <a:lnTo>
                  <a:pt x="960" y="54711"/>
                </a:lnTo>
                <a:lnTo>
                  <a:pt x="960" y="56631"/>
                </a:lnTo>
                <a:lnTo>
                  <a:pt x="0" y="57591"/>
                </a:lnTo>
                <a:lnTo>
                  <a:pt x="0" y="64312"/>
                </a:lnTo>
                <a:lnTo>
                  <a:pt x="960" y="65272"/>
                </a:lnTo>
                <a:lnTo>
                  <a:pt x="960" y="66233"/>
                </a:lnTo>
                <a:lnTo>
                  <a:pt x="38404" y="66233"/>
                </a:lnTo>
                <a:lnTo>
                  <a:pt x="38404" y="85435"/>
                </a:lnTo>
                <a:lnTo>
                  <a:pt x="39364" y="85435"/>
                </a:lnTo>
                <a:lnTo>
                  <a:pt x="39364" y="86395"/>
                </a:lnTo>
                <a:lnTo>
                  <a:pt x="48006" y="86395"/>
                </a:lnTo>
                <a:lnTo>
                  <a:pt x="48966" y="85435"/>
                </a:lnTo>
                <a:lnTo>
                  <a:pt x="49926" y="85435"/>
                </a:lnTo>
                <a:lnTo>
                  <a:pt x="49926" y="66233"/>
                </a:lnTo>
                <a:lnTo>
                  <a:pt x="60487" y="66233"/>
                </a:lnTo>
                <a:lnTo>
                  <a:pt x="61447" y="65272"/>
                </a:lnTo>
                <a:lnTo>
                  <a:pt x="61447" y="58552"/>
                </a:lnTo>
                <a:lnTo>
                  <a:pt x="60487" y="58552"/>
                </a:lnTo>
                <a:lnTo>
                  <a:pt x="60487" y="57591"/>
                </a:lnTo>
                <a:lnTo>
                  <a:pt x="59527" y="56631"/>
                </a:lnTo>
                <a:lnTo>
                  <a:pt x="49926" y="56631"/>
                </a:lnTo>
                <a:lnTo>
                  <a:pt x="49926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8" name="object 1248"/>
          <p:cNvSpPr/>
          <p:nvPr/>
        </p:nvSpPr>
        <p:spPr>
          <a:xfrm>
            <a:off x="3728770" y="6713128"/>
            <a:ext cx="32628" cy="9601"/>
          </a:xfrm>
          <a:custGeom>
            <a:avLst/>
            <a:gdLst/>
            <a:ahLst/>
            <a:cxnLst/>
            <a:rect l="l" t="t" r="r" b="b"/>
            <a:pathLst>
              <a:path w="32628" h="9601">
                <a:moveTo>
                  <a:pt x="32628" y="2880"/>
                </a:moveTo>
                <a:lnTo>
                  <a:pt x="31668" y="2880"/>
                </a:lnTo>
                <a:lnTo>
                  <a:pt x="31668" y="960"/>
                </a:lnTo>
                <a:lnTo>
                  <a:pt x="30708" y="0"/>
                </a:lnTo>
                <a:lnTo>
                  <a:pt x="1920" y="0"/>
                </a:lnTo>
                <a:lnTo>
                  <a:pt x="944" y="960"/>
                </a:lnTo>
                <a:lnTo>
                  <a:pt x="0" y="1920"/>
                </a:lnTo>
                <a:lnTo>
                  <a:pt x="0" y="7680"/>
                </a:lnTo>
                <a:lnTo>
                  <a:pt x="944" y="8641"/>
                </a:lnTo>
                <a:lnTo>
                  <a:pt x="1920" y="9601"/>
                </a:lnTo>
                <a:lnTo>
                  <a:pt x="30708" y="9601"/>
                </a:lnTo>
                <a:lnTo>
                  <a:pt x="31668" y="8641"/>
                </a:lnTo>
                <a:lnTo>
                  <a:pt x="31668" y="7680"/>
                </a:lnTo>
                <a:lnTo>
                  <a:pt x="32628" y="6720"/>
                </a:lnTo>
                <a:lnTo>
                  <a:pt x="32628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9" name="object 1249"/>
          <p:cNvSpPr/>
          <p:nvPr/>
        </p:nvSpPr>
        <p:spPr>
          <a:xfrm>
            <a:off x="3808445" y="6665137"/>
            <a:ext cx="49911" cy="86395"/>
          </a:xfrm>
          <a:custGeom>
            <a:avLst/>
            <a:gdLst/>
            <a:ahLst/>
            <a:cxnLst/>
            <a:rect l="l" t="t" r="r" b="b"/>
            <a:pathLst>
              <a:path w="49911" h="86395">
                <a:moveTo>
                  <a:pt x="30708" y="0"/>
                </a:moveTo>
                <a:lnTo>
                  <a:pt x="22067" y="0"/>
                </a:lnTo>
                <a:lnTo>
                  <a:pt x="22067" y="944"/>
                </a:lnTo>
                <a:lnTo>
                  <a:pt x="21122" y="944"/>
                </a:lnTo>
                <a:lnTo>
                  <a:pt x="1920" y="13441"/>
                </a:lnTo>
                <a:lnTo>
                  <a:pt x="960" y="14386"/>
                </a:lnTo>
                <a:lnTo>
                  <a:pt x="0" y="15346"/>
                </a:lnTo>
                <a:lnTo>
                  <a:pt x="0" y="21107"/>
                </a:lnTo>
                <a:lnTo>
                  <a:pt x="960" y="22067"/>
                </a:lnTo>
                <a:lnTo>
                  <a:pt x="960" y="23027"/>
                </a:lnTo>
                <a:lnTo>
                  <a:pt x="1920" y="23027"/>
                </a:lnTo>
                <a:lnTo>
                  <a:pt x="2880" y="22067"/>
                </a:lnTo>
                <a:lnTo>
                  <a:pt x="3840" y="22067"/>
                </a:lnTo>
                <a:lnTo>
                  <a:pt x="20162" y="12466"/>
                </a:lnTo>
                <a:lnTo>
                  <a:pt x="20162" y="76794"/>
                </a:lnTo>
                <a:lnTo>
                  <a:pt x="1920" y="76794"/>
                </a:lnTo>
                <a:lnTo>
                  <a:pt x="960" y="77754"/>
                </a:lnTo>
                <a:lnTo>
                  <a:pt x="960" y="79674"/>
                </a:lnTo>
                <a:lnTo>
                  <a:pt x="0" y="79674"/>
                </a:lnTo>
                <a:lnTo>
                  <a:pt x="0" y="83515"/>
                </a:lnTo>
                <a:lnTo>
                  <a:pt x="960" y="83515"/>
                </a:lnTo>
                <a:lnTo>
                  <a:pt x="960" y="85435"/>
                </a:lnTo>
                <a:lnTo>
                  <a:pt x="1920" y="85435"/>
                </a:lnTo>
                <a:lnTo>
                  <a:pt x="1920" y="86395"/>
                </a:lnTo>
                <a:lnTo>
                  <a:pt x="47990" y="86395"/>
                </a:lnTo>
                <a:lnTo>
                  <a:pt x="47990" y="85435"/>
                </a:lnTo>
                <a:lnTo>
                  <a:pt x="48950" y="85435"/>
                </a:lnTo>
                <a:lnTo>
                  <a:pt x="48950" y="84460"/>
                </a:lnTo>
                <a:lnTo>
                  <a:pt x="49911" y="83515"/>
                </a:lnTo>
                <a:lnTo>
                  <a:pt x="49911" y="79674"/>
                </a:lnTo>
                <a:lnTo>
                  <a:pt x="48950" y="78714"/>
                </a:lnTo>
                <a:lnTo>
                  <a:pt x="48950" y="77754"/>
                </a:lnTo>
                <a:lnTo>
                  <a:pt x="47990" y="76794"/>
                </a:lnTo>
                <a:lnTo>
                  <a:pt x="31683" y="76794"/>
                </a:lnTo>
                <a:lnTo>
                  <a:pt x="31683" y="944"/>
                </a:lnTo>
                <a:lnTo>
                  <a:pt x="30708" y="944"/>
                </a:lnTo>
                <a:lnTo>
                  <a:pt x="30708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0" name="object 1250"/>
          <p:cNvSpPr/>
          <p:nvPr/>
        </p:nvSpPr>
        <p:spPr>
          <a:xfrm>
            <a:off x="3870838" y="6664177"/>
            <a:ext cx="56647" cy="88315"/>
          </a:xfrm>
          <a:custGeom>
            <a:avLst/>
            <a:gdLst/>
            <a:ahLst/>
            <a:cxnLst/>
            <a:rect l="l" t="t" r="r" b="b"/>
            <a:pathLst>
              <a:path w="56647" h="88315">
                <a:moveTo>
                  <a:pt x="51846" y="14401"/>
                </a:moveTo>
                <a:lnTo>
                  <a:pt x="50871" y="11506"/>
                </a:lnTo>
                <a:lnTo>
                  <a:pt x="48966" y="9585"/>
                </a:lnTo>
                <a:lnTo>
                  <a:pt x="47045" y="7680"/>
                </a:lnTo>
                <a:lnTo>
                  <a:pt x="45125" y="5745"/>
                </a:lnTo>
                <a:lnTo>
                  <a:pt x="43205" y="3840"/>
                </a:lnTo>
                <a:lnTo>
                  <a:pt x="41285" y="2880"/>
                </a:lnTo>
                <a:lnTo>
                  <a:pt x="38404" y="1905"/>
                </a:lnTo>
                <a:lnTo>
                  <a:pt x="35524" y="960"/>
                </a:lnTo>
                <a:lnTo>
                  <a:pt x="32644" y="0"/>
                </a:lnTo>
                <a:lnTo>
                  <a:pt x="24003" y="0"/>
                </a:lnTo>
                <a:lnTo>
                  <a:pt x="19202" y="960"/>
                </a:lnTo>
                <a:lnTo>
                  <a:pt x="16322" y="2880"/>
                </a:lnTo>
                <a:lnTo>
                  <a:pt x="15361" y="15346"/>
                </a:lnTo>
                <a:lnTo>
                  <a:pt x="16322" y="13426"/>
                </a:lnTo>
                <a:lnTo>
                  <a:pt x="18242" y="11506"/>
                </a:lnTo>
                <a:lnTo>
                  <a:pt x="20162" y="10561"/>
                </a:lnTo>
                <a:lnTo>
                  <a:pt x="22082" y="9585"/>
                </a:lnTo>
                <a:lnTo>
                  <a:pt x="32644" y="9585"/>
                </a:lnTo>
                <a:lnTo>
                  <a:pt x="35524" y="10561"/>
                </a:lnTo>
                <a:lnTo>
                  <a:pt x="37444" y="12466"/>
                </a:lnTo>
                <a:lnTo>
                  <a:pt x="39364" y="13426"/>
                </a:lnTo>
                <a:lnTo>
                  <a:pt x="40325" y="16306"/>
                </a:lnTo>
                <a:lnTo>
                  <a:pt x="42245" y="18242"/>
                </a:lnTo>
                <a:lnTo>
                  <a:pt x="43205" y="22067"/>
                </a:lnTo>
                <a:lnTo>
                  <a:pt x="44165" y="25908"/>
                </a:lnTo>
                <a:lnTo>
                  <a:pt x="44165" y="29748"/>
                </a:lnTo>
                <a:lnTo>
                  <a:pt x="45125" y="34549"/>
                </a:lnTo>
                <a:lnTo>
                  <a:pt x="45125" y="39349"/>
                </a:lnTo>
                <a:lnTo>
                  <a:pt x="42245" y="41269"/>
                </a:lnTo>
                <a:lnTo>
                  <a:pt x="40325" y="42230"/>
                </a:lnTo>
                <a:lnTo>
                  <a:pt x="36484" y="43190"/>
                </a:lnTo>
                <a:lnTo>
                  <a:pt x="33604" y="45110"/>
                </a:lnTo>
                <a:lnTo>
                  <a:pt x="22082" y="45110"/>
                </a:lnTo>
                <a:lnTo>
                  <a:pt x="20162" y="44150"/>
                </a:lnTo>
                <a:lnTo>
                  <a:pt x="18242" y="43190"/>
                </a:lnTo>
                <a:lnTo>
                  <a:pt x="16322" y="42230"/>
                </a:lnTo>
                <a:lnTo>
                  <a:pt x="15361" y="40309"/>
                </a:lnTo>
                <a:lnTo>
                  <a:pt x="13441" y="39349"/>
                </a:lnTo>
                <a:lnTo>
                  <a:pt x="12481" y="37429"/>
                </a:lnTo>
                <a:lnTo>
                  <a:pt x="12481" y="34549"/>
                </a:lnTo>
                <a:lnTo>
                  <a:pt x="11521" y="32628"/>
                </a:lnTo>
                <a:lnTo>
                  <a:pt x="11521" y="23027"/>
                </a:lnTo>
                <a:lnTo>
                  <a:pt x="12481" y="3840"/>
                </a:lnTo>
                <a:lnTo>
                  <a:pt x="9601" y="6720"/>
                </a:lnTo>
                <a:lnTo>
                  <a:pt x="6720" y="8625"/>
                </a:lnTo>
                <a:lnTo>
                  <a:pt x="4800" y="11506"/>
                </a:lnTo>
                <a:lnTo>
                  <a:pt x="2880" y="14401"/>
                </a:lnTo>
                <a:lnTo>
                  <a:pt x="1920" y="18242"/>
                </a:lnTo>
                <a:lnTo>
                  <a:pt x="960" y="21107"/>
                </a:lnTo>
                <a:lnTo>
                  <a:pt x="0" y="24947"/>
                </a:lnTo>
                <a:lnTo>
                  <a:pt x="0" y="32628"/>
                </a:lnTo>
                <a:lnTo>
                  <a:pt x="960" y="35509"/>
                </a:lnTo>
                <a:lnTo>
                  <a:pt x="960" y="38389"/>
                </a:lnTo>
                <a:lnTo>
                  <a:pt x="1920" y="42230"/>
                </a:lnTo>
                <a:lnTo>
                  <a:pt x="3840" y="44150"/>
                </a:lnTo>
                <a:lnTo>
                  <a:pt x="5760" y="47030"/>
                </a:lnTo>
                <a:lnTo>
                  <a:pt x="7680" y="48950"/>
                </a:lnTo>
                <a:lnTo>
                  <a:pt x="10561" y="50871"/>
                </a:lnTo>
                <a:lnTo>
                  <a:pt x="13441" y="51831"/>
                </a:lnTo>
                <a:lnTo>
                  <a:pt x="16322" y="53751"/>
                </a:lnTo>
                <a:lnTo>
                  <a:pt x="33604" y="53751"/>
                </a:lnTo>
                <a:lnTo>
                  <a:pt x="36484" y="52791"/>
                </a:lnTo>
                <a:lnTo>
                  <a:pt x="40325" y="51831"/>
                </a:lnTo>
                <a:lnTo>
                  <a:pt x="43205" y="49911"/>
                </a:lnTo>
                <a:lnTo>
                  <a:pt x="45125" y="48950"/>
                </a:lnTo>
                <a:lnTo>
                  <a:pt x="45125" y="52791"/>
                </a:lnTo>
                <a:lnTo>
                  <a:pt x="44165" y="56631"/>
                </a:lnTo>
                <a:lnTo>
                  <a:pt x="43205" y="60472"/>
                </a:lnTo>
                <a:lnTo>
                  <a:pt x="42245" y="64312"/>
                </a:lnTo>
                <a:lnTo>
                  <a:pt x="41285" y="67193"/>
                </a:lnTo>
                <a:lnTo>
                  <a:pt x="39364" y="70073"/>
                </a:lnTo>
                <a:lnTo>
                  <a:pt x="37444" y="72953"/>
                </a:lnTo>
                <a:lnTo>
                  <a:pt x="34564" y="74874"/>
                </a:lnTo>
                <a:lnTo>
                  <a:pt x="31683" y="76794"/>
                </a:lnTo>
                <a:lnTo>
                  <a:pt x="28803" y="78714"/>
                </a:lnTo>
                <a:lnTo>
                  <a:pt x="14401" y="78714"/>
                </a:lnTo>
                <a:lnTo>
                  <a:pt x="12481" y="77754"/>
                </a:lnTo>
                <a:lnTo>
                  <a:pt x="9601" y="77754"/>
                </a:lnTo>
                <a:lnTo>
                  <a:pt x="8641" y="76794"/>
                </a:lnTo>
                <a:lnTo>
                  <a:pt x="6720" y="76794"/>
                </a:lnTo>
                <a:lnTo>
                  <a:pt x="5760" y="75834"/>
                </a:lnTo>
                <a:lnTo>
                  <a:pt x="2880" y="75834"/>
                </a:lnTo>
                <a:lnTo>
                  <a:pt x="2880" y="83515"/>
                </a:lnTo>
                <a:lnTo>
                  <a:pt x="3840" y="84475"/>
                </a:lnTo>
                <a:lnTo>
                  <a:pt x="3840" y="85420"/>
                </a:lnTo>
                <a:lnTo>
                  <a:pt x="5760" y="85420"/>
                </a:lnTo>
                <a:lnTo>
                  <a:pt x="6720" y="86395"/>
                </a:lnTo>
                <a:lnTo>
                  <a:pt x="7680" y="86395"/>
                </a:lnTo>
                <a:lnTo>
                  <a:pt x="9601" y="87355"/>
                </a:lnTo>
                <a:lnTo>
                  <a:pt x="12481" y="87355"/>
                </a:lnTo>
                <a:lnTo>
                  <a:pt x="14401" y="88315"/>
                </a:lnTo>
                <a:lnTo>
                  <a:pt x="24963" y="88315"/>
                </a:lnTo>
                <a:lnTo>
                  <a:pt x="28803" y="87355"/>
                </a:lnTo>
                <a:lnTo>
                  <a:pt x="32644" y="86395"/>
                </a:lnTo>
                <a:lnTo>
                  <a:pt x="36484" y="85420"/>
                </a:lnTo>
                <a:lnTo>
                  <a:pt x="40325" y="83515"/>
                </a:lnTo>
                <a:lnTo>
                  <a:pt x="42245" y="80634"/>
                </a:lnTo>
                <a:lnTo>
                  <a:pt x="45125" y="78714"/>
                </a:lnTo>
                <a:lnTo>
                  <a:pt x="48006" y="75834"/>
                </a:lnTo>
                <a:lnTo>
                  <a:pt x="48966" y="72953"/>
                </a:lnTo>
                <a:lnTo>
                  <a:pt x="50871" y="70073"/>
                </a:lnTo>
                <a:lnTo>
                  <a:pt x="52806" y="66233"/>
                </a:lnTo>
                <a:lnTo>
                  <a:pt x="53766" y="63352"/>
                </a:lnTo>
                <a:lnTo>
                  <a:pt x="54711" y="59512"/>
                </a:lnTo>
                <a:lnTo>
                  <a:pt x="55686" y="55671"/>
                </a:lnTo>
                <a:lnTo>
                  <a:pt x="55686" y="51831"/>
                </a:lnTo>
                <a:lnTo>
                  <a:pt x="56647" y="47990"/>
                </a:lnTo>
                <a:lnTo>
                  <a:pt x="56647" y="33588"/>
                </a:lnTo>
                <a:lnTo>
                  <a:pt x="55686" y="29748"/>
                </a:lnTo>
                <a:lnTo>
                  <a:pt x="55686" y="25908"/>
                </a:lnTo>
                <a:lnTo>
                  <a:pt x="54711" y="23027"/>
                </a:lnTo>
                <a:lnTo>
                  <a:pt x="53766" y="20147"/>
                </a:lnTo>
                <a:lnTo>
                  <a:pt x="52806" y="17266"/>
                </a:lnTo>
                <a:lnTo>
                  <a:pt x="51846" y="144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1" name="object 1251"/>
          <p:cNvSpPr/>
          <p:nvPr/>
        </p:nvSpPr>
        <p:spPr>
          <a:xfrm>
            <a:off x="3882359" y="6667058"/>
            <a:ext cx="4800" cy="20147"/>
          </a:xfrm>
          <a:custGeom>
            <a:avLst/>
            <a:gdLst/>
            <a:ahLst/>
            <a:cxnLst/>
            <a:rect l="l" t="t" r="r" b="b"/>
            <a:pathLst>
              <a:path w="4800" h="20147">
                <a:moveTo>
                  <a:pt x="0" y="20147"/>
                </a:moveTo>
                <a:lnTo>
                  <a:pt x="960" y="18227"/>
                </a:lnTo>
                <a:lnTo>
                  <a:pt x="1920" y="16306"/>
                </a:lnTo>
                <a:lnTo>
                  <a:pt x="2880" y="14386"/>
                </a:lnTo>
                <a:lnTo>
                  <a:pt x="3840" y="12466"/>
                </a:lnTo>
                <a:lnTo>
                  <a:pt x="4800" y="0"/>
                </a:lnTo>
                <a:lnTo>
                  <a:pt x="960" y="960"/>
                </a:lnTo>
                <a:lnTo>
                  <a:pt x="0" y="2014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2" name="object 1252"/>
          <p:cNvSpPr/>
          <p:nvPr/>
        </p:nvSpPr>
        <p:spPr>
          <a:xfrm>
            <a:off x="3937071" y="6665137"/>
            <a:ext cx="61447" cy="86395"/>
          </a:xfrm>
          <a:custGeom>
            <a:avLst/>
            <a:gdLst/>
            <a:ahLst/>
            <a:cxnLst/>
            <a:rect l="l" t="t" r="r" b="b"/>
            <a:pathLst>
              <a:path w="61447" h="86395">
                <a:moveTo>
                  <a:pt x="975" y="64312"/>
                </a:moveTo>
                <a:lnTo>
                  <a:pt x="975" y="66233"/>
                </a:lnTo>
                <a:lnTo>
                  <a:pt x="38404" y="66233"/>
                </a:lnTo>
                <a:lnTo>
                  <a:pt x="38404" y="85435"/>
                </a:lnTo>
                <a:lnTo>
                  <a:pt x="39364" y="85435"/>
                </a:lnTo>
                <a:lnTo>
                  <a:pt x="39364" y="86395"/>
                </a:lnTo>
                <a:lnTo>
                  <a:pt x="48966" y="86395"/>
                </a:lnTo>
                <a:lnTo>
                  <a:pt x="48966" y="85435"/>
                </a:lnTo>
                <a:lnTo>
                  <a:pt x="49926" y="85435"/>
                </a:lnTo>
                <a:lnTo>
                  <a:pt x="49926" y="66233"/>
                </a:lnTo>
                <a:lnTo>
                  <a:pt x="60487" y="66233"/>
                </a:lnTo>
                <a:lnTo>
                  <a:pt x="61447" y="65272"/>
                </a:lnTo>
                <a:lnTo>
                  <a:pt x="61447" y="58552"/>
                </a:lnTo>
                <a:lnTo>
                  <a:pt x="60487" y="57591"/>
                </a:lnTo>
                <a:lnTo>
                  <a:pt x="60487" y="56631"/>
                </a:lnTo>
                <a:lnTo>
                  <a:pt x="49926" y="56631"/>
                </a:lnTo>
                <a:lnTo>
                  <a:pt x="49926" y="1920"/>
                </a:lnTo>
                <a:lnTo>
                  <a:pt x="48966" y="1920"/>
                </a:lnTo>
                <a:lnTo>
                  <a:pt x="48966" y="944"/>
                </a:lnTo>
                <a:lnTo>
                  <a:pt x="46085" y="944"/>
                </a:lnTo>
                <a:lnTo>
                  <a:pt x="45125" y="0"/>
                </a:lnTo>
                <a:lnTo>
                  <a:pt x="37444" y="0"/>
                </a:lnTo>
                <a:lnTo>
                  <a:pt x="38404" y="10546"/>
                </a:lnTo>
                <a:lnTo>
                  <a:pt x="38404" y="56631"/>
                </a:lnTo>
                <a:lnTo>
                  <a:pt x="10561" y="56631"/>
                </a:lnTo>
                <a:lnTo>
                  <a:pt x="32644" y="1920"/>
                </a:lnTo>
                <a:lnTo>
                  <a:pt x="1920" y="53751"/>
                </a:lnTo>
                <a:lnTo>
                  <a:pt x="1920" y="54711"/>
                </a:lnTo>
                <a:lnTo>
                  <a:pt x="975" y="55671"/>
                </a:lnTo>
                <a:lnTo>
                  <a:pt x="975" y="57591"/>
                </a:lnTo>
                <a:lnTo>
                  <a:pt x="0" y="57591"/>
                </a:lnTo>
                <a:lnTo>
                  <a:pt x="0" y="64312"/>
                </a:lnTo>
                <a:lnTo>
                  <a:pt x="975" y="64312"/>
                </a:lnTo>
                <a:close/>
              </a:path>
              <a:path w="61447" h="86395">
                <a:moveTo>
                  <a:pt x="38404" y="10546"/>
                </a:moveTo>
                <a:lnTo>
                  <a:pt x="37444" y="0"/>
                </a:lnTo>
                <a:lnTo>
                  <a:pt x="36484" y="0"/>
                </a:lnTo>
                <a:lnTo>
                  <a:pt x="35524" y="944"/>
                </a:lnTo>
                <a:lnTo>
                  <a:pt x="33604" y="944"/>
                </a:lnTo>
                <a:lnTo>
                  <a:pt x="33604" y="1920"/>
                </a:lnTo>
                <a:lnTo>
                  <a:pt x="32644" y="1920"/>
                </a:lnTo>
                <a:lnTo>
                  <a:pt x="10561" y="56631"/>
                </a:lnTo>
                <a:lnTo>
                  <a:pt x="38404" y="1054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3" name="object 1253"/>
          <p:cNvSpPr/>
          <p:nvPr/>
        </p:nvSpPr>
        <p:spPr>
          <a:xfrm>
            <a:off x="4007159" y="6664177"/>
            <a:ext cx="59512" cy="88315"/>
          </a:xfrm>
          <a:custGeom>
            <a:avLst/>
            <a:gdLst/>
            <a:ahLst/>
            <a:cxnLst/>
            <a:rect l="l" t="t" r="r" b="b"/>
            <a:pathLst>
              <a:path w="59512" h="88315">
                <a:moveTo>
                  <a:pt x="960" y="57591"/>
                </a:moveTo>
                <a:lnTo>
                  <a:pt x="1920" y="63352"/>
                </a:lnTo>
                <a:lnTo>
                  <a:pt x="2880" y="69113"/>
                </a:lnTo>
                <a:lnTo>
                  <a:pt x="4800" y="72953"/>
                </a:lnTo>
                <a:lnTo>
                  <a:pt x="6720" y="76794"/>
                </a:lnTo>
                <a:lnTo>
                  <a:pt x="8641" y="80634"/>
                </a:lnTo>
                <a:lnTo>
                  <a:pt x="11521" y="83515"/>
                </a:lnTo>
                <a:lnTo>
                  <a:pt x="15361" y="85420"/>
                </a:lnTo>
                <a:lnTo>
                  <a:pt x="13441" y="64312"/>
                </a:lnTo>
                <a:lnTo>
                  <a:pt x="13441" y="60472"/>
                </a:lnTo>
                <a:lnTo>
                  <a:pt x="12466" y="55671"/>
                </a:lnTo>
                <a:lnTo>
                  <a:pt x="12466" y="30708"/>
                </a:lnTo>
                <a:lnTo>
                  <a:pt x="13441" y="25908"/>
                </a:lnTo>
                <a:lnTo>
                  <a:pt x="14401" y="23027"/>
                </a:lnTo>
                <a:lnTo>
                  <a:pt x="15361" y="19187"/>
                </a:lnTo>
                <a:lnTo>
                  <a:pt x="17282" y="16306"/>
                </a:lnTo>
                <a:lnTo>
                  <a:pt x="19187" y="14401"/>
                </a:lnTo>
                <a:lnTo>
                  <a:pt x="21122" y="12466"/>
                </a:lnTo>
                <a:lnTo>
                  <a:pt x="23027" y="10561"/>
                </a:lnTo>
                <a:lnTo>
                  <a:pt x="26868" y="9585"/>
                </a:lnTo>
                <a:lnTo>
                  <a:pt x="34549" y="9585"/>
                </a:lnTo>
                <a:lnTo>
                  <a:pt x="35509" y="10561"/>
                </a:lnTo>
                <a:lnTo>
                  <a:pt x="37429" y="11506"/>
                </a:lnTo>
                <a:lnTo>
                  <a:pt x="39349" y="11506"/>
                </a:lnTo>
                <a:lnTo>
                  <a:pt x="40309" y="13426"/>
                </a:lnTo>
                <a:lnTo>
                  <a:pt x="42230" y="14401"/>
                </a:lnTo>
                <a:lnTo>
                  <a:pt x="43190" y="16306"/>
                </a:lnTo>
                <a:lnTo>
                  <a:pt x="44150" y="18242"/>
                </a:lnTo>
                <a:lnTo>
                  <a:pt x="45110" y="19187"/>
                </a:lnTo>
                <a:lnTo>
                  <a:pt x="46070" y="22067"/>
                </a:lnTo>
                <a:lnTo>
                  <a:pt x="46070" y="23987"/>
                </a:lnTo>
                <a:lnTo>
                  <a:pt x="47030" y="26868"/>
                </a:lnTo>
                <a:lnTo>
                  <a:pt x="47030" y="33588"/>
                </a:lnTo>
                <a:lnTo>
                  <a:pt x="47990" y="36469"/>
                </a:lnTo>
                <a:lnTo>
                  <a:pt x="47990" y="53751"/>
                </a:lnTo>
                <a:lnTo>
                  <a:pt x="47030" y="56631"/>
                </a:lnTo>
                <a:lnTo>
                  <a:pt x="47030" y="62392"/>
                </a:lnTo>
                <a:lnTo>
                  <a:pt x="46070" y="64312"/>
                </a:lnTo>
                <a:lnTo>
                  <a:pt x="45110" y="67193"/>
                </a:lnTo>
                <a:lnTo>
                  <a:pt x="44150" y="69113"/>
                </a:lnTo>
                <a:lnTo>
                  <a:pt x="43190" y="71033"/>
                </a:lnTo>
                <a:lnTo>
                  <a:pt x="42230" y="72953"/>
                </a:lnTo>
                <a:lnTo>
                  <a:pt x="41269" y="74874"/>
                </a:lnTo>
                <a:lnTo>
                  <a:pt x="39349" y="75834"/>
                </a:lnTo>
                <a:lnTo>
                  <a:pt x="38389" y="76794"/>
                </a:lnTo>
                <a:lnTo>
                  <a:pt x="36469" y="77754"/>
                </a:lnTo>
                <a:lnTo>
                  <a:pt x="34549" y="78714"/>
                </a:lnTo>
                <a:lnTo>
                  <a:pt x="23987" y="78714"/>
                </a:lnTo>
                <a:lnTo>
                  <a:pt x="22082" y="76794"/>
                </a:lnTo>
                <a:lnTo>
                  <a:pt x="19187" y="75834"/>
                </a:lnTo>
                <a:lnTo>
                  <a:pt x="19187" y="87355"/>
                </a:lnTo>
                <a:lnTo>
                  <a:pt x="23987" y="88315"/>
                </a:lnTo>
                <a:lnTo>
                  <a:pt x="34549" y="88315"/>
                </a:lnTo>
                <a:lnTo>
                  <a:pt x="39349" y="87355"/>
                </a:lnTo>
                <a:lnTo>
                  <a:pt x="43190" y="85420"/>
                </a:lnTo>
                <a:lnTo>
                  <a:pt x="47030" y="82555"/>
                </a:lnTo>
                <a:lnTo>
                  <a:pt x="50871" y="79674"/>
                </a:lnTo>
                <a:lnTo>
                  <a:pt x="52791" y="75834"/>
                </a:lnTo>
                <a:lnTo>
                  <a:pt x="55671" y="71993"/>
                </a:lnTo>
                <a:lnTo>
                  <a:pt x="56631" y="67193"/>
                </a:lnTo>
                <a:lnTo>
                  <a:pt x="57591" y="62392"/>
                </a:lnTo>
                <a:lnTo>
                  <a:pt x="59512" y="56631"/>
                </a:lnTo>
                <a:lnTo>
                  <a:pt x="59512" y="30708"/>
                </a:lnTo>
                <a:lnTo>
                  <a:pt x="58552" y="24947"/>
                </a:lnTo>
                <a:lnTo>
                  <a:pt x="57591" y="20147"/>
                </a:lnTo>
                <a:lnTo>
                  <a:pt x="55671" y="15346"/>
                </a:lnTo>
                <a:lnTo>
                  <a:pt x="53751" y="11506"/>
                </a:lnTo>
                <a:lnTo>
                  <a:pt x="50871" y="7680"/>
                </a:lnTo>
                <a:lnTo>
                  <a:pt x="47990" y="4785"/>
                </a:lnTo>
                <a:lnTo>
                  <a:pt x="44150" y="2880"/>
                </a:lnTo>
                <a:lnTo>
                  <a:pt x="40309" y="960"/>
                </a:lnTo>
                <a:lnTo>
                  <a:pt x="36469" y="0"/>
                </a:lnTo>
                <a:lnTo>
                  <a:pt x="24963" y="0"/>
                </a:lnTo>
                <a:lnTo>
                  <a:pt x="20147" y="1905"/>
                </a:lnTo>
                <a:lnTo>
                  <a:pt x="16306" y="3840"/>
                </a:lnTo>
                <a:lnTo>
                  <a:pt x="12466" y="5745"/>
                </a:lnTo>
                <a:lnTo>
                  <a:pt x="9601" y="8625"/>
                </a:lnTo>
                <a:lnTo>
                  <a:pt x="6720" y="12466"/>
                </a:lnTo>
                <a:lnTo>
                  <a:pt x="4800" y="16306"/>
                </a:lnTo>
                <a:lnTo>
                  <a:pt x="2880" y="21107"/>
                </a:lnTo>
                <a:lnTo>
                  <a:pt x="1920" y="26868"/>
                </a:lnTo>
                <a:lnTo>
                  <a:pt x="960" y="31668"/>
                </a:lnTo>
                <a:lnTo>
                  <a:pt x="0" y="38389"/>
                </a:lnTo>
                <a:lnTo>
                  <a:pt x="0" y="51831"/>
                </a:lnTo>
                <a:lnTo>
                  <a:pt x="960" y="5759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4" name="object 1254"/>
          <p:cNvSpPr/>
          <p:nvPr/>
        </p:nvSpPr>
        <p:spPr>
          <a:xfrm>
            <a:off x="4020601" y="6728490"/>
            <a:ext cx="5745" cy="23042"/>
          </a:xfrm>
          <a:custGeom>
            <a:avLst/>
            <a:gdLst/>
            <a:ahLst/>
            <a:cxnLst/>
            <a:rect l="l" t="t" r="r" b="b"/>
            <a:pathLst>
              <a:path w="5745" h="23042">
                <a:moveTo>
                  <a:pt x="5745" y="11521"/>
                </a:moveTo>
                <a:lnTo>
                  <a:pt x="3840" y="9601"/>
                </a:lnTo>
                <a:lnTo>
                  <a:pt x="2865" y="6720"/>
                </a:lnTo>
                <a:lnTo>
                  <a:pt x="960" y="3840"/>
                </a:lnTo>
                <a:lnTo>
                  <a:pt x="0" y="0"/>
                </a:lnTo>
                <a:lnTo>
                  <a:pt x="1920" y="21107"/>
                </a:lnTo>
                <a:lnTo>
                  <a:pt x="5745" y="23042"/>
                </a:lnTo>
                <a:lnTo>
                  <a:pt x="5745" y="115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5" name="object 1255"/>
          <p:cNvSpPr/>
          <p:nvPr/>
        </p:nvSpPr>
        <p:spPr>
          <a:xfrm>
            <a:off x="4083954" y="6736171"/>
            <a:ext cx="13441" cy="15361"/>
          </a:xfrm>
          <a:custGeom>
            <a:avLst/>
            <a:gdLst/>
            <a:ahLst/>
            <a:cxnLst/>
            <a:rect l="l" t="t" r="r" b="b"/>
            <a:pathLst>
              <a:path w="13441" h="15361">
                <a:moveTo>
                  <a:pt x="960" y="13426"/>
                </a:moveTo>
                <a:lnTo>
                  <a:pt x="960" y="14401"/>
                </a:lnTo>
                <a:lnTo>
                  <a:pt x="1920" y="14401"/>
                </a:lnTo>
                <a:lnTo>
                  <a:pt x="2880" y="15361"/>
                </a:lnTo>
                <a:lnTo>
                  <a:pt x="11521" y="15361"/>
                </a:lnTo>
                <a:lnTo>
                  <a:pt x="11521" y="14401"/>
                </a:lnTo>
                <a:lnTo>
                  <a:pt x="12481" y="14401"/>
                </a:lnTo>
                <a:lnTo>
                  <a:pt x="12481" y="13426"/>
                </a:lnTo>
                <a:lnTo>
                  <a:pt x="13441" y="12481"/>
                </a:lnTo>
                <a:lnTo>
                  <a:pt x="13441" y="2880"/>
                </a:lnTo>
                <a:lnTo>
                  <a:pt x="12481" y="2880"/>
                </a:lnTo>
                <a:lnTo>
                  <a:pt x="12481" y="1920"/>
                </a:lnTo>
                <a:lnTo>
                  <a:pt x="11521" y="960"/>
                </a:lnTo>
                <a:lnTo>
                  <a:pt x="9601" y="960"/>
                </a:lnTo>
                <a:lnTo>
                  <a:pt x="7680" y="0"/>
                </a:lnTo>
                <a:lnTo>
                  <a:pt x="576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2481"/>
                </a:lnTo>
                <a:lnTo>
                  <a:pt x="960" y="1342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6" name="object 1256"/>
          <p:cNvSpPr/>
          <p:nvPr/>
        </p:nvSpPr>
        <p:spPr>
          <a:xfrm>
            <a:off x="4083954" y="6691045"/>
            <a:ext cx="13441" cy="14401"/>
          </a:xfrm>
          <a:custGeom>
            <a:avLst/>
            <a:gdLst/>
            <a:ahLst/>
            <a:cxnLst/>
            <a:rect l="l" t="t" r="r" b="b"/>
            <a:pathLst>
              <a:path w="13441" h="14401">
                <a:moveTo>
                  <a:pt x="8641" y="14401"/>
                </a:moveTo>
                <a:lnTo>
                  <a:pt x="11521" y="14401"/>
                </a:lnTo>
                <a:lnTo>
                  <a:pt x="11521" y="13441"/>
                </a:lnTo>
                <a:lnTo>
                  <a:pt x="12481" y="13441"/>
                </a:lnTo>
                <a:lnTo>
                  <a:pt x="12481" y="12481"/>
                </a:lnTo>
                <a:lnTo>
                  <a:pt x="13441" y="11521"/>
                </a:lnTo>
                <a:lnTo>
                  <a:pt x="13441" y="2880"/>
                </a:lnTo>
                <a:lnTo>
                  <a:pt x="12481" y="1920"/>
                </a:lnTo>
                <a:lnTo>
                  <a:pt x="12481" y="960"/>
                </a:lnTo>
                <a:lnTo>
                  <a:pt x="11521" y="960"/>
                </a:lnTo>
                <a:lnTo>
                  <a:pt x="1152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1521"/>
                </a:lnTo>
                <a:lnTo>
                  <a:pt x="960" y="12481"/>
                </a:lnTo>
                <a:lnTo>
                  <a:pt x="960" y="13441"/>
                </a:lnTo>
                <a:lnTo>
                  <a:pt x="1920" y="13441"/>
                </a:lnTo>
                <a:lnTo>
                  <a:pt x="2880" y="14401"/>
                </a:lnTo>
                <a:lnTo>
                  <a:pt x="8641" y="144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7" name="object 1257"/>
          <p:cNvSpPr/>
          <p:nvPr/>
        </p:nvSpPr>
        <p:spPr>
          <a:xfrm>
            <a:off x="3449406" y="6771202"/>
            <a:ext cx="622060" cy="0"/>
          </a:xfrm>
          <a:custGeom>
            <a:avLst/>
            <a:gdLst/>
            <a:ahLst/>
            <a:cxnLst/>
            <a:rect l="l" t="t" r="r" b="b"/>
            <a:pathLst>
              <a:path w="622060" h="0">
                <a:moveTo>
                  <a:pt x="0" y="0"/>
                </a:moveTo>
                <a:lnTo>
                  <a:pt x="622060" y="0"/>
                </a:lnTo>
              </a:path>
            </a:pathLst>
          </a:custGeom>
          <a:ln w="99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8" name="object 1258"/>
          <p:cNvSpPr/>
          <p:nvPr/>
        </p:nvSpPr>
        <p:spPr>
          <a:xfrm>
            <a:off x="3453246" y="6828327"/>
            <a:ext cx="48966" cy="85435"/>
          </a:xfrm>
          <a:custGeom>
            <a:avLst/>
            <a:gdLst/>
            <a:ahLst/>
            <a:cxnLst/>
            <a:rect l="l" t="t" r="r" b="b"/>
            <a:pathLst>
              <a:path w="48966" h="85435">
                <a:moveTo>
                  <a:pt x="43205" y="12481"/>
                </a:moveTo>
                <a:lnTo>
                  <a:pt x="45125" y="13441"/>
                </a:lnTo>
                <a:lnTo>
                  <a:pt x="47045" y="13441"/>
                </a:lnTo>
                <a:lnTo>
                  <a:pt x="48005" y="14401"/>
                </a:lnTo>
                <a:lnTo>
                  <a:pt x="48966" y="0"/>
                </a:lnTo>
                <a:lnTo>
                  <a:pt x="45125" y="0"/>
                </a:lnTo>
                <a:lnTo>
                  <a:pt x="43205" y="12481"/>
                </a:lnTo>
                <a:close/>
              </a:path>
              <a:path w="48966" h="85435">
                <a:moveTo>
                  <a:pt x="71048" y="12481"/>
                </a:moveTo>
                <a:lnTo>
                  <a:pt x="70088" y="9601"/>
                </a:lnTo>
                <a:lnTo>
                  <a:pt x="68168" y="7680"/>
                </a:lnTo>
                <a:lnTo>
                  <a:pt x="66248" y="5760"/>
                </a:lnTo>
                <a:lnTo>
                  <a:pt x="64328" y="3840"/>
                </a:lnTo>
                <a:lnTo>
                  <a:pt x="62407" y="2880"/>
                </a:lnTo>
                <a:lnTo>
                  <a:pt x="59527" y="1920"/>
                </a:lnTo>
                <a:lnTo>
                  <a:pt x="55686" y="960"/>
                </a:lnTo>
                <a:lnTo>
                  <a:pt x="52806" y="0"/>
                </a:lnTo>
                <a:lnTo>
                  <a:pt x="48966" y="0"/>
                </a:lnTo>
                <a:lnTo>
                  <a:pt x="48005" y="14401"/>
                </a:lnTo>
                <a:lnTo>
                  <a:pt x="48966" y="14401"/>
                </a:lnTo>
                <a:lnTo>
                  <a:pt x="49926" y="15361"/>
                </a:lnTo>
                <a:lnTo>
                  <a:pt x="50886" y="16322"/>
                </a:lnTo>
                <a:lnTo>
                  <a:pt x="51846" y="17282"/>
                </a:lnTo>
                <a:lnTo>
                  <a:pt x="51846" y="18242"/>
                </a:lnTo>
                <a:lnTo>
                  <a:pt x="52806" y="19187"/>
                </a:lnTo>
                <a:lnTo>
                  <a:pt x="52806" y="24963"/>
                </a:lnTo>
                <a:lnTo>
                  <a:pt x="51846" y="26868"/>
                </a:lnTo>
                <a:lnTo>
                  <a:pt x="50886" y="28803"/>
                </a:lnTo>
                <a:lnTo>
                  <a:pt x="49926" y="30708"/>
                </a:lnTo>
                <a:lnTo>
                  <a:pt x="48966" y="31683"/>
                </a:lnTo>
                <a:lnTo>
                  <a:pt x="47045" y="33588"/>
                </a:lnTo>
                <a:lnTo>
                  <a:pt x="45125" y="34549"/>
                </a:lnTo>
                <a:lnTo>
                  <a:pt x="43205" y="35524"/>
                </a:lnTo>
                <a:lnTo>
                  <a:pt x="41285" y="36469"/>
                </a:lnTo>
                <a:lnTo>
                  <a:pt x="38404" y="37429"/>
                </a:lnTo>
                <a:lnTo>
                  <a:pt x="26883" y="37429"/>
                </a:lnTo>
                <a:lnTo>
                  <a:pt x="31683" y="12481"/>
                </a:lnTo>
                <a:lnTo>
                  <a:pt x="43205" y="12481"/>
                </a:lnTo>
                <a:lnTo>
                  <a:pt x="45125" y="0"/>
                </a:lnTo>
                <a:lnTo>
                  <a:pt x="19202" y="0"/>
                </a:lnTo>
                <a:lnTo>
                  <a:pt x="18242" y="960"/>
                </a:lnTo>
                <a:lnTo>
                  <a:pt x="17282" y="1920"/>
                </a:lnTo>
                <a:lnTo>
                  <a:pt x="16322" y="2880"/>
                </a:lnTo>
                <a:lnTo>
                  <a:pt x="15361" y="4800"/>
                </a:lnTo>
                <a:lnTo>
                  <a:pt x="0" y="82555"/>
                </a:lnTo>
                <a:lnTo>
                  <a:pt x="0" y="84475"/>
                </a:lnTo>
                <a:lnTo>
                  <a:pt x="1920" y="84475"/>
                </a:lnTo>
                <a:lnTo>
                  <a:pt x="1920" y="85435"/>
                </a:lnTo>
                <a:lnTo>
                  <a:pt x="14401" y="85435"/>
                </a:lnTo>
                <a:lnTo>
                  <a:pt x="15361" y="84475"/>
                </a:lnTo>
                <a:lnTo>
                  <a:pt x="16322" y="84475"/>
                </a:lnTo>
                <a:lnTo>
                  <a:pt x="17282" y="83515"/>
                </a:lnTo>
                <a:lnTo>
                  <a:pt x="17282" y="82555"/>
                </a:lnTo>
                <a:lnTo>
                  <a:pt x="24002" y="49926"/>
                </a:lnTo>
                <a:lnTo>
                  <a:pt x="31683" y="49926"/>
                </a:lnTo>
                <a:lnTo>
                  <a:pt x="32644" y="50871"/>
                </a:lnTo>
                <a:lnTo>
                  <a:pt x="34564" y="50871"/>
                </a:lnTo>
                <a:lnTo>
                  <a:pt x="35524" y="51831"/>
                </a:lnTo>
                <a:lnTo>
                  <a:pt x="36484" y="52791"/>
                </a:lnTo>
                <a:lnTo>
                  <a:pt x="37444" y="53751"/>
                </a:lnTo>
                <a:lnTo>
                  <a:pt x="38404" y="54711"/>
                </a:lnTo>
                <a:lnTo>
                  <a:pt x="39364" y="55671"/>
                </a:lnTo>
                <a:lnTo>
                  <a:pt x="40325" y="57591"/>
                </a:lnTo>
                <a:lnTo>
                  <a:pt x="40325" y="59512"/>
                </a:lnTo>
                <a:lnTo>
                  <a:pt x="41285" y="61432"/>
                </a:lnTo>
                <a:lnTo>
                  <a:pt x="41285" y="63352"/>
                </a:lnTo>
                <a:lnTo>
                  <a:pt x="45125" y="82555"/>
                </a:lnTo>
                <a:lnTo>
                  <a:pt x="45125" y="84475"/>
                </a:lnTo>
                <a:lnTo>
                  <a:pt x="46085" y="84475"/>
                </a:lnTo>
                <a:lnTo>
                  <a:pt x="47045" y="85435"/>
                </a:lnTo>
                <a:lnTo>
                  <a:pt x="60487" y="85435"/>
                </a:lnTo>
                <a:lnTo>
                  <a:pt x="61447" y="84475"/>
                </a:lnTo>
                <a:lnTo>
                  <a:pt x="63367" y="84475"/>
                </a:lnTo>
                <a:lnTo>
                  <a:pt x="63367" y="79674"/>
                </a:lnTo>
                <a:lnTo>
                  <a:pt x="62407" y="78714"/>
                </a:lnTo>
                <a:lnTo>
                  <a:pt x="59527" y="61432"/>
                </a:lnTo>
                <a:lnTo>
                  <a:pt x="58567" y="56631"/>
                </a:lnTo>
                <a:lnTo>
                  <a:pt x="57607" y="53751"/>
                </a:lnTo>
                <a:lnTo>
                  <a:pt x="55686" y="50871"/>
                </a:lnTo>
                <a:lnTo>
                  <a:pt x="54726" y="47990"/>
                </a:lnTo>
                <a:lnTo>
                  <a:pt x="52806" y="47030"/>
                </a:lnTo>
                <a:lnTo>
                  <a:pt x="50886" y="46085"/>
                </a:lnTo>
                <a:lnTo>
                  <a:pt x="54726" y="45110"/>
                </a:lnTo>
                <a:lnTo>
                  <a:pt x="57607" y="43190"/>
                </a:lnTo>
                <a:lnTo>
                  <a:pt x="60487" y="41269"/>
                </a:lnTo>
                <a:lnTo>
                  <a:pt x="62407" y="39364"/>
                </a:lnTo>
                <a:lnTo>
                  <a:pt x="65288" y="36469"/>
                </a:lnTo>
                <a:lnTo>
                  <a:pt x="66248" y="34549"/>
                </a:lnTo>
                <a:lnTo>
                  <a:pt x="68168" y="31683"/>
                </a:lnTo>
                <a:lnTo>
                  <a:pt x="69128" y="29748"/>
                </a:lnTo>
                <a:lnTo>
                  <a:pt x="70088" y="26868"/>
                </a:lnTo>
                <a:lnTo>
                  <a:pt x="71048" y="24002"/>
                </a:lnTo>
                <a:lnTo>
                  <a:pt x="71048" y="1248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9" name="object 1259"/>
          <p:cNvSpPr/>
          <p:nvPr/>
        </p:nvSpPr>
        <p:spPr>
          <a:xfrm>
            <a:off x="3528136" y="6849450"/>
            <a:ext cx="28788" cy="64312"/>
          </a:xfrm>
          <a:custGeom>
            <a:avLst/>
            <a:gdLst/>
            <a:ahLst/>
            <a:cxnLst/>
            <a:rect l="l" t="t" r="r" b="b"/>
            <a:pathLst>
              <a:path w="28788" h="64312">
                <a:moveTo>
                  <a:pt x="960" y="63352"/>
                </a:moveTo>
                <a:lnTo>
                  <a:pt x="1905" y="63352"/>
                </a:lnTo>
                <a:lnTo>
                  <a:pt x="1905" y="64312"/>
                </a:lnTo>
                <a:lnTo>
                  <a:pt x="14401" y="64312"/>
                </a:lnTo>
                <a:lnTo>
                  <a:pt x="15361" y="63352"/>
                </a:lnTo>
                <a:lnTo>
                  <a:pt x="16306" y="63352"/>
                </a:lnTo>
                <a:lnTo>
                  <a:pt x="17266" y="62392"/>
                </a:lnTo>
                <a:lnTo>
                  <a:pt x="17266" y="61432"/>
                </a:lnTo>
                <a:lnTo>
                  <a:pt x="28788" y="2880"/>
                </a:lnTo>
                <a:lnTo>
                  <a:pt x="28788" y="960"/>
                </a:lnTo>
                <a:lnTo>
                  <a:pt x="25908" y="960"/>
                </a:lnTo>
                <a:lnTo>
                  <a:pt x="24947" y="0"/>
                </a:lnTo>
                <a:lnTo>
                  <a:pt x="17266" y="0"/>
                </a:lnTo>
                <a:lnTo>
                  <a:pt x="16306" y="960"/>
                </a:lnTo>
                <a:lnTo>
                  <a:pt x="13426" y="960"/>
                </a:lnTo>
                <a:lnTo>
                  <a:pt x="13426" y="1904"/>
                </a:lnTo>
                <a:lnTo>
                  <a:pt x="12466" y="1904"/>
                </a:lnTo>
                <a:lnTo>
                  <a:pt x="12466" y="2880"/>
                </a:lnTo>
                <a:lnTo>
                  <a:pt x="0" y="61432"/>
                </a:lnTo>
                <a:lnTo>
                  <a:pt x="0" y="62392"/>
                </a:lnTo>
                <a:lnTo>
                  <a:pt x="960" y="6335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0" name="object 1260"/>
          <p:cNvSpPr/>
          <p:nvPr/>
        </p:nvSpPr>
        <p:spPr>
          <a:xfrm>
            <a:off x="3542538" y="6823527"/>
            <a:ext cx="20147" cy="17282"/>
          </a:xfrm>
          <a:custGeom>
            <a:avLst/>
            <a:gdLst/>
            <a:ahLst/>
            <a:cxnLst/>
            <a:rect l="l" t="t" r="r" b="b"/>
            <a:pathLst>
              <a:path w="20147" h="17282">
                <a:moveTo>
                  <a:pt x="960" y="15361"/>
                </a:moveTo>
                <a:lnTo>
                  <a:pt x="1904" y="16322"/>
                </a:lnTo>
                <a:lnTo>
                  <a:pt x="2865" y="17282"/>
                </a:lnTo>
                <a:lnTo>
                  <a:pt x="14386" y="17282"/>
                </a:lnTo>
                <a:lnTo>
                  <a:pt x="15346" y="16322"/>
                </a:lnTo>
                <a:lnTo>
                  <a:pt x="16306" y="15361"/>
                </a:lnTo>
                <a:lnTo>
                  <a:pt x="17266" y="15361"/>
                </a:lnTo>
                <a:lnTo>
                  <a:pt x="18227" y="14401"/>
                </a:lnTo>
                <a:lnTo>
                  <a:pt x="18227" y="13441"/>
                </a:lnTo>
                <a:lnTo>
                  <a:pt x="19187" y="11521"/>
                </a:lnTo>
                <a:lnTo>
                  <a:pt x="19187" y="10561"/>
                </a:lnTo>
                <a:lnTo>
                  <a:pt x="20147" y="8641"/>
                </a:lnTo>
                <a:lnTo>
                  <a:pt x="20147" y="3840"/>
                </a:lnTo>
                <a:lnTo>
                  <a:pt x="19187" y="2880"/>
                </a:lnTo>
                <a:lnTo>
                  <a:pt x="19187" y="1920"/>
                </a:lnTo>
                <a:lnTo>
                  <a:pt x="18227" y="1920"/>
                </a:lnTo>
                <a:lnTo>
                  <a:pt x="17266" y="960"/>
                </a:lnTo>
                <a:lnTo>
                  <a:pt x="16306" y="960"/>
                </a:lnTo>
                <a:lnTo>
                  <a:pt x="15346" y="0"/>
                </a:lnTo>
                <a:lnTo>
                  <a:pt x="8625" y="0"/>
                </a:lnTo>
                <a:lnTo>
                  <a:pt x="6705" y="960"/>
                </a:lnTo>
                <a:lnTo>
                  <a:pt x="5745" y="960"/>
                </a:lnTo>
                <a:lnTo>
                  <a:pt x="4785" y="1920"/>
                </a:lnTo>
                <a:lnTo>
                  <a:pt x="3840" y="1920"/>
                </a:lnTo>
                <a:lnTo>
                  <a:pt x="2865" y="2880"/>
                </a:lnTo>
                <a:lnTo>
                  <a:pt x="1904" y="3840"/>
                </a:lnTo>
                <a:lnTo>
                  <a:pt x="1904" y="4800"/>
                </a:lnTo>
                <a:lnTo>
                  <a:pt x="960" y="5760"/>
                </a:lnTo>
                <a:lnTo>
                  <a:pt x="960" y="8641"/>
                </a:lnTo>
                <a:lnTo>
                  <a:pt x="0" y="10561"/>
                </a:lnTo>
                <a:lnTo>
                  <a:pt x="0" y="14401"/>
                </a:lnTo>
                <a:lnTo>
                  <a:pt x="960" y="153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1" name="object 1261"/>
          <p:cNvSpPr/>
          <p:nvPr/>
        </p:nvSpPr>
        <p:spPr>
          <a:xfrm>
            <a:off x="3559804" y="6848490"/>
            <a:ext cx="50886" cy="66233"/>
          </a:xfrm>
          <a:custGeom>
            <a:avLst/>
            <a:gdLst/>
            <a:ahLst/>
            <a:cxnLst/>
            <a:rect l="l" t="t" r="r" b="b"/>
            <a:pathLst>
              <a:path w="50886" h="66233">
                <a:moveTo>
                  <a:pt x="41285" y="57591"/>
                </a:moveTo>
                <a:lnTo>
                  <a:pt x="43205" y="55671"/>
                </a:lnTo>
                <a:lnTo>
                  <a:pt x="44165" y="52791"/>
                </a:lnTo>
                <a:lnTo>
                  <a:pt x="46085" y="49911"/>
                </a:lnTo>
                <a:lnTo>
                  <a:pt x="46085" y="37429"/>
                </a:lnTo>
                <a:lnTo>
                  <a:pt x="45125" y="36469"/>
                </a:lnTo>
                <a:lnTo>
                  <a:pt x="43205" y="34549"/>
                </a:lnTo>
                <a:lnTo>
                  <a:pt x="42245" y="32628"/>
                </a:lnTo>
                <a:lnTo>
                  <a:pt x="40325" y="31668"/>
                </a:lnTo>
                <a:lnTo>
                  <a:pt x="38404" y="29763"/>
                </a:lnTo>
                <a:lnTo>
                  <a:pt x="37444" y="28788"/>
                </a:lnTo>
                <a:lnTo>
                  <a:pt x="35524" y="27828"/>
                </a:lnTo>
                <a:lnTo>
                  <a:pt x="33604" y="26868"/>
                </a:lnTo>
                <a:lnTo>
                  <a:pt x="31683" y="25923"/>
                </a:lnTo>
                <a:lnTo>
                  <a:pt x="29763" y="24947"/>
                </a:lnTo>
                <a:lnTo>
                  <a:pt x="27843" y="24947"/>
                </a:lnTo>
                <a:lnTo>
                  <a:pt x="26883" y="23987"/>
                </a:lnTo>
                <a:lnTo>
                  <a:pt x="25923" y="23027"/>
                </a:lnTo>
                <a:lnTo>
                  <a:pt x="24002" y="22082"/>
                </a:lnTo>
                <a:lnTo>
                  <a:pt x="24002" y="16306"/>
                </a:lnTo>
                <a:lnTo>
                  <a:pt x="24963" y="15361"/>
                </a:lnTo>
                <a:lnTo>
                  <a:pt x="25923" y="14386"/>
                </a:lnTo>
                <a:lnTo>
                  <a:pt x="26883" y="13426"/>
                </a:lnTo>
                <a:lnTo>
                  <a:pt x="27843" y="12481"/>
                </a:lnTo>
                <a:lnTo>
                  <a:pt x="28803" y="12481"/>
                </a:lnTo>
                <a:lnTo>
                  <a:pt x="30723" y="11521"/>
                </a:lnTo>
                <a:lnTo>
                  <a:pt x="37444" y="11521"/>
                </a:lnTo>
                <a:lnTo>
                  <a:pt x="38404" y="12481"/>
                </a:lnTo>
                <a:lnTo>
                  <a:pt x="40325" y="12481"/>
                </a:lnTo>
                <a:lnTo>
                  <a:pt x="41285" y="13426"/>
                </a:lnTo>
                <a:lnTo>
                  <a:pt x="42245" y="13426"/>
                </a:lnTo>
                <a:lnTo>
                  <a:pt x="43205" y="14386"/>
                </a:lnTo>
                <a:lnTo>
                  <a:pt x="44165" y="14386"/>
                </a:lnTo>
                <a:lnTo>
                  <a:pt x="45125" y="15361"/>
                </a:lnTo>
                <a:lnTo>
                  <a:pt x="48005" y="15361"/>
                </a:lnTo>
                <a:lnTo>
                  <a:pt x="48966" y="14386"/>
                </a:lnTo>
                <a:lnTo>
                  <a:pt x="48966" y="13426"/>
                </a:lnTo>
                <a:lnTo>
                  <a:pt x="49926" y="12481"/>
                </a:lnTo>
                <a:lnTo>
                  <a:pt x="49926" y="9585"/>
                </a:lnTo>
                <a:lnTo>
                  <a:pt x="50886" y="8641"/>
                </a:lnTo>
                <a:lnTo>
                  <a:pt x="50886" y="4800"/>
                </a:lnTo>
                <a:lnTo>
                  <a:pt x="49926" y="3840"/>
                </a:lnTo>
                <a:lnTo>
                  <a:pt x="48966" y="2865"/>
                </a:lnTo>
                <a:lnTo>
                  <a:pt x="48005" y="2865"/>
                </a:lnTo>
                <a:lnTo>
                  <a:pt x="47045" y="1920"/>
                </a:lnTo>
                <a:lnTo>
                  <a:pt x="45125" y="1920"/>
                </a:lnTo>
                <a:lnTo>
                  <a:pt x="44165" y="960"/>
                </a:lnTo>
                <a:lnTo>
                  <a:pt x="41285" y="960"/>
                </a:lnTo>
                <a:lnTo>
                  <a:pt x="39364" y="0"/>
                </a:lnTo>
                <a:lnTo>
                  <a:pt x="29763" y="0"/>
                </a:lnTo>
                <a:lnTo>
                  <a:pt x="25923" y="960"/>
                </a:lnTo>
                <a:lnTo>
                  <a:pt x="23042" y="1920"/>
                </a:lnTo>
                <a:lnTo>
                  <a:pt x="19202" y="2865"/>
                </a:lnTo>
                <a:lnTo>
                  <a:pt x="17282" y="4800"/>
                </a:lnTo>
                <a:lnTo>
                  <a:pt x="14401" y="6705"/>
                </a:lnTo>
                <a:lnTo>
                  <a:pt x="12481" y="8641"/>
                </a:lnTo>
                <a:lnTo>
                  <a:pt x="10561" y="10546"/>
                </a:lnTo>
                <a:lnTo>
                  <a:pt x="9601" y="13426"/>
                </a:lnTo>
                <a:lnTo>
                  <a:pt x="8641" y="16306"/>
                </a:lnTo>
                <a:lnTo>
                  <a:pt x="7680" y="19202"/>
                </a:lnTo>
                <a:lnTo>
                  <a:pt x="7680" y="27828"/>
                </a:lnTo>
                <a:lnTo>
                  <a:pt x="9601" y="28788"/>
                </a:lnTo>
                <a:lnTo>
                  <a:pt x="10561" y="30708"/>
                </a:lnTo>
                <a:lnTo>
                  <a:pt x="11521" y="32628"/>
                </a:lnTo>
                <a:lnTo>
                  <a:pt x="13441" y="33588"/>
                </a:lnTo>
                <a:lnTo>
                  <a:pt x="15361" y="35509"/>
                </a:lnTo>
                <a:lnTo>
                  <a:pt x="16322" y="36469"/>
                </a:lnTo>
                <a:lnTo>
                  <a:pt x="18242" y="37429"/>
                </a:lnTo>
                <a:lnTo>
                  <a:pt x="20162" y="38389"/>
                </a:lnTo>
                <a:lnTo>
                  <a:pt x="22082" y="39349"/>
                </a:lnTo>
                <a:lnTo>
                  <a:pt x="24002" y="39349"/>
                </a:lnTo>
                <a:lnTo>
                  <a:pt x="25923" y="40309"/>
                </a:lnTo>
                <a:lnTo>
                  <a:pt x="26883" y="41269"/>
                </a:lnTo>
                <a:lnTo>
                  <a:pt x="27843" y="42230"/>
                </a:lnTo>
                <a:lnTo>
                  <a:pt x="28803" y="43190"/>
                </a:lnTo>
                <a:lnTo>
                  <a:pt x="29763" y="45110"/>
                </a:lnTo>
                <a:lnTo>
                  <a:pt x="29763" y="47990"/>
                </a:lnTo>
                <a:lnTo>
                  <a:pt x="28803" y="48950"/>
                </a:lnTo>
                <a:lnTo>
                  <a:pt x="28803" y="49911"/>
                </a:lnTo>
                <a:lnTo>
                  <a:pt x="27843" y="50871"/>
                </a:lnTo>
                <a:lnTo>
                  <a:pt x="26883" y="51831"/>
                </a:lnTo>
                <a:lnTo>
                  <a:pt x="25923" y="52791"/>
                </a:lnTo>
                <a:lnTo>
                  <a:pt x="24963" y="53751"/>
                </a:lnTo>
                <a:lnTo>
                  <a:pt x="22082" y="53751"/>
                </a:lnTo>
                <a:lnTo>
                  <a:pt x="21122" y="54711"/>
                </a:lnTo>
                <a:lnTo>
                  <a:pt x="16322" y="54711"/>
                </a:lnTo>
                <a:lnTo>
                  <a:pt x="14401" y="53751"/>
                </a:lnTo>
                <a:lnTo>
                  <a:pt x="12481" y="53751"/>
                </a:lnTo>
                <a:lnTo>
                  <a:pt x="10561" y="52791"/>
                </a:lnTo>
                <a:lnTo>
                  <a:pt x="9601" y="52791"/>
                </a:lnTo>
                <a:lnTo>
                  <a:pt x="7680" y="51831"/>
                </a:lnTo>
                <a:lnTo>
                  <a:pt x="6720" y="50871"/>
                </a:lnTo>
                <a:lnTo>
                  <a:pt x="5760" y="50871"/>
                </a:lnTo>
                <a:lnTo>
                  <a:pt x="4800" y="49911"/>
                </a:lnTo>
                <a:lnTo>
                  <a:pt x="3840" y="48950"/>
                </a:lnTo>
                <a:lnTo>
                  <a:pt x="1920" y="48950"/>
                </a:lnTo>
                <a:lnTo>
                  <a:pt x="1920" y="50871"/>
                </a:lnTo>
                <a:lnTo>
                  <a:pt x="960" y="50871"/>
                </a:lnTo>
                <a:lnTo>
                  <a:pt x="960" y="53751"/>
                </a:lnTo>
                <a:lnTo>
                  <a:pt x="0" y="53751"/>
                </a:lnTo>
                <a:lnTo>
                  <a:pt x="0" y="61432"/>
                </a:lnTo>
                <a:lnTo>
                  <a:pt x="960" y="61432"/>
                </a:lnTo>
                <a:lnTo>
                  <a:pt x="960" y="62392"/>
                </a:lnTo>
                <a:lnTo>
                  <a:pt x="1920" y="62392"/>
                </a:lnTo>
                <a:lnTo>
                  <a:pt x="2880" y="63352"/>
                </a:lnTo>
                <a:lnTo>
                  <a:pt x="3840" y="64312"/>
                </a:lnTo>
                <a:lnTo>
                  <a:pt x="5760" y="64312"/>
                </a:lnTo>
                <a:lnTo>
                  <a:pt x="6720" y="65272"/>
                </a:lnTo>
                <a:lnTo>
                  <a:pt x="10561" y="65272"/>
                </a:lnTo>
                <a:lnTo>
                  <a:pt x="11521" y="66233"/>
                </a:lnTo>
                <a:lnTo>
                  <a:pt x="26883" y="66233"/>
                </a:lnTo>
                <a:lnTo>
                  <a:pt x="29763" y="64312"/>
                </a:lnTo>
                <a:lnTo>
                  <a:pt x="33604" y="63352"/>
                </a:lnTo>
                <a:lnTo>
                  <a:pt x="36484" y="61432"/>
                </a:lnTo>
                <a:lnTo>
                  <a:pt x="38404" y="59512"/>
                </a:lnTo>
                <a:lnTo>
                  <a:pt x="41285" y="5759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2" name="object 1262"/>
          <p:cNvSpPr/>
          <p:nvPr/>
        </p:nvSpPr>
        <p:spPr>
          <a:xfrm>
            <a:off x="3628933" y="6823527"/>
            <a:ext cx="20147" cy="17282"/>
          </a:xfrm>
          <a:custGeom>
            <a:avLst/>
            <a:gdLst/>
            <a:ahLst/>
            <a:cxnLst/>
            <a:rect l="l" t="t" r="r" b="b"/>
            <a:pathLst>
              <a:path w="20147" h="17282">
                <a:moveTo>
                  <a:pt x="3840" y="1920"/>
                </a:moveTo>
                <a:lnTo>
                  <a:pt x="2865" y="2880"/>
                </a:lnTo>
                <a:lnTo>
                  <a:pt x="2865" y="3840"/>
                </a:lnTo>
                <a:lnTo>
                  <a:pt x="1920" y="4800"/>
                </a:lnTo>
                <a:lnTo>
                  <a:pt x="1920" y="5760"/>
                </a:lnTo>
                <a:lnTo>
                  <a:pt x="960" y="7680"/>
                </a:lnTo>
                <a:lnTo>
                  <a:pt x="960" y="10561"/>
                </a:lnTo>
                <a:lnTo>
                  <a:pt x="0" y="11521"/>
                </a:lnTo>
                <a:lnTo>
                  <a:pt x="960" y="13441"/>
                </a:lnTo>
                <a:lnTo>
                  <a:pt x="960" y="15361"/>
                </a:lnTo>
                <a:lnTo>
                  <a:pt x="1920" y="15361"/>
                </a:lnTo>
                <a:lnTo>
                  <a:pt x="1920" y="16322"/>
                </a:lnTo>
                <a:lnTo>
                  <a:pt x="2865" y="17282"/>
                </a:lnTo>
                <a:lnTo>
                  <a:pt x="14386" y="17282"/>
                </a:lnTo>
                <a:lnTo>
                  <a:pt x="15361" y="16322"/>
                </a:lnTo>
                <a:lnTo>
                  <a:pt x="16306" y="15361"/>
                </a:lnTo>
                <a:lnTo>
                  <a:pt x="17266" y="15361"/>
                </a:lnTo>
                <a:lnTo>
                  <a:pt x="18227" y="14401"/>
                </a:lnTo>
                <a:lnTo>
                  <a:pt x="19202" y="13441"/>
                </a:lnTo>
                <a:lnTo>
                  <a:pt x="19202" y="11521"/>
                </a:lnTo>
                <a:lnTo>
                  <a:pt x="20147" y="10561"/>
                </a:lnTo>
                <a:lnTo>
                  <a:pt x="20147" y="2880"/>
                </a:lnTo>
                <a:lnTo>
                  <a:pt x="19202" y="1920"/>
                </a:lnTo>
                <a:lnTo>
                  <a:pt x="18227" y="960"/>
                </a:lnTo>
                <a:lnTo>
                  <a:pt x="16306" y="960"/>
                </a:lnTo>
                <a:lnTo>
                  <a:pt x="15361" y="0"/>
                </a:lnTo>
                <a:lnTo>
                  <a:pt x="8641" y="0"/>
                </a:lnTo>
                <a:lnTo>
                  <a:pt x="7680" y="960"/>
                </a:lnTo>
                <a:lnTo>
                  <a:pt x="5745" y="960"/>
                </a:lnTo>
                <a:lnTo>
                  <a:pt x="4800" y="1920"/>
                </a:lnTo>
                <a:lnTo>
                  <a:pt x="3840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3" name="object 1263"/>
          <p:cNvSpPr/>
          <p:nvPr/>
        </p:nvSpPr>
        <p:spPr>
          <a:xfrm>
            <a:off x="3615491" y="6849450"/>
            <a:ext cx="27828" cy="64312"/>
          </a:xfrm>
          <a:custGeom>
            <a:avLst/>
            <a:gdLst/>
            <a:ahLst/>
            <a:cxnLst/>
            <a:rect l="l" t="t" r="r" b="b"/>
            <a:pathLst>
              <a:path w="27828" h="64312">
                <a:moveTo>
                  <a:pt x="11521" y="2880"/>
                </a:moveTo>
                <a:lnTo>
                  <a:pt x="0" y="61432"/>
                </a:lnTo>
                <a:lnTo>
                  <a:pt x="0" y="63352"/>
                </a:lnTo>
                <a:lnTo>
                  <a:pt x="960" y="63352"/>
                </a:lnTo>
                <a:lnTo>
                  <a:pt x="1920" y="64312"/>
                </a:lnTo>
                <a:lnTo>
                  <a:pt x="13441" y="64312"/>
                </a:lnTo>
                <a:lnTo>
                  <a:pt x="14401" y="63352"/>
                </a:lnTo>
                <a:lnTo>
                  <a:pt x="15361" y="63352"/>
                </a:lnTo>
                <a:lnTo>
                  <a:pt x="16306" y="62392"/>
                </a:lnTo>
                <a:lnTo>
                  <a:pt x="16306" y="61432"/>
                </a:lnTo>
                <a:lnTo>
                  <a:pt x="27828" y="2880"/>
                </a:lnTo>
                <a:lnTo>
                  <a:pt x="27828" y="960"/>
                </a:lnTo>
                <a:lnTo>
                  <a:pt x="24963" y="960"/>
                </a:lnTo>
                <a:lnTo>
                  <a:pt x="23987" y="0"/>
                </a:lnTo>
                <a:lnTo>
                  <a:pt x="16306" y="0"/>
                </a:lnTo>
                <a:lnTo>
                  <a:pt x="15361" y="960"/>
                </a:lnTo>
                <a:lnTo>
                  <a:pt x="13441" y="960"/>
                </a:lnTo>
                <a:lnTo>
                  <a:pt x="12466" y="1904"/>
                </a:lnTo>
                <a:lnTo>
                  <a:pt x="11521" y="1904"/>
                </a:lnTo>
                <a:lnTo>
                  <a:pt x="11521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4" name="object 1264"/>
          <p:cNvSpPr/>
          <p:nvPr/>
        </p:nvSpPr>
        <p:spPr>
          <a:xfrm>
            <a:off x="3648135" y="6848490"/>
            <a:ext cx="64312" cy="65272"/>
          </a:xfrm>
          <a:custGeom>
            <a:avLst/>
            <a:gdLst/>
            <a:ahLst/>
            <a:cxnLst/>
            <a:rect l="l" t="t" r="r" b="b"/>
            <a:pathLst>
              <a:path w="64312" h="65272">
                <a:moveTo>
                  <a:pt x="54711" y="960"/>
                </a:moveTo>
                <a:lnTo>
                  <a:pt x="52791" y="960"/>
                </a:lnTo>
                <a:lnTo>
                  <a:pt x="50871" y="0"/>
                </a:lnTo>
                <a:lnTo>
                  <a:pt x="45110" y="0"/>
                </a:lnTo>
                <a:lnTo>
                  <a:pt x="42230" y="960"/>
                </a:lnTo>
                <a:lnTo>
                  <a:pt x="40309" y="960"/>
                </a:lnTo>
                <a:lnTo>
                  <a:pt x="37429" y="1920"/>
                </a:lnTo>
                <a:lnTo>
                  <a:pt x="35509" y="2865"/>
                </a:lnTo>
                <a:lnTo>
                  <a:pt x="33588" y="4800"/>
                </a:lnTo>
                <a:lnTo>
                  <a:pt x="31668" y="5760"/>
                </a:lnTo>
                <a:lnTo>
                  <a:pt x="29748" y="6705"/>
                </a:lnTo>
                <a:lnTo>
                  <a:pt x="27828" y="8641"/>
                </a:lnTo>
                <a:lnTo>
                  <a:pt x="26868" y="10546"/>
                </a:lnTo>
                <a:lnTo>
                  <a:pt x="24947" y="11521"/>
                </a:lnTo>
                <a:lnTo>
                  <a:pt x="23987" y="13426"/>
                </a:lnTo>
                <a:lnTo>
                  <a:pt x="25908" y="3840"/>
                </a:lnTo>
                <a:lnTo>
                  <a:pt x="26868" y="2865"/>
                </a:lnTo>
                <a:lnTo>
                  <a:pt x="25908" y="2865"/>
                </a:lnTo>
                <a:lnTo>
                  <a:pt x="25908" y="1920"/>
                </a:lnTo>
                <a:lnTo>
                  <a:pt x="24947" y="1920"/>
                </a:lnTo>
                <a:lnTo>
                  <a:pt x="23987" y="960"/>
                </a:lnTo>
                <a:lnTo>
                  <a:pt x="16306" y="960"/>
                </a:lnTo>
                <a:lnTo>
                  <a:pt x="15346" y="1920"/>
                </a:lnTo>
                <a:lnTo>
                  <a:pt x="13426" y="1920"/>
                </a:lnTo>
                <a:lnTo>
                  <a:pt x="12466" y="2865"/>
                </a:lnTo>
                <a:lnTo>
                  <a:pt x="12466" y="3840"/>
                </a:lnTo>
                <a:lnTo>
                  <a:pt x="944" y="62392"/>
                </a:lnTo>
                <a:lnTo>
                  <a:pt x="0" y="63352"/>
                </a:lnTo>
                <a:lnTo>
                  <a:pt x="944" y="63352"/>
                </a:lnTo>
                <a:lnTo>
                  <a:pt x="944" y="64312"/>
                </a:lnTo>
                <a:lnTo>
                  <a:pt x="1904" y="64312"/>
                </a:lnTo>
                <a:lnTo>
                  <a:pt x="2865" y="65272"/>
                </a:lnTo>
                <a:lnTo>
                  <a:pt x="14386" y="65272"/>
                </a:lnTo>
                <a:lnTo>
                  <a:pt x="15346" y="64312"/>
                </a:lnTo>
                <a:lnTo>
                  <a:pt x="16306" y="64312"/>
                </a:lnTo>
                <a:lnTo>
                  <a:pt x="17266" y="63352"/>
                </a:lnTo>
                <a:lnTo>
                  <a:pt x="17266" y="62392"/>
                </a:lnTo>
                <a:lnTo>
                  <a:pt x="22067" y="35509"/>
                </a:lnTo>
                <a:lnTo>
                  <a:pt x="23027" y="32628"/>
                </a:lnTo>
                <a:lnTo>
                  <a:pt x="23987" y="30708"/>
                </a:lnTo>
                <a:lnTo>
                  <a:pt x="24947" y="27828"/>
                </a:lnTo>
                <a:lnTo>
                  <a:pt x="26868" y="24947"/>
                </a:lnTo>
                <a:lnTo>
                  <a:pt x="27828" y="23027"/>
                </a:lnTo>
                <a:lnTo>
                  <a:pt x="29748" y="21107"/>
                </a:lnTo>
                <a:lnTo>
                  <a:pt x="31668" y="19202"/>
                </a:lnTo>
                <a:lnTo>
                  <a:pt x="33588" y="17266"/>
                </a:lnTo>
                <a:lnTo>
                  <a:pt x="35509" y="16306"/>
                </a:lnTo>
                <a:lnTo>
                  <a:pt x="37429" y="15361"/>
                </a:lnTo>
                <a:lnTo>
                  <a:pt x="39349" y="14386"/>
                </a:lnTo>
                <a:lnTo>
                  <a:pt x="43190" y="14386"/>
                </a:lnTo>
                <a:lnTo>
                  <a:pt x="45110" y="15361"/>
                </a:lnTo>
                <a:lnTo>
                  <a:pt x="45110" y="16306"/>
                </a:lnTo>
                <a:lnTo>
                  <a:pt x="46070" y="17266"/>
                </a:lnTo>
                <a:lnTo>
                  <a:pt x="47030" y="19202"/>
                </a:lnTo>
                <a:lnTo>
                  <a:pt x="47030" y="23027"/>
                </a:lnTo>
                <a:lnTo>
                  <a:pt x="46070" y="23987"/>
                </a:lnTo>
                <a:lnTo>
                  <a:pt x="46070" y="26868"/>
                </a:lnTo>
                <a:lnTo>
                  <a:pt x="39349" y="62392"/>
                </a:lnTo>
                <a:lnTo>
                  <a:pt x="38389" y="63352"/>
                </a:lnTo>
                <a:lnTo>
                  <a:pt x="39349" y="63352"/>
                </a:lnTo>
                <a:lnTo>
                  <a:pt x="39349" y="64312"/>
                </a:lnTo>
                <a:lnTo>
                  <a:pt x="40309" y="64312"/>
                </a:lnTo>
                <a:lnTo>
                  <a:pt x="41269" y="65272"/>
                </a:lnTo>
                <a:lnTo>
                  <a:pt x="52791" y="65272"/>
                </a:lnTo>
                <a:lnTo>
                  <a:pt x="53751" y="64312"/>
                </a:lnTo>
                <a:lnTo>
                  <a:pt x="54711" y="64312"/>
                </a:lnTo>
                <a:lnTo>
                  <a:pt x="55671" y="63352"/>
                </a:lnTo>
                <a:lnTo>
                  <a:pt x="55671" y="62392"/>
                </a:lnTo>
                <a:lnTo>
                  <a:pt x="63352" y="25923"/>
                </a:lnTo>
                <a:lnTo>
                  <a:pt x="63352" y="21107"/>
                </a:lnTo>
                <a:lnTo>
                  <a:pt x="64312" y="20147"/>
                </a:lnTo>
                <a:lnTo>
                  <a:pt x="64312" y="14386"/>
                </a:lnTo>
                <a:lnTo>
                  <a:pt x="63352" y="12481"/>
                </a:lnTo>
                <a:lnTo>
                  <a:pt x="63352" y="10546"/>
                </a:lnTo>
                <a:lnTo>
                  <a:pt x="62392" y="8641"/>
                </a:lnTo>
                <a:lnTo>
                  <a:pt x="61432" y="6705"/>
                </a:lnTo>
                <a:lnTo>
                  <a:pt x="60472" y="4800"/>
                </a:lnTo>
                <a:lnTo>
                  <a:pt x="58552" y="3840"/>
                </a:lnTo>
                <a:lnTo>
                  <a:pt x="57591" y="1920"/>
                </a:lnTo>
                <a:lnTo>
                  <a:pt x="54711" y="9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5" name="object 1265"/>
          <p:cNvSpPr/>
          <p:nvPr/>
        </p:nvSpPr>
        <p:spPr>
          <a:xfrm>
            <a:off x="3721089" y="6854250"/>
            <a:ext cx="19187" cy="60472"/>
          </a:xfrm>
          <a:custGeom>
            <a:avLst/>
            <a:gdLst/>
            <a:ahLst/>
            <a:cxnLst/>
            <a:rect l="l" t="t" r="r" b="b"/>
            <a:pathLst>
              <a:path w="19187" h="60472">
                <a:moveTo>
                  <a:pt x="10561" y="58552"/>
                </a:moveTo>
                <a:lnTo>
                  <a:pt x="12466" y="60472"/>
                </a:lnTo>
                <a:lnTo>
                  <a:pt x="19187" y="60472"/>
                </a:lnTo>
                <a:lnTo>
                  <a:pt x="19187" y="44150"/>
                </a:lnTo>
                <a:lnTo>
                  <a:pt x="18242" y="43190"/>
                </a:lnTo>
                <a:lnTo>
                  <a:pt x="18242" y="40309"/>
                </a:lnTo>
                <a:lnTo>
                  <a:pt x="17282" y="39349"/>
                </a:lnTo>
                <a:lnTo>
                  <a:pt x="16306" y="0"/>
                </a:lnTo>
                <a:lnTo>
                  <a:pt x="14401" y="1920"/>
                </a:lnTo>
                <a:lnTo>
                  <a:pt x="11506" y="3825"/>
                </a:lnTo>
                <a:lnTo>
                  <a:pt x="9601" y="6720"/>
                </a:lnTo>
                <a:lnTo>
                  <a:pt x="7680" y="9601"/>
                </a:lnTo>
                <a:lnTo>
                  <a:pt x="5760" y="12481"/>
                </a:lnTo>
                <a:lnTo>
                  <a:pt x="4785" y="16322"/>
                </a:lnTo>
                <a:lnTo>
                  <a:pt x="3840" y="19187"/>
                </a:lnTo>
                <a:lnTo>
                  <a:pt x="2880" y="22067"/>
                </a:lnTo>
                <a:lnTo>
                  <a:pt x="1920" y="25908"/>
                </a:lnTo>
                <a:lnTo>
                  <a:pt x="960" y="28788"/>
                </a:lnTo>
                <a:lnTo>
                  <a:pt x="960" y="32628"/>
                </a:lnTo>
                <a:lnTo>
                  <a:pt x="0" y="35509"/>
                </a:lnTo>
                <a:lnTo>
                  <a:pt x="0" y="41269"/>
                </a:lnTo>
                <a:lnTo>
                  <a:pt x="960" y="44150"/>
                </a:lnTo>
                <a:lnTo>
                  <a:pt x="960" y="47030"/>
                </a:lnTo>
                <a:lnTo>
                  <a:pt x="1920" y="49911"/>
                </a:lnTo>
                <a:lnTo>
                  <a:pt x="2880" y="51831"/>
                </a:lnTo>
                <a:lnTo>
                  <a:pt x="4785" y="53751"/>
                </a:lnTo>
                <a:lnTo>
                  <a:pt x="5760" y="56631"/>
                </a:lnTo>
                <a:lnTo>
                  <a:pt x="7680" y="57591"/>
                </a:lnTo>
                <a:lnTo>
                  <a:pt x="10561" y="5855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6" name="object 1266"/>
          <p:cNvSpPr/>
          <p:nvPr/>
        </p:nvSpPr>
        <p:spPr>
          <a:xfrm>
            <a:off x="3760439" y="6903201"/>
            <a:ext cx="3840" cy="29763"/>
          </a:xfrm>
          <a:custGeom>
            <a:avLst/>
            <a:gdLst/>
            <a:ahLst/>
            <a:cxnLst/>
            <a:rect l="l" t="t" r="r" b="b"/>
            <a:pathLst>
              <a:path w="3840" h="29763">
                <a:moveTo>
                  <a:pt x="960" y="0"/>
                </a:moveTo>
                <a:lnTo>
                  <a:pt x="0" y="960"/>
                </a:lnTo>
                <a:lnTo>
                  <a:pt x="960" y="29763"/>
                </a:lnTo>
                <a:lnTo>
                  <a:pt x="3840" y="27843"/>
                </a:lnTo>
                <a:lnTo>
                  <a:pt x="96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7" name="object 1267"/>
          <p:cNvSpPr/>
          <p:nvPr/>
        </p:nvSpPr>
        <p:spPr>
          <a:xfrm>
            <a:off x="3721089" y="6848490"/>
            <a:ext cx="65272" cy="89275"/>
          </a:xfrm>
          <a:custGeom>
            <a:avLst/>
            <a:gdLst/>
            <a:ahLst/>
            <a:cxnLst/>
            <a:rect l="l" t="t" r="r" b="b"/>
            <a:pathLst>
              <a:path w="65272" h="89275">
                <a:moveTo>
                  <a:pt x="960" y="85435"/>
                </a:moveTo>
                <a:lnTo>
                  <a:pt x="1920" y="85435"/>
                </a:lnTo>
                <a:lnTo>
                  <a:pt x="3840" y="86395"/>
                </a:lnTo>
                <a:lnTo>
                  <a:pt x="5760" y="87355"/>
                </a:lnTo>
                <a:lnTo>
                  <a:pt x="9601" y="88315"/>
                </a:lnTo>
                <a:lnTo>
                  <a:pt x="12466" y="88315"/>
                </a:lnTo>
                <a:lnTo>
                  <a:pt x="15346" y="89275"/>
                </a:lnTo>
                <a:lnTo>
                  <a:pt x="24963" y="89275"/>
                </a:lnTo>
                <a:lnTo>
                  <a:pt x="28788" y="88315"/>
                </a:lnTo>
                <a:lnTo>
                  <a:pt x="32628" y="87355"/>
                </a:lnTo>
                <a:lnTo>
                  <a:pt x="36469" y="86395"/>
                </a:lnTo>
                <a:lnTo>
                  <a:pt x="40309" y="84475"/>
                </a:lnTo>
                <a:lnTo>
                  <a:pt x="39349" y="55671"/>
                </a:lnTo>
                <a:lnTo>
                  <a:pt x="40309" y="54711"/>
                </a:lnTo>
                <a:lnTo>
                  <a:pt x="43190" y="82555"/>
                </a:lnTo>
                <a:lnTo>
                  <a:pt x="46070" y="80634"/>
                </a:lnTo>
                <a:lnTo>
                  <a:pt x="47990" y="78714"/>
                </a:lnTo>
                <a:lnTo>
                  <a:pt x="49911" y="75834"/>
                </a:lnTo>
                <a:lnTo>
                  <a:pt x="50871" y="72953"/>
                </a:lnTo>
                <a:lnTo>
                  <a:pt x="52791" y="69113"/>
                </a:lnTo>
                <a:lnTo>
                  <a:pt x="52791" y="65272"/>
                </a:lnTo>
                <a:lnTo>
                  <a:pt x="65272" y="3840"/>
                </a:lnTo>
                <a:lnTo>
                  <a:pt x="65272" y="1920"/>
                </a:lnTo>
                <a:lnTo>
                  <a:pt x="64312" y="1920"/>
                </a:lnTo>
                <a:lnTo>
                  <a:pt x="63352" y="960"/>
                </a:lnTo>
                <a:lnTo>
                  <a:pt x="54711" y="960"/>
                </a:lnTo>
                <a:lnTo>
                  <a:pt x="52791" y="1920"/>
                </a:lnTo>
                <a:lnTo>
                  <a:pt x="51831" y="1920"/>
                </a:lnTo>
                <a:lnTo>
                  <a:pt x="50871" y="2865"/>
                </a:lnTo>
                <a:lnTo>
                  <a:pt x="50871" y="3840"/>
                </a:lnTo>
                <a:lnTo>
                  <a:pt x="49911" y="8641"/>
                </a:lnTo>
                <a:lnTo>
                  <a:pt x="47990" y="5760"/>
                </a:lnTo>
                <a:lnTo>
                  <a:pt x="45110" y="3840"/>
                </a:lnTo>
                <a:lnTo>
                  <a:pt x="42230" y="1920"/>
                </a:lnTo>
                <a:lnTo>
                  <a:pt x="39349" y="960"/>
                </a:lnTo>
                <a:lnTo>
                  <a:pt x="36469" y="0"/>
                </a:lnTo>
                <a:lnTo>
                  <a:pt x="28788" y="0"/>
                </a:lnTo>
                <a:lnTo>
                  <a:pt x="25908" y="960"/>
                </a:lnTo>
                <a:lnTo>
                  <a:pt x="22067" y="1920"/>
                </a:lnTo>
                <a:lnTo>
                  <a:pt x="19187" y="3840"/>
                </a:lnTo>
                <a:lnTo>
                  <a:pt x="16306" y="5760"/>
                </a:lnTo>
                <a:lnTo>
                  <a:pt x="17282" y="45110"/>
                </a:lnTo>
                <a:lnTo>
                  <a:pt x="17282" y="38389"/>
                </a:lnTo>
                <a:lnTo>
                  <a:pt x="18242" y="36469"/>
                </a:lnTo>
                <a:lnTo>
                  <a:pt x="18242" y="34549"/>
                </a:lnTo>
                <a:lnTo>
                  <a:pt x="19187" y="32628"/>
                </a:lnTo>
                <a:lnTo>
                  <a:pt x="19187" y="29763"/>
                </a:lnTo>
                <a:lnTo>
                  <a:pt x="20147" y="27828"/>
                </a:lnTo>
                <a:lnTo>
                  <a:pt x="21122" y="25923"/>
                </a:lnTo>
                <a:lnTo>
                  <a:pt x="21122" y="23987"/>
                </a:lnTo>
                <a:lnTo>
                  <a:pt x="22067" y="22082"/>
                </a:lnTo>
                <a:lnTo>
                  <a:pt x="23027" y="20147"/>
                </a:lnTo>
                <a:lnTo>
                  <a:pt x="24963" y="19202"/>
                </a:lnTo>
                <a:lnTo>
                  <a:pt x="25908" y="17266"/>
                </a:lnTo>
                <a:lnTo>
                  <a:pt x="26868" y="16306"/>
                </a:lnTo>
                <a:lnTo>
                  <a:pt x="28788" y="15361"/>
                </a:lnTo>
                <a:lnTo>
                  <a:pt x="30708" y="14386"/>
                </a:lnTo>
                <a:lnTo>
                  <a:pt x="38389" y="14386"/>
                </a:lnTo>
                <a:lnTo>
                  <a:pt x="40309" y="16306"/>
                </a:lnTo>
                <a:lnTo>
                  <a:pt x="42230" y="17266"/>
                </a:lnTo>
                <a:lnTo>
                  <a:pt x="44150" y="19202"/>
                </a:lnTo>
                <a:lnTo>
                  <a:pt x="45110" y="21107"/>
                </a:lnTo>
                <a:lnTo>
                  <a:pt x="43190" y="30708"/>
                </a:lnTo>
                <a:lnTo>
                  <a:pt x="43190" y="33588"/>
                </a:lnTo>
                <a:lnTo>
                  <a:pt x="42230" y="36469"/>
                </a:lnTo>
                <a:lnTo>
                  <a:pt x="40309" y="38389"/>
                </a:lnTo>
                <a:lnTo>
                  <a:pt x="39349" y="41269"/>
                </a:lnTo>
                <a:lnTo>
                  <a:pt x="37429" y="44150"/>
                </a:lnTo>
                <a:lnTo>
                  <a:pt x="36469" y="46070"/>
                </a:lnTo>
                <a:lnTo>
                  <a:pt x="34549" y="47990"/>
                </a:lnTo>
                <a:lnTo>
                  <a:pt x="32628" y="49911"/>
                </a:lnTo>
                <a:lnTo>
                  <a:pt x="30708" y="50871"/>
                </a:lnTo>
                <a:lnTo>
                  <a:pt x="28788" y="51831"/>
                </a:lnTo>
                <a:lnTo>
                  <a:pt x="25908" y="52791"/>
                </a:lnTo>
                <a:lnTo>
                  <a:pt x="23027" y="52791"/>
                </a:lnTo>
                <a:lnTo>
                  <a:pt x="22067" y="51831"/>
                </a:lnTo>
                <a:lnTo>
                  <a:pt x="21122" y="51831"/>
                </a:lnTo>
                <a:lnTo>
                  <a:pt x="20147" y="50871"/>
                </a:lnTo>
                <a:lnTo>
                  <a:pt x="19187" y="50871"/>
                </a:lnTo>
                <a:lnTo>
                  <a:pt x="19187" y="49911"/>
                </a:lnTo>
                <a:lnTo>
                  <a:pt x="19187" y="66233"/>
                </a:lnTo>
                <a:lnTo>
                  <a:pt x="23027" y="66233"/>
                </a:lnTo>
                <a:lnTo>
                  <a:pt x="24963" y="65272"/>
                </a:lnTo>
                <a:lnTo>
                  <a:pt x="27828" y="64312"/>
                </a:lnTo>
                <a:lnTo>
                  <a:pt x="29748" y="63352"/>
                </a:lnTo>
                <a:lnTo>
                  <a:pt x="31668" y="62392"/>
                </a:lnTo>
                <a:lnTo>
                  <a:pt x="33588" y="61432"/>
                </a:lnTo>
                <a:lnTo>
                  <a:pt x="34549" y="60472"/>
                </a:lnTo>
                <a:lnTo>
                  <a:pt x="36469" y="58552"/>
                </a:lnTo>
                <a:lnTo>
                  <a:pt x="38389" y="57591"/>
                </a:lnTo>
                <a:lnTo>
                  <a:pt x="38389" y="59512"/>
                </a:lnTo>
                <a:lnTo>
                  <a:pt x="37429" y="61432"/>
                </a:lnTo>
                <a:lnTo>
                  <a:pt x="37429" y="63352"/>
                </a:lnTo>
                <a:lnTo>
                  <a:pt x="36469" y="66233"/>
                </a:lnTo>
                <a:lnTo>
                  <a:pt x="36469" y="68153"/>
                </a:lnTo>
                <a:lnTo>
                  <a:pt x="35509" y="70073"/>
                </a:lnTo>
                <a:lnTo>
                  <a:pt x="34549" y="71033"/>
                </a:lnTo>
                <a:lnTo>
                  <a:pt x="33588" y="71993"/>
                </a:lnTo>
                <a:lnTo>
                  <a:pt x="32628" y="72953"/>
                </a:lnTo>
                <a:lnTo>
                  <a:pt x="31668" y="73913"/>
                </a:lnTo>
                <a:lnTo>
                  <a:pt x="30708" y="74874"/>
                </a:lnTo>
                <a:lnTo>
                  <a:pt x="28788" y="75834"/>
                </a:lnTo>
                <a:lnTo>
                  <a:pt x="13441" y="75834"/>
                </a:lnTo>
                <a:lnTo>
                  <a:pt x="11506" y="74874"/>
                </a:lnTo>
                <a:lnTo>
                  <a:pt x="9601" y="74874"/>
                </a:lnTo>
                <a:lnTo>
                  <a:pt x="7680" y="73913"/>
                </a:lnTo>
                <a:lnTo>
                  <a:pt x="6720" y="73913"/>
                </a:lnTo>
                <a:lnTo>
                  <a:pt x="5760" y="72953"/>
                </a:lnTo>
                <a:lnTo>
                  <a:pt x="2880" y="72953"/>
                </a:lnTo>
                <a:lnTo>
                  <a:pt x="1920" y="73913"/>
                </a:lnTo>
                <a:lnTo>
                  <a:pt x="1920" y="74874"/>
                </a:lnTo>
                <a:lnTo>
                  <a:pt x="960" y="75834"/>
                </a:lnTo>
                <a:lnTo>
                  <a:pt x="960" y="77754"/>
                </a:lnTo>
                <a:lnTo>
                  <a:pt x="0" y="78714"/>
                </a:lnTo>
                <a:lnTo>
                  <a:pt x="0" y="84475"/>
                </a:lnTo>
                <a:lnTo>
                  <a:pt x="960" y="8543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8" name="object 1268"/>
          <p:cNvSpPr/>
          <p:nvPr/>
        </p:nvSpPr>
        <p:spPr>
          <a:xfrm>
            <a:off x="3825727" y="6834088"/>
            <a:ext cx="43190" cy="80634"/>
          </a:xfrm>
          <a:custGeom>
            <a:avLst/>
            <a:gdLst/>
            <a:ahLst/>
            <a:cxnLst/>
            <a:rect l="l" t="t" r="r" b="b"/>
            <a:pathLst>
              <a:path w="43190" h="80634">
                <a:moveTo>
                  <a:pt x="23987" y="79674"/>
                </a:moveTo>
                <a:lnTo>
                  <a:pt x="26868" y="79674"/>
                </a:lnTo>
                <a:lnTo>
                  <a:pt x="26868" y="78714"/>
                </a:lnTo>
                <a:lnTo>
                  <a:pt x="28788" y="78714"/>
                </a:lnTo>
                <a:lnTo>
                  <a:pt x="29748" y="77754"/>
                </a:lnTo>
                <a:lnTo>
                  <a:pt x="30708" y="77754"/>
                </a:lnTo>
                <a:lnTo>
                  <a:pt x="30708" y="75834"/>
                </a:lnTo>
                <a:lnTo>
                  <a:pt x="31668" y="74874"/>
                </a:lnTo>
                <a:lnTo>
                  <a:pt x="31668" y="72953"/>
                </a:lnTo>
                <a:lnTo>
                  <a:pt x="32628" y="71993"/>
                </a:lnTo>
                <a:lnTo>
                  <a:pt x="32628" y="65272"/>
                </a:lnTo>
                <a:lnTo>
                  <a:pt x="29748" y="65272"/>
                </a:lnTo>
                <a:lnTo>
                  <a:pt x="29748" y="66233"/>
                </a:lnTo>
                <a:lnTo>
                  <a:pt x="21107" y="66233"/>
                </a:lnTo>
                <a:lnTo>
                  <a:pt x="20147" y="65272"/>
                </a:lnTo>
                <a:lnTo>
                  <a:pt x="19187" y="64312"/>
                </a:lnTo>
                <a:lnTo>
                  <a:pt x="19187" y="57591"/>
                </a:lnTo>
                <a:lnTo>
                  <a:pt x="20147" y="56631"/>
                </a:lnTo>
                <a:lnTo>
                  <a:pt x="24947" y="29763"/>
                </a:lnTo>
                <a:lnTo>
                  <a:pt x="38389" y="29763"/>
                </a:lnTo>
                <a:lnTo>
                  <a:pt x="39349" y="28788"/>
                </a:lnTo>
                <a:lnTo>
                  <a:pt x="40309" y="28788"/>
                </a:lnTo>
                <a:lnTo>
                  <a:pt x="40309" y="26883"/>
                </a:lnTo>
                <a:lnTo>
                  <a:pt x="41269" y="26883"/>
                </a:lnTo>
                <a:lnTo>
                  <a:pt x="41269" y="24947"/>
                </a:lnTo>
                <a:lnTo>
                  <a:pt x="42230" y="23987"/>
                </a:lnTo>
                <a:lnTo>
                  <a:pt x="42230" y="20162"/>
                </a:lnTo>
                <a:lnTo>
                  <a:pt x="43190" y="20162"/>
                </a:lnTo>
                <a:lnTo>
                  <a:pt x="43190" y="18242"/>
                </a:lnTo>
                <a:lnTo>
                  <a:pt x="42230" y="17266"/>
                </a:lnTo>
                <a:lnTo>
                  <a:pt x="42230" y="16322"/>
                </a:lnTo>
                <a:lnTo>
                  <a:pt x="27828" y="16322"/>
                </a:lnTo>
                <a:lnTo>
                  <a:pt x="30708" y="2880"/>
                </a:lnTo>
                <a:lnTo>
                  <a:pt x="30708" y="960"/>
                </a:lnTo>
                <a:lnTo>
                  <a:pt x="28788" y="960"/>
                </a:lnTo>
                <a:lnTo>
                  <a:pt x="27828" y="0"/>
                </a:lnTo>
                <a:lnTo>
                  <a:pt x="18242" y="0"/>
                </a:lnTo>
                <a:lnTo>
                  <a:pt x="17266" y="960"/>
                </a:lnTo>
                <a:lnTo>
                  <a:pt x="15346" y="960"/>
                </a:lnTo>
                <a:lnTo>
                  <a:pt x="14401" y="1920"/>
                </a:lnTo>
                <a:lnTo>
                  <a:pt x="14401" y="2880"/>
                </a:lnTo>
                <a:lnTo>
                  <a:pt x="11521" y="16322"/>
                </a:lnTo>
                <a:lnTo>
                  <a:pt x="2880" y="16322"/>
                </a:lnTo>
                <a:lnTo>
                  <a:pt x="1904" y="17266"/>
                </a:lnTo>
                <a:lnTo>
                  <a:pt x="1904" y="18242"/>
                </a:lnTo>
                <a:lnTo>
                  <a:pt x="960" y="19202"/>
                </a:lnTo>
                <a:lnTo>
                  <a:pt x="960" y="21107"/>
                </a:lnTo>
                <a:lnTo>
                  <a:pt x="0" y="23042"/>
                </a:lnTo>
                <a:lnTo>
                  <a:pt x="0" y="28788"/>
                </a:lnTo>
                <a:lnTo>
                  <a:pt x="960" y="28788"/>
                </a:lnTo>
                <a:lnTo>
                  <a:pt x="960" y="29763"/>
                </a:lnTo>
                <a:lnTo>
                  <a:pt x="8625" y="29763"/>
                </a:lnTo>
                <a:lnTo>
                  <a:pt x="2880" y="58552"/>
                </a:lnTo>
                <a:lnTo>
                  <a:pt x="2880" y="61432"/>
                </a:lnTo>
                <a:lnTo>
                  <a:pt x="1904" y="62392"/>
                </a:lnTo>
                <a:lnTo>
                  <a:pt x="1904" y="71033"/>
                </a:lnTo>
                <a:lnTo>
                  <a:pt x="2880" y="72953"/>
                </a:lnTo>
                <a:lnTo>
                  <a:pt x="3840" y="74874"/>
                </a:lnTo>
                <a:lnTo>
                  <a:pt x="4785" y="75834"/>
                </a:lnTo>
                <a:lnTo>
                  <a:pt x="5745" y="76794"/>
                </a:lnTo>
                <a:lnTo>
                  <a:pt x="7680" y="78714"/>
                </a:lnTo>
                <a:lnTo>
                  <a:pt x="9585" y="79674"/>
                </a:lnTo>
                <a:lnTo>
                  <a:pt x="11521" y="79674"/>
                </a:lnTo>
                <a:lnTo>
                  <a:pt x="13426" y="80634"/>
                </a:lnTo>
                <a:lnTo>
                  <a:pt x="23027" y="80634"/>
                </a:lnTo>
                <a:lnTo>
                  <a:pt x="23987" y="7967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9" name="object 1269"/>
          <p:cNvSpPr/>
          <p:nvPr/>
        </p:nvSpPr>
        <p:spPr>
          <a:xfrm>
            <a:off x="3908968" y="6902241"/>
            <a:ext cx="274" cy="1234"/>
          </a:xfrm>
          <a:custGeom>
            <a:avLst/>
            <a:gdLst/>
            <a:ahLst/>
            <a:cxnLst/>
            <a:rect l="l" t="t" r="r" b="b"/>
            <a:pathLst>
              <a:path w="274" h="1234">
                <a:moveTo>
                  <a:pt x="274" y="0"/>
                </a:moveTo>
                <a:lnTo>
                  <a:pt x="0" y="1234"/>
                </a:lnTo>
                <a:lnTo>
                  <a:pt x="274" y="960"/>
                </a:lnTo>
                <a:lnTo>
                  <a:pt x="274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0" name="object 1270"/>
          <p:cNvSpPr/>
          <p:nvPr/>
        </p:nvSpPr>
        <p:spPr>
          <a:xfrm>
            <a:off x="3885239" y="6850410"/>
            <a:ext cx="6720" cy="45110"/>
          </a:xfrm>
          <a:custGeom>
            <a:avLst/>
            <a:gdLst/>
            <a:ahLst/>
            <a:cxnLst/>
            <a:rect l="l" t="t" r="r" b="b"/>
            <a:pathLst>
              <a:path w="6720" h="45110">
                <a:moveTo>
                  <a:pt x="960" y="32628"/>
                </a:moveTo>
                <a:lnTo>
                  <a:pt x="1920" y="30708"/>
                </a:lnTo>
                <a:lnTo>
                  <a:pt x="1920" y="27843"/>
                </a:lnTo>
                <a:lnTo>
                  <a:pt x="2880" y="25908"/>
                </a:lnTo>
                <a:lnTo>
                  <a:pt x="3840" y="24003"/>
                </a:lnTo>
                <a:lnTo>
                  <a:pt x="4800" y="22067"/>
                </a:lnTo>
                <a:lnTo>
                  <a:pt x="5760" y="20162"/>
                </a:lnTo>
                <a:lnTo>
                  <a:pt x="6720" y="18227"/>
                </a:lnTo>
                <a:lnTo>
                  <a:pt x="5760" y="0"/>
                </a:lnTo>
                <a:lnTo>
                  <a:pt x="1920" y="1920"/>
                </a:lnTo>
                <a:lnTo>
                  <a:pt x="0" y="3840"/>
                </a:lnTo>
                <a:lnTo>
                  <a:pt x="960" y="45110"/>
                </a:lnTo>
                <a:lnTo>
                  <a:pt x="960" y="3262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1" name="object 1271"/>
          <p:cNvSpPr/>
          <p:nvPr/>
        </p:nvSpPr>
        <p:spPr>
          <a:xfrm>
            <a:off x="3868917" y="6848490"/>
            <a:ext cx="65288" cy="66233"/>
          </a:xfrm>
          <a:custGeom>
            <a:avLst/>
            <a:gdLst/>
            <a:ahLst/>
            <a:cxnLst/>
            <a:rect l="l" t="t" r="r" b="b"/>
            <a:pathLst>
              <a:path w="65288" h="66233">
                <a:moveTo>
                  <a:pt x="48006" y="65272"/>
                </a:moveTo>
                <a:lnTo>
                  <a:pt x="49926" y="65272"/>
                </a:lnTo>
                <a:lnTo>
                  <a:pt x="50886" y="64312"/>
                </a:lnTo>
                <a:lnTo>
                  <a:pt x="51846" y="64312"/>
                </a:lnTo>
                <a:lnTo>
                  <a:pt x="52791" y="63352"/>
                </a:lnTo>
                <a:lnTo>
                  <a:pt x="52791" y="62392"/>
                </a:lnTo>
                <a:lnTo>
                  <a:pt x="65288" y="3840"/>
                </a:lnTo>
                <a:lnTo>
                  <a:pt x="65288" y="2865"/>
                </a:lnTo>
                <a:lnTo>
                  <a:pt x="64312" y="1920"/>
                </a:lnTo>
                <a:lnTo>
                  <a:pt x="63352" y="1920"/>
                </a:lnTo>
                <a:lnTo>
                  <a:pt x="62407" y="960"/>
                </a:lnTo>
                <a:lnTo>
                  <a:pt x="53766" y="960"/>
                </a:lnTo>
                <a:lnTo>
                  <a:pt x="52791" y="1920"/>
                </a:lnTo>
                <a:lnTo>
                  <a:pt x="50886" y="1920"/>
                </a:lnTo>
                <a:lnTo>
                  <a:pt x="50886" y="3840"/>
                </a:lnTo>
                <a:lnTo>
                  <a:pt x="49926" y="8641"/>
                </a:lnTo>
                <a:lnTo>
                  <a:pt x="47045" y="5760"/>
                </a:lnTo>
                <a:lnTo>
                  <a:pt x="45125" y="3840"/>
                </a:lnTo>
                <a:lnTo>
                  <a:pt x="42245" y="1920"/>
                </a:lnTo>
                <a:lnTo>
                  <a:pt x="39364" y="960"/>
                </a:lnTo>
                <a:lnTo>
                  <a:pt x="35524" y="0"/>
                </a:lnTo>
                <a:lnTo>
                  <a:pt x="28803" y="0"/>
                </a:lnTo>
                <a:lnTo>
                  <a:pt x="24963" y="960"/>
                </a:lnTo>
                <a:lnTo>
                  <a:pt x="22082" y="1920"/>
                </a:lnTo>
                <a:lnTo>
                  <a:pt x="23042" y="20147"/>
                </a:lnTo>
                <a:lnTo>
                  <a:pt x="24002" y="19202"/>
                </a:lnTo>
                <a:lnTo>
                  <a:pt x="24963" y="17266"/>
                </a:lnTo>
                <a:lnTo>
                  <a:pt x="26883" y="16306"/>
                </a:lnTo>
                <a:lnTo>
                  <a:pt x="27843" y="15361"/>
                </a:lnTo>
                <a:lnTo>
                  <a:pt x="29763" y="14386"/>
                </a:lnTo>
                <a:lnTo>
                  <a:pt x="38404" y="14386"/>
                </a:lnTo>
                <a:lnTo>
                  <a:pt x="39364" y="16306"/>
                </a:lnTo>
                <a:lnTo>
                  <a:pt x="41285" y="17266"/>
                </a:lnTo>
                <a:lnTo>
                  <a:pt x="43205" y="19202"/>
                </a:lnTo>
                <a:lnTo>
                  <a:pt x="45125" y="21107"/>
                </a:lnTo>
                <a:lnTo>
                  <a:pt x="43205" y="30708"/>
                </a:lnTo>
                <a:lnTo>
                  <a:pt x="42245" y="33588"/>
                </a:lnTo>
                <a:lnTo>
                  <a:pt x="41285" y="36469"/>
                </a:lnTo>
                <a:lnTo>
                  <a:pt x="40325" y="39349"/>
                </a:lnTo>
                <a:lnTo>
                  <a:pt x="38404" y="41269"/>
                </a:lnTo>
                <a:lnTo>
                  <a:pt x="37444" y="44150"/>
                </a:lnTo>
                <a:lnTo>
                  <a:pt x="35524" y="46070"/>
                </a:lnTo>
                <a:lnTo>
                  <a:pt x="33604" y="47990"/>
                </a:lnTo>
                <a:lnTo>
                  <a:pt x="31683" y="49911"/>
                </a:lnTo>
                <a:lnTo>
                  <a:pt x="29763" y="50871"/>
                </a:lnTo>
                <a:lnTo>
                  <a:pt x="27843" y="51831"/>
                </a:lnTo>
                <a:lnTo>
                  <a:pt x="25923" y="52791"/>
                </a:lnTo>
                <a:lnTo>
                  <a:pt x="22082" y="52791"/>
                </a:lnTo>
                <a:lnTo>
                  <a:pt x="21122" y="51831"/>
                </a:lnTo>
                <a:lnTo>
                  <a:pt x="20162" y="51831"/>
                </a:lnTo>
                <a:lnTo>
                  <a:pt x="19202" y="50871"/>
                </a:lnTo>
                <a:lnTo>
                  <a:pt x="19202" y="49911"/>
                </a:lnTo>
                <a:lnTo>
                  <a:pt x="18242" y="48950"/>
                </a:lnTo>
                <a:lnTo>
                  <a:pt x="18242" y="47990"/>
                </a:lnTo>
                <a:lnTo>
                  <a:pt x="17282" y="47030"/>
                </a:lnTo>
                <a:lnTo>
                  <a:pt x="16322" y="5760"/>
                </a:lnTo>
                <a:lnTo>
                  <a:pt x="13441" y="7680"/>
                </a:lnTo>
                <a:lnTo>
                  <a:pt x="11521" y="9585"/>
                </a:lnTo>
                <a:lnTo>
                  <a:pt x="8641" y="12481"/>
                </a:lnTo>
                <a:lnTo>
                  <a:pt x="7680" y="15361"/>
                </a:lnTo>
                <a:lnTo>
                  <a:pt x="5760" y="19202"/>
                </a:lnTo>
                <a:lnTo>
                  <a:pt x="3840" y="22082"/>
                </a:lnTo>
                <a:lnTo>
                  <a:pt x="2880" y="24947"/>
                </a:lnTo>
                <a:lnTo>
                  <a:pt x="1920" y="28788"/>
                </a:lnTo>
                <a:lnTo>
                  <a:pt x="960" y="31668"/>
                </a:lnTo>
                <a:lnTo>
                  <a:pt x="960" y="34549"/>
                </a:lnTo>
                <a:lnTo>
                  <a:pt x="0" y="38389"/>
                </a:lnTo>
                <a:lnTo>
                  <a:pt x="0" y="49911"/>
                </a:lnTo>
                <a:lnTo>
                  <a:pt x="960" y="52791"/>
                </a:lnTo>
                <a:lnTo>
                  <a:pt x="960" y="54711"/>
                </a:lnTo>
                <a:lnTo>
                  <a:pt x="1920" y="57591"/>
                </a:lnTo>
                <a:lnTo>
                  <a:pt x="3840" y="59512"/>
                </a:lnTo>
                <a:lnTo>
                  <a:pt x="4800" y="61432"/>
                </a:lnTo>
                <a:lnTo>
                  <a:pt x="6720" y="63352"/>
                </a:lnTo>
                <a:lnTo>
                  <a:pt x="9601" y="64312"/>
                </a:lnTo>
                <a:lnTo>
                  <a:pt x="11521" y="66233"/>
                </a:lnTo>
                <a:lnTo>
                  <a:pt x="23042" y="66233"/>
                </a:lnTo>
                <a:lnTo>
                  <a:pt x="25923" y="65272"/>
                </a:lnTo>
                <a:lnTo>
                  <a:pt x="27843" y="64312"/>
                </a:lnTo>
                <a:lnTo>
                  <a:pt x="29763" y="63352"/>
                </a:lnTo>
                <a:lnTo>
                  <a:pt x="32644" y="62392"/>
                </a:lnTo>
                <a:lnTo>
                  <a:pt x="34564" y="60472"/>
                </a:lnTo>
                <a:lnTo>
                  <a:pt x="35524" y="59512"/>
                </a:lnTo>
                <a:lnTo>
                  <a:pt x="37444" y="57591"/>
                </a:lnTo>
                <a:lnTo>
                  <a:pt x="38404" y="56631"/>
                </a:lnTo>
                <a:lnTo>
                  <a:pt x="40050" y="54985"/>
                </a:lnTo>
                <a:lnTo>
                  <a:pt x="40325" y="53751"/>
                </a:lnTo>
                <a:lnTo>
                  <a:pt x="40325" y="54711"/>
                </a:lnTo>
                <a:lnTo>
                  <a:pt x="40050" y="54985"/>
                </a:lnTo>
                <a:lnTo>
                  <a:pt x="38404" y="62392"/>
                </a:lnTo>
                <a:lnTo>
                  <a:pt x="38404" y="64312"/>
                </a:lnTo>
                <a:lnTo>
                  <a:pt x="39364" y="64312"/>
                </a:lnTo>
                <a:lnTo>
                  <a:pt x="40325" y="65272"/>
                </a:lnTo>
                <a:lnTo>
                  <a:pt x="48006" y="6527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2" name="object 1272"/>
          <p:cNvSpPr/>
          <p:nvPr/>
        </p:nvSpPr>
        <p:spPr>
          <a:xfrm>
            <a:off x="3938991" y="6848490"/>
            <a:ext cx="48966" cy="65272"/>
          </a:xfrm>
          <a:custGeom>
            <a:avLst/>
            <a:gdLst/>
            <a:ahLst/>
            <a:cxnLst/>
            <a:rect l="l" t="t" r="r" b="b"/>
            <a:pathLst>
              <a:path w="48966" h="65272">
                <a:moveTo>
                  <a:pt x="0" y="63352"/>
                </a:moveTo>
                <a:lnTo>
                  <a:pt x="0" y="64312"/>
                </a:lnTo>
                <a:lnTo>
                  <a:pt x="960" y="64312"/>
                </a:lnTo>
                <a:lnTo>
                  <a:pt x="1920" y="65272"/>
                </a:lnTo>
                <a:lnTo>
                  <a:pt x="13441" y="65272"/>
                </a:lnTo>
                <a:lnTo>
                  <a:pt x="14401" y="64312"/>
                </a:lnTo>
                <a:lnTo>
                  <a:pt x="15361" y="64312"/>
                </a:lnTo>
                <a:lnTo>
                  <a:pt x="16322" y="63352"/>
                </a:lnTo>
                <a:lnTo>
                  <a:pt x="16322" y="62392"/>
                </a:lnTo>
                <a:lnTo>
                  <a:pt x="21122" y="36469"/>
                </a:lnTo>
                <a:lnTo>
                  <a:pt x="22082" y="33588"/>
                </a:lnTo>
                <a:lnTo>
                  <a:pt x="23042" y="30708"/>
                </a:lnTo>
                <a:lnTo>
                  <a:pt x="24002" y="28788"/>
                </a:lnTo>
                <a:lnTo>
                  <a:pt x="24963" y="25923"/>
                </a:lnTo>
                <a:lnTo>
                  <a:pt x="26883" y="23987"/>
                </a:lnTo>
                <a:lnTo>
                  <a:pt x="27843" y="22082"/>
                </a:lnTo>
                <a:lnTo>
                  <a:pt x="29763" y="20147"/>
                </a:lnTo>
                <a:lnTo>
                  <a:pt x="31683" y="18242"/>
                </a:lnTo>
                <a:lnTo>
                  <a:pt x="33604" y="17266"/>
                </a:lnTo>
                <a:lnTo>
                  <a:pt x="34564" y="16306"/>
                </a:lnTo>
                <a:lnTo>
                  <a:pt x="36484" y="15361"/>
                </a:lnTo>
                <a:lnTo>
                  <a:pt x="39364" y="15361"/>
                </a:lnTo>
                <a:lnTo>
                  <a:pt x="40325" y="16306"/>
                </a:lnTo>
                <a:lnTo>
                  <a:pt x="43205" y="16306"/>
                </a:lnTo>
                <a:lnTo>
                  <a:pt x="43205" y="17266"/>
                </a:lnTo>
                <a:lnTo>
                  <a:pt x="44165" y="17266"/>
                </a:lnTo>
                <a:lnTo>
                  <a:pt x="45125" y="16306"/>
                </a:lnTo>
                <a:lnTo>
                  <a:pt x="46085" y="15361"/>
                </a:lnTo>
                <a:lnTo>
                  <a:pt x="46085" y="13426"/>
                </a:lnTo>
                <a:lnTo>
                  <a:pt x="47045" y="12481"/>
                </a:lnTo>
                <a:lnTo>
                  <a:pt x="47045" y="10546"/>
                </a:lnTo>
                <a:lnTo>
                  <a:pt x="48005" y="9585"/>
                </a:lnTo>
                <a:lnTo>
                  <a:pt x="48005" y="4800"/>
                </a:lnTo>
                <a:lnTo>
                  <a:pt x="48966" y="3840"/>
                </a:lnTo>
                <a:lnTo>
                  <a:pt x="48966" y="1920"/>
                </a:lnTo>
                <a:lnTo>
                  <a:pt x="48005" y="1920"/>
                </a:lnTo>
                <a:lnTo>
                  <a:pt x="48005" y="960"/>
                </a:lnTo>
                <a:lnTo>
                  <a:pt x="45125" y="960"/>
                </a:lnTo>
                <a:lnTo>
                  <a:pt x="45125" y="0"/>
                </a:lnTo>
                <a:lnTo>
                  <a:pt x="38404" y="0"/>
                </a:lnTo>
                <a:lnTo>
                  <a:pt x="36484" y="960"/>
                </a:lnTo>
                <a:lnTo>
                  <a:pt x="34564" y="1920"/>
                </a:lnTo>
                <a:lnTo>
                  <a:pt x="33604" y="2865"/>
                </a:lnTo>
                <a:lnTo>
                  <a:pt x="31683" y="3840"/>
                </a:lnTo>
                <a:lnTo>
                  <a:pt x="29763" y="4800"/>
                </a:lnTo>
                <a:lnTo>
                  <a:pt x="28803" y="6705"/>
                </a:lnTo>
                <a:lnTo>
                  <a:pt x="26883" y="7680"/>
                </a:lnTo>
                <a:lnTo>
                  <a:pt x="25923" y="9585"/>
                </a:lnTo>
                <a:lnTo>
                  <a:pt x="24963" y="11521"/>
                </a:lnTo>
                <a:lnTo>
                  <a:pt x="24002" y="13426"/>
                </a:lnTo>
                <a:lnTo>
                  <a:pt x="25923" y="3840"/>
                </a:lnTo>
                <a:lnTo>
                  <a:pt x="25923" y="2865"/>
                </a:lnTo>
                <a:lnTo>
                  <a:pt x="24963" y="2865"/>
                </a:lnTo>
                <a:lnTo>
                  <a:pt x="24963" y="1920"/>
                </a:lnTo>
                <a:lnTo>
                  <a:pt x="24002" y="1920"/>
                </a:lnTo>
                <a:lnTo>
                  <a:pt x="23042" y="960"/>
                </a:lnTo>
                <a:lnTo>
                  <a:pt x="15361" y="960"/>
                </a:lnTo>
                <a:lnTo>
                  <a:pt x="14401" y="1920"/>
                </a:lnTo>
                <a:lnTo>
                  <a:pt x="12481" y="1920"/>
                </a:lnTo>
                <a:lnTo>
                  <a:pt x="12481" y="2865"/>
                </a:lnTo>
                <a:lnTo>
                  <a:pt x="11521" y="2865"/>
                </a:lnTo>
                <a:lnTo>
                  <a:pt x="11521" y="3840"/>
                </a:lnTo>
                <a:lnTo>
                  <a:pt x="0" y="62392"/>
                </a:lnTo>
                <a:lnTo>
                  <a:pt x="0" y="6335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3" name="object 1273"/>
          <p:cNvSpPr/>
          <p:nvPr/>
        </p:nvSpPr>
        <p:spPr>
          <a:xfrm>
            <a:off x="3986037" y="6849450"/>
            <a:ext cx="28803" cy="64312"/>
          </a:xfrm>
          <a:custGeom>
            <a:avLst/>
            <a:gdLst/>
            <a:ahLst/>
            <a:cxnLst/>
            <a:rect l="l" t="t" r="r" b="b"/>
            <a:pathLst>
              <a:path w="28803" h="64312">
                <a:moveTo>
                  <a:pt x="960" y="63352"/>
                </a:moveTo>
                <a:lnTo>
                  <a:pt x="1920" y="63352"/>
                </a:lnTo>
                <a:lnTo>
                  <a:pt x="1920" y="64312"/>
                </a:lnTo>
                <a:lnTo>
                  <a:pt x="14401" y="64312"/>
                </a:lnTo>
                <a:lnTo>
                  <a:pt x="15361" y="63352"/>
                </a:lnTo>
                <a:lnTo>
                  <a:pt x="16322" y="63352"/>
                </a:lnTo>
                <a:lnTo>
                  <a:pt x="17282" y="62392"/>
                </a:lnTo>
                <a:lnTo>
                  <a:pt x="17282" y="61432"/>
                </a:lnTo>
                <a:lnTo>
                  <a:pt x="28803" y="2880"/>
                </a:lnTo>
                <a:lnTo>
                  <a:pt x="28803" y="960"/>
                </a:lnTo>
                <a:lnTo>
                  <a:pt x="25923" y="960"/>
                </a:lnTo>
                <a:lnTo>
                  <a:pt x="24963" y="0"/>
                </a:lnTo>
                <a:lnTo>
                  <a:pt x="17282" y="0"/>
                </a:lnTo>
                <a:lnTo>
                  <a:pt x="16322" y="960"/>
                </a:lnTo>
                <a:lnTo>
                  <a:pt x="13441" y="960"/>
                </a:lnTo>
                <a:lnTo>
                  <a:pt x="13441" y="1904"/>
                </a:lnTo>
                <a:lnTo>
                  <a:pt x="12481" y="1904"/>
                </a:lnTo>
                <a:lnTo>
                  <a:pt x="12481" y="2880"/>
                </a:lnTo>
                <a:lnTo>
                  <a:pt x="0" y="61432"/>
                </a:lnTo>
                <a:lnTo>
                  <a:pt x="0" y="62392"/>
                </a:lnTo>
                <a:lnTo>
                  <a:pt x="960" y="6335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4" name="object 1274"/>
          <p:cNvSpPr/>
          <p:nvPr/>
        </p:nvSpPr>
        <p:spPr>
          <a:xfrm>
            <a:off x="4000439" y="6823527"/>
            <a:ext cx="20162" cy="17282"/>
          </a:xfrm>
          <a:custGeom>
            <a:avLst/>
            <a:gdLst/>
            <a:ahLst/>
            <a:cxnLst/>
            <a:rect l="l" t="t" r="r" b="b"/>
            <a:pathLst>
              <a:path w="20162" h="17282">
                <a:moveTo>
                  <a:pt x="960" y="15361"/>
                </a:moveTo>
                <a:lnTo>
                  <a:pt x="1920" y="16322"/>
                </a:lnTo>
                <a:lnTo>
                  <a:pt x="2880" y="17282"/>
                </a:lnTo>
                <a:lnTo>
                  <a:pt x="14401" y="17282"/>
                </a:lnTo>
                <a:lnTo>
                  <a:pt x="15361" y="16322"/>
                </a:lnTo>
                <a:lnTo>
                  <a:pt x="16322" y="15361"/>
                </a:lnTo>
                <a:lnTo>
                  <a:pt x="17282" y="15361"/>
                </a:lnTo>
                <a:lnTo>
                  <a:pt x="18242" y="14401"/>
                </a:lnTo>
                <a:lnTo>
                  <a:pt x="18242" y="13441"/>
                </a:lnTo>
                <a:lnTo>
                  <a:pt x="19187" y="11521"/>
                </a:lnTo>
                <a:lnTo>
                  <a:pt x="19187" y="10561"/>
                </a:lnTo>
                <a:lnTo>
                  <a:pt x="20162" y="8641"/>
                </a:lnTo>
                <a:lnTo>
                  <a:pt x="20162" y="3840"/>
                </a:lnTo>
                <a:lnTo>
                  <a:pt x="19187" y="2880"/>
                </a:lnTo>
                <a:lnTo>
                  <a:pt x="19187" y="1920"/>
                </a:lnTo>
                <a:lnTo>
                  <a:pt x="18242" y="1920"/>
                </a:lnTo>
                <a:lnTo>
                  <a:pt x="17282" y="960"/>
                </a:lnTo>
                <a:lnTo>
                  <a:pt x="16322" y="960"/>
                </a:lnTo>
                <a:lnTo>
                  <a:pt x="15361" y="0"/>
                </a:lnTo>
                <a:lnTo>
                  <a:pt x="8641" y="0"/>
                </a:lnTo>
                <a:lnTo>
                  <a:pt x="6720" y="960"/>
                </a:lnTo>
                <a:lnTo>
                  <a:pt x="5760" y="960"/>
                </a:lnTo>
                <a:lnTo>
                  <a:pt x="4800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1920" y="3840"/>
                </a:lnTo>
                <a:lnTo>
                  <a:pt x="1920" y="4800"/>
                </a:lnTo>
                <a:lnTo>
                  <a:pt x="960" y="5760"/>
                </a:lnTo>
                <a:lnTo>
                  <a:pt x="960" y="8641"/>
                </a:lnTo>
                <a:lnTo>
                  <a:pt x="0" y="10561"/>
                </a:lnTo>
                <a:lnTo>
                  <a:pt x="0" y="14401"/>
                </a:lnTo>
                <a:lnTo>
                  <a:pt x="960" y="153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5" name="object 1275"/>
          <p:cNvSpPr/>
          <p:nvPr/>
        </p:nvSpPr>
        <p:spPr>
          <a:xfrm>
            <a:off x="4005239" y="6820646"/>
            <a:ext cx="67193" cy="117119"/>
          </a:xfrm>
          <a:custGeom>
            <a:avLst/>
            <a:gdLst/>
            <a:ahLst/>
            <a:cxnLst/>
            <a:rect l="l" t="t" r="r" b="b"/>
            <a:pathLst>
              <a:path w="67193" h="117119">
                <a:moveTo>
                  <a:pt x="47030" y="29763"/>
                </a:moveTo>
                <a:lnTo>
                  <a:pt x="47990" y="24002"/>
                </a:lnTo>
                <a:lnTo>
                  <a:pt x="47990" y="22082"/>
                </a:lnTo>
                <a:lnTo>
                  <a:pt x="48950" y="21122"/>
                </a:lnTo>
                <a:lnTo>
                  <a:pt x="48950" y="19202"/>
                </a:lnTo>
                <a:lnTo>
                  <a:pt x="49911" y="18242"/>
                </a:lnTo>
                <a:lnTo>
                  <a:pt x="49911" y="17282"/>
                </a:lnTo>
                <a:lnTo>
                  <a:pt x="50871" y="16322"/>
                </a:lnTo>
                <a:lnTo>
                  <a:pt x="51831" y="15361"/>
                </a:lnTo>
                <a:lnTo>
                  <a:pt x="52791" y="14401"/>
                </a:lnTo>
                <a:lnTo>
                  <a:pt x="53751" y="14401"/>
                </a:lnTo>
                <a:lnTo>
                  <a:pt x="54711" y="13441"/>
                </a:lnTo>
                <a:lnTo>
                  <a:pt x="59512" y="13441"/>
                </a:lnTo>
                <a:lnTo>
                  <a:pt x="60472" y="14401"/>
                </a:lnTo>
                <a:lnTo>
                  <a:pt x="63352" y="14401"/>
                </a:lnTo>
                <a:lnTo>
                  <a:pt x="63352" y="15361"/>
                </a:lnTo>
                <a:lnTo>
                  <a:pt x="64312" y="15361"/>
                </a:lnTo>
                <a:lnTo>
                  <a:pt x="64312" y="14401"/>
                </a:lnTo>
                <a:lnTo>
                  <a:pt x="65272" y="14401"/>
                </a:lnTo>
                <a:lnTo>
                  <a:pt x="65272" y="12481"/>
                </a:lnTo>
                <a:lnTo>
                  <a:pt x="66233" y="11521"/>
                </a:lnTo>
                <a:lnTo>
                  <a:pt x="66233" y="8641"/>
                </a:lnTo>
                <a:lnTo>
                  <a:pt x="67193" y="7680"/>
                </a:lnTo>
                <a:lnTo>
                  <a:pt x="67193" y="2880"/>
                </a:lnTo>
                <a:lnTo>
                  <a:pt x="66233" y="2880"/>
                </a:lnTo>
                <a:lnTo>
                  <a:pt x="66233" y="1920"/>
                </a:lnTo>
                <a:lnTo>
                  <a:pt x="65272" y="1920"/>
                </a:lnTo>
                <a:lnTo>
                  <a:pt x="64312" y="960"/>
                </a:lnTo>
                <a:lnTo>
                  <a:pt x="59512" y="960"/>
                </a:lnTo>
                <a:lnTo>
                  <a:pt x="58552" y="0"/>
                </a:lnTo>
                <a:lnTo>
                  <a:pt x="52791" y="0"/>
                </a:lnTo>
                <a:lnTo>
                  <a:pt x="48950" y="960"/>
                </a:lnTo>
                <a:lnTo>
                  <a:pt x="47030" y="1920"/>
                </a:lnTo>
                <a:lnTo>
                  <a:pt x="44150" y="2880"/>
                </a:lnTo>
                <a:lnTo>
                  <a:pt x="41269" y="3840"/>
                </a:lnTo>
                <a:lnTo>
                  <a:pt x="39349" y="5760"/>
                </a:lnTo>
                <a:lnTo>
                  <a:pt x="37429" y="7680"/>
                </a:lnTo>
                <a:lnTo>
                  <a:pt x="35509" y="10561"/>
                </a:lnTo>
                <a:lnTo>
                  <a:pt x="34564" y="13441"/>
                </a:lnTo>
                <a:lnTo>
                  <a:pt x="33588" y="16322"/>
                </a:lnTo>
                <a:lnTo>
                  <a:pt x="31668" y="19202"/>
                </a:lnTo>
                <a:lnTo>
                  <a:pt x="31668" y="23042"/>
                </a:lnTo>
                <a:lnTo>
                  <a:pt x="29748" y="29763"/>
                </a:lnTo>
                <a:lnTo>
                  <a:pt x="21107" y="29763"/>
                </a:lnTo>
                <a:lnTo>
                  <a:pt x="21107" y="30708"/>
                </a:lnTo>
                <a:lnTo>
                  <a:pt x="20162" y="30708"/>
                </a:lnTo>
                <a:lnTo>
                  <a:pt x="20162" y="32644"/>
                </a:lnTo>
                <a:lnTo>
                  <a:pt x="19202" y="32644"/>
                </a:lnTo>
                <a:lnTo>
                  <a:pt x="19202" y="36484"/>
                </a:lnTo>
                <a:lnTo>
                  <a:pt x="18227" y="37429"/>
                </a:lnTo>
                <a:lnTo>
                  <a:pt x="18227" y="42230"/>
                </a:lnTo>
                <a:lnTo>
                  <a:pt x="19202" y="42230"/>
                </a:lnTo>
                <a:lnTo>
                  <a:pt x="19202" y="43205"/>
                </a:lnTo>
                <a:lnTo>
                  <a:pt x="27843" y="43205"/>
                </a:lnTo>
                <a:lnTo>
                  <a:pt x="17282" y="92156"/>
                </a:lnTo>
                <a:lnTo>
                  <a:pt x="17282" y="94076"/>
                </a:lnTo>
                <a:lnTo>
                  <a:pt x="16322" y="95996"/>
                </a:lnTo>
                <a:lnTo>
                  <a:pt x="16322" y="97916"/>
                </a:lnTo>
                <a:lnTo>
                  <a:pt x="15361" y="98877"/>
                </a:lnTo>
                <a:lnTo>
                  <a:pt x="15361" y="99837"/>
                </a:lnTo>
                <a:lnTo>
                  <a:pt x="14386" y="100797"/>
                </a:lnTo>
                <a:lnTo>
                  <a:pt x="13441" y="101757"/>
                </a:lnTo>
                <a:lnTo>
                  <a:pt x="12481" y="102717"/>
                </a:lnTo>
                <a:lnTo>
                  <a:pt x="11521" y="102717"/>
                </a:lnTo>
                <a:lnTo>
                  <a:pt x="10561" y="103677"/>
                </a:lnTo>
                <a:lnTo>
                  <a:pt x="4800" y="103677"/>
                </a:lnTo>
                <a:lnTo>
                  <a:pt x="4800" y="102717"/>
                </a:lnTo>
                <a:lnTo>
                  <a:pt x="2880" y="102717"/>
                </a:lnTo>
                <a:lnTo>
                  <a:pt x="2880" y="103677"/>
                </a:lnTo>
                <a:lnTo>
                  <a:pt x="1920" y="103677"/>
                </a:lnTo>
                <a:lnTo>
                  <a:pt x="1920" y="105597"/>
                </a:lnTo>
                <a:lnTo>
                  <a:pt x="960" y="105597"/>
                </a:lnTo>
                <a:lnTo>
                  <a:pt x="960" y="109438"/>
                </a:lnTo>
                <a:lnTo>
                  <a:pt x="0" y="109438"/>
                </a:lnTo>
                <a:lnTo>
                  <a:pt x="0" y="115199"/>
                </a:lnTo>
                <a:lnTo>
                  <a:pt x="960" y="115199"/>
                </a:lnTo>
                <a:lnTo>
                  <a:pt x="1920" y="116159"/>
                </a:lnTo>
                <a:lnTo>
                  <a:pt x="3840" y="116159"/>
                </a:lnTo>
                <a:lnTo>
                  <a:pt x="4800" y="117119"/>
                </a:lnTo>
                <a:lnTo>
                  <a:pt x="12481" y="117119"/>
                </a:lnTo>
                <a:lnTo>
                  <a:pt x="16322" y="116159"/>
                </a:lnTo>
                <a:lnTo>
                  <a:pt x="18227" y="115199"/>
                </a:lnTo>
                <a:lnTo>
                  <a:pt x="21107" y="114239"/>
                </a:lnTo>
                <a:lnTo>
                  <a:pt x="24002" y="113278"/>
                </a:lnTo>
                <a:lnTo>
                  <a:pt x="25908" y="111358"/>
                </a:lnTo>
                <a:lnTo>
                  <a:pt x="27843" y="109438"/>
                </a:lnTo>
                <a:lnTo>
                  <a:pt x="29748" y="106558"/>
                </a:lnTo>
                <a:lnTo>
                  <a:pt x="30723" y="104637"/>
                </a:lnTo>
                <a:lnTo>
                  <a:pt x="31668" y="101757"/>
                </a:lnTo>
                <a:lnTo>
                  <a:pt x="32628" y="97916"/>
                </a:lnTo>
                <a:lnTo>
                  <a:pt x="33588" y="95036"/>
                </a:lnTo>
                <a:lnTo>
                  <a:pt x="44150" y="43205"/>
                </a:lnTo>
                <a:lnTo>
                  <a:pt x="55671" y="43205"/>
                </a:lnTo>
                <a:lnTo>
                  <a:pt x="55671" y="42230"/>
                </a:lnTo>
                <a:lnTo>
                  <a:pt x="56631" y="42230"/>
                </a:lnTo>
                <a:lnTo>
                  <a:pt x="56631" y="41269"/>
                </a:lnTo>
                <a:lnTo>
                  <a:pt x="57591" y="40325"/>
                </a:lnTo>
                <a:lnTo>
                  <a:pt x="57591" y="39364"/>
                </a:lnTo>
                <a:lnTo>
                  <a:pt x="58552" y="38389"/>
                </a:lnTo>
                <a:lnTo>
                  <a:pt x="58552" y="36484"/>
                </a:lnTo>
                <a:lnTo>
                  <a:pt x="59512" y="35524"/>
                </a:lnTo>
                <a:lnTo>
                  <a:pt x="59512" y="30708"/>
                </a:lnTo>
                <a:lnTo>
                  <a:pt x="58552" y="29763"/>
                </a:lnTo>
                <a:lnTo>
                  <a:pt x="47030" y="2976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6" name="object 1276"/>
          <p:cNvSpPr/>
          <p:nvPr/>
        </p:nvSpPr>
        <p:spPr>
          <a:xfrm>
            <a:off x="4049389" y="6820646"/>
            <a:ext cx="66248" cy="117119"/>
          </a:xfrm>
          <a:custGeom>
            <a:avLst/>
            <a:gdLst/>
            <a:ahLst/>
            <a:cxnLst/>
            <a:rect l="l" t="t" r="r" b="b"/>
            <a:pathLst>
              <a:path w="66248" h="117119">
                <a:moveTo>
                  <a:pt x="48006" y="21122"/>
                </a:moveTo>
                <a:lnTo>
                  <a:pt x="48966" y="19202"/>
                </a:lnTo>
                <a:lnTo>
                  <a:pt x="48966" y="18242"/>
                </a:lnTo>
                <a:lnTo>
                  <a:pt x="49926" y="17282"/>
                </a:lnTo>
                <a:lnTo>
                  <a:pt x="50886" y="16322"/>
                </a:lnTo>
                <a:lnTo>
                  <a:pt x="51846" y="15361"/>
                </a:lnTo>
                <a:lnTo>
                  <a:pt x="51846" y="14401"/>
                </a:lnTo>
                <a:lnTo>
                  <a:pt x="52806" y="14401"/>
                </a:lnTo>
                <a:lnTo>
                  <a:pt x="54726" y="13441"/>
                </a:lnTo>
                <a:lnTo>
                  <a:pt x="59527" y="13441"/>
                </a:lnTo>
                <a:lnTo>
                  <a:pt x="59527" y="14401"/>
                </a:lnTo>
                <a:lnTo>
                  <a:pt x="62407" y="14401"/>
                </a:lnTo>
                <a:lnTo>
                  <a:pt x="63367" y="15361"/>
                </a:lnTo>
                <a:lnTo>
                  <a:pt x="64328" y="15361"/>
                </a:lnTo>
                <a:lnTo>
                  <a:pt x="64328" y="13441"/>
                </a:lnTo>
                <a:lnTo>
                  <a:pt x="65288" y="13441"/>
                </a:lnTo>
                <a:lnTo>
                  <a:pt x="65288" y="11521"/>
                </a:lnTo>
                <a:lnTo>
                  <a:pt x="66248" y="11521"/>
                </a:lnTo>
                <a:lnTo>
                  <a:pt x="66248" y="2880"/>
                </a:lnTo>
                <a:lnTo>
                  <a:pt x="65288" y="1920"/>
                </a:lnTo>
                <a:lnTo>
                  <a:pt x="64328" y="1920"/>
                </a:lnTo>
                <a:lnTo>
                  <a:pt x="63367" y="960"/>
                </a:lnTo>
                <a:lnTo>
                  <a:pt x="58567" y="960"/>
                </a:lnTo>
                <a:lnTo>
                  <a:pt x="57607" y="0"/>
                </a:lnTo>
                <a:lnTo>
                  <a:pt x="51846" y="0"/>
                </a:lnTo>
                <a:lnTo>
                  <a:pt x="48966" y="960"/>
                </a:lnTo>
                <a:lnTo>
                  <a:pt x="46085" y="1920"/>
                </a:lnTo>
                <a:lnTo>
                  <a:pt x="43205" y="2880"/>
                </a:lnTo>
                <a:lnTo>
                  <a:pt x="41285" y="3840"/>
                </a:lnTo>
                <a:lnTo>
                  <a:pt x="39364" y="5760"/>
                </a:lnTo>
                <a:lnTo>
                  <a:pt x="37444" y="7680"/>
                </a:lnTo>
                <a:lnTo>
                  <a:pt x="35524" y="10561"/>
                </a:lnTo>
                <a:lnTo>
                  <a:pt x="34564" y="13441"/>
                </a:lnTo>
                <a:lnTo>
                  <a:pt x="32644" y="16322"/>
                </a:lnTo>
                <a:lnTo>
                  <a:pt x="31683" y="19202"/>
                </a:lnTo>
                <a:lnTo>
                  <a:pt x="30723" y="23042"/>
                </a:lnTo>
                <a:lnTo>
                  <a:pt x="29763" y="29763"/>
                </a:lnTo>
                <a:lnTo>
                  <a:pt x="21122" y="29763"/>
                </a:lnTo>
                <a:lnTo>
                  <a:pt x="20162" y="30708"/>
                </a:lnTo>
                <a:lnTo>
                  <a:pt x="20162" y="31683"/>
                </a:lnTo>
                <a:lnTo>
                  <a:pt x="19202" y="32644"/>
                </a:lnTo>
                <a:lnTo>
                  <a:pt x="19202" y="34549"/>
                </a:lnTo>
                <a:lnTo>
                  <a:pt x="18242" y="35524"/>
                </a:lnTo>
                <a:lnTo>
                  <a:pt x="18242" y="42230"/>
                </a:lnTo>
                <a:lnTo>
                  <a:pt x="19202" y="42230"/>
                </a:lnTo>
                <a:lnTo>
                  <a:pt x="19202" y="43205"/>
                </a:lnTo>
                <a:lnTo>
                  <a:pt x="26883" y="43205"/>
                </a:lnTo>
                <a:lnTo>
                  <a:pt x="17282" y="92156"/>
                </a:lnTo>
                <a:lnTo>
                  <a:pt x="16322" y="94076"/>
                </a:lnTo>
                <a:lnTo>
                  <a:pt x="16322" y="95996"/>
                </a:lnTo>
                <a:lnTo>
                  <a:pt x="15361" y="97916"/>
                </a:lnTo>
                <a:lnTo>
                  <a:pt x="15361" y="98877"/>
                </a:lnTo>
                <a:lnTo>
                  <a:pt x="14401" y="99837"/>
                </a:lnTo>
                <a:lnTo>
                  <a:pt x="13441" y="100797"/>
                </a:lnTo>
                <a:lnTo>
                  <a:pt x="13441" y="101757"/>
                </a:lnTo>
                <a:lnTo>
                  <a:pt x="12481" y="102717"/>
                </a:lnTo>
                <a:lnTo>
                  <a:pt x="11521" y="102717"/>
                </a:lnTo>
                <a:lnTo>
                  <a:pt x="10561" y="103677"/>
                </a:lnTo>
                <a:lnTo>
                  <a:pt x="4800" y="103677"/>
                </a:lnTo>
                <a:lnTo>
                  <a:pt x="4800" y="102717"/>
                </a:lnTo>
                <a:lnTo>
                  <a:pt x="2880" y="102717"/>
                </a:lnTo>
                <a:lnTo>
                  <a:pt x="1920" y="103677"/>
                </a:lnTo>
                <a:lnTo>
                  <a:pt x="960" y="104637"/>
                </a:lnTo>
                <a:lnTo>
                  <a:pt x="960" y="107518"/>
                </a:lnTo>
                <a:lnTo>
                  <a:pt x="0" y="108478"/>
                </a:lnTo>
                <a:lnTo>
                  <a:pt x="0" y="115199"/>
                </a:lnTo>
                <a:lnTo>
                  <a:pt x="960" y="115199"/>
                </a:lnTo>
                <a:lnTo>
                  <a:pt x="1920" y="116159"/>
                </a:lnTo>
                <a:lnTo>
                  <a:pt x="2880" y="116159"/>
                </a:lnTo>
                <a:lnTo>
                  <a:pt x="4800" y="117119"/>
                </a:lnTo>
                <a:lnTo>
                  <a:pt x="12481" y="117119"/>
                </a:lnTo>
                <a:lnTo>
                  <a:pt x="15361" y="116159"/>
                </a:lnTo>
                <a:lnTo>
                  <a:pt x="18242" y="115199"/>
                </a:lnTo>
                <a:lnTo>
                  <a:pt x="21122" y="114239"/>
                </a:lnTo>
                <a:lnTo>
                  <a:pt x="23042" y="113278"/>
                </a:lnTo>
                <a:lnTo>
                  <a:pt x="24963" y="111358"/>
                </a:lnTo>
                <a:lnTo>
                  <a:pt x="26883" y="109438"/>
                </a:lnTo>
                <a:lnTo>
                  <a:pt x="28803" y="106558"/>
                </a:lnTo>
                <a:lnTo>
                  <a:pt x="29763" y="104637"/>
                </a:lnTo>
                <a:lnTo>
                  <a:pt x="31683" y="101757"/>
                </a:lnTo>
                <a:lnTo>
                  <a:pt x="32644" y="97916"/>
                </a:lnTo>
                <a:lnTo>
                  <a:pt x="33604" y="95036"/>
                </a:lnTo>
                <a:lnTo>
                  <a:pt x="43205" y="43205"/>
                </a:lnTo>
                <a:lnTo>
                  <a:pt x="54726" y="43205"/>
                </a:lnTo>
                <a:lnTo>
                  <a:pt x="55686" y="42230"/>
                </a:lnTo>
                <a:lnTo>
                  <a:pt x="56647" y="42230"/>
                </a:lnTo>
                <a:lnTo>
                  <a:pt x="56647" y="40325"/>
                </a:lnTo>
                <a:lnTo>
                  <a:pt x="57607" y="40325"/>
                </a:lnTo>
                <a:lnTo>
                  <a:pt x="57607" y="37429"/>
                </a:lnTo>
                <a:lnTo>
                  <a:pt x="58567" y="36484"/>
                </a:lnTo>
                <a:lnTo>
                  <a:pt x="58567" y="29763"/>
                </a:lnTo>
                <a:lnTo>
                  <a:pt x="46085" y="29763"/>
                </a:lnTo>
                <a:lnTo>
                  <a:pt x="47045" y="24002"/>
                </a:lnTo>
                <a:lnTo>
                  <a:pt x="48006" y="22082"/>
                </a:lnTo>
                <a:lnTo>
                  <a:pt x="48006" y="211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7" name="object 1277"/>
          <p:cNvSpPr/>
          <p:nvPr/>
        </p:nvSpPr>
        <p:spPr>
          <a:xfrm>
            <a:off x="4103156" y="6848490"/>
            <a:ext cx="51831" cy="66233"/>
          </a:xfrm>
          <a:custGeom>
            <a:avLst/>
            <a:gdLst/>
            <a:ahLst/>
            <a:cxnLst/>
            <a:rect l="l" t="t" r="r" b="b"/>
            <a:pathLst>
              <a:path w="51831" h="66233">
                <a:moveTo>
                  <a:pt x="9601" y="28788"/>
                </a:moveTo>
                <a:lnTo>
                  <a:pt x="11521" y="30708"/>
                </a:lnTo>
                <a:lnTo>
                  <a:pt x="12481" y="32628"/>
                </a:lnTo>
                <a:lnTo>
                  <a:pt x="14386" y="33588"/>
                </a:lnTo>
                <a:lnTo>
                  <a:pt x="15361" y="35509"/>
                </a:lnTo>
                <a:lnTo>
                  <a:pt x="17282" y="36469"/>
                </a:lnTo>
                <a:lnTo>
                  <a:pt x="19202" y="37429"/>
                </a:lnTo>
                <a:lnTo>
                  <a:pt x="21107" y="38389"/>
                </a:lnTo>
                <a:lnTo>
                  <a:pt x="23042" y="39349"/>
                </a:lnTo>
                <a:lnTo>
                  <a:pt x="24947" y="39349"/>
                </a:lnTo>
                <a:lnTo>
                  <a:pt x="26883" y="40309"/>
                </a:lnTo>
                <a:lnTo>
                  <a:pt x="27843" y="41269"/>
                </a:lnTo>
                <a:lnTo>
                  <a:pt x="28788" y="42230"/>
                </a:lnTo>
                <a:lnTo>
                  <a:pt x="29748" y="43190"/>
                </a:lnTo>
                <a:lnTo>
                  <a:pt x="30723" y="45110"/>
                </a:lnTo>
                <a:lnTo>
                  <a:pt x="30723" y="47030"/>
                </a:lnTo>
                <a:lnTo>
                  <a:pt x="29748" y="47990"/>
                </a:lnTo>
                <a:lnTo>
                  <a:pt x="29748" y="49911"/>
                </a:lnTo>
                <a:lnTo>
                  <a:pt x="28788" y="50871"/>
                </a:lnTo>
                <a:lnTo>
                  <a:pt x="27843" y="51831"/>
                </a:lnTo>
                <a:lnTo>
                  <a:pt x="26883" y="52791"/>
                </a:lnTo>
                <a:lnTo>
                  <a:pt x="25908" y="53751"/>
                </a:lnTo>
                <a:lnTo>
                  <a:pt x="23042" y="53751"/>
                </a:lnTo>
                <a:lnTo>
                  <a:pt x="21107" y="54711"/>
                </a:lnTo>
                <a:lnTo>
                  <a:pt x="17282" y="54711"/>
                </a:lnTo>
                <a:lnTo>
                  <a:pt x="15361" y="53751"/>
                </a:lnTo>
                <a:lnTo>
                  <a:pt x="13441" y="53751"/>
                </a:lnTo>
                <a:lnTo>
                  <a:pt x="11521" y="52791"/>
                </a:lnTo>
                <a:lnTo>
                  <a:pt x="10561" y="52791"/>
                </a:lnTo>
                <a:lnTo>
                  <a:pt x="8641" y="51831"/>
                </a:lnTo>
                <a:lnTo>
                  <a:pt x="7665" y="50871"/>
                </a:lnTo>
                <a:lnTo>
                  <a:pt x="6720" y="50871"/>
                </a:lnTo>
                <a:lnTo>
                  <a:pt x="5760" y="49911"/>
                </a:lnTo>
                <a:lnTo>
                  <a:pt x="4800" y="49911"/>
                </a:lnTo>
                <a:lnTo>
                  <a:pt x="4800" y="48950"/>
                </a:lnTo>
                <a:lnTo>
                  <a:pt x="2880" y="48950"/>
                </a:lnTo>
                <a:lnTo>
                  <a:pt x="2880" y="49911"/>
                </a:lnTo>
                <a:lnTo>
                  <a:pt x="1920" y="50871"/>
                </a:lnTo>
                <a:lnTo>
                  <a:pt x="1920" y="52791"/>
                </a:lnTo>
                <a:lnTo>
                  <a:pt x="960" y="53751"/>
                </a:lnTo>
                <a:lnTo>
                  <a:pt x="960" y="57591"/>
                </a:lnTo>
                <a:lnTo>
                  <a:pt x="0" y="58552"/>
                </a:lnTo>
                <a:lnTo>
                  <a:pt x="0" y="59512"/>
                </a:lnTo>
                <a:lnTo>
                  <a:pt x="960" y="60472"/>
                </a:lnTo>
                <a:lnTo>
                  <a:pt x="960" y="61432"/>
                </a:lnTo>
                <a:lnTo>
                  <a:pt x="1920" y="62392"/>
                </a:lnTo>
                <a:lnTo>
                  <a:pt x="2880" y="62392"/>
                </a:lnTo>
                <a:lnTo>
                  <a:pt x="3840" y="63352"/>
                </a:lnTo>
                <a:lnTo>
                  <a:pt x="4800" y="64312"/>
                </a:lnTo>
                <a:lnTo>
                  <a:pt x="5760" y="64312"/>
                </a:lnTo>
                <a:lnTo>
                  <a:pt x="7665" y="65272"/>
                </a:lnTo>
                <a:lnTo>
                  <a:pt x="10561" y="65272"/>
                </a:lnTo>
                <a:lnTo>
                  <a:pt x="12481" y="66233"/>
                </a:lnTo>
                <a:lnTo>
                  <a:pt x="26883" y="66233"/>
                </a:lnTo>
                <a:lnTo>
                  <a:pt x="30723" y="64312"/>
                </a:lnTo>
                <a:lnTo>
                  <a:pt x="34564" y="63352"/>
                </a:lnTo>
                <a:lnTo>
                  <a:pt x="37429" y="61432"/>
                </a:lnTo>
                <a:lnTo>
                  <a:pt x="39349" y="59512"/>
                </a:lnTo>
                <a:lnTo>
                  <a:pt x="42230" y="57591"/>
                </a:lnTo>
                <a:lnTo>
                  <a:pt x="44150" y="55671"/>
                </a:lnTo>
                <a:lnTo>
                  <a:pt x="45110" y="52791"/>
                </a:lnTo>
                <a:lnTo>
                  <a:pt x="47030" y="49911"/>
                </a:lnTo>
                <a:lnTo>
                  <a:pt x="47030" y="37429"/>
                </a:lnTo>
                <a:lnTo>
                  <a:pt x="45110" y="36469"/>
                </a:lnTo>
                <a:lnTo>
                  <a:pt x="44150" y="34549"/>
                </a:lnTo>
                <a:lnTo>
                  <a:pt x="43190" y="32628"/>
                </a:lnTo>
                <a:lnTo>
                  <a:pt x="41269" y="31668"/>
                </a:lnTo>
                <a:lnTo>
                  <a:pt x="39349" y="29763"/>
                </a:lnTo>
                <a:lnTo>
                  <a:pt x="37429" y="28788"/>
                </a:lnTo>
                <a:lnTo>
                  <a:pt x="35509" y="27828"/>
                </a:lnTo>
                <a:lnTo>
                  <a:pt x="33588" y="26868"/>
                </a:lnTo>
                <a:lnTo>
                  <a:pt x="32628" y="25923"/>
                </a:lnTo>
                <a:lnTo>
                  <a:pt x="30723" y="24947"/>
                </a:lnTo>
                <a:lnTo>
                  <a:pt x="28788" y="24947"/>
                </a:lnTo>
                <a:lnTo>
                  <a:pt x="27843" y="23987"/>
                </a:lnTo>
                <a:lnTo>
                  <a:pt x="25908" y="23027"/>
                </a:lnTo>
                <a:lnTo>
                  <a:pt x="24947" y="22082"/>
                </a:lnTo>
                <a:lnTo>
                  <a:pt x="24947" y="16306"/>
                </a:lnTo>
                <a:lnTo>
                  <a:pt x="25908" y="15361"/>
                </a:lnTo>
                <a:lnTo>
                  <a:pt x="25908" y="14386"/>
                </a:lnTo>
                <a:lnTo>
                  <a:pt x="26883" y="14386"/>
                </a:lnTo>
                <a:lnTo>
                  <a:pt x="27843" y="13426"/>
                </a:lnTo>
                <a:lnTo>
                  <a:pt x="28788" y="12481"/>
                </a:lnTo>
                <a:lnTo>
                  <a:pt x="29748" y="12481"/>
                </a:lnTo>
                <a:lnTo>
                  <a:pt x="31668" y="11521"/>
                </a:lnTo>
                <a:lnTo>
                  <a:pt x="38389" y="11521"/>
                </a:lnTo>
                <a:lnTo>
                  <a:pt x="39349" y="12481"/>
                </a:lnTo>
                <a:lnTo>
                  <a:pt x="41269" y="12481"/>
                </a:lnTo>
                <a:lnTo>
                  <a:pt x="42230" y="13426"/>
                </a:lnTo>
                <a:lnTo>
                  <a:pt x="43190" y="13426"/>
                </a:lnTo>
                <a:lnTo>
                  <a:pt x="44150" y="14386"/>
                </a:lnTo>
                <a:lnTo>
                  <a:pt x="45110" y="14386"/>
                </a:lnTo>
                <a:lnTo>
                  <a:pt x="46070" y="15361"/>
                </a:lnTo>
                <a:lnTo>
                  <a:pt x="48950" y="15361"/>
                </a:lnTo>
                <a:lnTo>
                  <a:pt x="49911" y="14386"/>
                </a:lnTo>
                <a:lnTo>
                  <a:pt x="49911" y="12481"/>
                </a:lnTo>
                <a:lnTo>
                  <a:pt x="50871" y="11521"/>
                </a:lnTo>
                <a:lnTo>
                  <a:pt x="50871" y="8641"/>
                </a:lnTo>
                <a:lnTo>
                  <a:pt x="51831" y="7680"/>
                </a:lnTo>
                <a:lnTo>
                  <a:pt x="51831" y="5760"/>
                </a:lnTo>
                <a:lnTo>
                  <a:pt x="50871" y="4800"/>
                </a:lnTo>
                <a:lnTo>
                  <a:pt x="50871" y="3840"/>
                </a:lnTo>
                <a:lnTo>
                  <a:pt x="49911" y="3840"/>
                </a:lnTo>
                <a:lnTo>
                  <a:pt x="49911" y="2865"/>
                </a:lnTo>
                <a:lnTo>
                  <a:pt x="48950" y="2865"/>
                </a:lnTo>
                <a:lnTo>
                  <a:pt x="47030" y="1920"/>
                </a:lnTo>
                <a:lnTo>
                  <a:pt x="46070" y="1920"/>
                </a:lnTo>
                <a:lnTo>
                  <a:pt x="45110" y="960"/>
                </a:lnTo>
                <a:lnTo>
                  <a:pt x="42230" y="960"/>
                </a:lnTo>
                <a:lnTo>
                  <a:pt x="40309" y="0"/>
                </a:lnTo>
                <a:lnTo>
                  <a:pt x="30723" y="0"/>
                </a:lnTo>
                <a:lnTo>
                  <a:pt x="26883" y="960"/>
                </a:lnTo>
                <a:lnTo>
                  <a:pt x="24003" y="1920"/>
                </a:lnTo>
                <a:lnTo>
                  <a:pt x="20162" y="2865"/>
                </a:lnTo>
                <a:lnTo>
                  <a:pt x="17282" y="4800"/>
                </a:lnTo>
                <a:lnTo>
                  <a:pt x="15361" y="6705"/>
                </a:lnTo>
                <a:lnTo>
                  <a:pt x="13441" y="8641"/>
                </a:lnTo>
                <a:lnTo>
                  <a:pt x="11521" y="10546"/>
                </a:lnTo>
                <a:lnTo>
                  <a:pt x="10561" y="13426"/>
                </a:lnTo>
                <a:lnTo>
                  <a:pt x="8641" y="16306"/>
                </a:lnTo>
                <a:lnTo>
                  <a:pt x="8641" y="27828"/>
                </a:lnTo>
                <a:lnTo>
                  <a:pt x="9601" y="2878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8" name="object 1278"/>
          <p:cNvSpPr/>
          <p:nvPr/>
        </p:nvSpPr>
        <p:spPr>
          <a:xfrm>
            <a:off x="3456127" y="7055845"/>
            <a:ext cx="16322" cy="92156"/>
          </a:xfrm>
          <a:custGeom>
            <a:avLst/>
            <a:gdLst/>
            <a:ahLst/>
            <a:cxnLst/>
            <a:rect l="l" t="t" r="r" b="b"/>
            <a:pathLst>
              <a:path w="16322" h="92156">
                <a:moveTo>
                  <a:pt x="16322" y="20147"/>
                </a:moveTo>
                <a:lnTo>
                  <a:pt x="15361" y="6720"/>
                </a:lnTo>
                <a:lnTo>
                  <a:pt x="14401" y="4785"/>
                </a:lnTo>
                <a:lnTo>
                  <a:pt x="13441" y="1905"/>
                </a:lnTo>
                <a:lnTo>
                  <a:pt x="12481" y="0"/>
                </a:lnTo>
                <a:lnTo>
                  <a:pt x="12481" y="18242"/>
                </a:lnTo>
                <a:lnTo>
                  <a:pt x="16322" y="20147"/>
                </a:lnTo>
                <a:close/>
              </a:path>
              <a:path w="16322" h="92156">
                <a:moveTo>
                  <a:pt x="47045" y="20147"/>
                </a:moveTo>
                <a:lnTo>
                  <a:pt x="53766" y="20147"/>
                </a:lnTo>
                <a:lnTo>
                  <a:pt x="53766" y="19187"/>
                </a:lnTo>
                <a:lnTo>
                  <a:pt x="54726" y="19187"/>
                </a:lnTo>
                <a:lnTo>
                  <a:pt x="54726" y="-71048"/>
                </a:lnTo>
                <a:lnTo>
                  <a:pt x="53766" y="-71048"/>
                </a:lnTo>
                <a:lnTo>
                  <a:pt x="52806" y="-72008"/>
                </a:lnTo>
                <a:lnTo>
                  <a:pt x="46085" y="-72008"/>
                </a:lnTo>
                <a:lnTo>
                  <a:pt x="45125" y="-71048"/>
                </a:lnTo>
                <a:lnTo>
                  <a:pt x="44165" y="-71048"/>
                </a:lnTo>
                <a:lnTo>
                  <a:pt x="44165" y="-35524"/>
                </a:lnTo>
                <a:lnTo>
                  <a:pt x="41285" y="-38404"/>
                </a:lnTo>
                <a:lnTo>
                  <a:pt x="38404" y="-40325"/>
                </a:lnTo>
                <a:lnTo>
                  <a:pt x="35524" y="-42245"/>
                </a:lnTo>
                <a:lnTo>
                  <a:pt x="32644" y="-43205"/>
                </a:lnTo>
                <a:lnTo>
                  <a:pt x="28803" y="-44165"/>
                </a:lnTo>
                <a:lnTo>
                  <a:pt x="21122" y="-44165"/>
                </a:lnTo>
                <a:lnTo>
                  <a:pt x="17282" y="-43205"/>
                </a:lnTo>
                <a:lnTo>
                  <a:pt x="14401" y="-42245"/>
                </a:lnTo>
                <a:lnTo>
                  <a:pt x="11521" y="-40325"/>
                </a:lnTo>
                <a:lnTo>
                  <a:pt x="8641" y="-38404"/>
                </a:lnTo>
                <a:lnTo>
                  <a:pt x="6720" y="-35524"/>
                </a:lnTo>
                <a:lnTo>
                  <a:pt x="3840" y="-32644"/>
                </a:lnTo>
                <a:lnTo>
                  <a:pt x="2880" y="-28803"/>
                </a:lnTo>
                <a:lnTo>
                  <a:pt x="1920" y="-24963"/>
                </a:lnTo>
                <a:lnTo>
                  <a:pt x="0" y="-20162"/>
                </a:lnTo>
                <a:lnTo>
                  <a:pt x="0" y="-2880"/>
                </a:lnTo>
                <a:lnTo>
                  <a:pt x="960" y="1905"/>
                </a:lnTo>
                <a:lnTo>
                  <a:pt x="1920" y="5745"/>
                </a:lnTo>
                <a:lnTo>
                  <a:pt x="3840" y="8625"/>
                </a:lnTo>
                <a:lnTo>
                  <a:pt x="5760" y="11506"/>
                </a:lnTo>
                <a:lnTo>
                  <a:pt x="7680" y="14401"/>
                </a:lnTo>
                <a:lnTo>
                  <a:pt x="9601" y="16306"/>
                </a:lnTo>
                <a:lnTo>
                  <a:pt x="12481" y="18242"/>
                </a:lnTo>
                <a:lnTo>
                  <a:pt x="12481" y="0"/>
                </a:lnTo>
                <a:lnTo>
                  <a:pt x="11521" y="-2880"/>
                </a:lnTo>
                <a:lnTo>
                  <a:pt x="11521" y="-17282"/>
                </a:lnTo>
                <a:lnTo>
                  <a:pt x="12481" y="-20162"/>
                </a:lnTo>
                <a:lnTo>
                  <a:pt x="12481" y="-23042"/>
                </a:lnTo>
                <a:lnTo>
                  <a:pt x="13441" y="-25923"/>
                </a:lnTo>
                <a:lnTo>
                  <a:pt x="14401" y="-27843"/>
                </a:lnTo>
                <a:lnTo>
                  <a:pt x="16322" y="-29763"/>
                </a:lnTo>
                <a:lnTo>
                  <a:pt x="17282" y="-31683"/>
                </a:lnTo>
                <a:lnTo>
                  <a:pt x="19202" y="-32644"/>
                </a:lnTo>
                <a:lnTo>
                  <a:pt x="21122" y="-34564"/>
                </a:lnTo>
                <a:lnTo>
                  <a:pt x="29763" y="-34564"/>
                </a:lnTo>
                <a:lnTo>
                  <a:pt x="32644" y="-33604"/>
                </a:lnTo>
                <a:lnTo>
                  <a:pt x="35524" y="-31683"/>
                </a:lnTo>
                <a:lnTo>
                  <a:pt x="37444" y="-29763"/>
                </a:lnTo>
                <a:lnTo>
                  <a:pt x="40325" y="-26883"/>
                </a:lnTo>
                <a:lnTo>
                  <a:pt x="44165" y="-24002"/>
                </a:lnTo>
                <a:lnTo>
                  <a:pt x="44165" y="0"/>
                </a:lnTo>
                <a:lnTo>
                  <a:pt x="42245" y="1905"/>
                </a:lnTo>
                <a:lnTo>
                  <a:pt x="40325" y="3840"/>
                </a:lnTo>
                <a:lnTo>
                  <a:pt x="38404" y="5745"/>
                </a:lnTo>
                <a:lnTo>
                  <a:pt x="37444" y="6720"/>
                </a:lnTo>
                <a:lnTo>
                  <a:pt x="35524" y="8625"/>
                </a:lnTo>
                <a:lnTo>
                  <a:pt x="34564" y="8625"/>
                </a:lnTo>
                <a:lnTo>
                  <a:pt x="32644" y="9585"/>
                </a:lnTo>
                <a:lnTo>
                  <a:pt x="31683" y="10561"/>
                </a:lnTo>
                <a:lnTo>
                  <a:pt x="29763" y="11506"/>
                </a:lnTo>
                <a:lnTo>
                  <a:pt x="23042" y="11506"/>
                </a:lnTo>
                <a:lnTo>
                  <a:pt x="21122" y="10561"/>
                </a:lnTo>
                <a:lnTo>
                  <a:pt x="19202" y="9585"/>
                </a:lnTo>
                <a:lnTo>
                  <a:pt x="17282" y="8625"/>
                </a:lnTo>
                <a:lnTo>
                  <a:pt x="15361" y="6720"/>
                </a:lnTo>
                <a:lnTo>
                  <a:pt x="16322" y="20147"/>
                </a:lnTo>
                <a:lnTo>
                  <a:pt x="20162" y="21107"/>
                </a:lnTo>
                <a:lnTo>
                  <a:pt x="27843" y="21107"/>
                </a:lnTo>
                <a:lnTo>
                  <a:pt x="31683" y="20147"/>
                </a:lnTo>
                <a:lnTo>
                  <a:pt x="35524" y="18242"/>
                </a:lnTo>
                <a:lnTo>
                  <a:pt x="38404" y="16306"/>
                </a:lnTo>
                <a:lnTo>
                  <a:pt x="42245" y="13426"/>
                </a:lnTo>
                <a:lnTo>
                  <a:pt x="45125" y="10561"/>
                </a:lnTo>
                <a:lnTo>
                  <a:pt x="45125" y="19187"/>
                </a:lnTo>
                <a:lnTo>
                  <a:pt x="46085" y="19187"/>
                </a:lnTo>
                <a:lnTo>
                  <a:pt x="46085" y="20147"/>
                </a:lnTo>
                <a:lnTo>
                  <a:pt x="47045" y="2014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9" name="object 1279"/>
          <p:cNvSpPr/>
          <p:nvPr/>
        </p:nvSpPr>
        <p:spPr>
          <a:xfrm>
            <a:off x="3542538" y="7060631"/>
            <a:ext cx="8625" cy="16322"/>
          </a:xfrm>
          <a:custGeom>
            <a:avLst/>
            <a:gdLst/>
            <a:ahLst/>
            <a:cxnLst/>
            <a:rect l="l" t="t" r="r" b="b"/>
            <a:pathLst>
              <a:path w="8625" h="16322">
                <a:moveTo>
                  <a:pt x="4785" y="4800"/>
                </a:moveTo>
                <a:lnTo>
                  <a:pt x="2865" y="3840"/>
                </a:lnTo>
                <a:lnTo>
                  <a:pt x="960" y="1935"/>
                </a:lnTo>
                <a:lnTo>
                  <a:pt x="0" y="0"/>
                </a:lnTo>
                <a:lnTo>
                  <a:pt x="960" y="14401"/>
                </a:lnTo>
                <a:lnTo>
                  <a:pt x="3840" y="15361"/>
                </a:lnTo>
                <a:lnTo>
                  <a:pt x="8625" y="16322"/>
                </a:lnTo>
                <a:lnTo>
                  <a:pt x="7680" y="6720"/>
                </a:lnTo>
                <a:lnTo>
                  <a:pt x="4785" y="48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0" name="object 1280"/>
          <p:cNvSpPr/>
          <p:nvPr/>
        </p:nvSpPr>
        <p:spPr>
          <a:xfrm>
            <a:off x="3527176" y="7011680"/>
            <a:ext cx="59512" cy="65272"/>
          </a:xfrm>
          <a:custGeom>
            <a:avLst/>
            <a:gdLst/>
            <a:ahLst/>
            <a:cxnLst/>
            <a:rect l="l" t="t" r="r" b="b"/>
            <a:pathLst>
              <a:path w="59512" h="65272">
                <a:moveTo>
                  <a:pt x="12481" y="61432"/>
                </a:moveTo>
                <a:lnTo>
                  <a:pt x="16322" y="63352"/>
                </a:lnTo>
                <a:lnTo>
                  <a:pt x="15361" y="48950"/>
                </a:lnTo>
                <a:lnTo>
                  <a:pt x="13426" y="47030"/>
                </a:lnTo>
                <a:lnTo>
                  <a:pt x="12481" y="44165"/>
                </a:lnTo>
                <a:lnTo>
                  <a:pt x="11521" y="41285"/>
                </a:lnTo>
                <a:lnTo>
                  <a:pt x="11521" y="25923"/>
                </a:lnTo>
                <a:lnTo>
                  <a:pt x="12481" y="23042"/>
                </a:lnTo>
                <a:lnTo>
                  <a:pt x="13426" y="20162"/>
                </a:lnTo>
                <a:lnTo>
                  <a:pt x="14386" y="17282"/>
                </a:lnTo>
                <a:lnTo>
                  <a:pt x="15361" y="15361"/>
                </a:lnTo>
                <a:lnTo>
                  <a:pt x="17266" y="13441"/>
                </a:lnTo>
                <a:lnTo>
                  <a:pt x="19202" y="11521"/>
                </a:lnTo>
                <a:lnTo>
                  <a:pt x="21107" y="10561"/>
                </a:lnTo>
                <a:lnTo>
                  <a:pt x="23987" y="9601"/>
                </a:lnTo>
                <a:lnTo>
                  <a:pt x="26868" y="8641"/>
                </a:lnTo>
                <a:lnTo>
                  <a:pt x="32628" y="8641"/>
                </a:lnTo>
                <a:lnTo>
                  <a:pt x="36469" y="9601"/>
                </a:lnTo>
                <a:lnTo>
                  <a:pt x="38389" y="10561"/>
                </a:lnTo>
                <a:lnTo>
                  <a:pt x="40309" y="12481"/>
                </a:lnTo>
                <a:lnTo>
                  <a:pt x="42230" y="13441"/>
                </a:lnTo>
                <a:lnTo>
                  <a:pt x="44150" y="16322"/>
                </a:lnTo>
                <a:lnTo>
                  <a:pt x="45110" y="18242"/>
                </a:lnTo>
                <a:lnTo>
                  <a:pt x="46070" y="21122"/>
                </a:lnTo>
                <a:lnTo>
                  <a:pt x="47030" y="23042"/>
                </a:lnTo>
                <a:lnTo>
                  <a:pt x="47030" y="26883"/>
                </a:lnTo>
                <a:lnTo>
                  <a:pt x="47990" y="29763"/>
                </a:lnTo>
                <a:lnTo>
                  <a:pt x="47990" y="36484"/>
                </a:lnTo>
                <a:lnTo>
                  <a:pt x="47030" y="39349"/>
                </a:lnTo>
                <a:lnTo>
                  <a:pt x="47030" y="42230"/>
                </a:lnTo>
                <a:lnTo>
                  <a:pt x="46070" y="45125"/>
                </a:lnTo>
                <a:lnTo>
                  <a:pt x="45110" y="47030"/>
                </a:lnTo>
                <a:lnTo>
                  <a:pt x="43190" y="49911"/>
                </a:lnTo>
                <a:lnTo>
                  <a:pt x="42230" y="51846"/>
                </a:lnTo>
                <a:lnTo>
                  <a:pt x="40309" y="52791"/>
                </a:lnTo>
                <a:lnTo>
                  <a:pt x="37429" y="54726"/>
                </a:lnTo>
                <a:lnTo>
                  <a:pt x="35509" y="55671"/>
                </a:lnTo>
                <a:lnTo>
                  <a:pt x="23042" y="55671"/>
                </a:lnTo>
                <a:lnTo>
                  <a:pt x="23987" y="65272"/>
                </a:lnTo>
                <a:lnTo>
                  <a:pt x="33588" y="65272"/>
                </a:lnTo>
                <a:lnTo>
                  <a:pt x="38389" y="64312"/>
                </a:lnTo>
                <a:lnTo>
                  <a:pt x="42230" y="62407"/>
                </a:lnTo>
                <a:lnTo>
                  <a:pt x="46070" y="61432"/>
                </a:lnTo>
                <a:lnTo>
                  <a:pt x="48950" y="58567"/>
                </a:lnTo>
                <a:lnTo>
                  <a:pt x="51831" y="55671"/>
                </a:lnTo>
                <a:lnTo>
                  <a:pt x="53751" y="52791"/>
                </a:lnTo>
                <a:lnTo>
                  <a:pt x="55671" y="48950"/>
                </a:lnTo>
                <a:lnTo>
                  <a:pt x="57591" y="45125"/>
                </a:lnTo>
                <a:lnTo>
                  <a:pt x="58552" y="41285"/>
                </a:lnTo>
                <a:lnTo>
                  <a:pt x="59512" y="36484"/>
                </a:lnTo>
                <a:lnTo>
                  <a:pt x="59512" y="26883"/>
                </a:lnTo>
                <a:lnTo>
                  <a:pt x="58552" y="22082"/>
                </a:lnTo>
                <a:lnTo>
                  <a:pt x="57591" y="18242"/>
                </a:lnTo>
                <a:lnTo>
                  <a:pt x="56631" y="14401"/>
                </a:lnTo>
                <a:lnTo>
                  <a:pt x="54711" y="11521"/>
                </a:lnTo>
                <a:lnTo>
                  <a:pt x="51831" y="8641"/>
                </a:lnTo>
                <a:lnTo>
                  <a:pt x="49911" y="5760"/>
                </a:lnTo>
                <a:lnTo>
                  <a:pt x="46070" y="3840"/>
                </a:lnTo>
                <a:lnTo>
                  <a:pt x="43190" y="1920"/>
                </a:lnTo>
                <a:lnTo>
                  <a:pt x="39349" y="960"/>
                </a:lnTo>
                <a:lnTo>
                  <a:pt x="34549" y="0"/>
                </a:lnTo>
                <a:lnTo>
                  <a:pt x="24947" y="0"/>
                </a:lnTo>
                <a:lnTo>
                  <a:pt x="20147" y="960"/>
                </a:lnTo>
                <a:lnTo>
                  <a:pt x="16322" y="1920"/>
                </a:lnTo>
                <a:lnTo>
                  <a:pt x="12481" y="3840"/>
                </a:lnTo>
                <a:lnTo>
                  <a:pt x="9585" y="6720"/>
                </a:lnTo>
                <a:lnTo>
                  <a:pt x="7680" y="9601"/>
                </a:lnTo>
                <a:lnTo>
                  <a:pt x="4800" y="12481"/>
                </a:lnTo>
                <a:lnTo>
                  <a:pt x="2865" y="15361"/>
                </a:lnTo>
                <a:lnTo>
                  <a:pt x="1920" y="20162"/>
                </a:lnTo>
                <a:lnTo>
                  <a:pt x="0" y="24003"/>
                </a:lnTo>
                <a:lnTo>
                  <a:pt x="0" y="42230"/>
                </a:lnTo>
                <a:lnTo>
                  <a:pt x="1920" y="46070"/>
                </a:lnTo>
                <a:lnTo>
                  <a:pt x="2865" y="50886"/>
                </a:lnTo>
                <a:lnTo>
                  <a:pt x="4800" y="53751"/>
                </a:lnTo>
                <a:lnTo>
                  <a:pt x="6705" y="56631"/>
                </a:lnTo>
                <a:lnTo>
                  <a:pt x="9585" y="59512"/>
                </a:lnTo>
                <a:lnTo>
                  <a:pt x="12481" y="6143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1" name="object 1281"/>
          <p:cNvSpPr/>
          <p:nvPr/>
        </p:nvSpPr>
        <p:spPr>
          <a:xfrm>
            <a:off x="3602050" y="7011680"/>
            <a:ext cx="88315" cy="64312"/>
          </a:xfrm>
          <a:custGeom>
            <a:avLst/>
            <a:gdLst/>
            <a:ahLst/>
            <a:cxnLst/>
            <a:rect l="l" t="t" r="r" b="b"/>
            <a:pathLst>
              <a:path w="88315" h="64312">
                <a:moveTo>
                  <a:pt x="82555" y="4800"/>
                </a:moveTo>
                <a:lnTo>
                  <a:pt x="80634" y="2880"/>
                </a:lnTo>
                <a:lnTo>
                  <a:pt x="77754" y="1920"/>
                </a:lnTo>
                <a:lnTo>
                  <a:pt x="74874" y="960"/>
                </a:lnTo>
                <a:lnTo>
                  <a:pt x="71993" y="0"/>
                </a:lnTo>
                <a:lnTo>
                  <a:pt x="65272" y="0"/>
                </a:lnTo>
                <a:lnTo>
                  <a:pt x="63352" y="960"/>
                </a:lnTo>
                <a:lnTo>
                  <a:pt x="62392" y="960"/>
                </a:lnTo>
                <a:lnTo>
                  <a:pt x="60472" y="1920"/>
                </a:lnTo>
                <a:lnTo>
                  <a:pt x="58552" y="2880"/>
                </a:lnTo>
                <a:lnTo>
                  <a:pt x="56631" y="3840"/>
                </a:lnTo>
                <a:lnTo>
                  <a:pt x="55671" y="4800"/>
                </a:lnTo>
                <a:lnTo>
                  <a:pt x="53751" y="5760"/>
                </a:lnTo>
                <a:lnTo>
                  <a:pt x="51831" y="7680"/>
                </a:lnTo>
                <a:lnTo>
                  <a:pt x="49910" y="9601"/>
                </a:lnTo>
                <a:lnTo>
                  <a:pt x="47990" y="11521"/>
                </a:lnTo>
                <a:lnTo>
                  <a:pt x="47030" y="9601"/>
                </a:lnTo>
                <a:lnTo>
                  <a:pt x="46085" y="8641"/>
                </a:lnTo>
                <a:lnTo>
                  <a:pt x="45110" y="6720"/>
                </a:lnTo>
                <a:lnTo>
                  <a:pt x="44150" y="5760"/>
                </a:lnTo>
                <a:lnTo>
                  <a:pt x="43190" y="3840"/>
                </a:lnTo>
                <a:lnTo>
                  <a:pt x="41269" y="2880"/>
                </a:lnTo>
                <a:lnTo>
                  <a:pt x="40309" y="1920"/>
                </a:lnTo>
                <a:lnTo>
                  <a:pt x="38404" y="960"/>
                </a:lnTo>
                <a:lnTo>
                  <a:pt x="36469" y="960"/>
                </a:lnTo>
                <a:lnTo>
                  <a:pt x="34564" y="0"/>
                </a:lnTo>
                <a:lnTo>
                  <a:pt x="25907" y="0"/>
                </a:lnTo>
                <a:lnTo>
                  <a:pt x="23042" y="960"/>
                </a:lnTo>
                <a:lnTo>
                  <a:pt x="20162" y="2880"/>
                </a:lnTo>
                <a:lnTo>
                  <a:pt x="17282" y="3840"/>
                </a:lnTo>
                <a:lnTo>
                  <a:pt x="13441" y="6720"/>
                </a:lnTo>
                <a:lnTo>
                  <a:pt x="10561" y="10561"/>
                </a:lnTo>
                <a:lnTo>
                  <a:pt x="10561" y="1920"/>
                </a:lnTo>
                <a:lnTo>
                  <a:pt x="9601" y="1920"/>
                </a:lnTo>
                <a:lnTo>
                  <a:pt x="9601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62407"/>
                </a:lnTo>
                <a:lnTo>
                  <a:pt x="960" y="63352"/>
                </a:lnTo>
                <a:lnTo>
                  <a:pt x="1920" y="63352"/>
                </a:lnTo>
                <a:lnTo>
                  <a:pt x="1920" y="64312"/>
                </a:lnTo>
                <a:lnTo>
                  <a:pt x="9601" y="64312"/>
                </a:lnTo>
                <a:lnTo>
                  <a:pt x="10561" y="63352"/>
                </a:lnTo>
                <a:lnTo>
                  <a:pt x="11521" y="63352"/>
                </a:lnTo>
                <a:lnTo>
                  <a:pt x="11521" y="21122"/>
                </a:lnTo>
                <a:lnTo>
                  <a:pt x="14401" y="17282"/>
                </a:lnTo>
                <a:lnTo>
                  <a:pt x="17282" y="14401"/>
                </a:lnTo>
                <a:lnTo>
                  <a:pt x="20162" y="12481"/>
                </a:lnTo>
                <a:lnTo>
                  <a:pt x="22082" y="10561"/>
                </a:lnTo>
                <a:lnTo>
                  <a:pt x="24963" y="9601"/>
                </a:lnTo>
                <a:lnTo>
                  <a:pt x="30723" y="9601"/>
                </a:lnTo>
                <a:lnTo>
                  <a:pt x="32628" y="10561"/>
                </a:lnTo>
                <a:lnTo>
                  <a:pt x="33588" y="11521"/>
                </a:lnTo>
                <a:lnTo>
                  <a:pt x="35524" y="12481"/>
                </a:lnTo>
                <a:lnTo>
                  <a:pt x="36469" y="14401"/>
                </a:lnTo>
                <a:lnTo>
                  <a:pt x="37429" y="15361"/>
                </a:lnTo>
                <a:lnTo>
                  <a:pt x="38404" y="17282"/>
                </a:lnTo>
                <a:lnTo>
                  <a:pt x="38404" y="19202"/>
                </a:lnTo>
                <a:lnTo>
                  <a:pt x="39364" y="21122"/>
                </a:lnTo>
                <a:lnTo>
                  <a:pt x="39364" y="63352"/>
                </a:lnTo>
                <a:lnTo>
                  <a:pt x="40309" y="63352"/>
                </a:lnTo>
                <a:lnTo>
                  <a:pt x="40309" y="64312"/>
                </a:lnTo>
                <a:lnTo>
                  <a:pt x="48950" y="64312"/>
                </a:lnTo>
                <a:lnTo>
                  <a:pt x="48950" y="63352"/>
                </a:lnTo>
                <a:lnTo>
                  <a:pt x="49910" y="63352"/>
                </a:lnTo>
                <a:lnTo>
                  <a:pt x="49910" y="21122"/>
                </a:lnTo>
                <a:lnTo>
                  <a:pt x="52791" y="17282"/>
                </a:lnTo>
                <a:lnTo>
                  <a:pt x="55671" y="14401"/>
                </a:lnTo>
                <a:lnTo>
                  <a:pt x="58552" y="12481"/>
                </a:lnTo>
                <a:lnTo>
                  <a:pt x="61432" y="10561"/>
                </a:lnTo>
                <a:lnTo>
                  <a:pt x="63352" y="9601"/>
                </a:lnTo>
                <a:lnTo>
                  <a:pt x="70073" y="9601"/>
                </a:lnTo>
                <a:lnTo>
                  <a:pt x="71033" y="10561"/>
                </a:lnTo>
                <a:lnTo>
                  <a:pt x="72953" y="11521"/>
                </a:lnTo>
                <a:lnTo>
                  <a:pt x="73913" y="12481"/>
                </a:lnTo>
                <a:lnTo>
                  <a:pt x="74874" y="14401"/>
                </a:lnTo>
                <a:lnTo>
                  <a:pt x="75834" y="15361"/>
                </a:lnTo>
                <a:lnTo>
                  <a:pt x="76794" y="17282"/>
                </a:lnTo>
                <a:lnTo>
                  <a:pt x="76794" y="19202"/>
                </a:lnTo>
                <a:lnTo>
                  <a:pt x="77754" y="21122"/>
                </a:lnTo>
                <a:lnTo>
                  <a:pt x="77754" y="63352"/>
                </a:lnTo>
                <a:lnTo>
                  <a:pt x="78714" y="63352"/>
                </a:lnTo>
                <a:lnTo>
                  <a:pt x="79674" y="64312"/>
                </a:lnTo>
                <a:lnTo>
                  <a:pt x="87355" y="64312"/>
                </a:lnTo>
                <a:lnTo>
                  <a:pt x="87355" y="63352"/>
                </a:lnTo>
                <a:lnTo>
                  <a:pt x="88315" y="63352"/>
                </a:lnTo>
                <a:lnTo>
                  <a:pt x="88315" y="18242"/>
                </a:lnTo>
                <a:lnTo>
                  <a:pt x="87355" y="15361"/>
                </a:lnTo>
                <a:lnTo>
                  <a:pt x="87355" y="12481"/>
                </a:lnTo>
                <a:lnTo>
                  <a:pt x="85435" y="9601"/>
                </a:lnTo>
                <a:lnTo>
                  <a:pt x="84475" y="7680"/>
                </a:lnTo>
                <a:lnTo>
                  <a:pt x="82555" y="48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2" name="object 1282"/>
          <p:cNvSpPr/>
          <p:nvPr/>
        </p:nvSpPr>
        <p:spPr>
          <a:xfrm>
            <a:off x="3710528" y="7012640"/>
            <a:ext cx="11521" cy="63352"/>
          </a:xfrm>
          <a:custGeom>
            <a:avLst/>
            <a:gdLst/>
            <a:ahLst/>
            <a:cxnLst/>
            <a:rect l="l" t="t" r="r" b="b"/>
            <a:pathLst>
              <a:path w="11521" h="63352">
                <a:moveTo>
                  <a:pt x="11521" y="960"/>
                </a:moveTo>
                <a:lnTo>
                  <a:pt x="10561" y="960"/>
                </a:lnTo>
                <a:lnTo>
                  <a:pt x="10561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62392"/>
                </a:lnTo>
                <a:lnTo>
                  <a:pt x="960" y="62392"/>
                </a:lnTo>
                <a:lnTo>
                  <a:pt x="1920" y="63352"/>
                </a:lnTo>
                <a:lnTo>
                  <a:pt x="9601" y="63352"/>
                </a:lnTo>
                <a:lnTo>
                  <a:pt x="10561" y="62392"/>
                </a:lnTo>
                <a:lnTo>
                  <a:pt x="11521" y="62392"/>
                </a:lnTo>
                <a:lnTo>
                  <a:pt x="11521" y="9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3" name="object 1283"/>
          <p:cNvSpPr/>
          <p:nvPr/>
        </p:nvSpPr>
        <p:spPr>
          <a:xfrm>
            <a:off x="3709568" y="6987677"/>
            <a:ext cx="13441" cy="13441"/>
          </a:xfrm>
          <a:custGeom>
            <a:avLst/>
            <a:gdLst/>
            <a:ahLst/>
            <a:cxnLst/>
            <a:rect l="l" t="t" r="r" b="b"/>
            <a:pathLst>
              <a:path w="13441" h="13441">
                <a:moveTo>
                  <a:pt x="13441" y="3840"/>
                </a:moveTo>
                <a:lnTo>
                  <a:pt x="12481" y="2880"/>
                </a:lnTo>
                <a:lnTo>
                  <a:pt x="11521" y="1920"/>
                </a:lnTo>
                <a:lnTo>
                  <a:pt x="11521" y="960"/>
                </a:lnTo>
                <a:lnTo>
                  <a:pt x="9601" y="0"/>
                </a:lnTo>
                <a:lnTo>
                  <a:pt x="384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1521"/>
                </a:lnTo>
                <a:lnTo>
                  <a:pt x="960" y="12481"/>
                </a:lnTo>
                <a:lnTo>
                  <a:pt x="1920" y="13441"/>
                </a:lnTo>
                <a:lnTo>
                  <a:pt x="9601" y="13441"/>
                </a:lnTo>
                <a:lnTo>
                  <a:pt x="11521" y="12481"/>
                </a:lnTo>
                <a:lnTo>
                  <a:pt x="13441" y="11521"/>
                </a:lnTo>
                <a:lnTo>
                  <a:pt x="13441" y="3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4" name="object 1284"/>
          <p:cNvSpPr/>
          <p:nvPr/>
        </p:nvSpPr>
        <p:spPr>
          <a:xfrm>
            <a:off x="3742212" y="7011680"/>
            <a:ext cx="50871" cy="64312"/>
          </a:xfrm>
          <a:custGeom>
            <a:avLst/>
            <a:gdLst/>
            <a:ahLst/>
            <a:cxnLst/>
            <a:rect l="l" t="t" r="r" b="b"/>
            <a:pathLst>
              <a:path w="50871" h="64312">
                <a:moveTo>
                  <a:pt x="10546" y="62407"/>
                </a:moveTo>
                <a:lnTo>
                  <a:pt x="10546" y="21122"/>
                </a:lnTo>
                <a:lnTo>
                  <a:pt x="13426" y="17282"/>
                </a:lnTo>
                <a:lnTo>
                  <a:pt x="16306" y="14401"/>
                </a:lnTo>
                <a:lnTo>
                  <a:pt x="19187" y="12481"/>
                </a:lnTo>
                <a:lnTo>
                  <a:pt x="22067" y="10561"/>
                </a:lnTo>
                <a:lnTo>
                  <a:pt x="24947" y="9601"/>
                </a:lnTo>
                <a:lnTo>
                  <a:pt x="31668" y="9601"/>
                </a:lnTo>
                <a:lnTo>
                  <a:pt x="32628" y="10561"/>
                </a:lnTo>
                <a:lnTo>
                  <a:pt x="34549" y="11521"/>
                </a:lnTo>
                <a:lnTo>
                  <a:pt x="36469" y="12481"/>
                </a:lnTo>
                <a:lnTo>
                  <a:pt x="37429" y="14401"/>
                </a:lnTo>
                <a:lnTo>
                  <a:pt x="38389" y="15361"/>
                </a:lnTo>
                <a:lnTo>
                  <a:pt x="38389" y="17282"/>
                </a:lnTo>
                <a:lnTo>
                  <a:pt x="39349" y="19202"/>
                </a:lnTo>
                <a:lnTo>
                  <a:pt x="40309" y="21122"/>
                </a:lnTo>
                <a:lnTo>
                  <a:pt x="40309" y="63352"/>
                </a:lnTo>
                <a:lnTo>
                  <a:pt x="41269" y="63352"/>
                </a:lnTo>
                <a:lnTo>
                  <a:pt x="41269" y="64312"/>
                </a:lnTo>
                <a:lnTo>
                  <a:pt x="49911" y="64312"/>
                </a:lnTo>
                <a:lnTo>
                  <a:pt x="49911" y="63352"/>
                </a:lnTo>
                <a:lnTo>
                  <a:pt x="50871" y="63352"/>
                </a:lnTo>
                <a:lnTo>
                  <a:pt x="50871" y="18242"/>
                </a:lnTo>
                <a:lnTo>
                  <a:pt x="49911" y="15361"/>
                </a:lnTo>
                <a:lnTo>
                  <a:pt x="48950" y="12481"/>
                </a:lnTo>
                <a:lnTo>
                  <a:pt x="47990" y="9601"/>
                </a:lnTo>
                <a:lnTo>
                  <a:pt x="46070" y="7680"/>
                </a:lnTo>
                <a:lnTo>
                  <a:pt x="44150" y="4800"/>
                </a:lnTo>
                <a:lnTo>
                  <a:pt x="42230" y="2880"/>
                </a:lnTo>
                <a:lnTo>
                  <a:pt x="39349" y="1920"/>
                </a:lnTo>
                <a:lnTo>
                  <a:pt x="37429" y="960"/>
                </a:lnTo>
                <a:lnTo>
                  <a:pt x="33588" y="0"/>
                </a:lnTo>
                <a:lnTo>
                  <a:pt x="25908" y="0"/>
                </a:lnTo>
                <a:lnTo>
                  <a:pt x="23027" y="960"/>
                </a:lnTo>
                <a:lnTo>
                  <a:pt x="19187" y="2880"/>
                </a:lnTo>
                <a:lnTo>
                  <a:pt x="16306" y="3840"/>
                </a:lnTo>
                <a:lnTo>
                  <a:pt x="12466" y="6720"/>
                </a:lnTo>
                <a:lnTo>
                  <a:pt x="9585" y="10561"/>
                </a:lnTo>
                <a:lnTo>
                  <a:pt x="9585" y="1920"/>
                </a:lnTo>
                <a:lnTo>
                  <a:pt x="8625" y="1920"/>
                </a:lnTo>
                <a:lnTo>
                  <a:pt x="8625" y="960"/>
                </a:lnTo>
                <a:lnTo>
                  <a:pt x="944" y="960"/>
                </a:lnTo>
                <a:lnTo>
                  <a:pt x="0" y="1920"/>
                </a:lnTo>
                <a:lnTo>
                  <a:pt x="0" y="63352"/>
                </a:lnTo>
                <a:lnTo>
                  <a:pt x="944" y="63352"/>
                </a:lnTo>
                <a:lnTo>
                  <a:pt x="944" y="64312"/>
                </a:lnTo>
                <a:lnTo>
                  <a:pt x="9585" y="64312"/>
                </a:lnTo>
                <a:lnTo>
                  <a:pt x="9585" y="63352"/>
                </a:lnTo>
                <a:lnTo>
                  <a:pt x="10546" y="63352"/>
                </a:lnTo>
                <a:lnTo>
                  <a:pt x="10546" y="6240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5" name="object 1285"/>
          <p:cNvSpPr/>
          <p:nvPr/>
        </p:nvSpPr>
        <p:spPr>
          <a:xfrm>
            <a:off x="3809405" y="7061591"/>
            <a:ext cx="14386" cy="64312"/>
          </a:xfrm>
          <a:custGeom>
            <a:avLst/>
            <a:gdLst/>
            <a:ahLst/>
            <a:cxnLst/>
            <a:rect l="l" t="t" r="r" b="b"/>
            <a:pathLst>
              <a:path w="14386" h="64312">
                <a:moveTo>
                  <a:pt x="11521" y="1935"/>
                </a:moveTo>
                <a:lnTo>
                  <a:pt x="10561" y="0"/>
                </a:lnTo>
                <a:lnTo>
                  <a:pt x="11521" y="14401"/>
                </a:lnTo>
                <a:lnTo>
                  <a:pt x="14386" y="14401"/>
                </a:lnTo>
                <a:lnTo>
                  <a:pt x="13441" y="3840"/>
                </a:lnTo>
                <a:lnTo>
                  <a:pt x="11521" y="1935"/>
                </a:lnTo>
                <a:close/>
              </a:path>
              <a:path w="14386" h="64312">
                <a:moveTo>
                  <a:pt x="40309" y="13441"/>
                </a:moveTo>
                <a:lnTo>
                  <a:pt x="40309" y="14401"/>
                </a:lnTo>
                <a:lnTo>
                  <a:pt x="47030" y="14401"/>
                </a:lnTo>
                <a:lnTo>
                  <a:pt x="47990" y="13441"/>
                </a:lnTo>
                <a:lnTo>
                  <a:pt x="48950" y="13441"/>
                </a:lnTo>
                <a:lnTo>
                  <a:pt x="48950" y="-31668"/>
                </a:lnTo>
                <a:lnTo>
                  <a:pt x="47990" y="-34549"/>
                </a:lnTo>
                <a:lnTo>
                  <a:pt x="47030" y="-37429"/>
                </a:lnTo>
                <a:lnTo>
                  <a:pt x="46070" y="-40309"/>
                </a:lnTo>
                <a:lnTo>
                  <a:pt x="45110" y="-42230"/>
                </a:lnTo>
                <a:lnTo>
                  <a:pt x="43190" y="-44150"/>
                </a:lnTo>
                <a:lnTo>
                  <a:pt x="41269" y="-46070"/>
                </a:lnTo>
                <a:lnTo>
                  <a:pt x="39349" y="-47990"/>
                </a:lnTo>
                <a:lnTo>
                  <a:pt x="36469" y="-48950"/>
                </a:lnTo>
                <a:lnTo>
                  <a:pt x="32628" y="-49911"/>
                </a:lnTo>
                <a:lnTo>
                  <a:pt x="20162" y="-49911"/>
                </a:lnTo>
                <a:lnTo>
                  <a:pt x="18227" y="-48950"/>
                </a:lnTo>
                <a:lnTo>
                  <a:pt x="16322" y="-48950"/>
                </a:lnTo>
                <a:lnTo>
                  <a:pt x="14386" y="-47990"/>
                </a:lnTo>
                <a:lnTo>
                  <a:pt x="12481" y="-47990"/>
                </a:lnTo>
                <a:lnTo>
                  <a:pt x="10561" y="-47030"/>
                </a:lnTo>
                <a:lnTo>
                  <a:pt x="8641" y="-46070"/>
                </a:lnTo>
                <a:lnTo>
                  <a:pt x="6720" y="-46070"/>
                </a:lnTo>
                <a:lnTo>
                  <a:pt x="5760" y="-45110"/>
                </a:lnTo>
                <a:lnTo>
                  <a:pt x="4800" y="-44150"/>
                </a:lnTo>
                <a:lnTo>
                  <a:pt x="3840" y="-44150"/>
                </a:lnTo>
                <a:lnTo>
                  <a:pt x="3840" y="-43190"/>
                </a:lnTo>
                <a:lnTo>
                  <a:pt x="2880" y="-42230"/>
                </a:lnTo>
                <a:lnTo>
                  <a:pt x="2880" y="-36469"/>
                </a:lnTo>
                <a:lnTo>
                  <a:pt x="3840" y="-35509"/>
                </a:lnTo>
                <a:lnTo>
                  <a:pt x="7680" y="-35509"/>
                </a:lnTo>
                <a:lnTo>
                  <a:pt x="8641" y="-36469"/>
                </a:lnTo>
                <a:lnTo>
                  <a:pt x="9601" y="-37429"/>
                </a:lnTo>
                <a:lnTo>
                  <a:pt x="11521" y="-38389"/>
                </a:lnTo>
                <a:lnTo>
                  <a:pt x="12481" y="-39349"/>
                </a:lnTo>
                <a:lnTo>
                  <a:pt x="14386" y="-39349"/>
                </a:lnTo>
                <a:lnTo>
                  <a:pt x="17282" y="-40309"/>
                </a:lnTo>
                <a:lnTo>
                  <a:pt x="19202" y="-41269"/>
                </a:lnTo>
                <a:lnTo>
                  <a:pt x="28788" y="-41269"/>
                </a:lnTo>
                <a:lnTo>
                  <a:pt x="30723" y="-40309"/>
                </a:lnTo>
                <a:lnTo>
                  <a:pt x="32628" y="-39349"/>
                </a:lnTo>
                <a:lnTo>
                  <a:pt x="33588" y="-38389"/>
                </a:lnTo>
                <a:lnTo>
                  <a:pt x="34564" y="-37429"/>
                </a:lnTo>
                <a:lnTo>
                  <a:pt x="35509" y="-36469"/>
                </a:lnTo>
                <a:lnTo>
                  <a:pt x="36469" y="-34549"/>
                </a:lnTo>
                <a:lnTo>
                  <a:pt x="37429" y="-33588"/>
                </a:lnTo>
                <a:lnTo>
                  <a:pt x="37429" y="-23027"/>
                </a:lnTo>
                <a:lnTo>
                  <a:pt x="24947" y="-23027"/>
                </a:lnTo>
                <a:lnTo>
                  <a:pt x="21107" y="-22067"/>
                </a:lnTo>
                <a:lnTo>
                  <a:pt x="17282" y="-21107"/>
                </a:lnTo>
                <a:lnTo>
                  <a:pt x="13441" y="-20147"/>
                </a:lnTo>
                <a:lnTo>
                  <a:pt x="10561" y="-19187"/>
                </a:lnTo>
                <a:lnTo>
                  <a:pt x="7680" y="-17266"/>
                </a:lnTo>
                <a:lnTo>
                  <a:pt x="4800" y="-16306"/>
                </a:lnTo>
                <a:lnTo>
                  <a:pt x="2880" y="-14401"/>
                </a:lnTo>
                <a:lnTo>
                  <a:pt x="1920" y="-11506"/>
                </a:lnTo>
                <a:lnTo>
                  <a:pt x="0" y="-8625"/>
                </a:lnTo>
                <a:lnTo>
                  <a:pt x="0" y="2880"/>
                </a:lnTo>
                <a:lnTo>
                  <a:pt x="960" y="4815"/>
                </a:lnTo>
                <a:lnTo>
                  <a:pt x="1920" y="6720"/>
                </a:lnTo>
                <a:lnTo>
                  <a:pt x="3840" y="8656"/>
                </a:lnTo>
                <a:lnTo>
                  <a:pt x="5760" y="10561"/>
                </a:lnTo>
                <a:lnTo>
                  <a:pt x="7680" y="12496"/>
                </a:lnTo>
                <a:lnTo>
                  <a:pt x="9601" y="13441"/>
                </a:lnTo>
                <a:lnTo>
                  <a:pt x="11521" y="14401"/>
                </a:lnTo>
                <a:lnTo>
                  <a:pt x="10561" y="0"/>
                </a:lnTo>
                <a:lnTo>
                  <a:pt x="10561" y="-4785"/>
                </a:lnTo>
                <a:lnTo>
                  <a:pt x="11521" y="-6720"/>
                </a:lnTo>
                <a:lnTo>
                  <a:pt x="11521" y="-7680"/>
                </a:lnTo>
                <a:lnTo>
                  <a:pt x="12481" y="-9585"/>
                </a:lnTo>
                <a:lnTo>
                  <a:pt x="13441" y="-10561"/>
                </a:lnTo>
                <a:lnTo>
                  <a:pt x="15361" y="-11506"/>
                </a:lnTo>
                <a:lnTo>
                  <a:pt x="16322" y="-12466"/>
                </a:lnTo>
                <a:lnTo>
                  <a:pt x="18227" y="-13426"/>
                </a:lnTo>
                <a:lnTo>
                  <a:pt x="21107" y="-14401"/>
                </a:lnTo>
                <a:lnTo>
                  <a:pt x="37429" y="-14401"/>
                </a:lnTo>
                <a:lnTo>
                  <a:pt x="37429" y="-1905"/>
                </a:lnTo>
                <a:lnTo>
                  <a:pt x="35509" y="975"/>
                </a:lnTo>
                <a:lnTo>
                  <a:pt x="32628" y="2880"/>
                </a:lnTo>
                <a:lnTo>
                  <a:pt x="29748" y="4815"/>
                </a:lnTo>
                <a:lnTo>
                  <a:pt x="27843" y="5760"/>
                </a:lnTo>
                <a:lnTo>
                  <a:pt x="24947" y="6720"/>
                </a:lnTo>
                <a:lnTo>
                  <a:pt x="18227" y="6720"/>
                </a:lnTo>
                <a:lnTo>
                  <a:pt x="15361" y="5760"/>
                </a:lnTo>
                <a:lnTo>
                  <a:pt x="13441" y="3840"/>
                </a:lnTo>
                <a:lnTo>
                  <a:pt x="14386" y="14401"/>
                </a:lnTo>
                <a:lnTo>
                  <a:pt x="17282" y="15361"/>
                </a:lnTo>
                <a:lnTo>
                  <a:pt x="24003" y="15361"/>
                </a:lnTo>
                <a:lnTo>
                  <a:pt x="26883" y="14401"/>
                </a:lnTo>
                <a:lnTo>
                  <a:pt x="30723" y="12496"/>
                </a:lnTo>
                <a:lnTo>
                  <a:pt x="33588" y="11521"/>
                </a:lnTo>
                <a:lnTo>
                  <a:pt x="36469" y="9601"/>
                </a:lnTo>
                <a:lnTo>
                  <a:pt x="39349" y="6720"/>
                </a:lnTo>
                <a:lnTo>
                  <a:pt x="39349" y="13441"/>
                </a:lnTo>
                <a:lnTo>
                  <a:pt x="40309" y="134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6" name="object 1286"/>
          <p:cNvSpPr/>
          <p:nvPr/>
        </p:nvSpPr>
        <p:spPr>
          <a:xfrm>
            <a:off x="3878519" y="7011680"/>
            <a:ext cx="50871" cy="64312"/>
          </a:xfrm>
          <a:custGeom>
            <a:avLst/>
            <a:gdLst/>
            <a:ahLst/>
            <a:cxnLst/>
            <a:rect l="l" t="t" r="r" b="b"/>
            <a:pathLst>
              <a:path w="50871" h="64312">
                <a:moveTo>
                  <a:pt x="46085" y="7680"/>
                </a:moveTo>
                <a:lnTo>
                  <a:pt x="44165" y="4800"/>
                </a:lnTo>
                <a:lnTo>
                  <a:pt x="42245" y="2880"/>
                </a:lnTo>
                <a:lnTo>
                  <a:pt x="39364" y="1920"/>
                </a:lnTo>
                <a:lnTo>
                  <a:pt x="36484" y="960"/>
                </a:lnTo>
                <a:lnTo>
                  <a:pt x="33604" y="0"/>
                </a:lnTo>
                <a:lnTo>
                  <a:pt x="25923" y="0"/>
                </a:lnTo>
                <a:lnTo>
                  <a:pt x="23042" y="960"/>
                </a:lnTo>
                <a:lnTo>
                  <a:pt x="19202" y="2880"/>
                </a:lnTo>
                <a:lnTo>
                  <a:pt x="16322" y="3840"/>
                </a:lnTo>
                <a:lnTo>
                  <a:pt x="12481" y="6720"/>
                </a:lnTo>
                <a:lnTo>
                  <a:pt x="9601" y="10561"/>
                </a:lnTo>
                <a:lnTo>
                  <a:pt x="9601" y="1920"/>
                </a:lnTo>
                <a:lnTo>
                  <a:pt x="8641" y="1920"/>
                </a:lnTo>
                <a:lnTo>
                  <a:pt x="8641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63352"/>
                </a:lnTo>
                <a:lnTo>
                  <a:pt x="960" y="63352"/>
                </a:lnTo>
                <a:lnTo>
                  <a:pt x="960" y="64312"/>
                </a:lnTo>
                <a:lnTo>
                  <a:pt x="8641" y="64312"/>
                </a:lnTo>
                <a:lnTo>
                  <a:pt x="9601" y="63352"/>
                </a:lnTo>
                <a:lnTo>
                  <a:pt x="10561" y="63352"/>
                </a:lnTo>
                <a:lnTo>
                  <a:pt x="10561" y="21122"/>
                </a:lnTo>
                <a:lnTo>
                  <a:pt x="13441" y="17282"/>
                </a:lnTo>
                <a:lnTo>
                  <a:pt x="16322" y="14401"/>
                </a:lnTo>
                <a:lnTo>
                  <a:pt x="19202" y="12481"/>
                </a:lnTo>
                <a:lnTo>
                  <a:pt x="22082" y="10561"/>
                </a:lnTo>
                <a:lnTo>
                  <a:pt x="24963" y="9601"/>
                </a:lnTo>
                <a:lnTo>
                  <a:pt x="31683" y="9601"/>
                </a:lnTo>
                <a:lnTo>
                  <a:pt x="32644" y="10561"/>
                </a:lnTo>
                <a:lnTo>
                  <a:pt x="34564" y="11521"/>
                </a:lnTo>
                <a:lnTo>
                  <a:pt x="35524" y="12481"/>
                </a:lnTo>
                <a:lnTo>
                  <a:pt x="36484" y="14401"/>
                </a:lnTo>
                <a:lnTo>
                  <a:pt x="38404" y="15361"/>
                </a:lnTo>
                <a:lnTo>
                  <a:pt x="38404" y="17282"/>
                </a:lnTo>
                <a:lnTo>
                  <a:pt x="39364" y="19202"/>
                </a:lnTo>
                <a:lnTo>
                  <a:pt x="39364" y="21122"/>
                </a:lnTo>
                <a:lnTo>
                  <a:pt x="40325" y="24003"/>
                </a:lnTo>
                <a:lnTo>
                  <a:pt x="40325" y="63352"/>
                </a:lnTo>
                <a:lnTo>
                  <a:pt x="41285" y="63352"/>
                </a:lnTo>
                <a:lnTo>
                  <a:pt x="41285" y="64312"/>
                </a:lnTo>
                <a:lnTo>
                  <a:pt x="48966" y="64312"/>
                </a:lnTo>
                <a:lnTo>
                  <a:pt x="49911" y="63352"/>
                </a:lnTo>
                <a:lnTo>
                  <a:pt x="50871" y="63352"/>
                </a:lnTo>
                <a:lnTo>
                  <a:pt x="50871" y="18242"/>
                </a:lnTo>
                <a:lnTo>
                  <a:pt x="49911" y="15361"/>
                </a:lnTo>
                <a:lnTo>
                  <a:pt x="48966" y="12481"/>
                </a:lnTo>
                <a:lnTo>
                  <a:pt x="48006" y="9601"/>
                </a:lnTo>
                <a:lnTo>
                  <a:pt x="46085" y="76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7" name="object 1287"/>
          <p:cNvSpPr/>
          <p:nvPr/>
        </p:nvSpPr>
        <p:spPr>
          <a:xfrm>
            <a:off x="3939951" y="6996318"/>
            <a:ext cx="39364" cy="80634"/>
          </a:xfrm>
          <a:custGeom>
            <a:avLst/>
            <a:gdLst/>
            <a:ahLst/>
            <a:cxnLst/>
            <a:rect l="l" t="t" r="r" b="b"/>
            <a:pathLst>
              <a:path w="39364" h="80634">
                <a:moveTo>
                  <a:pt x="39364" y="71033"/>
                </a:moveTo>
                <a:lnTo>
                  <a:pt x="38404" y="71033"/>
                </a:lnTo>
                <a:lnTo>
                  <a:pt x="38404" y="69113"/>
                </a:lnTo>
                <a:lnTo>
                  <a:pt x="36484" y="69113"/>
                </a:lnTo>
                <a:lnTo>
                  <a:pt x="35524" y="70088"/>
                </a:lnTo>
                <a:lnTo>
                  <a:pt x="34564" y="70088"/>
                </a:lnTo>
                <a:lnTo>
                  <a:pt x="33604" y="71033"/>
                </a:lnTo>
                <a:lnTo>
                  <a:pt x="26883" y="71033"/>
                </a:lnTo>
                <a:lnTo>
                  <a:pt x="24963" y="70088"/>
                </a:lnTo>
                <a:lnTo>
                  <a:pt x="23042" y="68153"/>
                </a:lnTo>
                <a:lnTo>
                  <a:pt x="22082" y="66248"/>
                </a:lnTo>
                <a:lnTo>
                  <a:pt x="22082" y="25923"/>
                </a:lnTo>
                <a:lnTo>
                  <a:pt x="37444" y="25923"/>
                </a:lnTo>
                <a:lnTo>
                  <a:pt x="38404" y="24963"/>
                </a:lnTo>
                <a:lnTo>
                  <a:pt x="39364" y="24002"/>
                </a:lnTo>
                <a:lnTo>
                  <a:pt x="39364" y="19202"/>
                </a:lnTo>
                <a:lnTo>
                  <a:pt x="38404" y="18242"/>
                </a:lnTo>
                <a:lnTo>
                  <a:pt x="38404" y="17282"/>
                </a:lnTo>
                <a:lnTo>
                  <a:pt x="37444" y="16322"/>
                </a:lnTo>
                <a:lnTo>
                  <a:pt x="22082" y="16322"/>
                </a:lnTo>
                <a:lnTo>
                  <a:pt x="22082" y="1920"/>
                </a:lnTo>
                <a:lnTo>
                  <a:pt x="21122" y="1920"/>
                </a:lnTo>
                <a:lnTo>
                  <a:pt x="21122" y="960"/>
                </a:lnTo>
                <a:lnTo>
                  <a:pt x="20162" y="960"/>
                </a:lnTo>
                <a:lnTo>
                  <a:pt x="19202" y="0"/>
                </a:lnTo>
                <a:lnTo>
                  <a:pt x="13441" y="0"/>
                </a:lnTo>
                <a:lnTo>
                  <a:pt x="12481" y="960"/>
                </a:lnTo>
                <a:lnTo>
                  <a:pt x="11521" y="960"/>
                </a:lnTo>
                <a:lnTo>
                  <a:pt x="10561" y="1920"/>
                </a:lnTo>
                <a:lnTo>
                  <a:pt x="10561" y="16322"/>
                </a:lnTo>
                <a:lnTo>
                  <a:pt x="1935" y="16322"/>
                </a:lnTo>
                <a:lnTo>
                  <a:pt x="960" y="17282"/>
                </a:lnTo>
                <a:lnTo>
                  <a:pt x="960" y="18242"/>
                </a:lnTo>
                <a:lnTo>
                  <a:pt x="0" y="18242"/>
                </a:lnTo>
                <a:lnTo>
                  <a:pt x="0" y="24002"/>
                </a:lnTo>
                <a:lnTo>
                  <a:pt x="960" y="24963"/>
                </a:lnTo>
                <a:lnTo>
                  <a:pt x="1935" y="25923"/>
                </a:lnTo>
                <a:lnTo>
                  <a:pt x="10561" y="25923"/>
                </a:lnTo>
                <a:lnTo>
                  <a:pt x="10561" y="63367"/>
                </a:lnTo>
                <a:lnTo>
                  <a:pt x="11521" y="67208"/>
                </a:lnTo>
                <a:lnTo>
                  <a:pt x="11521" y="69113"/>
                </a:lnTo>
                <a:lnTo>
                  <a:pt x="12481" y="71993"/>
                </a:lnTo>
                <a:lnTo>
                  <a:pt x="13441" y="73929"/>
                </a:lnTo>
                <a:lnTo>
                  <a:pt x="14401" y="75834"/>
                </a:lnTo>
                <a:lnTo>
                  <a:pt x="16322" y="76794"/>
                </a:lnTo>
                <a:lnTo>
                  <a:pt x="18242" y="78714"/>
                </a:lnTo>
                <a:lnTo>
                  <a:pt x="20162" y="78714"/>
                </a:lnTo>
                <a:lnTo>
                  <a:pt x="22082" y="79674"/>
                </a:lnTo>
                <a:lnTo>
                  <a:pt x="24963" y="80634"/>
                </a:lnTo>
                <a:lnTo>
                  <a:pt x="30723" y="80634"/>
                </a:lnTo>
                <a:lnTo>
                  <a:pt x="32644" y="79674"/>
                </a:lnTo>
                <a:lnTo>
                  <a:pt x="34564" y="79674"/>
                </a:lnTo>
                <a:lnTo>
                  <a:pt x="35524" y="78714"/>
                </a:lnTo>
                <a:lnTo>
                  <a:pt x="37444" y="78714"/>
                </a:lnTo>
                <a:lnTo>
                  <a:pt x="38404" y="77769"/>
                </a:lnTo>
                <a:lnTo>
                  <a:pt x="38404" y="75834"/>
                </a:lnTo>
                <a:lnTo>
                  <a:pt x="39364" y="75834"/>
                </a:lnTo>
                <a:lnTo>
                  <a:pt x="39364" y="7103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8" name="object 1288"/>
          <p:cNvSpPr/>
          <p:nvPr/>
        </p:nvSpPr>
        <p:spPr>
          <a:xfrm>
            <a:off x="1872173" y="6645935"/>
            <a:ext cx="3662293" cy="1270040"/>
          </a:xfrm>
          <a:custGeom>
            <a:avLst/>
            <a:gdLst/>
            <a:ahLst/>
            <a:cxnLst/>
            <a:rect l="l" t="t" r="r" b="b"/>
            <a:pathLst>
              <a:path w="3662293" h="1270040">
                <a:moveTo>
                  <a:pt x="2666282" y="746394"/>
                </a:moveTo>
                <a:lnTo>
                  <a:pt x="2662001" y="739170"/>
                </a:lnTo>
                <a:lnTo>
                  <a:pt x="2674482" y="742050"/>
                </a:lnTo>
                <a:lnTo>
                  <a:pt x="2676403" y="724768"/>
                </a:lnTo>
                <a:lnTo>
                  <a:pt x="2669682" y="723808"/>
                </a:lnTo>
                <a:lnTo>
                  <a:pt x="2665841" y="725728"/>
                </a:lnTo>
                <a:lnTo>
                  <a:pt x="2646654" y="753572"/>
                </a:lnTo>
                <a:lnTo>
                  <a:pt x="2645300" y="757507"/>
                </a:lnTo>
                <a:lnTo>
                  <a:pt x="2666282" y="746394"/>
                </a:lnTo>
                <a:close/>
              </a:path>
              <a:path w="3662293" h="1270040">
                <a:moveTo>
                  <a:pt x="2772399" y="858210"/>
                </a:moveTo>
                <a:lnTo>
                  <a:pt x="2774320" y="853409"/>
                </a:lnTo>
                <a:lnTo>
                  <a:pt x="2801643" y="756548"/>
                </a:lnTo>
                <a:lnTo>
                  <a:pt x="2790642" y="745891"/>
                </a:lnTo>
                <a:lnTo>
                  <a:pt x="2806004" y="741090"/>
                </a:lnTo>
                <a:lnTo>
                  <a:pt x="2834807" y="761253"/>
                </a:lnTo>
                <a:lnTo>
                  <a:pt x="2804083" y="731489"/>
                </a:lnTo>
                <a:lnTo>
                  <a:pt x="2801203" y="729569"/>
                </a:lnTo>
                <a:lnTo>
                  <a:pt x="2798323" y="728609"/>
                </a:lnTo>
                <a:lnTo>
                  <a:pt x="2794482" y="729569"/>
                </a:lnTo>
                <a:lnTo>
                  <a:pt x="2790642" y="730529"/>
                </a:lnTo>
                <a:lnTo>
                  <a:pt x="2788721" y="732449"/>
                </a:lnTo>
                <a:lnTo>
                  <a:pt x="2787761" y="736290"/>
                </a:lnTo>
                <a:lnTo>
                  <a:pt x="2766639" y="841888"/>
                </a:lnTo>
                <a:lnTo>
                  <a:pt x="2755132" y="848608"/>
                </a:lnTo>
                <a:lnTo>
                  <a:pt x="2757488" y="840501"/>
                </a:lnTo>
                <a:lnTo>
                  <a:pt x="2741675" y="841888"/>
                </a:lnTo>
                <a:lnTo>
                  <a:pt x="2734955" y="837087"/>
                </a:lnTo>
                <a:lnTo>
                  <a:pt x="2739453" y="837769"/>
                </a:lnTo>
                <a:lnTo>
                  <a:pt x="2709047" y="781415"/>
                </a:lnTo>
                <a:lnTo>
                  <a:pt x="2678323" y="729569"/>
                </a:lnTo>
                <a:lnTo>
                  <a:pt x="2676403" y="724768"/>
                </a:lnTo>
                <a:lnTo>
                  <a:pt x="2674482" y="742050"/>
                </a:lnTo>
                <a:lnTo>
                  <a:pt x="2666282" y="746394"/>
                </a:lnTo>
                <a:lnTo>
                  <a:pt x="2692725" y="791016"/>
                </a:lnTo>
                <a:lnTo>
                  <a:pt x="2725369" y="850529"/>
                </a:lnTo>
                <a:lnTo>
                  <a:pt x="2726329" y="853409"/>
                </a:lnTo>
                <a:lnTo>
                  <a:pt x="2729209" y="855329"/>
                </a:lnTo>
                <a:lnTo>
                  <a:pt x="2732074" y="856289"/>
                </a:lnTo>
                <a:lnTo>
                  <a:pt x="2762798" y="860130"/>
                </a:lnTo>
                <a:lnTo>
                  <a:pt x="2768559" y="861090"/>
                </a:lnTo>
                <a:lnTo>
                  <a:pt x="2772399" y="858210"/>
                </a:lnTo>
                <a:close/>
              </a:path>
              <a:path w="3662293" h="1270040">
                <a:moveTo>
                  <a:pt x="2834807" y="761253"/>
                </a:moveTo>
                <a:lnTo>
                  <a:pt x="2806004" y="741090"/>
                </a:lnTo>
                <a:lnTo>
                  <a:pt x="2801643" y="756548"/>
                </a:lnTo>
                <a:lnTo>
                  <a:pt x="2820604" y="774917"/>
                </a:lnTo>
                <a:lnTo>
                  <a:pt x="2819445" y="772774"/>
                </a:lnTo>
                <a:lnTo>
                  <a:pt x="2821365" y="775655"/>
                </a:lnTo>
                <a:lnTo>
                  <a:pt x="2834807" y="761253"/>
                </a:lnTo>
                <a:close/>
              </a:path>
              <a:path w="3662293" h="1270040">
                <a:moveTo>
                  <a:pt x="2855915" y="817885"/>
                </a:moveTo>
                <a:lnTo>
                  <a:pt x="2863510" y="815204"/>
                </a:lnTo>
                <a:lnTo>
                  <a:pt x="2836712" y="764133"/>
                </a:lnTo>
                <a:lnTo>
                  <a:pt x="2836712" y="763173"/>
                </a:lnTo>
                <a:lnTo>
                  <a:pt x="2835767" y="762213"/>
                </a:lnTo>
                <a:lnTo>
                  <a:pt x="2834807" y="761253"/>
                </a:lnTo>
                <a:lnTo>
                  <a:pt x="2821365" y="775655"/>
                </a:lnTo>
                <a:lnTo>
                  <a:pt x="2820604" y="774917"/>
                </a:lnTo>
                <a:lnTo>
                  <a:pt x="2851114" y="831326"/>
                </a:lnTo>
                <a:lnTo>
                  <a:pt x="2853049" y="836127"/>
                </a:lnTo>
                <a:lnTo>
                  <a:pt x="2857835" y="838047"/>
                </a:lnTo>
                <a:lnTo>
                  <a:pt x="2855915" y="817885"/>
                </a:lnTo>
                <a:close/>
              </a:path>
              <a:path w="3662293" h="1270040">
                <a:moveTo>
                  <a:pt x="2862635" y="836127"/>
                </a:moveTo>
                <a:lnTo>
                  <a:pt x="2895279" y="823645"/>
                </a:lnTo>
                <a:lnTo>
                  <a:pt x="2923176" y="812312"/>
                </a:lnTo>
                <a:lnTo>
                  <a:pt x="2921203" y="812139"/>
                </a:lnTo>
                <a:lnTo>
                  <a:pt x="2922163" y="791977"/>
                </a:lnTo>
                <a:lnTo>
                  <a:pt x="2920243" y="792921"/>
                </a:lnTo>
                <a:lnTo>
                  <a:pt x="2919282" y="792921"/>
                </a:lnTo>
                <a:lnTo>
                  <a:pt x="2888559" y="806363"/>
                </a:lnTo>
                <a:lnTo>
                  <a:pt x="2863510" y="815204"/>
                </a:lnTo>
                <a:lnTo>
                  <a:pt x="2867436" y="822685"/>
                </a:lnTo>
                <a:lnTo>
                  <a:pt x="2855915" y="817885"/>
                </a:lnTo>
                <a:lnTo>
                  <a:pt x="2857835" y="838047"/>
                </a:lnTo>
                <a:lnTo>
                  <a:pt x="2862635" y="836127"/>
                </a:lnTo>
                <a:close/>
              </a:path>
              <a:path w="3662293" h="1270040">
                <a:moveTo>
                  <a:pt x="2991276" y="817885"/>
                </a:moveTo>
                <a:lnTo>
                  <a:pt x="2987436" y="816924"/>
                </a:lnTo>
                <a:lnTo>
                  <a:pt x="2990157" y="817173"/>
                </a:lnTo>
                <a:lnTo>
                  <a:pt x="2959592" y="797737"/>
                </a:lnTo>
                <a:lnTo>
                  <a:pt x="2958632" y="796762"/>
                </a:lnTo>
                <a:lnTo>
                  <a:pt x="2957672" y="796762"/>
                </a:lnTo>
                <a:lnTo>
                  <a:pt x="2955752" y="795817"/>
                </a:lnTo>
                <a:lnTo>
                  <a:pt x="2924068" y="792921"/>
                </a:lnTo>
                <a:lnTo>
                  <a:pt x="2922163" y="791977"/>
                </a:lnTo>
                <a:lnTo>
                  <a:pt x="2921203" y="812139"/>
                </a:lnTo>
                <a:lnTo>
                  <a:pt x="2926003" y="811164"/>
                </a:lnTo>
                <a:lnTo>
                  <a:pt x="2923176" y="812312"/>
                </a:lnTo>
                <a:lnTo>
                  <a:pt x="2952631" y="814899"/>
                </a:lnTo>
                <a:lnTo>
                  <a:pt x="2949991" y="813084"/>
                </a:lnTo>
                <a:lnTo>
                  <a:pt x="2953832" y="815004"/>
                </a:lnTo>
                <a:lnTo>
                  <a:pt x="2980715" y="834207"/>
                </a:lnTo>
                <a:lnTo>
                  <a:pt x="2981675" y="834207"/>
                </a:lnTo>
                <a:lnTo>
                  <a:pt x="2983595" y="835167"/>
                </a:lnTo>
                <a:lnTo>
                  <a:pt x="2984555" y="835167"/>
                </a:lnTo>
                <a:lnTo>
                  <a:pt x="3017199" y="839007"/>
                </a:lnTo>
                <a:lnTo>
                  <a:pt x="2991276" y="817885"/>
                </a:lnTo>
                <a:close/>
              </a:path>
              <a:path w="3662293" h="1270040">
                <a:moveTo>
                  <a:pt x="3049828" y="822685"/>
                </a:moveTo>
                <a:lnTo>
                  <a:pt x="3045043" y="822685"/>
                </a:lnTo>
                <a:lnTo>
                  <a:pt x="3045927" y="822321"/>
                </a:lnTo>
                <a:lnTo>
                  <a:pt x="3019120" y="819820"/>
                </a:lnTo>
                <a:lnTo>
                  <a:pt x="2990157" y="817173"/>
                </a:lnTo>
                <a:lnTo>
                  <a:pt x="2991276" y="817885"/>
                </a:lnTo>
                <a:lnTo>
                  <a:pt x="3017199" y="839007"/>
                </a:lnTo>
                <a:lnTo>
                  <a:pt x="3048883" y="841888"/>
                </a:lnTo>
                <a:lnTo>
                  <a:pt x="3049828" y="822685"/>
                </a:lnTo>
                <a:close/>
              </a:path>
              <a:path w="3662293" h="1270040">
                <a:moveTo>
                  <a:pt x="3051749" y="840927"/>
                </a:moveTo>
                <a:lnTo>
                  <a:pt x="3053669" y="840927"/>
                </a:lnTo>
                <a:lnTo>
                  <a:pt x="3081320" y="828359"/>
                </a:lnTo>
                <a:lnTo>
                  <a:pt x="3076712" y="825566"/>
                </a:lnTo>
                <a:lnTo>
                  <a:pt x="3077672" y="809259"/>
                </a:lnTo>
                <a:lnTo>
                  <a:pt x="3045927" y="822321"/>
                </a:lnTo>
                <a:lnTo>
                  <a:pt x="3049828" y="822685"/>
                </a:lnTo>
                <a:lnTo>
                  <a:pt x="3048883" y="841888"/>
                </a:lnTo>
                <a:lnTo>
                  <a:pt x="3049828" y="841888"/>
                </a:lnTo>
                <a:lnTo>
                  <a:pt x="3051749" y="840927"/>
                </a:lnTo>
                <a:close/>
              </a:path>
              <a:path w="3662293" h="1270040">
                <a:moveTo>
                  <a:pt x="3117997" y="828446"/>
                </a:moveTo>
                <a:lnTo>
                  <a:pt x="3107435" y="828446"/>
                </a:lnTo>
                <a:lnTo>
                  <a:pt x="3112623" y="825090"/>
                </a:lnTo>
                <a:lnTo>
                  <a:pt x="3087273" y="809259"/>
                </a:lnTo>
                <a:lnTo>
                  <a:pt x="3084393" y="807323"/>
                </a:lnTo>
                <a:lnTo>
                  <a:pt x="3080552" y="807323"/>
                </a:lnTo>
                <a:lnTo>
                  <a:pt x="3077672" y="809259"/>
                </a:lnTo>
                <a:lnTo>
                  <a:pt x="3076712" y="825566"/>
                </a:lnTo>
                <a:lnTo>
                  <a:pt x="3085353" y="826526"/>
                </a:lnTo>
                <a:lnTo>
                  <a:pt x="3081320" y="828359"/>
                </a:lnTo>
                <a:lnTo>
                  <a:pt x="3108396" y="844768"/>
                </a:lnTo>
                <a:lnTo>
                  <a:pt x="3111276" y="846688"/>
                </a:lnTo>
                <a:lnTo>
                  <a:pt x="3115116" y="846688"/>
                </a:lnTo>
                <a:lnTo>
                  <a:pt x="3117997" y="828446"/>
                </a:lnTo>
                <a:close/>
              </a:path>
              <a:path w="3662293" h="1270040">
                <a:moveTo>
                  <a:pt x="3117997" y="844768"/>
                </a:moveTo>
                <a:lnTo>
                  <a:pt x="3146054" y="825779"/>
                </a:lnTo>
                <a:lnTo>
                  <a:pt x="3141024" y="823645"/>
                </a:lnTo>
                <a:lnTo>
                  <a:pt x="3150626" y="822685"/>
                </a:lnTo>
                <a:lnTo>
                  <a:pt x="3172708" y="837087"/>
                </a:lnTo>
                <a:lnTo>
                  <a:pt x="3173669" y="838047"/>
                </a:lnTo>
                <a:lnTo>
                  <a:pt x="3203302" y="838047"/>
                </a:lnTo>
                <a:lnTo>
                  <a:pt x="3179429" y="819820"/>
                </a:lnTo>
                <a:lnTo>
                  <a:pt x="3176549" y="818845"/>
                </a:lnTo>
                <a:lnTo>
                  <a:pt x="3177202" y="818845"/>
                </a:lnTo>
                <a:lnTo>
                  <a:pt x="3148705" y="806363"/>
                </a:lnTo>
                <a:lnTo>
                  <a:pt x="3145825" y="805418"/>
                </a:lnTo>
                <a:lnTo>
                  <a:pt x="3141985" y="805418"/>
                </a:lnTo>
                <a:lnTo>
                  <a:pt x="3140080" y="807323"/>
                </a:lnTo>
                <a:lnTo>
                  <a:pt x="3112623" y="825090"/>
                </a:lnTo>
                <a:lnTo>
                  <a:pt x="3117997" y="828446"/>
                </a:lnTo>
                <a:lnTo>
                  <a:pt x="3115116" y="846688"/>
                </a:lnTo>
                <a:lnTo>
                  <a:pt x="3117997" y="844768"/>
                </a:lnTo>
                <a:close/>
              </a:path>
              <a:path w="3662293" h="1270040">
                <a:moveTo>
                  <a:pt x="3311911" y="1139479"/>
                </a:moveTo>
                <a:lnTo>
                  <a:pt x="3294628" y="1137559"/>
                </a:lnTo>
                <a:lnTo>
                  <a:pt x="3306141" y="1117665"/>
                </a:lnTo>
                <a:lnTo>
                  <a:pt x="3281187" y="1023320"/>
                </a:lnTo>
                <a:lnTo>
                  <a:pt x="3248543" y="890838"/>
                </a:lnTo>
                <a:lnTo>
                  <a:pt x="3248543" y="888933"/>
                </a:lnTo>
                <a:lnTo>
                  <a:pt x="3216874" y="824605"/>
                </a:lnTo>
                <a:lnTo>
                  <a:pt x="3215914" y="820765"/>
                </a:lnTo>
                <a:lnTo>
                  <a:pt x="3212073" y="818845"/>
                </a:lnTo>
                <a:lnTo>
                  <a:pt x="3177202" y="818845"/>
                </a:lnTo>
                <a:lnTo>
                  <a:pt x="3179429" y="819820"/>
                </a:lnTo>
                <a:lnTo>
                  <a:pt x="3203302" y="838047"/>
                </a:lnTo>
                <a:lnTo>
                  <a:pt x="3200552" y="832286"/>
                </a:lnTo>
                <a:lnTo>
                  <a:pt x="3209193" y="838047"/>
                </a:lnTo>
                <a:lnTo>
                  <a:pt x="3203302" y="838047"/>
                </a:lnTo>
                <a:lnTo>
                  <a:pt x="3231260" y="896614"/>
                </a:lnTo>
                <a:lnTo>
                  <a:pt x="3230316" y="894679"/>
                </a:lnTo>
                <a:lnTo>
                  <a:pt x="3261984" y="1027160"/>
                </a:lnTo>
                <a:lnTo>
                  <a:pt x="3293668" y="1144280"/>
                </a:lnTo>
                <a:lnTo>
                  <a:pt x="3294628" y="1148120"/>
                </a:lnTo>
                <a:lnTo>
                  <a:pt x="3298469" y="1151000"/>
                </a:lnTo>
                <a:lnTo>
                  <a:pt x="3311911" y="1139479"/>
                </a:lnTo>
                <a:close/>
              </a:path>
              <a:path w="3662293" h="1270040">
                <a:moveTo>
                  <a:pt x="3309030" y="1151000"/>
                </a:moveTo>
                <a:lnTo>
                  <a:pt x="3310950" y="1147160"/>
                </a:lnTo>
                <a:lnTo>
                  <a:pt x="3339081" y="1097732"/>
                </a:lnTo>
                <a:lnTo>
                  <a:pt x="3332073" y="1096289"/>
                </a:lnTo>
                <a:lnTo>
                  <a:pt x="3342634" y="1091488"/>
                </a:lnTo>
                <a:lnTo>
                  <a:pt x="3368542" y="1083807"/>
                </a:lnTo>
                <a:lnTo>
                  <a:pt x="3335914" y="1078047"/>
                </a:lnTo>
                <a:lnTo>
                  <a:pt x="3332073" y="1077086"/>
                </a:lnTo>
                <a:lnTo>
                  <a:pt x="3328233" y="1079007"/>
                </a:lnTo>
                <a:lnTo>
                  <a:pt x="3326297" y="1082832"/>
                </a:lnTo>
                <a:lnTo>
                  <a:pt x="3306141" y="1117665"/>
                </a:lnTo>
                <a:lnTo>
                  <a:pt x="3311911" y="1139479"/>
                </a:lnTo>
                <a:lnTo>
                  <a:pt x="3298469" y="1151000"/>
                </a:lnTo>
                <a:lnTo>
                  <a:pt x="3301349" y="1151961"/>
                </a:lnTo>
                <a:lnTo>
                  <a:pt x="3306150" y="1151961"/>
                </a:lnTo>
                <a:lnTo>
                  <a:pt x="3309030" y="1151000"/>
                </a:lnTo>
                <a:close/>
              </a:path>
              <a:path w="3662293" h="1270040">
                <a:moveTo>
                  <a:pt x="3489502" y="1256203"/>
                </a:moveTo>
                <a:lnTo>
                  <a:pt x="3483742" y="1257559"/>
                </a:lnTo>
                <a:lnTo>
                  <a:pt x="3488975" y="1243282"/>
                </a:lnTo>
                <a:lnTo>
                  <a:pt x="3469340" y="1224914"/>
                </a:lnTo>
                <a:lnTo>
                  <a:pt x="3467420" y="1222994"/>
                </a:lnTo>
                <a:lnTo>
                  <a:pt x="3469219" y="1224688"/>
                </a:lnTo>
                <a:lnTo>
                  <a:pt x="3437656" y="1165402"/>
                </a:lnTo>
                <a:lnTo>
                  <a:pt x="3405987" y="1119317"/>
                </a:lnTo>
                <a:lnTo>
                  <a:pt x="3405027" y="1118356"/>
                </a:lnTo>
                <a:lnTo>
                  <a:pt x="3405027" y="1117396"/>
                </a:lnTo>
                <a:lnTo>
                  <a:pt x="3373343" y="1086672"/>
                </a:lnTo>
                <a:lnTo>
                  <a:pt x="3372383" y="1084767"/>
                </a:lnTo>
                <a:lnTo>
                  <a:pt x="3370463" y="1084767"/>
                </a:lnTo>
                <a:lnTo>
                  <a:pt x="3368542" y="1083807"/>
                </a:lnTo>
                <a:lnTo>
                  <a:pt x="3342634" y="1091488"/>
                </a:lnTo>
                <a:lnTo>
                  <a:pt x="3339081" y="1097732"/>
                </a:lnTo>
                <a:lnTo>
                  <a:pt x="3362303" y="1102516"/>
                </a:lnTo>
                <a:lnTo>
                  <a:pt x="3359901" y="1100114"/>
                </a:lnTo>
                <a:lnTo>
                  <a:pt x="3364702" y="1103010"/>
                </a:lnTo>
                <a:lnTo>
                  <a:pt x="3362303" y="1102516"/>
                </a:lnTo>
                <a:lnTo>
                  <a:pt x="3390625" y="1130838"/>
                </a:lnTo>
                <a:lnTo>
                  <a:pt x="3389665" y="1129878"/>
                </a:lnTo>
                <a:lnTo>
                  <a:pt x="3422309" y="1175964"/>
                </a:lnTo>
                <a:lnTo>
                  <a:pt x="3452058" y="1233556"/>
                </a:lnTo>
                <a:lnTo>
                  <a:pt x="3453018" y="1234516"/>
                </a:lnTo>
                <a:lnTo>
                  <a:pt x="3453978" y="1235476"/>
                </a:lnTo>
                <a:lnTo>
                  <a:pt x="3453978" y="1236436"/>
                </a:lnTo>
                <a:lnTo>
                  <a:pt x="3486622" y="1267160"/>
                </a:lnTo>
                <a:lnTo>
                  <a:pt x="3489502" y="1269080"/>
                </a:lnTo>
                <a:lnTo>
                  <a:pt x="3489502" y="1256203"/>
                </a:lnTo>
                <a:close/>
              </a:path>
              <a:path w="3662293" h="1270040">
                <a:moveTo>
                  <a:pt x="3489502" y="1241843"/>
                </a:moveTo>
                <a:lnTo>
                  <a:pt x="3488975" y="1243282"/>
                </a:lnTo>
                <a:lnTo>
                  <a:pt x="3489502" y="1243778"/>
                </a:lnTo>
                <a:lnTo>
                  <a:pt x="3489502" y="1241843"/>
                </a:lnTo>
                <a:close/>
              </a:path>
              <a:path w="3662293" h="1270040">
                <a:moveTo>
                  <a:pt x="3150626" y="822685"/>
                </a:moveTo>
                <a:lnTo>
                  <a:pt x="3146054" y="825779"/>
                </a:lnTo>
                <a:lnTo>
                  <a:pt x="3172708" y="837087"/>
                </a:lnTo>
                <a:lnTo>
                  <a:pt x="3150626" y="822685"/>
                </a:lnTo>
                <a:close/>
              </a:path>
              <a:path w="3662293" h="1270040">
                <a:moveTo>
                  <a:pt x="3469219" y="1224688"/>
                </a:moveTo>
                <a:lnTo>
                  <a:pt x="3469340" y="1224914"/>
                </a:lnTo>
                <a:lnTo>
                  <a:pt x="3488975" y="1243282"/>
                </a:lnTo>
                <a:lnTo>
                  <a:pt x="3469219" y="1224688"/>
                </a:lnTo>
                <a:close/>
              </a:path>
              <a:path w="3662293" h="1270040">
                <a:moveTo>
                  <a:pt x="2953832" y="815004"/>
                </a:moveTo>
                <a:lnTo>
                  <a:pt x="2952631" y="814899"/>
                </a:lnTo>
                <a:lnTo>
                  <a:pt x="2980715" y="834207"/>
                </a:lnTo>
                <a:lnTo>
                  <a:pt x="2953832" y="815004"/>
                </a:lnTo>
                <a:close/>
              </a:path>
              <a:path w="3662293" h="1270040">
                <a:moveTo>
                  <a:pt x="2787761" y="736290"/>
                </a:moveTo>
                <a:lnTo>
                  <a:pt x="2757488" y="840501"/>
                </a:lnTo>
                <a:lnTo>
                  <a:pt x="2766639" y="841888"/>
                </a:lnTo>
                <a:lnTo>
                  <a:pt x="2787761" y="736290"/>
                </a:lnTo>
                <a:close/>
              </a:path>
              <a:path w="3662293" h="1270040">
                <a:moveTo>
                  <a:pt x="2757488" y="840501"/>
                </a:moveTo>
                <a:lnTo>
                  <a:pt x="2739453" y="837769"/>
                </a:lnTo>
                <a:lnTo>
                  <a:pt x="2741675" y="841888"/>
                </a:lnTo>
                <a:lnTo>
                  <a:pt x="2757488" y="840501"/>
                </a:lnTo>
                <a:close/>
              </a:path>
              <a:path w="3662293" h="1270040">
                <a:moveTo>
                  <a:pt x="2584246" y="948446"/>
                </a:moveTo>
                <a:lnTo>
                  <a:pt x="2565044" y="947486"/>
                </a:lnTo>
                <a:lnTo>
                  <a:pt x="2577178" y="906450"/>
                </a:lnTo>
                <a:lnTo>
                  <a:pt x="2552578" y="760293"/>
                </a:lnTo>
                <a:lnTo>
                  <a:pt x="2551617" y="754532"/>
                </a:lnTo>
                <a:lnTo>
                  <a:pt x="2546802" y="751652"/>
                </a:lnTo>
                <a:lnTo>
                  <a:pt x="2542016" y="751652"/>
                </a:lnTo>
                <a:lnTo>
                  <a:pt x="2536240" y="752612"/>
                </a:lnTo>
                <a:lnTo>
                  <a:pt x="2533375" y="757412"/>
                </a:lnTo>
                <a:lnTo>
                  <a:pt x="2533375" y="763173"/>
                </a:lnTo>
                <a:lnTo>
                  <a:pt x="2565044" y="952286"/>
                </a:lnTo>
                <a:lnTo>
                  <a:pt x="2566004" y="956127"/>
                </a:lnTo>
                <a:lnTo>
                  <a:pt x="2584246" y="948446"/>
                </a:lnTo>
                <a:close/>
              </a:path>
              <a:path w="3662293" h="1270040">
                <a:moveTo>
                  <a:pt x="2582326" y="957087"/>
                </a:moveTo>
                <a:lnTo>
                  <a:pt x="2583286" y="952286"/>
                </a:lnTo>
                <a:lnTo>
                  <a:pt x="2615930" y="842848"/>
                </a:lnTo>
                <a:lnTo>
                  <a:pt x="2645300" y="757507"/>
                </a:lnTo>
                <a:lnTo>
                  <a:pt x="2641854" y="759332"/>
                </a:lnTo>
                <a:lnTo>
                  <a:pt x="2646654" y="753572"/>
                </a:lnTo>
                <a:lnTo>
                  <a:pt x="2665841" y="725728"/>
                </a:lnTo>
                <a:lnTo>
                  <a:pt x="2633212" y="742050"/>
                </a:lnTo>
                <a:lnTo>
                  <a:pt x="2631292" y="743010"/>
                </a:lnTo>
                <a:lnTo>
                  <a:pt x="2629372" y="745891"/>
                </a:lnTo>
                <a:lnTo>
                  <a:pt x="2629372" y="747811"/>
                </a:lnTo>
                <a:lnTo>
                  <a:pt x="2597688" y="837087"/>
                </a:lnTo>
                <a:lnTo>
                  <a:pt x="2577178" y="906450"/>
                </a:lnTo>
                <a:lnTo>
                  <a:pt x="2584246" y="948446"/>
                </a:lnTo>
                <a:lnTo>
                  <a:pt x="2566004" y="956127"/>
                </a:lnTo>
                <a:lnTo>
                  <a:pt x="2569845" y="959967"/>
                </a:lnTo>
                <a:lnTo>
                  <a:pt x="2578486" y="959967"/>
                </a:lnTo>
                <a:lnTo>
                  <a:pt x="2582326" y="957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9" name="object 1289"/>
          <p:cNvSpPr/>
          <p:nvPr/>
        </p:nvSpPr>
        <p:spPr>
          <a:xfrm>
            <a:off x="1872173" y="6646895"/>
            <a:ext cx="3661333" cy="1269080"/>
          </a:xfrm>
          <a:custGeom>
            <a:avLst/>
            <a:gdLst/>
            <a:ahLst/>
            <a:cxnLst/>
            <a:rect l="l" t="t" r="r" b="b"/>
            <a:pathLst>
              <a:path w="3661333" h="1269080">
                <a:moveTo>
                  <a:pt x="2534335" y="760293"/>
                </a:moveTo>
                <a:lnTo>
                  <a:pt x="2535295" y="756452"/>
                </a:lnTo>
                <a:lnTo>
                  <a:pt x="2537216" y="753572"/>
                </a:lnTo>
                <a:lnTo>
                  <a:pt x="2539121" y="752612"/>
                </a:lnTo>
                <a:lnTo>
                  <a:pt x="2536240" y="752612"/>
                </a:lnTo>
                <a:lnTo>
                  <a:pt x="2535295" y="754532"/>
                </a:lnTo>
                <a:lnTo>
                  <a:pt x="2534335" y="756452"/>
                </a:lnTo>
                <a:lnTo>
                  <a:pt x="2533375" y="758372"/>
                </a:lnTo>
                <a:lnTo>
                  <a:pt x="2534335" y="762213"/>
                </a:lnTo>
                <a:lnTo>
                  <a:pt x="2534335" y="760293"/>
                </a:lnTo>
                <a:close/>
              </a:path>
              <a:path w="3661333" h="1269080">
                <a:moveTo>
                  <a:pt x="2542016" y="751652"/>
                </a:moveTo>
                <a:lnTo>
                  <a:pt x="2545842" y="750691"/>
                </a:lnTo>
                <a:lnTo>
                  <a:pt x="2542016" y="750691"/>
                </a:lnTo>
                <a:lnTo>
                  <a:pt x="2540096" y="751652"/>
                </a:lnTo>
                <a:lnTo>
                  <a:pt x="2540096" y="752612"/>
                </a:lnTo>
                <a:lnTo>
                  <a:pt x="2542016" y="751652"/>
                </a:lnTo>
                <a:close/>
              </a:path>
              <a:path w="3661333" h="1269080">
                <a:moveTo>
                  <a:pt x="2549682" y="752612"/>
                </a:moveTo>
                <a:lnTo>
                  <a:pt x="2547792" y="751667"/>
                </a:lnTo>
                <a:lnTo>
                  <a:pt x="2548737" y="752612"/>
                </a:lnTo>
                <a:lnTo>
                  <a:pt x="2549873" y="753184"/>
                </a:lnTo>
                <a:lnTo>
                  <a:pt x="2549682" y="752612"/>
                </a:lnTo>
                <a:close/>
              </a:path>
              <a:path w="3661333" h="1269080">
                <a:moveTo>
                  <a:pt x="2566004" y="946525"/>
                </a:moveTo>
                <a:lnTo>
                  <a:pt x="2566247" y="945686"/>
                </a:lnTo>
                <a:lnTo>
                  <a:pt x="2576956" y="908698"/>
                </a:lnTo>
                <a:lnTo>
                  <a:pt x="2583270" y="947388"/>
                </a:lnTo>
                <a:lnTo>
                  <a:pt x="2577568" y="906584"/>
                </a:lnTo>
                <a:lnTo>
                  <a:pt x="2597688" y="837087"/>
                </a:lnTo>
                <a:lnTo>
                  <a:pt x="2629372" y="746851"/>
                </a:lnTo>
                <a:lnTo>
                  <a:pt x="2630317" y="745891"/>
                </a:lnTo>
                <a:lnTo>
                  <a:pt x="2631292" y="743971"/>
                </a:lnTo>
                <a:lnTo>
                  <a:pt x="2632252" y="743010"/>
                </a:lnTo>
                <a:lnTo>
                  <a:pt x="2633212" y="742050"/>
                </a:lnTo>
                <a:lnTo>
                  <a:pt x="2665841" y="724768"/>
                </a:lnTo>
                <a:lnTo>
                  <a:pt x="2667761" y="723808"/>
                </a:lnTo>
                <a:lnTo>
                  <a:pt x="2665841" y="723808"/>
                </a:lnTo>
                <a:lnTo>
                  <a:pt x="2633212" y="741090"/>
                </a:lnTo>
                <a:lnTo>
                  <a:pt x="2631292" y="742050"/>
                </a:lnTo>
                <a:lnTo>
                  <a:pt x="2630317" y="743010"/>
                </a:lnTo>
                <a:lnTo>
                  <a:pt x="2629372" y="744931"/>
                </a:lnTo>
                <a:lnTo>
                  <a:pt x="2628412" y="746851"/>
                </a:lnTo>
                <a:lnTo>
                  <a:pt x="2596728" y="836127"/>
                </a:lnTo>
                <a:lnTo>
                  <a:pt x="2577183" y="904229"/>
                </a:lnTo>
                <a:lnTo>
                  <a:pt x="2553522" y="759332"/>
                </a:lnTo>
                <a:lnTo>
                  <a:pt x="2552578" y="757412"/>
                </a:lnTo>
                <a:lnTo>
                  <a:pt x="2552578" y="756452"/>
                </a:lnTo>
                <a:lnTo>
                  <a:pt x="2551617" y="755492"/>
                </a:lnTo>
                <a:lnTo>
                  <a:pt x="2550642" y="753572"/>
                </a:lnTo>
                <a:lnTo>
                  <a:pt x="2549873" y="753184"/>
                </a:lnTo>
                <a:lnTo>
                  <a:pt x="2550642" y="755492"/>
                </a:lnTo>
                <a:lnTo>
                  <a:pt x="2551617" y="757412"/>
                </a:lnTo>
                <a:lnTo>
                  <a:pt x="2552578" y="759332"/>
                </a:lnTo>
                <a:lnTo>
                  <a:pt x="2576573" y="906354"/>
                </a:lnTo>
                <a:lnTo>
                  <a:pt x="2565312" y="945592"/>
                </a:lnTo>
                <a:lnTo>
                  <a:pt x="2565044" y="945565"/>
                </a:lnTo>
                <a:lnTo>
                  <a:pt x="2565258" y="945779"/>
                </a:lnTo>
                <a:lnTo>
                  <a:pt x="2565044" y="946525"/>
                </a:lnTo>
                <a:lnTo>
                  <a:pt x="2584148" y="948436"/>
                </a:lnTo>
                <a:lnTo>
                  <a:pt x="2566004" y="946525"/>
                </a:lnTo>
                <a:close/>
              </a:path>
              <a:path w="3661333" h="1269080">
                <a:moveTo>
                  <a:pt x="2583286" y="958047"/>
                </a:moveTo>
                <a:lnTo>
                  <a:pt x="2584246" y="951326"/>
                </a:lnTo>
                <a:lnTo>
                  <a:pt x="2584246" y="947486"/>
                </a:lnTo>
                <a:lnTo>
                  <a:pt x="2577568" y="906584"/>
                </a:lnTo>
                <a:lnTo>
                  <a:pt x="2583270" y="947388"/>
                </a:lnTo>
                <a:lnTo>
                  <a:pt x="2566247" y="945686"/>
                </a:lnTo>
                <a:lnTo>
                  <a:pt x="2566004" y="946525"/>
                </a:lnTo>
                <a:lnTo>
                  <a:pt x="2584148" y="948436"/>
                </a:lnTo>
                <a:lnTo>
                  <a:pt x="2583286" y="951326"/>
                </a:lnTo>
                <a:lnTo>
                  <a:pt x="2581366" y="954206"/>
                </a:lnTo>
                <a:lnTo>
                  <a:pt x="2582326" y="954206"/>
                </a:lnTo>
                <a:lnTo>
                  <a:pt x="2580406" y="955166"/>
                </a:lnTo>
                <a:lnTo>
                  <a:pt x="2579446" y="957087"/>
                </a:lnTo>
                <a:lnTo>
                  <a:pt x="2577525" y="958047"/>
                </a:lnTo>
                <a:lnTo>
                  <a:pt x="2570805" y="958047"/>
                </a:lnTo>
                <a:lnTo>
                  <a:pt x="2573685" y="960927"/>
                </a:lnTo>
                <a:lnTo>
                  <a:pt x="2583286" y="958047"/>
                </a:lnTo>
                <a:close/>
              </a:path>
              <a:path w="3661333" h="1269080">
                <a:moveTo>
                  <a:pt x="2615930" y="841888"/>
                </a:moveTo>
                <a:lnTo>
                  <a:pt x="2584246" y="948107"/>
                </a:lnTo>
                <a:lnTo>
                  <a:pt x="2584246" y="948446"/>
                </a:lnTo>
                <a:lnTo>
                  <a:pt x="2584246" y="951326"/>
                </a:lnTo>
                <a:lnTo>
                  <a:pt x="2615930" y="841888"/>
                </a:lnTo>
                <a:close/>
              </a:path>
              <a:path w="3661333" h="1269080">
                <a:moveTo>
                  <a:pt x="2725369" y="849569"/>
                </a:moveTo>
                <a:lnTo>
                  <a:pt x="2693685" y="790056"/>
                </a:lnTo>
                <a:lnTo>
                  <a:pt x="2666775" y="746023"/>
                </a:lnTo>
                <a:lnTo>
                  <a:pt x="2666383" y="745380"/>
                </a:lnTo>
                <a:lnTo>
                  <a:pt x="2662001" y="738210"/>
                </a:lnTo>
                <a:lnTo>
                  <a:pt x="2666282" y="745434"/>
                </a:lnTo>
                <a:lnTo>
                  <a:pt x="2646412" y="755958"/>
                </a:lnTo>
                <a:lnTo>
                  <a:pt x="2647599" y="752612"/>
                </a:lnTo>
                <a:lnTo>
                  <a:pt x="2646654" y="752612"/>
                </a:lnTo>
                <a:lnTo>
                  <a:pt x="2645300" y="756547"/>
                </a:lnTo>
                <a:lnTo>
                  <a:pt x="2643338" y="757586"/>
                </a:lnTo>
                <a:lnTo>
                  <a:pt x="2641854" y="758372"/>
                </a:lnTo>
                <a:lnTo>
                  <a:pt x="2642814" y="758372"/>
                </a:lnTo>
                <a:lnTo>
                  <a:pt x="2645072" y="757208"/>
                </a:lnTo>
                <a:lnTo>
                  <a:pt x="2615930" y="841888"/>
                </a:lnTo>
                <a:lnTo>
                  <a:pt x="2646169" y="756643"/>
                </a:lnTo>
                <a:lnTo>
                  <a:pt x="2666664" y="746080"/>
                </a:lnTo>
                <a:lnTo>
                  <a:pt x="2692725" y="790056"/>
                </a:lnTo>
                <a:lnTo>
                  <a:pt x="2724409" y="849569"/>
                </a:lnTo>
                <a:lnTo>
                  <a:pt x="2726329" y="851489"/>
                </a:lnTo>
                <a:lnTo>
                  <a:pt x="2727289" y="851489"/>
                </a:lnTo>
                <a:lnTo>
                  <a:pt x="2725369" y="849569"/>
                </a:lnTo>
                <a:close/>
              </a:path>
              <a:path w="3661333" h="1269080">
                <a:moveTo>
                  <a:pt x="2674482" y="742050"/>
                </a:moveTo>
                <a:lnTo>
                  <a:pt x="2674482" y="741090"/>
                </a:lnTo>
                <a:lnTo>
                  <a:pt x="2662001" y="737250"/>
                </a:lnTo>
                <a:lnTo>
                  <a:pt x="2662001" y="738210"/>
                </a:lnTo>
                <a:lnTo>
                  <a:pt x="2673336" y="741698"/>
                </a:lnTo>
                <a:lnTo>
                  <a:pt x="2666383" y="745380"/>
                </a:lnTo>
                <a:lnTo>
                  <a:pt x="2666775" y="746023"/>
                </a:lnTo>
                <a:lnTo>
                  <a:pt x="2674482" y="742050"/>
                </a:lnTo>
                <a:close/>
              </a:path>
              <a:path w="3661333" h="1269080">
                <a:moveTo>
                  <a:pt x="2756331" y="846775"/>
                </a:moveTo>
                <a:lnTo>
                  <a:pt x="2758394" y="839678"/>
                </a:lnTo>
                <a:lnTo>
                  <a:pt x="2758661" y="838759"/>
                </a:lnTo>
                <a:lnTo>
                  <a:pt x="2788721" y="735329"/>
                </a:lnTo>
                <a:lnTo>
                  <a:pt x="2789682" y="733409"/>
                </a:lnTo>
                <a:lnTo>
                  <a:pt x="2790642" y="731489"/>
                </a:lnTo>
                <a:lnTo>
                  <a:pt x="2792562" y="730529"/>
                </a:lnTo>
                <a:lnTo>
                  <a:pt x="2794482" y="728609"/>
                </a:lnTo>
                <a:lnTo>
                  <a:pt x="2791602" y="729569"/>
                </a:lnTo>
                <a:lnTo>
                  <a:pt x="2790642" y="730529"/>
                </a:lnTo>
                <a:lnTo>
                  <a:pt x="2789682" y="730529"/>
                </a:lnTo>
                <a:lnTo>
                  <a:pt x="2788721" y="732449"/>
                </a:lnTo>
                <a:lnTo>
                  <a:pt x="2787761" y="735329"/>
                </a:lnTo>
                <a:lnTo>
                  <a:pt x="2757755" y="838621"/>
                </a:lnTo>
                <a:lnTo>
                  <a:pt x="2739934" y="835921"/>
                </a:lnTo>
                <a:lnTo>
                  <a:pt x="2710007" y="780455"/>
                </a:lnTo>
                <a:lnTo>
                  <a:pt x="2678323" y="727649"/>
                </a:lnTo>
                <a:lnTo>
                  <a:pt x="2677363" y="724768"/>
                </a:lnTo>
                <a:lnTo>
                  <a:pt x="2672562" y="722848"/>
                </a:lnTo>
                <a:lnTo>
                  <a:pt x="2669682" y="723808"/>
                </a:lnTo>
                <a:lnTo>
                  <a:pt x="2672562" y="723808"/>
                </a:lnTo>
                <a:lnTo>
                  <a:pt x="2676403" y="726688"/>
                </a:lnTo>
                <a:lnTo>
                  <a:pt x="2678323" y="728609"/>
                </a:lnTo>
                <a:lnTo>
                  <a:pt x="2709047" y="781415"/>
                </a:lnTo>
                <a:lnTo>
                  <a:pt x="2738840" y="835755"/>
                </a:lnTo>
                <a:lnTo>
                  <a:pt x="2734955" y="835167"/>
                </a:lnTo>
                <a:lnTo>
                  <a:pt x="2734955" y="836127"/>
                </a:lnTo>
                <a:lnTo>
                  <a:pt x="2741675" y="840927"/>
                </a:lnTo>
                <a:lnTo>
                  <a:pt x="2736559" y="836370"/>
                </a:lnTo>
                <a:lnTo>
                  <a:pt x="2739414" y="836802"/>
                </a:lnTo>
                <a:lnTo>
                  <a:pt x="2740499" y="836967"/>
                </a:lnTo>
                <a:lnTo>
                  <a:pt x="2757488" y="839541"/>
                </a:lnTo>
                <a:lnTo>
                  <a:pt x="2755132" y="847648"/>
                </a:lnTo>
                <a:lnTo>
                  <a:pt x="2756331" y="846775"/>
                </a:lnTo>
                <a:close/>
              </a:path>
              <a:path w="3661333" h="1269080">
                <a:moveTo>
                  <a:pt x="2766639" y="840927"/>
                </a:moveTo>
                <a:lnTo>
                  <a:pt x="2765679" y="839967"/>
                </a:lnTo>
                <a:lnTo>
                  <a:pt x="2766639" y="839967"/>
                </a:lnTo>
                <a:lnTo>
                  <a:pt x="2758661" y="838759"/>
                </a:lnTo>
                <a:lnTo>
                  <a:pt x="2758394" y="839678"/>
                </a:lnTo>
                <a:lnTo>
                  <a:pt x="2764753" y="840642"/>
                </a:lnTo>
                <a:lnTo>
                  <a:pt x="2756331" y="846775"/>
                </a:lnTo>
                <a:lnTo>
                  <a:pt x="2755132" y="847648"/>
                </a:lnTo>
                <a:lnTo>
                  <a:pt x="2756077" y="847648"/>
                </a:lnTo>
                <a:lnTo>
                  <a:pt x="2766639" y="840927"/>
                </a:lnTo>
                <a:close/>
              </a:path>
              <a:path w="3661333" h="1269080">
                <a:moveTo>
                  <a:pt x="2774320" y="852449"/>
                </a:moveTo>
                <a:lnTo>
                  <a:pt x="2801643" y="755588"/>
                </a:lnTo>
                <a:lnTo>
                  <a:pt x="2805706" y="741183"/>
                </a:lnTo>
                <a:lnTo>
                  <a:pt x="2806004" y="741090"/>
                </a:lnTo>
                <a:lnTo>
                  <a:pt x="2806004" y="740130"/>
                </a:lnTo>
                <a:lnTo>
                  <a:pt x="2790642" y="744931"/>
                </a:lnTo>
                <a:lnTo>
                  <a:pt x="2790642" y="745891"/>
                </a:lnTo>
                <a:lnTo>
                  <a:pt x="2791391" y="745657"/>
                </a:lnTo>
                <a:lnTo>
                  <a:pt x="2805697" y="741186"/>
                </a:lnTo>
                <a:lnTo>
                  <a:pt x="2801540" y="755488"/>
                </a:lnTo>
                <a:lnTo>
                  <a:pt x="2773359" y="852449"/>
                </a:lnTo>
                <a:lnTo>
                  <a:pt x="2773359" y="854369"/>
                </a:lnTo>
                <a:lnTo>
                  <a:pt x="2774320" y="852449"/>
                </a:lnTo>
                <a:close/>
              </a:path>
              <a:path w="3661333" h="1269080">
                <a:moveTo>
                  <a:pt x="2836712" y="761253"/>
                </a:moveTo>
                <a:lnTo>
                  <a:pt x="2834807" y="760293"/>
                </a:lnTo>
                <a:lnTo>
                  <a:pt x="2804083" y="730529"/>
                </a:lnTo>
                <a:lnTo>
                  <a:pt x="2802163" y="729569"/>
                </a:lnTo>
                <a:lnTo>
                  <a:pt x="2799283" y="728609"/>
                </a:lnTo>
                <a:lnTo>
                  <a:pt x="2797362" y="727649"/>
                </a:lnTo>
                <a:lnTo>
                  <a:pt x="2794482" y="728609"/>
                </a:lnTo>
                <a:lnTo>
                  <a:pt x="2792562" y="730529"/>
                </a:lnTo>
                <a:lnTo>
                  <a:pt x="2794482" y="729569"/>
                </a:lnTo>
                <a:lnTo>
                  <a:pt x="2797362" y="728609"/>
                </a:lnTo>
                <a:lnTo>
                  <a:pt x="2799283" y="729569"/>
                </a:lnTo>
                <a:lnTo>
                  <a:pt x="2801203" y="730529"/>
                </a:lnTo>
                <a:lnTo>
                  <a:pt x="2801203" y="729569"/>
                </a:lnTo>
                <a:lnTo>
                  <a:pt x="2803123" y="731489"/>
                </a:lnTo>
                <a:lnTo>
                  <a:pt x="2834807" y="761253"/>
                </a:lnTo>
                <a:lnTo>
                  <a:pt x="2835767" y="762213"/>
                </a:lnTo>
                <a:lnTo>
                  <a:pt x="2836712" y="763173"/>
                </a:lnTo>
                <a:lnTo>
                  <a:pt x="2836712" y="761253"/>
                </a:lnTo>
                <a:close/>
              </a:path>
              <a:path w="3661333" h="1269080">
                <a:moveTo>
                  <a:pt x="2851114" y="830366"/>
                </a:moveTo>
                <a:lnTo>
                  <a:pt x="2821365" y="774694"/>
                </a:lnTo>
                <a:lnTo>
                  <a:pt x="2819445" y="772774"/>
                </a:lnTo>
                <a:lnTo>
                  <a:pt x="2850154" y="830366"/>
                </a:lnTo>
                <a:lnTo>
                  <a:pt x="2850154" y="831326"/>
                </a:lnTo>
                <a:lnTo>
                  <a:pt x="2851114" y="832286"/>
                </a:lnTo>
                <a:lnTo>
                  <a:pt x="2852074" y="832286"/>
                </a:lnTo>
                <a:lnTo>
                  <a:pt x="2851114" y="830366"/>
                </a:lnTo>
                <a:close/>
              </a:path>
              <a:path w="3661333" h="1269080">
                <a:moveTo>
                  <a:pt x="2820405" y="771814"/>
                </a:moveTo>
                <a:lnTo>
                  <a:pt x="2819445" y="772774"/>
                </a:lnTo>
                <a:lnTo>
                  <a:pt x="2821365" y="774694"/>
                </a:lnTo>
                <a:lnTo>
                  <a:pt x="2851114" y="830366"/>
                </a:lnTo>
                <a:lnTo>
                  <a:pt x="2820405" y="771814"/>
                </a:lnTo>
                <a:close/>
              </a:path>
              <a:path w="3661333" h="1269080">
                <a:moveTo>
                  <a:pt x="2867436" y="820765"/>
                </a:moveTo>
                <a:lnTo>
                  <a:pt x="2866825" y="820561"/>
                </a:lnTo>
                <a:lnTo>
                  <a:pt x="2857256" y="817372"/>
                </a:lnTo>
                <a:lnTo>
                  <a:pt x="2863832" y="814857"/>
                </a:lnTo>
                <a:lnTo>
                  <a:pt x="2888559" y="804458"/>
                </a:lnTo>
                <a:lnTo>
                  <a:pt x="2863414" y="814060"/>
                </a:lnTo>
                <a:lnTo>
                  <a:pt x="2855915" y="816924"/>
                </a:lnTo>
                <a:lnTo>
                  <a:pt x="2855915" y="817885"/>
                </a:lnTo>
                <a:lnTo>
                  <a:pt x="2867436" y="821725"/>
                </a:lnTo>
                <a:lnTo>
                  <a:pt x="2867436" y="820765"/>
                </a:lnTo>
                <a:close/>
              </a:path>
              <a:path w="3661333" h="1269080">
                <a:moveTo>
                  <a:pt x="2953832" y="815019"/>
                </a:moveTo>
                <a:lnTo>
                  <a:pt x="2951306" y="813747"/>
                </a:lnTo>
                <a:lnTo>
                  <a:pt x="2949991" y="812124"/>
                </a:lnTo>
                <a:lnTo>
                  <a:pt x="2949991" y="813084"/>
                </a:lnTo>
                <a:lnTo>
                  <a:pt x="2950935" y="813703"/>
                </a:lnTo>
                <a:lnTo>
                  <a:pt x="2925712" y="810734"/>
                </a:lnTo>
                <a:lnTo>
                  <a:pt x="2924601" y="810604"/>
                </a:lnTo>
                <a:lnTo>
                  <a:pt x="2923256" y="810445"/>
                </a:lnTo>
                <a:lnTo>
                  <a:pt x="2926003" y="809243"/>
                </a:lnTo>
                <a:lnTo>
                  <a:pt x="2921203" y="810204"/>
                </a:lnTo>
                <a:lnTo>
                  <a:pt x="2921817" y="811075"/>
                </a:lnTo>
                <a:lnTo>
                  <a:pt x="2923913" y="811498"/>
                </a:lnTo>
                <a:lnTo>
                  <a:pt x="2952746" y="814892"/>
                </a:lnTo>
                <a:lnTo>
                  <a:pt x="2980715" y="833246"/>
                </a:lnTo>
                <a:lnTo>
                  <a:pt x="2953832" y="815019"/>
                </a:lnTo>
                <a:close/>
              </a:path>
              <a:path w="3661333" h="1269080">
                <a:moveTo>
                  <a:pt x="2862635" y="835167"/>
                </a:moveTo>
                <a:lnTo>
                  <a:pt x="2895279" y="823645"/>
                </a:lnTo>
                <a:lnTo>
                  <a:pt x="2923913" y="811498"/>
                </a:lnTo>
                <a:lnTo>
                  <a:pt x="2921817" y="811075"/>
                </a:lnTo>
                <a:lnTo>
                  <a:pt x="2921203" y="810204"/>
                </a:lnTo>
                <a:lnTo>
                  <a:pt x="2921203" y="811179"/>
                </a:lnTo>
                <a:lnTo>
                  <a:pt x="2921500" y="811214"/>
                </a:lnTo>
                <a:lnTo>
                  <a:pt x="2895279" y="822685"/>
                </a:lnTo>
                <a:lnTo>
                  <a:pt x="2862635" y="834207"/>
                </a:lnTo>
                <a:lnTo>
                  <a:pt x="2860715" y="835167"/>
                </a:lnTo>
                <a:lnTo>
                  <a:pt x="2857835" y="835167"/>
                </a:lnTo>
                <a:lnTo>
                  <a:pt x="2855915" y="834207"/>
                </a:lnTo>
                <a:lnTo>
                  <a:pt x="2854954" y="834207"/>
                </a:lnTo>
                <a:lnTo>
                  <a:pt x="2853049" y="833246"/>
                </a:lnTo>
                <a:lnTo>
                  <a:pt x="2852074" y="832286"/>
                </a:lnTo>
                <a:lnTo>
                  <a:pt x="2852074" y="833246"/>
                </a:lnTo>
                <a:lnTo>
                  <a:pt x="2853994" y="834207"/>
                </a:lnTo>
                <a:lnTo>
                  <a:pt x="2855915" y="835167"/>
                </a:lnTo>
                <a:lnTo>
                  <a:pt x="2857835" y="836127"/>
                </a:lnTo>
                <a:lnTo>
                  <a:pt x="2860715" y="836127"/>
                </a:lnTo>
                <a:lnTo>
                  <a:pt x="2862635" y="835167"/>
                </a:lnTo>
                <a:close/>
              </a:path>
              <a:path w="3661333" h="1269080">
                <a:moveTo>
                  <a:pt x="2926963" y="810204"/>
                </a:moveTo>
                <a:lnTo>
                  <a:pt x="2926003" y="809243"/>
                </a:lnTo>
                <a:lnTo>
                  <a:pt x="2923256" y="810445"/>
                </a:lnTo>
                <a:lnTo>
                  <a:pt x="2924601" y="810604"/>
                </a:lnTo>
                <a:lnTo>
                  <a:pt x="2925712" y="810734"/>
                </a:lnTo>
                <a:lnTo>
                  <a:pt x="2926963" y="810204"/>
                </a:lnTo>
                <a:close/>
              </a:path>
              <a:path w="3661333" h="1269080">
                <a:moveTo>
                  <a:pt x="2953832" y="814044"/>
                </a:moveTo>
                <a:lnTo>
                  <a:pt x="2949991" y="812124"/>
                </a:lnTo>
                <a:lnTo>
                  <a:pt x="2952717" y="813913"/>
                </a:lnTo>
                <a:lnTo>
                  <a:pt x="2953832" y="814644"/>
                </a:lnTo>
                <a:lnTo>
                  <a:pt x="2953832" y="814044"/>
                </a:lnTo>
                <a:close/>
              </a:path>
              <a:path w="3661333" h="1269080">
                <a:moveTo>
                  <a:pt x="2888559" y="805403"/>
                </a:moveTo>
                <a:lnTo>
                  <a:pt x="2919282" y="792937"/>
                </a:lnTo>
                <a:lnTo>
                  <a:pt x="2920243" y="791961"/>
                </a:lnTo>
                <a:lnTo>
                  <a:pt x="2924068" y="791961"/>
                </a:lnTo>
                <a:lnTo>
                  <a:pt x="2955752" y="795802"/>
                </a:lnTo>
                <a:lnTo>
                  <a:pt x="2958632" y="796777"/>
                </a:lnTo>
                <a:lnTo>
                  <a:pt x="2958632" y="795802"/>
                </a:lnTo>
                <a:lnTo>
                  <a:pt x="2956712" y="794857"/>
                </a:lnTo>
                <a:lnTo>
                  <a:pt x="2924068" y="791016"/>
                </a:lnTo>
                <a:lnTo>
                  <a:pt x="2920243" y="791016"/>
                </a:lnTo>
                <a:lnTo>
                  <a:pt x="2919282" y="791961"/>
                </a:lnTo>
                <a:lnTo>
                  <a:pt x="2888559" y="804458"/>
                </a:lnTo>
                <a:lnTo>
                  <a:pt x="2863832" y="814857"/>
                </a:lnTo>
                <a:lnTo>
                  <a:pt x="2888559" y="805403"/>
                </a:lnTo>
                <a:close/>
              </a:path>
              <a:path w="3661333" h="1269080">
                <a:moveTo>
                  <a:pt x="2988583" y="815159"/>
                </a:moveTo>
                <a:lnTo>
                  <a:pt x="2960552" y="796777"/>
                </a:lnTo>
                <a:lnTo>
                  <a:pt x="2958632" y="795802"/>
                </a:lnTo>
                <a:lnTo>
                  <a:pt x="2959592" y="796777"/>
                </a:lnTo>
                <a:lnTo>
                  <a:pt x="2987436" y="815326"/>
                </a:lnTo>
                <a:lnTo>
                  <a:pt x="2987436" y="815019"/>
                </a:lnTo>
                <a:lnTo>
                  <a:pt x="2989771" y="816178"/>
                </a:lnTo>
                <a:lnTo>
                  <a:pt x="2991276" y="817885"/>
                </a:lnTo>
                <a:lnTo>
                  <a:pt x="2991276" y="816924"/>
                </a:lnTo>
                <a:lnTo>
                  <a:pt x="2990197" y="816217"/>
                </a:lnTo>
                <a:lnTo>
                  <a:pt x="3019120" y="818860"/>
                </a:lnTo>
                <a:lnTo>
                  <a:pt x="2988583" y="815159"/>
                </a:lnTo>
                <a:close/>
              </a:path>
              <a:path w="3661333" h="1269080">
                <a:moveTo>
                  <a:pt x="2989771" y="816178"/>
                </a:moveTo>
                <a:lnTo>
                  <a:pt x="2987436" y="815019"/>
                </a:lnTo>
                <a:lnTo>
                  <a:pt x="2987436" y="815964"/>
                </a:lnTo>
                <a:lnTo>
                  <a:pt x="2991276" y="817885"/>
                </a:lnTo>
                <a:lnTo>
                  <a:pt x="2989771" y="816178"/>
                </a:lnTo>
                <a:close/>
              </a:path>
              <a:path w="3661333" h="1269080">
                <a:moveTo>
                  <a:pt x="3049828" y="821725"/>
                </a:moveTo>
                <a:lnTo>
                  <a:pt x="3048397" y="821591"/>
                </a:lnTo>
                <a:lnTo>
                  <a:pt x="3046562" y="821420"/>
                </a:lnTo>
                <a:lnTo>
                  <a:pt x="3045878" y="821357"/>
                </a:lnTo>
                <a:lnTo>
                  <a:pt x="3045043" y="821725"/>
                </a:lnTo>
                <a:lnTo>
                  <a:pt x="3045988" y="822685"/>
                </a:lnTo>
                <a:lnTo>
                  <a:pt x="3049828" y="821725"/>
                </a:lnTo>
                <a:close/>
              </a:path>
              <a:path w="3661333" h="1269080">
                <a:moveTo>
                  <a:pt x="3085353" y="824605"/>
                </a:moveTo>
                <a:lnTo>
                  <a:pt x="3078296" y="825566"/>
                </a:lnTo>
                <a:lnTo>
                  <a:pt x="3086313" y="825566"/>
                </a:lnTo>
              </a:path>
              <a:path w="3661333" h="1269080">
                <a:moveTo>
                  <a:pt x="3078296" y="825566"/>
                </a:moveTo>
                <a:lnTo>
                  <a:pt x="3083176" y="825566"/>
                </a:lnTo>
              </a:path>
              <a:path w="3661333" h="1269080">
                <a:moveTo>
                  <a:pt x="3083176" y="825566"/>
                </a:moveTo>
                <a:lnTo>
                  <a:pt x="3085353" y="825566"/>
                </a:lnTo>
                <a:lnTo>
                  <a:pt x="3083176" y="825566"/>
                </a:lnTo>
                <a:lnTo>
                  <a:pt x="3086313" y="825566"/>
                </a:lnTo>
              </a:path>
              <a:path w="3661333" h="1269080">
                <a:moveTo>
                  <a:pt x="3078296" y="825566"/>
                </a:moveTo>
                <a:lnTo>
                  <a:pt x="3078296" y="825566"/>
                </a:lnTo>
                <a:lnTo>
                  <a:pt x="3083176" y="825566"/>
                </a:lnTo>
              </a:path>
              <a:path w="3661333" h="1269080">
                <a:moveTo>
                  <a:pt x="3083176" y="825566"/>
                </a:moveTo>
                <a:lnTo>
                  <a:pt x="3080352" y="826812"/>
                </a:lnTo>
                <a:lnTo>
                  <a:pt x="3081673" y="827612"/>
                </a:lnTo>
                <a:lnTo>
                  <a:pt x="3083488" y="826812"/>
                </a:lnTo>
                <a:lnTo>
                  <a:pt x="3086313" y="825566"/>
                </a:lnTo>
              </a:path>
              <a:path w="3661333" h="1269080">
                <a:moveTo>
                  <a:pt x="3108540" y="828345"/>
                </a:moveTo>
                <a:lnTo>
                  <a:pt x="3117997" y="827486"/>
                </a:lnTo>
                <a:lnTo>
                  <a:pt x="3116557" y="826657"/>
                </a:lnTo>
                <a:lnTo>
                  <a:pt x="3110124" y="827241"/>
                </a:lnTo>
                <a:lnTo>
                  <a:pt x="3113493" y="824893"/>
                </a:lnTo>
                <a:lnTo>
                  <a:pt x="3112291" y="824201"/>
                </a:lnTo>
                <a:lnTo>
                  <a:pt x="3107435" y="827486"/>
                </a:lnTo>
                <a:lnTo>
                  <a:pt x="3107435" y="828446"/>
                </a:lnTo>
                <a:lnTo>
                  <a:pt x="3108316" y="828366"/>
                </a:lnTo>
                <a:lnTo>
                  <a:pt x="3108540" y="828345"/>
                </a:lnTo>
                <a:close/>
              </a:path>
              <a:path w="3661333" h="1269080">
                <a:moveTo>
                  <a:pt x="3117997" y="826526"/>
                </a:moveTo>
                <a:lnTo>
                  <a:pt x="3114299" y="824332"/>
                </a:lnTo>
                <a:lnTo>
                  <a:pt x="3140080" y="805403"/>
                </a:lnTo>
                <a:lnTo>
                  <a:pt x="3113126" y="823636"/>
                </a:lnTo>
                <a:lnTo>
                  <a:pt x="3087273" y="808299"/>
                </a:lnTo>
                <a:lnTo>
                  <a:pt x="3085353" y="807323"/>
                </a:lnTo>
                <a:lnTo>
                  <a:pt x="3084393" y="807323"/>
                </a:lnTo>
                <a:lnTo>
                  <a:pt x="3082472" y="806363"/>
                </a:lnTo>
                <a:lnTo>
                  <a:pt x="3079592" y="806363"/>
                </a:lnTo>
                <a:lnTo>
                  <a:pt x="3077672" y="807323"/>
                </a:lnTo>
                <a:lnTo>
                  <a:pt x="3049828" y="820765"/>
                </a:lnTo>
                <a:lnTo>
                  <a:pt x="3047540" y="820623"/>
                </a:lnTo>
                <a:lnTo>
                  <a:pt x="3019120" y="818860"/>
                </a:lnTo>
                <a:lnTo>
                  <a:pt x="3045878" y="821357"/>
                </a:lnTo>
                <a:lnTo>
                  <a:pt x="3046562" y="821420"/>
                </a:lnTo>
                <a:lnTo>
                  <a:pt x="3048397" y="821591"/>
                </a:lnTo>
                <a:lnTo>
                  <a:pt x="3049828" y="821725"/>
                </a:lnTo>
                <a:lnTo>
                  <a:pt x="3049828" y="820941"/>
                </a:lnTo>
                <a:lnTo>
                  <a:pt x="3077672" y="808299"/>
                </a:lnTo>
                <a:lnTo>
                  <a:pt x="3079592" y="807323"/>
                </a:lnTo>
                <a:lnTo>
                  <a:pt x="3082472" y="807323"/>
                </a:lnTo>
                <a:lnTo>
                  <a:pt x="3084393" y="808299"/>
                </a:lnTo>
                <a:lnTo>
                  <a:pt x="3086313" y="809243"/>
                </a:lnTo>
                <a:lnTo>
                  <a:pt x="3112291" y="824201"/>
                </a:lnTo>
                <a:lnTo>
                  <a:pt x="3113493" y="824893"/>
                </a:lnTo>
                <a:lnTo>
                  <a:pt x="3116557" y="826657"/>
                </a:lnTo>
                <a:lnTo>
                  <a:pt x="3117997" y="827486"/>
                </a:lnTo>
                <a:lnTo>
                  <a:pt x="3117997" y="826526"/>
                </a:lnTo>
                <a:close/>
              </a:path>
              <a:path w="3661333" h="1269080">
                <a:moveTo>
                  <a:pt x="3150626" y="822685"/>
                </a:moveTo>
                <a:lnTo>
                  <a:pt x="3150626" y="821725"/>
                </a:lnTo>
                <a:lnTo>
                  <a:pt x="3149753" y="821812"/>
                </a:lnTo>
                <a:lnTo>
                  <a:pt x="3149496" y="821838"/>
                </a:lnTo>
                <a:lnTo>
                  <a:pt x="3141985" y="822685"/>
                </a:lnTo>
                <a:lnTo>
                  <a:pt x="3143691" y="823379"/>
                </a:lnTo>
                <a:lnTo>
                  <a:pt x="3147803" y="822968"/>
                </a:lnTo>
                <a:lnTo>
                  <a:pt x="3145863" y="824261"/>
                </a:lnTo>
                <a:lnTo>
                  <a:pt x="3147294" y="824842"/>
                </a:lnTo>
                <a:lnTo>
                  <a:pt x="3150626" y="822685"/>
                </a:lnTo>
                <a:close/>
              </a:path>
              <a:path w="3661333" h="1269080">
                <a:moveTo>
                  <a:pt x="3117997" y="843808"/>
                </a:moveTo>
                <a:lnTo>
                  <a:pt x="3146071" y="825633"/>
                </a:lnTo>
                <a:lnTo>
                  <a:pt x="3172708" y="836127"/>
                </a:lnTo>
                <a:lnTo>
                  <a:pt x="3174629" y="837087"/>
                </a:lnTo>
                <a:lnTo>
                  <a:pt x="3202428" y="837087"/>
                </a:lnTo>
                <a:lnTo>
                  <a:pt x="3202844" y="836127"/>
                </a:lnTo>
                <a:lnTo>
                  <a:pt x="3201522" y="833359"/>
                </a:lnTo>
                <a:lnTo>
                  <a:pt x="3206505" y="836127"/>
                </a:lnTo>
                <a:lnTo>
                  <a:pt x="3203302" y="837087"/>
                </a:lnTo>
                <a:lnTo>
                  <a:pt x="3209193" y="837087"/>
                </a:lnTo>
                <a:lnTo>
                  <a:pt x="3209193" y="836127"/>
                </a:lnTo>
                <a:lnTo>
                  <a:pt x="3200552" y="831326"/>
                </a:lnTo>
                <a:lnTo>
                  <a:pt x="3199592" y="831326"/>
                </a:lnTo>
                <a:lnTo>
                  <a:pt x="3199908" y="831970"/>
                </a:lnTo>
                <a:lnTo>
                  <a:pt x="3199592" y="832286"/>
                </a:lnTo>
                <a:lnTo>
                  <a:pt x="3200242" y="832648"/>
                </a:lnTo>
                <a:lnTo>
                  <a:pt x="3201955" y="836127"/>
                </a:lnTo>
                <a:lnTo>
                  <a:pt x="3173669" y="836127"/>
                </a:lnTo>
                <a:lnTo>
                  <a:pt x="3172708" y="835167"/>
                </a:lnTo>
                <a:lnTo>
                  <a:pt x="3147294" y="824842"/>
                </a:lnTo>
                <a:lnTo>
                  <a:pt x="3145863" y="824261"/>
                </a:lnTo>
                <a:lnTo>
                  <a:pt x="3143691" y="823379"/>
                </a:lnTo>
                <a:lnTo>
                  <a:pt x="3141985" y="822685"/>
                </a:lnTo>
                <a:lnTo>
                  <a:pt x="3149496" y="821838"/>
                </a:lnTo>
                <a:lnTo>
                  <a:pt x="3141024" y="822685"/>
                </a:lnTo>
                <a:lnTo>
                  <a:pt x="3141024" y="823645"/>
                </a:lnTo>
                <a:lnTo>
                  <a:pt x="3144647" y="825072"/>
                </a:lnTo>
                <a:lnTo>
                  <a:pt x="3117997" y="842848"/>
                </a:lnTo>
                <a:lnTo>
                  <a:pt x="3115116" y="845728"/>
                </a:lnTo>
                <a:lnTo>
                  <a:pt x="3111276" y="844768"/>
                </a:lnTo>
                <a:lnTo>
                  <a:pt x="3108396" y="843808"/>
                </a:lnTo>
                <a:lnTo>
                  <a:pt x="3081673" y="827612"/>
                </a:lnTo>
                <a:lnTo>
                  <a:pt x="3080352" y="826812"/>
                </a:lnTo>
                <a:lnTo>
                  <a:pt x="3078296" y="825566"/>
                </a:lnTo>
                <a:lnTo>
                  <a:pt x="3085353" y="824605"/>
                </a:lnTo>
                <a:lnTo>
                  <a:pt x="3076712" y="824605"/>
                </a:lnTo>
                <a:lnTo>
                  <a:pt x="3076712" y="825566"/>
                </a:lnTo>
                <a:lnTo>
                  <a:pt x="3079468" y="827202"/>
                </a:lnTo>
                <a:lnTo>
                  <a:pt x="3052709" y="839007"/>
                </a:lnTo>
                <a:lnTo>
                  <a:pt x="3050788" y="839967"/>
                </a:lnTo>
                <a:lnTo>
                  <a:pt x="3048883" y="839967"/>
                </a:lnTo>
                <a:lnTo>
                  <a:pt x="3017199" y="838047"/>
                </a:lnTo>
                <a:lnTo>
                  <a:pt x="2984555" y="834207"/>
                </a:lnTo>
                <a:lnTo>
                  <a:pt x="2985516" y="834207"/>
                </a:lnTo>
                <a:lnTo>
                  <a:pt x="2982635" y="833246"/>
                </a:lnTo>
                <a:lnTo>
                  <a:pt x="2980715" y="832286"/>
                </a:lnTo>
                <a:lnTo>
                  <a:pt x="2953832" y="814644"/>
                </a:lnTo>
                <a:lnTo>
                  <a:pt x="2952717" y="813913"/>
                </a:lnTo>
                <a:lnTo>
                  <a:pt x="2949991" y="812124"/>
                </a:lnTo>
                <a:lnTo>
                  <a:pt x="2951306" y="813747"/>
                </a:lnTo>
                <a:lnTo>
                  <a:pt x="2953832" y="815019"/>
                </a:lnTo>
                <a:lnTo>
                  <a:pt x="2980715" y="833246"/>
                </a:lnTo>
                <a:lnTo>
                  <a:pt x="2982635" y="834207"/>
                </a:lnTo>
                <a:lnTo>
                  <a:pt x="2984555" y="835167"/>
                </a:lnTo>
                <a:lnTo>
                  <a:pt x="3017199" y="839007"/>
                </a:lnTo>
                <a:lnTo>
                  <a:pt x="3048883" y="840927"/>
                </a:lnTo>
                <a:lnTo>
                  <a:pt x="3050788" y="840927"/>
                </a:lnTo>
                <a:lnTo>
                  <a:pt x="3053669" y="839967"/>
                </a:lnTo>
                <a:lnTo>
                  <a:pt x="3080805" y="827996"/>
                </a:lnTo>
                <a:lnTo>
                  <a:pt x="3107435" y="843808"/>
                </a:lnTo>
                <a:lnTo>
                  <a:pt x="3110316" y="846688"/>
                </a:lnTo>
                <a:lnTo>
                  <a:pt x="3116077" y="846688"/>
                </a:lnTo>
                <a:lnTo>
                  <a:pt x="3117997" y="843808"/>
                </a:lnTo>
                <a:close/>
              </a:path>
              <a:path w="3661333" h="1269080">
                <a:moveTo>
                  <a:pt x="3231260" y="895654"/>
                </a:moveTo>
                <a:lnTo>
                  <a:pt x="3231260" y="893719"/>
                </a:lnTo>
                <a:lnTo>
                  <a:pt x="3230316" y="893719"/>
                </a:lnTo>
                <a:lnTo>
                  <a:pt x="3203302" y="837087"/>
                </a:lnTo>
                <a:lnTo>
                  <a:pt x="3206505" y="836127"/>
                </a:lnTo>
                <a:lnTo>
                  <a:pt x="3202844" y="836127"/>
                </a:lnTo>
                <a:lnTo>
                  <a:pt x="3202428" y="837087"/>
                </a:lnTo>
                <a:lnTo>
                  <a:pt x="3230323" y="893750"/>
                </a:lnTo>
                <a:lnTo>
                  <a:pt x="3261984" y="1026200"/>
                </a:lnTo>
                <a:lnTo>
                  <a:pt x="3231260" y="895654"/>
                </a:lnTo>
                <a:close/>
              </a:path>
              <a:path w="3661333" h="1269080">
                <a:moveTo>
                  <a:pt x="3140080" y="806363"/>
                </a:moveTo>
                <a:lnTo>
                  <a:pt x="3141985" y="805403"/>
                </a:lnTo>
                <a:lnTo>
                  <a:pt x="3148705" y="805403"/>
                </a:lnTo>
                <a:lnTo>
                  <a:pt x="3177202" y="817885"/>
                </a:lnTo>
                <a:lnTo>
                  <a:pt x="3176549" y="817885"/>
                </a:lnTo>
                <a:lnTo>
                  <a:pt x="3176549" y="818860"/>
                </a:lnTo>
                <a:lnTo>
                  <a:pt x="3212073" y="818860"/>
                </a:lnTo>
                <a:lnTo>
                  <a:pt x="3213033" y="819805"/>
                </a:lnTo>
                <a:lnTo>
                  <a:pt x="3215914" y="821725"/>
                </a:lnTo>
                <a:lnTo>
                  <a:pt x="3215914" y="820765"/>
                </a:lnTo>
                <a:lnTo>
                  <a:pt x="3213994" y="818860"/>
                </a:lnTo>
                <a:lnTo>
                  <a:pt x="3213033" y="818860"/>
                </a:lnTo>
                <a:lnTo>
                  <a:pt x="3211113" y="817885"/>
                </a:lnTo>
                <a:lnTo>
                  <a:pt x="3180389" y="817885"/>
                </a:lnTo>
                <a:lnTo>
                  <a:pt x="3179726" y="818559"/>
                </a:lnTo>
                <a:lnTo>
                  <a:pt x="3178243" y="817885"/>
                </a:lnTo>
                <a:lnTo>
                  <a:pt x="3148705" y="804458"/>
                </a:lnTo>
                <a:lnTo>
                  <a:pt x="3141985" y="804458"/>
                </a:lnTo>
                <a:lnTo>
                  <a:pt x="3140080" y="805403"/>
                </a:lnTo>
                <a:lnTo>
                  <a:pt x="3114299" y="824332"/>
                </a:lnTo>
                <a:lnTo>
                  <a:pt x="3140080" y="806363"/>
                </a:lnTo>
                <a:close/>
              </a:path>
              <a:path w="3661333" h="1269080">
                <a:moveTo>
                  <a:pt x="3301349" y="1151000"/>
                </a:moveTo>
                <a:lnTo>
                  <a:pt x="3306150" y="1151000"/>
                </a:lnTo>
                <a:lnTo>
                  <a:pt x="3305190" y="1150040"/>
                </a:lnTo>
                <a:lnTo>
                  <a:pt x="3300389" y="1150040"/>
                </a:lnTo>
                <a:lnTo>
                  <a:pt x="3298469" y="1149080"/>
                </a:lnTo>
                <a:lnTo>
                  <a:pt x="3296549" y="1147160"/>
                </a:lnTo>
                <a:lnTo>
                  <a:pt x="3295589" y="1146200"/>
                </a:lnTo>
                <a:lnTo>
                  <a:pt x="3294628" y="1145240"/>
                </a:lnTo>
                <a:lnTo>
                  <a:pt x="3294628" y="1143320"/>
                </a:lnTo>
                <a:lnTo>
                  <a:pt x="3262944" y="1026200"/>
                </a:lnTo>
                <a:lnTo>
                  <a:pt x="3231723" y="895654"/>
                </a:lnTo>
                <a:lnTo>
                  <a:pt x="3232221" y="895654"/>
                </a:lnTo>
                <a:lnTo>
                  <a:pt x="3231260" y="893719"/>
                </a:lnTo>
                <a:lnTo>
                  <a:pt x="3231260" y="895654"/>
                </a:lnTo>
                <a:lnTo>
                  <a:pt x="3261984" y="1026200"/>
                </a:lnTo>
                <a:lnTo>
                  <a:pt x="3293668" y="1143320"/>
                </a:lnTo>
                <a:lnTo>
                  <a:pt x="3293668" y="1145240"/>
                </a:lnTo>
                <a:lnTo>
                  <a:pt x="3294628" y="1146200"/>
                </a:lnTo>
                <a:lnTo>
                  <a:pt x="3295589" y="1148120"/>
                </a:lnTo>
                <a:lnTo>
                  <a:pt x="3296549" y="1149080"/>
                </a:lnTo>
                <a:lnTo>
                  <a:pt x="3297509" y="1150040"/>
                </a:lnTo>
                <a:lnTo>
                  <a:pt x="3299429" y="1150040"/>
                </a:lnTo>
                <a:lnTo>
                  <a:pt x="3302309" y="1151961"/>
                </a:lnTo>
                <a:lnTo>
                  <a:pt x="3301349" y="1151000"/>
                </a:lnTo>
                <a:close/>
              </a:path>
              <a:path w="3661333" h="1269080">
                <a:moveTo>
                  <a:pt x="3312871" y="1138519"/>
                </a:moveTo>
                <a:lnTo>
                  <a:pt x="3306989" y="1116282"/>
                </a:lnTo>
                <a:lnTo>
                  <a:pt x="3306336" y="1117445"/>
                </a:lnTo>
                <a:lnTo>
                  <a:pt x="3311869" y="1138361"/>
                </a:lnTo>
                <a:lnTo>
                  <a:pt x="3296005" y="1135856"/>
                </a:lnTo>
                <a:lnTo>
                  <a:pt x="3295124" y="1135717"/>
                </a:lnTo>
                <a:lnTo>
                  <a:pt x="3294628" y="1135639"/>
                </a:lnTo>
                <a:lnTo>
                  <a:pt x="3294974" y="1135984"/>
                </a:lnTo>
                <a:lnTo>
                  <a:pt x="3295589" y="1136599"/>
                </a:lnTo>
                <a:lnTo>
                  <a:pt x="3311911" y="1139479"/>
                </a:lnTo>
                <a:lnTo>
                  <a:pt x="3312871" y="1138519"/>
                </a:lnTo>
                <a:close/>
              </a:path>
              <a:path w="3661333" h="1269080">
                <a:moveTo>
                  <a:pt x="3339189" y="1096582"/>
                </a:moveTo>
                <a:lnTo>
                  <a:pt x="3334173" y="1095699"/>
                </a:lnTo>
                <a:lnTo>
                  <a:pt x="3341872" y="1091868"/>
                </a:lnTo>
                <a:lnTo>
                  <a:pt x="3342634" y="1090528"/>
                </a:lnTo>
                <a:lnTo>
                  <a:pt x="3332073" y="1095329"/>
                </a:lnTo>
                <a:lnTo>
                  <a:pt x="3333018" y="1096274"/>
                </a:lnTo>
                <a:lnTo>
                  <a:pt x="3338697" y="1097446"/>
                </a:lnTo>
                <a:lnTo>
                  <a:pt x="3339189" y="1096582"/>
                </a:lnTo>
                <a:close/>
              </a:path>
              <a:path w="3661333" h="1269080">
                <a:moveTo>
                  <a:pt x="3333018" y="1096274"/>
                </a:moveTo>
                <a:lnTo>
                  <a:pt x="3332073" y="1095329"/>
                </a:lnTo>
                <a:lnTo>
                  <a:pt x="3332073" y="1096274"/>
                </a:lnTo>
                <a:lnTo>
                  <a:pt x="3338697" y="1097446"/>
                </a:lnTo>
                <a:lnTo>
                  <a:pt x="3333018" y="1096274"/>
                </a:lnTo>
                <a:close/>
              </a:path>
              <a:path w="3661333" h="1269080">
                <a:moveTo>
                  <a:pt x="3390625" y="1127958"/>
                </a:moveTo>
                <a:lnTo>
                  <a:pt x="3390145" y="1128438"/>
                </a:lnTo>
                <a:lnTo>
                  <a:pt x="3389665" y="1128918"/>
                </a:lnTo>
                <a:lnTo>
                  <a:pt x="3363538" y="1101843"/>
                </a:lnTo>
                <a:lnTo>
                  <a:pt x="3362354" y="1100661"/>
                </a:lnTo>
                <a:lnTo>
                  <a:pt x="3364702" y="1101074"/>
                </a:lnTo>
                <a:lnTo>
                  <a:pt x="3359901" y="1098209"/>
                </a:lnTo>
                <a:lnTo>
                  <a:pt x="3359901" y="1099154"/>
                </a:lnTo>
                <a:lnTo>
                  <a:pt x="3361158" y="1100450"/>
                </a:lnTo>
                <a:lnTo>
                  <a:pt x="3339722" y="1096676"/>
                </a:lnTo>
                <a:lnTo>
                  <a:pt x="3342634" y="1091488"/>
                </a:lnTo>
                <a:lnTo>
                  <a:pt x="3342634" y="1090528"/>
                </a:lnTo>
                <a:lnTo>
                  <a:pt x="3341872" y="1091868"/>
                </a:lnTo>
                <a:lnTo>
                  <a:pt x="3339189" y="1096582"/>
                </a:lnTo>
                <a:lnTo>
                  <a:pt x="3338697" y="1097446"/>
                </a:lnTo>
                <a:lnTo>
                  <a:pt x="3310950" y="1146200"/>
                </a:lnTo>
                <a:lnTo>
                  <a:pt x="3310950" y="1145240"/>
                </a:lnTo>
                <a:lnTo>
                  <a:pt x="3309030" y="1148120"/>
                </a:lnTo>
                <a:lnTo>
                  <a:pt x="3308070" y="1149080"/>
                </a:lnTo>
                <a:lnTo>
                  <a:pt x="3307110" y="1150040"/>
                </a:lnTo>
                <a:lnTo>
                  <a:pt x="3305190" y="1150040"/>
                </a:lnTo>
                <a:lnTo>
                  <a:pt x="3306150" y="1151000"/>
                </a:lnTo>
                <a:lnTo>
                  <a:pt x="3308070" y="1150040"/>
                </a:lnTo>
                <a:lnTo>
                  <a:pt x="3309030" y="1150040"/>
                </a:lnTo>
                <a:lnTo>
                  <a:pt x="3309990" y="1149080"/>
                </a:lnTo>
                <a:lnTo>
                  <a:pt x="3311911" y="1146200"/>
                </a:lnTo>
                <a:lnTo>
                  <a:pt x="3339235" y="1097541"/>
                </a:lnTo>
                <a:lnTo>
                  <a:pt x="3362296" y="1101624"/>
                </a:lnTo>
                <a:lnTo>
                  <a:pt x="3390625" y="1130838"/>
                </a:lnTo>
                <a:lnTo>
                  <a:pt x="3390845" y="1130618"/>
                </a:lnTo>
                <a:lnTo>
                  <a:pt x="3391585" y="1129878"/>
                </a:lnTo>
                <a:lnTo>
                  <a:pt x="3422309" y="1175003"/>
                </a:lnTo>
                <a:lnTo>
                  <a:pt x="3390625" y="1127958"/>
                </a:lnTo>
                <a:close/>
              </a:path>
              <a:path w="3661333" h="1269080">
                <a:moveTo>
                  <a:pt x="3364702" y="1101074"/>
                </a:moveTo>
                <a:lnTo>
                  <a:pt x="3362285" y="1100592"/>
                </a:lnTo>
                <a:lnTo>
                  <a:pt x="3362418" y="1100672"/>
                </a:lnTo>
                <a:lnTo>
                  <a:pt x="3363538" y="1101843"/>
                </a:lnTo>
                <a:lnTo>
                  <a:pt x="3364702" y="1102050"/>
                </a:lnTo>
                <a:lnTo>
                  <a:pt x="3364702" y="1101074"/>
                </a:lnTo>
                <a:close/>
              </a:path>
              <a:path w="3661333" h="1269080">
                <a:moveTo>
                  <a:pt x="3405987" y="1117396"/>
                </a:moveTo>
                <a:lnTo>
                  <a:pt x="3405027" y="1116436"/>
                </a:lnTo>
                <a:lnTo>
                  <a:pt x="3372383" y="1083807"/>
                </a:lnTo>
                <a:lnTo>
                  <a:pt x="3371423" y="1083807"/>
                </a:lnTo>
                <a:lnTo>
                  <a:pt x="3368542" y="1082847"/>
                </a:lnTo>
                <a:lnTo>
                  <a:pt x="3335914" y="1076126"/>
                </a:lnTo>
                <a:lnTo>
                  <a:pt x="3333018" y="1076126"/>
                </a:lnTo>
                <a:lnTo>
                  <a:pt x="3331113" y="1077086"/>
                </a:lnTo>
                <a:lnTo>
                  <a:pt x="3331113" y="1078047"/>
                </a:lnTo>
                <a:lnTo>
                  <a:pt x="3333018" y="1077086"/>
                </a:lnTo>
                <a:lnTo>
                  <a:pt x="3335914" y="1077086"/>
                </a:lnTo>
                <a:lnTo>
                  <a:pt x="3368542" y="1083807"/>
                </a:lnTo>
                <a:lnTo>
                  <a:pt x="3370463" y="1083807"/>
                </a:lnTo>
                <a:lnTo>
                  <a:pt x="3372383" y="1084767"/>
                </a:lnTo>
                <a:lnTo>
                  <a:pt x="3404067" y="1117396"/>
                </a:lnTo>
                <a:lnTo>
                  <a:pt x="3404067" y="1116436"/>
                </a:lnTo>
                <a:lnTo>
                  <a:pt x="3405027" y="1117396"/>
                </a:lnTo>
                <a:lnTo>
                  <a:pt x="3405027" y="1118356"/>
                </a:lnTo>
                <a:lnTo>
                  <a:pt x="3437656" y="1164442"/>
                </a:lnTo>
                <a:lnTo>
                  <a:pt x="3405987" y="1117396"/>
                </a:lnTo>
                <a:close/>
              </a:path>
              <a:path w="3661333" h="1269080">
                <a:moveTo>
                  <a:pt x="3306336" y="1117445"/>
                </a:moveTo>
                <a:lnTo>
                  <a:pt x="3306989" y="1116282"/>
                </a:lnTo>
                <a:lnTo>
                  <a:pt x="3326297" y="1081872"/>
                </a:lnTo>
                <a:lnTo>
                  <a:pt x="3327257" y="1080927"/>
                </a:lnTo>
                <a:lnTo>
                  <a:pt x="3328233" y="1079967"/>
                </a:lnTo>
                <a:lnTo>
                  <a:pt x="3329178" y="1079007"/>
                </a:lnTo>
                <a:lnTo>
                  <a:pt x="3331113" y="1078047"/>
                </a:lnTo>
                <a:lnTo>
                  <a:pt x="3330138" y="1078047"/>
                </a:lnTo>
                <a:lnTo>
                  <a:pt x="3331113" y="1077086"/>
                </a:lnTo>
                <a:lnTo>
                  <a:pt x="3333018" y="1076126"/>
                </a:lnTo>
                <a:lnTo>
                  <a:pt x="3330138" y="1077086"/>
                </a:lnTo>
                <a:lnTo>
                  <a:pt x="3329178" y="1078047"/>
                </a:lnTo>
                <a:lnTo>
                  <a:pt x="3327257" y="1079007"/>
                </a:lnTo>
                <a:lnTo>
                  <a:pt x="3325352" y="1081872"/>
                </a:lnTo>
                <a:lnTo>
                  <a:pt x="3306683" y="1115126"/>
                </a:lnTo>
                <a:lnTo>
                  <a:pt x="3282147" y="1022360"/>
                </a:lnTo>
                <a:lnTo>
                  <a:pt x="3249503" y="889878"/>
                </a:lnTo>
                <a:lnTo>
                  <a:pt x="3249503" y="887973"/>
                </a:lnTo>
                <a:lnTo>
                  <a:pt x="3248543" y="887013"/>
                </a:lnTo>
                <a:lnTo>
                  <a:pt x="3217819" y="822685"/>
                </a:lnTo>
                <a:lnTo>
                  <a:pt x="3215914" y="820765"/>
                </a:lnTo>
                <a:lnTo>
                  <a:pt x="3216874" y="823645"/>
                </a:lnTo>
                <a:lnTo>
                  <a:pt x="3247583" y="887973"/>
                </a:lnTo>
                <a:lnTo>
                  <a:pt x="3248543" y="888933"/>
                </a:lnTo>
                <a:lnTo>
                  <a:pt x="3248543" y="889878"/>
                </a:lnTo>
                <a:lnTo>
                  <a:pt x="3281187" y="1022360"/>
                </a:lnTo>
                <a:lnTo>
                  <a:pt x="3306031" y="1116288"/>
                </a:lnTo>
                <a:lnTo>
                  <a:pt x="3295124" y="1135717"/>
                </a:lnTo>
                <a:lnTo>
                  <a:pt x="3296005" y="1135856"/>
                </a:lnTo>
                <a:lnTo>
                  <a:pt x="3306336" y="1117445"/>
                </a:lnTo>
                <a:close/>
              </a:path>
              <a:path w="3661333" h="1269080">
                <a:moveTo>
                  <a:pt x="3489502" y="1239619"/>
                </a:moveTo>
                <a:lnTo>
                  <a:pt x="3488732" y="1241760"/>
                </a:lnTo>
                <a:lnTo>
                  <a:pt x="3469856" y="1223439"/>
                </a:lnTo>
                <a:lnTo>
                  <a:pt x="3469340" y="1222994"/>
                </a:lnTo>
                <a:lnTo>
                  <a:pt x="3468220" y="1221851"/>
                </a:lnTo>
                <a:lnTo>
                  <a:pt x="3468005" y="1221448"/>
                </a:lnTo>
                <a:lnTo>
                  <a:pt x="3469219" y="1223728"/>
                </a:lnTo>
                <a:lnTo>
                  <a:pt x="3469398" y="1223896"/>
                </a:lnTo>
                <a:lnTo>
                  <a:pt x="3488643" y="1242009"/>
                </a:lnTo>
                <a:lnTo>
                  <a:pt x="3489502" y="1242818"/>
                </a:lnTo>
                <a:lnTo>
                  <a:pt x="3489502" y="1239619"/>
                </a:lnTo>
                <a:close/>
              </a:path>
              <a:path w="3661333" h="1269080">
                <a:moveTo>
                  <a:pt x="3469398" y="1223896"/>
                </a:moveTo>
                <a:lnTo>
                  <a:pt x="3469219" y="1223728"/>
                </a:lnTo>
                <a:lnTo>
                  <a:pt x="3467907" y="1221547"/>
                </a:lnTo>
                <a:lnTo>
                  <a:pt x="3467420" y="1221074"/>
                </a:lnTo>
                <a:lnTo>
                  <a:pt x="3467420" y="1222034"/>
                </a:lnTo>
                <a:lnTo>
                  <a:pt x="3469340" y="1223954"/>
                </a:lnTo>
                <a:close/>
              </a:path>
              <a:path w="3661333" h="1269080">
                <a:moveTo>
                  <a:pt x="3470300" y="1222994"/>
                </a:moveTo>
                <a:lnTo>
                  <a:pt x="3437656" y="1164442"/>
                </a:lnTo>
                <a:lnTo>
                  <a:pt x="3468005" y="1221448"/>
                </a:lnTo>
                <a:lnTo>
                  <a:pt x="3468220" y="1221851"/>
                </a:lnTo>
                <a:lnTo>
                  <a:pt x="3469285" y="1222885"/>
                </a:lnTo>
                <a:lnTo>
                  <a:pt x="3469856" y="1223439"/>
                </a:lnTo>
                <a:lnTo>
                  <a:pt x="3470300" y="1222994"/>
                </a:lnTo>
                <a:close/>
              </a:path>
              <a:path w="3661333" h="1269080">
                <a:moveTo>
                  <a:pt x="3489502" y="1255398"/>
                </a:moveTo>
                <a:lnTo>
                  <a:pt x="3489502" y="1254622"/>
                </a:lnTo>
                <a:lnTo>
                  <a:pt x="3485130" y="1255393"/>
                </a:lnTo>
                <a:lnTo>
                  <a:pt x="3489502" y="1243092"/>
                </a:lnTo>
                <a:lnTo>
                  <a:pt x="3489502" y="1242818"/>
                </a:lnTo>
                <a:lnTo>
                  <a:pt x="3488643" y="1242009"/>
                </a:lnTo>
                <a:lnTo>
                  <a:pt x="3483742" y="1255638"/>
                </a:lnTo>
                <a:lnTo>
                  <a:pt x="3484702" y="1256598"/>
                </a:lnTo>
                <a:lnTo>
                  <a:pt x="3489502" y="1255398"/>
                </a:lnTo>
                <a:close/>
              </a:path>
              <a:path w="3661333" h="1269080">
                <a:moveTo>
                  <a:pt x="3489502" y="1267640"/>
                </a:moveTo>
                <a:lnTo>
                  <a:pt x="3488542" y="1267160"/>
                </a:lnTo>
                <a:lnTo>
                  <a:pt x="3489502" y="1267160"/>
                </a:lnTo>
                <a:lnTo>
                  <a:pt x="3486622" y="1266200"/>
                </a:lnTo>
                <a:lnTo>
                  <a:pt x="3454938" y="1235476"/>
                </a:lnTo>
                <a:lnTo>
                  <a:pt x="3453018" y="1232595"/>
                </a:lnTo>
                <a:lnTo>
                  <a:pt x="3422309" y="1175003"/>
                </a:lnTo>
                <a:lnTo>
                  <a:pt x="3391585" y="1129878"/>
                </a:lnTo>
                <a:lnTo>
                  <a:pt x="3390845" y="1130618"/>
                </a:lnTo>
                <a:lnTo>
                  <a:pt x="3422309" y="1175964"/>
                </a:lnTo>
                <a:lnTo>
                  <a:pt x="3452058" y="1232595"/>
                </a:lnTo>
                <a:lnTo>
                  <a:pt x="3453978" y="1235476"/>
                </a:lnTo>
                <a:lnTo>
                  <a:pt x="3486622" y="1267160"/>
                </a:lnTo>
                <a:lnTo>
                  <a:pt x="3488542" y="1268120"/>
                </a:lnTo>
                <a:lnTo>
                  <a:pt x="3489502" y="1268600"/>
                </a:lnTo>
                <a:lnTo>
                  <a:pt x="3489502" y="1267640"/>
                </a:lnTo>
                <a:close/>
              </a:path>
              <a:path w="3661333" h="1269080">
                <a:moveTo>
                  <a:pt x="3295589" y="1136599"/>
                </a:moveTo>
                <a:lnTo>
                  <a:pt x="3294974" y="1135984"/>
                </a:lnTo>
                <a:lnTo>
                  <a:pt x="3294628" y="1136599"/>
                </a:lnTo>
                <a:lnTo>
                  <a:pt x="3311911" y="1139479"/>
                </a:lnTo>
                <a:lnTo>
                  <a:pt x="3295589" y="1136599"/>
                </a:lnTo>
                <a:close/>
              </a:path>
              <a:path w="3661333" h="1269080">
                <a:moveTo>
                  <a:pt x="2768559" y="859170"/>
                </a:moveTo>
                <a:lnTo>
                  <a:pt x="2769519" y="858210"/>
                </a:lnTo>
                <a:lnTo>
                  <a:pt x="2770479" y="858210"/>
                </a:lnTo>
                <a:lnTo>
                  <a:pt x="2771439" y="857249"/>
                </a:lnTo>
                <a:lnTo>
                  <a:pt x="2772399" y="856289"/>
                </a:lnTo>
                <a:lnTo>
                  <a:pt x="2772399" y="855329"/>
                </a:lnTo>
                <a:lnTo>
                  <a:pt x="2770479" y="856289"/>
                </a:lnTo>
                <a:lnTo>
                  <a:pt x="2768559" y="858210"/>
                </a:lnTo>
                <a:lnTo>
                  <a:pt x="2766639" y="859170"/>
                </a:lnTo>
                <a:lnTo>
                  <a:pt x="2763758" y="859170"/>
                </a:lnTo>
                <a:lnTo>
                  <a:pt x="2732074" y="854369"/>
                </a:lnTo>
                <a:lnTo>
                  <a:pt x="2730169" y="853409"/>
                </a:lnTo>
                <a:lnTo>
                  <a:pt x="2728234" y="852449"/>
                </a:lnTo>
                <a:lnTo>
                  <a:pt x="2726329" y="851489"/>
                </a:lnTo>
                <a:lnTo>
                  <a:pt x="2726329" y="852449"/>
                </a:lnTo>
                <a:lnTo>
                  <a:pt x="2728234" y="853409"/>
                </a:lnTo>
                <a:lnTo>
                  <a:pt x="2730169" y="854369"/>
                </a:lnTo>
                <a:lnTo>
                  <a:pt x="2732074" y="855329"/>
                </a:lnTo>
                <a:lnTo>
                  <a:pt x="2762798" y="860130"/>
                </a:lnTo>
                <a:lnTo>
                  <a:pt x="2762798" y="859170"/>
                </a:lnTo>
                <a:lnTo>
                  <a:pt x="2766639" y="860130"/>
                </a:lnTo>
                <a:lnTo>
                  <a:pt x="2768559" y="859170"/>
                </a:lnTo>
                <a:close/>
              </a:path>
              <a:path w="3661333" h="1269080">
                <a:moveTo>
                  <a:pt x="2740499" y="836967"/>
                </a:moveTo>
                <a:lnTo>
                  <a:pt x="2739414" y="836802"/>
                </a:lnTo>
                <a:lnTo>
                  <a:pt x="2741005" y="839705"/>
                </a:lnTo>
                <a:lnTo>
                  <a:pt x="2736559" y="836370"/>
                </a:lnTo>
                <a:lnTo>
                  <a:pt x="2741675" y="840927"/>
                </a:lnTo>
                <a:lnTo>
                  <a:pt x="2742636" y="840927"/>
                </a:lnTo>
                <a:lnTo>
                  <a:pt x="2740499" y="836967"/>
                </a:lnTo>
                <a:close/>
              </a:path>
              <a:path w="3661333" h="1269080">
                <a:moveTo>
                  <a:pt x="2766639" y="839967"/>
                </a:moveTo>
                <a:lnTo>
                  <a:pt x="2765679" y="839967"/>
                </a:lnTo>
                <a:lnTo>
                  <a:pt x="2766639" y="840927"/>
                </a:lnTo>
                <a:lnTo>
                  <a:pt x="2766639" y="839967"/>
                </a:lnTo>
                <a:close/>
              </a:path>
              <a:path w="3661333" h="1269080">
                <a:moveTo>
                  <a:pt x="3230337" y="893719"/>
                </a:moveTo>
                <a:lnTo>
                  <a:pt x="3203302" y="837087"/>
                </a:lnTo>
                <a:lnTo>
                  <a:pt x="3230316" y="893719"/>
                </a:lnTo>
                <a:close/>
              </a:path>
              <a:path w="3661333" h="1269080">
                <a:moveTo>
                  <a:pt x="3390145" y="1128438"/>
                </a:moveTo>
                <a:lnTo>
                  <a:pt x="3363538" y="1101843"/>
                </a:lnTo>
                <a:lnTo>
                  <a:pt x="3389665" y="1128918"/>
                </a:lnTo>
                <a:lnTo>
                  <a:pt x="3390145" y="1128438"/>
                </a:lnTo>
                <a:close/>
              </a:path>
              <a:path w="3661333" h="1269080">
                <a:moveTo>
                  <a:pt x="3180389" y="817885"/>
                </a:moveTo>
                <a:lnTo>
                  <a:pt x="3178243" y="817885"/>
                </a:lnTo>
                <a:lnTo>
                  <a:pt x="3179726" y="818559"/>
                </a:lnTo>
                <a:lnTo>
                  <a:pt x="3180389" y="817885"/>
                </a:lnTo>
                <a:close/>
              </a:path>
              <a:path w="3661333" h="1269080">
                <a:moveTo>
                  <a:pt x="3077672" y="807323"/>
                </a:moveTo>
                <a:lnTo>
                  <a:pt x="3047540" y="820623"/>
                </a:lnTo>
                <a:lnTo>
                  <a:pt x="3049828" y="820765"/>
                </a:lnTo>
                <a:lnTo>
                  <a:pt x="3077672" y="807323"/>
                </a:lnTo>
                <a:close/>
              </a:path>
              <a:path w="3661333" h="1269080">
                <a:moveTo>
                  <a:pt x="2762798" y="859170"/>
                </a:moveTo>
                <a:lnTo>
                  <a:pt x="2762798" y="860130"/>
                </a:lnTo>
                <a:lnTo>
                  <a:pt x="2766639" y="860130"/>
                </a:lnTo>
                <a:lnTo>
                  <a:pt x="2762798" y="859170"/>
                </a:lnTo>
                <a:close/>
              </a:path>
              <a:path w="3661333" h="1269080">
                <a:moveTo>
                  <a:pt x="2643338" y="757586"/>
                </a:moveTo>
                <a:lnTo>
                  <a:pt x="2646654" y="752612"/>
                </a:lnTo>
                <a:lnTo>
                  <a:pt x="2641854" y="758372"/>
                </a:lnTo>
                <a:lnTo>
                  <a:pt x="2643338" y="757586"/>
                </a:lnTo>
                <a:close/>
              </a:path>
              <a:path w="3661333" h="1269080">
                <a:moveTo>
                  <a:pt x="2583270" y="947388"/>
                </a:moveTo>
                <a:lnTo>
                  <a:pt x="2566247" y="945686"/>
                </a:lnTo>
                <a:lnTo>
                  <a:pt x="2583286" y="947486"/>
                </a:lnTo>
                <a:close/>
              </a:path>
              <a:path w="3661333" h="1269080">
                <a:moveTo>
                  <a:pt x="2569845" y="957087"/>
                </a:moveTo>
                <a:lnTo>
                  <a:pt x="2568884" y="956127"/>
                </a:lnTo>
                <a:lnTo>
                  <a:pt x="2566964" y="955166"/>
                </a:lnTo>
                <a:lnTo>
                  <a:pt x="2566004" y="953246"/>
                </a:lnTo>
                <a:lnTo>
                  <a:pt x="2566004" y="952286"/>
                </a:lnTo>
                <a:lnTo>
                  <a:pt x="2565044" y="950366"/>
                </a:lnTo>
                <a:lnTo>
                  <a:pt x="2534335" y="762213"/>
                </a:lnTo>
                <a:lnTo>
                  <a:pt x="2533375" y="758372"/>
                </a:lnTo>
                <a:lnTo>
                  <a:pt x="2533375" y="762213"/>
                </a:lnTo>
                <a:lnTo>
                  <a:pt x="2564084" y="951326"/>
                </a:lnTo>
                <a:lnTo>
                  <a:pt x="2565044" y="952286"/>
                </a:lnTo>
                <a:lnTo>
                  <a:pt x="2567924" y="957087"/>
                </a:lnTo>
                <a:lnTo>
                  <a:pt x="2568884" y="958047"/>
                </a:lnTo>
                <a:lnTo>
                  <a:pt x="2570805" y="958047"/>
                </a:lnTo>
                <a:lnTo>
                  <a:pt x="2569845" y="957087"/>
                </a:lnTo>
                <a:close/>
              </a:path>
              <a:path w="3661333" h="1269080">
                <a:moveTo>
                  <a:pt x="2547792" y="751667"/>
                </a:moveTo>
                <a:lnTo>
                  <a:pt x="2545842" y="750691"/>
                </a:lnTo>
                <a:lnTo>
                  <a:pt x="2547792" y="75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0" name="object 1290"/>
          <p:cNvSpPr/>
          <p:nvPr/>
        </p:nvSpPr>
        <p:spPr>
          <a:xfrm>
            <a:off x="4208739" y="7259360"/>
            <a:ext cx="31683" cy="81579"/>
          </a:xfrm>
          <a:custGeom>
            <a:avLst/>
            <a:gdLst/>
            <a:ahLst/>
            <a:cxnLst/>
            <a:rect l="l" t="t" r="r" b="b"/>
            <a:pathLst>
              <a:path w="31683" h="81579">
                <a:moveTo>
                  <a:pt x="24002" y="77739"/>
                </a:moveTo>
                <a:lnTo>
                  <a:pt x="23058" y="76794"/>
                </a:lnTo>
                <a:lnTo>
                  <a:pt x="22082" y="75834"/>
                </a:lnTo>
                <a:lnTo>
                  <a:pt x="22082" y="0"/>
                </a:lnTo>
                <a:lnTo>
                  <a:pt x="20177" y="0"/>
                </a:lnTo>
                <a:lnTo>
                  <a:pt x="0" y="9585"/>
                </a:lnTo>
                <a:lnTo>
                  <a:pt x="975" y="11506"/>
                </a:lnTo>
                <a:lnTo>
                  <a:pt x="3855" y="9585"/>
                </a:lnTo>
                <a:lnTo>
                  <a:pt x="9616" y="9585"/>
                </a:lnTo>
                <a:lnTo>
                  <a:pt x="9616" y="10561"/>
                </a:lnTo>
                <a:lnTo>
                  <a:pt x="10561" y="10561"/>
                </a:lnTo>
                <a:lnTo>
                  <a:pt x="11536" y="11506"/>
                </a:lnTo>
                <a:lnTo>
                  <a:pt x="11536" y="14386"/>
                </a:lnTo>
                <a:lnTo>
                  <a:pt x="12496" y="18227"/>
                </a:lnTo>
                <a:lnTo>
                  <a:pt x="12496" y="71993"/>
                </a:lnTo>
                <a:lnTo>
                  <a:pt x="11536" y="74874"/>
                </a:lnTo>
                <a:lnTo>
                  <a:pt x="11536" y="75834"/>
                </a:lnTo>
                <a:lnTo>
                  <a:pt x="10561" y="76794"/>
                </a:lnTo>
                <a:lnTo>
                  <a:pt x="10561" y="77739"/>
                </a:lnTo>
                <a:lnTo>
                  <a:pt x="9616" y="77739"/>
                </a:lnTo>
                <a:lnTo>
                  <a:pt x="7696" y="78714"/>
                </a:lnTo>
                <a:lnTo>
                  <a:pt x="1935" y="78714"/>
                </a:lnTo>
                <a:lnTo>
                  <a:pt x="1935" y="81579"/>
                </a:lnTo>
                <a:lnTo>
                  <a:pt x="31683" y="81579"/>
                </a:lnTo>
                <a:lnTo>
                  <a:pt x="31683" y="78714"/>
                </a:lnTo>
                <a:lnTo>
                  <a:pt x="25923" y="78714"/>
                </a:lnTo>
                <a:lnTo>
                  <a:pt x="24963" y="77739"/>
                </a:lnTo>
                <a:lnTo>
                  <a:pt x="24002" y="777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1" name="object 1291"/>
          <p:cNvSpPr/>
          <p:nvPr/>
        </p:nvSpPr>
        <p:spPr>
          <a:xfrm>
            <a:off x="4260585" y="7259360"/>
            <a:ext cx="49926" cy="82555"/>
          </a:xfrm>
          <a:custGeom>
            <a:avLst/>
            <a:gdLst/>
            <a:ahLst/>
            <a:cxnLst/>
            <a:rect l="l" t="t" r="r" b="b"/>
            <a:pathLst>
              <a:path w="49926" h="82555">
                <a:moveTo>
                  <a:pt x="28803" y="65272"/>
                </a:moveTo>
                <a:lnTo>
                  <a:pt x="24002" y="71033"/>
                </a:lnTo>
                <a:lnTo>
                  <a:pt x="20162" y="74874"/>
                </a:lnTo>
                <a:lnTo>
                  <a:pt x="15361" y="76794"/>
                </a:lnTo>
                <a:lnTo>
                  <a:pt x="11521" y="79674"/>
                </a:lnTo>
                <a:lnTo>
                  <a:pt x="6720" y="80634"/>
                </a:lnTo>
                <a:lnTo>
                  <a:pt x="960" y="80634"/>
                </a:lnTo>
                <a:lnTo>
                  <a:pt x="960" y="82555"/>
                </a:lnTo>
                <a:lnTo>
                  <a:pt x="12481" y="82555"/>
                </a:lnTo>
                <a:lnTo>
                  <a:pt x="19202" y="80634"/>
                </a:lnTo>
                <a:lnTo>
                  <a:pt x="24963" y="76794"/>
                </a:lnTo>
                <a:lnTo>
                  <a:pt x="26011" y="76194"/>
                </a:lnTo>
                <a:lnTo>
                  <a:pt x="36250" y="67872"/>
                </a:lnTo>
                <a:lnTo>
                  <a:pt x="43205" y="57591"/>
                </a:lnTo>
                <a:lnTo>
                  <a:pt x="48422" y="45249"/>
                </a:lnTo>
                <a:lnTo>
                  <a:pt x="49926" y="32628"/>
                </a:lnTo>
                <a:lnTo>
                  <a:pt x="49913" y="31524"/>
                </a:lnTo>
                <a:lnTo>
                  <a:pt x="47596" y="18583"/>
                </a:lnTo>
                <a:lnTo>
                  <a:pt x="41285" y="7665"/>
                </a:lnTo>
                <a:lnTo>
                  <a:pt x="36484" y="2880"/>
                </a:lnTo>
                <a:lnTo>
                  <a:pt x="31683" y="0"/>
                </a:lnTo>
                <a:lnTo>
                  <a:pt x="24963" y="0"/>
                </a:lnTo>
                <a:lnTo>
                  <a:pt x="20162" y="3825"/>
                </a:lnTo>
                <a:lnTo>
                  <a:pt x="26883" y="3825"/>
                </a:lnTo>
                <a:lnTo>
                  <a:pt x="28803" y="4785"/>
                </a:lnTo>
                <a:lnTo>
                  <a:pt x="31683" y="6720"/>
                </a:lnTo>
                <a:lnTo>
                  <a:pt x="33604" y="9585"/>
                </a:lnTo>
                <a:lnTo>
                  <a:pt x="35524" y="12466"/>
                </a:lnTo>
                <a:lnTo>
                  <a:pt x="37444" y="17266"/>
                </a:lnTo>
                <a:lnTo>
                  <a:pt x="38404" y="22067"/>
                </a:lnTo>
                <a:lnTo>
                  <a:pt x="39364" y="25907"/>
                </a:lnTo>
                <a:lnTo>
                  <a:pt x="39364" y="32628"/>
                </a:lnTo>
                <a:lnTo>
                  <a:pt x="38404" y="36469"/>
                </a:lnTo>
                <a:lnTo>
                  <a:pt x="37444" y="42230"/>
                </a:lnTo>
                <a:lnTo>
                  <a:pt x="35524" y="43190"/>
                </a:lnTo>
                <a:lnTo>
                  <a:pt x="33604" y="45110"/>
                </a:lnTo>
                <a:lnTo>
                  <a:pt x="31683" y="45110"/>
                </a:lnTo>
                <a:lnTo>
                  <a:pt x="28803" y="46070"/>
                </a:lnTo>
                <a:lnTo>
                  <a:pt x="26883" y="47030"/>
                </a:lnTo>
                <a:lnTo>
                  <a:pt x="21122" y="47030"/>
                </a:lnTo>
                <a:lnTo>
                  <a:pt x="18242" y="45110"/>
                </a:lnTo>
                <a:lnTo>
                  <a:pt x="15361" y="41269"/>
                </a:lnTo>
                <a:lnTo>
                  <a:pt x="11521" y="37429"/>
                </a:lnTo>
                <a:lnTo>
                  <a:pt x="10561" y="30708"/>
                </a:lnTo>
                <a:lnTo>
                  <a:pt x="10561" y="2880"/>
                </a:lnTo>
                <a:lnTo>
                  <a:pt x="5760" y="9585"/>
                </a:lnTo>
                <a:lnTo>
                  <a:pt x="1920" y="15346"/>
                </a:lnTo>
                <a:lnTo>
                  <a:pt x="0" y="21107"/>
                </a:lnTo>
                <a:lnTo>
                  <a:pt x="0" y="35509"/>
                </a:lnTo>
                <a:lnTo>
                  <a:pt x="1920" y="41269"/>
                </a:lnTo>
                <a:lnTo>
                  <a:pt x="5760" y="46070"/>
                </a:lnTo>
                <a:lnTo>
                  <a:pt x="9601" y="49910"/>
                </a:lnTo>
                <a:lnTo>
                  <a:pt x="14401" y="51831"/>
                </a:lnTo>
                <a:lnTo>
                  <a:pt x="24963" y="51831"/>
                </a:lnTo>
                <a:lnTo>
                  <a:pt x="30723" y="49910"/>
                </a:lnTo>
                <a:lnTo>
                  <a:pt x="36484" y="46070"/>
                </a:lnTo>
                <a:lnTo>
                  <a:pt x="35524" y="52791"/>
                </a:lnTo>
                <a:lnTo>
                  <a:pt x="32644" y="59512"/>
                </a:lnTo>
                <a:lnTo>
                  <a:pt x="28803" y="65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2" name="object 1292"/>
          <p:cNvSpPr/>
          <p:nvPr/>
        </p:nvSpPr>
        <p:spPr>
          <a:xfrm>
            <a:off x="4271147" y="7259360"/>
            <a:ext cx="14401" cy="22067"/>
          </a:xfrm>
          <a:custGeom>
            <a:avLst/>
            <a:gdLst/>
            <a:ahLst/>
            <a:cxnLst/>
            <a:rect l="l" t="t" r="r" b="b"/>
            <a:pathLst>
              <a:path w="14401" h="22067">
                <a:moveTo>
                  <a:pt x="6720" y="0"/>
                </a:moveTo>
                <a:lnTo>
                  <a:pt x="0" y="2880"/>
                </a:lnTo>
                <a:lnTo>
                  <a:pt x="0" y="22067"/>
                </a:lnTo>
                <a:lnTo>
                  <a:pt x="0" y="16306"/>
                </a:lnTo>
                <a:lnTo>
                  <a:pt x="960" y="11506"/>
                </a:lnTo>
                <a:lnTo>
                  <a:pt x="3840" y="8625"/>
                </a:lnTo>
                <a:lnTo>
                  <a:pt x="6720" y="4785"/>
                </a:lnTo>
                <a:lnTo>
                  <a:pt x="9601" y="3825"/>
                </a:lnTo>
                <a:lnTo>
                  <a:pt x="14401" y="0"/>
                </a:lnTo>
                <a:lnTo>
                  <a:pt x="67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3" name="object 1293"/>
          <p:cNvSpPr/>
          <p:nvPr/>
        </p:nvSpPr>
        <p:spPr>
          <a:xfrm>
            <a:off x="4322033" y="7261265"/>
            <a:ext cx="46070" cy="80650"/>
          </a:xfrm>
          <a:custGeom>
            <a:avLst/>
            <a:gdLst/>
            <a:ahLst/>
            <a:cxnLst/>
            <a:rect l="l" t="t" r="r" b="b"/>
            <a:pathLst>
              <a:path w="46070" h="80650">
                <a:moveTo>
                  <a:pt x="18227" y="0"/>
                </a:moveTo>
                <a:lnTo>
                  <a:pt x="2865" y="30723"/>
                </a:lnTo>
                <a:lnTo>
                  <a:pt x="9585" y="30723"/>
                </a:lnTo>
                <a:lnTo>
                  <a:pt x="15346" y="31683"/>
                </a:lnTo>
                <a:lnTo>
                  <a:pt x="20147" y="33604"/>
                </a:lnTo>
                <a:lnTo>
                  <a:pt x="25908" y="35524"/>
                </a:lnTo>
                <a:lnTo>
                  <a:pt x="29748" y="39364"/>
                </a:lnTo>
                <a:lnTo>
                  <a:pt x="32628" y="43205"/>
                </a:lnTo>
                <a:lnTo>
                  <a:pt x="35509" y="47045"/>
                </a:lnTo>
                <a:lnTo>
                  <a:pt x="37429" y="51846"/>
                </a:lnTo>
                <a:lnTo>
                  <a:pt x="37429" y="61447"/>
                </a:lnTo>
                <a:lnTo>
                  <a:pt x="35509" y="66248"/>
                </a:lnTo>
                <a:lnTo>
                  <a:pt x="32628" y="69128"/>
                </a:lnTo>
                <a:lnTo>
                  <a:pt x="28788" y="72969"/>
                </a:lnTo>
                <a:lnTo>
                  <a:pt x="24947" y="74889"/>
                </a:lnTo>
                <a:lnTo>
                  <a:pt x="17266" y="74889"/>
                </a:lnTo>
                <a:lnTo>
                  <a:pt x="14386" y="73929"/>
                </a:lnTo>
                <a:lnTo>
                  <a:pt x="11521" y="72009"/>
                </a:lnTo>
                <a:lnTo>
                  <a:pt x="9585" y="70088"/>
                </a:lnTo>
                <a:lnTo>
                  <a:pt x="7680" y="69128"/>
                </a:lnTo>
                <a:lnTo>
                  <a:pt x="1905" y="69128"/>
                </a:lnTo>
                <a:lnTo>
                  <a:pt x="960" y="70088"/>
                </a:lnTo>
                <a:lnTo>
                  <a:pt x="0" y="71048"/>
                </a:lnTo>
                <a:lnTo>
                  <a:pt x="0" y="74889"/>
                </a:lnTo>
                <a:lnTo>
                  <a:pt x="960" y="76809"/>
                </a:lnTo>
                <a:lnTo>
                  <a:pt x="2865" y="77769"/>
                </a:lnTo>
                <a:lnTo>
                  <a:pt x="5745" y="79674"/>
                </a:lnTo>
                <a:lnTo>
                  <a:pt x="8625" y="80650"/>
                </a:lnTo>
                <a:lnTo>
                  <a:pt x="18227" y="80650"/>
                </a:lnTo>
                <a:lnTo>
                  <a:pt x="23027" y="79674"/>
                </a:lnTo>
                <a:lnTo>
                  <a:pt x="27828" y="77769"/>
                </a:lnTo>
                <a:lnTo>
                  <a:pt x="30708" y="75834"/>
                </a:lnTo>
                <a:lnTo>
                  <a:pt x="33588" y="73929"/>
                </a:lnTo>
                <a:lnTo>
                  <a:pt x="36469" y="71048"/>
                </a:lnTo>
                <a:lnTo>
                  <a:pt x="38389" y="69128"/>
                </a:lnTo>
                <a:lnTo>
                  <a:pt x="41269" y="66248"/>
                </a:lnTo>
                <a:lnTo>
                  <a:pt x="42230" y="62407"/>
                </a:lnTo>
                <a:lnTo>
                  <a:pt x="44150" y="58567"/>
                </a:lnTo>
                <a:lnTo>
                  <a:pt x="45110" y="54726"/>
                </a:lnTo>
                <a:lnTo>
                  <a:pt x="45110" y="43205"/>
                </a:lnTo>
                <a:lnTo>
                  <a:pt x="42230" y="37444"/>
                </a:lnTo>
                <a:lnTo>
                  <a:pt x="37429" y="31683"/>
                </a:lnTo>
                <a:lnTo>
                  <a:pt x="35876" y="30401"/>
                </a:lnTo>
                <a:lnTo>
                  <a:pt x="25447" y="24052"/>
                </a:lnTo>
                <a:lnTo>
                  <a:pt x="12466" y="20162"/>
                </a:lnTo>
                <a:lnTo>
                  <a:pt x="18227" y="9601"/>
                </a:lnTo>
                <a:lnTo>
                  <a:pt x="42230" y="9601"/>
                </a:lnTo>
                <a:lnTo>
                  <a:pt x="46070" y="0"/>
                </a:lnTo>
                <a:lnTo>
                  <a:pt x="1822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4" name="object 1294"/>
          <p:cNvSpPr/>
          <p:nvPr/>
        </p:nvSpPr>
        <p:spPr>
          <a:xfrm>
            <a:off x="4398827" y="7335194"/>
            <a:ext cx="7680" cy="6720"/>
          </a:xfrm>
          <a:custGeom>
            <a:avLst/>
            <a:gdLst/>
            <a:ahLst/>
            <a:cxnLst/>
            <a:rect l="l" t="t" r="r" b="b"/>
            <a:pathLst>
              <a:path w="7680" h="6720">
                <a:moveTo>
                  <a:pt x="2880" y="2880"/>
                </a:moveTo>
                <a:lnTo>
                  <a:pt x="0" y="0"/>
                </a:lnTo>
                <a:lnTo>
                  <a:pt x="0" y="6720"/>
                </a:lnTo>
                <a:lnTo>
                  <a:pt x="7680" y="6720"/>
                </a:lnTo>
                <a:lnTo>
                  <a:pt x="7680" y="288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5" name="object 1295"/>
          <p:cNvSpPr/>
          <p:nvPr/>
        </p:nvSpPr>
        <p:spPr>
          <a:xfrm>
            <a:off x="4380585" y="7259360"/>
            <a:ext cx="51831" cy="82555"/>
          </a:xfrm>
          <a:custGeom>
            <a:avLst/>
            <a:gdLst/>
            <a:ahLst/>
            <a:cxnLst/>
            <a:rect l="l" t="t" r="r" b="b"/>
            <a:pathLst>
              <a:path w="51831" h="82555">
                <a:moveTo>
                  <a:pt x="58" y="44832"/>
                </a:moveTo>
                <a:lnTo>
                  <a:pt x="2230" y="57855"/>
                </a:lnTo>
                <a:lnTo>
                  <a:pt x="6720" y="69113"/>
                </a:lnTo>
                <a:lnTo>
                  <a:pt x="11521" y="77739"/>
                </a:lnTo>
                <a:lnTo>
                  <a:pt x="18242" y="82555"/>
                </a:lnTo>
                <a:lnTo>
                  <a:pt x="18242" y="75834"/>
                </a:lnTo>
                <a:lnTo>
                  <a:pt x="16322" y="70073"/>
                </a:lnTo>
                <a:lnTo>
                  <a:pt x="15732" y="68622"/>
                </a:lnTo>
                <a:lnTo>
                  <a:pt x="12670" y="57108"/>
                </a:lnTo>
                <a:lnTo>
                  <a:pt x="11521" y="43190"/>
                </a:lnTo>
                <a:lnTo>
                  <a:pt x="11521" y="36469"/>
                </a:lnTo>
                <a:lnTo>
                  <a:pt x="12481" y="29748"/>
                </a:lnTo>
                <a:lnTo>
                  <a:pt x="13441" y="23027"/>
                </a:lnTo>
                <a:lnTo>
                  <a:pt x="14401" y="15346"/>
                </a:lnTo>
                <a:lnTo>
                  <a:pt x="16322" y="10561"/>
                </a:lnTo>
                <a:lnTo>
                  <a:pt x="19202" y="7665"/>
                </a:lnTo>
                <a:lnTo>
                  <a:pt x="21122" y="4785"/>
                </a:lnTo>
                <a:lnTo>
                  <a:pt x="23987" y="3825"/>
                </a:lnTo>
                <a:lnTo>
                  <a:pt x="28803" y="3825"/>
                </a:lnTo>
                <a:lnTo>
                  <a:pt x="30708" y="4785"/>
                </a:lnTo>
                <a:lnTo>
                  <a:pt x="31683" y="5745"/>
                </a:lnTo>
                <a:lnTo>
                  <a:pt x="34549" y="7665"/>
                </a:lnTo>
                <a:lnTo>
                  <a:pt x="36484" y="10561"/>
                </a:lnTo>
                <a:lnTo>
                  <a:pt x="37429" y="15346"/>
                </a:lnTo>
                <a:lnTo>
                  <a:pt x="39364" y="21107"/>
                </a:lnTo>
                <a:lnTo>
                  <a:pt x="40325" y="28788"/>
                </a:lnTo>
                <a:lnTo>
                  <a:pt x="40325" y="38389"/>
                </a:lnTo>
                <a:lnTo>
                  <a:pt x="40300" y="41541"/>
                </a:lnTo>
                <a:lnTo>
                  <a:pt x="39462" y="55396"/>
                </a:lnTo>
                <a:lnTo>
                  <a:pt x="37429" y="66233"/>
                </a:lnTo>
                <a:lnTo>
                  <a:pt x="36484" y="71033"/>
                </a:lnTo>
                <a:lnTo>
                  <a:pt x="34549" y="73913"/>
                </a:lnTo>
                <a:lnTo>
                  <a:pt x="32644" y="75834"/>
                </a:lnTo>
                <a:lnTo>
                  <a:pt x="30708" y="77739"/>
                </a:lnTo>
                <a:lnTo>
                  <a:pt x="27828" y="78714"/>
                </a:lnTo>
                <a:lnTo>
                  <a:pt x="25923" y="78714"/>
                </a:lnTo>
                <a:lnTo>
                  <a:pt x="25923" y="82555"/>
                </a:lnTo>
                <a:lnTo>
                  <a:pt x="29763" y="82555"/>
                </a:lnTo>
                <a:lnTo>
                  <a:pt x="33604" y="80634"/>
                </a:lnTo>
                <a:lnTo>
                  <a:pt x="37429" y="77739"/>
                </a:lnTo>
                <a:lnTo>
                  <a:pt x="42230" y="74874"/>
                </a:lnTo>
                <a:lnTo>
                  <a:pt x="45110" y="71033"/>
                </a:lnTo>
                <a:lnTo>
                  <a:pt x="47990" y="64312"/>
                </a:lnTo>
                <a:lnTo>
                  <a:pt x="50886" y="57591"/>
                </a:lnTo>
                <a:lnTo>
                  <a:pt x="51831" y="49910"/>
                </a:lnTo>
                <a:lnTo>
                  <a:pt x="51831" y="40309"/>
                </a:lnTo>
                <a:lnTo>
                  <a:pt x="51471" y="32544"/>
                </a:lnTo>
                <a:lnTo>
                  <a:pt x="48702" y="19789"/>
                </a:lnTo>
                <a:lnTo>
                  <a:pt x="43205" y="9585"/>
                </a:lnTo>
                <a:lnTo>
                  <a:pt x="38389" y="2880"/>
                </a:lnTo>
                <a:lnTo>
                  <a:pt x="32644" y="0"/>
                </a:lnTo>
                <a:lnTo>
                  <a:pt x="23042" y="0"/>
                </a:lnTo>
                <a:lnTo>
                  <a:pt x="19202" y="944"/>
                </a:lnTo>
                <a:lnTo>
                  <a:pt x="15361" y="3825"/>
                </a:lnTo>
                <a:lnTo>
                  <a:pt x="10561" y="6720"/>
                </a:lnTo>
                <a:lnTo>
                  <a:pt x="6720" y="11506"/>
                </a:lnTo>
                <a:lnTo>
                  <a:pt x="4800" y="18227"/>
                </a:lnTo>
                <a:lnTo>
                  <a:pt x="1920" y="24947"/>
                </a:lnTo>
                <a:lnTo>
                  <a:pt x="0" y="32628"/>
                </a:lnTo>
                <a:lnTo>
                  <a:pt x="0" y="42230"/>
                </a:lnTo>
                <a:lnTo>
                  <a:pt x="58" y="44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6" name="object 1296"/>
          <p:cNvSpPr/>
          <p:nvPr/>
        </p:nvSpPr>
        <p:spPr>
          <a:xfrm>
            <a:off x="4381545" y="7405271"/>
            <a:ext cx="50881" cy="0"/>
          </a:xfrm>
          <a:custGeom>
            <a:avLst/>
            <a:gdLst/>
            <a:ahLst/>
            <a:cxnLst/>
            <a:rect l="l" t="t" r="r" b="b"/>
            <a:pathLst>
              <a:path w="50881" h="0">
                <a:moveTo>
                  <a:pt x="0" y="0"/>
                </a:moveTo>
                <a:lnTo>
                  <a:pt x="50881" y="0"/>
                </a:lnTo>
              </a:path>
            </a:pathLst>
          </a:custGeom>
          <a:ln w="4927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7" name="object 1297"/>
          <p:cNvSpPr/>
          <p:nvPr/>
        </p:nvSpPr>
        <p:spPr>
          <a:xfrm>
            <a:off x="4381545" y="7377424"/>
            <a:ext cx="53751" cy="56647"/>
          </a:xfrm>
          <a:custGeom>
            <a:avLst/>
            <a:gdLst/>
            <a:ahLst/>
            <a:cxnLst/>
            <a:rect l="l" t="t" r="r" b="b"/>
            <a:pathLst>
              <a:path w="53751" h="56647">
                <a:moveTo>
                  <a:pt x="3840" y="7680"/>
                </a:moveTo>
                <a:lnTo>
                  <a:pt x="46085" y="7680"/>
                </a:lnTo>
                <a:lnTo>
                  <a:pt x="46085" y="3840"/>
                </a:lnTo>
                <a:lnTo>
                  <a:pt x="49926" y="7680"/>
                </a:lnTo>
                <a:lnTo>
                  <a:pt x="49926" y="48966"/>
                </a:lnTo>
                <a:lnTo>
                  <a:pt x="46085" y="52806"/>
                </a:lnTo>
                <a:lnTo>
                  <a:pt x="46085" y="48966"/>
                </a:lnTo>
                <a:lnTo>
                  <a:pt x="3840" y="48966"/>
                </a:lnTo>
                <a:lnTo>
                  <a:pt x="3840" y="52806"/>
                </a:lnTo>
                <a:lnTo>
                  <a:pt x="0" y="48966"/>
                </a:lnTo>
                <a:lnTo>
                  <a:pt x="0" y="56647"/>
                </a:lnTo>
                <a:lnTo>
                  <a:pt x="52791" y="56647"/>
                </a:lnTo>
                <a:lnTo>
                  <a:pt x="53751" y="54726"/>
                </a:lnTo>
                <a:lnTo>
                  <a:pt x="53751" y="960"/>
                </a:lnTo>
                <a:lnTo>
                  <a:pt x="52791" y="0"/>
                </a:lnTo>
                <a:lnTo>
                  <a:pt x="49926" y="0"/>
                </a:lnTo>
                <a:lnTo>
                  <a:pt x="3840" y="3840"/>
                </a:lnTo>
                <a:lnTo>
                  <a:pt x="3840" y="76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8" name="object 1298"/>
          <p:cNvSpPr/>
          <p:nvPr/>
        </p:nvSpPr>
        <p:spPr>
          <a:xfrm>
            <a:off x="4427631" y="7405748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4255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9" name="object 1299"/>
          <p:cNvSpPr/>
          <p:nvPr/>
        </p:nvSpPr>
        <p:spPr>
          <a:xfrm>
            <a:off x="4377705" y="7377424"/>
            <a:ext cx="53766" cy="56647"/>
          </a:xfrm>
          <a:custGeom>
            <a:avLst/>
            <a:gdLst/>
            <a:ahLst/>
            <a:cxnLst/>
            <a:rect l="l" t="t" r="r" b="b"/>
            <a:pathLst>
              <a:path w="53766" h="56647">
                <a:moveTo>
                  <a:pt x="0" y="960"/>
                </a:moveTo>
                <a:lnTo>
                  <a:pt x="0" y="54726"/>
                </a:lnTo>
                <a:lnTo>
                  <a:pt x="1920" y="56647"/>
                </a:lnTo>
                <a:lnTo>
                  <a:pt x="3840" y="56647"/>
                </a:lnTo>
                <a:lnTo>
                  <a:pt x="3840" y="48966"/>
                </a:lnTo>
                <a:lnTo>
                  <a:pt x="7680" y="48966"/>
                </a:lnTo>
                <a:lnTo>
                  <a:pt x="7680" y="7680"/>
                </a:lnTo>
                <a:lnTo>
                  <a:pt x="3840" y="7680"/>
                </a:lnTo>
                <a:lnTo>
                  <a:pt x="7680" y="3840"/>
                </a:lnTo>
                <a:lnTo>
                  <a:pt x="53766" y="0"/>
                </a:lnTo>
                <a:lnTo>
                  <a:pt x="1920" y="0"/>
                </a:lnTo>
                <a:lnTo>
                  <a:pt x="0" y="9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0" name="object 1300"/>
          <p:cNvSpPr/>
          <p:nvPr/>
        </p:nvSpPr>
        <p:spPr>
          <a:xfrm>
            <a:off x="4433376" y="7431191"/>
            <a:ext cx="1920" cy="1920"/>
          </a:xfrm>
          <a:custGeom>
            <a:avLst/>
            <a:gdLst/>
            <a:ahLst/>
            <a:cxnLst/>
            <a:rect l="l" t="t" r="r" b="b"/>
            <a:pathLst>
              <a:path w="1920" h="1920">
                <a:moveTo>
                  <a:pt x="1920" y="0"/>
                </a:moveTo>
                <a:lnTo>
                  <a:pt x="0" y="1920"/>
                </a:lnTo>
                <a:lnTo>
                  <a:pt x="960" y="1920"/>
                </a:lnTo>
                <a:lnTo>
                  <a:pt x="192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1" name="object 1301"/>
          <p:cNvSpPr/>
          <p:nvPr/>
        </p:nvSpPr>
        <p:spPr>
          <a:xfrm>
            <a:off x="4378665" y="7377424"/>
            <a:ext cx="1920" cy="960"/>
          </a:xfrm>
          <a:custGeom>
            <a:avLst/>
            <a:gdLst/>
            <a:ahLst/>
            <a:cxnLst/>
            <a:rect l="l" t="t" r="r" b="b"/>
            <a:pathLst>
              <a:path w="1920" h="960">
                <a:moveTo>
                  <a:pt x="1920" y="0"/>
                </a:moveTo>
                <a:lnTo>
                  <a:pt x="960" y="0"/>
                </a:lnTo>
                <a:lnTo>
                  <a:pt x="0" y="960"/>
                </a:lnTo>
                <a:lnTo>
                  <a:pt x="192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2" name="object 1302"/>
          <p:cNvSpPr/>
          <p:nvPr/>
        </p:nvSpPr>
        <p:spPr>
          <a:xfrm>
            <a:off x="4377705" y="7430231"/>
            <a:ext cx="55671" cy="3840"/>
          </a:xfrm>
          <a:custGeom>
            <a:avLst/>
            <a:gdLst/>
            <a:ahLst/>
            <a:cxnLst/>
            <a:rect l="l" t="t" r="r" b="b"/>
            <a:pathLst>
              <a:path w="55671" h="3840">
                <a:moveTo>
                  <a:pt x="960" y="1920"/>
                </a:moveTo>
                <a:lnTo>
                  <a:pt x="1920" y="1920"/>
                </a:lnTo>
                <a:lnTo>
                  <a:pt x="960" y="960"/>
                </a:lnTo>
                <a:lnTo>
                  <a:pt x="0" y="0"/>
                </a:lnTo>
                <a:lnTo>
                  <a:pt x="0" y="960"/>
                </a:lnTo>
                <a:lnTo>
                  <a:pt x="960" y="2880"/>
                </a:lnTo>
                <a:lnTo>
                  <a:pt x="1920" y="2880"/>
                </a:lnTo>
                <a:lnTo>
                  <a:pt x="2880" y="3840"/>
                </a:lnTo>
                <a:lnTo>
                  <a:pt x="55671" y="3840"/>
                </a:lnTo>
                <a:lnTo>
                  <a:pt x="55671" y="2880"/>
                </a:lnTo>
                <a:lnTo>
                  <a:pt x="2880" y="2880"/>
                </a:lnTo>
                <a:lnTo>
                  <a:pt x="960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3" name="object 1303"/>
          <p:cNvSpPr/>
          <p:nvPr/>
        </p:nvSpPr>
        <p:spPr>
          <a:xfrm>
            <a:off x="4377705" y="7378385"/>
            <a:ext cx="1920" cy="2880"/>
          </a:xfrm>
          <a:custGeom>
            <a:avLst/>
            <a:gdLst/>
            <a:ahLst/>
            <a:cxnLst/>
            <a:rect l="l" t="t" r="r" b="b"/>
            <a:pathLst>
              <a:path w="1920" h="2880">
                <a:moveTo>
                  <a:pt x="960" y="960"/>
                </a:moveTo>
                <a:lnTo>
                  <a:pt x="1920" y="0"/>
                </a:lnTo>
                <a:lnTo>
                  <a:pt x="960" y="0"/>
                </a:lnTo>
                <a:lnTo>
                  <a:pt x="0" y="960"/>
                </a:lnTo>
                <a:lnTo>
                  <a:pt x="0" y="2880"/>
                </a:lnTo>
                <a:lnTo>
                  <a:pt x="960" y="9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4" name="object 1304"/>
          <p:cNvSpPr/>
          <p:nvPr/>
        </p:nvSpPr>
        <p:spPr>
          <a:xfrm>
            <a:off x="4427631" y="7381265"/>
            <a:ext cx="2880" cy="2880"/>
          </a:xfrm>
          <a:custGeom>
            <a:avLst/>
            <a:gdLst/>
            <a:ahLst/>
            <a:cxnLst/>
            <a:rect l="l" t="t" r="r" b="b"/>
            <a:pathLst>
              <a:path w="2880" h="2880">
                <a:moveTo>
                  <a:pt x="0" y="2880"/>
                </a:moveTo>
                <a:lnTo>
                  <a:pt x="944" y="2880"/>
                </a:lnTo>
                <a:lnTo>
                  <a:pt x="944" y="944"/>
                </a:lnTo>
                <a:lnTo>
                  <a:pt x="2880" y="2880"/>
                </a:lnTo>
                <a:lnTo>
                  <a:pt x="944" y="0"/>
                </a:lnTo>
                <a:lnTo>
                  <a:pt x="0" y="0"/>
                </a:lnTo>
                <a:lnTo>
                  <a:pt x="0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5" name="object 1305"/>
          <p:cNvSpPr/>
          <p:nvPr/>
        </p:nvSpPr>
        <p:spPr>
          <a:xfrm>
            <a:off x="4382505" y="7380305"/>
            <a:ext cx="2880" cy="3840"/>
          </a:xfrm>
          <a:custGeom>
            <a:avLst/>
            <a:gdLst/>
            <a:ahLst/>
            <a:cxnLst/>
            <a:rect l="l" t="t" r="r" b="b"/>
            <a:pathLst>
              <a:path w="2880" h="3840">
                <a:moveTo>
                  <a:pt x="1920" y="3840"/>
                </a:moveTo>
                <a:lnTo>
                  <a:pt x="2880" y="3840"/>
                </a:lnTo>
                <a:lnTo>
                  <a:pt x="2880" y="960"/>
                </a:lnTo>
                <a:lnTo>
                  <a:pt x="1920" y="0"/>
                </a:lnTo>
                <a:lnTo>
                  <a:pt x="0" y="3840"/>
                </a:lnTo>
                <a:lnTo>
                  <a:pt x="1920" y="1920"/>
                </a:lnTo>
                <a:lnTo>
                  <a:pt x="1920" y="960"/>
                </a:lnTo>
                <a:lnTo>
                  <a:pt x="1920" y="3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6" name="object 1306"/>
          <p:cNvSpPr/>
          <p:nvPr/>
        </p:nvSpPr>
        <p:spPr>
          <a:xfrm>
            <a:off x="4381545" y="7380305"/>
            <a:ext cx="49926" cy="49926"/>
          </a:xfrm>
          <a:custGeom>
            <a:avLst/>
            <a:gdLst/>
            <a:ahLst/>
            <a:cxnLst/>
            <a:rect l="l" t="t" r="r" b="b"/>
            <a:pathLst>
              <a:path w="49926" h="49926">
                <a:moveTo>
                  <a:pt x="3840" y="48966"/>
                </a:moveTo>
                <a:lnTo>
                  <a:pt x="3840" y="4800"/>
                </a:lnTo>
                <a:lnTo>
                  <a:pt x="46085" y="4800"/>
                </a:lnTo>
                <a:lnTo>
                  <a:pt x="46085" y="49926"/>
                </a:lnTo>
                <a:lnTo>
                  <a:pt x="46561" y="49450"/>
                </a:lnTo>
                <a:lnTo>
                  <a:pt x="47030" y="49926"/>
                </a:lnTo>
                <a:lnTo>
                  <a:pt x="47030" y="48981"/>
                </a:lnTo>
                <a:lnTo>
                  <a:pt x="49926" y="46085"/>
                </a:lnTo>
                <a:lnTo>
                  <a:pt x="47030" y="48257"/>
                </a:lnTo>
                <a:lnTo>
                  <a:pt x="47030" y="4800"/>
                </a:lnTo>
                <a:lnTo>
                  <a:pt x="49926" y="4800"/>
                </a:lnTo>
                <a:lnTo>
                  <a:pt x="49926" y="3840"/>
                </a:lnTo>
                <a:lnTo>
                  <a:pt x="46085" y="0"/>
                </a:lnTo>
                <a:lnTo>
                  <a:pt x="46085" y="960"/>
                </a:lnTo>
                <a:lnTo>
                  <a:pt x="47030" y="960"/>
                </a:lnTo>
                <a:lnTo>
                  <a:pt x="48966" y="3840"/>
                </a:lnTo>
                <a:lnTo>
                  <a:pt x="960" y="3840"/>
                </a:lnTo>
                <a:lnTo>
                  <a:pt x="2880" y="0"/>
                </a:lnTo>
                <a:lnTo>
                  <a:pt x="0" y="3840"/>
                </a:lnTo>
                <a:lnTo>
                  <a:pt x="0" y="4800"/>
                </a:lnTo>
                <a:lnTo>
                  <a:pt x="2880" y="4800"/>
                </a:lnTo>
                <a:lnTo>
                  <a:pt x="2880" y="48246"/>
                </a:lnTo>
                <a:lnTo>
                  <a:pt x="0" y="46085"/>
                </a:lnTo>
                <a:lnTo>
                  <a:pt x="2880" y="49926"/>
                </a:lnTo>
                <a:lnTo>
                  <a:pt x="3840" y="49926"/>
                </a:lnTo>
                <a:lnTo>
                  <a:pt x="3840" y="4896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7" name="object 1307"/>
          <p:cNvSpPr/>
          <p:nvPr/>
        </p:nvSpPr>
        <p:spPr>
          <a:xfrm>
            <a:off x="5331912" y="7904938"/>
            <a:ext cx="49916" cy="0"/>
          </a:xfrm>
          <a:custGeom>
            <a:avLst/>
            <a:gdLst/>
            <a:ahLst/>
            <a:cxnLst/>
            <a:rect l="l" t="t" r="r" b="b"/>
            <a:pathLst>
              <a:path w="49916" h="0">
                <a:moveTo>
                  <a:pt x="0" y="0"/>
                </a:moveTo>
                <a:lnTo>
                  <a:pt x="49916" y="0"/>
                </a:lnTo>
              </a:path>
            </a:pathLst>
          </a:custGeom>
          <a:ln w="5022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8" name="object 1308"/>
          <p:cNvSpPr/>
          <p:nvPr/>
        </p:nvSpPr>
        <p:spPr>
          <a:xfrm>
            <a:off x="5331912" y="7876611"/>
            <a:ext cx="53766" cy="55671"/>
          </a:xfrm>
          <a:custGeom>
            <a:avLst/>
            <a:gdLst/>
            <a:ahLst/>
            <a:cxnLst/>
            <a:rect l="l" t="t" r="r" b="b"/>
            <a:pathLst>
              <a:path w="53766" h="55671">
                <a:moveTo>
                  <a:pt x="2880" y="7680"/>
                </a:moveTo>
                <a:lnTo>
                  <a:pt x="46085" y="7680"/>
                </a:lnTo>
                <a:lnTo>
                  <a:pt x="46085" y="3840"/>
                </a:lnTo>
                <a:lnTo>
                  <a:pt x="49926" y="7680"/>
                </a:lnTo>
                <a:lnTo>
                  <a:pt x="49926" y="47990"/>
                </a:lnTo>
                <a:lnTo>
                  <a:pt x="46085" y="51831"/>
                </a:lnTo>
                <a:lnTo>
                  <a:pt x="46085" y="47990"/>
                </a:lnTo>
                <a:lnTo>
                  <a:pt x="2880" y="47990"/>
                </a:lnTo>
                <a:lnTo>
                  <a:pt x="2880" y="51831"/>
                </a:lnTo>
                <a:lnTo>
                  <a:pt x="0" y="47990"/>
                </a:lnTo>
                <a:lnTo>
                  <a:pt x="0" y="55671"/>
                </a:lnTo>
                <a:lnTo>
                  <a:pt x="51831" y="55671"/>
                </a:lnTo>
                <a:lnTo>
                  <a:pt x="53766" y="53766"/>
                </a:lnTo>
                <a:lnTo>
                  <a:pt x="53766" y="1920"/>
                </a:lnTo>
                <a:lnTo>
                  <a:pt x="51831" y="0"/>
                </a:lnTo>
                <a:lnTo>
                  <a:pt x="49926" y="0"/>
                </a:lnTo>
                <a:lnTo>
                  <a:pt x="2880" y="3840"/>
                </a:lnTo>
                <a:lnTo>
                  <a:pt x="2880" y="76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9" name="object 1309"/>
          <p:cNvSpPr/>
          <p:nvPr/>
        </p:nvSpPr>
        <p:spPr>
          <a:xfrm>
            <a:off x="5377997" y="7884292"/>
            <a:ext cx="3840" cy="40309"/>
          </a:xfrm>
          <a:custGeom>
            <a:avLst/>
            <a:gdLst/>
            <a:ahLst/>
            <a:cxnLst/>
            <a:rect l="l" t="t" r="r" b="b"/>
            <a:pathLst>
              <a:path w="3840" h="40309">
                <a:moveTo>
                  <a:pt x="0" y="0"/>
                </a:moveTo>
                <a:lnTo>
                  <a:pt x="0" y="40309"/>
                </a:lnTo>
                <a:lnTo>
                  <a:pt x="3840" y="40309"/>
                </a:lnTo>
                <a:lnTo>
                  <a:pt x="3840" y="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0" name="object 1310"/>
          <p:cNvSpPr/>
          <p:nvPr/>
        </p:nvSpPr>
        <p:spPr>
          <a:xfrm>
            <a:off x="5328071" y="7876611"/>
            <a:ext cx="53766" cy="55671"/>
          </a:xfrm>
          <a:custGeom>
            <a:avLst/>
            <a:gdLst/>
            <a:ahLst/>
            <a:cxnLst/>
            <a:rect l="l" t="t" r="r" b="b"/>
            <a:pathLst>
              <a:path w="53766" h="55671">
                <a:moveTo>
                  <a:pt x="0" y="1920"/>
                </a:moveTo>
                <a:lnTo>
                  <a:pt x="0" y="53766"/>
                </a:lnTo>
                <a:lnTo>
                  <a:pt x="1920" y="55671"/>
                </a:lnTo>
                <a:lnTo>
                  <a:pt x="3840" y="55671"/>
                </a:lnTo>
                <a:lnTo>
                  <a:pt x="3840" y="47990"/>
                </a:lnTo>
                <a:lnTo>
                  <a:pt x="6720" y="47990"/>
                </a:lnTo>
                <a:lnTo>
                  <a:pt x="6720" y="7680"/>
                </a:lnTo>
                <a:lnTo>
                  <a:pt x="3840" y="7680"/>
                </a:lnTo>
                <a:lnTo>
                  <a:pt x="6720" y="3840"/>
                </a:lnTo>
                <a:lnTo>
                  <a:pt x="53766" y="0"/>
                </a:lnTo>
                <a:lnTo>
                  <a:pt x="1920" y="0"/>
                </a:lnTo>
                <a:lnTo>
                  <a:pt x="0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1" name="object 1311"/>
          <p:cNvSpPr/>
          <p:nvPr/>
        </p:nvSpPr>
        <p:spPr>
          <a:xfrm>
            <a:off x="5328071" y="7876611"/>
            <a:ext cx="3840" cy="1920"/>
          </a:xfrm>
          <a:custGeom>
            <a:avLst/>
            <a:gdLst/>
            <a:ahLst/>
            <a:cxnLst/>
            <a:rect l="l" t="t" r="r" b="b"/>
            <a:pathLst>
              <a:path w="3840" h="1920">
                <a:moveTo>
                  <a:pt x="1920" y="960"/>
                </a:moveTo>
                <a:lnTo>
                  <a:pt x="384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1920" y="9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2" name="object 1312"/>
          <p:cNvSpPr/>
          <p:nvPr/>
        </p:nvSpPr>
        <p:spPr>
          <a:xfrm>
            <a:off x="5331912" y="7879491"/>
            <a:ext cx="49926" cy="4800"/>
          </a:xfrm>
          <a:custGeom>
            <a:avLst/>
            <a:gdLst/>
            <a:ahLst/>
            <a:cxnLst/>
            <a:rect l="l" t="t" r="r" b="b"/>
            <a:pathLst>
              <a:path w="49926" h="4800">
                <a:moveTo>
                  <a:pt x="0" y="3840"/>
                </a:moveTo>
                <a:lnTo>
                  <a:pt x="0" y="4800"/>
                </a:lnTo>
                <a:lnTo>
                  <a:pt x="49926" y="4800"/>
                </a:lnTo>
                <a:lnTo>
                  <a:pt x="49926" y="3840"/>
                </a:lnTo>
                <a:lnTo>
                  <a:pt x="46085" y="0"/>
                </a:lnTo>
                <a:lnTo>
                  <a:pt x="46085" y="960"/>
                </a:lnTo>
                <a:lnTo>
                  <a:pt x="48966" y="3840"/>
                </a:lnTo>
                <a:lnTo>
                  <a:pt x="720" y="3840"/>
                </a:lnTo>
                <a:lnTo>
                  <a:pt x="2880" y="960"/>
                </a:lnTo>
                <a:lnTo>
                  <a:pt x="2880" y="0"/>
                </a:lnTo>
                <a:lnTo>
                  <a:pt x="0" y="3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3" name="object 1313"/>
          <p:cNvSpPr/>
          <p:nvPr/>
        </p:nvSpPr>
        <p:spPr>
          <a:xfrm>
            <a:off x="5381838" y="7876611"/>
            <a:ext cx="3840" cy="3840"/>
          </a:xfrm>
          <a:custGeom>
            <a:avLst/>
            <a:gdLst/>
            <a:ahLst/>
            <a:cxnLst/>
            <a:rect l="l" t="t" r="r" b="b"/>
            <a:pathLst>
              <a:path w="3840" h="3840">
                <a:moveTo>
                  <a:pt x="0" y="0"/>
                </a:moveTo>
                <a:lnTo>
                  <a:pt x="960" y="960"/>
                </a:lnTo>
                <a:lnTo>
                  <a:pt x="1904" y="960"/>
                </a:lnTo>
                <a:lnTo>
                  <a:pt x="2880" y="1920"/>
                </a:lnTo>
                <a:lnTo>
                  <a:pt x="3840" y="3840"/>
                </a:lnTo>
                <a:lnTo>
                  <a:pt x="3840" y="1920"/>
                </a:lnTo>
                <a:lnTo>
                  <a:pt x="2880" y="960"/>
                </a:lnTo>
                <a:lnTo>
                  <a:pt x="1904" y="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4" name="object 1314"/>
          <p:cNvSpPr/>
          <p:nvPr/>
        </p:nvSpPr>
        <p:spPr>
          <a:xfrm>
            <a:off x="5331912" y="7924601"/>
            <a:ext cx="49926" cy="3840"/>
          </a:xfrm>
          <a:custGeom>
            <a:avLst/>
            <a:gdLst/>
            <a:ahLst/>
            <a:cxnLst/>
            <a:rect l="l" t="t" r="r" b="b"/>
            <a:pathLst>
              <a:path w="49926" h="3840">
                <a:moveTo>
                  <a:pt x="49926" y="975"/>
                </a:moveTo>
                <a:lnTo>
                  <a:pt x="49926" y="0"/>
                </a:lnTo>
                <a:lnTo>
                  <a:pt x="0" y="0"/>
                </a:lnTo>
                <a:lnTo>
                  <a:pt x="0" y="975"/>
                </a:lnTo>
                <a:lnTo>
                  <a:pt x="2880" y="3840"/>
                </a:lnTo>
                <a:lnTo>
                  <a:pt x="731" y="975"/>
                </a:lnTo>
                <a:lnTo>
                  <a:pt x="48951" y="975"/>
                </a:lnTo>
                <a:lnTo>
                  <a:pt x="46085" y="3840"/>
                </a:lnTo>
                <a:lnTo>
                  <a:pt x="49926" y="97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5" name="object 1315"/>
          <p:cNvSpPr/>
          <p:nvPr/>
        </p:nvSpPr>
        <p:spPr>
          <a:xfrm>
            <a:off x="5328071" y="7928442"/>
            <a:ext cx="57607" cy="3840"/>
          </a:xfrm>
          <a:custGeom>
            <a:avLst/>
            <a:gdLst/>
            <a:ahLst/>
            <a:cxnLst/>
            <a:rect l="l" t="t" r="r" b="b"/>
            <a:pathLst>
              <a:path w="57607" h="3840">
                <a:moveTo>
                  <a:pt x="960" y="2895"/>
                </a:moveTo>
                <a:lnTo>
                  <a:pt x="1920" y="3840"/>
                </a:lnTo>
                <a:lnTo>
                  <a:pt x="55671" y="3840"/>
                </a:lnTo>
                <a:lnTo>
                  <a:pt x="56647" y="2895"/>
                </a:lnTo>
                <a:lnTo>
                  <a:pt x="57607" y="975"/>
                </a:lnTo>
                <a:lnTo>
                  <a:pt x="57607" y="0"/>
                </a:lnTo>
                <a:lnTo>
                  <a:pt x="56647" y="975"/>
                </a:lnTo>
                <a:lnTo>
                  <a:pt x="55671" y="1935"/>
                </a:lnTo>
                <a:lnTo>
                  <a:pt x="56647" y="1935"/>
                </a:lnTo>
                <a:lnTo>
                  <a:pt x="54726" y="2895"/>
                </a:lnTo>
                <a:lnTo>
                  <a:pt x="1920" y="2895"/>
                </a:lnTo>
                <a:lnTo>
                  <a:pt x="0" y="975"/>
                </a:lnTo>
                <a:lnTo>
                  <a:pt x="0" y="1935"/>
                </a:lnTo>
                <a:lnTo>
                  <a:pt x="960" y="289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6" name="object 1316"/>
          <p:cNvSpPr/>
          <p:nvPr/>
        </p:nvSpPr>
        <p:spPr>
          <a:xfrm>
            <a:off x="5327111" y="7878531"/>
            <a:ext cx="960" cy="50886"/>
          </a:xfrm>
          <a:custGeom>
            <a:avLst/>
            <a:gdLst/>
            <a:ahLst/>
            <a:cxnLst/>
            <a:rect l="l" t="t" r="r" b="b"/>
            <a:pathLst>
              <a:path w="960" h="50886">
                <a:moveTo>
                  <a:pt x="960" y="0"/>
                </a:moveTo>
                <a:lnTo>
                  <a:pt x="0" y="1920"/>
                </a:lnTo>
                <a:lnTo>
                  <a:pt x="0" y="49911"/>
                </a:lnTo>
                <a:lnTo>
                  <a:pt x="960" y="50886"/>
                </a:lnTo>
                <a:lnTo>
                  <a:pt x="96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7" name="object 1317"/>
          <p:cNvSpPr/>
          <p:nvPr/>
        </p:nvSpPr>
        <p:spPr>
          <a:xfrm>
            <a:off x="5087127" y="7895813"/>
            <a:ext cx="31668" cy="80634"/>
          </a:xfrm>
          <a:custGeom>
            <a:avLst/>
            <a:gdLst/>
            <a:ahLst/>
            <a:cxnLst/>
            <a:rect l="l" t="t" r="r" b="b"/>
            <a:pathLst>
              <a:path w="31668" h="80634">
                <a:moveTo>
                  <a:pt x="11521" y="18242"/>
                </a:moveTo>
                <a:lnTo>
                  <a:pt x="11521" y="74874"/>
                </a:lnTo>
                <a:lnTo>
                  <a:pt x="10546" y="75834"/>
                </a:lnTo>
                <a:lnTo>
                  <a:pt x="10546" y="76794"/>
                </a:lnTo>
                <a:lnTo>
                  <a:pt x="9585" y="76794"/>
                </a:lnTo>
                <a:lnTo>
                  <a:pt x="8641" y="77754"/>
                </a:lnTo>
                <a:lnTo>
                  <a:pt x="7680" y="78714"/>
                </a:lnTo>
                <a:lnTo>
                  <a:pt x="960" y="78714"/>
                </a:lnTo>
                <a:lnTo>
                  <a:pt x="960" y="80634"/>
                </a:lnTo>
                <a:lnTo>
                  <a:pt x="31668" y="80634"/>
                </a:lnTo>
                <a:lnTo>
                  <a:pt x="31668" y="78714"/>
                </a:lnTo>
                <a:lnTo>
                  <a:pt x="24947" y="78714"/>
                </a:lnTo>
                <a:lnTo>
                  <a:pt x="23987" y="77754"/>
                </a:lnTo>
                <a:lnTo>
                  <a:pt x="23042" y="76794"/>
                </a:lnTo>
                <a:lnTo>
                  <a:pt x="22082" y="75834"/>
                </a:lnTo>
                <a:lnTo>
                  <a:pt x="22082" y="74874"/>
                </a:lnTo>
                <a:lnTo>
                  <a:pt x="21107" y="73914"/>
                </a:lnTo>
                <a:lnTo>
                  <a:pt x="21107" y="0"/>
                </a:lnTo>
                <a:lnTo>
                  <a:pt x="19202" y="0"/>
                </a:lnTo>
                <a:lnTo>
                  <a:pt x="0" y="8641"/>
                </a:lnTo>
                <a:lnTo>
                  <a:pt x="960" y="10561"/>
                </a:lnTo>
                <a:lnTo>
                  <a:pt x="2865" y="9601"/>
                </a:lnTo>
                <a:lnTo>
                  <a:pt x="5760" y="8641"/>
                </a:lnTo>
                <a:lnTo>
                  <a:pt x="7680" y="8641"/>
                </a:lnTo>
                <a:lnTo>
                  <a:pt x="8641" y="9601"/>
                </a:lnTo>
                <a:lnTo>
                  <a:pt x="9585" y="9601"/>
                </a:lnTo>
                <a:lnTo>
                  <a:pt x="9585" y="10561"/>
                </a:lnTo>
                <a:lnTo>
                  <a:pt x="10546" y="11521"/>
                </a:lnTo>
                <a:lnTo>
                  <a:pt x="10546" y="12481"/>
                </a:lnTo>
                <a:lnTo>
                  <a:pt x="11521" y="14401"/>
                </a:lnTo>
                <a:lnTo>
                  <a:pt x="11521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8" name="object 1318"/>
          <p:cNvSpPr/>
          <p:nvPr/>
        </p:nvSpPr>
        <p:spPr>
          <a:xfrm>
            <a:off x="5137998" y="7895813"/>
            <a:ext cx="49911" cy="82555"/>
          </a:xfrm>
          <a:custGeom>
            <a:avLst/>
            <a:gdLst/>
            <a:ahLst/>
            <a:cxnLst/>
            <a:rect l="l" t="t" r="r" b="b"/>
            <a:pathLst>
              <a:path w="49911" h="82555">
                <a:moveTo>
                  <a:pt x="28803" y="64312"/>
                </a:moveTo>
                <a:lnTo>
                  <a:pt x="24003" y="70073"/>
                </a:lnTo>
                <a:lnTo>
                  <a:pt x="20162" y="74874"/>
                </a:lnTo>
                <a:lnTo>
                  <a:pt x="16322" y="76794"/>
                </a:lnTo>
                <a:lnTo>
                  <a:pt x="11521" y="78714"/>
                </a:lnTo>
                <a:lnTo>
                  <a:pt x="6720" y="80634"/>
                </a:lnTo>
                <a:lnTo>
                  <a:pt x="1920" y="80634"/>
                </a:lnTo>
                <a:lnTo>
                  <a:pt x="1920" y="82555"/>
                </a:lnTo>
                <a:lnTo>
                  <a:pt x="12481" y="82555"/>
                </a:lnTo>
                <a:lnTo>
                  <a:pt x="19202" y="80634"/>
                </a:lnTo>
                <a:lnTo>
                  <a:pt x="25923" y="75834"/>
                </a:lnTo>
                <a:lnTo>
                  <a:pt x="26277" y="75611"/>
                </a:lnTo>
                <a:lnTo>
                  <a:pt x="36263" y="67653"/>
                </a:lnTo>
                <a:lnTo>
                  <a:pt x="44165" y="57591"/>
                </a:lnTo>
                <a:lnTo>
                  <a:pt x="48502" y="45370"/>
                </a:lnTo>
                <a:lnTo>
                  <a:pt x="49911" y="32628"/>
                </a:lnTo>
                <a:lnTo>
                  <a:pt x="49904" y="31860"/>
                </a:lnTo>
                <a:lnTo>
                  <a:pt x="47771" y="18743"/>
                </a:lnTo>
                <a:lnTo>
                  <a:pt x="42245" y="7680"/>
                </a:lnTo>
                <a:lnTo>
                  <a:pt x="37444" y="1920"/>
                </a:lnTo>
                <a:lnTo>
                  <a:pt x="31683" y="0"/>
                </a:lnTo>
                <a:lnTo>
                  <a:pt x="24963" y="0"/>
                </a:lnTo>
                <a:lnTo>
                  <a:pt x="20162" y="3840"/>
                </a:lnTo>
                <a:lnTo>
                  <a:pt x="26883" y="3840"/>
                </a:lnTo>
                <a:lnTo>
                  <a:pt x="29763" y="4800"/>
                </a:lnTo>
                <a:lnTo>
                  <a:pt x="31683" y="6720"/>
                </a:lnTo>
                <a:lnTo>
                  <a:pt x="34564" y="9601"/>
                </a:lnTo>
                <a:lnTo>
                  <a:pt x="35524" y="12481"/>
                </a:lnTo>
                <a:lnTo>
                  <a:pt x="37444" y="17282"/>
                </a:lnTo>
                <a:lnTo>
                  <a:pt x="38404" y="21122"/>
                </a:lnTo>
                <a:lnTo>
                  <a:pt x="39364" y="25923"/>
                </a:lnTo>
                <a:lnTo>
                  <a:pt x="39364" y="32628"/>
                </a:lnTo>
                <a:lnTo>
                  <a:pt x="38404" y="36469"/>
                </a:lnTo>
                <a:lnTo>
                  <a:pt x="38404" y="41285"/>
                </a:lnTo>
                <a:lnTo>
                  <a:pt x="36484" y="43190"/>
                </a:lnTo>
                <a:lnTo>
                  <a:pt x="33604" y="44150"/>
                </a:lnTo>
                <a:lnTo>
                  <a:pt x="31683" y="45125"/>
                </a:lnTo>
                <a:lnTo>
                  <a:pt x="28803" y="46070"/>
                </a:lnTo>
                <a:lnTo>
                  <a:pt x="21122" y="46070"/>
                </a:lnTo>
                <a:lnTo>
                  <a:pt x="18242" y="45125"/>
                </a:lnTo>
                <a:lnTo>
                  <a:pt x="15361" y="41285"/>
                </a:lnTo>
                <a:lnTo>
                  <a:pt x="12481" y="36469"/>
                </a:lnTo>
                <a:lnTo>
                  <a:pt x="10561" y="30723"/>
                </a:lnTo>
                <a:lnTo>
                  <a:pt x="10561" y="2880"/>
                </a:lnTo>
                <a:lnTo>
                  <a:pt x="5760" y="9601"/>
                </a:lnTo>
                <a:lnTo>
                  <a:pt x="1920" y="15361"/>
                </a:lnTo>
                <a:lnTo>
                  <a:pt x="0" y="21122"/>
                </a:lnTo>
                <a:lnTo>
                  <a:pt x="0" y="35524"/>
                </a:lnTo>
                <a:lnTo>
                  <a:pt x="1920" y="41285"/>
                </a:lnTo>
                <a:lnTo>
                  <a:pt x="5760" y="45125"/>
                </a:lnTo>
                <a:lnTo>
                  <a:pt x="9601" y="49911"/>
                </a:lnTo>
                <a:lnTo>
                  <a:pt x="14401" y="51831"/>
                </a:lnTo>
                <a:lnTo>
                  <a:pt x="25923" y="51831"/>
                </a:lnTo>
                <a:lnTo>
                  <a:pt x="30723" y="49911"/>
                </a:lnTo>
                <a:lnTo>
                  <a:pt x="37444" y="46070"/>
                </a:lnTo>
                <a:lnTo>
                  <a:pt x="35524" y="52791"/>
                </a:lnTo>
                <a:lnTo>
                  <a:pt x="32644" y="59527"/>
                </a:lnTo>
                <a:lnTo>
                  <a:pt x="28803" y="6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9" name="object 1319"/>
          <p:cNvSpPr/>
          <p:nvPr/>
        </p:nvSpPr>
        <p:spPr>
          <a:xfrm>
            <a:off x="5148559" y="7895813"/>
            <a:ext cx="14401" cy="30723"/>
          </a:xfrm>
          <a:custGeom>
            <a:avLst/>
            <a:gdLst/>
            <a:ahLst/>
            <a:cxnLst/>
            <a:rect l="l" t="t" r="r" b="b"/>
            <a:pathLst>
              <a:path w="14401" h="30723">
                <a:moveTo>
                  <a:pt x="6720" y="0"/>
                </a:moveTo>
                <a:lnTo>
                  <a:pt x="0" y="2880"/>
                </a:lnTo>
                <a:lnTo>
                  <a:pt x="0" y="30723"/>
                </a:lnTo>
                <a:lnTo>
                  <a:pt x="0" y="16322"/>
                </a:lnTo>
                <a:lnTo>
                  <a:pt x="960" y="11521"/>
                </a:lnTo>
                <a:lnTo>
                  <a:pt x="3840" y="7680"/>
                </a:lnTo>
                <a:lnTo>
                  <a:pt x="6720" y="4800"/>
                </a:lnTo>
                <a:lnTo>
                  <a:pt x="9601" y="3840"/>
                </a:lnTo>
                <a:lnTo>
                  <a:pt x="14401" y="0"/>
                </a:lnTo>
                <a:lnTo>
                  <a:pt x="67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0" name="object 1320"/>
          <p:cNvSpPr/>
          <p:nvPr/>
        </p:nvSpPr>
        <p:spPr>
          <a:xfrm>
            <a:off x="5201351" y="7895813"/>
            <a:ext cx="46085" cy="82555"/>
          </a:xfrm>
          <a:custGeom>
            <a:avLst/>
            <a:gdLst/>
            <a:ahLst/>
            <a:cxnLst/>
            <a:rect l="l" t="t" r="r" b="b"/>
            <a:pathLst>
              <a:path w="46085" h="82555">
                <a:moveTo>
                  <a:pt x="960" y="71033"/>
                </a:moveTo>
                <a:lnTo>
                  <a:pt x="4800" y="74874"/>
                </a:lnTo>
                <a:lnTo>
                  <a:pt x="8641" y="79674"/>
                </a:lnTo>
                <a:lnTo>
                  <a:pt x="15361" y="82555"/>
                </a:lnTo>
                <a:lnTo>
                  <a:pt x="15361" y="77754"/>
                </a:lnTo>
                <a:lnTo>
                  <a:pt x="12481" y="74874"/>
                </a:lnTo>
                <a:lnTo>
                  <a:pt x="9616" y="71993"/>
                </a:lnTo>
                <a:lnTo>
                  <a:pt x="8641" y="67193"/>
                </a:lnTo>
                <a:lnTo>
                  <a:pt x="8641" y="58552"/>
                </a:lnTo>
                <a:lnTo>
                  <a:pt x="9616" y="54711"/>
                </a:lnTo>
                <a:lnTo>
                  <a:pt x="11521" y="51831"/>
                </a:lnTo>
                <a:lnTo>
                  <a:pt x="12481" y="48966"/>
                </a:lnTo>
                <a:lnTo>
                  <a:pt x="15361" y="46070"/>
                </a:lnTo>
                <a:lnTo>
                  <a:pt x="18242" y="43190"/>
                </a:lnTo>
                <a:lnTo>
                  <a:pt x="26883" y="49911"/>
                </a:lnTo>
                <a:lnTo>
                  <a:pt x="32644" y="54711"/>
                </a:lnTo>
                <a:lnTo>
                  <a:pt x="35524" y="59527"/>
                </a:lnTo>
                <a:lnTo>
                  <a:pt x="36484" y="61432"/>
                </a:lnTo>
                <a:lnTo>
                  <a:pt x="37444" y="64312"/>
                </a:lnTo>
                <a:lnTo>
                  <a:pt x="37444" y="70073"/>
                </a:lnTo>
                <a:lnTo>
                  <a:pt x="36484" y="72953"/>
                </a:lnTo>
                <a:lnTo>
                  <a:pt x="35524" y="80634"/>
                </a:lnTo>
                <a:lnTo>
                  <a:pt x="39364" y="76794"/>
                </a:lnTo>
                <a:lnTo>
                  <a:pt x="43205" y="71993"/>
                </a:lnTo>
                <a:lnTo>
                  <a:pt x="46085" y="67193"/>
                </a:lnTo>
                <a:lnTo>
                  <a:pt x="46085" y="57591"/>
                </a:lnTo>
                <a:lnTo>
                  <a:pt x="44165" y="53751"/>
                </a:lnTo>
                <a:lnTo>
                  <a:pt x="41285" y="48966"/>
                </a:lnTo>
                <a:lnTo>
                  <a:pt x="39364" y="46070"/>
                </a:lnTo>
                <a:lnTo>
                  <a:pt x="34564" y="42245"/>
                </a:lnTo>
                <a:lnTo>
                  <a:pt x="27843" y="36469"/>
                </a:lnTo>
                <a:lnTo>
                  <a:pt x="29763" y="29763"/>
                </a:lnTo>
                <a:lnTo>
                  <a:pt x="24963" y="34564"/>
                </a:lnTo>
                <a:lnTo>
                  <a:pt x="15361" y="26883"/>
                </a:lnTo>
                <a:lnTo>
                  <a:pt x="13456" y="24963"/>
                </a:lnTo>
                <a:lnTo>
                  <a:pt x="11521" y="23042"/>
                </a:lnTo>
                <a:lnTo>
                  <a:pt x="10561" y="21122"/>
                </a:lnTo>
                <a:lnTo>
                  <a:pt x="9616" y="18242"/>
                </a:lnTo>
                <a:lnTo>
                  <a:pt x="9616" y="11521"/>
                </a:lnTo>
                <a:lnTo>
                  <a:pt x="10561" y="8641"/>
                </a:lnTo>
                <a:lnTo>
                  <a:pt x="12481" y="6720"/>
                </a:lnTo>
                <a:lnTo>
                  <a:pt x="15361" y="3840"/>
                </a:lnTo>
                <a:lnTo>
                  <a:pt x="18242" y="2880"/>
                </a:lnTo>
                <a:lnTo>
                  <a:pt x="26883" y="2880"/>
                </a:lnTo>
                <a:lnTo>
                  <a:pt x="29763" y="3840"/>
                </a:lnTo>
                <a:lnTo>
                  <a:pt x="31683" y="6720"/>
                </a:lnTo>
                <a:lnTo>
                  <a:pt x="34564" y="8641"/>
                </a:lnTo>
                <a:lnTo>
                  <a:pt x="35524" y="12481"/>
                </a:lnTo>
                <a:lnTo>
                  <a:pt x="35524" y="19202"/>
                </a:lnTo>
                <a:lnTo>
                  <a:pt x="34564" y="22082"/>
                </a:lnTo>
                <a:lnTo>
                  <a:pt x="34564" y="32628"/>
                </a:lnTo>
                <a:lnTo>
                  <a:pt x="38404" y="28788"/>
                </a:lnTo>
                <a:lnTo>
                  <a:pt x="41285" y="25923"/>
                </a:lnTo>
                <a:lnTo>
                  <a:pt x="43205" y="23042"/>
                </a:lnTo>
                <a:lnTo>
                  <a:pt x="44165" y="19202"/>
                </a:lnTo>
                <a:lnTo>
                  <a:pt x="44165" y="12481"/>
                </a:lnTo>
                <a:lnTo>
                  <a:pt x="42245" y="8641"/>
                </a:lnTo>
                <a:lnTo>
                  <a:pt x="38404" y="4800"/>
                </a:lnTo>
                <a:lnTo>
                  <a:pt x="34564" y="960"/>
                </a:lnTo>
                <a:lnTo>
                  <a:pt x="28803" y="0"/>
                </a:lnTo>
                <a:lnTo>
                  <a:pt x="16322" y="0"/>
                </a:lnTo>
                <a:lnTo>
                  <a:pt x="10561" y="1920"/>
                </a:lnTo>
                <a:lnTo>
                  <a:pt x="6736" y="4800"/>
                </a:lnTo>
                <a:lnTo>
                  <a:pt x="2895" y="8641"/>
                </a:lnTo>
                <a:lnTo>
                  <a:pt x="960" y="13441"/>
                </a:lnTo>
                <a:lnTo>
                  <a:pt x="960" y="22082"/>
                </a:lnTo>
                <a:lnTo>
                  <a:pt x="1935" y="24963"/>
                </a:lnTo>
                <a:lnTo>
                  <a:pt x="2895" y="27843"/>
                </a:lnTo>
                <a:lnTo>
                  <a:pt x="4800" y="31683"/>
                </a:lnTo>
                <a:lnTo>
                  <a:pt x="9616" y="35524"/>
                </a:lnTo>
                <a:lnTo>
                  <a:pt x="15361" y="40309"/>
                </a:lnTo>
                <a:lnTo>
                  <a:pt x="9616" y="45125"/>
                </a:lnTo>
                <a:lnTo>
                  <a:pt x="5775" y="48966"/>
                </a:lnTo>
                <a:lnTo>
                  <a:pt x="2895" y="51831"/>
                </a:lnTo>
                <a:lnTo>
                  <a:pt x="960" y="55671"/>
                </a:lnTo>
                <a:lnTo>
                  <a:pt x="0" y="59527"/>
                </a:lnTo>
                <a:lnTo>
                  <a:pt x="0" y="67193"/>
                </a:lnTo>
                <a:lnTo>
                  <a:pt x="960" y="710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1" name="object 1321"/>
          <p:cNvSpPr/>
          <p:nvPr/>
        </p:nvSpPr>
        <p:spPr>
          <a:xfrm>
            <a:off x="5229194" y="7917896"/>
            <a:ext cx="6720" cy="14386"/>
          </a:xfrm>
          <a:custGeom>
            <a:avLst/>
            <a:gdLst/>
            <a:ahLst/>
            <a:cxnLst/>
            <a:rect l="l" t="t" r="r" b="b"/>
            <a:pathLst>
              <a:path w="6720" h="14386">
                <a:moveTo>
                  <a:pt x="6720" y="10546"/>
                </a:moveTo>
                <a:lnTo>
                  <a:pt x="6720" y="0"/>
                </a:lnTo>
                <a:lnTo>
                  <a:pt x="5760" y="2880"/>
                </a:lnTo>
                <a:lnTo>
                  <a:pt x="4800" y="4800"/>
                </a:lnTo>
                <a:lnTo>
                  <a:pt x="1920" y="7680"/>
                </a:lnTo>
                <a:lnTo>
                  <a:pt x="0" y="14386"/>
                </a:lnTo>
                <a:lnTo>
                  <a:pt x="6720" y="105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2" name="object 1322"/>
          <p:cNvSpPr/>
          <p:nvPr/>
        </p:nvSpPr>
        <p:spPr>
          <a:xfrm>
            <a:off x="5216712" y="7968767"/>
            <a:ext cx="21122" cy="9601"/>
          </a:xfrm>
          <a:custGeom>
            <a:avLst/>
            <a:gdLst/>
            <a:ahLst/>
            <a:cxnLst/>
            <a:rect l="l" t="t" r="r" b="b"/>
            <a:pathLst>
              <a:path w="21122" h="9601">
                <a:moveTo>
                  <a:pt x="21122" y="0"/>
                </a:moveTo>
                <a:lnTo>
                  <a:pt x="18242" y="2880"/>
                </a:lnTo>
                <a:lnTo>
                  <a:pt x="15361" y="4800"/>
                </a:lnTo>
                <a:lnTo>
                  <a:pt x="12481" y="5760"/>
                </a:lnTo>
                <a:lnTo>
                  <a:pt x="3840" y="5760"/>
                </a:lnTo>
                <a:lnTo>
                  <a:pt x="0" y="4800"/>
                </a:lnTo>
                <a:lnTo>
                  <a:pt x="0" y="9601"/>
                </a:lnTo>
                <a:lnTo>
                  <a:pt x="14401" y="9601"/>
                </a:lnTo>
                <a:lnTo>
                  <a:pt x="20162" y="7680"/>
                </a:lnTo>
                <a:lnTo>
                  <a:pt x="211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3" name="object 1323"/>
          <p:cNvSpPr/>
          <p:nvPr/>
        </p:nvSpPr>
        <p:spPr>
          <a:xfrm>
            <a:off x="5258958" y="7902534"/>
            <a:ext cx="24963" cy="75834"/>
          </a:xfrm>
          <a:custGeom>
            <a:avLst/>
            <a:gdLst/>
            <a:ahLst/>
            <a:cxnLst/>
            <a:rect l="l" t="t" r="r" b="b"/>
            <a:pathLst>
              <a:path w="24963" h="75834">
                <a:moveTo>
                  <a:pt x="15361" y="63352"/>
                </a:moveTo>
                <a:lnTo>
                  <a:pt x="14826" y="62013"/>
                </a:lnTo>
                <a:lnTo>
                  <a:pt x="12249" y="50460"/>
                </a:lnTo>
                <a:lnTo>
                  <a:pt x="11521" y="36469"/>
                </a:lnTo>
                <a:lnTo>
                  <a:pt x="11521" y="23042"/>
                </a:lnTo>
                <a:lnTo>
                  <a:pt x="10561" y="0"/>
                </a:lnTo>
                <a:lnTo>
                  <a:pt x="6720" y="4800"/>
                </a:lnTo>
                <a:lnTo>
                  <a:pt x="3840" y="11521"/>
                </a:lnTo>
                <a:lnTo>
                  <a:pt x="960" y="18242"/>
                </a:lnTo>
                <a:lnTo>
                  <a:pt x="0" y="25908"/>
                </a:lnTo>
                <a:lnTo>
                  <a:pt x="0" y="34564"/>
                </a:lnTo>
                <a:lnTo>
                  <a:pt x="64" y="37891"/>
                </a:lnTo>
                <a:lnTo>
                  <a:pt x="1762" y="51031"/>
                </a:lnTo>
                <a:lnTo>
                  <a:pt x="5760" y="62392"/>
                </a:lnTo>
                <a:lnTo>
                  <a:pt x="11521" y="71033"/>
                </a:lnTo>
                <a:lnTo>
                  <a:pt x="17282" y="75834"/>
                </a:lnTo>
                <a:lnTo>
                  <a:pt x="24963" y="75834"/>
                </a:lnTo>
                <a:lnTo>
                  <a:pt x="24963" y="71993"/>
                </a:lnTo>
                <a:lnTo>
                  <a:pt x="21122" y="71993"/>
                </a:lnTo>
                <a:lnTo>
                  <a:pt x="17282" y="69113"/>
                </a:lnTo>
                <a:lnTo>
                  <a:pt x="15361" y="633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4" name="object 1324"/>
          <p:cNvSpPr/>
          <p:nvPr/>
        </p:nvSpPr>
        <p:spPr>
          <a:xfrm>
            <a:off x="5269519" y="7895813"/>
            <a:ext cx="40309" cy="82555"/>
          </a:xfrm>
          <a:custGeom>
            <a:avLst/>
            <a:gdLst/>
            <a:ahLst/>
            <a:cxnLst/>
            <a:rect l="l" t="t" r="r" b="b"/>
            <a:pathLst>
              <a:path w="40309" h="82555">
                <a:moveTo>
                  <a:pt x="18242" y="82555"/>
                </a:moveTo>
                <a:lnTo>
                  <a:pt x="22082" y="80634"/>
                </a:lnTo>
                <a:lnTo>
                  <a:pt x="26868" y="77754"/>
                </a:lnTo>
                <a:lnTo>
                  <a:pt x="30708" y="74874"/>
                </a:lnTo>
                <a:lnTo>
                  <a:pt x="34549" y="70073"/>
                </a:lnTo>
                <a:lnTo>
                  <a:pt x="36484" y="63352"/>
                </a:lnTo>
                <a:lnTo>
                  <a:pt x="39364" y="57591"/>
                </a:lnTo>
                <a:lnTo>
                  <a:pt x="40309" y="49911"/>
                </a:lnTo>
                <a:lnTo>
                  <a:pt x="40309" y="40309"/>
                </a:lnTo>
                <a:lnTo>
                  <a:pt x="39868" y="31640"/>
                </a:lnTo>
                <a:lnTo>
                  <a:pt x="37065" y="18849"/>
                </a:lnTo>
                <a:lnTo>
                  <a:pt x="31683" y="8641"/>
                </a:lnTo>
                <a:lnTo>
                  <a:pt x="26868" y="2880"/>
                </a:lnTo>
                <a:lnTo>
                  <a:pt x="21122" y="0"/>
                </a:lnTo>
                <a:lnTo>
                  <a:pt x="11521" y="0"/>
                </a:lnTo>
                <a:lnTo>
                  <a:pt x="7680" y="960"/>
                </a:lnTo>
                <a:lnTo>
                  <a:pt x="3840" y="3840"/>
                </a:lnTo>
                <a:lnTo>
                  <a:pt x="0" y="6720"/>
                </a:lnTo>
                <a:lnTo>
                  <a:pt x="960" y="29763"/>
                </a:lnTo>
                <a:lnTo>
                  <a:pt x="1920" y="22082"/>
                </a:lnTo>
                <a:lnTo>
                  <a:pt x="2880" y="15361"/>
                </a:lnTo>
                <a:lnTo>
                  <a:pt x="4800" y="10561"/>
                </a:lnTo>
                <a:lnTo>
                  <a:pt x="7680" y="6720"/>
                </a:lnTo>
                <a:lnTo>
                  <a:pt x="9601" y="4800"/>
                </a:lnTo>
                <a:lnTo>
                  <a:pt x="12481" y="3840"/>
                </a:lnTo>
                <a:lnTo>
                  <a:pt x="19202" y="3840"/>
                </a:lnTo>
                <a:lnTo>
                  <a:pt x="21122" y="5760"/>
                </a:lnTo>
                <a:lnTo>
                  <a:pt x="23027" y="7680"/>
                </a:lnTo>
                <a:lnTo>
                  <a:pt x="24963" y="10561"/>
                </a:lnTo>
                <a:lnTo>
                  <a:pt x="25923" y="15361"/>
                </a:lnTo>
                <a:lnTo>
                  <a:pt x="27828" y="21122"/>
                </a:lnTo>
                <a:lnTo>
                  <a:pt x="28803" y="28788"/>
                </a:lnTo>
                <a:lnTo>
                  <a:pt x="28803" y="37444"/>
                </a:lnTo>
                <a:lnTo>
                  <a:pt x="28763" y="41798"/>
                </a:lnTo>
                <a:lnTo>
                  <a:pt x="28060" y="55691"/>
                </a:lnTo>
                <a:lnTo>
                  <a:pt x="26868" y="66233"/>
                </a:lnTo>
                <a:lnTo>
                  <a:pt x="24963" y="71033"/>
                </a:lnTo>
                <a:lnTo>
                  <a:pt x="23987" y="73914"/>
                </a:lnTo>
                <a:lnTo>
                  <a:pt x="21122" y="75834"/>
                </a:lnTo>
                <a:lnTo>
                  <a:pt x="19202" y="77754"/>
                </a:lnTo>
                <a:lnTo>
                  <a:pt x="17282" y="78714"/>
                </a:lnTo>
                <a:lnTo>
                  <a:pt x="14401" y="78714"/>
                </a:lnTo>
                <a:lnTo>
                  <a:pt x="14401" y="82555"/>
                </a:lnTo>
                <a:lnTo>
                  <a:pt x="18242" y="825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5" name="object 1325"/>
          <p:cNvSpPr/>
          <p:nvPr/>
        </p:nvSpPr>
        <p:spPr>
          <a:xfrm>
            <a:off x="5225354" y="7456151"/>
            <a:ext cx="298554" cy="167033"/>
          </a:xfrm>
          <a:custGeom>
            <a:avLst/>
            <a:gdLst/>
            <a:ahLst/>
            <a:cxnLst/>
            <a:rect l="l" t="t" r="r" b="b"/>
            <a:pathLst>
              <a:path w="298554" h="167033">
                <a:moveTo>
                  <a:pt x="0" y="167033"/>
                </a:moveTo>
                <a:lnTo>
                  <a:pt x="298554" y="167033"/>
                </a:lnTo>
                <a:lnTo>
                  <a:pt x="298554" y="0"/>
                </a:lnTo>
                <a:lnTo>
                  <a:pt x="0" y="0"/>
                </a:lnTo>
                <a:lnTo>
                  <a:pt x="0" y="167033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6" name="object 1326"/>
          <p:cNvSpPr/>
          <p:nvPr/>
        </p:nvSpPr>
        <p:spPr>
          <a:xfrm>
            <a:off x="4348901" y="7291989"/>
            <a:ext cx="993571" cy="714222"/>
          </a:xfrm>
          <a:custGeom>
            <a:avLst/>
            <a:gdLst/>
            <a:ahLst/>
            <a:cxnLst/>
            <a:rect l="l" t="t" r="r" b="b"/>
            <a:pathLst>
              <a:path w="993571" h="714222">
                <a:moveTo>
                  <a:pt x="134401" y="12481"/>
                </a:moveTo>
                <a:lnTo>
                  <a:pt x="740145" y="253441"/>
                </a:lnTo>
                <a:lnTo>
                  <a:pt x="742963" y="246314"/>
                </a:lnTo>
                <a:lnTo>
                  <a:pt x="123840" y="0"/>
                </a:lnTo>
                <a:lnTo>
                  <a:pt x="124800" y="16322"/>
                </a:lnTo>
                <a:lnTo>
                  <a:pt x="134401" y="12481"/>
                </a:lnTo>
                <a:close/>
              </a:path>
              <a:path w="993571" h="714222">
                <a:moveTo>
                  <a:pt x="973215" y="517930"/>
                </a:moveTo>
                <a:lnTo>
                  <a:pt x="813099" y="110398"/>
                </a:lnTo>
                <a:lnTo>
                  <a:pt x="798697" y="110398"/>
                </a:lnTo>
                <a:lnTo>
                  <a:pt x="805418" y="88315"/>
                </a:lnTo>
                <a:lnTo>
                  <a:pt x="748771" y="248625"/>
                </a:lnTo>
                <a:lnTo>
                  <a:pt x="750707" y="265907"/>
                </a:lnTo>
                <a:lnTo>
                  <a:pt x="806133" y="127761"/>
                </a:lnTo>
                <a:lnTo>
                  <a:pt x="973215" y="517930"/>
                </a:lnTo>
                <a:close/>
              </a:path>
              <a:path w="993571" h="714222">
                <a:moveTo>
                  <a:pt x="19102" y="301191"/>
                </a:moveTo>
                <a:lnTo>
                  <a:pt x="12481" y="298551"/>
                </a:lnTo>
                <a:lnTo>
                  <a:pt x="16322" y="308152"/>
                </a:lnTo>
                <a:lnTo>
                  <a:pt x="19102" y="301191"/>
                </a:lnTo>
                <a:close/>
              </a:path>
              <a:path w="993571" h="714222">
                <a:moveTo>
                  <a:pt x="625906" y="558698"/>
                </a:moveTo>
                <a:lnTo>
                  <a:pt x="621106" y="549097"/>
                </a:lnTo>
                <a:lnTo>
                  <a:pt x="618448" y="555724"/>
                </a:lnTo>
                <a:lnTo>
                  <a:pt x="625906" y="558698"/>
                </a:lnTo>
                <a:close/>
              </a:path>
              <a:path w="993571" h="714222">
                <a:moveTo>
                  <a:pt x="582884" y="685604"/>
                </a:moveTo>
                <a:lnTo>
                  <a:pt x="565434" y="693099"/>
                </a:lnTo>
                <a:lnTo>
                  <a:pt x="575980" y="702701"/>
                </a:lnTo>
                <a:lnTo>
                  <a:pt x="582884" y="685604"/>
                </a:lnTo>
                <a:close/>
              </a:path>
              <a:path w="993571" h="714222">
                <a:moveTo>
                  <a:pt x="976289" y="525109"/>
                </a:moveTo>
                <a:lnTo>
                  <a:pt x="993571" y="526069"/>
                </a:lnTo>
                <a:lnTo>
                  <a:pt x="981090" y="514548"/>
                </a:lnTo>
                <a:lnTo>
                  <a:pt x="976289" y="525109"/>
                </a:lnTo>
                <a:close/>
              </a:path>
              <a:path w="993571" h="714222">
                <a:moveTo>
                  <a:pt x="805418" y="88315"/>
                </a:moveTo>
                <a:lnTo>
                  <a:pt x="742963" y="246314"/>
                </a:lnTo>
                <a:lnTo>
                  <a:pt x="740145" y="253441"/>
                </a:lnTo>
                <a:lnTo>
                  <a:pt x="134401" y="12481"/>
                </a:lnTo>
                <a:lnTo>
                  <a:pt x="124800" y="16322"/>
                </a:lnTo>
                <a:lnTo>
                  <a:pt x="123840" y="0"/>
                </a:lnTo>
                <a:lnTo>
                  <a:pt x="0" y="309112"/>
                </a:lnTo>
                <a:lnTo>
                  <a:pt x="618448" y="555724"/>
                </a:lnTo>
                <a:lnTo>
                  <a:pt x="621106" y="549097"/>
                </a:lnTo>
                <a:lnTo>
                  <a:pt x="625906" y="558698"/>
                </a:lnTo>
                <a:lnTo>
                  <a:pt x="618448" y="555724"/>
                </a:lnTo>
                <a:lnTo>
                  <a:pt x="554873" y="714222"/>
                </a:lnTo>
                <a:lnTo>
                  <a:pt x="993571" y="526069"/>
                </a:lnTo>
                <a:lnTo>
                  <a:pt x="976289" y="525109"/>
                </a:lnTo>
                <a:lnTo>
                  <a:pt x="981090" y="514548"/>
                </a:lnTo>
                <a:lnTo>
                  <a:pt x="993571" y="526069"/>
                </a:lnTo>
                <a:lnTo>
                  <a:pt x="805418" y="88315"/>
                </a:lnTo>
                <a:lnTo>
                  <a:pt x="798697" y="110398"/>
                </a:lnTo>
                <a:lnTo>
                  <a:pt x="813099" y="110398"/>
                </a:lnTo>
                <a:lnTo>
                  <a:pt x="973215" y="517930"/>
                </a:lnTo>
                <a:lnTo>
                  <a:pt x="582884" y="685604"/>
                </a:lnTo>
                <a:lnTo>
                  <a:pt x="575980" y="702701"/>
                </a:lnTo>
                <a:lnTo>
                  <a:pt x="565434" y="693099"/>
                </a:lnTo>
                <a:lnTo>
                  <a:pt x="582884" y="685604"/>
                </a:lnTo>
                <a:lnTo>
                  <a:pt x="638388" y="548152"/>
                </a:lnTo>
                <a:lnTo>
                  <a:pt x="19102" y="301191"/>
                </a:lnTo>
                <a:lnTo>
                  <a:pt x="16322" y="308152"/>
                </a:lnTo>
                <a:lnTo>
                  <a:pt x="12481" y="298551"/>
                </a:lnTo>
                <a:lnTo>
                  <a:pt x="19102" y="301191"/>
                </a:lnTo>
                <a:lnTo>
                  <a:pt x="131759" y="19097"/>
                </a:lnTo>
                <a:lnTo>
                  <a:pt x="750707" y="265907"/>
                </a:lnTo>
                <a:lnTo>
                  <a:pt x="748771" y="248625"/>
                </a:lnTo>
                <a:lnTo>
                  <a:pt x="805418" y="883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7" name="object 1327"/>
          <p:cNvSpPr/>
          <p:nvPr/>
        </p:nvSpPr>
        <p:spPr>
          <a:xfrm>
            <a:off x="4582180" y="6716008"/>
            <a:ext cx="49911" cy="86395"/>
          </a:xfrm>
          <a:custGeom>
            <a:avLst/>
            <a:gdLst/>
            <a:ahLst/>
            <a:cxnLst/>
            <a:rect l="l" t="t" r="r" b="b"/>
            <a:pathLst>
              <a:path w="49911" h="86395">
                <a:moveTo>
                  <a:pt x="30723" y="0"/>
                </a:moveTo>
                <a:lnTo>
                  <a:pt x="23042" y="0"/>
                </a:lnTo>
                <a:lnTo>
                  <a:pt x="23042" y="960"/>
                </a:lnTo>
                <a:lnTo>
                  <a:pt x="22067" y="960"/>
                </a:lnTo>
                <a:lnTo>
                  <a:pt x="1920" y="13441"/>
                </a:lnTo>
                <a:lnTo>
                  <a:pt x="960" y="14401"/>
                </a:lnTo>
                <a:lnTo>
                  <a:pt x="0" y="15361"/>
                </a:lnTo>
                <a:lnTo>
                  <a:pt x="0" y="22082"/>
                </a:lnTo>
                <a:lnTo>
                  <a:pt x="960" y="22082"/>
                </a:lnTo>
                <a:lnTo>
                  <a:pt x="960" y="23042"/>
                </a:lnTo>
                <a:lnTo>
                  <a:pt x="1920" y="23042"/>
                </a:lnTo>
                <a:lnTo>
                  <a:pt x="2880" y="22082"/>
                </a:lnTo>
                <a:lnTo>
                  <a:pt x="3840" y="22082"/>
                </a:lnTo>
                <a:lnTo>
                  <a:pt x="20162" y="12481"/>
                </a:lnTo>
                <a:lnTo>
                  <a:pt x="20162" y="76794"/>
                </a:lnTo>
                <a:lnTo>
                  <a:pt x="1920" y="76794"/>
                </a:lnTo>
                <a:lnTo>
                  <a:pt x="1920" y="77754"/>
                </a:lnTo>
                <a:lnTo>
                  <a:pt x="960" y="77754"/>
                </a:lnTo>
                <a:lnTo>
                  <a:pt x="960" y="79674"/>
                </a:lnTo>
                <a:lnTo>
                  <a:pt x="0" y="79674"/>
                </a:lnTo>
                <a:lnTo>
                  <a:pt x="0" y="83515"/>
                </a:lnTo>
                <a:lnTo>
                  <a:pt x="960" y="83515"/>
                </a:lnTo>
                <a:lnTo>
                  <a:pt x="960" y="85435"/>
                </a:lnTo>
                <a:lnTo>
                  <a:pt x="1920" y="85435"/>
                </a:lnTo>
                <a:lnTo>
                  <a:pt x="1920" y="86395"/>
                </a:lnTo>
                <a:lnTo>
                  <a:pt x="47990" y="86395"/>
                </a:lnTo>
                <a:lnTo>
                  <a:pt x="47990" y="85435"/>
                </a:lnTo>
                <a:lnTo>
                  <a:pt x="48950" y="85435"/>
                </a:lnTo>
                <a:lnTo>
                  <a:pt x="48950" y="84475"/>
                </a:lnTo>
                <a:lnTo>
                  <a:pt x="49911" y="84475"/>
                </a:lnTo>
                <a:lnTo>
                  <a:pt x="49911" y="78714"/>
                </a:lnTo>
                <a:lnTo>
                  <a:pt x="48950" y="78714"/>
                </a:lnTo>
                <a:lnTo>
                  <a:pt x="48950" y="77754"/>
                </a:lnTo>
                <a:lnTo>
                  <a:pt x="47990" y="77754"/>
                </a:lnTo>
                <a:lnTo>
                  <a:pt x="47990" y="76794"/>
                </a:lnTo>
                <a:lnTo>
                  <a:pt x="31668" y="76794"/>
                </a:lnTo>
                <a:lnTo>
                  <a:pt x="31668" y="960"/>
                </a:lnTo>
                <a:lnTo>
                  <a:pt x="30723" y="960"/>
                </a:lnTo>
                <a:lnTo>
                  <a:pt x="30723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8" name="object 1328"/>
          <p:cNvSpPr/>
          <p:nvPr/>
        </p:nvSpPr>
        <p:spPr>
          <a:xfrm>
            <a:off x="4644572" y="6715048"/>
            <a:ext cx="56647" cy="88315"/>
          </a:xfrm>
          <a:custGeom>
            <a:avLst/>
            <a:gdLst/>
            <a:ahLst/>
            <a:cxnLst/>
            <a:rect l="l" t="t" r="r" b="b"/>
            <a:pathLst>
              <a:path w="56647" h="88315">
                <a:moveTo>
                  <a:pt x="52806" y="17282"/>
                </a:moveTo>
                <a:lnTo>
                  <a:pt x="51846" y="14401"/>
                </a:lnTo>
                <a:lnTo>
                  <a:pt x="50886" y="11521"/>
                </a:lnTo>
                <a:lnTo>
                  <a:pt x="48966" y="9601"/>
                </a:lnTo>
                <a:lnTo>
                  <a:pt x="48006" y="7680"/>
                </a:lnTo>
                <a:lnTo>
                  <a:pt x="45125" y="5760"/>
                </a:lnTo>
                <a:lnTo>
                  <a:pt x="43205" y="3840"/>
                </a:lnTo>
                <a:lnTo>
                  <a:pt x="41285" y="2880"/>
                </a:lnTo>
                <a:lnTo>
                  <a:pt x="38404" y="1920"/>
                </a:lnTo>
                <a:lnTo>
                  <a:pt x="35524" y="960"/>
                </a:lnTo>
                <a:lnTo>
                  <a:pt x="32644" y="0"/>
                </a:lnTo>
                <a:lnTo>
                  <a:pt x="24003" y="0"/>
                </a:lnTo>
                <a:lnTo>
                  <a:pt x="19202" y="960"/>
                </a:lnTo>
                <a:lnTo>
                  <a:pt x="17282" y="13441"/>
                </a:lnTo>
                <a:lnTo>
                  <a:pt x="18242" y="12481"/>
                </a:lnTo>
                <a:lnTo>
                  <a:pt x="20162" y="10561"/>
                </a:lnTo>
                <a:lnTo>
                  <a:pt x="23042" y="9601"/>
                </a:lnTo>
                <a:lnTo>
                  <a:pt x="32644" y="9601"/>
                </a:lnTo>
                <a:lnTo>
                  <a:pt x="35524" y="10561"/>
                </a:lnTo>
                <a:lnTo>
                  <a:pt x="37444" y="12481"/>
                </a:lnTo>
                <a:lnTo>
                  <a:pt x="39364" y="13441"/>
                </a:lnTo>
                <a:lnTo>
                  <a:pt x="40325" y="16322"/>
                </a:lnTo>
                <a:lnTo>
                  <a:pt x="42245" y="18242"/>
                </a:lnTo>
                <a:lnTo>
                  <a:pt x="43205" y="22082"/>
                </a:lnTo>
                <a:lnTo>
                  <a:pt x="44165" y="25923"/>
                </a:lnTo>
                <a:lnTo>
                  <a:pt x="45125" y="29763"/>
                </a:lnTo>
                <a:lnTo>
                  <a:pt x="45125" y="39364"/>
                </a:lnTo>
                <a:lnTo>
                  <a:pt x="43205" y="41285"/>
                </a:lnTo>
                <a:lnTo>
                  <a:pt x="40325" y="42230"/>
                </a:lnTo>
                <a:lnTo>
                  <a:pt x="37444" y="44165"/>
                </a:lnTo>
                <a:lnTo>
                  <a:pt x="33604" y="45110"/>
                </a:lnTo>
                <a:lnTo>
                  <a:pt x="22082" y="45110"/>
                </a:lnTo>
                <a:lnTo>
                  <a:pt x="20162" y="44165"/>
                </a:lnTo>
                <a:lnTo>
                  <a:pt x="18242" y="43205"/>
                </a:lnTo>
                <a:lnTo>
                  <a:pt x="16322" y="42230"/>
                </a:lnTo>
                <a:lnTo>
                  <a:pt x="15361" y="40325"/>
                </a:lnTo>
                <a:lnTo>
                  <a:pt x="14401" y="39364"/>
                </a:lnTo>
                <a:lnTo>
                  <a:pt x="13441" y="37444"/>
                </a:lnTo>
                <a:lnTo>
                  <a:pt x="12481" y="34549"/>
                </a:lnTo>
                <a:lnTo>
                  <a:pt x="11521" y="32644"/>
                </a:lnTo>
                <a:lnTo>
                  <a:pt x="11521" y="25923"/>
                </a:lnTo>
                <a:lnTo>
                  <a:pt x="12481" y="3840"/>
                </a:lnTo>
                <a:lnTo>
                  <a:pt x="9601" y="6720"/>
                </a:lnTo>
                <a:lnTo>
                  <a:pt x="6720" y="8641"/>
                </a:lnTo>
                <a:lnTo>
                  <a:pt x="4800" y="11521"/>
                </a:lnTo>
                <a:lnTo>
                  <a:pt x="2880" y="14401"/>
                </a:lnTo>
                <a:lnTo>
                  <a:pt x="1920" y="18242"/>
                </a:lnTo>
                <a:lnTo>
                  <a:pt x="960" y="21122"/>
                </a:lnTo>
                <a:lnTo>
                  <a:pt x="0" y="24963"/>
                </a:lnTo>
                <a:lnTo>
                  <a:pt x="0" y="32644"/>
                </a:lnTo>
                <a:lnTo>
                  <a:pt x="960" y="35524"/>
                </a:lnTo>
                <a:lnTo>
                  <a:pt x="1920" y="38389"/>
                </a:lnTo>
                <a:lnTo>
                  <a:pt x="1920" y="42230"/>
                </a:lnTo>
                <a:lnTo>
                  <a:pt x="3840" y="44165"/>
                </a:lnTo>
                <a:lnTo>
                  <a:pt x="5760" y="47045"/>
                </a:lnTo>
                <a:lnTo>
                  <a:pt x="7680" y="48950"/>
                </a:lnTo>
                <a:lnTo>
                  <a:pt x="10561" y="50886"/>
                </a:lnTo>
                <a:lnTo>
                  <a:pt x="13441" y="51831"/>
                </a:lnTo>
                <a:lnTo>
                  <a:pt x="17282" y="53766"/>
                </a:lnTo>
                <a:lnTo>
                  <a:pt x="33604" y="53766"/>
                </a:lnTo>
                <a:lnTo>
                  <a:pt x="36484" y="52791"/>
                </a:lnTo>
                <a:lnTo>
                  <a:pt x="40325" y="51831"/>
                </a:lnTo>
                <a:lnTo>
                  <a:pt x="43205" y="49911"/>
                </a:lnTo>
                <a:lnTo>
                  <a:pt x="45125" y="48950"/>
                </a:lnTo>
                <a:lnTo>
                  <a:pt x="45125" y="52791"/>
                </a:lnTo>
                <a:lnTo>
                  <a:pt x="44165" y="56631"/>
                </a:lnTo>
                <a:lnTo>
                  <a:pt x="43205" y="60472"/>
                </a:lnTo>
                <a:lnTo>
                  <a:pt x="42245" y="64312"/>
                </a:lnTo>
                <a:lnTo>
                  <a:pt x="41285" y="67193"/>
                </a:lnTo>
                <a:lnTo>
                  <a:pt x="39364" y="70073"/>
                </a:lnTo>
                <a:lnTo>
                  <a:pt x="37444" y="72953"/>
                </a:lnTo>
                <a:lnTo>
                  <a:pt x="34564" y="74874"/>
                </a:lnTo>
                <a:lnTo>
                  <a:pt x="31683" y="76794"/>
                </a:lnTo>
                <a:lnTo>
                  <a:pt x="28803" y="78714"/>
                </a:lnTo>
                <a:lnTo>
                  <a:pt x="12481" y="78714"/>
                </a:lnTo>
                <a:lnTo>
                  <a:pt x="11521" y="77754"/>
                </a:lnTo>
                <a:lnTo>
                  <a:pt x="9601" y="77754"/>
                </a:lnTo>
                <a:lnTo>
                  <a:pt x="8641" y="76794"/>
                </a:lnTo>
                <a:lnTo>
                  <a:pt x="6720" y="76794"/>
                </a:lnTo>
                <a:lnTo>
                  <a:pt x="5760" y="75834"/>
                </a:lnTo>
                <a:lnTo>
                  <a:pt x="2880" y="75834"/>
                </a:lnTo>
                <a:lnTo>
                  <a:pt x="2880" y="83515"/>
                </a:lnTo>
                <a:lnTo>
                  <a:pt x="3840" y="84475"/>
                </a:lnTo>
                <a:lnTo>
                  <a:pt x="4800" y="85435"/>
                </a:lnTo>
                <a:lnTo>
                  <a:pt x="5760" y="86395"/>
                </a:lnTo>
                <a:lnTo>
                  <a:pt x="8641" y="86395"/>
                </a:lnTo>
                <a:lnTo>
                  <a:pt x="9601" y="87355"/>
                </a:lnTo>
                <a:lnTo>
                  <a:pt x="12481" y="87355"/>
                </a:lnTo>
                <a:lnTo>
                  <a:pt x="14401" y="88315"/>
                </a:lnTo>
                <a:lnTo>
                  <a:pt x="24963" y="88315"/>
                </a:lnTo>
                <a:lnTo>
                  <a:pt x="28803" y="87355"/>
                </a:lnTo>
                <a:lnTo>
                  <a:pt x="32644" y="86395"/>
                </a:lnTo>
                <a:lnTo>
                  <a:pt x="36484" y="85435"/>
                </a:lnTo>
                <a:lnTo>
                  <a:pt x="40325" y="83515"/>
                </a:lnTo>
                <a:lnTo>
                  <a:pt x="42245" y="80634"/>
                </a:lnTo>
                <a:lnTo>
                  <a:pt x="45125" y="78714"/>
                </a:lnTo>
                <a:lnTo>
                  <a:pt x="48006" y="75834"/>
                </a:lnTo>
                <a:lnTo>
                  <a:pt x="48966" y="72953"/>
                </a:lnTo>
                <a:lnTo>
                  <a:pt x="50886" y="70073"/>
                </a:lnTo>
                <a:lnTo>
                  <a:pt x="52806" y="66233"/>
                </a:lnTo>
                <a:lnTo>
                  <a:pt x="53751" y="63352"/>
                </a:lnTo>
                <a:lnTo>
                  <a:pt x="54726" y="59512"/>
                </a:lnTo>
                <a:lnTo>
                  <a:pt x="55686" y="55671"/>
                </a:lnTo>
                <a:lnTo>
                  <a:pt x="55686" y="51831"/>
                </a:lnTo>
                <a:lnTo>
                  <a:pt x="56647" y="48006"/>
                </a:lnTo>
                <a:lnTo>
                  <a:pt x="56647" y="33604"/>
                </a:lnTo>
                <a:lnTo>
                  <a:pt x="55686" y="29763"/>
                </a:lnTo>
                <a:lnTo>
                  <a:pt x="55686" y="25923"/>
                </a:lnTo>
                <a:lnTo>
                  <a:pt x="54726" y="23042"/>
                </a:lnTo>
                <a:lnTo>
                  <a:pt x="53751" y="20162"/>
                </a:lnTo>
                <a:lnTo>
                  <a:pt x="52806" y="172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9" name="object 1329"/>
          <p:cNvSpPr/>
          <p:nvPr/>
        </p:nvSpPr>
        <p:spPr>
          <a:xfrm>
            <a:off x="4656094" y="6716008"/>
            <a:ext cx="7680" cy="24963"/>
          </a:xfrm>
          <a:custGeom>
            <a:avLst/>
            <a:gdLst/>
            <a:ahLst/>
            <a:cxnLst/>
            <a:rect l="l" t="t" r="r" b="b"/>
            <a:pathLst>
              <a:path w="7680" h="24963">
                <a:moveTo>
                  <a:pt x="4800" y="1920"/>
                </a:moveTo>
                <a:lnTo>
                  <a:pt x="960" y="2880"/>
                </a:lnTo>
                <a:lnTo>
                  <a:pt x="0" y="24963"/>
                </a:lnTo>
                <a:lnTo>
                  <a:pt x="960" y="22082"/>
                </a:lnTo>
                <a:lnTo>
                  <a:pt x="960" y="20162"/>
                </a:lnTo>
                <a:lnTo>
                  <a:pt x="1920" y="18242"/>
                </a:lnTo>
                <a:lnTo>
                  <a:pt x="2880" y="16322"/>
                </a:lnTo>
                <a:lnTo>
                  <a:pt x="3840" y="14401"/>
                </a:lnTo>
                <a:lnTo>
                  <a:pt x="5760" y="12481"/>
                </a:lnTo>
                <a:lnTo>
                  <a:pt x="7680" y="0"/>
                </a:lnTo>
                <a:lnTo>
                  <a:pt x="4800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0" name="object 1330"/>
          <p:cNvSpPr/>
          <p:nvPr/>
        </p:nvSpPr>
        <p:spPr>
          <a:xfrm>
            <a:off x="4714661" y="6716969"/>
            <a:ext cx="53751" cy="86395"/>
          </a:xfrm>
          <a:custGeom>
            <a:avLst/>
            <a:gdLst/>
            <a:ahLst/>
            <a:cxnLst/>
            <a:rect l="l" t="t" r="r" b="b"/>
            <a:pathLst>
              <a:path w="53751" h="86395">
                <a:moveTo>
                  <a:pt x="6720" y="43190"/>
                </a:moveTo>
                <a:lnTo>
                  <a:pt x="11506" y="43190"/>
                </a:lnTo>
                <a:lnTo>
                  <a:pt x="13426" y="42245"/>
                </a:lnTo>
                <a:lnTo>
                  <a:pt x="26868" y="42245"/>
                </a:lnTo>
                <a:lnTo>
                  <a:pt x="29748" y="43190"/>
                </a:lnTo>
                <a:lnTo>
                  <a:pt x="32628" y="44150"/>
                </a:lnTo>
                <a:lnTo>
                  <a:pt x="34549" y="45125"/>
                </a:lnTo>
                <a:lnTo>
                  <a:pt x="36469" y="46085"/>
                </a:lnTo>
                <a:lnTo>
                  <a:pt x="38389" y="47990"/>
                </a:lnTo>
                <a:lnTo>
                  <a:pt x="40309" y="48966"/>
                </a:lnTo>
                <a:lnTo>
                  <a:pt x="40309" y="51846"/>
                </a:lnTo>
                <a:lnTo>
                  <a:pt x="41269" y="53751"/>
                </a:lnTo>
                <a:lnTo>
                  <a:pt x="42230" y="55686"/>
                </a:lnTo>
                <a:lnTo>
                  <a:pt x="42230" y="62392"/>
                </a:lnTo>
                <a:lnTo>
                  <a:pt x="41269" y="64312"/>
                </a:lnTo>
                <a:lnTo>
                  <a:pt x="40309" y="67193"/>
                </a:lnTo>
                <a:lnTo>
                  <a:pt x="39349" y="69113"/>
                </a:lnTo>
                <a:lnTo>
                  <a:pt x="38389" y="71033"/>
                </a:lnTo>
                <a:lnTo>
                  <a:pt x="36469" y="72953"/>
                </a:lnTo>
                <a:lnTo>
                  <a:pt x="34549" y="73914"/>
                </a:lnTo>
                <a:lnTo>
                  <a:pt x="32628" y="74874"/>
                </a:lnTo>
                <a:lnTo>
                  <a:pt x="29748" y="75834"/>
                </a:lnTo>
                <a:lnTo>
                  <a:pt x="27828" y="76794"/>
                </a:lnTo>
                <a:lnTo>
                  <a:pt x="16306" y="76794"/>
                </a:lnTo>
                <a:lnTo>
                  <a:pt x="13426" y="75834"/>
                </a:lnTo>
                <a:lnTo>
                  <a:pt x="11506" y="75834"/>
                </a:lnTo>
                <a:lnTo>
                  <a:pt x="9585" y="74874"/>
                </a:lnTo>
                <a:lnTo>
                  <a:pt x="7665" y="73914"/>
                </a:lnTo>
                <a:lnTo>
                  <a:pt x="5745" y="73914"/>
                </a:lnTo>
                <a:lnTo>
                  <a:pt x="4785" y="72953"/>
                </a:lnTo>
                <a:lnTo>
                  <a:pt x="3840" y="72953"/>
                </a:lnTo>
                <a:lnTo>
                  <a:pt x="2880" y="71993"/>
                </a:lnTo>
                <a:lnTo>
                  <a:pt x="944" y="71993"/>
                </a:lnTo>
                <a:lnTo>
                  <a:pt x="944" y="72953"/>
                </a:lnTo>
                <a:lnTo>
                  <a:pt x="0" y="72953"/>
                </a:lnTo>
                <a:lnTo>
                  <a:pt x="0" y="80634"/>
                </a:lnTo>
                <a:lnTo>
                  <a:pt x="944" y="80634"/>
                </a:lnTo>
                <a:lnTo>
                  <a:pt x="944" y="81594"/>
                </a:lnTo>
                <a:lnTo>
                  <a:pt x="1904" y="81594"/>
                </a:lnTo>
                <a:lnTo>
                  <a:pt x="2880" y="82555"/>
                </a:lnTo>
                <a:lnTo>
                  <a:pt x="3840" y="82555"/>
                </a:lnTo>
                <a:lnTo>
                  <a:pt x="4785" y="83515"/>
                </a:lnTo>
                <a:lnTo>
                  <a:pt x="6720" y="83515"/>
                </a:lnTo>
                <a:lnTo>
                  <a:pt x="8625" y="84475"/>
                </a:lnTo>
                <a:lnTo>
                  <a:pt x="10561" y="85435"/>
                </a:lnTo>
                <a:lnTo>
                  <a:pt x="14386" y="85435"/>
                </a:lnTo>
                <a:lnTo>
                  <a:pt x="17266" y="86395"/>
                </a:lnTo>
                <a:lnTo>
                  <a:pt x="26868" y="86395"/>
                </a:lnTo>
                <a:lnTo>
                  <a:pt x="31668" y="85435"/>
                </a:lnTo>
                <a:lnTo>
                  <a:pt x="35509" y="84475"/>
                </a:lnTo>
                <a:lnTo>
                  <a:pt x="39349" y="83515"/>
                </a:lnTo>
                <a:lnTo>
                  <a:pt x="42230" y="81594"/>
                </a:lnTo>
                <a:lnTo>
                  <a:pt x="45110" y="78714"/>
                </a:lnTo>
                <a:lnTo>
                  <a:pt x="47990" y="76794"/>
                </a:lnTo>
                <a:lnTo>
                  <a:pt x="49911" y="73914"/>
                </a:lnTo>
                <a:lnTo>
                  <a:pt x="51831" y="70073"/>
                </a:lnTo>
                <a:lnTo>
                  <a:pt x="53751" y="66233"/>
                </a:lnTo>
                <a:lnTo>
                  <a:pt x="53751" y="50871"/>
                </a:lnTo>
                <a:lnTo>
                  <a:pt x="51831" y="47990"/>
                </a:lnTo>
                <a:lnTo>
                  <a:pt x="50871" y="44150"/>
                </a:lnTo>
                <a:lnTo>
                  <a:pt x="48950" y="42245"/>
                </a:lnTo>
                <a:lnTo>
                  <a:pt x="47030" y="40309"/>
                </a:lnTo>
                <a:lnTo>
                  <a:pt x="44150" y="37444"/>
                </a:lnTo>
                <a:lnTo>
                  <a:pt x="41269" y="36469"/>
                </a:lnTo>
                <a:lnTo>
                  <a:pt x="37429" y="34564"/>
                </a:lnTo>
                <a:lnTo>
                  <a:pt x="33588" y="33604"/>
                </a:lnTo>
                <a:lnTo>
                  <a:pt x="29748" y="32628"/>
                </a:lnTo>
                <a:lnTo>
                  <a:pt x="22067" y="32628"/>
                </a:lnTo>
                <a:lnTo>
                  <a:pt x="20147" y="33604"/>
                </a:lnTo>
                <a:lnTo>
                  <a:pt x="14386" y="33604"/>
                </a:lnTo>
                <a:lnTo>
                  <a:pt x="14386" y="9601"/>
                </a:lnTo>
                <a:lnTo>
                  <a:pt x="47990" y="9601"/>
                </a:lnTo>
                <a:lnTo>
                  <a:pt x="47990" y="8641"/>
                </a:lnTo>
                <a:lnTo>
                  <a:pt x="48950" y="7680"/>
                </a:lnTo>
                <a:lnTo>
                  <a:pt x="48950" y="2880"/>
                </a:lnTo>
                <a:lnTo>
                  <a:pt x="47990" y="1920"/>
                </a:lnTo>
                <a:lnTo>
                  <a:pt x="47990" y="0"/>
                </a:lnTo>
                <a:lnTo>
                  <a:pt x="5745" y="0"/>
                </a:lnTo>
                <a:lnTo>
                  <a:pt x="5745" y="960"/>
                </a:lnTo>
                <a:lnTo>
                  <a:pt x="4785" y="1920"/>
                </a:lnTo>
                <a:lnTo>
                  <a:pt x="4785" y="42245"/>
                </a:lnTo>
                <a:lnTo>
                  <a:pt x="5745" y="42245"/>
                </a:lnTo>
                <a:lnTo>
                  <a:pt x="6720" y="4319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1" name="object 1331"/>
          <p:cNvSpPr/>
          <p:nvPr/>
        </p:nvSpPr>
        <p:spPr>
          <a:xfrm>
            <a:off x="4781854" y="6779361"/>
            <a:ext cx="18227" cy="87355"/>
          </a:xfrm>
          <a:custGeom>
            <a:avLst/>
            <a:gdLst/>
            <a:ahLst/>
            <a:cxnLst/>
            <a:rect l="l" t="t" r="r" b="b"/>
            <a:pathLst>
              <a:path w="18227" h="87355">
                <a:moveTo>
                  <a:pt x="18227" y="11521"/>
                </a:moveTo>
                <a:lnTo>
                  <a:pt x="16322" y="9601"/>
                </a:lnTo>
                <a:lnTo>
                  <a:pt x="15361" y="6720"/>
                </a:lnTo>
                <a:lnTo>
                  <a:pt x="13441" y="3840"/>
                </a:lnTo>
                <a:lnTo>
                  <a:pt x="12481" y="0"/>
                </a:lnTo>
                <a:lnTo>
                  <a:pt x="14386" y="21122"/>
                </a:lnTo>
                <a:lnTo>
                  <a:pt x="18227" y="23042"/>
                </a:lnTo>
                <a:lnTo>
                  <a:pt x="18227" y="11521"/>
                </a:lnTo>
                <a:close/>
              </a:path>
              <a:path w="18227" h="87355">
                <a:moveTo>
                  <a:pt x="23042" y="24003"/>
                </a:moveTo>
                <a:lnTo>
                  <a:pt x="33604" y="24003"/>
                </a:lnTo>
                <a:lnTo>
                  <a:pt x="38389" y="23042"/>
                </a:lnTo>
                <a:lnTo>
                  <a:pt x="42230" y="21122"/>
                </a:lnTo>
                <a:lnTo>
                  <a:pt x="46070" y="18242"/>
                </a:lnTo>
                <a:lnTo>
                  <a:pt x="49911" y="15361"/>
                </a:lnTo>
                <a:lnTo>
                  <a:pt x="51831" y="11521"/>
                </a:lnTo>
                <a:lnTo>
                  <a:pt x="54711" y="7680"/>
                </a:lnTo>
                <a:lnTo>
                  <a:pt x="56631" y="2880"/>
                </a:lnTo>
                <a:lnTo>
                  <a:pt x="57591" y="-1920"/>
                </a:lnTo>
                <a:lnTo>
                  <a:pt x="58552" y="-7680"/>
                </a:lnTo>
                <a:lnTo>
                  <a:pt x="58552" y="-33588"/>
                </a:lnTo>
                <a:lnTo>
                  <a:pt x="57591" y="-38389"/>
                </a:lnTo>
                <a:lnTo>
                  <a:pt x="56631" y="-44150"/>
                </a:lnTo>
                <a:lnTo>
                  <a:pt x="54711" y="-48950"/>
                </a:lnTo>
                <a:lnTo>
                  <a:pt x="52791" y="-52791"/>
                </a:lnTo>
                <a:lnTo>
                  <a:pt x="49911" y="-56631"/>
                </a:lnTo>
                <a:lnTo>
                  <a:pt x="47030" y="-59512"/>
                </a:lnTo>
                <a:lnTo>
                  <a:pt x="43190" y="-61432"/>
                </a:lnTo>
                <a:lnTo>
                  <a:pt x="40309" y="-63352"/>
                </a:lnTo>
                <a:lnTo>
                  <a:pt x="35509" y="-64312"/>
                </a:lnTo>
                <a:lnTo>
                  <a:pt x="24003" y="-64312"/>
                </a:lnTo>
                <a:lnTo>
                  <a:pt x="19202" y="-62392"/>
                </a:lnTo>
                <a:lnTo>
                  <a:pt x="15361" y="-60472"/>
                </a:lnTo>
                <a:lnTo>
                  <a:pt x="11521" y="-58552"/>
                </a:lnTo>
                <a:lnTo>
                  <a:pt x="8641" y="-55671"/>
                </a:lnTo>
                <a:lnTo>
                  <a:pt x="6720" y="-51831"/>
                </a:lnTo>
                <a:lnTo>
                  <a:pt x="3840" y="-47990"/>
                </a:lnTo>
                <a:lnTo>
                  <a:pt x="1920" y="-43190"/>
                </a:lnTo>
                <a:lnTo>
                  <a:pt x="960" y="-37429"/>
                </a:lnTo>
                <a:lnTo>
                  <a:pt x="0" y="-32628"/>
                </a:lnTo>
                <a:lnTo>
                  <a:pt x="0" y="-6705"/>
                </a:lnTo>
                <a:lnTo>
                  <a:pt x="960" y="-960"/>
                </a:lnTo>
                <a:lnTo>
                  <a:pt x="1920" y="4800"/>
                </a:lnTo>
                <a:lnTo>
                  <a:pt x="3840" y="8641"/>
                </a:lnTo>
                <a:lnTo>
                  <a:pt x="5760" y="12481"/>
                </a:lnTo>
                <a:lnTo>
                  <a:pt x="7680" y="16322"/>
                </a:lnTo>
                <a:lnTo>
                  <a:pt x="10561" y="19202"/>
                </a:lnTo>
                <a:lnTo>
                  <a:pt x="14386" y="21122"/>
                </a:lnTo>
                <a:lnTo>
                  <a:pt x="12481" y="0"/>
                </a:lnTo>
                <a:lnTo>
                  <a:pt x="12481" y="-3840"/>
                </a:lnTo>
                <a:lnTo>
                  <a:pt x="11521" y="-8641"/>
                </a:lnTo>
                <a:lnTo>
                  <a:pt x="11521" y="-33588"/>
                </a:lnTo>
                <a:lnTo>
                  <a:pt x="12481" y="-38389"/>
                </a:lnTo>
                <a:lnTo>
                  <a:pt x="13441" y="-41269"/>
                </a:lnTo>
                <a:lnTo>
                  <a:pt x="14386" y="-45110"/>
                </a:lnTo>
                <a:lnTo>
                  <a:pt x="16322" y="-47990"/>
                </a:lnTo>
                <a:lnTo>
                  <a:pt x="18227" y="-49910"/>
                </a:lnTo>
                <a:lnTo>
                  <a:pt x="20162" y="-51831"/>
                </a:lnTo>
                <a:lnTo>
                  <a:pt x="23042" y="-53751"/>
                </a:lnTo>
                <a:lnTo>
                  <a:pt x="25923" y="-54711"/>
                </a:lnTo>
                <a:lnTo>
                  <a:pt x="33604" y="-54711"/>
                </a:lnTo>
                <a:lnTo>
                  <a:pt x="34564" y="-53751"/>
                </a:lnTo>
                <a:lnTo>
                  <a:pt x="36469" y="-52791"/>
                </a:lnTo>
                <a:lnTo>
                  <a:pt x="38389" y="-51831"/>
                </a:lnTo>
                <a:lnTo>
                  <a:pt x="39349" y="-50871"/>
                </a:lnTo>
                <a:lnTo>
                  <a:pt x="41285" y="-49910"/>
                </a:lnTo>
                <a:lnTo>
                  <a:pt x="42230" y="-47990"/>
                </a:lnTo>
                <a:lnTo>
                  <a:pt x="43190" y="-46070"/>
                </a:lnTo>
                <a:lnTo>
                  <a:pt x="44150" y="-45110"/>
                </a:lnTo>
                <a:lnTo>
                  <a:pt x="45110" y="-42230"/>
                </a:lnTo>
                <a:lnTo>
                  <a:pt x="45110" y="-40309"/>
                </a:lnTo>
                <a:lnTo>
                  <a:pt x="46070" y="-37429"/>
                </a:lnTo>
                <a:lnTo>
                  <a:pt x="46070" y="-34549"/>
                </a:lnTo>
                <a:lnTo>
                  <a:pt x="47030" y="-30708"/>
                </a:lnTo>
                <a:lnTo>
                  <a:pt x="47030" y="-7680"/>
                </a:lnTo>
                <a:lnTo>
                  <a:pt x="46070" y="-4800"/>
                </a:lnTo>
                <a:lnTo>
                  <a:pt x="46070" y="-1920"/>
                </a:lnTo>
                <a:lnTo>
                  <a:pt x="45110" y="0"/>
                </a:lnTo>
                <a:lnTo>
                  <a:pt x="44150" y="2880"/>
                </a:lnTo>
                <a:lnTo>
                  <a:pt x="43190" y="4800"/>
                </a:lnTo>
                <a:lnTo>
                  <a:pt x="42230" y="6720"/>
                </a:lnTo>
                <a:lnTo>
                  <a:pt x="41285" y="8641"/>
                </a:lnTo>
                <a:lnTo>
                  <a:pt x="40309" y="10561"/>
                </a:lnTo>
                <a:lnTo>
                  <a:pt x="39349" y="11521"/>
                </a:lnTo>
                <a:lnTo>
                  <a:pt x="37444" y="12481"/>
                </a:lnTo>
                <a:lnTo>
                  <a:pt x="35509" y="13441"/>
                </a:lnTo>
                <a:lnTo>
                  <a:pt x="33604" y="14401"/>
                </a:lnTo>
                <a:lnTo>
                  <a:pt x="23042" y="14401"/>
                </a:lnTo>
                <a:lnTo>
                  <a:pt x="21107" y="12481"/>
                </a:lnTo>
                <a:lnTo>
                  <a:pt x="18227" y="11521"/>
                </a:lnTo>
                <a:lnTo>
                  <a:pt x="18227" y="23042"/>
                </a:lnTo>
                <a:lnTo>
                  <a:pt x="23042" y="2400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2" name="object 1332"/>
          <p:cNvSpPr/>
          <p:nvPr/>
        </p:nvSpPr>
        <p:spPr>
          <a:xfrm>
            <a:off x="4850008" y="6763999"/>
            <a:ext cx="31683" cy="9601"/>
          </a:xfrm>
          <a:custGeom>
            <a:avLst/>
            <a:gdLst/>
            <a:ahLst/>
            <a:cxnLst/>
            <a:rect l="l" t="t" r="r" b="b"/>
            <a:pathLst>
              <a:path w="31683" h="9601">
                <a:moveTo>
                  <a:pt x="960" y="0"/>
                </a:moveTo>
                <a:lnTo>
                  <a:pt x="960" y="960"/>
                </a:lnTo>
                <a:lnTo>
                  <a:pt x="0" y="960"/>
                </a:lnTo>
                <a:lnTo>
                  <a:pt x="0" y="8656"/>
                </a:lnTo>
                <a:lnTo>
                  <a:pt x="960" y="8656"/>
                </a:lnTo>
                <a:lnTo>
                  <a:pt x="960" y="9601"/>
                </a:lnTo>
                <a:lnTo>
                  <a:pt x="30723" y="9601"/>
                </a:lnTo>
                <a:lnTo>
                  <a:pt x="30723" y="8656"/>
                </a:lnTo>
                <a:lnTo>
                  <a:pt x="31683" y="8656"/>
                </a:lnTo>
                <a:lnTo>
                  <a:pt x="31683" y="960"/>
                </a:lnTo>
                <a:lnTo>
                  <a:pt x="30723" y="960"/>
                </a:lnTo>
                <a:lnTo>
                  <a:pt x="30723" y="0"/>
                </a:lnTo>
                <a:lnTo>
                  <a:pt x="96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3" name="object 1333"/>
          <p:cNvSpPr/>
          <p:nvPr/>
        </p:nvSpPr>
        <p:spPr>
          <a:xfrm>
            <a:off x="4897998" y="6716008"/>
            <a:ext cx="49926" cy="86395"/>
          </a:xfrm>
          <a:custGeom>
            <a:avLst/>
            <a:gdLst/>
            <a:ahLst/>
            <a:cxnLst/>
            <a:rect l="l" t="t" r="r" b="b"/>
            <a:pathLst>
              <a:path w="49926" h="86395">
                <a:moveTo>
                  <a:pt x="49926" y="78714"/>
                </a:moveTo>
                <a:lnTo>
                  <a:pt x="48966" y="77754"/>
                </a:lnTo>
                <a:lnTo>
                  <a:pt x="48005" y="76794"/>
                </a:lnTo>
                <a:lnTo>
                  <a:pt x="32644" y="76794"/>
                </a:lnTo>
                <a:lnTo>
                  <a:pt x="32644" y="1920"/>
                </a:lnTo>
                <a:lnTo>
                  <a:pt x="31683" y="960"/>
                </a:lnTo>
                <a:lnTo>
                  <a:pt x="30723" y="0"/>
                </a:lnTo>
                <a:lnTo>
                  <a:pt x="23058" y="0"/>
                </a:lnTo>
                <a:lnTo>
                  <a:pt x="23058" y="960"/>
                </a:lnTo>
                <a:lnTo>
                  <a:pt x="22082" y="960"/>
                </a:lnTo>
                <a:lnTo>
                  <a:pt x="1935" y="13441"/>
                </a:lnTo>
                <a:lnTo>
                  <a:pt x="1935" y="14401"/>
                </a:lnTo>
                <a:lnTo>
                  <a:pt x="975" y="14401"/>
                </a:lnTo>
                <a:lnTo>
                  <a:pt x="975" y="15361"/>
                </a:lnTo>
                <a:lnTo>
                  <a:pt x="0" y="16322"/>
                </a:lnTo>
                <a:lnTo>
                  <a:pt x="0" y="21122"/>
                </a:lnTo>
                <a:lnTo>
                  <a:pt x="975" y="22082"/>
                </a:lnTo>
                <a:lnTo>
                  <a:pt x="975" y="23042"/>
                </a:lnTo>
                <a:lnTo>
                  <a:pt x="1935" y="23042"/>
                </a:lnTo>
                <a:lnTo>
                  <a:pt x="2880" y="22082"/>
                </a:lnTo>
                <a:lnTo>
                  <a:pt x="3840" y="22082"/>
                </a:lnTo>
                <a:lnTo>
                  <a:pt x="21122" y="12481"/>
                </a:lnTo>
                <a:lnTo>
                  <a:pt x="21122" y="76794"/>
                </a:lnTo>
                <a:lnTo>
                  <a:pt x="1935" y="76794"/>
                </a:lnTo>
                <a:lnTo>
                  <a:pt x="1935" y="77754"/>
                </a:lnTo>
                <a:lnTo>
                  <a:pt x="975" y="77754"/>
                </a:lnTo>
                <a:lnTo>
                  <a:pt x="975" y="85435"/>
                </a:lnTo>
                <a:lnTo>
                  <a:pt x="1935" y="85435"/>
                </a:lnTo>
                <a:lnTo>
                  <a:pt x="1935" y="86395"/>
                </a:lnTo>
                <a:lnTo>
                  <a:pt x="48005" y="86395"/>
                </a:lnTo>
                <a:lnTo>
                  <a:pt x="48966" y="85435"/>
                </a:lnTo>
                <a:lnTo>
                  <a:pt x="49926" y="84475"/>
                </a:lnTo>
                <a:lnTo>
                  <a:pt x="49926" y="7871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4" name="object 1334"/>
          <p:cNvSpPr/>
          <p:nvPr/>
        </p:nvSpPr>
        <p:spPr>
          <a:xfrm>
            <a:off x="4971928" y="6717929"/>
            <a:ext cx="4800" cy="23042"/>
          </a:xfrm>
          <a:custGeom>
            <a:avLst/>
            <a:gdLst/>
            <a:ahLst/>
            <a:cxnLst/>
            <a:rect l="l" t="t" r="r" b="b"/>
            <a:pathLst>
              <a:path w="4800" h="23042">
                <a:moveTo>
                  <a:pt x="960" y="20162"/>
                </a:moveTo>
                <a:lnTo>
                  <a:pt x="960" y="18242"/>
                </a:lnTo>
                <a:lnTo>
                  <a:pt x="1920" y="16322"/>
                </a:lnTo>
                <a:lnTo>
                  <a:pt x="2880" y="14401"/>
                </a:lnTo>
                <a:lnTo>
                  <a:pt x="4800" y="0"/>
                </a:lnTo>
                <a:lnTo>
                  <a:pt x="960" y="960"/>
                </a:lnTo>
                <a:lnTo>
                  <a:pt x="0" y="23042"/>
                </a:lnTo>
                <a:lnTo>
                  <a:pt x="960" y="201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5" name="object 1335"/>
          <p:cNvSpPr/>
          <p:nvPr/>
        </p:nvSpPr>
        <p:spPr>
          <a:xfrm>
            <a:off x="4960406" y="6715048"/>
            <a:ext cx="56631" cy="88315"/>
          </a:xfrm>
          <a:custGeom>
            <a:avLst/>
            <a:gdLst/>
            <a:ahLst/>
            <a:cxnLst/>
            <a:rect l="l" t="t" r="r" b="b"/>
            <a:pathLst>
              <a:path w="56631" h="88315">
                <a:moveTo>
                  <a:pt x="56631" y="29763"/>
                </a:moveTo>
                <a:lnTo>
                  <a:pt x="55671" y="25923"/>
                </a:lnTo>
                <a:lnTo>
                  <a:pt x="54726" y="23042"/>
                </a:lnTo>
                <a:lnTo>
                  <a:pt x="54726" y="20162"/>
                </a:lnTo>
                <a:lnTo>
                  <a:pt x="53751" y="17282"/>
                </a:lnTo>
                <a:lnTo>
                  <a:pt x="52791" y="14401"/>
                </a:lnTo>
                <a:lnTo>
                  <a:pt x="50886" y="11521"/>
                </a:lnTo>
                <a:lnTo>
                  <a:pt x="49911" y="9601"/>
                </a:lnTo>
                <a:lnTo>
                  <a:pt x="48006" y="7680"/>
                </a:lnTo>
                <a:lnTo>
                  <a:pt x="46070" y="5760"/>
                </a:lnTo>
                <a:lnTo>
                  <a:pt x="44165" y="3840"/>
                </a:lnTo>
                <a:lnTo>
                  <a:pt x="41285" y="2880"/>
                </a:lnTo>
                <a:lnTo>
                  <a:pt x="38389" y="1920"/>
                </a:lnTo>
                <a:lnTo>
                  <a:pt x="35509" y="960"/>
                </a:lnTo>
                <a:lnTo>
                  <a:pt x="32644" y="0"/>
                </a:lnTo>
                <a:lnTo>
                  <a:pt x="24003" y="0"/>
                </a:lnTo>
                <a:lnTo>
                  <a:pt x="20162" y="960"/>
                </a:lnTo>
                <a:lnTo>
                  <a:pt x="16322" y="2880"/>
                </a:lnTo>
                <a:lnTo>
                  <a:pt x="14401" y="17282"/>
                </a:lnTo>
                <a:lnTo>
                  <a:pt x="15361" y="15361"/>
                </a:lnTo>
                <a:lnTo>
                  <a:pt x="17282" y="13441"/>
                </a:lnTo>
                <a:lnTo>
                  <a:pt x="19202" y="12481"/>
                </a:lnTo>
                <a:lnTo>
                  <a:pt x="21122" y="10561"/>
                </a:lnTo>
                <a:lnTo>
                  <a:pt x="23042" y="9601"/>
                </a:lnTo>
                <a:lnTo>
                  <a:pt x="33604" y="9601"/>
                </a:lnTo>
                <a:lnTo>
                  <a:pt x="35509" y="10561"/>
                </a:lnTo>
                <a:lnTo>
                  <a:pt x="37444" y="12481"/>
                </a:lnTo>
                <a:lnTo>
                  <a:pt x="39349" y="13441"/>
                </a:lnTo>
                <a:lnTo>
                  <a:pt x="40325" y="16322"/>
                </a:lnTo>
                <a:lnTo>
                  <a:pt x="42230" y="18242"/>
                </a:lnTo>
                <a:lnTo>
                  <a:pt x="43205" y="22082"/>
                </a:lnTo>
                <a:lnTo>
                  <a:pt x="44165" y="25923"/>
                </a:lnTo>
                <a:lnTo>
                  <a:pt x="45110" y="29763"/>
                </a:lnTo>
                <a:lnTo>
                  <a:pt x="45110" y="39364"/>
                </a:lnTo>
                <a:lnTo>
                  <a:pt x="43205" y="41285"/>
                </a:lnTo>
                <a:lnTo>
                  <a:pt x="40325" y="42230"/>
                </a:lnTo>
                <a:lnTo>
                  <a:pt x="37444" y="44165"/>
                </a:lnTo>
                <a:lnTo>
                  <a:pt x="34564" y="45110"/>
                </a:lnTo>
                <a:lnTo>
                  <a:pt x="22082" y="45110"/>
                </a:lnTo>
                <a:lnTo>
                  <a:pt x="20162" y="44165"/>
                </a:lnTo>
                <a:lnTo>
                  <a:pt x="18242" y="43205"/>
                </a:lnTo>
                <a:lnTo>
                  <a:pt x="16322" y="42230"/>
                </a:lnTo>
                <a:lnTo>
                  <a:pt x="15361" y="40325"/>
                </a:lnTo>
                <a:lnTo>
                  <a:pt x="14401" y="39364"/>
                </a:lnTo>
                <a:lnTo>
                  <a:pt x="13441" y="37444"/>
                </a:lnTo>
                <a:lnTo>
                  <a:pt x="12481" y="34549"/>
                </a:lnTo>
                <a:lnTo>
                  <a:pt x="12481" y="32644"/>
                </a:lnTo>
                <a:lnTo>
                  <a:pt x="11521" y="30723"/>
                </a:lnTo>
                <a:lnTo>
                  <a:pt x="11521" y="25923"/>
                </a:lnTo>
                <a:lnTo>
                  <a:pt x="12481" y="3840"/>
                </a:lnTo>
                <a:lnTo>
                  <a:pt x="9601" y="6720"/>
                </a:lnTo>
                <a:lnTo>
                  <a:pt x="7680" y="8641"/>
                </a:lnTo>
                <a:lnTo>
                  <a:pt x="4800" y="11521"/>
                </a:lnTo>
                <a:lnTo>
                  <a:pt x="2880" y="14401"/>
                </a:lnTo>
                <a:lnTo>
                  <a:pt x="1920" y="18242"/>
                </a:lnTo>
                <a:lnTo>
                  <a:pt x="960" y="21122"/>
                </a:lnTo>
                <a:lnTo>
                  <a:pt x="0" y="24963"/>
                </a:lnTo>
                <a:lnTo>
                  <a:pt x="0" y="32644"/>
                </a:lnTo>
                <a:lnTo>
                  <a:pt x="960" y="35524"/>
                </a:lnTo>
                <a:lnTo>
                  <a:pt x="1920" y="38389"/>
                </a:lnTo>
                <a:lnTo>
                  <a:pt x="2880" y="42230"/>
                </a:lnTo>
                <a:lnTo>
                  <a:pt x="3840" y="44165"/>
                </a:lnTo>
                <a:lnTo>
                  <a:pt x="5760" y="47045"/>
                </a:lnTo>
                <a:lnTo>
                  <a:pt x="7680" y="48950"/>
                </a:lnTo>
                <a:lnTo>
                  <a:pt x="10561" y="50886"/>
                </a:lnTo>
                <a:lnTo>
                  <a:pt x="13441" y="51831"/>
                </a:lnTo>
                <a:lnTo>
                  <a:pt x="17282" y="53766"/>
                </a:lnTo>
                <a:lnTo>
                  <a:pt x="33604" y="53766"/>
                </a:lnTo>
                <a:lnTo>
                  <a:pt x="37444" y="52791"/>
                </a:lnTo>
                <a:lnTo>
                  <a:pt x="40325" y="51831"/>
                </a:lnTo>
                <a:lnTo>
                  <a:pt x="43205" y="49911"/>
                </a:lnTo>
                <a:lnTo>
                  <a:pt x="45110" y="48950"/>
                </a:lnTo>
                <a:lnTo>
                  <a:pt x="45110" y="56631"/>
                </a:lnTo>
                <a:lnTo>
                  <a:pt x="44165" y="60472"/>
                </a:lnTo>
                <a:lnTo>
                  <a:pt x="43205" y="64312"/>
                </a:lnTo>
                <a:lnTo>
                  <a:pt x="41285" y="67193"/>
                </a:lnTo>
                <a:lnTo>
                  <a:pt x="39349" y="70073"/>
                </a:lnTo>
                <a:lnTo>
                  <a:pt x="37444" y="72953"/>
                </a:lnTo>
                <a:lnTo>
                  <a:pt x="34564" y="74874"/>
                </a:lnTo>
                <a:lnTo>
                  <a:pt x="31668" y="76794"/>
                </a:lnTo>
                <a:lnTo>
                  <a:pt x="28803" y="78714"/>
                </a:lnTo>
                <a:lnTo>
                  <a:pt x="13441" y="78714"/>
                </a:lnTo>
                <a:lnTo>
                  <a:pt x="11521" y="77754"/>
                </a:lnTo>
                <a:lnTo>
                  <a:pt x="10561" y="77754"/>
                </a:lnTo>
                <a:lnTo>
                  <a:pt x="8641" y="76794"/>
                </a:lnTo>
                <a:lnTo>
                  <a:pt x="6720" y="76794"/>
                </a:lnTo>
                <a:lnTo>
                  <a:pt x="5760" y="75834"/>
                </a:lnTo>
                <a:lnTo>
                  <a:pt x="3840" y="75834"/>
                </a:lnTo>
                <a:lnTo>
                  <a:pt x="3840" y="76794"/>
                </a:lnTo>
                <a:lnTo>
                  <a:pt x="2880" y="76794"/>
                </a:lnTo>
                <a:lnTo>
                  <a:pt x="2880" y="83515"/>
                </a:lnTo>
                <a:lnTo>
                  <a:pt x="3840" y="83515"/>
                </a:lnTo>
                <a:lnTo>
                  <a:pt x="3840" y="84475"/>
                </a:lnTo>
                <a:lnTo>
                  <a:pt x="4800" y="85435"/>
                </a:lnTo>
                <a:lnTo>
                  <a:pt x="5760" y="85435"/>
                </a:lnTo>
                <a:lnTo>
                  <a:pt x="6720" y="86395"/>
                </a:lnTo>
                <a:lnTo>
                  <a:pt x="8641" y="86395"/>
                </a:lnTo>
                <a:lnTo>
                  <a:pt x="9601" y="87355"/>
                </a:lnTo>
                <a:lnTo>
                  <a:pt x="12481" y="87355"/>
                </a:lnTo>
                <a:lnTo>
                  <a:pt x="14401" y="88315"/>
                </a:lnTo>
                <a:lnTo>
                  <a:pt x="24963" y="88315"/>
                </a:lnTo>
                <a:lnTo>
                  <a:pt x="29763" y="87355"/>
                </a:lnTo>
                <a:lnTo>
                  <a:pt x="33604" y="86395"/>
                </a:lnTo>
                <a:lnTo>
                  <a:pt x="36484" y="85435"/>
                </a:lnTo>
                <a:lnTo>
                  <a:pt x="40325" y="83515"/>
                </a:lnTo>
                <a:lnTo>
                  <a:pt x="43205" y="80634"/>
                </a:lnTo>
                <a:lnTo>
                  <a:pt x="46070" y="78714"/>
                </a:lnTo>
                <a:lnTo>
                  <a:pt x="48006" y="75834"/>
                </a:lnTo>
                <a:lnTo>
                  <a:pt x="49911" y="72953"/>
                </a:lnTo>
                <a:lnTo>
                  <a:pt x="51846" y="70073"/>
                </a:lnTo>
                <a:lnTo>
                  <a:pt x="52791" y="66233"/>
                </a:lnTo>
                <a:lnTo>
                  <a:pt x="53751" y="63352"/>
                </a:lnTo>
                <a:lnTo>
                  <a:pt x="54726" y="59512"/>
                </a:lnTo>
                <a:lnTo>
                  <a:pt x="55671" y="55671"/>
                </a:lnTo>
                <a:lnTo>
                  <a:pt x="55671" y="51831"/>
                </a:lnTo>
                <a:lnTo>
                  <a:pt x="56631" y="48006"/>
                </a:lnTo>
                <a:lnTo>
                  <a:pt x="56631" y="2976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6" name="object 1336"/>
          <p:cNvSpPr/>
          <p:nvPr/>
        </p:nvSpPr>
        <p:spPr>
          <a:xfrm>
            <a:off x="5029520" y="6715048"/>
            <a:ext cx="57607" cy="88315"/>
          </a:xfrm>
          <a:custGeom>
            <a:avLst/>
            <a:gdLst/>
            <a:ahLst/>
            <a:cxnLst/>
            <a:rect l="l" t="t" r="r" b="b"/>
            <a:pathLst>
              <a:path w="57607" h="88315">
                <a:moveTo>
                  <a:pt x="15361" y="25923"/>
                </a:moveTo>
                <a:lnTo>
                  <a:pt x="14401" y="24963"/>
                </a:lnTo>
                <a:lnTo>
                  <a:pt x="14401" y="17282"/>
                </a:lnTo>
                <a:lnTo>
                  <a:pt x="15361" y="14401"/>
                </a:lnTo>
                <a:lnTo>
                  <a:pt x="18242" y="12481"/>
                </a:lnTo>
                <a:lnTo>
                  <a:pt x="20162" y="10561"/>
                </a:lnTo>
                <a:lnTo>
                  <a:pt x="24002" y="9601"/>
                </a:lnTo>
                <a:lnTo>
                  <a:pt x="33604" y="9601"/>
                </a:lnTo>
                <a:lnTo>
                  <a:pt x="34564" y="10561"/>
                </a:lnTo>
                <a:lnTo>
                  <a:pt x="36484" y="10561"/>
                </a:lnTo>
                <a:lnTo>
                  <a:pt x="38404" y="11521"/>
                </a:lnTo>
                <a:lnTo>
                  <a:pt x="39364" y="12481"/>
                </a:lnTo>
                <a:lnTo>
                  <a:pt x="41285" y="13441"/>
                </a:lnTo>
                <a:lnTo>
                  <a:pt x="41285" y="14401"/>
                </a:lnTo>
                <a:lnTo>
                  <a:pt x="42245" y="16322"/>
                </a:lnTo>
                <a:lnTo>
                  <a:pt x="43205" y="18242"/>
                </a:lnTo>
                <a:lnTo>
                  <a:pt x="43205" y="24963"/>
                </a:lnTo>
                <a:lnTo>
                  <a:pt x="42245" y="27843"/>
                </a:lnTo>
                <a:lnTo>
                  <a:pt x="39364" y="30723"/>
                </a:lnTo>
                <a:lnTo>
                  <a:pt x="37444" y="33604"/>
                </a:lnTo>
                <a:lnTo>
                  <a:pt x="35524" y="51831"/>
                </a:lnTo>
                <a:lnTo>
                  <a:pt x="38404" y="53766"/>
                </a:lnTo>
                <a:lnTo>
                  <a:pt x="40325" y="54726"/>
                </a:lnTo>
                <a:lnTo>
                  <a:pt x="41285" y="56631"/>
                </a:lnTo>
                <a:lnTo>
                  <a:pt x="43205" y="57607"/>
                </a:lnTo>
                <a:lnTo>
                  <a:pt x="44165" y="59512"/>
                </a:lnTo>
                <a:lnTo>
                  <a:pt x="45125" y="60472"/>
                </a:lnTo>
                <a:lnTo>
                  <a:pt x="46085" y="62392"/>
                </a:lnTo>
                <a:lnTo>
                  <a:pt x="46085" y="70073"/>
                </a:lnTo>
                <a:lnTo>
                  <a:pt x="45125" y="73914"/>
                </a:lnTo>
                <a:lnTo>
                  <a:pt x="41285" y="75834"/>
                </a:lnTo>
                <a:lnTo>
                  <a:pt x="38404" y="78714"/>
                </a:lnTo>
                <a:lnTo>
                  <a:pt x="34564" y="79674"/>
                </a:lnTo>
                <a:lnTo>
                  <a:pt x="23042" y="79674"/>
                </a:lnTo>
                <a:lnTo>
                  <a:pt x="19202" y="78714"/>
                </a:lnTo>
                <a:lnTo>
                  <a:pt x="15361" y="75834"/>
                </a:lnTo>
                <a:lnTo>
                  <a:pt x="16322" y="87355"/>
                </a:lnTo>
                <a:lnTo>
                  <a:pt x="20162" y="88315"/>
                </a:lnTo>
                <a:lnTo>
                  <a:pt x="32644" y="88315"/>
                </a:lnTo>
                <a:lnTo>
                  <a:pt x="37444" y="87355"/>
                </a:lnTo>
                <a:lnTo>
                  <a:pt x="40325" y="86395"/>
                </a:lnTo>
                <a:lnTo>
                  <a:pt x="44165" y="85435"/>
                </a:lnTo>
                <a:lnTo>
                  <a:pt x="47045" y="84475"/>
                </a:lnTo>
                <a:lnTo>
                  <a:pt x="49926" y="82555"/>
                </a:lnTo>
                <a:lnTo>
                  <a:pt x="52806" y="80634"/>
                </a:lnTo>
                <a:lnTo>
                  <a:pt x="54726" y="77754"/>
                </a:lnTo>
                <a:lnTo>
                  <a:pt x="55686" y="74874"/>
                </a:lnTo>
                <a:lnTo>
                  <a:pt x="56647" y="71993"/>
                </a:lnTo>
                <a:lnTo>
                  <a:pt x="57607" y="69113"/>
                </a:lnTo>
                <a:lnTo>
                  <a:pt x="57607" y="60472"/>
                </a:lnTo>
                <a:lnTo>
                  <a:pt x="56647" y="58552"/>
                </a:lnTo>
                <a:lnTo>
                  <a:pt x="55686" y="55671"/>
                </a:lnTo>
                <a:lnTo>
                  <a:pt x="53766" y="53766"/>
                </a:lnTo>
                <a:lnTo>
                  <a:pt x="52806" y="52791"/>
                </a:lnTo>
                <a:lnTo>
                  <a:pt x="50886" y="50886"/>
                </a:lnTo>
                <a:lnTo>
                  <a:pt x="48966" y="48950"/>
                </a:lnTo>
                <a:lnTo>
                  <a:pt x="46085" y="47045"/>
                </a:lnTo>
                <a:lnTo>
                  <a:pt x="44165" y="45110"/>
                </a:lnTo>
                <a:lnTo>
                  <a:pt x="41285" y="44165"/>
                </a:lnTo>
                <a:lnTo>
                  <a:pt x="38404" y="42230"/>
                </a:lnTo>
                <a:lnTo>
                  <a:pt x="40325" y="41285"/>
                </a:lnTo>
                <a:lnTo>
                  <a:pt x="43205" y="39364"/>
                </a:lnTo>
                <a:lnTo>
                  <a:pt x="45125" y="37444"/>
                </a:lnTo>
                <a:lnTo>
                  <a:pt x="47045" y="36484"/>
                </a:lnTo>
                <a:lnTo>
                  <a:pt x="48966" y="34549"/>
                </a:lnTo>
                <a:lnTo>
                  <a:pt x="49926" y="32644"/>
                </a:lnTo>
                <a:lnTo>
                  <a:pt x="51846" y="30723"/>
                </a:lnTo>
                <a:lnTo>
                  <a:pt x="52806" y="28803"/>
                </a:lnTo>
                <a:lnTo>
                  <a:pt x="53766" y="26883"/>
                </a:lnTo>
                <a:lnTo>
                  <a:pt x="54726" y="24963"/>
                </a:lnTo>
                <a:lnTo>
                  <a:pt x="54726" y="17282"/>
                </a:lnTo>
                <a:lnTo>
                  <a:pt x="53766" y="14401"/>
                </a:lnTo>
                <a:lnTo>
                  <a:pt x="52806" y="12481"/>
                </a:lnTo>
                <a:lnTo>
                  <a:pt x="51846" y="9601"/>
                </a:lnTo>
                <a:lnTo>
                  <a:pt x="50886" y="7680"/>
                </a:lnTo>
                <a:lnTo>
                  <a:pt x="48966" y="5760"/>
                </a:lnTo>
                <a:lnTo>
                  <a:pt x="46085" y="4800"/>
                </a:lnTo>
                <a:lnTo>
                  <a:pt x="44165" y="2880"/>
                </a:lnTo>
                <a:lnTo>
                  <a:pt x="40325" y="1920"/>
                </a:lnTo>
                <a:lnTo>
                  <a:pt x="37444" y="960"/>
                </a:lnTo>
                <a:lnTo>
                  <a:pt x="33604" y="0"/>
                </a:lnTo>
                <a:lnTo>
                  <a:pt x="24963" y="0"/>
                </a:lnTo>
                <a:lnTo>
                  <a:pt x="21122" y="960"/>
                </a:lnTo>
                <a:lnTo>
                  <a:pt x="17282" y="1920"/>
                </a:lnTo>
                <a:lnTo>
                  <a:pt x="14401" y="2880"/>
                </a:lnTo>
                <a:lnTo>
                  <a:pt x="11521" y="4800"/>
                </a:lnTo>
                <a:lnTo>
                  <a:pt x="9601" y="6720"/>
                </a:lnTo>
                <a:lnTo>
                  <a:pt x="7680" y="8641"/>
                </a:lnTo>
                <a:lnTo>
                  <a:pt x="5760" y="10561"/>
                </a:lnTo>
                <a:lnTo>
                  <a:pt x="4800" y="13441"/>
                </a:lnTo>
                <a:lnTo>
                  <a:pt x="3840" y="16322"/>
                </a:lnTo>
                <a:lnTo>
                  <a:pt x="2880" y="19202"/>
                </a:lnTo>
                <a:lnTo>
                  <a:pt x="2880" y="26883"/>
                </a:lnTo>
                <a:lnTo>
                  <a:pt x="3840" y="28803"/>
                </a:lnTo>
                <a:lnTo>
                  <a:pt x="4800" y="30723"/>
                </a:lnTo>
                <a:lnTo>
                  <a:pt x="5760" y="32644"/>
                </a:lnTo>
                <a:lnTo>
                  <a:pt x="7680" y="34549"/>
                </a:lnTo>
                <a:lnTo>
                  <a:pt x="8641" y="36484"/>
                </a:lnTo>
                <a:lnTo>
                  <a:pt x="10561" y="37444"/>
                </a:lnTo>
                <a:lnTo>
                  <a:pt x="12481" y="39364"/>
                </a:lnTo>
                <a:lnTo>
                  <a:pt x="14401" y="40325"/>
                </a:lnTo>
                <a:lnTo>
                  <a:pt x="16322" y="42230"/>
                </a:lnTo>
                <a:lnTo>
                  <a:pt x="19202" y="43205"/>
                </a:lnTo>
                <a:lnTo>
                  <a:pt x="16322" y="45110"/>
                </a:lnTo>
                <a:lnTo>
                  <a:pt x="13441" y="47045"/>
                </a:lnTo>
                <a:lnTo>
                  <a:pt x="11521" y="48006"/>
                </a:lnTo>
                <a:lnTo>
                  <a:pt x="8641" y="49911"/>
                </a:lnTo>
                <a:lnTo>
                  <a:pt x="6720" y="51831"/>
                </a:lnTo>
                <a:lnTo>
                  <a:pt x="4800" y="53766"/>
                </a:lnTo>
                <a:lnTo>
                  <a:pt x="3840" y="55671"/>
                </a:lnTo>
                <a:lnTo>
                  <a:pt x="1920" y="57607"/>
                </a:lnTo>
                <a:lnTo>
                  <a:pt x="960" y="59512"/>
                </a:lnTo>
                <a:lnTo>
                  <a:pt x="0" y="62392"/>
                </a:lnTo>
                <a:lnTo>
                  <a:pt x="0" y="70073"/>
                </a:lnTo>
                <a:lnTo>
                  <a:pt x="960" y="73914"/>
                </a:lnTo>
                <a:lnTo>
                  <a:pt x="1920" y="75834"/>
                </a:lnTo>
                <a:lnTo>
                  <a:pt x="2880" y="78714"/>
                </a:lnTo>
                <a:lnTo>
                  <a:pt x="4800" y="80634"/>
                </a:lnTo>
                <a:lnTo>
                  <a:pt x="7680" y="82555"/>
                </a:lnTo>
                <a:lnTo>
                  <a:pt x="9601" y="84475"/>
                </a:lnTo>
                <a:lnTo>
                  <a:pt x="11521" y="70073"/>
                </a:lnTo>
                <a:lnTo>
                  <a:pt x="11521" y="62392"/>
                </a:lnTo>
                <a:lnTo>
                  <a:pt x="12481" y="60472"/>
                </a:lnTo>
                <a:lnTo>
                  <a:pt x="13441" y="59512"/>
                </a:lnTo>
                <a:lnTo>
                  <a:pt x="14401" y="57607"/>
                </a:lnTo>
                <a:lnTo>
                  <a:pt x="15361" y="55671"/>
                </a:lnTo>
                <a:lnTo>
                  <a:pt x="17282" y="54726"/>
                </a:lnTo>
                <a:lnTo>
                  <a:pt x="18242" y="52791"/>
                </a:lnTo>
                <a:lnTo>
                  <a:pt x="21122" y="51831"/>
                </a:lnTo>
                <a:lnTo>
                  <a:pt x="23042" y="50886"/>
                </a:lnTo>
                <a:lnTo>
                  <a:pt x="24963" y="48950"/>
                </a:lnTo>
                <a:lnTo>
                  <a:pt x="27843" y="48006"/>
                </a:lnTo>
                <a:lnTo>
                  <a:pt x="30723" y="48950"/>
                </a:lnTo>
                <a:lnTo>
                  <a:pt x="29763" y="38389"/>
                </a:lnTo>
                <a:lnTo>
                  <a:pt x="26883" y="36484"/>
                </a:lnTo>
                <a:lnTo>
                  <a:pt x="24963" y="35524"/>
                </a:lnTo>
                <a:lnTo>
                  <a:pt x="23042" y="34549"/>
                </a:lnTo>
                <a:lnTo>
                  <a:pt x="21122" y="32644"/>
                </a:lnTo>
                <a:lnTo>
                  <a:pt x="19202" y="31683"/>
                </a:lnTo>
                <a:lnTo>
                  <a:pt x="18242" y="30723"/>
                </a:lnTo>
                <a:lnTo>
                  <a:pt x="16322" y="28803"/>
                </a:lnTo>
                <a:lnTo>
                  <a:pt x="15361" y="27843"/>
                </a:lnTo>
                <a:lnTo>
                  <a:pt x="15361" y="2592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7" name="object 1337"/>
          <p:cNvSpPr/>
          <p:nvPr/>
        </p:nvSpPr>
        <p:spPr>
          <a:xfrm>
            <a:off x="5059283" y="6748653"/>
            <a:ext cx="7680" cy="18227"/>
          </a:xfrm>
          <a:custGeom>
            <a:avLst/>
            <a:gdLst/>
            <a:ahLst/>
            <a:cxnLst/>
            <a:rect l="l" t="t" r="r" b="b"/>
            <a:pathLst>
              <a:path w="7680" h="18227">
                <a:moveTo>
                  <a:pt x="3840" y="1920"/>
                </a:moveTo>
                <a:lnTo>
                  <a:pt x="0" y="4785"/>
                </a:lnTo>
                <a:lnTo>
                  <a:pt x="960" y="15346"/>
                </a:lnTo>
                <a:lnTo>
                  <a:pt x="3840" y="17282"/>
                </a:lnTo>
                <a:lnTo>
                  <a:pt x="5760" y="18227"/>
                </a:lnTo>
                <a:lnTo>
                  <a:pt x="7680" y="0"/>
                </a:lnTo>
                <a:lnTo>
                  <a:pt x="3840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8" name="object 1338"/>
          <p:cNvSpPr/>
          <p:nvPr/>
        </p:nvSpPr>
        <p:spPr>
          <a:xfrm>
            <a:off x="5039121" y="6785122"/>
            <a:ext cx="6720" cy="17282"/>
          </a:xfrm>
          <a:custGeom>
            <a:avLst/>
            <a:gdLst/>
            <a:ahLst/>
            <a:cxnLst/>
            <a:rect l="l" t="t" r="r" b="b"/>
            <a:pathLst>
              <a:path w="6720" h="17282">
                <a:moveTo>
                  <a:pt x="2880" y="3840"/>
                </a:moveTo>
                <a:lnTo>
                  <a:pt x="1920" y="0"/>
                </a:lnTo>
                <a:lnTo>
                  <a:pt x="0" y="14401"/>
                </a:lnTo>
                <a:lnTo>
                  <a:pt x="2880" y="16322"/>
                </a:lnTo>
                <a:lnTo>
                  <a:pt x="6720" y="17282"/>
                </a:lnTo>
                <a:lnTo>
                  <a:pt x="5760" y="5760"/>
                </a:lnTo>
                <a:lnTo>
                  <a:pt x="2880" y="3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9" name="object 1339"/>
          <p:cNvSpPr/>
          <p:nvPr/>
        </p:nvSpPr>
        <p:spPr>
          <a:xfrm>
            <a:off x="5097673" y="6775521"/>
            <a:ext cx="18242" cy="87355"/>
          </a:xfrm>
          <a:custGeom>
            <a:avLst/>
            <a:gdLst/>
            <a:ahLst/>
            <a:cxnLst/>
            <a:rect l="l" t="t" r="r" b="b"/>
            <a:pathLst>
              <a:path w="18242" h="87355">
                <a:moveTo>
                  <a:pt x="17282" y="13441"/>
                </a:moveTo>
                <a:lnTo>
                  <a:pt x="15377" y="10561"/>
                </a:lnTo>
                <a:lnTo>
                  <a:pt x="14401" y="7680"/>
                </a:lnTo>
                <a:lnTo>
                  <a:pt x="13441" y="3840"/>
                </a:lnTo>
                <a:lnTo>
                  <a:pt x="12496" y="0"/>
                </a:lnTo>
                <a:lnTo>
                  <a:pt x="14401" y="24963"/>
                </a:lnTo>
                <a:lnTo>
                  <a:pt x="18242" y="26883"/>
                </a:lnTo>
                <a:lnTo>
                  <a:pt x="17282" y="13441"/>
                </a:lnTo>
                <a:close/>
              </a:path>
              <a:path w="18242" h="87355">
                <a:moveTo>
                  <a:pt x="23042" y="18242"/>
                </a:moveTo>
                <a:lnTo>
                  <a:pt x="21122" y="16322"/>
                </a:lnTo>
                <a:lnTo>
                  <a:pt x="19217" y="15361"/>
                </a:lnTo>
                <a:lnTo>
                  <a:pt x="17282" y="13441"/>
                </a:lnTo>
                <a:lnTo>
                  <a:pt x="18242" y="26883"/>
                </a:lnTo>
                <a:lnTo>
                  <a:pt x="23042" y="27843"/>
                </a:lnTo>
                <a:lnTo>
                  <a:pt x="34564" y="27843"/>
                </a:lnTo>
                <a:lnTo>
                  <a:pt x="39364" y="26883"/>
                </a:lnTo>
                <a:lnTo>
                  <a:pt x="43205" y="24963"/>
                </a:lnTo>
                <a:lnTo>
                  <a:pt x="47045" y="22082"/>
                </a:lnTo>
                <a:lnTo>
                  <a:pt x="49926" y="19202"/>
                </a:lnTo>
                <a:lnTo>
                  <a:pt x="51846" y="15361"/>
                </a:lnTo>
                <a:lnTo>
                  <a:pt x="54726" y="11521"/>
                </a:lnTo>
                <a:lnTo>
                  <a:pt x="56647" y="6720"/>
                </a:lnTo>
                <a:lnTo>
                  <a:pt x="57607" y="1920"/>
                </a:lnTo>
                <a:lnTo>
                  <a:pt x="58567" y="-3840"/>
                </a:lnTo>
                <a:lnTo>
                  <a:pt x="58567" y="-29748"/>
                </a:lnTo>
                <a:lnTo>
                  <a:pt x="57607" y="-34549"/>
                </a:lnTo>
                <a:lnTo>
                  <a:pt x="56647" y="-40309"/>
                </a:lnTo>
                <a:lnTo>
                  <a:pt x="54726" y="-45110"/>
                </a:lnTo>
                <a:lnTo>
                  <a:pt x="52806" y="-48950"/>
                </a:lnTo>
                <a:lnTo>
                  <a:pt x="50886" y="-52791"/>
                </a:lnTo>
                <a:lnTo>
                  <a:pt x="48005" y="-55671"/>
                </a:lnTo>
                <a:lnTo>
                  <a:pt x="44165" y="-57591"/>
                </a:lnTo>
                <a:lnTo>
                  <a:pt x="40325" y="-59512"/>
                </a:lnTo>
                <a:lnTo>
                  <a:pt x="35524" y="-60472"/>
                </a:lnTo>
                <a:lnTo>
                  <a:pt x="24963" y="-60472"/>
                </a:lnTo>
                <a:lnTo>
                  <a:pt x="20162" y="-58552"/>
                </a:lnTo>
                <a:lnTo>
                  <a:pt x="16322" y="-56631"/>
                </a:lnTo>
                <a:lnTo>
                  <a:pt x="12496" y="-54711"/>
                </a:lnTo>
                <a:lnTo>
                  <a:pt x="8656" y="-51831"/>
                </a:lnTo>
                <a:lnTo>
                  <a:pt x="6720" y="-47990"/>
                </a:lnTo>
                <a:lnTo>
                  <a:pt x="3840" y="-44150"/>
                </a:lnTo>
                <a:lnTo>
                  <a:pt x="2880" y="-39349"/>
                </a:lnTo>
                <a:lnTo>
                  <a:pt x="975" y="-33588"/>
                </a:lnTo>
                <a:lnTo>
                  <a:pt x="0" y="-28788"/>
                </a:lnTo>
                <a:lnTo>
                  <a:pt x="0" y="-2865"/>
                </a:lnTo>
                <a:lnTo>
                  <a:pt x="975" y="2880"/>
                </a:lnTo>
                <a:lnTo>
                  <a:pt x="1935" y="8641"/>
                </a:lnTo>
                <a:lnTo>
                  <a:pt x="3840" y="12481"/>
                </a:lnTo>
                <a:lnTo>
                  <a:pt x="5760" y="16322"/>
                </a:lnTo>
                <a:lnTo>
                  <a:pt x="8656" y="20162"/>
                </a:lnTo>
                <a:lnTo>
                  <a:pt x="11536" y="23042"/>
                </a:lnTo>
                <a:lnTo>
                  <a:pt x="14401" y="24963"/>
                </a:lnTo>
                <a:lnTo>
                  <a:pt x="12496" y="0"/>
                </a:lnTo>
                <a:lnTo>
                  <a:pt x="11536" y="-4800"/>
                </a:lnTo>
                <a:lnTo>
                  <a:pt x="11536" y="-25923"/>
                </a:lnTo>
                <a:lnTo>
                  <a:pt x="12496" y="-29748"/>
                </a:lnTo>
                <a:lnTo>
                  <a:pt x="12496" y="-34549"/>
                </a:lnTo>
                <a:lnTo>
                  <a:pt x="13441" y="-37429"/>
                </a:lnTo>
                <a:lnTo>
                  <a:pt x="14401" y="-41269"/>
                </a:lnTo>
                <a:lnTo>
                  <a:pt x="16322" y="-44150"/>
                </a:lnTo>
                <a:lnTo>
                  <a:pt x="18242" y="-46070"/>
                </a:lnTo>
                <a:lnTo>
                  <a:pt x="20162" y="-47990"/>
                </a:lnTo>
                <a:lnTo>
                  <a:pt x="23042" y="-49910"/>
                </a:lnTo>
                <a:lnTo>
                  <a:pt x="25923" y="-50871"/>
                </a:lnTo>
                <a:lnTo>
                  <a:pt x="33604" y="-50871"/>
                </a:lnTo>
                <a:lnTo>
                  <a:pt x="35524" y="-49910"/>
                </a:lnTo>
                <a:lnTo>
                  <a:pt x="36484" y="-48950"/>
                </a:lnTo>
                <a:lnTo>
                  <a:pt x="38404" y="-47990"/>
                </a:lnTo>
                <a:lnTo>
                  <a:pt x="39364" y="-47030"/>
                </a:lnTo>
                <a:lnTo>
                  <a:pt x="41285" y="-46070"/>
                </a:lnTo>
                <a:lnTo>
                  <a:pt x="42245" y="-44150"/>
                </a:lnTo>
                <a:lnTo>
                  <a:pt x="43205" y="-42230"/>
                </a:lnTo>
                <a:lnTo>
                  <a:pt x="44165" y="-41269"/>
                </a:lnTo>
                <a:lnTo>
                  <a:pt x="45125" y="-38389"/>
                </a:lnTo>
                <a:lnTo>
                  <a:pt x="45125" y="-36469"/>
                </a:lnTo>
                <a:lnTo>
                  <a:pt x="46085" y="-33588"/>
                </a:lnTo>
                <a:lnTo>
                  <a:pt x="47045" y="-30708"/>
                </a:lnTo>
                <a:lnTo>
                  <a:pt x="47045" y="-3840"/>
                </a:lnTo>
                <a:lnTo>
                  <a:pt x="46085" y="-960"/>
                </a:lnTo>
                <a:lnTo>
                  <a:pt x="46085" y="1920"/>
                </a:lnTo>
                <a:lnTo>
                  <a:pt x="45125" y="3840"/>
                </a:lnTo>
                <a:lnTo>
                  <a:pt x="45125" y="6720"/>
                </a:lnTo>
                <a:lnTo>
                  <a:pt x="44165" y="8641"/>
                </a:lnTo>
                <a:lnTo>
                  <a:pt x="43205" y="10561"/>
                </a:lnTo>
                <a:lnTo>
                  <a:pt x="42245" y="12481"/>
                </a:lnTo>
                <a:lnTo>
                  <a:pt x="40325" y="14401"/>
                </a:lnTo>
                <a:lnTo>
                  <a:pt x="39364" y="15361"/>
                </a:lnTo>
                <a:lnTo>
                  <a:pt x="37444" y="16322"/>
                </a:lnTo>
                <a:lnTo>
                  <a:pt x="35524" y="17282"/>
                </a:lnTo>
                <a:lnTo>
                  <a:pt x="33604" y="18242"/>
                </a:lnTo>
                <a:lnTo>
                  <a:pt x="23042" y="182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0" name="object 1340"/>
          <p:cNvSpPr/>
          <p:nvPr/>
        </p:nvSpPr>
        <p:spPr>
          <a:xfrm>
            <a:off x="5173522" y="6741932"/>
            <a:ext cx="14386" cy="15346"/>
          </a:xfrm>
          <a:custGeom>
            <a:avLst/>
            <a:gdLst/>
            <a:ahLst/>
            <a:cxnLst/>
            <a:rect l="l" t="t" r="r" b="b"/>
            <a:pathLst>
              <a:path w="14386" h="15346">
                <a:moveTo>
                  <a:pt x="14386" y="4800"/>
                </a:moveTo>
                <a:lnTo>
                  <a:pt x="13441" y="3840"/>
                </a:lnTo>
                <a:lnTo>
                  <a:pt x="13441" y="1920"/>
                </a:lnTo>
                <a:lnTo>
                  <a:pt x="12481" y="960"/>
                </a:lnTo>
                <a:lnTo>
                  <a:pt x="1152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0561"/>
                </a:lnTo>
                <a:lnTo>
                  <a:pt x="960" y="11506"/>
                </a:lnTo>
                <a:lnTo>
                  <a:pt x="960" y="12481"/>
                </a:lnTo>
                <a:lnTo>
                  <a:pt x="1920" y="13441"/>
                </a:lnTo>
                <a:lnTo>
                  <a:pt x="2880" y="14401"/>
                </a:lnTo>
                <a:lnTo>
                  <a:pt x="4800" y="14401"/>
                </a:lnTo>
                <a:lnTo>
                  <a:pt x="5760" y="15346"/>
                </a:lnTo>
                <a:lnTo>
                  <a:pt x="8641" y="15346"/>
                </a:lnTo>
                <a:lnTo>
                  <a:pt x="9601" y="14401"/>
                </a:lnTo>
                <a:lnTo>
                  <a:pt x="11521" y="14401"/>
                </a:lnTo>
                <a:lnTo>
                  <a:pt x="12481" y="13441"/>
                </a:lnTo>
                <a:lnTo>
                  <a:pt x="13441" y="12481"/>
                </a:lnTo>
                <a:lnTo>
                  <a:pt x="13441" y="10561"/>
                </a:lnTo>
                <a:lnTo>
                  <a:pt x="14386" y="9601"/>
                </a:lnTo>
                <a:lnTo>
                  <a:pt x="14386" y="48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1" name="object 1341"/>
          <p:cNvSpPr/>
          <p:nvPr/>
        </p:nvSpPr>
        <p:spPr>
          <a:xfrm>
            <a:off x="5173522" y="6787042"/>
            <a:ext cx="14386" cy="15361"/>
          </a:xfrm>
          <a:custGeom>
            <a:avLst/>
            <a:gdLst/>
            <a:ahLst/>
            <a:cxnLst/>
            <a:rect l="l" t="t" r="r" b="b"/>
            <a:pathLst>
              <a:path w="14386" h="15361">
                <a:moveTo>
                  <a:pt x="14386" y="5760"/>
                </a:moveTo>
                <a:lnTo>
                  <a:pt x="13441" y="4800"/>
                </a:lnTo>
                <a:lnTo>
                  <a:pt x="13441" y="2880"/>
                </a:lnTo>
                <a:lnTo>
                  <a:pt x="12481" y="1920"/>
                </a:lnTo>
                <a:lnTo>
                  <a:pt x="11521" y="960"/>
                </a:lnTo>
                <a:lnTo>
                  <a:pt x="9601" y="960"/>
                </a:lnTo>
                <a:lnTo>
                  <a:pt x="8641" y="0"/>
                </a:lnTo>
                <a:lnTo>
                  <a:pt x="5760" y="0"/>
                </a:lnTo>
                <a:lnTo>
                  <a:pt x="480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1521"/>
                </a:lnTo>
                <a:lnTo>
                  <a:pt x="960" y="12481"/>
                </a:lnTo>
                <a:lnTo>
                  <a:pt x="960" y="13441"/>
                </a:lnTo>
                <a:lnTo>
                  <a:pt x="1920" y="14401"/>
                </a:lnTo>
                <a:lnTo>
                  <a:pt x="2880" y="15361"/>
                </a:lnTo>
                <a:lnTo>
                  <a:pt x="11521" y="15361"/>
                </a:lnTo>
                <a:lnTo>
                  <a:pt x="12481" y="14401"/>
                </a:lnTo>
                <a:lnTo>
                  <a:pt x="13441" y="13441"/>
                </a:lnTo>
                <a:lnTo>
                  <a:pt x="13441" y="11521"/>
                </a:lnTo>
                <a:lnTo>
                  <a:pt x="14386" y="10561"/>
                </a:lnTo>
                <a:lnTo>
                  <a:pt x="14386" y="57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2" name="object 1342"/>
          <p:cNvSpPr/>
          <p:nvPr/>
        </p:nvSpPr>
        <p:spPr>
          <a:xfrm>
            <a:off x="4571619" y="6822088"/>
            <a:ext cx="590383" cy="0"/>
          </a:xfrm>
          <a:custGeom>
            <a:avLst/>
            <a:gdLst/>
            <a:ahLst/>
            <a:cxnLst/>
            <a:rect l="l" t="t" r="r" b="b"/>
            <a:pathLst>
              <a:path w="590383" h="0">
                <a:moveTo>
                  <a:pt x="0" y="0"/>
                </a:moveTo>
                <a:lnTo>
                  <a:pt x="590383" y="0"/>
                </a:lnTo>
              </a:path>
            </a:pathLst>
          </a:custGeom>
          <a:ln w="99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3" name="object 1343"/>
          <p:cNvSpPr/>
          <p:nvPr/>
        </p:nvSpPr>
        <p:spPr>
          <a:xfrm>
            <a:off x="4574499" y="6879198"/>
            <a:ext cx="63352" cy="85450"/>
          </a:xfrm>
          <a:custGeom>
            <a:avLst/>
            <a:gdLst/>
            <a:ahLst/>
            <a:cxnLst/>
            <a:rect l="l" t="t" r="r" b="b"/>
            <a:pathLst>
              <a:path w="63352" h="85450">
                <a:moveTo>
                  <a:pt x="52806" y="36484"/>
                </a:moveTo>
                <a:lnTo>
                  <a:pt x="26883" y="36484"/>
                </a:lnTo>
                <a:lnTo>
                  <a:pt x="30723" y="13441"/>
                </a:lnTo>
                <a:lnTo>
                  <a:pt x="60472" y="13441"/>
                </a:lnTo>
                <a:lnTo>
                  <a:pt x="61432" y="12481"/>
                </a:lnTo>
                <a:lnTo>
                  <a:pt x="61432" y="11521"/>
                </a:lnTo>
                <a:lnTo>
                  <a:pt x="62392" y="10561"/>
                </a:lnTo>
                <a:lnTo>
                  <a:pt x="62392" y="7680"/>
                </a:lnTo>
                <a:lnTo>
                  <a:pt x="63352" y="6720"/>
                </a:lnTo>
                <a:lnTo>
                  <a:pt x="63352" y="0"/>
                </a:lnTo>
                <a:lnTo>
                  <a:pt x="19202" y="0"/>
                </a:lnTo>
                <a:lnTo>
                  <a:pt x="18242" y="960"/>
                </a:lnTo>
                <a:lnTo>
                  <a:pt x="16322" y="1920"/>
                </a:lnTo>
                <a:lnTo>
                  <a:pt x="15361" y="2880"/>
                </a:lnTo>
                <a:lnTo>
                  <a:pt x="15361" y="4800"/>
                </a:lnTo>
                <a:lnTo>
                  <a:pt x="0" y="82570"/>
                </a:lnTo>
                <a:lnTo>
                  <a:pt x="0" y="84475"/>
                </a:lnTo>
                <a:lnTo>
                  <a:pt x="960" y="84475"/>
                </a:lnTo>
                <a:lnTo>
                  <a:pt x="1920" y="85450"/>
                </a:lnTo>
                <a:lnTo>
                  <a:pt x="13441" y="85450"/>
                </a:lnTo>
                <a:lnTo>
                  <a:pt x="14401" y="84475"/>
                </a:lnTo>
                <a:lnTo>
                  <a:pt x="16322" y="84475"/>
                </a:lnTo>
                <a:lnTo>
                  <a:pt x="16322" y="83515"/>
                </a:lnTo>
                <a:lnTo>
                  <a:pt x="17282" y="83515"/>
                </a:lnTo>
                <a:lnTo>
                  <a:pt x="17282" y="82570"/>
                </a:lnTo>
                <a:lnTo>
                  <a:pt x="24002" y="50886"/>
                </a:lnTo>
                <a:lnTo>
                  <a:pt x="50871" y="50886"/>
                </a:lnTo>
                <a:lnTo>
                  <a:pt x="51831" y="49926"/>
                </a:lnTo>
                <a:lnTo>
                  <a:pt x="51831" y="48966"/>
                </a:lnTo>
                <a:lnTo>
                  <a:pt x="52806" y="48005"/>
                </a:lnTo>
                <a:lnTo>
                  <a:pt x="52806" y="47045"/>
                </a:lnTo>
                <a:lnTo>
                  <a:pt x="53751" y="46085"/>
                </a:lnTo>
                <a:lnTo>
                  <a:pt x="53751" y="42245"/>
                </a:lnTo>
                <a:lnTo>
                  <a:pt x="54711" y="41285"/>
                </a:lnTo>
                <a:lnTo>
                  <a:pt x="54711" y="38404"/>
                </a:lnTo>
                <a:lnTo>
                  <a:pt x="53751" y="37444"/>
                </a:lnTo>
                <a:lnTo>
                  <a:pt x="53751" y="36484"/>
                </a:lnTo>
                <a:lnTo>
                  <a:pt x="52806" y="3648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4" name="object 1344"/>
          <p:cNvSpPr/>
          <p:nvPr/>
        </p:nvSpPr>
        <p:spPr>
          <a:xfrm>
            <a:off x="4634971" y="6903201"/>
            <a:ext cx="24003" cy="62407"/>
          </a:xfrm>
          <a:custGeom>
            <a:avLst/>
            <a:gdLst/>
            <a:ahLst/>
            <a:cxnLst/>
            <a:rect l="l" t="t" r="r" b="b"/>
            <a:pathLst>
              <a:path w="24003" h="62407">
                <a:moveTo>
                  <a:pt x="19202" y="0"/>
                </a:moveTo>
                <a:lnTo>
                  <a:pt x="16322" y="1920"/>
                </a:lnTo>
                <a:lnTo>
                  <a:pt x="14401" y="3840"/>
                </a:lnTo>
                <a:lnTo>
                  <a:pt x="11521" y="6720"/>
                </a:lnTo>
                <a:lnTo>
                  <a:pt x="9601" y="8641"/>
                </a:lnTo>
                <a:lnTo>
                  <a:pt x="7680" y="11521"/>
                </a:lnTo>
                <a:lnTo>
                  <a:pt x="5760" y="15361"/>
                </a:lnTo>
                <a:lnTo>
                  <a:pt x="4800" y="18242"/>
                </a:lnTo>
                <a:lnTo>
                  <a:pt x="3840" y="21122"/>
                </a:lnTo>
                <a:lnTo>
                  <a:pt x="2880" y="24963"/>
                </a:lnTo>
                <a:lnTo>
                  <a:pt x="1920" y="27843"/>
                </a:lnTo>
                <a:lnTo>
                  <a:pt x="960" y="30723"/>
                </a:lnTo>
                <a:lnTo>
                  <a:pt x="960" y="34564"/>
                </a:lnTo>
                <a:lnTo>
                  <a:pt x="0" y="37444"/>
                </a:lnTo>
                <a:lnTo>
                  <a:pt x="0" y="43205"/>
                </a:lnTo>
                <a:lnTo>
                  <a:pt x="960" y="46070"/>
                </a:lnTo>
                <a:lnTo>
                  <a:pt x="960" y="48966"/>
                </a:lnTo>
                <a:lnTo>
                  <a:pt x="1920" y="50886"/>
                </a:lnTo>
                <a:lnTo>
                  <a:pt x="2880" y="53751"/>
                </a:lnTo>
                <a:lnTo>
                  <a:pt x="3840" y="55686"/>
                </a:lnTo>
                <a:lnTo>
                  <a:pt x="5760" y="57591"/>
                </a:lnTo>
                <a:lnTo>
                  <a:pt x="7680" y="59512"/>
                </a:lnTo>
                <a:lnTo>
                  <a:pt x="9601" y="60472"/>
                </a:lnTo>
                <a:lnTo>
                  <a:pt x="12481" y="62407"/>
                </a:lnTo>
                <a:lnTo>
                  <a:pt x="24003" y="62407"/>
                </a:lnTo>
                <a:lnTo>
                  <a:pt x="22082" y="48005"/>
                </a:lnTo>
                <a:lnTo>
                  <a:pt x="21122" y="48005"/>
                </a:lnTo>
                <a:lnTo>
                  <a:pt x="20162" y="47045"/>
                </a:lnTo>
                <a:lnTo>
                  <a:pt x="19202" y="46070"/>
                </a:lnTo>
                <a:lnTo>
                  <a:pt x="19202" y="45125"/>
                </a:lnTo>
                <a:lnTo>
                  <a:pt x="18242" y="44165"/>
                </a:lnTo>
                <a:lnTo>
                  <a:pt x="18242" y="43205"/>
                </a:lnTo>
                <a:lnTo>
                  <a:pt x="17282" y="42230"/>
                </a:lnTo>
                <a:lnTo>
                  <a:pt x="17282" y="34564"/>
                </a:lnTo>
                <a:lnTo>
                  <a:pt x="18242" y="32644"/>
                </a:lnTo>
                <a:lnTo>
                  <a:pt x="18242" y="28803"/>
                </a:lnTo>
                <a:lnTo>
                  <a:pt x="19202" y="25923"/>
                </a:lnTo>
                <a:lnTo>
                  <a:pt x="1920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5" name="object 1345"/>
          <p:cNvSpPr/>
          <p:nvPr/>
        </p:nvSpPr>
        <p:spPr>
          <a:xfrm>
            <a:off x="4654174" y="6899361"/>
            <a:ext cx="46085" cy="66248"/>
          </a:xfrm>
          <a:custGeom>
            <a:avLst/>
            <a:gdLst/>
            <a:ahLst/>
            <a:cxnLst/>
            <a:rect l="l" t="t" r="r" b="b"/>
            <a:pathLst>
              <a:path w="46085" h="66248">
                <a:moveTo>
                  <a:pt x="21122" y="64312"/>
                </a:moveTo>
                <a:lnTo>
                  <a:pt x="22082" y="65288"/>
                </a:lnTo>
                <a:lnTo>
                  <a:pt x="30723" y="65288"/>
                </a:lnTo>
                <a:lnTo>
                  <a:pt x="32644" y="64312"/>
                </a:lnTo>
                <a:lnTo>
                  <a:pt x="33604" y="64312"/>
                </a:lnTo>
                <a:lnTo>
                  <a:pt x="34564" y="63352"/>
                </a:lnTo>
                <a:lnTo>
                  <a:pt x="34564" y="62407"/>
                </a:lnTo>
                <a:lnTo>
                  <a:pt x="46085" y="3840"/>
                </a:lnTo>
                <a:lnTo>
                  <a:pt x="46085" y="1920"/>
                </a:lnTo>
                <a:lnTo>
                  <a:pt x="44150" y="1920"/>
                </a:lnTo>
                <a:lnTo>
                  <a:pt x="44150" y="960"/>
                </a:lnTo>
                <a:lnTo>
                  <a:pt x="35524" y="960"/>
                </a:lnTo>
                <a:lnTo>
                  <a:pt x="33604" y="1920"/>
                </a:lnTo>
                <a:lnTo>
                  <a:pt x="32644" y="1920"/>
                </a:lnTo>
                <a:lnTo>
                  <a:pt x="31683" y="2880"/>
                </a:lnTo>
                <a:lnTo>
                  <a:pt x="31683" y="3840"/>
                </a:lnTo>
                <a:lnTo>
                  <a:pt x="30723" y="8641"/>
                </a:lnTo>
                <a:lnTo>
                  <a:pt x="28803" y="5760"/>
                </a:lnTo>
                <a:lnTo>
                  <a:pt x="25923" y="3840"/>
                </a:lnTo>
                <a:lnTo>
                  <a:pt x="23042" y="1920"/>
                </a:lnTo>
                <a:lnTo>
                  <a:pt x="20162" y="960"/>
                </a:lnTo>
                <a:lnTo>
                  <a:pt x="17282" y="0"/>
                </a:lnTo>
                <a:lnTo>
                  <a:pt x="9601" y="0"/>
                </a:lnTo>
                <a:lnTo>
                  <a:pt x="5760" y="960"/>
                </a:lnTo>
                <a:lnTo>
                  <a:pt x="2880" y="1920"/>
                </a:lnTo>
                <a:lnTo>
                  <a:pt x="0" y="3840"/>
                </a:lnTo>
                <a:lnTo>
                  <a:pt x="0" y="29763"/>
                </a:lnTo>
                <a:lnTo>
                  <a:pt x="960" y="27843"/>
                </a:lnTo>
                <a:lnTo>
                  <a:pt x="960" y="25923"/>
                </a:lnTo>
                <a:lnTo>
                  <a:pt x="1920" y="24002"/>
                </a:lnTo>
                <a:lnTo>
                  <a:pt x="2880" y="22082"/>
                </a:lnTo>
                <a:lnTo>
                  <a:pt x="3840" y="20162"/>
                </a:lnTo>
                <a:lnTo>
                  <a:pt x="5760" y="19202"/>
                </a:lnTo>
                <a:lnTo>
                  <a:pt x="6720" y="17282"/>
                </a:lnTo>
                <a:lnTo>
                  <a:pt x="7680" y="16322"/>
                </a:lnTo>
                <a:lnTo>
                  <a:pt x="9601" y="15361"/>
                </a:lnTo>
                <a:lnTo>
                  <a:pt x="11521" y="14401"/>
                </a:lnTo>
                <a:lnTo>
                  <a:pt x="19202" y="14401"/>
                </a:lnTo>
                <a:lnTo>
                  <a:pt x="21122" y="16322"/>
                </a:lnTo>
                <a:lnTo>
                  <a:pt x="23042" y="17282"/>
                </a:lnTo>
                <a:lnTo>
                  <a:pt x="24963" y="19202"/>
                </a:lnTo>
                <a:lnTo>
                  <a:pt x="25923" y="21122"/>
                </a:lnTo>
                <a:lnTo>
                  <a:pt x="24002" y="30723"/>
                </a:lnTo>
                <a:lnTo>
                  <a:pt x="24002" y="33604"/>
                </a:lnTo>
                <a:lnTo>
                  <a:pt x="23042" y="36484"/>
                </a:lnTo>
                <a:lnTo>
                  <a:pt x="21122" y="39364"/>
                </a:lnTo>
                <a:lnTo>
                  <a:pt x="20162" y="41285"/>
                </a:lnTo>
                <a:lnTo>
                  <a:pt x="18242" y="44165"/>
                </a:lnTo>
                <a:lnTo>
                  <a:pt x="17282" y="46070"/>
                </a:lnTo>
                <a:lnTo>
                  <a:pt x="15361" y="48006"/>
                </a:lnTo>
                <a:lnTo>
                  <a:pt x="13441" y="49911"/>
                </a:lnTo>
                <a:lnTo>
                  <a:pt x="11521" y="50886"/>
                </a:lnTo>
                <a:lnTo>
                  <a:pt x="8641" y="51846"/>
                </a:lnTo>
                <a:lnTo>
                  <a:pt x="6720" y="52806"/>
                </a:lnTo>
                <a:lnTo>
                  <a:pt x="3840" y="52806"/>
                </a:lnTo>
                <a:lnTo>
                  <a:pt x="2880" y="51846"/>
                </a:lnTo>
                <a:lnTo>
                  <a:pt x="4800" y="66248"/>
                </a:lnTo>
                <a:lnTo>
                  <a:pt x="6720" y="65288"/>
                </a:lnTo>
                <a:lnTo>
                  <a:pt x="9601" y="64312"/>
                </a:lnTo>
                <a:lnTo>
                  <a:pt x="11521" y="63352"/>
                </a:lnTo>
                <a:lnTo>
                  <a:pt x="13441" y="62407"/>
                </a:lnTo>
                <a:lnTo>
                  <a:pt x="15361" y="60472"/>
                </a:lnTo>
                <a:lnTo>
                  <a:pt x="17282" y="59527"/>
                </a:lnTo>
                <a:lnTo>
                  <a:pt x="18242" y="57591"/>
                </a:lnTo>
                <a:lnTo>
                  <a:pt x="20162" y="56631"/>
                </a:lnTo>
                <a:lnTo>
                  <a:pt x="21122" y="54726"/>
                </a:lnTo>
                <a:lnTo>
                  <a:pt x="22082" y="53751"/>
                </a:lnTo>
                <a:lnTo>
                  <a:pt x="20162" y="62407"/>
                </a:lnTo>
                <a:lnTo>
                  <a:pt x="20162" y="64312"/>
                </a:lnTo>
                <a:lnTo>
                  <a:pt x="21122" y="6431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6" name="object 1346"/>
          <p:cNvSpPr/>
          <p:nvPr/>
        </p:nvSpPr>
        <p:spPr>
          <a:xfrm>
            <a:off x="4705045" y="6872478"/>
            <a:ext cx="34564" cy="92171"/>
          </a:xfrm>
          <a:custGeom>
            <a:avLst/>
            <a:gdLst/>
            <a:ahLst/>
            <a:cxnLst/>
            <a:rect l="l" t="t" r="r" b="b"/>
            <a:pathLst>
              <a:path w="34564" h="92171">
                <a:moveTo>
                  <a:pt x="14401" y="91196"/>
                </a:moveTo>
                <a:lnTo>
                  <a:pt x="16337" y="91196"/>
                </a:lnTo>
                <a:lnTo>
                  <a:pt x="16337" y="89291"/>
                </a:lnTo>
                <a:lnTo>
                  <a:pt x="34564" y="2880"/>
                </a:lnTo>
                <a:lnTo>
                  <a:pt x="34564" y="1935"/>
                </a:lnTo>
                <a:lnTo>
                  <a:pt x="33604" y="1935"/>
                </a:lnTo>
                <a:lnTo>
                  <a:pt x="33604" y="960"/>
                </a:lnTo>
                <a:lnTo>
                  <a:pt x="32644" y="960"/>
                </a:lnTo>
                <a:lnTo>
                  <a:pt x="32644" y="0"/>
                </a:lnTo>
                <a:lnTo>
                  <a:pt x="20177" y="0"/>
                </a:lnTo>
                <a:lnTo>
                  <a:pt x="20177" y="960"/>
                </a:lnTo>
                <a:lnTo>
                  <a:pt x="18242" y="960"/>
                </a:lnTo>
                <a:lnTo>
                  <a:pt x="18242" y="1935"/>
                </a:lnTo>
                <a:lnTo>
                  <a:pt x="17282" y="1935"/>
                </a:lnTo>
                <a:lnTo>
                  <a:pt x="17282" y="2880"/>
                </a:lnTo>
                <a:lnTo>
                  <a:pt x="0" y="89291"/>
                </a:lnTo>
                <a:lnTo>
                  <a:pt x="0" y="91196"/>
                </a:lnTo>
                <a:lnTo>
                  <a:pt x="1935" y="91196"/>
                </a:lnTo>
                <a:lnTo>
                  <a:pt x="1935" y="92171"/>
                </a:lnTo>
                <a:lnTo>
                  <a:pt x="14401" y="92171"/>
                </a:lnTo>
                <a:lnTo>
                  <a:pt x="14401" y="9119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7" name="object 1347"/>
          <p:cNvSpPr/>
          <p:nvPr/>
        </p:nvSpPr>
        <p:spPr>
          <a:xfrm>
            <a:off x="4738649" y="6872478"/>
            <a:ext cx="33604" cy="92171"/>
          </a:xfrm>
          <a:custGeom>
            <a:avLst/>
            <a:gdLst/>
            <a:ahLst/>
            <a:cxnLst/>
            <a:rect l="l" t="t" r="r" b="b"/>
            <a:pathLst>
              <a:path w="33604" h="92171">
                <a:moveTo>
                  <a:pt x="17282" y="2880"/>
                </a:moveTo>
                <a:lnTo>
                  <a:pt x="0" y="89291"/>
                </a:lnTo>
                <a:lnTo>
                  <a:pt x="0" y="91196"/>
                </a:lnTo>
                <a:lnTo>
                  <a:pt x="960" y="91196"/>
                </a:lnTo>
                <a:lnTo>
                  <a:pt x="1920" y="92171"/>
                </a:lnTo>
                <a:lnTo>
                  <a:pt x="13441" y="92171"/>
                </a:lnTo>
                <a:lnTo>
                  <a:pt x="14401" y="91196"/>
                </a:lnTo>
                <a:lnTo>
                  <a:pt x="16322" y="91196"/>
                </a:lnTo>
                <a:lnTo>
                  <a:pt x="16322" y="89291"/>
                </a:lnTo>
                <a:lnTo>
                  <a:pt x="33604" y="2880"/>
                </a:lnTo>
                <a:lnTo>
                  <a:pt x="33604" y="960"/>
                </a:lnTo>
                <a:lnTo>
                  <a:pt x="32644" y="960"/>
                </a:lnTo>
                <a:lnTo>
                  <a:pt x="31683" y="0"/>
                </a:lnTo>
                <a:lnTo>
                  <a:pt x="20162" y="0"/>
                </a:lnTo>
                <a:lnTo>
                  <a:pt x="19202" y="960"/>
                </a:lnTo>
                <a:lnTo>
                  <a:pt x="18242" y="960"/>
                </a:lnTo>
                <a:lnTo>
                  <a:pt x="18242" y="1935"/>
                </a:lnTo>
                <a:lnTo>
                  <a:pt x="17282" y="1935"/>
                </a:lnTo>
                <a:lnTo>
                  <a:pt x="17282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8" name="object 1348"/>
          <p:cNvSpPr/>
          <p:nvPr/>
        </p:nvSpPr>
        <p:spPr>
          <a:xfrm>
            <a:off x="4772253" y="6900321"/>
            <a:ext cx="27828" cy="64328"/>
          </a:xfrm>
          <a:custGeom>
            <a:avLst/>
            <a:gdLst/>
            <a:ahLst/>
            <a:cxnLst/>
            <a:rect l="l" t="t" r="r" b="b"/>
            <a:pathLst>
              <a:path w="27828" h="64328">
                <a:moveTo>
                  <a:pt x="11521" y="2880"/>
                </a:moveTo>
                <a:lnTo>
                  <a:pt x="0" y="61447"/>
                </a:lnTo>
                <a:lnTo>
                  <a:pt x="0" y="63352"/>
                </a:lnTo>
                <a:lnTo>
                  <a:pt x="960" y="63352"/>
                </a:lnTo>
                <a:lnTo>
                  <a:pt x="1920" y="64328"/>
                </a:lnTo>
                <a:lnTo>
                  <a:pt x="13441" y="64328"/>
                </a:lnTo>
                <a:lnTo>
                  <a:pt x="14401" y="63352"/>
                </a:lnTo>
                <a:lnTo>
                  <a:pt x="15361" y="63352"/>
                </a:lnTo>
                <a:lnTo>
                  <a:pt x="16322" y="62392"/>
                </a:lnTo>
                <a:lnTo>
                  <a:pt x="16322" y="61447"/>
                </a:lnTo>
                <a:lnTo>
                  <a:pt x="27828" y="2880"/>
                </a:lnTo>
                <a:lnTo>
                  <a:pt x="27828" y="960"/>
                </a:lnTo>
                <a:lnTo>
                  <a:pt x="24963" y="960"/>
                </a:lnTo>
                <a:lnTo>
                  <a:pt x="23987" y="0"/>
                </a:lnTo>
                <a:lnTo>
                  <a:pt x="16322" y="0"/>
                </a:lnTo>
                <a:lnTo>
                  <a:pt x="15361" y="960"/>
                </a:lnTo>
                <a:lnTo>
                  <a:pt x="13441" y="960"/>
                </a:lnTo>
                <a:lnTo>
                  <a:pt x="12481" y="1920"/>
                </a:lnTo>
                <a:lnTo>
                  <a:pt x="11521" y="1920"/>
                </a:lnTo>
                <a:lnTo>
                  <a:pt x="11521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9" name="object 1349"/>
          <p:cNvSpPr/>
          <p:nvPr/>
        </p:nvSpPr>
        <p:spPr>
          <a:xfrm>
            <a:off x="4785695" y="6874413"/>
            <a:ext cx="20162" cy="17266"/>
          </a:xfrm>
          <a:custGeom>
            <a:avLst/>
            <a:gdLst/>
            <a:ahLst/>
            <a:cxnLst/>
            <a:rect l="l" t="t" r="r" b="b"/>
            <a:pathLst>
              <a:path w="20162" h="17266">
                <a:moveTo>
                  <a:pt x="2880" y="2865"/>
                </a:moveTo>
                <a:lnTo>
                  <a:pt x="2880" y="3840"/>
                </a:lnTo>
                <a:lnTo>
                  <a:pt x="1920" y="4785"/>
                </a:lnTo>
                <a:lnTo>
                  <a:pt x="1920" y="5745"/>
                </a:lnTo>
                <a:lnTo>
                  <a:pt x="960" y="7665"/>
                </a:lnTo>
                <a:lnTo>
                  <a:pt x="960" y="8625"/>
                </a:lnTo>
                <a:lnTo>
                  <a:pt x="0" y="10546"/>
                </a:lnTo>
                <a:lnTo>
                  <a:pt x="0" y="13426"/>
                </a:lnTo>
                <a:lnTo>
                  <a:pt x="960" y="14386"/>
                </a:lnTo>
                <a:lnTo>
                  <a:pt x="960" y="15346"/>
                </a:lnTo>
                <a:lnTo>
                  <a:pt x="1920" y="15346"/>
                </a:lnTo>
                <a:lnTo>
                  <a:pt x="1920" y="16306"/>
                </a:lnTo>
                <a:lnTo>
                  <a:pt x="2880" y="17266"/>
                </a:lnTo>
                <a:lnTo>
                  <a:pt x="14386" y="17266"/>
                </a:lnTo>
                <a:lnTo>
                  <a:pt x="15361" y="16306"/>
                </a:lnTo>
                <a:lnTo>
                  <a:pt x="16322" y="15346"/>
                </a:lnTo>
                <a:lnTo>
                  <a:pt x="17266" y="15346"/>
                </a:lnTo>
                <a:lnTo>
                  <a:pt x="18227" y="14386"/>
                </a:lnTo>
                <a:lnTo>
                  <a:pt x="19202" y="13426"/>
                </a:lnTo>
                <a:lnTo>
                  <a:pt x="19202" y="11506"/>
                </a:lnTo>
                <a:lnTo>
                  <a:pt x="20162" y="10546"/>
                </a:lnTo>
                <a:lnTo>
                  <a:pt x="20162" y="2865"/>
                </a:lnTo>
                <a:lnTo>
                  <a:pt x="19202" y="1904"/>
                </a:lnTo>
                <a:lnTo>
                  <a:pt x="18227" y="944"/>
                </a:lnTo>
                <a:lnTo>
                  <a:pt x="16322" y="944"/>
                </a:lnTo>
                <a:lnTo>
                  <a:pt x="15361" y="0"/>
                </a:lnTo>
                <a:lnTo>
                  <a:pt x="8641" y="0"/>
                </a:lnTo>
                <a:lnTo>
                  <a:pt x="7680" y="944"/>
                </a:lnTo>
                <a:lnTo>
                  <a:pt x="5760" y="944"/>
                </a:lnTo>
                <a:lnTo>
                  <a:pt x="4800" y="1904"/>
                </a:lnTo>
                <a:lnTo>
                  <a:pt x="3840" y="1904"/>
                </a:lnTo>
                <a:lnTo>
                  <a:pt x="2880" y="286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0" name="object 1350"/>
          <p:cNvSpPr/>
          <p:nvPr/>
        </p:nvSpPr>
        <p:spPr>
          <a:xfrm>
            <a:off x="4804897" y="6899361"/>
            <a:ext cx="64312" cy="65288"/>
          </a:xfrm>
          <a:custGeom>
            <a:avLst/>
            <a:gdLst/>
            <a:ahLst/>
            <a:cxnLst/>
            <a:rect l="l" t="t" r="r" b="b"/>
            <a:pathLst>
              <a:path w="64312" h="65288">
                <a:moveTo>
                  <a:pt x="25908" y="2880"/>
                </a:moveTo>
                <a:lnTo>
                  <a:pt x="25908" y="1920"/>
                </a:lnTo>
                <a:lnTo>
                  <a:pt x="24947" y="1920"/>
                </a:lnTo>
                <a:lnTo>
                  <a:pt x="23987" y="960"/>
                </a:lnTo>
                <a:lnTo>
                  <a:pt x="16306" y="960"/>
                </a:lnTo>
                <a:lnTo>
                  <a:pt x="15346" y="1920"/>
                </a:lnTo>
                <a:lnTo>
                  <a:pt x="13426" y="1920"/>
                </a:lnTo>
                <a:lnTo>
                  <a:pt x="12466" y="2880"/>
                </a:lnTo>
                <a:lnTo>
                  <a:pt x="12466" y="3840"/>
                </a:lnTo>
                <a:lnTo>
                  <a:pt x="960" y="62407"/>
                </a:lnTo>
                <a:lnTo>
                  <a:pt x="0" y="63352"/>
                </a:lnTo>
                <a:lnTo>
                  <a:pt x="960" y="63352"/>
                </a:lnTo>
                <a:lnTo>
                  <a:pt x="960" y="64312"/>
                </a:lnTo>
                <a:lnTo>
                  <a:pt x="1905" y="64312"/>
                </a:lnTo>
                <a:lnTo>
                  <a:pt x="2880" y="65288"/>
                </a:lnTo>
                <a:lnTo>
                  <a:pt x="14401" y="65288"/>
                </a:lnTo>
                <a:lnTo>
                  <a:pt x="15346" y="64312"/>
                </a:lnTo>
                <a:lnTo>
                  <a:pt x="16306" y="64312"/>
                </a:lnTo>
                <a:lnTo>
                  <a:pt x="17266" y="63352"/>
                </a:lnTo>
                <a:lnTo>
                  <a:pt x="17266" y="62407"/>
                </a:lnTo>
                <a:lnTo>
                  <a:pt x="22067" y="36484"/>
                </a:lnTo>
                <a:lnTo>
                  <a:pt x="23027" y="32644"/>
                </a:lnTo>
                <a:lnTo>
                  <a:pt x="23987" y="30723"/>
                </a:lnTo>
                <a:lnTo>
                  <a:pt x="25908" y="27843"/>
                </a:lnTo>
                <a:lnTo>
                  <a:pt x="26868" y="24963"/>
                </a:lnTo>
                <a:lnTo>
                  <a:pt x="28788" y="23042"/>
                </a:lnTo>
                <a:lnTo>
                  <a:pt x="29748" y="21122"/>
                </a:lnTo>
                <a:lnTo>
                  <a:pt x="31668" y="19202"/>
                </a:lnTo>
                <a:lnTo>
                  <a:pt x="33588" y="17282"/>
                </a:lnTo>
                <a:lnTo>
                  <a:pt x="35509" y="16322"/>
                </a:lnTo>
                <a:lnTo>
                  <a:pt x="37429" y="15361"/>
                </a:lnTo>
                <a:lnTo>
                  <a:pt x="39349" y="14401"/>
                </a:lnTo>
                <a:lnTo>
                  <a:pt x="43190" y="14401"/>
                </a:lnTo>
                <a:lnTo>
                  <a:pt x="45110" y="15361"/>
                </a:lnTo>
                <a:lnTo>
                  <a:pt x="45110" y="16322"/>
                </a:lnTo>
                <a:lnTo>
                  <a:pt x="46070" y="17282"/>
                </a:lnTo>
                <a:lnTo>
                  <a:pt x="47030" y="19202"/>
                </a:lnTo>
                <a:lnTo>
                  <a:pt x="47030" y="24002"/>
                </a:lnTo>
                <a:lnTo>
                  <a:pt x="46070" y="24963"/>
                </a:lnTo>
                <a:lnTo>
                  <a:pt x="46070" y="27843"/>
                </a:lnTo>
                <a:lnTo>
                  <a:pt x="39349" y="62407"/>
                </a:lnTo>
                <a:lnTo>
                  <a:pt x="38389" y="63352"/>
                </a:lnTo>
                <a:lnTo>
                  <a:pt x="39349" y="63352"/>
                </a:lnTo>
                <a:lnTo>
                  <a:pt x="39349" y="64312"/>
                </a:lnTo>
                <a:lnTo>
                  <a:pt x="40309" y="64312"/>
                </a:lnTo>
                <a:lnTo>
                  <a:pt x="41269" y="65288"/>
                </a:lnTo>
                <a:lnTo>
                  <a:pt x="52791" y="65288"/>
                </a:lnTo>
                <a:lnTo>
                  <a:pt x="53751" y="64312"/>
                </a:lnTo>
                <a:lnTo>
                  <a:pt x="54711" y="64312"/>
                </a:lnTo>
                <a:lnTo>
                  <a:pt x="55671" y="63352"/>
                </a:lnTo>
                <a:lnTo>
                  <a:pt x="55671" y="62407"/>
                </a:lnTo>
                <a:lnTo>
                  <a:pt x="63352" y="25923"/>
                </a:lnTo>
                <a:lnTo>
                  <a:pt x="63352" y="21122"/>
                </a:lnTo>
                <a:lnTo>
                  <a:pt x="64312" y="20162"/>
                </a:lnTo>
                <a:lnTo>
                  <a:pt x="64312" y="14401"/>
                </a:lnTo>
                <a:lnTo>
                  <a:pt x="63352" y="12481"/>
                </a:lnTo>
                <a:lnTo>
                  <a:pt x="63352" y="10561"/>
                </a:lnTo>
                <a:lnTo>
                  <a:pt x="62392" y="8641"/>
                </a:lnTo>
                <a:lnTo>
                  <a:pt x="61432" y="6720"/>
                </a:lnTo>
                <a:lnTo>
                  <a:pt x="60472" y="4800"/>
                </a:lnTo>
                <a:lnTo>
                  <a:pt x="58552" y="3840"/>
                </a:lnTo>
                <a:lnTo>
                  <a:pt x="57591" y="1920"/>
                </a:lnTo>
                <a:lnTo>
                  <a:pt x="55671" y="960"/>
                </a:lnTo>
                <a:lnTo>
                  <a:pt x="52791" y="960"/>
                </a:lnTo>
                <a:lnTo>
                  <a:pt x="50871" y="0"/>
                </a:lnTo>
                <a:lnTo>
                  <a:pt x="45110" y="0"/>
                </a:lnTo>
                <a:lnTo>
                  <a:pt x="42230" y="960"/>
                </a:lnTo>
                <a:lnTo>
                  <a:pt x="40309" y="960"/>
                </a:lnTo>
                <a:lnTo>
                  <a:pt x="37429" y="1920"/>
                </a:lnTo>
                <a:lnTo>
                  <a:pt x="35509" y="2880"/>
                </a:lnTo>
                <a:lnTo>
                  <a:pt x="33588" y="4800"/>
                </a:lnTo>
                <a:lnTo>
                  <a:pt x="31668" y="5760"/>
                </a:lnTo>
                <a:lnTo>
                  <a:pt x="29748" y="6720"/>
                </a:lnTo>
                <a:lnTo>
                  <a:pt x="27828" y="8641"/>
                </a:lnTo>
                <a:lnTo>
                  <a:pt x="26868" y="10561"/>
                </a:lnTo>
                <a:lnTo>
                  <a:pt x="25908" y="11521"/>
                </a:lnTo>
                <a:lnTo>
                  <a:pt x="24947" y="13441"/>
                </a:lnTo>
                <a:lnTo>
                  <a:pt x="26868" y="3840"/>
                </a:lnTo>
                <a:lnTo>
                  <a:pt x="26868" y="2880"/>
                </a:lnTo>
                <a:lnTo>
                  <a:pt x="25908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1" name="object 1351"/>
          <p:cNvSpPr/>
          <p:nvPr/>
        </p:nvSpPr>
        <p:spPr>
          <a:xfrm>
            <a:off x="4878811" y="6899361"/>
            <a:ext cx="65272" cy="82555"/>
          </a:xfrm>
          <a:custGeom>
            <a:avLst/>
            <a:gdLst/>
            <a:ahLst/>
            <a:cxnLst/>
            <a:rect l="l" t="t" r="r" b="b"/>
            <a:pathLst>
              <a:path w="65272" h="82555">
                <a:moveTo>
                  <a:pt x="9601" y="64312"/>
                </a:moveTo>
                <a:lnTo>
                  <a:pt x="11521" y="66248"/>
                </a:lnTo>
                <a:lnTo>
                  <a:pt x="14401" y="66248"/>
                </a:lnTo>
                <a:lnTo>
                  <a:pt x="16322" y="44165"/>
                </a:lnTo>
                <a:lnTo>
                  <a:pt x="16322" y="40325"/>
                </a:lnTo>
                <a:lnTo>
                  <a:pt x="17282" y="38404"/>
                </a:lnTo>
                <a:lnTo>
                  <a:pt x="17282" y="34564"/>
                </a:lnTo>
                <a:lnTo>
                  <a:pt x="18242" y="32644"/>
                </a:lnTo>
                <a:lnTo>
                  <a:pt x="18242" y="29763"/>
                </a:lnTo>
                <a:lnTo>
                  <a:pt x="19187" y="27843"/>
                </a:lnTo>
                <a:lnTo>
                  <a:pt x="20162" y="25923"/>
                </a:lnTo>
                <a:lnTo>
                  <a:pt x="21122" y="24002"/>
                </a:lnTo>
                <a:lnTo>
                  <a:pt x="22067" y="22082"/>
                </a:lnTo>
                <a:lnTo>
                  <a:pt x="23027" y="20162"/>
                </a:lnTo>
                <a:lnTo>
                  <a:pt x="24002" y="19202"/>
                </a:lnTo>
                <a:lnTo>
                  <a:pt x="24963" y="17282"/>
                </a:lnTo>
                <a:lnTo>
                  <a:pt x="26883" y="16322"/>
                </a:lnTo>
                <a:lnTo>
                  <a:pt x="27843" y="15361"/>
                </a:lnTo>
                <a:lnTo>
                  <a:pt x="29748" y="14401"/>
                </a:lnTo>
                <a:lnTo>
                  <a:pt x="37429" y="14401"/>
                </a:lnTo>
                <a:lnTo>
                  <a:pt x="39349" y="16322"/>
                </a:lnTo>
                <a:lnTo>
                  <a:pt x="41269" y="17282"/>
                </a:lnTo>
                <a:lnTo>
                  <a:pt x="43190" y="19202"/>
                </a:lnTo>
                <a:lnTo>
                  <a:pt x="45110" y="21122"/>
                </a:lnTo>
                <a:lnTo>
                  <a:pt x="43190" y="30723"/>
                </a:lnTo>
                <a:lnTo>
                  <a:pt x="42245" y="33604"/>
                </a:lnTo>
                <a:lnTo>
                  <a:pt x="41269" y="36484"/>
                </a:lnTo>
                <a:lnTo>
                  <a:pt x="40309" y="38404"/>
                </a:lnTo>
                <a:lnTo>
                  <a:pt x="38404" y="41285"/>
                </a:lnTo>
                <a:lnTo>
                  <a:pt x="36469" y="44165"/>
                </a:lnTo>
                <a:lnTo>
                  <a:pt x="35524" y="46070"/>
                </a:lnTo>
                <a:lnTo>
                  <a:pt x="33588" y="48006"/>
                </a:lnTo>
                <a:lnTo>
                  <a:pt x="31683" y="49911"/>
                </a:lnTo>
                <a:lnTo>
                  <a:pt x="29748" y="50886"/>
                </a:lnTo>
                <a:lnTo>
                  <a:pt x="27843" y="51846"/>
                </a:lnTo>
                <a:lnTo>
                  <a:pt x="25907" y="52806"/>
                </a:lnTo>
                <a:lnTo>
                  <a:pt x="22067" y="52806"/>
                </a:lnTo>
                <a:lnTo>
                  <a:pt x="21122" y="51846"/>
                </a:lnTo>
                <a:lnTo>
                  <a:pt x="20162" y="51846"/>
                </a:lnTo>
                <a:lnTo>
                  <a:pt x="19187" y="50886"/>
                </a:lnTo>
                <a:lnTo>
                  <a:pt x="18242" y="49911"/>
                </a:lnTo>
                <a:lnTo>
                  <a:pt x="18242" y="48966"/>
                </a:lnTo>
                <a:lnTo>
                  <a:pt x="18242" y="66248"/>
                </a:lnTo>
                <a:lnTo>
                  <a:pt x="22067" y="66248"/>
                </a:lnTo>
                <a:lnTo>
                  <a:pt x="24002" y="65288"/>
                </a:lnTo>
                <a:lnTo>
                  <a:pt x="26883" y="64312"/>
                </a:lnTo>
                <a:lnTo>
                  <a:pt x="28788" y="63352"/>
                </a:lnTo>
                <a:lnTo>
                  <a:pt x="30723" y="62407"/>
                </a:lnTo>
                <a:lnTo>
                  <a:pt x="32628" y="61432"/>
                </a:lnTo>
                <a:lnTo>
                  <a:pt x="34564" y="60472"/>
                </a:lnTo>
                <a:lnTo>
                  <a:pt x="35524" y="58567"/>
                </a:lnTo>
                <a:lnTo>
                  <a:pt x="37429" y="57591"/>
                </a:lnTo>
                <a:lnTo>
                  <a:pt x="38404" y="55686"/>
                </a:lnTo>
                <a:lnTo>
                  <a:pt x="39349" y="54726"/>
                </a:lnTo>
                <a:lnTo>
                  <a:pt x="42245" y="82555"/>
                </a:lnTo>
                <a:lnTo>
                  <a:pt x="45110" y="80634"/>
                </a:lnTo>
                <a:lnTo>
                  <a:pt x="47030" y="78714"/>
                </a:lnTo>
                <a:lnTo>
                  <a:pt x="48950" y="75834"/>
                </a:lnTo>
                <a:lnTo>
                  <a:pt x="49910" y="72969"/>
                </a:lnTo>
                <a:lnTo>
                  <a:pt x="51831" y="69128"/>
                </a:lnTo>
                <a:lnTo>
                  <a:pt x="52791" y="65288"/>
                </a:lnTo>
                <a:lnTo>
                  <a:pt x="64312" y="3840"/>
                </a:lnTo>
                <a:lnTo>
                  <a:pt x="65272" y="2880"/>
                </a:lnTo>
                <a:lnTo>
                  <a:pt x="64312" y="2880"/>
                </a:lnTo>
                <a:lnTo>
                  <a:pt x="64312" y="1920"/>
                </a:lnTo>
                <a:lnTo>
                  <a:pt x="63352" y="1920"/>
                </a:lnTo>
                <a:lnTo>
                  <a:pt x="62392" y="960"/>
                </a:lnTo>
                <a:lnTo>
                  <a:pt x="53751" y="960"/>
                </a:lnTo>
                <a:lnTo>
                  <a:pt x="51831" y="1920"/>
                </a:lnTo>
                <a:lnTo>
                  <a:pt x="50871" y="1920"/>
                </a:lnTo>
                <a:lnTo>
                  <a:pt x="49910" y="2880"/>
                </a:lnTo>
                <a:lnTo>
                  <a:pt x="49910" y="3840"/>
                </a:lnTo>
                <a:lnTo>
                  <a:pt x="48950" y="8641"/>
                </a:lnTo>
                <a:lnTo>
                  <a:pt x="47030" y="5760"/>
                </a:lnTo>
                <a:lnTo>
                  <a:pt x="44150" y="3840"/>
                </a:lnTo>
                <a:lnTo>
                  <a:pt x="42245" y="1920"/>
                </a:lnTo>
                <a:lnTo>
                  <a:pt x="39349" y="960"/>
                </a:lnTo>
                <a:lnTo>
                  <a:pt x="35524" y="0"/>
                </a:lnTo>
                <a:lnTo>
                  <a:pt x="27843" y="0"/>
                </a:lnTo>
                <a:lnTo>
                  <a:pt x="24963" y="960"/>
                </a:lnTo>
                <a:lnTo>
                  <a:pt x="21122" y="1920"/>
                </a:lnTo>
                <a:lnTo>
                  <a:pt x="18242" y="3840"/>
                </a:lnTo>
                <a:lnTo>
                  <a:pt x="15346" y="5760"/>
                </a:lnTo>
                <a:lnTo>
                  <a:pt x="13441" y="7680"/>
                </a:lnTo>
                <a:lnTo>
                  <a:pt x="10561" y="9601"/>
                </a:lnTo>
                <a:lnTo>
                  <a:pt x="8641" y="12481"/>
                </a:lnTo>
                <a:lnTo>
                  <a:pt x="6720" y="15361"/>
                </a:lnTo>
                <a:lnTo>
                  <a:pt x="5760" y="18242"/>
                </a:lnTo>
                <a:lnTo>
                  <a:pt x="3840" y="22082"/>
                </a:lnTo>
                <a:lnTo>
                  <a:pt x="2880" y="24963"/>
                </a:lnTo>
                <a:lnTo>
                  <a:pt x="1920" y="27843"/>
                </a:lnTo>
                <a:lnTo>
                  <a:pt x="960" y="31683"/>
                </a:lnTo>
                <a:lnTo>
                  <a:pt x="0" y="34564"/>
                </a:lnTo>
                <a:lnTo>
                  <a:pt x="0" y="49911"/>
                </a:lnTo>
                <a:lnTo>
                  <a:pt x="960" y="52806"/>
                </a:lnTo>
                <a:lnTo>
                  <a:pt x="960" y="55686"/>
                </a:lnTo>
                <a:lnTo>
                  <a:pt x="1920" y="57591"/>
                </a:lnTo>
                <a:lnTo>
                  <a:pt x="3840" y="59527"/>
                </a:lnTo>
                <a:lnTo>
                  <a:pt x="4800" y="62407"/>
                </a:lnTo>
                <a:lnTo>
                  <a:pt x="6720" y="63352"/>
                </a:lnTo>
                <a:lnTo>
                  <a:pt x="9601" y="6431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2" name="object 1352"/>
          <p:cNvSpPr/>
          <p:nvPr/>
        </p:nvSpPr>
        <p:spPr>
          <a:xfrm>
            <a:off x="4877851" y="6954088"/>
            <a:ext cx="43205" cy="34549"/>
          </a:xfrm>
          <a:custGeom>
            <a:avLst/>
            <a:gdLst/>
            <a:ahLst/>
            <a:cxnLst/>
            <a:rect l="l" t="t" r="r" b="b"/>
            <a:pathLst>
              <a:path w="43205" h="34549">
                <a:moveTo>
                  <a:pt x="960" y="30708"/>
                </a:moveTo>
                <a:lnTo>
                  <a:pt x="1920" y="30708"/>
                </a:lnTo>
                <a:lnTo>
                  <a:pt x="3840" y="31668"/>
                </a:lnTo>
                <a:lnTo>
                  <a:pt x="6720" y="32628"/>
                </a:lnTo>
                <a:lnTo>
                  <a:pt x="9601" y="33588"/>
                </a:lnTo>
                <a:lnTo>
                  <a:pt x="12481" y="33588"/>
                </a:lnTo>
                <a:lnTo>
                  <a:pt x="15361" y="34549"/>
                </a:lnTo>
                <a:lnTo>
                  <a:pt x="24963" y="34549"/>
                </a:lnTo>
                <a:lnTo>
                  <a:pt x="28803" y="33588"/>
                </a:lnTo>
                <a:lnTo>
                  <a:pt x="32644" y="32628"/>
                </a:lnTo>
                <a:lnTo>
                  <a:pt x="37429" y="31668"/>
                </a:lnTo>
                <a:lnTo>
                  <a:pt x="40309" y="29748"/>
                </a:lnTo>
                <a:lnTo>
                  <a:pt x="43205" y="27828"/>
                </a:lnTo>
                <a:lnTo>
                  <a:pt x="40309" y="0"/>
                </a:lnTo>
                <a:lnTo>
                  <a:pt x="39364" y="960"/>
                </a:lnTo>
                <a:lnTo>
                  <a:pt x="39364" y="2865"/>
                </a:lnTo>
                <a:lnTo>
                  <a:pt x="38389" y="4800"/>
                </a:lnTo>
                <a:lnTo>
                  <a:pt x="37429" y="6705"/>
                </a:lnTo>
                <a:lnTo>
                  <a:pt x="37429" y="8625"/>
                </a:lnTo>
                <a:lnTo>
                  <a:pt x="36484" y="11521"/>
                </a:lnTo>
                <a:lnTo>
                  <a:pt x="36484" y="13426"/>
                </a:lnTo>
                <a:lnTo>
                  <a:pt x="35524" y="15346"/>
                </a:lnTo>
                <a:lnTo>
                  <a:pt x="34549" y="16306"/>
                </a:lnTo>
                <a:lnTo>
                  <a:pt x="34549" y="17266"/>
                </a:lnTo>
                <a:lnTo>
                  <a:pt x="32644" y="18242"/>
                </a:lnTo>
                <a:lnTo>
                  <a:pt x="31683" y="19187"/>
                </a:lnTo>
                <a:lnTo>
                  <a:pt x="30708" y="20147"/>
                </a:lnTo>
                <a:lnTo>
                  <a:pt x="28803" y="21107"/>
                </a:lnTo>
                <a:lnTo>
                  <a:pt x="14401" y="21107"/>
                </a:lnTo>
                <a:lnTo>
                  <a:pt x="12481" y="20147"/>
                </a:lnTo>
                <a:lnTo>
                  <a:pt x="9601" y="20147"/>
                </a:lnTo>
                <a:lnTo>
                  <a:pt x="7680" y="19187"/>
                </a:lnTo>
                <a:lnTo>
                  <a:pt x="6720" y="19187"/>
                </a:lnTo>
                <a:lnTo>
                  <a:pt x="5760" y="18242"/>
                </a:lnTo>
                <a:lnTo>
                  <a:pt x="2880" y="18242"/>
                </a:lnTo>
                <a:lnTo>
                  <a:pt x="2880" y="19187"/>
                </a:lnTo>
                <a:lnTo>
                  <a:pt x="1920" y="19187"/>
                </a:lnTo>
                <a:lnTo>
                  <a:pt x="1920" y="20147"/>
                </a:lnTo>
                <a:lnTo>
                  <a:pt x="960" y="21107"/>
                </a:lnTo>
                <a:lnTo>
                  <a:pt x="960" y="23987"/>
                </a:lnTo>
                <a:lnTo>
                  <a:pt x="0" y="24947"/>
                </a:lnTo>
                <a:lnTo>
                  <a:pt x="0" y="29748"/>
                </a:lnTo>
                <a:lnTo>
                  <a:pt x="960" y="3070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3" name="object 1353"/>
          <p:cNvSpPr/>
          <p:nvPr/>
        </p:nvSpPr>
        <p:spPr>
          <a:xfrm>
            <a:off x="4893213" y="6943526"/>
            <a:ext cx="3840" cy="22082"/>
          </a:xfrm>
          <a:custGeom>
            <a:avLst/>
            <a:gdLst/>
            <a:ahLst/>
            <a:cxnLst/>
            <a:rect l="l" t="t" r="r" b="b"/>
            <a:pathLst>
              <a:path w="3840" h="22082">
                <a:moveTo>
                  <a:pt x="2880" y="3840"/>
                </a:moveTo>
                <a:lnTo>
                  <a:pt x="2880" y="960"/>
                </a:lnTo>
                <a:lnTo>
                  <a:pt x="1920" y="0"/>
                </a:lnTo>
                <a:lnTo>
                  <a:pt x="0" y="22082"/>
                </a:lnTo>
                <a:lnTo>
                  <a:pt x="3840" y="22082"/>
                </a:lnTo>
                <a:lnTo>
                  <a:pt x="3840" y="4800"/>
                </a:lnTo>
                <a:lnTo>
                  <a:pt x="2880" y="3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4" name="object 1354"/>
          <p:cNvSpPr/>
          <p:nvPr/>
        </p:nvSpPr>
        <p:spPr>
          <a:xfrm>
            <a:off x="4981529" y="6884959"/>
            <a:ext cx="43190" cy="80650"/>
          </a:xfrm>
          <a:custGeom>
            <a:avLst/>
            <a:gdLst/>
            <a:ahLst/>
            <a:cxnLst/>
            <a:rect l="l" t="t" r="r" b="b"/>
            <a:pathLst>
              <a:path w="43190" h="80650">
                <a:moveTo>
                  <a:pt x="23987" y="79689"/>
                </a:moveTo>
                <a:lnTo>
                  <a:pt x="26883" y="79689"/>
                </a:lnTo>
                <a:lnTo>
                  <a:pt x="26883" y="78714"/>
                </a:lnTo>
                <a:lnTo>
                  <a:pt x="28788" y="78714"/>
                </a:lnTo>
                <a:lnTo>
                  <a:pt x="29763" y="77754"/>
                </a:lnTo>
                <a:lnTo>
                  <a:pt x="30723" y="77754"/>
                </a:lnTo>
                <a:lnTo>
                  <a:pt x="30723" y="75834"/>
                </a:lnTo>
                <a:lnTo>
                  <a:pt x="31668" y="74874"/>
                </a:lnTo>
                <a:lnTo>
                  <a:pt x="31668" y="72969"/>
                </a:lnTo>
                <a:lnTo>
                  <a:pt x="32628" y="71993"/>
                </a:lnTo>
                <a:lnTo>
                  <a:pt x="32628" y="65288"/>
                </a:lnTo>
                <a:lnTo>
                  <a:pt x="29763" y="65288"/>
                </a:lnTo>
                <a:lnTo>
                  <a:pt x="29763" y="66248"/>
                </a:lnTo>
                <a:lnTo>
                  <a:pt x="26883" y="66248"/>
                </a:lnTo>
                <a:lnTo>
                  <a:pt x="25923" y="67208"/>
                </a:lnTo>
                <a:lnTo>
                  <a:pt x="23042" y="67208"/>
                </a:lnTo>
                <a:lnTo>
                  <a:pt x="21107" y="66248"/>
                </a:lnTo>
                <a:lnTo>
                  <a:pt x="20162" y="65288"/>
                </a:lnTo>
                <a:lnTo>
                  <a:pt x="19202" y="64312"/>
                </a:lnTo>
                <a:lnTo>
                  <a:pt x="19202" y="57607"/>
                </a:lnTo>
                <a:lnTo>
                  <a:pt x="20162" y="56647"/>
                </a:lnTo>
                <a:lnTo>
                  <a:pt x="24947" y="29763"/>
                </a:lnTo>
                <a:lnTo>
                  <a:pt x="38389" y="29763"/>
                </a:lnTo>
                <a:lnTo>
                  <a:pt x="39349" y="28803"/>
                </a:lnTo>
                <a:lnTo>
                  <a:pt x="40309" y="28803"/>
                </a:lnTo>
                <a:lnTo>
                  <a:pt x="40309" y="26883"/>
                </a:lnTo>
                <a:lnTo>
                  <a:pt x="41269" y="26883"/>
                </a:lnTo>
                <a:lnTo>
                  <a:pt x="41269" y="24963"/>
                </a:lnTo>
                <a:lnTo>
                  <a:pt x="42230" y="24003"/>
                </a:lnTo>
                <a:lnTo>
                  <a:pt x="42230" y="20162"/>
                </a:lnTo>
                <a:lnTo>
                  <a:pt x="43190" y="20162"/>
                </a:lnTo>
                <a:lnTo>
                  <a:pt x="43190" y="18242"/>
                </a:lnTo>
                <a:lnTo>
                  <a:pt x="42230" y="17282"/>
                </a:lnTo>
                <a:lnTo>
                  <a:pt x="42230" y="16322"/>
                </a:lnTo>
                <a:lnTo>
                  <a:pt x="27828" y="16322"/>
                </a:lnTo>
                <a:lnTo>
                  <a:pt x="30723" y="2880"/>
                </a:lnTo>
                <a:lnTo>
                  <a:pt x="30723" y="960"/>
                </a:lnTo>
                <a:lnTo>
                  <a:pt x="28788" y="960"/>
                </a:lnTo>
                <a:lnTo>
                  <a:pt x="27828" y="0"/>
                </a:lnTo>
                <a:lnTo>
                  <a:pt x="18227" y="0"/>
                </a:lnTo>
                <a:lnTo>
                  <a:pt x="17266" y="960"/>
                </a:lnTo>
                <a:lnTo>
                  <a:pt x="15361" y="960"/>
                </a:lnTo>
                <a:lnTo>
                  <a:pt x="14386" y="1920"/>
                </a:lnTo>
                <a:lnTo>
                  <a:pt x="14386" y="2880"/>
                </a:lnTo>
                <a:lnTo>
                  <a:pt x="11521" y="16322"/>
                </a:lnTo>
                <a:lnTo>
                  <a:pt x="2880" y="16322"/>
                </a:lnTo>
                <a:lnTo>
                  <a:pt x="1920" y="17282"/>
                </a:lnTo>
                <a:lnTo>
                  <a:pt x="1920" y="18242"/>
                </a:lnTo>
                <a:lnTo>
                  <a:pt x="960" y="19202"/>
                </a:lnTo>
                <a:lnTo>
                  <a:pt x="960" y="21122"/>
                </a:lnTo>
                <a:lnTo>
                  <a:pt x="0" y="23042"/>
                </a:lnTo>
                <a:lnTo>
                  <a:pt x="0" y="28803"/>
                </a:lnTo>
                <a:lnTo>
                  <a:pt x="960" y="29763"/>
                </a:lnTo>
                <a:lnTo>
                  <a:pt x="8641" y="29763"/>
                </a:lnTo>
                <a:lnTo>
                  <a:pt x="2880" y="58567"/>
                </a:lnTo>
                <a:lnTo>
                  <a:pt x="2880" y="60472"/>
                </a:lnTo>
                <a:lnTo>
                  <a:pt x="1920" y="61447"/>
                </a:lnTo>
                <a:lnTo>
                  <a:pt x="1920" y="71033"/>
                </a:lnTo>
                <a:lnTo>
                  <a:pt x="2880" y="72969"/>
                </a:lnTo>
                <a:lnTo>
                  <a:pt x="3840" y="74874"/>
                </a:lnTo>
                <a:lnTo>
                  <a:pt x="4800" y="75834"/>
                </a:lnTo>
                <a:lnTo>
                  <a:pt x="5760" y="76809"/>
                </a:lnTo>
                <a:lnTo>
                  <a:pt x="7680" y="78714"/>
                </a:lnTo>
                <a:lnTo>
                  <a:pt x="9601" y="79689"/>
                </a:lnTo>
                <a:lnTo>
                  <a:pt x="11521" y="79689"/>
                </a:lnTo>
                <a:lnTo>
                  <a:pt x="13441" y="80650"/>
                </a:lnTo>
                <a:lnTo>
                  <a:pt x="23042" y="80650"/>
                </a:lnTo>
                <a:lnTo>
                  <a:pt x="23987" y="7968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5" name="object 1355"/>
          <p:cNvSpPr/>
          <p:nvPr/>
        </p:nvSpPr>
        <p:spPr>
          <a:xfrm>
            <a:off x="5064767" y="6953112"/>
            <a:ext cx="277" cy="1250"/>
          </a:xfrm>
          <a:custGeom>
            <a:avLst/>
            <a:gdLst/>
            <a:ahLst/>
            <a:cxnLst/>
            <a:rect l="l" t="t" r="r" b="b"/>
            <a:pathLst>
              <a:path w="277" h="1250">
                <a:moveTo>
                  <a:pt x="277" y="0"/>
                </a:moveTo>
                <a:lnTo>
                  <a:pt x="0" y="1250"/>
                </a:lnTo>
                <a:lnTo>
                  <a:pt x="277" y="975"/>
                </a:lnTo>
                <a:lnTo>
                  <a:pt x="277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6" name="object 1356"/>
          <p:cNvSpPr/>
          <p:nvPr/>
        </p:nvSpPr>
        <p:spPr>
          <a:xfrm>
            <a:off x="5024719" y="6899361"/>
            <a:ext cx="65272" cy="66248"/>
          </a:xfrm>
          <a:custGeom>
            <a:avLst/>
            <a:gdLst/>
            <a:ahLst/>
            <a:cxnLst/>
            <a:rect l="l" t="t" r="r" b="b"/>
            <a:pathLst>
              <a:path w="65272" h="66248">
                <a:moveTo>
                  <a:pt x="26883" y="16322"/>
                </a:moveTo>
                <a:lnTo>
                  <a:pt x="27843" y="15361"/>
                </a:lnTo>
                <a:lnTo>
                  <a:pt x="29763" y="14401"/>
                </a:lnTo>
                <a:lnTo>
                  <a:pt x="38404" y="14401"/>
                </a:lnTo>
                <a:lnTo>
                  <a:pt x="39364" y="16322"/>
                </a:lnTo>
                <a:lnTo>
                  <a:pt x="41285" y="17282"/>
                </a:lnTo>
                <a:lnTo>
                  <a:pt x="43205" y="19202"/>
                </a:lnTo>
                <a:lnTo>
                  <a:pt x="45125" y="21122"/>
                </a:lnTo>
                <a:lnTo>
                  <a:pt x="43205" y="30723"/>
                </a:lnTo>
                <a:lnTo>
                  <a:pt x="42245" y="33604"/>
                </a:lnTo>
                <a:lnTo>
                  <a:pt x="41285" y="36484"/>
                </a:lnTo>
                <a:lnTo>
                  <a:pt x="40325" y="39364"/>
                </a:lnTo>
                <a:lnTo>
                  <a:pt x="38404" y="41285"/>
                </a:lnTo>
                <a:lnTo>
                  <a:pt x="37444" y="44165"/>
                </a:lnTo>
                <a:lnTo>
                  <a:pt x="35524" y="46070"/>
                </a:lnTo>
                <a:lnTo>
                  <a:pt x="33604" y="48006"/>
                </a:lnTo>
                <a:lnTo>
                  <a:pt x="31683" y="49911"/>
                </a:lnTo>
                <a:lnTo>
                  <a:pt x="29763" y="50886"/>
                </a:lnTo>
                <a:lnTo>
                  <a:pt x="27843" y="51846"/>
                </a:lnTo>
                <a:lnTo>
                  <a:pt x="25923" y="52806"/>
                </a:lnTo>
                <a:lnTo>
                  <a:pt x="22082" y="52806"/>
                </a:lnTo>
                <a:lnTo>
                  <a:pt x="21122" y="51846"/>
                </a:lnTo>
                <a:lnTo>
                  <a:pt x="20162" y="51846"/>
                </a:lnTo>
                <a:lnTo>
                  <a:pt x="19202" y="50886"/>
                </a:lnTo>
                <a:lnTo>
                  <a:pt x="19202" y="49911"/>
                </a:lnTo>
                <a:lnTo>
                  <a:pt x="18242" y="48966"/>
                </a:lnTo>
                <a:lnTo>
                  <a:pt x="18242" y="48006"/>
                </a:lnTo>
                <a:lnTo>
                  <a:pt x="17282" y="47045"/>
                </a:lnTo>
                <a:lnTo>
                  <a:pt x="15361" y="5760"/>
                </a:lnTo>
                <a:lnTo>
                  <a:pt x="13441" y="7680"/>
                </a:lnTo>
                <a:lnTo>
                  <a:pt x="11521" y="10561"/>
                </a:lnTo>
                <a:lnTo>
                  <a:pt x="8641" y="12481"/>
                </a:lnTo>
                <a:lnTo>
                  <a:pt x="7680" y="15361"/>
                </a:lnTo>
                <a:lnTo>
                  <a:pt x="5760" y="19202"/>
                </a:lnTo>
                <a:lnTo>
                  <a:pt x="3840" y="22082"/>
                </a:lnTo>
                <a:lnTo>
                  <a:pt x="2880" y="24963"/>
                </a:lnTo>
                <a:lnTo>
                  <a:pt x="1920" y="28803"/>
                </a:lnTo>
                <a:lnTo>
                  <a:pt x="960" y="31683"/>
                </a:lnTo>
                <a:lnTo>
                  <a:pt x="960" y="34564"/>
                </a:lnTo>
                <a:lnTo>
                  <a:pt x="0" y="38404"/>
                </a:lnTo>
                <a:lnTo>
                  <a:pt x="0" y="49911"/>
                </a:lnTo>
                <a:lnTo>
                  <a:pt x="960" y="52806"/>
                </a:lnTo>
                <a:lnTo>
                  <a:pt x="960" y="54726"/>
                </a:lnTo>
                <a:lnTo>
                  <a:pt x="1920" y="57591"/>
                </a:lnTo>
                <a:lnTo>
                  <a:pt x="3840" y="59527"/>
                </a:lnTo>
                <a:lnTo>
                  <a:pt x="4800" y="61432"/>
                </a:lnTo>
                <a:lnTo>
                  <a:pt x="6720" y="63352"/>
                </a:lnTo>
                <a:lnTo>
                  <a:pt x="9601" y="64312"/>
                </a:lnTo>
                <a:lnTo>
                  <a:pt x="11521" y="66248"/>
                </a:lnTo>
                <a:lnTo>
                  <a:pt x="23042" y="66248"/>
                </a:lnTo>
                <a:lnTo>
                  <a:pt x="25923" y="65288"/>
                </a:lnTo>
                <a:lnTo>
                  <a:pt x="27843" y="64312"/>
                </a:lnTo>
                <a:lnTo>
                  <a:pt x="29763" y="63352"/>
                </a:lnTo>
                <a:lnTo>
                  <a:pt x="32644" y="62407"/>
                </a:lnTo>
                <a:lnTo>
                  <a:pt x="34564" y="60472"/>
                </a:lnTo>
                <a:lnTo>
                  <a:pt x="35524" y="59527"/>
                </a:lnTo>
                <a:lnTo>
                  <a:pt x="37444" y="57591"/>
                </a:lnTo>
                <a:lnTo>
                  <a:pt x="38404" y="56631"/>
                </a:lnTo>
                <a:lnTo>
                  <a:pt x="40047" y="55001"/>
                </a:lnTo>
                <a:lnTo>
                  <a:pt x="40325" y="53751"/>
                </a:lnTo>
                <a:lnTo>
                  <a:pt x="40325" y="54726"/>
                </a:lnTo>
                <a:lnTo>
                  <a:pt x="40047" y="55001"/>
                </a:lnTo>
                <a:lnTo>
                  <a:pt x="38404" y="62407"/>
                </a:lnTo>
                <a:lnTo>
                  <a:pt x="38404" y="64312"/>
                </a:lnTo>
                <a:lnTo>
                  <a:pt x="39364" y="64312"/>
                </a:lnTo>
                <a:lnTo>
                  <a:pt x="40325" y="65288"/>
                </a:lnTo>
                <a:lnTo>
                  <a:pt x="49926" y="65288"/>
                </a:lnTo>
                <a:lnTo>
                  <a:pt x="50886" y="64312"/>
                </a:lnTo>
                <a:lnTo>
                  <a:pt x="51846" y="64312"/>
                </a:lnTo>
                <a:lnTo>
                  <a:pt x="52806" y="63352"/>
                </a:lnTo>
                <a:lnTo>
                  <a:pt x="52806" y="62407"/>
                </a:lnTo>
                <a:lnTo>
                  <a:pt x="65272" y="3840"/>
                </a:lnTo>
                <a:lnTo>
                  <a:pt x="65272" y="2880"/>
                </a:lnTo>
                <a:lnTo>
                  <a:pt x="64328" y="1920"/>
                </a:lnTo>
                <a:lnTo>
                  <a:pt x="63367" y="1920"/>
                </a:lnTo>
                <a:lnTo>
                  <a:pt x="62407" y="960"/>
                </a:lnTo>
                <a:lnTo>
                  <a:pt x="53766" y="960"/>
                </a:lnTo>
                <a:lnTo>
                  <a:pt x="52806" y="1920"/>
                </a:lnTo>
                <a:lnTo>
                  <a:pt x="50886" y="1920"/>
                </a:lnTo>
                <a:lnTo>
                  <a:pt x="50886" y="3840"/>
                </a:lnTo>
                <a:lnTo>
                  <a:pt x="48966" y="8641"/>
                </a:lnTo>
                <a:lnTo>
                  <a:pt x="47045" y="5760"/>
                </a:lnTo>
                <a:lnTo>
                  <a:pt x="45125" y="3840"/>
                </a:lnTo>
                <a:lnTo>
                  <a:pt x="42245" y="1920"/>
                </a:lnTo>
                <a:lnTo>
                  <a:pt x="39364" y="960"/>
                </a:lnTo>
                <a:lnTo>
                  <a:pt x="35524" y="0"/>
                </a:lnTo>
                <a:lnTo>
                  <a:pt x="28803" y="0"/>
                </a:lnTo>
                <a:lnTo>
                  <a:pt x="24963" y="960"/>
                </a:lnTo>
                <a:lnTo>
                  <a:pt x="22082" y="1920"/>
                </a:lnTo>
                <a:lnTo>
                  <a:pt x="23042" y="20162"/>
                </a:lnTo>
                <a:lnTo>
                  <a:pt x="24002" y="19202"/>
                </a:lnTo>
                <a:lnTo>
                  <a:pt x="24963" y="17282"/>
                </a:lnTo>
                <a:lnTo>
                  <a:pt x="26883" y="163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7" name="object 1357"/>
          <p:cNvSpPr/>
          <p:nvPr/>
        </p:nvSpPr>
        <p:spPr>
          <a:xfrm>
            <a:off x="5040081" y="6901281"/>
            <a:ext cx="7680" cy="45125"/>
          </a:xfrm>
          <a:custGeom>
            <a:avLst/>
            <a:gdLst/>
            <a:ahLst/>
            <a:cxnLst/>
            <a:rect l="l" t="t" r="r" b="b"/>
            <a:pathLst>
              <a:path w="7680" h="45125">
                <a:moveTo>
                  <a:pt x="1920" y="32644"/>
                </a:moveTo>
                <a:lnTo>
                  <a:pt x="2880" y="30723"/>
                </a:lnTo>
                <a:lnTo>
                  <a:pt x="2880" y="27843"/>
                </a:lnTo>
                <a:lnTo>
                  <a:pt x="3840" y="25923"/>
                </a:lnTo>
                <a:lnTo>
                  <a:pt x="4800" y="24003"/>
                </a:lnTo>
                <a:lnTo>
                  <a:pt x="5760" y="22082"/>
                </a:lnTo>
                <a:lnTo>
                  <a:pt x="6720" y="20162"/>
                </a:lnTo>
                <a:lnTo>
                  <a:pt x="7680" y="18242"/>
                </a:lnTo>
                <a:lnTo>
                  <a:pt x="6720" y="0"/>
                </a:lnTo>
                <a:lnTo>
                  <a:pt x="2880" y="1920"/>
                </a:lnTo>
                <a:lnTo>
                  <a:pt x="0" y="3840"/>
                </a:lnTo>
                <a:lnTo>
                  <a:pt x="1920" y="45125"/>
                </a:lnTo>
                <a:lnTo>
                  <a:pt x="1920" y="3264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8" name="object 1358"/>
          <p:cNvSpPr/>
          <p:nvPr/>
        </p:nvSpPr>
        <p:spPr>
          <a:xfrm>
            <a:off x="5093832" y="6899361"/>
            <a:ext cx="49926" cy="65288"/>
          </a:xfrm>
          <a:custGeom>
            <a:avLst/>
            <a:gdLst/>
            <a:ahLst/>
            <a:cxnLst/>
            <a:rect l="l" t="t" r="r" b="b"/>
            <a:pathLst>
              <a:path w="49926" h="65288">
                <a:moveTo>
                  <a:pt x="0" y="63352"/>
                </a:moveTo>
                <a:lnTo>
                  <a:pt x="975" y="63352"/>
                </a:lnTo>
                <a:lnTo>
                  <a:pt x="975" y="64312"/>
                </a:lnTo>
                <a:lnTo>
                  <a:pt x="1935" y="64312"/>
                </a:lnTo>
                <a:lnTo>
                  <a:pt x="2880" y="65288"/>
                </a:lnTo>
                <a:lnTo>
                  <a:pt x="14401" y="65288"/>
                </a:lnTo>
                <a:lnTo>
                  <a:pt x="15377" y="64312"/>
                </a:lnTo>
                <a:lnTo>
                  <a:pt x="16337" y="64312"/>
                </a:lnTo>
                <a:lnTo>
                  <a:pt x="17282" y="63352"/>
                </a:lnTo>
                <a:lnTo>
                  <a:pt x="17282" y="62407"/>
                </a:lnTo>
                <a:lnTo>
                  <a:pt x="22082" y="36484"/>
                </a:lnTo>
                <a:lnTo>
                  <a:pt x="23058" y="33604"/>
                </a:lnTo>
                <a:lnTo>
                  <a:pt x="24003" y="30723"/>
                </a:lnTo>
                <a:lnTo>
                  <a:pt x="24963" y="28803"/>
                </a:lnTo>
                <a:lnTo>
                  <a:pt x="25923" y="25923"/>
                </a:lnTo>
                <a:lnTo>
                  <a:pt x="27843" y="24002"/>
                </a:lnTo>
                <a:lnTo>
                  <a:pt x="28803" y="22082"/>
                </a:lnTo>
                <a:lnTo>
                  <a:pt x="30723" y="20162"/>
                </a:lnTo>
                <a:lnTo>
                  <a:pt x="32644" y="18242"/>
                </a:lnTo>
                <a:lnTo>
                  <a:pt x="33604" y="17282"/>
                </a:lnTo>
                <a:lnTo>
                  <a:pt x="35524" y="16322"/>
                </a:lnTo>
                <a:lnTo>
                  <a:pt x="37444" y="15361"/>
                </a:lnTo>
                <a:lnTo>
                  <a:pt x="40325" y="15361"/>
                </a:lnTo>
                <a:lnTo>
                  <a:pt x="41285" y="16322"/>
                </a:lnTo>
                <a:lnTo>
                  <a:pt x="43205" y="16322"/>
                </a:lnTo>
                <a:lnTo>
                  <a:pt x="44165" y="17282"/>
                </a:lnTo>
                <a:lnTo>
                  <a:pt x="45125" y="17282"/>
                </a:lnTo>
                <a:lnTo>
                  <a:pt x="46085" y="16322"/>
                </a:lnTo>
                <a:lnTo>
                  <a:pt x="47045" y="15361"/>
                </a:lnTo>
                <a:lnTo>
                  <a:pt x="47045" y="13441"/>
                </a:lnTo>
                <a:lnTo>
                  <a:pt x="48006" y="12481"/>
                </a:lnTo>
                <a:lnTo>
                  <a:pt x="48006" y="10561"/>
                </a:lnTo>
                <a:lnTo>
                  <a:pt x="48966" y="9601"/>
                </a:lnTo>
                <a:lnTo>
                  <a:pt x="48966" y="4800"/>
                </a:lnTo>
                <a:lnTo>
                  <a:pt x="49926" y="3840"/>
                </a:lnTo>
                <a:lnTo>
                  <a:pt x="49926" y="1920"/>
                </a:lnTo>
                <a:lnTo>
                  <a:pt x="48966" y="1920"/>
                </a:lnTo>
                <a:lnTo>
                  <a:pt x="48966" y="960"/>
                </a:lnTo>
                <a:lnTo>
                  <a:pt x="46085" y="960"/>
                </a:lnTo>
                <a:lnTo>
                  <a:pt x="46085" y="0"/>
                </a:lnTo>
                <a:lnTo>
                  <a:pt x="39364" y="0"/>
                </a:lnTo>
                <a:lnTo>
                  <a:pt x="37444" y="960"/>
                </a:lnTo>
                <a:lnTo>
                  <a:pt x="35524" y="1920"/>
                </a:lnTo>
                <a:lnTo>
                  <a:pt x="34564" y="2880"/>
                </a:lnTo>
                <a:lnTo>
                  <a:pt x="32644" y="3840"/>
                </a:lnTo>
                <a:lnTo>
                  <a:pt x="30723" y="4800"/>
                </a:lnTo>
                <a:lnTo>
                  <a:pt x="29763" y="6720"/>
                </a:lnTo>
                <a:lnTo>
                  <a:pt x="27843" y="7680"/>
                </a:lnTo>
                <a:lnTo>
                  <a:pt x="26883" y="9601"/>
                </a:lnTo>
                <a:lnTo>
                  <a:pt x="25923" y="11521"/>
                </a:lnTo>
                <a:lnTo>
                  <a:pt x="24963" y="13441"/>
                </a:lnTo>
                <a:lnTo>
                  <a:pt x="26883" y="3840"/>
                </a:lnTo>
                <a:lnTo>
                  <a:pt x="26883" y="2880"/>
                </a:lnTo>
                <a:lnTo>
                  <a:pt x="25923" y="2880"/>
                </a:lnTo>
                <a:lnTo>
                  <a:pt x="25923" y="1920"/>
                </a:lnTo>
                <a:lnTo>
                  <a:pt x="24963" y="1920"/>
                </a:lnTo>
                <a:lnTo>
                  <a:pt x="24003" y="960"/>
                </a:lnTo>
                <a:lnTo>
                  <a:pt x="16337" y="960"/>
                </a:lnTo>
                <a:lnTo>
                  <a:pt x="15377" y="1920"/>
                </a:lnTo>
                <a:lnTo>
                  <a:pt x="13441" y="1920"/>
                </a:lnTo>
                <a:lnTo>
                  <a:pt x="13441" y="2880"/>
                </a:lnTo>
                <a:lnTo>
                  <a:pt x="12496" y="2880"/>
                </a:lnTo>
                <a:lnTo>
                  <a:pt x="12496" y="3840"/>
                </a:lnTo>
                <a:lnTo>
                  <a:pt x="975" y="62407"/>
                </a:lnTo>
                <a:lnTo>
                  <a:pt x="0" y="6335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9" name="object 1359"/>
          <p:cNvSpPr/>
          <p:nvPr/>
        </p:nvSpPr>
        <p:spPr>
          <a:xfrm>
            <a:off x="5141838" y="6900321"/>
            <a:ext cx="28803" cy="64328"/>
          </a:xfrm>
          <a:custGeom>
            <a:avLst/>
            <a:gdLst/>
            <a:ahLst/>
            <a:cxnLst/>
            <a:rect l="l" t="t" r="r" b="b"/>
            <a:pathLst>
              <a:path w="28803" h="64328">
                <a:moveTo>
                  <a:pt x="960" y="63352"/>
                </a:moveTo>
                <a:lnTo>
                  <a:pt x="1920" y="63352"/>
                </a:lnTo>
                <a:lnTo>
                  <a:pt x="1920" y="64328"/>
                </a:lnTo>
                <a:lnTo>
                  <a:pt x="14401" y="64328"/>
                </a:lnTo>
                <a:lnTo>
                  <a:pt x="15361" y="63352"/>
                </a:lnTo>
                <a:lnTo>
                  <a:pt x="16322" y="63352"/>
                </a:lnTo>
                <a:lnTo>
                  <a:pt x="17282" y="62392"/>
                </a:lnTo>
                <a:lnTo>
                  <a:pt x="17282" y="61447"/>
                </a:lnTo>
                <a:lnTo>
                  <a:pt x="28803" y="2880"/>
                </a:lnTo>
                <a:lnTo>
                  <a:pt x="28803" y="1920"/>
                </a:lnTo>
                <a:lnTo>
                  <a:pt x="27843" y="960"/>
                </a:lnTo>
                <a:lnTo>
                  <a:pt x="25923" y="960"/>
                </a:lnTo>
                <a:lnTo>
                  <a:pt x="24963" y="0"/>
                </a:lnTo>
                <a:lnTo>
                  <a:pt x="17282" y="0"/>
                </a:lnTo>
                <a:lnTo>
                  <a:pt x="16322" y="960"/>
                </a:lnTo>
                <a:lnTo>
                  <a:pt x="13441" y="960"/>
                </a:lnTo>
                <a:lnTo>
                  <a:pt x="13441" y="1920"/>
                </a:lnTo>
                <a:lnTo>
                  <a:pt x="12481" y="1920"/>
                </a:lnTo>
                <a:lnTo>
                  <a:pt x="12481" y="2880"/>
                </a:lnTo>
                <a:lnTo>
                  <a:pt x="0" y="61447"/>
                </a:lnTo>
                <a:lnTo>
                  <a:pt x="0" y="62392"/>
                </a:lnTo>
                <a:lnTo>
                  <a:pt x="960" y="6335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0" name="object 1360"/>
          <p:cNvSpPr/>
          <p:nvPr/>
        </p:nvSpPr>
        <p:spPr>
          <a:xfrm>
            <a:off x="5156240" y="6874413"/>
            <a:ext cx="20162" cy="17266"/>
          </a:xfrm>
          <a:custGeom>
            <a:avLst/>
            <a:gdLst/>
            <a:ahLst/>
            <a:cxnLst/>
            <a:rect l="l" t="t" r="r" b="b"/>
            <a:pathLst>
              <a:path w="20162" h="17266">
                <a:moveTo>
                  <a:pt x="960" y="15346"/>
                </a:moveTo>
                <a:lnTo>
                  <a:pt x="1920" y="16306"/>
                </a:lnTo>
                <a:lnTo>
                  <a:pt x="2880" y="17266"/>
                </a:lnTo>
                <a:lnTo>
                  <a:pt x="14401" y="17266"/>
                </a:lnTo>
                <a:lnTo>
                  <a:pt x="15361" y="16306"/>
                </a:lnTo>
                <a:lnTo>
                  <a:pt x="16322" y="15346"/>
                </a:lnTo>
                <a:lnTo>
                  <a:pt x="17282" y="15346"/>
                </a:lnTo>
                <a:lnTo>
                  <a:pt x="18242" y="14386"/>
                </a:lnTo>
                <a:lnTo>
                  <a:pt x="18242" y="13426"/>
                </a:lnTo>
                <a:lnTo>
                  <a:pt x="19202" y="11506"/>
                </a:lnTo>
                <a:lnTo>
                  <a:pt x="19202" y="10546"/>
                </a:lnTo>
                <a:lnTo>
                  <a:pt x="20162" y="8625"/>
                </a:lnTo>
                <a:lnTo>
                  <a:pt x="20162" y="3840"/>
                </a:lnTo>
                <a:lnTo>
                  <a:pt x="19202" y="2865"/>
                </a:lnTo>
                <a:lnTo>
                  <a:pt x="19202" y="1904"/>
                </a:lnTo>
                <a:lnTo>
                  <a:pt x="18242" y="1904"/>
                </a:lnTo>
                <a:lnTo>
                  <a:pt x="17282" y="944"/>
                </a:lnTo>
                <a:lnTo>
                  <a:pt x="16322" y="944"/>
                </a:lnTo>
                <a:lnTo>
                  <a:pt x="15361" y="0"/>
                </a:lnTo>
                <a:lnTo>
                  <a:pt x="8641" y="0"/>
                </a:lnTo>
                <a:lnTo>
                  <a:pt x="6720" y="944"/>
                </a:lnTo>
                <a:lnTo>
                  <a:pt x="5760" y="944"/>
                </a:lnTo>
                <a:lnTo>
                  <a:pt x="4800" y="1904"/>
                </a:lnTo>
                <a:lnTo>
                  <a:pt x="3840" y="1904"/>
                </a:lnTo>
                <a:lnTo>
                  <a:pt x="2880" y="2865"/>
                </a:lnTo>
                <a:lnTo>
                  <a:pt x="1920" y="3840"/>
                </a:lnTo>
                <a:lnTo>
                  <a:pt x="1920" y="4785"/>
                </a:lnTo>
                <a:lnTo>
                  <a:pt x="960" y="5745"/>
                </a:lnTo>
                <a:lnTo>
                  <a:pt x="960" y="8625"/>
                </a:lnTo>
                <a:lnTo>
                  <a:pt x="0" y="10546"/>
                </a:lnTo>
                <a:lnTo>
                  <a:pt x="0" y="14386"/>
                </a:lnTo>
                <a:lnTo>
                  <a:pt x="960" y="1534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1" name="object 1361"/>
          <p:cNvSpPr/>
          <p:nvPr/>
        </p:nvSpPr>
        <p:spPr>
          <a:xfrm>
            <a:off x="5161041" y="6871517"/>
            <a:ext cx="67193" cy="117119"/>
          </a:xfrm>
          <a:custGeom>
            <a:avLst/>
            <a:gdLst/>
            <a:ahLst/>
            <a:cxnLst/>
            <a:rect l="l" t="t" r="r" b="b"/>
            <a:pathLst>
              <a:path w="67193" h="117119">
                <a:moveTo>
                  <a:pt x="1920" y="116159"/>
                </a:moveTo>
                <a:lnTo>
                  <a:pt x="3840" y="116159"/>
                </a:lnTo>
                <a:lnTo>
                  <a:pt x="4800" y="117119"/>
                </a:lnTo>
                <a:lnTo>
                  <a:pt x="12481" y="117119"/>
                </a:lnTo>
                <a:lnTo>
                  <a:pt x="16322" y="116159"/>
                </a:lnTo>
                <a:lnTo>
                  <a:pt x="18242" y="115199"/>
                </a:lnTo>
                <a:lnTo>
                  <a:pt x="21122" y="114239"/>
                </a:lnTo>
                <a:lnTo>
                  <a:pt x="24002" y="113278"/>
                </a:lnTo>
                <a:lnTo>
                  <a:pt x="25923" y="111358"/>
                </a:lnTo>
                <a:lnTo>
                  <a:pt x="27843" y="109438"/>
                </a:lnTo>
                <a:lnTo>
                  <a:pt x="29763" y="106558"/>
                </a:lnTo>
                <a:lnTo>
                  <a:pt x="30708" y="104653"/>
                </a:lnTo>
                <a:lnTo>
                  <a:pt x="31683" y="101757"/>
                </a:lnTo>
                <a:lnTo>
                  <a:pt x="32644" y="97917"/>
                </a:lnTo>
                <a:lnTo>
                  <a:pt x="33588" y="95036"/>
                </a:lnTo>
                <a:lnTo>
                  <a:pt x="44150" y="43205"/>
                </a:lnTo>
                <a:lnTo>
                  <a:pt x="55671" y="43205"/>
                </a:lnTo>
                <a:lnTo>
                  <a:pt x="55671" y="42245"/>
                </a:lnTo>
                <a:lnTo>
                  <a:pt x="56631" y="42245"/>
                </a:lnTo>
                <a:lnTo>
                  <a:pt x="56631" y="41285"/>
                </a:lnTo>
                <a:lnTo>
                  <a:pt x="57591" y="40325"/>
                </a:lnTo>
                <a:lnTo>
                  <a:pt x="57591" y="39364"/>
                </a:lnTo>
                <a:lnTo>
                  <a:pt x="58552" y="38404"/>
                </a:lnTo>
                <a:lnTo>
                  <a:pt x="58552" y="36484"/>
                </a:lnTo>
                <a:lnTo>
                  <a:pt x="59512" y="35524"/>
                </a:lnTo>
                <a:lnTo>
                  <a:pt x="59512" y="30723"/>
                </a:lnTo>
                <a:lnTo>
                  <a:pt x="58552" y="29763"/>
                </a:lnTo>
                <a:lnTo>
                  <a:pt x="47045" y="29763"/>
                </a:lnTo>
                <a:lnTo>
                  <a:pt x="47990" y="24003"/>
                </a:lnTo>
                <a:lnTo>
                  <a:pt x="47990" y="22082"/>
                </a:lnTo>
                <a:lnTo>
                  <a:pt x="48950" y="21122"/>
                </a:lnTo>
                <a:lnTo>
                  <a:pt x="48950" y="19202"/>
                </a:lnTo>
                <a:lnTo>
                  <a:pt x="49926" y="18242"/>
                </a:lnTo>
                <a:lnTo>
                  <a:pt x="49926" y="17282"/>
                </a:lnTo>
                <a:lnTo>
                  <a:pt x="50871" y="16322"/>
                </a:lnTo>
                <a:lnTo>
                  <a:pt x="51831" y="15361"/>
                </a:lnTo>
                <a:lnTo>
                  <a:pt x="52791" y="14401"/>
                </a:lnTo>
                <a:lnTo>
                  <a:pt x="53766" y="14401"/>
                </a:lnTo>
                <a:lnTo>
                  <a:pt x="54711" y="13441"/>
                </a:lnTo>
                <a:lnTo>
                  <a:pt x="59512" y="13441"/>
                </a:lnTo>
                <a:lnTo>
                  <a:pt x="60472" y="14401"/>
                </a:lnTo>
                <a:lnTo>
                  <a:pt x="62392" y="14401"/>
                </a:lnTo>
                <a:lnTo>
                  <a:pt x="63352" y="15361"/>
                </a:lnTo>
                <a:lnTo>
                  <a:pt x="64312" y="15361"/>
                </a:lnTo>
                <a:lnTo>
                  <a:pt x="64312" y="14401"/>
                </a:lnTo>
                <a:lnTo>
                  <a:pt x="65272" y="14401"/>
                </a:lnTo>
                <a:lnTo>
                  <a:pt x="65272" y="12481"/>
                </a:lnTo>
                <a:lnTo>
                  <a:pt x="66233" y="11521"/>
                </a:lnTo>
                <a:lnTo>
                  <a:pt x="66233" y="7680"/>
                </a:lnTo>
                <a:lnTo>
                  <a:pt x="67193" y="7680"/>
                </a:lnTo>
                <a:lnTo>
                  <a:pt x="67193" y="2895"/>
                </a:lnTo>
                <a:lnTo>
                  <a:pt x="66233" y="2895"/>
                </a:lnTo>
                <a:lnTo>
                  <a:pt x="66233" y="1920"/>
                </a:lnTo>
                <a:lnTo>
                  <a:pt x="65272" y="1920"/>
                </a:lnTo>
                <a:lnTo>
                  <a:pt x="64312" y="960"/>
                </a:lnTo>
                <a:lnTo>
                  <a:pt x="59512" y="960"/>
                </a:lnTo>
                <a:lnTo>
                  <a:pt x="58552" y="0"/>
                </a:lnTo>
                <a:lnTo>
                  <a:pt x="52791" y="0"/>
                </a:lnTo>
                <a:lnTo>
                  <a:pt x="48950" y="960"/>
                </a:lnTo>
                <a:lnTo>
                  <a:pt x="47045" y="1920"/>
                </a:lnTo>
                <a:lnTo>
                  <a:pt x="44150" y="2895"/>
                </a:lnTo>
                <a:lnTo>
                  <a:pt x="41269" y="3840"/>
                </a:lnTo>
                <a:lnTo>
                  <a:pt x="39364" y="5760"/>
                </a:lnTo>
                <a:lnTo>
                  <a:pt x="37429" y="7680"/>
                </a:lnTo>
                <a:lnTo>
                  <a:pt x="35524" y="10561"/>
                </a:lnTo>
                <a:lnTo>
                  <a:pt x="34549" y="13441"/>
                </a:lnTo>
                <a:lnTo>
                  <a:pt x="33588" y="16322"/>
                </a:lnTo>
                <a:lnTo>
                  <a:pt x="31683" y="19202"/>
                </a:lnTo>
                <a:lnTo>
                  <a:pt x="31683" y="23042"/>
                </a:lnTo>
                <a:lnTo>
                  <a:pt x="29763" y="29763"/>
                </a:lnTo>
                <a:lnTo>
                  <a:pt x="21122" y="29763"/>
                </a:lnTo>
                <a:lnTo>
                  <a:pt x="21122" y="30723"/>
                </a:lnTo>
                <a:lnTo>
                  <a:pt x="20162" y="30723"/>
                </a:lnTo>
                <a:lnTo>
                  <a:pt x="20162" y="32644"/>
                </a:lnTo>
                <a:lnTo>
                  <a:pt x="19202" y="32644"/>
                </a:lnTo>
                <a:lnTo>
                  <a:pt x="19202" y="36484"/>
                </a:lnTo>
                <a:lnTo>
                  <a:pt x="18242" y="37444"/>
                </a:lnTo>
                <a:lnTo>
                  <a:pt x="18242" y="42245"/>
                </a:lnTo>
                <a:lnTo>
                  <a:pt x="19202" y="42245"/>
                </a:lnTo>
                <a:lnTo>
                  <a:pt x="19202" y="43205"/>
                </a:lnTo>
                <a:lnTo>
                  <a:pt x="27843" y="43205"/>
                </a:lnTo>
                <a:lnTo>
                  <a:pt x="17282" y="92156"/>
                </a:lnTo>
                <a:lnTo>
                  <a:pt x="17282" y="94091"/>
                </a:lnTo>
                <a:lnTo>
                  <a:pt x="16322" y="95996"/>
                </a:lnTo>
                <a:lnTo>
                  <a:pt x="16322" y="97917"/>
                </a:lnTo>
                <a:lnTo>
                  <a:pt x="15361" y="98877"/>
                </a:lnTo>
                <a:lnTo>
                  <a:pt x="15361" y="99837"/>
                </a:lnTo>
                <a:lnTo>
                  <a:pt x="14401" y="100812"/>
                </a:lnTo>
                <a:lnTo>
                  <a:pt x="13441" y="101757"/>
                </a:lnTo>
                <a:lnTo>
                  <a:pt x="12481" y="102717"/>
                </a:lnTo>
                <a:lnTo>
                  <a:pt x="11521" y="102717"/>
                </a:lnTo>
                <a:lnTo>
                  <a:pt x="10561" y="103677"/>
                </a:lnTo>
                <a:lnTo>
                  <a:pt x="4800" y="103677"/>
                </a:lnTo>
                <a:lnTo>
                  <a:pt x="4800" y="102717"/>
                </a:lnTo>
                <a:lnTo>
                  <a:pt x="2880" y="102717"/>
                </a:lnTo>
                <a:lnTo>
                  <a:pt x="2880" y="103677"/>
                </a:lnTo>
                <a:lnTo>
                  <a:pt x="1920" y="103677"/>
                </a:lnTo>
                <a:lnTo>
                  <a:pt x="1920" y="105597"/>
                </a:lnTo>
                <a:lnTo>
                  <a:pt x="960" y="105597"/>
                </a:lnTo>
                <a:lnTo>
                  <a:pt x="960" y="109438"/>
                </a:lnTo>
                <a:lnTo>
                  <a:pt x="0" y="109438"/>
                </a:lnTo>
                <a:lnTo>
                  <a:pt x="0" y="115199"/>
                </a:lnTo>
                <a:lnTo>
                  <a:pt x="960" y="115199"/>
                </a:lnTo>
                <a:lnTo>
                  <a:pt x="1920" y="11615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2" name="object 1362"/>
          <p:cNvSpPr/>
          <p:nvPr/>
        </p:nvSpPr>
        <p:spPr>
          <a:xfrm>
            <a:off x="5205191" y="6871517"/>
            <a:ext cx="66248" cy="117119"/>
          </a:xfrm>
          <a:custGeom>
            <a:avLst/>
            <a:gdLst/>
            <a:ahLst/>
            <a:cxnLst/>
            <a:rect l="l" t="t" r="r" b="b"/>
            <a:pathLst>
              <a:path w="66248" h="117119">
                <a:moveTo>
                  <a:pt x="66248" y="2895"/>
                </a:moveTo>
                <a:lnTo>
                  <a:pt x="65288" y="1920"/>
                </a:lnTo>
                <a:lnTo>
                  <a:pt x="64328" y="1920"/>
                </a:lnTo>
                <a:lnTo>
                  <a:pt x="63367" y="960"/>
                </a:lnTo>
                <a:lnTo>
                  <a:pt x="58567" y="960"/>
                </a:lnTo>
                <a:lnTo>
                  <a:pt x="57607" y="0"/>
                </a:lnTo>
                <a:lnTo>
                  <a:pt x="51846" y="0"/>
                </a:lnTo>
                <a:lnTo>
                  <a:pt x="48966" y="960"/>
                </a:lnTo>
                <a:lnTo>
                  <a:pt x="46085" y="1920"/>
                </a:lnTo>
                <a:lnTo>
                  <a:pt x="43205" y="2895"/>
                </a:lnTo>
                <a:lnTo>
                  <a:pt x="41285" y="3840"/>
                </a:lnTo>
                <a:lnTo>
                  <a:pt x="39364" y="5760"/>
                </a:lnTo>
                <a:lnTo>
                  <a:pt x="37444" y="7680"/>
                </a:lnTo>
                <a:lnTo>
                  <a:pt x="35524" y="10561"/>
                </a:lnTo>
                <a:lnTo>
                  <a:pt x="34564" y="13441"/>
                </a:lnTo>
                <a:lnTo>
                  <a:pt x="32644" y="16322"/>
                </a:lnTo>
                <a:lnTo>
                  <a:pt x="31683" y="19202"/>
                </a:lnTo>
                <a:lnTo>
                  <a:pt x="30723" y="23042"/>
                </a:lnTo>
                <a:lnTo>
                  <a:pt x="29763" y="29763"/>
                </a:lnTo>
                <a:lnTo>
                  <a:pt x="21122" y="29763"/>
                </a:lnTo>
                <a:lnTo>
                  <a:pt x="20162" y="30723"/>
                </a:lnTo>
                <a:lnTo>
                  <a:pt x="20162" y="31683"/>
                </a:lnTo>
                <a:lnTo>
                  <a:pt x="19202" y="32644"/>
                </a:lnTo>
                <a:lnTo>
                  <a:pt x="19202" y="34564"/>
                </a:lnTo>
                <a:lnTo>
                  <a:pt x="18242" y="35524"/>
                </a:lnTo>
                <a:lnTo>
                  <a:pt x="18242" y="42245"/>
                </a:lnTo>
                <a:lnTo>
                  <a:pt x="19202" y="43205"/>
                </a:lnTo>
                <a:lnTo>
                  <a:pt x="26883" y="43205"/>
                </a:lnTo>
                <a:lnTo>
                  <a:pt x="17282" y="92156"/>
                </a:lnTo>
                <a:lnTo>
                  <a:pt x="16322" y="94091"/>
                </a:lnTo>
                <a:lnTo>
                  <a:pt x="16322" y="95996"/>
                </a:lnTo>
                <a:lnTo>
                  <a:pt x="15361" y="97917"/>
                </a:lnTo>
                <a:lnTo>
                  <a:pt x="15361" y="98877"/>
                </a:lnTo>
                <a:lnTo>
                  <a:pt x="14401" y="99837"/>
                </a:lnTo>
                <a:lnTo>
                  <a:pt x="13441" y="100812"/>
                </a:lnTo>
                <a:lnTo>
                  <a:pt x="13441" y="101757"/>
                </a:lnTo>
                <a:lnTo>
                  <a:pt x="12481" y="102717"/>
                </a:lnTo>
                <a:lnTo>
                  <a:pt x="11521" y="102717"/>
                </a:lnTo>
                <a:lnTo>
                  <a:pt x="9616" y="103677"/>
                </a:lnTo>
                <a:lnTo>
                  <a:pt x="4800" y="103677"/>
                </a:lnTo>
                <a:lnTo>
                  <a:pt x="4800" y="102717"/>
                </a:lnTo>
                <a:lnTo>
                  <a:pt x="2895" y="102717"/>
                </a:lnTo>
                <a:lnTo>
                  <a:pt x="1935" y="103677"/>
                </a:lnTo>
                <a:lnTo>
                  <a:pt x="960" y="104653"/>
                </a:lnTo>
                <a:lnTo>
                  <a:pt x="960" y="107518"/>
                </a:lnTo>
                <a:lnTo>
                  <a:pt x="0" y="108478"/>
                </a:lnTo>
                <a:lnTo>
                  <a:pt x="0" y="115199"/>
                </a:lnTo>
                <a:lnTo>
                  <a:pt x="960" y="115199"/>
                </a:lnTo>
                <a:lnTo>
                  <a:pt x="1935" y="116159"/>
                </a:lnTo>
                <a:lnTo>
                  <a:pt x="2895" y="116159"/>
                </a:lnTo>
                <a:lnTo>
                  <a:pt x="4800" y="117119"/>
                </a:lnTo>
                <a:lnTo>
                  <a:pt x="12481" y="117119"/>
                </a:lnTo>
                <a:lnTo>
                  <a:pt x="15361" y="116159"/>
                </a:lnTo>
                <a:lnTo>
                  <a:pt x="18242" y="115199"/>
                </a:lnTo>
                <a:lnTo>
                  <a:pt x="21122" y="114239"/>
                </a:lnTo>
                <a:lnTo>
                  <a:pt x="23042" y="113278"/>
                </a:lnTo>
                <a:lnTo>
                  <a:pt x="24963" y="111358"/>
                </a:lnTo>
                <a:lnTo>
                  <a:pt x="26883" y="109438"/>
                </a:lnTo>
                <a:lnTo>
                  <a:pt x="28803" y="106558"/>
                </a:lnTo>
                <a:lnTo>
                  <a:pt x="29763" y="104653"/>
                </a:lnTo>
                <a:lnTo>
                  <a:pt x="31683" y="101757"/>
                </a:lnTo>
                <a:lnTo>
                  <a:pt x="32644" y="97917"/>
                </a:lnTo>
                <a:lnTo>
                  <a:pt x="33604" y="95036"/>
                </a:lnTo>
                <a:lnTo>
                  <a:pt x="43205" y="43205"/>
                </a:lnTo>
                <a:lnTo>
                  <a:pt x="54726" y="43205"/>
                </a:lnTo>
                <a:lnTo>
                  <a:pt x="55686" y="42245"/>
                </a:lnTo>
                <a:lnTo>
                  <a:pt x="56647" y="42245"/>
                </a:lnTo>
                <a:lnTo>
                  <a:pt x="56647" y="40325"/>
                </a:lnTo>
                <a:lnTo>
                  <a:pt x="57607" y="40325"/>
                </a:lnTo>
                <a:lnTo>
                  <a:pt x="57607" y="37444"/>
                </a:lnTo>
                <a:lnTo>
                  <a:pt x="58567" y="36484"/>
                </a:lnTo>
                <a:lnTo>
                  <a:pt x="58567" y="29763"/>
                </a:lnTo>
                <a:lnTo>
                  <a:pt x="46085" y="29763"/>
                </a:lnTo>
                <a:lnTo>
                  <a:pt x="47045" y="24003"/>
                </a:lnTo>
                <a:lnTo>
                  <a:pt x="48005" y="22082"/>
                </a:lnTo>
                <a:lnTo>
                  <a:pt x="48005" y="21122"/>
                </a:lnTo>
                <a:lnTo>
                  <a:pt x="48966" y="19202"/>
                </a:lnTo>
                <a:lnTo>
                  <a:pt x="48966" y="18242"/>
                </a:lnTo>
                <a:lnTo>
                  <a:pt x="49926" y="17282"/>
                </a:lnTo>
                <a:lnTo>
                  <a:pt x="50886" y="16322"/>
                </a:lnTo>
                <a:lnTo>
                  <a:pt x="51846" y="15361"/>
                </a:lnTo>
                <a:lnTo>
                  <a:pt x="51846" y="14401"/>
                </a:lnTo>
                <a:lnTo>
                  <a:pt x="52806" y="14401"/>
                </a:lnTo>
                <a:lnTo>
                  <a:pt x="54726" y="13441"/>
                </a:lnTo>
                <a:lnTo>
                  <a:pt x="59527" y="13441"/>
                </a:lnTo>
                <a:lnTo>
                  <a:pt x="59527" y="14401"/>
                </a:lnTo>
                <a:lnTo>
                  <a:pt x="62407" y="14401"/>
                </a:lnTo>
                <a:lnTo>
                  <a:pt x="62407" y="15361"/>
                </a:lnTo>
                <a:lnTo>
                  <a:pt x="64328" y="15361"/>
                </a:lnTo>
                <a:lnTo>
                  <a:pt x="64328" y="13441"/>
                </a:lnTo>
                <a:lnTo>
                  <a:pt x="65288" y="13441"/>
                </a:lnTo>
                <a:lnTo>
                  <a:pt x="65288" y="11521"/>
                </a:lnTo>
                <a:lnTo>
                  <a:pt x="66248" y="11521"/>
                </a:lnTo>
                <a:lnTo>
                  <a:pt x="66248" y="289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3" name="object 1363"/>
          <p:cNvSpPr/>
          <p:nvPr/>
        </p:nvSpPr>
        <p:spPr>
          <a:xfrm>
            <a:off x="5258958" y="6899361"/>
            <a:ext cx="51831" cy="66248"/>
          </a:xfrm>
          <a:custGeom>
            <a:avLst/>
            <a:gdLst/>
            <a:ahLst/>
            <a:cxnLst/>
            <a:rect l="l" t="t" r="r" b="b"/>
            <a:pathLst>
              <a:path w="51831" h="66248">
                <a:moveTo>
                  <a:pt x="9601" y="29763"/>
                </a:moveTo>
                <a:lnTo>
                  <a:pt x="11521" y="31683"/>
                </a:lnTo>
                <a:lnTo>
                  <a:pt x="12481" y="32644"/>
                </a:lnTo>
                <a:lnTo>
                  <a:pt x="14401" y="33604"/>
                </a:lnTo>
                <a:lnTo>
                  <a:pt x="15361" y="35524"/>
                </a:lnTo>
                <a:lnTo>
                  <a:pt x="17282" y="36484"/>
                </a:lnTo>
                <a:lnTo>
                  <a:pt x="19202" y="37444"/>
                </a:lnTo>
                <a:lnTo>
                  <a:pt x="21122" y="38404"/>
                </a:lnTo>
                <a:lnTo>
                  <a:pt x="23042" y="39364"/>
                </a:lnTo>
                <a:lnTo>
                  <a:pt x="24963" y="40325"/>
                </a:lnTo>
                <a:lnTo>
                  <a:pt x="26868" y="40325"/>
                </a:lnTo>
                <a:lnTo>
                  <a:pt x="27843" y="41285"/>
                </a:lnTo>
                <a:lnTo>
                  <a:pt x="28803" y="42245"/>
                </a:lnTo>
                <a:lnTo>
                  <a:pt x="29763" y="43205"/>
                </a:lnTo>
                <a:lnTo>
                  <a:pt x="30708" y="45125"/>
                </a:lnTo>
                <a:lnTo>
                  <a:pt x="30708" y="47045"/>
                </a:lnTo>
                <a:lnTo>
                  <a:pt x="29763" y="48966"/>
                </a:lnTo>
                <a:lnTo>
                  <a:pt x="29763" y="50886"/>
                </a:lnTo>
                <a:lnTo>
                  <a:pt x="28803" y="50886"/>
                </a:lnTo>
                <a:lnTo>
                  <a:pt x="27843" y="51846"/>
                </a:lnTo>
                <a:lnTo>
                  <a:pt x="26868" y="52806"/>
                </a:lnTo>
                <a:lnTo>
                  <a:pt x="25923" y="53751"/>
                </a:lnTo>
                <a:lnTo>
                  <a:pt x="23042" y="53751"/>
                </a:lnTo>
                <a:lnTo>
                  <a:pt x="21122" y="54726"/>
                </a:lnTo>
                <a:lnTo>
                  <a:pt x="17282" y="54726"/>
                </a:lnTo>
                <a:lnTo>
                  <a:pt x="15361" y="53751"/>
                </a:lnTo>
                <a:lnTo>
                  <a:pt x="13441" y="53751"/>
                </a:lnTo>
                <a:lnTo>
                  <a:pt x="11521" y="52806"/>
                </a:lnTo>
                <a:lnTo>
                  <a:pt x="9601" y="52806"/>
                </a:lnTo>
                <a:lnTo>
                  <a:pt x="8641" y="51846"/>
                </a:lnTo>
                <a:lnTo>
                  <a:pt x="7680" y="50886"/>
                </a:lnTo>
                <a:lnTo>
                  <a:pt x="6720" y="50886"/>
                </a:lnTo>
                <a:lnTo>
                  <a:pt x="5760" y="49911"/>
                </a:lnTo>
                <a:lnTo>
                  <a:pt x="4800" y="49911"/>
                </a:lnTo>
                <a:lnTo>
                  <a:pt x="4800" y="48966"/>
                </a:lnTo>
                <a:lnTo>
                  <a:pt x="2880" y="48966"/>
                </a:lnTo>
                <a:lnTo>
                  <a:pt x="2880" y="49911"/>
                </a:lnTo>
                <a:lnTo>
                  <a:pt x="1920" y="50886"/>
                </a:lnTo>
                <a:lnTo>
                  <a:pt x="1920" y="52806"/>
                </a:lnTo>
                <a:lnTo>
                  <a:pt x="960" y="53751"/>
                </a:lnTo>
                <a:lnTo>
                  <a:pt x="960" y="57591"/>
                </a:lnTo>
                <a:lnTo>
                  <a:pt x="0" y="58567"/>
                </a:lnTo>
                <a:lnTo>
                  <a:pt x="0" y="59527"/>
                </a:lnTo>
                <a:lnTo>
                  <a:pt x="960" y="60472"/>
                </a:lnTo>
                <a:lnTo>
                  <a:pt x="960" y="61432"/>
                </a:lnTo>
                <a:lnTo>
                  <a:pt x="1920" y="62407"/>
                </a:lnTo>
                <a:lnTo>
                  <a:pt x="2880" y="62407"/>
                </a:lnTo>
                <a:lnTo>
                  <a:pt x="3840" y="63352"/>
                </a:lnTo>
                <a:lnTo>
                  <a:pt x="4800" y="64312"/>
                </a:lnTo>
                <a:lnTo>
                  <a:pt x="5760" y="64312"/>
                </a:lnTo>
                <a:lnTo>
                  <a:pt x="7680" y="65288"/>
                </a:lnTo>
                <a:lnTo>
                  <a:pt x="10561" y="65288"/>
                </a:lnTo>
                <a:lnTo>
                  <a:pt x="12481" y="66248"/>
                </a:lnTo>
                <a:lnTo>
                  <a:pt x="26868" y="66248"/>
                </a:lnTo>
                <a:lnTo>
                  <a:pt x="30708" y="64312"/>
                </a:lnTo>
                <a:lnTo>
                  <a:pt x="34549" y="63352"/>
                </a:lnTo>
                <a:lnTo>
                  <a:pt x="37429" y="61432"/>
                </a:lnTo>
                <a:lnTo>
                  <a:pt x="39364" y="59527"/>
                </a:lnTo>
                <a:lnTo>
                  <a:pt x="42245" y="57591"/>
                </a:lnTo>
                <a:lnTo>
                  <a:pt x="44150" y="55686"/>
                </a:lnTo>
                <a:lnTo>
                  <a:pt x="45110" y="52806"/>
                </a:lnTo>
                <a:lnTo>
                  <a:pt x="47045" y="49911"/>
                </a:lnTo>
                <a:lnTo>
                  <a:pt x="47045" y="38404"/>
                </a:lnTo>
                <a:lnTo>
                  <a:pt x="45110" y="36484"/>
                </a:lnTo>
                <a:lnTo>
                  <a:pt x="44150" y="34564"/>
                </a:lnTo>
                <a:lnTo>
                  <a:pt x="43205" y="32644"/>
                </a:lnTo>
                <a:lnTo>
                  <a:pt x="41269" y="31683"/>
                </a:lnTo>
                <a:lnTo>
                  <a:pt x="39364" y="29763"/>
                </a:lnTo>
                <a:lnTo>
                  <a:pt x="37429" y="28803"/>
                </a:lnTo>
                <a:lnTo>
                  <a:pt x="35524" y="27843"/>
                </a:lnTo>
                <a:lnTo>
                  <a:pt x="33588" y="26883"/>
                </a:lnTo>
                <a:lnTo>
                  <a:pt x="32644" y="25923"/>
                </a:lnTo>
                <a:lnTo>
                  <a:pt x="30708" y="25923"/>
                </a:lnTo>
                <a:lnTo>
                  <a:pt x="28803" y="24963"/>
                </a:lnTo>
                <a:lnTo>
                  <a:pt x="27843" y="24002"/>
                </a:lnTo>
                <a:lnTo>
                  <a:pt x="25923" y="23042"/>
                </a:lnTo>
                <a:lnTo>
                  <a:pt x="24963" y="22082"/>
                </a:lnTo>
                <a:lnTo>
                  <a:pt x="24963" y="16322"/>
                </a:lnTo>
                <a:lnTo>
                  <a:pt x="25923" y="15361"/>
                </a:lnTo>
                <a:lnTo>
                  <a:pt x="25923" y="14401"/>
                </a:lnTo>
                <a:lnTo>
                  <a:pt x="26868" y="14401"/>
                </a:lnTo>
                <a:lnTo>
                  <a:pt x="27843" y="13441"/>
                </a:lnTo>
                <a:lnTo>
                  <a:pt x="28803" y="12481"/>
                </a:lnTo>
                <a:lnTo>
                  <a:pt x="29763" y="12481"/>
                </a:lnTo>
                <a:lnTo>
                  <a:pt x="31683" y="11521"/>
                </a:lnTo>
                <a:lnTo>
                  <a:pt x="38389" y="11521"/>
                </a:lnTo>
                <a:lnTo>
                  <a:pt x="39364" y="12481"/>
                </a:lnTo>
                <a:lnTo>
                  <a:pt x="41269" y="12481"/>
                </a:lnTo>
                <a:lnTo>
                  <a:pt x="42245" y="13441"/>
                </a:lnTo>
                <a:lnTo>
                  <a:pt x="43205" y="13441"/>
                </a:lnTo>
                <a:lnTo>
                  <a:pt x="44150" y="14401"/>
                </a:lnTo>
                <a:lnTo>
                  <a:pt x="45110" y="14401"/>
                </a:lnTo>
                <a:lnTo>
                  <a:pt x="46085" y="15361"/>
                </a:lnTo>
                <a:lnTo>
                  <a:pt x="48950" y="15361"/>
                </a:lnTo>
                <a:lnTo>
                  <a:pt x="49926" y="14401"/>
                </a:lnTo>
                <a:lnTo>
                  <a:pt x="49926" y="12481"/>
                </a:lnTo>
                <a:lnTo>
                  <a:pt x="50871" y="11521"/>
                </a:lnTo>
                <a:lnTo>
                  <a:pt x="50871" y="8641"/>
                </a:lnTo>
                <a:lnTo>
                  <a:pt x="51831" y="7680"/>
                </a:lnTo>
                <a:lnTo>
                  <a:pt x="51831" y="5760"/>
                </a:lnTo>
                <a:lnTo>
                  <a:pt x="50871" y="4800"/>
                </a:lnTo>
                <a:lnTo>
                  <a:pt x="50871" y="3840"/>
                </a:lnTo>
                <a:lnTo>
                  <a:pt x="49926" y="3840"/>
                </a:lnTo>
                <a:lnTo>
                  <a:pt x="49926" y="2880"/>
                </a:lnTo>
                <a:lnTo>
                  <a:pt x="48950" y="2880"/>
                </a:lnTo>
                <a:lnTo>
                  <a:pt x="47045" y="1920"/>
                </a:lnTo>
                <a:lnTo>
                  <a:pt x="46085" y="1920"/>
                </a:lnTo>
                <a:lnTo>
                  <a:pt x="45110" y="960"/>
                </a:lnTo>
                <a:lnTo>
                  <a:pt x="42245" y="960"/>
                </a:lnTo>
                <a:lnTo>
                  <a:pt x="40309" y="0"/>
                </a:lnTo>
                <a:lnTo>
                  <a:pt x="30708" y="0"/>
                </a:lnTo>
                <a:lnTo>
                  <a:pt x="26868" y="960"/>
                </a:lnTo>
                <a:lnTo>
                  <a:pt x="24002" y="1920"/>
                </a:lnTo>
                <a:lnTo>
                  <a:pt x="20162" y="2880"/>
                </a:lnTo>
                <a:lnTo>
                  <a:pt x="17282" y="4800"/>
                </a:lnTo>
                <a:lnTo>
                  <a:pt x="15361" y="6720"/>
                </a:lnTo>
                <a:lnTo>
                  <a:pt x="13441" y="8641"/>
                </a:lnTo>
                <a:lnTo>
                  <a:pt x="11521" y="10561"/>
                </a:lnTo>
                <a:lnTo>
                  <a:pt x="10561" y="13441"/>
                </a:lnTo>
                <a:lnTo>
                  <a:pt x="8641" y="16322"/>
                </a:lnTo>
                <a:lnTo>
                  <a:pt x="8641" y="27843"/>
                </a:lnTo>
                <a:lnTo>
                  <a:pt x="9601" y="2976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4" name="object 1364"/>
          <p:cNvSpPr/>
          <p:nvPr/>
        </p:nvSpPr>
        <p:spPr>
          <a:xfrm>
            <a:off x="5348234" y="6874413"/>
            <a:ext cx="83515" cy="91196"/>
          </a:xfrm>
          <a:custGeom>
            <a:avLst/>
            <a:gdLst/>
            <a:ahLst/>
            <a:cxnLst/>
            <a:rect l="l" t="t" r="r" b="b"/>
            <a:pathLst>
              <a:path w="83515" h="91196">
                <a:moveTo>
                  <a:pt x="78714" y="42230"/>
                </a:moveTo>
                <a:lnTo>
                  <a:pt x="73914" y="42230"/>
                </a:lnTo>
                <a:lnTo>
                  <a:pt x="71993" y="43190"/>
                </a:lnTo>
                <a:lnTo>
                  <a:pt x="69113" y="43190"/>
                </a:lnTo>
                <a:lnTo>
                  <a:pt x="69113" y="44150"/>
                </a:lnTo>
                <a:lnTo>
                  <a:pt x="68153" y="44150"/>
                </a:lnTo>
                <a:lnTo>
                  <a:pt x="68153" y="47030"/>
                </a:lnTo>
                <a:lnTo>
                  <a:pt x="67193" y="47990"/>
                </a:lnTo>
                <a:lnTo>
                  <a:pt x="67193" y="50871"/>
                </a:lnTo>
                <a:lnTo>
                  <a:pt x="66233" y="53751"/>
                </a:lnTo>
                <a:lnTo>
                  <a:pt x="65272" y="55671"/>
                </a:lnTo>
                <a:lnTo>
                  <a:pt x="63352" y="57591"/>
                </a:lnTo>
                <a:lnTo>
                  <a:pt x="62407" y="60472"/>
                </a:lnTo>
                <a:lnTo>
                  <a:pt x="60472" y="62392"/>
                </a:lnTo>
                <a:lnTo>
                  <a:pt x="59512" y="60472"/>
                </a:lnTo>
                <a:lnTo>
                  <a:pt x="57591" y="59512"/>
                </a:lnTo>
                <a:lnTo>
                  <a:pt x="56631" y="58552"/>
                </a:lnTo>
                <a:lnTo>
                  <a:pt x="55686" y="56631"/>
                </a:lnTo>
                <a:lnTo>
                  <a:pt x="54726" y="55671"/>
                </a:lnTo>
                <a:lnTo>
                  <a:pt x="52791" y="53751"/>
                </a:lnTo>
                <a:lnTo>
                  <a:pt x="51846" y="52791"/>
                </a:lnTo>
                <a:lnTo>
                  <a:pt x="50886" y="50871"/>
                </a:lnTo>
                <a:lnTo>
                  <a:pt x="49911" y="49910"/>
                </a:lnTo>
                <a:lnTo>
                  <a:pt x="48950" y="47990"/>
                </a:lnTo>
                <a:lnTo>
                  <a:pt x="47030" y="46070"/>
                </a:lnTo>
                <a:lnTo>
                  <a:pt x="46070" y="45110"/>
                </a:lnTo>
                <a:lnTo>
                  <a:pt x="51846" y="42230"/>
                </a:lnTo>
                <a:lnTo>
                  <a:pt x="55686" y="40309"/>
                </a:lnTo>
                <a:lnTo>
                  <a:pt x="59512" y="37429"/>
                </a:lnTo>
                <a:lnTo>
                  <a:pt x="63352" y="35509"/>
                </a:lnTo>
                <a:lnTo>
                  <a:pt x="66233" y="32628"/>
                </a:lnTo>
                <a:lnTo>
                  <a:pt x="68153" y="30708"/>
                </a:lnTo>
                <a:lnTo>
                  <a:pt x="70073" y="27828"/>
                </a:lnTo>
                <a:lnTo>
                  <a:pt x="71993" y="25907"/>
                </a:lnTo>
                <a:lnTo>
                  <a:pt x="71993" y="23987"/>
                </a:lnTo>
                <a:lnTo>
                  <a:pt x="72953" y="21107"/>
                </a:lnTo>
                <a:lnTo>
                  <a:pt x="73914" y="18227"/>
                </a:lnTo>
                <a:lnTo>
                  <a:pt x="73914" y="14386"/>
                </a:lnTo>
                <a:lnTo>
                  <a:pt x="72953" y="12466"/>
                </a:lnTo>
                <a:lnTo>
                  <a:pt x="71993" y="10546"/>
                </a:lnTo>
                <a:lnTo>
                  <a:pt x="71993" y="8625"/>
                </a:lnTo>
                <a:lnTo>
                  <a:pt x="70073" y="6705"/>
                </a:lnTo>
                <a:lnTo>
                  <a:pt x="68153" y="4785"/>
                </a:lnTo>
                <a:lnTo>
                  <a:pt x="66233" y="3840"/>
                </a:lnTo>
                <a:lnTo>
                  <a:pt x="63352" y="2865"/>
                </a:lnTo>
                <a:lnTo>
                  <a:pt x="60472" y="1904"/>
                </a:lnTo>
                <a:lnTo>
                  <a:pt x="56631" y="944"/>
                </a:lnTo>
                <a:lnTo>
                  <a:pt x="52791" y="0"/>
                </a:lnTo>
                <a:lnTo>
                  <a:pt x="44165" y="0"/>
                </a:lnTo>
                <a:lnTo>
                  <a:pt x="40325" y="944"/>
                </a:lnTo>
                <a:lnTo>
                  <a:pt x="37444" y="944"/>
                </a:lnTo>
                <a:lnTo>
                  <a:pt x="33604" y="1904"/>
                </a:lnTo>
                <a:lnTo>
                  <a:pt x="30723" y="2865"/>
                </a:lnTo>
                <a:lnTo>
                  <a:pt x="28803" y="3840"/>
                </a:lnTo>
                <a:lnTo>
                  <a:pt x="26883" y="5745"/>
                </a:lnTo>
                <a:lnTo>
                  <a:pt x="24963" y="6705"/>
                </a:lnTo>
                <a:lnTo>
                  <a:pt x="23042" y="8625"/>
                </a:lnTo>
                <a:lnTo>
                  <a:pt x="22082" y="10546"/>
                </a:lnTo>
                <a:lnTo>
                  <a:pt x="21122" y="11506"/>
                </a:lnTo>
                <a:lnTo>
                  <a:pt x="20162" y="13426"/>
                </a:lnTo>
                <a:lnTo>
                  <a:pt x="19202" y="15346"/>
                </a:lnTo>
                <a:lnTo>
                  <a:pt x="18242" y="17266"/>
                </a:lnTo>
                <a:lnTo>
                  <a:pt x="18242" y="19187"/>
                </a:lnTo>
                <a:lnTo>
                  <a:pt x="17282" y="20147"/>
                </a:lnTo>
                <a:lnTo>
                  <a:pt x="17282" y="25907"/>
                </a:lnTo>
                <a:lnTo>
                  <a:pt x="18242" y="26868"/>
                </a:lnTo>
                <a:lnTo>
                  <a:pt x="18242" y="29748"/>
                </a:lnTo>
                <a:lnTo>
                  <a:pt x="19202" y="30708"/>
                </a:lnTo>
                <a:lnTo>
                  <a:pt x="19202" y="32628"/>
                </a:lnTo>
                <a:lnTo>
                  <a:pt x="20162" y="33588"/>
                </a:lnTo>
                <a:lnTo>
                  <a:pt x="20162" y="35509"/>
                </a:lnTo>
                <a:lnTo>
                  <a:pt x="21122" y="37429"/>
                </a:lnTo>
                <a:lnTo>
                  <a:pt x="22082" y="39349"/>
                </a:lnTo>
                <a:lnTo>
                  <a:pt x="23042" y="41269"/>
                </a:lnTo>
                <a:lnTo>
                  <a:pt x="19202" y="43190"/>
                </a:lnTo>
                <a:lnTo>
                  <a:pt x="15361" y="46070"/>
                </a:lnTo>
                <a:lnTo>
                  <a:pt x="12481" y="47990"/>
                </a:lnTo>
                <a:lnTo>
                  <a:pt x="9601" y="49910"/>
                </a:lnTo>
                <a:lnTo>
                  <a:pt x="7680" y="52791"/>
                </a:lnTo>
                <a:lnTo>
                  <a:pt x="5760" y="54711"/>
                </a:lnTo>
                <a:lnTo>
                  <a:pt x="3840" y="57591"/>
                </a:lnTo>
                <a:lnTo>
                  <a:pt x="2880" y="59512"/>
                </a:lnTo>
                <a:lnTo>
                  <a:pt x="1920" y="62392"/>
                </a:lnTo>
                <a:lnTo>
                  <a:pt x="960" y="65272"/>
                </a:lnTo>
                <a:lnTo>
                  <a:pt x="0" y="67193"/>
                </a:lnTo>
                <a:lnTo>
                  <a:pt x="0" y="73913"/>
                </a:lnTo>
                <a:lnTo>
                  <a:pt x="960" y="76794"/>
                </a:lnTo>
                <a:lnTo>
                  <a:pt x="2880" y="79674"/>
                </a:lnTo>
                <a:lnTo>
                  <a:pt x="3840" y="81579"/>
                </a:lnTo>
                <a:lnTo>
                  <a:pt x="5760" y="84475"/>
                </a:lnTo>
                <a:lnTo>
                  <a:pt x="8641" y="86380"/>
                </a:lnTo>
                <a:lnTo>
                  <a:pt x="11521" y="88300"/>
                </a:lnTo>
                <a:lnTo>
                  <a:pt x="14401" y="89260"/>
                </a:lnTo>
                <a:lnTo>
                  <a:pt x="17282" y="90236"/>
                </a:lnTo>
                <a:lnTo>
                  <a:pt x="21122" y="91196"/>
                </a:lnTo>
                <a:lnTo>
                  <a:pt x="19202" y="71993"/>
                </a:lnTo>
                <a:lnTo>
                  <a:pt x="19202" y="71018"/>
                </a:lnTo>
                <a:lnTo>
                  <a:pt x="18242" y="69113"/>
                </a:lnTo>
                <a:lnTo>
                  <a:pt x="18242" y="67193"/>
                </a:lnTo>
                <a:lnTo>
                  <a:pt x="19202" y="65272"/>
                </a:lnTo>
                <a:lnTo>
                  <a:pt x="19202" y="64312"/>
                </a:lnTo>
                <a:lnTo>
                  <a:pt x="20162" y="62392"/>
                </a:lnTo>
                <a:lnTo>
                  <a:pt x="21122" y="61432"/>
                </a:lnTo>
                <a:lnTo>
                  <a:pt x="21122" y="59512"/>
                </a:lnTo>
                <a:lnTo>
                  <a:pt x="23042" y="58552"/>
                </a:lnTo>
                <a:lnTo>
                  <a:pt x="24003" y="57591"/>
                </a:lnTo>
                <a:lnTo>
                  <a:pt x="24963" y="55671"/>
                </a:lnTo>
                <a:lnTo>
                  <a:pt x="26883" y="54711"/>
                </a:lnTo>
                <a:lnTo>
                  <a:pt x="28803" y="53751"/>
                </a:lnTo>
                <a:lnTo>
                  <a:pt x="30723" y="52791"/>
                </a:lnTo>
                <a:lnTo>
                  <a:pt x="31683" y="54711"/>
                </a:lnTo>
                <a:lnTo>
                  <a:pt x="33604" y="56631"/>
                </a:lnTo>
                <a:lnTo>
                  <a:pt x="34564" y="57591"/>
                </a:lnTo>
                <a:lnTo>
                  <a:pt x="36484" y="59512"/>
                </a:lnTo>
                <a:lnTo>
                  <a:pt x="37444" y="61432"/>
                </a:lnTo>
                <a:lnTo>
                  <a:pt x="39349" y="63352"/>
                </a:lnTo>
                <a:lnTo>
                  <a:pt x="40325" y="65272"/>
                </a:lnTo>
                <a:lnTo>
                  <a:pt x="42230" y="33588"/>
                </a:lnTo>
                <a:lnTo>
                  <a:pt x="38404" y="34549"/>
                </a:lnTo>
                <a:lnTo>
                  <a:pt x="38404" y="33588"/>
                </a:lnTo>
                <a:lnTo>
                  <a:pt x="37444" y="32628"/>
                </a:lnTo>
                <a:lnTo>
                  <a:pt x="36484" y="30708"/>
                </a:lnTo>
                <a:lnTo>
                  <a:pt x="36484" y="29748"/>
                </a:lnTo>
                <a:lnTo>
                  <a:pt x="35509" y="28788"/>
                </a:lnTo>
                <a:lnTo>
                  <a:pt x="35509" y="25907"/>
                </a:lnTo>
                <a:lnTo>
                  <a:pt x="34564" y="24947"/>
                </a:lnTo>
                <a:lnTo>
                  <a:pt x="34564" y="22067"/>
                </a:lnTo>
                <a:lnTo>
                  <a:pt x="35509" y="21107"/>
                </a:lnTo>
                <a:lnTo>
                  <a:pt x="35509" y="19187"/>
                </a:lnTo>
                <a:lnTo>
                  <a:pt x="36484" y="17266"/>
                </a:lnTo>
                <a:lnTo>
                  <a:pt x="37444" y="16306"/>
                </a:lnTo>
                <a:lnTo>
                  <a:pt x="38404" y="15346"/>
                </a:lnTo>
                <a:lnTo>
                  <a:pt x="39349" y="14386"/>
                </a:lnTo>
                <a:lnTo>
                  <a:pt x="41285" y="14386"/>
                </a:lnTo>
                <a:lnTo>
                  <a:pt x="42230" y="13426"/>
                </a:lnTo>
                <a:lnTo>
                  <a:pt x="50886" y="13426"/>
                </a:lnTo>
                <a:lnTo>
                  <a:pt x="52791" y="14386"/>
                </a:lnTo>
                <a:lnTo>
                  <a:pt x="53751" y="14386"/>
                </a:lnTo>
                <a:lnTo>
                  <a:pt x="53751" y="15346"/>
                </a:lnTo>
                <a:lnTo>
                  <a:pt x="54726" y="15346"/>
                </a:lnTo>
                <a:lnTo>
                  <a:pt x="54726" y="16306"/>
                </a:lnTo>
                <a:lnTo>
                  <a:pt x="55686" y="17266"/>
                </a:lnTo>
                <a:lnTo>
                  <a:pt x="55686" y="21107"/>
                </a:lnTo>
                <a:lnTo>
                  <a:pt x="54726" y="22067"/>
                </a:lnTo>
                <a:lnTo>
                  <a:pt x="54726" y="23027"/>
                </a:lnTo>
                <a:lnTo>
                  <a:pt x="53751" y="24947"/>
                </a:lnTo>
                <a:lnTo>
                  <a:pt x="52791" y="25907"/>
                </a:lnTo>
                <a:lnTo>
                  <a:pt x="51846" y="26868"/>
                </a:lnTo>
                <a:lnTo>
                  <a:pt x="49911" y="28788"/>
                </a:lnTo>
                <a:lnTo>
                  <a:pt x="47030" y="29748"/>
                </a:lnTo>
                <a:lnTo>
                  <a:pt x="45125" y="31668"/>
                </a:lnTo>
                <a:lnTo>
                  <a:pt x="45125" y="70073"/>
                </a:lnTo>
                <a:lnTo>
                  <a:pt x="46070" y="71993"/>
                </a:lnTo>
                <a:lnTo>
                  <a:pt x="48006" y="72953"/>
                </a:lnTo>
                <a:lnTo>
                  <a:pt x="47030" y="73913"/>
                </a:lnTo>
                <a:lnTo>
                  <a:pt x="46070" y="74858"/>
                </a:lnTo>
                <a:lnTo>
                  <a:pt x="44165" y="74858"/>
                </a:lnTo>
                <a:lnTo>
                  <a:pt x="43190" y="75834"/>
                </a:lnTo>
                <a:lnTo>
                  <a:pt x="42230" y="75834"/>
                </a:lnTo>
                <a:lnTo>
                  <a:pt x="40325" y="76794"/>
                </a:lnTo>
                <a:lnTo>
                  <a:pt x="39349" y="76794"/>
                </a:lnTo>
                <a:lnTo>
                  <a:pt x="37444" y="77754"/>
                </a:lnTo>
                <a:lnTo>
                  <a:pt x="25923" y="77754"/>
                </a:lnTo>
                <a:lnTo>
                  <a:pt x="24003" y="76794"/>
                </a:lnTo>
                <a:lnTo>
                  <a:pt x="23042" y="75834"/>
                </a:lnTo>
                <a:lnTo>
                  <a:pt x="24963" y="91196"/>
                </a:lnTo>
                <a:lnTo>
                  <a:pt x="35509" y="91196"/>
                </a:lnTo>
                <a:lnTo>
                  <a:pt x="40325" y="90236"/>
                </a:lnTo>
                <a:lnTo>
                  <a:pt x="46070" y="89260"/>
                </a:lnTo>
                <a:lnTo>
                  <a:pt x="50886" y="87355"/>
                </a:lnTo>
                <a:lnTo>
                  <a:pt x="55686" y="85420"/>
                </a:lnTo>
                <a:lnTo>
                  <a:pt x="59512" y="82539"/>
                </a:lnTo>
                <a:lnTo>
                  <a:pt x="61432" y="84475"/>
                </a:lnTo>
                <a:lnTo>
                  <a:pt x="63352" y="85420"/>
                </a:lnTo>
                <a:lnTo>
                  <a:pt x="64312" y="86380"/>
                </a:lnTo>
                <a:lnTo>
                  <a:pt x="66233" y="87355"/>
                </a:lnTo>
                <a:lnTo>
                  <a:pt x="68153" y="88300"/>
                </a:lnTo>
                <a:lnTo>
                  <a:pt x="69113" y="89260"/>
                </a:lnTo>
                <a:lnTo>
                  <a:pt x="70073" y="90236"/>
                </a:lnTo>
                <a:lnTo>
                  <a:pt x="72953" y="90236"/>
                </a:lnTo>
                <a:lnTo>
                  <a:pt x="73914" y="91196"/>
                </a:lnTo>
                <a:lnTo>
                  <a:pt x="78714" y="91196"/>
                </a:lnTo>
                <a:lnTo>
                  <a:pt x="79674" y="90236"/>
                </a:lnTo>
                <a:lnTo>
                  <a:pt x="80634" y="89260"/>
                </a:lnTo>
                <a:lnTo>
                  <a:pt x="81594" y="88300"/>
                </a:lnTo>
                <a:lnTo>
                  <a:pt x="81594" y="86380"/>
                </a:lnTo>
                <a:lnTo>
                  <a:pt x="82555" y="85420"/>
                </a:lnTo>
                <a:lnTo>
                  <a:pt x="82555" y="80634"/>
                </a:lnTo>
                <a:lnTo>
                  <a:pt x="83515" y="79674"/>
                </a:lnTo>
                <a:lnTo>
                  <a:pt x="83515" y="78699"/>
                </a:lnTo>
                <a:lnTo>
                  <a:pt x="82555" y="77754"/>
                </a:lnTo>
                <a:lnTo>
                  <a:pt x="79674" y="77754"/>
                </a:lnTo>
                <a:lnTo>
                  <a:pt x="78714" y="76794"/>
                </a:lnTo>
                <a:lnTo>
                  <a:pt x="76794" y="75834"/>
                </a:lnTo>
                <a:lnTo>
                  <a:pt x="75834" y="74858"/>
                </a:lnTo>
                <a:lnTo>
                  <a:pt x="73914" y="73913"/>
                </a:lnTo>
                <a:lnTo>
                  <a:pt x="71993" y="71993"/>
                </a:lnTo>
                <a:lnTo>
                  <a:pt x="72953" y="70073"/>
                </a:lnTo>
                <a:lnTo>
                  <a:pt x="74874" y="69113"/>
                </a:lnTo>
                <a:lnTo>
                  <a:pt x="75834" y="67193"/>
                </a:lnTo>
                <a:lnTo>
                  <a:pt x="76794" y="65272"/>
                </a:lnTo>
                <a:lnTo>
                  <a:pt x="77754" y="63352"/>
                </a:lnTo>
                <a:lnTo>
                  <a:pt x="78714" y="60472"/>
                </a:lnTo>
                <a:lnTo>
                  <a:pt x="79674" y="58552"/>
                </a:lnTo>
                <a:lnTo>
                  <a:pt x="80634" y="56631"/>
                </a:lnTo>
                <a:lnTo>
                  <a:pt x="81594" y="54711"/>
                </a:lnTo>
                <a:lnTo>
                  <a:pt x="82555" y="52791"/>
                </a:lnTo>
                <a:lnTo>
                  <a:pt x="82555" y="50871"/>
                </a:lnTo>
                <a:lnTo>
                  <a:pt x="83515" y="48950"/>
                </a:lnTo>
                <a:lnTo>
                  <a:pt x="83515" y="43190"/>
                </a:lnTo>
                <a:lnTo>
                  <a:pt x="80634" y="43190"/>
                </a:lnTo>
                <a:lnTo>
                  <a:pt x="78714" y="4223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5" name="object 1365"/>
          <p:cNvSpPr/>
          <p:nvPr/>
        </p:nvSpPr>
        <p:spPr>
          <a:xfrm>
            <a:off x="5388559" y="6906082"/>
            <a:ext cx="4800" cy="38404"/>
          </a:xfrm>
          <a:custGeom>
            <a:avLst/>
            <a:gdLst/>
            <a:ahLst/>
            <a:cxnLst/>
            <a:rect l="l" t="t" r="r" b="b"/>
            <a:pathLst>
              <a:path w="4800" h="38404">
                <a:moveTo>
                  <a:pt x="0" y="33604"/>
                </a:moveTo>
                <a:lnTo>
                  <a:pt x="1905" y="34564"/>
                </a:lnTo>
                <a:lnTo>
                  <a:pt x="2865" y="36484"/>
                </a:lnTo>
                <a:lnTo>
                  <a:pt x="4800" y="38404"/>
                </a:lnTo>
                <a:lnTo>
                  <a:pt x="4800" y="0"/>
                </a:lnTo>
                <a:lnTo>
                  <a:pt x="1905" y="1920"/>
                </a:lnTo>
                <a:lnTo>
                  <a:pt x="0" y="3360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6" name="object 1366"/>
          <p:cNvSpPr/>
          <p:nvPr/>
        </p:nvSpPr>
        <p:spPr>
          <a:xfrm>
            <a:off x="5367436" y="6946407"/>
            <a:ext cx="5760" cy="19202"/>
          </a:xfrm>
          <a:custGeom>
            <a:avLst/>
            <a:gdLst/>
            <a:ahLst/>
            <a:cxnLst/>
            <a:rect l="l" t="t" r="r" b="b"/>
            <a:pathLst>
              <a:path w="5760" h="19202">
                <a:moveTo>
                  <a:pt x="960" y="960"/>
                </a:moveTo>
                <a:lnTo>
                  <a:pt x="0" y="0"/>
                </a:lnTo>
                <a:lnTo>
                  <a:pt x="1920" y="19202"/>
                </a:lnTo>
                <a:lnTo>
                  <a:pt x="5760" y="19202"/>
                </a:lnTo>
                <a:lnTo>
                  <a:pt x="3840" y="3840"/>
                </a:lnTo>
                <a:lnTo>
                  <a:pt x="1920" y="2865"/>
                </a:lnTo>
                <a:lnTo>
                  <a:pt x="960" y="1920"/>
                </a:lnTo>
                <a:lnTo>
                  <a:pt x="960" y="9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7" name="object 1367"/>
          <p:cNvSpPr/>
          <p:nvPr/>
        </p:nvSpPr>
        <p:spPr>
          <a:xfrm>
            <a:off x="4577379" y="7047189"/>
            <a:ext cx="42245" cy="80650"/>
          </a:xfrm>
          <a:custGeom>
            <a:avLst/>
            <a:gdLst/>
            <a:ahLst/>
            <a:cxnLst/>
            <a:rect l="l" t="t" r="r" b="b"/>
            <a:pathLst>
              <a:path w="42245" h="80650">
                <a:moveTo>
                  <a:pt x="23027" y="80650"/>
                </a:moveTo>
                <a:lnTo>
                  <a:pt x="24002" y="79689"/>
                </a:lnTo>
                <a:lnTo>
                  <a:pt x="25923" y="79689"/>
                </a:lnTo>
                <a:lnTo>
                  <a:pt x="26868" y="78729"/>
                </a:lnTo>
                <a:lnTo>
                  <a:pt x="28803" y="78729"/>
                </a:lnTo>
                <a:lnTo>
                  <a:pt x="28803" y="77769"/>
                </a:lnTo>
                <a:lnTo>
                  <a:pt x="29748" y="77769"/>
                </a:lnTo>
                <a:lnTo>
                  <a:pt x="30723" y="76809"/>
                </a:lnTo>
                <a:lnTo>
                  <a:pt x="30723" y="74889"/>
                </a:lnTo>
                <a:lnTo>
                  <a:pt x="31683" y="73929"/>
                </a:lnTo>
                <a:lnTo>
                  <a:pt x="31683" y="72009"/>
                </a:lnTo>
                <a:lnTo>
                  <a:pt x="32644" y="71048"/>
                </a:lnTo>
                <a:lnTo>
                  <a:pt x="32644" y="65288"/>
                </a:lnTo>
                <a:lnTo>
                  <a:pt x="29748" y="65288"/>
                </a:lnTo>
                <a:lnTo>
                  <a:pt x="28803" y="66248"/>
                </a:lnTo>
                <a:lnTo>
                  <a:pt x="21122" y="66248"/>
                </a:lnTo>
                <a:lnTo>
                  <a:pt x="20162" y="65288"/>
                </a:lnTo>
                <a:lnTo>
                  <a:pt x="19202" y="64328"/>
                </a:lnTo>
                <a:lnTo>
                  <a:pt x="19202" y="56647"/>
                </a:lnTo>
                <a:lnTo>
                  <a:pt x="24963" y="29763"/>
                </a:lnTo>
                <a:lnTo>
                  <a:pt x="38404" y="29763"/>
                </a:lnTo>
                <a:lnTo>
                  <a:pt x="38404" y="28803"/>
                </a:lnTo>
                <a:lnTo>
                  <a:pt x="39364" y="28803"/>
                </a:lnTo>
                <a:lnTo>
                  <a:pt x="40309" y="27843"/>
                </a:lnTo>
                <a:lnTo>
                  <a:pt x="40309" y="26898"/>
                </a:lnTo>
                <a:lnTo>
                  <a:pt x="41269" y="25923"/>
                </a:lnTo>
                <a:lnTo>
                  <a:pt x="41269" y="23058"/>
                </a:lnTo>
                <a:lnTo>
                  <a:pt x="42245" y="23058"/>
                </a:lnTo>
                <a:lnTo>
                  <a:pt x="42245" y="16337"/>
                </a:lnTo>
                <a:lnTo>
                  <a:pt x="27843" y="16337"/>
                </a:lnTo>
                <a:lnTo>
                  <a:pt x="30723" y="2895"/>
                </a:lnTo>
                <a:lnTo>
                  <a:pt x="30723" y="1935"/>
                </a:lnTo>
                <a:lnTo>
                  <a:pt x="29748" y="1935"/>
                </a:lnTo>
                <a:lnTo>
                  <a:pt x="29748" y="975"/>
                </a:lnTo>
                <a:lnTo>
                  <a:pt x="28803" y="975"/>
                </a:lnTo>
                <a:lnTo>
                  <a:pt x="27843" y="0"/>
                </a:lnTo>
                <a:lnTo>
                  <a:pt x="17282" y="0"/>
                </a:lnTo>
                <a:lnTo>
                  <a:pt x="16322" y="975"/>
                </a:lnTo>
                <a:lnTo>
                  <a:pt x="14401" y="975"/>
                </a:lnTo>
                <a:lnTo>
                  <a:pt x="14401" y="1935"/>
                </a:lnTo>
                <a:lnTo>
                  <a:pt x="13441" y="2895"/>
                </a:lnTo>
                <a:lnTo>
                  <a:pt x="11521" y="16337"/>
                </a:lnTo>
                <a:lnTo>
                  <a:pt x="2880" y="16337"/>
                </a:lnTo>
                <a:lnTo>
                  <a:pt x="1920" y="17282"/>
                </a:lnTo>
                <a:lnTo>
                  <a:pt x="960" y="18242"/>
                </a:lnTo>
                <a:lnTo>
                  <a:pt x="960" y="20162"/>
                </a:lnTo>
                <a:lnTo>
                  <a:pt x="0" y="21122"/>
                </a:lnTo>
                <a:lnTo>
                  <a:pt x="0" y="28803"/>
                </a:lnTo>
                <a:lnTo>
                  <a:pt x="960" y="29763"/>
                </a:lnTo>
                <a:lnTo>
                  <a:pt x="8641" y="29763"/>
                </a:lnTo>
                <a:lnTo>
                  <a:pt x="2880" y="58567"/>
                </a:lnTo>
                <a:lnTo>
                  <a:pt x="1920" y="59527"/>
                </a:lnTo>
                <a:lnTo>
                  <a:pt x="1920" y="71048"/>
                </a:lnTo>
                <a:lnTo>
                  <a:pt x="2880" y="72969"/>
                </a:lnTo>
                <a:lnTo>
                  <a:pt x="2880" y="74889"/>
                </a:lnTo>
                <a:lnTo>
                  <a:pt x="4800" y="75849"/>
                </a:lnTo>
                <a:lnTo>
                  <a:pt x="5760" y="76809"/>
                </a:lnTo>
                <a:lnTo>
                  <a:pt x="6720" y="78729"/>
                </a:lnTo>
                <a:lnTo>
                  <a:pt x="8641" y="79689"/>
                </a:lnTo>
                <a:lnTo>
                  <a:pt x="10561" y="79689"/>
                </a:lnTo>
                <a:lnTo>
                  <a:pt x="12481" y="80650"/>
                </a:lnTo>
                <a:lnTo>
                  <a:pt x="23027" y="8065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8" name="object 1368"/>
          <p:cNvSpPr/>
          <p:nvPr/>
        </p:nvSpPr>
        <p:spPr>
          <a:xfrm>
            <a:off x="4620585" y="7061591"/>
            <a:ext cx="48950" cy="65288"/>
          </a:xfrm>
          <a:custGeom>
            <a:avLst/>
            <a:gdLst/>
            <a:ahLst/>
            <a:cxnLst/>
            <a:rect l="l" t="t" r="r" b="b"/>
            <a:pathLst>
              <a:path w="48950" h="65288">
                <a:moveTo>
                  <a:pt x="11506" y="3840"/>
                </a:moveTo>
                <a:lnTo>
                  <a:pt x="0" y="62407"/>
                </a:lnTo>
                <a:lnTo>
                  <a:pt x="0" y="64328"/>
                </a:lnTo>
                <a:lnTo>
                  <a:pt x="944" y="64328"/>
                </a:lnTo>
                <a:lnTo>
                  <a:pt x="1904" y="65288"/>
                </a:lnTo>
                <a:lnTo>
                  <a:pt x="13426" y="65288"/>
                </a:lnTo>
                <a:lnTo>
                  <a:pt x="14386" y="64328"/>
                </a:lnTo>
                <a:lnTo>
                  <a:pt x="15346" y="64328"/>
                </a:lnTo>
                <a:lnTo>
                  <a:pt x="15346" y="63367"/>
                </a:lnTo>
                <a:lnTo>
                  <a:pt x="16306" y="63367"/>
                </a:lnTo>
                <a:lnTo>
                  <a:pt x="16306" y="62407"/>
                </a:lnTo>
                <a:lnTo>
                  <a:pt x="22067" y="36484"/>
                </a:lnTo>
                <a:lnTo>
                  <a:pt x="22067" y="33604"/>
                </a:lnTo>
                <a:lnTo>
                  <a:pt x="23027" y="30723"/>
                </a:lnTo>
                <a:lnTo>
                  <a:pt x="23987" y="28803"/>
                </a:lnTo>
                <a:lnTo>
                  <a:pt x="25907" y="25923"/>
                </a:lnTo>
                <a:lnTo>
                  <a:pt x="26868" y="24002"/>
                </a:lnTo>
                <a:lnTo>
                  <a:pt x="28788" y="22082"/>
                </a:lnTo>
                <a:lnTo>
                  <a:pt x="29748" y="20162"/>
                </a:lnTo>
                <a:lnTo>
                  <a:pt x="31668" y="18242"/>
                </a:lnTo>
                <a:lnTo>
                  <a:pt x="33588" y="17282"/>
                </a:lnTo>
                <a:lnTo>
                  <a:pt x="34549" y="16322"/>
                </a:lnTo>
                <a:lnTo>
                  <a:pt x="36469" y="15361"/>
                </a:lnTo>
                <a:lnTo>
                  <a:pt x="39349" y="15361"/>
                </a:lnTo>
                <a:lnTo>
                  <a:pt x="40309" y="16322"/>
                </a:lnTo>
                <a:lnTo>
                  <a:pt x="43190" y="16322"/>
                </a:lnTo>
                <a:lnTo>
                  <a:pt x="43190" y="17282"/>
                </a:lnTo>
                <a:lnTo>
                  <a:pt x="45110" y="17282"/>
                </a:lnTo>
                <a:lnTo>
                  <a:pt x="45110" y="16322"/>
                </a:lnTo>
                <a:lnTo>
                  <a:pt x="46070" y="15361"/>
                </a:lnTo>
                <a:lnTo>
                  <a:pt x="46070" y="14401"/>
                </a:lnTo>
                <a:lnTo>
                  <a:pt x="47030" y="13441"/>
                </a:lnTo>
                <a:lnTo>
                  <a:pt x="47030" y="10561"/>
                </a:lnTo>
                <a:lnTo>
                  <a:pt x="47990" y="9601"/>
                </a:lnTo>
                <a:lnTo>
                  <a:pt x="47990" y="5760"/>
                </a:lnTo>
                <a:lnTo>
                  <a:pt x="48950" y="5760"/>
                </a:lnTo>
                <a:lnTo>
                  <a:pt x="48950" y="1935"/>
                </a:lnTo>
                <a:lnTo>
                  <a:pt x="47990" y="1935"/>
                </a:lnTo>
                <a:lnTo>
                  <a:pt x="47990" y="975"/>
                </a:lnTo>
                <a:lnTo>
                  <a:pt x="46070" y="975"/>
                </a:lnTo>
                <a:lnTo>
                  <a:pt x="45110" y="0"/>
                </a:lnTo>
                <a:lnTo>
                  <a:pt x="38389" y="0"/>
                </a:lnTo>
                <a:lnTo>
                  <a:pt x="36469" y="975"/>
                </a:lnTo>
                <a:lnTo>
                  <a:pt x="34549" y="1935"/>
                </a:lnTo>
                <a:lnTo>
                  <a:pt x="33588" y="2880"/>
                </a:lnTo>
                <a:lnTo>
                  <a:pt x="31668" y="3840"/>
                </a:lnTo>
                <a:lnTo>
                  <a:pt x="30708" y="4815"/>
                </a:lnTo>
                <a:lnTo>
                  <a:pt x="28788" y="6720"/>
                </a:lnTo>
                <a:lnTo>
                  <a:pt x="27828" y="7680"/>
                </a:lnTo>
                <a:lnTo>
                  <a:pt x="25907" y="9601"/>
                </a:lnTo>
                <a:lnTo>
                  <a:pt x="24947" y="11521"/>
                </a:lnTo>
                <a:lnTo>
                  <a:pt x="23987" y="13441"/>
                </a:lnTo>
                <a:lnTo>
                  <a:pt x="25907" y="3840"/>
                </a:lnTo>
                <a:lnTo>
                  <a:pt x="25907" y="2880"/>
                </a:lnTo>
                <a:lnTo>
                  <a:pt x="24947" y="1935"/>
                </a:lnTo>
                <a:lnTo>
                  <a:pt x="23987" y="1935"/>
                </a:lnTo>
                <a:lnTo>
                  <a:pt x="23027" y="975"/>
                </a:lnTo>
                <a:lnTo>
                  <a:pt x="15346" y="975"/>
                </a:lnTo>
                <a:lnTo>
                  <a:pt x="14386" y="1935"/>
                </a:lnTo>
                <a:lnTo>
                  <a:pt x="12466" y="1935"/>
                </a:lnTo>
                <a:lnTo>
                  <a:pt x="12466" y="2880"/>
                </a:lnTo>
                <a:lnTo>
                  <a:pt x="11506" y="2880"/>
                </a:lnTo>
                <a:lnTo>
                  <a:pt x="11506" y="3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9" name="object 1369"/>
          <p:cNvSpPr/>
          <p:nvPr/>
        </p:nvSpPr>
        <p:spPr>
          <a:xfrm>
            <a:off x="4685858" y="7065431"/>
            <a:ext cx="1920" cy="43205"/>
          </a:xfrm>
          <a:custGeom>
            <a:avLst/>
            <a:gdLst/>
            <a:ahLst/>
            <a:cxnLst/>
            <a:rect l="l" t="t" r="r" b="b"/>
            <a:pathLst>
              <a:path w="1920" h="43205">
                <a:moveTo>
                  <a:pt x="1920" y="0"/>
                </a:moveTo>
                <a:lnTo>
                  <a:pt x="0" y="1920"/>
                </a:lnTo>
                <a:lnTo>
                  <a:pt x="960" y="43205"/>
                </a:lnTo>
                <a:lnTo>
                  <a:pt x="960" y="32644"/>
                </a:lnTo>
                <a:lnTo>
                  <a:pt x="1920" y="30723"/>
                </a:lnTo>
                <a:lnTo>
                  <a:pt x="192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0" name="object 1370"/>
          <p:cNvSpPr/>
          <p:nvPr/>
        </p:nvSpPr>
        <p:spPr>
          <a:xfrm>
            <a:off x="4709380" y="7114397"/>
            <a:ext cx="480" cy="2400"/>
          </a:xfrm>
          <a:custGeom>
            <a:avLst/>
            <a:gdLst/>
            <a:ahLst/>
            <a:cxnLst/>
            <a:rect l="l" t="t" r="r" b="b"/>
            <a:pathLst>
              <a:path w="480" h="2400">
                <a:moveTo>
                  <a:pt x="480" y="0"/>
                </a:moveTo>
                <a:lnTo>
                  <a:pt x="0" y="2400"/>
                </a:lnTo>
                <a:lnTo>
                  <a:pt x="480" y="1920"/>
                </a:lnTo>
                <a:lnTo>
                  <a:pt x="48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1" name="object 1371"/>
          <p:cNvSpPr/>
          <p:nvPr/>
        </p:nvSpPr>
        <p:spPr>
          <a:xfrm>
            <a:off x="4669536" y="7061591"/>
            <a:ext cx="65272" cy="66248"/>
          </a:xfrm>
          <a:custGeom>
            <a:avLst/>
            <a:gdLst/>
            <a:ahLst/>
            <a:cxnLst/>
            <a:rect l="l" t="t" r="r" b="b"/>
            <a:pathLst>
              <a:path w="65272" h="66248">
                <a:moveTo>
                  <a:pt x="960" y="52806"/>
                </a:moveTo>
                <a:lnTo>
                  <a:pt x="960" y="54726"/>
                </a:lnTo>
                <a:lnTo>
                  <a:pt x="2880" y="57607"/>
                </a:lnTo>
                <a:lnTo>
                  <a:pt x="3840" y="59527"/>
                </a:lnTo>
                <a:lnTo>
                  <a:pt x="4800" y="61447"/>
                </a:lnTo>
                <a:lnTo>
                  <a:pt x="6720" y="63367"/>
                </a:lnTo>
                <a:lnTo>
                  <a:pt x="9601" y="64328"/>
                </a:lnTo>
                <a:lnTo>
                  <a:pt x="11521" y="66248"/>
                </a:lnTo>
                <a:lnTo>
                  <a:pt x="23042" y="66248"/>
                </a:lnTo>
                <a:lnTo>
                  <a:pt x="25923" y="65288"/>
                </a:lnTo>
                <a:lnTo>
                  <a:pt x="27843" y="64328"/>
                </a:lnTo>
                <a:lnTo>
                  <a:pt x="30723" y="63367"/>
                </a:lnTo>
                <a:lnTo>
                  <a:pt x="32628" y="62407"/>
                </a:lnTo>
                <a:lnTo>
                  <a:pt x="34564" y="60487"/>
                </a:lnTo>
                <a:lnTo>
                  <a:pt x="35509" y="59527"/>
                </a:lnTo>
                <a:lnTo>
                  <a:pt x="37444" y="57607"/>
                </a:lnTo>
                <a:lnTo>
                  <a:pt x="38404" y="56647"/>
                </a:lnTo>
                <a:lnTo>
                  <a:pt x="39844" y="55206"/>
                </a:lnTo>
                <a:lnTo>
                  <a:pt x="40325" y="52806"/>
                </a:lnTo>
                <a:lnTo>
                  <a:pt x="40325" y="54726"/>
                </a:lnTo>
                <a:lnTo>
                  <a:pt x="39844" y="55206"/>
                </a:lnTo>
                <a:lnTo>
                  <a:pt x="38404" y="62407"/>
                </a:lnTo>
                <a:lnTo>
                  <a:pt x="38404" y="64328"/>
                </a:lnTo>
                <a:lnTo>
                  <a:pt x="40325" y="64328"/>
                </a:lnTo>
                <a:lnTo>
                  <a:pt x="40325" y="65288"/>
                </a:lnTo>
                <a:lnTo>
                  <a:pt x="49911" y="65288"/>
                </a:lnTo>
                <a:lnTo>
                  <a:pt x="50871" y="64328"/>
                </a:lnTo>
                <a:lnTo>
                  <a:pt x="52791" y="64328"/>
                </a:lnTo>
                <a:lnTo>
                  <a:pt x="52791" y="62407"/>
                </a:lnTo>
                <a:lnTo>
                  <a:pt x="65272" y="3840"/>
                </a:lnTo>
                <a:lnTo>
                  <a:pt x="65272" y="2880"/>
                </a:lnTo>
                <a:lnTo>
                  <a:pt x="64312" y="1935"/>
                </a:lnTo>
                <a:lnTo>
                  <a:pt x="63352" y="1935"/>
                </a:lnTo>
                <a:lnTo>
                  <a:pt x="62392" y="975"/>
                </a:lnTo>
                <a:lnTo>
                  <a:pt x="53751" y="975"/>
                </a:lnTo>
                <a:lnTo>
                  <a:pt x="52791" y="1935"/>
                </a:lnTo>
                <a:lnTo>
                  <a:pt x="51846" y="1935"/>
                </a:lnTo>
                <a:lnTo>
                  <a:pt x="50871" y="2880"/>
                </a:lnTo>
                <a:lnTo>
                  <a:pt x="50871" y="3840"/>
                </a:lnTo>
                <a:lnTo>
                  <a:pt x="49911" y="8656"/>
                </a:lnTo>
                <a:lnTo>
                  <a:pt x="47030" y="5760"/>
                </a:lnTo>
                <a:lnTo>
                  <a:pt x="45125" y="3840"/>
                </a:lnTo>
                <a:lnTo>
                  <a:pt x="42230" y="1935"/>
                </a:lnTo>
                <a:lnTo>
                  <a:pt x="39349" y="975"/>
                </a:lnTo>
                <a:lnTo>
                  <a:pt x="36484" y="0"/>
                </a:lnTo>
                <a:lnTo>
                  <a:pt x="28788" y="0"/>
                </a:lnTo>
                <a:lnTo>
                  <a:pt x="24963" y="975"/>
                </a:lnTo>
                <a:lnTo>
                  <a:pt x="22082" y="1935"/>
                </a:lnTo>
                <a:lnTo>
                  <a:pt x="18242" y="3840"/>
                </a:lnTo>
                <a:lnTo>
                  <a:pt x="18242" y="32644"/>
                </a:lnTo>
                <a:lnTo>
                  <a:pt x="19202" y="29763"/>
                </a:lnTo>
                <a:lnTo>
                  <a:pt x="19202" y="27843"/>
                </a:lnTo>
                <a:lnTo>
                  <a:pt x="20162" y="25923"/>
                </a:lnTo>
                <a:lnTo>
                  <a:pt x="21122" y="24002"/>
                </a:lnTo>
                <a:lnTo>
                  <a:pt x="22082" y="22082"/>
                </a:lnTo>
                <a:lnTo>
                  <a:pt x="23042" y="20162"/>
                </a:lnTo>
                <a:lnTo>
                  <a:pt x="24002" y="19202"/>
                </a:lnTo>
                <a:lnTo>
                  <a:pt x="24963" y="17282"/>
                </a:lnTo>
                <a:lnTo>
                  <a:pt x="26883" y="16322"/>
                </a:lnTo>
                <a:lnTo>
                  <a:pt x="27843" y="15361"/>
                </a:lnTo>
                <a:lnTo>
                  <a:pt x="29763" y="14401"/>
                </a:lnTo>
                <a:lnTo>
                  <a:pt x="38404" y="14401"/>
                </a:lnTo>
                <a:lnTo>
                  <a:pt x="40325" y="16322"/>
                </a:lnTo>
                <a:lnTo>
                  <a:pt x="42230" y="17282"/>
                </a:lnTo>
                <a:lnTo>
                  <a:pt x="43190" y="19202"/>
                </a:lnTo>
                <a:lnTo>
                  <a:pt x="45125" y="21122"/>
                </a:lnTo>
                <a:lnTo>
                  <a:pt x="43190" y="30723"/>
                </a:lnTo>
                <a:lnTo>
                  <a:pt x="42230" y="33604"/>
                </a:lnTo>
                <a:lnTo>
                  <a:pt x="41285" y="36484"/>
                </a:lnTo>
                <a:lnTo>
                  <a:pt x="40325" y="39364"/>
                </a:lnTo>
                <a:lnTo>
                  <a:pt x="38404" y="41285"/>
                </a:lnTo>
                <a:lnTo>
                  <a:pt x="37444" y="44165"/>
                </a:lnTo>
                <a:lnTo>
                  <a:pt x="35509" y="46085"/>
                </a:lnTo>
                <a:lnTo>
                  <a:pt x="33604" y="48006"/>
                </a:lnTo>
                <a:lnTo>
                  <a:pt x="31683" y="49926"/>
                </a:lnTo>
                <a:lnTo>
                  <a:pt x="29763" y="50886"/>
                </a:lnTo>
                <a:lnTo>
                  <a:pt x="27843" y="51846"/>
                </a:lnTo>
                <a:lnTo>
                  <a:pt x="25923" y="52806"/>
                </a:lnTo>
                <a:lnTo>
                  <a:pt x="22082" y="52806"/>
                </a:lnTo>
                <a:lnTo>
                  <a:pt x="21122" y="51846"/>
                </a:lnTo>
                <a:lnTo>
                  <a:pt x="20162" y="51846"/>
                </a:lnTo>
                <a:lnTo>
                  <a:pt x="19202" y="50886"/>
                </a:lnTo>
                <a:lnTo>
                  <a:pt x="19202" y="49926"/>
                </a:lnTo>
                <a:lnTo>
                  <a:pt x="18242" y="48966"/>
                </a:lnTo>
                <a:lnTo>
                  <a:pt x="18242" y="48006"/>
                </a:lnTo>
                <a:lnTo>
                  <a:pt x="17282" y="47045"/>
                </a:lnTo>
                <a:lnTo>
                  <a:pt x="16322" y="5760"/>
                </a:lnTo>
                <a:lnTo>
                  <a:pt x="13441" y="7680"/>
                </a:lnTo>
                <a:lnTo>
                  <a:pt x="11521" y="9601"/>
                </a:lnTo>
                <a:lnTo>
                  <a:pt x="8641" y="12496"/>
                </a:lnTo>
                <a:lnTo>
                  <a:pt x="7680" y="15361"/>
                </a:lnTo>
                <a:lnTo>
                  <a:pt x="5760" y="19202"/>
                </a:lnTo>
                <a:lnTo>
                  <a:pt x="3840" y="22082"/>
                </a:lnTo>
                <a:lnTo>
                  <a:pt x="2880" y="24963"/>
                </a:lnTo>
                <a:lnTo>
                  <a:pt x="1920" y="28803"/>
                </a:lnTo>
                <a:lnTo>
                  <a:pt x="960" y="31683"/>
                </a:lnTo>
                <a:lnTo>
                  <a:pt x="960" y="34564"/>
                </a:lnTo>
                <a:lnTo>
                  <a:pt x="0" y="38404"/>
                </a:lnTo>
                <a:lnTo>
                  <a:pt x="0" y="49926"/>
                </a:lnTo>
                <a:lnTo>
                  <a:pt x="960" y="5280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2" name="object 1372"/>
          <p:cNvSpPr/>
          <p:nvPr/>
        </p:nvSpPr>
        <p:spPr>
          <a:xfrm>
            <a:off x="4739609" y="7061591"/>
            <a:ext cx="63352" cy="65288"/>
          </a:xfrm>
          <a:custGeom>
            <a:avLst/>
            <a:gdLst/>
            <a:ahLst/>
            <a:cxnLst/>
            <a:rect l="l" t="t" r="r" b="b"/>
            <a:pathLst>
              <a:path w="63352" h="65288">
                <a:moveTo>
                  <a:pt x="45125" y="26883"/>
                </a:moveTo>
                <a:lnTo>
                  <a:pt x="38404" y="62407"/>
                </a:lnTo>
                <a:lnTo>
                  <a:pt x="38404" y="64328"/>
                </a:lnTo>
                <a:lnTo>
                  <a:pt x="39364" y="64328"/>
                </a:lnTo>
                <a:lnTo>
                  <a:pt x="40325" y="65288"/>
                </a:lnTo>
                <a:lnTo>
                  <a:pt x="51846" y="65288"/>
                </a:lnTo>
                <a:lnTo>
                  <a:pt x="52806" y="64328"/>
                </a:lnTo>
                <a:lnTo>
                  <a:pt x="53766" y="64328"/>
                </a:lnTo>
                <a:lnTo>
                  <a:pt x="53766" y="63367"/>
                </a:lnTo>
                <a:lnTo>
                  <a:pt x="54726" y="63367"/>
                </a:lnTo>
                <a:lnTo>
                  <a:pt x="54726" y="62407"/>
                </a:lnTo>
                <a:lnTo>
                  <a:pt x="62407" y="25923"/>
                </a:lnTo>
                <a:lnTo>
                  <a:pt x="62407" y="23042"/>
                </a:lnTo>
                <a:lnTo>
                  <a:pt x="63352" y="21122"/>
                </a:lnTo>
                <a:lnTo>
                  <a:pt x="63352" y="12496"/>
                </a:lnTo>
                <a:lnTo>
                  <a:pt x="62407" y="10561"/>
                </a:lnTo>
                <a:lnTo>
                  <a:pt x="61447" y="8656"/>
                </a:lnTo>
                <a:lnTo>
                  <a:pt x="60472" y="6720"/>
                </a:lnTo>
                <a:lnTo>
                  <a:pt x="59527" y="4815"/>
                </a:lnTo>
                <a:lnTo>
                  <a:pt x="58567" y="3840"/>
                </a:lnTo>
                <a:lnTo>
                  <a:pt x="56631" y="1935"/>
                </a:lnTo>
                <a:lnTo>
                  <a:pt x="54726" y="975"/>
                </a:lnTo>
                <a:lnTo>
                  <a:pt x="52806" y="0"/>
                </a:lnTo>
                <a:lnTo>
                  <a:pt x="41285" y="0"/>
                </a:lnTo>
                <a:lnTo>
                  <a:pt x="39364" y="975"/>
                </a:lnTo>
                <a:lnTo>
                  <a:pt x="37444" y="1935"/>
                </a:lnTo>
                <a:lnTo>
                  <a:pt x="34564" y="2880"/>
                </a:lnTo>
                <a:lnTo>
                  <a:pt x="32644" y="4815"/>
                </a:lnTo>
                <a:lnTo>
                  <a:pt x="30723" y="5760"/>
                </a:lnTo>
                <a:lnTo>
                  <a:pt x="28803" y="6720"/>
                </a:lnTo>
                <a:lnTo>
                  <a:pt x="27843" y="8656"/>
                </a:lnTo>
                <a:lnTo>
                  <a:pt x="25923" y="10561"/>
                </a:lnTo>
                <a:lnTo>
                  <a:pt x="24963" y="11521"/>
                </a:lnTo>
                <a:lnTo>
                  <a:pt x="24003" y="13441"/>
                </a:lnTo>
                <a:lnTo>
                  <a:pt x="25923" y="3840"/>
                </a:lnTo>
                <a:lnTo>
                  <a:pt x="25923" y="1935"/>
                </a:lnTo>
                <a:lnTo>
                  <a:pt x="24003" y="1935"/>
                </a:lnTo>
                <a:lnTo>
                  <a:pt x="23042" y="975"/>
                </a:lnTo>
                <a:lnTo>
                  <a:pt x="16322" y="975"/>
                </a:lnTo>
                <a:lnTo>
                  <a:pt x="15361" y="1935"/>
                </a:lnTo>
                <a:lnTo>
                  <a:pt x="12481" y="1935"/>
                </a:lnTo>
                <a:lnTo>
                  <a:pt x="12481" y="2880"/>
                </a:lnTo>
                <a:lnTo>
                  <a:pt x="11521" y="2880"/>
                </a:lnTo>
                <a:lnTo>
                  <a:pt x="11521" y="3840"/>
                </a:lnTo>
                <a:lnTo>
                  <a:pt x="0" y="62407"/>
                </a:lnTo>
                <a:lnTo>
                  <a:pt x="0" y="64328"/>
                </a:lnTo>
                <a:lnTo>
                  <a:pt x="960" y="64328"/>
                </a:lnTo>
                <a:lnTo>
                  <a:pt x="1920" y="65288"/>
                </a:lnTo>
                <a:lnTo>
                  <a:pt x="13441" y="65288"/>
                </a:lnTo>
                <a:lnTo>
                  <a:pt x="14401" y="64328"/>
                </a:lnTo>
                <a:lnTo>
                  <a:pt x="15361" y="64328"/>
                </a:lnTo>
                <a:lnTo>
                  <a:pt x="15361" y="63367"/>
                </a:lnTo>
                <a:lnTo>
                  <a:pt x="16322" y="63367"/>
                </a:lnTo>
                <a:lnTo>
                  <a:pt x="16322" y="62407"/>
                </a:lnTo>
                <a:lnTo>
                  <a:pt x="22082" y="35524"/>
                </a:lnTo>
                <a:lnTo>
                  <a:pt x="22082" y="32644"/>
                </a:lnTo>
                <a:lnTo>
                  <a:pt x="23042" y="30723"/>
                </a:lnTo>
                <a:lnTo>
                  <a:pt x="24963" y="27843"/>
                </a:lnTo>
                <a:lnTo>
                  <a:pt x="25923" y="24963"/>
                </a:lnTo>
                <a:lnTo>
                  <a:pt x="27843" y="23042"/>
                </a:lnTo>
                <a:lnTo>
                  <a:pt x="29763" y="21122"/>
                </a:lnTo>
                <a:lnTo>
                  <a:pt x="30723" y="19202"/>
                </a:lnTo>
                <a:lnTo>
                  <a:pt x="32644" y="17282"/>
                </a:lnTo>
                <a:lnTo>
                  <a:pt x="34564" y="16322"/>
                </a:lnTo>
                <a:lnTo>
                  <a:pt x="36484" y="15361"/>
                </a:lnTo>
                <a:lnTo>
                  <a:pt x="38404" y="14401"/>
                </a:lnTo>
                <a:lnTo>
                  <a:pt x="42245" y="14401"/>
                </a:lnTo>
                <a:lnTo>
                  <a:pt x="44165" y="15361"/>
                </a:lnTo>
                <a:lnTo>
                  <a:pt x="45125" y="16322"/>
                </a:lnTo>
                <a:lnTo>
                  <a:pt x="46085" y="17282"/>
                </a:lnTo>
                <a:lnTo>
                  <a:pt x="46085" y="25923"/>
                </a:lnTo>
                <a:lnTo>
                  <a:pt x="45125" y="2688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3" name="object 1373"/>
          <p:cNvSpPr/>
          <p:nvPr/>
        </p:nvSpPr>
        <p:spPr>
          <a:xfrm>
            <a:off x="4808738" y="7061591"/>
            <a:ext cx="50871" cy="66248"/>
          </a:xfrm>
          <a:custGeom>
            <a:avLst/>
            <a:gdLst/>
            <a:ahLst/>
            <a:cxnLst/>
            <a:rect l="l" t="t" r="r" b="b"/>
            <a:pathLst>
              <a:path w="50871" h="66248">
                <a:moveTo>
                  <a:pt x="41269" y="57607"/>
                </a:moveTo>
                <a:lnTo>
                  <a:pt x="43190" y="55686"/>
                </a:lnTo>
                <a:lnTo>
                  <a:pt x="44150" y="52806"/>
                </a:lnTo>
                <a:lnTo>
                  <a:pt x="46070" y="49926"/>
                </a:lnTo>
                <a:lnTo>
                  <a:pt x="46070" y="37444"/>
                </a:lnTo>
                <a:lnTo>
                  <a:pt x="45110" y="36484"/>
                </a:lnTo>
                <a:lnTo>
                  <a:pt x="43190" y="34564"/>
                </a:lnTo>
                <a:lnTo>
                  <a:pt x="42230" y="32644"/>
                </a:lnTo>
                <a:lnTo>
                  <a:pt x="40309" y="31683"/>
                </a:lnTo>
                <a:lnTo>
                  <a:pt x="38389" y="29763"/>
                </a:lnTo>
                <a:lnTo>
                  <a:pt x="37429" y="28803"/>
                </a:lnTo>
                <a:lnTo>
                  <a:pt x="35509" y="27843"/>
                </a:lnTo>
                <a:lnTo>
                  <a:pt x="33588" y="26883"/>
                </a:lnTo>
                <a:lnTo>
                  <a:pt x="31668" y="25923"/>
                </a:lnTo>
                <a:lnTo>
                  <a:pt x="29748" y="24963"/>
                </a:lnTo>
                <a:lnTo>
                  <a:pt x="27828" y="24963"/>
                </a:lnTo>
                <a:lnTo>
                  <a:pt x="26868" y="24002"/>
                </a:lnTo>
                <a:lnTo>
                  <a:pt x="25907" y="23042"/>
                </a:lnTo>
                <a:lnTo>
                  <a:pt x="23987" y="22082"/>
                </a:lnTo>
                <a:lnTo>
                  <a:pt x="23987" y="16322"/>
                </a:lnTo>
                <a:lnTo>
                  <a:pt x="24947" y="15361"/>
                </a:lnTo>
                <a:lnTo>
                  <a:pt x="25907" y="14401"/>
                </a:lnTo>
                <a:lnTo>
                  <a:pt x="26868" y="13441"/>
                </a:lnTo>
                <a:lnTo>
                  <a:pt x="27828" y="12496"/>
                </a:lnTo>
                <a:lnTo>
                  <a:pt x="28788" y="12496"/>
                </a:lnTo>
                <a:lnTo>
                  <a:pt x="30708" y="11521"/>
                </a:lnTo>
                <a:lnTo>
                  <a:pt x="37429" y="11521"/>
                </a:lnTo>
                <a:lnTo>
                  <a:pt x="38389" y="12496"/>
                </a:lnTo>
                <a:lnTo>
                  <a:pt x="40309" y="12496"/>
                </a:lnTo>
                <a:lnTo>
                  <a:pt x="41269" y="13441"/>
                </a:lnTo>
                <a:lnTo>
                  <a:pt x="42230" y="13441"/>
                </a:lnTo>
                <a:lnTo>
                  <a:pt x="43190" y="14401"/>
                </a:lnTo>
                <a:lnTo>
                  <a:pt x="44150" y="14401"/>
                </a:lnTo>
                <a:lnTo>
                  <a:pt x="45110" y="15361"/>
                </a:lnTo>
                <a:lnTo>
                  <a:pt x="47990" y="15361"/>
                </a:lnTo>
                <a:lnTo>
                  <a:pt x="48950" y="14401"/>
                </a:lnTo>
                <a:lnTo>
                  <a:pt x="48950" y="13441"/>
                </a:lnTo>
                <a:lnTo>
                  <a:pt x="49911" y="12496"/>
                </a:lnTo>
                <a:lnTo>
                  <a:pt x="49911" y="9601"/>
                </a:lnTo>
                <a:lnTo>
                  <a:pt x="50871" y="8656"/>
                </a:lnTo>
                <a:lnTo>
                  <a:pt x="50871" y="4815"/>
                </a:lnTo>
                <a:lnTo>
                  <a:pt x="49911" y="3840"/>
                </a:lnTo>
                <a:lnTo>
                  <a:pt x="48950" y="2880"/>
                </a:lnTo>
                <a:lnTo>
                  <a:pt x="47990" y="2880"/>
                </a:lnTo>
                <a:lnTo>
                  <a:pt x="47030" y="1935"/>
                </a:lnTo>
                <a:lnTo>
                  <a:pt x="45110" y="1935"/>
                </a:lnTo>
                <a:lnTo>
                  <a:pt x="44150" y="975"/>
                </a:lnTo>
                <a:lnTo>
                  <a:pt x="41269" y="975"/>
                </a:lnTo>
                <a:lnTo>
                  <a:pt x="39349" y="0"/>
                </a:lnTo>
                <a:lnTo>
                  <a:pt x="29748" y="0"/>
                </a:lnTo>
                <a:lnTo>
                  <a:pt x="25907" y="975"/>
                </a:lnTo>
                <a:lnTo>
                  <a:pt x="23027" y="1935"/>
                </a:lnTo>
                <a:lnTo>
                  <a:pt x="19187" y="2880"/>
                </a:lnTo>
                <a:lnTo>
                  <a:pt x="17266" y="4815"/>
                </a:lnTo>
                <a:lnTo>
                  <a:pt x="14401" y="6720"/>
                </a:lnTo>
                <a:lnTo>
                  <a:pt x="12466" y="8656"/>
                </a:lnTo>
                <a:lnTo>
                  <a:pt x="10561" y="10561"/>
                </a:lnTo>
                <a:lnTo>
                  <a:pt x="9585" y="13441"/>
                </a:lnTo>
                <a:lnTo>
                  <a:pt x="8625" y="16322"/>
                </a:lnTo>
                <a:lnTo>
                  <a:pt x="7680" y="19202"/>
                </a:lnTo>
                <a:lnTo>
                  <a:pt x="7680" y="27843"/>
                </a:lnTo>
                <a:lnTo>
                  <a:pt x="9585" y="28803"/>
                </a:lnTo>
                <a:lnTo>
                  <a:pt x="10561" y="30723"/>
                </a:lnTo>
                <a:lnTo>
                  <a:pt x="11506" y="32644"/>
                </a:lnTo>
                <a:lnTo>
                  <a:pt x="13426" y="33604"/>
                </a:lnTo>
                <a:lnTo>
                  <a:pt x="15346" y="35524"/>
                </a:lnTo>
                <a:lnTo>
                  <a:pt x="16306" y="36484"/>
                </a:lnTo>
                <a:lnTo>
                  <a:pt x="18227" y="37444"/>
                </a:lnTo>
                <a:lnTo>
                  <a:pt x="20147" y="38404"/>
                </a:lnTo>
                <a:lnTo>
                  <a:pt x="22067" y="39364"/>
                </a:lnTo>
                <a:lnTo>
                  <a:pt x="23987" y="39364"/>
                </a:lnTo>
                <a:lnTo>
                  <a:pt x="25907" y="40325"/>
                </a:lnTo>
                <a:lnTo>
                  <a:pt x="26868" y="41285"/>
                </a:lnTo>
                <a:lnTo>
                  <a:pt x="27828" y="42245"/>
                </a:lnTo>
                <a:lnTo>
                  <a:pt x="28788" y="43205"/>
                </a:lnTo>
                <a:lnTo>
                  <a:pt x="29748" y="45125"/>
                </a:lnTo>
                <a:lnTo>
                  <a:pt x="29748" y="48006"/>
                </a:lnTo>
                <a:lnTo>
                  <a:pt x="28788" y="48966"/>
                </a:lnTo>
                <a:lnTo>
                  <a:pt x="28788" y="49926"/>
                </a:lnTo>
                <a:lnTo>
                  <a:pt x="27828" y="50886"/>
                </a:lnTo>
                <a:lnTo>
                  <a:pt x="26868" y="51846"/>
                </a:lnTo>
                <a:lnTo>
                  <a:pt x="25907" y="52806"/>
                </a:lnTo>
                <a:lnTo>
                  <a:pt x="24947" y="53766"/>
                </a:lnTo>
                <a:lnTo>
                  <a:pt x="22067" y="53766"/>
                </a:lnTo>
                <a:lnTo>
                  <a:pt x="21107" y="54726"/>
                </a:lnTo>
                <a:lnTo>
                  <a:pt x="16306" y="54726"/>
                </a:lnTo>
                <a:lnTo>
                  <a:pt x="14401" y="53766"/>
                </a:lnTo>
                <a:lnTo>
                  <a:pt x="12466" y="53766"/>
                </a:lnTo>
                <a:lnTo>
                  <a:pt x="10561" y="52806"/>
                </a:lnTo>
                <a:lnTo>
                  <a:pt x="9585" y="52806"/>
                </a:lnTo>
                <a:lnTo>
                  <a:pt x="7680" y="51846"/>
                </a:lnTo>
                <a:lnTo>
                  <a:pt x="6720" y="50886"/>
                </a:lnTo>
                <a:lnTo>
                  <a:pt x="5745" y="50886"/>
                </a:lnTo>
                <a:lnTo>
                  <a:pt x="4785" y="49926"/>
                </a:lnTo>
                <a:lnTo>
                  <a:pt x="3840" y="48966"/>
                </a:lnTo>
                <a:lnTo>
                  <a:pt x="1904" y="48966"/>
                </a:lnTo>
                <a:lnTo>
                  <a:pt x="1904" y="50886"/>
                </a:lnTo>
                <a:lnTo>
                  <a:pt x="944" y="50886"/>
                </a:lnTo>
                <a:lnTo>
                  <a:pt x="944" y="52806"/>
                </a:lnTo>
                <a:lnTo>
                  <a:pt x="0" y="53766"/>
                </a:lnTo>
                <a:lnTo>
                  <a:pt x="0" y="61447"/>
                </a:lnTo>
                <a:lnTo>
                  <a:pt x="944" y="61447"/>
                </a:lnTo>
                <a:lnTo>
                  <a:pt x="944" y="62407"/>
                </a:lnTo>
                <a:lnTo>
                  <a:pt x="1904" y="62407"/>
                </a:lnTo>
                <a:lnTo>
                  <a:pt x="2880" y="63367"/>
                </a:lnTo>
                <a:lnTo>
                  <a:pt x="3840" y="64328"/>
                </a:lnTo>
                <a:lnTo>
                  <a:pt x="5745" y="64328"/>
                </a:lnTo>
                <a:lnTo>
                  <a:pt x="6720" y="65288"/>
                </a:lnTo>
                <a:lnTo>
                  <a:pt x="10561" y="65288"/>
                </a:lnTo>
                <a:lnTo>
                  <a:pt x="11506" y="66248"/>
                </a:lnTo>
                <a:lnTo>
                  <a:pt x="26868" y="66248"/>
                </a:lnTo>
                <a:lnTo>
                  <a:pt x="29748" y="64328"/>
                </a:lnTo>
                <a:lnTo>
                  <a:pt x="33588" y="63367"/>
                </a:lnTo>
                <a:lnTo>
                  <a:pt x="36469" y="61447"/>
                </a:lnTo>
                <a:lnTo>
                  <a:pt x="38389" y="59527"/>
                </a:lnTo>
                <a:lnTo>
                  <a:pt x="41269" y="5760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4" name="object 1374"/>
          <p:cNvSpPr/>
          <p:nvPr/>
        </p:nvSpPr>
        <p:spPr>
          <a:xfrm>
            <a:off x="4859609" y="7106716"/>
            <a:ext cx="27843" cy="63367"/>
          </a:xfrm>
          <a:custGeom>
            <a:avLst/>
            <a:gdLst/>
            <a:ahLst/>
            <a:cxnLst/>
            <a:rect l="l" t="t" r="r" b="b"/>
            <a:pathLst>
              <a:path w="27843" h="63367">
                <a:moveTo>
                  <a:pt x="25923" y="1920"/>
                </a:moveTo>
                <a:lnTo>
                  <a:pt x="24963" y="0"/>
                </a:lnTo>
                <a:lnTo>
                  <a:pt x="24002" y="17282"/>
                </a:lnTo>
                <a:lnTo>
                  <a:pt x="25923" y="18242"/>
                </a:lnTo>
                <a:lnTo>
                  <a:pt x="26883" y="18242"/>
                </a:lnTo>
                <a:lnTo>
                  <a:pt x="27843" y="3840"/>
                </a:lnTo>
                <a:lnTo>
                  <a:pt x="25923" y="1920"/>
                </a:lnTo>
                <a:close/>
              </a:path>
              <a:path w="27843" h="63367">
                <a:moveTo>
                  <a:pt x="70073" y="-23042"/>
                </a:moveTo>
                <a:lnTo>
                  <a:pt x="70073" y="-25923"/>
                </a:lnTo>
                <a:lnTo>
                  <a:pt x="69113" y="-28803"/>
                </a:lnTo>
                <a:lnTo>
                  <a:pt x="69113" y="-31683"/>
                </a:lnTo>
                <a:lnTo>
                  <a:pt x="68153" y="-34564"/>
                </a:lnTo>
                <a:lnTo>
                  <a:pt x="67193" y="-36469"/>
                </a:lnTo>
                <a:lnTo>
                  <a:pt x="65272" y="-38404"/>
                </a:lnTo>
                <a:lnTo>
                  <a:pt x="64312" y="-40309"/>
                </a:lnTo>
                <a:lnTo>
                  <a:pt x="62392" y="-42245"/>
                </a:lnTo>
                <a:lnTo>
                  <a:pt x="59512" y="-43190"/>
                </a:lnTo>
                <a:lnTo>
                  <a:pt x="57607" y="-44150"/>
                </a:lnTo>
                <a:lnTo>
                  <a:pt x="54726" y="-45125"/>
                </a:lnTo>
                <a:lnTo>
                  <a:pt x="46085" y="-45125"/>
                </a:lnTo>
                <a:lnTo>
                  <a:pt x="44165" y="-44150"/>
                </a:lnTo>
                <a:lnTo>
                  <a:pt x="41269" y="-43190"/>
                </a:lnTo>
                <a:lnTo>
                  <a:pt x="39364" y="-42245"/>
                </a:lnTo>
                <a:lnTo>
                  <a:pt x="37444" y="-40309"/>
                </a:lnTo>
                <a:lnTo>
                  <a:pt x="35524" y="-39364"/>
                </a:lnTo>
                <a:lnTo>
                  <a:pt x="33604" y="-37444"/>
                </a:lnTo>
                <a:lnTo>
                  <a:pt x="31683" y="-36469"/>
                </a:lnTo>
                <a:lnTo>
                  <a:pt x="30723" y="-34564"/>
                </a:lnTo>
                <a:lnTo>
                  <a:pt x="29763" y="-33604"/>
                </a:lnTo>
                <a:lnTo>
                  <a:pt x="28803" y="-31683"/>
                </a:lnTo>
                <a:lnTo>
                  <a:pt x="30723" y="-41285"/>
                </a:lnTo>
                <a:lnTo>
                  <a:pt x="30723" y="-43190"/>
                </a:lnTo>
                <a:lnTo>
                  <a:pt x="28803" y="-43190"/>
                </a:lnTo>
                <a:lnTo>
                  <a:pt x="28803" y="-44150"/>
                </a:lnTo>
                <a:lnTo>
                  <a:pt x="19202" y="-44150"/>
                </a:lnTo>
                <a:lnTo>
                  <a:pt x="18242" y="-43190"/>
                </a:lnTo>
                <a:lnTo>
                  <a:pt x="17282" y="-43190"/>
                </a:lnTo>
                <a:lnTo>
                  <a:pt x="16322" y="-42245"/>
                </a:lnTo>
                <a:lnTo>
                  <a:pt x="16322" y="-41285"/>
                </a:lnTo>
                <a:lnTo>
                  <a:pt x="0" y="41285"/>
                </a:lnTo>
                <a:lnTo>
                  <a:pt x="0" y="42230"/>
                </a:lnTo>
                <a:lnTo>
                  <a:pt x="960" y="43205"/>
                </a:lnTo>
                <a:lnTo>
                  <a:pt x="4800" y="43205"/>
                </a:lnTo>
                <a:lnTo>
                  <a:pt x="5760" y="44165"/>
                </a:lnTo>
                <a:lnTo>
                  <a:pt x="9601" y="44165"/>
                </a:lnTo>
                <a:lnTo>
                  <a:pt x="10561" y="43205"/>
                </a:lnTo>
                <a:lnTo>
                  <a:pt x="14401" y="43205"/>
                </a:lnTo>
                <a:lnTo>
                  <a:pt x="15361" y="42230"/>
                </a:lnTo>
                <a:lnTo>
                  <a:pt x="16322" y="41285"/>
                </a:lnTo>
                <a:lnTo>
                  <a:pt x="22082" y="14401"/>
                </a:lnTo>
                <a:lnTo>
                  <a:pt x="22082" y="15361"/>
                </a:lnTo>
                <a:lnTo>
                  <a:pt x="23042" y="16322"/>
                </a:lnTo>
                <a:lnTo>
                  <a:pt x="24002" y="17282"/>
                </a:lnTo>
                <a:lnTo>
                  <a:pt x="24963" y="0"/>
                </a:lnTo>
                <a:lnTo>
                  <a:pt x="26883" y="-8641"/>
                </a:lnTo>
                <a:lnTo>
                  <a:pt x="26883" y="-12481"/>
                </a:lnTo>
                <a:lnTo>
                  <a:pt x="27843" y="-14401"/>
                </a:lnTo>
                <a:lnTo>
                  <a:pt x="29763" y="-17282"/>
                </a:lnTo>
                <a:lnTo>
                  <a:pt x="30723" y="-20162"/>
                </a:lnTo>
                <a:lnTo>
                  <a:pt x="32644" y="-22082"/>
                </a:lnTo>
                <a:lnTo>
                  <a:pt x="33604" y="-24963"/>
                </a:lnTo>
                <a:lnTo>
                  <a:pt x="35524" y="-26883"/>
                </a:lnTo>
                <a:lnTo>
                  <a:pt x="37444" y="-27843"/>
                </a:lnTo>
                <a:lnTo>
                  <a:pt x="39364" y="-28803"/>
                </a:lnTo>
                <a:lnTo>
                  <a:pt x="41269" y="-30723"/>
                </a:lnTo>
                <a:lnTo>
                  <a:pt x="48950" y="-30723"/>
                </a:lnTo>
                <a:lnTo>
                  <a:pt x="49926" y="-29763"/>
                </a:lnTo>
                <a:lnTo>
                  <a:pt x="49926" y="-28803"/>
                </a:lnTo>
                <a:lnTo>
                  <a:pt x="50886" y="-28803"/>
                </a:lnTo>
                <a:lnTo>
                  <a:pt x="51831" y="-27843"/>
                </a:lnTo>
                <a:lnTo>
                  <a:pt x="51831" y="-24963"/>
                </a:lnTo>
                <a:lnTo>
                  <a:pt x="52791" y="-24003"/>
                </a:lnTo>
                <a:lnTo>
                  <a:pt x="52791" y="-19202"/>
                </a:lnTo>
                <a:lnTo>
                  <a:pt x="51831" y="-17282"/>
                </a:lnTo>
                <a:lnTo>
                  <a:pt x="51831" y="-13441"/>
                </a:lnTo>
                <a:lnTo>
                  <a:pt x="50886" y="-10561"/>
                </a:lnTo>
                <a:lnTo>
                  <a:pt x="50886" y="-8641"/>
                </a:lnTo>
                <a:lnTo>
                  <a:pt x="49926" y="-6720"/>
                </a:lnTo>
                <a:lnTo>
                  <a:pt x="48950" y="-4800"/>
                </a:lnTo>
                <a:lnTo>
                  <a:pt x="47990" y="-2880"/>
                </a:lnTo>
                <a:lnTo>
                  <a:pt x="47990" y="-960"/>
                </a:lnTo>
                <a:lnTo>
                  <a:pt x="46085" y="960"/>
                </a:lnTo>
                <a:lnTo>
                  <a:pt x="45110" y="2880"/>
                </a:lnTo>
                <a:lnTo>
                  <a:pt x="44165" y="3840"/>
                </a:lnTo>
                <a:lnTo>
                  <a:pt x="43205" y="4800"/>
                </a:lnTo>
                <a:lnTo>
                  <a:pt x="41269" y="5760"/>
                </a:lnTo>
                <a:lnTo>
                  <a:pt x="39364" y="6720"/>
                </a:lnTo>
                <a:lnTo>
                  <a:pt x="38389" y="7680"/>
                </a:lnTo>
                <a:lnTo>
                  <a:pt x="33604" y="7680"/>
                </a:lnTo>
                <a:lnTo>
                  <a:pt x="31683" y="6720"/>
                </a:lnTo>
                <a:lnTo>
                  <a:pt x="29763" y="5760"/>
                </a:lnTo>
                <a:lnTo>
                  <a:pt x="27843" y="3840"/>
                </a:lnTo>
                <a:lnTo>
                  <a:pt x="26883" y="18242"/>
                </a:lnTo>
                <a:lnTo>
                  <a:pt x="27843" y="19202"/>
                </a:lnTo>
                <a:lnTo>
                  <a:pt x="29763" y="20162"/>
                </a:lnTo>
                <a:lnTo>
                  <a:pt x="30723" y="20162"/>
                </a:lnTo>
                <a:lnTo>
                  <a:pt x="32644" y="21122"/>
                </a:lnTo>
                <a:lnTo>
                  <a:pt x="41269" y="21122"/>
                </a:lnTo>
                <a:lnTo>
                  <a:pt x="45110" y="20162"/>
                </a:lnTo>
                <a:lnTo>
                  <a:pt x="47990" y="19202"/>
                </a:lnTo>
                <a:lnTo>
                  <a:pt x="50886" y="18242"/>
                </a:lnTo>
                <a:lnTo>
                  <a:pt x="53766" y="16322"/>
                </a:lnTo>
                <a:lnTo>
                  <a:pt x="55671" y="13441"/>
                </a:lnTo>
                <a:lnTo>
                  <a:pt x="58552" y="11521"/>
                </a:lnTo>
                <a:lnTo>
                  <a:pt x="60472" y="8641"/>
                </a:lnTo>
                <a:lnTo>
                  <a:pt x="62392" y="5760"/>
                </a:lnTo>
                <a:lnTo>
                  <a:pt x="64312" y="2880"/>
                </a:lnTo>
                <a:lnTo>
                  <a:pt x="65272" y="0"/>
                </a:lnTo>
                <a:lnTo>
                  <a:pt x="66233" y="-3840"/>
                </a:lnTo>
                <a:lnTo>
                  <a:pt x="67193" y="-6720"/>
                </a:lnTo>
                <a:lnTo>
                  <a:pt x="68153" y="-10561"/>
                </a:lnTo>
                <a:lnTo>
                  <a:pt x="69113" y="-13441"/>
                </a:lnTo>
                <a:lnTo>
                  <a:pt x="69113" y="-16322"/>
                </a:lnTo>
                <a:lnTo>
                  <a:pt x="70073" y="-20162"/>
                </a:lnTo>
                <a:lnTo>
                  <a:pt x="70073" y="-230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5" name="object 1375"/>
          <p:cNvSpPr/>
          <p:nvPr/>
        </p:nvSpPr>
        <p:spPr>
          <a:xfrm>
            <a:off x="4954645" y="7109597"/>
            <a:ext cx="8641" cy="18242"/>
          </a:xfrm>
          <a:custGeom>
            <a:avLst/>
            <a:gdLst/>
            <a:ahLst/>
            <a:cxnLst/>
            <a:rect l="l" t="t" r="r" b="b"/>
            <a:pathLst>
              <a:path w="8641" h="18242">
                <a:moveTo>
                  <a:pt x="6720" y="4800"/>
                </a:moveTo>
                <a:lnTo>
                  <a:pt x="4800" y="4800"/>
                </a:lnTo>
                <a:lnTo>
                  <a:pt x="3840" y="3840"/>
                </a:lnTo>
                <a:lnTo>
                  <a:pt x="2880" y="2880"/>
                </a:lnTo>
                <a:lnTo>
                  <a:pt x="1920" y="1920"/>
                </a:lnTo>
                <a:lnTo>
                  <a:pt x="960" y="960"/>
                </a:lnTo>
                <a:lnTo>
                  <a:pt x="0" y="0"/>
                </a:lnTo>
                <a:lnTo>
                  <a:pt x="0" y="18242"/>
                </a:lnTo>
                <a:lnTo>
                  <a:pt x="8641" y="18242"/>
                </a:lnTo>
                <a:lnTo>
                  <a:pt x="6720" y="48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6" name="object 1376"/>
          <p:cNvSpPr/>
          <p:nvPr/>
        </p:nvSpPr>
        <p:spPr>
          <a:xfrm>
            <a:off x="4937363" y="7061591"/>
            <a:ext cx="63367" cy="66248"/>
          </a:xfrm>
          <a:custGeom>
            <a:avLst/>
            <a:gdLst/>
            <a:ahLst/>
            <a:cxnLst/>
            <a:rect l="l" t="t" r="r" b="b"/>
            <a:pathLst>
              <a:path w="63367" h="66248">
                <a:moveTo>
                  <a:pt x="29763" y="52806"/>
                </a:moveTo>
                <a:lnTo>
                  <a:pt x="24003" y="52806"/>
                </a:lnTo>
                <a:lnTo>
                  <a:pt x="25923" y="66248"/>
                </a:lnTo>
                <a:lnTo>
                  <a:pt x="29763" y="66248"/>
                </a:lnTo>
                <a:lnTo>
                  <a:pt x="34564" y="65288"/>
                </a:lnTo>
                <a:lnTo>
                  <a:pt x="37444" y="64328"/>
                </a:lnTo>
                <a:lnTo>
                  <a:pt x="41285" y="63367"/>
                </a:lnTo>
                <a:lnTo>
                  <a:pt x="45125" y="61447"/>
                </a:lnTo>
                <a:lnTo>
                  <a:pt x="47045" y="59527"/>
                </a:lnTo>
                <a:lnTo>
                  <a:pt x="49926" y="57607"/>
                </a:lnTo>
                <a:lnTo>
                  <a:pt x="52806" y="54726"/>
                </a:lnTo>
                <a:lnTo>
                  <a:pt x="54711" y="51846"/>
                </a:lnTo>
                <a:lnTo>
                  <a:pt x="56647" y="48966"/>
                </a:lnTo>
                <a:lnTo>
                  <a:pt x="58552" y="46085"/>
                </a:lnTo>
                <a:lnTo>
                  <a:pt x="59527" y="43205"/>
                </a:lnTo>
                <a:lnTo>
                  <a:pt x="61432" y="40325"/>
                </a:lnTo>
                <a:lnTo>
                  <a:pt x="61432" y="36484"/>
                </a:lnTo>
                <a:lnTo>
                  <a:pt x="62392" y="33604"/>
                </a:lnTo>
                <a:lnTo>
                  <a:pt x="63367" y="29763"/>
                </a:lnTo>
                <a:lnTo>
                  <a:pt x="63367" y="20162"/>
                </a:lnTo>
                <a:lnTo>
                  <a:pt x="62392" y="16322"/>
                </a:lnTo>
                <a:lnTo>
                  <a:pt x="61432" y="13441"/>
                </a:lnTo>
                <a:lnTo>
                  <a:pt x="60487" y="10561"/>
                </a:lnTo>
                <a:lnTo>
                  <a:pt x="59527" y="7680"/>
                </a:lnTo>
                <a:lnTo>
                  <a:pt x="56647" y="5760"/>
                </a:lnTo>
                <a:lnTo>
                  <a:pt x="54711" y="3840"/>
                </a:lnTo>
                <a:lnTo>
                  <a:pt x="51846" y="2880"/>
                </a:lnTo>
                <a:lnTo>
                  <a:pt x="48966" y="1935"/>
                </a:lnTo>
                <a:lnTo>
                  <a:pt x="45125" y="975"/>
                </a:lnTo>
                <a:lnTo>
                  <a:pt x="41285" y="0"/>
                </a:lnTo>
                <a:lnTo>
                  <a:pt x="32644" y="0"/>
                </a:lnTo>
                <a:lnTo>
                  <a:pt x="28803" y="975"/>
                </a:lnTo>
                <a:lnTo>
                  <a:pt x="24963" y="1935"/>
                </a:lnTo>
                <a:lnTo>
                  <a:pt x="21122" y="2880"/>
                </a:lnTo>
                <a:lnTo>
                  <a:pt x="18242" y="4815"/>
                </a:lnTo>
                <a:lnTo>
                  <a:pt x="15361" y="6720"/>
                </a:lnTo>
                <a:lnTo>
                  <a:pt x="12481" y="8656"/>
                </a:lnTo>
                <a:lnTo>
                  <a:pt x="10561" y="11521"/>
                </a:lnTo>
                <a:lnTo>
                  <a:pt x="8641" y="14401"/>
                </a:lnTo>
                <a:lnTo>
                  <a:pt x="5760" y="17282"/>
                </a:lnTo>
                <a:lnTo>
                  <a:pt x="4800" y="20162"/>
                </a:lnTo>
                <a:lnTo>
                  <a:pt x="2880" y="23042"/>
                </a:lnTo>
                <a:lnTo>
                  <a:pt x="1920" y="26883"/>
                </a:lnTo>
                <a:lnTo>
                  <a:pt x="960" y="29763"/>
                </a:lnTo>
                <a:lnTo>
                  <a:pt x="0" y="32644"/>
                </a:lnTo>
                <a:lnTo>
                  <a:pt x="0" y="49926"/>
                </a:lnTo>
                <a:lnTo>
                  <a:pt x="960" y="52806"/>
                </a:lnTo>
                <a:lnTo>
                  <a:pt x="1920" y="55686"/>
                </a:lnTo>
                <a:lnTo>
                  <a:pt x="3840" y="58567"/>
                </a:lnTo>
                <a:lnTo>
                  <a:pt x="5760" y="60487"/>
                </a:lnTo>
                <a:lnTo>
                  <a:pt x="8641" y="62407"/>
                </a:lnTo>
                <a:lnTo>
                  <a:pt x="10561" y="63367"/>
                </a:lnTo>
                <a:lnTo>
                  <a:pt x="14401" y="65288"/>
                </a:lnTo>
                <a:lnTo>
                  <a:pt x="17282" y="66248"/>
                </a:lnTo>
                <a:lnTo>
                  <a:pt x="17282" y="33604"/>
                </a:lnTo>
                <a:lnTo>
                  <a:pt x="18242" y="30723"/>
                </a:lnTo>
                <a:lnTo>
                  <a:pt x="19202" y="28803"/>
                </a:lnTo>
                <a:lnTo>
                  <a:pt x="19202" y="26883"/>
                </a:lnTo>
                <a:lnTo>
                  <a:pt x="20162" y="24963"/>
                </a:lnTo>
                <a:lnTo>
                  <a:pt x="21122" y="23042"/>
                </a:lnTo>
                <a:lnTo>
                  <a:pt x="22082" y="21122"/>
                </a:lnTo>
                <a:lnTo>
                  <a:pt x="23042" y="19202"/>
                </a:lnTo>
                <a:lnTo>
                  <a:pt x="24963" y="18242"/>
                </a:lnTo>
                <a:lnTo>
                  <a:pt x="25923" y="16322"/>
                </a:lnTo>
                <a:lnTo>
                  <a:pt x="27843" y="15361"/>
                </a:lnTo>
                <a:lnTo>
                  <a:pt x="29763" y="14401"/>
                </a:lnTo>
                <a:lnTo>
                  <a:pt x="31683" y="13441"/>
                </a:lnTo>
                <a:lnTo>
                  <a:pt x="40325" y="13441"/>
                </a:lnTo>
                <a:lnTo>
                  <a:pt x="42245" y="14401"/>
                </a:lnTo>
                <a:lnTo>
                  <a:pt x="43205" y="15361"/>
                </a:lnTo>
                <a:lnTo>
                  <a:pt x="44165" y="16322"/>
                </a:lnTo>
                <a:lnTo>
                  <a:pt x="45125" y="17282"/>
                </a:lnTo>
                <a:lnTo>
                  <a:pt x="45125" y="20162"/>
                </a:lnTo>
                <a:lnTo>
                  <a:pt x="46085" y="21122"/>
                </a:lnTo>
                <a:lnTo>
                  <a:pt x="46085" y="30723"/>
                </a:lnTo>
                <a:lnTo>
                  <a:pt x="45125" y="32644"/>
                </a:lnTo>
                <a:lnTo>
                  <a:pt x="45125" y="35524"/>
                </a:lnTo>
                <a:lnTo>
                  <a:pt x="44165" y="37444"/>
                </a:lnTo>
                <a:lnTo>
                  <a:pt x="43205" y="39364"/>
                </a:lnTo>
                <a:lnTo>
                  <a:pt x="43205" y="41285"/>
                </a:lnTo>
                <a:lnTo>
                  <a:pt x="41285" y="43205"/>
                </a:lnTo>
                <a:lnTo>
                  <a:pt x="40325" y="45125"/>
                </a:lnTo>
                <a:lnTo>
                  <a:pt x="39364" y="47045"/>
                </a:lnTo>
                <a:lnTo>
                  <a:pt x="38404" y="48966"/>
                </a:lnTo>
                <a:lnTo>
                  <a:pt x="36484" y="49926"/>
                </a:lnTo>
                <a:lnTo>
                  <a:pt x="35524" y="50886"/>
                </a:lnTo>
                <a:lnTo>
                  <a:pt x="33604" y="51846"/>
                </a:lnTo>
                <a:lnTo>
                  <a:pt x="31683" y="52806"/>
                </a:lnTo>
                <a:lnTo>
                  <a:pt x="29763" y="5280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7" name="object 1377"/>
          <p:cNvSpPr/>
          <p:nvPr/>
        </p:nvSpPr>
        <p:spPr>
          <a:xfrm>
            <a:off x="5006477" y="7061591"/>
            <a:ext cx="49926" cy="65288"/>
          </a:xfrm>
          <a:custGeom>
            <a:avLst/>
            <a:gdLst/>
            <a:ahLst/>
            <a:cxnLst/>
            <a:rect l="l" t="t" r="r" b="b"/>
            <a:pathLst>
              <a:path w="49926" h="65288">
                <a:moveTo>
                  <a:pt x="38404" y="15361"/>
                </a:moveTo>
                <a:lnTo>
                  <a:pt x="40325" y="15361"/>
                </a:lnTo>
                <a:lnTo>
                  <a:pt x="41285" y="16322"/>
                </a:lnTo>
                <a:lnTo>
                  <a:pt x="44165" y="16322"/>
                </a:lnTo>
                <a:lnTo>
                  <a:pt x="44165" y="17282"/>
                </a:lnTo>
                <a:lnTo>
                  <a:pt x="45125" y="17282"/>
                </a:lnTo>
                <a:lnTo>
                  <a:pt x="46085" y="16322"/>
                </a:lnTo>
                <a:lnTo>
                  <a:pt x="47045" y="15361"/>
                </a:lnTo>
                <a:lnTo>
                  <a:pt x="47045" y="13441"/>
                </a:lnTo>
                <a:lnTo>
                  <a:pt x="48005" y="12496"/>
                </a:lnTo>
                <a:lnTo>
                  <a:pt x="48005" y="10561"/>
                </a:lnTo>
                <a:lnTo>
                  <a:pt x="48966" y="9601"/>
                </a:lnTo>
                <a:lnTo>
                  <a:pt x="48966" y="4815"/>
                </a:lnTo>
                <a:lnTo>
                  <a:pt x="49926" y="3840"/>
                </a:lnTo>
                <a:lnTo>
                  <a:pt x="49926" y="1935"/>
                </a:lnTo>
                <a:lnTo>
                  <a:pt x="48966" y="1935"/>
                </a:lnTo>
                <a:lnTo>
                  <a:pt x="48966" y="975"/>
                </a:lnTo>
                <a:lnTo>
                  <a:pt x="47045" y="975"/>
                </a:lnTo>
                <a:lnTo>
                  <a:pt x="46085" y="0"/>
                </a:lnTo>
                <a:lnTo>
                  <a:pt x="39364" y="0"/>
                </a:lnTo>
                <a:lnTo>
                  <a:pt x="37444" y="975"/>
                </a:lnTo>
                <a:lnTo>
                  <a:pt x="35524" y="1935"/>
                </a:lnTo>
                <a:lnTo>
                  <a:pt x="34564" y="2880"/>
                </a:lnTo>
                <a:lnTo>
                  <a:pt x="32644" y="3840"/>
                </a:lnTo>
                <a:lnTo>
                  <a:pt x="30723" y="4815"/>
                </a:lnTo>
                <a:lnTo>
                  <a:pt x="29763" y="6720"/>
                </a:lnTo>
                <a:lnTo>
                  <a:pt x="27843" y="7680"/>
                </a:lnTo>
                <a:lnTo>
                  <a:pt x="26883" y="9601"/>
                </a:lnTo>
                <a:lnTo>
                  <a:pt x="25923" y="11521"/>
                </a:lnTo>
                <a:lnTo>
                  <a:pt x="24963" y="13441"/>
                </a:lnTo>
                <a:lnTo>
                  <a:pt x="25923" y="3840"/>
                </a:lnTo>
                <a:lnTo>
                  <a:pt x="26883" y="2880"/>
                </a:lnTo>
                <a:lnTo>
                  <a:pt x="25923" y="2880"/>
                </a:lnTo>
                <a:lnTo>
                  <a:pt x="25923" y="1935"/>
                </a:lnTo>
                <a:lnTo>
                  <a:pt x="24963" y="1935"/>
                </a:lnTo>
                <a:lnTo>
                  <a:pt x="24002" y="975"/>
                </a:lnTo>
                <a:lnTo>
                  <a:pt x="16322" y="975"/>
                </a:lnTo>
                <a:lnTo>
                  <a:pt x="15361" y="1935"/>
                </a:lnTo>
                <a:lnTo>
                  <a:pt x="13441" y="1935"/>
                </a:lnTo>
                <a:lnTo>
                  <a:pt x="12496" y="2880"/>
                </a:lnTo>
                <a:lnTo>
                  <a:pt x="12496" y="3840"/>
                </a:lnTo>
                <a:lnTo>
                  <a:pt x="975" y="62407"/>
                </a:lnTo>
                <a:lnTo>
                  <a:pt x="0" y="63367"/>
                </a:lnTo>
                <a:lnTo>
                  <a:pt x="975" y="63367"/>
                </a:lnTo>
                <a:lnTo>
                  <a:pt x="975" y="64328"/>
                </a:lnTo>
                <a:lnTo>
                  <a:pt x="1935" y="64328"/>
                </a:lnTo>
                <a:lnTo>
                  <a:pt x="2880" y="65288"/>
                </a:lnTo>
                <a:lnTo>
                  <a:pt x="14401" y="65288"/>
                </a:lnTo>
                <a:lnTo>
                  <a:pt x="15361" y="64328"/>
                </a:lnTo>
                <a:lnTo>
                  <a:pt x="16322" y="64328"/>
                </a:lnTo>
                <a:lnTo>
                  <a:pt x="16322" y="63367"/>
                </a:lnTo>
                <a:lnTo>
                  <a:pt x="17282" y="63367"/>
                </a:lnTo>
                <a:lnTo>
                  <a:pt x="17282" y="62407"/>
                </a:lnTo>
                <a:lnTo>
                  <a:pt x="22082" y="36484"/>
                </a:lnTo>
                <a:lnTo>
                  <a:pt x="23042" y="33604"/>
                </a:lnTo>
                <a:lnTo>
                  <a:pt x="24002" y="30723"/>
                </a:lnTo>
                <a:lnTo>
                  <a:pt x="24963" y="28803"/>
                </a:lnTo>
                <a:lnTo>
                  <a:pt x="25923" y="25923"/>
                </a:lnTo>
                <a:lnTo>
                  <a:pt x="27843" y="24002"/>
                </a:lnTo>
                <a:lnTo>
                  <a:pt x="28803" y="22082"/>
                </a:lnTo>
                <a:lnTo>
                  <a:pt x="30723" y="20162"/>
                </a:lnTo>
                <a:lnTo>
                  <a:pt x="32644" y="18242"/>
                </a:lnTo>
                <a:lnTo>
                  <a:pt x="33604" y="17282"/>
                </a:lnTo>
                <a:lnTo>
                  <a:pt x="35524" y="16322"/>
                </a:lnTo>
                <a:lnTo>
                  <a:pt x="37444" y="15361"/>
                </a:lnTo>
                <a:lnTo>
                  <a:pt x="38404" y="153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8" name="object 1378"/>
          <p:cNvSpPr/>
          <p:nvPr/>
        </p:nvSpPr>
        <p:spPr>
          <a:xfrm>
            <a:off x="5058323" y="7047189"/>
            <a:ext cx="42230" cy="80650"/>
          </a:xfrm>
          <a:custGeom>
            <a:avLst/>
            <a:gdLst/>
            <a:ahLst/>
            <a:cxnLst/>
            <a:rect l="l" t="t" r="r" b="b"/>
            <a:pathLst>
              <a:path w="42230" h="80650">
                <a:moveTo>
                  <a:pt x="22082" y="80650"/>
                </a:moveTo>
                <a:lnTo>
                  <a:pt x="23042" y="80650"/>
                </a:lnTo>
                <a:lnTo>
                  <a:pt x="24002" y="79689"/>
                </a:lnTo>
                <a:lnTo>
                  <a:pt x="25923" y="79689"/>
                </a:lnTo>
                <a:lnTo>
                  <a:pt x="26883" y="78729"/>
                </a:lnTo>
                <a:lnTo>
                  <a:pt x="28803" y="78729"/>
                </a:lnTo>
                <a:lnTo>
                  <a:pt x="29763" y="77769"/>
                </a:lnTo>
                <a:lnTo>
                  <a:pt x="30723" y="77769"/>
                </a:lnTo>
                <a:lnTo>
                  <a:pt x="30723" y="75849"/>
                </a:lnTo>
                <a:lnTo>
                  <a:pt x="31668" y="74889"/>
                </a:lnTo>
                <a:lnTo>
                  <a:pt x="31668" y="72969"/>
                </a:lnTo>
                <a:lnTo>
                  <a:pt x="32644" y="72009"/>
                </a:lnTo>
                <a:lnTo>
                  <a:pt x="32644" y="65288"/>
                </a:lnTo>
                <a:lnTo>
                  <a:pt x="29763" y="65288"/>
                </a:lnTo>
                <a:lnTo>
                  <a:pt x="29763" y="66248"/>
                </a:lnTo>
                <a:lnTo>
                  <a:pt x="21122" y="66248"/>
                </a:lnTo>
                <a:lnTo>
                  <a:pt x="20162" y="65288"/>
                </a:lnTo>
                <a:lnTo>
                  <a:pt x="19202" y="64328"/>
                </a:lnTo>
                <a:lnTo>
                  <a:pt x="19202" y="57607"/>
                </a:lnTo>
                <a:lnTo>
                  <a:pt x="20162" y="56647"/>
                </a:lnTo>
                <a:lnTo>
                  <a:pt x="24963" y="29763"/>
                </a:lnTo>
                <a:lnTo>
                  <a:pt x="38389" y="29763"/>
                </a:lnTo>
                <a:lnTo>
                  <a:pt x="39349" y="28803"/>
                </a:lnTo>
                <a:lnTo>
                  <a:pt x="40325" y="28803"/>
                </a:lnTo>
                <a:lnTo>
                  <a:pt x="40325" y="26898"/>
                </a:lnTo>
                <a:lnTo>
                  <a:pt x="41285" y="26898"/>
                </a:lnTo>
                <a:lnTo>
                  <a:pt x="41285" y="24963"/>
                </a:lnTo>
                <a:lnTo>
                  <a:pt x="42230" y="24003"/>
                </a:lnTo>
                <a:lnTo>
                  <a:pt x="42230" y="16337"/>
                </a:lnTo>
                <a:lnTo>
                  <a:pt x="27843" y="16337"/>
                </a:lnTo>
                <a:lnTo>
                  <a:pt x="30723" y="2895"/>
                </a:lnTo>
                <a:lnTo>
                  <a:pt x="30723" y="975"/>
                </a:lnTo>
                <a:lnTo>
                  <a:pt x="28803" y="975"/>
                </a:lnTo>
                <a:lnTo>
                  <a:pt x="27843" y="0"/>
                </a:lnTo>
                <a:lnTo>
                  <a:pt x="18242" y="0"/>
                </a:lnTo>
                <a:lnTo>
                  <a:pt x="17282" y="975"/>
                </a:lnTo>
                <a:lnTo>
                  <a:pt x="15361" y="975"/>
                </a:lnTo>
                <a:lnTo>
                  <a:pt x="14401" y="1935"/>
                </a:lnTo>
                <a:lnTo>
                  <a:pt x="14401" y="2895"/>
                </a:lnTo>
                <a:lnTo>
                  <a:pt x="11521" y="16337"/>
                </a:lnTo>
                <a:lnTo>
                  <a:pt x="2880" y="16337"/>
                </a:lnTo>
                <a:lnTo>
                  <a:pt x="1920" y="17282"/>
                </a:lnTo>
                <a:lnTo>
                  <a:pt x="1920" y="18242"/>
                </a:lnTo>
                <a:lnTo>
                  <a:pt x="960" y="19217"/>
                </a:lnTo>
                <a:lnTo>
                  <a:pt x="960" y="21122"/>
                </a:lnTo>
                <a:lnTo>
                  <a:pt x="0" y="23058"/>
                </a:lnTo>
                <a:lnTo>
                  <a:pt x="0" y="28803"/>
                </a:lnTo>
                <a:lnTo>
                  <a:pt x="960" y="28803"/>
                </a:lnTo>
                <a:lnTo>
                  <a:pt x="960" y="29763"/>
                </a:lnTo>
                <a:lnTo>
                  <a:pt x="8641" y="29763"/>
                </a:lnTo>
                <a:lnTo>
                  <a:pt x="2880" y="58567"/>
                </a:lnTo>
                <a:lnTo>
                  <a:pt x="2880" y="60487"/>
                </a:lnTo>
                <a:lnTo>
                  <a:pt x="1920" y="61447"/>
                </a:lnTo>
                <a:lnTo>
                  <a:pt x="1920" y="71048"/>
                </a:lnTo>
                <a:lnTo>
                  <a:pt x="2880" y="72969"/>
                </a:lnTo>
                <a:lnTo>
                  <a:pt x="3840" y="74889"/>
                </a:lnTo>
                <a:lnTo>
                  <a:pt x="4800" y="75849"/>
                </a:lnTo>
                <a:lnTo>
                  <a:pt x="5760" y="76809"/>
                </a:lnTo>
                <a:lnTo>
                  <a:pt x="7680" y="78729"/>
                </a:lnTo>
                <a:lnTo>
                  <a:pt x="8641" y="79689"/>
                </a:lnTo>
                <a:lnTo>
                  <a:pt x="11521" y="79689"/>
                </a:lnTo>
                <a:lnTo>
                  <a:pt x="13441" y="80650"/>
                </a:lnTo>
                <a:lnTo>
                  <a:pt x="22082" y="8065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9" name="object 1379"/>
          <p:cNvSpPr/>
          <p:nvPr/>
        </p:nvSpPr>
        <p:spPr>
          <a:xfrm>
            <a:off x="5135118" y="7061591"/>
            <a:ext cx="52791" cy="66248"/>
          </a:xfrm>
          <a:custGeom>
            <a:avLst/>
            <a:gdLst/>
            <a:ahLst/>
            <a:cxnLst/>
            <a:rect l="l" t="t" r="r" b="b"/>
            <a:pathLst>
              <a:path w="52791" h="66248">
                <a:moveTo>
                  <a:pt x="1920" y="56647"/>
                </a:moveTo>
                <a:lnTo>
                  <a:pt x="5760" y="60487"/>
                </a:lnTo>
                <a:lnTo>
                  <a:pt x="9601" y="64328"/>
                </a:lnTo>
                <a:lnTo>
                  <a:pt x="15361" y="66248"/>
                </a:lnTo>
                <a:lnTo>
                  <a:pt x="28803" y="66248"/>
                </a:lnTo>
                <a:lnTo>
                  <a:pt x="30723" y="65288"/>
                </a:lnTo>
                <a:lnTo>
                  <a:pt x="32644" y="65288"/>
                </a:lnTo>
                <a:lnTo>
                  <a:pt x="34564" y="64328"/>
                </a:lnTo>
                <a:lnTo>
                  <a:pt x="36484" y="63367"/>
                </a:lnTo>
                <a:lnTo>
                  <a:pt x="37444" y="63367"/>
                </a:lnTo>
                <a:lnTo>
                  <a:pt x="38404" y="62407"/>
                </a:lnTo>
                <a:lnTo>
                  <a:pt x="40325" y="61447"/>
                </a:lnTo>
                <a:lnTo>
                  <a:pt x="41285" y="61447"/>
                </a:lnTo>
                <a:lnTo>
                  <a:pt x="41285" y="60487"/>
                </a:lnTo>
                <a:lnTo>
                  <a:pt x="42245" y="59527"/>
                </a:lnTo>
                <a:lnTo>
                  <a:pt x="43205" y="58567"/>
                </a:lnTo>
                <a:lnTo>
                  <a:pt x="43205" y="57607"/>
                </a:lnTo>
                <a:lnTo>
                  <a:pt x="44165" y="55686"/>
                </a:lnTo>
                <a:lnTo>
                  <a:pt x="44165" y="52806"/>
                </a:lnTo>
                <a:lnTo>
                  <a:pt x="45125" y="51846"/>
                </a:lnTo>
                <a:lnTo>
                  <a:pt x="45125" y="47045"/>
                </a:lnTo>
                <a:lnTo>
                  <a:pt x="44165" y="47045"/>
                </a:lnTo>
                <a:lnTo>
                  <a:pt x="44165" y="46085"/>
                </a:lnTo>
                <a:lnTo>
                  <a:pt x="43205" y="46085"/>
                </a:lnTo>
                <a:lnTo>
                  <a:pt x="42245" y="47045"/>
                </a:lnTo>
                <a:lnTo>
                  <a:pt x="41285" y="47045"/>
                </a:lnTo>
                <a:lnTo>
                  <a:pt x="40325" y="48006"/>
                </a:lnTo>
                <a:lnTo>
                  <a:pt x="39364" y="48966"/>
                </a:lnTo>
                <a:lnTo>
                  <a:pt x="38404" y="49926"/>
                </a:lnTo>
                <a:lnTo>
                  <a:pt x="36484" y="49926"/>
                </a:lnTo>
                <a:lnTo>
                  <a:pt x="35524" y="50886"/>
                </a:lnTo>
                <a:lnTo>
                  <a:pt x="33604" y="51846"/>
                </a:lnTo>
                <a:lnTo>
                  <a:pt x="31683" y="51846"/>
                </a:lnTo>
                <a:lnTo>
                  <a:pt x="29763" y="52806"/>
                </a:lnTo>
                <a:lnTo>
                  <a:pt x="24002" y="52806"/>
                </a:lnTo>
                <a:lnTo>
                  <a:pt x="21122" y="51846"/>
                </a:lnTo>
                <a:lnTo>
                  <a:pt x="20162" y="49926"/>
                </a:lnTo>
                <a:lnTo>
                  <a:pt x="18242" y="48006"/>
                </a:lnTo>
                <a:lnTo>
                  <a:pt x="17282" y="45125"/>
                </a:lnTo>
                <a:lnTo>
                  <a:pt x="17282" y="38404"/>
                </a:lnTo>
                <a:lnTo>
                  <a:pt x="18242" y="36484"/>
                </a:lnTo>
                <a:lnTo>
                  <a:pt x="18242" y="32644"/>
                </a:lnTo>
                <a:lnTo>
                  <a:pt x="19202" y="30723"/>
                </a:lnTo>
                <a:lnTo>
                  <a:pt x="19202" y="28803"/>
                </a:lnTo>
                <a:lnTo>
                  <a:pt x="20162" y="26883"/>
                </a:lnTo>
                <a:lnTo>
                  <a:pt x="21122" y="24963"/>
                </a:lnTo>
                <a:lnTo>
                  <a:pt x="22082" y="22082"/>
                </a:lnTo>
                <a:lnTo>
                  <a:pt x="23042" y="20162"/>
                </a:lnTo>
                <a:lnTo>
                  <a:pt x="24963" y="19202"/>
                </a:lnTo>
                <a:lnTo>
                  <a:pt x="25923" y="17282"/>
                </a:lnTo>
                <a:lnTo>
                  <a:pt x="27843" y="16322"/>
                </a:lnTo>
                <a:lnTo>
                  <a:pt x="29763" y="15361"/>
                </a:lnTo>
                <a:lnTo>
                  <a:pt x="30723" y="14401"/>
                </a:lnTo>
                <a:lnTo>
                  <a:pt x="33604" y="13441"/>
                </a:lnTo>
                <a:lnTo>
                  <a:pt x="39364" y="13441"/>
                </a:lnTo>
                <a:lnTo>
                  <a:pt x="40325" y="14401"/>
                </a:lnTo>
                <a:lnTo>
                  <a:pt x="42245" y="15361"/>
                </a:lnTo>
                <a:lnTo>
                  <a:pt x="43205" y="15361"/>
                </a:lnTo>
                <a:lnTo>
                  <a:pt x="44165" y="16322"/>
                </a:lnTo>
                <a:lnTo>
                  <a:pt x="45125" y="17282"/>
                </a:lnTo>
                <a:lnTo>
                  <a:pt x="46085" y="17282"/>
                </a:lnTo>
                <a:lnTo>
                  <a:pt x="46085" y="18242"/>
                </a:lnTo>
                <a:lnTo>
                  <a:pt x="47045" y="18242"/>
                </a:lnTo>
                <a:lnTo>
                  <a:pt x="48006" y="19202"/>
                </a:lnTo>
                <a:lnTo>
                  <a:pt x="48966" y="19202"/>
                </a:lnTo>
                <a:lnTo>
                  <a:pt x="49926" y="18242"/>
                </a:lnTo>
                <a:lnTo>
                  <a:pt x="49926" y="17282"/>
                </a:lnTo>
                <a:lnTo>
                  <a:pt x="50886" y="17282"/>
                </a:lnTo>
                <a:lnTo>
                  <a:pt x="51846" y="16322"/>
                </a:lnTo>
                <a:lnTo>
                  <a:pt x="51846" y="13441"/>
                </a:lnTo>
                <a:lnTo>
                  <a:pt x="52791" y="12496"/>
                </a:lnTo>
                <a:lnTo>
                  <a:pt x="52791" y="5760"/>
                </a:lnTo>
                <a:lnTo>
                  <a:pt x="51846" y="4815"/>
                </a:lnTo>
                <a:lnTo>
                  <a:pt x="50886" y="4815"/>
                </a:lnTo>
                <a:lnTo>
                  <a:pt x="50886" y="3840"/>
                </a:lnTo>
                <a:lnTo>
                  <a:pt x="48966" y="2880"/>
                </a:lnTo>
                <a:lnTo>
                  <a:pt x="48006" y="2880"/>
                </a:lnTo>
                <a:lnTo>
                  <a:pt x="47045" y="1935"/>
                </a:lnTo>
                <a:lnTo>
                  <a:pt x="46085" y="1935"/>
                </a:lnTo>
                <a:lnTo>
                  <a:pt x="44165" y="975"/>
                </a:lnTo>
                <a:lnTo>
                  <a:pt x="42245" y="975"/>
                </a:lnTo>
                <a:lnTo>
                  <a:pt x="41285" y="0"/>
                </a:lnTo>
                <a:lnTo>
                  <a:pt x="31683" y="0"/>
                </a:lnTo>
                <a:lnTo>
                  <a:pt x="26883" y="975"/>
                </a:lnTo>
                <a:lnTo>
                  <a:pt x="24002" y="1935"/>
                </a:lnTo>
                <a:lnTo>
                  <a:pt x="20162" y="3840"/>
                </a:lnTo>
                <a:lnTo>
                  <a:pt x="17282" y="5760"/>
                </a:lnTo>
                <a:lnTo>
                  <a:pt x="14401" y="7680"/>
                </a:lnTo>
                <a:lnTo>
                  <a:pt x="12481" y="10561"/>
                </a:lnTo>
                <a:lnTo>
                  <a:pt x="9601" y="12496"/>
                </a:lnTo>
                <a:lnTo>
                  <a:pt x="7680" y="16322"/>
                </a:lnTo>
                <a:lnTo>
                  <a:pt x="5760" y="19202"/>
                </a:lnTo>
                <a:lnTo>
                  <a:pt x="4800" y="22082"/>
                </a:lnTo>
                <a:lnTo>
                  <a:pt x="3840" y="24963"/>
                </a:lnTo>
                <a:lnTo>
                  <a:pt x="1920" y="28803"/>
                </a:lnTo>
                <a:lnTo>
                  <a:pt x="1920" y="31683"/>
                </a:lnTo>
                <a:lnTo>
                  <a:pt x="960" y="34564"/>
                </a:lnTo>
                <a:lnTo>
                  <a:pt x="0" y="38404"/>
                </a:lnTo>
                <a:lnTo>
                  <a:pt x="0" y="50886"/>
                </a:lnTo>
                <a:lnTo>
                  <a:pt x="1920" y="5664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0" name="object 1380"/>
          <p:cNvSpPr/>
          <p:nvPr/>
        </p:nvSpPr>
        <p:spPr>
          <a:xfrm>
            <a:off x="5210967" y="7113437"/>
            <a:ext cx="4785" cy="14401"/>
          </a:xfrm>
          <a:custGeom>
            <a:avLst/>
            <a:gdLst/>
            <a:ahLst/>
            <a:cxnLst/>
            <a:rect l="l" t="t" r="r" b="b"/>
            <a:pathLst>
              <a:path w="4785" h="14401">
                <a:moveTo>
                  <a:pt x="4785" y="14401"/>
                </a:moveTo>
                <a:lnTo>
                  <a:pt x="4785" y="960"/>
                </a:lnTo>
                <a:lnTo>
                  <a:pt x="944" y="960"/>
                </a:lnTo>
                <a:lnTo>
                  <a:pt x="0" y="0"/>
                </a:lnTo>
                <a:lnTo>
                  <a:pt x="0" y="14401"/>
                </a:lnTo>
                <a:lnTo>
                  <a:pt x="4785" y="144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1" name="object 1381"/>
          <p:cNvSpPr/>
          <p:nvPr/>
        </p:nvSpPr>
        <p:spPr>
          <a:xfrm>
            <a:off x="5189844" y="7061591"/>
            <a:ext cx="63352" cy="66248"/>
          </a:xfrm>
          <a:custGeom>
            <a:avLst/>
            <a:gdLst/>
            <a:ahLst/>
            <a:cxnLst/>
            <a:rect l="l" t="t" r="r" b="b"/>
            <a:pathLst>
              <a:path w="63352" h="66248">
                <a:moveTo>
                  <a:pt x="18242" y="48006"/>
                </a:moveTo>
                <a:lnTo>
                  <a:pt x="17282" y="46085"/>
                </a:lnTo>
                <a:lnTo>
                  <a:pt x="17282" y="33604"/>
                </a:lnTo>
                <a:lnTo>
                  <a:pt x="18242" y="30723"/>
                </a:lnTo>
                <a:lnTo>
                  <a:pt x="19187" y="28803"/>
                </a:lnTo>
                <a:lnTo>
                  <a:pt x="19187" y="26883"/>
                </a:lnTo>
                <a:lnTo>
                  <a:pt x="20147" y="24963"/>
                </a:lnTo>
                <a:lnTo>
                  <a:pt x="21122" y="23042"/>
                </a:lnTo>
                <a:lnTo>
                  <a:pt x="22067" y="21122"/>
                </a:lnTo>
                <a:lnTo>
                  <a:pt x="23987" y="19202"/>
                </a:lnTo>
                <a:lnTo>
                  <a:pt x="24963" y="18242"/>
                </a:lnTo>
                <a:lnTo>
                  <a:pt x="25908" y="16322"/>
                </a:lnTo>
                <a:lnTo>
                  <a:pt x="27828" y="15361"/>
                </a:lnTo>
                <a:lnTo>
                  <a:pt x="29748" y="14401"/>
                </a:lnTo>
                <a:lnTo>
                  <a:pt x="31668" y="13441"/>
                </a:lnTo>
                <a:lnTo>
                  <a:pt x="40309" y="13441"/>
                </a:lnTo>
                <a:lnTo>
                  <a:pt x="42230" y="14401"/>
                </a:lnTo>
                <a:lnTo>
                  <a:pt x="43190" y="15361"/>
                </a:lnTo>
                <a:lnTo>
                  <a:pt x="44150" y="16322"/>
                </a:lnTo>
                <a:lnTo>
                  <a:pt x="45110" y="17282"/>
                </a:lnTo>
                <a:lnTo>
                  <a:pt x="45110" y="18242"/>
                </a:lnTo>
                <a:lnTo>
                  <a:pt x="46070" y="20162"/>
                </a:lnTo>
                <a:lnTo>
                  <a:pt x="46070" y="30723"/>
                </a:lnTo>
                <a:lnTo>
                  <a:pt x="45110" y="32644"/>
                </a:lnTo>
                <a:lnTo>
                  <a:pt x="45110" y="35524"/>
                </a:lnTo>
                <a:lnTo>
                  <a:pt x="44150" y="37444"/>
                </a:lnTo>
                <a:lnTo>
                  <a:pt x="43190" y="39364"/>
                </a:lnTo>
                <a:lnTo>
                  <a:pt x="43190" y="41285"/>
                </a:lnTo>
                <a:lnTo>
                  <a:pt x="42230" y="43205"/>
                </a:lnTo>
                <a:lnTo>
                  <a:pt x="40309" y="45125"/>
                </a:lnTo>
                <a:lnTo>
                  <a:pt x="39349" y="47045"/>
                </a:lnTo>
                <a:lnTo>
                  <a:pt x="38389" y="48966"/>
                </a:lnTo>
                <a:lnTo>
                  <a:pt x="36469" y="49926"/>
                </a:lnTo>
                <a:lnTo>
                  <a:pt x="35509" y="50886"/>
                </a:lnTo>
                <a:lnTo>
                  <a:pt x="33588" y="51846"/>
                </a:lnTo>
                <a:lnTo>
                  <a:pt x="31668" y="52806"/>
                </a:lnTo>
                <a:lnTo>
                  <a:pt x="25908" y="52806"/>
                </a:lnTo>
                <a:lnTo>
                  <a:pt x="25908" y="66248"/>
                </a:lnTo>
                <a:lnTo>
                  <a:pt x="30708" y="66248"/>
                </a:lnTo>
                <a:lnTo>
                  <a:pt x="34549" y="65288"/>
                </a:lnTo>
                <a:lnTo>
                  <a:pt x="38389" y="64328"/>
                </a:lnTo>
                <a:lnTo>
                  <a:pt x="41269" y="63367"/>
                </a:lnTo>
                <a:lnTo>
                  <a:pt x="45110" y="61447"/>
                </a:lnTo>
                <a:lnTo>
                  <a:pt x="47990" y="59527"/>
                </a:lnTo>
                <a:lnTo>
                  <a:pt x="49911" y="57607"/>
                </a:lnTo>
                <a:lnTo>
                  <a:pt x="52791" y="54726"/>
                </a:lnTo>
                <a:lnTo>
                  <a:pt x="54711" y="51846"/>
                </a:lnTo>
                <a:lnTo>
                  <a:pt x="56631" y="48966"/>
                </a:lnTo>
                <a:lnTo>
                  <a:pt x="58552" y="46085"/>
                </a:lnTo>
                <a:lnTo>
                  <a:pt x="59512" y="43205"/>
                </a:lnTo>
                <a:lnTo>
                  <a:pt x="61432" y="40325"/>
                </a:lnTo>
                <a:lnTo>
                  <a:pt x="62392" y="36484"/>
                </a:lnTo>
                <a:lnTo>
                  <a:pt x="62392" y="33604"/>
                </a:lnTo>
                <a:lnTo>
                  <a:pt x="63352" y="29763"/>
                </a:lnTo>
                <a:lnTo>
                  <a:pt x="63352" y="16322"/>
                </a:lnTo>
                <a:lnTo>
                  <a:pt x="61432" y="13441"/>
                </a:lnTo>
                <a:lnTo>
                  <a:pt x="60472" y="10561"/>
                </a:lnTo>
                <a:lnTo>
                  <a:pt x="59512" y="7680"/>
                </a:lnTo>
                <a:lnTo>
                  <a:pt x="56631" y="5760"/>
                </a:lnTo>
                <a:lnTo>
                  <a:pt x="54711" y="3840"/>
                </a:lnTo>
                <a:lnTo>
                  <a:pt x="51831" y="2880"/>
                </a:lnTo>
                <a:lnTo>
                  <a:pt x="48950" y="1935"/>
                </a:lnTo>
                <a:lnTo>
                  <a:pt x="46070" y="975"/>
                </a:lnTo>
                <a:lnTo>
                  <a:pt x="42230" y="0"/>
                </a:lnTo>
                <a:lnTo>
                  <a:pt x="32628" y="0"/>
                </a:lnTo>
                <a:lnTo>
                  <a:pt x="28788" y="975"/>
                </a:lnTo>
                <a:lnTo>
                  <a:pt x="24963" y="1935"/>
                </a:lnTo>
                <a:lnTo>
                  <a:pt x="21122" y="2880"/>
                </a:lnTo>
                <a:lnTo>
                  <a:pt x="18242" y="4815"/>
                </a:lnTo>
                <a:lnTo>
                  <a:pt x="15346" y="6720"/>
                </a:lnTo>
                <a:lnTo>
                  <a:pt x="12466" y="8656"/>
                </a:lnTo>
                <a:lnTo>
                  <a:pt x="10561" y="11521"/>
                </a:lnTo>
                <a:lnTo>
                  <a:pt x="8625" y="14401"/>
                </a:lnTo>
                <a:lnTo>
                  <a:pt x="6720" y="17282"/>
                </a:lnTo>
                <a:lnTo>
                  <a:pt x="4785" y="20162"/>
                </a:lnTo>
                <a:lnTo>
                  <a:pt x="3840" y="23042"/>
                </a:lnTo>
                <a:lnTo>
                  <a:pt x="1905" y="26883"/>
                </a:lnTo>
                <a:lnTo>
                  <a:pt x="960" y="29763"/>
                </a:lnTo>
                <a:lnTo>
                  <a:pt x="960" y="32644"/>
                </a:lnTo>
                <a:lnTo>
                  <a:pt x="0" y="36484"/>
                </a:lnTo>
                <a:lnTo>
                  <a:pt x="0" y="49926"/>
                </a:lnTo>
                <a:lnTo>
                  <a:pt x="960" y="52806"/>
                </a:lnTo>
                <a:lnTo>
                  <a:pt x="1905" y="55686"/>
                </a:lnTo>
                <a:lnTo>
                  <a:pt x="3840" y="58567"/>
                </a:lnTo>
                <a:lnTo>
                  <a:pt x="5745" y="60487"/>
                </a:lnTo>
                <a:lnTo>
                  <a:pt x="8625" y="62407"/>
                </a:lnTo>
                <a:lnTo>
                  <a:pt x="10561" y="63367"/>
                </a:lnTo>
                <a:lnTo>
                  <a:pt x="14401" y="65288"/>
                </a:lnTo>
                <a:lnTo>
                  <a:pt x="17282" y="66248"/>
                </a:lnTo>
                <a:lnTo>
                  <a:pt x="21122" y="66248"/>
                </a:lnTo>
                <a:lnTo>
                  <a:pt x="21122" y="51846"/>
                </a:lnTo>
                <a:lnTo>
                  <a:pt x="20147" y="50886"/>
                </a:lnTo>
                <a:lnTo>
                  <a:pt x="19187" y="49926"/>
                </a:lnTo>
                <a:lnTo>
                  <a:pt x="18242" y="48966"/>
                </a:lnTo>
                <a:lnTo>
                  <a:pt x="18242" y="4800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2" name="object 1382"/>
          <p:cNvSpPr/>
          <p:nvPr/>
        </p:nvSpPr>
        <p:spPr>
          <a:xfrm>
            <a:off x="5257038" y="7061591"/>
            <a:ext cx="50871" cy="66248"/>
          </a:xfrm>
          <a:custGeom>
            <a:avLst/>
            <a:gdLst/>
            <a:ahLst/>
            <a:cxnLst/>
            <a:rect l="l" t="t" r="r" b="b"/>
            <a:pathLst>
              <a:path w="50871" h="66248">
                <a:moveTo>
                  <a:pt x="47030" y="43205"/>
                </a:moveTo>
                <a:lnTo>
                  <a:pt x="47030" y="40325"/>
                </a:lnTo>
                <a:lnTo>
                  <a:pt x="46070" y="37444"/>
                </a:lnTo>
                <a:lnTo>
                  <a:pt x="45125" y="36484"/>
                </a:lnTo>
                <a:lnTo>
                  <a:pt x="44165" y="34564"/>
                </a:lnTo>
                <a:lnTo>
                  <a:pt x="42230" y="32644"/>
                </a:lnTo>
                <a:lnTo>
                  <a:pt x="41285" y="31683"/>
                </a:lnTo>
                <a:lnTo>
                  <a:pt x="39349" y="29763"/>
                </a:lnTo>
                <a:lnTo>
                  <a:pt x="37444" y="28803"/>
                </a:lnTo>
                <a:lnTo>
                  <a:pt x="35509" y="27843"/>
                </a:lnTo>
                <a:lnTo>
                  <a:pt x="33604" y="26883"/>
                </a:lnTo>
                <a:lnTo>
                  <a:pt x="31683" y="25923"/>
                </a:lnTo>
                <a:lnTo>
                  <a:pt x="29763" y="24963"/>
                </a:lnTo>
                <a:lnTo>
                  <a:pt x="27843" y="24963"/>
                </a:lnTo>
                <a:lnTo>
                  <a:pt x="26883" y="24002"/>
                </a:lnTo>
                <a:lnTo>
                  <a:pt x="25923" y="23042"/>
                </a:lnTo>
                <a:lnTo>
                  <a:pt x="24963" y="22082"/>
                </a:lnTo>
                <a:lnTo>
                  <a:pt x="24002" y="21122"/>
                </a:lnTo>
                <a:lnTo>
                  <a:pt x="24002" y="17282"/>
                </a:lnTo>
                <a:lnTo>
                  <a:pt x="24963" y="16322"/>
                </a:lnTo>
                <a:lnTo>
                  <a:pt x="24963" y="15361"/>
                </a:lnTo>
                <a:lnTo>
                  <a:pt x="25923" y="14401"/>
                </a:lnTo>
                <a:lnTo>
                  <a:pt x="26883" y="14401"/>
                </a:lnTo>
                <a:lnTo>
                  <a:pt x="27843" y="13441"/>
                </a:lnTo>
                <a:lnTo>
                  <a:pt x="28788" y="12496"/>
                </a:lnTo>
                <a:lnTo>
                  <a:pt x="29763" y="12496"/>
                </a:lnTo>
                <a:lnTo>
                  <a:pt x="30723" y="11521"/>
                </a:lnTo>
                <a:lnTo>
                  <a:pt x="37444" y="11521"/>
                </a:lnTo>
                <a:lnTo>
                  <a:pt x="38404" y="12496"/>
                </a:lnTo>
                <a:lnTo>
                  <a:pt x="40309" y="12496"/>
                </a:lnTo>
                <a:lnTo>
                  <a:pt x="41285" y="13441"/>
                </a:lnTo>
                <a:lnTo>
                  <a:pt x="43190" y="13441"/>
                </a:lnTo>
                <a:lnTo>
                  <a:pt x="44165" y="14401"/>
                </a:lnTo>
                <a:lnTo>
                  <a:pt x="45125" y="14401"/>
                </a:lnTo>
                <a:lnTo>
                  <a:pt x="45125" y="15361"/>
                </a:lnTo>
                <a:lnTo>
                  <a:pt x="48966" y="15361"/>
                </a:lnTo>
                <a:lnTo>
                  <a:pt x="48966" y="14401"/>
                </a:lnTo>
                <a:lnTo>
                  <a:pt x="49911" y="13441"/>
                </a:lnTo>
                <a:lnTo>
                  <a:pt x="49911" y="11521"/>
                </a:lnTo>
                <a:lnTo>
                  <a:pt x="50871" y="10561"/>
                </a:lnTo>
                <a:lnTo>
                  <a:pt x="50871" y="4815"/>
                </a:lnTo>
                <a:lnTo>
                  <a:pt x="49911" y="3840"/>
                </a:lnTo>
                <a:lnTo>
                  <a:pt x="48966" y="2880"/>
                </a:lnTo>
                <a:lnTo>
                  <a:pt x="48005" y="2880"/>
                </a:lnTo>
                <a:lnTo>
                  <a:pt x="47030" y="1935"/>
                </a:lnTo>
                <a:lnTo>
                  <a:pt x="46070" y="1935"/>
                </a:lnTo>
                <a:lnTo>
                  <a:pt x="44165" y="975"/>
                </a:lnTo>
                <a:lnTo>
                  <a:pt x="41285" y="975"/>
                </a:lnTo>
                <a:lnTo>
                  <a:pt x="39349" y="0"/>
                </a:lnTo>
                <a:lnTo>
                  <a:pt x="29763" y="0"/>
                </a:lnTo>
                <a:lnTo>
                  <a:pt x="26883" y="975"/>
                </a:lnTo>
                <a:lnTo>
                  <a:pt x="23042" y="1935"/>
                </a:lnTo>
                <a:lnTo>
                  <a:pt x="20162" y="2880"/>
                </a:lnTo>
                <a:lnTo>
                  <a:pt x="17282" y="4815"/>
                </a:lnTo>
                <a:lnTo>
                  <a:pt x="15361" y="6720"/>
                </a:lnTo>
                <a:lnTo>
                  <a:pt x="12481" y="8656"/>
                </a:lnTo>
                <a:lnTo>
                  <a:pt x="10561" y="10561"/>
                </a:lnTo>
                <a:lnTo>
                  <a:pt x="9601" y="13441"/>
                </a:lnTo>
                <a:lnTo>
                  <a:pt x="8641" y="16322"/>
                </a:lnTo>
                <a:lnTo>
                  <a:pt x="7680" y="19202"/>
                </a:lnTo>
                <a:lnTo>
                  <a:pt x="7680" y="24963"/>
                </a:lnTo>
                <a:lnTo>
                  <a:pt x="8641" y="27843"/>
                </a:lnTo>
                <a:lnTo>
                  <a:pt x="9601" y="28803"/>
                </a:lnTo>
                <a:lnTo>
                  <a:pt x="10561" y="30723"/>
                </a:lnTo>
                <a:lnTo>
                  <a:pt x="12481" y="32644"/>
                </a:lnTo>
                <a:lnTo>
                  <a:pt x="13441" y="33604"/>
                </a:lnTo>
                <a:lnTo>
                  <a:pt x="15361" y="35524"/>
                </a:lnTo>
                <a:lnTo>
                  <a:pt x="17282" y="36484"/>
                </a:lnTo>
                <a:lnTo>
                  <a:pt x="19202" y="37444"/>
                </a:lnTo>
                <a:lnTo>
                  <a:pt x="21122" y="38404"/>
                </a:lnTo>
                <a:lnTo>
                  <a:pt x="23042" y="39364"/>
                </a:lnTo>
                <a:lnTo>
                  <a:pt x="24002" y="39364"/>
                </a:lnTo>
                <a:lnTo>
                  <a:pt x="25923" y="40325"/>
                </a:lnTo>
                <a:lnTo>
                  <a:pt x="26883" y="41285"/>
                </a:lnTo>
                <a:lnTo>
                  <a:pt x="27843" y="42245"/>
                </a:lnTo>
                <a:lnTo>
                  <a:pt x="29763" y="43205"/>
                </a:lnTo>
                <a:lnTo>
                  <a:pt x="29763" y="48966"/>
                </a:lnTo>
                <a:lnTo>
                  <a:pt x="28788" y="49926"/>
                </a:lnTo>
                <a:lnTo>
                  <a:pt x="27843" y="50886"/>
                </a:lnTo>
                <a:lnTo>
                  <a:pt x="27843" y="51846"/>
                </a:lnTo>
                <a:lnTo>
                  <a:pt x="26883" y="52806"/>
                </a:lnTo>
                <a:lnTo>
                  <a:pt x="24963" y="53766"/>
                </a:lnTo>
                <a:lnTo>
                  <a:pt x="23042" y="53766"/>
                </a:lnTo>
                <a:lnTo>
                  <a:pt x="21122" y="54726"/>
                </a:lnTo>
                <a:lnTo>
                  <a:pt x="16322" y="54726"/>
                </a:lnTo>
                <a:lnTo>
                  <a:pt x="14401" y="53766"/>
                </a:lnTo>
                <a:lnTo>
                  <a:pt x="12481" y="53766"/>
                </a:lnTo>
                <a:lnTo>
                  <a:pt x="10561" y="52806"/>
                </a:lnTo>
                <a:lnTo>
                  <a:pt x="9601" y="52806"/>
                </a:lnTo>
                <a:lnTo>
                  <a:pt x="8641" y="51846"/>
                </a:lnTo>
                <a:lnTo>
                  <a:pt x="6720" y="50886"/>
                </a:lnTo>
                <a:lnTo>
                  <a:pt x="5760" y="50886"/>
                </a:lnTo>
                <a:lnTo>
                  <a:pt x="5760" y="49926"/>
                </a:lnTo>
                <a:lnTo>
                  <a:pt x="4800" y="49926"/>
                </a:lnTo>
                <a:lnTo>
                  <a:pt x="3840" y="48966"/>
                </a:lnTo>
                <a:lnTo>
                  <a:pt x="2880" y="48966"/>
                </a:lnTo>
                <a:lnTo>
                  <a:pt x="2880" y="49926"/>
                </a:lnTo>
                <a:lnTo>
                  <a:pt x="1920" y="49926"/>
                </a:lnTo>
                <a:lnTo>
                  <a:pt x="1920" y="50886"/>
                </a:lnTo>
                <a:lnTo>
                  <a:pt x="960" y="51846"/>
                </a:lnTo>
                <a:lnTo>
                  <a:pt x="960" y="53766"/>
                </a:lnTo>
                <a:lnTo>
                  <a:pt x="0" y="54726"/>
                </a:lnTo>
                <a:lnTo>
                  <a:pt x="0" y="61447"/>
                </a:lnTo>
                <a:lnTo>
                  <a:pt x="960" y="61447"/>
                </a:lnTo>
                <a:lnTo>
                  <a:pt x="960" y="62407"/>
                </a:lnTo>
                <a:lnTo>
                  <a:pt x="1920" y="62407"/>
                </a:lnTo>
                <a:lnTo>
                  <a:pt x="2880" y="63367"/>
                </a:lnTo>
                <a:lnTo>
                  <a:pt x="4800" y="64328"/>
                </a:lnTo>
                <a:lnTo>
                  <a:pt x="5760" y="64328"/>
                </a:lnTo>
                <a:lnTo>
                  <a:pt x="6720" y="65288"/>
                </a:lnTo>
                <a:lnTo>
                  <a:pt x="10561" y="65288"/>
                </a:lnTo>
                <a:lnTo>
                  <a:pt x="12481" y="66248"/>
                </a:lnTo>
                <a:lnTo>
                  <a:pt x="26883" y="66248"/>
                </a:lnTo>
                <a:lnTo>
                  <a:pt x="29763" y="64328"/>
                </a:lnTo>
                <a:lnTo>
                  <a:pt x="33604" y="63367"/>
                </a:lnTo>
                <a:lnTo>
                  <a:pt x="36469" y="61447"/>
                </a:lnTo>
                <a:lnTo>
                  <a:pt x="39349" y="59527"/>
                </a:lnTo>
                <a:lnTo>
                  <a:pt x="41285" y="57607"/>
                </a:lnTo>
                <a:lnTo>
                  <a:pt x="43190" y="55686"/>
                </a:lnTo>
                <a:lnTo>
                  <a:pt x="45125" y="52806"/>
                </a:lnTo>
                <a:lnTo>
                  <a:pt x="46070" y="49926"/>
                </a:lnTo>
                <a:lnTo>
                  <a:pt x="47030" y="46085"/>
                </a:lnTo>
                <a:lnTo>
                  <a:pt x="47030" y="4320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3" name="object 1383"/>
          <p:cNvSpPr/>
          <p:nvPr/>
        </p:nvSpPr>
        <p:spPr>
          <a:xfrm>
            <a:off x="5314629" y="7047189"/>
            <a:ext cx="43205" cy="80650"/>
          </a:xfrm>
          <a:custGeom>
            <a:avLst/>
            <a:gdLst/>
            <a:ahLst/>
            <a:cxnLst/>
            <a:rect l="l" t="t" r="r" b="b"/>
            <a:pathLst>
              <a:path w="43205" h="80650">
                <a:moveTo>
                  <a:pt x="21122" y="80650"/>
                </a:moveTo>
                <a:lnTo>
                  <a:pt x="23042" y="80650"/>
                </a:lnTo>
                <a:lnTo>
                  <a:pt x="24003" y="79689"/>
                </a:lnTo>
                <a:lnTo>
                  <a:pt x="26883" y="79689"/>
                </a:lnTo>
                <a:lnTo>
                  <a:pt x="27843" y="78729"/>
                </a:lnTo>
                <a:lnTo>
                  <a:pt x="28803" y="78729"/>
                </a:lnTo>
                <a:lnTo>
                  <a:pt x="29763" y="77769"/>
                </a:lnTo>
                <a:lnTo>
                  <a:pt x="30723" y="77769"/>
                </a:lnTo>
                <a:lnTo>
                  <a:pt x="30723" y="75849"/>
                </a:lnTo>
                <a:lnTo>
                  <a:pt x="31683" y="74889"/>
                </a:lnTo>
                <a:lnTo>
                  <a:pt x="31683" y="72969"/>
                </a:lnTo>
                <a:lnTo>
                  <a:pt x="32644" y="72009"/>
                </a:lnTo>
                <a:lnTo>
                  <a:pt x="32644" y="65288"/>
                </a:lnTo>
                <a:lnTo>
                  <a:pt x="30723" y="65288"/>
                </a:lnTo>
                <a:lnTo>
                  <a:pt x="29763" y="66248"/>
                </a:lnTo>
                <a:lnTo>
                  <a:pt x="21122" y="66248"/>
                </a:lnTo>
                <a:lnTo>
                  <a:pt x="20162" y="65288"/>
                </a:lnTo>
                <a:lnTo>
                  <a:pt x="20162" y="64328"/>
                </a:lnTo>
                <a:lnTo>
                  <a:pt x="19202" y="63367"/>
                </a:lnTo>
                <a:lnTo>
                  <a:pt x="19202" y="58567"/>
                </a:lnTo>
                <a:lnTo>
                  <a:pt x="20162" y="57607"/>
                </a:lnTo>
                <a:lnTo>
                  <a:pt x="20162" y="56647"/>
                </a:lnTo>
                <a:lnTo>
                  <a:pt x="24963" y="29763"/>
                </a:lnTo>
                <a:lnTo>
                  <a:pt x="38404" y="29763"/>
                </a:lnTo>
                <a:lnTo>
                  <a:pt x="39364" y="28803"/>
                </a:lnTo>
                <a:lnTo>
                  <a:pt x="40325" y="28803"/>
                </a:lnTo>
                <a:lnTo>
                  <a:pt x="40325" y="26898"/>
                </a:lnTo>
                <a:lnTo>
                  <a:pt x="41285" y="26898"/>
                </a:lnTo>
                <a:lnTo>
                  <a:pt x="41285" y="24963"/>
                </a:lnTo>
                <a:lnTo>
                  <a:pt x="42245" y="24003"/>
                </a:lnTo>
                <a:lnTo>
                  <a:pt x="42245" y="20162"/>
                </a:lnTo>
                <a:lnTo>
                  <a:pt x="43205" y="20162"/>
                </a:lnTo>
                <a:lnTo>
                  <a:pt x="43205" y="18242"/>
                </a:lnTo>
                <a:lnTo>
                  <a:pt x="42245" y="17282"/>
                </a:lnTo>
                <a:lnTo>
                  <a:pt x="42245" y="16337"/>
                </a:lnTo>
                <a:lnTo>
                  <a:pt x="27843" y="16337"/>
                </a:lnTo>
                <a:lnTo>
                  <a:pt x="30723" y="2895"/>
                </a:lnTo>
                <a:lnTo>
                  <a:pt x="30723" y="975"/>
                </a:lnTo>
                <a:lnTo>
                  <a:pt x="28803" y="975"/>
                </a:lnTo>
                <a:lnTo>
                  <a:pt x="27843" y="0"/>
                </a:lnTo>
                <a:lnTo>
                  <a:pt x="18242" y="0"/>
                </a:lnTo>
                <a:lnTo>
                  <a:pt x="17282" y="975"/>
                </a:lnTo>
                <a:lnTo>
                  <a:pt x="15361" y="975"/>
                </a:lnTo>
                <a:lnTo>
                  <a:pt x="14401" y="1935"/>
                </a:lnTo>
                <a:lnTo>
                  <a:pt x="14401" y="2895"/>
                </a:lnTo>
                <a:lnTo>
                  <a:pt x="11521" y="16337"/>
                </a:lnTo>
                <a:lnTo>
                  <a:pt x="2880" y="16337"/>
                </a:lnTo>
                <a:lnTo>
                  <a:pt x="2880" y="17282"/>
                </a:lnTo>
                <a:lnTo>
                  <a:pt x="1920" y="18242"/>
                </a:lnTo>
                <a:lnTo>
                  <a:pt x="960" y="19217"/>
                </a:lnTo>
                <a:lnTo>
                  <a:pt x="960" y="21122"/>
                </a:lnTo>
                <a:lnTo>
                  <a:pt x="0" y="23058"/>
                </a:lnTo>
                <a:lnTo>
                  <a:pt x="0" y="28803"/>
                </a:lnTo>
                <a:lnTo>
                  <a:pt x="960" y="28803"/>
                </a:lnTo>
                <a:lnTo>
                  <a:pt x="960" y="29763"/>
                </a:lnTo>
                <a:lnTo>
                  <a:pt x="8641" y="29763"/>
                </a:lnTo>
                <a:lnTo>
                  <a:pt x="2880" y="58567"/>
                </a:lnTo>
                <a:lnTo>
                  <a:pt x="2880" y="61447"/>
                </a:lnTo>
                <a:lnTo>
                  <a:pt x="1920" y="62407"/>
                </a:lnTo>
                <a:lnTo>
                  <a:pt x="1920" y="68168"/>
                </a:lnTo>
                <a:lnTo>
                  <a:pt x="2880" y="71048"/>
                </a:lnTo>
                <a:lnTo>
                  <a:pt x="2880" y="72969"/>
                </a:lnTo>
                <a:lnTo>
                  <a:pt x="3840" y="74889"/>
                </a:lnTo>
                <a:lnTo>
                  <a:pt x="4800" y="75849"/>
                </a:lnTo>
                <a:lnTo>
                  <a:pt x="5760" y="76809"/>
                </a:lnTo>
                <a:lnTo>
                  <a:pt x="7680" y="78729"/>
                </a:lnTo>
                <a:lnTo>
                  <a:pt x="9601" y="79689"/>
                </a:lnTo>
                <a:lnTo>
                  <a:pt x="11521" y="79689"/>
                </a:lnTo>
                <a:lnTo>
                  <a:pt x="13441" y="80650"/>
                </a:lnTo>
                <a:lnTo>
                  <a:pt x="21122" y="8065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4" name="object 1384"/>
          <p:cNvSpPr/>
          <p:nvPr/>
        </p:nvSpPr>
        <p:spPr>
          <a:xfrm>
            <a:off x="5355915" y="7061591"/>
            <a:ext cx="50886" cy="66248"/>
          </a:xfrm>
          <a:custGeom>
            <a:avLst/>
            <a:gdLst/>
            <a:ahLst/>
            <a:cxnLst/>
            <a:rect l="l" t="t" r="r" b="b"/>
            <a:pathLst>
              <a:path w="50886" h="66248">
                <a:moveTo>
                  <a:pt x="41269" y="57607"/>
                </a:moveTo>
                <a:lnTo>
                  <a:pt x="43205" y="55686"/>
                </a:lnTo>
                <a:lnTo>
                  <a:pt x="44165" y="52806"/>
                </a:lnTo>
                <a:lnTo>
                  <a:pt x="46070" y="49926"/>
                </a:lnTo>
                <a:lnTo>
                  <a:pt x="46070" y="37444"/>
                </a:lnTo>
                <a:lnTo>
                  <a:pt x="45110" y="36484"/>
                </a:lnTo>
                <a:lnTo>
                  <a:pt x="43205" y="34564"/>
                </a:lnTo>
                <a:lnTo>
                  <a:pt x="42230" y="32644"/>
                </a:lnTo>
                <a:lnTo>
                  <a:pt x="40325" y="31683"/>
                </a:lnTo>
                <a:lnTo>
                  <a:pt x="39349" y="29763"/>
                </a:lnTo>
                <a:lnTo>
                  <a:pt x="37444" y="28803"/>
                </a:lnTo>
                <a:lnTo>
                  <a:pt x="35509" y="27843"/>
                </a:lnTo>
                <a:lnTo>
                  <a:pt x="33604" y="26883"/>
                </a:lnTo>
                <a:lnTo>
                  <a:pt x="31668" y="25923"/>
                </a:lnTo>
                <a:lnTo>
                  <a:pt x="29763" y="24963"/>
                </a:lnTo>
                <a:lnTo>
                  <a:pt x="27828" y="24963"/>
                </a:lnTo>
                <a:lnTo>
                  <a:pt x="26883" y="24002"/>
                </a:lnTo>
                <a:lnTo>
                  <a:pt x="25923" y="23042"/>
                </a:lnTo>
                <a:lnTo>
                  <a:pt x="24002" y="22082"/>
                </a:lnTo>
                <a:lnTo>
                  <a:pt x="24002" y="16322"/>
                </a:lnTo>
                <a:lnTo>
                  <a:pt x="24963" y="15361"/>
                </a:lnTo>
                <a:lnTo>
                  <a:pt x="25923" y="14401"/>
                </a:lnTo>
                <a:lnTo>
                  <a:pt x="26883" y="13441"/>
                </a:lnTo>
                <a:lnTo>
                  <a:pt x="27828" y="12496"/>
                </a:lnTo>
                <a:lnTo>
                  <a:pt x="29763" y="12496"/>
                </a:lnTo>
                <a:lnTo>
                  <a:pt x="30723" y="11521"/>
                </a:lnTo>
                <a:lnTo>
                  <a:pt x="37444" y="11521"/>
                </a:lnTo>
                <a:lnTo>
                  <a:pt x="38389" y="12496"/>
                </a:lnTo>
                <a:lnTo>
                  <a:pt x="40325" y="12496"/>
                </a:lnTo>
                <a:lnTo>
                  <a:pt x="41269" y="13441"/>
                </a:lnTo>
                <a:lnTo>
                  <a:pt x="42230" y="13441"/>
                </a:lnTo>
                <a:lnTo>
                  <a:pt x="43205" y="14401"/>
                </a:lnTo>
                <a:lnTo>
                  <a:pt x="44165" y="14401"/>
                </a:lnTo>
                <a:lnTo>
                  <a:pt x="45110" y="15361"/>
                </a:lnTo>
                <a:lnTo>
                  <a:pt x="48006" y="15361"/>
                </a:lnTo>
                <a:lnTo>
                  <a:pt x="48950" y="14401"/>
                </a:lnTo>
                <a:lnTo>
                  <a:pt x="48950" y="13441"/>
                </a:lnTo>
                <a:lnTo>
                  <a:pt x="49911" y="12496"/>
                </a:lnTo>
                <a:lnTo>
                  <a:pt x="49911" y="9601"/>
                </a:lnTo>
                <a:lnTo>
                  <a:pt x="50886" y="8656"/>
                </a:lnTo>
                <a:lnTo>
                  <a:pt x="50886" y="4815"/>
                </a:lnTo>
                <a:lnTo>
                  <a:pt x="49911" y="3840"/>
                </a:lnTo>
                <a:lnTo>
                  <a:pt x="48950" y="2880"/>
                </a:lnTo>
                <a:lnTo>
                  <a:pt x="48006" y="2880"/>
                </a:lnTo>
                <a:lnTo>
                  <a:pt x="47045" y="1935"/>
                </a:lnTo>
                <a:lnTo>
                  <a:pt x="45110" y="1935"/>
                </a:lnTo>
                <a:lnTo>
                  <a:pt x="44165" y="975"/>
                </a:lnTo>
                <a:lnTo>
                  <a:pt x="41269" y="975"/>
                </a:lnTo>
                <a:lnTo>
                  <a:pt x="39349" y="0"/>
                </a:lnTo>
                <a:lnTo>
                  <a:pt x="29763" y="0"/>
                </a:lnTo>
                <a:lnTo>
                  <a:pt x="25923" y="975"/>
                </a:lnTo>
                <a:lnTo>
                  <a:pt x="23042" y="1935"/>
                </a:lnTo>
                <a:lnTo>
                  <a:pt x="20162" y="2880"/>
                </a:lnTo>
                <a:lnTo>
                  <a:pt x="17282" y="4815"/>
                </a:lnTo>
                <a:lnTo>
                  <a:pt x="14401" y="6720"/>
                </a:lnTo>
                <a:lnTo>
                  <a:pt x="12481" y="8656"/>
                </a:lnTo>
                <a:lnTo>
                  <a:pt x="10561" y="10561"/>
                </a:lnTo>
                <a:lnTo>
                  <a:pt x="9601" y="13441"/>
                </a:lnTo>
                <a:lnTo>
                  <a:pt x="8641" y="16322"/>
                </a:lnTo>
                <a:lnTo>
                  <a:pt x="7680" y="19202"/>
                </a:lnTo>
                <a:lnTo>
                  <a:pt x="7680" y="24963"/>
                </a:lnTo>
                <a:lnTo>
                  <a:pt x="8641" y="27843"/>
                </a:lnTo>
                <a:lnTo>
                  <a:pt x="9601" y="28803"/>
                </a:lnTo>
                <a:lnTo>
                  <a:pt x="10561" y="30723"/>
                </a:lnTo>
                <a:lnTo>
                  <a:pt x="11521" y="32644"/>
                </a:lnTo>
                <a:lnTo>
                  <a:pt x="13441" y="33604"/>
                </a:lnTo>
                <a:lnTo>
                  <a:pt x="15361" y="35524"/>
                </a:lnTo>
                <a:lnTo>
                  <a:pt x="16322" y="36484"/>
                </a:lnTo>
                <a:lnTo>
                  <a:pt x="18242" y="37444"/>
                </a:lnTo>
                <a:lnTo>
                  <a:pt x="20162" y="38404"/>
                </a:lnTo>
                <a:lnTo>
                  <a:pt x="22082" y="39364"/>
                </a:lnTo>
                <a:lnTo>
                  <a:pt x="24002" y="39364"/>
                </a:lnTo>
                <a:lnTo>
                  <a:pt x="25923" y="40325"/>
                </a:lnTo>
                <a:lnTo>
                  <a:pt x="26883" y="41285"/>
                </a:lnTo>
                <a:lnTo>
                  <a:pt x="27828" y="42245"/>
                </a:lnTo>
                <a:lnTo>
                  <a:pt x="28803" y="43205"/>
                </a:lnTo>
                <a:lnTo>
                  <a:pt x="29763" y="45125"/>
                </a:lnTo>
                <a:lnTo>
                  <a:pt x="29763" y="48006"/>
                </a:lnTo>
                <a:lnTo>
                  <a:pt x="28803" y="48966"/>
                </a:lnTo>
                <a:lnTo>
                  <a:pt x="28803" y="49926"/>
                </a:lnTo>
                <a:lnTo>
                  <a:pt x="27828" y="50886"/>
                </a:lnTo>
                <a:lnTo>
                  <a:pt x="26883" y="51846"/>
                </a:lnTo>
                <a:lnTo>
                  <a:pt x="25923" y="52806"/>
                </a:lnTo>
                <a:lnTo>
                  <a:pt x="24963" y="53766"/>
                </a:lnTo>
                <a:lnTo>
                  <a:pt x="22082" y="53766"/>
                </a:lnTo>
                <a:lnTo>
                  <a:pt x="21122" y="54726"/>
                </a:lnTo>
                <a:lnTo>
                  <a:pt x="16322" y="54726"/>
                </a:lnTo>
                <a:lnTo>
                  <a:pt x="14401" y="53766"/>
                </a:lnTo>
                <a:lnTo>
                  <a:pt x="12481" y="53766"/>
                </a:lnTo>
                <a:lnTo>
                  <a:pt x="10561" y="52806"/>
                </a:lnTo>
                <a:lnTo>
                  <a:pt x="9601" y="52806"/>
                </a:lnTo>
                <a:lnTo>
                  <a:pt x="7680" y="51846"/>
                </a:lnTo>
                <a:lnTo>
                  <a:pt x="6720" y="50886"/>
                </a:lnTo>
                <a:lnTo>
                  <a:pt x="5760" y="50886"/>
                </a:lnTo>
                <a:lnTo>
                  <a:pt x="4800" y="49926"/>
                </a:lnTo>
                <a:lnTo>
                  <a:pt x="3840" y="48966"/>
                </a:lnTo>
                <a:lnTo>
                  <a:pt x="2880" y="48966"/>
                </a:lnTo>
                <a:lnTo>
                  <a:pt x="1920" y="49926"/>
                </a:lnTo>
                <a:lnTo>
                  <a:pt x="1920" y="50886"/>
                </a:lnTo>
                <a:lnTo>
                  <a:pt x="960" y="50886"/>
                </a:lnTo>
                <a:lnTo>
                  <a:pt x="960" y="52806"/>
                </a:lnTo>
                <a:lnTo>
                  <a:pt x="0" y="53766"/>
                </a:lnTo>
                <a:lnTo>
                  <a:pt x="0" y="61447"/>
                </a:lnTo>
                <a:lnTo>
                  <a:pt x="960" y="61447"/>
                </a:lnTo>
                <a:lnTo>
                  <a:pt x="960" y="62407"/>
                </a:lnTo>
                <a:lnTo>
                  <a:pt x="1920" y="62407"/>
                </a:lnTo>
                <a:lnTo>
                  <a:pt x="2880" y="63367"/>
                </a:lnTo>
                <a:lnTo>
                  <a:pt x="3840" y="64328"/>
                </a:lnTo>
                <a:lnTo>
                  <a:pt x="5760" y="64328"/>
                </a:lnTo>
                <a:lnTo>
                  <a:pt x="6720" y="65288"/>
                </a:lnTo>
                <a:lnTo>
                  <a:pt x="10561" y="65288"/>
                </a:lnTo>
                <a:lnTo>
                  <a:pt x="12481" y="66248"/>
                </a:lnTo>
                <a:lnTo>
                  <a:pt x="26883" y="66248"/>
                </a:lnTo>
                <a:lnTo>
                  <a:pt x="29763" y="64328"/>
                </a:lnTo>
                <a:lnTo>
                  <a:pt x="33604" y="63367"/>
                </a:lnTo>
                <a:lnTo>
                  <a:pt x="36484" y="61447"/>
                </a:lnTo>
                <a:lnTo>
                  <a:pt x="39349" y="59527"/>
                </a:lnTo>
                <a:lnTo>
                  <a:pt x="41269" y="5760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5" name="object 1385"/>
          <p:cNvSpPr/>
          <p:nvPr/>
        </p:nvSpPr>
        <p:spPr>
          <a:xfrm>
            <a:off x="4591781" y="7273747"/>
            <a:ext cx="4800" cy="16322"/>
          </a:xfrm>
          <a:custGeom>
            <a:avLst/>
            <a:gdLst/>
            <a:ahLst/>
            <a:cxnLst/>
            <a:rect l="l" t="t" r="r" b="b"/>
            <a:pathLst>
              <a:path w="4800" h="16322">
                <a:moveTo>
                  <a:pt x="960" y="1920"/>
                </a:moveTo>
                <a:lnTo>
                  <a:pt x="0" y="0"/>
                </a:lnTo>
                <a:lnTo>
                  <a:pt x="960" y="15361"/>
                </a:lnTo>
                <a:lnTo>
                  <a:pt x="4800" y="16322"/>
                </a:lnTo>
                <a:lnTo>
                  <a:pt x="1920" y="3840"/>
                </a:lnTo>
                <a:lnTo>
                  <a:pt x="960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6" name="object 1386"/>
          <p:cNvSpPr/>
          <p:nvPr/>
        </p:nvSpPr>
        <p:spPr>
          <a:xfrm>
            <a:off x="4577379" y="7196952"/>
            <a:ext cx="54711" cy="93116"/>
          </a:xfrm>
          <a:custGeom>
            <a:avLst/>
            <a:gdLst/>
            <a:ahLst/>
            <a:cxnLst/>
            <a:rect l="l" t="t" r="r" b="b"/>
            <a:pathLst>
              <a:path w="54711" h="93116">
                <a:moveTo>
                  <a:pt x="52791" y="960"/>
                </a:moveTo>
                <a:lnTo>
                  <a:pt x="52791" y="0"/>
                </a:lnTo>
                <a:lnTo>
                  <a:pt x="45110" y="0"/>
                </a:lnTo>
                <a:lnTo>
                  <a:pt x="45110" y="960"/>
                </a:lnTo>
                <a:lnTo>
                  <a:pt x="43205" y="960"/>
                </a:lnTo>
                <a:lnTo>
                  <a:pt x="43205" y="36484"/>
                </a:lnTo>
                <a:lnTo>
                  <a:pt x="40309" y="33604"/>
                </a:lnTo>
                <a:lnTo>
                  <a:pt x="37429" y="31683"/>
                </a:lnTo>
                <a:lnTo>
                  <a:pt x="34564" y="29763"/>
                </a:lnTo>
                <a:lnTo>
                  <a:pt x="31683" y="28803"/>
                </a:lnTo>
                <a:lnTo>
                  <a:pt x="28803" y="27843"/>
                </a:lnTo>
                <a:lnTo>
                  <a:pt x="21122" y="27843"/>
                </a:lnTo>
                <a:lnTo>
                  <a:pt x="17282" y="28803"/>
                </a:lnTo>
                <a:lnTo>
                  <a:pt x="14401" y="29763"/>
                </a:lnTo>
                <a:lnTo>
                  <a:pt x="11521" y="31683"/>
                </a:lnTo>
                <a:lnTo>
                  <a:pt x="8641" y="33604"/>
                </a:lnTo>
                <a:lnTo>
                  <a:pt x="6720" y="36484"/>
                </a:lnTo>
                <a:lnTo>
                  <a:pt x="3840" y="39364"/>
                </a:lnTo>
                <a:lnTo>
                  <a:pt x="2880" y="43205"/>
                </a:lnTo>
                <a:lnTo>
                  <a:pt x="960" y="47045"/>
                </a:lnTo>
                <a:lnTo>
                  <a:pt x="0" y="51846"/>
                </a:lnTo>
                <a:lnTo>
                  <a:pt x="0" y="69128"/>
                </a:lnTo>
                <a:lnTo>
                  <a:pt x="960" y="73913"/>
                </a:lnTo>
                <a:lnTo>
                  <a:pt x="1920" y="77754"/>
                </a:lnTo>
                <a:lnTo>
                  <a:pt x="2880" y="80634"/>
                </a:lnTo>
                <a:lnTo>
                  <a:pt x="4800" y="83515"/>
                </a:lnTo>
                <a:lnTo>
                  <a:pt x="6720" y="86395"/>
                </a:lnTo>
                <a:lnTo>
                  <a:pt x="9601" y="88315"/>
                </a:lnTo>
                <a:lnTo>
                  <a:pt x="12481" y="90236"/>
                </a:lnTo>
                <a:lnTo>
                  <a:pt x="15361" y="92156"/>
                </a:lnTo>
                <a:lnTo>
                  <a:pt x="14401" y="76794"/>
                </a:lnTo>
                <a:lnTo>
                  <a:pt x="12481" y="73913"/>
                </a:lnTo>
                <a:lnTo>
                  <a:pt x="12481" y="71993"/>
                </a:lnTo>
                <a:lnTo>
                  <a:pt x="11521" y="69128"/>
                </a:lnTo>
                <a:lnTo>
                  <a:pt x="11521" y="66233"/>
                </a:lnTo>
                <a:lnTo>
                  <a:pt x="10561" y="63352"/>
                </a:lnTo>
                <a:lnTo>
                  <a:pt x="10561" y="56631"/>
                </a:lnTo>
                <a:lnTo>
                  <a:pt x="11521" y="54726"/>
                </a:lnTo>
                <a:lnTo>
                  <a:pt x="11521" y="51846"/>
                </a:lnTo>
                <a:lnTo>
                  <a:pt x="12481" y="48966"/>
                </a:lnTo>
                <a:lnTo>
                  <a:pt x="13441" y="46070"/>
                </a:lnTo>
                <a:lnTo>
                  <a:pt x="14401" y="44165"/>
                </a:lnTo>
                <a:lnTo>
                  <a:pt x="15361" y="42230"/>
                </a:lnTo>
                <a:lnTo>
                  <a:pt x="17282" y="40325"/>
                </a:lnTo>
                <a:lnTo>
                  <a:pt x="19202" y="39364"/>
                </a:lnTo>
                <a:lnTo>
                  <a:pt x="21122" y="37444"/>
                </a:lnTo>
                <a:lnTo>
                  <a:pt x="29748" y="37444"/>
                </a:lnTo>
                <a:lnTo>
                  <a:pt x="32644" y="38404"/>
                </a:lnTo>
                <a:lnTo>
                  <a:pt x="34564" y="40325"/>
                </a:lnTo>
                <a:lnTo>
                  <a:pt x="37429" y="42230"/>
                </a:lnTo>
                <a:lnTo>
                  <a:pt x="40309" y="45125"/>
                </a:lnTo>
                <a:lnTo>
                  <a:pt x="43205" y="48006"/>
                </a:lnTo>
                <a:lnTo>
                  <a:pt x="43205" y="71993"/>
                </a:lnTo>
                <a:lnTo>
                  <a:pt x="42245" y="73913"/>
                </a:lnTo>
                <a:lnTo>
                  <a:pt x="40309" y="75834"/>
                </a:lnTo>
                <a:lnTo>
                  <a:pt x="38404" y="77754"/>
                </a:lnTo>
                <a:lnTo>
                  <a:pt x="37429" y="78714"/>
                </a:lnTo>
                <a:lnTo>
                  <a:pt x="35524" y="80634"/>
                </a:lnTo>
                <a:lnTo>
                  <a:pt x="34564" y="80634"/>
                </a:lnTo>
                <a:lnTo>
                  <a:pt x="32644" y="81594"/>
                </a:lnTo>
                <a:lnTo>
                  <a:pt x="31683" y="82555"/>
                </a:lnTo>
                <a:lnTo>
                  <a:pt x="29748" y="83515"/>
                </a:lnTo>
                <a:lnTo>
                  <a:pt x="23027" y="83515"/>
                </a:lnTo>
                <a:lnTo>
                  <a:pt x="20162" y="82555"/>
                </a:lnTo>
                <a:lnTo>
                  <a:pt x="18242" y="81594"/>
                </a:lnTo>
                <a:lnTo>
                  <a:pt x="16322" y="80634"/>
                </a:lnTo>
                <a:lnTo>
                  <a:pt x="19202" y="93116"/>
                </a:lnTo>
                <a:lnTo>
                  <a:pt x="27843" y="93116"/>
                </a:lnTo>
                <a:lnTo>
                  <a:pt x="31683" y="92156"/>
                </a:lnTo>
                <a:lnTo>
                  <a:pt x="34564" y="90236"/>
                </a:lnTo>
                <a:lnTo>
                  <a:pt x="38404" y="88315"/>
                </a:lnTo>
                <a:lnTo>
                  <a:pt x="41269" y="85435"/>
                </a:lnTo>
                <a:lnTo>
                  <a:pt x="45110" y="82555"/>
                </a:lnTo>
                <a:lnTo>
                  <a:pt x="45110" y="91196"/>
                </a:lnTo>
                <a:lnTo>
                  <a:pt x="46085" y="91196"/>
                </a:lnTo>
                <a:lnTo>
                  <a:pt x="46085" y="92156"/>
                </a:lnTo>
                <a:lnTo>
                  <a:pt x="52791" y="92156"/>
                </a:lnTo>
                <a:lnTo>
                  <a:pt x="53751" y="91196"/>
                </a:lnTo>
                <a:lnTo>
                  <a:pt x="54711" y="91196"/>
                </a:lnTo>
                <a:lnTo>
                  <a:pt x="54711" y="1920"/>
                </a:lnTo>
                <a:lnTo>
                  <a:pt x="53751" y="960"/>
                </a:lnTo>
                <a:lnTo>
                  <a:pt x="52791" y="9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7" name="object 1387"/>
          <p:cNvSpPr/>
          <p:nvPr/>
        </p:nvSpPr>
        <p:spPr>
          <a:xfrm>
            <a:off x="4647453" y="7224796"/>
            <a:ext cx="59527" cy="65272"/>
          </a:xfrm>
          <a:custGeom>
            <a:avLst/>
            <a:gdLst/>
            <a:ahLst/>
            <a:cxnLst/>
            <a:rect l="l" t="t" r="r" b="b"/>
            <a:pathLst>
              <a:path w="59527" h="65272">
                <a:moveTo>
                  <a:pt x="12481" y="23042"/>
                </a:moveTo>
                <a:lnTo>
                  <a:pt x="13441" y="20162"/>
                </a:lnTo>
                <a:lnTo>
                  <a:pt x="14401" y="17282"/>
                </a:lnTo>
                <a:lnTo>
                  <a:pt x="16322" y="15361"/>
                </a:lnTo>
                <a:lnTo>
                  <a:pt x="18242" y="13441"/>
                </a:lnTo>
                <a:lnTo>
                  <a:pt x="20162" y="11521"/>
                </a:lnTo>
                <a:lnTo>
                  <a:pt x="22082" y="10561"/>
                </a:lnTo>
                <a:lnTo>
                  <a:pt x="24002" y="9601"/>
                </a:lnTo>
                <a:lnTo>
                  <a:pt x="26883" y="8641"/>
                </a:lnTo>
                <a:lnTo>
                  <a:pt x="33604" y="8641"/>
                </a:lnTo>
                <a:lnTo>
                  <a:pt x="36484" y="9601"/>
                </a:lnTo>
                <a:lnTo>
                  <a:pt x="39364" y="10561"/>
                </a:lnTo>
                <a:lnTo>
                  <a:pt x="41285" y="12481"/>
                </a:lnTo>
                <a:lnTo>
                  <a:pt x="43205" y="13441"/>
                </a:lnTo>
                <a:lnTo>
                  <a:pt x="44165" y="16322"/>
                </a:lnTo>
                <a:lnTo>
                  <a:pt x="46085" y="18227"/>
                </a:lnTo>
                <a:lnTo>
                  <a:pt x="47045" y="21122"/>
                </a:lnTo>
                <a:lnTo>
                  <a:pt x="48005" y="23042"/>
                </a:lnTo>
                <a:lnTo>
                  <a:pt x="48005" y="39349"/>
                </a:lnTo>
                <a:lnTo>
                  <a:pt x="47045" y="42230"/>
                </a:lnTo>
                <a:lnTo>
                  <a:pt x="47045" y="45125"/>
                </a:lnTo>
                <a:lnTo>
                  <a:pt x="45125" y="47030"/>
                </a:lnTo>
                <a:lnTo>
                  <a:pt x="44165" y="49910"/>
                </a:lnTo>
                <a:lnTo>
                  <a:pt x="42245" y="51831"/>
                </a:lnTo>
                <a:lnTo>
                  <a:pt x="40325" y="52791"/>
                </a:lnTo>
                <a:lnTo>
                  <a:pt x="38404" y="54711"/>
                </a:lnTo>
                <a:lnTo>
                  <a:pt x="35524" y="55671"/>
                </a:lnTo>
                <a:lnTo>
                  <a:pt x="24002" y="55671"/>
                </a:lnTo>
                <a:lnTo>
                  <a:pt x="21122" y="53751"/>
                </a:lnTo>
                <a:lnTo>
                  <a:pt x="19202" y="52791"/>
                </a:lnTo>
                <a:lnTo>
                  <a:pt x="17282" y="50871"/>
                </a:lnTo>
                <a:lnTo>
                  <a:pt x="16322" y="63352"/>
                </a:lnTo>
                <a:lnTo>
                  <a:pt x="20162" y="64312"/>
                </a:lnTo>
                <a:lnTo>
                  <a:pt x="24963" y="65272"/>
                </a:lnTo>
                <a:lnTo>
                  <a:pt x="34564" y="65272"/>
                </a:lnTo>
                <a:lnTo>
                  <a:pt x="39364" y="64312"/>
                </a:lnTo>
                <a:lnTo>
                  <a:pt x="43205" y="62392"/>
                </a:lnTo>
                <a:lnTo>
                  <a:pt x="47045" y="61432"/>
                </a:lnTo>
                <a:lnTo>
                  <a:pt x="49926" y="58552"/>
                </a:lnTo>
                <a:lnTo>
                  <a:pt x="51846" y="55671"/>
                </a:lnTo>
                <a:lnTo>
                  <a:pt x="54711" y="52791"/>
                </a:lnTo>
                <a:lnTo>
                  <a:pt x="56647" y="48950"/>
                </a:lnTo>
                <a:lnTo>
                  <a:pt x="57591" y="45125"/>
                </a:lnTo>
                <a:lnTo>
                  <a:pt x="59527" y="41285"/>
                </a:lnTo>
                <a:lnTo>
                  <a:pt x="59527" y="22067"/>
                </a:lnTo>
                <a:lnTo>
                  <a:pt x="58567" y="18227"/>
                </a:lnTo>
                <a:lnTo>
                  <a:pt x="56647" y="14386"/>
                </a:lnTo>
                <a:lnTo>
                  <a:pt x="54711" y="11521"/>
                </a:lnTo>
                <a:lnTo>
                  <a:pt x="52806" y="8641"/>
                </a:lnTo>
                <a:lnTo>
                  <a:pt x="49926" y="5760"/>
                </a:lnTo>
                <a:lnTo>
                  <a:pt x="47045" y="3840"/>
                </a:lnTo>
                <a:lnTo>
                  <a:pt x="43205" y="1920"/>
                </a:lnTo>
                <a:lnTo>
                  <a:pt x="40325" y="960"/>
                </a:lnTo>
                <a:lnTo>
                  <a:pt x="35524" y="0"/>
                </a:lnTo>
                <a:lnTo>
                  <a:pt x="25923" y="0"/>
                </a:lnTo>
                <a:lnTo>
                  <a:pt x="21122" y="960"/>
                </a:lnTo>
                <a:lnTo>
                  <a:pt x="17282" y="1920"/>
                </a:lnTo>
                <a:lnTo>
                  <a:pt x="13441" y="3840"/>
                </a:lnTo>
                <a:lnTo>
                  <a:pt x="10561" y="6720"/>
                </a:lnTo>
                <a:lnTo>
                  <a:pt x="7680" y="9601"/>
                </a:lnTo>
                <a:lnTo>
                  <a:pt x="5760" y="12481"/>
                </a:lnTo>
                <a:lnTo>
                  <a:pt x="3840" y="15361"/>
                </a:lnTo>
                <a:lnTo>
                  <a:pt x="1920" y="20162"/>
                </a:lnTo>
                <a:lnTo>
                  <a:pt x="960" y="24002"/>
                </a:lnTo>
                <a:lnTo>
                  <a:pt x="0" y="27843"/>
                </a:lnTo>
                <a:lnTo>
                  <a:pt x="0" y="38389"/>
                </a:lnTo>
                <a:lnTo>
                  <a:pt x="960" y="42230"/>
                </a:lnTo>
                <a:lnTo>
                  <a:pt x="1920" y="46070"/>
                </a:lnTo>
                <a:lnTo>
                  <a:pt x="3840" y="50871"/>
                </a:lnTo>
                <a:lnTo>
                  <a:pt x="4800" y="53751"/>
                </a:lnTo>
                <a:lnTo>
                  <a:pt x="7680" y="56631"/>
                </a:lnTo>
                <a:lnTo>
                  <a:pt x="10561" y="59512"/>
                </a:lnTo>
                <a:lnTo>
                  <a:pt x="13441" y="61432"/>
                </a:lnTo>
                <a:lnTo>
                  <a:pt x="11521" y="35509"/>
                </a:lnTo>
                <a:lnTo>
                  <a:pt x="11521" y="28788"/>
                </a:lnTo>
                <a:lnTo>
                  <a:pt x="12481" y="25907"/>
                </a:lnTo>
                <a:lnTo>
                  <a:pt x="12481" y="230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8" name="object 1388"/>
          <p:cNvSpPr/>
          <p:nvPr/>
        </p:nvSpPr>
        <p:spPr>
          <a:xfrm>
            <a:off x="4658974" y="7260305"/>
            <a:ext cx="5760" cy="27843"/>
          </a:xfrm>
          <a:custGeom>
            <a:avLst/>
            <a:gdLst/>
            <a:ahLst/>
            <a:cxnLst/>
            <a:rect l="l" t="t" r="r" b="b"/>
            <a:pathLst>
              <a:path w="5760" h="27843">
                <a:moveTo>
                  <a:pt x="4800" y="27843"/>
                </a:moveTo>
                <a:lnTo>
                  <a:pt x="5760" y="15361"/>
                </a:lnTo>
                <a:lnTo>
                  <a:pt x="3840" y="13441"/>
                </a:lnTo>
                <a:lnTo>
                  <a:pt x="2880" y="11521"/>
                </a:lnTo>
                <a:lnTo>
                  <a:pt x="1920" y="8641"/>
                </a:lnTo>
                <a:lnTo>
                  <a:pt x="960" y="5775"/>
                </a:lnTo>
                <a:lnTo>
                  <a:pt x="960" y="2880"/>
                </a:lnTo>
                <a:lnTo>
                  <a:pt x="0" y="0"/>
                </a:lnTo>
                <a:lnTo>
                  <a:pt x="1920" y="25923"/>
                </a:lnTo>
                <a:lnTo>
                  <a:pt x="4800" y="2784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9" name="object 1389"/>
          <p:cNvSpPr/>
          <p:nvPr/>
        </p:nvSpPr>
        <p:spPr>
          <a:xfrm>
            <a:off x="4723287" y="7224796"/>
            <a:ext cx="88331" cy="64312"/>
          </a:xfrm>
          <a:custGeom>
            <a:avLst/>
            <a:gdLst/>
            <a:ahLst/>
            <a:cxnLst/>
            <a:rect l="l" t="t" r="r" b="b"/>
            <a:pathLst>
              <a:path w="88331" h="64312">
                <a:moveTo>
                  <a:pt x="79674" y="64312"/>
                </a:moveTo>
                <a:lnTo>
                  <a:pt x="87355" y="64312"/>
                </a:lnTo>
                <a:lnTo>
                  <a:pt x="87355" y="63352"/>
                </a:lnTo>
                <a:lnTo>
                  <a:pt x="88331" y="63352"/>
                </a:lnTo>
                <a:lnTo>
                  <a:pt x="88331" y="18227"/>
                </a:lnTo>
                <a:lnTo>
                  <a:pt x="87355" y="15361"/>
                </a:lnTo>
                <a:lnTo>
                  <a:pt x="86395" y="12481"/>
                </a:lnTo>
                <a:lnTo>
                  <a:pt x="85450" y="9601"/>
                </a:lnTo>
                <a:lnTo>
                  <a:pt x="84490" y="7680"/>
                </a:lnTo>
                <a:lnTo>
                  <a:pt x="82570" y="4800"/>
                </a:lnTo>
                <a:lnTo>
                  <a:pt x="80634" y="2880"/>
                </a:lnTo>
                <a:lnTo>
                  <a:pt x="77769" y="1920"/>
                </a:lnTo>
                <a:lnTo>
                  <a:pt x="74889" y="960"/>
                </a:lnTo>
                <a:lnTo>
                  <a:pt x="72009" y="0"/>
                </a:lnTo>
                <a:lnTo>
                  <a:pt x="65288" y="0"/>
                </a:lnTo>
                <a:lnTo>
                  <a:pt x="63367" y="960"/>
                </a:lnTo>
                <a:lnTo>
                  <a:pt x="61447" y="960"/>
                </a:lnTo>
                <a:lnTo>
                  <a:pt x="60487" y="1920"/>
                </a:lnTo>
                <a:lnTo>
                  <a:pt x="58567" y="2880"/>
                </a:lnTo>
                <a:lnTo>
                  <a:pt x="56647" y="3840"/>
                </a:lnTo>
                <a:lnTo>
                  <a:pt x="54726" y="4800"/>
                </a:lnTo>
                <a:lnTo>
                  <a:pt x="53766" y="5760"/>
                </a:lnTo>
                <a:lnTo>
                  <a:pt x="51846" y="7680"/>
                </a:lnTo>
                <a:lnTo>
                  <a:pt x="49926" y="9601"/>
                </a:lnTo>
                <a:lnTo>
                  <a:pt x="48005" y="11521"/>
                </a:lnTo>
                <a:lnTo>
                  <a:pt x="47045" y="9601"/>
                </a:lnTo>
                <a:lnTo>
                  <a:pt x="46085" y="8641"/>
                </a:lnTo>
                <a:lnTo>
                  <a:pt x="45125" y="6720"/>
                </a:lnTo>
                <a:lnTo>
                  <a:pt x="44165" y="5760"/>
                </a:lnTo>
                <a:lnTo>
                  <a:pt x="42245" y="3840"/>
                </a:lnTo>
                <a:lnTo>
                  <a:pt x="41285" y="2880"/>
                </a:lnTo>
                <a:lnTo>
                  <a:pt x="39364" y="1920"/>
                </a:lnTo>
                <a:lnTo>
                  <a:pt x="38404" y="960"/>
                </a:lnTo>
                <a:lnTo>
                  <a:pt x="36484" y="960"/>
                </a:lnTo>
                <a:lnTo>
                  <a:pt x="33604" y="0"/>
                </a:lnTo>
                <a:lnTo>
                  <a:pt x="25923" y="0"/>
                </a:lnTo>
                <a:lnTo>
                  <a:pt x="23042" y="960"/>
                </a:lnTo>
                <a:lnTo>
                  <a:pt x="20162" y="2880"/>
                </a:lnTo>
                <a:lnTo>
                  <a:pt x="16322" y="3840"/>
                </a:lnTo>
                <a:lnTo>
                  <a:pt x="13441" y="6720"/>
                </a:lnTo>
                <a:lnTo>
                  <a:pt x="10561" y="10561"/>
                </a:lnTo>
                <a:lnTo>
                  <a:pt x="10561" y="2880"/>
                </a:lnTo>
                <a:lnTo>
                  <a:pt x="9601" y="1920"/>
                </a:lnTo>
                <a:lnTo>
                  <a:pt x="8641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63352"/>
                </a:lnTo>
                <a:lnTo>
                  <a:pt x="960" y="63352"/>
                </a:lnTo>
                <a:lnTo>
                  <a:pt x="1935" y="64312"/>
                </a:lnTo>
                <a:lnTo>
                  <a:pt x="9601" y="64312"/>
                </a:lnTo>
                <a:lnTo>
                  <a:pt x="9601" y="63352"/>
                </a:lnTo>
                <a:lnTo>
                  <a:pt x="11521" y="63352"/>
                </a:lnTo>
                <a:lnTo>
                  <a:pt x="11521" y="21122"/>
                </a:lnTo>
                <a:lnTo>
                  <a:pt x="14401" y="17282"/>
                </a:lnTo>
                <a:lnTo>
                  <a:pt x="17282" y="14386"/>
                </a:lnTo>
                <a:lnTo>
                  <a:pt x="19202" y="12481"/>
                </a:lnTo>
                <a:lnTo>
                  <a:pt x="22082" y="10561"/>
                </a:lnTo>
                <a:lnTo>
                  <a:pt x="24963" y="9601"/>
                </a:lnTo>
                <a:lnTo>
                  <a:pt x="30723" y="9601"/>
                </a:lnTo>
                <a:lnTo>
                  <a:pt x="32644" y="10561"/>
                </a:lnTo>
                <a:lnTo>
                  <a:pt x="33604" y="11521"/>
                </a:lnTo>
                <a:lnTo>
                  <a:pt x="35524" y="12481"/>
                </a:lnTo>
                <a:lnTo>
                  <a:pt x="36484" y="14386"/>
                </a:lnTo>
                <a:lnTo>
                  <a:pt x="37444" y="15361"/>
                </a:lnTo>
                <a:lnTo>
                  <a:pt x="37444" y="17282"/>
                </a:lnTo>
                <a:lnTo>
                  <a:pt x="38404" y="19202"/>
                </a:lnTo>
                <a:lnTo>
                  <a:pt x="38404" y="21122"/>
                </a:lnTo>
                <a:lnTo>
                  <a:pt x="39364" y="24002"/>
                </a:lnTo>
                <a:lnTo>
                  <a:pt x="39364" y="63352"/>
                </a:lnTo>
                <a:lnTo>
                  <a:pt x="40325" y="63352"/>
                </a:lnTo>
                <a:lnTo>
                  <a:pt x="40325" y="64312"/>
                </a:lnTo>
                <a:lnTo>
                  <a:pt x="48005" y="64312"/>
                </a:lnTo>
                <a:lnTo>
                  <a:pt x="48966" y="63352"/>
                </a:lnTo>
                <a:lnTo>
                  <a:pt x="49926" y="63352"/>
                </a:lnTo>
                <a:lnTo>
                  <a:pt x="49926" y="21122"/>
                </a:lnTo>
                <a:lnTo>
                  <a:pt x="52806" y="17282"/>
                </a:lnTo>
                <a:lnTo>
                  <a:pt x="55686" y="14386"/>
                </a:lnTo>
                <a:lnTo>
                  <a:pt x="58567" y="12481"/>
                </a:lnTo>
                <a:lnTo>
                  <a:pt x="60487" y="10561"/>
                </a:lnTo>
                <a:lnTo>
                  <a:pt x="63367" y="9601"/>
                </a:lnTo>
                <a:lnTo>
                  <a:pt x="70088" y="9601"/>
                </a:lnTo>
                <a:lnTo>
                  <a:pt x="71048" y="10561"/>
                </a:lnTo>
                <a:lnTo>
                  <a:pt x="72953" y="11521"/>
                </a:lnTo>
                <a:lnTo>
                  <a:pt x="73929" y="12481"/>
                </a:lnTo>
                <a:lnTo>
                  <a:pt x="74889" y="14386"/>
                </a:lnTo>
                <a:lnTo>
                  <a:pt x="75849" y="15361"/>
                </a:lnTo>
                <a:lnTo>
                  <a:pt x="76794" y="17282"/>
                </a:lnTo>
                <a:lnTo>
                  <a:pt x="76794" y="19202"/>
                </a:lnTo>
                <a:lnTo>
                  <a:pt x="77769" y="21122"/>
                </a:lnTo>
                <a:lnTo>
                  <a:pt x="77769" y="63352"/>
                </a:lnTo>
                <a:lnTo>
                  <a:pt x="78729" y="63352"/>
                </a:lnTo>
                <a:lnTo>
                  <a:pt x="78729" y="64312"/>
                </a:lnTo>
                <a:lnTo>
                  <a:pt x="79674" y="6431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0" name="object 1390"/>
          <p:cNvSpPr/>
          <p:nvPr/>
        </p:nvSpPr>
        <p:spPr>
          <a:xfrm>
            <a:off x="4830805" y="7200793"/>
            <a:ext cx="13441" cy="13441"/>
          </a:xfrm>
          <a:custGeom>
            <a:avLst/>
            <a:gdLst/>
            <a:ahLst/>
            <a:cxnLst/>
            <a:rect l="l" t="t" r="r" b="b"/>
            <a:pathLst>
              <a:path w="13441" h="13441">
                <a:moveTo>
                  <a:pt x="13441" y="6720"/>
                </a:moveTo>
                <a:lnTo>
                  <a:pt x="13441" y="3840"/>
                </a:lnTo>
                <a:lnTo>
                  <a:pt x="12481" y="2880"/>
                </a:lnTo>
                <a:lnTo>
                  <a:pt x="11521" y="1920"/>
                </a:lnTo>
                <a:lnTo>
                  <a:pt x="10561" y="960"/>
                </a:lnTo>
                <a:lnTo>
                  <a:pt x="8641" y="0"/>
                </a:lnTo>
                <a:lnTo>
                  <a:pt x="384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1521"/>
                </a:lnTo>
                <a:lnTo>
                  <a:pt x="960" y="12481"/>
                </a:lnTo>
                <a:lnTo>
                  <a:pt x="1920" y="13441"/>
                </a:lnTo>
                <a:lnTo>
                  <a:pt x="8641" y="13441"/>
                </a:lnTo>
                <a:lnTo>
                  <a:pt x="10561" y="12481"/>
                </a:lnTo>
                <a:lnTo>
                  <a:pt x="11521" y="11521"/>
                </a:lnTo>
                <a:lnTo>
                  <a:pt x="12481" y="11521"/>
                </a:lnTo>
                <a:lnTo>
                  <a:pt x="13441" y="9601"/>
                </a:lnTo>
                <a:lnTo>
                  <a:pt x="13441" y="67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1" name="object 1391"/>
          <p:cNvSpPr/>
          <p:nvPr/>
        </p:nvSpPr>
        <p:spPr>
          <a:xfrm>
            <a:off x="4831765" y="7225756"/>
            <a:ext cx="10561" cy="63352"/>
          </a:xfrm>
          <a:custGeom>
            <a:avLst/>
            <a:gdLst/>
            <a:ahLst/>
            <a:cxnLst/>
            <a:rect l="l" t="t" r="r" b="b"/>
            <a:pathLst>
              <a:path w="10561" h="63352">
                <a:moveTo>
                  <a:pt x="960" y="960"/>
                </a:moveTo>
                <a:lnTo>
                  <a:pt x="0" y="960"/>
                </a:lnTo>
                <a:lnTo>
                  <a:pt x="0" y="62392"/>
                </a:lnTo>
                <a:lnTo>
                  <a:pt x="960" y="62392"/>
                </a:lnTo>
                <a:lnTo>
                  <a:pt x="1920" y="63352"/>
                </a:lnTo>
                <a:lnTo>
                  <a:pt x="9601" y="63352"/>
                </a:lnTo>
                <a:lnTo>
                  <a:pt x="9601" y="62392"/>
                </a:lnTo>
                <a:lnTo>
                  <a:pt x="10561" y="62392"/>
                </a:lnTo>
                <a:lnTo>
                  <a:pt x="10561" y="960"/>
                </a:lnTo>
                <a:lnTo>
                  <a:pt x="9601" y="0"/>
                </a:lnTo>
                <a:lnTo>
                  <a:pt x="960" y="0"/>
                </a:lnTo>
                <a:lnTo>
                  <a:pt x="960" y="9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2" name="object 1392"/>
          <p:cNvSpPr/>
          <p:nvPr/>
        </p:nvSpPr>
        <p:spPr>
          <a:xfrm>
            <a:off x="4863449" y="7224796"/>
            <a:ext cx="50886" cy="64312"/>
          </a:xfrm>
          <a:custGeom>
            <a:avLst/>
            <a:gdLst/>
            <a:ahLst/>
            <a:cxnLst/>
            <a:rect l="l" t="t" r="r" b="b"/>
            <a:pathLst>
              <a:path w="50886" h="64312">
                <a:moveTo>
                  <a:pt x="13441" y="17282"/>
                </a:moveTo>
                <a:lnTo>
                  <a:pt x="16322" y="14386"/>
                </a:lnTo>
                <a:lnTo>
                  <a:pt x="19202" y="12481"/>
                </a:lnTo>
                <a:lnTo>
                  <a:pt x="22082" y="10561"/>
                </a:lnTo>
                <a:lnTo>
                  <a:pt x="24963" y="9601"/>
                </a:lnTo>
                <a:lnTo>
                  <a:pt x="31683" y="9601"/>
                </a:lnTo>
                <a:lnTo>
                  <a:pt x="32644" y="10561"/>
                </a:lnTo>
                <a:lnTo>
                  <a:pt x="34549" y="11521"/>
                </a:lnTo>
                <a:lnTo>
                  <a:pt x="35524" y="12481"/>
                </a:lnTo>
                <a:lnTo>
                  <a:pt x="36484" y="14386"/>
                </a:lnTo>
                <a:lnTo>
                  <a:pt x="37429" y="15361"/>
                </a:lnTo>
                <a:lnTo>
                  <a:pt x="38389" y="17282"/>
                </a:lnTo>
                <a:lnTo>
                  <a:pt x="39364" y="19202"/>
                </a:lnTo>
                <a:lnTo>
                  <a:pt x="39364" y="21122"/>
                </a:lnTo>
                <a:lnTo>
                  <a:pt x="40325" y="24002"/>
                </a:lnTo>
                <a:lnTo>
                  <a:pt x="40325" y="63352"/>
                </a:lnTo>
                <a:lnTo>
                  <a:pt x="41269" y="63352"/>
                </a:lnTo>
                <a:lnTo>
                  <a:pt x="41269" y="64312"/>
                </a:lnTo>
                <a:lnTo>
                  <a:pt x="48950" y="64312"/>
                </a:lnTo>
                <a:lnTo>
                  <a:pt x="49926" y="63352"/>
                </a:lnTo>
                <a:lnTo>
                  <a:pt x="50886" y="63352"/>
                </a:lnTo>
                <a:lnTo>
                  <a:pt x="50886" y="18227"/>
                </a:lnTo>
                <a:lnTo>
                  <a:pt x="49926" y="15361"/>
                </a:lnTo>
                <a:lnTo>
                  <a:pt x="48950" y="12481"/>
                </a:lnTo>
                <a:lnTo>
                  <a:pt x="47990" y="9601"/>
                </a:lnTo>
                <a:lnTo>
                  <a:pt x="46085" y="7680"/>
                </a:lnTo>
                <a:lnTo>
                  <a:pt x="44150" y="4800"/>
                </a:lnTo>
                <a:lnTo>
                  <a:pt x="42245" y="2880"/>
                </a:lnTo>
                <a:lnTo>
                  <a:pt x="39364" y="1920"/>
                </a:lnTo>
                <a:lnTo>
                  <a:pt x="36484" y="960"/>
                </a:lnTo>
                <a:lnTo>
                  <a:pt x="33604" y="0"/>
                </a:lnTo>
                <a:lnTo>
                  <a:pt x="25923" y="0"/>
                </a:lnTo>
                <a:lnTo>
                  <a:pt x="23042" y="960"/>
                </a:lnTo>
                <a:lnTo>
                  <a:pt x="19202" y="2880"/>
                </a:lnTo>
                <a:lnTo>
                  <a:pt x="16322" y="3840"/>
                </a:lnTo>
                <a:lnTo>
                  <a:pt x="12481" y="6720"/>
                </a:lnTo>
                <a:lnTo>
                  <a:pt x="9601" y="10561"/>
                </a:lnTo>
                <a:lnTo>
                  <a:pt x="9601" y="1920"/>
                </a:lnTo>
                <a:lnTo>
                  <a:pt x="8641" y="1920"/>
                </a:lnTo>
                <a:lnTo>
                  <a:pt x="8641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63352"/>
                </a:lnTo>
                <a:lnTo>
                  <a:pt x="960" y="63352"/>
                </a:lnTo>
                <a:lnTo>
                  <a:pt x="960" y="64312"/>
                </a:lnTo>
                <a:lnTo>
                  <a:pt x="8641" y="64312"/>
                </a:lnTo>
                <a:lnTo>
                  <a:pt x="9601" y="63352"/>
                </a:lnTo>
                <a:lnTo>
                  <a:pt x="10561" y="63352"/>
                </a:lnTo>
                <a:lnTo>
                  <a:pt x="10561" y="21122"/>
                </a:lnTo>
                <a:lnTo>
                  <a:pt x="13441" y="172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3" name="object 1393"/>
          <p:cNvSpPr/>
          <p:nvPr/>
        </p:nvSpPr>
        <p:spPr>
          <a:xfrm>
            <a:off x="4930642" y="7224796"/>
            <a:ext cx="48005" cy="65272"/>
          </a:xfrm>
          <a:custGeom>
            <a:avLst/>
            <a:gdLst/>
            <a:ahLst/>
            <a:cxnLst/>
            <a:rect l="l" t="t" r="r" b="b"/>
            <a:pathLst>
              <a:path w="48005" h="65272">
                <a:moveTo>
                  <a:pt x="40325" y="64312"/>
                </a:moveTo>
                <a:lnTo>
                  <a:pt x="47045" y="64312"/>
                </a:lnTo>
                <a:lnTo>
                  <a:pt x="48005" y="63352"/>
                </a:lnTo>
                <a:lnTo>
                  <a:pt x="48005" y="15361"/>
                </a:lnTo>
                <a:lnTo>
                  <a:pt x="47045" y="12481"/>
                </a:lnTo>
                <a:lnTo>
                  <a:pt x="46085" y="9601"/>
                </a:lnTo>
                <a:lnTo>
                  <a:pt x="45125" y="7680"/>
                </a:lnTo>
                <a:lnTo>
                  <a:pt x="43205" y="5760"/>
                </a:lnTo>
                <a:lnTo>
                  <a:pt x="41285" y="3840"/>
                </a:lnTo>
                <a:lnTo>
                  <a:pt x="38404" y="1920"/>
                </a:lnTo>
                <a:lnTo>
                  <a:pt x="35524" y="960"/>
                </a:lnTo>
                <a:lnTo>
                  <a:pt x="32644" y="0"/>
                </a:lnTo>
                <a:lnTo>
                  <a:pt x="20162" y="0"/>
                </a:lnTo>
                <a:lnTo>
                  <a:pt x="18242" y="960"/>
                </a:lnTo>
                <a:lnTo>
                  <a:pt x="16322" y="960"/>
                </a:lnTo>
                <a:lnTo>
                  <a:pt x="13441" y="1920"/>
                </a:lnTo>
                <a:lnTo>
                  <a:pt x="11521" y="1920"/>
                </a:lnTo>
                <a:lnTo>
                  <a:pt x="9601" y="2880"/>
                </a:lnTo>
                <a:lnTo>
                  <a:pt x="8641" y="3840"/>
                </a:lnTo>
                <a:lnTo>
                  <a:pt x="6720" y="3840"/>
                </a:lnTo>
                <a:lnTo>
                  <a:pt x="5760" y="4800"/>
                </a:lnTo>
                <a:lnTo>
                  <a:pt x="4800" y="5760"/>
                </a:lnTo>
                <a:lnTo>
                  <a:pt x="3840" y="5760"/>
                </a:lnTo>
                <a:lnTo>
                  <a:pt x="2880" y="6720"/>
                </a:lnTo>
                <a:lnTo>
                  <a:pt x="2880" y="14386"/>
                </a:lnTo>
                <a:lnTo>
                  <a:pt x="6720" y="14386"/>
                </a:lnTo>
                <a:lnTo>
                  <a:pt x="7680" y="13441"/>
                </a:lnTo>
                <a:lnTo>
                  <a:pt x="9601" y="12481"/>
                </a:lnTo>
                <a:lnTo>
                  <a:pt x="11521" y="11521"/>
                </a:lnTo>
                <a:lnTo>
                  <a:pt x="12481" y="10561"/>
                </a:lnTo>
                <a:lnTo>
                  <a:pt x="14401" y="10561"/>
                </a:lnTo>
                <a:lnTo>
                  <a:pt x="16322" y="9601"/>
                </a:lnTo>
                <a:lnTo>
                  <a:pt x="19202" y="8641"/>
                </a:lnTo>
                <a:lnTo>
                  <a:pt x="28803" y="8641"/>
                </a:lnTo>
                <a:lnTo>
                  <a:pt x="30723" y="9601"/>
                </a:lnTo>
                <a:lnTo>
                  <a:pt x="31683" y="10561"/>
                </a:lnTo>
                <a:lnTo>
                  <a:pt x="33604" y="11521"/>
                </a:lnTo>
                <a:lnTo>
                  <a:pt x="34564" y="12481"/>
                </a:lnTo>
                <a:lnTo>
                  <a:pt x="35524" y="13441"/>
                </a:lnTo>
                <a:lnTo>
                  <a:pt x="36484" y="15361"/>
                </a:lnTo>
                <a:lnTo>
                  <a:pt x="36484" y="16322"/>
                </a:lnTo>
                <a:lnTo>
                  <a:pt x="37444" y="18227"/>
                </a:lnTo>
                <a:lnTo>
                  <a:pt x="37444" y="26883"/>
                </a:lnTo>
                <a:lnTo>
                  <a:pt x="24963" y="26883"/>
                </a:lnTo>
                <a:lnTo>
                  <a:pt x="20162" y="27843"/>
                </a:lnTo>
                <a:lnTo>
                  <a:pt x="17282" y="28788"/>
                </a:lnTo>
                <a:lnTo>
                  <a:pt x="13441" y="29748"/>
                </a:lnTo>
                <a:lnTo>
                  <a:pt x="9601" y="30723"/>
                </a:lnTo>
                <a:lnTo>
                  <a:pt x="7680" y="32628"/>
                </a:lnTo>
                <a:lnTo>
                  <a:pt x="4800" y="33588"/>
                </a:lnTo>
                <a:lnTo>
                  <a:pt x="2880" y="35509"/>
                </a:lnTo>
                <a:lnTo>
                  <a:pt x="1920" y="38389"/>
                </a:lnTo>
                <a:lnTo>
                  <a:pt x="0" y="41285"/>
                </a:lnTo>
                <a:lnTo>
                  <a:pt x="0" y="52791"/>
                </a:lnTo>
                <a:lnTo>
                  <a:pt x="960" y="54711"/>
                </a:lnTo>
                <a:lnTo>
                  <a:pt x="1920" y="56631"/>
                </a:lnTo>
                <a:lnTo>
                  <a:pt x="3840" y="58552"/>
                </a:lnTo>
                <a:lnTo>
                  <a:pt x="4800" y="60472"/>
                </a:lnTo>
                <a:lnTo>
                  <a:pt x="6720" y="62392"/>
                </a:lnTo>
                <a:lnTo>
                  <a:pt x="9601" y="63352"/>
                </a:lnTo>
                <a:lnTo>
                  <a:pt x="11521" y="64312"/>
                </a:lnTo>
                <a:lnTo>
                  <a:pt x="10561" y="49910"/>
                </a:lnTo>
                <a:lnTo>
                  <a:pt x="10561" y="45125"/>
                </a:lnTo>
                <a:lnTo>
                  <a:pt x="11521" y="43190"/>
                </a:lnTo>
                <a:lnTo>
                  <a:pt x="11521" y="42230"/>
                </a:lnTo>
                <a:lnTo>
                  <a:pt x="12481" y="40309"/>
                </a:lnTo>
                <a:lnTo>
                  <a:pt x="13441" y="39349"/>
                </a:lnTo>
                <a:lnTo>
                  <a:pt x="15361" y="38389"/>
                </a:lnTo>
                <a:lnTo>
                  <a:pt x="16322" y="37444"/>
                </a:lnTo>
                <a:lnTo>
                  <a:pt x="18242" y="36469"/>
                </a:lnTo>
                <a:lnTo>
                  <a:pt x="20162" y="35509"/>
                </a:lnTo>
                <a:lnTo>
                  <a:pt x="37444" y="35509"/>
                </a:lnTo>
                <a:lnTo>
                  <a:pt x="37444" y="47990"/>
                </a:lnTo>
                <a:lnTo>
                  <a:pt x="34564" y="50871"/>
                </a:lnTo>
                <a:lnTo>
                  <a:pt x="32644" y="52791"/>
                </a:lnTo>
                <a:lnTo>
                  <a:pt x="29763" y="54711"/>
                </a:lnTo>
                <a:lnTo>
                  <a:pt x="27843" y="55671"/>
                </a:lnTo>
                <a:lnTo>
                  <a:pt x="24963" y="56631"/>
                </a:lnTo>
                <a:lnTo>
                  <a:pt x="18242" y="56631"/>
                </a:lnTo>
                <a:lnTo>
                  <a:pt x="15361" y="55671"/>
                </a:lnTo>
                <a:lnTo>
                  <a:pt x="13441" y="53751"/>
                </a:lnTo>
                <a:lnTo>
                  <a:pt x="14401" y="64312"/>
                </a:lnTo>
                <a:lnTo>
                  <a:pt x="17282" y="65272"/>
                </a:lnTo>
                <a:lnTo>
                  <a:pt x="24002" y="65272"/>
                </a:lnTo>
                <a:lnTo>
                  <a:pt x="26883" y="64312"/>
                </a:lnTo>
                <a:lnTo>
                  <a:pt x="30723" y="62392"/>
                </a:lnTo>
                <a:lnTo>
                  <a:pt x="33604" y="61432"/>
                </a:lnTo>
                <a:lnTo>
                  <a:pt x="36484" y="59512"/>
                </a:lnTo>
                <a:lnTo>
                  <a:pt x="39364" y="56631"/>
                </a:lnTo>
                <a:lnTo>
                  <a:pt x="39364" y="63352"/>
                </a:lnTo>
                <a:lnTo>
                  <a:pt x="40325" y="6431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4" name="object 1394"/>
          <p:cNvSpPr/>
          <p:nvPr/>
        </p:nvSpPr>
        <p:spPr>
          <a:xfrm>
            <a:off x="4941204" y="7274707"/>
            <a:ext cx="3840" cy="14401"/>
          </a:xfrm>
          <a:custGeom>
            <a:avLst/>
            <a:gdLst/>
            <a:ahLst/>
            <a:cxnLst/>
            <a:rect l="l" t="t" r="r" b="b"/>
            <a:pathLst>
              <a:path w="3840" h="14401">
                <a:moveTo>
                  <a:pt x="960" y="1920"/>
                </a:moveTo>
                <a:lnTo>
                  <a:pt x="0" y="0"/>
                </a:lnTo>
                <a:lnTo>
                  <a:pt x="960" y="14401"/>
                </a:lnTo>
                <a:lnTo>
                  <a:pt x="3840" y="14401"/>
                </a:lnTo>
                <a:lnTo>
                  <a:pt x="2880" y="3840"/>
                </a:lnTo>
                <a:lnTo>
                  <a:pt x="960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5" name="object 1395"/>
          <p:cNvSpPr/>
          <p:nvPr/>
        </p:nvSpPr>
        <p:spPr>
          <a:xfrm>
            <a:off x="4998796" y="7224796"/>
            <a:ext cx="51846" cy="64312"/>
          </a:xfrm>
          <a:custGeom>
            <a:avLst/>
            <a:gdLst/>
            <a:ahLst/>
            <a:cxnLst/>
            <a:rect l="l" t="t" r="r" b="b"/>
            <a:pathLst>
              <a:path w="51846" h="64312">
                <a:moveTo>
                  <a:pt x="960" y="63352"/>
                </a:moveTo>
                <a:lnTo>
                  <a:pt x="1935" y="63352"/>
                </a:lnTo>
                <a:lnTo>
                  <a:pt x="1935" y="64312"/>
                </a:lnTo>
                <a:lnTo>
                  <a:pt x="9616" y="64312"/>
                </a:lnTo>
                <a:lnTo>
                  <a:pt x="10561" y="63352"/>
                </a:lnTo>
                <a:lnTo>
                  <a:pt x="11521" y="63352"/>
                </a:lnTo>
                <a:lnTo>
                  <a:pt x="11521" y="21122"/>
                </a:lnTo>
                <a:lnTo>
                  <a:pt x="14401" y="17282"/>
                </a:lnTo>
                <a:lnTo>
                  <a:pt x="17282" y="14386"/>
                </a:lnTo>
                <a:lnTo>
                  <a:pt x="20177" y="12481"/>
                </a:lnTo>
                <a:lnTo>
                  <a:pt x="23042" y="10561"/>
                </a:lnTo>
                <a:lnTo>
                  <a:pt x="24963" y="9601"/>
                </a:lnTo>
                <a:lnTo>
                  <a:pt x="31683" y="9601"/>
                </a:lnTo>
                <a:lnTo>
                  <a:pt x="33604" y="10561"/>
                </a:lnTo>
                <a:lnTo>
                  <a:pt x="35524" y="11521"/>
                </a:lnTo>
                <a:lnTo>
                  <a:pt x="36484" y="12481"/>
                </a:lnTo>
                <a:lnTo>
                  <a:pt x="37444" y="14386"/>
                </a:lnTo>
                <a:lnTo>
                  <a:pt x="38404" y="15361"/>
                </a:lnTo>
                <a:lnTo>
                  <a:pt x="39364" y="17282"/>
                </a:lnTo>
                <a:lnTo>
                  <a:pt x="40325" y="19202"/>
                </a:lnTo>
                <a:lnTo>
                  <a:pt x="40325" y="62392"/>
                </a:lnTo>
                <a:lnTo>
                  <a:pt x="41285" y="63352"/>
                </a:lnTo>
                <a:lnTo>
                  <a:pt x="42245" y="63352"/>
                </a:lnTo>
                <a:lnTo>
                  <a:pt x="42245" y="64312"/>
                </a:lnTo>
                <a:lnTo>
                  <a:pt x="49926" y="64312"/>
                </a:lnTo>
                <a:lnTo>
                  <a:pt x="50886" y="63352"/>
                </a:lnTo>
                <a:lnTo>
                  <a:pt x="51846" y="63352"/>
                </a:lnTo>
                <a:lnTo>
                  <a:pt x="51846" y="22067"/>
                </a:lnTo>
                <a:lnTo>
                  <a:pt x="50886" y="18227"/>
                </a:lnTo>
                <a:lnTo>
                  <a:pt x="50886" y="15361"/>
                </a:lnTo>
                <a:lnTo>
                  <a:pt x="49926" y="12481"/>
                </a:lnTo>
                <a:lnTo>
                  <a:pt x="48966" y="9601"/>
                </a:lnTo>
                <a:lnTo>
                  <a:pt x="47045" y="7680"/>
                </a:lnTo>
                <a:lnTo>
                  <a:pt x="45125" y="4800"/>
                </a:lnTo>
                <a:lnTo>
                  <a:pt x="43205" y="2880"/>
                </a:lnTo>
                <a:lnTo>
                  <a:pt x="40325" y="1920"/>
                </a:lnTo>
                <a:lnTo>
                  <a:pt x="37444" y="960"/>
                </a:lnTo>
                <a:lnTo>
                  <a:pt x="34564" y="0"/>
                </a:lnTo>
                <a:lnTo>
                  <a:pt x="26883" y="0"/>
                </a:lnTo>
                <a:lnTo>
                  <a:pt x="24002" y="960"/>
                </a:lnTo>
                <a:lnTo>
                  <a:pt x="20177" y="2880"/>
                </a:lnTo>
                <a:lnTo>
                  <a:pt x="17282" y="3840"/>
                </a:lnTo>
                <a:lnTo>
                  <a:pt x="13456" y="6720"/>
                </a:lnTo>
                <a:lnTo>
                  <a:pt x="10561" y="10561"/>
                </a:lnTo>
                <a:lnTo>
                  <a:pt x="10561" y="1920"/>
                </a:lnTo>
                <a:lnTo>
                  <a:pt x="9616" y="1920"/>
                </a:lnTo>
                <a:lnTo>
                  <a:pt x="9616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63352"/>
                </a:lnTo>
                <a:lnTo>
                  <a:pt x="960" y="6335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6" name="object 1396"/>
          <p:cNvSpPr/>
          <p:nvPr/>
        </p:nvSpPr>
        <p:spPr>
          <a:xfrm>
            <a:off x="5061204" y="7209434"/>
            <a:ext cx="39349" cy="80634"/>
          </a:xfrm>
          <a:custGeom>
            <a:avLst/>
            <a:gdLst/>
            <a:ahLst/>
            <a:cxnLst/>
            <a:rect l="l" t="t" r="r" b="b"/>
            <a:pathLst>
              <a:path w="39349" h="80634">
                <a:moveTo>
                  <a:pt x="11521" y="69113"/>
                </a:moveTo>
                <a:lnTo>
                  <a:pt x="12481" y="71993"/>
                </a:lnTo>
                <a:lnTo>
                  <a:pt x="13441" y="73913"/>
                </a:lnTo>
                <a:lnTo>
                  <a:pt x="14401" y="75834"/>
                </a:lnTo>
                <a:lnTo>
                  <a:pt x="16322" y="76794"/>
                </a:lnTo>
                <a:lnTo>
                  <a:pt x="18242" y="78714"/>
                </a:lnTo>
                <a:lnTo>
                  <a:pt x="20162" y="78714"/>
                </a:lnTo>
                <a:lnTo>
                  <a:pt x="22082" y="79674"/>
                </a:lnTo>
                <a:lnTo>
                  <a:pt x="24963" y="80634"/>
                </a:lnTo>
                <a:lnTo>
                  <a:pt x="30723" y="80634"/>
                </a:lnTo>
                <a:lnTo>
                  <a:pt x="31683" y="79674"/>
                </a:lnTo>
                <a:lnTo>
                  <a:pt x="34564" y="79674"/>
                </a:lnTo>
                <a:lnTo>
                  <a:pt x="35509" y="78714"/>
                </a:lnTo>
                <a:lnTo>
                  <a:pt x="37444" y="78714"/>
                </a:lnTo>
                <a:lnTo>
                  <a:pt x="37444" y="77754"/>
                </a:lnTo>
                <a:lnTo>
                  <a:pt x="38404" y="77754"/>
                </a:lnTo>
                <a:lnTo>
                  <a:pt x="38404" y="75834"/>
                </a:lnTo>
                <a:lnTo>
                  <a:pt x="39349" y="74874"/>
                </a:lnTo>
                <a:lnTo>
                  <a:pt x="39349" y="71993"/>
                </a:lnTo>
                <a:lnTo>
                  <a:pt x="38404" y="71993"/>
                </a:lnTo>
                <a:lnTo>
                  <a:pt x="38404" y="69113"/>
                </a:lnTo>
                <a:lnTo>
                  <a:pt x="36469" y="69113"/>
                </a:lnTo>
                <a:lnTo>
                  <a:pt x="35509" y="70073"/>
                </a:lnTo>
                <a:lnTo>
                  <a:pt x="33604" y="70073"/>
                </a:lnTo>
                <a:lnTo>
                  <a:pt x="33604" y="71033"/>
                </a:lnTo>
                <a:lnTo>
                  <a:pt x="26883" y="71033"/>
                </a:lnTo>
                <a:lnTo>
                  <a:pt x="24002" y="70073"/>
                </a:lnTo>
                <a:lnTo>
                  <a:pt x="23042" y="68153"/>
                </a:lnTo>
                <a:lnTo>
                  <a:pt x="22082" y="66233"/>
                </a:lnTo>
                <a:lnTo>
                  <a:pt x="21122" y="62392"/>
                </a:lnTo>
                <a:lnTo>
                  <a:pt x="21122" y="25923"/>
                </a:lnTo>
                <a:lnTo>
                  <a:pt x="37444" y="25923"/>
                </a:lnTo>
                <a:lnTo>
                  <a:pt x="37444" y="24963"/>
                </a:lnTo>
                <a:lnTo>
                  <a:pt x="38404" y="24002"/>
                </a:lnTo>
                <a:lnTo>
                  <a:pt x="39349" y="23042"/>
                </a:lnTo>
                <a:lnTo>
                  <a:pt x="39349" y="20162"/>
                </a:lnTo>
                <a:lnTo>
                  <a:pt x="38404" y="19202"/>
                </a:lnTo>
                <a:lnTo>
                  <a:pt x="38404" y="17282"/>
                </a:lnTo>
                <a:lnTo>
                  <a:pt x="37444" y="17282"/>
                </a:lnTo>
                <a:lnTo>
                  <a:pt x="37444" y="16322"/>
                </a:lnTo>
                <a:lnTo>
                  <a:pt x="21122" y="16322"/>
                </a:lnTo>
                <a:lnTo>
                  <a:pt x="21122" y="960"/>
                </a:lnTo>
                <a:lnTo>
                  <a:pt x="20162" y="960"/>
                </a:lnTo>
                <a:lnTo>
                  <a:pt x="19202" y="0"/>
                </a:lnTo>
                <a:lnTo>
                  <a:pt x="13441" y="0"/>
                </a:lnTo>
                <a:lnTo>
                  <a:pt x="12481" y="960"/>
                </a:lnTo>
                <a:lnTo>
                  <a:pt x="10561" y="960"/>
                </a:lnTo>
                <a:lnTo>
                  <a:pt x="10561" y="16322"/>
                </a:lnTo>
                <a:lnTo>
                  <a:pt x="960" y="16322"/>
                </a:lnTo>
                <a:lnTo>
                  <a:pt x="960" y="17282"/>
                </a:lnTo>
                <a:lnTo>
                  <a:pt x="0" y="18242"/>
                </a:lnTo>
                <a:lnTo>
                  <a:pt x="0" y="24002"/>
                </a:lnTo>
                <a:lnTo>
                  <a:pt x="960" y="24002"/>
                </a:lnTo>
                <a:lnTo>
                  <a:pt x="960" y="24963"/>
                </a:lnTo>
                <a:lnTo>
                  <a:pt x="1920" y="25923"/>
                </a:lnTo>
                <a:lnTo>
                  <a:pt x="10561" y="25923"/>
                </a:lnTo>
                <a:lnTo>
                  <a:pt x="10561" y="66233"/>
                </a:lnTo>
                <a:lnTo>
                  <a:pt x="11521" y="6911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7" name="object 1397"/>
          <p:cNvSpPr/>
          <p:nvPr/>
        </p:nvSpPr>
        <p:spPr>
          <a:xfrm>
            <a:off x="5781187" y="7984129"/>
            <a:ext cx="30708" cy="81594"/>
          </a:xfrm>
          <a:custGeom>
            <a:avLst/>
            <a:gdLst/>
            <a:ahLst/>
            <a:cxnLst/>
            <a:rect l="l" t="t" r="r" b="b"/>
            <a:pathLst>
              <a:path w="30708" h="81594">
                <a:moveTo>
                  <a:pt x="11506" y="68153"/>
                </a:moveTo>
                <a:lnTo>
                  <a:pt x="11506" y="75834"/>
                </a:lnTo>
                <a:lnTo>
                  <a:pt x="10561" y="76794"/>
                </a:lnTo>
                <a:lnTo>
                  <a:pt x="10561" y="77754"/>
                </a:lnTo>
                <a:lnTo>
                  <a:pt x="9585" y="77754"/>
                </a:lnTo>
                <a:lnTo>
                  <a:pt x="8625" y="78714"/>
                </a:lnTo>
                <a:lnTo>
                  <a:pt x="7665" y="79674"/>
                </a:lnTo>
                <a:lnTo>
                  <a:pt x="944" y="79674"/>
                </a:lnTo>
                <a:lnTo>
                  <a:pt x="944" y="81594"/>
                </a:lnTo>
                <a:lnTo>
                  <a:pt x="30708" y="81594"/>
                </a:lnTo>
                <a:lnTo>
                  <a:pt x="30708" y="79674"/>
                </a:lnTo>
                <a:lnTo>
                  <a:pt x="27828" y="79674"/>
                </a:lnTo>
                <a:lnTo>
                  <a:pt x="24947" y="78714"/>
                </a:lnTo>
                <a:lnTo>
                  <a:pt x="23987" y="78714"/>
                </a:lnTo>
                <a:lnTo>
                  <a:pt x="23027" y="77754"/>
                </a:lnTo>
                <a:lnTo>
                  <a:pt x="22067" y="76794"/>
                </a:lnTo>
                <a:lnTo>
                  <a:pt x="21122" y="75834"/>
                </a:lnTo>
                <a:lnTo>
                  <a:pt x="21122" y="0"/>
                </a:lnTo>
                <a:lnTo>
                  <a:pt x="19187" y="0"/>
                </a:lnTo>
                <a:lnTo>
                  <a:pt x="0" y="9601"/>
                </a:lnTo>
                <a:lnTo>
                  <a:pt x="944" y="11521"/>
                </a:lnTo>
                <a:lnTo>
                  <a:pt x="2880" y="10561"/>
                </a:lnTo>
                <a:lnTo>
                  <a:pt x="4785" y="9601"/>
                </a:lnTo>
                <a:lnTo>
                  <a:pt x="7665" y="9601"/>
                </a:lnTo>
                <a:lnTo>
                  <a:pt x="8625" y="10561"/>
                </a:lnTo>
                <a:lnTo>
                  <a:pt x="9585" y="10561"/>
                </a:lnTo>
                <a:lnTo>
                  <a:pt x="9585" y="11521"/>
                </a:lnTo>
                <a:lnTo>
                  <a:pt x="10561" y="12481"/>
                </a:lnTo>
                <a:lnTo>
                  <a:pt x="10561" y="13441"/>
                </a:lnTo>
                <a:lnTo>
                  <a:pt x="11506" y="15361"/>
                </a:lnTo>
                <a:lnTo>
                  <a:pt x="11506" y="681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8" name="object 1398"/>
          <p:cNvSpPr/>
          <p:nvPr/>
        </p:nvSpPr>
        <p:spPr>
          <a:xfrm>
            <a:off x="5849340" y="8060923"/>
            <a:ext cx="7680" cy="6720"/>
          </a:xfrm>
          <a:custGeom>
            <a:avLst/>
            <a:gdLst/>
            <a:ahLst/>
            <a:cxnLst/>
            <a:rect l="l" t="t" r="r" b="b"/>
            <a:pathLst>
              <a:path w="7680" h="6720">
                <a:moveTo>
                  <a:pt x="2880" y="2880"/>
                </a:moveTo>
                <a:lnTo>
                  <a:pt x="0" y="0"/>
                </a:lnTo>
                <a:lnTo>
                  <a:pt x="0" y="6720"/>
                </a:lnTo>
                <a:lnTo>
                  <a:pt x="7680" y="6720"/>
                </a:lnTo>
                <a:lnTo>
                  <a:pt x="7680" y="288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9" name="object 1399"/>
          <p:cNvSpPr/>
          <p:nvPr/>
        </p:nvSpPr>
        <p:spPr>
          <a:xfrm>
            <a:off x="5831098" y="7984129"/>
            <a:ext cx="51846" cy="83515"/>
          </a:xfrm>
          <a:custGeom>
            <a:avLst/>
            <a:gdLst/>
            <a:ahLst/>
            <a:cxnLst/>
            <a:rect l="l" t="t" r="r" b="b"/>
            <a:pathLst>
              <a:path w="51846" h="83515">
                <a:moveTo>
                  <a:pt x="107" y="45779"/>
                </a:moveTo>
                <a:lnTo>
                  <a:pt x="2346" y="58807"/>
                </a:lnTo>
                <a:lnTo>
                  <a:pt x="6720" y="70073"/>
                </a:lnTo>
                <a:lnTo>
                  <a:pt x="11521" y="78714"/>
                </a:lnTo>
                <a:lnTo>
                  <a:pt x="18242" y="83515"/>
                </a:lnTo>
                <a:lnTo>
                  <a:pt x="18242" y="76794"/>
                </a:lnTo>
                <a:lnTo>
                  <a:pt x="16322" y="71033"/>
                </a:lnTo>
                <a:lnTo>
                  <a:pt x="15736" y="69420"/>
                </a:lnTo>
                <a:lnTo>
                  <a:pt x="12671" y="57751"/>
                </a:lnTo>
                <a:lnTo>
                  <a:pt x="11521" y="44165"/>
                </a:lnTo>
                <a:lnTo>
                  <a:pt x="11521" y="37444"/>
                </a:lnTo>
                <a:lnTo>
                  <a:pt x="12481" y="29763"/>
                </a:lnTo>
                <a:lnTo>
                  <a:pt x="13441" y="23042"/>
                </a:lnTo>
                <a:lnTo>
                  <a:pt x="14401" y="16322"/>
                </a:lnTo>
                <a:lnTo>
                  <a:pt x="16322" y="11521"/>
                </a:lnTo>
                <a:lnTo>
                  <a:pt x="19202" y="7680"/>
                </a:lnTo>
                <a:lnTo>
                  <a:pt x="21122" y="5760"/>
                </a:lnTo>
                <a:lnTo>
                  <a:pt x="24002" y="4800"/>
                </a:lnTo>
                <a:lnTo>
                  <a:pt x="30723" y="4800"/>
                </a:lnTo>
                <a:lnTo>
                  <a:pt x="32644" y="6720"/>
                </a:lnTo>
                <a:lnTo>
                  <a:pt x="34564" y="8641"/>
                </a:lnTo>
                <a:lnTo>
                  <a:pt x="36484" y="11521"/>
                </a:lnTo>
                <a:lnTo>
                  <a:pt x="37444" y="16322"/>
                </a:lnTo>
                <a:lnTo>
                  <a:pt x="39364" y="22082"/>
                </a:lnTo>
                <a:lnTo>
                  <a:pt x="40325" y="29763"/>
                </a:lnTo>
                <a:lnTo>
                  <a:pt x="40325" y="38389"/>
                </a:lnTo>
                <a:lnTo>
                  <a:pt x="40281" y="42852"/>
                </a:lnTo>
                <a:lnTo>
                  <a:pt x="39417" y="56688"/>
                </a:lnTo>
                <a:lnTo>
                  <a:pt x="37444" y="67193"/>
                </a:lnTo>
                <a:lnTo>
                  <a:pt x="36484" y="71993"/>
                </a:lnTo>
                <a:lnTo>
                  <a:pt x="34564" y="74874"/>
                </a:lnTo>
                <a:lnTo>
                  <a:pt x="32644" y="76794"/>
                </a:lnTo>
                <a:lnTo>
                  <a:pt x="30723" y="78714"/>
                </a:lnTo>
                <a:lnTo>
                  <a:pt x="27843" y="79674"/>
                </a:lnTo>
                <a:lnTo>
                  <a:pt x="25923" y="79674"/>
                </a:lnTo>
                <a:lnTo>
                  <a:pt x="25923" y="83515"/>
                </a:lnTo>
                <a:lnTo>
                  <a:pt x="29763" y="83515"/>
                </a:lnTo>
                <a:lnTo>
                  <a:pt x="33604" y="81594"/>
                </a:lnTo>
                <a:lnTo>
                  <a:pt x="37444" y="78714"/>
                </a:lnTo>
                <a:lnTo>
                  <a:pt x="42230" y="75834"/>
                </a:lnTo>
                <a:lnTo>
                  <a:pt x="45125" y="71033"/>
                </a:lnTo>
                <a:lnTo>
                  <a:pt x="48005" y="64312"/>
                </a:lnTo>
                <a:lnTo>
                  <a:pt x="50886" y="58567"/>
                </a:lnTo>
                <a:lnTo>
                  <a:pt x="51846" y="49911"/>
                </a:lnTo>
                <a:lnTo>
                  <a:pt x="51846" y="41285"/>
                </a:lnTo>
                <a:lnTo>
                  <a:pt x="51401" y="32591"/>
                </a:lnTo>
                <a:lnTo>
                  <a:pt x="48589" y="19804"/>
                </a:lnTo>
                <a:lnTo>
                  <a:pt x="43205" y="9601"/>
                </a:lnTo>
                <a:lnTo>
                  <a:pt x="38404" y="3840"/>
                </a:lnTo>
                <a:lnTo>
                  <a:pt x="32644" y="0"/>
                </a:lnTo>
                <a:lnTo>
                  <a:pt x="23042" y="0"/>
                </a:lnTo>
                <a:lnTo>
                  <a:pt x="19202" y="1920"/>
                </a:lnTo>
                <a:lnTo>
                  <a:pt x="15361" y="3840"/>
                </a:lnTo>
                <a:lnTo>
                  <a:pt x="10561" y="7680"/>
                </a:lnTo>
                <a:lnTo>
                  <a:pt x="7680" y="12481"/>
                </a:lnTo>
                <a:lnTo>
                  <a:pt x="4800" y="19202"/>
                </a:lnTo>
                <a:lnTo>
                  <a:pt x="1920" y="25923"/>
                </a:lnTo>
                <a:lnTo>
                  <a:pt x="0" y="33604"/>
                </a:lnTo>
                <a:lnTo>
                  <a:pt x="0" y="42230"/>
                </a:lnTo>
                <a:lnTo>
                  <a:pt x="107" y="457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0" name="object 1400"/>
          <p:cNvSpPr/>
          <p:nvPr/>
        </p:nvSpPr>
        <p:spPr>
          <a:xfrm>
            <a:off x="5781187" y="7479182"/>
            <a:ext cx="30708" cy="81594"/>
          </a:xfrm>
          <a:custGeom>
            <a:avLst/>
            <a:gdLst/>
            <a:ahLst/>
            <a:cxnLst/>
            <a:rect l="l" t="t" r="r" b="b"/>
            <a:pathLst>
              <a:path w="30708" h="81594">
                <a:moveTo>
                  <a:pt x="11506" y="19202"/>
                </a:moveTo>
                <a:lnTo>
                  <a:pt x="11506" y="74874"/>
                </a:lnTo>
                <a:lnTo>
                  <a:pt x="10561" y="75834"/>
                </a:lnTo>
                <a:lnTo>
                  <a:pt x="10561" y="76794"/>
                </a:lnTo>
                <a:lnTo>
                  <a:pt x="9585" y="77754"/>
                </a:lnTo>
                <a:lnTo>
                  <a:pt x="8625" y="78714"/>
                </a:lnTo>
                <a:lnTo>
                  <a:pt x="7665" y="78714"/>
                </a:lnTo>
                <a:lnTo>
                  <a:pt x="4785" y="79674"/>
                </a:lnTo>
                <a:lnTo>
                  <a:pt x="944" y="79674"/>
                </a:lnTo>
                <a:lnTo>
                  <a:pt x="944" y="81594"/>
                </a:lnTo>
                <a:lnTo>
                  <a:pt x="30708" y="81594"/>
                </a:lnTo>
                <a:lnTo>
                  <a:pt x="30708" y="79674"/>
                </a:lnTo>
                <a:lnTo>
                  <a:pt x="27828" y="79674"/>
                </a:lnTo>
                <a:lnTo>
                  <a:pt x="24947" y="78714"/>
                </a:lnTo>
                <a:lnTo>
                  <a:pt x="23987" y="78714"/>
                </a:lnTo>
                <a:lnTo>
                  <a:pt x="23027" y="77754"/>
                </a:lnTo>
                <a:lnTo>
                  <a:pt x="22067" y="76794"/>
                </a:lnTo>
                <a:lnTo>
                  <a:pt x="21122" y="75834"/>
                </a:lnTo>
                <a:lnTo>
                  <a:pt x="21122" y="0"/>
                </a:lnTo>
                <a:lnTo>
                  <a:pt x="19187" y="0"/>
                </a:lnTo>
                <a:lnTo>
                  <a:pt x="0" y="9601"/>
                </a:lnTo>
                <a:lnTo>
                  <a:pt x="944" y="11521"/>
                </a:lnTo>
                <a:lnTo>
                  <a:pt x="2880" y="10561"/>
                </a:lnTo>
                <a:lnTo>
                  <a:pt x="4785" y="9601"/>
                </a:lnTo>
                <a:lnTo>
                  <a:pt x="7665" y="9601"/>
                </a:lnTo>
                <a:lnTo>
                  <a:pt x="8625" y="10561"/>
                </a:lnTo>
                <a:lnTo>
                  <a:pt x="9585" y="10561"/>
                </a:lnTo>
                <a:lnTo>
                  <a:pt x="9585" y="11521"/>
                </a:lnTo>
                <a:lnTo>
                  <a:pt x="10561" y="12481"/>
                </a:lnTo>
                <a:lnTo>
                  <a:pt x="10561" y="13441"/>
                </a:lnTo>
                <a:lnTo>
                  <a:pt x="11506" y="15361"/>
                </a:lnTo>
                <a:lnTo>
                  <a:pt x="11506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1" name="object 1401"/>
          <p:cNvSpPr/>
          <p:nvPr/>
        </p:nvSpPr>
        <p:spPr>
          <a:xfrm>
            <a:off x="5830138" y="7479182"/>
            <a:ext cx="52806" cy="81594"/>
          </a:xfrm>
          <a:custGeom>
            <a:avLst/>
            <a:gdLst/>
            <a:ahLst/>
            <a:cxnLst/>
            <a:rect l="l" t="t" r="r" b="b"/>
            <a:pathLst>
              <a:path w="52806" h="81594">
                <a:moveTo>
                  <a:pt x="12481" y="72953"/>
                </a:moveTo>
                <a:lnTo>
                  <a:pt x="12741" y="72586"/>
                </a:lnTo>
                <a:lnTo>
                  <a:pt x="19111" y="65849"/>
                </a:lnTo>
                <a:lnTo>
                  <a:pt x="30723" y="53751"/>
                </a:lnTo>
                <a:lnTo>
                  <a:pt x="37444" y="46085"/>
                </a:lnTo>
                <a:lnTo>
                  <a:pt x="41285" y="39364"/>
                </a:lnTo>
                <a:lnTo>
                  <a:pt x="44165" y="33604"/>
                </a:lnTo>
                <a:lnTo>
                  <a:pt x="46085" y="29763"/>
                </a:lnTo>
                <a:lnTo>
                  <a:pt x="47030" y="24963"/>
                </a:lnTo>
                <a:lnTo>
                  <a:pt x="47030" y="15361"/>
                </a:lnTo>
                <a:lnTo>
                  <a:pt x="45125" y="10561"/>
                </a:lnTo>
                <a:lnTo>
                  <a:pt x="41285" y="6720"/>
                </a:lnTo>
                <a:lnTo>
                  <a:pt x="36484" y="1920"/>
                </a:lnTo>
                <a:lnTo>
                  <a:pt x="31683" y="0"/>
                </a:lnTo>
                <a:lnTo>
                  <a:pt x="18242" y="0"/>
                </a:lnTo>
                <a:lnTo>
                  <a:pt x="13441" y="1920"/>
                </a:lnTo>
                <a:lnTo>
                  <a:pt x="9601" y="5760"/>
                </a:lnTo>
                <a:lnTo>
                  <a:pt x="5760" y="9601"/>
                </a:lnTo>
                <a:lnTo>
                  <a:pt x="2880" y="15361"/>
                </a:lnTo>
                <a:lnTo>
                  <a:pt x="1920" y="23042"/>
                </a:lnTo>
                <a:lnTo>
                  <a:pt x="3840" y="23042"/>
                </a:lnTo>
                <a:lnTo>
                  <a:pt x="5760" y="18242"/>
                </a:lnTo>
                <a:lnTo>
                  <a:pt x="7680" y="15361"/>
                </a:lnTo>
                <a:lnTo>
                  <a:pt x="10561" y="12481"/>
                </a:lnTo>
                <a:lnTo>
                  <a:pt x="14401" y="10561"/>
                </a:lnTo>
                <a:lnTo>
                  <a:pt x="17282" y="9601"/>
                </a:lnTo>
                <a:lnTo>
                  <a:pt x="25923" y="9601"/>
                </a:lnTo>
                <a:lnTo>
                  <a:pt x="29763" y="10561"/>
                </a:lnTo>
                <a:lnTo>
                  <a:pt x="32644" y="14401"/>
                </a:lnTo>
                <a:lnTo>
                  <a:pt x="35524" y="17282"/>
                </a:lnTo>
                <a:lnTo>
                  <a:pt x="37444" y="22082"/>
                </a:lnTo>
                <a:lnTo>
                  <a:pt x="37444" y="33604"/>
                </a:lnTo>
                <a:lnTo>
                  <a:pt x="34564" y="40325"/>
                </a:lnTo>
                <a:lnTo>
                  <a:pt x="28803" y="48966"/>
                </a:lnTo>
                <a:lnTo>
                  <a:pt x="27056" y="51234"/>
                </a:lnTo>
                <a:lnTo>
                  <a:pt x="20134" y="59406"/>
                </a:lnTo>
                <a:lnTo>
                  <a:pt x="11115" y="68940"/>
                </a:lnTo>
                <a:lnTo>
                  <a:pt x="0" y="79674"/>
                </a:lnTo>
                <a:lnTo>
                  <a:pt x="0" y="81594"/>
                </a:lnTo>
                <a:lnTo>
                  <a:pt x="47030" y="81594"/>
                </a:lnTo>
                <a:lnTo>
                  <a:pt x="52806" y="66248"/>
                </a:lnTo>
                <a:lnTo>
                  <a:pt x="49910" y="66248"/>
                </a:lnTo>
                <a:lnTo>
                  <a:pt x="48966" y="68153"/>
                </a:lnTo>
                <a:lnTo>
                  <a:pt x="48005" y="69113"/>
                </a:lnTo>
                <a:lnTo>
                  <a:pt x="47030" y="70088"/>
                </a:lnTo>
                <a:lnTo>
                  <a:pt x="45125" y="71033"/>
                </a:lnTo>
                <a:lnTo>
                  <a:pt x="43190" y="71993"/>
                </a:lnTo>
                <a:lnTo>
                  <a:pt x="42245" y="71993"/>
                </a:lnTo>
                <a:lnTo>
                  <a:pt x="40325" y="72953"/>
                </a:lnTo>
                <a:lnTo>
                  <a:pt x="12481" y="729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2" name="object 1402"/>
          <p:cNvSpPr/>
          <p:nvPr/>
        </p:nvSpPr>
        <p:spPr>
          <a:xfrm>
            <a:off x="5781187" y="6975195"/>
            <a:ext cx="30708" cy="81610"/>
          </a:xfrm>
          <a:custGeom>
            <a:avLst/>
            <a:gdLst/>
            <a:ahLst/>
            <a:cxnLst/>
            <a:rect l="l" t="t" r="r" b="b"/>
            <a:pathLst>
              <a:path w="30708" h="81610">
                <a:moveTo>
                  <a:pt x="11506" y="67208"/>
                </a:moveTo>
                <a:lnTo>
                  <a:pt x="11506" y="74889"/>
                </a:lnTo>
                <a:lnTo>
                  <a:pt x="10561" y="75834"/>
                </a:lnTo>
                <a:lnTo>
                  <a:pt x="10561" y="76809"/>
                </a:lnTo>
                <a:lnTo>
                  <a:pt x="9585" y="77769"/>
                </a:lnTo>
                <a:lnTo>
                  <a:pt x="8625" y="78714"/>
                </a:lnTo>
                <a:lnTo>
                  <a:pt x="7665" y="78714"/>
                </a:lnTo>
                <a:lnTo>
                  <a:pt x="4785" y="79674"/>
                </a:lnTo>
                <a:lnTo>
                  <a:pt x="944" y="79674"/>
                </a:lnTo>
                <a:lnTo>
                  <a:pt x="944" y="81610"/>
                </a:lnTo>
                <a:lnTo>
                  <a:pt x="30708" y="81610"/>
                </a:lnTo>
                <a:lnTo>
                  <a:pt x="30708" y="79674"/>
                </a:lnTo>
                <a:lnTo>
                  <a:pt x="27828" y="78714"/>
                </a:lnTo>
                <a:lnTo>
                  <a:pt x="23987" y="78714"/>
                </a:lnTo>
                <a:lnTo>
                  <a:pt x="23027" y="77769"/>
                </a:lnTo>
                <a:lnTo>
                  <a:pt x="22067" y="76809"/>
                </a:lnTo>
                <a:lnTo>
                  <a:pt x="21122" y="75834"/>
                </a:lnTo>
                <a:lnTo>
                  <a:pt x="21122" y="0"/>
                </a:lnTo>
                <a:lnTo>
                  <a:pt x="19187" y="0"/>
                </a:lnTo>
                <a:lnTo>
                  <a:pt x="0" y="9601"/>
                </a:lnTo>
                <a:lnTo>
                  <a:pt x="944" y="11521"/>
                </a:lnTo>
                <a:lnTo>
                  <a:pt x="2880" y="10561"/>
                </a:lnTo>
                <a:lnTo>
                  <a:pt x="4785" y="9601"/>
                </a:lnTo>
                <a:lnTo>
                  <a:pt x="8625" y="9601"/>
                </a:lnTo>
                <a:lnTo>
                  <a:pt x="9585" y="10561"/>
                </a:lnTo>
                <a:lnTo>
                  <a:pt x="9585" y="11521"/>
                </a:lnTo>
                <a:lnTo>
                  <a:pt x="10561" y="12481"/>
                </a:lnTo>
                <a:lnTo>
                  <a:pt x="10561" y="13441"/>
                </a:lnTo>
                <a:lnTo>
                  <a:pt x="11506" y="15361"/>
                </a:lnTo>
                <a:lnTo>
                  <a:pt x="11506" y="672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3" name="object 1403"/>
          <p:cNvSpPr/>
          <p:nvPr/>
        </p:nvSpPr>
        <p:spPr>
          <a:xfrm>
            <a:off x="5829178" y="6975195"/>
            <a:ext cx="53766" cy="81610"/>
          </a:xfrm>
          <a:custGeom>
            <a:avLst/>
            <a:gdLst/>
            <a:ahLst/>
            <a:cxnLst/>
            <a:rect l="l" t="t" r="r" b="b"/>
            <a:pathLst>
              <a:path w="53766" h="81610">
                <a:moveTo>
                  <a:pt x="0" y="60487"/>
                </a:moveTo>
                <a:lnTo>
                  <a:pt x="33604" y="60487"/>
                </a:lnTo>
                <a:lnTo>
                  <a:pt x="5760" y="51846"/>
                </a:lnTo>
                <a:lnTo>
                  <a:pt x="33604" y="12481"/>
                </a:lnTo>
                <a:lnTo>
                  <a:pt x="33604" y="51846"/>
                </a:lnTo>
                <a:lnTo>
                  <a:pt x="5760" y="51846"/>
                </a:lnTo>
                <a:lnTo>
                  <a:pt x="33604" y="60487"/>
                </a:lnTo>
                <a:lnTo>
                  <a:pt x="33604" y="81610"/>
                </a:lnTo>
                <a:lnTo>
                  <a:pt x="43205" y="81610"/>
                </a:lnTo>
                <a:lnTo>
                  <a:pt x="43205" y="60487"/>
                </a:lnTo>
                <a:lnTo>
                  <a:pt x="53766" y="60487"/>
                </a:lnTo>
                <a:lnTo>
                  <a:pt x="53766" y="51846"/>
                </a:lnTo>
                <a:lnTo>
                  <a:pt x="43205" y="51846"/>
                </a:lnTo>
                <a:lnTo>
                  <a:pt x="43205" y="0"/>
                </a:lnTo>
                <a:lnTo>
                  <a:pt x="36484" y="0"/>
                </a:lnTo>
                <a:lnTo>
                  <a:pt x="0" y="52806"/>
                </a:lnTo>
                <a:lnTo>
                  <a:pt x="0" y="604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4" name="object 1404"/>
          <p:cNvSpPr/>
          <p:nvPr/>
        </p:nvSpPr>
        <p:spPr>
          <a:xfrm>
            <a:off x="1621627" y="6471224"/>
            <a:ext cx="31683" cy="80634"/>
          </a:xfrm>
          <a:custGeom>
            <a:avLst/>
            <a:gdLst/>
            <a:ahLst/>
            <a:cxnLst/>
            <a:rect l="l" t="t" r="r" b="b"/>
            <a:pathLst>
              <a:path w="31683" h="80634">
                <a:moveTo>
                  <a:pt x="22082" y="75834"/>
                </a:moveTo>
                <a:lnTo>
                  <a:pt x="22082" y="73913"/>
                </a:lnTo>
                <a:lnTo>
                  <a:pt x="21122" y="71033"/>
                </a:lnTo>
                <a:lnTo>
                  <a:pt x="21122" y="0"/>
                </a:lnTo>
                <a:lnTo>
                  <a:pt x="19202" y="0"/>
                </a:lnTo>
                <a:lnTo>
                  <a:pt x="0" y="8625"/>
                </a:lnTo>
                <a:lnTo>
                  <a:pt x="960" y="10546"/>
                </a:lnTo>
                <a:lnTo>
                  <a:pt x="3840" y="9585"/>
                </a:lnTo>
                <a:lnTo>
                  <a:pt x="5760" y="8625"/>
                </a:lnTo>
                <a:lnTo>
                  <a:pt x="7680" y="8625"/>
                </a:lnTo>
                <a:lnTo>
                  <a:pt x="8641" y="9585"/>
                </a:lnTo>
                <a:lnTo>
                  <a:pt x="9601" y="9585"/>
                </a:lnTo>
                <a:lnTo>
                  <a:pt x="10561" y="10546"/>
                </a:lnTo>
                <a:lnTo>
                  <a:pt x="10561" y="11521"/>
                </a:lnTo>
                <a:lnTo>
                  <a:pt x="11521" y="12466"/>
                </a:lnTo>
                <a:lnTo>
                  <a:pt x="11521" y="75834"/>
                </a:lnTo>
                <a:lnTo>
                  <a:pt x="10561" y="76794"/>
                </a:lnTo>
                <a:lnTo>
                  <a:pt x="9601" y="76794"/>
                </a:lnTo>
                <a:lnTo>
                  <a:pt x="8641" y="77754"/>
                </a:lnTo>
                <a:lnTo>
                  <a:pt x="7680" y="78714"/>
                </a:lnTo>
                <a:lnTo>
                  <a:pt x="1920" y="78714"/>
                </a:lnTo>
                <a:lnTo>
                  <a:pt x="1920" y="80634"/>
                </a:lnTo>
                <a:lnTo>
                  <a:pt x="31683" y="80634"/>
                </a:lnTo>
                <a:lnTo>
                  <a:pt x="31683" y="78714"/>
                </a:lnTo>
                <a:lnTo>
                  <a:pt x="27843" y="78714"/>
                </a:lnTo>
                <a:lnTo>
                  <a:pt x="25923" y="77754"/>
                </a:lnTo>
                <a:lnTo>
                  <a:pt x="24002" y="77754"/>
                </a:lnTo>
                <a:lnTo>
                  <a:pt x="23042" y="76794"/>
                </a:lnTo>
                <a:lnTo>
                  <a:pt x="22082" y="75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5" name="object 1405"/>
          <p:cNvSpPr/>
          <p:nvPr/>
        </p:nvSpPr>
        <p:spPr>
          <a:xfrm>
            <a:off x="1676339" y="6540337"/>
            <a:ext cx="13456" cy="13426"/>
          </a:xfrm>
          <a:custGeom>
            <a:avLst/>
            <a:gdLst/>
            <a:ahLst/>
            <a:cxnLst/>
            <a:rect l="l" t="t" r="r" b="b"/>
            <a:pathLst>
              <a:path w="13456" h="13426">
                <a:moveTo>
                  <a:pt x="6736" y="0"/>
                </a:moveTo>
                <a:lnTo>
                  <a:pt x="4800" y="0"/>
                </a:lnTo>
                <a:lnTo>
                  <a:pt x="3840" y="960"/>
                </a:lnTo>
                <a:lnTo>
                  <a:pt x="1935" y="1920"/>
                </a:lnTo>
                <a:lnTo>
                  <a:pt x="960" y="3840"/>
                </a:lnTo>
                <a:lnTo>
                  <a:pt x="0" y="4800"/>
                </a:lnTo>
                <a:lnTo>
                  <a:pt x="0" y="8641"/>
                </a:lnTo>
                <a:lnTo>
                  <a:pt x="960" y="10561"/>
                </a:lnTo>
                <a:lnTo>
                  <a:pt x="1935" y="11521"/>
                </a:lnTo>
                <a:lnTo>
                  <a:pt x="3840" y="12481"/>
                </a:lnTo>
                <a:lnTo>
                  <a:pt x="4800" y="13426"/>
                </a:lnTo>
                <a:lnTo>
                  <a:pt x="8656" y="13426"/>
                </a:lnTo>
                <a:lnTo>
                  <a:pt x="10561" y="12481"/>
                </a:lnTo>
                <a:lnTo>
                  <a:pt x="11521" y="11521"/>
                </a:lnTo>
                <a:lnTo>
                  <a:pt x="12496" y="10561"/>
                </a:lnTo>
                <a:lnTo>
                  <a:pt x="13456" y="8641"/>
                </a:lnTo>
                <a:lnTo>
                  <a:pt x="13456" y="4800"/>
                </a:lnTo>
                <a:lnTo>
                  <a:pt x="12496" y="3840"/>
                </a:lnTo>
                <a:lnTo>
                  <a:pt x="11521" y="1920"/>
                </a:lnTo>
                <a:lnTo>
                  <a:pt x="10561" y="960"/>
                </a:lnTo>
                <a:lnTo>
                  <a:pt x="8656" y="0"/>
                </a:lnTo>
                <a:lnTo>
                  <a:pt x="673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6" name="object 1406"/>
          <p:cNvSpPr/>
          <p:nvPr/>
        </p:nvSpPr>
        <p:spPr>
          <a:xfrm>
            <a:off x="1703222" y="6471224"/>
            <a:ext cx="49926" cy="82539"/>
          </a:xfrm>
          <a:custGeom>
            <a:avLst/>
            <a:gdLst/>
            <a:ahLst/>
            <a:cxnLst/>
            <a:rect l="l" t="t" r="r" b="b"/>
            <a:pathLst>
              <a:path w="49926" h="82539">
                <a:moveTo>
                  <a:pt x="28803" y="64312"/>
                </a:moveTo>
                <a:lnTo>
                  <a:pt x="24002" y="70073"/>
                </a:lnTo>
                <a:lnTo>
                  <a:pt x="20162" y="74874"/>
                </a:lnTo>
                <a:lnTo>
                  <a:pt x="15361" y="76794"/>
                </a:lnTo>
                <a:lnTo>
                  <a:pt x="11521" y="78714"/>
                </a:lnTo>
                <a:lnTo>
                  <a:pt x="6720" y="80634"/>
                </a:lnTo>
                <a:lnTo>
                  <a:pt x="1920" y="80634"/>
                </a:lnTo>
                <a:lnTo>
                  <a:pt x="1920" y="82539"/>
                </a:lnTo>
                <a:lnTo>
                  <a:pt x="12481" y="82539"/>
                </a:lnTo>
                <a:lnTo>
                  <a:pt x="19202" y="80634"/>
                </a:lnTo>
                <a:lnTo>
                  <a:pt x="25923" y="75834"/>
                </a:lnTo>
                <a:lnTo>
                  <a:pt x="26277" y="75611"/>
                </a:lnTo>
                <a:lnTo>
                  <a:pt x="36263" y="67653"/>
                </a:lnTo>
                <a:lnTo>
                  <a:pt x="44165" y="57591"/>
                </a:lnTo>
                <a:lnTo>
                  <a:pt x="48510" y="45362"/>
                </a:lnTo>
                <a:lnTo>
                  <a:pt x="49926" y="32628"/>
                </a:lnTo>
                <a:lnTo>
                  <a:pt x="49913" y="31438"/>
                </a:lnTo>
                <a:lnTo>
                  <a:pt x="47598" y="18246"/>
                </a:lnTo>
                <a:lnTo>
                  <a:pt x="41285" y="7680"/>
                </a:lnTo>
                <a:lnTo>
                  <a:pt x="36484" y="1904"/>
                </a:lnTo>
                <a:lnTo>
                  <a:pt x="31683" y="0"/>
                </a:lnTo>
                <a:lnTo>
                  <a:pt x="24963" y="0"/>
                </a:lnTo>
                <a:lnTo>
                  <a:pt x="20162" y="2865"/>
                </a:lnTo>
                <a:lnTo>
                  <a:pt x="26883" y="2865"/>
                </a:lnTo>
                <a:lnTo>
                  <a:pt x="28803" y="4800"/>
                </a:lnTo>
                <a:lnTo>
                  <a:pt x="31683" y="6705"/>
                </a:lnTo>
                <a:lnTo>
                  <a:pt x="33604" y="9585"/>
                </a:lnTo>
                <a:lnTo>
                  <a:pt x="35524" y="12466"/>
                </a:lnTo>
                <a:lnTo>
                  <a:pt x="37444" y="17266"/>
                </a:lnTo>
                <a:lnTo>
                  <a:pt x="38404" y="21107"/>
                </a:lnTo>
                <a:lnTo>
                  <a:pt x="39364" y="25908"/>
                </a:lnTo>
                <a:lnTo>
                  <a:pt x="39364" y="32628"/>
                </a:lnTo>
                <a:lnTo>
                  <a:pt x="38404" y="36469"/>
                </a:lnTo>
                <a:lnTo>
                  <a:pt x="38404" y="41269"/>
                </a:lnTo>
                <a:lnTo>
                  <a:pt x="36484" y="43190"/>
                </a:lnTo>
                <a:lnTo>
                  <a:pt x="33604" y="44150"/>
                </a:lnTo>
                <a:lnTo>
                  <a:pt x="31683" y="45110"/>
                </a:lnTo>
                <a:lnTo>
                  <a:pt x="28803" y="46070"/>
                </a:lnTo>
                <a:lnTo>
                  <a:pt x="21122" y="46070"/>
                </a:lnTo>
                <a:lnTo>
                  <a:pt x="18242" y="45110"/>
                </a:lnTo>
                <a:lnTo>
                  <a:pt x="15361" y="41269"/>
                </a:lnTo>
                <a:lnTo>
                  <a:pt x="12481" y="36469"/>
                </a:lnTo>
                <a:lnTo>
                  <a:pt x="10561" y="30708"/>
                </a:lnTo>
                <a:lnTo>
                  <a:pt x="10561" y="15361"/>
                </a:lnTo>
                <a:lnTo>
                  <a:pt x="11521" y="11521"/>
                </a:lnTo>
                <a:lnTo>
                  <a:pt x="10561" y="2865"/>
                </a:lnTo>
                <a:lnTo>
                  <a:pt x="5760" y="9585"/>
                </a:lnTo>
                <a:lnTo>
                  <a:pt x="1920" y="15361"/>
                </a:lnTo>
                <a:lnTo>
                  <a:pt x="0" y="21107"/>
                </a:lnTo>
                <a:lnTo>
                  <a:pt x="0" y="35509"/>
                </a:lnTo>
                <a:lnTo>
                  <a:pt x="1920" y="41269"/>
                </a:lnTo>
                <a:lnTo>
                  <a:pt x="5760" y="45110"/>
                </a:lnTo>
                <a:lnTo>
                  <a:pt x="9601" y="49911"/>
                </a:lnTo>
                <a:lnTo>
                  <a:pt x="14401" y="51831"/>
                </a:lnTo>
                <a:lnTo>
                  <a:pt x="24963" y="51831"/>
                </a:lnTo>
                <a:lnTo>
                  <a:pt x="30723" y="49911"/>
                </a:lnTo>
                <a:lnTo>
                  <a:pt x="37444" y="46070"/>
                </a:lnTo>
                <a:lnTo>
                  <a:pt x="35524" y="52791"/>
                </a:lnTo>
                <a:lnTo>
                  <a:pt x="32644" y="58552"/>
                </a:lnTo>
                <a:lnTo>
                  <a:pt x="28803" y="6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7" name="object 1407"/>
          <p:cNvSpPr/>
          <p:nvPr/>
        </p:nvSpPr>
        <p:spPr>
          <a:xfrm>
            <a:off x="1713783" y="6471224"/>
            <a:ext cx="14401" cy="11521"/>
          </a:xfrm>
          <a:custGeom>
            <a:avLst/>
            <a:gdLst/>
            <a:ahLst/>
            <a:cxnLst/>
            <a:rect l="l" t="t" r="r" b="b"/>
            <a:pathLst>
              <a:path w="14401" h="11521">
                <a:moveTo>
                  <a:pt x="6720" y="0"/>
                </a:moveTo>
                <a:lnTo>
                  <a:pt x="0" y="2865"/>
                </a:lnTo>
                <a:lnTo>
                  <a:pt x="960" y="11521"/>
                </a:lnTo>
                <a:lnTo>
                  <a:pt x="3840" y="7680"/>
                </a:lnTo>
                <a:lnTo>
                  <a:pt x="6720" y="4800"/>
                </a:lnTo>
                <a:lnTo>
                  <a:pt x="9601" y="2865"/>
                </a:lnTo>
                <a:lnTo>
                  <a:pt x="14401" y="0"/>
                </a:lnTo>
                <a:lnTo>
                  <a:pt x="67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8" name="object 1408"/>
          <p:cNvSpPr/>
          <p:nvPr/>
        </p:nvSpPr>
        <p:spPr>
          <a:xfrm>
            <a:off x="2338730" y="6441460"/>
            <a:ext cx="49911" cy="85435"/>
          </a:xfrm>
          <a:custGeom>
            <a:avLst/>
            <a:gdLst/>
            <a:ahLst/>
            <a:cxnLst/>
            <a:rect l="l" t="t" r="r" b="b"/>
            <a:pathLst>
              <a:path w="49911" h="85435">
                <a:moveTo>
                  <a:pt x="31668" y="0"/>
                </a:moveTo>
                <a:lnTo>
                  <a:pt x="22082" y="0"/>
                </a:lnTo>
                <a:lnTo>
                  <a:pt x="22082" y="960"/>
                </a:lnTo>
                <a:lnTo>
                  <a:pt x="1920" y="13441"/>
                </a:lnTo>
                <a:lnTo>
                  <a:pt x="960" y="13441"/>
                </a:lnTo>
                <a:lnTo>
                  <a:pt x="960" y="15361"/>
                </a:lnTo>
                <a:lnTo>
                  <a:pt x="0" y="15361"/>
                </a:lnTo>
                <a:lnTo>
                  <a:pt x="0" y="21122"/>
                </a:lnTo>
                <a:lnTo>
                  <a:pt x="960" y="22067"/>
                </a:lnTo>
                <a:lnTo>
                  <a:pt x="2880" y="22067"/>
                </a:lnTo>
                <a:lnTo>
                  <a:pt x="3840" y="21122"/>
                </a:lnTo>
                <a:lnTo>
                  <a:pt x="21122" y="11521"/>
                </a:lnTo>
                <a:lnTo>
                  <a:pt x="21122" y="76794"/>
                </a:lnTo>
                <a:lnTo>
                  <a:pt x="1920" y="76794"/>
                </a:lnTo>
                <a:lnTo>
                  <a:pt x="960" y="77754"/>
                </a:lnTo>
                <a:lnTo>
                  <a:pt x="960" y="79674"/>
                </a:lnTo>
                <a:lnTo>
                  <a:pt x="0" y="80634"/>
                </a:lnTo>
                <a:lnTo>
                  <a:pt x="0" y="82555"/>
                </a:lnTo>
                <a:lnTo>
                  <a:pt x="960" y="82555"/>
                </a:lnTo>
                <a:lnTo>
                  <a:pt x="960" y="85435"/>
                </a:lnTo>
                <a:lnTo>
                  <a:pt x="48950" y="85435"/>
                </a:lnTo>
                <a:lnTo>
                  <a:pt x="48950" y="84475"/>
                </a:lnTo>
                <a:lnTo>
                  <a:pt x="49911" y="83515"/>
                </a:lnTo>
                <a:lnTo>
                  <a:pt x="49911" y="78714"/>
                </a:lnTo>
                <a:lnTo>
                  <a:pt x="48950" y="77754"/>
                </a:lnTo>
                <a:lnTo>
                  <a:pt x="48950" y="76794"/>
                </a:lnTo>
                <a:lnTo>
                  <a:pt x="31668" y="76794"/>
                </a:lnTo>
                <a:lnTo>
                  <a:pt x="31668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9" name="object 1409"/>
          <p:cNvSpPr/>
          <p:nvPr/>
        </p:nvSpPr>
        <p:spPr>
          <a:xfrm>
            <a:off x="2401122" y="6440500"/>
            <a:ext cx="57607" cy="88315"/>
          </a:xfrm>
          <a:custGeom>
            <a:avLst/>
            <a:gdLst/>
            <a:ahLst/>
            <a:cxnLst/>
            <a:rect l="l" t="t" r="r" b="b"/>
            <a:pathLst>
              <a:path w="57607" h="88315">
                <a:moveTo>
                  <a:pt x="0" y="67193"/>
                </a:moveTo>
                <a:lnTo>
                  <a:pt x="0" y="70073"/>
                </a:lnTo>
                <a:lnTo>
                  <a:pt x="960" y="72953"/>
                </a:lnTo>
                <a:lnTo>
                  <a:pt x="1920" y="75834"/>
                </a:lnTo>
                <a:lnTo>
                  <a:pt x="3840" y="78714"/>
                </a:lnTo>
                <a:lnTo>
                  <a:pt x="5760" y="80634"/>
                </a:lnTo>
                <a:lnTo>
                  <a:pt x="7680" y="82555"/>
                </a:lnTo>
                <a:lnTo>
                  <a:pt x="10561" y="84475"/>
                </a:lnTo>
                <a:lnTo>
                  <a:pt x="13441" y="85435"/>
                </a:lnTo>
                <a:lnTo>
                  <a:pt x="16322" y="86395"/>
                </a:lnTo>
                <a:lnTo>
                  <a:pt x="20162" y="87355"/>
                </a:lnTo>
                <a:lnTo>
                  <a:pt x="24002" y="88315"/>
                </a:lnTo>
                <a:lnTo>
                  <a:pt x="33604" y="88315"/>
                </a:lnTo>
                <a:lnTo>
                  <a:pt x="37444" y="87355"/>
                </a:lnTo>
                <a:lnTo>
                  <a:pt x="41285" y="86395"/>
                </a:lnTo>
                <a:lnTo>
                  <a:pt x="45125" y="85435"/>
                </a:lnTo>
                <a:lnTo>
                  <a:pt x="48006" y="83515"/>
                </a:lnTo>
                <a:lnTo>
                  <a:pt x="49926" y="81594"/>
                </a:lnTo>
                <a:lnTo>
                  <a:pt x="52806" y="79674"/>
                </a:lnTo>
                <a:lnTo>
                  <a:pt x="54726" y="77754"/>
                </a:lnTo>
                <a:lnTo>
                  <a:pt x="55671" y="74874"/>
                </a:lnTo>
                <a:lnTo>
                  <a:pt x="57607" y="71993"/>
                </a:lnTo>
                <a:lnTo>
                  <a:pt x="57607" y="60472"/>
                </a:lnTo>
                <a:lnTo>
                  <a:pt x="56647" y="57591"/>
                </a:lnTo>
                <a:lnTo>
                  <a:pt x="55671" y="55671"/>
                </a:lnTo>
                <a:lnTo>
                  <a:pt x="54726" y="53751"/>
                </a:lnTo>
                <a:lnTo>
                  <a:pt x="52806" y="51831"/>
                </a:lnTo>
                <a:lnTo>
                  <a:pt x="50886" y="49911"/>
                </a:lnTo>
                <a:lnTo>
                  <a:pt x="48966" y="47990"/>
                </a:lnTo>
                <a:lnTo>
                  <a:pt x="47045" y="47030"/>
                </a:lnTo>
                <a:lnTo>
                  <a:pt x="44165" y="45110"/>
                </a:lnTo>
                <a:lnTo>
                  <a:pt x="41285" y="43190"/>
                </a:lnTo>
                <a:lnTo>
                  <a:pt x="38404" y="42245"/>
                </a:lnTo>
                <a:lnTo>
                  <a:pt x="41285" y="40309"/>
                </a:lnTo>
                <a:lnTo>
                  <a:pt x="43205" y="39349"/>
                </a:lnTo>
                <a:lnTo>
                  <a:pt x="45125" y="37429"/>
                </a:lnTo>
                <a:lnTo>
                  <a:pt x="47045" y="35524"/>
                </a:lnTo>
                <a:lnTo>
                  <a:pt x="48966" y="34564"/>
                </a:lnTo>
                <a:lnTo>
                  <a:pt x="50886" y="32628"/>
                </a:lnTo>
                <a:lnTo>
                  <a:pt x="51831" y="30723"/>
                </a:lnTo>
                <a:lnTo>
                  <a:pt x="52806" y="28803"/>
                </a:lnTo>
                <a:lnTo>
                  <a:pt x="53766" y="26883"/>
                </a:lnTo>
                <a:lnTo>
                  <a:pt x="54726" y="24002"/>
                </a:lnTo>
                <a:lnTo>
                  <a:pt x="54726" y="14401"/>
                </a:lnTo>
                <a:lnTo>
                  <a:pt x="53766" y="12481"/>
                </a:lnTo>
                <a:lnTo>
                  <a:pt x="52806" y="9601"/>
                </a:lnTo>
                <a:lnTo>
                  <a:pt x="50886" y="7680"/>
                </a:lnTo>
                <a:lnTo>
                  <a:pt x="48966" y="5760"/>
                </a:lnTo>
                <a:lnTo>
                  <a:pt x="47045" y="3840"/>
                </a:lnTo>
                <a:lnTo>
                  <a:pt x="44165" y="2880"/>
                </a:lnTo>
                <a:lnTo>
                  <a:pt x="41285" y="1920"/>
                </a:lnTo>
                <a:lnTo>
                  <a:pt x="37444" y="960"/>
                </a:lnTo>
                <a:lnTo>
                  <a:pt x="34564" y="0"/>
                </a:lnTo>
                <a:lnTo>
                  <a:pt x="24963" y="0"/>
                </a:lnTo>
                <a:lnTo>
                  <a:pt x="21122" y="960"/>
                </a:lnTo>
                <a:lnTo>
                  <a:pt x="18242" y="1920"/>
                </a:lnTo>
                <a:lnTo>
                  <a:pt x="15361" y="14401"/>
                </a:lnTo>
                <a:lnTo>
                  <a:pt x="18242" y="12481"/>
                </a:lnTo>
                <a:lnTo>
                  <a:pt x="21122" y="9601"/>
                </a:lnTo>
                <a:lnTo>
                  <a:pt x="24002" y="8641"/>
                </a:lnTo>
                <a:lnTo>
                  <a:pt x="31683" y="8641"/>
                </a:lnTo>
                <a:lnTo>
                  <a:pt x="33604" y="9601"/>
                </a:lnTo>
                <a:lnTo>
                  <a:pt x="35524" y="9601"/>
                </a:lnTo>
                <a:lnTo>
                  <a:pt x="37444" y="10561"/>
                </a:lnTo>
                <a:lnTo>
                  <a:pt x="38404" y="11521"/>
                </a:lnTo>
                <a:lnTo>
                  <a:pt x="40325" y="12481"/>
                </a:lnTo>
                <a:lnTo>
                  <a:pt x="41285" y="13441"/>
                </a:lnTo>
                <a:lnTo>
                  <a:pt x="42245" y="14401"/>
                </a:lnTo>
                <a:lnTo>
                  <a:pt x="42245" y="16322"/>
                </a:lnTo>
                <a:lnTo>
                  <a:pt x="43205" y="17282"/>
                </a:lnTo>
                <a:lnTo>
                  <a:pt x="43205" y="24002"/>
                </a:lnTo>
                <a:lnTo>
                  <a:pt x="42245" y="27843"/>
                </a:lnTo>
                <a:lnTo>
                  <a:pt x="40325" y="29748"/>
                </a:lnTo>
                <a:lnTo>
                  <a:pt x="37444" y="32628"/>
                </a:lnTo>
                <a:lnTo>
                  <a:pt x="34564" y="35524"/>
                </a:lnTo>
                <a:lnTo>
                  <a:pt x="29763" y="37429"/>
                </a:lnTo>
                <a:lnTo>
                  <a:pt x="26883" y="36469"/>
                </a:lnTo>
                <a:lnTo>
                  <a:pt x="24963" y="35524"/>
                </a:lnTo>
                <a:lnTo>
                  <a:pt x="23042" y="33588"/>
                </a:lnTo>
                <a:lnTo>
                  <a:pt x="21122" y="32628"/>
                </a:lnTo>
                <a:lnTo>
                  <a:pt x="19202" y="31683"/>
                </a:lnTo>
                <a:lnTo>
                  <a:pt x="18242" y="29748"/>
                </a:lnTo>
                <a:lnTo>
                  <a:pt x="17282" y="28803"/>
                </a:lnTo>
                <a:lnTo>
                  <a:pt x="17282" y="42245"/>
                </a:lnTo>
                <a:lnTo>
                  <a:pt x="20162" y="43190"/>
                </a:lnTo>
                <a:lnTo>
                  <a:pt x="16322" y="45110"/>
                </a:lnTo>
                <a:lnTo>
                  <a:pt x="13441" y="46085"/>
                </a:lnTo>
                <a:lnTo>
                  <a:pt x="14401" y="57591"/>
                </a:lnTo>
                <a:lnTo>
                  <a:pt x="15361" y="55671"/>
                </a:lnTo>
                <a:lnTo>
                  <a:pt x="17282" y="54711"/>
                </a:lnTo>
                <a:lnTo>
                  <a:pt x="19202" y="52791"/>
                </a:lnTo>
                <a:lnTo>
                  <a:pt x="21122" y="51831"/>
                </a:lnTo>
                <a:lnTo>
                  <a:pt x="23042" y="49911"/>
                </a:lnTo>
                <a:lnTo>
                  <a:pt x="25923" y="48950"/>
                </a:lnTo>
                <a:lnTo>
                  <a:pt x="27843" y="47990"/>
                </a:lnTo>
                <a:lnTo>
                  <a:pt x="31683" y="48950"/>
                </a:lnTo>
                <a:lnTo>
                  <a:pt x="33604" y="50871"/>
                </a:lnTo>
                <a:lnTo>
                  <a:pt x="36484" y="51831"/>
                </a:lnTo>
                <a:lnTo>
                  <a:pt x="38404" y="52791"/>
                </a:lnTo>
                <a:lnTo>
                  <a:pt x="40325" y="54711"/>
                </a:lnTo>
                <a:lnTo>
                  <a:pt x="42245" y="55671"/>
                </a:lnTo>
                <a:lnTo>
                  <a:pt x="43205" y="57591"/>
                </a:lnTo>
                <a:lnTo>
                  <a:pt x="44165" y="58552"/>
                </a:lnTo>
                <a:lnTo>
                  <a:pt x="45125" y="60472"/>
                </a:lnTo>
                <a:lnTo>
                  <a:pt x="46085" y="62392"/>
                </a:lnTo>
                <a:lnTo>
                  <a:pt x="46085" y="70073"/>
                </a:lnTo>
                <a:lnTo>
                  <a:pt x="45125" y="72953"/>
                </a:lnTo>
                <a:lnTo>
                  <a:pt x="42245" y="75834"/>
                </a:lnTo>
                <a:lnTo>
                  <a:pt x="39364" y="77754"/>
                </a:lnTo>
                <a:lnTo>
                  <a:pt x="34564" y="78714"/>
                </a:lnTo>
                <a:lnTo>
                  <a:pt x="23042" y="78714"/>
                </a:lnTo>
                <a:lnTo>
                  <a:pt x="19202" y="77754"/>
                </a:lnTo>
                <a:lnTo>
                  <a:pt x="16322" y="75834"/>
                </a:lnTo>
                <a:lnTo>
                  <a:pt x="13441" y="72953"/>
                </a:lnTo>
                <a:lnTo>
                  <a:pt x="11521" y="70073"/>
                </a:lnTo>
                <a:lnTo>
                  <a:pt x="11521" y="47990"/>
                </a:lnTo>
                <a:lnTo>
                  <a:pt x="8641" y="49911"/>
                </a:lnTo>
                <a:lnTo>
                  <a:pt x="6720" y="51831"/>
                </a:lnTo>
                <a:lnTo>
                  <a:pt x="5760" y="52791"/>
                </a:lnTo>
                <a:lnTo>
                  <a:pt x="3840" y="54711"/>
                </a:lnTo>
                <a:lnTo>
                  <a:pt x="2880" y="57591"/>
                </a:lnTo>
                <a:lnTo>
                  <a:pt x="1920" y="59512"/>
                </a:lnTo>
                <a:lnTo>
                  <a:pt x="960" y="61432"/>
                </a:lnTo>
                <a:lnTo>
                  <a:pt x="0" y="64312"/>
                </a:lnTo>
                <a:lnTo>
                  <a:pt x="0" y="6719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0" name="object 1410"/>
          <p:cNvSpPr/>
          <p:nvPr/>
        </p:nvSpPr>
        <p:spPr>
          <a:xfrm>
            <a:off x="2404003" y="6442420"/>
            <a:ext cx="15361" cy="40325"/>
          </a:xfrm>
          <a:custGeom>
            <a:avLst/>
            <a:gdLst/>
            <a:ahLst/>
            <a:cxnLst/>
            <a:rect l="l" t="t" r="r" b="b"/>
            <a:pathLst>
              <a:path w="15361" h="40325">
                <a:moveTo>
                  <a:pt x="13441" y="24963"/>
                </a:moveTo>
                <a:lnTo>
                  <a:pt x="12481" y="23987"/>
                </a:lnTo>
                <a:lnTo>
                  <a:pt x="11521" y="22082"/>
                </a:lnTo>
                <a:lnTo>
                  <a:pt x="11521" y="15361"/>
                </a:lnTo>
                <a:lnTo>
                  <a:pt x="12481" y="12481"/>
                </a:lnTo>
                <a:lnTo>
                  <a:pt x="15361" y="0"/>
                </a:lnTo>
                <a:lnTo>
                  <a:pt x="11521" y="960"/>
                </a:lnTo>
                <a:lnTo>
                  <a:pt x="8641" y="2880"/>
                </a:lnTo>
                <a:lnTo>
                  <a:pt x="6720" y="4800"/>
                </a:lnTo>
                <a:lnTo>
                  <a:pt x="4800" y="6720"/>
                </a:lnTo>
                <a:lnTo>
                  <a:pt x="2880" y="8641"/>
                </a:lnTo>
                <a:lnTo>
                  <a:pt x="1920" y="11521"/>
                </a:lnTo>
                <a:lnTo>
                  <a:pt x="960" y="14401"/>
                </a:lnTo>
                <a:lnTo>
                  <a:pt x="0" y="16322"/>
                </a:lnTo>
                <a:lnTo>
                  <a:pt x="0" y="22082"/>
                </a:lnTo>
                <a:lnTo>
                  <a:pt x="960" y="23987"/>
                </a:lnTo>
                <a:lnTo>
                  <a:pt x="960" y="25923"/>
                </a:lnTo>
                <a:lnTo>
                  <a:pt x="1920" y="28803"/>
                </a:lnTo>
                <a:lnTo>
                  <a:pt x="2880" y="30708"/>
                </a:lnTo>
                <a:lnTo>
                  <a:pt x="4800" y="31668"/>
                </a:lnTo>
                <a:lnTo>
                  <a:pt x="5760" y="33604"/>
                </a:lnTo>
                <a:lnTo>
                  <a:pt x="7680" y="35509"/>
                </a:lnTo>
                <a:lnTo>
                  <a:pt x="9601" y="37429"/>
                </a:lnTo>
                <a:lnTo>
                  <a:pt x="11521" y="38389"/>
                </a:lnTo>
                <a:lnTo>
                  <a:pt x="14401" y="40325"/>
                </a:lnTo>
                <a:lnTo>
                  <a:pt x="14401" y="26883"/>
                </a:lnTo>
                <a:lnTo>
                  <a:pt x="13441" y="2496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1" name="object 1411"/>
          <p:cNvSpPr/>
          <p:nvPr/>
        </p:nvSpPr>
        <p:spPr>
          <a:xfrm>
            <a:off x="2412644" y="6486585"/>
            <a:ext cx="2880" cy="17266"/>
          </a:xfrm>
          <a:custGeom>
            <a:avLst/>
            <a:gdLst/>
            <a:ahLst/>
            <a:cxnLst/>
            <a:rect l="l" t="t" r="r" b="b"/>
            <a:pathLst>
              <a:path w="2880" h="17266">
                <a:moveTo>
                  <a:pt x="0" y="17266"/>
                </a:moveTo>
                <a:lnTo>
                  <a:pt x="960" y="16306"/>
                </a:lnTo>
                <a:lnTo>
                  <a:pt x="960" y="14386"/>
                </a:lnTo>
                <a:lnTo>
                  <a:pt x="1920" y="12466"/>
                </a:lnTo>
                <a:lnTo>
                  <a:pt x="2880" y="11506"/>
                </a:lnTo>
                <a:lnTo>
                  <a:pt x="1920" y="0"/>
                </a:lnTo>
                <a:lnTo>
                  <a:pt x="0" y="1905"/>
                </a:lnTo>
                <a:lnTo>
                  <a:pt x="0" y="1726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2" name="object 1412"/>
          <p:cNvSpPr/>
          <p:nvPr/>
        </p:nvSpPr>
        <p:spPr>
          <a:xfrm>
            <a:off x="2471196" y="6441460"/>
            <a:ext cx="55686" cy="86395"/>
          </a:xfrm>
          <a:custGeom>
            <a:avLst/>
            <a:gdLst/>
            <a:ahLst/>
            <a:cxnLst/>
            <a:rect l="l" t="t" r="r" b="b"/>
            <a:pathLst>
              <a:path w="55686" h="86395">
                <a:moveTo>
                  <a:pt x="55686" y="1920"/>
                </a:moveTo>
                <a:lnTo>
                  <a:pt x="54726" y="960"/>
                </a:lnTo>
                <a:lnTo>
                  <a:pt x="53766" y="960"/>
                </a:lnTo>
                <a:lnTo>
                  <a:pt x="53766" y="0"/>
                </a:lnTo>
                <a:lnTo>
                  <a:pt x="1935" y="0"/>
                </a:lnTo>
                <a:lnTo>
                  <a:pt x="1935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8641"/>
                </a:lnTo>
                <a:lnTo>
                  <a:pt x="960" y="8641"/>
                </a:lnTo>
                <a:lnTo>
                  <a:pt x="960" y="9601"/>
                </a:lnTo>
                <a:lnTo>
                  <a:pt x="1935" y="10561"/>
                </a:lnTo>
                <a:lnTo>
                  <a:pt x="43205" y="10561"/>
                </a:lnTo>
                <a:lnTo>
                  <a:pt x="11521" y="82555"/>
                </a:lnTo>
                <a:lnTo>
                  <a:pt x="10561" y="83515"/>
                </a:lnTo>
                <a:lnTo>
                  <a:pt x="10561" y="85435"/>
                </a:lnTo>
                <a:lnTo>
                  <a:pt x="12481" y="85435"/>
                </a:lnTo>
                <a:lnTo>
                  <a:pt x="13441" y="86395"/>
                </a:lnTo>
                <a:lnTo>
                  <a:pt x="20162" y="86395"/>
                </a:lnTo>
                <a:lnTo>
                  <a:pt x="21122" y="85435"/>
                </a:lnTo>
                <a:lnTo>
                  <a:pt x="22082" y="85435"/>
                </a:lnTo>
                <a:lnTo>
                  <a:pt x="22082" y="84475"/>
                </a:lnTo>
                <a:lnTo>
                  <a:pt x="23042" y="84475"/>
                </a:lnTo>
                <a:lnTo>
                  <a:pt x="23042" y="83515"/>
                </a:lnTo>
                <a:lnTo>
                  <a:pt x="53766" y="12481"/>
                </a:lnTo>
                <a:lnTo>
                  <a:pt x="54726" y="12481"/>
                </a:lnTo>
                <a:lnTo>
                  <a:pt x="54726" y="10561"/>
                </a:lnTo>
                <a:lnTo>
                  <a:pt x="55686" y="9601"/>
                </a:lnTo>
                <a:lnTo>
                  <a:pt x="55686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3" name="object 1413"/>
          <p:cNvSpPr/>
          <p:nvPr/>
        </p:nvSpPr>
        <p:spPr>
          <a:xfrm>
            <a:off x="2538404" y="6504813"/>
            <a:ext cx="18242" cy="87355"/>
          </a:xfrm>
          <a:custGeom>
            <a:avLst/>
            <a:gdLst/>
            <a:ahLst/>
            <a:cxnLst/>
            <a:rect l="l" t="t" r="r" b="b"/>
            <a:pathLst>
              <a:path w="18242" h="87355">
                <a:moveTo>
                  <a:pt x="18242" y="11521"/>
                </a:moveTo>
                <a:lnTo>
                  <a:pt x="16306" y="8641"/>
                </a:lnTo>
                <a:lnTo>
                  <a:pt x="15361" y="6720"/>
                </a:lnTo>
                <a:lnTo>
                  <a:pt x="13441" y="3840"/>
                </a:lnTo>
                <a:lnTo>
                  <a:pt x="12466" y="0"/>
                </a:lnTo>
                <a:lnTo>
                  <a:pt x="14401" y="21122"/>
                </a:lnTo>
                <a:lnTo>
                  <a:pt x="18242" y="23042"/>
                </a:lnTo>
                <a:lnTo>
                  <a:pt x="18242" y="11521"/>
                </a:lnTo>
                <a:close/>
              </a:path>
              <a:path w="18242" h="87355">
                <a:moveTo>
                  <a:pt x="23027" y="24002"/>
                </a:moveTo>
                <a:lnTo>
                  <a:pt x="33588" y="24002"/>
                </a:lnTo>
                <a:lnTo>
                  <a:pt x="38389" y="23042"/>
                </a:lnTo>
                <a:lnTo>
                  <a:pt x="42230" y="20162"/>
                </a:lnTo>
                <a:lnTo>
                  <a:pt x="46070" y="18242"/>
                </a:lnTo>
                <a:lnTo>
                  <a:pt x="49911" y="15361"/>
                </a:lnTo>
                <a:lnTo>
                  <a:pt x="51831" y="11521"/>
                </a:lnTo>
                <a:lnTo>
                  <a:pt x="54711" y="7680"/>
                </a:lnTo>
                <a:lnTo>
                  <a:pt x="56631" y="2880"/>
                </a:lnTo>
                <a:lnTo>
                  <a:pt x="57591" y="-2880"/>
                </a:lnTo>
                <a:lnTo>
                  <a:pt x="58552" y="-7680"/>
                </a:lnTo>
                <a:lnTo>
                  <a:pt x="58552" y="-33588"/>
                </a:lnTo>
                <a:lnTo>
                  <a:pt x="57591" y="-39349"/>
                </a:lnTo>
                <a:lnTo>
                  <a:pt x="56631" y="-44150"/>
                </a:lnTo>
                <a:lnTo>
                  <a:pt x="54711" y="-48966"/>
                </a:lnTo>
                <a:lnTo>
                  <a:pt x="52791" y="-52791"/>
                </a:lnTo>
                <a:lnTo>
                  <a:pt x="49911" y="-56631"/>
                </a:lnTo>
                <a:lnTo>
                  <a:pt x="47030" y="-59512"/>
                </a:lnTo>
                <a:lnTo>
                  <a:pt x="43190" y="-61432"/>
                </a:lnTo>
                <a:lnTo>
                  <a:pt x="40309" y="-63352"/>
                </a:lnTo>
                <a:lnTo>
                  <a:pt x="35509" y="-64312"/>
                </a:lnTo>
                <a:lnTo>
                  <a:pt x="23987" y="-64312"/>
                </a:lnTo>
                <a:lnTo>
                  <a:pt x="19187" y="-63352"/>
                </a:lnTo>
                <a:lnTo>
                  <a:pt x="15361" y="-61432"/>
                </a:lnTo>
                <a:lnTo>
                  <a:pt x="11521" y="-58552"/>
                </a:lnTo>
                <a:lnTo>
                  <a:pt x="8641" y="-55671"/>
                </a:lnTo>
                <a:lnTo>
                  <a:pt x="6720" y="-51831"/>
                </a:lnTo>
                <a:lnTo>
                  <a:pt x="3840" y="-47990"/>
                </a:lnTo>
                <a:lnTo>
                  <a:pt x="1920" y="-43190"/>
                </a:lnTo>
                <a:lnTo>
                  <a:pt x="960" y="-38404"/>
                </a:lnTo>
                <a:lnTo>
                  <a:pt x="0" y="-32628"/>
                </a:lnTo>
                <a:lnTo>
                  <a:pt x="0" y="-6720"/>
                </a:lnTo>
                <a:lnTo>
                  <a:pt x="960" y="-960"/>
                </a:lnTo>
                <a:lnTo>
                  <a:pt x="1920" y="3840"/>
                </a:lnTo>
                <a:lnTo>
                  <a:pt x="3840" y="8641"/>
                </a:lnTo>
                <a:lnTo>
                  <a:pt x="5760" y="12481"/>
                </a:lnTo>
                <a:lnTo>
                  <a:pt x="7680" y="16322"/>
                </a:lnTo>
                <a:lnTo>
                  <a:pt x="11521" y="19202"/>
                </a:lnTo>
                <a:lnTo>
                  <a:pt x="14401" y="21122"/>
                </a:lnTo>
                <a:lnTo>
                  <a:pt x="12466" y="0"/>
                </a:lnTo>
                <a:lnTo>
                  <a:pt x="12466" y="-4800"/>
                </a:lnTo>
                <a:lnTo>
                  <a:pt x="11521" y="-8641"/>
                </a:lnTo>
                <a:lnTo>
                  <a:pt x="11521" y="-34564"/>
                </a:lnTo>
                <a:lnTo>
                  <a:pt x="12466" y="-38404"/>
                </a:lnTo>
                <a:lnTo>
                  <a:pt x="13441" y="-42230"/>
                </a:lnTo>
                <a:lnTo>
                  <a:pt x="14401" y="-45125"/>
                </a:lnTo>
                <a:lnTo>
                  <a:pt x="16306" y="-47990"/>
                </a:lnTo>
                <a:lnTo>
                  <a:pt x="18242" y="-50871"/>
                </a:lnTo>
                <a:lnTo>
                  <a:pt x="20147" y="-51831"/>
                </a:lnTo>
                <a:lnTo>
                  <a:pt x="23027" y="-53751"/>
                </a:lnTo>
                <a:lnTo>
                  <a:pt x="25923" y="-54711"/>
                </a:lnTo>
                <a:lnTo>
                  <a:pt x="33588" y="-54711"/>
                </a:lnTo>
                <a:lnTo>
                  <a:pt x="35509" y="-53751"/>
                </a:lnTo>
                <a:lnTo>
                  <a:pt x="36469" y="-53751"/>
                </a:lnTo>
                <a:lnTo>
                  <a:pt x="38389" y="-52791"/>
                </a:lnTo>
                <a:lnTo>
                  <a:pt x="39364" y="-51831"/>
                </a:lnTo>
                <a:lnTo>
                  <a:pt x="41269" y="-49911"/>
                </a:lnTo>
                <a:lnTo>
                  <a:pt x="42230" y="-48966"/>
                </a:lnTo>
                <a:lnTo>
                  <a:pt x="43190" y="-47030"/>
                </a:lnTo>
                <a:lnTo>
                  <a:pt x="44150" y="-45125"/>
                </a:lnTo>
                <a:lnTo>
                  <a:pt x="45110" y="-42230"/>
                </a:lnTo>
                <a:lnTo>
                  <a:pt x="45110" y="-40309"/>
                </a:lnTo>
                <a:lnTo>
                  <a:pt x="46070" y="-37429"/>
                </a:lnTo>
                <a:lnTo>
                  <a:pt x="46070" y="-34564"/>
                </a:lnTo>
                <a:lnTo>
                  <a:pt x="47030" y="-30723"/>
                </a:lnTo>
                <a:lnTo>
                  <a:pt x="47030" y="-7680"/>
                </a:lnTo>
                <a:lnTo>
                  <a:pt x="46070" y="-4800"/>
                </a:lnTo>
                <a:lnTo>
                  <a:pt x="46070" y="-1920"/>
                </a:lnTo>
                <a:lnTo>
                  <a:pt x="45110" y="0"/>
                </a:lnTo>
                <a:lnTo>
                  <a:pt x="44150" y="2880"/>
                </a:lnTo>
                <a:lnTo>
                  <a:pt x="43190" y="4800"/>
                </a:lnTo>
                <a:lnTo>
                  <a:pt x="43190" y="6720"/>
                </a:lnTo>
                <a:lnTo>
                  <a:pt x="41269" y="8641"/>
                </a:lnTo>
                <a:lnTo>
                  <a:pt x="40309" y="9601"/>
                </a:lnTo>
                <a:lnTo>
                  <a:pt x="39364" y="11521"/>
                </a:lnTo>
                <a:lnTo>
                  <a:pt x="37429" y="12481"/>
                </a:lnTo>
                <a:lnTo>
                  <a:pt x="35509" y="13441"/>
                </a:lnTo>
                <a:lnTo>
                  <a:pt x="33588" y="14401"/>
                </a:lnTo>
                <a:lnTo>
                  <a:pt x="25923" y="14401"/>
                </a:lnTo>
                <a:lnTo>
                  <a:pt x="23027" y="13441"/>
                </a:lnTo>
                <a:lnTo>
                  <a:pt x="21122" y="12481"/>
                </a:lnTo>
                <a:lnTo>
                  <a:pt x="18242" y="11521"/>
                </a:lnTo>
                <a:lnTo>
                  <a:pt x="18242" y="23042"/>
                </a:lnTo>
                <a:lnTo>
                  <a:pt x="23027" y="2400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4" name="object 1414"/>
          <p:cNvSpPr/>
          <p:nvPr/>
        </p:nvSpPr>
        <p:spPr>
          <a:xfrm>
            <a:off x="2606558" y="6489451"/>
            <a:ext cx="32644" cy="8641"/>
          </a:xfrm>
          <a:custGeom>
            <a:avLst/>
            <a:gdLst/>
            <a:ahLst/>
            <a:cxnLst/>
            <a:rect l="l" t="t" r="r" b="b"/>
            <a:pathLst>
              <a:path w="32644" h="8641">
                <a:moveTo>
                  <a:pt x="0" y="960"/>
                </a:moveTo>
                <a:lnTo>
                  <a:pt x="0" y="7680"/>
                </a:lnTo>
                <a:lnTo>
                  <a:pt x="960" y="8641"/>
                </a:lnTo>
                <a:lnTo>
                  <a:pt x="30723" y="8641"/>
                </a:lnTo>
                <a:lnTo>
                  <a:pt x="31683" y="7680"/>
                </a:lnTo>
                <a:lnTo>
                  <a:pt x="32644" y="5760"/>
                </a:lnTo>
                <a:lnTo>
                  <a:pt x="32644" y="3840"/>
                </a:lnTo>
                <a:lnTo>
                  <a:pt x="31683" y="2880"/>
                </a:lnTo>
                <a:lnTo>
                  <a:pt x="31683" y="960"/>
                </a:lnTo>
                <a:lnTo>
                  <a:pt x="30723" y="0"/>
                </a:lnTo>
                <a:lnTo>
                  <a:pt x="960" y="0"/>
                </a:lnTo>
                <a:lnTo>
                  <a:pt x="0" y="9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5" name="object 1415"/>
          <p:cNvSpPr/>
          <p:nvPr/>
        </p:nvSpPr>
        <p:spPr>
          <a:xfrm>
            <a:off x="2654564" y="6441460"/>
            <a:ext cx="49911" cy="85435"/>
          </a:xfrm>
          <a:custGeom>
            <a:avLst/>
            <a:gdLst/>
            <a:ahLst/>
            <a:cxnLst/>
            <a:rect l="l" t="t" r="r" b="b"/>
            <a:pathLst>
              <a:path w="49911" h="85435">
                <a:moveTo>
                  <a:pt x="31668" y="0"/>
                </a:moveTo>
                <a:lnTo>
                  <a:pt x="22067" y="0"/>
                </a:lnTo>
                <a:lnTo>
                  <a:pt x="22067" y="960"/>
                </a:lnTo>
                <a:lnTo>
                  <a:pt x="1905" y="13441"/>
                </a:lnTo>
                <a:lnTo>
                  <a:pt x="944" y="14386"/>
                </a:lnTo>
                <a:lnTo>
                  <a:pt x="944" y="15361"/>
                </a:lnTo>
                <a:lnTo>
                  <a:pt x="0" y="15361"/>
                </a:lnTo>
                <a:lnTo>
                  <a:pt x="0" y="21122"/>
                </a:lnTo>
                <a:lnTo>
                  <a:pt x="944" y="21122"/>
                </a:lnTo>
                <a:lnTo>
                  <a:pt x="944" y="22067"/>
                </a:lnTo>
                <a:lnTo>
                  <a:pt x="3840" y="22067"/>
                </a:lnTo>
                <a:lnTo>
                  <a:pt x="4785" y="21122"/>
                </a:lnTo>
                <a:lnTo>
                  <a:pt x="21122" y="11521"/>
                </a:lnTo>
                <a:lnTo>
                  <a:pt x="21122" y="76794"/>
                </a:lnTo>
                <a:lnTo>
                  <a:pt x="1905" y="76794"/>
                </a:lnTo>
                <a:lnTo>
                  <a:pt x="1905" y="77754"/>
                </a:lnTo>
                <a:lnTo>
                  <a:pt x="944" y="77754"/>
                </a:lnTo>
                <a:lnTo>
                  <a:pt x="944" y="84475"/>
                </a:lnTo>
                <a:lnTo>
                  <a:pt x="1905" y="85435"/>
                </a:lnTo>
                <a:lnTo>
                  <a:pt x="48950" y="85435"/>
                </a:lnTo>
                <a:lnTo>
                  <a:pt x="48950" y="84475"/>
                </a:lnTo>
                <a:lnTo>
                  <a:pt x="49911" y="84475"/>
                </a:lnTo>
                <a:lnTo>
                  <a:pt x="49911" y="77754"/>
                </a:lnTo>
                <a:lnTo>
                  <a:pt x="48950" y="77754"/>
                </a:lnTo>
                <a:lnTo>
                  <a:pt x="48950" y="76794"/>
                </a:lnTo>
                <a:lnTo>
                  <a:pt x="32628" y="76794"/>
                </a:lnTo>
                <a:lnTo>
                  <a:pt x="32628" y="960"/>
                </a:lnTo>
                <a:lnTo>
                  <a:pt x="31668" y="960"/>
                </a:lnTo>
                <a:lnTo>
                  <a:pt x="31668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6" name="object 1416"/>
          <p:cNvSpPr/>
          <p:nvPr/>
        </p:nvSpPr>
        <p:spPr>
          <a:xfrm>
            <a:off x="2728478" y="6443380"/>
            <a:ext cx="4800" cy="22082"/>
          </a:xfrm>
          <a:custGeom>
            <a:avLst/>
            <a:gdLst/>
            <a:ahLst/>
            <a:cxnLst/>
            <a:rect l="l" t="t" r="r" b="b"/>
            <a:pathLst>
              <a:path w="4800" h="22082">
                <a:moveTo>
                  <a:pt x="960" y="20147"/>
                </a:moveTo>
                <a:lnTo>
                  <a:pt x="960" y="18242"/>
                </a:lnTo>
                <a:lnTo>
                  <a:pt x="1920" y="15361"/>
                </a:lnTo>
                <a:lnTo>
                  <a:pt x="2880" y="13441"/>
                </a:lnTo>
                <a:lnTo>
                  <a:pt x="4800" y="0"/>
                </a:lnTo>
                <a:lnTo>
                  <a:pt x="960" y="960"/>
                </a:lnTo>
                <a:lnTo>
                  <a:pt x="0" y="22082"/>
                </a:lnTo>
                <a:lnTo>
                  <a:pt x="960" y="2014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7" name="object 1417"/>
          <p:cNvSpPr/>
          <p:nvPr/>
        </p:nvSpPr>
        <p:spPr>
          <a:xfrm>
            <a:off x="2716956" y="6440500"/>
            <a:ext cx="56631" cy="88315"/>
          </a:xfrm>
          <a:custGeom>
            <a:avLst/>
            <a:gdLst/>
            <a:ahLst/>
            <a:cxnLst/>
            <a:rect l="l" t="t" r="r" b="b"/>
            <a:pathLst>
              <a:path w="56631" h="88315">
                <a:moveTo>
                  <a:pt x="31683" y="76794"/>
                </a:moveTo>
                <a:lnTo>
                  <a:pt x="28803" y="77754"/>
                </a:lnTo>
                <a:lnTo>
                  <a:pt x="24963" y="78714"/>
                </a:lnTo>
                <a:lnTo>
                  <a:pt x="15361" y="78714"/>
                </a:lnTo>
                <a:lnTo>
                  <a:pt x="13441" y="77754"/>
                </a:lnTo>
                <a:lnTo>
                  <a:pt x="11521" y="77754"/>
                </a:lnTo>
                <a:lnTo>
                  <a:pt x="10561" y="76794"/>
                </a:lnTo>
                <a:lnTo>
                  <a:pt x="7680" y="76794"/>
                </a:lnTo>
                <a:lnTo>
                  <a:pt x="6720" y="75834"/>
                </a:lnTo>
                <a:lnTo>
                  <a:pt x="3840" y="75834"/>
                </a:lnTo>
                <a:lnTo>
                  <a:pt x="2880" y="76794"/>
                </a:lnTo>
                <a:lnTo>
                  <a:pt x="2880" y="82555"/>
                </a:lnTo>
                <a:lnTo>
                  <a:pt x="3840" y="83515"/>
                </a:lnTo>
                <a:lnTo>
                  <a:pt x="3840" y="84475"/>
                </a:lnTo>
                <a:lnTo>
                  <a:pt x="4800" y="84475"/>
                </a:lnTo>
                <a:lnTo>
                  <a:pt x="5760" y="85435"/>
                </a:lnTo>
                <a:lnTo>
                  <a:pt x="6720" y="85435"/>
                </a:lnTo>
                <a:lnTo>
                  <a:pt x="7680" y="86395"/>
                </a:lnTo>
                <a:lnTo>
                  <a:pt x="9601" y="86395"/>
                </a:lnTo>
                <a:lnTo>
                  <a:pt x="11521" y="87355"/>
                </a:lnTo>
                <a:lnTo>
                  <a:pt x="14401" y="87355"/>
                </a:lnTo>
                <a:lnTo>
                  <a:pt x="16322" y="88315"/>
                </a:lnTo>
                <a:lnTo>
                  <a:pt x="24963" y="88315"/>
                </a:lnTo>
                <a:lnTo>
                  <a:pt x="29748" y="87355"/>
                </a:lnTo>
                <a:lnTo>
                  <a:pt x="33588" y="86395"/>
                </a:lnTo>
                <a:lnTo>
                  <a:pt x="37429" y="84475"/>
                </a:lnTo>
                <a:lnTo>
                  <a:pt x="40309" y="82555"/>
                </a:lnTo>
                <a:lnTo>
                  <a:pt x="43205" y="80634"/>
                </a:lnTo>
                <a:lnTo>
                  <a:pt x="46085" y="78714"/>
                </a:lnTo>
                <a:lnTo>
                  <a:pt x="47990" y="75834"/>
                </a:lnTo>
                <a:lnTo>
                  <a:pt x="49926" y="72953"/>
                </a:lnTo>
                <a:lnTo>
                  <a:pt x="51831" y="70073"/>
                </a:lnTo>
                <a:lnTo>
                  <a:pt x="52791" y="66233"/>
                </a:lnTo>
                <a:lnTo>
                  <a:pt x="53751" y="62392"/>
                </a:lnTo>
                <a:lnTo>
                  <a:pt x="54711" y="59512"/>
                </a:lnTo>
                <a:lnTo>
                  <a:pt x="55671" y="55671"/>
                </a:lnTo>
                <a:lnTo>
                  <a:pt x="55671" y="51831"/>
                </a:lnTo>
                <a:lnTo>
                  <a:pt x="56631" y="47990"/>
                </a:lnTo>
                <a:lnTo>
                  <a:pt x="56631" y="29748"/>
                </a:lnTo>
                <a:lnTo>
                  <a:pt x="55671" y="25908"/>
                </a:lnTo>
                <a:lnTo>
                  <a:pt x="55671" y="23027"/>
                </a:lnTo>
                <a:lnTo>
                  <a:pt x="54711" y="19187"/>
                </a:lnTo>
                <a:lnTo>
                  <a:pt x="53751" y="16322"/>
                </a:lnTo>
                <a:lnTo>
                  <a:pt x="52791" y="13441"/>
                </a:lnTo>
                <a:lnTo>
                  <a:pt x="50871" y="11521"/>
                </a:lnTo>
                <a:lnTo>
                  <a:pt x="49926" y="8641"/>
                </a:lnTo>
                <a:lnTo>
                  <a:pt x="47990" y="6720"/>
                </a:lnTo>
                <a:lnTo>
                  <a:pt x="46085" y="5760"/>
                </a:lnTo>
                <a:lnTo>
                  <a:pt x="44150" y="3840"/>
                </a:lnTo>
                <a:lnTo>
                  <a:pt x="41269" y="1920"/>
                </a:lnTo>
                <a:lnTo>
                  <a:pt x="38404" y="1920"/>
                </a:lnTo>
                <a:lnTo>
                  <a:pt x="35524" y="960"/>
                </a:lnTo>
                <a:lnTo>
                  <a:pt x="32644" y="0"/>
                </a:lnTo>
                <a:lnTo>
                  <a:pt x="24003" y="0"/>
                </a:lnTo>
                <a:lnTo>
                  <a:pt x="20162" y="960"/>
                </a:lnTo>
                <a:lnTo>
                  <a:pt x="16322" y="2880"/>
                </a:lnTo>
                <a:lnTo>
                  <a:pt x="14401" y="16322"/>
                </a:lnTo>
                <a:lnTo>
                  <a:pt x="15361" y="15346"/>
                </a:lnTo>
                <a:lnTo>
                  <a:pt x="17282" y="13441"/>
                </a:lnTo>
                <a:lnTo>
                  <a:pt x="19202" y="11521"/>
                </a:lnTo>
                <a:lnTo>
                  <a:pt x="21122" y="10561"/>
                </a:lnTo>
                <a:lnTo>
                  <a:pt x="23042" y="9601"/>
                </a:lnTo>
                <a:lnTo>
                  <a:pt x="33588" y="9601"/>
                </a:lnTo>
                <a:lnTo>
                  <a:pt x="35524" y="10561"/>
                </a:lnTo>
                <a:lnTo>
                  <a:pt x="37429" y="11521"/>
                </a:lnTo>
                <a:lnTo>
                  <a:pt x="39364" y="13441"/>
                </a:lnTo>
                <a:lnTo>
                  <a:pt x="41269" y="16322"/>
                </a:lnTo>
                <a:lnTo>
                  <a:pt x="42245" y="18242"/>
                </a:lnTo>
                <a:lnTo>
                  <a:pt x="43205" y="21122"/>
                </a:lnTo>
                <a:lnTo>
                  <a:pt x="44150" y="24963"/>
                </a:lnTo>
                <a:lnTo>
                  <a:pt x="45110" y="28803"/>
                </a:lnTo>
                <a:lnTo>
                  <a:pt x="45110" y="39349"/>
                </a:lnTo>
                <a:lnTo>
                  <a:pt x="43205" y="41269"/>
                </a:lnTo>
                <a:lnTo>
                  <a:pt x="40309" y="42245"/>
                </a:lnTo>
                <a:lnTo>
                  <a:pt x="37429" y="43190"/>
                </a:lnTo>
                <a:lnTo>
                  <a:pt x="34564" y="44150"/>
                </a:lnTo>
                <a:lnTo>
                  <a:pt x="30723" y="45110"/>
                </a:lnTo>
                <a:lnTo>
                  <a:pt x="24963" y="45110"/>
                </a:lnTo>
                <a:lnTo>
                  <a:pt x="22082" y="44150"/>
                </a:lnTo>
                <a:lnTo>
                  <a:pt x="20162" y="43190"/>
                </a:lnTo>
                <a:lnTo>
                  <a:pt x="18242" y="43190"/>
                </a:lnTo>
                <a:lnTo>
                  <a:pt x="16322" y="41269"/>
                </a:lnTo>
                <a:lnTo>
                  <a:pt x="15361" y="40309"/>
                </a:lnTo>
                <a:lnTo>
                  <a:pt x="14401" y="38404"/>
                </a:lnTo>
                <a:lnTo>
                  <a:pt x="13441" y="36469"/>
                </a:lnTo>
                <a:lnTo>
                  <a:pt x="12481" y="34564"/>
                </a:lnTo>
                <a:lnTo>
                  <a:pt x="12481" y="32628"/>
                </a:lnTo>
                <a:lnTo>
                  <a:pt x="11521" y="29748"/>
                </a:lnTo>
                <a:lnTo>
                  <a:pt x="11521" y="24963"/>
                </a:lnTo>
                <a:lnTo>
                  <a:pt x="12481" y="3840"/>
                </a:lnTo>
                <a:lnTo>
                  <a:pt x="9601" y="5760"/>
                </a:lnTo>
                <a:lnTo>
                  <a:pt x="7680" y="8641"/>
                </a:lnTo>
                <a:lnTo>
                  <a:pt x="4800" y="11521"/>
                </a:lnTo>
                <a:lnTo>
                  <a:pt x="2880" y="14401"/>
                </a:lnTo>
                <a:lnTo>
                  <a:pt x="1920" y="17282"/>
                </a:lnTo>
                <a:lnTo>
                  <a:pt x="960" y="21122"/>
                </a:lnTo>
                <a:lnTo>
                  <a:pt x="0" y="24963"/>
                </a:lnTo>
                <a:lnTo>
                  <a:pt x="0" y="31683"/>
                </a:lnTo>
                <a:lnTo>
                  <a:pt x="960" y="35524"/>
                </a:lnTo>
                <a:lnTo>
                  <a:pt x="1920" y="38404"/>
                </a:lnTo>
                <a:lnTo>
                  <a:pt x="2880" y="41269"/>
                </a:lnTo>
                <a:lnTo>
                  <a:pt x="3840" y="44150"/>
                </a:lnTo>
                <a:lnTo>
                  <a:pt x="5760" y="46085"/>
                </a:lnTo>
                <a:lnTo>
                  <a:pt x="7680" y="48950"/>
                </a:lnTo>
                <a:lnTo>
                  <a:pt x="10561" y="50871"/>
                </a:lnTo>
                <a:lnTo>
                  <a:pt x="13441" y="51831"/>
                </a:lnTo>
                <a:lnTo>
                  <a:pt x="17282" y="52791"/>
                </a:lnTo>
                <a:lnTo>
                  <a:pt x="21122" y="53751"/>
                </a:lnTo>
                <a:lnTo>
                  <a:pt x="29748" y="53751"/>
                </a:lnTo>
                <a:lnTo>
                  <a:pt x="33588" y="52791"/>
                </a:lnTo>
                <a:lnTo>
                  <a:pt x="37429" y="51831"/>
                </a:lnTo>
                <a:lnTo>
                  <a:pt x="40309" y="50871"/>
                </a:lnTo>
                <a:lnTo>
                  <a:pt x="43205" y="49911"/>
                </a:lnTo>
                <a:lnTo>
                  <a:pt x="45110" y="48950"/>
                </a:lnTo>
                <a:lnTo>
                  <a:pt x="45110" y="56631"/>
                </a:lnTo>
                <a:lnTo>
                  <a:pt x="44150" y="60472"/>
                </a:lnTo>
                <a:lnTo>
                  <a:pt x="43205" y="63352"/>
                </a:lnTo>
                <a:lnTo>
                  <a:pt x="41269" y="67193"/>
                </a:lnTo>
                <a:lnTo>
                  <a:pt x="39364" y="70073"/>
                </a:lnTo>
                <a:lnTo>
                  <a:pt x="37429" y="72953"/>
                </a:lnTo>
                <a:lnTo>
                  <a:pt x="34564" y="74874"/>
                </a:lnTo>
                <a:lnTo>
                  <a:pt x="31683" y="7679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8" name="object 1418"/>
          <p:cNvSpPr/>
          <p:nvPr/>
        </p:nvSpPr>
        <p:spPr>
          <a:xfrm>
            <a:off x="2791830" y="6441460"/>
            <a:ext cx="49926" cy="85435"/>
          </a:xfrm>
          <a:custGeom>
            <a:avLst/>
            <a:gdLst/>
            <a:ahLst/>
            <a:cxnLst/>
            <a:rect l="l" t="t" r="r" b="b"/>
            <a:pathLst>
              <a:path w="49926" h="85435">
                <a:moveTo>
                  <a:pt x="31683" y="0"/>
                </a:moveTo>
                <a:lnTo>
                  <a:pt x="22082" y="0"/>
                </a:lnTo>
                <a:lnTo>
                  <a:pt x="22082" y="960"/>
                </a:lnTo>
                <a:lnTo>
                  <a:pt x="1920" y="13441"/>
                </a:lnTo>
                <a:lnTo>
                  <a:pt x="960" y="14386"/>
                </a:lnTo>
                <a:lnTo>
                  <a:pt x="960" y="15361"/>
                </a:lnTo>
                <a:lnTo>
                  <a:pt x="0" y="15361"/>
                </a:lnTo>
                <a:lnTo>
                  <a:pt x="0" y="21122"/>
                </a:lnTo>
                <a:lnTo>
                  <a:pt x="960" y="21122"/>
                </a:lnTo>
                <a:lnTo>
                  <a:pt x="960" y="22067"/>
                </a:lnTo>
                <a:lnTo>
                  <a:pt x="3840" y="22067"/>
                </a:lnTo>
                <a:lnTo>
                  <a:pt x="4800" y="21122"/>
                </a:lnTo>
                <a:lnTo>
                  <a:pt x="21122" y="11521"/>
                </a:lnTo>
                <a:lnTo>
                  <a:pt x="21122" y="76794"/>
                </a:lnTo>
                <a:lnTo>
                  <a:pt x="1920" y="76794"/>
                </a:lnTo>
                <a:lnTo>
                  <a:pt x="1920" y="77754"/>
                </a:lnTo>
                <a:lnTo>
                  <a:pt x="960" y="77754"/>
                </a:lnTo>
                <a:lnTo>
                  <a:pt x="960" y="84475"/>
                </a:lnTo>
                <a:lnTo>
                  <a:pt x="1920" y="85435"/>
                </a:lnTo>
                <a:lnTo>
                  <a:pt x="48966" y="85435"/>
                </a:lnTo>
                <a:lnTo>
                  <a:pt x="48966" y="84475"/>
                </a:lnTo>
                <a:lnTo>
                  <a:pt x="49926" y="84475"/>
                </a:lnTo>
                <a:lnTo>
                  <a:pt x="49926" y="77754"/>
                </a:lnTo>
                <a:lnTo>
                  <a:pt x="48966" y="77754"/>
                </a:lnTo>
                <a:lnTo>
                  <a:pt x="48966" y="76794"/>
                </a:lnTo>
                <a:lnTo>
                  <a:pt x="32644" y="76794"/>
                </a:lnTo>
                <a:lnTo>
                  <a:pt x="32644" y="960"/>
                </a:lnTo>
                <a:lnTo>
                  <a:pt x="31683" y="960"/>
                </a:lnTo>
                <a:lnTo>
                  <a:pt x="31683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9" name="object 1419"/>
          <p:cNvSpPr/>
          <p:nvPr/>
        </p:nvSpPr>
        <p:spPr>
          <a:xfrm>
            <a:off x="2852303" y="6441460"/>
            <a:ext cx="61447" cy="86395"/>
          </a:xfrm>
          <a:custGeom>
            <a:avLst/>
            <a:gdLst/>
            <a:ahLst/>
            <a:cxnLst/>
            <a:rect l="l" t="t" r="r" b="b"/>
            <a:pathLst>
              <a:path w="61447" h="86395">
                <a:moveTo>
                  <a:pt x="48966" y="960"/>
                </a:moveTo>
                <a:lnTo>
                  <a:pt x="47045" y="960"/>
                </a:lnTo>
                <a:lnTo>
                  <a:pt x="47045" y="0"/>
                </a:lnTo>
                <a:lnTo>
                  <a:pt x="37444" y="0"/>
                </a:lnTo>
                <a:lnTo>
                  <a:pt x="38404" y="9601"/>
                </a:lnTo>
                <a:lnTo>
                  <a:pt x="38404" y="56631"/>
                </a:lnTo>
                <a:lnTo>
                  <a:pt x="10561" y="56631"/>
                </a:lnTo>
                <a:lnTo>
                  <a:pt x="32644" y="1920"/>
                </a:lnTo>
                <a:lnTo>
                  <a:pt x="1935" y="53751"/>
                </a:lnTo>
                <a:lnTo>
                  <a:pt x="1935" y="54711"/>
                </a:lnTo>
                <a:lnTo>
                  <a:pt x="975" y="54711"/>
                </a:lnTo>
                <a:lnTo>
                  <a:pt x="975" y="57591"/>
                </a:lnTo>
                <a:lnTo>
                  <a:pt x="0" y="57591"/>
                </a:lnTo>
                <a:lnTo>
                  <a:pt x="0" y="64312"/>
                </a:lnTo>
                <a:lnTo>
                  <a:pt x="975" y="65272"/>
                </a:lnTo>
                <a:lnTo>
                  <a:pt x="1935" y="66233"/>
                </a:lnTo>
                <a:lnTo>
                  <a:pt x="38404" y="66233"/>
                </a:lnTo>
                <a:lnTo>
                  <a:pt x="38404" y="85435"/>
                </a:lnTo>
                <a:lnTo>
                  <a:pt x="40325" y="85435"/>
                </a:lnTo>
                <a:lnTo>
                  <a:pt x="40325" y="86395"/>
                </a:lnTo>
                <a:lnTo>
                  <a:pt x="47045" y="86395"/>
                </a:lnTo>
                <a:lnTo>
                  <a:pt x="48006" y="85435"/>
                </a:lnTo>
                <a:lnTo>
                  <a:pt x="48966" y="85435"/>
                </a:lnTo>
                <a:lnTo>
                  <a:pt x="49926" y="84475"/>
                </a:lnTo>
                <a:lnTo>
                  <a:pt x="49926" y="66233"/>
                </a:lnTo>
                <a:lnTo>
                  <a:pt x="60487" y="66233"/>
                </a:lnTo>
                <a:lnTo>
                  <a:pt x="60487" y="65272"/>
                </a:lnTo>
                <a:lnTo>
                  <a:pt x="61447" y="65272"/>
                </a:lnTo>
                <a:lnTo>
                  <a:pt x="61447" y="57591"/>
                </a:lnTo>
                <a:lnTo>
                  <a:pt x="60487" y="57591"/>
                </a:lnTo>
                <a:lnTo>
                  <a:pt x="59527" y="56631"/>
                </a:lnTo>
                <a:lnTo>
                  <a:pt x="49926" y="56631"/>
                </a:lnTo>
                <a:lnTo>
                  <a:pt x="49926" y="1920"/>
                </a:lnTo>
                <a:lnTo>
                  <a:pt x="48966" y="1920"/>
                </a:lnTo>
                <a:lnTo>
                  <a:pt x="48966" y="960"/>
                </a:lnTo>
                <a:close/>
              </a:path>
              <a:path w="61447" h="86395">
                <a:moveTo>
                  <a:pt x="38404" y="9601"/>
                </a:moveTo>
                <a:lnTo>
                  <a:pt x="37444" y="0"/>
                </a:lnTo>
                <a:lnTo>
                  <a:pt x="35524" y="0"/>
                </a:lnTo>
                <a:lnTo>
                  <a:pt x="34564" y="960"/>
                </a:lnTo>
                <a:lnTo>
                  <a:pt x="33604" y="960"/>
                </a:lnTo>
                <a:lnTo>
                  <a:pt x="32644" y="1920"/>
                </a:lnTo>
                <a:lnTo>
                  <a:pt x="10561" y="56631"/>
                </a:lnTo>
                <a:lnTo>
                  <a:pt x="38404" y="96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0" name="object 1420"/>
          <p:cNvSpPr/>
          <p:nvPr/>
        </p:nvSpPr>
        <p:spPr>
          <a:xfrm>
            <a:off x="2930072" y="6466408"/>
            <a:ext cx="14401" cy="15361"/>
          </a:xfrm>
          <a:custGeom>
            <a:avLst/>
            <a:gdLst/>
            <a:ahLst/>
            <a:cxnLst/>
            <a:rect l="l" t="t" r="r" b="b"/>
            <a:pathLst>
              <a:path w="14401" h="15361">
                <a:moveTo>
                  <a:pt x="13441" y="13441"/>
                </a:moveTo>
                <a:lnTo>
                  <a:pt x="13441" y="11521"/>
                </a:lnTo>
                <a:lnTo>
                  <a:pt x="14401" y="10561"/>
                </a:lnTo>
                <a:lnTo>
                  <a:pt x="14401" y="4815"/>
                </a:lnTo>
                <a:lnTo>
                  <a:pt x="13441" y="4815"/>
                </a:lnTo>
                <a:lnTo>
                  <a:pt x="13441" y="2895"/>
                </a:lnTo>
                <a:lnTo>
                  <a:pt x="12466" y="1935"/>
                </a:lnTo>
                <a:lnTo>
                  <a:pt x="12466" y="975"/>
                </a:lnTo>
                <a:lnTo>
                  <a:pt x="10561" y="975"/>
                </a:lnTo>
                <a:lnTo>
                  <a:pt x="9601" y="0"/>
                </a:lnTo>
                <a:lnTo>
                  <a:pt x="4800" y="0"/>
                </a:lnTo>
                <a:lnTo>
                  <a:pt x="3840" y="975"/>
                </a:lnTo>
                <a:lnTo>
                  <a:pt x="1920" y="975"/>
                </a:lnTo>
                <a:lnTo>
                  <a:pt x="1920" y="1935"/>
                </a:lnTo>
                <a:lnTo>
                  <a:pt x="960" y="2895"/>
                </a:lnTo>
                <a:lnTo>
                  <a:pt x="960" y="4815"/>
                </a:lnTo>
                <a:lnTo>
                  <a:pt x="0" y="5775"/>
                </a:lnTo>
                <a:lnTo>
                  <a:pt x="0" y="10561"/>
                </a:lnTo>
                <a:lnTo>
                  <a:pt x="960" y="11521"/>
                </a:lnTo>
                <a:lnTo>
                  <a:pt x="960" y="13441"/>
                </a:lnTo>
                <a:lnTo>
                  <a:pt x="1920" y="14401"/>
                </a:lnTo>
                <a:lnTo>
                  <a:pt x="2880" y="15361"/>
                </a:lnTo>
                <a:lnTo>
                  <a:pt x="11521" y="15361"/>
                </a:lnTo>
                <a:lnTo>
                  <a:pt x="12466" y="14401"/>
                </a:lnTo>
                <a:lnTo>
                  <a:pt x="13441" y="134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1" name="object 1421"/>
          <p:cNvSpPr/>
          <p:nvPr/>
        </p:nvSpPr>
        <p:spPr>
          <a:xfrm>
            <a:off x="2930072" y="6512493"/>
            <a:ext cx="14401" cy="15361"/>
          </a:xfrm>
          <a:custGeom>
            <a:avLst/>
            <a:gdLst/>
            <a:ahLst/>
            <a:cxnLst/>
            <a:rect l="l" t="t" r="r" b="b"/>
            <a:pathLst>
              <a:path w="14401" h="15361">
                <a:moveTo>
                  <a:pt x="960" y="11521"/>
                </a:moveTo>
                <a:lnTo>
                  <a:pt x="960" y="13441"/>
                </a:lnTo>
                <a:lnTo>
                  <a:pt x="1920" y="13441"/>
                </a:lnTo>
                <a:lnTo>
                  <a:pt x="1920" y="14401"/>
                </a:lnTo>
                <a:lnTo>
                  <a:pt x="2880" y="14401"/>
                </a:lnTo>
                <a:lnTo>
                  <a:pt x="3840" y="15361"/>
                </a:lnTo>
                <a:lnTo>
                  <a:pt x="10561" y="15361"/>
                </a:lnTo>
                <a:lnTo>
                  <a:pt x="11521" y="14401"/>
                </a:lnTo>
                <a:lnTo>
                  <a:pt x="12466" y="14401"/>
                </a:lnTo>
                <a:lnTo>
                  <a:pt x="12466" y="13441"/>
                </a:lnTo>
                <a:lnTo>
                  <a:pt x="13441" y="13441"/>
                </a:lnTo>
                <a:lnTo>
                  <a:pt x="13441" y="11521"/>
                </a:lnTo>
                <a:lnTo>
                  <a:pt x="14401" y="10561"/>
                </a:lnTo>
                <a:lnTo>
                  <a:pt x="14401" y="4800"/>
                </a:lnTo>
                <a:lnTo>
                  <a:pt x="13441" y="3840"/>
                </a:lnTo>
                <a:lnTo>
                  <a:pt x="13441" y="1920"/>
                </a:lnTo>
                <a:lnTo>
                  <a:pt x="12466" y="1920"/>
                </a:lnTo>
                <a:lnTo>
                  <a:pt x="12466" y="960"/>
                </a:lnTo>
                <a:lnTo>
                  <a:pt x="10561" y="960"/>
                </a:lnTo>
                <a:lnTo>
                  <a:pt x="9601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3840"/>
                </a:lnTo>
                <a:lnTo>
                  <a:pt x="0" y="4800"/>
                </a:lnTo>
                <a:lnTo>
                  <a:pt x="0" y="10561"/>
                </a:lnTo>
                <a:lnTo>
                  <a:pt x="960" y="115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2" name="object 1422"/>
          <p:cNvSpPr/>
          <p:nvPr/>
        </p:nvSpPr>
        <p:spPr>
          <a:xfrm>
            <a:off x="2327208" y="6547539"/>
            <a:ext cx="590383" cy="0"/>
          </a:xfrm>
          <a:custGeom>
            <a:avLst/>
            <a:gdLst/>
            <a:ahLst/>
            <a:cxnLst/>
            <a:rect l="l" t="t" r="r" b="b"/>
            <a:pathLst>
              <a:path w="590383" h="0">
                <a:moveTo>
                  <a:pt x="0" y="0"/>
                </a:moveTo>
                <a:lnTo>
                  <a:pt x="590383" y="0"/>
                </a:lnTo>
              </a:path>
            </a:pathLst>
          </a:custGeom>
          <a:ln w="99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3" name="object 1423"/>
          <p:cNvSpPr/>
          <p:nvPr/>
        </p:nvSpPr>
        <p:spPr>
          <a:xfrm>
            <a:off x="3670203" y="9474964"/>
            <a:ext cx="36484" cy="57596"/>
          </a:xfrm>
          <a:custGeom>
            <a:avLst/>
            <a:gdLst/>
            <a:ahLst/>
            <a:cxnLst/>
            <a:rect l="l" t="t" r="r" b="b"/>
            <a:pathLst>
              <a:path w="36484" h="57596">
                <a:moveTo>
                  <a:pt x="1920" y="57596"/>
                </a:moveTo>
                <a:lnTo>
                  <a:pt x="1920" y="55679"/>
                </a:lnTo>
                <a:lnTo>
                  <a:pt x="2880" y="55679"/>
                </a:lnTo>
                <a:lnTo>
                  <a:pt x="2880" y="54714"/>
                </a:lnTo>
                <a:lnTo>
                  <a:pt x="6720" y="54714"/>
                </a:lnTo>
                <a:lnTo>
                  <a:pt x="9601" y="55679"/>
                </a:lnTo>
                <a:lnTo>
                  <a:pt x="12481" y="56637"/>
                </a:lnTo>
                <a:lnTo>
                  <a:pt x="14401" y="56637"/>
                </a:lnTo>
                <a:lnTo>
                  <a:pt x="16322" y="57596"/>
                </a:lnTo>
                <a:lnTo>
                  <a:pt x="24002" y="57596"/>
                </a:lnTo>
                <a:lnTo>
                  <a:pt x="28803" y="55679"/>
                </a:lnTo>
                <a:lnTo>
                  <a:pt x="31683" y="52797"/>
                </a:lnTo>
                <a:lnTo>
                  <a:pt x="34564" y="49917"/>
                </a:lnTo>
                <a:lnTo>
                  <a:pt x="36484" y="46076"/>
                </a:lnTo>
                <a:lnTo>
                  <a:pt x="36484" y="40320"/>
                </a:lnTo>
                <a:lnTo>
                  <a:pt x="35524" y="38397"/>
                </a:lnTo>
                <a:lnTo>
                  <a:pt x="34564" y="35516"/>
                </a:lnTo>
                <a:lnTo>
                  <a:pt x="33604" y="33599"/>
                </a:lnTo>
                <a:lnTo>
                  <a:pt x="32644" y="32641"/>
                </a:lnTo>
                <a:lnTo>
                  <a:pt x="30723" y="30717"/>
                </a:lnTo>
                <a:lnTo>
                  <a:pt x="28803" y="29759"/>
                </a:lnTo>
                <a:lnTo>
                  <a:pt x="24963" y="26878"/>
                </a:lnTo>
                <a:lnTo>
                  <a:pt x="20162" y="23996"/>
                </a:lnTo>
                <a:lnTo>
                  <a:pt x="13441" y="21121"/>
                </a:lnTo>
                <a:lnTo>
                  <a:pt x="9601" y="18240"/>
                </a:lnTo>
                <a:lnTo>
                  <a:pt x="7680" y="16317"/>
                </a:lnTo>
                <a:lnTo>
                  <a:pt x="6720" y="15358"/>
                </a:lnTo>
                <a:lnTo>
                  <a:pt x="6720" y="9596"/>
                </a:lnTo>
                <a:lnTo>
                  <a:pt x="7680" y="7679"/>
                </a:lnTo>
                <a:lnTo>
                  <a:pt x="9601" y="5756"/>
                </a:lnTo>
                <a:lnTo>
                  <a:pt x="10561" y="4797"/>
                </a:lnTo>
                <a:lnTo>
                  <a:pt x="13441" y="3838"/>
                </a:lnTo>
                <a:lnTo>
                  <a:pt x="21122" y="3838"/>
                </a:lnTo>
                <a:lnTo>
                  <a:pt x="23042" y="5756"/>
                </a:lnTo>
                <a:lnTo>
                  <a:pt x="25923" y="6720"/>
                </a:lnTo>
                <a:lnTo>
                  <a:pt x="27843" y="8638"/>
                </a:lnTo>
                <a:lnTo>
                  <a:pt x="28803" y="10561"/>
                </a:lnTo>
                <a:lnTo>
                  <a:pt x="29763" y="12476"/>
                </a:lnTo>
                <a:lnTo>
                  <a:pt x="30723" y="15358"/>
                </a:lnTo>
                <a:lnTo>
                  <a:pt x="31683" y="19199"/>
                </a:lnTo>
                <a:lnTo>
                  <a:pt x="32644" y="19199"/>
                </a:lnTo>
                <a:lnTo>
                  <a:pt x="32644" y="0"/>
                </a:lnTo>
                <a:lnTo>
                  <a:pt x="31683" y="0"/>
                </a:lnTo>
                <a:lnTo>
                  <a:pt x="30723" y="1917"/>
                </a:lnTo>
                <a:lnTo>
                  <a:pt x="30723" y="2881"/>
                </a:lnTo>
                <a:lnTo>
                  <a:pt x="29763" y="2881"/>
                </a:lnTo>
                <a:lnTo>
                  <a:pt x="28803" y="3838"/>
                </a:lnTo>
                <a:lnTo>
                  <a:pt x="27843" y="3838"/>
                </a:lnTo>
                <a:lnTo>
                  <a:pt x="26883" y="2881"/>
                </a:lnTo>
                <a:lnTo>
                  <a:pt x="24963" y="2881"/>
                </a:lnTo>
                <a:lnTo>
                  <a:pt x="22082" y="958"/>
                </a:lnTo>
                <a:lnTo>
                  <a:pt x="19202" y="0"/>
                </a:lnTo>
                <a:lnTo>
                  <a:pt x="11521" y="0"/>
                </a:lnTo>
                <a:lnTo>
                  <a:pt x="7680" y="1917"/>
                </a:lnTo>
                <a:lnTo>
                  <a:pt x="4800" y="4797"/>
                </a:lnTo>
                <a:lnTo>
                  <a:pt x="1920" y="7679"/>
                </a:lnTo>
                <a:lnTo>
                  <a:pt x="0" y="10561"/>
                </a:lnTo>
                <a:lnTo>
                  <a:pt x="0" y="17282"/>
                </a:lnTo>
                <a:lnTo>
                  <a:pt x="960" y="19199"/>
                </a:lnTo>
                <a:lnTo>
                  <a:pt x="1920" y="21121"/>
                </a:lnTo>
                <a:lnTo>
                  <a:pt x="2880" y="23038"/>
                </a:lnTo>
                <a:lnTo>
                  <a:pt x="3840" y="23996"/>
                </a:lnTo>
                <a:lnTo>
                  <a:pt x="5760" y="25920"/>
                </a:lnTo>
                <a:lnTo>
                  <a:pt x="7680" y="27837"/>
                </a:lnTo>
                <a:lnTo>
                  <a:pt x="11521" y="29759"/>
                </a:lnTo>
                <a:lnTo>
                  <a:pt x="16322" y="32641"/>
                </a:lnTo>
                <a:lnTo>
                  <a:pt x="21122" y="34558"/>
                </a:lnTo>
                <a:lnTo>
                  <a:pt x="24002" y="36479"/>
                </a:lnTo>
                <a:lnTo>
                  <a:pt x="24963" y="37438"/>
                </a:lnTo>
                <a:lnTo>
                  <a:pt x="25923" y="38397"/>
                </a:lnTo>
                <a:lnTo>
                  <a:pt x="26883" y="40320"/>
                </a:lnTo>
                <a:lnTo>
                  <a:pt x="27843" y="41279"/>
                </a:lnTo>
                <a:lnTo>
                  <a:pt x="28803" y="42237"/>
                </a:lnTo>
                <a:lnTo>
                  <a:pt x="28803" y="47999"/>
                </a:lnTo>
                <a:lnTo>
                  <a:pt x="27843" y="49917"/>
                </a:lnTo>
                <a:lnTo>
                  <a:pt x="25923" y="51840"/>
                </a:lnTo>
                <a:lnTo>
                  <a:pt x="24002" y="53756"/>
                </a:lnTo>
                <a:lnTo>
                  <a:pt x="12481" y="53756"/>
                </a:lnTo>
                <a:lnTo>
                  <a:pt x="10561" y="51840"/>
                </a:lnTo>
                <a:lnTo>
                  <a:pt x="7680" y="50875"/>
                </a:lnTo>
                <a:lnTo>
                  <a:pt x="5760" y="48958"/>
                </a:lnTo>
                <a:lnTo>
                  <a:pt x="4800" y="47035"/>
                </a:lnTo>
                <a:lnTo>
                  <a:pt x="3840" y="45118"/>
                </a:lnTo>
                <a:lnTo>
                  <a:pt x="2880" y="42237"/>
                </a:lnTo>
                <a:lnTo>
                  <a:pt x="1920" y="38397"/>
                </a:lnTo>
                <a:lnTo>
                  <a:pt x="960" y="38397"/>
                </a:lnTo>
                <a:lnTo>
                  <a:pt x="960" y="57596"/>
                </a:lnTo>
                <a:lnTo>
                  <a:pt x="1920" y="575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4" name="object 1424"/>
          <p:cNvSpPr/>
          <p:nvPr/>
        </p:nvSpPr>
        <p:spPr>
          <a:xfrm>
            <a:off x="3720129" y="9493204"/>
            <a:ext cx="29748" cy="36473"/>
          </a:xfrm>
          <a:custGeom>
            <a:avLst/>
            <a:gdLst/>
            <a:ahLst/>
            <a:cxnLst/>
            <a:rect l="l" t="t" r="r" b="b"/>
            <a:pathLst>
              <a:path w="29748" h="36473">
                <a:moveTo>
                  <a:pt x="23027" y="34556"/>
                </a:moveTo>
                <a:lnTo>
                  <a:pt x="24947" y="32634"/>
                </a:lnTo>
                <a:lnTo>
                  <a:pt x="26868" y="28794"/>
                </a:lnTo>
                <a:lnTo>
                  <a:pt x="28788" y="24955"/>
                </a:lnTo>
                <a:lnTo>
                  <a:pt x="29748" y="22079"/>
                </a:lnTo>
                <a:lnTo>
                  <a:pt x="29748" y="14400"/>
                </a:lnTo>
                <a:lnTo>
                  <a:pt x="27828" y="9596"/>
                </a:lnTo>
                <a:lnTo>
                  <a:pt x="24947" y="6720"/>
                </a:lnTo>
                <a:lnTo>
                  <a:pt x="22082" y="1917"/>
                </a:lnTo>
                <a:lnTo>
                  <a:pt x="17266" y="0"/>
                </a:lnTo>
                <a:lnTo>
                  <a:pt x="8641" y="0"/>
                </a:lnTo>
                <a:lnTo>
                  <a:pt x="5745" y="958"/>
                </a:lnTo>
                <a:lnTo>
                  <a:pt x="2880" y="1917"/>
                </a:lnTo>
                <a:lnTo>
                  <a:pt x="0" y="3838"/>
                </a:lnTo>
                <a:lnTo>
                  <a:pt x="960" y="13435"/>
                </a:lnTo>
                <a:lnTo>
                  <a:pt x="1920" y="10559"/>
                </a:lnTo>
                <a:lnTo>
                  <a:pt x="2880" y="8638"/>
                </a:lnTo>
                <a:lnTo>
                  <a:pt x="3840" y="5756"/>
                </a:lnTo>
                <a:lnTo>
                  <a:pt x="4800" y="4797"/>
                </a:lnTo>
                <a:lnTo>
                  <a:pt x="5745" y="3838"/>
                </a:lnTo>
                <a:lnTo>
                  <a:pt x="7680" y="2880"/>
                </a:lnTo>
                <a:lnTo>
                  <a:pt x="13426" y="2880"/>
                </a:lnTo>
                <a:lnTo>
                  <a:pt x="15361" y="3838"/>
                </a:lnTo>
                <a:lnTo>
                  <a:pt x="17266" y="6720"/>
                </a:lnTo>
                <a:lnTo>
                  <a:pt x="20147" y="10559"/>
                </a:lnTo>
                <a:lnTo>
                  <a:pt x="22082" y="15358"/>
                </a:lnTo>
                <a:lnTo>
                  <a:pt x="22082" y="26877"/>
                </a:lnTo>
                <a:lnTo>
                  <a:pt x="21107" y="30717"/>
                </a:lnTo>
                <a:lnTo>
                  <a:pt x="19202" y="32634"/>
                </a:lnTo>
                <a:lnTo>
                  <a:pt x="20147" y="36473"/>
                </a:lnTo>
                <a:lnTo>
                  <a:pt x="23027" y="345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5" name="object 1425"/>
          <p:cNvSpPr/>
          <p:nvPr/>
        </p:nvSpPr>
        <p:spPr>
          <a:xfrm>
            <a:off x="3713408" y="9497043"/>
            <a:ext cx="26868" cy="35516"/>
          </a:xfrm>
          <a:custGeom>
            <a:avLst/>
            <a:gdLst/>
            <a:ahLst/>
            <a:cxnLst/>
            <a:rect l="l" t="t" r="r" b="b"/>
            <a:pathLst>
              <a:path w="26868" h="35516">
                <a:moveTo>
                  <a:pt x="16306" y="32634"/>
                </a:moveTo>
                <a:lnTo>
                  <a:pt x="13441" y="30717"/>
                </a:lnTo>
                <a:lnTo>
                  <a:pt x="11521" y="26878"/>
                </a:lnTo>
                <a:lnTo>
                  <a:pt x="8641" y="23038"/>
                </a:lnTo>
                <a:lnTo>
                  <a:pt x="7680" y="18240"/>
                </a:lnTo>
                <a:lnTo>
                  <a:pt x="7680" y="9596"/>
                </a:lnTo>
                <a:lnTo>
                  <a:pt x="6720" y="0"/>
                </a:lnTo>
                <a:lnTo>
                  <a:pt x="4800" y="2881"/>
                </a:lnTo>
                <a:lnTo>
                  <a:pt x="2880" y="5757"/>
                </a:lnTo>
                <a:lnTo>
                  <a:pt x="960" y="9596"/>
                </a:lnTo>
                <a:lnTo>
                  <a:pt x="0" y="12478"/>
                </a:lnTo>
                <a:lnTo>
                  <a:pt x="0" y="20157"/>
                </a:lnTo>
                <a:lnTo>
                  <a:pt x="1920" y="24955"/>
                </a:lnTo>
                <a:lnTo>
                  <a:pt x="4800" y="28795"/>
                </a:lnTo>
                <a:lnTo>
                  <a:pt x="7680" y="32634"/>
                </a:lnTo>
                <a:lnTo>
                  <a:pt x="12466" y="35516"/>
                </a:lnTo>
                <a:lnTo>
                  <a:pt x="21122" y="35516"/>
                </a:lnTo>
                <a:lnTo>
                  <a:pt x="23987" y="34558"/>
                </a:lnTo>
                <a:lnTo>
                  <a:pt x="26868" y="32634"/>
                </a:lnTo>
                <a:lnTo>
                  <a:pt x="25923" y="28795"/>
                </a:lnTo>
                <a:lnTo>
                  <a:pt x="23987" y="31676"/>
                </a:lnTo>
                <a:lnTo>
                  <a:pt x="22082" y="32634"/>
                </a:lnTo>
                <a:lnTo>
                  <a:pt x="16306" y="32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6" name="object 1426"/>
          <p:cNvSpPr/>
          <p:nvPr/>
        </p:nvSpPr>
        <p:spPr>
          <a:xfrm>
            <a:off x="3752758" y="9494163"/>
            <a:ext cx="40325" cy="38397"/>
          </a:xfrm>
          <a:custGeom>
            <a:avLst/>
            <a:gdLst/>
            <a:ahLst/>
            <a:cxnLst/>
            <a:rect l="l" t="t" r="r" b="b"/>
            <a:pathLst>
              <a:path w="40325" h="38397">
                <a:moveTo>
                  <a:pt x="12481" y="0"/>
                </a:moveTo>
                <a:lnTo>
                  <a:pt x="0" y="0"/>
                </a:lnTo>
                <a:lnTo>
                  <a:pt x="0" y="1921"/>
                </a:lnTo>
                <a:lnTo>
                  <a:pt x="3840" y="1921"/>
                </a:lnTo>
                <a:lnTo>
                  <a:pt x="4800" y="2880"/>
                </a:lnTo>
                <a:lnTo>
                  <a:pt x="5760" y="3838"/>
                </a:lnTo>
                <a:lnTo>
                  <a:pt x="5760" y="29759"/>
                </a:lnTo>
                <a:lnTo>
                  <a:pt x="6720" y="31676"/>
                </a:lnTo>
                <a:lnTo>
                  <a:pt x="7680" y="33598"/>
                </a:lnTo>
                <a:lnTo>
                  <a:pt x="8641" y="35515"/>
                </a:lnTo>
                <a:lnTo>
                  <a:pt x="9601" y="36479"/>
                </a:lnTo>
                <a:lnTo>
                  <a:pt x="11521" y="37438"/>
                </a:lnTo>
                <a:lnTo>
                  <a:pt x="13441" y="38397"/>
                </a:lnTo>
                <a:lnTo>
                  <a:pt x="17282" y="38397"/>
                </a:lnTo>
                <a:lnTo>
                  <a:pt x="19202" y="37438"/>
                </a:lnTo>
                <a:lnTo>
                  <a:pt x="20162" y="36479"/>
                </a:lnTo>
                <a:lnTo>
                  <a:pt x="22082" y="35515"/>
                </a:lnTo>
                <a:lnTo>
                  <a:pt x="24963" y="33598"/>
                </a:lnTo>
                <a:lnTo>
                  <a:pt x="27843" y="29759"/>
                </a:lnTo>
                <a:lnTo>
                  <a:pt x="27843" y="38397"/>
                </a:lnTo>
                <a:lnTo>
                  <a:pt x="29763" y="38397"/>
                </a:lnTo>
                <a:lnTo>
                  <a:pt x="40325" y="33598"/>
                </a:lnTo>
                <a:lnTo>
                  <a:pt x="40325" y="31676"/>
                </a:lnTo>
                <a:lnTo>
                  <a:pt x="39364" y="32641"/>
                </a:lnTo>
                <a:lnTo>
                  <a:pt x="35524" y="32641"/>
                </a:lnTo>
                <a:lnTo>
                  <a:pt x="35524" y="31676"/>
                </a:lnTo>
                <a:lnTo>
                  <a:pt x="34564" y="30717"/>
                </a:lnTo>
                <a:lnTo>
                  <a:pt x="34564" y="0"/>
                </a:lnTo>
                <a:lnTo>
                  <a:pt x="22082" y="0"/>
                </a:lnTo>
                <a:lnTo>
                  <a:pt x="22082" y="1921"/>
                </a:lnTo>
                <a:lnTo>
                  <a:pt x="25923" y="1921"/>
                </a:lnTo>
                <a:lnTo>
                  <a:pt x="26883" y="2880"/>
                </a:lnTo>
                <a:lnTo>
                  <a:pt x="27843" y="3838"/>
                </a:lnTo>
                <a:lnTo>
                  <a:pt x="27843" y="27835"/>
                </a:lnTo>
                <a:lnTo>
                  <a:pt x="25923" y="29759"/>
                </a:lnTo>
                <a:lnTo>
                  <a:pt x="24002" y="31676"/>
                </a:lnTo>
                <a:lnTo>
                  <a:pt x="23042" y="31676"/>
                </a:lnTo>
                <a:lnTo>
                  <a:pt x="21122" y="32641"/>
                </a:lnTo>
                <a:lnTo>
                  <a:pt x="15361" y="32641"/>
                </a:lnTo>
                <a:lnTo>
                  <a:pt x="14401" y="31676"/>
                </a:lnTo>
                <a:lnTo>
                  <a:pt x="13441" y="30717"/>
                </a:lnTo>
                <a:lnTo>
                  <a:pt x="12481" y="27835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7" name="object 1427"/>
          <p:cNvSpPr/>
          <p:nvPr/>
        </p:nvSpPr>
        <p:spPr>
          <a:xfrm>
            <a:off x="3794043" y="9493204"/>
            <a:ext cx="27843" cy="37438"/>
          </a:xfrm>
          <a:custGeom>
            <a:avLst/>
            <a:gdLst/>
            <a:ahLst/>
            <a:cxnLst/>
            <a:rect l="l" t="t" r="r" b="b"/>
            <a:pathLst>
              <a:path w="27843" h="37438">
                <a:moveTo>
                  <a:pt x="19202" y="0"/>
                </a:moveTo>
                <a:lnTo>
                  <a:pt x="16322" y="2880"/>
                </a:lnTo>
                <a:lnTo>
                  <a:pt x="13441" y="8638"/>
                </a:lnTo>
                <a:lnTo>
                  <a:pt x="13441" y="0"/>
                </a:lnTo>
                <a:lnTo>
                  <a:pt x="11521" y="0"/>
                </a:lnTo>
                <a:lnTo>
                  <a:pt x="0" y="4797"/>
                </a:lnTo>
                <a:lnTo>
                  <a:pt x="960" y="5756"/>
                </a:lnTo>
                <a:lnTo>
                  <a:pt x="1920" y="5756"/>
                </a:lnTo>
                <a:lnTo>
                  <a:pt x="2880" y="4797"/>
                </a:lnTo>
                <a:lnTo>
                  <a:pt x="3840" y="4797"/>
                </a:lnTo>
                <a:lnTo>
                  <a:pt x="4800" y="5756"/>
                </a:lnTo>
                <a:lnTo>
                  <a:pt x="5760" y="5756"/>
                </a:lnTo>
                <a:lnTo>
                  <a:pt x="5760" y="7679"/>
                </a:lnTo>
                <a:lnTo>
                  <a:pt x="6720" y="8638"/>
                </a:lnTo>
                <a:lnTo>
                  <a:pt x="6720" y="32634"/>
                </a:lnTo>
                <a:lnTo>
                  <a:pt x="5760" y="33599"/>
                </a:lnTo>
                <a:lnTo>
                  <a:pt x="5760" y="35515"/>
                </a:lnTo>
                <a:lnTo>
                  <a:pt x="4800" y="35515"/>
                </a:lnTo>
                <a:lnTo>
                  <a:pt x="3840" y="36473"/>
                </a:lnTo>
                <a:lnTo>
                  <a:pt x="960" y="36473"/>
                </a:lnTo>
                <a:lnTo>
                  <a:pt x="960" y="37438"/>
                </a:lnTo>
                <a:lnTo>
                  <a:pt x="19202" y="37438"/>
                </a:lnTo>
                <a:lnTo>
                  <a:pt x="19202" y="36473"/>
                </a:lnTo>
                <a:lnTo>
                  <a:pt x="16322" y="36473"/>
                </a:lnTo>
                <a:lnTo>
                  <a:pt x="15361" y="35515"/>
                </a:lnTo>
                <a:lnTo>
                  <a:pt x="14401" y="35515"/>
                </a:lnTo>
                <a:lnTo>
                  <a:pt x="14401" y="34556"/>
                </a:lnTo>
                <a:lnTo>
                  <a:pt x="13441" y="33599"/>
                </a:lnTo>
                <a:lnTo>
                  <a:pt x="13441" y="11518"/>
                </a:lnTo>
                <a:lnTo>
                  <a:pt x="14401" y="8638"/>
                </a:lnTo>
                <a:lnTo>
                  <a:pt x="15361" y="7679"/>
                </a:lnTo>
                <a:lnTo>
                  <a:pt x="16322" y="5756"/>
                </a:lnTo>
                <a:lnTo>
                  <a:pt x="20162" y="5756"/>
                </a:lnTo>
                <a:lnTo>
                  <a:pt x="21122" y="6720"/>
                </a:lnTo>
                <a:lnTo>
                  <a:pt x="22082" y="7679"/>
                </a:lnTo>
                <a:lnTo>
                  <a:pt x="25923" y="7679"/>
                </a:lnTo>
                <a:lnTo>
                  <a:pt x="26883" y="6720"/>
                </a:lnTo>
                <a:lnTo>
                  <a:pt x="27843" y="5756"/>
                </a:lnTo>
                <a:lnTo>
                  <a:pt x="27843" y="2880"/>
                </a:lnTo>
                <a:lnTo>
                  <a:pt x="26883" y="1917"/>
                </a:lnTo>
                <a:lnTo>
                  <a:pt x="25923" y="958"/>
                </a:lnTo>
                <a:lnTo>
                  <a:pt x="24963" y="0"/>
                </a:lnTo>
                <a:lnTo>
                  <a:pt x="192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8" name="object 1428"/>
          <p:cNvSpPr/>
          <p:nvPr/>
        </p:nvSpPr>
        <p:spPr>
          <a:xfrm>
            <a:off x="3823792" y="9493204"/>
            <a:ext cx="31683" cy="39355"/>
          </a:xfrm>
          <a:custGeom>
            <a:avLst/>
            <a:gdLst/>
            <a:ahLst/>
            <a:cxnLst/>
            <a:rect l="l" t="t" r="r" b="b"/>
            <a:pathLst>
              <a:path w="31683" h="39355">
                <a:moveTo>
                  <a:pt x="1935" y="29759"/>
                </a:moveTo>
                <a:lnTo>
                  <a:pt x="4815" y="33599"/>
                </a:lnTo>
                <a:lnTo>
                  <a:pt x="7680" y="37438"/>
                </a:lnTo>
                <a:lnTo>
                  <a:pt x="11521" y="39355"/>
                </a:lnTo>
                <a:lnTo>
                  <a:pt x="19202" y="39355"/>
                </a:lnTo>
                <a:lnTo>
                  <a:pt x="23042" y="37438"/>
                </a:lnTo>
                <a:lnTo>
                  <a:pt x="25923" y="35515"/>
                </a:lnTo>
                <a:lnTo>
                  <a:pt x="28803" y="32634"/>
                </a:lnTo>
                <a:lnTo>
                  <a:pt x="30723" y="28794"/>
                </a:lnTo>
                <a:lnTo>
                  <a:pt x="31683" y="23996"/>
                </a:lnTo>
                <a:lnTo>
                  <a:pt x="29763" y="23038"/>
                </a:lnTo>
                <a:lnTo>
                  <a:pt x="28803" y="26877"/>
                </a:lnTo>
                <a:lnTo>
                  <a:pt x="26883" y="28794"/>
                </a:lnTo>
                <a:lnTo>
                  <a:pt x="25923" y="29759"/>
                </a:lnTo>
                <a:lnTo>
                  <a:pt x="24002" y="31676"/>
                </a:lnTo>
                <a:lnTo>
                  <a:pt x="21122" y="32634"/>
                </a:lnTo>
                <a:lnTo>
                  <a:pt x="15361" y="32634"/>
                </a:lnTo>
                <a:lnTo>
                  <a:pt x="12496" y="30717"/>
                </a:lnTo>
                <a:lnTo>
                  <a:pt x="9616" y="27835"/>
                </a:lnTo>
                <a:lnTo>
                  <a:pt x="7680" y="23996"/>
                </a:lnTo>
                <a:lnTo>
                  <a:pt x="6720" y="20156"/>
                </a:lnTo>
                <a:lnTo>
                  <a:pt x="6720" y="11518"/>
                </a:lnTo>
                <a:lnTo>
                  <a:pt x="7680" y="8638"/>
                </a:lnTo>
                <a:lnTo>
                  <a:pt x="9616" y="5756"/>
                </a:lnTo>
                <a:lnTo>
                  <a:pt x="11521" y="3838"/>
                </a:lnTo>
                <a:lnTo>
                  <a:pt x="13456" y="2880"/>
                </a:lnTo>
                <a:lnTo>
                  <a:pt x="19202" y="2880"/>
                </a:lnTo>
                <a:lnTo>
                  <a:pt x="20177" y="3838"/>
                </a:lnTo>
                <a:lnTo>
                  <a:pt x="21122" y="4797"/>
                </a:lnTo>
                <a:lnTo>
                  <a:pt x="22082" y="5756"/>
                </a:lnTo>
                <a:lnTo>
                  <a:pt x="22082" y="10559"/>
                </a:lnTo>
                <a:lnTo>
                  <a:pt x="23042" y="10559"/>
                </a:lnTo>
                <a:lnTo>
                  <a:pt x="24002" y="11518"/>
                </a:lnTo>
                <a:lnTo>
                  <a:pt x="24963" y="12476"/>
                </a:lnTo>
                <a:lnTo>
                  <a:pt x="27843" y="12476"/>
                </a:lnTo>
                <a:lnTo>
                  <a:pt x="28803" y="11518"/>
                </a:lnTo>
                <a:lnTo>
                  <a:pt x="29763" y="11518"/>
                </a:lnTo>
                <a:lnTo>
                  <a:pt x="29763" y="10559"/>
                </a:lnTo>
                <a:lnTo>
                  <a:pt x="30723" y="9596"/>
                </a:lnTo>
                <a:lnTo>
                  <a:pt x="30723" y="6720"/>
                </a:lnTo>
                <a:lnTo>
                  <a:pt x="28803" y="4797"/>
                </a:lnTo>
                <a:lnTo>
                  <a:pt x="26883" y="2880"/>
                </a:lnTo>
                <a:lnTo>
                  <a:pt x="24002" y="958"/>
                </a:lnTo>
                <a:lnTo>
                  <a:pt x="21122" y="0"/>
                </a:lnTo>
                <a:lnTo>
                  <a:pt x="13456" y="0"/>
                </a:lnTo>
                <a:lnTo>
                  <a:pt x="8656" y="1917"/>
                </a:lnTo>
                <a:lnTo>
                  <a:pt x="5775" y="5756"/>
                </a:lnTo>
                <a:lnTo>
                  <a:pt x="1935" y="8638"/>
                </a:lnTo>
                <a:lnTo>
                  <a:pt x="0" y="13435"/>
                </a:lnTo>
                <a:lnTo>
                  <a:pt x="0" y="25920"/>
                </a:lnTo>
                <a:lnTo>
                  <a:pt x="1935" y="29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9" name="object 1429"/>
          <p:cNvSpPr/>
          <p:nvPr/>
        </p:nvSpPr>
        <p:spPr>
          <a:xfrm>
            <a:off x="3867957" y="9493204"/>
            <a:ext cx="24002" cy="15358"/>
          </a:xfrm>
          <a:custGeom>
            <a:avLst/>
            <a:gdLst/>
            <a:ahLst/>
            <a:cxnLst/>
            <a:rect l="l" t="t" r="r" b="b"/>
            <a:pathLst>
              <a:path w="24002" h="15358">
                <a:moveTo>
                  <a:pt x="4800" y="0"/>
                </a:moveTo>
                <a:lnTo>
                  <a:pt x="960" y="1917"/>
                </a:lnTo>
                <a:lnTo>
                  <a:pt x="0" y="6720"/>
                </a:lnTo>
                <a:lnTo>
                  <a:pt x="1920" y="5756"/>
                </a:lnTo>
                <a:lnTo>
                  <a:pt x="3840" y="3838"/>
                </a:lnTo>
                <a:lnTo>
                  <a:pt x="5760" y="2880"/>
                </a:lnTo>
                <a:lnTo>
                  <a:pt x="10561" y="2880"/>
                </a:lnTo>
                <a:lnTo>
                  <a:pt x="11521" y="3838"/>
                </a:lnTo>
                <a:lnTo>
                  <a:pt x="13441" y="4797"/>
                </a:lnTo>
                <a:lnTo>
                  <a:pt x="14401" y="5756"/>
                </a:lnTo>
                <a:lnTo>
                  <a:pt x="15361" y="7679"/>
                </a:lnTo>
                <a:lnTo>
                  <a:pt x="15361" y="10559"/>
                </a:lnTo>
                <a:lnTo>
                  <a:pt x="24002" y="15358"/>
                </a:lnTo>
                <a:lnTo>
                  <a:pt x="24002" y="10559"/>
                </a:lnTo>
                <a:lnTo>
                  <a:pt x="23042" y="6720"/>
                </a:lnTo>
                <a:lnTo>
                  <a:pt x="20162" y="3838"/>
                </a:lnTo>
                <a:lnTo>
                  <a:pt x="17282" y="958"/>
                </a:lnTo>
                <a:lnTo>
                  <a:pt x="14401" y="0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0" name="object 1430"/>
          <p:cNvSpPr/>
          <p:nvPr/>
        </p:nvSpPr>
        <p:spPr>
          <a:xfrm>
            <a:off x="3861236" y="9495121"/>
            <a:ext cx="30723" cy="37438"/>
          </a:xfrm>
          <a:custGeom>
            <a:avLst/>
            <a:gdLst/>
            <a:ahLst/>
            <a:cxnLst/>
            <a:rect l="l" t="t" r="r" b="b"/>
            <a:pathLst>
              <a:path w="30723" h="37438">
                <a:moveTo>
                  <a:pt x="22082" y="8642"/>
                </a:moveTo>
                <a:lnTo>
                  <a:pt x="22082" y="10559"/>
                </a:lnTo>
                <a:lnTo>
                  <a:pt x="5760" y="10559"/>
                </a:lnTo>
                <a:lnTo>
                  <a:pt x="5760" y="7679"/>
                </a:lnTo>
                <a:lnTo>
                  <a:pt x="6720" y="4803"/>
                </a:lnTo>
                <a:lnTo>
                  <a:pt x="7680" y="0"/>
                </a:lnTo>
                <a:lnTo>
                  <a:pt x="4800" y="2880"/>
                </a:lnTo>
                <a:lnTo>
                  <a:pt x="960" y="6720"/>
                </a:lnTo>
                <a:lnTo>
                  <a:pt x="0" y="11518"/>
                </a:lnTo>
                <a:lnTo>
                  <a:pt x="0" y="24003"/>
                </a:lnTo>
                <a:lnTo>
                  <a:pt x="960" y="28800"/>
                </a:lnTo>
                <a:lnTo>
                  <a:pt x="4800" y="31682"/>
                </a:lnTo>
                <a:lnTo>
                  <a:pt x="7680" y="35521"/>
                </a:lnTo>
                <a:lnTo>
                  <a:pt x="11521" y="37438"/>
                </a:lnTo>
                <a:lnTo>
                  <a:pt x="20162" y="37438"/>
                </a:lnTo>
                <a:lnTo>
                  <a:pt x="23042" y="35521"/>
                </a:lnTo>
                <a:lnTo>
                  <a:pt x="25923" y="32639"/>
                </a:lnTo>
                <a:lnTo>
                  <a:pt x="28803" y="29759"/>
                </a:lnTo>
                <a:lnTo>
                  <a:pt x="30723" y="25918"/>
                </a:lnTo>
                <a:lnTo>
                  <a:pt x="30723" y="22079"/>
                </a:lnTo>
                <a:lnTo>
                  <a:pt x="29763" y="22079"/>
                </a:lnTo>
                <a:lnTo>
                  <a:pt x="28803" y="24960"/>
                </a:lnTo>
                <a:lnTo>
                  <a:pt x="26883" y="26877"/>
                </a:lnTo>
                <a:lnTo>
                  <a:pt x="24963" y="28800"/>
                </a:lnTo>
                <a:lnTo>
                  <a:pt x="23042" y="29759"/>
                </a:lnTo>
                <a:lnTo>
                  <a:pt x="21122" y="30717"/>
                </a:lnTo>
                <a:lnTo>
                  <a:pt x="15361" y="30717"/>
                </a:lnTo>
                <a:lnTo>
                  <a:pt x="12481" y="28800"/>
                </a:lnTo>
                <a:lnTo>
                  <a:pt x="9601" y="25918"/>
                </a:lnTo>
                <a:lnTo>
                  <a:pt x="6720" y="23038"/>
                </a:lnTo>
                <a:lnTo>
                  <a:pt x="5760" y="18239"/>
                </a:lnTo>
                <a:lnTo>
                  <a:pt x="5760" y="13441"/>
                </a:lnTo>
                <a:lnTo>
                  <a:pt x="30723" y="13441"/>
                </a:lnTo>
                <a:lnTo>
                  <a:pt x="22082" y="86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1" name="object 1431"/>
          <p:cNvSpPr/>
          <p:nvPr/>
        </p:nvSpPr>
        <p:spPr>
          <a:xfrm>
            <a:off x="3901561" y="9493204"/>
            <a:ext cx="9601" cy="8638"/>
          </a:xfrm>
          <a:custGeom>
            <a:avLst/>
            <a:gdLst/>
            <a:ahLst/>
            <a:cxnLst/>
            <a:rect l="l" t="t" r="r" b="b"/>
            <a:pathLst>
              <a:path w="9601" h="8638">
                <a:moveTo>
                  <a:pt x="3840" y="0"/>
                </a:moveTo>
                <a:lnTo>
                  <a:pt x="1920" y="0"/>
                </a:lnTo>
                <a:lnTo>
                  <a:pt x="1920" y="958"/>
                </a:lnTo>
                <a:lnTo>
                  <a:pt x="960" y="1917"/>
                </a:lnTo>
                <a:lnTo>
                  <a:pt x="0" y="2880"/>
                </a:lnTo>
                <a:lnTo>
                  <a:pt x="0" y="5756"/>
                </a:lnTo>
                <a:lnTo>
                  <a:pt x="960" y="6720"/>
                </a:lnTo>
                <a:lnTo>
                  <a:pt x="1920" y="7679"/>
                </a:lnTo>
                <a:lnTo>
                  <a:pt x="1920" y="8638"/>
                </a:lnTo>
                <a:lnTo>
                  <a:pt x="6720" y="8638"/>
                </a:lnTo>
                <a:lnTo>
                  <a:pt x="7680" y="7679"/>
                </a:lnTo>
                <a:lnTo>
                  <a:pt x="8641" y="6720"/>
                </a:lnTo>
                <a:lnTo>
                  <a:pt x="9601" y="5756"/>
                </a:lnTo>
                <a:lnTo>
                  <a:pt x="9601" y="2880"/>
                </a:lnTo>
                <a:lnTo>
                  <a:pt x="8641" y="1917"/>
                </a:lnTo>
                <a:lnTo>
                  <a:pt x="7680" y="958"/>
                </a:lnTo>
                <a:lnTo>
                  <a:pt x="6720" y="0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2" name="object 1432"/>
          <p:cNvSpPr/>
          <p:nvPr/>
        </p:nvSpPr>
        <p:spPr>
          <a:xfrm>
            <a:off x="3901561" y="9522963"/>
            <a:ext cx="9601" cy="9596"/>
          </a:xfrm>
          <a:custGeom>
            <a:avLst/>
            <a:gdLst/>
            <a:ahLst/>
            <a:cxnLst/>
            <a:rect l="l" t="t" r="r" b="b"/>
            <a:pathLst>
              <a:path w="9601" h="9596">
                <a:moveTo>
                  <a:pt x="3840" y="9596"/>
                </a:moveTo>
                <a:lnTo>
                  <a:pt x="5760" y="9596"/>
                </a:lnTo>
                <a:lnTo>
                  <a:pt x="6720" y="8638"/>
                </a:lnTo>
                <a:lnTo>
                  <a:pt x="7680" y="7679"/>
                </a:lnTo>
                <a:lnTo>
                  <a:pt x="8641" y="6714"/>
                </a:lnTo>
                <a:lnTo>
                  <a:pt x="9601" y="5756"/>
                </a:lnTo>
                <a:lnTo>
                  <a:pt x="9601" y="3840"/>
                </a:lnTo>
                <a:lnTo>
                  <a:pt x="8641" y="2875"/>
                </a:lnTo>
                <a:lnTo>
                  <a:pt x="7680" y="1917"/>
                </a:lnTo>
                <a:lnTo>
                  <a:pt x="6720" y="958"/>
                </a:lnTo>
                <a:lnTo>
                  <a:pt x="5760" y="0"/>
                </a:lnTo>
                <a:lnTo>
                  <a:pt x="2880" y="0"/>
                </a:lnTo>
                <a:lnTo>
                  <a:pt x="1920" y="958"/>
                </a:lnTo>
                <a:lnTo>
                  <a:pt x="960" y="1917"/>
                </a:lnTo>
                <a:lnTo>
                  <a:pt x="960" y="2875"/>
                </a:lnTo>
                <a:lnTo>
                  <a:pt x="0" y="3840"/>
                </a:lnTo>
                <a:lnTo>
                  <a:pt x="0" y="5756"/>
                </a:lnTo>
                <a:lnTo>
                  <a:pt x="960" y="6714"/>
                </a:lnTo>
                <a:lnTo>
                  <a:pt x="960" y="7679"/>
                </a:lnTo>
                <a:lnTo>
                  <a:pt x="1920" y="8638"/>
                </a:lnTo>
                <a:lnTo>
                  <a:pt x="3840" y="95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3" name="object 1433"/>
          <p:cNvSpPr/>
          <p:nvPr/>
        </p:nvSpPr>
        <p:spPr>
          <a:xfrm>
            <a:off x="3939951" y="9474964"/>
            <a:ext cx="55686" cy="57596"/>
          </a:xfrm>
          <a:custGeom>
            <a:avLst/>
            <a:gdLst/>
            <a:ahLst/>
            <a:cxnLst/>
            <a:rect l="l" t="t" r="r" b="b"/>
            <a:pathLst>
              <a:path w="55686" h="57596">
                <a:moveTo>
                  <a:pt x="26883" y="54714"/>
                </a:moveTo>
                <a:lnTo>
                  <a:pt x="24002" y="53756"/>
                </a:lnTo>
                <a:lnTo>
                  <a:pt x="20162" y="51840"/>
                </a:lnTo>
                <a:lnTo>
                  <a:pt x="17282" y="49917"/>
                </a:lnTo>
                <a:lnTo>
                  <a:pt x="14401" y="46076"/>
                </a:lnTo>
                <a:lnTo>
                  <a:pt x="12481" y="42237"/>
                </a:lnTo>
                <a:lnTo>
                  <a:pt x="10561" y="37438"/>
                </a:lnTo>
                <a:lnTo>
                  <a:pt x="9601" y="33599"/>
                </a:lnTo>
                <a:lnTo>
                  <a:pt x="9601" y="21121"/>
                </a:lnTo>
                <a:lnTo>
                  <a:pt x="11521" y="16317"/>
                </a:lnTo>
                <a:lnTo>
                  <a:pt x="14401" y="11519"/>
                </a:lnTo>
                <a:lnTo>
                  <a:pt x="18242" y="5756"/>
                </a:lnTo>
                <a:lnTo>
                  <a:pt x="23042" y="2881"/>
                </a:lnTo>
                <a:lnTo>
                  <a:pt x="35524" y="2881"/>
                </a:lnTo>
                <a:lnTo>
                  <a:pt x="39364" y="4797"/>
                </a:lnTo>
                <a:lnTo>
                  <a:pt x="42245" y="7679"/>
                </a:lnTo>
                <a:lnTo>
                  <a:pt x="45125" y="9596"/>
                </a:lnTo>
                <a:lnTo>
                  <a:pt x="47045" y="13435"/>
                </a:lnTo>
                <a:lnTo>
                  <a:pt x="48006" y="17282"/>
                </a:lnTo>
                <a:lnTo>
                  <a:pt x="49926" y="17282"/>
                </a:lnTo>
                <a:lnTo>
                  <a:pt x="48006" y="0"/>
                </a:lnTo>
                <a:lnTo>
                  <a:pt x="47045" y="0"/>
                </a:lnTo>
                <a:lnTo>
                  <a:pt x="47045" y="1917"/>
                </a:lnTo>
                <a:lnTo>
                  <a:pt x="46085" y="2881"/>
                </a:lnTo>
                <a:lnTo>
                  <a:pt x="46085" y="3838"/>
                </a:lnTo>
                <a:lnTo>
                  <a:pt x="43205" y="3838"/>
                </a:lnTo>
                <a:lnTo>
                  <a:pt x="41285" y="2881"/>
                </a:lnTo>
                <a:lnTo>
                  <a:pt x="38404" y="1917"/>
                </a:lnTo>
                <a:lnTo>
                  <a:pt x="36484" y="958"/>
                </a:lnTo>
                <a:lnTo>
                  <a:pt x="34564" y="958"/>
                </a:lnTo>
                <a:lnTo>
                  <a:pt x="33604" y="0"/>
                </a:lnTo>
                <a:lnTo>
                  <a:pt x="24002" y="0"/>
                </a:lnTo>
                <a:lnTo>
                  <a:pt x="19202" y="1917"/>
                </a:lnTo>
                <a:lnTo>
                  <a:pt x="15361" y="3838"/>
                </a:lnTo>
                <a:lnTo>
                  <a:pt x="10561" y="6720"/>
                </a:lnTo>
                <a:lnTo>
                  <a:pt x="6720" y="10561"/>
                </a:lnTo>
                <a:lnTo>
                  <a:pt x="3840" y="16317"/>
                </a:lnTo>
                <a:lnTo>
                  <a:pt x="1935" y="20157"/>
                </a:lnTo>
                <a:lnTo>
                  <a:pt x="0" y="24961"/>
                </a:lnTo>
                <a:lnTo>
                  <a:pt x="0" y="36479"/>
                </a:lnTo>
                <a:lnTo>
                  <a:pt x="2880" y="42237"/>
                </a:lnTo>
                <a:lnTo>
                  <a:pt x="6720" y="47035"/>
                </a:lnTo>
                <a:lnTo>
                  <a:pt x="17297" y="55003"/>
                </a:lnTo>
                <a:lnTo>
                  <a:pt x="30723" y="57596"/>
                </a:lnTo>
                <a:lnTo>
                  <a:pt x="34564" y="57596"/>
                </a:lnTo>
                <a:lnTo>
                  <a:pt x="37444" y="56637"/>
                </a:lnTo>
                <a:lnTo>
                  <a:pt x="40325" y="56637"/>
                </a:lnTo>
                <a:lnTo>
                  <a:pt x="44165" y="55679"/>
                </a:lnTo>
                <a:lnTo>
                  <a:pt x="47045" y="53756"/>
                </a:lnTo>
                <a:lnTo>
                  <a:pt x="49926" y="52797"/>
                </a:lnTo>
                <a:lnTo>
                  <a:pt x="49926" y="30717"/>
                </a:lnTo>
                <a:lnTo>
                  <a:pt x="50886" y="29759"/>
                </a:lnTo>
                <a:lnTo>
                  <a:pt x="51846" y="28800"/>
                </a:lnTo>
                <a:lnTo>
                  <a:pt x="52806" y="27837"/>
                </a:lnTo>
                <a:lnTo>
                  <a:pt x="55686" y="27837"/>
                </a:lnTo>
                <a:lnTo>
                  <a:pt x="55686" y="25920"/>
                </a:lnTo>
                <a:lnTo>
                  <a:pt x="34564" y="25920"/>
                </a:lnTo>
                <a:lnTo>
                  <a:pt x="34564" y="27837"/>
                </a:lnTo>
                <a:lnTo>
                  <a:pt x="38404" y="27837"/>
                </a:lnTo>
                <a:lnTo>
                  <a:pt x="39364" y="28800"/>
                </a:lnTo>
                <a:lnTo>
                  <a:pt x="40325" y="28800"/>
                </a:lnTo>
                <a:lnTo>
                  <a:pt x="41285" y="29759"/>
                </a:lnTo>
                <a:lnTo>
                  <a:pt x="41285" y="30717"/>
                </a:lnTo>
                <a:lnTo>
                  <a:pt x="42245" y="31676"/>
                </a:lnTo>
                <a:lnTo>
                  <a:pt x="42245" y="51840"/>
                </a:lnTo>
                <a:lnTo>
                  <a:pt x="40325" y="52797"/>
                </a:lnTo>
                <a:lnTo>
                  <a:pt x="38404" y="53756"/>
                </a:lnTo>
                <a:lnTo>
                  <a:pt x="36484" y="53756"/>
                </a:lnTo>
                <a:lnTo>
                  <a:pt x="34564" y="54714"/>
                </a:lnTo>
                <a:lnTo>
                  <a:pt x="26883" y="54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4" name="object 1434"/>
          <p:cNvSpPr/>
          <p:nvPr/>
        </p:nvSpPr>
        <p:spPr>
          <a:xfrm>
            <a:off x="3997558" y="9493204"/>
            <a:ext cx="27843" cy="37438"/>
          </a:xfrm>
          <a:custGeom>
            <a:avLst/>
            <a:gdLst/>
            <a:ahLst/>
            <a:cxnLst/>
            <a:rect l="l" t="t" r="r" b="b"/>
            <a:pathLst>
              <a:path w="27843" h="37438">
                <a:moveTo>
                  <a:pt x="14401" y="35515"/>
                </a:moveTo>
                <a:lnTo>
                  <a:pt x="14401" y="34556"/>
                </a:lnTo>
                <a:lnTo>
                  <a:pt x="13441" y="33599"/>
                </a:lnTo>
                <a:lnTo>
                  <a:pt x="13441" y="32634"/>
                </a:lnTo>
                <a:lnTo>
                  <a:pt x="12481" y="31676"/>
                </a:lnTo>
                <a:lnTo>
                  <a:pt x="12481" y="11518"/>
                </a:lnTo>
                <a:lnTo>
                  <a:pt x="14401" y="8638"/>
                </a:lnTo>
                <a:lnTo>
                  <a:pt x="15346" y="7679"/>
                </a:lnTo>
                <a:lnTo>
                  <a:pt x="16322" y="5756"/>
                </a:lnTo>
                <a:lnTo>
                  <a:pt x="19202" y="5756"/>
                </a:lnTo>
                <a:lnTo>
                  <a:pt x="21122" y="6720"/>
                </a:lnTo>
                <a:lnTo>
                  <a:pt x="22067" y="7679"/>
                </a:lnTo>
                <a:lnTo>
                  <a:pt x="25908" y="7679"/>
                </a:lnTo>
                <a:lnTo>
                  <a:pt x="26883" y="6720"/>
                </a:lnTo>
                <a:lnTo>
                  <a:pt x="27843" y="5756"/>
                </a:lnTo>
                <a:lnTo>
                  <a:pt x="27843" y="2880"/>
                </a:lnTo>
                <a:lnTo>
                  <a:pt x="26883" y="1917"/>
                </a:lnTo>
                <a:lnTo>
                  <a:pt x="25908" y="958"/>
                </a:lnTo>
                <a:lnTo>
                  <a:pt x="24963" y="0"/>
                </a:lnTo>
                <a:lnTo>
                  <a:pt x="19202" y="0"/>
                </a:lnTo>
                <a:lnTo>
                  <a:pt x="16322" y="2880"/>
                </a:lnTo>
                <a:lnTo>
                  <a:pt x="12481" y="8638"/>
                </a:lnTo>
                <a:lnTo>
                  <a:pt x="12481" y="0"/>
                </a:lnTo>
                <a:lnTo>
                  <a:pt x="11521" y="0"/>
                </a:lnTo>
                <a:lnTo>
                  <a:pt x="0" y="4797"/>
                </a:lnTo>
                <a:lnTo>
                  <a:pt x="0" y="5756"/>
                </a:lnTo>
                <a:lnTo>
                  <a:pt x="960" y="5756"/>
                </a:lnTo>
                <a:lnTo>
                  <a:pt x="2880" y="4797"/>
                </a:lnTo>
                <a:lnTo>
                  <a:pt x="3840" y="4797"/>
                </a:lnTo>
                <a:lnTo>
                  <a:pt x="4800" y="5756"/>
                </a:lnTo>
                <a:lnTo>
                  <a:pt x="5760" y="5756"/>
                </a:lnTo>
                <a:lnTo>
                  <a:pt x="5760" y="34556"/>
                </a:lnTo>
                <a:lnTo>
                  <a:pt x="4800" y="35515"/>
                </a:lnTo>
                <a:lnTo>
                  <a:pt x="3840" y="36473"/>
                </a:lnTo>
                <a:lnTo>
                  <a:pt x="0" y="36473"/>
                </a:lnTo>
                <a:lnTo>
                  <a:pt x="0" y="37438"/>
                </a:lnTo>
                <a:lnTo>
                  <a:pt x="19202" y="37438"/>
                </a:lnTo>
                <a:lnTo>
                  <a:pt x="19202" y="36473"/>
                </a:lnTo>
                <a:lnTo>
                  <a:pt x="16322" y="36473"/>
                </a:lnTo>
                <a:lnTo>
                  <a:pt x="15346" y="35515"/>
                </a:lnTo>
                <a:lnTo>
                  <a:pt x="14401" y="35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5" name="object 1435"/>
          <p:cNvSpPr/>
          <p:nvPr/>
        </p:nvSpPr>
        <p:spPr>
          <a:xfrm>
            <a:off x="4027307" y="9510480"/>
            <a:ext cx="9601" cy="26877"/>
          </a:xfrm>
          <a:custGeom>
            <a:avLst/>
            <a:gdLst/>
            <a:ahLst/>
            <a:cxnLst/>
            <a:rect l="l" t="t" r="r" b="b"/>
            <a:pathLst>
              <a:path w="9601" h="26877">
                <a:moveTo>
                  <a:pt x="6720" y="9601"/>
                </a:moveTo>
                <a:lnTo>
                  <a:pt x="6720" y="8644"/>
                </a:lnTo>
                <a:lnTo>
                  <a:pt x="7680" y="6720"/>
                </a:lnTo>
                <a:lnTo>
                  <a:pt x="8656" y="5762"/>
                </a:lnTo>
                <a:lnTo>
                  <a:pt x="9601" y="0"/>
                </a:lnTo>
                <a:lnTo>
                  <a:pt x="6720" y="1921"/>
                </a:lnTo>
                <a:lnTo>
                  <a:pt x="6720" y="9601"/>
                </a:lnTo>
                <a:close/>
              </a:path>
              <a:path w="9601" h="26877">
                <a:moveTo>
                  <a:pt x="2880" y="-4799"/>
                </a:moveTo>
                <a:lnTo>
                  <a:pt x="3840" y="-3840"/>
                </a:lnTo>
                <a:lnTo>
                  <a:pt x="5775" y="-3840"/>
                </a:lnTo>
                <a:lnTo>
                  <a:pt x="6720" y="-4799"/>
                </a:lnTo>
                <a:lnTo>
                  <a:pt x="7680" y="-4799"/>
                </a:lnTo>
                <a:lnTo>
                  <a:pt x="7680" y="-5757"/>
                </a:lnTo>
                <a:lnTo>
                  <a:pt x="8656" y="-6716"/>
                </a:lnTo>
                <a:lnTo>
                  <a:pt x="8656" y="-12478"/>
                </a:lnTo>
                <a:lnTo>
                  <a:pt x="9601" y="-13437"/>
                </a:lnTo>
                <a:lnTo>
                  <a:pt x="10561" y="-14395"/>
                </a:lnTo>
                <a:lnTo>
                  <a:pt x="12496" y="-15358"/>
                </a:lnTo>
                <a:lnTo>
                  <a:pt x="16322" y="-15358"/>
                </a:lnTo>
                <a:lnTo>
                  <a:pt x="18242" y="-14395"/>
                </a:lnTo>
                <a:lnTo>
                  <a:pt x="19202" y="-12478"/>
                </a:lnTo>
                <a:lnTo>
                  <a:pt x="20162" y="-11519"/>
                </a:lnTo>
                <a:lnTo>
                  <a:pt x="21122" y="-8638"/>
                </a:lnTo>
                <a:lnTo>
                  <a:pt x="21122" y="-3840"/>
                </a:lnTo>
                <a:lnTo>
                  <a:pt x="14401" y="-1917"/>
                </a:lnTo>
                <a:lnTo>
                  <a:pt x="9601" y="0"/>
                </a:lnTo>
                <a:lnTo>
                  <a:pt x="8656" y="5762"/>
                </a:lnTo>
                <a:lnTo>
                  <a:pt x="9601" y="4803"/>
                </a:lnTo>
                <a:lnTo>
                  <a:pt x="10561" y="2880"/>
                </a:lnTo>
                <a:lnTo>
                  <a:pt x="12496" y="1921"/>
                </a:lnTo>
                <a:lnTo>
                  <a:pt x="14401" y="963"/>
                </a:lnTo>
                <a:lnTo>
                  <a:pt x="16322" y="0"/>
                </a:lnTo>
                <a:lnTo>
                  <a:pt x="21122" y="-958"/>
                </a:lnTo>
                <a:lnTo>
                  <a:pt x="21122" y="12483"/>
                </a:lnTo>
                <a:lnTo>
                  <a:pt x="17282" y="15358"/>
                </a:lnTo>
                <a:lnTo>
                  <a:pt x="14401" y="16323"/>
                </a:lnTo>
                <a:lnTo>
                  <a:pt x="9601" y="16323"/>
                </a:lnTo>
                <a:lnTo>
                  <a:pt x="8656" y="14400"/>
                </a:lnTo>
                <a:lnTo>
                  <a:pt x="7680" y="13441"/>
                </a:lnTo>
                <a:lnTo>
                  <a:pt x="6720" y="11518"/>
                </a:lnTo>
                <a:lnTo>
                  <a:pt x="6720" y="1921"/>
                </a:lnTo>
                <a:lnTo>
                  <a:pt x="4815" y="3838"/>
                </a:lnTo>
                <a:lnTo>
                  <a:pt x="2880" y="5762"/>
                </a:lnTo>
                <a:lnTo>
                  <a:pt x="975" y="6720"/>
                </a:lnTo>
                <a:lnTo>
                  <a:pt x="975" y="8644"/>
                </a:lnTo>
                <a:lnTo>
                  <a:pt x="0" y="10559"/>
                </a:lnTo>
                <a:lnTo>
                  <a:pt x="0" y="14400"/>
                </a:lnTo>
                <a:lnTo>
                  <a:pt x="975" y="17280"/>
                </a:lnTo>
                <a:lnTo>
                  <a:pt x="2880" y="19197"/>
                </a:lnTo>
                <a:lnTo>
                  <a:pt x="4815" y="20162"/>
                </a:lnTo>
                <a:lnTo>
                  <a:pt x="6720" y="21121"/>
                </a:lnTo>
                <a:lnTo>
                  <a:pt x="12496" y="21121"/>
                </a:lnTo>
                <a:lnTo>
                  <a:pt x="13441" y="20162"/>
                </a:lnTo>
                <a:lnTo>
                  <a:pt x="14401" y="20162"/>
                </a:lnTo>
                <a:lnTo>
                  <a:pt x="17282" y="18239"/>
                </a:lnTo>
                <a:lnTo>
                  <a:pt x="21122" y="15358"/>
                </a:lnTo>
                <a:lnTo>
                  <a:pt x="21122" y="19197"/>
                </a:lnTo>
                <a:lnTo>
                  <a:pt x="22082" y="20162"/>
                </a:lnTo>
                <a:lnTo>
                  <a:pt x="23042" y="21121"/>
                </a:lnTo>
                <a:lnTo>
                  <a:pt x="27843" y="21121"/>
                </a:lnTo>
                <a:lnTo>
                  <a:pt x="30723" y="19197"/>
                </a:lnTo>
                <a:lnTo>
                  <a:pt x="33604" y="15358"/>
                </a:lnTo>
                <a:lnTo>
                  <a:pt x="33604" y="13441"/>
                </a:lnTo>
                <a:lnTo>
                  <a:pt x="31683" y="14400"/>
                </a:lnTo>
                <a:lnTo>
                  <a:pt x="30723" y="15358"/>
                </a:lnTo>
                <a:lnTo>
                  <a:pt x="30723" y="16323"/>
                </a:lnTo>
                <a:lnTo>
                  <a:pt x="27843" y="16323"/>
                </a:lnTo>
                <a:lnTo>
                  <a:pt x="27843" y="-8638"/>
                </a:lnTo>
                <a:lnTo>
                  <a:pt x="26883" y="-10555"/>
                </a:lnTo>
                <a:lnTo>
                  <a:pt x="26883" y="-11519"/>
                </a:lnTo>
                <a:lnTo>
                  <a:pt x="25923" y="-13437"/>
                </a:lnTo>
                <a:lnTo>
                  <a:pt x="24963" y="-15358"/>
                </a:lnTo>
                <a:lnTo>
                  <a:pt x="23042" y="-15358"/>
                </a:lnTo>
                <a:lnTo>
                  <a:pt x="21122" y="-17276"/>
                </a:lnTo>
                <a:lnTo>
                  <a:pt x="10561" y="-17276"/>
                </a:lnTo>
                <a:lnTo>
                  <a:pt x="7680" y="-16317"/>
                </a:lnTo>
                <a:lnTo>
                  <a:pt x="4815" y="-14395"/>
                </a:lnTo>
                <a:lnTo>
                  <a:pt x="2880" y="-12478"/>
                </a:lnTo>
                <a:lnTo>
                  <a:pt x="1935" y="-10555"/>
                </a:lnTo>
                <a:lnTo>
                  <a:pt x="1935" y="-5757"/>
                </a:lnTo>
                <a:lnTo>
                  <a:pt x="2880" y="-47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6" name="object 1436"/>
          <p:cNvSpPr/>
          <p:nvPr/>
        </p:nvSpPr>
        <p:spPr>
          <a:xfrm>
            <a:off x="4061871" y="9494163"/>
            <a:ext cx="40325" cy="38397"/>
          </a:xfrm>
          <a:custGeom>
            <a:avLst/>
            <a:gdLst/>
            <a:ahLst/>
            <a:cxnLst/>
            <a:rect l="l" t="t" r="r" b="b"/>
            <a:pathLst>
              <a:path w="40325" h="38397">
                <a:moveTo>
                  <a:pt x="34564" y="6720"/>
                </a:moveTo>
                <a:lnTo>
                  <a:pt x="35524" y="4797"/>
                </a:lnTo>
                <a:lnTo>
                  <a:pt x="36484" y="2880"/>
                </a:lnTo>
                <a:lnTo>
                  <a:pt x="37444" y="1921"/>
                </a:lnTo>
                <a:lnTo>
                  <a:pt x="40325" y="1921"/>
                </a:lnTo>
                <a:lnTo>
                  <a:pt x="40325" y="0"/>
                </a:lnTo>
                <a:lnTo>
                  <a:pt x="27843" y="0"/>
                </a:lnTo>
                <a:lnTo>
                  <a:pt x="27843" y="1921"/>
                </a:lnTo>
                <a:lnTo>
                  <a:pt x="31683" y="1921"/>
                </a:lnTo>
                <a:lnTo>
                  <a:pt x="31683" y="5762"/>
                </a:lnTo>
                <a:lnTo>
                  <a:pt x="30723" y="6720"/>
                </a:lnTo>
                <a:lnTo>
                  <a:pt x="22082" y="27835"/>
                </a:lnTo>
                <a:lnTo>
                  <a:pt x="14401" y="7679"/>
                </a:lnTo>
                <a:lnTo>
                  <a:pt x="13441" y="6720"/>
                </a:lnTo>
                <a:lnTo>
                  <a:pt x="13441" y="1921"/>
                </a:lnTo>
                <a:lnTo>
                  <a:pt x="17282" y="1921"/>
                </a:lnTo>
                <a:lnTo>
                  <a:pt x="17282" y="0"/>
                </a:lnTo>
                <a:lnTo>
                  <a:pt x="0" y="0"/>
                </a:lnTo>
                <a:lnTo>
                  <a:pt x="0" y="1921"/>
                </a:lnTo>
                <a:lnTo>
                  <a:pt x="2880" y="1921"/>
                </a:lnTo>
                <a:lnTo>
                  <a:pt x="3840" y="2880"/>
                </a:lnTo>
                <a:lnTo>
                  <a:pt x="4800" y="3838"/>
                </a:lnTo>
                <a:lnTo>
                  <a:pt x="5760" y="4797"/>
                </a:lnTo>
                <a:lnTo>
                  <a:pt x="5760" y="5762"/>
                </a:lnTo>
                <a:lnTo>
                  <a:pt x="6720" y="6720"/>
                </a:lnTo>
                <a:lnTo>
                  <a:pt x="20162" y="38397"/>
                </a:lnTo>
                <a:lnTo>
                  <a:pt x="21122" y="38397"/>
                </a:lnTo>
                <a:lnTo>
                  <a:pt x="34564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7" name="object 1437"/>
          <p:cNvSpPr/>
          <p:nvPr/>
        </p:nvSpPr>
        <p:spPr>
          <a:xfrm>
            <a:off x="4105076" y="9493204"/>
            <a:ext cx="18242" cy="37438"/>
          </a:xfrm>
          <a:custGeom>
            <a:avLst/>
            <a:gdLst/>
            <a:ahLst/>
            <a:cxnLst/>
            <a:rect l="l" t="t" r="r" b="b"/>
            <a:pathLst>
              <a:path w="18242" h="37438">
                <a:moveTo>
                  <a:pt x="13441" y="34556"/>
                </a:moveTo>
                <a:lnTo>
                  <a:pt x="13441" y="33599"/>
                </a:lnTo>
                <a:lnTo>
                  <a:pt x="12466" y="31676"/>
                </a:lnTo>
                <a:lnTo>
                  <a:pt x="12466" y="0"/>
                </a:lnTo>
                <a:lnTo>
                  <a:pt x="11521" y="0"/>
                </a:lnTo>
                <a:lnTo>
                  <a:pt x="0" y="4797"/>
                </a:lnTo>
                <a:lnTo>
                  <a:pt x="960" y="5756"/>
                </a:lnTo>
                <a:lnTo>
                  <a:pt x="1920" y="5756"/>
                </a:lnTo>
                <a:lnTo>
                  <a:pt x="2880" y="4797"/>
                </a:lnTo>
                <a:lnTo>
                  <a:pt x="3840" y="4797"/>
                </a:lnTo>
                <a:lnTo>
                  <a:pt x="4800" y="5756"/>
                </a:lnTo>
                <a:lnTo>
                  <a:pt x="5745" y="5756"/>
                </a:lnTo>
                <a:lnTo>
                  <a:pt x="5745" y="34556"/>
                </a:lnTo>
                <a:lnTo>
                  <a:pt x="4800" y="34556"/>
                </a:lnTo>
                <a:lnTo>
                  <a:pt x="4800" y="35515"/>
                </a:lnTo>
                <a:lnTo>
                  <a:pt x="3840" y="35515"/>
                </a:lnTo>
                <a:lnTo>
                  <a:pt x="3840" y="36473"/>
                </a:lnTo>
                <a:lnTo>
                  <a:pt x="960" y="36473"/>
                </a:lnTo>
                <a:lnTo>
                  <a:pt x="960" y="37438"/>
                </a:lnTo>
                <a:lnTo>
                  <a:pt x="18242" y="37438"/>
                </a:lnTo>
                <a:lnTo>
                  <a:pt x="18242" y="36473"/>
                </a:lnTo>
                <a:lnTo>
                  <a:pt x="15361" y="36473"/>
                </a:lnTo>
                <a:lnTo>
                  <a:pt x="14401" y="35515"/>
                </a:lnTo>
                <a:lnTo>
                  <a:pt x="13441" y="345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8" name="object 1438"/>
          <p:cNvSpPr/>
          <p:nvPr/>
        </p:nvSpPr>
        <p:spPr>
          <a:xfrm>
            <a:off x="4110822" y="9474005"/>
            <a:ext cx="7696" cy="7679"/>
          </a:xfrm>
          <a:custGeom>
            <a:avLst/>
            <a:gdLst/>
            <a:ahLst/>
            <a:cxnLst/>
            <a:rect l="l" t="t" r="r" b="b"/>
            <a:pathLst>
              <a:path w="7696" h="7679">
                <a:moveTo>
                  <a:pt x="975" y="6714"/>
                </a:moveTo>
                <a:lnTo>
                  <a:pt x="1935" y="7679"/>
                </a:lnTo>
                <a:lnTo>
                  <a:pt x="5775" y="7679"/>
                </a:lnTo>
                <a:lnTo>
                  <a:pt x="6720" y="6714"/>
                </a:lnTo>
                <a:lnTo>
                  <a:pt x="7696" y="5756"/>
                </a:lnTo>
                <a:lnTo>
                  <a:pt x="7696" y="1917"/>
                </a:lnTo>
                <a:lnTo>
                  <a:pt x="6720" y="958"/>
                </a:lnTo>
                <a:lnTo>
                  <a:pt x="5775" y="0"/>
                </a:lnTo>
                <a:lnTo>
                  <a:pt x="1935" y="0"/>
                </a:lnTo>
                <a:lnTo>
                  <a:pt x="975" y="958"/>
                </a:lnTo>
                <a:lnTo>
                  <a:pt x="0" y="1917"/>
                </a:lnTo>
                <a:lnTo>
                  <a:pt x="0" y="5756"/>
                </a:lnTo>
                <a:lnTo>
                  <a:pt x="975" y="6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9" name="object 1439"/>
          <p:cNvSpPr/>
          <p:nvPr/>
        </p:nvSpPr>
        <p:spPr>
          <a:xfrm>
            <a:off x="4126199" y="9481684"/>
            <a:ext cx="22067" cy="49917"/>
          </a:xfrm>
          <a:custGeom>
            <a:avLst/>
            <a:gdLst/>
            <a:ahLst/>
            <a:cxnLst/>
            <a:rect l="l" t="t" r="r" b="b"/>
            <a:pathLst>
              <a:path w="22067" h="49917">
                <a:moveTo>
                  <a:pt x="21107" y="45119"/>
                </a:moveTo>
                <a:lnTo>
                  <a:pt x="22067" y="42237"/>
                </a:lnTo>
                <a:lnTo>
                  <a:pt x="21107" y="42237"/>
                </a:lnTo>
                <a:lnTo>
                  <a:pt x="20147" y="43196"/>
                </a:lnTo>
                <a:lnTo>
                  <a:pt x="20147" y="44154"/>
                </a:lnTo>
                <a:lnTo>
                  <a:pt x="19187" y="44154"/>
                </a:lnTo>
                <a:lnTo>
                  <a:pt x="18227" y="45119"/>
                </a:lnTo>
                <a:lnTo>
                  <a:pt x="14386" y="45119"/>
                </a:lnTo>
                <a:lnTo>
                  <a:pt x="13426" y="44154"/>
                </a:lnTo>
                <a:lnTo>
                  <a:pt x="13426" y="43196"/>
                </a:lnTo>
                <a:lnTo>
                  <a:pt x="12466" y="41279"/>
                </a:lnTo>
                <a:lnTo>
                  <a:pt x="12466" y="15358"/>
                </a:lnTo>
                <a:lnTo>
                  <a:pt x="21107" y="15358"/>
                </a:lnTo>
                <a:lnTo>
                  <a:pt x="21107" y="12478"/>
                </a:lnTo>
                <a:lnTo>
                  <a:pt x="12466" y="12478"/>
                </a:lnTo>
                <a:lnTo>
                  <a:pt x="12466" y="0"/>
                </a:lnTo>
                <a:lnTo>
                  <a:pt x="11521" y="0"/>
                </a:lnTo>
                <a:lnTo>
                  <a:pt x="10546" y="2875"/>
                </a:lnTo>
                <a:lnTo>
                  <a:pt x="9585" y="4799"/>
                </a:lnTo>
                <a:lnTo>
                  <a:pt x="8625" y="5756"/>
                </a:lnTo>
                <a:lnTo>
                  <a:pt x="7680" y="7679"/>
                </a:lnTo>
                <a:lnTo>
                  <a:pt x="5745" y="9596"/>
                </a:lnTo>
                <a:lnTo>
                  <a:pt x="4800" y="10561"/>
                </a:lnTo>
                <a:lnTo>
                  <a:pt x="2865" y="12478"/>
                </a:lnTo>
                <a:lnTo>
                  <a:pt x="1904" y="13437"/>
                </a:lnTo>
                <a:lnTo>
                  <a:pt x="0" y="14400"/>
                </a:lnTo>
                <a:lnTo>
                  <a:pt x="0" y="15358"/>
                </a:lnTo>
                <a:lnTo>
                  <a:pt x="5745" y="15358"/>
                </a:lnTo>
                <a:lnTo>
                  <a:pt x="5745" y="43196"/>
                </a:lnTo>
                <a:lnTo>
                  <a:pt x="6705" y="45119"/>
                </a:lnTo>
                <a:lnTo>
                  <a:pt x="6705" y="46076"/>
                </a:lnTo>
                <a:lnTo>
                  <a:pt x="7680" y="47035"/>
                </a:lnTo>
                <a:lnTo>
                  <a:pt x="8625" y="47993"/>
                </a:lnTo>
                <a:lnTo>
                  <a:pt x="9585" y="48958"/>
                </a:lnTo>
                <a:lnTo>
                  <a:pt x="10546" y="49917"/>
                </a:lnTo>
                <a:lnTo>
                  <a:pt x="15346" y="49917"/>
                </a:lnTo>
                <a:lnTo>
                  <a:pt x="16306" y="48958"/>
                </a:lnTo>
                <a:lnTo>
                  <a:pt x="18227" y="47993"/>
                </a:lnTo>
                <a:lnTo>
                  <a:pt x="20147" y="47035"/>
                </a:lnTo>
                <a:lnTo>
                  <a:pt x="21107" y="451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0" name="object 1440"/>
          <p:cNvSpPr/>
          <p:nvPr/>
        </p:nvSpPr>
        <p:spPr>
          <a:xfrm>
            <a:off x="4149227" y="9494163"/>
            <a:ext cx="40325" cy="54720"/>
          </a:xfrm>
          <a:custGeom>
            <a:avLst/>
            <a:gdLst/>
            <a:ahLst/>
            <a:cxnLst/>
            <a:rect l="l" t="t" r="r" b="b"/>
            <a:pathLst>
              <a:path w="40325" h="54720">
                <a:moveTo>
                  <a:pt x="36484" y="2880"/>
                </a:moveTo>
                <a:lnTo>
                  <a:pt x="37444" y="2880"/>
                </a:lnTo>
                <a:lnTo>
                  <a:pt x="37444" y="1921"/>
                </a:lnTo>
                <a:lnTo>
                  <a:pt x="40325" y="1921"/>
                </a:lnTo>
                <a:lnTo>
                  <a:pt x="40325" y="0"/>
                </a:lnTo>
                <a:lnTo>
                  <a:pt x="27843" y="0"/>
                </a:lnTo>
                <a:lnTo>
                  <a:pt x="27843" y="1921"/>
                </a:lnTo>
                <a:lnTo>
                  <a:pt x="31683" y="1921"/>
                </a:lnTo>
                <a:lnTo>
                  <a:pt x="31683" y="5762"/>
                </a:lnTo>
                <a:lnTo>
                  <a:pt x="30723" y="6720"/>
                </a:lnTo>
                <a:lnTo>
                  <a:pt x="23042" y="26877"/>
                </a:lnTo>
                <a:lnTo>
                  <a:pt x="13441" y="8638"/>
                </a:lnTo>
                <a:lnTo>
                  <a:pt x="13441" y="6720"/>
                </a:lnTo>
                <a:lnTo>
                  <a:pt x="12481" y="5762"/>
                </a:lnTo>
                <a:lnTo>
                  <a:pt x="12481" y="2880"/>
                </a:lnTo>
                <a:lnTo>
                  <a:pt x="13441" y="1921"/>
                </a:lnTo>
                <a:lnTo>
                  <a:pt x="17282" y="1921"/>
                </a:lnTo>
                <a:lnTo>
                  <a:pt x="17282" y="0"/>
                </a:lnTo>
                <a:lnTo>
                  <a:pt x="0" y="0"/>
                </a:lnTo>
                <a:lnTo>
                  <a:pt x="0" y="1921"/>
                </a:lnTo>
                <a:lnTo>
                  <a:pt x="1920" y="1921"/>
                </a:lnTo>
                <a:lnTo>
                  <a:pt x="2880" y="2880"/>
                </a:lnTo>
                <a:lnTo>
                  <a:pt x="3840" y="3838"/>
                </a:lnTo>
                <a:lnTo>
                  <a:pt x="4800" y="4797"/>
                </a:lnTo>
                <a:lnTo>
                  <a:pt x="5760" y="5762"/>
                </a:lnTo>
                <a:lnTo>
                  <a:pt x="5760" y="6720"/>
                </a:lnTo>
                <a:lnTo>
                  <a:pt x="6720" y="7679"/>
                </a:lnTo>
                <a:lnTo>
                  <a:pt x="19202" y="35515"/>
                </a:lnTo>
                <a:lnTo>
                  <a:pt x="17282" y="42236"/>
                </a:lnTo>
                <a:lnTo>
                  <a:pt x="16322" y="44159"/>
                </a:lnTo>
                <a:lnTo>
                  <a:pt x="15361" y="46076"/>
                </a:lnTo>
                <a:lnTo>
                  <a:pt x="14401" y="47041"/>
                </a:lnTo>
                <a:lnTo>
                  <a:pt x="13441" y="47999"/>
                </a:lnTo>
                <a:lnTo>
                  <a:pt x="10561" y="47999"/>
                </a:lnTo>
                <a:lnTo>
                  <a:pt x="9601" y="47041"/>
                </a:lnTo>
                <a:lnTo>
                  <a:pt x="7680" y="47041"/>
                </a:lnTo>
                <a:lnTo>
                  <a:pt x="6720" y="46076"/>
                </a:lnTo>
                <a:lnTo>
                  <a:pt x="4800" y="46076"/>
                </a:lnTo>
                <a:lnTo>
                  <a:pt x="3840" y="47041"/>
                </a:lnTo>
                <a:lnTo>
                  <a:pt x="2880" y="47041"/>
                </a:lnTo>
                <a:lnTo>
                  <a:pt x="1920" y="47999"/>
                </a:lnTo>
                <a:lnTo>
                  <a:pt x="1920" y="52797"/>
                </a:lnTo>
                <a:lnTo>
                  <a:pt x="2880" y="53756"/>
                </a:lnTo>
                <a:lnTo>
                  <a:pt x="3840" y="54720"/>
                </a:lnTo>
                <a:lnTo>
                  <a:pt x="9601" y="54720"/>
                </a:lnTo>
                <a:lnTo>
                  <a:pt x="11521" y="53756"/>
                </a:lnTo>
                <a:lnTo>
                  <a:pt x="13441" y="51838"/>
                </a:lnTo>
                <a:lnTo>
                  <a:pt x="16322" y="49917"/>
                </a:lnTo>
                <a:lnTo>
                  <a:pt x="18242" y="47041"/>
                </a:lnTo>
                <a:lnTo>
                  <a:pt x="19202" y="44159"/>
                </a:lnTo>
                <a:lnTo>
                  <a:pt x="34564" y="6720"/>
                </a:lnTo>
                <a:lnTo>
                  <a:pt x="35524" y="5762"/>
                </a:lnTo>
                <a:lnTo>
                  <a:pt x="35524" y="4797"/>
                </a:lnTo>
                <a:lnTo>
                  <a:pt x="36484" y="3838"/>
                </a:lnTo>
                <a:lnTo>
                  <a:pt x="36484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1" name="object 1441"/>
          <p:cNvSpPr/>
          <p:nvPr/>
        </p:nvSpPr>
        <p:spPr>
          <a:xfrm>
            <a:off x="4210674" y="9493204"/>
            <a:ext cx="63352" cy="37438"/>
          </a:xfrm>
          <a:custGeom>
            <a:avLst/>
            <a:gdLst/>
            <a:ahLst/>
            <a:cxnLst/>
            <a:rect l="l" t="t" r="r" b="b"/>
            <a:pathLst>
              <a:path w="63352" h="37438">
                <a:moveTo>
                  <a:pt x="13441" y="34556"/>
                </a:moveTo>
                <a:lnTo>
                  <a:pt x="13441" y="33599"/>
                </a:lnTo>
                <a:lnTo>
                  <a:pt x="12466" y="31676"/>
                </a:lnTo>
                <a:lnTo>
                  <a:pt x="12466" y="9596"/>
                </a:lnTo>
                <a:lnTo>
                  <a:pt x="14401" y="8638"/>
                </a:lnTo>
                <a:lnTo>
                  <a:pt x="15346" y="6720"/>
                </a:lnTo>
                <a:lnTo>
                  <a:pt x="18242" y="5756"/>
                </a:lnTo>
                <a:lnTo>
                  <a:pt x="19187" y="4797"/>
                </a:lnTo>
                <a:lnTo>
                  <a:pt x="23987" y="4797"/>
                </a:lnTo>
                <a:lnTo>
                  <a:pt x="25907" y="5756"/>
                </a:lnTo>
                <a:lnTo>
                  <a:pt x="26868" y="7679"/>
                </a:lnTo>
                <a:lnTo>
                  <a:pt x="27828" y="8638"/>
                </a:lnTo>
                <a:lnTo>
                  <a:pt x="28788" y="10559"/>
                </a:lnTo>
                <a:lnTo>
                  <a:pt x="28788" y="33599"/>
                </a:lnTo>
                <a:lnTo>
                  <a:pt x="27828" y="34556"/>
                </a:lnTo>
                <a:lnTo>
                  <a:pt x="27828" y="35515"/>
                </a:lnTo>
                <a:lnTo>
                  <a:pt x="26868" y="35515"/>
                </a:lnTo>
                <a:lnTo>
                  <a:pt x="25907" y="36473"/>
                </a:lnTo>
                <a:lnTo>
                  <a:pt x="23027" y="36473"/>
                </a:lnTo>
                <a:lnTo>
                  <a:pt x="23027" y="37438"/>
                </a:lnTo>
                <a:lnTo>
                  <a:pt x="41269" y="37438"/>
                </a:lnTo>
                <a:lnTo>
                  <a:pt x="41269" y="36473"/>
                </a:lnTo>
                <a:lnTo>
                  <a:pt x="38389" y="36473"/>
                </a:lnTo>
                <a:lnTo>
                  <a:pt x="37429" y="35515"/>
                </a:lnTo>
                <a:lnTo>
                  <a:pt x="36469" y="35515"/>
                </a:lnTo>
                <a:lnTo>
                  <a:pt x="35509" y="34556"/>
                </a:lnTo>
                <a:lnTo>
                  <a:pt x="35509" y="9596"/>
                </a:lnTo>
                <a:lnTo>
                  <a:pt x="37429" y="7679"/>
                </a:lnTo>
                <a:lnTo>
                  <a:pt x="39349" y="6720"/>
                </a:lnTo>
                <a:lnTo>
                  <a:pt x="40309" y="5756"/>
                </a:lnTo>
                <a:lnTo>
                  <a:pt x="42230" y="4797"/>
                </a:lnTo>
                <a:lnTo>
                  <a:pt x="47030" y="4797"/>
                </a:lnTo>
                <a:lnTo>
                  <a:pt x="48950" y="5756"/>
                </a:lnTo>
                <a:lnTo>
                  <a:pt x="49911" y="7679"/>
                </a:lnTo>
                <a:lnTo>
                  <a:pt x="50871" y="8638"/>
                </a:lnTo>
                <a:lnTo>
                  <a:pt x="50871" y="34556"/>
                </a:lnTo>
                <a:lnTo>
                  <a:pt x="49911" y="35515"/>
                </a:lnTo>
                <a:lnTo>
                  <a:pt x="48950" y="35515"/>
                </a:lnTo>
                <a:lnTo>
                  <a:pt x="48950" y="36473"/>
                </a:lnTo>
                <a:lnTo>
                  <a:pt x="45110" y="36473"/>
                </a:lnTo>
                <a:lnTo>
                  <a:pt x="45110" y="37438"/>
                </a:lnTo>
                <a:lnTo>
                  <a:pt x="63352" y="37438"/>
                </a:lnTo>
                <a:lnTo>
                  <a:pt x="63352" y="36473"/>
                </a:lnTo>
                <a:lnTo>
                  <a:pt x="60472" y="36473"/>
                </a:lnTo>
                <a:lnTo>
                  <a:pt x="59512" y="35515"/>
                </a:lnTo>
                <a:lnTo>
                  <a:pt x="58552" y="35515"/>
                </a:lnTo>
                <a:lnTo>
                  <a:pt x="58552" y="34556"/>
                </a:lnTo>
                <a:lnTo>
                  <a:pt x="57591" y="33599"/>
                </a:lnTo>
                <a:lnTo>
                  <a:pt x="57591" y="7679"/>
                </a:lnTo>
                <a:lnTo>
                  <a:pt x="56631" y="6720"/>
                </a:lnTo>
                <a:lnTo>
                  <a:pt x="55671" y="3838"/>
                </a:lnTo>
                <a:lnTo>
                  <a:pt x="54711" y="2880"/>
                </a:lnTo>
                <a:lnTo>
                  <a:pt x="52791" y="1917"/>
                </a:lnTo>
                <a:lnTo>
                  <a:pt x="51831" y="0"/>
                </a:lnTo>
                <a:lnTo>
                  <a:pt x="44150" y="0"/>
                </a:lnTo>
                <a:lnTo>
                  <a:pt x="42230" y="1917"/>
                </a:lnTo>
                <a:lnTo>
                  <a:pt x="40309" y="2880"/>
                </a:lnTo>
                <a:lnTo>
                  <a:pt x="37429" y="4797"/>
                </a:lnTo>
                <a:lnTo>
                  <a:pt x="34549" y="7679"/>
                </a:lnTo>
                <a:lnTo>
                  <a:pt x="34549" y="4797"/>
                </a:lnTo>
                <a:lnTo>
                  <a:pt x="33588" y="2880"/>
                </a:lnTo>
                <a:lnTo>
                  <a:pt x="31668" y="1917"/>
                </a:lnTo>
                <a:lnTo>
                  <a:pt x="29748" y="958"/>
                </a:lnTo>
                <a:lnTo>
                  <a:pt x="27828" y="0"/>
                </a:lnTo>
                <a:lnTo>
                  <a:pt x="23027" y="0"/>
                </a:lnTo>
                <a:lnTo>
                  <a:pt x="21122" y="958"/>
                </a:lnTo>
                <a:lnTo>
                  <a:pt x="20147" y="958"/>
                </a:lnTo>
                <a:lnTo>
                  <a:pt x="19187" y="1917"/>
                </a:lnTo>
                <a:lnTo>
                  <a:pt x="17282" y="2880"/>
                </a:lnTo>
                <a:lnTo>
                  <a:pt x="17282" y="3838"/>
                </a:lnTo>
                <a:lnTo>
                  <a:pt x="15346" y="4797"/>
                </a:lnTo>
                <a:lnTo>
                  <a:pt x="12466" y="7679"/>
                </a:lnTo>
                <a:lnTo>
                  <a:pt x="12466" y="0"/>
                </a:lnTo>
                <a:lnTo>
                  <a:pt x="11506" y="0"/>
                </a:lnTo>
                <a:lnTo>
                  <a:pt x="0" y="4797"/>
                </a:lnTo>
                <a:lnTo>
                  <a:pt x="960" y="5756"/>
                </a:lnTo>
                <a:lnTo>
                  <a:pt x="1920" y="5756"/>
                </a:lnTo>
                <a:lnTo>
                  <a:pt x="2880" y="4797"/>
                </a:lnTo>
                <a:lnTo>
                  <a:pt x="3840" y="4797"/>
                </a:lnTo>
                <a:lnTo>
                  <a:pt x="4785" y="5756"/>
                </a:lnTo>
                <a:lnTo>
                  <a:pt x="5760" y="5756"/>
                </a:lnTo>
                <a:lnTo>
                  <a:pt x="5760" y="34556"/>
                </a:lnTo>
                <a:lnTo>
                  <a:pt x="4785" y="35515"/>
                </a:lnTo>
                <a:lnTo>
                  <a:pt x="3840" y="35515"/>
                </a:lnTo>
                <a:lnTo>
                  <a:pt x="3840" y="36473"/>
                </a:lnTo>
                <a:lnTo>
                  <a:pt x="960" y="36473"/>
                </a:lnTo>
                <a:lnTo>
                  <a:pt x="960" y="37438"/>
                </a:lnTo>
                <a:lnTo>
                  <a:pt x="19187" y="37438"/>
                </a:lnTo>
                <a:lnTo>
                  <a:pt x="19187" y="36473"/>
                </a:lnTo>
                <a:lnTo>
                  <a:pt x="15346" y="36473"/>
                </a:lnTo>
                <a:lnTo>
                  <a:pt x="14401" y="35515"/>
                </a:lnTo>
                <a:lnTo>
                  <a:pt x="13441" y="345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2" name="object 1442"/>
          <p:cNvSpPr/>
          <p:nvPr/>
        </p:nvSpPr>
        <p:spPr>
          <a:xfrm>
            <a:off x="4275947" y="9493204"/>
            <a:ext cx="36484" cy="39355"/>
          </a:xfrm>
          <a:custGeom>
            <a:avLst/>
            <a:gdLst/>
            <a:ahLst/>
            <a:cxnLst/>
            <a:rect l="l" t="t" r="r" b="b"/>
            <a:pathLst>
              <a:path w="36484" h="39355">
                <a:moveTo>
                  <a:pt x="0" y="20156"/>
                </a:moveTo>
                <a:lnTo>
                  <a:pt x="0" y="23996"/>
                </a:lnTo>
                <a:lnTo>
                  <a:pt x="1920" y="28794"/>
                </a:lnTo>
                <a:lnTo>
                  <a:pt x="4800" y="32634"/>
                </a:lnTo>
                <a:lnTo>
                  <a:pt x="7680" y="36473"/>
                </a:lnTo>
                <a:lnTo>
                  <a:pt x="12481" y="39355"/>
                </a:lnTo>
                <a:lnTo>
                  <a:pt x="18242" y="39355"/>
                </a:lnTo>
                <a:lnTo>
                  <a:pt x="13441" y="34556"/>
                </a:lnTo>
                <a:lnTo>
                  <a:pt x="11521" y="30717"/>
                </a:lnTo>
                <a:lnTo>
                  <a:pt x="8641" y="26877"/>
                </a:lnTo>
                <a:lnTo>
                  <a:pt x="7680" y="22079"/>
                </a:lnTo>
                <a:lnTo>
                  <a:pt x="7680" y="13435"/>
                </a:lnTo>
                <a:lnTo>
                  <a:pt x="8641" y="10559"/>
                </a:lnTo>
                <a:lnTo>
                  <a:pt x="9601" y="8638"/>
                </a:lnTo>
                <a:lnTo>
                  <a:pt x="10561" y="5756"/>
                </a:lnTo>
                <a:lnTo>
                  <a:pt x="11521" y="4797"/>
                </a:lnTo>
                <a:lnTo>
                  <a:pt x="12481" y="3838"/>
                </a:lnTo>
                <a:lnTo>
                  <a:pt x="14401" y="2880"/>
                </a:lnTo>
                <a:lnTo>
                  <a:pt x="20162" y="2880"/>
                </a:lnTo>
                <a:lnTo>
                  <a:pt x="22082" y="3838"/>
                </a:lnTo>
                <a:lnTo>
                  <a:pt x="24002" y="6720"/>
                </a:lnTo>
                <a:lnTo>
                  <a:pt x="26883" y="10559"/>
                </a:lnTo>
                <a:lnTo>
                  <a:pt x="28803" y="15358"/>
                </a:lnTo>
                <a:lnTo>
                  <a:pt x="28803" y="26877"/>
                </a:lnTo>
                <a:lnTo>
                  <a:pt x="27843" y="30717"/>
                </a:lnTo>
                <a:lnTo>
                  <a:pt x="26883" y="36473"/>
                </a:lnTo>
                <a:lnTo>
                  <a:pt x="29763" y="34556"/>
                </a:lnTo>
                <a:lnTo>
                  <a:pt x="32644" y="32634"/>
                </a:lnTo>
                <a:lnTo>
                  <a:pt x="33604" y="28794"/>
                </a:lnTo>
                <a:lnTo>
                  <a:pt x="35524" y="24955"/>
                </a:lnTo>
                <a:lnTo>
                  <a:pt x="36484" y="22079"/>
                </a:lnTo>
                <a:lnTo>
                  <a:pt x="36484" y="14400"/>
                </a:lnTo>
                <a:lnTo>
                  <a:pt x="34564" y="9596"/>
                </a:lnTo>
                <a:lnTo>
                  <a:pt x="31683" y="6720"/>
                </a:lnTo>
                <a:lnTo>
                  <a:pt x="28803" y="1917"/>
                </a:lnTo>
                <a:lnTo>
                  <a:pt x="24002" y="0"/>
                </a:lnTo>
                <a:lnTo>
                  <a:pt x="15361" y="0"/>
                </a:lnTo>
                <a:lnTo>
                  <a:pt x="12481" y="958"/>
                </a:lnTo>
                <a:lnTo>
                  <a:pt x="9601" y="1917"/>
                </a:lnTo>
                <a:lnTo>
                  <a:pt x="6720" y="3838"/>
                </a:lnTo>
                <a:lnTo>
                  <a:pt x="4800" y="6720"/>
                </a:lnTo>
                <a:lnTo>
                  <a:pt x="2880" y="9596"/>
                </a:lnTo>
                <a:lnTo>
                  <a:pt x="960" y="13435"/>
                </a:lnTo>
                <a:lnTo>
                  <a:pt x="0" y="16317"/>
                </a:lnTo>
                <a:lnTo>
                  <a:pt x="0" y="20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3" name="object 1443"/>
          <p:cNvSpPr/>
          <p:nvPr/>
        </p:nvSpPr>
        <p:spPr>
          <a:xfrm>
            <a:off x="4289389" y="9523922"/>
            <a:ext cx="14401" cy="8638"/>
          </a:xfrm>
          <a:custGeom>
            <a:avLst/>
            <a:gdLst/>
            <a:ahLst/>
            <a:cxnLst/>
            <a:rect l="l" t="t" r="r" b="b"/>
            <a:pathLst>
              <a:path w="14401" h="8638">
                <a:moveTo>
                  <a:pt x="14401" y="0"/>
                </a:moveTo>
                <a:lnTo>
                  <a:pt x="12481" y="1917"/>
                </a:lnTo>
                <a:lnTo>
                  <a:pt x="10561" y="4797"/>
                </a:lnTo>
                <a:lnTo>
                  <a:pt x="8641" y="5756"/>
                </a:lnTo>
                <a:lnTo>
                  <a:pt x="2880" y="5756"/>
                </a:lnTo>
                <a:lnTo>
                  <a:pt x="0" y="3838"/>
                </a:lnTo>
                <a:lnTo>
                  <a:pt x="4800" y="8638"/>
                </a:lnTo>
                <a:lnTo>
                  <a:pt x="7680" y="8638"/>
                </a:lnTo>
                <a:lnTo>
                  <a:pt x="10561" y="7679"/>
                </a:lnTo>
                <a:lnTo>
                  <a:pt x="13441" y="5756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4" name="object 1444"/>
          <p:cNvSpPr/>
          <p:nvPr/>
        </p:nvSpPr>
        <p:spPr>
          <a:xfrm>
            <a:off x="4317217" y="9474005"/>
            <a:ext cx="39364" cy="58555"/>
          </a:xfrm>
          <a:custGeom>
            <a:avLst/>
            <a:gdLst/>
            <a:ahLst/>
            <a:cxnLst/>
            <a:rect l="l" t="t" r="r" b="b"/>
            <a:pathLst>
              <a:path w="39364" h="58555">
                <a:moveTo>
                  <a:pt x="32644" y="0"/>
                </a:moveTo>
                <a:lnTo>
                  <a:pt x="31683" y="0"/>
                </a:lnTo>
                <a:lnTo>
                  <a:pt x="20162" y="4797"/>
                </a:lnTo>
                <a:lnTo>
                  <a:pt x="21122" y="5756"/>
                </a:lnTo>
                <a:lnTo>
                  <a:pt x="22082" y="5756"/>
                </a:lnTo>
                <a:lnTo>
                  <a:pt x="23042" y="4797"/>
                </a:lnTo>
                <a:lnTo>
                  <a:pt x="24002" y="4797"/>
                </a:lnTo>
                <a:lnTo>
                  <a:pt x="24963" y="5756"/>
                </a:lnTo>
                <a:lnTo>
                  <a:pt x="25923" y="5756"/>
                </a:lnTo>
                <a:lnTo>
                  <a:pt x="25923" y="8638"/>
                </a:lnTo>
                <a:lnTo>
                  <a:pt x="26883" y="11519"/>
                </a:lnTo>
                <a:lnTo>
                  <a:pt x="26883" y="22079"/>
                </a:lnTo>
                <a:lnTo>
                  <a:pt x="24002" y="20157"/>
                </a:lnTo>
                <a:lnTo>
                  <a:pt x="21122" y="19199"/>
                </a:lnTo>
                <a:lnTo>
                  <a:pt x="19202" y="21116"/>
                </a:lnTo>
                <a:lnTo>
                  <a:pt x="20162" y="22079"/>
                </a:lnTo>
                <a:lnTo>
                  <a:pt x="22082" y="23038"/>
                </a:lnTo>
                <a:lnTo>
                  <a:pt x="23042" y="23038"/>
                </a:lnTo>
                <a:lnTo>
                  <a:pt x="24002" y="24955"/>
                </a:lnTo>
                <a:lnTo>
                  <a:pt x="24963" y="25920"/>
                </a:lnTo>
                <a:lnTo>
                  <a:pt x="25923" y="27837"/>
                </a:lnTo>
                <a:lnTo>
                  <a:pt x="25923" y="29759"/>
                </a:lnTo>
                <a:lnTo>
                  <a:pt x="26883" y="30717"/>
                </a:lnTo>
                <a:lnTo>
                  <a:pt x="26883" y="49917"/>
                </a:lnTo>
                <a:lnTo>
                  <a:pt x="24002" y="52798"/>
                </a:lnTo>
                <a:lnTo>
                  <a:pt x="22082" y="53756"/>
                </a:lnTo>
                <a:lnTo>
                  <a:pt x="16337" y="53756"/>
                </a:lnTo>
                <a:lnTo>
                  <a:pt x="13441" y="52798"/>
                </a:lnTo>
                <a:lnTo>
                  <a:pt x="11521" y="49917"/>
                </a:lnTo>
                <a:lnTo>
                  <a:pt x="8656" y="47035"/>
                </a:lnTo>
                <a:lnTo>
                  <a:pt x="7680" y="42237"/>
                </a:lnTo>
                <a:lnTo>
                  <a:pt x="7680" y="31676"/>
                </a:lnTo>
                <a:lnTo>
                  <a:pt x="8656" y="21116"/>
                </a:lnTo>
                <a:lnTo>
                  <a:pt x="5775" y="25920"/>
                </a:lnTo>
                <a:lnTo>
                  <a:pt x="1935" y="29759"/>
                </a:lnTo>
                <a:lnTo>
                  <a:pt x="0" y="34558"/>
                </a:lnTo>
                <a:lnTo>
                  <a:pt x="0" y="45119"/>
                </a:lnTo>
                <a:lnTo>
                  <a:pt x="1935" y="49917"/>
                </a:lnTo>
                <a:lnTo>
                  <a:pt x="4815" y="52798"/>
                </a:lnTo>
                <a:lnTo>
                  <a:pt x="7680" y="56637"/>
                </a:lnTo>
                <a:lnTo>
                  <a:pt x="11521" y="58555"/>
                </a:lnTo>
                <a:lnTo>
                  <a:pt x="17282" y="58555"/>
                </a:lnTo>
                <a:lnTo>
                  <a:pt x="19202" y="57596"/>
                </a:lnTo>
                <a:lnTo>
                  <a:pt x="21122" y="56637"/>
                </a:lnTo>
                <a:lnTo>
                  <a:pt x="23042" y="55673"/>
                </a:lnTo>
                <a:lnTo>
                  <a:pt x="24963" y="54714"/>
                </a:lnTo>
                <a:lnTo>
                  <a:pt x="26883" y="52798"/>
                </a:lnTo>
                <a:lnTo>
                  <a:pt x="26883" y="58555"/>
                </a:lnTo>
                <a:lnTo>
                  <a:pt x="27843" y="58555"/>
                </a:lnTo>
                <a:lnTo>
                  <a:pt x="39364" y="53756"/>
                </a:lnTo>
                <a:lnTo>
                  <a:pt x="38404" y="51834"/>
                </a:lnTo>
                <a:lnTo>
                  <a:pt x="37444" y="52798"/>
                </a:lnTo>
                <a:lnTo>
                  <a:pt x="34564" y="52798"/>
                </a:lnTo>
                <a:lnTo>
                  <a:pt x="33604" y="51834"/>
                </a:lnTo>
                <a:lnTo>
                  <a:pt x="33604" y="48958"/>
                </a:lnTo>
                <a:lnTo>
                  <a:pt x="32644" y="47035"/>
                </a:lnTo>
                <a:lnTo>
                  <a:pt x="3264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5" name="object 1445"/>
          <p:cNvSpPr/>
          <p:nvPr/>
        </p:nvSpPr>
        <p:spPr>
          <a:xfrm>
            <a:off x="4324898" y="9493204"/>
            <a:ext cx="13441" cy="12476"/>
          </a:xfrm>
          <a:custGeom>
            <a:avLst/>
            <a:gdLst/>
            <a:ahLst/>
            <a:cxnLst/>
            <a:rect l="l" t="t" r="r" b="b"/>
            <a:pathLst>
              <a:path w="13441" h="12476">
                <a:moveTo>
                  <a:pt x="10561" y="0"/>
                </a:moveTo>
                <a:lnTo>
                  <a:pt x="5760" y="0"/>
                </a:lnTo>
                <a:lnTo>
                  <a:pt x="975" y="1917"/>
                </a:lnTo>
                <a:lnTo>
                  <a:pt x="0" y="12476"/>
                </a:lnTo>
                <a:lnTo>
                  <a:pt x="975" y="8638"/>
                </a:lnTo>
                <a:lnTo>
                  <a:pt x="3840" y="5756"/>
                </a:lnTo>
                <a:lnTo>
                  <a:pt x="5760" y="3838"/>
                </a:lnTo>
                <a:lnTo>
                  <a:pt x="7680" y="1917"/>
                </a:lnTo>
                <a:lnTo>
                  <a:pt x="11521" y="1917"/>
                </a:lnTo>
                <a:lnTo>
                  <a:pt x="13441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6" name="object 1446"/>
          <p:cNvSpPr/>
          <p:nvPr/>
        </p:nvSpPr>
        <p:spPr>
          <a:xfrm>
            <a:off x="4359462" y="9495121"/>
            <a:ext cx="30723" cy="37438"/>
          </a:xfrm>
          <a:custGeom>
            <a:avLst/>
            <a:gdLst/>
            <a:ahLst/>
            <a:cxnLst/>
            <a:rect l="l" t="t" r="r" b="b"/>
            <a:pathLst>
              <a:path w="30723" h="37438">
                <a:moveTo>
                  <a:pt x="1920" y="6720"/>
                </a:moveTo>
                <a:lnTo>
                  <a:pt x="0" y="11518"/>
                </a:lnTo>
                <a:lnTo>
                  <a:pt x="0" y="24003"/>
                </a:lnTo>
                <a:lnTo>
                  <a:pt x="1920" y="28800"/>
                </a:lnTo>
                <a:lnTo>
                  <a:pt x="4800" y="31682"/>
                </a:lnTo>
                <a:lnTo>
                  <a:pt x="7680" y="35521"/>
                </a:lnTo>
                <a:lnTo>
                  <a:pt x="11521" y="37438"/>
                </a:lnTo>
                <a:lnTo>
                  <a:pt x="20162" y="37438"/>
                </a:lnTo>
                <a:lnTo>
                  <a:pt x="24002" y="35521"/>
                </a:lnTo>
                <a:lnTo>
                  <a:pt x="25923" y="32639"/>
                </a:lnTo>
                <a:lnTo>
                  <a:pt x="28803" y="29759"/>
                </a:lnTo>
                <a:lnTo>
                  <a:pt x="30723" y="25918"/>
                </a:lnTo>
                <a:lnTo>
                  <a:pt x="30723" y="22079"/>
                </a:lnTo>
                <a:lnTo>
                  <a:pt x="29763" y="22079"/>
                </a:lnTo>
                <a:lnTo>
                  <a:pt x="28803" y="24960"/>
                </a:lnTo>
                <a:lnTo>
                  <a:pt x="26883" y="26877"/>
                </a:lnTo>
                <a:lnTo>
                  <a:pt x="24963" y="28800"/>
                </a:lnTo>
                <a:lnTo>
                  <a:pt x="24002" y="29759"/>
                </a:lnTo>
                <a:lnTo>
                  <a:pt x="21122" y="30717"/>
                </a:lnTo>
                <a:lnTo>
                  <a:pt x="15361" y="30717"/>
                </a:lnTo>
                <a:lnTo>
                  <a:pt x="12481" y="28800"/>
                </a:lnTo>
                <a:lnTo>
                  <a:pt x="9601" y="25918"/>
                </a:lnTo>
                <a:lnTo>
                  <a:pt x="6720" y="23038"/>
                </a:lnTo>
                <a:lnTo>
                  <a:pt x="5760" y="18239"/>
                </a:lnTo>
                <a:lnTo>
                  <a:pt x="5760" y="7679"/>
                </a:lnTo>
                <a:lnTo>
                  <a:pt x="6720" y="4803"/>
                </a:lnTo>
                <a:lnTo>
                  <a:pt x="7680" y="0"/>
                </a:lnTo>
                <a:lnTo>
                  <a:pt x="4800" y="2880"/>
                </a:lnTo>
                <a:lnTo>
                  <a:pt x="192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7" name="object 1447"/>
          <p:cNvSpPr/>
          <p:nvPr/>
        </p:nvSpPr>
        <p:spPr>
          <a:xfrm>
            <a:off x="4365223" y="9493204"/>
            <a:ext cx="24963" cy="20156"/>
          </a:xfrm>
          <a:custGeom>
            <a:avLst/>
            <a:gdLst/>
            <a:ahLst/>
            <a:cxnLst/>
            <a:rect l="l" t="t" r="r" b="b"/>
            <a:pathLst>
              <a:path w="24963" h="20156">
                <a:moveTo>
                  <a:pt x="4800" y="3838"/>
                </a:moveTo>
                <a:lnTo>
                  <a:pt x="6720" y="2880"/>
                </a:lnTo>
                <a:lnTo>
                  <a:pt x="11521" y="2880"/>
                </a:lnTo>
                <a:lnTo>
                  <a:pt x="13441" y="3838"/>
                </a:lnTo>
                <a:lnTo>
                  <a:pt x="14401" y="4797"/>
                </a:lnTo>
                <a:lnTo>
                  <a:pt x="15361" y="5756"/>
                </a:lnTo>
                <a:lnTo>
                  <a:pt x="16322" y="7679"/>
                </a:lnTo>
                <a:lnTo>
                  <a:pt x="16322" y="8638"/>
                </a:lnTo>
                <a:lnTo>
                  <a:pt x="17282" y="10559"/>
                </a:lnTo>
                <a:lnTo>
                  <a:pt x="17282" y="12476"/>
                </a:lnTo>
                <a:lnTo>
                  <a:pt x="0" y="12476"/>
                </a:lnTo>
                <a:lnTo>
                  <a:pt x="0" y="9596"/>
                </a:lnTo>
                <a:lnTo>
                  <a:pt x="0" y="20156"/>
                </a:lnTo>
                <a:lnTo>
                  <a:pt x="0" y="15358"/>
                </a:lnTo>
                <a:lnTo>
                  <a:pt x="24963" y="15358"/>
                </a:lnTo>
                <a:lnTo>
                  <a:pt x="24963" y="10559"/>
                </a:lnTo>
                <a:lnTo>
                  <a:pt x="24002" y="6720"/>
                </a:lnTo>
                <a:lnTo>
                  <a:pt x="21122" y="3838"/>
                </a:lnTo>
                <a:lnTo>
                  <a:pt x="19202" y="958"/>
                </a:lnTo>
                <a:lnTo>
                  <a:pt x="15361" y="0"/>
                </a:lnTo>
                <a:lnTo>
                  <a:pt x="6720" y="0"/>
                </a:lnTo>
                <a:lnTo>
                  <a:pt x="1920" y="1917"/>
                </a:lnTo>
                <a:lnTo>
                  <a:pt x="960" y="6720"/>
                </a:lnTo>
                <a:lnTo>
                  <a:pt x="2880" y="5756"/>
                </a:lnTo>
                <a:lnTo>
                  <a:pt x="4800" y="3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8" name="object 1448"/>
          <p:cNvSpPr/>
          <p:nvPr/>
        </p:nvSpPr>
        <p:spPr>
          <a:xfrm>
            <a:off x="4394987" y="9474005"/>
            <a:ext cx="19202" cy="56637"/>
          </a:xfrm>
          <a:custGeom>
            <a:avLst/>
            <a:gdLst/>
            <a:ahLst/>
            <a:cxnLst/>
            <a:rect l="l" t="t" r="r" b="b"/>
            <a:pathLst>
              <a:path w="19202" h="56637">
                <a:moveTo>
                  <a:pt x="14401" y="54714"/>
                </a:moveTo>
                <a:lnTo>
                  <a:pt x="14401" y="53756"/>
                </a:lnTo>
                <a:lnTo>
                  <a:pt x="13426" y="53756"/>
                </a:lnTo>
                <a:lnTo>
                  <a:pt x="13426" y="0"/>
                </a:lnTo>
                <a:lnTo>
                  <a:pt x="11521" y="0"/>
                </a:lnTo>
                <a:lnTo>
                  <a:pt x="0" y="4797"/>
                </a:lnTo>
                <a:lnTo>
                  <a:pt x="960" y="5756"/>
                </a:lnTo>
                <a:lnTo>
                  <a:pt x="1920" y="5756"/>
                </a:lnTo>
                <a:lnTo>
                  <a:pt x="2880" y="4797"/>
                </a:lnTo>
                <a:lnTo>
                  <a:pt x="4800" y="4797"/>
                </a:lnTo>
                <a:lnTo>
                  <a:pt x="4800" y="5756"/>
                </a:lnTo>
                <a:lnTo>
                  <a:pt x="5760" y="5756"/>
                </a:lnTo>
                <a:lnTo>
                  <a:pt x="5760" y="6714"/>
                </a:lnTo>
                <a:lnTo>
                  <a:pt x="6720" y="7679"/>
                </a:lnTo>
                <a:lnTo>
                  <a:pt x="6720" y="52798"/>
                </a:lnTo>
                <a:lnTo>
                  <a:pt x="5760" y="53756"/>
                </a:lnTo>
                <a:lnTo>
                  <a:pt x="4800" y="54714"/>
                </a:lnTo>
                <a:lnTo>
                  <a:pt x="3840" y="55673"/>
                </a:lnTo>
                <a:lnTo>
                  <a:pt x="960" y="55673"/>
                </a:lnTo>
                <a:lnTo>
                  <a:pt x="960" y="56637"/>
                </a:lnTo>
                <a:lnTo>
                  <a:pt x="19202" y="56637"/>
                </a:lnTo>
                <a:lnTo>
                  <a:pt x="19202" y="55673"/>
                </a:lnTo>
                <a:lnTo>
                  <a:pt x="16306" y="55673"/>
                </a:lnTo>
                <a:lnTo>
                  <a:pt x="15361" y="54714"/>
                </a:lnTo>
                <a:lnTo>
                  <a:pt x="14401" y="54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9" name="object 1449"/>
          <p:cNvSpPr/>
          <p:nvPr/>
        </p:nvSpPr>
        <p:spPr>
          <a:xfrm>
            <a:off x="4450659" y="9526804"/>
            <a:ext cx="2880" cy="5756"/>
          </a:xfrm>
          <a:custGeom>
            <a:avLst/>
            <a:gdLst/>
            <a:ahLst/>
            <a:cxnLst/>
            <a:rect l="l" t="t" r="r" b="b"/>
            <a:pathLst>
              <a:path w="2880" h="5756">
                <a:moveTo>
                  <a:pt x="1920" y="957"/>
                </a:moveTo>
                <a:lnTo>
                  <a:pt x="0" y="0"/>
                </a:lnTo>
                <a:lnTo>
                  <a:pt x="960" y="4797"/>
                </a:lnTo>
                <a:lnTo>
                  <a:pt x="2880" y="5756"/>
                </a:lnTo>
                <a:lnTo>
                  <a:pt x="2880" y="1915"/>
                </a:lnTo>
                <a:lnTo>
                  <a:pt x="1920" y="9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0" name="object 1450"/>
          <p:cNvSpPr/>
          <p:nvPr/>
        </p:nvSpPr>
        <p:spPr>
          <a:xfrm>
            <a:off x="4436257" y="9474005"/>
            <a:ext cx="38404" cy="58555"/>
          </a:xfrm>
          <a:custGeom>
            <a:avLst/>
            <a:gdLst/>
            <a:ahLst/>
            <a:cxnLst/>
            <a:rect l="l" t="t" r="r" b="b"/>
            <a:pathLst>
              <a:path w="38404" h="58555">
                <a:moveTo>
                  <a:pt x="2880" y="4797"/>
                </a:moveTo>
                <a:lnTo>
                  <a:pt x="3840" y="4797"/>
                </a:lnTo>
                <a:lnTo>
                  <a:pt x="4800" y="5756"/>
                </a:lnTo>
                <a:lnTo>
                  <a:pt x="5760" y="5756"/>
                </a:lnTo>
                <a:lnTo>
                  <a:pt x="5760" y="7679"/>
                </a:lnTo>
                <a:lnTo>
                  <a:pt x="6720" y="8638"/>
                </a:lnTo>
                <a:lnTo>
                  <a:pt x="6720" y="53756"/>
                </a:lnTo>
                <a:lnTo>
                  <a:pt x="8641" y="54714"/>
                </a:lnTo>
                <a:lnTo>
                  <a:pt x="10561" y="56637"/>
                </a:lnTo>
                <a:lnTo>
                  <a:pt x="13441" y="56637"/>
                </a:lnTo>
                <a:lnTo>
                  <a:pt x="15361" y="57596"/>
                </a:lnTo>
                <a:lnTo>
                  <a:pt x="14401" y="52798"/>
                </a:lnTo>
                <a:lnTo>
                  <a:pt x="13441" y="50875"/>
                </a:lnTo>
                <a:lnTo>
                  <a:pt x="13441" y="28795"/>
                </a:lnTo>
                <a:lnTo>
                  <a:pt x="14401" y="27837"/>
                </a:lnTo>
                <a:lnTo>
                  <a:pt x="16322" y="26878"/>
                </a:lnTo>
                <a:lnTo>
                  <a:pt x="17282" y="25920"/>
                </a:lnTo>
                <a:lnTo>
                  <a:pt x="18242" y="24955"/>
                </a:lnTo>
                <a:lnTo>
                  <a:pt x="24003" y="24955"/>
                </a:lnTo>
                <a:lnTo>
                  <a:pt x="26883" y="25920"/>
                </a:lnTo>
                <a:lnTo>
                  <a:pt x="28803" y="28795"/>
                </a:lnTo>
                <a:lnTo>
                  <a:pt x="30723" y="30717"/>
                </a:lnTo>
                <a:lnTo>
                  <a:pt x="31683" y="34558"/>
                </a:lnTo>
                <a:lnTo>
                  <a:pt x="31683" y="45119"/>
                </a:lnTo>
                <a:lnTo>
                  <a:pt x="30723" y="48958"/>
                </a:lnTo>
                <a:lnTo>
                  <a:pt x="28803" y="50875"/>
                </a:lnTo>
                <a:lnTo>
                  <a:pt x="26883" y="53756"/>
                </a:lnTo>
                <a:lnTo>
                  <a:pt x="24003" y="55673"/>
                </a:lnTo>
                <a:lnTo>
                  <a:pt x="20162" y="55673"/>
                </a:lnTo>
                <a:lnTo>
                  <a:pt x="19202" y="54714"/>
                </a:lnTo>
                <a:lnTo>
                  <a:pt x="17282" y="54714"/>
                </a:lnTo>
                <a:lnTo>
                  <a:pt x="17282" y="58555"/>
                </a:lnTo>
                <a:lnTo>
                  <a:pt x="24003" y="58555"/>
                </a:lnTo>
                <a:lnTo>
                  <a:pt x="28803" y="56637"/>
                </a:lnTo>
                <a:lnTo>
                  <a:pt x="32644" y="52798"/>
                </a:lnTo>
                <a:lnTo>
                  <a:pt x="36484" y="48958"/>
                </a:lnTo>
                <a:lnTo>
                  <a:pt x="38404" y="44154"/>
                </a:lnTo>
                <a:lnTo>
                  <a:pt x="38404" y="31676"/>
                </a:lnTo>
                <a:lnTo>
                  <a:pt x="37444" y="26878"/>
                </a:lnTo>
                <a:lnTo>
                  <a:pt x="34564" y="23996"/>
                </a:lnTo>
                <a:lnTo>
                  <a:pt x="31683" y="21116"/>
                </a:lnTo>
                <a:lnTo>
                  <a:pt x="28803" y="19199"/>
                </a:lnTo>
                <a:lnTo>
                  <a:pt x="20162" y="19199"/>
                </a:lnTo>
                <a:lnTo>
                  <a:pt x="16322" y="22079"/>
                </a:lnTo>
                <a:lnTo>
                  <a:pt x="13441" y="26878"/>
                </a:lnTo>
                <a:lnTo>
                  <a:pt x="13441" y="0"/>
                </a:lnTo>
                <a:lnTo>
                  <a:pt x="11521" y="0"/>
                </a:lnTo>
                <a:lnTo>
                  <a:pt x="0" y="4797"/>
                </a:lnTo>
                <a:lnTo>
                  <a:pt x="960" y="5756"/>
                </a:lnTo>
                <a:lnTo>
                  <a:pt x="1920" y="5756"/>
                </a:lnTo>
                <a:lnTo>
                  <a:pt x="2880" y="4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1" name="object 1451"/>
          <p:cNvSpPr/>
          <p:nvPr/>
        </p:nvSpPr>
        <p:spPr>
          <a:xfrm>
            <a:off x="4481382" y="9510480"/>
            <a:ext cx="9601" cy="28794"/>
          </a:xfrm>
          <a:custGeom>
            <a:avLst/>
            <a:gdLst/>
            <a:ahLst/>
            <a:cxnLst/>
            <a:rect l="l" t="t" r="r" b="b"/>
            <a:pathLst>
              <a:path w="9601" h="28794">
                <a:moveTo>
                  <a:pt x="6720" y="1921"/>
                </a:moveTo>
                <a:lnTo>
                  <a:pt x="6720" y="11518"/>
                </a:lnTo>
                <a:lnTo>
                  <a:pt x="6720" y="6720"/>
                </a:lnTo>
                <a:lnTo>
                  <a:pt x="7680" y="5762"/>
                </a:lnTo>
                <a:lnTo>
                  <a:pt x="9601" y="0"/>
                </a:lnTo>
                <a:lnTo>
                  <a:pt x="6720" y="1921"/>
                </a:lnTo>
                <a:close/>
              </a:path>
              <a:path w="9601" h="28794">
                <a:moveTo>
                  <a:pt x="32644" y="15358"/>
                </a:moveTo>
                <a:lnTo>
                  <a:pt x="32644" y="13441"/>
                </a:lnTo>
                <a:lnTo>
                  <a:pt x="31668" y="14400"/>
                </a:lnTo>
                <a:lnTo>
                  <a:pt x="30723" y="15358"/>
                </a:lnTo>
                <a:lnTo>
                  <a:pt x="29763" y="16323"/>
                </a:lnTo>
                <a:lnTo>
                  <a:pt x="27828" y="16323"/>
                </a:lnTo>
                <a:lnTo>
                  <a:pt x="26883" y="15358"/>
                </a:lnTo>
                <a:lnTo>
                  <a:pt x="26883" y="-10555"/>
                </a:lnTo>
                <a:lnTo>
                  <a:pt x="25923" y="-11519"/>
                </a:lnTo>
                <a:lnTo>
                  <a:pt x="24947" y="-13437"/>
                </a:lnTo>
                <a:lnTo>
                  <a:pt x="24002" y="-15358"/>
                </a:lnTo>
                <a:lnTo>
                  <a:pt x="22082" y="-15358"/>
                </a:lnTo>
                <a:lnTo>
                  <a:pt x="20162" y="-17276"/>
                </a:lnTo>
                <a:lnTo>
                  <a:pt x="10561" y="-17276"/>
                </a:lnTo>
                <a:lnTo>
                  <a:pt x="6720" y="-16317"/>
                </a:lnTo>
                <a:lnTo>
                  <a:pt x="4800" y="-14395"/>
                </a:lnTo>
                <a:lnTo>
                  <a:pt x="1920" y="-12478"/>
                </a:lnTo>
                <a:lnTo>
                  <a:pt x="960" y="-10555"/>
                </a:lnTo>
                <a:lnTo>
                  <a:pt x="960" y="-5757"/>
                </a:lnTo>
                <a:lnTo>
                  <a:pt x="1920" y="-4799"/>
                </a:lnTo>
                <a:lnTo>
                  <a:pt x="2880" y="-4799"/>
                </a:lnTo>
                <a:lnTo>
                  <a:pt x="2880" y="-3840"/>
                </a:lnTo>
                <a:lnTo>
                  <a:pt x="5760" y="-3840"/>
                </a:lnTo>
                <a:lnTo>
                  <a:pt x="5760" y="-4799"/>
                </a:lnTo>
                <a:lnTo>
                  <a:pt x="6720" y="-4799"/>
                </a:lnTo>
                <a:lnTo>
                  <a:pt x="7680" y="-5757"/>
                </a:lnTo>
                <a:lnTo>
                  <a:pt x="7680" y="-11519"/>
                </a:lnTo>
                <a:lnTo>
                  <a:pt x="8641" y="-12478"/>
                </a:lnTo>
                <a:lnTo>
                  <a:pt x="9601" y="-13437"/>
                </a:lnTo>
                <a:lnTo>
                  <a:pt x="10561" y="-14395"/>
                </a:lnTo>
                <a:lnTo>
                  <a:pt x="11521" y="-15358"/>
                </a:lnTo>
                <a:lnTo>
                  <a:pt x="15361" y="-15358"/>
                </a:lnTo>
                <a:lnTo>
                  <a:pt x="17282" y="-14395"/>
                </a:lnTo>
                <a:lnTo>
                  <a:pt x="18242" y="-12478"/>
                </a:lnTo>
                <a:lnTo>
                  <a:pt x="19202" y="-11519"/>
                </a:lnTo>
                <a:lnTo>
                  <a:pt x="20162" y="-8638"/>
                </a:lnTo>
                <a:lnTo>
                  <a:pt x="20162" y="-3840"/>
                </a:lnTo>
                <a:lnTo>
                  <a:pt x="13441" y="-1917"/>
                </a:lnTo>
                <a:lnTo>
                  <a:pt x="9601" y="0"/>
                </a:lnTo>
                <a:lnTo>
                  <a:pt x="7680" y="5762"/>
                </a:lnTo>
                <a:lnTo>
                  <a:pt x="8641" y="4803"/>
                </a:lnTo>
                <a:lnTo>
                  <a:pt x="10561" y="2880"/>
                </a:lnTo>
                <a:lnTo>
                  <a:pt x="12481" y="1921"/>
                </a:lnTo>
                <a:lnTo>
                  <a:pt x="13441" y="963"/>
                </a:lnTo>
                <a:lnTo>
                  <a:pt x="16322" y="0"/>
                </a:lnTo>
                <a:lnTo>
                  <a:pt x="20162" y="-958"/>
                </a:lnTo>
                <a:lnTo>
                  <a:pt x="20162" y="12483"/>
                </a:lnTo>
                <a:lnTo>
                  <a:pt x="16322" y="15358"/>
                </a:lnTo>
                <a:lnTo>
                  <a:pt x="14401" y="16323"/>
                </a:lnTo>
                <a:lnTo>
                  <a:pt x="9601" y="16323"/>
                </a:lnTo>
                <a:lnTo>
                  <a:pt x="7680" y="14400"/>
                </a:lnTo>
                <a:lnTo>
                  <a:pt x="6720" y="13441"/>
                </a:lnTo>
                <a:lnTo>
                  <a:pt x="6720" y="1921"/>
                </a:lnTo>
                <a:lnTo>
                  <a:pt x="3840" y="3838"/>
                </a:lnTo>
                <a:lnTo>
                  <a:pt x="1920" y="5762"/>
                </a:lnTo>
                <a:lnTo>
                  <a:pt x="960" y="6720"/>
                </a:lnTo>
                <a:lnTo>
                  <a:pt x="0" y="8644"/>
                </a:lnTo>
                <a:lnTo>
                  <a:pt x="0" y="17280"/>
                </a:lnTo>
                <a:lnTo>
                  <a:pt x="1920" y="19197"/>
                </a:lnTo>
                <a:lnTo>
                  <a:pt x="3840" y="20162"/>
                </a:lnTo>
                <a:lnTo>
                  <a:pt x="5760" y="21121"/>
                </a:lnTo>
                <a:lnTo>
                  <a:pt x="11521" y="21121"/>
                </a:lnTo>
                <a:lnTo>
                  <a:pt x="13441" y="20162"/>
                </a:lnTo>
                <a:lnTo>
                  <a:pt x="14401" y="20162"/>
                </a:lnTo>
                <a:lnTo>
                  <a:pt x="16322" y="18239"/>
                </a:lnTo>
                <a:lnTo>
                  <a:pt x="20162" y="15358"/>
                </a:lnTo>
                <a:lnTo>
                  <a:pt x="20162" y="19197"/>
                </a:lnTo>
                <a:lnTo>
                  <a:pt x="21107" y="20162"/>
                </a:lnTo>
                <a:lnTo>
                  <a:pt x="22082" y="21121"/>
                </a:lnTo>
                <a:lnTo>
                  <a:pt x="26883" y="21121"/>
                </a:lnTo>
                <a:lnTo>
                  <a:pt x="29763" y="19197"/>
                </a:lnTo>
                <a:lnTo>
                  <a:pt x="32644" y="15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2" name="object 1452"/>
          <p:cNvSpPr/>
          <p:nvPr/>
        </p:nvSpPr>
        <p:spPr>
          <a:xfrm>
            <a:off x="4518827" y="9493204"/>
            <a:ext cx="24947" cy="39355"/>
          </a:xfrm>
          <a:custGeom>
            <a:avLst/>
            <a:gdLst/>
            <a:ahLst/>
            <a:cxnLst/>
            <a:rect l="l" t="t" r="r" b="b"/>
            <a:pathLst>
              <a:path w="24947" h="39355">
                <a:moveTo>
                  <a:pt x="0" y="24955"/>
                </a:moveTo>
                <a:lnTo>
                  <a:pt x="0" y="38397"/>
                </a:lnTo>
                <a:lnTo>
                  <a:pt x="944" y="38397"/>
                </a:lnTo>
                <a:lnTo>
                  <a:pt x="1905" y="37438"/>
                </a:lnTo>
                <a:lnTo>
                  <a:pt x="4785" y="37438"/>
                </a:lnTo>
                <a:lnTo>
                  <a:pt x="7665" y="38397"/>
                </a:lnTo>
                <a:lnTo>
                  <a:pt x="10561" y="39355"/>
                </a:lnTo>
                <a:lnTo>
                  <a:pt x="16306" y="39355"/>
                </a:lnTo>
                <a:lnTo>
                  <a:pt x="19187" y="38397"/>
                </a:lnTo>
                <a:lnTo>
                  <a:pt x="21107" y="35515"/>
                </a:lnTo>
                <a:lnTo>
                  <a:pt x="23987" y="33599"/>
                </a:lnTo>
                <a:lnTo>
                  <a:pt x="24947" y="30717"/>
                </a:lnTo>
                <a:lnTo>
                  <a:pt x="24947" y="23038"/>
                </a:lnTo>
                <a:lnTo>
                  <a:pt x="22067" y="20156"/>
                </a:lnTo>
                <a:lnTo>
                  <a:pt x="17266" y="17276"/>
                </a:lnTo>
                <a:lnTo>
                  <a:pt x="10561" y="14400"/>
                </a:lnTo>
                <a:lnTo>
                  <a:pt x="8625" y="13435"/>
                </a:lnTo>
                <a:lnTo>
                  <a:pt x="6720" y="12476"/>
                </a:lnTo>
                <a:lnTo>
                  <a:pt x="5745" y="10559"/>
                </a:lnTo>
                <a:lnTo>
                  <a:pt x="4785" y="9596"/>
                </a:lnTo>
                <a:lnTo>
                  <a:pt x="4785" y="4797"/>
                </a:lnTo>
                <a:lnTo>
                  <a:pt x="6720" y="3838"/>
                </a:lnTo>
                <a:lnTo>
                  <a:pt x="7665" y="2880"/>
                </a:lnTo>
                <a:lnTo>
                  <a:pt x="8625" y="1917"/>
                </a:lnTo>
                <a:lnTo>
                  <a:pt x="13426" y="1917"/>
                </a:lnTo>
                <a:lnTo>
                  <a:pt x="15346" y="2880"/>
                </a:lnTo>
                <a:lnTo>
                  <a:pt x="17266" y="4797"/>
                </a:lnTo>
                <a:lnTo>
                  <a:pt x="18227" y="5756"/>
                </a:lnTo>
                <a:lnTo>
                  <a:pt x="20147" y="8638"/>
                </a:lnTo>
                <a:lnTo>
                  <a:pt x="21107" y="12476"/>
                </a:lnTo>
                <a:lnTo>
                  <a:pt x="22067" y="12476"/>
                </a:lnTo>
                <a:lnTo>
                  <a:pt x="22067" y="0"/>
                </a:lnTo>
                <a:lnTo>
                  <a:pt x="21107" y="0"/>
                </a:lnTo>
                <a:lnTo>
                  <a:pt x="21107" y="958"/>
                </a:lnTo>
                <a:lnTo>
                  <a:pt x="20147" y="958"/>
                </a:lnTo>
                <a:lnTo>
                  <a:pt x="19187" y="1917"/>
                </a:lnTo>
                <a:lnTo>
                  <a:pt x="18227" y="1917"/>
                </a:lnTo>
                <a:lnTo>
                  <a:pt x="17266" y="958"/>
                </a:lnTo>
                <a:lnTo>
                  <a:pt x="16306" y="958"/>
                </a:lnTo>
                <a:lnTo>
                  <a:pt x="14386" y="0"/>
                </a:lnTo>
                <a:lnTo>
                  <a:pt x="7665" y="0"/>
                </a:lnTo>
                <a:lnTo>
                  <a:pt x="4785" y="958"/>
                </a:lnTo>
                <a:lnTo>
                  <a:pt x="2880" y="2880"/>
                </a:lnTo>
                <a:lnTo>
                  <a:pt x="944" y="4797"/>
                </a:lnTo>
                <a:lnTo>
                  <a:pt x="0" y="7679"/>
                </a:lnTo>
                <a:lnTo>
                  <a:pt x="0" y="12476"/>
                </a:lnTo>
                <a:lnTo>
                  <a:pt x="944" y="14400"/>
                </a:lnTo>
                <a:lnTo>
                  <a:pt x="1905" y="16317"/>
                </a:lnTo>
                <a:lnTo>
                  <a:pt x="2880" y="18239"/>
                </a:lnTo>
                <a:lnTo>
                  <a:pt x="5745" y="20156"/>
                </a:lnTo>
                <a:lnTo>
                  <a:pt x="9585" y="22079"/>
                </a:lnTo>
                <a:lnTo>
                  <a:pt x="13426" y="23996"/>
                </a:lnTo>
                <a:lnTo>
                  <a:pt x="16306" y="24955"/>
                </a:lnTo>
                <a:lnTo>
                  <a:pt x="17266" y="26877"/>
                </a:lnTo>
                <a:lnTo>
                  <a:pt x="18227" y="27835"/>
                </a:lnTo>
                <a:lnTo>
                  <a:pt x="19187" y="28794"/>
                </a:lnTo>
                <a:lnTo>
                  <a:pt x="19187" y="32634"/>
                </a:lnTo>
                <a:lnTo>
                  <a:pt x="18227" y="33599"/>
                </a:lnTo>
                <a:lnTo>
                  <a:pt x="17266" y="34556"/>
                </a:lnTo>
                <a:lnTo>
                  <a:pt x="16306" y="36473"/>
                </a:lnTo>
                <a:lnTo>
                  <a:pt x="10561" y="36473"/>
                </a:lnTo>
                <a:lnTo>
                  <a:pt x="7665" y="35515"/>
                </a:lnTo>
                <a:lnTo>
                  <a:pt x="5745" y="33599"/>
                </a:lnTo>
                <a:lnTo>
                  <a:pt x="3840" y="31676"/>
                </a:lnTo>
                <a:lnTo>
                  <a:pt x="1905" y="28794"/>
                </a:lnTo>
                <a:lnTo>
                  <a:pt x="944" y="24955"/>
                </a:lnTo>
                <a:lnTo>
                  <a:pt x="0" y="249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3" name="object 1453"/>
          <p:cNvSpPr/>
          <p:nvPr/>
        </p:nvSpPr>
        <p:spPr>
          <a:xfrm>
            <a:off x="4549536" y="9493204"/>
            <a:ext cx="31683" cy="39355"/>
          </a:xfrm>
          <a:custGeom>
            <a:avLst/>
            <a:gdLst/>
            <a:ahLst/>
            <a:cxnLst/>
            <a:rect l="l" t="t" r="r" b="b"/>
            <a:pathLst>
              <a:path w="31683" h="39355">
                <a:moveTo>
                  <a:pt x="19202" y="3838"/>
                </a:moveTo>
                <a:lnTo>
                  <a:pt x="21122" y="4797"/>
                </a:lnTo>
                <a:lnTo>
                  <a:pt x="22082" y="5756"/>
                </a:lnTo>
                <a:lnTo>
                  <a:pt x="22082" y="7679"/>
                </a:lnTo>
                <a:lnTo>
                  <a:pt x="23042" y="8638"/>
                </a:lnTo>
                <a:lnTo>
                  <a:pt x="23042" y="12476"/>
                </a:lnTo>
                <a:lnTo>
                  <a:pt x="5760" y="12476"/>
                </a:lnTo>
                <a:lnTo>
                  <a:pt x="6720" y="9596"/>
                </a:lnTo>
                <a:lnTo>
                  <a:pt x="7680" y="6720"/>
                </a:lnTo>
                <a:lnTo>
                  <a:pt x="9601" y="5756"/>
                </a:lnTo>
                <a:lnTo>
                  <a:pt x="8641" y="1917"/>
                </a:lnTo>
                <a:lnTo>
                  <a:pt x="4800" y="4797"/>
                </a:lnTo>
                <a:lnTo>
                  <a:pt x="1920" y="8638"/>
                </a:lnTo>
                <a:lnTo>
                  <a:pt x="0" y="13435"/>
                </a:lnTo>
                <a:lnTo>
                  <a:pt x="0" y="25920"/>
                </a:lnTo>
                <a:lnTo>
                  <a:pt x="1920" y="30717"/>
                </a:lnTo>
                <a:lnTo>
                  <a:pt x="4800" y="33599"/>
                </a:lnTo>
                <a:lnTo>
                  <a:pt x="8641" y="37438"/>
                </a:lnTo>
                <a:lnTo>
                  <a:pt x="12481" y="39355"/>
                </a:lnTo>
                <a:lnTo>
                  <a:pt x="20162" y="39355"/>
                </a:lnTo>
                <a:lnTo>
                  <a:pt x="24002" y="37438"/>
                </a:lnTo>
                <a:lnTo>
                  <a:pt x="26883" y="34556"/>
                </a:lnTo>
                <a:lnTo>
                  <a:pt x="29763" y="31676"/>
                </a:lnTo>
                <a:lnTo>
                  <a:pt x="30723" y="27835"/>
                </a:lnTo>
                <a:lnTo>
                  <a:pt x="31683" y="23996"/>
                </a:lnTo>
                <a:lnTo>
                  <a:pt x="30723" y="23996"/>
                </a:lnTo>
                <a:lnTo>
                  <a:pt x="28803" y="26877"/>
                </a:lnTo>
                <a:lnTo>
                  <a:pt x="27843" y="28794"/>
                </a:lnTo>
                <a:lnTo>
                  <a:pt x="25923" y="30717"/>
                </a:lnTo>
                <a:lnTo>
                  <a:pt x="24002" y="31676"/>
                </a:lnTo>
                <a:lnTo>
                  <a:pt x="22082" y="32634"/>
                </a:lnTo>
                <a:lnTo>
                  <a:pt x="16322" y="32634"/>
                </a:lnTo>
                <a:lnTo>
                  <a:pt x="12481" y="30717"/>
                </a:lnTo>
                <a:lnTo>
                  <a:pt x="9601" y="27835"/>
                </a:lnTo>
                <a:lnTo>
                  <a:pt x="7680" y="24955"/>
                </a:lnTo>
                <a:lnTo>
                  <a:pt x="5760" y="20156"/>
                </a:lnTo>
                <a:lnTo>
                  <a:pt x="5760" y="15358"/>
                </a:lnTo>
                <a:lnTo>
                  <a:pt x="31683" y="15358"/>
                </a:lnTo>
                <a:lnTo>
                  <a:pt x="31683" y="10559"/>
                </a:lnTo>
                <a:lnTo>
                  <a:pt x="30723" y="6720"/>
                </a:lnTo>
                <a:lnTo>
                  <a:pt x="27843" y="3838"/>
                </a:lnTo>
                <a:lnTo>
                  <a:pt x="24963" y="958"/>
                </a:lnTo>
                <a:lnTo>
                  <a:pt x="21122" y="0"/>
                </a:lnTo>
                <a:lnTo>
                  <a:pt x="17282" y="0"/>
                </a:lnTo>
                <a:lnTo>
                  <a:pt x="15361" y="2880"/>
                </a:lnTo>
                <a:lnTo>
                  <a:pt x="18242" y="2880"/>
                </a:lnTo>
                <a:lnTo>
                  <a:pt x="19202" y="3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4" name="object 1454"/>
          <p:cNvSpPr/>
          <p:nvPr/>
        </p:nvSpPr>
        <p:spPr>
          <a:xfrm>
            <a:off x="4558177" y="9493204"/>
            <a:ext cx="8641" cy="5756"/>
          </a:xfrm>
          <a:custGeom>
            <a:avLst/>
            <a:gdLst/>
            <a:ahLst/>
            <a:cxnLst/>
            <a:rect l="l" t="t" r="r" b="b"/>
            <a:pathLst>
              <a:path w="8641" h="5756">
                <a:moveTo>
                  <a:pt x="3840" y="0"/>
                </a:moveTo>
                <a:lnTo>
                  <a:pt x="0" y="1917"/>
                </a:lnTo>
                <a:lnTo>
                  <a:pt x="960" y="5756"/>
                </a:lnTo>
                <a:lnTo>
                  <a:pt x="1920" y="3838"/>
                </a:lnTo>
                <a:lnTo>
                  <a:pt x="3840" y="2880"/>
                </a:lnTo>
                <a:lnTo>
                  <a:pt x="6720" y="2880"/>
                </a:lnTo>
                <a:lnTo>
                  <a:pt x="8641" y="0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5" name="object 1455"/>
          <p:cNvSpPr/>
          <p:nvPr/>
        </p:nvSpPr>
        <p:spPr>
          <a:xfrm>
            <a:off x="4593701" y="9474005"/>
            <a:ext cx="31668" cy="58555"/>
          </a:xfrm>
          <a:custGeom>
            <a:avLst/>
            <a:gdLst/>
            <a:ahLst/>
            <a:cxnLst/>
            <a:rect l="l" t="t" r="r" b="b"/>
            <a:pathLst>
              <a:path w="31668" h="58555">
                <a:moveTo>
                  <a:pt x="13426" y="19199"/>
                </a:moveTo>
                <a:lnTo>
                  <a:pt x="4800" y="19199"/>
                </a:lnTo>
                <a:lnTo>
                  <a:pt x="3840" y="24955"/>
                </a:lnTo>
                <a:lnTo>
                  <a:pt x="5760" y="23038"/>
                </a:lnTo>
                <a:lnTo>
                  <a:pt x="7680" y="21116"/>
                </a:lnTo>
                <a:lnTo>
                  <a:pt x="11521" y="21116"/>
                </a:lnTo>
                <a:lnTo>
                  <a:pt x="12481" y="22079"/>
                </a:lnTo>
                <a:lnTo>
                  <a:pt x="13426" y="23038"/>
                </a:lnTo>
                <a:lnTo>
                  <a:pt x="15361" y="23038"/>
                </a:lnTo>
                <a:lnTo>
                  <a:pt x="16322" y="24955"/>
                </a:lnTo>
                <a:lnTo>
                  <a:pt x="17266" y="25920"/>
                </a:lnTo>
                <a:lnTo>
                  <a:pt x="18242" y="27837"/>
                </a:lnTo>
                <a:lnTo>
                  <a:pt x="18242" y="49917"/>
                </a:lnTo>
                <a:lnTo>
                  <a:pt x="16322" y="52798"/>
                </a:lnTo>
                <a:lnTo>
                  <a:pt x="13426" y="53756"/>
                </a:lnTo>
                <a:lnTo>
                  <a:pt x="8641" y="53756"/>
                </a:lnTo>
                <a:lnTo>
                  <a:pt x="5760" y="52798"/>
                </a:lnTo>
                <a:lnTo>
                  <a:pt x="3840" y="49917"/>
                </a:lnTo>
                <a:lnTo>
                  <a:pt x="960" y="47035"/>
                </a:lnTo>
                <a:lnTo>
                  <a:pt x="0" y="42237"/>
                </a:lnTo>
                <a:lnTo>
                  <a:pt x="0" y="31676"/>
                </a:lnTo>
                <a:lnTo>
                  <a:pt x="0" y="56637"/>
                </a:lnTo>
                <a:lnTo>
                  <a:pt x="3840" y="58555"/>
                </a:lnTo>
                <a:lnTo>
                  <a:pt x="9601" y="58555"/>
                </a:lnTo>
                <a:lnTo>
                  <a:pt x="11521" y="57596"/>
                </a:lnTo>
                <a:lnTo>
                  <a:pt x="13426" y="56637"/>
                </a:lnTo>
                <a:lnTo>
                  <a:pt x="15361" y="55673"/>
                </a:lnTo>
                <a:lnTo>
                  <a:pt x="16322" y="54714"/>
                </a:lnTo>
                <a:lnTo>
                  <a:pt x="18242" y="52798"/>
                </a:lnTo>
                <a:lnTo>
                  <a:pt x="18242" y="58555"/>
                </a:lnTo>
                <a:lnTo>
                  <a:pt x="20147" y="58555"/>
                </a:lnTo>
                <a:lnTo>
                  <a:pt x="31668" y="53756"/>
                </a:lnTo>
                <a:lnTo>
                  <a:pt x="30708" y="51834"/>
                </a:lnTo>
                <a:lnTo>
                  <a:pt x="29763" y="52798"/>
                </a:lnTo>
                <a:lnTo>
                  <a:pt x="26883" y="52798"/>
                </a:lnTo>
                <a:lnTo>
                  <a:pt x="25923" y="51834"/>
                </a:lnTo>
                <a:lnTo>
                  <a:pt x="25923" y="49917"/>
                </a:lnTo>
                <a:lnTo>
                  <a:pt x="24947" y="48958"/>
                </a:lnTo>
                <a:lnTo>
                  <a:pt x="24947" y="0"/>
                </a:lnTo>
                <a:lnTo>
                  <a:pt x="23042" y="0"/>
                </a:lnTo>
                <a:lnTo>
                  <a:pt x="12481" y="4797"/>
                </a:lnTo>
                <a:lnTo>
                  <a:pt x="12481" y="5756"/>
                </a:lnTo>
                <a:lnTo>
                  <a:pt x="14401" y="5756"/>
                </a:lnTo>
                <a:lnTo>
                  <a:pt x="15361" y="4797"/>
                </a:lnTo>
                <a:lnTo>
                  <a:pt x="16322" y="4797"/>
                </a:lnTo>
                <a:lnTo>
                  <a:pt x="17266" y="5756"/>
                </a:lnTo>
                <a:lnTo>
                  <a:pt x="18242" y="6714"/>
                </a:lnTo>
                <a:lnTo>
                  <a:pt x="18242" y="22079"/>
                </a:lnTo>
                <a:lnTo>
                  <a:pt x="16322" y="20157"/>
                </a:lnTo>
                <a:lnTo>
                  <a:pt x="13426" y="19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6" name="object 1456"/>
          <p:cNvSpPr/>
          <p:nvPr/>
        </p:nvSpPr>
        <p:spPr>
          <a:xfrm>
            <a:off x="4586020" y="9493204"/>
            <a:ext cx="12481" cy="37438"/>
          </a:xfrm>
          <a:custGeom>
            <a:avLst/>
            <a:gdLst/>
            <a:ahLst/>
            <a:cxnLst/>
            <a:rect l="l" t="t" r="r" b="b"/>
            <a:pathLst>
              <a:path w="12481" h="37438">
                <a:moveTo>
                  <a:pt x="0" y="21115"/>
                </a:moveTo>
                <a:lnTo>
                  <a:pt x="0" y="25920"/>
                </a:lnTo>
                <a:lnTo>
                  <a:pt x="1920" y="30717"/>
                </a:lnTo>
                <a:lnTo>
                  <a:pt x="4800" y="33599"/>
                </a:lnTo>
                <a:lnTo>
                  <a:pt x="7680" y="37438"/>
                </a:lnTo>
                <a:lnTo>
                  <a:pt x="7680" y="12476"/>
                </a:lnTo>
                <a:lnTo>
                  <a:pt x="8641" y="8638"/>
                </a:lnTo>
                <a:lnTo>
                  <a:pt x="11521" y="5756"/>
                </a:lnTo>
                <a:lnTo>
                  <a:pt x="12481" y="0"/>
                </a:lnTo>
                <a:lnTo>
                  <a:pt x="8641" y="1917"/>
                </a:lnTo>
                <a:lnTo>
                  <a:pt x="4800" y="6720"/>
                </a:lnTo>
                <a:lnTo>
                  <a:pt x="1920" y="10559"/>
                </a:lnTo>
                <a:lnTo>
                  <a:pt x="0" y="15358"/>
                </a:lnTo>
                <a:lnTo>
                  <a:pt x="0" y="21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7" name="object 1457"/>
          <p:cNvSpPr/>
          <p:nvPr/>
        </p:nvSpPr>
        <p:spPr>
          <a:xfrm>
            <a:off x="4654174" y="9493204"/>
            <a:ext cx="25923" cy="20156"/>
          </a:xfrm>
          <a:custGeom>
            <a:avLst/>
            <a:gdLst/>
            <a:ahLst/>
            <a:cxnLst/>
            <a:rect l="l" t="t" r="r" b="b"/>
            <a:pathLst>
              <a:path w="25923" h="20156">
                <a:moveTo>
                  <a:pt x="0" y="15358"/>
                </a:moveTo>
                <a:lnTo>
                  <a:pt x="25923" y="15358"/>
                </a:lnTo>
                <a:lnTo>
                  <a:pt x="25923" y="10559"/>
                </a:lnTo>
                <a:lnTo>
                  <a:pt x="24002" y="6720"/>
                </a:lnTo>
                <a:lnTo>
                  <a:pt x="22082" y="3838"/>
                </a:lnTo>
                <a:lnTo>
                  <a:pt x="19202" y="958"/>
                </a:lnTo>
                <a:lnTo>
                  <a:pt x="15361" y="0"/>
                </a:lnTo>
                <a:lnTo>
                  <a:pt x="6720" y="0"/>
                </a:lnTo>
                <a:lnTo>
                  <a:pt x="2880" y="1917"/>
                </a:lnTo>
                <a:lnTo>
                  <a:pt x="1920" y="6720"/>
                </a:lnTo>
                <a:lnTo>
                  <a:pt x="2880" y="5756"/>
                </a:lnTo>
                <a:lnTo>
                  <a:pt x="4800" y="3838"/>
                </a:lnTo>
                <a:lnTo>
                  <a:pt x="6720" y="2880"/>
                </a:lnTo>
                <a:lnTo>
                  <a:pt x="12481" y="2880"/>
                </a:lnTo>
                <a:lnTo>
                  <a:pt x="13441" y="3838"/>
                </a:lnTo>
                <a:lnTo>
                  <a:pt x="14401" y="4797"/>
                </a:lnTo>
                <a:lnTo>
                  <a:pt x="15361" y="5756"/>
                </a:lnTo>
                <a:lnTo>
                  <a:pt x="16322" y="7679"/>
                </a:lnTo>
                <a:lnTo>
                  <a:pt x="17282" y="8638"/>
                </a:lnTo>
                <a:lnTo>
                  <a:pt x="17282" y="12476"/>
                </a:lnTo>
                <a:lnTo>
                  <a:pt x="0" y="12476"/>
                </a:lnTo>
                <a:lnTo>
                  <a:pt x="0" y="9596"/>
                </a:lnTo>
                <a:lnTo>
                  <a:pt x="0" y="20156"/>
                </a:lnTo>
                <a:lnTo>
                  <a:pt x="0" y="15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8" name="object 1458"/>
          <p:cNvSpPr/>
          <p:nvPr/>
        </p:nvSpPr>
        <p:spPr>
          <a:xfrm>
            <a:off x="4648413" y="9495121"/>
            <a:ext cx="31683" cy="37438"/>
          </a:xfrm>
          <a:custGeom>
            <a:avLst/>
            <a:gdLst/>
            <a:ahLst/>
            <a:cxnLst/>
            <a:rect l="l" t="t" r="r" b="b"/>
            <a:pathLst>
              <a:path w="31683" h="37438">
                <a:moveTo>
                  <a:pt x="1920" y="6720"/>
                </a:moveTo>
                <a:lnTo>
                  <a:pt x="0" y="11518"/>
                </a:lnTo>
                <a:lnTo>
                  <a:pt x="0" y="24003"/>
                </a:lnTo>
                <a:lnTo>
                  <a:pt x="1920" y="28800"/>
                </a:lnTo>
                <a:lnTo>
                  <a:pt x="4800" y="31682"/>
                </a:lnTo>
                <a:lnTo>
                  <a:pt x="7680" y="35521"/>
                </a:lnTo>
                <a:lnTo>
                  <a:pt x="11521" y="37438"/>
                </a:lnTo>
                <a:lnTo>
                  <a:pt x="20162" y="37438"/>
                </a:lnTo>
                <a:lnTo>
                  <a:pt x="24002" y="35521"/>
                </a:lnTo>
                <a:lnTo>
                  <a:pt x="26883" y="32639"/>
                </a:lnTo>
                <a:lnTo>
                  <a:pt x="28803" y="29759"/>
                </a:lnTo>
                <a:lnTo>
                  <a:pt x="30723" y="25918"/>
                </a:lnTo>
                <a:lnTo>
                  <a:pt x="31683" y="22079"/>
                </a:lnTo>
                <a:lnTo>
                  <a:pt x="29763" y="22079"/>
                </a:lnTo>
                <a:lnTo>
                  <a:pt x="28803" y="24960"/>
                </a:lnTo>
                <a:lnTo>
                  <a:pt x="27843" y="26877"/>
                </a:lnTo>
                <a:lnTo>
                  <a:pt x="25923" y="28800"/>
                </a:lnTo>
                <a:lnTo>
                  <a:pt x="24002" y="29759"/>
                </a:lnTo>
                <a:lnTo>
                  <a:pt x="22082" y="30717"/>
                </a:lnTo>
                <a:lnTo>
                  <a:pt x="15361" y="30717"/>
                </a:lnTo>
                <a:lnTo>
                  <a:pt x="12481" y="28800"/>
                </a:lnTo>
                <a:lnTo>
                  <a:pt x="9601" y="25918"/>
                </a:lnTo>
                <a:lnTo>
                  <a:pt x="6720" y="23038"/>
                </a:lnTo>
                <a:lnTo>
                  <a:pt x="5760" y="18239"/>
                </a:lnTo>
                <a:lnTo>
                  <a:pt x="5760" y="7679"/>
                </a:lnTo>
                <a:lnTo>
                  <a:pt x="7680" y="4803"/>
                </a:lnTo>
                <a:lnTo>
                  <a:pt x="8641" y="0"/>
                </a:lnTo>
                <a:lnTo>
                  <a:pt x="4800" y="2880"/>
                </a:lnTo>
                <a:lnTo>
                  <a:pt x="192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9" name="object 1459"/>
          <p:cNvSpPr/>
          <p:nvPr/>
        </p:nvSpPr>
        <p:spPr>
          <a:xfrm>
            <a:off x="4685858" y="9493204"/>
            <a:ext cx="25908" cy="39355"/>
          </a:xfrm>
          <a:custGeom>
            <a:avLst/>
            <a:gdLst/>
            <a:ahLst/>
            <a:cxnLst/>
            <a:rect l="l" t="t" r="r" b="b"/>
            <a:pathLst>
              <a:path w="25908" h="39355">
                <a:moveTo>
                  <a:pt x="8641" y="0"/>
                </a:moveTo>
                <a:lnTo>
                  <a:pt x="5760" y="958"/>
                </a:lnTo>
                <a:lnTo>
                  <a:pt x="3840" y="2880"/>
                </a:lnTo>
                <a:lnTo>
                  <a:pt x="960" y="4797"/>
                </a:lnTo>
                <a:lnTo>
                  <a:pt x="0" y="7679"/>
                </a:lnTo>
                <a:lnTo>
                  <a:pt x="0" y="12476"/>
                </a:lnTo>
                <a:lnTo>
                  <a:pt x="960" y="14400"/>
                </a:lnTo>
                <a:lnTo>
                  <a:pt x="1920" y="16317"/>
                </a:lnTo>
                <a:lnTo>
                  <a:pt x="3840" y="18239"/>
                </a:lnTo>
                <a:lnTo>
                  <a:pt x="5760" y="20156"/>
                </a:lnTo>
                <a:lnTo>
                  <a:pt x="9601" y="22079"/>
                </a:lnTo>
                <a:lnTo>
                  <a:pt x="13441" y="23996"/>
                </a:lnTo>
                <a:lnTo>
                  <a:pt x="16306" y="24955"/>
                </a:lnTo>
                <a:lnTo>
                  <a:pt x="17282" y="26877"/>
                </a:lnTo>
                <a:lnTo>
                  <a:pt x="19187" y="27835"/>
                </a:lnTo>
                <a:lnTo>
                  <a:pt x="19187" y="33599"/>
                </a:lnTo>
                <a:lnTo>
                  <a:pt x="18242" y="34556"/>
                </a:lnTo>
                <a:lnTo>
                  <a:pt x="16306" y="36473"/>
                </a:lnTo>
                <a:lnTo>
                  <a:pt x="10561" y="36473"/>
                </a:lnTo>
                <a:lnTo>
                  <a:pt x="8641" y="35515"/>
                </a:lnTo>
                <a:lnTo>
                  <a:pt x="5760" y="33599"/>
                </a:lnTo>
                <a:lnTo>
                  <a:pt x="3840" y="31676"/>
                </a:lnTo>
                <a:lnTo>
                  <a:pt x="2880" y="28794"/>
                </a:lnTo>
                <a:lnTo>
                  <a:pt x="1920" y="24955"/>
                </a:lnTo>
                <a:lnTo>
                  <a:pt x="960" y="24955"/>
                </a:lnTo>
                <a:lnTo>
                  <a:pt x="960" y="38397"/>
                </a:lnTo>
                <a:lnTo>
                  <a:pt x="1920" y="38397"/>
                </a:lnTo>
                <a:lnTo>
                  <a:pt x="1920" y="37438"/>
                </a:lnTo>
                <a:lnTo>
                  <a:pt x="5760" y="37438"/>
                </a:lnTo>
                <a:lnTo>
                  <a:pt x="8641" y="38397"/>
                </a:lnTo>
                <a:lnTo>
                  <a:pt x="10561" y="39355"/>
                </a:lnTo>
                <a:lnTo>
                  <a:pt x="16306" y="39355"/>
                </a:lnTo>
                <a:lnTo>
                  <a:pt x="19187" y="38397"/>
                </a:lnTo>
                <a:lnTo>
                  <a:pt x="22082" y="35515"/>
                </a:lnTo>
                <a:lnTo>
                  <a:pt x="24002" y="33599"/>
                </a:lnTo>
                <a:lnTo>
                  <a:pt x="25908" y="30717"/>
                </a:lnTo>
                <a:lnTo>
                  <a:pt x="25908" y="23038"/>
                </a:lnTo>
                <a:lnTo>
                  <a:pt x="23027" y="20156"/>
                </a:lnTo>
                <a:lnTo>
                  <a:pt x="17282" y="17276"/>
                </a:lnTo>
                <a:lnTo>
                  <a:pt x="11521" y="14400"/>
                </a:lnTo>
                <a:lnTo>
                  <a:pt x="8641" y="13435"/>
                </a:lnTo>
                <a:lnTo>
                  <a:pt x="7680" y="12476"/>
                </a:lnTo>
                <a:lnTo>
                  <a:pt x="6720" y="10559"/>
                </a:lnTo>
                <a:lnTo>
                  <a:pt x="5760" y="9596"/>
                </a:lnTo>
                <a:lnTo>
                  <a:pt x="4800" y="8638"/>
                </a:lnTo>
                <a:lnTo>
                  <a:pt x="4800" y="5756"/>
                </a:lnTo>
                <a:lnTo>
                  <a:pt x="5760" y="4797"/>
                </a:lnTo>
                <a:lnTo>
                  <a:pt x="6720" y="3838"/>
                </a:lnTo>
                <a:lnTo>
                  <a:pt x="7680" y="2880"/>
                </a:lnTo>
                <a:lnTo>
                  <a:pt x="9601" y="1917"/>
                </a:lnTo>
                <a:lnTo>
                  <a:pt x="14401" y="1917"/>
                </a:lnTo>
                <a:lnTo>
                  <a:pt x="16306" y="2880"/>
                </a:lnTo>
                <a:lnTo>
                  <a:pt x="17282" y="4797"/>
                </a:lnTo>
                <a:lnTo>
                  <a:pt x="19187" y="5756"/>
                </a:lnTo>
                <a:lnTo>
                  <a:pt x="20162" y="8638"/>
                </a:lnTo>
                <a:lnTo>
                  <a:pt x="21122" y="12476"/>
                </a:lnTo>
                <a:lnTo>
                  <a:pt x="23027" y="12476"/>
                </a:lnTo>
                <a:lnTo>
                  <a:pt x="23027" y="0"/>
                </a:lnTo>
                <a:lnTo>
                  <a:pt x="21122" y="0"/>
                </a:lnTo>
                <a:lnTo>
                  <a:pt x="21122" y="958"/>
                </a:lnTo>
                <a:lnTo>
                  <a:pt x="20162" y="958"/>
                </a:lnTo>
                <a:lnTo>
                  <a:pt x="20162" y="1917"/>
                </a:lnTo>
                <a:lnTo>
                  <a:pt x="19187" y="1917"/>
                </a:lnTo>
                <a:lnTo>
                  <a:pt x="18242" y="958"/>
                </a:lnTo>
                <a:lnTo>
                  <a:pt x="17282" y="958"/>
                </a:lnTo>
                <a:lnTo>
                  <a:pt x="14401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0" name="object 1460"/>
          <p:cNvSpPr/>
          <p:nvPr/>
        </p:nvSpPr>
        <p:spPr>
          <a:xfrm>
            <a:off x="4715606" y="9481684"/>
            <a:ext cx="22082" cy="49917"/>
          </a:xfrm>
          <a:custGeom>
            <a:avLst/>
            <a:gdLst/>
            <a:ahLst/>
            <a:cxnLst/>
            <a:rect l="l" t="t" r="r" b="b"/>
            <a:pathLst>
              <a:path w="22082" h="49917">
                <a:moveTo>
                  <a:pt x="12481" y="0"/>
                </a:moveTo>
                <a:lnTo>
                  <a:pt x="10561" y="0"/>
                </a:lnTo>
                <a:lnTo>
                  <a:pt x="9616" y="2875"/>
                </a:lnTo>
                <a:lnTo>
                  <a:pt x="8641" y="4799"/>
                </a:lnTo>
                <a:lnTo>
                  <a:pt x="8641" y="5756"/>
                </a:lnTo>
                <a:lnTo>
                  <a:pt x="6720" y="7679"/>
                </a:lnTo>
                <a:lnTo>
                  <a:pt x="5775" y="9596"/>
                </a:lnTo>
                <a:lnTo>
                  <a:pt x="3840" y="10561"/>
                </a:lnTo>
                <a:lnTo>
                  <a:pt x="2895" y="12478"/>
                </a:lnTo>
                <a:lnTo>
                  <a:pt x="960" y="13437"/>
                </a:lnTo>
                <a:lnTo>
                  <a:pt x="0" y="14400"/>
                </a:lnTo>
                <a:lnTo>
                  <a:pt x="0" y="15358"/>
                </a:lnTo>
                <a:lnTo>
                  <a:pt x="5775" y="15358"/>
                </a:lnTo>
                <a:lnTo>
                  <a:pt x="5775" y="45119"/>
                </a:lnTo>
                <a:lnTo>
                  <a:pt x="6720" y="46076"/>
                </a:lnTo>
                <a:lnTo>
                  <a:pt x="6720" y="47035"/>
                </a:lnTo>
                <a:lnTo>
                  <a:pt x="7680" y="47993"/>
                </a:lnTo>
                <a:lnTo>
                  <a:pt x="8641" y="48958"/>
                </a:lnTo>
                <a:lnTo>
                  <a:pt x="10561" y="49917"/>
                </a:lnTo>
                <a:lnTo>
                  <a:pt x="14401" y="49917"/>
                </a:lnTo>
                <a:lnTo>
                  <a:pt x="16322" y="48958"/>
                </a:lnTo>
                <a:lnTo>
                  <a:pt x="18242" y="47993"/>
                </a:lnTo>
                <a:lnTo>
                  <a:pt x="19202" y="47035"/>
                </a:lnTo>
                <a:lnTo>
                  <a:pt x="21122" y="45119"/>
                </a:lnTo>
                <a:lnTo>
                  <a:pt x="22082" y="42237"/>
                </a:lnTo>
                <a:lnTo>
                  <a:pt x="20162" y="42237"/>
                </a:lnTo>
                <a:lnTo>
                  <a:pt x="20162" y="43196"/>
                </a:lnTo>
                <a:lnTo>
                  <a:pt x="19202" y="44154"/>
                </a:lnTo>
                <a:lnTo>
                  <a:pt x="18242" y="44154"/>
                </a:lnTo>
                <a:lnTo>
                  <a:pt x="17282" y="45119"/>
                </a:lnTo>
                <a:lnTo>
                  <a:pt x="13441" y="45119"/>
                </a:lnTo>
                <a:lnTo>
                  <a:pt x="13441" y="44154"/>
                </a:lnTo>
                <a:lnTo>
                  <a:pt x="12481" y="43196"/>
                </a:lnTo>
                <a:lnTo>
                  <a:pt x="12481" y="15358"/>
                </a:lnTo>
                <a:lnTo>
                  <a:pt x="21122" y="15358"/>
                </a:lnTo>
                <a:lnTo>
                  <a:pt x="21122" y="12478"/>
                </a:lnTo>
                <a:lnTo>
                  <a:pt x="12481" y="12478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1" name="object 1461"/>
          <p:cNvSpPr/>
          <p:nvPr/>
        </p:nvSpPr>
        <p:spPr>
          <a:xfrm>
            <a:off x="4745370" y="9474005"/>
            <a:ext cx="7680" cy="7679"/>
          </a:xfrm>
          <a:custGeom>
            <a:avLst/>
            <a:gdLst/>
            <a:ahLst/>
            <a:cxnLst/>
            <a:rect l="l" t="t" r="r" b="b"/>
            <a:pathLst>
              <a:path w="7680" h="7679">
                <a:moveTo>
                  <a:pt x="960" y="6714"/>
                </a:moveTo>
                <a:lnTo>
                  <a:pt x="1920" y="7679"/>
                </a:lnTo>
                <a:lnTo>
                  <a:pt x="5760" y="7679"/>
                </a:lnTo>
                <a:lnTo>
                  <a:pt x="6720" y="6714"/>
                </a:lnTo>
                <a:lnTo>
                  <a:pt x="7680" y="5756"/>
                </a:lnTo>
                <a:lnTo>
                  <a:pt x="7680" y="1917"/>
                </a:lnTo>
                <a:lnTo>
                  <a:pt x="6720" y="958"/>
                </a:lnTo>
                <a:lnTo>
                  <a:pt x="5760" y="0"/>
                </a:lnTo>
                <a:lnTo>
                  <a:pt x="1920" y="0"/>
                </a:lnTo>
                <a:lnTo>
                  <a:pt x="960" y="958"/>
                </a:lnTo>
                <a:lnTo>
                  <a:pt x="0" y="1917"/>
                </a:lnTo>
                <a:lnTo>
                  <a:pt x="0" y="5756"/>
                </a:lnTo>
                <a:lnTo>
                  <a:pt x="960" y="6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2" name="object 1462"/>
          <p:cNvSpPr/>
          <p:nvPr/>
        </p:nvSpPr>
        <p:spPr>
          <a:xfrm>
            <a:off x="4739609" y="9493204"/>
            <a:ext cx="18242" cy="37438"/>
          </a:xfrm>
          <a:custGeom>
            <a:avLst/>
            <a:gdLst/>
            <a:ahLst/>
            <a:cxnLst/>
            <a:rect l="l" t="t" r="r" b="b"/>
            <a:pathLst>
              <a:path w="18242" h="37438">
                <a:moveTo>
                  <a:pt x="11521" y="0"/>
                </a:moveTo>
                <a:lnTo>
                  <a:pt x="0" y="4797"/>
                </a:lnTo>
                <a:lnTo>
                  <a:pt x="960" y="5756"/>
                </a:lnTo>
                <a:lnTo>
                  <a:pt x="1920" y="5756"/>
                </a:lnTo>
                <a:lnTo>
                  <a:pt x="2880" y="4797"/>
                </a:lnTo>
                <a:lnTo>
                  <a:pt x="3840" y="4797"/>
                </a:lnTo>
                <a:lnTo>
                  <a:pt x="4800" y="5756"/>
                </a:lnTo>
                <a:lnTo>
                  <a:pt x="5760" y="5756"/>
                </a:lnTo>
                <a:lnTo>
                  <a:pt x="5760" y="7679"/>
                </a:lnTo>
                <a:lnTo>
                  <a:pt x="6720" y="8638"/>
                </a:lnTo>
                <a:lnTo>
                  <a:pt x="6720" y="31676"/>
                </a:lnTo>
                <a:lnTo>
                  <a:pt x="5760" y="33599"/>
                </a:lnTo>
                <a:lnTo>
                  <a:pt x="5760" y="34556"/>
                </a:lnTo>
                <a:lnTo>
                  <a:pt x="4800" y="35515"/>
                </a:lnTo>
                <a:lnTo>
                  <a:pt x="3840" y="36473"/>
                </a:lnTo>
                <a:lnTo>
                  <a:pt x="960" y="36473"/>
                </a:lnTo>
                <a:lnTo>
                  <a:pt x="960" y="37438"/>
                </a:lnTo>
                <a:lnTo>
                  <a:pt x="18242" y="37438"/>
                </a:lnTo>
                <a:lnTo>
                  <a:pt x="18242" y="36473"/>
                </a:lnTo>
                <a:lnTo>
                  <a:pt x="15361" y="36473"/>
                </a:lnTo>
                <a:lnTo>
                  <a:pt x="15361" y="35515"/>
                </a:lnTo>
                <a:lnTo>
                  <a:pt x="14401" y="35515"/>
                </a:lnTo>
                <a:lnTo>
                  <a:pt x="13441" y="34556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3" name="object 1463"/>
          <p:cNvSpPr/>
          <p:nvPr/>
        </p:nvSpPr>
        <p:spPr>
          <a:xfrm>
            <a:off x="4760732" y="9493204"/>
            <a:ext cx="63352" cy="37438"/>
          </a:xfrm>
          <a:custGeom>
            <a:avLst/>
            <a:gdLst/>
            <a:ahLst/>
            <a:cxnLst/>
            <a:rect l="l" t="t" r="r" b="b"/>
            <a:pathLst>
              <a:path w="63352" h="37438">
                <a:moveTo>
                  <a:pt x="19202" y="37438"/>
                </a:moveTo>
                <a:lnTo>
                  <a:pt x="19202" y="36473"/>
                </a:lnTo>
                <a:lnTo>
                  <a:pt x="15361" y="36473"/>
                </a:lnTo>
                <a:lnTo>
                  <a:pt x="15361" y="35515"/>
                </a:lnTo>
                <a:lnTo>
                  <a:pt x="14401" y="35515"/>
                </a:lnTo>
                <a:lnTo>
                  <a:pt x="14401" y="34556"/>
                </a:lnTo>
                <a:lnTo>
                  <a:pt x="13441" y="34556"/>
                </a:lnTo>
                <a:lnTo>
                  <a:pt x="13441" y="9596"/>
                </a:lnTo>
                <a:lnTo>
                  <a:pt x="14401" y="8638"/>
                </a:lnTo>
                <a:lnTo>
                  <a:pt x="16322" y="6720"/>
                </a:lnTo>
                <a:lnTo>
                  <a:pt x="18242" y="5756"/>
                </a:lnTo>
                <a:lnTo>
                  <a:pt x="20162" y="4797"/>
                </a:lnTo>
                <a:lnTo>
                  <a:pt x="24963" y="4797"/>
                </a:lnTo>
                <a:lnTo>
                  <a:pt x="26883" y="5756"/>
                </a:lnTo>
                <a:lnTo>
                  <a:pt x="27843" y="7679"/>
                </a:lnTo>
                <a:lnTo>
                  <a:pt x="28803" y="8638"/>
                </a:lnTo>
                <a:lnTo>
                  <a:pt x="28803" y="34556"/>
                </a:lnTo>
                <a:lnTo>
                  <a:pt x="27843" y="35515"/>
                </a:lnTo>
                <a:lnTo>
                  <a:pt x="26883" y="35515"/>
                </a:lnTo>
                <a:lnTo>
                  <a:pt x="25923" y="36473"/>
                </a:lnTo>
                <a:lnTo>
                  <a:pt x="23042" y="36473"/>
                </a:lnTo>
                <a:lnTo>
                  <a:pt x="23042" y="37438"/>
                </a:lnTo>
                <a:lnTo>
                  <a:pt x="41285" y="37438"/>
                </a:lnTo>
                <a:lnTo>
                  <a:pt x="41285" y="36473"/>
                </a:lnTo>
                <a:lnTo>
                  <a:pt x="38404" y="36473"/>
                </a:lnTo>
                <a:lnTo>
                  <a:pt x="37444" y="35515"/>
                </a:lnTo>
                <a:lnTo>
                  <a:pt x="36484" y="35515"/>
                </a:lnTo>
                <a:lnTo>
                  <a:pt x="36484" y="34556"/>
                </a:lnTo>
                <a:lnTo>
                  <a:pt x="35509" y="33599"/>
                </a:lnTo>
                <a:lnTo>
                  <a:pt x="35509" y="9596"/>
                </a:lnTo>
                <a:lnTo>
                  <a:pt x="37444" y="7679"/>
                </a:lnTo>
                <a:lnTo>
                  <a:pt x="39349" y="6720"/>
                </a:lnTo>
                <a:lnTo>
                  <a:pt x="41285" y="5756"/>
                </a:lnTo>
                <a:lnTo>
                  <a:pt x="42230" y="4797"/>
                </a:lnTo>
                <a:lnTo>
                  <a:pt x="47045" y="4797"/>
                </a:lnTo>
                <a:lnTo>
                  <a:pt x="48950" y="5756"/>
                </a:lnTo>
                <a:lnTo>
                  <a:pt x="49911" y="7679"/>
                </a:lnTo>
                <a:lnTo>
                  <a:pt x="50886" y="8638"/>
                </a:lnTo>
                <a:lnTo>
                  <a:pt x="50886" y="34556"/>
                </a:lnTo>
                <a:lnTo>
                  <a:pt x="49911" y="35515"/>
                </a:lnTo>
                <a:lnTo>
                  <a:pt x="48950" y="36473"/>
                </a:lnTo>
                <a:lnTo>
                  <a:pt x="45125" y="36473"/>
                </a:lnTo>
                <a:lnTo>
                  <a:pt x="45125" y="37438"/>
                </a:lnTo>
                <a:lnTo>
                  <a:pt x="63352" y="37438"/>
                </a:lnTo>
                <a:lnTo>
                  <a:pt x="63352" y="36473"/>
                </a:lnTo>
                <a:lnTo>
                  <a:pt x="60472" y="36473"/>
                </a:lnTo>
                <a:lnTo>
                  <a:pt x="59512" y="35515"/>
                </a:lnTo>
                <a:lnTo>
                  <a:pt x="58567" y="34556"/>
                </a:lnTo>
                <a:lnTo>
                  <a:pt x="58567" y="33599"/>
                </a:lnTo>
                <a:lnTo>
                  <a:pt x="57591" y="31676"/>
                </a:lnTo>
                <a:lnTo>
                  <a:pt x="57591" y="7679"/>
                </a:lnTo>
                <a:lnTo>
                  <a:pt x="56631" y="6720"/>
                </a:lnTo>
                <a:lnTo>
                  <a:pt x="56631" y="3838"/>
                </a:lnTo>
                <a:lnTo>
                  <a:pt x="54726" y="2880"/>
                </a:lnTo>
                <a:lnTo>
                  <a:pt x="53751" y="1917"/>
                </a:lnTo>
                <a:lnTo>
                  <a:pt x="51846" y="0"/>
                </a:lnTo>
                <a:lnTo>
                  <a:pt x="44165" y="0"/>
                </a:lnTo>
                <a:lnTo>
                  <a:pt x="42230" y="1917"/>
                </a:lnTo>
                <a:lnTo>
                  <a:pt x="40325" y="2880"/>
                </a:lnTo>
                <a:lnTo>
                  <a:pt x="38404" y="4797"/>
                </a:lnTo>
                <a:lnTo>
                  <a:pt x="35509" y="7679"/>
                </a:lnTo>
                <a:lnTo>
                  <a:pt x="34564" y="4797"/>
                </a:lnTo>
                <a:lnTo>
                  <a:pt x="33604" y="2880"/>
                </a:lnTo>
                <a:lnTo>
                  <a:pt x="31683" y="1917"/>
                </a:lnTo>
                <a:lnTo>
                  <a:pt x="30723" y="958"/>
                </a:lnTo>
                <a:lnTo>
                  <a:pt x="27843" y="0"/>
                </a:lnTo>
                <a:lnTo>
                  <a:pt x="23042" y="0"/>
                </a:lnTo>
                <a:lnTo>
                  <a:pt x="22082" y="958"/>
                </a:lnTo>
                <a:lnTo>
                  <a:pt x="20162" y="958"/>
                </a:lnTo>
                <a:lnTo>
                  <a:pt x="19202" y="1917"/>
                </a:lnTo>
                <a:lnTo>
                  <a:pt x="18242" y="2880"/>
                </a:lnTo>
                <a:lnTo>
                  <a:pt x="17282" y="3838"/>
                </a:lnTo>
                <a:lnTo>
                  <a:pt x="15361" y="4797"/>
                </a:lnTo>
                <a:lnTo>
                  <a:pt x="13441" y="7679"/>
                </a:lnTo>
                <a:lnTo>
                  <a:pt x="13441" y="0"/>
                </a:lnTo>
                <a:lnTo>
                  <a:pt x="11521" y="0"/>
                </a:lnTo>
                <a:lnTo>
                  <a:pt x="0" y="4797"/>
                </a:lnTo>
                <a:lnTo>
                  <a:pt x="960" y="5756"/>
                </a:lnTo>
                <a:lnTo>
                  <a:pt x="1920" y="5756"/>
                </a:lnTo>
                <a:lnTo>
                  <a:pt x="2880" y="4797"/>
                </a:lnTo>
                <a:lnTo>
                  <a:pt x="4800" y="4797"/>
                </a:lnTo>
                <a:lnTo>
                  <a:pt x="4800" y="5756"/>
                </a:lnTo>
                <a:lnTo>
                  <a:pt x="5760" y="5756"/>
                </a:lnTo>
                <a:lnTo>
                  <a:pt x="5760" y="7679"/>
                </a:lnTo>
                <a:lnTo>
                  <a:pt x="6720" y="8638"/>
                </a:lnTo>
                <a:lnTo>
                  <a:pt x="6720" y="33599"/>
                </a:lnTo>
                <a:lnTo>
                  <a:pt x="5760" y="34556"/>
                </a:lnTo>
                <a:lnTo>
                  <a:pt x="4800" y="35515"/>
                </a:lnTo>
                <a:lnTo>
                  <a:pt x="3840" y="36473"/>
                </a:lnTo>
                <a:lnTo>
                  <a:pt x="960" y="36473"/>
                </a:lnTo>
                <a:lnTo>
                  <a:pt x="960" y="37438"/>
                </a:lnTo>
                <a:lnTo>
                  <a:pt x="19202" y="374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4" name="object 1464"/>
          <p:cNvSpPr/>
          <p:nvPr/>
        </p:nvSpPr>
        <p:spPr>
          <a:xfrm>
            <a:off x="4826965" y="9510480"/>
            <a:ext cx="9601" cy="26877"/>
          </a:xfrm>
          <a:custGeom>
            <a:avLst/>
            <a:gdLst/>
            <a:ahLst/>
            <a:cxnLst/>
            <a:rect l="l" t="t" r="r" b="b"/>
            <a:pathLst>
              <a:path w="9601" h="26877">
                <a:moveTo>
                  <a:pt x="6720" y="1921"/>
                </a:moveTo>
                <a:lnTo>
                  <a:pt x="6720" y="9601"/>
                </a:lnTo>
                <a:lnTo>
                  <a:pt x="6720" y="8644"/>
                </a:lnTo>
                <a:lnTo>
                  <a:pt x="7680" y="6720"/>
                </a:lnTo>
                <a:lnTo>
                  <a:pt x="7680" y="5762"/>
                </a:lnTo>
                <a:lnTo>
                  <a:pt x="9601" y="0"/>
                </a:lnTo>
                <a:lnTo>
                  <a:pt x="6720" y="1921"/>
                </a:lnTo>
                <a:close/>
              </a:path>
              <a:path w="9601" h="26877">
                <a:moveTo>
                  <a:pt x="960" y="17280"/>
                </a:moveTo>
                <a:lnTo>
                  <a:pt x="2880" y="19197"/>
                </a:lnTo>
                <a:lnTo>
                  <a:pt x="3840" y="20162"/>
                </a:lnTo>
                <a:lnTo>
                  <a:pt x="6720" y="21121"/>
                </a:lnTo>
                <a:lnTo>
                  <a:pt x="11521" y="21121"/>
                </a:lnTo>
                <a:lnTo>
                  <a:pt x="13441" y="20162"/>
                </a:lnTo>
                <a:lnTo>
                  <a:pt x="14401" y="20162"/>
                </a:lnTo>
                <a:lnTo>
                  <a:pt x="16322" y="18239"/>
                </a:lnTo>
                <a:lnTo>
                  <a:pt x="20162" y="15358"/>
                </a:lnTo>
                <a:lnTo>
                  <a:pt x="20162" y="17280"/>
                </a:lnTo>
                <a:lnTo>
                  <a:pt x="21122" y="19197"/>
                </a:lnTo>
                <a:lnTo>
                  <a:pt x="22082" y="20162"/>
                </a:lnTo>
                <a:lnTo>
                  <a:pt x="23042" y="21121"/>
                </a:lnTo>
                <a:lnTo>
                  <a:pt x="27843" y="21121"/>
                </a:lnTo>
                <a:lnTo>
                  <a:pt x="30723" y="19197"/>
                </a:lnTo>
                <a:lnTo>
                  <a:pt x="33604" y="15358"/>
                </a:lnTo>
                <a:lnTo>
                  <a:pt x="33604" y="13441"/>
                </a:lnTo>
                <a:lnTo>
                  <a:pt x="31683" y="14400"/>
                </a:lnTo>
                <a:lnTo>
                  <a:pt x="30723" y="15358"/>
                </a:lnTo>
                <a:lnTo>
                  <a:pt x="30723" y="16323"/>
                </a:lnTo>
                <a:lnTo>
                  <a:pt x="27843" y="16323"/>
                </a:lnTo>
                <a:lnTo>
                  <a:pt x="27843" y="14400"/>
                </a:lnTo>
                <a:lnTo>
                  <a:pt x="26883" y="13441"/>
                </a:lnTo>
                <a:lnTo>
                  <a:pt x="26883" y="-11519"/>
                </a:lnTo>
                <a:lnTo>
                  <a:pt x="25923" y="-13437"/>
                </a:lnTo>
                <a:lnTo>
                  <a:pt x="24963" y="-15358"/>
                </a:lnTo>
                <a:lnTo>
                  <a:pt x="23042" y="-15358"/>
                </a:lnTo>
                <a:lnTo>
                  <a:pt x="21122" y="-17276"/>
                </a:lnTo>
                <a:lnTo>
                  <a:pt x="10561" y="-17276"/>
                </a:lnTo>
                <a:lnTo>
                  <a:pt x="7680" y="-16317"/>
                </a:lnTo>
                <a:lnTo>
                  <a:pt x="4800" y="-14395"/>
                </a:lnTo>
                <a:lnTo>
                  <a:pt x="2880" y="-12478"/>
                </a:lnTo>
                <a:lnTo>
                  <a:pt x="960" y="-10555"/>
                </a:lnTo>
                <a:lnTo>
                  <a:pt x="960" y="-6716"/>
                </a:lnTo>
                <a:lnTo>
                  <a:pt x="1920" y="-5757"/>
                </a:lnTo>
                <a:lnTo>
                  <a:pt x="1920" y="-4799"/>
                </a:lnTo>
                <a:lnTo>
                  <a:pt x="2880" y="-4799"/>
                </a:lnTo>
                <a:lnTo>
                  <a:pt x="3840" y="-3840"/>
                </a:lnTo>
                <a:lnTo>
                  <a:pt x="5760" y="-3840"/>
                </a:lnTo>
                <a:lnTo>
                  <a:pt x="6720" y="-4799"/>
                </a:lnTo>
                <a:lnTo>
                  <a:pt x="7680" y="-4799"/>
                </a:lnTo>
                <a:lnTo>
                  <a:pt x="7680" y="-5757"/>
                </a:lnTo>
                <a:lnTo>
                  <a:pt x="8641" y="-6716"/>
                </a:lnTo>
                <a:lnTo>
                  <a:pt x="8641" y="-7679"/>
                </a:lnTo>
                <a:lnTo>
                  <a:pt x="7680" y="-10555"/>
                </a:lnTo>
                <a:lnTo>
                  <a:pt x="7680" y="-11519"/>
                </a:lnTo>
                <a:lnTo>
                  <a:pt x="8641" y="-12478"/>
                </a:lnTo>
                <a:lnTo>
                  <a:pt x="9601" y="-13437"/>
                </a:lnTo>
                <a:lnTo>
                  <a:pt x="10561" y="-14395"/>
                </a:lnTo>
                <a:lnTo>
                  <a:pt x="12481" y="-15358"/>
                </a:lnTo>
                <a:lnTo>
                  <a:pt x="16322" y="-15358"/>
                </a:lnTo>
                <a:lnTo>
                  <a:pt x="17282" y="-14395"/>
                </a:lnTo>
                <a:lnTo>
                  <a:pt x="19202" y="-12478"/>
                </a:lnTo>
                <a:lnTo>
                  <a:pt x="20162" y="-11519"/>
                </a:lnTo>
                <a:lnTo>
                  <a:pt x="20162" y="-3840"/>
                </a:lnTo>
                <a:lnTo>
                  <a:pt x="14401" y="-1917"/>
                </a:lnTo>
                <a:lnTo>
                  <a:pt x="9601" y="0"/>
                </a:lnTo>
                <a:lnTo>
                  <a:pt x="7680" y="5762"/>
                </a:lnTo>
                <a:lnTo>
                  <a:pt x="8641" y="4803"/>
                </a:lnTo>
                <a:lnTo>
                  <a:pt x="10561" y="2880"/>
                </a:lnTo>
                <a:lnTo>
                  <a:pt x="12481" y="1921"/>
                </a:lnTo>
                <a:lnTo>
                  <a:pt x="13441" y="963"/>
                </a:lnTo>
                <a:lnTo>
                  <a:pt x="16322" y="0"/>
                </a:lnTo>
                <a:lnTo>
                  <a:pt x="20162" y="-958"/>
                </a:lnTo>
                <a:lnTo>
                  <a:pt x="20162" y="12483"/>
                </a:lnTo>
                <a:lnTo>
                  <a:pt x="17282" y="15358"/>
                </a:lnTo>
                <a:lnTo>
                  <a:pt x="14401" y="16323"/>
                </a:lnTo>
                <a:lnTo>
                  <a:pt x="9601" y="16323"/>
                </a:lnTo>
                <a:lnTo>
                  <a:pt x="8641" y="14400"/>
                </a:lnTo>
                <a:lnTo>
                  <a:pt x="7680" y="13441"/>
                </a:lnTo>
                <a:lnTo>
                  <a:pt x="6720" y="11518"/>
                </a:lnTo>
                <a:lnTo>
                  <a:pt x="6720" y="1921"/>
                </a:lnTo>
                <a:lnTo>
                  <a:pt x="3840" y="3838"/>
                </a:lnTo>
                <a:lnTo>
                  <a:pt x="1920" y="5762"/>
                </a:lnTo>
                <a:lnTo>
                  <a:pt x="960" y="6720"/>
                </a:lnTo>
                <a:lnTo>
                  <a:pt x="0" y="8644"/>
                </a:lnTo>
                <a:lnTo>
                  <a:pt x="0" y="14400"/>
                </a:lnTo>
                <a:lnTo>
                  <a:pt x="960" y="172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5" name="object 1465"/>
          <p:cNvSpPr/>
          <p:nvPr/>
        </p:nvSpPr>
        <p:spPr>
          <a:xfrm>
            <a:off x="4861529" y="9481684"/>
            <a:ext cx="22082" cy="49917"/>
          </a:xfrm>
          <a:custGeom>
            <a:avLst/>
            <a:gdLst/>
            <a:ahLst/>
            <a:cxnLst/>
            <a:rect l="l" t="t" r="r" b="b"/>
            <a:pathLst>
              <a:path w="22082" h="49917">
                <a:moveTo>
                  <a:pt x="16322" y="45119"/>
                </a:moveTo>
                <a:lnTo>
                  <a:pt x="14401" y="45119"/>
                </a:lnTo>
                <a:lnTo>
                  <a:pt x="13441" y="44154"/>
                </a:lnTo>
                <a:lnTo>
                  <a:pt x="12481" y="43196"/>
                </a:lnTo>
                <a:lnTo>
                  <a:pt x="12481" y="15358"/>
                </a:lnTo>
                <a:lnTo>
                  <a:pt x="21122" y="15358"/>
                </a:lnTo>
                <a:lnTo>
                  <a:pt x="21122" y="12478"/>
                </a:lnTo>
                <a:lnTo>
                  <a:pt x="12481" y="12478"/>
                </a:lnTo>
                <a:lnTo>
                  <a:pt x="12481" y="0"/>
                </a:lnTo>
                <a:lnTo>
                  <a:pt x="11521" y="0"/>
                </a:lnTo>
                <a:lnTo>
                  <a:pt x="10561" y="2875"/>
                </a:lnTo>
                <a:lnTo>
                  <a:pt x="9601" y="4799"/>
                </a:lnTo>
                <a:lnTo>
                  <a:pt x="8641" y="5756"/>
                </a:lnTo>
                <a:lnTo>
                  <a:pt x="7680" y="7679"/>
                </a:lnTo>
                <a:lnTo>
                  <a:pt x="5760" y="9596"/>
                </a:lnTo>
                <a:lnTo>
                  <a:pt x="4800" y="10561"/>
                </a:lnTo>
                <a:lnTo>
                  <a:pt x="2880" y="12478"/>
                </a:lnTo>
                <a:lnTo>
                  <a:pt x="1920" y="13437"/>
                </a:lnTo>
                <a:lnTo>
                  <a:pt x="0" y="14400"/>
                </a:lnTo>
                <a:lnTo>
                  <a:pt x="0" y="15358"/>
                </a:lnTo>
                <a:lnTo>
                  <a:pt x="5760" y="15358"/>
                </a:lnTo>
                <a:lnTo>
                  <a:pt x="5760" y="45119"/>
                </a:lnTo>
                <a:lnTo>
                  <a:pt x="6720" y="46076"/>
                </a:lnTo>
                <a:lnTo>
                  <a:pt x="7680" y="47035"/>
                </a:lnTo>
                <a:lnTo>
                  <a:pt x="7680" y="47993"/>
                </a:lnTo>
                <a:lnTo>
                  <a:pt x="9601" y="48958"/>
                </a:lnTo>
                <a:lnTo>
                  <a:pt x="10561" y="49917"/>
                </a:lnTo>
                <a:lnTo>
                  <a:pt x="14401" y="49917"/>
                </a:lnTo>
                <a:lnTo>
                  <a:pt x="16322" y="48958"/>
                </a:lnTo>
                <a:lnTo>
                  <a:pt x="18242" y="47993"/>
                </a:lnTo>
                <a:lnTo>
                  <a:pt x="20162" y="47035"/>
                </a:lnTo>
                <a:lnTo>
                  <a:pt x="21122" y="45119"/>
                </a:lnTo>
                <a:lnTo>
                  <a:pt x="22082" y="42237"/>
                </a:lnTo>
                <a:lnTo>
                  <a:pt x="21122" y="42237"/>
                </a:lnTo>
                <a:lnTo>
                  <a:pt x="20162" y="43196"/>
                </a:lnTo>
                <a:lnTo>
                  <a:pt x="19202" y="44154"/>
                </a:lnTo>
                <a:lnTo>
                  <a:pt x="18242" y="45119"/>
                </a:lnTo>
                <a:lnTo>
                  <a:pt x="16322" y="451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6" name="object 1466"/>
          <p:cNvSpPr/>
          <p:nvPr/>
        </p:nvSpPr>
        <p:spPr>
          <a:xfrm>
            <a:off x="4886492" y="9493204"/>
            <a:ext cx="31668" cy="39355"/>
          </a:xfrm>
          <a:custGeom>
            <a:avLst/>
            <a:gdLst/>
            <a:ahLst/>
            <a:cxnLst/>
            <a:rect l="l" t="t" r="r" b="b"/>
            <a:pathLst>
              <a:path w="31668" h="39355">
                <a:moveTo>
                  <a:pt x="19202" y="3838"/>
                </a:moveTo>
                <a:lnTo>
                  <a:pt x="20162" y="4797"/>
                </a:lnTo>
                <a:lnTo>
                  <a:pt x="22067" y="5756"/>
                </a:lnTo>
                <a:lnTo>
                  <a:pt x="22067" y="7679"/>
                </a:lnTo>
                <a:lnTo>
                  <a:pt x="23042" y="8638"/>
                </a:lnTo>
                <a:lnTo>
                  <a:pt x="23042" y="12476"/>
                </a:lnTo>
                <a:lnTo>
                  <a:pt x="5760" y="12476"/>
                </a:lnTo>
                <a:lnTo>
                  <a:pt x="6720" y="9596"/>
                </a:lnTo>
                <a:lnTo>
                  <a:pt x="7665" y="6720"/>
                </a:lnTo>
                <a:lnTo>
                  <a:pt x="8641" y="5756"/>
                </a:lnTo>
                <a:lnTo>
                  <a:pt x="10561" y="3838"/>
                </a:lnTo>
                <a:lnTo>
                  <a:pt x="8641" y="1917"/>
                </a:lnTo>
                <a:lnTo>
                  <a:pt x="4800" y="4797"/>
                </a:lnTo>
                <a:lnTo>
                  <a:pt x="1920" y="8638"/>
                </a:lnTo>
                <a:lnTo>
                  <a:pt x="0" y="13435"/>
                </a:lnTo>
                <a:lnTo>
                  <a:pt x="0" y="25920"/>
                </a:lnTo>
                <a:lnTo>
                  <a:pt x="1920" y="30717"/>
                </a:lnTo>
                <a:lnTo>
                  <a:pt x="4800" y="33599"/>
                </a:lnTo>
                <a:lnTo>
                  <a:pt x="8641" y="37438"/>
                </a:lnTo>
                <a:lnTo>
                  <a:pt x="11506" y="39355"/>
                </a:lnTo>
                <a:lnTo>
                  <a:pt x="20162" y="39355"/>
                </a:lnTo>
                <a:lnTo>
                  <a:pt x="24003" y="37438"/>
                </a:lnTo>
                <a:lnTo>
                  <a:pt x="26883" y="34556"/>
                </a:lnTo>
                <a:lnTo>
                  <a:pt x="29748" y="31676"/>
                </a:lnTo>
                <a:lnTo>
                  <a:pt x="30723" y="27835"/>
                </a:lnTo>
                <a:lnTo>
                  <a:pt x="31668" y="23996"/>
                </a:lnTo>
                <a:lnTo>
                  <a:pt x="30723" y="23996"/>
                </a:lnTo>
                <a:lnTo>
                  <a:pt x="28788" y="26877"/>
                </a:lnTo>
                <a:lnTo>
                  <a:pt x="27843" y="28794"/>
                </a:lnTo>
                <a:lnTo>
                  <a:pt x="25908" y="30717"/>
                </a:lnTo>
                <a:lnTo>
                  <a:pt x="24003" y="31676"/>
                </a:lnTo>
                <a:lnTo>
                  <a:pt x="22067" y="32634"/>
                </a:lnTo>
                <a:lnTo>
                  <a:pt x="16322" y="32634"/>
                </a:lnTo>
                <a:lnTo>
                  <a:pt x="12481" y="30717"/>
                </a:lnTo>
                <a:lnTo>
                  <a:pt x="9601" y="27835"/>
                </a:lnTo>
                <a:lnTo>
                  <a:pt x="7665" y="24955"/>
                </a:lnTo>
                <a:lnTo>
                  <a:pt x="5760" y="20156"/>
                </a:lnTo>
                <a:lnTo>
                  <a:pt x="5760" y="15358"/>
                </a:lnTo>
                <a:lnTo>
                  <a:pt x="31668" y="15358"/>
                </a:lnTo>
                <a:lnTo>
                  <a:pt x="31668" y="10559"/>
                </a:lnTo>
                <a:lnTo>
                  <a:pt x="29748" y="6720"/>
                </a:lnTo>
                <a:lnTo>
                  <a:pt x="27843" y="3838"/>
                </a:lnTo>
                <a:lnTo>
                  <a:pt x="24947" y="958"/>
                </a:lnTo>
                <a:lnTo>
                  <a:pt x="21107" y="0"/>
                </a:lnTo>
                <a:lnTo>
                  <a:pt x="17282" y="0"/>
                </a:lnTo>
                <a:lnTo>
                  <a:pt x="15346" y="2880"/>
                </a:lnTo>
                <a:lnTo>
                  <a:pt x="18227" y="2880"/>
                </a:lnTo>
                <a:lnTo>
                  <a:pt x="19202" y="3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7" name="object 1467"/>
          <p:cNvSpPr/>
          <p:nvPr/>
        </p:nvSpPr>
        <p:spPr>
          <a:xfrm>
            <a:off x="4895133" y="9493204"/>
            <a:ext cx="8641" cy="3838"/>
          </a:xfrm>
          <a:custGeom>
            <a:avLst/>
            <a:gdLst/>
            <a:ahLst/>
            <a:cxnLst/>
            <a:rect l="l" t="t" r="r" b="b"/>
            <a:pathLst>
              <a:path w="8641" h="3838">
                <a:moveTo>
                  <a:pt x="3840" y="0"/>
                </a:moveTo>
                <a:lnTo>
                  <a:pt x="0" y="1917"/>
                </a:lnTo>
                <a:lnTo>
                  <a:pt x="1920" y="3838"/>
                </a:lnTo>
                <a:lnTo>
                  <a:pt x="3840" y="2880"/>
                </a:lnTo>
                <a:lnTo>
                  <a:pt x="6705" y="2880"/>
                </a:lnTo>
                <a:lnTo>
                  <a:pt x="8641" y="0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8" name="object 1468"/>
          <p:cNvSpPr/>
          <p:nvPr/>
        </p:nvSpPr>
        <p:spPr>
          <a:xfrm>
            <a:off x="4924882" y="9493204"/>
            <a:ext cx="24963" cy="39355"/>
          </a:xfrm>
          <a:custGeom>
            <a:avLst/>
            <a:gdLst/>
            <a:ahLst/>
            <a:cxnLst/>
            <a:rect l="l" t="t" r="r" b="b"/>
            <a:pathLst>
              <a:path w="24963" h="39355">
                <a:moveTo>
                  <a:pt x="3840" y="5756"/>
                </a:moveTo>
                <a:lnTo>
                  <a:pt x="4800" y="4797"/>
                </a:lnTo>
                <a:lnTo>
                  <a:pt x="5760" y="3838"/>
                </a:lnTo>
                <a:lnTo>
                  <a:pt x="7680" y="2880"/>
                </a:lnTo>
                <a:lnTo>
                  <a:pt x="8641" y="1917"/>
                </a:lnTo>
                <a:lnTo>
                  <a:pt x="13441" y="1917"/>
                </a:lnTo>
                <a:lnTo>
                  <a:pt x="15361" y="2880"/>
                </a:lnTo>
                <a:lnTo>
                  <a:pt x="16322" y="4797"/>
                </a:lnTo>
                <a:lnTo>
                  <a:pt x="18242" y="5756"/>
                </a:lnTo>
                <a:lnTo>
                  <a:pt x="19202" y="8638"/>
                </a:lnTo>
                <a:lnTo>
                  <a:pt x="21122" y="12476"/>
                </a:lnTo>
                <a:lnTo>
                  <a:pt x="22082" y="12476"/>
                </a:lnTo>
                <a:lnTo>
                  <a:pt x="22082" y="0"/>
                </a:lnTo>
                <a:lnTo>
                  <a:pt x="21122" y="0"/>
                </a:lnTo>
                <a:lnTo>
                  <a:pt x="20162" y="958"/>
                </a:lnTo>
                <a:lnTo>
                  <a:pt x="19202" y="958"/>
                </a:lnTo>
                <a:lnTo>
                  <a:pt x="19202" y="1917"/>
                </a:lnTo>
                <a:lnTo>
                  <a:pt x="18242" y="1917"/>
                </a:lnTo>
                <a:lnTo>
                  <a:pt x="17282" y="958"/>
                </a:lnTo>
                <a:lnTo>
                  <a:pt x="16322" y="958"/>
                </a:lnTo>
                <a:lnTo>
                  <a:pt x="14401" y="0"/>
                </a:lnTo>
                <a:lnTo>
                  <a:pt x="7680" y="0"/>
                </a:lnTo>
                <a:lnTo>
                  <a:pt x="4800" y="958"/>
                </a:lnTo>
                <a:lnTo>
                  <a:pt x="2880" y="2880"/>
                </a:lnTo>
                <a:lnTo>
                  <a:pt x="960" y="4797"/>
                </a:lnTo>
                <a:lnTo>
                  <a:pt x="0" y="7679"/>
                </a:lnTo>
                <a:lnTo>
                  <a:pt x="0" y="14400"/>
                </a:lnTo>
                <a:lnTo>
                  <a:pt x="960" y="16317"/>
                </a:lnTo>
                <a:lnTo>
                  <a:pt x="2880" y="18239"/>
                </a:lnTo>
                <a:lnTo>
                  <a:pt x="4800" y="20156"/>
                </a:lnTo>
                <a:lnTo>
                  <a:pt x="8641" y="22079"/>
                </a:lnTo>
                <a:lnTo>
                  <a:pt x="12481" y="23996"/>
                </a:lnTo>
                <a:lnTo>
                  <a:pt x="15361" y="24955"/>
                </a:lnTo>
                <a:lnTo>
                  <a:pt x="17282" y="26877"/>
                </a:lnTo>
                <a:lnTo>
                  <a:pt x="18242" y="27835"/>
                </a:lnTo>
                <a:lnTo>
                  <a:pt x="19202" y="28794"/>
                </a:lnTo>
                <a:lnTo>
                  <a:pt x="19202" y="32634"/>
                </a:lnTo>
                <a:lnTo>
                  <a:pt x="18242" y="33599"/>
                </a:lnTo>
                <a:lnTo>
                  <a:pt x="17282" y="34556"/>
                </a:lnTo>
                <a:lnTo>
                  <a:pt x="16322" y="36473"/>
                </a:lnTo>
                <a:lnTo>
                  <a:pt x="9601" y="36473"/>
                </a:lnTo>
                <a:lnTo>
                  <a:pt x="7680" y="35515"/>
                </a:lnTo>
                <a:lnTo>
                  <a:pt x="5760" y="33599"/>
                </a:lnTo>
                <a:lnTo>
                  <a:pt x="2880" y="31676"/>
                </a:lnTo>
                <a:lnTo>
                  <a:pt x="1920" y="28794"/>
                </a:lnTo>
                <a:lnTo>
                  <a:pt x="960" y="24955"/>
                </a:lnTo>
                <a:lnTo>
                  <a:pt x="0" y="24955"/>
                </a:lnTo>
                <a:lnTo>
                  <a:pt x="0" y="38397"/>
                </a:lnTo>
                <a:lnTo>
                  <a:pt x="960" y="38397"/>
                </a:lnTo>
                <a:lnTo>
                  <a:pt x="960" y="37438"/>
                </a:lnTo>
                <a:lnTo>
                  <a:pt x="4800" y="37438"/>
                </a:lnTo>
                <a:lnTo>
                  <a:pt x="7680" y="38397"/>
                </a:lnTo>
                <a:lnTo>
                  <a:pt x="10561" y="39355"/>
                </a:lnTo>
                <a:lnTo>
                  <a:pt x="15361" y="39355"/>
                </a:lnTo>
                <a:lnTo>
                  <a:pt x="18242" y="38397"/>
                </a:lnTo>
                <a:lnTo>
                  <a:pt x="21122" y="35515"/>
                </a:lnTo>
                <a:lnTo>
                  <a:pt x="23042" y="33599"/>
                </a:lnTo>
                <a:lnTo>
                  <a:pt x="24963" y="30717"/>
                </a:lnTo>
                <a:lnTo>
                  <a:pt x="24963" y="23038"/>
                </a:lnTo>
                <a:lnTo>
                  <a:pt x="22082" y="20156"/>
                </a:lnTo>
                <a:lnTo>
                  <a:pt x="16322" y="17276"/>
                </a:lnTo>
                <a:lnTo>
                  <a:pt x="10561" y="14400"/>
                </a:lnTo>
                <a:lnTo>
                  <a:pt x="7680" y="13435"/>
                </a:lnTo>
                <a:lnTo>
                  <a:pt x="6720" y="12476"/>
                </a:lnTo>
                <a:lnTo>
                  <a:pt x="5760" y="10559"/>
                </a:lnTo>
                <a:lnTo>
                  <a:pt x="4800" y="9596"/>
                </a:lnTo>
                <a:lnTo>
                  <a:pt x="3840" y="8638"/>
                </a:lnTo>
                <a:lnTo>
                  <a:pt x="3840" y="57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9" name="object 1469"/>
          <p:cNvSpPr/>
          <p:nvPr/>
        </p:nvSpPr>
        <p:spPr>
          <a:xfrm>
            <a:off x="4981529" y="9493204"/>
            <a:ext cx="29763" cy="36473"/>
          </a:xfrm>
          <a:custGeom>
            <a:avLst/>
            <a:gdLst/>
            <a:ahLst/>
            <a:cxnLst/>
            <a:rect l="l" t="t" r="r" b="b"/>
            <a:pathLst>
              <a:path w="29763" h="36473">
                <a:moveTo>
                  <a:pt x="23042" y="34556"/>
                </a:moveTo>
                <a:lnTo>
                  <a:pt x="24947" y="32634"/>
                </a:lnTo>
                <a:lnTo>
                  <a:pt x="26883" y="28794"/>
                </a:lnTo>
                <a:lnTo>
                  <a:pt x="28788" y="24955"/>
                </a:lnTo>
                <a:lnTo>
                  <a:pt x="29763" y="22079"/>
                </a:lnTo>
                <a:lnTo>
                  <a:pt x="29763" y="14400"/>
                </a:lnTo>
                <a:lnTo>
                  <a:pt x="27828" y="9596"/>
                </a:lnTo>
                <a:lnTo>
                  <a:pt x="24947" y="6720"/>
                </a:lnTo>
                <a:lnTo>
                  <a:pt x="22082" y="1917"/>
                </a:lnTo>
                <a:lnTo>
                  <a:pt x="17266" y="0"/>
                </a:lnTo>
                <a:lnTo>
                  <a:pt x="8641" y="0"/>
                </a:lnTo>
                <a:lnTo>
                  <a:pt x="5760" y="958"/>
                </a:lnTo>
                <a:lnTo>
                  <a:pt x="2880" y="1917"/>
                </a:lnTo>
                <a:lnTo>
                  <a:pt x="0" y="3838"/>
                </a:lnTo>
                <a:lnTo>
                  <a:pt x="960" y="13435"/>
                </a:lnTo>
                <a:lnTo>
                  <a:pt x="1920" y="10559"/>
                </a:lnTo>
                <a:lnTo>
                  <a:pt x="2880" y="8638"/>
                </a:lnTo>
                <a:lnTo>
                  <a:pt x="3840" y="5756"/>
                </a:lnTo>
                <a:lnTo>
                  <a:pt x="4800" y="4797"/>
                </a:lnTo>
                <a:lnTo>
                  <a:pt x="5760" y="3838"/>
                </a:lnTo>
                <a:lnTo>
                  <a:pt x="7680" y="2880"/>
                </a:lnTo>
                <a:lnTo>
                  <a:pt x="13441" y="2880"/>
                </a:lnTo>
                <a:lnTo>
                  <a:pt x="15361" y="3838"/>
                </a:lnTo>
                <a:lnTo>
                  <a:pt x="17266" y="6720"/>
                </a:lnTo>
                <a:lnTo>
                  <a:pt x="20162" y="10559"/>
                </a:lnTo>
                <a:lnTo>
                  <a:pt x="22082" y="15358"/>
                </a:lnTo>
                <a:lnTo>
                  <a:pt x="22082" y="26877"/>
                </a:lnTo>
                <a:lnTo>
                  <a:pt x="21107" y="30717"/>
                </a:lnTo>
                <a:lnTo>
                  <a:pt x="19202" y="32634"/>
                </a:lnTo>
                <a:lnTo>
                  <a:pt x="20162" y="36473"/>
                </a:lnTo>
                <a:lnTo>
                  <a:pt x="23042" y="345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0" name="object 1470"/>
          <p:cNvSpPr/>
          <p:nvPr/>
        </p:nvSpPr>
        <p:spPr>
          <a:xfrm>
            <a:off x="4974808" y="9497043"/>
            <a:ext cx="26883" cy="35516"/>
          </a:xfrm>
          <a:custGeom>
            <a:avLst/>
            <a:gdLst/>
            <a:ahLst/>
            <a:cxnLst/>
            <a:rect l="l" t="t" r="r" b="b"/>
            <a:pathLst>
              <a:path w="26883" h="35516">
                <a:moveTo>
                  <a:pt x="16322" y="32634"/>
                </a:moveTo>
                <a:lnTo>
                  <a:pt x="13441" y="30717"/>
                </a:lnTo>
                <a:lnTo>
                  <a:pt x="11521" y="26878"/>
                </a:lnTo>
                <a:lnTo>
                  <a:pt x="8641" y="23038"/>
                </a:lnTo>
                <a:lnTo>
                  <a:pt x="7680" y="18240"/>
                </a:lnTo>
                <a:lnTo>
                  <a:pt x="7680" y="9596"/>
                </a:lnTo>
                <a:lnTo>
                  <a:pt x="6720" y="0"/>
                </a:lnTo>
                <a:lnTo>
                  <a:pt x="4800" y="2881"/>
                </a:lnTo>
                <a:lnTo>
                  <a:pt x="2880" y="5757"/>
                </a:lnTo>
                <a:lnTo>
                  <a:pt x="960" y="9596"/>
                </a:lnTo>
                <a:lnTo>
                  <a:pt x="0" y="12478"/>
                </a:lnTo>
                <a:lnTo>
                  <a:pt x="0" y="20157"/>
                </a:lnTo>
                <a:lnTo>
                  <a:pt x="1920" y="24955"/>
                </a:lnTo>
                <a:lnTo>
                  <a:pt x="4800" y="28795"/>
                </a:lnTo>
                <a:lnTo>
                  <a:pt x="7680" y="32634"/>
                </a:lnTo>
                <a:lnTo>
                  <a:pt x="12481" y="35516"/>
                </a:lnTo>
                <a:lnTo>
                  <a:pt x="21107" y="35516"/>
                </a:lnTo>
                <a:lnTo>
                  <a:pt x="23987" y="34558"/>
                </a:lnTo>
                <a:lnTo>
                  <a:pt x="26883" y="32634"/>
                </a:lnTo>
                <a:lnTo>
                  <a:pt x="25923" y="28795"/>
                </a:lnTo>
                <a:lnTo>
                  <a:pt x="23987" y="31676"/>
                </a:lnTo>
                <a:lnTo>
                  <a:pt x="22082" y="32634"/>
                </a:lnTo>
                <a:lnTo>
                  <a:pt x="16322" y="32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1" name="object 1471"/>
          <p:cNvSpPr/>
          <p:nvPr/>
        </p:nvSpPr>
        <p:spPr>
          <a:xfrm>
            <a:off x="5017038" y="9474005"/>
            <a:ext cx="32644" cy="56637"/>
          </a:xfrm>
          <a:custGeom>
            <a:avLst/>
            <a:gdLst/>
            <a:ahLst/>
            <a:cxnLst/>
            <a:rect l="l" t="t" r="r" b="b"/>
            <a:pathLst>
              <a:path w="32644" h="56637">
                <a:moveTo>
                  <a:pt x="13441" y="20157"/>
                </a:moveTo>
                <a:lnTo>
                  <a:pt x="13441" y="11519"/>
                </a:lnTo>
                <a:lnTo>
                  <a:pt x="14401" y="8638"/>
                </a:lnTo>
                <a:lnTo>
                  <a:pt x="14401" y="5756"/>
                </a:lnTo>
                <a:lnTo>
                  <a:pt x="15361" y="4797"/>
                </a:lnTo>
                <a:lnTo>
                  <a:pt x="16322" y="3840"/>
                </a:lnTo>
                <a:lnTo>
                  <a:pt x="17282" y="2875"/>
                </a:lnTo>
                <a:lnTo>
                  <a:pt x="21122" y="2875"/>
                </a:lnTo>
                <a:lnTo>
                  <a:pt x="22082" y="3840"/>
                </a:lnTo>
                <a:lnTo>
                  <a:pt x="23042" y="3840"/>
                </a:lnTo>
                <a:lnTo>
                  <a:pt x="24002" y="4797"/>
                </a:lnTo>
                <a:lnTo>
                  <a:pt x="24963" y="6714"/>
                </a:lnTo>
                <a:lnTo>
                  <a:pt x="25923" y="7679"/>
                </a:lnTo>
                <a:lnTo>
                  <a:pt x="26883" y="8638"/>
                </a:lnTo>
                <a:lnTo>
                  <a:pt x="26883" y="9596"/>
                </a:lnTo>
                <a:lnTo>
                  <a:pt x="30723" y="9596"/>
                </a:lnTo>
                <a:lnTo>
                  <a:pt x="31683" y="8638"/>
                </a:lnTo>
                <a:lnTo>
                  <a:pt x="32644" y="8638"/>
                </a:lnTo>
                <a:lnTo>
                  <a:pt x="32644" y="4797"/>
                </a:lnTo>
                <a:lnTo>
                  <a:pt x="31683" y="3840"/>
                </a:lnTo>
                <a:lnTo>
                  <a:pt x="30723" y="2875"/>
                </a:lnTo>
                <a:lnTo>
                  <a:pt x="27843" y="958"/>
                </a:lnTo>
                <a:lnTo>
                  <a:pt x="24963" y="0"/>
                </a:lnTo>
                <a:lnTo>
                  <a:pt x="19202" y="0"/>
                </a:lnTo>
                <a:lnTo>
                  <a:pt x="16322" y="958"/>
                </a:lnTo>
                <a:lnTo>
                  <a:pt x="14401" y="1917"/>
                </a:lnTo>
                <a:lnTo>
                  <a:pt x="11521" y="3840"/>
                </a:lnTo>
                <a:lnTo>
                  <a:pt x="9601" y="5756"/>
                </a:lnTo>
                <a:lnTo>
                  <a:pt x="8641" y="8638"/>
                </a:lnTo>
                <a:lnTo>
                  <a:pt x="7680" y="10555"/>
                </a:lnTo>
                <a:lnTo>
                  <a:pt x="6720" y="14394"/>
                </a:lnTo>
                <a:lnTo>
                  <a:pt x="6720" y="20157"/>
                </a:lnTo>
                <a:lnTo>
                  <a:pt x="0" y="20157"/>
                </a:lnTo>
                <a:lnTo>
                  <a:pt x="0" y="23038"/>
                </a:lnTo>
                <a:lnTo>
                  <a:pt x="6720" y="23038"/>
                </a:lnTo>
                <a:lnTo>
                  <a:pt x="6720" y="52798"/>
                </a:lnTo>
                <a:lnTo>
                  <a:pt x="5760" y="53756"/>
                </a:lnTo>
                <a:lnTo>
                  <a:pt x="5760" y="54714"/>
                </a:lnTo>
                <a:lnTo>
                  <a:pt x="4800" y="54714"/>
                </a:lnTo>
                <a:lnTo>
                  <a:pt x="3840" y="55673"/>
                </a:lnTo>
                <a:lnTo>
                  <a:pt x="0" y="55673"/>
                </a:lnTo>
                <a:lnTo>
                  <a:pt x="0" y="56637"/>
                </a:lnTo>
                <a:lnTo>
                  <a:pt x="22082" y="56637"/>
                </a:lnTo>
                <a:lnTo>
                  <a:pt x="22082" y="55673"/>
                </a:lnTo>
                <a:lnTo>
                  <a:pt x="17282" y="55673"/>
                </a:lnTo>
                <a:lnTo>
                  <a:pt x="15361" y="54714"/>
                </a:lnTo>
                <a:lnTo>
                  <a:pt x="14401" y="53756"/>
                </a:lnTo>
                <a:lnTo>
                  <a:pt x="14401" y="52798"/>
                </a:lnTo>
                <a:lnTo>
                  <a:pt x="13441" y="50875"/>
                </a:lnTo>
                <a:lnTo>
                  <a:pt x="13441" y="23038"/>
                </a:lnTo>
                <a:lnTo>
                  <a:pt x="23042" y="23038"/>
                </a:lnTo>
                <a:lnTo>
                  <a:pt x="23042" y="20157"/>
                </a:lnTo>
                <a:lnTo>
                  <a:pt x="13441" y="201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2" name="object 1472"/>
          <p:cNvSpPr/>
          <p:nvPr/>
        </p:nvSpPr>
        <p:spPr>
          <a:xfrm>
            <a:off x="5063124" y="9481684"/>
            <a:ext cx="22082" cy="49917"/>
          </a:xfrm>
          <a:custGeom>
            <a:avLst/>
            <a:gdLst/>
            <a:ahLst/>
            <a:cxnLst/>
            <a:rect l="l" t="t" r="r" b="b"/>
            <a:pathLst>
              <a:path w="22082" h="49917">
                <a:moveTo>
                  <a:pt x="12481" y="0"/>
                </a:moveTo>
                <a:lnTo>
                  <a:pt x="10561" y="0"/>
                </a:lnTo>
                <a:lnTo>
                  <a:pt x="9601" y="2875"/>
                </a:lnTo>
                <a:lnTo>
                  <a:pt x="8641" y="4799"/>
                </a:lnTo>
                <a:lnTo>
                  <a:pt x="8641" y="5756"/>
                </a:lnTo>
                <a:lnTo>
                  <a:pt x="6720" y="7679"/>
                </a:lnTo>
                <a:lnTo>
                  <a:pt x="5760" y="9596"/>
                </a:lnTo>
                <a:lnTo>
                  <a:pt x="3840" y="10561"/>
                </a:lnTo>
                <a:lnTo>
                  <a:pt x="2880" y="12478"/>
                </a:lnTo>
                <a:lnTo>
                  <a:pt x="960" y="13437"/>
                </a:lnTo>
                <a:lnTo>
                  <a:pt x="0" y="14400"/>
                </a:lnTo>
                <a:lnTo>
                  <a:pt x="0" y="15358"/>
                </a:lnTo>
                <a:lnTo>
                  <a:pt x="5760" y="15358"/>
                </a:lnTo>
                <a:lnTo>
                  <a:pt x="5760" y="45119"/>
                </a:lnTo>
                <a:lnTo>
                  <a:pt x="6720" y="46076"/>
                </a:lnTo>
                <a:lnTo>
                  <a:pt x="6720" y="47035"/>
                </a:lnTo>
                <a:lnTo>
                  <a:pt x="7680" y="47993"/>
                </a:lnTo>
                <a:lnTo>
                  <a:pt x="8641" y="48958"/>
                </a:lnTo>
                <a:lnTo>
                  <a:pt x="10561" y="49917"/>
                </a:lnTo>
                <a:lnTo>
                  <a:pt x="14401" y="49917"/>
                </a:lnTo>
                <a:lnTo>
                  <a:pt x="16322" y="48958"/>
                </a:lnTo>
                <a:lnTo>
                  <a:pt x="18242" y="47993"/>
                </a:lnTo>
                <a:lnTo>
                  <a:pt x="19202" y="47035"/>
                </a:lnTo>
                <a:lnTo>
                  <a:pt x="21122" y="45119"/>
                </a:lnTo>
                <a:lnTo>
                  <a:pt x="22082" y="42237"/>
                </a:lnTo>
                <a:lnTo>
                  <a:pt x="20162" y="42237"/>
                </a:lnTo>
                <a:lnTo>
                  <a:pt x="20162" y="43196"/>
                </a:lnTo>
                <a:lnTo>
                  <a:pt x="19202" y="44154"/>
                </a:lnTo>
                <a:lnTo>
                  <a:pt x="18242" y="44154"/>
                </a:lnTo>
                <a:lnTo>
                  <a:pt x="17282" y="45119"/>
                </a:lnTo>
                <a:lnTo>
                  <a:pt x="13441" y="45119"/>
                </a:lnTo>
                <a:lnTo>
                  <a:pt x="13441" y="44154"/>
                </a:lnTo>
                <a:lnTo>
                  <a:pt x="12481" y="43196"/>
                </a:lnTo>
                <a:lnTo>
                  <a:pt x="12481" y="15358"/>
                </a:lnTo>
                <a:lnTo>
                  <a:pt x="21122" y="15358"/>
                </a:lnTo>
                <a:lnTo>
                  <a:pt x="21122" y="12478"/>
                </a:lnTo>
                <a:lnTo>
                  <a:pt x="12481" y="12478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3" name="object 1473"/>
          <p:cNvSpPr/>
          <p:nvPr/>
        </p:nvSpPr>
        <p:spPr>
          <a:xfrm>
            <a:off x="5085207" y="9493204"/>
            <a:ext cx="27843" cy="37438"/>
          </a:xfrm>
          <a:custGeom>
            <a:avLst/>
            <a:gdLst/>
            <a:ahLst/>
            <a:cxnLst/>
            <a:rect l="l" t="t" r="r" b="b"/>
            <a:pathLst>
              <a:path w="27843" h="37438">
                <a:moveTo>
                  <a:pt x="13441" y="31676"/>
                </a:moveTo>
                <a:lnTo>
                  <a:pt x="13441" y="11518"/>
                </a:lnTo>
                <a:lnTo>
                  <a:pt x="14401" y="8638"/>
                </a:lnTo>
                <a:lnTo>
                  <a:pt x="15346" y="7679"/>
                </a:lnTo>
                <a:lnTo>
                  <a:pt x="17282" y="5756"/>
                </a:lnTo>
                <a:lnTo>
                  <a:pt x="20162" y="5756"/>
                </a:lnTo>
                <a:lnTo>
                  <a:pt x="21122" y="6720"/>
                </a:lnTo>
                <a:lnTo>
                  <a:pt x="22067" y="7679"/>
                </a:lnTo>
                <a:lnTo>
                  <a:pt x="25908" y="7679"/>
                </a:lnTo>
                <a:lnTo>
                  <a:pt x="26868" y="6720"/>
                </a:lnTo>
                <a:lnTo>
                  <a:pt x="27843" y="6720"/>
                </a:lnTo>
                <a:lnTo>
                  <a:pt x="27843" y="2880"/>
                </a:lnTo>
                <a:lnTo>
                  <a:pt x="26868" y="1917"/>
                </a:lnTo>
                <a:lnTo>
                  <a:pt x="25908" y="958"/>
                </a:lnTo>
                <a:lnTo>
                  <a:pt x="24963" y="0"/>
                </a:lnTo>
                <a:lnTo>
                  <a:pt x="19187" y="0"/>
                </a:lnTo>
                <a:lnTo>
                  <a:pt x="16306" y="2880"/>
                </a:lnTo>
                <a:lnTo>
                  <a:pt x="13441" y="8638"/>
                </a:lnTo>
                <a:lnTo>
                  <a:pt x="13441" y="0"/>
                </a:lnTo>
                <a:lnTo>
                  <a:pt x="11506" y="0"/>
                </a:lnTo>
                <a:lnTo>
                  <a:pt x="0" y="4797"/>
                </a:lnTo>
                <a:lnTo>
                  <a:pt x="960" y="5756"/>
                </a:lnTo>
                <a:lnTo>
                  <a:pt x="1920" y="5756"/>
                </a:lnTo>
                <a:lnTo>
                  <a:pt x="2880" y="4797"/>
                </a:lnTo>
                <a:lnTo>
                  <a:pt x="3840" y="4797"/>
                </a:lnTo>
                <a:lnTo>
                  <a:pt x="4785" y="5756"/>
                </a:lnTo>
                <a:lnTo>
                  <a:pt x="5760" y="5756"/>
                </a:lnTo>
                <a:lnTo>
                  <a:pt x="5760" y="7679"/>
                </a:lnTo>
                <a:lnTo>
                  <a:pt x="6720" y="8638"/>
                </a:lnTo>
                <a:lnTo>
                  <a:pt x="6720" y="33599"/>
                </a:lnTo>
                <a:lnTo>
                  <a:pt x="5760" y="34556"/>
                </a:lnTo>
                <a:lnTo>
                  <a:pt x="5760" y="35515"/>
                </a:lnTo>
                <a:lnTo>
                  <a:pt x="4785" y="35515"/>
                </a:lnTo>
                <a:lnTo>
                  <a:pt x="3840" y="36473"/>
                </a:lnTo>
                <a:lnTo>
                  <a:pt x="960" y="36473"/>
                </a:lnTo>
                <a:lnTo>
                  <a:pt x="960" y="37438"/>
                </a:lnTo>
                <a:lnTo>
                  <a:pt x="19187" y="37438"/>
                </a:lnTo>
                <a:lnTo>
                  <a:pt x="19187" y="36473"/>
                </a:lnTo>
                <a:lnTo>
                  <a:pt x="16306" y="36473"/>
                </a:lnTo>
                <a:lnTo>
                  <a:pt x="15346" y="35515"/>
                </a:lnTo>
                <a:lnTo>
                  <a:pt x="14401" y="35515"/>
                </a:lnTo>
                <a:lnTo>
                  <a:pt x="14401" y="34556"/>
                </a:lnTo>
                <a:lnTo>
                  <a:pt x="13441" y="33599"/>
                </a:lnTo>
                <a:lnTo>
                  <a:pt x="13441" y="316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4" name="object 1474"/>
          <p:cNvSpPr/>
          <p:nvPr/>
        </p:nvSpPr>
        <p:spPr>
          <a:xfrm>
            <a:off x="5114955" y="9510480"/>
            <a:ext cx="10561" cy="28794"/>
          </a:xfrm>
          <a:custGeom>
            <a:avLst/>
            <a:gdLst/>
            <a:ahLst/>
            <a:cxnLst/>
            <a:rect l="l" t="t" r="r" b="b"/>
            <a:pathLst>
              <a:path w="10561" h="28794">
                <a:moveTo>
                  <a:pt x="7680" y="1921"/>
                </a:moveTo>
                <a:lnTo>
                  <a:pt x="7680" y="11518"/>
                </a:lnTo>
                <a:lnTo>
                  <a:pt x="7680" y="6720"/>
                </a:lnTo>
                <a:lnTo>
                  <a:pt x="8641" y="5762"/>
                </a:lnTo>
                <a:lnTo>
                  <a:pt x="10561" y="0"/>
                </a:lnTo>
                <a:lnTo>
                  <a:pt x="7680" y="1921"/>
                </a:lnTo>
                <a:close/>
              </a:path>
              <a:path w="10561" h="28794">
                <a:moveTo>
                  <a:pt x="33604" y="15358"/>
                </a:moveTo>
                <a:lnTo>
                  <a:pt x="33604" y="13441"/>
                </a:lnTo>
                <a:lnTo>
                  <a:pt x="32644" y="14400"/>
                </a:lnTo>
                <a:lnTo>
                  <a:pt x="31683" y="15358"/>
                </a:lnTo>
                <a:lnTo>
                  <a:pt x="30723" y="16323"/>
                </a:lnTo>
                <a:lnTo>
                  <a:pt x="28803" y="16323"/>
                </a:lnTo>
                <a:lnTo>
                  <a:pt x="27843" y="15358"/>
                </a:lnTo>
                <a:lnTo>
                  <a:pt x="27843" y="-10555"/>
                </a:lnTo>
                <a:lnTo>
                  <a:pt x="26883" y="-11519"/>
                </a:lnTo>
                <a:lnTo>
                  <a:pt x="25923" y="-13437"/>
                </a:lnTo>
                <a:lnTo>
                  <a:pt x="24963" y="-15358"/>
                </a:lnTo>
                <a:lnTo>
                  <a:pt x="23042" y="-15358"/>
                </a:lnTo>
                <a:lnTo>
                  <a:pt x="21122" y="-17276"/>
                </a:lnTo>
                <a:lnTo>
                  <a:pt x="11521" y="-17276"/>
                </a:lnTo>
                <a:lnTo>
                  <a:pt x="7680" y="-16317"/>
                </a:lnTo>
                <a:lnTo>
                  <a:pt x="5760" y="-14395"/>
                </a:lnTo>
                <a:lnTo>
                  <a:pt x="2880" y="-12478"/>
                </a:lnTo>
                <a:lnTo>
                  <a:pt x="1935" y="-10555"/>
                </a:lnTo>
                <a:lnTo>
                  <a:pt x="1935" y="-5757"/>
                </a:lnTo>
                <a:lnTo>
                  <a:pt x="2880" y="-4799"/>
                </a:lnTo>
                <a:lnTo>
                  <a:pt x="3840" y="-4799"/>
                </a:lnTo>
                <a:lnTo>
                  <a:pt x="3840" y="-3840"/>
                </a:lnTo>
                <a:lnTo>
                  <a:pt x="6720" y="-3840"/>
                </a:lnTo>
                <a:lnTo>
                  <a:pt x="6720" y="-4799"/>
                </a:lnTo>
                <a:lnTo>
                  <a:pt x="7680" y="-4799"/>
                </a:lnTo>
                <a:lnTo>
                  <a:pt x="8641" y="-5757"/>
                </a:lnTo>
                <a:lnTo>
                  <a:pt x="8641" y="-11519"/>
                </a:lnTo>
                <a:lnTo>
                  <a:pt x="9601" y="-12478"/>
                </a:lnTo>
                <a:lnTo>
                  <a:pt x="10561" y="-13437"/>
                </a:lnTo>
                <a:lnTo>
                  <a:pt x="11521" y="-14395"/>
                </a:lnTo>
                <a:lnTo>
                  <a:pt x="12481" y="-15358"/>
                </a:lnTo>
                <a:lnTo>
                  <a:pt x="16322" y="-15358"/>
                </a:lnTo>
                <a:lnTo>
                  <a:pt x="18242" y="-14395"/>
                </a:lnTo>
                <a:lnTo>
                  <a:pt x="19202" y="-12478"/>
                </a:lnTo>
                <a:lnTo>
                  <a:pt x="20162" y="-11519"/>
                </a:lnTo>
                <a:lnTo>
                  <a:pt x="21122" y="-8638"/>
                </a:lnTo>
                <a:lnTo>
                  <a:pt x="21122" y="-3840"/>
                </a:lnTo>
                <a:lnTo>
                  <a:pt x="14401" y="-1917"/>
                </a:lnTo>
                <a:lnTo>
                  <a:pt x="10561" y="0"/>
                </a:lnTo>
                <a:lnTo>
                  <a:pt x="8641" y="5762"/>
                </a:lnTo>
                <a:lnTo>
                  <a:pt x="9601" y="4803"/>
                </a:lnTo>
                <a:lnTo>
                  <a:pt x="11521" y="2880"/>
                </a:lnTo>
                <a:lnTo>
                  <a:pt x="13441" y="1921"/>
                </a:lnTo>
                <a:lnTo>
                  <a:pt x="14401" y="963"/>
                </a:lnTo>
                <a:lnTo>
                  <a:pt x="17282" y="0"/>
                </a:lnTo>
                <a:lnTo>
                  <a:pt x="21122" y="-958"/>
                </a:lnTo>
                <a:lnTo>
                  <a:pt x="21122" y="12483"/>
                </a:lnTo>
                <a:lnTo>
                  <a:pt x="17282" y="15358"/>
                </a:lnTo>
                <a:lnTo>
                  <a:pt x="15361" y="16323"/>
                </a:lnTo>
                <a:lnTo>
                  <a:pt x="10561" y="16323"/>
                </a:lnTo>
                <a:lnTo>
                  <a:pt x="8641" y="14400"/>
                </a:lnTo>
                <a:lnTo>
                  <a:pt x="7680" y="13441"/>
                </a:lnTo>
                <a:lnTo>
                  <a:pt x="7680" y="1921"/>
                </a:lnTo>
                <a:lnTo>
                  <a:pt x="4800" y="3838"/>
                </a:lnTo>
                <a:lnTo>
                  <a:pt x="2880" y="5762"/>
                </a:lnTo>
                <a:lnTo>
                  <a:pt x="1935" y="6720"/>
                </a:lnTo>
                <a:lnTo>
                  <a:pt x="960" y="8644"/>
                </a:lnTo>
                <a:lnTo>
                  <a:pt x="0" y="10559"/>
                </a:lnTo>
                <a:lnTo>
                  <a:pt x="0" y="14400"/>
                </a:lnTo>
                <a:lnTo>
                  <a:pt x="960" y="17280"/>
                </a:lnTo>
                <a:lnTo>
                  <a:pt x="2880" y="19197"/>
                </a:lnTo>
                <a:lnTo>
                  <a:pt x="4800" y="20162"/>
                </a:lnTo>
                <a:lnTo>
                  <a:pt x="6720" y="21121"/>
                </a:lnTo>
                <a:lnTo>
                  <a:pt x="12481" y="21121"/>
                </a:lnTo>
                <a:lnTo>
                  <a:pt x="13441" y="20162"/>
                </a:lnTo>
                <a:lnTo>
                  <a:pt x="14401" y="20162"/>
                </a:lnTo>
                <a:lnTo>
                  <a:pt x="17282" y="18239"/>
                </a:lnTo>
                <a:lnTo>
                  <a:pt x="21122" y="15358"/>
                </a:lnTo>
                <a:lnTo>
                  <a:pt x="21122" y="19197"/>
                </a:lnTo>
                <a:lnTo>
                  <a:pt x="22082" y="20162"/>
                </a:lnTo>
                <a:lnTo>
                  <a:pt x="23042" y="21121"/>
                </a:lnTo>
                <a:lnTo>
                  <a:pt x="27843" y="21121"/>
                </a:lnTo>
                <a:lnTo>
                  <a:pt x="30723" y="19197"/>
                </a:lnTo>
                <a:lnTo>
                  <a:pt x="33604" y="15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5" name="object 1475"/>
          <p:cNvSpPr/>
          <p:nvPr/>
        </p:nvSpPr>
        <p:spPr>
          <a:xfrm>
            <a:off x="5151440" y="9474005"/>
            <a:ext cx="39364" cy="58555"/>
          </a:xfrm>
          <a:custGeom>
            <a:avLst/>
            <a:gdLst/>
            <a:ahLst/>
            <a:cxnLst/>
            <a:rect l="l" t="t" r="r" b="b"/>
            <a:pathLst>
              <a:path w="39364" h="58555">
                <a:moveTo>
                  <a:pt x="32644" y="0"/>
                </a:moveTo>
                <a:lnTo>
                  <a:pt x="31683" y="0"/>
                </a:lnTo>
                <a:lnTo>
                  <a:pt x="20162" y="4797"/>
                </a:lnTo>
                <a:lnTo>
                  <a:pt x="21122" y="5756"/>
                </a:lnTo>
                <a:lnTo>
                  <a:pt x="22082" y="5756"/>
                </a:lnTo>
                <a:lnTo>
                  <a:pt x="23042" y="4797"/>
                </a:lnTo>
                <a:lnTo>
                  <a:pt x="24002" y="4797"/>
                </a:lnTo>
                <a:lnTo>
                  <a:pt x="24963" y="5756"/>
                </a:lnTo>
                <a:lnTo>
                  <a:pt x="25923" y="5756"/>
                </a:lnTo>
                <a:lnTo>
                  <a:pt x="25923" y="8638"/>
                </a:lnTo>
                <a:lnTo>
                  <a:pt x="26883" y="11519"/>
                </a:lnTo>
                <a:lnTo>
                  <a:pt x="26883" y="22079"/>
                </a:lnTo>
                <a:lnTo>
                  <a:pt x="24002" y="20157"/>
                </a:lnTo>
                <a:lnTo>
                  <a:pt x="21122" y="19199"/>
                </a:lnTo>
                <a:lnTo>
                  <a:pt x="19202" y="21116"/>
                </a:lnTo>
                <a:lnTo>
                  <a:pt x="20162" y="22079"/>
                </a:lnTo>
                <a:lnTo>
                  <a:pt x="22082" y="23038"/>
                </a:lnTo>
                <a:lnTo>
                  <a:pt x="23042" y="23038"/>
                </a:lnTo>
                <a:lnTo>
                  <a:pt x="24002" y="24955"/>
                </a:lnTo>
                <a:lnTo>
                  <a:pt x="24963" y="25920"/>
                </a:lnTo>
                <a:lnTo>
                  <a:pt x="25923" y="27837"/>
                </a:lnTo>
                <a:lnTo>
                  <a:pt x="25923" y="29759"/>
                </a:lnTo>
                <a:lnTo>
                  <a:pt x="26883" y="30717"/>
                </a:lnTo>
                <a:lnTo>
                  <a:pt x="26883" y="49917"/>
                </a:lnTo>
                <a:lnTo>
                  <a:pt x="24002" y="52798"/>
                </a:lnTo>
                <a:lnTo>
                  <a:pt x="22082" y="53756"/>
                </a:lnTo>
                <a:lnTo>
                  <a:pt x="16322" y="53756"/>
                </a:lnTo>
                <a:lnTo>
                  <a:pt x="13441" y="52798"/>
                </a:lnTo>
                <a:lnTo>
                  <a:pt x="11521" y="49917"/>
                </a:lnTo>
                <a:lnTo>
                  <a:pt x="8641" y="47035"/>
                </a:lnTo>
                <a:lnTo>
                  <a:pt x="7680" y="42237"/>
                </a:lnTo>
                <a:lnTo>
                  <a:pt x="7680" y="31676"/>
                </a:lnTo>
                <a:lnTo>
                  <a:pt x="8641" y="21116"/>
                </a:lnTo>
                <a:lnTo>
                  <a:pt x="5760" y="25920"/>
                </a:lnTo>
                <a:lnTo>
                  <a:pt x="1920" y="29759"/>
                </a:lnTo>
                <a:lnTo>
                  <a:pt x="0" y="34558"/>
                </a:lnTo>
                <a:lnTo>
                  <a:pt x="0" y="45119"/>
                </a:lnTo>
                <a:lnTo>
                  <a:pt x="1920" y="49917"/>
                </a:lnTo>
                <a:lnTo>
                  <a:pt x="4800" y="52798"/>
                </a:lnTo>
                <a:lnTo>
                  <a:pt x="7680" y="56637"/>
                </a:lnTo>
                <a:lnTo>
                  <a:pt x="11521" y="58555"/>
                </a:lnTo>
                <a:lnTo>
                  <a:pt x="17282" y="58555"/>
                </a:lnTo>
                <a:lnTo>
                  <a:pt x="19202" y="57596"/>
                </a:lnTo>
                <a:lnTo>
                  <a:pt x="21122" y="56637"/>
                </a:lnTo>
                <a:lnTo>
                  <a:pt x="23042" y="55673"/>
                </a:lnTo>
                <a:lnTo>
                  <a:pt x="24963" y="54714"/>
                </a:lnTo>
                <a:lnTo>
                  <a:pt x="26883" y="52798"/>
                </a:lnTo>
                <a:lnTo>
                  <a:pt x="26883" y="58555"/>
                </a:lnTo>
                <a:lnTo>
                  <a:pt x="27843" y="58555"/>
                </a:lnTo>
                <a:lnTo>
                  <a:pt x="39364" y="53756"/>
                </a:lnTo>
                <a:lnTo>
                  <a:pt x="38404" y="51834"/>
                </a:lnTo>
                <a:lnTo>
                  <a:pt x="37444" y="52798"/>
                </a:lnTo>
                <a:lnTo>
                  <a:pt x="34564" y="52798"/>
                </a:lnTo>
                <a:lnTo>
                  <a:pt x="33604" y="51834"/>
                </a:lnTo>
                <a:lnTo>
                  <a:pt x="33604" y="48958"/>
                </a:lnTo>
                <a:lnTo>
                  <a:pt x="32644" y="47035"/>
                </a:lnTo>
                <a:lnTo>
                  <a:pt x="3264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6" name="object 1476"/>
          <p:cNvSpPr/>
          <p:nvPr/>
        </p:nvSpPr>
        <p:spPr>
          <a:xfrm>
            <a:off x="5159120" y="9493204"/>
            <a:ext cx="13441" cy="12476"/>
          </a:xfrm>
          <a:custGeom>
            <a:avLst/>
            <a:gdLst/>
            <a:ahLst/>
            <a:cxnLst/>
            <a:rect l="l" t="t" r="r" b="b"/>
            <a:pathLst>
              <a:path w="13441" h="12476">
                <a:moveTo>
                  <a:pt x="10561" y="0"/>
                </a:moveTo>
                <a:lnTo>
                  <a:pt x="5760" y="0"/>
                </a:lnTo>
                <a:lnTo>
                  <a:pt x="960" y="1917"/>
                </a:lnTo>
                <a:lnTo>
                  <a:pt x="0" y="12476"/>
                </a:lnTo>
                <a:lnTo>
                  <a:pt x="960" y="8638"/>
                </a:lnTo>
                <a:lnTo>
                  <a:pt x="3840" y="5756"/>
                </a:lnTo>
                <a:lnTo>
                  <a:pt x="5760" y="3838"/>
                </a:lnTo>
                <a:lnTo>
                  <a:pt x="7680" y="1917"/>
                </a:lnTo>
                <a:lnTo>
                  <a:pt x="11521" y="1917"/>
                </a:lnTo>
                <a:lnTo>
                  <a:pt x="13441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7" name="object 1477"/>
          <p:cNvSpPr/>
          <p:nvPr/>
        </p:nvSpPr>
        <p:spPr>
          <a:xfrm>
            <a:off x="5193685" y="9495121"/>
            <a:ext cx="30708" cy="37438"/>
          </a:xfrm>
          <a:custGeom>
            <a:avLst/>
            <a:gdLst/>
            <a:ahLst/>
            <a:cxnLst/>
            <a:rect l="l" t="t" r="r" b="b"/>
            <a:pathLst>
              <a:path w="30708" h="37438">
                <a:moveTo>
                  <a:pt x="1904" y="6720"/>
                </a:moveTo>
                <a:lnTo>
                  <a:pt x="0" y="11518"/>
                </a:lnTo>
                <a:lnTo>
                  <a:pt x="0" y="24003"/>
                </a:lnTo>
                <a:lnTo>
                  <a:pt x="1904" y="28800"/>
                </a:lnTo>
                <a:lnTo>
                  <a:pt x="4785" y="31682"/>
                </a:lnTo>
                <a:lnTo>
                  <a:pt x="7665" y="35521"/>
                </a:lnTo>
                <a:lnTo>
                  <a:pt x="11506" y="37438"/>
                </a:lnTo>
                <a:lnTo>
                  <a:pt x="20147" y="37438"/>
                </a:lnTo>
                <a:lnTo>
                  <a:pt x="23987" y="35521"/>
                </a:lnTo>
                <a:lnTo>
                  <a:pt x="25907" y="32639"/>
                </a:lnTo>
                <a:lnTo>
                  <a:pt x="28788" y="29759"/>
                </a:lnTo>
                <a:lnTo>
                  <a:pt x="30708" y="25918"/>
                </a:lnTo>
                <a:lnTo>
                  <a:pt x="30708" y="22079"/>
                </a:lnTo>
                <a:lnTo>
                  <a:pt x="29748" y="22079"/>
                </a:lnTo>
                <a:lnTo>
                  <a:pt x="28788" y="24960"/>
                </a:lnTo>
                <a:lnTo>
                  <a:pt x="26868" y="26877"/>
                </a:lnTo>
                <a:lnTo>
                  <a:pt x="24947" y="28800"/>
                </a:lnTo>
                <a:lnTo>
                  <a:pt x="23987" y="29759"/>
                </a:lnTo>
                <a:lnTo>
                  <a:pt x="21122" y="30717"/>
                </a:lnTo>
                <a:lnTo>
                  <a:pt x="15346" y="30717"/>
                </a:lnTo>
                <a:lnTo>
                  <a:pt x="12466" y="28800"/>
                </a:lnTo>
                <a:lnTo>
                  <a:pt x="9601" y="25918"/>
                </a:lnTo>
                <a:lnTo>
                  <a:pt x="6720" y="23038"/>
                </a:lnTo>
                <a:lnTo>
                  <a:pt x="5745" y="18239"/>
                </a:lnTo>
                <a:lnTo>
                  <a:pt x="5745" y="7679"/>
                </a:lnTo>
                <a:lnTo>
                  <a:pt x="6720" y="4803"/>
                </a:lnTo>
                <a:lnTo>
                  <a:pt x="7665" y="0"/>
                </a:lnTo>
                <a:lnTo>
                  <a:pt x="4785" y="2880"/>
                </a:lnTo>
                <a:lnTo>
                  <a:pt x="1904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8" name="object 1478"/>
          <p:cNvSpPr/>
          <p:nvPr/>
        </p:nvSpPr>
        <p:spPr>
          <a:xfrm>
            <a:off x="5199430" y="9493204"/>
            <a:ext cx="24963" cy="20156"/>
          </a:xfrm>
          <a:custGeom>
            <a:avLst/>
            <a:gdLst/>
            <a:ahLst/>
            <a:cxnLst/>
            <a:rect l="l" t="t" r="r" b="b"/>
            <a:pathLst>
              <a:path w="24963" h="20156">
                <a:moveTo>
                  <a:pt x="4815" y="3838"/>
                </a:moveTo>
                <a:lnTo>
                  <a:pt x="6720" y="2880"/>
                </a:lnTo>
                <a:lnTo>
                  <a:pt x="11536" y="2880"/>
                </a:lnTo>
                <a:lnTo>
                  <a:pt x="13441" y="3838"/>
                </a:lnTo>
                <a:lnTo>
                  <a:pt x="14401" y="4797"/>
                </a:lnTo>
                <a:lnTo>
                  <a:pt x="15377" y="5756"/>
                </a:lnTo>
                <a:lnTo>
                  <a:pt x="16322" y="7679"/>
                </a:lnTo>
                <a:lnTo>
                  <a:pt x="16322" y="8638"/>
                </a:lnTo>
                <a:lnTo>
                  <a:pt x="17282" y="10559"/>
                </a:lnTo>
                <a:lnTo>
                  <a:pt x="17282" y="12476"/>
                </a:lnTo>
                <a:lnTo>
                  <a:pt x="0" y="12476"/>
                </a:lnTo>
                <a:lnTo>
                  <a:pt x="0" y="9596"/>
                </a:lnTo>
                <a:lnTo>
                  <a:pt x="0" y="20156"/>
                </a:lnTo>
                <a:lnTo>
                  <a:pt x="0" y="15358"/>
                </a:lnTo>
                <a:lnTo>
                  <a:pt x="24963" y="15358"/>
                </a:lnTo>
                <a:lnTo>
                  <a:pt x="24963" y="10559"/>
                </a:lnTo>
                <a:lnTo>
                  <a:pt x="24003" y="6720"/>
                </a:lnTo>
                <a:lnTo>
                  <a:pt x="21122" y="3838"/>
                </a:lnTo>
                <a:lnTo>
                  <a:pt x="19202" y="958"/>
                </a:lnTo>
                <a:lnTo>
                  <a:pt x="15377" y="0"/>
                </a:lnTo>
                <a:lnTo>
                  <a:pt x="6720" y="0"/>
                </a:lnTo>
                <a:lnTo>
                  <a:pt x="1920" y="1917"/>
                </a:lnTo>
                <a:lnTo>
                  <a:pt x="975" y="6720"/>
                </a:lnTo>
                <a:lnTo>
                  <a:pt x="2880" y="5756"/>
                </a:lnTo>
                <a:lnTo>
                  <a:pt x="4815" y="3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9" name="object 1479"/>
          <p:cNvSpPr/>
          <p:nvPr/>
        </p:nvSpPr>
        <p:spPr>
          <a:xfrm>
            <a:off x="5250317" y="9493204"/>
            <a:ext cx="30723" cy="39355"/>
          </a:xfrm>
          <a:custGeom>
            <a:avLst/>
            <a:gdLst/>
            <a:ahLst/>
            <a:cxnLst/>
            <a:rect l="l" t="t" r="r" b="b"/>
            <a:pathLst>
              <a:path w="30723" h="39355">
                <a:moveTo>
                  <a:pt x="12481" y="0"/>
                </a:moveTo>
                <a:lnTo>
                  <a:pt x="8641" y="1917"/>
                </a:lnTo>
                <a:lnTo>
                  <a:pt x="4800" y="5756"/>
                </a:lnTo>
                <a:lnTo>
                  <a:pt x="960" y="8638"/>
                </a:lnTo>
                <a:lnTo>
                  <a:pt x="0" y="13435"/>
                </a:lnTo>
                <a:lnTo>
                  <a:pt x="0" y="25920"/>
                </a:lnTo>
                <a:lnTo>
                  <a:pt x="960" y="29759"/>
                </a:lnTo>
                <a:lnTo>
                  <a:pt x="3840" y="33599"/>
                </a:lnTo>
                <a:lnTo>
                  <a:pt x="7680" y="37438"/>
                </a:lnTo>
                <a:lnTo>
                  <a:pt x="10561" y="39355"/>
                </a:lnTo>
                <a:lnTo>
                  <a:pt x="19202" y="39355"/>
                </a:lnTo>
                <a:lnTo>
                  <a:pt x="22082" y="37438"/>
                </a:lnTo>
                <a:lnTo>
                  <a:pt x="24963" y="35515"/>
                </a:lnTo>
                <a:lnTo>
                  <a:pt x="27843" y="32634"/>
                </a:lnTo>
                <a:lnTo>
                  <a:pt x="29763" y="28794"/>
                </a:lnTo>
                <a:lnTo>
                  <a:pt x="30723" y="23996"/>
                </a:lnTo>
                <a:lnTo>
                  <a:pt x="29763" y="23038"/>
                </a:lnTo>
                <a:lnTo>
                  <a:pt x="27843" y="26877"/>
                </a:lnTo>
                <a:lnTo>
                  <a:pt x="26883" y="28794"/>
                </a:lnTo>
                <a:lnTo>
                  <a:pt x="24963" y="29759"/>
                </a:lnTo>
                <a:lnTo>
                  <a:pt x="23042" y="31676"/>
                </a:lnTo>
                <a:lnTo>
                  <a:pt x="21122" y="32634"/>
                </a:lnTo>
                <a:lnTo>
                  <a:pt x="14401" y="32634"/>
                </a:lnTo>
                <a:lnTo>
                  <a:pt x="11521" y="30717"/>
                </a:lnTo>
                <a:lnTo>
                  <a:pt x="9601" y="27835"/>
                </a:lnTo>
                <a:lnTo>
                  <a:pt x="6720" y="23996"/>
                </a:lnTo>
                <a:lnTo>
                  <a:pt x="5760" y="20156"/>
                </a:lnTo>
                <a:lnTo>
                  <a:pt x="5760" y="11518"/>
                </a:lnTo>
                <a:lnTo>
                  <a:pt x="6720" y="8638"/>
                </a:lnTo>
                <a:lnTo>
                  <a:pt x="9601" y="5756"/>
                </a:lnTo>
                <a:lnTo>
                  <a:pt x="10561" y="3838"/>
                </a:lnTo>
                <a:lnTo>
                  <a:pt x="13441" y="2880"/>
                </a:lnTo>
                <a:lnTo>
                  <a:pt x="19202" y="2880"/>
                </a:lnTo>
                <a:lnTo>
                  <a:pt x="20162" y="3838"/>
                </a:lnTo>
                <a:lnTo>
                  <a:pt x="21122" y="4797"/>
                </a:lnTo>
                <a:lnTo>
                  <a:pt x="21122" y="8638"/>
                </a:lnTo>
                <a:lnTo>
                  <a:pt x="22082" y="10559"/>
                </a:lnTo>
                <a:lnTo>
                  <a:pt x="23042" y="11518"/>
                </a:lnTo>
                <a:lnTo>
                  <a:pt x="24002" y="12476"/>
                </a:lnTo>
                <a:lnTo>
                  <a:pt x="26883" y="12476"/>
                </a:lnTo>
                <a:lnTo>
                  <a:pt x="27843" y="11518"/>
                </a:lnTo>
                <a:lnTo>
                  <a:pt x="28803" y="11518"/>
                </a:lnTo>
                <a:lnTo>
                  <a:pt x="29763" y="10559"/>
                </a:lnTo>
                <a:lnTo>
                  <a:pt x="29763" y="6720"/>
                </a:lnTo>
                <a:lnTo>
                  <a:pt x="28803" y="4797"/>
                </a:lnTo>
                <a:lnTo>
                  <a:pt x="25923" y="2880"/>
                </a:lnTo>
                <a:lnTo>
                  <a:pt x="24002" y="958"/>
                </a:lnTo>
                <a:lnTo>
                  <a:pt x="21122" y="0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0" name="object 1480"/>
          <p:cNvSpPr/>
          <p:nvPr/>
        </p:nvSpPr>
        <p:spPr>
          <a:xfrm>
            <a:off x="5286801" y="9493204"/>
            <a:ext cx="35509" cy="39355"/>
          </a:xfrm>
          <a:custGeom>
            <a:avLst/>
            <a:gdLst/>
            <a:ahLst/>
            <a:cxnLst/>
            <a:rect l="l" t="t" r="r" b="b"/>
            <a:pathLst>
              <a:path w="35509" h="39355">
                <a:moveTo>
                  <a:pt x="0" y="20156"/>
                </a:moveTo>
                <a:lnTo>
                  <a:pt x="0" y="23996"/>
                </a:lnTo>
                <a:lnTo>
                  <a:pt x="960" y="28794"/>
                </a:lnTo>
                <a:lnTo>
                  <a:pt x="3840" y="32634"/>
                </a:lnTo>
                <a:lnTo>
                  <a:pt x="6705" y="36473"/>
                </a:lnTo>
                <a:lnTo>
                  <a:pt x="11521" y="39355"/>
                </a:lnTo>
                <a:lnTo>
                  <a:pt x="17266" y="39355"/>
                </a:lnTo>
                <a:lnTo>
                  <a:pt x="12466" y="34556"/>
                </a:lnTo>
                <a:lnTo>
                  <a:pt x="10546" y="30717"/>
                </a:lnTo>
                <a:lnTo>
                  <a:pt x="8641" y="26877"/>
                </a:lnTo>
                <a:lnTo>
                  <a:pt x="6705" y="22079"/>
                </a:lnTo>
                <a:lnTo>
                  <a:pt x="6705" y="13435"/>
                </a:lnTo>
                <a:lnTo>
                  <a:pt x="7680" y="10559"/>
                </a:lnTo>
                <a:lnTo>
                  <a:pt x="8641" y="8638"/>
                </a:lnTo>
                <a:lnTo>
                  <a:pt x="9585" y="5756"/>
                </a:lnTo>
                <a:lnTo>
                  <a:pt x="10546" y="4797"/>
                </a:lnTo>
                <a:lnTo>
                  <a:pt x="11521" y="3838"/>
                </a:lnTo>
                <a:lnTo>
                  <a:pt x="13426" y="2880"/>
                </a:lnTo>
                <a:lnTo>
                  <a:pt x="19202" y="2880"/>
                </a:lnTo>
                <a:lnTo>
                  <a:pt x="22082" y="3838"/>
                </a:lnTo>
                <a:lnTo>
                  <a:pt x="23987" y="6720"/>
                </a:lnTo>
                <a:lnTo>
                  <a:pt x="25923" y="10559"/>
                </a:lnTo>
                <a:lnTo>
                  <a:pt x="27828" y="15358"/>
                </a:lnTo>
                <a:lnTo>
                  <a:pt x="27828" y="26877"/>
                </a:lnTo>
                <a:lnTo>
                  <a:pt x="26868" y="30717"/>
                </a:lnTo>
                <a:lnTo>
                  <a:pt x="25923" y="36473"/>
                </a:lnTo>
                <a:lnTo>
                  <a:pt x="28788" y="34556"/>
                </a:lnTo>
                <a:lnTo>
                  <a:pt x="31668" y="32634"/>
                </a:lnTo>
                <a:lnTo>
                  <a:pt x="32628" y="28794"/>
                </a:lnTo>
                <a:lnTo>
                  <a:pt x="34549" y="24955"/>
                </a:lnTo>
                <a:lnTo>
                  <a:pt x="35509" y="22079"/>
                </a:lnTo>
                <a:lnTo>
                  <a:pt x="35509" y="14400"/>
                </a:lnTo>
                <a:lnTo>
                  <a:pt x="33588" y="9596"/>
                </a:lnTo>
                <a:lnTo>
                  <a:pt x="30708" y="6720"/>
                </a:lnTo>
                <a:lnTo>
                  <a:pt x="27828" y="1917"/>
                </a:lnTo>
                <a:lnTo>
                  <a:pt x="23027" y="0"/>
                </a:lnTo>
                <a:lnTo>
                  <a:pt x="14401" y="0"/>
                </a:lnTo>
                <a:lnTo>
                  <a:pt x="11521" y="958"/>
                </a:lnTo>
                <a:lnTo>
                  <a:pt x="8641" y="1917"/>
                </a:lnTo>
                <a:lnTo>
                  <a:pt x="5745" y="3838"/>
                </a:lnTo>
                <a:lnTo>
                  <a:pt x="3840" y="6720"/>
                </a:lnTo>
                <a:lnTo>
                  <a:pt x="1920" y="9596"/>
                </a:lnTo>
                <a:lnTo>
                  <a:pt x="0" y="13435"/>
                </a:lnTo>
                <a:lnTo>
                  <a:pt x="0" y="20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1" name="object 1481"/>
          <p:cNvSpPr/>
          <p:nvPr/>
        </p:nvSpPr>
        <p:spPr>
          <a:xfrm>
            <a:off x="5299268" y="9523922"/>
            <a:ext cx="14401" cy="8638"/>
          </a:xfrm>
          <a:custGeom>
            <a:avLst/>
            <a:gdLst/>
            <a:ahLst/>
            <a:cxnLst/>
            <a:rect l="l" t="t" r="r" b="b"/>
            <a:pathLst>
              <a:path w="14401" h="8638">
                <a:moveTo>
                  <a:pt x="14401" y="0"/>
                </a:moveTo>
                <a:lnTo>
                  <a:pt x="12481" y="1917"/>
                </a:lnTo>
                <a:lnTo>
                  <a:pt x="11521" y="4797"/>
                </a:lnTo>
                <a:lnTo>
                  <a:pt x="8641" y="5756"/>
                </a:lnTo>
                <a:lnTo>
                  <a:pt x="2895" y="5756"/>
                </a:lnTo>
                <a:lnTo>
                  <a:pt x="0" y="3838"/>
                </a:lnTo>
                <a:lnTo>
                  <a:pt x="4800" y="8638"/>
                </a:lnTo>
                <a:lnTo>
                  <a:pt x="7680" y="8638"/>
                </a:lnTo>
                <a:lnTo>
                  <a:pt x="11521" y="7679"/>
                </a:lnTo>
                <a:lnTo>
                  <a:pt x="13456" y="5756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2" name="object 1482"/>
          <p:cNvSpPr/>
          <p:nvPr/>
        </p:nvSpPr>
        <p:spPr>
          <a:xfrm>
            <a:off x="5329031" y="9493204"/>
            <a:ext cx="24963" cy="39355"/>
          </a:xfrm>
          <a:custGeom>
            <a:avLst/>
            <a:gdLst/>
            <a:ahLst/>
            <a:cxnLst/>
            <a:rect l="l" t="t" r="r" b="b"/>
            <a:pathLst>
              <a:path w="24963" h="39355">
                <a:moveTo>
                  <a:pt x="16322" y="36473"/>
                </a:moveTo>
                <a:lnTo>
                  <a:pt x="10561" y="36473"/>
                </a:lnTo>
                <a:lnTo>
                  <a:pt x="7680" y="35515"/>
                </a:lnTo>
                <a:lnTo>
                  <a:pt x="5760" y="33599"/>
                </a:lnTo>
                <a:lnTo>
                  <a:pt x="3840" y="31676"/>
                </a:lnTo>
                <a:lnTo>
                  <a:pt x="1920" y="28794"/>
                </a:lnTo>
                <a:lnTo>
                  <a:pt x="1920" y="24955"/>
                </a:lnTo>
                <a:lnTo>
                  <a:pt x="0" y="24955"/>
                </a:lnTo>
                <a:lnTo>
                  <a:pt x="0" y="38397"/>
                </a:lnTo>
                <a:lnTo>
                  <a:pt x="1920" y="38397"/>
                </a:lnTo>
                <a:lnTo>
                  <a:pt x="1920" y="37438"/>
                </a:lnTo>
                <a:lnTo>
                  <a:pt x="4800" y="37438"/>
                </a:lnTo>
                <a:lnTo>
                  <a:pt x="7680" y="38397"/>
                </a:lnTo>
                <a:lnTo>
                  <a:pt x="10561" y="39355"/>
                </a:lnTo>
                <a:lnTo>
                  <a:pt x="16322" y="39355"/>
                </a:lnTo>
                <a:lnTo>
                  <a:pt x="19202" y="38397"/>
                </a:lnTo>
                <a:lnTo>
                  <a:pt x="21122" y="35515"/>
                </a:lnTo>
                <a:lnTo>
                  <a:pt x="24002" y="33599"/>
                </a:lnTo>
                <a:lnTo>
                  <a:pt x="24963" y="30717"/>
                </a:lnTo>
                <a:lnTo>
                  <a:pt x="24963" y="23038"/>
                </a:lnTo>
                <a:lnTo>
                  <a:pt x="22082" y="20156"/>
                </a:lnTo>
                <a:lnTo>
                  <a:pt x="17282" y="17276"/>
                </a:lnTo>
                <a:lnTo>
                  <a:pt x="11521" y="14400"/>
                </a:lnTo>
                <a:lnTo>
                  <a:pt x="8641" y="13435"/>
                </a:lnTo>
                <a:lnTo>
                  <a:pt x="6720" y="12476"/>
                </a:lnTo>
                <a:lnTo>
                  <a:pt x="5760" y="10559"/>
                </a:lnTo>
                <a:lnTo>
                  <a:pt x="4800" y="9596"/>
                </a:lnTo>
                <a:lnTo>
                  <a:pt x="4800" y="5756"/>
                </a:lnTo>
                <a:lnTo>
                  <a:pt x="5760" y="4797"/>
                </a:lnTo>
                <a:lnTo>
                  <a:pt x="6720" y="3838"/>
                </a:lnTo>
                <a:lnTo>
                  <a:pt x="7680" y="2880"/>
                </a:lnTo>
                <a:lnTo>
                  <a:pt x="9601" y="1917"/>
                </a:lnTo>
                <a:lnTo>
                  <a:pt x="13441" y="1917"/>
                </a:lnTo>
                <a:lnTo>
                  <a:pt x="15361" y="2880"/>
                </a:lnTo>
                <a:lnTo>
                  <a:pt x="17282" y="4797"/>
                </a:lnTo>
                <a:lnTo>
                  <a:pt x="19202" y="5756"/>
                </a:lnTo>
                <a:lnTo>
                  <a:pt x="20162" y="8638"/>
                </a:lnTo>
                <a:lnTo>
                  <a:pt x="21122" y="12476"/>
                </a:lnTo>
                <a:lnTo>
                  <a:pt x="22082" y="12476"/>
                </a:lnTo>
                <a:lnTo>
                  <a:pt x="22082" y="0"/>
                </a:lnTo>
                <a:lnTo>
                  <a:pt x="21122" y="0"/>
                </a:lnTo>
                <a:lnTo>
                  <a:pt x="21122" y="958"/>
                </a:lnTo>
                <a:lnTo>
                  <a:pt x="20162" y="958"/>
                </a:lnTo>
                <a:lnTo>
                  <a:pt x="19202" y="1917"/>
                </a:lnTo>
                <a:lnTo>
                  <a:pt x="18242" y="958"/>
                </a:lnTo>
                <a:lnTo>
                  <a:pt x="16322" y="958"/>
                </a:lnTo>
                <a:lnTo>
                  <a:pt x="14401" y="0"/>
                </a:lnTo>
                <a:lnTo>
                  <a:pt x="7680" y="0"/>
                </a:lnTo>
                <a:lnTo>
                  <a:pt x="4800" y="958"/>
                </a:lnTo>
                <a:lnTo>
                  <a:pt x="2880" y="2880"/>
                </a:lnTo>
                <a:lnTo>
                  <a:pt x="960" y="4797"/>
                </a:lnTo>
                <a:lnTo>
                  <a:pt x="0" y="7679"/>
                </a:lnTo>
                <a:lnTo>
                  <a:pt x="0" y="12476"/>
                </a:lnTo>
                <a:lnTo>
                  <a:pt x="960" y="14400"/>
                </a:lnTo>
                <a:lnTo>
                  <a:pt x="1920" y="16317"/>
                </a:lnTo>
                <a:lnTo>
                  <a:pt x="2880" y="18239"/>
                </a:lnTo>
                <a:lnTo>
                  <a:pt x="5760" y="20156"/>
                </a:lnTo>
                <a:lnTo>
                  <a:pt x="9601" y="22079"/>
                </a:lnTo>
                <a:lnTo>
                  <a:pt x="13441" y="23996"/>
                </a:lnTo>
                <a:lnTo>
                  <a:pt x="16322" y="24955"/>
                </a:lnTo>
                <a:lnTo>
                  <a:pt x="17282" y="26877"/>
                </a:lnTo>
                <a:lnTo>
                  <a:pt x="18242" y="27835"/>
                </a:lnTo>
                <a:lnTo>
                  <a:pt x="19202" y="28794"/>
                </a:lnTo>
                <a:lnTo>
                  <a:pt x="19202" y="32634"/>
                </a:lnTo>
                <a:lnTo>
                  <a:pt x="18242" y="33599"/>
                </a:lnTo>
                <a:lnTo>
                  <a:pt x="17282" y="34556"/>
                </a:lnTo>
                <a:lnTo>
                  <a:pt x="16322" y="364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3" name="object 1483"/>
          <p:cNvSpPr/>
          <p:nvPr/>
        </p:nvSpPr>
        <p:spPr>
          <a:xfrm>
            <a:off x="5357835" y="9481684"/>
            <a:ext cx="22082" cy="49917"/>
          </a:xfrm>
          <a:custGeom>
            <a:avLst/>
            <a:gdLst/>
            <a:ahLst/>
            <a:cxnLst/>
            <a:rect l="l" t="t" r="r" b="b"/>
            <a:pathLst>
              <a:path w="22082" h="49917">
                <a:moveTo>
                  <a:pt x="12481" y="0"/>
                </a:moveTo>
                <a:lnTo>
                  <a:pt x="11521" y="0"/>
                </a:lnTo>
                <a:lnTo>
                  <a:pt x="10561" y="2875"/>
                </a:lnTo>
                <a:lnTo>
                  <a:pt x="9601" y="4799"/>
                </a:lnTo>
                <a:lnTo>
                  <a:pt x="8641" y="5756"/>
                </a:lnTo>
                <a:lnTo>
                  <a:pt x="7680" y="7679"/>
                </a:lnTo>
                <a:lnTo>
                  <a:pt x="5760" y="9596"/>
                </a:lnTo>
                <a:lnTo>
                  <a:pt x="4800" y="10561"/>
                </a:lnTo>
                <a:lnTo>
                  <a:pt x="2880" y="12478"/>
                </a:lnTo>
                <a:lnTo>
                  <a:pt x="1920" y="13437"/>
                </a:lnTo>
                <a:lnTo>
                  <a:pt x="0" y="14400"/>
                </a:lnTo>
                <a:lnTo>
                  <a:pt x="0" y="15358"/>
                </a:lnTo>
                <a:lnTo>
                  <a:pt x="5760" y="15358"/>
                </a:lnTo>
                <a:lnTo>
                  <a:pt x="5760" y="45119"/>
                </a:lnTo>
                <a:lnTo>
                  <a:pt x="6720" y="46076"/>
                </a:lnTo>
                <a:lnTo>
                  <a:pt x="7680" y="47035"/>
                </a:lnTo>
                <a:lnTo>
                  <a:pt x="8641" y="47993"/>
                </a:lnTo>
                <a:lnTo>
                  <a:pt x="9601" y="48958"/>
                </a:lnTo>
                <a:lnTo>
                  <a:pt x="10561" y="49917"/>
                </a:lnTo>
                <a:lnTo>
                  <a:pt x="15361" y="49917"/>
                </a:lnTo>
                <a:lnTo>
                  <a:pt x="16322" y="48958"/>
                </a:lnTo>
                <a:lnTo>
                  <a:pt x="18242" y="47993"/>
                </a:lnTo>
                <a:lnTo>
                  <a:pt x="20162" y="47035"/>
                </a:lnTo>
                <a:lnTo>
                  <a:pt x="21122" y="45119"/>
                </a:lnTo>
                <a:lnTo>
                  <a:pt x="22082" y="42237"/>
                </a:lnTo>
                <a:lnTo>
                  <a:pt x="21122" y="42237"/>
                </a:lnTo>
                <a:lnTo>
                  <a:pt x="20162" y="43196"/>
                </a:lnTo>
                <a:lnTo>
                  <a:pt x="19202" y="44154"/>
                </a:lnTo>
                <a:lnTo>
                  <a:pt x="18242" y="45119"/>
                </a:lnTo>
                <a:lnTo>
                  <a:pt x="14401" y="45119"/>
                </a:lnTo>
                <a:lnTo>
                  <a:pt x="13441" y="44154"/>
                </a:lnTo>
                <a:lnTo>
                  <a:pt x="12481" y="43196"/>
                </a:lnTo>
                <a:lnTo>
                  <a:pt x="12481" y="15358"/>
                </a:lnTo>
                <a:lnTo>
                  <a:pt x="21122" y="15358"/>
                </a:lnTo>
                <a:lnTo>
                  <a:pt x="21122" y="12478"/>
                </a:lnTo>
                <a:lnTo>
                  <a:pt x="12481" y="12478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4" name="object 1484"/>
          <p:cNvSpPr/>
          <p:nvPr/>
        </p:nvSpPr>
        <p:spPr>
          <a:xfrm>
            <a:off x="5383743" y="9493204"/>
            <a:ext cx="25923" cy="39355"/>
          </a:xfrm>
          <a:custGeom>
            <a:avLst/>
            <a:gdLst/>
            <a:ahLst/>
            <a:cxnLst/>
            <a:rect l="l" t="t" r="r" b="b"/>
            <a:pathLst>
              <a:path w="25923" h="39355">
                <a:moveTo>
                  <a:pt x="8656" y="0"/>
                </a:moveTo>
                <a:lnTo>
                  <a:pt x="5775" y="958"/>
                </a:lnTo>
                <a:lnTo>
                  <a:pt x="3840" y="2880"/>
                </a:lnTo>
                <a:lnTo>
                  <a:pt x="975" y="4797"/>
                </a:lnTo>
                <a:lnTo>
                  <a:pt x="0" y="7679"/>
                </a:lnTo>
                <a:lnTo>
                  <a:pt x="0" y="12476"/>
                </a:lnTo>
                <a:lnTo>
                  <a:pt x="975" y="14400"/>
                </a:lnTo>
                <a:lnTo>
                  <a:pt x="1935" y="16317"/>
                </a:lnTo>
                <a:lnTo>
                  <a:pt x="3840" y="18239"/>
                </a:lnTo>
                <a:lnTo>
                  <a:pt x="5775" y="20156"/>
                </a:lnTo>
                <a:lnTo>
                  <a:pt x="9616" y="22079"/>
                </a:lnTo>
                <a:lnTo>
                  <a:pt x="13441" y="23996"/>
                </a:lnTo>
                <a:lnTo>
                  <a:pt x="16337" y="24955"/>
                </a:lnTo>
                <a:lnTo>
                  <a:pt x="17282" y="26877"/>
                </a:lnTo>
                <a:lnTo>
                  <a:pt x="19217" y="27835"/>
                </a:lnTo>
                <a:lnTo>
                  <a:pt x="19217" y="33599"/>
                </a:lnTo>
                <a:lnTo>
                  <a:pt x="18242" y="34556"/>
                </a:lnTo>
                <a:lnTo>
                  <a:pt x="16337" y="36473"/>
                </a:lnTo>
                <a:lnTo>
                  <a:pt x="10561" y="36473"/>
                </a:lnTo>
                <a:lnTo>
                  <a:pt x="8656" y="35515"/>
                </a:lnTo>
                <a:lnTo>
                  <a:pt x="5775" y="33599"/>
                </a:lnTo>
                <a:lnTo>
                  <a:pt x="3840" y="31676"/>
                </a:lnTo>
                <a:lnTo>
                  <a:pt x="2895" y="28794"/>
                </a:lnTo>
                <a:lnTo>
                  <a:pt x="1935" y="24955"/>
                </a:lnTo>
                <a:lnTo>
                  <a:pt x="975" y="24955"/>
                </a:lnTo>
                <a:lnTo>
                  <a:pt x="975" y="38397"/>
                </a:lnTo>
                <a:lnTo>
                  <a:pt x="1935" y="38397"/>
                </a:lnTo>
                <a:lnTo>
                  <a:pt x="1935" y="37438"/>
                </a:lnTo>
                <a:lnTo>
                  <a:pt x="5775" y="37438"/>
                </a:lnTo>
                <a:lnTo>
                  <a:pt x="8656" y="38397"/>
                </a:lnTo>
                <a:lnTo>
                  <a:pt x="10561" y="39355"/>
                </a:lnTo>
                <a:lnTo>
                  <a:pt x="16337" y="39355"/>
                </a:lnTo>
                <a:lnTo>
                  <a:pt x="19217" y="38397"/>
                </a:lnTo>
                <a:lnTo>
                  <a:pt x="22082" y="35515"/>
                </a:lnTo>
                <a:lnTo>
                  <a:pt x="24002" y="33599"/>
                </a:lnTo>
                <a:lnTo>
                  <a:pt x="25923" y="30717"/>
                </a:lnTo>
                <a:lnTo>
                  <a:pt x="25923" y="23038"/>
                </a:lnTo>
                <a:lnTo>
                  <a:pt x="23058" y="20156"/>
                </a:lnTo>
                <a:lnTo>
                  <a:pt x="17282" y="17276"/>
                </a:lnTo>
                <a:lnTo>
                  <a:pt x="11521" y="14400"/>
                </a:lnTo>
                <a:lnTo>
                  <a:pt x="8656" y="13435"/>
                </a:lnTo>
                <a:lnTo>
                  <a:pt x="7680" y="12476"/>
                </a:lnTo>
                <a:lnTo>
                  <a:pt x="6720" y="10559"/>
                </a:lnTo>
                <a:lnTo>
                  <a:pt x="5775" y="9596"/>
                </a:lnTo>
                <a:lnTo>
                  <a:pt x="4815" y="8638"/>
                </a:lnTo>
                <a:lnTo>
                  <a:pt x="4815" y="5756"/>
                </a:lnTo>
                <a:lnTo>
                  <a:pt x="5775" y="4797"/>
                </a:lnTo>
                <a:lnTo>
                  <a:pt x="6720" y="3838"/>
                </a:lnTo>
                <a:lnTo>
                  <a:pt x="7680" y="2880"/>
                </a:lnTo>
                <a:lnTo>
                  <a:pt x="9616" y="1917"/>
                </a:lnTo>
                <a:lnTo>
                  <a:pt x="14401" y="1917"/>
                </a:lnTo>
                <a:lnTo>
                  <a:pt x="16337" y="2880"/>
                </a:lnTo>
                <a:lnTo>
                  <a:pt x="17282" y="4797"/>
                </a:lnTo>
                <a:lnTo>
                  <a:pt x="19217" y="5756"/>
                </a:lnTo>
                <a:lnTo>
                  <a:pt x="20177" y="8638"/>
                </a:lnTo>
                <a:lnTo>
                  <a:pt x="21122" y="12476"/>
                </a:lnTo>
                <a:lnTo>
                  <a:pt x="23058" y="12476"/>
                </a:lnTo>
                <a:lnTo>
                  <a:pt x="23058" y="0"/>
                </a:lnTo>
                <a:lnTo>
                  <a:pt x="21122" y="0"/>
                </a:lnTo>
                <a:lnTo>
                  <a:pt x="21122" y="958"/>
                </a:lnTo>
                <a:lnTo>
                  <a:pt x="20177" y="958"/>
                </a:lnTo>
                <a:lnTo>
                  <a:pt x="20177" y="1917"/>
                </a:lnTo>
                <a:lnTo>
                  <a:pt x="19217" y="1917"/>
                </a:lnTo>
                <a:lnTo>
                  <a:pt x="18242" y="958"/>
                </a:lnTo>
                <a:lnTo>
                  <a:pt x="17282" y="958"/>
                </a:lnTo>
                <a:lnTo>
                  <a:pt x="14401" y="0"/>
                </a:lnTo>
                <a:lnTo>
                  <a:pt x="86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5" name="object 1485"/>
          <p:cNvSpPr/>
          <p:nvPr/>
        </p:nvSpPr>
        <p:spPr>
          <a:xfrm>
            <a:off x="5435589" y="9474005"/>
            <a:ext cx="22082" cy="74878"/>
          </a:xfrm>
          <a:custGeom>
            <a:avLst/>
            <a:gdLst/>
            <a:ahLst/>
            <a:cxnLst/>
            <a:rect l="l" t="t" r="r" b="b"/>
            <a:pathLst>
              <a:path w="22082" h="74878">
                <a:moveTo>
                  <a:pt x="12481" y="63352"/>
                </a:moveTo>
                <a:lnTo>
                  <a:pt x="11521" y="60478"/>
                </a:lnTo>
                <a:lnTo>
                  <a:pt x="10561" y="58555"/>
                </a:lnTo>
                <a:lnTo>
                  <a:pt x="9601" y="55673"/>
                </a:lnTo>
                <a:lnTo>
                  <a:pt x="8641" y="51834"/>
                </a:lnTo>
                <a:lnTo>
                  <a:pt x="7680" y="47035"/>
                </a:lnTo>
                <a:lnTo>
                  <a:pt x="7680" y="30717"/>
                </a:lnTo>
                <a:lnTo>
                  <a:pt x="8641" y="25920"/>
                </a:lnTo>
                <a:lnTo>
                  <a:pt x="9601" y="21116"/>
                </a:lnTo>
                <a:lnTo>
                  <a:pt x="10561" y="16317"/>
                </a:lnTo>
                <a:lnTo>
                  <a:pt x="11521" y="12478"/>
                </a:lnTo>
                <a:lnTo>
                  <a:pt x="14401" y="8638"/>
                </a:lnTo>
                <a:lnTo>
                  <a:pt x="16322" y="5756"/>
                </a:lnTo>
                <a:lnTo>
                  <a:pt x="19202" y="2875"/>
                </a:lnTo>
                <a:lnTo>
                  <a:pt x="22082" y="1917"/>
                </a:lnTo>
                <a:lnTo>
                  <a:pt x="22082" y="0"/>
                </a:lnTo>
                <a:lnTo>
                  <a:pt x="15361" y="2875"/>
                </a:lnTo>
                <a:lnTo>
                  <a:pt x="10561" y="7679"/>
                </a:lnTo>
                <a:lnTo>
                  <a:pt x="5760" y="14394"/>
                </a:lnTo>
                <a:lnTo>
                  <a:pt x="1920" y="21116"/>
                </a:lnTo>
                <a:lnTo>
                  <a:pt x="0" y="28795"/>
                </a:lnTo>
                <a:lnTo>
                  <a:pt x="0" y="43196"/>
                </a:lnTo>
                <a:lnTo>
                  <a:pt x="960" y="48958"/>
                </a:lnTo>
                <a:lnTo>
                  <a:pt x="2880" y="53756"/>
                </a:lnTo>
                <a:lnTo>
                  <a:pt x="4800" y="59513"/>
                </a:lnTo>
                <a:lnTo>
                  <a:pt x="7680" y="63352"/>
                </a:lnTo>
                <a:lnTo>
                  <a:pt x="12481" y="67199"/>
                </a:lnTo>
                <a:lnTo>
                  <a:pt x="14401" y="70075"/>
                </a:lnTo>
                <a:lnTo>
                  <a:pt x="18242" y="72955"/>
                </a:lnTo>
                <a:lnTo>
                  <a:pt x="22082" y="74878"/>
                </a:lnTo>
                <a:lnTo>
                  <a:pt x="22082" y="72955"/>
                </a:lnTo>
                <a:lnTo>
                  <a:pt x="19202" y="71038"/>
                </a:lnTo>
                <a:lnTo>
                  <a:pt x="17282" y="69116"/>
                </a:lnTo>
                <a:lnTo>
                  <a:pt x="15361" y="67199"/>
                </a:lnTo>
                <a:lnTo>
                  <a:pt x="13441" y="65275"/>
                </a:lnTo>
                <a:lnTo>
                  <a:pt x="12481" y="633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6" name="object 1486"/>
          <p:cNvSpPr/>
          <p:nvPr/>
        </p:nvSpPr>
        <p:spPr>
          <a:xfrm>
            <a:off x="5461513" y="9476881"/>
            <a:ext cx="29763" cy="55679"/>
          </a:xfrm>
          <a:custGeom>
            <a:avLst/>
            <a:gdLst/>
            <a:ahLst/>
            <a:cxnLst/>
            <a:rect l="l" t="t" r="r" b="b"/>
            <a:pathLst>
              <a:path w="29763" h="55679">
                <a:moveTo>
                  <a:pt x="960" y="46082"/>
                </a:moveTo>
                <a:lnTo>
                  <a:pt x="0" y="47041"/>
                </a:lnTo>
                <a:lnTo>
                  <a:pt x="0" y="50880"/>
                </a:lnTo>
                <a:lnTo>
                  <a:pt x="960" y="52797"/>
                </a:lnTo>
                <a:lnTo>
                  <a:pt x="1920" y="53762"/>
                </a:lnTo>
                <a:lnTo>
                  <a:pt x="3840" y="54720"/>
                </a:lnTo>
                <a:lnTo>
                  <a:pt x="5760" y="55679"/>
                </a:lnTo>
                <a:lnTo>
                  <a:pt x="11521" y="55679"/>
                </a:lnTo>
                <a:lnTo>
                  <a:pt x="13441" y="54720"/>
                </a:lnTo>
                <a:lnTo>
                  <a:pt x="16322" y="52797"/>
                </a:lnTo>
                <a:lnTo>
                  <a:pt x="18242" y="50880"/>
                </a:lnTo>
                <a:lnTo>
                  <a:pt x="20147" y="48958"/>
                </a:lnTo>
                <a:lnTo>
                  <a:pt x="20147" y="46082"/>
                </a:lnTo>
                <a:lnTo>
                  <a:pt x="21122" y="43200"/>
                </a:lnTo>
                <a:lnTo>
                  <a:pt x="22082" y="40320"/>
                </a:lnTo>
                <a:lnTo>
                  <a:pt x="22082" y="3838"/>
                </a:lnTo>
                <a:lnTo>
                  <a:pt x="23042" y="2880"/>
                </a:lnTo>
                <a:lnTo>
                  <a:pt x="23987" y="1921"/>
                </a:lnTo>
                <a:lnTo>
                  <a:pt x="25923" y="964"/>
                </a:lnTo>
                <a:lnTo>
                  <a:pt x="29763" y="964"/>
                </a:lnTo>
                <a:lnTo>
                  <a:pt x="29763" y="0"/>
                </a:lnTo>
                <a:lnTo>
                  <a:pt x="6720" y="0"/>
                </a:lnTo>
                <a:lnTo>
                  <a:pt x="6720" y="964"/>
                </a:lnTo>
                <a:lnTo>
                  <a:pt x="10561" y="964"/>
                </a:lnTo>
                <a:lnTo>
                  <a:pt x="12481" y="1921"/>
                </a:lnTo>
                <a:lnTo>
                  <a:pt x="12481" y="2880"/>
                </a:lnTo>
                <a:lnTo>
                  <a:pt x="13441" y="2880"/>
                </a:lnTo>
                <a:lnTo>
                  <a:pt x="13441" y="3838"/>
                </a:lnTo>
                <a:lnTo>
                  <a:pt x="14401" y="4803"/>
                </a:lnTo>
                <a:lnTo>
                  <a:pt x="14401" y="49923"/>
                </a:lnTo>
                <a:lnTo>
                  <a:pt x="13441" y="50880"/>
                </a:lnTo>
                <a:lnTo>
                  <a:pt x="12481" y="51838"/>
                </a:lnTo>
                <a:lnTo>
                  <a:pt x="11521" y="52797"/>
                </a:lnTo>
                <a:lnTo>
                  <a:pt x="10561" y="52797"/>
                </a:lnTo>
                <a:lnTo>
                  <a:pt x="9601" y="51838"/>
                </a:lnTo>
                <a:lnTo>
                  <a:pt x="8641" y="50880"/>
                </a:lnTo>
                <a:lnTo>
                  <a:pt x="7680" y="47999"/>
                </a:lnTo>
                <a:lnTo>
                  <a:pt x="6720" y="46082"/>
                </a:lnTo>
                <a:lnTo>
                  <a:pt x="5760" y="45118"/>
                </a:lnTo>
                <a:lnTo>
                  <a:pt x="1920" y="45118"/>
                </a:lnTo>
                <a:lnTo>
                  <a:pt x="960" y="46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7" name="object 1487"/>
          <p:cNvSpPr/>
          <p:nvPr/>
        </p:nvSpPr>
        <p:spPr>
          <a:xfrm>
            <a:off x="5495102" y="9493204"/>
            <a:ext cx="33604" cy="38397"/>
          </a:xfrm>
          <a:custGeom>
            <a:avLst/>
            <a:gdLst/>
            <a:ahLst/>
            <a:cxnLst/>
            <a:rect l="l" t="t" r="r" b="b"/>
            <a:pathLst>
              <a:path w="33604" h="38397">
                <a:moveTo>
                  <a:pt x="33604" y="30717"/>
                </a:moveTo>
                <a:lnTo>
                  <a:pt x="31683" y="31676"/>
                </a:lnTo>
                <a:lnTo>
                  <a:pt x="30723" y="32634"/>
                </a:lnTo>
                <a:lnTo>
                  <a:pt x="29763" y="33599"/>
                </a:lnTo>
                <a:lnTo>
                  <a:pt x="27843" y="33599"/>
                </a:lnTo>
                <a:lnTo>
                  <a:pt x="27843" y="32634"/>
                </a:lnTo>
                <a:lnTo>
                  <a:pt x="26883" y="32634"/>
                </a:lnTo>
                <a:lnTo>
                  <a:pt x="26883" y="6720"/>
                </a:lnTo>
                <a:lnTo>
                  <a:pt x="25923" y="5756"/>
                </a:lnTo>
                <a:lnTo>
                  <a:pt x="24963" y="3838"/>
                </a:lnTo>
                <a:lnTo>
                  <a:pt x="24002" y="1917"/>
                </a:lnTo>
                <a:lnTo>
                  <a:pt x="23042" y="1917"/>
                </a:lnTo>
                <a:lnTo>
                  <a:pt x="20162" y="0"/>
                </a:lnTo>
                <a:lnTo>
                  <a:pt x="10561" y="0"/>
                </a:lnTo>
                <a:lnTo>
                  <a:pt x="6736" y="958"/>
                </a:lnTo>
                <a:lnTo>
                  <a:pt x="4800" y="2880"/>
                </a:lnTo>
                <a:lnTo>
                  <a:pt x="1920" y="4797"/>
                </a:lnTo>
                <a:lnTo>
                  <a:pt x="960" y="6720"/>
                </a:lnTo>
                <a:lnTo>
                  <a:pt x="960" y="11518"/>
                </a:lnTo>
                <a:lnTo>
                  <a:pt x="1920" y="12476"/>
                </a:lnTo>
                <a:lnTo>
                  <a:pt x="2895" y="12476"/>
                </a:lnTo>
                <a:lnTo>
                  <a:pt x="3840" y="13435"/>
                </a:lnTo>
                <a:lnTo>
                  <a:pt x="5775" y="13435"/>
                </a:lnTo>
                <a:lnTo>
                  <a:pt x="6736" y="12476"/>
                </a:lnTo>
                <a:lnTo>
                  <a:pt x="7680" y="11518"/>
                </a:lnTo>
                <a:lnTo>
                  <a:pt x="7680" y="5756"/>
                </a:lnTo>
                <a:lnTo>
                  <a:pt x="8641" y="4797"/>
                </a:lnTo>
                <a:lnTo>
                  <a:pt x="9616" y="3838"/>
                </a:lnTo>
                <a:lnTo>
                  <a:pt x="10561" y="2880"/>
                </a:lnTo>
                <a:lnTo>
                  <a:pt x="11521" y="1917"/>
                </a:lnTo>
                <a:lnTo>
                  <a:pt x="15361" y="1917"/>
                </a:lnTo>
                <a:lnTo>
                  <a:pt x="17282" y="2880"/>
                </a:lnTo>
                <a:lnTo>
                  <a:pt x="18242" y="4797"/>
                </a:lnTo>
                <a:lnTo>
                  <a:pt x="19202" y="5756"/>
                </a:lnTo>
                <a:lnTo>
                  <a:pt x="20162" y="8638"/>
                </a:lnTo>
                <a:lnTo>
                  <a:pt x="20162" y="13435"/>
                </a:lnTo>
                <a:lnTo>
                  <a:pt x="13456" y="15358"/>
                </a:lnTo>
                <a:lnTo>
                  <a:pt x="9616" y="17276"/>
                </a:lnTo>
                <a:lnTo>
                  <a:pt x="7680" y="23038"/>
                </a:lnTo>
                <a:lnTo>
                  <a:pt x="8641" y="22079"/>
                </a:lnTo>
                <a:lnTo>
                  <a:pt x="10561" y="20156"/>
                </a:lnTo>
                <a:lnTo>
                  <a:pt x="12481" y="19197"/>
                </a:lnTo>
                <a:lnTo>
                  <a:pt x="13456" y="18239"/>
                </a:lnTo>
                <a:lnTo>
                  <a:pt x="16322" y="17276"/>
                </a:lnTo>
                <a:lnTo>
                  <a:pt x="20162" y="16317"/>
                </a:lnTo>
                <a:lnTo>
                  <a:pt x="20162" y="29759"/>
                </a:lnTo>
                <a:lnTo>
                  <a:pt x="17282" y="32634"/>
                </a:lnTo>
                <a:lnTo>
                  <a:pt x="14401" y="33599"/>
                </a:lnTo>
                <a:lnTo>
                  <a:pt x="9616" y="33599"/>
                </a:lnTo>
                <a:lnTo>
                  <a:pt x="8641" y="31676"/>
                </a:lnTo>
                <a:lnTo>
                  <a:pt x="6736" y="30717"/>
                </a:lnTo>
                <a:lnTo>
                  <a:pt x="6736" y="19197"/>
                </a:lnTo>
                <a:lnTo>
                  <a:pt x="3840" y="21115"/>
                </a:lnTo>
                <a:lnTo>
                  <a:pt x="1920" y="23038"/>
                </a:lnTo>
                <a:lnTo>
                  <a:pt x="960" y="23996"/>
                </a:lnTo>
                <a:lnTo>
                  <a:pt x="0" y="25920"/>
                </a:lnTo>
                <a:lnTo>
                  <a:pt x="0" y="31676"/>
                </a:lnTo>
                <a:lnTo>
                  <a:pt x="960" y="34556"/>
                </a:lnTo>
                <a:lnTo>
                  <a:pt x="1920" y="36473"/>
                </a:lnTo>
                <a:lnTo>
                  <a:pt x="3840" y="37438"/>
                </a:lnTo>
                <a:lnTo>
                  <a:pt x="5775" y="38397"/>
                </a:lnTo>
                <a:lnTo>
                  <a:pt x="11521" y="38397"/>
                </a:lnTo>
                <a:lnTo>
                  <a:pt x="13456" y="37438"/>
                </a:lnTo>
                <a:lnTo>
                  <a:pt x="14401" y="37438"/>
                </a:lnTo>
                <a:lnTo>
                  <a:pt x="16322" y="35515"/>
                </a:lnTo>
                <a:lnTo>
                  <a:pt x="20162" y="32634"/>
                </a:lnTo>
                <a:lnTo>
                  <a:pt x="20162" y="34556"/>
                </a:lnTo>
                <a:lnTo>
                  <a:pt x="21122" y="36473"/>
                </a:lnTo>
                <a:lnTo>
                  <a:pt x="21122" y="37438"/>
                </a:lnTo>
                <a:lnTo>
                  <a:pt x="22082" y="38397"/>
                </a:lnTo>
                <a:lnTo>
                  <a:pt x="26883" y="38397"/>
                </a:lnTo>
                <a:lnTo>
                  <a:pt x="30723" y="36473"/>
                </a:lnTo>
                <a:lnTo>
                  <a:pt x="33604" y="32634"/>
                </a:lnTo>
                <a:lnTo>
                  <a:pt x="33604" y="30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8" name="object 1488"/>
          <p:cNvSpPr/>
          <p:nvPr/>
        </p:nvSpPr>
        <p:spPr>
          <a:xfrm>
            <a:off x="5501838" y="9510480"/>
            <a:ext cx="2880" cy="13441"/>
          </a:xfrm>
          <a:custGeom>
            <a:avLst/>
            <a:gdLst/>
            <a:ahLst/>
            <a:cxnLst/>
            <a:rect l="l" t="t" r="r" b="b"/>
            <a:pathLst>
              <a:path w="2880" h="13441">
                <a:moveTo>
                  <a:pt x="0" y="1921"/>
                </a:moveTo>
                <a:lnTo>
                  <a:pt x="0" y="13441"/>
                </a:lnTo>
                <a:lnTo>
                  <a:pt x="0" y="6720"/>
                </a:lnTo>
                <a:lnTo>
                  <a:pt x="944" y="5762"/>
                </a:lnTo>
                <a:lnTo>
                  <a:pt x="2880" y="0"/>
                </a:lnTo>
                <a:lnTo>
                  <a:pt x="0" y="1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9" name="object 1489"/>
          <p:cNvSpPr/>
          <p:nvPr/>
        </p:nvSpPr>
        <p:spPr>
          <a:xfrm>
            <a:off x="5531586" y="9493204"/>
            <a:ext cx="30723" cy="39355"/>
          </a:xfrm>
          <a:custGeom>
            <a:avLst/>
            <a:gdLst/>
            <a:ahLst/>
            <a:cxnLst/>
            <a:rect l="l" t="t" r="r" b="b"/>
            <a:pathLst>
              <a:path w="30723" h="39355">
                <a:moveTo>
                  <a:pt x="960" y="29759"/>
                </a:moveTo>
                <a:lnTo>
                  <a:pt x="4800" y="33599"/>
                </a:lnTo>
                <a:lnTo>
                  <a:pt x="7680" y="37438"/>
                </a:lnTo>
                <a:lnTo>
                  <a:pt x="11521" y="39355"/>
                </a:lnTo>
                <a:lnTo>
                  <a:pt x="19202" y="39355"/>
                </a:lnTo>
                <a:lnTo>
                  <a:pt x="22082" y="37438"/>
                </a:lnTo>
                <a:lnTo>
                  <a:pt x="24963" y="35515"/>
                </a:lnTo>
                <a:lnTo>
                  <a:pt x="27843" y="32634"/>
                </a:lnTo>
                <a:lnTo>
                  <a:pt x="29763" y="28794"/>
                </a:lnTo>
                <a:lnTo>
                  <a:pt x="30723" y="23996"/>
                </a:lnTo>
                <a:lnTo>
                  <a:pt x="29763" y="23038"/>
                </a:lnTo>
                <a:lnTo>
                  <a:pt x="28803" y="26877"/>
                </a:lnTo>
                <a:lnTo>
                  <a:pt x="26883" y="28794"/>
                </a:lnTo>
                <a:lnTo>
                  <a:pt x="24963" y="29759"/>
                </a:lnTo>
                <a:lnTo>
                  <a:pt x="23042" y="31676"/>
                </a:lnTo>
                <a:lnTo>
                  <a:pt x="21122" y="32634"/>
                </a:lnTo>
                <a:lnTo>
                  <a:pt x="14401" y="32634"/>
                </a:lnTo>
                <a:lnTo>
                  <a:pt x="11521" y="30717"/>
                </a:lnTo>
                <a:lnTo>
                  <a:pt x="9601" y="27835"/>
                </a:lnTo>
                <a:lnTo>
                  <a:pt x="7680" y="23996"/>
                </a:lnTo>
                <a:lnTo>
                  <a:pt x="6720" y="20156"/>
                </a:lnTo>
                <a:lnTo>
                  <a:pt x="6720" y="11518"/>
                </a:lnTo>
                <a:lnTo>
                  <a:pt x="7680" y="8638"/>
                </a:lnTo>
                <a:lnTo>
                  <a:pt x="9601" y="5756"/>
                </a:lnTo>
                <a:lnTo>
                  <a:pt x="11521" y="3838"/>
                </a:lnTo>
                <a:lnTo>
                  <a:pt x="13441" y="2880"/>
                </a:lnTo>
                <a:lnTo>
                  <a:pt x="19202" y="2880"/>
                </a:lnTo>
                <a:lnTo>
                  <a:pt x="20162" y="3838"/>
                </a:lnTo>
                <a:lnTo>
                  <a:pt x="21122" y="4797"/>
                </a:lnTo>
                <a:lnTo>
                  <a:pt x="21122" y="7679"/>
                </a:lnTo>
                <a:lnTo>
                  <a:pt x="22082" y="8638"/>
                </a:lnTo>
                <a:lnTo>
                  <a:pt x="22082" y="10559"/>
                </a:lnTo>
                <a:lnTo>
                  <a:pt x="23042" y="11518"/>
                </a:lnTo>
                <a:lnTo>
                  <a:pt x="24963" y="12476"/>
                </a:lnTo>
                <a:lnTo>
                  <a:pt x="26883" y="12476"/>
                </a:lnTo>
                <a:lnTo>
                  <a:pt x="27843" y="11518"/>
                </a:lnTo>
                <a:lnTo>
                  <a:pt x="28803" y="11518"/>
                </a:lnTo>
                <a:lnTo>
                  <a:pt x="29763" y="10559"/>
                </a:lnTo>
                <a:lnTo>
                  <a:pt x="29763" y="6720"/>
                </a:lnTo>
                <a:lnTo>
                  <a:pt x="28803" y="4797"/>
                </a:lnTo>
                <a:lnTo>
                  <a:pt x="25923" y="2880"/>
                </a:lnTo>
                <a:lnTo>
                  <a:pt x="24002" y="958"/>
                </a:lnTo>
                <a:lnTo>
                  <a:pt x="21122" y="0"/>
                </a:lnTo>
                <a:lnTo>
                  <a:pt x="12481" y="0"/>
                </a:lnTo>
                <a:lnTo>
                  <a:pt x="8641" y="1917"/>
                </a:lnTo>
                <a:lnTo>
                  <a:pt x="4800" y="5756"/>
                </a:lnTo>
                <a:lnTo>
                  <a:pt x="1920" y="8638"/>
                </a:lnTo>
                <a:lnTo>
                  <a:pt x="0" y="13435"/>
                </a:lnTo>
                <a:lnTo>
                  <a:pt x="0" y="25920"/>
                </a:lnTo>
                <a:lnTo>
                  <a:pt x="960" y="29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0" name="object 1490"/>
          <p:cNvSpPr/>
          <p:nvPr/>
        </p:nvSpPr>
        <p:spPr>
          <a:xfrm>
            <a:off x="5566150" y="9474005"/>
            <a:ext cx="18242" cy="56637"/>
          </a:xfrm>
          <a:custGeom>
            <a:avLst/>
            <a:gdLst/>
            <a:ahLst/>
            <a:cxnLst/>
            <a:rect l="l" t="t" r="r" b="b"/>
            <a:pathLst>
              <a:path w="18242" h="56637">
                <a:moveTo>
                  <a:pt x="10561" y="0"/>
                </a:moveTo>
                <a:lnTo>
                  <a:pt x="0" y="4797"/>
                </a:lnTo>
                <a:lnTo>
                  <a:pt x="0" y="5756"/>
                </a:lnTo>
                <a:lnTo>
                  <a:pt x="1920" y="4797"/>
                </a:lnTo>
                <a:lnTo>
                  <a:pt x="3840" y="4797"/>
                </a:lnTo>
                <a:lnTo>
                  <a:pt x="4800" y="5756"/>
                </a:lnTo>
                <a:lnTo>
                  <a:pt x="5760" y="6714"/>
                </a:lnTo>
                <a:lnTo>
                  <a:pt x="5760" y="53756"/>
                </a:lnTo>
                <a:lnTo>
                  <a:pt x="4800" y="53756"/>
                </a:lnTo>
                <a:lnTo>
                  <a:pt x="4800" y="54714"/>
                </a:lnTo>
                <a:lnTo>
                  <a:pt x="3840" y="54714"/>
                </a:lnTo>
                <a:lnTo>
                  <a:pt x="2880" y="55673"/>
                </a:lnTo>
                <a:lnTo>
                  <a:pt x="0" y="55673"/>
                </a:lnTo>
                <a:lnTo>
                  <a:pt x="0" y="56637"/>
                </a:lnTo>
                <a:lnTo>
                  <a:pt x="18242" y="56637"/>
                </a:lnTo>
                <a:lnTo>
                  <a:pt x="18242" y="55673"/>
                </a:lnTo>
                <a:lnTo>
                  <a:pt x="15361" y="55673"/>
                </a:lnTo>
                <a:lnTo>
                  <a:pt x="14401" y="54714"/>
                </a:lnTo>
                <a:lnTo>
                  <a:pt x="13426" y="54714"/>
                </a:lnTo>
                <a:lnTo>
                  <a:pt x="13426" y="53756"/>
                </a:lnTo>
                <a:lnTo>
                  <a:pt x="12481" y="52798"/>
                </a:lnTo>
                <a:lnTo>
                  <a:pt x="12481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1" name="object 1491"/>
          <p:cNvSpPr/>
          <p:nvPr/>
        </p:nvSpPr>
        <p:spPr>
          <a:xfrm>
            <a:off x="5578632" y="9494163"/>
            <a:ext cx="28788" cy="36479"/>
          </a:xfrm>
          <a:custGeom>
            <a:avLst/>
            <a:gdLst/>
            <a:ahLst/>
            <a:cxnLst/>
            <a:rect l="l" t="t" r="r" b="b"/>
            <a:pathLst>
              <a:path w="28788" h="36479">
                <a:moveTo>
                  <a:pt x="16306" y="5762"/>
                </a:moveTo>
                <a:lnTo>
                  <a:pt x="18227" y="3838"/>
                </a:lnTo>
                <a:lnTo>
                  <a:pt x="19187" y="2880"/>
                </a:lnTo>
                <a:lnTo>
                  <a:pt x="21122" y="1921"/>
                </a:lnTo>
                <a:lnTo>
                  <a:pt x="22067" y="1921"/>
                </a:lnTo>
                <a:lnTo>
                  <a:pt x="24003" y="958"/>
                </a:lnTo>
                <a:lnTo>
                  <a:pt x="26868" y="958"/>
                </a:lnTo>
                <a:lnTo>
                  <a:pt x="26868" y="0"/>
                </a:lnTo>
                <a:lnTo>
                  <a:pt x="10561" y="0"/>
                </a:lnTo>
                <a:lnTo>
                  <a:pt x="10561" y="958"/>
                </a:lnTo>
                <a:lnTo>
                  <a:pt x="11506" y="958"/>
                </a:lnTo>
                <a:lnTo>
                  <a:pt x="12466" y="1921"/>
                </a:lnTo>
                <a:lnTo>
                  <a:pt x="13441" y="2880"/>
                </a:lnTo>
                <a:lnTo>
                  <a:pt x="13441" y="4797"/>
                </a:lnTo>
                <a:lnTo>
                  <a:pt x="12466" y="4797"/>
                </a:lnTo>
                <a:lnTo>
                  <a:pt x="11506" y="5762"/>
                </a:lnTo>
                <a:lnTo>
                  <a:pt x="9601" y="7679"/>
                </a:lnTo>
                <a:lnTo>
                  <a:pt x="0" y="16317"/>
                </a:lnTo>
                <a:lnTo>
                  <a:pt x="11506" y="30717"/>
                </a:lnTo>
                <a:lnTo>
                  <a:pt x="12466" y="32641"/>
                </a:lnTo>
                <a:lnTo>
                  <a:pt x="13441" y="33598"/>
                </a:lnTo>
                <a:lnTo>
                  <a:pt x="13441" y="34556"/>
                </a:lnTo>
                <a:lnTo>
                  <a:pt x="12466" y="34556"/>
                </a:lnTo>
                <a:lnTo>
                  <a:pt x="12466" y="35515"/>
                </a:lnTo>
                <a:lnTo>
                  <a:pt x="10561" y="35515"/>
                </a:lnTo>
                <a:lnTo>
                  <a:pt x="10561" y="36479"/>
                </a:lnTo>
                <a:lnTo>
                  <a:pt x="28788" y="36479"/>
                </a:lnTo>
                <a:lnTo>
                  <a:pt x="28788" y="35515"/>
                </a:lnTo>
                <a:lnTo>
                  <a:pt x="24947" y="35515"/>
                </a:lnTo>
                <a:lnTo>
                  <a:pt x="24003" y="34556"/>
                </a:lnTo>
                <a:lnTo>
                  <a:pt x="23027" y="33598"/>
                </a:lnTo>
                <a:lnTo>
                  <a:pt x="21122" y="32641"/>
                </a:lnTo>
                <a:lnTo>
                  <a:pt x="20162" y="31676"/>
                </a:lnTo>
                <a:lnTo>
                  <a:pt x="19187" y="29759"/>
                </a:lnTo>
                <a:lnTo>
                  <a:pt x="16306" y="25918"/>
                </a:lnTo>
                <a:lnTo>
                  <a:pt x="6720" y="14400"/>
                </a:lnTo>
                <a:lnTo>
                  <a:pt x="16306" y="5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2" name="object 1492"/>
          <p:cNvSpPr/>
          <p:nvPr/>
        </p:nvSpPr>
        <p:spPr>
          <a:xfrm>
            <a:off x="5610301" y="9493204"/>
            <a:ext cx="25923" cy="39355"/>
          </a:xfrm>
          <a:custGeom>
            <a:avLst/>
            <a:gdLst/>
            <a:ahLst/>
            <a:cxnLst/>
            <a:rect l="l" t="t" r="r" b="b"/>
            <a:pathLst>
              <a:path w="25923" h="39355">
                <a:moveTo>
                  <a:pt x="6720" y="3838"/>
                </a:moveTo>
                <a:lnTo>
                  <a:pt x="7680" y="2880"/>
                </a:lnTo>
                <a:lnTo>
                  <a:pt x="9601" y="1917"/>
                </a:lnTo>
                <a:lnTo>
                  <a:pt x="13441" y="1917"/>
                </a:lnTo>
                <a:lnTo>
                  <a:pt x="16322" y="2880"/>
                </a:lnTo>
                <a:lnTo>
                  <a:pt x="17282" y="4797"/>
                </a:lnTo>
                <a:lnTo>
                  <a:pt x="19202" y="5756"/>
                </a:lnTo>
                <a:lnTo>
                  <a:pt x="20162" y="8638"/>
                </a:lnTo>
                <a:lnTo>
                  <a:pt x="21122" y="12476"/>
                </a:lnTo>
                <a:lnTo>
                  <a:pt x="23042" y="12476"/>
                </a:lnTo>
                <a:lnTo>
                  <a:pt x="23042" y="0"/>
                </a:lnTo>
                <a:lnTo>
                  <a:pt x="21122" y="0"/>
                </a:lnTo>
                <a:lnTo>
                  <a:pt x="21122" y="958"/>
                </a:lnTo>
                <a:lnTo>
                  <a:pt x="20162" y="958"/>
                </a:lnTo>
                <a:lnTo>
                  <a:pt x="20162" y="1917"/>
                </a:lnTo>
                <a:lnTo>
                  <a:pt x="19202" y="1917"/>
                </a:lnTo>
                <a:lnTo>
                  <a:pt x="18242" y="958"/>
                </a:lnTo>
                <a:lnTo>
                  <a:pt x="16322" y="958"/>
                </a:lnTo>
                <a:lnTo>
                  <a:pt x="14401" y="0"/>
                </a:lnTo>
                <a:lnTo>
                  <a:pt x="8641" y="0"/>
                </a:lnTo>
                <a:lnTo>
                  <a:pt x="5760" y="958"/>
                </a:lnTo>
                <a:lnTo>
                  <a:pt x="3840" y="2880"/>
                </a:lnTo>
                <a:lnTo>
                  <a:pt x="960" y="4797"/>
                </a:lnTo>
                <a:lnTo>
                  <a:pt x="0" y="7679"/>
                </a:lnTo>
                <a:lnTo>
                  <a:pt x="0" y="12476"/>
                </a:lnTo>
                <a:lnTo>
                  <a:pt x="960" y="14400"/>
                </a:lnTo>
                <a:lnTo>
                  <a:pt x="1920" y="16317"/>
                </a:lnTo>
                <a:lnTo>
                  <a:pt x="2880" y="18239"/>
                </a:lnTo>
                <a:lnTo>
                  <a:pt x="5760" y="20156"/>
                </a:lnTo>
                <a:lnTo>
                  <a:pt x="9601" y="22079"/>
                </a:lnTo>
                <a:lnTo>
                  <a:pt x="13441" y="23996"/>
                </a:lnTo>
                <a:lnTo>
                  <a:pt x="16322" y="24955"/>
                </a:lnTo>
                <a:lnTo>
                  <a:pt x="17282" y="26877"/>
                </a:lnTo>
                <a:lnTo>
                  <a:pt x="19202" y="27835"/>
                </a:lnTo>
                <a:lnTo>
                  <a:pt x="19202" y="33599"/>
                </a:lnTo>
                <a:lnTo>
                  <a:pt x="17282" y="34556"/>
                </a:lnTo>
                <a:lnTo>
                  <a:pt x="16322" y="36473"/>
                </a:lnTo>
                <a:lnTo>
                  <a:pt x="10561" y="36473"/>
                </a:lnTo>
                <a:lnTo>
                  <a:pt x="8641" y="35515"/>
                </a:lnTo>
                <a:lnTo>
                  <a:pt x="5760" y="33599"/>
                </a:lnTo>
                <a:lnTo>
                  <a:pt x="3840" y="31676"/>
                </a:lnTo>
                <a:lnTo>
                  <a:pt x="2880" y="28794"/>
                </a:lnTo>
                <a:lnTo>
                  <a:pt x="1920" y="24955"/>
                </a:lnTo>
                <a:lnTo>
                  <a:pt x="0" y="24955"/>
                </a:lnTo>
                <a:lnTo>
                  <a:pt x="0" y="38397"/>
                </a:lnTo>
                <a:lnTo>
                  <a:pt x="1920" y="38397"/>
                </a:lnTo>
                <a:lnTo>
                  <a:pt x="1920" y="37438"/>
                </a:lnTo>
                <a:lnTo>
                  <a:pt x="5760" y="37438"/>
                </a:lnTo>
                <a:lnTo>
                  <a:pt x="8641" y="38397"/>
                </a:lnTo>
                <a:lnTo>
                  <a:pt x="10561" y="39355"/>
                </a:lnTo>
                <a:lnTo>
                  <a:pt x="16322" y="39355"/>
                </a:lnTo>
                <a:lnTo>
                  <a:pt x="19202" y="38397"/>
                </a:lnTo>
                <a:lnTo>
                  <a:pt x="22082" y="35515"/>
                </a:lnTo>
                <a:lnTo>
                  <a:pt x="24002" y="33599"/>
                </a:lnTo>
                <a:lnTo>
                  <a:pt x="25923" y="30717"/>
                </a:lnTo>
                <a:lnTo>
                  <a:pt x="25923" y="23038"/>
                </a:lnTo>
                <a:lnTo>
                  <a:pt x="23042" y="20156"/>
                </a:lnTo>
                <a:lnTo>
                  <a:pt x="17282" y="17276"/>
                </a:lnTo>
                <a:lnTo>
                  <a:pt x="11521" y="14400"/>
                </a:lnTo>
                <a:lnTo>
                  <a:pt x="8641" y="13435"/>
                </a:lnTo>
                <a:lnTo>
                  <a:pt x="6720" y="12476"/>
                </a:lnTo>
                <a:lnTo>
                  <a:pt x="6720" y="10559"/>
                </a:lnTo>
                <a:lnTo>
                  <a:pt x="5760" y="9596"/>
                </a:lnTo>
                <a:lnTo>
                  <a:pt x="4800" y="8638"/>
                </a:lnTo>
                <a:lnTo>
                  <a:pt x="4800" y="5756"/>
                </a:lnTo>
                <a:lnTo>
                  <a:pt x="5760" y="4797"/>
                </a:lnTo>
                <a:lnTo>
                  <a:pt x="6720" y="3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3" name="object 1493"/>
          <p:cNvSpPr/>
          <p:nvPr/>
        </p:nvSpPr>
        <p:spPr>
          <a:xfrm>
            <a:off x="5642945" y="9522963"/>
            <a:ext cx="12481" cy="22079"/>
          </a:xfrm>
          <a:custGeom>
            <a:avLst/>
            <a:gdLst/>
            <a:ahLst/>
            <a:cxnLst/>
            <a:rect l="l" t="t" r="r" b="b"/>
            <a:pathLst>
              <a:path w="12481" h="22079">
                <a:moveTo>
                  <a:pt x="4800" y="20157"/>
                </a:moveTo>
                <a:lnTo>
                  <a:pt x="7680" y="18240"/>
                </a:lnTo>
                <a:lnTo>
                  <a:pt x="9601" y="16317"/>
                </a:lnTo>
                <a:lnTo>
                  <a:pt x="11521" y="13435"/>
                </a:lnTo>
                <a:lnTo>
                  <a:pt x="12481" y="11519"/>
                </a:lnTo>
                <a:lnTo>
                  <a:pt x="12481" y="5756"/>
                </a:lnTo>
                <a:lnTo>
                  <a:pt x="11521" y="3840"/>
                </a:lnTo>
                <a:lnTo>
                  <a:pt x="10561" y="2875"/>
                </a:lnTo>
                <a:lnTo>
                  <a:pt x="8641" y="958"/>
                </a:lnTo>
                <a:lnTo>
                  <a:pt x="6720" y="0"/>
                </a:lnTo>
                <a:lnTo>
                  <a:pt x="3840" y="0"/>
                </a:lnTo>
                <a:lnTo>
                  <a:pt x="2880" y="958"/>
                </a:lnTo>
                <a:lnTo>
                  <a:pt x="1920" y="1917"/>
                </a:lnTo>
                <a:lnTo>
                  <a:pt x="960" y="2875"/>
                </a:lnTo>
                <a:lnTo>
                  <a:pt x="0" y="3840"/>
                </a:lnTo>
                <a:lnTo>
                  <a:pt x="0" y="5756"/>
                </a:lnTo>
                <a:lnTo>
                  <a:pt x="960" y="7679"/>
                </a:lnTo>
                <a:lnTo>
                  <a:pt x="1920" y="8638"/>
                </a:lnTo>
                <a:lnTo>
                  <a:pt x="2880" y="9596"/>
                </a:lnTo>
                <a:lnTo>
                  <a:pt x="5760" y="9596"/>
                </a:lnTo>
                <a:lnTo>
                  <a:pt x="5760" y="8638"/>
                </a:lnTo>
                <a:lnTo>
                  <a:pt x="6720" y="8638"/>
                </a:lnTo>
                <a:lnTo>
                  <a:pt x="7680" y="7679"/>
                </a:lnTo>
                <a:lnTo>
                  <a:pt x="8641" y="7679"/>
                </a:lnTo>
                <a:lnTo>
                  <a:pt x="8641" y="11519"/>
                </a:lnTo>
                <a:lnTo>
                  <a:pt x="7680" y="14394"/>
                </a:lnTo>
                <a:lnTo>
                  <a:pt x="6720" y="15358"/>
                </a:lnTo>
                <a:lnTo>
                  <a:pt x="4800" y="17276"/>
                </a:lnTo>
                <a:lnTo>
                  <a:pt x="2880" y="19199"/>
                </a:lnTo>
                <a:lnTo>
                  <a:pt x="0" y="20157"/>
                </a:lnTo>
                <a:lnTo>
                  <a:pt x="0" y="22079"/>
                </a:lnTo>
                <a:lnTo>
                  <a:pt x="4800" y="201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4" name="object 1494"/>
          <p:cNvSpPr/>
          <p:nvPr/>
        </p:nvSpPr>
        <p:spPr>
          <a:xfrm>
            <a:off x="5681334" y="9476881"/>
            <a:ext cx="70088" cy="53762"/>
          </a:xfrm>
          <a:custGeom>
            <a:avLst/>
            <a:gdLst/>
            <a:ahLst/>
            <a:cxnLst/>
            <a:rect l="l" t="t" r="r" b="b"/>
            <a:pathLst>
              <a:path w="70088" h="53762">
                <a:moveTo>
                  <a:pt x="70088" y="53762"/>
                </a:moveTo>
                <a:lnTo>
                  <a:pt x="70088" y="52797"/>
                </a:lnTo>
                <a:lnTo>
                  <a:pt x="66248" y="52797"/>
                </a:lnTo>
                <a:lnTo>
                  <a:pt x="64328" y="51838"/>
                </a:lnTo>
                <a:lnTo>
                  <a:pt x="63367" y="50880"/>
                </a:lnTo>
                <a:lnTo>
                  <a:pt x="63367" y="49923"/>
                </a:lnTo>
                <a:lnTo>
                  <a:pt x="62407" y="47999"/>
                </a:lnTo>
                <a:lnTo>
                  <a:pt x="62407" y="5762"/>
                </a:lnTo>
                <a:lnTo>
                  <a:pt x="63367" y="3838"/>
                </a:lnTo>
                <a:lnTo>
                  <a:pt x="63367" y="2880"/>
                </a:lnTo>
                <a:lnTo>
                  <a:pt x="64328" y="1921"/>
                </a:lnTo>
                <a:lnTo>
                  <a:pt x="66248" y="964"/>
                </a:lnTo>
                <a:lnTo>
                  <a:pt x="70088" y="964"/>
                </a:lnTo>
                <a:lnTo>
                  <a:pt x="70088" y="0"/>
                </a:lnTo>
                <a:lnTo>
                  <a:pt x="54726" y="0"/>
                </a:lnTo>
                <a:lnTo>
                  <a:pt x="35524" y="42243"/>
                </a:lnTo>
                <a:lnTo>
                  <a:pt x="15377" y="0"/>
                </a:lnTo>
                <a:lnTo>
                  <a:pt x="0" y="0"/>
                </a:lnTo>
                <a:lnTo>
                  <a:pt x="0" y="964"/>
                </a:lnTo>
                <a:lnTo>
                  <a:pt x="3840" y="964"/>
                </a:lnTo>
                <a:lnTo>
                  <a:pt x="4815" y="1921"/>
                </a:lnTo>
                <a:lnTo>
                  <a:pt x="5775" y="2880"/>
                </a:lnTo>
                <a:lnTo>
                  <a:pt x="6720" y="2880"/>
                </a:lnTo>
                <a:lnTo>
                  <a:pt x="6720" y="3838"/>
                </a:lnTo>
                <a:lnTo>
                  <a:pt x="7680" y="4803"/>
                </a:lnTo>
                <a:lnTo>
                  <a:pt x="7680" y="49923"/>
                </a:lnTo>
                <a:lnTo>
                  <a:pt x="6720" y="50880"/>
                </a:lnTo>
                <a:lnTo>
                  <a:pt x="5775" y="51838"/>
                </a:lnTo>
                <a:lnTo>
                  <a:pt x="3840" y="52797"/>
                </a:lnTo>
                <a:lnTo>
                  <a:pt x="0" y="52797"/>
                </a:lnTo>
                <a:lnTo>
                  <a:pt x="0" y="53762"/>
                </a:lnTo>
                <a:lnTo>
                  <a:pt x="19217" y="53762"/>
                </a:lnTo>
                <a:lnTo>
                  <a:pt x="19217" y="52797"/>
                </a:lnTo>
                <a:lnTo>
                  <a:pt x="15377" y="52797"/>
                </a:lnTo>
                <a:lnTo>
                  <a:pt x="13441" y="51838"/>
                </a:lnTo>
                <a:lnTo>
                  <a:pt x="12496" y="50880"/>
                </a:lnTo>
                <a:lnTo>
                  <a:pt x="11521" y="49923"/>
                </a:lnTo>
                <a:lnTo>
                  <a:pt x="11521" y="8644"/>
                </a:lnTo>
                <a:lnTo>
                  <a:pt x="32644" y="53762"/>
                </a:lnTo>
                <a:lnTo>
                  <a:pt x="33604" y="53762"/>
                </a:lnTo>
                <a:lnTo>
                  <a:pt x="54726" y="8644"/>
                </a:lnTo>
                <a:lnTo>
                  <a:pt x="54726" y="49923"/>
                </a:lnTo>
                <a:lnTo>
                  <a:pt x="53766" y="50880"/>
                </a:lnTo>
                <a:lnTo>
                  <a:pt x="52806" y="51838"/>
                </a:lnTo>
                <a:lnTo>
                  <a:pt x="51846" y="52797"/>
                </a:lnTo>
                <a:lnTo>
                  <a:pt x="47045" y="52797"/>
                </a:lnTo>
                <a:lnTo>
                  <a:pt x="47045" y="53762"/>
                </a:lnTo>
                <a:lnTo>
                  <a:pt x="70088" y="53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5" name="object 1495"/>
          <p:cNvSpPr/>
          <p:nvPr/>
        </p:nvSpPr>
        <p:spPr>
          <a:xfrm>
            <a:off x="5756224" y="9493204"/>
            <a:ext cx="31683" cy="39355"/>
          </a:xfrm>
          <a:custGeom>
            <a:avLst/>
            <a:gdLst/>
            <a:ahLst/>
            <a:cxnLst/>
            <a:rect l="l" t="t" r="r" b="b"/>
            <a:pathLst>
              <a:path w="31683" h="39355">
                <a:moveTo>
                  <a:pt x="19187" y="3838"/>
                </a:moveTo>
                <a:lnTo>
                  <a:pt x="21122" y="4797"/>
                </a:lnTo>
                <a:lnTo>
                  <a:pt x="22082" y="5756"/>
                </a:lnTo>
                <a:lnTo>
                  <a:pt x="22082" y="7679"/>
                </a:lnTo>
                <a:lnTo>
                  <a:pt x="23027" y="8638"/>
                </a:lnTo>
                <a:lnTo>
                  <a:pt x="23027" y="12476"/>
                </a:lnTo>
                <a:lnTo>
                  <a:pt x="5760" y="12476"/>
                </a:lnTo>
                <a:lnTo>
                  <a:pt x="6720" y="9596"/>
                </a:lnTo>
                <a:lnTo>
                  <a:pt x="7680" y="6720"/>
                </a:lnTo>
                <a:lnTo>
                  <a:pt x="9601" y="5756"/>
                </a:lnTo>
                <a:lnTo>
                  <a:pt x="8641" y="1917"/>
                </a:lnTo>
                <a:lnTo>
                  <a:pt x="4800" y="4797"/>
                </a:lnTo>
                <a:lnTo>
                  <a:pt x="1920" y="8638"/>
                </a:lnTo>
                <a:lnTo>
                  <a:pt x="0" y="13435"/>
                </a:lnTo>
                <a:lnTo>
                  <a:pt x="0" y="25920"/>
                </a:lnTo>
                <a:lnTo>
                  <a:pt x="1920" y="30717"/>
                </a:lnTo>
                <a:lnTo>
                  <a:pt x="4800" y="33599"/>
                </a:lnTo>
                <a:lnTo>
                  <a:pt x="8641" y="37438"/>
                </a:lnTo>
                <a:lnTo>
                  <a:pt x="12481" y="39355"/>
                </a:lnTo>
                <a:lnTo>
                  <a:pt x="20162" y="39355"/>
                </a:lnTo>
                <a:lnTo>
                  <a:pt x="24003" y="37438"/>
                </a:lnTo>
                <a:lnTo>
                  <a:pt x="26868" y="34556"/>
                </a:lnTo>
                <a:lnTo>
                  <a:pt x="29748" y="31676"/>
                </a:lnTo>
                <a:lnTo>
                  <a:pt x="30708" y="27835"/>
                </a:lnTo>
                <a:lnTo>
                  <a:pt x="31683" y="23996"/>
                </a:lnTo>
                <a:lnTo>
                  <a:pt x="30708" y="23996"/>
                </a:lnTo>
                <a:lnTo>
                  <a:pt x="28803" y="26877"/>
                </a:lnTo>
                <a:lnTo>
                  <a:pt x="27843" y="28794"/>
                </a:lnTo>
                <a:lnTo>
                  <a:pt x="25908" y="30717"/>
                </a:lnTo>
                <a:lnTo>
                  <a:pt x="24003" y="31676"/>
                </a:lnTo>
                <a:lnTo>
                  <a:pt x="22082" y="32634"/>
                </a:lnTo>
                <a:lnTo>
                  <a:pt x="16322" y="32634"/>
                </a:lnTo>
                <a:lnTo>
                  <a:pt x="12481" y="30717"/>
                </a:lnTo>
                <a:lnTo>
                  <a:pt x="10561" y="27835"/>
                </a:lnTo>
                <a:lnTo>
                  <a:pt x="7680" y="24955"/>
                </a:lnTo>
                <a:lnTo>
                  <a:pt x="5760" y="20156"/>
                </a:lnTo>
                <a:lnTo>
                  <a:pt x="5760" y="15358"/>
                </a:lnTo>
                <a:lnTo>
                  <a:pt x="31683" y="15358"/>
                </a:lnTo>
                <a:lnTo>
                  <a:pt x="31683" y="10559"/>
                </a:lnTo>
                <a:lnTo>
                  <a:pt x="30708" y="6720"/>
                </a:lnTo>
                <a:lnTo>
                  <a:pt x="27843" y="3838"/>
                </a:lnTo>
                <a:lnTo>
                  <a:pt x="24963" y="958"/>
                </a:lnTo>
                <a:lnTo>
                  <a:pt x="21122" y="0"/>
                </a:lnTo>
                <a:lnTo>
                  <a:pt x="17282" y="0"/>
                </a:lnTo>
                <a:lnTo>
                  <a:pt x="15361" y="2880"/>
                </a:lnTo>
                <a:lnTo>
                  <a:pt x="18242" y="2880"/>
                </a:lnTo>
                <a:lnTo>
                  <a:pt x="19187" y="3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6" name="object 1496"/>
          <p:cNvSpPr/>
          <p:nvPr/>
        </p:nvSpPr>
        <p:spPr>
          <a:xfrm>
            <a:off x="5764865" y="9493204"/>
            <a:ext cx="8641" cy="5756"/>
          </a:xfrm>
          <a:custGeom>
            <a:avLst/>
            <a:gdLst/>
            <a:ahLst/>
            <a:cxnLst/>
            <a:rect l="l" t="t" r="r" b="b"/>
            <a:pathLst>
              <a:path w="8641" h="5756">
                <a:moveTo>
                  <a:pt x="3840" y="0"/>
                </a:moveTo>
                <a:lnTo>
                  <a:pt x="0" y="1917"/>
                </a:lnTo>
                <a:lnTo>
                  <a:pt x="960" y="5756"/>
                </a:lnTo>
                <a:lnTo>
                  <a:pt x="1920" y="3838"/>
                </a:lnTo>
                <a:lnTo>
                  <a:pt x="3840" y="2880"/>
                </a:lnTo>
                <a:lnTo>
                  <a:pt x="6720" y="2880"/>
                </a:lnTo>
                <a:lnTo>
                  <a:pt x="8641" y="0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7" name="object 1497"/>
          <p:cNvSpPr/>
          <p:nvPr/>
        </p:nvSpPr>
        <p:spPr>
          <a:xfrm>
            <a:off x="5797494" y="9474005"/>
            <a:ext cx="8641" cy="7679"/>
          </a:xfrm>
          <a:custGeom>
            <a:avLst/>
            <a:gdLst/>
            <a:ahLst/>
            <a:cxnLst/>
            <a:rect l="l" t="t" r="r" b="b"/>
            <a:pathLst>
              <a:path w="8641" h="7679">
                <a:moveTo>
                  <a:pt x="8641" y="3840"/>
                </a:moveTo>
                <a:lnTo>
                  <a:pt x="8641" y="2875"/>
                </a:lnTo>
                <a:lnTo>
                  <a:pt x="7680" y="1917"/>
                </a:lnTo>
                <a:lnTo>
                  <a:pt x="6720" y="958"/>
                </a:lnTo>
                <a:lnTo>
                  <a:pt x="6720" y="0"/>
                </a:lnTo>
                <a:lnTo>
                  <a:pt x="1920" y="0"/>
                </a:lnTo>
                <a:lnTo>
                  <a:pt x="975" y="958"/>
                </a:lnTo>
                <a:lnTo>
                  <a:pt x="0" y="1917"/>
                </a:lnTo>
                <a:lnTo>
                  <a:pt x="0" y="4797"/>
                </a:lnTo>
                <a:lnTo>
                  <a:pt x="975" y="5756"/>
                </a:lnTo>
                <a:lnTo>
                  <a:pt x="975" y="6714"/>
                </a:lnTo>
                <a:lnTo>
                  <a:pt x="1920" y="7679"/>
                </a:lnTo>
                <a:lnTo>
                  <a:pt x="6720" y="7679"/>
                </a:lnTo>
                <a:lnTo>
                  <a:pt x="6720" y="6714"/>
                </a:lnTo>
                <a:lnTo>
                  <a:pt x="7680" y="5756"/>
                </a:lnTo>
                <a:lnTo>
                  <a:pt x="8641" y="4797"/>
                </a:lnTo>
                <a:lnTo>
                  <a:pt x="864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8" name="object 1498"/>
          <p:cNvSpPr/>
          <p:nvPr/>
        </p:nvSpPr>
        <p:spPr>
          <a:xfrm>
            <a:off x="5791748" y="9493204"/>
            <a:ext cx="19187" cy="37438"/>
          </a:xfrm>
          <a:custGeom>
            <a:avLst/>
            <a:gdLst/>
            <a:ahLst/>
            <a:cxnLst/>
            <a:rect l="l" t="t" r="r" b="b"/>
            <a:pathLst>
              <a:path w="19187" h="37438">
                <a:moveTo>
                  <a:pt x="11506" y="0"/>
                </a:moveTo>
                <a:lnTo>
                  <a:pt x="0" y="4797"/>
                </a:lnTo>
                <a:lnTo>
                  <a:pt x="944" y="5756"/>
                </a:lnTo>
                <a:lnTo>
                  <a:pt x="1904" y="5756"/>
                </a:lnTo>
                <a:lnTo>
                  <a:pt x="2880" y="4797"/>
                </a:lnTo>
                <a:lnTo>
                  <a:pt x="4785" y="4797"/>
                </a:lnTo>
                <a:lnTo>
                  <a:pt x="4785" y="5756"/>
                </a:lnTo>
                <a:lnTo>
                  <a:pt x="5745" y="5756"/>
                </a:lnTo>
                <a:lnTo>
                  <a:pt x="5745" y="6720"/>
                </a:lnTo>
                <a:lnTo>
                  <a:pt x="6720" y="7679"/>
                </a:lnTo>
                <a:lnTo>
                  <a:pt x="6720" y="33599"/>
                </a:lnTo>
                <a:lnTo>
                  <a:pt x="5745" y="34556"/>
                </a:lnTo>
                <a:lnTo>
                  <a:pt x="4785" y="35515"/>
                </a:lnTo>
                <a:lnTo>
                  <a:pt x="3840" y="36473"/>
                </a:lnTo>
                <a:lnTo>
                  <a:pt x="944" y="36473"/>
                </a:lnTo>
                <a:lnTo>
                  <a:pt x="944" y="37438"/>
                </a:lnTo>
                <a:lnTo>
                  <a:pt x="19187" y="37438"/>
                </a:lnTo>
                <a:lnTo>
                  <a:pt x="19187" y="36473"/>
                </a:lnTo>
                <a:lnTo>
                  <a:pt x="16306" y="36473"/>
                </a:lnTo>
                <a:lnTo>
                  <a:pt x="15346" y="35515"/>
                </a:lnTo>
                <a:lnTo>
                  <a:pt x="14386" y="35515"/>
                </a:lnTo>
                <a:lnTo>
                  <a:pt x="14386" y="34556"/>
                </a:lnTo>
                <a:lnTo>
                  <a:pt x="13426" y="34556"/>
                </a:lnTo>
                <a:lnTo>
                  <a:pt x="13426" y="0"/>
                </a:lnTo>
                <a:lnTo>
                  <a:pt x="1150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9" name="object 1499"/>
          <p:cNvSpPr/>
          <p:nvPr/>
        </p:nvSpPr>
        <p:spPr>
          <a:xfrm>
            <a:off x="5816696" y="9493204"/>
            <a:ext cx="24963" cy="39355"/>
          </a:xfrm>
          <a:custGeom>
            <a:avLst/>
            <a:gdLst/>
            <a:ahLst/>
            <a:cxnLst/>
            <a:rect l="l" t="t" r="r" b="b"/>
            <a:pathLst>
              <a:path w="24963" h="39355">
                <a:moveTo>
                  <a:pt x="6720" y="3838"/>
                </a:moveTo>
                <a:lnTo>
                  <a:pt x="7680" y="2880"/>
                </a:lnTo>
                <a:lnTo>
                  <a:pt x="9601" y="1917"/>
                </a:lnTo>
                <a:lnTo>
                  <a:pt x="13441" y="1917"/>
                </a:lnTo>
                <a:lnTo>
                  <a:pt x="15361" y="2880"/>
                </a:lnTo>
                <a:lnTo>
                  <a:pt x="17282" y="4797"/>
                </a:lnTo>
                <a:lnTo>
                  <a:pt x="19202" y="5756"/>
                </a:lnTo>
                <a:lnTo>
                  <a:pt x="20162" y="8638"/>
                </a:lnTo>
                <a:lnTo>
                  <a:pt x="21122" y="12476"/>
                </a:lnTo>
                <a:lnTo>
                  <a:pt x="23042" y="12476"/>
                </a:lnTo>
                <a:lnTo>
                  <a:pt x="23042" y="0"/>
                </a:lnTo>
                <a:lnTo>
                  <a:pt x="21122" y="0"/>
                </a:lnTo>
                <a:lnTo>
                  <a:pt x="21122" y="958"/>
                </a:lnTo>
                <a:lnTo>
                  <a:pt x="20162" y="958"/>
                </a:lnTo>
                <a:lnTo>
                  <a:pt x="20162" y="1917"/>
                </a:lnTo>
                <a:lnTo>
                  <a:pt x="19202" y="1917"/>
                </a:lnTo>
                <a:lnTo>
                  <a:pt x="18242" y="958"/>
                </a:lnTo>
                <a:lnTo>
                  <a:pt x="16322" y="958"/>
                </a:lnTo>
                <a:lnTo>
                  <a:pt x="14401" y="0"/>
                </a:lnTo>
                <a:lnTo>
                  <a:pt x="7680" y="0"/>
                </a:lnTo>
                <a:lnTo>
                  <a:pt x="5760" y="958"/>
                </a:lnTo>
                <a:lnTo>
                  <a:pt x="2880" y="2880"/>
                </a:lnTo>
                <a:lnTo>
                  <a:pt x="960" y="4797"/>
                </a:lnTo>
                <a:lnTo>
                  <a:pt x="0" y="7679"/>
                </a:lnTo>
                <a:lnTo>
                  <a:pt x="0" y="12476"/>
                </a:lnTo>
                <a:lnTo>
                  <a:pt x="960" y="14400"/>
                </a:lnTo>
                <a:lnTo>
                  <a:pt x="1920" y="16317"/>
                </a:lnTo>
                <a:lnTo>
                  <a:pt x="2880" y="18239"/>
                </a:lnTo>
                <a:lnTo>
                  <a:pt x="5760" y="20156"/>
                </a:lnTo>
                <a:lnTo>
                  <a:pt x="9601" y="22079"/>
                </a:lnTo>
                <a:lnTo>
                  <a:pt x="13441" y="23996"/>
                </a:lnTo>
                <a:lnTo>
                  <a:pt x="16322" y="24955"/>
                </a:lnTo>
                <a:lnTo>
                  <a:pt x="17282" y="26877"/>
                </a:lnTo>
                <a:lnTo>
                  <a:pt x="19202" y="27835"/>
                </a:lnTo>
                <a:lnTo>
                  <a:pt x="19202" y="33599"/>
                </a:lnTo>
                <a:lnTo>
                  <a:pt x="17282" y="34556"/>
                </a:lnTo>
                <a:lnTo>
                  <a:pt x="16322" y="36473"/>
                </a:lnTo>
                <a:lnTo>
                  <a:pt x="10561" y="36473"/>
                </a:lnTo>
                <a:lnTo>
                  <a:pt x="7680" y="35515"/>
                </a:lnTo>
                <a:lnTo>
                  <a:pt x="5760" y="33599"/>
                </a:lnTo>
                <a:lnTo>
                  <a:pt x="3840" y="31676"/>
                </a:lnTo>
                <a:lnTo>
                  <a:pt x="1920" y="28794"/>
                </a:lnTo>
                <a:lnTo>
                  <a:pt x="1920" y="24955"/>
                </a:lnTo>
                <a:lnTo>
                  <a:pt x="0" y="24955"/>
                </a:lnTo>
                <a:lnTo>
                  <a:pt x="0" y="38397"/>
                </a:lnTo>
                <a:lnTo>
                  <a:pt x="1920" y="38397"/>
                </a:lnTo>
                <a:lnTo>
                  <a:pt x="1920" y="37438"/>
                </a:lnTo>
                <a:lnTo>
                  <a:pt x="4800" y="37438"/>
                </a:lnTo>
                <a:lnTo>
                  <a:pt x="8641" y="38397"/>
                </a:lnTo>
                <a:lnTo>
                  <a:pt x="10561" y="39355"/>
                </a:lnTo>
                <a:lnTo>
                  <a:pt x="16322" y="39355"/>
                </a:lnTo>
                <a:lnTo>
                  <a:pt x="19202" y="38397"/>
                </a:lnTo>
                <a:lnTo>
                  <a:pt x="21122" y="35515"/>
                </a:lnTo>
                <a:lnTo>
                  <a:pt x="24003" y="33599"/>
                </a:lnTo>
                <a:lnTo>
                  <a:pt x="24963" y="30717"/>
                </a:lnTo>
                <a:lnTo>
                  <a:pt x="24963" y="23038"/>
                </a:lnTo>
                <a:lnTo>
                  <a:pt x="23042" y="20156"/>
                </a:lnTo>
                <a:lnTo>
                  <a:pt x="17282" y="17276"/>
                </a:lnTo>
                <a:lnTo>
                  <a:pt x="11521" y="14400"/>
                </a:lnTo>
                <a:lnTo>
                  <a:pt x="8641" y="13435"/>
                </a:lnTo>
                <a:lnTo>
                  <a:pt x="6720" y="12476"/>
                </a:lnTo>
                <a:lnTo>
                  <a:pt x="5760" y="10559"/>
                </a:lnTo>
                <a:lnTo>
                  <a:pt x="5760" y="9596"/>
                </a:lnTo>
                <a:lnTo>
                  <a:pt x="4800" y="8638"/>
                </a:lnTo>
                <a:lnTo>
                  <a:pt x="4800" y="5756"/>
                </a:lnTo>
                <a:lnTo>
                  <a:pt x="5760" y="4797"/>
                </a:lnTo>
                <a:lnTo>
                  <a:pt x="6720" y="3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0" name="object 1500"/>
          <p:cNvSpPr/>
          <p:nvPr/>
        </p:nvSpPr>
        <p:spPr>
          <a:xfrm>
            <a:off x="5849340" y="9493204"/>
            <a:ext cx="24963" cy="39355"/>
          </a:xfrm>
          <a:custGeom>
            <a:avLst/>
            <a:gdLst/>
            <a:ahLst/>
            <a:cxnLst/>
            <a:rect l="l" t="t" r="r" b="b"/>
            <a:pathLst>
              <a:path w="24963" h="39355">
                <a:moveTo>
                  <a:pt x="960" y="38397"/>
                </a:moveTo>
                <a:lnTo>
                  <a:pt x="1920" y="37438"/>
                </a:lnTo>
                <a:lnTo>
                  <a:pt x="4800" y="37438"/>
                </a:lnTo>
                <a:lnTo>
                  <a:pt x="7680" y="38397"/>
                </a:lnTo>
                <a:lnTo>
                  <a:pt x="10561" y="39355"/>
                </a:lnTo>
                <a:lnTo>
                  <a:pt x="15361" y="39355"/>
                </a:lnTo>
                <a:lnTo>
                  <a:pt x="18242" y="38397"/>
                </a:lnTo>
                <a:lnTo>
                  <a:pt x="21122" y="35515"/>
                </a:lnTo>
                <a:lnTo>
                  <a:pt x="23987" y="33599"/>
                </a:lnTo>
                <a:lnTo>
                  <a:pt x="24963" y="30717"/>
                </a:lnTo>
                <a:lnTo>
                  <a:pt x="24963" y="23038"/>
                </a:lnTo>
                <a:lnTo>
                  <a:pt x="22082" y="20156"/>
                </a:lnTo>
                <a:lnTo>
                  <a:pt x="16322" y="17276"/>
                </a:lnTo>
                <a:lnTo>
                  <a:pt x="10561" y="14400"/>
                </a:lnTo>
                <a:lnTo>
                  <a:pt x="8641" y="13435"/>
                </a:lnTo>
                <a:lnTo>
                  <a:pt x="6720" y="12476"/>
                </a:lnTo>
                <a:lnTo>
                  <a:pt x="5760" y="10559"/>
                </a:lnTo>
                <a:lnTo>
                  <a:pt x="4800" y="9596"/>
                </a:lnTo>
                <a:lnTo>
                  <a:pt x="4800" y="4797"/>
                </a:lnTo>
                <a:lnTo>
                  <a:pt x="5760" y="3838"/>
                </a:lnTo>
                <a:lnTo>
                  <a:pt x="7680" y="2880"/>
                </a:lnTo>
                <a:lnTo>
                  <a:pt x="8641" y="1917"/>
                </a:lnTo>
                <a:lnTo>
                  <a:pt x="13441" y="1917"/>
                </a:lnTo>
                <a:lnTo>
                  <a:pt x="15361" y="2880"/>
                </a:lnTo>
                <a:lnTo>
                  <a:pt x="17282" y="4797"/>
                </a:lnTo>
                <a:lnTo>
                  <a:pt x="18242" y="5756"/>
                </a:lnTo>
                <a:lnTo>
                  <a:pt x="20162" y="8638"/>
                </a:lnTo>
                <a:lnTo>
                  <a:pt x="21122" y="12476"/>
                </a:lnTo>
                <a:lnTo>
                  <a:pt x="22082" y="12476"/>
                </a:lnTo>
                <a:lnTo>
                  <a:pt x="22082" y="0"/>
                </a:lnTo>
                <a:lnTo>
                  <a:pt x="21122" y="0"/>
                </a:lnTo>
                <a:lnTo>
                  <a:pt x="20162" y="958"/>
                </a:lnTo>
                <a:lnTo>
                  <a:pt x="19202" y="1917"/>
                </a:lnTo>
                <a:lnTo>
                  <a:pt x="18242" y="1917"/>
                </a:lnTo>
                <a:lnTo>
                  <a:pt x="17282" y="958"/>
                </a:lnTo>
                <a:lnTo>
                  <a:pt x="16322" y="958"/>
                </a:lnTo>
                <a:lnTo>
                  <a:pt x="14401" y="0"/>
                </a:lnTo>
                <a:lnTo>
                  <a:pt x="7680" y="0"/>
                </a:lnTo>
                <a:lnTo>
                  <a:pt x="4800" y="958"/>
                </a:lnTo>
                <a:lnTo>
                  <a:pt x="2880" y="2880"/>
                </a:lnTo>
                <a:lnTo>
                  <a:pt x="960" y="4797"/>
                </a:lnTo>
                <a:lnTo>
                  <a:pt x="0" y="7679"/>
                </a:lnTo>
                <a:lnTo>
                  <a:pt x="0" y="14400"/>
                </a:lnTo>
                <a:lnTo>
                  <a:pt x="1920" y="16317"/>
                </a:lnTo>
                <a:lnTo>
                  <a:pt x="2880" y="18239"/>
                </a:lnTo>
                <a:lnTo>
                  <a:pt x="5760" y="20156"/>
                </a:lnTo>
                <a:lnTo>
                  <a:pt x="9601" y="22079"/>
                </a:lnTo>
                <a:lnTo>
                  <a:pt x="13441" y="23996"/>
                </a:lnTo>
                <a:lnTo>
                  <a:pt x="15361" y="24955"/>
                </a:lnTo>
                <a:lnTo>
                  <a:pt x="17282" y="26877"/>
                </a:lnTo>
                <a:lnTo>
                  <a:pt x="18242" y="27835"/>
                </a:lnTo>
                <a:lnTo>
                  <a:pt x="19202" y="28794"/>
                </a:lnTo>
                <a:lnTo>
                  <a:pt x="19202" y="32634"/>
                </a:lnTo>
                <a:lnTo>
                  <a:pt x="18242" y="33599"/>
                </a:lnTo>
                <a:lnTo>
                  <a:pt x="17282" y="34556"/>
                </a:lnTo>
                <a:lnTo>
                  <a:pt x="16322" y="36473"/>
                </a:lnTo>
                <a:lnTo>
                  <a:pt x="9601" y="36473"/>
                </a:lnTo>
                <a:lnTo>
                  <a:pt x="7680" y="35515"/>
                </a:lnTo>
                <a:lnTo>
                  <a:pt x="5760" y="33599"/>
                </a:lnTo>
                <a:lnTo>
                  <a:pt x="3840" y="31676"/>
                </a:lnTo>
                <a:lnTo>
                  <a:pt x="1920" y="28794"/>
                </a:lnTo>
                <a:lnTo>
                  <a:pt x="960" y="24955"/>
                </a:lnTo>
                <a:lnTo>
                  <a:pt x="0" y="24955"/>
                </a:lnTo>
                <a:lnTo>
                  <a:pt x="0" y="38397"/>
                </a:lnTo>
                <a:lnTo>
                  <a:pt x="960" y="38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1" name="object 1501"/>
          <p:cNvSpPr/>
          <p:nvPr/>
        </p:nvSpPr>
        <p:spPr>
          <a:xfrm>
            <a:off x="5878144" y="9493204"/>
            <a:ext cx="40309" cy="37438"/>
          </a:xfrm>
          <a:custGeom>
            <a:avLst/>
            <a:gdLst/>
            <a:ahLst/>
            <a:cxnLst/>
            <a:rect l="l" t="t" r="r" b="b"/>
            <a:pathLst>
              <a:path w="40309" h="37438">
                <a:moveTo>
                  <a:pt x="34549" y="7679"/>
                </a:moveTo>
                <a:lnTo>
                  <a:pt x="33588" y="6720"/>
                </a:lnTo>
                <a:lnTo>
                  <a:pt x="32628" y="3838"/>
                </a:lnTo>
                <a:lnTo>
                  <a:pt x="31668" y="2880"/>
                </a:lnTo>
                <a:lnTo>
                  <a:pt x="29748" y="1917"/>
                </a:lnTo>
                <a:lnTo>
                  <a:pt x="28788" y="0"/>
                </a:lnTo>
                <a:lnTo>
                  <a:pt x="21107" y="0"/>
                </a:lnTo>
                <a:lnTo>
                  <a:pt x="17266" y="2880"/>
                </a:lnTo>
                <a:lnTo>
                  <a:pt x="12466" y="7679"/>
                </a:lnTo>
                <a:lnTo>
                  <a:pt x="12466" y="0"/>
                </a:lnTo>
                <a:lnTo>
                  <a:pt x="10546" y="0"/>
                </a:lnTo>
                <a:lnTo>
                  <a:pt x="0" y="4797"/>
                </a:lnTo>
                <a:lnTo>
                  <a:pt x="0" y="5756"/>
                </a:lnTo>
                <a:lnTo>
                  <a:pt x="960" y="5756"/>
                </a:lnTo>
                <a:lnTo>
                  <a:pt x="1904" y="4797"/>
                </a:lnTo>
                <a:lnTo>
                  <a:pt x="3840" y="4797"/>
                </a:lnTo>
                <a:lnTo>
                  <a:pt x="3840" y="5756"/>
                </a:lnTo>
                <a:lnTo>
                  <a:pt x="4800" y="5756"/>
                </a:lnTo>
                <a:lnTo>
                  <a:pt x="5745" y="6720"/>
                </a:lnTo>
                <a:lnTo>
                  <a:pt x="5745" y="33599"/>
                </a:lnTo>
                <a:lnTo>
                  <a:pt x="4800" y="34556"/>
                </a:lnTo>
                <a:lnTo>
                  <a:pt x="3840" y="35515"/>
                </a:lnTo>
                <a:lnTo>
                  <a:pt x="2865" y="36473"/>
                </a:lnTo>
                <a:lnTo>
                  <a:pt x="0" y="36473"/>
                </a:lnTo>
                <a:lnTo>
                  <a:pt x="0" y="37438"/>
                </a:lnTo>
                <a:lnTo>
                  <a:pt x="18242" y="37438"/>
                </a:lnTo>
                <a:lnTo>
                  <a:pt x="18242" y="36473"/>
                </a:lnTo>
                <a:lnTo>
                  <a:pt x="15361" y="36473"/>
                </a:lnTo>
                <a:lnTo>
                  <a:pt x="14386" y="35515"/>
                </a:lnTo>
                <a:lnTo>
                  <a:pt x="13426" y="35515"/>
                </a:lnTo>
                <a:lnTo>
                  <a:pt x="13426" y="34556"/>
                </a:lnTo>
                <a:lnTo>
                  <a:pt x="12466" y="34556"/>
                </a:lnTo>
                <a:lnTo>
                  <a:pt x="12466" y="10559"/>
                </a:lnTo>
                <a:lnTo>
                  <a:pt x="15361" y="6720"/>
                </a:lnTo>
                <a:lnTo>
                  <a:pt x="19187" y="4797"/>
                </a:lnTo>
                <a:lnTo>
                  <a:pt x="23987" y="4797"/>
                </a:lnTo>
                <a:lnTo>
                  <a:pt x="25908" y="5756"/>
                </a:lnTo>
                <a:lnTo>
                  <a:pt x="26868" y="6720"/>
                </a:lnTo>
                <a:lnTo>
                  <a:pt x="26868" y="8638"/>
                </a:lnTo>
                <a:lnTo>
                  <a:pt x="27828" y="11518"/>
                </a:lnTo>
                <a:lnTo>
                  <a:pt x="27828" y="33599"/>
                </a:lnTo>
                <a:lnTo>
                  <a:pt x="26868" y="34556"/>
                </a:lnTo>
                <a:lnTo>
                  <a:pt x="26868" y="35515"/>
                </a:lnTo>
                <a:lnTo>
                  <a:pt x="25908" y="35515"/>
                </a:lnTo>
                <a:lnTo>
                  <a:pt x="25908" y="36473"/>
                </a:lnTo>
                <a:lnTo>
                  <a:pt x="22082" y="36473"/>
                </a:lnTo>
                <a:lnTo>
                  <a:pt x="22082" y="37438"/>
                </a:lnTo>
                <a:lnTo>
                  <a:pt x="40309" y="37438"/>
                </a:lnTo>
                <a:lnTo>
                  <a:pt x="40309" y="36473"/>
                </a:lnTo>
                <a:lnTo>
                  <a:pt x="37429" y="36473"/>
                </a:lnTo>
                <a:lnTo>
                  <a:pt x="36469" y="35515"/>
                </a:lnTo>
                <a:lnTo>
                  <a:pt x="35509" y="35515"/>
                </a:lnTo>
                <a:lnTo>
                  <a:pt x="35509" y="34556"/>
                </a:lnTo>
                <a:lnTo>
                  <a:pt x="34549" y="34556"/>
                </a:lnTo>
                <a:lnTo>
                  <a:pt x="34549" y="7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2" name="object 1502"/>
          <p:cNvSpPr/>
          <p:nvPr/>
        </p:nvSpPr>
        <p:spPr>
          <a:xfrm>
            <a:off x="5921334" y="9495121"/>
            <a:ext cx="31683" cy="37438"/>
          </a:xfrm>
          <a:custGeom>
            <a:avLst/>
            <a:gdLst/>
            <a:ahLst/>
            <a:cxnLst/>
            <a:rect l="l" t="t" r="r" b="b"/>
            <a:pathLst>
              <a:path w="31683" h="37438">
                <a:moveTo>
                  <a:pt x="5760" y="2880"/>
                </a:moveTo>
                <a:lnTo>
                  <a:pt x="1920" y="6720"/>
                </a:lnTo>
                <a:lnTo>
                  <a:pt x="0" y="11518"/>
                </a:lnTo>
                <a:lnTo>
                  <a:pt x="0" y="24003"/>
                </a:lnTo>
                <a:lnTo>
                  <a:pt x="1920" y="28800"/>
                </a:lnTo>
                <a:lnTo>
                  <a:pt x="4800" y="31682"/>
                </a:lnTo>
                <a:lnTo>
                  <a:pt x="8641" y="35521"/>
                </a:lnTo>
                <a:lnTo>
                  <a:pt x="12481" y="37438"/>
                </a:lnTo>
                <a:lnTo>
                  <a:pt x="21122" y="37438"/>
                </a:lnTo>
                <a:lnTo>
                  <a:pt x="24003" y="35521"/>
                </a:lnTo>
                <a:lnTo>
                  <a:pt x="26883" y="32639"/>
                </a:lnTo>
                <a:lnTo>
                  <a:pt x="29763" y="29759"/>
                </a:lnTo>
                <a:lnTo>
                  <a:pt x="30723" y="25918"/>
                </a:lnTo>
                <a:lnTo>
                  <a:pt x="31683" y="22079"/>
                </a:lnTo>
                <a:lnTo>
                  <a:pt x="30723" y="22079"/>
                </a:lnTo>
                <a:lnTo>
                  <a:pt x="28803" y="24960"/>
                </a:lnTo>
                <a:lnTo>
                  <a:pt x="27843" y="26877"/>
                </a:lnTo>
                <a:lnTo>
                  <a:pt x="25923" y="28800"/>
                </a:lnTo>
                <a:lnTo>
                  <a:pt x="24003" y="29759"/>
                </a:lnTo>
                <a:lnTo>
                  <a:pt x="22082" y="30717"/>
                </a:lnTo>
                <a:lnTo>
                  <a:pt x="16322" y="30717"/>
                </a:lnTo>
                <a:lnTo>
                  <a:pt x="12481" y="28800"/>
                </a:lnTo>
                <a:lnTo>
                  <a:pt x="10561" y="25918"/>
                </a:lnTo>
                <a:lnTo>
                  <a:pt x="7680" y="23038"/>
                </a:lnTo>
                <a:lnTo>
                  <a:pt x="5760" y="18239"/>
                </a:lnTo>
                <a:lnTo>
                  <a:pt x="5760" y="10559"/>
                </a:lnTo>
                <a:lnTo>
                  <a:pt x="6720" y="7679"/>
                </a:lnTo>
                <a:lnTo>
                  <a:pt x="8641" y="0"/>
                </a:lnTo>
                <a:lnTo>
                  <a:pt x="57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3" name="object 1503"/>
          <p:cNvSpPr/>
          <p:nvPr/>
        </p:nvSpPr>
        <p:spPr>
          <a:xfrm>
            <a:off x="5927095" y="9493204"/>
            <a:ext cx="25923" cy="15358"/>
          </a:xfrm>
          <a:custGeom>
            <a:avLst/>
            <a:gdLst/>
            <a:ahLst/>
            <a:cxnLst/>
            <a:rect l="l" t="t" r="r" b="b"/>
            <a:pathLst>
              <a:path w="25923" h="15358">
                <a:moveTo>
                  <a:pt x="960" y="9596"/>
                </a:moveTo>
                <a:lnTo>
                  <a:pt x="1920" y="6720"/>
                </a:lnTo>
                <a:lnTo>
                  <a:pt x="3840" y="5756"/>
                </a:lnTo>
                <a:lnTo>
                  <a:pt x="4800" y="3838"/>
                </a:lnTo>
                <a:lnTo>
                  <a:pt x="7680" y="2880"/>
                </a:lnTo>
                <a:lnTo>
                  <a:pt x="12481" y="2880"/>
                </a:lnTo>
                <a:lnTo>
                  <a:pt x="13441" y="3838"/>
                </a:lnTo>
                <a:lnTo>
                  <a:pt x="15361" y="4797"/>
                </a:lnTo>
                <a:lnTo>
                  <a:pt x="16322" y="5756"/>
                </a:lnTo>
                <a:lnTo>
                  <a:pt x="16322" y="7679"/>
                </a:lnTo>
                <a:lnTo>
                  <a:pt x="17282" y="8638"/>
                </a:lnTo>
                <a:lnTo>
                  <a:pt x="17282" y="12476"/>
                </a:lnTo>
                <a:lnTo>
                  <a:pt x="0" y="12476"/>
                </a:lnTo>
                <a:lnTo>
                  <a:pt x="0" y="15358"/>
                </a:lnTo>
                <a:lnTo>
                  <a:pt x="25923" y="15358"/>
                </a:lnTo>
                <a:lnTo>
                  <a:pt x="25923" y="10559"/>
                </a:lnTo>
                <a:lnTo>
                  <a:pt x="24963" y="6720"/>
                </a:lnTo>
                <a:lnTo>
                  <a:pt x="22082" y="3838"/>
                </a:lnTo>
                <a:lnTo>
                  <a:pt x="19202" y="958"/>
                </a:lnTo>
                <a:lnTo>
                  <a:pt x="16322" y="0"/>
                </a:lnTo>
                <a:lnTo>
                  <a:pt x="6720" y="0"/>
                </a:lnTo>
                <a:lnTo>
                  <a:pt x="2880" y="1917"/>
                </a:lnTo>
                <a:lnTo>
                  <a:pt x="960" y="95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4" name="object 1504"/>
          <p:cNvSpPr/>
          <p:nvPr/>
        </p:nvSpPr>
        <p:spPr>
          <a:xfrm>
            <a:off x="5955898" y="9493204"/>
            <a:ext cx="27843" cy="37438"/>
          </a:xfrm>
          <a:custGeom>
            <a:avLst/>
            <a:gdLst/>
            <a:ahLst/>
            <a:cxnLst/>
            <a:rect l="l" t="t" r="r" b="b"/>
            <a:pathLst>
              <a:path w="27843" h="37438">
                <a:moveTo>
                  <a:pt x="19187" y="0"/>
                </a:moveTo>
                <a:lnTo>
                  <a:pt x="16322" y="2880"/>
                </a:lnTo>
                <a:lnTo>
                  <a:pt x="13441" y="8638"/>
                </a:lnTo>
                <a:lnTo>
                  <a:pt x="13441" y="0"/>
                </a:lnTo>
                <a:lnTo>
                  <a:pt x="11521" y="0"/>
                </a:lnTo>
                <a:lnTo>
                  <a:pt x="0" y="4797"/>
                </a:lnTo>
                <a:lnTo>
                  <a:pt x="960" y="5756"/>
                </a:lnTo>
                <a:lnTo>
                  <a:pt x="1920" y="5756"/>
                </a:lnTo>
                <a:lnTo>
                  <a:pt x="2880" y="4797"/>
                </a:lnTo>
                <a:lnTo>
                  <a:pt x="3840" y="4797"/>
                </a:lnTo>
                <a:lnTo>
                  <a:pt x="4800" y="5756"/>
                </a:lnTo>
                <a:lnTo>
                  <a:pt x="5760" y="5756"/>
                </a:lnTo>
                <a:lnTo>
                  <a:pt x="5760" y="7679"/>
                </a:lnTo>
                <a:lnTo>
                  <a:pt x="6720" y="8638"/>
                </a:lnTo>
                <a:lnTo>
                  <a:pt x="6720" y="32634"/>
                </a:lnTo>
                <a:lnTo>
                  <a:pt x="5760" y="33599"/>
                </a:lnTo>
                <a:lnTo>
                  <a:pt x="5760" y="35515"/>
                </a:lnTo>
                <a:lnTo>
                  <a:pt x="4800" y="35515"/>
                </a:lnTo>
                <a:lnTo>
                  <a:pt x="3840" y="36473"/>
                </a:lnTo>
                <a:lnTo>
                  <a:pt x="960" y="36473"/>
                </a:lnTo>
                <a:lnTo>
                  <a:pt x="960" y="37438"/>
                </a:lnTo>
                <a:lnTo>
                  <a:pt x="19187" y="37438"/>
                </a:lnTo>
                <a:lnTo>
                  <a:pt x="19187" y="36473"/>
                </a:lnTo>
                <a:lnTo>
                  <a:pt x="16322" y="36473"/>
                </a:lnTo>
                <a:lnTo>
                  <a:pt x="15346" y="35515"/>
                </a:lnTo>
                <a:lnTo>
                  <a:pt x="14401" y="35515"/>
                </a:lnTo>
                <a:lnTo>
                  <a:pt x="14401" y="34556"/>
                </a:lnTo>
                <a:lnTo>
                  <a:pt x="13441" y="33599"/>
                </a:lnTo>
                <a:lnTo>
                  <a:pt x="13441" y="11518"/>
                </a:lnTo>
                <a:lnTo>
                  <a:pt x="14401" y="8638"/>
                </a:lnTo>
                <a:lnTo>
                  <a:pt x="15346" y="7679"/>
                </a:lnTo>
                <a:lnTo>
                  <a:pt x="16322" y="5756"/>
                </a:lnTo>
                <a:lnTo>
                  <a:pt x="20162" y="5756"/>
                </a:lnTo>
                <a:lnTo>
                  <a:pt x="21122" y="6720"/>
                </a:lnTo>
                <a:lnTo>
                  <a:pt x="22067" y="7679"/>
                </a:lnTo>
                <a:lnTo>
                  <a:pt x="25908" y="7679"/>
                </a:lnTo>
                <a:lnTo>
                  <a:pt x="26868" y="6720"/>
                </a:lnTo>
                <a:lnTo>
                  <a:pt x="27843" y="5756"/>
                </a:lnTo>
                <a:lnTo>
                  <a:pt x="27843" y="2880"/>
                </a:lnTo>
                <a:lnTo>
                  <a:pt x="26868" y="1917"/>
                </a:lnTo>
                <a:lnTo>
                  <a:pt x="25908" y="958"/>
                </a:lnTo>
                <a:lnTo>
                  <a:pt x="24963" y="0"/>
                </a:lnTo>
                <a:lnTo>
                  <a:pt x="191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5" name="object 1505"/>
          <p:cNvSpPr/>
          <p:nvPr/>
        </p:nvSpPr>
        <p:spPr>
          <a:xfrm>
            <a:off x="5987582" y="9522963"/>
            <a:ext cx="12466" cy="22079"/>
          </a:xfrm>
          <a:custGeom>
            <a:avLst/>
            <a:gdLst/>
            <a:ahLst/>
            <a:cxnLst/>
            <a:rect l="l" t="t" r="r" b="b"/>
            <a:pathLst>
              <a:path w="12466" h="22079">
                <a:moveTo>
                  <a:pt x="3840" y="20157"/>
                </a:moveTo>
                <a:lnTo>
                  <a:pt x="7665" y="18240"/>
                </a:lnTo>
                <a:lnTo>
                  <a:pt x="8625" y="16317"/>
                </a:lnTo>
                <a:lnTo>
                  <a:pt x="11506" y="13435"/>
                </a:lnTo>
                <a:lnTo>
                  <a:pt x="12466" y="11519"/>
                </a:lnTo>
                <a:lnTo>
                  <a:pt x="12466" y="5756"/>
                </a:lnTo>
                <a:lnTo>
                  <a:pt x="11506" y="3840"/>
                </a:lnTo>
                <a:lnTo>
                  <a:pt x="9585" y="2875"/>
                </a:lnTo>
                <a:lnTo>
                  <a:pt x="8625" y="958"/>
                </a:lnTo>
                <a:lnTo>
                  <a:pt x="6720" y="0"/>
                </a:lnTo>
                <a:lnTo>
                  <a:pt x="3840" y="0"/>
                </a:lnTo>
                <a:lnTo>
                  <a:pt x="2865" y="958"/>
                </a:lnTo>
                <a:lnTo>
                  <a:pt x="1905" y="1917"/>
                </a:lnTo>
                <a:lnTo>
                  <a:pt x="0" y="2875"/>
                </a:lnTo>
                <a:lnTo>
                  <a:pt x="0" y="7679"/>
                </a:lnTo>
                <a:lnTo>
                  <a:pt x="944" y="7679"/>
                </a:lnTo>
                <a:lnTo>
                  <a:pt x="1905" y="8638"/>
                </a:lnTo>
                <a:lnTo>
                  <a:pt x="2865" y="9596"/>
                </a:lnTo>
                <a:lnTo>
                  <a:pt x="5745" y="9596"/>
                </a:lnTo>
                <a:lnTo>
                  <a:pt x="5745" y="8638"/>
                </a:lnTo>
                <a:lnTo>
                  <a:pt x="6720" y="8638"/>
                </a:lnTo>
                <a:lnTo>
                  <a:pt x="7665" y="7679"/>
                </a:lnTo>
                <a:lnTo>
                  <a:pt x="8625" y="8638"/>
                </a:lnTo>
                <a:lnTo>
                  <a:pt x="8625" y="11519"/>
                </a:lnTo>
                <a:lnTo>
                  <a:pt x="7665" y="14394"/>
                </a:lnTo>
                <a:lnTo>
                  <a:pt x="6720" y="15358"/>
                </a:lnTo>
                <a:lnTo>
                  <a:pt x="4785" y="17276"/>
                </a:lnTo>
                <a:lnTo>
                  <a:pt x="2865" y="19199"/>
                </a:lnTo>
                <a:lnTo>
                  <a:pt x="0" y="20157"/>
                </a:lnTo>
                <a:lnTo>
                  <a:pt x="0" y="22079"/>
                </a:lnTo>
                <a:lnTo>
                  <a:pt x="3840" y="201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6" name="object 1506"/>
          <p:cNvSpPr/>
          <p:nvPr/>
        </p:nvSpPr>
        <p:spPr>
          <a:xfrm>
            <a:off x="6023091" y="9476881"/>
            <a:ext cx="59512" cy="54720"/>
          </a:xfrm>
          <a:custGeom>
            <a:avLst/>
            <a:gdLst/>
            <a:ahLst/>
            <a:cxnLst/>
            <a:rect l="l" t="t" r="r" b="b"/>
            <a:pathLst>
              <a:path w="59512" h="54720">
                <a:moveTo>
                  <a:pt x="22082" y="53762"/>
                </a:moveTo>
                <a:lnTo>
                  <a:pt x="22082" y="52797"/>
                </a:lnTo>
                <a:lnTo>
                  <a:pt x="17282" y="52797"/>
                </a:lnTo>
                <a:lnTo>
                  <a:pt x="16322" y="51838"/>
                </a:lnTo>
                <a:lnTo>
                  <a:pt x="15361" y="50880"/>
                </a:lnTo>
                <a:lnTo>
                  <a:pt x="14401" y="49923"/>
                </a:lnTo>
                <a:lnTo>
                  <a:pt x="13441" y="47999"/>
                </a:lnTo>
                <a:lnTo>
                  <a:pt x="13441" y="11518"/>
                </a:lnTo>
                <a:lnTo>
                  <a:pt x="49911" y="54720"/>
                </a:lnTo>
                <a:lnTo>
                  <a:pt x="51846" y="54720"/>
                </a:lnTo>
                <a:lnTo>
                  <a:pt x="51846" y="2880"/>
                </a:lnTo>
                <a:lnTo>
                  <a:pt x="52791" y="1921"/>
                </a:lnTo>
                <a:lnTo>
                  <a:pt x="54726" y="964"/>
                </a:lnTo>
                <a:lnTo>
                  <a:pt x="59512" y="964"/>
                </a:lnTo>
                <a:lnTo>
                  <a:pt x="59512" y="0"/>
                </a:lnTo>
                <a:lnTo>
                  <a:pt x="40325" y="0"/>
                </a:lnTo>
                <a:lnTo>
                  <a:pt x="40325" y="964"/>
                </a:lnTo>
                <a:lnTo>
                  <a:pt x="44165" y="964"/>
                </a:lnTo>
                <a:lnTo>
                  <a:pt x="46070" y="1921"/>
                </a:lnTo>
                <a:lnTo>
                  <a:pt x="47045" y="2880"/>
                </a:lnTo>
                <a:lnTo>
                  <a:pt x="47045" y="3838"/>
                </a:lnTo>
                <a:lnTo>
                  <a:pt x="48005" y="5762"/>
                </a:lnTo>
                <a:lnTo>
                  <a:pt x="48005" y="40320"/>
                </a:lnTo>
                <a:lnTo>
                  <a:pt x="14401" y="0"/>
                </a:lnTo>
                <a:lnTo>
                  <a:pt x="0" y="0"/>
                </a:lnTo>
                <a:lnTo>
                  <a:pt x="0" y="964"/>
                </a:lnTo>
                <a:lnTo>
                  <a:pt x="1920" y="964"/>
                </a:lnTo>
                <a:lnTo>
                  <a:pt x="2880" y="1921"/>
                </a:lnTo>
                <a:lnTo>
                  <a:pt x="4800" y="1921"/>
                </a:lnTo>
                <a:lnTo>
                  <a:pt x="5760" y="2880"/>
                </a:lnTo>
                <a:lnTo>
                  <a:pt x="6720" y="2880"/>
                </a:lnTo>
                <a:lnTo>
                  <a:pt x="7680" y="3838"/>
                </a:lnTo>
                <a:lnTo>
                  <a:pt x="8641" y="4803"/>
                </a:lnTo>
                <a:lnTo>
                  <a:pt x="10561" y="6720"/>
                </a:lnTo>
                <a:lnTo>
                  <a:pt x="10561" y="47999"/>
                </a:lnTo>
                <a:lnTo>
                  <a:pt x="9601" y="49923"/>
                </a:lnTo>
                <a:lnTo>
                  <a:pt x="9601" y="50880"/>
                </a:lnTo>
                <a:lnTo>
                  <a:pt x="8641" y="51838"/>
                </a:lnTo>
                <a:lnTo>
                  <a:pt x="6720" y="52797"/>
                </a:lnTo>
                <a:lnTo>
                  <a:pt x="2880" y="52797"/>
                </a:lnTo>
                <a:lnTo>
                  <a:pt x="2880" y="53762"/>
                </a:lnTo>
                <a:lnTo>
                  <a:pt x="22082" y="53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7" name="object 1507"/>
          <p:cNvSpPr/>
          <p:nvPr/>
        </p:nvSpPr>
        <p:spPr>
          <a:xfrm>
            <a:off x="6086444" y="9493204"/>
            <a:ext cx="35524" cy="39355"/>
          </a:xfrm>
          <a:custGeom>
            <a:avLst/>
            <a:gdLst/>
            <a:ahLst/>
            <a:cxnLst/>
            <a:rect l="l" t="t" r="r" b="b"/>
            <a:pathLst>
              <a:path w="35524" h="39355">
                <a:moveTo>
                  <a:pt x="960" y="28794"/>
                </a:moveTo>
                <a:lnTo>
                  <a:pt x="3840" y="32634"/>
                </a:lnTo>
                <a:lnTo>
                  <a:pt x="7680" y="36473"/>
                </a:lnTo>
                <a:lnTo>
                  <a:pt x="11521" y="39355"/>
                </a:lnTo>
                <a:lnTo>
                  <a:pt x="17282" y="39355"/>
                </a:lnTo>
                <a:lnTo>
                  <a:pt x="12481" y="34556"/>
                </a:lnTo>
                <a:lnTo>
                  <a:pt x="10561" y="30717"/>
                </a:lnTo>
                <a:lnTo>
                  <a:pt x="8641" y="26877"/>
                </a:lnTo>
                <a:lnTo>
                  <a:pt x="7680" y="22079"/>
                </a:lnTo>
                <a:lnTo>
                  <a:pt x="7680" y="10559"/>
                </a:lnTo>
                <a:lnTo>
                  <a:pt x="8641" y="8638"/>
                </a:lnTo>
                <a:lnTo>
                  <a:pt x="9616" y="5756"/>
                </a:lnTo>
                <a:lnTo>
                  <a:pt x="10561" y="4797"/>
                </a:lnTo>
                <a:lnTo>
                  <a:pt x="12481" y="3838"/>
                </a:lnTo>
                <a:lnTo>
                  <a:pt x="13441" y="2880"/>
                </a:lnTo>
                <a:lnTo>
                  <a:pt x="19202" y="2880"/>
                </a:lnTo>
                <a:lnTo>
                  <a:pt x="22082" y="3838"/>
                </a:lnTo>
                <a:lnTo>
                  <a:pt x="24002" y="6720"/>
                </a:lnTo>
                <a:lnTo>
                  <a:pt x="26883" y="10559"/>
                </a:lnTo>
                <a:lnTo>
                  <a:pt x="27843" y="15358"/>
                </a:lnTo>
                <a:lnTo>
                  <a:pt x="27843" y="26877"/>
                </a:lnTo>
                <a:lnTo>
                  <a:pt x="26883" y="30717"/>
                </a:lnTo>
                <a:lnTo>
                  <a:pt x="26883" y="36473"/>
                </a:lnTo>
                <a:lnTo>
                  <a:pt x="29763" y="34556"/>
                </a:lnTo>
                <a:lnTo>
                  <a:pt x="31683" y="32634"/>
                </a:lnTo>
                <a:lnTo>
                  <a:pt x="33604" y="28794"/>
                </a:lnTo>
                <a:lnTo>
                  <a:pt x="34564" y="24955"/>
                </a:lnTo>
                <a:lnTo>
                  <a:pt x="35524" y="22079"/>
                </a:lnTo>
                <a:lnTo>
                  <a:pt x="35524" y="14400"/>
                </a:lnTo>
                <a:lnTo>
                  <a:pt x="33604" y="9596"/>
                </a:lnTo>
                <a:lnTo>
                  <a:pt x="30723" y="6720"/>
                </a:lnTo>
                <a:lnTo>
                  <a:pt x="27843" y="1917"/>
                </a:lnTo>
                <a:lnTo>
                  <a:pt x="23042" y="0"/>
                </a:lnTo>
                <a:lnTo>
                  <a:pt x="14401" y="0"/>
                </a:lnTo>
                <a:lnTo>
                  <a:pt x="11521" y="958"/>
                </a:lnTo>
                <a:lnTo>
                  <a:pt x="8641" y="1917"/>
                </a:lnTo>
                <a:lnTo>
                  <a:pt x="6720" y="3838"/>
                </a:lnTo>
                <a:lnTo>
                  <a:pt x="3840" y="6720"/>
                </a:lnTo>
                <a:lnTo>
                  <a:pt x="1920" y="9596"/>
                </a:lnTo>
                <a:lnTo>
                  <a:pt x="960" y="13435"/>
                </a:lnTo>
                <a:lnTo>
                  <a:pt x="0" y="16317"/>
                </a:lnTo>
                <a:lnTo>
                  <a:pt x="0" y="23996"/>
                </a:lnTo>
                <a:lnTo>
                  <a:pt x="960" y="287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8" name="object 1508"/>
          <p:cNvSpPr/>
          <p:nvPr/>
        </p:nvSpPr>
        <p:spPr>
          <a:xfrm>
            <a:off x="6098926" y="9523922"/>
            <a:ext cx="14401" cy="8638"/>
          </a:xfrm>
          <a:custGeom>
            <a:avLst/>
            <a:gdLst/>
            <a:ahLst/>
            <a:cxnLst/>
            <a:rect l="l" t="t" r="r" b="b"/>
            <a:pathLst>
              <a:path w="14401" h="8638">
                <a:moveTo>
                  <a:pt x="14401" y="0"/>
                </a:moveTo>
                <a:lnTo>
                  <a:pt x="13441" y="1917"/>
                </a:lnTo>
                <a:lnTo>
                  <a:pt x="11521" y="4797"/>
                </a:lnTo>
                <a:lnTo>
                  <a:pt x="8641" y="5756"/>
                </a:lnTo>
                <a:lnTo>
                  <a:pt x="2880" y="5756"/>
                </a:lnTo>
                <a:lnTo>
                  <a:pt x="0" y="3838"/>
                </a:lnTo>
                <a:lnTo>
                  <a:pt x="4800" y="8638"/>
                </a:lnTo>
                <a:lnTo>
                  <a:pt x="8641" y="8638"/>
                </a:lnTo>
                <a:lnTo>
                  <a:pt x="11521" y="7679"/>
                </a:lnTo>
                <a:lnTo>
                  <a:pt x="14401" y="5756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9" name="object 1509"/>
          <p:cNvSpPr/>
          <p:nvPr/>
        </p:nvSpPr>
        <p:spPr>
          <a:xfrm>
            <a:off x="6125809" y="9494163"/>
            <a:ext cx="39364" cy="38397"/>
          </a:xfrm>
          <a:custGeom>
            <a:avLst/>
            <a:gdLst/>
            <a:ahLst/>
            <a:cxnLst/>
            <a:rect l="l" t="t" r="r" b="b"/>
            <a:pathLst>
              <a:path w="39364" h="38397">
                <a:moveTo>
                  <a:pt x="34564" y="6720"/>
                </a:moveTo>
                <a:lnTo>
                  <a:pt x="34564" y="4797"/>
                </a:lnTo>
                <a:lnTo>
                  <a:pt x="35524" y="2880"/>
                </a:lnTo>
                <a:lnTo>
                  <a:pt x="36484" y="1921"/>
                </a:lnTo>
                <a:lnTo>
                  <a:pt x="39364" y="1921"/>
                </a:lnTo>
                <a:lnTo>
                  <a:pt x="39364" y="0"/>
                </a:lnTo>
                <a:lnTo>
                  <a:pt x="27843" y="0"/>
                </a:lnTo>
                <a:lnTo>
                  <a:pt x="27843" y="1921"/>
                </a:lnTo>
                <a:lnTo>
                  <a:pt x="31683" y="1921"/>
                </a:lnTo>
                <a:lnTo>
                  <a:pt x="31683" y="5762"/>
                </a:lnTo>
                <a:lnTo>
                  <a:pt x="30723" y="6720"/>
                </a:lnTo>
                <a:lnTo>
                  <a:pt x="22082" y="27835"/>
                </a:lnTo>
                <a:lnTo>
                  <a:pt x="13441" y="7679"/>
                </a:lnTo>
                <a:lnTo>
                  <a:pt x="13441" y="6720"/>
                </a:lnTo>
                <a:lnTo>
                  <a:pt x="12481" y="4797"/>
                </a:lnTo>
                <a:lnTo>
                  <a:pt x="12481" y="3838"/>
                </a:lnTo>
                <a:lnTo>
                  <a:pt x="13441" y="2880"/>
                </a:lnTo>
                <a:lnTo>
                  <a:pt x="13441" y="1921"/>
                </a:lnTo>
                <a:lnTo>
                  <a:pt x="17282" y="1921"/>
                </a:lnTo>
                <a:lnTo>
                  <a:pt x="17282" y="0"/>
                </a:lnTo>
                <a:lnTo>
                  <a:pt x="0" y="0"/>
                </a:lnTo>
                <a:lnTo>
                  <a:pt x="0" y="1921"/>
                </a:lnTo>
                <a:lnTo>
                  <a:pt x="2880" y="1921"/>
                </a:lnTo>
                <a:lnTo>
                  <a:pt x="2880" y="2880"/>
                </a:lnTo>
                <a:lnTo>
                  <a:pt x="3840" y="2880"/>
                </a:lnTo>
                <a:lnTo>
                  <a:pt x="4800" y="3838"/>
                </a:lnTo>
                <a:lnTo>
                  <a:pt x="4800" y="4797"/>
                </a:lnTo>
                <a:lnTo>
                  <a:pt x="5760" y="5762"/>
                </a:lnTo>
                <a:lnTo>
                  <a:pt x="6720" y="6720"/>
                </a:lnTo>
                <a:lnTo>
                  <a:pt x="19202" y="38397"/>
                </a:lnTo>
                <a:lnTo>
                  <a:pt x="21122" y="38397"/>
                </a:lnTo>
                <a:lnTo>
                  <a:pt x="34564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0" name="object 1510"/>
          <p:cNvSpPr/>
          <p:nvPr/>
        </p:nvSpPr>
        <p:spPr>
          <a:xfrm>
            <a:off x="6167079" y="9494163"/>
            <a:ext cx="40325" cy="54720"/>
          </a:xfrm>
          <a:custGeom>
            <a:avLst/>
            <a:gdLst/>
            <a:ahLst/>
            <a:cxnLst/>
            <a:rect l="l" t="t" r="r" b="b"/>
            <a:pathLst>
              <a:path w="40325" h="54720">
                <a:moveTo>
                  <a:pt x="36484" y="2880"/>
                </a:moveTo>
                <a:lnTo>
                  <a:pt x="37444" y="2880"/>
                </a:lnTo>
                <a:lnTo>
                  <a:pt x="37444" y="1921"/>
                </a:lnTo>
                <a:lnTo>
                  <a:pt x="40325" y="1921"/>
                </a:lnTo>
                <a:lnTo>
                  <a:pt x="40325" y="0"/>
                </a:lnTo>
                <a:lnTo>
                  <a:pt x="27843" y="0"/>
                </a:lnTo>
                <a:lnTo>
                  <a:pt x="27843" y="1921"/>
                </a:lnTo>
                <a:lnTo>
                  <a:pt x="31683" y="1921"/>
                </a:lnTo>
                <a:lnTo>
                  <a:pt x="31683" y="5762"/>
                </a:lnTo>
                <a:lnTo>
                  <a:pt x="30723" y="6720"/>
                </a:lnTo>
                <a:lnTo>
                  <a:pt x="23058" y="26877"/>
                </a:lnTo>
                <a:lnTo>
                  <a:pt x="13441" y="8638"/>
                </a:lnTo>
                <a:lnTo>
                  <a:pt x="12496" y="6720"/>
                </a:lnTo>
                <a:lnTo>
                  <a:pt x="12496" y="2880"/>
                </a:lnTo>
                <a:lnTo>
                  <a:pt x="13441" y="1921"/>
                </a:lnTo>
                <a:lnTo>
                  <a:pt x="17282" y="1921"/>
                </a:lnTo>
                <a:lnTo>
                  <a:pt x="17282" y="0"/>
                </a:lnTo>
                <a:lnTo>
                  <a:pt x="0" y="0"/>
                </a:lnTo>
                <a:lnTo>
                  <a:pt x="0" y="1921"/>
                </a:lnTo>
                <a:lnTo>
                  <a:pt x="1935" y="1921"/>
                </a:lnTo>
                <a:lnTo>
                  <a:pt x="2895" y="2880"/>
                </a:lnTo>
                <a:lnTo>
                  <a:pt x="3840" y="3838"/>
                </a:lnTo>
                <a:lnTo>
                  <a:pt x="4815" y="4797"/>
                </a:lnTo>
                <a:lnTo>
                  <a:pt x="4815" y="5762"/>
                </a:lnTo>
                <a:lnTo>
                  <a:pt x="5775" y="6720"/>
                </a:lnTo>
                <a:lnTo>
                  <a:pt x="6720" y="7679"/>
                </a:lnTo>
                <a:lnTo>
                  <a:pt x="19202" y="35515"/>
                </a:lnTo>
                <a:lnTo>
                  <a:pt x="17282" y="42236"/>
                </a:lnTo>
                <a:lnTo>
                  <a:pt x="16337" y="44159"/>
                </a:lnTo>
                <a:lnTo>
                  <a:pt x="15361" y="46076"/>
                </a:lnTo>
                <a:lnTo>
                  <a:pt x="14401" y="47041"/>
                </a:lnTo>
                <a:lnTo>
                  <a:pt x="13441" y="47999"/>
                </a:lnTo>
                <a:lnTo>
                  <a:pt x="10561" y="47999"/>
                </a:lnTo>
                <a:lnTo>
                  <a:pt x="9616" y="47041"/>
                </a:lnTo>
                <a:lnTo>
                  <a:pt x="7680" y="47041"/>
                </a:lnTo>
                <a:lnTo>
                  <a:pt x="6720" y="46076"/>
                </a:lnTo>
                <a:lnTo>
                  <a:pt x="4815" y="46076"/>
                </a:lnTo>
                <a:lnTo>
                  <a:pt x="3840" y="47041"/>
                </a:lnTo>
                <a:lnTo>
                  <a:pt x="2895" y="47041"/>
                </a:lnTo>
                <a:lnTo>
                  <a:pt x="1935" y="47999"/>
                </a:lnTo>
                <a:lnTo>
                  <a:pt x="1935" y="52797"/>
                </a:lnTo>
                <a:lnTo>
                  <a:pt x="2895" y="53756"/>
                </a:lnTo>
                <a:lnTo>
                  <a:pt x="3840" y="54720"/>
                </a:lnTo>
                <a:lnTo>
                  <a:pt x="9616" y="54720"/>
                </a:lnTo>
                <a:lnTo>
                  <a:pt x="11521" y="53756"/>
                </a:lnTo>
                <a:lnTo>
                  <a:pt x="13441" y="51838"/>
                </a:lnTo>
                <a:lnTo>
                  <a:pt x="16337" y="49917"/>
                </a:lnTo>
                <a:lnTo>
                  <a:pt x="18242" y="47041"/>
                </a:lnTo>
                <a:lnTo>
                  <a:pt x="19202" y="44159"/>
                </a:lnTo>
                <a:lnTo>
                  <a:pt x="34564" y="6720"/>
                </a:lnTo>
                <a:lnTo>
                  <a:pt x="35524" y="5762"/>
                </a:lnTo>
                <a:lnTo>
                  <a:pt x="35524" y="4797"/>
                </a:lnTo>
                <a:lnTo>
                  <a:pt x="36484" y="3838"/>
                </a:lnTo>
                <a:lnTo>
                  <a:pt x="36484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1" name="object 1511"/>
          <p:cNvSpPr/>
          <p:nvPr/>
        </p:nvSpPr>
        <p:spPr>
          <a:xfrm>
            <a:off x="6230447" y="9474964"/>
            <a:ext cx="36484" cy="55679"/>
          </a:xfrm>
          <a:custGeom>
            <a:avLst/>
            <a:gdLst/>
            <a:ahLst/>
            <a:cxnLst/>
            <a:rect l="l" t="t" r="r" b="b"/>
            <a:pathLst>
              <a:path w="36484" h="55679">
                <a:moveTo>
                  <a:pt x="34549" y="46076"/>
                </a:moveTo>
                <a:lnTo>
                  <a:pt x="33604" y="47035"/>
                </a:lnTo>
                <a:lnTo>
                  <a:pt x="32644" y="47999"/>
                </a:lnTo>
                <a:lnTo>
                  <a:pt x="31683" y="47999"/>
                </a:lnTo>
                <a:lnTo>
                  <a:pt x="30723" y="48958"/>
                </a:lnTo>
                <a:lnTo>
                  <a:pt x="29763" y="49917"/>
                </a:lnTo>
                <a:lnTo>
                  <a:pt x="8641" y="49917"/>
                </a:lnTo>
                <a:lnTo>
                  <a:pt x="10561" y="48958"/>
                </a:lnTo>
                <a:lnTo>
                  <a:pt x="14401" y="44160"/>
                </a:lnTo>
                <a:lnTo>
                  <a:pt x="21122" y="36479"/>
                </a:lnTo>
                <a:lnTo>
                  <a:pt x="25923" y="31676"/>
                </a:lnTo>
                <a:lnTo>
                  <a:pt x="28803" y="27837"/>
                </a:lnTo>
                <a:lnTo>
                  <a:pt x="30723" y="23038"/>
                </a:lnTo>
                <a:lnTo>
                  <a:pt x="31683" y="20157"/>
                </a:lnTo>
                <a:lnTo>
                  <a:pt x="32644" y="17282"/>
                </a:lnTo>
                <a:lnTo>
                  <a:pt x="32644" y="10561"/>
                </a:lnTo>
                <a:lnTo>
                  <a:pt x="31683" y="7679"/>
                </a:lnTo>
                <a:lnTo>
                  <a:pt x="27843" y="4797"/>
                </a:lnTo>
                <a:lnTo>
                  <a:pt x="24963" y="1917"/>
                </a:lnTo>
                <a:lnTo>
                  <a:pt x="22082" y="0"/>
                </a:lnTo>
                <a:lnTo>
                  <a:pt x="13441" y="0"/>
                </a:lnTo>
                <a:lnTo>
                  <a:pt x="9601" y="1917"/>
                </a:lnTo>
                <a:lnTo>
                  <a:pt x="6720" y="4797"/>
                </a:lnTo>
                <a:lnTo>
                  <a:pt x="3840" y="6720"/>
                </a:lnTo>
                <a:lnTo>
                  <a:pt x="1920" y="10561"/>
                </a:lnTo>
                <a:lnTo>
                  <a:pt x="1920" y="15358"/>
                </a:lnTo>
                <a:lnTo>
                  <a:pt x="2880" y="15358"/>
                </a:lnTo>
                <a:lnTo>
                  <a:pt x="3840" y="12476"/>
                </a:lnTo>
                <a:lnTo>
                  <a:pt x="5760" y="10561"/>
                </a:lnTo>
                <a:lnTo>
                  <a:pt x="7680" y="8638"/>
                </a:lnTo>
                <a:lnTo>
                  <a:pt x="9601" y="7679"/>
                </a:lnTo>
                <a:lnTo>
                  <a:pt x="12481" y="6720"/>
                </a:lnTo>
                <a:lnTo>
                  <a:pt x="18242" y="6720"/>
                </a:lnTo>
                <a:lnTo>
                  <a:pt x="20162" y="7679"/>
                </a:lnTo>
                <a:lnTo>
                  <a:pt x="23042" y="9596"/>
                </a:lnTo>
                <a:lnTo>
                  <a:pt x="24963" y="12476"/>
                </a:lnTo>
                <a:lnTo>
                  <a:pt x="25923" y="15358"/>
                </a:lnTo>
                <a:lnTo>
                  <a:pt x="25923" y="23038"/>
                </a:lnTo>
                <a:lnTo>
                  <a:pt x="24003" y="27837"/>
                </a:lnTo>
                <a:lnTo>
                  <a:pt x="20162" y="33599"/>
                </a:lnTo>
                <a:lnTo>
                  <a:pt x="18518" y="35895"/>
                </a:lnTo>
                <a:lnTo>
                  <a:pt x="10894" y="44451"/>
                </a:lnTo>
                <a:lnTo>
                  <a:pt x="0" y="54714"/>
                </a:lnTo>
                <a:lnTo>
                  <a:pt x="0" y="55679"/>
                </a:lnTo>
                <a:lnTo>
                  <a:pt x="32644" y="55679"/>
                </a:lnTo>
                <a:lnTo>
                  <a:pt x="36484" y="46076"/>
                </a:lnTo>
                <a:lnTo>
                  <a:pt x="34549" y="460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2" name="object 1512"/>
          <p:cNvSpPr/>
          <p:nvPr/>
        </p:nvSpPr>
        <p:spPr>
          <a:xfrm>
            <a:off x="6281333" y="9519124"/>
            <a:ext cx="3840" cy="12476"/>
          </a:xfrm>
          <a:custGeom>
            <a:avLst/>
            <a:gdLst/>
            <a:ahLst/>
            <a:cxnLst/>
            <a:rect l="l" t="t" r="r" b="b"/>
            <a:pathLst>
              <a:path w="3840" h="12476">
                <a:moveTo>
                  <a:pt x="3840" y="12476"/>
                </a:moveTo>
                <a:lnTo>
                  <a:pt x="3840" y="8636"/>
                </a:lnTo>
                <a:lnTo>
                  <a:pt x="2865" y="4797"/>
                </a:lnTo>
                <a:lnTo>
                  <a:pt x="944" y="0"/>
                </a:lnTo>
                <a:lnTo>
                  <a:pt x="0" y="9595"/>
                </a:lnTo>
                <a:lnTo>
                  <a:pt x="3840" y="124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3" name="object 1513"/>
          <p:cNvSpPr/>
          <p:nvPr/>
        </p:nvSpPr>
        <p:spPr>
          <a:xfrm>
            <a:off x="6272677" y="9474964"/>
            <a:ext cx="35524" cy="56637"/>
          </a:xfrm>
          <a:custGeom>
            <a:avLst/>
            <a:gdLst/>
            <a:ahLst/>
            <a:cxnLst/>
            <a:rect l="l" t="t" r="r" b="b"/>
            <a:pathLst>
              <a:path w="35524" h="56637">
                <a:moveTo>
                  <a:pt x="9601" y="11519"/>
                </a:moveTo>
                <a:lnTo>
                  <a:pt x="11521" y="7679"/>
                </a:lnTo>
                <a:lnTo>
                  <a:pt x="13441" y="5756"/>
                </a:lnTo>
                <a:lnTo>
                  <a:pt x="14401" y="3838"/>
                </a:lnTo>
                <a:lnTo>
                  <a:pt x="16322" y="2881"/>
                </a:lnTo>
                <a:lnTo>
                  <a:pt x="20162" y="2881"/>
                </a:lnTo>
                <a:lnTo>
                  <a:pt x="21122" y="3838"/>
                </a:lnTo>
                <a:lnTo>
                  <a:pt x="22082" y="4797"/>
                </a:lnTo>
                <a:lnTo>
                  <a:pt x="24002" y="5756"/>
                </a:lnTo>
                <a:lnTo>
                  <a:pt x="24963" y="7679"/>
                </a:lnTo>
                <a:lnTo>
                  <a:pt x="25923" y="10561"/>
                </a:lnTo>
                <a:lnTo>
                  <a:pt x="26883" y="15358"/>
                </a:lnTo>
                <a:lnTo>
                  <a:pt x="27843" y="20157"/>
                </a:lnTo>
                <a:lnTo>
                  <a:pt x="27843" y="34558"/>
                </a:lnTo>
                <a:lnTo>
                  <a:pt x="26883" y="41279"/>
                </a:lnTo>
                <a:lnTo>
                  <a:pt x="25923" y="46076"/>
                </a:lnTo>
                <a:lnTo>
                  <a:pt x="24963" y="48958"/>
                </a:lnTo>
                <a:lnTo>
                  <a:pt x="24002" y="50875"/>
                </a:lnTo>
                <a:lnTo>
                  <a:pt x="22082" y="52797"/>
                </a:lnTo>
                <a:lnTo>
                  <a:pt x="19217" y="54714"/>
                </a:lnTo>
                <a:lnTo>
                  <a:pt x="14401" y="54714"/>
                </a:lnTo>
                <a:lnTo>
                  <a:pt x="12496" y="52797"/>
                </a:lnTo>
                <a:lnTo>
                  <a:pt x="12496" y="56637"/>
                </a:lnTo>
                <a:lnTo>
                  <a:pt x="20162" y="56637"/>
                </a:lnTo>
                <a:lnTo>
                  <a:pt x="23042" y="55679"/>
                </a:lnTo>
                <a:lnTo>
                  <a:pt x="25923" y="53756"/>
                </a:lnTo>
                <a:lnTo>
                  <a:pt x="28803" y="51840"/>
                </a:lnTo>
                <a:lnTo>
                  <a:pt x="30723" y="48958"/>
                </a:lnTo>
                <a:lnTo>
                  <a:pt x="32644" y="44160"/>
                </a:lnTo>
                <a:lnTo>
                  <a:pt x="34564" y="40320"/>
                </a:lnTo>
                <a:lnTo>
                  <a:pt x="35524" y="34558"/>
                </a:lnTo>
                <a:lnTo>
                  <a:pt x="35524" y="19199"/>
                </a:lnTo>
                <a:lnTo>
                  <a:pt x="33604" y="12476"/>
                </a:lnTo>
                <a:lnTo>
                  <a:pt x="29763" y="6720"/>
                </a:lnTo>
                <a:lnTo>
                  <a:pt x="25923" y="2881"/>
                </a:lnTo>
                <a:lnTo>
                  <a:pt x="22082" y="0"/>
                </a:lnTo>
                <a:lnTo>
                  <a:pt x="15361" y="0"/>
                </a:lnTo>
                <a:lnTo>
                  <a:pt x="13441" y="958"/>
                </a:lnTo>
                <a:lnTo>
                  <a:pt x="10561" y="2881"/>
                </a:lnTo>
                <a:lnTo>
                  <a:pt x="7680" y="4797"/>
                </a:lnTo>
                <a:lnTo>
                  <a:pt x="4815" y="8638"/>
                </a:lnTo>
                <a:lnTo>
                  <a:pt x="2880" y="13435"/>
                </a:lnTo>
                <a:lnTo>
                  <a:pt x="975" y="17282"/>
                </a:lnTo>
                <a:lnTo>
                  <a:pt x="0" y="23038"/>
                </a:lnTo>
                <a:lnTo>
                  <a:pt x="0" y="36479"/>
                </a:lnTo>
                <a:lnTo>
                  <a:pt x="1935" y="42237"/>
                </a:lnTo>
                <a:lnTo>
                  <a:pt x="4815" y="47999"/>
                </a:lnTo>
                <a:lnTo>
                  <a:pt x="8656" y="53756"/>
                </a:lnTo>
                <a:lnTo>
                  <a:pt x="9601" y="44160"/>
                </a:lnTo>
                <a:lnTo>
                  <a:pt x="8656" y="37438"/>
                </a:lnTo>
                <a:lnTo>
                  <a:pt x="8656" y="21121"/>
                </a:lnTo>
                <a:lnTo>
                  <a:pt x="9601" y="16317"/>
                </a:lnTo>
                <a:lnTo>
                  <a:pt x="9601" y="115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4" name="object 1514"/>
          <p:cNvSpPr/>
          <p:nvPr/>
        </p:nvSpPr>
        <p:spPr>
          <a:xfrm>
            <a:off x="6321643" y="9474964"/>
            <a:ext cx="21122" cy="55679"/>
          </a:xfrm>
          <a:custGeom>
            <a:avLst/>
            <a:gdLst/>
            <a:ahLst/>
            <a:cxnLst/>
            <a:rect l="l" t="t" r="r" b="b"/>
            <a:pathLst>
              <a:path w="21122" h="55679">
                <a:moveTo>
                  <a:pt x="15361" y="53756"/>
                </a:moveTo>
                <a:lnTo>
                  <a:pt x="14401" y="52797"/>
                </a:lnTo>
                <a:lnTo>
                  <a:pt x="14401" y="0"/>
                </a:lnTo>
                <a:lnTo>
                  <a:pt x="12481" y="0"/>
                </a:lnTo>
                <a:lnTo>
                  <a:pt x="0" y="6720"/>
                </a:lnTo>
                <a:lnTo>
                  <a:pt x="0" y="7679"/>
                </a:lnTo>
                <a:lnTo>
                  <a:pt x="1920" y="7679"/>
                </a:lnTo>
                <a:lnTo>
                  <a:pt x="2880" y="6720"/>
                </a:lnTo>
                <a:lnTo>
                  <a:pt x="5760" y="6720"/>
                </a:lnTo>
                <a:lnTo>
                  <a:pt x="5760" y="7679"/>
                </a:lnTo>
                <a:lnTo>
                  <a:pt x="6720" y="7679"/>
                </a:lnTo>
                <a:lnTo>
                  <a:pt x="6720" y="9596"/>
                </a:lnTo>
                <a:lnTo>
                  <a:pt x="7680" y="10561"/>
                </a:lnTo>
                <a:lnTo>
                  <a:pt x="7680" y="51840"/>
                </a:lnTo>
                <a:lnTo>
                  <a:pt x="6720" y="52797"/>
                </a:lnTo>
                <a:lnTo>
                  <a:pt x="5760" y="53756"/>
                </a:lnTo>
                <a:lnTo>
                  <a:pt x="4800" y="54714"/>
                </a:lnTo>
                <a:lnTo>
                  <a:pt x="960" y="54714"/>
                </a:lnTo>
                <a:lnTo>
                  <a:pt x="960" y="55679"/>
                </a:lnTo>
                <a:lnTo>
                  <a:pt x="21122" y="55679"/>
                </a:lnTo>
                <a:lnTo>
                  <a:pt x="21122" y="54714"/>
                </a:lnTo>
                <a:lnTo>
                  <a:pt x="17282" y="54714"/>
                </a:lnTo>
                <a:lnTo>
                  <a:pt x="16322" y="53756"/>
                </a:lnTo>
                <a:lnTo>
                  <a:pt x="15361" y="537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5" name="object 1515"/>
          <p:cNvSpPr/>
          <p:nvPr/>
        </p:nvSpPr>
        <p:spPr>
          <a:xfrm>
            <a:off x="6362913" y="9474964"/>
            <a:ext cx="21122" cy="55679"/>
          </a:xfrm>
          <a:custGeom>
            <a:avLst/>
            <a:gdLst/>
            <a:ahLst/>
            <a:cxnLst/>
            <a:rect l="l" t="t" r="r" b="b"/>
            <a:pathLst>
              <a:path w="21122" h="55679">
                <a:moveTo>
                  <a:pt x="15361" y="53756"/>
                </a:moveTo>
                <a:lnTo>
                  <a:pt x="15361" y="52797"/>
                </a:lnTo>
                <a:lnTo>
                  <a:pt x="14401" y="51840"/>
                </a:lnTo>
                <a:lnTo>
                  <a:pt x="14401" y="0"/>
                </a:lnTo>
                <a:lnTo>
                  <a:pt x="13441" y="0"/>
                </a:lnTo>
                <a:lnTo>
                  <a:pt x="0" y="6720"/>
                </a:lnTo>
                <a:lnTo>
                  <a:pt x="0" y="7679"/>
                </a:lnTo>
                <a:lnTo>
                  <a:pt x="1935" y="7679"/>
                </a:lnTo>
                <a:lnTo>
                  <a:pt x="3840" y="6720"/>
                </a:lnTo>
                <a:lnTo>
                  <a:pt x="5775" y="6720"/>
                </a:lnTo>
                <a:lnTo>
                  <a:pt x="5775" y="7679"/>
                </a:lnTo>
                <a:lnTo>
                  <a:pt x="6720" y="7679"/>
                </a:lnTo>
                <a:lnTo>
                  <a:pt x="6720" y="8638"/>
                </a:lnTo>
                <a:lnTo>
                  <a:pt x="7680" y="9596"/>
                </a:lnTo>
                <a:lnTo>
                  <a:pt x="7680" y="52797"/>
                </a:lnTo>
                <a:lnTo>
                  <a:pt x="6720" y="52797"/>
                </a:lnTo>
                <a:lnTo>
                  <a:pt x="6720" y="53756"/>
                </a:lnTo>
                <a:lnTo>
                  <a:pt x="5775" y="53756"/>
                </a:lnTo>
                <a:lnTo>
                  <a:pt x="4815" y="54714"/>
                </a:lnTo>
                <a:lnTo>
                  <a:pt x="975" y="54714"/>
                </a:lnTo>
                <a:lnTo>
                  <a:pt x="975" y="55679"/>
                </a:lnTo>
                <a:lnTo>
                  <a:pt x="21122" y="55679"/>
                </a:lnTo>
                <a:lnTo>
                  <a:pt x="21122" y="54714"/>
                </a:lnTo>
                <a:lnTo>
                  <a:pt x="17282" y="54714"/>
                </a:lnTo>
                <a:lnTo>
                  <a:pt x="16337" y="53756"/>
                </a:lnTo>
                <a:lnTo>
                  <a:pt x="15361" y="537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6" name="object 1516"/>
          <p:cNvSpPr/>
          <p:nvPr/>
        </p:nvSpPr>
        <p:spPr>
          <a:xfrm>
            <a:off x="6396517" y="9474005"/>
            <a:ext cx="22082" cy="74878"/>
          </a:xfrm>
          <a:custGeom>
            <a:avLst/>
            <a:gdLst/>
            <a:ahLst/>
            <a:cxnLst/>
            <a:rect l="l" t="t" r="r" b="b"/>
            <a:pathLst>
              <a:path w="22082" h="74878">
                <a:moveTo>
                  <a:pt x="11521" y="58555"/>
                </a:moveTo>
                <a:lnTo>
                  <a:pt x="9601" y="62394"/>
                </a:lnTo>
                <a:lnTo>
                  <a:pt x="7680" y="65275"/>
                </a:lnTo>
                <a:lnTo>
                  <a:pt x="5760" y="69116"/>
                </a:lnTo>
                <a:lnTo>
                  <a:pt x="2880" y="71038"/>
                </a:lnTo>
                <a:lnTo>
                  <a:pt x="0" y="72955"/>
                </a:lnTo>
                <a:lnTo>
                  <a:pt x="0" y="74878"/>
                </a:lnTo>
                <a:lnTo>
                  <a:pt x="6720" y="71996"/>
                </a:lnTo>
                <a:lnTo>
                  <a:pt x="11521" y="67199"/>
                </a:lnTo>
                <a:lnTo>
                  <a:pt x="15361" y="59513"/>
                </a:lnTo>
                <a:lnTo>
                  <a:pt x="20162" y="52798"/>
                </a:lnTo>
                <a:lnTo>
                  <a:pt x="22082" y="45119"/>
                </a:lnTo>
                <a:lnTo>
                  <a:pt x="22082" y="31676"/>
                </a:lnTo>
                <a:lnTo>
                  <a:pt x="21122" y="25920"/>
                </a:lnTo>
                <a:lnTo>
                  <a:pt x="19202" y="21116"/>
                </a:lnTo>
                <a:lnTo>
                  <a:pt x="16322" y="15358"/>
                </a:lnTo>
                <a:lnTo>
                  <a:pt x="13441" y="10555"/>
                </a:lnTo>
                <a:lnTo>
                  <a:pt x="9601" y="6714"/>
                </a:lnTo>
                <a:lnTo>
                  <a:pt x="6720" y="3840"/>
                </a:lnTo>
                <a:lnTo>
                  <a:pt x="3840" y="1917"/>
                </a:lnTo>
                <a:lnTo>
                  <a:pt x="0" y="0"/>
                </a:lnTo>
                <a:lnTo>
                  <a:pt x="0" y="1917"/>
                </a:lnTo>
                <a:lnTo>
                  <a:pt x="1920" y="3840"/>
                </a:lnTo>
                <a:lnTo>
                  <a:pt x="4800" y="5756"/>
                </a:lnTo>
                <a:lnTo>
                  <a:pt x="6720" y="7679"/>
                </a:lnTo>
                <a:lnTo>
                  <a:pt x="7680" y="9596"/>
                </a:lnTo>
                <a:lnTo>
                  <a:pt x="9601" y="11519"/>
                </a:lnTo>
                <a:lnTo>
                  <a:pt x="10561" y="13435"/>
                </a:lnTo>
                <a:lnTo>
                  <a:pt x="11521" y="16317"/>
                </a:lnTo>
                <a:lnTo>
                  <a:pt x="12481" y="19199"/>
                </a:lnTo>
                <a:lnTo>
                  <a:pt x="12481" y="23038"/>
                </a:lnTo>
                <a:lnTo>
                  <a:pt x="13441" y="27837"/>
                </a:lnTo>
                <a:lnTo>
                  <a:pt x="14401" y="32634"/>
                </a:lnTo>
                <a:lnTo>
                  <a:pt x="14401" y="44154"/>
                </a:lnTo>
                <a:lnTo>
                  <a:pt x="13441" y="48958"/>
                </a:lnTo>
                <a:lnTo>
                  <a:pt x="12481" y="53756"/>
                </a:lnTo>
                <a:lnTo>
                  <a:pt x="11521" y="585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7" name="object 1517"/>
          <p:cNvSpPr/>
          <p:nvPr/>
        </p:nvSpPr>
        <p:spPr>
          <a:xfrm>
            <a:off x="6428201" y="9522963"/>
            <a:ext cx="8641" cy="9596"/>
          </a:xfrm>
          <a:custGeom>
            <a:avLst/>
            <a:gdLst/>
            <a:ahLst/>
            <a:cxnLst/>
            <a:rect l="l" t="t" r="r" b="b"/>
            <a:pathLst>
              <a:path w="8641" h="9596">
                <a:moveTo>
                  <a:pt x="3840" y="0"/>
                </a:moveTo>
                <a:lnTo>
                  <a:pt x="2880" y="0"/>
                </a:lnTo>
                <a:lnTo>
                  <a:pt x="1920" y="958"/>
                </a:lnTo>
                <a:lnTo>
                  <a:pt x="960" y="1917"/>
                </a:lnTo>
                <a:lnTo>
                  <a:pt x="0" y="2875"/>
                </a:lnTo>
                <a:lnTo>
                  <a:pt x="0" y="6714"/>
                </a:lnTo>
                <a:lnTo>
                  <a:pt x="960" y="7679"/>
                </a:lnTo>
                <a:lnTo>
                  <a:pt x="1920" y="8638"/>
                </a:lnTo>
                <a:lnTo>
                  <a:pt x="2880" y="9596"/>
                </a:lnTo>
                <a:lnTo>
                  <a:pt x="5760" y="9596"/>
                </a:lnTo>
                <a:lnTo>
                  <a:pt x="6720" y="8638"/>
                </a:lnTo>
                <a:lnTo>
                  <a:pt x="7680" y="7679"/>
                </a:lnTo>
                <a:lnTo>
                  <a:pt x="7680" y="6714"/>
                </a:lnTo>
                <a:lnTo>
                  <a:pt x="8641" y="5756"/>
                </a:lnTo>
                <a:lnTo>
                  <a:pt x="8641" y="3840"/>
                </a:lnTo>
                <a:lnTo>
                  <a:pt x="7680" y="2875"/>
                </a:lnTo>
                <a:lnTo>
                  <a:pt x="7680" y="1917"/>
                </a:lnTo>
                <a:lnTo>
                  <a:pt x="6720" y="958"/>
                </a:lnTo>
                <a:lnTo>
                  <a:pt x="5760" y="0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8" name="object 1518"/>
          <p:cNvSpPr/>
          <p:nvPr/>
        </p:nvSpPr>
        <p:spPr>
          <a:xfrm>
            <a:off x="3124946" y="6364665"/>
            <a:ext cx="76794" cy="89275"/>
          </a:xfrm>
          <a:custGeom>
            <a:avLst/>
            <a:gdLst/>
            <a:ahLst/>
            <a:cxnLst/>
            <a:rect l="l" t="t" r="r" b="b"/>
            <a:pathLst>
              <a:path w="76794" h="89275">
                <a:moveTo>
                  <a:pt x="74874" y="67193"/>
                </a:moveTo>
                <a:lnTo>
                  <a:pt x="71033" y="72953"/>
                </a:lnTo>
                <a:lnTo>
                  <a:pt x="69113" y="76794"/>
                </a:lnTo>
                <a:lnTo>
                  <a:pt x="66233" y="79674"/>
                </a:lnTo>
                <a:lnTo>
                  <a:pt x="64312" y="81594"/>
                </a:lnTo>
                <a:lnTo>
                  <a:pt x="61432" y="82555"/>
                </a:lnTo>
                <a:lnTo>
                  <a:pt x="59512" y="83515"/>
                </a:lnTo>
                <a:lnTo>
                  <a:pt x="56631" y="84475"/>
                </a:lnTo>
                <a:lnTo>
                  <a:pt x="27828" y="84475"/>
                </a:lnTo>
                <a:lnTo>
                  <a:pt x="26883" y="83515"/>
                </a:lnTo>
                <a:lnTo>
                  <a:pt x="26883" y="82555"/>
                </a:lnTo>
                <a:lnTo>
                  <a:pt x="25923" y="81594"/>
                </a:lnTo>
                <a:lnTo>
                  <a:pt x="25923" y="45110"/>
                </a:lnTo>
                <a:lnTo>
                  <a:pt x="48950" y="45110"/>
                </a:lnTo>
                <a:lnTo>
                  <a:pt x="51831" y="46070"/>
                </a:lnTo>
                <a:lnTo>
                  <a:pt x="53751" y="46070"/>
                </a:lnTo>
                <a:lnTo>
                  <a:pt x="55671" y="47030"/>
                </a:lnTo>
                <a:lnTo>
                  <a:pt x="56631" y="48950"/>
                </a:lnTo>
                <a:lnTo>
                  <a:pt x="57591" y="49911"/>
                </a:lnTo>
                <a:lnTo>
                  <a:pt x="58552" y="51831"/>
                </a:lnTo>
                <a:lnTo>
                  <a:pt x="58552" y="53751"/>
                </a:lnTo>
                <a:lnTo>
                  <a:pt x="59512" y="58552"/>
                </a:lnTo>
                <a:lnTo>
                  <a:pt x="62392" y="58552"/>
                </a:lnTo>
                <a:lnTo>
                  <a:pt x="62392" y="27828"/>
                </a:lnTo>
                <a:lnTo>
                  <a:pt x="59512" y="27828"/>
                </a:lnTo>
                <a:lnTo>
                  <a:pt x="59512" y="32628"/>
                </a:lnTo>
                <a:lnTo>
                  <a:pt x="57591" y="36469"/>
                </a:lnTo>
                <a:lnTo>
                  <a:pt x="55671" y="38389"/>
                </a:lnTo>
                <a:lnTo>
                  <a:pt x="53751" y="39349"/>
                </a:lnTo>
                <a:lnTo>
                  <a:pt x="50871" y="40309"/>
                </a:lnTo>
                <a:lnTo>
                  <a:pt x="25923" y="40309"/>
                </a:lnTo>
                <a:lnTo>
                  <a:pt x="25923" y="4800"/>
                </a:lnTo>
                <a:lnTo>
                  <a:pt x="54711" y="4800"/>
                </a:lnTo>
                <a:lnTo>
                  <a:pt x="57591" y="5760"/>
                </a:lnTo>
                <a:lnTo>
                  <a:pt x="59512" y="5760"/>
                </a:lnTo>
                <a:lnTo>
                  <a:pt x="61432" y="6720"/>
                </a:lnTo>
                <a:lnTo>
                  <a:pt x="63352" y="8641"/>
                </a:lnTo>
                <a:lnTo>
                  <a:pt x="64312" y="9601"/>
                </a:lnTo>
                <a:lnTo>
                  <a:pt x="66233" y="11506"/>
                </a:lnTo>
                <a:lnTo>
                  <a:pt x="67193" y="15346"/>
                </a:lnTo>
                <a:lnTo>
                  <a:pt x="68153" y="20162"/>
                </a:lnTo>
                <a:lnTo>
                  <a:pt x="70073" y="20162"/>
                </a:lnTo>
                <a:lnTo>
                  <a:pt x="69113" y="0"/>
                </a:lnTo>
                <a:lnTo>
                  <a:pt x="0" y="0"/>
                </a:lnTo>
                <a:lnTo>
                  <a:pt x="0" y="2880"/>
                </a:lnTo>
                <a:lnTo>
                  <a:pt x="6720" y="2880"/>
                </a:lnTo>
                <a:lnTo>
                  <a:pt x="9601" y="3825"/>
                </a:lnTo>
                <a:lnTo>
                  <a:pt x="11521" y="4800"/>
                </a:lnTo>
                <a:lnTo>
                  <a:pt x="12481" y="6720"/>
                </a:lnTo>
                <a:lnTo>
                  <a:pt x="13426" y="9601"/>
                </a:lnTo>
                <a:lnTo>
                  <a:pt x="13426" y="77754"/>
                </a:lnTo>
                <a:lnTo>
                  <a:pt x="12481" y="80634"/>
                </a:lnTo>
                <a:lnTo>
                  <a:pt x="12481" y="82555"/>
                </a:lnTo>
                <a:lnTo>
                  <a:pt x="11521" y="83515"/>
                </a:lnTo>
                <a:lnTo>
                  <a:pt x="10561" y="85435"/>
                </a:lnTo>
                <a:lnTo>
                  <a:pt x="9601" y="85435"/>
                </a:lnTo>
                <a:lnTo>
                  <a:pt x="7680" y="86395"/>
                </a:lnTo>
                <a:lnTo>
                  <a:pt x="5760" y="87355"/>
                </a:lnTo>
                <a:lnTo>
                  <a:pt x="0" y="87355"/>
                </a:lnTo>
                <a:lnTo>
                  <a:pt x="0" y="89275"/>
                </a:lnTo>
                <a:lnTo>
                  <a:pt x="69113" y="89275"/>
                </a:lnTo>
                <a:lnTo>
                  <a:pt x="76794" y="67193"/>
                </a:lnTo>
                <a:lnTo>
                  <a:pt x="74874" y="67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9" name="object 1519"/>
          <p:cNvSpPr/>
          <p:nvPr/>
        </p:nvSpPr>
        <p:spPr>
          <a:xfrm>
            <a:off x="3211342" y="6392494"/>
            <a:ext cx="41285" cy="63352"/>
          </a:xfrm>
          <a:custGeom>
            <a:avLst/>
            <a:gdLst/>
            <a:ahLst/>
            <a:cxnLst/>
            <a:rect l="l" t="t" r="r" b="b"/>
            <a:pathLst>
              <a:path w="41285" h="63352">
                <a:moveTo>
                  <a:pt x="4800" y="61447"/>
                </a:moveTo>
                <a:lnTo>
                  <a:pt x="8641" y="61447"/>
                </a:lnTo>
                <a:lnTo>
                  <a:pt x="13441" y="63352"/>
                </a:lnTo>
                <a:lnTo>
                  <a:pt x="26883" y="63352"/>
                </a:lnTo>
                <a:lnTo>
                  <a:pt x="31668" y="61447"/>
                </a:lnTo>
                <a:lnTo>
                  <a:pt x="35509" y="58567"/>
                </a:lnTo>
                <a:lnTo>
                  <a:pt x="39349" y="54726"/>
                </a:lnTo>
                <a:lnTo>
                  <a:pt x="41285" y="50886"/>
                </a:lnTo>
                <a:lnTo>
                  <a:pt x="41285" y="38404"/>
                </a:lnTo>
                <a:lnTo>
                  <a:pt x="37444" y="32644"/>
                </a:lnTo>
                <a:lnTo>
                  <a:pt x="27843" y="27843"/>
                </a:lnTo>
                <a:lnTo>
                  <a:pt x="18242" y="23042"/>
                </a:lnTo>
                <a:lnTo>
                  <a:pt x="14401" y="21122"/>
                </a:lnTo>
                <a:lnTo>
                  <a:pt x="11521" y="19202"/>
                </a:lnTo>
                <a:lnTo>
                  <a:pt x="10561" y="17282"/>
                </a:lnTo>
                <a:lnTo>
                  <a:pt x="8641" y="15361"/>
                </a:lnTo>
                <a:lnTo>
                  <a:pt x="8641" y="9601"/>
                </a:lnTo>
                <a:lnTo>
                  <a:pt x="9601" y="7680"/>
                </a:lnTo>
                <a:lnTo>
                  <a:pt x="10561" y="5760"/>
                </a:lnTo>
                <a:lnTo>
                  <a:pt x="12481" y="3840"/>
                </a:lnTo>
                <a:lnTo>
                  <a:pt x="23042" y="3840"/>
                </a:lnTo>
                <a:lnTo>
                  <a:pt x="25923" y="4800"/>
                </a:lnTo>
                <a:lnTo>
                  <a:pt x="28788" y="6720"/>
                </a:lnTo>
                <a:lnTo>
                  <a:pt x="30723" y="9601"/>
                </a:lnTo>
                <a:lnTo>
                  <a:pt x="33604" y="13441"/>
                </a:lnTo>
                <a:lnTo>
                  <a:pt x="34564" y="20162"/>
                </a:lnTo>
                <a:lnTo>
                  <a:pt x="37444" y="20162"/>
                </a:lnTo>
                <a:lnTo>
                  <a:pt x="37444" y="0"/>
                </a:lnTo>
                <a:lnTo>
                  <a:pt x="34564" y="0"/>
                </a:lnTo>
                <a:lnTo>
                  <a:pt x="34564" y="960"/>
                </a:lnTo>
                <a:lnTo>
                  <a:pt x="33604" y="960"/>
                </a:lnTo>
                <a:lnTo>
                  <a:pt x="33604" y="1920"/>
                </a:lnTo>
                <a:lnTo>
                  <a:pt x="29763" y="1920"/>
                </a:lnTo>
                <a:lnTo>
                  <a:pt x="27843" y="960"/>
                </a:lnTo>
                <a:lnTo>
                  <a:pt x="24002" y="0"/>
                </a:lnTo>
                <a:lnTo>
                  <a:pt x="13441" y="0"/>
                </a:lnTo>
                <a:lnTo>
                  <a:pt x="8641" y="960"/>
                </a:lnTo>
                <a:lnTo>
                  <a:pt x="5760" y="4800"/>
                </a:lnTo>
                <a:lnTo>
                  <a:pt x="1920" y="7680"/>
                </a:lnTo>
                <a:lnTo>
                  <a:pt x="0" y="12481"/>
                </a:lnTo>
                <a:lnTo>
                  <a:pt x="0" y="21122"/>
                </a:lnTo>
                <a:lnTo>
                  <a:pt x="960" y="24002"/>
                </a:lnTo>
                <a:lnTo>
                  <a:pt x="3840" y="26883"/>
                </a:lnTo>
                <a:lnTo>
                  <a:pt x="5760" y="28803"/>
                </a:lnTo>
                <a:lnTo>
                  <a:pt x="9601" y="31683"/>
                </a:lnTo>
                <a:lnTo>
                  <a:pt x="16322" y="35524"/>
                </a:lnTo>
                <a:lnTo>
                  <a:pt x="22082" y="38404"/>
                </a:lnTo>
                <a:lnTo>
                  <a:pt x="26883" y="41285"/>
                </a:lnTo>
                <a:lnTo>
                  <a:pt x="28788" y="43205"/>
                </a:lnTo>
                <a:lnTo>
                  <a:pt x="30723" y="45125"/>
                </a:lnTo>
                <a:lnTo>
                  <a:pt x="31668" y="48005"/>
                </a:lnTo>
                <a:lnTo>
                  <a:pt x="31668" y="52806"/>
                </a:lnTo>
                <a:lnTo>
                  <a:pt x="30723" y="55686"/>
                </a:lnTo>
                <a:lnTo>
                  <a:pt x="28788" y="56647"/>
                </a:lnTo>
                <a:lnTo>
                  <a:pt x="26883" y="58567"/>
                </a:lnTo>
                <a:lnTo>
                  <a:pt x="24947" y="59527"/>
                </a:lnTo>
                <a:lnTo>
                  <a:pt x="17282" y="59527"/>
                </a:lnTo>
                <a:lnTo>
                  <a:pt x="13441" y="58567"/>
                </a:lnTo>
                <a:lnTo>
                  <a:pt x="9601" y="54726"/>
                </a:lnTo>
                <a:lnTo>
                  <a:pt x="6720" y="51846"/>
                </a:lnTo>
                <a:lnTo>
                  <a:pt x="3840" y="47045"/>
                </a:lnTo>
                <a:lnTo>
                  <a:pt x="2880" y="41285"/>
                </a:lnTo>
                <a:lnTo>
                  <a:pt x="960" y="41285"/>
                </a:lnTo>
                <a:lnTo>
                  <a:pt x="960" y="62407"/>
                </a:lnTo>
                <a:lnTo>
                  <a:pt x="2880" y="62407"/>
                </a:lnTo>
                <a:lnTo>
                  <a:pt x="3840" y="61447"/>
                </a:lnTo>
                <a:lnTo>
                  <a:pt x="4800" y="614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0" name="object 1520"/>
          <p:cNvSpPr/>
          <p:nvPr/>
        </p:nvSpPr>
        <p:spPr>
          <a:xfrm>
            <a:off x="3259333" y="6374267"/>
            <a:ext cx="36484" cy="80634"/>
          </a:xfrm>
          <a:custGeom>
            <a:avLst/>
            <a:gdLst/>
            <a:ahLst/>
            <a:cxnLst/>
            <a:rect l="l" t="t" r="r" b="b"/>
            <a:pathLst>
              <a:path w="36484" h="80634">
                <a:moveTo>
                  <a:pt x="10561" y="74874"/>
                </a:moveTo>
                <a:lnTo>
                  <a:pt x="11521" y="76794"/>
                </a:lnTo>
                <a:lnTo>
                  <a:pt x="13441" y="77754"/>
                </a:lnTo>
                <a:lnTo>
                  <a:pt x="15361" y="79674"/>
                </a:lnTo>
                <a:lnTo>
                  <a:pt x="17282" y="80634"/>
                </a:lnTo>
                <a:lnTo>
                  <a:pt x="24002" y="80634"/>
                </a:lnTo>
                <a:lnTo>
                  <a:pt x="26883" y="79674"/>
                </a:lnTo>
                <a:lnTo>
                  <a:pt x="29763" y="77754"/>
                </a:lnTo>
                <a:lnTo>
                  <a:pt x="32644" y="75834"/>
                </a:lnTo>
                <a:lnTo>
                  <a:pt x="34564" y="71993"/>
                </a:lnTo>
                <a:lnTo>
                  <a:pt x="36484" y="68153"/>
                </a:lnTo>
                <a:lnTo>
                  <a:pt x="33604" y="68153"/>
                </a:lnTo>
                <a:lnTo>
                  <a:pt x="32644" y="70073"/>
                </a:lnTo>
                <a:lnTo>
                  <a:pt x="31683" y="71033"/>
                </a:lnTo>
                <a:lnTo>
                  <a:pt x="30723" y="71993"/>
                </a:lnTo>
                <a:lnTo>
                  <a:pt x="28803" y="72953"/>
                </a:lnTo>
                <a:lnTo>
                  <a:pt x="23042" y="72953"/>
                </a:lnTo>
                <a:lnTo>
                  <a:pt x="22082" y="71033"/>
                </a:lnTo>
                <a:lnTo>
                  <a:pt x="21122" y="70073"/>
                </a:lnTo>
                <a:lnTo>
                  <a:pt x="20162" y="67193"/>
                </a:lnTo>
                <a:lnTo>
                  <a:pt x="20162" y="23987"/>
                </a:lnTo>
                <a:lnTo>
                  <a:pt x="34564" y="23987"/>
                </a:lnTo>
                <a:lnTo>
                  <a:pt x="34564" y="19187"/>
                </a:lnTo>
                <a:lnTo>
                  <a:pt x="20162" y="19187"/>
                </a:lnTo>
                <a:lnTo>
                  <a:pt x="20162" y="0"/>
                </a:lnTo>
                <a:lnTo>
                  <a:pt x="18242" y="0"/>
                </a:lnTo>
                <a:lnTo>
                  <a:pt x="16322" y="3840"/>
                </a:lnTo>
                <a:lnTo>
                  <a:pt x="15361" y="7665"/>
                </a:lnTo>
                <a:lnTo>
                  <a:pt x="14401" y="8625"/>
                </a:lnTo>
                <a:lnTo>
                  <a:pt x="12481" y="12466"/>
                </a:lnTo>
                <a:lnTo>
                  <a:pt x="9601" y="14401"/>
                </a:lnTo>
                <a:lnTo>
                  <a:pt x="6720" y="17266"/>
                </a:lnTo>
                <a:lnTo>
                  <a:pt x="4800" y="19187"/>
                </a:lnTo>
                <a:lnTo>
                  <a:pt x="1920" y="21107"/>
                </a:lnTo>
                <a:lnTo>
                  <a:pt x="0" y="22067"/>
                </a:lnTo>
                <a:lnTo>
                  <a:pt x="0" y="23987"/>
                </a:lnTo>
                <a:lnTo>
                  <a:pt x="9601" y="23987"/>
                </a:lnTo>
                <a:lnTo>
                  <a:pt x="9601" y="71993"/>
                </a:lnTo>
                <a:lnTo>
                  <a:pt x="10561" y="74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1" name="object 1521"/>
          <p:cNvSpPr/>
          <p:nvPr/>
        </p:nvSpPr>
        <p:spPr>
          <a:xfrm>
            <a:off x="3299658" y="6392494"/>
            <a:ext cx="29763" cy="61447"/>
          </a:xfrm>
          <a:custGeom>
            <a:avLst/>
            <a:gdLst/>
            <a:ahLst/>
            <a:cxnLst/>
            <a:rect l="l" t="t" r="r" b="b"/>
            <a:pathLst>
              <a:path w="29763" h="61447">
                <a:moveTo>
                  <a:pt x="9601" y="18242"/>
                </a:moveTo>
                <a:lnTo>
                  <a:pt x="9601" y="54726"/>
                </a:lnTo>
                <a:lnTo>
                  <a:pt x="8641" y="55686"/>
                </a:lnTo>
                <a:lnTo>
                  <a:pt x="8641" y="56647"/>
                </a:lnTo>
                <a:lnTo>
                  <a:pt x="7680" y="57607"/>
                </a:lnTo>
                <a:lnTo>
                  <a:pt x="6720" y="58567"/>
                </a:lnTo>
                <a:lnTo>
                  <a:pt x="5760" y="59527"/>
                </a:lnTo>
                <a:lnTo>
                  <a:pt x="960" y="59527"/>
                </a:lnTo>
                <a:lnTo>
                  <a:pt x="960" y="61447"/>
                </a:lnTo>
                <a:lnTo>
                  <a:pt x="29763" y="61447"/>
                </a:lnTo>
                <a:lnTo>
                  <a:pt x="29763" y="59527"/>
                </a:lnTo>
                <a:lnTo>
                  <a:pt x="24963" y="59527"/>
                </a:lnTo>
                <a:lnTo>
                  <a:pt x="24002" y="58567"/>
                </a:lnTo>
                <a:lnTo>
                  <a:pt x="23042" y="57607"/>
                </a:lnTo>
                <a:lnTo>
                  <a:pt x="22082" y="56647"/>
                </a:lnTo>
                <a:lnTo>
                  <a:pt x="22082" y="55686"/>
                </a:lnTo>
                <a:lnTo>
                  <a:pt x="21122" y="54726"/>
                </a:lnTo>
                <a:lnTo>
                  <a:pt x="21122" y="0"/>
                </a:lnTo>
                <a:lnTo>
                  <a:pt x="18242" y="0"/>
                </a:lnTo>
                <a:lnTo>
                  <a:pt x="0" y="6720"/>
                </a:lnTo>
                <a:lnTo>
                  <a:pt x="960" y="9601"/>
                </a:lnTo>
                <a:lnTo>
                  <a:pt x="2880" y="8641"/>
                </a:lnTo>
                <a:lnTo>
                  <a:pt x="7680" y="8641"/>
                </a:lnTo>
                <a:lnTo>
                  <a:pt x="7680" y="9601"/>
                </a:lnTo>
                <a:lnTo>
                  <a:pt x="8641" y="9601"/>
                </a:lnTo>
                <a:lnTo>
                  <a:pt x="8641" y="10561"/>
                </a:lnTo>
                <a:lnTo>
                  <a:pt x="9601" y="12481"/>
                </a:lnTo>
                <a:lnTo>
                  <a:pt x="9601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2" name="object 1522"/>
          <p:cNvSpPr/>
          <p:nvPr/>
        </p:nvSpPr>
        <p:spPr>
          <a:xfrm>
            <a:off x="3308299" y="6360825"/>
            <a:ext cx="13441" cy="13441"/>
          </a:xfrm>
          <a:custGeom>
            <a:avLst/>
            <a:gdLst/>
            <a:ahLst/>
            <a:cxnLst/>
            <a:rect l="l" t="t" r="r" b="b"/>
            <a:pathLst>
              <a:path w="13441" h="13441">
                <a:moveTo>
                  <a:pt x="13441" y="6720"/>
                </a:moveTo>
                <a:lnTo>
                  <a:pt x="13441" y="4785"/>
                </a:lnTo>
                <a:lnTo>
                  <a:pt x="12481" y="2880"/>
                </a:lnTo>
                <a:lnTo>
                  <a:pt x="11521" y="1920"/>
                </a:lnTo>
                <a:lnTo>
                  <a:pt x="10561" y="0"/>
                </a:lnTo>
                <a:lnTo>
                  <a:pt x="2880" y="0"/>
                </a:lnTo>
                <a:lnTo>
                  <a:pt x="1920" y="1920"/>
                </a:lnTo>
                <a:lnTo>
                  <a:pt x="960" y="2880"/>
                </a:lnTo>
                <a:lnTo>
                  <a:pt x="0" y="4785"/>
                </a:lnTo>
                <a:lnTo>
                  <a:pt x="0" y="7665"/>
                </a:lnTo>
                <a:lnTo>
                  <a:pt x="960" y="9601"/>
                </a:lnTo>
                <a:lnTo>
                  <a:pt x="1920" y="10561"/>
                </a:lnTo>
                <a:lnTo>
                  <a:pt x="2880" y="12481"/>
                </a:lnTo>
                <a:lnTo>
                  <a:pt x="4800" y="13441"/>
                </a:lnTo>
                <a:lnTo>
                  <a:pt x="8641" y="13441"/>
                </a:lnTo>
                <a:lnTo>
                  <a:pt x="10561" y="12481"/>
                </a:lnTo>
                <a:lnTo>
                  <a:pt x="11521" y="10561"/>
                </a:lnTo>
                <a:lnTo>
                  <a:pt x="12481" y="9601"/>
                </a:lnTo>
                <a:lnTo>
                  <a:pt x="13441" y="7665"/>
                </a:lnTo>
                <a:lnTo>
                  <a:pt x="1344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3" name="object 1523"/>
          <p:cNvSpPr/>
          <p:nvPr/>
        </p:nvSpPr>
        <p:spPr>
          <a:xfrm>
            <a:off x="3334207" y="6392494"/>
            <a:ext cx="103692" cy="61447"/>
          </a:xfrm>
          <a:custGeom>
            <a:avLst/>
            <a:gdLst/>
            <a:ahLst/>
            <a:cxnLst/>
            <a:rect l="l" t="t" r="r" b="b"/>
            <a:pathLst>
              <a:path w="103692" h="61447">
                <a:moveTo>
                  <a:pt x="94091" y="12481"/>
                </a:moveTo>
                <a:lnTo>
                  <a:pt x="93131" y="10561"/>
                </a:lnTo>
                <a:lnTo>
                  <a:pt x="91211" y="6720"/>
                </a:lnTo>
                <a:lnTo>
                  <a:pt x="89291" y="3840"/>
                </a:lnTo>
                <a:lnTo>
                  <a:pt x="87370" y="1920"/>
                </a:lnTo>
                <a:lnTo>
                  <a:pt x="84490" y="0"/>
                </a:lnTo>
                <a:lnTo>
                  <a:pt x="72009" y="0"/>
                </a:lnTo>
                <a:lnTo>
                  <a:pt x="69128" y="1920"/>
                </a:lnTo>
                <a:lnTo>
                  <a:pt x="65288" y="3840"/>
                </a:lnTo>
                <a:lnTo>
                  <a:pt x="61447" y="6720"/>
                </a:lnTo>
                <a:lnTo>
                  <a:pt x="57607" y="12481"/>
                </a:lnTo>
                <a:lnTo>
                  <a:pt x="56647" y="8641"/>
                </a:lnTo>
                <a:lnTo>
                  <a:pt x="54726" y="4800"/>
                </a:lnTo>
                <a:lnTo>
                  <a:pt x="51846" y="2880"/>
                </a:lnTo>
                <a:lnTo>
                  <a:pt x="48966" y="960"/>
                </a:lnTo>
                <a:lnTo>
                  <a:pt x="46085" y="0"/>
                </a:lnTo>
                <a:lnTo>
                  <a:pt x="37444" y="0"/>
                </a:lnTo>
                <a:lnTo>
                  <a:pt x="35524" y="960"/>
                </a:lnTo>
                <a:lnTo>
                  <a:pt x="32644" y="1920"/>
                </a:lnTo>
                <a:lnTo>
                  <a:pt x="30723" y="2880"/>
                </a:lnTo>
                <a:lnTo>
                  <a:pt x="28803" y="4800"/>
                </a:lnTo>
                <a:lnTo>
                  <a:pt x="27843" y="5760"/>
                </a:lnTo>
                <a:lnTo>
                  <a:pt x="24963" y="7680"/>
                </a:lnTo>
                <a:lnTo>
                  <a:pt x="21122" y="12481"/>
                </a:lnTo>
                <a:lnTo>
                  <a:pt x="21122" y="0"/>
                </a:lnTo>
                <a:lnTo>
                  <a:pt x="18242" y="0"/>
                </a:lnTo>
                <a:lnTo>
                  <a:pt x="0" y="6720"/>
                </a:lnTo>
                <a:lnTo>
                  <a:pt x="975" y="9601"/>
                </a:lnTo>
                <a:lnTo>
                  <a:pt x="2895" y="8641"/>
                </a:lnTo>
                <a:lnTo>
                  <a:pt x="7680" y="8641"/>
                </a:lnTo>
                <a:lnTo>
                  <a:pt x="7680" y="9601"/>
                </a:lnTo>
                <a:lnTo>
                  <a:pt x="8656" y="9601"/>
                </a:lnTo>
                <a:lnTo>
                  <a:pt x="9616" y="10561"/>
                </a:lnTo>
                <a:lnTo>
                  <a:pt x="9616" y="14401"/>
                </a:lnTo>
                <a:lnTo>
                  <a:pt x="10561" y="18242"/>
                </a:lnTo>
                <a:lnTo>
                  <a:pt x="10561" y="51846"/>
                </a:lnTo>
                <a:lnTo>
                  <a:pt x="9616" y="54726"/>
                </a:lnTo>
                <a:lnTo>
                  <a:pt x="9616" y="55686"/>
                </a:lnTo>
                <a:lnTo>
                  <a:pt x="8656" y="56647"/>
                </a:lnTo>
                <a:lnTo>
                  <a:pt x="7680" y="57607"/>
                </a:lnTo>
                <a:lnTo>
                  <a:pt x="6720" y="58567"/>
                </a:lnTo>
                <a:lnTo>
                  <a:pt x="5775" y="59527"/>
                </a:lnTo>
                <a:lnTo>
                  <a:pt x="975" y="59527"/>
                </a:lnTo>
                <a:lnTo>
                  <a:pt x="975" y="61447"/>
                </a:lnTo>
                <a:lnTo>
                  <a:pt x="30723" y="61447"/>
                </a:lnTo>
                <a:lnTo>
                  <a:pt x="30723" y="59527"/>
                </a:lnTo>
                <a:lnTo>
                  <a:pt x="24963" y="59527"/>
                </a:lnTo>
                <a:lnTo>
                  <a:pt x="24002" y="58567"/>
                </a:lnTo>
                <a:lnTo>
                  <a:pt x="23042" y="57607"/>
                </a:lnTo>
                <a:lnTo>
                  <a:pt x="22082" y="56647"/>
                </a:lnTo>
                <a:lnTo>
                  <a:pt x="22082" y="55686"/>
                </a:lnTo>
                <a:lnTo>
                  <a:pt x="21122" y="54726"/>
                </a:lnTo>
                <a:lnTo>
                  <a:pt x="21122" y="15361"/>
                </a:lnTo>
                <a:lnTo>
                  <a:pt x="23042" y="13441"/>
                </a:lnTo>
                <a:lnTo>
                  <a:pt x="25923" y="11521"/>
                </a:lnTo>
                <a:lnTo>
                  <a:pt x="29763" y="9601"/>
                </a:lnTo>
                <a:lnTo>
                  <a:pt x="31683" y="7680"/>
                </a:lnTo>
                <a:lnTo>
                  <a:pt x="40325" y="7680"/>
                </a:lnTo>
                <a:lnTo>
                  <a:pt x="43205" y="8641"/>
                </a:lnTo>
                <a:lnTo>
                  <a:pt x="45125" y="11521"/>
                </a:lnTo>
                <a:lnTo>
                  <a:pt x="46085" y="13441"/>
                </a:lnTo>
                <a:lnTo>
                  <a:pt x="47045" y="17282"/>
                </a:lnTo>
                <a:lnTo>
                  <a:pt x="47045" y="54726"/>
                </a:lnTo>
                <a:lnTo>
                  <a:pt x="46085" y="56647"/>
                </a:lnTo>
                <a:lnTo>
                  <a:pt x="45125" y="57607"/>
                </a:lnTo>
                <a:lnTo>
                  <a:pt x="44165" y="58567"/>
                </a:lnTo>
                <a:lnTo>
                  <a:pt x="42245" y="58567"/>
                </a:lnTo>
                <a:lnTo>
                  <a:pt x="40325" y="59527"/>
                </a:lnTo>
                <a:lnTo>
                  <a:pt x="37444" y="59527"/>
                </a:lnTo>
                <a:lnTo>
                  <a:pt x="37444" y="61447"/>
                </a:lnTo>
                <a:lnTo>
                  <a:pt x="68168" y="61447"/>
                </a:lnTo>
                <a:lnTo>
                  <a:pt x="68168" y="59527"/>
                </a:lnTo>
                <a:lnTo>
                  <a:pt x="62407" y="59527"/>
                </a:lnTo>
                <a:lnTo>
                  <a:pt x="61447" y="58567"/>
                </a:lnTo>
                <a:lnTo>
                  <a:pt x="59527" y="57607"/>
                </a:lnTo>
                <a:lnTo>
                  <a:pt x="58567" y="56647"/>
                </a:lnTo>
                <a:lnTo>
                  <a:pt x="58567" y="55686"/>
                </a:lnTo>
                <a:lnTo>
                  <a:pt x="57607" y="54726"/>
                </a:lnTo>
                <a:lnTo>
                  <a:pt x="57607" y="15361"/>
                </a:lnTo>
                <a:lnTo>
                  <a:pt x="61447" y="12481"/>
                </a:lnTo>
                <a:lnTo>
                  <a:pt x="64328" y="10561"/>
                </a:lnTo>
                <a:lnTo>
                  <a:pt x="66248" y="9601"/>
                </a:lnTo>
                <a:lnTo>
                  <a:pt x="69128" y="7680"/>
                </a:lnTo>
                <a:lnTo>
                  <a:pt x="77769" y="7680"/>
                </a:lnTo>
                <a:lnTo>
                  <a:pt x="79689" y="8641"/>
                </a:lnTo>
                <a:lnTo>
                  <a:pt x="81610" y="11521"/>
                </a:lnTo>
                <a:lnTo>
                  <a:pt x="82570" y="13441"/>
                </a:lnTo>
                <a:lnTo>
                  <a:pt x="83530" y="17282"/>
                </a:lnTo>
                <a:lnTo>
                  <a:pt x="83530" y="54726"/>
                </a:lnTo>
                <a:lnTo>
                  <a:pt x="82570" y="55686"/>
                </a:lnTo>
                <a:lnTo>
                  <a:pt x="81610" y="57607"/>
                </a:lnTo>
                <a:lnTo>
                  <a:pt x="80650" y="57607"/>
                </a:lnTo>
                <a:lnTo>
                  <a:pt x="79689" y="58567"/>
                </a:lnTo>
                <a:lnTo>
                  <a:pt x="77769" y="59527"/>
                </a:lnTo>
                <a:lnTo>
                  <a:pt x="73929" y="59527"/>
                </a:lnTo>
                <a:lnTo>
                  <a:pt x="73929" y="61447"/>
                </a:lnTo>
                <a:lnTo>
                  <a:pt x="103692" y="61447"/>
                </a:lnTo>
                <a:lnTo>
                  <a:pt x="103692" y="59527"/>
                </a:lnTo>
                <a:lnTo>
                  <a:pt x="98892" y="59527"/>
                </a:lnTo>
                <a:lnTo>
                  <a:pt x="97917" y="58567"/>
                </a:lnTo>
                <a:lnTo>
                  <a:pt x="96972" y="57607"/>
                </a:lnTo>
                <a:lnTo>
                  <a:pt x="96012" y="56647"/>
                </a:lnTo>
                <a:lnTo>
                  <a:pt x="95051" y="55686"/>
                </a:lnTo>
                <a:lnTo>
                  <a:pt x="95051" y="54726"/>
                </a:lnTo>
                <a:lnTo>
                  <a:pt x="94091" y="51846"/>
                </a:lnTo>
                <a:lnTo>
                  <a:pt x="94091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4" name="object 1524"/>
          <p:cNvSpPr/>
          <p:nvPr/>
        </p:nvSpPr>
        <p:spPr>
          <a:xfrm>
            <a:off x="3443645" y="6392494"/>
            <a:ext cx="54726" cy="63352"/>
          </a:xfrm>
          <a:custGeom>
            <a:avLst/>
            <a:gdLst/>
            <a:ahLst/>
            <a:cxnLst/>
            <a:rect l="l" t="t" r="r" b="b"/>
            <a:pathLst>
              <a:path w="54726" h="63352">
                <a:moveTo>
                  <a:pt x="44165" y="51846"/>
                </a:moveTo>
                <a:lnTo>
                  <a:pt x="44165" y="10561"/>
                </a:lnTo>
                <a:lnTo>
                  <a:pt x="43205" y="8641"/>
                </a:lnTo>
                <a:lnTo>
                  <a:pt x="42245" y="5760"/>
                </a:lnTo>
                <a:lnTo>
                  <a:pt x="40325" y="3840"/>
                </a:lnTo>
                <a:lnTo>
                  <a:pt x="37444" y="1920"/>
                </a:lnTo>
                <a:lnTo>
                  <a:pt x="33604" y="0"/>
                </a:lnTo>
                <a:lnTo>
                  <a:pt x="17282" y="0"/>
                </a:lnTo>
                <a:lnTo>
                  <a:pt x="11521" y="960"/>
                </a:lnTo>
                <a:lnTo>
                  <a:pt x="7680" y="3840"/>
                </a:lnTo>
                <a:lnTo>
                  <a:pt x="3840" y="7680"/>
                </a:lnTo>
                <a:lnTo>
                  <a:pt x="1935" y="10561"/>
                </a:lnTo>
                <a:lnTo>
                  <a:pt x="1935" y="16322"/>
                </a:lnTo>
                <a:lnTo>
                  <a:pt x="2880" y="18242"/>
                </a:lnTo>
                <a:lnTo>
                  <a:pt x="3840" y="19202"/>
                </a:lnTo>
                <a:lnTo>
                  <a:pt x="4815" y="20162"/>
                </a:lnTo>
                <a:lnTo>
                  <a:pt x="5760" y="21122"/>
                </a:lnTo>
                <a:lnTo>
                  <a:pt x="9601" y="21122"/>
                </a:lnTo>
                <a:lnTo>
                  <a:pt x="10561" y="20162"/>
                </a:lnTo>
                <a:lnTo>
                  <a:pt x="11521" y="19202"/>
                </a:lnTo>
                <a:lnTo>
                  <a:pt x="12481" y="18242"/>
                </a:lnTo>
                <a:lnTo>
                  <a:pt x="13441" y="16322"/>
                </a:lnTo>
                <a:lnTo>
                  <a:pt x="13441" y="7680"/>
                </a:lnTo>
                <a:lnTo>
                  <a:pt x="15361" y="5760"/>
                </a:lnTo>
                <a:lnTo>
                  <a:pt x="17282" y="3840"/>
                </a:lnTo>
                <a:lnTo>
                  <a:pt x="25923" y="3840"/>
                </a:lnTo>
                <a:lnTo>
                  <a:pt x="28803" y="4800"/>
                </a:lnTo>
                <a:lnTo>
                  <a:pt x="30723" y="6720"/>
                </a:lnTo>
                <a:lnTo>
                  <a:pt x="32644" y="9601"/>
                </a:lnTo>
                <a:lnTo>
                  <a:pt x="33604" y="13441"/>
                </a:lnTo>
                <a:lnTo>
                  <a:pt x="33604" y="22082"/>
                </a:lnTo>
                <a:lnTo>
                  <a:pt x="23042" y="25923"/>
                </a:lnTo>
                <a:lnTo>
                  <a:pt x="15361" y="28803"/>
                </a:lnTo>
                <a:lnTo>
                  <a:pt x="13441" y="37444"/>
                </a:lnTo>
                <a:lnTo>
                  <a:pt x="14401" y="35524"/>
                </a:lnTo>
                <a:lnTo>
                  <a:pt x="17282" y="33604"/>
                </a:lnTo>
                <a:lnTo>
                  <a:pt x="20162" y="31683"/>
                </a:lnTo>
                <a:lnTo>
                  <a:pt x="22082" y="29763"/>
                </a:lnTo>
                <a:lnTo>
                  <a:pt x="26883" y="28803"/>
                </a:lnTo>
                <a:lnTo>
                  <a:pt x="33604" y="25923"/>
                </a:lnTo>
                <a:lnTo>
                  <a:pt x="33604" y="48966"/>
                </a:lnTo>
                <a:lnTo>
                  <a:pt x="27843" y="52806"/>
                </a:lnTo>
                <a:lnTo>
                  <a:pt x="23042" y="55686"/>
                </a:lnTo>
                <a:lnTo>
                  <a:pt x="17282" y="55686"/>
                </a:lnTo>
                <a:lnTo>
                  <a:pt x="15361" y="54726"/>
                </a:lnTo>
                <a:lnTo>
                  <a:pt x="13441" y="51846"/>
                </a:lnTo>
                <a:lnTo>
                  <a:pt x="11521" y="49926"/>
                </a:lnTo>
                <a:lnTo>
                  <a:pt x="10561" y="47045"/>
                </a:lnTo>
                <a:lnTo>
                  <a:pt x="10561" y="31683"/>
                </a:lnTo>
                <a:lnTo>
                  <a:pt x="6720" y="33604"/>
                </a:lnTo>
                <a:lnTo>
                  <a:pt x="3840" y="36484"/>
                </a:lnTo>
                <a:lnTo>
                  <a:pt x="1935" y="39364"/>
                </a:lnTo>
                <a:lnTo>
                  <a:pt x="0" y="42245"/>
                </a:lnTo>
                <a:lnTo>
                  <a:pt x="0" y="51846"/>
                </a:lnTo>
                <a:lnTo>
                  <a:pt x="975" y="55686"/>
                </a:lnTo>
                <a:lnTo>
                  <a:pt x="3840" y="58567"/>
                </a:lnTo>
                <a:lnTo>
                  <a:pt x="6720" y="61447"/>
                </a:lnTo>
                <a:lnTo>
                  <a:pt x="9601" y="63352"/>
                </a:lnTo>
                <a:lnTo>
                  <a:pt x="16322" y="63352"/>
                </a:lnTo>
                <a:lnTo>
                  <a:pt x="19202" y="62407"/>
                </a:lnTo>
                <a:lnTo>
                  <a:pt x="22082" y="61447"/>
                </a:lnTo>
                <a:lnTo>
                  <a:pt x="23042" y="60487"/>
                </a:lnTo>
                <a:lnTo>
                  <a:pt x="26883" y="57607"/>
                </a:lnTo>
                <a:lnTo>
                  <a:pt x="33604" y="52806"/>
                </a:lnTo>
                <a:lnTo>
                  <a:pt x="33604" y="59527"/>
                </a:lnTo>
                <a:lnTo>
                  <a:pt x="35524" y="60487"/>
                </a:lnTo>
                <a:lnTo>
                  <a:pt x="36484" y="62407"/>
                </a:lnTo>
                <a:lnTo>
                  <a:pt x="38404" y="63352"/>
                </a:lnTo>
                <a:lnTo>
                  <a:pt x="45125" y="63352"/>
                </a:lnTo>
                <a:lnTo>
                  <a:pt x="49926" y="59527"/>
                </a:lnTo>
                <a:lnTo>
                  <a:pt x="54726" y="52806"/>
                </a:lnTo>
                <a:lnTo>
                  <a:pt x="54726" y="48966"/>
                </a:lnTo>
                <a:lnTo>
                  <a:pt x="51846" y="51846"/>
                </a:lnTo>
                <a:lnTo>
                  <a:pt x="49926" y="53766"/>
                </a:lnTo>
                <a:lnTo>
                  <a:pt x="48966" y="53766"/>
                </a:lnTo>
                <a:lnTo>
                  <a:pt x="48966" y="54726"/>
                </a:lnTo>
                <a:lnTo>
                  <a:pt x="46085" y="54726"/>
                </a:lnTo>
                <a:lnTo>
                  <a:pt x="46085" y="53766"/>
                </a:lnTo>
                <a:lnTo>
                  <a:pt x="45125" y="53766"/>
                </a:lnTo>
                <a:lnTo>
                  <a:pt x="45125" y="52806"/>
                </a:lnTo>
                <a:lnTo>
                  <a:pt x="44165" y="51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5" name="object 1525"/>
          <p:cNvSpPr/>
          <p:nvPr/>
        </p:nvSpPr>
        <p:spPr>
          <a:xfrm>
            <a:off x="3454206" y="6421297"/>
            <a:ext cx="4800" cy="15361"/>
          </a:xfrm>
          <a:custGeom>
            <a:avLst/>
            <a:gdLst/>
            <a:ahLst/>
            <a:cxnLst/>
            <a:rect l="l" t="t" r="r" b="b"/>
            <a:pathLst>
              <a:path w="4800" h="15361">
                <a:moveTo>
                  <a:pt x="0" y="15361"/>
                </a:moveTo>
                <a:lnTo>
                  <a:pt x="0" y="13441"/>
                </a:lnTo>
                <a:lnTo>
                  <a:pt x="960" y="10561"/>
                </a:lnTo>
                <a:lnTo>
                  <a:pt x="2880" y="8641"/>
                </a:lnTo>
                <a:lnTo>
                  <a:pt x="4800" y="0"/>
                </a:lnTo>
                <a:lnTo>
                  <a:pt x="0" y="2880"/>
                </a:lnTo>
                <a:lnTo>
                  <a:pt x="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6" name="object 1526"/>
          <p:cNvSpPr/>
          <p:nvPr/>
        </p:nvSpPr>
        <p:spPr>
          <a:xfrm>
            <a:off x="3500292" y="6374267"/>
            <a:ext cx="36469" cy="80634"/>
          </a:xfrm>
          <a:custGeom>
            <a:avLst/>
            <a:gdLst/>
            <a:ahLst/>
            <a:cxnLst/>
            <a:rect l="l" t="t" r="r" b="b"/>
            <a:pathLst>
              <a:path w="36469" h="80634">
                <a:moveTo>
                  <a:pt x="27843" y="72953"/>
                </a:moveTo>
                <a:lnTo>
                  <a:pt x="23042" y="72953"/>
                </a:lnTo>
                <a:lnTo>
                  <a:pt x="22082" y="71033"/>
                </a:lnTo>
                <a:lnTo>
                  <a:pt x="20162" y="70073"/>
                </a:lnTo>
                <a:lnTo>
                  <a:pt x="20162" y="23987"/>
                </a:lnTo>
                <a:lnTo>
                  <a:pt x="34564" y="23987"/>
                </a:lnTo>
                <a:lnTo>
                  <a:pt x="34564" y="19187"/>
                </a:lnTo>
                <a:lnTo>
                  <a:pt x="20162" y="19187"/>
                </a:lnTo>
                <a:lnTo>
                  <a:pt x="20162" y="0"/>
                </a:lnTo>
                <a:lnTo>
                  <a:pt x="18242" y="0"/>
                </a:lnTo>
                <a:lnTo>
                  <a:pt x="16322" y="3840"/>
                </a:lnTo>
                <a:lnTo>
                  <a:pt x="14401" y="7665"/>
                </a:lnTo>
                <a:lnTo>
                  <a:pt x="13441" y="8625"/>
                </a:lnTo>
                <a:lnTo>
                  <a:pt x="11521" y="12466"/>
                </a:lnTo>
                <a:lnTo>
                  <a:pt x="9601" y="14401"/>
                </a:lnTo>
                <a:lnTo>
                  <a:pt x="6720" y="17266"/>
                </a:lnTo>
                <a:lnTo>
                  <a:pt x="4800" y="19187"/>
                </a:lnTo>
                <a:lnTo>
                  <a:pt x="1920" y="21107"/>
                </a:lnTo>
                <a:lnTo>
                  <a:pt x="0" y="22067"/>
                </a:lnTo>
                <a:lnTo>
                  <a:pt x="0" y="23987"/>
                </a:lnTo>
                <a:lnTo>
                  <a:pt x="9601" y="23987"/>
                </a:lnTo>
                <a:lnTo>
                  <a:pt x="9601" y="71993"/>
                </a:lnTo>
                <a:lnTo>
                  <a:pt x="10561" y="74874"/>
                </a:lnTo>
                <a:lnTo>
                  <a:pt x="11521" y="76794"/>
                </a:lnTo>
                <a:lnTo>
                  <a:pt x="12481" y="77754"/>
                </a:lnTo>
                <a:lnTo>
                  <a:pt x="14401" y="79674"/>
                </a:lnTo>
                <a:lnTo>
                  <a:pt x="17282" y="80634"/>
                </a:lnTo>
                <a:lnTo>
                  <a:pt x="24002" y="80634"/>
                </a:lnTo>
                <a:lnTo>
                  <a:pt x="26883" y="79674"/>
                </a:lnTo>
                <a:lnTo>
                  <a:pt x="29748" y="77754"/>
                </a:lnTo>
                <a:lnTo>
                  <a:pt x="32644" y="75834"/>
                </a:lnTo>
                <a:lnTo>
                  <a:pt x="34564" y="71993"/>
                </a:lnTo>
                <a:lnTo>
                  <a:pt x="36469" y="68153"/>
                </a:lnTo>
                <a:lnTo>
                  <a:pt x="33588" y="68153"/>
                </a:lnTo>
                <a:lnTo>
                  <a:pt x="32644" y="70073"/>
                </a:lnTo>
                <a:lnTo>
                  <a:pt x="31683" y="71033"/>
                </a:lnTo>
                <a:lnTo>
                  <a:pt x="30723" y="71993"/>
                </a:lnTo>
                <a:lnTo>
                  <a:pt x="28803" y="72953"/>
                </a:lnTo>
                <a:lnTo>
                  <a:pt x="27843" y="729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7" name="object 1527"/>
          <p:cNvSpPr/>
          <p:nvPr/>
        </p:nvSpPr>
        <p:spPr>
          <a:xfrm>
            <a:off x="3549243" y="6391534"/>
            <a:ext cx="43205" cy="24963"/>
          </a:xfrm>
          <a:custGeom>
            <a:avLst/>
            <a:gdLst/>
            <a:ahLst/>
            <a:cxnLst/>
            <a:rect l="l" t="t" r="r" b="b"/>
            <a:pathLst>
              <a:path w="43205" h="24963">
                <a:moveTo>
                  <a:pt x="6720" y="9601"/>
                </a:moveTo>
                <a:lnTo>
                  <a:pt x="9601" y="6720"/>
                </a:lnTo>
                <a:lnTo>
                  <a:pt x="12481" y="4800"/>
                </a:lnTo>
                <a:lnTo>
                  <a:pt x="18242" y="4800"/>
                </a:lnTo>
                <a:lnTo>
                  <a:pt x="21122" y="5760"/>
                </a:lnTo>
                <a:lnTo>
                  <a:pt x="23042" y="7680"/>
                </a:lnTo>
                <a:lnTo>
                  <a:pt x="24963" y="8641"/>
                </a:lnTo>
                <a:lnTo>
                  <a:pt x="26883" y="10561"/>
                </a:lnTo>
                <a:lnTo>
                  <a:pt x="27843" y="13441"/>
                </a:lnTo>
                <a:lnTo>
                  <a:pt x="28803" y="14401"/>
                </a:lnTo>
                <a:lnTo>
                  <a:pt x="28803" y="17282"/>
                </a:lnTo>
                <a:lnTo>
                  <a:pt x="29763" y="21122"/>
                </a:lnTo>
                <a:lnTo>
                  <a:pt x="975" y="21122"/>
                </a:lnTo>
                <a:lnTo>
                  <a:pt x="975" y="24963"/>
                </a:lnTo>
                <a:lnTo>
                  <a:pt x="43205" y="24963"/>
                </a:lnTo>
                <a:lnTo>
                  <a:pt x="43205" y="17282"/>
                </a:lnTo>
                <a:lnTo>
                  <a:pt x="41285" y="11521"/>
                </a:lnTo>
                <a:lnTo>
                  <a:pt x="36484" y="6720"/>
                </a:lnTo>
                <a:lnTo>
                  <a:pt x="32644" y="2880"/>
                </a:lnTo>
                <a:lnTo>
                  <a:pt x="26883" y="0"/>
                </a:lnTo>
                <a:lnTo>
                  <a:pt x="11521" y="0"/>
                </a:lnTo>
                <a:lnTo>
                  <a:pt x="4800" y="2880"/>
                </a:lnTo>
                <a:lnTo>
                  <a:pt x="0" y="9601"/>
                </a:lnTo>
                <a:lnTo>
                  <a:pt x="1920" y="16322"/>
                </a:lnTo>
                <a:lnTo>
                  <a:pt x="3840" y="12481"/>
                </a:lnTo>
                <a:lnTo>
                  <a:pt x="672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8" name="object 1528"/>
          <p:cNvSpPr/>
          <p:nvPr/>
        </p:nvSpPr>
        <p:spPr>
          <a:xfrm>
            <a:off x="3541562" y="6401135"/>
            <a:ext cx="50886" cy="54711"/>
          </a:xfrm>
          <a:custGeom>
            <a:avLst/>
            <a:gdLst/>
            <a:ahLst/>
            <a:cxnLst/>
            <a:rect l="l" t="t" r="r" b="b"/>
            <a:pathLst>
              <a:path w="50886" h="54711">
                <a:moveTo>
                  <a:pt x="9601" y="6720"/>
                </a:moveTo>
                <a:lnTo>
                  <a:pt x="7680" y="0"/>
                </a:lnTo>
                <a:lnTo>
                  <a:pt x="1935" y="5760"/>
                </a:lnTo>
                <a:lnTo>
                  <a:pt x="0" y="13441"/>
                </a:lnTo>
                <a:lnTo>
                  <a:pt x="0" y="33604"/>
                </a:lnTo>
                <a:lnTo>
                  <a:pt x="1935" y="41285"/>
                </a:lnTo>
                <a:lnTo>
                  <a:pt x="7680" y="46085"/>
                </a:lnTo>
                <a:lnTo>
                  <a:pt x="12481" y="51846"/>
                </a:lnTo>
                <a:lnTo>
                  <a:pt x="19202" y="54711"/>
                </a:lnTo>
                <a:lnTo>
                  <a:pt x="32644" y="54711"/>
                </a:lnTo>
                <a:lnTo>
                  <a:pt x="38404" y="52806"/>
                </a:lnTo>
                <a:lnTo>
                  <a:pt x="43205" y="48006"/>
                </a:lnTo>
                <a:lnTo>
                  <a:pt x="47045" y="42245"/>
                </a:lnTo>
                <a:lnTo>
                  <a:pt x="49926" y="37444"/>
                </a:lnTo>
                <a:lnTo>
                  <a:pt x="50886" y="30723"/>
                </a:lnTo>
                <a:lnTo>
                  <a:pt x="48966" y="29763"/>
                </a:lnTo>
                <a:lnTo>
                  <a:pt x="47045" y="35524"/>
                </a:lnTo>
                <a:lnTo>
                  <a:pt x="44165" y="38404"/>
                </a:lnTo>
                <a:lnTo>
                  <a:pt x="41285" y="41285"/>
                </a:lnTo>
                <a:lnTo>
                  <a:pt x="38404" y="43205"/>
                </a:lnTo>
                <a:lnTo>
                  <a:pt x="35524" y="44165"/>
                </a:lnTo>
                <a:lnTo>
                  <a:pt x="24963" y="44165"/>
                </a:lnTo>
                <a:lnTo>
                  <a:pt x="20162" y="41285"/>
                </a:lnTo>
                <a:lnTo>
                  <a:pt x="15361" y="36484"/>
                </a:lnTo>
                <a:lnTo>
                  <a:pt x="11521" y="31683"/>
                </a:lnTo>
                <a:lnTo>
                  <a:pt x="8656" y="24003"/>
                </a:lnTo>
                <a:lnTo>
                  <a:pt x="8656" y="11521"/>
                </a:lnTo>
                <a:lnTo>
                  <a:pt x="960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9" name="object 1529"/>
          <p:cNvSpPr/>
          <p:nvPr/>
        </p:nvSpPr>
        <p:spPr>
          <a:xfrm>
            <a:off x="3603010" y="6392494"/>
            <a:ext cx="41285" cy="63352"/>
          </a:xfrm>
          <a:custGeom>
            <a:avLst/>
            <a:gdLst/>
            <a:ahLst/>
            <a:cxnLst/>
            <a:rect l="l" t="t" r="r" b="b"/>
            <a:pathLst>
              <a:path w="41285" h="63352">
                <a:moveTo>
                  <a:pt x="8641" y="960"/>
                </a:moveTo>
                <a:lnTo>
                  <a:pt x="4800" y="4800"/>
                </a:lnTo>
                <a:lnTo>
                  <a:pt x="1920" y="7680"/>
                </a:lnTo>
                <a:lnTo>
                  <a:pt x="0" y="12481"/>
                </a:lnTo>
                <a:lnTo>
                  <a:pt x="0" y="21122"/>
                </a:lnTo>
                <a:lnTo>
                  <a:pt x="960" y="24002"/>
                </a:lnTo>
                <a:lnTo>
                  <a:pt x="2880" y="26883"/>
                </a:lnTo>
                <a:lnTo>
                  <a:pt x="4800" y="28803"/>
                </a:lnTo>
                <a:lnTo>
                  <a:pt x="8641" y="31683"/>
                </a:lnTo>
                <a:lnTo>
                  <a:pt x="15361" y="35524"/>
                </a:lnTo>
                <a:lnTo>
                  <a:pt x="22082" y="38404"/>
                </a:lnTo>
                <a:lnTo>
                  <a:pt x="25923" y="41285"/>
                </a:lnTo>
                <a:lnTo>
                  <a:pt x="27843" y="43205"/>
                </a:lnTo>
                <a:lnTo>
                  <a:pt x="30723" y="45125"/>
                </a:lnTo>
                <a:lnTo>
                  <a:pt x="31668" y="48005"/>
                </a:lnTo>
                <a:lnTo>
                  <a:pt x="31668" y="52806"/>
                </a:lnTo>
                <a:lnTo>
                  <a:pt x="30723" y="55686"/>
                </a:lnTo>
                <a:lnTo>
                  <a:pt x="28788" y="56647"/>
                </a:lnTo>
                <a:lnTo>
                  <a:pt x="26883" y="58567"/>
                </a:lnTo>
                <a:lnTo>
                  <a:pt x="24002" y="59527"/>
                </a:lnTo>
                <a:lnTo>
                  <a:pt x="16322" y="59527"/>
                </a:lnTo>
                <a:lnTo>
                  <a:pt x="12481" y="58567"/>
                </a:lnTo>
                <a:lnTo>
                  <a:pt x="9601" y="54726"/>
                </a:lnTo>
                <a:lnTo>
                  <a:pt x="5760" y="51846"/>
                </a:lnTo>
                <a:lnTo>
                  <a:pt x="3840" y="47045"/>
                </a:lnTo>
                <a:lnTo>
                  <a:pt x="1920" y="41285"/>
                </a:lnTo>
                <a:lnTo>
                  <a:pt x="0" y="41285"/>
                </a:lnTo>
                <a:lnTo>
                  <a:pt x="0" y="62407"/>
                </a:lnTo>
                <a:lnTo>
                  <a:pt x="1920" y="62407"/>
                </a:lnTo>
                <a:lnTo>
                  <a:pt x="2880" y="61447"/>
                </a:lnTo>
                <a:lnTo>
                  <a:pt x="8641" y="61447"/>
                </a:lnTo>
                <a:lnTo>
                  <a:pt x="13441" y="63352"/>
                </a:lnTo>
                <a:lnTo>
                  <a:pt x="25923" y="63352"/>
                </a:lnTo>
                <a:lnTo>
                  <a:pt x="30723" y="61447"/>
                </a:lnTo>
                <a:lnTo>
                  <a:pt x="34564" y="58567"/>
                </a:lnTo>
                <a:lnTo>
                  <a:pt x="39349" y="54726"/>
                </a:lnTo>
                <a:lnTo>
                  <a:pt x="41285" y="50886"/>
                </a:lnTo>
                <a:lnTo>
                  <a:pt x="41285" y="38404"/>
                </a:lnTo>
                <a:lnTo>
                  <a:pt x="36469" y="32644"/>
                </a:lnTo>
                <a:lnTo>
                  <a:pt x="27843" y="27843"/>
                </a:lnTo>
                <a:lnTo>
                  <a:pt x="18242" y="23042"/>
                </a:lnTo>
                <a:lnTo>
                  <a:pt x="14401" y="21122"/>
                </a:lnTo>
                <a:lnTo>
                  <a:pt x="11521" y="19202"/>
                </a:lnTo>
                <a:lnTo>
                  <a:pt x="9601" y="17282"/>
                </a:lnTo>
                <a:lnTo>
                  <a:pt x="8641" y="15361"/>
                </a:lnTo>
                <a:lnTo>
                  <a:pt x="7680" y="13441"/>
                </a:lnTo>
                <a:lnTo>
                  <a:pt x="7680" y="9601"/>
                </a:lnTo>
                <a:lnTo>
                  <a:pt x="8641" y="7680"/>
                </a:lnTo>
                <a:lnTo>
                  <a:pt x="10561" y="5760"/>
                </a:lnTo>
                <a:lnTo>
                  <a:pt x="12481" y="3840"/>
                </a:lnTo>
                <a:lnTo>
                  <a:pt x="22082" y="3840"/>
                </a:lnTo>
                <a:lnTo>
                  <a:pt x="25923" y="4800"/>
                </a:lnTo>
                <a:lnTo>
                  <a:pt x="27843" y="6720"/>
                </a:lnTo>
                <a:lnTo>
                  <a:pt x="30723" y="9601"/>
                </a:lnTo>
                <a:lnTo>
                  <a:pt x="32628" y="13441"/>
                </a:lnTo>
                <a:lnTo>
                  <a:pt x="34564" y="20162"/>
                </a:lnTo>
                <a:lnTo>
                  <a:pt x="36469" y="20162"/>
                </a:lnTo>
                <a:lnTo>
                  <a:pt x="36469" y="0"/>
                </a:lnTo>
                <a:lnTo>
                  <a:pt x="34564" y="0"/>
                </a:lnTo>
                <a:lnTo>
                  <a:pt x="33604" y="960"/>
                </a:lnTo>
                <a:lnTo>
                  <a:pt x="33604" y="1920"/>
                </a:lnTo>
                <a:lnTo>
                  <a:pt x="28788" y="1920"/>
                </a:lnTo>
                <a:lnTo>
                  <a:pt x="26883" y="960"/>
                </a:lnTo>
                <a:lnTo>
                  <a:pt x="24002" y="0"/>
                </a:lnTo>
                <a:lnTo>
                  <a:pt x="12481" y="0"/>
                </a:lnTo>
                <a:lnTo>
                  <a:pt x="8641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0" name="object 1530"/>
          <p:cNvSpPr/>
          <p:nvPr/>
        </p:nvSpPr>
        <p:spPr>
          <a:xfrm>
            <a:off x="3684605" y="6374267"/>
            <a:ext cx="37444" cy="80634"/>
          </a:xfrm>
          <a:custGeom>
            <a:avLst/>
            <a:gdLst/>
            <a:ahLst/>
            <a:cxnLst/>
            <a:rect l="l" t="t" r="r" b="b"/>
            <a:pathLst>
              <a:path w="37444" h="80634">
                <a:moveTo>
                  <a:pt x="28803" y="72953"/>
                </a:moveTo>
                <a:lnTo>
                  <a:pt x="24002" y="72953"/>
                </a:lnTo>
                <a:lnTo>
                  <a:pt x="23042" y="71033"/>
                </a:lnTo>
                <a:lnTo>
                  <a:pt x="21122" y="70073"/>
                </a:lnTo>
                <a:lnTo>
                  <a:pt x="21122" y="23987"/>
                </a:lnTo>
                <a:lnTo>
                  <a:pt x="35524" y="23987"/>
                </a:lnTo>
                <a:lnTo>
                  <a:pt x="35524" y="19187"/>
                </a:lnTo>
                <a:lnTo>
                  <a:pt x="21122" y="19187"/>
                </a:lnTo>
                <a:lnTo>
                  <a:pt x="21122" y="0"/>
                </a:lnTo>
                <a:lnTo>
                  <a:pt x="19202" y="0"/>
                </a:lnTo>
                <a:lnTo>
                  <a:pt x="17282" y="3840"/>
                </a:lnTo>
                <a:lnTo>
                  <a:pt x="15361" y="7665"/>
                </a:lnTo>
                <a:lnTo>
                  <a:pt x="14401" y="8625"/>
                </a:lnTo>
                <a:lnTo>
                  <a:pt x="12481" y="12466"/>
                </a:lnTo>
                <a:lnTo>
                  <a:pt x="10561" y="14401"/>
                </a:lnTo>
                <a:lnTo>
                  <a:pt x="7680" y="17266"/>
                </a:lnTo>
                <a:lnTo>
                  <a:pt x="5760" y="19187"/>
                </a:lnTo>
                <a:lnTo>
                  <a:pt x="2880" y="21107"/>
                </a:lnTo>
                <a:lnTo>
                  <a:pt x="0" y="22067"/>
                </a:lnTo>
                <a:lnTo>
                  <a:pt x="0" y="23987"/>
                </a:lnTo>
                <a:lnTo>
                  <a:pt x="9601" y="23987"/>
                </a:lnTo>
                <a:lnTo>
                  <a:pt x="9601" y="69113"/>
                </a:lnTo>
                <a:lnTo>
                  <a:pt x="10561" y="71993"/>
                </a:lnTo>
                <a:lnTo>
                  <a:pt x="11521" y="74874"/>
                </a:lnTo>
                <a:lnTo>
                  <a:pt x="12481" y="76794"/>
                </a:lnTo>
                <a:lnTo>
                  <a:pt x="13441" y="77754"/>
                </a:lnTo>
                <a:lnTo>
                  <a:pt x="15361" y="79674"/>
                </a:lnTo>
                <a:lnTo>
                  <a:pt x="17282" y="80634"/>
                </a:lnTo>
                <a:lnTo>
                  <a:pt x="24963" y="80634"/>
                </a:lnTo>
                <a:lnTo>
                  <a:pt x="27843" y="79674"/>
                </a:lnTo>
                <a:lnTo>
                  <a:pt x="30723" y="77754"/>
                </a:lnTo>
                <a:lnTo>
                  <a:pt x="33604" y="75834"/>
                </a:lnTo>
                <a:lnTo>
                  <a:pt x="35524" y="71993"/>
                </a:lnTo>
                <a:lnTo>
                  <a:pt x="37444" y="68153"/>
                </a:lnTo>
                <a:lnTo>
                  <a:pt x="34564" y="68153"/>
                </a:lnTo>
                <a:lnTo>
                  <a:pt x="33604" y="70073"/>
                </a:lnTo>
                <a:lnTo>
                  <a:pt x="32644" y="71033"/>
                </a:lnTo>
                <a:lnTo>
                  <a:pt x="31683" y="71993"/>
                </a:lnTo>
                <a:lnTo>
                  <a:pt x="29763" y="72953"/>
                </a:lnTo>
                <a:lnTo>
                  <a:pt x="28803" y="729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1" name="object 1531"/>
          <p:cNvSpPr/>
          <p:nvPr/>
        </p:nvSpPr>
        <p:spPr>
          <a:xfrm>
            <a:off x="3722049" y="6392494"/>
            <a:ext cx="45110" cy="61447"/>
          </a:xfrm>
          <a:custGeom>
            <a:avLst/>
            <a:gdLst/>
            <a:ahLst/>
            <a:cxnLst/>
            <a:rect l="l" t="t" r="r" b="b"/>
            <a:pathLst>
              <a:path w="45110" h="61447">
                <a:moveTo>
                  <a:pt x="31668" y="0"/>
                </a:moveTo>
                <a:lnTo>
                  <a:pt x="25908" y="3840"/>
                </a:lnTo>
                <a:lnTo>
                  <a:pt x="21107" y="13441"/>
                </a:lnTo>
                <a:lnTo>
                  <a:pt x="21107" y="0"/>
                </a:lnTo>
                <a:lnTo>
                  <a:pt x="18227" y="0"/>
                </a:lnTo>
                <a:lnTo>
                  <a:pt x="0" y="6720"/>
                </a:lnTo>
                <a:lnTo>
                  <a:pt x="960" y="9601"/>
                </a:lnTo>
                <a:lnTo>
                  <a:pt x="2880" y="8641"/>
                </a:lnTo>
                <a:lnTo>
                  <a:pt x="7665" y="8641"/>
                </a:lnTo>
                <a:lnTo>
                  <a:pt x="8641" y="9601"/>
                </a:lnTo>
                <a:lnTo>
                  <a:pt x="9601" y="9601"/>
                </a:lnTo>
                <a:lnTo>
                  <a:pt x="9601" y="12481"/>
                </a:lnTo>
                <a:lnTo>
                  <a:pt x="10546" y="13441"/>
                </a:lnTo>
                <a:lnTo>
                  <a:pt x="10546" y="53766"/>
                </a:lnTo>
                <a:lnTo>
                  <a:pt x="9601" y="54726"/>
                </a:lnTo>
                <a:lnTo>
                  <a:pt x="9601" y="56647"/>
                </a:lnTo>
                <a:lnTo>
                  <a:pt x="8641" y="57607"/>
                </a:lnTo>
                <a:lnTo>
                  <a:pt x="7665" y="57607"/>
                </a:lnTo>
                <a:lnTo>
                  <a:pt x="5760" y="58567"/>
                </a:lnTo>
                <a:lnTo>
                  <a:pt x="3825" y="59527"/>
                </a:lnTo>
                <a:lnTo>
                  <a:pt x="960" y="59527"/>
                </a:lnTo>
                <a:lnTo>
                  <a:pt x="960" y="61447"/>
                </a:lnTo>
                <a:lnTo>
                  <a:pt x="31668" y="61447"/>
                </a:lnTo>
                <a:lnTo>
                  <a:pt x="31668" y="59527"/>
                </a:lnTo>
                <a:lnTo>
                  <a:pt x="28788" y="59527"/>
                </a:lnTo>
                <a:lnTo>
                  <a:pt x="26868" y="58567"/>
                </a:lnTo>
                <a:lnTo>
                  <a:pt x="25908" y="58567"/>
                </a:lnTo>
                <a:lnTo>
                  <a:pt x="24002" y="57607"/>
                </a:lnTo>
                <a:lnTo>
                  <a:pt x="23027" y="56647"/>
                </a:lnTo>
                <a:lnTo>
                  <a:pt x="23027" y="55686"/>
                </a:lnTo>
                <a:lnTo>
                  <a:pt x="22067" y="53766"/>
                </a:lnTo>
                <a:lnTo>
                  <a:pt x="21107" y="50886"/>
                </a:lnTo>
                <a:lnTo>
                  <a:pt x="21107" y="18242"/>
                </a:lnTo>
                <a:lnTo>
                  <a:pt x="23027" y="14401"/>
                </a:lnTo>
                <a:lnTo>
                  <a:pt x="25908" y="11521"/>
                </a:lnTo>
                <a:lnTo>
                  <a:pt x="27828" y="9601"/>
                </a:lnTo>
                <a:lnTo>
                  <a:pt x="28788" y="8641"/>
                </a:lnTo>
                <a:lnTo>
                  <a:pt x="30708" y="8641"/>
                </a:lnTo>
                <a:lnTo>
                  <a:pt x="32628" y="9601"/>
                </a:lnTo>
                <a:lnTo>
                  <a:pt x="34549" y="10561"/>
                </a:lnTo>
                <a:lnTo>
                  <a:pt x="36469" y="12481"/>
                </a:lnTo>
                <a:lnTo>
                  <a:pt x="38389" y="13441"/>
                </a:lnTo>
                <a:lnTo>
                  <a:pt x="41269" y="13441"/>
                </a:lnTo>
                <a:lnTo>
                  <a:pt x="42230" y="12481"/>
                </a:lnTo>
                <a:lnTo>
                  <a:pt x="43190" y="11521"/>
                </a:lnTo>
                <a:lnTo>
                  <a:pt x="45110" y="9601"/>
                </a:lnTo>
                <a:lnTo>
                  <a:pt x="45110" y="4800"/>
                </a:lnTo>
                <a:lnTo>
                  <a:pt x="44150" y="2880"/>
                </a:lnTo>
                <a:lnTo>
                  <a:pt x="43190" y="1920"/>
                </a:lnTo>
                <a:lnTo>
                  <a:pt x="41269" y="0"/>
                </a:lnTo>
                <a:lnTo>
                  <a:pt x="3166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2" name="object 1532"/>
          <p:cNvSpPr/>
          <p:nvPr/>
        </p:nvSpPr>
        <p:spPr>
          <a:xfrm>
            <a:off x="3771000" y="6392494"/>
            <a:ext cx="55686" cy="63352"/>
          </a:xfrm>
          <a:custGeom>
            <a:avLst/>
            <a:gdLst/>
            <a:ahLst/>
            <a:cxnLst/>
            <a:rect l="l" t="t" r="r" b="b"/>
            <a:pathLst>
              <a:path w="55686" h="63352">
                <a:moveTo>
                  <a:pt x="3840" y="19202"/>
                </a:moveTo>
                <a:lnTo>
                  <a:pt x="4800" y="20162"/>
                </a:lnTo>
                <a:lnTo>
                  <a:pt x="6720" y="21122"/>
                </a:lnTo>
                <a:lnTo>
                  <a:pt x="9601" y="21122"/>
                </a:lnTo>
                <a:lnTo>
                  <a:pt x="11521" y="20162"/>
                </a:lnTo>
                <a:lnTo>
                  <a:pt x="12481" y="19202"/>
                </a:lnTo>
                <a:lnTo>
                  <a:pt x="13441" y="18242"/>
                </a:lnTo>
                <a:lnTo>
                  <a:pt x="13441" y="8641"/>
                </a:lnTo>
                <a:lnTo>
                  <a:pt x="14401" y="7680"/>
                </a:lnTo>
                <a:lnTo>
                  <a:pt x="16322" y="5760"/>
                </a:lnTo>
                <a:lnTo>
                  <a:pt x="18242" y="3840"/>
                </a:lnTo>
                <a:lnTo>
                  <a:pt x="26883" y="3840"/>
                </a:lnTo>
                <a:lnTo>
                  <a:pt x="29763" y="4800"/>
                </a:lnTo>
                <a:lnTo>
                  <a:pt x="30723" y="6720"/>
                </a:lnTo>
                <a:lnTo>
                  <a:pt x="33604" y="9601"/>
                </a:lnTo>
                <a:lnTo>
                  <a:pt x="33604" y="22082"/>
                </a:lnTo>
                <a:lnTo>
                  <a:pt x="24002" y="25923"/>
                </a:lnTo>
                <a:lnTo>
                  <a:pt x="16322" y="28803"/>
                </a:lnTo>
                <a:lnTo>
                  <a:pt x="11521" y="31683"/>
                </a:lnTo>
                <a:lnTo>
                  <a:pt x="6720" y="33604"/>
                </a:lnTo>
                <a:lnTo>
                  <a:pt x="3840" y="36484"/>
                </a:lnTo>
                <a:lnTo>
                  <a:pt x="1920" y="39364"/>
                </a:lnTo>
                <a:lnTo>
                  <a:pt x="960" y="42245"/>
                </a:lnTo>
                <a:lnTo>
                  <a:pt x="0" y="44165"/>
                </a:lnTo>
                <a:lnTo>
                  <a:pt x="0" y="51846"/>
                </a:lnTo>
                <a:lnTo>
                  <a:pt x="1920" y="55686"/>
                </a:lnTo>
                <a:lnTo>
                  <a:pt x="4800" y="58567"/>
                </a:lnTo>
                <a:lnTo>
                  <a:pt x="6720" y="61447"/>
                </a:lnTo>
                <a:lnTo>
                  <a:pt x="10561" y="63352"/>
                </a:lnTo>
                <a:lnTo>
                  <a:pt x="11521" y="47045"/>
                </a:lnTo>
                <a:lnTo>
                  <a:pt x="11521" y="42245"/>
                </a:lnTo>
                <a:lnTo>
                  <a:pt x="12481" y="39364"/>
                </a:lnTo>
                <a:lnTo>
                  <a:pt x="13441" y="37444"/>
                </a:lnTo>
                <a:lnTo>
                  <a:pt x="15361" y="35524"/>
                </a:lnTo>
                <a:lnTo>
                  <a:pt x="17282" y="33604"/>
                </a:lnTo>
                <a:lnTo>
                  <a:pt x="21122" y="31683"/>
                </a:lnTo>
                <a:lnTo>
                  <a:pt x="23042" y="29763"/>
                </a:lnTo>
                <a:lnTo>
                  <a:pt x="27843" y="28803"/>
                </a:lnTo>
                <a:lnTo>
                  <a:pt x="33604" y="25923"/>
                </a:lnTo>
                <a:lnTo>
                  <a:pt x="33604" y="48966"/>
                </a:lnTo>
                <a:lnTo>
                  <a:pt x="28803" y="52806"/>
                </a:lnTo>
                <a:lnTo>
                  <a:pt x="24002" y="55686"/>
                </a:lnTo>
                <a:lnTo>
                  <a:pt x="18242" y="55686"/>
                </a:lnTo>
                <a:lnTo>
                  <a:pt x="16322" y="54726"/>
                </a:lnTo>
                <a:lnTo>
                  <a:pt x="17282" y="63352"/>
                </a:lnTo>
                <a:lnTo>
                  <a:pt x="20162" y="62407"/>
                </a:lnTo>
                <a:lnTo>
                  <a:pt x="22082" y="61447"/>
                </a:lnTo>
                <a:lnTo>
                  <a:pt x="24002" y="60487"/>
                </a:lnTo>
                <a:lnTo>
                  <a:pt x="27843" y="57607"/>
                </a:lnTo>
                <a:lnTo>
                  <a:pt x="33604" y="52806"/>
                </a:lnTo>
                <a:lnTo>
                  <a:pt x="34564" y="56647"/>
                </a:lnTo>
                <a:lnTo>
                  <a:pt x="34564" y="59527"/>
                </a:lnTo>
                <a:lnTo>
                  <a:pt x="36484" y="60487"/>
                </a:lnTo>
                <a:lnTo>
                  <a:pt x="37444" y="62407"/>
                </a:lnTo>
                <a:lnTo>
                  <a:pt x="39364" y="63352"/>
                </a:lnTo>
                <a:lnTo>
                  <a:pt x="46085" y="63352"/>
                </a:lnTo>
                <a:lnTo>
                  <a:pt x="50886" y="59527"/>
                </a:lnTo>
                <a:lnTo>
                  <a:pt x="55686" y="52806"/>
                </a:lnTo>
                <a:lnTo>
                  <a:pt x="55686" y="48966"/>
                </a:lnTo>
                <a:lnTo>
                  <a:pt x="52791" y="51846"/>
                </a:lnTo>
                <a:lnTo>
                  <a:pt x="50886" y="53766"/>
                </a:lnTo>
                <a:lnTo>
                  <a:pt x="49926" y="53766"/>
                </a:lnTo>
                <a:lnTo>
                  <a:pt x="49926" y="54726"/>
                </a:lnTo>
                <a:lnTo>
                  <a:pt x="47045" y="54726"/>
                </a:lnTo>
                <a:lnTo>
                  <a:pt x="46085" y="53766"/>
                </a:lnTo>
                <a:lnTo>
                  <a:pt x="45125" y="52806"/>
                </a:lnTo>
                <a:lnTo>
                  <a:pt x="45125" y="14401"/>
                </a:lnTo>
                <a:lnTo>
                  <a:pt x="44165" y="10561"/>
                </a:lnTo>
                <a:lnTo>
                  <a:pt x="44165" y="8641"/>
                </a:lnTo>
                <a:lnTo>
                  <a:pt x="42245" y="5760"/>
                </a:lnTo>
                <a:lnTo>
                  <a:pt x="40325" y="3840"/>
                </a:lnTo>
                <a:lnTo>
                  <a:pt x="38404" y="1920"/>
                </a:lnTo>
                <a:lnTo>
                  <a:pt x="34564" y="0"/>
                </a:lnTo>
                <a:lnTo>
                  <a:pt x="18242" y="0"/>
                </a:lnTo>
                <a:lnTo>
                  <a:pt x="12481" y="960"/>
                </a:lnTo>
                <a:lnTo>
                  <a:pt x="8641" y="3840"/>
                </a:lnTo>
                <a:lnTo>
                  <a:pt x="4800" y="7680"/>
                </a:lnTo>
                <a:lnTo>
                  <a:pt x="2880" y="10561"/>
                </a:lnTo>
                <a:lnTo>
                  <a:pt x="2880" y="18242"/>
                </a:lnTo>
                <a:lnTo>
                  <a:pt x="384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3" name="object 1533"/>
          <p:cNvSpPr/>
          <p:nvPr/>
        </p:nvSpPr>
        <p:spPr>
          <a:xfrm>
            <a:off x="3781562" y="6439540"/>
            <a:ext cx="6720" cy="16306"/>
          </a:xfrm>
          <a:custGeom>
            <a:avLst/>
            <a:gdLst/>
            <a:ahLst/>
            <a:cxnLst/>
            <a:rect l="l" t="t" r="r" b="b"/>
            <a:pathLst>
              <a:path w="6720" h="16306">
                <a:moveTo>
                  <a:pt x="3840" y="4800"/>
                </a:moveTo>
                <a:lnTo>
                  <a:pt x="1920" y="2880"/>
                </a:lnTo>
                <a:lnTo>
                  <a:pt x="960" y="0"/>
                </a:lnTo>
                <a:lnTo>
                  <a:pt x="0" y="16306"/>
                </a:lnTo>
                <a:lnTo>
                  <a:pt x="6720" y="16306"/>
                </a:lnTo>
                <a:lnTo>
                  <a:pt x="5760" y="7680"/>
                </a:lnTo>
                <a:lnTo>
                  <a:pt x="384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4" name="object 1534"/>
          <p:cNvSpPr/>
          <p:nvPr/>
        </p:nvSpPr>
        <p:spPr>
          <a:xfrm>
            <a:off x="3842994" y="6391534"/>
            <a:ext cx="17282" cy="21122"/>
          </a:xfrm>
          <a:custGeom>
            <a:avLst/>
            <a:gdLst/>
            <a:ahLst/>
            <a:cxnLst/>
            <a:rect l="l" t="t" r="r" b="b"/>
            <a:pathLst>
              <a:path w="17282" h="21122">
                <a:moveTo>
                  <a:pt x="0" y="21122"/>
                </a:moveTo>
                <a:lnTo>
                  <a:pt x="1920" y="14401"/>
                </a:lnTo>
                <a:lnTo>
                  <a:pt x="5760" y="9601"/>
                </a:lnTo>
                <a:lnTo>
                  <a:pt x="9601" y="5760"/>
                </a:lnTo>
                <a:lnTo>
                  <a:pt x="12481" y="4800"/>
                </a:lnTo>
                <a:lnTo>
                  <a:pt x="17282" y="0"/>
                </a:lnTo>
                <a:lnTo>
                  <a:pt x="8641" y="0"/>
                </a:lnTo>
                <a:lnTo>
                  <a:pt x="1920" y="3840"/>
                </a:lnTo>
                <a:lnTo>
                  <a:pt x="0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5" name="object 1535"/>
          <p:cNvSpPr/>
          <p:nvPr/>
        </p:nvSpPr>
        <p:spPr>
          <a:xfrm>
            <a:off x="3831473" y="6360825"/>
            <a:ext cx="63367" cy="95021"/>
          </a:xfrm>
          <a:custGeom>
            <a:avLst/>
            <a:gdLst/>
            <a:ahLst/>
            <a:cxnLst/>
            <a:rect l="l" t="t" r="r" b="b"/>
            <a:pathLst>
              <a:path w="63367" h="95021">
                <a:moveTo>
                  <a:pt x="11521" y="51831"/>
                </a:moveTo>
                <a:lnTo>
                  <a:pt x="13441" y="34549"/>
                </a:lnTo>
                <a:lnTo>
                  <a:pt x="7680" y="42230"/>
                </a:lnTo>
                <a:lnTo>
                  <a:pt x="1935" y="48950"/>
                </a:lnTo>
                <a:lnTo>
                  <a:pt x="0" y="56631"/>
                </a:lnTo>
                <a:lnTo>
                  <a:pt x="0" y="74874"/>
                </a:lnTo>
                <a:lnTo>
                  <a:pt x="1935" y="81594"/>
                </a:lnTo>
                <a:lnTo>
                  <a:pt x="6720" y="87355"/>
                </a:lnTo>
                <a:lnTo>
                  <a:pt x="11521" y="92156"/>
                </a:lnTo>
                <a:lnTo>
                  <a:pt x="17282" y="95021"/>
                </a:lnTo>
                <a:lnTo>
                  <a:pt x="30723" y="95021"/>
                </a:lnTo>
                <a:lnTo>
                  <a:pt x="33604" y="93116"/>
                </a:lnTo>
                <a:lnTo>
                  <a:pt x="36484" y="92156"/>
                </a:lnTo>
                <a:lnTo>
                  <a:pt x="39364" y="89275"/>
                </a:lnTo>
                <a:lnTo>
                  <a:pt x="42245" y="86395"/>
                </a:lnTo>
                <a:lnTo>
                  <a:pt x="42245" y="95021"/>
                </a:lnTo>
                <a:lnTo>
                  <a:pt x="45125" y="95021"/>
                </a:lnTo>
                <a:lnTo>
                  <a:pt x="63367" y="88315"/>
                </a:lnTo>
                <a:lnTo>
                  <a:pt x="62407" y="85435"/>
                </a:lnTo>
                <a:lnTo>
                  <a:pt x="60487" y="86395"/>
                </a:lnTo>
                <a:lnTo>
                  <a:pt x="55686" y="86395"/>
                </a:lnTo>
                <a:lnTo>
                  <a:pt x="54726" y="85435"/>
                </a:lnTo>
                <a:lnTo>
                  <a:pt x="53766" y="84475"/>
                </a:lnTo>
                <a:lnTo>
                  <a:pt x="53766" y="82555"/>
                </a:lnTo>
                <a:lnTo>
                  <a:pt x="52806" y="80634"/>
                </a:lnTo>
                <a:lnTo>
                  <a:pt x="52806" y="0"/>
                </a:lnTo>
                <a:lnTo>
                  <a:pt x="49926" y="0"/>
                </a:lnTo>
                <a:lnTo>
                  <a:pt x="31683" y="6720"/>
                </a:lnTo>
                <a:lnTo>
                  <a:pt x="32644" y="9601"/>
                </a:lnTo>
                <a:lnTo>
                  <a:pt x="34564" y="8641"/>
                </a:lnTo>
                <a:lnTo>
                  <a:pt x="40325" y="8641"/>
                </a:lnTo>
                <a:lnTo>
                  <a:pt x="41285" y="9601"/>
                </a:lnTo>
                <a:lnTo>
                  <a:pt x="41285" y="12481"/>
                </a:lnTo>
                <a:lnTo>
                  <a:pt x="42245" y="14386"/>
                </a:lnTo>
                <a:lnTo>
                  <a:pt x="42245" y="36469"/>
                </a:lnTo>
                <a:lnTo>
                  <a:pt x="38404" y="32628"/>
                </a:lnTo>
                <a:lnTo>
                  <a:pt x="34564" y="30708"/>
                </a:lnTo>
                <a:lnTo>
                  <a:pt x="28803" y="30708"/>
                </a:lnTo>
                <a:lnTo>
                  <a:pt x="24002" y="35509"/>
                </a:lnTo>
                <a:lnTo>
                  <a:pt x="32644" y="35509"/>
                </a:lnTo>
                <a:lnTo>
                  <a:pt x="34564" y="37429"/>
                </a:lnTo>
                <a:lnTo>
                  <a:pt x="36484" y="38389"/>
                </a:lnTo>
                <a:lnTo>
                  <a:pt x="38404" y="40309"/>
                </a:lnTo>
                <a:lnTo>
                  <a:pt x="39364" y="42230"/>
                </a:lnTo>
                <a:lnTo>
                  <a:pt x="41285" y="45110"/>
                </a:lnTo>
                <a:lnTo>
                  <a:pt x="42245" y="47990"/>
                </a:lnTo>
                <a:lnTo>
                  <a:pt x="42245" y="81594"/>
                </a:lnTo>
                <a:lnTo>
                  <a:pt x="38404" y="86395"/>
                </a:lnTo>
                <a:lnTo>
                  <a:pt x="34564" y="88315"/>
                </a:lnTo>
                <a:lnTo>
                  <a:pt x="25923" y="88315"/>
                </a:lnTo>
                <a:lnTo>
                  <a:pt x="21122" y="85435"/>
                </a:lnTo>
                <a:lnTo>
                  <a:pt x="17282" y="80634"/>
                </a:lnTo>
                <a:lnTo>
                  <a:pt x="13441" y="75834"/>
                </a:lnTo>
                <a:lnTo>
                  <a:pt x="11521" y="69113"/>
                </a:lnTo>
                <a:lnTo>
                  <a:pt x="11521" y="51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6" name="object 1536"/>
          <p:cNvSpPr/>
          <p:nvPr/>
        </p:nvSpPr>
        <p:spPr>
          <a:xfrm>
            <a:off x="3907322" y="6391534"/>
            <a:ext cx="43190" cy="24963"/>
          </a:xfrm>
          <a:custGeom>
            <a:avLst/>
            <a:gdLst/>
            <a:ahLst/>
            <a:cxnLst/>
            <a:rect l="l" t="t" r="r" b="b"/>
            <a:pathLst>
              <a:path w="43190" h="24963">
                <a:moveTo>
                  <a:pt x="6720" y="9601"/>
                </a:moveTo>
                <a:lnTo>
                  <a:pt x="9601" y="6720"/>
                </a:lnTo>
                <a:lnTo>
                  <a:pt x="12481" y="4800"/>
                </a:lnTo>
                <a:lnTo>
                  <a:pt x="18227" y="4800"/>
                </a:lnTo>
                <a:lnTo>
                  <a:pt x="21107" y="5760"/>
                </a:lnTo>
                <a:lnTo>
                  <a:pt x="23042" y="7680"/>
                </a:lnTo>
                <a:lnTo>
                  <a:pt x="24947" y="8641"/>
                </a:lnTo>
                <a:lnTo>
                  <a:pt x="26883" y="10561"/>
                </a:lnTo>
                <a:lnTo>
                  <a:pt x="27843" y="13441"/>
                </a:lnTo>
                <a:lnTo>
                  <a:pt x="28788" y="14401"/>
                </a:lnTo>
                <a:lnTo>
                  <a:pt x="28788" y="17282"/>
                </a:lnTo>
                <a:lnTo>
                  <a:pt x="29748" y="21122"/>
                </a:lnTo>
                <a:lnTo>
                  <a:pt x="960" y="21122"/>
                </a:lnTo>
                <a:lnTo>
                  <a:pt x="960" y="24963"/>
                </a:lnTo>
                <a:lnTo>
                  <a:pt x="43190" y="24963"/>
                </a:lnTo>
                <a:lnTo>
                  <a:pt x="43190" y="17282"/>
                </a:lnTo>
                <a:lnTo>
                  <a:pt x="41269" y="11521"/>
                </a:lnTo>
                <a:lnTo>
                  <a:pt x="36469" y="6720"/>
                </a:lnTo>
                <a:lnTo>
                  <a:pt x="32628" y="2880"/>
                </a:lnTo>
                <a:lnTo>
                  <a:pt x="26883" y="0"/>
                </a:lnTo>
                <a:lnTo>
                  <a:pt x="11521" y="0"/>
                </a:lnTo>
                <a:lnTo>
                  <a:pt x="4800" y="2880"/>
                </a:lnTo>
                <a:lnTo>
                  <a:pt x="0" y="9601"/>
                </a:lnTo>
                <a:lnTo>
                  <a:pt x="1920" y="16322"/>
                </a:lnTo>
                <a:lnTo>
                  <a:pt x="3840" y="12481"/>
                </a:lnTo>
                <a:lnTo>
                  <a:pt x="672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7" name="object 1537"/>
          <p:cNvSpPr/>
          <p:nvPr/>
        </p:nvSpPr>
        <p:spPr>
          <a:xfrm>
            <a:off x="3899641" y="6401135"/>
            <a:ext cx="50871" cy="54711"/>
          </a:xfrm>
          <a:custGeom>
            <a:avLst/>
            <a:gdLst/>
            <a:ahLst/>
            <a:cxnLst/>
            <a:rect l="l" t="t" r="r" b="b"/>
            <a:pathLst>
              <a:path w="50871" h="54711">
                <a:moveTo>
                  <a:pt x="9601" y="6720"/>
                </a:moveTo>
                <a:lnTo>
                  <a:pt x="7680" y="0"/>
                </a:lnTo>
                <a:lnTo>
                  <a:pt x="1920" y="5760"/>
                </a:lnTo>
                <a:lnTo>
                  <a:pt x="0" y="13441"/>
                </a:lnTo>
                <a:lnTo>
                  <a:pt x="0" y="33604"/>
                </a:lnTo>
                <a:lnTo>
                  <a:pt x="1920" y="41285"/>
                </a:lnTo>
                <a:lnTo>
                  <a:pt x="7680" y="46085"/>
                </a:lnTo>
                <a:lnTo>
                  <a:pt x="12481" y="51846"/>
                </a:lnTo>
                <a:lnTo>
                  <a:pt x="19202" y="54711"/>
                </a:lnTo>
                <a:lnTo>
                  <a:pt x="32628" y="54711"/>
                </a:lnTo>
                <a:lnTo>
                  <a:pt x="38404" y="52806"/>
                </a:lnTo>
                <a:lnTo>
                  <a:pt x="43190" y="48006"/>
                </a:lnTo>
                <a:lnTo>
                  <a:pt x="47030" y="42245"/>
                </a:lnTo>
                <a:lnTo>
                  <a:pt x="49911" y="37444"/>
                </a:lnTo>
                <a:lnTo>
                  <a:pt x="50871" y="30723"/>
                </a:lnTo>
                <a:lnTo>
                  <a:pt x="48950" y="29763"/>
                </a:lnTo>
                <a:lnTo>
                  <a:pt x="47030" y="35524"/>
                </a:lnTo>
                <a:lnTo>
                  <a:pt x="44150" y="38404"/>
                </a:lnTo>
                <a:lnTo>
                  <a:pt x="41269" y="41285"/>
                </a:lnTo>
                <a:lnTo>
                  <a:pt x="38404" y="43205"/>
                </a:lnTo>
                <a:lnTo>
                  <a:pt x="35524" y="44165"/>
                </a:lnTo>
                <a:lnTo>
                  <a:pt x="24963" y="44165"/>
                </a:lnTo>
                <a:lnTo>
                  <a:pt x="20162" y="41285"/>
                </a:lnTo>
                <a:lnTo>
                  <a:pt x="15361" y="36484"/>
                </a:lnTo>
                <a:lnTo>
                  <a:pt x="11521" y="31683"/>
                </a:lnTo>
                <a:lnTo>
                  <a:pt x="8641" y="24003"/>
                </a:lnTo>
                <a:lnTo>
                  <a:pt x="8641" y="11521"/>
                </a:lnTo>
                <a:lnTo>
                  <a:pt x="960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8" name="object 1538"/>
          <p:cNvSpPr/>
          <p:nvPr/>
        </p:nvSpPr>
        <p:spPr>
          <a:xfrm>
            <a:off x="3992758" y="6392494"/>
            <a:ext cx="50871" cy="63352"/>
          </a:xfrm>
          <a:custGeom>
            <a:avLst/>
            <a:gdLst/>
            <a:ahLst/>
            <a:cxnLst/>
            <a:rect l="l" t="t" r="r" b="b"/>
            <a:pathLst>
              <a:path w="50871" h="63352">
                <a:moveTo>
                  <a:pt x="16322" y="8641"/>
                </a:moveTo>
                <a:lnTo>
                  <a:pt x="19202" y="5760"/>
                </a:lnTo>
                <a:lnTo>
                  <a:pt x="22082" y="3840"/>
                </a:lnTo>
                <a:lnTo>
                  <a:pt x="29763" y="3840"/>
                </a:lnTo>
                <a:lnTo>
                  <a:pt x="31683" y="4800"/>
                </a:lnTo>
                <a:lnTo>
                  <a:pt x="33588" y="5760"/>
                </a:lnTo>
                <a:lnTo>
                  <a:pt x="34549" y="7680"/>
                </a:lnTo>
                <a:lnTo>
                  <a:pt x="35524" y="9601"/>
                </a:lnTo>
                <a:lnTo>
                  <a:pt x="35524" y="11521"/>
                </a:lnTo>
                <a:lnTo>
                  <a:pt x="36484" y="14401"/>
                </a:lnTo>
                <a:lnTo>
                  <a:pt x="36484" y="16322"/>
                </a:lnTo>
                <a:lnTo>
                  <a:pt x="37429" y="17282"/>
                </a:lnTo>
                <a:lnTo>
                  <a:pt x="38389" y="19202"/>
                </a:lnTo>
                <a:lnTo>
                  <a:pt x="47045" y="19202"/>
                </a:lnTo>
                <a:lnTo>
                  <a:pt x="47990" y="18242"/>
                </a:lnTo>
                <a:lnTo>
                  <a:pt x="48950" y="17282"/>
                </a:lnTo>
                <a:lnTo>
                  <a:pt x="49911" y="15361"/>
                </a:lnTo>
                <a:lnTo>
                  <a:pt x="49911" y="10561"/>
                </a:lnTo>
                <a:lnTo>
                  <a:pt x="47990" y="7680"/>
                </a:lnTo>
                <a:lnTo>
                  <a:pt x="44150" y="3840"/>
                </a:lnTo>
                <a:lnTo>
                  <a:pt x="40325" y="960"/>
                </a:lnTo>
                <a:lnTo>
                  <a:pt x="34549" y="0"/>
                </a:lnTo>
                <a:lnTo>
                  <a:pt x="21122" y="0"/>
                </a:lnTo>
                <a:lnTo>
                  <a:pt x="14401" y="2880"/>
                </a:lnTo>
                <a:lnTo>
                  <a:pt x="8641" y="8641"/>
                </a:lnTo>
                <a:lnTo>
                  <a:pt x="2880" y="14401"/>
                </a:lnTo>
                <a:lnTo>
                  <a:pt x="0" y="22082"/>
                </a:lnTo>
                <a:lnTo>
                  <a:pt x="0" y="41285"/>
                </a:lnTo>
                <a:lnTo>
                  <a:pt x="2880" y="48966"/>
                </a:lnTo>
                <a:lnTo>
                  <a:pt x="7680" y="54726"/>
                </a:lnTo>
                <a:lnTo>
                  <a:pt x="13441" y="60487"/>
                </a:lnTo>
                <a:lnTo>
                  <a:pt x="19202" y="63352"/>
                </a:lnTo>
                <a:lnTo>
                  <a:pt x="31683" y="63352"/>
                </a:lnTo>
                <a:lnTo>
                  <a:pt x="36484" y="61447"/>
                </a:lnTo>
                <a:lnTo>
                  <a:pt x="41269" y="57607"/>
                </a:lnTo>
                <a:lnTo>
                  <a:pt x="46070" y="52806"/>
                </a:lnTo>
                <a:lnTo>
                  <a:pt x="49911" y="47045"/>
                </a:lnTo>
                <a:lnTo>
                  <a:pt x="50871" y="38404"/>
                </a:lnTo>
                <a:lnTo>
                  <a:pt x="48950" y="37444"/>
                </a:lnTo>
                <a:lnTo>
                  <a:pt x="47045" y="43205"/>
                </a:lnTo>
                <a:lnTo>
                  <a:pt x="44150" y="47045"/>
                </a:lnTo>
                <a:lnTo>
                  <a:pt x="42230" y="48966"/>
                </a:lnTo>
                <a:lnTo>
                  <a:pt x="38389" y="51846"/>
                </a:lnTo>
                <a:lnTo>
                  <a:pt x="34549" y="53766"/>
                </a:lnTo>
                <a:lnTo>
                  <a:pt x="24963" y="53766"/>
                </a:lnTo>
                <a:lnTo>
                  <a:pt x="20147" y="50886"/>
                </a:lnTo>
                <a:lnTo>
                  <a:pt x="16322" y="45125"/>
                </a:lnTo>
                <a:lnTo>
                  <a:pt x="12481" y="39364"/>
                </a:lnTo>
                <a:lnTo>
                  <a:pt x="10561" y="33604"/>
                </a:lnTo>
                <a:lnTo>
                  <a:pt x="10561" y="19202"/>
                </a:lnTo>
                <a:lnTo>
                  <a:pt x="12481" y="13441"/>
                </a:lnTo>
                <a:lnTo>
                  <a:pt x="16322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9" name="object 1539"/>
          <p:cNvSpPr/>
          <p:nvPr/>
        </p:nvSpPr>
        <p:spPr>
          <a:xfrm>
            <a:off x="4053230" y="6396334"/>
            <a:ext cx="27843" cy="59512"/>
          </a:xfrm>
          <a:custGeom>
            <a:avLst/>
            <a:gdLst/>
            <a:ahLst/>
            <a:cxnLst/>
            <a:rect l="l" t="t" r="r" b="b"/>
            <a:pathLst>
              <a:path w="27843" h="59512">
                <a:moveTo>
                  <a:pt x="1920" y="43205"/>
                </a:moveTo>
                <a:lnTo>
                  <a:pt x="6720" y="48966"/>
                </a:lnTo>
                <a:lnTo>
                  <a:pt x="11521" y="55686"/>
                </a:lnTo>
                <a:lnTo>
                  <a:pt x="19202" y="59512"/>
                </a:lnTo>
                <a:lnTo>
                  <a:pt x="27843" y="59512"/>
                </a:lnTo>
                <a:lnTo>
                  <a:pt x="21122" y="51846"/>
                </a:lnTo>
                <a:lnTo>
                  <a:pt x="17282" y="45125"/>
                </a:lnTo>
                <a:lnTo>
                  <a:pt x="13441" y="39364"/>
                </a:lnTo>
                <a:lnTo>
                  <a:pt x="12481" y="31683"/>
                </a:lnTo>
                <a:lnTo>
                  <a:pt x="12481" y="12481"/>
                </a:lnTo>
                <a:lnTo>
                  <a:pt x="14401" y="0"/>
                </a:lnTo>
                <a:lnTo>
                  <a:pt x="10561" y="1920"/>
                </a:lnTo>
                <a:lnTo>
                  <a:pt x="6720" y="6720"/>
                </a:lnTo>
                <a:lnTo>
                  <a:pt x="3840" y="11521"/>
                </a:lnTo>
                <a:lnTo>
                  <a:pt x="960" y="17282"/>
                </a:lnTo>
                <a:lnTo>
                  <a:pt x="0" y="23042"/>
                </a:lnTo>
                <a:lnTo>
                  <a:pt x="0" y="35524"/>
                </a:lnTo>
                <a:lnTo>
                  <a:pt x="1920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0" name="object 1540"/>
          <p:cNvSpPr/>
          <p:nvPr/>
        </p:nvSpPr>
        <p:spPr>
          <a:xfrm>
            <a:off x="4065711" y="6392494"/>
            <a:ext cx="46085" cy="63352"/>
          </a:xfrm>
          <a:custGeom>
            <a:avLst/>
            <a:gdLst/>
            <a:ahLst/>
            <a:cxnLst/>
            <a:rect l="l" t="t" r="r" b="b"/>
            <a:pathLst>
              <a:path w="46085" h="63352">
                <a:moveTo>
                  <a:pt x="33604" y="35524"/>
                </a:moveTo>
                <a:lnTo>
                  <a:pt x="33604" y="44165"/>
                </a:lnTo>
                <a:lnTo>
                  <a:pt x="31683" y="49926"/>
                </a:lnTo>
                <a:lnTo>
                  <a:pt x="28803" y="53766"/>
                </a:lnTo>
                <a:lnTo>
                  <a:pt x="26883" y="57607"/>
                </a:lnTo>
                <a:lnTo>
                  <a:pt x="23042" y="58567"/>
                </a:lnTo>
                <a:lnTo>
                  <a:pt x="12481" y="58567"/>
                </a:lnTo>
                <a:lnTo>
                  <a:pt x="8641" y="55686"/>
                </a:lnTo>
                <a:lnTo>
                  <a:pt x="15361" y="63352"/>
                </a:lnTo>
                <a:lnTo>
                  <a:pt x="21122" y="63352"/>
                </a:lnTo>
                <a:lnTo>
                  <a:pt x="26883" y="62407"/>
                </a:lnTo>
                <a:lnTo>
                  <a:pt x="30723" y="59527"/>
                </a:lnTo>
                <a:lnTo>
                  <a:pt x="35524" y="56647"/>
                </a:lnTo>
                <a:lnTo>
                  <a:pt x="39364" y="52806"/>
                </a:lnTo>
                <a:lnTo>
                  <a:pt x="42245" y="47045"/>
                </a:lnTo>
                <a:lnTo>
                  <a:pt x="44165" y="41285"/>
                </a:lnTo>
                <a:lnTo>
                  <a:pt x="46085" y="35524"/>
                </a:lnTo>
                <a:lnTo>
                  <a:pt x="46085" y="23042"/>
                </a:lnTo>
                <a:lnTo>
                  <a:pt x="43205" y="16322"/>
                </a:lnTo>
                <a:lnTo>
                  <a:pt x="38404" y="9601"/>
                </a:lnTo>
                <a:lnTo>
                  <a:pt x="32644" y="2880"/>
                </a:lnTo>
                <a:lnTo>
                  <a:pt x="25923" y="0"/>
                </a:lnTo>
                <a:lnTo>
                  <a:pt x="11521" y="0"/>
                </a:lnTo>
                <a:lnTo>
                  <a:pt x="6720" y="960"/>
                </a:lnTo>
                <a:lnTo>
                  <a:pt x="1920" y="3840"/>
                </a:lnTo>
                <a:lnTo>
                  <a:pt x="0" y="16322"/>
                </a:lnTo>
                <a:lnTo>
                  <a:pt x="1920" y="13441"/>
                </a:lnTo>
                <a:lnTo>
                  <a:pt x="2880" y="9601"/>
                </a:lnTo>
                <a:lnTo>
                  <a:pt x="4800" y="7680"/>
                </a:lnTo>
                <a:lnTo>
                  <a:pt x="7680" y="5760"/>
                </a:lnTo>
                <a:lnTo>
                  <a:pt x="9601" y="4800"/>
                </a:lnTo>
                <a:lnTo>
                  <a:pt x="12481" y="3840"/>
                </a:lnTo>
                <a:lnTo>
                  <a:pt x="19202" y="3840"/>
                </a:lnTo>
                <a:lnTo>
                  <a:pt x="23042" y="5760"/>
                </a:lnTo>
                <a:lnTo>
                  <a:pt x="26883" y="10561"/>
                </a:lnTo>
                <a:lnTo>
                  <a:pt x="27083" y="10866"/>
                </a:lnTo>
                <a:lnTo>
                  <a:pt x="31746" y="21463"/>
                </a:lnTo>
                <a:lnTo>
                  <a:pt x="33604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1" name="object 1541"/>
          <p:cNvSpPr/>
          <p:nvPr/>
        </p:nvSpPr>
        <p:spPr>
          <a:xfrm>
            <a:off x="4122359" y="6392494"/>
            <a:ext cx="41269" cy="63352"/>
          </a:xfrm>
          <a:custGeom>
            <a:avLst/>
            <a:gdLst/>
            <a:ahLst/>
            <a:cxnLst/>
            <a:rect l="l" t="t" r="r" b="b"/>
            <a:pathLst>
              <a:path w="41269" h="63352">
                <a:moveTo>
                  <a:pt x="4800" y="61447"/>
                </a:moveTo>
                <a:lnTo>
                  <a:pt x="8641" y="61447"/>
                </a:lnTo>
                <a:lnTo>
                  <a:pt x="13426" y="63352"/>
                </a:lnTo>
                <a:lnTo>
                  <a:pt x="26868" y="63352"/>
                </a:lnTo>
                <a:lnTo>
                  <a:pt x="31668" y="61447"/>
                </a:lnTo>
                <a:lnTo>
                  <a:pt x="35509" y="58567"/>
                </a:lnTo>
                <a:lnTo>
                  <a:pt x="39349" y="54726"/>
                </a:lnTo>
                <a:lnTo>
                  <a:pt x="41269" y="50886"/>
                </a:lnTo>
                <a:lnTo>
                  <a:pt x="41269" y="38404"/>
                </a:lnTo>
                <a:lnTo>
                  <a:pt x="37429" y="32644"/>
                </a:lnTo>
                <a:lnTo>
                  <a:pt x="27828" y="27843"/>
                </a:lnTo>
                <a:lnTo>
                  <a:pt x="18227" y="23042"/>
                </a:lnTo>
                <a:lnTo>
                  <a:pt x="14386" y="21122"/>
                </a:lnTo>
                <a:lnTo>
                  <a:pt x="11521" y="19202"/>
                </a:lnTo>
                <a:lnTo>
                  <a:pt x="10546" y="17282"/>
                </a:lnTo>
                <a:lnTo>
                  <a:pt x="8641" y="15361"/>
                </a:lnTo>
                <a:lnTo>
                  <a:pt x="8641" y="9601"/>
                </a:lnTo>
                <a:lnTo>
                  <a:pt x="9585" y="7680"/>
                </a:lnTo>
                <a:lnTo>
                  <a:pt x="10546" y="5760"/>
                </a:lnTo>
                <a:lnTo>
                  <a:pt x="12466" y="3840"/>
                </a:lnTo>
                <a:lnTo>
                  <a:pt x="23027" y="3840"/>
                </a:lnTo>
                <a:lnTo>
                  <a:pt x="25908" y="4800"/>
                </a:lnTo>
                <a:lnTo>
                  <a:pt x="28788" y="6720"/>
                </a:lnTo>
                <a:lnTo>
                  <a:pt x="30708" y="9601"/>
                </a:lnTo>
                <a:lnTo>
                  <a:pt x="33588" y="13441"/>
                </a:lnTo>
                <a:lnTo>
                  <a:pt x="34549" y="20162"/>
                </a:lnTo>
                <a:lnTo>
                  <a:pt x="37429" y="20162"/>
                </a:lnTo>
                <a:lnTo>
                  <a:pt x="37429" y="0"/>
                </a:lnTo>
                <a:lnTo>
                  <a:pt x="34549" y="0"/>
                </a:lnTo>
                <a:lnTo>
                  <a:pt x="34549" y="960"/>
                </a:lnTo>
                <a:lnTo>
                  <a:pt x="33588" y="960"/>
                </a:lnTo>
                <a:lnTo>
                  <a:pt x="33588" y="1920"/>
                </a:lnTo>
                <a:lnTo>
                  <a:pt x="29748" y="1920"/>
                </a:lnTo>
                <a:lnTo>
                  <a:pt x="27828" y="960"/>
                </a:lnTo>
                <a:lnTo>
                  <a:pt x="23987" y="0"/>
                </a:lnTo>
                <a:lnTo>
                  <a:pt x="13426" y="0"/>
                </a:lnTo>
                <a:lnTo>
                  <a:pt x="8641" y="960"/>
                </a:lnTo>
                <a:lnTo>
                  <a:pt x="5745" y="4800"/>
                </a:lnTo>
                <a:lnTo>
                  <a:pt x="1905" y="7680"/>
                </a:lnTo>
                <a:lnTo>
                  <a:pt x="0" y="12481"/>
                </a:lnTo>
                <a:lnTo>
                  <a:pt x="0" y="21122"/>
                </a:lnTo>
                <a:lnTo>
                  <a:pt x="960" y="24002"/>
                </a:lnTo>
                <a:lnTo>
                  <a:pt x="3840" y="26883"/>
                </a:lnTo>
                <a:lnTo>
                  <a:pt x="5745" y="28803"/>
                </a:lnTo>
                <a:lnTo>
                  <a:pt x="9585" y="31683"/>
                </a:lnTo>
                <a:lnTo>
                  <a:pt x="16306" y="35524"/>
                </a:lnTo>
                <a:lnTo>
                  <a:pt x="22067" y="38404"/>
                </a:lnTo>
                <a:lnTo>
                  <a:pt x="26868" y="41285"/>
                </a:lnTo>
                <a:lnTo>
                  <a:pt x="28788" y="43205"/>
                </a:lnTo>
                <a:lnTo>
                  <a:pt x="30708" y="45125"/>
                </a:lnTo>
                <a:lnTo>
                  <a:pt x="31668" y="48005"/>
                </a:lnTo>
                <a:lnTo>
                  <a:pt x="31668" y="52806"/>
                </a:lnTo>
                <a:lnTo>
                  <a:pt x="30708" y="55686"/>
                </a:lnTo>
                <a:lnTo>
                  <a:pt x="28788" y="56647"/>
                </a:lnTo>
                <a:lnTo>
                  <a:pt x="26868" y="58567"/>
                </a:lnTo>
                <a:lnTo>
                  <a:pt x="24947" y="59527"/>
                </a:lnTo>
                <a:lnTo>
                  <a:pt x="17266" y="59527"/>
                </a:lnTo>
                <a:lnTo>
                  <a:pt x="13426" y="58567"/>
                </a:lnTo>
                <a:lnTo>
                  <a:pt x="9585" y="54726"/>
                </a:lnTo>
                <a:lnTo>
                  <a:pt x="6705" y="51846"/>
                </a:lnTo>
                <a:lnTo>
                  <a:pt x="3840" y="47045"/>
                </a:lnTo>
                <a:lnTo>
                  <a:pt x="2865" y="41285"/>
                </a:lnTo>
                <a:lnTo>
                  <a:pt x="960" y="41285"/>
                </a:lnTo>
                <a:lnTo>
                  <a:pt x="960" y="62407"/>
                </a:lnTo>
                <a:lnTo>
                  <a:pt x="2865" y="62407"/>
                </a:lnTo>
                <a:lnTo>
                  <a:pt x="3840" y="61447"/>
                </a:lnTo>
                <a:lnTo>
                  <a:pt x="4800" y="614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2" name="object 1542"/>
          <p:cNvSpPr/>
          <p:nvPr/>
        </p:nvSpPr>
        <p:spPr>
          <a:xfrm>
            <a:off x="4170349" y="6374267"/>
            <a:ext cx="36484" cy="80634"/>
          </a:xfrm>
          <a:custGeom>
            <a:avLst/>
            <a:gdLst/>
            <a:ahLst/>
            <a:cxnLst/>
            <a:rect l="l" t="t" r="r" b="b"/>
            <a:pathLst>
              <a:path w="36484" h="80634">
                <a:moveTo>
                  <a:pt x="10561" y="74874"/>
                </a:moveTo>
                <a:lnTo>
                  <a:pt x="11521" y="76794"/>
                </a:lnTo>
                <a:lnTo>
                  <a:pt x="13441" y="77754"/>
                </a:lnTo>
                <a:lnTo>
                  <a:pt x="15361" y="79674"/>
                </a:lnTo>
                <a:lnTo>
                  <a:pt x="17282" y="80634"/>
                </a:lnTo>
                <a:lnTo>
                  <a:pt x="24002" y="80634"/>
                </a:lnTo>
                <a:lnTo>
                  <a:pt x="26883" y="79674"/>
                </a:lnTo>
                <a:lnTo>
                  <a:pt x="29763" y="77754"/>
                </a:lnTo>
                <a:lnTo>
                  <a:pt x="32644" y="75834"/>
                </a:lnTo>
                <a:lnTo>
                  <a:pt x="34564" y="71993"/>
                </a:lnTo>
                <a:lnTo>
                  <a:pt x="36484" y="68153"/>
                </a:lnTo>
                <a:lnTo>
                  <a:pt x="33604" y="68153"/>
                </a:lnTo>
                <a:lnTo>
                  <a:pt x="32644" y="70073"/>
                </a:lnTo>
                <a:lnTo>
                  <a:pt x="31683" y="71033"/>
                </a:lnTo>
                <a:lnTo>
                  <a:pt x="30723" y="71993"/>
                </a:lnTo>
                <a:lnTo>
                  <a:pt x="28803" y="72953"/>
                </a:lnTo>
                <a:lnTo>
                  <a:pt x="23042" y="72953"/>
                </a:lnTo>
                <a:lnTo>
                  <a:pt x="22082" y="71033"/>
                </a:lnTo>
                <a:lnTo>
                  <a:pt x="21122" y="70073"/>
                </a:lnTo>
                <a:lnTo>
                  <a:pt x="20162" y="67193"/>
                </a:lnTo>
                <a:lnTo>
                  <a:pt x="20162" y="23987"/>
                </a:lnTo>
                <a:lnTo>
                  <a:pt x="34564" y="23987"/>
                </a:lnTo>
                <a:lnTo>
                  <a:pt x="34564" y="19187"/>
                </a:lnTo>
                <a:lnTo>
                  <a:pt x="20162" y="19187"/>
                </a:lnTo>
                <a:lnTo>
                  <a:pt x="20162" y="0"/>
                </a:lnTo>
                <a:lnTo>
                  <a:pt x="18242" y="0"/>
                </a:lnTo>
                <a:lnTo>
                  <a:pt x="16322" y="3840"/>
                </a:lnTo>
                <a:lnTo>
                  <a:pt x="15361" y="7665"/>
                </a:lnTo>
                <a:lnTo>
                  <a:pt x="14401" y="8625"/>
                </a:lnTo>
                <a:lnTo>
                  <a:pt x="12481" y="12466"/>
                </a:lnTo>
                <a:lnTo>
                  <a:pt x="9601" y="14401"/>
                </a:lnTo>
                <a:lnTo>
                  <a:pt x="6720" y="17266"/>
                </a:lnTo>
                <a:lnTo>
                  <a:pt x="4800" y="19187"/>
                </a:lnTo>
                <a:lnTo>
                  <a:pt x="1920" y="21107"/>
                </a:lnTo>
                <a:lnTo>
                  <a:pt x="0" y="22067"/>
                </a:lnTo>
                <a:lnTo>
                  <a:pt x="0" y="23987"/>
                </a:lnTo>
                <a:lnTo>
                  <a:pt x="9601" y="23987"/>
                </a:lnTo>
                <a:lnTo>
                  <a:pt x="9601" y="71993"/>
                </a:lnTo>
                <a:lnTo>
                  <a:pt x="10561" y="74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3" name="object 1543"/>
          <p:cNvSpPr/>
          <p:nvPr/>
        </p:nvSpPr>
        <p:spPr>
          <a:xfrm>
            <a:off x="4212595" y="6392494"/>
            <a:ext cx="42230" cy="63352"/>
          </a:xfrm>
          <a:custGeom>
            <a:avLst/>
            <a:gdLst/>
            <a:ahLst/>
            <a:cxnLst/>
            <a:rect l="l" t="t" r="r" b="b"/>
            <a:pathLst>
              <a:path w="42230" h="63352">
                <a:moveTo>
                  <a:pt x="8641" y="11521"/>
                </a:moveTo>
                <a:lnTo>
                  <a:pt x="8641" y="9601"/>
                </a:lnTo>
                <a:lnTo>
                  <a:pt x="9585" y="7680"/>
                </a:lnTo>
                <a:lnTo>
                  <a:pt x="11521" y="5760"/>
                </a:lnTo>
                <a:lnTo>
                  <a:pt x="13426" y="3840"/>
                </a:lnTo>
                <a:lnTo>
                  <a:pt x="23042" y="3840"/>
                </a:lnTo>
                <a:lnTo>
                  <a:pt x="25908" y="4800"/>
                </a:lnTo>
                <a:lnTo>
                  <a:pt x="28788" y="6720"/>
                </a:lnTo>
                <a:lnTo>
                  <a:pt x="31668" y="9601"/>
                </a:lnTo>
                <a:lnTo>
                  <a:pt x="33588" y="13441"/>
                </a:lnTo>
                <a:lnTo>
                  <a:pt x="35509" y="20162"/>
                </a:lnTo>
                <a:lnTo>
                  <a:pt x="37429" y="20162"/>
                </a:lnTo>
                <a:lnTo>
                  <a:pt x="37429" y="0"/>
                </a:lnTo>
                <a:lnTo>
                  <a:pt x="35509" y="0"/>
                </a:lnTo>
                <a:lnTo>
                  <a:pt x="34549" y="960"/>
                </a:lnTo>
                <a:lnTo>
                  <a:pt x="33588" y="960"/>
                </a:lnTo>
                <a:lnTo>
                  <a:pt x="33588" y="1920"/>
                </a:lnTo>
                <a:lnTo>
                  <a:pt x="29748" y="1920"/>
                </a:lnTo>
                <a:lnTo>
                  <a:pt x="27828" y="960"/>
                </a:lnTo>
                <a:lnTo>
                  <a:pt x="23987" y="0"/>
                </a:lnTo>
                <a:lnTo>
                  <a:pt x="13426" y="0"/>
                </a:lnTo>
                <a:lnTo>
                  <a:pt x="8641" y="960"/>
                </a:lnTo>
                <a:lnTo>
                  <a:pt x="5760" y="4800"/>
                </a:lnTo>
                <a:lnTo>
                  <a:pt x="1920" y="7680"/>
                </a:lnTo>
                <a:lnTo>
                  <a:pt x="0" y="12481"/>
                </a:lnTo>
                <a:lnTo>
                  <a:pt x="0" y="21122"/>
                </a:lnTo>
                <a:lnTo>
                  <a:pt x="1920" y="24002"/>
                </a:lnTo>
                <a:lnTo>
                  <a:pt x="3840" y="26883"/>
                </a:lnTo>
                <a:lnTo>
                  <a:pt x="5760" y="28803"/>
                </a:lnTo>
                <a:lnTo>
                  <a:pt x="9585" y="31683"/>
                </a:lnTo>
                <a:lnTo>
                  <a:pt x="16322" y="35524"/>
                </a:lnTo>
                <a:lnTo>
                  <a:pt x="22067" y="38404"/>
                </a:lnTo>
                <a:lnTo>
                  <a:pt x="26868" y="41285"/>
                </a:lnTo>
                <a:lnTo>
                  <a:pt x="28788" y="43205"/>
                </a:lnTo>
                <a:lnTo>
                  <a:pt x="30708" y="45125"/>
                </a:lnTo>
                <a:lnTo>
                  <a:pt x="31668" y="48005"/>
                </a:lnTo>
                <a:lnTo>
                  <a:pt x="31668" y="52806"/>
                </a:lnTo>
                <a:lnTo>
                  <a:pt x="30708" y="55686"/>
                </a:lnTo>
                <a:lnTo>
                  <a:pt x="28788" y="56647"/>
                </a:lnTo>
                <a:lnTo>
                  <a:pt x="26868" y="58567"/>
                </a:lnTo>
                <a:lnTo>
                  <a:pt x="24947" y="59527"/>
                </a:lnTo>
                <a:lnTo>
                  <a:pt x="17266" y="59527"/>
                </a:lnTo>
                <a:lnTo>
                  <a:pt x="13426" y="58567"/>
                </a:lnTo>
                <a:lnTo>
                  <a:pt x="9585" y="54726"/>
                </a:lnTo>
                <a:lnTo>
                  <a:pt x="6705" y="51846"/>
                </a:lnTo>
                <a:lnTo>
                  <a:pt x="3840" y="47045"/>
                </a:lnTo>
                <a:lnTo>
                  <a:pt x="2865" y="41285"/>
                </a:lnTo>
                <a:lnTo>
                  <a:pt x="960" y="41285"/>
                </a:lnTo>
                <a:lnTo>
                  <a:pt x="960" y="62407"/>
                </a:lnTo>
                <a:lnTo>
                  <a:pt x="2865" y="62407"/>
                </a:lnTo>
                <a:lnTo>
                  <a:pt x="3840" y="61447"/>
                </a:lnTo>
                <a:lnTo>
                  <a:pt x="8641" y="61447"/>
                </a:lnTo>
                <a:lnTo>
                  <a:pt x="13426" y="63352"/>
                </a:lnTo>
                <a:lnTo>
                  <a:pt x="26868" y="63352"/>
                </a:lnTo>
                <a:lnTo>
                  <a:pt x="31668" y="61447"/>
                </a:lnTo>
                <a:lnTo>
                  <a:pt x="35509" y="58567"/>
                </a:lnTo>
                <a:lnTo>
                  <a:pt x="39349" y="54726"/>
                </a:lnTo>
                <a:lnTo>
                  <a:pt x="42230" y="50886"/>
                </a:lnTo>
                <a:lnTo>
                  <a:pt x="42230" y="38404"/>
                </a:lnTo>
                <a:lnTo>
                  <a:pt x="37429" y="32644"/>
                </a:lnTo>
                <a:lnTo>
                  <a:pt x="28788" y="27843"/>
                </a:lnTo>
                <a:lnTo>
                  <a:pt x="19202" y="23042"/>
                </a:lnTo>
                <a:lnTo>
                  <a:pt x="14386" y="21122"/>
                </a:lnTo>
                <a:lnTo>
                  <a:pt x="11521" y="19202"/>
                </a:lnTo>
                <a:lnTo>
                  <a:pt x="10546" y="17282"/>
                </a:lnTo>
                <a:lnTo>
                  <a:pt x="8641" y="15361"/>
                </a:lnTo>
                <a:lnTo>
                  <a:pt x="8641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4" name="object 1544"/>
          <p:cNvSpPr/>
          <p:nvPr/>
        </p:nvSpPr>
        <p:spPr>
          <a:xfrm>
            <a:off x="4298990" y="6360825"/>
            <a:ext cx="36469" cy="121920"/>
          </a:xfrm>
          <a:custGeom>
            <a:avLst/>
            <a:gdLst/>
            <a:ahLst/>
            <a:cxnLst/>
            <a:rect l="l" t="t" r="r" b="b"/>
            <a:pathLst>
              <a:path w="36469" h="121920">
                <a:moveTo>
                  <a:pt x="23042" y="14386"/>
                </a:moveTo>
                <a:lnTo>
                  <a:pt x="25908" y="9601"/>
                </a:lnTo>
                <a:lnTo>
                  <a:pt x="30723" y="5760"/>
                </a:lnTo>
                <a:lnTo>
                  <a:pt x="36469" y="1920"/>
                </a:lnTo>
                <a:lnTo>
                  <a:pt x="36469" y="0"/>
                </a:lnTo>
                <a:lnTo>
                  <a:pt x="27003" y="5018"/>
                </a:lnTo>
                <a:lnTo>
                  <a:pt x="17462" y="13204"/>
                </a:lnTo>
                <a:lnTo>
                  <a:pt x="9601" y="24003"/>
                </a:lnTo>
                <a:lnTo>
                  <a:pt x="4006" y="35525"/>
                </a:lnTo>
                <a:lnTo>
                  <a:pt x="967" y="47855"/>
                </a:lnTo>
                <a:lnTo>
                  <a:pt x="0" y="61432"/>
                </a:lnTo>
                <a:lnTo>
                  <a:pt x="14" y="63257"/>
                </a:lnTo>
                <a:lnTo>
                  <a:pt x="1118" y="75830"/>
                </a:lnTo>
                <a:lnTo>
                  <a:pt x="4800" y="88315"/>
                </a:lnTo>
                <a:lnTo>
                  <a:pt x="11193" y="100843"/>
                </a:lnTo>
                <a:lnTo>
                  <a:pt x="19202" y="110398"/>
                </a:lnTo>
                <a:lnTo>
                  <a:pt x="24002" y="115199"/>
                </a:lnTo>
                <a:lnTo>
                  <a:pt x="29748" y="119024"/>
                </a:lnTo>
                <a:lnTo>
                  <a:pt x="36469" y="121920"/>
                </a:lnTo>
                <a:lnTo>
                  <a:pt x="36469" y="119984"/>
                </a:lnTo>
                <a:lnTo>
                  <a:pt x="31668" y="117104"/>
                </a:lnTo>
                <a:lnTo>
                  <a:pt x="27843" y="113263"/>
                </a:lnTo>
                <a:lnTo>
                  <a:pt x="24947" y="110398"/>
                </a:lnTo>
                <a:lnTo>
                  <a:pt x="22067" y="106558"/>
                </a:lnTo>
                <a:lnTo>
                  <a:pt x="20162" y="103677"/>
                </a:lnTo>
                <a:lnTo>
                  <a:pt x="18227" y="99837"/>
                </a:lnTo>
                <a:lnTo>
                  <a:pt x="17282" y="95996"/>
                </a:lnTo>
                <a:lnTo>
                  <a:pt x="15361" y="91196"/>
                </a:lnTo>
                <a:lnTo>
                  <a:pt x="14386" y="85435"/>
                </a:lnTo>
                <a:lnTo>
                  <a:pt x="14321" y="84908"/>
                </a:lnTo>
                <a:lnTo>
                  <a:pt x="13055" y="72897"/>
                </a:lnTo>
                <a:lnTo>
                  <a:pt x="12481" y="59512"/>
                </a:lnTo>
                <a:lnTo>
                  <a:pt x="12481" y="50871"/>
                </a:lnTo>
                <a:lnTo>
                  <a:pt x="13441" y="42230"/>
                </a:lnTo>
                <a:lnTo>
                  <a:pt x="14386" y="34549"/>
                </a:lnTo>
                <a:lnTo>
                  <a:pt x="16322" y="25908"/>
                </a:lnTo>
                <a:lnTo>
                  <a:pt x="19202" y="20162"/>
                </a:lnTo>
                <a:lnTo>
                  <a:pt x="23042" y="143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5" name="object 1545"/>
          <p:cNvSpPr/>
          <p:nvPr/>
        </p:nvSpPr>
        <p:spPr>
          <a:xfrm>
            <a:off x="4355622" y="6445300"/>
            <a:ext cx="47045" cy="38389"/>
          </a:xfrm>
          <a:custGeom>
            <a:avLst/>
            <a:gdLst/>
            <a:ahLst/>
            <a:cxnLst/>
            <a:rect l="l" t="t" r="r" b="b"/>
            <a:pathLst>
              <a:path w="47045" h="38389">
                <a:moveTo>
                  <a:pt x="29418" y="35167"/>
                </a:moveTo>
                <a:lnTo>
                  <a:pt x="40325" y="28788"/>
                </a:lnTo>
                <a:lnTo>
                  <a:pt x="44165" y="24003"/>
                </a:lnTo>
                <a:lnTo>
                  <a:pt x="47045" y="19202"/>
                </a:lnTo>
                <a:lnTo>
                  <a:pt x="47045" y="10546"/>
                </a:lnTo>
                <a:lnTo>
                  <a:pt x="46085" y="7680"/>
                </a:lnTo>
                <a:lnTo>
                  <a:pt x="43205" y="5760"/>
                </a:lnTo>
                <a:lnTo>
                  <a:pt x="40325" y="2880"/>
                </a:lnTo>
                <a:lnTo>
                  <a:pt x="37444" y="960"/>
                </a:lnTo>
                <a:lnTo>
                  <a:pt x="33604" y="960"/>
                </a:lnTo>
                <a:lnTo>
                  <a:pt x="30723" y="0"/>
                </a:lnTo>
                <a:lnTo>
                  <a:pt x="7680" y="0"/>
                </a:lnTo>
                <a:lnTo>
                  <a:pt x="15361" y="10546"/>
                </a:lnTo>
                <a:lnTo>
                  <a:pt x="31683" y="10546"/>
                </a:lnTo>
                <a:lnTo>
                  <a:pt x="36484" y="11521"/>
                </a:lnTo>
                <a:lnTo>
                  <a:pt x="38404" y="12481"/>
                </a:lnTo>
                <a:lnTo>
                  <a:pt x="41285" y="13441"/>
                </a:lnTo>
                <a:lnTo>
                  <a:pt x="42245" y="14386"/>
                </a:lnTo>
                <a:lnTo>
                  <a:pt x="42245" y="20162"/>
                </a:lnTo>
                <a:lnTo>
                  <a:pt x="40325" y="23042"/>
                </a:lnTo>
                <a:lnTo>
                  <a:pt x="36484" y="25923"/>
                </a:lnTo>
                <a:lnTo>
                  <a:pt x="32644" y="28788"/>
                </a:lnTo>
                <a:lnTo>
                  <a:pt x="26883" y="29763"/>
                </a:lnTo>
                <a:lnTo>
                  <a:pt x="10561" y="29763"/>
                </a:lnTo>
                <a:lnTo>
                  <a:pt x="3840" y="28788"/>
                </a:lnTo>
                <a:lnTo>
                  <a:pt x="0" y="25923"/>
                </a:lnTo>
                <a:lnTo>
                  <a:pt x="4800" y="38389"/>
                </a:lnTo>
                <a:lnTo>
                  <a:pt x="13441" y="38389"/>
                </a:lnTo>
                <a:lnTo>
                  <a:pt x="16865" y="38252"/>
                </a:lnTo>
                <a:lnTo>
                  <a:pt x="29418" y="351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6" name="object 1546"/>
          <p:cNvSpPr/>
          <p:nvPr/>
        </p:nvSpPr>
        <p:spPr>
          <a:xfrm>
            <a:off x="4342180" y="6418417"/>
            <a:ext cx="29763" cy="65272"/>
          </a:xfrm>
          <a:custGeom>
            <a:avLst/>
            <a:gdLst/>
            <a:ahLst/>
            <a:cxnLst/>
            <a:rect l="l" t="t" r="r" b="b"/>
            <a:pathLst>
              <a:path w="29763" h="65272">
                <a:moveTo>
                  <a:pt x="15361" y="19202"/>
                </a:moveTo>
                <a:lnTo>
                  <a:pt x="16322" y="18242"/>
                </a:lnTo>
                <a:lnTo>
                  <a:pt x="17282" y="16322"/>
                </a:lnTo>
                <a:lnTo>
                  <a:pt x="19202" y="15361"/>
                </a:lnTo>
                <a:lnTo>
                  <a:pt x="23042" y="16322"/>
                </a:lnTo>
                <a:lnTo>
                  <a:pt x="28803" y="16322"/>
                </a:lnTo>
                <a:lnTo>
                  <a:pt x="29763" y="13441"/>
                </a:lnTo>
                <a:lnTo>
                  <a:pt x="25923" y="13441"/>
                </a:lnTo>
                <a:lnTo>
                  <a:pt x="23042" y="11521"/>
                </a:lnTo>
                <a:lnTo>
                  <a:pt x="21122" y="8641"/>
                </a:lnTo>
                <a:lnTo>
                  <a:pt x="18242" y="4800"/>
                </a:lnTo>
                <a:lnTo>
                  <a:pt x="16322" y="0"/>
                </a:lnTo>
                <a:lnTo>
                  <a:pt x="16322" y="13441"/>
                </a:lnTo>
                <a:lnTo>
                  <a:pt x="11521" y="17282"/>
                </a:lnTo>
                <a:lnTo>
                  <a:pt x="8641" y="20162"/>
                </a:lnTo>
                <a:lnTo>
                  <a:pt x="7680" y="23042"/>
                </a:lnTo>
                <a:lnTo>
                  <a:pt x="6720" y="24963"/>
                </a:lnTo>
                <a:lnTo>
                  <a:pt x="5760" y="26883"/>
                </a:lnTo>
                <a:lnTo>
                  <a:pt x="5760" y="30723"/>
                </a:lnTo>
                <a:lnTo>
                  <a:pt x="6720" y="31683"/>
                </a:lnTo>
                <a:lnTo>
                  <a:pt x="7680" y="32644"/>
                </a:lnTo>
                <a:lnTo>
                  <a:pt x="9601" y="33604"/>
                </a:lnTo>
                <a:lnTo>
                  <a:pt x="12481" y="35524"/>
                </a:lnTo>
                <a:lnTo>
                  <a:pt x="7680" y="39364"/>
                </a:lnTo>
                <a:lnTo>
                  <a:pt x="5760" y="42245"/>
                </a:lnTo>
                <a:lnTo>
                  <a:pt x="4800" y="42245"/>
                </a:lnTo>
                <a:lnTo>
                  <a:pt x="2880" y="45110"/>
                </a:lnTo>
                <a:lnTo>
                  <a:pt x="960" y="47990"/>
                </a:lnTo>
                <a:lnTo>
                  <a:pt x="960" y="48966"/>
                </a:lnTo>
                <a:lnTo>
                  <a:pt x="0" y="49926"/>
                </a:lnTo>
                <a:lnTo>
                  <a:pt x="0" y="54711"/>
                </a:lnTo>
                <a:lnTo>
                  <a:pt x="1920" y="56647"/>
                </a:lnTo>
                <a:lnTo>
                  <a:pt x="4800" y="59512"/>
                </a:lnTo>
                <a:lnTo>
                  <a:pt x="10561" y="63352"/>
                </a:lnTo>
                <a:lnTo>
                  <a:pt x="18242" y="65272"/>
                </a:lnTo>
                <a:lnTo>
                  <a:pt x="13441" y="52806"/>
                </a:lnTo>
                <a:lnTo>
                  <a:pt x="10561" y="51831"/>
                </a:lnTo>
                <a:lnTo>
                  <a:pt x="9601" y="49926"/>
                </a:lnTo>
                <a:lnTo>
                  <a:pt x="9601" y="44165"/>
                </a:lnTo>
                <a:lnTo>
                  <a:pt x="10561" y="42245"/>
                </a:lnTo>
                <a:lnTo>
                  <a:pt x="12481" y="40325"/>
                </a:lnTo>
                <a:lnTo>
                  <a:pt x="13441" y="38404"/>
                </a:lnTo>
                <a:lnTo>
                  <a:pt x="15361" y="35524"/>
                </a:lnTo>
                <a:lnTo>
                  <a:pt x="21122" y="36484"/>
                </a:lnTo>
                <a:lnTo>
                  <a:pt x="28803" y="37429"/>
                </a:lnTo>
                <a:lnTo>
                  <a:pt x="21122" y="26883"/>
                </a:lnTo>
                <a:lnTo>
                  <a:pt x="20162" y="25923"/>
                </a:lnTo>
                <a:lnTo>
                  <a:pt x="16322" y="25923"/>
                </a:lnTo>
                <a:lnTo>
                  <a:pt x="15361" y="24963"/>
                </a:lnTo>
                <a:lnTo>
                  <a:pt x="15361" y="24002"/>
                </a:lnTo>
                <a:lnTo>
                  <a:pt x="14401" y="23042"/>
                </a:lnTo>
                <a:lnTo>
                  <a:pt x="14401" y="22082"/>
                </a:lnTo>
                <a:lnTo>
                  <a:pt x="15361" y="21122"/>
                </a:lnTo>
                <a:lnTo>
                  <a:pt x="15361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7" name="object 1547"/>
          <p:cNvSpPr/>
          <p:nvPr/>
        </p:nvSpPr>
        <p:spPr>
          <a:xfrm>
            <a:off x="4346981" y="6392494"/>
            <a:ext cx="56647" cy="42245"/>
          </a:xfrm>
          <a:custGeom>
            <a:avLst/>
            <a:gdLst/>
            <a:ahLst/>
            <a:cxnLst/>
            <a:rect l="l" t="t" r="r" b="b"/>
            <a:pathLst>
              <a:path w="56647" h="42245">
                <a:moveTo>
                  <a:pt x="37444" y="40325"/>
                </a:moveTo>
                <a:lnTo>
                  <a:pt x="41285" y="36484"/>
                </a:lnTo>
                <a:lnTo>
                  <a:pt x="46085" y="32644"/>
                </a:lnTo>
                <a:lnTo>
                  <a:pt x="48005" y="27843"/>
                </a:lnTo>
                <a:lnTo>
                  <a:pt x="48005" y="17282"/>
                </a:lnTo>
                <a:lnTo>
                  <a:pt x="46085" y="12481"/>
                </a:lnTo>
                <a:lnTo>
                  <a:pt x="44165" y="9601"/>
                </a:lnTo>
                <a:lnTo>
                  <a:pt x="55686" y="9601"/>
                </a:lnTo>
                <a:lnTo>
                  <a:pt x="55686" y="8641"/>
                </a:lnTo>
                <a:lnTo>
                  <a:pt x="56647" y="8641"/>
                </a:lnTo>
                <a:lnTo>
                  <a:pt x="56647" y="4800"/>
                </a:lnTo>
                <a:lnTo>
                  <a:pt x="55686" y="4800"/>
                </a:lnTo>
                <a:lnTo>
                  <a:pt x="55686" y="3840"/>
                </a:lnTo>
                <a:lnTo>
                  <a:pt x="39364" y="3840"/>
                </a:lnTo>
                <a:lnTo>
                  <a:pt x="34564" y="960"/>
                </a:lnTo>
                <a:lnTo>
                  <a:pt x="29763" y="0"/>
                </a:lnTo>
                <a:lnTo>
                  <a:pt x="17282" y="0"/>
                </a:lnTo>
                <a:lnTo>
                  <a:pt x="11521" y="1920"/>
                </a:lnTo>
                <a:lnTo>
                  <a:pt x="6720" y="5760"/>
                </a:lnTo>
                <a:lnTo>
                  <a:pt x="1920" y="10561"/>
                </a:lnTo>
                <a:lnTo>
                  <a:pt x="0" y="15361"/>
                </a:lnTo>
                <a:lnTo>
                  <a:pt x="0" y="24963"/>
                </a:lnTo>
                <a:lnTo>
                  <a:pt x="960" y="28803"/>
                </a:lnTo>
                <a:lnTo>
                  <a:pt x="2880" y="32644"/>
                </a:lnTo>
                <a:lnTo>
                  <a:pt x="4800" y="35524"/>
                </a:lnTo>
                <a:lnTo>
                  <a:pt x="7680" y="38404"/>
                </a:lnTo>
                <a:lnTo>
                  <a:pt x="11521" y="39364"/>
                </a:lnTo>
                <a:lnTo>
                  <a:pt x="11521" y="13441"/>
                </a:lnTo>
                <a:lnTo>
                  <a:pt x="12481" y="9601"/>
                </a:lnTo>
                <a:lnTo>
                  <a:pt x="14401" y="6720"/>
                </a:lnTo>
                <a:lnTo>
                  <a:pt x="17282" y="3840"/>
                </a:lnTo>
                <a:lnTo>
                  <a:pt x="20162" y="2880"/>
                </a:lnTo>
                <a:lnTo>
                  <a:pt x="26883" y="2880"/>
                </a:lnTo>
                <a:lnTo>
                  <a:pt x="29763" y="3840"/>
                </a:lnTo>
                <a:lnTo>
                  <a:pt x="31683" y="6720"/>
                </a:lnTo>
                <a:lnTo>
                  <a:pt x="34564" y="10561"/>
                </a:lnTo>
                <a:lnTo>
                  <a:pt x="36484" y="16322"/>
                </a:lnTo>
                <a:lnTo>
                  <a:pt x="36484" y="28803"/>
                </a:lnTo>
                <a:lnTo>
                  <a:pt x="35524" y="32644"/>
                </a:lnTo>
                <a:lnTo>
                  <a:pt x="32644" y="35524"/>
                </a:lnTo>
                <a:lnTo>
                  <a:pt x="30723" y="37444"/>
                </a:lnTo>
                <a:lnTo>
                  <a:pt x="27843" y="39364"/>
                </a:lnTo>
                <a:lnTo>
                  <a:pt x="24963" y="39364"/>
                </a:lnTo>
                <a:lnTo>
                  <a:pt x="24002" y="42245"/>
                </a:lnTo>
                <a:lnTo>
                  <a:pt x="31683" y="42245"/>
                </a:lnTo>
                <a:lnTo>
                  <a:pt x="37444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8" name="object 1548"/>
          <p:cNvSpPr/>
          <p:nvPr/>
        </p:nvSpPr>
        <p:spPr>
          <a:xfrm>
            <a:off x="4409389" y="6360825"/>
            <a:ext cx="31668" cy="93116"/>
          </a:xfrm>
          <a:custGeom>
            <a:avLst/>
            <a:gdLst/>
            <a:ahLst/>
            <a:cxnLst/>
            <a:rect l="l" t="t" r="r" b="b"/>
            <a:pathLst>
              <a:path w="31668" h="93116">
                <a:moveTo>
                  <a:pt x="22082" y="86395"/>
                </a:moveTo>
                <a:lnTo>
                  <a:pt x="21107" y="83515"/>
                </a:lnTo>
                <a:lnTo>
                  <a:pt x="21107" y="0"/>
                </a:lnTo>
                <a:lnTo>
                  <a:pt x="18242" y="0"/>
                </a:lnTo>
                <a:lnTo>
                  <a:pt x="0" y="6720"/>
                </a:lnTo>
                <a:lnTo>
                  <a:pt x="1904" y="9601"/>
                </a:lnTo>
                <a:lnTo>
                  <a:pt x="2880" y="8641"/>
                </a:lnTo>
                <a:lnTo>
                  <a:pt x="8625" y="8641"/>
                </a:lnTo>
                <a:lnTo>
                  <a:pt x="9585" y="9601"/>
                </a:lnTo>
                <a:lnTo>
                  <a:pt x="9585" y="12481"/>
                </a:lnTo>
                <a:lnTo>
                  <a:pt x="10561" y="14386"/>
                </a:lnTo>
                <a:lnTo>
                  <a:pt x="10561" y="86395"/>
                </a:lnTo>
                <a:lnTo>
                  <a:pt x="9585" y="87355"/>
                </a:lnTo>
                <a:lnTo>
                  <a:pt x="8625" y="88315"/>
                </a:lnTo>
                <a:lnTo>
                  <a:pt x="8625" y="89275"/>
                </a:lnTo>
                <a:lnTo>
                  <a:pt x="7680" y="90236"/>
                </a:lnTo>
                <a:lnTo>
                  <a:pt x="5745" y="91196"/>
                </a:lnTo>
                <a:lnTo>
                  <a:pt x="1904" y="91196"/>
                </a:lnTo>
                <a:lnTo>
                  <a:pt x="1904" y="93116"/>
                </a:lnTo>
                <a:lnTo>
                  <a:pt x="31668" y="93116"/>
                </a:lnTo>
                <a:lnTo>
                  <a:pt x="31668" y="91196"/>
                </a:lnTo>
                <a:lnTo>
                  <a:pt x="25907" y="91196"/>
                </a:lnTo>
                <a:lnTo>
                  <a:pt x="24947" y="90236"/>
                </a:lnTo>
                <a:lnTo>
                  <a:pt x="23987" y="89275"/>
                </a:lnTo>
                <a:lnTo>
                  <a:pt x="23027" y="88315"/>
                </a:lnTo>
                <a:lnTo>
                  <a:pt x="22082" y="87355"/>
                </a:lnTo>
                <a:lnTo>
                  <a:pt x="22082" y="86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9" name="object 1549"/>
          <p:cNvSpPr/>
          <p:nvPr/>
        </p:nvSpPr>
        <p:spPr>
          <a:xfrm>
            <a:off x="4447778" y="6392494"/>
            <a:ext cx="58552" cy="63352"/>
          </a:xfrm>
          <a:custGeom>
            <a:avLst/>
            <a:gdLst/>
            <a:ahLst/>
            <a:cxnLst/>
            <a:rect l="l" t="t" r="r" b="b"/>
            <a:pathLst>
              <a:path w="58552" h="63352">
                <a:moveTo>
                  <a:pt x="44165" y="59527"/>
                </a:moveTo>
                <a:lnTo>
                  <a:pt x="48966" y="56647"/>
                </a:lnTo>
                <a:lnTo>
                  <a:pt x="51846" y="52806"/>
                </a:lnTo>
                <a:lnTo>
                  <a:pt x="54711" y="47045"/>
                </a:lnTo>
                <a:lnTo>
                  <a:pt x="57607" y="41285"/>
                </a:lnTo>
                <a:lnTo>
                  <a:pt x="58552" y="35524"/>
                </a:lnTo>
                <a:lnTo>
                  <a:pt x="58552" y="23042"/>
                </a:lnTo>
                <a:lnTo>
                  <a:pt x="56647" y="16322"/>
                </a:lnTo>
                <a:lnTo>
                  <a:pt x="51846" y="9601"/>
                </a:lnTo>
                <a:lnTo>
                  <a:pt x="46085" y="2880"/>
                </a:lnTo>
                <a:lnTo>
                  <a:pt x="38404" y="0"/>
                </a:lnTo>
                <a:lnTo>
                  <a:pt x="24002" y="0"/>
                </a:lnTo>
                <a:lnTo>
                  <a:pt x="20162" y="960"/>
                </a:lnTo>
                <a:lnTo>
                  <a:pt x="15361" y="3840"/>
                </a:lnTo>
                <a:lnTo>
                  <a:pt x="10561" y="5760"/>
                </a:lnTo>
                <a:lnTo>
                  <a:pt x="6720" y="10561"/>
                </a:lnTo>
                <a:lnTo>
                  <a:pt x="3840" y="15361"/>
                </a:lnTo>
                <a:lnTo>
                  <a:pt x="1920" y="21122"/>
                </a:lnTo>
                <a:lnTo>
                  <a:pt x="0" y="26883"/>
                </a:lnTo>
                <a:lnTo>
                  <a:pt x="0" y="39364"/>
                </a:lnTo>
                <a:lnTo>
                  <a:pt x="2880" y="47045"/>
                </a:lnTo>
                <a:lnTo>
                  <a:pt x="6720" y="52806"/>
                </a:lnTo>
                <a:lnTo>
                  <a:pt x="12481" y="59527"/>
                </a:lnTo>
                <a:lnTo>
                  <a:pt x="19202" y="63352"/>
                </a:lnTo>
                <a:lnTo>
                  <a:pt x="14401" y="43205"/>
                </a:lnTo>
                <a:lnTo>
                  <a:pt x="12481" y="35524"/>
                </a:lnTo>
                <a:lnTo>
                  <a:pt x="12481" y="21122"/>
                </a:lnTo>
                <a:lnTo>
                  <a:pt x="13441" y="16322"/>
                </a:lnTo>
                <a:lnTo>
                  <a:pt x="14401" y="13441"/>
                </a:lnTo>
                <a:lnTo>
                  <a:pt x="16322" y="9601"/>
                </a:lnTo>
                <a:lnTo>
                  <a:pt x="18242" y="7680"/>
                </a:lnTo>
                <a:lnTo>
                  <a:pt x="20162" y="5760"/>
                </a:lnTo>
                <a:lnTo>
                  <a:pt x="23042" y="4800"/>
                </a:lnTo>
                <a:lnTo>
                  <a:pt x="24963" y="3840"/>
                </a:lnTo>
                <a:lnTo>
                  <a:pt x="32644" y="3840"/>
                </a:lnTo>
                <a:lnTo>
                  <a:pt x="36484" y="5760"/>
                </a:lnTo>
                <a:lnTo>
                  <a:pt x="39364" y="10561"/>
                </a:lnTo>
                <a:lnTo>
                  <a:pt x="39614" y="10866"/>
                </a:lnTo>
                <a:lnTo>
                  <a:pt x="44581" y="21463"/>
                </a:lnTo>
                <a:lnTo>
                  <a:pt x="46085" y="35524"/>
                </a:lnTo>
                <a:lnTo>
                  <a:pt x="46085" y="44165"/>
                </a:lnTo>
                <a:lnTo>
                  <a:pt x="45125" y="49926"/>
                </a:lnTo>
                <a:lnTo>
                  <a:pt x="42245" y="53766"/>
                </a:lnTo>
                <a:lnTo>
                  <a:pt x="39364" y="57607"/>
                </a:lnTo>
                <a:lnTo>
                  <a:pt x="35524" y="58567"/>
                </a:lnTo>
                <a:lnTo>
                  <a:pt x="25923" y="58567"/>
                </a:lnTo>
                <a:lnTo>
                  <a:pt x="21122" y="55686"/>
                </a:lnTo>
                <a:lnTo>
                  <a:pt x="28803" y="63352"/>
                </a:lnTo>
                <a:lnTo>
                  <a:pt x="34564" y="63352"/>
                </a:lnTo>
                <a:lnTo>
                  <a:pt x="39364" y="62407"/>
                </a:lnTo>
                <a:lnTo>
                  <a:pt x="44165" y="595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0" name="object 1550"/>
          <p:cNvSpPr/>
          <p:nvPr/>
        </p:nvSpPr>
        <p:spPr>
          <a:xfrm>
            <a:off x="4462180" y="6435699"/>
            <a:ext cx="14401" cy="20147"/>
          </a:xfrm>
          <a:custGeom>
            <a:avLst/>
            <a:gdLst/>
            <a:ahLst/>
            <a:cxnLst/>
            <a:rect l="l" t="t" r="r" b="b"/>
            <a:pathLst>
              <a:path w="14401" h="20147">
                <a:moveTo>
                  <a:pt x="4800" y="20147"/>
                </a:moveTo>
                <a:lnTo>
                  <a:pt x="14401" y="20147"/>
                </a:lnTo>
                <a:lnTo>
                  <a:pt x="6720" y="12481"/>
                </a:lnTo>
                <a:lnTo>
                  <a:pt x="2880" y="5760"/>
                </a:lnTo>
                <a:lnTo>
                  <a:pt x="0" y="0"/>
                </a:lnTo>
                <a:lnTo>
                  <a:pt x="4800" y="201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1" name="object 1551"/>
          <p:cNvSpPr/>
          <p:nvPr/>
        </p:nvSpPr>
        <p:spPr>
          <a:xfrm>
            <a:off x="4511146" y="6360825"/>
            <a:ext cx="34549" cy="95021"/>
          </a:xfrm>
          <a:custGeom>
            <a:avLst/>
            <a:gdLst/>
            <a:ahLst/>
            <a:cxnLst/>
            <a:rect l="l" t="t" r="r" b="b"/>
            <a:pathLst>
              <a:path w="34549" h="95021">
                <a:moveTo>
                  <a:pt x="9585" y="12481"/>
                </a:moveTo>
                <a:lnTo>
                  <a:pt x="9585" y="87355"/>
                </a:lnTo>
                <a:lnTo>
                  <a:pt x="13426" y="90236"/>
                </a:lnTo>
                <a:lnTo>
                  <a:pt x="17266" y="92156"/>
                </a:lnTo>
                <a:lnTo>
                  <a:pt x="21107" y="93116"/>
                </a:lnTo>
                <a:lnTo>
                  <a:pt x="24947" y="95021"/>
                </a:lnTo>
                <a:lnTo>
                  <a:pt x="27828" y="95021"/>
                </a:lnTo>
                <a:lnTo>
                  <a:pt x="27828" y="89275"/>
                </a:lnTo>
                <a:lnTo>
                  <a:pt x="24947" y="87355"/>
                </a:lnTo>
                <a:lnTo>
                  <a:pt x="23027" y="86395"/>
                </a:lnTo>
                <a:lnTo>
                  <a:pt x="21107" y="83515"/>
                </a:lnTo>
                <a:lnTo>
                  <a:pt x="21107" y="47990"/>
                </a:lnTo>
                <a:lnTo>
                  <a:pt x="23987" y="45110"/>
                </a:lnTo>
                <a:lnTo>
                  <a:pt x="25908" y="43190"/>
                </a:lnTo>
                <a:lnTo>
                  <a:pt x="27828" y="42230"/>
                </a:lnTo>
                <a:lnTo>
                  <a:pt x="29748" y="41269"/>
                </a:lnTo>
                <a:lnTo>
                  <a:pt x="32628" y="40309"/>
                </a:lnTo>
                <a:lnTo>
                  <a:pt x="34549" y="40309"/>
                </a:lnTo>
                <a:lnTo>
                  <a:pt x="32628" y="31668"/>
                </a:lnTo>
                <a:lnTo>
                  <a:pt x="26868" y="35509"/>
                </a:lnTo>
                <a:lnTo>
                  <a:pt x="21107" y="43190"/>
                </a:lnTo>
                <a:lnTo>
                  <a:pt x="21107" y="0"/>
                </a:lnTo>
                <a:lnTo>
                  <a:pt x="18242" y="0"/>
                </a:lnTo>
                <a:lnTo>
                  <a:pt x="0" y="6720"/>
                </a:lnTo>
                <a:lnTo>
                  <a:pt x="960" y="9601"/>
                </a:lnTo>
                <a:lnTo>
                  <a:pt x="2880" y="8641"/>
                </a:lnTo>
                <a:lnTo>
                  <a:pt x="7680" y="8641"/>
                </a:lnTo>
                <a:lnTo>
                  <a:pt x="8625" y="9601"/>
                </a:lnTo>
                <a:lnTo>
                  <a:pt x="8625" y="10561"/>
                </a:lnTo>
                <a:lnTo>
                  <a:pt x="9585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2" name="object 1552"/>
          <p:cNvSpPr/>
          <p:nvPr/>
        </p:nvSpPr>
        <p:spPr>
          <a:xfrm>
            <a:off x="4538974" y="6392494"/>
            <a:ext cx="35524" cy="63352"/>
          </a:xfrm>
          <a:custGeom>
            <a:avLst/>
            <a:gdLst/>
            <a:ahLst/>
            <a:cxnLst/>
            <a:rect l="l" t="t" r="r" b="b"/>
            <a:pathLst>
              <a:path w="35524" h="63352">
                <a:moveTo>
                  <a:pt x="18242" y="51846"/>
                </a:moveTo>
                <a:lnTo>
                  <a:pt x="15361" y="56647"/>
                </a:lnTo>
                <a:lnTo>
                  <a:pt x="11521" y="58567"/>
                </a:lnTo>
                <a:lnTo>
                  <a:pt x="1920" y="58567"/>
                </a:lnTo>
                <a:lnTo>
                  <a:pt x="0" y="57607"/>
                </a:lnTo>
                <a:lnTo>
                  <a:pt x="0" y="63352"/>
                </a:lnTo>
                <a:lnTo>
                  <a:pt x="11521" y="63352"/>
                </a:lnTo>
                <a:lnTo>
                  <a:pt x="18242" y="60487"/>
                </a:lnTo>
                <a:lnTo>
                  <a:pt x="24002" y="54726"/>
                </a:lnTo>
                <a:lnTo>
                  <a:pt x="26287" y="52823"/>
                </a:lnTo>
                <a:lnTo>
                  <a:pt x="33215" y="42545"/>
                </a:lnTo>
                <a:lnTo>
                  <a:pt x="35524" y="28803"/>
                </a:lnTo>
                <a:lnTo>
                  <a:pt x="35524" y="20162"/>
                </a:lnTo>
                <a:lnTo>
                  <a:pt x="32644" y="12481"/>
                </a:lnTo>
                <a:lnTo>
                  <a:pt x="27843" y="7680"/>
                </a:lnTo>
                <a:lnTo>
                  <a:pt x="24002" y="1920"/>
                </a:lnTo>
                <a:lnTo>
                  <a:pt x="18242" y="0"/>
                </a:lnTo>
                <a:lnTo>
                  <a:pt x="4800" y="0"/>
                </a:lnTo>
                <a:lnTo>
                  <a:pt x="6720" y="8641"/>
                </a:lnTo>
                <a:lnTo>
                  <a:pt x="11521" y="8641"/>
                </a:lnTo>
                <a:lnTo>
                  <a:pt x="15361" y="10561"/>
                </a:lnTo>
                <a:lnTo>
                  <a:pt x="18242" y="15361"/>
                </a:lnTo>
                <a:lnTo>
                  <a:pt x="22082" y="19202"/>
                </a:lnTo>
                <a:lnTo>
                  <a:pt x="24002" y="24963"/>
                </a:lnTo>
                <a:lnTo>
                  <a:pt x="24002" y="41285"/>
                </a:lnTo>
                <a:lnTo>
                  <a:pt x="22082" y="48005"/>
                </a:lnTo>
                <a:lnTo>
                  <a:pt x="18242" y="51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3" name="object 1553"/>
          <p:cNvSpPr/>
          <p:nvPr/>
        </p:nvSpPr>
        <p:spPr>
          <a:xfrm>
            <a:off x="4584100" y="6392494"/>
            <a:ext cx="54711" cy="63352"/>
          </a:xfrm>
          <a:custGeom>
            <a:avLst/>
            <a:gdLst/>
            <a:ahLst/>
            <a:cxnLst/>
            <a:rect l="l" t="t" r="r" b="b"/>
            <a:pathLst>
              <a:path w="54711" h="63352">
                <a:moveTo>
                  <a:pt x="54711" y="48966"/>
                </a:moveTo>
                <a:lnTo>
                  <a:pt x="51831" y="51846"/>
                </a:lnTo>
                <a:lnTo>
                  <a:pt x="49911" y="53766"/>
                </a:lnTo>
                <a:lnTo>
                  <a:pt x="48950" y="53766"/>
                </a:lnTo>
                <a:lnTo>
                  <a:pt x="48950" y="54726"/>
                </a:lnTo>
                <a:lnTo>
                  <a:pt x="46070" y="54726"/>
                </a:lnTo>
                <a:lnTo>
                  <a:pt x="45110" y="53766"/>
                </a:lnTo>
                <a:lnTo>
                  <a:pt x="45110" y="52806"/>
                </a:lnTo>
                <a:lnTo>
                  <a:pt x="44150" y="51846"/>
                </a:lnTo>
                <a:lnTo>
                  <a:pt x="44150" y="10561"/>
                </a:lnTo>
                <a:lnTo>
                  <a:pt x="43205" y="8641"/>
                </a:lnTo>
                <a:lnTo>
                  <a:pt x="41269" y="5760"/>
                </a:lnTo>
                <a:lnTo>
                  <a:pt x="39364" y="3840"/>
                </a:lnTo>
                <a:lnTo>
                  <a:pt x="37429" y="1920"/>
                </a:lnTo>
                <a:lnTo>
                  <a:pt x="33588" y="0"/>
                </a:lnTo>
                <a:lnTo>
                  <a:pt x="17282" y="0"/>
                </a:lnTo>
                <a:lnTo>
                  <a:pt x="11521" y="960"/>
                </a:lnTo>
                <a:lnTo>
                  <a:pt x="7680" y="3840"/>
                </a:lnTo>
                <a:lnTo>
                  <a:pt x="3840" y="7680"/>
                </a:lnTo>
                <a:lnTo>
                  <a:pt x="1920" y="10561"/>
                </a:lnTo>
                <a:lnTo>
                  <a:pt x="1920" y="18242"/>
                </a:lnTo>
                <a:lnTo>
                  <a:pt x="3840" y="19202"/>
                </a:lnTo>
                <a:lnTo>
                  <a:pt x="4800" y="20162"/>
                </a:lnTo>
                <a:lnTo>
                  <a:pt x="5760" y="21122"/>
                </a:lnTo>
                <a:lnTo>
                  <a:pt x="9601" y="21122"/>
                </a:lnTo>
                <a:lnTo>
                  <a:pt x="10561" y="20162"/>
                </a:lnTo>
                <a:lnTo>
                  <a:pt x="11521" y="19202"/>
                </a:lnTo>
                <a:lnTo>
                  <a:pt x="12481" y="18242"/>
                </a:lnTo>
                <a:lnTo>
                  <a:pt x="13441" y="16322"/>
                </a:lnTo>
                <a:lnTo>
                  <a:pt x="13441" y="14401"/>
                </a:lnTo>
                <a:lnTo>
                  <a:pt x="12481" y="10561"/>
                </a:lnTo>
                <a:lnTo>
                  <a:pt x="12481" y="8641"/>
                </a:lnTo>
                <a:lnTo>
                  <a:pt x="13441" y="7680"/>
                </a:lnTo>
                <a:lnTo>
                  <a:pt x="15361" y="5760"/>
                </a:lnTo>
                <a:lnTo>
                  <a:pt x="17282" y="3840"/>
                </a:lnTo>
                <a:lnTo>
                  <a:pt x="25923" y="3840"/>
                </a:lnTo>
                <a:lnTo>
                  <a:pt x="28803" y="4800"/>
                </a:lnTo>
                <a:lnTo>
                  <a:pt x="30708" y="6720"/>
                </a:lnTo>
                <a:lnTo>
                  <a:pt x="32644" y="9601"/>
                </a:lnTo>
                <a:lnTo>
                  <a:pt x="33588" y="13441"/>
                </a:lnTo>
                <a:lnTo>
                  <a:pt x="33588" y="22082"/>
                </a:lnTo>
                <a:lnTo>
                  <a:pt x="23027" y="25923"/>
                </a:lnTo>
                <a:lnTo>
                  <a:pt x="15361" y="28803"/>
                </a:lnTo>
                <a:lnTo>
                  <a:pt x="12481" y="37444"/>
                </a:lnTo>
                <a:lnTo>
                  <a:pt x="14401" y="35524"/>
                </a:lnTo>
                <a:lnTo>
                  <a:pt x="17282" y="33604"/>
                </a:lnTo>
                <a:lnTo>
                  <a:pt x="20147" y="31683"/>
                </a:lnTo>
                <a:lnTo>
                  <a:pt x="22082" y="29763"/>
                </a:lnTo>
                <a:lnTo>
                  <a:pt x="26868" y="28803"/>
                </a:lnTo>
                <a:lnTo>
                  <a:pt x="33588" y="25923"/>
                </a:lnTo>
                <a:lnTo>
                  <a:pt x="33588" y="48966"/>
                </a:lnTo>
                <a:lnTo>
                  <a:pt x="27843" y="52806"/>
                </a:lnTo>
                <a:lnTo>
                  <a:pt x="23027" y="55686"/>
                </a:lnTo>
                <a:lnTo>
                  <a:pt x="17282" y="55686"/>
                </a:lnTo>
                <a:lnTo>
                  <a:pt x="15361" y="54726"/>
                </a:lnTo>
                <a:lnTo>
                  <a:pt x="13441" y="51846"/>
                </a:lnTo>
                <a:lnTo>
                  <a:pt x="11521" y="49926"/>
                </a:lnTo>
                <a:lnTo>
                  <a:pt x="10561" y="47045"/>
                </a:lnTo>
                <a:lnTo>
                  <a:pt x="10561" y="31683"/>
                </a:lnTo>
                <a:lnTo>
                  <a:pt x="6720" y="33604"/>
                </a:lnTo>
                <a:lnTo>
                  <a:pt x="2880" y="36484"/>
                </a:lnTo>
                <a:lnTo>
                  <a:pt x="1920" y="39364"/>
                </a:lnTo>
                <a:lnTo>
                  <a:pt x="0" y="42245"/>
                </a:lnTo>
                <a:lnTo>
                  <a:pt x="0" y="51846"/>
                </a:lnTo>
                <a:lnTo>
                  <a:pt x="960" y="55686"/>
                </a:lnTo>
                <a:lnTo>
                  <a:pt x="3840" y="58567"/>
                </a:lnTo>
                <a:lnTo>
                  <a:pt x="6720" y="61447"/>
                </a:lnTo>
                <a:lnTo>
                  <a:pt x="9601" y="63352"/>
                </a:lnTo>
                <a:lnTo>
                  <a:pt x="16306" y="63352"/>
                </a:lnTo>
                <a:lnTo>
                  <a:pt x="19202" y="62407"/>
                </a:lnTo>
                <a:lnTo>
                  <a:pt x="21122" y="61447"/>
                </a:lnTo>
                <a:lnTo>
                  <a:pt x="23027" y="60487"/>
                </a:lnTo>
                <a:lnTo>
                  <a:pt x="26868" y="57607"/>
                </a:lnTo>
                <a:lnTo>
                  <a:pt x="33588" y="52806"/>
                </a:lnTo>
                <a:lnTo>
                  <a:pt x="33588" y="59527"/>
                </a:lnTo>
                <a:lnTo>
                  <a:pt x="35524" y="60487"/>
                </a:lnTo>
                <a:lnTo>
                  <a:pt x="36484" y="62407"/>
                </a:lnTo>
                <a:lnTo>
                  <a:pt x="38389" y="63352"/>
                </a:lnTo>
                <a:lnTo>
                  <a:pt x="45110" y="63352"/>
                </a:lnTo>
                <a:lnTo>
                  <a:pt x="49911" y="59527"/>
                </a:lnTo>
                <a:lnTo>
                  <a:pt x="54711" y="52806"/>
                </a:lnTo>
                <a:lnTo>
                  <a:pt x="54711" y="489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4" name="object 1554"/>
          <p:cNvSpPr/>
          <p:nvPr/>
        </p:nvSpPr>
        <p:spPr>
          <a:xfrm>
            <a:off x="4594661" y="6421297"/>
            <a:ext cx="4800" cy="15361"/>
          </a:xfrm>
          <a:custGeom>
            <a:avLst/>
            <a:gdLst/>
            <a:ahLst/>
            <a:cxnLst/>
            <a:rect l="l" t="t" r="r" b="b"/>
            <a:pathLst>
              <a:path w="4800" h="15361">
                <a:moveTo>
                  <a:pt x="0" y="15361"/>
                </a:moveTo>
                <a:lnTo>
                  <a:pt x="0" y="13441"/>
                </a:lnTo>
                <a:lnTo>
                  <a:pt x="960" y="10561"/>
                </a:lnTo>
                <a:lnTo>
                  <a:pt x="1920" y="8641"/>
                </a:lnTo>
                <a:lnTo>
                  <a:pt x="4800" y="0"/>
                </a:lnTo>
                <a:lnTo>
                  <a:pt x="0" y="2880"/>
                </a:lnTo>
                <a:lnTo>
                  <a:pt x="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5" name="object 1555"/>
          <p:cNvSpPr/>
          <p:nvPr/>
        </p:nvSpPr>
        <p:spPr>
          <a:xfrm>
            <a:off x="4642652" y="6360825"/>
            <a:ext cx="30723" cy="93116"/>
          </a:xfrm>
          <a:custGeom>
            <a:avLst/>
            <a:gdLst/>
            <a:ahLst/>
            <a:cxnLst/>
            <a:rect l="l" t="t" r="r" b="b"/>
            <a:pathLst>
              <a:path w="30723" h="93116">
                <a:moveTo>
                  <a:pt x="24002" y="89275"/>
                </a:moveTo>
                <a:lnTo>
                  <a:pt x="23042" y="88315"/>
                </a:lnTo>
                <a:lnTo>
                  <a:pt x="22082" y="87355"/>
                </a:lnTo>
                <a:lnTo>
                  <a:pt x="22082" y="86395"/>
                </a:lnTo>
                <a:lnTo>
                  <a:pt x="21122" y="83515"/>
                </a:lnTo>
                <a:lnTo>
                  <a:pt x="21122" y="0"/>
                </a:lnTo>
                <a:lnTo>
                  <a:pt x="18242" y="0"/>
                </a:lnTo>
                <a:lnTo>
                  <a:pt x="0" y="6720"/>
                </a:lnTo>
                <a:lnTo>
                  <a:pt x="1920" y="9601"/>
                </a:lnTo>
                <a:lnTo>
                  <a:pt x="2880" y="8641"/>
                </a:lnTo>
                <a:lnTo>
                  <a:pt x="8641" y="8641"/>
                </a:lnTo>
                <a:lnTo>
                  <a:pt x="8641" y="9601"/>
                </a:lnTo>
                <a:lnTo>
                  <a:pt x="9601" y="10561"/>
                </a:lnTo>
                <a:lnTo>
                  <a:pt x="9601" y="12481"/>
                </a:lnTo>
                <a:lnTo>
                  <a:pt x="10561" y="14386"/>
                </a:lnTo>
                <a:lnTo>
                  <a:pt x="10561" y="83515"/>
                </a:lnTo>
                <a:lnTo>
                  <a:pt x="9601" y="86395"/>
                </a:lnTo>
                <a:lnTo>
                  <a:pt x="9601" y="87355"/>
                </a:lnTo>
                <a:lnTo>
                  <a:pt x="8641" y="88315"/>
                </a:lnTo>
                <a:lnTo>
                  <a:pt x="7680" y="89275"/>
                </a:lnTo>
                <a:lnTo>
                  <a:pt x="6720" y="90236"/>
                </a:lnTo>
                <a:lnTo>
                  <a:pt x="5760" y="91196"/>
                </a:lnTo>
                <a:lnTo>
                  <a:pt x="1920" y="91196"/>
                </a:lnTo>
                <a:lnTo>
                  <a:pt x="1920" y="93116"/>
                </a:lnTo>
                <a:lnTo>
                  <a:pt x="30723" y="93116"/>
                </a:lnTo>
                <a:lnTo>
                  <a:pt x="30723" y="91196"/>
                </a:lnTo>
                <a:lnTo>
                  <a:pt x="25923" y="91196"/>
                </a:lnTo>
                <a:lnTo>
                  <a:pt x="24963" y="90236"/>
                </a:lnTo>
                <a:lnTo>
                  <a:pt x="24002" y="892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6" name="object 1556"/>
          <p:cNvSpPr/>
          <p:nvPr/>
        </p:nvSpPr>
        <p:spPr>
          <a:xfrm>
            <a:off x="4715606" y="6392494"/>
            <a:ext cx="54726" cy="63352"/>
          </a:xfrm>
          <a:custGeom>
            <a:avLst/>
            <a:gdLst/>
            <a:ahLst/>
            <a:cxnLst/>
            <a:rect l="l" t="t" r="r" b="b"/>
            <a:pathLst>
              <a:path w="54726" h="63352">
                <a:moveTo>
                  <a:pt x="46085" y="53766"/>
                </a:moveTo>
                <a:lnTo>
                  <a:pt x="45125" y="53766"/>
                </a:lnTo>
                <a:lnTo>
                  <a:pt x="45125" y="52806"/>
                </a:lnTo>
                <a:lnTo>
                  <a:pt x="44165" y="51846"/>
                </a:lnTo>
                <a:lnTo>
                  <a:pt x="44165" y="10561"/>
                </a:lnTo>
                <a:lnTo>
                  <a:pt x="43205" y="8641"/>
                </a:lnTo>
                <a:lnTo>
                  <a:pt x="42245" y="5760"/>
                </a:lnTo>
                <a:lnTo>
                  <a:pt x="40325" y="3840"/>
                </a:lnTo>
                <a:lnTo>
                  <a:pt x="37444" y="1920"/>
                </a:lnTo>
                <a:lnTo>
                  <a:pt x="33604" y="0"/>
                </a:lnTo>
                <a:lnTo>
                  <a:pt x="17282" y="0"/>
                </a:lnTo>
                <a:lnTo>
                  <a:pt x="11521" y="960"/>
                </a:lnTo>
                <a:lnTo>
                  <a:pt x="7680" y="3840"/>
                </a:lnTo>
                <a:lnTo>
                  <a:pt x="3840" y="7680"/>
                </a:lnTo>
                <a:lnTo>
                  <a:pt x="1935" y="10561"/>
                </a:lnTo>
                <a:lnTo>
                  <a:pt x="1935" y="16322"/>
                </a:lnTo>
                <a:lnTo>
                  <a:pt x="2895" y="18242"/>
                </a:lnTo>
                <a:lnTo>
                  <a:pt x="3840" y="19202"/>
                </a:lnTo>
                <a:lnTo>
                  <a:pt x="4800" y="20162"/>
                </a:lnTo>
                <a:lnTo>
                  <a:pt x="5775" y="21122"/>
                </a:lnTo>
                <a:lnTo>
                  <a:pt x="9616" y="21122"/>
                </a:lnTo>
                <a:lnTo>
                  <a:pt x="10561" y="20162"/>
                </a:lnTo>
                <a:lnTo>
                  <a:pt x="11521" y="19202"/>
                </a:lnTo>
                <a:lnTo>
                  <a:pt x="12481" y="18242"/>
                </a:lnTo>
                <a:lnTo>
                  <a:pt x="13441" y="16322"/>
                </a:lnTo>
                <a:lnTo>
                  <a:pt x="13441" y="7680"/>
                </a:lnTo>
                <a:lnTo>
                  <a:pt x="15361" y="5760"/>
                </a:lnTo>
                <a:lnTo>
                  <a:pt x="17282" y="3840"/>
                </a:lnTo>
                <a:lnTo>
                  <a:pt x="25923" y="3840"/>
                </a:lnTo>
                <a:lnTo>
                  <a:pt x="28803" y="4800"/>
                </a:lnTo>
                <a:lnTo>
                  <a:pt x="30723" y="6720"/>
                </a:lnTo>
                <a:lnTo>
                  <a:pt x="32644" y="9601"/>
                </a:lnTo>
                <a:lnTo>
                  <a:pt x="33604" y="13441"/>
                </a:lnTo>
                <a:lnTo>
                  <a:pt x="33604" y="22082"/>
                </a:lnTo>
                <a:lnTo>
                  <a:pt x="23042" y="25923"/>
                </a:lnTo>
                <a:lnTo>
                  <a:pt x="15361" y="28803"/>
                </a:lnTo>
                <a:lnTo>
                  <a:pt x="13441" y="37444"/>
                </a:lnTo>
                <a:lnTo>
                  <a:pt x="14401" y="35524"/>
                </a:lnTo>
                <a:lnTo>
                  <a:pt x="17282" y="33604"/>
                </a:lnTo>
                <a:lnTo>
                  <a:pt x="20162" y="31683"/>
                </a:lnTo>
                <a:lnTo>
                  <a:pt x="22082" y="29763"/>
                </a:lnTo>
                <a:lnTo>
                  <a:pt x="26883" y="28803"/>
                </a:lnTo>
                <a:lnTo>
                  <a:pt x="33604" y="25923"/>
                </a:lnTo>
                <a:lnTo>
                  <a:pt x="33604" y="48966"/>
                </a:lnTo>
                <a:lnTo>
                  <a:pt x="27843" y="52806"/>
                </a:lnTo>
                <a:lnTo>
                  <a:pt x="23042" y="55686"/>
                </a:lnTo>
                <a:lnTo>
                  <a:pt x="17282" y="55686"/>
                </a:lnTo>
                <a:lnTo>
                  <a:pt x="15361" y="54726"/>
                </a:lnTo>
                <a:lnTo>
                  <a:pt x="13441" y="51846"/>
                </a:lnTo>
                <a:lnTo>
                  <a:pt x="11521" y="49926"/>
                </a:lnTo>
                <a:lnTo>
                  <a:pt x="10561" y="47045"/>
                </a:lnTo>
                <a:lnTo>
                  <a:pt x="10561" y="31683"/>
                </a:lnTo>
                <a:lnTo>
                  <a:pt x="6720" y="33604"/>
                </a:lnTo>
                <a:lnTo>
                  <a:pt x="3840" y="36484"/>
                </a:lnTo>
                <a:lnTo>
                  <a:pt x="1935" y="39364"/>
                </a:lnTo>
                <a:lnTo>
                  <a:pt x="0" y="42245"/>
                </a:lnTo>
                <a:lnTo>
                  <a:pt x="0" y="51846"/>
                </a:lnTo>
                <a:lnTo>
                  <a:pt x="960" y="55686"/>
                </a:lnTo>
                <a:lnTo>
                  <a:pt x="3840" y="58567"/>
                </a:lnTo>
                <a:lnTo>
                  <a:pt x="6720" y="61447"/>
                </a:lnTo>
                <a:lnTo>
                  <a:pt x="9616" y="63352"/>
                </a:lnTo>
                <a:lnTo>
                  <a:pt x="16322" y="63352"/>
                </a:lnTo>
                <a:lnTo>
                  <a:pt x="19202" y="62407"/>
                </a:lnTo>
                <a:lnTo>
                  <a:pt x="22082" y="61447"/>
                </a:lnTo>
                <a:lnTo>
                  <a:pt x="23042" y="60487"/>
                </a:lnTo>
                <a:lnTo>
                  <a:pt x="26883" y="57607"/>
                </a:lnTo>
                <a:lnTo>
                  <a:pt x="33604" y="52806"/>
                </a:lnTo>
                <a:lnTo>
                  <a:pt x="33604" y="56647"/>
                </a:lnTo>
                <a:lnTo>
                  <a:pt x="34564" y="59527"/>
                </a:lnTo>
                <a:lnTo>
                  <a:pt x="35524" y="60487"/>
                </a:lnTo>
                <a:lnTo>
                  <a:pt x="36484" y="62407"/>
                </a:lnTo>
                <a:lnTo>
                  <a:pt x="38404" y="63352"/>
                </a:lnTo>
                <a:lnTo>
                  <a:pt x="45125" y="63352"/>
                </a:lnTo>
                <a:lnTo>
                  <a:pt x="49926" y="59527"/>
                </a:lnTo>
                <a:lnTo>
                  <a:pt x="54726" y="52806"/>
                </a:lnTo>
                <a:lnTo>
                  <a:pt x="54726" y="48966"/>
                </a:lnTo>
                <a:lnTo>
                  <a:pt x="51846" y="51846"/>
                </a:lnTo>
                <a:lnTo>
                  <a:pt x="49926" y="53766"/>
                </a:lnTo>
                <a:lnTo>
                  <a:pt x="48966" y="53766"/>
                </a:lnTo>
                <a:lnTo>
                  <a:pt x="48966" y="54726"/>
                </a:lnTo>
                <a:lnTo>
                  <a:pt x="46085" y="54726"/>
                </a:lnTo>
                <a:lnTo>
                  <a:pt x="46085" y="537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7" name="object 1557"/>
          <p:cNvSpPr/>
          <p:nvPr/>
        </p:nvSpPr>
        <p:spPr>
          <a:xfrm>
            <a:off x="4726167" y="6421297"/>
            <a:ext cx="4800" cy="15361"/>
          </a:xfrm>
          <a:custGeom>
            <a:avLst/>
            <a:gdLst/>
            <a:ahLst/>
            <a:cxnLst/>
            <a:rect l="l" t="t" r="r" b="b"/>
            <a:pathLst>
              <a:path w="4800" h="15361">
                <a:moveTo>
                  <a:pt x="0" y="15361"/>
                </a:moveTo>
                <a:lnTo>
                  <a:pt x="0" y="13441"/>
                </a:lnTo>
                <a:lnTo>
                  <a:pt x="960" y="10561"/>
                </a:lnTo>
                <a:lnTo>
                  <a:pt x="2880" y="8641"/>
                </a:lnTo>
                <a:lnTo>
                  <a:pt x="4800" y="0"/>
                </a:lnTo>
                <a:lnTo>
                  <a:pt x="0" y="2880"/>
                </a:lnTo>
                <a:lnTo>
                  <a:pt x="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8" name="object 1558"/>
          <p:cNvSpPr/>
          <p:nvPr/>
        </p:nvSpPr>
        <p:spPr>
          <a:xfrm>
            <a:off x="4771293" y="6393454"/>
            <a:ext cx="65272" cy="62392"/>
          </a:xfrm>
          <a:custGeom>
            <a:avLst/>
            <a:gdLst/>
            <a:ahLst/>
            <a:cxnLst/>
            <a:rect l="l" t="t" r="r" b="b"/>
            <a:pathLst>
              <a:path w="65272" h="62392">
                <a:moveTo>
                  <a:pt x="22082" y="4800"/>
                </a:moveTo>
                <a:lnTo>
                  <a:pt x="23042" y="3840"/>
                </a:lnTo>
                <a:lnTo>
                  <a:pt x="24003" y="2880"/>
                </a:lnTo>
                <a:lnTo>
                  <a:pt x="28788" y="2880"/>
                </a:lnTo>
                <a:lnTo>
                  <a:pt x="28788" y="0"/>
                </a:ln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3840" y="3840"/>
                </a:lnTo>
                <a:lnTo>
                  <a:pt x="4800" y="3840"/>
                </a:lnTo>
                <a:lnTo>
                  <a:pt x="5760" y="4800"/>
                </a:lnTo>
                <a:lnTo>
                  <a:pt x="7680" y="5760"/>
                </a:lnTo>
                <a:lnTo>
                  <a:pt x="8641" y="6720"/>
                </a:lnTo>
                <a:lnTo>
                  <a:pt x="8641" y="7680"/>
                </a:lnTo>
                <a:lnTo>
                  <a:pt x="9601" y="9601"/>
                </a:lnTo>
                <a:lnTo>
                  <a:pt x="10561" y="11521"/>
                </a:lnTo>
                <a:lnTo>
                  <a:pt x="32628" y="62392"/>
                </a:lnTo>
                <a:lnTo>
                  <a:pt x="35509" y="62392"/>
                </a:lnTo>
                <a:lnTo>
                  <a:pt x="56631" y="10561"/>
                </a:lnTo>
                <a:lnTo>
                  <a:pt x="57591" y="7680"/>
                </a:lnTo>
                <a:lnTo>
                  <a:pt x="59512" y="5760"/>
                </a:lnTo>
                <a:lnTo>
                  <a:pt x="61432" y="3840"/>
                </a:lnTo>
                <a:lnTo>
                  <a:pt x="63352" y="2880"/>
                </a:lnTo>
                <a:lnTo>
                  <a:pt x="65272" y="2880"/>
                </a:lnTo>
                <a:lnTo>
                  <a:pt x="65272" y="0"/>
                </a:lnTo>
                <a:lnTo>
                  <a:pt x="46070" y="0"/>
                </a:lnTo>
                <a:lnTo>
                  <a:pt x="46070" y="2880"/>
                </a:lnTo>
                <a:lnTo>
                  <a:pt x="50871" y="2880"/>
                </a:lnTo>
                <a:lnTo>
                  <a:pt x="50871" y="3840"/>
                </a:lnTo>
                <a:lnTo>
                  <a:pt x="51846" y="3840"/>
                </a:lnTo>
                <a:lnTo>
                  <a:pt x="52791" y="4800"/>
                </a:lnTo>
                <a:lnTo>
                  <a:pt x="52791" y="9601"/>
                </a:lnTo>
                <a:lnTo>
                  <a:pt x="51846" y="11521"/>
                </a:lnTo>
                <a:lnTo>
                  <a:pt x="37444" y="46085"/>
                </a:lnTo>
                <a:lnTo>
                  <a:pt x="23042" y="12481"/>
                </a:lnTo>
                <a:lnTo>
                  <a:pt x="22082" y="10561"/>
                </a:lnTo>
                <a:lnTo>
                  <a:pt x="22082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9" name="object 1559"/>
          <p:cNvSpPr/>
          <p:nvPr/>
        </p:nvSpPr>
        <p:spPr>
          <a:xfrm>
            <a:off x="4843287" y="6391534"/>
            <a:ext cx="50871" cy="64312"/>
          </a:xfrm>
          <a:custGeom>
            <a:avLst/>
            <a:gdLst/>
            <a:ahLst/>
            <a:cxnLst/>
            <a:rect l="l" t="t" r="r" b="b"/>
            <a:pathLst>
              <a:path w="50871" h="64312">
                <a:moveTo>
                  <a:pt x="33604" y="8641"/>
                </a:moveTo>
                <a:lnTo>
                  <a:pt x="34564" y="10561"/>
                </a:lnTo>
                <a:lnTo>
                  <a:pt x="36484" y="13441"/>
                </a:lnTo>
                <a:lnTo>
                  <a:pt x="36484" y="14401"/>
                </a:lnTo>
                <a:lnTo>
                  <a:pt x="37444" y="17282"/>
                </a:lnTo>
                <a:lnTo>
                  <a:pt x="37444" y="21122"/>
                </a:lnTo>
                <a:lnTo>
                  <a:pt x="9601" y="21122"/>
                </a:lnTo>
                <a:lnTo>
                  <a:pt x="9601" y="16322"/>
                </a:lnTo>
                <a:lnTo>
                  <a:pt x="11521" y="12481"/>
                </a:lnTo>
                <a:lnTo>
                  <a:pt x="14401" y="9601"/>
                </a:lnTo>
                <a:lnTo>
                  <a:pt x="13441" y="2880"/>
                </a:lnTo>
                <a:lnTo>
                  <a:pt x="7680" y="9601"/>
                </a:lnTo>
                <a:lnTo>
                  <a:pt x="2880" y="15361"/>
                </a:lnTo>
                <a:lnTo>
                  <a:pt x="0" y="23042"/>
                </a:lnTo>
                <a:lnTo>
                  <a:pt x="0" y="43205"/>
                </a:lnTo>
                <a:lnTo>
                  <a:pt x="2880" y="50886"/>
                </a:lnTo>
                <a:lnTo>
                  <a:pt x="7680" y="55686"/>
                </a:lnTo>
                <a:lnTo>
                  <a:pt x="13441" y="61447"/>
                </a:lnTo>
                <a:lnTo>
                  <a:pt x="19202" y="64312"/>
                </a:lnTo>
                <a:lnTo>
                  <a:pt x="33604" y="64312"/>
                </a:lnTo>
                <a:lnTo>
                  <a:pt x="38404" y="62407"/>
                </a:lnTo>
                <a:lnTo>
                  <a:pt x="43205" y="57607"/>
                </a:lnTo>
                <a:lnTo>
                  <a:pt x="48006" y="51846"/>
                </a:lnTo>
                <a:lnTo>
                  <a:pt x="49926" y="47045"/>
                </a:lnTo>
                <a:lnTo>
                  <a:pt x="50871" y="40325"/>
                </a:lnTo>
                <a:lnTo>
                  <a:pt x="48966" y="39364"/>
                </a:lnTo>
                <a:lnTo>
                  <a:pt x="47045" y="45125"/>
                </a:lnTo>
                <a:lnTo>
                  <a:pt x="45125" y="48006"/>
                </a:lnTo>
                <a:lnTo>
                  <a:pt x="42245" y="50886"/>
                </a:lnTo>
                <a:lnTo>
                  <a:pt x="39364" y="52806"/>
                </a:lnTo>
                <a:lnTo>
                  <a:pt x="35524" y="53766"/>
                </a:lnTo>
                <a:lnTo>
                  <a:pt x="25923" y="53766"/>
                </a:lnTo>
                <a:lnTo>
                  <a:pt x="20162" y="50886"/>
                </a:lnTo>
                <a:lnTo>
                  <a:pt x="16322" y="46085"/>
                </a:lnTo>
                <a:lnTo>
                  <a:pt x="11521" y="41285"/>
                </a:lnTo>
                <a:lnTo>
                  <a:pt x="9601" y="33604"/>
                </a:lnTo>
                <a:lnTo>
                  <a:pt x="9601" y="24963"/>
                </a:lnTo>
                <a:lnTo>
                  <a:pt x="50871" y="24963"/>
                </a:lnTo>
                <a:lnTo>
                  <a:pt x="50871" y="17282"/>
                </a:lnTo>
                <a:lnTo>
                  <a:pt x="48966" y="11521"/>
                </a:lnTo>
                <a:lnTo>
                  <a:pt x="45125" y="6720"/>
                </a:lnTo>
                <a:lnTo>
                  <a:pt x="40325" y="2880"/>
                </a:lnTo>
                <a:lnTo>
                  <a:pt x="34564" y="0"/>
                </a:lnTo>
                <a:lnTo>
                  <a:pt x="27843" y="0"/>
                </a:lnTo>
                <a:lnTo>
                  <a:pt x="24003" y="4800"/>
                </a:lnTo>
                <a:lnTo>
                  <a:pt x="26883" y="4800"/>
                </a:lnTo>
                <a:lnTo>
                  <a:pt x="28803" y="5760"/>
                </a:lnTo>
                <a:lnTo>
                  <a:pt x="30723" y="7680"/>
                </a:lnTo>
                <a:lnTo>
                  <a:pt x="33604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0" name="object 1560"/>
          <p:cNvSpPr/>
          <p:nvPr/>
        </p:nvSpPr>
        <p:spPr>
          <a:xfrm>
            <a:off x="4856728" y="6391534"/>
            <a:ext cx="14401" cy="9601"/>
          </a:xfrm>
          <a:custGeom>
            <a:avLst/>
            <a:gdLst/>
            <a:ahLst/>
            <a:cxnLst/>
            <a:rect l="l" t="t" r="r" b="b"/>
            <a:pathLst>
              <a:path w="14401" h="9601">
                <a:moveTo>
                  <a:pt x="6720" y="0"/>
                </a:moveTo>
                <a:lnTo>
                  <a:pt x="0" y="2880"/>
                </a:lnTo>
                <a:lnTo>
                  <a:pt x="960" y="9601"/>
                </a:lnTo>
                <a:lnTo>
                  <a:pt x="3840" y="6720"/>
                </a:lnTo>
                <a:lnTo>
                  <a:pt x="6720" y="4800"/>
                </a:lnTo>
                <a:lnTo>
                  <a:pt x="10561" y="4800"/>
                </a:lnTo>
                <a:lnTo>
                  <a:pt x="14401" y="0"/>
                </a:lnTo>
                <a:lnTo>
                  <a:pt x="67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1" name="object 1561"/>
          <p:cNvSpPr/>
          <p:nvPr/>
        </p:nvSpPr>
        <p:spPr>
          <a:xfrm>
            <a:off x="4898974" y="6392494"/>
            <a:ext cx="45110" cy="61447"/>
          </a:xfrm>
          <a:custGeom>
            <a:avLst/>
            <a:gdLst/>
            <a:ahLst/>
            <a:cxnLst/>
            <a:rect l="l" t="t" r="r" b="b"/>
            <a:pathLst>
              <a:path w="45110" h="61447">
                <a:moveTo>
                  <a:pt x="31668" y="0"/>
                </a:moveTo>
                <a:lnTo>
                  <a:pt x="26868" y="3840"/>
                </a:lnTo>
                <a:lnTo>
                  <a:pt x="21107" y="13441"/>
                </a:lnTo>
                <a:lnTo>
                  <a:pt x="21107" y="0"/>
                </a:lnTo>
                <a:lnTo>
                  <a:pt x="18242" y="0"/>
                </a:lnTo>
                <a:lnTo>
                  <a:pt x="0" y="6720"/>
                </a:lnTo>
                <a:lnTo>
                  <a:pt x="960" y="9601"/>
                </a:lnTo>
                <a:lnTo>
                  <a:pt x="2865" y="8641"/>
                </a:lnTo>
                <a:lnTo>
                  <a:pt x="7680" y="8641"/>
                </a:lnTo>
                <a:lnTo>
                  <a:pt x="8625" y="9601"/>
                </a:lnTo>
                <a:lnTo>
                  <a:pt x="9585" y="9601"/>
                </a:lnTo>
                <a:lnTo>
                  <a:pt x="9585" y="12481"/>
                </a:lnTo>
                <a:lnTo>
                  <a:pt x="10561" y="13441"/>
                </a:lnTo>
                <a:lnTo>
                  <a:pt x="10561" y="54726"/>
                </a:lnTo>
                <a:lnTo>
                  <a:pt x="9585" y="56647"/>
                </a:lnTo>
                <a:lnTo>
                  <a:pt x="8625" y="57607"/>
                </a:lnTo>
                <a:lnTo>
                  <a:pt x="7680" y="57607"/>
                </a:lnTo>
                <a:lnTo>
                  <a:pt x="6720" y="58567"/>
                </a:lnTo>
                <a:lnTo>
                  <a:pt x="3840" y="59527"/>
                </a:lnTo>
                <a:lnTo>
                  <a:pt x="960" y="59527"/>
                </a:lnTo>
                <a:lnTo>
                  <a:pt x="960" y="61447"/>
                </a:lnTo>
                <a:lnTo>
                  <a:pt x="31668" y="61447"/>
                </a:lnTo>
                <a:lnTo>
                  <a:pt x="31668" y="59527"/>
                </a:lnTo>
                <a:lnTo>
                  <a:pt x="28788" y="59527"/>
                </a:lnTo>
                <a:lnTo>
                  <a:pt x="26868" y="58567"/>
                </a:lnTo>
                <a:lnTo>
                  <a:pt x="25908" y="58567"/>
                </a:lnTo>
                <a:lnTo>
                  <a:pt x="23987" y="57607"/>
                </a:lnTo>
                <a:lnTo>
                  <a:pt x="23027" y="56647"/>
                </a:lnTo>
                <a:lnTo>
                  <a:pt x="23027" y="55686"/>
                </a:lnTo>
                <a:lnTo>
                  <a:pt x="22082" y="53766"/>
                </a:lnTo>
                <a:lnTo>
                  <a:pt x="21107" y="50886"/>
                </a:lnTo>
                <a:lnTo>
                  <a:pt x="21107" y="18242"/>
                </a:lnTo>
                <a:lnTo>
                  <a:pt x="23027" y="14401"/>
                </a:lnTo>
                <a:lnTo>
                  <a:pt x="25908" y="11521"/>
                </a:lnTo>
                <a:lnTo>
                  <a:pt x="27828" y="9601"/>
                </a:lnTo>
                <a:lnTo>
                  <a:pt x="28788" y="8641"/>
                </a:lnTo>
                <a:lnTo>
                  <a:pt x="30708" y="8641"/>
                </a:lnTo>
                <a:lnTo>
                  <a:pt x="32628" y="9601"/>
                </a:lnTo>
                <a:lnTo>
                  <a:pt x="34549" y="10561"/>
                </a:lnTo>
                <a:lnTo>
                  <a:pt x="36469" y="12481"/>
                </a:lnTo>
                <a:lnTo>
                  <a:pt x="38389" y="13441"/>
                </a:lnTo>
                <a:lnTo>
                  <a:pt x="41269" y="13441"/>
                </a:lnTo>
                <a:lnTo>
                  <a:pt x="42230" y="12481"/>
                </a:lnTo>
                <a:lnTo>
                  <a:pt x="43190" y="11521"/>
                </a:lnTo>
                <a:lnTo>
                  <a:pt x="45110" y="9601"/>
                </a:lnTo>
                <a:lnTo>
                  <a:pt x="45110" y="4800"/>
                </a:lnTo>
                <a:lnTo>
                  <a:pt x="44150" y="2880"/>
                </a:lnTo>
                <a:lnTo>
                  <a:pt x="43190" y="1920"/>
                </a:lnTo>
                <a:lnTo>
                  <a:pt x="41269" y="0"/>
                </a:lnTo>
                <a:lnTo>
                  <a:pt x="3166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2" name="object 1562"/>
          <p:cNvSpPr/>
          <p:nvPr/>
        </p:nvSpPr>
        <p:spPr>
          <a:xfrm>
            <a:off x="4947925" y="6392494"/>
            <a:ext cx="55686" cy="63352"/>
          </a:xfrm>
          <a:custGeom>
            <a:avLst/>
            <a:gdLst/>
            <a:ahLst/>
            <a:cxnLst/>
            <a:rect l="l" t="t" r="r" b="b"/>
            <a:pathLst>
              <a:path w="55686" h="63352">
                <a:moveTo>
                  <a:pt x="45125" y="52806"/>
                </a:moveTo>
                <a:lnTo>
                  <a:pt x="45125" y="14401"/>
                </a:lnTo>
                <a:lnTo>
                  <a:pt x="44150" y="10561"/>
                </a:lnTo>
                <a:lnTo>
                  <a:pt x="44150" y="8641"/>
                </a:lnTo>
                <a:lnTo>
                  <a:pt x="42245" y="5760"/>
                </a:lnTo>
                <a:lnTo>
                  <a:pt x="40325" y="3840"/>
                </a:lnTo>
                <a:lnTo>
                  <a:pt x="38404" y="1920"/>
                </a:lnTo>
                <a:lnTo>
                  <a:pt x="34564" y="0"/>
                </a:lnTo>
                <a:lnTo>
                  <a:pt x="18242" y="0"/>
                </a:lnTo>
                <a:lnTo>
                  <a:pt x="12481" y="960"/>
                </a:lnTo>
                <a:lnTo>
                  <a:pt x="8641" y="3840"/>
                </a:lnTo>
                <a:lnTo>
                  <a:pt x="4800" y="7680"/>
                </a:lnTo>
                <a:lnTo>
                  <a:pt x="2880" y="10561"/>
                </a:lnTo>
                <a:lnTo>
                  <a:pt x="2880" y="18242"/>
                </a:lnTo>
                <a:lnTo>
                  <a:pt x="3840" y="19202"/>
                </a:lnTo>
                <a:lnTo>
                  <a:pt x="4800" y="20162"/>
                </a:lnTo>
                <a:lnTo>
                  <a:pt x="6720" y="21122"/>
                </a:lnTo>
                <a:lnTo>
                  <a:pt x="9601" y="21122"/>
                </a:lnTo>
                <a:lnTo>
                  <a:pt x="11521" y="20162"/>
                </a:lnTo>
                <a:lnTo>
                  <a:pt x="12481" y="19202"/>
                </a:lnTo>
                <a:lnTo>
                  <a:pt x="13441" y="18242"/>
                </a:lnTo>
                <a:lnTo>
                  <a:pt x="13441" y="8641"/>
                </a:lnTo>
                <a:lnTo>
                  <a:pt x="14401" y="7680"/>
                </a:lnTo>
                <a:lnTo>
                  <a:pt x="16322" y="5760"/>
                </a:lnTo>
                <a:lnTo>
                  <a:pt x="18242" y="3840"/>
                </a:lnTo>
                <a:lnTo>
                  <a:pt x="26883" y="3840"/>
                </a:lnTo>
                <a:lnTo>
                  <a:pt x="29763" y="4800"/>
                </a:lnTo>
                <a:lnTo>
                  <a:pt x="31683" y="6720"/>
                </a:lnTo>
                <a:lnTo>
                  <a:pt x="33604" y="9601"/>
                </a:lnTo>
                <a:lnTo>
                  <a:pt x="34564" y="13441"/>
                </a:lnTo>
                <a:lnTo>
                  <a:pt x="34564" y="22082"/>
                </a:lnTo>
                <a:lnTo>
                  <a:pt x="24003" y="25923"/>
                </a:lnTo>
                <a:lnTo>
                  <a:pt x="16322" y="28803"/>
                </a:lnTo>
                <a:lnTo>
                  <a:pt x="13441" y="37444"/>
                </a:lnTo>
                <a:lnTo>
                  <a:pt x="15361" y="35524"/>
                </a:lnTo>
                <a:lnTo>
                  <a:pt x="18242" y="33604"/>
                </a:lnTo>
                <a:lnTo>
                  <a:pt x="21122" y="31683"/>
                </a:lnTo>
                <a:lnTo>
                  <a:pt x="23042" y="29763"/>
                </a:lnTo>
                <a:lnTo>
                  <a:pt x="27843" y="28803"/>
                </a:lnTo>
                <a:lnTo>
                  <a:pt x="34564" y="25923"/>
                </a:lnTo>
                <a:lnTo>
                  <a:pt x="34564" y="48966"/>
                </a:lnTo>
                <a:lnTo>
                  <a:pt x="28803" y="52806"/>
                </a:lnTo>
                <a:lnTo>
                  <a:pt x="24003" y="55686"/>
                </a:lnTo>
                <a:lnTo>
                  <a:pt x="18242" y="55686"/>
                </a:lnTo>
                <a:lnTo>
                  <a:pt x="16322" y="54726"/>
                </a:lnTo>
                <a:lnTo>
                  <a:pt x="14401" y="51846"/>
                </a:lnTo>
                <a:lnTo>
                  <a:pt x="12481" y="49926"/>
                </a:lnTo>
                <a:lnTo>
                  <a:pt x="11521" y="47045"/>
                </a:lnTo>
                <a:lnTo>
                  <a:pt x="11521" y="31683"/>
                </a:lnTo>
                <a:lnTo>
                  <a:pt x="7680" y="33604"/>
                </a:lnTo>
                <a:lnTo>
                  <a:pt x="3840" y="36484"/>
                </a:lnTo>
                <a:lnTo>
                  <a:pt x="1920" y="39364"/>
                </a:lnTo>
                <a:lnTo>
                  <a:pt x="960" y="42245"/>
                </a:lnTo>
                <a:lnTo>
                  <a:pt x="0" y="44165"/>
                </a:lnTo>
                <a:lnTo>
                  <a:pt x="0" y="51846"/>
                </a:lnTo>
                <a:lnTo>
                  <a:pt x="1920" y="55686"/>
                </a:lnTo>
                <a:lnTo>
                  <a:pt x="4800" y="58567"/>
                </a:lnTo>
                <a:lnTo>
                  <a:pt x="6720" y="61447"/>
                </a:lnTo>
                <a:lnTo>
                  <a:pt x="10561" y="63352"/>
                </a:lnTo>
                <a:lnTo>
                  <a:pt x="17282" y="63352"/>
                </a:lnTo>
                <a:lnTo>
                  <a:pt x="20162" y="62407"/>
                </a:lnTo>
                <a:lnTo>
                  <a:pt x="22082" y="61447"/>
                </a:lnTo>
                <a:lnTo>
                  <a:pt x="24003" y="60487"/>
                </a:lnTo>
                <a:lnTo>
                  <a:pt x="27843" y="57607"/>
                </a:lnTo>
                <a:lnTo>
                  <a:pt x="34564" y="52806"/>
                </a:lnTo>
                <a:lnTo>
                  <a:pt x="34564" y="59527"/>
                </a:lnTo>
                <a:lnTo>
                  <a:pt x="36484" y="60487"/>
                </a:lnTo>
                <a:lnTo>
                  <a:pt x="37444" y="62407"/>
                </a:lnTo>
                <a:lnTo>
                  <a:pt x="39364" y="63352"/>
                </a:lnTo>
                <a:lnTo>
                  <a:pt x="46085" y="63352"/>
                </a:lnTo>
                <a:lnTo>
                  <a:pt x="50871" y="59527"/>
                </a:lnTo>
                <a:lnTo>
                  <a:pt x="55686" y="52806"/>
                </a:lnTo>
                <a:lnTo>
                  <a:pt x="55686" y="48966"/>
                </a:lnTo>
                <a:lnTo>
                  <a:pt x="52806" y="51846"/>
                </a:lnTo>
                <a:lnTo>
                  <a:pt x="50871" y="53766"/>
                </a:lnTo>
                <a:lnTo>
                  <a:pt x="49926" y="53766"/>
                </a:lnTo>
                <a:lnTo>
                  <a:pt x="49926" y="54726"/>
                </a:lnTo>
                <a:lnTo>
                  <a:pt x="47045" y="54726"/>
                </a:lnTo>
                <a:lnTo>
                  <a:pt x="46085" y="53766"/>
                </a:lnTo>
                <a:lnTo>
                  <a:pt x="45125" y="528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3" name="object 1563"/>
          <p:cNvSpPr/>
          <p:nvPr/>
        </p:nvSpPr>
        <p:spPr>
          <a:xfrm>
            <a:off x="4959446" y="6421297"/>
            <a:ext cx="4800" cy="15361"/>
          </a:xfrm>
          <a:custGeom>
            <a:avLst/>
            <a:gdLst/>
            <a:ahLst/>
            <a:cxnLst/>
            <a:rect l="l" t="t" r="r" b="b"/>
            <a:pathLst>
              <a:path w="4800" h="15361">
                <a:moveTo>
                  <a:pt x="0" y="15361"/>
                </a:moveTo>
                <a:lnTo>
                  <a:pt x="0" y="13441"/>
                </a:lnTo>
                <a:lnTo>
                  <a:pt x="960" y="10561"/>
                </a:lnTo>
                <a:lnTo>
                  <a:pt x="1920" y="8641"/>
                </a:lnTo>
                <a:lnTo>
                  <a:pt x="4800" y="0"/>
                </a:lnTo>
                <a:lnTo>
                  <a:pt x="0" y="2880"/>
                </a:lnTo>
                <a:lnTo>
                  <a:pt x="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4" name="object 1564"/>
          <p:cNvSpPr/>
          <p:nvPr/>
        </p:nvSpPr>
        <p:spPr>
          <a:xfrm>
            <a:off x="5007452" y="6392494"/>
            <a:ext cx="61432" cy="91196"/>
          </a:xfrm>
          <a:custGeom>
            <a:avLst/>
            <a:gdLst/>
            <a:ahLst/>
            <a:cxnLst/>
            <a:rect l="l" t="t" r="r" b="b"/>
            <a:pathLst>
              <a:path w="61432" h="91196">
                <a:moveTo>
                  <a:pt x="53751" y="75849"/>
                </a:moveTo>
                <a:lnTo>
                  <a:pt x="49911" y="78729"/>
                </a:lnTo>
                <a:lnTo>
                  <a:pt x="46070" y="81594"/>
                </a:lnTo>
                <a:lnTo>
                  <a:pt x="40309" y="82570"/>
                </a:lnTo>
                <a:lnTo>
                  <a:pt x="23987" y="82570"/>
                </a:lnTo>
                <a:lnTo>
                  <a:pt x="26868" y="91196"/>
                </a:lnTo>
                <a:lnTo>
                  <a:pt x="30322" y="91058"/>
                </a:lnTo>
                <a:lnTo>
                  <a:pt x="43240" y="87974"/>
                </a:lnTo>
                <a:lnTo>
                  <a:pt x="53751" y="81594"/>
                </a:lnTo>
                <a:lnTo>
                  <a:pt x="58552" y="76809"/>
                </a:lnTo>
                <a:lnTo>
                  <a:pt x="60472" y="72008"/>
                </a:lnTo>
                <a:lnTo>
                  <a:pt x="60472" y="63352"/>
                </a:lnTo>
                <a:lnTo>
                  <a:pt x="59512" y="60487"/>
                </a:lnTo>
                <a:lnTo>
                  <a:pt x="56631" y="58567"/>
                </a:lnTo>
                <a:lnTo>
                  <a:pt x="54711" y="55686"/>
                </a:lnTo>
                <a:lnTo>
                  <a:pt x="50871" y="53766"/>
                </a:lnTo>
                <a:lnTo>
                  <a:pt x="47030" y="53766"/>
                </a:lnTo>
                <a:lnTo>
                  <a:pt x="44150" y="52806"/>
                </a:lnTo>
                <a:lnTo>
                  <a:pt x="21107" y="52806"/>
                </a:lnTo>
                <a:lnTo>
                  <a:pt x="20147" y="51846"/>
                </a:lnTo>
                <a:lnTo>
                  <a:pt x="16306" y="51846"/>
                </a:lnTo>
                <a:lnTo>
                  <a:pt x="16306" y="50886"/>
                </a:lnTo>
                <a:lnTo>
                  <a:pt x="15346" y="49926"/>
                </a:lnTo>
                <a:lnTo>
                  <a:pt x="14386" y="48966"/>
                </a:lnTo>
                <a:lnTo>
                  <a:pt x="14386" y="48005"/>
                </a:lnTo>
                <a:lnTo>
                  <a:pt x="15346" y="47045"/>
                </a:lnTo>
                <a:lnTo>
                  <a:pt x="16306" y="45125"/>
                </a:lnTo>
                <a:lnTo>
                  <a:pt x="16306" y="44165"/>
                </a:lnTo>
                <a:lnTo>
                  <a:pt x="18227" y="42245"/>
                </a:lnTo>
                <a:lnTo>
                  <a:pt x="16306" y="25923"/>
                </a:lnTo>
                <a:lnTo>
                  <a:pt x="16306" y="13441"/>
                </a:lnTo>
                <a:lnTo>
                  <a:pt x="17266" y="9601"/>
                </a:lnTo>
                <a:lnTo>
                  <a:pt x="20147" y="6720"/>
                </a:lnTo>
                <a:lnTo>
                  <a:pt x="22067" y="3840"/>
                </a:lnTo>
                <a:lnTo>
                  <a:pt x="24947" y="2880"/>
                </a:lnTo>
                <a:lnTo>
                  <a:pt x="31668" y="2880"/>
                </a:lnTo>
                <a:lnTo>
                  <a:pt x="34549" y="3840"/>
                </a:lnTo>
                <a:lnTo>
                  <a:pt x="36469" y="6720"/>
                </a:lnTo>
                <a:lnTo>
                  <a:pt x="39349" y="10561"/>
                </a:lnTo>
                <a:lnTo>
                  <a:pt x="41269" y="16322"/>
                </a:lnTo>
                <a:lnTo>
                  <a:pt x="41269" y="28803"/>
                </a:lnTo>
                <a:lnTo>
                  <a:pt x="40309" y="32644"/>
                </a:lnTo>
                <a:lnTo>
                  <a:pt x="38389" y="35524"/>
                </a:lnTo>
                <a:lnTo>
                  <a:pt x="35509" y="37444"/>
                </a:lnTo>
                <a:lnTo>
                  <a:pt x="33588" y="39364"/>
                </a:lnTo>
                <a:lnTo>
                  <a:pt x="29748" y="39364"/>
                </a:lnTo>
                <a:lnTo>
                  <a:pt x="28788" y="42245"/>
                </a:lnTo>
                <a:lnTo>
                  <a:pt x="36469" y="42245"/>
                </a:lnTo>
                <a:lnTo>
                  <a:pt x="42230" y="40325"/>
                </a:lnTo>
                <a:lnTo>
                  <a:pt x="46070" y="36484"/>
                </a:lnTo>
                <a:lnTo>
                  <a:pt x="50871" y="32644"/>
                </a:lnTo>
                <a:lnTo>
                  <a:pt x="52791" y="27843"/>
                </a:lnTo>
                <a:lnTo>
                  <a:pt x="52791" y="17282"/>
                </a:lnTo>
                <a:lnTo>
                  <a:pt x="51831" y="12481"/>
                </a:lnTo>
                <a:lnTo>
                  <a:pt x="48950" y="9601"/>
                </a:lnTo>
                <a:lnTo>
                  <a:pt x="61432" y="9601"/>
                </a:lnTo>
                <a:lnTo>
                  <a:pt x="61432" y="4800"/>
                </a:lnTo>
                <a:lnTo>
                  <a:pt x="60472" y="3840"/>
                </a:lnTo>
                <a:lnTo>
                  <a:pt x="44150" y="3840"/>
                </a:lnTo>
                <a:lnTo>
                  <a:pt x="40309" y="960"/>
                </a:lnTo>
                <a:lnTo>
                  <a:pt x="34549" y="0"/>
                </a:lnTo>
                <a:lnTo>
                  <a:pt x="22067" y="0"/>
                </a:lnTo>
                <a:lnTo>
                  <a:pt x="16306" y="1920"/>
                </a:lnTo>
                <a:lnTo>
                  <a:pt x="11521" y="5760"/>
                </a:lnTo>
                <a:lnTo>
                  <a:pt x="7680" y="10561"/>
                </a:lnTo>
                <a:lnTo>
                  <a:pt x="4800" y="15361"/>
                </a:lnTo>
                <a:lnTo>
                  <a:pt x="4800" y="24963"/>
                </a:lnTo>
                <a:lnTo>
                  <a:pt x="5745" y="28803"/>
                </a:lnTo>
                <a:lnTo>
                  <a:pt x="7680" y="32644"/>
                </a:lnTo>
                <a:lnTo>
                  <a:pt x="9585" y="35524"/>
                </a:lnTo>
                <a:lnTo>
                  <a:pt x="12466" y="38404"/>
                </a:lnTo>
                <a:lnTo>
                  <a:pt x="16306" y="39364"/>
                </a:lnTo>
                <a:lnTo>
                  <a:pt x="12466" y="43205"/>
                </a:lnTo>
                <a:lnTo>
                  <a:pt x="9585" y="46085"/>
                </a:lnTo>
                <a:lnTo>
                  <a:pt x="7680" y="48966"/>
                </a:lnTo>
                <a:lnTo>
                  <a:pt x="6705" y="50886"/>
                </a:lnTo>
                <a:lnTo>
                  <a:pt x="5745" y="52806"/>
                </a:lnTo>
                <a:lnTo>
                  <a:pt x="5745" y="55686"/>
                </a:lnTo>
                <a:lnTo>
                  <a:pt x="6705" y="56647"/>
                </a:lnTo>
                <a:lnTo>
                  <a:pt x="7680" y="57607"/>
                </a:lnTo>
                <a:lnTo>
                  <a:pt x="8625" y="58567"/>
                </a:lnTo>
                <a:lnTo>
                  <a:pt x="9585" y="59527"/>
                </a:lnTo>
                <a:lnTo>
                  <a:pt x="12466" y="61447"/>
                </a:lnTo>
                <a:lnTo>
                  <a:pt x="7680" y="65288"/>
                </a:lnTo>
                <a:lnTo>
                  <a:pt x="5745" y="68168"/>
                </a:lnTo>
                <a:lnTo>
                  <a:pt x="2865" y="71033"/>
                </a:lnTo>
                <a:lnTo>
                  <a:pt x="1904" y="73913"/>
                </a:lnTo>
                <a:lnTo>
                  <a:pt x="960" y="74889"/>
                </a:lnTo>
                <a:lnTo>
                  <a:pt x="0" y="75849"/>
                </a:lnTo>
                <a:lnTo>
                  <a:pt x="0" y="80634"/>
                </a:lnTo>
                <a:lnTo>
                  <a:pt x="1904" y="82570"/>
                </a:lnTo>
                <a:lnTo>
                  <a:pt x="4800" y="85435"/>
                </a:lnTo>
                <a:lnTo>
                  <a:pt x="10546" y="89275"/>
                </a:lnTo>
                <a:lnTo>
                  <a:pt x="18227" y="91196"/>
                </a:lnTo>
                <a:lnTo>
                  <a:pt x="13426" y="78729"/>
                </a:lnTo>
                <a:lnTo>
                  <a:pt x="10546" y="77754"/>
                </a:lnTo>
                <a:lnTo>
                  <a:pt x="9585" y="75849"/>
                </a:lnTo>
                <a:lnTo>
                  <a:pt x="9585" y="72008"/>
                </a:lnTo>
                <a:lnTo>
                  <a:pt x="10546" y="70088"/>
                </a:lnTo>
                <a:lnTo>
                  <a:pt x="11521" y="68168"/>
                </a:lnTo>
                <a:lnTo>
                  <a:pt x="12466" y="66248"/>
                </a:lnTo>
                <a:lnTo>
                  <a:pt x="13426" y="64328"/>
                </a:lnTo>
                <a:lnTo>
                  <a:pt x="16306" y="61447"/>
                </a:lnTo>
                <a:lnTo>
                  <a:pt x="21107" y="62407"/>
                </a:lnTo>
                <a:lnTo>
                  <a:pt x="28788" y="63352"/>
                </a:lnTo>
                <a:lnTo>
                  <a:pt x="46070" y="63352"/>
                </a:lnTo>
                <a:lnTo>
                  <a:pt x="49911" y="64328"/>
                </a:lnTo>
                <a:lnTo>
                  <a:pt x="52791" y="65288"/>
                </a:lnTo>
                <a:lnTo>
                  <a:pt x="54711" y="66248"/>
                </a:lnTo>
                <a:lnTo>
                  <a:pt x="55671" y="67193"/>
                </a:lnTo>
                <a:lnTo>
                  <a:pt x="55671" y="72969"/>
                </a:lnTo>
                <a:lnTo>
                  <a:pt x="53751" y="758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5" name="object 1565"/>
          <p:cNvSpPr/>
          <p:nvPr/>
        </p:nvSpPr>
        <p:spPr>
          <a:xfrm>
            <a:off x="5020878" y="6471224"/>
            <a:ext cx="13441" cy="12466"/>
          </a:xfrm>
          <a:custGeom>
            <a:avLst/>
            <a:gdLst/>
            <a:ahLst/>
            <a:cxnLst/>
            <a:rect l="l" t="t" r="r" b="b"/>
            <a:pathLst>
              <a:path w="13441" h="12466">
                <a:moveTo>
                  <a:pt x="4800" y="2865"/>
                </a:moveTo>
                <a:lnTo>
                  <a:pt x="0" y="0"/>
                </a:lnTo>
                <a:lnTo>
                  <a:pt x="4800" y="12466"/>
                </a:lnTo>
                <a:lnTo>
                  <a:pt x="13441" y="12466"/>
                </a:lnTo>
                <a:lnTo>
                  <a:pt x="10561" y="3840"/>
                </a:lnTo>
                <a:lnTo>
                  <a:pt x="4800" y="2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6" name="object 1566"/>
          <p:cNvSpPr/>
          <p:nvPr/>
        </p:nvSpPr>
        <p:spPr>
          <a:xfrm>
            <a:off x="5023759" y="6418417"/>
            <a:ext cx="13441" cy="16322"/>
          </a:xfrm>
          <a:custGeom>
            <a:avLst/>
            <a:gdLst/>
            <a:ahLst/>
            <a:cxnLst/>
            <a:rect l="l" t="t" r="r" b="b"/>
            <a:pathLst>
              <a:path w="13441" h="16322">
                <a:moveTo>
                  <a:pt x="0" y="0"/>
                </a:moveTo>
                <a:lnTo>
                  <a:pt x="1920" y="16322"/>
                </a:lnTo>
                <a:lnTo>
                  <a:pt x="3840" y="15361"/>
                </a:lnTo>
                <a:lnTo>
                  <a:pt x="6720" y="16322"/>
                </a:lnTo>
                <a:lnTo>
                  <a:pt x="12481" y="16322"/>
                </a:lnTo>
                <a:lnTo>
                  <a:pt x="13441" y="13441"/>
                </a:lnTo>
                <a:lnTo>
                  <a:pt x="9601" y="13441"/>
                </a:lnTo>
                <a:lnTo>
                  <a:pt x="6720" y="11521"/>
                </a:lnTo>
                <a:lnTo>
                  <a:pt x="4800" y="8641"/>
                </a:lnTo>
                <a:lnTo>
                  <a:pt x="1920" y="480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7" name="object 1567"/>
          <p:cNvSpPr/>
          <p:nvPr/>
        </p:nvSpPr>
        <p:spPr>
          <a:xfrm>
            <a:off x="5086167" y="6391534"/>
            <a:ext cx="41269" cy="33604"/>
          </a:xfrm>
          <a:custGeom>
            <a:avLst/>
            <a:gdLst/>
            <a:ahLst/>
            <a:cxnLst/>
            <a:rect l="l" t="t" r="r" b="b"/>
            <a:pathLst>
              <a:path w="41269" h="33604">
                <a:moveTo>
                  <a:pt x="7665" y="6720"/>
                </a:moveTo>
                <a:lnTo>
                  <a:pt x="10546" y="4800"/>
                </a:lnTo>
                <a:lnTo>
                  <a:pt x="17266" y="4800"/>
                </a:lnTo>
                <a:lnTo>
                  <a:pt x="19202" y="5760"/>
                </a:lnTo>
                <a:lnTo>
                  <a:pt x="21107" y="7680"/>
                </a:lnTo>
                <a:lnTo>
                  <a:pt x="23042" y="8641"/>
                </a:lnTo>
                <a:lnTo>
                  <a:pt x="24947" y="10561"/>
                </a:lnTo>
                <a:lnTo>
                  <a:pt x="25908" y="13441"/>
                </a:lnTo>
                <a:lnTo>
                  <a:pt x="26883" y="14401"/>
                </a:lnTo>
                <a:lnTo>
                  <a:pt x="27828" y="17282"/>
                </a:lnTo>
                <a:lnTo>
                  <a:pt x="27828" y="21122"/>
                </a:lnTo>
                <a:lnTo>
                  <a:pt x="0" y="21122"/>
                </a:lnTo>
                <a:lnTo>
                  <a:pt x="0" y="16322"/>
                </a:lnTo>
                <a:lnTo>
                  <a:pt x="0" y="33604"/>
                </a:lnTo>
                <a:lnTo>
                  <a:pt x="0" y="24963"/>
                </a:lnTo>
                <a:lnTo>
                  <a:pt x="41269" y="24963"/>
                </a:lnTo>
                <a:lnTo>
                  <a:pt x="41269" y="17282"/>
                </a:lnTo>
                <a:lnTo>
                  <a:pt x="39349" y="11521"/>
                </a:lnTo>
                <a:lnTo>
                  <a:pt x="34549" y="6720"/>
                </a:lnTo>
                <a:lnTo>
                  <a:pt x="30723" y="2880"/>
                </a:lnTo>
                <a:lnTo>
                  <a:pt x="24947" y="0"/>
                </a:lnTo>
                <a:lnTo>
                  <a:pt x="10546" y="0"/>
                </a:lnTo>
                <a:lnTo>
                  <a:pt x="3825" y="2880"/>
                </a:lnTo>
                <a:lnTo>
                  <a:pt x="1920" y="12481"/>
                </a:lnTo>
                <a:lnTo>
                  <a:pt x="4800" y="9601"/>
                </a:lnTo>
                <a:lnTo>
                  <a:pt x="7665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8" name="object 1568"/>
          <p:cNvSpPr/>
          <p:nvPr/>
        </p:nvSpPr>
        <p:spPr>
          <a:xfrm>
            <a:off x="5076565" y="6394414"/>
            <a:ext cx="50871" cy="61432"/>
          </a:xfrm>
          <a:custGeom>
            <a:avLst/>
            <a:gdLst/>
            <a:ahLst/>
            <a:cxnLst/>
            <a:rect l="l" t="t" r="r" b="b"/>
            <a:pathLst>
              <a:path w="50871" h="61432">
                <a:moveTo>
                  <a:pt x="2880" y="12481"/>
                </a:moveTo>
                <a:lnTo>
                  <a:pt x="0" y="20162"/>
                </a:lnTo>
                <a:lnTo>
                  <a:pt x="0" y="40325"/>
                </a:lnTo>
                <a:lnTo>
                  <a:pt x="1920" y="48005"/>
                </a:lnTo>
                <a:lnTo>
                  <a:pt x="7680" y="52806"/>
                </a:lnTo>
                <a:lnTo>
                  <a:pt x="12481" y="58567"/>
                </a:lnTo>
                <a:lnTo>
                  <a:pt x="19202" y="61432"/>
                </a:lnTo>
                <a:lnTo>
                  <a:pt x="32644" y="61432"/>
                </a:lnTo>
                <a:lnTo>
                  <a:pt x="38389" y="59527"/>
                </a:lnTo>
                <a:lnTo>
                  <a:pt x="43190" y="54726"/>
                </a:lnTo>
                <a:lnTo>
                  <a:pt x="47030" y="48966"/>
                </a:lnTo>
                <a:lnTo>
                  <a:pt x="49911" y="44165"/>
                </a:lnTo>
                <a:lnTo>
                  <a:pt x="50871" y="37444"/>
                </a:lnTo>
                <a:lnTo>
                  <a:pt x="48950" y="36484"/>
                </a:lnTo>
                <a:lnTo>
                  <a:pt x="47030" y="42245"/>
                </a:lnTo>
                <a:lnTo>
                  <a:pt x="44150" y="45125"/>
                </a:lnTo>
                <a:lnTo>
                  <a:pt x="41269" y="48005"/>
                </a:lnTo>
                <a:lnTo>
                  <a:pt x="38389" y="49926"/>
                </a:lnTo>
                <a:lnTo>
                  <a:pt x="35509" y="50886"/>
                </a:lnTo>
                <a:lnTo>
                  <a:pt x="24947" y="50886"/>
                </a:lnTo>
                <a:lnTo>
                  <a:pt x="20147" y="48005"/>
                </a:lnTo>
                <a:lnTo>
                  <a:pt x="15361" y="43205"/>
                </a:lnTo>
                <a:lnTo>
                  <a:pt x="11521" y="38404"/>
                </a:lnTo>
                <a:lnTo>
                  <a:pt x="9601" y="30723"/>
                </a:lnTo>
                <a:lnTo>
                  <a:pt x="9601" y="13441"/>
                </a:lnTo>
                <a:lnTo>
                  <a:pt x="11521" y="9601"/>
                </a:lnTo>
                <a:lnTo>
                  <a:pt x="13426" y="0"/>
                </a:lnTo>
                <a:lnTo>
                  <a:pt x="7680" y="6720"/>
                </a:lnTo>
                <a:lnTo>
                  <a:pt x="2880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9" name="object 1569"/>
          <p:cNvSpPr/>
          <p:nvPr/>
        </p:nvSpPr>
        <p:spPr>
          <a:xfrm>
            <a:off x="5134157" y="6360825"/>
            <a:ext cx="36484" cy="121920"/>
          </a:xfrm>
          <a:custGeom>
            <a:avLst/>
            <a:gdLst/>
            <a:ahLst/>
            <a:cxnLst/>
            <a:rect l="l" t="t" r="r" b="b"/>
            <a:pathLst>
              <a:path w="36484" h="121920">
                <a:moveTo>
                  <a:pt x="19020" y="108697"/>
                </a:moveTo>
                <a:lnTo>
                  <a:pt x="26883" y="97917"/>
                </a:lnTo>
                <a:lnTo>
                  <a:pt x="32481" y="86374"/>
                </a:lnTo>
                <a:lnTo>
                  <a:pt x="35517" y="74045"/>
                </a:lnTo>
                <a:lnTo>
                  <a:pt x="36484" y="60472"/>
                </a:lnTo>
                <a:lnTo>
                  <a:pt x="36469" y="58647"/>
                </a:lnTo>
                <a:lnTo>
                  <a:pt x="35366" y="46074"/>
                </a:lnTo>
                <a:lnTo>
                  <a:pt x="31683" y="33588"/>
                </a:lnTo>
                <a:lnTo>
                  <a:pt x="24938" y="21066"/>
                </a:lnTo>
                <a:lnTo>
                  <a:pt x="17282" y="11506"/>
                </a:lnTo>
                <a:lnTo>
                  <a:pt x="12481" y="6720"/>
                </a:lnTo>
                <a:lnTo>
                  <a:pt x="6720" y="2880"/>
                </a:lnTo>
                <a:lnTo>
                  <a:pt x="0" y="0"/>
                </a:lnTo>
                <a:lnTo>
                  <a:pt x="0" y="1920"/>
                </a:lnTo>
                <a:lnTo>
                  <a:pt x="4800" y="5760"/>
                </a:lnTo>
                <a:lnTo>
                  <a:pt x="8641" y="8641"/>
                </a:lnTo>
                <a:lnTo>
                  <a:pt x="11521" y="12481"/>
                </a:lnTo>
                <a:lnTo>
                  <a:pt x="14401" y="15346"/>
                </a:lnTo>
                <a:lnTo>
                  <a:pt x="16322" y="19187"/>
                </a:lnTo>
                <a:lnTo>
                  <a:pt x="17282" y="23027"/>
                </a:lnTo>
                <a:lnTo>
                  <a:pt x="19202" y="25908"/>
                </a:lnTo>
                <a:lnTo>
                  <a:pt x="21122" y="30708"/>
                </a:lnTo>
                <a:lnTo>
                  <a:pt x="22082" y="37429"/>
                </a:lnTo>
                <a:lnTo>
                  <a:pt x="23427" y="49967"/>
                </a:lnTo>
                <a:lnTo>
                  <a:pt x="24002" y="63352"/>
                </a:lnTo>
                <a:lnTo>
                  <a:pt x="24002" y="71993"/>
                </a:lnTo>
                <a:lnTo>
                  <a:pt x="23042" y="79674"/>
                </a:lnTo>
                <a:lnTo>
                  <a:pt x="21122" y="88315"/>
                </a:lnTo>
                <a:lnTo>
                  <a:pt x="20162" y="95996"/>
                </a:lnTo>
                <a:lnTo>
                  <a:pt x="17282" y="102702"/>
                </a:lnTo>
                <a:lnTo>
                  <a:pt x="13441" y="107518"/>
                </a:lnTo>
                <a:lnTo>
                  <a:pt x="10561" y="112303"/>
                </a:lnTo>
                <a:lnTo>
                  <a:pt x="5760" y="117104"/>
                </a:lnTo>
                <a:lnTo>
                  <a:pt x="0" y="119984"/>
                </a:lnTo>
                <a:lnTo>
                  <a:pt x="0" y="121920"/>
                </a:lnTo>
                <a:lnTo>
                  <a:pt x="9475" y="116880"/>
                </a:lnTo>
                <a:lnTo>
                  <a:pt x="19020" y="1086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0" name="object 1570"/>
          <p:cNvSpPr/>
          <p:nvPr/>
        </p:nvSpPr>
        <p:spPr>
          <a:xfrm>
            <a:off x="654795" y="5029203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 txBox="1"/>
          <p:nvPr/>
        </p:nvSpPr>
        <p:spPr>
          <a:xfrm>
            <a:off x="1829943" y="6500492"/>
            <a:ext cx="37443" cy="15181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6" name="object 16"/>
          <p:cNvSpPr txBox="1"/>
          <p:nvPr/>
        </p:nvSpPr>
        <p:spPr>
          <a:xfrm>
            <a:off x="1867386" y="6500492"/>
            <a:ext cx="3792839" cy="15181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5" name="object 15"/>
          <p:cNvSpPr txBox="1"/>
          <p:nvPr/>
        </p:nvSpPr>
        <p:spPr>
          <a:xfrm>
            <a:off x="5660226" y="6500492"/>
            <a:ext cx="36485" cy="15181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" name="object 14"/>
          <p:cNvSpPr txBox="1"/>
          <p:nvPr/>
        </p:nvSpPr>
        <p:spPr>
          <a:xfrm>
            <a:off x="1829943" y="8018679"/>
            <a:ext cx="37443" cy="388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" name="object 13"/>
          <p:cNvSpPr txBox="1"/>
          <p:nvPr/>
        </p:nvSpPr>
        <p:spPr>
          <a:xfrm>
            <a:off x="1867386" y="8018679"/>
            <a:ext cx="3792839" cy="388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" name="object 12"/>
          <p:cNvSpPr txBox="1"/>
          <p:nvPr/>
        </p:nvSpPr>
        <p:spPr>
          <a:xfrm>
            <a:off x="5660226" y="8018679"/>
            <a:ext cx="36485" cy="388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" name="object 11"/>
          <p:cNvSpPr txBox="1"/>
          <p:nvPr/>
        </p:nvSpPr>
        <p:spPr>
          <a:xfrm>
            <a:off x="4154027" y="1605808"/>
            <a:ext cx="34084" cy="16665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4188112" y="1605808"/>
            <a:ext cx="1938657" cy="16665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1631228" y="1582765"/>
            <a:ext cx="34084" cy="16660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1665313" y="1582765"/>
            <a:ext cx="1941537" cy="16660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654795" y="6355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654795" y="5029201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4581220" y="6014237"/>
            <a:ext cx="1068448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2327208" y="6407839"/>
            <a:ext cx="590383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3449406" y="6631502"/>
            <a:ext cx="622060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4571619" y="6682388"/>
            <a:ext cx="590383" cy="1523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object 90"/>
          <p:cNvSpPr/>
          <p:nvPr/>
        </p:nvSpPr>
        <p:spPr>
          <a:xfrm>
            <a:off x="5496543" y="1637492"/>
            <a:ext cx="0" cy="2093686"/>
          </a:xfrm>
          <a:custGeom>
            <a:avLst/>
            <a:gdLst/>
            <a:ahLst/>
            <a:cxnLst/>
            <a:rect l="l" t="t" r="r" b="b"/>
            <a:pathLst>
              <a:path w="0" h="2093686">
                <a:moveTo>
                  <a:pt x="0" y="0"/>
                </a:moveTo>
                <a:lnTo>
                  <a:pt x="0" y="2093686"/>
                </a:lnTo>
              </a:path>
            </a:pathLst>
          </a:custGeom>
          <a:ln w="9913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5497037" y="3731658"/>
            <a:ext cx="44150" cy="0"/>
          </a:xfrm>
          <a:custGeom>
            <a:avLst/>
            <a:gdLst/>
            <a:ahLst/>
            <a:cxnLst/>
            <a:rect l="l" t="t" r="r" b="b"/>
            <a:pathLst>
              <a:path w="44150" h="0">
                <a:moveTo>
                  <a:pt x="0" y="0"/>
                </a:moveTo>
                <a:lnTo>
                  <a:pt x="44150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5497037" y="3521422"/>
            <a:ext cx="44150" cy="0"/>
          </a:xfrm>
          <a:custGeom>
            <a:avLst/>
            <a:gdLst/>
            <a:ahLst/>
            <a:cxnLst/>
            <a:rect l="l" t="t" r="r" b="b"/>
            <a:pathLst>
              <a:path w="44150" h="0">
                <a:moveTo>
                  <a:pt x="0" y="0"/>
                </a:moveTo>
                <a:lnTo>
                  <a:pt x="44150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5497037" y="3313107"/>
            <a:ext cx="44150" cy="0"/>
          </a:xfrm>
          <a:custGeom>
            <a:avLst/>
            <a:gdLst/>
            <a:ahLst/>
            <a:cxnLst/>
            <a:rect l="l" t="t" r="r" b="b"/>
            <a:pathLst>
              <a:path w="44150" h="0">
                <a:moveTo>
                  <a:pt x="0" y="0"/>
                </a:moveTo>
                <a:lnTo>
                  <a:pt x="44150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5497037" y="3103831"/>
            <a:ext cx="44150" cy="0"/>
          </a:xfrm>
          <a:custGeom>
            <a:avLst/>
            <a:gdLst/>
            <a:ahLst/>
            <a:cxnLst/>
            <a:rect l="l" t="t" r="r" b="b"/>
            <a:pathLst>
              <a:path w="44150" h="0">
                <a:moveTo>
                  <a:pt x="0" y="0"/>
                </a:moveTo>
                <a:lnTo>
                  <a:pt x="44150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5497037" y="2894083"/>
            <a:ext cx="44150" cy="0"/>
          </a:xfrm>
          <a:custGeom>
            <a:avLst/>
            <a:gdLst/>
            <a:ahLst/>
            <a:cxnLst/>
            <a:rect l="l" t="t" r="r" b="b"/>
            <a:pathLst>
              <a:path w="44150" h="0">
                <a:moveTo>
                  <a:pt x="0" y="0"/>
                </a:moveTo>
                <a:lnTo>
                  <a:pt x="44150" y="0"/>
                </a:lnTo>
              </a:path>
            </a:pathLst>
          </a:custGeom>
          <a:ln w="108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5497037" y="2684335"/>
            <a:ext cx="44150" cy="0"/>
          </a:xfrm>
          <a:custGeom>
            <a:avLst/>
            <a:gdLst/>
            <a:ahLst/>
            <a:cxnLst/>
            <a:rect l="l" t="t" r="r" b="b"/>
            <a:pathLst>
              <a:path w="44150" h="0">
                <a:moveTo>
                  <a:pt x="0" y="0"/>
                </a:moveTo>
                <a:lnTo>
                  <a:pt x="44150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5497037" y="2474579"/>
            <a:ext cx="44150" cy="0"/>
          </a:xfrm>
          <a:custGeom>
            <a:avLst/>
            <a:gdLst/>
            <a:ahLst/>
            <a:cxnLst/>
            <a:rect l="l" t="t" r="r" b="b"/>
            <a:pathLst>
              <a:path w="44150" h="0">
                <a:moveTo>
                  <a:pt x="0" y="0"/>
                </a:moveTo>
                <a:lnTo>
                  <a:pt x="44150" y="0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5497037" y="2264824"/>
            <a:ext cx="44150" cy="0"/>
          </a:xfrm>
          <a:custGeom>
            <a:avLst/>
            <a:gdLst/>
            <a:ahLst/>
            <a:cxnLst/>
            <a:rect l="l" t="t" r="r" b="b"/>
            <a:pathLst>
              <a:path w="44150" h="0">
                <a:moveTo>
                  <a:pt x="0" y="0"/>
                </a:moveTo>
                <a:lnTo>
                  <a:pt x="44150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5497037" y="2055068"/>
            <a:ext cx="44150" cy="0"/>
          </a:xfrm>
          <a:custGeom>
            <a:avLst/>
            <a:gdLst/>
            <a:ahLst/>
            <a:cxnLst/>
            <a:rect l="l" t="t" r="r" b="b"/>
            <a:pathLst>
              <a:path w="44150" h="0">
                <a:moveTo>
                  <a:pt x="0" y="0"/>
                </a:moveTo>
                <a:lnTo>
                  <a:pt x="44150" y="0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5497037" y="1845312"/>
            <a:ext cx="44150" cy="0"/>
          </a:xfrm>
          <a:custGeom>
            <a:avLst/>
            <a:gdLst/>
            <a:ahLst/>
            <a:cxnLst/>
            <a:rect l="l" t="t" r="r" b="b"/>
            <a:pathLst>
              <a:path w="44150" h="0">
                <a:moveTo>
                  <a:pt x="0" y="0"/>
                </a:moveTo>
                <a:lnTo>
                  <a:pt x="44150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1726746" y="1637492"/>
            <a:ext cx="0" cy="2093686"/>
          </a:xfrm>
          <a:custGeom>
            <a:avLst/>
            <a:gdLst/>
            <a:ahLst/>
            <a:cxnLst/>
            <a:rect l="l" t="t" r="r" b="b"/>
            <a:pathLst>
              <a:path w="0" h="2093686">
                <a:moveTo>
                  <a:pt x="0" y="0"/>
                </a:moveTo>
                <a:lnTo>
                  <a:pt x="0" y="2093686"/>
                </a:lnTo>
              </a:path>
            </a:pathLst>
          </a:custGeom>
          <a:ln w="9913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1682114" y="3731658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1682114" y="3469584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98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1682114" y="3207989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1682114" y="2946402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1682114" y="2684335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1682114" y="2422733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1682114" y="2161146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1682114" y="1899079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1682114" y="1637477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1727225" y="3731657"/>
            <a:ext cx="3769812" cy="0"/>
          </a:xfrm>
          <a:custGeom>
            <a:avLst/>
            <a:gdLst/>
            <a:ahLst/>
            <a:cxnLst/>
            <a:rect l="l" t="t" r="r" b="b"/>
            <a:pathLst>
              <a:path w="3769812" h="0">
                <a:moveTo>
                  <a:pt x="0" y="0"/>
                </a:moveTo>
                <a:lnTo>
                  <a:pt x="3769812" y="0"/>
                </a:lnTo>
              </a:path>
            </a:pathLst>
          </a:custGeom>
          <a:ln w="9913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1726745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1755548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1783384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2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1813140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1841464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1869780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2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1899536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1928340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1956183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1984499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108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2014255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2043059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2071375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8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2101131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2128974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2157778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2187526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2215850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2244173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2273929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8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2301765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2330569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2360333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2388161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2416964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2446728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2475044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1088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2503360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2533124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2560960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8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2589756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2619519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2647835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108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2676159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8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2704475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2734238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2762554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2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2790870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2820634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2848950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2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2877266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2907029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2935353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" name="object 155"/>
          <p:cNvSpPr/>
          <p:nvPr/>
        </p:nvSpPr>
        <p:spPr>
          <a:xfrm>
            <a:off x="2963661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/>
          <p:nvPr/>
        </p:nvSpPr>
        <p:spPr>
          <a:xfrm>
            <a:off x="2993905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/>
          <p:nvPr/>
        </p:nvSpPr>
        <p:spPr>
          <a:xfrm>
            <a:off x="3021749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/>
          <p:nvPr/>
        </p:nvSpPr>
        <p:spPr>
          <a:xfrm>
            <a:off x="3050065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108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/>
          <p:nvPr/>
        </p:nvSpPr>
        <p:spPr>
          <a:xfrm>
            <a:off x="3079821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" name="object 160"/>
          <p:cNvSpPr/>
          <p:nvPr/>
        </p:nvSpPr>
        <p:spPr>
          <a:xfrm>
            <a:off x="3108144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" name="object 161"/>
          <p:cNvSpPr/>
          <p:nvPr/>
        </p:nvSpPr>
        <p:spPr>
          <a:xfrm>
            <a:off x="3136948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" name="object 162"/>
          <p:cNvSpPr/>
          <p:nvPr/>
        </p:nvSpPr>
        <p:spPr>
          <a:xfrm>
            <a:off x="3166696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" name="object 163"/>
          <p:cNvSpPr/>
          <p:nvPr/>
        </p:nvSpPr>
        <p:spPr>
          <a:xfrm>
            <a:off x="3194540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/>
          <p:nvPr/>
        </p:nvSpPr>
        <p:spPr>
          <a:xfrm>
            <a:off x="3222863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" name="object 165"/>
          <p:cNvSpPr/>
          <p:nvPr/>
        </p:nvSpPr>
        <p:spPr>
          <a:xfrm>
            <a:off x="3253099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8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" name="object 166"/>
          <p:cNvSpPr/>
          <p:nvPr/>
        </p:nvSpPr>
        <p:spPr>
          <a:xfrm>
            <a:off x="3280935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" name="object 167"/>
          <p:cNvSpPr/>
          <p:nvPr/>
        </p:nvSpPr>
        <p:spPr>
          <a:xfrm>
            <a:off x="3309259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" name="object 168"/>
          <p:cNvSpPr/>
          <p:nvPr/>
        </p:nvSpPr>
        <p:spPr>
          <a:xfrm>
            <a:off x="3337575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8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" name="object 169"/>
          <p:cNvSpPr/>
          <p:nvPr/>
        </p:nvSpPr>
        <p:spPr>
          <a:xfrm>
            <a:off x="3367331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" name="object 170"/>
          <p:cNvSpPr/>
          <p:nvPr/>
        </p:nvSpPr>
        <p:spPr>
          <a:xfrm>
            <a:off x="3396134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" name="object 171"/>
          <p:cNvSpPr/>
          <p:nvPr/>
        </p:nvSpPr>
        <p:spPr>
          <a:xfrm>
            <a:off x="3423978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" name="object 172"/>
          <p:cNvSpPr/>
          <p:nvPr/>
        </p:nvSpPr>
        <p:spPr>
          <a:xfrm>
            <a:off x="3453726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" name="object 173"/>
          <p:cNvSpPr/>
          <p:nvPr/>
        </p:nvSpPr>
        <p:spPr>
          <a:xfrm>
            <a:off x="3482050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" name="object 174"/>
          <p:cNvSpPr/>
          <p:nvPr/>
        </p:nvSpPr>
        <p:spPr>
          <a:xfrm>
            <a:off x="3510373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" name="object 175"/>
          <p:cNvSpPr/>
          <p:nvPr/>
        </p:nvSpPr>
        <p:spPr>
          <a:xfrm>
            <a:off x="3540610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108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" name="object 176"/>
          <p:cNvSpPr/>
          <p:nvPr/>
        </p:nvSpPr>
        <p:spPr>
          <a:xfrm>
            <a:off x="3568926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" name="object 177"/>
          <p:cNvSpPr/>
          <p:nvPr/>
        </p:nvSpPr>
        <p:spPr>
          <a:xfrm>
            <a:off x="3596769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" name="object 178"/>
          <p:cNvSpPr/>
          <p:nvPr/>
        </p:nvSpPr>
        <p:spPr>
          <a:xfrm>
            <a:off x="3626533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" name="object 179"/>
          <p:cNvSpPr/>
          <p:nvPr/>
        </p:nvSpPr>
        <p:spPr>
          <a:xfrm>
            <a:off x="3655321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" name="object 180"/>
          <p:cNvSpPr/>
          <p:nvPr/>
        </p:nvSpPr>
        <p:spPr>
          <a:xfrm>
            <a:off x="3683645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" name="object 181"/>
          <p:cNvSpPr/>
          <p:nvPr/>
        </p:nvSpPr>
        <p:spPr>
          <a:xfrm>
            <a:off x="3713408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" name="object 182"/>
          <p:cNvSpPr/>
          <p:nvPr/>
        </p:nvSpPr>
        <p:spPr>
          <a:xfrm>
            <a:off x="3741724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2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" name="object 183"/>
          <p:cNvSpPr/>
          <p:nvPr/>
        </p:nvSpPr>
        <p:spPr>
          <a:xfrm>
            <a:off x="3769560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" name="object 184"/>
          <p:cNvSpPr/>
          <p:nvPr/>
        </p:nvSpPr>
        <p:spPr>
          <a:xfrm>
            <a:off x="3799324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" name="object 185"/>
          <p:cNvSpPr/>
          <p:nvPr/>
        </p:nvSpPr>
        <p:spPr>
          <a:xfrm>
            <a:off x="3828120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2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" name="object 186"/>
          <p:cNvSpPr/>
          <p:nvPr/>
        </p:nvSpPr>
        <p:spPr>
          <a:xfrm>
            <a:off x="3855956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" name="object 187"/>
          <p:cNvSpPr/>
          <p:nvPr/>
        </p:nvSpPr>
        <p:spPr>
          <a:xfrm>
            <a:off x="3885719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" name="object 188"/>
          <p:cNvSpPr/>
          <p:nvPr/>
        </p:nvSpPr>
        <p:spPr>
          <a:xfrm>
            <a:off x="3914523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" name="object 189"/>
          <p:cNvSpPr/>
          <p:nvPr/>
        </p:nvSpPr>
        <p:spPr>
          <a:xfrm>
            <a:off x="3942839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108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" name="object 190"/>
          <p:cNvSpPr/>
          <p:nvPr/>
        </p:nvSpPr>
        <p:spPr>
          <a:xfrm>
            <a:off x="3972595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" name="object 191"/>
          <p:cNvSpPr/>
          <p:nvPr/>
        </p:nvSpPr>
        <p:spPr>
          <a:xfrm>
            <a:off x="4000919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" name="object 192"/>
          <p:cNvSpPr/>
          <p:nvPr/>
        </p:nvSpPr>
        <p:spPr>
          <a:xfrm>
            <a:off x="4028762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" name="object 193"/>
          <p:cNvSpPr/>
          <p:nvPr/>
        </p:nvSpPr>
        <p:spPr>
          <a:xfrm>
            <a:off x="4057550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" name="object 194"/>
          <p:cNvSpPr/>
          <p:nvPr/>
        </p:nvSpPr>
        <p:spPr>
          <a:xfrm>
            <a:off x="4087314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" name="object 195"/>
          <p:cNvSpPr/>
          <p:nvPr/>
        </p:nvSpPr>
        <p:spPr>
          <a:xfrm>
            <a:off x="4115638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" name="object 196"/>
          <p:cNvSpPr/>
          <p:nvPr/>
        </p:nvSpPr>
        <p:spPr>
          <a:xfrm>
            <a:off x="4143946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" name="object 197"/>
          <p:cNvSpPr/>
          <p:nvPr/>
        </p:nvSpPr>
        <p:spPr>
          <a:xfrm>
            <a:off x="4173710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" name="object 198"/>
          <p:cNvSpPr/>
          <p:nvPr/>
        </p:nvSpPr>
        <p:spPr>
          <a:xfrm>
            <a:off x="4202033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" name="object 199"/>
          <p:cNvSpPr/>
          <p:nvPr/>
        </p:nvSpPr>
        <p:spPr>
          <a:xfrm>
            <a:off x="4230342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" name="object 200"/>
          <p:cNvSpPr/>
          <p:nvPr/>
        </p:nvSpPr>
        <p:spPr>
          <a:xfrm>
            <a:off x="4260105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" name="object 201"/>
          <p:cNvSpPr/>
          <p:nvPr/>
        </p:nvSpPr>
        <p:spPr>
          <a:xfrm>
            <a:off x="4288429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" name="object 202"/>
          <p:cNvSpPr/>
          <p:nvPr/>
        </p:nvSpPr>
        <p:spPr>
          <a:xfrm>
            <a:off x="4316745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8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" name="object 203"/>
          <p:cNvSpPr/>
          <p:nvPr/>
        </p:nvSpPr>
        <p:spPr>
          <a:xfrm>
            <a:off x="4346501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" name="object 204"/>
          <p:cNvSpPr/>
          <p:nvPr/>
        </p:nvSpPr>
        <p:spPr>
          <a:xfrm>
            <a:off x="4374824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" name="object 205"/>
          <p:cNvSpPr/>
          <p:nvPr/>
        </p:nvSpPr>
        <p:spPr>
          <a:xfrm>
            <a:off x="4403148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" name="object 206"/>
          <p:cNvSpPr/>
          <p:nvPr/>
        </p:nvSpPr>
        <p:spPr>
          <a:xfrm>
            <a:off x="4432896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" name="object 207"/>
          <p:cNvSpPr/>
          <p:nvPr/>
        </p:nvSpPr>
        <p:spPr>
          <a:xfrm>
            <a:off x="4461220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" name="object 208"/>
          <p:cNvSpPr/>
          <p:nvPr/>
        </p:nvSpPr>
        <p:spPr>
          <a:xfrm>
            <a:off x="4489543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" name="object 209"/>
          <p:cNvSpPr/>
          <p:nvPr/>
        </p:nvSpPr>
        <p:spPr>
          <a:xfrm>
            <a:off x="4519300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8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" name="object 210"/>
          <p:cNvSpPr/>
          <p:nvPr/>
        </p:nvSpPr>
        <p:spPr>
          <a:xfrm>
            <a:off x="4547616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" name="object 211"/>
          <p:cNvSpPr/>
          <p:nvPr/>
        </p:nvSpPr>
        <p:spPr>
          <a:xfrm>
            <a:off x="4575939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" name="object 212"/>
          <p:cNvSpPr/>
          <p:nvPr/>
        </p:nvSpPr>
        <p:spPr>
          <a:xfrm>
            <a:off x="4605703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" name="object 213"/>
          <p:cNvSpPr/>
          <p:nvPr/>
        </p:nvSpPr>
        <p:spPr>
          <a:xfrm>
            <a:off x="4634491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" name="object 214"/>
          <p:cNvSpPr/>
          <p:nvPr/>
        </p:nvSpPr>
        <p:spPr>
          <a:xfrm>
            <a:off x="4662335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" name="object 215"/>
          <p:cNvSpPr/>
          <p:nvPr/>
        </p:nvSpPr>
        <p:spPr>
          <a:xfrm>
            <a:off x="4692098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" name="object 216"/>
          <p:cNvSpPr/>
          <p:nvPr/>
        </p:nvSpPr>
        <p:spPr>
          <a:xfrm>
            <a:off x="4720894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2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" name="object 217"/>
          <p:cNvSpPr/>
          <p:nvPr/>
        </p:nvSpPr>
        <p:spPr>
          <a:xfrm>
            <a:off x="4748730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" name="object 218"/>
          <p:cNvSpPr/>
          <p:nvPr/>
        </p:nvSpPr>
        <p:spPr>
          <a:xfrm>
            <a:off x="4777054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" name="object 219"/>
          <p:cNvSpPr/>
          <p:nvPr/>
        </p:nvSpPr>
        <p:spPr>
          <a:xfrm>
            <a:off x="4806817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" name="object 220"/>
          <p:cNvSpPr/>
          <p:nvPr/>
        </p:nvSpPr>
        <p:spPr>
          <a:xfrm>
            <a:off x="4835126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" name="object 221"/>
          <p:cNvSpPr/>
          <p:nvPr/>
        </p:nvSpPr>
        <p:spPr>
          <a:xfrm>
            <a:off x="4863929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" name="object 222"/>
          <p:cNvSpPr/>
          <p:nvPr/>
        </p:nvSpPr>
        <p:spPr>
          <a:xfrm>
            <a:off x="4893693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" name="object 223"/>
          <p:cNvSpPr/>
          <p:nvPr/>
        </p:nvSpPr>
        <p:spPr>
          <a:xfrm>
            <a:off x="4921529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8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" name="object 224"/>
          <p:cNvSpPr/>
          <p:nvPr/>
        </p:nvSpPr>
        <p:spPr>
          <a:xfrm>
            <a:off x="4949845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" name="object 225"/>
          <p:cNvSpPr/>
          <p:nvPr/>
        </p:nvSpPr>
        <p:spPr>
          <a:xfrm>
            <a:off x="4979609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" name="object 226"/>
          <p:cNvSpPr/>
          <p:nvPr/>
        </p:nvSpPr>
        <p:spPr>
          <a:xfrm>
            <a:off x="5008405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108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" name="object 227"/>
          <p:cNvSpPr/>
          <p:nvPr/>
        </p:nvSpPr>
        <p:spPr>
          <a:xfrm>
            <a:off x="5036720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" name="object 228"/>
          <p:cNvSpPr/>
          <p:nvPr/>
        </p:nvSpPr>
        <p:spPr>
          <a:xfrm>
            <a:off x="5066484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" name="object 229"/>
          <p:cNvSpPr/>
          <p:nvPr/>
        </p:nvSpPr>
        <p:spPr>
          <a:xfrm>
            <a:off x="5094328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" name="object 230"/>
          <p:cNvSpPr/>
          <p:nvPr/>
        </p:nvSpPr>
        <p:spPr>
          <a:xfrm>
            <a:off x="5123116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" name="object 231"/>
          <p:cNvSpPr/>
          <p:nvPr/>
        </p:nvSpPr>
        <p:spPr>
          <a:xfrm>
            <a:off x="5152880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" name="object 232"/>
          <p:cNvSpPr/>
          <p:nvPr/>
        </p:nvSpPr>
        <p:spPr>
          <a:xfrm>
            <a:off x="5181203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" name="object 233"/>
          <p:cNvSpPr/>
          <p:nvPr/>
        </p:nvSpPr>
        <p:spPr>
          <a:xfrm>
            <a:off x="5209039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108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" name="object 234"/>
          <p:cNvSpPr/>
          <p:nvPr/>
        </p:nvSpPr>
        <p:spPr>
          <a:xfrm>
            <a:off x="5238795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" name="object 235"/>
          <p:cNvSpPr/>
          <p:nvPr/>
        </p:nvSpPr>
        <p:spPr>
          <a:xfrm>
            <a:off x="5267119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" name="object 236"/>
          <p:cNvSpPr/>
          <p:nvPr/>
        </p:nvSpPr>
        <p:spPr>
          <a:xfrm>
            <a:off x="5295915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8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" name="object 237"/>
          <p:cNvSpPr/>
          <p:nvPr/>
        </p:nvSpPr>
        <p:spPr>
          <a:xfrm>
            <a:off x="5325671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" name="object 238"/>
          <p:cNvSpPr/>
          <p:nvPr/>
        </p:nvSpPr>
        <p:spPr>
          <a:xfrm>
            <a:off x="5353514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" name="object 239"/>
          <p:cNvSpPr/>
          <p:nvPr/>
        </p:nvSpPr>
        <p:spPr>
          <a:xfrm>
            <a:off x="5382318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" name="object 240"/>
          <p:cNvSpPr/>
          <p:nvPr/>
        </p:nvSpPr>
        <p:spPr>
          <a:xfrm>
            <a:off x="5412066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" name="object 241"/>
          <p:cNvSpPr/>
          <p:nvPr/>
        </p:nvSpPr>
        <p:spPr>
          <a:xfrm>
            <a:off x="5440390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" name="object 242"/>
          <p:cNvSpPr/>
          <p:nvPr/>
        </p:nvSpPr>
        <p:spPr>
          <a:xfrm>
            <a:off x="5468713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" name="object 243"/>
          <p:cNvSpPr/>
          <p:nvPr/>
        </p:nvSpPr>
        <p:spPr>
          <a:xfrm>
            <a:off x="5496549" y="3731178"/>
            <a:ext cx="0" cy="51831"/>
          </a:xfrm>
          <a:custGeom>
            <a:avLst/>
            <a:gdLst/>
            <a:ahLst/>
            <a:cxnLst/>
            <a:rect l="l" t="t" r="r" b="b"/>
            <a:pathLst>
              <a:path w="0" h="51831">
                <a:moveTo>
                  <a:pt x="0" y="0"/>
                </a:moveTo>
                <a:lnTo>
                  <a:pt x="0" y="51831"/>
                </a:lnTo>
              </a:path>
            </a:pathLst>
          </a:custGeom>
          <a:ln w="992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" name="object 244"/>
          <p:cNvSpPr/>
          <p:nvPr/>
        </p:nvSpPr>
        <p:spPr>
          <a:xfrm>
            <a:off x="1728185" y="1829485"/>
            <a:ext cx="1263319" cy="1595460"/>
          </a:xfrm>
          <a:custGeom>
            <a:avLst/>
            <a:gdLst/>
            <a:ahLst/>
            <a:cxnLst/>
            <a:rect l="l" t="t" r="r" b="b"/>
            <a:pathLst>
              <a:path w="1263319" h="1595460">
                <a:moveTo>
                  <a:pt x="432953" y="972449"/>
                </a:moveTo>
                <a:lnTo>
                  <a:pt x="445419" y="988755"/>
                </a:lnTo>
                <a:lnTo>
                  <a:pt x="442539" y="964768"/>
                </a:lnTo>
                <a:lnTo>
                  <a:pt x="432953" y="972449"/>
                </a:lnTo>
                <a:close/>
              </a:path>
              <a:path w="1263319" h="1595460">
                <a:moveTo>
                  <a:pt x="1099169" y="1451472"/>
                </a:moveTo>
                <a:lnTo>
                  <a:pt x="1112611" y="1471620"/>
                </a:lnTo>
                <a:lnTo>
                  <a:pt x="1104930" y="1447632"/>
                </a:lnTo>
                <a:lnTo>
                  <a:pt x="1099169" y="1451472"/>
                </a:lnTo>
                <a:close/>
              </a:path>
              <a:path w="1263319" h="1595460">
                <a:moveTo>
                  <a:pt x="150055" y="205409"/>
                </a:moveTo>
                <a:lnTo>
                  <a:pt x="144947" y="128625"/>
                </a:lnTo>
                <a:lnTo>
                  <a:pt x="140162" y="246705"/>
                </a:lnTo>
                <a:lnTo>
                  <a:pt x="150055" y="205409"/>
                </a:lnTo>
                <a:close/>
              </a:path>
              <a:path w="1263319" h="1595460">
                <a:moveTo>
                  <a:pt x="53751" y="207340"/>
                </a:moveTo>
                <a:lnTo>
                  <a:pt x="81594" y="264947"/>
                </a:lnTo>
                <a:lnTo>
                  <a:pt x="53551" y="206025"/>
                </a:lnTo>
                <a:lnTo>
                  <a:pt x="53751" y="207340"/>
                </a:lnTo>
                <a:close/>
              </a:path>
              <a:path w="1263319" h="1595460">
                <a:moveTo>
                  <a:pt x="150055" y="205409"/>
                </a:moveTo>
                <a:lnTo>
                  <a:pt x="167990" y="130545"/>
                </a:lnTo>
                <a:lnTo>
                  <a:pt x="144947" y="124785"/>
                </a:lnTo>
                <a:lnTo>
                  <a:pt x="116159" y="243824"/>
                </a:lnTo>
                <a:lnTo>
                  <a:pt x="98109" y="383540"/>
                </a:lnTo>
                <a:lnTo>
                  <a:pt x="82555" y="268787"/>
                </a:lnTo>
                <a:lnTo>
                  <a:pt x="81594" y="267827"/>
                </a:lnTo>
                <a:lnTo>
                  <a:pt x="81594" y="264947"/>
                </a:lnTo>
                <a:lnTo>
                  <a:pt x="53751" y="207340"/>
                </a:lnTo>
                <a:lnTo>
                  <a:pt x="53551" y="206025"/>
                </a:lnTo>
                <a:lnTo>
                  <a:pt x="24003" y="11506"/>
                </a:lnTo>
                <a:lnTo>
                  <a:pt x="52806" y="204459"/>
                </a:lnTo>
                <a:lnTo>
                  <a:pt x="58567" y="271668"/>
                </a:lnTo>
                <a:lnTo>
                  <a:pt x="59527" y="275508"/>
                </a:lnTo>
                <a:lnTo>
                  <a:pt x="86395" y="477088"/>
                </a:lnTo>
                <a:lnTo>
                  <a:pt x="87355" y="482864"/>
                </a:lnTo>
                <a:lnTo>
                  <a:pt x="86395" y="474207"/>
                </a:lnTo>
                <a:lnTo>
                  <a:pt x="110398" y="474207"/>
                </a:lnTo>
                <a:lnTo>
                  <a:pt x="140162" y="246705"/>
                </a:lnTo>
                <a:lnTo>
                  <a:pt x="144947" y="128625"/>
                </a:lnTo>
                <a:lnTo>
                  <a:pt x="150055" y="205409"/>
                </a:lnTo>
                <a:close/>
              </a:path>
              <a:path w="1263319" h="1595460">
                <a:moveTo>
                  <a:pt x="30723" y="211180"/>
                </a:moveTo>
                <a:lnTo>
                  <a:pt x="30723" y="214061"/>
                </a:lnTo>
                <a:lnTo>
                  <a:pt x="58908" y="274188"/>
                </a:lnTo>
                <a:lnTo>
                  <a:pt x="86395" y="477088"/>
                </a:lnTo>
                <a:lnTo>
                  <a:pt x="59527" y="275508"/>
                </a:lnTo>
                <a:lnTo>
                  <a:pt x="58567" y="271668"/>
                </a:lnTo>
                <a:lnTo>
                  <a:pt x="52806" y="204459"/>
                </a:lnTo>
                <a:lnTo>
                  <a:pt x="24003" y="11506"/>
                </a:lnTo>
                <a:lnTo>
                  <a:pt x="23042" y="4785"/>
                </a:lnTo>
                <a:lnTo>
                  <a:pt x="16322" y="0"/>
                </a:lnTo>
                <a:lnTo>
                  <a:pt x="10561" y="944"/>
                </a:lnTo>
                <a:lnTo>
                  <a:pt x="3840" y="1904"/>
                </a:lnTo>
                <a:lnTo>
                  <a:pt x="0" y="8625"/>
                </a:lnTo>
                <a:lnTo>
                  <a:pt x="0" y="14386"/>
                </a:lnTo>
                <a:lnTo>
                  <a:pt x="30723" y="211180"/>
                </a:lnTo>
                <a:close/>
              </a:path>
              <a:path w="1263319" h="1595460">
                <a:moveTo>
                  <a:pt x="167990" y="130545"/>
                </a:moveTo>
                <a:lnTo>
                  <a:pt x="150055" y="205409"/>
                </a:lnTo>
                <a:lnTo>
                  <a:pt x="172791" y="547176"/>
                </a:lnTo>
                <a:lnTo>
                  <a:pt x="173751" y="550057"/>
                </a:lnTo>
                <a:lnTo>
                  <a:pt x="194873" y="540456"/>
                </a:lnTo>
                <a:lnTo>
                  <a:pt x="196794" y="546216"/>
                </a:lnTo>
                <a:lnTo>
                  <a:pt x="196558" y="542778"/>
                </a:lnTo>
                <a:lnTo>
                  <a:pt x="167990" y="126705"/>
                </a:lnTo>
                <a:lnTo>
                  <a:pt x="167990" y="120944"/>
                </a:lnTo>
                <a:lnTo>
                  <a:pt x="163189" y="116144"/>
                </a:lnTo>
                <a:lnTo>
                  <a:pt x="157444" y="115183"/>
                </a:lnTo>
                <a:lnTo>
                  <a:pt x="151668" y="115183"/>
                </a:lnTo>
                <a:lnTo>
                  <a:pt x="145923" y="119024"/>
                </a:lnTo>
                <a:lnTo>
                  <a:pt x="144947" y="124785"/>
                </a:lnTo>
                <a:lnTo>
                  <a:pt x="167990" y="130545"/>
                </a:lnTo>
                <a:close/>
              </a:path>
              <a:path w="1263319" h="1595460">
                <a:moveTo>
                  <a:pt x="110398" y="474207"/>
                </a:moveTo>
                <a:lnTo>
                  <a:pt x="86395" y="474207"/>
                </a:lnTo>
                <a:lnTo>
                  <a:pt x="87355" y="482864"/>
                </a:lnTo>
                <a:lnTo>
                  <a:pt x="92156" y="487649"/>
                </a:lnTo>
                <a:lnTo>
                  <a:pt x="104637" y="487649"/>
                </a:lnTo>
                <a:lnTo>
                  <a:pt x="109438" y="482864"/>
                </a:lnTo>
                <a:lnTo>
                  <a:pt x="110398" y="477088"/>
                </a:lnTo>
                <a:lnTo>
                  <a:pt x="140162" y="246705"/>
                </a:lnTo>
                <a:lnTo>
                  <a:pt x="110398" y="474207"/>
                </a:lnTo>
                <a:close/>
              </a:path>
              <a:path w="1263319" h="1595460">
                <a:moveTo>
                  <a:pt x="173751" y="550057"/>
                </a:moveTo>
                <a:lnTo>
                  <a:pt x="173751" y="551977"/>
                </a:lnTo>
                <a:lnTo>
                  <a:pt x="174711" y="553897"/>
                </a:lnTo>
                <a:lnTo>
                  <a:pt x="203514" y="592287"/>
                </a:lnTo>
                <a:lnTo>
                  <a:pt x="213116" y="574045"/>
                </a:lnTo>
                <a:lnTo>
                  <a:pt x="222717" y="578845"/>
                </a:lnTo>
                <a:lnTo>
                  <a:pt x="232318" y="580781"/>
                </a:lnTo>
                <a:lnTo>
                  <a:pt x="242864" y="598048"/>
                </a:lnTo>
                <a:lnTo>
                  <a:pt x="247680" y="598048"/>
                </a:lnTo>
                <a:lnTo>
                  <a:pt x="242864" y="574045"/>
                </a:lnTo>
                <a:lnTo>
                  <a:pt x="219235" y="574045"/>
                </a:lnTo>
                <a:lnTo>
                  <a:pt x="196558" y="542778"/>
                </a:lnTo>
                <a:lnTo>
                  <a:pt x="196794" y="546216"/>
                </a:lnTo>
                <a:lnTo>
                  <a:pt x="194873" y="540456"/>
                </a:lnTo>
                <a:lnTo>
                  <a:pt x="173751" y="550057"/>
                </a:lnTo>
                <a:close/>
              </a:path>
              <a:path w="1263319" h="1595460">
                <a:moveTo>
                  <a:pt x="213116" y="574045"/>
                </a:moveTo>
                <a:lnTo>
                  <a:pt x="203514" y="592287"/>
                </a:lnTo>
                <a:lnTo>
                  <a:pt x="205435" y="596127"/>
                </a:lnTo>
                <a:lnTo>
                  <a:pt x="209275" y="598048"/>
                </a:lnTo>
                <a:lnTo>
                  <a:pt x="242864" y="598048"/>
                </a:lnTo>
                <a:lnTo>
                  <a:pt x="232318" y="580781"/>
                </a:lnTo>
                <a:lnTo>
                  <a:pt x="222717" y="578845"/>
                </a:lnTo>
                <a:lnTo>
                  <a:pt x="213116" y="574045"/>
                </a:lnTo>
                <a:close/>
              </a:path>
              <a:path w="1263319" h="1595460">
                <a:moveTo>
                  <a:pt x="259186" y="528934"/>
                </a:moveTo>
                <a:lnTo>
                  <a:pt x="253425" y="591327"/>
                </a:lnTo>
                <a:lnTo>
                  <a:pt x="264969" y="567862"/>
                </a:lnTo>
                <a:lnTo>
                  <a:pt x="287990" y="722848"/>
                </a:lnTo>
                <a:lnTo>
                  <a:pt x="282229" y="532775"/>
                </a:lnTo>
                <a:lnTo>
                  <a:pt x="278389" y="516453"/>
                </a:lnTo>
                <a:lnTo>
                  <a:pt x="273588" y="515493"/>
                </a:lnTo>
                <a:lnTo>
                  <a:pt x="267827" y="515493"/>
                </a:lnTo>
                <a:lnTo>
                  <a:pt x="263027" y="517413"/>
                </a:lnTo>
                <a:lnTo>
                  <a:pt x="260146" y="522213"/>
                </a:lnTo>
                <a:lnTo>
                  <a:pt x="235519" y="574044"/>
                </a:lnTo>
                <a:lnTo>
                  <a:pt x="242864" y="574045"/>
                </a:lnTo>
                <a:lnTo>
                  <a:pt x="247680" y="598048"/>
                </a:lnTo>
                <a:lnTo>
                  <a:pt x="251520" y="595167"/>
                </a:lnTo>
                <a:lnTo>
                  <a:pt x="253425" y="591327"/>
                </a:lnTo>
                <a:lnTo>
                  <a:pt x="259186" y="528934"/>
                </a:lnTo>
                <a:close/>
              </a:path>
              <a:path w="1263319" h="1595460">
                <a:moveTo>
                  <a:pt x="288950" y="724768"/>
                </a:moveTo>
                <a:lnTo>
                  <a:pt x="288950" y="725728"/>
                </a:lnTo>
                <a:lnTo>
                  <a:pt x="318714" y="797722"/>
                </a:lnTo>
                <a:lnTo>
                  <a:pt x="311993" y="719007"/>
                </a:lnTo>
                <a:lnTo>
                  <a:pt x="311033" y="716127"/>
                </a:lnTo>
                <a:lnTo>
                  <a:pt x="287990" y="722848"/>
                </a:lnTo>
                <a:lnTo>
                  <a:pt x="287990" y="723808"/>
                </a:lnTo>
                <a:lnTo>
                  <a:pt x="288950" y="724768"/>
                </a:lnTo>
                <a:close/>
              </a:path>
              <a:path w="1263319" h="1595460">
                <a:moveTo>
                  <a:pt x="380146" y="985875"/>
                </a:moveTo>
                <a:lnTo>
                  <a:pt x="375345" y="1003157"/>
                </a:lnTo>
                <a:lnTo>
                  <a:pt x="378226" y="1006038"/>
                </a:lnTo>
                <a:lnTo>
                  <a:pt x="381106" y="1006998"/>
                </a:lnTo>
                <a:lnTo>
                  <a:pt x="397428" y="992596"/>
                </a:lnTo>
                <a:lnTo>
                  <a:pt x="393566" y="978746"/>
                </a:lnTo>
                <a:lnTo>
                  <a:pt x="369585" y="892759"/>
                </a:lnTo>
                <a:lnTo>
                  <a:pt x="340781" y="789081"/>
                </a:lnTo>
                <a:lnTo>
                  <a:pt x="311869" y="718178"/>
                </a:lnTo>
                <a:lnTo>
                  <a:pt x="283189" y="526054"/>
                </a:lnTo>
                <a:lnTo>
                  <a:pt x="282229" y="520293"/>
                </a:lnTo>
                <a:lnTo>
                  <a:pt x="278389" y="516453"/>
                </a:lnTo>
                <a:lnTo>
                  <a:pt x="282229" y="532775"/>
                </a:lnTo>
                <a:lnTo>
                  <a:pt x="287990" y="722848"/>
                </a:lnTo>
                <a:lnTo>
                  <a:pt x="311033" y="716127"/>
                </a:lnTo>
                <a:lnTo>
                  <a:pt x="311993" y="719007"/>
                </a:lnTo>
                <a:lnTo>
                  <a:pt x="318714" y="797722"/>
                </a:lnTo>
                <a:lnTo>
                  <a:pt x="346557" y="899480"/>
                </a:lnTo>
                <a:lnTo>
                  <a:pt x="374385" y="999317"/>
                </a:lnTo>
                <a:lnTo>
                  <a:pt x="375345" y="1003157"/>
                </a:lnTo>
                <a:lnTo>
                  <a:pt x="380146" y="985875"/>
                </a:lnTo>
                <a:close/>
              </a:path>
              <a:path w="1263319" h="1595460">
                <a:moveTo>
                  <a:pt x="397428" y="992596"/>
                </a:moveTo>
                <a:lnTo>
                  <a:pt x="381106" y="1006998"/>
                </a:lnTo>
                <a:lnTo>
                  <a:pt x="384947" y="1008918"/>
                </a:lnTo>
                <a:lnTo>
                  <a:pt x="388787" y="1007958"/>
                </a:lnTo>
                <a:lnTo>
                  <a:pt x="391668" y="1006038"/>
                </a:lnTo>
                <a:lnTo>
                  <a:pt x="417591" y="991636"/>
                </a:lnTo>
                <a:lnTo>
                  <a:pt x="410870" y="969553"/>
                </a:lnTo>
                <a:lnTo>
                  <a:pt x="393566" y="978746"/>
                </a:lnTo>
                <a:lnTo>
                  <a:pt x="397428" y="992596"/>
                </a:lnTo>
                <a:close/>
              </a:path>
              <a:path w="1263319" h="1595460">
                <a:moveTo>
                  <a:pt x="417591" y="991636"/>
                </a:moveTo>
                <a:lnTo>
                  <a:pt x="391668" y="1006038"/>
                </a:lnTo>
                <a:lnTo>
                  <a:pt x="418008" y="991593"/>
                </a:lnTo>
                <a:lnTo>
                  <a:pt x="421431" y="989716"/>
                </a:lnTo>
                <a:lnTo>
                  <a:pt x="435744" y="965467"/>
                </a:lnTo>
                <a:lnTo>
                  <a:pt x="414710" y="967633"/>
                </a:lnTo>
                <a:lnTo>
                  <a:pt x="412790" y="967633"/>
                </a:lnTo>
                <a:lnTo>
                  <a:pt x="411830" y="968608"/>
                </a:lnTo>
                <a:lnTo>
                  <a:pt x="410870" y="969553"/>
                </a:lnTo>
                <a:lnTo>
                  <a:pt x="417591" y="991636"/>
                </a:lnTo>
                <a:close/>
              </a:path>
              <a:path w="1263319" h="1595460">
                <a:moveTo>
                  <a:pt x="418008" y="991593"/>
                </a:moveTo>
                <a:lnTo>
                  <a:pt x="445419" y="988755"/>
                </a:lnTo>
                <a:lnTo>
                  <a:pt x="432953" y="972449"/>
                </a:lnTo>
                <a:lnTo>
                  <a:pt x="442539" y="964768"/>
                </a:lnTo>
                <a:lnTo>
                  <a:pt x="445419" y="988755"/>
                </a:lnTo>
                <a:lnTo>
                  <a:pt x="450235" y="988755"/>
                </a:lnTo>
                <a:lnTo>
                  <a:pt x="454075" y="984915"/>
                </a:lnTo>
                <a:lnTo>
                  <a:pt x="455980" y="981075"/>
                </a:lnTo>
                <a:lnTo>
                  <a:pt x="471716" y="940931"/>
                </a:lnTo>
                <a:lnTo>
                  <a:pt x="491505" y="1004117"/>
                </a:lnTo>
                <a:lnTo>
                  <a:pt x="491505" y="995476"/>
                </a:lnTo>
                <a:lnTo>
                  <a:pt x="513588" y="996436"/>
                </a:lnTo>
                <a:lnTo>
                  <a:pt x="519348" y="936924"/>
                </a:lnTo>
                <a:lnTo>
                  <a:pt x="526551" y="974688"/>
                </a:lnTo>
                <a:lnTo>
                  <a:pt x="547176" y="1082832"/>
                </a:lnTo>
                <a:lnTo>
                  <a:pt x="541431" y="939805"/>
                </a:lnTo>
                <a:lnTo>
                  <a:pt x="519348" y="930203"/>
                </a:lnTo>
                <a:lnTo>
                  <a:pt x="504065" y="966031"/>
                </a:lnTo>
                <a:lnTo>
                  <a:pt x="483824" y="901400"/>
                </a:lnTo>
                <a:lnTo>
                  <a:pt x="483824" y="910041"/>
                </a:lnTo>
                <a:lnTo>
                  <a:pt x="461741" y="909081"/>
                </a:lnTo>
                <a:lnTo>
                  <a:pt x="461741" y="900440"/>
                </a:lnTo>
                <a:lnTo>
                  <a:pt x="435744" y="965467"/>
                </a:lnTo>
                <a:lnTo>
                  <a:pt x="421431" y="989716"/>
                </a:lnTo>
                <a:lnTo>
                  <a:pt x="418008" y="991593"/>
                </a:lnTo>
                <a:close/>
              </a:path>
              <a:path w="1263319" h="1595460">
                <a:moveTo>
                  <a:pt x="483824" y="910041"/>
                </a:moveTo>
                <a:lnTo>
                  <a:pt x="483824" y="901400"/>
                </a:lnTo>
                <a:lnTo>
                  <a:pt x="482864" y="896599"/>
                </a:lnTo>
                <a:lnTo>
                  <a:pt x="478063" y="893719"/>
                </a:lnTo>
                <a:lnTo>
                  <a:pt x="473262" y="893719"/>
                </a:lnTo>
                <a:lnTo>
                  <a:pt x="468462" y="892759"/>
                </a:lnTo>
                <a:lnTo>
                  <a:pt x="463661" y="896599"/>
                </a:lnTo>
                <a:lnTo>
                  <a:pt x="461741" y="900440"/>
                </a:lnTo>
                <a:lnTo>
                  <a:pt x="461741" y="909081"/>
                </a:lnTo>
                <a:lnTo>
                  <a:pt x="483824" y="910041"/>
                </a:lnTo>
                <a:close/>
              </a:path>
              <a:path w="1263319" h="1595460">
                <a:moveTo>
                  <a:pt x="513588" y="996436"/>
                </a:moveTo>
                <a:lnTo>
                  <a:pt x="491505" y="995476"/>
                </a:lnTo>
                <a:lnTo>
                  <a:pt x="491505" y="1004117"/>
                </a:lnTo>
                <a:lnTo>
                  <a:pt x="492465" y="1008918"/>
                </a:lnTo>
                <a:lnTo>
                  <a:pt x="496305" y="1011798"/>
                </a:lnTo>
                <a:lnTo>
                  <a:pt x="502066" y="1012758"/>
                </a:lnTo>
                <a:lnTo>
                  <a:pt x="506867" y="1012758"/>
                </a:lnTo>
                <a:lnTo>
                  <a:pt x="511667" y="1009878"/>
                </a:lnTo>
                <a:lnTo>
                  <a:pt x="513588" y="1005077"/>
                </a:lnTo>
                <a:lnTo>
                  <a:pt x="526551" y="974688"/>
                </a:lnTo>
                <a:lnTo>
                  <a:pt x="519348" y="936924"/>
                </a:lnTo>
                <a:lnTo>
                  <a:pt x="513588" y="996436"/>
                </a:lnTo>
                <a:close/>
              </a:path>
              <a:path w="1263319" h="1595460">
                <a:moveTo>
                  <a:pt x="537591" y="923483"/>
                </a:moveTo>
                <a:lnTo>
                  <a:pt x="531830" y="923483"/>
                </a:lnTo>
                <a:lnTo>
                  <a:pt x="527029" y="922522"/>
                </a:lnTo>
                <a:lnTo>
                  <a:pt x="522229" y="925403"/>
                </a:lnTo>
                <a:lnTo>
                  <a:pt x="519348" y="930203"/>
                </a:lnTo>
                <a:lnTo>
                  <a:pt x="541431" y="939805"/>
                </a:lnTo>
                <a:lnTo>
                  <a:pt x="547176" y="1082832"/>
                </a:lnTo>
                <a:lnTo>
                  <a:pt x="568299" y="1073231"/>
                </a:lnTo>
                <a:lnTo>
                  <a:pt x="570219" y="1078031"/>
                </a:lnTo>
                <a:lnTo>
                  <a:pt x="577900" y="1118356"/>
                </a:lnTo>
                <a:lnTo>
                  <a:pt x="578795" y="1121966"/>
                </a:lnTo>
                <a:lnTo>
                  <a:pt x="605744" y="1230675"/>
                </a:lnTo>
                <a:lnTo>
                  <a:pt x="579821" y="1123157"/>
                </a:lnTo>
                <a:lnTo>
                  <a:pt x="598063" y="1106835"/>
                </a:lnTo>
                <a:lnTo>
                  <a:pt x="569574" y="1074670"/>
                </a:lnTo>
                <a:lnTo>
                  <a:pt x="542391" y="933084"/>
                </a:lnTo>
                <a:lnTo>
                  <a:pt x="541431" y="928283"/>
                </a:lnTo>
                <a:lnTo>
                  <a:pt x="537591" y="923483"/>
                </a:lnTo>
                <a:close/>
              </a:path>
              <a:path w="1263319" h="1595460">
                <a:moveTo>
                  <a:pt x="578795" y="1121966"/>
                </a:moveTo>
                <a:lnTo>
                  <a:pt x="577900" y="1118356"/>
                </a:lnTo>
                <a:lnTo>
                  <a:pt x="570219" y="1078031"/>
                </a:lnTo>
                <a:lnTo>
                  <a:pt x="568299" y="1073231"/>
                </a:lnTo>
                <a:lnTo>
                  <a:pt x="547176" y="1082832"/>
                </a:lnTo>
                <a:lnTo>
                  <a:pt x="547176" y="1084752"/>
                </a:lnTo>
                <a:lnTo>
                  <a:pt x="548152" y="1086672"/>
                </a:lnTo>
                <a:lnTo>
                  <a:pt x="550057" y="1088593"/>
                </a:lnTo>
                <a:lnTo>
                  <a:pt x="578795" y="1121966"/>
                </a:lnTo>
                <a:close/>
              </a:path>
              <a:path w="1263319" h="1595460">
                <a:moveTo>
                  <a:pt x="725744" y="1070366"/>
                </a:moveTo>
                <a:lnTo>
                  <a:pt x="700976" y="1084871"/>
                </a:lnTo>
                <a:lnTo>
                  <a:pt x="674857" y="1086672"/>
                </a:lnTo>
                <a:lnTo>
                  <a:pt x="697900" y="1086672"/>
                </a:lnTo>
                <a:lnTo>
                  <a:pt x="685419" y="1104915"/>
                </a:lnTo>
                <a:lnTo>
                  <a:pt x="675817" y="1110675"/>
                </a:lnTo>
                <a:lnTo>
                  <a:pt x="665256" y="1092433"/>
                </a:lnTo>
                <a:lnTo>
                  <a:pt x="635507" y="1143320"/>
                </a:lnTo>
                <a:lnTo>
                  <a:pt x="634532" y="1143320"/>
                </a:lnTo>
                <a:lnTo>
                  <a:pt x="634532" y="1145240"/>
                </a:lnTo>
                <a:lnTo>
                  <a:pt x="619336" y="1186790"/>
                </a:lnTo>
                <a:lnTo>
                  <a:pt x="600943" y="1112596"/>
                </a:lnTo>
                <a:lnTo>
                  <a:pt x="599983" y="1110675"/>
                </a:lnTo>
                <a:lnTo>
                  <a:pt x="599023" y="1108755"/>
                </a:lnTo>
                <a:lnTo>
                  <a:pt x="598063" y="1106835"/>
                </a:lnTo>
                <a:lnTo>
                  <a:pt x="579821" y="1123157"/>
                </a:lnTo>
                <a:lnTo>
                  <a:pt x="605744" y="1230675"/>
                </a:lnTo>
                <a:lnTo>
                  <a:pt x="606704" y="1236436"/>
                </a:lnTo>
                <a:lnTo>
                  <a:pt x="605744" y="1223954"/>
                </a:lnTo>
                <a:lnTo>
                  <a:pt x="628787" y="1224915"/>
                </a:lnTo>
                <a:lnTo>
                  <a:pt x="656615" y="1152921"/>
                </a:lnTo>
                <a:lnTo>
                  <a:pt x="655655" y="1155786"/>
                </a:lnTo>
                <a:lnTo>
                  <a:pt x="682301" y="1110243"/>
                </a:lnTo>
                <a:lnTo>
                  <a:pt x="704621" y="1108755"/>
                </a:lnTo>
                <a:lnTo>
                  <a:pt x="702701" y="1084752"/>
                </a:lnTo>
                <a:lnTo>
                  <a:pt x="725744" y="1070366"/>
                </a:lnTo>
                <a:close/>
              </a:path>
              <a:path w="1263319" h="1595460">
                <a:moveTo>
                  <a:pt x="628787" y="1224915"/>
                </a:moveTo>
                <a:lnTo>
                  <a:pt x="605744" y="1223954"/>
                </a:lnTo>
                <a:lnTo>
                  <a:pt x="606704" y="1236436"/>
                </a:lnTo>
                <a:lnTo>
                  <a:pt x="611505" y="1239316"/>
                </a:lnTo>
                <a:lnTo>
                  <a:pt x="616305" y="1240276"/>
                </a:lnTo>
                <a:lnTo>
                  <a:pt x="622066" y="1240276"/>
                </a:lnTo>
                <a:lnTo>
                  <a:pt x="626851" y="1237396"/>
                </a:lnTo>
                <a:lnTo>
                  <a:pt x="628787" y="1231635"/>
                </a:lnTo>
                <a:lnTo>
                  <a:pt x="656615" y="1152921"/>
                </a:lnTo>
                <a:lnTo>
                  <a:pt x="628787" y="1224915"/>
                </a:lnTo>
                <a:close/>
              </a:path>
              <a:path w="1263319" h="1595460">
                <a:moveTo>
                  <a:pt x="675817" y="1110675"/>
                </a:moveTo>
                <a:lnTo>
                  <a:pt x="685419" y="1104915"/>
                </a:lnTo>
                <a:lnTo>
                  <a:pt x="697900" y="1086672"/>
                </a:lnTo>
                <a:lnTo>
                  <a:pt x="670057" y="1086672"/>
                </a:lnTo>
                <a:lnTo>
                  <a:pt x="667176" y="1089553"/>
                </a:lnTo>
                <a:lnTo>
                  <a:pt x="665256" y="1092433"/>
                </a:lnTo>
                <a:lnTo>
                  <a:pt x="675817" y="1110675"/>
                </a:lnTo>
                <a:close/>
              </a:path>
              <a:path w="1263319" h="1595460">
                <a:moveTo>
                  <a:pt x="737265" y="1091473"/>
                </a:moveTo>
                <a:lnTo>
                  <a:pt x="740130" y="1071311"/>
                </a:lnTo>
                <a:lnTo>
                  <a:pt x="736290" y="1069390"/>
                </a:lnTo>
                <a:lnTo>
                  <a:pt x="733425" y="1068430"/>
                </a:lnTo>
                <a:lnTo>
                  <a:pt x="729584" y="1068430"/>
                </a:lnTo>
                <a:lnTo>
                  <a:pt x="725744" y="1070366"/>
                </a:lnTo>
                <a:lnTo>
                  <a:pt x="719983" y="1083792"/>
                </a:lnTo>
                <a:lnTo>
                  <a:pt x="737265" y="1091473"/>
                </a:lnTo>
                <a:close/>
              </a:path>
              <a:path w="1263319" h="1595460">
                <a:moveTo>
                  <a:pt x="766053" y="1194191"/>
                </a:moveTo>
                <a:lnTo>
                  <a:pt x="753572" y="1215313"/>
                </a:lnTo>
                <a:lnTo>
                  <a:pt x="757412" y="1217234"/>
                </a:lnTo>
                <a:lnTo>
                  <a:pt x="786216" y="1227795"/>
                </a:lnTo>
                <a:lnTo>
                  <a:pt x="773734" y="1202832"/>
                </a:lnTo>
                <a:lnTo>
                  <a:pt x="772233" y="1196535"/>
                </a:lnTo>
                <a:lnTo>
                  <a:pt x="743986" y="1078031"/>
                </a:lnTo>
                <a:lnTo>
                  <a:pt x="743010" y="1074191"/>
                </a:lnTo>
                <a:lnTo>
                  <a:pt x="740130" y="1071311"/>
                </a:lnTo>
                <a:lnTo>
                  <a:pt x="737265" y="1091473"/>
                </a:lnTo>
                <a:lnTo>
                  <a:pt x="719983" y="1083792"/>
                </a:lnTo>
                <a:lnTo>
                  <a:pt x="725744" y="1070366"/>
                </a:lnTo>
                <a:lnTo>
                  <a:pt x="702701" y="1084752"/>
                </a:lnTo>
                <a:lnTo>
                  <a:pt x="704621" y="1108755"/>
                </a:lnTo>
                <a:lnTo>
                  <a:pt x="707501" y="1108755"/>
                </a:lnTo>
                <a:lnTo>
                  <a:pt x="709422" y="1107795"/>
                </a:lnTo>
                <a:lnTo>
                  <a:pt x="723708" y="1099420"/>
                </a:lnTo>
                <a:lnTo>
                  <a:pt x="749731" y="1208592"/>
                </a:lnTo>
                <a:lnTo>
                  <a:pt x="750691" y="1212433"/>
                </a:lnTo>
                <a:lnTo>
                  <a:pt x="753572" y="1215313"/>
                </a:lnTo>
                <a:lnTo>
                  <a:pt x="766053" y="1194191"/>
                </a:lnTo>
                <a:close/>
              </a:path>
              <a:path w="1263319" h="1595460">
                <a:moveTo>
                  <a:pt x="821740" y="1212433"/>
                </a:moveTo>
                <a:lnTo>
                  <a:pt x="793897" y="1204752"/>
                </a:lnTo>
                <a:lnTo>
                  <a:pt x="807338" y="1229715"/>
                </a:lnTo>
                <a:lnTo>
                  <a:pt x="815019" y="1235476"/>
                </a:lnTo>
                <a:lnTo>
                  <a:pt x="821740" y="1212433"/>
                </a:lnTo>
                <a:close/>
              </a:path>
              <a:path w="1263319" h="1595460">
                <a:moveTo>
                  <a:pt x="879332" y="1319951"/>
                </a:moveTo>
                <a:lnTo>
                  <a:pt x="887013" y="1326672"/>
                </a:lnTo>
                <a:lnTo>
                  <a:pt x="884246" y="1321137"/>
                </a:lnTo>
                <a:lnTo>
                  <a:pt x="859170" y="1270985"/>
                </a:lnTo>
                <a:lnTo>
                  <a:pt x="828461" y="1218194"/>
                </a:lnTo>
                <a:lnTo>
                  <a:pt x="827501" y="1215313"/>
                </a:lnTo>
                <a:lnTo>
                  <a:pt x="824621" y="1213393"/>
                </a:lnTo>
                <a:lnTo>
                  <a:pt x="821740" y="1212433"/>
                </a:lnTo>
                <a:lnTo>
                  <a:pt x="815019" y="1235476"/>
                </a:lnTo>
                <a:lnTo>
                  <a:pt x="807338" y="1229715"/>
                </a:lnTo>
                <a:lnTo>
                  <a:pt x="793897" y="1204752"/>
                </a:lnTo>
                <a:lnTo>
                  <a:pt x="772233" y="1196535"/>
                </a:lnTo>
                <a:lnTo>
                  <a:pt x="773734" y="1202832"/>
                </a:lnTo>
                <a:lnTo>
                  <a:pt x="786216" y="1227795"/>
                </a:lnTo>
                <a:lnTo>
                  <a:pt x="809801" y="1234084"/>
                </a:lnTo>
                <a:lnTo>
                  <a:pt x="837087" y="1282506"/>
                </a:lnTo>
                <a:lnTo>
                  <a:pt x="865891" y="1337233"/>
                </a:lnTo>
                <a:lnTo>
                  <a:pt x="866851" y="1341074"/>
                </a:lnTo>
                <a:lnTo>
                  <a:pt x="870691" y="1342994"/>
                </a:lnTo>
                <a:lnTo>
                  <a:pt x="879332" y="1319951"/>
                </a:lnTo>
                <a:close/>
              </a:path>
              <a:path w="1263319" h="1595460">
                <a:moveTo>
                  <a:pt x="937884" y="1337233"/>
                </a:moveTo>
                <a:lnTo>
                  <a:pt x="938844" y="1314190"/>
                </a:lnTo>
                <a:lnTo>
                  <a:pt x="933099" y="1313230"/>
                </a:lnTo>
                <a:lnTo>
                  <a:pt x="928283" y="1315151"/>
                </a:lnTo>
                <a:lnTo>
                  <a:pt x="923498" y="1333393"/>
                </a:lnTo>
                <a:lnTo>
                  <a:pt x="937884" y="1337233"/>
                </a:lnTo>
                <a:close/>
              </a:path>
              <a:path w="1263319" h="1595460">
                <a:moveTo>
                  <a:pt x="972449" y="1354500"/>
                </a:moveTo>
                <a:lnTo>
                  <a:pt x="962847" y="1374663"/>
                </a:lnTo>
                <a:lnTo>
                  <a:pt x="967648" y="1372743"/>
                </a:lnTo>
                <a:lnTo>
                  <a:pt x="986745" y="1365104"/>
                </a:lnTo>
                <a:lnTo>
                  <a:pt x="972449" y="1354500"/>
                </a:lnTo>
                <a:close/>
              </a:path>
              <a:path w="1263319" h="1595460">
                <a:moveTo>
                  <a:pt x="996452" y="1361221"/>
                </a:moveTo>
                <a:lnTo>
                  <a:pt x="998372" y="1339154"/>
                </a:lnTo>
                <a:lnTo>
                  <a:pt x="991651" y="1337233"/>
                </a:lnTo>
                <a:lnTo>
                  <a:pt x="986850" y="1339154"/>
                </a:lnTo>
                <a:lnTo>
                  <a:pt x="981090" y="1356436"/>
                </a:lnTo>
                <a:lnTo>
                  <a:pt x="996452" y="1361221"/>
                </a:lnTo>
                <a:close/>
              </a:path>
              <a:path w="1263319" h="1595460">
                <a:moveTo>
                  <a:pt x="1040602" y="1465859"/>
                </a:moveTo>
                <a:lnTo>
                  <a:pt x="1041577" y="1465859"/>
                </a:lnTo>
                <a:lnTo>
                  <a:pt x="1070366" y="1488902"/>
                </a:lnTo>
                <a:lnTo>
                  <a:pt x="1074206" y="1491782"/>
                </a:lnTo>
                <a:lnTo>
                  <a:pt x="1071326" y="1469699"/>
                </a:lnTo>
                <a:lnTo>
                  <a:pt x="1084767" y="1469699"/>
                </a:lnTo>
                <a:lnTo>
                  <a:pt x="1095329" y="1467779"/>
                </a:lnTo>
                <a:lnTo>
                  <a:pt x="1101943" y="1478020"/>
                </a:lnTo>
                <a:lnTo>
                  <a:pt x="1125093" y="1513865"/>
                </a:lnTo>
                <a:lnTo>
                  <a:pt x="1140439" y="1496583"/>
                </a:lnTo>
                <a:lnTo>
                  <a:pt x="1146200" y="1501383"/>
                </a:lnTo>
                <a:lnTo>
                  <a:pt x="1157721" y="1528267"/>
                </a:lnTo>
                <a:lnTo>
                  <a:pt x="1158636" y="1528845"/>
                </a:lnTo>
                <a:lnTo>
                  <a:pt x="1183369" y="1544497"/>
                </a:lnTo>
                <a:lnTo>
                  <a:pt x="1159642" y="1529227"/>
                </a:lnTo>
                <a:lnTo>
                  <a:pt x="1168283" y="1507144"/>
                </a:lnTo>
                <a:lnTo>
                  <a:pt x="1143963" y="1497919"/>
                </a:lnTo>
                <a:lnTo>
                  <a:pt x="1116436" y="1455298"/>
                </a:lnTo>
                <a:lnTo>
                  <a:pt x="1112611" y="1449537"/>
                </a:lnTo>
                <a:lnTo>
                  <a:pt x="1104930" y="1447632"/>
                </a:lnTo>
                <a:lnTo>
                  <a:pt x="1112611" y="1471620"/>
                </a:lnTo>
                <a:lnTo>
                  <a:pt x="1099169" y="1451472"/>
                </a:lnTo>
                <a:lnTo>
                  <a:pt x="1078687" y="1464881"/>
                </a:lnTo>
                <a:lnTo>
                  <a:pt x="1058578" y="1448943"/>
                </a:lnTo>
                <a:lnTo>
                  <a:pt x="1059804" y="1451472"/>
                </a:lnTo>
                <a:lnTo>
                  <a:pt x="1056924" y="1447632"/>
                </a:lnTo>
                <a:lnTo>
                  <a:pt x="1040602" y="1465859"/>
                </a:lnTo>
                <a:close/>
              </a:path>
              <a:path w="1263319" h="1595460">
                <a:moveTo>
                  <a:pt x="1056924" y="1447632"/>
                </a:moveTo>
                <a:lnTo>
                  <a:pt x="1059804" y="1451472"/>
                </a:lnTo>
                <a:lnTo>
                  <a:pt x="1058578" y="1448943"/>
                </a:lnTo>
                <a:lnTo>
                  <a:pt x="1029081" y="1388104"/>
                </a:lnTo>
                <a:lnTo>
                  <a:pt x="1001252" y="1343939"/>
                </a:lnTo>
                <a:lnTo>
                  <a:pt x="998372" y="1339154"/>
                </a:lnTo>
                <a:lnTo>
                  <a:pt x="996452" y="1361221"/>
                </a:lnTo>
                <a:lnTo>
                  <a:pt x="981090" y="1356436"/>
                </a:lnTo>
                <a:lnTo>
                  <a:pt x="986850" y="1339154"/>
                </a:lnTo>
                <a:lnTo>
                  <a:pt x="966424" y="1347313"/>
                </a:lnTo>
                <a:lnTo>
                  <a:pt x="942685" y="1318991"/>
                </a:lnTo>
                <a:lnTo>
                  <a:pt x="938844" y="1314190"/>
                </a:lnTo>
                <a:lnTo>
                  <a:pt x="937884" y="1337233"/>
                </a:lnTo>
                <a:lnTo>
                  <a:pt x="923498" y="1333393"/>
                </a:lnTo>
                <a:lnTo>
                  <a:pt x="928283" y="1315151"/>
                </a:lnTo>
                <a:lnTo>
                  <a:pt x="902930" y="1325647"/>
                </a:lnTo>
                <a:lnTo>
                  <a:pt x="884246" y="1321137"/>
                </a:lnTo>
                <a:lnTo>
                  <a:pt x="887013" y="1326672"/>
                </a:lnTo>
                <a:lnTo>
                  <a:pt x="879332" y="1319951"/>
                </a:lnTo>
                <a:lnTo>
                  <a:pt x="870691" y="1342994"/>
                </a:lnTo>
                <a:lnTo>
                  <a:pt x="874532" y="1343939"/>
                </a:lnTo>
                <a:lnTo>
                  <a:pt x="902375" y="1349715"/>
                </a:lnTo>
                <a:lnTo>
                  <a:pt x="900455" y="1326672"/>
                </a:lnTo>
                <a:lnTo>
                  <a:pt x="907176" y="1326672"/>
                </a:lnTo>
                <a:lnTo>
                  <a:pt x="909096" y="1348755"/>
                </a:lnTo>
                <a:lnTo>
                  <a:pt x="929400" y="1340629"/>
                </a:lnTo>
                <a:lnTo>
                  <a:pt x="953246" y="1369862"/>
                </a:lnTo>
                <a:lnTo>
                  <a:pt x="958047" y="1350660"/>
                </a:lnTo>
                <a:lnTo>
                  <a:pt x="953246" y="1369862"/>
                </a:lnTo>
                <a:lnTo>
                  <a:pt x="957087" y="1373703"/>
                </a:lnTo>
                <a:lnTo>
                  <a:pt x="962847" y="1374663"/>
                </a:lnTo>
                <a:lnTo>
                  <a:pt x="972449" y="1354500"/>
                </a:lnTo>
                <a:lnTo>
                  <a:pt x="986745" y="1365104"/>
                </a:lnTo>
                <a:lnTo>
                  <a:pt x="1009893" y="1400586"/>
                </a:lnTo>
                <a:lnTo>
                  <a:pt x="1038697" y="1462034"/>
                </a:lnTo>
                <a:lnTo>
                  <a:pt x="1039642" y="1463939"/>
                </a:lnTo>
                <a:lnTo>
                  <a:pt x="1040602" y="1465859"/>
                </a:lnTo>
                <a:lnTo>
                  <a:pt x="1056924" y="1447632"/>
                </a:lnTo>
                <a:close/>
              </a:path>
              <a:path w="1263319" h="1595460">
                <a:moveTo>
                  <a:pt x="1084767" y="1469699"/>
                </a:moveTo>
                <a:lnTo>
                  <a:pt x="1071326" y="1469699"/>
                </a:lnTo>
                <a:lnTo>
                  <a:pt x="1074206" y="1491782"/>
                </a:lnTo>
                <a:lnTo>
                  <a:pt x="1079967" y="1491782"/>
                </a:lnTo>
                <a:lnTo>
                  <a:pt x="1083807" y="1488902"/>
                </a:lnTo>
                <a:lnTo>
                  <a:pt x="1101943" y="1478020"/>
                </a:lnTo>
                <a:lnTo>
                  <a:pt x="1095329" y="1467779"/>
                </a:lnTo>
                <a:lnTo>
                  <a:pt x="1084767" y="1469699"/>
                </a:lnTo>
                <a:close/>
              </a:path>
              <a:path w="1263319" h="1595460">
                <a:moveTo>
                  <a:pt x="1140439" y="1496583"/>
                </a:moveTo>
                <a:lnTo>
                  <a:pt x="1125093" y="1513865"/>
                </a:lnTo>
                <a:lnTo>
                  <a:pt x="1126998" y="1516745"/>
                </a:lnTo>
                <a:lnTo>
                  <a:pt x="1128933" y="1517705"/>
                </a:lnTo>
                <a:lnTo>
                  <a:pt x="1131798" y="1518666"/>
                </a:lnTo>
                <a:lnTo>
                  <a:pt x="1158636" y="1528845"/>
                </a:lnTo>
                <a:lnTo>
                  <a:pt x="1157721" y="1528267"/>
                </a:lnTo>
                <a:lnTo>
                  <a:pt x="1146200" y="1501383"/>
                </a:lnTo>
                <a:lnTo>
                  <a:pt x="1140439" y="1496583"/>
                </a:lnTo>
                <a:close/>
              </a:path>
              <a:path w="1263319" h="1595460">
                <a:moveTo>
                  <a:pt x="1182684" y="1543613"/>
                </a:moveTo>
                <a:lnTo>
                  <a:pt x="1170203" y="1508104"/>
                </a:lnTo>
                <a:lnTo>
                  <a:pt x="1169243" y="1507144"/>
                </a:lnTo>
                <a:lnTo>
                  <a:pt x="1168283" y="1507144"/>
                </a:lnTo>
                <a:lnTo>
                  <a:pt x="1159642" y="1529227"/>
                </a:lnTo>
                <a:lnTo>
                  <a:pt x="1183369" y="1544497"/>
                </a:lnTo>
                <a:lnTo>
                  <a:pt x="1186525" y="1546494"/>
                </a:lnTo>
                <a:lnTo>
                  <a:pt x="1199007" y="1525386"/>
                </a:lnTo>
                <a:lnTo>
                  <a:pt x="1170203" y="1508104"/>
                </a:lnTo>
                <a:lnTo>
                  <a:pt x="1182684" y="1543613"/>
                </a:lnTo>
                <a:close/>
              </a:path>
              <a:path w="1263319" h="1595460">
                <a:moveTo>
                  <a:pt x="1224915" y="1562816"/>
                </a:moveTo>
                <a:lnTo>
                  <a:pt x="1216289" y="1584899"/>
                </a:lnTo>
                <a:lnTo>
                  <a:pt x="1219169" y="1585859"/>
                </a:lnTo>
                <a:lnTo>
                  <a:pt x="1246997" y="1593540"/>
                </a:lnTo>
                <a:lnTo>
                  <a:pt x="1231635" y="1567616"/>
                </a:lnTo>
                <a:lnTo>
                  <a:pt x="1228787" y="1563848"/>
                </a:lnTo>
                <a:lnTo>
                  <a:pt x="1201887" y="1528267"/>
                </a:lnTo>
                <a:lnTo>
                  <a:pt x="1200927" y="1527307"/>
                </a:lnTo>
                <a:lnTo>
                  <a:pt x="1199967" y="1526346"/>
                </a:lnTo>
                <a:lnTo>
                  <a:pt x="1199007" y="1525386"/>
                </a:lnTo>
                <a:lnTo>
                  <a:pt x="1186525" y="1546494"/>
                </a:lnTo>
                <a:lnTo>
                  <a:pt x="1183369" y="1544497"/>
                </a:lnTo>
                <a:lnTo>
                  <a:pt x="1212448" y="1582018"/>
                </a:lnTo>
                <a:lnTo>
                  <a:pt x="1214353" y="1583938"/>
                </a:lnTo>
                <a:lnTo>
                  <a:pt x="1216289" y="1584899"/>
                </a:lnTo>
                <a:lnTo>
                  <a:pt x="1224915" y="1562816"/>
                </a:lnTo>
                <a:close/>
              </a:path>
              <a:path w="1263319" h="1595460">
                <a:moveTo>
                  <a:pt x="1260439" y="1591619"/>
                </a:moveTo>
                <a:lnTo>
                  <a:pt x="1262359" y="1584899"/>
                </a:lnTo>
                <a:lnTo>
                  <a:pt x="1263319" y="1579138"/>
                </a:lnTo>
                <a:lnTo>
                  <a:pt x="1259479" y="1572417"/>
                </a:lnTo>
                <a:lnTo>
                  <a:pt x="1253718" y="1570497"/>
                </a:lnTo>
                <a:lnTo>
                  <a:pt x="1228787" y="1563848"/>
                </a:lnTo>
                <a:lnTo>
                  <a:pt x="1231635" y="1567616"/>
                </a:lnTo>
                <a:lnTo>
                  <a:pt x="1246997" y="1593540"/>
                </a:lnTo>
                <a:lnTo>
                  <a:pt x="1253718" y="1595460"/>
                </a:lnTo>
                <a:lnTo>
                  <a:pt x="1260439" y="1591619"/>
                </a:lnTo>
                <a:close/>
              </a:path>
              <a:path w="1263319" h="1595460">
                <a:moveTo>
                  <a:pt x="907176" y="1326672"/>
                </a:moveTo>
                <a:lnTo>
                  <a:pt x="900455" y="1326672"/>
                </a:lnTo>
                <a:lnTo>
                  <a:pt x="902375" y="1349715"/>
                </a:lnTo>
                <a:lnTo>
                  <a:pt x="907176" y="1349715"/>
                </a:lnTo>
                <a:lnTo>
                  <a:pt x="909096" y="1348755"/>
                </a:lnTo>
                <a:lnTo>
                  <a:pt x="907176" y="13266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" name="object 245"/>
          <p:cNvSpPr/>
          <p:nvPr/>
        </p:nvSpPr>
        <p:spPr>
          <a:xfrm>
            <a:off x="1717181" y="2837178"/>
            <a:ext cx="1286331" cy="720578"/>
          </a:xfrm>
          <a:custGeom>
            <a:avLst/>
            <a:gdLst/>
            <a:ahLst/>
            <a:cxnLst/>
            <a:rect l="l" t="t" r="r" b="b"/>
            <a:pathLst>
              <a:path w="1286331" h="720578">
                <a:moveTo>
                  <a:pt x="996894" y="173057"/>
                </a:moveTo>
                <a:lnTo>
                  <a:pt x="1012256" y="147133"/>
                </a:lnTo>
                <a:lnTo>
                  <a:pt x="989925" y="174855"/>
                </a:lnTo>
                <a:lnTo>
                  <a:pt x="996894" y="173057"/>
                </a:lnTo>
                <a:close/>
              </a:path>
              <a:path w="1286331" h="720578">
                <a:moveTo>
                  <a:pt x="940209" y="192044"/>
                </a:moveTo>
                <a:lnTo>
                  <a:pt x="920100" y="191299"/>
                </a:lnTo>
                <a:lnTo>
                  <a:pt x="935446" y="194179"/>
                </a:lnTo>
                <a:lnTo>
                  <a:pt x="940209" y="192044"/>
                </a:lnTo>
                <a:close/>
              </a:path>
              <a:path w="1286331" h="720578">
                <a:moveTo>
                  <a:pt x="785424" y="319538"/>
                </a:moveTo>
                <a:lnTo>
                  <a:pt x="784738" y="319940"/>
                </a:lnTo>
                <a:lnTo>
                  <a:pt x="761695" y="344903"/>
                </a:lnTo>
                <a:lnTo>
                  <a:pt x="785424" y="319538"/>
                </a:lnTo>
                <a:close/>
              </a:path>
              <a:path w="1286331" h="720578">
                <a:moveTo>
                  <a:pt x="630189" y="347768"/>
                </a:moveTo>
                <a:lnTo>
                  <a:pt x="623002" y="348487"/>
                </a:lnTo>
                <a:lnTo>
                  <a:pt x="648416" y="358329"/>
                </a:lnTo>
                <a:lnTo>
                  <a:pt x="630189" y="347768"/>
                </a:lnTo>
                <a:close/>
              </a:path>
              <a:path w="1286331" h="720578">
                <a:moveTo>
                  <a:pt x="298993" y="491771"/>
                </a:moveTo>
                <a:lnTo>
                  <a:pt x="303794" y="484090"/>
                </a:lnTo>
                <a:lnTo>
                  <a:pt x="330456" y="443222"/>
                </a:lnTo>
                <a:lnTo>
                  <a:pt x="351530" y="430142"/>
                </a:lnTo>
                <a:lnTo>
                  <a:pt x="377708" y="421697"/>
                </a:lnTo>
                <a:lnTo>
                  <a:pt x="379628" y="420737"/>
                </a:lnTo>
                <a:lnTo>
                  <a:pt x="381549" y="419777"/>
                </a:lnTo>
                <a:lnTo>
                  <a:pt x="382509" y="418817"/>
                </a:lnTo>
                <a:lnTo>
                  <a:pt x="399209" y="408240"/>
                </a:lnTo>
                <a:lnTo>
                  <a:pt x="415153" y="415936"/>
                </a:lnTo>
                <a:lnTo>
                  <a:pt x="418033" y="416897"/>
                </a:lnTo>
                <a:lnTo>
                  <a:pt x="419953" y="417857"/>
                </a:lnTo>
                <a:lnTo>
                  <a:pt x="422834" y="417857"/>
                </a:lnTo>
                <a:lnTo>
                  <a:pt x="448820" y="422050"/>
                </a:lnTo>
                <a:lnTo>
                  <a:pt x="475625" y="431298"/>
                </a:lnTo>
                <a:lnTo>
                  <a:pt x="481386" y="433219"/>
                </a:lnTo>
                <a:lnTo>
                  <a:pt x="476585" y="385213"/>
                </a:lnTo>
                <a:lnTo>
                  <a:pt x="492907" y="385213"/>
                </a:lnTo>
                <a:lnTo>
                  <a:pt x="519791" y="422657"/>
                </a:lnTo>
                <a:lnTo>
                  <a:pt x="521711" y="367930"/>
                </a:lnTo>
                <a:lnTo>
                  <a:pt x="529392" y="361210"/>
                </a:lnTo>
                <a:lnTo>
                  <a:pt x="555300" y="402495"/>
                </a:lnTo>
                <a:lnTo>
                  <a:pt x="558180" y="400575"/>
                </a:lnTo>
                <a:lnTo>
                  <a:pt x="561060" y="398654"/>
                </a:lnTo>
                <a:lnTo>
                  <a:pt x="562996" y="395774"/>
                </a:lnTo>
                <a:lnTo>
                  <a:pt x="587674" y="359163"/>
                </a:lnTo>
                <a:lnTo>
                  <a:pt x="607184" y="350068"/>
                </a:lnTo>
                <a:lnTo>
                  <a:pt x="610027" y="348743"/>
                </a:lnTo>
                <a:lnTo>
                  <a:pt x="618668" y="346808"/>
                </a:lnTo>
                <a:lnTo>
                  <a:pt x="623002" y="348487"/>
                </a:lnTo>
                <a:lnTo>
                  <a:pt x="630189" y="347768"/>
                </a:lnTo>
                <a:lnTo>
                  <a:pt x="648416" y="358329"/>
                </a:lnTo>
                <a:lnTo>
                  <a:pt x="676260" y="369851"/>
                </a:lnTo>
                <a:lnTo>
                  <a:pt x="680100" y="371771"/>
                </a:lnTo>
                <a:lnTo>
                  <a:pt x="684901" y="372731"/>
                </a:lnTo>
                <a:lnTo>
                  <a:pt x="688741" y="371771"/>
                </a:lnTo>
                <a:lnTo>
                  <a:pt x="717545" y="366970"/>
                </a:lnTo>
                <a:lnTo>
                  <a:pt x="695462" y="324740"/>
                </a:lnTo>
                <a:lnTo>
                  <a:pt x="689394" y="322391"/>
                </a:lnTo>
                <a:lnTo>
                  <a:pt x="665698" y="313219"/>
                </a:lnTo>
                <a:lnTo>
                  <a:pt x="635950" y="300737"/>
                </a:lnTo>
                <a:lnTo>
                  <a:pt x="633069" y="299777"/>
                </a:lnTo>
                <a:lnTo>
                  <a:pt x="628269" y="298817"/>
                </a:lnTo>
                <a:lnTo>
                  <a:pt x="625389" y="299777"/>
                </a:lnTo>
                <a:lnTo>
                  <a:pt x="601386" y="350648"/>
                </a:lnTo>
                <a:lnTo>
                  <a:pt x="590824" y="354489"/>
                </a:lnTo>
                <a:lnTo>
                  <a:pt x="581223" y="362170"/>
                </a:lnTo>
                <a:lnTo>
                  <a:pt x="588904" y="304578"/>
                </a:lnTo>
                <a:lnTo>
                  <a:pt x="560116" y="318019"/>
                </a:lnTo>
                <a:lnTo>
                  <a:pt x="556275" y="319940"/>
                </a:lnTo>
                <a:lnTo>
                  <a:pt x="552435" y="322820"/>
                </a:lnTo>
                <a:lnTo>
                  <a:pt x="550499" y="325700"/>
                </a:lnTo>
                <a:lnTo>
                  <a:pt x="524262" y="364188"/>
                </a:lnTo>
                <a:lnTo>
                  <a:pt x="505389" y="376572"/>
                </a:lnTo>
                <a:lnTo>
                  <a:pt x="499628" y="378492"/>
                </a:lnTo>
                <a:lnTo>
                  <a:pt x="485176" y="382635"/>
                </a:lnTo>
                <a:lnTo>
                  <a:pt x="464104" y="375611"/>
                </a:lnTo>
                <a:lnTo>
                  <a:pt x="463143" y="374651"/>
                </a:lnTo>
                <a:lnTo>
                  <a:pt x="461238" y="373691"/>
                </a:lnTo>
                <a:lnTo>
                  <a:pt x="459303" y="373691"/>
                </a:lnTo>
                <a:lnTo>
                  <a:pt x="452582" y="422657"/>
                </a:lnTo>
                <a:lnTo>
                  <a:pt x="447797" y="421697"/>
                </a:lnTo>
                <a:lnTo>
                  <a:pt x="437235" y="371771"/>
                </a:lnTo>
                <a:lnTo>
                  <a:pt x="429555" y="369851"/>
                </a:lnTo>
                <a:lnTo>
                  <a:pt x="411312" y="400575"/>
                </a:lnTo>
                <a:lnTo>
                  <a:pt x="387309" y="402495"/>
                </a:lnTo>
                <a:lnTo>
                  <a:pt x="384429" y="359289"/>
                </a:lnTo>
                <a:lnTo>
                  <a:pt x="361386" y="374651"/>
                </a:lnTo>
                <a:lnTo>
                  <a:pt x="356601" y="377532"/>
                </a:lnTo>
                <a:lnTo>
                  <a:pt x="347944" y="431298"/>
                </a:lnTo>
                <a:lnTo>
                  <a:pt x="332598" y="439939"/>
                </a:lnTo>
                <a:lnTo>
                  <a:pt x="324917" y="446660"/>
                </a:lnTo>
                <a:lnTo>
                  <a:pt x="326837" y="388093"/>
                </a:lnTo>
                <a:lnTo>
                  <a:pt x="298033" y="405375"/>
                </a:lnTo>
                <a:lnTo>
                  <a:pt x="295153" y="407295"/>
                </a:lnTo>
                <a:lnTo>
                  <a:pt x="292273" y="410176"/>
                </a:lnTo>
                <a:lnTo>
                  <a:pt x="291312" y="413056"/>
                </a:lnTo>
                <a:lnTo>
                  <a:pt x="284592" y="446660"/>
                </a:lnTo>
                <a:lnTo>
                  <a:pt x="281711" y="495611"/>
                </a:lnTo>
                <a:lnTo>
                  <a:pt x="291312" y="495611"/>
                </a:lnTo>
                <a:lnTo>
                  <a:pt x="298993" y="491771"/>
                </a:lnTo>
                <a:close/>
              </a:path>
              <a:path w="1286331" h="720578">
                <a:moveTo>
                  <a:pt x="75316" y="610810"/>
                </a:moveTo>
                <a:lnTo>
                  <a:pt x="74367" y="613984"/>
                </a:lnTo>
                <a:lnTo>
                  <a:pt x="101080" y="568549"/>
                </a:lnTo>
                <a:lnTo>
                  <a:pt x="124943" y="543146"/>
                </a:lnTo>
                <a:lnTo>
                  <a:pt x="149620" y="526131"/>
                </a:lnTo>
                <a:lnTo>
                  <a:pt x="128123" y="539761"/>
                </a:lnTo>
                <a:lnTo>
                  <a:pt x="127162" y="482169"/>
                </a:lnTo>
                <a:lnTo>
                  <a:pt x="125242" y="483130"/>
                </a:lnTo>
                <a:lnTo>
                  <a:pt x="124282" y="543602"/>
                </a:lnTo>
                <a:lnTo>
                  <a:pt x="102199" y="566645"/>
                </a:lnTo>
                <a:lnTo>
                  <a:pt x="98359" y="571445"/>
                </a:lnTo>
                <a:lnTo>
                  <a:pt x="92598" y="506172"/>
                </a:lnTo>
                <a:lnTo>
                  <a:pt x="62850" y="537856"/>
                </a:lnTo>
                <a:lnTo>
                  <a:pt x="61874" y="538801"/>
                </a:lnTo>
                <a:lnTo>
                  <a:pt x="73411" y="615611"/>
                </a:lnTo>
                <a:lnTo>
                  <a:pt x="75316" y="610810"/>
                </a:lnTo>
                <a:close/>
              </a:path>
              <a:path w="1286331" h="720578">
                <a:moveTo>
                  <a:pt x="41010" y="714790"/>
                </a:moveTo>
                <a:lnTo>
                  <a:pt x="47488" y="703927"/>
                </a:lnTo>
                <a:lnTo>
                  <a:pt x="74367" y="613984"/>
                </a:lnTo>
                <a:lnTo>
                  <a:pt x="75316" y="610810"/>
                </a:lnTo>
                <a:lnTo>
                  <a:pt x="73411" y="615611"/>
                </a:lnTo>
                <a:lnTo>
                  <a:pt x="61874" y="538801"/>
                </a:lnTo>
                <a:lnTo>
                  <a:pt x="59969" y="539761"/>
                </a:lnTo>
                <a:lnTo>
                  <a:pt x="59009" y="541697"/>
                </a:lnTo>
                <a:lnTo>
                  <a:pt x="31166" y="590648"/>
                </a:lnTo>
                <a:lnTo>
                  <a:pt x="30206" y="592568"/>
                </a:lnTo>
                <a:lnTo>
                  <a:pt x="29245" y="594488"/>
                </a:lnTo>
                <a:lnTo>
                  <a:pt x="28285" y="596409"/>
                </a:lnTo>
                <a:lnTo>
                  <a:pt x="8123" y="664533"/>
                </a:lnTo>
                <a:lnTo>
                  <a:pt x="8123" y="715064"/>
                </a:lnTo>
                <a:lnTo>
                  <a:pt x="16764" y="720249"/>
                </a:lnTo>
                <a:lnTo>
                  <a:pt x="17683" y="720495"/>
                </a:lnTo>
                <a:lnTo>
                  <a:pt x="30412" y="720578"/>
                </a:lnTo>
                <a:lnTo>
                  <a:pt x="41010" y="714790"/>
                </a:lnTo>
                <a:close/>
              </a:path>
              <a:path w="1286331" h="720578">
                <a:moveTo>
                  <a:pt x="102199" y="566645"/>
                </a:moveTo>
                <a:lnTo>
                  <a:pt x="124282" y="543602"/>
                </a:lnTo>
                <a:lnTo>
                  <a:pt x="125242" y="483130"/>
                </a:lnTo>
                <a:lnTo>
                  <a:pt x="96439" y="502332"/>
                </a:lnTo>
                <a:lnTo>
                  <a:pt x="94518" y="503292"/>
                </a:lnTo>
                <a:lnTo>
                  <a:pt x="93558" y="505212"/>
                </a:lnTo>
                <a:lnTo>
                  <a:pt x="92598" y="506172"/>
                </a:lnTo>
                <a:lnTo>
                  <a:pt x="98359" y="571445"/>
                </a:lnTo>
                <a:lnTo>
                  <a:pt x="102199" y="566645"/>
                </a:lnTo>
                <a:close/>
              </a:path>
              <a:path w="1286331" h="720578">
                <a:moveTo>
                  <a:pt x="152110" y="524415"/>
                </a:moveTo>
                <a:lnTo>
                  <a:pt x="160767" y="472568"/>
                </a:lnTo>
                <a:lnTo>
                  <a:pt x="132923" y="480249"/>
                </a:lnTo>
                <a:lnTo>
                  <a:pt x="130043" y="480249"/>
                </a:lnTo>
                <a:lnTo>
                  <a:pt x="145405" y="527295"/>
                </a:lnTo>
                <a:lnTo>
                  <a:pt x="152110" y="524415"/>
                </a:lnTo>
                <a:close/>
              </a:path>
              <a:path w="1286331" h="720578">
                <a:moveTo>
                  <a:pt x="236601" y="497531"/>
                </a:moveTo>
                <a:lnTo>
                  <a:pt x="234785" y="498471"/>
                </a:lnTo>
                <a:lnTo>
                  <a:pt x="253616" y="494704"/>
                </a:lnTo>
                <a:lnTo>
                  <a:pt x="281711" y="495611"/>
                </a:lnTo>
                <a:lnTo>
                  <a:pt x="284592" y="446660"/>
                </a:lnTo>
                <a:lnTo>
                  <a:pt x="291312" y="413056"/>
                </a:lnTo>
                <a:lnTo>
                  <a:pt x="270454" y="445740"/>
                </a:lnTo>
                <a:lnTo>
                  <a:pt x="254843" y="444725"/>
                </a:lnTo>
                <a:lnTo>
                  <a:pt x="262524" y="458166"/>
                </a:lnTo>
                <a:lnTo>
                  <a:pt x="258684" y="493691"/>
                </a:lnTo>
                <a:lnTo>
                  <a:pt x="251963" y="494651"/>
                </a:lnTo>
                <a:lnTo>
                  <a:pt x="248122" y="445685"/>
                </a:lnTo>
                <a:lnTo>
                  <a:pt x="220279" y="451446"/>
                </a:lnTo>
                <a:lnTo>
                  <a:pt x="217398" y="451446"/>
                </a:lnTo>
                <a:lnTo>
                  <a:pt x="229880" y="499452"/>
                </a:lnTo>
                <a:lnTo>
                  <a:pt x="236601" y="497531"/>
                </a:lnTo>
                <a:close/>
              </a:path>
              <a:path w="1286331" h="720578">
                <a:moveTo>
                  <a:pt x="149620" y="526131"/>
                </a:moveTo>
                <a:lnTo>
                  <a:pt x="173233" y="519614"/>
                </a:lnTo>
                <a:lnTo>
                  <a:pt x="185715" y="468728"/>
                </a:lnTo>
                <a:lnTo>
                  <a:pt x="192435" y="465847"/>
                </a:lnTo>
                <a:lnTo>
                  <a:pt x="201076" y="514814"/>
                </a:lnTo>
                <a:lnTo>
                  <a:pt x="203957" y="513853"/>
                </a:lnTo>
                <a:lnTo>
                  <a:pt x="205877" y="512893"/>
                </a:lnTo>
                <a:lnTo>
                  <a:pt x="208757" y="511933"/>
                </a:lnTo>
                <a:lnTo>
                  <a:pt x="234785" y="498471"/>
                </a:lnTo>
                <a:lnTo>
                  <a:pt x="236601" y="497531"/>
                </a:lnTo>
                <a:lnTo>
                  <a:pt x="229880" y="499452"/>
                </a:lnTo>
                <a:lnTo>
                  <a:pt x="217398" y="451446"/>
                </a:lnTo>
                <a:lnTo>
                  <a:pt x="215478" y="452406"/>
                </a:lnTo>
                <a:lnTo>
                  <a:pt x="213558" y="453366"/>
                </a:lnTo>
                <a:lnTo>
                  <a:pt x="189997" y="466365"/>
                </a:lnTo>
                <a:lnTo>
                  <a:pt x="160767" y="472568"/>
                </a:lnTo>
                <a:lnTo>
                  <a:pt x="152110" y="524415"/>
                </a:lnTo>
                <a:lnTo>
                  <a:pt x="145405" y="527295"/>
                </a:lnTo>
                <a:lnTo>
                  <a:pt x="130043" y="480249"/>
                </a:lnTo>
                <a:lnTo>
                  <a:pt x="127162" y="482169"/>
                </a:lnTo>
                <a:lnTo>
                  <a:pt x="128123" y="539761"/>
                </a:lnTo>
                <a:lnTo>
                  <a:pt x="149620" y="526131"/>
                </a:lnTo>
                <a:close/>
              </a:path>
              <a:path w="1286331" h="720578">
                <a:moveTo>
                  <a:pt x="258684" y="493691"/>
                </a:moveTo>
                <a:lnTo>
                  <a:pt x="262524" y="458166"/>
                </a:lnTo>
                <a:lnTo>
                  <a:pt x="254843" y="444725"/>
                </a:lnTo>
                <a:lnTo>
                  <a:pt x="250027" y="444725"/>
                </a:lnTo>
                <a:lnTo>
                  <a:pt x="248122" y="445685"/>
                </a:lnTo>
                <a:lnTo>
                  <a:pt x="251963" y="494651"/>
                </a:lnTo>
                <a:lnTo>
                  <a:pt x="258684" y="493691"/>
                </a:lnTo>
                <a:close/>
              </a:path>
              <a:path w="1286331" h="720578">
                <a:moveTo>
                  <a:pt x="332598" y="439939"/>
                </a:moveTo>
                <a:lnTo>
                  <a:pt x="347944" y="431298"/>
                </a:lnTo>
                <a:lnTo>
                  <a:pt x="356601" y="377532"/>
                </a:lnTo>
                <a:lnTo>
                  <a:pt x="361386" y="374651"/>
                </a:lnTo>
                <a:lnTo>
                  <a:pt x="384429" y="359289"/>
                </a:lnTo>
                <a:lnTo>
                  <a:pt x="360532" y="374954"/>
                </a:lnTo>
                <a:lnTo>
                  <a:pt x="331638" y="385213"/>
                </a:lnTo>
                <a:lnTo>
                  <a:pt x="329717" y="386173"/>
                </a:lnTo>
                <a:lnTo>
                  <a:pt x="328757" y="387133"/>
                </a:lnTo>
                <a:lnTo>
                  <a:pt x="326837" y="388093"/>
                </a:lnTo>
                <a:lnTo>
                  <a:pt x="324917" y="446660"/>
                </a:lnTo>
                <a:lnTo>
                  <a:pt x="332598" y="439939"/>
                </a:lnTo>
                <a:close/>
              </a:path>
              <a:path w="1286331" h="720578">
                <a:moveTo>
                  <a:pt x="459303" y="373691"/>
                </a:moveTo>
                <a:lnTo>
                  <a:pt x="434484" y="370487"/>
                </a:lnTo>
                <a:lnTo>
                  <a:pt x="408432" y="358329"/>
                </a:lnTo>
                <a:lnTo>
                  <a:pt x="396377" y="355932"/>
                </a:lnTo>
                <a:lnTo>
                  <a:pt x="384429" y="359289"/>
                </a:lnTo>
                <a:lnTo>
                  <a:pt x="387309" y="402495"/>
                </a:lnTo>
                <a:lnTo>
                  <a:pt x="411312" y="400575"/>
                </a:lnTo>
                <a:lnTo>
                  <a:pt x="429555" y="369851"/>
                </a:lnTo>
                <a:lnTo>
                  <a:pt x="437235" y="371771"/>
                </a:lnTo>
                <a:lnTo>
                  <a:pt x="447797" y="421697"/>
                </a:lnTo>
                <a:lnTo>
                  <a:pt x="452582" y="422657"/>
                </a:lnTo>
                <a:lnTo>
                  <a:pt x="459303" y="373691"/>
                </a:lnTo>
                <a:close/>
              </a:path>
              <a:path w="1286331" h="720578">
                <a:moveTo>
                  <a:pt x="499628" y="378492"/>
                </a:moveTo>
                <a:lnTo>
                  <a:pt x="505389" y="376572"/>
                </a:lnTo>
                <a:lnTo>
                  <a:pt x="524262" y="364188"/>
                </a:lnTo>
                <a:lnTo>
                  <a:pt x="500312" y="378094"/>
                </a:lnTo>
                <a:lnTo>
                  <a:pt x="485176" y="382635"/>
                </a:lnTo>
                <a:lnTo>
                  <a:pt x="499628" y="378492"/>
                </a:lnTo>
                <a:close/>
              </a:path>
              <a:path w="1286331" h="720578">
                <a:moveTo>
                  <a:pt x="523631" y="421697"/>
                </a:moveTo>
                <a:lnTo>
                  <a:pt x="525551" y="420737"/>
                </a:lnTo>
                <a:lnTo>
                  <a:pt x="555300" y="402495"/>
                </a:lnTo>
                <a:lnTo>
                  <a:pt x="529392" y="361210"/>
                </a:lnTo>
                <a:lnTo>
                  <a:pt x="521711" y="367930"/>
                </a:lnTo>
                <a:lnTo>
                  <a:pt x="519791" y="422657"/>
                </a:lnTo>
                <a:lnTo>
                  <a:pt x="521711" y="422657"/>
                </a:lnTo>
                <a:lnTo>
                  <a:pt x="523631" y="421697"/>
                </a:lnTo>
                <a:close/>
              </a:path>
              <a:path w="1286331" h="720578">
                <a:moveTo>
                  <a:pt x="590824" y="354489"/>
                </a:moveTo>
                <a:lnTo>
                  <a:pt x="601386" y="350648"/>
                </a:lnTo>
                <a:lnTo>
                  <a:pt x="625389" y="299777"/>
                </a:lnTo>
                <a:lnTo>
                  <a:pt x="596585" y="302658"/>
                </a:lnTo>
                <a:lnTo>
                  <a:pt x="593705" y="302658"/>
                </a:lnTo>
                <a:lnTo>
                  <a:pt x="590824" y="303618"/>
                </a:lnTo>
                <a:lnTo>
                  <a:pt x="588904" y="304578"/>
                </a:lnTo>
                <a:lnTo>
                  <a:pt x="581223" y="362170"/>
                </a:lnTo>
                <a:lnTo>
                  <a:pt x="590824" y="354489"/>
                </a:lnTo>
                <a:close/>
              </a:path>
              <a:path w="1286331" h="720578">
                <a:moveTo>
                  <a:pt x="623002" y="348487"/>
                </a:moveTo>
                <a:lnTo>
                  <a:pt x="618668" y="346808"/>
                </a:lnTo>
                <a:lnTo>
                  <a:pt x="610027" y="348743"/>
                </a:lnTo>
                <a:lnTo>
                  <a:pt x="607184" y="350068"/>
                </a:lnTo>
                <a:lnTo>
                  <a:pt x="623002" y="348487"/>
                </a:lnTo>
                <a:close/>
              </a:path>
              <a:path w="1286331" h="720578">
                <a:moveTo>
                  <a:pt x="726186" y="311299"/>
                </a:moveTo>
                <a:lnTo>
                  <a:pt x="732907" y="306498"/>
                </a:lnTo>
                <a:lnTo>
                  <a:pt x="754989" y="349688"/>
                </a:lnTo>
                <a:lnTo>
                  <a:pt x="756894" y="348743"/>
                </a:lnTo>
                <a:lnTo>
                  <a:pt x="759775" y="347768"/>
                </a:lnTo>
                <a:lnTo>
                  <a:pt x="761695" y="344903"/>
                </a:lnTo>
                <a:lnTo>
                  <a:pt x="784738" y="319940"/>
                </a:lnTo>
                <a:lnTo>
                  <a:pt x="785424" y="319538"/>
                </a:lnTo>
                <a:lnTo>
                  <a:pt x="812581" y="303618"/>
                </a:lnTo>
                <a:lnTo>
                  <a:pt x="789539" y="315139"/>
                </a:lnTo>
                <a:lnTo>
                  <a:pt x="787618" y="260412"/>
                </a:lnTo>
                <a:lnTo>
                  <a:pt x="759775" y="276734"/>
                </a:lnTo>
                <a:lnTo>
                  <a:pt x="757855" y="278655"/>
                </a:lnTo>
                <a:lnTo>
                  <a:pt x="755950" y="279615"/>
                </a:lnTo>
                <a:lnTo>
                  <a:pt x="754014" y="281535"/>
                </a:lnTo>
                <a:lnTo>
                  <a:pt x="728830" y="308471"/>
                </a:lnTo>
                <a:lnTo>
                  <a:pt x="709864" y="318980"/>
                </a:lnTo>
                <a:lnTo>
                  <a:pt x="703143" y="320900"/>
                </a:lnTo>
                <a:lnTo>
                  <a:pt x="689394" y="322391"/>
                </a:lnTo>
                <a:lnTo>
                  <a:pt x="695462" y="324740"/>
                </a:lnTo>
                <a:lnTo>
                  <a:pt x="717545" y="366970"/>
                </a:lnTo>
                <a:lnTo>
                  <a:pt x="726186" y="311299"/>
                </a:lnTo>
                <a:close/>
              </a:path>
              <a:path w="1286331" h="720578">
                <a:moveTo>
                  <a:pt x="703143" y="320900"/>
                </a:moveTo>
                <a:lnTo>
                  <a:pt x="709864" y="318980"/>
                </a:lnTo>
                <a:lnTo>
                  <a:pt x="728830" y="308471"/>
                </a:lnTo>
                <a:lnTo>
                  <a:pt x="705665" y="319679"/>
                </a:lnTo>
                <a:lnTo>
                  <a:pt x="689394" y="322391"/>
                </a:lnTo>
                <a:lnTo>
                  <a:pt x="703143" y="320900"/>
                </a:lnTo>
                <a:close/>
              </a:path>
              <a:path w="1286331" h="720578">
                <a:moveTo>
                  <a:pt x="722345" y="366010"/>
                </a:moveTo>
                <a:lnTo>
                  <a:pt x="725226" y="365050"/>
                </a:lnTo>
                <a:lnTo>
                  <a:pt x="754989" y="349688"/>
                </a:lnTo>
                <a:lnTo>
                  <a:pt x="732907" y="306498"/>
                </a:lnTo>
                <a:lnTo>
                  <a:pt x="726186" y="311299"/>
                </a:lnTo>
                <a:lnTo>
                  <a:pt x="717545" y="366970"/>
                </a:lnTo>
                <a:lnTo>
                  <a:pt x="720425" y="366970"/>
                </a:lnTo>
                <a:lnTo>
                  <a:pt x="722345" y="366010"/>
                </a:lnTo>
                <a:close/>
              </a:path>
              <a:path w="1286331" h="720578">
                <a:moveTo>
                  <a:pt x="812581" y="303618"/>
                </a:moveTo>
                <a:lnTo>
                  <a:pt x="843305" y="283455"/>
                </a:lnTo>
                <a:lnTo>
                  <a:pt x="816422" y="242170"/>
                </a:lnTo>
                <a:lnTo>
                  <a:pt x="813803" y="243828"/>
                </a:lnTo>
                <a:lnTo>
                  <a:pt x="787618" y="260412"/>
                </a:lnTo>
                <a:lnTo>
                  <a:pt x="789539" y="315139"/>
                </a:lnTo>
                <a:lnTo>
                  <a:pt x="812581" y="303618"/>
                </a:lnTo>
                <a:close/>
              </a:path>
              <a:path w="1286331" h="720578">
                <a:moveTo>
                  <a:pt x="845210" y="282495"/>
                </a:moveTo>
                <a:lnTo>
                  <a:pt x="846186" y="281535"/>
                </a:lnTo>
                <a:lnTo>
                  <a:pt x="847146" y="280575"/>
                </a:lnTo>
                <a:lnTo>
                  <a:pt x="875934" y="251771"/>
                </a:lnTo>
                <a:lnTo>
                  <a:pt x="894014" y="236930"/>
                </a:lnTo>
                <a:lnTo>
                  <a:pt x="912419" y="239305"/>
                </a:lnTo>
                <a:lnTo>
                  <a:pt x="943127" y="241225"/>
                </a:lnTo>
                <a:lnTo>
                  <a:pt x="946968" y="241225"/>
                </a:lnTo>
                <a:lnTo>
                  <a:pt x="946008" y="192259"/>
                </a:lnTo>
                <a:lnTo>
                  <a:pt x="963290" y="181698"/>
                </a:lnTo>
                <a:lnTo>
                  <a:pt x="940209" y="192044"/>
                </a:lnTo>
                <a:lnTo>
                  <a:pt x="935446" y="194179"/>
                </a:lnTo>
                <a:lnTo>
                  <a:pt x="920100" y="191299"/>
                </a:lnTo>
                <a:lnTo>
                  <a:pt x="902817" y="229704"/>
                </a:lnTo>
                <a:lnTo>
                  <a:pt x="882655" y="235464"/>
                </a:lnTo>
                <a:lnTo>
                  <a:pt x="875934" y="187458"/>
                </a:lnTo>
                <a:lnTo>
                  <a:pt x="870173" y="192259"/>
                </a:lnTo>
                <a:lnTo>
                  <a:pt x="840410" y="217222"/>
                </a:lnTo>
                <a:lnTo>
                  <a:pt x="813803" y="243828"/>
                </a:lnTo>
                <a:lnTo>
                  <a:pt x="816422" y="242170"/>
                </a:lnTo>
                <a:lnTo>
                  <a:pt x="843305" y="283455"/>
                </a:lnTo>
                <a:lnTo>
                  <a:pt x="845210" y="282495"/>
                </a:lnTo>
                <a:close/>
              </a:path>
              <a:path w="1286331" h="720578">
                <a:moveTo>
                  <a:pt x="950808" y="240265"/>
                </a:moveTo>
                <a:lnTo>
                  <a:pt x="953689" y="239305"/>
                </a:lnTo>
                <a:lnTo>
                  <a:pt x="982492" y="227783"/>
                </a:lnTo>
                <a:lnTo>
                  <a:pt x="978652" y="228744"/>
                </a:lnTo>
                <a:lnTo>
                  <a:pt x="1008415" y="221063"/>
                </a:lnTo>
                <a:lnTo>
                  <a:pt x="984412" y="181698"/>
                </a:lnTo>
                <a:lnTo>
                  <a:pt x="967130" y="180738"/>
                </a:lnTo>
                <a:lnTo>
                  <a:pt x="966170" y="180738"/>
                </a:lnTo>
                <a:lnTo>
                  <a:pt x="964250" y="181698"/>
                </a:lnTo>
                <a:lnTo>
                  <a:pt x="963290" y="181698"/>
                </a:lnTo>
                <a:lnTo>
                  <a:pt x="946008" y="192259"/>
                </a:lnTo>
                <a:lnTo>
                  <a:pt x="946968" y="241225"/>
                </a:lnTo>
                <a:lnTo>
                  <a:pt x="950808" y="240265"/>
                </a:lnTo>
                <a:close/>
              </a:path>
              <a:path w="1286331" h="720578">
                <a:moveTo>
                  <a:pt x="1014176" y="220102"/>
                </a:moveTo>
                <a:lnTo>
                  <a:pt x="1018977" y="217222"/>
                </a:lnTo>
                <a:lnTo>
                  <a:pt x="1021857" y="213382"/>
                </a:lnTo>
                <a:lnTo>
                  <a:pt x="1050645" y="178817"/>
                </a:lnTo>
                <a:lnTo>
                  <a:pt x="1076569" y="153854"/>
                </a:lnTo>
                <a:lnTo>
                  <a:pt x="1090095" y="142081"/>
                </a:lnTo>
                <a:lnTo>
                  <a:pt x="1101532" y="151934"/>
                </a:lnTo>
                <a:lnTo>
                  <a:pt x="1107768" y="155934"/>
                </a:lnTo>
                <a:lnTo>
                  <a:pt x="1106332" y="127946"/>
                </a:lnTo>
                <a:lnTo>
                  <a:pt x="1133216" y="114504"/>
                </a:lnTo>
                <a:lnTo>
                  <a:pt x="1160084" y="134667"/>
                </a:lnTo>
                <a:lnTo>
                  <a:pt x="1191768" y="105863"/>
                </a:lnTo>
                <a:lnTo>
                  <a:pt x="1218651" y="85701"/>
                </a:lnTo>
                <a:lnTo>
                  <a:pt x="1247140" y="59871"/>
                </a:lnTo>
                <a:lnTo>
                  <a:pt x="1249360" y="57857"/>
                </a:lnTo>
                <a:lnTo>
                  <a:pt x="1251280" y="2186"/>
                </a:lnTo>
                <a:lnTo>
                  <a:pt x="1221532" y="17548"/>
                </a:lnTo>
                <a:lnTo>
                  <a:pt x="1219611" y="18508"/>
                </a:lnTo>
                <a:lnTo>
                  <a:pt x="1217691" y="20428"/>
                </a:lnTo>
                <a:lnTo>
                  <a:pt x="1215771" y="22348"/>
                </a:lnTo>
                <a:lnTo>
                  <a:pt x="1189848" y="46336"/>
                </a:lnTo>
                <a:lnTo>
                  <a:pt x="1159124" y="68419"/>
                </a:lnTo>
                <a:lnTo>
                  <a:pt x="1132256" y="93382"/>
                </a:lnTo>
                <a:lnTo>
                  <a:pt x="1118980" y="102232"/>
                </a:lnTo>
                <a:lnTo>
                  <a:pt x="1105372" y="90501"/>
                </a:lnTo>
                <a:lnTo>
                  <a:pt x="1095765" y="85838"/>
                </a:lnTo>
                <a:lnTo>
                  <a:pt x="1083823" y="85966"/>
                </a:lnTo>
                <a:lnTo>
                  <a:pt x="1072728" y="91462"/>
                </a:lnTo>
                <a:lnTo>
                  <a:pt x="1042980" y="118345"/>
                </a:lnTo>
                <a:lnTo>
                  <a:pt x="1012256" y="147133"/>
                </a:lnTo>
                <a:lnTo>
                  <a:pt x="996894" y="173057"/>
                </a:lnTo>
                <a:lnTo>
                  <a:pt x="989925" y="174855"/>
                </a:lnTo>
                <a:lnTo>
                  <a:pt x="967130" y="180738"/>
                </a:lnTo>
                <a:lnTo>
                  <a:pt x="984412" y="181698"/>
                </a:lnTo>
                <a:lnTo>
                  <a:pt x="1008415" y="221063"/>
                </a:lnTo>
                <a:lnTo>
                  <a:pt x="1014176" y="220102"/>
                </a:lnTo>
                <a:close/>
              </a:path>
              <a:path w="1286331" h="720578">
                <a:moveTo>
                  <a:pt x="1131280" y="153854"/>
                </a:moveTo>
                <a:lnTo>
                  <a:pt x="1160084" y="134667"/>
                </a:lnTo>
                <a:lnTo>
                  <a:pt x="1133216" y="114504"/>
                </a:lnTo>
                <a:lnTo>
                  <a:pt x="1106332" y="127946"/>
                </a:lnTo>
                <a:lnTo>
                  <a:pt x="1107768" y="155934"/>
                </a:lnTo>
                <a:lnTo>
                  <a:pt x="1119915" y="157849"/>
                </a:lnTo>
                <a:lnTo>
                  <a:pt x="1131280" y="153854"/>
                </a:lnTo>
                <a:close/>
              </a:path>
              <a:path w="1286331" h="720578">
                <a:moveTo>
                  <a:pt x="1273363" y="46336"/>
                </a:moveTo>
                <a:lnTo>
                  <a:pt x="1274480" y="45740"/>
                </a:lnTo>
                <a:lnTo>
                  <a:pt x="1282926" y="37407"/>
                </a:lnTo>
                <a:lnTo>
                  <a:pt x="1286331" y="26021"/>
                </a:lnTo>
                <a:lnTo>
                  <a:pt x="1283924" y="13707"/>
                </a:lnTo>
                <a:lnTo>
                  <a:pt x="1283066" y="12138"/>
                </a:lnTo>
                <a:lnTo>
                  <a:pt x="1274698" y="3687"/>
                </a:lnTo>
                <a:lnTo>
                  <a:pt x="1263424" y="0"/>
                </a:lnTo>
                <a:lnTo>
                  <a:pt x="1251280" y="2186"/>
                </a:lnTo>
                <a:lnTo>
                  <a:pt x="1249360" y="57857"/>
                </a:lnTo>
                <a:lnTo>
                  <a:pt x="1247140" y="59871"/>
                </a:lnTo>
                <a:lnTo>
                  <a:pt x="1273363" y="46336"/>
                </a:lnTo>
                <a:close/>
              </a:path>
              <a:path w="1286331" h="720578">
                <a:moveTo>
                  <a:pt x="902817" y="229704"/>
                </a:moveTo>
                <a:lnTo>
                  <a:pt x="920100" y="191299"/>
                </a:lnTo>
                <a:lnTo>
                  <a:pt x="890336" y="186498"/>
                </a:lnTo>
                <a:lnTo>
                  <a:pt x="883615" y="185538"/>
                </a:lnTo>
                <a:lnTo>
                  <a:pt x="875934" y="187458"/>
                </a:lnTo>
                <a:lnTo>
                  <a:pt x="882655" y="235464"/>
                </a:lnTo>
                <a:lnTo>
                  <a:pt x="902817" y="229704"/>
                </a:lnTo>
                <a:close/>
              </a:path>
              <a:path w="1286331" h="720578">
                <a:moveTo>
                  <a:pt x="491947" y="432258"/>
                </a:moveTo>
                <a:lnTo>
                  <a:pt x="519791" y="422657"/>
                </a:lnTo>
                <a:lnTo>
                  <a:pt x="492907" y="385213"/>
                </a:lnTo>
                <a:lnTo>
                  <a:pt x="476585" y="385213"/>
                </a:lnTo>
                <a:lnTo>
                  <a:pt x="481386" y="433219"/>
                </a:lnTo>
                <a:lnTo>
                  <a:pt x="486186" y="433219"/>
                </a:lnTo>
                <a:lnTo>
                  <a:pt x="491947" y="432258"/>
                </a:lnTo>
                <a:close/>
              </a:path>
              <a:path w="1286331" h="720578">
                <a:moveTo>
                  <a:pt x="201076" y="514814"/>
                </a:moveTo>
                <a:lnTo>
                  <a:pt x="192435" y="465847"/>
                </a:lnTo>
                <a:lnTo>
                  <a:pt x="185715" y="468728"/>
                </a:lnTo>
                <a:lnTo>
                  <a:pt x="173233" y="519614"/>
                </a:lnTo>
                <a:lnTo>
                  <a:pt x="201076" y="514814"/>
                </a:lnTo>
                <a:close/>
              </a:path>
              <a:path w="1286331" h="720578">
                <a:moveTo>
                  <a:pt x="377708" y="421697"/>
                </a:moveTo>
                <a:lnTo>
                  <a:pt x="352760" y="429378"/>
                </a:lnTo>
                <a:lnTo>
                  <a:pt x="351530" y="430142"/>
                </a:lnTo>
                <a:lnTo>
                  <a:pt x="377708" y="42169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" name="object 246"/>
          <p:cNvSpPr/>
          <p:nvPr/>
        </p:nvSpPr>
        <p:spPr>
          <a:xfrm>
            <a:off x="2904149" y="2786573"/>
            <a:ext cx="148803" cy="148788"/>
          </a:xfrm>
          <a:custGeom>
            <a:avLst/>
            <a:gdLst/>
            <a:ahLst/>
            <a:cxnLst/>
            <a:rect l="l" t="t" r="r" b="b"/>
            <a:pathLst>
              <a:path w="148803" h="148788">
                <a:moveTo>
                  <a:pt x="148803" y="74874"/>
                </a:moveTo>
                <a:lnTo>
                  <a:pt x="148688" y="70639"/>
                </a:lnTo>
                <a:lnTo>
                  <a:pt x="146536" y="56313"/>
                </a:lnTo>
                <a:lnTo>
                  <a:pt x="141856" y="43012"/>
                </a:lnTo>
                <a:lnTo>
                  <a:pt x="134902" y="31007"/>
                </a:lnTo>
                <a:lnTo>
                  <a:pt x="125926" y="20573"/>
                </a:lnTo>
                <a:lnTo>
                  <a:pt x="115182" y="11982"/>
                </a:lnTo>
                <a:lnTo>
                  <a:pt x="102923" y="5507"/>
                </a:lnTo>
                <a:lnTo>
                  <a:pt x="89403" y="1422"/>
                </a:lnTo>
                <a:lnTo>
                  <a:pt x="74874" y="0"/>
                </a:lnTo>
                <a:lnTo>
                  <a:pt x="69792" y="163"/>
                </a:lnTo>
                <a:lnTo>
                  <a:pt x="55384" y="2486"/>
                </a:lnTo>
                <a:lnTo>
                  <a:pt x="42122" y="7350"/>
                </a:lnTo>
                <a:lnTo>
                  <a:pt x="30246" y="14486"/>
                </a:lnTo>
                <a:lnTo>
                  <a:pt x="19994" y="23627"/>
                </a:lnTo>
                <a:lnTo>
                  <a:pt x="11604" y="34504"/>
                </a:lnTo>
                <a:lnTo>
                  <a:pt x="5316" y="46850"/>
                </a:lnTo>
                <a:lnTo>
                  <a:pt x="1368" y="60395"/>
                </a:lnTo>
                <a:lnTo>
                  <a:pt x="0" y="74874"/>
                </a:lnTo>
                <a:lnTo>
                  <a:pt x="114" y="79092"/>
                </a:lnTo>
                <a:lnTo>
                  <a:pt x="2267" y="93357"/>
                </a:lnTo>
                <a:lnTo>
                  <a:pt x="6962" y="106542"/>
                </a:lnTo>
                <a:lnTo>
                  <a:pt x="13955" y="118394"/>
                </a:lnTo>
                <a:lnTo>
                  <a:pt x="23003" y="128660"/>
                </a:lnTo>
                <a:lnTo>
                  <a:pt x="33862" y="137086"/>
                </a:lnTo>
                <a:lnTo>
                  <a:pt x="46289" y="143418"/>
                </a:lnTo>
                <a:lnTo>
                  <a:pt x="60041" y="147403"/>
                </a:lnTo>
                <a:lnTo>
                  <a:pt x="74874" y="148788"/>
                </a:lnTo>
                <a:lnTo>
                  <a:pt x="78337" y="148711"/>
                </a:lnTo>
                <a:lnTo>
                  <a:pt x="92744" y="146676"/>
                </a:lnTo>
                <a:lnTo>
                  <a:pt x="106067" y="142069"/>
                </a:lnTo>
                <a:lnTo>
                  <a:pt x="118049" y="135147"/>
                </a:lnTo>
                <a:lnTo>
                  <a:pt x="128432" y="126171"/>
                </a:lnTo>
                <a:lnTo>
                  <a:pt x="136957" y="115396"/>
                </a:lnTo>
                <a:lnTo>
                  <a:pt x="143366" y="103083"/>
                </a:lnTo>
                <a:lnTo>
                  <a:pt x="147401" y="89489"/>
                </a:lnTo>
                <a:lnTo>
                  <a:pt x="148803" y="7487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" name="object 247"/>
          <p:cNvSpPr/>
          <p:nvPr/>
        </p:nvSpPr>
        <p:spPr>
          <a:xfrm>
            <a:off x="2845597" y="2596484"/>
            <a:ext cx="62392" cy="117119"/>
          </a:xfrm>
          <a:custGeom>
            <a:avLst/>
            <a:gdLst/>
            <a:ahLst/>
            <a:cxnLst/>
            <a:rect l="l" t="t" r="r" b="b"/>
            <a:pathLst>
              <a:path w="62392" h="117119">
                <a:moveTo>
                  <a:pt x="47990" y="111358"/>
                </a:moveTo>
                <a:lnTo>
                  <a:pt x="47030" y="109438"/>
                </a:lnTo>
                <a:lnTo>
                  <a:pt x="46070" y="107533"/>
                </a:lnTo>
                <a:lnTo>
                  <a:pt x="45110" y="105597"/>
                </a:lnTo>
                <a:lnTo>
                  <a:pt x="45110" y="0"/>
                </a:lnTo>
                <a:lnTo>
                  <a:pt x="42230" y="0"/>
                </a:lnTo>
                <a:lnTo>
                  <a:pt x="0" y="19202"/>
                </a:lnTo>
                <a:lnTo>
                  <a:pt x="960" y="22082"/>
                </a:lnTo>
                <a:lnTo>
                  <a:pt x="5745" y="20162"/>
                </a:lnTo>
                <a:lnTo>
                  <a:pt x="8641" y="19202"/>
                </a:lnTo>
                <a:lnTo>
                  <a:pt x="13426" y="19202"/>
                </a:lnTo>
                <a:lnTo>
                  <a:pt x="15361" y="20162"/>
                </a:lnTo>
                <a:lnTo>
                  <a:pt x="16306" y="21122"/>
                </a:lnTo>
                <a:lnTo>
                  <a:pt x="18227" y="22082"/>
                </a:lnTo>
                <a:lnTo>
                  <a:pt x="19202" y="23042"/>
                </a:lnTo>
                <a:lnTo>
                  <a:pt x="19202" y="24002"/>
                </a:lnTo>
                <a:lnTo>
                  <a:pt x="20147" y="25923"/>
                </a:lnTo>
                <a:lnTo>
                  <a:pt x="20147" y="105597"/>
                </a:lnTo>
                <a:lnTo>
                  <a:pt x="19202" y="107533"/>
                </a:lnTo>
                <a:lnTo>
                  <a:pt x="18227" y="109438"/>
                </a:lnTo>
                <a:lnTo>
                  <a:pt x="17266" y="111358"/>
                </a:lnTo>
                <a:lnTo>
                  <a:pt x="15361" y="112318"/>
                </a:lnTo>
                <a:lnTo>
                  <a:pt x="12481" y="113278"/>
                </a:lnTo>
                <a:lnTo>
                  <a:pt x="9585" y="114254"/>
                </a:lnTo>
                <a:lnTo>
                  <a:pt x="960" y="114254"/>
                </a:lnTo>
                <a:lnTo>
                  <a:pt x="960" y="117119"/>
                </a:lnTo>
                <a:lnTo>
                  <a:pt x="62392" y="117119"/>
                </a:lnTo>
                <a:lnTo>
                  <a:pt x="62392" y="114254"/>
                </a:lnTo>
                <a:lnTo>
                  <a:pt x="54711" y="114254"/>
                </a:lnTo>
                <a:lnTo>
                  <a:pt x="51831" y="113278"/>
                </a:lnTo>
                <a:lnTo>
                  <a:pt x="49910" y="112318"/>
                </a:lnTo>
                <a:lnTo>
                  <a:pt x="47990" y="11135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" name="object 248"/>
          <p:cNvSpPr/>
          <p:nvPr/>
        </p:nvSpPr>
        <p:spPr>
          <a:xfrm>
            <a:off x="2957901" y="2596484"/>
            <a:ext cx="14401" cy="13441"/>
          </a:xfrm>
          <a:custGeom>
            <a:avLst/>
            <a:gdLst/>
            <a:ahLst/>
            <a:cxnLst/>
            <a:rect l="l" t="t" r="r" b="b"/>
            <a:pathLst>
              <a:path w="14401" h="13441">
                <a:moveTo>
                  <a:pt x="12481" y="0"/>
                </a:moveTo>
                <a:lnTo>
                  <a:pt x="0" y="0"/>
                </a:lnTo>
                <a:lnTo>
                  <a:pt x="975" y="5775"/>
                </a:lnTo>
                <a:lnTo>
                  <a:pt x="7696" y="5775"/>
                </a:lnTo>
                <a:lnTo>
                  <a:pt x="9601" y="7680"/>
                </a:lnTo>
                <a:lnTo>
                  <a:pt x="12481" y="9616"/>
                </a:lnTo>
                <a:lnTo>
                  <a:pt x="14401" y="13441"/>
                </a:lnTo>
                <a:lnTo>
                  <a:pt x="12481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" name="object 249"/>
          <p:cNvSpPr/>
          <p:nvPr/>
        </p:nvSpPr>
        <p:spPr>
          <a:xfrm>
            <a:off x="2927192" y="2596484"/>
            <a:ext cx="75834" cy="119999"/>
          </a:xfrm>
          <a:custGeom>
            <a:avLst/>
            <a:gdLst/>
            <a:ahLst/>
            <a:cxnLst/>
            <a:rect l="l" t="t" r="r" b="b"/>
            <a:pathLst>
              <a:path w="75834" h="119999">
                <a:moveTo>
                  <a:pt x="4173" y="119665"/>
                </a:moveTo>
                <a:lnTo>
                  <a:pt x="17528" y="117522"/>
                </a:lnTo>
                <a:lnTo>
                  <a:pt x="29735" y="113793"/>
                </a:lnTo>
                <a:lnTo>
                  <a:pt x="40309" y="108478"/>
                </a:lnTo>
                <a:lnTo>
                  <a:pt x="51498" y="101124"/>
                </a:lnTo>
                <a:lnTo>
                  <a:pt x="60417" y="92226"/>
                </a:lnTo>
                <a:lnTo>
                  <a:pt x="67193" y="81610"/>
                </a:lnTo>
                <a:lnTo>
                  <a:pt x="71442" y="72277"/>
                </a:lnTo>
                <a:lnTo>
                  <a:pt x="74736" y="60027"/>
                </a:lnTo>
                <a:lnTo>
                  <a:pt x="75834" y="47045"/>
                </a:lnTo>
                <a:lnTo>
                  <a:pt x="75833" y="46799"/>
                </a:lnTo>
                <a:lnTo>
                  <a:pt x="74369" y="33739"/>
                </a:lnTo>
                <a:lnTo>
                  <a:pt x="70073" y="22082"/>
                </a:lnTo>
                <a:lnTo>
                  <a:pt x="66233" y="14401"/>
                </a:lnTo>
                <a:lnTo>
                  <a:pt x="61432" y="9616"/>
                </a:lnTo>
                <a:lnTo>
                  <a:pt x="55671" y="5775"/>
                </a:lnTo>
                <a:lnTo>
                  <a:pt x="49911" y="1935"/>
                </a:lnTo>
                <a:lnTo>
                  <a:pt x="43190" y="0"/>
                </a:lnTo>
                <a:lnTo>
                  <a:pt x="45110" y="13441"/>
                </a:lnTo>
                <a:lnTo>
                  <a:pt x="46070" y="18242"/>
                </a:lnTo>
                <a:lnTo>
                  <a:pt x="46791" y="21551"/>
                </a:lnTo>
                <a:lnTo>
                  <a:pt x="48970" y="33748"/>
                </a:lnTo>
                <a:lnTo>
                  <a:pt x="49911" y="47045"/>
                </a:lnTo>
                <a:lnTo>
                  <a:pt x="49911" y="51846"/>
                </a:lnTo>
                <a:lnTo>
                  <a:pt x="48950" y="57607"/>
                </a:lnTo>
                <a:lnTo>
                  <a:pt x="48950" y="63367"/>
                </a:lnTo>
                <a:lnTo>
                  <a:pt x="45110" y="65288"/>
                </a:lnTo>
                <a:lnTo>
                  <a:pt x="42245" y="66248"/>
                </a:lnTo>
                <a:lnTo>
                  <a:pt x="35524" y="66248"/>
                </a:lnTo>
                <a:lnTo>
                  <a:pt x="32628" y="64328"/>
                </a:lnTo>
                <a:lnTo>
                  <a:pt x="29748" y="60487"/>
                </a:lnTo>
                <a:lnTo>
                  <a:pt x="27926" y="55735"/>
                </a:lnTo>
                <a:lnTo>
                  <a:pt x="25756" y="44186"/>
                </a:lnTo>
                <a:lnTo>
                  <a:pt x="24963" y="27843"/>
                </a:lnTo>
                <a:lnTo>
                  <a:pt x="24963" y="18242"/>
                </a:lnTo>
                <a:lnTo>
                  <a:pt x="25908" y="12481"/>
                </a:lnTo>
                <a:lnTo>
                  <a:pt x="27843" y="8641"/>
                </a:lnTo>
                <a:lnTo>
                  <a:pt x="29748" y="6720"/>
                </a:lnTo>
                <a:lnTo>
                  <a:pt x="31683" y="5775"/>
                </a:lnTo>
                <a:lnTo>
                  <a:pt x="30708" y="0"/>
                </a:lnTo>
                <a:lnTo>
                  <a:pt x="24003" y="960"/>
                </a:lnTo>
                <a:lnTo>
                  <a:pt x="18242" y="4800"/>
                </a:lnTo>
                <a:lnTo>
                  <a:pt x="12481" y="8641"/>
                </a:lnTo>
                <a:lnTo>
                  <a:pt x="7680" y="13441"/>
                </a:lnTo>
                <a:lnTo>
                  <a:pt x="4800" y="19202"/>
                </a:lnTo>
                <a:lnTo>
                  <a:pt x="1920" y="25923"/>
                </a:lnTo>
                <a:lnTo>
                  <a:pt x="0" y="32644"/>
                </a:lnTo>
                <a:lnTo>
                  <a:pt x="0" y="40325"/>
                </a:lnTo>
                <a:lnTo>
                  <a:pt x="2475" y="55633"/>
                </a:lnTo>
                <a:lnTo>
                  <a:pt x="8641" y="66248"/>
                </a:lnTo>
                <a:lnTo>
                  <a:pt x="14401" y="72969"/>
                </a:lnTo>
                <a:lnTo>
                  <a:pt x="22067" y="75849"/>
                </a:lnTo>
                <a:lnTo>
                  <a:pt x="33588" y="75849"/>
                </a:lnTo>
                <a:lnTo>
                  <a:pt x="36469" y="74889"/>
                </a:lnTo>
                <a:lnTo>
                  <a:pt x="38404" y="74889"/>
                </a:lnTo>
                <a:lnTo>
                  <a:pt x="41269" y="73929"/>
                </a:lnTo>
                <a:lnTo>
                  <a:pt x="44150" y="72969"/>
                </a:lnTo>
                <a:lnTo>
                  <a:pt x="47030" y="71048"/>
                </a:lnTo>
                <a:lnTo>
                  <a:pt x="46070" y="78729"/>
                </a:lnTo>
                <a:lnTo>
                  <a:pt x="43190" y="86410"/>
                </a:lnTo>
                <a:lnTo>
                  <a:pt x="39349" y="92171"/>
                </a:lnTo>
                <a:lnTo>
                  <a:pt x="35524" y="97917"/>
                </a:lnTo>
                <a:lnTo>
                  <a:pt x="30708" y="103692"/>
                </a:lnTo>
                <a:lnTo>
                  <a:pt x="24003" y="107533"/>
                </a:lnTo>
                <a:lnTo>
                  <a:pt x="23653" y="107779"/>
                </a:lnTo>
                <a:lnTo>
                  <a:pt x="12876" y="113481"/>
                </a:lnTo>
                <a:lnTo>
                  <a:pt x="0" y="117119"/>
                </a:lnTo>
                <a:lnTo>
                  <a:pt x="0" y="119999"/>
                </a:lnTo>
                <a:lnTo>
                  <a:pt x="4173" y="11966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" name="object 250"/>
          <p:cNvSpPr/>
          <p:nvPr/>
        </p:nvSpPr>
        <p:spPr>
          <a:xfrm>
            <a:off x="3021269" y="2596484"/>
            <a:ext cx="62392" cy="117119"/>
          </a:xfrm>
          <a:custGeom>
            <a:avLst/>
            <a:gdLst/>
            <a:ahLst/>
            <a:cxnLst/>
            <a:rect l="l" t="t" r="r" b="b"/>
            <a:pathLst>
              <a:path w="62392" h="117119">
                <a:moveTo>
                  <a:pt x="47990" y="111358"/>
                </a:moveTo>
                <a:lnTo>
                  <a:pt x="47030" y="109438"/>
                </a:lnTo>
                <a:lnTo>
                  <a:pt x="46085" y="107533"/>
                </a:lnTo>
                <a:lnTo>
                  <a:pt x="45110" y="105597"/>
                </a:lnTo>
                <a:lnTo>
                  <a:pt x="45110" y="0"/>
                </a:lnTo>
                <a:lnTo>
                  <a:pt x="42245" y="0"/>
                </a:lnTo>
                <a:lnTo>
                  <a:pt x="0" y="19202"/>
                </a:lnTo>
                <a:lnTo>
                  <a:pt x="960" y="22082"/>
                </a:lnTo>
                <a:lnTo>
                  <a:pt x="5760" y="20162"/>
                </a:lnTo>
                <a:lnTo>
                  <a:pt x="8641" y="19202"/>
                </a:lnTo>
                <a:lnTo>
                  <a:pt x="13441" y="19202"/>
                </a:lnTo>
                <a:lnTo>
                  <a:pt x="15361" y="20162"/>
                </a:lnTo>
                <a:lnTo>
                  <a:pt x="16322" y="21122"/>
                </a:lnTo>
                <a:lnTo>
                  <a:pt x="18242" y="22082"/>
                </a:lnTo>
                <a:lnTo>
                  <a:pt x="19187" y="23042"/>
                </a:lnTo>
                <a:lnTo>
                  <a:pt x="19187" y="24002"/>
                </a:lnTo>
                <a:lnTo>
                  <a:pt x="20162" y="25923"/>
                </a:lnTo>
                <a:lnTo>
                  <a:pt x="20162" y="105597"/>
                </a:lnTo>
                <a:lnTo>
                  <a:pt x="19187" y="107533"/>
                </a:lnTo>
                <a:lnTo>
                  <a:pt x="18242" y="109438"/>
                </a:lnTo>
                <a:lnTo>
                  <a:pt x="17282" y="111358"/>
                </a:lnTo>
                <a:lnTo>
                  <a:pt x="15361" y="112318"/>
                </a:lnTo>
                <a:lnTo>
                  <a:pt x="12481" y="113278"/>
                </a:lnTo>
                <a:lnTo>
                  <a:pt x="9601" y="114254"/>
                </a:lnTo>
                <a:lnTo>
                  <a:pt x="960" y="114254"/>
                </a:lnTo>
                <a:lnTo>
                  <a:pt x="960" y="117119"/>
                </a:lnTo>
                <a:lnTo>
                  <a:pt x="62392" y="117119"/>
                </a:lnTo>
                <a:lnTo>
                  <a:pt x="62392" y="114254"/>
                </a:lnTo>
                <a:lnTo>
                  <a:pt x="54711" y="114254"/>
                </a:lnTo>
                <a:lnTo>
                  <a:pt x="51831" y="113278"/>
                </a:lnTo>
                <a:lnTo>
                  <a:pt x="49911" y="112318"/>
                </a:lnTo>
                <a:lnTo>
                  <a:pt x="47990" y="11135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" name="object 251"/>
          <p:cNvSpPr/>
          <p:nvPr/>
        </p:nvSpPr>
        <p:spPr>
          <a:xfrm>
            <a:off x="3195980" y="2524490"/>
            <a:ext cx="514548" cy="788136"/>
          </a:xfrm>
          <a:custGeom>
            <a:avLst/>
            <a:gdLst/>
            <a:ahLst/>
            <a:cxnLst/>
            <a:rect l="l" t="t" r="r" b="b"/>
            <a:pathLst>
              <a:path w="514548" h="788136">
                <a:moveTo>
                  <a:pt x="341741" y="14401"/>
                </a:moveTo>
                <a:lnTo>
                  <a:pt x="341741" y="10561"/>
                </a:lnTo>
                <a:lnTo>
                  <a:pt x="340781" y="4800"/>
                </a:lnTo>
                <a:lnTo>
                  <a:pt x="335036" y="0"/>
                </a:lnTo>
                <a:lnTo>
                  <a:pt x="329275" y="0"/>
                </a:lnTo>
                <a:lnTo>
                  <a:pt x="323514" y="960"/>
                </a:lnTo>
                <a:lnTo>
                  <a:pt x="318714" y="5760"/>
                </a:lnTo>
                <a:lnTo>
                  <a:pt x="317753" y="11521"/>
                </a:lnTo>
                <a:lnTo>
                  <a:pt x="317753" y="14401"/>
                </a:lnTo>
                <a:lnTo>
                  <a:pt x="341741" y="14401"/>
                </a:lnTo>
                <a:close/>
              </a:path>
              <a:path w="514548" h="788136">
                <a:moveTo>
                  <a:pt x="455980" y="276468"/>
                </a:moveTo>
                <a:lnTo>
                  <a:pt x="455020" y="271668"/>
                </a:lnTo>
                <a:lnTo>
                  <a:pt x="454060" y="286070"/>
                </a:lnTo>
                <a:lnTo>
                  <a:pt x="432953" y="280309"/>
                </a:lnTo>
                <a:lnTo>
                  <a:pt x="434873" y="271668"/>
                </a:lnTo>
                <a:lnTo>
                  <a:pt x="407909" y="306069"/>
                </a:lnTo>
                <a:lnTo>
                  <a:pt x="395688" y="315439"/>
                </a:lnTo>
                <a:lnTo>
                  <a:pt x="369585" y="175686"/>
                </a:lnTo>
                <a:lnTo>
                  <a:pt x="341741" y="10561"/>
                </a:lnTo>
                <a:lnTo>
                  <a:pt x="341741" y="14401"/>
                </a:lnTo>
                <a:lnTo>
                  <a:pt x="317753" y="14401"/>
                </a:lnTo>
                <a:lnTo>
                  <a:pt x="317753" y="11521"/>
                </a:lnTo>
                <a:lnTo>
                  <a:pt x="288950" y="292790"/>
                </a:lnTo>
                <a:lnTo>
                  <a:pt x="259186" y="567354"/>
                </a:lnTo>
                <a:lnTo>
                  <a:pt x="232999" y="761561"/>
                </a:lnTo>
                <a:lnTo>
                  <a:pt x="244800" y="763188"/>
                </a:lnTo>
                <a:lnTo>
                  <a:pt x="247665" y="787176"/>
                </a:lnTo>
                <a:lnTo>
                  <a:pt x="250545" y="785256"/>
                </a:lnTo>
                <a:lnTo>
                  <a:pt x="252481" y="783335"/>
                </a:lnTo>
                <a:lnTo>
                  <a:pt x="283189" y="570219"/>
                </a:lnTo>
                <a:lnTo>
                  <a:pt x="312953" y="294711"/>
                </a:lnTo>
                <a:lnTo>
                  <a:pt x="332852" y="100957"/>
                </a:lnTo>
                <a:lnTo>
                  <a:pt x="346557" y="179527"/>
                </a:lnTo>
                <a:lnTo>
                  <a:pt x="376306" y="338876"/>
                </a:lnTo>
                <a:lnTo>
                  <a:pt x="380146" y="327355"/>
                </a:lnTo>
                <a:lnTo>
                  <a:pt x="376306" y="338876"/>
                </a:lnTo>
                <a:lnTo>
                  <a:pt x="376306" y="342717"/>
                </a:lnTo>
                <a:lnTo>
                  <a:pt x="380146" y="346557"/>
                </a:lnTo>
                <a:lnTo>
                  <a:pt x="383026" y="347517"/>
                </a:lnTo>
                <a:lnTo>
                  <a:pt x="387827" y="349437"/>
                </a:lnTo>
                <a:lnTo>
                  <a:pt x="391667" y="348477"/>
                </a:lnTo>
                <a:lnTo>
                  <a:pt x="399348" y="335036"/>
                </a:lnTo>
                <a:lnTo>
                  <a:pt x="407029" y="307192"/>
                </a:lnTo>
                <a:lnTo>
                  <a:pt x="408950" y="305272"/>
                </a:lnTo>
                <a:lnTo>
                  <a:pt x="423351" y="323514"/>
                </a:lnTo>
                <a:lnTo>
                  <a:pt x="424312" y="322554"/>
                </a:lnTo>
                <a:lnTo>
                  <a:pt x="425272" y="322554"/>
                </a:lnTo>
                <a:lnTo>
                  <a:pt x="425272" y="321594"/>
                </a:lnTo>
                <a:lnTo>
                  <a:pt x="437532" y="306465"/>
                </a:lnTo>
                <a:lnTo>
                  <a:pt x="462701" y="450235"/>
                </a:lnTo>
                <a:lnTo>
                  <a:pt x="462701" y="447354"/>
                </a:lnTo>
                <a:lnTo>
                  <a:pt x="485744" y="446394"/>
                </a:lnTo>
                <a:lnTo>
                  <a:pt x="513588" y="182392"/>
                </a:lnTo>
                <a:lnTo>
                  <a:pt x="542391" y="79674"/>
                </a:lnTo>
                <a:lnTo>
                  <a:pt x="544296" y="72953"/>
                </a:lnTo>
                <a:lnTo>
                  <a:pt x="539511" y="66248"/>
                </a:lnTo>
                <a:lnTo>
                  <a:pt x="533735" y="65272"/>
                </a:lnTo>
                <a:lnTo>
                  <a:pt x="527029" y="63367"/>
                </a:lnTo>
                <a:lnTo>
                  <a:pt x="521268" y="67208"/>
                </a:lnTo>
                <a:lnTo>
                  <a:pt x="519348" y="72953"/>
                </a:lnTo>
                <a:lnTo>
                  <a:pt x="490545" y="175686"/>
                </a:lnTo>
                <a:lnTo>
                  <a:pt x="490545" y="177591"/>
                </a:lnTo>
                <a:lnTo>
                  <a:pt x="471307" y="363973"/>
                </a:lnTo>
                <a:lnTo>
                  <a:pt x="455980" y="276468"/>
                </a:lnTo>
                <a:close/>
              </a:path>
              <a:path w="514548" h="788136">
                <a:moveTo>
                  <a:pt x="454060" y="286070"/>
                </a:moveTo>
                <a:lnTo>
                  <a:pt x="455020" y="271668"/>
                </a:lnTo>
                <a:lnTo>
                  <a:pt x="452155" y="268787"/>
                </a:lnTo>
                <a:lnTo>
                  <a:pt x="447339" y="266882"/>
                </a:lnTo>
                <a:lnTo>
                  <a:pt x="442539" y="265922"/>
                </a:lnTo>
                <a:lnTo>
                  <a:pt x="437753" y="267827"/>
                </a:lnTo>
                <a:lnTo>
                  <a:pt x="434873" y="271668"/>
                </a:lnTo>
                <a:lnTo>
                  <a:pt x="432953" y="280309"/>
                </a:lnTo>
                <a:lnTo>
                  <a:pt x="454060" y="286070"/>
                </a:lnTo>
                <a:close/>
              </a:path>
              <a:path w="514548" h="788136">
                <a:moveTo>
                  <a:pt x="485744" y="446394"/>
                </a:moveTo>
                <a:lnTo>
                  <a:pt x="462701" y="447354"/>
                </a:lnTo>
                <a:lnTo>
                  <a:pt x="462701" y="450235"/>
                </a:lnTo>
                <a:lnTo>
                  <a:pt x="463661" y="455996"/>
                </a:lnTo>
                <a:lnTo>
                  <a:pt x="468462" y="460781"/>
                </a:lnTo>
                <a:lnTo>
                  <a:pt x="474223" y="459821"/>
                </a:lnTo>
                <a:lnTo>
                  <a:pt x="479983" y="459821"/>
                </a:lnTo>
                <a:lnTo>
                  <a:pt x="485744" y="455035"/>
                </a:lnTo>
                <a:lnTo>
                  <a:pt x="485744" y="449275"/>
                </a:lnTo>
                <a:lnTo>
                  <a:pt x="514548" y="180472"/>
                </a:lnTo>
                <a:lnTo>
                  <a:pt x="513588" y="182392"/>
                </a:lnTo>
                <a:lnTo>
                  <a:pt x="485744" y="446394"/>
                </a:lnTo>
                <a:close/>
              </a:path>
              <a:path w="514548" h="788136">
                <a:moveTo>
                  <a:pt x="391667" y="348477"/>
                </a:moveTo>
                <a:lnTo>
                  <a:pt x="395508" y="345597"/>
                </a:lnTo>
                <a:lnTo>
                  <a:pt x="423351" y="323514"/>
                </a:lnTo>
                <a:lnTo>
                  <a:pt x="408950" y="305272"/>
                </a:lnTo>
                <a:lnTo>
                  <a:pt x="407029" y="307192"/>
                </a:lnTo>
                <a:lnTo>
                  <a:pt x="399348" y="335036"/>
                </a:lnTo>
                <a:lnTo>
                  <a:pt x="391667" y="348477"/>
                </a:lnTo>
                <a:close/>
              </a:path>
              <a:path w="514548" h="788136">
                <a:moveTo>
                  <a:pt x="31683" y="564459"/>
                </a:moveTo>
                <a:lnTo>
                  <a:pt x="59512" y="616305"/>
                </a:lnTo>
                <a:lnTo>
                  <a:pt x="90236" y="668136"/>
                </a:lnTo>
                <a:lnTo>
                  <a:pt x="117119" y="731504"/>
                </a:lnTo>
                <a:lnTo>
                  <a:pt x="119039" y="735345"/>
                </a:lnTo>
                <a:lnTo>
                  <a:pt x="118079" y="719983"/>
                </a:lnTo>
                <a:lnTo>
                  <a:pt x="139202" y="721903"/>
                </a:lnTo>
                <a:lnTo>
                  <a:pt x="144947" y="681578"/>
                </a:lnTo>
                <a:lnTo>
                  <a:pt x="154344" y="705065"/>
                </a:lnTo>
                <a:lnTo>
                  <a:pt x="173751" y="753572"/>
                </a:lnTo>
                <a:lnTo>
                  <a:pt x="167030" y="683498"/>
                </a:lnTo>
                <a:lnTo>
                  <a:pt x="145907" y="671017"/>
                </a:lnTo>
                <a:lnTo>
                  <a:pt x="129494" y="699898"/>
                </a:lnTo>
                <a:lnTo>
                  <a:pt x="110398" y="656615"/>
                </a:lnTo>
                <a:lnTo>
                  <a:pt x="80634" y="604784"/>
                </a:lnTo>
                <a:lnTo>
                  <a:pt x="52806" y="552952"/>
                </a:lnTo>
                <a:lnTo>
                  <a:pt x="24002" y="500146"/>
                </a:lnTo>
                <a:lnTo>
                  <a:pt x="21122" y="494385"/>
                </a:lnTo>
                <a:lnTo>
                  <a:pt x="13441" y="492465"/>
                </a:lnTo>
                <a:lnTo>
                  <a:pt x="7680" y="496305"/>
                </a:lnTo>
                <a:lnTo>
                  <a:pt x="1920" y="499186"/>
                </a:lnTo>
                <a:lnTo>
                  <a:pt x="0" y="505907"/>
                </a:lnTo>
                <a:lnTo>
                  <a:pt x="2880" y="511667"/>
                </a:lnTo>
                <a:lnTo>
                  <a:pt x="31683" y="564459"/>
                </a:lnTo>
                <a:close/>
              </a:path>
              <a:path w="514548" h="788136">
                <a:moveTo>
                  <a:pt x="139202" y="721903"/>
                </a:moveTo>
                <a:lnTo>
                  <a:pt x="118079" y="719983"/>
                </a:lnTo>
                <a:lnTo>
                  <a:pt x="119039" y="735345"/>
                </a:lnTo>
                <a:lnTo>
                  <a:pt x="122880" y="738225"/>
                </a:lnTo>
                <a:lnTo>
                  <a:pt x="132481" y="738225"/>
                </a:lnTo>
                <a:lnTo>
                  <a:pt x="136321" y="736305"/>
                </a:lnTo>
                <a:lnTo>
                  <a:pt x="138226" y="732464"/>
                </a:lnTo>
                <a:lnTo>
                  <a:pt x="154344" y="705065"/>
                </a:lnTo>
                <a:lnTo>
                  <a:pt x="144947" y="681578"/>
                </a:lnTo>
                <a:lnTo>
                  <a:pt x="139202" y="721903"/>
                </a:lnTo>
                <a:close/>
              </a:path>
              <a:path w="514548" h="788136">
                <a:moveTo>
                  <a:pt x="167030" y="683498"/>
                </a:moveTo>
                <a:lnTo>
                  <a:pt x="173751" y="753572"/>
                </a:lnTo>
                <a:lnTo>
                  <a:pt x="174711" y="755507"/>
                </a:lnTo>
                <a:lnTo>
                  <a:pt x="175671" y="756467"/>
                </a:lnTo>
                <a:lnTo>
                  <a:pt x="191993" y="739185"/>
                </a:lnTo>
                <a:lnTo>
                  <a:pt x="195834" y="743986"/>
                </a:lnTo>
                <a:lnTo>
                  <a:pt x="194755" y="741233"/>
                </a:lnTo>
                <a:lnTo>
                  <a:pt x="167990" y="672937"/>
                </a:lnTo>
                <a:lnTo>
                  <a:pt x="166070" y="668136"/>
                </a:lnTo>
                <a:lnTo>
                  <a:pt x="162229" y="666216"/>
                </a:lnTo>
                <a:lnTo>
                  <a:pt x="157429" y="665271"/>
                </a:lnTo>
                <a:lnTo>
                  <a:pt x="152628" y="665271"/>
                </a:lnTo>
                <a:lnTo>
                  <a:pt x="148788" y="667176"/>
                </a:lnTo>
                <a:lnTo>
                  <a:pt x="145907" y="671017"/>
                </a:lnTo>
                <a:lnTo>
                  <a:pt x="167030" y="683498"/>
                </a:lnTo>
                <a:close/>
              </a:path>
              <a:path w="514548" h="788136">
                <a:moveTo>
                  <a:pt x="175671" y="756467"/>
                </a:moveTo>
                <a:lnTo>
                  <a:pt x="177591" y="758372"/>
                </a:lnTo>
                <a:lnTo>
                  <a:pt x="207355" y="780455"/>
                </a:lnTo>
                <a:lnTo>
                  <a:pt x="216956" y="759348"/>
                </a:lnTo>
                <a:lnTo>
                  <a:pt x="221757" y="761253"/>
                </a:lnTo>
                <a:lnTo>
                  <a:pt x="231358" y="773734"/>
                </a:lnTo>
                <a:lnTo>
                  <a:pt x="240959" y="787176"/>
                </a:lnTo>
                <a:lnTo>
                  <a:pt x="243824" y="788136"/>
                </a:lnTo>
                <a:lnTo>
                  <a:pt x="247665" y="787176"/>
                </a:lnTo>
                <a:lnTo>
                  <a:pt x="244800" y="763188"/>
                </a:lnTo>
                <a:lnTo>
                  <a:pt x="232999" y="761561"/>
                </a:lnTo>
                <a:lnTo>
                  <a:pt x="219697" y="759726"/>
                </a:lnTo>
                <a:lnTo>
                  <a:pt x="194755" y="741233"/>
                </a:lnTo>
                <a:lnTo>
                  <a:pt x="195834" y="743986"/>
                </a:lnTo>
                <a:lnTo>
                  <a:pt x="191993" y="739185"/>
                </a:lnTo>
                <a:lnTo>
                  <a:pt x="175671" y="756467"/>
                </a:lnTo>
                <a:close/>
              </a:path>
              <a:path w="514548" h="788136">
                <a:moveTo>
                  <a:pt x="216956" y="759348"/>
                </a:moveTo>
                <a:lnTo>
                  <a:pt x="207355" y="780455"/>
                </a:lnTo>
                <a:lnTo>
                  <a:pt x="209275" y="781415"/>
                </a:lnTo>
                <a:lnTo>
                  <a:pt x="211195" y="782375"/>
                </a:lnTo>
                <a:lnTo>
                  <a:pt x="213116" y="783335"/>
                </a:lnTo>
                <a:lnTo>
                  <a:pt x="240959" y="787176"/>
                </a:lnTo>
                <a:lnTo>
                  <a:pt x="231358" y="773734"/>
                </a:lnTo>
                <a:lnTo>
                  <a:pt x="221757" y="761253"/>
                </a:lnTo>
                <a:lnTo>
                  <a:pt x="216956" y="7593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" name="object 252"/>
          <p:cNvSpPr/>
          <p:nvPr/>
        </p:nvSpPr>
        <p:spPr>
          <a:xfrm>
            <a:off x="3184391" y="2924602"/>
            <a:ext cx="566777" cy="373674"/>
          </a:xfrm>
          <a:custGeom>
            <a:avLst/>
            <a:gdLst/>
            <a:ahLst/>
            <a:cxnLst/>
            <a:rect l="l" t="t" r="r" b="b"/>
            <a:pathLst>
              <a:path w="566777" h="373674">
                <a:moveTo>
                  <a:pt x="394206" y="176153"/>
                </a:moveTo>
                <a:lnTo>
                  <a:pt x="382483" y="181743"/>
                </a:lnTo>
                <a:lnTo>
                  <a:pt x="375412" y="193150"/>
                </a:lnTo>
                <a:lnTo>
                  <a:pt x="348772" y="271263"/>
                </a:lnTo>
                <a:lnTo>
                  <a:pt x="336063" y="217153"/>
                </a:lnTo>
                <a:lnTo>
                  <a:pt x="307259" y="103874"/>
                </a:lnTo>
                <a:lnTo>
                  <a:pt x="278456" y="16519"/>
                </a:lnTo>
                <a:lnTo>
                  <a:pt x="272345" y="6170"/>
                </a:lnTo>
                <a:lnTo>
                  <a:pt x="262011" y="0"/>
                </a:lnTo>
                <a:lnTo>
                  <a:pt x="261189" y="47242"/>
                </a:lnTo>
                <a:lnTo>
                  <a:pt x="260229" y="119236"/>
                </a:lnTo>
                <a:lnTo>
                  <a:pt x="288057" y="228675"/>
                </a:lnTo>
                <a:lnTo>
                  <a:pt x="317820" y="355395"/>
                </a:lnTo>
                <a:lnTo>
                  <a:pt x="319741" y="340033"/>
                </a:lnTo>
                <a:lnTo>
                  <a:pt x="347584" y="274745"/>
                </a:lnTo>
                <a:lnTo>
                  <a:pt x="365826" y="343874"/>
                </a:lnTo>
                <a:lnTo>
                  <a:pt x="343787" y="373674"/>
                </a:lnTo>
                <a:lnTo>
                  <a:pt x="355942" y="369384"/>
                </a:lnTo>
                <a:lnTo>
                  <a:pt x="363891" y="359236"/>
                </a:lnTo>
                <a:lnTo>
                  <a:pt x="392695" y="293948"/>
                </a:lnTo>
                <a:lnTo>
                  <a:pt x="415370" y="226690"/>
                </a:lnTo>
                <a:lnTo>
                  <a:pt x="426299" y="227715"/>
                </a:lnTo>
                <a:lnTo>
                  <a:pt x="433020" y="228675"/>
                </a:lnTo>
                <a:lnTo>
                  <a:pt x="440701" y="225794"/>
                </a:lnTo>
                <a:lnTo>
                  <a:pt x="445501" y="220994"/>
                </a:lnTo>
                <a:lnTo>
                  <a:pt x="474290" y="193150"/>
                </a:lnTo>
                <a:lnTo>
                  <a:pt x="462768" y="120196"/>
                </a:lnTo>
                <a:lnTo>
                  <a:pt x="506934" y="120196"/>
                </a:lnTo>
                <a:lnTo>
                  <a:pt x="470762" y="90100"/>
                </a:lnTo>
                <a:lnTo>
                  <a:pt x="461808" y="100034"/>
                </a:lnTo>
                <a:lnTo>
                  <a:pt x="436050" y="160450"/>
                </a:lnTo>
                <a:lnTo>
                  <a:pt x="438780" y="157626"/>
                </a:lnTo>
                <a:lnTo>
                  <a:pt x="433980" y="165307"/>
                </a:lnTo>
                <a:lnTo>
                  <a:pt x="430139" y="179709"/>
                </a:lnTo>
                <a:lnTo>
                  <a:pt x="421498" y="208512"/>
                </a:lnTo>
                <a:lnTo>
                  <a:pt x="395575" y="224834"/>
                </a:lnTo>
                <a:lnTo>
                  <a:pt x="394206" y="176153"/>
                </a:lnTo>
                <a:close/>
              </a:path>
              <a:path w="566777" h="373674">
                <a:moveTo>
                  <a:pt x="317820" y="355395"/>
                </a:moveTo>
                <a:lnTo>
                  <a:pt x="319011" y="358563"/>
                </a:lnTo>
                <a:lnTo>
                  <a:pt x="327319" y="368798"/>
                </a:lnTo>
                <a:lnTo>
                  <a:pt x="339903" y="373622"/>
                </a:lnTo>
                <a:lnTo>
                  <a:pt x="343787" y="373674"/>
                </a:lnTo>
                <a:lnTo>
                  <a:pt x="365826" y="343874"/>
                </a:lnTo>
                <a:lnTo>
                  <a:pt x="347584" y="274745"/>
                </a:lnTo>
                <a:lnTo>
                  <a:pt x="319741" y="340033"/>
                </a:lnTo>
                <a:lnTo>
                  <a:pt x="317820" y="355395"/>
                </a:lnTo>
                <a:close/>
              </a:path>
              <a:path w="566777" h="373674">
                <a:moveTo>
                  <a:pt x="394206" y="176153"/>
                </a:moveTo>
                <a:lnTo>
                  <a:pt x="395575" y="224834"/>
                </a:lnTo>
                <a:lnTo>
                  <a:pt x="421498" y="208512"/>
                </a:lnTo>
                <a:lnTo>
                  <a:pt x="430139" y="179709"/>
                </a:lnTo>
                <a:lnTo>
                  <a:pt x="433980" y="165307"/>
                </a:lnTo>
                <a:lnTo>
                  <a:pt x="438780" y="157626"/>
                </a:lnTo>
                <a:lnTo>
                  <a:pt x="436050" y="160450"/>
                </a:lnTo>
                <a:lnTo>
                  <a:pt x="418843" y="178251"/>
                </a:lnTo>
                <a:lnTo>
                  <a:pt x="410937" y="186429"/>
                </a:lnTo>
                <a:lnTo>
                  <a:pt x="400376" y="175868"/>
                </a:lnTo>
                <a:lnTo>
                  <a:pt x="394206" y="176153"/>
                </a:lnTo>
                <a:close/>
              </a:path>
              <a:path w="566777" h="373674">
                <a:moveTo>
                  <a:pt x="506934" y="100034"/>
                </a:moveTo>
                <a:lnTo>
                  <a:pt x="505990" y="98124"/>
                </a:lnTo>
                <a:lnTo>
                  <a:pt x="497176" y="88659"/>
                </a:lnTo>
                <a:lnTo>
                  <a:pt x="484851" y="85632"/>
                </a:lnTo>
                <a:lnTo>
                  <a:pt x="482984" y="85705"/>
                </a:lnTo>
                <a:lnTo>
                  <a:pt x="470762" y="90100"/>
                </a:lnTo>
                <a:lnTo>
                  <a:pt x="506934" y="120196"/>
                </a:lnTo>
                <a:lnTo>
                  <a:pt x="462768" y="120196"/>
                </a:lnTo>
                <a:lnTo>
                  <a:pt x="474290" y="193150"/>
                </a:lnTo>
                <a:lnTo>
                  <a:pt x="476210" y="190270"/>
                </a:lnTo>
                <a:lnTo>
                  <a:pt x="478130" y="187390"/>
                </a:lnTo>
                <a:lnTo>
                  <a:pt x="479090" y="185469"/>
                </a:lnTo>
                <a:lnTo>
                  <a:pt x="485349" y="170797"/>
                </a:lnTo>
                <a:lnTo>
                  <a:pt x="490612" y="182589"/>
                </a:lnTo>
                <a:lnTo>
                  <a:pt x="493492" y="189310"/>
                </a:lnTo>
                <a:lnTo>
                  <a:pt x="499253" y="194110"/>
                </a:lnTo>
                <a:lnTo>
                  <a:pt x="505974" y="196031"/>
                </a:lnTo>
                <a:lnTo>
                  <a:pt x="535737" y="204672"/>
                </a:lnTo>
                <a:lnTo>
                  <a:pt x="520375" y="149000"/>
                </a:lnTo>
                <a:lnTo>
                  <a:pt x="535737" y="162426"/>
                </a:lnTo>
                <a:lnTo>
                  <a:pt x="536643" y="204915"/>
                </a:lnTo>
                <a:lnTo>
                  <a:pt x="549367" y="205003"/>
                </a:lnTo>
                <a:lnTo>
                  <a:pt x="559966" y="199216"/>
                </a:lnTo>
                <a:lnTo>
                  <a:pt x="566446" y="188350"/>
                </a:lnTo>
                <a:lnTo>
                  <a:pt x="566690" y="187440"/>
                </a:lnTo>
                <a:lnTo>
                  <a:pt x="566777" y="174708"/>
                </a:lnTo>
                <a:lnTo>
                  <a:pt x="560994" y="164105"/>
                </a:lnTo>
                <a:lnTo>
                  <a:pt x="550139" y="157626"/>
                </a:lnTo>
                <a:lnTo>
                  <a:pt x="530954" y="152066"/>
                </a:lnTo>
                <a:lnTo>
                  <a:pt x="506934" y="100034"/>
                </a:lnTo>
                <a:close/>
              </a:path>
              <a:path w="566777" h="373674">
                <a:moveTo>
                  <a:pt x="535737" y="162426"/>
                </a:moveTo>
                <a:lnTo>
                  <a:pt x="520375" y="149000"/>
                </a:lnTo>
                <a:lnTo>
                  <a:pt x="535737" y="204672"/>
                </a:lnTo>
                <a:lnTo>
                  <a:pt x="536643" y="204915"/>
                </a:lnTo>
                <a:lnTo>
                  <a:pt x="535737" y="162426"/>
                </a:lnTo>
                <a:close/>
              </a:path>
              <a:path w="566777" h="373674">
                <a:moveTo>
                  <a:pt x="30790" y="123077"/>
                </a:moveTo>
                <a:lnTo>
                  <a:pt x="2947" y="175868"/>
                </a:lnTo>
                <a:lnTo>
                  <a:pt x="1782" y="178146"/>
                </a:lnTo>
                <a:lnTo>
                  <a:pt x="0" y="189599"/>
                </a:lnTo>
                <a:lnTo>
                  <a:pt x="3879" y="200622"/>
                </a:lnTo>
                <a:lnTo>
                  <a:pt x="12548" y="209472"/>
                </a:lnTo>
                <a:lnTo>
                  <a:pt x="14528" y="210293"/>
                </a:lnTo>
                <a:lnTo>
                  <a:pt x="26642" y="211731"/>
                </a:lnTo>
                <a:lnTo>
                  <a:pt x="37788" y="207695"/>
                </a:lnTo>
                <a:lnTo>
                  <a:pt x="46152" y="198911"/>
                </a:lnTo>
                <a:lnTo>
                  <a:pt x="71588" y="151537"/>
                </a:lnTo>
                <a:lnTo>
                  <a:pt x="97023" y="132678"/>
                </a:lnTo>
                <a:lnTo>
                  <a:pt x="97983" y="131718"/>
                </a:lnTo>
                <a:lnTo>
                  <a:pt x="98944" y="130758"/>
                </a:lnTo>
                <a:lnTo>
                  <a:pt x="99904" y="129798"/>
                </a:lnTo>
                <a:lnTo>
                  <a:pt x="127747" y="101954"/>
                </a:lnTo>
                <a:lnTo>
                  <a:pt x="143139" y="84568"/>
                </a:lnTo>
                <a:lnTo>
                  <a:pt x="154631" y="92353"/>
                </a:lnTo>
                <a:lnTo>
                  <a:pt x="163345" y="96362"/>
                </a:lnTo>
                <a:lnTo>
                  <a:pt x="175477" y="96501"/>
                </a:lnTo>
                <a:lnTo>
                  <a:pt x="186299" y="90433"/>
                </a:lnTo>
                <a:lnTo>
                  <a:pt x="183419" y="52988"/>
                </a:lnTo>
                <a:lnTo>
                  <a:pt x="157496" y="68350"/>
                </a:lnTo>
                <a:lnTo>
                  <a:pt x="124867" y="72190"/>
                </a:lnTo>
                <a:lnTo>
                  <a:pt x="120066" y="35721"/>
                </a:lnTo>
                <a:lnTo>
                  <a:pt x="93183" y="67390"/>
                </a:lnTo>
                <a:lnTo>
                  <a:pt x="73980" y="147080"/>
                </a:lnTo>
                <a:lnTo>
                  <a:pt x="67260" y="154745"/>
                </a:lnTo>
                <a:lnTo>
                  <a:pt x="68235" y="93313"/>
                </a:lnTo>
                <a:lnTo>
                  <a:pt x="38471" y="115396"/>
                </a:lnTo>
                <a:lnTo>
                  <a:pt x="34631" y="117316"/>
                </a:lnTo>
                <a:lnTo>
                  <a:pt x="32711" y="120196"/>
                </a:lnTo>
                <a:lnTo>
                  <a:pt x="30790" y="123077"/>
                </a:lnTo>
                <a:close/>
              </a:path>
              <a:path w="566777" h="373674">
                <a:moveTo>
                  <a:pt x="418843" y="178251"/>
                </a:moveTo>
                <a:lnTo>
                  <a:pt x="400376" y="175868"/>
                </a:lnTo>
                <a:lnTo>
                  <a:pt x="410937" y="186429"/>
                </a:lnTo>
                <a:lnTo>
                  <a:pt x="418843" y="178251"/>
                </a:lnTo>
                <a:close/>
              </a:path>
              <a:path w="566777" h="373674">
                <a:moveTo>
                  <a:pt x="68235" y="93313"/>
                </a:moveTo>
                <a:lnTo>
                  <a:pt x="67260" y="154745"/>
                </a:lnTo>
                <a:lnTo>
                  <a:pt x="73980" y="147080"/>
                </a:lnTo>
                <a:lnTo>
                  <a:pt x="93183" y="67390"/>
                </a:lnTo>
                <a:lnTo>
                  <a:pt x="65355" y="95233"/>
                </a:lnTo>
                <a:lnTo>
                  <a:pt x="68235" y="93313"/>
                </a:lnTo>
                <a:close/>
              </a:path>
              <a:path w="566777" h="373674">
                <a:moveTo>
                  <a:pt x="262011" y="0"/>
                </a:moveTo>
                <a:lnTo>
                  <a:pt x="249667" y="197"/>
                </a:lnTo>
                <a:lnTo>
                  <a:pt x="219903" y="6917"/>
                </a:lnTo>
                <a:lnTo>
                  <a:pt x="231425" y="30920"/>
                </a:lnTo>
                <a:lnTo>
                  <a:pt x="237186" y="52988"/>
                </a:lnTo>
                <a:lnTo>
                  <a:pt x="231425" y="54923"/>
                </a:lnTo>
                <a:lnTo>
                  <a:pt x="214143" y="9798"/>
                </a:lnTo>
                <a:lnTo>
                  <a:pt x="186299" y="24200"/>
                </a:lnTo>
                <a:lnTo>
                  <a:pt x="184379" y="25160"/>
                </a:lnTo>
                <a:lnTo>
                  <a:pt x="182459" y="26120"/>
                </a:lnTo>
                <a:lnTo>
                  <a:pt x="180539" y="28040"/>
                </a:lnTo>
                <a:lnTo>
                  <a:pt x="166597" y="41059"/>
                </a:lnTo>
                <a:lnTo>
                  <a:pt x="151750" y="54923"/>
                </a:lnTo>
                <a:lnTo>
                  <a:pt x="166597" y="41059"/>
                </a:lnTo>
                <a:lnTo>
                  <a:pt x="153655" y="31881"/>
                </a:lnTo>
                <a:lnTo>
                  <a:pt x="142388" y="27782"/>
                </a:lnTo>
                <a:lnTo>
                  <a:pt x="130370" y="28931"/>
                </a:lnTo>
                <a:lnTo>
                  <a:pt x="120066" y="35721"/>
                </a:lnTo>
                <a:lnTo>
                  <a:pt x="124867" y="72190"/>
                </a:lnTo>
                <a:lnTo>
                  <a:pt x="157496" y="68350"/>
                </a:lnTo>
                <a:lnTo>
                  <a:pt x="183419" y="52988"/>
                </a:lnTo>
                <a:lnTo>
                  <a:pt x="186299" y="90433"/>
                </a:lnTo>
                <a:lnTo>
                  <a:pt x="209342" y="67390"/>
                </a:lnTo>
                <a:lnTo>
                  <a:pt x="214143" y="63549"/>
                </a:lnTo>
                <a:lnTo>
                  <a:pt x="235454" y="53884"/>
                </a:lnTo>
                <a:lnTo>
                  <a:pt x="238646" y="53060"/>
                </a:lnTo>
                <a:lnTo>
                  <a:pt x="260229" y="119236"/>
                </a:lnTo>
                <a:lnTo>
                  <a:pt x="261189" y="47242"/>
                </a:lnTo>
                <a:lnTo>
                  <a:pt x="262011" y="0"/>
                </a:lnTo>
                <a:close/>
              </a:path>
              <a:path w="566777" h="373674">
                <a:moveTo>
                  <a:pt x="211115" y="66473"/>
                </a:moveTo>
                <a:lnTo>
                  <a:pt x="235454" y="53884"/>
                </a:lnTo>
                <a:lnTo>
                  <a:pt x="214143" y="63549"/>
                </a:lnTo>
                <a:lnTo>
                  <a:pt x="209342" y="67390"/>
                </a:lnTo>
                <a:lnTo>
                  <a:pt x="186299" y="90433"/>
                </a:lnTo>
                <a:lnTo>
                  <a:pt x="211115" y="66473"/>
                </a:lnTo>
                <a:close/>
              </a:path>
              <a:path w="566777" h="373674">
                <a:moveTo>
                  <a:pt x="231425" y="54923"/>
                </a:moveTo>
                <a:lnTo>
                  <a:pt x="237186" y="52988"/>
                </a:lnTo>
                <a:lnTo>
                  <a:pt x="231425" y="30920"/>
                </a:lnTo>
                <a:lnTo>
                  <a:pt x="219903" y="6917"/>
                </a:lnTo>
                <a:lnTo>
                  <a:pt x="217983" y="7878"/>
                </a:lnTo>
                <a:lnTo>
                  <a:pt x="216063" y="8838"/>
                </a:lnTo>
                <a:lnTo>
                  <a:pt x="214143" y="9798"/>
                </a:lnTo>
                <a:lnTo>
                  <a:pt x="231425" y="5492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" name="object 253"/>
          <p:cNvSpPr/>
          <p:nvPr/>
        </p:nvSpPr>
        <p:spPr>
          <a:xfrm>
            <a:off x="3134547" y="3037118"/>
            <a:ext cx="149748" cy="147827"/>
          </a:xfrm>
          <a:custGeom>
            <a:avLst/>
            <a:gdLst/>
            <a:ahLst/>
            <a:cxnLst/>
            <a:rect l="l" t="t" r="r" b="b"/>
            <a:pathLst>
              <a:path w="149748" h="147827">
                <a:moveTo>
                  <a:pt x="149748" y="73914"/>
                </a:moveTo>
                <a:lnTo>
                  <a:pt x="149630" y="69695"/>
                </a:lnTo>
                <a:lnTo>
                  <a:pt x="147421" y="55430"/>
                </a:lnTo>
                <a:lnTo>
                  <a:pt x="142626" y="42245"/>
                </a:lnTo>
                <a:lnTo>
                  <a:pt x="135519" y="30393"/>
                </a:lnTo>
                <a:lnTo>
                  <a:pt x="126373" y="20127"/>
                </a:lnTo>
                <a:lnTo>
                  <a:pt x="115461" y="11701"/>
                </a:lnTo>
                <a:lnTo>
                  <a:pt x="103058" y="5369"/>
                </a:lnTo>
                <a:lnTo>
                  <a:pt x="89438" y="1384"/>
                </a:lnTo>
                <a:lnTo>
                  <a:pt x="74874" y="0"/>
                </a:lnTo>
                <a:lnTo>
                  <a:pt x="70651" y="114"/>
                </a:lnTo>
                <a:lnTo>
                  <a:pt x="56323" y="2264"/>
                </a:lnTo>
                <a:lnTo>
                  <a:pt x="43020" y="6942"/>
                </a:lnTo>
                <a:lnTo>
                  <a:pt x="31013" y="13895"/>
                </a:lnTo>
                <a:lnTo>
                  <a:pt x="20577" y="22870"/>
                </a:lnTo>
                <a:lnTo>
                  <a:pt x="11984" y="33613"/>
                </a:lnTo>
                <a:lnTo>
                  <a:pt x="5508" y="45870"/>
                </a:lnTo>
                <a:lnTo>
                  <a:pt x="1422" y="59388"/>
                </a:lnTo>
                <a:lnTo>
                  <a:pt x="0" y="73914"/>
                </a:lnTo>
                <a:lnTo>
                  <a:pt x="117" y="78133"/>
                </a:lnTo>
                <a:lnTo>
                  <a:pt x="2325" y="92402"/>
                </a:lnTo>
                <a:lnTo>
                  <a:pt x="7118" y="105589"/>
                </a:lnTo>
                <a:lnTo>
                  <a:pt x="14224" y="117441"/>
                </a:lnTo>
                <a:lnTo>
                  <a:pt x="23369" y="127705"/>
                </a:lnTo>
                <a:lnTo>
                  <a:pt x="34279" y="136129"/>
                </a:lnTo>
                <a:lnTo>
                  <a:pt x="46683" y="142460"/>
                </a:lnTo>
                <a:lnTo>
                  <a:pt x="60305" y="146443"/>
                </a:lnTo>
                <a:lnTo>
                  <a:pt x="74874" y="147827"/>
                </a:lnTo>
                <a:lnTo>
                  <a:pt x="79095" y="147713"/>
                </a:lnTo>
                <a:lnTo>
                  <a:pt x="93419" y="145564"/>
                </a:lnTo>
                <a:lnTo>
                  <a:pt x="106721" y="140887"/>
                </a:lnTo>
                <a:lnTo>
                  <a:pt x="118727" y="133936"/>
                </a:lnTo>
                <a:lnTo>
                  <a:pt x="129165" y="124963"/>
                </a:lnTo>
                <a:lnTo>
                  <a:pt x="137759" y="114221"/>
                </a:lnTo>
                <a:lnTo>
                  <a:pt x="144237" y="101964"/>
                </a:lnTo>
                <a:lnTo>
                  <a:pt x="148324" y="88443"/>
                </a:lnTo>
                <a:lnTo>
                  <a:pt x="149748" y="7391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" name="object 254"/>
          <p:cNvSpPr/>
          <p:nvPr/>
        </p:nvSpPr>
        <p:spPr>
          <a:xfrm>
            <a:off x="3624132" y="3021756"/>
            <a:ext cx="148788" cy="148803"/>
          </a:xfrm>
          <a:custGeom>
            <a:avLst/>
            <a:gdLst/>
            <a:ahLst/>
            <a:cxnLst/>
            <a:rect l="l" t="t" r="r" b="b"/>
            <a:pathLst>
              <a:path w="148788" h="148803">
                <a:moveTo>
                  <a:pt x="148788" y="74874"/>
                </a:moveTo>
                <a:lnTo>
                  <a:pt x="148624" y="69899"/>
                </a:lnTo>
                <a:lnTo>
                  <a:pt x="146301" y="55709"/>
                </a:lnTo>
                <a:lnTo>
                  <a:pt x="141437" y="42540"/>
                </a:lnTo>
                <a:lnTo>
                  <a:pt x="134301" y="30661"/>
                </a:lnTo>
                <a:lnTo>
                  <a:pt x="125160" y="20339"/>
                </a:lnTo>
                <a:lnTo>
                  <a:pt x="114283" y="11843"/>
                </a:lnTo>
                <a:lnTo>
                  <a:pt x="101938" y="5442"/>
                </a:lnTo>
                <a:lnTo>
                  <a:pt x="88392" y="1405"/>
                </a:lnTo>
                <a:lnTo>
                  <a:pt x="73913" y="0"/>
                </a:lnTo>
                <a:lnTo>
                  <a:pt x="69786" y="117"/>
                </a:lnTo>
                <a:lnTo>
                  <a:pt x="55744" y="2326"/>
                </a:lnTo>
                <a:lnTo>
                  <a:pt x="42655" y="7121"/>
                </a:lnTo>
                <a:lnTo>
                  <a:pt x="30802" y="14228"/>
                </a:lnTo>
                <a:lnTo>
                  <a:pt x="20469" y="23375"/>
                </a:lnTo>
                <a:lnTo>
                  <a:pt x="11939" y="34286"/>
                </a:lnTo>
                <a:lnTo>
                  <a:pt x="5495" y="46689"/>
                </a:lnTo>
                <a:lnTo>
                  <a:pt x="1421" y="60309"/>
                </a:lnTo>
                <a:lnTo>
                  <a:pt x="0" y="74874"/>
                </a:lnTo>
                <a:lnTo>
                  <a:pt x="79" y="78260"/>
                </a:lnTo>
                <a:lnTo>
                  <a:pt x="2165" y="92432"/>
                </a:lnTo>
                <a:lnTo>
                  <a:pt x="6870" y="105652"/>
                </a:lnTo>
                <a:lnTo>
                  <a:pt x="13905" y="117632"/>
                </a:lnTo>
                <a:lnTo>
                  <a:pt x="22981" y="128083"/>
                </a:lnTo>
                <a:lnTo>
                  <a:pt x="33808" y="136714"/>
                </a:lnTo>
                <a:lnTo>
                  <a:pt x="46099" y="143237"/>
                </a:lnTo>
                <a:lnTo>
                  <a:pt x="59563" y="147363"/>
                </a:lnTo>
                <a:lnTo>
                  <a:pt x="73913" y="148803"/>
                </a:lnTo>
                <a:lnTo>
                  <a:pt x="78148" y="148685"/>
                </a:lnTo>
                <a:lnTo>
                  <a:pt x="92474" y="146477"/>
                </a:lnTo>
                <a:lnTo>
                  <a:pt x="105775" y="141698"/>
                </a:lnTo>
                <a:lnTo>
                  <a:pt x="117780" y="134629"/>
                </a:lnTo>
                <a:lnTo>
                  <a:pt x="128214" y="125554"/>
                </a:lnTo>
                <a:lnTo>
                  <a:pt x="136805" y="114758"/>
                </a:lnTo>
                <a:lnTo>
                  <a:pt x="143280" y="102523"/>
                </a:lnTo>
                <a:lnTo>
                  <a:pt x="147365" y="89134"/>
                </a:lnTo>
                <a:lnTo>
                  <a:pt x="148788" y="7487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" name="object 255"/>
          <p:cNvSpPr/>
          <p:nvPr/>
        </p:nvSpPr>
        <p:spPr>
          <a:xfrm>
            <a:off x="3099983" y="2596484"/>
            <a:ext cx="74874" cy="119999"/>
          </a:xfrm>
          <a:custGeom>
            <a:avLst/>
            <a:gdLst/>
            <a:ahLst/>
            <a:cxnLst/>
            <a:rect l="l" t="t" r="r" b="b"/>
            <a:pathLst>
              <a:path w="74874" h="119999">
                <a:moveTo>
                  <a:pt x="0" y="105597"/>
                </a:moveTo>
                <a:lnTo>
                  <a:pt x="0" y="109438"/>
                </a:lnTo>
                <a:lnTo>
                  <a:pt x="1920" y="112318"/>
                </a:lnTo>
                <a:lnTo>
                  <a:pt x="4800" y="115199"/>
                </a:lnTo>
                <a:lnTo>
                  <a:pt x="9601" y="118079"/>
                </a:lnTo>
                <a:lnTo>
                  <a:pt x="17282" y="119999"/>
                </a:lnTo>
                <a:lnTo>
                  <a:pt x="26883" y="119999"/>
                </a:lnTo>
                <a:lnTo>
                  <a:pt x="39384" y="118686"/>
                </a:lnTo>
                <a:lnTo>
                  <a:pt x="51439" y="114377"/>
                </a:lnTo>
                <a:lnTo>
                  <a:pt x="61432" y="107533"/>
                </a:lnTo>
                <a:lnTo>
                  <a:pt x="67029" y="100912"/>
                </a:lnTo>
                <a:lnTo>
                  <a:pt x="72860" y="89429"/>
                </a:lnTo>
                <a:lnTo>
                  <a:pt x="74874" y="76809"/>
                </a:lnTo>
                <a:lnTo>
                  <a:pt x="74874" y="69128"/>
                </a:lnTo>
                <a:lnTo>
                  <a:pt x="72953" y="63367"/>
                </a:lnTo>
                <a:lnTo>
                  <a:pt x="69113" y="58567"/>
                </a:lnTo>
                <a:lnTo>
                  <a:pt x="66233" y="53766"/>
                </a:lnTo>
                <a:lnTo>
                  <a:pt x="60472" y="49926"/>
                </a:lnTo>
                <a:lnTo>
                  <a:pt x="53751" y="47045"/>
                </a:lnTo>
                <a:lnTo>
                  <a:pt x="59512" y="43205"/>
                </a:lnTo>
                <a:lnTo>
                  <a:pt x="63352" y="40325"/>
                </a:lnTo>
                <a:lnTo>
                  <a:pt x="65288" y="36484"/>
                </a:lnTo>
                <a:lnTo>
                  <a:pt x="68153" y="32644"/>
                </a:lnTo>
                <a:lnTo>
                  <a:pt x="69113" y="27843"/>
                </a:lnTo>
                <a:lnTo>
                  <a:pt x="69113" y="17282"/>
                </a:lnTo>
                <a:lnTo>
                  <a:pt x="66233" y="11521"/>
                </a:lnTo>
                <a:lnTo>
                  <a:pt x="61432" y="6720"/>
                </a:lnTo>
                <a:lnTo>
                  <a:pt x="56631" y="1935"/>
                </a:lnTo>
                <a:lnTo>
                  <a:pt x="49911" y="0"/>
                </a:lnTo>
                <a:lnTo>
                  <a:pt x="33604" y="0"/>
                </a:lnTo>
                <a:lnTo>
                  <a:pt x="26883" y="1935"/>
                </a:lnTo>
                <a:lnTo>
                  <a:pt x="20162" y="6720"/>
                </a:lnTo>
                <a:lnTo>
                  <a:pt x="11194" y="15770"/>
                </a:lnTo>
                <a:lnTo>
                  <a:pt x="4800" y="27843"/>
                </a:lnTo>
                <a:lnTo>
                  <a:pt x="7680" y="28803"/>
                </a:lnTo>
                <a:lnTo>
                  <a:pt x="13441" y="21122"/>
                </a:lnTo>
                <a:lnTo>
                  <a:pt x="20162" y="16337"/>
                </a:lnTo>
                <a:lnTo>
                  <a:pt x="33604" y="16337"/>
                </a:lnTo>
                <a:lnTo>
                  <a:pt x="37444" y="18242"/>
                </a:lnTo>
                <a:lnTo>
                  <a:pt x="40325" y="22082"/>
                </a:lnTo>
                <a:lnTo>
                  <a:pt x="44165" y="24963"/>
                </a:lnTo>
                <a:lnTo>
                  <a:pt x="46070" y="28803"/>
                </a:lnTo>
                <a:lnTo>
                  <a:pt x="46070" y="37444"/>
                </a:lnTo>
                <a:lnTo>
                  <a:pt x="45110" y="40325"/>
                </a:lnTo>
                <a:lnTo>
                  <a:pt x="43205" y="44165"/>
                </a:lnTo>
                <a:lnTo>
                  <a:pt x="41285" y="47045"/>
                </a:lnTo>
                <a:lnTo>
                  <a:pt x="39364" y="49926"/>
                </a:lnTo>
                <a:lnTo>
                  <a:pt x="36484" y="50886"/>
                </a:lnTo>
                <a:lnTo>
                  <a:pt x="34564" y="52806"/>
                </a:lnTo>
                <a:lnTo>
                  <a:pt x="29763" y="54726"/>
                </a:lnTo>
                <a:lnTo>
                  <a:pt x="23042" y="56647"/>
                </a:lnTo>
                <a:lnTo>
                  <a:pt x="23042" y="59527"/>
                </a:lnTo>
                <a:lnTo>
                  <a:pt x="25438" y="60208"/>
                </a:lnTo>
                <a:lnTo>
                  <a:pt x="38124" y="65313"/>
                </a:lnTo>
                <a:lnTo>
                  <a:pt x="47045" y="72969"/>
                </a:lnTo>
                <a:lnTo>
                  <a:pt x="52791" y="79689"/>
                </a:lnTo>
                <a:lnTo>
                  <a:pt x="55671" y="86410"/>
                </a:lnTo>
                <a:lnTo>
                  <a:pt x="55671" y="99852"/>
                </a:lnTo>
                <a:lnTo>
                  <a:pt x="53751" y="103692"/>
                </a:lnTo>
                <a:lnTo>
                  <a:pt x="50886" y="107533"/>
                </a:lnTo>
                <a:lnTo>
                  <a:pt x="48006" y="110398"/>
                </a:lnTo>
                <a:lnTo>
                  <a:pt x="44165" y="112318"/>
                </a:lnTo>
                <a:lnTo>
                  <a:pt x="35524" y="112318"/>
                </a:lnTo>
                <a:lnTo>
                  <a:pt x="29763" y="109438"/>
                </a:lnTo>
                <a:lnTo>
                  <a:pt x="24963" y="105597"/>
                </a:lnTo>
                <a:lnTo>
                  <a:pt x="19202" y="100797"/>
                </a:lnTo>
                <a:lnTo>
                  <a:pt x="15361" y="97917"/>
                </a:lnTo>
                <a:lnTo>
                  <a:pt x="13441" y="96972"/>
                </a:lnTo>
                <a:lnTo>
                  <a:pt x="6720" y="96972"/>
                </a:lnTo>
                <a:lnTo>
                  <a:pt x="4800" y="97917"/>
                </a:lnTo>
                <a:lnTo>
                  <a:pt x="2880" y="99852"/>
                </a:lnTo>
                <a:lnTo>
                  <a:pt x="960" y="101757"/>
                </a:lnTo>
                <a:lnTo>
                  <a:pt x="0" y="103692"/>
                </a:lnTo>
                <a:lnTo>
                  <a:pt x="0" y="10559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" name="object 256"/>
          <p:cNvSpPr/>
          <p:nvPr/>
        </p:nvSpPr>
        <p:spPr>
          <a:xfrm>
            <a:off x="2895508" y="3209909"/>
            <a:ext cx="62392" cy="117119"/>
          </a:xfrm>
          <a:custGeom>
            <a:avLst/>
            <a:gdLst/>
            <a:ahLst/>
            <a:cxnLst/>
            <a:rect l="l" t="t" r="r" b="b"/>
            <a:pathLst>
              <a:path w="62392" h="117119">
                <a:moveTo>
                  <a:pt x="43205" y="0"/>
                </a:moveTo>
                <a:lnTo>
                  <a:pt x="0" y="19202"/>
                </a:lnTo>
                <a:lnTo>
                  <a:pt x="1920" y="22082"/>
                </a:lnTo>
                <a:lnTo>
                  <a:pt x="5760" y="20162"/>
                </a:lnTo>
                <a:lnTo>
                  <a:pt x="9601" y="19202"/>
                </a:lnTo>
                <a:lnTo>
                  <a:pt x="14401" y="19202"/>
                </a:lnTo>
                <a:lnTo>
                  <a:pt x="16322" y="20162"/>
                </a:lnTo>
                <a:lnTo>
                  <a:pt x="17282" y="21122"/>
                </a:lnTo>
                <a:lnTo>
                  <a:pt x="19202" y="22082"/>
                </a:lnTo>
                <a:lnTo>
                  <a:pt x="19202" y="23042"/>
                </a:lnTo>
                <a:lnTo>
                  <a:pt x="20162" y="24002"/>
                </a:lnTo>
                <a:lnTo>
                  <a:pt x="21122" y="25923"/>
                </a:lnTo>
                <a:lnTo>
                  <a:pt x="21122" y="101757"/>
                </a:lnTo>
                <a:lnTo>
                  <a:pt x="20162" y="105597"/>
                </a:lnTo>
                <a:lnTo>
                  <a:pt x="20162" y="107518"/>
                </a:lnTo>
                <a:lnTo>
                  <a:pt x="19202" y="110398"/>
                </a:lnTo>
                <a:lnTo>
                  <a:pt x="17282" y="111358"/>
                </a:lnTo>
                <a:lnTo>
                  <a:pt x="15361" y="112318"/>
                </a:lnTo>
                <a:lnTo>
                  <a:pt x="13441" y="114239"/>
                </a:lnTo>
                <a:lnTo>
                  <a:pt x="1920" y="114239"/>
                </a:lnTo>
                <a:lnTo>
                  <a:pt x="1920" y="117119"/>
                </a:lnTo>
                <a:lnTo>
                  <a:pt x="62392" y="117119"/>
                </a:lnTo>
                <a:lnTo>
                  <a:pt x="62392" y="114239"/>
                </a:lnTo>
                <a:lnTo>
                  <a:pt x="55686" y="114239"/>
                </a:lnTo>
                <a:lnTo>
                  <a:pt x="52806" y="113278"/>
                </a:lnTo>
                <a:lnTo>
                  <a:pt x="50871" y="112318"/>
                </a:lnTo>
                <a:lnTo>
                  <a:pt x="48966" y="111358"/>
                </a:lnTo>
                <a:lnTo>
                  <a:pt x="47030" y="109438"/>
                </a:lnTo>
                <a:lnTo>
                  <a:pt x="47030" y="107518"/>
                </a:lnTo>
                <a:lnTo>
                  <a:pt x="46085" y="105597"/>
                </a:lnTo>
                <a:lnTo>
                  <a:pt x="46085" y="0"/>
                </a:lnTo>
                <a:lnTo>
                  <a:pt x="43205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" name="object 257"/>
          <p:cNvSpPr/>
          <p:nvPr/>
        </p:nvSpPr>
        <p:spPr>
          <a:xfrm>
            <a:off x="3007827" y="3209909"/>
            <a:ext cx="14401" cy="13441"/>
          </a:xfrm>
          <a:custGeom>
            <a:avLst/>
            <a:gdLst/>
            <a:ahLst/>
            <a:cxnLst/>
            <a:rect l="l" t="t" r="r" b="b"/>
            <a:pathLst>
              <a:path w="14401" h="13441">
                <a:moveTo>
                  <a:pt x="13441" y="0"/>
                </a:moveTo>
                <a:lnTo>
                  <a:pt x="0" y="0"/>
                </a:lnTo>
                <a:lnTo>
                  <a:pt x="1920" y="5760"/>
                </a:lnTo>
                <a:lnTo>
                  <a:pt x="6720" y="5760"/>
                </a:lnTo>
                <a:lnTo>
                  <a:pt x="8641" y="6720"/>
                </a:lnTo>
                <a:lnTo>
                  <a:pt x="10561" y="7680"/>
                </a:lnTo>
                <a:lnTo>
                  <a:pt x="12481" y="9601"/>
                </a:lnTo>
                <a:lnTo>
                  <a:pt x="14401" y="13441"/>
                </a:lnTo>
                <a:lnTo>
                  <a:pt x="13441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" name="object 258"/>
          <p:cNvSpPr/>
          <p:nvPr/>
        </p:nvSpPr>
        <p:spPr>
          <a:xfrm>
            <a:off x="2978063" y="3209909"/>
            <a:ext cx="75849" cy="119999"/>
          </a:xfrm>
          <a:custGeom>
            <a:avLst/>
            <a:gdLst/>
            <a:ahLst/>
            <a:cxnLst/>
            <a:rect l="l" t="t" r="r" b="b"/>
            <a:pathLst>
              <a:path w="75849" h="119999">
                <a:moveTo>
                  <a:pt x="4169" y="119663"/>
                </a:moveTo>
                <a:lnTo>
                  <a:pt x="17278" y="117520"/>
                </a:lnTo>
                <a:lnTo>
                  <a:pt x="29329" y="113791"/>
                </a:lnTo>
                <a:lnTo>
                  <a:pt x="40325" y="108478"/>
                </a:lnTo>
                <a:lnTo>
                  <a:pt x="50120" y="101746"/>
                </a:lnTo>
                <a:lnTo>
                  <a:pt x="59217" y="92842"/>
                </a:lnTo>
                <a:lnTo>
                  <a:pt x="66233" y="82555"/>
                </a:lnTo>
                <a:lnTo>
                  <a:pt x="71402" y="71836"/>
                </a:lnTo>
                <a:lnTo>
                  <a:pt x="74775" y="59668"/>
                </a:lnTo>
                <a:lnTo>
                  <a:pt x="75849" y="47045"/>
                </a:lnTo>
                <a:lnTo>
                  <a:pt x="75849" y="46820"/>
                </a:lnTo>
                <a:lnTo>
                  <a:pt x="74376" y="34094"/>
                </a:lnTo>
                <a:lnTo>
                  <a:pt x="70073" y="22082"/>
                </a:lnTo>
                <a:lnTo>
                  <a:pt x="66233" y="15361"/>
                </a:lnTo>
                <a:lnTo>
                  <a:pt x="61447" y="9601"/>
                </a:lnTo>
                <a:lnTo>
                  <a:pt x="55686" y="5760"/>
                </a:lnTo>
                <a:lnTo>
                  <a:pt x="49926" y="1920"/>
                </a:lnTo>
                <a:lnTo>
                  <a:pt x="43205" y="0"/>
                </a:lnTo>
                <a:lnTo>
                  <a:pt x="44165" y="13441"/>
                </a:lnTo>
                <a:lnTo>
                  <a:pt x="46085" y="18242"/>
                </a:lnTo>
                <a:lnTo>
                  <a:pt x="46807" y="21551"/>
                </a:lnTo>
                <a:lnTo>
                  <a:pt x="48986" y="33748"/>
                </a:lnTo>
                <a:lnTo>
                  <a:pt x="49926" y="47045"/>
                </a:lnTo>
                <a:lnTo>
                  <a:pt x="49926" y="51846"/>
                </a:lnTo>
                <a:lnTo>
                  <a:pt x="48966" y="57607"/>
                </a:lnTo>
                <a:lnTo>
                  <a:pt x="48966" y="64328"/>
                </a:lnTo>
                <a:lnTo>
                  <a:pt x="45125" y="66248"/>
                </a:lnTo>
                <a:lnTo>
                  <a:pt x="35524" y="66248"/>
                </a:lnTo>
                <a:lnTo>
                  <a:pt x="32644" y="64328"/>
                </a:lnTo>
                <a:lnTo>
                  <a:pt x="29763" y="60487"/>
                </a:lnTo>
                <a:lnTo>
                  <a:pt x="27586" y="56193"/>
                </a:lnTo>
                <a:lnTo>
                  <a:pt x="24898" y="44738"/>
                </a:lnTo>
                <a:lnTo>
                  <a:pt x="24003" y="28803"/>
                </a:lnTo>
                <a:lnTo>
                  <a:pt x="24003" y="19202"/>
                </a:lnTo>
                <a:lnTo>
                  <a:pt x="25923" y="12481"/>
                </a:lnTo>
                <a:lnTo>
                  <a:pt x="27843" y="9601"/>
                </a:lnTo>
                <a:lnTo>
                  <a:pt x="29763" y="6720"/>
                </a:lnTo>
                <a:lnTo>
                  <a:pt x="31683" y="5760"/>
                </a:lnTo>
                <a:lnTo>
                  <a:pt x="29763" y="0"/>
                </a:lnTo>
                <a:lnTo>
                  <a:pt x="24003" y="1920"/>
                </a:lnTo>
                <a:lnTo>
                  <a:pt x="18242" y="4800"/>
                </a:lnTo>
                <a:lnTo>
                  <a:pt x="12481" y="8641"/>
                </a:lnTo>
                <a:lnTo>
                  <a:pt x="7680" y="13441"/>
                </a:lnTo>
                <a:lnTo>
                  <a:pt x="4800" y="20162"/>
                </a:lnTo>
                <a:lnTo>
                  <a:pt x="1920" y="25923"/>
                </a:lnTo>
                <a:lnTo>
                  <a:pt x="0" y="32644"/>
                </a:lnTo>
                <a:lnTo>
                  <a:pt x="0" y="40325"/>
                </a:lnTo>
                <a:lnTo>
                  <a:pt x="42" y="42717"/>
                </a:lnTo>
                <a:lnTo>
                  <a:pt x="2475" y="56349"/>
                </a:lnTo>
                <a:lnTo>
                  <a:pt x="8641" y="66248"/>
                </a:lnTo>
                <a:lnTo>
                  <a:pt x="14401" y="72953"/>
                </a:lnTo>
                <a:lnTo>
                  <a:pt x="22082" y="75834"/>
                </a:lnTo>
                <a:lnTo>
                  <a:pt x="35524" y="75834"/>
                </a:lnTo>
                <a:lnTo>
                  <a:pt x="38404" y="74874"/>
                </a:lnTo>
                <a:lnTo>
                  <a:pt x="41285" y="73929"/>
                </a:lnTo>
                <a:lnTo>
                  <a:pt x="44165" y="72953"/>
                </a:lnTo>
                <a:lnTo>
                  <a:pt x="47045" y="71048"/>
                </a:lnTo>
                <a:lnTo>
                  <a:pt x="46085" y="78714"/>
                </a:lnTo>
                <a:lnTo>
                  <a:pt x="43205" y="86395"/>
                </a:lnTo>
                <a:lnTo>
                  <a:pt x="39364" y="92156"/>
                </a:lnTo>
                <a:lnTo>
                  <a:pt x="35524" y="98877"/>
                </a:lnTo>
                <a:lnTo>
                  <a:pt x="30723" y="103677"/>
                </a:lnTo>
                <a:lnTo>
                  <a:pt x="24003" y="107518"/>
                </a:lnTo>
                <a:lnTo>
                  <a:pt x="23649" y="107768"/>
                </a:lnTo>
                <a:lnTo>
                  <a:pt x="12873" y="113480"/>
                </a:lnTo>
                <a:lnTo>
                  <a:pt x="0" y="117119"/>
                </a:lnTo>
                <a:lnTo>
                  <a:pt x="0" y="119999"/>
                </a:lnTo>
                <a:lnTo>
                  <a:pt x="4169" y="11966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" name="object 259"/>
          <p:cNvSpPr/>
          <p:nvPr/>
        </p:nvSpPr>
        <p:spPr>
          <a:xfrm>
            <a:off x="3064459" y="3209909"/>
            <a:ext cx="74889" cy="117119"/>
          </a:xfrm>
          <a:custGeom>
            <a:avLst/>
            <a:gdLst/>
            <a:ahLst/>
            <a:cxnLst/>
            <a:rect l="l" t="t" r="r" b="b"/>
            <a:pathLst>
              <a:path w="74889" h="117119">
                <a:moveTo>
                  <a:pt x="31683" y="20162"/>
                </a:moveTo>
                <a:lnTo>
                  <a:pt x="35524" y="22082"/>
                </a:lnTo>
                <a:lnTo>
                  <a:pt x="39364" y="25923"/>
                </a:lnTo>
                <a:lnTo>
                  <a:pt x="43205" y="29763"/>
                </a:lnTo>
                <a:lnTo>
                  <a:pt x="45125" y="34564"/>
                </a:lnTo>
                <a:lnTo>
                  <a:pt x="45123" y="40762"/>
                </a:lnTo>
                <a:lnTo>
                  <a:pt x="43144" y="53011"/>
                </a:lnTo>
                <a:lnTo>
                  <a:pt x="38404" y="65272"/>
                </a:lnTo>
                <a:lnTo>
                  <a:pt x="34748" y="71251"/>
                </a:lnTo>
                <a:lnTo>
                  <a:pt x="29057" y="79451"/>
                </a:lnTo>
                <a:lnTo>
                  <a:pt x="21400" y="89570"/>
                </a:lnTo>
                <a:lnTo>
                  <a:pt x="11730" y="101517"/>
                </a:lnTo>
                <a:lnTo>
                  <a:pt x="0" y="115199"/>
                </a:lnTo>
                <a:lnTo>
                  <a:pt x="0" y="117119"/>
                </a:lnTo>
                <a:lnTo>
                  <a:pt x="68168" y="117119"/>
                </a:lnTo>
                <a:lnTo>
                  <a:pt x="74889" y="84475"/>
                </a:lnTo>
                <a:lnTo>
                  <a:pt x="72009" y="84475"/>
                </a:lnTo>
                <a:lnTo>
                  <a:pt x="70088" y="88315"/>
                </a:lnTo>
                <a:lnTo>
                  <a:pt x="68168" y="90236"/>
                </a:lnTo>
                <a:lnTo>
                  <a:pt x="67208" y="92156"/>
                </a:lnTo>
                <a:lnTo>
                  <a:pt x="66248" y="93116"/>
                </a:lnTo>
                <a:lnTo>
                  <a:pt x="64328" y="94076"/>
                </a:lnTo>
                <a:lnTo>
                  <a:pt x="62407" y="94076"/>
                </a:lnTo>
                <a:lnTo>
                  <a:pt x="60487" y="95036"/>
                </a:lnTo>
                <a:lnTo>
                  <a:pt x="25923" y="95036"/>
                </a:lnTo>
                <a:lnTo>
                  <a:pt x="32676" y="88466"/>
                </a:lnTo>
                <a:lnTo>
                  <a:pt x="43260" y="77414"/>
                </a:lnTo>
                <a:lnTo>
                  <a:pt x="51903" y="67385"/>
                </a:lnTo>
                <a:lnTo>
                  <a:pt x="58606" y="58501"/>
                </a:lnTo>
                <a:lnTo>
                  <a:pt x="63367" y="50886"/>
                </a:lnTo>
                <a:lnTo>
                  <a:pt x="67208" y="43205"/>
                </a:lnTo>
                <a:lnTo>
                  <a:pt x="69128" y="35524"/>
                </a:lnTo>
                <a:lnTo>
                  <a:pt x="69128" y="24002"/>
                </a:lnTo>
                <a:lnTo>
                  <a:pt x="68168" y="20162"/>
                </a:lnTo>
                <a:lnTo>
                  <a:pt x="65288" y="15361"/>
                </a:lnTo>
                <a:lnTo>
                  <a:pt x="62407" y="10561"/>
                </a:lnTo>
                <a:lnTo>
                  <a:pt x="58567" y="6720"/>
                </a:lnTo>
                <a:lnTo>
                  <a:pt x="53766" y="3840"/>
                </a:lnTo>
                <a:lnTo>
                  <a:pt x="48966" y="960"/>
                </a:lnTo>
                <a:lnTo>
                  <a:pt x="44165" y="0"/>
                </a:lnTo>
                <a:lnTo>
                  <a:pt x="29763" y="0"/>
                </a:lnTo>
                <a:lnTo>
                  <a:pt x="22082" y="2880"/>
                </a:lnTo>
                <a:lnTo>
                  <a:pt x="16322" y="7680"/>
                </a:lnTo>
                <a:lnTo>
                  <a:pt x="14526" y="9111"/>
                </a:lnTo>
                <a:lnTo>
                  <a:pt x="7416" y="18674"/>
                </a:lnTo>
                <a:lnTo>
                  <a:pt x="1920" y="31683"/>
                </a:lnTo>
                <a:lnTo>
                  <a:pt x="5760" y="32644"/>
                </a:lnTo>
                <a:lnTo>
                  <a:pt x="10561" y="24002"/>
                </a:lnTo>
                <a:lnTo>
                  <a:pt x="17282" y="20162"/>
                </a:lnTo>
                <a:lnTo>
                  <a:pt x="31683" y="201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" name="object 260"/>
          <p:cNvSpPr/>
          <p:nvPr/>
        </p:nvSpPr>
        <p:spPr>
          <a:xfrm>
            <a:off x="3160455" y="3209909"/>
            <a:ext cx="61447" cy="117119"/>
          </a:xfrm>
          <a:custGeom>
            <a:avLst/>
            <a:gdLst/>
            <a:ahLst/>
            <a:cxnLst/>
            <a:rect l="l" t="t" r="r" b="b"/>
            <a:pathLst>
              <a:path w="61447" h="117119">
                <a:moveTo>
                  <a:pt x="42245" y="0"/>
                </a:moveTo>
                <a:lnTo>
                  <a:pt x="0" y="19202"/>
                </a:lnTo>
                <a:lnTo>
                  <a:pt x="960" y="22082"/>
                </a:lnTo>
                <a:lnTo>
                  <a:pt x="5760" y="20162"/>
                </a:lnTo>
                <a:lnTo>
                  <a:pt x="8641" y="19202"/>
                </a:lnTo>
                <a:lnTo>
                  <a:pt x="13441" y="19202"/>
                </a:lnTo>
                <a:lnTo>
                  <a:pt x="15361" y="20162"/>
                </a:lnTo>
                <a:lnTo>
                  <a:pt x="16322" y="21122"/>
                </a:lnTo>
                <a:lnTo>
                  <a:pt x="18242" y="22082"/>
                </a:lnTo>
                <a:lnTo>
                  <a:pt x="19202" y="23042"/>
                </a:lnTo>
                <a:lnTo>
                  <a:pt x="19202" y="24002"/>
                </a:lnTo>
                <a:lnTo>
                  <a:pt x="20162" y="25923"/>
                </a:lnTo>
                <a:lnTo>
                  <a:pt x="20162" y="105597"/>
                </a:lnTo>
                <a:lnTo>
                  <a:pt x="19202" y="107518"/>
                </a:lnTo>
                <a:lnTo>
                  <a:pt x="18242" y="110398"/>
                </a:lnTo>
                <a:lnTo>
                  <a:pt x="16322" y="111358"/>
                </a:lnTo>
                <a:lnTo>
                  <a:pt x="14401" y="112318"/>
                </a:lnTo>
                <a:lnTo>
                  <a:pt x="12481" y="114239"/>
                </a:lnTo>
                <a:lnTo>
                  <a:pt x="960" y="114239"/>
                </a:lnTo>
                <a:lnTo>
                  <a:pt x="960" y="117119"/>
                </a:lnTo>
                <a:lnTo>
                  <a:pt x="61447" y="117119"/>
                </a:lnTo>
                <a:lnTo>
                  <a:pt x="61447" y="114239"/>
                </a:lnTo>
                <a:lnTo>
                  <a:pt x="54726" y="114239"/>
                </a:lnTo>
                <a:lnTo>
                  <a:pt x="51846" y="113278"/>
                </a:lnTo>
                <a:lnTo>
                  <a:pt x="49926" y="112318"/>
                </a:lnTo>
                <a:lnTo>
                  <a:pt x="48006" y="111358"/>
                </a:lnTo>
                <a:lnTo>
                  <a:pt x="46085" y="109438"/>
                </a:lnTo>
                <a:lnTo>
                  <a:pt x="46085" y="107518"/>
                </a:lnTo>
                <a:lnTo>
                  <a:pt x="45125" y="105597"/>
                </a:lnTo>
                <a:lnTo>
                  <a:pt x="45125" y="0"/>
                </a:lnTo>
                <a:lnTo>
                  <a:pt x="42245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" name="object 261"/>
          <p:cNvSpPr/>
          <p:nvPr/>
        </p:nvSpPr>
        <p:spPr>
          <a:xfrm>
            <a:off x="3693246" y="3190707"/>
            <a:ext cx="61432" cy="118079"/>
          </a:xfrm>
          <a:custGeom>
            <a:avLst/>
            <a:gdLst/>
            <a:ahLst/>
            <a:cxnLst/>
            <a:rect l="l" t="t" r="r" b="b"/>
            <a:pathLst>
              <a:path w="61432" h="118079">
                <a:moveTo>
                  <a:pt x="20162" y="29763"/>
                </a:moveTo>
                <a:lnTo>
                  <a:pt x="20162" y="101757"/>
                </a:lnTo>
                <a:lnTo>
                  <a:pt x="19202" y="106558"/>
                </a:lnTo>
                <a:lnTo>
                  <a:pt x="19202" y="108478"/>
                </a:lnTo>
                <a:lnTo>
                  <a:pt x="18242" y="110398"/>
                </a:lnTo>
                <a:lnTo>
                  <a:pt x="16322" y="111358"/>
                </a:lnTo>
                <a:lnTo>
                  <a:pt x="14401" y="113278"/>
                </a:lnTo>
                <a:lnTo>
                  <a:pt x="12481" y="114239"/>
                </a:lnTo>
                <a:lnTo>
                  <a:pt x="960" y="114239"/>
                </a:lnTo>
                <a:lnTo>
                  <a:pt x="960" y="118079"/>
                </a:lnTo>
                <a:lnTo>
                  <a:pt x="61432" y="118079"/>
                </a:lnTo>
                <a:lnTo>
                  <a:pt x="61432" y="114239"/>
                </a:lnTo>
                <a:lnTo>
                  <a:pt x="51831" y="114239"/>
                </a:lnTo>
                <a:lnTo>
                  <a:pt x="49911" y="112318"/>
                </a:lnTo>
                <a:lnTo>
                  <a:pt x="47990" y="111358"/>
                </a:lnTo>
                <a:lnTo>
                  <a:pt x="46085" y="109438"/>
                </a:lnTo>
                <a:lnTo>
                  <a:pt x="46085" y="107518"/>
                </a:lnTo>
                <a:lnTo>
                  <a:pt x="45125" y="105597"/>
                </a:lnTo>
                <a:lnTo>
                  <a:pt x="45125" y="0"/>
                </a:lnTo>
                <a:lnTo>
                  <a:pt x="42245" y="0"/>
                </a:lnTo>
                <a:lnTo>
                  <a:pt x="0" y="19202"/>
                </a:lnTo>
                <a:lnTo>
                  <a:pt x="960" y="22082"/>
                </a:lnTo>
                <a:lnTo>
                  <a:pt x="4800" y="21122"/>
                </a:lnTo>
                <a:lnTo>
                  <a:pt x="8641" y="20162"/>
                </a:lnTo>
                <a:lnTo>
                  <a:pt x="15361" y="20162"/>
                </a:lnTo>
                <a:lnTo>
                  <a:pt x="16322" y="21122"/>
                </a:lnTo>
                <a:lnTo>
                  <a:pt x="18242" y="22082"/>
                </a:lnTo>
                <a:lnTo>
                  <a:pt x="19202" y="23042"/>
                </a:lnTo>
                <a:lnTo>
                  <a:pt x="19202" y="24963"/>
                </a:lnTo>
                <a:lnTo>
                  <a:pt x="20162" y="25923"/>
                </a:lnTo>
                <a:lnTo>
                  <a:pt x="20162" y="2976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" name="object 262"/>
          <p:cNvSpPr/>
          <p:nvPr/>
        </p:nvSpPr>
        <p:spPr>
          <a:xfrm>
            <a:off x="3804605" y="3190707"/>
            <a:ext cx="14401" cy="13441"/>
          </a:xfrm>
          <a:custGeom>
            <a:avLst/>
            <a:gdLst/>
            <a:ahLst/>
            <a:cxnLst/>
            <a:rect l="l" t="t" r="r" b="b"/>
            <a:pathLst>
              <a:path w="14401" h="13441">
                <a:moveTo>
                  <a:pt x="13441" y="0"/>
                </a:moveTo>
                <a:lnTo>
                  <a:pt x="0" y="0"/>
                </a:lnTo>
                <a:lnTo>
                  <a:pt x="1920" y="5760"/>
                </a:lnTo>
                <a:lnTo>
                  <a:pt x="6720" y="5760"/>
                </a:lnTo>
                <a:lnTo>
                  <a:pt x="8641" y="6720"/>
                </a:lnTo>
                <a:lnTo>
                  <a:pt x="10561" y="7680"/>
                </a:lnTo>
                <a:lnTo>
                  <a:pt x="12481" y="10561"/>
                </a:lnTo>
                <a:lnTo>
                  <a:pt x="14401" y="13441"/>
                </a:lnTo>
                <a:lnTo>
                  <a:pt x="13441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" name="object 263"/>
          <p:cNvSpPr/>
          <p:nvPr/>
        </p:nvSpPr>
        <p:spPr>
          <a:xfrm>
            <a:off x="3774841" y="3190707"/>
            <a:ext cx="75834" cy="119999"/>
          </a:xfrm>
          <a:custGeom>
            <a:avLst/>
            <a:gdLst/>
            <a:ahLst/>
            <a:cxnLst/>
            <a:rect l="l" t="t" r="r" b="b"/>
            <a:pathLst>
              <a:path w="75834" h="119999">
                <a:moveTo>
                  <a:pt x="3920" y="119708"/>
                </a:moveTo>
                <a:lnTo>
                  <a:pt x="17125" y="117880"/>
                </a:lnTo>
                <a:lnTo>
                  <a:pt x="29259" y="114566"/>
                </a:lnTo>
                <a:lnTo>
                  <a:pt x="40325" y="109438"/>
                </a:lnTo>
                <a:lnTo>
                  <a:pt x="50482" y="102181"/>
                </a:lnTo>
                <a:lnTo>
                  <a:pt x="59356" y="92937"/>
                </a:lnTo>
                <a:lnTo>
                  <a:pt x="66233" y="82570"/>
                </a:lnTo>
                <a:lnTo>
                  <a:pt x="70739" y="72479"/>
                </a:lnTo>
                <a:lnTo>
                  <a:pt x="74475" y="60242"/>
                </a:lnTo>
                <a:lnTo>
                  <a:pt x="75834" y="48006"/>
                </a:lnTo>
                <a:lnTo>
                  <a:pt x="75833" y="47759"/>
                </a:lnTo>
                <a:lnTo>
                  <a:pt x="74369" y="34336"/>
                </a:lnTo>
                <a:lnTo>
                  <a:pt x="70073" y="23042"/>
                </a:lnTo>
                <a:lnTo>
                  <a:pt x="66233" y="15361"/>
                </a:lnTo>
                <a:lnTo>
                  <a:pt x="61447" y="9601"/>
                </a:lnTo>
                <a:lnTo>
                  <a:pt x="55671" y="5760"/>
                </a:lnTo>
                <a:lnTo>
                  <a:pt x="49926" y="1920"/>
                </a:lnTo>
                <a:lnTo>
                  <a:pt x="43205" y="0"/>
                </a:lnTo>
                <a:lnTo>
                  <a:pt x="44165" y="13441"/>
                </a:lnTo>
                <a:lnTo>
                  <a:pt x="46085" y="18242"/>
                </a:lnTo>
                <a:lnTo>
                  <a:pt x="46807" y="21868"/>
                </a:lnTo>
                <a:lnTo>
                  <a:pt x="48986" y="34457"/>
                </a:lnTo>
                <a:lnTo>
                  <a:pt x="49926" y="47045"/>
                </a:lnTo>
                <a:lnTo>
                  <a:pt x="49926" y="51846"/>
                </a:lnTo>
                <a:lnTo>
                  <a:pt x="48950" y="57607"/>
                </a:lnTo>
                <a:lnTo>
                  <a:pt x="48950" y="64328"/>
                </a:lnTo>
                <a:lnTo>
                  <a:pt x="45125" y="66248"/>
                </a:lnTo>
                <a:lnTo>
                  <a:pt x="42245" y="67208"/>
                </a:lnTo>
                <a:lnTo>
                  <a:pt x="35524" y="67208"/>
                </a:lnTo>
                <a:lnTo>
                  <a:pt x="32644" y="65288"/>
                </a:lnTo>
                <a:lnTo>
                  <a:pt x="29763" y="61447"/>
                </a:lnTo>
                <a:lnTo>
                  <a:pt x="27385" y="56092"/>
                </a:lnTo>
                <a:lnTo>
                  <a:pt x="24848" y="44400"/>
                </a:lnTo>
                <a:lnTo>
                  <a:pt x="24002" y="28803"/>
                </a:lnTo>
                <a:lnTo>
                  <a:pt x="24002" y="19202"/>
                </a:lnTo>
                <a:lnTo>
                  <a:pt x="25923" y="12481"/>
                </a:lnTo>
                <a:lnTo>
                  <a:pt x="27843" y="9601"/>
                </a:lnTo>
                <a:lnTo>
                  <a:pt x="29763" y="6720"/>
                </a:lnTo>
                <a:lnTo>
                  <a:pt x="31683" y="5760"/>
                </a:lnTo>
                <a:lnTo>
                  <a:pt x="29763" y="0"/>
                </a:lnTo>
                <a:lnTo>
                  <a:pt x="24002" y="1920"/>
                </a:lnTo>
                <a:lnTo>
                  <a:pt x="18242" y="5760"/>
                </a:lnTo>
                <a:lnTo>
                  <a:pt x="12481" y="8641"/>
                </a:lnTo>
                <a:lnTo>
                  <a:pt x="7680" y="13441"/>
                </a:lnTo>
                <a:lnTo>
                  <a:pt x="4800" y="20162"/>
                </a:lnTo>
                <a:lnTo>
                  <a:pt x="1920" y="25923"/>
                </a:lnTo>
                <a:lnTo>
                  <a:pt x="0" y="33604"/>
                </a:lnTo>
                <a:lnTo>
                  <a:pt x="0" y="41285"/>
                </a:lnTo>
                <a:lnTo>
                  <a:pt x="42" y="43489"/>
                </a:lnTo>
                <a:lnTo>
                  <a:pt x="2475" y="56593"/>
                </a:lnTo>
                <a:lnTo>
                  <a:pt x="8641" y="67208"/>
                </a:lnTo>
                <a:lnTo>
                  <a:pt x="14401" y="72969"/>
                </a:lnTo>
                <a:lnTo>
                  <a:pt x="22082" y="75849"/>
                </a:lnTo>
                <a:lnTo>
                  <a:pt x="35524" y="75849"/>
                </a:lnTo>
                <a:lnTo>
                  <a:pt x="38404" y="74889"/>
                </a:lnTo>
                <a:lnTo>
                  <a:pt x="41285" y="73929"/>
                </a:lnTo>
                <a:lnTo>
                  <a:pt x="44165" y="72969"/>
                </a:lnTo>
                <a:lnTo>
                  <a:pt x="47045" y="71048"/>
                </a:lnTo>
                <a:lnTo>
                  <a:pt x="46085" y="79689"/>
                </a:lnTo>
                <a:lnTo>
                  <a:pt x="43205" y="86410"/>
                </a:lnTo>
                <a:lnTo>
                  <a:pt x="39364" y="93131"/>
                </a:lnTo>
                <a:lnTo>
                  <a:pt x="35524" y="98877"/>
                </a:lnTo>
                <a:lnTo>
                  <a:pt x="30723" y="103677"/>
                </a:lnTo>
                <a:lnTo>
                  <a:pt x="24002" y="108478"/>
                </a:lnTo>
                <a:lnTo>
                  <a:pt x="12873" y="113720"/>
                </a:lnTo>
                <a:lnTo>
                  <a:pt x="0" y="118079"/>
                </a:lnTo>
                <a:lnTo>
                  <a:pt x="0" y="119999"/>
                </a:lnTo>
                <a:lnTo>
                  <a:pt x="3920" y="11970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4" name="object 264"/>
          <p:cNvSpPr/>
          <p:nvPr/>
        </p:nvSpPr>
        <p:spPr>
          <a:xfrm>
            <a:off x="3860276" y="3190707"/>
            <a:ext cx="73929" cy="119999"/>
          </a:xfrm>
          <a:custGeom>
            <a:avLst/>
            <a:gdLst/>
            <a:ahLst/>
            <a:cxnLst/>
            <a:rect l="l" t="t" r="r" b="b"/>
            <a:pathLst>
              <a:path w="73929" h="119999">
                <a:moveTo>
                  <a:pt x="37929" y="65967"/>
                </a:moveTo>
                <a:lnTo>
                  <a:pt x="47045" y="73929"/>
                </a:lnTo>
                <a:lnTo>
                  <a:pt x="51846" y="79689"/>
                </a:lnTo>
                <a:lnTo>
                  <a:pt x="54726" y="87355"/>
                </a:lnTo>
                <a:lnTo>
                  <a:pt x="54726" y="99837"/>
                </a:lnTo>
                <a:lnTo>
                  <a:pt x="52806" y="104637"/>
                </a:lnTo>
                <a:lnTo>
                  <a:pt x="49926" y="107518"/>
                </a:lnTo>
                <a:lnTo>
                  <a:pt x="47045" y="111358"/>
                </a:lnTo>
                <a:lnTo>
                  <a:pt x="43205" y="112318"/>
                </a:lnTo>
                <a:lnTo>
                  <a:pt x="34564" y="112318"/>
                </a:lnTo>
                <a:lnTo>
                  <a:pt x="29763" y="110398"/>
                </a:lnTo>
                <a:lnTo>
                  <a:pt x="24003" y="105597"/>
                </a:lnTo>
                <a:lnTo>
                  <a:pt x="18242" y="100812"/>
                </a:lnTo>
                <a:lnTo>
                  <a:pt x="15361" y="98877"/>
                </a:lnTo>
                <a:lnTo>
                  <a:pt x="14401" y="97917"/>
                </a:lnTo>
                <a:lnTo>
                  <a:pt x="12481" y="97917"/>
                </a:lnTo>
                <a:lnTo>
                  <a:pt x="10561" y="96972"/>
                </a:lnTo>
                <a:lnTo>
                  <a:pt x="6720" y="96972"/>
                </a:lnTo>
                <a:lnTo>
                  <a:pt x="4800" y="97917"/>
                </a:lnTo>
                <a:lnTo>
                  <a:pt x="2880" y="99837"/>
                </a:lnTo>
                <a:lnTo>
                  <a:pt x="960" y="101757"/>
                </a:lnTo>
                <a:lnTo>
                  <a:pt x="0" y="103677"/>
                </a:lnTo>
                <a:lnTo>
                  <a:pt x="0" y="110398"/>
                </a:lnTo>
                <a:lnTo>
                  <a:pt x="960" y="113278"/>
                </a:lnTo>
                <a:lnTo>
                  <a:pt x="4800" y="115199"/>
                </a:lnTo>
                <a:lnTo>
                  <a:pt x="8641" y="119039"/>
                </a:lnTo>
                <a:lnTo>
                  <a:pt x="16322" y="119999"/>
                </a:lnTo>
                <a:lnTo>
                  <a:pt x="25923" y="119999"/>
                </a:lnTo>
                <a:lnTo>
                  <a:pt x="38441" y="118872"/>
                </a:lnTo>
                <a:lnTo>
                  <a:pt x="50496" y="114796"/>
                </a:lnTo>
                <a:lnTo>
                  <a:pt x="60487" y="107518"/>
                </a:lnTo>
                <a:lnTo>
                  <a:pt x="66478" y="101043"/>
                </a:lnTo>
                <a:lnTo>
                  <a:pt x="72171" y="89855"/>
                </a:lnTo>
                <a:lnTo>
                  <a:pt x="73929" y="76809"/>
                </a:lnTo>
                <a:lnTo>
                  <a:pt x="73929" y="70088"/>
                </a:lnTo>
                <a:lnTo>
                  <a:pt x="71993" y="63367"/>
                </a:lnTo>
                <a:lnTo>
                  <a:pt x="69113" y="59527"/>
                </a:lnTo>
                <a:lnTo>
                  <a:pt x="65272" y="54726"/>
                </a:lnTo>
                <a:lnTo>
                  <a:pt x="60487" y="50886"/>
                </a:lnTo>
                <a:lnTo>
                  <a:pt x="53766" y="47045"/>
                </a:lnTo>
                <a:lnTo>
                  <a:pt x="58567" y="44165"/>
                </a:lnTo>
                <a:lnTo>
                  <a:pt x="62407" y="40325"/>
                </a:lnTo>
                <a:lnTo>
                  <a:pt x="65272" y="36484"/>
                </a:lnTo>
                <a:lnTo>
                  <a:pt x="67208" y="32644"/>
                </a:lnTo>
                <a:lnTo>
                  <a:pt x="68153" y="28803"/>
                </a:lnTo>
                <a:lnTo>
                  <a:pt x="68153" y="18242"/>
                </a:lnTo>
                <a:lnTo>
                  <a:pt x="66248" y="12481"/>
                </a:lnTo>
                <a:lnTo>
                  <a:pt x="60487" y="7680"/>
                </a:lnTo>
                <a:lnTo>
                  <a:pt x="55686" y="2895"/>
                </a:lnTo>
                <a:lnTo>
                  <a:pt x="48966" y="0"/>
                </a:lnTo>
                <a:lnTo>
                  <a:pt x="33604" y="0"/>
                </a:lnTo>
                <a:lnTo>
                  <a:pt x="25923" y="2895"/>
                </a:lnTo>
                <a:lnTo>
                  <a:pt x="19202" y="7680"/>
                </a:lnTo>
                <a:lnTo>
                  <a:pt x="18727" y="8006"/>
                </a:lnTo>
                <a:lnTo>
                  <a:pt x="10584" y="16380"/>
                </a:lnTo>
                <a:lnTo>
                  <a:pt x="3840" y="28803"/>
                </a:lnTo>
                <a:lnTo>
                  <a:pt x="6720" y="29763"/>
                </a:lnTo>
                <a:lnTo>
                  <a:pt x="12481" y="21122"/>
                </a:lnTo>
                <a:lnTo>
                  <a:pt x="19202" y="17282"/>
                </a:lnTo>
                <a:lnTo>
                  <a:pt x="32644" y="17282"/>
                </a:lnTo>
                <a:lnTo>
                  <a:pt x="36484" y="19202"/>
                </a:lnTo>
                <a:lnTo>
                  <a:pt x="40325" y="22082"/>
                </a:lnTo>
                <a:lnTo>
                  <a:pt x="43205" y="25923"/>
                </a:lnTo>
                <a:lnTo>
                  <a:pt x="45125" y="29763"/>
                </a:lnTo>
                <a:lnTo>
                  <a:pt x="45125" y="37444"/>
                </a:lnTo>
                <a:lnTo>
                  <a:pt x="44165" y="41285"/>
                </a:lnTo>
                <a:lnTo>
                  <a:pt x="42245" y="44165"/>
                </a:lnTo>
                <a:lnTo>
                  <a:pt x="40325" y="48006"/>
                </a:lnTo>
                <a:lnTo>
                  <a:pt x="38404" y="49926"/>
                </a:lnTo>
                <a:lnTo>
                  <a:pt x="36484" y="51846"/>
                </a:lnTo>
                <a:lnTo>
                  <a:pt x="33604" y="53766"/>
                </a:lnTo>
                <a:lnTo>
                  <a:pt x="28803" y="54726"/>
                </a:lnTo>
                <a:lnTo>
                  <a:pt x="23042" y="56647"/>
                </a:lnTo>
                <a:lnTo>
                  <a:pt x="23042" y="59527"/>
                </a:lnTo>
                <a:lnTo>
                  <a:pt x="25903" y="60377"/>
                </a:lnTo>
                <a:lnTo>
                  <a:pt x="37929" y="6596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5" name="object 265"/>
          <p:cNvSpPr/>
          <p:nvPr/>
        </p:nvSpPr>
        <p:spPr>
          <a:xfrm>
            <a:off x="3951472" y="3256955"/>
            <a:ext cx="24963" cy="51884"/>
          </a:xfrm>
          <a:custGeom>
            <a:avLst/>
            <a:gdLst/>
            <a:ahLst/>
            <a:cxnLst/>
            <a:rect l="l" t="t" r="r" b="b"/>
            <a:pathLst>
              <a:path w="24963" h="51884">
                <a:moveTo>
                  <a:pt x="2880" y="39349"/>
                </a:moveTo>
                <a:lnTo>
                  <a:pt x="9601" y="45110"/>
                </a:lnTo>
                <a:lnTo>
                  <a:pt x="10861" y="46285"/>
                </a:lnTo>
                <a:lnTo>
                  <a:pt x="21326" y="51884"/>
                </a:lnTo>
                <a:lnTo>
                  <a:pt x="24963" y="42230"/>
                </a:lnTo>
                <a:lnTo>
                  <a:pt x="23042" y="38389"/>
                </a:lnTo>
                <a:lnTo>
                  <a:pt x="22082" y="34564"/>
                </a:lnTo>
                <a:lnTo>
                  <a:pt x="21122" y="29748"/>
                </a:lnTo>
                <a:lnTo>
                  <a:pt x="14401" y="0"/>
                </a:lnTo>
                <a:lnTo>
                  <a:pt x="8641" y="3840"/>
                </a:lnTo>
                <a:lnTo>
                  <a:pt x="4800" y="8641"/>
                </a:lnTo>
                <a:lnTo>
                  <a:pt x="1920" y="13441"/>
                </a:lnTo>
                <a:lnTo>
                  <a:pt x="0" y="19202"/>
                </a:lnTo>
                <a:lnTo>
                  <a:pt x="0" y="32628"/>
                </a:lnTo>
                <a:lnTo>
                  <a:pt x="2880" y="3934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6" name="object 266"/>
          <p:cNvSpPr/>
          <p:nvPr/>
        </p:nvSpPr>
        <p:spPr>
          <a:xfrm>
            <a:off x="3975475" y="3214710"/>
            <a:ext cx="4800" cy="48966"/>
          </a:xfrm>
          <a:custGeom>
            <a:avLst/>
            <a:gdLst/>
            <a:ahLst/>
            <a:cxnLst/>
            <a:rect l="l" t="t" r="r" b="b"/>
            <a:pathLst>
              <a:path w="4800" h="48966">
                <a:moveTo>
                  <a:pt x="1920" y="4800"/>
                </a:moveTo>
                <a:lnTo>
                  <a:pt x="0" y="0"/>
                </a:lnTo>
                <a:lnTo>
                  <a:pt x="960" y="48966"/>
                </a:lnTo>
                <a:lnTo>
                  <a:pt x="1920" y="46085"/>
                </a:lnTo>
                <a:lnTo>
                  <a:pt x="2880" y="45125"/>
                </a:lnTo>
                <a:lnTo>
                  <a:pt x="4800" y="8641"/>
                </a:lnTo>
                <a:lnTo>
                  <a:pt x="1920" y="480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7" name="object 267"/>
          <p:cNvSpPr/>
          <p:nvPr/>
        </p:nvSpPr>
        <p:spPr>
          <a:xfrm>
            <a:off x="4032123" y="2832643"/>
            <a:ext cx="1177869" cy="753572"/>
          </a:xfrm>
          <a:custGeom>
            <a:avLst/>
            <a:gdLst/>
            <a:ahLst/>
            <a:cxnLst/>
            <a:rect l="l" t="t" r="r" b="b"/>
            <a:pathLst>
              <a:path w="1177869" h="753572">
                <a:moveTo>
                  <a:pt x="187177" y="155508"/>
                </a:moveTo>
                <a:lnTo>
                  <a:pt x="178551" y="177591"/>
                </a:lnTo>
                <a:lnTo>
                  <a:pt x="182392" y="178551"/>
                </a:lnTo>
                <a:lnTo>
                  <a:pt x="211180" y="184312"/>
                </a:lnTo>
                <a:lnTo>
                  <a:pt x="214061" y="185272"/>
                </a:lnTo>
                <a:lnTo>
                  <a:pt x="216941" y="184312"/>
                </a:lnTo>
                <a:lnTo>
                  <a:pt x="215021" y="161284"/>
                </a:lnTo>
                <a:lnTo>
                  <a:pt x="201579" y="170870"/>
                </a:lnTo>
                <a:lnTo>
                  <a:pt x="195833" y="162229"/>
                </a:lnTo>
                <a:lnTo>
                  <a:pt x="203728" y="158942"/>
                </a:lnTo>
                <a:lnTo>
                  <a:pt x="193890" y="156901"/>
                </a:lnTo>
                <a:lnTo>
                  <a:pt x="166070" y="80634"/>
                </a:lnTo>
                <a:lnTo>
                  <a:pt x="137266" y="7680"/>
                </a:lnTo>
                <a:lnTo>
                  <a:pt x="136306" y="4800"/>
                </a:lnTo>
                <a:lnTo>
                  <a:pt x="133426" y="1920"/>
                </a:lnTo>
                <a:lnTo>
                  <a:pt x="129585" y="960"/>
                </a:lnTo>
                <a:lnTo>
                  <a:pt x="125745" y="0"/>
                </a:lnTo>
                <a:lnTo>
                  <a:pt x="121904" y="0"/>
                </a:lnTo>
                <a:lnTo>
                  <a:pt x="134386" y="22082"/>
                </a:lnTo>
                <a:lnTo>
                  <a:pt x="121393" y="32049"/>
                </a:lnTo>
                <a:lnTo>
                  <a:pt x="143987" y="89275"/>
                </a:lnTo>
                <a:lnTo>
                  <a:pt x="173751" y="170870"/>
                </a:lnTo>
                <a:lnTo>
                  <a:pt x="174711" y="174711"/>
                </a:lnTo>
                <a:lnTo>
                  <a:pt x="178551" y="177591"/>
                </a:lnTo>
                <a:lnTo>
                  <a:pt x="187177" y="155508"/>
                </a:lnTo>
                <a:close/>
              </a:path>
              <a:path w="1177869" h="753572">
                <a:moveTo>
                  <a:pt x="231343" y="24963"/>
                </a:moveTo>
                <a:lnTo>
                  <a:pt x="230383" y="11521"/>
                </a:lnTo>
                <a:lnTo>
                  <a:pt x="229422" y="16322"/>
                </a:lnTo>
                <a:lnTo>
                  <a:pt x="203728" y="158942"/>
                </a:lnTo>
                <a:lnTo>
                  <a:pt x="195833" y="162229"/>
                </a:lnTo>
                <a:lnTo>
                  <a:pt x="201579" y="170870"/>
                </a:lnTo>
                <a:lnTo>
                  <a:pt x="215021" y="161284"/>
                </a:lnTo>
                <a:lnTo>
                  <a:pt x="216941" y="184312"/>
                </a:lnTo>
                <a:lnTo>
                  <a:pt x="219821" y="183352"/>
                </a:lnTo>
                <a:lnTo>
                  <a:pt x="222702" y="181432"/>
                </a:lnTo>
                <a:lnTo>
                  <a:pt x="224622" y="177591"/>
                </a:lnTo>
                <a:lnTo>
                  <a:pt x="224622" y="174711"/>
                </a:lnTo>
                <a:lnTo>
                  <a:pt x="248261" y="47875"/>
                </a:lnTo>
                <a:lnTo>
                  <a:pt x="261106" y="65272"/>
                </a:lnTo>
                <a:lnTo>
                  <a:pt x="260146" y="62392"/>
                </a:lnTo>
                <a:lnTo>
                  <a:pt x="253425" y="20162"/>
                </a:lnTo>
                <a:lnTo>
                  <a:pt x="248625" y="6720"/>
                </a:lnTo>
                <a:lnTo>
                  <a:pt x="242864" y="5760"/>
                </a:lnTo>
                <a:lnTo>
                  <a:pt x="239024" y="6720"/>
                </a:lnTo>
                <a:lnTo>
                  <a:pt x="234223" y="7680"/>
                </a:lnTo>
                <a:lnTo>
                  <a:pt x="230383" y="11521"/>
                </a:lnTo>
                <a:lnTo>
                  <a:pt x="231343" y="24963"/>
                </a:lnTo>
                <a:close/>
              </a:path>
              <a:path w="1177869" h="753572">
                <a:moveTo>
                  <a:pt x="357103" y="92156"/>
                </a:moveTo>
                <a:lnTo>
                  <a:pt x="354223" y="93116"/>
                </a:lnTo>
                <a:lnTo>
                  <a:pt x="351342" y="95036"/>
                </a:lnTo>
                <a:lnTo>
                  <a:pt x="321579" y="113278"/>
                </a:lnTo>
                <a:lnTo>
                  <a:pt x="306093" y="122361"/>
                </a:lnTo>
                <a:lnTo>
                  <a:pt x="282229" y="54711"/>
                </a:lnTo>
                <a:lnTo>
                  <a:pt x="282229" y="52806"/>
                </a:lnTo>
                <a:lnTo>
                  <a:pt x="281254" y="51846"/>
                </a:lnTo>
                <a:lnTo>
                  <a:pt x="281254" y="50871"/>
                </a:lnTo>
                <a:lnTo>
                  <a:pt x="250545" y="11521"/>
                </a:lnTo>
                <a:lnTo>
                  <a:pt x="248625" y="6720"/>
                </a:lnTo>
                <a:lnTo>
                  <a:pt x="253425" y="20162"/>
                </a:lnTo>
                <a:lnTo>
                  <a:pt x="260146" y="62392"/>
                </a:lnTo>
                <a:lnTo>
                  <a:pt x="287975" y="144002"/>
                </a:lnTo>
                <a:lnTo>
                  <a:pt x="288935" y="146883"/>
                </a:lnTo>
                <a:lnTo>
                  <a:pt x="293750" y="129600"/>
                </a:lnTo>
                <a:lnTo>
                  <a:pt x="311017" y="136321"/>
                </a:lnTo>
                <a:lnTo>
                  <a:pt x="302376" y="152628"/>
                </a:lnTo>
                <a:lnTo>
                  <a:pt x="305257" y="150723"/>
                </a:lnTo>
                <a:lnTo>
                  <a:pt x="334060" y="134401"/>
                </a:lnTo>
                <a:lnTo>
                  <a:pt x="360257" y="117209"/>
                </a:lnTo>
                <a:lnTo>
                  <a:pt x="379490" y="121191"/>
                </a:lnTo>
                <a:lnTo>
                  <a:pt x="383011" y="121920"/>
                </a:lnTo>
                <a:lnTo>
                  <a:pt x="406054" y="146883"/>
                </a:lnTo>
                <a:lnTo>
                  <a:pt x="407974" y="148788"/>
                </a:lnTo>
                <a:lnTo>
                  <a:pt x="409895" y="149763"/>
                </a:lnTo>
                <a:lnTo>
                  <a:pt x="415655" y="126720"/>
                </a:lnTo>
                <a:lnTo>
                  <a:pt x="409895" y="149763"/>
                </a:lnTo>
                <a:lnTo>
                  <a:pt x="412775" y="150723"/>
                </a:lnTo>
                <a:lnTo>
                  <a:pt x="442539" y="154564"/>
                </a:lnTo>
                <a:lnTo>
                  <a:pt x="422376" y="130561"/>
                </a:lnTo>
                <a:lnTo>
                  <a:pt x="419219" y="127295"/>
                </a:lnTo>
                <a:lnTo>
                  <a:pt x="394533" y="101757"/>
                </a:lnTo>
                <a:lnTo>
                  <a:pt x="392628" y="100797"/>
                </a:lnTo>
                <a:lnTo>
                  <a:pt x="390692" y="98877"/>
                </a:lnTo>
                <a:lnTo>
                  <a:pt x="387827" y="98877"/>
                </a:lnTo>
                <a:lnTo>
                  <a:pt x="377266" y="119039"/>
                </a:lnTo>
                <a:lnTo>
                  <a:pt x="364784" y="114239"/>
                </a:lnTo>
                <a:lnTo>
                  <a:pt x="355183" y="116159"/>
                </a:lnTo>
                <a:lnTo>
                  <a:pt x="357103" y="92156"/>
                </a:lnTo>
                <a:close/>
              </a:path>
              <a:path w="1177869" h="753572">
                <a:moveTo>
                  <a:pt x="288935" y="146883"/>
                </a:moveTo>
                <a:lnTo>
                  <a:pt x="291815" y="149763"/>
                </a:lnTo>
                <a:lnTo>
                  <a:pt x="295655" y="151668"/>
                </a:lnTo>
                <a:lnTo>
                  <a:pt x="298536" y="152628"/>
                </a:lnTo>
                <a:lnTo>
                  <a:pt x="302376" y="152628"/>
                </a:lnTo>
                <a:lnTo>
                  <a:pt x="311017" y="136321"/>
                </a:lnTo>
                <a:lnTo>
                  <a:pt x="293750" y="129600"/>
                </a:lnTo>
                <a:lnTo>
                  <a:pt x="288935" y="146883"/>
                </a:lnTo>
                <a:close/>
              </a:path>
              <a:path w="1177869" h="753572">
                <a:moveTo>
                  <a:pt x="364784" y="114239"/>
                </a:moveTo>
                <a:lnTo>
                  <a:pt x="377266" y="119039"/>
                </a:lnTo>
                <a:lnTo>
                  <a:pt x="387827" y="98877"/>
                </a:lnTo>
                <a:lnTo>
                  <a:pt x="359984" y="93116"/>
                </a:lnTo>
                <a:lnTo>
                  <a:pt x="357103" y="92156"/>
                </a:lnTo>
                <a:lnTo>
                  <a:pt x="355183" y="116159"/>
                </a:lnTo>
                <a:lnTo>
                  <a:pt x="364784" y="114239"/>
                </a:lnTo>
                <a:close/>
              </a:path>
              <a:path w="1177869" h="753572">
                <a:moveTo>
                  <a:pt x="507812" y="136321"/>
                </a:moveTo>
                <a:lnTo>
                  <a:pt x="508772" y="118079"/>
                </a:lnTo>
                <a:lnTo>
                  <a:pt x="504931" y="114239"/>
                </a:lnTo>
                <a:lnTo>
                  <a:pt x="498210" y="114239"/>
                </a:lnTo>
                <a:lnTo>
                  <a:pt x="493425" y="117119"/>
                </a:lnTo>
                <a:lnTo>
                  <a:pt x="492450" y="135361"/>
                </a:lnTo>
                <a:lnTo>
                  <a:pt x="507812" y="136321"/>
                </a:lnTo>
                <a:close/>
              </a:path>
              <a:path w="1177869" h="753572">
                <a:moveTo>
                  <a:pt x="608067" y="154298"/>
                </a:moveTo>
                <a:lnTo>
                  <a:pt x="633572" y="235198"/>
                </a:lnTo>
                <a:lnTo>
                  <a:pt x="633572" y="232318"/>
                </a:lnTo>
                <a:lnTo>
                  <a:pt x="661415" y="417591"/>
                </a:lnTo>
                <a:lnTo>
                  <a:pt x="692124" y="577900"/>
                </a:lnTo>
                <a:lnTo>
                  <a:pt x="692124" y="583661"/>
                </a:lnTo>
                <a:lnTo>
                  <a:pt x="696925" y="587501"/>
                </a:lnTo>
                <a:lnTo>
                  <a:pt x="701725" y="587501"/>
                </a:lnTo>
                <a:lnTo>
                  <a:pt x="707486" y="588462"/>
                </a:lnTo>
                <a:lnTo>
                  <a:pt x="712287" y="585581"/>
                </a:lnTo>
                <a:lnTo>
                  <a:pt x="714207" y="579821"/>
                </a:lnTo>
                <a:lnTo>
                  <a:pt x="739066" y="516028"/>
                </a:lnTo>
                <a:lnTo>
                  <a:pt x="715167" y="573100"/>
                </a:lnTo>
                <a:lnTo>
                  <a:pt x="692124" y="572140"/>
                </a:lnTo>
                <a:lnTo>
                  <a:pt x="685418" y="413750"/>
                </a:lnTo>
                <a:lnTo>
                  <a:pt x="656615" y="228478"/>
                </a:lnTo>
                <a:lnTo>
                  <a:pt x="656615" y="227517"/>
                </a:lnTo>
                <a:lnTo>
                  <a:pt x="628771" y="139202"/>
                </a:lnTo>
                <a:lnTo>
                  <a:pt x="626851" y="134401"/>
                </a:lnTo>
                <a:lnTo>
                  <a:pt x="623011" y="131521"/>
                </a:lnTo>
                <a:lnTo>
                  <a:pt x="593247" y="131521"/>
                </a:lnTo>
                <a:lnTo>
                  <a:pt x="587501" y="129600"/>
                </a:lnTo>
                <a:lnTo>
                  <a:pt x="567339" y="131521"/>
                </a:lnTo>
                <a:lnTo>
                  <a:pt x="552937" y="133441"/>
                </a:lnTo>
                <a:lnTo>
                  <a:pt x="550057" y="116159"/>
                </a:lnTo>
                <a:lnTo>
                  <a:pt x="529474" y="138114"/>
                </a:lnTo>
                <a:lnTo>
                  <a:pt x="508772" y="118079"/>
                </a:lnTo>
                <a:lnTo>
                  <a:pt x="507812" y="136321"/>
                </a:lnTo>
                <a:lnTo>
                  <a:pt x="492450" y="135361"/>
                </a:lnTo>
                <a:lnTo>
                  <a:pt x="493425" y="117119"/>
                </a:lnTo>
                <a:lnTo>
                  <a:pt x="469213" y="135487"/>
                </a:lnTo>
                <a:lnTo>
                  <a:pt x="445419" y="131521"/>
                </a:lnTo>
                <a:lnTo>
                  <a:pt x="419219" y="127295"/>
                </a:lnTo>
                <a:lnTo>
                  <a:pt x="422376" y="130561"/>
                </a:lnTo>
                <a:lnTo>
                  <a:pt x="442539" y="154564"/>
                </a:lnTo>
                <a:lnTo>
                  <a:pt x="470382" y="159349"/>
                </a:lnTo>
                <a:lnTo>
                  <a:pt x="465581" y="138242"/>
                </a:lnTo>
                <a:lnTo>
                  <a:pt x="474223" y="136321"/>
                </a:lnTo>
                <a:lnTo>
                  <a:pt x="477088" y="159349"/>
                </a:lnTo>
                <a:lnTo>
                  <a:pt x="479023" y="157444"/>
                </a:lnTo>
                <a:lnTo>
                  <a:pt x="499780" y="142215"/>
                </a:lnTo>
                <a:lnTo>
                  <a:pt x="522213" y="163189"/>
                </a:lnTo>
                <a:lnTo>
                  <a:pt x="521253" y="146883"/>
                </a:lnTo>
                <a:lnTo>
                  <a:pt x="538535" y="146883"/>
                </a:lnTo>
                <a:lnTo>
                  <a:pt x="539495" y="163189"/>
                </a:lnTo>
                <a:lnTo>
                  <a:pt x="561006" y="138723"/>
                </a:lnTo>
                <a:lnTo>
                  <a:pt x="580781" y="151668"/>
                </a:lnTo>
                <a:lnTo>
                  <a:pt x="582686" y="152628"/>
                </a:lnTo>
                <a:lnTo>
                  <a:pt x="584621" y="153603"/>
                </a:lnTo>
                <a:lnTo>
                  <a:pt x="586526" y="153603"/>
                </a:lnTo>
                <a:lnTo>
                  <a:pt x="608067" y="154298"/>
                </a:lnTo>
                <a:lnTo>
                  <a:pt x="605729" y="146883"/>
                </a:lnTo>
                <a:lnTo>
                  <a:pt x="616290" y="154564"/>
                </a:lnTo>
                <a:lnTo>
                  <a:pt x="608067" y="154298"/>
                </a:lnTo>
                <a:close/>
              </a:path>
              <a:path w="1177869" h="753572">
                <a:moveTo>
                  <a:pt x="560618" y="110398"/>
                </a:moveTo>
                <a:lnTo>
                  <a:pt x="553897" y="111358"/>
                </a:lnTo>
                <a:lnTo>
                  <a:pt x="550057" y="116159"/>
                </a:lnTo>
                <a:lnTo>
                  <a:pt x="552937" y="133441"/>
                </a:lnTo>
                <a:lnTo>
                  <a:pt x="567339" y="131521"/>
                </a:lnTo>
                <a:lnTo>
                  <a:pt x="587501" y="129600"/>
                </a:lnTo>
                <a:lnTo>
                  <a:pt x="593247" y="131521"/>
                </a:lnTo>
                <a:lnTo>
                  <a:pt x="617250" y="131521"/>
                </a:lnTo>
                <a:lnTo>
                  <a:pt x="590625" y="129802"/>
                </a:lnTo>
                <a:lnTo>
                  <a:pt x="565419" y="113278"/>
                </a:lnTo>
                <a:lnTo>
                  <a:pt x="560618" y="110398"/>
                </a:lnTo>
                <a:close/>
              </a:path>
              <a:path w="1177869" h="753572">
                <a:moveTo>
                  <a:pt x="743010" y="505907"/>
                </a:moveTo>
                <a:lnTo>
                  <a:pt x="749731" y="515508"/>
                </a:lnTo>
                <a:lnTo>
                  <a:pt x="763173" y="497265"/>
                </a:lnTo>
                <a:lnTo>
                  <a:pt x="734369" y="490545"/>
                </a:lnTo>
                <a:lnTo>
                  <a:pt x="728609" y="488624"/>
                </a:lnTo>
                <a:lnTo>
                  <a:pt x="728609" y="513588"/>
                </a:lnTo>
                <a:lnTo>
                  <a:pt x="743010" y="505907"/>
                </a:lnTo>
                <a:close/>
              </a:path>
              <a:path w="1177869" h="753572">
                <a:moveTo>
                  <a:pt x="866851" y="751652"/>
                </a:moveTo>
                <a:lnTo>
                  <a:pt x="871651" y="753572"/>
                </a:lnTo>
                <a:lnTo>
                  <a:pt x="876437" y="752627"/>
                </a:lnTo>
                <a:lnTo>
                  <a:pt x="881252" y="751652"/>
                </a:lnTo>
                <a:lnTo>
                  <a:pt x="885093" y="748786"/>
                </a:lnTo>
                <a:lnTo>
                  <a:pt x="886038" y="743971"/>
                </a:lnTo>
                <a:lnTo>
                  <a:pt x="885093" y="734385"/>
                </a:lnTo>
                <a:lnTo>
                  <a:pt x="863010" y="738225"/>
                </a:lnTo>
                <a:lnTo>
                  <a:pt x="856289" y="690219"/>
                </a:lnTo>
                <a:lnTo>
                  <a:pt x="858210" y="692139"/>
                </a:lnTo>
                <a:lnTo>
                  <a:pt x="828446" y="612465"/>
                </a:lnTo>
                <a:lnTo>
                  <a:pt x="798682" y="547176"/>
                </a:lnTo>
                <a:lnTo>
                  <a:pt x="798682" y="545271"/>
                </a:lnTo>
                <a:lnTo>
                  <a:pt x="769894" y="502066"/>
                </a:lnTo>
                <a:lnTo>
                  <a:pt x="767974" y="500146"/>
                </a:lnTo>
                <a:lnTo>
                  <a:pt x="766053" y="498226"/>
                </a:lnTo>
                <a:lnTo>
                  <a:pt x="763173" y="497265"/>
                </a:lnTo>
                <a:lnTo>
                  <a:pt x="749731" y="515508"/>
                </a:lnTo>
                <a:lnTo>
                  <a:pt x="743010" y="505907"/>
                </a:lnTo>
                <a:lnTo>
                  <a:pt x="728609" y="513588"/>
                </a:lnTo>
                <a:lnTo>
                  <a:pt x="728609" y="488624"/>
                </a:lnTo>
                <a:lnTo>
                  <a:pt x="722848" y="491505"/>
                </a:lnTo>
                <a:lnTo>
                  <a:pt x="720928" y="497265"/>
                </a:lnTo>
                <a:lnTo>
                  <a:pt x="707517" y="532125"/>
                </a:lnTo>
                <a:lnTo>
                  <a:pt x="685418" y="413750"/>
                </a:lnTo>
                <a:lnTo>
                  <a:pt x="692124" y="572140"/>
                </a:lnTo>
                <a:lnTo>
                  <a:pt x="715167" y="573100"/>
                </a:lnTo>
                <a:lnTo>
                  <a:pt x="739066" y="516028"/>
                </a:lnTo>
                <a:lnTo>
                  <a:pt x="752106" y="519070"/>
                </a:lnTo>
                <a:lnTo>
                  <a:pt x="777560" y="556793"/>
                </a:lnTo>
                <a:lnTo>
                  <a:pt x="807323" y="623026"/>
                </a:lnTo>
                <a:lnTo>
                  <a:pt x="835167" y="700780"/>
                </a:lnTo>
                <a:lnTo>
                  <a:pt x="836127" y="701741"/>
                </a:lnTo>
                <a:lnTo>
                  <a:pt x="836127" y="702701"/>
                </a:lnTo>
                <a:lnTo>
                  <a:pt x="864930" y="747811"/>
                </a:lnTo>
                <a:lnTo>
                  <a:pt x="866851" y="751652"/>
                </a:lnTo>
                <a:close/>
              </a:path>
              <a:path w="1177869" h="753572">
                <a:moveTo>
                  <a:pt x="778200" y="558219"/>
                </a:moveTo>
                <a:lnTo>
                  <a:pt x="807323" y="623026"/>
                </a:lnTo>
                <a:lnTo>
                  <a:pt x="778520" y="558698"/>
                </a:lnTo>
                <a:lnTo>
                  <a:pt x="777560" y="556793"/>
                </a:lnTo>
                <a:lnTo>
                  <a:pt x="757412" y="520308"/>
                </a:lnTo>
                <a:lnTo>
                  <a:pt x="752106" y="519070"/>
                </a:lnTo>
                <a:lnTo>
                  <a:pt x="778200" y="558219"/>
                </a:lnTo>
                <a:close/>
              </a:path>
              <a:path w="1177869" h="753572">
                <a:moveTo>
                  <a:pt x="995476" y="404149"/>
                </a:moveTo>
                <a:lnTo>
                  <a:pt x="997397" y="403189"/>
                </a:lnTo>
                <a:lnTo>
                  <a:pt x="1013258" y="393143"/>
                </a:lnTo>
                <a:lnTo>
                  <a:pt x="1036761" y="455035"/>
                </a:lnTo>
                <a:lnTo>
                  <a:pt x="1066525" y="521268"/>
                </a:lnTo>
                <a:lnTo>
                  <a:pt x="1094353" y="583661"/>
                </a:lnTo>
                <a:lnTo>
                  <a:pt x="1096274" y="588462"/>
                </a:lnTo>
                <a:lnTo>
                  <a:pt x="1101074" y="591342"/>
                </a:lnTo>
                <a:lnTo>
                  <a:pt x="1105875" y="590382"/>
                </a:lnTo>
                <a:lnTo>
                  <a:pt x="1126677" y="589688"/>
                </a:lnTo>
                <a:lnTo>
                  <a:pt x="1134678" y="589422"/>
                </a:lnTo>
                <a:lnTo>
                  <a:pt x="1138519" y="565419"/>
                </a:lnTo>
                <a:lnTo>
                  <a:pt x="1132758" y="565419"/>
                </a:lnTo>
                <a:lnTo>
                  <a:pt x="1123157" y="581741"/>
                </a:lnTo>
                <a:lnTo>
                  <a:pt x="1116436" y="574060"/>
                </a:lnTo>
                <a:lnTo>
                  <a:pt x="1104915" y="567339"/>
                </a:lnTo>
                <a:lnTo>
                  <a:pt x="1087633" y="511667"/>
                </a:lnTo>
                <a:lnTo>
                  <a:pt x="1058844" y="447354"/>
                </a:lnTo>
                <a:lnTo>
                  <a:pt x="1030041" y="370545"/>
                </a:lnTo>
                <a:lnTo>
                  <a:pt x="1029080" y="367665"/>
                </a:lnTo>
                <a:lnTo>
                  <a:pt x="1026200" y="364784"/>
                </a:lnTo>
                <a:lnTo>
                  <a:pt x="1026200" y="384947"/>
                </a:lnTo>
                <a:lnTo>
                  <a:pt x="1007958" y="379186"/>
                </a:lnTo>
                <a:lnTo>
                  <a:pt x="1012758" y="364784"/>
                </a:lnTo>
                <a:lnTo>
                  <a:pt x="991636" y="381106"/>
                </a:lnTo>
                <a:lnTo>
                  <a:pt x="984915" y="383026"/>
                </a:lnTo>
                <a:lnTo>
                  <a:pt x="961887" y="380146"/>
                </a:lnTo>
                <a:lnTo>
                  <a:pt x="956127" y="379186"/>
                </a:lnTo>
                <a:lnTo>
                  <a:pt x="950366" y="383026"/>
                </a:lnTo>
                <a:lnTo>
                  <a:pt x="949406" y="388787"/>
                </a:lnTo>
                <a:lnTo>
                  <a:pt x="921562" y="519348"/>
                </a:lnTo>
                <a:lnTo>
                  <a:pt x="892759" y="619185"/>
                </a:lnTo>
                <a:lnTo>
                  <a:pt x="869822" y="710969"/>
                </a:lnTo>
                <a:lnTo>
                  <a:pt x="856289" y="690219"/>
                </a:lnTo>
                <a:lnTo>
                  <a:pt x="863010" y="738225"/>
                </a:lnTo>
                <a:lnTo>
                  <a:pt x="885093" y="734385"/>
                </a:lnTo>
                <a:lnTo>
                  <a:pt x="886038" y="743971"/>
                </a:lnTo>
                <a:lnTo>
                  <a:pt x="915802" y="624946"/>
                </a:lnTo>
                <a:lnTo>
                  <a:pt x="944605" y="526069"/>
                </a:lnTo>
                <a:lnTo>
                  <a:pt x="959967" y="403189"/>
                </a:lnTo>
                <a:lnTo>
                  <a:pt x="973394" y="394548"/>
                </a:lnTo>
                <a:lnTo>
                  <a:pt x="990676" y="405109"/>
                </a:lnTo>
                <a:lnTo>
                  <a:pt x="992596" y="405109"/>
                </a:lnTo>
                <a:lnTo>
                  <a:pt x="995476" y="404149"/>
                </a:lnTo>
                <a:close/>
              </a:path>
              <a:path w="1177869" h="753572">
                <a:moveTo>
                  <a:pt x="971346" y="403900"/>
                </a:moveTo>
                <a:lnTo>
                  <a:pt x="990676" y="405109"/>
                </a:lnTo>
                <a:lnTo>
                  <a:pt x="973394" y="394548"/>
                </a:lnTo>
                <a:lnTo>
                  <a:pt x="959967" y="403189"/>
                </a:lnTo>
                <a:lnTo>
                  <a:pt x="944605" y="526069"/>
                </a:lnTo>
                <a:lnTo>
                  <a:pt x="971346" y="403900"/>
                </a:lnTo>
                <a:close/>
              </a:path>
              <a:path w="1177869" h="753572">
                <a:moveTo>
                  <a:pt x="988024" y="380990"/>
                </a:moveTo>
                <a:lnTo>
                  <a:pt x="961887" y="380146"/>
                </a:lnTo>
                <a:lnTo>
                  <a:pt x="984915" y="383026"/>
                </a:lnTo>
                <a:lnTo>
                  <a:pt x="991636" y="381106"/>
                </a:lnTo>
                <a:lnTo>
                  <a:pt x="1012758" y="364784"/>
                </a:lnTo>
                <a:lnTo>
                  <a:pt x="988024" y="380990"/>
                </a:lnTo>
                <a:close/>
              </a:path>
              <a:path w="1177869" h="753572">
                <a:moveTo>
                  <a:pt x="1026200" y="384947"/>
                </a:moveTo>
                <a:lnTo>
                  <a:pt x="1026200" y="364784"/>
                </a:lnTo>
                <a:lnTo>
                  <a:pt x="1023320" y="363824"/>
                </a:lnTo>
                <a:lnTo>
                  <a:pt x="1019479" y="362864"/>
                </a:lnTo>
                <a:lnTo>
                  <a:pt x="1015639" y="362864"/>
                </a:lnTo>
                <a:lnTo>
                  <a:pt x="1012758" y="364784"/>
                </a:lnTo>
                <a:lnTo>
                  <a:pt x="1007958" y="379186"/>
                </a:lnTo>
                <a:lnTo>
                  <a:pt x="1026200" y="384947"/>
                </a:lnTo>
                <a:close/>
              </a:path>
              <a:path w="1177869" h="753572">
                <a:moveTo>
                  <a:pt x="1123157" y="581741"/>
                </a:moveTo>
                <a:lnTo>
                  <a:pt x="1132758" y="565419"/>
                </a:lnTo>
                <a:lnTo>
                  <a:pt x="1113074" y="566776"/>
                </a:lnTo>
                <a:lnTo>
                  <a:pt x="1087633" y="511667"/>
                </a:lnTo>
                <a:lnTo>
                  <a:pt x="1104915" y="567339"/>
                </a:lnTo>
                <a:lnTo>
                  <a:pt x="1116436" y="574060"/>
                </a:lnTo>
                <a:lnTo>
                  <a:pt x="1123157" y="581741"/>
                </a:lnTo>
                <a:close/>
              </a:path>
              <a:path w="1177869" h="753572">
                <a:moveTo>
                  <a:pt x="1175003" y="639348"/>
                </a:moveTo>
                <a:lnTo>
                  <a:pt x="1145240" y="573100"/>
                </a:lnTo>
                <a:lnTo>
                  <a:pt x="1142359" y="568299"/>
                </a:lnTo>
                <a:lnTo>
                  <a:pt x="1138519" y="565419"/>
                </a:lnTo>
                <a:lnTo>
                  <a:pt x="1134678" y="589422"/>
                </a:lnTo>
                <a:lnTo>
                  <a:pt x="1126677" y="589688"/>
                </a:lnTo>
                <a:lnTo>
                  <a:pt x="1152921" y="648934"/>
                </a:lnTo>
                <a:lnTo>
                  <a:pt x="1155801" y="654710"/>
                </a:lnTo>
                <a:lnTo>
                  <a:pt x="1162507" y="657575"/>
                </a:lnTo>
                <a:lnTo>
                  <a:pt x="1168283" y="654710"/>
                </a:lnTo>
                <a:lnTo>
                  <a:pt x="1175003" y="652774"/>
                </a:lnTo>
                <a:lnTo>
                  <a:pt x="1177869" y="646054"/>
                </a:lnTo>
                <a:lnTo>
                  <a:pt x="1175003" y="639348"/>
                </a:lnTo>
                <a:close/>
              </a:path>
              <a:path w="1177869" h="753572">
                <a:moveTo>
                  <a:pt x="538535" y="146883"/>
                </a:moveTo>
                <a:lnTo>
                  <a:pt x="521253" y="146883"/>
                </a:lnTo>
                <a:lnTo>
                  <a:pt x="522213" y="163189"/>
                </a:lnTo>
                <a:lnTo>
                  <a:pt x="524134" y="166070"/>
                </a:lnTo>
                <a:lnTo>
                  <a:pt x="527974" y="167030"/>
                </a:lnTo>
                <a:lnTo>
                  <a:pt x="533735" y="167030"/>
                </a:lnTo>
                <a:lnTo>
                  <a:pt x="537575" y="165125"/>
                </a:lnTo>
                <a:lnTo>
                  <a:pt x="539495" y="163189"/>
                </a:lnTo>
                <a:lnTo>
                  <a:pt x="538535" y="146883"/>
                </a:lnTo>
                <a:close/>
              </a:path>
              <a:path w="1177869" h="753572">
                <a:moveTo>
                  <a:pt x="474223" y="136321"/>
                </a:moveTo>
                <a:lnTo>
                  <a:pt x="465581" y="138242"/>
                </a:lnTo>
                <a:lnTo>
                  <a:pt x="470382" y="159349"/>
                </a:lnTo>
                <a:lnTo>
                  <a:pt x="473262" y="160309"/>
                </a:lnTo>
                <a:lnTo>
                  <a:pt x="477088" y="159349"/>
                </a:lnTo>
                <a:lnTo>
                  <a:pt x="474223" y="136321"/>
                </a:lnTo>
                <a:close/>
              </a:path>
              <a:path w="1177869" h="753572">
                <a:moveTo>
                  <a:pt x="616290" y="154564"/>
                </a:moveTo>
                <a:lnTo>
                  <a:pt x="605729" y="146883"/>
                </a:lnTo>
                <a:lnTo>
                  <a:pt x="608067" y="154298"/>
                </a:lnTo>
                <a:lnTo>
                  <a:pt x="616290" y="154564"/>
                </a:lnTo>
                <a:close/>
              </a:path>
              <a:path w="1177869" h="753572">
                <a:moveTo>
                  <a:pt x="406054" y="146883"/>
                </a:moveTo>
                <a:lnTo>
                  <a:pt x="383011" y="121920"/>
                </a:lnTo>
                <a:lnTo>
                  <a:pt x="379490" y="121191"/>
                </a:lnTo>
                <a:lnTo>
                  <a:pt x="406054" y="146883"/>
                </a:lnTo>
                <a:close/>
              </a:path>
              <a:path w="1177869" h="753572">
                <a:moveTo>
                  <a:pt x="89260" y="26883"/>
                </a:moveTo>
                <a:lnTo>
                  <a:pt x="87355" y="28803"/>
                </a:lnTo>
                <a:lnTo>
                  <a:pt x="86395" y="31683"/>
                </a:lnTo>
                <a:lnTo>
                  <a:pt x="56631" y="155508"/>
                </a:lnTo>
                <a:lnTo>
                  <a:pt x="43251" y="229322"/>
                </a:lnTo>
                <a:lnTo>
                  <a:pt x="23987" y="48006"/>
                </a:lnTo>
                <a:lnTo>
                  <a:pt x="23027" y="41285"/>
                </a:lnTo>
                <a:lnTo>
                  <a:pt x="17266" y="36484"/>
                </a:lnTo>
                <a:lnTo>
                  <a:pt x="10546" y="37444"/>
                </a:lnTo>
                <a:lnTo>
                  <a:pt x="3840" y="38404"/>
                </a:lnTo>
                <a:lnTo>
                  <a:pt x="0" y="44165"/>
                </a:lnTo>
                <a:lnTo>
                  <a:pt x="0" y="50871"/>
                </a:lnTo>
                <a:lnTo>
                  <a:pt x="28788" y="312953"/>
                </a:lnTo>
                <a:lnTo>
                  <a:pt x="28788" y="318714"/>
                </a:lnTo>
                <a:lnTo>
                  <a:pt x="33588" y="323514"/>
                </a:lnTo>
                <a:lnTo>
                  <a:pt x="28788" y="309112"/>
                </a:lnTo>
                <a:lnTo>
                  <a:pt x="51831" y="310073"/>
                </a:lnTo>
                <a:lnTo>
                  <a:pt x="80634" y="160309"/>
                </a:lnTo>
                <a:lnTo>
                  <a:pt x="105597" y="44165"/>
                </a:lnTo>
                <a:lnTo>
                  <a:pt x="89260" y="26883"/>
                </a:lnTo>
                <a:close/>
              </a:path>
              <a:path w="1177869" h="753572">
                <a:moveTo>
                  <a:pt x="105597" y="44165"/>
                </a:moveTo>
                <a:lnTo>
                  <a:pt x="80634" y="160309"/>
                </a:lnTo>
                <a:lnTo>
                  <a:pt x="109476" y="41190"/>
                </a:lnTo>
                <a:lnTo>
                  <a:pt x="110383" y="37444"/>
                </a:lnTo>
                <a:lnTo>
                  <a:pt x="115183" y="16322"/>
                </a:lnTo>
                <a:lnTo>
                  <a:pt x="119024" y="2880"/>
                </a:lnTo>
                <a:lnTo>
                  <a:pt x="91196" y="24963"/>
                </a:lnTo>
                <a:lnTo>
                  <a:pt x="89260" y="26883"/>
                </a:lnTo>
                <a:lnTo>
                  <a:pt x="105597" y="44165"/>
                </a:lnTo>
                <a:close/>
              </a:path>
              <a:path w="1177869" h="753572">
                <a:moveTo>
                  <a:pt x="51831" y="310073"/>
                </a:moveTo>
                <a:lnTo>
                  <a:pt x="28788" y="309112"/>
                </a:lnTo>
                <a:lnTo>
                  <a:pt x="33588" y="323514"/>
                </a:lnTo>
                <a:lnTo>
                  <a:pt x="45110" y="323514"/>
                </a:lnTo>
                <a:lnTo>
                  <a:pt x="50871" y="318714"/>
                </a:lnTo>
                <a:lnTo>
                  <a:pt x="51831" y="312953"/>
                </a:lnTo>
                <a:lnTo>
                  <a:pt x="80634" y="160309"/>
                </a:lnTo>
                <a:lnTo>
                  <a:pt x="51831" y="310073"/>
                </a:lnTo>
                <a:close/>
              </a:path>
              <a:path w="1177869" h="753572">
                <a:moveTo>
                  <a:pt x="121904" y="0"/>
                </a:moveTo>
                <a:lnTo>
                  <a:pt x="119024" y="2880"/>
                </a:lnTo>
                <a:lnTo>
                  <a:pt x="115183" y="16322"/>
                </a:lnTo>
                <a:lnTo>
                  <a:pt x="110383" y="37444"/>
                </a:lnTo>
                <a:lnTo>
                  <a:pt x="109476" y="41190"/>
                </a:lnTo>
                <a:lnTo>
                  <a:pt x="121393" y="32049"/>
                </a:lnTo>
                <a:lnTo>
                  <a:pt x="134386" y="22082"/>
                </a:lnTo>
                <a:lnTo>
                  <a:pt x="12190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8" name="object 268"/>
          <p:cNvSpPr/>
          <p:nvPr/>
        </p:nvSpPr>
        <p:spPr>
          <a:xfrm>
            <a:off x="4019426" y="1897044"/>
            <a:ext cx="1200014" cy="1088433"/>
          </a:xfrm>
          <a:custGeom>
            <a:avLst/>
            <a:gdLst/>
            <a:ahLst/>
            <a:cxnLst/>
            <a:rect l="l" t="t" r="r" b="b"/>
            <a:pathLst>
              <a:path w="1200014" h="1088433">
                <a:moveTo>
                  <a:pt x="130760" y="967282"/>
                </a:moveTo>
                <a:lnTo>
                  <a:pt x="118294" y="978803"/>
                </a:lnTo>
                <a:lnTo>
                  <a:pt x="119239" y="1024874"/>
                </a:lnTo>
                <a:lnTo>
                  <a:pt x="149003" y="1013353"/>
                </a:lnTo>
                <a:lnTo>
                  <a:pt x="130760" y="967282"/>
                </a:lnTo>
                <a:close/>
              </a:path>
              <a:path w="1200014" h="1088433">
                <a:moveTo>
                  <a:pt x="116359" y="978803"/>
                </a:moveTo>
                <a:lnTo>
                  <a:pt x="101957" y="979764"/>
                </a:lnTo>
                <a:lnTo>
                  <a:pt x="103892" y="1025834"/>
                </a:lnTo>
                <a:lnTo>
                  <a:pt x="109638" y="1026794"/>
                </a:lnTo>
                <a:lnTo>
                  <a:pt x="114454" y="1026794"/>
                </a:lnTo>
                <a:lnTo>
                  <a:pt x="116359" y="978803"/>
                </a:lnTo>
                <a:close/>
              </a:path>
              <a:path w="1200014" h="1088433">
                <a:moveTo>
                  <a:pt x="218968" y="905815"/>
                </a:moveTo>
                <a:lnTo>
                  <a:pt x="233478" y="929837"/>
                </a:lnTo>
                <a:lnTo>
                  <a:pt x="238279" y="936558"/>
                </a:lnTo>
                <a:lnTo>
                  <a:pt x="245959" y="941359"/>
                </a:lnTo>
                <a:lnTo>
                  <a:pt x="253640" y="942319"/>
                </a:lnTo>
                <a:lnTo>
                  <a:pt x="262282" y="942319"/>
                </a:lnTo>
                <a:lnTo>
                  <a:pt x="269962" y="938478"/>
                </a:lnTo>
                <a:lnTo>
                  <a:pt x="274763" y="931758"/>
                </a:lnTo>
                <a:lnTo>
                  <a:pt x="275723" y="904889"/>
                </a:lnTo>
                <a:lnTo>
                  <a:pt x="235398" y="902954"/>
                </a:lnTo>
                <a:lnTo>
                  <a:pt x="218968" y="905815"/>
                </a:lnTo>
                <a:close/>
              </a:path>
              <a:path w="1200014" h="1088433">
                <a:moveTo>
                  <a:pt x="328515" y="796411"/>
                </a:moveTo>
                <a:lnTo>
                  <a:pt x="325634" y="855923"/>
                </a:lnTo>
                <a:lnTo>
                  <a:pt x="333315" y="849203"/>
                </a:lnTo>
                <a:lnTo>
                  <a:pt x="353478" y="775289"/>
                </a:lnTo>
                <a:lnTo>
                  <a:pt x="328515" y="796411"/>
                </a:lnTo>
                <a:close/>
              </a:path>
              <a:path w="1200014" h="1088433">
                <a:moveTo>
                  <a:pt x="503241" y="660089"/>
                </a:moveTo>
                <a:lnTo>
                  <a:pt x="493625" y="667770"/>
                </a:lnTo>
                <a:lnTo>
                  <a:pt x="498951" y="665709"/>
                </a:lnTo>
                <a:lnTo>
                  <a:pt x="523388" y="656249"/>
                </a:lnTo>
                <a:lnTo>
                  <a:pt x="505146" y="610163"/>
                </a:lnTo>
                <a:lnTo>
                  <a:pt x="494600" y="617859"/>
                </a:lnTo>
                <a:lnTo>
                  <a:pt x="493625" y="667770"/>
                </a:lnTo>
                <a:lnTo>
                  <a:pt x="503241" y="660089"/>
                </a:lnTo>
                <a:close/>
              </a:path>
              <a:path w="1200014" h="1088433">
                <a:moveTo>
                  <a:pt x="732664" y="264581"/>
                </a:moveTo>
                <a:lnTo>
                  <a:pt x="726903" y="258820"/>
                </a:lnTo>
                <a:lnTo>
                  <a:pt x="718262" y="256900"/>
                </a:lnTo>
                <a:lnTo>
                  <a:pt x="710581" y="257860"/>
                </a:lnTo>
                <a:lnTo>
                  <a:pt x="702900" y="259780"/>
                </a:lnTo>
                <a:lnTo>
                  <a:pt x="696180" y="264581"/>
                </a:lnTo>
                <a:lnTo>
                  <a:pt x="693299" y="272262"/>
                </a:lnTo>
                <a:lnTo>
                  <a:pt x="663551" y="335615"/>
                </a:lnTo>
                <a:lnTo>
                  <a:pt x="634747" y="429691"/>
                </a:lnTo>
                <a:lnTo>
                  <a:pt x="607218" y="489337"/>
                </a:lnTo>
                <a:lnTo>
                  <a:pt x="582916" y="511286"/>
                </a:lnTo>
                <a:lnTo>
                  <a:pt x="551232" y="545850"/>
                </a:lnTo>
                <a:lnTo>
                  <a:pt x="523388" y="582335"/>
                </a:lnTo>
                <a:lnTo>
                  <a:pt x="498617" y="612903"/>
                </a:lnTo>
                <a:lnTo>
                  <a:pt x="475398" y="622645"/>
                </a:lnTo>
                <a:lnTo>
                  <a:pt x="471557" y="623605"/>
                </a:lnTo>
                <a:lnTo>
                  <a:pt x="467717" y="626485"/>
                </a:lnTo>
                <a:lnTo>
                  <a:pt x="464836" y="630326"/>
                </a:lnTo>
                <a:lnTo>
                  <a:pt x="436993" y="664890"/>
                </a:lnTo>
                <a:lnTo>
                  <a:pt x="407229" y="702319"/>
                </a:lnTo>
                <a:lnTo>
                  <a:pt x="379068" y="746855"/>
                </a:lnTo>
                <a:lnTo>
                  <a:pt x="353478" y="775289"/>
                </a:lnTo>
                <a:lnTo>
                  <a:pt x="333315" y="849203"/>
                </a:lnTo>
                <a:lnTo>
                  <a:pt x="325634" y="855923"/>
                </a:lnTo>
                <a:lnTo>
                  <a:pt x="328515" y="796411"/>
                </a:lnTo>
                <a:lnTo>
                  <a:pt x="299726" y="814638"/>
                </a:lnTo>
                <a:lnTo>
                  <a:pt x="296846" y="816558"/>
                </a:lnTo>
                <a:lnTo>
                  <a:pt x="293950" y="818479"/>
                </a:lnTo>
                <a:lnTo>
                  <a:pt x="293005" y="822319"/>
                </a:lnTo>
                <a:lnTo>
                  <a:pt x="263242" y="865525"/>
                </a:lnTo>
                <a:lnTo>
                  <a:pt x="257005" y="873908"/>
                </a:lnTo>
                <a:lnTo>
                  <a:pt x="240199" y="891433"/>
                </a:lnTo>
                <a:lnTo>
                  <a:pt x="218116" y="903914"/>
                </a:lnTo>
                <a:lnTo>
                  <a:pt x="217931" y="904099"/>
                </a:lnTo>
                <a:lnTo>
                  <a:pt x="210435" y="911595"/>
                </a:lnTo>
                <a:lnTo>
                  <a:pt x="205650" y="883767"/>
                </a:lnTo>
                <a:lnTo>
                  <a:pt x="240199" y="891433"/>
                </a:lnTo>
                <a:lnTo>
                  <a:pt x="225797" y="846322"/>
                </a:lnTo>
                <a:lnTo>
                  <a:pt x="218116" y="847282"/>
                </a:lnTo>
                <a:lnTo>
                  <a:pt x="213315" y="851123"/>
                </a:lnTo>
                <a:lnTo>
                  <a:pt x="183567" y="869365"/>
                </a:lnTo>
                <a:lnTo>
                  <a:pt x="179726" y="872245"/>
                </a:lnTo>
                <a:lnTo>
                  <a:pt x="175886" y="877046"/>
                </a:lnTo>
                <a:lnTo>
                  <a:pt x="146122" y="924077"/>
                </a:lnTo>
                <a:lnTo>
                  <a:pt x="122360" y="970806"/>
                </a:lnTo>
                <a:lnTo>
                  <a:pt x="108482" y="976629"/>
                </a:lnTo>
                <a:lnTo>
                  <a:pt x="101913" y="979707"/>
                </a:lnTo>
                <a:lnTo>
                  <a:pt x="101012" y="979764"/>
                </a:lnTo>
                <a:lnTo>
                  <a:pt x="101584" y="979523"/>
                </a:lnTo>
                <a:lnTo>
                  <a:pt x="101726" y="979464"/>
                </a:lnTo>
                <a:lnTo>
                  <a:pt x="101913" y="979707"/>
                </a:lnTo>
                <a:lnTo>
                  <a:pt x="108482" y="976629"/>
                </a:lnTo>
                <a:lnTo>
                  <a:pt x="97140" y="973499"/>
                </a:lnTo>
                <a:lnTo>
                  <a:pt x="88530" y="971123"/>
                </a:lnTo>
                <a:lnTo>
                  <a:pt x="103892" y="1025834"/>
                </a:lnTo>
                <a:lnTo>
                  <a:pt x="101957" y="979764"/>
                </a:lnTo>
                <a:lnTo>
                  <a:pt x="116359" y="978803"/>
                </a:lnTo>
                <a:lnTo>
                  <a:pt x="114454" y="1026794"/>
                </a:lnTo>
                <a:lnTo>
                  <a:pt x="119239" y="1024874"/>
                </a:lnTo>
                <a:lnTo>
                  <a:pt x="118294" y="978803"/>
                </a:lnTo>
                <a:lnTo>
                  <a:pt x="130760" y="967282"/>
                </a:lnTo>
                <a:lnTo>
                  <a:pt x="149003" y="1013353"/>
                </a:lnTo>
                <a:lnTo>
                  <a:pt x="154763" y="1010472"/>
                </a:lnTo>
                <a:lnTo>
                  <a:pt x="159564" y="1006632"/>
                </a:lnTo>
                <a:lnTo>
                  <a:pt x="162444" y="1001831"/>
                </a:lnTo>
                <a:lnTo>
                  <a:pt x="190288" y="946159"/>
                </a:lnTo>
                <a:lnTo>
                  <a:pt x="215169" y="908389"/>
                </a:lnTo>
                <a:lnTo>
                  <a:pt x="217961" y="904149"/>
                </a:lnTo>
                <a:lnTo>
                  <a:pt x="218968" y="905815"/>
                </a:lnTo>
                <a:lnTo>
                  <a:pt x="235398" y="902954"/>
                </a:lnTo>
                <a:lnTo>
                  <a:pt x="275723" y="904889"/>
                </a:lnTo>
                <a:lnTo>
                  <a:pt x="274763" y="931758"/>
                </a:lnTo>
                <a:lnTo>
                  <a:pt x="302607" y="895273"/>
                </a:lnTo>
                <a:lnTo>
                  <a:pt x="330969" y="852723"/>
                </a:lnTo>
                <a:lnTo>
                  <a:pt x="354438" y="838641"/>
                </a:lnTo>
                <a:lnTo>
                  <a:pt x="377481" y="749365"/>
                </a:lnTo>
                <a:lnTo>
                  <a:pt x="379401" y="746485"/>
                </a:lnTo>
                <a:lnTo>
                  <a:pt x="385162" y="812718"/>
                </a:lnTo>
                <a:lnTo>
                  <a:pt x="415870" y="779129"/>
                </a:lnTo>
                <a:lnTo>
                  <a:pt x="416830" y="778169"/>
                </a:lnTo>
                <a:lnTo>
                  <a:pt x="417790" y="777209"/>
                </a:lnTo>
                <a:lnTo>
                  <a:pt x="418751" y="775289"/>
                </a:lnTo>
                <a:lnTo>
                  <a:pt x="448514" y="728243"/>
                </a:lnTo>
                <a:lnTo>
                  <a:pt x="475398" y="696559"/>
                </a:lnTo>
                <a:lnTo>
                  <a:pt x="498951" y="665709"/>
                </a:lnTo>
                <a:lnTo>
                  <a:pt x="493625" y="667770"/>
                </a:lnTo>
                <a:lnTo>
                  <a:pt x="494600" y="617859"/>
                </a:lnTo>
                <a:lnTo>
                  <a:pt x="505146" y="610163"/>
                </a:lnTo>
                <a:lnTo>
                  <a:pt x="523388" y="656249"/>
                </a:lnTo>
                <a:lnTo>
                  <a:pt x="527229" y="654329"/>
                </a:lnTo>
                <a:lnTo>
                  <a:pt x="530109" y="651448"/>
                </a:lnTo>
                <a:lnTo>
                  <a:pt x="532990" y="648568"/>
                </a:lnTo>
                <a:lnTo>
                  <a:pt x="561793" y="613043"/>
                </a:lnTo>
                <a:lnTo>
                  <a:pt x="590597" y="575614"/>
                </a:lnTo>
                <a:lnTo>
                  <a:pt x="605944" y="492099"/>
                </a:lnTo>
                <a:lnTo>
                  <a:pt x="612664" y="484418"/>
                </a:lnTo>
                <a:lnTo>
                  <a:pt x="618425" y="543930"/>
                </a:lnTo>
                <a:lnTo>
                  <a:pt x="645308" y="520887"/>
                </a:lnTo>
                <a:lnTo>
                  <a:pt x="648189" y="518007"/>
                </a:lnTo>
                <a:lnTo>
                  <a:pt x="650109" y="516087"/>
                </a:lnTo>
                <a:lnTo>
                  <a:pt x="651069" y="512246"/>
                </a:lnTo>
                <a:lnTo>
                  <a:pt x="679873" y="449854"/>
                </a:lnTo>
                <a:lnTo>
                  <a:pt x="710581" y="350016"/>
                </a:lnTo>
                <a:lnTo>
                  <a:pt x="698115" y="300105"/>
                </a:lnTo>
                <a:lnTo>
                  <a:pt x="710581" y="350016"/>
                </a:lnTo>
                <a:lnTo>
                  <a:pt x="723027" y="323355"/>
                </a:lnTo>
                <a:lnTo>
                  <a:pt x="737465" y="292424"/>
                </a:lnTo>
                <a:lnTo>
                  <a:pt x="726903" y="291464"/>
                </a:lnTo>
                <a:lnTo>
                  <a:pt x="760508" y="291464"/>
                </a:lnTo>
                <a:lnTo>
                  <a:pt x="780670" y="246339"/>
                </a:lnTo>
                <a:lnTo>
                  <a:pt x="787376" y="240578"/>
                </a:lnTo>
                <a:lnTo>
                  <a:pt x="790256" y="298185"/>
                </a:lnTo>
                <a:lnTo>
                  <a:pt x="816179" y="279943"/>
                </a:lnTo>
                <a:lnTo>
                  <a:pt x="818100" y="278023"/>
                </a:lnTo>
                <a:lnTo>
                  <a:pt x="820980" y="275142"/>
                </a:lnTo>
                <a:lnTo>
                  <a:pt x="822900" y="273222"/>
                </a:lnTo>
                <a:lnTo>
                  <a:pt x="850744" y="229056"/>
                </a:lnTo>
                <a:lnTo>
                  <a:pt x="875998" y="184852"/>
                </a:lnTo>
                <a:lnTo>
                  <a:pt x="876552" y="183882"/>
                </a:lnTo>
                <a:lnTo>
                  <a:pt x="875657" y="184160"/>
                </a:lnTo>
                <a:lnTo>
                  <a:pt x="867066" y="186826"/>
                </a:lnTo>
                <a:lnTo>
                  <a:pt x="852664" y="139781"/>
                </a:lnTo>
                <a:lnTo>
                  <a:pt x="846903" y="141701"/>
                </a:lnTo>
                <a:lnTo>
                  <a:pt x="841142" y="145541"/>
                </a:lnTo>
                <a:lnTo>
                  <a:pt x="838262" y="151302"/>
                </a:lnTo>
                <a:lnTo>
                  <a:pt x="809458" y="202188"/>
                </a:lnTo>
                <a:lnTo>
                  <a:pt x="781823" y="244571"/>
                </a:lnTo>
                <a:lnTo>
                  <a:pt x="756667" y="262661"/>
                </a:lnTo>
                <a:lnTo>
                  <a:pt x="743686" y="275223"/>
                </a:lnTo>
                <a:lnTo>
                  <a:pt x="732664" y="264581"/>
                </a:lnTo>
                <a:close/>
              </a:path>
              <a:path w="1200014" h="1088433">
                <a:moveTo>
                  <a:pt x="894909" y="224256"/>
                </a:moveTo>
                <a:lnTo>
                  <a:pt x="895854" y="226191"/>
                </a:lnTo>
                <a:lnTo>
                  <a:pt x="896814" y="227136"/>
                </a:lnTo>
                <a:lnTo>
                  <a:pt x="926578" y="266501"/>
                </a:lnTo>
                <a:lnTo>
                  <a:pt x="929458" y="271302"/>
                </a:lnTo>
                <a:lnTo>
                  <a:pt x="933299" y="274182"/>
                </a:lnTo>
                <a:lnTo>
                  <a:pt x="938099" y="275142"/>
                </a:lnTo>
                <a:lnTo>
                  <a:pt x="965943" y="285704"/>
                </a:lnTo>
                <a:lnTo>
                  <a:pt x="956342" y="246339"/>
                </a:lnTo>
                <a:lnTo>
                  <a:pt x="965943" y="237698"/>
                </a:lnTo>
                <a:lnTo>
                  <a:pt x="967673" y="234257"/>
                </a:lnTo>
                <a:lnTo>
                  <a:pt x="961943" y="232280"/>
                </a:lnTo>
                <a:lnTo>
                  <a:pt x="965284" y="236805"/>
                </a:lnTo>
                <a:lnTo>
                  <a:pt x="965053" y="237051"/>
                </a:lnTo>
                <a:lnTo>
                  <a:pt x="955381" y="230017"/>
                </a:lnTo>
                <a:lnTo>
                  <a:pt x="936179" y="197388"/>
                </a:lnTo>
                <a:lnTo>
                  <a:pt x="939059" y="201228"/>
                </a:lnTo>
                <a:lnTo>
                  <a:pt x="910256" y="143621"/>
                </a:lnTo>
                <a:lnTo>
                  <a:pt x="903649" y="135690"/>
                </a:lnTo>
                <a:lnTo>
                  <a:pt x="892732" y="130453"/>
                </a:lnTo>
                <a:lnTo>
                  <a:pt x="894909" y="178185"/>
                </a:lnTo>
                <a:lnTo>
                  <a:pt x="881452" y="175305"/>
                </a:lnTo>
                <a:lnTo>
                  <a:pt x="874170" y="181137"/>
                </a:lnTo>
                <a:lnTo>
                  <a:pt x="866106" y="164744"/>
                </a:lnTo>
                <a:lnTo>
                  <a:pt x="880507" y="131139"/>
                </a:lnTo>
                <a:lnTo>
                  <a:pt x="852664" y="139781"/>
                </a:lnTo>
                <a:lnTo>
                  <a:pt x="867066" y="186826"/>
                </a:lnTo>
                <a:lnTo>
                  <a:pt x="875657" y="184160"/>
                </a:lnTo>
                <a:lnTo>
                  <a:pt x="876552" y="183882"/>
                </a:lnTo>
                <a:lnTo>
                  <a:pt x="875998" y="184852"/>
                </a:lnTo>
                <a:lnTo>
                  <a:pt x="894909" y="223296"/>
                </a:lnTo>
                <a:lnTo>
                  <a:pt x="894909" y="224256"/>
                </a:lnTo>
                <a:close/>
              </a:path>
              <a:path w="1200014" h="1088433">
                <a:moveTo>
                  <a:pt x="892732" y="130453"/>
                </a:moveTo>
                <a:lnTo>
                  <a:pt x="880507" y="131139"/>
                </a:lnTo>
                <a:lnTo>
                  <a:pt x="866106" y="164744"/>
                </a:lnTo>
                <a:lnTo>
                  <a:pt x="874170" y="181137"/>
                </a:lnTo>
                <a:lnTo>
                  <a:pt x="881452" y="175305"/>
                </a:lnTo>
                <a:lnTo>
                  <a:pt x="894909" y="178185"/>
                </a:lnTo>
                <a:lnTo>
                  <a:pt x="892732" y="130453"/>
                </a:lnTo>
                <a:close/>
              </a:path>
              <a:path w="1200014" h="1088433">
                <a:moveTo>
                  <a:pt x="961943" y="232280"/>
                </a:moveTo>
                <a:lnTo>
                  <a:pt x="936179" y="197388"/>
                </a:lnTo>
                <a:lnTo>
                  <a:pt x="955381" y="230017"/>
                </a:lnTo>
                <a:lnTo>
                  <a:pt x="965053" y="237051"/>
                </a:lnTo>
                <a:lnTo>
                  <a:pt x="965284" y="236805"/>
                </a:lnTo>
                <a:lnTo>
                  <a:pt x="961943" y="232280"/>
                </a:lnTo>
                <a:close/>
              </a:path>
              <a:path w="1200014" h="1088433">
                <a:moveTo>
                  <a:pt x="1021615" y="248259"/>
                </a:moveTo>
                <a:lnTo>
                  <a:pt x="1012013" y="254020"/>
                </a:lnTo>
                <a:lnTo>
                  <a:pt x="1018750" y="251412"/>
                </a:lnTo>
                <a:lnTo>
                  <a:pt x="1041777" y="242498"/>
                </a:lnTo>
                <a:lnTo>
                  <a:pt x="1023535" y="197388"/>
                </a:lnTo>
                <a:lnTo>
                  <a:pt x="1010093" y="208909"/>
                </a:lnTo>
                <a:lnTo>
                  <a:pt x="1012013" y="254020"/>
                </a:lnTo>
                <a:lnTo>
                  <a:pt x="1021615" y="248259"/>
                </a:lnTo>
                <a:close/>
              </a:path>
              <a:path w="1200014" h="1088433">
                <a:moveTo>
                  <a:pt x="1128173" y="45704"/>
                </a:moveTo>
                <a:lnTo>
                  <a:pt x="1127212" y="95630"/>
                </a:lnTo>
                <a:lnTo>
                  <a:pt x="1137774" y="86989"/>
                </a:lnTo>
                <a:lnTo>
                  <a:pt x="1137774" y="38023"/>
                </a:lnTo>
                <a:lnTo>
                  <a:pt x="1132469" y="40076"/>
                </a:lnTo>
                <a:lnTo>
                  <a:pt x="1128173" y="45704"/>
                </a:lnTo>
                <a:close/>
              </a:path>
              <a:path w="1200014" h="1088433">
                <a:moveTo>
                  <a:pt x="1198344" y="15416"/>
                </a:moveTo>
                <a:lnTo>
                  <a:pt x="1191541" y="5394"/>
                </a:lnTo>
                <a:lnTo>
                  <a:pt x="1188774" y="3561"/>
                </a:lnTo>
                <a:lnTo>
                  <a:pt x="1177111" y="0"/>
                </a:lnTo>
                <a:lnTo>
                  <a:pt x="1165579" y="2002"/>
                </a:lnTo>
                <a:lnTo>
                  <a:pt x="1156016" y="9235"/>
                </a:lnTo>
                <a:lnTo>
                  <a:pt x="1132469" y="40076"/>
                </a:lnTo>
                <a:lnTo>
                  <a:pt x="1137774" y="38023"/>
                </a:lnTo>
                <a:lnTo>
                  <a:pt x="1137774" y="86989"/>
                </a:lnTo>
                <a:lnTo>
                  <a:pt x="1127212" y="95630"/>
                </a:lnTo>
                <a:lnTo>
                  <a:pt x="1128173" y="45704"/>
                </a:lnTo>
                <a:lnTo>
                  <a:pt x="1132469" y="40076"/>
                </a:lnTo>
                <a:lnTo>
                  <a:pt x="1108010" y="49544"/>
                </a:lnTo>
                <a:lnTo>
                  <a:pt x="1100329" y="54345"/>
                </a:lnTo>
                <a:lnTo>
                  <a:pt x="1067700" y="99471"/>
                </a:lnTo>
                <a:lnTo>
                  <a:pt x="1038897" y="152262"/>
                </a:lnTo>
                <a:lnTo>
                  <a:pt x="1014093" y="201043"/>
                </a:lnTo>
                <a:lnTo>
                  <a:pt x="993771" y="208909"/>
                </a:lnTo>
                <a:lnTo>
                  <a:pt x="989931" y="209854"/>
                </a:lnTo>
                <a:lnTo>
                  <a:pt x="987050" y="212734"/>
                </a:lnTo>
                <a:lnTo>
                  <a:pt x="985145" y="215630"/>
                </a:lnTo>
                <a:lnTo>
                  <a:pt x="983210" y="239618"/>
                </a:lnTo>
                <a:lnTo>
                  <a:pt x="985145" y="215630"/>
                </a:lnTo>
                <a:lnTo>
                  <a:pt x="967673" y="234257"/>
                </a:lnTo>
                <a:lnTo>
                  <a:pt x="965943" y="237698"/>
                </a:lnTo>
                <a:lnTo>
                  <a:pt x="956342" y="246339"/>
                </a:lnTo>
                <a:lnTo>
                  <a:pt x="965943" y="285704"/>
                </a:lnTo>
                <a:lnTo>
                  <a:pt x="970456" y="287015"/>
                </a:lnTo>
                <a:lnTo>
                  <a:pt x="982605" y="286188"/>
                </a:lnTo>
                <a:lnTo>
                  <a:pt x="992826" y="279943"/>
                </a:lnTo>
                <a:lnTo>
                  <a:pt x="1018750" y="251412"/>
                </a:lnTo>
                <a:lnTo>
                  <a:pt x="1012013" y="254020"/>
                </a:lnTo>
                <a:lnTo>
                  <a:pt x="1010093" y="208909"/>
                </a:lnTo>
                <a:lnTo>
                  <a:pt x="1023535" y="197388"/>
                </a:lnTo>
                <a:lnTo>
                  <a:pt x="1041777" y="242498"/>
                </a:lnTo>
                <a:lnTo>
                  <a:pt x="1047538" y="240578"/>
                </a:lnTo>
                <a:lnTo>
                  <a:pt x="1052338" y="236737"/>
                </a:lnTo>
                <a:lnTo>
                  <a:pt x="1054259" y="230977"/>
                </a:lnTo>
                <a:lnTo>
                  <a:pt x="1083062" y="174345"/>
                </a:lnTo>
                <a:lnTo>
                  <a:pt x="1110890" y="122498"/>
                </a:lnTo>
                <a:lnTo>
                  <a:pt x="1133101" y="93161"/>
                </a:lnTo>
                <a:lnTo>
                  <a:pt x="1156976" y="83149"/>
                </a:lnTo>
                <a:lnTo>
                  <a:pt x="1160817" y="82189"/>
                </a:lnTo>
                <a:lnTo>
                  <a:pt x="1163697" y="79308"/>
                </a:lnTo>
                <a:lnTo>
                  <a:pt x="1166577" y="75468"/>
                </a:lnTo>
                <a:lnTo>
                  <a:pt x="1195381" y="39943"/>
                </a:lnTo>
                <a:lnTo>
                  <a:pt x="1196166" y="38793"/>
                </a:lnTo>
                <a:lnTo>
                  <a:pt x="1200014" y="27316"/>
                </a:lnTo>
                <a:lnTo>
                  <a:pt x="1198344" y="15416"/>
                </a:lnTo>
                <a:close/>
              </a:path>
              <a:path w="1200014" h="1088433">
                <a:moveTo>
                  <a:pt x="749349" y="332758"/>
                </a:moveTo>
                <a:lnTo>
                  <a:pt x="760508" y="326973"/>
                </a:lnTo>
                <a:lnTo>
                  <a:pt x="790256" y="298185"/>
                </a:lnTo>
                <a:lnTo>
                  <a:pt x="787376" y="240578"/>
                </a:lnTo>
                <a:lnTo>
                  <a:pt x="780670" y="246339"/>
                </a:lnTo>
                <a:lnTo>
                  <a:pt x="760508" y="291464"/>
                </a:lnTo>
                <a:lnTo>
                  <a:pt x="726903" y="291464"/>
                </a:lnTo>
                <a:lnTo>
                  <a:pt x="737465" y="292424"/>
                </a:lnTo>
                <a:lnTo>
                  <a:pt x="723027" y="323355"/>
                </a:lnTo>
                <a:lnTo>
                  <a:pt x="726903" y="326973"/>
                </a:lnTo>
                <a:lnTo>
                  <a:pt x="737129" y="332686"/>
                </a:lnTo>
                <a:lnTo>
                  <a:pt x="749349" y="332758"/>
                </a:lnTo>
                <a:close/>
              </a:path>
              <a:path w="1200014" h="1088433">
                <a:moveTo>
                  <a:pt x="605944" y="492099"/>
                </a:moveTo>
                <a:lnTo>
                  <a:pt x="590597" y="575614"/>
                </a:lnTo>
                <a:lnTo>
                  <a:pt x="618425" y="543930"/>
                </a:lnTo>
                <a:lnTo>
                  <a:pt x="612664" y="484418"/>
                </a:lnTo>
                <a:lnTo>
                  <a:pt x="605944" y="492099"/>
                </a:lnTo>
                <a:close/>
              </a:path>
              <a:path w="1200014" h="1088433">
                <a:moveTo>
                  <a:pt x="377481" y="749365"/>
                </a:moveTo>
                <a:lnTo>
                  <a:pt x="354438" y="838641"/>
                </a:lnTo>
                <a:lnTo>
                  <a:pt x="385162" y="812718"/>
                </a:lnTo>
                <a:lnTo>
                  <a:pt x="379401" y="746485"/>
                </a:lnTo>
                <a:lnTo>
                  <a:pt x="377481" y="749365"/>
                </a:lnTo>
                <a:close/>
              </a:path>
              <a:path w="1200014" h="1088433">
                <a:moveTo>
                  <a:pt x="218968" y="905815"/>
                </a:moveTo>
                <a:lnTo>
                  <a:pt x="217961" y="904149"/>
                </a:lnTo>
                <a:lnTo>
                  <a:pt x="215169" y="908389"/>
                </a:lnTo>
                <a:lnTo>
                  <a:pt x="218968" y="905815"/>
                </a:lnTo>
                <a:close/>
              </a:path>
              <a:path w="1200014" h="1088433">
                <a:moveTo>
                  <a:pt x="17481" y="1088227"/>
                </a:moveTo>
                <a:lnTo>
                  <a:pt x="18192" y="1088433"/>
                </a:lnTo>
                <a:lnTo>
                  <a:pt x="30344" y="1088315"/>
                </a:lnTo>
                <a:lnTo>
                  <a:pt x="40767" y="1082086"/>
                </a:lnTo>
                <a:lnTo>
                  <a:pt x="47245" y="1070960"/>
                </a:lnTo>
                <a:lnTo>
                  <a:pt x="63836" y="1011561"/>
                </a:lnTo>
                <a:lnTo>
                  <a:pt x="62607" y="1009512"/>
                </a:lnTo>
                <a:lnTo>
                  <a:pt x="33803" y="972083"/>
                </a:lnTo>
                <a:lnTo>
                  <a:pt x="36881" y="939951"/>
                </a:lnTo>
                <a:lnTo>
                  <a:pt x="29963" y="950960"/>
                </a:lnTo>
                <a:lnTo>
                  <a:pt x="199" y="1058478"/>
                </a:lnTo>
                <a:lnTo>
                  <a:pt x="0" y="1059169"/>
                </a:lnTo>
                <a:lnTo>
                  <a:pt x="115" y="1071323"/>
                </a:lnTo>
                <a:lnTo>
                  <a:pt x="6343" y="1081747"/>
                </a:lnTo>
                <a:lnTo>
                  <a:pt x="17481" y="1088227"/>
                </a:lnTo>
                <a:close/>
              </a:path>
              <a:path w="1200014" h="1088433">
                <a:moveTo>
                  <a:pt x="77009" y="964402"/>
                </a:moveTo>
                <a:lnTo>
                  <a:pt x="62607" y="1009512"/>
                </a:lnTo>
                <a:lnTo>
                  <a:pt x="63836" y="1011561"/>
                </a:lnTo>
                <a:lnTo>
                  <a:pt x="65487" y="1014313"/>
                </a:lnTo>
                <a:lnTo>
                  <a:pt x="70288" y="1017193"/>
                </a:lnTo>
                <a:lnTo>
                  <a:pt x="76049" y="1018153"/>
                </a:lnTo>
                <a:lnTo>
                  <a:pt x="103892" y="1025834"/>
                </a:lnTo>
                <a:lnTo>
                  <a:pt x="88530" y="971123"/>
                </a:lnTo>
                <a:lnTo>
                  <a:pt x="97140" y="973499"/>
                </a:lnTo>
                <a:lnTo>
                  <a:pt x="73168" y="942319"/>
                </a:lnTo>
                <a:lnTo>
                  <a:pt x="72070" y="941119"/>
                </a:lnTo>
                <a:lnTo>
                  <a:pt x="61473" y="934484"/>
                </a:lnTo>
                <a:lnTo>
                  <a:pt x="49165" y="933678"/>
                </a:lnTo>
                <a:lnTo>
                  <a:pt x="48684" y="933779"/>
                </a:lnTo>
                <a:lnTo>
                  <a:pt x="36881" y="939951"/>
                </a:lnTo>
                <a:lnTo>
                  <a:pt x="33803" y="972083"/>
                </a:lnTo>
                <a:lnTo>
                  <a:pt x="62607" y="1009512"/>
                </a:lnTo>
                <a:lnTo>
                  <a:pt x="77009" y="964402"/>
                </a:lnTo>
                <a:close/>
              </a:path>
              <a:path w="1200014" h="1088433">
                <a:moveTo>
                  <a:pt x="101873" y="979710"/>
                </a:moveTo>
                <a:lnTo>
                  <a:pt x="101726" y="979464"/>
                </a:lnTo>
                <a:lnTo>
                  <a:pt x="101584" y="979523"/>
                </a:lnTo>
                <a:lnTo>
                  <a:pt x="101012" y="979764"/>
                </a:lnTo>
                <a:lnTo>
                  <a:pt x="101873" y="979710"/>
                </a:lnTo>
                <a:close/>
              </a:path>
              <a:path w="1200014" h="1088433">
                <a:moveTo>
                  <a:pt x="205650" y="883767"/>
                </a:moveTo>
                <a:lnTo>
                  <a:pt x="210435" y="911595"/>
                </a:lnTo>
                <a:lnTo>
                  <a:pt x="217931" y="904099"/>
                </a:lnTo>
                <a:lnTo>
                  <a:pt x="218116" y="903914"/>
                </a:lnTo>
                <a:lnTo>
                  <a:pt x="240199" y="891433"/>
                </a:lnTo>
                <a:lnTo>
                  <a:pt x="205650" y="883767"/>
                </a:lnTo>
                <a:close/>
              </a:path>
              <a:path w="1200014" h="1088433">
                <a:moveTo>
                  <a:pt x="240199" y="891433"/>
                </a:moveTo>
                <a:lnTo>
                  <a:pt x="257005" y="873908"/>
                </a:lnTo>
                <a:lnTo>
                  <a:pt x="247880" y="858804"/>
                </a:lnTo>
                <a:lnTo>
                  <a:pt x="244039" y="853043"/>
                </a:lnTo>
                <a:lnTo>
                  <a:pt x="238279" y="848242"/>
                </a:lnTo>
                <a:lnTo>
                  <a:pt x="232518" y="847282"/>
                </a:lnTo>
                <a:lnTo>
                  <a:pt x="225797" y="846322"/>
                </a:lnTo>
                <a:lnTo>
                  <a:pt x="240199" y="89143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9" name="object 269"/>
          <p:cNvSpPr/>
          <p:nvPr/>
        </p:nvSpPr>
        <p:spPr>
          <a:xfrm>
            <a:off x="3969715" y="2886395"/>
            <a:ext cx="148803" cy="148803"/>
          </a:xfrm>
          <a:custGeom>
            <a:avLst/>
            <a:gdLst/>
            <a:ahLst/>
            <a:cxnLst/>
            <a:rect l="l" t="t" r="r" b="b"/>
            <a:pathLst>
              <a:path w="148803" h="148803">
                <a:moveTo>
                  <a:pt x="148803" y="74889"/>
                </a:moveTo>
                <a:lnTo>
                  <a:pt x="148638" y="69889"/>
                </a:lnTo>
                <a:lnTo>
                  <a:pt x="146310" y="55699"/>
                </a:lnTo>
                <a:lnTo>
                  <a:pt x="141442" y="42531"/>
                </a:lnTo>
                <a:lnTo>
                  <a:pt x="134302" y="30652"/>
                </a:lnTo>
                <a:lnTo>
                  <a:pt x="125159" y="20333"/>
                </a:lnTo>
                <a:lnTo>
                  <a:pt x="114280" y="11839"/>
                </a:lnTo>
                <a:lnTo>
                  <a:pt x="101934" y="5440"/>
                </a:lnTo>
                <a:lnTo>
                  <a:pt x="88389" y="1404"/>
                </a:lnTo>
                <a:lnTo>
                  <a:pt x="73913" y="0"/>
                </a:lnTo>
                <a:lnTo>
                  <a:pt x="69683" y="118"/>
                </a:lnTo>
                <a:lnTo>
                  <a:pt x="55420" y="2329"/>
                </a:lnTo>
                <a:lnTo>
                  <a:pt x="42237" y="7125"/>
                </a:lnTo>
                <a:lnTo>
                  <a:pt x="30387" y="14234"/>
                </a:lnTo>
                <a:lnTo>
                  <a:pt x="20123" y="23381"/>
                </a:lnTo>
                <a:lnTo>
                  <a:pt x="11699" y="34294"/>
                </a:lnTo>
                <a:lnTo>
                  <a:pt x="5368" y="46698"/>
                </a:lnTo>
                <a:lnTo>
                  <a:pt x="1384" y="60321"/>
                </a:lnTo>
                <a:lnTo>
                  <a:pt x="0" y="74889"/>
                </a:lnTo>
                <a:lnTo>
                  <a:pt x="76" y="78262"/>
                </a:lnTo>
                <a:lnTo>
                  <a:pt x="2109" y="92431"/>
                </a:lnTo>
                <a:lnTo>
                  <a:pt x="6715" y="105650"/>
                </a:lnTo>
                <a:lnTo>
                  <a:pt x="13636" y="117630"/>
                </a:lnTo>
                <a:lnTo>
                  <a:pt x="22613" y="128080"/>
                </a:lnTo>
                <a:lnTo>
                  <a:pt x="33387" y="136712"/>
                </a:lnTo>
                <a:lnTo>
                  <a:pt x="45701" y="143236"/>
                </a:lnTo>
                <a:lnTo>
                  <a:pt x="59296" y="147363"/>
                </a:lnTo>
                <a:lnTo>
                  <a:pt x="73913" y="148803"/>
                </a:lnTo>
                <a:lnTo>
                  <a:pt x="78149" y="148684"/>
                </a:lnTo>
                <a:lnTo>
                  <a:pt x="92475" y="146477"/>
                </a:lnTo>
                <a:lnTo>
                  <a:pt x="105778" y="141698"/>
                </a:lnTo>
                <a:lnTo>
                  <a:pt x="117785" y="134630"/>
                </a:lnTo>
                <a:lnTo>
                  <a:pt x="128222" y="125556"/>
                </a:lnTo>
                <a:lnTo>
                  <a:pt x="136816" y="114762"/>
                </a:lnTo>
                <a:lnTo>
                  <a:pt x="143293" y="102530"/>
                </a:lnTo>
                <a:lnTo>
                  <a:pt x="147380" y="89144"/>
                </a:lnTo>
                <a:lnTo>
                  <a:pt x="148803" y="7488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0" name="object 270"/>
          <p:cNvSpPr/>
          <p:nvPr/>
        </p:nvSpPr>
        <p:spPr>
          <a:xfrm>
            <a:off x="5133197" y="1860194"/>
            <a:ext cx="123840" cy="124800"/>
          </a:xfrm>
          <a:custGeom>
            <a:avLst/>
            <a:gdLst/>
            <a:ahLst/>
            <a:cxnLst/>
            <a:rect l="l" t="t" r="r" b="b"/>
            <a:pathLst>
              <a:path w="123840" h="124800">
                <a:moveTo>
                  <a:pt x="123840" y="62392"/>
                </a:moveTo>
                <a:lnTo>
                  <a:pt x="122482" y="49330"/>
                </a:lnTo>
                <a:lnTo>
                  <a:pt x="117991" y="35869"/>
                </a:lnTo>
                <a:lnTo>
                  <a:pt x="110752" y="23988"/>
                </a:lnTo>
                <a:lnTo>
                  <a:pt x="101170" y="14073"/>
                </a:lnTo>
                <a:lnTo>
                  <a:pt x="89649" y="6513"/>
                </a:lnTo>
                <a:lnTo>
                  <a:pt x="76593" y="1692"/>
                </a:lnTo>
                <a:lnTo>
                  <a:pt x="62407" y="0"/>
                </a:lnTo>
                <a:lnTo>
                  <a:pt x="48681" y="1502"/>
                </a:lnTo>
                <a:lnTo>
                  <a:pt x="35380" y="6102"/>
                </a:lnTo>
                <a:lnTo>
                  <a:pt x="23650" y="13425"/>
                </a:lnTo>
                <a:lnTo>
                  <a:pt x="13870" y="23094"/>
                </a:lnTo>
                <a:lnTo>
                  <a:pt x="6416" y="34730"/>
                </a:lnTo>
                <a:lnTo>
                  <a:pt x="1667" y="47955"/>
                </a:lnTo>
                <a:lnTo>
                  <a:pt x="0" y="62392"/>
                </a:lnTo>
                <a:lnTo>
                  <a:pt x="1505" y="76129"/>
                </a:lnTo>
                <a:lnTo>
                  <a:pt x="6106" y="89427"/>
                </a:lnTo>
                <a:lnTo>
                  <a:pt x="13431" y="101154"/>
                </a:lnTo>
                <a:lnTo>
                  <a:pt x="23101" y="110933"/>
                </a:lnTo>
                <a:lnTo>
                  <a:pt x="34739" y="118385"/>
                </a:lnTo>
                <a:lnTo>
                  <a:pt x="47967" y="123133"/>
                </a:lnTo>
                <a:lnTo>
                  <a:pt x="62407" y="124800"/>
                </a:lnTo>
                <a:lnTo>
                  <a:pt x="75153" y="123438"/>
                </a:lnTo>
                <a:lnTo>
                  <a:pt x="88344" y="118927"/>
                </a:lnTo>
                <a:lnTo>
                  <a:pt x="100044" y="111636"/>
                </a:lnTo>
                <a:lnTo>
                  <a:pt x="109848" y="101950"/>
                </a:lnTo>
                <a:lnTo>
                  <a:pt x="117352" y="90257"/>
                </a:lnTo>
                <a:lnTo>
                  <a:pt x="122150" y="76942"/>
                </a:lnTo>
                <a:lnTo>
                  <a:pt x="123840" y="6239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1" name="object 271"/>
          <p:cNvSpPr/>
          <p:nvPr/>
        </p:nvSpPr>
        <p:spPr>
          <a:xfrm>
            <a:off x="3953393" y="3191667"/>
            <a:ext cx="72953" cy="119039"/>
          </a:xfrm>
          <a:custGeom>
            <a:avLst/>
            <a:gdLst/>
            <a:ahLst/>
            <a:cxnLst/>
            <a:rect l="l" t="t" r="r" b="b"/>
            <a:pathLst>
              <a:path w="72953" h="119039">
                <a:moveTo>
                  <a:pt x="71048" y="72969"/>
                </a:moveTo>
                <a:lnTo>
                  <a:pt x="68168" y="68168"/>
                </a:lnTo>
                <a:lnTo>
                  <a:pt x="65288" y="63367"/>
                </a:lnTo>
                <a:lnTo>
                  <a:pt x="59527" y="57607"/>
                </a:lnTo>
                <a:lnTo>
                  <a:pt x="50886" y="51846"/>
                </a:lnTo>
                <a:lnTo>
                  <a:pt x="57607" y="48006"/>
                </a:lnTo>
                <a:lnTo>
                  <a:pt x="63367" y="44165"/>
                </a:lnTo>
                <a:lnTo>
                  <a:pt x="66233" y="40325"/>
                </a:lnTo>
                <a:lnTo>
                  <a:pt x="69128" y="36484"/>
                </a:lnTo>
                <a:lnTo>
                  <a:pt x="71048" y="31683"/>
                </a:lnTo>
                <a:lnTo>
                  <a:pt x="71048" y="18242"/>
                </a:lnTo>
                <a:lnTo>
                  <a:pt x="68168" y="12481"/>
                </a:lnTo>
                <a:lnTo>
                  <a:pt x="62407" y="7680"/>
                </a:lnTo>
                <a:lnTo>
                  <a:pt x="50476" y="1475"/>
                </a:lnTo>
                <a:lnTo>
                  <a:pt x="36484" y="0"/>
                </a:lnTo>
                <a:lnTo>
                  <a:pt x="33097" y="87"/>
                </a:lnTo>
                <a:lnTo>
                  <a:pt x="19921" y="2616"/>
                </a:lnTo>
                <a:lnTo>
                  <a:pt x="9601" y="8641"/>
                </a:lnTo>
                <a:lnTo>
                  <a:pt x="2880" y="14401"/>
                </a:lnTo>
                <a:lnTo>
                  <a:pt x="0" y="21122"/>
                </a:lnTo>
                <a:lnTo>
                  <a:pt x="0" y="34564"/>
                </a:lnTo>
                <a:lnTo>
                  <a:pt x="960" y="39364"/>
                </a:lnTo>
                <a:lnTo>
                  <a:pt x="3840" y="44165"/>
                </a:lnTo>
                <a:lnTo>
                  <a:pt x="6720" y="48966"/>
                </a:lnTo>
                <a:lnTo>
                  <a:pt x="12481" y="53766"/>
                </a:lnTo>
                <a:lnTo>
                  <a:pt x="21122" y="61447"/>
                </a:lnTo>
                <a:lnTo>
                  <a:pt x="12481" y="65288"/>
                </a:lnTo>
                <a:lnTo>
                  <a:pt x="19202" y="95036"/>
                </a:lnTo>
                <a:lnTo>
                  <a:pt x="19202" y="86395"/>
                </a:lnTo>
                <a:lnTo>
                  <a:pt x="20162" y="81610"/>
                </a:lnTo>
                <a:lnTo>
                  <a:pt x="21122" y="78729"/>
                </a:lnTo>
                <a:lnTo>
                  <a:pt x="22082" y="74889"/>
                </a:lnTo>
                <a:lnTo>
                  <a:pt x="23042" y="72009"/>
                </a:lnTo>
                <a:lnTo>
                  <a:pt x="22082" y="23042"/>
                </a:lnTo>
                <a:lnTo>
                  <a:pt x="22082" y="15361"/>
                </a:lnTo>
                <a:lnTo>
                  <a:pt x="24003" y="11521"/>
                </a:lnTo>
                <a:lnTo>
                  <a:pt x="26883" y="8641"/>
                </a:lnTo>
                <a:lnTo>
                  <a:pt x="28803" y="5760"/>
                </a:lnTo>
                <a:lnTo>
                  <a:pt x="32644" y="4800"/>
                </a:lnTo>
                <a:lnTo>
                  <a:pt x="40325" y="4800"/>
                </a:lnTo>
                <a:lnTo>
                  <a:pt x="44165" y="6720"/>
                </a:lnTo>
                <a:lnTo>
                  <a:pt x="46085" y="9601"/>
                </a:lnTo>
                <a:lnTo>
                  <a:pt x="48966" y="13441"/>
                </a:lnTo>
                <a:lnTo>
                  <a:pt x="50886" y="19202"/>
                </a:lnTo>
                <a:lnTo>
                  <a:pt x="50886" y="30723"/>
                </a:lnTo>
                <a:lnTo>
                  <a:pt x="49926" y="34564"/>
                </a:lnTo>
                <a:lnTo>
                  <a:pt x="48966" y="37444"/>
                </a:lnTo>
                <a:lnTo>
                  <a:pt x="48006" y="41285"/>
                </a:lnTo>
                <a:lnTo>
                  <a:pt x="47045" y="44165"/>
                </a:lnTo>
                <a:lnTo>
                  <a:pt x="45125" y="47045"/>
                </a:lnTo>
                <a:lnTo>
                  <a:pt x="35524" y="41285"/>
                </a:lnTo>
                <a:lnTo>
                  <a:pt x="29763" y="36484"/>
                </a:lnTo>
                <a:lnTo>
                  <a:pt x="26883" y="31683"/>
                </a:lnTo>
                <a:lnTo>
                  <a:pt x="24963" y="68168"/>
                </a:lnTo>
                <a:lnTo>
                  <a:pt x="25923" y="67208"/>
                </a:lnTo>
                <a:lnTo>
                  <a:pt x="27843" y="65288"/>
                </a:lnTo>
                <a:lnTo>
                  <a:pt x="28408" y="65667"/>
                </a:lnTo>
                <a:lnTo>
                  <a:pt x="40225" y="75478"/>
                </a:lnTo>
                <a:lnTo>
                  <a:pt x="47466" y="85909"/>
                </a:lnTo>
                <a:lnTo>
                  <a:pt x="49926" y="96956"/>
                </a:lnTo>
                <a:lnTo>
                  <a:pt x="49926" y="101757"/>
                </a:lnTo>
                <a:lnTo>
                  <a:pt x="48006" y="106558"/>
                </a:lnTo>
                <a:lnTo>
                  <a:pt x="46085" y="109438"/>
                </a:lnTo>
                <a:lnTo>
                  <a:pt x="43205" y="112318"/>
                </a:lnTo>
                <a:lnTo>
                  <a:pt x="39364" y="113278"/>
                </a:lnTo>
                <a:lnTo>
                  <a:pt x="29763" y="113278"/>
                </a:lnTo>
                <a:lnTo>
                  <a:pt x="26883" y="111358"/>
                </a:lnTo>
                <a:lnTo>
                  <a:pt x="24963" y="109438"/>
                </a:lnTo>
                <a:lnTo>
                  <a:pt x="23042" y="107518"/>
                </a:lnTo>
                <a:lnTo>
                  <a:pt x="19406" y="117173"/>
                </a:lnTo>
                <a:lnTo>
                  <a:pt x="33604" y="119039"/>
                </a:lnTo>
                <a:lnTo>
                  <a:pt x="39492" y="118804"/>
                </a:lnTo>
                <a:lnTo>
                  <a:pt x="52462" y="115926"/>
                </a:lnTo>
                <a:lnTo>
                  <a:pt x="62407" y="109438"/>
                </a:lnTo>
                <a:lnTo>
                  <a:pt x="70364" y="98153"/>
                </a:lnTo>
                <a:lnTo>
                  <a:pt x="72953" y="85450"/>
                </a:lnTo>
                <a:lnTo>
                  <a:pt x="72953" y="79674"/>
                </a:lnTo>
                <a:lnTo>
                  <a:pt x="71048" y="7296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2" name="object 272"/>
          <p:cNvSpPr/>
          <p:nvPr/>
        </p:nvSpPr>
        <p:spPr>
          <a:xfrm>
            <a:off x="3813246" y="2691521"/>
            <a:ext cx="62392" cy="118079"/>
          </a:xfrm>
          <a:custGeom>
            <a:avLst/>
            <a:gdLst/>
            <a:ahLst/>
            <a:cxnLst/>
            <a:rect l="l" t="t" r="r" b="b"/>
            <a:pathLst>
              <a:path w="62392" h="118079">
                <a:moveTo>
                  <a:pt x="21107" y="29763"/>
                </a:moveTo>
                <a:lnTo>
                  <a:pt x="21107" y="101757"/>
                </a:lnTo>
                <a:lnTo>
                  <a:pt x="20162" y="106573"/>
                </a:lnTo>
                <a:lnTo>
                  <a:pt x="19202" y="108478"/>
                </a:lnTo>
                <a:lnTo>
                  <a:pt x="19202" y="110413"/>
                </a:lnTo>
                <a:lnTo>
                  <a:pt x="17266" y="111358"/>
                </a:lnTo>
                <a:lnTo>
                  <a:pt x="15361" y="113278"/>
                </a:lnTo>
                <a:lnTo>
                  <a:pt x="13441" y="114239"/>
                </a:lnTo>
                <a:lnTo>
                  <a:pt x="1920" y="114239"/>
                </a:lnTo>
                <a:lnTo>
                  <a:pt x="1920" y="118079"/>
                </a:lnTo>
                <a:lnTo>
                  <a:pt x="62392" y="118079"/>
                </a:lnTo>
                <a:lnTo>
                  <a:pt x="62392" y="114239"/>
                </a:lnTo>
                <a:lnTo>
                  <a:pt x="51831" y="114239"/>
                </a:lnTo>
                <a:lnTo>
                  <a:pt x="49911" y="112318"/>
                </a:lnTo>
                <a:lnTo>
                  <a:pt x="47990" y="111358"/>
                </a:lnTo>
                <a:lnTo>
                  <a:pt x="47030" y="109438"/>
                </a:lnTo>
                <a:lnTo>
                  <a:pt x="46070" y="107518"/>
                </a:lnTo>
                <a:lnTo>
                  <a:pt x="46070" y="105597"/>
                </a:lnTo>
                <a:lnTo>
                  <a:pt x="45110" y="101757"/>
                </a:lnTo>
                <a:lnTo>
                  <a:pt x="45110" y="0"/>
                </a:lnTo>
                <a:lnTo>
                  <a:pt x="42230" y="0"/>
                </a:lnTo>
                <a:lnTo>
                  <a:pt x="0" y="19217"/>
                </a:lnTo>
                <a:lnTo>
                  <a:pt x="1920" y="22082"/>
                </a:lnTo>
                <a:lnTo>
                  <a:pt x="5760" y="21122"/>
                </a:lnTo>
                <a:lnTo>
                  <a:pt x="9601" y="20162"/>
                </a:lnTo>
                <a:lnTo>
                  <a:pt x="15361" y="20162"/>
                </a:lnTo>
                <a:lnTo>
                  <a:pt x="17266" y="21122"/>
                </a:lnTo>
                <a:lnTo>
                  <a:pt x="18227" y="22082"/>
                </a:lnTo>
                <a:lnTo>
                  <a:pt x="19202" y="23042"/>
                </a:lnTo>
                <a:lnTo>
                  <a:pt x="20162" y="24963"/>
                </a:lnTo>
                <a:lnTo>
                  <a:pt x="20162" y="25923"/>
                </a:lnTo>
                <a:lnTo>
                  <a:pt x="21107" y="2976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3" name="object 273"/>
          <p:cNvSpPr/>
          <p:nvPr/>
        </p:nvSpPr>
        <p:spPr>
          <a:xfrm>
            <a:off x="3919804" y="2691521"/>
            <a:ext cx="6720" cy="12496"/>
          </a:xfrm>
          <a:custGeom>
            <a:avLst/>
            <a:gdLst/>
            <a:ahLst/>
            <a:cxnLst/>
            <a:rect l="l" t="t" r="r" b="b"/>
            <a:pathLst>
              <a:path w="6720" h="12496">
                <a:moveTo>
                  <a:pt x="5745" y="0"/>
                </a:moveTo>
                <a:lnTo>
                  <a:pt x="0" y="1935"/>
                </a:lnTo>
                <a:lnTo>
                  <a:pt x="960" y="12496"/>
                </a:lnTo>
                <a:lnTo>
                  <a:pt x="2880" y="9601"/>
                </a:lnTo>
                <a:lnTo>
                  <a:pt x="4800" y="6720"/>
                </a:lnTo>
                <a:lnTo>
                  <a:pt x="6720" y="5760"/>
                </a:lnTo>
                <a:lnTo>
                  <a:pt x="5745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4" name="object 274"/>
          <p:cNvSpPr/>
          <p:nvPr/>
        </p:nvSpPr>
        <p:spPr>
          <a:xfrm>
            <a:off x="3894841" y="2691521"/>
            <a:ext cx="75834" cy="119999"/>
          </a:xfrm>
          <a:custGeom>
            <a:avLst/>
            <a:gdLst/>
            <a:ahLst/>
            <a:cxnLst/>
            <a:rect l="l" t="t" r="r" b="b"/>
            <a:pathLst>
              <a:path w="75834" h="119999">
                <a:moveTo>
                  <a:pt x="5077" y="119628"/>
                </a:moveTo>
                <a:lnTo>
                  <a:pt x="18423" y="117771"/>
                </a:lnTo>
                <a:lnTo>
                  <a:pt x="30438" y="114476"/>
                </a:lnTo>
                <a:lnTo>
                  <a:pt x="41269" y="109438"/>
                </a:lnTo>
                <a:lnTo>
                  <a:pt x="51436" y="102183"/>
                </a:lnTo>
                <a:lnTo>
                  <a:pt x="60314" y="92938"/>
                </a:lnTo>
                <a:lnTo>
                  <a:pt x="67193" y="82570"/>
                </a:lnTo>
                <a:lnTo>
                  <a:pt x="71442" y="72647"/>
                </a:lnTo>
                <a:lnTo>
                  <a:pt x="74736" y="60326"/>
                </a:lnTo>
                <a:lnTo>
                  <a:pt x="75834" y="48005"/>
                </a:lnTo>
                <a:lnTo>
                  <a:pt x="74512" y="34434"/>
                </a:lnTo>
                <a:lnTo>
                  <a:pt x="71033" y="23042"/>
                </a:lnTo>
                <a:lnTo>
                  <a:pt x="67193" y="15361"/>
                </a:lnTo>
                <a:lnTo>
                  <a:pt x="62392" y="9601"/>
                </a:lnTo>
                <a:lnTo>
                  <a:pt x="56631" y="5760"/>
                </a:lnTo>
                <a:lnTo>
                  <a:pt x="49910" y="1935"/>
                </a:lnTo>
                <a:lnTo>
                  <a:pt x="44150" y="0"/>
                </a:lnTo>
                <a:lnTo>
                  <a:pt x="30708" y="0"/>
                </a:lnTo>
                <a:lnTo>
                  <a:pt x="31683" y="5760"/>
                </a:lnTo>
                <a:lnTo>
                  <a:pt x="37429" y="5760"/>
                </a:lnTo>
                <a:lnTo>
                  <a:pt x="39364" y="6720"/>
                </a:lnTo>
                <a:lnTo>
                  <a:pt x="40325" y="7680"/>
                </a:lnTo>
                <a:lnTo>
                  <a:pt x="43205" y="10561"/>
                </a:lnTo>
                <a:lnTo>
                  <a:pt x="45110" y="13441"/>
                </a:lnTo>
                <a:lnTo>
                  <a:pt x="46070" y="18242"/>
                </a:lnTo>
                <a:lnTo>
                  <a:pt x="47069" y="21868"/>
                </a:lnTo>
                <a:lnTo>
                  <a:pt x="49280" y="34457"/>
                </a:lnTo>
                <a:lnTo>
                  <a:pt x="49910" y="47045"/>
                </a:lnTo>
                <a:lnTo>
                  <a:pt x="49910" y="57607"/>
                </a:lnTo>
                <a:lnTo>
                  <a:pt x="48950" y="64328"/>
                </a:lnTo>
                <a:lnTo>
                  <a:pt x="45110" y="66248"/>
                </a:lnTo>
                <a:lnTo>
                  <a:pt x="42230" y="67208"/>
                </a:lnTo>
                <a:lnTo>
                  <a:pt x="36484" y="67208"/>
                </a:lnTo>
                <a:lnTo>
                  <a:pt x="32644" y="65288"/>
                </a:lnTo>
                <a:lnTo>
                  <a:pt x="30708" y="61447"/>
                </a:lnTo>
                <a:lnTo>
                  <a:pt x="28332" y="56094"/>
                </a:lnTo>
                <a:lnTo>
                  <a:pt x="25803" y="44401"/>
                </a:lnTo>
                <a:lnTo>
                  <a:pt x="24963" y="28803"/>
                </a:lnTo>
                <a:lnTo>
                  <a:pt x="24963" y="19217"/>
                </a:lnTo>
                <a:lnTo>
                  <a:pt x="25923" y="12496"/>
                </a:lnTo>
                <a:lnTo>
                  <a:pt x="24963" y="1935"/>
                </a:lnTo>
                <a:lnTo>
                  <a:pt x="19202" y="5760"/>
                </a:lnTo>
                <a:lnTo>
                  <a:pt x="12481" y="8656"/>
                </a:lnTo>
                <a:lnTo>
                  <a:pt x="8641" y="13441"/>
                </a:lnTo>
                <a:lnTo>
                  <a:pt x="4800" y="20162"/>
                </a:lnTo>
                <a:lnTo>
                  <a:pt x="1920" y="25923"/>
                </a:lnTo>
                <a:lnTo>
                  <a:pt x="960" y="33604"/>
                </a:lnTo>
                <a:lnTo>
                  <a:pt x="972" y="42495"/>
                </a:lnTo>
                <a:lnTo>
                  <a:pt x="3289" y="56049"/>
                </a:lnTo>
                <a:lnTo>
                  <a:pt x="9601" y="66248"/>
                </a:lnTo>
                <a:lnTo>
                  <a:pt x="15361" y="72969"/>
                </a:lnTo>
                <a:lnTo>
                  <a:pt x="22082" y="75849"/>
                </a:lnTo>
                <a:lnTo>
                  <a:pt x="36484" y="75849"/>
                </a:lnTo>
                <a:lnTo>
                  <a:pt x="39364" y="74889"/>
                </a:lnTo>
                <a:lnTo>
                  <a:pt x="41269" y="73929"/>
                </a:lnTo>
                <a:lnTo>
                  <a:pt x="44150" y="72969"/>
                </a:lnTo>
                <a:lnTo>
                  <a:pt x="47990" y="71048"/>
                </a:lnTo>
                <a:lnTo>
                  <a:pt x="46070" y="79689"/>
                </a:lnTo>
                <a:lnTo>
                  <a:pt x="43205" y="86410"/>
                </a:lnTo>
                <a:lnTo>
                  <a:pt x="39364" y="92171"/>
                </a:lnTo>
                <a:lnTo>
                  <a:pt x="36484" y="98892"/>
                </a:lnTo>
                <a:lnTo>
                  <a:pt x="30708" y="103677"/>
                </a:lnTo>
                <a:lnTo>
                  <a:pt x="24002" y="108478"/>
                </a:lnTo>
                <a:lnTo>
                  <a:pt x="12873" y="113720"/>
                </a:lnTo>
                <a:lnTo>
                  <a:pt x="0" y="118079"/>
                </a:lnTo>
                <a:lnTo>
                  <a:pt x="0" y="119999"/>
                </a:lnTo>
                <a:lnTo>
                  <a:pt x="5077" y="11962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5" name="object 275"/>
          <p:cNvSpPr/>
          <p:nvPr/>
        </p:nvSpPr>
        <p:spPr>
          <a:xfrm>
            <a:off x="3983156" y="2694401"/>
            <a:ext cx="74874" cy="117119"/>
          </a:xfrm>
          <a:custGeom>
            <a:avLst/>
            <a:gdLst/>
            <a:ahLst/>
            <a:cxnLst/>
            <a:rect l="l" t="t" r="r" b="b"/>
            <a:pathLst>
              <a:path w="74874" h="117119">
                <a:moveTo>
                  <a:pt x="21122" y="0"/>
                </a:moveTo>
                <a:lnTo>
                  <a:pt x="0" y="57607"/>
                </a:lnTo>
                <a:lnTo>
                  <a:pt x="8342" y="57608"/>
                </a:lnTo>
                <a:lnTo>
                  <a:pt x="22468" y="58662"/>
                </a:lnTo>
                <a:lnTo>
                  <a:pt x="34729" y="61793"/>
                </a:lnTo>
                <a:lnTo>
                  <a:pt x="45125" y="67208"/>
                </a:lnTo>
                <a:lnTo>
                  <a:pt x="48096" y="69174"/>
                </a:lnTo>
                <a:lnTo>
                  <a:pt x="57206" y="79106"/>
                </a:lnTo>
                <a:lnTo>
                  <a:pt x="60472" y="91196"/>
                </a:lnTo>
                <a:lnTo>
                  <a:pt x="60472" y="96011"/>
                </a:lnTo>
                <a:lnTo>
                  <a:pt x="58552" y="99852"/>
                </a:lnTo>
                <a:lnTo>
                  <a:pt x="54711" y="103692"/>
                </a:lnTo>
                <a:lnTo>
                  <a:pt x="51831" y="106558"/>
                </a:lnTo>
                <a:lnTo>
                  <a:pt x="47990" y="108478"/>
                </a:lnTo>
                <a:lnTo>
                  <a:pt x="39364" y="108478"/>
                </a:lnTo>
                <a:lnTo>
                  <a:pt x="37444" y="107533"/>
                </a:lnTo>
                <a:lnTo>
                  <a:pt x="34564" y="106558"/>
                </a:lnTo>
                <a:lnTo>
                  <a:pt x="31683" y="104637"/>
                </a:lnTo>
                <a:lnTo>
                  <a:pt x="28803" y="102717"/>
                </a:lnTo>
                <a:lnTo>
                  <a:pt x="23042" y="98877"/>
                </a:lnTo>
                <a:lnTo>
                  <a:pt x="19202" y="96011"/>
                </a:lnTo>
                <a:lnTo>
                  <a:pt x="17282" y="95036"/>
                </a:lnTo>
                <a:lnTo>
                  <a:pt x="14401" y="95036"/>
                </a:lnTo>
                <a:lnTo>
                  <a:pt x="12481" y="94076"/>
                </a:lnTo>
                <a:lnTo>
                  <a:pt x="7680" y="94076"/>
                </a:lnTo>
                <a:lnTo>
                  <a:pt x="5760" y="95036"/>
                </a:lnTo>
                <a:lnTo>
                  <a:pt x="3840" y="96972"/>
                </a:lnTo>
                <a:lnTo>
                  <a:pt x="1920" y="98877"/>
                </a:lnTo>
                <a:lnTo>
                  <a:pt x="960" y="100797"/>
                </a:lnTo>
                <a:lnTo>
                  <a:pt x="960" y="106558"/>
                </a:lnTo>
                <a:lnTo>
                  <a:pt x="2880" y="109438"/>
                </a:lnTo>
                <a:lnTo>
                  <a:pt x="5760" y="112318"/>
                </a:lnTo>
                <a:lnTo>
                  <a:pt x="11521" y="115199"/>
                </a:lnTo>
                <a:lnTo>
                  <a:pt x="18242" y="117119"/>
                </a:lnTo>
                <a:lnTo>
                  <a:pt x="36469" y="117119"/>
                </a:lnTo>
                <a:lnTo>
                  <a:pt x="45125" y="115199"/>
                </a:lnTo>
                <a:lnTo>
                  <a:pt x="51831" y="111358"/>
                </a:lnTo>
                <a:lnTo>
                  <a:pt x="59512" y="108478"/>
                </a:lnTo>
                <a:lnTo>
                  <a:pt x="65272" y="102717"/>
                </a:lnTo>
                <a:lnTo>
                  <a:pt x="69113" y="96011"/>
                </a:lnTo>
                <a:lnTo>
                  <a:pt x="72953" y="89291"/>
                </a:lnTo>
                <a:lnTo>
                  <a:pt x="74874" y="82570"/>
                </a:lnTo>
                <a:lnTo>
                  <a:pt x="74874" y="74889"/>
                </a:lnTo>
                <a:lnTo>
                  <a:pt x="74635" y="70421"/>
                </a:lnTo>
                <a:lnTo>
                  <a:pt x="70931" y="58080"/>
                </a:lnTo>
                <a:lnTo>
                  <a:pt x="62392" y="48005"/>
                </a:lnTo>
                <a:lnTo>
                  <a:pt x="55469" y="42802"/>
                </a:lnTo>
                <a:lnTo>
                  <a:pt x="44554" y="37597"/>
                </a:lnTo>
                <a:lnTo>
                  <a:pt x="31788" y="34248"/>
                </a:lnTo>
                <a:lnTo>
                  <a:pt x="17282" y="32644"/>
                </a:lnTo>
                <a:lnTo>
                  <a:pt x="21122" y="21122"/>
                </a:lnTo>
                <a:lnTo>
                  <a:pt x="66233" y="21122"/>
                </a:lnTo>
                <a:lnTo>
                  <a:pt x="74874" y="0"/>
                </a:lnTo>
                <a:lnTo>
                  <a:pt x="21122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6" name="object 276"/>
          <p:cNvSpPr/>
          <p:nvPr/>
        </p:nvSpPr>
        <p:spPr>
          <a:xfrm>
            <a:off x="4094515" y="2762570"/>
            <a:ext cx="5760" cy="47990"/>
          </a:xfrm>
          <a:custGeom>
            <a:avLst/>
            <a:gdLst/>
            <a:ahLst/>
            <a:cxnLst/>
            <a:rect l="l" t="t" r="r" b="b"/>
            <a:pathLst>
              <a:path w="5760" h="47990">
                <a:moveTo>
                  <a:pt x="3840" y="47990"/>
                </a:moveTo>
                <a:lnTo>
                  <a:pt x="5760" y="36469"/>
                </a:lnTo>
                <a:lnTo>
                  <a:pt x="4800" y="32628"/>
                </a:lnTo>
                <a:lnTo>
                  <a:pt x="4169" y="28052"/>
                </a:lnTo>
                <a:lnTo>
                  <a:pt x="3258" y="16468"/>
                </a:lnTo>
                <a:lnTo>
                  <a:pt x="2880" y="0"/>
                </a:lnTo>
                <a:lnTo>
                  <a:pt x="0" y="45110"/>
                </a:lnTo>
                <a:lnTo>
                  <a:pt x="3840" y="4799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7" name="object 277"/>
          <p:cNvSpPr/>
          <p:nvPr/>
        </p:nvSpPr>
        <p:spPr>
          <a:xfrm>
            <a:off x="4072432" y="2691521"/>
            <a:ext cx="73913" cy="119999"/>
          </a:xfrm>
          <a:custGeom>
            <a:avLst/>
            <a:gdLst/>
            <a:ahLst/>
            <a:cxnLst/>
            <a:rect l="l" t="t" r="r" b="b"/>
            <a:pathLst>
              <a:path w="73913" h="119999">
                <a:moveTo>
                  <a:pt x="47625" y="29082"/>
                </a:moveTo>
                <a:lnTo>
                  <a:pt x="47958" y="40808"/>
                </a:lnTo>
                <a:lnTo>
                  <a:pt x="48005" y="59527"/>
                </a:lnTo>
                <a:lnTo>
                  <a:pt x="47045" y="96011"/>
                </a:lnTo>
                <a:lnTo>
                  <a:pt x="47045" y="102732"/>
                </a:lnTo>
                <a:lnTo>
                  <a:pt x="46085" y="108478"/>
                </a:lnTo>
                <a:lnTo>
                  <a:pt x="43205" y="111358"/>
                </a:lnTo>
                <a:lnTo>
                  <a:pt x="42245" y="113278"/>
                </a:lnTo>
                <a:lnTo>
                  <a:pt x="39364" y="114239"/>
                </a:lnTo>
                <a:lnTo>
                  <a:pt x="34564" y="114239"/>
                </a:lnTo>
                <a:lnTo>
                  <a:pt x="32644" y="113278"/>
                </a:lnTo>
                <a:lnTo>
                  <a:pt x="30723" y="111358"/>
                </a:lnTo>
                <a:lnTo>
                  <a:pt x="28803" y="110413"/>
                </a:lnTo>
                <a:lnTo>
                  <a:pt x="27843" y="107518"/>
                </a:lnTo>
                <a:lnTo>
                  <a:pt x="25923" y="119039"/>
                </a:lnTo>
                <a:lnTo>
                  <a:pt x="31683" y="119999"/>
                </a:lnTo>
                <a:lnTo>
                  <a:pt x="41285" y="119999"/>
                </a:lnTo>
                <a:lnTo>
                  <a:pt x="46085" y="119039"/>
                </a:lnTo>
                <a:lnTo>
                  <a:pt x="49926" y="117119"/>
                </a:lnTo>
                <a:lnTo>
                  <a:pt x="54726" y="114239"/>
                </a:lnTo>
                <a:lnTo>
                  <a:pt x="58567" y="111358"/>
                </a:lnTo>
                <a:lnTo>
                  <a:pt x="61447" y="107518"/>
                </a:lnTo>
                <a:lnTo>
                  <a:pt x="64312" y="103677"/>
                </a:lnTo>
                <a:lnTo>
                  <a:pt x="67193" y="97916"/>
                </a:lnTo>
                <a:lnTo>
                  <a:pt x="69113" y="92171"/>
                </a:lnTo>
                <a:lnTo>
                  <a:pt x="70772" y="86074"/>
                </a:lnTo>
                <a:lnTo>
                  <a:pt x="73068" y="73733"/>
                </a:lnTo>
                <a:lnTo>
                  <a:pt x="73913" y="60487"/>
                </a:lnTo>
                <a:lnTo>
                  <a:pt x="73415" y="49097"/>
                </a:lnTo>
                <a:lnTo>
                  <a:pt x="71501" y="36544"/>
                </a:lnTo>
                <a:lnTo>
                  <a:pt x="68153" y="24963"/>
                </a:lnTo>
                <a:lnTo>
                  <a:pt x="65288" y="17282"/>
                </a:lnTo>
                <a:lnTo>
                  <a:pt x="61447" y="11521"/>
                </a:lnTo>
                <a:lnTo>
                  <a:pt x="55671" y="6720"/>
                </a:lnTo>
                <a:lnTo>
                  <a:pt x="49926" y="1935"/>
                </a:lnTo>
                <a:lnTo>
                  <a:pt x="43205" y="0"/>
                </a:lnTo>
                <a:lnTo>
                  <a:pt x="29763" y="0"/>
                </a:lnTo>
                <a:lnTo>
                  <a:pt x="24002" y="2880"/>
                </a:lnTo>
                <a:lnTo>
                  <a:pt x="18242" y="6720"/>
                </a:lnTo>
                <a:lnTo>
                  <a:pt x="12481" y="11521"/>
                </a:lnTo>
                <a:lnTo>
                  <a:pt x="7680" y="18242"/>
                </a:lnTo>
                <a:lnTo>
                  <a:pt x="4800" y="26883"/>
                </a:lnTo>
                <a:lnTo>
                  <a:pt x="2266" y="35718"/>
                </a:lnTo>
                <a:lnTo>
                  <a:pt x="474" y="48201"/>
                </a:lnTo>
                <a:lnTo>
                  <a:pt x="0" y="61447"/>
                </a:lnTo>
                <a:lnTo>
                  <a:pt x="10" y="63181"/>
                </a:lnTo>
                <a:lnTo>
                  <a:pt x="809" y="76054"/>
                </a:lnTo>
                <a:lnTo>
                  <a:pt x="2880" y="88331"/>
                </a:lnTo>
                <a:lnTo>
                  <a:pt x="4800" y="95051"/>
                </a:lnTo>
                <a:lnTo>
                  <a:pt x="7680" y="99852"/>
                </a:lnTo>
                <a:lnTo>
                  <a:pt x="9601" y="103677"/>
                </a:lnTo>
                <a:lnTo>
                  <a:pt x="13441" y="108478"/>
                </a:lnTo>
                <a:lnTo>
                  <a:pt x="17282" y="113278"/>
                </a:lnTo>
                <a:lnTo>
                  <a:pt x="22082" y="116159"/>
                </a:lnTo>
                <a:lnTo>
                  <a:pt x="24963" y="71048"/>
                </a:lnTo>
                <a:lnTo>
                  <a:pt x="24967" y="67650"/>
                </a:lnTo>
                <a:lnTo>
                  <a:pt x="25166" y="48870"/>
                </a:lnTo>
                <a:lnTo>
                  <a:pt x="25605" y="34269"/>
                </a:lnTo>
                <a:lnTo>
                  <a:pt x="26204" y="24006"/>
                </a:lnTo>
                <a:lnTo>
                  <a:pt x="26883" y="18242"/>
                </a:lnTo>
                <a:lnTo>
                  <a:pt x="26883" y="13441"/>
                </a:lnTo>
                <a:lnTo>
                  <a:pt x="28803" y="9601"/>
                </a:lnTo>
                <a:lnTo>
                  <a:pt x="30723" y="7680"/>
                </a:lnTo>
                <a:lnTo>
                  <a:pt x="31683" y="6720"/>
                </a:lnTo>
                <a:lnTo>
                  <a:pt x="34564" y="5760"/>
                </a:lnTo>
                <a:lnTo>
                  <a:pt x="39364" y="5760"/>
                </a:lnTo>
                <a:lnTo>
                  <a:pt x="42245" y="6720"/>
                </a:lnTo>
                <a:lnTo>
                  <a:pt x="43205" y="8656"/>
                </a:lnTo>
                <a:lnTo>
                  <a:pt x="45110" y="11521"/>
                </a:lnTo>
                <a:lnTo>
                  <a:pt x="47045" y="17282"/>
                </a:lnTo>
                <a:lnTo>
                  <a:pt x="47045" y="24963"/>
                </a:lnTo>
                <a:lnTo>
                  <a:pt x="47625" y="2908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8" name="object 278"/>
          <p:cNvSpPr/>
          <p:nvPr/>
        </p:nvSpPr>
        <p:spPr>
          <a:xfrm>
            <a:off x="4830805" y="1718111"/>
            <a:ext cx="62407" cy="118079"/>
          </a:xfrm>
          <a:custGeom>
            <a:avLst/>
            <a:gdLst/>
            <a:ahLst/>
            <a:cxnLst/>
            <a:rect l="l" t="t" r="r" b="b"/>
            <a:pathLst>
              <a:path w="62407" h="118079">
                <a:moveTo>
                  <a:pt x="42245" y="0"/>
                </a:moveTo>
                <a:lnTo>
                  <a:pt x="0" y="19202"/>
                </a:lnTo>
                <a:lnTo>
                  <a:pt x="960" y="23042"/>
                </a:lnTo>
                <a:lnTo>
                  <a:pt x="5760" y="21122"/>
                </a:lnTo>
                <a:lnTo>
                  <a:pt x="8641" y="20162"/>
                </a:lnTo>
                <a:lnTo>
                  <a:pt x="15361" y="20162"/>
                </a:lnTo>
                <a:lnTo>
                  <a:pt x="16322" y="21122"/>
                </a:lnTo>
                <a:lnTo>
                  <a:pt x="18242" y="22082"/>
                </a:lnTo>
                <a:lnTo>
                  <a:pt x="19202" y="23042"/>
                </a:lnTo>
                <a:lnTo>
                  <a:pt x="19202" y="24963"/>
                </a:lnTo>
                <a:lnTo>
                  <a:pt x="20162" y="25923"/>
                </a:lnTo>
                <a:lnTo>
                  <a:pt x="20162" y="106558"/>
                </a:lnTo>
                <a:lnTo>
                  <a:pt x="19202" y="108478"/>
                </a:lnTo>
                <a:lnTo>
                  <a:pt x="18242" y="110398"/>
                </a:lnTo>
                <a:lnTo>
                  <a:pt x="17282" y="112318"/>
                </a:lnTo>
                <a:lnTo>
                  <a:pt x="15361" y="113278"/>
                </a:lnTo>
                <a:lnTo>
                  <a:pt x="12481" y="114239"/>
                </a:lnTo>
                <a:lnTo>
                  <a:pt x="9601" y="115199"/>
                </a:lnTo>
                <a:lnTo>
                  <a:pt x="960" y="115199"/>
                </a:lnTo>
                <a:lnTo>
                  <a:pt x="960" y="118079"/>
                </a:lnTo>
                <a:lnTo>
                  <a:pt x="62407" y="118079"/>
                </a:lnTo>
                <a:lnTo>
                  <a:pt x="62407" y="115199"/>
                </a:lnTo>
                <a:lnTo>
                  <a:pt x="54726" y="115199"/>
                </a:lnTo>
                <a:lnTo>
                  <a:pt x="51846" y="114239"/>
                </a:lnTo>
                <a:lnTo>
                  <a:pt x="48006" y="111373"/>
                </a:lnTo>
                <a:lnTo>
                  <a:pt x="45125" y="106558"/>
                </a:lnTo>
                <a:lnTo>
                  <a:pt x="45125" y="0"/>
                </a:lnTo>
                <a:lnTo>
                  <a:pt x="42245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9" name="object 279"/>
          <p:cNvSpPr/>
          <p:nvPr/>
        </p:nvSpPr>
        <p:spPr>
          <a:xfrm>
            <a:off x="4912400" y="1718111"/>
            <a:ext cx="75849" cy="119999"/>
          </a:xfrm>
          <a:custGeom>
            <a:avLst/>
            <a:gdLst/>
            <a:ahLst/>
            <a:cxnLst/>
            <a:rect l="l" t="t" r="r" b="b"/>
            <a:pathLst>
              <a:path w="75849" h="119999">
                <a:moveTo>
                  <a:pt x="3940" y="119915"/>
                </a:moveTo>
                <a:lnTo>
                  <a:pt x="17392" y="118298"/>
                </a:lnTo>
                <a:lnTo>
                  <a:pt x="29684" y="114752"/>
                </a:lnTo>
                <a:lnTo>
                  <a:pt x="40325" y="109438"/>
                </a:lnTo>
                <a:lnTo>
                  <a:pt x="51301" y="102085"/>
                </a:lnTo>
                <a:lnTo>
                  <a:pt x="60006" y="93186"/>
                </a:lnTo>
                <a:lnTo>
                  <a:pt x="67208" y="82570"/>
                </a:lnTo>
                <a:lnTo>
                  <a:pt x="71457" y="72647"/>
                </a:lnTo>
                <a:lnTo>
                  <a:pt x="74751" y="60326"/>
                </a:lnTo>
                <a:lnTo>
                  <a:pt x="75849" y="48005"/>
                </a:lnTo>
                <a:lnTo>
                  <a:pt x="75849" y="47759"/>
                </a:lnTo>
                <a:lnTo>
                  <a:pt x="74384" y="34336"/>
                </a:lnTo>
                <a:lnTo>
                  <a:pt x="70088" y="23042"/>
                </a:lnTo>
                <a:lnTo>
                  <a:pt x="66248" y="15361"/>
                </a:lnTo>
                <a:lnTo>
                  <a:pt x="61447" y="9616"/>
                </a:lnTo>
                <a:lnTo>
                  <a:pt x="55686" y="5760"/>
                </a:lnTo>
                <a:lnTo>
                  <a:pt x="49926" y="1920"/>
                </a:lnTo>
                <a:lnTo>
                  <a:pt x="43205" y="0"/>
                </a:lnTo>
                <a:lnTo>
                  <a:pt x="45125" y="13456"/>
                </a:lnTo>
                <a:lnTo>
                  <a:pt x="46085" y="19202"/>
                </a:lnTo>
                <a:lnTo>
                  <a:pt x="46807" y="22511"/>
                </a:lnTo>
                <a:lnTo>
                  <a:pt x="48986" y="34708"/>
                </a:lnTo>
                <a:lnTo>
                  <a:pt x="49926" y="48005"/>
                </a:lnTo>
                <a:lnTo>
                  <a:pt x="49926" y="52806"/>
                </a:lnTo>
                <a:lnTo>
                  <a:pt x="48966" y="57607"/>
                </a:lnTo>
                <a:lnTo>
                  <a:pt x="48966" y="64328"/>
                </a:lnTo>
                <a:lnTo>
                  <a:pt x="45125" y="66248"/>
                </a:lnTo>
                <a:lnTo>
                  <a:pt x="42245" y="67208"/>
                </a:lnTo>
                <a:lnTo>
                  <a:pt x="35524" y="67208"/>
                </a:lnTo>
                <a:lnTo>
                  <a:pt x="32644" y="65288"/>
                </a:lnTo>
                <a:lnTo>
                  <a:pt x="29763" y="61447"/>
                </a:lnTo>
                <a:lnTo>
                  <a:pt x="27546" y="56577"/>
                </a:lnTo>
                <a:lnTo>
                  <a:pt x="25499" y="44725"/>
                </a:lnTo>
                <a:lnTo>
                  <a:pt x="24963" y="28803"/>
                </a:lnTo>
                <a:lnTo>
                  <a:pt x="24963" y="19202"/>
                </a:lnTo>
                <a:lnTo>
                  <a:pt x="25923" y="13456"/>
                </a:lnTo>
                <a:lnTo>
                  <a:pt x="27843" y="9616"/>
                </a:lnTo>
                <a:lnTo>
                  <a:pt x="29763" y="7680"/>
                </a:lnTo>
                <a:lnTo>
                  <a:pt x="31683" y="5760"/>
                </a:lnTo>
                <a:lnTo>
                  <a:pt x="30723" y="0"/>
                </a:lnTo>
                <a:lnTo>
                  <a:pt x="24002" y="1920"/>
                </a:lnTo>
                <a:lnTo>
                  <a:pt x="18242" y="5760"/>
                </a:lnTo>
                <a:lnTo>
                  <a:pt x="12481" y="8641"/>
                </a:lnTo>
                <a:lnTo>
                  <a:pt x="7680" y="14401"/>
                </a:lnTo>
                <a:lnTo>
                  <a:pt x="4815" y="20162"/>
                </a:lnTo>
                <a:lnTo>
                  <a:pt x="1935" y="26883"/>
                </a:lnTo>
                <a:lnTo>
                  <a:pt x="0" y="33604"/>
                </a:lnTo>
                <a:lnTo>
                  <a:pt x="0" y="41285"/>
                </a:lnTo>
                <a:lnTo>
                  <a:pt x="2478" y="56595"/>
                </a:lnTo>
                <a:lnTo>
                  <a:pt x="8656" y="67208"/>
                </a:lnTo>
                <a:lnTo>
                  <a:pt x="14401" y="72969"/>
                </a:lnTo>
                <a:lnTo>
                  <a:pt x="22082" y="76809"/>
                </a:lnTo>
                <a:lnTo>
                  <a:pt x="33604" y="76809"/>
                </a:lnTo>
                <a:lnTo>
                  <a:pt x="36484" y="75849"/>
                </a:lnTo>
                <a:lnTo>
                  <a:pt x="38404" y="74889"/>
                </a:lnTo>
                <a:lnTo>
                  <a:pt x="41285" y="74889"/>
                </a:lnTo>
                <a:lnTo>
                  <a:pt x="44165" y="72969"/>
                </a:lnTo>
                <a:lnTo>
                  <a:pt x="47045" y="71048"/>
                </a:lnTo>
                <a:lnTo>
                  <a:pt x="46085" y="79689"/>
                </a:lnTo>
                <a:lnTo>
                  <a:pt x="43205" y="86410"/>
                </a:lnTo>
                <a:lnTo>
                  <a:pt x="39364" y="93131"/>
                </a:lnTo>
                <a:lnTo>
                  <a:pt x="35524" y="98877"/>
                </a:lnTo>
                <a:lnTo>
                  <a:pt x="30723" y="104653"/>
                </a:lnTo>
                <a:lnTo>
                  <a:pt x="24002" y="108478"/>
                </a:lnTo>
                <a:lnTo>
                  <a:pt x="23649" y="108679"/>
                </a:lnTo>
                <a:lnTo>
                  <a:pt x="12873" y="114086"/>
                </a:lnTo>
                <a:lnTo>
                  <a:pt x="0" y="118079"/>
                </a:lnTo>
                <a:lnTo>
                  <a:pt x="0" y="119999"/>
                </a:lnTo>
                <a:lnTo>
                  <a:pt x="3940" y="11991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0" name="object 280"/>
          <p:cNvSpPr/>
          <p:nvPr/>
        </p:nvSpPr>
        <p:spPr>
          <a:xfrm>
            <a:off x="4943124" y="1718111"/>
            <a:ext cx="14401" cy="13456"/>
          </a:xfrm>
          <a:custGeom>
            <a:avLst/>
            <a:gdLst/>
            <a:ahLst/>
            <a:cxnLst/>
            <a:rect l="l" t="t" r="r" b="b"/>
            <a:pathLst>
              <a:path w="14401" h="13456">
                <a:moveTo>
                  <a:pt x="12481" y="0"/>
                </a:moveTo>
                <a:lnTo>
                  <a:pt x="0" y="0"/>
                </a:lnTo>
                <a:lnTo>
                  <a:pt x="960" y="5760"/>
                </a:lnTo>
                <a:lnTo>
                  <a:pt x="5760" y="5760"/>
                </a:lnTo>
                <a:lnTo>
                  <a:pt x="7680" y="6736"/>
                </a:lnTo>
                <a:lnTo>
                  <a:pt x="9601" y="7680"/>
                </a:lnTo>
                <a:lnTo>
                  <a:pt x="12481" y="10561"/>
                </a:lnTo>
                <a:lnTo>
                  <a:pt x="14401" y="13456"/>
                </a:lnTo>
                <a:lnTo>
                  <a:pt x="12481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1" name="object 281"/>
          <p:cNvSpPr/>
          <p:nvPr/>
        </p:nvSpPr>
        <p:spPr>
          <a:xfrm>
            <a:off x="5030480" y="1718111"/>
            <a:ext cx="14401" cy="13456"/>
          </a:xfrm>
          <a:custGeom>
            <a:avLst/>
            <a:gdLst/>
            <a:ahLst/>
            <a:cxnLst/>
            <a:rect l="l" t="t" r="r" b="b"/>
            <a:pathLst>
              <a:path w="14401" h="13456">
                <a:moveTo>
                  <a:pt x="13441" y="0"/>
                </a:moveTo>
                <a:lnTo>
                  <a:pt x="0" y="0"/>
                </a:lnTo>
                <a:lnTo>
                  <a:pt x="1920" y="5760"/>
                </a:lnTo>
                <a:lnTo>
                  <a:pt x="6720" y="5760"/>
                </a:lnTo>
                <a:lnTo>
                  <a:pt x="8641" y="6736"/>
                </a:lnTo>
                <a:lnTo>
                  <a:pt x="9601" y="7680"/>
                </a:lnTo>
                <a:lnTo>
                  <a:pt x="12481" y="10561"/>
                </a:lnTo>
                <a:lnTo>
                  <a:pt x="14401" y="13456"/>
                </a:lnTo>
                <a:lnTo>
                  <a:pt x="13441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2" name="object 282"/>
          <p:cNvSpPr/>
          <p:nvPr/>
        </p:nvSpPr>
        <p:spPr>
          <a:xfrm>
            <a:off x="4999771" y="1718111"/>
            <a:ext cx="75834" cy="119999"/>
          </a:xfrm>
          <a:custGeom>
            <a:avLst/>
            <a:gdLst/>
            <a:ahLst/>
            <a:cxnLst/>
            <a:rect l="l" t="t" r="r" b="b"/>
            <a:pathLst>
              <a:path w="75834" h="119999">
                <a:moveTo>
                  <a:pt x="5072" y="119872"/>
                </a:moveTo>
                <a:lnTo>
                  <a:pt x="18412" y="118184"/>
                </a:lnTo>
                <a:lnTo>
                  <a:pt x="30428" y="114655"/>
                </a:lnTo>
                <a:lnTo>
                  <a:pt x="41269" y="109438"/>
                </a:lnTo>
                <a:lnTo>
                  <a:pt x="51436" y="102376"/>
                </a:lnTo>
                <a:lnTo>
                  <a:pt x="60314" y="93361"/>
                </a:lnTo>
                <a:lnTo>
                  <a:pt x="67193" y="82570"/>
                </a:lnTo>
                <a:lnTo>
                  <a:pt x="71442" y="72647"/>
                </a:lnTo>
                <a:lnTo>
                  <a:pt x="74736" y="60326"/>
                </a:lnTo>
                <a:lnTo>
                  <a:pt x="75834" y="48005"/>
                </a:lnTo>
                <a:lnTo>
                  <a:pt x="74512" y="34434"/>
                </a:lnTo>
                <a:lnTo>
                  <a:pt x="71033" y="23042"/>
                </a:lnTo>
                <a:lnTo>
                  <a:pt x="67193" y="15361"/>
                </a:lnTo>
                <a:lnTo>
                  <a:pt x="62392" y="9616"/>
                </a:lnTo>
                <a:lnTo>
                  <a:pt x="56631" y="5760"/>
                </a:lnTo>
                <a:lnTo>
                  <a:pt x="49911" y="1920"/>
                </a:lnTo>
                <a:lnTo>
                  <a:pt x="44150" y="0"/>
                </a:lnTo>
                <a:lnTo>
                  <a:pt x="45110" y="13456"/>
                </a:lnTo>
                <a:lnTo>
                  <a:pt x="47030" y="19202"/>
                </a:lnTo>
                <a:lnTo>
                  <a:pt x="47693" y="22422"/>
                </a:lnTo>
                <a:lnTo>
                  <a:pt x="49356" y="34659"/>
                </a:lnTo>
                <a:lnTo>
                  <a:pt x="49911" y="48005"/>
                </a:lnTo>
                <a:lnTo>
                  <a:pt x="49911" y="57607"/>
                </a:lnTo>
                <a:lnTo>
                  <a:pt x="48950" y="64328"/>
                </a:lnTo>
                <a:lnTo>
                  <a:pt x="46070" y="66248"/>
                </a:lnTo>
                <a:lnTo>
                  <a:pt x="43190" y="67208"/>
                </a:lnTo>
                <a:lnTo>
                  <a:pt x="36469" y="67208"/>
                </a:lnTo>
                <a:lnTo>
                  <a:pt x="32628" y="65288"/>
                </a:lnTo>
                <a:lnTo>
                  <a:pt x="30708" y="61447"/>
                </a:lnTo>
                <a:lnTo>
                  <a:pt x="28330" y="56488"/>
                </a:lnTo>
                <a:lnTo>
                  <a:pt x="25793" y="44661"/>
                </a:lnTo>
                <a:lnTo>
                  <a:pt x="24947" y="28803"/>
                </a:lnTo>
                <a:lnTo>
                  <a:pt x="24947" y="19202"/>
                </a:lnTo>
                <a:lnTo>
                  <a:pt x="25908" y="13456"/>
                </a:lnTo>
                <a:lnTo>
                  <a:pt x="28788" y="9616"/>
                </a:lnTo>
                <a:lnTo>
                  <a:pt x="29748" y="7680"/>
                </a:lnTo>
                <a:lnTo>
                  <a:pt x="32628" y="5760"/>
                </a:lnTo>
                <a:lnTo>
                  <a:pt x="30708" y="0"/>
                </a:lnTo>
                <a:lnTo>
                  <a:pt x="24947" y="1920"/>
                </a:lnTo>
                <a:lnTo>
                  <a:pt x="19202" y="5760"/>
                </a:lnTo>
                <a:lnTo>
                  <a:pt x="13426" y="8641"/>
                </a:lnTo>
                <a:lnTo>
                  <a:pt x="8641" y="14401"/>
                </a:lnTo>
                <a:lnTo>
                  <a:pt x="5745" y="20162"/>
                </a:lnTo>
                <a:lnTo>
                  <a:pt x="1920" y="26883"/>
                </a:lnTo>
                <a:lnTo>
                  <a:pt x="960" y="33604"/>
                </a:lnTo>
                <a:lnTo>
                  <a:pt x="960" y="41285"/>
                </a:lnTo>
                <a:lnTo>
                  <a:pt x="1002" y="43484"/>
                </a:lnTo>
                <a:lnTo>
                  <a:pt x="3432" y="56591"/>
                </a:lnTo>
                <a:lnTo>
                  <a:pt x="9585" y="67208"/>
                </a:lnTo>
                <a:lnTo>
                  <a:pt x="15361" y="72969"/>
                </a:lnTo>
                <a:lnTo>
                  <a:pt x="23027" y="76809"/>
                </a:lnTo>
                <a:lnTo>
                  <a:pt x="33588" y="76809"/>
                </a:lnTo>
                <a:lnTo>
                  <a:pt x="36469" y="75849"/>
                </a:lnTo>
                <a:lnTo>
                  <a:pt x="39349" y="74889"/>
                </a:lnTo>
                <a:lnTo>
                  <a:pt x="41269" y="74889"/>
                </a:lnTo>
                <a:lnTo>
                  <a:pt x="44150" y="72969"/>
                </a:lnTo>
                <a:lnTo>
                  <a:pt x="47990" y="71048"/>
                </a:lnTo>
                <a:lnTo>
                  <a:pt x="46070" y="79689"/>
                </a:lnTo>
                <a:lnTo>
                  <a:pt x="44150" y="86410"/>
                </a:lnTo>
                <a:lnTo>
                  <a:pt x="40309" y="93131"/>
                </a:lnTo>
                <a:lnTo>
                  <a:pt x="36469" y="98877"/>
                </a:lnTo>
                <a:lnTo>
                  <a:pt x="30708" y="104653"/>
                </a:lnTo>
                <a:lnTo>
                  <a:pt x="23987" y="108478"/>
                </a:lnTo>
                <a:lnTo>
                  <a:pt x="23692" y="108673"/>
                </a:lnTo>
                <a:lnTo>
                  <a:pt x="13220" y="114084"/>
                </a:lnTo>
                <a:lnTo>
                  <a:pt x="0" y="118079"/>
                </a:lnTo>
                <a:lnTo>
                  <a:pt x="0" y="119999"/>
                </a:lnTo>
                <a:lnTo>
                  <a:pt x="5072" y="11987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3" name="object 283"/>
          <p:cNvSpPr/>
          <p:nvPr/>
        </p:nvSpPr>
        <p:spPr>
          <a:xfrm>
            <a:off x="5115915" y="1821789"/>
            <a:ext cx="10561" cy="16322"/>
          </a:xfrm>
          <a:custGeom>
            <a:avLst/>
            <a:gdLst/>
            <a:ahLst/>
            <a:cxnLst/>
            <a:rect l="l" t="t" r="r" b="b"/>
            <a:pathLst>
              <a:path w="10561" h="16322">
                <a:moveTo>
                  <a:pt x="4800" y="16322"/>
                </a:moveTo>
                <a:lnTo>
                  <a:pt x="10561" y="16322"/>
                </a:lnTo>
                <a:lnTo>
                  <a:pt x="5760" y="9601"/>
                </a:lnTo>
                <a:lnTo>
                  <a:pt x="3840" y="8641"/>
                </a:lnTo>
                <a:lnTo>
                  <a:pt x="2880" y="6720"/>
                </a:lnTo>
                <a:lnTo>
                  <a:pt x="1920" y="3855"/>
                </a:lnTo>
                <a:lnTo>
                  <a:pt x="975" y="0"/>
                </a:lnTo>
                <a:lnTo>
                  <a:pt x="0" y="15361"/>
                </a:lnTo>
                <a:lnTo>
                  <a:pt x="4800" y="1632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4" name="object 284"/>
          <p:cNvSpPr/>
          <p:nvPr/>
        </p:nvSpPr>
        <p:spPr>
          <a:xfrm>
            <a:off x="5089047" y="1718111"/>
            <a:ext cx="74874" cy="119999"/>
          </a:xfrm>
          <a:custGeom>
            <a:avLst/>
            <a:gdLst/>
            <a:ahLst/>
            <a:cxnLst/>
            <a:rect l="l" t="t" r="r" b="b"/>
            <a:pathLst>
              <a:path w="74874" h="119999">
                <a:moveTo>
                  <a:pt x="70073" y="92156"/>
                </a:moveTo>
                <a:lnTo>
                  <a:pt x="71730" y="86077"/>
                </a:lnTo>
                <a:lnTo>
                  <a:pt x="74028" y="73738"/>
                </a:lnTo>
                <a:lnTo>
                  <a:pt x="74874" y="60487"/>
                </a:lnTo>
                <a:lnTo>
                  <a:pt x="74438" y="50403"/>
                </a:lnTo>
                <a:lnTo>
                  <a:pt x="72532" y="37784"/>
                </a:lnTo>
                <a:lnTo>
                  <a:pt x="69113" y="25923"/>
                </a:lnTo>
                <a:lnTo>
                  <a:pt x="66233" y="18242"/>
                </a:lnTo>
                <a:lnTo>
                  <a:pt x="61432" y="11521"/>
                </a:lnTo>
                <a:lnTo>
                  <a:pt x="55671" y="6736"/>
                </a:lnTo>
                <a:lnTo>
                  <a:pt x="49911" y="2895"/>
                </a:lnTo>
                <a:lnTo>
                  <a:pt x="44150" y="0"/>
                </a:lnTo>
                <a:lnTo>
                  <a:pt x="30708" y="0"/>
                </a:lnTo>
                <a:lnTo>
                  <a:pt x="24002" y="2895"/>
                </a:lnTo>
                <a:lnTo>
                  <a:pt x="18227" y="7680"/>
                </a:lnTo>
                <a:lnTo>
                  <a:pt x="12481" y="11521"/>
                </a:lnTo>
                <a:lnTo>
                  <a:pt x="7665" y="18242"/>
                </a:lnTo>
                <a:lnTo>
                  <a:pt x="4800" y="26883"/>
                </a:lnTo>
                <a:lnTo>
                  <a:pt x="2681" y="35718"/>
                </a:lnTo>
                <a:lnTo>
                  <a:pt x="716" y="48201"/>
                </a:lnTo>
                <a:lnTo>
                  <a:pt x="0" y="61447"/>
                </a:lnTo>
                <a:lnTo>
                  <a:pt x="12" y="63283"/>
                </a:lnTo>
                <a:lnTo>
                  <a:pt x="960" y="76100"/>
                </a:lnTo>
                <a:lnTo>
                  <a:pt x="3840" y="88315"/>
                </a:lnTo>
                <a:lnTo>
                  <a:pt x="5760" y="95036"/>
                </a:lnTo>
                <a:lnTo>
                  <a:pt x="7665" y="99837"/>
                </a:lnTo>
                <a:lnTo>
                  <a:pt x="10561" y="103677"/>
                </a:lnTo>
                <a:lnTo>
                  <a:pt x="13441" y="109438"/>
                </a:lnTo>
                <a:lnTo>
                  <a:pt x="17282" y="113278"/>
                </a:lnTo>
                <a:lnTo>
                  <a:pt x="22067" y="116159"/>
                </a:lnTo>
                <a:lnTo>
                  <a:pt x="26868" y="119039"/>
                </a:lnTo>
                <a:lnTo>
                  <a:pt x="27843" y="103677"/>
                </a:lnTo>
                <a:lnTo>
                  <a:pt x="26816" y="99100"/>
                </a:lnTo>
                <a:lnTo>
                  <a:pt x="26021" y="87516"/>
                </a:lnTo>
                <a:lnTo>
                  <a:pt x="25907" y="71048"/>
                </a:lnTo>
                <a:lnTo>
                  <a:pt x="25908" y="69247"/>
                </a:lnTo>
                <a:lnTo>
                  <a:pt x="25925" y="49997"/>
                </a:lnTo>
                <a:lnTo>
                  <a:pt x="26035" y="35240"/>
                </a:lnTo>
                <a:lnTo>
                  <a:pt x="26321" y="24975"/>
                </a:lnTo>
                <a:lnTo>
                  <a:pt x="26868" y="19202"/>
                </a:lnTo>
                <a:lnTo>
                  <a:pt x="27843" y="13456"/>
                </a:lnTo>
                <a:lnTo>
                  <a:pt x="30708" y="8641"/>
                </a:lnTo>
                <a:lnTo>
                  <a:pt x="34549" y="5760"/>
                </a:lnTo>
                <a:lnTo>
                  <a:pt x="40309" y="5760"/>
                </a:lnTo>
                <a:lnTo>
                  <a:pt x="44150" y="8641"/>
                </a:lnTo>
                <a:lnTo>
                  <a:pt x="47030" y="17282"/>
                </a:lnTo>
                <a:lnTo>
                  <a:pt x="47990" y="24963"/>
                </a:lnTo>
                <a:lnTo>
                  <a:pt x="47990" y="103677"/>
                </a:lnTo>
                <a:lnTo>
                  <a:pt x="46070" y="108478"/>
                </a:lnTo>
                <a:lnTo>
                  <a:pt x="44150" y="111373"/>
                </a:lnTo>
                <a:lnTo>
                  <a:pt x="42230" y="113278"/>
                </a:lnTo>
                <a:lnTo>
                  <a:pt x="40309" y="114239"/>
                </a:lnTo>
                <a:lnTo>
                  <a:pt x="34549" y="114239"/>
                </a:lnTo>
                <a:lnTo>
                  <a:pt x="32628" y="113278"/>
                </a:lnTo>
                <a:lnTo>
                  <a:pt x="37429" y="119999"/>
                </a:lnTo>
                <a:lnTo>
                  <a:pt x="42230" y="119999"/>
                </a:lnTo>
                <a:lnTo>
                  <a:pt x="47030" y="119039"/>
                </a:lnTo>
                <a:lnTo>
                  <a:pt x="50871" y="117119"/>
                </a:lnTo>
                <a:lnTo>
                  <a:pt x="54711" y="114239"/>
                </a:lnTo>
                <a:lnTo>
                  <a:pt x="58552" y="111373"/>
                </a:lnTo>
                <a:lnTo>
                  <a:pt x="61432" y="107533"/>
                </a:lnTo>
                <a:lnTo>
                  <a:pt x="65272" y="103677"/>
                </a:lnTo>
                <a:lnTo>
                  <a:pt x="68153" y="98877"/>
                </a:lnTo>
                <a:lnTo>
                  <a:pt x="70073" y="9215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5" name="object 285"/>
          <p:cNvSpPr/>
          <p:nvPr/>
        </p:nvSpPr>
        <p:spPr>
          <a:xfrm>
            <a:off x="3531016" y="1633651"/>
            <a:ext cx="67193" cy="84460"/>
          </a:xfrm>
          <a:custGeom>
            <a:avLst/>
            <a:gdLst/>
            <a:ahLst/>
            <a:cxnLst/>
            <a:rect l="l" t="t" r="r" b="b"/>
            <a:pathLst>
              <a:path w="67193" h="84460">
                <a:moveTo>
                  <a:pt x="0" y="43190"/>
                </a:moveTo>
                <a:lnTo>
                  <a:pt x="233" y="48680"/>
                </a:lnTo>
                <a:lnTo>
                  <a:pt x="3102" y="61345"/>
                </a:lnTo>
                <a:lnTo>
                  <a:pt x="9585" y="71993"/>
                </a:lnTo>
                <a:lnTo>
                  <a:pt x="11208" y="73989"/>
                </a:lnTo>
                <a:lnTo>
                  <a:pt x="21417" y="81664"/>
                </a:lnTo>
                <a:lnTo>
                  <a:pt x="34549" y="84460"/>
                </a:lnTo>
                <a:lnTo>
                  <a:pt x="41269" y="84460"/>
                </a:lnTo>
                <a:lnTo>
                  <a:pt x="47030" y="82539"/>
                </a:lnTo>
                <a:lnTo>
                  <a:pt x="52791" y="78699"/>
                </a:lnTo>
                <a:lnTo>
                  <a:pt x="58552" y="75834"/>
                </a:lnTo>
                <a:lnTo>
                  <a:pt x="63352" y="70073"/>
                </a:lnTo>
                <a:lnTo>
                  <a:pt x="67193" y="63352"/>
                </a:lnTo>
                <a:lnTo>
                  <a:pt x="64312" y="61432"/>
                </a:lnTo>
                <a:lnTo>
                  <a:pt x="60472" y="65272"/>
                </a:lnTo>
                <a:lnTo>
                  <a:pt x="57591" y="67193"/>
                </a:lnTo>
                <a:lnTo>
                  <a:pt x="55671" y="68153"/>
                </a:lnTo>
                <a:lnTo>
                  <a:pt x="52791" y="70073"/>
                </a:lnTo>
                <a:lnTo>
                  <a:pt x="43190" y="70073"/>
                </a:lnTo>
                <a:lnTo>
                  <a:pt x="39349" y="69113"/>
                </a:lnTo>
                <a:lnTo>
                  <a:pt x="36469" y="67193"/>
                </a:lnTo>
                <a:lnTo>
                  <a:pt x="31668" y="63352"/>
                </a:lnTo>
                <a:lnTo>
                  <a:pt x="28788" y="58552"/>
                </a:lnTo>
                <a:lnTo>
                  <a:pt x="26868" y="51831"/>
                </a:lnTo>
                <a:lnTo>
                  <a:pt x="23987" y="45110"/>
                </a:lnTo>
                <a:lnTo>
                  <a:pt x="23027" y="37429"/>
                </a:lnTo>
                <a:lnTo>
                  <a:pt x="23027" y="21107"/>
                </a:lnTo>
                <a:lnTo>
                  <a:pt x="23987" y="14386"/>
                </a:lnTo>
                <a:lnTo>
                  <a:pt x="26868" y="9585"/>
                </a:lnTo>
                <a:lnTo>
                  <a:pt x="28788" y="6705"/>
                </a:lnTo>
                <a:lnTo>
                  <a:pt x="31668" y="5745"/>
                </a:lnTo>
                <a:lnTo>
                  <a:pt x="36469" y="5745"/>
                </a:lnTo>
                <a:lnTo>
                  <a:pt x="37429" y="6705"/>
                </a:lnTo>
                <a:lnTo>
                  <a:pt x="39349" y="7665"/>
                </a:lnTo>
                <a:lnTo>
                  <a:pt x="40309" y="9585"/>
                </a:lnTo>
                <a:lnTo>
                  <a:pt x="41269" y="11506"/>
                </a:lnTo>
                <a:lnTo>
                  <a:pt x="41269" y="15346"/>
                </a:lnTo>
                <a:lnTo>
                  <a:pt x="42230" y="21107"/>
                </a:lnTo>
                <a:lnTo>
                  <a:pt x="43190" y="24947"/>
                </a:lnTo>
                <a:lnTo>
                  <a:pt x="45110" y="26868"/>
                </a:lnTo>
                <a:lnTo>
                  <a:pt x="47990" y="29748"/>
                </a:lnTo>
                <a:lnTo>
                  <a:pt x="49911" y="30708"/>
                </a:lnTo>
                <a:lnTo>
                  <a:pt x="56631" y="30708"/>
                </a:lnTo>
                <a:lnTo>
                  <a:pt x="59512" y="29748"/>
                </a:lnTo>
                <a:lnTo>
                  <a:pt x="61432" y="27828"/>
                </a:lnTo>
                <a:lnTo>
                  <a:pt x="63352" y="25907"/>
                </a:lnTo>
                <a:lnTo>
                  <a:pt x="64312" y="23027"/>
                </a:lnTo>
                <a:lnTo>
                  <a:pt x="64312" y="14386"/>
                </a:lnTo>
                <a:lnTo>
                  <a:pt x="61432" y="9585"/>
                </a:lnTo>
                <a:lnTo>
                  <a:pt x="56631" y="5745"/>
                </a:lnTo>
                <a:lnTo>
                  <a:pt x="51831" y="1904"/>
                </a:lnTo>
                <a:lnTo>
                  <a:pt x="46070" y="0"/>
                </a:lnTo>
                <a:lnTo>
                  <a:pt x="37429" y="0"/>
                </a:lnTo>
                <a:lnTo>
                  <a:pt x="29923" y="637"/>
                </a:lnTo>
                <a:lnTo>
                  <a:pt x="17937" y="5268"/>
                </a:lnTo>
                <a:lnTo>
                  <a:pt x="8641" y="14386"/>
                </a:lnTo>
                <a:lnTo>
                  <a:pt x="6159" y="18483"/>
                </a:lnTo>
                <a:lnTo>
                  <a:pt x="1536" y="30323"/>
                </a:lnTo>
                <a:lnTo>
                  <a:pt x="0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6" name="object 286"/>
          <p:cNvSpPr/>
          <p:nvPr/>
        </p:nvSpPr>
        <p:spPr>
          <a:xfrm>
            <a:off x="3607810" y="1633651"/>
            <a:ext cx="74874" cy="84460"/>
          </a:xfrm>
          <a:custGeom>
            <a:avLst/>
            <a:gdLst/>
            <a:ahLst/>
            <a:cxnLst/>
            <a:rect l="l" t="t" r="r" b="b"/>
            <a:pathLst>
              <a:path w="74874" h="84460">
                <a:moveTo>
                  <a:pt x="73234" y="55406"/>
                </a:moveTo>
                <a:lnTo>
                  <a:pt x="74874" y="42230"/>
                </a:lnTo>
                <a:lnTo>
                  <a:pt x="74874" y="34549"/>
                </a:lnTo>
                <a:lnTo>
                  <a:pt x="72953" y="26868"/>
                </a:lnTo>
                <a:lnTo>
                  <a:pt x="70073" y="20147"/>
                </a:lnTo>
                <a:lnTo>
                  <a:pt x="66233" y="13426"/>
                </a:lnTo>
                <a:lnTo>
                  <a:pt x="62392" y="8625"/>
                </a:lnTo>
                <a:lnTo>
                  <a:pt x="56631" y="4785"/>
                </a:lnTo>
                <a:lnTo>
                  <a:pt x="49911" y="1904"/>
                </a:lnTo>
                <a:lnTo>
                  <a:pt x="44150" y="0"/>
                </a:lnTo>
                <a:lnTo>
                  <a:pt x="36484" y="0"/>
                </a:lnTo>
                <a:lnTo>
                  <a:pt x="31720" y="237"/>
                </a:lnTo>
                <a:lnTo>
                  <a:pt x="19376" y="3931"/>
                </a:lnTo>
                <a:lnTo>
                  <a:pt x="9601" y="12466"/>
                </a:lnTo>
                <a:lnTo>
                  <a:pt x="6214" y="17443"/>
                </a:lnTo>
                <a:lnTo>
                  <a:pt x="1489" y="29079"/>
                </a:lnTo>
                <a:lnTo>
                  <a:pt x="0" y="42230"/>
                </a:lnTo>
                <a:lnTo>
                  <a:pt x="233" y="47711"/>
                </a:lnTo>
                <a:lnTo>
                  <a:pt x="3110" y="60378"/>
                </a:lnTo>
                <a:lnTo>
                  <a:pt x="9601" y="71018"/>
                </a:lnTo>
                <a:lnTo>
                  <a:pt x="13385" y="75270"/>
                </a:lnTo>
                <a:lnTo>
                  <a:pt x="23866" y="82099"/>
                </a:lnTo>
                <a:lnTo>
                  <a:pt x="27828" y="72953"/>
                </a:lnTo>
                <a:lnTo>
                  <a:pt x="26868" y="70073"/>
                </a:lnTo>
                <a:lnTo>
                  <a:pt x="25923" y="66233"/>
                </a:lnTo>
                <a:lnTo>
                  <a:pt x="24963" y="60472"/>
                </a:lnTo>
                <a:lnTo>
                  <a:pt x="24963" y="47049"/>
                </a:lnTo>
                <a:lnTo>
                  <a:pt x="25104" y="32971"/>
                </a:lnTo>
                <a:lnTo>
                  <a:pt x="25923" y="22067"/>
                </a:lnTo>
                <a:lnTo>
                  <a:pt x="25923" y="15346"/>
                </a:lnTo>
                <a:lnTo>
                  <a:pt x="27828" y="11506"/>
                </a:lnTo>
                <a:lnTo>
                  <a:pt x="29763" y="9585"/>
                </a:lnTo>
                <a:lnTo>
                  <a:pt x="31668" y="6705"/>
                </a:lnTo>
                <a:lnTo>
                  <a:pt x="34549" y="5745"/>
                </a:lnTo>
                <a:lnTo>
                  <a:pt x="39349" y="5745"/>
                </a:lnTo>
                <a:lnTo>
                  <a:pt x="41269" y="6705"/>
                </a:lnTo>
                <a:lnTo>
                  <a:pt x="43190" y="7665"/>
                </a:lnTo>
                <a:lnTo>
                  <a:pt x="45110" y="9585"/>
                </a:lnTo>
                <a:lnTo>
                  <a:pt x="47030" y="11506"/>
                </a:lnTo>
                <a:lnTo>
                  <a:pt x="47990" y="15346"/>
                </a:lnTo>
                <a:lnTo>
                  <a:pt x="48950" y="19187"/>
                </a:lnTo>
                <a:lnTo>
                  <a:pt x="48940" y="45548"/>
                </a:lnTo>
                <a:lnTo>
                  <a:pt x="48731" y="59198"/>
                </a:lnTo>
                <a:lnTo>
                  <a:pt x="47990" y="68153"/>
                </a:lnTo>
                <a:lnTo>
                  <a:pt x="47030" y="71018"/>
                </a:lnTo>
                <a:lnTo>
                  <a:pt x="45110" y="73913"/>
                </a:lnTo>
                <a:lnTo>
                  <a:pt x="43190" y="75834"/>
                </a:lnTo>
                <a:lnTo>
                  <a:pt x="41269" y="77739"/>
                </a:lnTo>
                <a:lnTo>
                  <a:pt x="39349" y="77739"/>
                </a:lnTo>
                <a:lnTo>
                  <a:pt x="37429" y="84460"/>
                </a:lnTo>
                <a:lnTo>
                  <a:pt x="44469" y="83820"/>
                </a:lnTo>
                <a:lnTo>
                  <a:pt x="56247" y="79189"/>
                </a:lnTo>
                <a:lnTo>
                  <a:pt x="66233" y="70073"/>
                </a:lnTo>
                <a:lnTo>
                  <a:pt x="68314" y="67013"/>
                </a:lnTo>
                <a:lnTo>
                  <a:pt x="73234" y="554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7" name="object 287"/>
          <p:cNvSpPr/>
          <p:nvPr/>
        </p:nvSpPr>
        <p:spPr>
          <a:xfrm>
            <a:off x="3631677" y="1706605"/>
            <a:ext cx="15483" cy="11506"/>
          </a:xfrm>
          <a:custGeom>
            <a:avLst/>
            <a:gdLst/>
            <a:ahLst/>
            <a:cxnLst/>
            <a:rect l="l" t="t" r="r" b="b"/>
            <a:pathLst>
              <a:path w="15483" h="11506">
                <a:moveTo>
                  <a:pt x="13563" y="11506"/>
                </a:moveTo>
                <a:lnTo>
                  <a:pt x="15483" y="4785"/>
                </a:lnTo>
                <a:lnTo>
                  <a:pt x="10682" y="4785"/>
                </a:lnTo>
                <a:lnTo>
                  <a:pt x="7802" y="3840"/>
                </a:lnTo>
                <a:lnTo>
                  <a:pt x="5897" y="1905"/>
                </a:lnTo>
                <a:lnTo>
                  <a:pt x="3961" y="0"/>
                </a:lnTo>
                <a:lnTo>
                  <a:pt x="0" y="9145"/>
                </a:lnTo>
                <a:lnTo>
                  <a:pt x="13563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8" name="object 288"/>
          <p:cNvSpPr/>
          <p:nvPr/>
        </p:nvSpPr>
        <p:spPr>
          <a:xfrm>
            <a:off x="3695166" y="1633651"/>
            <a:ext cx="54711" cy="84460"/>
          </a:xfrm>
          <a:custGeom>
            <a:avLst/>
            <a:gdLst/>
            <a:ahLst/>
            <a:cxnLst/>
            <a:rect l="l" t="t" r="r" b="b"/>
            <a:pathLst>
              <a:path w="54711" h="84460">
                <a:moveTo>
                  <a:pt x="17282" y="11506"/>
                </a:moveTo>
                <a:lnTo>
                  <a:pt x="18242" y="9585"/>
                </a:lnTo>
                <a:lnTo>
                  <a:pt x="19202" y="8625"/>
                </a:lnTo>
                <a:lnTo>
                  <a:pt x="21122" y="6705"/>
                </a:lnTo>
                <a:lnTo>
                  <a:pt x="23042" y="5745"/>
                </a:lnTo>
                <a:lnTo>
                  <a:pt x="29763" y="5745"/>
                </a:lnTo>
                <a:lnTo>
                  <a:pt x="32644" y="7665"/>
                </a:lnTo>
                <a:lnTo>
                  <a:pt x="36484" y="10546"/>
                </a:lnTo>
                <a:lnTo>
                  <a:pt x="40325" y="13426"/>
                </a:lnTo>
                <a:lnTo>
                  <a:pt x="44165" y="19187"/>
                </a:lnTo>
                <a:lnTo>
                  <a:pt x="47045" y="26868"/>
                </a:lnTo>
                <a:lnTo>
                  <a:pt x="49910" y="26868"/>
                </a:lnTo>
                <a:lnTo>
                  <a:pt x="48950" y="0"/>
                </a:lnTo>
                <a:lnTo>
                  <a:pt x="46070" y="0"/>
                </a:lnTo>
                <a:lnTo>
                  <a:pt x="45110" y="1904"/>
                </a:lnTo>
                <a:lnTo>
                  <a:pt x="44165" y="2865"/>
                </a:lnTo>
                <a:lnTo>
                  <a:pt x="43205" y="3825"/>
                </a:lnTo>
                <a:lnTo>
                  <a:pt x="38389" y="3825"/>
                </a:lnTo>
                <a:lnTo>
                  <a:pt x="37429" y="2865"/>
                </a:lnTo>
                <a:lnTo>
                  <a:pt x="32644" y="944"/>
                </a:lnTo>
                <a:lnTo>
                  <a:pt x="28803" y="0"/>
                </a:lnTo>
                <a:lnTo>
                  <a:pt x="16322" y="0"/>
                </a:lnTo>
                <a:lnTo>
                  <a:pt x="10561" y="1904"/>
                </a:lnTo>
                <a:lnTo>
                  <a:pt x="5760" y="7665"/>
                </a:lnTo>
                <a:lnTo>
                  <a:pt x="1920" y="12466"/>
                </a:lnTo>
                <a:lnTo>
                  <a:pt x="0" y="17266"/>
                </a:lnTo>
                <a:lnTo>
                  <a:pt x="0" y="29748"/>
                </a:lnTo>
                <a:lnTo>
                  <a:pt x="1920" y="34549"/>
                </a:lnTo>
                <a:lnTo>
                  <a:pt x="5760" y="39349"/>
                </a:lnTo>
                <a:lnTo>
                  <a:pt x="7680" y="42230"/>
                </a:lnTo>
                <a:lnTo>
                  <a:pt x="13441" y="47030"/>
                </a:lnTo>
                <a:lnTo>
                  <a:pt x="22082" y="52791"/>
                </a:lnTo>
                <a:lnTo>
                  <a:pt x="27843" y="56631"/>
                </a:lnTo>
                <a:lnTo>
                  <a:pt x="31683" y="60472"/>
                </a:lnTo>
                <a:lnTo>
                  <a:pt x="33604" y="62392"/>
                </a:lnTo>
                <a:lnTo>
                  <a:pt x="35524" y="64312"/>
                </a:lnTo>
                <a:lnTo>
                  <a:pt x="36484" y="66233"/>
                </a:lnTo>
                <a:lnTo>
                  <a:pt x="36484" y="71018"/>
                </a:lnTo>
                <a:lnTo>
                  <a:pt x="35524" y="73913"/>
                </a:lnTo>
                <a:lnTo>
                  <a:pt x="33604" y="74858"/>
                </a:lnTo>
                <a:lnTo>
                  <a:pt x="31683" y="76794"/>
                </a:lnTo>
                <a:lnTo>
                  <a:pt x="29763" y="77739"/>
                </a:lnTo>
                <a:lnTo>
                  <a:pt x="23042" y="77739"/>
                </a:lnTo>
                <a:lnTo>
                  <a:pt x="18242" y="75834"/>
                </a:lnTo>
                <a:lnTo>
                  <a:pt x="14401" y="71993"/>
                </a:lnTo>
                <a:lnTo>
                  <a:pt x="9601" y="68153"/>
                </a:lnTo>
                <a:lnTo>
                  <a:pt x="6720" y="62392"/>
                </a:lnTo>
                <a:lnTo>
                  <a:pt x="3840" y="54711"/>
                </a:lnTo>
                <a:lnTo>
                  <a:pt x="960" y="54711"/>
                </a:lnTo>
                <a:lnTo>
                  <a:pt x="1920" y="83515"/>
                </a:lnTo>
                <a:lnTo>
                  <a:pt x="4800" y="83515"/>
                </a:lnTo>
                <a:lnTo>
                  <a:pt x="6720" y="80634"/>
                </a:lnTo>
                <a:lnTo>
                  <a:pt x="7680" y="79674"/>
                </a:lnTo>
                <a:lnTo>
                  <a:pt x="11521" y="79674"/>
                </a:lnTo>
                <a:lnTo>
                  <a:pt x="13441" y="80634"/>
                </a:lnTo>
                <a:lnTo>
                  <a:pt x="19202" y="82539"/>
                </a:lnTo>
                <a:lnTo>
                  <a:pt x="24963" y="84460"/>
                </a:lnTo>
                <a:lnTo>
                  <a:pt x="33604" y="84460"/>
                </a:lnTo>
                <a:lnTo>
                  <a:pt x="37429" y="82539"/>
                </a:lnTo>
                <a:lnTo>
                  <a:pt x="42230" y="80634"/>
                </a:lnTo>
                <a:lnTo>
                  <a:pt x="46070" y="78699"/>
                </a:lnTo>
                <a:lnTo>
                  <a:pt x="48950" y="74858"/>
                </a:lnTo>
                <a:lnTo>
                  <a:pt x="50886" y="71018"/>
                </a:lnTo>
                <a:lnTo>
                  <a:pt x="53751" y="66233"/>
                </a:lnTo>
                <a:lnTo>
                  <a:pt x="54711" y="62392"/>
                </a:lnTo>
                <a:lnTo>
                  <a:pt x="54711" y="52791"/>
                </a:lnTo>
                <a:lnTo>
                  <a:pt x="52791" y="48950"/>
                </a:lnTo>
                <a:lnTo>
                  <a:pt x="50886" y="45110"/>
                </a:lnTo>
                <a:lnTo>
                  <a:pt x="47990" y="40309"/>
                </a:lnTo>
                <a:lnTo>
                  <a:pt x="42230" y="35509"/>
                </a:lnTo>
                <a:lnTo>
                  <a:pt x="33604" y="30708"/>
                </a:lnTo>
                <a:lnTo>
                  <a:pt x="25923" y="24947"/>
                </a:lnTo>
                <a:lnTo>
                  <a:pt x="20162" y="20147"/>
                </a:lnTo>
                <a:lnTo>
                  <a:pt x="19202" y="18227"/>
                </a:lnTo>
                <a:lnTo>
                  <a:pt x="17282" y="17266"/>
                </a:lnTo>
                <a:lnTo>
                  <a:pt x="17282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9" name="object 289"/>
          <p:cNvSpPr/>
          <p:nvPr/>
        </p:nvSpPr>
        <p:spPr>
          <a:xfrm>
            <a:off x="3759479" y="1606753"/>
            <a:ext cx="53766" cy="109438"/>
          </a:xfrm>
          <a:custGeom>
            <a:avLst/>
            <a:gdLst/>
            <a:ahLst/>
            <a:cxnLst/>
            <a:rect l="l" t="t" r="r" b="b"/>
            <a:pathLst>
              <a:path w="53766" h="109438">
                <a:moveTo>
                  <a:pt x="13441" y="24002"/>
                </a:moveTo>
                <a:lnTo>
                  <a:pt x="7680" y="29763"/>
                </a:lnTo>
                <a:lnTo>
                  <a:pt x="0" y="34564"/>
                </a:lnTo>
                <a:lnTo>
                  <a:pt x="0" y="37444"/>
                </a:lnTo>
                <a:lnTo>
                  <a:pt x="10561" y="37444"/>
                </a:lnTo>
                <a:lnTo>
                  <a:pt x="10561" y="89291"/>
                </a:lnTo>
                <a:lnTo>
                  <a:pt x="11521" y="94091"/>
                </a:lnTo>
                <a:lnTo>
                  <a:pt x="11521" y="96011"/>
                </a:lnTo>
                <a:lnTo>
                  <a:pt x="12481" y="99852"/>
                </a:lnTo>
                <a:lnTo>
                  <a:pt x="14401" y="102732"/>
                </a:lnTo>
                <a:lnTo>
                  <a:pt x="18242" y="105597"/>
                </a:lnTo>
                <a:lnTo>
                  <a:pt x="22082" y="108478"/>
                </a:lnTo>
                <a:lnTo>
                  <a:pt x="25923" y="109438"/>
                </a:lnTo>
                <a:lnTo>
                  <a:pt x="30723" y="109438"/>
                </a:lnTo>
                <a:lnTo>
                  <a:pt x="33812" y="109291"/>
                </a:lnTo>
                <a:lnTo>
                  <a:pt x="45538" y="104763"/>
                </a:lnTo>
                <a:lnTo>
                  <a:pt x="53766" y="93131"/>
                </a:lnTo>
                <a:lnTo>
                  <a:pt x="50886" y="91211"/>
                </a:lnTo>
                <a:lnTo>
                  <a:pt x="48005" y="96972"/>
                </a:lnTo>
                <a:lnTo>
                  <a:pt x="44165" y="99852"/>
                </a:lnTo>
                <a:lnTo>
                  <a:pt x="38404" y="99852"/>
                </a:lnTo>
                <a:lnTo>
                  <a:pt x="37444" y="98892"/>
                </a:lnTo>
                <a:lnTo>
                  <a:pt x="36484" y="97916"/>
                </a:lnTo>
                <a:lnTo>
                  <a:pt x="35524" y="96972"/>
                </a:lnTo>
                <a:lnTo>
                  <a:pt x="35524" y="95051"/>
                </a:lnTo>
                <a:lnTo>
                  <a:pt x="34564" y="94091"/>
                </a:lnTo>
                <a:lnTo>
                  <a:pt x="34564" y="37444"/>
                </a:lnTo>
                <a:lnTo>
                  <a:pt x="53766" y="37444"/>
                </a:lnTo>
                <a:lnTo>
                  <a:pt x="53766" y="28803"/>
                </a:lnTo>
                <a:lnTo>
                  <a:pt x="34564" y="28803"/>
                </a:lnTo>
                <a:lnTo>
                  <a:pt x="34564" y="0"/>
                </a:lnTo>
                <a:lnTo>
                  <a:pt x="31683" y="0"/>
                </a:lnTo>
                <a:lnTo>
                  <a:pt x="27843" y="6720"/>
                </a:lnTo>
                <a:lnTo>
                  <a:pt x="24002" y="13441"/>
                </a:lnTo>
                <a:lnTo>
                  <a:pt x="18242" y="18242"/>
                </a:lnTo>
                <a:lnTo>
                  <a:pt x="13441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0" name="object 290"/>
          <p:cNvSpPr/>
          <p:nvPr/>
        </p:nvSpPr>
        <p:spPr>
          <a:xfrm>
            <a:off x="2222571" y="1998421"/>
            <a:ext cx="287990" cy="48966"/>
          </a:xfrm>
          <a:custGeom>
            <a:avLst/>
            <a:gdLst/>
            <a:ahLst/>
            <a:cxnLst/>
            <a:rect l="l" t="t" r="r" b="b"/>
            <a:pathLst>
              <a:path w="287990" h="48966">
                <a:moveTo>
                  <a:pt x="24963" y="0"/>
                </a:moveTo>
                <a:lnTo>
                  <a:pt x="14316" y="2507"/>
                </a:lnTo>
                <a:lnTo>
                  <a:pt x="4026" y="11649"/>
                </a:lnTo>
                <a:lnTo>
                  <a:pt x="0" y="24963"/>
                </a:lnTo>
                <a:lnTo>
                  <a:pt x="2273" y="34952"/>
                </a:lnTo>
                <a:lnTo>
                  <a:pt x="11423" y="45083"/>
                </a:lnTo>
                <a:lnTo>
                  <a:pt x="24963" y="48966"/>
                </a:lnTo>
                <a:lnTo>
                  <a:pt x="263987" y="48966"/>
                </a:lnTo>
                <a:lnTo>
                  <a:pt x="273468" y="47080"/>
                </a:lnTo>
                <a:lnTo>
                  <a:pt x="283957" y="38438"/>
                </a:lnTo>
                <a:lnTo>
                  <a:pt x="287990" y="24963"/>
                </a:lnTo>
                <a:lnTo>
                  <a:pt x="285884" y="14805"/>
                </a:lnTo>
                <a:lnTo>
                  <a:pt x="277234" y="4174"/>
                </a:lnTo>
                <a:lnTo>
                  <a:pt x="263987" y="0"/>
                </a:lnTo>
                <a:lnTo>
                  <a:pt x="24963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1" name="object 291"/>
          <p:cNvSpPr/>
          <p:nvPr/>
        </p:nvSpPr>
        <p:spPr>
          <a:xfrm>
            <a:off x="2519202" y="1959071"/>
            <a:ext cx="126720" cy="120959"/>
          </a:xfrm>
          <a:custGeom>
            <a:avLst/>
            <a:gdLst/>
            <a:ahLst/>
            <a:cxnLst/>
            <a:rect l="l" t="t" r="r" b="b"/>
            <a:pathLst>
              <a:path w="126720" h="120959">
                <a:moveTo>
                  <a:pt x="51706" y="119882"/>
                </a:moveTo>
                <a:lnTo>
                  <a:pt x="65272" y="120959"/>
                </a:lnTo>
                <a:lnTo>
                  <a:pt x="73914" y="120959"/>
                </a:lnTo>
                <a:lnTo>
                  <a:pt x="81594" y="119999"/>
                </a:lnTo>
                <a:lnTo>
                  <a:pt x="90236" y="118079"/>
                </a:lnTo>
                <a:lnTo>
                  <a:pt x="97917" y="116159"/>
                </a:lnTo>
                <a:lnTo>
                  <a:pt x="105597" y="114239"/>
                </a:lnTo>
                <a:lnTo>
                  <a:pt x="113278" y="110398"/>
                </a:lnTo>
                <a:lnTo>
                  <a:pt x="113278" y="79674"/>
                </a:lnTo>
                <a:lnTo>
                  <a:pt x="114239" y="78714"/>
                </a:lnTo>
                <a:lnTo>
                  <a:pt x="115199" y="76794"/>
                </a:lnTo>
                <a:lnTo>
                  <a:pt x="116159" y="75834"/>
                </a:lnTo>
                <a:lnTo>
                  <a:pt x="118079" y="74874"/>
                </a:lnTo>
                <a:lnTo>
                  <a:pt x="119039" y="73913"/>
                </a:lnTo>
                <a:lnTo>
                  <a:pt x="121920" y="72953"/>
                </a:lnTo>
                <a:lnTo>
                  <a:pt x="126720" y="72953"/>
                </a:lnTo>
                <a:lnTo>
                  <a:pt x="126720" y="70073"/>
                </a:lnTo>
                <a:lnTo>
                  <a:pt x="70073" y="70073"/>
                </a:lnTo>
                <a:lnTo>
                  <a:pt x="70073" y="72953"/>
                </a:lnTo>
                <a:lnTo>
                  <a:pt x="78714" y="72953"/>
                </a:lnTo>
                <a:lnTo>
                  <a:pt x="80634" y="73913"/>
                </a:lnTo>
                <a:lnTo>
                  <a:pt x="82555" y="75834"/>
                </a:lnTo>
                <a:lnTo>
                  <a:pt x="83515" y="76794"/>
                </a:lnTo>
                <a:lnTo>
                  <a:pt x="84475" y="77754"/>
                </a:lnTo>
                <a:lnTo>
                  <a:pt x="85435" y="79674"/>
                </a:lnTo>
                <a:lnTo>
                  <a:pt x="85435" y="110398"/>
                </a:lnTo>
                <a:lnTo>
                  <a:pt x="82555" y="112318"/>
                </a:lnTo>
                <a:lnTo>
                  <a:pt x="79674" y="113278"/>
                </a:lnTo>
                <a:lnTo>
                  <a:pt x="76794" y="113278"/>
                </a:lnTo>
                <a:lnTo>
                  <a:pt x="73914" y="114239"/>
                </a:lnTo>
                <a:lnTo>
                  <a:pt x="59512" y="114239"/>
                </a:lnTo>
                <a:lnTo>
                  <a:pt x="52791" y="112318"/>
                </a:lnTo>
                <a:lnTo>
                  <a:pt x="47030" y="108478"/>
                </a:lnTo>
                <a:lnTo>
                  <a:pt x="41285" y="104637"/>
                </a:lnTo>
                <a:lnTo>
                  <a:pt x="37444" y="97916"/>
                </a:lnTo>
                <a:lnTo>
                  <a:pt x="34564" y="90236"/>
                </a:lnTo>
                <a:lnTo>
                  <a:pt x="33561" y="86926"/>
                </a:lnTo>
                <a:lnTo>
                  <a:pt x="31349" y="74729"/>
                </a:lnTo>
                <a:lnTo>
                  <a:pt x="30723" y="61432"/>
                </a:lnTo>
                <a:lnTo>
                  <a:pt x="30735" y="59598"/>
                </a:lnTo>
                <a:lnTo>
                  <a:pt x="31677" y="46785"/>
                </a:lnTo>
                <a:lnTo>
                  <a:pt x="34564" y="34564"/>
                </a:lnTo>
                <a:lnTo>
                  <a:pt x="36484" y="25923"/>
                </a:lnTo>
                <a:lnTo>
                  <a:pt x="40325" y="19202"/>
                </a:lnTo>
                <a:lnTo>
                  <a:pt x="46070" y="14401"/>
                </a:lnTo>
                <a:lnTo>
                  <a:pt x="51846" y="9601"/>
                </a:lnTo>
                <a:lnTo>
                  <a:pt x="59512" y="6720"/>
                </a:lnTo>
                <a:lnTo>
                  <a:pt x="69150" y="6733"/>
                </a:lnTo>
                <a:lnTo>
                  <a:pt x="81479" y="9050"/>
                </a:lnTo>
                <a:lnTo>
                  <a:pt x="93116" y="15361"/>
                </a:lnTo>
                <a:lnTo>
                  <a:pt x="96405" y="18113"/>
                </a:lnTo>
                <a:lnTo>
                  <a:pt x="104266" y="27952"/>
                </a:lnTo>
                <a:lnTo>
                  <a:pt x="109438" y="40325"/>
                </a:lnTo>
                <a:lnTo>
                  <a:pt x="113278" y="40325"/>
                </a:lnTo>
                <a:lnTo>
                  <a:pt x="113278" y="0"/>
                </a:lnTo>
                <a:lnTo>
                  <a:pt x="109438" y="0"/>
                </a:lnTo>
                <a:lnTo>
                  <a:pt x="108478" y="2880"/>
                </a:lnTo>
                <a:lnTo>
                  <a:pt x="107518" y="5760"/>
                </a:lnTo>
                <a:lnTo>
                  <a:pt x="106558" y="6720"/>
                </a:lnTo>
                <a:lnTo>
                  <a:pt x="104637" y="7680"/>
                </a:lnTo>
                <a:lnTo>
                  <a:pt x="103677" y="8641"/>
                </a:lnTo>
                <a:lnTo>
                  <a:pt x="100797" y="8641"/>
                </a:lnTo>
                <a:lnTo>
                  <a:pt x="96956" y="7680"/>
                </a:lnTo>
                <a:lnTo>
                  <a:pt x="92156" y="5760"/>
                </a:lnTo>
                <a:lnTo>
                  <a:pt x="86395" y="2880"/>
                </a:lnTo>
                <a:lnTo>
                  <a:pt x="82555" y="1920"/>
                </a:lnTo>
                <a:lnTo>
                  <a:pt x="79674" y="960"/>
                </a:lnTo>
                <a:lnTo>
                  <a:pt x="74874" y="0"/>
                </a:lnTo>
                <a:lnTo>
                  <a:pt x="64312" y="0"/>
                </a:lnTo>
                <a:lnTo>
                  <a:pt x="52129" y="934"/>
                </a:lnTo>
                <a:lnTo>
                  <a:pt x="39699" y="4216"/>
                </a:lnTo>
                <a:lnTo>
                  <a:pt x="28404" y="9953"/>
                </a:lnTo>
                <a:lnTo>
                  <a:pt x="18242" y="18242"/>
                </a:lnTo>
                <a:lnTo>
                  <a:pt x="11927" y="25021"/>
                </a:lnTo>
                <a:lnTo>
                  <a:pt x="5224" y="35894"/>
                </a:lnTo>
                <a:lnTo>
                  <a:pt x="1287" y="48031"/>
                </a:lnTo>
                <a:lnTo>
                  <a:pt x="0" y="61432"/>
                </a:lnTo>
                <a:lnTo>
                  <a:pt x="33" y="63812"/>
                </a:lnTo>
                <a:lnTo>
                  <a:pt x="1667" y="76962"/>
                </a:lnTo>
                <a:lnTo>
                  <a:pt x="5760" y="88315"/>
                </a:lnTo>
                <a:lnTo>
                  <a:pt x="8641" y="94076"/>
                </a:lnTo>
                <a:lnTo>
                  <a:pt x="13441" y="99837"/>
                </a:lnTo>
                <a:lnTo>
                  <a:pt x="19202" y="104637"/>
                </a:lnTo>
                <a:lnTo>
                  <a:pt x="24003" y="109438"/>
                </a:lnTo>
                <a:lnTo>
                  <a:pt x="30723" y="113278"/>
                </a:lnTo>
                <a:lnTo>
                  <a:pt x="37444" y="116159"/>
                </a:lnTo>
                <a:lnTo>
                  <a:pt x="39818" y="116997"/>
                </a:lnTo>
                <a:lnTo>
                  <a:pt x="51706" y="1198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2" name="object 292"/>
          <p:cNvSpPr/>
          <p:nvPr/>
        </p:nvSpPr>
        <p:spPr>
          <a:xfrm>
            <a:off x="2650723" y="1961951"/>
            <a:ext cx="43190" cy="115199"/>
          </a:xfrm>
          <a:custGeom>
            <a:avLst/>
            <a:gdLst/>
            <a:ahLst/>
            <a:cxnLst/>
            <a:rect l="l" t="t" r="r" b="b"/>
            <a:pathLst>
              <a:path w="43190" h="115199">
                <a:moveTo>
                  <a:pt x="33588" y="0"/>
                </a:moveTo>
                <a:lnTo>
                  <a:pt x="0" y="0"/>
                </a:lnTo>
                <a:lnTo>
                  <a:pt x="0" y="2880"/>
                </a:lnTo>
                <a:lnTo>
                  <a:pt x="3840" y="2880"/>
                </a:lnTo>
                <a:lnTo>
                  <a:pt x="6720" y="3840"/>
                </a:lnTo>
                <a:lnTo>
                  <a:pt x="7680" y="5760"/>
                </a:lnTo>
                <a:lnTo>
                  <a:pt x="9585" y="7680"/>
                </a:lnTo>
                <a:lnTo>
                  <a:pt x="9585" y="107518"/>
                </a:lnTo>
                <a:lnTo>
                  <a:pt x="8625" y="109438"/>
                </a:lnTo>
                <a:lnTo>
                  <a:pt x="6720" y="111358"/>
                </a:lnTo>
                <a:lnTo>
                  <a:pt x="3840" y="112318"/>
                </a:lnTo>
                <a:lnTo>
                  <a:pt x="0" y="112318"/>
                </a:lnTo>
                <a:lnTo>
                  <a:pt x="0" y="115199"/>
                </a:lnTo>
                <a:lnTo>
                  <a:pt x="43190" y="115199"/>
                </a:lnTo>
                <a:lnTo>
                  <a:pt x="43190" y="112318"/>
                </a:lnTo>
                <a:lnTo>
                  <a:pt x="39349" y="111358"/>
                </a:lnTo>
                <a:lnTo>
                  <a:pt x="37429" y="111358"/>
                </a:lnTo>
                <a:lnTo>
                  <a:pt x="35509" y="109438"/>
                </a:lnTo>
                <a:lnTo>
                  <a:pt x="34549" y="107518"/>
                </a:lnTo>
                <a:lnTo>
                  <a:pt x="33588" y="104637"/>
                </a:lnTo>
                <a:lnTo>
                  <a:pt x="3358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3" name="object 293"/>
          <p:cNvSpPr/>
          <p:nvPr/>
        </p:nvSpPr>
        <p:spPr>
          <a:xfrm>
            <a:off x="2701594" y="1999673"/>
            <a:ext cx="27843" cy="77332"/>
          </a:xfrm>
          <a:custGeom>
            <a:avLst/>
            <a:gdLst/>
            <a:ahLst/>
            <a:cxnLst/>
            <a:rect l="l" t="t" r="r" b="b"/>
            <a:pathLst>
              <a:path w="27843" h="77332">
                <a:moveTo>
                  <a:pt x="19420" y="0"/>
                </a:moveTo>
                <a:lnTo>
                  <a:pt x="9601" y="8363"/>
                </a:lnTo>
                <a:lnTo>
                  <a:pt x="6220" y="13323"/>
                </a:lnTo>
                <a:lnTo>
                  <a:pt x="1490" y="24957"/>
                </a:lnTo>
                <a:lnTo>
                  <a:pt x="0" y="38112"/>
                </a:lnTo>
                <a:lnTo>
                  <a:pt x="234" y="43277"/>
                </a:lnTo>
                <a:lnTo>
                  <a:pt x="3113" y="55976"/>
                </a:lnTo>
                <a:lnTo>
                  <a:pt x="9601" y="66916"/>
                </a:lnTo>
                <a:lnTo>
                  <a:pt x="13217" y="70860"/>
                </a:lnTo>
                <a:lnTo>
                  <a:pt x="24125" y="77332"/>
                </a:lnTo>
                <a:lnTo>
                  <a:pt x="27843" y="68836"/>
                </a:lnTo>
                <a:lnTo>
                  <a:pt x="26883" y="65955"/>
                </a:lnTo>
                <a:lnTo>
                  <a:pt x="25923" y="61155"/>
                </a:lnTo>
                <a:lnTo>
                  <a:pt x="24963" y="56354"/>
                </a:lnTo>
                <a:lnTo>
                  <a:pt x="24963" y="42923"/>
                </a:lnTo>
                <a:lnTo>
                  <a:pt x="25104" y="28474"/>
                </a:lnTo>
                <a:lnTo>
                  <a:pt x="25923" y="17949"/>
                </a:lnTo>
                <a:lnTo>
                  <a:pt x="194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4" name="object 294"/>
          <p:cNvSpPr/>
          <p:nvPr/>
        </p:nvSpPr>
        <p:spPr>
          <a:xfrm>
            <a:off x="2721015" y="1995556"/>
            <a:ext cx="55453" cy="83515"/>
          </a:xfrm>
          <a:custGeom>
            <a:avLst/>
            <a:gdLst/>
            <a:ahLst/>
            <a:cxnLst/>
            <a:rect l="l" t="t" r="r" b="b"/>
            <a:pathLst>
              <a:path w="55453" h="83515">
                <a:moveTo>
                  <a:pt x="25184" y="83036"/>
                </a:moveTo>
                <a:lnTo>
                  <a:pt x="37377" y="78948"/>
                </a:lnTo>
                <a:lnTo>
                  <a:pt x="46812" y="70073"/>
                </a:lnTo>
                <a:lnTo>
                  <a:pt x="48898" y="67013"/>
                </a:lnTo>
                <a:lnTo>
                  <a:pt x="53818" y="55406"/>
                </a:lnTo>
                <a:lnTo>
                  <a:pt x="55453" y="42230"/>
                </a:lnTo>
                <a:lnTo>
                  <a:pt x="55453" y="33588"/>
                </a:lnTo>
                <a:lnTo>
                  <a:pt x="53533" y="26868"/>
                </a:lnTo>
                <a:lnTo>
                  <a:pt x="50652" y="20147"/>
                </a:lnTo>
                <a:lnTo>
                  <a:pt x="47772" y="13426"/>
                </a:lnTo>
                <a:lnTo>
                  <a:pt x="42971" y="8641"/>
                </a:lnTo>
                <a:lnTo>
                  <a:pt x="37210" y="4800"/>
                </a:lnTo>
                <a:lnTo>
                  <a:pt x="31465" y="1920"/>
                </a:lnTo>
                <a:lnTo>
                  <a:pt x="24744" y="0"/>
                </a:lnTo>
                <a:lnTo>
                  <a:pt x="18023" y="0"/>
                </a:lnTo>
                <a:lnTo>
                  <a:pt x="12398" y="328"/>
                </a:lnTo>
                <a:lnTo>
                  <a:pt x="0" y="4117"/>
                </a:lnTo>
                <a:lnTo>
                  <a:pt x="6502" y="22067"/>
                </a:lnTo>
                <a:lnTo>
                  <a:pt x="7462" y="15361"/>
                </a:lnTo>
                <a:lnTo>
                  <a:pt x="8422" y="11521"/>
                </a:lnTo>
                <a:lnTo>
                  <a:pt x="10342" y="8641"/>
                </a:lnTo>
                <a:lnTo>
                  <a:pt x="12263" y="6705"/>
                </a:lnTo>
                <a:lnTo>
                  <a:pt x="15143" y="5760"/>
                </a:lnTo>
                <a:lnTo>
                  <a:pt x="20904" y="5760"/>
                </a:lnTo>
                <a:lnTo>
                  <a:pt x="22824" y="6705"/>
                </a:lnTo>
                <a:lnTo>
                  <a:pt x="23784" y="7680"/>
                </a:lnTo>
                <a:lnTo>
                  <a:pt x="25689" y="9585"/>
                </a:lnTo>
                <a:lnTo>
                  <a:pt x="27625" y="11521"/>
                </a:lnTo>
                <a:lnTo>
                  <a:pt x="28585" y="15361"/>
                </a:lnTo>
                <a:lnTo>
                  <a:pt x="29530" y="19202"/>
                </a:lnTo>
                <a:lnTo>
                  <a:pt x="30505" y="25923"/>
                </a:lnTo>
                <a:lnTo>
                  <a:pt x="30505" y="35509"/>
                </a:lnTo>
                <a:lnTo>
                  <a:pt x="30370" y="45590"/>
                </a:lnTo>
                <a:lnTo>
                  <a:pt x="29640" y="59212"/>
                </a:lnTo>
                <a:lnTo>
                  <a:pt x="28585" y="68153"/>
                </a:lnTo>
                <a:lnTo>
                  <a:pt x="27625" y="71033"/>
                </a:lnTo>
                <a:lnTo>
                  <a:pt x="26664" y="73914"/>
                </a:lnTo>
                <a:lnTo>
                  <a:pt x="23784" y="75834"/>
                </a:lnTo>
                <a:lnTo>
                  <a:pt x="22824" y="77754"/>
                </a:lnTo>
                <a:lnTo>
                  <a:pt x="15143" y="77754"/>
                </a:lnTo>
                <a:lnTo>
                  <a:pt x="13223" y="76794"/>
                </a:lnTo>
                <a:lnTo>
                  <a:pt x="10342" y="74874"/>
                </a:lnTo>
                <a:lnTo>
                  <a:pt x="8422" y="72953"/>
                </a:lnTo>
                <a:lnTo>
                  <a:pt x="4704" y="81450"/>
                </a:lnTo>
                <a:lnTo>
                  <a:pt x="18023" y="83515"/>
                </a:lnTo>
                <a:lnTo>
                  <a:pt x="25184" y="830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5" name="object 295"/>
          <p:cNvSpPr/>
          <p:nvPr/>
        </p:nvSpPr>
        <p:spPr>
          <a:xfrm>
            <a:off x="2822554" y="2068509"/>
            <a:ext cx="13441" cy="10561"/>
          </a:xfrm>
          <a:custGeom>
            <a:avLst/>
            <a:gdLst/>
            <a:ahLst/>
            <a:cxnLst/>
            <a:rect l="l" t="t" r="r" b="b"/>
            <a:pathLst>
              <a:path w="13441" h="10561">
                <a:moveTo>
                  <a:pt x="13441" y="4800"/>
                </a:moveTo>
                <a:lnTo>
                  <a:pt x="6720" y="4800"/>
                </a:lnTo>
                <a:lnTo>
                  <a:pt x="3840" y="3840"/>
                </a:lnTo>
                <a:lnTo>
                  <a:pt x="1920" y="1920"/>
                </a:lnTo>
                <a:lnTo>
                  <a:pt x="0" y="0"/>
                </a:lnTo>
                <a:lnTo>
                  <a:pt x="2880" y="10561"/>
                </a:lnTo>
                <a:lnTo>
                  <a:pt x="11521" y="10561"/>
                </a:lnTo>
                <a:lnTo>
                  <a:pt x="1344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6" name="object 296"/>
          <p:cNvSpPr/>
          <p:nvPr/>
        </p:nvSpPr>
        <p:spPr>
          <a:xfrm>
            <a:off x="2787030" y="1961951"/>
            <a:ext cx="85435" cy="117119"/>
          </a:xfrm>
          <a:custGeom>
            <a:avLst/>
            <a:gdLst/>
            <a:ahLst/>
            <a:cxnLst/>
            <a:rect l="l" t="t" r="r" b="b"/>
            <a:pathLst>
              <a:path w="85435" h="117119">
                <a:moveTo>
                  <a:pt x="33604" y="100797"/>
                </a:moveTo>
                <a:lnTo>
                  <a:pt x="32644" y="97916"/>
                </a:lnTo>
                <a:lnTo>
                  <a:pt x="32644" y="50871"/>
                </a:lnTo>
                <a:lnTo>
                  <a:pt x="37444" y="46085"/>
                </a:lnTo>
                <a:lnTo>
                  <a:pt x="42245" y="43190"/>
                </a:lnTo>
                <a:lnTo>
                  <a:pt x="50886" y="43190"/>
                </a:lnTo>
                <a:lnTo>
                  <a:pt x="53766" y="45125"/>
                </a:lnTo>
                <a:lnTo>
                  <a:pt x="55686" y="47990"/>
                </a:lnTo>
                <a:lnTo>
                  <a:pt x="59169" y="57607"/>
                </a:lnTo>
                <a:lnTo>
                  <a:pt x="60487" y="72953"/>
                </a:lnTo>
                <a:lnTo>
                  <a:pt x="60486" y="73803"/>
                </a:lnTo>
                <a:lnTo>
                  <a:pt x="59862" y="89090"/>
                </a:lnTo>
                <a:lnTo>
                  <a:pt x="58567" y="98877"/>
                </a:lnTo>
                <a:lnTo>
                  <a:pt x="56647" y="104637"/>
                </a:lnTo>
                <a:lnTo>
                  <a:pt x="54726" y="107518"/>
                </a:lnTo>
                <a:lnTo>
                  <a:pt x="52806" y="109438"/>
                </a:lnTo>
                <a:lnTo>
                  <a:pt x="48966" y="111358"/>
                </a:lnTo>
                <a:lnTo>
                  <a:pt x="47045" y="117119"/>
                </a:lnTo>
                <a:lnTo>
                  <a:pt x="53766" y="117119"/>
                </a:lnTo>
                <a:lnTo>
                  <a:pt x="60487" y="115199"/>
                </a:lnTo>
                <a:lnTo>
                  <a:pt x="66248" y="112318"/>
                </a:lnTo>
                <a:lnTo>
                  <a:pt x="71993" y="108478"/>
                </a:lnTo>
                <a:lnTo>
                  <a:pt x="76794" y="102717"/>
                </a:lnTo>
                <a:lnTo>
                  <a:pt x="80650" y="95996"/>
                </a:lnTo>
                <a:lnTo>
                  <a:pt x="83515" y="88315"/>
                </a:lnTo>
                <a:lnTo>
                  <a:pt x="85435" y="80634"/>
                </a:lnTo>
                <a:lnTo>
                  <a:pt x="85435" y="64312"/>
                </a:lnTo>
                <a:lnTo>
                  <a:pt x="84490" y="57591"/>
                </a:lnTo>
                <a:lnTo>
                  <a:pt x="81594" y="51831"/>
                </a:lnTo>
                <a:lnTo>
                  <a:pt x="78714" y="46085"/>
                </a:lnTo>
                <a:lnTo>
                  <a:pt x="74874" y="41285"/>
                </a:lnTo>
                <a:lnTo>
                  <a:pt x="70088" y="38404"/>
                </a:lnTo>
                <a:lnTo>
                  <a:pt x="65272" y="34564"/>
                </a:lnTo>
                <a:lnTo>
                  <a:pt x="60487" y="33604"/>
                </a:lnTo>
                <a:lnTo>
                  <a:pt x="47045" y="33604"/>
                </a:lnTo>
                <a:lnTo>
                  <a:pt x="39364" y="36469"/>
                </a:lnTo>
                <a:lnTo>
                  <a:pt x="32644" y="43190"/>
                </a:lnTo>
                <a:lnTo>
                  <a:pt x="32644" y="0"/>
                </a:ln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4800" y="3840"/>
                </a:lnTo>
                <a:lnTo>
                  <a:pt x="5760" y="4800"/>
                </a:lnTo>
                <a:lnTo>
                  <a:pt x="6720" y="4800"/>
                </a:lnTo>
                <a:lnTo>
                  <a:pt x="7680" y="6720"/>
                </a:lnTo>
                <a:lnTo>
                  <a:pt x="8641" y="7680"/>
                </a:lnTo>
                <a:lnTo>
                  <a:pt x="8641" y="8641"/>
                </a:lnTo>
                <a:lnTo>
                  <a:pt x="9601" y="11521"/>
                </a:lnTo>
                <a:lnTo>
                  <a:pt x="9601" y="117119"/>
                </a:lnTo>
                <a:lnTo>
                  <a:pt x="12481" y="117119"/>
                </a:lnTo>
                <a:lnTo>
                  <a:pt x="24963" y="108478"/>
                </a:lnTo>
                <a:lnTo>
                  <a:pt x="28803" y="112318"/>
                </a:lnTo>
                <a:lnTo>
                  <a:pt x="31683" y="114239"/>
                </a:lnTo>
                <a:lnTo>
                  <a:pt x="35524" y="115199"/>
                </a:lnTo>
                <a:lnTo>
                  <a:pt x="38404" y="117119"/>
                </a:lnTo>
                <a:lnTo>
                  <a:pt x="35524" y="106558"/>
                </a:lnTo>
                <a:lnTo>
                  <a:pt x="33604" y="103677"/>
                </a:lnTo>
                <a:lnTo>
                  <a:pt x="33604" y="100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7" name="object 297"/>
          <p:cNvSpPr/>
          <p:nvPr/>
        </p:nvSpPr>
        <p:spPr>
          <a:xfrm>
            <a:off x="2913750" y="2062749"/>
            <a:ext cx="14401" cy="11599"/>
          </a:xfrm>
          <a:custGeom>
            <a:avLst/>
            <a:gdLst/>
            <a:ahLst/>
            <a:cxnLst/>
            <a:rect l="l" t="t" r="r" b="b"/>
            <a:pathLst>
              <a:path w="14401" h="11599">
                <a:moveTo>
                  <a:pt x="10561" y="0"/>
                </a:moveTo>
                <a:lnTo>
                  <a:pt x="7680" y="960"/>
                </a:lnTo>
                <a:lnTo>
                  <a:pt x="1920" y="960"/>
                </a:lnTo>
                <a:lnTo>
                  <a:pt x="0" y="0"/>
                </a:lnTo>
                <a:lnTo>
                  <a:pt x="2248" y="11599"/>
                </a:lnTo>
                <a:lnTo>
                  <a:pt x="14401" y="288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8" name="object 298"/>
          <p:cNvSpPr/>
          <p:nvPr/>
        </p:nvSpPr>
        <p:spPr>
          <a:xfrm>
            <a:off x="2885907" y="1995556"/>
            <a:ext cx="76809" cy="82555"/>
          </a:xfrm>
          <a:custGeom>
            <a:avLst/>
            <a:gdLst/>
            <a:ahLst/>
            <a:cxnLst/>
            <a:rect l="l" t="t" r="r" b="b"/>
            <a:pathLst>
              <a:path w="76809" h="82555">
                <a:moveTo>
                  <a:pt x="23042" y="30708"/>
                </a:moveTo>
                <a:lnTo>
                  <a:pt x="24963" y="28788"/>
                </a:lnTo>
                <a:lnTo>
                  <a:pt x="25923" y="25923"/>
                </a:lnTo>
                <a:lnTo>
                  <a:pt x="25923" y="21107"/>
                </a:lnTo>
                <a:lnTo>
                  <a:pt x="24963" y="19202"/>
                </a:lnTo>
                <a:lnTo>
                  <a:pt x="22082" y="16306"/>
                </a:lnTo>
                <a:lnTo>
                  <a:pt x="21122" y="14386"/>
                </a:lnTo>
                <a:lnTo>
                  <a:pt x="20162" y="13426"/>
                </a:lnTo>
                <a:lnTo>
                  <a:pt x="20162" y="10546"/>
                </a:lnTo>
                <a:lnTo>
                  <a:pt x="21122" y="9585"/>
                </a:lnTo>
                <a:lnTo>
                  <a:pt x="22082" y="8641"/>
                </a:lnTo>
                <a:lnTo>
                  <a:pt x="24963" y="6705"/>
                </a:lnTo>
                <a:lnTo>
                  <a:pt x="27843" y="5760"/>
                </a:lnTo>
                <a:lnTo>
                  <a:pt x="33604" y="5760"/>
                </a:lnTo>
                <a:lnTo>
                  <a:pt x="35524" y="6705"/>
                </a:lnTo>
                <a:lnTo>
                  <a:pt x="37444" y="7680"/>
                </a:lnTo>
                <a:lnTo>
                  <a:pt x="39364" y="8641"/>
                </a:lnTo>
                <a:lnTo>
                  <a:pt x="40325" y="10546"/>
                </a:lnTo>
                <a:lnTo>
                  <a:pt x="41285" y="11521"/>
                </a:lnTo>
                <a:lnTo>
                  <a:pt x="42245" y="13426"/>
                </a:lnTo>
                <a:lnTo>
                  <a:pt x="42245" y="31668"/>
                </a:lnTo>
                <a:lnTo>
                  <a:pt x="40379" y="32504"/>
                </a:lnTo>
                <a:lnTo>
                  <a:pt x="25914" y="39496"/>
                </a:lnTo>
                <a:lnTo>
                  <a:pt x="15014" y="45682"/>
                </a:lnTo>
                <a:lnTo>
                  <a:pt x="7680" y="50871"/>
                </a:lnTo>
                <a:lnTo>
                  <a:pt x="2880" y="55671"/>
                </a:lnTo>
                <a:lnTo>
                  <a:pt x="0" y="60472"/>
                </a:lnTo>
                <a:lnTo>
                  <a:pt x="0" y="71033"/>
                </a:lnTo>
                <a:lnTo>
                  <a:pt x="1920" y="74874"/>
                </a:lnTo>
                <a:lnTo>
                  <a:pt x="4800" y="77754"/>
                </a:lnTo>
                <a:lnTo>
                  <a:pt x="7680" y="81594"/>
                </a:lnTo>
                <a:lnTo>
                  <a:pt x="11521" y="82555"/>
                </a:lnTo>
                <a:lnTo>
                  <a:pt x="16322" y="82555"/>
                </a:lnTo>
                <a:lnTo>
                  <a:pt x="19061" y="82395"/>
                </a:lnTo>
                <a:lnTo>
                  <a:pt x="30092" y="78792"/>
                </a:lnTo>
                <a:lnTo>
                  <a:pt x="27843" y="67193"/>
                </a:lnTo>
                <a:lnTo>
                  <a:pt x="26883" y="66233"/>
                </a:lnTo>
                <a:lnTo>
                  <a:pt x="24963" y="64312"/>
                </a:lnTo>
                <a:lnTo>
                  <a:pt x="24002" y="61432"/>
                </a:lnTo>
                <a:lnTo>
                  <a:pt x="24002" y="55671"/>
                </a:lnTo>
                <a:lnTo>
                  <a:pt x="24963" y="52791"/>
                </a:lnTo>
                <a:lnTo>
                  <a:pt x="26883" y="49911"/>
                </a:lnTo>
                <a:lnTo>
                  <a:pt x="30723" y="45110"/>
                </a:lnTo>
                <a:lnTo>
                  <a:pt x="35524" y="41269"/>
                </a:lnTo>
                <a:lnTo>
                  <a:pt x="42245" y="37429"/>
                </a:lnTo>
                <a:lnTo>
                  <a:pt x="42245" y="63352"/>
                </a:lnTo>
                <a:lnTo>
                  <a:pt x="38404" y="67193"/>
                </a:lnTo>
                <a:lnTo>
                  <a:pt x="42245" y="70073"/>
                </a:lnTo>
                <a:lnTo>
                  <a:pt x="43205" y="73914"/>
                </a:lnTo>
                <a:lnTo>
                  <a:pt x="44165" y="77754"/>
                </a:lnTo>
                <a:lnTo>
                  <a:pt x="47045" y="79674"/>
                </a:lnTo>
                <a:lnTo>
                  <a:pt x="49926" y="81594"/>
                </a:lnTo>
                <a:lnTo>
                  <a:pt x="52806" y="82555"/>
                </a:lnTo>
                <a:lnTo>
                  <a:pt x="61447" y="82555"/>
                </a:lnTo>
                <a:lnTo>
                  <a:pt x="65288" y="81594"/>
                </a:lnTo>
                <a:lnTo>
                  <a:pt x="68153" y="79674"/>
                </a:lnTo>
                <a:lnTo>
                  <a:pt x="71033" y="77754"/>
                </a:lnTo>
                <a:lnTo>
                  <a:pt x="73913" y="74874"/>
                </a:lnTo>
                <a:lnTo>
                  <a:pt x="76809" y="71033"/>
                </a:lnTo>
                <a:lnTo>
                  <a:pt x="73913" y="68153"/>
                </a:lnTo>
                <a:lnTo>
                  <a:pt x="72969" y="71033"/>
                </a:lnTo>
                <a:lnTo>
                  <a:pt x="71033" y="71993"/>
                </a:lnTo>
                <a:lnTo>
                  <a:pt x="69128" y="71993"/>
                </a:lnTo>
                <a:lnTo>
                  <a:pt x="68153" y="71033"/>
                </a:lnTo>
                <a:lnTo>
                  <a:pt x="67193" y="70073"/>
                </a:lnTo>
                <a:lnTo>
                  <a:pt x="66248" y="69113"/>
                </a:lnTo>
                <a:lnTo>
                  <a:pt x="66248" y="23042"/>
                </a:lnTo>
                <a:lnTo>
                  <a:pt x="65288" y="17266"/>
                </a:lnTo>
                <a:lnTo>
                  <a:pt x="65288" y="15361"/>
                </a:lnTo>
                <a:lnTo>
                  <a:pt x="63352" y="11521"/>
                </a:lnTo>
                <a:lnTo>
                  <a:pt x="60472" y="7680"/>
                </a:lnTo>
                <a:lnTo>
                  <a:pt x="56631" y="4800"/>
                </a:lnTo>
                <a:lnTo>
                  <a:pt x="51846" y="960"/>
                </a:lnTo>
                <a:lnTo>
                  <a:pt x="46085" y="0"/>
                </a:lnTo>
                <a:lnTo>
                  <a:pt x="31683" y="0"/>
                </a:lnTo>
                <a:lnTo>
                  <a:pt x="25923" y="960"/>
                </a:lnTo>
                <a:lnTo>
                  <a:pt x="20162" y="2865"/>
                </a:lnTo>
                <a:lnTo>
                  <a:pt x="14401" y="4800"/>
                </a:lnTo>
                <a:lnTo>
                  <a:pt x="9601" y="7680"/>
                </a:lnTo>
                <a:lnTo>
                  <a:pt x="6720" y="11521"/>
                </a:lnTo>
                <a:lnTo>
                  <a:pt x="3840" y="15361"/>
                </a:lnTo>
                <a:lnTo>
                  <a:pt x="1920" y="19202"/>
                </a:lnTo>
                <a:lnTo>
                  <a:pt x="1920" y="25923"/>
                </a:lnTo>
                <a:lnTo>
                  <a:pt x="2880" y="27828"/>
                </a:lnTo>
                <a:lnTo>
                  <a:pt x="5760" y="30708"/>
                </a:lnTo>
                <a:lnTo>
                  <a:pt x="7680" y="32628"/>
                </a:lnTo>
                <a:lnTo>
                  <a:pt x="10561" y="33588"/>
                </a:lnTo>
                <a:lnTo>
                  <a:pt x="18242" y="33588"/>
                </a:lnTo>
                <a:lnTo>
                  <a:pt x="20162" y="32628"/>
                </a:lnTo>
                <a:lnTo>
                  <a:pt x="23042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9" name="object 299"/>
          <p:cNvSpPr/>
          <p:nvPr/>
        </p:nvSpPr>
        <p:spPr>
          <a:xfrm>
            <a:off x="2969437" y="1961951"/>
            <a:ext cx="43190" cy="115199"/>
          </a:xfrm>
          <a:custGeom>
            <a:avLst/>
            <a:gdLst/>
            <a:ahLst/>
            <a:cxnLst/>
            <a:rect l="l" t="t" r="r" b="b"/>
            <a:pathLst>
              <a:path w="43190" h="115199">
                <a:moveTo>
                  <a:pt x="33588" y="0"/>
                </a:moveTo>
                <a:lnTo>
                  <a:pt x="0" y="0"/>
                </a:lnTo>
                <a:lnTo>
                  <a:pt x="0" y="2880"/>
                </a:lnTo>
                <a:lnTo>
                  <a:pt x="3825" y="2880"/>
                </a:lnTo>
                <a:lnTo>
                  <a:pt x="6705" y="3840"/>
                </a:lnTo>
                <a:lnTo>
                  <a:pt x="7665" y="5760"/>
                </a:lnTo>
                <a:lnTo>
                  <a:pt x="9585" y="7680"/>
                </a:lnTo>
                <a:lnTo>
                  <a:pt x="9585" y="107518"/>
                </a:lnTo>
                <a:lnTo>
                  <a:pt x="8625" y="109438"/>
                </a:lnTo>
                <a:lnTo>
                  <a:pt x="6705" y="111358"/>
                </a:lnTo>
                <a:lnTo>
                  <a:pt x="3825" y="112318"/>
                </a:lnTo>
                <a:lnTo>
                  <a:pt x="0" y="112318"/>
                </a:lnTo>
                <a:lnTo>
                  <a:pt x="0" y="115199"/>
                </a:lnTo>
                <a:lnTo>
                  <a:pt x="43190" y="115199"/>
                </a:lnTo>
                <a:lnTo>
                  <a:pt x="43190" y="112318"/>
                </a:lnTo>
                <a:lnTo>
                  <a:pt x="39349" y="111358"/>
                </a:lnTo>
                <a:lnTo>
                  <a:pt x="37429" y="111358"/>
                </a:lnTo>
                <a:lnTo>
                  <a:pt x="35509" y="109438"/>
                </a:lnTo>
                <a:lnTo>
                  <a:pt x="34549" y="107518"/>
                </a:lnTo>
                <a:lnTo>
                  <a:pt x="33588" y="104637"/>
                </a:lnTo>
                <a:lnTo>
                  <a:pt x="3358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0" name="object 300"/>
          <p:cNvSpPr/>
          <p:nvPr/>
        </p:nvSpPr>
        <p:spPr>
          <a:xfrm>
            <a:off x="3060633" y="1968672"/>
            <a:ext cx="52791" cy="109438"/>
          </a:xfrm>
          <a:custGeom>
            <a:avLst/>
            <a:gdLst/>
            <a:ahLst/>
            <a:cxnLst/>
            <a:rect l="l" t="t" r="r" b="b"/>
            <a:pathLst>
              <a:path w="52791" h="109438">
                <a:moveTo>
                  <a:pt x="12466" y="24002"/>
                </a:moveTo>
                <a:lnTo>
                  <a:pt x="6720" y="29748"/>
                </a:lnTo>
                <a:lnTo>
                  <a:pt x="0" y="34564"/>
                </a:lnTo>
                <a:lnTo>
                  <a:pt x="0" y="37429"/>
                </a:lnTo>
                <a:lnTo>
                  <a:pt x="9585" y="37429"/>
                </a:lnTo>
                <a:lnTo>
                  <a:pt x="9585" y="88315"/>
                </a:lnTo>
                <a:lnTo>
                  <a:pt x="10546" y="94076"/>
                </a:lnTo>
                <a:lnTo>
                  <a:pt x="10546" y="95996"/>
                </a:lnTo>
                <a:lnTo>
                  <a:pt x="11506" y="99837"/>
                </a:lnTo>
                <a:lnTo>
                  <a:pt x="14386" y="102717"/>
                </a:lnTo>
                <a:lnTo>
                  <a:pt x="17266" y="105597"/>
                </a:lnTo>
                <a:lnTo>
                  <a:pt x="21107" y="108478"/>
                </a:lnTo>
                <a:lnTo>
                  <a:pt x="24947" y="109438"/>
                </a:lnTo>
                <a:lnTo>
                  <a:pt x="30708" y="109438"/>
                </a:lnTo>
                <a:lnTo>
                  <a:pt x="32836" y="109341"/>
                </a:lnTo>
                <a:lnTo>
                  <a:pt x="44377" y="104594"/>
                </a:lnTo>
                <a:lnTo>
                  <a:pt x="52791" y="93116"/>
                </a:lnTo>
                <a:lnTo>
                  <a:pt x="49910" y="91196"/>
                </a:lnTo>
                <a:lnTo>
                  <a:pt x="47030" y="96956"/>
                </a:lnTo>
                <a:lnTo>
                  <a:pt x="43190" y="99837"/>
                </a:lnTo>
                <a:lnTo>
                  <a:pt x="38389" y="99837"/>
                </a:lnTo>
                <a:lnTo>
                  <a:pt x="37429" y="98877"/>
                </a:lnTo>
                <a:lnTo>
                  <a:pt x="36469" y="98877"/>
                </a:lnTo>
                <a:lnTo>
                  <a:pt x="35509" y="97917"/>
                </a:lnTo>
                <a:lnTo>
                  <a:pt x="34549" y="96956"/>
                </a:lnTo>
                <a:lnTo>
                  <a:pt x="34549" y="95036"/>
                </a:lnTo>
                <a:lnTo>
                  <a:pt x="33588" y="94076"/>
                </a:lnTo>
                <a:lnTo>
                  <a:pt x="33588" y="37429"/>
                </a:lnTo>
                <a:lnTo>
                  <a:pt x="52791" y="37429"/>
                </a:lnTo>
                <a:lnTo>
                  <a:pt x="52791" y="28803"/>
                </a:lnTo>
                <a:lnTo>
                  <a:pt x="33588" y="28803"/>
                </a:lnTo>
                <a:lnTo>
                  <a:pt x="33588" y="0"/>
                </a:lnTo>
                <a:lnTo>
                  <a:pt x="30708" y="0"/>
                </a:lnTo>
                <a:lnTo>
                  <a:pt x="26868" y="6720"/>
                </a:lnTo>
                <a:lnTo>
                  <a:pt x="23027" y="13441"/>
                </a:lnTo>
                <a:lnTo>
                  <a:pt x="18227" y="18242"/>
                </a:lnTo>
                <a:lnTo>
                  <a:pt x="12466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1" name="object 301"/>
          <p:cNvSpPr/>
          <p:nvPr/>
        </p:nvSpPr>
        <p:spPr>
          <a:xfrm>
            <a:off x="3122066" y="1995556"/>
            <a:ext cx="68153" cy="81594"/>
          </a:xfrm>
          <a:custGeom>
            <a:avLst/>
            <a:gdLst/>
            <a:ahLst/>
            <a:cxnLst/>
            <a:rect l="l" t="t" r="r" b="b"/>
            <a:pathLst>
              <a:path w="68153" h="81594">
                <a:moveTo>
                  <a:pt x="36484" y="23042"/>
                </a:moveTo>
                <a:lnTo>
                  <a:pt x="37429" y="20147"/>
                </a:lnTo>
                <a:lnTo>
                  <a:pt x="40309" y="18227"/>
                </a:lnTo>
                <a:lnTo>
                  <a:pt x="41269" y="17266"/>
                </a:lnTo>
                <a:lnTo>
                  <a:pt x="43205" y="16306"/>
                </a:lnTo>
                <a:lnTo>
                  <a:pt x="47030" y="16306"/>
                </a:lnTo>
                <a:lnTo>
                  <a:pt x="47030" y="17266"/>
                </a:lnTo>
                <a:lnTo>
                  <a:pt x="47990" y="18227"/>
                </a:lnTo>
                <a:lnTo>
                  <a:pt x="50871" y="20147"/>
                </a:lnTo>
                <a:lnTo>
                  <a:pt x="52791" y="22067"/>
                </a:lnTo>
                <a:lnTo>
                  <a:pt x="55671" y="23042"/>
                </a:lnTo>
                <a:lnTo>
                  <a:pt x="61432" y="23042"/>
                </a:lnTo>
                <a:lnTo>
                  <a:pt x="63352" y="22067"/>
                </a:lnTo>
                <a:lnTo>
                  <a:pt x="65272" y="20147"/>
                </a:lnTo>
                <a:lnTo>
                  <a:pt x="67193" y="17266"/>
                </a:lnTo>
                <a:lnTo>
                  <a:pt x="68153" y="14386"/>
                </a:lnTo>
                <a:lnTo>
                  <a:pt x="68153" y="7680"/>
                </a:lnTo>
                <a:lnTo>
                  <a:pt x="67193" y="4800"/>
                </a:lnTo>
                <a:lnTo>
                  <a:pt x="65272" y="2865"/>
                </a:lnTo>
                <a:lnTo>
                  <a:pt x="63352" y="960"/>
                </a:lnTo>
                <a:lnTo>
                  <a:pt x="60472" y="0"/>
                </a:lnTo>
                <a:lnTo>
                  <a:pt x="53751" y="0"/>
                </a:lnTo>
                <a:lnTo>
                  <a:pt x="49910" y="960"/>
                </a:lnTo>
                <a:lnTo>
                  <a:pt x="46070" y="3840"/>
                </a:lnTo>
                <a:lnTo>
                  <a:pt x="42230" y="6705"/>
                </a:lnTo>
                <a:lnTo>
                  <a:pt x="37429" y="11521"/>
                </a:lnTo>
                <a:lnTo>
                  <a:pt x="31668" y="20147"/>
                </a:lnTo>
                <a:lnTo>
                  <a:pt x="31668" y="1920"/>
                </a:lnTo>
                <a:lnTo>
                  <a:pt x="0" y="1920"/>
                </a:lnTo>
                <a:lnTo>
                  <a:pt x="0" y="4800"/>
                </a:lnTo>
                <a:lnTo>
                  <a:pt x="1920" y="5760"/>
                </a:lnTo>
                <a:lnTo>
                  <a:pt x="3840" y="5760"/>
                </a:lnTo>
                <a:lnTo>
                  <a:pt x="5760" y="6705"/>
                </a:lnTo>
                <a:lnTo>
                  <a:pt x="6720" y="7680"/>
                </a:lnTo>
                <a:lnTo>
                  <a:pt x="7680" y="8641"/>
                </a:lnTo>
                <a:lnTo>
                  <a:pt x="7680" y="10546"/>
                </a:lnTo>
                <a:lnTo>
                  <a:pt x="8641" y="11521"/>
                </a:lnTo>
                <a:lnTo>
                  <a:pt x="8641" y="70073"/>
                </a:lnTo>
                <a:lnTo>
                  <a:pt x="7680" y="73914"/>
                </a:lnTo>
                <a:lnTo>
                  <a:pt x="6720" y="75834"/>
                </a:lnTo>
                <a:lnTo>
                  <a:pt x="5760" y="76794"/>
                </a:lnTo>
                <a:lnTo>
                  <a:pt x="2880" y="77754"/>
                </a:lnTo>
                <a:lnTo>
                  <a:pt x="0" y="78714"/>
                </a:lnTo>
                <a:lnTo>
                  <a:pt x="0" y="81594"/>
                </a:lnTo>
                <a:lnTo>
                  <a:pt x="42230" y="81594"/>
                </a:lnTo>
                <a:lnTo>
                  <a:pt x="42230" y="78714"/>
                </a:lnTo>
                <a:lnTo>
                  <a:pt x="39349" y="78714"/>
                </a:lnTo>
                <a:lnTo>
                  <a:pt x="37429" y="77754"/>
                </a:lnTo>
                <a:lnTo>
                  <a:pt x="35509" y="76794"/>
                </a:lnTo>
                <a:lnTo>
                  <a:pt x="34549" y="76794"/>
                </a:lnTo>
                <a:lnTo>
                  <a:pt x="33588" y="74874"/>
                </a:lnTo>
                <a:lnTo>
                  <a:pt x="32644" y="73914"/>
                </a:lnTo>
                <a:lnTo>
                  <a:pt x="32644" y="67193"/>
                </a:lnTo>
                <a:lnTo>
                  <a:pt x="31668" y="62392"/>
                </a:lnTo>
                <a:lnTo>
                  <a:pt x="31668" y="37429"/>
                </a:lnTo>
                <a:lnTo>
                  <a:pt x="32644" y="31668"/>
                </a:lnTo>
                <a:lnTo>
                  <a:pt x="34549" y="25923"/>
                </a:lnTo>
                <a:lnTo>
                  <a:pt x="36484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2" name="object 302"/>
          <p:cNvSpPr/>
          <p:nvPr/>
        </p:nvSpPr>
        <p:spPr>
          <a:xfrm>
            <a:off x="3200780" y="1995556"/>
            <a:ext cx="75834" cy="82555"/>
          </a:xfrm>
          <a:custGeom>
            <a:avLst/>
            <a:gdLst/>
            <a:ahLst/>
            <a:cxnLst/>
            <a:rect l="l" t="t" r="r" b="b"/>
            <a:pathLst>
              <a:path w="75834" h="82555">
                <a:moveTo>
                  <a:pt x="960" y="23042"/>
                </a:moveTo>
                <a:lnTo>
                  <a:pt x="960" y="25923"/>
                </a:lnTo>
                <a:lnTo>
                  <a:pt x="1920" y="27828"/>
                </a:lnTo>
                <a:lnTo>
                  <a:pt x="4800" y="30708"/>
                </a:lnTo>
                <a:lnTo>
                  <a:pt x="6720" y="32628"/>
                </a:lnTo>
                <a:lnTo>
                  <a:pt x="10561" y="33588"/>
                </a:lnTo>
                <a:lnTo>
                  <a:pt x="17282" y="33588"/>
                </a:lnTo>
                <a:lnTo>
                  <a:pt x="20162" y="32628"/>
                </a:lnTo>
                <a:lnTo>
                  <a:pt x="22082" y="30708"/>
                </a:lnTo>
                <a:lnTo>
                  <a:pt x="24002" y="28788"/>
                </a:lnTo>
                <a:lnTo>
                  <a:pt x="24963" y="25923"/>
                </a:lnTo>
                <a:lnTo>
                  <a:pt x="24963" y="21107"/>
                </a:lnTo>
                <a:lnTo>
                  <a:pt x="24002" y="19202"/>
                </a:lnTo>
                <a:lnTo>
                  <a:pt x="22082" y="16306"/>
                </a:lnTo>
                <a:lnTo>
                  <a:pt x="20162" y="14386"/>
                </a:lnTo>
                <a:lnTo>
                  <a:pt x="19202" y="13426"/>
                </a:lnTo>
                <a:lnTo>
                  <a:pt x="19202" y="10546"/>
                </a:lnTo>
                <a:lnTo>
                  <a:pt x="20162" y="9585"/>
                </a:lnTo>
                <a:lnTo>
                  <a:pt x="21122" y="8641"/>
                </a:lnTo>
                <a:lnTo>
                  <a:pt x="24002" y="6705"/>
                </a:lnTo>
                <a:lnTo>
                  <a:pt x="26883" y="5760"/>
                </a:lnTo>
                <a:lnTo>
                  <a:pt x="32644" y="5760"/>
                </a:lnTo>
                <a:lnTo>
                  <a:pt x="34564" y="6705"/>
                </a:lnTo>
                <a:lnTo>
                  <a:pt x="36484" y="7680"/>
                </a:lnTo>
                <a:lnTo>
                  <a:pt x="38404" y="8641"/>
                </a:lnTo>
                <a:lnTo>
                  <a:pt x="40325" y="10546"/>
                </a:lnTo>
                <a:lnTo>
                  <a:pt x="40325" y="11521"/>
                </a:lnTo>
                <a:lnTo>
                  <a:pt x="41285" y="13426"/>
                </a:lnTo>
                <a:lnTo>
                  <a:pt x="41285" y="31668"/>
                </a:lnTo>
                <a:lnTo>
                  <a:pt x="40480" y="32027"/>
                </a:lnTo>
                <a:lnTo>
                  <a:pt x="25544" y="39209"/>
                </a:lnTo>
                <a:lnTo>
                  <a:pt x="14543" y="45559"/>
                </a:lnTo>
                <a:lnTo>
                  <a:pt x="7680" y="50871"/>
                </a:lnTo>
                <a:lnTo>
                  <a:pt x="1920" y="55671"/>
                </a:lnTo>
                <a:lnTo>
                  <a:pt x="0" y="60472"/>
                </a:lnTo>
                <a:lnTo>
                  <a:pt x="0" y="71033"/>
                </a:lnTo>
                <a:lnTo>
                  <a:pt x="960" y="74874"/>
                </a:lnTo>
                <a:lnTo>
                  <a:pt x="3840" y="77754"/>
                </a:lnTo>
                <a:lnTo>
                  <a:pt x="6720" y="81594"/>
                </a:lnTo>
                <a:lnTo>
                  <a:pt x="10561" y="82555"/>
                </a:lnTo>
                <a:lnTo>
                  <a:pt x="15361" y="82555"/>
                </a:lnTo>
                <a:lnTo>
                  <a:pt x="18101" y="82395"/>
                </a:lnTo>
                <a:lnTo>
                  <a:pt x="29132" y="78792"/>
                </a:lnTo>
                <a:lnTo>
                  <a:pt x="26883" y="67193"/>
                </a:lnTo>
                <a:lnTo>
                  <a:pt x="25923" y="66233"/>
                </a:lnTo>
                <a:lnTo>
                  <a:pt x="24002" y="64312"/>
                </a:lnTo>
                <a:lnTo>
                  <a:pt x="23042" y="61432"/>
                </a:lnTo>
                <a:lnTo>
                  <a:pt x="23042" y="55671"/>
                </a:lnTo>
                <a:lnTo>
                  <a:pt x="24002" y="52791"/>
                </a:lnTo>
                <a:lnTo>
                  <a:pt x="25923" y="49911"/>
                </a:lnTo>
                <a:lnTo>
                  <a:pt x="29763" y="45110"/>
                </a:lnTo>
                <a:lnTo>
                  <a:pt x="34564" y="41269"/>
                </a:lnTo>
                <a:lnTo>
                  <a:pt x="41285" y="37429"/>
                </a:lnTo>
                <a:lnTo>
                  <a:pt x="41285" y="63352"/>
                </a:lnTo>
                <a:lnTo>
                  <a:pt x="37444" y="67193"/>
                </a:lnTo>
                <a:lnTo>
                  <a:pt x="41285" y="70073"/>
                </a:lnTo>
                <a:lnTo>
                  <a:pt x="42230" y="73914"/>
                </a:lnTo>
                <a:lnTo>
                  <a:pt x="43190" y="77754"/>
                </a:lnTo>
                <a:lnTo>
                  <a:pt x="46070" y="79674"/>
                </a:lnTo>
                <a:lnTo>
                  <a:pt x="48966" y="81594"/>
                </a:lnTo>
                <a:lnTo>
                  <a:pt x="51846" y="82555"/>
                </a:lnTo>
                <a:lnTo>
                  <a:pt x="60472" y="82555"/>
                </a:lnTo>
                <a:lnTo>
                  <a:pt x="64312" y="81594"/>
                </a:lnTo>
                <a:lnTo>
                  <a:pt x="67193" y="79674"/>
                </a:lnTo>
                <a:lnTo>
                  <a:pt x="70073" y="77754"/>
                </a:lnTo>
                <a:lnTo>
                  <a:pt x="72953" y="74874"/>
                </a:lnTo>
                <a:lnTo>
                  <a:pt x="75834" y="71033"/>
                </a:lnTo>
                <a:lnTo>
                  <a:pt x="72953" y="68153"/>
                </a:lnTo>
                <a:lnTo>
                  <a:pt x="71993" y="71033"/>
                </a:lnTo>
                <a:lnTo>
                  <a:pt x="70073" y="71993"/>
                </a:lnTo>
                <a:lnTo>
                  <a:pt x="68153" y="71993"/>
                </a:lnTo>
                <a:lnTo>
                  <a:pt x="67193" y="71033"/>
                </a:lnTo>
                <a:lnTo>
                  <a:pt x="66233" y="70073"/>
                </a:lnTo>
                <a:lnTo>
                  <a:pt x="65272" y="69113"/>
                </a:lnTo>
                <a:lnTo>
                  <a:pt x="65272" y="17266"/>
                </a:lnTo>
                <a:lnTo>
                  <a:pt x="64312" y="15361"/>
                </a:lnTo>
                <a:lnTo>
                  <a:pt x="62407" y="11521"/>
                </a:lnTo>
                <a:lnTo>
                  <a:pt x="59512" y="7680"/>
                </a:lnTo>
                <a:lnTo>
                  <a:pt x="55686" y="4800"/>
                </a:lnTo>
                <a:lnTo>
                  <a:pt x="50871" y="960"/>
                </a:lnTo>
                <a:lnTo>
                  <a:pt x="45125" y="0"/>
                </a:lnTo>
                <a:lnTo>
                  <a:pt x="31683" y="0"/>
                </a:lnTo>
                <a:lnTo>
                  <a:pt x="24963" y="960"/>
                </a:lnTo>
                <a:lnTo>
                  <a:pt x="19202" y="2865"/>
                </a:lnTo>
                <a:lnTo>
                  <a:pt x="13441" y="4800"/>
                </a:lnTo>
                <a:lnTo>
                  <a:pt x="9601" y="7680"/>
                </a:lnTo>
                <a:lnTo>
                  <a:pt x="5760" y="11521"/>
                </a:lnTo>
                <a:lnTo>
                  <a:pt x="2880" y="15361"/>
                </a:lnTo>
                <a:lnTo>
                  <a:pt x="960" y="19202"/>
                </a:lnTo>
                <a:lnTo>
                  <a:pt x="960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3" name="object 303"/>
          <p:cNvSpPr/>
          <p:nvPr/>
        </p:nvSpPr>
        <p:spPr>
          <a:xfrm>
            <a:off x="3227664" y="2062749"/>
            <a:ext cx="14401" cy="11599"/>
          </a:xfrm>
          <a:custGeom>
            <a:avLst/>
            <a:gdLst/>
            <a:ahLst/>
            <a:cxnLst/>
            <a:rect l="l" t="t" r="r" b="b"/>
            <a:pathLst>
              <a:path w="14401" h="11599">
                <a:moveTo>
                  <a:pt x="10561" y="0"/>
                </a:moveTo>
                <a:lnTo>
                  <a:pt x="7680" y="960"/>
                </a:lnTo>
                <a:lnTo>
                  <a:pt x="1920" y="960"/>
                </a:lnTo>
                <a:lnTo>
                  <a:pt x="0" y="0"/>
                </a:lnTo>
                <a:lnTo>
                  <a:pt x="2248" y="11599"/>
                </a:lnTo>
                <a:lnTo>
                  <a:pt x="14401" y="288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4" name="object 304"/>
          <p:cNvSpPr/>
          <p:nvPr/>
        </p:nvSpPr>
        <p:spPr>
          <a:xfrm>
            <a:off x="3311179" y="1995556"/>
            <a:ext cx="7680" cy="23042"/>
          </a:xfrm>
          <a:custGeom>
            <a:avLst/>
            <a:gdLst/>
            <a:ahLst/>
            <a:cxnLst/>
            <a:rect l="l" t="t" r="r" b="b"/>
            <a:pathLst>
              <a:path w="7680" h="23042">
                <a:moveTo>
                  <a:pt x="0" y="23042"/>
                </a:moveTo>
                <a:lnTo>
                  <a:pt x="1920" y="19202"/>
                </a:lnTo>
                <a:lnTo>
                  <a:pt x="2880" y="14386"/>
                </a:lnTo>
                <a:lnTo>
                  <a:pt x="4800" y="11521"/>
                </a:lnTo>
                <a:lnTo>
                  <a:pt x="7680" y="0"/>
                </a:lnTo>
                <a:lnTo>
                  <a:pt x="1920" y="0"/>
                </a:lnTo>
                <a:lnTo>
                  <a:pt x="0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5" name="object 305"/>
          <p:cNvSpPr/>
          <p:nvPr/>
        </p:nvSpPr>
        <p:spPr>
          <a:xfrm>
            <a:off x="3286216" y="1961951"/>
            <a:ext cx="86395" cy="117119"/>
          </a:xfrm>
          <a:custGeom>
            <a:avLst/>
            <a:gdLst/>
            <a:ahLst/>
            <a:cxnLst/>
            <a:rect l="l" t="t" r="r" b="b"/>
            <a:pathLst>
              <a:path w="86395" h="117119">
                <a:moveTo>
                  <a:pt x="75834" y="0"/>
                </a:moveTo>
                <a:lnTo>
                  <a:pt x="41285" y="0"/>
                </a:lnTo>
                <a:lnTo>
                  <a:pt x="41285" y="3840"/>
                </a:lnTo>
                <a:lnTo>
                  <a:pt x="47045" y="3840"/>
                </a:lnTo>
                <a:lnTo>
                  <a:pt x="48966" y="4800"/>
                </a:lnTo>
                <a:lnTo>
                  <a:pt x="49926" y="5760"/>
                </a:lnTo>
                <a:lnTo>
                  <a:pt x="50886" y="6720"/>
                </a:lnTo>
                <a:lnTo>
                  <a:pt x="51831" y="8641"/>
                </a:lnTo>
                <a:lnTo>
                  <a:pt x="51831" y="9601"/>
                </a:lnTo>
                <a:lnTo>
                  <a:pt x="52806" y="13441"/>
                </a:lnTo>
                <a:lnTo>
                  <a:pt x="52806" y="43190"/>
                </a:lnTo>
                <a:lnTo>
                  <a:pt x="48966" y="39364"/>
                </a:lnTo>
                <a:lnTo>
                  <a:pt x="46085" y="36469"/>
                </a:lnTo>
                <a:lnTo>
                  <a:pt x="43205" y="35524"/>
                </a:lnTo>
                <a:lnTo>
                  <a:pt x="40325" y="33604"/>
                </a:lnTo>
                <a:lnTo>
                  <a:pt x="32644" y="33604"/>
                </a:lnTo>
                <a:lnTo>
                  <a:pt x="29763" y="45125"/>
                </a:lnTo>
                <a:lnTo>
                  <a:pt x="31683" y="43190"/>
                </a:lnTo>
                <a:lnTo>
                  <a:pt x="33604" y="42245"/>
                </a:lnTo>
                <a:lnTo>
                  <a:pt x="34564" y="41285"/>
                </a:lnTo>
                <a:lnTo>
                  <a:pt x="43205" y="41285"/>
                </a:lnTo>
                <a:lnTo>
                  <a:pt x="47990" y="46085"/>
                </a:lnTo>
                <a:lnTo>
                  <a:pt x="52806" y="53751"/>
                </a:lnTo>
                <a:lnTo>
                  <a:pt x="52806" y="95996"/>
                </a:lnTo>
                <a:lnTo>
                  <a:pt x="47990" y="103677"/>
                </a:lnTo>
                <a:lnTo>
                  <a:pt x="43205" y="107518"/>
                </a:lnTo>
                <a:lnTo>
                  <a:pt x="35524" y="107518"/>
                </a:lnTo>
                <a:lnTo>
                  <a:pt x="34564" y="106558"/>
                </a:lnTo>
                <a:lnTo>
                  <a:pt x="32644" y="105597"/>
                </a:lnTo>
                <a:lnTo>
                  <a:pt x="30723" y="103677"/>
                </a:lnTo>
                <a:lnTo>
                  <a:pt x="27843" y="99837"/>
                </a:lnTo>
                <a:lnTo>
                  <a:pt x="26883" y="95036"/>
                </a:lnTo>
                <a:lnTo>
                  <a:pt x="24963" y="90236"/>
                </a:lnTo>
                <a:lnTo>
                  <a:pt x="24963" y="56647"/>
                </a:lnTo>
                <a:lnTo>
                  <a:pt x="26883" y="33604"/>
                </a:lnTo>
                <a:lnTo>
                  <a:pt x="21122" y="35524"/>
                </a:lnTo>
                <a:lnTo>
                  <a:pt x="16322" y="38404"/>
                </a:lnTo>
                <a:lnTo>
                  <a:pt x="11521" y="42245"/>
                </a:lnTo>
                <a:lnTo>
                  <a:pt x="6720" y="47030"/>
                </a:lnTo>
                <a:lnTo>
                  <a:pt x="3840" y="53751"/>
                </a:lnTo>
                <a:lnTo>
                  <a:pt x="960" y="60472"/>
                </a:lnTo>
                <a:lnTo>
                  <a:pt x="0" y="68153"/>
                </a:lnTo>
                <a:lnTo>
                  <a:pt x="0" y="76794"/>
                </a:lnTo>
                <a:lnTo>
                  <a:pt x="40" y="79415"/>
                </a:lnTo>
                <a:lnTo>
                  <a:pt x="1842" y="92806"/>
                </a:lnTo>
                <a:lnTo>
                  <a:pt x="6720" y="103677"/>
                </a:lnTo>
                <a:lnTo>
                  <a:pt x="8096" y="105786"/>
                </a:lnTo>
                <a:lnTo>
                  <a:pt x="18229" y="114475"/>
                </a:lnTo>
                <a:lnTo>
                  <a:pt x="30723" y="117119"/>
                </a:lnTo>
                <a:lnTo>
                  <a:pt x="34564" y="117119"/>
                </a:lnTo>
                <a:lnTo>
                  <a:pt x="38404" y="116159"/>
                </a:lnTo>
                <a:lnTo>
                  <a:pt x="41285" y="115199"/>
                </a:lnTo>
                <a:lnTo>
                  <a:pt x="45125" y="113278"/>
                </a:lnTo>
                <a:lnTo>
                  <a:pt x="47990" y="109438"/>
                </a:lnTo>
                <a:lnTo>
                  <a:pt x="52806" y="104637"/>
                </a:lnTo>
                <a:lnTo>
                  <a:pt x="52806" y="117119"/>
                </a:lnTo>
                <a:lnTo>
                  <a:pt x="86395" y="111358"/>
                </a:lnTo>
                <a:lnTo>
                  <a:pt x="86395" y="108478"/>
                </a:lnTo>
                <a:lnTo>
                  <a:pt x="82555" y="107518"/>
                </a:lnTo>
                <a:lnTo>
                  <a:pt x="80634" y="107518"/>
                </a:lnTo>
                <a:lnTo>
                  <a:pt x="79674" y="106558"/>
                </a:lnTo>
                <a:lnTo>
                  <a:pt x="77754" y="105597"/>
                </a:lnTo>
                <a:lnTo>
                  <a:pt x="76794" y="103677"/>
                </a:lnTo>
                <a:lnTo>
                  <a:pt x="76794" y="100797"/>
                </a:lnTo>
                <a:lnTo>
                  <a:pt x="75834" y="96956"/>
                </a:lnTo>
                <a:lnTo>
                  <a:pt x="7583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6" name="object 306"/>
          <p:cNvSpPr/>
          <p:nvPr/>
        </p:nvSpPr>
        <p:spPr>
          <a:xfrm>
            <a:off x="3411976" y="1995556"/>
            <a:ext cx="7680" cy="6705"/>
          </a:xfrm>
          <a:custGeom>
            <a:avLst/>
            <a:gdLst/>
            <a:ahLst/>
            <a:cxnLst/>
            <a:rect l="l" t="t" r="r" b="b"/>
            <a:pathLst>
              <a:path w="7680" h="6705">
                <a:moveTo>
                  <a:pt x="0" y="6705"/>
                </a:moveTo>
                <a:lnTo>
                  <a:pt x="1920" y="4800"/>
                </a:lnTo>
                <a:lnTo>
                  <a:pt x="7680" y="4800"/>
                </a:lnTo>
                <a:lnTo>
                  <a:pt x="6720" y="0"/>
                </a:lnTo>
                <a:lnTo>
                  <a:pt x="3738" y="126"/>
                </a:lnTo>
                <a:lnTo>
                  <a:pt x="0" y="67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7" name="object 307"/>
          <p:cNvSpPr/>
          <p:nvPr/>
        </p:nvSpPr>
        <p:spPr>
          <a:xfrm>
            <a:off x="3382213" y="1995556"/>
            <a:ext cx="67193" cy="83515"/>
          </a:xfrm>
          <a:custGeom>
            <a:avLst/>
            <a:gdLst/>
            <a:ahLst/>
            <a:cxnLst/>
            <a:rect l="l" t="t" r="r" b="b"/>
            <a:pathLst>
              <a:path w="67193" h="83515">
                <a:moveTo>
                  <a:pt x="43205" y="11521"/>
                </a:moveTo>
                <a:lnTo>
                  <a:pt x="44165" y="14386"/>
                </a:lnTo>
                <a:lnTo>
                  <a:pt x="45125" y="18227"/>
                </a:lnTo>
                <a:lnTo>
                  <a:pt x="46085" y="23987"/>
                </a:lnTo>
                <a:lnTo>
                  <a:pt x="46085" y="33588"/>
                </a:lnTo>
                <a:lnTo>
                  <a:pt x="23042" y="33588"/>
                </a:lnTo>
                <a:lnTo>
                  <a:pt x="23042" y="21107"/>
                </a:lnTo>
                <a:lnTo>
                  <a:pt x="24002" y="14386"/>
                </a:lnTo>
                <a:lnTo>
                  <a:pt x="27843" y="9585"/>
                </a:lnTo>
                <a:lnTo>
                  <a:pt x="29763" y="6705"/>
                </a:lnTo>
                <a:lnTo>
                  <a:pt x="33502" y="126"/>
                </a:lnTo>
                <a:lnTo>
                  <a:pt x="21454" y="3514"/>
                </a:lnTo>
                <a:lnTo>
                  <a:pt x="10561" y="11521"/>
                </a:lnTo>
                <a:lnTo>
                  <a:pt x="6246" y="17525"/>
                </a:lnTo>
                <a:lnTo>
                  <a:pt x="1614" y="29111"/>
                </a:lnTo>
                <a:lnTo>
                  <a:pt x="0" y="43190"/>
                </a:lnTo>
                <a:lnTo>
                  <a:pt x="71" y="46064"/>
                </a:lnTo>
                <a:lnTo>
                  <a:pt x="2417" y="59312"/>
                </a:lnTo>
                <a:lnTo>
                  <a:pt x="7680" y="70073"/>
                </a:lnTo>
                <a:lnTo>
                  <a:pt x="10627" y="74128"/>
                </a:lnTo>
                <a:lnTo>
                  <a:pt x="21132" y="81313"/>
                </a:lnTo>
                <a:lnTo>
                  <a:pt x="34564" y="83515"/>
                </a:lnTo>
                <a:lnTo>
                  <a:pt x="41285" y="83515"/>
                </a:lnTo>
                <a:lnTo>
                  <a:pt x="47045" y="81594"/>
                </a:lnTo>
                <a:lnTo>
                  <a:pt x="52806" y="78714"/>
                </a:lnTo>
                <a:lnTo>
                  <a:pt x="57591" y="74874"/>
                </a:lnTo>
                <a:lnTo>
                  <a:pt x="62407" y="68153"/>
                </a:lnTo>
                <a:lnTo>
                  <a:pt x="67193" y="59512"/>
                </a:lnTo>
                <a:lnTo>
                  <a:pt x="64312" y="57591"/>
                </a:lnTo>
                <a:lnTo>
                  <a:pt x="60472" y="62392"/>
                </a:lnTo>
                <a:lnTo>
                  <a:pt x="57591" y="66233"/>
                </a:lnTo>
                <a:lnTo>
                  <a:pt x="54726" y="68153"/>
                </a:lnTo>
                <a:lnTo>
                  <a:pt x="51846" y="70073"/>
                </a:lnTo>
                <a:lnTo>
                  <a:pt x="48966" y="71033"/>
                </a:lnTo>
                <a:lnTo>
                  <a:pt x="40325" y="71033"/>
                </a:lnTo>
                <a:lnTo>
                  <a:pt x="35524" y="68153"/>
                </a:lnTo>
                <a:lnTo>
                  <a:pt x="31683" y="64312"/>
                </a:lnTo>
                <a:lnTo>
                  <a:pt x="25759" y="52798"/>
                </a:lnTo>
                <a:lnTo>
                  <a:pt x="23042" y="39349"/>
                </a:lnTo>
                <a:lnTo>
                  <a:pt x="67193" y="39349"/>
                </a:lnTo>
                <a:lnTo>
                  <a:pt x="66449" y="32181"/>
                </a:lnTo>
                <a:lnTo>
                  <a:pt x="63260" y="19267"/>
                </a:lnTo>
                <a:lnTo>
                  <a:pt x="57591" y="9585"/>
                </a:lnTo>
                <a:lnTo>
                  <a:pt x="50886" y="2865"/>
                </a:lnTo>
                <a:lnTo>
                  <a:pt x="44165" y="0"/>
                </a:lnTo>
                <a:lnTo>
                  <a:pt x="36484" y="0"/>
                </a:lnTo>
                <a:lnTo>
                  <a:pt x="37444" y="4800"/>
                </a:lnTo>
                <a:lnTo>
                  <a:pt x="38404" y="5760"/>
                </a:lnTo>
                <a:lnTo>
                  <a:pt x="39364" y="6705"/>
                </a:lnTo>
                <a:lnTo>
                  <a:pt x="42245" y="8641"/>
                </a:lnTo>
                <a:lnTo>
                  <a:pt x="43205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8" name="object 308"/>
          <p:cNvSpPr/>
          <p:nvPr/>
        </p:nvSpPr>
        <p:spPr>
          <a:xfrm>
            <a:off x="3502212" y="1959071"/>
            <a:ext cx="65272" cy="118079"/>
          </a:xfrm>
          <a:custGeom>
            <a:avLst/>
            <a:gdLst/>
            <a:ahLst/>
            <a:cxnLst/>
            <a:rect l="l" t="t" r="r" b="b"/>
            <a:pathLst>
              <a:path w="65272" h="118079">
                <a:moveTo>
                  <a:pt x="36484" y="6720"/>
                </a:moveTo>
                <a:lnTo>
                  <a:pt x="38389" y="5760"/>
                </a:lnTo>
                <a:lnTo>
                  <a:pt x="39349" y="4800"/>
                </a:lnTo>
                <a:lnTo>
                  <a:pt x="42230" y="4800"/>
                </a:lnTo>
                <a:lnTo>
                  <a:pt x="43190" y="5760"/>
                </a:lnTo>
                <a:lnTo>
                  <a:pt x="44165" y="6720"/>
                </a:lnTo>
                <a:lnTo>
                  <a:pt x="45110" y="6720"/>
                </a:lnTo>
                <a:lnTo>
                  <a:pt x="45110" y="11521"/>
                </a:lnTo>
                <a:lnTo>
                  <a:pt x="44165" y="13441"/>
                </a:lnTo>
                <a:lnTo>
                  <a:pt x="44165" y="16322"/>
                </a:lnTo>
                <a:lnTo>
                  <a:pt x="45110" y="18242"/>
                </a:lnTo>
                <a:lnTo>
                  <a:pt x="47030" y="20162"/>
                </a:lnTo>
                <a:lnTo>
                  <a:pt x="48950" y="21122"/>
                </a:lnTo>
                <a:lnTo>
                  <a:pt x="50871" y="22082"/>
                </a:lnTo>
                <a:lnTo>
                  <a:pt x="57591" y="22082"/>
                </a:lnTo>
                <a:lnTo>
                  <a:pt x="60472" y="21122"/>
                </a:lnTo>
                <a:lnTo>
                  <a:pt x="62392" y="19202"/>
                </a:lnTo>
                <a:lnTo>
                  <a:pt x="64312" y="17282"/>
                </a:lnTo>
                <a:lnTo>
                  <a:pt x="65272" y="15361"/>
                </a:lnTo>
                <a:lnTo>
                  <a:pt x="65272" y="9601"/>
                </a:lnTo>
                <a:lnTo>
                  <a:pt x="64312" y="6720"/>
                </a:lnTo>
                <a:lnTo>
                  <a:pt x="60472" y="3840"/>
                </a:lnTo>
                <a:lnTo>
                  <a:pt x="56631" y="960"/>
                </a:lnTo>
                <a:lnTo>
                  <a:pt x="51831" y="0"/>
                </a:lnTo>
                <a:lnTo>
                  <a:pt x="43920" y="12"/>
                </a:lnTo>
                <a:lnTo>
                  <a:pt x="30734" y="2327"/>
                </a:lnTo>
                <a:lnTo>
                  <a:pt x="20162" y="8641"/>
                </a:lnTo>
                <a:lnTo>
                  <a:pt x="14401" y="13441"/>
                </a:lnTo>
                <a:lnTo>
                  <a:pt x="11521" y="20162"/>
                </a:lnTo>
                <a:lnTo>
                  <a:pt x="11521" y="38404"/>
                </a:lnTo>
                <a:lnTo>
                  <a:pt x="0" y="38404"/>
                </a:lnTo>
                <a:lnTo>
                  <a:pt x="0" y="47030"/>
                </a:lnTo>
                <a:lnTo>
                  <a:pt x="11521" y="47030"/>
                </a:lnTo>
                <a:lnTo>
                  <a:pt x="11521" y="109438"/>
                </a:lnTo>
                <a:lnTo>
                  <a:pt x="10561" y="110398"/>
                </a:lnTo>
                <a:lnTo>
                  <a:pt x="10561" y="112318"/>
                </a:lnTo>
                <a:lnTo>
                  <a:pt x="9601" y="113278"/>
                </a:lnTo>
                <a:lnTo>
                  <a:pt x="7680" y="113278"/>
                </a:lnTo>
                <a:lnTo>
                  <a:pt x="5760" y="114239"/>
                </a:lnTo>
                <a:lnTo>
                  <a:pt x="3840" y="115199"/>
                </a:lnTo>
                <a:lnTo>
                  <a:pt x="0" y="115199"/>
                </a:lnTo>
                <a:lnTo>
                  <a:pt x="0" y="118079"/>
                </a:lnTo>
                <a:lnTo>
                  <a:pt x="47030" y="118079"/>
                </a:lnTo>
                <a:lnTo>
                  <a:pt x="47030" y="115199"/>
                </a:lnTo>
                <a:lnTo>
                  <a:pt x="42230" y="115199"/>
                </a:lnTo>
                <a:lnTo>
                  <a:pt x="38389" y="114239"/>
                </a:lnTo>
                <a:lnTo>
                  <a:pt x="37444" y="112318"/>
                </a:lnTo>
                <a:lnTo>
                  <a:pt x="35509" y="110398"/>
                </a:lnTo>
                <a:lnTo>
                  <a:pt x="35509" y="47030"/>
                </a:lnTo>
                <a:lnTo>
                  <a:pt x="47030" y="47030"/>
                </a:lnTo>
                <a:lnTo>
                  <a:pt x="47030" y="38404"/>
                </a:lnTo>
                <a:lnTo>
                  <a:pt x="35509" y="38404"/>
                </a:lnTo>
                <a:lnTo>
                  <a:pt x="35509" y="8641"/>
                </a:lnTo>
                <a:lnTo>
                  <a:pt x="36484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9" name="object 309"/>
          <p:cNvSpPr/>
          <p:nvPr/>
        </p:nvSpPr>
        <p:spPr>
          <a:xfrm>
            <a:off x="3557884" y="1961951"/>
            <a:ext cx="43205" cy="115199"/>
          </a:xfrm>
          <a:custGeom>
            <a:avLst/>
            <a:gdLst/>
            <a:ahLst/>
            <a:cxnLst/>
            <a:rect l="l" t="t" r="r" b="b"/>
            <a:pathLst>
              <a:path w="43205" h="115199">
                <a:moveTo>
                  <a:pt x="33604" y="0"/>
                </a:moveTo>
                <a:lnTo>
                  <a:pt x="0" y="0"/>
                </a:lnTo>
                <a:lnTo>
                  <a:pt x="0" y="2880"/>
                </a:lnTo>
                <a:lnTo>
                  <a:pt x="3840" y="2880"/>
                </a:lnTo>
                <a:lnTo>
                  <a:pt x="6720" y="3840"/>
                </a:lnTo>
                <a:lnTo>
                  <a:pt x="7680" y="5760"/>
                </a:lnTo>
                <a:lnTo>
                  <a:pt x="9601" y="7680"/>
                </a:lnTo>
                <a:lnTo>
                  <a:pt x="9601" y="107518"/>
                </a:lnTo>
                <a:lnTo>
                  <a:pt x="8641" y="109438"/>
                </a:lnTo>
                <a:lnTo>
                  <a:pt x="6720" y="111358"/>
                </a:lnTo>
                <a:lnTo>
                  <a:pt x="3840" y="112318"/>
                </a:lnTo>
                <a:lnTo>
                  <a:pt x="0" y="112318"/>
                </a:lnTo>
                <a:lnTo>
                  <a:pt x="0" y="115199"/>
                </a:lnTo>
                <a:lnTo>
                  <a:pt x="43205" y="115199"/>
                </a:lnTo>
                <a:lnTo>
                  <a:pt x="43205" y="112318"/>
                </a:lnTo>
                <a:lnTo>
                  <a:pt x="39364" y="111358"/>
                </a:lnTo>
                <a:lnTo>
                  <a:pt x="36484" y="111358"/>
                </a:lnTo>
                <a:lnTo>
                  <a:pt x="35524" y="109438"/>
                </a:lnTo>
                <a:lnTo>
                  <a:pt x="34564" y="107518"/>
                </a:lnTo>
                <a:lnTo>
                  <a:pt x="33604" y="104637"/>
                </a:lnTo>
                <a:lnTo>
                  <a:pt x="3360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0" name="object 310"/>
          <p:cNvSpPr/>
          <p:nvPr/>
        </p:nvSpPr>
        <p:spPr>
          <a:xfrm>
            <a:off x="3608771" y="1999670"/>
            <a:ext cx="27843" cy="77333"/>
          </a:xfrm>
          <a:custGeom>
            <a:avLst/>
            <a:gdLst/>
            <a:ahLst/>
            <a:cxnLst/>
            <a:rect l="l" t="t" r="r" b="b"/>
            <a:pathLst>
              <a:path w="27843" h="77333">
                <a:moveTo>
                  <a:pt x="19420" y="0"/>
                </a:moveTo>
                <a:lnTo>
                  <a:pt x="9601" y="8366"/>
                </a:lnTo>
                <a:lnTo>
                  <a:pt x="6220" y="13326"/>
                </a:lnTo>
                <a:lnTo>
                  <a:pt x="1490" y="24960"/>
                </a:lnTo>
                <a:lnTo>
                  <a:pt x="0" y="38115"/>
                </a:lnTo>
                <a:lnTo>
                  <a:pt x="234" y="43280"/>
                </a:lnTo>
                <a:lnTo>
                  <a:pt x="3113" y="55979"/>
                </a:lnTo>
                <a:lnTo>
                  <a:pt x="9601" y="66918"/>
                </a:lnTo>
                <a:lnTo>
                  <a:pt x="13208" y="70854"/>
                </a:lnTo>
                <a:lnTo>
                  <a:pt x="24110" y="77333"/>
                </a:lnTo>
                <a:lnTo>
                  <a:pt x="27843" y="68839"/>
                </a:lnTo>
                <a:lnTo>
                  <a:pt x="26868" y="65958"/>
                </a:lnTo>
                <a:lnTo>
                  <a:pt x="25908" y="61158"/>
                </a:lnTo>
                <a:lnTo>
                  <a:pt x="24963" y="56357"/>
                </a:lnTo>
                <a:lnTo>
                  <a:pt x="24963" y="42926"/>
                </a:lnTo>
                <a:lnTo>
                  <a:pt x="25102" y="28477"/>
                </a:lnTo>
                <a:lnTo>
                  <a:pt x="25908" y="17952"/>
                </a:lnTo>
                <a:lnTo>
                  <a:pt x="194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1" name="object 311"/>
          <p:cNvSpPr/>
          <p:nvPr/>
        </p:nvSpPr>
        <p:spPr>
          <a:xfrm>
            <a:off x="3628191" y="1995556"/>
            <a:ext cx="55453" cy="83515"/>
          </a:xfrm>
          <a:custGeom>
            <a:avLst/>
            <a:gdLst/>
            <a:ahLst/>
            <a:cxnLst/>
            <a:rect l="l" t="t" r="r" b="b"/>
            <a:pathLst>
              <a:path w="55453" h="83515">
                <a:moveTo>
                  <a:pt x="25182" y="83034"/>
                </a:moveTo>
                <a:lnTo>
                  <a:pt x="37377" y="78945"/>
                </a:lnTo>
                <a:lnTo>
                  <a:pt x="46812" y="70073"/>
                </a:lnTo>
                <a:lnTo>
                  <a:pt x="48894" y="67013"/>
                </a:lnTo>
                <a:lnTo>
                  <a:pt x="53814" y="55406"/>
                </a:lnTo>
                <a:lnTo>
                  <a:pt x="55453" y="42230"/>
                </a:lnTo>
                <a:lnTo>
                  <a:pt x="55453" y="33588"/>
                </a:lnTo>
                <a:lnTo>
                  <a:pt x="53533" y="26868"/>
                </a:lnTo>
                <a:lnTo>
                  <a:pt x="50653" y="20147"/>
                </a:lnTo>
                <a:lnTo>
                  <a:pt x="47772" y="13426"/>
                </a:lnTo>
                <a:lnTo>
                  <a:pt x="42972" y="8641"/>
                </a:lnTo>
                <a:lnTo>
                  <a:pt x="37211" y="4800"/>
                </a:lnTo>
                <a:lnTo>
                  <a:pt x="31450" y="1920"/>
                </a:lnTo>
                <a:lnTo>
                  <a:pt x="24730" y="0"/>
                </a:lnTo>
                <a:lnTo>
                  <a:pt x="18009" y="0"/>
                </a:lnTo>
                <a:lnTo>
                  <a:pt x="12397" y="326"/>
                </a:lnTo>
                <a:lnTo>
                  <a:pt x="0" y="4114"/>
                </a:lnTo>
                <a:lnTo>
                  <a:pt x="6487" y="22067"/>
                </a:lnTo>
                <a:lnTo>
                  <a:pt x="7447" y="15361"/>
                </a:lnTo>
                <a:lnTo>
                  <a:pt x="8423" y="11521"/>
                </a:lnTo>
                <a:lnTo>
                  <a:pt x="10328" y="8641"/>
                </a:lnTo>
                <a:lnTo>
                  <a:pt x="12263" y="6705"/>
                </a:lnTo>
                <a:lnTo>
                  <a:pt x="15128" y="5760"/>
                </a:lnTo>
                <a:lnTo>
                  <a:pt x="19944" y="5760"/>
                </a:lnTo>
                <a:lnTo>
                  <a:pt x="22809" y="6705"/>
                </a:lnTo>
                <a:lnTo>
                  <a:pt x="23769" y="7680"/>
                </a:lnTo>
                <a:lnTo>
                  <a:pt x="25690" y="9585"/>
                </a:lnTo>
                <a:lnTo>
                  <a:pt x="27610" y="11521"/>
                </a:lnTo>
                <a:lnTo>
                  <a:pt x="28570" y="15361"/>
                </a:lnTo>
                <a:lnTo>
                  <a:pt x="29530" y="19202"/>
                </a:lnTo>
                <a:lnTo>
                  <a:pt x="30490" y="25923"/>
                </a:lnTo>
                <a:lnTo>
                  <a:pt x="30490" y="35509"/>
                </a:lnTo>
                <a:lnTo>
                  <a:pt x="30357" y="45590"/>
                </a:lnTo>
                <a:lnTo>
                  <a:pt x="29632" y="59212"/>
                </a:lnTo>
                <a:lnTo>
                  <a:pt x="28570" y="68153"/>
                </a:lnTo>
                <a:lnTo>
                  <a:pt x="27610" y="71033"/>
                </a:lnTo>
                <a:lnTo>
                  <a:pt x="26650" y="73914"/>
                </a:lnTo>
                <a:lnTo>
                  <a:pt x="23769" y="75834"/>
                </a:lnTo>
                <a:lnTo>
                  <a:pt x="22809" y="77754"/>
                </a:lnTo>
                <a:lnTo>
                  <a:pt x="15128" y="77754"/>
                </a:lnTo>
                <a:lnTo>
                  <a:pt x="13223" y="76794"/>
                </a:lnTo>
                <a:lnTo>
                  <a:pt x="10328" y="74874"/>
                </a:lnTo>
                <a:lnTo>
                  <a:pt x="8423" y="72953"/>
                </a:lnTo>
                <a:lnTo>
                  <a:pt x="4690" y="81448"/>
                </a:lnTo>
                <a:lnTo>
                  <a:pt x="18009" y="83515"/>
                </a:lnTo>
                <a:lnTo>
                  <a:pt x="25182" y="830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2" name="object 312"/>
          <p:cNvSpPr/>
          <p:nvPr/>
        </p:nvSpPr>
        <p:spPr>
          <a:xfrm>
            <a:off x="3692286" y="1997476"/>
            <a:ext cx="121920" cy="81594"/>
          </a:xfrm>
          <a:custGeom>
            <a:avLst/>
            <a:gdLst/>
            <a:ahLst/>
            <a:cxnLst/>
            <a:rect l="l" t="t" r="r" b="b"/>
            <a:pathLst>
              <a:path w="121920" h="81594">
                <a:moveTo>
                  <a:pt x="110398" y="19187"/>
                </a:moveTo>
                <a:lnTo>
                  <a:pt x="112318" y="11506"/>
                </a:lnTo>
                <a:lnTo>
                  <a:pt x="114239" y="7665"/>
                </a:lnTo>
                <a:lnTo>
                  <a:pt x="116159" y="5760"/>
                </a:lnTo>
                <a:lnTo>
                  <a:pt x="118079" y="4785"/>
                </a:lnTo>
                <a:lnTo>
                  <a:pt x="119999" y="3840"/>
                </a:lnTo>
                <a:lnTo>
                  <a:pt x="121920" y="2880"/>
                </a:lnTo>
                <a:lnTo>
                  <a:pt x="121920" y="0"/>
                </a:lnTo>
                <a:lnTo>
                  <a:pt x="98877" y="0"/>
                </a:lnTo>
                <a:lnTo>
                  <a:pt x="98877" y="2880"/>
                </a:lnTo>
                <a:lnTo>
                  <a:pt x="101757" y="3840"/>
                </a:lnTo>
                <a:lnTo>
                  <a:pt x="103677" y="3840"/>
                </a:lnTo>
                <a:lnTo>
                  <a:pt x="104637" y="4785"/>
                </a:lnTo>
                <a:lnTo>
                  <a:pt x="106558" y="5760"/>
                </a:lnTo>
                <a:lnTo>
                  <a:pt x="106558" y="11506"/>
                </a:lnTo>
                <a:lnTo>
                  <a:pt x="105597" y="14386"/>
                </a:lnTo>
                <a:lnTo>
                  <a:pt x="104637" y="18227"/>
                </a:lnTo>
                <a:lnTo>
                  <a:pt x="94076" y="47030"/>
                </a:lnTo>
                <a:lnTo>
                  <a:pt x="82555" y="16306"/>
                </a:lnTo>
                <a:lnTo>
                  <a:pt x="81594" y="11506"/>
                </a:lnTo>
                <a:lnTo>
                  <a:pt x="80634" y="8625"/>
                </a:lnTo>
                <a:lnTo>
                  <a:pt x="80634" y="5760"/>
                </a:lnTo>
                <a:lnTo>
                  <a:pt x="81594" y="4785"/>
                </a:lnTo>
                <a:lnTo>
                  <a:pt x="82555" y="3840"/>
                </a:lnTo>
                <a:lnTo>
                  <a:pt x="84475" y="3840"/>
                </a:lnTo>
                <a:lnTo>
                  <a:pt x="88315" y="2880"/>
                </a:lnTo>
                <a:lnTo>
                  <a:pt x="88315" y="0"/>
                </a:lnTo>
                <a:lnTo>
                  <a:pt x="47045" y="0"/>
                </a:lnTo>
                <a:lnTo>
                  <a:pt x="47045" y="2880"/>
                </a:lnTo>
                <a:lnTo>
                  <a:pt x="49926" y="3840"/>
                </a:lnTo>
                <a:lnTo>
                  <a:pt x="51831" y="4785"/>
                </a:lnTo>
                <a:lnTo>
                  <a:pt x="52791" y="5760"/>
                </a:lnTo>
                <a:lnTo>
                  <a:pt x="54711" y="6720"/>
                </a:lnTo>
                <a:lnTo>
                  <a:pt x="55671" y="9601"/>
                </a:lnTo>
                <a:lnTo>
                  <a:pt x="57591" y="13441"/>
                </a:lnTo>
                <a:lnTo>
                  <a:pt x="58552" y="16306"/>
                </a:lnTo>
                <a:lnTo>
                  <a:pt x="47045" y="47030"/>
                </a:lnTo>
                <a:lnTo>
                  <a:pt x="35524" y="16306"/>
                </a:lnTo>
                <a:lnTo>
                  <a:pt x="33588" y="10561"/>
                </a:lnTo>
                <a:lnTo>
                  <a:pt x="32644" y="7665"/>
                </a:lnTo>
                <a:lnTo>
                  <a:pt x="32644" y="5760"/>
                </a:lnTo>
                <a:lnTo>
                  <a:pt x="33588" y="4785"/>
                </a:lnTo>
                <a:lnTo>
                  <a:pt x="34564" y="4785"/>
                </a:lnTo>
                <a:lnTo>
                  <a:pt x="35524" y="3840"/>
                </a:lnTo>
                <a:lnTo>
                  <a:pt x="37429" y="2880"/>
                </a:lnTo>
                <a:lnTo>
                  <a:pt x="39364" y="2880"/>
                </a:lnTo>
                <a:lnTo>
                  <a:pt x="39364" y="0"/>
                </a:lnTo>
                <a:lnTo>
                  <a:pt x="0" y="0"/>
                </a:lnTo>
                <a:lnTo>
                  <a:pt x="0" y="2880"/>
                </a:lnTo>
                <a:lnTo>
                  <a:pt x="2880" y="3840"/>
                </a:lnTo>
                <a:lnTo>
                  <a:pt x="4800" y="5760"/>
                </a:lnTo>
                <a:lnTo>
                  <a:pt x="5760" y="6720"/>
                </a:lnTo>
                <a:lnTo>
                  <a:pt x="8641" y="9601"/>
                </a:lnTo>
                <a:lnTo>
                  <a:pt x="11521" y="15346"/>
                </a:lnTo>
                <a:lnTo>
                  <a:pt x="14401" y="24002"/>
                </a:lnTo>
                <a:lnTo>
                  <a:pt x="35524" y="81594"/>
                </a:lnTo>
                <a:lnTo>
                  <a:pt x="39364" y="81594"/>
                </a:lnTo>
                <a:lnTo>
                  <a:pt x="61432" y="24002"/>
                </a:lnTo>
                <a:lnTo>
                  <a:pt x="82555" y="81594"/>
                </a:lnTo>
                <a:lnTo>
                  <a:pt x="88315" y="81594"/>
                </a:lnTo>
                <a:lnTo>
                  <a:pt x="110398" y="191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3" name="object 313"/>
          <p:cNvSpPr/>
          <p:nvPr/>
        </p:nvSpPr>
        <p:spPr>
          <a:xfrm>
            <a:off x="3865077" y="1959071"/>
            <a:ext cx="48966" cy="152628"/>
          </a:xfrm>
          <a:custGeom>
            <a:avLst/>
            <a:gdLst/>
            <a:ahLst/>
            <a:cxnLst/>
            <a:rect l="l" t="t" r="r" b="b"/>
            <a:pathLst>
              <a:path w="48966" h="152628">
                <a:moveTo>
                  <a:pt x="27771" y="140259"/>
                </a:moveTo>
                <a:lnTo>
                  <a:pt x="37896" y="147521"/>
                </a:lnTo>
                <a:lnTo>
                  <a:pt x="48966" y="152628"/>
                </a:lnTo>
                <a:lnTo>
                  <a:pt x="48966" y="148788"/>
                </a:lnTo>
                <a:lnTo>
                  <a:pt x="44165" y="145922"/>
                </a:lnTo>
                <a:lnTo>
                  <a:pt x="40325" y="142082"/>
                </a:lnTo>
                <a:lnTo>
                  <a:pt x="37444" y="138242"/>
                </a:lnTo>
                <a:lnTo>
                  <a:pt x="32644" y="132481"/>
                </a:lnTo>
                <a:lnTo>
                  <a:pt x="29763" y="124800"/>
                </a:lnTo>
                <a:lnTo>
                  <a:pt x="26883" y="115199"/>
                </a:lnTo>
                <a:lnTo>
                  <a:pt x="26773" y="114863"/>
                </a:lnTo>
                <a:lnTo>
                  <a:pt x="24563" y="104729"/>
                </a:lnTo>
                <a:lnTo>
                  <a:pt x="23388" y="91902"/>
                </a:lnTo>
                <a:lnTo>
                  <a:pt x="23042" y="76794"/>
                </a:lnTo>
                <a:lnTo>
                  <a:pt x="23100" y="71386"/>
                </a:lnTo>
                <a:lnTo>
                  <a:pt x="23845" y="57046"/>
                </a:lnTo>
                <a:lnTo>
                  <a:pt x="25209" y="44876"/>
                </a:lnTo>
                <a:lnTo>
                  <a:pt x="26883" y="34564"/>
                </a:lnTo>
                <a:lnTo>
                  <a:pt x="29763" y="26883"/>
                </a:lnTo>
                <a:lnTo>
                  <a:pt x="32644" y="20162"/>
                </a:lnTo>
                <a:lnTo>
                  <a:pt x="36484" y="15361"/>
                </a:lnTo>
                <a:lnTo>
                  <a:pt x="39364" y="11521"/>
                </a:lnTo>
                <a:lnTo>
                  <a:pt x="43205" y="7680"/>
                </a:lnTo>
                <a:lnTo>
                  <a:pt x="48966" y="3840"/>
                </a:lnTo>
                <a:lnTo>
                  <a:pt x="48966" y="0"/>
                </a:lnTo>
                <a:lnTo>
                  <a:pt x="43372" y="2325"/>
                </a:lnTo>
                <a:lnTo>
                  <a:pt x="32772" y="8719"/>
                </a:lnTo>
                <a:lnTo>
                  <a:pt x="23115" y="17270"/>
                </a:lnTo>
                <a:lnTo>
                  <a:pt x="14401" y="27843"/>
                </a:lnTo>
                <a:lnTo>
                  <a:pt x="8327" y="38385"/>
                </a:lnTo>
                <a:lnTo>
                  <a:pt x="3701" y="50069"/>
                </a:lnTo>
                <a:lnTo>
                  <a:pt x="925" y="62489"/>
                </a:lnTo>
                <a:lnTo>
                  <a:pt x="0" y="75834"/>
                </a:lnTo>
                <a:lnTo>
                  <a:pt x="0" y="76091"/>
                </a:lnTo>
                <a:lnTo>
                  <a:pt x="925" y="89338"/>
                </a:lnTo>
                <a:lnTo>
                  <a:pt x="3634" y="101872"/>
                </a:lnTo>
                <a:lnTo>
                  <a:pt x="8126" y="113693"/>
                </a:lnTo>
                <a:lnTo>
                  <a:pt x="14401" y="124800"/>
                </a:lnTo>
                <a:lnTo>
                  <a:pt x="18589" y="130568"/>
                </a:lnTo>
                <a:lnTo>
                  <a:pt x="27771" y="1402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4" name="object 314"/>
          <p:cNvSpPr/>
          <p:nvPr/>
        </p:nvSpPr>
        <p:spPr>
          <a:xfrm>
            <a:off x="3923644" y="1995556"/>
            <a:ext cx="68153" cy="81594"/>
          </a:xfrm>
          <a:custGeom>
            <a:avLst/>
            <a:gdLst/>
            <a:ahLst/>
            <a:cxnLst/>
            <a:rect l="l" t="t" r="r" b="b"/>
            <a:pathLst>
              <a:path w="68153" h="81594">
                <a:moveTo>
                  <a:pt x="32628" y="1920"/>
                </a:moveTo>
                <a:lnTo>
                  <a:pt x="0" y="1920"/>
                </a:lnTo>
                <a:lnTo>
                  <a:pt x="0" y="4800"/>
                </a:lnTo>
                <a:lnTo>
                  <a:pt x="2880" y="5760"/>
                </a:lnTo>
                <a:lnTo>
                  <a:pt x="4785" y="5760"/>
                </a:lnTo>
                <a:lnTo>
                  <a:pt x="5745" y="6705"/>
                </a:lnTo>
                <a:lnTo>
                  <a:pt x="6720" y="7680"/>
                </a:lnTo>
                <a:lnTo>
                  <a:pt x="7680" y="8641"/>
                </a:lnTo>
                <a:lnTo>
                  <a:pt x="7680" y="10546"/>
                </a:lnTo>
                <a:lnTo>
                  <a:pt x="8625" y="11521"/>
                </a:lnTo>
                <a:lnTo>
                  <a:pt x="8625" y="70073"/>
                </a:lnTo>
                <a:lnTo>
                  <a:pt x="7680" y="73914"/>
                </a:lnTo>
                <a:lnTo>
                  <a:pt x="5745" y="76794"/>
                </a:lnTo>
                <a:lnTo>
                  <a:pt x="2880" y="77754"/>
                </a:lnTo>
                <a:lnTo>
                  <a:pt x="0" y="78714"/>
                </a:lnTo>
                <a:lnTo>
                  <a:pt x="0" y="81594"/>
                </a:lnTo>
                <a:lnTo>
                  <a:pt x="43190" y="81594"/>
                </a:lnTo>
                <a:lnTo>
                  <a:pt x="43190" y="78714"/>
                </a:lnTo>
                <a:lnTo>
                  <a:pt x="39349" y="78714"/>
                </a:lnTo>
                <a:lnTo>
                  <a:pt x="37429" y="77754"/>
                </a:lnTo>
                <a:lnTo>
                  <a:pt x="36469" y="76794"/>
                </a:lnTo>
                <a:lnTo>
                  <a:pt x="34549" y="76794"/>
                </a:lnTo>
                <a:lnTo>
                  <a:pt x="33588" y="74874"/>
                </a:lnTo>
                <a:lnTo>
                  <a:pt x="32628" y="73914"/>
                </a:lnTo>
                <a:lnTo>
                  <a:pt x="32628" y="37429"/>
                </a:lnTo>
                <a:lnTo>
                  <a:pt x="33588" y="31668"/>
                </a:lnTo>
                <a:lnTo>
                  <a:pt x="35509" y="25923"/>
                </a:lnTo>
                <a:lnTo>
                  <a:pt x="36469" y="23042"/>
                </a:lnTo>
                <a:lnTo>
                  <a:pt x="38389" y="20147"/>
                </a:lnTo>
                <a:lnTo>
                  <a:pt x="40309" y="18227"/>
                </a:lnTo>
                <a:lnTo>
                  <a:pt x="42230" y="17266"/>
                </a:lnTo>
                <a:lnTo>
                  <a:pt x="43190" y="16306"/>
                </a:lnTo>
                <a:lnTo>
                  <a:pt x="47030" y="16306"/>
                </a:lnTo>
                <a:lnTo>
                  <a:pt x="47030" y="17266"/>
                </a:lnTo>
                <a:lnTo>
                  <a:pt x="48950" y="18227"/>
                </a:lnTo>
                <a:lnTo>
                  <a:pt x="50871" y="20147"/>
                </a:lnTo>
                <a:lnTo>
                  <a:pt x="52791" y="22067"/>
                </a:lnTo>
                <a:lnTo>
                  <a:pt x="55671" y="23042"/>
                </a:lnTo>
                <a:lnTo>
                  <a:pt x="61432" y="23042"/>
                </a:lnTo>
                <a:lnTo>
                  <a:pt x="63352" y="22067"/>
                </a:lnTo>
                <a:lnTo>
                  <a:pt x="65272" y="20147"/>
                </a:lnTo>
                <a:lnTo>
                  <a:pt x="67193" y="17266"/>
                </a:lnTo>
                <a:lnTo>
                  <a:pt x="68153" y="14386"/>
                </a:lnTo>
                <a:lnTo>
                  <a:pt x="68153" y="7680"/>
                </a:lnTo>
                <a:lnTo>
                  <a:pt x="67193" y="4800"/>
                </a:lnTo>
                <a:lnTo>
                  <a:pt x="65272" y="2865"/>
                </a:lnTo>
                <a:lnTo>
                  <a:pt x="63352" y="960"/>
                </a:lnTo>
                <a:lnTo>
                  <a:pt x="60472" y="0"/>
                </a:lnTo>
                <a:lnTo>
                  <a:pt x="53751" y="0"/>
                </a:lnTo>
                <a:lnTo>
                  <a:pt x="49911" y="960"/>
                </a:lnTo>
                <a:lnTo>
                  <a:pt x="46070" y="3840"/>
                </a:lnTo>
                <a:lnTo>
                  <a:pt x="42230" y="6705"/>
                </a:lnTo>
                <a:lnTo>
                  <a:pt x="37429" y="11521"/>
                </a:lnTo>
                <a:lnTo>
                  <a:pt x="32628" y="20147"/>
                </a:lnTo>
                <a:lnTo>
                  <a:pt x="32628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5" name="object 315"/>
          <p:cNvSpPr/>
          <p:nvPr/>
        </p:nvSpPr>
        <p:spPr>
          <a:xfrm>
            <a:off x="4007159" y="1959071"/>
            <a:ext cx="25923" cy="25923"/>
          </a:xfrm>
          <a:custGeom>
            <a:avLst/>
            <a:gdLst/>
            <a:ahLst/>
            <a:cxnLst/>
            <a:rect l="l" t="t" r="r" b="b"/>
            <a:pathLst>
              <a:path w="25923" h="25923">
                <a:moveTo>
                  <a:pt x="25923" y="13441"/>
                </a:moveTo>
                <a:lnTo>
                  <a:pt x="25923" y="9601"/>
                </a:lnTo>
                <a:lnTo>
                  <a:pt x="24963" y="6720"/>
                </a:lnTo>
                <a:lnTo>
                  <a:pt x="22082" y="3840"/>
                </a:lnTo>
                <a:lnTo>
                  <a:pt x="20147" y="960"/>
                </a:lnTo>
                <a:lnTo>
                  <a:pt x="16306" y="0"/>
                </a:lnTo>
                <a:lnTo>
                  <a:pt x="9601" y="0"/>
                </a:lnTo>
                <a:lnTo>
                  <a:pt x="6720" y="960"/>
                </a:lnTo>
                <a:lnTo>
                  <a:pt x="3840" y="3840"/>
                </a:lnTo>
                <a:lnTo>
                  <a:pt x="960" y="6720"/>
                </a:lnTo>
                <a:lnTo>
                  <a:pt x="0" y="9601"/>
                </a:lnTo>
                <a:lnTo>
                  <a:pt x="0" y="17282"/>
                </a:lnTo>
                <a:lnTo>
                  <a:pt x="960" y="20162"/>
                </a:lnTo>
                <a:lnTo>
                  <a:pt x="3840" y="22082"/>
                </a:lnTo>
                <a:lnTo>
                  <a:pt x="6720" y="24963"/>
                </a:lnTo>
                <a:lnTo>
                  <a:pt x="9601" y="25923"/>
                </a:lnTo>
                <a:lnTo>
                  <a:pt x="16306" y="25923"/>
                </a:lnTo>
                <a:lnTo>
                  <a:pt x="20147" y="24963"/>
                </a:lnTo>
                <a:lnTo>
                  <a:pt x="22082" y="22082"/>
                </a:lnTo>
                <a:lnTo>
                  <a:pt x="24963" y="20162"/>
                </a:lnTo>
                <a:lnTo>
                  <a:pt x="25923" y="16322"/>
                </a:lnTo>
                <a:lnTo>
                  <a:pt x="25923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6" name="object 316"/>
          <p:cNvSpPr/>
          <p:nvPr/>
        </p:nvSpPr>
        <p:spPr>
          <a:xfrm>
            <a:off x="3998518" y="1997476"/>
            <a:ext cx="43190" cy="79674"/>
          </a:xfrm>
          <a:custGeom>
            <a:avLst/>
            <a:gdLst/>
            <a:ahLst/>
            <a:cxnLst/>
            <a:rect l="l" t="t" r="r" b="b"/>
            <a:pathLst>
              <a:path w="43190" h="79674">
                <a:moveTo>
                  <a:pt x="33604" y="0"/>
                </a:moveTo>
                <a:lnTo>
                  <a:pt x="0" y="0"/>
                </a:lnTo>
                <a:lnTo>
                  <a:pt x="0" y="2880"/>
                </a:lnTo>
                <a:lnTo>
                  <a:pt x="3840" y="3840"/>
                </a:lnTo>
                <a:lnTo>
                  <a:pt x="6720" y="4785"/>
                </a:lnTo>
                <a:lnTo>
                  <a:pt x="7680" y="5760"/>
                </a:lnTo>
                <a:lnTo>
                  <a:pt x="9601" y="7665"/>
                </a:lnTo>
                <a:lnTo>
                  <a:pt x="9601" y="71993"/>
                </a:lnTo>
                <a:lnTo>
                  <a:pt x="7680" y="73914"/>
                </a:lnTo>
                <a:lnTo>
                  <a:pt x="6720" y="75834"/>
                </a:lnTo>
                <a:lnTo>
                  <a:pt x="3840" y="76794"/>
                </a:lnTo>
                <a:lnTo>
                  <a:pt x="0" y="76794"/>
                </a:lnTo>
                <a:lnTo>
                  <a:pt x="0" y="79674"/>
                </a:lnTo>
                <a:lnTo>
                  <a:pt x="43190" y="79674"/>
                </a:lnTo>
                <a:lnTo>
                  <a:pt x="43190" y="76794"/>
                </a:lnTo>
                <a:lnTo>
                  <a:pt x="39349" y="75834"/>
                </a:lnTo>
                <a:lnTo>
                  <a:pt x="36469" y="75834"/>
                </a:lnTo>
                <a:lnTo>
                  <a:pt x="35509" y="73914"/>
                </a:lnTo>
                <a:lnTo>
                  <a:pt x="34564" y="71993"/>
                </a:lnTo>
                <a:lnTo>
                  <a:pt x="33604" y="69113"/>
                </a:lnTo>
                <a:lnTo>
                  <a:pt x="3360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7" name="object 317"/>
          <p:cNvSpPr/>
          <p:nvPr/>
        </p:nvSpPr>
        <p:spPr>
          <a:xfrm>
            <a:off x="4074353" y="2040666"/>
            <a:ext cx="18242" cy="12481"/>
          </a:xfrm>
          <a:custGeom>
            <a:avLst/>
            <a:gdLst/>
            <a:ahLst/>
            <a:cxnLst/>
            <a:rect l="l" t="t" r="r" b="b"/>
            <a:pathLst>
              <a:path w="18242" h="12481">
                <a:moveTo>
                  <a:pt x="18242" y="2880"/>
                </a:moveTo>
                <a:lnTo>
                  <a:pt x="16322" y="5760"/>
                </a:lnTo>
                <a:lnTo>
                  <a:pt x="13441" y="7680"/>
                </a:lnTo>
                <a:lnTo>
                  <a:pt x="6720" y="7680"/>
                </a:lnTo>
                <a:lnTo>
                  <a:pt x="3840" y="5760"/>
                </a:lnTo>
                <a:lnTo>
                  <a:pt x="1920" y="2880"/>
                </a:lnTo>
                <a:lnTo>
                  <a:pt x="0" y="0"/>
                </a:lnTo>
                <a:lnTo>
                  <a:pt x="0" y="12481"/>
                </a:lnTo>
                <a:lnTo>
                  <a:pt x="17282" y="12481"/>
                </a:lnTo>
                <a:lnTo>
                  <a:pt x="18242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8" name="object 318"/>
          <p:cNvSpPr/>
          <p:nvPr/>
        </p:nvSpPr>
        <p:spPr>
          <a:xfrm>
            <a:off x="4049389" y="1995556"/>
            <a:ext cx="76809" cy="119024"/>
          </a:xfrm>
          <a:custGeom>
            <a:avLst/>
            <a:gdLst/>
            <a:ahLst/>
            <a:cxnLst/>
            <a:rect l="l" t="t" r="r" b="b"/>
            <a:pathLst>
              <a:path w="76809" h="119024">
                <a:moveTo>
                  <a:pt x="70088" y="29763"/>
                </a:moveTo>
                <a:lnTo>
                  <a:pt x="70088" y="25923"/>
                </a:lnTo>
                <a:lnTo>
                  <a:pt x="69128" y="23042"/>
                </a:lnTo>
                <a:lnTo>
                  <a:pt x="67208" y="20147"/>
                </a:lnTo>
                <a:lnTo>
                  <a:pt x="66248" y="17266"/>
                </a:lnTo>
                <a:lnTo>
                  <a:pt x="64328" y="15361"/>
                </a:lnTo>
                <a:lnTo>
                  <a:pt x="61447" y="12481"/>
                </a:lnTo>
                <a:lnTo>
                  <a:pt x="76809" y="12481"/>
                </a:lnTo>
                <a:lnTo>
                  <a:pt x="76809" y="2865"/>
                </a:lnTo>
                <a:lnTo>
                  <a:pt x="49926" y="2865"/>
                </a:lnTo>
                <a:lnTo>
                  <a:pt x="44165" y="960"/>
                </a:lnTo>
                <a:lnTo>
                  <a:pt x="39364" y="0"/>
                </a:lnTo>
                <a:lnTo>
                  <a:pt x="33478" y="0"/>
                </a:lnTo>
                <a:lnTo>
                  <a:pt x="20109" y="2173"/>
                </a:lnTo>
                <a:lnTo>
                  <a:pt x="9601" y="8641"/>
                </a:lnTo>
                <a:lnTo>
                  <a:pt x="2880" y="14386"/>
                </a:lnTo>
                <a:lnTo>
                  <a:pt x="0" y="21107"/>
                </a:lnTo>
                <a:lnTo>
                  <a:pt x="0" y="34549"/>
                </a:lnTo>
                <a:lnTo>
                  <a:pt x="1920" y="39349"/>
                </a:lnTo>
                <a:lnTo>
                  <a:pt x="4800" y="44150"/>
                </a:lnTo>
                <a:lnTo>
                  <a:pt x="8641" y="48950"/>
                </a:lnTo>
                <a:lnTo>
                  <a:pt x="13441" y="52791"/>
                </a:lnTo>
                <a:lnTo>
                  <a:pt x="21122" y="54711"/>
                </a:lnTo>
                <a:lnTo>
                  <a:pt x="14401" y="57591"/>
                </a:lnTo>
                <a:lnTo>
                  <a:pt x="10561" y="61432"/>
                </a:lnTo>
                <a:lnTo>
                  <a:pt x="6720" y="64312"/>
                </a:lnTo>
                <a:lnTo>
                  <a:pt x="3840" y="68153"/>
                </a:lnTo>
                <a:lnTo>
                  <a:pt x="2880" y="71993"/>
                </a:lnTo>
                <a:lnTo>
                  <a:pt x="2880" y="82555"/>
                </a:lnTo>
                <a:lnTo>
                  <a:pt x="6720" y="87355"/>
                </a:lnTo>
                <a:lnTo>
                  <a:pt x="13441" y="91196"/>
                </a:lnTo>
                <a:lnTo>
                  <a:pt x="8641" y="93116"/>
                </a:lnTo>
                <a:lnTo>
                  <a:pt x="4800" y="94076"/>
                </a:lnTo>
                <a:lnTo>
                  <a:pt x="2880" y="95996"/>
                </a:lnTo>
                <a:lnTo>
                  <a:pt x="960" y="98877"/>
                </a:lnTo>
                <a:lnTo>
                  <a:pt x="0" y="100782"/>
                </a:lnTo>
                <a:lnTo>
                  <a:pt x="0" y="106558"/>
                </a:lnTo>
                <a:lnTo>
                  <a:pt x="960" y="108463"/>
                </a:lnTo>
                <a:lnTo>
                  <a:pt x="3840" y="111343"/>
                </a:lnTo>
                <a:lnTo>
                  <a:pt x="5760" y="113278"/>
                </a:lnTo>
                <a:lnTo>
                  <a:pt x="10561" y="115183"/>
                </a:lnTo>
                <a:lnTo>
                  <a:pt x="14401" y="104622"/>
                </a:lnTo>
                <a:lnTo>
                  <a:pt x="14401" y="98877"/>
                </a:lnTo>
                <a:lnTo>
                  <a:pt x="15361" y="95996"/>
                </a:lnTo>
                <a:lnTo>
                  <a:pt x="19202" y="95036"/>
                </a:lnTo>
                <a:lnTo>
                  <a:pt x="21122" y="94076"/>
                </a:lnTo>
                <a:lnTo>
                  <a:pt x="24963" y="93116"/>
                </a:lnTo>
                <a:lnTo>
                  <a:pt x="51846" y="93116"/>
                </a:lnTo>
                <a:lnTo>
                  <a:pt x="54726" y="94076"/>
                </a:lnTo>
                <a:lnTo>
                  <a:pt x="58567" y="95036"/>
                </a:lnTo>
                <a:lnTo>
                  <a:pt x="60487" y="95996"/>
                </a:lnTo>
                <a:lnTo>
                  <a:pt x="62407" y="97917"/>
                </a:lnTo>
                <a:lnTo>
                  <a:pt x="63367" y="98877"/>
                </a:lnTo>
                <a:lnTo>
                  <a:pt x="63367" y="104622"/>
                </a:lnTo>
                <a:lnTo>
                  <a:pt x="61447" y="108463"/>
                </a:lnTo>
                <a:lnTo>
                  <a:pt x="56647" y="110398"/>
                </a:lnTo>
                <a:lnTo>
                  <a:pt x="51846" y="112303"/>
                </a:lnTo>
                <a:lnTo>
                  <a:pt x="46085" y="113278"/>
                </a:lnTo>
                <a:lnTo>
                  <a:pt x="28803" y="113278"/>
                </a:lnTo>
                <a:lnTo>
                  <a:pt x="22082" y="112303"/>
                </a:lnTo>
                <a:lnTo>
                  <a:pt x="19202" y="109438"/>
                </a:lnTo>
                <a:lnTo>
                  <a:pt x="15361" y="107502"/>
                </a:lnTo>
                <a:lnTo>
                  <a:pt x="16322" y="117119"/>
                </a:lnTo>
                <a:lnTo>
                  <a:pt x="22082" y="118064"/>
                </a:lnTo>
                <a:lnTo>
                  <a:pt x="28803" y="119024"/>
                </a:lnTo>
                <a:lnTo>
                  <a:pt x="36407" y="119021"/>
                </a:lnTo>
                <a:lnTo>
                  <a:pt x="49604" y="118127"/>
                </a:lnTo>
                <a:lnTo>
                  <a:pt x="61447" y="115183"/>
                </a:lnTo>
                <a:lnTo>
                  <a:pt x="66248" y="113278"/>
                </a:lnTo>
                <a:lnTo>
                  <a:pt x="70088" y="110398"/>
                </a:lnTo>
                <a:lnTo>
                  <a:pt x="72969" y="106558"/>
                </a:lnTo>
                <a:lnTo>
                  <a:pt x="75834" y="102717"/>
                </a:lnTo>
                <a:lnTo>
                  <a:pt x="76809" y="97917"/>
                </a:lnTo>
                <a:lnTo>
                  <a:pt x="76809" y="85435"/>
                </a:lnTo>
                <a:lnTo>
                  <a:pt x="73929" y="79674"/>
                </a:lnTo>
                <a:lnTo>
                  <a:pt x="67208" y="76794"/>
                </a:lnTo>
                <a:lnTo>
                  <a:pt x="63367" y="73914"/>
                </a:lnTo>
                <a:lnTo>
                  <a:pt x="54726" y="71993"/>
                </a:lnTo>
                <a:lnTo>
                  <a:pt x="43205" y="71993"/>
                </a:lnTo>
                <a:lnTo>
                  <a:pt x="27843" y="72953"/>
                </a:lnTo>
                <a:lnTo>
                  <a:pt x="24963" y="72953"/>
                </a:lnTo>
                <a:lnTo>
                  <a:pt x="22082" y="71993"/>
                </a:lnTo>
                <a:lnTo>
                  <a:pt x="21122" y="71033"/>
                </a:lnTo>
                <a:lnTo>
                  <a:pt x="19202" y="69113"/>
                </a:lnTo>
                <a:lnTo>
                  <a:pt x="18242" y="67193"/>
                </a:lnTo>
                <a:lnTo>
                  <a:pt x="18242" y="63352"/>
                </a:lnTo>
                <a:lnTo>
                  <a:pt x="19202" y="61432"/>
                </a:lnTo>
                <a:lnTo>
                  <a:pt x="21122" y="59512"/>
                </a:lnTo>
                <a:lnTo>
                  <a:pt x="23042" y="57591"/>
                </a:lnTo>
                <a:lnTo>
                  <a:pt x="24963" y="57591"/>
                </a:lnTo>
                <a:lnTo>
                  <a:pt x="24963" y="45110"/>
                </a:lnTo>
                <a:lnTo>
                  <a:pt x="24003" y="39349"/>
                </a:lnTo>
                <a:lnTo>
                  <a:pt x="24003" y="20147"/>
                </a:lnTo>
                <a:lnTo>
                  <a:pt x="24963" y="13426"/>
                </a:lnTo>
                <a:lnTo>
                  <a:pt x="26883" y="9585"/>
                </a:lnTo>
                <a:lnTo>
                  <a:pt x="29763" y="6705"/>
                </a:lnTo>
                <a:lnTo>
                  <a:pt x="32644" y="4800"/>
                </a:lnTo>
                <a:lnTo>
                  <a:pt x="38404" y="4800"/>
                </a:lnTo>
                <a:lnTo>
                  <a:pt x="41285" y="6705"/>
                </a:lnTo>
                <a:lnTo>
                  <a:pt x="43205" y="8641"/>
                </a:lnTo>
                <a:lnTo>
                  <a:pt x="46085" y="12481"/>
                </a:lnTo>
                <a:lnTo>
                  <a:pt x="47045" y="19202"/>
                </a:lnTo>
                <a:lnTo>
                  <a:pt x="47045" y="38389"/>
                </a:lnTo>
                <a:lnTo>
                  <a:pt x="46085" y="45110"/>
                </a:lnTo>
                <a:lnTo>
                  <a:pt x="43205" y="47990"/>
                </a:lnTo>
                <a:lnTo>
                  <a:pt x="42245" y="57591"/>
                </a:lnTo>
                <a:lnTo>
                  <a:pt x="47045" y="56631"/>
                </a:lnTo>
                <a:lnTo>
                  <a:pt x="51846" y="53751"/>
                </a:lnTo>
                <a:lnTo>
                  <a:pt x="57607" y="51831"/>
                </a:lnTo>
                <a:lnTo>
                  <a:pt x="61447" y="47990"/>
                </a:lnTo>
                <a:lnTo>
                  <a:pt x="65288" y="44150"/>
                </a:lnTo>
                <a:lnTo>
                  <a:pt x="68153" y="40309"/>
                </a:lnTo>
                <a:lnTo>
                  <a:pt x="70088" y="35509"/>
                </a:lnTo>
                <a:lnTo>
                  <a:pt x="70088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9" name="object 319"/>
          <p:cNvSpPr/>
          <p:nvPr/>
        </p:nvSpPr>
        <p:spPr>
          <a:xfrm>
            <a:off x="4059951" y="2100178"/>
            <a:ext cx="5760" cy="12496"/>
          </a:xfrm>
          <a:custGeom>
            <a:avLst/>
            <a:gdLst/>
            <a:ahLst/>
            <a:cxnLst/>
            <a:rect l="l" t="t" r="r" b="b"/>
            <a:pathLst>
              <a:path w="5760" h="12496">
                <a:moveTo>
                  <a:pt x="3840" y="0"/>
                </a:moveTo>
                <a:lnTo>
                  <a:pt x="0" y="10561"/>
                </a:lnTo>
                <a:lnTo>
                  <a:pt x="5760" y="12496"/>
                </a:lnTo>
                <a:lnTo>
                  <a:pt x="4800" y="2880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0" name="object 320"/>
          <p:cNvSpPr/>
          <p:nvPr/>
        </p:nvSpPr>
        <p:spPr>
          <a:xfrm>
            <a:off x="4134825" y="1961951"/>
            <a:ext cx="86410" cy="115199"/>
          </a:xfrm>
          <a:custGeom>
            <a:avLst/>
            <a:gdLst/>
            <a:ahLst/>
            <a:cxnLst/>
            <a:rect l="l" t="t" r="r" b="b"/>
            <a:pathLst>
              <a:path w="86410" h="115199">
                <a:moveTo>
                  <a:pt x="32644" y="0"/>
                </a:moveTo>
                <a:lnTo>
                  <a:pt x="0" y="0"/>
                </a:lnTo>
                <a:lnTo>
                  <a:pt x="0" y="2880"/>
                </a:lnTo>
                <a:lnTo>
                  <a:pt x="3840" y="3840"/>
                </a:lnTo>
                <a:lnTo>
                  <a:pt x="6720" y="4800"/>
                </a:lnTo>
                <a:lnTo>
                  <a:pt x="7680" y="5760"/>
                </a:lnTo>
                <a:lnTo>
                  <a:pt x="8641" y="7680"/>
                </a:lnTo>
                <a:lnTo>
                  <a:pt x="8641" y="107518"/>
                </a:lnTo>
                <a:lnTo>
                  <a:pt x="7680" y="108478"/>
                </a:lnTo>
                <a:lnTo>
                  <a:pt x="5760" y="110398"/>
                </a:lnTo>
                <a:lnTo>
                  <a:pt x="3840" y="111358"/>
                </a:lnTo>
                <a:lnTo>
                  <a:pt x="0" y="112318"/>
                </a:lnTo>
                <a:lnTo>
                  <a:pt x="0" y="115199"/>
                </a:lnTo>
                <a:lnTo>
                  <a:pt x="40325" y="115199"/>
                </a:lnTo>
                <a:lnTo>
                  <a:pt x="40325" y="112318"/>
                </a:lnTo>
                <a:lnTo>
                  <a:pt x="37444" y="111358"/>
                </a:lnTo>
                <a:lnTo>
                  <a:pt x="35524" y="110398"/>
                </a:lnTo>
                <a:lnTo>
                  <a:pt x="34564" y="108478"/>
                </a:lnTo>
                <a:lnTo>
                  <a:pt x="33604" y="106558"/>
                </a:lnTo>
                <a:lnTo>
                  <a:pt x="32644" y="103677"/>
                </a:lnTo>
                <a:lnTo>
                  <a:pt x="32644" y="55671"/>
                </a:lnTo>
                <a:lnTo>
                  <a:pt x="35524" y="51831"/>
                </a:lnTo>
                <a:lnTo>
                  <a:pt x="37444" y="48966"/>
                </a:lnTo>
                <a:lnTo>
                  <a:pt x="40325" y="47030"/>
                </a:lnTo>
                <a:lnTo>
                  <a:pt x="42245" y="45125"/>
                </a:lnTo>
                <a:lnTo>
                  <a:pt x="48966" y="45125"/>
                </a:lnTo>
                <a:lnTo>
                  <a:pt x="50886" y="46085"/>
                </a:lnTo>
                <a:lnTo>
                  <a:pt x="51846" y="47030"/>
                </a:lnTo>
                <a:lnTo>
                  <a:pt x="52806" y="47990"/>
                </a:lnTo>
                <a:lnTo>
                  <a:pt x="52806" y="49910"/>
                </a:lnTo>
                <a:lnTo>
                  <a:pt x="53766" y="51831"/>
                </a:lnTo>
                <a:lnTo>
                  <a:pt x="53766" y="107518"/>
                </a:lnTo>
                <a:lnTo>
                  <a:pt x="52806" y="108478"/>
                </a:lnTo>
                <a:lnTo>
                  <a:pt x="50886" y="110398"/>
                </a:lnTo>
                <a:lnTo>
                  <a:pt x="48966" y="111358"/>
                </a:lnTo>
                <a:lnTo>
                  <a:pt x="46085" y="112318"/>
                </a:lnTo>
                <a:lnTo>
                  <a:pt x="46085" y="115199"/>
                </a:lnTo>
                <a:lnTo>
                  <a:pt x="86410" y="115199"/>
                </a:lnTo>
                <a:lnTo>
                  <a:pt x="86410" y="112318"/>
                </a:lnTo>
                <a:lnTo>
                  <a:pt x="82570" y="111358"/>
                </a:lnTo>
                <a:lnTo>
                  <a:pt x="80634" y="110398"/>
                </a:lnTo>
                <a:lnTo>
                  <a:pt x="79689" y="109438"/>
                </a:lnTo>
                <a:lnTo>
                  <a:pt x="78729" y="107518"/>
                </a:lnTo>
                <a:lnTo>
                  <a:pt x="77769" y="103677"/>
                </a:lnTo>
                <a:lnTo>
                  <a:pt x="77769" y="57591"/>
                </a:lnTo>
                <a:lnTo>
                  <a:pt x="76809" y="50871"/>
                </a:lnTo>
                <a:lnTo>
                  <a:pt x="75849" y="47990"/>
                </a:lnTo>
                <a:lnTo>
                  <a:pt x="74889" y="43190"/>
                </a:lnTo>
                <a:lnTo>
                  <a:pt x="72969" y="40309"/>
                </a:lnTo>
                <a:lnTo>
                  <a:pt x="69128" y="37444"/>
                </a:lnTo>
                <a:lnTo>
                  <a:pt x="65288" y="34564"/>
                </a:lnTo>
                <a:lnTo>
                  <a:pt x="61447" y="33604"/>
                </a:lnTo>
                <a:lnTo>
                  <a:pt x="51846" y="33604"/>
                </a:lnTo>
                <a:lnTo>
                  <a:pt x="48005" y="34564"/>
                </a:lnTo>
                <a:lnTo>
                  <a:pt x="45125" y="36469"/>
                </a:lnTo>
                <a:lnTo>
                  <a:pt x="41285" y="38404"/>
                </a:lnTo>
                <a:lnTo>
                  <a:pt x="37444" y="41285"/>
                </a:lnTo>
                <a:lnTo>
                  <a:pt x="32644" y="46085"/>
                </a:lnTo>
                <a:lnTo>
                  <a:pt x="3264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1" name="object 321"/>
          <p:cNvSpPr/>
          <p:nvPr/>
        </p:nvSpPr>
        <p:spPr>
          <a:xfrm>
            <a:off x="4228917" y="1968672"/>
            <a:ext cx="53751" cy="109438"/>
          </a:xfrm>
          <a:custGeom>
            <a:avLst/>
            <a:gdLst/>
            <a:ahLst/>
            <a:cxnLst/>
            <a:rect l="l" t="t" r="r" b="b"/>
            <a:pathLst>
              <a:path w="53751" h="109438">
                <a:moveTo>
                  <a:pt x="13426" y="24002"/>
                </a:moveTo>
                <a:lnTo>
                  <a:pt x="7665" y="29748"/>
                </a:lnTo>
                <a:lnTo>
                  <a:pt x="0" y="34564"/>
                </a:lnTo>
                <a:lnTo>
                  <a:pt x="0" y="37429"/>
                </a:lnTo>
                <a:lnTo>
                  <a:pt x="10546" y="37429"/>
                </a:lnTo>
                <a:lnTo>
                  <a:pt x="10546" y="94076"/>
                </a:lnTo>
                <a:lnTo>
                  <a:pt x="11506" y="95996"/>
                </a:lnTo>
                <a:lnTo>
                  <a:pt x="12466" y="99837"/>
                </a:lnTo>
                <a:lnTo>
                  <a:pt x="14386" y="102717"/>
                </a:lnTo>
                <a:lnTo>
                  <a:pt x="18227" y="105597"/>
                </a:lnTo>
                <a:lnTo>
                  <a:pt x="22067" y="108478"/>
                </a:lnTo>
                <a:lnTo>
                  <a:pt x="25908" y="109438"/>
                </a:lnTo>
                <a:lnTo>
                  <a:pt x="30708" y="109438"/>
                </a:lnTo>
                <a:lnTo>
                  <a:pt x="33805" y="109264"/>
                </a:lnTo>
                <a:lnTo>
                  <a:pt x="45526" y="104365"/>
                </a:lnTo>
                <a:lnTo>
                  <a:pt x="53751" y="93116"/>
                </a:lnTo>
                <a:lnTo>
                  <a:pt x="50871" y="91196"/>
                </a:lnTo>
                <a:lnTo>
                  <a:pt x="47030" y="96956"/>
                </a:lnTo>
                <a:lnTo>
                  <a:pt x="44150" y="99837"/>
                </a:lnTo>
                <a:lnTo>
                  <a:pt x="39349" y="99837"/>
                </a:lnTo>
                <a:lnTo>
                  <a:pt x="38389" y="98877"/>
                </a:lnTo>
                <a:lnTo>
                  <a:pt x="37429" y="98877"/>
                </a:lnTo>
                <a:lnTo>
                  <a:pt x="36469" y="97917"/>
                </a:lnTo>
                <a:lnTo>
                  <a:pt x="35509" y="96956"/>
                </a:lnTo>
                <a:lnTo>
                  <a:pt x="35509" y="95036"/>
                </a:lnTo>
                <a:lnTo>
                  <a:pt x="34549" y="94076"/>
                </a:lnTo>
                <a:lnTo>
                  <a:pt x="34549" y="37429"/>
                </a:lnTo>
                <a:lnTo>
                  <a:pt x="53751" y="37429"/>
                </a:lnTo>
                <a:lnTo>
                  <a:pt x="53751" y="28803"/>
                </a:lnTo>
                <a:lnTo>
                  <a:pt x="34549" y="28803"/>
                </a:lnTo>
                <a:lnTo>
                  <a:pt x="34549" y="0"/>
                </a:lnTo>
                <a:lnTo>
                  <a:pt x="31668" y="0"/>
                </a:lnTo>
                <a:lnTo>
                  <a:pt x="27828" y="6720"/>
                </a:lnTo>
                <a:lnTo>
                  <a:pt x="23027" y="13441"/>
                </a:lnTo>
                <a:lnTo>
                  <a:pt x="18227" y="18242"/>
                </a:lnTo>
                <a:lnTo>
                  <a:pt x="13426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2" name="object 322"/>
          <p:cNvSpPr/>
          <p:nvPr/>
        </p:nvSpPr>
        <p:spPr>
          <a:xfrm>
            <a:off x="2519202" y="2194255"/>
            <a:ext cx="54726" cy="84490"/>
          </a:xfrm>
          <a:custGeom>
            <a:avLst/>
            <a:gdLst/>
            <a:ahLst/>
            <a:cxnLst/>
            <a:rect l="l" t="t" r="r" b="b"/>
            <a:pathLst>
              <a:path w="54726" h="84490">
                <a:moveTo>
                  <a:pt x="24003" y="0"/>
                </a:moveTo>
                <a:lnTo>
                  <a:pt x="16322" y="0"/>
                </a:lnTo>
                <a:lnTo>
                  <a:pt x="10561" y="2895"/>
                </a:lnTo>
                <a:lnTo>
                  <a:pt x="5760" y="7680"/>
                </a:lnTo>
                <a:lnTo>
                  <a:pt x="1920" y="12496"/>
                </a:lnTo>
                <a:lnTo>
                  <a:pt x="0" y="18242"/>
                </a:lnTo>
                <a:lnTo>
                  <a:pt x="0" y="29763"/>
                </a:lnTo>
                <a:lnTo>
                  <a:pt x="1920" y="34564"/>
                </a:lnTo>
                <a:lnTo>
                  <a:pt x="4800" y="39364"/>
                </a:lnTo>
                <a:lnTo>
                  <a:pt x="7680" y="43205"/>
                </a:lnTo>
                <a:lnTo>
                  <a:pt x="13441" y="47045"/>
                </a:lnTo>
                <a:lnTo>
                  <a:pt x="22082" y="53766"/>
                </a:lnTo>
                <a:lnTo>
                  <a:pt x="27843" y="57607"/>
                </a:lnTo>
                <a:lnTo>
                  <a:pt x="31668" y="60487"/>
                </a:lnTo>
                <a:lnTo>
                  <a:pt x="33604" y="62407"/>
                </a:lnTo>
                <a:lnTo>
                  <a:pt x="35509" y="64328"/>
                </a:lnTo>
                <a:lnTo>
                  <a:pt x="36484" y="66248"/>
                </a:lnTo>
                <a:lnTo>
                  <a:pt x="36484" y="72008"/>
                </a:lnTo>
                <a:lnTo>
                  <a:pt x="35509" y="73929"/>
                </a:lnTo>
                <a:lnTo>
                  <a:pt x="33604" y="75849"/>
                </a:lnTo>
                <a:lnTo>
                  <a:pt x="31668" y="76809"/>
                </a:lnTo>
                <a:lnTo>
                  <a:pt x="29763" y="77769"/>
                </a:lnTo>
                <a:lnTo>
                  <a:pt x="23042" y="77769"/>
                </a:lnTo>
                <a:lnTo>
                  <a:pt x="18242" y="75849"/>
                </a:lnTo>
                <a:lnTo>
                  <a:pt x="14401" y="72008"/>
                </a:lnTo>
                <a:lnTo>
                  <a:pt x="9601" y="68168"/>
                </a:lnTo>
                <a:lnTo>
                  <a:pt x="5760" y="63367"/>
                </a:lnTo>
                <a:lnTo>
                  <a:pt x="3840" y="55686"/>
                </a:lnTo>
                <a:lnTo>
                  <a:pt x="960" y="55686"/>
                </a:lnTo>
                <a:lnTo>
                  <a:pt x="1920" y="84490"/>
                </a:lnTo>
                <a:lnTo>
                  <a:pt x="4800" y="84490"/>
                </a:lnTo>
                <a:lnTo>
                  <a:pt x="5760" y="81610"/>
                </a:lnTo>
                <a:lnTo>
                  <a:pt x="7680" y="79689"/>
                </a:lnTo>
                <a:lnTo>
                  <a:pt x="11521" y="79689"/>
                </a:lnTo>
                <a:lnTo>
                  <a:pt x="13441" y="80650"/>
                </a:lnTo>
                <a:lnTo>
                  <a:pt x="19202" y="83530"/>
                </a:lnTo>
                <a:lnTo>
                  <a:pt x="24963" y="84490"/>
                </a:lnTo>
                <a:lnTo>
                  <a:pt x="33604" y="84490"/>
                </a:lnTo>
                <a:lnTo>
                  <a:pt x="37444" y="83530"/>
                </a:lnTo>
                <a:lnTo>
                  <a:pt x="41285" y="80650"/>
                </a:lnTo>
                <a:lnTo>
                  <a:pt x="46070" y="78729"/>
                </a:lnTo>
                <a:lnTo>
                  <a:pt x="48950" y="75849"/>
                </a:lnTo>
                <a:lnTo>
                  <a:pt x="50871" y="71048"/>
                </a:lnTo>
                <a:lnTo>
                  <a:pt x="53751" y="67208"/>
                </a:lnTo>
                <a:lnTo>
                  <a:pt x="54726" y="62407"/>
                </a:lnTo>
                <a:lnTo>
                  <a:pt x="54726" y="52806"/>
                </a:lnTo>
                <a:lnTo>
                  <a:pt x="52791" y="48966"/>
                </a:lnTo>
                <a:lnTo>
                  <a:pt x="49911" y="45125"/>
                </a:lnTo>
                <a:lnTo>
                  <a:pt x="48006" y="41285"/>
                </a:lnTo>
                <a:lnTo>
                  <a:pt x="42230" y="36484"/>
                </a:lnTo>
                <a:lnTo>
                  <a:pt x="33604" y="30723"/>
                </a:lnTo>
                <a:lnTo>
                  <a:pt x="25923" y="24963"/>
                </a:lnTo>
                <a:lnTo>
                  <a:pt x="20162" y="21122"/>
                </a:lnTo>
                <a:lnTo>
                  <a:pt x="19202" y="18242"/>
                </a:lnTo>
                <a:lnTo>
                  <a:pt x="17282" y="17282"/>
                </a:lnTo>
                <a:lnTo>
                  <a:pt x="17282" y="12496"/>
                </a:lnTo>
                <a:lnTo>
                  <a:pt x="18242" y="10561"/>
                </a:lnTo>
                <a:lnTo>
                  <a:pt x="19202" y="8656"/>
                </a:lnTo>
                <a:lnTo>
                  <a:pt x="21122" y="7680"/>
                </a:lnTo>
                <a:lnTo>
                  <a:pt x="23042" y="6720"/>
                </a:lnTo>
                <a:lnTo>
                  <a:pt x="28803" y="6720"/>
                </a:lnTo>
                <a:lnTo>
                  <a:pt x="32644" y="7680"/>
                </a:lnTo>
                <a:lnTo>
                  <a:pt x="36484" y="10561"/>
                </a:lnTo>
                <a:lnTo>
                  <a:pt x="40325" y="13441"/>
                </a:lnTo>
                <a:lnTo>
                  <a:pt x="44165" y="19202"/>
                </a:lnTo>
                <a:lnTo>
                  <a:pt x="47030" y="27843"/>
                </a:lnTo>
                <a:lnTo>
                  <a:pt x="49911" y="27843"/>
                </a:lnTo>
                <a:lnTo>
                  <a:pt x="48950" y="0"/>
                </a:lnTo>
                <a:lnTo>
                  <a:pt x="46070" y="0"/>
                </a:lnTo>
                <a:lnTo>
                  <a:pt x="45125" y="1935"/>
                </a:lnTo>
                <a:lnTo>
                  <a:pt x="43190" y="3840"/>
                </a:lnTo>
                <a:lnTo>
                  <a:pt x="42230" y="4815"/>
                </a:lnTo>
                <a:lnTo>
                  <a:pt x="39349" y="4815"/>
                </a:lnTo>
                <a:lnTo>
                  <a:pt x="38389" y="3840"/>
                </a:lnTo>
                <a:lnTo>
                  <a:pt x="36484" y="2895"/>
                </a:lnTo>
                <a:lnTo>
                  <a:pt x="32644" y="975"/>
                </a:lnTo>
                <a:lnTo>
                  <a:pt x="28803" y="0"/>
                </a:lnTo>
                <a:lnTo>
                  <a:pt x="240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3" name="object 323"/>
          <p:cNvSpPr/>
          <p:nvPr/>
        </p:nvSpPr>
        <p:spPr>
          <a:xfrm>
            <a:off x="2585435" y="2194255"/>
            <a:ext cx="67193" cy="84490"/>
          </a:xfrm>
          <a:custGeom>
            <a:avLst/>
            <a:gdLst/>
            <a:ahLst/>
            <a:cxnLst/>
            <a:rect l="l" t="t" r="r" b="b"/>
            <a:pathLst>
              <a:path w="67193" h="84490">
                <a:moveTo>
                  <a:pt x="23042" y="21122"/>
                </a:moveTo>
                <a:lnTo>
                  <a:pt x="24003" y="14401"/>
                </a:lnTo>
                <a:lnTo>
                  <a:pt x="27843" y="10561"/>
                </a:lnTo>
                <a:lnTo>
                  <a:pt x="29763" y="7680"/>
                </a:lnTo>
                <a:lnTo>
                  <a:pt x="31683" y="5775"/>
                </a:lnTo>
                <a:lnTo>
                  <a:pt x="36484" y="5775"/>
                </a:lnTo>
                <a:lnTo>
                  <a:pt x="37444" y="6720"/>
                </a:lnTo>
                <a:lnTo>
                  <a:pt x="39364" y="8656"/>
                </a:lnTo>
                <a:lnTo>
                  <a:pt x="40325" y="9616"/>
                </a:lnTo>
                <a:lnTo>
                  <a:pt x="41285" y="12496"/>
                </a:lnTo>
                <a:lnTo>
                  <a:pt x="41285" y="15361"/>
                </a:lnTo>
                <a:lnTo>
                  <a:pt x="42245" y="21122"/>
                </a:lnTo>
                <a:lnTo>
                  <a:pt x="43205" y="24963"/>
                </a:lnTo>
                <a:lnTo>
                  <a:pt x="45125" y="27843"/>
                </a:lnTo>
                <a:lnTo>
                  <a:pt x="48006" y="29763"/>
                </a:lnTo>
                <a:lnTo>
                  <a:pt x="50886" y="30723"/>
                </a:lnTo>
                <a:lnTo>
                  <a:pt x="56647" y="30723"/>
                </a:lnTo>
                <a:lnTo>
                  <a:pt x="59527" y="29763"/>
                </a:lnTo>
                <a:lnTo>
                  <a:pt x="61447" y="27843"/>
                </a:lnTo>
                <a:lnTo>
                  <a:pt x="63352" y="25923"/>
                </a:lnTo>
                <a:lnTo>
                  <a:pt x="64328" y="23042"/>
                </a:lnTo>
                <a:lnTo>
                  <a:pt x="64328" y="15361"/>
                </a:lnTo>
                <a:lnTo>
                  <a:pt x="62407" y="10561"/>
                </a:lnTo>
                <a:lnTo>
                  <a:pt x="56647" y="6720"/>
                </a:lnTo>
                <a:lnTo>
                  <a:pt x="51846" y="1935"/>
                </a:lnTo>
                <a:lnTo>
                  <a:pt x="46085" y="0"/>
                </a:lnTo>
                <a:lnTo>
                  <a:pt x="37444" y="0"/>
                </a:lnTo>
                <a:lnTo>
                  <a:pt x="29560" y="721"/>
                </a:lnTo>
                <a:lnTo>
                  <a:pt x="17793" y="5601"/>
                </a:lnTo>
                <a:lnTo>
                  <a:pt x="8641" y="15361"/>
                </a:lnTo>
                <a:lnTo>
                  <a:pt x="6559" y="18422"/>
                </a:lnTo>
                <a:lnTo>
                  <a:pt x="1639" y="30029"/>
                </a:lnTo>
                <a:lnTo>
                  <a:pt x="0" y="43205"/>
                </a:lnTo>
                <a:lnTo>
                  <a:pt x="234" y="48700"/>
                </a:lnTo>
                <a:lnTo>
                  <a:pt x="3113" y="61362"/>
                </a:lnTo>
                <a:lnTo>
                  <a:pt x="9601" y="72008"/>
                </a:lnTo>
                <a:lnTo>
                  <a:pt x="11438" y="74224"/>
                </a:lnTo>
                <a:lnTo>
                  <a:pt x="21755" y="82014"/>
                </a:lnTo>
                <a:lnTo>
                  <a:pt x="34564" y="84490"/>
                </a:lnTo>
                <a:lnTo>
                  <a:pt x="41285" y="84490"/>
                </a:lnTo>
                <a:lnTo>
                  <a:pt x="47045" y="82570"/>
                </a:lnTo>
                <a:lnTo>
                  <a:pt x="52806" y="79689"/>
                </a:lnTo>
                <a:lnTo>
                  <a:pt x="58567" y="75849"/>
                </a:lnTo>
                <a:lnTo>
                  <a:pt x="63352" y="70088"/>
                </a:lnTo>
                <a:lnTo>
                  <a:pt x="67193" y="63367"/>
                </a:lnTo>
                <a:lnTo>
                  <a:pt x="64328" y="61447"/>
                </a:lnTo>
                <a:lnTo>
                  <a:pt x="60487" y="65288"/>
                </a:lnTo>
                <a:lnTo>
                  <a:pt x="57607" y="67208"/>
                </a:lnTo>
                <a:lnTo>
                  <a:pt x="55686" y="69128"/>
                </a:lnTo>
                <a:lnTo>
                  <a:pt x="52806" y="70088"/>
                </a:lnTo>
                <a:lnTo>
                  <a:pt x="49926" y="71048"/>
                </a:lnTo>
                <a:lnTo>
                  <a:pt x="43205" y="71048"/>
                </a:lnTo>
                <a:lnTo>
                  <a:pt x="39364" y="69128"/>
                </a:lnTo>
                <a:lnTo>
                  <a:pt x="36484" y="67208"/>
                </a:lnTo>
                <a:lnTo>
                  <a:pt x="31683" y="63367"/>
                </a:lnTo>
                <a:lnTo>
                  <a:pt x="28803" y="58567"/>
                </a:lnTo>
                <a:lnTo>
                  <a:pt x="26883" y="51846"/>
                </a:lnTo>
                <a:lnTo>
                  <a:pt x="24003" y="45125"/>
                </a:lnTo>
                <a:lnTo>
                  <a:pt x="23042" y="38404"/>
                </a:lnTo>
                <a:lnTo>
                  <a:pt x="23042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4" name="object 324"/>
          <p:cNvSpPr/>
          <p:nvPr/>
        </p:nvSpPr>
        <p:spPr>
          <a:xfrm>
            <a:off x="2680472" y="2250902"/>
            <a:ext cx="6720" cy="26883"/>
          </a:xfrm>
          <a:custGeom>
            <a:avLst/>
            <a:gdLst/>
            <a:ahLst/>
            <a:cxnLst/>
            <a:rect l="l" t="t" r="r" b="b"/>
            <a:pathLst>
              <a:path w="6720" h="26883">
                <a:moveTo>
                  <a:pt x="6720" y="0"/>
                </a:moveTo>
                <a:lnTo>
                  <a:pt x="0" y="26883"/>
                </a:lnTo>
                <a:lnTo>
                  <a:pt x="3048" y="26641"/>
                </a:lnTo>
                <a:lnTo>
                  <a:pt x="6720" y="5760"/>
                </a:lnTo>
                <a:lnTo>
                  <a:pt x="67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5" name="object 325"/>
          <p:cNvSpPr/>
          <p:nvPr/>
        </p:nvSpPr>
        <p:spPr>
          <a:xfrm>
            <a:off x="2664150" y="2194255"/>
            <a:ext cx="76809" cy="83530"/>
          </a:xfrm>
          <a:custGeom>
            <a:avLst/>
            <a:gdLst/>
            <a:ahLst/>
            <a:cxnLst/>
            <a:rect l="l" t="t" r="r" b="b"/>
            <a:pathLst>
              <a:path w="76809" h="83530">
                <a:moveTo>
                  <a:pt x="73929" y="74889"/>
                </a:moveTo>
                <a:lnTo>
                  <a:pt x="76809" y="71048"/>
                </a:lnTo>
                <a:lnTo>
                  <a:pt x="73929" y="69128"/>
                </a:lnTo>
                <a:lnTo>
                  <a:pt x="72009" y="71048"/>
                </a:lnTo>
                <a:lnTo>
                  <a:pt x="71048" y="72008"/>
                </a:lnTo>
                <a:lnTo>
                  <a:pt x="68168" y="72008"/>
                </a:lnTo>
                <a:lnTo>
                  <a:pt x="67208" y="71048"/>
                </a:lnTo>
                <a:lnTo>
                  <a:pt x="66248" y="70088"/>
                </a:lnTo>
                <a:lnTo>
                  <a:pt x="66248" y="23042"/>
                </a:lnTo>
                <a:lnTo>
                  <a:pt x="65288" y="17282"/>
                </a:lnTo>
                <a:lnTo>
                  <a:pt x="64328" y="15361"/>
                </a:lnTo>
                <a:lnTo>
                  <a:pt x="63367" y="11521"/>
                </a:lnTo>
                <a:lnTo>
                  <a:pt x="60487" y="7680"/>
                </a:lnTo>
                <a:lnTo>
                  <a:pt x="55686" y="4815"/>
                </a:lnTo>
                <a:lnTo>
                  <a:pt x="51846" y="1935"/>
                </a:lnTo>
                <a:lnTo>
                  <a:pt x="46085" y="0"/>
                </a:lnTo>
                <a:lnTo>
                  <a:pt x="31683" y="0"/>
                </a:lnTo>
                <a:lnTo>
                  <a:pt x="25923" y="975"/>
                </a:lnTo>
                <a:lnTo>
                  <a:pt x="20162" y="2895"/>
                </a:lnTo>
                <a:lnTo>
                  <a:pt x="14401" y="4815"/>
                </a:lnTo>
                <a:lnTo>
                  <a:pt x="9601" y="7680"/>
                </a:lnTo>
                <a:lnTo>
                  <a:pt x="6720" y="11521"/>
                </a:lnTo>
                <a:lnTo>
                  <a:pt x="2880" y="15361"/>
                </a:lnTo>
                <a:lnTo>
                  <a:pt x="1920" y="19202"/>
                </a:lnTo>
                <a:lnTo>
                  <a:pt x="1920" y="25923"/>
                </a:lnTo>
                <a:lnTo>
                  <a:pt x="2880" y="28803"/>
                </a:lnTo>
                <a:lnTo>
                  <a:pt x="5760" y="30723"/>
                </a:lnTo>
                <a:lnTo>
                  <a:pt x="7696" y="32644"/>
                </a:lnTo>
                <a:lnTo>
                  <a:pt x="10561" y="34564"/>
                </a:lnTo>
                <a:lnTo>
                  <a:pt x="17282" y="34564"/>
                </a:lnTo>
                <a:lnTo>
                  <a:pt x="20162" y="32644"/>
                </a:lnTo>
                <a:lnTo>
                  <a:pt x="22082" y="31683"/>
                </a:lnTo>
                <a:lnTo>
                  <a:pt x="24963" y="28803"/>
                </a:lnTo>
                <a:lnTo>
                  <a:pt x="25923" y="26898"/>
                </a:lnTo>
                <a:lnTo>
                  <a:pt x="25923" y="22082"/>
                </a:lnTo>
                <a:lnTo>
                  <a:pt x="24003" y="19202"/>
                </a:lnTo>
                <a:lnTo>
                  <a:pt x="22082" y="17282"/>
                </a:lnTo>
                <a:lnTo>
                  <a:pt x="21122" y="15361"/>
                </a:lnTo>
                <a:lnTo>
                  <a:pt x="20162" y="13441"/>
                </a:lnTo>
                <a:lnTo>
                  <a:pt x="20162" y="11521"/>
                </a:lnTo>
                <a:lnTo>
                  <a:pt x="21122" y="9616"/>
                </a:lnTo>
                <a:lnTo>
                  <a:pt x="22082" y="8656"/>
                </a:lnTo>
                <a:lnTo>
                  <a:pt x="24963" y="7680"/>
                </a:lnTo>
                <a:lnTo>
                  <a:pt x="27843" y="6720"/>
                </a:lnTo>
                <a:lnTo>
                  <a:pt x="35524" y="6720"/>
                </a:lnTo>
                <a:lnTo>
                  <a:pt x="37444" y="8656"/>
                </a:lnTo>
                <a:lnTo>
                  <a:pt x="39364" y="9616"/>
                </a:lnTo>
                <a:lnTo>
                  <a:pt x="40325" y="10561"/>
                </a:lnTo>
                <a:lnTo>
                  <a:pt x="41285" y="12496"/>
                </a:lnTo>
                <a:lnTo>
                  <a:pt x="41285" y="14401"/>
                </a:lnTo>
                <a:lnTo>
                  <a:pt x="42245" y="18242"/>
                </a:lnTo>
                <a:lnTo>
                  <a:pt x="42245" y="31683"/>
                </a:lnTo>
                <a:lnTo>
                  <a:pt x="40396" y="32511"/>
                </a:lnTo>
                <a:lnTo>
                  <a:pt x="25923" y="39507"/>
                </a:lnTo>
                <a:lnTo>
                  <a:pt x="15022" y="45696"/>
                </a:lnTo>
                <a:lnTo>
                  <a:pt x="7696" y="50886"/>
                </a:lnTo>
                <a:lnTo>
                  <a:pt x="2880" y="55686"/>
                </a:lnTo>
                <a:lnTo>
                  <a:pt x="0" y="61447"/>
                </a:lnTo>
                <a:lnTo>
                  <a:pt x="0" y="72008"/>
                </a:lnTo>
                <a:lnTo>
                  <a:pt x="1920" y="75849"/>
                </a:lnTo>
                <a:lnTo>
                  <a:pt x="4815" y="78729"/>
                </a:lnTo>
                <a:lnTo>
                  <a:pt x="7696" y="81610"/>
                </a:lnTo>
                <a:lnTo>
                  <a:pt x="11536" y="83530"/>
                </a:lnTo>
                <a:lnTo>
                  <a:pt x="16322" y="83530"/>
                </a:lnTo>
                <a:lnTo>
                  <a:pt x="23042" y="56647"/>
                </a:lnTo>
                <a:lnTo>
                  <a:pt x="24963" y="53766"/>
                </a:lnTo>
                <a:lnTo>
                  <a:pt x="26883" y="49926"/>
                </a:lnTo>
                <a:lnTo>
                  <a:pt x="29763" y="46085"/>
                </a:lnTo>
                <a:lnTo>
                  <a:pt x="35524" y="41285"/>
                </a:lnTo>
                <a:lnTo>
                  <a:pt x="42245" y="37444"/>
                </a:lnTo>
                <a:lnTo>
                  <a:pt x="42245" y="64328"/>
                </a:lnTo>
                <a:lnTo>
                  <a:pt x="38404" y="67208"/>
                </a:lnTo>
                <a:lnTo>
                  <a:pt x="34564" y="69128"/>
                </a:lnTo>
                <a:lnTo>
                  <a:pt x="29763" y="69128"/>
                </a:lnTo>
                <a:lnTo>
                  <a:pt x="27843" y="68168"/>
                </a:lnTo>
                <a:lnTo>
                  <a:pt x="25923" y="66248"/>
                </a:lnTo>
                <a:lnTo>
                  <a:pt x="24003" y="64328"/>
                </a:lnTo>
                <a:lnTo>
                  <a:pt x="23042" y="62407"/>
                </a:lnTo>
                <a:lnTo>
                  <a:pt x="19370" y="83288"/>
                </a:lnTo>
                <a:lnTo>
                  <a:pt x="30262" y="79104"/>
                </a:lnTo>
                <a:lnTo>
                  <a:pt x="42245" y="70088"/>
                </a:lnTo>
                <a:lnTo>
                  <a:pt x="42245" y="74889"/>
                </a:lnTo>
                <a:lnTo>
                  <a:pt x="44165" y="77769"/>
                </a:lnTo>
                <a:lnTo>
                  <a:pt x="47045" y="79689"/>
                </a:lnTo>
                <a:lnTo>
                  <a:pt x="48966" y="81610"/>
                </a:lnTo>
                <a:lnTo>
                  <a:pt x="52806" y="83530"/>
                </a:lnTo>
                <a:lnTo>
                  <a:pt x="61447" y="83530"/>
                </a:lnTo>
                <a:lnTo>
                  <a:pt x="64328" y="82570"/>
                </a:lnTo>
                <a:lnTo>
                  <a:pt x="68168" y="80650"/>
                </a:lnTo>
                <a:lnTo>
                  <a:pt x="71048" y="78729"/>
                </a:lnTo>
                <a:lnTo>
                  <a:pt x="73929" y="748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6" name="object 326"/>
          <p:cNvSpPr/>
          <p:nvPr/>
        </p:nvSpPr>
        <p:spPr>
          <a:xfrm>
            <a:off x="2747680" y="2160666"/>
            <a:ext cx="43190" cy="115199"/>
          </a:xfrm>
          <a:custGeom>
            <a:avLst/>
            <a:gdLst/>
            <a:ahLst/>
            <a:cxnLst/>
            <a:rect l="l" t="t" r="r" b="b"/>
            <a:pathLst>
              <a:path w="43190" h="115199">
                <a:moveTo>
                  <a:pt x="33588" y="0"/>
                </a:moveTo>
                <a:lnTo>
                  <a:pt x="0" y="0"/>
                </a:lnTo>
                <a:lnTo>
                  <a:pt x="0" y="3840"/>
                </a:lnTo>
                <a:lnTo>
                  <a:pt x="3840" y="3840"/>
                </a:lnTo>
                <a:lnTo>
                  <a:pt x="6705" y="4800"/>
                </a:lnTo>
                <a:lnTo>
                  <a:pt x="7680" y="5760"/>
                </a:lnTo>
                <a:lnTo>
                  <a:pt x="9585" y="7680"/>
                </a:lnTo>
                <a:lnTo>
                  <a:pt x="9585" y="108478"/>
                </a:lnTo>
                <a:lnTo>
                  <a:pt x="8641" y="109438"/>
                </a:lnTo>
                <a:lnTo>
                  <a:pt x="6705" y="111358"/>
                </a:lnTo>
                <a:lnTo>
                  <a:pt x="3840" y="112318"/>
                </a:lnTo>
                <a:lnTo>
                  <a:pt x="0" y="112318"/>
                </a:lnTo>
                <a:lnTo>
                  <a:pt x="0" y="115199"/>
                </a:lnTo>
                <a:lnTo>
                  <a:pt x="43190" y="115199"/>
                </a:lnTo>
                <a:lnTo>
                  <a:pt x="43190" y="112318"/>
                </a:lnTo>
                <a:lnTo>
                  <a:pt x="39349" y="112318"/>
                </a:lnTo>
                <a:lnTo>
                  <a:pt x="37429" y="111358"/>
                </a:lnTo>
                <a:lnTo>
                  <a:pt x="35509" y="109438"/>
                </a:lnTo>
                <a:lnTo>
                  <a:pt x="34549" y="108478"/>
                </a:lnTo>
                <a:lnTo>
                  <a:pt x="33588" y="104637"/>
                </a:lnTo>
                <a:lnTo>
                  <a:pt x="3358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7" name="object 327"/>
          <p:cNvSpPr/>
          <p:nvPr/>
        </p:nvSpPr>
        <p:spPr>
          <a:xfrm>
            <a:off x="2828315" y="2194255"/>
            <a:ext cx="8641" cy="6720"/>
          </a:xfrm>
          <a:custGeom>
            <a:avLst/>
            <a:gdLst/>
            <a:ahLst/>
            <a:cxnLst/>
            <a:rect l="l" t="t" r="r" b="b"/>
            <a:pathLst>
              <a:path w="8641" h="6720">
                <a:moveTo>
                  <a:pt x="0" y="6720"/>
                </a:moveTo>
                <a:lnTo>
                  <a:pt x="1920" y="5775"/>
                </a:lnTo>
                <a:lnTo>
                  <a:pt x="8641" y="5775"/>
                </a:lnTo>
                <a:lnTo>
                  <a:pt x="6720" y="0"/>
                </a:lnTo>
                <a:lnTo>
                  <a:pt x="3496" y="126"/>
                </a:lnTo>
                <a:lnTo>
                  <a:pt x="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8" name="object 328"/>
          <p:cNvSpPr/>
          <p:nvPr/>
        </p:nvSpPr>
        <p:spPr>
          <a:xfrm>
            <a:off x="2798551" y="2194255"/>
            <a:ext cx="66248" cy="84490"/>
          </a:xfrm>
          <a:custGeom>
            <a:avLst/>
            <a:gdLst/>
            <a:ahLst/>
            <a:cxnLst/>
            <a:rect l="l" t="t" r="r" b="b"/>
            <a:pathLst>
              <a:path w="66248" h="84490">
                <a:moveTo>
                  <a:pt x="43205" y="11521"/>
                </a:moveTo>
                <a:lnTo>
                  <a:pt x="44165" y="15361"/>
                </a:lnTo>
                <a:lnTo>
                  <a:pt x="45125" y="18242"/>
                </a:lnTo>
                <a:lnTo>
                  <a:pt x="46070" y="24963"/>
                </a:lnTo>
                <a:lnTo>
                  <a:pt x="46070" y="33604"/>
                </a:lnTo>
                <a:lnTo>
                  <a:pt x="23042" y="33604"/>
                </a:lnTo>
                <a:lnTo>
                  <a:pt x="23042" y="22082"/>
                </a:lnTo>
                <a:lnTo>
                  <a:pt x="24002" y="15361"/>
                </a:lnTo>
                <a:lnTo>
                  <a:pt x="27843" y="9616"/>
                </a:lnTo>
                <a:lnTo>
                  <a:pt x="29763" y="6720"/>
                </a:lnTo>
                <a:lnTo>
                  <a:pt x="33260" y="126"/>
                </a:lnTo>
                <a:lnTo>
                  <a:pt x="21135" y="3514"/>
                </a:lnTo>
                <a:lnTo>
                  <a:pt x="10561" y="11521"/>
                </a:lnTo>
                <a:lnTo>
                  <a:pt x="6241" y="18066"/>
                </a:lnTo>
                <a:lnTo>
                  <a:pt x="1613" y="29803"/>
                </a:lnTo>
                <a:lnTo>
                  <a:pt x="0" y="43205"/>
                </a:lnTo>
                <a:lnTo>
                  <a:pt x="124" y="47251"/>
                </a:lnTo>
                <a:lnTo>
                  <a:pt x="2543" y="60196"/>
                </a:lnTo>
                <a:lnTo>
                  <a:pt x="7680" y="71048"/>
                </a:lnTo>
                <a:lnTo>
                  <a:pt x="10569" y="74784"/>
                </a:lnTo>
                <a:lnTo>
                  <a:pt x="20727" y="81991"/>
                </a:lnTo>
                <a:lnTo>
                  <a:pt x="34564" y="84490"/>
                </a:lnTo>
                <a:lnTo>
                  <a:pt x="41285" y="84490"/>
                </a:lnTo>
                <a:lnTo>
                  <a:pt x="47045" y="82570"/>
                </a:lnTo>
                <a:lnTo>
                  <a:pt x="52791" y="78729"/>
                </a:lnTo>
                <a:lnTo>
                  <a:pt x="57591" y="74889"/>
                </a:lnTo>
                <a:lnTo>
                  <a:pt x="62407" y="69128"/>
                </a:lnTo>
                <a:lnTo>
                  <a:pt x="66248" y="60487"/>
                </a:lnTo>
                <a:lnTo>
                  <a:pt x="63352" y="58567"/>
                </a:lnTo>
                <a:lnTo>
                  <a:pt x="60472" y="63367"/>
                </a:lnTo>
                <a:lnTo>
                  <a:pt x="57591" y="67208"/>
                </a:lnTo>
                <a:lnTo>
                  <a:pt x="54726" y="68168"/>
                </a:lnTo>
                <a:lnTo>
                  <a:pt x="51846" y="70088"/>
                </a:lnTo>
                <a:lnTo>
                  <a:pt x="48966" y="71048"/>
                </a:lnTo>
                <a:lnTo>
                  <a:pt x="40325" y="71048"/>
                </a:lnTo>
                <a:lnTo>
                  <a:pt x="35524" y="69128"/>
                </a:lnTo>
                <a:lnTo>
                  <a:pt x="31683" y="64328"/>
                </a:lnTo>
                <a:lnTo>
                  <a:pt x="31031" y="63650"/>
                </a:lnTo>
                <a:lnTo>
                  <a:pt x="25040" y="53159"/>
                </a:lnTo>
                <a:lnTo>
                  <a:pt x="23042" y="39364"/>
                </a:lnTo>
                <a:lnTo>
                  <a:pt x="66248" y="39364"/>
                </a:lnTo>
                <a:lnTo>
                  <a:pt x="65936" y="32201"/>
                </a:lnTo>
                <a:lnTo>
                  <a:pt x="62990" y="19291"/>
                </a:lnTo>
                <a:lnTo>
                  <a:pt x="56631" y="9616"/>
                </a:lnTo>
                <a:lnTo>
                  <a:pt x="50886" y="3840"/>
                </a:lnTo>
                <a:lnTo>
                  <a:pt x="44165" y="0"/>
                </a:lnTo>
                <a:lnTo>
                  <a:pt x="36484" y="0"/>
                </a:lnTo>
                <a:lnTo>
                  <a:pt x="38404" y="5775"/>
                </a:lnTo>
                <a:lnTo>
                  <a:pt x="39364" y="6720"/>
                </a:lnTo>
                <a:lnTo>
                  <a:pt x="41285" y="8656"/>
                </a:lnTo>
                <a:lnTo>
                  <a:pt x="43205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9" name="object 329"/>
          <p:cNvSpPr/>
          <p:nvPr/>
        </p:nvSpPr>
        <p:spPr>
          <a:xfrm>
            <a:off x="2871520" y="2158746"/>
            <a:ext cx="48950" cy="152628"/>
          </a:xfrm>
          <a:custGeom>
            <a:avLst/>
            <a:gdLst/>
            <a:ahLst/>
            <a:cxnLst/>
            <a:rect l="l" t="t" r="r" b="b"/>
            <a:pathLst>
              <a:path w="48950" h="152628">
                <a:moveTo>
                  <a:pt x="5745" y="6720"/>
                </a:moveTo>
                <a:lnTo>
                  <a:pt x="9585" y="10561"/>
                </a:lnTo>
                <a:lnTo>
                  <a:pt x="12466" y="14401"/>
                </a:lnTo>
                <a:lnTo>
                  <a:pt x="17266" y="20162"/>
                </a:lnTo>
                <a:lnTo>
                  <a:pt x="20147" y="27843"/>
                </a:lnTo>
                <a:lnTo>
                  <a:pt x="23027" y="36484"/>
                </a:lnTo>
                <a:lnTo>
                  <a:pt x="24714" y="48152"/>
                </a:lnTo>
                <a:lnTo>
                  <a:pt x="25609" y="61000"/>
                </a:lnTo>
                <a:lnTo>
                  <a:pt x="25908" y="75834"/>
                </a:lnTo>
                <a:lnTo>
                  <a:pt x="25888" y="80179"/>
                </a:lnTo>
                <a:lnTo>
                  <a:pt x="25419" y="94930"/>
                </a:lnTo>
                <a:lnTo>
                  <a:pt x="24201" y="107188"/>
                </a:lnTo>
                <a:lnTo>
                  <a:pt x="22067" y="117119"/>
                </a:lnTo>
                <a:lnTo>
                  <a:pt x="20147" y="125760"/>
                </a:lnTo>
                <a:lnTo>
                  <a:pt x="17266" y="131521"/>
                </a:lnTo>
                <a:lnTo>
                  <a:pt x="13426" y="137266"/>
                </a:lnTo>
                <a:lnTo>
                  <a:pt x="10546" y="141107"/>
                </a:lnTo>
                <a:lnTo>
                  <a:pt x="5745" y="144947"/>
                </a:lnTo>
                <a:lnTo>
                  <a:pt x="0" y="148788"/>
                </a:lnTo>
                <a:lnTo>
                  <a:pt x="0" y="152628"/>
                </a:lnTo>
                <a:lnTo>
                  <a:pt x="5921" y="150312"/>
                </a:lnTo>
                <a:lnTo>
                  <a:pt x="16876" y="143922"/>
                </a:lnTo>
                <a:lnTo>
                  <a:pt x="26420" y="135374"/>
                </a:lnTo>
                <a:lnTo>
                  <a:pt x="34549" y="124800"/>
                </a:lnTo>
                <a:lnTo>
                  <a:pt x="40628" y="114120"/>
                </a:lnTo>
                <a:lnTo>
                  <a:pt x="45252" y="102204"/>
                </a:lnTo>
                <a:lnTo>
                  <a:pt x="48026" y="89731"/>
                </a:lnTo>
                <a:lnTo>
                  <a:pt x="48950" y="76794"/>
                </a:lnTo>
                <a:lnTo>
                  <a:pt x="48950" y="76540"/>
                </a:lnTo>
                <a:lnTo>
                  <a:pt x="48026" y="62894"/>
                </a:lnTo>
                <a:lnTo>
                  <a:pt x="45318" y="50406"/>
                </a:lnTo>
                <a:lnTo>
                  <a:pt x="40825" y="38811"/>
                </a:lnTo>
                <a:lnTo>
                  <a:pt x="34549" y="27843"/>
                </a:lnTo>
                <a:lnTo>
                  <a:pt x="30362" y="22026"/>
                </a:lnTo>
                <a:lnTo>
                  <a:pt x="21181" y="12078"/>
                </a:lnTo>
                <a:lnTo>
                  <a:pt x="11060" y="4690"/>
                </a:lnTo>
                <a:lnTo>
                  <a:pt x="0" y="0"/>
                </a:lnTo>
                <a:lnTo>
                  <a:pt x="0" y="3840"/>
                </a:lnTo>
                <a:lnTo>
                  <a:pt x="5745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0" name="object 330"/>
          <p:cNvSpPr/>
          <p:nvPr/>
        </p:nvSpPr>
        <p:spPr>
          <a:xfrm>
            <a:off x="5497037" y="1637477"/>
            <a:ext cx="44150" cy="0"/>
          </a:xfrm>
          <a:custGeom>
            <a:avLst/>
            <a:gdLst/>
            <a:ahLst/>
            <a:cxnLst/>
            <a:rect l="l" t="t" r="r" b="b"/>
            <a:pathLst>
              <a:path w="44150" h="0">
                <a:moveTo>
                  <a:pt x="0" y="0"/>
                </a:moveTo>
                <a:lnTo>
                  <a:pt x="44150" y="0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1" name="object 331"/>
          <p:cNvSpPr/>
          <p:nvPr/>
        </p:nvSpPr>
        <p:spPr>
          <a:xfrm>
            <a:off x="5641985" y="3677412"/>
            <a:ext cx="39364" cy="100797"/>
          </a:xfrm>
          <a:custGeom>
            <a:avLst/>
            <a:gdLst/>
            <a:ahLst/>
            <a:cxnLst/>
            <a:rect l="l" t="t" r="r" b="b"/>
            <a:pathLst>
              <a:path w="39364" h="100797">
                <a:moveTo>
                  <a:pt x="24002" y="0"/>
                </a:moveTo>
                <a:lnTo>
                  <a:pt x="0" y="11521"/>
                </a:lnTo>
                <a:lnTo>
                  <a:pt x="1920" y="13441"/>
                </a:lnTo>
                <a:lnTo>
                  <a:pt x="4800" y="12481"/>
                </a:lnTo>
                <a:lnTo>
                  <a:pt x="7680" y="11521"/>
                </a:lnTo>
                <a:lnTo>
                  <a:pt x="10561" y="11521"/>
                </a:lnTo>
                <a:lnTo>
                  <a:pt x="11521" y="12481"/>
                </a:lnTo>
                <a:lnTo>
                  <a:pt x="12481" y="12481"/>
                </a:lnTo>
                <a:lnTo>
                  <a:pt x="13441" y="13441"/>
                </a:lnTo>
                <a:lnTo>
                  <a:pt x="13441" y="14401"/>
                </a:lnTo>
                <a:lnTo>
                  <a:pt x="14401" y="16322"/>
                </a:lnTo>
                <a:lnTo>
                  <a:pt x="14401" y="94076"/>
                </a:lnTo>
                <a:lnTo>
                  <a:pt x="13441" y="95036"/>
                </a:lnTo>
                <a:lnTo>
                  <a:pt x="12481" y="96012"/>
                </a:lnTo>
                <a:lnTo>
                  <a:pt x="11521" y="96956"/>
                </a:lnTo>
                <a:lnTo>
                  <a:pt x="9601" y="96956"/>
                </a:lnTo>
                <a:lnTo>
                  <a:pt x="6720" y="97917"/>
                </a:lnTo>
                <a:lnTo>
                  <a:pt x="1920" y="97917"/>
                </a:lnTo>
                <a:lnTo>
                  <a:pt x="1920" y="100797"/>
                </a:lnTo>
                <a:lnTo>
                  <a:pt x="39364" y="100797"/>
                </a:lnTo>
                <a:lnTo>
                  <a:pt x="39364" y="97917"/>
                </a:lnTo>
                <a:lnTo>
                  <a:pt x="34564" y="97917"/>
                </a:lnTo>
                <a:lnTo>
                  <a:pt x="31683" y="96956"/>
                </a:lnTo>
                <a:lnTo>
                  <a:pt x="30723" y="96956"/>
                </a:lnTo>
                <a:lnTo>
                  <a:pt x="28803" y="96012"/>
                </a:lnTo>
                <a:lnTo>
                  <a:pt x="27843" y="95036"/>
                </a:lnTo>
                <a:lnTo>
                  <a:pt x="27843" y="93131"/>
                </a:lnTo>
                <a:lnTo>
                  <a:pt x="26883" y="92171"/>
                </a:lnTo>
                <a:lnTo>
                  <a:pt x="26883" y="0"/>
                </a:lnTo>
                <a:lnTo>
                  <a:pt x="240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2" name="object 332"/>
          <p:cNvSpPr/>
          <p:nvPr/>
        </p:nvSpPr>
        <p:spPr>
          <a:xfrm>
            <a:off x="5704392" y="3677412"/>
            <a:ext cx="64312" cy="101757"/>
          </a:xfrm>
          <a:custGeom>
            <a:avLst/>
            <a:gdLst/>
            <a:ahLst/>
            <a:cxnLst/>
            <a:rect l="l" t="t" r="r" b="b"/>
            <a:pathLst>
              <a:path w="64312" h="101757">
                <a:moveTo>
                  <a:pt x="0" y="51846"/>
                </a:moveTo>
                <a:lnTo>
                  <a:pt x="617" y="62065"/>
                </a:lnTo>
                <a:lnTo>
                  <a:pt x="3462" y="74426"/>
                </a:lnTo>
                <a:lnTo>
                  <a:pt x="8625" y="85450"/>
                </a:lnTo>
                <a:lnTo>
                  <a:pt x="10415" y="88710"/>
                </a:lnTo>
                <a:lnTo>
                  <a:pt x="19876" y="98669"/>
                </a:lnTo>
                <a:lnTo>
                  <a:pt x="31668" y="101757"/>
                </a:lnTo>
                <a:lnTo>
                  <a:pt x="31668" y="97917"/>
                </a:lnTo>
                <a:lnTo>
                  <a:pt x="26868" y="97917"/>
                </a:lnTo>
                <a:lnTo>
                  <a:pt x="22067" y="94076"/>
                </a:lnTo>
                <a:lnTo>
                  <a:pt x="20147" y="86410"/>
                </a:lnTo>
                <a:lnTo>
                  <a:pt x="17768" y="80419"/>
                </a:lnTo>
                <a:lnTo>
                  <a:pt x="15232" y="68262"/>
                </a:lnTo>
                <a:lnTo>
                  <a:pt x="14386" y="53766"/>
                </a:lnTo>
                <a:lnTo>
                  <a:pt x="14388" y="53174"/>
                </a:lnTo>
                <a:lnTo>
                  <a:pt x="15011" y="40508"/>
                </a:lnTo>
                <a:lnTo>
                  <a:pt x="16306" y="27843"/>
                </a:lnTo>
                <a:lnTo>
                  <a:pt x="18227" y="19202"/>
                </a:lnTo>
                <a:lnTo>
                  <a:pt x="20147" y="13441"/>
                </a:lnTo>
                <a:lnTo>
                  <a:pt x="23987" y="9601"/>
                </a:lnTo>
                <a:lnTo>
                  <a:pt x="25908" y="5775"/>
                </a:lnTo>
                <a:lnTo>
                  <a:pt x="28788" y="4800"/>
                </a:lnTo>
                <a:lnTo>
                  <a:pt x="35509" y="4800"/>
                </a:lnTo>
                <a:lnTo>
                  <a:pt x="37429" y="5775"/>
                </a:lnTo>
                <a:lnTo>
                  <a:pt x="39349" y="6720"/>
                </a:lnTo>
                <a:lnTo>
                  <a:pt x="42230" y="9601"/>
                </a:lnTo>
                <a:lnTo>
                  <a:pt x="45110" y="13441"/>
                </a:lnTo>
                <a:lnTo>
                  <a:pt x="46070" y="19202"/>
                </a:lnTo>
                <a:lnTo>
                  <a:pt x="46850" y="21450"/>
                </a:lnTo>
                <a:lnTo>
                  <a:pt x="49234" y="33015"/>
                </a:lnTo>
                <a:lnTo>
                  <a:pt x="49911" y="47045"/>
                </a:lnTo>
                <a:lnTo>
                  <a:pt x="49673" y="59359"/>
                </a:lnTo>
                <a:lnTo>
                  <a:pt x="48717" y="72192"/>
                </a:lnTo>
                <a:lnTo>
                  <a:pt x="47030" y="82570"/>
                </a:lnTo>
                <a:lnTo>
                  <a:pt x="45110" y="87355"/>
                </a:lnTo>
                <a:lnTo>
                  <a:pt x="43190" y="92171"/>
                </a:lnTo>
                <a:lnTo>
                  <a:pt x="40309" y="94076"/>
                </a:lnTo>
                <a:lnTo>
                  <a:pt x="37429" y="96956"/>
                </a:lnTo>
                <a:lnTo>
                  <a:pt x="41269" y="100797"/>
                </a:lnTo>
                <a:lnTo>
                  <a:pt x="47030" y="96956"/>
                </a:lnTo>
                <a:lnTo>
                  <a:pt x="51831" y="93131"/>
                </a:lnTo>
                <a:lnTo>
                  <a:pt x="55671" y="87355"/>
                </a:lnTo>
                <a:lnTo>
                  <a:pt x="59512" y="79689"/>
                </a:lnTo>
                <a:lnTo>
                  <a:pt x="60797" y="75531"/>
                </a:lnTo>
                <a:lnTo>
                  <a:pt x="63362" y="63535"/>
                </a:lnTo>
                <a:lnTo>
                  <a:pt x="64312" y="49926"/>
                </a:lnTo>
                <a:lnTo>
                  <a:pt x="64284" y="47517"/>
                </a:lnTo>
                <a:lnTo>
                  <a:pt x="62765" y="33479"/>
                </a:lnTo>
                <a:lnTo>
                  <a:pt x="58934" y="21542"/>
                </a:lnTo>
                <a:lnTo>
                  <a:pt x="52791" y="11521"/>
                </a:lnTo>
                <a:lnTo>
                  <a:pt x="47030" y="3840"/>
                </a:lnTo>
                <a:lnTo>
                  <a:pt x="40309" y="0"/>
                </a:lnTo>
                <a:lnTo>
                  <a:pt x="27828" y="0"/>
                </a:lnTo>
                <a:lnTo>
                  <a:pt x="23027" y="1935"/>
                </a:lnTo>
                <a:lnTo>
                  <a:pt x="19187" y="4800"/>
                </a:lnTo>
                <a:lnTo>
                  <a:pt x="13426" y="8641"/>
                </a:lnTo>
                <a:lnTo>
                  <a:pt x="8625" y="14401"/>
                </a:lnTo>
                <a:lnTo>
                  <a:pt x="5745" y="23042"/>
                </a:lnTo>
                <a:lnTo>
                  <a:pt x="4293" y="26263"/>
                </a:lnTo>
                <a:lnTo>
                  <a:pt x="1070" y="37977"/>
                </a:lnTo>
                <a:lnTo>
                  <a:pt x="0" y="51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3" name="object 333"/>
          <p:cNvSpPr/>
          <p:nvPr/>
        </p:nvSpPr>
        <p:spPr>
          <a:xfrm>
            <a:off x="5736061" y="3774368"/>
            <a:ext cx="9601" cy="4800"/>
          </a:xfrm>
          <a:custGeom>
            <a:avLst/>
            <a:gdLst/>
            <a:ahLst/>
            <a:cxnLst/>
            <a:rect l="l" t="t" r="r" b="b"/>
            <a:pathLst>
              <a:path w="9601" h="4800">
                <a:moveTo>
                  <a:pt x="4800" y="4800"/>
                </a:moveTo>
                <a:lnTo>
                  <a:pt x="9601" y="3840"/>
                </a:lnTo>
                <a:lnTo>
                  <a:pt x="5760" y="0"/>
                </a:lnTo>
                <a:lnTo>
                  <a:pt x="2880" y="960"/>
                </a:lnTo>
                <a:lnTo>
                  <a:pt x="0" y="960"/>
                </a:lnTo>
                <a:lnTo>
                  <a:pt x="0" y="4800"/>
                </a:lnTo>
                <a:lnTo>
                  <a:pt x="480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4" name="object 334"/>
          <p:cNvSpPr/>
          <p:nvPr/>
        </p:nvSpPr>
        <p:spPr>
          <a:xfrm>
            <a:off x="5641985" y="3468151"/>
            <a:ext cx="39364" cy="99837"/>
          </a:xfrm>
          <a:custGeom>
            <a:avLst/>
            <a:gdLst/>
            <a:ahLst/>
            <a:cxnLst/>
            <a:rect l="l" t="t" r="r" b="b"/>
            <a:pathLst>
              <a:path w="39364" h="99837">
                <a:moveTo>
                  <a:pt x="24002" y="0"/>
                </a:moveTo>
                <a:lnTo>
                  <a:pt x="0" y="11521"/>
                </a:lnTo>
                <a:lnTo>
                  <a:pt x="1920" y="13426"/>
                </a:lnTo>
                <a:lnTo>
                  <a:pt x="4800" y="12466"/>
                </a:lnTo>
                <a:lnTo>
                  <a:pt x="7680" y="11521"/>
                </a:lnTo>
                <a:lnTo>
                  <a:pt x="11521" y="11521"/>
                </a:lnTo>
                <a:lnTo>
                  <a:pt x="12481" y="12466"/>
                </a:lnTo>
                <a:lnTo>
                  <a:pt x="13441" y="13426"/>
                </a:lnTo>
                <a:lnTo>
                  <a:pt x="13441" y="14386"/>
                </a:lnTo>
                <a:lnTo>
                  <a:pt x="14401" y="16306"/>
                </a:lnTo>
                <a:lnTo>
                  <a:pt x="14401" y="93116"/>
                </a:lnTo>
                <a:lnTo>
                  <a:pt x="13441" y="95036"/>
                </a:lnTo>
                <a:lnTo>
                  <a:pt x="12481" y="95996"/>
                </a:lnTo>
                <a:lnTo>
                  <a:pt x="11521" y="95996"/>
                </a:lnTo>
                <a:lnTo>
                  <a:pt x="9601" y="96941"/>
                </a:lnTo>
                <a:lnTo>
                  <a:pt x="6720" y="97916"/>
                </a:lnTo>
                <a:lnTo>
                  <a:pt x="1920" y="97916"/>
                </a:lnTo>
                <a:lnTo>
                  <a:pt x="1920" y="99837"/>
                </a:lnTo>
                <a:lnTo>
                  <a:pt x="39364" y="99837"/>
                </a:lnTo>
                <a:lnTo>
                  <a:pt x="39364" y="97916"/>
                </a:lnTo>
                <a:lnTo>
                  <a:pt x="34564" y="96941"/>
                </a:lnTo>
                <a:lnTo>
                  <a:pt x="31683" y="96941"/>
                </a:lnTo>
                <a:lnTo>
                  <a:pt x="30723" y="95996"/>
                </a:lnTo>
                <a:lnTo>
                  <a:pt x="28803" y="95996"/>
                </a:lnTo>
                <a:lnTo>
                  <a:pt x="27843" y="94076"/>
                </a:lnTo>
                <a:lnTo>
                  <a:pt x="27843" y="93116"/>
                </a:lnTo>
                <a:lnTo>
                  <a:pt x="26883" y="92156"/>
                </a:lnTo>
                <a:lnTo>
                  <a:pt x="26883" y="0"/>
                </a:lnTo>
                <a:lnTo>
                  <a:pt x="240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5" name="object 335"/>
          <p:cNvSpPr/>
          <p:nvPr/>
        </p:nvSpPr>
        <p:spPr>
          <a:xfrm>
            <a:off x="5716859" y="3468151"/>
            <a:ext cx="38404" cy="99837"/>
          </a:xfrm>
          <a:custGeom>
            <a:avLst/>
            <a:gdLst/>
            <a:ahLst/>
            <a:cxnLst/>
            <a:rect l="l" t="t" r="r" b="b"/>
            <a:pathLst>
              <a:path w="38404" h="99837">
                <a:moveTo>
                  <a:pt x="24002" y="0"/>
                </a:moveTo>
                <a:lnTo>
                  <a:pt x="0" y="11521"/>
                </a:lnTo>
                <a:lnTo>
                  <a:pt x="960" y="13426"/>
                </a:lnTo>
                <a:lnTo>
                  <a:pt x="3840" y="12466"/>
                </a:lnTo>
                <a:lnTo>
                  <a:pt x="6720" y="11521"/>
                </a:lnTo>
                <a:lnTo>
                  <a:pt x="10561" y="11521"/>
                </a:lnTo>
                <a:lnTo>
                  <a:pt x="11521" y="12466"/>
                </a:lnTo>
                <a:lnTo>
                  <a:pt x="12481" y="13426"/>
                </a:lnTo>
                <a:lnTo>
                  <a:pt x="13441" y="14386"/>
                </a:lnTo>
                <a:lnTo>
                  <a:pt x="13441" y="16306"/>
                </a:lnTo>
                <a:lnTo>
                  <a:pt x="14401" y="18227"/>
                </a:lnTo>
                <a:lnTo>
                  <a:pt x="14401" y="92156"/>
                </a:lnTo>
                <a:lnTo>
                  <a:pt x="13441" y="93116"/>
                </a:lnTo>
                <a:lnTo>
                  <a:pt x="13441" y="95036"/>
                </a:lnTo>
                <a:lnTo>
                  <a:pt x="12481" y="95996"/>
                </a:lnTo>
                <a:lnTo>
                  <a:pt x="10561" y="95996"/>
                </a:lnTo>
                <a:lnTo>
                  <a:pt x="9601" y="96941"/>
                </a:lnTo>
                <a:lnTo>
                  <a:pt x="6720" y="97916"/>
                </a:lnTo>
                <a:lnTo>
                  <a:pt x="1920" y="97916"/>
                </a:lnTo>
                <a:lnTo>
                  <a:pt x="1920" y="99837"/>
                </a:lnTo>
                <a:lnTo>
                  <a:pt x="38404" y="99837"/>
                </a:lnTo>
                <a:lnTo>
                  <a:pt x="38404" y="97916"/>
                </a:lnTo>
                <a:lnTo>
                  <a:pt x="34564" y="96941"/>
                </a:lnTo>
                <a:lnTo>
                  <a:pt x="31683" y="96941"/>
                </a:lnTo>
                <a:lnTo>
                  <a:pt x="29763" y="95996"/>
                </a:lnTo>
                <a:lnTo>
                  <a:pt x="28803" y="95996"/>
                </a:lnTo>
                <a:lnTo>
                  <a:pt x="27843" y="94076"/>
                </a:lnTo>
                <a:lnTo>
                  <a:pt x="26883" y="93116"/>
                </a:lnTo>
                <a:lnTo>
                  <a:pt x="26883" y="0"/>
                </a:lnTo>
                <a:lnTo>
                  <a:pt x="240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6" name="object 336"/>
          <p:cNvSpPr/>
          <p:nvPr/>
        </p:nvSpPr>
        <p:spPr>
          <a:xfrm>
            <a:off x="5641985" y="3257915"/>
            <a:ext cx="39364" cy="100797"/>
          </a:xfrm>
          <a:custGeom>
            <a:avLst/>
            <a:gdLst/>
            <a:ahLst/>
            <a:cxnLst/>
            <a:rect l="l" t="t" r="r" b="b"/>
            <a:pathLst>
              <a:path w="39364" h="100797">
                <a:moveTo>
                  <a:pt x="28803" y="95996"/>
                </a:moveTo>
                <a:lnTo>
                  <a:pt x="27843" y="95036"/>
                </a:lnTo>
                <a:lnTo>
                  <a:pt x="27843" y="94076"/>
                </a:lnTo>
                <a:lnTo>
                  <a:pt x="26883" y="92156"/>
                </a:lnTo>
                <a:lnTo>
                  <a:pt x="26883" y="0"/>
                </a:lnTo>
                <a:lnTo>
                  <a:pt x="24002" y="0"/>
                </a:lnTo>
                <a:lnTo>
                  <a:pt x="0" y="12481"/>
                </a:lnTo>
                <a:lnTo>
                  <a:pt x="1920" y="14401"/>
                </a:lnTo>
                <a:lnTo>
                  <a:pt x="4800" y="12481"/>
                </a:lnTo>
                <a:lnTo>
                  <a:pt x="11521" y="12481"/>
                </a:lnTo>
                <a:lnTo>
                  <a:pt x="12481" y="13426"/>
                </a:lnTo>
                <a:lnTo>
                  <a:pt x="13441" y="14401"/>
                </a:lnTo>
                <a:lnTo>
                  <a:pt x="13441" y="15361"/>
                </a:lnTo>
                <a:lnTo>
                  <a:pt x="14401" y="16322"/>
                </a:lnTo>
                <a:lnTo>
                  <a:pt x="14401" y="94076"/>
                </a:lnTo>
                <a:lnTo>
                  <a:pt x="13441" y="95036"/>
                </a:lnTo>
                <a:lnTo>
                  <a:pt x="12481" y="95996"/>
                </a:lnTo>
                <a:lnTo>
                  <a:pt x="11521" y="96956"/>
                </a:lnTo>
                <a:lnTo>
                  <a:pt x="9601" y="97916"/>
                </a:lnTo>
                <a:lnTo>
                  <a:pt x="1920" y="97916"/>
                </a:lnTo>
                <a:lnTo>
                  <a:pt x="1920" y="100797"/>
                </a:lnTo>
                <a:lnTo>
                  <a:pt x="39364" y="100797"/>
                </a:lnTo>
                <a:lnTo>
                  <a:pt x="39364" y="97916"/>
                </a:lnTo>
                <a:lnTo>
                  <a:pt x="31683" y="97916"/>
                </a:lnTo>
                <a:lnTo>
                  <a:pt x="30723" y="96956"/>
                </a:lnTo>
                <a:lnTo>
                  <a:pt x="28803" y="95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7" name="object 337"/>
          <p:cNvSpPr/>
          <p:nvPr/>
        </p:nvSpPr>
        <p:spPr>
          <a:xfrm>
            <a:off x="5716859" y="3257915"/>
            <a:ext cx="38404" cy="100797"/>
          </a:xfrm>
          <a:custGeom>
            <a:avLst/>
            <a:gdLst/>
            <a:ahLst/>
            <a:cxnLst/>
            <a:rect l="l" t="t" r="r" b="b"/>
            <a:pathLst>
              <a:path w="38404" h="100797">
                <a:moveTo>
                  <a:pt x="14401" y="23042"/>
                </a:moveTo>
                <a:lnTo>
                  <a:pt x="14401" y="93116"/>
                </a:lnTo>
                <a:lnTo>
                  <a:pt x="13441" y="94076"/>
                </a:lnTo>
                <a:lnTo>
                  <a:pt x="13441" y="95036"/>
                </a:lnTo>
                <a:lnTo>
                  <a:pt x="12481" y="95996"/>
                </a:lnTo>
                <a:lnTo>
                  <a:pt x="10561" y="96956"/>
                </a:lnTo>
                <a:lnTo>
                  <a:pt x="9601" y="97916"/>
                </a:lnTo>
                <a:lnTo>
                  <a:pt x="1920" y="97916"/>
                </a:lnTo>
                <a:lnTo>
                  <a:pt x="1920" y="100797"/>
                </a:lnTo>
                <a:lnTo>
                  <a:pt x="38404" y="100797"/>
                </a:lnTo>
                <a:lnTo>
                  <a:pt x="38404" y="97916"/>
                </a:lnTo>
                <a:lnTo>
                  <a:pt x="31683" y="97916"/>
                </a:lnTo>
                <a:lnTo>
                  <a:pt x="29763" y="96956"/>
                </a:lnTo>
                <a:lnTo>
                  <a:pt x="28803" y="95996"/>
                </a:lnTo>
                <a:lnTo>
                  <a:pt x="27843" y="95036"/>
                </a:lnTo>
                <a:lnTo>
                  <a:pt x="26883" y="94076"/>
                </a:lnTo>
                <a:lnTo>
                  <a:pt x="26883" y="0"/>
                </a:lnTo>
                <a:lnTo>
                  <a:pt x="24002" y="0"/>
                </a:lnTo>
                <a:lnTo>
                  <a:pt x="0" y="12481"/>
                </a:lnTo>
                <a:lnTo>
                  <a:pt x="960" y="14401"/>
                </a:lnTo>
                <a:lnTo>
                  <a:pt x="3840" y="12481"/>
                </a:lnTo>
                <a:lnTo>
                  <a:pt x="10561" y="12481"/>
                </a:lnTo>
                <a:lnTo>
                  <a:pt x="11521" y="13426"/>
                </a:lnTo>
                <a:lnTo>
                  <a:pt x="12481" y="14401"/>
                </a:lnTo>
                <a:lnTo>
                  <a:pt x="13441" y="15361"/>
                </a:lnTo>
                <a:lnTo>
                  <a:pt x="13441" y="16322"/>
                </a:lnTo>
                <a:lnTo>
                  <a:pt x="14401" y="18242"/>
                </a:lnTo>
                <a:lnTo>
                  <a:pt x="14401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8" name="object 338"/>
          <p:cNvSpPr/>
          <p:nvPr/>
        </p:nvSpPr>
        <p:spPr>
          <a:xfrm>
            <a:off x="5641985" y="3048640"/>
            <a:ext cx="39364" cy="100797"/>
          </a:xfrm>
          <a:custGeom>
            <a:avLst/>
            <a:gdLst/>
            <a:ahLst/>
            <a:cxnLst/>
            <a:rect l="l" t="t" r="r" b="b"/>
            <a:pathLst>
              <a:path w="39364" h="100797">
                <a:moveTo>
                  <a:pt x="28803" y="95996"/>
                </a:moveTo>
                <a:lnTo>
                  <a:pt x="27843" y="95036"/>
                </a:lnTo>
                <a:lnTo>
                  <a:pt x="27843" y="94076"/>
                </a:lnTo>
                <a:lnTo>
                  <a:pt x="26883" y="92156"/>
                </a:lnTo>
                <a:lnTo>
                  <a:pt x="26883" y="0"/>
                </a:lnTo>
                <a:lnTo>
                  <a:pt x="24002" y="0"/>
                </a:lnTo>
                <a:lnTo>
                  <a:pt x="0" y="11521"/>
                </a:lnTo>
                <a:lnTo>
                  <a:pt x="1920" y="14401"/>
                </a:lnTo>
                <a:lnTo>
                  <a:pt x="4800" y="12481"/>
                </a:lnTo>
                <a:lnTo>
                  <a:pt x="7680" y="11521"/>
                </a:lnTo>
                <a:lnTo>
                  <a:pt x="10561" y="11521"/>
                </a:lnTo>
                <a:lnTo>
                  <a:pt x="11521" y="12481"/>
                </a:lnTo>
                <a:lnTo>
                  <a:pt x="12481" y="13441"/>
                </a:lnTo>
                <a:lnTo>
                  <a:pt x="13441" y="13441"/>
                </a:lnTo>
                <a:lnTo>
                  <a:pt x="13441" y="15361"/>
                </a:lnTo>
                <a:lnTo>
                  <a:pt x="14401" y="16322"/>
                </a:lnTo>
                <a:lnTo>
                  <a:pt x="14401" y="94076"/>
                </a:lnTo>
                <a:lnTo>
                  <a:pt x="13441" y="95036"/>
                </a:lnTo>
                <a:lnTo>
                  <a:pt x="12481" y="95996"/>
                </a:lnTo>
                <a:lnTo>
                  <a:pt x="11521" y="96956"/>
                </a:lnTo>
                <a:lnTo>
                  <a:pt x="9601" y="97916"/>
                </a:lnTo>
                <a:lnTo>
                  <a:pt x="1920" y="97916"/>
                </a:lnTo>
                <a:lnTo>
                  <a:pt x="1920" y="100797"/>
                </a:lnTo>
                <a:lnTo>
                  <a:pt x="39364" y="100797"/>
                </a:lnTo>
                <a:lnTo>
                  <a:pt x="39364" y="97916"/>
                </a:lnTo>
                <a:lnTo>
                  <a:pt x="31683" y="97916"/>
                </a:lnTo>
                <a:lnTo>
                  <a:pt x="30723" y="96956"/>
                </a:lnTo>
                <a:lnTo>
                  <a:pt x="28803" y="95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9" name="object 339"/>
          <p:cNvSpPr/>
          <p:nvPr/>
        </p:nvSpPr>
        <p:spPr>
          <a:xfrm>
            <a:off x="5702457" y="3048640"/>
            <a:ext cx="65288" cy="100797"/>
          </a:xfrm>
          <a:custGeom>
            <a:avLst/>
            <a:gdLst/>
            <a:ahLst/>
            <a:cxnLst/>
            <a:rect l="l" t="t" r="r" b="b"/>
            <a:pathLst>
              <a:path w="65288" h="100797">
                <a:moveTo>
                  <a:pt x="38404" y="66233"/>
                </a:moveTo>
                <a:lnTo>
                  <a:pt x="42016" y="62000"/>
                </a:lnTo>
                <a:lnTo>
                  <a:pt x="49859" y="51342"/>
                </a:lnTo>
                <a:lnTo>
                  <a:pt x="55686" y="41269"/>
                </a:lnTo>
                <a:lnTo>
                  <a:pt x="57607" y="36484"/>
                </a:lnTo>
                <a:lnTo>
                  <a:pt x="59527" y="30708"/>
                </a:lnTo>
                <a:lnTo>
                  <a:pt x="59527" y="19202"/>
                </a:lnTo>
                <a:lnTo>
                  <a:pt x="56647" y="13441"/>
                </a:lnTo>
                <a:lnTo>
                  <a:pt x="50886" y="7680"/>
                </a:lnTo>
                <a:lnTo>
                  <a:pt x="46085" y="2880"/>
                </a:lnTo>
                <a:lnTo>
                  <a:pt x="39364" y="0"/>
                </a:lnTo>
                <a:lnTo>
                  <a:pt x="24003" y="0"/>
                </a:lnTo>
                <a:lnTo>
                  <a:pt x="17282" y="2880"/>
                </a:lnTo>
                <a:lnTo>
                  <a:pt x="12481" y="7680"/>
                </a:lnTo>
                <a:lnTo>
                  <a:pt x="7680" y="12481"/>
                </a:lnTo>
                <a:lnTo>
                  <a:pt x="3840" y="19202"/>
                </a:lnTo>
                <a:lnTo>
                  <a:pt x="2880" y="27843"/>
                </a:lnTo>
                <a:lnTo>
                  <a:pt x="5760" y="27843"/>
                </a:lnTo>
                <a:lnTo>
                  <a:pt x="7680" y="22082"/>
                </a:lnTo>
                <a:lnTo>
                  <a:pt x="10561" y="18242"/>
                </a:lnTo>
                <a:lnTo>
                  <a:pt x="14401" y="15361"/>
                </a:lnTo>
                <a:lnTo>
                  <a:pt x="18242" y="12481"/>
                </a:lnTo>
                <a:lnTo>
                  <a:pt x="22082" y="11521"/>
                </a:lnTo>
                <a:lnTo>
                  <a:pt x="32644" y="11521"/>
                </a:lnTo>
                <a:lnTo>
                  <a:pt x="37444" y="13441"/>
                </a:lnTo>
                <a:lnTo>
                  <a:pt x="41285" y="17282"/>
                </a:lnTo>
                <a:lnTo>
                  <a:pt x="45125" y="21122"/>
                </a:lnTo>
                <a:lnTo>
                  <a:pt x="47045" y="26868"/>
                </a:lnTo>
                <a:lnTo>
                  <a:pt x="47045" y="32644"/>
                </a:lnTo>
                <a:lnTo>
                  <a:pt x="46881" y="35756"/>
                </a:lnTo>
                <a:lnTo>
                  <a:pt x="43600" y="47318"/>
                </a:lnTo>
                <a:lnTo>
                  <a:pt x="36484" y="59512"/>
                </a:lnTo>
                <a:lnTo>
                  <a:pt x="29482" y="68882"/>
                </a:lnTo>
                <a:lnTo>
                  <a:pt x="21443" y="77699"/>
                </a:lnTo>
                <a:lnTo>
                  <a:pt x="11589" y="87351"/>
                </a:lnTo>
                <a:lnTo>
                  <a:pt x="0" y="97916"/>
                </a:lnTo>
                <a:lnTo>
                  <a:pt x="0" y="100797"/>
                </a:lnTo>
                <a:lnTo>
                  <a:pt x="58567" y="100797"/>
                </a:lnTo>
                <a:lnTo>
                  <a:pt x="65288" y="81594"/>
                </a:lnTo>
                <a:lnTo>
                  <a:pt x="62407" y="81594"/>
                </a:lnTo>
                <a:lnTo>
                  <a:pt x="61447" y="83515"/>
                </a:lnTo>
                <a:lnTo>
                  <a:pt x="59527" y="85435"/>
                </a:lnTo>
                <a:lnTo>
                  <a:pt x="58567" y="86395"/>
                </a:lnTo>
                <a:lnTo>
                  <a:pt x="56647" y="88315"/>
                </a:lnTo>
                <a:lnTo>
                  <a:pt x="54726" y="89275"/>
                </a:lnTo>
                <a:lnTo>
                  <a:pt x="49926" y="89275"/>
                </a:lnTo>
                <a:lnTo>
                  <a:pt x="47045" y="90236"/>
                </a:lnTo>
                <a:lnTo>
                  <a:pt x="15361" y="90236"/>
                </a:lnTo>
                <a:lnTo>
                  <a:pt x="18213" y="87249"/>
                </a:lnTo>
                <a:lnTo>
                  <a:pt x="26210" y="78739"/>
                </a:lnTo>
                <a:lnTo>
                  <a:pt x="38404" y="66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0" name="object 340"/>
          <p:cNvSpPr/>
          <p:nvPr/>
        </p:nvSpPr>
        <p:spPr>
          <a:xfrm>
            <a:off x="5641985" y="2839364"/>
            <a:ext cx="39364" cy="100797"/>
          </a:xfrm>
          <a:custGeom>
            <a:avLst/>
            <a:gdLst/>
            <a:ahLst/>
            <a:cxnLst/>
            <a:rect l="l" t="t" r="r" b="b"/>
            <a:pathLst>
              <a:path w="39364" h="100797">
                <a:moveTo>
                  <a:pt x="24002" y="0"/>
                </a:moveTo>
                <a:lnTo>
                  <a:pt x="0" y="11521"/>
                </a:lnTo>
                <a:lnTo>
                  <a:pt x="1920" y="14401"/>
                </a:lnTo>
                <a:lnTo>
                  <a:pt x="4800" y="12481"/>
                </a:lnTo>
                <a:lnTo>
                  <a:pt x="7680" y="11521"/>
                </a:lnTo>
                <a:lnTo>
                  <a:pt x="10561" y="11521"/>
                </a:lnTo>
                <a:lnTo>
                  <a:pt x="11521" y="12481"/>
                </a:lnTo>
                <a:lnTo>
                  <a:pt x="12481" y="12481"/>
                </a:lnTo>
                <a:lnTo>
                  <a:pt x="13441" y="13441"/>
                </a:lnTo>
                <a:lnTo>
                  <a:pt x="13441" y="14401"/>
                </a:lnTo>
                <a:lnTo>
                  <a:pt x="14401" y="16322"/>
                </a:lnTo>
                <a:lnTo>
                  <a:pt x="14401" y="94076"/>
                </a:lnTo>
                <a:lnTo>
                  <a:pt x="13441" y="95036"/>
                </a:lnTo>
                <a:lnTo>
                  <a:pt x="12481" y="95996"/>
                </a:lnTo>
                <a:lnTo>
                  <a:pt x="11521" y="96956"/>
                </a:lnTo>
                <a:lnTo>
                  <a:pt x="9601" y="96956"/>
                </a:lnTo>
                <a:lnTo>
                  <a:pt x="6720" y="97916"/>
                </a:lnTo>
                <a:lnTo>
                  <a:pt x="1920" y="97916"/>
                </a:lnTo>
                <a:lnTo>
                  <a:pt x="1920" y="100797"/>
                </a:lnTo>
                <a:lnTo>
                  <a:pt x="39364" y="100797"/>
                </a:lnTo>
                <a:lnTo>
                  <a:pt x="39364" y="97916"/>
                </a:lnTo>
                <a:lnTo>
                  <a:pt x="34564" y="97916"/>
                </a:lnTo>
                <a:lnTo>
                  <a:pt x="31683" y="96956"/>
                </a:lnTo>
                <a:lnTo>
                  <a:pt x="30723" y="96956"/>
                </a:lnTo>
                <a:lnTo>
                  <a:pt x="28803" y="95996"/>
                </a:lnTo>
                <a:lnTo>
                  <a:pt x="27843" y="95036"/>
                </a:lnTo>
                <a:lnTo>
                  <a:pt x="27843" y="93116"/>
                </a:lnTo>
                <a:lnTo>
                  <a:pt x="26883" y="92156"/>
                </a:lnTo>
                <a:lnTo>
                  <a:pt x="26883" y="0"/>
                </a:lnTo>
                <a:lnTo>
                  <a:pt x="240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1" name="object 341"/>
          <p:cNvSpPr/>
          <p:nvPr/>
        </p:nvSpPr>
        <p:spPr>
          <a:xfrm>
            <a:off x="5702457" y="2839364"/>
            <a:ext cx="65288" cy="100797"/>
          </a:xfrm>
          <a:custGeom>
            <a:avLst/>
            <a:gdLst/>
            <a:ahLst/>
            <a:cxnLst/>
            <a:rect l="l" t="t" r="r" b="b"/>
            <a:pathLst>
              <a:path w="65288" h="100797">
                <a:moveTo>
                  <a:pt x="38404" y="65272"/>
                </a:moveTo>
                <a:lnTo>
                  <a:pt x="41536" y="61681"/>
                </a:lnTo>
                <a:lnTo>
                  <a:pt x="49674" y="51258"/>
                </a:lnTo>
                <a:lnTo>
                  <a:pt x="55686" y="41285"/>
                </a:lnTo>
                <a:lnTo>
                  <a:pt x="57607" y="35524"/>
                </a:lnTo>
                <a:lnTo>
                  <a:pt x="59527" y="30723"/>
                </a:lnTo>
                <a:lnTo>
                  <a:pt x="59527" y="19202"/>
                </a:lnTo>
                <a:lnTo>
                  <a:pt x="56647" y="12481"/>
                </a:lnTo>
                <a:lnTo>
                  <a:pt x="50886" y="7680"/>
                </a:lnTo>
                <a:lnTo>
                  <a:pt x="46085" y="2880"/>
                </a:lnTo>
                <a:lnTo>
                  <a:pt x="39364" y="0"/>
                </a:lnTo>
                <a:lnTo>
                  <a:pt x="24003" y="0"/>
                </a:lnTo>
                <a:lnTo>
                  <a:pt x="17282" y="1920"/>
                </a:lnTo>
                <a:lnTo>
                  <a:pt x="12481" y="6720"/>
                </a:lnTo>
                <a:lnTo>
                  <a:pt x="7680" y="11521"/>
                </a:lnTo>
                <a:lnTo>
                  <a:pt x="3840" y="19202"/>
                </a:lnTo>
                <a:lnTo>
                  <a:pt x="2880" y="27843"/>
                </a:lnTo>
                <a:lnTo>
                  <a:pt x="5760" y="27843"/>
                </a:lnTo>
                <a:lnTo>
                  <a:pt x="7680" y="22082"/>
                </a:lnTo>
                <a:lnTo>
                  <a:pt x="10561" y="18242"/>
                </a:lnTo>
                <a:lnTo>
                  <a:pt x="14401" y="15361"/>
                </a:lnTo>
                <a:lnTo>
                  <a:pt x="18242" y="12481"/>
                </a:lnTo>
                <a:lnTo>
                  <a:pt x="22082" y="11521"/>
                </a:lnTo>
                <a:lnTo>
                  <a:pt x="32644" y="11521"/>
                </a:lnTo>
                <a:lnTo>
                  <a:pt x="37444" y="13441"/>
                </a:lnTo>
                <a:lnTo>
                  <a:pt x="41285" y="17282"/>
                </a:lnTo>
                <a:lnTo>
                  <a:pt x="45125" y="21122"/>
                </a:lnTo>
                <a:lnTo>
                  <a:pt x="47045" y="25923"/>
                </a:lnTo>
                <a:lnTo>
                  <a:pt x="47045" y="32644"/>
                </a:lnTo>
                <a:lnTo>
                  <a:pt x="43600" y="47012"/>
                </a:lnTo>
                <a:lnTo>
                  <a:pt x="36484" y="59512"/>
                </a:lnTo>
                <a:lnTo>
                  <a:pt x="29482" y="68464"/>
                </a:lnTo>
                <a:lnTo>
                  <a:pt x="21443" y="77355"/>
                </a:lnTo>
                <a:lnTo>
                  <a:pt x="11589" y="87225"/>
                </a:lnTo>
                <a:lnTo>
                  <a:pt x="0" y="97916"/>
                </a:lnTo>
                <a:lnTo>
                  <a:pt x="0" y="100797"/>
                </a:lnTo>
                <a:lnTo>
                  <a:pt x="58567" y="100797"/>
                </a:lnTo>
                <a:lnTo>
                  <a:pt x="65288" y="81594"/>
                </a:lnTo>
                <a:lnTo>
                  <a:pt x="62407" y="81594"/>
                </a:lnTo>
                <a:lnTo>
                  <a:pt x="61447" y="83515"/>
                </a:lnTo>
                <a:lnTo>
                  <a:pt x="59527" y="85435"/>
                </a:lnTo>
                <a:lnTo>
                  <a:pt x="58567" y="86395"/>
                </a:lnTo>
                <a:lnTo>
                  <a:pt x="56647" y="87355"/>
                </a:lnTo>
                <a:lnTo>
                  <a:pt x="54726" y="88315"/>
                </a:lnTo>
                <a:lnTo>
                  <a:pt x="52806" y="89275"/>
                </a:lnTo>
                <a:lnTo>
                  <a:pt x="15361" y="89275"/>
                </a:lnTo>
                <a:lnTo>
                  <a:pt x="18213" y="86412"/>
                </a:lnTo>
                <a:lnTo>
                  <a:pt x="26210" y="78200"/>
                </a:lnTo>
                <a:lnTo>
                  <a:pt x="38404" y="65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2" name="object 342"/>
          <p:cNvSpPr/>
          <p:nvPr/>
        </p:nvSpPr>
        <p:spPr>
          <a:xfrm>
            <a:off x="5641985" y="2630088"/>
            <a:ext cx="39364" cy="99837"/>
          </a:xfrm>
          <a:custGeom>
            <a:avLst/>
            <a:gdLst/>
            <a:ahLst/>
            <a:cxnLst/>
            <a:rect l="l" t="t" r="r" b="b"/>
            <a:pathLst>
              <a:path w="39364" h="99837">
                <a:moveTo>
                  <a:pt x="24002" y="0"/>
                </a:moveTo>
                <a:lnTo>
                  <a:pt x="0" y="11521"/>
                </a:lnTo>
                <a:lnTo>
                  <a:pt x="1920" y="13441"/>
                </a:lnTo>
                <a:lnTo>
                  <a:pt x="4800" y="12481"/>
                </a:lnTo>
                <a:lnTo>
                  <a:pt x="7680" y="11521"/>
                </a:lnTo>
                <a:lnTo>
                  <a:pt x="11521" y="11521"/>
                </a:lnTo>
                <a:lnTo>
                  <a:pt x="12481" y="12481"/>
                </a:lnTo>
                <a:lnTo>
                  <a:pt x="13441" y="13441"/>
                </a:lnTo>
                <a:lnTo>
                  <a:pt x="13441" y="14401"/>
                </a:lnTo>
                <a:lnTo>
                  <a:pt x="14401" y="16322"/>
                </a:lnTo>
                <a:lnTo>
                  <a:pt x="14401" y="93116"/>
                </a:lnTo>
                <a:lnTo>
                  <a:pt x="13441" y="95036"/>
                </a:lnTo>
                <a:lnTo>
                  <a:pt x="12481" y="95996"/>
                </a:lnTo>
                <a:lnTo>
                  <a:pt x="11521" y="95996"/>
                </a:lnTo>
                <a:lnTo>
                  <a:pt x="9601" y="96956"/>
                </a:lnTo>
                <a:lnTo>
                  <a:pt x="6720" y="97916"/>
                </a:lnTo>
                <a:lnTo>
                  <a:pt x="1920" y="97916"/>
                </a:lnTo>
                <a:lnTo>
                  <a:pt x="1920" y="99837"/>
                </a:lnTo>
                <a:lnTo>
                  <a:pt x="39364" y="99837"/>
                </a:lnTo>
                <a:lnTo>
                  <a:pt x="39364" y="97916"/>
                </a:lnTo>
                <a:lnTo>
                  <a:pt x="34564" y="97916"/>
                </a:lnTo>
                <a:lnTo>
                  <a:pt x="31683" y="96956"/>
                </a:lnTo>
                <a:lnTo>
                  <a:pt x="30723" y="95996"/>
                </a:lnTo>
                <a:lnTo>
                  <a:pt x="28803" y="95996"/>
                </a:lnTo>
                <a:lnTo>
                  <a:pt x="27843" y="94076"/>
                </a:lnTo>
                <a:lnTo>
                  <a:pt x="27843" y="93116"/>
                </a:lnTo>
                <a:lnTo>
                  <a:pt x="26883" y="92156"/>
                </a:lnTo>
                <a:lnTo>
                  <a:pt x="26883" y="0"/>
                </a:lnTo>
                <a:lnTo>
                  <a:pt x="240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3" name="object 343"/>
          <p:cNvSpPr/>
          <p:nvPr/>
        </p:nvSpPr>
        <p:spPr>
          <a:xfrm>
            <a:off x="5705337" y="2630088"/>
            <a:ext cx="56647" cy="101757"/>
          </a:xfrm>
          <a:custGeom>
            <a:avLst/>
            <a:gdLst/>
            <a:ahLst/>
            <a:cxnLst/>
            <a:rect l="l" t="t" r="r" b="b"/>
            <a:pathLst>
              <a:path w="56647" h="101757">
                <a:moveTo>
                  <a:pt x="49926" y="11521"/>
                </a:moveTo>
                <a:lnTo>
                  <a:pt x="46085" y="7680"/>
                </a:lnTo>
                <a:lnTo>
                  <a:pt x="42245" y="1920"/>
                </a:lnTo>
                <a:lnTo>
                  <a:pt x="36484" y="0"/>
                </a:lnTo>
                <a:lnTo>
                  <a:pt x="22082" y="0"/>
                </a:lnTo>
                <a:lnTo>
                  <a:pt x="16322" y="1920"/>
                </a:lnTo>
                <a:lnTo>
                  <a:pt x="12481" y="4800"/>
                </a:lnTo>
                <a:lnTo>
                  <a:pt x="7680" y="8641"/>
                </a:lnTo>
                <a:lnTo>
                  <a:pt x="4800" y="13441"/>
                </a:lnTo>
                <a:lnTo>
                  <a:pt x="1920" y="20162"/>
                </a:lnTo>
                <a:lnTo>
                  <a:pt x="3840" y="22082"/>
                </a:lnTo>
                <a:lnTo>
                  <a:pt x="9601" y="13441"/>
                </a:lnTo>
                <a:lnTo>
                  <a:pt x="15361" y="9601"/>
                </a:lnTo>
                <a:lnTo>
                  <a:pt x="27843" y="9601"/>
                </a:lnTo>
                <a:lnTo>
                  <a:pt x="31683" y="11521"/>
                </a:lnTo>
                <a:lnTo>
                  <a:pt x="34564" y="14401"/>
                </a:lnTo>
                <a:lnTo>
                  <a:pt x="37444" y="17282"/>
                </a:lnTo>
                <a:lnTo>
                  <a:pt x="39364" y="21122"/>
                </a:lnTo>
                <a:lnTo>
                  <a:pt x="39364" y="29763"/>
                </a:lnTo>
                <a:lnTo>
                  <a:pt x="38404" y="33604"/>
                </a:lnTo>
                <a:lnTo>
                  <a:pt x="36484" y="36484"/>
                </a:lnTo>
                <a:lnTo>
                  <a:pt x="34564" y="40325"/>
                </a:lnTo>
                <a:lnTo>
                  <a:pt x="31683" y="43205"/>
                </a:lnTo>
                <a:lnTo>
                  <a:pt x="27843" y="45125"/>
                </a:lnTo>
                <a:lnTo>
                  <a:pt x="24002" y="47045"/>
                </a:lnTo>
                <a:lnTo>
                  <a:pt x="20162" y="48966"/>
                </a:lnTo>
                <a:lnTo>
                  <a:pt x="16322" y="48966"/>
                </a:lnTo>
                <a:lnTo>
                  <a:pt x="16322" y="51846"/>
                </a:lnTo>
                <a:lnTo>
                  <a:pt x="26883" y="51846"/>
                </a:lnTo>
                <a:lnTo>
                  <a:pt x="29763" y="53751"/>
                </a:lnTo>
                <a:lnTo>
                  <a:pt x="33604" y="55686"/>
                </a:lnTo>
                <a:lnTo>
                  <a:pt x="36484" y="57591"/>
                </a:lnTo>
                <a:lnTo>
                  <a:pt x="38404" y="58567"/>
                </a:lnTo>
                <a:lnTo>
                  <a:pt x="40325" y="60472"/>
                </a:lnTo>
                <a:lnTo>
                  <a:pt x="41285" y="62407"/>
                </a:lnTo>
                <a:lnTo>
                  <a:pt x="43205" y="65272"/>
                </a:lnTo>
                <a:lnTo>
                  <a:pt x="45125" y="69113"/>
                </a:lnTo>
                <a:lnTo>
                  <a:pt x="45125" y="81594"/>
                </a:lnTo>
                <a:lnTo>
                  <a:pt x="43205" y="86395"/>
                </a:lnTo>
                <a:lnTo>
                  <a:pt x="40325" y="90236"/>
                </a:lnTo>
                <a:lnTo>
                  <a:pt x="36484" y="94076"/>
                </a:lnTo>
                <a:lnTo>
                  <a:pt x="31683" y="95996"/>
                </a:lnTo>
                <a:lnTo>
                  <a:pt x="24963" y="95996"/>
                </a:lnTo>
                <a:lnTo>
                  <a:pt x="23042" y="95036"/>
                </a:lnTo>
                <a:lnTo>
                  <a:pt x="20162" y="95036"/>
                </a:lnTo>
                <a:lnTo>
                  <a:pt x="18242" y="94076"/>
                </a:lnTo>
                <a:lnTo>
                  <a:pt x="15361" y="92156"/>
                </a:lnTo>
                <a:lnTo>
                  <a:pt x="12481" y="90236"/>
                </a:lnTo>
                <a:lnTo>
                  <a:pt x="10561" y="89275"/>
                </a:lnTo>
                <a:lnTo>
                  <a:pt x="2880" y="89275"/>
                </a:lnTo>
                <a:lnTo>
                  <a:pt x="1920" y="90236"/>
                </a:lnTo>
                <a:lnTo>
                  <a:pt x="960" y="91196"/>
                </a:lnTo>
                <a:lnTo>
                  <a:pt x="0" y="93116"/>
                </a:lnTo>
                <a:lnTo>
                  <a:pt x="0" y="95996"/>
                </a:lnTo>
                <a:lnTo>
                  <a:pt x="960" y="97916"/>
                </a:lnTo>
                <a:lnTo>
                  <a:pt x="3840" y="99837"/>
                </a:lnTo>
                <a:lnTo>
                  <a:pt x="5760" y="100797"/>
                </a:lnTo>
                <a:lnTo>
                  <a:pt x="10561" y="101757"/>
                </a:lnTo>
                <a:lnTo>
                  <a:pt x="17282" y="101757"/>
                </a:lnTo>
                <a:lnTo>
                  <a:pt x="25940" y="101169"/>
                </a:lnTo>
                <a:lnTo>
                  <a:pt x="38532" y="97428"/>
                </a:lnTo>
                <a:lnTo>
                  <a:pt x="48005" y="90236"/>
                </a:lnTo>
                <a:lnTo>
                  <a:pt x="53766" y="83515"/>
                </a:lnTo>
                <a:lnTo>
                  <a:pt x="56647" y="75834"/>
                </a:lnTo>
                <a:lnTo>
                  <a:pt x="56647" y="61432"/>
                </a:lnTo>
                <a:lnTo>
                  <a:pt x="54726" y="56647"/>
                </a:lnTo>
                <a:lnTo>
                  <a:pt x="51846" y="51846"/>
                </a:lnTo>
                <a:lnTo>
                  <a:pt x="48005" y="48005"/>
                </a:lnTo>
                <a:lnTo>
                  <a:pt x="44165" y="44165"/>
                </a:lnTo>
                <a:lnTo>
                  <a:pt x="37444" y="42245"/>
                </a:lnTo>
                <a:lnTo>
                  <a:pt x="37943" y="41842"/>
                </a:lnTo>
                <a:lnTo>
                  <a:pt x="47878" y="30648"/>
                </a:lnTo>
                <a:lnTo>
                  <a:pt x="50886" y="20162"/>
                </a:lnTo>
                <a:lnTo>
                  <a:pt x="50886" y="15361"/>
                </a:lnTo>
                <a:lnTo>
                  <a:pt x="49926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4" name="object 344"/>
          <p:cNvSpPr/>
          <p:nvPr/>
        </p:nvSpPr>
        <p:spPr>
          <a:xfrm>
            <a:off x="5641985" y="2420813"/>
            <a:ext cx="39364" cy="99837"/>
          </a:xfrm>
          <a:custGeom>
            <a:avLst/>
            <a:gdLst/>
            <a:ahLst/>
            <a:cxnLst/>
            <a:rect l="l" t="t" r="r" b="b"/>
            <a:pathLst>
              <a:path w="39364" h="99837">
                <a:moveTo>
                  <a:pt x="28803" y="95036"/>
                </a:moveTo>
                <a:lnTo>
                  <a:pt x="27843" y="94091"/>
                </a:lnTo>
                <a:lnTo>
                  <a:pt x="27843" y="93116"/>
                </a:lnTo>
                <a:lnTo>
                  <a:pt x="26883" y="91196"/>
                </a:lnTo>
                <a:lnTo>
                  <a:pt x="26883" y="0"/>
                </a:lnTo>
                <a:lnTo>
                  <a:pt x="24002" y="0"/>
                </a:lnTo>
                <a:lnTo>
                  <a:pt x="0" y="11521"/>
                </a:lnTo>
                <a:lnTo>
                  <a:pt x="1920" y="13441"/>
                </a:lnTo>
                <a:lnTo>
                  <a:pt x="4800" y="11521"/>
                </a:lnTo>
                <a:lnTo>
                  <a:pt x="11521" y="11521"/>
                </a:lnTo>
                <a:lnTo>
                  <a:pt x="12481" y="12481"/>
                </a:lnTo>
                <a:lnTo>
                  <a:pt x="13441" y="13441"/>
                </a:lnTo>
                <a:lnTo>
                  <a:pt x="13441" y="14401"/>
                </a:lnTo>
                <a:lnTo>
                  <a:pt x="14401" y="15361"/>
                </a:lnTo>
                <a:lnTo>
                  <a:pt x="14401" y="93116"/>
                </a:lnTo>
                <a:lnTo>
                  <a:pt x="13441" y="94091"/>
                </a:lnTo>
                <a:lnTo>
                  <a:pt x="12481" y="95036"/>
                </a:lnTo>
                <a:lnTo>
                  <a:pt x="11521" y="95996"/>
                </a:lnTo>
                <a:lnTo>
                  <a:pt x="9601" y="96956"/>
                </a:lnTo>
                <a:lnTo>
                  <a:pt x="1920" y="96956"/>
                </a:lnTo>
                <a:lnTo>
                  <a:pt x="1920" y="99837"/>
                </a:lnTo>
                <a:lnTo>
                  <a:pt x="39364" y="99837"/>
                </a:lnTo>
                <a:lnTo>
                  <a:pt x="39364" y="96956"/>
                </a:lnTo>
                <a:lnTo>
                  <a:pt x="31683" y="96956"/>
                </a:lnTo>
                <a:lnTo>
                  <a:pt x="30723" y="95996"/>
                </a:lnTo>
                <a:lnTo>
                  <a:pt x="28803" y="950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5" name="object 345"/>
          <p:cNvSpPr/>
          <p:nvPr/>
        </p:nvSpPr>
        <p:spPr>
          <a:xfrm>
            <a:off x="5705337" y="2420813"/>
            <a:ext cx="56647" cy="101757"/>
          </a:xfrm>
          <a:custGeom>
            <a:avLst/>
            <a:gdLst/>
            <a:ahLst/>
            <a:cxnLst/>
            <a:rect l="l" t="t" r="r" b="b"/>
            <a:pathLst>
              <a:path w="56647" h="101757">
                <a:moveTo>
                  <a:pt x="49926" y="10561"/>
                </a:moveTo>
                <a:lnTo>
                  <a:pt x="46085" y="7680"/>
                </a:lnTo>
                <a:lnTo>
                  <a:pt x="42245" y="1920"/>
                </a:lnTo>
                <a:lnTo>
                  <a:pt x="36484" y="0"/>
                </a:lnTo>
                <a:lnTo>
                  <a:pt x="22082" y="0"/>
                </a:lnTo>
                <a:lnTo>
                  <a:pt x="16322" y="960"/>
                </a:lnTo>
                <a:lnTo>
                  <a:pt x="12481" y="4800"/>
                </a:lnTo>
                <a:lnTo>
                  <a:pt x="7680" y="8641"/>
                </a:lnTo>
                <a:lnTo>
                  <a:pt x="4800" y="13441"/>
                </a:lnTo>
                <a:lnTo>
                  <a:pt x="1920" y="20162"/>
                </a:lnTo>
                <a:lnTo>
                  <a:pt x="3840" y="21122"/>
                </a:lnTo>
                <a:lnTo>
                  <a:pt x="9601" y="13441"/>
                </a:lnTo>
                <a:lnTo>
                  <a:pt x="15361" y="9601"/>
                </a:lnTo>
                <a:lnTo>
                  <a:pt x="27843" y="9601"/>
                </a:lnTo>
                <a:lnTo>
                  <a:pt x="31683" y="10561"/>
                </a:lnTo>
                <a:lnTo>
                  <a:pt x="34564" y="14401"/>
                </a:lnTo>
                <a:lnTo>
                  <a:pt x="37444" y="17282"/>
                </a:lnTo>
                <a:lnTo>
                  <a:pt x="39364" y="21122"/>
                </a:lnTo>
                <a:lnTo>
                  <a:pt x="39364" y="29763"/>
                </a:lnTo>
                <a:lnTo>
                  <a:pt x="38404" y="33604"/>
                </a:lnTo>
                <a:lnTo>
                  <a:pt x="36484" y="36484"/>
                </a:lnTo>
                <a:lnTo>
                  <a:pt x="34564" y="39364"/>
                </a:lnTo>
                <a:lnTo>
                  <a:pt x="31683" y="42245"/>
                </a:lnTo>
                <a:lnTo>
                  <a:pt x="27843" y="45125"/>
                </a:lnTo>
                <a:lnTo>
                  <a:pt x="24002" y="47045"/>
                </a:lnTo>
                <a:lnTo>
                  <a:pt x="20162" y="48966"/>
                </a:lnTo>
                <a:lnTo>
                  <a:pt x="16322" y="48966"/>
                </a:lnTo>
                <a:lnTo>
                  <a:pt x="16322" y="50886"/>
                </a:lnTo>
                <a:lnTo>
                  <a:pt x="23042" y="50886"/>
                </a:lnTo>
                <a:lnTo>
                  <a:pt x="26883" y="51846"/>
                </a:lnTo>
                <a:lnTo>
                  <a:pt x="29763" y="53766"/>
                </a:lnTo>
                <a:lnTo>
                  <a:pt x="33604" y="54726"/>
                </a:lnTo>
                <a:lnTo>
                  <a:pt x="36484" y="56647"/>
                </a:lnTo>
                <a:lnTo>
                  <a:pt x="38404" y="58567"/>
                </a:lnTo>
                <a:lnTo>
                  <a:pt x="40325" y="60487"/>
                </a:lnTo>
                <a:lnTo>
                  <a:pt x="41285" y="62407"/>
                </a:lnTo>
                <a:lnTo>
                  <a:pt x="43205" y="65288"/>
                </a:lnTo>
                <a:lnTo>
                  <a:pt x="45125" y="68168"/>
                </a:lnTo>
                <a:lnTo>
                  <a:pt x="45125" y="81594"/>
                </a:lnTo>
                <a:lnTo>
                  <a:pt x="43205" y="86395"/>
                </a:lnTo>
                <a:lnTo>
                  <a:pt x="40325" y="89275"/>
                </a:lnTo>
                <a:lnTo>
                  <a:pt x="36484" y="93116"/>
                </a:lnTo>
                <a:lnTo>
                  <a:pt x="31683" y="95036"/>
                </a:lnTo>
                <a:lnTo>
                  <a:pt x="21122" y="95036"/>
                </a:lnTo>
                <a:lnTo>
                  <a:pt x="20162" y="94091"/>
                </a:lnTo>
                <a:lnTo>
                  <a:pt x="18242" y="93116"/>
                </a:lnTo>
                <a:lnTo>
                  <a:pt x="15361" y="92156"/>
                </a:lnTo>
                <a:lnTo>
                  <a:pt x="12481" y="90236"/>
                </a:lnTo>
                <a:lnTo>
                  <a:pt x="10561" y="89275"/>
                </a:lnTo>
                <a:lnTo>
                  <a:pt x="8641" y="89275"/>
                </a:lnTo>
                <a:lnTo>
                  <a:pt x="6720" y="88315"/>
                </a:lnTo>
                <a:lnTo>
                  <a:pt x="4800" y="88315"/>
                </a:lnTo>
                <a:lnTo>
                  <a:pt x="2880" y="89275"/>
                </a:lnTo>
                <a:lnTo>
                  <a:pt x="1920" y="90236"/>
                </a:lnTo>
                <a:lnTo>
                  <a:pt x="960" y="91196"/>
                </a:lnTo>
                <a:lnTo>
                  <a:pt x="0" y="92156"/>
                </a:lnTo>
                <a:lnTo>
                  <a:pt x="0" y="95996"/>
                </a:lnTo>
                <a:lnTo>
                  <a:pt x="960" y="97916"/>
                </a:lnTo>
                <a:lnTo>
                  <a:pt x="3840" y="98877"/>
                </a:lnTo>
                <a:lnTo>
                  <a:pt x="5760" y="100797"/>
                </a:lnTo>
                <a:lnTo>
                  <a:pt x="10561" y="101757"/>
                </a:lnTo>
                <a:lnTo>
                  <a:pt x="17282" y="101757"/>
                </a:lnTo>
                <a:lnTo>
                  <a:pt x="26235" y="101113"/>
                </a:lnTo>
                <a:lnTo>
                  <a:pt x="38648" y="97145"/>
                </a:lnTo>
                <a:lnTo>
                  <a:pt x="48005" y="89275"/>
                </a:lnTo>
                <a:lnTo>
                  <a:pt x="53766" y="83530"/>
                </a:lnTo>
                <a:lnTo>
                  <a:pt x="56647" y="75849"/>
                </a:lnTo>
                <a:lnTo>
                  <a:pt x="56647" y="61447"/>
                </a:lnTo>
                <a:lnTo>
                  <a:pt x="54726" y="56647"/>
                </a:lnTo>
                <a:lnTo>
                  <a:pt x="51846" y="51846"/>
                </a:lnTo>
                <a:lnTo>
                  <a:pt x="48005" y="47045"/>
                </a:lnTo>
                <a:lnTo>
                  <a:pt x="44165" y="44165"/>
                </a:lnTo>
                <a:lnTo>
                  <a:pt x="37444" y="41285"/>
                </a:lnTo>
                <a:lnTo>
                  <a:pt x="37943" y="40883"/>
                </a:lnTo>
                <a:lnTo>
                  <a:pt x="47878" y="30054"/>
                </a:lnTo>
                <a:lnTo>
                  <a:pt x="50886" y="19202"/>
                </a:lnTo>
                <a:lnTo>
                  <a:pt x="50886" y="15361"/>
                </a:lnTo>
                <a:lnTo>
                  <a:pt x="49926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6" name="object 346"/>
          <p:cNvSpPr/>
          <p:nvPr/>
        </p:nvSpPr>
        <p:spPr>
          <a:xfrm>
            <a:off x="5641985" y="2210592"/>
            <a:ext cx="39364" cy="100782"/>
          </a:xfrm>
          <a:custGeom>
            <a:avLst/>
            <a:gdLst/>
            <a:ahLst/>
            <a:cxnLst/>
            <a:rect l="l" t="t" r="r" b="b"/>
            <a:pathLst>
              <a:path w="39364" h="100782">
                <a:moveTo>
                  <a:pt x="28803" y="95981"/>
                </a:moveTo>
                <a:lnTo>
                  <a:pt x="27843" y="95021"/>
                </a:lnTo>
                <a:lnTo>
                  <a:pt x="27843" y="94076"/>
                </a:lnTo>
                <a:lnTo>
                  <a:pt x="26883" y="92141"/>
                </a:lnTo>
                <a:lnTo>
                  <a:pt x="26883" y="0"/>
                </a:lnTo>
                <a:lnTo>
                  <a:pt x="24002" y="0"/>
                </a:lnTo>
                <a:lnTo>
                  <a:pt x="0" y="11506"/>
                </a:lnTo>
                <a:lnTo>
                  <a:pt x="1920" y="14386"/>
                </a:lnTo>
                <a:lnTo>
                  <a:pt x="4800" y="12466"/>
                </a:lnTo>
                <a:lnTo>
                  <a:pt x="7680" y="11506"/>
                </a:lnTo>
                <a:lnTo>
                  <a:pt x="10561" y="11506"/>
                </a:lnTo>
                <a:lnTo>
                  <a:pt x="11521" y="12466"/>
                </a:lnTo>
                <a:lnTo>
                  <a:pt x="12481" y="13426"/>
                </a:lnTo>
                <a:lnTo>
                  <a:pt x="13441" y="13426"/>
                </a:lnTo>
                <a:lnTo>
                  <a:pt x="13441" y="15346"/>
                </a:lnTo>
                <a:lnTo>
                  <a:pt x="14401" y="16306"/>
                </a:lnTo>
                <a:lnTo>
                  <a:pt x="14401" y="94076"/>
                </a:lnTo>
                <a:lnTo>
                  <a:pt x="13441" y="95021"/>
                </a:lnTo>
                <a:lnTo>
                  <a:pt x="12481" y="95981"/>
                </a:lnTo>
                <a:lnTo>
                  <a:pt x="11521" y="96941"/>
                </a:lnTo>
                <a:lnTo>
                  <a:pt x="9601" y="97917"/>
                </a:lnTo>
                <a:lnTo>
                  <a:pt x="1920" y="97917"/>
                </a:lnTo>
                <a:lnTo>
                  <a:pt x="1920" y="100782"/>
                </a:lnTo>
                <a:lnTo>
                  <a:pt x="39364" y="100782"/>
                </a:lnTo>
                <a:lnTo>
                  <a:pt x="39364" y="97917"/>
                </a:lnTo>
                <a:lnTo>
                  <a:pt x="31683" y="97917"/>
                </a:lnTo>
                <a:lnTo>
                  <a:pt x="30723" y="96941"/>
                </a:lnTo>
                <a:lnTo>
                  <a:pt x="28803" y="959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7" name="object 347"/>
          <p:cNvSpPr/>
          <p:nvPr/>
        </p:nvSpPr>
        <p:spPr>
          <a:xfrm>
            <a:off x="5701497" y="2210592"/>
            <a:ext cx="67208" cy="100782"/>
          </a:xfrm>
          <a:custGeom>
            <a:avLst/>
            <a:gdLst/>
            <a:ahLst/>
            <a:cxnLst/>
            <a:rect l="l" t="t" r="r" b="b"/>
            <a:pathLst>
              <a:path w="67208" h="100782">
                <a:moveTo>
                  <a:pt x="0" y="74874"/>
                </a:moveTo>
                <a:lnTo>
                  <a:pt x="42245" y="74874"/>
                </a:lnTo>
                <a:lnTo>
                  <a:pt x="7680" y="64312"/>
                </a:lnTo>
                <a:lnTo>
                  <a:pt x="42245" y="15346"/>
                </a:lnTo>
                <a:lnTo>
                  <a:pt x="42245" y="64312"/>
                </a:lnTo>
                <a:lnTo>
                  <a:pt x="7680" y="64312"/>
                </a:lnTo>
                <a:lnTo>
                  <a:pt x="42245" y="74874"/>
                </a:lnTo>
                <a:lnTo>
                  <a:pt x="42245" y="100782"/>
                </a:lnTo>
                <a:lnTo>
                  <a:pt x="53766" y="100782"/>
                </a:lnTo>
                <a:lnTo>
                  <a:pt x="53766" y="74874"/>
                </a:lnTo>
                <a:lnTo>
                  <a:pt x="67208" y="74874"/>
                </a:lnTo>
                <a:lnTo>
                  <a:pt x="67208" y="64312"/>
                </a:lnTo>
                <a:lnTo>
                  <a:pt x="53766" y="64312"/>
                </a:lnTo>
                <a:lnTo>
                  <a:pt x="53766" y="0"/>
                </a:lnTo>
                <a:lnTo>
                  <a:pt x="46085" y="0"/>
                </a:lnTo>
                <a:lnTo>
                  <a:pt x="0" y="65272"/>
                </a:lnTo>
                <a:lnTo>
                  <a:pt x="0" y="74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8" name="object 348"/>
          <p:cNvSpPr/>
          <p:nvPr/>
        </p:nvSpPr>
        <p:spPr>
          <a:xfrm>
            <a:off x="5641985" y="2001316"/>
            <a:ext cx="39364" cy="100797"/>
          </a:xfrm>
          <a:custGeom>
            <a:avLst/>
            <a:gdLst/>
            <a:ahLst/>
            <a:cxnLst/>
            <a:rect l="l" t="t" r="r" b="b"/>
            <a:pathLst>
              <a:path w="39364" h="100797">
                <a:moveTo>
                  <a:pt x="24002" y="0"/>
                </a:moveTo>
                <a:lnTo>
                  <a:pt x="0" y="11506"/>
                </a:lnTo>
                <a:lnTo>
                  <a:pt x="1920" y="14386"/>
                </a:lnTo>
                <a:lnTo>
                  <a:pt x="4800" y="12466"/>
                </a:lnTo>
                <a:lnTo>
                  <a:pt x="7680" y="11506"/>
                </a:lnTo>
                <a:lnTo>
                  <a:pt x="10561" y="11506"/>
                </a:lnTo>
                <a:lnTo>
                  <a:pt x="11521" y="12466"/>
                </a:lnTo>
                <a:lnTo>
                  <a:pt x="12481" y="12466"/>
                </a:lnTo>
                <a:lnTo>
                  <a:pt x="13441" y="13441"/>
                </a:lnTo>
                <a:lnTo>
                  <a:pt x="13441" y="14386"/>
                </a:lnTo>
                <a:lnTo>
                  <a:pt x="14401" y="16306"/>
                </a:lnTo>
                <a:lnTo>
                  <a:pt x="14401" y="94076"/>
                </a:lnTo>
                <a:lnTo>
                  <a:pt x="13441" y="95021"/>
                </a:lnTo>
                <a:lnTo>
                  <a:pt x="12481" y="95996"/>
                </a:lnTo>
                <a:lnTo>
                  <a:pt x="11521" y="96956"/>
                </a:lnTo>
                <a:lnTo>
                  <a:pt x="9601" y="96956"/>
                </a:lnTo>
                <a:lnTo>
                  <a:pt x="6720" y="97917"/>
                </a:lnTo>
                <a:lnTo>
                  <a:pt x="1920" y="97917"/>
                </a:lnTo>
                <a:lnTo>
                  <a:pt x="1920" y="100797"/>
                </a:lnTo>
                <a:lnTo>
                  <a:pt x="39364" y="100797"/>
                </a:lnTo>
                <a:lnTo>
                  <a:pt x="39364" y="97917"/>
                </a:lnTo>
                <a:lnTo>
                  <a:pt x="34564" y="97917"/>
                </a:lnTo>
                <a:lnTo>
                  <a:pt x="31683" y="96956"/>
                </a:lnTo>
                <a:lnTo>
                  <a:pt x="30723" y="96956"/>
                </a:lnTo>
                <a:lnTo>
                  <a:pt x="28803" y="95996"/>
                </a:lnTo>
                <a:lnTo>
                  <a:pt x="27843" y="95021"/>
                </a:lnTo>
                <a:lnTo>
                  <a:pt x="27843" y="93116"/>
                </a:lnTo>
                <a:lnTo>
                  <a:pt x="26883" y="92156"/>
                </a:lnTo>
                <a:lnTo>
                  <a:pt x="26883" y="0"/>
                </a:lnTo>
                <a:lnTo>
                  <a:pt x="240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9" name="object 349"/>
          <p:cNvSpPr/>
          <p:nvPr/>
        </p:nvSpPr>
        <p:spPr>
          <a:xfrm>
            <a:off x="5701497" y="2001316"/>
            <a:ext cx="67208" cy="100797"/>
          </a:xfrm>
          <a:custGeom>
            <a:avLst/>
            <a:gdLst/>
            <a:ahLst/>
            <a:cxnLst/>
            <a:rect l="l" t="t" r="r" b="b"/>
            <a:pathLst>
              <a:path w="67208" h="100797">
                <a:moveTo>
                  <a:pt x="0" y="74874"/>
                </a:moveTo>
                <a:lnTo>
                  <a:pt x="42245" y="74874"/>
                </a:lnTo>
                <a:lnTo>
                  <a:pt x="7680" y="64312"/>
                </a:lnTo>
                <a:lnTo>
                  <a:pt x="42245" y="15346"/>
                </a:lnTo>
                <a:lnTo>
                  <a:pt x="42245" y="64312"/>
                </a:lnTo>
                <a:lnTo>
                  <a:pt x="7680" y="64312"/>
                </a:lnTo>
                <a:lnTo>
                  <a:pt x="42245" y="74874"/>
                </a:lnTo>
                <a:lnTo>
                  <a:pt x="42245" y="100797"/>
                </a:lnTo>
                <a:lnTo>
                  <a:pt x="53766" y="100797"/>
                </a:lnTo>
                <a:lnTo>
                  <a:pt x="53766" y="74874"/>
                </a:lnTo>
                <a:lnTo>
                  <a:pt x="67208" y="74874"/>
                </a:lnTo>
                <a:lnTo>
                  <a:pt x="67208" y="64312"/>
                </a:lnTo>
                <a:lnTo>
                  <a:pt x="53766" y="64312"/>
                </a:lnTo>
                <a:lnTo>
                  <a:pt x="53766" y="0"/>
                </a:lnTo>
                <a:lnTo>
                  <a:pt x="46085" y="0"/>
                </a:lnTo>
                <a:lnTo>
                  <a:pt x="0" y="65272"/>
                </a:lnTo>
                <a:lnTo>
                  <a:pt x="0" y="74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0" name="object 350"/>
          <p:cNvSpPr/>
          <p:nvPr/>
        </p:nvSpPr>
        <p:spPr>
          <a:xfrm>
            <a:off x="5641985" y="1792041"/>
            <a:ext cx="39364" cy="99837"/>
          </a:xfrm>
          <a:custGeom>
            <a:avLst/>
            <a:gdLst/>
            <a:ahLst/>
            <a:cxnLst/>
            <a:rect l="l" t="t" r="r" b="b"/>
            <a:pathLst>
              <a:path w="39364" h="99837">
                <a:moveTo>
                  <a:pt x="24002" y="0"/>
                </a:moveTo>
                <a:lnTo>
                  <a:pt x="0" y="11521"/>
                </a:lnTo>
                <a:lnTo>
                  <a:pt x="1920" y="13441"/>
                </a:lnTo>
                <a:lnTo>
                  <a:pt x="4800" y="12481"/>
                </a:lnTo>
                <a:lnTo>
                  <a:pt x="7680" y="11521"/>
                </a:lnTo>
                <a:lnTo>
                  <a:pt x="11521" y="11521"/>
                </a:lnTo>
                <a:lnTo>
                  <a:pt x="12481" y="12481"/>
                </a:lnTo>
                <a:lnTo>
                  <a:pt x="13441" y="13441"/>
                </a:lnTo>
                <a:lnTo>
                  <a:pt x="13441" y="14386"/>
                </a:lnTo>
                <a:lnTo>
                  <a:pt x="14401" y="16322"/>
                </a:lnTo>
                <a:lnTo>
                  <a:pt x="14401" y="94076"/>
                </a:lnTo>
                <a:lnTo>
                  <a:pt x="13441" y="95036"/>
                </a:lnTo>
                <a:lnTo>
                  <a:pt x="12481" y="95996"/>
                </a:lnTo>
                <a:lnTo>
                  <a:pt x="11521" y="95996"/>
                </a:lnTo>
                <a:lnTo>
                  <a:pt x="9601" y="96956"/>
                </a:lnTo>
                <a:lnTo>
                  <a:pt x="6720" y="97917"/>
                </a:lnTo>
                <a:lnTo>
                  <a:pt x="1920" y="97917"/>
                </a:lnTo>
                <a:lnTo>
                  <a:pt x="1920" y="99837"/>
                </a:lnTo>
                <a:lnTo>
                  <a:pt x="39364" y="99837"/>
                </a:lnTo>
                <a:lnTo>
                  <a:pt x="39364" y="97917"/>
                </a:lnTo>
                <a:lnTo>
                  <a:pt x="34564" y="97917"/>
                </a:lnTo>
                <a:lnTo>
                  <a:pt x="31683" y="96956"/>
                </a:lnTo>
                <a:lnTo>
                  <a:pt x="30723" y="95996"/>
                </a:lnTo>
                <a:lnTo>
                  <a:pt x="28803" y="95996"/>
                </a:lnTo>
                <a:lnTo>
                  <a:pt x="27843" y="95036"/>
                </a:lnTo>
                <a:lnTo>
                  <a:pt x="27843" y="93116"/>
                </a:lnTo>
                <a:lnTo>
                  <a:pt x="26883" y="92156"/>
                </a:lnTo>
                <a:lnTo>
                  <a:pt x="26883" y="0"/>
                </a:lnTo>
                <a:lnTo>
                  <a:pt x="240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1" name="object 351"/>
          <p:cNvSpPr/>
          <p:nvPr/>
        </p:nvSpPr>
        <p:spPr>
          <a:xfrm>
            <a:off x="5706297" y="1793961"/>
            <a:ext cx="57607" cy="99837"/>
          </a:xfrm>
          <a:custGeom>
            <a:avLst/>
            <a:gdLst/>
            <a:ahLst/>
            <a:cxnLst/>
            <a:rect l="l" t="t" r="r" b="b"/>
            <a:pathLst>
              <a:path w="57607" h="99837">
                <a:moveTo>
                  <a:pt x="22082" y="0"/>
                </a:moveTo>
                <a:lnTo>
                  <a:pt x="3840" y="38389"/>
                </a:lnTo>
                <a:lnTo>
                  <a:pt x="12481" y="38389"/>
                </a:lnTo>
                <a:lnTo>
                  <a:pt x="20162" y="39349"/>
                </a:lnTo>
                <a:lnTo>
                  <a:pt x="24963" y="42230"/>
                </a:lnTo>
                <a:lnTo>
                  <a:pt x="31683" y="45110"/>
                </a:lnTo>
                <a:lnTo>
                  <a:pt x="37444" y="48950"/>
                </a:lnTo>
                <a:lnTo>
                  <a:pt x="41285" y="53751"/>
                </a:lnTo>
                <a:lnTo>
                  <a:pt x="45125" y="59512"/>
                </a:lnTo>
                <a:lnTo>
                  <a:pt x="47045" y="64312"/>
                </a:lnTo>
                <a:lnTo>
                  <a:pt x="47045" y="76794"/>
                </a:lnTo>
                <a:lnTo>
                  <a:pt x="44165" y="81594"/>
                </a:lnTo>
                <a:lnTo>
                  <a:pt x="40325" y="86395"/>
                </a:lnTo>
                <a:lnTo>
                  <a:pt x="35524" y="90236"/>
                </a:lnTo>
                <a:lnTo>
                  <a:pt x="30723" y="93116"/>
                </a:lnTo>
                <a:lnTo>
                  <a:pt x="21122" y="93116"/>
                </a:lnTo>
                <a:lnTo>
                  <a:pt x="18242" y="91196"/>
                </a:lnTo>
                <a:lnTo>
                  <a:pt x="14401" y="89275"/>
                </a:lnTo>
                <a:lnTo>
                  <a:pt x="11521" y="87355"/>
                </a:lnTo>
                <a:lnTo>
                  <a:pt x="10561" y="86395"/>
                </a:lnTo>
                <a:lnTo>
                  <a:pt x="9601" y="85435"/>
                </a:lnTo>
                <a:lnTo>
                  <a:pt x="2880" y="85435"/>
                </a:lnTo>
                <a:lnTo>
                  <a:pt x="1920" y="87355"/>
                </a:lnTo>
                <a:lnTo>
                  <a:pt x="960" y="88315"/>
                </a:lnTo>
                <a:lnTo>
                  <a:pt x="0" y="89275"/>
                </a:lnTo>
                <a:lnTo>
                  <a:pt x="0" y="93116"/>
                </a:lnTo>
                <a:lnTo>
                  <a:pt x="1920" y="95036"/>
                </a:lnTo>
                <a:lnTo>
                  <a:pt x="3840" y="96956"/>
                </a:lnTo>
                <a:lnTo>
                  <a:pt x="6720" y="98877"/>
                </a:lnTo>
                <a:lnTo>
                  <a:pt x="11521" y="99837"/>
                </a:lnTo>
                <a:lnTo>
                  <a:pt x="23042" y="99837"/>
                </a:lnTo>
                <a:lnTo>
                  <a:pt x="28803" y="98877"/>
                </a:lnTo>
                <a:lnTo>
                  <a:pt x="34564" y="95996"/>
                </a:lnTo>
                <a:lnTo>
                  <a:pt x="38404" y="94076"/>
                </a:lnTo>
                <a:lnTo>
                  <a:pt x="42245" y="92156"/>
                </a:lnTo>
                <a:lnTo>
                  <a:pt x="45125" y="88315"/>
                </a:lnTo>
                <a:lnTo>
                  <a:pt x="48005" y="85435"/>
                </a:lnTo>
                <a:lnTo>
                  <a:pt x="50886" y="81594"/>
                </a:lnTo>
                <a:lnTo>
                  <a:pt x="52806" y="77754"/>
                </a:lnTo>
                <a:lnTo>
                  <a:pt x="54726" y="72953"/>
                </a:lnTo>
                <a:lnTo>
                  <a:pt x="56647" y="68153"/>
                </a:lnTo>
                <a:lnTo>
                  <a:pt x="56635" y="62453"/>
                </a:lnTo>
                <a:lnTo>
                  <a:pt x="53714" y="49898"/>
                </a:lnTo>
                <a:lnTo>
                  <a:pt x="46085" y="39349"/>
                </a:lnTo>
                <a:lnTo>
                  <a:pt x="41056" y="34671"/>
                </a:lnTo>
                <a:lnTo>
                  <a:pt x="29899" y="28718"/>
                </a:lnTo>
                <a:lnTo>
                  <a:pt x="16322" y="25907"/>
                </a:lnTo>
                <a:lnTo>
                  <a:pt x="22082" y="12466"/>
                </a:lnTo>
                <a:lnTo>
                  <a:pt x="51846" y="12466"/>
                </a:lnTo>
                <a:lnTo>
                  <a:pt x="57607" y="0"/>
                </a:lnTo>
                <a:lnTo>
                  <a:pt x="220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2" name="object 352"/>
          <p:cNvSpPr/>
          <p:nvPr/>
        </p:nvSpPr>
        <p:spPr>
          <a:xfrm>
            <a:off x="5641985" y="1582765"/>
            <a:ext cx="39364" cy="99837"/>
          </a:xfrm>
          <a:custGeom>
            <a:avLst/>
            <a:gdLst/>
            <a:ahLst/>
            <a:cxnLst/>
            <a:rect l="l" t="t" r="r" b="b"/>
            <a:pathLst>
              <a:path w="39364" h="99837">
                <a:moveTo>
                  <a:pt x="28803" y="95036"/>
                </a:moveTo>
                <a:lnTo>
                  <a:pt x="27843" y="94076"/>
                </a:lnTo>
                <a:lnTo>
                  <a:pt x="27843" y="93116"/>
                </a:lnTo>
                <a:lnTo>
                  <a:pt x="26883" y="91196"/>
                </a:lnTo>
                <a:lnTo>
                  <a:pt x="26883" y="0"/>
                </a:lnTo>
                <a:lnTo>
                  <a:pt x="24002" y="0"/>
                </a:lnTo>
                <a:lnTo>
                  <a:pt x="0" y="11521"/>
                </a:lnTo>
                <a:lnTo>
                  <a:pt x="1920" y="13441"/>
                </a:lnTo>
                <a:lnTo>
                  <a:pt x="4800" y="11521"/>
                </a:lnTo>
                <a:lnTo>
                  <a:pt x="11521" y="11521"/>
                </a:lnTo>
                <a:lnTo>
                  <a:pt x="12481" y="12481"/>
                </a:lnTo>
                <a:lnTo>
                  <a:pt x="13441" y="13441"/>
                </a:lnTo>
                <a:lnTo>
                  <a:pt x="13441" y="14401"/>
                </a:lnTo>
                <a:lnTo>
                  <a:pt x="14401" y="15361"/>
                </a:lnTo>
                <a:lnTo>
                  <a:pt x="14401" y="93116"/>
                </a:lnTo>
                <a:lnTo>
                  <a:pt x="13441" y="94076"/>
                </a:lnTo>
                <a:lnTo>
                  <a:pt x="12481" y="95036"/>
                </a:lnTo>
                <a:lnTo>
                  <a:pt x="11521" y="95996"/>
                </a:lnTo>
                <a:lnTo>
                  <a:pt x="9601" y="96956"/>
                </a:lnTo>
                <a:lnTo>
                  <a:pt x="1920" y="96956"/>
                </a:lnTo>
                <a:lnTo>
                  <a:pt x="1920" y="99837"/>
                </a:lnTo>
                <a:lnTo>
                  <a:pt x="39364" y="99837"/>
                </a:lnTo>
                <a:lnTo>
                  <a:pt x="39364" y="96956"/>
                </a:lnTo>
                <a:lnTo>
                  <a:pt x="31683" y="96956"/>
                </a:lnTo>
                <a:lnTo>
                  <a:pt x="30723" y="95996"/>
                </a:lnTo>
                <a:lnTo>
                  <a:pt x="28803" y="950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3" name="object 353"/>
          <p:cNvSpPr/>
          <p:nvPr/>
        </p:nvSpPr>
        <p:spPr>
          <a:xfrm>
            <a:off x="5706297" y="1584685"/>
            <a:ext cx="57607" cy="99837"/>
          </a:xfrm>
          <a:custGeom>
            <a:avLst/>
            <a:gdLst/>
            <a:ahLst/>
            <a:cxnLst/>
            <a:rect l="l" t="t" r="r" b="b"/>
            <a:pathLst>
              <a:path w="57607" h="99837">
                <a:moveTo>
                  <a:pt x="22082" y="0"/>
                </a:moveTo>
                <a:lnTo>
                  <a:pt x="3840" y="38404"/>
                </a:lnTo>
                <a:lnTo>
                  <a:pt x="12481" y="38404"/>
                </a:lnTo>
                <a:lnTo>
                  <a:pt x="20162" y="39349"/>
                </a:lnTo>
                <a:lnTo>
                  <a:pt x="24963" y="41285"/>
                </a:lnTo>
                <a:lnTo>
                  <a:pt x="31683" y="44150"/>
                </a:lnTo>
                <a:lnTo>
                  <a:pt x="37444" y="48966"/>
                </a:lnTo>
                <a:lnTo>
                  <a:pt x="41285" y="53751"/>
                </a:lnTo>
                <a:lnTo>
                  <a:pt x="45125" y="58552"/>
                </a:lnTo>
                <a:lnTo>
                  <a:pt x="47045" y="64312"/>
                </a:lnTo>
                <a:lnTo>
                  <a:pt x="47045" y="76794"/>
                </a:lnTo>
                <a:lnTo>
                  <a:pt x="44165" y="81594"/>
                </a:lnTo>
                <a:lnTo>
                  <a:pt x="40325" y="86395"/>
                </a:lnTo>
                <a:lnTo>
                  <a:pt x="35524" y="90236"/>
                </a:lnTo>
                <a:lnTo>
                  <a:pt x="30723" y="92156"/>
                </a:lnTo>
                <a:lnTo>
                  <a:pt x="21122" y="92156"/>
                </a:lnTo>
                <a:lnTo>
                  <a:pt x="18242" y="91196"/>
                </a:lnTo>
                <a:lnTo>
                  <a:pt x="14401" y="88315"/>
                </a:lnTo>
                <a:lnTo>
                  <a:pt x="11521" y="87355"/>
                </a:lnTo>
                <a:lnTo>
                  <a:pt x="10561" y="86395"/>
                </a:lnTo>
                <a:lnTo>
                  <a:pt x="9601" y="85435"/>
                </a:lnTo>
                <a:lnTo>
                  <a:pt x="2880" y="85435"/>
                </a:lnTo>
                <a:lnTo>
                  <a:pt x="1920" y="86395"/>
                </a:lnTo>
                <a:lnTo>
                  <a:pt x="960" y="87355"/>
                </a:lnTo>
                <a:lnTo>
                  <a:pt x="0" y="89275"/>
                </a:lnTo>
                <a:lnTo>
                  <a:pt x="0" y="93116"/>
                </a:lnTo>
                <a:lnTo>
                  <a:pt x="1920" y="95036"/>
                </a:lnTo>
                <a:lnTo>
                  <a:pt x="3840" y="96956"/>
                </a:lnTo>
                <a:lnTo>
                  <a:pt x="6720" y="98877"/>
                </a:lnTo>
                <a:lnTo>
                  <a:pt x="11521" y="99837"/>
                </a:lnTo>
                <a:lnTo>
                  <a:pt x="23042" y="99837"/>
                </a:lnTo>
                <a:lnTo>
                  <a:pt x="28803" y="98877"/>
                </a:lnTo>
                <a:lnTo>
                  <a:pt x="34564" y="95996"/>
                </a:lnTo>
                <a:lnTo>
                  <a:pt x="38404" y="94076"/>
                </a:lnTo>
                <a:lnTo>
                  <a:pt x="42245" y="91196"/>
                </a:lnTo>
                <a:lnTo>
                  <a:pt x="45125" y="88315"/>
                </a:lnTo>
                <a:lnTo>
                  <a:pt x="48005" y="85435"/>
                </a:lnTo>
                <a:lnTo>
                  <a:pt x="50886" y="81594"/>
                </a:lnTo>
                <a:lnTo>
                  <a:pt x="52806" y="76794"/>
                </a:lnTo>
                <a:lnTo>
                  <a:pt x="54726" y="72953"/>
                </a:lnTo>
                <a:lnTo>
                  <a:pt x="56647" y="68153"/>
                </a:lnTo>
                <a:lnTo>
                  <a:pt x="56647" y="53751"/>
                </a:lnTo>
                <a:lnTo>
                  <a:pt x="52806" y="46070"/>
                </a:lnTo>
                <a:lnTo>
                  <a:pt x="46085" y="39349"/>
                </a:lnTo>
                <a:lnTo>
                  <a:pt x="40820" y="34483"/>
                </a:lnTo>
                <a:lnTo>
                  <a:pt x="29748" y="28450"/>
                </a:lnTo>
                <a:lnTo>
                  <a:pt x="16322" y="24963"/>
                </a:lnTo>
                <a:lnTo>
                  <a:pt x="22082" y="12481"/>
                </a:lnTo>
                <a:lnTo>
                  <a:pt x="51846" y="12481"/>
                </a:lnTo>
                <a:lnTo>
                  <a:pt x="57607" y="0"/>
                </a:lnTo>
                <a:lnTo>
                  <a:pt x="220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4" name="object 354"/>
          <p:cNvSpPr/>
          <p:nvPr/>
        </p:nvSpPr>
        <p:spPr>
          <a:xfrm>
            <a:off x="1431554" y="3677412"/>
            <a:ext cx="38397" cy="100797"/>
          </a:xfrm>
          <a:custGeom>
            <a:avLst/>
            <a:gdLst/>
            <a:ahLst/>
            <a:cxnLst/>
            <a:rect l="l" t="t" r="r" b="b"/>
            <a:pathLst>
              <a:path w="38397" h="100797">
                <a:moveTo>
                  <a:pt x="14400" y="83515"/>
                </a:moveTo>
                <a:lnTo>
                  <a:pt x="14400" y="93131"/>
                </a:lnTo>
                <a:lnTo>
                  <a:pt x="13441" y="94076"/>
                </a:lnTo>
                <a:lnTo>
                  <a:pt x="12483" y="95036"/>
                </a:lnTo>
                <a:lnTo>
                  <a:pt x="11518" y="96012"/>
                </a:lnTo>
                <a:lnTo>
                  <a:pt x="10561" y="96956"/>
                </a:lnTo>
                <a:lnTo>
                  <a:pt x="9602" y="96956"/>
                </a:lnTo>
                <a:lnTo>
                  <a:pt x="6720" y="97917"/>
                </a:lnTo>
                <a:lnTo>
                  <a:pt x="1923" y="97917"/>
                </a:lnTo>
                <a:lnTo>
                  <a:pt x="1923" y="100797"/>
                </a:lnTo>
                <a:lnTo>
                  <a:pt x="38397" y="100797"/>
                </a:lnTo>
                <a:lnTo>
                  <a:pt x="38397" y="97917"/>
                </a:lnTo>
                <a:lnTo>
                  <a:pt x="34558" y="97917"/>
                </a:lnTo>
                <a:lnTo>
                  <a:pt x="31682" y="96956"/>
                </a:lnTo>
                <a:lnTo>
                  <a:pt x="29759" y="96956"/>
                </a:lnTo>
                <a:lnTo>
                  <a:pt x="28800" y="96012"/>
                </a:lnTo>
                <a:lnTo>
                  <a:pt x="27841" y="95036"/>
                </a:lnTo>
                <a:lnTo>
                  <a:pt x="26878" y="93131"/>
                </a:lnTo>
                <a:lnTo>
                  <a:pt x="26878" y="92171"/>
                </a:lnTo>
                <a:lnTo>
                  <a:pt x="25920" y="88331"/>
                </a:lnTo>
                <a:lnTo>
                  <a:pt x="25920" y="0"/>
                </a:lnTo>
                <a:lnTo>
                  <a:pt x="24003" y="0"/>
                </a:lnTo>
                <a:lnTo>
                  <a:pt x="0" y="11521"/>
                </a:lnTo>
                <a:lnTo>
                  <a:pt x="958" y="13441"/>
                </a:lnTo>
                <a:lnTo>
                  <a:pt x="3838" y="12481"/>
                </a:lnTo>
                <a:lnTo>
                  <a:pt x="6720" y="11521"/>
                </a:lnTo>
                <a:lnTo>
                  <a:pt x="9602" y="11521"/>
                </a:lnTo>
                <a:lnTo>
                  <a:pt x="10561" y="12481"/>
                </a:lnTo>
                <a:lnTo>
                  <a:pt x="11518" y="12481"/>
                </a:lnTo>
                <a:lnTo>
                  <a:pt x="12483" y="13441"/>
                </a:lnTo>
                <a:lnTo>
                  <a:pt x="13441" y="14401"/>
                </a:lnTo>
                <a:lnTo>
                  <a:pt x="13441" y="16322"/>
                </a:lnTo>
                <a:lnTo>
                  <a:pt x="14400" y="18242"/>
                </a:lnTo>
                <a:lnTo>
                  <a:pt x="14400" y="83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5" name="object 355"/>
          <p:cNvSpPr/>
          <p:nvPr/>
        </p:nvSpPr>
        <p:spPr>
          <a:xfrm>
            <a:off x="1498753" y="3763822"/>
            <a:ext cx="16317" cy="16306"/>
          </a:xfrm>
          <a:custGeom>
            <a:avLst/>
            <a:gdLst/>
            <a:ahLst/>
            <a:cxnLst/>
            <a:rect l="l" t="t" r="r" b="b"/>
            <a:pathLst>
              <a:path w="16317" h="16306">
                <a:moveTo>
                  <a:pt x="8638" y="0"/>
                </a:moveTo>
                <a:lnTo>
                  <a:pt x="5762" y="0"/>
                </a:lnTo>
                <a:lnTo>
                  <a:pt x="3838" y="944"/>
                </a:lnTo>
                <a:lnTo>
                  <a:pt x="2880" y="1920"/>
                </a:lnTo>
                <a:lnTo>
                  <a:pt x="958" y="3825"/>
                </a:lnTo>
                <a:lnTo>
                  <a:pt x="0" y="5760"/>
                </a:lnTo>
                <a:lnTo>
                  <a:pt x="0" y="10546"/>
                </a:lnTo>
                <a:lnTo>
                  <a:pt x="958" y="12466"/>
                </a:lnTo>
                <a:lnTo>
                  <a:pt x="2880" y="13441"/>
                </a:lnTo>
                <a:lnTo>
                  <a:pt x="3838" y="15346"/>
                </a:lnTo>
                <a:lnTo>
                  <a:pt x="6720" y="16306"/>
                </a:lnTo>
                <a:lnTo>
                  <a:pt x="10559" y="16306"/>
                </a:lnTo>
                <a:lnTo>
                  <a:pt x="12476" y="15346"/>
                </a:lnTo>
                <a:lnTo>
                  <a:pt x="14400" y="13441"/>
                </a:lnTo>
                <a:lnTo>
                  <a:pt x="15358" y="12466"/>
                </a:lnTo>
                <a:lnTo>
                  <a:pt x="16317" y="10546"/>
                </a:lnTo>
                <a:lnTo>
                  <a:pt x="16317" y="5760"/>
                </a:lnTo>
                <a:lnTo>
                  <a:pt x="15358" y="3825"/>
                </a:lnTo>
                <a:lnTo>
                  <a:pt x="14400" y="1920"/>
                </a:lnTo>
                <a:lnTo>
                  <a:pt x="12476" y="944"/>
                </a:lnTo>
                <a:lnTo>
                  <a:pt x="10559" y="0"/>
                </a:lnTo>
                <a:lnTo>
                  <a:pt x="863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6" name="object 356"/>
          <p:cNvSpPr/>
          <p:nvPr/>
        </p:nvSpPr>
        <p:spPr>
          <a:xfrm>
            <a:off x="1542912" y="3677412"/>
            <a:ext cx="39349" cy="100797"/>
          </a:xfrm>
          <a:custGeom>
            <a:avLst/>
            <a:gdLst/>
            <a:ahLst/>
            <a:cxnLst/>
            <a:rect l="l" t="t" r="r" b="b"/>
            <a:pathLst>
              <a:path w="39349" h="100797">
                <a:moveTo>
                  <a:pt x="24963" y="0"/>
                </a:moveTo>
                <a:lnTo>
                  <a:pt x="0" y="11521"/>
                </a:lnTo>
                <a:lnTo>
                  <a:pt x="1920" y="13441"/>
                </a:lnTo>
                <a:lnTo>
                  <a:pt x="4800" y="12481"/>
                </a:lnTo>
                <a:lnTo>
                  <a:pt x="7680" y="11521"/>
                </a:lnTo>
                <a:lnTo>
                  <a:pt x="10561" y="11521"/>
                </a:lnTo>
                <a:lnTo>
                  <a:pt x="11521" y="12481"/>
                </a:lnTo>
                <a:lnTo>
                  <a:pt x="12481" y="12481"/>
                </a:lnTo>
                <a:lnTo>
                  <a:pt x="13441" y="13441"/>
                </a:lnTo>
                <a:lnTo>
                  <a:pt x="13441" y="14401"/>
                </a:lnTo>
                <a:lnTo>
                  <a:pt x="14401" y="16322"/>
                </a:lnTo>
                <a:lnTo>
                  <a:pt x="14401" y="18242"/>
                </a:lnTo>
                <a:lnTo>
                  <a:pt x="15361" y="23042"/>
                </a:lnTo>
                <a:lnTo>
                  <a:pt x="15361" y="89291"/>
                </a:lnTo>
                <a:lnTo>
                  <a:pt x="14401" y="93131"/>
                </a:lnTo>
                <a:lnTo>
                  <a:pt x="14401" y="94076"/>
                </a:lnTo>
                <a:lnTo>
                  <a:pt x="13441" y="95036"/>
                </a:lnTo>
                <a:lnTo>
                  <a:pt x="12481" y="96012"/>
                </a:lnTo>
                <a:lnTo>
                  <a:pt x="11521" y="96956"/>
                </a:lnTo>
                <a:lnTo>
                  <a:pt x="9601" y="96956"/>
                </a:lnTo>
                <a:lnTo>
                  <a:pt x="6720" y="97917"/>
                </a:lnTo>
                <a:lnTo>
                  <a:pt x="1920" y="97917"/>
                </a:lnTo>
                <a:lnTo>
                  <a:pt x="1920" y="100797"/>
                </a:lnTo>
                <a:lnTo>
                  <a:pt x="39349" y="100797"/>
                </a:lnTo>
                <a:lnTo>
                  <a:pt x="39349" y="97917"/>
                </a:lnTo>
                <a:lnTo>
                  <a:pt x="34564" y="97917"/>
                </a:lnTo>
                <a:lnTo>
                  <a:pt x="31683" y="96956"/>
                </a:lnTo>
                <a:lnTo>
                  <a:pt x="30723" y="96956"/>
                </a:lnTo>
                <a:lnTo>
                  <a:pt x="28788" y="96012"/>
                </a:lnTo>
                <a:lnTo>
                  <a:pt x="27843" y="95036"/>
                </a:lnTo>
                <a:lnTo>
                  <a:pt x="27843" y="93131"/>
                </a:lnTo>
                <a:lnTo>
                  <a:pt x="26883" y="92171"/>
                </a:lnTo>
                <a:lnTo>
                  <a:pt x="26883" y="0"/>
                </a:lnTo>
                <a:lnTo>
                  <a:pt x="249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7" name="object 357"/>
          <p:cNvSpPr/>
          <p:nvPr/>
        </p:nvSpPr>
        <p:spPr>
          <a:xfrm>
            <a:off x="1431554" y="3415344"/>
            <a:ext cx="38397" cy="100797"/>
          </a:xfrm>
          <a:custGeom>
            <a:avLst/>
            <a:gdLst/>
            <a:ahLst/>
            <a:cxnLst/>
            <a:rect l="l" t="t" r="r" b="b"/>
            <a:pathLst>
              <a:path w="38397" h="100797">
                <a:moveTo>
                  <a:pt x="24003" y="0"/>
                </a:moveTo>
                <a:lnTo>
                  <a:pt x="0" y="11521"/>
                </a:lnTo>
                <a:lnTo>
                  <a:pt x="958" y="14401"/>
                </a:lnTo>
                <a:lnTo>
                  <a:pt x="3838" y="12481"/>
                </a:lnTo>
                <a:lnTo>
                  <a:pt x="6720" y="11521"/>
                </a:lnTo>
                <a:lnTo>
                  <a:pt x="9602" y="11521"/>
                </a:lnTo>
                <a:lnTo>
                  <a:pt x="10561" y="12481"/>
                </a:lnTo>
                <a:lnTo>
                  <a:pt x="11518" y="13441"/>
                </a:lnTo>
                <a:lnTo>
                  <a:pt x="12483" y="13441"/>
                </a:lnTo>
                <a:lnTo>
                  <a:pt x="13441" y="15361"/>
                </a:lnTo>
                <a:lnTo>
                  <a:pt x="13441" y="16322"/>
                </a:lnTo>
                <a:lnTo>
                  <a:pt x="14400" y="18242"/>
                </a:lnTo>
                <a:lnTo>
                  <a:pt x="14400" y="93116"/>
                </a:lnTo>
                <a:lnTo>
                  <a:pt x="13441" y="94076"/>
                </a:lnTo>
                <a:lnTo>
                  <a:pt x="12483" y="95036"/>
                </a:lnTo>
                <a:lnTo>
                  <a:pt x="11518" y="95996"/>
                </a:lnTo>
                <a:lnTo>
                  <a:pt x="10561" y="96956"/>
                </a:lnTo>
                <a:lnTo>
                  <a:pt x="9602" y="97917"/>
                </a:lnTo>
                <a:lnTo>
                  <a:pt x="1923" y="97917"/>
                </a:lnTo>
                <a:lnTo>
                  <a:pt x="1923" y="100797"/>
                </a:lnTo>
                <a:lnTo>
                  <a:pt x="38397" y="100797"/>
                </a:lnTo>
                <a:lnTo>
                  <a:pt x="38397" y="97917"/>
                </a:lnTo>
                <a:lnTo>
                  <a:pt x="31682" y="97917"/>
                </a:lnTo>
                <a:lnTo>
                  <a:pt x="29759" y="96956"/>
                </a:lnTo>
                <a:lnTo>
                  <a:pt x="28800" y="95996"/>
                </a:lnTo>
                <a:lnTo>
                  <a:pt x="27841" y="95036"/>
                </a:lnTo>
                <a:lnTo>
                  <a:pt x="26878" y="94076"/>
                </a:lnTo>
                <a:lnTo>
                  <a:pt x="26878" y="92156"/>
                </a:lnTo>
                <a:lnTo>
                  <a:pt x="25920" y="89275"/>
                </a:lnTo>
                <a:lnTo>
                  <a:pt x="25920" y="0"/>
                </a:lnTo>
                <a:lnTo>
                  <a:pt x="240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8" name="object 358"/>
          <p:cNvSpPr/>
          <p:nvPr/>
        </p:nvSpPr>
        <p:spPr>
          <a:xfrm>
            <a:off x="1498753" y="3501740"/>
            <a:ext cx="16317" cy="16322"/>
          </a:xfrm>
          <a:custGeom>
            <a:avLst/>
            <a:gdLst/>
            <a:ahLst/>
            <a:cxnLst/>
            <a:rect l="l" t="t" r="r" b="b"/>
            <a:pathLst>
              <a:path w="16317" h="16322">
                <a:moveTo>
                  <a:pt x="958" y="12481"/>
                </a:moveTo>
                <a:lnTo>
                  <a:pt x="2880" y="14401"/>
                </a:lnTo>
                <a:lnTo>
                  <a:pt x="3838" y="15361"/>
                </a:lnTo>
                <a:lnTo>
                  <a:pt x="6720" y="16322"/>
                </a:lnTo>
                <a:lnTo>
                  <a:pt x="10559" y="16322"/>
                </a:lnTo>
                <a:lnTo>
                  <a:pt x="12476" y="15361"/>
                </a:lnTo>
                <a:lnTo>
                  <a:pt x="14400" y="14401"/>
                </a:lnTo>
                <a:lnTo>
                  <a:pt x="15358" y="12481"/>
                </a:lnTo>
                <a:lnTo>
                  <a:pt x="16317" y="10561"/>
                </a:lnTo>
                <a:lnTo>
                  <a:pt x="16317" y="5760"/>
                </a:lnTo>
                <a:lnTo>
                  <a:pt x="15358" y="3840"/>
                </a:lnTo>
                <a:lnTo>
                  <a:pt x="14400" y="2880"/>
                </a:lnTo>
                <a:lnTo>
                  <a:pt x="12476" y="960"/>
                </a:lnTo>
                <a:lnTo>
                  <a:pt x="10559" y="0"/>
                </a:lnTo>
                <a:lnTo>
                  <a:pt x="5762" y="0"/>
                </a:lnTo>
                <a:lnTo>
                  <a:pt x="3838" y="960"/>
                </a:lnTo>
                <a:lnTo>
                  <a:pt x="2880" y="2880"/>
                </a:lnTo>
                <a:lnTo>
                  <a:pt x="958" y="3840"/>
                </a:lnTo>
                <a:lnTo>
                  <a:pt x="0" y="5760"/>
                </a:lnTo>
                <a:lnTo>
                  <a:pt x="0" y="10561"/>
                </a:lnTo>
                <a:lnTo>
                  <a:pt x="958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9" name="object 359"/>
          <p:cNvSpPr/>
          <p:nvPr/>
        </p:nvSpPr>
        <p:spPr>
          <a:xfrm>
            <a:off x="1529471" y="3415344"/>
            <a:ext cx="64312" cy="100797"/>
          </a:xfrm>
          <a:custGeom>
            <a:avLst/>
            <a:gdLst/>
            <a:ahLst/>
            <a:cxnLst/>
            <a:rect l="l" t="t" r="r" b="b"/>
            <a:pathLst>
              <a:path w="64312" h="100797">
                <a:moveTo>
                  <a:pt x="37444" y="66233"/>
                </a:moveTo>
                <a:lnTo>
                  <a:pt x="41788" y="61626"/>
                </a:lnTo>
                <a:lnTo>
                  <a:pt x="49908" y="51172"/>
                </a:lnTo>
                <a:lnTo>
                  <a:pt x="55686" y="41285"/>
                </a:lnTo>
                <a:lnTo>
                  <a:pt x="57607" y="36484"/>
                </a:lnTo>
                <a:lnTo>
                  <a:pt x="58567" y="30723"/>
                </a:lnTo>
                <a:lnTo>
                  <a:pt x="58567" y="19202"/>
                </a:lnTo>
                <a:lnTo>
                  <a:pt x="55686" y="13441"/>
                </a:lnTo>
                <a:lnTo>
                  <a:pt x="50886" y="7680"/>
                </a:lnTo>
                <a:lnTo>
                  <a:pt x="45125" y="2880"/>
                </a:lnTo>
                <a:lnTo>
                  <a:pt x="38404" y="0"/>
                </a:lnTo>
                <a:lnTo>
                  <a:pt x="23042" y="0"/>
                </a:lnTo>
                <a:lnTo>
                  <a:pt x="17282" y="2880"/>
                </a:lnTo>
                <a:lnTo>
                  <a:pt x="11521" y="7680"/>
                </a:lnTo>
                <a:lnTo>
                  <a:pt x="6720" y="12481"/>
                </a:lnTo>
                <a:lnTo>
                  <a:pt x="3840" y="19202"/>
                </a:lnTo>
                <a:lnTo>
                  <a:pt x="2880" y="27843"/>
                </a:lnTo>
                <a:lnTo>
                  <a:pt x="4800" y="27843"/>
                </a:lnTo>
                <a:lnTo>
                  <a:pt x="6720" y="23042"/>
                </a:lnTo>
                <a:lnTo>
                  <a:pt x="9601" y="18242"/>
                </a:lnTo>
                <a:lnTo>
                  <a:pt x="13441" y="15361"/>
                </a:lnTo>
                <a:lnTo>
                  <a:pt x="17282" y="12481"/>
                </a:lnTo>
                <a:lnTo>
                  <a:pt x="22082" y="11521"/>
                </a:lnTo>
                <a:lnTo>
                  <a:pt x="32644" y="11521"/>
                </a:lnTo>
                <a:lnTo>
                  <a:pt x="36484" y="13441"/>
                </a:lnTo>
                <a:lnTo>
                  <a:pt x="40325" y="17282"/>
                </a:lnTo>
                <a:lnTo>
                  <a:pt x="44165" y="21122"/>
                </a:lnTo>
                <a:lnTo>
                  <a:pt x="46070" y="26883"/>
                </a:lnTo>
                <a:lnTo>
                  <a:pt x="46070" y="32644"/>
                </a:lnTo>
                <a:lnTo>
                  <a:pt x="45943" y="35756"/>
                </a:lnTo>
                <a:lnTo>
                  <a:pt x="43032" y="47327"/>
                </a:lnTo>
                <a:lnTo>
                  <a:pt x="35524" y="59512"/>
                </a:lnTo>
                <a:lnTo>
                  <a:pt x="28808" y="68566"/>
                </a:lnTo>
                <a:lnTo>
                  <a:pt x="20838" y="77468"/>
                </a:lnTo>
                <a:lnTo>
                  <a:pt x="11180" y="87224"/>
                </a:lnTo>
                <a:lnTo>
                  <a:pt x="0" y="97917"/>
                </a:lnTo>
                <a:lnTo>
                  <a:pt x="0" y="100797"/>
                </a:lnTo>
                <a:lnTo>
                  <a:pt x="57607" y="100797"/>
                </a:lnTo>
                <a:lnTo>
                  <a:pt x="64312" y="81594"/>
                </a:lnTo>
                <a:lnTo>
                  <a:pt x="62407" y="81594"/>
                </a:lnTo>
                <a:lnTo>
                  <a:pt x="60472" y="84475"/>
                </a:lnTo>
                <a:lnTo>
                  <a:pt x="59512" y="85435"/>
                </a:lnTo>
                <a:lnTo>
                  <a:pt x="57607" y="87355"/>
                </a:lnTo>
                <a:lnTo>
                  <a:pt x="55686" y="88315"/>
                </a:lnTo>
                <a:lnTo>
                  <a:pt x="53766" y="89275"/>
                </a:lnTo>
                <a:lnTo>
                  <a:pt x="49910" y="89275"/>
                </a:lnTo>
                <a:lnTo>
                  <a:pt x="46070" y="90236"/>
                </a:lnTo>
                <a:lnTo>
                  <a:pt x="15361" y="90236"/>
                </a:lnTo>
                <a:lnTo>
                  <a:pt x="17968" y="87499"/>
                </a:lnTo>
                <a:lnTo>
                  <a:pt x="25789" y="78953"/>
                </a:lnTo>
                <a:lnTo>
                  <a:pt x="37444" y="66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0" name="object 360"/>
          <p:cNvSpPr/>
          <p:nvPr/>
        </p:nvSpPr>
        <p:spPr>
          <a:xfrm>
            <a:off x="1431554" y="3153277"/>
            <a:ext cx="38397" cy="100797"/>
          </a:xfrm>
          <a:custGeom>
            <a:avLst/>
            <a:gdLst/>
            <a:ahLst/>
            <a:cxnLst/>
            <a:rect l="l" t="t" r="r" b="b"/>
            <a:pathLst>
              <a:path w="38397" h="100797">
                <a:moveTo>
                  <a:pt x="14400" y="83515"/>
                </a:moveTo>
                <a:lnTo>
                  <a:pt x="14400" y="93116"/>
                </a:lnTo>
                <a:lnTo>
                  <a:pt x="13441" y="94076"/>
                </a:lnTo>
                <a:lnTo>
                  <a:pt x="12483" y="95036"/>
                </a:lnTo>
                <a:lnTo>
                  <a:pt x="11518" y="95996"/>
                </a:lnTo>
                <a:lnTo>
                  <a:pt x="10561" y="96956"/>
                </a:lnTo>
                <a:lnTo>
                  <a:pt x="9602" y="97916"/>
                </a:lnTo>
                <a:lnTo>
                  <a:pt x="1923" y="97916"/>
                </a:lnTo>
                <a:lnTo>
                  <a:pt x="1923" y="100797"/>
                </a:lnTo>
                <a:lnTo>
                  <a:pt x="38397" y="100797"/>
                </a:lnTo>
                <a:lnTo>
                  <a:pt x="38397" y="97916"/>
                </a:lnTo>
                <a:lnTo>
                  <a:pt x="31682" y="97916"/>
                </a:lnTo>
                <a:lnTo>
                  <a:pt x="29759" y="96956"/>
                </a:lnTo>
                <a:lnTo>
                  <a:pt x="28800" y="95996"/>
                </a:lnTo>
                <a:lnTo>
                  <a:pt x="27841" y="95036"/>
                </a:lnTo>
                <a:lnTo>
                  <a:pt x="26878" y="93116"/>
                </a:lnTo>
                <a:lnTo>
                  <a:pt x="26878" y="92156"/>
                </a:lnTo>
                <a:lnTo>
                  <a:pt x="25920" y="89275"/>
                </a:lnTo>
                <a:lnTo>
                  <a:pt x="25920" y="0"/>
                </a:lnTo>
                <a:lnTo>
                  <a:pt x="24003" y="0"/>
                </a:lnTo>
                <a:lnTo>
                  <a:pt x="0" y="11521"/>
                </a:lnTo>
                <a:lnTo>
                  <a:pt x="958" y="14401"/>
                </a:lnTo>
                <a:lnTo>
                  <a:pt x="3838" y="12481"/>
                </a:lnTo>
                <a:lnTo>
                  <a:pt x="6720" y="11521"/>
                </a:lnTo>
                <a:lnTo>
                  <a:pt x="9602" y="11521"/>
                </a:lnTo>
                <a:lnTo>
                  <a:pt x="10561" y="12481"/>
                </a:lnTo>
                <a:lnTo>
                  <a:pt x="11518" y="12481"/>
                </a:lnTo>
                <a:lnTo>
                  <a:pt x="12483" y="13441"/>
                </a:lnTo>
                <a:lnTo>
                  <a:pt x="13441" y="14401"/>
                </a:lnTo>
                <a:lnTo>
                  <a:pt x="13441" y="16322"/>
                </a:lnTo>
                <a:lnTo>
                  <a:pt x="14400" y="18242"/>
                </a:lnTo>
                <a:lnTo>
                  <a:pt x="14400" y="83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1" name="object 361"/>
          <p:cNvSpPr/>
          <p:nvPr/>
        </p:nvSpPr>
        <p:spPr>
          <a:xfrm>
            <a:off x="1498753" y="3239673"/>
            <a:ext cx="16317" cy="16322"/>
          </a:xfrm>
          <a:custGeom>
            <a:avLst/>
            <a:gdLst/>
            <a:ahLst/>
            <a:cxnLst/>
            <a:rect l="l" t="t" r="r" b="b"/>
            <a:pathLst>
              <a:path w="16317" h="16322">
                <a:moveTo>
                  <a:pt x="958" y="12481"/>
                </a:moveTo>
                <a:lnTo>
                  <a:pt x="2880" y="14401"/>
                </a:lnTo>
                <a:lnTo>
                  <a:pt x="3838" y="15361"/>
                </a:lnTo>
                <a:lnTo>
                  <a:pt x="6720" y="16322"/>
                </a:lnTo>
                <a:lnTo>
                  <a:pt x="10559" y="16322"/>
                </a:lnTo>
                <a:lnTo>
                  <a:pt x="12476" y="15361"/>
                </a:lnTo>
                <a:lnTo>
                  <a:pt x="14400" y="14401"/>
                </a:lnTo>
                <a:lnTo>
                  <a:pt x="15358" y="12481"/>
                </a:lnTo>
                <a:lnTo>
                  <a:pt x="16317" y="10561"/>
                </a:lnTo>
                <a:lnTo>
                  <a:pt x="16317" y="5760"/>
                </a:lnTo>
                <a:lnTo>
                  <a:pt x="15358" y="3840"/>
                </a:lnTo>
                <a:lnTo>
                  <a:pt x="14400" y="2880"/>
                </a:lnTo>
                <a:lnTo>
                  <a:pt x="12476" y="960"/>
                </a:lnTo>
                <a:lnTo>
                  <a:pt x="10559" y="0"/>
                </a:lnTo>
                <a:lnTo>
                  <a:pt x="5762" y="0"/>
                </a:lnTo>
                <a:lnTo>
                  <a:pt x="3838" y="960"/>
                </a:lnTo>
                <a:lnTo>
                  <a:pt x="2880" y="2880"/>
                </a:lnTo>
                <a:lnTo>
                  <a:pt x="958" y="3840"/>
                </a:lnTo>
                <a:lnTo>
                  <a:pt x="0" y="5760"/>
                </a:lnTo>
                <a:lnTo>
                  <a:pt x="0" y="10561"/>
                </a:lnTo>
                <a:lnTo>
                  <a:pt x="958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2" name="object 362"/>
          <p:cNvSpPr/>
          <p:nvPr/>
        </p:nvSpPr>
        <p:spPr>
          <a:xfrm>
            <a:off x="1532351" y="3153277"/>
            <a:ext cx="55686" cy="102717"/>
          </a:xfrm>
          <a:custGeom>
            <a:avLst/>
            <a:gdLst/>
            <a:ahLst/>
            <a:cxnLst/>
            <a:rect l="l" t="t" r="r" b="b"/>
            <a:pathLst>
              <a:path w="55686" h="102717">
                <a:moveTo>
                  <a:pt x="5760" y="101757"/>
                </a:moveTo>
                <a:lnTo>
                  <a:pt x="10561" y="102717"/>
                </a:lnTo>
                <a:lnTo>
                  <a:pt x="16322" y="102717"/>
                </a:lnTo>
                <a:lnTo>
                  <a:pt x="26418" y="101819"/>
                </a:lnTo>
                <a:lnTo>
                  <a:pt x="38461" y="97528"/>
                </a:lnTo>
                <a:lnTo>
                  <a:pt x="48006" y="90236"/>
                </a:lnTo>
                <a:lnTo>
                  <a:pt x="52806" y="83515"/>
                </a:lnTo>
                <a:lnTo>
                  <a:pt x="55686" y="76794"/>
                </a:lnTo>
                <a:lnTo>
                  <a:pt x="55686" y="62392"/>
                </a:lnTo>
                <a:lnTo>
                  <a:pt x="53751" y="56631"/>
                </a:lnTo>
                <a:lnTo>
                  <a:pt x="50886" y="52791"/>
                </a:lnTo>
                <a:lnTo>
                  <a:pt x="48006" y="47990"/>
                </a:lnTo>
                <a:lnTo>
                  <a:pt x="43190" y="45110"/>
                </a:lnTo>
                <a:lnTo>
                  <a:pt x="37444" y="42230"/>
                </a:lnTo>
                <a:lnTo>
                  <a:pt x="37893" y="41827"/>
                </a:lnTo>
                <a:lnTo>
                  <a:pt x="47518" y="30633"/>
                </a:lnTo>
                <a:lnTo>
                  <a:pt x="50886" y="20147"/>
                </a:lnTo>
                <a:lnTo>
                  <a:pt x="50886" y="15361"/>
                </a:lnTo>
                <a:lnTo>
                  <a:pt x="48966" y="11521"/>
                </a:lnTo>
                <a:lnTo>
                  <a:pt x="46070" y="7680"/>
                </a:lnTo>
                <a:lnTo>
                  <a:pt x="42245" y="2880"/>
                </a:lnTo>
                <a:lnTo>
                  <a:pt x="35524" y="0"/>
                </a:lnTo>
                <a:lnTo>
                  <a:pt x="21122" y="0"/>
                </a:lnTo>
                <a:lnTo>
                  <a:pt x="16322" y="1920"/>
                </a:lnTo>
                <a:lnTo>
                  <a:pt x="11521" y="5760"/>
                </a:lnTo>
                <a:lnTo>
                  <a:pt x="7680" y="9601"/>
                </a:lnTo>
                <a:lnTo>
                  <a:pt x="3840" y="14401"/>
                </a:lnTo>
                <a:lnTo>
                  <a:pt x="960" y="21122"/>
                </a:lnTo>
                <a:lnTo>
                  <a:pt x="3840" y="22082"/>
                </a:lnTo>
                <a:lnTo>
                  <a:pt x="8641" y="14401"/>
                </a:lnTo>
                <a:lnTo>
                  <a:pt x="15361" y="9601"/>
                </a:lnTo>
                <a:lnTo>
                  <a:pt x="26883" y="9601"/>
                </a:lnTo>
                <a:lnTo>
                  <a:pt x="30723" y="11521"/>
                </a:lnTo>
                <a:lnTo>
                  <a:pt x="33604" y="14401"/>
                </a:lnTo>
                <a:lnTo>
                  <a:pt x="37444" y="17282"/>
                </a:lnTo>
                <a:lnTo>
                  <a:pt x="38404" y="22082"/>
                </a:lnTo>
                <a:lnTo>
                  <a:pt x="38404" y="30708"/>
                </a:lnTo>
                <a:lnTo>
                  <a:pt x="37444" y="33588"/>
                </a:lnTo>
                <a:lnTo>
                  <a:pt x="36484" y="37429"/>
                </a:lnTo>
                <a:lnTo>
                  <a:pt x="34564" y="40325"/>
                </a:lnTo>
                <a:lnTo>
                  <a:pt x="31683" y="43190"/>
                </a:lnTo>
                <a:lnTo>
                  <a:pt x="27843" y="45110"/>
                </a:lnTo>
                <a:lnTo>
                  <a:pt x="24003" y="47990"/>
                </a:lnTo>
                <a:lnTo>
                  <a:pt x="20162" y="48950"/>
                </a:lnTo>
                <a:lnTo>
                  <a:pt x="16322" y="49910"/>
                </a:lnTo>
                <a:lnTo>
                  <a:pt x="16322" y="51831"/>
                </a:lnTo>
                <a:lnTo>
                  <a:pt x="22082" y="51831"/>
                </a:lnTo>
                <a:lnTo>
                  <a:pt x="25923" y="52791"/>
                </a:lnTo>
                <a:lnTo>
                  <a:pt x="29763" y="53751"/>
                </a:lnTo>
                <a:lnTo>
                  <a:pt x="33604" y="55671"/>
                </a:lnTo>
                <a:lnTo>
                  <a:pt x="36484" y="57591"/>
                </a:lnTo>
                <a:lnTo>
                  <a:pt x="38404" y="59512"/>
                </a:lnTo>
                <a:lnTo>
                  <a:pt x="39349" y="60472"/>
                </a:lnTo>
                <a:lnTo>
                  <a:pt x="41285" y="62392"/>
                </a:lnTo>
                <a:lnTo>
                  <a:pt x="42245" y="65272"/>
                </a:lnTo>
                <a:lnTo>
                  <a:pt x="44165" y="69113"/>
                </a:lnTo>
                <a:lnTo>
                  <a:pt x="45125" y="72953"/>
                </a:lnTo>
                <a:lnTo>
                  <a:pt x="45125" y="81594"/>
                </a:lnTo>
                <a:lnTo>
                  <a:pt x="43190" y="86395"/>
                </a:lnTo>
                <a:lnTo>
                  <a:pt x="39349" y="90236"/>
                </a:lnTo>
                <a:lnTo>
                  <a:pt x="35524" y="94076"/>
                </a:lnTo>
                <a:lnTo>
                  <a:pt x="31683" y="95996"/>
                </a:lnTo>
                <a:lnTo>
                  <a:pt x="22082" y="95996"/>
                </a:lnTo>
                <a:lnTo>
                  <a:pt x="21122" y="95036"/>
                </a:lnTo>
                <a:lnTo>
                  <a:pt x="19202" y="95036"/>
                </a:lnTo>
                <a:lnTo>
                  <a:pt x="17282" y="94076"/>
                </a:lnTo>
                <a:lnTo>
                  <a:pt x="14401" y="92156"/>
                </a:lnTo>
                <a:lnTo>
                  <a:pt x="11521" y="91196"/>
                </a:lnTo>
                <a:lnTo>
                  <a:pt x="9601" y="90236"/>
                </a:lnTo>
                <a:lnTo>
                  <a:pt x="7680" y="89275"/>
                </a:lnTo>
                <a:lnTo>
                  <a:pt x="3840" y="89275"/>
                </a:lnTo>
                <a:lnTo>
                  <a:pt x="2880" y="90236"/>
                </a:lnTo>
                <a:lnTo>
                  <a:pt x="960" y="91196"/>
                </a:lnTo>
                <a:lnTo>
                  <a:pt x="0" y="92156"/>
                </a:lnTo>
                <a:lnTo>
                  <a:pt x="0" y="96956"/>
                </a:lnTo>
                <a:lnTo>
                  <a:pt x="960" y="97916"/>
                </a:lnTo>
                <a:lnTo>
                  <a:pt x="2880" y="99837"/>
                </a:lnTo>
                <a:lnTo>
                  <a:pt x="5760" y="1017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3" name="object 363"/>
          <p:cNvSpPr/>
          <p:nvPr/>
        </p:nvSpPr>
        <p:spPr>
          <a:xfrm>
            <a:off x="1431554" y="2891195"/>
            <a:ext cx="38397" cy="100797"/>
          </a:xfrm>
          <a:custGeom>
            <a:avLst/>
            <a:gdLst/>
            <a:ahLst/>
            <a:cxnLst/>
            <a:rect l="l" t="t" r="r" b="b"/>
            <a:pathLst>
              <a:path w="38397" h="100797">
                <a:moveTo>
                  <a:pt x="14400" y="83530"/>
                </a:moveTo>
                <a:lnTo>
                  <a:pt x="14400" y="93116"/>
                </a:lnTo>
                <a:lnTo>
                  <a:pt x="13441" y="94076"/>
                </a:lnTo>
                <a:lnTo>
                  <a:pt x="12483" y="95051"/>
                </a:lnTo>
                <a:lnTo>
                  <a:pt x="11518" y="96012"/>
                </a:lnTo>
                <a:lnTo>
                  <a:pt x="10561" y="96956"/>
                </a:lnTo>
                <a:lnTo>
                  <a:pt x="9602" y="97917"/>
                </a:lnTo>
                <a:lnTo>
                  <a:pt x="1923" y="97917"/>
                </a:lnTo>
                <a:lnTo>
                  <a:pt x="1923" y="100797"/>
                </a:lnTo>
                <a:lnTo>
                  <a:pt x="38397" y="100797"/>
                </a:lnTo>
                <a:lnTo>
                  <a:pt x="38397" y="97917"/>
                </a:lnTo>
                <a:lnTo>
                  <a:pt x="31682" y="97917"/>
                </a:lnTo>
                <a:lnTo>
                  <a:pt x="29759" y="96956"/>
                </a:lnTo>
                <a:lnTo>
                  <a:pt x="28800" y="96012"/>
                </a:lnTo>
                <a:lnTo>
                  <a:pt x="27841" y="95051"/>
                </a:lnTo>
                <a:lnTo>
                  <a:pt x="26878" y="94076"/>
                </a:lnTo>
                <a:lnTo>
                  <a:pt x="26878" y="92171"/>
                </a:lnTo>
                <a:lnTo>
                  <a:pt x="25920" y="89291"/>
                </a:lnTo>
                <a:lnTo>
                  <a:pt x="25920" y="0"/>
                </a:lnTo>
                <a:lnTo>
                  <a:pt x="24003" y="0"/>
                </a:lnTo>
                <a:lnTo>
                  <a:pt x="0" y="12481"/>
                </a:lnTo>
                <a:lnTo>
                  <a:pt x="958" y="14401"/>
                </a:lnTo>
                <a:lnTo>
                  <a:pt x="3838" y="12481"/>
                </a:lnTo>
                <a:lnTo>
                  <a:pt x="10561" y="12481"/>
                </a:lnTo>
                <a:lnTo>
                  <a:pt x="11518" y="13441"/>
                </a:lnTo>
                <a:lnTo>
                  <a:pt x="12483" y="14401"/>
                </a:lnTo>
                <a:lnTo>
                  <a:pt x="13441" y="15361"/>
                </a:lnTo>
                <a:lnTo>
                  <a:pt x="13441" y="16322"/>
                </a:lnTo>
                <a:lnTo>
                  <a:pt x="14400" y="18242"/>
                </a:lnTo>
                <a:lnTo>
                  <a:pt x="14400" y="83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4" name="object 364"/>
          <p:cNvSpPr/>
          <p:nvPr/>
        </p:nvSpPr>
        <p:spPr>
          <a:xfrm>
            <a:off x="1498753" y="2977591"/>
            <a:ext cx="16317" cy="16337"/>
          </a:xfrm>
          <a:custGeom>
            <a:avLst/>
            <a:gdLst/>
            <a:ahLst/>
            <a:cxnLst/>
            <a:rect l="l" t="t" r="r" b="b"/>
            <a:pathLst>
              <a:path w="16317" h="16337">
                <a:moveTo>
                  <a:pt x="8638" y="0"/>
                </a:moveTo>
                <a:lnTo>
                  <a:pt x="5762" y="0"/>
                </a:lnTo>
                <a:lnTo>
                  <a:pt x="3838" y="975"/>
                </a:lnTo>
                <a:lnTo>
                  <a:pt x="2880" y="2895"/>
                </a:lnTo>
                <a:lnTo>
                  <a:pt x="958" y="4815"/>
                </a:lnTo>
                <a:lnTo>
                  <a:pt x="0" y="6720"/>
                </a:lnTo>
                <a:lnTo>
                  <a:pt x="0" y="10561"/>
                </a:lnTo>
                <a:lnTo>
                  <a:pt x="958" y="12496"/>
                </a:lnTo>
                <a:lnTo>
                  <a:pt x="2880" y="14401"/>
                </a:lnTo>
                <a:lnTo>
                  <a:pt x="3838" y="16337"/>
                </a:lnTo>
                <a:lnTo>
                  <a:pt x="10559" y="16337"/>
                </a:lnTo>
                <a:lnTo>
                  <a:pt x="12476" y="15361"/>
                </a:lnTo>
                <a:lnTo>
                  <a:pt x="14400" y="14401"/>
                </a:lnTo>
                <a:lnTo>
                  <a:pt x="15358" y="12496"/>
                </a:lnTo>
                <a:lnTo>
                  <a:pt x="16317" y="10561"/>
                </a:lnTo>
                <a:lnTo>
                  <a:pt x="16317" y="6720"/>
                </a:lnTo>
                <a:lnTo>
                  <a:pt x="15358" y="4815"/>
                </a:lnTo>
                <a:lnTo>
                  <a:pt x="14400" y="2895"/>
                </a:lnTo>
                <a:lnTo>
                  <a:pt x="12476" y="975"/>
                </a:lnTo>
                <a:lnTo>
                  <a:pt x="10559" y="0"/>
                </a:lnTo>
                <a:lnTo>
                  <a:pt x="863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5" name="object 365"/>
          <p:cNvSpPr/>
          <p:nvPr/>
        </p:nvSpPr>
        <p:spPr>
          <a:xfrm>
            <a:off x="1528511" y="2891195"/>
            <a:ext cx="67193" cy="100797"/>
          </a:xfrm>
          <a:custGeom>
            <a:avLst/>
            <a:gdLst/>
            <a:ahLst/>
            <a:cxnLst/>
            <a:rect l="l" t="t" r="r" b="b"/>
            <a:pathLst>
              <a:path w="67193" h="100797">
                <a:moveTo>
                  <a:pt x="0" y="74889"/>
                </a:moveTo>
                <a:lnTo>
                  <a:pt x="41285" y="74889"/>
                </a:lnTo>
                <a:lnTo>
                  <a:pt x="6720" y="64328"/>
                </a:lnTo>
                <a:lnTo>
                  <a:pt x="41285" y="15361"/>
                </a:lnTo>
                <a:lnTo>
                  <a:pt x="41285" y="64328"/>
                </a:lnTo>
                <a:lnTo>
                  <a:pt x="6720" y="64328"/>
                </a:lnTo>
                <a:lnTo>
                  <a:pt x="41285" y="74889"/>
                </a:lnTo>
                <a:lnTo>
                  <a:pt x="41285" y="100797"/>
                </a:lnTo>
                <a:lnTo>
                  <a:pt x="53751" y="100797"/>
                </a:lnTo>
                <a:lnTo>
                  <a:pt x="53751" y="74889"/>
                </a:lnTo>
                <a:lnTo>
                  <a:pt x="67193" y="74889"/>
                </a:lnTo>
                <a:lnTo>
                  <a:pt x="67193" y="64328"/>
                </a:lnTo>
                <a:lnTo>
                  <a:pt x="53751" y="64328"/>
                </a:lnTo>
                <a:lnTo>
                  <a:pt x="53751" y="0"/>
                </a:lnTo>
                <a:lnTo>
                  <a:pt x="45125" y="0"/>
                </a:lnTo>
                <a:lnTo>
                  <a:pt x="0" y="65288"/>
                </a:lnTo>
                <a:lnTo>
                  <a:pt x="0" y="748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6" name="object 366"/>
          <p:cNvSpPr/>
          <p:nvPr/>
        </p:nvSpPr>
        <p:spPr>
          <a:xfrm>
            <a:off x="1431554" y="2630088"/>
            <a:ext cx="38397" cy="99837"/>
          </a:xfrm>
          <a:custGeom>
            <a:avLst/>
            <a:gdLst/>
            <a:ahLst/>
            <a:cxnLst/>
            <a:rect l="l" t="t" r="r" b="b"/>
            <a:pathLst>
              <a:path w="38397" h="99837">
                <a:moveTo>
                  <a:pt x="14400" y="23042"/>
                </a:moveTo>
                <a:lnTo>
                  <a:pt x="14400" y="92156"/>
                </a:lnTo>
                <a:lnTo>
                  <a:pt x="13441" y="93116"/>
                </a:lnTo>
                <a:lnTo>
                  <a:pt x="12483" y="95036"/>
                </a:lnTo>
                <a:lnTo>
                  <a:pt x="11518" y="95996"/>
                </a:lnTo>
                <a:lnTo>
                  <a:pt x="10561" y="95996"/>
                </a:lnTo>
                <a:lnTo>
                  <a:pt x="9602" y="96956"/>
                </a:lnTo>
                <a:lnTo>
                  <a:pt x="6720" y="97916"/>
                </a:lnTo>
                <a:lnTo>
                  <a:pt x="1923" y="97916"/>
                </a:lnTo>
                <a:lnTo>
                  <a:pt x="1923" y="99837"/>
                </a:lnTo>
                <a:lnTo>
                  <a:pt x="38397" y="99837"/>
                </a:lnTo>
                <a:lnTo>
                  <a:pt x="38397" y="97916"/>
                </a:lnTo>
                <a:lnTo>
                  <a:pt x="34558" y="97916"/>
                </a:lnTo>
                <a:lnTo>
                  <a:pt x="31682" y="96956"/>
                </a:lnTo>
                <a:lnTo>
                  <a:pt x="29759" y="95996"/>
                </a:lnTo>
                <a:lnTo>
                  <a:pt x="28800" y="95996"/>
                </a:lnTo>
                <a:lnTo>
                  <a:pt x="27841" y="94076"/>
                </a:lnTo>
                <a:lnTo>
                  <a:pt x="26878" y="93116"/>
                </a:lnTo>
                <a:lnTo>
                  <a:pt x="26878" y="92156"/>
                </a:lnTo>
                <a:lnTo>
                  <a:pt x="25920" y="88315"/>
                </a:lnTo>
                <a:lnTo>
                  <a:pt x="25920" y="0"/>
                </a:lnTo>
                <a:lnTo>
                  <a:pt x="24003" y="0"/>
                </a:lnTo>
                <a:lnTo>
                  <a:pt x="0" y="11521"/>
                </a:lnTo>
                <a:lnTo>
                  <a:pt x="958" y="13441"/>
                </a:lnTo>
                <a:lnTo>
                  <a:pt x="3838" y="12481"/>
                </a:lnTo>
                <a:lnTo>
                  <a:pt x="6720" y="11521"/>
                </a:lnTo>
                <a:lnTo>
                  <a:pt x="10561" y="11521"/>
                </a:lnTo>
                <a:lnTo>
                  <a:pt x="11518" y="12481"/>
                </a:lnTo>
                <a:lnTo>
                  <a:pt x="12483" y="13441"/>
                </a:lnTo>
                <a:lnTo>
                  <a:pt x="13441" y="14401"/>
                </a:lnTo>
                <a:lnTo>
                  <a:pt x="13441" y="16322"/>
                </a:lnTo>
                <a:lnTo>
                  <a:pt x="14400" y="18242"/>
                </a:lnTo>
                <a:lnTo>
                  <a:pt x="14400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7" name="object 367"/>
          <p:cNvSpPr/>
          <p:nvPr/>
        </p:nvSpPr>
        <p:spPr>
          <a:xfrm>
            <a:off x="1498753" y="2716484"/>
            <a:ext cx="16317" cy="16322"/>
          </a:xfrm>
          <a:custGeom>
            <a:avLst/>
            <a:gdLst/>
            <a:ahLst/>
            <a:cxnLst/>
            <a:rect l="l" t="t" r="r" b="b"/>
            <a:pathLst>
              <a:path w="16317" h="16322">
                <a:moveTo>
                  <a:pt x="8638" y="0"/>
                </a:moveTo>
                <a:lnTo>
                  <a:pt x="5762" y="0"/>
                </a:lnTo>
                <a:lnTo>
                  <a:pt x="3838" y="960"/>
                </a:lnTo>
                <a:lnTo>
                  <a:pt x="2880" y="1920"/>
                </a:lnTo>
                <a:lnTo>
                  <a:pt x="958" y="3840"/>
                </a:lnTo>
                <a:lnTo>
                  <a:pt x="0" y="5760"/>
                </a:lnTo>
                <a:lnTo>
                  <a:pt x="0" y="10561"/>
                </a:lnTo>
                <a:lnTo>
                  <a:pt x="958" y="11521"/>
                </a:lnTo>
                <a:lnTo>
                  <a:pt x="2880" y="13441"/>
                </a:lnTo>
                <a:lnTo>
                  <a:pt x="3838" y="15361"/>
                </a:lnTo>
                <a:lnTo>
                  <a:pt x="6720" y="16322"/>
                </a:lnTo>
                <a:lnTo>
                  <a:pt x="10559" y="16322"/>
                </a:lnTo>
                <a:lnTo>
                  <a:pt x="12476" y="15361"/>
                </a:lnTo>
                <a:lnTo>
                  <a:pt x="14400" y="13441"/>
                </a:lnTo>
                <a:lnTo>
                  <a:pt x="15358" y="11521"/>
                </a:lnTo>
                <a:lnTo>
                  <a:pt x="16317" y="9601"/>
                </a:lnTo>
                <a:lnTo>
                  <a:pt x="16317" y="5760"/>
                </a:lnTo>
                <a:lnTo>
                  <a:pt x="15358" y="3840"/>
                </a:lnTo>
                <a:lnTo>
                  <a:pt x="14400" y="1920"/>
                </a:lnTo>
                <a:lnTo>
                  <a:pt x="12476" y="960"/>
                </a:lnTo>
                <a:lnTo>
                  <a:pt x="10559" y="0"/>
                </a:lnTo>
                <a:lnTo>
                  <a:pt x="863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8" name="object 368"/>
          <p:cNvSpPr/>
          <p:nvPr/>
        </p:nvSpPr>
        <p:spPr>
          <a:xfrm>
            <a:off x="1533311" y="2632008"/>
            <a:ext cx="57607" cy="99837"/>
          </a:xfrm>
          <a:custGeom>
            <a:avLst/>
            <a:gdLst/>
            <a:ahLst/>
            <a:cxnLst/>
            <a:rect l="l" t="t" r="r" b="b"/>
            <a:pathLst>
              <a:path w="57607" h="99837">
                <a:moveTo>
                  <a:pt x="22082" y="0"/>
                </a:moveTo>
                <a:lnTo>
                  <a:pt x="2880" y="38404"/>
                </a:lnTo>
                <a:lnTo>
                  <a:pt x="12481" y="38404"/>
                </a:lnTo>
                <a:lnTo>
                  <a:pt x="19202" y="39364"/>
                </a:lnTo>
                <a:lnTo>
                  <a:pt x="24963" y="42245"/>
                </a:lnTo>
                <a:lnTo>
                  <a:pt x="31683" y="45125"/>
                </a:lnTo>
                <a:lnTo>
                  <a:pt x="36484" y="48966"/>
                </a:lnTo>
                <a:lnTo>
                  <a:pt x="40325" y="53766"/>
                </a:lnTo>
                <a:lnTo>
                  <a:pt x="44165" y="59512"/>
                </a:lnTo>
                <a:lnTo>
                  <a:pt x="46070" y="64328"/>
                </a:lnTo>
                <a:lnTo>
                  <a:pt x="46070" y="76794"/>
                </a:lnTo>
                <a:lnTo>
                  <a:pt x="44165" y="81594"/>
                </a:lnTo>
                <a:lnTo>
                  <a:pt x="39364" y="86395"/>
                </a:lnTo>
                <a:lnTo>
                  <a:pt x="35524" y="90236"/>
                </a:lnTo>
                <a:lnTo>
                  <a:pt x="30723" y="92156"/>
                </a:lnTo>
                <a:lnTo>
                  <a:pt x="21122" y="92156"/>
                </a:lnTo>
                <a:lnTo>
                  <a:pt x="17282" y="91196"/>
                </a:lnTo>
                <a:lnTo>
                  <a:pt x="13441" y="89275"/>
                </a:lnTo>
                <a:lnTo>
                  <a:pt x="11521" y="87355"/>
                </a:lnTo>
                <a:lnTo>
                  <a:pt x="9601" y="86395"/>
                </a:lnTo>
                <a:lnTo>
                  <a:pt x="8641" y="85435"/>
                </a:lnTo>
                <a:lnTo>
                  <a:pt x="2880" y="85435"/>
                </a:lnTo>
                <a:lnTo>
                  <a:pt x="960" y="87355"/>
                </a:lnTo>
                <a:lnTo>
                  <a:pt x="0" y="88315"/>
                </a:lnTo>
                <a:lnTo>
                  <a:pt x="0" y="93116"/>
                </a:lnTo>
                <a:lnTo>
                  <a:pt x="960" y="95036"/>
                </a:lnTo>
                <a:lnTo>
                  <a:pt x="3840" y="96956"/>
                </a:lnTo>
                <a:lnTo>
                  <a:pt x="6720" y="98877"/>
                </a:lnTo>
                <a:lnTo>
                  <a:pt x="10561" y="99837"/>
                </a:lnTo>
                <a:lnTo>
                  <a:pt x="23042" y="99837"/>
                </a:lnTo>
                <a:lnTo>
                  <a:pt x="28803" y="98877"/>
                </a:lnTo>
                <a:lnTo>
                  <a:pt x="33604" y="95996"/>
                </a:lnTo>
                <a:lnTo>
                  <a:pt x="37444" y="94076"/>
                </a:lnTo>
                <a:lnTo>
                  <a:pt x="41285" y="91196"/>
                </a:lnTo>
                <a:lnTo>
                  <a:pt x="44165" y="88315"/>
                </a:lnTo>
                <a:lnTo>
                  <a:pt x="48005" y="85435"/>
                </a:lnTo>
                <a:lnTo>
                  <a:pt x="50886" y="81594"/>
                </a:lnTo>
                <a:lnTo>
                  <a:pt x="52791" y="77754"/>
                </a:lnTo>
                <a:lnTo>
                  <a:pt x="54726" y="72953"/>
                </a:lnTo>
                <a:lnTo>
                  <a:pt x="55671" y="68168"/>
                </a:lnTo>
                <a:lnTo>
                  <a:pt x="55669" y="62866"/>
                </a:lnTo>
                <a:lnTo>
                  <a:pt x="53311" y="50083"/>
                </a:lnTo>
                <a:lnTo>
                  <a:pt x="46070" y="39364"/>
                </a:lnTo>
                <a:lnTo>
                  <a:pt x="39756" y="34123"/>
                </a:lnTo>
                <a:lnTo>
                  <a:pt x="28519" y="28331"/>
                </a:lnTo>
                <a:lnTo>
                  <a:pt x="15361" y="24963"/>
                </a:lnTo>
                <a:lnTo>
                  <a:pt x="22082" y="12481"/>
                </a:lnTo>
                <a:lnTo>
                  <a:pt x="51846" y="12481"/>
                </a:lnTo>
                <a:lnTo>
                  <a:pt x="57607" y="0"/>
                </a:lnTo>
                <a:lnTo>
                  <a:pt x="220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9" name="object 369"/>
          <p:cNvSpPr/>
          <p:nvPr/>
        </p:nvSpPr>
        <p:spPr>
          <a:xfrm>
            <a:off x="1431554" y="2368021"/>
            <a:ext cx="38397" cy="99837"/>
          </a:xfrm>
          <a:custGeom>
            <a:avLst/>
            <a:gdLst/>
            <a:ahLst/>
            <a:cxnLst/>
            <a:rect l="l" t="t" r="r" b="b"/>
            <a:pathLst>
              <a:path w="38397" h="99837">
                <a:moveTo>
                  <a:pt x="24003" y="0"/>
                </a:moveTo>
                <a:lnTo>
                  <a:pt x="0" y="11521"/>
                </a:lnTo>
                <a:lnTo>
                  <a:pt x="958" y="13441"/>
                </a:lnTo>
                <a:lnTo>
                  <a:pt x="3838" y="12481"/>
                </a:lnTo>
                <a:lnTo>
                  <a:pt x="6720" y="11521"/>
                </a:lnTo>
                <a:lnTo>
                  <a:pt x="10561" y="11521"/>
                </a:lnTo>
                <a:lnTo>
                  <a:pt x="11518" y="12481"/>
                </a:lnTo>
                <a:lnTo>
                  <a:pt x="12483" y="13441"/>
                </a:lnTo>
                <a:lnTo>
                  <a:pt x="13441" y="14401"/>
                </a:lnTo>
                <a:lnTo>
                  <a:pt x="13441" y="15361"/>
                </a:lnTo>
                <a:lnTo>
                  <a:pt x="14400" y="18242"/>
                </a:lnTo>
                <a:lnTo>
                  <a:pt x="14400" y="92156"/>
                </a:lnTo>
                <a:lnTo>
                  <a:pt x="13441" y="93116"/>
                </a:lnTo>
                <a:lnTo>
                  <a:pt x="12483" y="95036"/>
                </a:lnTo>
                <a:lnTo>
                  <a:pt x="11518" y="95996"/>
                </a:lnTo>
                <a:lnTo>
                  <a:pt x="10561" y="95996"/>
                </a:lnTo>
                <a:lnTo>
                  <a:pt x="9602" y="96956"/>
                </a:lnTo>
                <a:lnTo>
                  <a:pt x="6720" y="96956"/>
                </a:lnTo>
                <a:lnTo>
                  <a:pt x="1923" y="97917"/>
                </a:lnTo>
                <a:lnTo>
                  <a:pt x="1923" y="99837"/>
                </a:lnTo>
                <a:lnTo>
                  <a:pt x="38397" y="99837"/>
                </a:lnTo>
                <a:lnTo>
                  <a:pt x="38397" y="97917"/>
                </a:lnTo>
                <a:lnTo>
                  <a:pt x="34558" y="96956"/>
                </a:lnTo>
                <a:lnTo>
                  <a:pt x="31682" y="96956"/>
                </a:lnTo>
                <a:lnTo>
                  <a:pt x="29759" y="95996"/>
                </a:lnTo>
                <a:lnTo>
                  <a:pt x="28800" y="95036"/>
                </a:lnTo>
                <a:lnTo>
                  <a:pt x="27841" y="94076"/>
                </a:lnTo>
                <a:lnTo>
                  <a:pt x="26878" y="93116"/>
                </a:lnTo>
                <a:lnTo>
                  <a:pt x="26878" y="92156"/>
                </a:lnTo>
                <a:lnTo>
                  <a:pt x="25920" y="88315"/>
                </a:lnTo>
                <a:lnTo>
                  <a:pt x="25920" y="0"/>
                </a:lnTo>
                <a:lnTo>
                  <a:pt x="240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0" name="object 370"/>
          <p:cNvSpPr/>
          <p:nvPr/>
        </p:nvSpPr>
        <p:spPr>
          <a:xfrm>
            <a:off x="1498753" y="2454417"/>
            <a:ext cx="16317" cy="15361"/>
          </a:xfrm>
          <a:custGeom>
            <a:avLst/>
            <a:gdLst/>
            <a:ahLst/>
            <a:cxnLst/>
            <a:rect l="l" t="t" r="r" b="b"/>
            <a:pathLst>
              <a:path w="16317" h="15361">
                <a:moveTo>
                  <a:pt x="8638" y="0"/>
                </a:moveTo>
                <a:lnTo>
                  <a:pt x="3838" y="0"/>
                </a:lnTo>
                <a:lnTo>
                  <a:pt x="2880" y="1920"/>
                </a:lnTo>
                <a:lnTo>
                  <a:pt x="958" y="3840"/>
                </a:lnTo>
                <a:lnTo>
                  <a:pt x="0" y="5760"/>
                </a:lnTo>
                <a:lnTo>
                  <a:pt x="0" y="9601"/>
                </a:lnTo>
                <a:lnTo>
                  <a:pt x="958" y="11521"/>
                </a:lnTo>
                <a:lnTo>
                  <a:pt x="2880" y="13441"/>
                </a:lnTo>
                <a:lnTo>
                  <a:pt x="3838" y="15361"/>
                </a:lnTo>
                <a:lnTo>
                  <a:pt x="12476" y="15361"/>
                </a:lnTo>
                <a:lnTo>
                  <a:pt x="14400" y="13441"/>
                </a:lnTo>
                <a:lnTo>
                  <a:pt x="15358" y="11521"/>
                </a:lnTo>
                <a:lnTo>
                  <a:pt x="16317" y="9601"/>
                </a:lnTo>
                <a:lnTo>
                  <a:pt x="16317" y="5760"/>
                </a:lnTo>
                <a:lnTo>
                  <a:pt x="15358" y="3840"/>
                </a:lnTo>
                <a:lnTo>
                  <a:pt x="14400" y="1920"/>
                </a:lnTo>
                <a:lnTo>
                  <a:pt x="12476" y="0"/>
                </a:lnTo>
                <a:lnTo>
                  <a:pt x="863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1" name="object 371"/>
          <p:cNvSpPr/>
          <p:nvPr/>
        </p:nvSpPr>
        <p:spPr>
          <a:xfrm>
            <a:off x="1546753" y="2443855"/>
            <a:ext cx="9601" cy="25923"/>
          </a:xfrm>
          <a:custGeom>
            <a:avLst/>
            <a:gdLst/>
            <a:ahLst/>
            <a:cxnLst/>
            <a:rect l="l" t="t" r="r" b="b"/>
            <a:pathLst>
              <a:path w="9601" h="25923">
                <a:moveTo>
                  <a:pt x="9601" y="18242"/>
                </a:moveTo>
                <a:lnTo>
                  <a:pt x="6720" y="15361"/>
                </a:lnTo>
                <a:lnTo>
                  <a:pt x="3840" y="10561"/>
                </a:lnTo>
                <a:lnTo>
                  <a:pt x="1920" y="5760"/>
                </a:lnTo>
                <a:lnTo>
                  <a:pt x="0" y="0"/>
                </a:lnTo>
                <a:lnTo>
                  <a:pt x="3840" y="24002"/>
                </a:lnTo>
                <a:lnTo>
                  <a:pt x="9601" y="25923"/>
                </a:lnTo>
                <a:lnTo>
                  <a:pt x="9601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2" name="object 372"/>
          <p:cNvSpPr/>
          <p:nvPr/>
        </p:nvSpPr>
        <p:spPr>
          <a:xfrm>
            <a:off x="1532351" y="2368021"/>
            <a:ext cx="62407" cy="101757"/>
          </a:xfrm>
          <a:custGeom>
            <a:avLst/>
            <a:gdLst/>
            <a:ahLst/>
            <a:cxnLst/>
            <a:rect l="l" t="t" r="r" b="b"/>
            <a:pathLst>
              <a:path w="62407" h="101757">
                <a:moveTo>
                  <a:pt x="45245" y="98370"/>
                </a:moveTo>
                <a:lnTo>
                  <a:pt x="54726" y="89275"/>
                </a:lnTo>
                <a:lnTo>
                  <a:pt x="59527" y="82555"/>
                </a:lnTo>
                <a:lnTo>
                  <a:pt x="62407" y="74874"/>
                </a:lnTo>
                <a:lnTo>
                  <a:pt x="62407" y="58552"/>
                </a:lnTo>
                <a:lnTo>
                  <a:pt x="59527" y="51831"/>
                </a:lnTo>
                <a:lnTo>
                  <a:pt x="54726" y="46070"/>
                </a:lnTo>
                <a:lnTo>
                  <a:pt x="49910" y="40309"/>
                </a:lnTo>
                <a:lnTo>
                  <a:pt x="44165" y="38404"/>
                </a:lnTo>
                <a:lnTo>
                  <a:pt x="30723" y="38404"/>
                </a:lnTo>
                <a:lnTo>
                  <a:pt x="23042" y="40309"/>
                </a:lnTo>
                <a:lnTo>
                  <a:pt x="16322" y="45110"/>
                </a:lnTo>
                <a:lnTo>
                  <a:pt x="18242" y="38404"/>
                </a:lnTo>
                <a:lnTo>
                  <a:pt x="20162" y="32628"/>
                </a:lnTo>
                <a:lnTo>
                  <a:pt x="23042" y="27843"/>
                </a:lnTo>
                <a:lnTo>
                  <a:pt x="25923" y="23042"/>
                </a:lnTo>
                <a:lnTo>
                  <a:pt x="28803" y="19202"/>
                </a:lnTo>
                <a:lnTo>
                  <a:pt x="32644" y="14401"/>
                </a:lnTo>
                <a:lnTo>
                  <a:pt x="36484" y="10561"/>
                </a:lnTo>
                <a:lnTo>
                  <a:pt x="40325" y="7680"/>
                </a:lnTo>
                <a:lnTo>
                  <a:pt x="45125" y="5760"/>
                </a:lnTo>
                <a:lnTo>
                  <a:pt x="48966" y="3840"/>
                </a:lnTo>
                <a:lnTo>
                  <a:pt x="53751" y="2880"/>
                </a:lnTo>
                <a:lnTo>
                  <a:pt x="60472" y="1920"/>
                </a:lnTo>
                <a:lnTo>
                  <a:pt x="60472" y="0"/>
                </a:lnTo>
                <a:lnTo>
                  <a:pt x="50886" y="0"/>
                </a:lnTo>
                <a:lnTo>
                  <a:pt x="45125" y="960"/>
                </a:lnTo>
                <a:lnTo>
                  <a:pt x="39349" y="2880"/>
                </a:lnTo>
                <a:lnTo>
                  <a:pt x="33604" y="4800"/>
                </a:lnTo>
                <a:lnTo>
                  <a:pt x="26883" y="9601"/>
                </a:lnTo>
                <a:lnTo>
                  <a:pt x="20162" y="15361"/>
                </a:lnTo>
                <a:lnTo>
                  <a:pt x="11478" y="25259"/>
                </a:lnTo>
                <a:lnTo>
                  <a:pt x="5760" y="36469"/>
                </a:lnTo>
                <a:lnTo>
                  <a:pt x="1415" y="48698"/>
                </a:lnTo>
                <a:lnTo>
                  <a:pt x="0" y="61432"/>
                </a:lnTo>
                <a:lnTo>
                  <a:pt x="1255" y="72919"/>
                </a:lnTo>
                <a:lnTo>
                  <a:pt x="5805" y="84917"/>
                </a:lnTo>
                <a:lnTo>
                  <a:pt x="13441" y="95036"/>
                </a:lnTo>
                <a:lnTo>
                  <a:pt x="18242" y="99837"/>
                </a:lnTo>
                <a:lnTo>
                  <a:pt x="14401" y="75834"/>
                </a:lnTo>
                <a:lnTo>
                  <a:pt x="13441" y="71033"/>
                </a:lnTo>
                <a:lnTo>
                  <a:pt x="13441" y="62392"/>
                </a:lnTo>
                <a:lnTo>
                  <a:pt x="14401" y="56631"/>
                </a:lnTo>
                <a:lnTo>
                  <a:pt x="15361" y="50871"/>
                </a:lnTo>
                <a:lnTo>
                  <a:pt x="19202" y="47990"/>
                </a:lnTo>
                <a:lnTo>
                  <a:pt x="22082" y="46070"/>
                </a:lnTo>
                <a:lnTo>
                  <a:pt x="24003" y="45110"/>
                </a:lnTo>
                <a:lnTo>
                  <a:pt x="26883" y="44150"/>
                </a:lnTo>
                <a:lnTo>
                  <a:pt x="36484" y="44150"/>
                </a:lnTo>
                <a:lnTo>
                  <a:pt x="41285" y="47030"/>
                </a:lnTo>
                <a:lnTo>
                  <a:pt x="44165" y="53751"/>
                </a:lnTo>
                <a:lnTo>
                  <a:pt x="48006" y="59512"/>
                </a:lnTo>
                <a:lnTo>
                  <a:pt x="48966" y="66233"/>
                </a:lnTo>
                <a:lnTo>
                  <a:pt x="48966" y="82555"/>
                </a:lnTo>
                <a:lnTo>
                  <a:pt x="48006" y="88315"/>
                </a:lnTo>
                <a:lnTo>
                  <a:pt x="44165" y="92156"/>
                </a:lnTo>
                <a:lnTo>
                  <a:pt x="41285" y="95996"/>
                </a:lnTo>
                <a:lnTo>
                  <a:pt x="37444" y="97917"/>
                </a:lnTo>
                <a:lnTo>
                  <a:pt x="29763" y="97917"/>
                </a:lnTo>
                <a:lnTo>
                  <a:pt x="26883" y="96956"/>
                </a:lnTo>
                <a:lnTo>
                  <a:pt x="24003" y="94076"/>
                </a:lnTo>
                <a:lnTo>
                  <a:pt x="24003" y="101757"/>
                </a:lnTo>
                <a:lnTo>
                  <a:pt x="30723" y="101757"/>
                </a:lnTo>
                <a:lnTo>
                  <a:pt x="32629" y="101714"/>
                </a:lnTo>
                <a:lnTo>
                  <a:pt x="45245" y="98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3" name="object 373"/>
          <p:cNvSpPr/>
          <p:nvPr/>
        </p:nvSpPr>
        <p:spPr>
          <a:xfrm>
            <a:off x="1431554" y="2105954"/>
            <a:ext cx="38397" cy="100797"/>
          </a:xfrm>
          <a:custGeom>
            <a:avLst/>
            <a:gdLst/>
            <a:ahLst/>
            <a:cxnLst/>
            <a:rect l="l" t="t" r="r" b="b"/>
            <a:pathLst>
              <a:path w="38397" h="100797">
                <a:moveTo>
                  <a:pt x="26878" y="92141"/>
                </a:moveTo>
                <a:lnTo>
                  <a:pt x="25920" y="88300"/>
                </a:lnTo>
                <a:lnTo>
                  <a:pt x="25920" y="0"/>
                </a:lnTo>
                <a:lnTo>
                  <a:pt x="24003" y="0"/>
                </a:lnTo>
                <a:lnTo>
                  <a:pt x="0" y="11506"/>
                </a:lnTo>
                <a:lnTo>
                  <a:pt x="958" y="13441"/>
                </a:lnTo>
                <a:lnTo>
                  <a:pt x="3838" y="12466"/>
                </a:lnTo>
                <a:lnTo>
                  <a:pt x="6720" y="11506"/>
                </a:lnTo>
                <a:lnTo>
                  <a:pt x="10561" y="11506"/>
                </a:lnTo>
                <a:lnTo>
                  <a:pt x="11518" y="12466"/>
                </a:lnTo>
                <a:lnTo>
                  <a:pt x="12483" y="13441"/>
                </a:lnTo>
                <a:lnTo>
                  <a:pt x="13441" y="14386"/>
                </a:lnTo>
                <a:lnTo>
                  <a:pt x="13441" y="16306"/>
                </a:lnTo>
                <a:lnTo>
                  <a:pt x="14400" y="18227"/>
                </a:lnTo>
                <a:lnTo>
                  <a:pt x="14400" y="92141"/>
                </a:lnTo>
                <a:lnTo>
                  <a:pt x="13441" y="94076"/>
                </a:lnTo>
                <a:lnTo>
                  <a:pt x="12483" y="95021"/>
                </a:lnTo>
                <a:lnTo>
                  <a:pt x="11518" y="95981"/>
                </a:lnTo>
                <a:lnTo>
                  <a:pt x="10561" y="96956"/>
                </a:lnTo>
                <a:lnTo>
                  <a:pt x="9602" y="96956"/>
                </a:lnTo>
                <a:lnTo>
                  <a:pt x="6720" y="97917"/>
                </a:lnTo>
                <a:lnTo>
                  <a:pt x="1923" y="97917"/>
                </a:lnTo>
                <a:lnTo>
                  <a:pt x="1923" y="100797"/>
                </a:lnTo>
                <a:lnTo>
                  <a:pt x="38397" y="100797"/>
                </a:lnTo>
                <a:lnTo>
                  <a:pt x="38397" y="97917"/>
                </a:lnTo>
                <a:lnTo>
                  <a:pt x="34558" y="97917"/>
                </a:lnTo>
                <a:lnTo>
                  <a:pt x="31682" y="96956"/>
                </a:lnTo>
                <a:lnTo>
                  <a:pt x="29759" y="96956"/>
                </a:lnTo>
                <a:lnTo>
                  <a:pt x="28800" y="95981"/>
                </a:lnTo>
                <a:lnTo>
                  <a:pt x="27841" y="95021"/>
                </a:lnTo>
                <a:lnTo>
                  <a:pt x="26878" y="93116"/>
                </a:lnTo>
                <a:lnTo>
                  <a:pt x="26878" y="921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4" name="object 374"/>
          <p:cNvSpPr/>
          <p:nvPr/>
        </p:nvSpPr>
        <p:spPr>
          <a:xfrm>
            <a:off x="1498753" y="2192350"/>
            <a:ext cx="16317" cy="16306"/>
          </a:xfrm>
          <a:custGeom>
            <a:avLst/>
            <a:gdLst/>
            <a:ahLst/>
            <a:cxnLst/>
            <a:rect l="l" t="t" r="r" b="b"/>
            <a:pathLst>
              <a:path w="16317" h="16306">
                <a:moveTo>
                  <a:pt x="8638" y="0"/>
                </a:moveTo>
                <a:lnTo>
                  <a:pt x="5762" y="0"/>
                </a:lnTo>
                <a:lnTo>
                  <a:pt x="3838" y="960"/>
                </a:lnTo>
                <a:lnTo>
                  <a:pt x="2880" y="1904"/>
                </a:lnTo>
                <a:lnTo>
                  <a:pt x="958" y="3840"/>
                </a:lnTo>
                <a:lnTo>
                  <a:pt x="0" y="5745"/>
                </a:lnTo>
                <a:lnTo>
                  <a:pt x="0" y="10561"/>
                </a:lnTo>
                <a:lnTo>
                  <a:pt x="958" y="12466"/>
                </a:lnTo>
                <a:lnTo>
                  <a:pt x="2880" y="13426"/>
                </a:lnTo>
                <a:lnTo>
                  <a:pt x="3838" y="15346"/>
                </a:lnTo>
                <a:lnTo>
                  <a:pt x="6720" y="16306"/>
                </a:lnTo>
                <a:lnTo>
                  <a:pt x="10559" y="16306"/>
                </a:lnTo>
                <a:lnTo>
                  <a:pt x="12476" y="15346"/>
                </a:lnTo>
                <a:lnTo>
                  <a:pt x="14400" y="13426"/>
                </a:lnTo>
                <a:lnTo>
                  <a:pt x="15358" y="12466"/>
                </a:lnTo>
                <a:lnTo>
                  <a:pt x="16317" y="10561"/>
                </a:lnTo>
                <a:lnTo>
                  <a:pt x="16317" y="5745"/>
                </a:lnTo>
                <a:lnTo>
                  <a:pt x="15358" y="3840"/>
                </a:lnTo>
                <a:lnTo>
                  <a:pt x="14400" y="1904"/>
                </a:lnTo>
                <a:lnTo>
                  <a:pt x="12476" y="960"/>
                </a:lnTo>
                <a:lnTo>
                  <a:pt x="10559" y="0"/>
                </a:lnTo>
                <a:lnTo>
                  <a:pt x="863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5" name="object 375"/>
          <p:cNvSpPr/>
          <p:nvPr/>
        </p:nvSpPr>
        <p:spPr>
          <a:xfrm>
            <a:off x="1531391" y="2107859"/>
            <a:ext cx="62392" cy="100797"/>
          </a:xfrm>
          <a:custGeom>
            <a:avLst/>
            <a:gdLst/>
            <a:ahLst/>
            <a:cxnLst/>
            <a:rect l="l" t="t" r="r" b="b"/>
            <a:pathLst>
              <a:path w="62392" h="100797">
                <a:moveTo>
                  <a:pt x="62392" y="0"/>
                </a:moveTo>
                <a:lnTo>
                  <a:pt x="9601" y="0"/>
                </a:lnTo>
                <a:lnTo>
                  <a:pt x="0" y="23042"/>
                </a:lnTo>
                <a:lnTo>
                  <a:pt x="1920" y="24002"/>
                </a:lnTo>
                <a:lnTo>
                  <a:pt x="4800" y="19202"/>
                </a:lnTo>
                <a:lnTo>
                  <a:pt x="7680" y="16322"/>
                </a:lnTo>
                <a:lnTo>
                  <a:pt x="11521" y="13441"/>
                </a:lnTo>
                <a:lnTo>
                  <a:pt x="14401" y="12481"/>
                </a:lnTo>
                <a:lnTo>
                  <a:pt x="18242" y="11536"/>
                </a:lnTo>
                <a:lnTo>
                  <a:pt x="50871" y="11536"/>
                </a:lnTo>
                <a:lnTo>
                  <a:pt x="21122" y="100797"/>
                </a:lnTo>
                <a:lnTo>
                  <a:pt x="29763" y="100797"/>
                </a:lnTo>
                <a:lnTo>
                  <a:pt x="62392" y="2880"/>
                </a:lnTo>
                <a:lnTo>
                  <a:pt x="6239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6" name="object 376"/>
          <p:cNvSpPr/>
          <p:nvPr/>
        </p:nvSpPr>
        <p:spPr>
          <a:xfrm>
            <a:off x="1431554" y="1843872"/>
            <a:ext cx="38397" cy="100797"/>
          </a:xfrm>
          <a:custGeom>
            <a:avLst/>
            <a:gdLst/>
            <a:ahLst/>
            <a:cxnLst/>
            <a:rect l="l" t="t" r="r" b="b"/>
            <a:pathLst>
              <a:path w="38397" h="100797">
                <a:moveTo>
                  <a:pt x="24003" y="0"/>
                </a:moveTo>
                <a:lnTo>
                  <a:pt x="0" y="11521"/>
                </a:lnTo>
                <a:lnTo>
                  <a:pt x="958" y="14401"/>
                </a:lnTo>
                <a:lnTo>
                  <a:pt x="3838" y="12481"/>
                </a:lnTo>
                <a:lnTo>
                  <a:pt x="6720" y="11521"/>
                </a:lnTo>
                <a:lnTo>
                  <a:pt x="9602" y="11521"/>
                </a:lnTo>
                <a:lnTo>
                  <a:pt x="10561" y="12481"/>
                </a:lnTo>
                <a:lnTo>
                  <a:pt x="11518" y="13441"/>
                </a:lnTo>
                <a:lnTo>
                  <a:pt x="12483" y="13441"/>
                </a:lnTo>
                <a:lnTo>
                  <a:pt x="13441" y="14401"/>
                </a:lnTo>
                <a:lnTo>
                  <a:pt x="13441" y="16322"/>
                </a:lnTo>
                <a:lnTo>
                  <a:pt x="14400" y="18242"/>
                </a:lnTo>
                <a:lnTo>
                  <a:pt x="14400" y="93116"/>
                </a:lnTo>
                <a:lnTo>
                  <a:pt x="13441" y="94076"/>
                </a:lnTo>
                <a:lnTo>
                  <a:pt x="12483" y="95036"/>
                </a:lnTo>
                <a:lnTo>
                  <a:pt x="11518" y="95996"/>
                </a:lnTo>
                <a:lnTo>
                  <a:pt x="10561" y="96956"/>
                </a:lnTo>
                <a:lnTo>
                  <a:pt x="9602" y="97917"/>
                </a:lnTo>
                <a:lnTo>
                  <a:pt x="1923" y="97917"/>
                </a:lnTo>
                <a:lnTo>
                  <a:pt x="1923" y="100797"/>
                </a:lnTo>
                <a:lnTo>
                  <a:pt x="38397" y="100797"/>
                </a:lnTo>
                <a:lnTo>
                  <a:pt x="38397" y="97917"/>
                </a:lnTo>
                <a:lnTo>
                  <a:pt x="31682" y="97917"/>
                </a:lnTo>
                <a:lnTo>
                  <a:pt x="29759" y="96956"/>
                </a:lnTo>
                <a:lnTo>
                  <a:pt x="28800" y="95996"/>
                </a:lnTo>
                <a:lnTo>
                  <a:pt x="27841" y="95036"/>
                </a:lnTo>
                <a:lnTo>
                  <a:pt x="26878" y="94076"/>
                </a:lnTo>
                <a:lnTo>
                  <a:pt x="26878" y="92156"/>
                </a:lnTo>
                <a:lnTo>
                  <a:pt x="25920" y="89275"/>
                </a:lnTo>
                <a:lnTo>
                  <a:pt x="25920" y="0"/>
                </a:lnTo>
                <a:lnTo>
                  <a:pt x="240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7" name="object 377"/>
          <p:cNvSpPr/>
          <p:nvPr/>
        </p:nvSpPr>
        <p:spPr>
          <a:xfrm>
            <a:off x="1498753" y="1930267"/>
            <a:ext cx="16317" cy="16322"/>
          </a:xfrm>
          <a:custGeom>
            <a:avLst/>
            <a:gdLst/>
            <a:ahLst/>
            <a:cxnLst/>
            <a:rect l="l" t="t" r="r" b="b"/>
            <a:pathLst>
              <a:path w="16317" h="16322">
                <a:moveTo>
                  <a:pt x="958" y="12481"/>
                </a:moveTo>
                <a:lnTo>
                  <a:pt x="2880" y="14401"/>
                </a:lnTo>
                <a:lnTo>
                  <a:pt x="3838" y="15361"/>
                </a:lnTo>
                <a:lnTo>
                  <a:pt x="6720" y="16322"/>
                </a:lnTo>
                <a:lnTo>
                  <a:pt x="10559" y="16322"/>
                </a:lnTo>
                <a:lnTo>
                  <a:pt x="12476" y="15361"/>
                </a:lnTo>
                <a:lnTo>
                  <a:pt x="14400" y="14401"/>
                </a:lnTo>
                <a:lnTo>
                  <a:pt x="15358" y="12481"/>
                </a:lnTo>
                <a:lnTo>
                  <a:pt x="16317" y="10561"/>
                </a:lnTo>
                <a:lnTo>
                  <a:pt x="16317" y="5760"/>
                </a:lnTo>
                <a:lnTo>
                  <a:pt x="15358" y="3840"/>
                </a:lnTo>
                <a:lnTo>
                  <a:pt x="14400" y="2880"/>
                </a:lnTo>
                <a:lnTo>
                  <a:pt x="12476" y="960"/>
                </a:lnTo>
                <a:lnTo>
                  <a:pt x="10559" y="0"/>
                </a:lnTo>
                <a:lnTo>
                  <a:pt x="5762" y="0"/>
                </a:lnTo>
                <a:lnTo>
                  <a:pt x="3838" y="960"/>
                </a:lnTo>
                <a:lnTo>
                  <a:pt x="2880" y="2880"/>
                </a:lnTo>
                <a:lnTo>
                  <a:pt x="958" y="3840"/>
                </a:lnTo>
                <a:lnTo>
                  <a:pt x="0" y="5760"/>
                </a:lnTo>
                <a:lnTo>
                  <a:pt x="0" y="10561"/>
                </a:lnTo>
                <a:lnTo>
                  <a:pt x="958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8" name="object 378"/>
          <p:cNvSpPr/>
          <p:nvPr/>
        </p:nvSpPr>
        <p:spPr>
          <a:xfrm>
            <a:off x="1536192" y="1843872"/>
            <a:ext cx="55686" cy="102717"/>
          </a:xfrm>
          <a:custGeom>
            <a:avLst/>
            <a:gdLst/>
            <a:ahLst/>
            <a:cxnLst/>
            <a:rect l="l" t="t" r="r" b="b"/>
            <a:pathLst>
              <a:path w="55686" h="102717">
                <a:moveTo>
                  <a:pt x="41285" y="41285"/>
                </a:moveTo>
                <a:lnTo>
                  <a:pt x="47045" y="36484"/>
                </a:lnTo>
                <a:lnTo>
                  <a:pt x="49911" y="32644"/>
                </a:lnTo>
                <a:lnTo>
                  <a:pt x="51846" y="28803"/>
                </a:lnTo>
                <a:lnTo>
                  <a:pt x="53751" y="24963"/>
                </a:lnTo>
                <a:lnTo>
                  <a:pt x="53751" y="16322"/>
                </a:lnTo>
                <a:lnTo>
                  <a:pt x="50886" y="10561"/>
                </a:lnTo>
                <a:lnTo>
                  <a:pt x="46070" y="6720"/>
                </a:lnTo>
                <a:lnTo>
                  <a:pt x="41285" y="1920"/>
                </a:lnTo>
                <a:lnTo>
                  <a:pt x="34564" y="0"/>
                </a:lnTo>
                <a:lnTo>
                  <a:pt x="19202" y="0"/>
                </a:lnTo>
                <a:lnTo>
                  <a:pt x="12481" y="2880"/>
                </a:lnTo>
                <a:lnTo>
                  <a:pt x="7680" y="6720"/>
                </a:lnTo>
                <a:lnTo>
                  <a:pt x="1920" y="11521"/>
                </a:lnTo>
                <a:lnTo>
                  <a:pt x="0" y="17282"/>
                </a:lnTo>
                <a:lnTo>
                  <a:pt x="0" y="27843"/>
                </a:lnTo>
                <a:lnTo>
                  <a:pt x="960" y="31683"/>
                </a:lnTo>
                <a:lnTo>
                  <a:pt x="2880" y="35524"/>
                </a:lnTo>
                <a:lnTo>
                  <a:pt x="5760" y="39364"/>
                </a:lnTo>
                <a:lnTo>
                  <a:pt x="10561" y="45125"/>
                </a:lnTo>
                <a:lnTo>
                  <a:pt x="10561" y="14401"/>
                </a:lnTo>
                <a:lnTo>
                  <a:pt x="12481" y="11521"/>
                </a:lnTo>
                <a:lnTo>
                  <a:pt x="15361" y="8641"/>
                </a:lnTo>
                <a:lnTo>
                  <a:pt x="18242" y="5760"/>
                </a:lnTo>
                <a:lnTo>
                  <a:pt x="22082" y="4800"/>
                </a:lnTo>
                <a:lnTo>
                  <a:pt x="31683" y="4800"/>
                </a:lnTo>
                <a:lnTo>
                  <a:pt x="36484" y="5760"/>
                </a:lnTo>
                <a:lnTo>
                  <a:pt x="38404" y="8641"/>
                </a:lnTo>
                <a:lnTo>
                  <a:pt x="41285" y="11521"/>
                </a:lnTo>
                <a:lnTo>
                  <a:pt x="43190" y="15361"/>
                </a:lnTo>
                <a:lnTo>
                  <a:pt x="43190" y="24963"/>
                </a:lnTo>
                <a:lnTo>
                  <a:pt x="42230" y="27843"/>
                </a:lnTo>
                <a:lnTo>
                  <a:pt x="41285" y="30723"/>
                </a:lnTo>
                <a:lnTo>
                  <a:pt x="39349" y="33604"/>
                </a:lnTo>
                <a:lnTo>
                  <a:pt x="35509" y="38404"/>
                </a:lnTo>
                <a:lnTo>
                  <a:pt x="29763" y="43205"/>
                </a:lnTo>
                <a:lnTo>
                  <a:pt x="36095" y="66362"/>
                </a:lnTo>
                <a:lnTo>
                  <a:pt x="42230" y="73914"/>
                </a:lnTo>
                <a:lnTo>
                  <a:pt x="44165" y="76809"/>
                </a:lnTo>
                <a:lnTo>
                  <a:pt x="45125" y="79689"/>
                </a:lnTo>
                <a:lnTo>
                  <a:pt x="45125" y="87355"/>
                </a:lnTo>
                <a:lnTo>
                  <a:pt x="44165" y="91196"/>
                </a:lnTo>
                <a:lnTo>
                  <a:pt x="40325" y="94076"/>
                </a:lnTo>
                <a:lnTo>
                  <a:pt x="37444" y="96956"/>
                </a:lnTo>
                <a:lnTo>
                  <a:pt x="33604" y="98877"/>
                </a:lnTo>
                <a:lnTo>
                  <a:pt x="23042" y="98877"/>
                </a:lnTo>
                <a:lnTo>
                  <a:pt x="18242" y="96956"/>
                </a:lnTo>
                <a:lnTo>
                  <a:pt x="17282" y="102717"/>
                </a:lnTo>
                <a:lnTo>
                  <a:pt x="35509" y="102717"/>
                </a:lnTo>
                <a:lnTo>
                  <a:pt x="42230" y="99837"/>
                </a:lnTo>
                <a:lnTo>
                  <a:pt x="48006" y="95036"/>
                </a:lnTo>
                <a:lnTo>
                  <a:pt x="52791" y="90236"/>
                </a:lnTo>
                <a:lnTo>
                  <a:pt x="55686" y="84475"/>
                </a:lnTo>
                <a:lnTo>
                  <a:pt x="55686" y="71993"/>
                </a:lnTo>
                <a:lnTo>
                  <a:pt x="53751" y="66248"/>
                </a:lnTo>
                <a:lnTo>
                  <a:pt x="49911" y="61447"/>
                </a:lnTo>
                <a:lnTo>
                  <a:pt x="47045" y="57607"/>
                </a:lnTo>
                <a:lnTo>
                  <a:pt x="41285" y="52806"/>
                </a:lnTo>
                <a:lnTo>
                  <a:pt x="33604" y="46085"/>
                </a:lnTo>
                <a:lnTo>
                  <a:pt x="41285" y="41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9" name="object 379"/>
          <p:cNvSpPr/>
          <p:nvPr/>
        </p:nvSpPr>
        <p:spPr>
          <a:xfrm>
            <a:off x="1535231" y="1858274"/>
            <a:ext cx="37055" cy="88315"/>
          </a:xfrm>
          <a:custGeom>
            <a:avLst/>
            <a:gdLst/>
            <a:ahLst/>
            <a:cxnLst/>
            <a:rect l="l" t="t" r="r" b="b"/>
            <a:pathLst>
              <a:path w="37055" h="88315">
                <a:moveTo>
                  <a:pt x="0" y="64312"/>
                </a:moveTo>
                <a:lnTo>
                  <a:pt x="0" y="69128"/>
                </a:lnTo>
                <a:lnTo>
                  <a:pt x="1920" y="74874"/>
                </a:lnTo>
                <a:lnTo>
                  <a:pt x="5760" y="79674"/>
                </a:lnTo>
                <a:lnTo>
                  <a:pt x="11521" y="85435"/>
                </a:lnTo>
                <a:lnTo>
                  <a:pt x="18242" y="88315"/>
                </a:lnTo>
                <a:lnTo>
                  <a:pt x="19202" y="82555"/>
                </a:lnTo>
                <a:lnTo>
                  <a:pt x="16322" y="78714"/>
                </a:lnTo>
                <a:lnTo>
                  <a:pt x="12481" y="74874"/>
                </a:lnTo>
                <a:lnTo>
                  <a:pt x="10561" y="70073"/>
                </a:lnTo>
                <a:lnTo>
                  <a:pt x="10561" y="58567"/>
                </a:lnTo>
                <a:lnTo>
                  <a:pt x="11521" y="54726"/>
                </a:lnTo>
                <a:lnTo>
                  <a:pt x="13441" y="50886"/>
                </a:lnTo>
                <a:lnTo>
                  <a:pt x="15361" y="46070"/>
                </a:lnTo>
                <a:lnTo>
                  <a:pt x="18242" y="43205"/>
                </a:lnTo>
                <a:lnTo>
                  <a:pt x="23042" y="39364"/>
                </a:lnTo>
                <a:lnTo>
                  <a:pt x="26345" y="42110"/>
                </a:lnTo>
                <a:lnTo>
                  <a:pt x="37055" y="51961"/>
                </a:lnTo>
                <a:lnTo>
                  <a:pt x="30723" y="28803"/>
                </a:lnTo>
                <a:lnTo>
                  <a:pt x="19202" y="19202"/>
                </a:lnTo>
                <a:lnTo>
                  <a:pt x="16322" y="16322"/>
                </a:lnTo>
                <a:lnTo>
                  <a:pt x="14401" y="14401"/>
                </a:lnTo>
                <a:lnTo>
                  <a:pt x="13441" y="11521"/>
                </a:lnTo>
                <a:lnTo>
                  <a:pt x="11521" y="9601"/>
                </a:lnTo>
                <a:lnTo>
                  <a:pt x="11521" y="0"/>
                </a:lnTo>
                <a:lnTo>
                  <a:pt x="11521" y="30723"/>
                </a:lnTo>
                <a:lnTo>
                  <a:pt x="19202" y="36484"/>
                </a:lnTo>
                <a:lnTo>
                  <a:pt x="12481" y="42230"/>
                </a:lnTo>
                <a:lnTo>
                  <a:pt x="6720" y="47045"/>
                </a:lnTo>
                <a:lnTo>
                  <a:pt x="3840" y="50886"/>
                </a:lnTo>
                <a:lnTo>
                  <a:pt x="960" y="55671"/>
                </a:lnTo>
                <a:lnTo>
                  <a:pt x="0" y="59512"/>
                </a:lnTo>
                <a:lnTo>
                  <a:pt x="0" y="6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0" name="object 380"/>
          <p:cNvSpPr/>
          <p:nvPr/>
        </p:nvSpPr>
        <p:spPr>
          <a:xfrm>
            <a:off x="1431554" y="1582765"/>
            <a:ext cx="38397" cy="99837"/>
          </a:xfrm>
          <a:custGeom>
            <a:avLst/>
            <a:gdLst/>
            <a:ahLst/>
            <a:cxnLst/>
            <a:rect l="l" t="t" r="r" b="b"/>
            <a:pathLst>
              <a:path w="38397" h="99837">
                <a:moveTo>
                  <a:pt x="24003" y="0"/>
                </a:moveTo>
                <a:lnTo>
                  <a:pt x="0" y="11521"/>
                </a:lnTo>
                <a:lnTo>
                  <a:pt x="958" y="13441"/>
                </a:lnTo>
                <a:lnTo>
                  <a:pt x="3838" y="11521"/>
                </a:lnTo>
                <a:lnTo>
                  <a:pt x="10561" y="11521"/>
                </a:lnTo>
                <a:lnTo>
                  <a:pt x="11518" y="12481"/>
                </a:lnTo>
                <a:lnTo>
                  <a:pt x="12483" y="13441"/>
                </a:lnTo>
                <a:lnTo>
                  <a:pt x="13441" y="14401"/>
                </a:lnTo>
                <a:lnTo>
                  <a:pt x="13441" y="15361"/>
                </a:lnTo>
                <a:lnTo>
                  <a:pt x="14400" y="18242"/>
                </a:lnTo>
                <a:lnTo>
                  <a:pt x="14400" y="92156"/>
                </a:lnTo>
                <a:lnTo>
                  <a:pt x="13441" y="93116"/>
                </a:lnTo>
                <a:lnTo>
                  <a:pt x="12483" y="94076"/>
                </a:lnTo>
                <a:lnTo>
                  <a:pt x="11518" y="95036"/>
                </a:lnTo>
                <a:lnTo>
                  <a:pt x="10561" y="95996"/>
                </a:lnTo>
                <a:lnTo>
                  <a:pt x="9602" y="96956"/>
                </a:lnTo>
                <a:lnTo>
                  <a:pt x="1923" y="96956"/>
                </a:lnTo>
                <a:lnTo>
                  <a:pt x="1923" y="99837"/>
                </a:lnTo>
                <a:lnTo>
                  <a:pt x="38397" y="99837"/>
                </a:lnTo>
                <a:lnTo>
                  <a:pt x="38397" y="96956"/>
                </a:lnTo>
                <a:lnTo>
                  <a:pt x="31682" y="96956"/>
                </a:lnTo>
                <a:lnTo>
                  <a:pt x="29759" y="95996"/>
                </a:lnTo>
                <a:lnTo>
                  <a:pt x="28800" y="95036"/>
                </a:lnTo>
                <a:lnTo>
                  <a:pt x="27841" y="94076"/>
                </a:lnTo>
                <a:lnTo>
                  <a:pt x="26878" y="93116"/>
                </a:lnTo>
                <a:lnTo>
                  <a:pt x="26878" y="91196"/>
                </a:lnTo>
                <a:lnTo>
                  <a:pt x="25920" y="88315"/>
                </a:lnTo>
                <a:lnTo>
                  <a:pt x="25920" y="0"/>
                </a:lnTo>
                <a:lnTo>
                  <a:pt x="240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1" name="object 381"/>
          <p:cNvSpPr/>
          <p:nvPr/>
        </p:nvSpPr>
        <p:spPr>
          <a:xfrm>
            <a:off x="1498753" y="1669161"/>
            <a:ext cx="16317" cy="15361"/>
          </a:xfrm>
          <a:custGeom>
            <a:avLst/>
            <a:gdLst/>
            <a:ahLst/>
            <a:cxnLst/>
            <a:rect l="l" t="t" r="r" b="b"/>
            <a:pathLst>
              <a:path w="16317" h="15361">
                <a:moveTo>
                  <a:pt x="8638" y="0"/>
                </a:moveTo>
                <a:lnTo>
                  <a:pt x="3838" y="0"/>
                </a:lnTo>
                <a:lnTo>
                  <a:pt x="2880" y="1920"/>
                </a:lnTo>
                <a:lnTo>
                  <a:pt x="958" y="3840"/>
                </a:lnTo>
                <a:lnTo>
                  <a:pt x="0" y="5760"/>
                </a:lnTo>
                <a:lnTo>
                  <a:pt x="0" y="9601"/>
                </a:lnTo>
                <a:lnTo>
                  <a:pt x="958" y="11521"/>
                </a:lnTo>
                <a:lnTo>
                  <a:pt x="2880" y="13441"/>
                </a:lnTo>
                <a:lnTo>
                  <a:pt x="3838" y="15361"/>
                </a:lnTo>
                <a:lnTo>
                  <a:pt x="12476" y="15361"/>
                </a:lnTo>
                <a:lnTo>
                  <a:pt x="14400" y="13441"/>
                </a:lnTo>
                <a:lnTo>
                  <a:pt x="15358" y="11521"/>
                </a:lnTo>
                <a:lnTo>
                  <a:pt x="16317" y="9601"/>
                </a:lnTo>
                <a:lnTo>
                  <a:pt x="16317" y="5760"/>
                </a:lnTo>
                <a:lnTo>
                  <a:pt x="15358" y="3840"/>
                </a:lnTo>
                <a:lnTo>
                  <a:pt x="14400" y="1920"/>
                </a:lnTo>
                <a:lnTo>
                  <a:pt x="12476" y="0"/>
                </a:lnTo>
                <a:lnTo>
                  <a:pt x="863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2" name="object 382"/>
          <p:cNvSpPr/>
          <p:nvPr/>
        </p:nvSpPr>
        <p:spPr>
          <a:xfrm>
            <a:off x="1533311" y="1582765"/>
            <a:ext cx="60472" cy="101757"/>
          </a:xfrm>
          <a:custGeom>
            <a:avLst/>
            <a:gdLst/>
            <a:ahLst/>
            <a:cxnLst/>
            <a:rect l="l" t="t" r="r" b="b"/>
            <a:pathLst>
              <a:path w="60472" h="101757">
                <a:moveTo>
                  <a:pt x="52791" y="71033"/>
                </a:moveTo>
                <a:lnTo>
                  <a:pt x="55410" y="65238"/>
                </a:lnTo>
                <a:lnTo>
                  <a:pt x="59147" y="52969"/>
                </a:lnTo>
                <a:lnTo>
                  <a:pt x="60472" y="40325"/>
                </a:lnTo>
                <a:lnTo>
                  <a:pt x="60043" y="32544"/>
                </a:lnTo>
                <a:lnTo>
                  <a:pt x="56843" y="20287"/>
                </a:lnTo>
                <a:lnTo>
                  <a:pt x="49926" y="9601"/>
                </a:lnTo>
                <a:lnTo>
                  <a:pt x="44165" y="2880"/>
                </a:lnTo>
                <a:lnTo>
                  <a:pt x="37444" y="0"/>
                </a:lnTo>
                <a:lnTo>
                  <a:pt x="29763" y="0"/>
                </a:lnTo>
                <a:lnTo>
                  <a:pt x="28444" y="24"/>
                </a:lnTo>
                <a:lnTo>
                  <a:pt x="15761" y="3151"/>
                </a:lnTo>
                <a:lnTo>
                  <a:pt x="13441" y="14401"/>
                </a:lnTo>
                <a:lnTo>
                  <a:pt x="16322" y="9601"/>
                </a:lnTo>
                <a:lnTo>
                  <a:pt x="19202" y="5760"/>
                </a:lnTo>
                <a:lnTo>
                  <a:pt x="23042" y="3840"/>
                </a:lnTo>
                <a:lnTo>
                  <a:pt x="31683" y="3840"/>
                </a:lnTo>
                <a:lnTo>
                  <a:pt x="34564" y="5760"/>
                </a:lnTo>
                <a:lnTo>
                  <a:pt x="37444" y="8641"/>
                </a:lnTo>
                <a:lnTo>
                  <a:pt x="40325" y="11521"/>
                </a:lnTo>
                <a:lnTo>
                  <a:pt x="43205" y="15361"/>
                </a:lnTo>
                <a:lnTo>
                  <a:pt x="44165" y="21122"/>
                </a:lnTo>
                <a:lnTo>
                  <a:pt x="46070" y="26883"/>
                </a:lnTo>
                <a:lnTo>
                  <a:pt x="47045" y="31668"/>
                </a:lnTo>
                <a:lnTo>
                  <a:pt x="47045" y="40325"/>
                </a:lnTo>
                <a:lnTo>
                  <a:pt x="46070" y="45110"/>
                </a:lnTo>
                <a:lnTo>
                  <a:pt x="45110" y="51831"/>
                </a:lnTo>
                <a:lnTo>
                  <a:pt x="43205" y="53751"/>
                </a:lnTo>
                <a:lnTo>
                  <a:pt x="40325" y="54711"/>
                </a:lnTo>
                <a:lnTo>
                  <a:pt x="37444" y="55671"/>
                </a:lnTo>
                <a:lnTo>
                  <a:pt x="34564" y="56631"/>
                </a:lnTo>
                <a:lnTo>
                  <a:pt x="31683" y="57591"/>
                </a:lnTo>
                <a:lnTo>
                  <a:pt x="24963" y="57591"/>
                </a:lnTo>
                <a:lnTo>
                  <a:pt x="21122" y="55671"/>
                </a:lnTo>
                <a:lnTo>
                  <a:pt x="18242" y="50886"/>
                </a:lnTo>
                <a:lnTo>
                  <a:pt x="13441" y="45110"/>
                </a:lnTo>
                <a:lnTo>
                  <a:pt x="11521" y="37429"/>
                </a:lnTo>
                <a:lnTo>
                  <a:pt x="10561" y="61432"/>
                </a:lnTo>
                <a:lnTo>
                  <a:pt x="17282" y="64312"/>
                </a:lnTo>
                <a:lnTo>
                  <a:pt x="29763" y="64312"/>
                </a:lnTo>
                <a:lnTo>
                  <a:pt x="36484" y="61432"/>
                </a:lnTo>
                <a:lnTo>
                  <a:pt x="44165" y="56631"/>
                </a:lnTo>
                <a:lnTo>
                  <a:pt x="43980" y="57443"/>
                </a:lnTo>
                <a:lnTo>
                  <a:pt x="40159" y="69366"/>
                </a:lnTo>
                <a:lnTo>
                  <a:pt x="33604" y="80634"/>
                </a:lnTo>
                <a:lnTo>
                  <a:pt x="28803" y="87355"/>
                </a:lnTo>
                <a:lnTo>
                  <a:pt x="23042" y="92156"/>
                </a:lnTo>
                <a:lnTo>
                  <a:pt x="18242" y="95036"/>
                </a:lnTo>
                <a:lnTo>
                  <a:pt x="12481" y="97917"/>
                </a:lnTo>
                <a:lnTo>
                  <a:pt x="6720" y="98877"/>
                </a:lnTo>
                <a:lnTo>
                  <a:pt x="0" y="99837"/>
                </a:lnTo>
                <a:lnTo>
                  <a:pt x="0" y="101757"/>
                </a:lnTo>
                <a:lnTo>
                  <a:pt x="5513" y="101753"/>
                </a:lnTo>
                <a:lnTo>
                  <a:pt x="17988" y="99976"/>
                </a:lnTo>
                <a:lnTo>
                  <a:pt x="29763" y="94076"/>
                </a:lnTo>
                <a:lnTo>
                  <a:pt x="35829" y="89989"/>
                </a:lnTo>
                <a:lnTo>
                  <a:pt x="45190" y="81387"/>
                </a:lnTo>
                <a:lnTo>
                  <a:pt x="52791" y="710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3" name="object 383"/>
          <p:cNvSpPr/>
          <p:nvPr/>
        </p:nvSpPr>
        <p:spPr>
          <a:xfrm>
            <a:off x="1531391" y="1585916"/>
            <a:ext cx="17682" cy="58280"/>
          </a:xfrm>
          <a:custGeom>
            <a:avLst/>
            <a:gdLst/>
            <a:ahLst/>
            <a:cxnLst/>
            <a:rect l="l" t="t" r="r" b="b"/>
            <a:pathLst>
              <a:path w="17682" h="58280">
                <a:moveTo>
                  <a:pt x="2880" y="47734"/>
                </a:moveTo>
                <a:lnTo>
                  <a:pt x="7680" y="53480"/>
                </a:lnTo>
                <a:lnTo>
                  <a:pt x="12481" y="58280"/>
                </a:lnTo>
                <a:lnTo>
                  <a:pt x="13441" y="34277"/>
                </a:lnTo>
                <a:lnTo>
                  <a:pt x="13441" y="16050"/>
                </a:lnTo>
                <a:lnTo>
                  <a:pt x="15361" y="11250"/>
                </a:lnTo>
                <a:lnTo>
                  <a:pt x="17682" y="0"/>
                </a:lnTo>
                <a:lnTo>
                  <a:pt x="7680" y="8369"/>
                </a:lnTo>
                <a:lnTo>
                  <a:pt x="2880" y="15090"/>
                </a:lnTo>
                <a:lnTo>
                  <a:pt x="0" y="22771"/>
                </a:lnTo>
                <a:lnTo>
                  <a:pt x="0" y="41014"/>
                </a:lnTo>
                <a:lnTo>
                  <a:pt x="2880" y="477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4" name="object 384"/>
          <p:cNvSpPr/>
          <p:nvPr/>
        </p:nvSpPr>
        <p:spPr>
          <a:xfrm>
            <a:off x="1477630" y="3882672"/>
            <a:ext cx="284158" cy="290100"/>
          </a:xfrm>
          <a:custGeom>
            <a:avLst/>
            <a:gdLst/>
            <a:ahLst/>
            <a:cxnLst/>
            <a:rect l="l" t="t" r="r" b="b"/>
            <a:pathLst>
              <a:path w="284158" h="290100">
                <a:moveTo>
                  <a:pt x="56640" y="145138"/>
                </a:moveTo>
                <a:lnTo>
                  <a:pt x="56640" y="161444"/>
                </a:lnTo>
                <a:lnTo>
                  <a:pt x="59521" y="168180"/>
                </a:lnTo>
                <a:lnTo>
                  <a:pt x="64321" y="172981"/>
                </a:lnTo>
                <a:lnTo>
                  <a:pt x="68162" y="176822"/>
                </a:lnTo>
                <a:lnTo>
                  <a:pt x="72002" y="178727"/>
                </a:lnTo>
                <a:lnTo>
                  <a:pt x="76803" y="180662"/>
                </a:lnTo>
                <a:lnTo>
                  <a:pt x="77203" y="180726"/>
                </a:lnTo>
                <a:lnTo>
                  <a:pt x="87902" y="181382"/>
                </a:lnTo>
                <a:lnTo>
                  <a:pt x="102726" y="180662"/>
                </a:lnTo>
                <a:lnTo>
                  <a:pt x="100791" y="191208"/>
                </a:lnTo>
                <a:lnTo>
                  <a:pt x="100791" y="198889"/>
                </a:lnTo>
                <a:lnTo>
                  <a:pt x="101751" y="204650"/>
                </a:lnTo>
                <a:lnTo>
                  <a:pt x="102726" y="210410"/>
                </a:lnTo>
                <a:lnTo>
                  <a:pt x="105607" y="215211"/>
                </a:lnTo>
                <a:lnTo>
                  <a:pt x="108472" y="219052"/>
                </a:lnTo>
                <a:lnTo>
                  <a:pt x="109447" y="196969"/>
                </a:lnTo>
                <a:lnTo>
                  <a:pt x="107527" y="191208"/>
                </a:lnTo>
                <a:lnTo>
                  <a:pt x="106567" y="186407"/>
                </a:lnTo>
                <a:lnTo>
                  <a:pt x="105607" y="164340"/>
                </a:lnTo>
                <a:lnTo>
                  <a:pt x="87364" y="166260"/>
                </a:lnTo>
                <a:lnTo>
                  <a:pt x="79683" y="166260"/>
                </a:lnTo>
                <a:lnTo>
                  <a:pt x="76803" y="165300"/>
                </a:lnTo>
                <a:lnTo>
                  <a:pt x="73923" y="163380"/>
                </a:lnTo>
                <a:lnTo>
                  <a:pt x="71042" y="162420"/>
                </a:lnTo>
                <a:lnTo>
                  <a:pt x="69122" y="160499"/>
                </a:lnTo>
                <a:lnTo>
                  <a:pt x="66242" y="156659"/>
                </a:lnTo>
                <a:lnTo>
                  <a:pt x="64321" y="152819"/>
                </a:lnTo>
                <a:lnTo>
                  <a:pt x="64321" y="143217"/>
                </a:lnTo>
                <a:lnTo>
                  <a:pt x="67202" y="131696"/>
                </a:lnTo>
                <a:lnTo>
                  <a:pt x="60481" y="138417"/>
                </a:lnTo>
                <a:lnTo>
                  <a:pt x="56640" y="145138"/>
                </a:lnTo>
                <a:close/>
              </a:path>
              <a:path w="284158" h="290100">
                <a:moveTo>
                  <a:pt x="112312" y="133616"/>
                </a:moveTo>
                <a:lnTo>
                  <a:pt x="109447" y="129776"/>
                </a:lnTo>
                <a:lnTo>
                  <a:pt x="106567" y="126895"/>
                </a:lnTo>
                <a:lnTo>
                  <a:pt x="101751" y="122095"/>
                </a:lnTo>
                <a:lnTo>
                  <a:pt x="96005" y="120174"/>
                </a:lnTo>
                <a:lnTo>
                  <a:pt x="88324" y="121135"/>
                </a:lnTo>
                <a:lnTo>
                  <a:pt x="80643" y="121135"/>
                </a:lnTo>
                <a:lnTo>
                  <a:pt x="73923" y="124975"/>
                </a:lnTo>
                <a:lnTo>
                  <a:pt x="67202" y="131696"/>
                </a:lnTo>
                <a:lnTo>
                  <a:pt x="64321" y="143217"/>
                </a:lnTo>
                <a:lnTo>
                  <a:pt x="67202" y="138417"/>
                </a:lnTo>
                <a:lnTo>
                  <a:pt x="71042" y="134576"/>
                </a:lnTo>
                <a:lnTo>
                  <a:pt x="74883" y="130736"/>
                </a:lnTo>
                <a:lnTo>
                  <a:pt x="79683" y="128816"/>
                </a:lnTo>
                <a:lnTo>
                  <a:pt x="89285" y="128816"/>
                </a:lnTo>
                <a:lnTo>
                  <a:pt x="93125" y="130736"/>
                </a:lnTo>
                <a:lnTo>
                  <a:pt x="97910" y="134576"/>
                </a:lnTo>
                <a:lnTo>
                  <a:pt x="100791" y="138417"/>
                </a:lnTo>
                <a:lnTo>
                  <a:pt x="102726" y="141297"/>
                </a:lnTo>
                <a:lnTo>
                  <a:pt x="104631" y="145138"/>
                </a:lnTo>
                <a:lnTo>
                  <a:pt x="105607" y="148978"/>
                </a:lnTo>
                <a:lnTo>
                  <a:pt x="105607" y="164340"/>
                </a:lnTo>
                <a:lnTo>
                  <a:pt x="106567" y="186407"/>
                </a:lnTo>
                <a:lnTo>
                  <a:pt x="107527" y="179687"/>
                </a:lnTo>
                <a:lnTo>
                  <a:pt x="118249" y="178619"/>
                </a:lnTo>
                <a:lnTo>
                  <a:pt x="131560" y="178346"/>
                </a:lnTo>
                <a:lnTo>
                  <a:pt x="141116" y="179687"/>
                </a:lnTo>
                <a:lnTo>
                  <a:pt x="144956" y="179687"/>
                </a:lnTo>
                <a:lnTo>
                  <a:pt x="148797" y="181622"/>
                </a:lnTo>
                <a:lnTo>
                  <a:pt x="151677" y="184502"/>
                </a:lnTo>
                <a:lnTo>
                  <a:pt x="154557" y="188343"/>
                </a:lnTo>
                <a:lnTo>
                  <a:pt x="156478" y="192183"/>
                </a:lnTo>
                <a:lnTo>
                  <a:pt x="156478" y="202730"/>
                </a:lnTo>
                <a:lnTo>
                  <a:pt x="153597" y="207530"/>
                </a:lnTo>
                <a:lnTo>
                  <a:pt x="149757" y="211371"/>
                </a:lnTo>
                <a:lnTo>
                  <a:pt x="144956" y="216171"/>
                </a:lnTo>
                <a:lnTo>
                  <a:pt x="140156" y="218091"/>
                </a:lnTo>
                <a:lnTo>
                  <a:pt x="134395" y="218091"/>
                </a:lnTo>
                <a:lnTo>
                  <a:pt x="128634" y="217131"/>
                </a:lnTo>
                <a:lnTo>
                  <a:pt x="122874" y="214251"/>
                </a:lnTo>
                <a:lnTo>
                  <a:pt x="117128" y="209450"/>
                </a:lnTo>
                <a:lnTo>
                  <a:pt x="114248" y="205610"/>
                </a:lnTo>
                <a:lnTo>
                  <a:pt x="111352" y="201769"/>
                </a:lnTo>
                <a:lnTo>
                  <a:pt x="109447" y="196969"/>
                </a:lnTo>
                <a:lnTo>
                  <a:pt x="108472" y="219052"/>
                </a:lnTo>
                <a:lnTo>
                  <a:pt x="113288" y="223852"/>
                </a:lnTo>
                <a:lnTo>
                  <a:pt x="119033" y="226733"/>
                </a:lnTo>
                <a:lnTo>
                  <a:pt x="126714" y="226733"/>
                </a:lnTo>
                <a:lnTo>
                  <a:pt x="129259" y="226876"/>
                </a:lnTo>
                <a:lnTo>
                  <a:pt x="141011" y="224181"/>
                </a:lnTo>
                <a:lnTo>
                  <a:pt x="151677" y="216171"/>
                </a:lnTo>
                <a:lnTo>
                  <a:pt x="160574" y="203990"/>
                </a:lnTo>
                <a:lnTo>
                  <a:pt x="163199" y="192183"/>
                </a:lnTo>
                <a:lnTo>
                  <a:pt x="163199" y="184502"/>
                </a:lnTo>
                <a:lnTo>
                  <a:pt x="160318" y="176822"/>
                </a:lnTo>
                <a:lnTo>
                  <a:pt x="154557" y="171061"/>
                </a:lnTo>
                <a:lnTo>
                  <a:pt x="150717" y="167220"/>
                </a:lnTo>
                <a:lnTo>
                  <a:pt x="143996" y="164340"/>
                </a:lnTo>
                <a:lnTo>
                  <a:pt x="137275" y="162420"/>
                </a:lnTo>
                <a:lnTo>
                  <a:pt x="136261" y="162420"/>
                </a:lnTo>
                <a:lnTo>
                  <a:pt x="125588" y="162703"/>
                </a:lnTo>
                <a:lnTo>
                  <a:pt x="110407" y="164340"/>
                </a:lnTo>
                <a:lnTo>
                  <a:pt x="113289" y="149688"/>
                </a:lnTo>
                <a:lnTo>
                  <a:pt x="113288" y="139377"/>
                </a:lnTo>
                <a:lnTo>
                  <a:pt x="112312" y="133616"/>
                </a:lnTo>
                <a:close/>
              </a:path>
              <a:path w="284158" h="290100">
                <a:moveTo>
                  <a:pt x="126714" y="115374"/>
                </a:moveTo>
                <a:lnTo>
                  <a:pt x="124794" y="109613"/>
                </a:lnTo>
                <a:lnTo>
                  <a:pt x="124794" y="103852"/>
                </a:lnTo>
                <a:lnTo>
                  <a:pt x="126714" y="98092"/>
                </a:lnTo>
                <a:lnTo>
                  <a:pt x="127674" y="96171"/>
                </a:lnTo>
                <a:lnTo>
                  <a:pt x="129594" y="91371"/>
                </a:lnTo>
                <a:lnTo>
                  <a:pt x="134395" y="87530"/>
                </a:lnTo>
                <a:lnTo>
                  <a:pt x="156478" y="65463"/>
                </a:lnTo>
                <a:lnTo>
                  <a:pt x="205444" y="162420"/>
                </a:lnTo>
                <a:lnTo>
                  <a:pt x="213110" y="155699"/>
                </a:lnTo>
                <a:lnTo>
                  <a:pt x="159358" y="48181"/>
                </a:lnTo>
                <a:lnTo>
                  <a:pt x="156478" y="45300"/>
                </a:lnTo>
                <a:lnTo>
                  <a:pt x="113288" y="89451"/>
                </a:lnTo>
                <a:lnTo>
                  <a:pt x="123834" y="116334"/>
                </a:lnTo>
                <a:lnTo>
                  <a:pt x="126714" y="115374"/>
                </a:lnTo>
                <a:close/>
              </a:path>
              <a:path w="284158" h="290100">
                <a:moveTo>
                  <a:pt x="194883" y="36659"/>
                </a:moveTo>
                <a:lnTo>
                  <a:pt x="191042" y="28978"/>
                </a:lnTo>
                <a:lnTo>
                  <a:pt x="190799" y="56645"/>
                </a:lnTo>
                <a:lnTo>
                  <a:pt x="197902" y="67063"/>
                </a:lnTo>
                <a:lnTo>
                  <a:pt x="207364" y="76984"/>
                </a:lnTo>
                <a:lnTo>
                  <a:pt x="209613" y="79351"/>
                </a:lnTo>
                <a:lnTo>
                  <a:pt x="219822" y="88143"/>
                </a:lnTo>
                <a:lnTo>
                  <a:pt x="230590" y="94597"/>
                </a:lnTo>
                <a:lnTo>
                  <a:pt x="241913" y="99052"/>
                </a:lnTo>
                <a:lnTo>
                  <a:pt x="241309" y="84452"/>
                </a:lnTo>
                <a:lnTo>
                  <a:pt x="230755" y="76772"/>
                </a:lnTo>
                <a:lnTo>
                  <a:pt x="219830" y="67383"/>
                </a:lnTo>
                <a:lnTo>
                  <a:pt x="216809" y="63859"/>
                </a:lnTo>
                <a:lnTo>
                  <a:pt x="208806" y="54100"/>
                </a:lnTo>
                <a:lnTo>
                  <a:pt x="200643" y="44340"/>
                </a:lnTo>
                <a:lnTo>
                  <a:pt x="194883" y="36659"/>
                </a:lnTo>
                <a:close/>
              </a:path>
              <a:path w="284158" h="290100">
                <a:moveTo>
                  <a:pt x="183563" y="36024"/>
                </a:moveTo>
                <a:lnTo>
                  <a:pt x="187202" y="49141"/>
                </a:lnTo>
                <a:lnTo>
                  <a:pt x="190799" y="56645"/>
                </a:lnTo>
                <a:lnTo>
                  <a:pt x="191042" y="28978"/>
                </a:lnTo>
                <a:lnTo>
                  <a:pt x="191042" y="18417"/>
                </a:lnTo>
                <a:lnTo>
                  <a:pt x="191987" y="14576"/>
                </a:lnTo>
                <a:lnTo>
                  <a:pt x="194883" y="11696"/>
                </a:lnTo>
                <a:lnTo>
                  <a:pt x="197763" y="9776"/>
                </a:lnTo>
                <a:lnTo>
                  <a:pt x="199668" y="7856"/>
                </a:lnTo>
                <a:lnTo>
                  <a:pt x="206389" y="7856"/>
                </a:lnTo>
                <a:lnTo>
                  <a:pt x="212165" y="8816"/>
                </a:lnTo>
                <a:lnTo>
                  <a:pt x="217910" y="12656"/>
                </a:lnTo>
                <a:lnTo>
                  <a:pt x="223784" y="15710"/>
                </a:lnTo>
                <a:lnTo>
                  <a:pt x="233809" y="22972"/>
                </a:lnTo>
                <a:lnTo>
                  <a:pt x="243833" y="32819"/>
                </a:lnTo>
                <a:lnTo>
                  <a:pt x="247085" y="35890"/>
                </a:lnTo>
                <a:lnTo>
                  <a:pt x="257389" y="46504"/>
                </a:lnTo>
                <a:lnTo>
                  <a:pt x="265211" y="56041"/>
                </a:lnTo>
                <a:lnTo>
                  <a:pt x="270717" y="64503"/>
                </a:lnTo>
                <a:lnTo>
                  <a:pt x="273597" y="70263"/>
                </a:lnTo>
                <a:lnTo>
                  <a:pt x="275517" y="75064"/>
                </a:lnTo>
                <a:lnTo>
                  <a:pt x="275517" y="79865"/>
                </a:lnTo>
                <a:lnTo>
                  <a:pt x="274557" y="83705"/>
                </a:lnTo>
                <a:lnTo>
                  <a:pt x="273597" y="87530"/>
                </a:lnTo>
                <a:lnTo>
                  <a:pt x="271677" y="89451"/>
                </a:lnTo>
                <a:lnTo>
                  <a:pt x="266876" y="94266"/>
                </a:lnTo>
                <a:lnTo>
                  <a:pt x="260155" y="94266"/>
                </a:lnTo>
                <a:lnTo>
                  <a:pt x="252474" y="90426"/>
                </a:lnTo>
                <a:lnTo>
                  <a:pt x="251123" y="89859"/>
                </a:lnTo>
                <a:lnTo>
                  <a:pt x="241309" y="84452"/>
                </a:lnTo>
                <a:lnTo>
                  <a:pt x="241913" y="99052"/>
                </a:lnTo>
                <a:lnTo>
                  <a:pt x="253148" y="100924"/>
                </a:lnTo>
                <a:lnTo>
                  <a:pt x="265105" y="99344"/>
                </a:lnTo>
                <a:lnTo>
                  <a:pt x="274557" y="93291"/>
                </a:lnTo>
                <a:lnTo>
                  <a:pt x="279358" y="89451"/>
                </a:lnTo>
                <a:lnTo>
                  <a:pt x="281278" y="83705"/>
                </a:lnTo>
                <a:lnTo>
                  <a:pt x="282238" y="76024"/>
                </a:lnTo>
                <a:lnTo>
                  <a:pt x="284158" y="69303"/>
                </a:lnTo>
                <a:lnTo>
                  <a:pt x="282238" y="60662"/>
                </a:lnTo>
                <a:lnTo>
                  <a:pt x="279358" y="52021"/>
                </a:lnTo>
                <a:lnTo>
                  <a:pt x="274693" y="43700"/>
                </a:lnTo>
                <a:lnTo>
                  <a:pt x="267427" y="33459"/>
                </a:lnTo>
                <a:lnTo>
                  <a:pt x="258235" y="23218"/>
                </a:lnTo>
                <a:lnTo>
                  <a:pt x="250398" y="16039"/>
                </a:lnTo>
                <a:lnTo>
                  <a:pt x="239478" y="8257"/>
                </a:lnTo>
                <a:lnTo>
                  <a:pt x="228366" y="2969"/>
                </a:lnTo>
                <a:lnTo>
                  <a:pt x="216950" y="175"/>
                </a:lnTo>
                <a:lnTo>
                  <a:pt x="214238" y="0"/>
                </a:lnTo>
                <a:lnTo>
                  <a:pt x="201197" y="1444"/>
                </a:lnTo>
                <a:lnTo>
                  <a:pt x="191042" y="7856"/>
                </a:lnTo>
                <a:lnTo>
                  <a:pt x="187202" y="11696"/>
                </a:lnTo>
                <a:lnTo>
                  <a:pt x="184321" y="16497"/>
                </a:lnTo>
                <a:lnTo>
                  <a:pt x="183361" y="23218"/>
                </a:lnTo>
                <a:lnTo>
                  <a:pt x="183247" y="24226"/>
                </a:lnTo>
                <a:lnTo>
                  <a:pt x="183563" y="36024"/>
                </a:lnTo>
                <a:close/>
              </a:path>
              <a:path w="284158" h="290100">
                <a:moveTo>
                  <a:pt x="105607" y="259361"/>
                </a:moveTo>
                <a:lnTo>
                  <a:pt x="102726" y="257456"/>
                </a:lnTo>
                <a:lnTo>
                  <a:pt x="98886" y="261297"/>
                </a:lnTo>
                <a:lnTo>
                  <a:pt x="96966" y="263217"/>
                </a:lnTo>
                <a:lnTo>
                  <a:pt x="95045" y="264177"/>
                </a:lnTo>
                <a:lnTo>
                  <a:pt x="91205" y="264177"/>
                </a:lnTo>
                <a:lnTo>
                  <a:pt x="90245" y="263217"/>
                </a:lnTo>
                <a:lnTo>
                  <a:pt x="88324" y="263217"/>
                </a:lnTo>
                <a:lnTo>
                  <a:pt x="85444" y="260337"/>
                </a:lnTo>
                <a:lnTo>
                  <a:pt x="80643" y="255536"/>
                </a:lnTo>
                <a:lnTo>
                  <a:pt x="11526" y="186407"/>
                </a:lnTo>
                <a:lnTo>
                  <a:pt x="9602" y="189288"/>
                </a:lnTo>
                <a:lnTo>
                  <a:pt x="0" y="218091"/>
                </a:lnTo>
                <a:lnTo>
                  <a:pt x="1923" y="219052"/>
                </a:lnTo>
                <a:lnTo>
                  <a:pt x="3840" y="215211"/>
                </a:lnTo>
                <a:lnTo>
                  <a:pt x="4805" y="213291"/>
                </a:lnTo>
                <a:lnTo>
                  <a:pt x="6720" y="211371"/>
                </a:lnTo>
                <a:lnTo>
                  <a:pt x="7685" y="210410"/>
                </a:lnTo>
                <a:lnTo>
                  <a:pt x="8644" y="209450"/>
                </a:lnTo>
                <a:lnTo>
                  <a:pt x="13443" y="209450"/>
                </a:lnTo>
                <a:lnTo>
                  <a:pt x="14400" y="210410"/>
                </a:lnTo>
                <a:lnTo>
                  <a:pt x="16323" y="212331"/>
                </a:lnTo>
                <a:lnTo>
                  <a:pt x="21122" y="215211"/>
                </a:lnTo>
                <a:lnTo>
                  <a:pt x="26884" y="220972"/>
                </a:lnTo>
                <a:lnTo>
                  <a:pt x="71042" y="265137"/>
                </a:lnTo>
                <a:lnTo>
                  <a:pt x="75843" y="270898"/>
                </a:lnTo>
                <a:lnTo>
                  <a:pt x="77763" y="273763"/>
                </a:lnTo>
                <a:lnTo>
                  <a:pt x="78723" y="274739"/>
                </a:lnTo>
                <a:lnTo>
                  <a:pt x="79683" y="276644"/>
                </a:lnTo>
                <a:lnTo>
                  <a:pt x="79683" y="277604"/>
                </a:lnTo>
                <a:lnTo>
                  <a:pt x="78723" y="279539"/>
                </a:lnTo>
                <a:lnTo>
                  <a:pt x="77763" y="281444"/>
                </a:lnTo>
                <a:lnTo>
                  <a:pt x="75843" y="284324"/>
                </a:lnTo>
                <a:lnTo>
                  <a:pt x="72002" y="288165"/>
                </a:lnTo>
                <a:lnTo>
                  <a:pt x="74883" y="290100"/>
                </a:lnTo>
                <a:lnTo>
                  <a:pt x="105607" y="259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5" name="object 385"/>
          <p:cNvSpPr/>
          <p:nvPr/>
        </p:nvSpPr>
        <p:spPr>
          <a:xfrm>
            <a:off x="1765630" y="3882671"/>
            <a:ext cx="284149" cy="290101"/>
          </a:xfrm>
          <a:custGeom>
            <a:avLst/>
            <a:gdLst/>
            <a:ahLst/>
            <a:cxnLst/>
            <a:rect l="l" t="t" r="r" b="b"/>
            <a:pathLst>
              <a:path w="284149" h="290101">
                <a:moveTo>
                  <a:pt x="251505" y="90427"/>
                </a:moveTo>
                <a:lnTo>
                  <a:pt x="251286" y="90338"/>
                </a:lnTo>
                <a:lnTo>
                  <a:pt x="241466" y="84986"/>
                </a:lnTo>
                <a:lnTo>
                  <a:pt x="241904" y="99052"/>
                </a:lnTo>
                <a:lnTo>
                  <a:pt x="253138" y="100925"/>
                </a:lnTo>
                <a:lnTo>
                  <a:pt x="265096" y="99345"/>
                </a:lnTo>
                <a:lnTo>
                  <a:pt x="274548" y="93292"/>
                </a:lnTo>
                <a:lnTo>
                  <a:pt x="279349" y="89451"/>
                </a:lnTo>
                <a:lnTo>
                  <a:pt x="281269" y="83706"/>
                </a:lnTo>
                <a:lnTo>
                  <a:pt x="282229" y="76025"/>
                </a:lnTo>
                <a:lnTo>
                  <a:pt x="284149" y="69304"/>
                </a:lnTo>
                <a:lnTo>
                  <a:pt x="282229" y="60663"/>
                </a:lnTo>
                <a:lnTo>
                  <a:pt x="278389" y="52022"/>
                </a:lnTo>
                <a:lnTo>
                  <a:pt x="274726" y="44352"/>
                </a:lnTo>
                <a:lnTo>
                  <a:pt x="267874" y="33785"/>
                </a:lnTo>
                <a:lnTo>
                  <a:pt x="259186" y="23218"/>
                </a:lnTo>
                <a:lnTo>
                  <a:pt x="250306" y="15577"/>
                </a:lnTo>
                <a:lnTo>
                  <a:pt x="239234" y="8035"/>
                </a:lnTo>
                <a:lnTo>
                  <a:pt x="228187" y="2901"/>
                </a:lnTo>
                <a:lnTo>
                  <a:pt x="216956" y="175"/>
                </a:lnTo>
                <a:lnTo>
                  <a:pt x="214405" y="0"/>
                </a:lnTo>
                <a:lnTo>
                  <a:pt x="201125" y="1447"/>
                </a:lnTo>
                <a:lnTo>
                  <a:pt x="191033" y="7856"/>
                </a:lnTo>
                <a:lnTo>
                  <a:pt x="187192" y="11697"/>
                </a:lnTo>
                <a:lnTo>
                  <a:pt x="184312" y="16497"/>
                </a:lnTo>
                <a:lnTo>
                  <a:pt x="183352" y="23218"/>
                </a:lnTo>
                <a:lnTo>
                  <a:pt x="183238" y="24226"/>
                </a:lnTo>
                <a:lnTo>
                  <a:pt x="183554" y="36025"/>
                </a:lnTo>
                <a:lnTo>
                  <a:pt x="187192" y="49141"/>
                </a:lnTo>
                <a:lnTo>
                  <a:pt x="190788" y="56646"/>
                </a:lnTo>
                <a:lnTo>
                  <a:pt x="197887" y="67063"/>
                </a:lnTo>
                <a:lnTo>
                  <a:pt x="194873" y="36660"/>
                </a:lnTo>
                <a:lnTo>
                  <a:pt x="191033" y="28979"/>
                </a:lnTo>
                <a:lnTo>
                  <a:pt x="191033" y="18418"/>
                </a:lnTo>
                <a:lnTo>
                  <a:pt x="191993" y="14577"/>
                </a:lnTo>
                <a:lnTo>
                  <a:pt x="194873" y="11697"/>
                </a:lnTo>
                <a:lnTo>
                  <a:pt x="196794" y="9777"/>
                </a:lnTo>
                <a:lnTo>
                  <a:pt x="199674" y="7856"/>
                </a:lnTo>
                <a:lnTo>
                  <a:pt x="206395" y="7856"/>
                </a:lnTo>
                <a:lnTo>
                  <a:pt x="212140" y="8816"/>
                </a:lnTo>
                <a:lnTo>
                  <a:pt x="217916" y="12657"/>
                </a:lnTo>
                <a:lnTo>
                  <a:pt x="223774" y="15707"/>
                </a:lnTo>
                <a:lnTo>
                  <a:pt x="233797" y="22970"/>
                </a:lnTo>
                <a:lnTo>
                  <a:pt x="243824" y="32819"/>
                </a:lnTo>
                <a:lnTo>
                  <a:pt x="247076" y="35891"/>
                </a:lnTo>
                <a:lnTo>
                  <a:pt x="257380" y="46505"/>
                </a:lnTo>
                <a:lnTo>
                  <a:pt x="265202" y="56042"/>
                </a:lnTo>
                <a:lnTo>
                  <a:pt x="270708" y="64503"/>
                </a:lnTo>
                <a:lnTo>
                  <a:pt x="274548" y="70264"/>
                </a:lnTo>
                <a:lnTo>
                  <a:pt x="275508" y="75065"/>
                </a:lnTo>
                <a:lnTo>
                  <a:pt x="274548" y="79865"/>
                </a:lnTo>
                <a:lnTo>
                  <a:pt x="274548" y="83706"/>
                </a:lnTo>
                <a:lnTo>
                  <a:pt x="273588" y="87531"/>
                </a:lnTo>
                <a:lnTo>
                  <a:pt x="271668" y="89451"/>
                </a:lnTo>
                <a:lnTo>
                  <a:pt x="266867" y="94267"/>
                </a:lnTo>
                <a:lnTo>
                  <a:pt x="260146" y="94267"/>
                </a:lnTo>
                <a:lnTo>
                  <a:pt x="251505" y="90427"/>
                </a:lnTo>
                <a:close/>
              </a:path>
              <a:path w="284149" h="290101">
                <a:moveTo>
                  <a:pt x="194873" y="36660"/>
                </a:moveTo>
                <a:lnTo>
                  <a:pt x="197887" y="67063"/>
                </a:lnTo>
                <a:lnTo>
                  <a:pt x="207355" y="76985"/>
                </a:lnTo>
                <a:lnTo>
                  <a:pt x="209607" y="79352"/>
                </a:lnTo>
                <a:lnTo>
                  <a:pt x="219820" y="88144"/>
                </a:lnTo>
                <a:lnTo>
                  <a:pt x="230584" y="94597"/>
                </a:lnTo>
                <a:lnTo>
                  <a:pt x="241904" y="99052"/>
                </a:lnTo>
                <a:lnTo>
                  <a:pt x="241466" y="84986"/>
                </a:lnTo>
                <a:lnTo>
                  <a:pt x="231232" y="77123"/>
                </a:lnTo>
                <a:lnTo>
                  <a:pt x="220797" y="67384"/>
                </a:lnTo>
                <a:lnTo>
                  <a:pt x="217291" y="63456"/>
                </a:lnTo>
                <a:lnTo>
                  <a:pt x="208588" y="53899"/>
                </a:lnTo>
                <a:lnTo>
                  <a:pt x="200634" y="44341"/>
                </a:lnTo>
                <a:lnTo>
                  <a:pt x="194873" y="36660"/>
                </a:lnTo>
                <a:close/>
              </a:path>
              <a:path w="284149" h="290101">
                <a:moveTo>
                  <a:pt x="9585" y="189289"/>
                </a:moveTo>
                <a:lnTo>
                  <a:pt x="0" y="218092"/>
                </a:lnTo>
                <a:lnTo>
                  <a:pt x="1905" y="219052"/>
                </a:lnTo>
                <a:lnTo>
                  <a:pt x="3840" y="215212"/>
                </a:lnTo>
                <a:lnTo>
                  <a:pt x="4800" y="213292"/>
                </a:lnTo>
                <a:lnTo>
                  <a:pt x="6720" y="211371"/>
                </a:lnTo>
                <a:lnTo>
                  <a:pt x="7680" y="210411"/>
                </a:lnTo>
                <a:lnTo>
                  <a:pt x="8625" y="209451"/>
                </a:lnTo>
                <a:lnTo>
                  <a:pt x="13426" y="209451"/>
                </a:lnTo>
                <a:lnTo>
                  <a:pt x="14401" y="210411"/>
                </a:lnTo>
                <a:lnTo>
                  <a:pt x="16306" y="212331"/>
                </a:lnTo>
                <a:lnTo>
                  <a:pt x="21122" y="215212"/>
                </a:lnTo>
                <a:lnTo>
                  <a:pt x="26868" y="220972"/>
                </a:lnTo>
                <a:lnTo>
                  <a:pt x="70073" y="265138"/>
                </a:lnTo>
                <a:lnTo>
                  <a:pt x="75834" y="270899"/>
                </a:lnTo>
                <a:lnTo>
                  <a:pt x="77754" y="273764"/>
                </a:lnTo>
                <a:lnTo>
                  <a:pt x="78714" y="274739"/>
                </a:lnTo>
                <a:lnTo>
                  <a:pt x="79674" y="276644"/>
                </a:lnTo>
                <a:lnTo>
                  <a:pt x="79674" y="277604"/>
                </a:lnTo>
                <a:lnTo>
                  <a:pt x="78714" y="279540"/>
                </a:lnTo>
                <a:lnTo>
                  <a:pt x="77754" y="281445"/>
                </a:lnTo>
                <a:lnTo>
                  <a:pt x="75834" y="284325"/>
                </a:lnTo>
                <a:lnTo>
                  <a:pt x="71993" y="288166"/>
                </a:lnTo>
                <a:lnTo>
                  <a:pt x="74874" y="290101"/>
                </a:lnTo>
                <a:lnTo>
                  <a:pt x="105597" y="259362"/>
                </a:lnTo>
                <a:lnTo>
                  <a:pt x="102717" y="257457"/>
                </a:lnTo>
                <a:lnTo>
                  <a:pt x="99822" y="261298"/>
                </a:lnTo>
                <a:lnTo>
                  <a:pt x="95996" y="263218"/>
                </a:lnTo>
                <a:lnTo>
                  <a:pt x="94076" y="264178"/>
                </a:lnTo>
                <a:lnTo>
                  <a:pt x="91196" y="264178"/>
                </a:lnTo>
                <a:lnTo>
                  <a:pt x="89275" y="263218"/>
                </a:lnTo>
                <a:lnTo>
                  <a:pt x="88315" y="263218"/>
                </a:lnTo>
                <a:lnTo>
                  <a:pt x="84475" y="260337"/>
                </a:lnTo>
                <a:lnTo>
                  <a:pt x="80634" y="255537"/>
                </a:lnTo>
                <a:lnTo>
                  <a:pt x="11521" y="186408"/>
                </a:lnTo>
                <a:lnTo>
                  <a:pt x="9585" y="189289"/>
                </a:lnTo>
                <a:close/>
              </a:path>
              <a:path w="284149" h="290101">
                <a:moveTo>
                  <a:pt x="56631" y="145138"/>
                </a:moveTo>
                <a:lnTo>
                  <a:pt x="56631" y="161445"/>
                </a:lnTo>
                <a:lnTo>
                  <a:pt x="58552" y="168181"/>
                </a:lnTo>
                <a:lnTo>
                  <a:pt x="64312" y="172982"/>
                </a:lnTo>
                <a:lnTo>
                  <a:pt x="68153" y="176822"/>
                </a:lnTo>
                <a:lnTo>
                  <a:pt x="65272" y="156660"/>
                </a:lnTo>
                <a:lnTo>
                  <a:pt x="64312" y="152819"/>
                </a:lnTo>
                <a:lnTo>
                  <a:pt x="64312" y="143218"/>
                </a:lnTo>
                <a:lnTo>
                  <a:pt x="67193" y="131697"/>
                </a:lnTo>
                <a:lnTo>
                  <a:pt x="60472" y="138417"/>
                </a:lnTo>
                <a:lnTo>
                  <a:pt x="56631" y="145138"/>
                </a:lnTo>
                <a:close/>
              </a:path>
              <a:path w="284149" h="290101">
                <a:moveTo>
                  <a:pt x="144947" y="216172"/>
                </a:moveTo>
                <a:lnTo>
                  <a:pt x="140147" y="218092"/>
                </a:lnTo>
                <a:lnTo>
                  <a:pt x="134386" y="218092"/>
                </a:lnTo>
                <a:lnTo>
                  <a:pt x="128625" y="217132"/>
                </a:lnTo>
                <a:lnTo>
                  <a:pt x="122880" y="214252"/>
                </a:lnTo>
                <a:lnTo>
                  <a:pt x="117104" y="209451"/>
                </a:lnTo>
                <a:lnTo>
                  <a:pt x="114223" y="205611"/>
                </a:lnTo>
                <a:lnTo>
                  <a:pt x="119039" y="226733"/>
                </a:lnTo>
                <a:lnTo>
                  <a:pt x="126720" y="226733"/>
                </a:lnTo>
                <a:lnTo>
                  <a:pt x="129249" y="226876"/>
                </a:lnTo>
                <a:lnTo>
                  <a:pt x="140998" y="224184"/>
                </a:lnTo>
                <a:lnTo>
                  <a:pt x="144947" y="216172"/>
                </a:lnTo>
                <a:close/>
              </a:path>
              <a:path w="284149" h="290101">
                <a:moveTo>
                  <a:pt x="73913" y="163381"/>
                </a:moveTo>
                <a:lnTo>
                  <a:pt x="71033" y="162420"/>
                </a:lnTo>
                <a:lnTo>
                  <a:pt x="69113" y="160500"/>
                </a:lnTo>
                <a:lnTo>
                  <a:pt x="65272" y="156660"/>
                </a:lnTo>
                <a:lnTo>
                  <a:pt x="68153" y="176822"/>
                </a:lnTo>
                <a:lnTo>
                  <a:pt x="71993" y="178727"/>
                </a:lnTo>
                <a:lnTo>
                  <a:pt x="76794" y="180663"/>
                </a:lnTo>
                <a:lnTo>
                  <a:pt x="82555" y="181623"/>
                </a:lnTo>
                <a:lnTo>
                  <a:pt x="90236" y="181623"/>
                </a:lnTo>
                <a:lnTo>
                  <a:pt x="101757" y="180663"/>
                </a:lnTo>
                <a:lnTo>
                  <a:pt x="100797" y="191209"/>
                </a:lnTo>
                <a:lnTo>
                  <a:pt x="99822" y="198890"/>
                </a:lnTo>
                <a:lnTo>
                  <a:pt x="101757" y="204650"/>
                </a:lnTo>
                <a:lnTo>
                  <a:pt x="102717" y="210411"/>
                </a:lnTo>
                <a:lnTo>
                  <a:pt x="104637" y="215212"/>
                </a:lnTo>
                <a:lnTo>
                  <a:pt x="108478" y="219052"/>
                </a:lnTo>
                <a:lnTo>
                  <a:pt x="113278" y="223853"/>
                </a:lnTo>
                <a:lnTo>
                  <a:pt x="119039" y="226733"/>
                </a:lnTo>
                <a:lnTo>
                  <a:pt x="114223" y="205611"/>
                </a:lnTo>
                <a:lnTo>
                  <a:pt x="110383" y="201770"/>
                </a:lnTo>
                <a:lnTo>
                  <a:pt x="109438" y="196969"/>
                </a:lnTo>
                <a:lnTo>
                  <a:pt x="107502" y="191209"/>
                </a:lnTo>
                <a:lnTo>
                  <a:pt x="107502" y="179687"/>
                </a:lnTo>
                <a:lnTo>
                  <a:pt x="118253" y="178619"/>
                </a:lnTo>
                <a:lnTo>
                  <a:pt x="131559" y="178347"/>
                </a:lnTo>
                <a:lnTo>
                  <a:pt x="141107" y="179687"/>
                </a:lnTo>
                <a:lnTo>
                  <a:pt x="144947" y="179687"/>
                </a:lnTo>
                <a:lnTo>
                  <a:pt x="148788" y="181623"/>
                </a:lnTo>
                <a:lnTo>
                  <a:pt x="151668" y="184503"/>
                </a:lnTo>
                <a:lnTo>
                  <a:pt x="154548" y="188344"/>
                </a:lnTo>
                <a:lnTo>
                  <a:pt x="156469" y="192184"/>
                </a:lnTo>
                <a:lnTo>
                  <a:pt x="156469" y="202730"/>
                </a:lnTo>
                <a:lnTo>
                  <a:pt x="153588" y="207531"/>
                </a:lnTo>
                <a:lnTo>
                  <a:pt x="149748" y="211371"/>
                </a:lnTo>
                <a:lnTo>
                  <a:pt x="144947" y="216172"/>
                </a:lnTo>
                <a:lnTo>
                  <a:pt x="140998" y="224184"/>
                </a:lnTo>
                <a:lnTo>
                  <a:pt x="151668" y="216172"/>
                </a:lnTo>
                <a:lnTo>
                  <a:pt x="152687" y="215123"/>
                </a:lnTo>
                <a:lnTo>
                  <a:pt x="160190" y="203991"/>
                </a:lnTo>
                <a:lnTo>
                  <a:pt x="163189" y="192184"/>
                </a:lnTo>
                <a:lnTo>
                  <a:pt x="163189" y="184503"/>
                </a:lnTo>
                <a:lnTo>
                  <a:pt x="160309" y="176822"/>
                </a:lnTo>
                <a:lnTo>
                  <a:pt x="154548" y="171061"/>
                </a:lnTo>
                <a:lnTo>
                  <a:pt x="150708" y="167221"/>
                </a:lnTo>
                <a:lnTo>
                  <a:pt x="144947" y="164341"/>
                </a:lnTo>
                <a:lnTo>
                  <a:pt x="137266" y="162420"/>
                </a:lnTo>
                <a:lnTo>
                  <a:pt x="136242" y="162421"/>
                </a:lnTo>
                <a:lnTo>
                  <a:pt x="125575" y="162704"/>
                </a:lnTo>
                <a:lnTo>
                  <a:pt x="110383" y="164341"/>
                </a:lnTo>
                <a:lnTo>
                  <a:pt x="113272" y="149690"/>
                </a:lnTo>
                <a:lnTo>
                  <a:pt x="113278" y="139378"/>
                </a:lnTo>
                <a:lnTo>
                  <a:pt x="112318" y="133617"/>
                </a:lnTo>
                <a:lnTo>
                  <a:pt x="109438" y="129776"/>
                </a:lnTo>
                <a:lnTo>
                  <a:pt x="106542" y="126896"/>
                </a:lnTo>
                <a:lnTo>
                  <a:pt x="101757" y="122095"/>
                </a:lnTo>
                <a:lnTo>
                  <a:pt x="95996" y="120175"/>
                </a:lnTo>
                <a:lnTo>
                  <a:pt x="88315" y="121135"/>
                </a:lnTo>
                <a:lnTo>
                  <a:pt x="80634" y="121135"/>
                </a:lnTo>
                <a:lnTo>
                  <a:pt x="73913" y="124976"/>
                </a:lnTo>
                <a:lnTo>
                  <a:pt x="67193" y="131697"/>
                </a:lnTo>
                <a:lnTo>
                  <a:pt x="64312" y="143218"/>
                </a:lnTo>
                <a:lnTo>
                  <a:pt x="67193" y="138417"/>
                </a:lnTo>
                <a:lnTo>
                  <a:pt x="71033" y="134577"/>
                </a:lnTo>
                <a:lnTo>
                  <a:pt x="74874" y="130736"/>
                </a:lnTo>
                <a:lnTo>
                  <a:pt x="79674" y="128816"/>
                </a:lnTo>
                <a:lnTo>
                  <a:pt x="89275" y="128816"/>
                </a:lnTo>
                <a:lnTo>
                  <a:pt x="93116" y="130736"/>
                </a:lnTo>
                <a:lnTo>
                  <a:pt x="97917" y="134577"/>
                </a:lnTo>
                <a:lnTo>
                  <a:pt x="100797" y="138417"/>
                </a:lnTo>
                <a:lnTo>
                  <a:pt x="102717" y="141298"/>
                </a:lnTo>
                <a:lnTo>
                  <a:pt x="104637" y="145138"/>
                </a:lnTo>
                <a:lnTo>
                  <a:pt x="105597" y="148979"/>
                </a:lnTo>
                <a:lnTo>
                  <a:pt x="105597" y="164341"/>
                </a:lnTo>
                <a:lnTo>
                  <a:pt x="87355" y="166261"/>
                </a:lnTo>
                <a:lnTo>
                  <a:pt x="79674" y="166261"/>
                </a:lnTo>
                <a:lnTo>
                  <a:pt x="76794" y="165301"/>
                </a:lnTo>
                <a:lnTo>
                  <a:pt x="73913" y="163381"/>
                </a:lnTo>
                <a:close/>
              </a:path>
              <a:path w="284149" h="290101">
                <a:moveTo>
                  <a:pt x="175671" y="161445"/>
                </a:moveTo>
                <a:lnTo>
                  <a:pt x="181432" y="164341"/>
                </a:lnTo>
                <a:lnTo>
                  <a:pt x="189113" y="164341"/>
                </a:lnTo>
                <a:lnTo>
                  <a:pt x="191440" y="164484"/>
                </a:lnTo>
                <a:lnTo>
                  <a:pt x="203079" y="161782"/>
                </a:lnTo>
                <a:lnTo>
                  <a:pt x="214076" y="153779"/>
                </a:lnTo>
                <a:lnTo>
                  <a:pt x="222074" y="142819"/>
                </a:lnTo>
                <a:lnTo>
                  <a:pt x="225582" y="130736"/>
                </a:lnTo>
                <a:lnTo>
                  <a:pt x="225582" y="122095"/>
                </a:lnTo>
                <a:lnTo>
                  <a:pt x="222702" y="115375"/>
                </a:lnTo>
                <a:lnTo>
                  <a:pt x="216956" y="109614"/>
                </a:lnTo>
                <a:lnTo>
                  <a:pt x="213116" y="104813"/>
                </a:lnTo>
                <a:lnTo>
                  <a:pt x="206395" y="101933"/>
                </a:lnTo>
                <a:lnTo>
                  <a:pt x="199674" y="100973"/>
                </a:lnTo>
                <a:lnTo>
                  <a:pt x="198596" y="100819"/>
                </a:lnTo>
                <a:lnTo>
                  <a:pt x="187937" y="100779"/>
                </a:lnTo>
                <a:lnTo>
                  <a:pt x="172791" y="101933"/>
                </a:lnTo>
                <a:lnTo>
                  <a:pt x="175671" y="91372"/>
                </a:lnTo>
                <a:lnTo>
                  <a:pt x="175671" y="82746"/>
                </a:lnTo>
                <a:lnTo>
                  <a:pt x="174711" y="76985"/>
                </a:lnTo>
                <a:lnTo>
                  <a:pt x="173751" y="72184"/>
                </a:lnTo>
                <a:lnTo>
                  <a:pt x="171831" y="67384"/>
                </a:lnTo>
                <a:lnTo>
                  <a:pt x="168950" y="65464"/>
                </a:lnTo>
                <a:lnTo>
                  <a:pt x="164150" y="59703"/>
                </a:lnTo>
                <a:lnTo>
                  <a:pt x="158389" y="58743"/>
                </a:lnTo>
                <a:lnTo>
                  <a:pt x="150708" y="58743"/>
                </a:lnTo>
                <a:lnTo>
                  <a:pt x="143027" y="59703"/>
                </a:lnTo>
                <a:lnTo>
                  <a:pt x="136306" y="62583"/>
                </a:lnTo>
                <a:lnTo>
                  <a:pt x="129585" y="69304"/>
                </a:lnTo>
                <a:lnTo>
                  <a:pt x="126720" y="81770"/>
                </a:lnTo>
                <a:lnTo>
                  <a:pt x="128625" y="76985"/>
                </a:lnTo>
                <a:lnTo>
                  <a:pt x="133426" y="73144"/>
                </a:lnTo>
                <a:lnTo>
                  <a:pt x="137266" y="68344"/>
                </a:lnTo>
                <a:lnTo>
                  <a:pt x="141107" y="66424"/>
                </a:lnTo>
                <a:lnTo>
                  <a:pt x="150708" y="66424"/>
                </a:lnTo>
                <a:lnTo>
                  <a:pt x="155508" y="68344"/>
                </a:lnTo>
                <a:lnTo>
                  <a:pt x="160309" y="73144"/>
                </a:lnTo>
                <a:lnTo>
                  <a:pt x="163189" y="76025"/>
                </a:lnTo>
                <a:lnTo>
                  <a:pt x="165110" y="79865"/>
                </a:lnTo>
                <a:lnTo>
                  <a:pt x="166070" y="82746"/>
                </a:lnTo>
                <a:lnTo>
                  <a:pt x="167990" y="87531"/>
                </a:lnTo>
                <a:lnTo>
                  <a:pt x="168950" y="124016"/>
                </a:lnTo>
                <a:lnTo>
                  <a:pt x="168950" y="118255"/>
                </a:lnTo>
                <a:lnTo>
                  <a:pt x="181025" y="117107"/>
                </a:lnTo>
                <a:lnTo>
                  <a:pt x="194201" y="116673"/>
                </a:lnTo>
                <a:lnTo>
                  <a:pt x="203514" y="117295"/>
                </a:lnTo>
                <a:lnTo>
                  <a:pt x="207355" y="118255"/>
                </a:lnTo>
                <a:lnTo>
                  <a:pt x="211195" y="120175"/>
                </a:lnTo>
                <a:lnTo>
                  <a:pt x="214076" y="123055"/>
                </a:lnTo>
                <a:lnTo>
                  <a:pt x="216956" y="125936"/>
                </a:lnTo>
                <a:lnTo>
                  <a:pt x="218861" y="130736"/>
                </a:lnTo>
                <a:lnTo>
                  <a:pt x="218861" y="140338"/>
                </a:lnTo>
                <a:lnTo>
                  <a:pt x="215981" y="145138"/>
                </a:lnTo>
                <a:lnTo>
                  <a:pt x="212140" y="149939"/>
                </a:lnTo>
                <a:lnTo>
                  <a:pt x="207355" y="153779"/>
                </a:lnTo>
                <a:lnTo>
                  <a:pt x="202554" y="155700"/>
                </a:lnTo>
                <a:lnTo>
                  <a:pt x="191033" y="155700"/>
                </a:lnTo>
                <a:lnTo>
                  <a:pt x="184312" y="152819"/>
                </a:lnTo>
                <a:lnTo>
                  <a:pt x="179511" y="147058"/>
                </a:lnTo>
                <a:lnTo>
                  <a:pt x="175671" y="144178"/>
                </a:lnTo>
                <a:lnTo>
                  <a:pt x="172791" y="139378"/>
                </a:lnTo>
                <a:lnTo>
                  <a:pt x="170870" y="134577"/>
                </a:lnTo>
                <a:lnTo>
                  <a:pt x="170870" y="156660"/>
                </a:lnTo>
                <a:lnTo>
                  <a:pt x="175671" y="161445"/>
                </a:lnTo>
                <a:close/>
              </a:path>
              <a:path w="284149" h="290101">
                <a:moveTo>
                  <a:pt x="144947" y="103853"/>
                </a:moveTo>
                <a:lnTo>
                  <a:pt x="142067" y="103853"/>
                </a:lnTo>
                <a:lnTo>
                  <a:pt x="139186" y="102893"/>
                </a:lnTo>
                <a:lnTo>
                  <a:pt x="136306" y="101933"/>
                </a:lnTo>
                <a:lnTo>
                  <a:pt x="133426" y="100013"/>
                </a:lnTo>
                <a:lnTo>
                  <a:pt x="130545" y="98092"/>
                </a:lnTo>
                <a:lnTo>
                  <a:pt x="127665" y="95212"/>
                </a:lnTo>
                <a:lnTo>
                  <a:pt x="126720" y="91372"/>
                </a:lnTo>
                <a:lnTo>
                  <a:pt x="126720" y="81770"/>
                </a:lnTo>
                <a:lnTo>
                  <a:pt x="129585" y="69304"/>
                </a:lnTo>
                <a:lnTo>
                  <a:pt x="121904" y="76025"/>
                </a:lnTo>
                <a:lnTo>
                  <a:pt x="119039" y="82746"/>
                </a:lnTo>
                <a:lnTo>
                  <a:pt x="119039" y="99052"/>
                </a:lnTo>
                <a:lnTo>
                  <a:pt x="120944" y="105773"/>
                </a:lnTo>
                <a:lnTo>
                  <a:pt x="126720" y="110574"/>
                </a:lnTo>
                <a:lnTo>
                  <a:pt x="129585" y="114414"/>
                </a:lnTo>
                <a:lnTo>
                  <a:pt x="134386" y="117295"/>
                </a:lnTo>
                <a:lnTo>
                  <a:pt x="139186" y="118255"/>
                </a:lnTo>
                <a:lnTo>
                  <a:pt x="143987" y="119215"/>
                </a:lnTo>
                <a:lnTo>
                  <a:pt x="152628" y="119215"/>
                </a:lnTo>
                <a:lnTo>
                  <a:pt x="164150" y="118255"/>
                </a:lnTo>
                <a:lnTo>
                  <a:pt x="162229" y="128816"/>
                </a:lnTo>
                <a:lnTo>
                  <a:pt x="162229" y="136497"/>
                </a:lnTo>
                <a:lnTo>
                  <a:pt x="163189" y="142258"/>
                </a:lnTo>
                <a:lnTo>
                  <a:pt x="165110" y="148979"/>
                </a:lnTo>
                <a:lnTo>
                  <a:pt x="167030" y="153779"/>
                </a:lnTo>
                <a:lnTo>
                  <a:pt x="170870" y="156660"/>
                </a:lnTo>
                <a:lnTo>
                  <a:pt x="170870" y="134577"/>
                </a:lnTo>
                <a:lnTo>
                  <a:pt x="169910" y="129776"/>
                </a:lnTo>
                <a:lnTo>
                  <a:pt x="168950" y="124016"/>
                </a:lnTo>
                <a:lnTo>
                  <a:pt x="167990" y="87531"/>
                </a:lnTo>
                <a:lnTo>
                  <a:pt x="167990" y="102893"/>
                </a:lnTo>
                <a:lnTo>
                  <a:pt x="149748" y="103853"/>
                </a:lnTo>
                <a:lnTo>
                  <a:pt x="144947" y="1038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6" name="object 386"/>
          <p:cNvSpPr/>
          <p:nvPr/>
        </p:nvSpPr>
        <p:spPr>
          <a:xfrm>
            <a:off x="2052660" y="3882671"/>
            <a:ext cx="284149" cy="290101"/>
          </a:xfrm>
          <a:custGeom>
            <a:avLst/>
            <a:gdLst/>
            <a:ahLst/>
            <a:cxnLst/>
            <a:rect l="l" t="t" r="r" b="b"/>
            <a:pathLst>
              <a:path w="284149" h="290101">
                <a:moveTo>
                  <a:pt x="10561" y="189289"/>
                </a:moveTo>
                <a:lnTo>
                  <a:pt x="0" y="218092"/>
                </a:lnTo>
                <a:lnTo>
                  <a:pt x="2880" y="219052"/>
                </a:lnTo>
                <a:lnTo>
                  <a:pt x="4800" y="215212"/>
                </a:lnTo>
                <a:lnTo>
                  <a:pt x="5760" y="213292"/>
                </a:lnTo>
                <a:lnTo>
                  <a:pt x="7680" y="211371"/>
                </a:lnTo>
                <a:lnTo>
                  <a:pt x="8625" y="210411"/>
                </a:lnTo>
                <a:lnTo>
                  <a:pt x="9601" y="209451"/>
                </a:lnTo>
                <a:lnTo>
                  <a:pt x="13441" y="209451"/>
                </a:lnTo>
                <a:lnTo>
                  <a:pt x="15346" y="210411"/>
                </a:lnTo>
                <a:lnTo>
                  <a:pt x="17282" y="212331"/>
                </a:lnTo>
                <a:lnTo>
                  <a:pt x="21122" y="215212"/>
                </a:lnTo>
                <a:lnTo>
                  <a:pt x="26868" y="220972"/>
                </a:lnTo>
                <a:lnTo>
                  <a:pt x="71033" y="265138"/>
                </a:lnTo>
                <a:lnTo>
                  <a:pt x="76794" y="270899"/>
                </a:lnTo>
                <a:lnTo>
                  <a:pt x="78714" y="273764"/>
                </a:lnTo>
                <a:lnTo>
                  <a:pt x="79674" y="274739"/>
                </a:lnTo>
                <a:lnTo>
                  <a:pt x="79674" y="279540"/>
                </a:lnTo>
                <a:lnTo>
                  <a:pt x="78714" y="281445"/>
                </a:lnTo>
                <a:lnTo>
                  <a:pt x="76794" y="284325"/>
                </a:lnTo>
                <a:lnTo>
                  <a:pt x="72953" y="288166"/>
                </a:lnTo>
                <a:lnTo>
                  <a:pt x="75834" y="290101"/>
                </a:lnTo>
                <a:lnTo>
                  <a:pt x="106542" y="259362"/>
                </a:lnTo>
                <a:lnTo>
                  <a:pt x="103677" y="257457"/>
                </a:lnTo>
                <a:lnTo>
                  <a:pt x="99837" y="261298"/>
                </a:lnTo>
                <a:lnTo>
                  <a:pt x="96956" y="263218"/>
                </a:lnTo>
                <a:lnTo>
                  <a:pt x="95036" y="264178"/>
                </a:lnTo>
                <a:lnTo>
                  <a:pt x="92156" y="264178"/>
                </a:lnTo>
                <a:lnTo>
                  <a:pt x="90236" y="263218"/>
                </a:lnTo>
                <a:lnTo>
                  <a:pt x="89275" y="263218"/>
                </a:lnTo>
                <a:lnTo>
                  <a:pt x="86395" y="260337"/>
                </a:lnTo>
                <a:lnTo>
                  <a:pt x="81594" y="255537"/>
                </a:lnTo>
                <a:lnTo>
                  <a:pt x="12466" y="186408"/>
                </a:lnTo>
                <a:lnTo>
                  <a:pt x="10561" y="189289"/>
                </a:lnTo>
                <a:close/>
              </a:path>
              <a:path w="284149" h="290101">
                <a:moveTo>
                  <a:pt x="114223" y="223853"/>
                </a:moveTo>
                <a:lnTo>
                  <a:pt x="119999" y="226733"/>
                </a:lnTo>
                <a:lnTo>
                  <a:pt x="114223" y="205611"/>
                </a:lnTo>
                <a:lnTo>
                  <a:pt x="111358" y="201770"/>
                </a:lnTo>
                <a:lnTo>
                  <a:pt x="109438" y="196969"/>
                </a:lnTo>
                <a:lnTo>
                  <a:pt x="108478" y="191209"/>
                </a:lnTo>
                <a:lnTo>
                  <a:pt x="109438" y="219052"/>
                </a:lnTo>
                <a:lnTo>
                  <a:pt x="114223" y="223853"/>
                </a:lnTo>
                <a:close/>
              </a:path>
              <a:path w="284149" h="290101">
                <a:moveTo>
                  <a:pt x="103677" y="210411"/>
                </a:moveTo>
                <a:lnTo>
                  <a:pt x="105597" y="215212"/>
                </a:lnTo>
                <a:lnTo>
                  <a:pt x="109438" y="219052"/>
                </a:lnTo>
                <a:lnTo>
                  <a:pt x="108478" y="191209"/>
                </a:lnTo>
                <a:lnTo>
                  <a:pt x="107518" y="186408"/>
                </a:lnTo>
                <a:lnTo>
                  <a:pt x="108478" y="179687"/>
                </a:lnTo>
                <a:lnTo>
                  <a:pt x="119200" y="178620"/>
                </a:lnTo>
                <a:lnTo>
                  <a:pt x="132511" y="178347"/>
                </a:lnTo>
                <a:lnTo>
                  <a:pt x="142067" y="179687"/>
                </a:lnTo>
                <a:lnTo>
                  <a:pt x="145907" y="179687"/>
                </a:lnTo>
                <a:lnTo>
                  <a:pt x="148788" y="181623"/>
                </a:lnTo>
                <a:lnTo>
                  <a:pt x="152628" y="184503"/>
                </a:lnTo>
                <a:lnTo>
                  <a:pt x="155508" y="188344"/>
                </a:lnTo>
                <a:lnTo>
                  <a:pt x="157429" y="192184"/>
                </a:lnTo>
                <a:lnTo>
                  <a:pt x="157429" y="202730"/>
                </a:lnTo>
                <a:lnTo>
                  <a:pt x="154548" y="207531"/>
                </a:lnTo>
                <a:lnTo>
                  <a:pt x="150708" y="211371"/>
                </a:lnTo>
                <a:lnTo>
                  <a:pt x="145907" y="216172"/>
                </a:lnTo>
                <a:lnTo>
                  <a:pt x="141107" y="218092"/>
                </a:lnTo>
                <a:lnTo>
                  <a:pt x="135346" y="218092"/>
                </a:lnTo>
                <a:lnTo>
                  <a:pt x="129600" y="217132"/>
                </a:lnTo>
                <a:lnTo>
                  <a:pt x="123825" y="214252"/>
                </a:lnTo>
                <a:lnTo>
                  <a:pt x="118064" y="209451"/>
                </a:lnTo>
                <a:lnTo>
                  <a:pt x="114223" y="205611"/>
                </a:lnTo>
                <a:lnTo>
                  <a:pt x="119999" y="226733"/>
                </a:lnTo>
                <a:lnTo>
                  <a:pt x="127665" y="226733"/>
                </a:lnTo>
                <a:lnTo>
                  <a:pt x="129995" y="226876"/>
                </a:lnTo>
                <a:lnTo>
                  <a:pt x="141637" y="224181"/>
                </a:lnTo>
                <a:lnTo>
                  <a:pt x="152628" y="216172"/>
                </a:lnTo>
                <a:lnTo>
                  <a:pt x="153647" y="215123"/>
                </a:lnTo>
                <a:lnTo>
                  <a:pt x="161150" y="203991"/>
                </a:lnTo>
                <a:lnTo>
                  <a:pt x="164150" y="192184"/>
                </a:lnTo>
                <a:lnTo>
                  <a:pt x="164150" y="184503"/>
                </a:lnTo>
                <a:lnTo>
                  <a:pt x="161269" y="176822"/>
                </a:lnTo>
                <a:lnTo>
                  <a:pt x="155508" y="171061"/>
                </a:lnTo>
                <a:lnTo>
                  <a:pt x="151668" y="167221"/>
                </a:lnTo>
                <a:lnTo>
                  <a:pt x="145907" y="164341"/>
                </a:lnTo>
                <a:lnTo>
                  <a:pt x="138226" y="162420"/>
                </a:lnTo>
                <a:lnTo>
                  <a:pt x="137212" y="162421"/>
                </a:lnTo>
                <a:lnTo>
                  <a:pt x="126539" y="162704"/>
                </a:lnTo>
                <a:lnTo>
                  <a:pt x="111358" y="164341"/>
                </a:lnTo>
                <a:lnTo>
                  <a:pt x="111432" y="164041"/>
                </a:lnTo>
                <a:lnTo>
                  <a:pt x="114120" y="149593"/>
                </a:lnTo>
                <a:lnTo>
                  <a:pt x="113263" y="139378"/>
                </a:lnTo>
                <a:lnTo>
                  <a:pt x="112318" y="133617"/>
                </a:lnTo>
                <a:lnTo>
                  <a:pt x="110383" y="129776"/>
                </a:lnTo>
                <a:lnTo>
                  <a:pt x="107518" y="126896"/>
                </a:lnTo>
                <a:lnTo>
                  <a:pt x="102717" y="122095"/>
                </a:lnTo>
                <a:lnTo>
                  <a:pt x="96956" y="120175"/>
                </a:lnTo>
                <a:lnTo>
                  <a:pt x="89275" y="121135"/>
                </a:lnTo>
                <a:lnTo>
                  <a:pt x="81594" y="121135"/>
                </a:lnTo>
                <a:lnTo>
                  <a:pt x="74874" y="124976"/>
                </a:lnTo>
                <a:lnTo>
                  <a:pt x="68153" y="131697"/>
                </a:lnTo>
                <a:lnTo>
                  <a:pt x="65272" y="143218"/>
                </a:lnTo>
                <a:lnTo>
                  <a:pt x="67193" y="138417"/>
                </a:lnTo>
                <a:lnTo>
                  <a:pt x="71033" y="134577"/>
                </a:lnTo>
                <a:lnTo>
                  <a:pt x="75834" y="130736"/>
                </a:lnTo>
                <a:lnTo>
                  <a:pt x="79674" y="128816"/>
                </a:lnTo>
                <a:lnTo>
                  <a:pt x="89275" y="128816"/>
                </a:lnTo>
                <a:lnTo>
                  <a:pt x="94076" y="130736"/>
                </a:lnTo>
                <a:lnTo>
                  <a:pt x="98877" y="134577"/>
                </a:lnTo>
                <a:lnTo>
                  <a:pt x="101757" y="138417"/>
                </a:lnTo>
                <a:lnTo>
                  <a:pt x="103677" y="141298"/>
                </a:lnTo>
                <a:lnTo>
                  <a:pt x="104637" y="145138"/>
                </a:lnTo>
                <a:lnTo>
                  <a:pt x="106542" y="148979"/>
                </a:lnTo>
                <a:lnTo>
                  <a:pt x="106542" y="164341"/>
                </a:lnTo>
                <a:lnTo>
                  <a:pt x="88315" y="166261"/>
                </a:lnTo>
                <a:lnTo>
                  <a:pt x="84475" y="166261"/>
                </a:lnTo>
                <a:lnTo>
                  <a:pt x="82555" y="181623"/>
                </a:lnTo>
                <a:lnTo>
                  <a:pt x="91196" y="181623"/>
                </a:lnTo>
                <a:lnTo>
                  <a:pt x="102717" y="180663"/>
                </a:lnTo>
                <a:lnTo>
                  <a:pt x="101757" y="191209"/>
                </a:lnTo>
                <a:lnTo>
                  <a:pt x="101757" y="204650"/>
                </a:lnTo>
                <a:lnTo>
                  <a:pt x="103677" y="210411"/>
                </a:lnTo>
                <a:close/>
              </a:path>
              <a:path w="284149" h="290101">
                <a:moveTo>
                  <a:pt x="84475" y="166261"/>
                </a:moveTo>
                <a:lnTo>
                  <a:pt x="80634" y="166261"/>
                </a:lnTo>
                <a:lnTo>
                  <a:pt x="77754" y="165301"/>
                </a:lnTo>
                <a:lnTo>
                  <a:pt x="73913" y="163381"/>
                </a:lnTo>
                <a:lnTo>
                  <a:pt x="71993" y="162420"/>
                </a:lnTo>
                <a:lnTo>
                  <a:pt x="70073" y="160500"/>
                </a:lnTo>
                <a:lnTo>
                  <a:pt x="66233" y="156660"/>
                </a:lnTo>
                <a:lnTo>
                  <a:pt x="65272" y="152819"/>
                </a:lnTo>
                <a:lnTo>
                  <a:pt x="65272" y="143218"/>
                </a:lnTo>
                <a:lnTo>
                  <a:pt x="68153" y="131697"/>
                </a:lnTo>
                <a:lnTo>
                  <a:pt x="61432" y="138417"/>
                </a:lnTo>
                <a:lnTo>
                  <a:pt x="57591" y="145138"/>
                </a:lnTo>
                <a:lnTo>
                  <a:pt x="57591" y="153779"/>
                </a:lnTo>
                <a:lnTo>
                  <a:pt x="56631" y="161445"/>
                </a:lnTo>
                <a:lnTo>
                  <a:pt x="59512" y="168181"/>
                </a:lnTo>
                <a:lnTo>
                  <a:pt x="65272" y="172982"/>
                </a:lnTo>
                <a:lnTo>
                  <a:pt x="68153" y="176822"/>
                </a:lnTo>
                <a:lnTo>
                  <a:pt x="72953" y="178727"/>
                </a:lnTo>
                <a:lnTo>
                  <a:pt x="77754" y="180663"/>
                </a:lnTo>
                <a:lnTo>
                  <a:pt x="82555" y="181623"/>
                </a:lnTo>
                <a:lnTo>
                  <a:pt x="84475" y="166261"/>
                </a:lnTo>
                <a:close/>
              </a:path>
              <a:path w="284149" h="290101">
                <a:moveTo>
                  <a:pt x="179511" y="115375"/>
                </a:moveTo>
                <a:lnTo>
                  <a:pt x="177591" y="117295"/>
                </a:lnTo>
                <a:lnTo>
                  <a:pt x="174711" y="121135"/>
                </a:lnTo>
                <a:lnTo>
                  <a:pt x="169910" y="123055"/>
                </a:lnTo>
                <a:lnTo>
                  <a:pt x="163189" y="122095"/>
                </a:lnTo>
                <a:lnTo>
                  <a:pt x="160151" y="121326"/>
                </a:lnTo>
                <a:lnTo>
                  <a:pt x="149255" y="116567"/>
                </a:lnTo>
                <a:lnTo>
                  <a:pt x="138226" y="107694"/>
                </a:lnTo>
                <a:lnTo>
                  <a:pt x="133441" y="124016"/>
                </a:lnTo>
                <a:lnTo>
                  <a:pt x="134488" y="125041"/>
                </a:lnTo>
                <a:lnTo>
                  <a:pt x="145610" y="132913"/>
                </a:lnTo>
                <a:lnTo>
                  <a:pt x="157429" y="135537"/>
                </a:lnTo>
                <a:lnTo>
                  <a:pt x="166070" y="136497"/>
                </a:lnTo>
                <a:lnTo>
                  <a:pt x="172791" y="133617"/>
                </a:lnTo>
                <a:lnTo>
                  <a:pt x="178551" y="127856"/>
                </a:lnTo>
                <a:lnTo>
                  <a:pt x="179511" y="115375"/>
                </a:lnTo>
                <a:close/>
              </a:path>
              <a:path w="284149" h="290101">
                <a:moveTo>
                  <a:pt x="193913" y="171061"/>
                </a:moveTo>
                <a:lnTo>
                  <a:pt x="189113" y="175847"/>
                </a:lnTo>
                <a:lnTo>
                  <a:pt x="191033" y="177782"/>
                </a:lnTo>
                <a:lnTo>
                  <a:pt x="193913" y="174902"/>
                </a:lnTo>
                <a:lnTo>
                  <a:pt x="198302" y="170132"/>
                </a:lnTo>
                <a:lnTo>
                  <a:pt x="205259" y="159607"/>
                </a:lnTo>
                <a:lnTo>
                  <a:pt x="209275" y="147058"/>
                </a:lnTo>
                <a:lnTo>
                  <a:pt x="210934" y="134616"/>
                </a:lnTo>
                <a:lnTo>
                  <a:pt x="210472" y="122115"/>
                </a:lnTo>
                <a:lnTo>
                  <a:pt x="208300" y="109614"/>
                </a:lnTo>
                <a:lnTo>
                  <a:pt x="203822" y="97889"/>
                </a:lnTo>
                <a:lnTo>
                  <a:pt x="197548" y="87006"/>
                </a:lnTo>
                <a:lnTo>
                  <a:pt x="189113" y="76985"/>
                </a:lnTo>
                <a:lnTo>
                  <a:pt x="179334" y="68977"/>
                </a:lnTo>
                <a:lnTo>
                  <a:pt x="167867" y="63269"/>
                </a:lnTo>
                <a:lnTo>
                  <a:pt x="155508" y="60663"/>
                </a:lnTo>
                <a:lnTo>
                  <a:pt x="152638" y="60495"/>
                </a:lnTo>
                <a:lnTo>
                  <a:pt x="139927" y="62526"/>
                </a:lnTo>
                <a:lnTo>
                  <a:pt x="129600" y="69304"/>
                </a:lnTo>
                <a:lnTo>
                  <a:pt x="125354" y="74945"/>
                </a:lnTo>
                <a:lnTo>
                  <a:pt x="120920" y="86279"/>
                </a:lnTo>
                <a:lnTo>
                  <a:pt x="120944" y="99052"/>
                </a:lnTo>
                <a:lnTo>
                  <a:pt x="125640" y="113741"/>
                </a:lnTo>
                <a:lnTo>
                  <a:pt x="133441" y="124016"/>
                </a:lnTo>
                <a:lnTo>
                  <a:pt x="138226" y="107694"/>
                </a:lnTo>
                <a:lnTo>
                  <a:pt x="131505" y="100973"/>
                </a:lnTo>
                <a:lnTo>
                  <a:pt x="128625" y="95212"/>
                </a:lnTo>
                <a:lnTo>
                  <a:pt x="127665" y="88491"/>
                </a:lnTo>
                <a:lnTo>
                  <a:pt x="127665" y="82746"/>
                </a:lnTo>
                <a:lnTo>
                  <a:pt x="128625" y="78905"/>
                </a:lnTo>
                <a:lnTo>
                  <a:pt x="132466" y="75065"/>
                </a:lnTo>
                <a:lnTo>
                  <a:pt x="135346" y="72184"/>
                </a:lnTo>
                <a:lnTo>
                  <a:pt x="139186" y="70264"/>
                </a:lnTo>
                <a:lnTo>
                  <a:pt x="148788" y="70264"/>
                </a:lnTo>
                <a:lnTo>
                  <a:pt x="154548" y="72184"/>
                </a:lnTo>
                <a:lnTo>
                  <a:pt x="160309" y="75065"/>
                </a:lnTo>
                <a:lnTo>
                  <a:pt x="166070" y="77930"/>
                </a:lnTo>
                <a:lnTo>
                  <a:pt x="170870" y="81770"/>
                </a:lnTo>
                <a:lnTo>
                  <a:pt x="174711" y="85611"/>
                </a:lnTo>
                <a:lnTo>
                  <a:pt x="177591" y="88491"/>
                </a:lnTo>
                <a:lnTo>
                  <a:pt x="181432" y="93292"/>
                </a:lnTo>
                <a:lnTo>
                  <a:pt x="186232" y="99052"/>
                </a:lnTo>
                <a:lnTo>
                  <a:pt x="186232" y="102893"/>
                </a:lnTo>
                <a:lnTo>
                  <a:pt x="185272" y="105773"/>
                </a:lnTo>
                <a:lnTo>
                  <a:pt x="183352" y="109614"/>
                </a:lnTo>
                <a:lnTo>
                  <a:pt x="181432" y="112494"/>
                </a:lnTo>
                <a:lnTo>
                  <a:pt x="179511" y="115375"/>
                </a:lnTo>
                <a:lnTo>
                  <a:pt x="178551" y="127856"/>
                </a:lnTo>
                <a:lnTo>
                  <a:pt x="178793" y="127652"/>
                </a:lnTo>
                <a:lnTo>
                  <a:pt x="185468" y="118332"/>
                </a:lnTo>
                <a:lnTo>
                  <a:pt x="190073" y="104813"/>
                </a:lnTo>
                <a:lnTo>
                  <a:pt x="192125" y="108685"/>
                </a:lnTo>
                <a:lnTo>
                  <a:pt x="197204" y="120447"/>
                </a:lnTo>
                <a:lnTo>
                  <a:pt x="200634" y="132657"/>
                </a:lnTo>
                <a:lnTo>
                  <a:pt x="201594" y="142258"/>
                </a:lnTo>
                <a:lnTo>
                  <a:pt x="201594" y="150899"/>
                </a:lnTo>
                <a:lnTo>
                  <a:pt x="199674" y="157620"/>
                </a:lnTo>
                <a:lnTo>
                  <a:pt x="197754" y="164341"/>
                </a:lnTo>
                <a:lnTo>
                  <a:pt x="193913" y="171061"/>
                </a:lnTo>
                <a:close/>
              </a:path>
              <a:path w="284149" h="290101">
                <a:moveTo>
                  <a:pt x="253425" y="90427"/>
                </a:moveTo>
                <a:lnTo>
                  <a:pt x="252554" y="90099"/>
                </a:lnTo>
                <a:lnTo>
                  <a:pt x="242283" y="84716"/>
                </a:lnTo>
                <a:lnTo>
                  <a:pt x="242864" y="99052"/>
                </a:lnTo>
                <a:lnTo>
                  <a:pt x="254099" y="100925"/>
                </a:lnTo>
                <a:lnTo>
                  <a:pt x="266056" y="99345"/>
                </a:lnTo>
                <a:lnTo>
                  <a:pt x="275508" y="93292"/>
                </a:lnTo>
                <a:lnTo>
                  <a:pt x="279349" y="89451"/>
                </a:lnTo>
                <a:lnTo>
                  <a:pt x="282229" y="83706"/>
                </a:lnTo>
                <a:lnTo>
                  <a:pt x="284149" y="76025"/>
                </a:lnTo>
                <a:lnTo>
                  <a:pt x="284149" y="69304"/>
                </a:lnTo>
                <a:lnTo>
                  <a:pt x="283189" y="60663"/>
                </a:lnTo>
                <a:lnTo>
                  <a:pt x="279349" y="52022"/>
                </a:lnTo>
                <a:lnTo>
                  <a:pt x="275485" y="44027"/>
                </a:lnTo>
                <a:lnTo>
                  <a:pt x="268463" y="33622"/>
                </a:lnTo>
                <a:lnTo>
                  <a:pt x="259186" y="23218"/>
                </a:lnTo>
                <a:lnTo>
                  <a:pt x="251359" y="16048"/>
                </a:lnTo>
                <a:lnTo>
                  <a:pt x="240437" y="8262"/>
                </a:lnTo>
                <a:lnTo>
                  <a:pt x="229326" y="2971"/>
                </a:lnTo>
                <a:lnTo>
                  <a:pt x="217916" y="175"/>
                </a:lnTo>
                <a:lnTo>
                  <a:pt x="215167" y="0"/>
                </a:lnTo>
                <a:lnTo>
                  <a:pt x="201756" y="1447"/>
                </a:lnTo>
                <a:lnTo>
                  <a:pt x="191993" y="7856"/>
                </a:lnTo>
                <a:lnTo>
                  <a:pt x="188153" y="11697"/>
                </a:lnTo>
                <a:lnTo>
                  <a:pt x="185272" y="16497"/>
                </a:lnTo>
                <a:lnTo>
                  <a:pt x="184312" y="23218"/>
                </a:lnTo>
                <a:lnTo>
                  <a:pt x="184198" y="24226"/>
                </a:lnTo>
                <a:lnTo>
                  <a:pt x="184514" y="36025"/>
                </a:lnTo>
                <a:lnTo>
                  <a:pt x="188153" y="49141"/>
                </a:lnTo>
                <a:lnTo>
                  <a:pt x="191747" y="56641"/>
                </a:lnTo>
                <a:lnTo>
                  <a:pt x="191993" y="22258"/>
                </a:lnTo>
                <a:lnTo>
                  <a:pt x="191993" y="18418"/>
                </a:lnTo>
                <a:lnTo>
                  <a:pt x="192953" y="14577"/>
                </a:lnTo>
                <a:lnTo>
                  <a:pt x="195834" y="11697"/>
                </a:lnTo>
                <a:lnTo>
                  <a:pt x="197754" y="9777"/>
                </a:lnTo>
                <a:lnTo>
                  <a:pt x="200634" y="7856"/>
                </a:lnTo>
                <a:lnTo>
                  <a:pt x="208300" y="7856"/>
                </a:lnTo>
                <a:lnTo>
                  <a:pt x="213116" y="8816"/>
                </a:lnTo>
                <a:lnTo>
                  <a:pt x="218861" y="12657"/>
                </a:lnTo>
                <a:lnTo>
                  <a:pt x="224344" y="15711"/>
                </a:lnTo>
                <a:lnTo>
                  <a:pt x="234495" y="22973"/>
                </a:lnTo>
                <a:lnTo>
                  <a:pt x="244784" y="32819"/>
                </a:lnTo>
                <a:lnTo>
                  <a:pt x="247835" y="35891"/>
                </a:lnTo>
                <a:lnTo>
                  <a:pt x="257921" y="46505"/>
                </a:lnTo>
                <a:lnTo>
                  <a:pt x="265975" y="56042"/>
                </a:lnTo>
                <a:lnTo>
                  <a:pt x="271668" y="64503"/>
                </a:lnTo>
                <a:lnTo>
                  <a:pt x="274548" y="70264"/>
                </a:lnTo>
                <a:lnTo>
                  <a:pt x="276468" y="75065"/>
                </a:lnTo>
                <a:lnTo>
                  <a:pt x="276468" y="79865"/>
                </a:lnTo>
                <a:lnTo>
                  <a:pt x="275508" y="83706"/>
                </a:lnTo>
                <a:lnTo>
                  <a:pt x="274548" y="87531"/>
                </a:lnTo>
                <a:lnTo>
                  <a:pt x="271668" y="89451"/>
                </a:lnTo>
                <a:lnTo>
                  <a:pt x="267827" y="94267"/>
                </a:lnTo>
                <a:lnTo>
                  <a:pt x="261106" y="94267"/>
                </a:lnTo>
                <a:lnTo>
                  <a:pt x="253425" y="90427"/>
                </a:lnTo>
                <a:close/>
              </a:path>
              <a:path w="284149" h="290101">
                <a:moveTo>
                  <a:pt x="195834" y="36660"/>
                </a:moveTo>
                <a:lnTo>
                  <a:pt x="192953" y="28979"/>
                </a:lnTo>
                <a:lnTo>
                  <a:pt x="191993" y="22258"/>
                </a:lnTo>
                <a:lnTo>
                  <a:pt x="191747" y="56641"/>
                </a:lnTo>
                <a:lnTo>
                  <a:pt x="198847" y="67061"/>
                </a:lnTo>
                <a:lnTo>
                  <a:pt x="208300" y="76985"/>
                </a:lnTo>
                <a:lnTo>
                  <a:pt x="210561" y="79361"/>
                </a:lnTo>
                <a:lnTo>
                  <a:pt x="220776" y="88148"/>
                </a:lnTo>
                <a:lnTo>
                  <a:pt x="231544" y="94599"/>
                </a:lnTo>
                <a:lnTo>
                  <a:pt x="242864" y="99052"/>
                </a:lnTo>
                <a:lnTo>
                  <a:pt x="242283" y="84716"/>
                </a:lnTo>
                <a:lnTo>
                  <a:pt x="232012" y="76944"/>
                </a:lnTo>
                <a:lnTo>
                  <a:pt x="221742" y="67384"/>
                </a:lnTo>
                <a:lnTo>
                  <a:pt x="217978" y="63463"/>
                </a:lnTo>
                <a:lnTo>
                  <a:pt x="209662" y="53902"/>
                </a:lnTo>
                <a:lnTo>
                  <a:pt x="201594" y="44341"/>
                </a:lnTo>
                <a:lnTo>
                  <a:pt x="195834" y="366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7" name="object 387"/>
          <p:cNvSpPr/>
          <p:nvPr/>
        </p:nvSpPr>
        <p:spPr>
          <a:xfrm>
            <a:off x="2340650" y="3882672"/>
            <a:ext cx="285109" cy="290100"/>
          </a:xfrm>
          <a:custGeom>
            <a:avLst/>
            <a:gdLst/>
            <a:ahLst/>
            <a:cxnLst/>
            <a:rect l="l" t="t" r="r" b="b"/>
            <a:pathLst>
              <a:path w="285109" h="290100">
                <a:moveTo>
                  <a:pt x="253425" y="90426"/>
                </a:moveTo>
                <a:lnTo>
                  <a:pt x="251952" y="89859"/>
                </a:lnTo>
                <a:lnTo>
                  <a:pt x="241836" y="84452"/>
                </a:lnTo>
                <a:lnTo>
                  <a:pt x="241904" y="99052"/>
                </a:lnTo>
                <a:lnTo>
                  <a:pt x="253994" y="100951"/>
                </a:lnTo>
                <a:lnTo>
                  <a:pt x="266045" y="99249"/>
                </a:lnTo>
                <a:lnTo>
                  <a:pt x="275508" y="93291"/>
                </a:lnTo>
                <a:lnTo>
                  <a:pt x="279349" y="89451"/>
                </a:lnTo>
                <a:lnTo>
                  <a:pt x="282229" y="83705"/>
                </a:lnTo>
                <a:lnTo>
                  <a:pt x="283189" y="76024"/>
                </a:lnTo>
                <a:lnTo>
                  <a:pt x="285109" y="69303"/>
                </a:lnTo>
                <a:lnTo>
                  <a:pt x="283189" y="60662"/>
                </a:lnTo>
                <a:lnTo>
                  <a:pt x="279349" y="52021"/>
                </a:lnTo>
                <a:lnTo>
                  <a:pt x="275485" y="44026"/>
                </a:lnTo>
                <a:lnTo>
                  <a:pt x="268463" y="33622"/>
                </a:lnTo>
                <a:lnTo>
                  <a:pt x="259186" y="23218"/>
                </a:lnTo>
                <a:lnTo>
                  <a:pt x="251349" y="16039"/>
                </a:lnTo>
                <a:lnTo>
                  <a:pt x="240429" y="8257"/>
                </a:lnTo>
                <a:lnTo>
                  <a:pt x="229317" y="2969"/>
                </a:lnTo>
                <a:lnTo>
                  <a:pt x="217901" y="175"/>
                </a:lnTo>
                <a:lnTo>
                  <a:pt x="215171" y="0"/>
                </a:lnTo>
                <a:lnTo>
                  <a:pt x="201761" y="1444"/>
                </a:lnTo>
                <a:lnTo>
                  <a:pt x="191993" y="7856"/>
                </a:lnTo>
                <a:lnTo>
                  <a:pt x="187192" y="11696"/>
                </a:lnTo>
                <a:lnTo>
                  <a:pt x="185272" y="16497"/>
                </a:lnTo>
                <a:lnTo>
                  <a:pt x="184312" y="23218"/>
                </a:lnTo>
                <a:lnTo>
                  <a:pt x="184198" y="24226"/>
                </a:lnTo>
                <a:lnTo>
                  <a:pt x="184514" y="36024"/>
                </a:lnTo>
                <a:lnTo>
                  <a:pt x="188153" y="49141"/>
                </a:lnTo>
                <a:lnTo>
                  <a:pt x="191750" y="56645"/>
                </a:lnTo>
                <a:lnTo>
                  <a:pt x="191993" y="28978"/>
                </a:lnTo>
                <a:lnTo>
                  <a:pt x="191993" y="18417"/>
                </a:lnTo>
                <a:lnTo>
                  <a:pt x="192953" y="14576"/>
                </a:lnTo>
                <a:lnTo>
                  <a:pt x="194873" y="11696"/>
                </a:lnTo>
                <a:lnTo>
                  <a:pt x="197754" y="9776"/>
                </a:lnTo>
                <a:lnTo>
                  <a:pt x="200634" y="7856"/>
                </a:lnTo>
                <a:lnTo>
                  <a:pt x="207355" y="7856"/>
                </a:lnTo>
                <a:lnTo>
                  <a:pt x="213116" y="8816"/>
                </a:lnTo>
                <a:lnTo>
                  <a:pt x="218876" y="12656"/>
                </a:lnTo>
                <a:lnTo>
                  <a:pt x="224236" y="15706"/>
                </a:lnTo>
                <a:lnTo>
                  <a:pt x="234078" y="22969"/>
                </a:lnTo>
                <a:lnTo>
                  <a:pt x="244784" y="32819"/>
                </a:lnTo>
                <a:lnTo>
                  <a:pt x="247816" y="35890"/>
                </a:lnTo>
                <a:lnTo>
                  <a:pt x="257655" y="46504"/>
                </a:lnTo>
                <a:lnTo>
                  <a:pt x="265551" y="56041"/>
                </a:lnTo>
                <a:lnTo>
                  <a:pt x="271668" y="64503"/>
                </a:lnTo>
                <a:lnTo>
                  <a:pt x="274548" y="70263"/>
                </a:lnTo>
                <a:lnTo>
                  <a:pt x="276468" y="75064"/>
                </a:lnTo>
                <a:lnTo>
                  <a:pt x="276468" y="79865"/>
                </a:lnTo>
                <a:lnTo>
                  <a:pt x="275508" y="83705"/>
                </a:lnTo>
                <a:lnTo>
                  <a:pt x="274548" y="87530"/>
                </a:lnTo>
                <a:lnTo>
                  <a:pt x="271668" y="89451"/>
                </a:lnTo>
                <a:lnTo>
                  <a:pt x="267827" y="94266"/>
                </a:lnTo>
                <a:lnTo>
                  <a:pt x="261106" y="94266"/>
                </a:lnTo>
                <a:lnTo>
                  <a:pt x="253425" y="90426"/>
                </a:lnTo>
                <a:close/>
              </a:path>
              <a:path w="285109" h="290100">
                <a:moveTo>
                  <a:pt x="195834" y="36659"/>
                </a:moveTo>
                <a:lnTo>
                  <a:pt x="191993" y="28978"/>
                </a:lnTo>
                <a:lnTo>
                  <a:pt x="191750" y="56645"/>
                </a:lnTo>
                <a:lnTo>
                  <a:pt x="198853" y="67063"/>
                </a:lnTo>
                <a:lnTo>
                  <a:pt x="208315" y="76984"/>
                </a:lnTo>
                <a:lnTo>
                  <a:pt x="209970" y="78740"/>
                </a:lnTo>
                <a:lnTo>
                  <a:pt x="220316" y="87838"/>
                </a:lnTo>
                <a:lnTo>
                  <a:pt x="231022" y="94488"/>
                </a:lnTo>
                <a:lnTo>
                  <a:pt x="241904" y="99052"/>
                </a:lnTo>
                <a:lnTo>
                  <a:pt x="241836" y="84452"/>
                </a:lnTo>
                <a:lnTo>
                  <a:pt x="231507" y="76772"/>
                </a:lnTo>
                <a:lnTo>
                  <a:pt x="220781" y="67383"/>
                </a:lnTo>
                <a:lnTo>
                  <a:pt x="217760" y="63859"/>
                </a:lnTo>
                <a:lnTo>
                  <a:pt x="209757" y="54100"/>
                </a:lnTo>
                <a:lnTo>
                  <a:pt x="201594" y="44340"/>
                </a:lnTo>
                <a:lnTo>
                  <a:pt x="195834" y="36659"/>
                </a:lnTo>
                <a:close/>
              </a:path>
              <a:path w="285109" h="290100">
                <a:moveTo>
                  <a:pt x="105597" y="259361"/>
                </a:moveTo>
                <a:lnTo>
                  <a:pt x="103677" y="257456"/>
                </a:lnTo>
                <a:lnTo>
                  <a:pt x="99837" y="261297"/>
                </a:lnTo>
                <a:lnTo>
                  <a:pt x="96956" y="263217"/>
                </a:lnTo>
                <a:lnTo>
                  <a:pt x="95036" y="264177"/>
                </a:lnTo>
                <a:lnTo>
                  <a:pt x="92156" y="264177"/>
                </a:lnTo>
                <a:lnTo>
                  <a:pt x="90236" y="263217"/>
                </a:lnTo>
                <a:lnTo>
                  <a:pt x="88315" y="263217"/>
                </a:lnTo>
                <a:lnTo>
                  <a:pt x="86395" y="260337"/>
                </a:lnTo>
                <a:lnTo>
                  <a:pt x="81594" y="255536"/>
                </a:lnTo>
                <a:lnTo>
                  <a:pt x="12481" y="186407"/>
                </a:lnTo>
                <a:lnTo>
                  <a:pt x="10561" y="189288"/>
                </a:lnTo>
                <a:lnTo>
                  <a:pt x="0" y="218091"/>
                </a:lnTo>
                <a:lnTo>
                  <a:pt x="2880" y="219052"/>
                </a:lnTo>
                <a:lnTo>
                  <a:pt x="3840" y="215211"/>
                </a:lnTo>
                <a:lnTo>
                  <a:pt x="5760" y="213291"/>
                </a:lnTo>
                <a:lnTo>
                  <a:pt x="7680" y="211371"/>
                </a:lnTo>
                <a:lnTo>
                  <a:pt x="8641" y="210410"/>
                </a:lnTo>
                <a:lnTo>
                  <a:pt x="9601" y="209450"/>
                </a:lnTo>
                <a:lnTo>
                  <a:pt x="13441" y="209450"/>
                </a:lnTo>
                <a:lnTo>
                  <a:pt x="15361" y="210410"/>
                </a:lnTo>
                <a:lnTo>
                  <a:pt x="17282" y="212331"/>
                </a:lnTo>
                <a:lnTo>
                  <a:pt x="21107" y="215211"/>
                </a:lnTo>
                <a:lnTo>
                  <a:pt x="26883" y="220972"/>
                </a:lnTo>
                <a:lnTo>
                  <a:pt x="71993" y="265137"/>
                </a:lnTo>
                <a:lnTo>
                  <a:pt x="75834" y="270898"/>
                </a:lnTo>
                <a:lnTo>
                  <a:pt x="78714" y="273763"/>
                </a:lnTo>
                <a:lnTo>
                  <a:pt x="79674" y="274739"/>
                </a:lnTo>
                <a:lnTo>
                  <a:pt x="79674" y="279539"/>
                </a:lnTo>
                <a:lnTo>
                  <a:pt x="78714" y="281444"/>
                </a:lnTo>
                <a:lnTo>
                  <a:pt x="76794" y="284324"/>
                </a:lnTo>
                <a:lnTo>
                  <a:pt x="72953" y="288165"/>
                </a:lnTo>
                <a:lnTo>
                  <a:pt x="74874" y="290100"/>
                </a:lnTo>
                <a:lnTo>
                  <a:pt x="105597" y="259361"/>
                </a:lnTo>
                <a:close/>
              </a:path>
              <a:path w="285109" h="290100">
                <a:moveTo>
                  <a:pt x="138226" y="195049"/>
                </a:moveTo>
                <a:lnTo>
                  <a:pt x="139546" y="208620"/>
                </a:lnTo>
                <a:lnTo>
                  <a:pt x="137266" y="220012"/>
                </a:lnTo>
                <a:lnTo>
                  <a:pt x="135361" y="226733"/>
                </a:lnTo>
                <a:lnTo>
                  <a:pt x="131521" y="232493"/>
                </a:lnTo>
                <a:lnTo>
                  <a:pt x="126705" y="238254"/>
                </a:lnTo>
                <a:lnTo>
                  <a:pt x="128640" y="240174"/>
                </a:lnTo>
                <a:lnTo>
                  <a:pt x="132481" y="236334"/>
                </a:lnTo>
                <a:lnTo>
                  <a:pt x="136081" y="232735"/>
                </a:lnTo>
                <a:lnTo>
                  <a:pt x="142970" y="222009"/>
                </a:lnTo>
                <a:lnTo>
                  <a:pt x="146867" y="209450"/>
                </a:lnTo>
                <a:lnTo>
                  <a:pt x="147055" y="208548"/>
                </a:lnTo>
                <a:lnTo>
                  <a:pt x="148560" y="195716"/>
                </a:lnTo>
                <a:lnTo>
                  <a:pt x="148045" y="183285"/>
                </a:lnTo>
                <a:lnTo>
                  <a:pt x="145907" y="171061"/>
                </a:lnTo>
                <a:lnTo>
                  <a:pt x="141656" y="160283"/>
                </a:lnTo>
                <a:lnTo>
                  <a:pt x="135302" y="149162"/>
                </a:lnTo>
                <a:lnTo>
                  <a:pt x="126705" y="139377"/>
                </a:lnTo>
                <a:lnTo>
                  <a:pt x="116945" y="131374"/>
                </a:lnTo>
                <a:lnTo>
                  <a:pt x="105478" y="125662"/>
                </a:lnTo>
                <a:lnTo>
                  <a:pt x="93116" y="123055"/>
                </a:lnTo>
                <a:lnTo>
                  <a:pt x="90231" y="122887"/>
                </a:lnTo>
                <a:lnTo>
                  <a:pt x="77526" y="124920"/>
                </a:lnTo>
                <a:lnTo>
                  <a:pt x="67193" y="131696"/>
                </a:lnTo>
                <a:lnTo>
                  <a:pt x="62944" y="137246"/>
                </a:lnTo>
                <a:lnTo>
                  <a:pt x="58516" y="148267"/>
                </a:lnTo>
                <a:lnTo>
                  <a:pt x="58552" y="161444"/>
                </a:lnTo>
                <a:lnTo>
                  <a:pt x="63232" y="175746"/>
                </a:lnTo>
                <a:lnTo>
                  <a:pt x="71033" y="186407"/>
                </a:lnTo>
                <a:lnTo>
                  <a:pt x="75834" y="169141"/>
                </a:lnTo>
                <a:lnTo>
                  <a:pt x="69113" y="163380"/>
                </a:lnTo>
                <a:lnTo>
                  <a:pt x="66233" y="156659"/>
                </a:lnTo>
                <a:lnTo>
                  <a:pt x="65272" y="150898"/>
                </a:lnTo>
                <a:lnTo>
                  <a:pt x="64312" y="145138"/>
                </a:lnTo>
                <a:lnTo>
                  <a:pt x="66233" y="140337"/>
                </a:lnTo>
                <a:lnTo>
                  <a:pt x="70073" y="137457"/>
                </a:lnTo>
                <a:lnTo>
                  <a:pt x="72953" y="133616"/>
                </a:lnTo>
                <a:lnTo>
                  <a:pt x="76794" y="132656"/>
                </a:lnTo>
                <a:lnTo>
                  <a:pt x="87355" y="132656"/>
                </a:lnTo>
                <a:lnTo>
                  <a:pt x="92156" y="133616"/>
                </a:lnTo>
                <a:lnTo>
                  <a:pt x="97917" y="137457"/>
                </a:lnTo>
                <a:lnTo>
                  <a:pt x="103677" y="140337"/>
                </a:lnTo>
                <a:lnTo>
                  <a:pt x="108478" y="144177"/>
                </a:lnTo>
                <a:lnTo>
                  <a:pt x="112303" y="147058"/>
                </a:lnTo>
                <a:lnTo>
                  <a:pt x="116144" y="150898"/>
                </a:lnTo>
                <a:lnTo>
                  <a:pt x="119024" y="154739"/>
                </a:lnTo>
                <a:lnTo>
                  <a:pt x="123825" y="161444"/>
                </a:lnTo>
                <a:lnTo>
                  <a:pt x="123825" y="164340"/>
                </a:lnTo>
                <a:lnTo>
                  <a:pt x="122864" y="168180"/>
                </a:lnTo>
                <a:lnTo>
                  <a:pt x="120959" y="171061"/>
                </a:lnTo>
                <a:lnTo>
                  <a:pt x="119024" y="174901"/>
                </a:lnTo>
                <a:lnTo>
                  <a:pt x="117119" y="177782"/>
                </a:lnTo>
                <a:lnTo>
                  <a:pt x="116144" y="179687"/>
                </a:lnTo>
                <a:lnTo>
                  <a:pt x="117119" y="190248"/>
                </a:lnTo>
                <a:lnTo>
                  <a:pt x="117555" y="189714"/>
                </a:lnTo>
                <a:lnTo>
                  <a:pt x="123271" y="179694"/>
                </a:lnTo>
                <a:lnTo>
                  <a:pt x="127665" y="166260"/>
                </a:lnTo>
                <a:lnTo>
                  <a:pt x="130053" y="171129"/>
                </a:lnTo>
                <a:lnTo>
                  <a:pt x="134925" y="182717"/>
                </a:lnTo>
                <a:lnTo>
                  <a:pt x="138226" y="195049"/>
                </a:lnTo>
                <a:close/>
              </a:path>
              <a:path w="285109" h="290100">
                <a:moveTo>
                  <a:pt x="100797" y="184502"/>
                </a:moveTo>
                <a:lnTo>
                  <a:pt x="97673" y="183573"/>
                </a:lnTo>
                <a:lnTo>
                  <a:pt x="86988" y="178283"/>
                </a:lnTo>
                <a:lnTo>
                  <a:pt x="75834" y="169141"/>
                </a:lnTo>
                <a:lnTo>
                  <a:pt x="71033" y="186407"/>
                </a:lnTo>
                <a:lnTo>
                  <a:pt x="72093" y="187323"/>
                </a:lnTo>
                <a:lnTo>
                  <a:pt x="83222" y="194965"/>
                </a:lnTo>
                <a:lnTo>
                  <a:pt x="95036" y="197929"/>
                </a:lnTo>
                <a:lnTo>
                  <a:pt x="103677" y="197929"/>
                </a:lnTo>
                <a:lnTo>
                  <a:pt x="110398" y="195049"/>
                </a:lnTo>
                <a:lnTo>
                  <a:pt x="117119" y="190248"/>
                </a:lnTo>
                <a:lnTo>
                  <a:pt x="116144" y="179687"/>
                </a:lnTo>
                <a:lnTo>
                  <a:pt x="112303" y="183527"/>
                </a:lnTo>
                <a:lnTo>
                  <a:pt x="107518" y="184502"/>
                </a:lnTo>
                <a:lnTo>
                  <a:pt x="100797" y="184502"/>
                </a:lnTo>
                <a:close/>
              </a:path>
              <a:path w="285109" h="290100">
                <a:moveTo>
                  <a:pt x="213116" y="148018"/>
                </a:moveTo>
                <a:lnTo>
                  <a:pt x="211195" y="149938"/>
                </a:lnTo>
                <a:lnTo>
                  <a:pt x="206395" y="154739"/>
                </a:lnTo>
                <a:lnTo>
                  <a:pt x="200634" y="154739"/>
                </a:lnTo>
                <a:lnTo>
                  <a:pt x="191993" y="151858"/>
                </a:lnTo>
                <a:lnTo>
                  <a:pt x="190678" y="151246"/>
                </a:lnTo>
                <a:lnTo>
                  <a:pt x="180555" y="145488"/>
                </a:lnTo>
                <a:lnTo>
                  <a:pt x="170432" y="137754"/>
                </a:lnTo>
                <a:lnTo>
                  <a:pt x="169975" y="155474"/>
                </a:lnTo>
                <a:lnTo>
                  <a:pt x="181432" y="159539"/>
                </a:lnTo>
                <a:lnTo>
                  <a:pt x="193092" y="161626"/>
                </a:lnTo>
                <a:lnTo>
                  <a:pt x="205043" y="160457"/>
                </a:lnTo>
                <a:lnTo>
                  <a:pt x="215036" y="154739"/>
                </a:lnTo>
                <a:lnTo>
                  <a:pt x="217901" y="149938"/>
                </a:lnTo>
                <a:lnTo>
                  <a:pt x="220781" y="145138"/>
                </a:lnTo>
                <a:lnTo>
                  <a:pt x="222717" y="137457"/>
                </a:lnTo>
                <a:lnTo>
                  <a:pt x="222766" y="137099"/>
                </a:lnTo>
                <a:lnTo>
                  <a:pt x="222436" y="125833"/>
                </a:lnTo>
                <a:lnTo>
                  <a:pt x="217901" y="112493"/>
                </a:lnTo>
                <a:lnTo>
                  <a:pt x="215061" y="105477"/>
                </a:lnTo>
                <a:lnTo>
                  <a:pt x="208261" y="95170"/>
                </a:lnTo>
                <a:lnTo>
                  <a:pt x="198714" y="84650"/>
                </a:lnTo>
                <a:lnTo>
                  <a:pt x="190205" y="77012"/>
                </a:lnTo>
                <a:lnTo>
                  <a:pt x="179136" y="69472"/>
                </a:lnTo>
                <a:lnTo>
                  <a:pt x="167855" y="64340"/>
                </a:lnTo>
                <a:lnTo>
                  <a:pt x="156469" y="61622"/>
                </a:lnTo>
                <a:lnTo>
                  <a:pt x="153188" y="61176"/>
                </a:lnTo>
                <a:lnTo>
                  <a:pt x="140333" y="62672"/>
                </a:lnTo>
                <a:lnTo>
                  <a:pt x="130545" y="69303"/>
                </a:lnTo>
                <a:lnTo>
                  <a:pt x="126705" y="73144"/>
                </a:lnTo>
                <a:lnTo>
                  <a:pt x="123825" y="77929"/>
                </a:lnTo>
                <a:lnTo>
                  <a:pt x="122864" y="83705"/>
                </a:lnTo>
                <a:lnTo>
                  <a:pt x="122683" y="85658"/>
                </a:lnTo>
                <a:lnTo>
                  <a:pt x="123136" y="97780"/>
                </a:lnTo>
                <a:lnTo>
                  <a:pt x="126705" y="110573"/>
                </a:lnTo>
                <a:lnTo>
                  <a:pt x="130303" y="117522"/>
                </a:lnTo>
                <a:lnTo>
                  <a:pt x="130545" y="83705"/>
                </a:lnTo>
                <a:lnTo>
                  <a:pt x="130545" y="79865"/>
                </a:lnTo>
                <a:lnTo>
                  <a:pt x="131521" y="76024"/>
                </a:lnTo>
                <a:lnTo>
                  <a:pt x="134386" y="73144"/>
                </a:lnTo>
                <a:lnTo>
                  <a:pt x="136306" y="70263"/>
                </a:lnTo>
                <a:lnTo>
                  <a:pt x="139202" y="69303"/>
                </a:lnTo>
                <a:lnTo>
                  <a:pt x="142067" y="69303"/>
                </a:lnTo>
                <a:lnTo>
                  <a:pt x="146867" y="68343"/>
                </a:lnTo>
                <a:lnTo>
                  <a:pt x="151668" y="70263"/>
                </a:lnTo>
                <a:lnTo>
                  <a:pt x="157429" y="73144"/>
                </a:lnTo>
                <a:lnTo>
                  <a:pt x="163766" y="76991"/>
                </a:lnTo>
                <a:lnTo>
                  <a:pt x="173783" y="84315"/>
                </a:lnTo>
                <a:lnTo>
                  <a:pt x="184312" y="93291"/>
                </a:lnTo>
                <a:lnTo>
                  <a:pt x="186844" y="95864"/>
                </a:lnTo>
                <a:lnTo>
                  <a:pt x="196859" y="106926"/>
                </a:lnTo>
                <a:lnTo>
                  <a:pt x="204652" y="116801"/>
                </a:lnTo>
                <a:lnTo>
                  <a:pt x="210220" y="124975"/>
                </a:lnTo>
                <a:lnTo>
                  <a:pt x="214061" y="131696"/>
                </a:lnTo>
                <a:lnTo>
                  <a:pt x="215036" y="136496"/>
                </a:lnTo>
                <a:lnTo>
                  <a:pt x="215036" y="140337"/>
                </a:lnTo>
                <a:lnTo>
                  <a:pt x="214061" y="145138"/>
                </a:lnTo>
                <a:lnTo>
                  <a:pt x="213116" y="148018"/>
                </a:lnTo>
                <a:close/>
              </a:path>
              <a:path w="285109" h="290100">
                <a:moveTo>
                  <a:pt x="134386" y="97132"/>
                </a:moveTo>
                <a:lnTo>
                  <a:pt x="131521" y="90426"/>
                </a:lnTo>
                <a:lnTo>
                  <a:pt x="130545" y="83705"/>
                </a:lnTo>
                <a:lnTo>
                  <a:pt x="130303" y="117522"/>
                </a:lnTo>
                <a:lnTo>
                  <a:pt x="137406" y="127824"/>
                </a:lnTo>
                <a:lnTo>
                  <a:pt x="146867" y="138417"/>
                </a:lnTo>
                <a:lnTo>
                  <a:pt x="148761" y="140269"/>
                </a:lnTo>
                <a:lnTo>
                  <a:pt x="159085" y="148932"/>
                </a:lnTo>
                <a:lnTo>
                  <a:pt x="169975" y="155474"/>
                </a:lnTo>
                <a:lnTo>
                  <a:pt x="170432" y="137754"/>
                </a:lnTo>
                <a:lnTo>
                  <a:pt x="160309" y="127855"/>
                </a:lnTo>
                <a:lnTo>
                  <a:pt x="157273" y="124757"/>
                </a:lnTo>
                <a:lnTo>
                  <a:pt x="148710" y="115486"/>
                </a:lnTo>
                <a:lnTo>
                  <a:pt x="140147" y="105773"/>
                </a:lnTo>
                <a:lnTo>
                  <a:pt x="134386" y="971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8" name="object 388"/>
          <p:cNvSpPr/>
          <p:nvPr/>
        </p:nvSpPr>
        <p:spPr>
          <a:xfrm>
            <a:off x="2628640" y="3882637"/>
            <a:ext cx="285109" cy="290135"/>
          </a:xfrm>
          <a:custGeom>
            <a:avLst/>
            <a:gdLst/>
            <a:ahLst/>
            <a:cxnLst/>
            <a:rect l="l" t="t" r="r" b="b"/>
            <a:pathLst>
              <a:path w="285109" h="290135">
                <a:moveTo>
                  <a:pt x="229438" y="136531"/>
                </a:moveTo>
                <a:lnTo>
                  <a:pt x="226542" y="134611"/>
                </a:lnTo>
                <a:lnTo>
                  <a:pt x="223662" y="138451"/>
                </a:lnTo>
                <a:lnTo>
                  <a:pt x="219821" y="140372"/>
                </a:lnTo>
                <a:lnTo>
                  <a:pt x="217916" y="140372"/>
                </a:lnTo>
                <a:lnTo>
                  <a:pt x="216956" y="141332"/>
                </a:lnTo>
                <a:lnTo>
                  <a:pt x="215036" y="141332"/>
                </a:lnTo>
                <a:lnTo>
                  <a:pt x="213116" y="140372"/>
                </a:lnTo>
                <a:lnTo>
                  <a:pt x="212156" y="140372"/>
                </a:lnTo>
                <a:lnTo>
                  <a:pt x="209275" y="137491"/>
                </a:lnTo>
                <a:lnTo>
                  <a:pt x="204475" y="132691"/>
                </a:lnTo>
                <a:lnTo>
                  <a:pt x="135346" y="63562"/>
                </a:lnTo>
                <a:lnTo>
                  <a:pt x="133426" y="65498"/>
                </a:lnTo>
                <a:lnTo>
                  <a:pt x="123840" y="95246"/>
                </a:lnTo>
                <a:lnTo>
                  <a:pt x="125745" y="96206"/>
                </a:lnTo>
                <a:lnTo>
                  <a:pt x="127680" y="92366"/>
                </a:lnTo>
                <a:lnTo>
                  <a:pt x="128625" y="89485"/>
                </a:lnTo>
                <a:lnTo>
                  <a:pt x="130561" y="88525"/>
                </a:lnTo>
                <a:lnTo>
                  <a:pt x="131521" y="87565"/>
                </a:lnTo>
                <a:lnTo>
                  <a:pt x="132466" y="86620"/>
                </a:lnTo>
                <a:lnTo>
                  <a:pt x="137266" y="86620"/>
                </a:lnTo>
                <a:lnTo>
                  <a:pt x="138242" y="87565"/>
                </a:lnTo>
                <a:lnTo>
                  <a:pt x="141122" y="88525"/>
                </a:lnTo>
                <a:lnTo>
                  <a:pt x="144962" y="92366"/>
                </a:lnTo>
                <a:lnTo>
                  <a:pt x="150708" y="98126"/>
                </a:lnTo>
                <a:lnTo>
                  <a:pt x="194873" y="142292"/>
                </a:lnTo>
                <a:lnTo>
                  <a:pt x="199674" y="147093"/>
                </a:lnTo>
                <a:lnTo>
                  <a:pt x="202554" y="150933"/>
                </a:lnTo>
                <a:lnTo>
                  <a:pt x="202554" y="151893"/>
                </a:lnTo>
                <a:lnTo>
                  <a:pt x="203514" y="153813"/>
                </a:lnTo>
                <a:lnTo>
                  <a:pt x="203514" y="154774"/>
                </a:lnTo>
                <a:lnTo>
                  <a:pt x="202554" y="156694"/>
                </a:lnTo>
                <a:lnTo>
                  <a:pt x="202554" y="158614"/>
                </a:lnTo>
                <a:lnTo>
                  <a:pt x="199674" y="161479"/>
                </a:lnTo>
                <a:lnTo>
                  <a:pt x="195834" y="165335"/>
                </a:lnTo>
                <a:lnTo>
                  <a:pt x="198714" y="167255"/>
                </a:lnTo>
                <a:lnTo>
                  <a:pt x="229438" y="136531"/>
                </a:lnTo>
                <a:close/>
              </a:path>
              <a:path w="285109" h="290135">
                <a:moveTo>
                  <a:pt x="201228" y="1602"/>
                </a:moveTo>
                <a:lnTo>
                  <a:pt x="191033" y="7890"/>
                </a:lnTo>
                <a:lnTo>
                  <a:pt x="191033" y="18452"/>
                </a:lnTo>
                <a:lnTo>
                  <a:pt x="192953" y="14611"/>
                </a:lnTo>
                <a:lnTo>
                  <a:pt x="194873" y="11731"/>
                </a:lnTo>
                <a:lnTo>
                  <a:pt x="197754" y="9811"/>
                </a:lnTo>
                <a:lnTo>
                  <a:pt x="200634" y="7890"/>
                </a:lnTo>
                <a:lnTo>
                  <a:pt x="207355" y="7890"/>
                </a:lnTo>
                <a:lnTo>
                  <a:pt x="212156" y="8851"/>
                </a:lnTo>
                <a:lnTo>
                  <a:pt x="218876" y="12691"/>
                </a:lnTo>
                <a:lnTo>
                  <a:pt x="224230" y="15741"/>
                </a:lnTo>
                <a:lnTo>
                  <a:pt x="234074" y="23004"/>
                </a:lnTo>
                <a:lnTo>
                  <a:pt x="244784" y="32854"/>
                </a:lnTo>
                <a:lnTo>
                  <a:pt x="247325" y="35421"/>
                </a:lnTo>
                <a:lnTo>
                  <a:pt x="257337" y="46236"/>
                </a:lnTo>
                <a:lnTo>
                  <a:pt x="265131" y="55941"/>
                </a:lnTo>
                <a:lnTo>
                  <a:pt x="270708" y="64537"/>
                </a:lnTo>
                <a:lnTo>
                  <a:pt x="274548" y="70298"/>
                </a:lnTo>
                <a:lnTo>
                  <a:pt x="276468" y="75099"/>
                </a:lnTo>
                <a:lnTo>
                  <a:pt x="275508" y="79899"/>
                </a:lnTo>
                <a:lnTo>
                  <a:pt x="275508" y="83740"/>
                </a:lnTo>
                <a:lnTo>
                  <a:pt x="274548" y="87565"/>
                </a:lnTo>
                <a:lnTo>
                  <a:pt x="271668" y="89485"/>
                </a:lnTo>
                <a:lnTo>
                  <a:pt x="275508" y="93326"/>
                </a:lnTo>
                <a:lnTo>
                  <a:pt x="279349" y="89485"/>
                </a:lnTo>
                <a:lnTo>
                  <a:pt x="282229" y="83740"/>
                </a:lnTo>
                <a:lnTo>
                  <a:pt x="283189" y="76059"/>
                </a:lnTo>
                <a:lnTo>
                  <a:pt x="285109" y="69338"/>
                </a:lnTo>
                <a:lnTo>
                  <a:pt x="283189" y="60697"/>
                </a:lnTo>
                <a:lnTo>
                  <a:pt x="279349" y="52056"/>
                </a:lnTo>
                <a:lnTo>
                  <a:pt x="275485" y="44061"/>
                </a:lnTo>
                <a:lnTo>
                  <a:pt x="268463" y="33657"/>
                </a:lnTo>
                <a:lnTo>
                  <a:pt x="259186" y="23252"/>
                </a:lnTo>
                <a:lnTo>
                  <a:pt x="251360" y="16082"/>
                </a:lnTo>
                <a:lnTo>
                  <a:pt x="240442" y="8296"/>
                </a:lnTo>
                <a:lnTo>
                  <a:pt x="229333" y="3005"/>
                </a:lnTo>
                <a:lnTo>
                  <a:pt x="217916" y="209"/>
                </a:lnTo>
                <a:lnTo>
                  <a:pt x="214210" y="0"/>
                </a:lnTo>
                <a:lnTo>
                  <a:pt x="201228" y="1602"/>
                </a:lnTo>
                <a:close/>
              </a:path>
              <a:path w="285109" h="290135">
                <a:moveTo>
                  <a:pt x="184211" y="36281"/>
                </a:moveTo>
                <a:lnTo>
                  <a:pt x="188153" y="49176"/>
                </a:lnTo>
                <a:lnTo>
                  <a:pt x="191750" y="56680"/>
                </a:lnTo>
                <a:lnTo>
                  <a:pt x="198853" y="67097"/>
                </a:lnTo>
                <a:lnTo>
                  <a:pt x="208315" y="77019"/>
                </a:lnTo>
                <a:lnTo>
                  <a:pt x="209970" y="78775"/>
                </a:lnTo>
                <a:lnTo>
                  <a:pt x="220312" y="87872"/>
                </a:lnTo>
                <a:lnTo>
                  <a:pt x="231015" y="94523"/>
                </a:lnTo>
                <a:lnTo>
                  <a:pt x="241904" y="99087"/>
                </a:lnTo>
                <a:lnTo>
                  <a:pt x="253994" y="100985"/>
                </a:lnTo>
                <a:lnTo>
                  <a:pt x="266045" y="99284"/>
                </a:lnTo>
                <a:lnTo>
                  <a:pt x="275508" y="93326"/>
                </a:lnTo>
                <a:lnTo>
                  <a:pt x="271668" y="89485"/>
                </a:lnTo>
                <a:lnTo>
                  <a:pt x="267827" y="94301"/>
                </a:lnTo>
                <a:lnTo>
                  <a:pt x="261106" y="94301"/>
                </a:lnTo>
                <a:lnTo>
                  <a:pt x="252465" y="90461"/>
                </a:lnTo>
                <a:lnTo>
                  <a:pt x="251681" y="90137"/>
                </a:lnTo>
                <a:lnTo>
                  <a:pt x="241997" y="84754"/>
                </a:lnTo>
                <a:lnTo>
                  <a:pt x="231701" y="76981"/>
                </a:lnTo>
                <a:lnTo>
                  <a:pt x="220797" y="67418"/>
                </a:lnTo>
                <a:lnTo>
                  <a:pt x="217711" y="63888"/>
                </a:lnTo>
                <a:lnTo>
                  <a:pt x="209355" y="54131"/>
                </a:lnTo>
                <a:lnTo>
                  <a:pt x="201594" y="44375"/>
                </a:lnTo>
                <a:lnTo>
                  <a:pt x="194873" y="36694"/>
                </a:lnTo>
                <a:lnTo>
                  <a:pt x="191993" y="29013"/>
                </a:lnTo>
                <a:lnTo>
                  <a:pt x="191993" y="22292"/>
                </a:lnTo>
                <a:lnTo>
                  <a:pt x="191033" y="18452"/>
                </a:lnTo>
                <a:lnTo>
                  <a:pt x="191033" y="7890"/>
                </a:lnTo>
                <a:lnTo>
                  <a:pt x="187192" y="11731"/>
                </a:lnTo>
                <a:lnTo>
                  <a:pt x="185272" y="16531"/>
                </a:lnTo>
                <a:lnTo>
                  <a:pt x="184312" y="23252"/>
                </a:lnTo>
                <a:lnTo>
                  <a:pt x="184005" y="24658"/>
                </a:lnTo>
                <a:lnTo>
                  <a:pt x="184211" y="36281"/>
                </a:lnTo>
                <a:close/>
              </a:path>
              <a:path w="285109" h="290135">
                <a:moveTo>
                  <a:pt x="105597" y="259396"/>
                </a:moveTo>
                <a:lnTo>
                  <a:pt x="103677" y="257491"/>
                </a:lnTo>
                <a:lnTo>
                  <a:pt x="99837" y="261332"/>
                </a:lnTo>
                <a:lnTo>
                  <a:pt x="96956" y="263252"/>
                </a:lnTo>
                <a:lnTo>
                  <a:pt x="95036" y="264212"/>
                </a:lnTo>
                <a:lnTo>
                  <a:pt x="92156" y="264212"/>
                </a:lnTo>
                <a:lnTo>
                  <a:pt x="90236" y="263252"/>
                </a:lnTo>
                <a:lnTo>
                  <a:pt x="88315" y="263252"/>
                </a:lnTo>
                <a:lnTo>
                  <a:pt x="85435" y="260371"/>
                </a:lnTo>
                <a:lnTo>
                  <a:pt x="80634" y="255571"/>
                </a:lnTo>
                <a:lnTo>
                  <a:pt x="12481" y="186442"/>
                </a:lnTo>
                <a:lnTo>
                  <a:pt x="10561" y="189323"/>
                </a:lnTo>
                <a:lnTo>
                  <a:pt x="0" y="218126"/>
                </a:lnTo>
                <a:lnTo>
                  <a:pt x="2880" y="219086"/>
                </a:lnTo>
                <a:lnTo>
                  <a:pt x="4800" y="215246"/>
                </a:lnTo>
                <a:lnTo>
                  <a:pt x="5760" y="213326"/>
                </a:lnTo>
                <a:lnTo>
                  <a:pt x="6720" y="211405"/>
                </a:lnTo>
                <a:lnTo>
                  <a:pt x="8641" y="210445"/>
                </a:lnTo>
                <a:lnTo>
                  <a:pt x="9601" y="209485"/>
                </a:lnTo>
                <a:lnTo>
                  <a:pt x="13441" y="209485"/>
                </a:lnTo>
                <a:lnTo>
                  <a:pt x="15361" y="210445"/>
                </a:lnTo>
                <a:lnTo>
                  <a:pt x="17282" y="212365"/>
                </a:lnTo>
                <a:lnTo>
                  <a:pt x="21122" y="215246"/>
                </a:lnTo>
                <a:lnTo>
                  <a:pt x="26868" y="221007"/>
                </a:lnTo>
                <a:lnTo>
                  <a:pt x="71033" y="265172"/>
                </a:lnTo>
                <a:lnTo>
                  <a:pt x="75834" y="270933"/>
                </a:lnTo>
                <a:lnTo>
                  <a:pt x="78714" y="273798"/>
                </a:lnTo>
                <a:lnTo>
                  <a:pt x="79674" y="274773"/>
                </a:lnTo>
                <a:lnTo>
                  <a:pt x="79674" y="279574"/>
                </a:lnTo>
                <a:lnTo>
                  <a:pt x="78714" y="281479"/>
                </a:lnTo>
                <a:lnTo>
                  <a:pt x="76794" y="284359"/>
                </a:lnTo>
                <a:lnTo>
                  <a:pt x="72953" y="288200"/>
                </a:lnTo>
                <a:lnTo>
                  <a:pt x="74874" y="290135"/>
                </a:lnTo>
                <a:lnTo>
                  <a:pt x="105597" y="259396"/>
                </a:lnTo>
                <a:close/>
              </a:path>
              <a:path w="285109" h="290135">
                <a:moveTo>
                  <a:pt x="138242" y="195083"/>
                </a:moveTo>
                <a:lnTo>
                  <a:pt x="139188" y="208654"/>
                </a:lnTo>
                <a:lnTo>
                  <a:pt x="137266" y="220046"/>
                </a:lnTo>
                <a:lnTo>
                  <a:pt x="135346" y="226767"/>
                </a:lnTo>
                <a:lnTo>
                  <a:pt x="131521" y="232528"/>
                </a:lnTo>
                <a:lnTo>
                  <a:pt x="125745" y="238289"/>
                </a:lnTo>
                <a:lnTo>
                  <a:pt x="128625" y="240209"/>
                </a:lnTo>
                <a:lnTo>
                  <a:pt x="132466" y="236368"/>
                </a:lnTo>
                <a:lnTo>
                  <a:pt x="136077" y="232766"/>
                </a:lnTo>
                <a:lnTo>
                  <a:pt x="142977" y="222041"/>
                </a:lnTo>
                <a:lnTo>
                  <a:pt x="146867" y="209485"/>
                </a:lnTo>
                <a:lnTo>
                  <a:pt x="147055" y="208583"/>
                </a:lnTo>
                <a:lnTo>
                  <a:pt x="148560" y="195750"/>
                </a:lnTo>
                <a:lnTo>
                  <a:pt x="148045" y="183320"/>
                </a:lnTo>
                <a:lnTo>
                  <a:pt x="145907" y="171096"/>
                </a:lnTo>
                <a:lnTo>
                  <a:pt x="141658" y="160322"/>
                </a:lnTo>
                <a:lnTo>
                  <a:pt x="135308" y="149199"/>
                </a:lnTo>
                <a:lnTo>
                  <a:pt x="126720" y="139412"/>
                </a:lnTo>
                <a:lnTo>
                  <a:pt x="116941" y="131404"/>
                </a:lnTo>
                <a:lnTo>
                  <a:pt x="105475" y="125695"/>
                </a:lnTo>
                <a:lnTo>
                  <a:pt x="93116" y="123090"/>
                </a:lnTo>
                <a:lnTo>
                  <a:pt x="90231" y="122922"/>
                </a:lnTo>
                <a:lnTo>
                  <a:pt x="77526" y="124955"/>
                </a:lnTo>
                <a:lnTo>
                  <a:pt x="67193" y="131731"/>
                </a:lnTo>
                <a:lnTo>
                  <a:pt x="63087" y="137046"/>
                </a:lnTo>
                <a:lnTo>
                  <a:pt x="58331" y="148168"/>
                </a:lnTo>
                <a:lnTo>
                  <a:pt x="57591" y="161479"/>
                </a:lnTo>
                <a:lnTo>
                  <a:pt x="58284" y="164422"/>
                </a:lnTo>
                <a:lnTo>
                  <a:pt x="63244" y="175953"/>
                </a:lnTo>
                <a:lnTo>
                  <a:pt x="71033" y="186442"/>
                </a:lnTo>
                <a:lnTo>
                  <a:pt x="69113" y="163415"/>
                </a:lnTo>
                <a:lnTo>
                  <a:pt x="65272" y="156694"/>
                </a:lnTo>
                <a:lnTo>
                  <a:pt x="65272" y="145172"/>
                </a:lnTo>
                <a:lnTo>
                  <a:pt x="66233" y="140372"/>
                </a:lnTo>
                <a:lnTo>
                  <a:pt x="70073" y="137491"/>
                </a:lnTo>
                <a:lnTo>
                  <a:pt x="72953" y="133651"/>
                </a:lnTo>
                <a:lnTo>
                  <a:pt x="76794" y="132691"/>
                </a:lnTo>
                <a:lnTo>
                  <a:pt x="86395" y="132691"/>
                </a:lnTo>
                <a:lnTo>
                  <a:pt x="92156" y="133651"/>
                </a:lnTo>
                <a:lnTo>
                  <a:pt x="97917" y="137491"/>
                </a:lnTo>
                <a:lnTo>
                  <a:pt x="103677" y="140372"/>
                </a:lnTo>
                <a:lnTo>
                  <a:pt x="108478" y="144212"/>
                </a:lnTo>
                <a:lnTo>
                  <a:pt x="112318" y="147093"/>
                </a:lnTo>
                <a:lnTo>
                  <a:pt x="115199" y="150933"/>
                </a:lnTo>
                <a:lnTo>
                  <a:pt x="119039" y="154774"/>
                </a:lnTo>
                <a:lnTo>
                  <a:pt x="123840" y="161479"/>
                </a:lnTo>
                <a:lnTo>
                  <a:pt x="123840" y="164375"/>
                </a:lnTo>
                <a:lnTo>
                  <a:pt x="122880" y="168215"/>
                </a:lnTo>
                <a:lnTo>
                  <a:pt x="120959" y="171096"/>
                </a:lnTo>
                <a:lnTo>
                  <a:pt x="119039" y="174936"/>
                </a:lnTo>
                <a:lnTo>
                  <a:pt x="118064" y="177816"/>
                </a:lnTo>
                <a:lnTo>
                  <a:pt x="116159" y="179721"/>
                </a:lnTo>
                <a:lnTo>
                  <a:pt x="111358" y="183562"/>
                </a:lnTo>
                <a:lnTo>
                  <a:pt x="106558" y="184537"/>
                </a:lnTo>
                <a:lnTo>
                  <a:pt x="100797" y="184537"/>
                </a:lnTo>
                <a:lnTo>
                  <a:pt x="97384" y="183608"/>
                </a:lnTo>
                <a:lnTo>
                  <a:pt x="103677" y="197964"/>
                </a:lnTo>
                <a:lnTo>
                  <a:pt x="111358" y="195083"/>
                </a:lnTo>
                <a:lnTo>
                  <a:pt x="116159" y="190283"/>
                </a:lnTo>
                <a:lnTo>
                  <a:pt x="116931" y="189486"/>
                </a:lnTo>
                <a:lnTo>
                  <a:pt x="123607" y="179550"/>
                </a:lnTo>
                <a:lnTo>
                  <a:pt x="127680" y="166295"/>
                </a:lnTo>
                <a:lnTo>
                  <a:pt x="130396" y="171164"/>
                </a:lnTo>
                <a:lnTo>
                  <a:pt x="135214" y="182752"/>
                </a:lnTo>
                <a:lnTo>
                  <a:pt x="138242" y="195083"/>
                </a:lnTo>
                <a:close/>
              </a:path>
              <a:path w="285109" h="290135">
                <a:moveTo>
                  <a:pt x="71033" y="186442"/>
                </a:moveTo>
                <a:lnTo>
                  <a:pt x="72093" y="187357"/>
                </a:lnTo>
                <a:lnTo>
                  <a:pt x="83222" y="194999"/>
                </a:lnTo>
                <a:lnTo>
                  <a:pt x="95036" y="197964"/>
                </a:lnTo>
                <a:lnTo>
                  <a:pt x="103677" y="197964"/>
                </a:lnTo>
                <a:lnTo>
                  <a:pt x="97384" y="183608"/>
                </a:lnTo>
                <a:lnTo>
                  <a:pt x="86681" y="178318"/>
                </a:lnTo>
                <a:lnTo>
                  <a:pt x="75834" y="169175"/>
                </a:lnTo>
                <a:lnTo>
                  <a:pt x="69113" y="163415"/>
                </a:lnTo>
                <a:lnTo>
                  <a:pt x="71033" y="1864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9" name="object 389"/>
          <p:cNvSpPr/>
          <p:nvPr/>
        </p:nvSpPr>
        <p:spPr>
          <a:xfrm>
            <a:off x="2916631" y="3882637"/>
            <a:ext cx="284149" cy="290135"/>
          </a:xfrm>
          <a:custGeom>
            <a:avLst/>
            <a:gdLst/>
            <a:ahLst/>
            <a:cxnLst/>
            <a:rect l="l" t="t" r="r" b="b"/>
            <a:pathLst>
              <a:path w="284149" h="290135">
                <a:moveTo>
                  <a:pt x="10561" y="189323"/>
                </a:moveTo>
                <a:lnTo>
                  <a:pt x="0" y="218126"/>
                </a:lnTo>
                <a:lnTo>
                  <a:pt x="2880" y="219086"/>
                </a:lnTo>
                <a:lnTo>
                  <a:pt x="4800" y="215246"/>
                </a:lnTo>
                <a:lnTo>
                  <a:pt x="5760" y="213326"/>
                </a:lnTo>
                <a:lnTo>
                  <a:pt x="6720" y="211405"/>
                </a:lnTo>
                <a:lnTo>
                  <a:pt x="7680" y="210445"/>
                </a:lnTo>
                <a:lnTo>
                  <a:pt x="9601" y="209485"/>
                </a:lnTo>
                <a:lnTo>
                  <a:pt x="13441" y="209485"/>
                </a:lnTo>
                <a:lnTo>
                  <a:pt x="15361" y="210445"/>
                </a:lnTo>
                <a:lnTo>
                  <a:pt x="17282" y="212365"/>
                </a:lnTo>
                <a:lnTo>
                  <a:pt x="21122" y="215246"/>
                </a:lnTo>
                <a:lnTo>
                  <a:pt x="26883" y="221007"/>
                </a:lnTo>
                <a:lnTo>
                  <a:pt x="71033" y="265172"/>
                </a:lnTo>
                <a:lnTo>
                  <a:pt x="75834" y="270933"/>
                </a:lnTo>
                <a:lnTo>
                  <a:pt x="78714" y="273798"/>
                </a:lnTo>
                <a:lnTo>
                  <a:pt x="79674" y="274773"/>
                </a:lnTo>
                <a:lnTo>
                  <a:pt x="79674" y="279574"/>
                </a:lnTo>
                <a:lnTo>
                  <a:pt x="78714" y="281479"/>
                </a:lnTo>
                <a:lnTo>
                  <a:pt x="76794" y="284359"/>
                </a:lnTo>
                <a:lnTo>
                  <a:pt x="72953" y="288200"/>
                </a:lnTo>
                <a:lnTo>
                  <a:pt x="74874" y="290135"/>
                </a:lnTo>
                <a:lnTo>
                  <a:pt x="105597" y="259396"/>
                </a:lnTo>
                <a:lnTo>
                  <a:pt x="103677" y="257491"/>
                </a:lnTo>
                <a:lnTo>
                  <a:pt x="99837" y="261332"/>
                </a:lnTo>
                <a:lnTo>
                  <a:pt x="96956" y="263252"/>
                </a:lnTo>
                <a:lnTo>
                  <a:pt x="95036" y="264212"/>
                </a:lnTo>
                <a:lnTo>
                  <a:pt x="91196" y="264212"/>
                </a:lnTo>
                <a:lnTo>
                  <a:pt x="90236" y="263252"/>
                </a:lnTo>
                <a:lnTo>
                  <a:pt x="89275" y="263252"/>
                </a:lnTo>
                <a:lnTo>
                  <a:pt x="85435" y="260371"/>
                </a:lnTo>
                <a:lnTo>
                  <a:pt x="81594" y="255571"/>
                </a:lnTo>
                <a:lnTo>
                  <a:pt x="12481" y="186442"/>
                </a:lnTo>
                <a:lnTo>
                  <a:pt x="10561" y="189323"/>
                </a:lnTo>
                <a:close/>
              </a:path>
              <a:path w="284149" h="290135">
                <a:moveTo>
                  <a:pt x="116159" y="190283"/>
                </a:moveTo>
                <a:lnTo>
                  <a:pt x="116601" y="189745"/>
                </a:lnTo>
                <a:lnTo>
                  <a:pt x="122685" y="179726"/>
                </a:lnTo>
                <a:lnTo>
                  <a:pt x="126720" y="166295"/>
                </a:lnTo>
                <a:lnTo>
                  <a:pt x="129655" y="171417"/>
                </a:lnTo>
                <a:lnTo>
                  <a:pt x="134912" y="182880"/>
                </a:lnTo>
                <a:lnTo>
                  <a:pt x="138226" y="195083"/>
                </a:lnTo>
                <a:lnTo>
                  <a:pt x="139186" y="204685"/>
                </a:lnTo>
                <a:lnTo>
                  <a:pt x="139186" y="213326"/>
                </a:lnTo>
                <a:lnTo>
                  <a:pt x="137281" y="220046"/>
                </a:lnTo>
                <a:lnTo>
                  <a:pt x="134386" y="226767"/>
                </a:lnTo>
                <a:lnTo>
                  <a:pt x="131505" y="232528"/>
                </a:lnTo>
                <a:lnTo>
                  <a:pt x="126720" y="238289"/>
                </a:lnTo>
                <a:lnTo>
                  <a:pt x="128640" y="240209"/>
                </a:lnTo>
                <a:lnTo>
                  <a:pt x="131505" y="236368"/>
                </a:lnTo>
                <a:lnTo>
                  <a:pt x="135377" y="232474"/>
                </a:lnTo>
                <a:lnTo>
                  <a:pt x="142299" y="221861"/>
                </a:lnTo>
                <a:lnTo>
                  <a:pt x="146883" y="209485"/>
                </a:lnTo>
                <a:lnTo>
                  <a:pt x="147070" y="208585"/>
                </a:lnTo>
                <a:lnTo>
                  <a:pt x="148792" y="195752"/>
                </a:lnTo>
                <a:lnTo>
                  <a:pt x="148472" y="183321"/>
                </a:lnTo>
                <a:lnTo>
                  <a:pt x="145907" y="171096"/>
                </a:lnTo>
                <a:lnTo>
                  <a:pt x="141661" y="160322"/>
                </a:lnTo>
                <a:lnTo>
                  <a:pt x="135315" y="149199"/>
                </a:lnTo>
                <a:lnTo>
                  <a:pt x="126720" y="139412"/>
                </a:lnTo>
                <a:lnTo>
                  <a:pt x="116941" y="131404"/>
                </a:lnTo>
                <a:lnTo>
                  <a:pt x="105475" y="125695"/>
                </a:lnTo>
                <a:lnTo>
                  <a:pt x="93116" y="123090"/>
                </a:lnTo>
                <a:lnTo>
                  <a:pt x="90231" y="122922"/>
                </a:lnTo>
                <a:lnTo>
                  <a:pt x="77526" y="124955"/>
                </a:lnTo>
                <a:lnTo>
                  <a:pt x="67193" y="131731"/>
                </a:lnTo>
                <a:lnTo>
                  <a:pt x="62944" y="137280"/>
                </a:lnTo>
                <a:lnTo>
                  <a:pt x="58516" y="148301"/>
                </a:lnTo>
                <a:lnTo>
                  <a:pt x="58552" y="161479"/>
                </a:lnTo>
                <a:lnTo>
                  <a:pt x="63232" y="175781"/>
                </a:lnTo>
                <a:lnTo>
                  <a:pt x="71033" y="186442"/>
                </a:lnTo>
                <a:lnTo>
                  <a:pt x="75834" y="169175"/>
                </a:lnTo>
                <a:lnTo>
                  <a:pt x="69113" y="163415"/>
                </a:lnTo>
                <a:lnTo>
                  <a:pt x="66233" y="156694"/>
                </a:lnTo>
                <a:lnTo>
                  <a:pt x="65272" y="150933"/>
                </a:lnTo>
                <a:lnTo>
                  <a:pt x="65272" y="145172"/>
                </a:lnTo>
                <a:lnTo>
                  <a:pt x="66233" y="140372"/>
                </a:lnTo>
                <a:lnTo>
                  <a:pt x="70073" y="137491"/>
                </a:lnTo>
                <a:lnTo>
                  <a:pt x="72953" y="133651"/>
                </a:lnTo>
                <a:lnTo>
                  <a:pt x="76794" y="132691"/>
                </a:lnTo>
                <a:lnTo>
                  <a:pt x="86395" y="132691"/>
                </a:lnTo>
                <a:lnTo>
                  <a:pt x="92156" y="133651"/>
                </a:lnTo>
                <a:lnTo>
                  <a:pt x="97917" y="137491"/>
                </a:lnTo>
                <a:lnTo>
                  <a:pt x="103677" y="140372"/>
                </a:lnTo>
                <a:lnTo>
                  <a:pt x="108478" y="144212"/>
                </a:lnTo>
                <a:lnTo>
                  <a:pt x="112318" y="147093"/>
                </a:lnTo>
                <a:lnTo>
                  <a:pt x="115199" y="150933"/>
                </a:lnTo>
                <a:lnTo>
                  <a:pt x="119039" y="154774"/>
                </a:lnTo>
                <a:lnTo>
                  <a:pt x="123825" y="161479"/>
                </a:lnTo>
                <a:lnTo>
                  <a:pt x="123825" y="164375"/>
                </a:lnTo>
                <a:lnTo>
                  <a:pt x="122880" y="168215"/>
                </a:lnTo>
                <a:lnTo>
                  <a:pt x="120959" y="171096"/>
                </a:lnTo>
                <a:lnTo>
                  <a:pt x="119039" y="174936"/>
                </a:lnTo>
                <a:lnTo>
                  <a:pt x="118079" y="177816"/>
                </a:lnTo>
                <a:lnTo>
                  <a:pt x="115199" y="179721"/>
                </a:lnTo>
                <a:lnTo>
                  <a:pt x="111358" y="183562"/>
                </a:lnTo>
                <a:lnTo>
                  <a:pt x="106558" y="184537"/>
                </a:lnTo>
                <a:lnTo>
                  <a:pt x="100797" y="184537"/>
                </a:lnTo>
                <a:lnTo>
                  <a:pt x="103677" y="197964"/>
                </a:lnTo>
                <a:lnTo>
                  <a:pt x="110398" y="195083"/>
                </a:lnTo>
                <a:lnTo>
                  <a:pt x="116159" y="190283"/>
                </a:lnTo>
                <a:close/>
              </a:path>
              <a:path w="284149" h="290135">
                <a:moveTo>
                  <a:pt x="71033" y="186442"/>
                </a:moveTo>
                <a:lnTo>
                  <a:pt x="72093" y="187357"/>
                </a:lnTo>
                <a:lnTo>
                  <a:pt x="83222" y="194999"/>
                </a:lnTo>
                <a:lnTo>
                  <a:pt x="95036" y="197964"/>
                </a:lnTo>
                <a:lnTo>
                  <a:pt x="103677" y="197964"/>
                </a:lnTo>
                <a:lnTo>
                  <a:pt x="100797" y="184537"/>
                </a:lnTo>
                <a:lnTo>
                  <a:pt x="97384" y="183608"/>
                </a:lnTo>
                <a:lnTo>
                  <a:pt x="86681" y="178318"/>
                </a:lnTo>
                <a:lnTo>
                  <a:pt x="75834" y="169175"/>
                </a:lnTo>
                <a:lnTo>
                  <a:pt x="71033" y="186442"/>
                </a:lnTo>
                <a:close/>
              </a:path>
              <a:path w="284149" h="290135">
                <a:moveTo>
                  <a:pt x="189113" y="158614"/>
                </a:moveTo>
                <a:lnTo>
                  <a:pt x="188857" y="151051"/>
                </a:lnTo>
                <a:lnTo>
                  <a:pt x="188398" y="138359"/>
                </a:lnTo>
                <a:lnTo>
                  <a:pt x="188153" y="120209"/>
                </a:lnTo>
                <a:lnTo>
                  <a:pt x="187106" y="109420"/>
                </a:lnTo>
                <a:lnTo>
                  <a:pt x="184883" y="96783"/>
                </a:lnTo>
                <a:lnTo>
                  <a:pt x="181432" y="85645"/>
                </a:lnTo>
                <a:lnTo>
                  <a:pt x="179511" y="78939"/>
                </a:lnTo>
                <a:lnTo>
                  <a:pt x="176631" y="74123"/>
                </a:lnTo>
                <a:lnTo>
                  <a:pt x="171831" y="70298"/>
                </a:lnTo>
                <a:lnTo>
                  <a:pt x="166070" y="64537"/>
                </a:lnTo>
                <a:lnTo>
                  <a:pt x="159349" y="61657"/>
                </a:lnTo>
                <a:lnTo>
                  <a:pt x="142067" y="61657"/>
                </a:lnTo>
                <a:lnTo>
                  <a:pt x="134386" y="65498"/>
                </a:lnTo>
                <a:lnTo>
                  <a:pt x="127665" y="72218"/>
                </a:lnTo>
                <a:lnTo>
                  <a:pt x="120959" y="77964"/>
                </a:lnTo>
                <a:lnTo>
                  <a:pt x="118079" y="84685"/>
                </a:lnTo>
                <a:lnTo>
                  <a:pt x="118092" y="94217"/>
                </a:lnTo>
                <a:lnTo>
                  <a:pt x="120409" y="105933"/>
                </a:lnTo>
                <a:lnTo>
                  <a:pt x="126720" y="118289"/>
                </a:lnTo>
                <a:lnTo>
                  <a:pt x="129600" y="115409"/>
                </a:lnTo>
                <a:lnTo>
                  <a:pt x="126720" y="109648"/>
                </a:lnTo>
                <a:lnTo>
                  <a:pt x="125760" y="103887"/>
                </a:lnTo>
                <a:lnTo>
                  <a:pt x="126720" y="98126"/>
                </a:lnTo>
                <a:lnTo>
                  <a:pt x="126720" y="93326"/>
                </a:lnTo>
                <a:lnTo>
                  <a:pt x="129600" y="88525"/>
                </a:lnTo>
                <a:lnTo>
                  <a:pt x="133441" y="83740"/>
                </a:lnTo>
                <a:lnTo>
                  <a:pt x="138226" y="79899"/>
                </a:lnTo>
                <a:lnTo>
                  <a:pt x="143027" y="77964"/>
                </a:lnTo>
                <a:lnTo>
                  <a:pt x="156469" y="77964"/>
                </a:lnTo>
                <a:lnTo>
                  <a:pt x="162229" y="80844"/>
                </a:lnTo>
                <a:lnTo>
                  <a:pt x="167030" y="85645"/>
                </a:lnTo>
                <a:lnTo>
                  <a:pt x="171900" y="91718"/>
                </a:lnTo>
                <a:lnTo>
                  <a:pt x="177218" y="102955"/>
                </a:lnTo>
                <a:lnTo>
                  <a:pt x="180472" y="117329"/>
                </a:lnTo>
                <a:lnTo>
                  <a:pt x="181729" y="124482"/>
                </a:lnTo>
                <a:lnTo>
                  <a:pt x="182843" y="135173"/>
                </a:lnTo>
                <a:lnTo>
                  <a:pt x="183360" y="147626"/>
                </a:lnTo>
                <a:lnTo>
                  <a:pt x="183227" y="161840"/>
                </a:lnTo>
                <a:lnTo>
                  <a:pt x="182392" y="177816"/>
                </a:lnTo>
                <a:lnTo>
                  <a:pt x="185272" y="180697"/>
                </a:lnTo>
                <a:lnTo>
                  <a:pt x="233263" y="132691"/>
                </a:lnTo>
                <a:lnTo>
                  <a:pt x="223677" y="110608"/>
                </a:lnTo>
                <a:lnTo>
                  <a:pt x="220797" y="113488"/>
                </a:lnTo>
                <a:lnTo>
                  <a:pt x="221742" y="116369"/>
                </a:lnTo>
                <a:lnTo>
                  <a:pt x="221742" y="121169"/>
                </a:lnTo>
                <a:lnTo>
                  <a:pt x="220797" y="124050"/>
                </a:lnTo>
                <a:lnTo>
                  <a:pt x="219837" y="125970"/>
                </a:lnTo>
                <a:lnTo>
                  <a:pt x="218876" y="127890"/>
                </a:lnTo>
                <a:lnTo>
                  <a:pt x="217916" y="129810"/>
                </a:lnTo>
                <a:lnTo>
                  <a:pt x="214076" y="132691"/>
                </a:lnTo>
                <a:lnTo>
                  <a:pt x="210235" y="137491"/>
                </a:lnTo>
                <a:lnTo>
                  <a:pt x="189113" y="158614"/>
                </a:lnTo>
                <a:close/>
              </a:path>
              <a:path w="284149" h="290135">
                <a:moveTo>
                  <a:pt x="197754" y="9811"/>
                </a:moveTo>
                <a:lnTo>
                  <a:pt x="200634" y="7890"/>
                </a:lnTo>
                <a:lnTo>
                  <a:pt x="207355" y="7890"/>
                </a:lnTo>
                <a:lnTo>
                  <a:pt x="212156" y="8851"/>
                </a:lnTo>
                <a:lnTo>
                  <a:pt x="217916" y="12691"/>
                </a:lnTo>
                <a:lnTo>
                  <a:pt x="224252" y="16015"/>
                </a:lnTo>
                <a:lnTo>
                  <a:pt x="234266" y="23199"/>
                </a:lnTo>
                <a:lnTo>
                  <a:pt x="244784" y="32854"/>
                </a:lnTo>
                <a:lnTo>
                  <a:pt x="247816" y="35925"/>
                </a:lnTo>
                <a:lnTo>
                  <a:pt x="257655" y="46539"/>
                </a:lnTo>
                <a:lnTo>
                  <a:pt x="265551" y="56076"/>
                </a:lnTo>
                <a:lnTo>
                  <a:pt x="271668" y="64537"/>
                </a:lnTo>
                <a:lnTo>
                  <a:pt x="274548" y="70298"/>
                </a:lnTo>
                <a:lnTo>
                  <a:pt x="276468" y="75099"/>
                </a:lnTo>
                <a:lnTo>
                  <a:pt x="275508" y="79899"/>
                </a:lnTo>
                <a:lnTo>
                  <a:pt x="275508" y="83740"/>
                </a:lnTo>
                <a:lnTo>
                  <a:pt x="273588" y="87565"/>
                </a:lnTo>
                <a:lnTo>
                  <a:pt x="271668" y="89485"/>
                </a:lnTo>
                <a:lnTo>
                  <a:pt x="275508" y="93326"/>
                </a:lnTo>
                <a:lnTo>
                  <a:pt x="279349" y="89485"/>
                </a:lnTo>
                <a:lnTo>
                  <a:pt x="282229" y="83740"/>
                </a:lnTo>
                <a:lnTo>
                  <a:pt x="283189" y="76059"/>
                </a:lnTo>
                <a:lnTo>
                  <a:pt x="284149" y="69338"/>
                </a:lnTo>
                <a:lnTo>
                  <a:pt x="283189" y="60697"/>
                </a:lnTo>
                <a:lnTo>
                  <a:pt x="279349" y="52056"/>
                </a:lnTo>
                <a:lnTo>
                  <a:pt x="275485" y="44061"/>
                </a:lnTo>
                <a:lnTo>
                  <a:pt x="268463" y="33657"/>
                </a:lnTo>
                <a:lnTo>
                  <a:pt x="259186" y="23252"/>
                </a:lnTo>
                <a:lnTo>
                  <a:pt x="251359" y="16082"/>
                </a:lnTo>
                <a:lnTo>
                  <a:pt x="240437" y="8296"/>
                </a:lnTo>
                <a:lnTo>
                  <a:pt x="229326" y="3005"/>
                </a:lnTo>
                <a:lnTo>
                  <a:pt x="217916" y="209"/>
                </a:lnTo>
                <a:lnTo>
                  <a:pt x="214210" y="0"/>
                </a:lnTo>
                <a:lnTo>
                  <a:pt x="201228" y="1602"/>
                </a:lnTo>
                <a:lnTo>
                  <a:pt x="191033" y="7890"/>
                </a:lnTo>
                <a:lnTo>
                  <a:pt x="192953" y="14611"/>
                </a:lnTo>
                <a:lnTo>
                  <a:pt x="195834" y="11731"/>
                </a:lnTo>
                <a:lnTo>
                  <a:pt x="197754" y="9811"/>
                </a:lnTo>
                <a:close/>
              </a:path>
              <a:path w="284149" h="290135">
                <a:moveTo>
                  <a:pt x="191033" y="7890"/>
                </a:moveTo>
                <a:lnTo>
                  <a:pt x="187192" y="11731"/>
                </a:lnTo>
                <a:lnTo>
                  <a:pt x="185272" y="16531"/>
                </a:lnTo>
                <a:lnTo>
                  <a:pt x="184312" y="23252"/>
                </a:lnTo>
                <a:lnTo>
                  <a:pt x="184005" y="24658"/>
                </a:lnTo>
                <a:lnTo>
                  <a:pt x="184211" y="36281"/>
                </a:lnTo>
                <a:lnTo>
                  <a:pt x="188153" y="49176"/>
                </a:lnTo>
                <a:lnTo>
                  <a:pt x="191543" y="56334"/>
                </a:lnTo>
                <a:lnTo>
                  <a:pt x="198484" y="66930"/>
                </a:lnTo>
                <a:lnTo>
                  <a:pt x="207355" y="77019"/>
                </a:lnTo>
                <a:lnTo>
                  <a:pt x="209630" y="79395"/>
                </a:lnTo>
                <a:lnTo>
                  <a:pt x="220090" y="88183"/>
                </a:lnTo>
                <a:lnTo>
                  <a:pt x="231024" y="94633"/>
                </a:lnTo>
                <a:lnTo>
                  <a:pt x="241919" y="99087"/>
                </a:lnTo>
                <a:lnTo>
                  <a:pt x="253989" y="100985"/>
                </a:lnTo>
                <a:lnTo>
                  <a:pt x="266042" y="99285"/>
                </a:lnTo>
                <a:lnTo>
                  <a:pt x="275508" y="93326"/>
                </a:lnTo>
                <a:lnTo>
                  <a:pt x="271668" y="89485"/>
                </a:lnTo>
                <a:lnTo>
                  <a:pt x="266867" y="94301"/>
                </a:lnTo>
                <a:lnTo>
                  <a:pt x="261106" y="94301"/>
                </a:lnTo>
                <a:lnTo>
                  <a:pt x="252465" y="90461"/>
                </a:lnTo>
                <a:lnTo>
                  <a:pt x="251680" y="90137"/>
                </a:lnTo>
                <a:lnTo>
                  <a:pt x="241987" y="84754"/>
                </a:lnTo>
                <a:lnTo>
                  <a:pt x="231691" y="76981"/>
                </a:lnTo>
                <a:lnTo>
                  <a:pt x="220797" y="67418"/>
                </a:lnTo>
                <a:lnTo>
                  <a:pt x="217711" y="63888"/>
                </a:lnTo>
                <a:lnTo>
                  <a:pt x="209355" y="54131"/>
                </a:lnTo>
                <a:lnTo>
                  <a:pt x="201594" y="44375"/>
                </a:lnTo>
                <a:lnTo>
                  <a:pt x="195834" y="36694"/>
                </a:lnTo>
                <a:lnTo>
                  <a:pt x="191993" y="29013"/>
                </a:lnTo>
                <a:lnTo>
                  <a:pt x="191993" y="22292"/>
                </a:lnTo>
                <a:lnTo>
                  <a:pt x="191033" y="18452"/>
                </a:lnTo>
                <a:lnTo>
                  <a:pt x="192953" y="14611"/>
                </a:lnTo>
                <a:lnTo>
                  <a:pt x="191033" y="78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0" name="object 390"/>
          <p:cNvSpPr/>
          <p:nvPr/>
        </p:nvSpPr>
        <p:spPr>
          <a:xfrm>
            <a:off x="3204621" y="3882637"/>
            <a:ext cx="284149" cy="290135"/>
          </a:xfrm>
          <a:custGeom>
            <a:avLst/>
            <a:gdLst/>
            <a:ahLst/>
            <a:cxnLst/>
            <a:rect l="l" t="t" r="r" b="b"/>
            <a:pathLst>
              <a:path w="284149" h="290135">
                <a:moveTo>
                  <a:pt x="191993" y="29013"/>
                </a:moveTo>
                <a:lnTo>
                  <a:pt x="191033" y="22292"/>
                </a:lnTo>
                <a:lnTo>
                  <a:pt x="191409" y="56334"/>
                </a:lnTo>
                <a:lnTo>
                  <a:pt x="198062" y="66930"/>
                </a:lnTo>
                <a:lnTo>
                  <a:pt x="191993" y="29013"/>
                </a:lnTo>
                <a:close/>
              </a:path>
              <a:path w="284149" h="290135">
                <a:moveTo>
                  <a:pt x="9601" y="189323"/>
                </a:moveTo>
                <a:lnTo>
                  <a:pt x="0" y="218126"/>
                </a:lnTo>
                <a:lnTo>
                  <a:pt x="2880" y="219086"/>
                </a:lnTo>
                <a:lnTo>
                  <a:pt x="3840" y="215246"/>
                </a:lnTo>
                <a:lnTo>
                  <a:pt x="5760" y="213326"/>
                </a:lnTo>
                <a:lnTo>
                  <a:pt x="6720" y="211405"/>
                </a:lnTo>
                <a:lnTo>
                  <a:pt x="7680" y="210445"/>
                </a:lnTo>
                <a:lnTo>
                  <a:pt x="9601" y="209485"/>
                </a:lnTo>
                <a:lnTo>
                  <a:pt x="13441" y="209485"/>
                </a:lnTo>
                <a:lnTo>
                  <a:pt x="14401" y="210445"/>
                </a:lnTo>
                <a:lnTo>
                  <a:pt x="17282" y="212365"/>
                </a:lnTo>
                <a:lnTo>
                  <a:pt x="21122" y="215246"/>
                </a:lnTo>
                <a:lnTo>
                  <a:pt x="26883" y="221007"/>
                </a:lnTo>
                <a:lnTo>
                  <a:pt x="71033" y="265172"/>
                </a:lnTo>
                <a:lnTo>
                  <a:pt x="75834" y="270933"/>
                </a:lnTo>
                <a:lnTo>
                  <a:pt x="78714" y="273798"/>
                </a:lnTo>
                <a:lnTo>
                  <a:pt x="79674" y="274773"/>
                </a:lnTo>
                <a:lnTo>
                  <a:pt x="79674" y="279574"/>
                </a:lnTo>
                <a:lnTo>
                  <a:pt x="78714" y="281479"/>
                </a:lnTo>
                <a:lnTo>
                  <a:pt x="76794" y="284359"/>
                </a:lnTo>
                <a:lnTo>
                  <a:pt x="72953" y="288200"/>
                </a:lnTo>
                <a:lnTo>
                  <a:pt x="74874" y="290135"/>
                </a:lnTo>
                <a:lnTo>
                  <a:pt x="105597" y="259396"/>
                </a:lnTo>
                <a:lnTo>
                  <a:pt x="103677" y="257491"/>
                </a:lnTo>
                <a:lnTo>
                  <a:pt x="99837" y="261332"/>
                </a:lnTo>
                <a:lnTo>
                  <a:pt x="96956" y="263252"/>
                </a:lnTo>
                <a:lnTo>
                  <a:pt x="95036" y="264212"/>
                </a:lnTo>
                <a:lnTo>
                  <a:pt x="91196" y="264212"/>
                </a:lnTo>
                <a:lnTo>
                  <a:pt x="90236" y="263252"/>
                </a:lnTo>
                <a:lnTo>
                  <a:pt x="88315" y="263252"/>
                </a:lnTo>
                <a:lnTo>
                  <a:pt x="85435" y="260371"/>
                </a:lnTo>
                <a:lnTo>
                  <a:pt x="81594" y="255571"/>
                </a:lnTo>
                <a:lnTo>
                  <a:pt x="12481" y="186442"/>
                </a:lnTo>
                <a:lnTo>
                  <a:pt x="9601" y="189323"/>
                </a:lnTo>
                <a:close/>
              </a:path>
              <a:path w="284149" h="290135">
                <a:moveTo>
                  <a:pt x="71033" y="186442"/>
                </a:moveTo>
                <a:lnTo>
                  <a:pt x="72093" y="187357"/>
                </a:lnTo>
                <a:lnTo>
                  <a:pt x="83222" y="194999"/>
                </a:lnTo>
                <a:lnTo>
                  <a:pt x="95036" y="197964"/>
                </a:lnTo>
                <a:lnTo>
                  <a:pt x="103677" y="197964"/>
                </a:lnTo>
                <a:lnTo>
                  <a:pt x="100797" y="184537"/>
                </a:lnTo>
                <a:lnTo>
                  <a:pt x="96725" y="183410"/>
                </a:lnTo>
                <a:lnTo>
                  <a:pt x="85799" y="178122"/>
                </a:lnTo>
                <a:lnTo>
                  <a:pt x="74874" y="169175"/>
                </a:lnTo>
                <a:lnTo>
                  <a:pt x="71033" y="186442"/>
                </a:lnTo>
                <a:close/>
              </a:path>
              <a:path w="284149" h="290135">
                <a:moveTo>
                  <a:pt x="131521" y="232528"/>
                </a:moveTo>
                <a:lnTo>
                  <a:pt x="126720" y="238289"/>
                </a:lnTo>
                <a:lnTo>
                  <a:pt x="127680" y="240209"/>
                </a:lnTo>
                <a:lnTo>
                  <a:pt x="131521" y="236368"/>
                </a:lnTo>
                <a:lnTo>
                  <a:pt x="135382" y="232483"/>
                </a:lnTo>
                <a:lnTo>
                  <a:pt x="142292" y="221867"/>
                </a:lnTo>
                <a:lnTo>
                  <a:pt x="146867" y="209485"/>
                </a:lnTo>
                <a:lnTo>
                  <a:pt x="148568" y="195749"/>
                </a:lnTo>
                <a:lnTo>
                  <a:pt x="148053" y="183319"/>
                </a:lnTo>
                <a:lnTo>
                  <a:pt x="145923" y="171096"/>
                </a:lnTo>
                <a:lnTo>
                  <a:pt x="141476" y="160318"/>
                </a:lnTo>
                <a:lnTo>
                  <a:pt x="134891" y="149197"/>
                </a:lnTo>
                <a:lnTo>
                  <a:pt x="126720" y="139412"/>
                </a:lnTo>
                <a:lnTo>
                  <a:pt x="116941" y="131404"/>
                </a:lnTo>
                <a:lnTo>
                  <a:pt x="105475" y="125695"/>
                </a:lnTo>
                <a:lnTo>
                  <a:pt x="93116" y="123090"/>
                </a:lnTo>
                <a:lnTo>
                  <a:pt x="90231" y="122922"/>
                </a:lnTo>
                <a:lnTo>
                  <a:pt x="77526" y="124955"/>
                </a:lnTo>
                <a:lnTo>
                  <a:pt x="67193" y="131731"/>
                </a:lnTo>
                <a:lnTo>
                  <a:pt x="62941" y="137284"/>
                </a:lnTo>
                <a:lnTo>
                  <a:pt x="58519" y="148304"/>
                </a:lnTo>
                <a:lnTo>
                  <a:pt x="58567" y="161479"/>
                </a:lnTo>
                <a:lnTo>
                  <a:pt x="63232" y="175778"/>
                </a:lnTo>
                <a:lnTo>
                  <a:pt x="71033" y="186442"/>
                </a:lnTo>
                <a:lnTo>
                  <a:pt x="74874" y="169175"/>
                </a:lnTo>
                <a:lnTo>
                  <a:pt x="69113" y="163415"/>
                </a:lnTo>
                <a:lnTo>
                  <a:pt x="66233" y="156694"/>
                </a:lnTo>
                <a:lnTo>
                  <a:pt x="65272" y="150933"/>
                </a:lnTo>
                <a:lnTo>
                  <a:pt x="64312" y="145172"/>
                </a:lnTo>
                <a:lnTo>
                  <a:pt x="66233" y="140372"/>
                </a:lnTo>
                <a:lnTo>
                  <a:pt x="70073" y="137491"/>
                </a:lnTo>
                <a:lnTo>
                  <a:pt x="72953" y="133651"/>
                </a:lnTo>
                <a:lnTo>
                  <a:pt x="76794" y="132691"/>
                </a:lnTo>
                <a:lnTo>
                  <a:pt x="86395" y="132691"/>
                </a:lnTo>
                <a:lnTo>
                  <a:pt x="92156" y="133651"/>
                </a:lnTo>
                <a:lnTo>
                  <a:pt x="97917" y="137491"/>
                </a:lnTo>
                <a:lnTo>
                  <a:pt x="103677" y="140372"/>
                </a:lnTo>
                <a:lnTo>
                  <a:pt x="108478" y="144212"/>
                </a:lnTo>
                <a:lnTo>
                  <a:pt x="112318" y="147093"/>
                </a:lnTo>
                <a:lnTo>
                  <a:pt x="115199" y="150933"/>
                </a:lnTo>
                <a:lnTo>
                  <a:pt x="119039" y="154774"/>
                </a:lnTo>
                <a:lnTo>
                  <a:pt x="123840" y="161479"/>
                </a:lnTo>
                <a:lnTo>
                  <a:pt x="122880" y="164375"/>
                </a:lnTo>
                <a:lnTo>
                  <a:pt x="121919" y="168215"/>
                </a:lnTo>
                <a:lnTo>
                  <a:pt x="120959" y="171096"/>
                </a:lnTo>
                <a:lnTo>
                  <a:pt x="119039" y="174936"/>
                </a:lnTo>
                <a:lnTo>
                  <a:pt x="117119" y="177816"/>
                </a:lnTo>
                <a:lnTo>
                  <a:pt x="115199" y="179721"/>
                </a:lnTo>
                <a:lnTo>
                  <a:pt x="112318" y="183562"/>
                </a:lnTo>
                <a:lnTo>
                  <a:pt x="106558" y="184537"/>
                </a:lnTo>
                <a:lnTo>
                  <a:pt x="100797" y="184537"/>
                </a:lnTo>
                <a:lnTo>
                  <a:pt x="103677" y="197964"/>
                </a:lnTo>
                <a:lnTo>
                  <a:pt x="110398" y="195083"/>
                </a:lnTo>
                <a:lnTo>
                  <a:pt x="116159" y="190283"/>
                </a:lnTo>
                <a:lnTo>
                  <a:pt x="122900" y="179550"/>
                </a:lnTo>
                <a:lnTo>
                  <a:pt x="127680" y="166295"/>
                </a:lnTo>
                <a:lnTo>
                  <a:pt x="129940" y="170917"/>
                </a:lnTo>
                <a:lnTo>
                  <a:pt x="134693" y="182627"/>
                </a:lnTo>
                <a:lnTo>
                  <a:pt x="137266" y="195083"/>
                </a:lnTo>
                <a:lnTo>
                  <a:pt x="139202" y="204685"/>
                </a:lnTo>
                <a:lnTo>
                  <a:pt x="139202" y="213326"/>
                </a:lnTo>
                <a:lnTo>
                  <a:pt x="137266" y="220046"/>
                </a:lnTo>
                <a:lnTo>
                  <a:pt x="135361" y="226767"/>
                </a:lnTo>
                <a:lnTo>
                  <a:pt x="131521" y="232528"/>
                </a:lnTo>
                <a:close/>
              </a:path>
              <a:path w="284149" h="290135">
                <a:moveTo>
                  <a:pt x="139202" y="78939"/>
                </a:moveTo>
                <a:lnTo>
                  <a:pt x="149763" y="78939"/>
                </a:lnTo>
                <a:lnTo>
                  <a:pt x="154548" y="80844"/>
                </a:lnTo>
                <a:lnTo>
                  <a:pt x="158389" y="84685"/>
                </a:lnTo>
                <a:lnTo>
                  <a:pt x="161269" y="87565"/>
                </a:lnTo>
                <a:lnTo>
                  <a:pt x="164150" y="91406"/>
                </a:lnTo>
                <a:lnTo>
                  <a:pt x="165110" y="96206"/>
                </a:lnTo>
                <a:lnTo>
                  <a:pt x="166070" y="100047"/>
                </a:lnTo>
                <a:lnTo>
                  <a:pt x="166070" y="103887"/>
                </a:lnTo>
                <a:lnTo>
                  <a:pt x="165110" y="109648"/>
                </a:lnTo>
                <a:lnTo>
                  <a:pt x="163189" y="114448"/>
                </a:lnTo>
                <a:lnTo>
                  <a:pt x="161269" y="118289"/>
                </a:lnTo>
                <a:lnTo>
                  <a:pt x="158389" y="122129"/>
                </a:lnTo>
                <a:lnTo>
                  <a:pt x="160309" y="124050"/>
                </a:lnTo>
                <a:lnTo>
                  <a:pt x="162229" y="122129"/>
                </a:lnTo>
                <a:lnTo>
                  <a:pt x="166070" y="119249"/>
                </a:lnTo>
                <a:lnTo>
                  <a:pt x="168950" y="116369"/>
                </a:lnTo>
                <a:lnTo>
                  <a:pt x="173751" y="114448"/>
                </a:lnTo>
                <a:lnTo>
                  <a:pt x="177591" y="113488"/>
                </a:lnTo>
                <a:lnTo>
                  <a:pt x="181432" y="112528"/>
                </a:lnTo>
                <a:lnTo>
                  <a:pt x="185272" y="111568"/>
                </a:lnTo>
                <a:lnTo>
                  <a:pt x="187192" y="111568"/>
                </a:lnTo>
                <a:lnTo>
                  <a:pt x="190073" y="112528"/>
                </a:lnTo>
                <a:lnTo>
                  <a:pt x="193913" y="113488"/>
                </a:lnTo>
                <a:lnTo>
                  <a:pt x="197754" y="115409"/>
                </a:lnTo>
                <a:lnTo>
                  <a:pt x="201594" y="118289"/>
                </a:lnTo>
                <a:lnTo>
                  <a:pt x="204475" y="121169"/>
                </a:lnTo>
                <a:lnTo>
                  <a:pt x="209275" y="125010"/>
                </a:lnTo>
                <a:lnTo>
                  <a:pt x="211195" y="130771"/>
                </a:lnTo>
                <a:lnTo>
                  <a:pt x="211195" y="143252"/>
                </a:lnTo>
                <a:lnTo>
                  <a:pt x="210235" y="148053"/>
                </a:lnTo>
                <a:lnTo>
                  <a:pt x="205435" y="151893"/>
                </a:lnTo>
                <a:lnTo>
                  <a:pt x="203514" y="153813"/>
                </a:lnTo>
                <a:lnTo>
                  <a:pt x="202554" y="154774"/>
                </a:lnTo>
                <a:lnTo>
                  <a:pt x="200634" y="155734"/>
                </a:lnTo>
                <a:lnTo>
                  <a:pt x="198714" y="156694"/>
                </a:lnTo>
                <a:lnTo>
                  <a:pt x="196794" y="157654"/>
                </a:lnTo>
                <a:lnTo>
                  <a:pt x="192953" y="158614"/>
                </a:lnTo>
                <a:lnTo>
                  <a:pt x="189113" y="160534"/>
                </a:lnTo>
                <a:lnTo>
                  <a:pt x="187192" y="161479"/>
                </a:lnTo>
                <a:lnTo>
                  <a:pt x="186232" y="161479"/>
                </a:lnTo>
                <a:lnTo>
                  <a:pt x="185272" y="162454"/>
                </a:lnTo>
                <a:lnTo>
                  <a:pt x="183352" y="162454"/>
                </a:lnTo>
                <a:lnTo>
                  <a:pt x="182392" y="163415"/>
                </a:lnTo>
                <a:lnTo>
                  <a:pt x="181432" y="165335"/>
                </a:lnTo>
                <a:lnTo>
                  <a:pt x="180472" y="167255"/>
                </a:lnTo>
                <a:lnTo>
                  <a:pt x="180472" y="170135"/>
                </a:lnTo>
                <a:lnTo>
                  <a:pt x="181432" y="172040"/>
                </a:lnTo>
                <a:lnTo>
                  <a:pt x="182392" y="173016"/>
                </a:lnTo>
                <a:lnTo>
                  <a:pt x="183352" y="174936"/>
                </a:lnTo>
                <a:lnTo>
                  <a:pt x="189113" y="174936"/>
                </a:lnTo>
                <a:lnTo>
                  <a:pt x="192953" y="173976"/>
                </a:lnTo>
                <a:lnTo>
                  <a:pt x="197754" y="171096"/>
                </a:lnTo>
                <a:lnTo>
                  <a:pt x="203514" y="165335"/>
                </a:lnTo>
                <a:lnTo>
                  <a:pt x="212402" y="153841"/>
                </a:lnTo>
                <a:lnTo>
                  <a:pt x="217292" y="142029"/>
                </a:lnTo>
                <a:lnTo>
                  <a:pt x="218876" y="129810"/>
                </a:lnTo>
                <a:lnTo>
                  <a:pt x="218547" y="127244"/>
                </a:lnTo>
                <a:lnTo>
                  <a:pt x="214585" y="115124"/>
                </a:lnTo>
                <a:lnTo>
                  <a:pt x="206395" y="104847"/>
                </a:lnTo>
                <a:lnTo>
                  <a:pt x="201594" y="100047"/>
                </a:lnTo>
                <a:lnTo>
                  <a:pt x="196794" y="97166"/>
                </a:lnTo>
                <a:lnTo>
                  <a:pt x="190073" y="96206"/>
                </a:lnTo>
                <a:lnTo>
                  <a:pt x="183352" y="95246"/>
                </a:lnTo>
                <a:lnTo>
                  <a:pt x="177591" y="96206"/>
                </a:lnTo>
                <a:lnTo>
                  <a:pt x="169910" y="99087"/>
                </a:lnTo>
                <a:lnTo>
                  <a:pt x="170500" y="91189"/>
                </a:lnTo>
                <a:lnTo>
                  <a:pt x="168619" y="78213"/>
                </a:lnTo>
                <a:lnTo>
                  <a:pt x="163189" y="69338"/>
                </a:lnTo>
                <a:lnTo>
                  <a:pt x="159349" y="65498"/>
                </a:lnTo>
                <a:lnTo>
                  <a:pt x="154548" y="63562"/>
                </a:lnTo>
                <a:lnTo>
                  <a:pt x="148788" y="62617"/>
                </a:lnTo>
                <a:lnTo>
                  <a:pt x="141107" y="62617"/>
                </a:lnTo>
                <a:lnTo>
                  <a:pt x="134401" y="65498"/>
                </a:lnTo>
                <a:lnTo>
                  <a:pt x="127680" y="72218"/>
                </a:lnTo>
                <a:lnTo>
                  <a:pt x="121919" y="77019"/>
                </a:lnTo>
                <a:lnTo>
                  <a:pt x="119039" y="82780"/>
                </a:lnTo>
                <a:lnTo>
                  <a:pt x="119039" y="89485"/>
                </a:lnTo>
                <a:lnTo>
                  <a:pt x="118079" y="96206"/>
                </a:lnTo>
                <a:lnTo>
                  <a:pt x="119039" y="102927"/>
                </a:lnTo>
                <a:lnTo>
                  <a:pt x="121919" y="110608"/>
                </a:lnTo>
                <a:lnTo>
                  <a:pt x="125760" y="109648"/>
                </a:lnTo>
                <a:lnTo>
                  <a:pt x="125273" y="107678"/>
                </a:lnTo>
                <a:lnTo>
                  <a:pt x="125091" y="94586"/>
                </a:lnTo>
                <a:lnTo>
                  <a:pt x="130561" y="84685"/>
                </a:lnTo>
                <a:lnTo>
                  <a:pt x="135361" y="80844"/>
                </a:lnTo>
                <a:lnTo>
                  <a:pt x="139202" y="78939"/>
                </a:lnTo>
                <a:close/>
              </a:path>
              <a:path w="284149" h="290135">
                <a:moveTo>
                  <a:pt x="252465" y="90461"/>
                </a:moveTo>
                <a:lnTo>
                  <a:pt x="241991" y="84754"/>
                </a:lnTo>
                <a:lnTo>
                  <a:pt x="231698" y="76981"/>
                </a:lnTo>
                <a:lnTo>
                  <a:pt x="220797" y="67418"/>
                </a:lnTo>
                <a:lnTo>
                  <a:pt x="217711" y="63888"/>
                </a:lnTo>
                <a:lnTo>
                  <a:pt x="209355" y="54131"/>
                </a:lnTo>
                <a:lnTo>
                  <a:pt x="201594" y="44375"/>
                </a:lnTo>
                <a:lnTo>
                  <a:pt x="195833" y="36694"/>
                </a:lnTo>
                <a:lnTo>
                  <a:pt x="191993" y="29013"/>
                </a:lnTo>
                <a:lnTo>
                  <a:pt x="198062" y="66930"/>
                </a:lnTo>
                <a:lnTo>
                  <a:pt x="207355" y="77019"/>
                </a:lnTo>
                <a:lnTo>
                  <a:pt x="209796" y="79386"/>
                </a:lnTo>
                <a:lnTo>
                  <a:pt x="220503" y="88178"/>
                </a:lnTo>
                <a:lnTo>
                  <a:pt x="231207" y="94631"/>
                </a:lnTo>
                <a:lnTo>
                  <a:pt x="241904" y="99087"/>
                </a:lnTo>
                <a:lnTo>
                  <a:pt x="253994" y="100985"/>
                </a:lnTo>
                <a:lnTo>
                  <a:pt x="266045" y="99284"/>
                </a:lnTo>
                <a:lnTo>
                  <a:pt x="275508" y="93326"/>
                </a:lnTo>
                <a:lnTo>
                  <a:pt x="279349" y="89485"/>
                </a:lnTo>
                <a:lnTo>
                  <a:pt x="281269" y="83740"/>
                </a:lnTo>
                <a:lnTo>
                  <a:pt x="283189" y="76059"/>
                </a:lnTo>
                <a:lnTo>
                  <a:pt x="284149" y="69338"/>
                </a:lnTo>
                <a:lnTo>
                  <a:pt x="283189" y="60697"/>
                </a:lnTo>
                <a:lnTo>
                  <a:pt x="279349" y="52056"/>
                </a:lnTo>
                <a:lnTo>
                  <a:pt x="275485" y="44061"/>
                </a:lnTo>
                <a:lnTo>
                  <a:pt x="268463" y="33657"/>
                </a:lnTo>
                <a:lnTo>
                  <a:pt x="259186" y="23252"/>
                </a:lnTo>
                <a:lnTo>
                  <a:pt x="251271" y="16082"/>
                </a:lnTo>
                <a:lnTo>
                  <a:pt x="240106" y="8296"/>
                </a:lnTo>
                <a:lnTo>
                  <a:pt x="228912" y="3005"/>
                </a:lnTo>
                <a:lnTo>
                  <a:pt x="217916" y="209"/>
                </a:lnTo>
                <a:lnTo>
                  <a:pt x="214210" y="0"/>
                </a:lnTo>
                <a:lnTo>
                  <a:pt x="201228" y="1602"/>
                </a:lnTo>
                <a:lnTo>
                  <a:pt x="191033" y="7890"/>
                </a:lnTo>
                <a:lnTo>
                  <a:pt x="187192" y="11731"/>
                </a:lnTo>
                <a:lnTo>
                  <a:pt x="185272" y="16531"/>
                </a:lnTo>
                <a:lnTo>
                  <a:pt x="184312" y="23252"/>
                </a:lnTo>
                <a:lnTo>
                  <a:pt x="183995" y="24658"/>
                </a:lnTo>
                <a:lnTo>
                  <a:pt x="183830" y="36281"/>
                </a:lnTo>
                <a:lnTo>
                  <a:pt x="188153" y="49176"/>
                </a:lnTo>
                <a:lnTo>
                  <a:pt x="191409" y="56334"/>
                </a:lnTo>
                <a:lnTo>
                  <a:pt x="191033" y="22292"/>
                </a:lnTo>
                <a:lnTo>
                  <a:pt x="191033" y="18452"/>
                </a:lnTo>
                <a:lnTo>
                  <a:pt x="191993" y="14611"/>
                </a:lnTo>
                <a:lnTo>
                  <a:pt x="194873" y="11731"/>
                </a:lnTo>
                <a:lnTo>
                  <a:pt x="196794" y="9811"/>
                </a:lnTo>
                <a:lnTo>
                  <a:pt x="199674" y="7890"/>
                </a:lnTo>
                <a:lnTo>
                  <a:pt x="207355" y="7890"/>
                </a:lnTo>
                <a:lnTo>
                  <a:pt x="212156" y="8851"/>
                </a:lnTo>
                <a:lnTo>
                  <a:pt x="218876" y="12691"/>
                </a:lnTo>
                <a:lnTo>
                  <a:pt x="224236" y="15741"/>
                </a:lnTo>
                <a:lnTo>
                  <a:pt x="234078" y="23004"/>
                </a:lnTo>
                <a:lnTo>
                  <a:pt x="244784" y="32854"/>
                </a:lnTo>
                <a:lnTo>
                  <a:pt x="247816" y="35925"/>
                </a:lnTo>
                <a:lnTo>
                  <a:pt x="257655" y="46539"/>
                </a:lnTo>
                <a:lnTo>
                  <a:pt x="265551" y="56076"/>
                </a:lnTo>
                <a:lnTo>
                  <a:pt x="271668" y="64537"/>
                </a:lnTo>
                <a:lnTo>
                  <a:pt x="274548" y="70298"/>
                </a:lnTo>
                <a:lnTo>
                  <a:pt x="275508" y="75099"/>
                </a:lnTo>
                <a:lnTo>
                  <a:pt x="275508" y="83740"/>
                </a:lnTo>
                <a:lnTo>
                  <a:pt x="273588" y="87565"/>
                </a:lnTo>
                <a:lnTo>
                  <a:pt x="271668" y="89485"/>
                </a:lnTo>
                <a:lnTo>
                  <a:pt x="266867" y="94301"/>
                </a:lnTo>
                <a:lnTo>
                  <a:pt x="261106" y="94301"/>
                </a:lnTo>
                <a:lnTo>
                  <a:pt x="252465" y="904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1" name="object 391"/>
          <p:cNvSpPr/>
          <p:nvPr/>
        </p:nvSpPr>
        <p:spPr>
          <a:xfrm>
            <a:off x="3492611" y="3882637"/>
            <a:ext cx="284149" cy="290135"/>
          </a:xfrm>
          <a:custGeom>
            <a:avLst/>
            <a:gdLst/>
            <a:ahLst/>
            <a:cxnLst/>
            <a:rect l="l" t="t" r="r" b="b"/>
            <a:pathLst>
              <a:path w="284149" h="290135">
                <a:moveTo>
                  <a:pt x="198714" y="106768"/>
                </a:moveTo>
                <a:lnTo>
                  <a:pt x="144962" y="53976"/>
                </a:lnTo>
                <a:lnTo>
                  <a:pt x="138242" y="59737"/>
                </a:lnTo>
                <a:lnTo>
                  <a:pt x="154548" y="151893"/>
                </a:lnTo>
                <a:lnTo>
                  <a:pt x="162229" y="159574"/>
                </a:lnTo>
                <a:lnTo>
                  <a:pt x="197754" y="125010"/>
                </a:lnTo>
                <a:lnTo>
                  <a:pt x="218876" y="147093"/>
                </a:lnTo>
                <a:lnTo>
                  <a:pt x="228478" y="136531"/>
                </a:lnTo>
                <a:lnTo>
                  <a:pt x="207355" y="115409"/>
                </a:lnTo>
                <a:lnTo>
                  <a:pt x="217916" y="103887"/>
                </a:lnTo>
                <a:lnTo>
                  <a:pt x="209275" y="96206"/>
                </a:lnTo>
                <a:lnTo>
                  <a:pt x="198714" y="106768"/>
                </a:lnTo>
                <a:lnTo>
                  <a:pt x="189113" y="116369"/>
                </a:lnTo>
                <a:lnTo>
                  <a:pt x="159349" y="145172"/>
                </a:lnTo>
                <a:lnTo>
                  <a:pt x="147843" y="76059"/>
                </a:lnTo>
                <a:lnTo>
                  <a:pt x="198714" y="106768"/>
                </a:lnTo>
                <a:close/>
              </a:path>
              <a:path w="284149" h="290135">
                <a:moveTo>
                  <a:pt x="275508" y="93326"/>
                </a:moveTo>
                <a:lnTo>
                  <a:pt x="279349" y="89485"/>
                </a:lnTo>
                <a:lnTo>
                  <a:pt x="281269" y="83740"/>
                </a:lnTo>
                <a:lnTo>
                  <a:pt x="283189" y="76059"/>
                </a:lnTo>
                <a:lnTo>
                  <a:pt x="284149" y="69338"/>
                </a:lnTo>
                <a:lnTo>
                  <a:pt x="283189" y="60697"/>
                </a:lnTo>
                <a:lnTo>
                  <a:pt x="279349" y="52056"/>
                </a:lnTo>
                <a:lnTo>
                  <a:pt x="275068" y="44061"/>
                </a:lnTo>
                <a:lnTo>
                  <a:pt x="268223" y="33657"/>
                </a:lnTo>
                <a:lnTo>
                  <a:pt x="259186" y="23252"/>
                </a:lnTo>
                <a:lnTo>
                  <a:pt x="251278" y="16082"/>
                </a:lnTo>
                <a:lnTo>
                  <a:pt x="240117" y="8296"/>
                </a:lnTo>
                <a:lnTo>
                  <a:pt x="228921" y="3005"/>
                </a:lnTo>
                <a:lnTo>
                  <a:pt x="217916" y="209"/>
                </a:lnTo>
                <a:lnTo>
                  <a:pt x="214210" y="0"/>
                </a:lnTo>
                <a:lnTo>
                  <a:pt x="201228" y="1602"/>
                </a:lnTo>
                <a:lnTo>
                  <a:pt x="191033" y="7890"/>
                </a:lnTo>
                <a:lnTo>
                  <a:pt x="187192" y="11731"/>
                </a:lnTo>
                <a:lnTo>
                  <a:pt x="184312" y="16531"/>
                </a:lnTo>
                <a:lnTo>
                  <a:pt x="183352" y="23252"/>
                </a:lnTo>
                <a:lnTo>
                  <a:pt x="183219" y="24448"/>
                </a:lnTo>
                <a:lnTo>
                  <a:pt x="183709" y="36164"/>
                </a:lnTo>
                <a:lnTo>
                  <a:pt x="188153" y="49176"/>
                </a:lnTo>
                <a:lnTo>
                  <a:pt x="191004" y="56334"/>
                </a:lnTo>
                <a:lnTo>
                  <a:pt x="191993" y="29013"/>
                </a:lnTo>
                <a:lnTo>
                  <a:pt x="191033" y="22292"/>
                </a:lnTo>
                <a:lnTo>
                  <a:pt x="191033" y="18452"/>
                </a:lnTo>
                <a:lnTo>
                  <a:pt x="191993" y="14611"/>
                </a:lnTo>
                <a:lnTo>
                  <a:pt x="194873" y="11731"/>
                </a:lnTo>
                <a:lnTo>
                  <a:pt x="197754" y="9811"/>
                </a:lnTo>
                <a:lnTo>
                  <a:pt x="199674" y="7890"/>
                </a:lnTo>
                <a:lnTo>
                  <a:pt x="207355" y="7890"/>
                </a:lnTo>
                <a:lnTo>
                  <a:pt x="212156" y="8851"/>
                </a:lnTo>
                <a:lnTo>
                  <a:pt x="218876" y="12691"/>
                </a:lnTo>
                <a:lnTo>
                  <a:pt x="224238" y="15741"/>
                </a:lnTo>
                <a:lnTo>
                  <a:pt x="234084" y="23004"/>
                </a:lnTo>
                <a:lnTo>
                  <a:pt x="244784" y="32854"/>
                </a:lnTo>
                <a:lnTo>
                  <a:pt x="247325" y="35421"/>
                </a:lnTo>
                <a:lnTo>
                  <a:pt x="257337" y="46236"/>
                </a:lnTo>
                <a:lnTo>
                  <a:pt x="265131" y="55941"/>
                </a:lnTo>
                <a:lnTo>
                  <a:pt x="270708" y="64537"/>
                </a:lnTo>
                <a:lnTo>
                  <a:pt x="274548" y="70298"/>
                </a:lnTo>
                <a:lnTo>
                  <a:pt x="275508" y="75099"/>
                </a:lnTo>
                <a:lnTo>
                  <a:pt x="275508" y="79899"/>
                </a:lnTo>
                <a:lnTo>
                  <a:pt x="274548" y="83740"/>
                </a:lnTo>
                <a:lnTo>
                  <a:pt x="273588" y="87565"/>
                </a:lnTo>
                <a:lnTo>
                  <a:pt x="271668" y="89485"/>
                </a:lnTo>
                <a:lnTo>
                  <a:pt x="266867" y="94301"/>
                </a:lnTo>
                <a:lnTo>
                  <a:pt x="260146" y="94301"/>
                </a:lnTo>
                <a:lnTo>
                  <a:pt x="252465" y="90461"/>
                </a:lnTo>
                <a:lnTo>
                  <a:pt x="253810" y="100985"/>
                </a:lnTo>
                <a:lnTo>
                  <a:pt x="265616" y="99285"/>
                </a:lnTo>
                <a:lnTo>
                  <a:pt x="275508" y="93326"/>
                </a:lnTo>
                <a:close/>
              </a:path>
              <a:path w="284149" h="290135">
                <a:moveTo>
                  <a:pt x="252465" y="90461"/>
                </a:moveTo>
                <a:lnTo>
                  <a:pt x="241997" y="84754"/>
                </a:lnTo>
                <a:lnTo>
                  <a:pt x="231701" y="76981"/>
                </a:lnTo>
                <a:lnTo>
                  <a:pt x="220797" y="67418"/>
                </a:lnTo>
                <a:lnTo>
                  <a:pt x="217711" y="63888"/>
                </a:lnTo>
                <a:lnTo>
                  <a:pt x="209355" y="54131"/>
                </a:lnTo>
                <a:lnTo>
                  <a:pt x="201594" y="44375"/>
                </a:lnTo>
                <a:lnTo>
                  <a:pt x="194873" y="36694"/>
                </a:lnTo>
                <a:lnTo>
                  <a:pt x="191993" y="29013"/>
                </a:lnTo>
                <a:lnTo>
                  <a:pt x="191004" y="56334"/>
                </a:lnTo>
                <a:lnTo>
                  <a:pt x="197809" y="66930"/>
                </a:lnTo>
                <a:lnTo>
                  <a:pt x="207355" y="77019"/>
                </a:lnTo>
                <a:lnTo>
                  <a:pt x="209793" y="79395"/>
                </a:lnTo>
                <a:lnTo>
                  <a:pt x="220252" y="88183"/>
                </a:lnTo>
                <a:lnTo>
                  <a:pt x="230790" y="94633"/>
                </a:lnTo>
                <a:lnTo>
                  <a:pt x="241919" y="99087"/>
                </a:lnTo>
                <a:lnTo>
                  <a:pt x="253810" y="100985"/>
                </a:lnTo>
                <a:lnTo>
                  <a:pt x="252465" y="90461"/>
                </a:lnTo>
                <a:close/>
              </a:path>
              <a:path w="284149" h="290135">
                <a:moveTo>
                  <a:pt x="198714" y="106768"/>
                </a:moveTo>
                <a:lnTo>
                  <a:pt x="147843" y="76059"/>
                </a:lnTo>
                <a:lnTo>
                  <a:pt x="189113" y="116369"/>
                </a:lnTo>
                <a:lnTo>
                  <a:pt x="198714" y="106768"/>
                </a:lnTo>
                <a:close/>
              </a:path>
              <a:path w="284149" h="290135">
                <a:moveTo>
                  <a:pt x="65272" y="150933"/>
                </a:moveTo>
                <a:lnTo>
                  <a:pt x="64328" y="145172"/>
                </a:lnTo>
                <a:lnTo>
                  <a:pt x="66233" y="140372"/>
                </a:lnTo>
                <a:lnTo>
                  <a:pt x="69113" y="137491"/>
                </a:lnTo>
                <a:lnTo>
                  <a:pt x="72953" y="133651"/>
                </a:lnTo>
                <a:lnTo>
                  <a:pt x="76794" y="132691"/>
                </a:lnTo>
                <a:lnTo>
                  <a:pt x="86395" y="132691"/>
                </a:lnTo>
                <a:lnTo>
                  <a:pt x="91196" y="133651"/>
                </a:lnTo>
                <a:lnTo>
                  <a:pt x="97917" y="137491"/>
                </a:lnTo>
                <a:lnTo>
                  <a:pt x="103677" y="140372"/>
                </a:lnTo>
                <a:lnTo>
                  <a:pt x="108478" y="144212"/>
                </a:lnTo>
                <a:lnTo>
                  <a:pt x="112318" y="147093"/>
                </a:lnTo>
                <a:lnTo>
                  <a:pt x="115199" y="150933"/>
                </a:lnTo>
                <a:lnTo>
                  <a:pt x="119039" y="154774"/>
                </a:lnTo>
                <a:lnTo>
                  <a:pt x="123840" y="161479"/>
                </a:lnTo>
                <a:lnTo>
                  <a:pt x="122880" y="164375"/>
                </a:lnTo>
                <a:lnTo>
                  <a:pt x="121920" y="168215"/>
                </a:lnTo>
                <a:lnTo>
                  <a:pt x="120959" y="171096"/>
                </a:lnTo>
                <a:lnTo>
                  <a:pt x="119039" y="174936"/>
                </a:lnTo>
                <a:lnTo>
                  <a:pt x="117119" y="177816"/>
                </a:lnTo>
                <a:lnTo>
                  <a:pt x="115199" y="179721"/>
                </a:lnTo>
                <a:lnTo>
                  <a:pt x="111358" y="183562"/>
                </a:lnTo>
                <a:lnTo>
                  <a:pt x="106558" y="184537"/>
                </a:lnTo>
                <a:lnTo>
                  <a:pt x="100797" y="184537"/>
                </a:lnTo>
                <a:lnTo>
                  <a:pt x="103677" y="197964"/>
                </a:lnTo>
                <a:lnTo>
                  <a:pt x="110398" y="195083"/>
                </a:lnTo>
                <a:lnTo>
                  <a:pt x="116159" y="190283"/>
                </a:lnTo>
                <a:lnTo>
                  <a:pt x="122900" y="179550"/>
                </a:lnTo>
                <a:lnTo>
                  <a:pt x="127680" y="166295"/>
                </a:lnTo>
                <a:lnTo>
                  <a:pt x="129943" y="170921"/>
                </a:lnTo>
                <a:lnTo>
                  <a:pt x="134703" y="182629"/>
                </a:lnTo>
                <a:lnTo>
                  <a:pt x="137281" y="195083"/>
                </a:lnTo>
                <a:lnTo>
                  <a:pt x="138590" y="208652"/>
                </a:lnTo>
                <a:lnTo>
                  <a:pt x="136321" y="220046"/>
                </a:lnTo>
                <a:lnTo>
                  <a:pt x="135346" y="226767"/>
                </a:lnTo>
                <a:lnTo>
                  <a:pt x="131521" y="232528"/>
                </a:lnTo>
                <a:lnTo>
                  <a:pt x="125760" y="238289"/>
                </a:lnTo>
                <a:lnTo>
                  <a:pt x="128640" y="240209"/>
                </a:lnTo>
                <a:lnTo>
                  <a:pt x="131521" y="236368"/>
                </a:lnTo>
                <a:lnTo>
                  <a:pt x="135122" y="232770"/>
                </a:lnTo>
                <a:lnTo>
                  <a:pt x="142016" y="222044"/>
                </a:lnTo>
                <a:lnTo>
                  <a:pt x="145907" y="209485"/>
                </a:lnTo>
                <a:lnTo>
                  <a:pt x="146258" y="208210"/>
                </a:lnTo>
                <a:lnTo>
                  <a:pt x="148272" y="195511"/>
                </a:lnTo>
                <a:lnTo>
                  <a:pt x="147713" y="183203"/>
                </a:lnTo>
                <a:lnTo>
                  <a:pt x="144962" y="171096"/>
                </a:lnTo>
                <a:lnTo>
                  <a:pt x="141485" y="160626"/>
                </a:lnTo>
                <a:lnTo>
                  <a:pt x="135372" y="149339"/>
                </a:lnTo>
                <a:lnTo>
                  <a:pt x="126720" y="139412"/>
                </a:lnTo>
                <a:lnTo>
                  <a:pt x="116408" y="131081"/>
                </a:lnTo>
                <a:lnTo>
                  <a:pt x="104918" y="125601"/>
                </a:lnTo>
                <a:lnTo>
                  <a:pt x="92156" y="123090"/>
                </a:lnTo>
                <a:lnTo>
                  <a:pt x="90355" y="122954"/>
                </a:lnTo>
                <a:lnTo>
                  <a:pt x="77806" y="124813"/>
                </a:lnTo>
                <a:lnTo>
                  <a:pt x="67193" y="131731"/>
                </a:lnTo>
                <a:lnTo>
                  <a:pt x="62665" y="137529"/>
                </a:lnTo>
                <a:lnTo>
                  <a:pt x="57856" y="148443"/>
                </a:lnTo>
                <a:lnTo>
                  <a:pt x="57607" y="161479"/>
                </a:lnTo>
                <a:lnTo>
                  <a:pt x="58265" y="164415"/>
                </a:lnTo>
                <a:lnTo>
                  <a:pt x="62850" y="175950"/>
                </a:lnTo>
                <a:lnTo>
                  <a:pt x="71033" y="186442"/>
                </a:lnTo>
                <a:lnTo>
                  <a:pt x="75834" y="169175"/>
                </a:lnTo>
                <a:lnTo>
                  <a:pt x="69113" y="163415"/>
                </a:lnTo>
                <a:lnTo>
                  <a:pt x="65272" y="156694"/>
                </a:lnTo>
                <a:lnTo>
                  <a:pt x="65272" y="150933"/>
                </a:lnTo>
                <a:close/>
              </a:path>
              <a:path w="284149" h="290135">
                <a:moveTo>
                  <a:pt x="105597" y="259396"/>
                </a:moveTo>
                <a:lnTo>
                  <a:pt x="103677" y="257491"/>
                </a:lnTo>
                <a:lnTo>
                  <a:pt x="99837" y="261332"/>
                </a:lnTo>
                <a:lnTo>
                  <a:pt x="96956" y="263252"/>
                </a:lnTo>
                <a:lnTo>
                  <a:pt x="95036" y="264212"/>
                </a:lnTo>
                <a:lnTo>
                  <a:pt x="91196" y="264212"/>
                </a:lnTo>
                <a:lnTo>
                  <a:pt x="90236" y="263252"/>
                </a:lnTo>
                <a:lnTo>
                  <a:pt x="88315" y="263252"/>
                </a:lnTo>
                <a:lnTo>
                  <a:pt x="85435" y="260371"/>
                </a:lnTo>
                <a:lnTo>
                  <a:pt x="80634" y="255571"/>
                </a:lnTo>
                <a:lnTo>
                  <a:pt x="11521" y="186442"/>
                </a:lnTo>
                <a:lnTo>
                  <a:pt x="9601" y="189323"/>
                </a:lnTo>
                <a:lnTo>
                  <a:pt x="0" y="218126"/>
                </a:lnTo>
                <a:lnTo>
                  <a:pt x="2880" y="219086"/>
                </a:lnTo>
                <a:lnTo>
                  <a:pt x="3840" y="215246"/>
                </a:lnTo>
                <a:lnTo>
                  <a:pt x="5760" y="213326"/>
                </a:lnTo>
                <a:lnTo>
                  <a:pt x="6720" y="211405"/>
                </a:lnTo>
                <a:lnTo>
                  <a:pt x="7680" y="210445"/>
                </a:lnTo>
                <a:lnTo>
                  <a:pt x="8641" y="209485"/>
                </a:lnTo>
                <a:lnTo>
                  <a:pt x="13441" y="209485"/>
                </a:lnTo>
                <a:lnTo>
                  <a:pt x="14401" y="210445"/>
                </a:lnTo>
                <a:lnTo>
                  <a:pt x="17282" y="212365"/>
                </a:lnTo>
                <a:lnTo>
                  <a:pt x="21122" y="215246"/>
                </a:lnTo>
                <a:lnTo>
                  <a:pt x="26883" y="221007"/>
                </a:lnTo>
                <a:lnTo>
                  <a:pt x="71033" y="265172"/>
                </a:lnTo>
                <a:lnTo>
                  <a:pt x="75834" y="270933"/>
                </a:lnTo>
                <a:lnTo>
                  <a:pt x="78714" y="273798"/>
                </a:lnTo>
                <a:lnTo>
                  <a:pt x="78714" y="274773"/>
                </a:lnTo>
                <a:lnTo>
                  <a:pt x="79674" y="276678"/>
                </a:lnTo>
                <a:lnTo>
                  <a:pt x="79674" y="277638"/>
                </a:lnTo>
                <a:lnTo>
                  <a:pt x="78714" y="279574"/>
                </a:lnTo>
                <a:lnTo>
                  <a:pt x="78714" y="281479"/>
                </a:lnTo>
                <a:lnTo>
                  <a:pt x="75834" y="284359"/>
                </a:lnTo>
                <a:lnTo>
                  <a:pt x="72953" y="288200"/>
                </a:lnTo>
                <a:lnTo>
                  <a:pt x="74874" y="290135"/>
                </a:lnTo>
                <a:lnTo>
                  <a:pt x="105597" y="259396"/>
                </a:lnTo>
                <a:close/>
              </a:path>
              <a:path w="284149" h="290135">
                <a:moveTo>
                  <a:pt x="71033" y="186442"/>
                </a:moveTo>
                <a:lnTo>
                  <a:pt x="71973" y="187357"/>
                </a:lnTo>
                <a:lnTo>
                  <a:pt x="82879" y="194999"/>
                </a:lnTo>
                <a:lnTo>
                  <a:pt x="95036" y="197964"/>
                </a:lnTo>
                <a:lnTo>
                  <a:pt x="103677" y="197964"/>
                </a:lnTo>
                <a:lnTo>
                  <a:pt x="100797" y="184537"/>
                </a:lnTo>
                <a:lnTo>
                  <a:pt x="97340" y="183608"/>
                </a:lnTo>
                <a:lnTo>
                  <a:pt x="86280" y="178318"/>
                </a:lnTo>
                <a:lnTo>
                  <a:pt x="75834" y="169175"/>
                </a:lnTo>
                <a:lnTo>
                  <a:pt x="71033" y="1864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2" name="object 392"/>
          <p:cNvSpPr/>
          <p:nvPr/>
        </p:nvSpPr>
        <p:spPr>
          <a:xfrm>
            <a:off x="3780602" y="3882671"/>
            <a:ext cx="284149" cy="290101"/>
          </a:xfrm>
          <a:custGeom>
            <a:avLst/>
            <a:gdLst/>
            <a:ahLst/>
            <a:cxnLst/>
            <a:rect l="l" t="t" r="r" b="b"/>
            <a:pathLst>
              <a:path w="284149" h="290101">
                <a:moveTo>
                  <a:pt x="105597" y="259362"/>
                </a:moveTo>
                <a:lnTo>
                  <a:pt x="103677" y="257457"/>
                </a:lnTo>
                <a:lnTo>
                  <a:pt x="99837" y="261298"/>
                </a:lnTo>
                <a:lnTo>
                  <a:pt x="96956" y="263218"/>
                </a:lnTo>
                <a:lnTo>
                  <a:pt x="95036" y="264178"/>
                </a:lnTo>
                <a:lnTo>
                  <a:pt x="91196" y="264178"/>
                </a:lnTo>
                <a:lnTo>
                  <a:pt x="90236" y="263218"/>
                </a:lnTo>
                <a:lnTo>
                  <a:pt x="88315" y="263218"/>
                </a:lnTo>
                <a:lnTo>
                  <a:pt x="85435" y="260337"/>
                </a:lnTo>
                <a:lnTo>
                  <a:pt x="80634" y="255537"/>
                </a:lnTo>
                <a:lnTo>
                  <a:pt x="11521" y="186408"/>
                </a:lnTo>
                <a:lnTo>
                  <a:pt x="9601" y="189289"/>
                </a:lnTo>
                <a:lnTo>
                  <a:pt x="0" y="218092"/>
                </a:lnTo>
                <a:lnTo>
                  <a:pt x="1920" y="219052"/>
                </a:lnTo>
                <a:lnTo>
                  <a:pt x="3840" y="215212"/>
                </a:lnTo>
                <a:lnTo>
                  <a:pt x="5760" y="213292"/>
                </a:lnTo>
                <a:lnTo>
                  <a:pt x="6720" y="211371"/>
                </a:lnTo>
                <a:lnTo>
                  <a:pt x="7680" y="210411"/>
                </a:lnTo>
                <a:lnTo>
                  <a:pt x="8641" y="209451"/>
                </a:lnTo>
                <a:lnTo>
                  <a:pt x="13441" y="209451"/>
                </a:lnTo>
                <a:lnTo>
                  <a:pt x="15361" y="210411"/>
                </a:lnTo>
                <a:lnTo>
                  <a:pt x="16322" y="212331"/>
                </a:lnTo>
                <a:lnTo>
                  <a:pt x="21122" y="215212"/>
                </a:lnTo>
                <a:lnTo>
                  <a:pt x="26883" y="220972"/>
                </a:lnTo>
                <a:lnTo>
                  <a:pt x="71033" y="265138"/>
                </a:lnTo>
                <a:lnTo>
                  <a:pt x="75834" y="270899"/>
                </a:lnTo>
                <a:lnTo>
                  <a:pt x="78714" y="273764"/>
                </a:lnTo>
                <a:lnTo>
                  <a:pt x="78714" y="274739"/>
                </a:lnTo>
                <a:lnTo>
                  <a:pt x="79674" y="276644"/>
                </a:lnTo>
                <a:lnTo>
                  <a:pt x="79674" y="277604"/>
                </a:lnTo>
                <a:lnTo>
                  <a:pt x="78714" y="279540"/>
                </a:lnTo>
                <a:lnTo>
                  <a:pt x="78714" y="281445"/>
                </a:lnTo>
                <a:lnTo>
                  <a:pt x="76794" y="284325"/>
                </a:lnTo>
                <a:lnTo>
                  <a:pt x="72953" y="288166"/>
                </a:lnTo>
                <a:lnTo>
                  <a:pt x="74874" y="290101"/>
                </a:lnTo>
                <a:lnTo>
                  <a:pt x="105597" y="259362"/>
                </a:lnTo>
                <a:close/>
              </a:path>
              <a:path w="284149" h="290101">
                <a:moveTo>
                  <a:pt x="137281" y="195049"/>
                </a:moveTo>
                <a:lnTo>
                  <a:pt x="139202" y="204650"/>
                </a:lnTo>
                <a:lnTo>
                  <a:pt x="139202" y="213292"/>
                </a:lnTo>
                <a:lnTo>
                  <a:pt x="137281" y="220012"/>
                </a:lnTo>
                <a:lnTo>
                  <a:pt x="134401" y="226733"/>
                </a:lnTo>
                <a:lnTo>
                  <a:pt x="130561" y="232494"/>
                </a:lnTo>
                <a:lnTo>
                  <a:pt x="125760" y="238255"/>
                </a:lnTo>
                <a:lnTo>
                  <a:pt x="128640" y="240175"/>
                </a:lnTo>
                <a:lnTo>
                  <a:pt x="131521" y="236334"/>
                </a:lnTo>
                <a:lnTo>
                  <a:pt x="135131" y="232732"/>
                </a:lnTo>
                <a:lnTo>
                  <a:pt x="142025" y="222007"/>
                </a:lnTo>
                <a:lnTo>
                  <a:pt x="145923" y="209451"/>
                </a:lnTo>
                <a:lnTo>
                  <a:pt x="146110" y="208551"/>
                </a:lnTo>
                <a:lnTo>
                  <a:pt x="147832" y="195718"/>
                </a:lnTo>
                <a:lnTo>
                  <a:pt x="147512" y="183287"/>
                </a:lnTo>
                <a:lnTo>
                  <a:pt x="144947" y="171061"/>
                </a:lnTo>
                <a:lnTo>
                  <a:pt x="141489" y="160597"/>
                </a:lnTo>
                <a:lnTo>
                  <a:pt x="135377" y="149307"/>
                </a:lnTo>
                <a:lnTo>
                  <a:pt x="126720" y="139378"/>
                </a:lnTo>
                <a:lnTo>
                  <a:pt x="115981" y="131047"/>
                </a:lnTo>
                <a:lnTo>
                  <a:pt x="104705" y="125567"/>
                </a:lnTo>
                <a:lnTo>
                  <a:pt x="92156" y="123055"/>
                </a:lnTo>
                <a:lnTo>
                  <a:pt x="90355" y="122920"/>
                </a:lnTo>
                <a:lnTo>
                  <a:pt x="77806" y="124779"/>
                </a:lnTo>
                <a:lnTo>
                  <a:pt x="67193" y="131697"/>
                </a:lnTo>
                <a:lnTo>
                  <a:pt x="62681" y="137483"/>
                </a:lnTo>
                <a:lnTo>
                  <a:pt x="57865" y="148402"/>
                </a:lnTo>
                <a:lnTo>
                  <a:pt x="57591" y="161445"/>
                </a:lnTo>
                <a:lnTo>
                  <a:pt x="58260" y="164388"/>
                </a:lnTo>
                <a:lnTo>
                  <a:pt x="62862" y="175919"/>
                </a:lnTo>
                <a:lnTo>
                  <a:pt x="71033" y="186408"/>
                </a:lnTo>
                <a:lnTo>
                  <a:pt x="75834" y="169141"/>
                </a:lnTo>
                <a:lnTo>
                  <a:pt x="69113" y="163381"/>
                </a:lnTo>
                <a:lnTo>
                  <a:pt x="65272" y="156660"/>
                </a:lnTo>
                <a:lnTo>
                  <a:pt x="65272" y="150899"/>
                </a:lnTo>
                <a:lnTo>
                  <a:pt x="64312" y="145138"/>
                </a:lnTo>
                <a:lnTo>
                  <a:pt x="66233" y="140338"/>
                </a:lnTo>
                <a:lnTo>
                  <a:pt x="69113" y="137457"/>
                </a:lnTo>
                <a:lnTo>
                  <a:pt x="72953" y="133617"/>
                </a:lnTo>
                <a:lnTo>
                  <a:pt x="76794" y="132657"/>
                </a:lnTo>
                <a:lnTo>
                  <a:pt x="86395" y="132657"/>
                </a:lnTo>
                <a:lnTo>
                  <a:pt x="92156" y="133617"/>
                </a:lnTo>
                <a:lnTo>
                  <a:pt x="97916" y="137457"/>
                </a:lnTo>
                <a:lnTo>
                  <a:pt x="103677" y="140338"/>
                </a:lnTo>
                <a:lnTo>
                  <a:pt x="108478" y="144178"/>
                </a:lnTo>
                <a:lnTo>
                  <a:pt x="112318" y="147058"/>
                </a:lnTo>
                <a:lnTo>
                  <a:pt x="115199" y="150899"/>
                </a:lnTo>
                <a:lnTo>
                  <a:pt x="119039" y="154739"/>
                </a:lnTo>
                <a:lnTo>
                  <a:pt x="122880" y="161445"/>
                </a:lnTo>
                <a:lnTo>
                  <a:pt x="122880" y="164341"/>
                </a:lnTo>
                <a:lnTo>
                  <a:pt x="121919" y="168181"/>
                </a:lnTo>
                <a:lnTo>
                  <a:pt x="120959" y="171061"/>
                </a:lnTo>
                <a:lnTo>
                  <a:pt x="119039" y="174902"/>
                </a:lnTo>
                <a:lnTo>
                  <a:pt x="117119" y="177782"/>
                </a:lnTo>
                <a:lnTo>
                  <a:pt x="116159" y="190249"/>
                </a:lnTo>
                <a:lnTo>
                  <a:pt x="116601" y="189711"/>
                </a:lnTo>
                <a:lnTo>
                  <a:pt x="122685" y="179692"/>
                </a:lnTo>
                <a:lnTo>
                  <a:pt x="126720" y="166261"/>
                </a:lnTo>
                <a:lnTo>
                  <a:pt x="129512" y="171130"/>
                </a:lnTo>
                <a:lnTo>
                  <a:pt x="134675" y="182718"/>
                </a:lnTo>
                <a:lnTo>
                  <a:pt x="137281" y="195049"/>
                </a:lnTo>
                <a:close/>
              </a:path>
              <a:path w="284149" h="290101">
                <a:moveTo>
                  <a:pt x="117119" y="177782"/>
                </a:moveTo>
                <a:lnTo>
                  <a:pt x="115199" y="179687"/>
                </a:lnTo>
                <a:lnTo>
                  <a:pt x="111358" y="183528"/>
                </a:lnTo>
                <a:lnTo>
                  <a:pt x="106558" y="184503"/>
                </a:lnTo>
                <a:lnTo>
                  <a:pt x="100797" y="184503"/>
                </a:lnTo>
                <a:lnTo>
                  <a:pt x="97340" y="183574"/>
                </a:lnTo>
                <a:lnTo>
                  <a:pt x="86280" y="178284"/>
                </a:lnTo>
                <a:lnTo>
                  <a:pt x="75834" y="169141"/>
                </a:lnTo>
                <a:lnTo>
                  <a:pt x="71033" y="186408"/>
                </a:lnTo>
                <a:lnTo>
                  <a:pt x="71318" y="186691"/>
                </a:lnTo>
                <a:lnTo>
                  <a:pt x="82362" y="194775"/>
                </a:lnTo>
                <a:lnTo>
                  <a:pt x="94076" y="197930"/>
                </a:lnTo>
                <a:lnTo>
                  <a:pt x="102717" y="197930"/>
                </a:lnTo>
                <a:lnTo>
                  <a:pt x="110398" y="195049"/>
                </a:lnTo>
                <a:lnTo>
                  <a:pt x="116159" y="190249"/>
                </a:lnTo>
                <a:lnTo>
                  <a:pt x="117119" y="177782"/>
                </a:lnTo>
                <a:close/>
              </a:path>
              <a:path w="284149" h="290101">
                <a:moveTo>
                  <a:pt x="179511" y="166261"/>
                </a:moveTo>
                <a:lnTo>
                  <a:pt x="179511" y="168181"/>
                </a:lnTo>
                <a:lnTo>
                  <a:pt x="180472" y="169141"/>
                </a:lnTo>
                <a:lnTo>
                  <a:pt x="181432" y="170101"/>
                </a:lnTo>
                <a:lnTo>
                  <a:pt x="183352" y="172982"/>
                </a:lnTo>
                <a:lnTo>
                  <a:pt x="190073" y="172982"/>
                </a:lnTo>
                <a:lnTo>
                  <a:pt x="193913" y="172006"/>
                </a:lnTo>
                <a:lnTo>
                  <a:pt x="198714" y="169141"/>
                </a:lnTo>
                <a:lnTo>
                  <a:pt x="203514" y="164341"/>
                </a:lnTo>
                <a:lnTo>
                  <a:pt x="208315" y="159540"/>
                </a:lnTo>
                <a:lnTo>
                  <a:pt x="212156" y="153779"/>
                </a:lnTo>
                <a:lnTo>
                  <a:pt x="214076" y="147058"/>
                </a:lnTo>
                <a:lnTo>
                  <a:pt x="215996" y="142258"/>
                </a:lnTo>
                <a:lnTo>
                  <a:pt x="216956" y="137457"/>
                </a:lnTo>
                <a:lnTo>
                  <a:pt x="216956" y="126896"/>
                </a:lnTo>
                <a:lnTo>
                  <a:pt x="215996" y="122095"/>
                </a:lnTo>
                <a:lnTo>
                  <a:pt x="214076" y="116335"/>
                </a:lnTo>
                <a:lnTo>
                  <a:pt x="212156" y="110574"/>
                </a:lnTo>
                <a:lnTo>
                  <a:pt x="209275" y="105773"/>
                </a:lnTo>
                <a:lnTo>
                  <a:pt x="205435" y="101933"/>
                </a:lnTo>
                <a:lnTo>
                  <a:pt x="201741" y="98607"/>
                </a:lnTo>
                <a:lnTo>
                  <a:pt x="190770" y="92473"/>
                </a:lnTo>
                <a:lnTo>
                  <a:pt x="177591" y="90427"/>
                </a:lnTo>
                <a:lnTo>
                  <a:pt x="176024" y="90452"/>
                </a:lnTo>
                <a:lnTo>
                  <a:pt x="164065" y="92256"/>
                </a:lnTo>
                <a:lnTo>
                  <a:pt x="152110" y="96784"/>
                </a:lnTo>
                <a:lnTo>
                  <a:pt x="140162" y="103853"/>
                </a:lnTo>
                <a:lnTo>
                  <a:pt x="135361" y="87531"/>
                </a:lnTo>
                <a:lnTo>
                  <a:pt x="159349" y="63528"/>
                </a:lnTo>
                <a:lnTo>
                  <a:pt x="153603" y="48181"/>
                </a:lnTo>
                <a:lnTo>
                  <a:pt x="124800" y="76985"/>
                </a:lnTo>
                <a:lnTo>
                  <a:pt x="141107" y="124976"/>
                </a:lnTo>
                <a:lnTo>
                  <a:pt x="148788" y="117295"/>
                </a:lnTo>
                <a:lnTo>
                  <a:pt x="155508" y="112494"/>
                </a:lnTo>
                <a:lnTo>
                  <a:pt x="161284" y="110574"/>
                </a:lnTo>
                <a:lnTo>
                  <a:pt x="169910" y="106733"/>
                </a:lnTo>
                <a:lnTo>
                  <a:pt x="177591" y="105773"/>
                </a:lnTo>
                <a:lnTo>
                  <a:pt x="184312" y="106733"/>
                </a:lnTo>
                <a:lnTo>
                  <a:pt x="191993" y="107694"/>
                </a:lnTo>
                <a:lnTo>
                  <a:pt x="198714" y="110574"/>
                </a:lnTo>
                <a:lnTo>
                  <a:pt x="203514" y="116335"/>
                </a:lnTo>
                <a:lnTo>
                  <a:pt x="208315" y="121135"/>
                </a:lnTo>
                <a:lnTo>
                  <a:pt x="211195" y="126896"/>
                </a:lnTo>
                <a:lnTo>
                  <a:pt x="211195" y="141298"/>
                </a:lnTo>
                <a:lnTo>
                  <a:pt x="208315" y="147058"/>
                </a:lnTo>
                <a:lnTo>
                  <a:pt x="204475" y="151859"/>
                </a:lnTo>
                <a:lnTo>
                  <a:pt x="200634" y="154739"/>
                </a:lnTo>
                <a:lnTo>
                  <a:pt x="196794" y="156660"/>
                </a:lnTo>
                <a:lnTo>
                  <a:pt x="191993" y="157620"/>
                </a:lnTo>
                <a:lnTo>
                  <a:pt x="189113" y="158580"/>
                </a:lnTo>
                <a:lnTo>
                  <a:pt x="186232" y="158580"/>
                </a:lnTo>
                <a:lnTo>
                  <a:pt x="185272" y="159540"/>
                </a:lnTo>
                <a:lnTo>
                  <a:pt x="184312" y="159540"/>
                </a:lnTo>
                <a:lnTo>
                  <a:pt x="183352" y="160500"/>
                </a:lnTo>
                <a:lnTo>
                  <a:pt x="182392" y="161445"/>
                </a:lnTo>
                <a:lnTo>
                  <a:pt x="180472" y="162420"/>
                </a:lnTo>
                <a:lnTo>
                  <a:pt x="179511" y="164341"/>
                </a:lnTo>
                <a:lnTo>
                  <a:pt x="179511" y="166261"/>
                </a:lnTo>
                <a:close/>
              </a:path>
              <a:path w="284149" h="290101">
                <a:moveTo>
                  <a:pt x="252481" y="90427"/>
                </a:moveTo>
                <a:lnTo>
                  <a:pt x="241988" y="84716"/>
                </a:lnTo>
                <a:lnTo>
                  <a:pt x="231695" y="76944"/>
                </a:lnTo>
                <a:lnTo>
                  <a:pt x="220797" y="67384"/>
                </a:lnTo>
                <a:lnTo>
                  <a:pt x="217022" y="63456"/>
                </a:lnTo>
                <a:lnTo>
                  <a:pt x="208707" y="53899"/>
                </a:lnTo>
                <a:lnTo>
                  <a:pt x="200634" y="44341"/>
                </a:lnTo>
                <a:lnTo>
                  <a:pt x="194873" y="36660"/>
                </a:lnTo>
                <a:lnTo>
                  <a:pt x="191993" y="28979"/>
                </a:lnTo>
                <a:lnTo>
                  <a:pt x="197893" y="67063"/>
                </a:lnTo>
                <a:lnTo>
                  <a:pt x="207355" y="76985"/>
                </a:lnTo>
                <a:lnTo>
                  <a:pt x="209616" y="79361"/>
                </a:lnTo>
                <a:lnTo>
                  <a:pt x="219831" y="88148"/>
                </a:lnTo>
                <a:lnTo>
                  <a:pt x="230599" y="94599"/>
                </a:lnTo>
                <a:lnTo>
                  <a:pt x="241919" y="99052"/>
                </a:lnTo>
                <a:lnTo>
                  <a:pt x="253134" y="100924"/>
                </a:lnTo>
                <a:lnTo>
                  <a:pt x="265092" y="99346"/>
                </a:lnTo>
                <a:lnTo>
                  <a:pt x="274548" y="93292"/>
                </a:lnTo>
                <a:lnTo>
                  <a:pt x="279349" y="89451"/>
                </a:lnTo>
                <a:lnTo>
                  <a:pt x="282229" y="83706"/>
                </a:lnTo>
                <a:lnTo>
                  <a:pt x="283189" y="76025"/>
                </a:lnTo>
                <a:lnTo>
                  <a:pt x="284149" y="69304"/>
                </a:lnTo>
                <a:lnTo>
                  <a:pt x="282229" y="60663"/>
                </a:lnTo>
                <a:lnTo>
                  <a:pt x="279349" y="52022"/>
                </a:lnTo>
                <a:lnTo>
                  <a:pt x="274911" y="44032"/>
                </a:lnTo>
                <a:lnTo>
                  <a:pt x="267804" y="33625"/>
                </a:lnTo>
                <a:lnTo>
                  <a:pt x="259201" y="23218"/>
                </a:lnTo>
                <a:lnTo>
                  <a:pt x="250312" y="15570"/>
                </a:lnTo>
                <a:lnTo>
                  <a:pt x="239241" y="8031"/>
                </a:lnTo>
                <a:lnTo>
                  <a:pt x="228193" y="2899"/>
                </a:lnTo>
                <a:lnTo>
                  <a:pt x="216956" y="175"/>
                </a:lnTo>
                <a:lnTo>
                  <a:pt x="214225" y="0"/>
                </a:lnTo>
                <a:lnTo>
                  <a:pt x="201183" y="1447"/>
                </a:lnTo>
                <a:lnTo>
                  <a:pt x="191033" y="7856"/>
                </a:lnTo>
                <a:lnTo>
                  <a:pt x="187192" y="11697"/>
                </a:lnTo>
                <a:lnTo>
                  <a:pt x="184312" y="16497"/>
                </a:lnTo>
                <a:lnTo>
                  <a:pt x="183352" y="23218"/>
                </a:lnTo>
                <a:lnTo>
                  <a:pt x="183238" y="24226"/>
                </a:lnTo>
                <a:lnTo>
                  <a:pt x="183554" y="36025"/>
                </a:lnTo>
                <a:lnTo>
                  <a:pt x="187192" y="49141"/>
                </a:lnTo>
                <a:lnTo>
                  <a:pt x="190790" y="56646"/>
                </a:lnTo>
                <a:lnTo>
                  <a:pt x="191033" y="22258"/>
                </a:lnTo>
                <a:lnTo>
                  <a:pt x="191033" y="18418"/>
                </a:lnTo>
                <a:lnTo>
                  <a:pt x="191993" y="14577"/>
                </a:lnTo>
                <a:lnTo>
                  <a:pt x="194873" y="11697"/>
                </a:lnTo>
                <a:lnTo>
                  <a:pt x="197754" y="9777"/>
                </a:lnTo>
                <a:lnTo>
                  <a:pt x="199674" y="7856"/>
                </a:lnTo>
                <a:lnTo>
                  <a:pt x="207355" y="7856"/>
                </a:lnTo>
                <a:lnTo>
                  <a:pt x="212156" y="8816"/>
                </a:lnTo>
                <a:lnTo>
                  <a:pt x="217916" y="12657"/>
                </a:lnTo>
                <a:lnTo>
                  <a:pt x="223790" y="15711"/>
                </a:lnTo>
                <a:lnTo>
                  <a:pt x="233815" y="22973"/>
                </a:lnTo>
                <a:lnTo>
                  <a:pt x="243839" y="32819"/>
                </a:lnTo>
                <a:lnTo>
                  <a:pt x="247079" y="35883"/>
                </a:lnTo>
                <a:lnTo>
                  <a:pt x="257379" y="46500"/>
                </a:lnTo>
                <a:lnTo>
                  <a:pt x="265201" y="56040"/>
                </a:lnTo>
                <a:lnTo>
                  <a:pt x="270708" y="64503"/>
                </a:lnTo>
                <a:lnTo>
                  <a:pt x="274548" y="70264"/>
                </a:lnTo>
                <a:lnTo>
                  <a:pt x="275508" y="75065"/>
                </a:lnTo>
                <a:lnTo>
                  <a:pt x="275508" y="79865"/>
                </a:lnTo>
                <a:lnTo>
                  <a:pt x="274548" y="83706"/>
                </a:lnTo>
                <a:lnTo>
                  <a:pt x="273588" y="87531"/>
                </a:lnTo>
                <a:lnTo>
                  <a:pt x="271668" y="89451"/>
                </a:lnTo>
                <a:lnTo>
                  <a:pt x="266867" y="94267"/>
                </a:lnTo>
                <a:lnTo>
                  <a:pt x="260146" y="94267"/>
                </a:lnTo>
                <a:lnTo>
                  <a:pt x="252481" y="90427"/>
                </a:lnTo>
                <a:close/>
              </a:path>
              <a:path w="284149" h="290101">
                <a:moveTo>
                  <a:pt x="191993" y="28979"/>
                </a:moveTo>
                <a:lnTo>
                  <a:pt x="191033" y="22258"/>
                </a:lnTo>
                <a:lnTo>
                  <a:pt x="190790" y="56646"/>
                </a:lnTo>
                <a:lnTo>
                  <a:pt x="197893" y="67063"/>
                </a:lnTo>
                <a:lnTo>
                  <a:pt x="191993" y="28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3" name="object 393"/>
          <p:cNvSpPr/>
          <p:nvPr/>
        </p:nvSpPr>
        <p:spPr>
          <a:xfrm>
            <a:off x="4068592" y="3882671"/>
            <a:ext cx="284149" cy="290101"/>
          </a:xfrm>
          <a:custGeom>
            <a:avLst/>
            <a:gdLst/>
            <a:ahLst/>
            <a:cxnLst/>
            <a:rect l="l" t="t" r="r" b="b"/>
            <a:pathLst>
              <a:path w="284149" h="290101">
                <a:moveTo>
                  <a:pt x="179511" y="146098"/>
                </a:moveTo>
                <a:lnTo>
                  <a:pt x="174711" y="142258"/>
                </a:lnTo>
                <a:lnTo>
                  <a:pt x="170870" y="138417"/>
                </a:lnTo>
                <a:lnTo>
                  <a:pt x="167990" y="134577"/>
                </a:lnTo>
                <a:lnTo>
                  <a:pt x="163205" y="130736"/>
                </a:lnTo>
                <a:lnTo>
                  <a:pt x="170070" y="156894"/>
                </a:lnTo>
                <a:lnTo>
                  <a:pt x="181855" y="161090"/>
                </a:lnTo>
                <a:lnTo>
                  <a:pt x="179511" y="146098"/>
                </a:lnTo>
                <a:close/>
              </a:path>
              <a:path w="284149" h="290101">
                <a:moveTo>
                  <a:pt x="252465" y="90427"/>
                </a:moveTo>
                <a:lnTo>
                  <a:pt x="251679" y="90103"/>
                </a:lnTo>
                <a:lnTo>
                  <a:pt x="241767" y="84720"/>
                </a:lnTo>
                <a:lnTo>
                  <a:pt x="241919" y="99052"/>
                </a:lnTo>
                <a:lnTo>
                  <a:pt x="253989" y="100951"/>
                </a:lnTo>
                <a:lnTo>
                  <a:pt x="266042" y="99251"/>
                </a:lnTo>
                <a:lnTo>
                  <a:pt x="275508" y="93292"/>
                </a:lnTo>
                <a:lnTo>
                  <a:pt x="279349" y="89451"/>
                </a:lnTo>
                <a:lnTo>
                  <a:pt x="281269" y="83706"/>
                </a:lnTo>
                <a:lnTo>
                  <a:pt x="283189" y="76025"/>
                </a:lnTo>
                <a:lnTo>
                  <a:pt x="284149" y="69304"/>
                </a:lnTo>
                <a:lnTo>
                  <a:pt x="283189" y="60663"/>
                </a:lnTo>
                <a:lnTo>
                  <a:pt x="278389" y="52022"/>
                </a:lnTo>
                <a:lnTo>
                  <a:pt x="275139" y="44352"/>
                </a:lnTo>
                <a:lnTo>
                  <a:pt x="268119" y="33785"/>
                </a:lnTo>
                <a:lnTo>
                  <a:pt x="259186" y="23218"/>
                </a:lnTo>
                <a:lnTo>
                  <a:pt x="250307" y="15577"/>
                </a:lnTo>
                <a:lnTo>
                  <a:pt x="239239" y="8035"/>
                </a:lnTo>
                <a:lnTo>
                  <a:pt x="228194" y="2901"/>
                </a:lnTo>
                <a:lnTo>
                  <a:pt x="216956" y="175"/>
                </a:lnTo>
                <a:lnTo>
                  <a:pt x="214405" y="0"/>
                </a:lnTo>
                <a:lnTo>
                  <a:pt x="201125" y="1447"/>
                </a:lnTo>
                <a:lnTo>
                  <a:pt x="191033" y="7856"/>
                </a:lnTo>
                <a:lnTo>
                  <a:pt x="187192" y="11697"/>
                </a:lnTo>
                <a:lnTo>
                  <a:pt x="184312" y="16497"/>
                </a:lnTo>
                <a:lnTo>
                  <a:pt x="183352" y="23218"/>
                </a:lnTo>
                <a:lnTo>
                  <a:pt x="183238" y="24226"/>
                </a:lnTo>
                <a:lnTo>
                  <a:pt x="183554" y="36025"/>
                </a:lnTo>
                <a:lnTo>
                  <a:pt x="187192" y="49141"/>
                </a:lnTo>
                <a:lnTo>
                  <a:pt x="191201" y="56646"/>
                </a:lnTo>
                <a:lnTo>
                  <a:pt x="198141" y="67063"/>
                </a:lnTo>
                <a:lnTo>
                  <a:pt x="207355" y="76985"/>
                </a:lnTo>
                <a:lnTo>
                  <a:pt x="200634" y="44341"/>
                </a:lnTo>
                <a:lnTo>
                  <a:pt x="194873" y="36660"/>
                </a:lnTo>
                <a:lnTo>
                  <a:pt x="191993" y="28979"/>
                </a:lnTo>
                <a:lnTo>
                  <a:pt x="191033" y="22258"/>
                </a:lnTo>
                <a:lnTo>
                  <a:pt x="191033" y="18418"/>
                </a:lnTo>
                <a:lnTo>
                  <a:pt x="191993" y="14577"/>
                </a:lnTo>
                <a:lnTo>
                  <a:pt x="194873" y="11697"/>
                </a:lnTo>
                <a:lnTo>
                  <a:pt x="196794" y="9777"/>
                </a:lnTo>
                <a:lnTo>
                  <a:pt x="199674" y="7856"/>
                </a:lnTo>
                <a:lnTo>
                  <a:pt x="206395" y="7856"/>
                </a:lnTo>
                <a:lnTo>
                  <a:pt x="212156" y="8816"/>
                </a:lnTo>
                <a:lnTo>
                  <a:pt x="217916" y="12657"/>
                </a:lnTo>
                <a:lnTo>
                  <a:pt x="224252" y="15981"/>
                </a:lnTo>
                <a:lnTo>
                  <a:pt x="234266" y="23165"/>
                </a:lnTo>
                <a:lnTo>
                  <a:pt x="244784" y="32819"/>
                </a:lnTo>
                <a:lnTo>
                  <a:pt x="247327" y="35387"/>
                </a:lnTo>
                <a:lnTo>
                  <a:pt x="257343" y="46201"/>
                </a:lnTo>
                <a:lnTo>
                  <a:pt x="265134" y="55907"/>
                </a:lnTo>
                <a:lnTo>
                  <a:pt x="270708" y="64503"/>
                </a:lnTo>
                <a:lnTo>
                  <a:pt x="274548" y="70264"/>
                </a:lnTo>
                <a:lnTo>
                  <a:pt x="275508" y="75065"/>
                </a:lnTo>
                <a:lnTo>
                  <a:pt x="275508" y="83706"/>
                </a:lnTo>
                <a:lnTo>
                  <a:pt x="273588" y="87531"/>
                </a:lnTo>
                <a:lnTo>
                  <a:pt x="271668" y="89451"/>
                </a:lnTo>
                <a:lnTo>
                  <a:pt x="266867" y="94267"/>
                </a:lnTo>
                <a:lnTo>
                  <a:pt x="260146" y="94267"/>
                </a:lnTo>
                <a:lnTo>
                  <a:pt x="252465" y="90427"/>
                </a:lnTo>
                <a:close/>
              </a:path>
              <a:path w="284149" h="290101">
                <a:moveTo>
                  <a:pt x="200634" y="44341"/>
                </a:moveTo>
                <a:lnTo>
                  <a:pt x="207355" y="76985"/>
                </a:lnTo>
                <a:lnTo>
                  <a:pt x="209616" y="79361"/>
                </a:lnTo>
                <a:lnTo>
                  <a:pt x="219831" y="88148"/>
                </a:lnTo>
                <a:lnTo>
                  <a:pt x="230599" y="94599"/>
                </a:lnTo>
                <a:lnTo>
                  <a:pt x="241919" y="99052"/>
                </a:lnTo>
                <a:lnTo>
                  <a:pt x="241767" y="84720"/>
                </a:lnTo>
                <a:lnTo>
                  <a:pt x="231275" y="76947"/>
                </a:lnTo>
                <a:lnTo>
                  <a:pt x="220797" y="67384"/>
                </a:lnTo>
                <a:lnTo>
                  <a:pt x="217360" y="63456"/>
                </a:lnTo>
                <a:lnTo>
                  <a:pt x="208997" y="53899"/>
                </a:lnTo>
                <a:lnTo>
                  <a:pt x="200634" y="44341"/>
                </a:lnTo>
                <a:close/>
              </a:path>
              <a:path w="284149" h="290101">
                <a:moveTo>
                  <a:pt x="65288" y="150899"/>
                </a:moveTo>
                <a:lnTo>
                  <a:pt x="64312" y="145138"/>
                </a:lnTo>
                <a:lnTo>
                  <a:pt x="66233" y="140338"/>
                </a:lnTo>
                <a:lnTo>
                  <a:pt x="70073" y="137457"/>
                </a:lnTo>
                <a:lnTo>
                  <a:pt x="72953" y="133617"/>
                </a:lnTo>
                <a:lnTo>
                  <a:pt x="76794" y="132657"/>
                </a:lnTo>
                <a:lnTo>
                  <a:pt x="86395" y="132657"/>
                </a:lnTo>
                <a:lnTo>
                  <a:pt x="92156" y="133617"/>
                </a:lnTo>
                <a:lnTo>
                  <a:pt x="96956" y="137457"/>
                </a:lnTo>
                <a:lnTo>
                  <a:pt x="102717" y="140338"/>
                </a:lnTo>
                <a:lnTo>
                  <a:pt x="107518" y="144178"/>
                </a:lnTo>
                <a:lnTo>
                  <a:pt x="112318" y="147058"/>
                </a:lnTo>
                <a:lnTo>
                  <a:pt x="115199" y="150899"/>
                </a:lnTo>
                <a:lnTo>
                  <a:pt x="119039" y="154739"/>
                </a:lnTo>
                <a:lnTo>
                  <a:pt x="122880" y="161445"/>
                </a:lnTo>
                <a:lnTo>
                  <a:pt x="122880" y="164341"/>
                </a:lnTo>
                <a:lnTo>
                  <a:pt x="121920" y="168181"/>
                </a:lnTo>
                <a:lnTo>
                  <a:pt x="120959" y="171061"/>
                </a:lnTo>
                <a:lnTo>
                  <a:pt x="119039" y="174902"/>
                </a:lnTo>
                <a:lnTo>
                  <a:pt x="117119" y="177782"/>
                </a:lnTo>
                <a:lnTo>
                  <a:pt x="115199" y="179687"/>
                </a:lnTo>
                <a:lnTo>
                  <a:pt x="111358" y="183528"/>
                </a:lnTo>
                <a:lnTo>
                  <a:pt x="106558" y="184503"/>
                </a:lnTo>
                <a:lnTo>
                  <a:pt x="99837" y="184503"/>
                </a:lnTo>
                <a:lnTo>
                  <a:pt x="96713" y="183574"/>
                </a:lnTo>
                <a:lnTo>
                  <a:pt x="102717" y="197930"/>
                </a:lnTo>
                <a:lnTo>
                  <a:pt x="110398" y="195049"/>
                </a:lnTo>
                <a:lnTo>
                  <a:pt x="115199" y="190249"/>
                </a:lnTo>
                <a:lnTo>
                  <a:pt x="115973" y="189452"/>
                </a:lnTo>
                <a:lnTo>
                  <a:pt x="122659" y="179516"/>
                </a:lnTo>
                <a:lnTo>
                  <a:pt x="126720" y="166261"/>
                </a:lnTo>
                <a:lnTo>
                  <a:pt x="129512" y="171130"/>
                </a:lnTo>
                <a:lnTo>
                  <a:pt x="134675" y="182718"/>
                </a:lnTo>
                <a:lnTo>
                  <a:pt x="137281" y="195049"/>
                </a:lnTo>
                <a:lnTo>
                  <a:pt x="139202" y="204650"/>
                </a:lnTo>
                <a:lnTo>
                  <a:pt x="138242" y="213292"/>
                </a:lnTo>
                <a:lnTo>
                  <a:pt x="137281" y="220012"/>
                </a:lnTo>
                <a:lnTo>
                  <a:pt x="134401" y="226733"/>
                </a:lnTo>
                <a:lnTo>
                  <a:pt x="130561" y="232494"/>
                </a:lnTo>
                <a:lnTo>
                  <a:pt x="125760" y="238255"/>
                </a:lnTo>
                <a:lnTo>
                  <a:pt x="127680" y="240175"/>
                </a:lnTo>
                <a:lnTo>
                  <a:pt x="131521" y="236334"/>
                </a:lnTo>
                <a:lnTo>
                  <a:pt x="135131" y="232732"/>
                </a:lnTo>
                <a:lnTo>
                  <a:pt x="142025" y="222007"/>
                </a:lnTo>
                <a:lnTo>
                  <a:pt x="145923" y="209451"/>
                </a:lnTo>
                <a:lnTo>
                  <a:pt x="146080" y="208705"/>
                </a:lnTo>
                <a:lnTo>
                  <a:pt x="147877" y="195816"/>
                </a:lnTo>
                <a:lnTo>
                  <a:pt x="147825" y="183335"/>
                </a:lnTo>
                <a:lnTo>
                  <a:pt x="145923" y="171061"/>
                </a:lnTo>
                <a:lnTo>
                  <a:pt x="141476" y="160283"/>
                </a:lnTo>
                <a:lnTo>
                  <a:pt x="134891" y="149163"/>
                </a:lnTo>
                <a:lnTo>
                  <a:pt x="126720" y="139378"/>
                </a:lnTo>
                <a:lnTo>
                  <a:pt x="115981" y="131047"/>
                </a:lnTo>
                <a:lnTo>
                  <a:pt x="104705" y="125567"/>
                </a:lnTo>
                <a:lnTo>
                  <a:pt x="92156" y="123055"/>
                </a:lnTo>
                <a:lnTo>
                  <a:pt x="90355" y="122920"/>
                </a:lnTo>
                <a:lnTo>
                  <a:pt x="77806" y="124779"/>
                </a:lnTo>
                <a:lnTo>
                  <a:pt x="67193" y="131697"/>
                </a:lnTo>
                <a:lnTo>
                  <a:pt x="62284" y="137495"/>
                </a:lnTo>
                <a:lnTo>
                  <a:pt x="57594" y="148409"/>
                </a:lnTo>
                <a:lnTo>
                  <a:pt x="57607" y="161445"/>
                </a:lnTo>
                <a:lnTo>
                  <a:pt x="62597" y="175744"/>
                </a:lnTo>
                <a:lnTo>
                  <a:pt x="70073" y="186408"/>
                </a:lnTo>
                <a:lnTo>
                  <a:pt x="74874" y="169141"/>
                </a:lnTo>
                <a:lnTo>
                  <a:pt x="69128" y="163381"/>
                </a:lnTo>
                <a:lnTo>
                  <a:pt x="65288" y="156660"/>
                </a:lnTo>
                <a:lnTo>
                  <a:pt x="65288" y="150899"/>
                </a:lnTo>
                <a:close/>
              </a:path>
              <a:path w="284149" h="290101">
                <a:moveTo>
                  <a:pt x="9601" y="189289"/>
                </a:moveTo>
                <a:lnTo>
                  <a:pt x="0" y="218092"/>
                </a:lnTo>
                <a:lnTo>
                  <a:pt x="1920" y="219052"/>
                </a:lnTo>
                <a:lnTo>
                  <a:pt x="3840" y="215212"/>
                </a:lnTo>
                <a:lnTo>
                  <a:pt x="4800" y="213292"/>
                </a:lnTo>
                <a:lnTo>
                  <a:pt x="6720" y="211371"/>
                </a:lnTo>
                <a:lnTo>
                  <a:pt x="7680" y="210411"/>
                </a:lnTo>
                <a:lnTo>
                  <a:pt x="8641" y="209451"/>
                </a:lnTo>
                <a:lnTo>
                  <a:pt x="13441" y="209451"/>
                </a:lnTo>
                <a:lnTo>
                  <a:pt x="14401" y="210411"/>
                </a:lnTo>
                <a:lnTo>
                  <a:pt x="16322" y="212331"/>
                </a:lnTo>
                <a:lnTo>
                  <a:pt x="21122" y="215212"/>
                </a:lnTo>
                <a:lnTo>
                  <a:pt x="26883" y="220972"/>
                </a:lnTo>
                <a:lnTo>
                  <a:pt x="70073" y="265138"/>
                </a:lnTo>
                <a:lnTo>
                  <a:pt x="75834" y="270899"/>
                </a:lnTo>
                <a:lnTo>
                  <a:pt x="77754" y="273764"/>
                </a:lnTo>
                <a:lnTo>
                  <a:pt x="78714" y="274739"/>
                </a:lnTo>
                <a:lnTo>
                  <a:pt x="79674" y="276644"/>
                </a:lnTo>
                <a:lnTo>
                  <a:pt x="79674" y="277604"/>
                </a:lnTo>
                <a:lnTo>
                  <a:pt x="78714" y="279540"/>
                </a:lnTo>
                <a:lnTo>
                  <a:pt x="77754" y="281445"/>
                </a:lnTo>
                <a:lnTo>
                  <a:pt x="76794" y="284325"/>
                </a:lnTo>
                <a:lnTo>
                  <a:pt x="71993" y="288166"/>
                </a:lnTo>
                <a:lnTo>
                  <a:pt x="74874" y="290101"/>
                </a:lnTo>
                <a:lnTo>
                  <a:pt x="105597" y="259362"/>
                </a:lnTo>
                <a:lnTo>
                  <a:pt x="102717" y="257457"/>
                </a:lnTo>
                <a:lnTo>
                  <a:pt x="99837" y="261298"/>
                </a:lnTo>
                <a:lnTo>
                  <a:pt x="96956" y="263218"/>
                </a:lnTo>
                <a:lnTo>
                  <a:pt x="95036" y="264178"/>
                </a:lnTo>
                <a:lnTo>
                  <a:pt x="91196" y="264178"/>
                </a:lnTo>
                <a:lnTo>
                  <a:pt x="90236" y="263218"/>
                </a:lnTo>
                <a:lnTo>
                  <a:pt x="88315" y="263218"/>
                </a:lnTo>
                <a:lnTo>
                  <a:pt x="85435" y="260337"/>
                </a:lnTo>
                <a:lnTo>
                  <a:pt x="80634" y="255537"/>
                </a:lnTo>
                <a:lnTo>
                  <a:pt x="11521" y="186408"/>
                </a:lnTo>
                <a:lnTo>
                  <a:pt x="9601" y="189289"/>
                </a:lnTo>
                <a:close/>
              </a:path>
              <a:path w="284149" h="290101">
                <a:moveTo>
                  <a:pt x="70073" y="186408"/>
                </a:moveTo>
                <a:lnTo>
                  <a:pt x="71133" y="187323"/>
                </a:lnTo>
                <a:lnTo>
                  <a:pt x="82262" y="194965"/>
                </a:lnTo>
                <a:lnTo>
                  <a:pt x="94076" y="197930"/>
                </a:lnTo>
                <a:lnTo>
                  <a:pt x="102717" y="197930"/>
                </a:lnTo>
                <a:lnTo>
                  <a:pt x="96713" y="183574"/>
                </a:lnTo>
                <a:lnTo>
                  <a:pt x="86028" y="178284"/>
                </a:lnTo>
                <a:lnTo>
                  <a:pt x="74874" y="169141"/>
                </a:lnTo>
                <a:lnTo>
                  <a:pt x="70073" y="186408"/>
                </a:lnTo>
                <a:close/>
              </a:path>
              <a:path w="284149" h="290101">
                <a:moveTo>
                  <a:pt x="196794" y="153779"/>
                </a:moveTo>
                <a:lnTo>
                  <a:pt x="191993" y="151859"/>
                </a:lnTo>
                <a:lnTo>
                  <a:pt x="185272" y="148979"/>
                </a:lnTo>
                <a:lnTo>
                  <a:pt x="179511" y="146098"/>
                </a:lnTo>
                <a:lnTo>
                  <a:pt x="181855" y="161090"/>
                </a:lnTo>
                <a:lnTo>
                  <a:pt x="194873" y="162420"/>
                </a:lnTo>
                <a:lnTo>
                  <a:pt x="202554" y="162420"/>
                </a:lnTo>
                <a:lnTo>
                  <a:pt x="208315" y="159540"/>
                </a:lnTo>
                <a:lnTo>
                  <a:pt x="214076" y="153779"/>
                </a:lnTo>
                <a:lnTo>
                  <a:pt x="218994" y="148252"/>
                </a:lnTo>
                <a:lnTo>
                  <a:pt x="223683" y="136908"/>
                </a:lnTo>
                <a:lnTo>
                  <a:pt x="223677" y="124016"/>
                </a:lnTo>
                <a:lnTo>
                  <a:pt x="223112" y="121450"/>
                </a:lnTo>
                <a:lnTo>
                  <a:pt x="218671" y="109330"/>
                </a:lnTo>
                <a:lnTo>
                  <a:pt x="211195" y="99052"/>
                </a:lnTo>
                <a:lnTo>
                  <a:pt x="200232" y="91051"/>
                </a:lnTo>
                <a:lnTo>
                  <a:pt x="188153" y="87531"/>
                </a:lnTo>
                <a:lnTo>
                  <a:pt x="179511" y="87531"/>
                </a:lnTo>
                <a:lnTo>
                  <a:pt x="171831" y="89451"/>
                </a:lnTo>
                <a:lnTo>
                  <a:pt x="167045" y="96172"/>
                </a:lnTo>
                <a:lnTo>
                  <a:pt x="161269" y="100973"/>
                </a:lnTo>
                <a:lnTo>
                  <a:pt x="157429" y="109614"/>
                </a:lnTo>
                <a:lnTo>
                  <a:pt x="155524" y="118255"/>
                </a:lnTo>
                <a:lnTo>
                  <a:pt x="151683" y="111534"/>
                </a:lnTo>
                <a:lnTo>
                  <a:pt x="147843" y="104813"/>
                </a:lnTo>
                <a:lnTo>
                  <a:pt x="145923" y="99052"/>
                </a:lnTo>
                <a:lnTo>
                  <a:pt x="144962" y="93292"/>
                </a:lnTo>
                <a:lnTo>
                  <a:pt x="144002" y="86586"/>
                </a:lnTo>
                <a:lnTo>
                  <a:pt x="144002" y="74089"/>
                </a:lnTo>
                <a:lnTo>
                  <a:pt x="144962" y="68344"/>
                </a:lnTo>
                <a:lnTo>
                  <a:pt x="145923" y="63528"/>
                </a:lnTo>
                <a:lnTo>
                  <a:pt x="147843" y="58743"/>
                </a:lnTo>
                <a:lnTo>
                  <a:pt x="151683" y="52982"/>
                </a:lnTo>
                <a:lnTo>
                  <a:pt x="156484" y="47221"/>
                </a:lnTo>
                <a:lnTo>
                  <a:pt x="153588" y="44341"/>
                </a:lnTo>
                <a:lnTo>
                  <a:pt x="150708" y="48181"/>
                </a:lnTo>
                <a:lnTo>
                  <a:pt x="145923" y="52022"/>
                </a:lnTo>
                <a:lnTo>
                  <a:pt x="142082" y="57783"/>
                </a:lnTo>
                <a:lnTo>
                  <a:pt x="139202" y="64503"/>
                </a:lnTo>
                <a:lnTo>
                  <a:pt x="138831" y="65392"/>
                </a:lnTo>
                <a:lnTo>
                  <a:pt x="135477" y="76592"/>
                </a:lnTo>
                <a:lnTo>
                  <a:pt x="133441" y="90427"/>
                </a:lnTo>
                <a:lnTo>
                  <a:pt x="133579" y="95330"/>
                </a:lnTo>
                <a:lnTo>
                  <a:pt x="135183" y="107965"/>
                </a:lnTo>
                <a:lnTo>
                  <a:pt x="138242" y="120175"/>
                </a:lnTo>
                <a:lnTo>
                  <a:pt x="140567" y="125752"/>
                </a:lnTo>
                <a:lnTo>
                  <a:pt x="147088" y="136510"/>
                </a:lnTo>
                <a:lnTo>
                  <a:pt x="155524" y="146098"/>
                </a:lnTo>
                <a:lnTo>
                  <a:pt x="159209" y="149527"/>
                </a:lnTo>
                <a:lnTo>
                  <a:pt x="170070" y="156894"/>
                </a:lnTo>
                <a:lnTo>
                  <a:pt x="163205" y="130736"/>
                </a:lnTo>
                <a:lnTo>
                  <a:pt x="158389" y="124016"/>
                </a:lnTo>
                <a:lnTo>
                  <a:pt x="160324" y="118255"/>
                </a:lnTo>
                <a:lnTo>
                  <a:pt x="161269" y="114414"/>
                </a:lnTo>
                <a:lnTo>
                  <a:pt x="162229" y="112494"/>
                </a:lnTo>
                <a:lnTo>
                  <a:pt x="163205" y="110574"/>
                </a:lnTo>
                <a:lnTo>
                  <a:pt x="165110" y="107694"/>
                </a:lnTo>
                <a:lnTo>
                  <a:pt x="166070" y="106733"/>
                </a:lnTo>
                <a:lnTo>
                  <a:pt x="170870" y="101933"/>
                </a:lnTo>
                <a:lnTo>
                  <a:pt x="177591" y="100013"/>
                </a:lnTo>
                <a:lnTo>
                  <a:pt x="185272" y="102893"/>
                </a:lnTo>
                <a:lnTo>
                  <a:pt x="185675" y="102996"/>
                </a:lnTo>
                <a:lnTo>
                  <a:pt x="196869" y="107934"/>
                </a:lnTo>
                <a:lnTo>
                  <a:pt x="207355" y="116335"/>
                </a:lnTo>
                <a:lnTo>
                  <a:pt x="213116" y="122095"/>
                </a:lnTo>
                <a:lnTo>
                  <a:pt x="216956" y="127856"/>
                </a:lnTo>
                <a:lnTo>
                  <a:pt x="216956" y="134577"/>
                </a:lnTo>
                <a:lnTo>
                  <a:pt x="217916" y="140338"/>
                </a:lnTo>
                <a:lnTo>
                  <a:pt x="215996" y="145138"/>
                </a:lnTo>
                <a:lnTo>
                  <a:pt x="213116" y="148019"/>
                </a:lnTo>
                <a:lnTo>
                  <a:pt x="210235" y="151859"/>
                </a:lnTo>
                <a:lnTo>
                  <a:pt x="206395" y="152819"/>
                </a:lnTo>
                <a:lnTo>
                  <a:pt x="202554" y="153779"/>
                </a:lnTo>
                <a:lnTo>
                  <a:pt x="196794" y="1537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4" name="object 394"/>
          <p:cNvSpPr/>
          <p:nvPr/>
        </p:nvSpPr>
        <p:spPr>
          <a:xfrm>
            <a:off x="4356582" y="3882671"/>
            <a:ext cx="284149" cy="290101"/>
          </a:xfrm>
          <a:custGeom>
            <a:avLst/>
            <a:gdLst/>
            <a:ahLst/>
            <a:cxnLst/>
            <a:rect l="l" t="t" r="r" b="b"/>
            <a:pathLst>
              <a:path w="284149" h="290101">
                <a:moveTo>
                  <a:pt x="117119" y="177782"/>
                </a:moveTo>
                <a:lnTo>
                  <a:pt x="115199" y="179687"/>
                </a:lnTo>
                <a:lnTo>
                  <a:pt x="111358" y="183528"/>
                </a:lnTo>
                <a:lnTo>
                  <a:pt x="106558" y="184503"/>
                </a:lnTo>
                <a:lnTo>
                  <a:pt x="100797" y="184503"/>
                </a:lnTo>
                <a:lnTo>
                  <a:pt x="96735" y="183379"/>
                </a:lnTo>
                <a:lnTo>
                  <a:pt x="85807" y="178091"/>
                </a:lnTo>
                <a:lnTo>
                  <a:pt x="74889" y="169141"/>
                </a:lnTo>
                <a:lnTo>
                  <a:pt x="71048" y="186408"/>
                </a:lnTo>
                <a:lnTo>
                  <a:pt x="71322" y="186680"/>
                </a:lnTo>
                <a:lnTo>
                  <a:pt x="82358" y="194772"/>
                </a:lnTo>
                <a:lnTo>
                  <a:pt x="94076" y="197930"/>
                </a:lnTo>
                <a:lnTo>
                  <a:pt x="102717" y="197930"/>
                </a:lnTo>
                <a:lnTo>
                  <a:pt x="109438" y="195049"/>
                </a:lnTo>
                <a:lnTo>
                  <a:pt x="116159" y="190249"/>
                </a:lnTo>
                <a:lnTo>
                  <a:pt x="117119" y="177782"/>
                </a:lnTo>
                <a:close/>
              </a:path>
              <a:path w="284149" h="290101">
                <a:moveTo>
                  <a:pt x="123840" y="116335"/>
                </a:moveTo>
                <a:lnTo>
                  <a:pt x="126720" y="115375"/>
                </a:lnTo>
                <a:lnTo>
                  <a:pt x="124800" y="109614"/>
                </a:lnTo>
                <a:lnTo>
                  <a:pt x="124800" y="103853"/>
                </a:lnTo>
                <a:lnTo>
                  <a:pt x="125760" y="98092"/>
                </a:lnTo>
                <a:lnTo>
                  <a:pt x="126720" y="96172"/>
                </a:lnTo>
                <a:lnTo>
                  <a:pt x="129600" y="91372"/>
                </a:lnTo>
                <a:lnTo>
                  <a:pt x="134401" y="87531"/>
                </a:lnTo>
                <a:lnTo>
                  <a:pt x="156469" y="65464"/>
                </a:lnTo>
                <a:lnTo>
                  <a:pt x="206395" y="162420"/>
                </a:lnTo>
                <a:lnTo>
                  <a:pt x="212156" y="155700"/>
                </a:lnTo>
                <a:lnTo>
                  <a:pt x="158404" y="48181"/>
                </a:lnTo>
                <a:lnTo>
                  <a:pt x="156469" y="45301"/>
                </a:lnTo>
                <a:lnTo>
                  <a:pt x="112318" y="89451"/>
                </a:lnTo>
                <a:lnTo>
                  <a:pt x="123840" y="116335"/>
                </a:lnTo>
                <a:close/>
              </a:path>
              <a:path w="284149" h="290101">
                <a:moveTo>
                  <a:pt x="251609" y="90099"/>
                </a:moveTo>
                <a:lnTo>
                  <a:pt x="241339" y="84716"/>
                </a:lnTo>
                <a:lnTo>
                  <a:pt x="231068" y="76944"/>
                </a:lnTo>
                <a:lnTo>
                  <a:pt x="220797" y="67384"/>
                </a:lnTo>
                <a:lnTo>
                  <a:pt x="217360" y="63456"/>
                </a:lnTo>
                <a:lnTo>
                  <a:pt x="208997" y="53899"/>
                </a:lnTo>
                <a:lnTo>
                  <a:pt x="200634" y="44341"/>
                </a:lnTo>
                <a:lnTo>
                  <a:pt x="194873" y="36660"/>
                </a:lnTo>
                <a:lnTo>
                  <a:pt x="197893" y="67063"/>
                </a:lnTo>
                <a:lnTo>
                  <a:pt x="207355" y="76985"/>
                </a:lnTo>
                <a:lnTo>
                  <a:pt x="209616" y="79361"/>
                </a:lnTo>
                <a:lnTo>
                  <a:pt x="219831" y="88148"/>
                </a:lnTo>
                <a:lnTo>
                  <a:pt x="230599" y="94599"/>
                </a:lnTo>
                <a:lnTo>
                  <a:pt x="241919" y="99052"/>
                </a:lnTo>
                <a:lnTo>
                  <a:pt x="253819" y="100951"/>
                </a:lnTo>
                <a:lnTo>
                  <a:pt x="265626" y="99251"/>
                </a:lnTo>
                <a:lnTo>
                  <a:pt x="275508" y="93292"/>
                </a:lnTo>
                <a:lnTo>
                  <a:pt x="278389" y="89451"/>
                </a:lnTo>
                <a:lnTo>
                  <a:pt x="281269" y="83706"/>
                </a:lnTo>
                <a:lnTo>
                  <a:pt x="283189" y="76025"/>
                </a:lnTo>
                <a:lnTo>
                  <a:pt x="284149" y="69304"/>
                </a:lnTo>
                <a:lnTo>
                  <a:pt x="283189" y="60663"/>
                </a:lnTo>
                <a:lnTo>
                  <a:pt x="278389" y="52022"/>
                </a:lnTo>
                <a:lnTo>
                  <a:pt x="274879" y="44357"/>
                </a:lnTo>
                <a:lnTo>
                  <a:pt x="268303" y="33788"/>
                </a:lnTo>
                <a:lnTo>
                  <a:pt x="259201" y="23218"/>
                </a:lnTo>
                <a:lnTo>
                  <a:pt x="250688" y="15570"/>
                </a:lnTo>
                <a:lnTo>
                  <a:pt x="239620" y="8031"/>
                </a:lnTo>
                <a:lnTo>
                  <a:pt x="228341" y="2899"/>
                </a:lnTo>
                <a:lnTo>
                  <a:pt x="216956" y="175"/>
                </a:lnTo>
                <a:lnTo>
                  <a:pt x="214405" y="0"/>
                </a:lnTo>
                <a:lnTo>
                  <a:pt x="201125" y="1447"/>
                </a:lnTo>
                <a:lnTo>
                  <a:pt x="191033" y="7856"/>
                </a:lnTo>
                <a:lnTo>
                  <a:pt x="187192" y="11697"/>
                </a:lnTo>
                <a:lnTo>
                  <a:pt x="184312" y="16497"/>
                </a:lnTo>
                <a:lnTo>
                  <a:pt x="183352" y="23218"/>
                </a:lnTo>
                <a:lnTo>
                  <a:pt x="183238" y="24226"/>
                </a:lnTo>
                <a:lnTo>
                  <a:pt x="183554" y="36025"/>
                </a:lnTo>
                <a:lnTo>
                  <a:pt x="187192" y="49141"/>
                </a:lnTo>
                <a:lnTo>
                  <a:pt x="190790" y="56646"/>
                </a:lnTo>
                <a:lnTo>
                  <a:pt x="191033" y="22258"/>
                </a:lnTo>
                <a:lnTo>
                  <a:pt x="191033" y="18418"/>
                </a:lnTo>
                <a:lnTo>
                  <a:pt x="191993" y="14577"/>
                </a:lnTo>
                <a:lnTo>
                  <a:pt x="194873" y="11697"/>
                </a:lnTo>
                <a:lnTo>
                  <a:pt x="196794" y="9777"/>
                </a:lnTo>
                <a:lnTo>
                  <a:pt x="199674" y="7856"/>
                </a:lnTo>
                <a:lnTo>
                  <a:pt x="207355" y="7856"/>
                </a:lnTo>
                <a:lnTo>
                  <a:pt x="212156" y="8816"/>
                </a:lnTo>
                <a:lnTo>
                  <a:pt x="217916" y="12657"/>
                </a:lnTo>
                <a:lnTo>
                  <a:pt x="224259" y="15985"/>
                </a:lnTo>
                <a:lnTo>
                  <a:pt x="234273" y="23168"/>
                </a:lnTo>
                <a:lnTo>
                  <a:pt x="244800" y="32819"/>
                </a:lnTo>
                <a:lnTo>
                  <a:pt x="247167" y="35387"/>
                </a:lnTo>
                <a:lnTo>
                  <a:pt x="256927" y="46201"/>
                </a:lnTo>
                <a:lnTo>
                  <a:pt x="264948" y="55907"/>
                </a:lnTo>
                <a:lnTo>
                  <a:pt x="270723" y="64503"/>
                </a:lnTo>
                <a:lnTo>
                  <a:pt x="274548" y="70264"/>
                </a:lnTo>
                <a:lnTo>
                  <a:pt x="275508" y="75065"/>
                </a:lnTo>
                <a:lnTo>
                  <a:pt x="275508" y="79865"/>
                </a:lnTo>
                <a:lnTo>
                  <a:pt x="274548" y="83706"/>
                </a:lnTo>
                <a:lnTo>
                  <a:pt x="273588" y="87531"/>
                </a:lnTo>
                <a:lnTo>
                  <a:pt x="271668" y="89451"/>
                </a:lnTo>
                <a:lnTo>
                  <a:pt x="266882" y="94267"/>
                </a:lnTo>
                <a:lnTo>
                  <a:pt x="260162" y="94267"/>
                </a:lnTo>
                <a:lnTo>
                  <a:pt x="252481" y="90427"/>
                </a:lnTo>
                <a:lnTo>
                  <a:pt x="251609" y="90099"/>
                </a:lnTo>
                <a:close/>
              </a:path>
              <a:path w="284149" h="290101">
                <a:moveTo>
                  <a:pt x="191993" y="28979"/>
                </a:moveTo>
                <a:lnTo>
                  <a:pt x="191033" y="22258"/>
                </a:lnTo>
                <a:lnTo>
                  <a:pt x="190790" y="56646"/>
                </a:lnTo>
                <a:lnTo>
                  <a:pt x="197893" y="67063"/>
                </a:lnTo>
                <a:lnTo>
                  <a:pt x="194873" y="36660"/>
                </a:lnTo>
                <a:lnTo>
                  <a:pt x="191993" y="28979"/>
                </a:lnTo>
                <a:close/>
              </a:path>
              <a:path w="284149" h="290101">
                <a:moveTo>
                  <a:pt x="105597" y="259362"/>
                </a:moveTo>
                <a:lnTo>
                  <a:pt x="102717" y="257457"/>
                </a:lnTo>
                <a:lnTo>
                  <a:pt x="98877" y="261298"/>
                </a:lnTo>
                <a:lnTo>
                  <a:pt x="95996" y="263218"/>
                </a:lnTo>
                <a:lnTo>
                  <a:pt x="94076" y="264178"/>
                </a:lnTo>
                <a:lnTo>
                  <a:pt x="91196" y="264178"/>
                </a:lnTo>
                <a:lnTo>
                  <a:pt x="89275" y="263218"/>
                </a:lnTo>
                <a:lnTo>
                  <a:pt x="88315" y="263218"/>
                </a:lnTo>
                <a:lnTo>
                  <a:pt x="85435" y="260337"/>
                </a:lnTo>
                <a:lnTo>
                  <a:pt x="80634" y="255537"/>
                </a:lnTo>
                <a:lnTo>
                  <a:pt x="11521" y="186408"/>
                </a:lnTo>
                <a:lnTo>
                  <a:pt x="9601" y="189289"/>
                </a:lnTo>
                <a:lnTo>
                  <a:pt x="0" y="218092"/>
                </a:lnTo>
                <a:lnTo>
                  <a:pt x="1920" y="219052"/>
                </a:lnTo>
                <a:lnTo>
                  <a:pt x="3840" y="215212"/>
                </a:lnTo>
                <a:lnTo>
                  <a:pt x="4800" y="213292"/>
                </a:lnTo>
                <a:lnTo>
                  <a:pt x="6720" y="211371"/>
                </a:lnTo>
                <a:lnTo>
                  <a:pt x="7680" y="210411"/>
                </a:lnTo>
                <a:lnTo>
                  <a:pt x="8641" y="209451"/>
                </a:lnTo>
                <a:lnTo>
                  <a:pt x="12481" y="209451"/>
                </a:lnTo>
                <a:lnTo>
                  <a:pt x="14401" y="210411"/>
                </a:lnTo>
                <a:lnTo>
                  <a:pt x="16322" y="212331"/>
                </a:lnTo>
                <a:lnTo>
                  <a:pt x="20162" y="215212"/>
                </a:lnTo>
                <a:lnTo>
                  <a:pt x="26883" y="220972"/>
                </a:lnTo>
                <a:lnTo>
                  <a:pt x="71048" y="265138"/>
                </a:lnTo>
                <a:lnTo>
                  <a:pt x="75834" y="270899"/>
                </a:lnTo>
                <a:lnTo>
                  <a:pt x="78714" y="273764"/>
                </a:lnTo>
                <a:lnTo>
                  <a:pt x="78714" y="281445"/>
                </a:lnTo>
                <a:lnTo>
                  <a:pt x="75834" y="284325"/>
                </a:lnTo>
                <a:lnTo>
                  <a:pt x="71993" y="288166"/>
                </a:lnTo>
                <a:lnTo>
                  <a:pt x="74889" y="290101"/>
                </a:lnTo>
                <a:lnTo>
                  <a:pt x="105597" y="259362"/>
                </a:lnTo>
                <a:close/>
              </a:path>
              <a:path w="284149" h="290101">
                <a:moveTo>
                  <a:pt x="65272" y="156660"/>
                </a:moveTo>
                <a:lnTo>
                  <a:pt x="64328" y="150899"/>
                </a:lnTo>
                <a:lnTo>
                  <a:pt x="64328" y="145138"/>
                </a:lnTo>
                <a:lnTo>
                  <a:pt x="65272" y="140338"/>
                </a:lnTo>
                <a:lnTo>
                  <a:pt x="69113" y="137457"/>
                </a:lnTo>
                <a:lnTo>
                  <a:pt x="71993" y="133617"/>
                </a:lnTo>
                <a:lnTo>
                  <a:pt x="76794" y="132657"/>
                </a:lnTo>
                <a:lnTo>
                  <a:pt x="86395" y="132657"/>
                </a:lnTo>
                <a:lnTo>
                  <a:pt x="91196" y="133617"/>
                </a:lnTo>
                <a:lnTo>
                  <a:pt x="96956" y="137457"/>
                </a:lnTo>
                <a:lnTo>
                  <a:pt x="102717" y="140338"/>
                </a:lnTo>
                <a:lnTo>
                  <a:pt x="108478" y="144178"/>
                </a:lnTo>
                <a:lnTo>
                  <a:pt x="111358" y="147058"/>
                </a:lnTo>
                <a:lnTo>
                  <a:pt x="115199" y="150899"/>
                </a:lnTo>
                <a:lnTo>
                  <a:pt x="119039" y="154739"/>
                </a:lnTo>
                <a:lnTo>
                  <a:pt x="123840" y="161445"/>
                </a:lnTo>
                <a:lnTo>
                  <a:pt x="122880" y="164341"/>
                </a:lnTo>
                <a:lnTo>
                  <a:pt x="121919" y="168181"/>
                </a:lnTo>
                <a:lnTo>
                  <a:pt x="119999" y="171061"/>
                </a:lnTo>
                <a:lnTo>
                  <a:pt x="119039" y="174902"/>
                </a:lnTo>
                <a:lnTo>
                  <a:pt x="117119" y="177782"/>
                </a:lnTo>
                <a:lnTo>
                  <a:pt x="116159" y="190249"/>
                </a:lnTo>
                <a:lnTo>
                  <a:pt x="116601" y="189711"/>
                </a:lnTo>
                <a:lnTo>
                  <a:pt x="122685" y="179692"/>
                </a:lnTo>
                <a:lnTo>
                  <a:pt x="126720" y="166261"/>
                </a:lnTo>
                <a:lnTo>
                  <a:pt x="129103" y="171130"/>
                </a:lnTo>
                <a:lnTo>
                  <a:pt x="133976" y="182718"/>
                </a:lnTo>
                <a:lnTo>
                  <a:pt x="137281" y="195049"/>
                </a:lnTo>
                <a:lnTo>
                  <a:pt x="138601" y="208621"/>
                </a:lnTo>
                <a:lnTo>
                  <a:pt x="136321" y="220012"/>
                </a:lnTo>
                <a:lnTo>
                  <a:pt x="134401" y="226733"/>
                </a:lnTo>
                <a:lnTo>
                  <a:pt x="131521" y="232494"/>
                </a:lnTo>
                <a:lnTo>
                  <a:pt x="125760" y="238255"/>
                </a:lnTo>
                <a:lnTo>
                  <a:pt x="127680" y="240175"/>
                </a:lnTo>
                <a:lnTo>
                  <a:pt x="131521" y="236334"/>
                </a:lnTo>
                <a:lnTo>
                  <a:pt x="135131" y="232732"/>
                </a:lnTo>
                <a:lnTo>
                  <a:pt x="142025" y="222007"/>
                </a:lnTo>
                <a:lnTo>
                  <a:pt x="145923" y="209451"/>
                </a:lnTo>
                <a:lnTo>
                  <a:pt x="146112" y="208549"/>
                </a:lnTo>
                <a:lnTo>
                  <a:pt x="147843" y="195716"/>
                </a:lnTo>
                <a:lnTo>
                  <a:pt x="147527" y="183286"/>
                </a:lnTo>
                <a:lnTo>
                  <a:pt x="144962" y="171061"/>
                </a:lnTo>
                <a:lnTo>
                  <a:pt x="141306" y="160592"/>
                </a:lnTo>
                <a:lnTo>
                  <a:pt x="134949" y="149304"/>
                </a:lnTo>
                <a:lnTo>
                  <a:pt x="126720" y="139378"/>
                </a:lnTo>
                <a:lnTo>
                  <a:pt x="115766" y="131047"/>
                </a:lnTo>
                <a:lnTo>
                  <a:pt x="104279" y="125567"/>
                </a:lnTo>
                <a:lnTo>
                  <a:pt x="92156" y="123055"/>
                </a:lnTo>
                <a:lnTo>
                  <a:pt x="90200" y="122921"/>
                </a:lnTo>
                <a:lnTo>
                  <a:pt x="77097" y="124777"/>
                </a:lnTo>
                <a:lnTo>
                  <a:pt x="67208" y="131697"/>
                </a:lnTo>
                <a:lnTo>
                  <a:pt x="62290" y="137491"/>
                </a:lnTo>
                <a:lnTo>
                  <a:pt x="57598" y="148407"/>
                </a:lnTo>
                <a:lnTo>
                  <a:pt x="57607" y="161445"/>
                </a:lnTo>
                <a:lnTo>
                  <a:pt x="62866" y="175919"/>
                </a:lnTo>
                <a:lnTo>
                  <a:pt x="71048" y="186408"/>
                </a:lnTo>
                <a:lnTo>
                  <a:pt x="74889" y="169141"/>
                </a:lnTo>
                <a:lnTo>
                  <a:pt x="69113" y="163381"/>
                </a:lnTo>
                <a:lnTo>
                  <a:pt x="65272" y="1566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5" name="object 395"/>
          <p:cNvSpPr/>
          <p:nvPr/>
        </p:nvSpPr>
        <p:spPr>
          <a:xfrm>
            <a:off x="4643612" y="3882671"/>
            <a:ext cx="285109" cy="290101"/>
          </a:xfrm>
          <a:custGeom>
            <a:avLst/>
            <a:gdLst/>
            <a:ahLst/>
            <a:cxnLst/>
            <a:rect l="l" t="t" r="r" b="b"/>
            <a:pathLst>
              <a:path w="285109" h="290101">
                <a:moveTo>
                  <a:pt x="253441" y="90427"/>
                </a:moveTo>
                <a:lnTo>
                  <a:pt x="252570" y="90099"/>
                </a:lnTo>
                <a:lnTo>
                  <a:pt x="242299" y="84716"/>
                </a:lnTo>
                <a:lnTo>
                  <a:pt x="242879" y="99052"/>
                </a:lnTo>
                <a:lnTo>
                  <a:pt x="254094" y="100924"/>
                </a:lnTo>
                <a:lnTo>
                  <a:pt x="266052" y="99346"/>
                </a:lnTo>
                <a:lnTo>
                  <a:pt x="275508" y="93292"/>
                </a:lnTo>
                <a:lnTo>
                  <a:pt x="279349" y="89451"/>
                </a:lnTo>
                <a:lnTo>
                  <a:pt x="282229" y="83706"/>
                </a:lnTo>
                <a:lnTo>
                  <a:pt x="283189" y="76025"/>
                </a:lnTo>
                <a:lnTo>
                  <a:pt x="285109" y="69304"/>
                </a:lnTo>
                <a:lnTo>
                  <a:pt x="283189" y="60663"/>
                </a:lnTo>
                <a:lnTo>
                  <a:pt x="279349" y="52022"/>
                </a:lnTo>
                <a:lnTo>
                  <a:pt x="275488" y="44032"/>
                </a:lnTo>
                <a:lnTo>
                  <a:pt x="268469" y="33625"/>
                </a:lnTo>
                <a:lnTo>
                  <a:pt x="259201" y="23218"/>
                </a:lnTo>
                <a:lnTo>
                  <a:pt x="251364" y="16040"/>
                </a:lnTo>
                <a:lnTo>
                  <a:pt x="240445" y="8258"/>
                </a:lnTo>
                <a:lnTo>
                  <a:pt x="229332" y="2970"/>
                </a:lnTo>
                <a:lnTo>
                  <a:pt x="217916" y="175"/>
                </a:lnTo>
                <a:lnTo>
                  <a:pt x="215167" y="0"/>
                </a:lnTo>
                <a:lnTo>
                  <a:pt x="201756" y="1447"/>
                </a:lnTo>
                <a:lnTo>
                  <a:pt x="191993" y="7856"/>
                </a:lnTo>
                <a:lnTo>
                  <a:pt x="187192" y="11697"/>
                </a:lnTo>
                <a:lnTo>
                  <a:pt x="185272" y="16497"/>
                </a:lnTo>
                <a:lnTo>
                  <a:pt x="184312" y="23218"/>
                </a:lnTo>
                <a:lnTo>
                  <a:pt x="184198" y="24226"/>
                </a:lnTo>
                <a:lnTo>
                  <a:pt x="184514" y="36025"/>
                </a:lnTo>
                <a:lnTo>
                  <a:pt x="188153" y="49141"/>
                </a:lnTo>
                <a:lnTo>
                  <a:pt x="191750" y="56646"/>
                </a:lnTo>
                <a:lnTo>
                  <a:pt x="192953" y="28979"/>
                </a:lnTo>
                <a:lnTo>
                  <a:pt x="191993" y="22258"/>
                </a:lnTo>
                <a:lnTo>
                  <a:pt x="191993" y="18418"/>
                </a:lnTo>
                <a:lnTo>
                  <a:pt x="192953" y="14577"/>
                </a:lnTo>
                <a:lnTo>
                  <a:pt x="195834" y="11697"/>
                </a:lnTo>
                <a:lnTo>
                  <a:pt x="197754" y="9777"/>
                </a:lnTo>
                <a:lnTo>
                  <a:pt x="200634" y="7856"/>
                </a:lnTo>
                <a:lnTo>
                  <a:pt x="208315" y="7856"/>
                </a:lnTo>
                <a:lnTo>
                  <a:pt x="213116" y="8816"/>
                </a:lnTo>
                <a:lnTo>
                  <a:pt x="218876" y="12657"/>
                </a:lnTo>
                <a:lnTo>
                  <a:pt x="224360" y="15711"/>
                </a:lnTo>
                <a:lnTo>
                  <a:pt x="234511" y="22973"/>
                </a:lnTo>
                <a:lnTo>
                  <a:pt x="244800" y="32819"/>
                </a:lnTo>
                <a:lnTo>
                  <a:pt x="247839" y="35883"/>
                </a:lnTo>
                <a:lnTo>
                  <a:pt x="257925" y="46500"/>
                </a:lnTo>
                <a:lnTo>
                  <a:pt x="265981" y="56040"/>
                </a:lnTo>
                <a:lnTo>
                  <a:pt x="271668" y="64503"/>
                </a:lnTo>
                <a:lnTo>
                  <a:pt x="274548" y="70264"/>
                </a:lnTo>
                <a:lnTo>
                  <a:pt x="276468" y="75065"/>
                </a:lnTo>
                <a:lnTo>
                  <a:pt x="276468" y="79865"/>
                </a:lnTo>
                <a:lnTo>
                  <a:pt x="275508" y="83706"/>
                </a:lnTo>
                <a:lnTo>
                  <a:pt x="274548" y="87531"/>
                </a:lnTo>
                <a:lnTo>
                  <a:pt x="271668" y="89451"/>
                </a:lnTo>
                <a:lnTo>
                  <a:pt x="267827" y="94267"/>
                </a:lnTo>
                <a:lnTo>
                  <a:pt x="261106" y="94267"/>
                </a:lnTo>
                <a:lnTo>
                  <a:pt x="253441" y="90427"/>
                </a:lnTo>
                <a:close/>
              </a:path>
              <a:path w="285109" h="290101">
                <a:moveTo>
                  <a:pt x="195834" y="36660"/>
                </a:moveTo>
                <a:lnTo>
                  <a:pt x="192953" y="28979"/>
                </a:lnTo>
                <a:lnTo>
                  <a:pt x="191750" y="56646"/>
                </a:lnTo>
                <a:lnTo>
                  <a:pt x="198853" y="67063"/>
                </a:lnTo>
                <a:lnTo>
                  <a:pt x="208315" y="76985"/>
                </a:lnTo>
                <a:lnTo>
                  <a:pt x="210576" y="79361"/>
                </a:lnTo>
                <a:lnTo>
                  <a:pt x="220792" y="88148"/>
                </a:lnTo>
                <a:lnTo>
                  <a:pt x="231559" y="94599"/>
                </a:lnTo>
                <a:lnTo>
                  <a:pt x="242879" y="99052"/>
                </a:lnTo>
                <a:lnTo>
                  <a:pt x="242299" y="84716"/>
                </a:lnTo>
                <a:lnTo>
                  <a:pt x="232028" y="76944"/>
                </a:lnTo>
                <a:lnTo>
                  <a:pt x="221757" y="67384"/>
                </a:lnTo>
                <a:lnTo>
                  <a:pt x="217982" y="63456"/>
                </a:lnTo>
                <a:lnTo>
                  <a:pt x="209667" y="53899"/>
                </a:lnTo>
                <a:lnTo>
                  <a:pt x="201594" y="44341"/>
                </a:lnTo>
                <a:lnTo>
                  <a:pt x="195834" y="36660"/>
                </a:lnTo>
                <a:close/>
              </a:path>
              <a:path w="285109" h="290101">
                <a:moveTo>
                  <a:pt x="10561" y="189289"/>
                </a:moveTo>
                <a:lnTo>
                  <a:pt x="0" y="218092"/>
                </a:lnTo>
                <a:lnTo>
                  <a:pt x="2880" y="219052"/>
                </a:lnTo>
                <a:lnTo>
                  <a:pt x="3840" y="215212"/>
                </a:lnTo>
                <a:lnTo>
                  <a:pt x="5760" y="213292"/>
                </a:lnTo>
                <a:lnTo>
                  <a:pt x="7680" y="211371"/>
                </a:lnTo>
                <a:lnTo>
                  <a:pt x="8641" y="210411"/>
                </a:lnTo>
                <a:lnTo>
                  <a:pt x="9601" y="209451"/>
                </a:lnTo>
                <a:lnTo>
                  <a:pt x="13441" y="209451"/>
                </a:lnTo>
                <a:lnTo>
                  <a:pt x="15361" y="210411"/>
                </a:lnTo>
                <a:lnTo>
                  <a:pt x="17282" y="212331"/>
                </a:lnTo>
                <a:lnTo>
                  <a:pt x="21122" y="215212"/>
                </a:lnTo>
                <a:lnTo>
                  <a:pt x="26883" y="220972"/>
                </a:lnTo>
                <a:lnTo>
                  <a:pt x="71993" y="265138"/>
                </a:lnTo>
                <a:lnTo>
                  <a:pt x="76794" y="270899"/>
                </a:lnTo>
                <a:lnTo>
                  <a:pt x="79674" y="273764"/>
                </a:lnTo>
                <a:lnTo>
                  <a:pt x="79674" y="274739"/>
                </a:lnTo>
                <a:lnTo>
                  <a:pt x="80634" y="276644"/>
                </a:lnTo>
                <a:lnTo>
                  <a:pt x="80634" y="277604"/>
                </a:lnTo>
                <a:lnTo>
                  <a:pt x="79674" y="279540"/>
                </a:lnTo>
                <a:lnTo>
                  <a:pt x="79674" y="281445"/>
                </a:lnTo>
                <a:lnTo>
                  <a:pt x="76794" y="284325"/>
                </a:lnTo>
                <a:lnTo>
                  <a:pt x="72953" y="288166"/>
                </a:lnTo>
                <a:lnTo>
                  <a:pt x="74889" y="290101"/>
                </a:lnTo>
                <a:lnTo>
                  <a:pt x="105597" y="259362"/>
                </a:lnTo>
                <a:lnTo>
                  <a:pt x="103677" y="257457"/>
                </a:lnTo>
                <a:lnTo>
                  <a:pt x="99837" y="261298"/>
                </a:lnTo>
                <a:lnTo>
                  <a:pt x="96956" y="263218"/>
                </a:lnTo>
                <a:lnTo>
                  <a:pt x="95036" y="264178"/>
                </a:lnTo>
                <a:lnTo>
                  <a:pt x="92156" y="264178"/>
                </a:lnTo>
                <a:lnTo>
                  <a:pt x="90236" y="263218"/>
                </a:lnTo>
                <a:lnTo>
                  <a:pt x="89275" y="263218"/>
                </a:lnTo>
                <a:lnTo>
                  <a:pt x="86395" y="260337"/>
                </a:lnTo>
                <a:lnTo>
                  <a:pt x="81610" y="255537"/>
                </a:lnTo>
                <a:lnTo>
                  <a:pt x="12481" y="186408"/>
                </a:lnTo>
                <a:lnTo>
                  <a:pt x="10561" y="189289"/>
                </a:lnTo>
                <a:close/>
              </a:path>
              <a:path w="285109" h="290101">
                <a:moveTo>
                  <a:pt x="138242" y="195049"/>
                </a:moveTo>
                <a:lnTo>
                  <a:pt x="139561" y="208621"/>
                </a:lnTo>
                <a:lnTo>
                  <a:pt x="137281" y="220012"/>
                </a:lnTo>
                <a:lnTo>
                  <a:pt x="135361" y="226733"/>
                </a:lnTo>
                <a:lnTo>
                  <a:pt x="131521" y="232494"/>
                </a:lnTo>
                <a:lnTo>
                  <a:pt x="126720" y="238255"/>
                </a:lnTo>
                <a:lnTo>
                  <a:pt x="128640" y="240175"/>
                </a:lnTo>
                <a:lnTo>
                  <a:pt x="132481" y="236334"/>
                </a:lnTo>
                <a:lnTo>
                  <a:pt x="136091" y="232732"/>
                </a:lnTo>
                <a:lnTo>
                  <a:pt x="142985" y="222007"/>
                </a:lnTo>
                <a:lnTo>
                  <a:pt x="146883" y="209451"/>
                </a:lnTo>
                <a:lnTo>
                  <a:pt x="147071" y="208549"/>
                </a:lnTo>
                <a:lnTo>
                  <a:pt x="148576" y="195716"/>
                </a:lnTo>
                <a:lnTo>
                  <a:pt x="148060" y="183286"/>
                </a:lnTo>
                <a:lnTo>
                  <a:pt x="145923" y="171061"/>
                </a:lnTo>
                <a:lnTo>
                  <a:pt x="141841" y="160592"/>
                </a:lnTo>
                <a:lnTo>
                  <a:pt x="135683" y="149304"/>
                </a:lnTo>
                <a:lnTo>
                  <a:pt x="127680" y="139378"/>
                </a:lnTo>
                <a:lnTo>
                  <a:pt x="116726" y="131047"/>
                </a:lnTo>
                <a:lnTo>
                  <a:pt x="105239" y="125567"/>
                </a:lnTo>
                <a:lnTo>
                  <a:pt x="93116" y="123055"/>
                </a:lnTo>
                <a:lnTo>
                  <a:pt x="90246" y="122888"/>
                </a:lnTo>
                <a:lnTo>
                  <a:pt x="77541" y="124918"/>
                </a:lnTo>
                <a:lnTo>
                  <a:pt x="67208" y="131697"/>
                </a:lnTo>
                <a:lnTo>
                  <a:pt x="62959" y="137246"/>
                </a:lnTo>
                <a:lnTo>
                  <a:pt x="58531" y="148267"/>
                </a:lnTo>
                <a:lnTo>
                  <a:pt x="58567" y="161445"/>
                </a:lnTo>
                <a:lnTo>
                  <a:pt x="63503" y="175916"/>
                </a:lnTo>
                <a:lnTo>
                  <a:pt x="71993" y="186408"/>
                </a:lnTo>
                <a:lnTo>
                  <a:pt x="75834" y="169141"/>
                </a:lnTo>
                <a:lnTo>
                  <a:pt x="70088" y="163381"/>
                </a:lnTo>
                <a:lnTo>
                  <a:pt x="66248" y="156660"/>
                </a:lnTo>
                <a:lnTo>
                  <a:pt x="65272" y="150899"/>
                </a:lnTo>
                <a:lnTo>
                  <a:pt x="65272" y="145138"/>
                </a:lnTo>
                <a:lnTo>
                  <a:pt x="66248" y="140338"/>
                </a:lnTo>
                <a:lnTo>
                  <a:pt x="70088" y="137457"/>
                </a:lnTo>
                <a:lnTo>
                  <a:pt x="72953" y="133617"/>
                </a:lnTo>
                <a:lnTo>
                  <a:pt x="77769" y="132657"/>
                </a:lnTo>
                <a:lnTo>
                  <a:pt x="87355" y="132657"/>
                </a:lnTo>
                <a:lnTo>
                  <a:pt x="92156" y="133617"/>
                </a:lnTo>
                <a:lnTo>
                  <a:pt x="97917" y="137457"/>
                </a:lnTo>
                <a:lnTo>
                  <a:pt x="103677" y="140338"/>
                </a:lnTo>
                <a:lnTo>
                  <a:pt x="108478" y="144178"/>
                </a:lnTo>
                <a:lnTo>
                  <a:pt x="112318" y="147058"/>
                </a:lnTo>
                <a:lnTo>
                  <a:pt x="116159" y="150899"/>
                </a:lnTo>
                <a:lnTo>
                  <a:pt x="119039" y="154739"/>
                </a:lnTo>
                <a:lnTo>
                  <a:pt x="123840" y="161445"/>
                </a:lnTo>
                <a:lnTo>
                  <a:pt x="123840" y="164341"/>
                </a:lnTo>
                <a:lnTo>
                  <a:pt x="122880" y="168181"/>
                </a:lnTo>
                <a:lnTo>
                  <a:pt x="120959" y="171061"/>
                </a:lnTo>
                <a:lnTo>
                  <a:pt x="119039" y="174902"/>
                </a:lnTo>
                <a:lnTo>
                  <a:pt x="118079" y="177782"/>
                </a:lnTo>
                <a:lnTo>
                  <a:pt x="117119" y="190249"/>
                </a:lnTo>
                <a:lnTo>
                  <a:pt x="117561" y="189711"/>
                </a:lnTo>
                <a:lnTo>
                  <a:pt x="123646" y="179692"/>
                </a:lnTo>
                <a:lnTo>
                  <a:pt x="127680" y="166261"/>
                </a:lnTo>
                <a:lnTo>
                  <a:pt x="130402" y="171130"/>
                </a:lnTo>
                <a:lnTo>
                  <a:pt x="135225" y="182718"/>
                </a:lnTo>
                <a:lnTo>
                  <a:pt x="138242" y="195049"/>
                </a:lnTo>
                <a:close/>
              </a:path>
              <a:path w="285109" h="290101">
                <a:moveTo>
                  <a:pt x="118079" y="177782"/>
                </a:moveTo>
                <a:lnTo>
                  <a:pt x="116159" y="179687"/>
                </a:lnTo>
                <a:lnTo>
                  <a:pt x="112318" y="183528"/>
                </a:lnTo>
                <a:lnTo>
                  <a:pt x="107518" y="184503"/>
                </a:lnTo>
                <a:lnTo>
                  <a:pt x="101757" y="184503"/>
                </a:lnTo>
                <a:lnTo>
                  <a:pt x="97685" y="183376"/>
                </a:lnTo>
                <a:lnTo>
                  <a:pt x="86759" y="178088"/>
                </a:lnTo>
                <a:lnTo>
                  <a:pt x="75834" y="169141"/>
                </a:lnTo>
                <a:lnTo>
                  <a:pt x="71993" y="186408"/>
                </a:lnTo>
                <a:lnTo>
                  <a:pt x="72278" y="186691"/>
                </a:lnTo>
                <a:lnTo>
                  <a:pt x="82957" y="194775"/>
                </a:lnTo>
                <a:lnTo>
                  <a:pt x="95036" y="197930"/>
                </a:lnTo>
                <a:lnTo>
                  <a:pt x="103677" y="197930"/>
                </a:lnTo>
                <a:lnTo>
                  <a:pt x="110398" y="195049"/>
                </a:lnTo>
                <a:lnTo>
                  <a:pt x="117119" y="190249"/>
                </a:lnTo>
                <a:lnTo>
                  <a:pt x="118079" y="177782"/>
                </a:lnTo>
                <a:close/>
              </a:path>
              <a:path w="285109" h="290101">
                <a:moveTo>
                  <a:pt x="126720" y="91372"/>
                </a:moveTo>
                <a:lnTo>
                  <a:pt x="127680" y="86586"/>
                </a:lnTo>
                <a:lnTo>
                  <a:pt x="127680" y="81770"/>
                </a:lnTo>
                <a:lnTo>
                  <a:pt x="129600" y="76985"/>
                </a:lnTo>
                <a:lnTo>
                  <a:pt x="133441" y="73144"/>
                </a:lnTo>
                <a:lnTo>
                  <a:pt x="138242" y="68344"/>
                </a:lnTo>
                <a:lnTo>
                  <a:pt x="142082" y="66424"/>
                </a:lnTo>
                <a:lnTo>
                  <a:pt x="151683" y="66424"/>
                </a:lnTo>
                <a:lnTo>
                  <a:pt x="156484" y="68344"/>
                </a:lnTo>
                <a:lnTo>
                  <a:pt x="160324" y="73144"/>
                </a:lnTo>
                <a:lnTo>
                  <a:pt x="164165" y="76025"/>
                </a:lnTo>
                <a:lnTo>
                  <a:pt x="166070" y="79865"/>
                </a:lnTo>
                <a:lnTo>
                  <a:pt x="167030" y="82746"/>
                </a:lnTo>
                <a:lnTo>
                  <a:pt x="168965" y="87531"/>
                </a:lnTo>
                <a:lnTo>
                  <a:pt x="168965" y="93292"/>
                </a:lnTo>
                <a:lnTo>
                  <a:pt x="168005" y="102893"/>
                </a:lnTo>
                <a:lnTo>
                  <a:pt x="169910" y="124016"/>
                </a:lnTo>
                <a:lnTo>
                  <a:pt x="170870" y="118255"/>
                </a:lnTo>
                <a:lnTo>
                  <a:pt x="181400" y="117169"/>
                </a:lnTo>
                <a:lnTo>
                  <a:pt x="194470" y="116670"/>
                </a:lnTo>
                <a:lnTo>
                  <a:pt x="204475" y="117295"/>
                </a:lnTo>
                <a:lnTo>
                  <a:pt x="208315" y="118255"/>
                </a:lnTo>
                <a:lnTo>
                  <a:pt x="211195" y="120175"/>
                </a:lnTo>
                <a:lnTo>
                  <a:pt x="214076" y="123055"/>
                </a:lnTo>
                <a:lnTo>
                  <a:pt x="217916" y="125936"/>
                </a:lnTo>
                <a:lnTo>
                  <a:pt x="219837" y="130736"/>
                </a:lnTo>
                <a:lnTo>
                  <a:pt x="218876" y="135537"/>
                </a:lnTo>
                <a:lnTo>
                  <a:pt x="218876" y="140338"/>
                </a:lnTo>
                <a:lnTo>
                  <a:pt x="216956" y="145138"/>
                </a:lnTo>
                <a:lnTo>
                  <a:pt x="213116" y="149939"/>
                </a:lnTo>
                <a:lnTo>
                  <a:pt x="208315" y="153779"/>
                </a:lnTo>
                <a:lnTo>
                  <a:pt x="202554" y="155700"/>
                </a:lnTo>
                <a:lnTo>
                  <a:pt x="191033" y="155700"/>
                </a:lnTo>
                <a:lnTo>
                  <a:pt x="186232" y="152819"/>
                </a:lnTo>
                <a:lnTo>
                  <a:pt x="180472" y="147058"/>
                </a:lnTo>
                <a:lnTo>
                  <a:pt x="176631" y="144178"/>
                </a:lnTo>
                <a:lnTo>
                  <a:pt x="173751" y="139378"/>
                </a:lnTo>
                <a:lnTo>
                  <a:pt x="171846" y="134577"/>
                </a:lnTo>
                <a:lnTo>
                  <a:pt x="171846" y="156660"/>
                </a:lnTo>
                <a:lnTo>
                  <a:pt x="176631" y="161445"/>
                </a:lnTo>
                <a:lnTo>
                  <a:pt x="182392" y="164341"/>
                </a:lnTo>
                <a:lnTo>
                  <a:pt x="189113" y="164341"/>
                </a:lnTo>
                <a:lnTo>
                  <a:pt x="192448" y="164481"/>
                </a:lnTo>
                <a:lnTo>
                  <a:pt x="204303" y="161617"/>
                </a:lnTo>
                <a:lnTo>
                  <a:pt x="215036" y="153779"/>
                </a:lnTo>
                <a:lnTo>
                  <a:pt x="221757" y="147058"/>
                </a:lnTo>
                <a:lnTo>
                  <a:pt x="225597" y="139378"/>
                </a:lnTo>
                <a:lnTo>
                  <a:pt x="225597" y="130736"/>
                </a:lnTo>
                <a:lnTo>
                  <a:pt x="226557" y="122095"/>
                </a:lnTo>
                <a:lnTo>
                  <a:pt x="223677" y="115375"/>
                </a:lnTo>
                <a:lnTo>
                  <a:pt x="217916" y="109614"/>
                </a:lnTo>
                <a:lnTo>
                  <a:pt x="213116" y="104813"/>
                </a:lnTo>
                <a:lnTo>
                  <a:pt x="207355" y="101933"/>
                </a:lnTo>
                <a:lnTo>
                  <a:pt x="200634" y="100973"/>
                </a:lnTo>
                <a:lnTo>
                  <a:pt x="199556" y="100819"/>
                </a:lnTo>
                <a:lnTo>
                  <a:pt x="188897" y="100779"/>
                </a:lnTo>
                <a:lnTo>
                  <a:pt x="173751" y="101933"/>
                </a:lnTo>
                <a:lnTo>
                  <a:pt x="175686" y="91372"/>
                </a:lnTo>
                <a:lnTo>
                  <a:pt x="176631" y="82746"/>
                </a:lnTo>
                <a:lnTo>
                  <a:pt x="175686" y="76985"/>
                </a:lnTo>
                <a:lnTo>
                  <a:pt x="174711" y="72184"/>
                </a:lnTo>
                <a:lnTo>
                  <a:pt x="172806" y="67384"/>
                </a:lnTo>
                <a:lnTo>
                  <a:pt x="169910" y="65464"/>
                </a:lnTo>
                <a:lnTo>
                  <a:pt x="165125" y="59703"/>
                </a:lnTo>
                <a:lnTo>
                  <a:pt x="159349" y="58743"/>
                </a:lnTo>
                <a:lnTo>
                  <a:pt x="151683" y="58743"/>
                </a:lnTo>
                <a:lnTo>
                  <a:pt x="144002" y="59703"/>
                </a:lnTo>
                <a:lnTo>
                  <a:pt x="137281" y="62583"/>
                </a:lnTo>
                <a:lnTo>
                  <a:pt x="130561" y="69304"/>
                </a:lnTo>
                <a:lnTo>
                  <a:pt x="123840" y="76025"/>
                </a:lnTo>
                <a:lnTo>
                  <a:pt x="119999" y="82746"/>
                </a:lnTo>
                <a:lnTo>
                  <a:pt x="119999" y="91372"/>
                </a:lnTo>
                <a:lnTo>
                  <a:pt x="119039" y="99052"/>
                </a:lnTo>
                <a:lnTo>
                  <a:pt x="121920" y="105773"/>
                </a:lnTo>
                <a:lnTo>
                  <a:pt x="126720" y="110574"/>
                </a:lnTo>
                <a:lnTo>
                  <a:pt x="130561" y="114414"/>
                </a:lnTo>
                <a:lnTo>
                  <a:pt x="134401" y="117295"/>
                </a:lnTo>
                <a:lnTo>
                  <a:pt x="133441" y="100013"/>
                </a:lnTo>
                <a:lnTo>
                  <a:pt x="132481" y="98092"/>
                </a:lnTo>
                <a:lnTo>
                  <a:pt x="128640" y="95212"/>
                </a:lnTo>
                <a:lnTo>
                  <a:pt x="126720" y="91372"/>
                </a:lnTo>
                <a:close/>
              </a:path>
              <a:path w="285109" h="290101">
                <a:moveTo>
                  <a:pt x="164165" y="128816"/>
                </a:moveTo>
                <a:lnTo>
                  <a:pt x="163189" y="136497"/>
                </a:lnTo>
                <a:lnTo>
                  <a:pt x="164165" y="142258"/>
                </a:lnTo>
                <a:lnTo>
                  <a:pt x="165125" y="148979"/>
                </a:lnTo>
                <a:lnTo>
                  <a:pt x="168005" y="153779"/>
                </a:lnTo>
                <a:lnTo>
                  <a:pt x="171846" y="156660"/>
                </a:lnTo>
                <a:lnTo>
                  <a:pt x="171846" y="134577"/>
                </a:lnTo>
                <a:lnTo>
                  <a:pt x="170870" y="129776"/>
                </a:lnTo>
                <a:lnTo>
                  <a:pt x="169910" y="124016"/>
                </a:lnTo>
                <a:lnTo>
                  <a:pt x="168005" y="102893"/>
                </a:lnTo>
                <a:lnTo>
                  <a:pt x="149763" y="103853"/>
                </a:lnTo>
                <a:lnTo>
                  <a:pt x="143042" y="103853"/>
                </a:lnTo>
                <a:lnTo>
                  <a:pt x="140162" y="102893"/>
                </a:lnTo>
                <a:lnTo>
                  <a:pt x="136321" y="101933"/>
                </a:lnTo>
                <a:lnTo>
                  <a:pt x="133441" y="100013"/>
                </a:lnTo>
                <a:lnTo>
                  <a:pt x="134401" y="117295"/>
                </a:lnTo>
                <a:lnTo>
                  <a:pt x="140162" y="118255"/>
                </a:lnTo>
                <a:lnTo>
                  <a:pt x="144962" y="119215"/>
                </a:lnTo>
                <a:lnTo>
                  <a:pt x="153603" y="119215"/>
                </a:lnTo>
                <a:lnTo>
                  <a:pt x="165125" y="118255"/>
                </a:lnTo>
                <a:lnTo>
                  <a:pt x="164165" y="128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6" name="object 396"/>
          <p:cNvSpPr/>
          <p:nvPr/>
        </p:nvSpPr>
        <p:spPr>
          <a:xfrm>
            <a:off x="4931603" y="3882671"/>
            <a:ext cx="285109" cy="290101"/>
          </a:xfrm>
          <a:custGeom>
            <a:avLst/>
            <a:gdLst/>
            <a:ahLst/>
            <a:cxnLst/>
            <a:rect l="l" t="t" r="r" b="b"/>
            <a:pathLst>
              <a:path w="285109" h="290101">
                <a:moveTo>
                  <a:pt x="163205" y="122095"/>
                </a:moveTo>
                <a:lnTo>
                  <a:pt x="160166" y="121326"/>
                </a:lnTo>
                <a:lnTo>
                  <a:pt x="149270" y="116567"/>
                </a:lnTo>
                <a:lnTo>
                  <a:pt x="138242" y="107694"/>
                </a:lnTo>
                <a:lnTo>
                  <a:pt x="133441" y="124016"/>
                </a:lnTo>
                <a:lnTo>
                  <a:pt x="134501" y="125051"/>
                </a:lnTo>
                <a:lnTo>
                  <a:pt x="145630" y="132916"/>
                </a:lnTo>
                <a:lnTo>
                  <a:pt x="157444" y="135537"/>
                </a:lnTo>
                <a:lnTo>
                  <a:pt x="166085" y="136497"/>
                </a:lnTo>
                <a:lnTo>
                  <a:pt x="172791" y="133617"/>
                </a:lnTo>
                <a:lnTo>
                  <a:pt x="178567" y="127856"/>
                </a:lnTo>
                <a:lnTo>
                  <a:pt x="178764" y="127655"/>
                </a:lnTo>
                <a:lnTo>
                  <a:pt x="180472" y="115375"/>
                </a:lnTo>
                <a:lnTo>
                  <a:pt x="178567" y="117295"/>
                </a:lnTo>
                <a:lnTo>
                  <a:pt x="173766" y="121135"/>
                </a:lnTo>
                <a:lnTo>
                  <a:pt x="168950" y="123055"/>
                </a:lnTo>
                <a:lnTo>
                  <a:pt x="163205" y="122095"/>
                </a:lnTo>
                <a:close/>
              </a:path>
              <a:path w="285109" h="290101">
                <a:moveTo>
                  <a:pt x="184005" y="24624"/>
                </a:moveTo>
                <a:lnTo>
                  <a:pt x="184211" y="36247"/>
                </a:lnTo>
                <a:lnTo>
                  <a:pt x="188153" y="49141"/>
                </a:lnTo>
                <a:lnTo>
                  <a:pt x="191750" y="56646"/>
                </a:lnTo>
                <a:lnTo>
                  <a:pt x="191993" y="28979"/>
                </a:lnTo>
                <a:lnTo>
                  <a:pt x="191993" y="18418"/>
                </a:lnTo>
                <a:lnTo>
                  <a:pt x="192953" y="14577"/>
                </a:lnTo>
                <a:lnTo>
                  <a:pt x="194873" y="11697"/>
                </a:lnTo>
                <a:lnTo>
                  <a:pt x="197754" y="9777"/>
                </a:lnTo>
                <a:lnTo>
                  <a:pt x="200634" y="7856"/>
                </a:lnTo>
                <a:lnTo>
                  <a:pt x="207355" y="7856"/>
                </a:lnTo>
                <a:lnTo>
                  <a:pt x="213116" y="8816"/>
                </a:lnTo>
                <a:lnTo>
                  <a:pt x="218876" y="12657"/>
                </a:lnTo>
                <a:lnTo>
                  <a:pt x="224245" y="15711"/>
                </a:lnTo>
                <a:lnTo>
                  <a:pt x="234092" y="22973"/>
                </a:lnTo>
                <a:lnTo>
                  <a:pt x="244800" y="32819"/>
                </a:lnTo>
                <a:lnTo>
                  <a:pt x="247832" y="35891"/>
                </a:lnTo>
                <a:lnTo>
                  <a:pt x="257671" y="46505"/>
                </a:lnTo>
                <a:lnTo>
                  <a:pt x="265566" y="56042"/>
                </a:lnTo>
                <a:lnTo>
                  <a:pt x="271683" y="64503"/>
                </a:lnTo>
                <a:lnTo>
                  <a:pt x="274548" y="70264"/>
                </a:lnTo>
                <a:lnTo>
                  <a:pt x="276484" y="75065"/>
                </a:lnTo>
                <a:lnTo>
                  <a:pt x="275523" y="79865"/>
                </a:lnTo>
                <a:lnTo>
                  <a:pt x="275523" y="83706"/>
                </a:lnTo>
                <a:lnTo>
                  <a:pt x="274548" y="87531"/>
                </a:lnTo>
                <a:lnTo>
                  <a:pt x="271683" y="89451"/>
                </a:lnTo>
                <a:lnTo>
                  <a:pt x="275523" y="93292"/>
                </a:lnTo>
                <a:lnTo>
                  <a:pt x="279364" y="89451"/>
                </a:lnTo>
                <a:lnTo>
                  <a:pt x="282229" y="83706"/>
                </a:lnTo>
                <a:lnTo>
                  <a:pt x="283204" y="76025"/>
                </a:lnTo>
                <a:lnTo>
                  <a:pt x="285109" y="69304"/>
                </a:lnTo>
                <a:lnTo>
                  <a:pt x="283204" y="60663"/>
                </a:lnTo>
                <a:lnTo>
                  <a:pt x="279364" y="52022"/>
                </a:lnTo>
                <a:lnTo>
                  <a:pt x="275500" y="44027"/>
                </a:lnTo>
                <a:lnTo>
                  <a:pt x="268478" y="33622"/>
                </a:lnTo>
                <a:lnTo>
                  <a:pt x="259201" y="23218"/>
                </a:lnTo>
                <a:lnTo>
                  <a:pt x="251364" y="16040"/>
                </a:lnTo>
                <a:lnTo>
                  <a:pt x="240445" y="8258"/>
                </a:lnTo>
                <a:lnTo>
                  <a:pt x="229332" y="2970"/>
                </a:lnTo>
                <a:lnTo>
                  <a:pt x="217916" y="175"/>
                </a:lnTo>
                <a:lnTo>
                  <a:pt x="215167" y="0"/>
                </a:lnTo>
                <a:lnTo>
                  <a:pt x="201756" y="1447"/>
                </a:lnTo>
                <a:lnTo>
                  <a:pt x="191993" y="7856"/>
                </a:lnTo>
                <a:lnTo>
                  <a:pt x="187192" y="11697"/>
                </a:lnTo>
                <a:lnTo>
                  <a:pt x="185287" y="16497"/>
                </a:lnTo>
                <a:lnTo>
                  <a:pt x="184312" y="23218"/>
                </a:lnTo>
                <a:lnTo>
                  <a:pt x="184005" y="24624"/>
                </a:lnTo>
                <a:close/>
              </a:path>
              <a:path w="285109" h="290101">
                <a:moveTo>
                  <a:pt x="198853" y="67063"/>
                </a:moveTo>
                <a:lnTo>
                  <a:pt x="208315" y="76985"/>
                </a:lnTo>
                <a:lnTo>
                  <a:pt x="209980" y="78751"/>
                </a:lnTo>
                <a:lnTo>
                  <a:pt x="220323" y="87843"/>
                </a:lnTo>
                <a:lnTo>
                  <a:pt x="231031" y="94490"/>
                </a:lnTo>
                <a:lnTo>
                  <a:pt x="241919" y="99052"/>
                </a:lnTo>
                <a:lnTo>
                  <a:pt x="254009" y="100951"/>
                </a:lnTo>
                <a:lnTo>
                  <a:pt x="266061" y="99250"/>
                </a:lnTo>
                <a:lnTo>
                  <a:pt x="275523" y="93292"/>
                </a:lnTo>
                <a:lnTo>
                  <a:pt x="271683" y="89451"/>
                </a:lnTo>
                <a:lnTo>
                  <a:pt x="267842" y="94267"/>
                </a:lnTo>
                <a:lnTo>
                  <a:pt x="261122" y="94267"/>
                </a:lnTo>
                <a:lnTo>
                  <a:pt x="252481" y="90427"/>
                </a:lnTo>
                <a:lnTo>
                  <a:pt x="251686" y="90099"/>
                </a:lnTo>
                <a:lnTo>
                  <a:pt x="241995" y="84716"/>
                </a:lnTo>
                <a:lnTo>
                  <a:pt x="231699" y="76944"/>
                </a:lnTo>
                <a:lnTo>
                  <a:pt x="220797" y="67384"/>
                </a:lnTo>
                <a:lnTo>
                  <a:pt x="217711" y="63854"/>
                </a:lnTo>
                <a:lnTo>
                  <a:pt x="209355" y="54097"/>
                </a:lnTo>
                <a:lnTo>
                  <a:pt x="201594" y="44341"/>
                </a:lnTo>
                <a:lnTo>
                  <a:pt x="194873" y="36660"/>
                </a:lnTo>
                <a:lnTo>
                  <a:pt x="191993" y="28979"/>
                </a:lnTo>
                <a:lnTo>
                  <a:pt x="191750" y="56646"/>
                </a:lnTo>
                <a:lnTo>
                  <a:pt x="198853" y="67063"/>
                </a:lnTo>
                <a:close/>
              </a:path>
              <a:path w="285109" h="290101">
                <a:moveTo>
                  <a:pt x="127680" y="88491"/>
                </a:moveTo>
                <a:lnTo>
                  <a:pt x="126720" y="82746"/>
                </a:lnTo>
                <a:lnTo>
                  <a:pt x="128640" y="78905"/>
                </a:lnTo>
                <a:lnTo>
                  <a:pt x="132481" y="75065"/>
                </a:lnTo>
                <a:lnTo>
                  <a:pt x="135361" y="72184"/>
                </a:lnTo>
                <a:lnTo>
                  <a:pt x="139202" y="70264"/>
                </a:lnTo>
                <a:lnTo>
                  <a:pt x="148803" y="70264"/>
                </a:lnTo>
                <a:lnTo>
                  <a:pt x="154564" y="72184"/>
                </a:lnTo>
                <a:lnTo>
                  <a:pt x="160324" y="75065"/>
                </a:lnTo>
                <a:lnTo>
                  <a:pt x="166085" y="77930"/>
                </a:lnTo>
                <a:lnTo>
                  <a:pt x="170886" y="81770"/>
                </a:lnTo>
                <a:lnTo>
                  <a:pt x="174726" y="85611"/>
                </a:lnTo>
                <a:lnTo>
                  <a:pt x="177606" y="88491"/>
                </a:lnTo>
                <a:lnTo>
                  <a:pt x="181447" y="93292"/>
                </a:lnTo>
                <a:lnTo>
                  <a:pt x="186232" y="99052"/>
                </a:lnTo>
                <a:lnTo>
                  <a:pt x="186232" y="102893"/>
                </a:lnTo>
                <a:lnTo>
                  <a:pt x="185287" y="105773"/>
                </a:lnTo>
                <a:lnTo>
                  <a:pt x="183352" y="109614"/>
                </a:lnTo>
                <a:lnTo>
                  <a:pt x="181447" y="112494"/>
                </a:lnTo>
                <a:lnTo>
                  <a:pt x="180472" y="115375"/>
                </a:lnTo>
                <a:lnTo>
                  <a:pt x="178764" y="127655"/>
                </a:lnTo>
                <a:lnTo>
                  <a:pt x="185113" y="118335"/>
                </a:lnTo>
                <a:lnTo>
                  <a:pt x="190073" y="104813"/>
                </a:lnTo>
                <a:lnTo>
                  <a:pt x="192125" y="108685"/>
                </a:lnTo>
                <a:lnTo>
                  <a:pt x="197204" y="120447"/>
                </a:lnTo>
                <a:lnTo>
                  <a:pt x="200634" y="132657"/>
                </a:lnTo>
                <a:lnTo>
                  <a:pt x="201594" y="146229"/>
                </a:lnTo>
                <a:lnTo>
                  <a:pt x="199674" y="157620"/>
                </a:lnTo>
                <a:lnTo>
                  <a:pt x="197754" y="164341"/>
                </a:lnTo>
                <a:lnTo>
                  <a:pt x="193913" y="171061"/>
                </a:lnTo>
                <a:lnTo>
                  <a:pt x="188153" y="175847"/>
                </a:lnTo>
                <a:lnTo>
                  <a:pt x="191033" y="177782"/>
                </a:lnTo>
                <a:lnTo>
                  <a:pt x="194873" y="174902"/>
                </a:lnTo>
                <a:lnTo>
                  <a:pt x="198850" y="170413"/>
                </a:lnTo>
                <a:lnTo>
                  <a:pt x="205110" y="159771"/>
                </a:lnTo>
                <a:lnTo>
                  <a:pt x="209275" y="147058"/>
                </a:lnTo>
                <a:lnTo>
                  <a:pt x="210510" y="134808"/>
                </a:lnTo>
                <a:lnTo>
                  <a:pt x="210281" y="122211"/>
                </a:lnTo>
                <a:lnTo>
                  <a:pt x="208315" y="109614"/>
                </a:lnTo>
                <a:lnTo>
                  <a:pt x="203831" y="97884"/>
                </a:lnTo>
                <a:lnTo>
                  <a:pt x="197551" y="87003"/>
                </a:lnTo>
                <a:lnTo>
                  <a:pt x="189113" y="76985"/>
                </a:lnTo>
                <a:lnTo>
                  <a:pt x="179346" y="68982"/>
                </a:lnTo>
                <a:lnTo>
                  <a:pt x="167883" y="63270"/>
                </a:lnTo>
                <a:lnTo>
                  <a:pt x="155524" y="60663"/>
                </a:lnTo>
                <a:lnTo>
                  <a:pt x="152639" y="60495"/>
                </a:lnTo>
                <a:lnTo>
                  <a:pt x="139934" y="62528"/>
                </a:lnTo>
                <a:lnTo>
                  <a:pt x="129600" y="69304"/>
                </a:lnTo>
                <a:lnTo>
                  <a:pt x="125494" y="74707"/>
                </a:lnTo>
                <a:lnTo>
                  <a:pt x="120739" y="86146"/>
                </a:lnTo>
                <a:lnTo>
                  <a:pt x="119999" y="99052"/>
                </a:lnTo>
                <a:lnTo>
                  <a:pt x="120692" y="102019"/>
                </a:lnTo>
                <a:lnTo>
                  <a:pt x="125652" y="113914"/>
                </a:lnTo>
                <a:lnTo>
                  <a:pt x="133441" y="124016"/>
                </a:lnTo>
                <a:lnTo>
                  <a:pt x="138242" y="107694"/>
                </a:lnTo>
                <a:lnTo>
                  <a:pt x="131521" y="100973"/>
                </a:lnTo>
                <a:lnTo>
                  <a:pt x="127680" y="95212"/>
                </a:lnTo>
                <a:lnTo>
                  <a:pt x="127680" y="88491"/>
                </a:lnTo>
                <a:close/>
              </a:path>
              <a:path w="285109" h="290101">
                <a:moveTo>
                  <a:pt x="66248" y="150899"/>
                </a:moveTo>
                <a:lnTo>
                  <a:pt x="65288" y="145138"/>
                </a:lnTo>
                <a:lnTo>
                  <a:pt x="66248" y="140338"/>
                </a:lnTo>
                <a:lnTo>
                  <a:pt x="70088" y="137457"/>
                </a:lnTo>
                <a:lnTo>
                  <a:pt x="72969" y="133617"/>
                </a:lnTo>
                <a:lnTo>
                  <a:pt x="76809" y="132657"/>
                </a:lnTo>
                <a:lnTo>
                  <a:pt x="87370" y="132657"/>
                </a:lnTo>
                <a:lnTo>
                  <a:pt x="92156" y="133617"/>
                </a:lnTo>
                <a:lnTo>
                  <a:pt x="97916" y="137457"/>
                </a:lnTo>
                <a:lnTo>
                  <a:pt x="103677" y="140338"/>
                </a:lnTo>
                <a:lnTo>
                  <a:pt x="108478" y="144178"/>
                </a:lnTo>
                <a:lnTo>
                  <a:pt x="112318" y="147058"/>
                </a:lnTo>
                <a:lnTo>
                  <a:pt x="116159" y="150899"/>
                </a:lnTo>
                <a:lnTo>
                  <a:pt x="119039" y="154739"/>
                </a:lnTo>
                <a:lnTo>
                  <a:pt x="123840" y="161445"/>
                </a:lnTo>
                <a:lnTo>
                  <a:pt x="123840" y="164341"/>
                </a:lnTo>
                <a:lnTo>
                  <a:pt x="122880" y="168181"/>
                </a:lnTo>
                <a:lnTo>
                  <a:pt x="120959" y="171061"/>
                </a:lnTo>
                <a:lnTo>
                  <a:pt x="119039" y="174902"/>
                </a:lnTo>
                <a:lnTo>
                  <a:pt x="118079" y="177782"/>
                </a:lnTo>
                <a:lnTo>
                  <a:pt x="116159" y="179687"/>
                </a:lnTo>
                <a:lnTo>
                  <a:pt x="112318" y="183528"/>
                </a:lnTo>
                <a:lnTo>
                  <a:pt x="107518" y="184503"/>
                </a:lnTo>
                <a:lnTo>
                  <a:pt x="100797" y="184503"/>
                </a:lnTo>
                <a:lnTo>
                  <a:pt x="97682" y="183577"/>
                </a:lnTo>
                <a:lnTo>
                  <a:pt x="103677" y="197930"/>
                </a:lnTo>
                <a:lnTo>
                  <a:pt x="111358" y="195049"/>
                </a:lnTo>
                <a:lnTo>
                  <a:pt x="116159" y="190249"/>
                </a:lnTo>
                <a:lnTo>
                  <a:pt x="116933" y="189452"/>
                </a:lnTo>
                <a:lnTo>
                  <a:pt x="123619" y="179516"/>
                </a:lnTo>
                <a:lnTo>
                  <a:pt x="127680" y="166261"/>
                </a:lnTo>
                <a:lnTo>
                  <a:pt x="130402" y="171130"/>
                </a:lnTo>
                <a:lnTo>
                  <a:pt x="135225" y="182718"/>
                </a:lnTo>
                <a:lnTo>
                  <a:pt x="138242" y="195049"/>
                </a:lnTo>
                <a:lnTo>
                  <a:pt x="139201" y="208621"/>
                </a:lnTo>
                <a:lnTo>
                  <a:pt x="137281" y="220012"/>
                </a:lnTo>
                <a:lnTo>
                  <a:pt x="135361" y="226733"/>
                </a:lnTo>
                <a:lnTo>
                  <a:pt x="131521" y="232494"/>
                </a:lnTo>
                <a:lnTo>
                  <a:pt x="126720" y="238255"/>
                </a:lnTo>
                <a:lnTo>
                  <a:pt x="128640" y="240175"/>
                </a:lnTo>
                <a:lnTo>
                  <a:pt x="132481" y="236334"/>
                </a:lnTo>
                <a:lnTo>
                  <a:pt x="136091" y="232732"/>
                </a:lnTo>
                <a:lnTo>
                  <a:pt x="142985" y="222007"/>
                </a:lnTo>
                <a:lnTo>
                  <a:pt x="146883" y="209451"/>
                </a:lnTo>
                <a:lnTo>
                  <a:pt x="147072" y="208549"/>
                </a:lnTo>
                <a:lnTo>
                  <a:pt x="148803" y="195716"/>
                </a:lnTo>
                <a:lnTo>
                  <a:pt x="148487" y="183286"/>
                </a:lnTo>
                <a:lnTo>
                  <a:pt x="145923" y="171061"/>
                </a:lnTo>
                <a:lnTo>
                  <a:pt x="141671" y="160283"/>
                </a:lnTo>
                <a:lnTo>
                  <a:pt x="135317" y="149163"/>
                </a:lnTo>
                <a:lnTo>
                  <a:pt x="126720" y="139378"/>
                </a:lnTo>
                <a:lnTo>
                  <a:pt x="116941" y="131370"/>
                </a:lnTo>
                <a:lnTo>
                  <a:pt x="105475" y="125661"/>
                </a:lnTo>
                <a:lnTo>
                  <a:pt x="93116" y="123055"/>
                </a:lnTo>
                <a:lnTo>
                  <a:pt x="90231" y="122888"/>
                </a:lnTo>
                <a:lnTo>
                  <a:pt x="77526" y="124920"/>
                </a:lnTo>
                <a:lnTo>
                  <a:pt x="67193" y="131697"/>
                </a:lnTo>
                <a:lnTo>
                  <a:pt x="62954" y="137243"/>
                </a:lnTo>
                <a:lnTo>
                  <a:pt x="58530" y="148265"/>
                </a:lnTo>
                <a:lnTo>
                  <a:pt x="58567" y="161445"/>
                </a:lnTo>
                <a:lnTo>
                  <a:pt x="63243" y="175744"/>
                </a:lnTo>
                <a:lnTo>
                  <a:pt x="71033" y="186408"/>
                </a:lnTo>
                <a:lnTo>
                  <a:pt x="75849" y="169141"/>
                </a:lnTo>
                <a:lnTo>
                  <a:pt x="69128" y="163381"/>
                </a:lnTo>
                <a:lnTo>
                  <a:pt x="66248" y="156660"/>
                </a:lnTo>
                <a:lnTo>
                  <a:pt x="66248" y="150899"/>
                </a:lnTo>
                <a:close/>
              </a:path>
              <a:path w="285109" h="290101">
                <a:moveTo>
                  <a:pt x="105597" y="259362"/>
                </a:moveTo>
                <a:lnTo>
                  <a:pt x="103677" y="257457"/>
                </a:lnTo>
                <a:lnTo>
                  <a:pt x="99837" y="261298"/>
                </a:lnTo>
                <a:lnTo>
                  <a:pt x="96956" y="263218"/>
                </a:lnTo>
                <a:lnTo>
                  <a:pt x="95996" y="264178"/>
                </a:lnTo>
                <a:lnTo>
                  <a:pt x="92156" y="264178"/>
                </a:lnTo>
                <a:lnTo>
                  <a:pt x="90236" y="263218"/>
                </a:lnTo>
                <a:lnTo>
                  <a:pt x="89275" y="263218"/>
                </a:lnTo>
                <a:lnTo>
                  <a:pt x="86395" y="260337"/>
                </a:lnTo>
                <a:lnTo>
                  <a:pt x="81594" y="255537"/>
                </a:lnTo>
                <a:lnTo>
                  <a:pt x="12481" y="186408"/>
                </a:lnTo>
                <a:lnTo>
                  <a:pt x="10561" y="189289"/>
                </a:lnTo>
                <a:lnTo>
                  <a:pt x="0" y="218092"/>
                </a:lnTo>
                <a:lnTo>
                  <a:pt x="2880" y="219052"/>
                </a:lnTo>
                <a:lnTo>
                  <a:pt x="4800" y="215212"/>
                </a:lnTo>
                <a:lnTo>
                  <a:pt x="5760" y="213292"/>
                </a:lnTo>
                <a:lnTo>
                  <a:pt x="7680" y="211371"/>
                </a:lnTo>
                <a:lnTo>
                  <a:pt x="8641" y="210411"/>
                </a:lnTo>
                <a:lnTo>
                  <a:pt x="9601" y="209451"/>
                </a:lnTo>
                <a:lnTo>
                  <a:pt x="13441" y="209451"/>
                </a:lnTo>
                <a:lnTo>
                  <a:pt x="15361" y="210411"/>
                </a:lnTo>
                <a:lnTo>
                  <a:pt x="17282" y="212331"/>
                </a:lnTo>
                <a:lnTo>
                  <a:pt x="21122" y="215212"/>
                </a:lnTo>
                <a:lnTo>
                  <a:pt x="27843" y="220972"/>
                </a:lnTo>
                <a:lnTo>
                  <a:pt x="71033" y="265138"/>
                </a:lnTo>
                <a:lnTo>
                  <a:pt x="75849" y="270899"/>
                </a:lnTo>
                <a:lnTo>
                  <a:pt x="78714" y="273764"/>
                </a:lnTo>
                <a:lnTo>
                  <a:pt x="79689" y="274739"/>
                </a:lnTo>
                <a:lnTo>
                  <a:pt x="80650" y="276644"/>
                </a:lnTo>
                <a:lnTo>
                  <a:pt x="80650" y="277604"/>
                </a:lnTo>
                <a:lnTo>
                  <a:pt x="79689" y="279540"/>
                </a:lnTo>
                <a:lnTo>
                  <a:pt x="78714" y="281445"/>
                </a:lnTo>
                <a:lnTo>
                  <a:pt x="76809" y="284325"/>
                </a:lnTo>
                <a:lnTo>
                  <a:pt x="72969" y="288166"/>
                </a:lnTo>
                <a:lnTo>
                  <a:pt x="74874" y="290101"/>
                </a:lnTo>
                <a:lnTo>
                  <a:pt x="105597" y="259362"/>
                </a:lnTo>
                <a:close/>
              </a:path>
              <a:path w="285109" h="290101">
                <a:moveTo>
                  <a:pt x="71033" y="186408"/>
                </a:moveTo>
                <a:lnTo>
                  <a:pt x="72093" y="187323"/>
                </a:lnTo>
                <a:lnTo>
                  <a:pt x="83222" y="194965"/>
                </a:lnTo>
                <a:lnTo>
                  <a:pt x="95036" y="197930"/>
                </a:lnTo>
                <a:lnTo>
                  <a:pt x="103677" y="197930"/>
                </a:lnTo>
                <a:lnTo>
                  <a:pt x="97682" y="183577"/>
                </a:lnTo>
                <a:lnTo>
                  <a:pt x="86995" y="178287"/>
                </a:lnTo>
                <a:lnTo>
                  <a:pt x="75849" y="169141"/>
                </a:lnTo>
                <a:lnTo>
                  <a:pt x="71033" y="1864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7" name="object 397"/>
          <p:cNvSpPr/>
          <p:nvPr/>
        </p:nvSpPr>
        <p:spPr>
          <a:xfrm>
            <a:off x="5213832" y="3882637"/>
            <a:ext cx="290885" cy="303561"/>
          </a:xfrm>
          <a:custGeom>
            <a:avLst/>
            <a:gdLst/>
            <a:ahLst/>
            <a:cxnLst/>
            <a:rect l="l" t="t" r="r" b="b"/>
            <a:pathLst>
              <a:path w="290885" h="303561">
                <a:moveTo>
                  <a:pt x="258241" y="90460"/>
                </a:moveTo>
                <a:lnTo>
                  <a:pt x="247756" y="84749"/>
                </a:lnTo>
                <a:lnTo>
                  <a:pt x="237459" y="76978"/>
                </a:lnTo>
                <a:lnTo>
                  <a:pt x="226557" y="67417"/>
                </a:lnTo>
                <a:lnTo>
                  <a:pt x="223472" y="63887"/>
                </a:lnTo>
                <a:lnTo>
                  <a:pt x="215116" y="54131"/>
                </a:lnTo>
                <a:lnTo>
                  <a:pt x="207355" y="44375"/>
                </a:lnTo>
                <a:lnTo>
                  <a:pt x="201594" y="36694"/>
                </a:lnTo>
                <a:lnTo>
                  <a:pt x="197754" y="29013"/>
                </a:lnTo>
                <a:lnTo>
                  <a:pt x="197754" y="22292"/>
                </a:lnTo>
                <a:lnTo>
                  <a:pt x="196809" y="18451"/>
                </a:lnTo>
                <a:lnTo>
                  <a:pt x="198714" y="14611"/>
                </a:lnTo>
                <a:lnTo>
                  <a:pt x="201594" y="11730"/>
                </a:lnTo>
                <a:lnTo>
                  <a:pt x="203514" y="9810"/>
                </a:lnTo>
                <a:lnTo>
                  <a:pt x="206997" y="1599"/>
                </a:lnTo>
                <a:lnTo>
                  <a:pt x="196809" y="7890"/>
                </a:lnTo>
                <a:lnTo>
                  <a:pt x="193913" y="11730"/>
                </a:lnTo>
                <a:lnTo>
                  <a:pt x="191033" y="16531"/>
                </a:lnTo>
                <a:lnTo>
                  <a:pt x="190088" y="23252"/>
                </a:lnTo>
                <a:lnTo>
                  <a:pt x="189778" y="24661"/>
                </a:lnTo>
                <a:lnTo>
                  <a:pt x="189979" y="36283"/>
                </a:lnTo>
                <a:lnTo>
                  <a:pt x="193913" y="49175"/>
                </a:lnTo>
                <a:lnTo>
                  <a:pt x="197304" y="56333"/>
                </a:lnTo>
                <a:lnTo>
                  <a:pt x="204245" y="66930"/>
                </a:lnTo>
                <a:lnTo>
                  <a:pt x="213116" y="77019"/>
                </a:lnTo>
                <a:lnTo>
                  <a:pt x="215567" y="79395"/>
                </a:lnTo>
                <a:lnTo>
                  <a:pt x="226271" y="88182"/>
                </a:lnTo>
                <a:lnTo>
                  <a:pt x="236976" y="94633"/>
                </a:lnTo>
                <a:lnTo>
                  <a:pt x="247680" y="99086"/>
                </a:lnTo>
                <a:lnTo>
                  <a:pt x="260182" y="100985"/>
                </a:lnTo>
                <a:lnTo>
                  <a:pt x="272043" y="99285"/>
                </a:lnTo>
                <a:lnTo>
                  <a:pt x="281269" y="93325"/>
                </a:lnTo>
                <a:lnTo>
                  <a:pt x="277444" y="89485"/>
                </a:lnTo>
                <a:lnTo>
                  <a:pt x="273603" y="94301"/>
                </a:lnTo>
                <a:lnTo>
                  <a:pt x="266882" y="94301"/>
                </a:lnTo>
                <a:lnTo>
                  <a:pt x="258241" y="90460"/>
                </a:lnTo>
                <a:close/>
              </a:path>
              <a:path w="290885" h="303561">
                <a:moveTo>
                  <a:pt x="128907" y="97817"/>
                </a:moveTo>
                <a:lnTo>
                  <a:pt x="132481" y="110608"/>
                </a:lnTo>
                <a:lnTo>
                  <a:pt x="136079" y="117556"/>
                </a:lnTo>
                <a:lnTo>
                  <a:pt x="136321" y="90460"/>
                </a:lnTo>
                <a:lnTo>
                  <a:pt x="136321" y="79899"/>
                </a:lnTo>
                <a:lnTo>
                  <a:pt x="137281" y="76059"/>
                </a:lnTo>
                <a:lnTo>
                  <a:pt x="140162" y="73178"/>
                </a:lnTo>
                <a:lnTo>
                  <a:pt x="142082" y="70298"/>
                </a:lnTo>
                <a:lnTo>
                  <a:pt x="144962" y="69338"/>
                </a:lnTo>
                <a:lnTo>
                  <a:pt x="147843" y="69338"/>
                </a:lnTo>
                <a:lnTo>
                  <a:pt x="151683" y="68378"/>
                </a:lnTo>
                <a:lnTo>
                  <a:pt x="157444" y="70298"/>
                </a:lnTo>
                <a:lnTo>
                  <a:pt x="163205" y="73178"/>
                </a:lnTo>
                <a:lnTo>
                  <a:pt x="169071" y="76725"/>
                </a:lnTo>
                <a:lnTo>
                  <a:pt x="179094" y="84161"/>
                </a:lnTo>
                <a:lnTo>
                  <a:pt x="189128" y="93325"/>
                </a:lnTo>
                <a:lnTo>
                  <a:pt x="192167" y="96407"/>
                </a:lnTo>
                <a:lnTo>
                  <a:pt x="202249" y="107272"/>
                </a:lnTo>
                <a:lnTo>
                  <a:pt x="210303" y="116970"/>
                </a:lnTo>
                <a:lnTo>
                  <a:pt x="215996" y="125009"/>
                </a:lnTo>
                <a:lnTo>
                  <a:pt x="218876" y="131730"/>
                </a:lnTo>
                <a:lnTo>
                  <a:pt x="220797" y="136531"/>
                </a:lnTo>
                <a:lnTo>
                  <a:pt x="220797" y="140371"/>
                </a:lnTo>
                <a:lnTo>
                  <a:pt x="219837" y="145172"/>
                </a:lnTo>
                <a:lnTo>
                  <a:pt x="218876" y="148052"/>
                </a:lnTo>
                <a:lnTo>
                  <a:pt x="216956" y="149973"/>
                </a:lnTo>
                <a:lnTo>
                  <a:pt x="212156" y="154773"/>
                </a:lnTo>
                <a:lnTo>
                  <a:pt x="205435" y="154773"/>
                </a:lnTo>
                <a:lnTo>
                  <a:pt x="197754" y="151893"/>
                </a:lnTo>
                <a:lnTo>
                  <a:pt x="196448" y="151285"/>
                </a:lnTo>
                <a:lnTo>
                  <a:pt x="186323" y="145527"/>
                </a:lnTo>
                <a:lnTo>
                  <a:pt x="187192" y="159574"/>
                </a:lnTo>
                <a:lnTo>
                  <a:pt x="198157" y="161607"/>
                </a:lnTo>
                <a:lnTo>
                  <a:pt x="210276" y="160576"/>
                </a:lnTo>
                <a:lnTo>
                  <a:pt x="219837" y="154773"/>
                </a:lnTo>
                <a:lnTo>
                  <a:pt x="224637" y="149973"/>
                </a:lnTo>
                <a:lnTo>
                  <a:pt x="226557" y="145172"/>
                </a:lnTo>
                <a:lnTo>
                  <a:pt x="227517" y="137491"/>
                </a:lnTo>
                <a:lnTo>
                  <a:pt x="227615" y="137137"/>
                </a:lnTo>
                <a:lnTo>
                  <a:pt x="227845" y="125869"/>
                </a:lnTo>
                <a:lnTo>
                  <a:pt x="224637" y="112528"/>
                </a:lnTo>
                <a:lnTo>
                  <a:pt x="220253" y="104836"/>
                </a:lnTo>
                <a:lnTo>
                  <a:pt x="212886" y="94870"/>
                </a:lnTo>
                <a:lnTo>
                  <a:pt x="203514" y="84684"/>
                </a:lnTo>
                <a:lnTo>
                  <a:pt x="195698" y="77524"/>
                </a:lnTo>
                <a:lnTo>
                  <a:pt x="184775" y="69737"/>
                </a:lnTo>
                <a:lnTo>
                  <a:pt x="173659" y="64446"/>
                </a:lnTo>
                <a:lnTo>
                  <a:pt x="162245" y="61657"/>
                </a:lnTo>
                <a:lnTo>
                  <a:pt x="158723" y="61211"/>
                </a:lnTo>
                <a:lnTo>
                  <a:pt x="145790" y="62707"/>
                </a:lnTo>
                <a:lnTo>
                  <a:pt x="136321" y="69338"/>
                </a:lnTo>
                <a:lnTo>
                  <a:pt x="132481" y="73178"/>
                </a:lnTo>
                <a:lnTo>
                  <a:pt x="129600" y="77964"/>
                </a:lnTo>
                <a:lnTo>
                  <a:pt x="128640" y="83739"/>
                </a:lnTo>
                <a:lnTo>
                  <a:pt x="128456" y="85698"/>
                </a:lnTo>
                <a:lnTo>
                  <a:pt x="128907" y="97817"/>
                </a:lnTo>
                <a:close/>
              </a:path>
              <a:path w="290885" h="303561">
                <a:moveTo>
                  <a:pt x="9601" y="241169"/>
                </a:moveTo>
                <a:lnTo>
                  <a:pt x="11521" y="239248"/>
                </a:lnTo>
                <a:lnTo>
                  <a:pt x="8641" y="232528"/>
                </a:lnTo>
                <a:lnTo>
                  <a:pt x="7680" y="226767"/>
                </a:lnTo>
                <a:lnTo>
                  <a:pt x="8641" y="221006"/>
                </a:lnTo>
                <a:lnTo>
                  <a:pt x="9601" y="216206"/>
                </a:lnTo>
                <a:lnTo>
                  <a:pt x="11521" y="211405"/>
                </a:lnTo>
                <a:lnTo>
                  <a:pt x="16322" y="206604"/>
                </a:lnTo>
                <a:lnTo>
                  <a:pt x="20162" y="202764"/>
                </a:lnTo>
                <a:lnTo>
                  <a:pt x="25923" y="200844"/>
                </a:lnTo>
                <a:lnTo>
                  <a:pt x="39364" y="200844"/>
                </a:lnTo>
                <a:lnTo>
                  <a:pt x="45125" y="203724"/>
                </a:lnTo>
                <a:lnTo>
                  <a:pt x="49926" y="208525"/>
                </a:lnTo>
                <a:lnTo>
                  <a:pt x="54953" y="214813"/>
                </a:lnTo>
                <a:lnTo>
                  <a:pt x="60407" y="225977"/>
                </a:lnTo>
                <a:lnTo>
                  <a:pt x="64328" y="240209"/>
                </a:lnTo>
                <a:lnTo>
                  <a:pt x="65160" y="247839"/>
                </a:lnTo>
                <a:lnTo>
                  <a:pt x="65738" y="258519"/>
                </a:lnTo>
                <a:lnTo>
                  <a:pt x="65918" y="271011"/>
                </a:lnTo>
                <a:lnTo>
                  <a:pt x="65751" y="285367"/>
                </a:lnTo>
                <a:lnTo>
                  <a:pt x="65288" y="301641"/>
                </a:lnTo>
                <a:lnTo>
                  <a:pt x="67208" y="303561"/>
                </a:lnTo>
                <a:lnTo>
                  <a:pt x="116159" y="255570"/>
                </a:lnTo>
                <a:lnTo>
                  <a:pt x="105597" y="234448"/>
                </a:lnTo>
                <a:lnTo>
                  <a:pt x="103677" y="236368"/>
                </a:lnTo>
                <a:lnTo>
                  <a:pt x="104637" y="239248"/>
                </a:lnTo>
                <a:lnTo>
                  <a:pt x="104637" y="242129"/>
                </a:lnTo>
                <a:lnTo>
                  <a:pt x="103677" y="244049"/>
                </a:lnTo>
                <a:lnTo>
                  <a:pt x="103677" y="246929"/>
                </a:lnTo>
                <a:lnTo>
                  <a:pt x="102717" y="248850"/>
                </a:lnTo>
                <a:lnTo>
                  <a:pt x="101757" y="250770"/>
                </a:lnTo>
                <a:lnTo>
                  <a:pt x="99837" y="252690"/>
                </a:lnTo>
                <a:lnTo>
                  <a:pt x="96956" y="256531"/>
                </a:lnTo>
                <a:lnTo>
                  <a:pt x="93116" y="260371"/>
                </a:lnTo>
                <a:lnTo>
                  <a:pt x="72008" y="281478"/>
                </a:lnTo>
                <a:lnTo>
                  <a:pt x="72008" y="281350"/>
                </a:lnTo>
                <a:lnTo>
                  <a:pt x="71715" y="273909"/>
                </a:lnTo>
                <a:lnTo>
                  <a:pt x="71005" y="261227"/>
                </a:lnTo>
                <a:lnTo>
                  <a:pt x="70088" y="243089"/>
                </a:lnTo>
                <a:lnTo>
                  <a:pt x="69494" y="232430"/>
                </a:lnTo>
                <a:lnTo>
                  <a:pt x="67322" y="219721"/>
                </a:lnTo>
                <a:lnTo>
                  <a:pt x="64328" y="208525"/>
                </a:lnTo>
                <a:lnTo>
                  <a:pt x="62407" y="201804"/>
                </a:lnTo>
                <a:lnTo>
                  <a:pt x="58567" y="197003"/>
                </a:lnTo>
                <a:lnTo>
                  <a:pt x="54726" y="193163"/>
                </a:lnTo>
                <a:lnTo>
                  <a:pt x="48966" y="187402"/>
                </a:lnTo>
                <a:lnTo>
                  <a:pt x="42245" y="184537"/>
                </a:lnTo>
                <a:lnTo>
                  <a:pt x="24002" y="184537"/>
                </a:lnTo>
                <a:lnTo>
                  <a:pt x="16322" y="188377"/>
                </a:lnTo>
                <a:lnTo>
                  <a:pt x="10561" y="195083"/>
                </a:lnTo>
                <a:lnTo>
                  <a:pt x="3840" y="200844"/>
                </a:lnTo>
                <a:lnTo>
                  <a:pt x="975" y="208525"/>
                </a:lnTo>
                <a:lnTo>
                  <a:pt x="0" y="216206"/>
                </a:lnTo>
                <a:lnTo>
                  <a:pt x="28" y="217503"/>
                </a:lnTo>
                <a:lnTo>
                  <a:pt x="2899" y="229303"/>
                </a:lnTo>
                <a:lnTo>
                  <a:pt x="9601" y="241169"/>
                </a:lnTo>
                <a:close/>
              </a:path>
              <a:path w="290885" h="303561">
                <a:moveTo>
                  <a:pt x="158404" y="216206"/>
                </a:moveTo>
                <a:lnTo>
                  <a:pt x="162245" y="212365"/>
                </a:lnTo>
                <a:lnTo>
                  <a:pt x="164165" y="206604"/>
                </a:lnTo>
                <a:lnTo>
                  <a:pt x="166085" y="198923"/>
                </a:lnTo>
                <a:lnTo>
                  <a:pt x="167045" y="192218"/>
                </a:lnTo>
                <a:lnTo>
                  <a:pt x="166085" y="184537"/>
                </a:lnTo>
                <a:lnTo>
                  <a:pt x="162245" y="174936"/>
                </a:lnTo>
                <a:lnTo>
                  <a:pt x="158236" y="167431"/>
                </a:lnTo>
                <a:lnTo>
                  <a:pt x="151296" y="157014"/>
                </a:lnTo>
                <a:lnTo>
                  <a:pt x="142082" y="147092"/>
                </a:lnTo>
                <a:lnTo>
                  <a:pt x="134158" y="139463"/>
                </a:lnTo>
                <a:lnTo>
                  <a:pt x="122994" y="131416"/>
                </a:lnTo>
                <a:lnTo>
                  <a:pt x="111799" y="126278"/>
                </a:lnTo>
                <a:lnTo>
                  <a:pt x="100797" y="124049"/>
                </a:lnTo>
                <a:lnTo>
                  <a:pt x="96767" y="123562"/>
                </a:lnTo>
                <a:lnTo>
                  <a:pt x="83989" y="125003"/>
                </a:lnTo>
                <a:lnTo>
                  <a:pt x="73929" y="130770"/>
                </a:lnTo>
                <a:lnTo>
                  <a:pt x="70088" y="134611"/>
                </a:lnTo>
                <a:lnTo>
                  <a:pt x="67208" y="140371"/>
                </a:lnTo>
                <a:lnTo>
                  <a:pt x="66248" y="146132"/>
                </a:lnTo>
                <a:lnTo>
                  <a:pt x="66135" y="147128"/>
                </a:lnTo>
                <a:lnTo>
                  <a:pt x="66449" y="158930"/>
                </a:lnTo>
                <a:lnTo>
                  <a:pt x="70088" y="172040"/>
                </a:lnTo>
                <a:lnTo>
                  <a:pt x="73683" y="179546"/>
                </a:lnTo>
                <a:lnTo>
                  <a:pt x="73929" y="146132"/>
                </a:lnTo>
                <a:lnTo>
                  <a:pt x="73929" y="141331"/>
                </a:lnTo>
                <a:lnTo>
                  <a:pt x="74889" y="137491"/>
                </a:lnTo>
                <a:lnTo>
                  <a:pt x="77769" y="134611"/>
                </a:lnTo>
                <a:lnTo>
                  <a:pt x="80650" y="132690"/>
                </a:lnTo>
                <a:lnTo>
                  <a:pt x="82555" y="131730"/>
                </a:lnTo>
                <a:lnTo>
                  <a:pt x="85435" y="130770"/>
                </a:lnTo>
                <a:lnTo>
                  <a:pt x="90236" y="130770"/>
                </a:lnTo>
                <a:lnTo>
                  <a:pt x="95051" y="132690"/>
                </a:lnTo>
                <a:lnTo>
                  <a:pt x="101757" y="135571"/>
                </a:lnTo>
                <a:lnTo>
                  <a:pt x="107126" y="138625"/>
                </a:lnTo>
                <a:lnTo>
                  <a:pt x="116972" y="145887"/>
                </a:lnTo>
                <a:lnTo>
                  <a:pt x="127680" y="155733"/>
                </a:lnTo>
                <a:lnTo>
                  <a:pt x="130211" y="158291"/>
                </a:lnTo>
                <a:lnTo>
                  <a:pt x="140227" y="169104"/>
                </a:lnTo>
                <a:lnTo>
                  <a:pt x="148025" y="178806"/>
                </a:lnTo>
                <a:lnTo>
                  <a:pt x="153603" y="187402"/>
                </a:lnTo>
                <a:lnTo>
                  <a:pt x="157444" y="193163"/>
                </a:lnTo>
                <a:lnTo>
                  <a:pt x="158404" y="198923"/>
                </a:lnTo>
                <a:lnTo>
                  <a:pt x="158404" y="202764"/>
                </a:lnTo>
                <a:lnTo>
                  <a:pt x="157444" y="206604"/>
                </a:lnTo>
                <a:lnTo>
                  <a:pt x="156484" y="210445"/>
                </a:lnTo>
                <a:lnTo>
                  <a:pt x="154564" y="212365"/>
                </a:lnTo>
                <a:lnTo>
                  <a:pt x="149763" y="217166"/>
                </a:lnTo>
                <a:lnTo>
                  <a:pt x="143042" y="217166"/>
                </a:lnTo>
                <a:lnTo>
                  <a:pt x="135361" y="213325"/>
                </a:lnTo>
                <a:lnTo>
                  <a:pt x="136710" y="223865"/>
                </a:lnTo>
                <a:lnTo>
                  <a:pt x="148515" y="222163"/>
                </a:lnTo>
                <a:lnTo>
                  <a:pt x="158404" y="216206"/>
                </a:lnTo>
                <a:close/>
              </a:path>
              <a:path w="290885" h="303561">
                <a:moveTo>
                  <a:pt x="135361" y="213325"/>
                </a:moveTo>
                <a:lnTo>
                  <a:pt x="124876" y="207849"/>
                </a:lnTo>
                <a:lnTo>
                  <a:pt x="114579" y="200276"/>
                </a:lnTo>
                <a:lnTo>
                  <a:pt x="103677" y="190282"/>
                </a:lnTo>
                <a:lnTo>
                  <a:pt x="100604" y="187139"/>
                </a:lnTo>
                <a:lnTo>
                  <a:pt x="92244" y="177709"/>
                </a:lnTo>
                <a:lnTo>
                  <a:pt x="84490" y="167255"/>
                </a:lnTo>
                <a:lnTo>
                  <a:pt x="77769" y="159574"/>
                </a:lnTo>
                <a:lnTo>
                  <a:pt x="74889" y="151893"/>
                </a:lnTo>
                <a:lnTo>
                  <a:pt x="73929" y="146132"/>
                </a:lnTo>
                <a:lnTo>
                  <a:pt x="73683" y="179546"/>
                </a:lnTo>
                <a:lnTo>
                  <a:pt x="80783" y="189963"/>
                </a:lnTo>
                <a:lnTo>
                  <a:pt x="90236" y="199884"/>
                </a:lnTo>
                <a:lnTo>
                  <a:pt x="92680" y="202269"/>
                </a:lnTo>
                <a:lnTo>
                  <a:pt x="103137" y="211062"/>
                </a:lnTo>
                <a:lnTo>
                  <a:pt x="113673" y="217513"/>
                </a:lnTo>
                <a:lnTo>
                  <a:pt x="124800" y="221966"/>
                </a:lnTo>
                <a:lnTo>
                  <a:pt x="136710" y="223865"/>
                </a:lnTo>
                <a:lnTo>
                  <a:pt x="135361" y="213325"/>
                </a:lnTo>
                <a:close/>
              </a:path>
              <a:path w="290885" h="303561">
                <a:moveTo>
                  <a:pt x="140162" y="97166"/>
                </a:moveTo>
                <a:lnTo>
                  <a:pt x="136321" y="90460"/>
                </a:lnTo>
                <a:lnTo>
                  <a:pt x="136079" y="117556"/>
                </a:lnTo>
                <a:lnTo>
                  <a:pt x="143182" y="127859"/>
                </a:lnTo>
                <a:lnTo>
                  <a:pt x="152643" y="138451"/>
                </a:lnTo>
                <a:lnTo>
                  <a:pt x="154527" y="140294"/>
                </a:lnTo>
                <a:lnTo>
                  <a:pt x="164853" y="148961"/>
                </a:lnTo>
                <a:lnTo>
                  <a:pt x="175743" y="155506"/>
                </a:lnTo>
                <a:lnTo>
                  <a:pt x="187192" y="159574"/>
                </a:lnTo>
                <a:lnTo>
                  <a:pt x="186323" y="145527"/>
                </a:lnTo>
                <a:lnTo>
                  <a:pt x="176201" y="137791"/>
                </a:lnTo>
                <a:lnTo>
                  <a:pt x="166085" y="127890"/>
                </a:lnTo>
                <a:lnTo>
                  <a:pt x="162736" y="124792"/>
                </a:lnTo>
                <a:lnTo>
                  <a:pt x="154187" y="115520"/>
                </a:lnTo>
                <a:lnTo>
                  <a:pt x="145923" y="105807"/>
                </a:lnTo>
                <a:lnTo>
                  <a:pt x="140162" y="97166"/>
                </a:lnTo>
                <a:close/>
              </a:path>
              <a:path w="290885" h="303561">
                <a:moveTo>
                  <a:pt x="213116" y="7890"/>
                </a:moveTo>
                <a:lnTo>
                  <a:pt x="217916" y="8850"/>
                </a:lnTo>
                <a:lnTo>
                  <a:pt x="224637" y="12691"/>
                </a:lnTo>
                <a:lnTo>
                  <a:pt x="230006" y="15745"/>
                </a:lnTo>
                <a:lnTo>
                  <a:pt x="239852" y="23007"/>
                </a:lnTo>
                <a:lnTo>
                  <a:pt x="250560" y="32853"/>
                </a:lnTo>
                <a:lnTo>
                  <a:pt x="253592" y="35924"/>
                </a:lnTo>
                <a:lnTo>
                  <a:pt x="263431" y="46538"/>
                </a:lnTo>
                <a:lnTo>
                  <a:pt x="271327" y="56076"/>
                </a:lnTo>
                <a:lnTo>
                  <a:pt x="277444" y="64537"/>
                </a:lnTo>
                <a:lnTo>
                  <a:pt x="280324" y="70298"/>
                </a:lnTo>
                <a:lnTo>
                  <a:pt x="282229" y="75098"/>
                </a:lnTo>
                <a:lnTo>
                  <a:pt x="281269" y="79899"/>
                </a:lnTo>
                <a:lnTo>
                  <a:pt x="281269" y="83739"/>
                </a:lnTo>
                <a:lnTo>
                  <a:pt x="279364" y="87565"/>
                </a:lnTo>
                <a:lnTo>
                  <a:pt x="277444" y="89485"/>
                </a:lnTo>
                <a:lnTo>
                  <a:pt x="281269" y="93325"/>
                </a:lnTo>
                <a:lnTo>
                  <a:pt x="285109" y="89485"/>
                </a:lnTo>
                <a:lnTo>
                  <a:pt x="288005" y="83739"/>
                </a:lnTo>
                <a:lnTo>
                  <a:pt x="288950" y="76059"/>
                </a:lnTo>
                <a:lnTo>
                  <a:pt x="290885" y="69338"/>
                </a:lnTo>
                <a:lnTo>
                  <a:pt x="288950" y="60697"/>
                </a:lnTo>
                <a:lnTo>
                  <a:pt x="285109" y="52056"/>
                </a:lnTo>
                <a:lnTo>
                  <a:pt x="281249" y="44066"/>
                </a:lnTo>
                <a:lnTo>
                  <a:pt x="274230" y="33659"/>
                </a:lnTo>
                <a:lnTo>
                  <a:pt x="264962" y="23252"/>
                </a:lnTo>
                <a:lnTo>
                  <a:pt x="257125" y="16074"/>
                </a:lnTo>
                <a:lnTo>
                  <a:pt x="246205" y="8292"/>
                </a:lnTo>
                <a:lnTo>
                  <a:pt x="235093" y="3003"/>
                </a:lnTo>
                <a:lnTo>
                  <a:pt x="223677" y="209"/>
                </a:lnTo>
                <a:lnTo>
                  <a:pt x="219986" y="0"/>
                </a:lnTo>
                <a:lnTo>
                  <a:pt x="206997" y="1599"/>
                </a:lnTo>
                <a:lnTo>
                  <a:pt x="203514" y="9810"/>
                </a:lnTo>
                <a:lnTo>
                  <a:pt x="206395" y="7890"/>
                </a:lnTo>
                <a:lnTo>
                  <a:pt x="213116" y="78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8" name="object 398"/>
          <p:cNvSpPr/>
          <p:nvPr/>
        </p:nvSpPr>
        <p:spPr>
          <a:xfrm>
            <a:off x="2235052" y="1648998"/>
            <a:ext cx="262067" cy="24002"/>
          </a:xfrm>
          <a:custGeom>
            <a:avLst/>
            <a:gdLst/>
            <a:ahLst/>
            <a:cxnLst/>
            <a:rect l="l" t="t" r="r" b="b"/>
            <a:pathLst>
              <a:path w="262067" h="24002">
                <a:moveTo>
                  <a:pt x="11521" y="0"/>
                </a:moveTo>
                <a:lnTo>
                  <a:pt x="4800" y="0"/>
                </a:lnTo>
                <a:lnTo>
                  <a:pt x="0" y="5760"/>
                </a:lnTo>
                <a:lnTo>
                  <a:pt x="0" y="18242"/>
                </a:lnTo>
                <a:lnTo>
                  <a:pt x="4800" y="24002"/>
                </a:lnTo>
                <a:lnTo>
                  <a:pt x="257266" y="24002"/>
                </a:lnTo>
                <a:lnTo>
                  <a:pt x="262067" y="18242"/>
                </a:lnTo>
                <a:lnTo>
                  <a:pt x="262067" y="5760"/>
                </a:lnTo>
                <a:lnTo>
                  <a:pt x="257266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9" name="object 399"/>
          <p:cNvSpPr/>
          <p:nvPr/>
        </p:nvSpPr>
        <p:spPr>
          <a:xfrm>
            <a:off x="2513441" y="1598127"/>
            <a:ext cx="122880" cy="117104"/>
          </a:xfrm>
          <a:custGeom>
            <a:avLst/>
            <a:gdLst/>
            <a:ahLst/>
            <a:cxnLst/>
            <a:rect l="l" t="t" r="r" b="b"/>
            <a:pathLst>
              <a:path w="122880" h="117104">
                <a:moveTo>
                  <a:pt x="28803" y="113263"/>
                </a:moveTo>
                <a:lnTo>
                  <a:pt x="26883" y="112318"/>
                </a:lnTo>
                <a:lnTo>
                  <a:pt x="24003" y="110383"/>
                </a:lnTo>
                <a:lnTo>
                  <a:pt x="23042" y="108478"/>
                </a:lnTo>
                <a:lnTo>
                  <a:pt x="23042" y="102717"/>
                </a:lnTo>
                <a:lnTo>
                  <a:pt x="24003" y="98877"/>
                </a:lnTo>
                <a:lnTo>
                  <a:pt x="24963" y="95996"/>
                </a:lnTo>
                <a:lnTo>
                  <a:pt x="30723" y="84475"/>
                </a:lnTo>
                <a:lnTo>
                  <a:pt x="33604" y="77754"/>
                </a:lnTo>
                <a:lnTo>
                  <a:pt x="50886" y="38389"/>
                </a:lnTo>
                <a:lnTo>
                  <a:pt x="68153" y="77754"/>
                </a:lnTo>
                <a:lnTo>
                  <a:pt x="71033" y="84475"/>
                </a:lnTo>
                <a:lnTo>
                  <a:pt x="76794" y="98877"/>
                </a:lnTo>
                <a:lnTo>
                  <a:pt x="78714" y="102717"/>
                </a:lnTo>
                <a:lnTo>
                  <a:pt x="79674" y="104637"/>
                </a:lnTo>
                <a:lnTo>
                  <a:pt x="79674" y="106542"/>
                </a:lnTo>
                <a:lnTo>
                  <a:pt x="80634" y="107518"/>
                </a:lnTo>
                <a:lnTo>
                  <a:pt x="80634" y="110383"/>
                </a:lnTo>
                <a:lnTo>
                  <a:pt x="79674" y="111358"/>
                </a:lnTo>
                <a:lnTo>
                  <a:pt x="78714" y="112318"/>
                </a:lnTo>
                <a:lnTo>
                  <a:pt x="76794" y="113263"/>
                </a:lnTo>
                <a:lnTo>
                  <a:pt x="72953" y="114223"/>
                </a:lnTo>
                <a:lnTo>
                  <a:pt x="66233" y="114223"/>
                </a:lnTo>
                <a:lnTo>
                  <a:pt x="66233" y="117104"/>
                </a:lnTo>
                <a:lnTo>
                  <a:pt x="122880" y="117104"/>
                </a:lnTo>
                <a:lnTo>
                  <a:pt x="122880" y="114223"/>
                </a:lnTo>
                <a:lnTo>
                  <a:pt x="119039" y="113263"/>
                </a:lnTo>
                <a:lnTo>
                  <a:pt x="116159" y="112318"/>
                </a:lnTo>
                <a:lnTo>
                  <a:pt x="111358" y="108478"/>
                </a:lnTo>
                <a:lnTo>
                  <a:pt x="108478" y="102717"/>
                </a:lnTo>
                <a:lnTo>
                  <a:pt x="104637" y="94076"/>
                </a:lnTo>
                <a:lnTo>
                  <a:pt x="63352" y="0"/>
                </a:lnTo>
                <a:lnTo>
                  <a:pt x="61432" y="0"/>
                </a:lnTo>
                <a:lnTo>
                  <a:pt x="20162" y="91196"/>
                </a:lnTo>
                <a:lnTo>
                  <a:pt x="16322" y="100797"/>
                </a:lnTo>
                <a:lnTo>
                  <a:pt x="12481" y="106542"/>
                </a:lnTo>
                <a:lnTo>
                  <a:pt x="10561" y="108478"/>
                </a:lnTo>
                <a:lnTo>
                  <a:pt x="7680" y="111358"/>
                </a:lnTo>
                <a:lnTo>
                  <a:pt x="3840" y="113263"/>
                </a:lnTo>
                <a:lnTo>
                  <a:pt x="0" y="114223"/>
                </a:lnTo>
                <a:lnTo>
                  <a:pt x="0" y="117104"/>
                </a:lnTo>
                <a:lnTo>
                  <a:pt x="38404" y="117104"/>
                </a:lnTo>
                <a:lnTo>
                  <a:pt x="38404" y="114223"/>
                </a:lnTo>
                <a:lnTo>
                  <a:pt x="32644" y="113263"/>
                </a:lnTo>
                <a:lnTo>
                  <a:pt x="28803" y="113263"/>
                </a:lnTo>
                <a:close/>
              </a:path>
              <a:path w="122880" h="117104">
                <a:moveTo>
                  <a:pt x="33604" y="77754"/>
                </a:moveTo>
                <a:lnTo>
                  <a:pt x="30723" y="84475"/>
                </a:lnTo>
                <a:lnTo>
                  <a:pt x="71033" y="84475"/>
                </a:lnTo>
                <a:lnTo>
                  <a:pt x="68153" y="77754"/>
                </a:lnTo>
                <a:lnTo>
                  <a:pt x="33604" y="777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0" name="object 400"/>
          <p:cNvSpPr/>
          <p:nvPr/>
        </p:nvSpPr>
        <p:spPr>
          <a:xfrm>
            <a:off x="2639202" y="1635556"/>
            <a:ext cx="83515" cy="82555"/>
          </a:xfrm>
          <a:custGeom>
            <a:avLst/>
            <a:gdLst/>
            <a:ahLst/>
            <a:cxnLst/>
            <a:rect l="l" t="t" r="r" b="b"/>
            <a:pathLst>
              <a:path w="83515" h="82555">
                <a:moveTo>
                  <a:pt x="42230" y="0"/>
                </a:moveTo>
                <a:lnTo>
                  <a:pt x="0" y="0"/>
                </a:lnTo>
                <a:lnTo>
                  <a:pt x="0" y="3840"/>
                </a:lnTo>
                <a:lnTo>
                  <a:pt x="2880" y="3840"/>
                </a:lnTo>
                <a:lnTo>
                  <a:pt x="4800" y="4800"/>
                </a:lnTo>
                <a:lnTo>
                  <a:pt x="5760" y="6720"/>
                </a:lnTo>
                <a:lnTo>
                  <a:pt x="7680" y="8641"/>
                </a:lnTo>
                <a:lnTo>
                  <a:pt x="9585" y="13441"/>
                </a:lnTo>
                <a:lnTo>
                  <a:pt x="13426" y="20162"/>
                </a:lnTo>
                <a:lnTo>
                  <a:pt x="40309" y="82555"/>
                </a:lnTo>
                <a:lnTo>
                  <a:pt x="44150" y="82555"/>
                </a:lnTo>
                <a:lnTo>
                  <a:pt x="71033" y="20162"/>
                </a:lnTo>
                <a:lnTo>
                  <a:pt x="73913" y="12481"/>
                </a:lnTo>
                <a:lnTo>
                  <a:pt x="75834" y="7680"/>
                </a:lnTo>
                <a:lnTo>
                  <a:pt x="77754" y="5760"/>
                </a:lnTo>
                <a:lnTo>
                  <a:pt x="79674" y="4800"/>
                </a:lnTo>
                <a:lnTo>
                  <a:pt x="81594" y="3840"/>
                </a:lnTo>
                <a:lnTo>
                  <a:pt x="83515" y="3840"/>
                </a:lnTo>
                <a:lnTo>
                  <a:pt x="83515" y="0"/>
                </a:lnTo>
                <a:lnTo>
                  <a:pt x="57591" y="0"/>
                </a:lnTo>
                <a:lnTo>
                  <a:pt x="57591" y="3840"/>
                </a:lnTo>
                <a:lnTo>
                  <a:pt x="63352" y="3840"/>
                </a:lnTo>
                <a:lnTo>
                  <a:pt x="64312" y="4800"/>
                </a:lnTo>
                <a:lnTo>
                  <a:pt x="66233" y="6720"/>
                </a:lnTo>
                <a:lnTo>
                  <a:pt x="66233" y="12481"/>
                </a:lnTo>
                <a:lnTo>
                  <a:pt x="65272" y="18242"/>
                </a:lnTo>
                <a:lnTo>
                  <a:pt x="62392" y="24963"/>
                </a:lnTo>
                <a:lnTo>
                  <a:pt x="51831" y="50886"/>
                </a:lnTo>
                <a:lnTo>
                  <a:pt x="38389" y="21122"/>
                </a:lnTo>
                <a:lnTo>
                  <a:pt x="35509" y="15361"/>
                </a:lnTo>
                <a:lnTo>
                  <a:pt x="34549" y="11521"/>
                </a:lnTo>
                <a:lnTo>
                  <a:pt x="34549" y="7680"/>
                </a:lnTo>
                <a:lnTo>
                  <a:pt x="35509" y="5760"/>
                </a:lnTo>
                <a:lnTo>
                  <a:pt x="36484" y="4800"/>
                </a:lnTo>
                <a:lnTo>
                  <a:pt x="37429" y="3840"/>
                </a:lnTo>
                <a:lnTo>
                  <a:pt x="42230" y="3840"/>
                </a:lnTo>
                <a:lnTo>
                  <a:pt x="4223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1" name="object 401"/>
          <p:cNvSpPr/>
          <p:nvPr/>
        </p:nvSpPr>
        <p:spPr>
          <a:xfrm>
            <a:off x="2732318" y="1636974"/>
            <a:ext cx="66233" cy="81137"/>
          </a:xfrm>
          <a:custGeom>
            <a:avLst/>
            <a:gdLst/>
            <a:ahLst/>
            <a:cxnLst/>
            <a:rect l="l" t="t" r="r" b="b"/>
            <a:pathLst>
              <a:path w="66233" h="81137">
                <a:moveTo>
                  <a:pt x="10561" y="8183"/>
                </a:moveTo>
                <a:lnTo>
                  <a:pt x="6241" y="14196"/>
                </a:lnTo>
                <a:lnTo>
                  <a:pt x="1613" y="25782"/>
                </a:lnTo>
                <a:lnTo>
                  <a:pt x="0" y="39867"/>
                </a:lnTo>
                <a:lnTo>
                  <a:pt x="49" y="42741"/>
                </a:lnTo>
                <a:lnTo>
                  <a:pt x="2028" y="55989"/>
                </a:lnTo>
                <a:lnTo>
                  <a:pt x="7680" y="66750"/>
                </a:lnTo>
                <a:lnTo>
                  <a:pt x="10325" y="70571"/>
                </a:lnTo>
                <a:lnTo>
                  <a:pt x="20369" y="78497"/>
                </a:lnTo>
                <a:lnTo>
                  <a:pt x="33588" y="81137"/>
                </a:lnTo>
                <a:lnTo>
                  <a:pt x="41285" y="81137"/>
                </a:lnTo>
                <a:lnTo>
                  <a:pt x="47030" y="79216"/>
                </a:lnTo>
                <a:lnTo>
                  <a:pt x="51831" y="75376"/>
                </a:lnTo>
                <a:lnTo>
                  <a:pt x="57591" y="71535"/>
                </a:lnTo>
                <a:lnTo>
                  <a:pt x="62392" y="64830"/>
                </a:lnTo>
                <a:lnTo>
                  <a:pt x="66233" y="56189"/>
                </a:lnTo>
                <a:lnTo>
                  <a:pt x="63352" y="54268"/>
                </a:lnTo>
                <a:lnTo>
                  <a:pt x="60472" y="60029"/>
                </a:lnTo>
                <a:lnTo>
                  <a:pt x="57591" y="62909"/>
                </a:lnTo>
                <a:lnTo>
                  <a:pt x="54711" y="64830"/>
                </a:lnTo>
                <a:lnTo>
                  <a:pt x="51831" y="66750"/>
                </a:lnTo>
                <a:lnTo>
                  <a:pt x="48950" y="67695"/>
                </a:lnTo>
                <a:lnTo>
                  <a:pt x="39349" y="67695"/>
                </a:lnTo>
                <a:lnTo>
                  <a:pt x="35509" y="65790"/>
                </a:lnTo>
                <a:lnTo>
                  <a:pt x="31668" y="60989"/>
                </a:lnTo>
                <a:lnTo>
                  <a:pt x="31019" y="60213"/>
                </a:lnTo>
                <a:lnTo>
                  <a:pt x="25033" y="49477"/>
                </a:lnTo>
                <a:lnTo>
                  <a:pt x="23042" y="36026"/>
                </a:lnTo>
                <a:lnTo>
                  <a:pt x="45110" y="30265"/>
                </a:lnTo>
                <a:lnTo>
                  <a:pt x="22067" y="30265"/>
                </a:lnTo>
                <a:lnTo>
                  <a:pt x="22067" y="17784"/>
                </a:lnTo>
                <a:lnTo>
                  <a:pt x="21390" y="0"/>
                </a:lnTo>
                <a:lnTo>
                  <a:pt x="10561" y="81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2" name="object 402"/>
          <p:cNvSpPr/>
          <p:nvPr/>
        </p:nvSpPr>
        <p:spPr>
          <a:xfrm>
            <a:off x="2753708" y="1633651"/>
            <a:ext cx="44842" cy="39349"/>
          </a:xfrm>
          <a:custGeom>
            <a:avLst/>
            <a:gdLst/>
            <a:ahLst/>
            <a:cxnLst/>
            <a:rect l="l" t="t" r="r" b="b"/>
            <a:pathLst>
              <a:path w="44842" h="39349">
                <a:moveTo>
                  <a:pt x="7398" y="6705"/>
                </a:moveTo>
                <a:lnTo>
                  <a:pt x="10278" y="5745"/>
                </a:lnTo>
                <a:lnTo>
                  <a:pt x="16999" y="5745"/>
                </a:lnTo>
                <a:lnTo>
                  <a:pt x="17959" y="6705"/>
                </a:lnTo>
                <a:lnTo>
                  <a:pt x="19895" y="8625"/>
                </a:lnTo>
                <a:lnTo>
                  <a:pt x="21800" y="11506"/>
                </a:lnTo>
                <a:lnTo>
                  <a:pt x="22760" y="14386"/>
                </a:lnTo>
                <a:lnTo>
                  <a:pt x="23720" y="18227"/>
                </a:lnTo>
                <a:lnTo>
                  <a:pt x="23720" y="33588"/>
                </a:lnTo>
                <a:lnTo>
                  <a:pt x="1652" y="39349"/>
                </a:lnTo>
                <a:lnTo>
                  <a:pt x="44842" y="39349"/>
                </a:lnTo>
                <a:lnTo>
                  <a:pt x="44449" y="32175"/>
                </a:lnTo>
                <a:lnTo>
                  <a:pt x="41181" y="19263"/>
                </a:lnTo>
                <a:lnTo>
                  <a:pt x="35241" y="9585"/>
                </a:lnTo>
                <a:lnTo>
                  <a:pt x="29481" y="2865"/>
                </a:lnTo>
                <a:lnTo>
                  <a:pt x="22760" y="0"/>
                </a:lnTo>
                <a:lnTo>
                  <a:pt x="14119" y="0"/>
                </a:lnTo>
                <a:lnTo>
                  <a:pt x="11977" y="65"/>
                </a:lnTo>
                <a:lnTo>
                  <a:pt x="0" y="3323"/>
                </a:lnTo>
                <a:lnTo>
                  <a:pt x="677" y="21107"/>
                </a:lnTo>
                <a:lnTo>
                  <a:pt x="2612" y="14386"/>
                </a:lnTo>
                <a:lnTo>
                  <a:pt x="6453" y="9585"/>
                </a:lnTo>
                <a:lnTo>
                  <a:pt x="7398" y="67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3" name="object 403"/>
          <p:cNvSpPr/>
          <p:nvPr/>
        </p:nvSpPr>
        <p:spPr>
          <a:xfrm>
            <a:off x="2808152" y="1633651"/>
            <a:ext cx="68153" cy="81579"/>
          </a:xfrm>
          <a:custGeom>
            <a:avLst/>
            <a:gdLst/>
            <a:ahLst/>
            <a:cxnLst/>
            <a:rect l="l" t="t" r="r" b="b"/>
            <a:pathLst>
              <a:path w="68153" h="81579">
                <a:moveTo>
                  <a:pt x="42245" y="81579"/>
                </a:moveTo>
                <a:lnTo>
                  <a:pt x="42245" y="78699"/>
                </a:lnTo>
                <a:lnTo>
                  <a:pt x="39364" y="78699"/>
                </a:lnTo>
                <a:lnTo>
                  <a:pt x="37444" y="77739"/>
                </a:lnTo>
                <a:lnTo>
                  <a:pt x="35524" y="77739"/>
                </a:lnTo>
                <a:lnTo>
                  <a:pt x="34564" y="76794"/>
                </a:lnTo>
                <a:lnTo>
                  <a:pt x="33604" y="75834"/>
                </a:lnTo>
                <a:lnTo>
                  <a:pt x="32644" y="73913"/>
                </a:lnTo>
                <a:lnTo>
                  <a:pt x="32644" y="68153"/>
                </a:lnTo>
                <a:lnTo>
                  <a:pt x="31683" y="63352"/>
                </a:lnTo>
                <a:lnTo>
                  <a:pt x="31683" y="38389"/>
                </a:lnTo>
                <a:lnTo>
                  <a:pt x="32644" y="31668"/>
                </a:lnTo>
                <a:lnTo>
                  <a:pt x="34564" y="26868"/>
                </a:lnTo>
                <a:lnTo>
                  <a:pt x="36469" y="23027"/>
                </a:lnTo>
                <a:lnTo>
                  <a:pt x="37444" y="20147"/>
                </a:lnTo>
                <a:lnTo>
                  <a:pt x="40309" y="18227"/>
                </a:lnTo>
                <a:lnTo>
                  <a:pt x="41285" y="17266"/>
                </a:lnTo>
                <a:lnTo>
                  <a:pt x="43190" y="16306"/>
                </a:lnTo>
                <a:lnTo>
                  <a:pt x="46085" y="16306"/>
                </a:lnTo>
                <a:lnTo>
                  <a:pt x="47030" y="17266"/>
                </a:lnTo>
                <a:lnTo>
                  <a:pt x="47990" y="18227"/>
                </a:lnTo>
                <a:lnTo>
                  <a:pt x="50871" y="20147"/>
                </a:lnTo>
                <a:lnTo>
                  <a:pt x="52806" y="22067"/>
                </a:lnTo>
                <a:lnTo>
                  <a:pt x="55671" y="23027"/>
                </a:lnTo>
                <a:lnTo>
                  <a:pt x="61432" y="23027"/>
                </a:lnTo>
                <a:lnTo>
                  <a:pt x="63367" y="22067"/>
                </a:lnTo>
                <a:lnTo>
                  <a:pt x="65272" y="20147"/>
                </a:lnTo>
                <a:lnTo>
                  <a:pt x="67193" y="17266"/>
                </a:lnTo>
                <a:lnTo>
                  <a:pt x="68153" y="14386"/>
                </a:lnTo>
                <a:lnTo>
                  <a:pt x="68153" y="7665"/>
                </a:lnTo>
                <a:lnTo>
                  <a:pt x="67193" y="4785"/>
                </a:lnTo>
                <a:lnTo>
                  <a:pt x="65272" y="2865"/>
                </a:lnTo>
                <a:lnTo>
                  <a:pt x="63367" y="944"/>
                </a:lnTo>
                <a:lnTo>
                  <a:pt x="60472" y="0"/>
                </a:lnTo>
                <a:lnTo>
                  <a:pt x="53751" y="0"/>
                </a:lnTo>
                <a:lnTo>
                  <a:pt x="49926" y="944"/>
                </a:lnTo>
                <a:lnTo>
                  <a:pt x="46085" y="3825"/>
                </a:lnTo>
                <a:lnTo>
                  <a:pt x="42245" y="6705"/>
                </a:lnTo>
                <a:lnTo>
                  <a:pt x="37444" y="12466"/>
                </a:lnTo>
                <a:lnTo>
                  <a:pt x="31683" y="20147"/>
                </a:lnTo>
                <a:lnTo>
                  <a:pt x="31683" y="1904"/>
                </a:lnTo>
                <a:lnTo>
                  <a:pt x="0" y="1904"/>
                </a:lnTo>
                <a:lnTo>
                  <a:pt x="0" y="5745"/>
                </a:lnTo>
                <a:lnTo>
                  <a:pt x="3840" y="5745"/>
                </a:lnTo>
                <a:lnTo>
                  <a:pt x="5760" y="6705"/>
                </a:lnTo>
                <a:lnTo>
                  <a:pt x="6720" y="7665"/>
                </a:lnTo>
                <a:lnTo>
                  <a:pt x="7680" y="8625"/>
                </a:lnTo>
                <a:lnTo>
                  <a:pt x="7680" y="10546"/>
                </a:lnTo>
                <a:lnTo>
                  <a:pt x="8641" y="11506"/>
                </a:lnTo>
                <a:lnTo>
                  <a:pt x="8641" y="70073"/>
                </a:lnTo>
                <a:lnTo>
                  <a:pt x="7680" y="73913"/>
                </a:lnTo>
                <a:lnTo>
                  <a:pt x="6720" y="75834"/>
                </a:lnTo>
                <a:lnTo>
                  <a:pt x="5760" y="77739"/>
                </a:lnTo>
                <a:lnTo>
                  <a:pt x="2880" y="78699"/>
                </a:lnTo>
                <a:lnTo>
                  <a:pt x="0" y="78699"/>
                </a:lnTo>
                <a:lnTo>
                  <a:pt x="0" y="81579"/>
                </a:lnTo>
                <a:lnTo>
                  <a:pt x="42245" y="815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4" name="object 404"/>
          <p:cNvSpPr/>
          <p:nvPr/>
        </p:nvSpPr>
        <p:spPr>
          <a:xfrm>
            <a:off x="2885907" y="1633651"/>
            <a:ext cx="76809" cy="117104"/>
          </a:xfrm>
          <a:custGeom>
            <a:avLst/>
            <a:gdLst/>
            <a:ahLst/>
            <a:cxnLst/>
            <a:rect l="l" t="t" r="r" b="b"/>
            <a:pathLst>
              <a:path w="76809" h="117104">
                <a:moveTo>
                  <a:pt x="69128" y="23027"/>
                </a:moveTo>
                <a:lnTo>
                  <a:pt x="67193" y="20147"/>
                </a:lnTo>
                <a:lnTo>
                  <a:pt x="66248" y="17266"/>
                </a:lnTo>
                <a:lnTo>
                  <a:pt x="64312" y="15346"/>
                </a:lnTo>
                <a:lnTo>
                  <a:pt x="61447" y="12466"/>
                </a:lnTo>
                <a:lnTo>
                  <a:pt x="76809" y="12466"/>
                </a:lnTo>
                <a:lnTo>
                  <a:pt x="76809" y="2865"/>
                </a:lnTo>
                <a:lnTo>
                  <a:pt x="49926" y="2865"/>
                </a:lnTo>
                <a:lnTo>
                  <a:pt x="44165" y="944"/>
                </a:lnTo>
                <a:lnTo>
                  <a:pt x="39364" y="0"/>
                </a:lnTo>
                <a:lnTo>
                  <a:pt x="33484" y="0"/>
                </a:lnTo>
                <a:lnTo>
                  <a:pt x="20111" y="2170"/>
                </a:lnTo>
                <a:lnTo>
                  <a:pt x="9601" y="8625"/>
                </a:lnTo>
                <a:lnTo>
                  <a:pt x="2880" y="14386"/>
                </a:lnTo>
                <a:lnTo>
                  <a:pt x="0" y="21107"/>
                </a:lnTo>
                <a:lnTo>
                  <a:pt x="0" y="34549"/>
                </a:lnTo>
                <a:lnTo>
                  <a:pt x="960" y="39349"/>
                </a:lnTo>
                <a:lnTo>
                  <a:pt x="4800" y="44150"/>
                </a:lnTo>
                <a:lnTo>
                  <a:pt x="8641" y="48950"/>
                </a:lnTo>
                <a:lnTo>
                  <a:pt x="13441" y="52791"/>
                </a:lnTo>
                <a:lnTo>
                  <a:pt x="21122" y="54711"/>
                </a:lnTo>
                <a:lnTo>
                  <a:pt x="14401" y="57591"/>
                </a:lnTo>
                <a:lnTo>
                  <a:pt x="9601" y="61432"/>
                </a:lnTo>
                <a:lnTo>
                  <a:pt x="6720" y="65272"/>
                </a:lnTo>
                <a:lnTo>
                  <a:pt x="3840" y="68153"/>
                </a:lnTo>
                <a:lnTo>
                  <a:pt x="2880" y="71993"/>
                </a:lnTo>
                <a:lnTo>
                  <a:pt x="2880" y="82539"/>
                </a:lnTo>
                <a:lnTo>
                  <a:pt x="5760" y="87355"/>
                </a:lnTo>
                <a:lnTo>
                  <a:pt x="13441" y="91196"/>
                </a:lnTo>
                <a:lnTo>
                  <a:pt x="8641" y="93101"/>
                </a:lnTo>
                <a:lnTo>
                  <a:pt x="4800" y="94076"/>
                </a:lnTo>
                <a:lnTo>
                  <a:pt x="2880" y="96941"/>
                </a:lnTo>
                <a:lnTo>
                  <a:pt x="960" y="98861"/>
                </a:lnTo>
                <a:lnTo>
                  <a:pt x="0" y="100782"/>
                </a:lnTo>
                <a:lnTo>
                  <a:pt x="0" y="106542"/>
                </a:lnTo>
                <a:lnTo>
                  <a:pt x="960" y="108463"/>
                </a:lnTo>
                <a:lnTo>
                  <a:pt x="3840" y="111343"/>
                </a:lnTo>
                <a:lnTo>
                  <a:pt x="5760" y="114223"/>
                </a:lnTo>
                <a:lnTo>
                  <a:pt x="10561" y="116144"/>
                </a:lnTo>
                <a:lnTo>
                  <a:pt x="16322" y="117104"/>
                </a:lnTo>
                <a:lnTo>
                  <a:pt x="15361" y="107502"/>
                </a:lnTo>
                <a:lnTo>
                  <a:pt x="14401" y="104622"/>
                </a:lnTo>
                <a:lnTo>
                  <a:pt x="14401" y="98861"/>
                </a:lnTo>
                <a:lnTo>
                  <a:pt x="15361" y="96941"/>
                </a:lnTo>
                <a:lnTo>
                  <a:pt x="19202" y="95021"/>
                </a:lnTo>
                <a:lnTo>
                  <a:pt x="21122" y="94076"/>
                </a:lnTo>
                <a:lnTo>
                  <a:pt x="19202" y="69113"/>
                </a:lnTo>
                <a:lnTo>
                  <a:pt x="18242" y="68153"/>
                </a:lnTo>
                <a:lnTo>
                  <a:pt x="18242" y="63352"/>
                </a:lnTo>
                <a:lnTo>
                  <a:pt x="19202" y="61432"/>
                </a:lnTo>
                <a:lnTo>
                  <a:pt x="21122" y="59512"/>
                </a:lnTo>
                <a:lnTo>
                  <a:pt x="23042" y="58552"/>
                </a:lnTo>
                <a:lnTo>
                  <a:pt x="24963" y="57591"/>
                </a:lnTo>
                <a:lnTo>
                  <a:pt x="24002" y="39349"/>
                </a:lnTo>
                <a:lnTo>
                  <a:pt x="24002" y="20147"/>
                </a:lnTo>
                <a:lnTo>
                  <a:pt x="24963" y="13426"/>
                </a:lnTo>
                <a:lnTo>
                  <a:pt x="26883" y="9585"/>
                </a:lnTo>
                <a:lnTo>
                  <a:pt x="29763" y="6705"/>
                </a:lnTo>
                <a:lnTo>
                  <a:pt x="31683" y="4785"/>
                </a:lnTo>
                <a:lnTo>
                  <a:pt x="38404" y="4785"/>
                </a:lnTo>
                <a:lnTo>
                  <a:pt x="41285" y="6705"/>
                </a:lnTo>
                <a:lnTo>
                  <a:pt x="43205" y="9585"/>
                </a:lnTo>
                <a:lnTo>
                  <a:pt x="45125" y="12466"/>
                </a:lnTo>
                <a:lnTo>
                  <a:pt x="47045" y="20147"/>
                </a:lnTo>
                <a:lnTo>
                  <a:pt x="47045" y="39349"/>
                </a:lnTo>
                <a:lnTo>
                  <a:pt x="46085" y="45110"/>
                </a:lnTo>
                <a:lnTo>
                  <a:pt x="43205" y="47990"/>
                </a:lnTo>
                <a:lnTo>
                  <a:pt x="41285" y="50871"/>
                </a:lnTo>
                <a:lnTo>
                  <a:pt x="38404" y="52791"/>
                </a:lnTo>
                <a:lnTo>
                  <a:pt x="31683" y="52791"/>
                </a:lnTo>
                <a:lnTo>
                  <a:pt x="28803" y="50871"/>
                </a:lnTo>
                <a:lnTo>
                  <a:pt x="26883" y="47990"/>
                </a:lnTo>
                <a:lnTo>
                  <a:pt x="26883" y="57591"/>
                </a:lnTo>
                <a:lnTo>
                  <a:pt x="41285" y="57591"/>
                </a:lnTo>
                <a:lnTo>
                  <a:pt x="46085" y="56631"/>
                </a:lnTo>
                <a:lnTo>
                  <a:pt x="51846" y="53751"/>
                </a:lnTo>
                <a:lnTo>
                  <a:pt x="57607" y="51831"/>
                </a:lnTo>
                <a:lnTo>
                  <a:pt x="61447" y="48950"/>
                </a:lnTo>
                <a:lnTo>
                  <a:pt x="64312" y="44150"/>
                </a:lnTo>
                <a:lnTo>
                  <a:pt x="68153" y="40309"/>
                </a:lnTo>
                <a:lnTo>
                  <a:pt x="69128" y="35509"/>
                </a:lnTo>
                <a:lnTo>
                  <a:pt x="69128" y="230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5" name="object 405"/>
          <p:cNvSpPr/>
          <p:nvPr/>
        </p:nvSpPr>
        <p:spPr>
          <a:xfrm>
            <a:off x="2901269" y="1702765"/>
            <a:ext cx="61447" cy="49911"/>
          </a:xfrm>
          <a:custGeom>
            <a:avLst/>
            <a:gdLst/>
            <a:ahLst/>
            <a:cxnLst/>
            <a:rect l="l" t="t" r="r" b="b"/>
            <a:pathLst>
              <a:path w="61447" h="49911">
                <a:moveTo>
                  <a:pt x="46085" y="39349"/>
                </a:moveTo>
                <a:lnTo>
                  <a:pt x="41269" y="41269"/>
                </a:lnTo>
                <a:lnTo>
                  <a:pt x="36484" y="43190"/>
                </a:lnTo>
                <a:lnTo>
                  <a:pt x="30723" y="44150"/>
                </a:lnTo>
                <a:lnTo>
                  <a:pt x="13441" y="44150"/>
                </a:lnTo>
                <a:lnTo>
                  <a:pt x="6720" y="43190"/>
                </a:lnTo>
                <a:lnTo>
                  <a:pt x="3840" y="40309"/>
                </a:lnTo>
                <a:lnTo>
                  <a:pt x="0" y="38389"/>
                </a:lnTo>
                <a:lnTo>
                  <a:pt x="960" y="47990"/>
                </a:lnTo>
                <a:lnTo>
                  <a:pt x="6720" y="48950"/>
                </a:lnTo>
                <a:lnTo>
                  <a:pt x="13441" y="49911"/>
                </a:lnTo>
                <a:lnTo>
                  <a:pt x="21045" y="49908"/>
                </a:lnTo>
                <a:lnTo>
                  <a:pt x="34242" y="49014"/>
                </a:lnTo>
                <a:lnTo>
                  <a:pt x="46085" y="46070"/>
                </a:lnTo>
                <a:lnTo>
                  <a:pt x="50886" y="44150"/>
                </a:lnTo>
                <a:lnTo>
                  <a:pt x="54726" y="41269"/>
                </a:lnTo>
                <a:lnTo>
                  <a:pt x="57607" y="37429"/>
                </a:lnTo>
                <a:lnTo>
                  <a:pt x="60472" y="33588"/>
                </a:lnTo>
                <a:lnTo>
                  <a:pt x="61447" y="28803"/>
                </a:lnTo>
                <a:lnTo>
                  <a:pt x="61447" y="16306"/>
                </a:lnTo>
                <a:lnTo>
                  <a:pt x="58552" y="10561"/>
                </a:lnTo>
                <a:lnTo>
                  <a:pt x="51831" y="7680"/>
                </a:lnTo>
                <a:lnTo>
                  <a:pt x="47990" y="4800"/>
                </a:lnTo>
                <a:lnTo>
                  <a:pt x="39364" y="3840"/>
                </a:lnTo>
                <a:lnTo>
                  <a:pt x="9601" y="3840"/>
                </a:lnTo>
                <a:lnTo>
                  <a:pt x="6720" y="2880"/>
                </a:lnTo>
                <a:lnTo>
                  <a:pt x="4800" y="1904"/>
                </a:lnTo>
                <a:lnTo>
                  <a:pt x="3840" y="0"/>
                </a:lnTo>
                <a:lnTo>
                  <a:pt x="5760" y="24963"/>
                </a:lnTo>
                <a:lnTo>
                  <a:pt x="9601" y="23987"/>
                </a:lnTo>
                <a:lnTo>
                  <a:pt x="28803" y="23987"/>
                </a:lnTo>
                <a:lnTo>
                  <a:pt x="36484" y="24963"/>
                </a:lnTo>
                <a:lnTo>
                  <a:pt x="39364" y="24963"/>
                </a:lnTo>
                <a:lnTo>
                  <a:pt x="43205" y="25908"/>
                </a:lnTo>
                <a:lnTo>
                  <a:pt x="45110" y="26868"/>
                </a:lnTo>
                <a:lnTo>
                  <a:pt x="47045" y="28803"/>
                </a:lnTo>
                <a:lnTo>
                  <a:pt x="47045" y="29748"/>
                </a:lnTo>
                <a:lnTo>
                  <a:pt x="47990" y="30708"/>
                </a:lnTo>
                <a:lnTo>
                  <a:pt x="47990" y="36469"/>
                </a:lnTo>
                <a:lnTo>
                  <a:pt x="46085" y="39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6" name="object 406"/>
          <p:cNvSpPr/>
          <p:nvPr/>
        </p:nvSpPr>
        <p:spPr>
          <a:xfrm>
            <a:off x="2909910" y="1673001"/>
            <a:ext cx="2880" cy="18242"/>
          </a:xfrm>
          <a:custGeom>
            <a:avLst/>
            <a:gdLst/>
            <a:ahLst/>
            <a:cxnLst/>
            <a:rect l="l" t="t" r="r" b="b"/>
            <a:pathLst>
              <a:path w="2880" h="18242">
                <a:moveTo>
                  <a:pt x="960" y="5760"/>
                </a:moveTo>
                <a:lnTo>
                  <a:pt x="0" y="0"/>
                </a:lnTo>
                <a:lnTo>
                  <a:pt x="960" y="18242"/>
                </a:lnTo>
                <a:lnTo>
                  <a:pt x="2880" y="18242"/>
                </a:lnTo>
                <a:lnTo>
                  <a:pt x="2880" y="8641"/>
                </a:lnTo>
                <a:lnTo>
                  <a:pt x="96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7" name="object 407"/>
          <p:cNvSpPr/>
          <p:nvPr/>
        </p:nvSpPr>
        <p:spPr>
          <a:xfrm>
            <a:off x="2996305" y="1633651"/>
            <a:ext cx="44150" cy="39349"/>
          </a:xfrm>
          <a:custGeom>
            <a:avLst/>
            <a:gdLst/>
            <a:ahLst/>
            <a:cxnLst/>
            <a:rect l="l" t="t" r="r" b="b"/>
            <a:pathLst>
              <a:path w="44150" h="39349">
                <a:moveTo>
                  <a:pt x="21122" y="0"/>
                </a:moveTo>
                <a:lnTo>
                  <a:pt x="13441" y="0"/>
                </a:lnTo>
                <a:lnTo>
                  <a:pt x="11271" y="66"/>
                </a:lnTo>
                <a:lnTo>
                  <a:pt x="6720" y="6705"/>
                </a:lnTo>
                <a:lnTo>
                  <a:pt x="9601" y="5745"/>
                </a:lnTo>
                <a:lnTo>
                  <a:pt x="15361" y="5745"/>
                </a:lnTo>
                <a:lnTo>
                  <a:pt x="17282" y="6705"/>
                </a:lnTo>
                <a:lnTo>
                  <a:pt x="19202" y="8625"/>
                </a:lnTo>
                <a:lnTo>
                  <a:pt x="21122" y="11506"/>
                </a:lnTo>
                <a:lnTo>
                  <a:pt x="21122" y="14386"/>
                </a:lnTo>
                <a:lnTo>
                  <a:pt x="23042" y="18227"/>
                </a:lnTo>
                <a:lnTo>
                  <a:pt x="23042" y="33588"/>
                </a:lnTo>
                <a:lnTo>
                  <a:pt x="0" y="33588"/>
                </a:lnTo>
                <a:lnTo>
                  <a:pt x="44150" y="39349"/>
                </a:lnTo>
                <a:lnTo>
                  <a:pt x="43407" y="32180"/>
                </a:lnTo>
                <a:lnTo>
                  <a:pt x="40221" y="19264"/>
                </a:lnTo>
                <a:lnTo>
                  <a:pt x="34564" y="9585"/>
                </a:lnTo>
                <a:lnTo>
                  <a:pt x="28803" y="2865"/>
                </a:lnTo>
                <a:lnTo>
                  <a:pt x="211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8" name="object 408"/>
          <p:cNvSpPr/>
          <p:nvPr/>
        </p:nvSpPr>
        <p:spPr>
          <a:xfrm>
            <a:off x="2974223" y="1633717"/>
            <a:ext cx="66233" cy="84393"/>
          </a:xfrm>
          <a:custGeom>
            <a:avLst/>
            <a:gdLst/>
            <a:ahLst/>
            <a:cxnLst/>
            <a:rect l="l" t="t" r="r" b="b"/>
            <a:pathLst>
              <a:path w="66233" h="84393">
                <a:moveTo>
                  <a:pt x="22082" y="21041"/>
                </a:moveTo>
                <a:lnTo>
                  <a:pt x="24003" y="14320"/>
                </a:lnTo>
                <a:lnTo>
                  <a:pt x="26883" y="9519"/>
                </a:lnTo>
                <a:lnTo>
                  <a:pt x="28803" y="6639"/>
                </a:lnTo>
                <a:lnTo>
                  <a:pt x="33354" y="0"/>
                </a:lnTo>
                <a:lnTo>
                  <a:pt x="21012" y="3259"/>
                </a:lnTo>
                <a:lnTo>
                  <a:pt x="10561" y="11440"/>
                </a:lnTo>
                <a:lnTo>
                  <a:pt x="5842" y="17453"/>
                </a:lnTo>
                <a:lnTo>
                  <a:pt x="1355" y="29039"/>
                </a:lnTo>
                <a:lnTo>
                  <a:pt x="0" y="43123"/>
                </a:lnTo>
                <a:lnTo>
                  <a:pt x="40" y="45744"/>
                </a:lnTo>
                <a:lnTo>
                  <a:pt x="1842" y="59136"/>
                </a:lnTo>
                <a:lnTo>
                  <a:pt x="6720" y="70007"/>
                </a:lnTo>
                <a:lnTo>
                  <a:pt x="10252" y="74413"/>
                </a:lnTo>
                <a:lnTo>
                  <a:pt x="20637" y="81901"/>
                </a:lnTo>
                <a:lnTo>
                  <a:pt x="33604" y="84393"/>
                </a:lnTo>
                <a:lnTo>
                  <a:pt x="40325" y="84393"/>
                </a:lnTo>
                <a:lnTo>
                  <a:pt x="47045" y="82473"/>
                </a:lnTo>
                <a:lnTo>
                  <a:pt x="51846" y="78633"/>
                </a:lnTo>
                <a:lnTo>
                  <a:pt x="56647" y="74792"/>
                </a:lnTo>
                <a:lnTo>
                  <a:pt x="61447" y="68087"/>
                </a:lnTo>
                <a:lnTo>
                  <a:pt x="66233" y="59446"/>
                </a:lnTo>
                <a:lnTo>
                  <a:pt x="63367" y="57525"/>
                </a:lnTo>
                <a:lnTo>
                  <a:pt x="60487" y="63286"/>
                </a:lnTo>
                <a:lnTo>
                  <a:pt x="56647" y="66166"/>
                </a:lnTo>
                <a:lnTo>
                  <a:pt x="54726" y="68087"/>
                </a:lnTo>
                <a:lnTo>
                  <a:pt x="51846" y="70007"/>
                </a:lnTo>
                <a:lnTo>
                  <a:pt x="48006" y="70952"/>
                </a:lnTo>
                <a:lnTo>
                  <a:pt x="39364" y="70952"/>
                </a:lnTo>
                <a:lnTo>
                  <a:pt x="34564" y="69047"/>
                </a:lnTo>
                <a:lnTo>
                  <a:pt x="30723" y="64246"/>
                </a:lnTo>
                <a:lnTo>
                  <a:pt x="24799" y="52732"/>
                </a:lnTo>
                <a:lnTo>
                  <a:pt x="22082" y="39283"/>
                </a:lnTo>
                <a:lnTo>
                  <a:pt x="66233" y="39283"/>
                </a:lnTo>
                <a:lnTo>
                  <a:pt x="22082" y="33522"/>
                </a:lnTo>
                <a:lnTo>
                  <a:pt x="22082" y="210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9" name="object 409"/>
          <p:cNvSpPr/>
          <p:nvPr/>
        </p:nvSpPr>
        <p:spPr>
          <a:xfrm>
            <a:off x="3089422" y="1606753"/>
            <a:ext cx="52791" cy="109438"/>
          </a:xfrm>
          <a:custGeom>
            <a:avLst/>
            <a:gdLst/>
            <a:ahLst/>
            <a:cxnLst/>
            <a:rect l="l" t="t" r="r" b="b"/>
            <a:pathLst>
              <a:path w="52791" h="109438">
                <a:moveTo>
                  <a:pt x="13441" y="24002"/>
                </a:moveTo>
                <a:lnTo>
                  <a:pt x="6720" y="29763"/>
                </a:lnTo>
                <a:lnTo>
                  <a:pt x="0" y="34564"/>
                </a:lnTo>
                <a:lnTo>
                  <a:pt x="0" y="37444"/>
                </a:lnTo>
                <a:lnTo>
                  <a:pt x="10561" y="37444"/>
                </a:lnTo>
                <a:lnTo>
                  <a:pt x="10561" y="94091"/>
                </a:lnTo>
                <a:lnTo>
                  <a:pt x="11521" y="96011"/>
                </a:lnTo>
                <a:lnTo>
                  <a:pt x="12481" y="99852"/>
                </a:lnTo>
                <a:lnTo>
                  <a:pt x="14401" y="102732"/>
                </a:lnTo>
                <a:lnTo>
                  <a:pt x="18242" y="105597"/>
                </a:lnTo>
                <a:lnTo>
                  <a:pt x="21122" y="108478"/>
                </a:lnTo>
                <a:lnTo>
                  <a:pt x="25923" y="109438"/>
                </a:lnTo>
                <a:lnTo>
                  <a:pt x="30723" y="109438"/>
                </a:lnTo>
                <a:lnTo>
                  <a:pt x="33015" y="109358"/>
                </a:lnTo>
                <a:lnTo>
                  <a:pt x="44713" y="104987"/>
                </a:lnTo>
                <a:lnTo>
                  <a:pt x="52791" y="93131"/>
                </a:lnTo>
                <a:lnTo>
                  <a:pt x="50886" y="91211"/>
                </a:lnTo>
                <a:lnTo>
                  <a:pt x="47045" y="96972"/>
                </a:lnTo>
                <a:lnTo>
                  <a:pt x="44165" y="99852"/>
                </a:lnTo>
                <a:lnTo>
                  <a:pt x="38404" y="99852"/>
                </a:lnTo>
                <a:lnTo>
                  <a:pt x="37444" y="98892"/>
                </a:lnTo>
                <a:lnTo>
                  <a:pt x="35524" y="97916"/>
                </a:lnTo>
                <a:lnTo>
                  <a:pt x="35524" y="96972"/>
                </a:lnTo>
                <a:lnTo>
                  <a:pt x="34564" y="95051"/>
                </a:lnTo>
                <a:lnTo>
                  <a:pt x="34564" y="37444"/>
                </a:lnTo>
                <a:lnTo>
                  <a:pt x="52791" y="37444"/>
                </a:lnTo>
                <a:lnTo>
                  <a:pt x="52791" y="28803"/>
                </a:lnTo>
                <a:lnTo>
                  <a:pt x="34564" y="28803"/>
                </a:lnTo>
                <a:lnTo>
                  <a:pt x="34564" y="0"/>
                </a:lnTo>
                <a:lnTo>
                  <a:pt x="31683" y="0"/>
                </a:lnTo>
                <a:lnTo>
                  <a:pt x="27843" y="6720"/>
                </a:lnTo>
                <a:lnTo>
                  <a:pt x="23042" y="13441"/>
                </a:lnTo>
                <a:lnTo>
                  <a:pt x="18242" y="18242"/>
                </a:lnTo>
                <a:lnTo>
                  <a:pt x="13441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0" name="object 410"/>
          <p:cNvSpPr/>
          <p:nvPr/>
        </p:nvSpPr>
        <p:spPr>
          <a:xfrm>
            <a:off x="3149894" y="1633651"/>
            <a:ext cx="68168" cy="81579"/>
          </a:xfrm>
          <a:custGeom>
            <a:avLst/>
            <a:gdLst/>
            <a:ahLst/>
            <a:cxnLst/>
            <a:rect l="l" t="t" r="r" b="b"/>
            <a:pathLst>
              <a:path w="68168" h="81579">
                <a:moveTo>
                  <a:pt x="48966" y="18227"/>
                </a:moveTo>
                <a:lnTo>
                  <a:pt x="50886" y="20147"/>
                </a:lnTo>
                <a:lnTo>
                  <a:pt x="53766" y="22067"/>
                </a:lnTo>
                <a:lnTo>
                  <a:pt x="56647" y="23027"/>
                </a:lnTo>
                <a:lnTo>
                  <a:pt x="61447" y="23027"/>
                </a:lnTo>
                <a:lnTo>
                  <a:pt x="64328" y="22067"/>
                </a:lnTo>
                <a:lnTo>
                  <a:pt x="66248" y="20147"/>
                </a:lnTo>
                <a:lnTo>
                  <a:pt x="68168" y="17266"/>
                </a:lnTo>
                <a:lnTo>
                  <a:pt x="68168" y="7665"/>
                </a:lnTo>
                <a:lnTo>
                  <a:pt x="67208" y="4785"/>
                </a:lnTo>
                <a:lnTo>
                  <a:pt x="65288" y="2865"/>
                </a:lnTo>
                <a:lnTo>
                  <a:pt x="64328" y="944"/>
                </a:lnTo>
                <a:lnTo>
                  <a:pt x="61447" y="0"/>
                </a:lnTo>
                <a:lnTo>
                  <a:pt x="54726" y="0"/>
                </a:lnTo>
                <a:lnTo>
                  <a:pt x="50886" y="944"/>
                </a:lnTo>
                <a:lnTo>
                  <a:pt x="47045" y="3825"/>
                </a:lnTo>
                <a:lnTo>
                  <a:pt x="42245" y="6705"/>
                </a:lnTo>
                <a:lnTo>
                  <a:pt x="38404" y="12466"/>
                </a:lnTo>
                <a:lnTo>
                  <a:pt x="32644" y="20147"/>
                </a:lnTo>
                <a:lnTo>
                  <a:pt x="32644" y="1904"/>
                </a:lnTo>
                <a:lnTo>
                  <a:pt x="0" y="1904"/>
                </a:lnTo>
                <a:lnTo>
                  <a:pt x="0" y="5745"/>
                </a:lnTo>
                <a:lnTo>
                  <a:pt x="4815" y="5745"/>
                </a:lnTo>
                <a:lnTo>
                  <a:pt x="5760" y="6705"/>
                </a:lnTo>
                <a:lnTo>
                  <a:pt x="6720" y="7665"/>
                </a:lnTo>
                <a:lnTo>
                  <a:pt x="7680" y="8625"/>
                </a:lnTo>
                <a:lnTo>
                  <a:pt x="8656" y="10546"/>
                </a:lnTo>
                <a:lnTo>
                  <a:pt x="8656" y="73913"/>
                </a:lnTo>
                <a:lnTo>
                  <a:pt x="7680" y="75834"/>
                </a:lnTo>
                <a:lnTo>
                  <a:pt x="5760" y="77739"/>
                </a:lnTo>
                <a:lnTo>
                  <a:pt x="3840" y="78699"/>
                </a:lnTo>
                <a:lnTo>
                  <a:pt x="0" y="78699"/>
                </a:lnTo>
                <a:lnTo>
                  <a:pt x="0" y="81579"/>
                </a:lnTo>
                <a:lnTo>
                  <a:pt x="43205" y="81579"/>
                </a:lnTo>
                <a:lnTo>
                  <a:pt x="43205" y="78699"/>
                </a:lnTo>
                <a:lnTo>
                  <a:pt x="40325" y="78699"/>
                </a:lnTo>
                <a:lnTo>
                  <a:pt x="37444" y="77739"/>
                </a:lnTo>
                <a:lnTo>
                  <a:pt x="36484" y="77739"/>
                </a:lnTo>
                <a:lnTo>
                  <a:pt x="35524" y="76794"/>
                </a:lnTo>
                <a:lnTo>
                  <a:pt x="34564" y="75834"/>
                </a:lnTo>
                <a:lnTo>
                  <a:pt x="33604" y="73913"/>
                </a:lnTo>
                <a:lnTo>
                  <a:pt x="32644" y="72953"/>
                </a:lnTo>
                <a:lnTo>
                  <a:pt x="32644" y="38389"/>
                </a:lnTo>
                <a:lnTo>
                  <a:pt x="33604" y="31668"/>
                </a:lnTo>
                <a:lnTo>
                  <a:pt x="35524" y="26868"/>
                </a:lnTo>
                <a:lnTo>
                  <a:pt x="36484" y="23027"/>
                </a:lnTo>
                <a:lnTo>
                  <a:pt x="38404" y="20147"/>
                </a:lnTo>
                <a:lnTo>
                  <a:pt x="40325" y="18227"/>
                </a:lnTo>
                <a:lnTo>
                  <a:pt x="42245" y="17266"/>
                </a:lnTo>
                <a:lnTo>
                  <a:pt x="44165" y="16306"/>
                </a:lnTo>
                <a:lnTo>
                  <a:pt x="47045" y="16306"/>
                </a:lnTo>
                <a:lnTo>
                  <a:pt x="47045" y="17266"/>
                </a:lnTo>
                <a:lnTo>
                  <a:pt x="48006" y="17266"/>
                </a:lnTo>
                <a:lnTo>
                  <a:pt x="48966" y="182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1" name="object 411"/>
          <p:cNvSpPr/>
          <p:nvPr/>
        </p:nvSpPr>
        <p:spPr>
          <a:xfrm>
            <a:off x="3228624" y="1666155"/>
            <a:ext cx="44150" cy="50035"/>
          </a:xfrm>
          <a:custGeom>
            <a:avLst/>
            <a:gdLst/>
            <a:ahLst/>
            <a:cxnLst/>
            <a:rect l="l" t="t" r="r" b="b"/>
            <a:pathLst>
              <a:path w="44150" h="50035">
                <a:moveTo>
                  <a:pt x="2880" y="23167"/>
                </a:moveTo>
                <a:lnTo>
                  <a:pt x="0" y="28928"/>
                </a:lnTo>
                <a:lnTo>
                  <a:pt x="0" y="39489"/>
                </a:lnTo>
                <a:lnTo>
                  <a:pt x="1920" y="42354"/>
                </a:lnTo>
                <a:lnTo>
                  <a:pt x="4800" y="46195"/>
                </a:lnTo>
                <a:lnTo>
                  <a:pt x="7665" y="49075"/>
                </a:lnTo>
                <a:lnTo>
                  <a:pt x="11506" y="50035"/>
                </a:lnTo>
                <a:lnTo>
                  <a:pt x="15346" y="50035"/>
                </a:lnTo>
                <a:lnTo>
                  <a:pt x="19057" y="49797"/>
                </a:lnTo>
                <a:lnTo>
                  <a:pt x="30343" y="46097"/>
                </a:lnTo>
                <a:lnTo>
                  <a:pt x="42230" y="37569"/>
                </a:lnTo>
                <a:lnTo>
                  <a:pt x="42230" y="41409"/>
                </a:lnTo>
                <a:lnTo>
                  <a:pt x="44150" y="45235"/>
                </a:lnTo>
                <a:lnTo>
                  <a:pt x="42230" y="4925"/>
                </a:lnTo>
                <a:lnTo>
                  <a:pt x="42230" y="30848"/>
                </a:lnTo>
                <a:lnTo>
                  <a:pt x="38389" y="34689"/>
                </a:lnTo>
                <a:lnTo>
                  <a:pt x="34564" y="35649"/>
                </a:lnTo>
                <a:lnTo>
                  <a:pt x="27843" y="35649"/>
                </a:lnTo>
                <a:lnTo>
                  <a:pt x="25908" y="33728"/>
                </a:lnTo>
                <a:lnTo>
                  <a:pt x="24002" y="31808"/>
                </a:lnTo>
                <a:lnTo>
                  <a:pt x="23027" y="28928"/>
                </a:lnTo>
                <a:lnTo>
                  <a:pt x="23027" y="23167"/>
                </a:lnTo>
                <a:lnTo>
                  <a:pt x="24002" y="20287"/>
                </a:lnTo>
                <a:lnTo>
                  <a:pt x="26868" y="17406"/>
                </a:lnTo>
                <a:lnTo>
                  <a:pt x="29748" y="12606"/>
                </a:lnTo>
                <a:lnTo>
                  <a:pt x="40268" y="0"/>
                </a:lnTo>
                <a:lnTo>
                  <a:pt x="25484" y="6992"/>
                </a:lnTo>
                <a:lnTo>
                  <a:pt x="14807" y="13178"/>
                </a:lnTo>
                <a:lnTo>
                  <a:pt x="7665" y="18366"/>
                </a:lnTo>
                <a:lnTo>
                  <a:pt x="2880" y="231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2" name="object 412"/>
          <p:cNvSpPr/>
          <p:nvPr/>
        </p:nvSpPr>
        <p:spPr>
          <a:xfrm>
            <a:off x="3230544" y="1633651"/>
            <a:ext cx="74874" cy="82539"/>
          </a:xfrm>
          <a:custGeom>
            <a:avLst/>
            <a:gdLst/>
            <a:ahLst/>
            <a:cxnLst/>
            <a:rect l="l" t="t" r="r" b="b"/>
            <a:pathLst>
              <a:path w="74874" h="82539">
                <a:moveTo>
                  <a:pt x="65272" y="71018"/>
                </a:moveTo>
                <a:lnTo>
                  <a:pt x="64312" y="70073"/>
                </a:lnTo>
                <a:lnTo>
                  <a:pt x="64312" y="68153"/>
                </a:lnTo>
                <a:lnTo>
                  <a:pt x="63352" y="66233"/>
                </a:lnTo>
                <a:lnTo>
                  <a:pt x="63352" y="17266"/>
                </a:lnTo>
                <a:lnTo>
                  <a:pt x="62392" y="15346"/>
                </a:lnTo>
                <a:lnTo>
                  <a:pt x="61432" y="11506"/>
                </a:lnTo>
                <a:lnTo>
                  <a:pt x="58552" y="7665"/>
                </a:lnTo>
                <a:lnTo>
                  <a:pt x="53751" y="4785"/>
                </a:lnTo>
                <a:lnTo>
                  <a:pt x="49911" y="944"/>
                </a:lnTo>
                <a:lnTo>
                  <a:pt x="43190" y="0"/>
                </a:lnTo>
                <a:lnTo>
                  <a:pt x="29748" y="0"/>
                </a:lnTo>
                <a:lnTo>
                  <a:pt x="23987" y="944"/>
                </a:lnTo>
                <a:lnTo>
                  <a:pt x="18242" y="2865"/>
                </a:lnTo>
                <a:lnTo>
                  <a:pt x="12466" y="4785"/>
                </a:lnTo>
                <a:lnTo>
                  <a:pt x="7680" y="7665"/>
                </a:lnTo>
                <a:lnTo>
                  <a:pt x="4800" y="11506"/>
                </a:lnTo>
                <a:lnTo>
                  <a:pt x="960" y="15346"/>
                </a:lnTo>
                <a:lnTo>
                  <a:pt x="0" y="19187"/>
                </a:lnTo>
                <a:lnTo>
                  <a:pt x="0" y="25907"/>
                </a:lnTo>
                <a:lnTo>
                  <a:pt x="960" y="28788"/>
                </a:lnTo>
                <a:lnTo>
                  <a:pt x="2880" y="30708"/>
                </a:lnTo>
                <a:lnTo>
                  <a:pt x="5745" y="32628"/>
                </a:lnTo>
                <a:lnTo>
                  <a:pt x="8641" y="33588"/>
                </a:lnTo>
                <a:lnTo>
                  <a:pt x="15361" y="33588"/>
                </a:lnTo>
                <a:lnTo>
                  <a:pt x="18242" y="32628"/>
                </a:lnTo>
                <a:lnTo>
                  <a:pt x="20147" y="30708"/>
                </a:lnTo>
                <a:lnTo>
                  <a:pt x="22082" y="28788"/>
                </a:lnTo>
                <a:lnTo>
                  <a:pt x="23987" y="26868"/>
                </a:lnTo>
                <a:lnTo>
                  <a:pt x="23987" y="21107"/>
                </a:lnTo>
                <a:lnTo>
                  <a:pt x="22082" y="19187"/>
                </a:lnTo>
                <a:lnTo>
                  <a:pt x="20147" y="16306"/>
                </a:lnTo>
                <a:lnTo>
                  <a:pt x="18242" y="15346"/>
                </a:lnTo>
                <a:lnTo>
                  <a:pt x="18242" y="9585"/>
                </a:lnTo>
                <a:lnTo>
                  <a:pt x="20147" y="8625"/>
                </a:lnTo>
                <a:lnTo>
                  <a:pt x="22082" y="6705"/>
                </a:lnTo>
                <a:lnTo>
                  <a:pt x="33588" y="6705"/>
                </a:lnTo>
                <a:lnTo>
                  <a:pt x="35509" y="7665"/>
                </a:lnTo>
                <a:lnTo>
                  <a:pt x="37429" y="9585"/>
                </a:lnTo>
                <a:lnTo>
                  <a:pt x="38389" y="10546"/>
                </a:lnTo>
                <a:lnTo>
                  <a:pt x="39349" y="12466"/>
                </a:lnTo>
                <a:lnTo>
                  <a:pt x="39349" y="13426"/>
                </a:lnTo>
                <a:lnTo>
                  <a:pt x="40309" y="17266"/>
                </a:lnTo>
                <a:lnTo>
                  <a:pt x="40309" y="31668"/>
                </a:lnTo>
                <a:lnTo>
                  <a:pt x="38348" y="32504"/>
                </a:lnTo>
                <a:lnTo>
                  <a:pt x="27828" y="45110"/>
                </a:lnTo>
                <a:lnTo>
                  <a:pt x="33588" y="41269"/>
                </a:lnTo>
                <a:lnTo>
                  <a:pt x="40309" y="37429"/>
                </a:lnTo>
                <a:lnTo>
                  <a:pt x="42230" y="77739"/>
                </a:lnTo>
                <a:lnTo>
                  <a:pt x="45110" y="79674"/>
                </a:lnTo>
                <a:lnTo>
                  <a:pt x="47030" y="81579"/>
                </a:lnTo>
                <a:lnTo>
                  <a:pt x="50871" y="82539"/>
                </a:lnTo>
                <a:lnTo>
                  <a:pt x="59512" y="82539"/>
                </a:lnTo>
                <a:lnTo>
                  <a:pt x="62392" y="81579"/>
                </a:lnTo>
                <a:lnTo>
                  <a:pt x="65272" y="79674"/>
                </a:lnTo>
                <a:lnTo>
                  <a:pt x="69113" y="77739"/>
                </a:lnTo>
                <a:lnTo>
                  <a:pt x="71993" y="74858"/>
                </a:lnTo>
                <a:lnTo>
                  <a:pt x="74874" y="71018"/>
                </a:lnTo>
                <a:lnTo>
                  <a:pt x="71993" y="69113"/>
                </a:lnTo>
                <a:lnTo>
                  <a:pt x="70073" y="71018"/>
                </a:lnTo>
                <a:lnTo>
                  <a:pt x="69113" y="71993"/>
                </a:lnTo>
                <a:lnTo>
                  <a:pt x="66233" y="71993"/>
                </a:lnTo>
                <a:lnTo>
                  <a:pt x="65272" y="710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3" name="object 413"/>
          <p:cNvSpPr/>
          <p:nvPr/>
        </p:nvSpPr>
        <p:spPr>
          <a:xfrm>
            <a:off x="3339983" y="1633651"/>
            <a:ext cx="7680" cy="23987"/>
          </a:xfrm>
          <a:custGeom>
            <a:avLst/>
            <a:gdLst/>
            <a:ahLst/>
            <a:cxnLst/>
            <a:rect l="l" t="t" r="r" b="b"/>
            <a:pathLst>
              <a:path w="7680" h="23987">
                <a:moveTo>
                  <a:pt x="0" y="23987"/>
                </a:moveTo>
                <a:lnTo>
                  <a:pt x="944" y="19187"/>
                </a:lnTo>
                <a:lnTo>
                  <a:pt x="2880" y="14386"/>
                </a:lnTo>
                <a:lnTo>
                  <a:pt x="4785" y="11506"/>
                </a:lnTo>
                <a:lnTo>
                  <a:pt x="6720" y="9585"/>
                </a:lnTo>
                <a:lnTo>
                  <a:pt x="7680" y="0"/>
                </a:lnTo>
                <a:lnTo>
                  <a:pt x="1904" y="0"/>
                </a:lnTo>
                <a:lnTo>
                  <a:pt x="0" y="239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4" name="object 414"/>
          <p:cNvSpPr/>
          <p:nvPr/>
        </p:nvSpPr>
        <p:spPr>
          <a:xfrm>
            <a:off x="3314059" y="1600047"/>
            <a:ext cx="86395" cy="118064"/>
          </a:xfrm>
          <a:custGeom>
            <a:avLst/>
            <a:gdLst/>
            <a:ahLst/>
            <a:cxnLst/>
            <a:rect l="l" t="t" r="r" b="b"/>
            <a:pathLst>
              <a:path w="86395" h="118064">
                <a:moveTo>
                  <a:pt x="76794" y="0"/>
                </a:moveTo>
                <a:lnTo>
                  <a:pt x="41269" y="0"/>
                </a:lnTo>
                <a:lnTo>
                  <a:pt x="41269" y="3840"/>
                </a:lnTo>
                <a:lnTo>
                  <a:pt x="47990" y="3840"/>
                </a:lnTo>
                <a:lnTo>
                  <a:pt x="48950" y="4800"/>
                </a:lnTo>
                <a:lnTo>
                  <a:pt x="50871" y="5760"/>
                </a:lnTo>
                <a:lnTo>
                  <a:pt x="51831" y="6705"/>
                </a:lnTo>
                <a:lnTo>
                  <a:pt x="51831" y="8641"/>
                </a:lnTo>
                <a:lnTo>
                  <a:pt x="52791" y="9601"/>
                </a:lnTo>
                <a:lnTo>
                  <a:pt x="52791" y="43190"/>
                </a:lnTo>
                <a:lnTo>
                  <a:pt x="49911" y="39349"/>
                </a:lnTo>
                <a:lnTo>
                  <a:pt x="46070" y="37429"/>
                </a:lnTo>
                <a:lnTo>
                  <a:pt x="43190" y="35509"/>
                </a:lnTo>
                <a:lnTo>
                  <a:pt x="40325" y="33604"/>
                </a:lnTo>
                <a:lnTo>
                  <a:pt x="33604" y="33604"/>
                </a:lnTo>
                <a:lnTo>
                  <a:pt x="32644" y="43190"/>
                </a:lnTo>
                <a:lnTo>
                  <a:pt x="33604" y="42230"/>
                </a:lnTo>
                <a:lnTo>
                  <a:pt x="43190" y="42230"/>
                </a:lnTo>
                <a:lnTo>
                  <a:pt x="48950" y="46070"/>
                </a:lnTo>
                <a:lnTo>
                  <a:pt x="52791" y="53751"/>
                </a:lnTo>
                <a:lnTo>
                  <a:pt x="52791" y="95996"/>
                </a:lnTo>
                <a:lnTo>
                  <a:pt x="48950" y="103677"/>
                </a:lnTo>
                <a:lnTo>
                  <a:pt x="44150" y="107518"/>
                </a:lnTo>
                <a:lnTo>
                  <a:pt x="36484" y="107518"/>
                </a:lnTo>
                <a:lnTo>
                  <a:pt x="34549" y="106558"/>
                </a:lnTo>
                <a:lnTo>
                  <a:pt x="33604" y="105597"/>
                </a:lnTo>
                <a:lnTo>
                  <a:pt x="30708" y="103677"/>
                </a:lnTo>
                <a:lnTo>
                  <a:pt x="28803" y="99837"/>
                </a:lnTo>
                <a:lnTo>
                  <a:pt x="27828" y="95036"/>
                </a:lnTo>
                <a:lnTo>
                  <a:pt x="25923" y="90236"/>
                </a:lnTo>
                <a:lnTo>
                  <a:pt x="24963" y="83515"/>
                </a:lnTo>
                <a:lnTo>
                  <a:pt x="24963" y="64312"/>
                </a:lnTo>
                <a:lnTo>
                  <a:pt x="25923" y="57591"/>
                </a:lnTo>
                <a:lnTo>
                  <a:pt x="27828" y="33604"/>
                </a:lnTo>
                <a:lnTo>
                  <a:pt x="22082" y="35509"/>
                </a:lnTo>
                <a:lnTo>
                  <a:pt x="16322" y="38389"/>
                </a:lnTo>
                <a:lnTo>
                  <a:pt x="11521" y="42230"/>
                </a:lnTo>
                <a:lnTo>
                  <a:pt x="7680" y="47030"/>
                </a:lnTo>
                <a:lnTo>
                  <a:pt x="4800" y="53751"/>
                </a:lnTo>
                <a:lnTo>
                  <a:pt x="1920" y="60472"/>
                </a:lnTo>
                <a:lnTo>
                  <a:pt x="0" y="68153"/>
                </a:lnTo>
                <a:lnTo>
                  <a:pt x="0" y="76794"/>
                </a:lnTo>
                <a:lnTo>
                  <a:pt x="71" y="79668"/>
                </a:lnTo>
                <a:lnTo>
                  <a:pt x="2417" y="92916"/>
                </a:lnTo>
                <a:lnTo>
                  <a:pt x="7680" y="103677"/>
                </a:lnTo>
                <a:lnTo>
                  <a:pt x="9318" y="106203"/>
                </a:lnTo>
                <a:lnTo>
                  <a:pt x="18987" y="115101"/>
                </a:lnTo>
                <a:lnTo>
                  <a:pt x="31668" y="118064"/>
                </a:lnTo>
                <a:lnTo>
                  <a:pt x="35509" y="118064"/>
                </a:lnTo>
                <a:lnTo>
                  <a:pt x="39349" y="117119"/>
                </a:lnTo>
                <a:lnTo>
                  <a:pt x="42230" y="115183"/>
                </a:lnTo>
                <a:lnTo>
                  <a:pt x="45110" y="113278"/>
                </a:lnTo>
                <a:lnTo>
                  <a:pt x="48950" y="109438"/>
                </a:lnTo>
                <a:lnTo>
                  <a:pt x="52791" y="104622"/>
                </a:lnTo>
                <a:lnTo>
                  <a:pt x="52791" y="118064"/>
                </a:lnTo>
                <a:lnTo>
                  <a:pt x="86395" y="111343"/>
                </a:lnTo>
                <a:lnTo>
                  <a:pt x="86395" y="108463"/>
                </a:lnTo>
                <a:lnTo>
                  <a:pt x="83515" y="108463"/>
                </a:lnTo>
                <a:lnTo>
                  <a:pt x="80634" y="107518"/>
                </a:lnTo>
                <a:lnTo>
                  <a:pt x="79674" y="106558"/>
                </a:lnTo>
                <a:lnTo>
                  <a:pt x="78714" y="105597"/>
                </a:lnTo>
                <a:lnTo>
                  <a:pt x="77754" y="104622"/>
                </a:lnTo>
                <a:lnTo>
                  <a:pt x="76794" y="102717"/>
                </a:lnTo>
                <a:lnTo>
                  <a:pt x="7679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5" name="object 415"/>
          <p:cNvSpPr/>
          <p:nvPr/>
        </p:nvSpPr>
        <p:spPr>
          <a:xfrm>
            <a:off x="3411016" y="1633717"/>
            <a:ext cx="66233" cy="84394"/>
          </a:xfrm>
          <a:custGeom>
            <a:avLst/>
            <a:gdLst/>
            <a:ahLst/>
            <a:cxnLst/>
            <a:rect l="l" t="t" r="r" b="b"/>
            <a:pathLst>
              <a:path w="66233" h="84394">
                <a:moveTo>
                  <a:pt x="21016" y="3257"/>
                </a:moveTo>
                <a:lnTo>
                  <a:pt x="10561" y="11440"/>
                </a:lnTo>
                <a:lnTo>
                  <a:pt x="6241" y="17454"/>
                </a:lnTo>
                <a:lnTo>
                  <a:pt x="1613" y="29040"/>
                </a:lnTo>
                <a:lnTo>
                  <a:pt x="0" y="43124"/>
                </a:lnTo>
                <a:lnTo>
                  <a:pt x="40" y="45745"/>
                </a:lnTo>
                <a:lnTo>
                  <a:pt x="1842" y="59137"/>
                </a:lnTo>
                <a:lnTo>
                  <a:pt x="6720" y="70008"/>
                </a:lnTo>
                <a:lnTo>
                  <a:pt x="10252" y="74414"/>
                </a:lnTo>
                <a:lnTo>
                  <a:pt x="20637" y="81901"/>
                </a:lnTo>
                <a:lnTo>
                  <a:pt x="33604" y="84394"/>
                </a:lnTo>
                <a:lnTo>
                  <a:pt x="41285" y="84394"/>
                </a:lnTo>
                <a:lnTo>
                  <a:pt x="47030" y="82474"/>
                </a:lnTo>
                <a:lnTo>
                  <a:pt x="51831" y="78633"/>
                </a:lnTo>
                <a:lnTo>
                  <a:pt x="57591" y="74793"/>
                </a:lnTo>
                <a:lnTo>
                  <a:pt x="62392" y="68087"/>
                </a:lnTo>
                <a:lnTo>
                  <a:pt x="66233" y="59446"/>
                </a:lnTo>
                <a:lnTo>
                  <a:pt x="63352" y="57526"/>
                </a:lnTo>
                <a:lnTo>
                  <a:pt x="60472" y="63287"/>
                </a:lnTo>
                <a:lnTo>
                  <a:pt x="57591" y="66167"/>
                </a:lnTo>
                <a:lnTo>
                  <a:pt x="54711" y="68087"/>
                </a:lnTo>
                <a:lnTo>
                  <a:pt x="51831" y="70008"/>
                </a:lnTo>
                <a:lnTo>
                  <a:pt x="48950" y="70953"/>
                </a:lnTo>
                <a:lnTo>
                  <a:pt x="39349" y="70953"/>
                </a:lnTo>
                <a:lnTo>
                  <a:pt x="34564" y="69048"/>
                </a:lnTo>
                <a:lnTo>
                  <a:pt x="30723" y="64247"/>
                </a:lnTo>
                <a:lnTo>
                  <a:pt x="24975" y="52868"/>
                </a:lnTo>
                <a:lnTo>
                  <a:pt x="23042" y="39284"/>
                </a:lnTo>
                <a:lnTo>
                  <a:pt x="45110" y="33523"/>
                </a:lnTo>
                <a:lnTo>
                  <a:pt x="22082" y="33523"/>
                </a:lnTo>
                <a:lnTo>
                  <a:pt x="22082" y="21042"/>
                </a:lnTo>
                <a:lnTo>
                  <a:pt x="24003" y="14321"/>
                </a:lnTo>
                <a:lnTo>
                  <a:pt x="26883" y="9520"/>
                </a:lnTo>
                <a:lnTo>
                  <a:pt x="28788" y="6640"/>
                </a:lnTo>
                <a:lnTo>
                  <a:pt x="33355" y="0"/>
                </a:lnTo>
                <a:lnTo>
                  <a:pt x="21016" y="32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6" name="object 416"/>
          <p:cNvSpPr/>
          <p:nvPr/>
        </p:nvSpPr>
        <p:spPr>
          <a:xfrm>
            <a:off x="3434059" y="1633651"/>
            <a:ext cx="43190" cy="39349"/>
          </a:xfrm>
          <a:custGeom>
            <a:avLst/>
            <a:gdLst/>
            <a:ahLst/>
            <a:cxnLst/>
            <a:rect l="l" t="t" r="r" b="b"/>
            <a:pathLst>
              <a:path w="43190" h="39349">
                <a:moveTo>
                  <a:pt x="21107" y="0"/>
                </a:moveTo>
                <a:lnTo>
                  <a:pt x="12466" y="0"/>
                </a:lnTo>
                <a:lnTo>
                  <a:pt x="10312" y="65"/>
                </a:lnTo>
                <a:lnTo>
                  <a:pt x="5745" y="6705"/>
                </a:lnTo>
                <a:lnTo>
                  <a:pt x="8625" y="5745"/>
                </a:lnTo>
                <a:lnTo>
                  <a:pt x="15346" y="5745"/>
                </a:lnTo>
                <a:lnTo>
                  <a:pt x="16306" y="6705"/>
                </a:lnTo>
                <a:lnTo>
                  <a:pt x="18242" y="8625"/>
                </a:lnTo>
                <a:lnTo>
                  <a:pt x="20147" y="11506"/>
                </a:lnTo>
                <a:lnTo>
                  <a:pt x="21107" y="14386"/>
                </a:lnTo>
                <a:lnTo>
                  <a:pt x="22067" y="18227"/>
                </a:lnTo>
                <a:lnTo>
                  <a:pt x="22067" y="33588"/>
                </a:lnTo>
                <a:lnTo>
                  <a:pt x="0" y="39349"/>
                </a:lnTo>
                <a:lnTo>
                  <a:pt x="43190" y="39349"/>
                </a:lnTo>
                <a:lnTo>
                  <a:pt x="42796" y="32175"/>
                </a:lnTo>
                <a:lnTo>
                  <a:pt x="39528" y="19263"/>
                </a:lnTo>
                <a:lnTo>
                  <a:pt x="33588" y="9585"/>
                </a:lnTo>
                <a:lnTo>
                  <a:pt x="27828" y="2865"/>
                </a:lnTo>
                <a:lnTo>
                  <a:pt x="2110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7" name="object 417"/>
          <p:cNvSpPr/>
          <p:nvPr/>
        </p:nvSpPr>
        <p:spPr>
          <a:xfrm>
            <a:off x="1390275" y="1523238"/>
            <a:ext cx="4406258" cy="2813684"/>
          </a:xfrm>
          <a:custGeom>
            <a:avLst/>
            <a:gdLst/>
            <a:ahLst/>
            <a:cxnLst/>
            <a:rect l="l" t="t" r="r" b="b"/>
            <a:pathLst>
              <a:path w="4406258" h="2813684">
                <a:moveTo>
                  <a:pt x="4405314" y="2812717"/>
                </a:moveTo>
                <a:lnTo>
                  <a:pt x="4405314" y="483"/>
                </a:lnTo>
                <a:lnTo>
                  <a:pt x="4404353" y="0"/>
                </a:lnTo>
                <a:lnTo>
                  <a:pt x="4401473" y="0"/>
                </a:lnTo>
                <a:lnTo>
                  <a:pt x="4397633" y="3840"/>
                </a:lnTo>
                <a:lnTo>
                  <a:pt x="8644" y="3840"/>
                </a:lnTo>
                <a:lnTo>
                  <a:pt x="3838" y="8656"/>
                </a:lnTo>
                <a:lnTo>
                  <a:pt x="3838" y="0"/>
                </a:lnTo>
                <a:lnTo>
                  <a:pt x="1923" y="0"/>
                </a:lnTo>
                <a:lnTo>
                  <a:pt x="964" y="478"/>
                </a:lnTo>
                <a:lnTo>
                  <a:pt x="964" y="2812727"/>
                </a:lnTo>
                <a:lnTo>
                  <a:pt x="1923" y="2813684"/>
                </a:lnTo>
                <a:lnTo>
                  <a:pt x="4401473" y="2813684"/>
                </a:lnTo>
                <a:lnTo>
                  <a:pt x="8644" y="2808884"/>
                </a:lnTo>
                <a:lnTo>
                  <a:pt x="8644" y="8656"/>
                </a:lnTo>
                <a:lnTo>
                  <a:pt x="4401473" y="8656"/>
                </a:lnTo>
                <a:lnTo>
                  <a:pt x="4404353" y="2813684"/>
                </a:lnTo>
                <a:lnTo>
                  <a:pt x="4405314" y="2812717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8" name="object 418"/>
          <p:cNvSpPr/>
          <p:nvPr/>
        </p:nvSpPr>
        <p:spPr>
          <a:xfrm>
            <a:off x="1398919" y="1531894"/>
            <a:ext cx="4392829" cy="2805028"/>
          </a:xfrm>
          <a:custGeom>
            <a:avLst/>
            <a:gdLst/>
            <a:ahLst/>
            <a:cxnLst/>
            <a:rect l="l" t="t" r="r" b="b"/>
            <a:pathLst>
              <a:path w="4392829" h="2805028">
                <a:moveTo>
                  <a:pt x="4392829" y="0"/>
                </a:moveTo>
                <a:lnTo>
                  <a:pt x="4388988" y="0"/>
                </a:lnTo>
                <a:lnTo>
                  <a:pt x="4388988" y="2795427"/>
                </a:lnTo>
                <a:lnTo>
                  <a:pt x="0" y="2795427"/>
                </a:lnTo>
                <a:lnTo>
                  <a:pt x="0" y="2800228"/>
                </a:lnTo>
                <a:lnTo>
                  <a:pt x="4392829" y="2805028"/>
                </a:lnTo>
                <a:lnTo>
                  <a:pt x="4388988" y="2800228"/>
                </a:lnTo>
                <a:lnTo>
                  <a:pt x="4392829" y="2795427"/>
                </a:lnTo>
                <a:lnTo>
                  <a:pt x="4392829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9" name="object 419"/>
          <p:cNvSpPr/>
          <p:nvPr/>
        </p:nvSpPr>
        <p:spPr>
          <a:xfrm>
            <a:off x="1394114" y="1523238"/>
            <a:ext cx="4397634" cy="2804083"/>
          </a:xfrm>
          <a:custGeom>
            <a:avLst/>
            <a:gdLst/>
            <a:ahLst/>
            <a:cxnLst/>
            <a:rect l="l" t="t" r="r" b="b"/>
            <a:pathLst>
              <a:path w="4397634" h="2804083">
                <a:moveTo>
                  <a:pt x="0" y="2804083"/>
                </a:moveTo>
                <a:lnTo>
                  <a:pt x="0" y="8656"/>
                </a:lnTo>
                <a:lnTo>
                  <a:pt x="4805" y="3840"/>
                </a:lnTo>
                <a:lnTo>
                  <a:pt x="4393794" y="3840"/>
                </a:lnTo>
                <a:lnTo>
                  <a:pt x="4397634" y="0"/>
                </a:lnTo>
                <a:lnTo>
                  <a:pt x="0" y="0"/>
                </a:lnTo>
                <a:lnTo>
                  <a:pt x="0" y="2804083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0" name="object 420"/>
          <p:cNvSpPr/>
          <p:nvPr/>
        </p:nvSpPr>
        <p:spPr>
          <a:xfrm>
            <a:off x="3256467" y="1049014"/>
            <a:ext cx="854369" cy="442554"/>
          </a:xfrm>
          <a:custGeom>
            <a:avLst/>
            <a:gdLst/>
            <a:ahLst/>
            <a:cxnLst/>
            <a:rect l="l" t="t" r="r" b="b"/>
            <a:pathLst>
              <a:path w="854369" h="442554">
                <a:moveTo>
                  <a:pt x="854369" y="441594"/>
                </a:moveTo>
                <a:lnTo>
                  <a:pt x="854369" y="960"/>
                </a:lnTo>
                <a:lnTo>
                  <a:pt x="852449" y="0"/>
                </a:lnTo>
                <a:lnTo>
                  <a:pt x="851489" y="0"/>
                </a:lnTo>
                <a:lnTo>
                  <a:pt x="848608" y="2880"/>
                </a:lnTo>
                <a:lnTo>
                  <a:pt x="851489" y="2880"/>
                </a:lnTo>
                <a:lnTo>
                  <a:pt x="851489" y="5760"/>
                </a:lnTo>
                <a:lnTo>
                  <a:pt x="852449" y="442554"/>
                </a:lnTo>
                <a:lnTo>
                  <a:pt x="854369" y="441594"/>
                </a:lnTo>
                <a:close/>
              </a:path>
              <a:path w="854369" h="442554">
                <a:moveTo>
                  <a:pt x="6720" y="439674"/>
                </a:moveTo>
                <a:lnTo>
                  <a:pt x="3825" y="439674"/>
                </a:lnTo>
                <a:lnTo>
                  <a:pt x="3825" y="436793"/>
                </a:lnTo>
                <a:lnTo>
                  <a:pt x="3825" y="5760"/>
                </a:lnTo>
                <a:lnTo>
                  <a:pt x="3825" y="2880"/>
                </a:lnTo>
                <a:lnTo>
                  <a:pt x="3825" y="0"/>
                </a:lnTo>
                <a:lnTo>
                  <a:pt x="1904" y="0"/>
                </a:lnTo>
                <a:lnTo>
                  <a:pt x="0" y="960"/>
                </a:lnTo>
                <a:lnTo>
                  <a:pt x="0" y="439674"/>
                </a:lnTo>
                <a:lnTo>
                  <a:pt x="0" y="441594"/>
                </a:lnTo>
                <a:lnTo>
                  <a:pt x="1904" y="442554"/>
                </a:lnTo>
                <a:lnTo>
                  <a:pt x="851489" y="442554"/>
                </a:lnTo>
                <a:lnTo>
                  <a:pt x="6720" y="43967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1" name="object 421"/>
          <p:cNvSpPr/>
          <p:nvPr/>
        </p:nvSpPr>
        <p:spPr>
          <a:xfrm>
            <a:off x="3263188" y="1054775"/>
            <a:ext cx="844768" cy="436793"/>
          </a:xfrm>
          <a:custGeom>
            <a:avLst/>
            <a:gdLst/>
            <a:ahLst/>
            <a:cxnLst/>
            <a:rect l="l" t="t" r="r" b="b"/>
            <a:pathLst>
              <a:path w="844768" h="436793">
                <a:moveTo>
                  <a:pt x="841888" y="433913"/>
                </a:moveTo>
                <a:lnTo>
                  <a:pt x="0" y="433913"/>
                </a:lnTo>
                <a:lnTo>
                  <a:pt x="844768" y="436793"/>
                </a:lnTo>
                <a:lnTo>
                  <a:pt x="841888" y="43391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2" name="object 422"/>
          <p:cNvSpPr/>
          <p:nvPr/>
        </p:nvSpPr>
        <p:spPr>
          <a:xfrm>
            <a:off x="3260293" y="1049014"/>
            <a:ext cx="847664" cy="436793"/>
          </a:xfrm>
          <a:custGeom>
            <a:avLst/>
            <a:gdLst/>
            <a:ahLst/>
            <a:cxnLst/>
            <a:rect l="l" t="t" r="r" b="b"/>
            <a:pathLst>
              <a:path w="847664" h="436793">
                <a:moveTo>
                  <a:pt x="847664" y="0"/>
                </a:moveTo>
                <a:lnTo>
                  <a:pt x="0" y="0"/>
                </a:lnTo>
                <a:lnTo>
                  <a:pt x="0" y="2880"/>
                </a:lnTo>
                <a:lnTo>
                  <a:pt x="844783" y="2880"/>
                </a:lnTo>
                <a:lnTo>
                  <a:pt x="847664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3" name="object 423"/>
          <p:cNvSpPr/>
          <p:nvPr/>
        </p:nvSpPr>
        <p:spPr>
          <a:xfrm>
            <a:off x="3260293" y="1051902"/>
            <a:ext cx="847653" cy="436786"/>
          </a:xfrm>
          <a:custGeom>
            <a:avLst/>
            <a:gdLst/>
            <a:ahLst/>
            <a:cxnLst/>
            <a:rect l="l" t="t" r="r" b="b"/>
            <a:pathLst>
              <a:path w="847653" h="436786">
                <a:moveTo>
                  <a:pt x="0" y="436786"/>
                </a:moveTo>
                <a:lnTo>
                  <a:pt x="847653" y="436786"/>
                </a:lnTo>
                <a:lnTo>
                  <a:pt x="847653" y="0"/>
                </a:lnTo>
                <a:lnTo>
                  <a:pt x="0" y="0"/>
                </a:lnTo>
                <a:lnTo>
                  <a:pt x="0" y="436786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4" name="object 424"/>
          <p:cNvSpPr/>
          <p:nvPr/>
        </p:nvSpPr>
        <p:spPr>
          <a:xfrm>
            <a:off x="3256467" y="1049014"/>
            <a:ext cx="854369" cy="442554"/>
          </a:xfrm>
          <a:custGeom>
            <a:avLst/>
            <a:gdLst/>
            <a:ahLst/>
            <a:cxnLst/>
            <a:rect l="l" t="t" r="r" b="b"/>
            <a:pathLst>
              <a:path w="854369" h="442554">
                <a:moveTo>
                  <a:pt x="0" y="439674"/>
                </a:moveTo>
                <a:lnTo>
                  <a:pt x="0" y="441594"/>
                </a:lnTo>
                <a:lnTo>
                  <a:pt x="1904" y="442554"/>
                </a:lnTo>
                <a:lnTo>
                  <a:pt x="851489" y="442554"/>
                </a:lnTo>
                <a:lnTo>
                  <a:pt x="6720" y="439674"/>
                </a:lnTo>
                <a:lnTo>
                  <a:pt x="6720" y="5760"/>
                </a:lnTo>
                <a:lnTo>
                  <a:pt x="851489" y="5760"/>
                </a:lnTo>
                <a:lnTo>
                  <a:pt x="852449" y="442554"/>
                </a:lnTo>
                <a:lnTo>
                  <a:pt x="854369" y="441594"/>
                </a:lnTo>
                <a:lnTo>
                  <a:pt x="854369" y="960"/>
                </a:lnTo>
                <a:lnTo>
                  <a:pt x="852449" y="0"/>
                </a:lnTo>
                <a:lnTo>
                  <a:pt x="851489" y="0"/>
                </a:lnTo>
                <a:lnTo>
                  <a:pt x="848608" y="2880"/>
                </a:lnTo>
                <a:lnTo>
                  <a:pt x="6720" y="2880"/>
                </a:lnTo>
                <a:lnTo>
                  <a:pt x="3825" y="5760"/>
                </a:lnTo>
                <a:lnTo>
                  <a:pt x="3825" y="436793"/>
                </a:lnTo>
                <a:lnTo>
                  <a:pt x="3825" y="0"/>
                </a:lnTo>
                <a:lnTo>
                  <a:pt x="1904" y="0"/>
                </a:lnTo>
                <a:lnTo>
                  <a:pt x="0" y="960"/>
                </a:lnTo>
                <a:lnTo>
                  <a:pt x="0" y="43967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5" name="object 425"/>
          <p:cNvSpPr/>
          <p:nvPr/>
        </p:nvSpPr>
        <p:spPr>
          <a:xfrm>
            <a:off x="3263188" y="1054775"/>
            <a:ext cx="844768" cy="436793"/>
          </a:xfrm>
          <a:custGeom>
            <a:avLst/>
            <a:gdLst/>
            <a:ahLst/>
            <a:cxnLst/>
            <a:rect l="l" t="t" r="r" b="b"/>
            <a:pathLst>
              <a:path w="844768" h="436793">
                <a:moveTo>
                  <a:pt x="844768" y="0"/>
                </a:moveTo>
                <a:lnTo>
                  <a:pt x="841888" y="0"/>
                </a:lnTo>
                <a:lnTo>
                  <a:pt x="841888" y="431032"/>
                </a:lnTo>
                <a:lnTo>
                  <a:pt x="0" y="431032"/>
                </a:lnTo>
                <a:lnTo>
                  <a:pt x="0" y="433913"/>
                </a:lnTo>
                <a:lnTo>
                  <a:pt x="844768" y="436793"/>
                </a:lnTo>
                <a:lnTo>
                  <a:pt x="841888" y="433913"/>
                </a:lnTo>
                <a:lnTo>
                  <a:pt x="844768" y="431032"/>
                </a:lnTo>
                <a:lnTo>
                  <a:pt x="844768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6" name="object 426"/>
          <p:cNvSpPr/>
          <p:nvPr/>
        </p:nvSpPr>
        <p:spPr>
          <a:xfrm>
            <a:off x="3260293" y="1049014"/>
            <a:ext cx="847664" cy="436793"/>
          </a:xfrm>
          <a:custGeom>
            <a:avLst/>
            <a:gdLst/>
            <a:ahLst/>
            <a:cxnLst/>
            <a:rect l="l" t="t" r="r" b="b"/>
            <a:pathLst>
              <a:path w="847664" h="436793">
                <a:moveTo>
                  <a:pt x="0" y="436793"/>
                </a:moveTo>
                <a:lnTo>
                  <a:pt x="0" y="5760"/>
                </a:lnTo>
                <a:lnTo>
                  <a:pt x="2895" y="2880"/>
                </a:lnTo>
                <a:lnTo>
                  <a:pt x="844783" y="2880"/>
                </a:lnTo>
                <a:lnTo>
                  <a:pt x="847664" y="0"/>
                </a:lnTo>
                <a:lnTo>
                  <a:pt x="0" y="0"/>
                </a:lnTo>
                <a:lnTo>
                  <a:pt x="0" y="43679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7" name="object 427"/>
          <p:cNvSpPr/>
          <p:nvPr/>
        </p:nvSpPr>
        <p:spPr>
          <a:xfrm>
            <a:off x="3303498" y="1103741"/>
            <a:ext cx="86395" cy="121904"/>
          </a:xfrm>
          <a:custGeom>
            <a:avLst/>
            <a:gdLst/>
            <a:ahLst/>
            <a:cxnLst/>
            <a:rect l="l" t="t" r="r" b="b"/>
            <a:pathLst>
              <a:path w="86395" h="121904">
                <a:moveTo>
                  <a:pt x="28545" y="90408"/>
                </a:moveTo>
                <a:lnTo>
                  <a:pt x="19751" y="99432"/>
                </a:lnTo>
                <a:lnTo>
                  <a:pt x="10255" y="108690"/>
                </a:lnTo>
                <a:lnTo>
                  <a:pt x="0" y="118064"/>
                </a:lnTo>
                <a:lnTo>
                  <a:pt x="0" y="121904"/>
                </a:lnTo>
                <a:lnTo>
                  <a:pt x="63352" y="121904"/>
                </a:lnTo>
                <a:lnTo>
                  <a:pt x="76794" y="89275"/>
                </a:lnTo>
                <a:lnTo>
                  <a:pt x="72953" y="89275"/>
                </a:lnTo>
                <a:lnTo>
                  <a:pt x="70073" y="94076"/>
                </a:lnTo>
                <a:lnTo>
                  <a:pt x="67193" y="96956"/>
                </a:lnTo>
                <a:lnTo>
                  <a:pt x="64312" y="98877"/>
                </a:lnTo>
                <a:lnTo>
                  <a:pt x="61432" y="100797"/>
                </a:lnTo>
                <a:lnTo>
                  <a:pt x="56631" y="101757"/>
                </a:lnTo>
                <a:lnTo>
                  <a:pt x="25923" y="101757"/>
                </a:lnTo>
                <a:lnTo>
                  <a:pt x="28406" y="99623"/>
                </a:lnTo>
                <a:lnTo>
                  <a:pt x="41148" y="88518"/>
                </a:lnTo>
                <a:lnTo>
                  <a:pt x="51435" y="79305"/>
                </a:lnTo>
                <a:lnTo>
                  <a:pt x="59424" y="71902"/>
                </a:lnTo>
                <a:lnTo>
                  <a:pt x="65272" y="66233"/>
                </a:lnTo>
                <a:lnTo>
                  <a:pt x="67638" y="63594"/>
                </a:lnTo>
                <a:lnTo>
                  <a:pt x="76869" y="52746"/>
                </a:lnTo>
                <a:lnTo>
                  <a:pt x="82555" y="44150"/>
                </a:lnTo>
                <a:lnTo>
                  <a:pt x="84475" y="37429"/>
                </a:lnTo>
                <a:lnTo>
                  <a:pt x="86395" y="31668"/>
                </a:lnTo>
                <a:lnTo>
                  <a:pt x="86395" y="19202"/>
                </a:lnTo>
                <a:lnTo>
                  <a:pt x="83515" y="13426"/>
                </a:lnTo>
                <a:lnTo>
                  <a:pt x="77754" y="7680"/>
                </a:lnTo>
                <a:lnTo>
                  <a:pt x="71993" y="2880"/>
                </a:lnTo>
                <a:lnTo>
                  <a:pt x="65272" y="0"/>
                </a:lnTo>
                <a:lnTo>
                  <a:pt x="56192" y="2"/>
                </a:lnTo>
                <a:lnTo>
                  <a:pt x="43710" y="2360"/>
                </a:lnTo>
                <a:lnTo>
                  <a:pt x="32644" y="9601"/>
                </a:lnTo>
                <a:lnTo>
                  <a:pt x="27843" y="13426"/>
                </a:lnTo>
                <a:lnTo>
                  <a:pt x="24002" y="20147"/>
                </a:lnTo>
                <a:lnTo>
                  <a:pt x="21122" y="28803"/>
                </a:lnTo>
                <a:lnTo>
                  <a:pt x="24002" y="30708"/>
                </a:lnTo>
                <a:lnTo>
                  <a:pt x="29763" y="22082"/>
                </a:lnTo>
                <a:lnTo>
                  <a:pt x="37429" y="17266"/>
                </a:lnTo>
                <a:lnTo>
                  <a:pt x="50886" y="17266"/>
                </a:lnTo>
                <a:lnTo>
                  <a:pt x="54711" y="19202"/>
                </a:lnTo>
                <a:lnTo>
                  <a:pt x="57607" y="22082"/>
                </a:lnTo>
                <a:lnTo>
                  <a:pt x="61432" y="25923"/>
                </a:lnTo>
                <a:lnTo>
                  <a:pt x="63352" y="29763"/>
                </a:lnTo>
                <a:lnTo>
                  <a:pt x="63352" y="41269"/>
                </a:lnTo>
                <a:lnTo>
                  <a:pt x="61432" y="46070"/>
                </a:lnTo>
                <a:lnTo>
                  <a:pt x="59512" y="51831"/>
                </a:lnTo>
                <a:lnTo>
                  <a:pt x="57690" y="55185"/>
                </a:lnTo>
                <a:lnTo>
                  <a:pt x="51230" y="64818"/>
                </a:lnTo>
                <a:lnTo>
                  <a:pt x="41269" y="76794"/>
                </a:lnTo>
                <a:lnTo>
                  <a:pt x="36696" y="81740"/>
                </a:lnTo>
                <a:lnTo>
                  <a:pt x="28545" y="9040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8" name="object 428"/>
          <p:cNvSpPr/>
          <p:nvPr/>
        </p:nvSpPr>
        <p:spPr>
          <a:xfrm>
            <a:off x="3390854" y="1198778"/>
            <a:ext cx="28803" cy="28803"/>
          </a:xfrm>
          <a:custGeom>
            <a:avLst/>
            <a:gdLst/>
            <a:ahLst/>
            <a:cxnLst/>
            <a:rect l="l" t="t" r="r" b="b"/>
            <a:pathLst>
              <a:path w="28803" h="28803">
                <a:moveTo>
                  <a:pt x="14401" y="0"/>
                </a:moveTo>
                <a:lnTo>
                  <a:pt x="9601" y="0"/>
                </a:lnTo>
                <a:lnTo>
                  <a:pt x="6720" y="1920"/>
                </a:lnTo>
                <a:lnTo>
                  <a:pt x="3840" y="4800"/>
                </a:lnTo>
                <a:lnTo>
                  <a:pt x="960" y="7680"/>
                </a:lnTo>
                <a:lnTo>
                  <a:pt x="0" y="10561"/>
                </a:lnTo>
                <a:lnTo>
                  <a:pt x="0" y="19202"/>
                </a:lnTo>
                <a:lnTo>
                  <a:pt x="960" y="22082"/>
                </a:lnTo>
                <a:lnTo>
                  <a:pt x="3840" y="24963"/>
                </a:lnTo>
                <a:lnTo>
                  <a:pt x="6720" y="27828"/>
                </a:lnTo>
                <a:lnTo>
                  <a:pt x="9601" y="28803"/>
                </a:lnTo>
                <a:lnTo>
                  <a:pt x="18242" y="28803"/>
                </a:lnTo>
                <a:lnTo>
                  <a:pt x="21122" y="27828"/>
                </a:lnTo>
                <a:lnTo>
                  <a:pt x="24002" y="24963"/>
                </a:lnTo>
                <a:lnTo>
                  <a:pt x="26883" y="22082"/>
                </a:lnTo>
                <a:lnTo>
                  <a:pt x="28803" y="19202"/>
                </a:lnTo>
                <a:lnTo>
                  <a:pt x="28803" y="10561"/>
                </a:lnTo>
                <a:lnTo>
                  <a:pt x="26883" y="7680"/>
                </a:lnTo>
                <a:lnTo>
                  <a:pt x="24002" y="4800"/>
                </a:lnTo>
                <a:lnTo>
                  <a:pt x="21122" y="1920"/>
                </a:lnTo>
                <a:lnTo>
                  <a:pt x="18242" y="0"/>
                </a:lnTo>
                <a:lnTo>
                  <a:pt x="1440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9" name="object 429"/>
          <p:cNvSpPr/>
          <p:nvPr/>
        </p:nvSpPr>
        <p:spPr>
          <a:xfrm>
            <a:off x="3432124" y="1106622"/>
            <a:ext cx="120959" cy="119024"/>
          </a:xfrm>
          <a:custGeom>
            <a:avLst/>
            <a:gdLst/>
            <a:ahLst/>
            <a:cxnLst/>
            <a:rect l="l" t="t" r="r" b="b"/>
            <a:pathLst>
              <a:path w="120959" h="119024">
                <a:moveTo>
                  <a:pt x="45125" y="105597"/>
                </a:moveTo>
                <a:lnTo>
                  <a:pt x="45125" y="101757"/>
                </a:lnTo>
                <a:lnTo>
                  <a:pt x="47045" y="96956"/>
                </a:lnTo>
                <a:lnTo>
                  <a:pt x="57607" y="60472"/>
                </a:lnTo>
                <a:lnTo>
                  <a:pt x="63367" y="60472"/>
                </a:lnTo>
                <a:lnTo>
                  <a:pt x="80650" y="119024"/>
                </a:lnTo>
                <a:lnTo>
                  <a:pt x="118094" y="119024"/>
                </a:lnTo>
                <a:lnTo>
                  <a:pt x="118094" y="115183"/>
                </a:lnTo>
                <a:lnTo>
                  <a:pt x="112318" y="115183"/>
                </a:lnTo>
                <a:lnTo>
                  <a:pt x="109438" y="114239"/>
                </a:lnTo>
                <a:lnTo>
                  <a:pt x="106573" y="112303"/>
                </a:lnTo>
                <a:lnTo>
                  <a:pt x="104637" y="110398"/>
                </a:lnTo>
                <a:lnTo>
                  <a:pt x="102732" y="104637"/>
                </a:lnTo>
                <a:lnTo>
                  <a:pt x="99852" y="95036"/>
                </a:lnTo>
                <a:lnTo>
                  <a:pt x="88331" y="58552"/>
                </a:lnTo>
                <a:lnTo>
                  <a:pt x="99852" y="55671"/>
                </a:lnTo>
                <a:lnTo>
                  <a:pt x="93131" y="18227"/>
                </a:lnTo>
                <a:lnTo>
                  <a:pt x="93131" y="33604"/>
                </a:lnTo>
                <a:lnTo>
                  <a:pt x="90251" y="41269"/>
                </a:lnTo>
                <a:lnTo>
                  <a:pt x="85450" y="47030"/>
                </a:lnTo>
                <a:lnTo>
                  <a:pt x="79689" y="52791"/>
                </a:lnTo>
                <a:lnTo>
                  <a:pt x="72969" y="55671"/>
                </a:lnTo>
                <a:lnTo>
                  <a:pt x="58567" y="55671"/>
                </a:lnTo>
                <a:lnTo>
                  <a:pt x="72969" y="6720"/>
                </a:lnTo>
                <a:lnTo>
                  <a:pt x="45125" y="8641"/>
                </a:lnTo>
                <a:lnTo>
                  <a:pt x="45125" y="13441"/>
                </a:lnTo>
                <a:lnTo>
                  <a:pt x="44165" y="16322"/>
                </a:lnTo>
                <a:lnTo>
                  <a:pt x="43205" y="21107"/>
                </a:lnTo>
                <a:lnTo>
                  <a:pt x="21122" y="96956"/>
                </a:lnTo>
                <a:lnTo>
                  <a:pt x="19202" y="104637"/>
                </a:lnTo>
                <a:lnTo>
                  <a:pt x="16337" y="110398"/>
                </a:lnTo>
                <a:lnTo>
                  <a:pt x="13456" y="112303"/>
                </a:lnTo>
                <a:lnTo>
                  <a:pt x="11521" y="114239"/>
                </a:lnTo>
                <a:lnTo>
                  <a:pt x="6720" y="115183"/>
                </a:lnTo>
                <a:lnTo>
                  <a:pt x="975" y="115183"/>
                </a:lnTo>
                <a:lnTo>
                  <a:pt x="0" y="119024"/>
                </a:lnTo>
                <a:lnTo>
                  <a:pt x="57607" y="119024"/>
                </a:lnTo>
                <a:lnTo>
                  <a:pt x="58567" y="115183"/>
                </a:lnTo>
                <a:lnTo>
                  <a:pt x="48966" y="115183"/>
                </a:lnTo>
                <a:lnTo>
                  <a:pt x="47045" y="113278"/>
                </a:lnTo>
                <a:lnTo>
                  <a:pt x="46085" y="112303"/>
                </a:lnTo>
                <a:lnTo>
                  <a:pt x="45125" y="110398"/>
                </a:lnTo>
                <a:lnTo>
                  <a:pt x="45125" y="105597"/>
                </a:lnTo>
                <a:close/>
              </a:path>
              <a:path w="120959" h="119024">
                <a:moveTo>
                  <a:pt x="37444" y="2880"/>
                </a:moveTo>
                <a:lnTo>
                  <a:pt x="41285" y="3840"/>
                </a:lnTo>
                <a:lnTo>
                  <a:pt x="43205" y="5760"/>
                </a:lnTo>
                <a:lnTo>
                  <a:pt x="44165" y="6720"/>
                </a:lnTo>
                <a:lnTo>
                  <a:pt x="45125" y="8641"/>
                </a:lnTo>
                <a:lnTo>
                  <a:pt x="72969" y="6720"/>
                </a:lnTo>
                <a:lnTo>
                  <a:pt x="82570" y="6720"/>
                </a:lnTo>
                <a:lnTo>
                  <a:pt x="86410" y="7680"/>
                </a:lnTo>
                <a:lnTo>
                  <a:pt x="89291" y="10546"/>
                </a:lnTo>
                <a:lnTo>
                  <a:pt x="92171" y="13441"/>
                </a:lnTo>
                <a:lnTo>
                  <a:pt x="93131" y="18227"/>
                </a:lnTo>
                <a:lnTo>
                  <a:pt x="99852" y="55671"/>
                </a:lnTo>
                <a:lnTo>
                  <a:pt x="106573" y="51831"/>
                </a:lnTo>
                <a:lnTo>
                  <a:pt x="111373" y="47990"/>
                </a:lnTo>
                <a:lnTo>
                  <a:pt x="118094" y="41269"/>
                </a:lnTo>
                <a:lnTo>
                  <a:pt x="120959" y="33604"/>
                </a:lnTo>
                <a:lnTo>
                  <a:pt x="120959" y="18227"/>
                </a:lnTo>
                <a:lnTo>
                  <a:pt x="118094" y="11521"/>
                </a:lnTo>
                <a:lnTo>
                  <a:pt x="112318" y="6720"/>
                </a:lnTo>
                <a:lnTo>
                  <a:pt x="109109" y="4550"/>
                </a:lnTo>
                <a:lnTo>
                  <a:pt x="98132" y="1068"/>
                </a:lnTo>
                <a:lnTo>
                  <a:pt x="82570" y="0"/>
                </a:lnTo>
                <a:lnTo>
                  <a:pt x="33604" y="0"/>
                </a:lnTo>
                <a:lnTo>
                  <a:pt x="32644" y="2880"/>
                </a:lnTo>
                <a:lnTo>
                  <a:pt x="37444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0" name="object 430"/>
          <p:cNvSpPr/>
          <p:nvPr/>
        </p:nvSpPr>
        <p:spPr>
          <a:xfrm>
            <a:off x="3561725" y="1103741"/>
            <a:ext cx="49926" cy="123840"/>
          </a:xfrm>
          <a:custGeom>
            <a:avLst/>
            <a:gdLst/>
            <a:ahLst/>
            <a:cxnLst/>
            <a:rect l="l" t="t" r="r" b="b"/>
            <a:pathLst>
              <a:path w="49926" h="123840">
                <a:moveTo>
                  <a:pt x="49926" y="12481"/>
                </a:moveTo>
                <a:lnTo>
                  <a:pt x="49926" y="8641"/>
                </a:lnTo>
                <a:lnTo>
                  <a:pt x="48966" y="5760"/>
                </a:lnTo>
                <a:lnTo>
                  <a:pt x="46085" y="3840"/>
                </a:lnTo>
                <a:lnTo>
                  <a:pt x="44165" y="960"/>
                </a:lnTo>
                <a:lnTo>
                  <a:pt x="41285" y="0"/>
                </a:lnTo>
                <a:lnTo>
                  <a:pt x="33604" y="0"/>
                </a:lnTo>
                <a:lnTo>
                  <a:pt x="30723" y="960"/>
                </a:lnTo>
                <a:lnTo>
                  <a:pt x="27843" y="3840"/>
                </a:lnTo>
                <a:lnTo>
                  <a:pt x="25923" y="5760"/>
                </a:lnTo>
                <a:lnTo>
                  <a:pt x="24002" y="9601"/>
                </a:lnTo>
                <a:lnTo>
                  <a:pt x="24002" y="16322"/>
                </a:lnTo>
                <a:lnTo>
                  <a:pt x="25923" y="19202"/>
                </a:lnTo>
                <a:lnTo>
                  <a:pt x="27843" y="22082"/>
                </a:lnTo>
                <a:lnTo>
                  <a:pt x="30723" y="23987"/>
                </a:lnTo>
                <a:lnTo>
                  <a:pt x="33604" y="25923"/>
                </a:lnTo>
                <a:lnTo>
                  <a:pt x="41285" y="25923"/>
                </a:lnTo>
                <a:lnTo>
                  <a:pt x="44165" y="23987"/>
                </a:lnTo>
                <a:lnTo>
                  <a:pt x="46085" y="22082"/>
                </a:lnTo>
                <a:lnTo>
                  <a:pt x="48966" y="19202"/>
                </a:lnTo>
                <a:lnTo>
                  <a:pt x="49926" y="16322"/>
                </a:lnTo>
                <a:lnTo>
                  <a:pt x="49926" y="12481"/>
                </a:lnTo>
                <a:close/>
              </a:path>
              <a:path w="49926" h="123840">
                <a:moveTo>
                  <a:pt x="0" y="113278"/>
                </a:moveTo>
                <a:lnTo>
                  <a:pt x="0" y="116159"/>
                </a:lnTo>
                <a:lnTo>
                  <a:pt x="960" y="119024"/>
                </a:lnTo>
                <a:lnTo>
                  <a:pt x="3840" y="120959"/>
                </a:lnTo>
                <a:lnTo>
                  <a:pt x="5760" y="122864"/>
                </a:lnTo>
                <a:lnTo>
                  <a:pt x="8641" y="123840"/>
                </a:lnTo>
                <a:lnTo>
                  <a:pt x="12481" y="123840"/>
                </a:lnTo>
                <a:lnTo>
                  <a:pt x="22068" y="121605"/>
                </a:lnTo>
                <a:lnTo>
                  <a:pt x="32018" y="113933"/>
                </a:lnTo>
                <a:lnTo>
                  <a:pt x="41285" y="100797"/>
                </a:lnTo>
                <a:lnTo>
                  <a:pt x="38404" y="98877"/>
                </a:lnTo>
                <a:lnTo>
                  <a:pt x="34564" y="104637"/>
                </a:lnTo>
                <a:lnTo>
                  <a:pt x="30723" y="109438"/>
                </a:lnTo>
                <a:lnTo>
                  <a:pt x="28803" y="111343"/>
                </a:lnTo>
                <a:lnTo>
                  <a:pt x="27843" y="112318"/>
                </a:lnTo>
                <a:lnTo>
                  <a:pt x="24002" y="112318"/>
                </a:lnTo>
                <a:lnTo>
                  <a:pt x="24002" y="111343"/>
                </a:lnTo>
                <a:lnTo>
                  <a:pt x="23042" y="111343"/>
                </a:lnTo>
                <a:lnTo>
                  <a:pt x="23042" y="108478"/>
                </a:lnTo>
                <a:lnTo>
                  <a:pt x="24002" y="106558"/>
                </a:lnTo>
                <a:lnTo>
                  <a:pt x="24963" y="102717"/>
                </a:lnTo>
                <a:lnTo>
                  <a:pt x="42245" y="40325"/>
                </a:lnTo>
                <a:lnTo>
                  <a:pt x="37444" y="40325"/>
                </a:lnTo>
                <a:lnTo>
                  <a:pt x="7680" y="45110"/>
                </a:lnTo>
                <a:lnTo>
                  <a:pt x="6720" y="48950"/>
                </a:lnTo>
                <a:lnTo>
                  <a:pt x="7680" y="47990"/>
                </a:lnTo>
                <a:lnTo>
                  <a:pt x="11521" y="47990"/>
                </a:lnTo>
                <a:lnTo>
                  <a:pt x="13441" y="48950"/>
                </a:lnTo>
                <a:lnTo>
                  <a:pt x="14401" y="49910"/>
                </a:lnTo>
                <a:lnTo>
                  <a:pt x="15361" y="50871"/>
                </a:lnTo>
                <a:lnTo>
                  <a:pt x="15361" y="58552"/>
                </a:lnTo>
                <a:lnTo>
                  <a:pt x="14401" y="62392"/>
                </a:lnTo>
                <a:lnTo>
                  <a:pt x="1920" y="104637"/>
                </a:lnTo>
                <a:lnTo>
                  <a:pt x="960" y="107518"/>
                </a:lnTo>
                <a:lnTo>
                  <a:pt x="0" y="110398"/>
                </a:lnTo>
                <a:lnTo>
                  <a:pt x="0" y="11327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1" name="object 431"/>
          <p:cNvSpPr/>
          <p:nvPr/>
        </p:nvSpPr>
        <p:spPr>
          <a:xfrm>
            <a:off x="3608771" y="1144066"/>
            <a:ext cx="67193" cy="83515"/>
          </a:xfrm>
          <a:custGeom>
            <a:avLst/>
            <a:gdLst/>
            <a:ahLst/>
            <a:cxnLst/>
            <a:rect l="l" t="t" r="r" b="b"/>
            <a:pathLst>
              <a:path w="67193" h="83515">
                <a:moveTo>
                  <a:pt x="31683" y="10546"/>
                </a:moveTo>
                <a:lnTo>
                  <a:pt x="32644" y="8625"/>
                </a:lnTo>
                <a:lnTo>
                  <a:pt x="34549" y="6705"/>
                </a:lnTo>
                <a:lnTo>
                  <a:pt x="36469" y="4785"/>
                </a:lnTo>
                <a:lnTo>
                  <a:pt x="45110" y="4785"/>
                </a:lnTo>
                <a:lnTo>
                  <a:pt x="49911" y="6705"/>
                </a:lnTo>
                <a:lnTo>
                  <a:pt x="53751" y="10546"/>
                </a:lnTo>
                <a:lnTo>
                  <a:pt x="57591" y="14386"/>
                </a:lnTo>
                <a:lnTo>
                  <a:pt x="59512" y="20147"/>
                </a:lnTo>
                <a:lnTo>
                  <a:pt x="59512" y="26868"/>
                </a:lnTo>
                <a:lnTo>
                  <a:pt x="63352" y="26868"/>
                </a:lnTo>
                <a:lnTo>
                  <a:pt x="67193" y="0"/>
                </a:lnTo>
                <a:lnTo>
                  <a:pt x="63352" y="0"/>
                </a:lnTo>
                <a:lnTo>
                  <a:pt x="62392" y="1904"/>
                </a:lnTo>
                <a:lnTo>
                  <a:pt x="60472" y="2865"/>
                </a:lnTo>
                <a:lnTo>
                  <a:pt x="54711" y="2865"/>
                </a:lnTo>
                <a:lnTo>
                  <a:pt x="51831" y="1904"/>
                </a:lnTo>
                <a:lnTo>
                  <a:pt x="47030" y="944"/>
                </a:lnTo>
                <a:lnTo>
                  <a:pt x="42230" y="0"/>
                </a:lnTo>
                <a:lnTo>
                  <a:pt x="29748" y="0"/>
                </a:lnTo>
                <a:lnTo>
                  <a:pt x="24002" y="1904"/>
                </a:lnTo>
                <a:lnTo>
                  <a:pt x="19187" y="5745"/>
                </a:lnTo>
                <a:lnTo>
                  <a:pt x="14401" y="10546"/>
                </a:lnTo>
                <a:lnTo>
                  <a:pt x="12481" y="15346"/>
                </a:lnTo>
                <a:lnTo>
                  <a:pt x="12481" y="28788"/>
                </a:lnTo>
                <a:lnTo>
                  <a:pt x="14401" y="31668"/>
                </a:lnTo>
                <a:lnTo>
                  <a:pt x="16322" y="36469"/>
                </a:lnTo>
                <a:lnTo>
                  <a:pt x="21122" y="42230"/>
                </a:lnTo>
                <a:lnTo>
                  <a:pt x="27843" y="48950"/>
                </a:lnTo>
                <a:lnTo>
                  <a:pt x="32644" y="54711"/>
                </a:lnTo>
                <a:lnTo>
                  <a:pt x="36469" y="58552"/>
                </a:lnTo>
                <a:lnTo>
                  <a:pt x="37429" y="61432"/>
                </a:lnTo>
                <a:lnTo>
                  <a:pt x="39364" y="64312"/>
                </a:lnTo>
                <a:lnTo>
                  <a:pt x="39364" y="71993"/>
                </a:lnTo>
                <a:lnTo>
                  <a:pt x="38389" y="74858"/>
                </a:lnTo>
                <a:lnTo>
                  <a:pt x="36469" y="76794"/>
                </a:lnTo>
                <a:lnTo>
                  <a:pt x="34549" y="78699"/>
                </a:lnTo>
                <a:lnTo>
                  <a:pt x="31683" y="79674"/>
                </a:lnTo>
                <a:lnTo>
                  <a:pt x="25908" y="79674"/>
                </a:lnTo>
                <a:lnTo>
                  <a:pt x="23027" y="78699"/>
                </a:lnTo>
                <a:lnTo>
                  <a:pt x="20162" y="76794"/>
                </a:lnTo>
                <a:lnTo>
                  <a:pt x="16322" y="74858"/>
                </a:lnTo>
                <a:lnTo>
                  <a:pt x="14401" y="72953"/>
                </a:lnTo>
                <a:lnTo>
                  <a:pt x="12481" y="70073"/>
                </a:lnTo>
                <a:lnTo>
                  <a:pt x="10561" y="67193"/>
                </a:lnTo>
                <a:lnTo>
                  <a:pt x="8641" y="61432"/>
                </a:lnTo>
                <a:lnTo>
                  <a:pt x="6720" y="54711"/>
                </a:lnTo>
                <a:lnTo>
                  <a:pt x="3840" y="54711"/>
                </a:lnTo>
                <a:lnTo>
                  <a:pt x="0" y="83515"/>
                </a:lnTo>
                <a:lnTo>
                  <a:pt x="2880" y="83515"/>
                </a:lnTo>
                <a:lnTo>
                  <a:pt x="3840" y="82539"/>
                </a:lnTo>
                <a:lnTo>
                  <a:pt x="4800" y="81579"/>
                </a:lnTo>
                <a:lnTo>
                  <a:pt x="5760" y="81579"/>
                </a:lnTo>
                <a:lnTo>
                  <a:pt x="6720" y="80634"/>
                </a:lnTo>
                <a:lnTo>
                  <a:pt x="13441" y="80634"/>
                </a:lnTo>
                <a:lnTo>
                  <a:pt x="16322" y="81579"/>
                </a:lnTo>
                <a:lnTo>
                  <a:pt x="21122" y="83515"/>
                </a:lnTo>
                <a:lnTo>
                  <a:pt x="34549" y="83515"/>
                </a:lnTo>
                <a:lnTo>
                  <a:pt x="39364" y="82539"/>
                </a:lnTo>
                <a:lnTo>
                  <a:pt x="44150" y="80634"/>
                </a:lnTo>
                <a:lnTo>
                  <a:pt x="47990" y="77739"/>
                </a:lnTo>
                <a:lnTo>
                  <a:pt x="51831" y="73913"/>
                </a:lnTo>
                <a:lnTo>
                  <a:pt x="54711" y="70073"/>
                </a:lnTo>
                <a:lnTo>
                  <a:pt x="56631" y="66233"/>
                </a:lnTo>
                <a:lnTo>
                  <a:pt x="57591" y="61432"/>
                </a:lnTo>
                <a:lnTo>
                  <a:pt x="57591" y="52791"/>
                </a:lnTo>
                <a:lnTo>
                  <a:pt x="56631" y="48950"/>
                </a:lnTo>
                <a:lnTo>
                  <a:pt x="54711" y="45110"/>
                </a:lnTo>
                <a:lnTo>
                  <a:pt x="48338" y="36333"/>
                </a:lnTo>
                <a:lnTo>
                  <a:pt x="37429" y="23987"/>
                </a:lnTo>
                <a:lnTo>
                  <a:pt x="35524" y="22067"/>
                </a:lnTo>
                <a:lnTo>
                  <a:pt x="33588" y="19187"/>
                </a:lnTo>
                <a:lnTo>
                  <a:pt x="32644" y="17266"/>
                </a:lnTo>
                <a:lnTo>
                  <a:pt x="31683" y="16306"/>
                </a:lnTo>
                <a:lnTo>
                  <a:pt x="31683" y="1054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2" name="object 432"/>
          <p:cNvSpPr/>
          <p:nvPr/>
        </p:nvSpPr>
        <p:spPr>
          <a:xfrm>
            <a:off x="3682685" y="1103741"/>
            <a:ext cx="49911" cy="123840"/>
          </a:xfrm>
          <a:custGeom>
            <a:avLst/>
            <a:gdLst/>
            <a:ahLst/>
            <a:cxnLst/>
            <a:rect l="l" t="t" r="r" b="b"/>
            <a:pathLst>
              <a:path w="49911" h="123840">
                <a:moveTo>
                  <a:pt x="13441" y="62392"/>
                </a:moveTo>
                <a:lnTo>
                  <a:pt x="960" y="104637"/>
                </a:lnTo>
                <a:lnTo>
                  <a:pt x="0" y="107518"/>
                </a:lnTo>
                <a:lnTo>
                  <a:pt x="0" y="116159"/>
                </a:lnTo>
                <a:lnTo>
                  <a:pt x="960" y="119024"/>
                </a:lnTo>
                <a:lnTo>
                  <a:pt x="2880" y="120959"/>
                </a:lnTo>
                <a:lnTo>
                  <a:pt x="5760" y="122864"/>
                </a:lnTo>
                <a:lnTo>
                  <a:pt x="8641" y="123840"/>
                </a:lnTo>
                <a:lnTo>
                  <a:pt x="12481" y="123840"/>
                </a:lnTo>
                <a:lnTo>
                  <a:pt x="21017" y="121804"/>
                </a:lnTo>
                <a:lnTo>
                  <a:pt x="30901" y="114146"/>
                </a:lnTo>
                <a:lnTo>
                  <a:pt x="40325" y="100797"/>
                </a:lnTo>
                <a:lnTo>
                  <a:pt x="37444" y="98877"/>
                </a:lnTo>
                <a:lnTo>
                  <a:pt x="33604" y="104637"/>
                </a:lnTo>
                <a:lnTo>
                  <a:pt x="30723" y="109438"/>
                </a:lnTo>
                <a:lnTo>
                  <a:pt x="27843" y="111343"/>
                </a:lnTo>
                <a:lnTo>
                  <a:pt x="26883" y="112318"/>
                </a:lnTo>
                <a:lnTo>
                  <a:pt x="24003" y="112318"/>
                </a:lnTo>
                <a:lnTo>
                  <a:pt x="23042" y="111343"/>
                </a:lnTo>
                <a:lnTo>
                  <a:pt x="22082" y="110398"/>
                </a:lnTo>
                <a:lnTo>
                  <a:pt x="22082" y="108478"/>
                </a:lnTo>
                <a:lnTo>
                  <a:pt x="23042" y="106558"/>
                </a:lnTo>
                <a:lnTo>
                  <a:pt x="24003" y="102717"/>
                </a:lnTo>
                <a:lnTo>
                  <a:pt x="42245" y="40325"/>
                </a:lnTo>
                <a:lnTo>
                  <a:pt x="36484" y="40325"/>
                </a:lnTo>
                <a:lnTo>
                  <a:pt x="6720" y="45110"/>
                </a:lnTo>
                <a:lnTo>
                  <a:pt x="5760" y="48950"/>
                </a:lnTo>
                <a:lnTo>
                  <a:pt x="6720" y="47990"/>
                </a:lnTo>
                <a:lnTo>
                  <a:pt x="10561" y="47990"/>
                </a:lnTo>
                <a:lnTo>
                  <a:pt x="12481" y="48950"/>
                </a:lnTo>
                <a:lnTo>
                  <a:pt x="13441" y="49910"/>
                </a:lnTo>
                <a:lnTo>
                  <a:pt x="14401" y="50871"/>
                </a:lnTo>
                <a:lnTo>
                  <a:pt x="15361" y="51831"/>
                </a:lnTo>
                <a:lnTo>
                  <a:pt x="15361" y="55671"/>
                </a:lnTo>
                <a:lnTo>
                  <a:pt x="14401" y="58552"/>
                </a:lnTo>
                <a:lnTo>
                  <a:pt x="13441" y="62392"/>
                </a:lnTo>
                <a:close/>
              </a:path>
              <a:path w="49911" h="123840">
                <a:moveTo>
                  <a:pt x="24963" y="19202"/>
                </a:moveTo>
                <a:lnTo>
                  <a:pt x="27843" y="22082"/>
                </a:lnTo>
                <a:lnTo>
                  <a:pt x="29763" y="23987"/>
                </a:lnTo>
                <a:lnTo>
                  <a:pt x="33604" y="25923"/>
                </a:lnTo>
                <a:lnTo>
                  <a:pt x="40325" y="25923"/>
                </a:lnTo>
                <a:lnTo>
                  <a:pt x="43190" y="23987"/>
                </a:lnTo>
                <a:lnTo>
                  <a:pt x="46085" y="22082"/>
                </a:lnTo>
                <a:lnTo>
                  <a:pt x="48006" y="19202"/>
                </a:lnTo>
                <a:lnTo>
                  <a:pt x="49911" y="16322"/>
                </a:lnTo>
                <a:lnTo>
                  <a:pt x="49911" y="8641"/>
                </a:lnTo>
                <a:lnTo>
                  <a:pt x="48006" y="5760"/>
                </a:lnTo>
                <a:lnTo>
                  <a:pt x="46085" y="3840"/>
                </a:lnTo>
                <a:lnTo>
                  <a:pt x="43190" y="960"/>
                </a:lnTo>
                <a:lnTo>
                  <a:pt x="40325" y="0"/>
                </a:lnTo>
                <a:lnTo>
                  <a:pt x="32644" y="0"/>
                </a:lnTo>
                <a:lnTo>
                  <a:pt x="29763" y="960"/>
                </a:lnTo>
                <a:lnTo>
                  <a:pt x="27843" y="3840"/>
                </a:lnTo>
                <a:lnTo>
                  <a:pt x="24963" y="5760"/>
                </a:lnTo>
                <a:lnTo>
                  <a:pt x="24003" y="9601"/>
                </a:lnTo>
                <a:lnTo>
                  <a:pt x="24003" y="16322"/>
                </a:lnTo>
                <a:lnTo>
                  <a:pt x="24963" y="1920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3" name="object 433"/>
          <p:cNvSpPr/>
          <p:nvPr/>
        </p:nvSpPr>
        <p:spPr>
          <a:xfrm>
            <a:off x="3731651" y="1144066"/>
            <a:ext cx="88315" cy="82539"/>
          </a:xfrm>
          <a:custGeom>
            <a:avLst/>
            <a:gdLst/>
            <a:ahLst/>
            <a:cxnLst/>
            <a:rect l="l" t="t" r="r" b="b"/>
            <a:pathLst>
              <a:path w="88315" h="82539">
                <a:moveTo>
                  <a:pt x="71993" y="69113"/>
                </a:moveTo>
                <a:lnTo>
                  <a:pt x="71993" y="67193"/>
                </a:lnTo>
                <a:lnTo>
                  <a:pt x="72953" y="65272"/>
                </a:lnTo>
                <a:lnTo>
                  <a:pt x="73913" y="61432"/>
                </a:lnTo>
                <a:lnTo>
                  <a:pt x="84475" y="23987"/>
                </a:lnTo>
                <a:lnTo>
                  <a:pt x="86395" y="19187"/>
                </a:lnTo>
                <a:lnTo>
                  <a:pt x="87355" y="15346"/>
                </a:lnTo>
                <a:lnTo>
                  <a:pt x="87355" y="8625"/>
                </a:lnTo>
                <a:lnTo>
                  <a:pt x="85435" y="5745"/>
                </a:lnTo>
                <a:lnTo>
                  <a:pt x="83515" y="2865"/>
                </a:lnTo>
                <a:lnTo>
                  <a:pt x="81594" y="944"/>
                </a:lnTo>
                <a:lnTo>
                  <a:pt x="78714" y="0"/>
                </a:lnTo>
                <a:lnTo>
                  <a:pt x="71993" y="0"/>
                </a:lnTo>
                <a:lnTo>
                  <a:pt x="69113" y="944"/>
                </a:lnTo>
                <a:lnTo>
                  <a:pt x="65272" y="2865"/>
                </a:lnTo>
                <a:lnTo>
                  <a:pt x="61432" y="4785"/>
                </a:lnTo>
                <a:lnTo>
                  <a:pt x="56631" y="9585"/>
                </a:lnTo>
                <a:lnTo>
                  <a:pt x="50871" y="15346"/>
                </a:lnTo>
                <a:lnTo>
                  <a:pt x="43547" y="24719"/>
                </a:lnTo>
                <a:lnTo>
                  <a:pt x="34549" y="37429"/>
                </a:lnTo>
                <a:lnTo>
                  <a:pt x="45110" y="0"/>
                </a:lnTo>
                <a:lnTo>
                  <a:pt x="40309" y="0"/>
                </a:lnTo>
                <a:lnTo>
                  <a:pt x="10561" y="4785"/>
                </a:lnTo>
                <a:lnTo>
                  <a:pt x="9585" y="8625"/>
                </a:lnTo>
                <a:lnTo>
                  <a:pt x="15346" y="8625"/>
                </a:lnTo>
                <a:lnTo>
                  <a:pt x="16306" y="9585"/>
                </a:lnTo>
                <a:lnTo>
                  <a:pt x="17266" y="9585"/>
                </a:lnTo>
                <a:lnTo>
                  <a:pt x="18227" y="10546"/>
                </a:lnTo>
                <a:lnTo>
                  <a:pt x="18227" y="15346"/>
                </a:lnTo>
                <a:lnTo>
                  <a:pt x="17266" y="19187"/>
                </a:lnTo>
                <a:lnTo>
                  <a:pt x="16306" y="24947"/>
                </a:lnTo>
                <a:lnTo>
                  <a:pt x="0" y="81579"/>
                </a:lnTo>
                <a:lnTo>
                  <a:pt x="22067" y="81579"/>
                </a:lnTo>
                <a:lnTo>
                  <a:pt x="29748" y="55671"/>
                </a:lnTo>
                <a:lnTo>
                  <a:pt x="31456" y="51933"/>
                </a:lnTo>
                <a:lnTo>
                  <a:pt x="38283" y="39504"/>
                </a:lnTo>
                <a:lnTo>
                  <a:pt x="45559" y="29228"/>
                </a:lnTo>
                <a:lnTo>
                  <a:pt x="52791" y="21107"/>
                </a:lnTo>
                <a:lnTo>
                  <a:pt x="55671" y="17266"/>
                </a:lnTo>
                <a:lnTo>
                  <a:pt x="58552" y="16306"/>
                </a:lnTo>
                <a:lnTo>
                  <a:pt x="62392" y="16306"/>
                </a:lnTo>
                <a:lnTo>
                  <a:pt x="62392" y="17266"/>
                </a:lnTo>
                <a:lnTo>
                  <a:pt x="63352" y="17266"/>
                </a:lnTo>
                <a:lnTo>
                  <a:pt x="63352" y="22067"/>
                </a:lnTo>
                <a:lnTo>
                  <a:pt x="62392" y="23987"/>
                </a:lnTo>
                <a:lnTo>
                  <a:pt x="51831" y="61432"/>
                </a:lnTo>
                <a:lnTo>
                  <a:pt x="49911" y="66233"/>
                </a:lnTo>
                <a:lnTo>
                  <a:pt x="48950" y="70073"/>
                </a:lnTo>
                <a:lnTo>
                  <a:pt x="48950" y="75834"/>
                </a:lnTo>
                <a:lnTo>
                  <a:pt x="50871" y="77739"/>
                </a:lnTo>
                <a:lnTo>
                  <a:pt x="52791" y="79674"/>
                </a:lnTo>
                <a:lnTo>
                  <a:pt x="54711" y="81579"/>
                </a:lnTo>
                <a:lnTo>
                  <a:pt x="57591" y="82539"/>
                </a:lnTo>
                <a:lnTo>
                  <a:pt x="61432" y="82539"/>
                </a:lnTo>
                <a:lnTo>
                  <a:pt x="68595" y="80882"/>
                </a:lnTo>
                <a:lnTo>
                  <a:pt x="78559" y="73502"/>
                </a:lnTo>
                <a:lnTo>
                  <a:pt x="88315" y="60472"/>
                </a:lnTo>
                <a:lnTo>
                  <a:pt x="84475" y="58552"/>
                </a:lnTo>
                <a:lnTo>
                  <a:pt x="83515" y="60472"/>
                </a:lnTo>
                <a:lnTo>
                  <a:pt x="82555" y="61432"/>
                </a:lnTo>
                <a:lnTo>
                  <a:pt x="82555" y="62392"/>
                </a:lnTo>
                <a:lnTo>
                  <a:pt x="80634" y="65272"/>
                </a:lnTo>
                <a:lnTo>
                  <a:pt x="77754" y="68153"/>
                </a:lnTo>
                <a:lnTo>
                  <a:pt x="75834" y="70073"/>
                </a:lnTo>
                <a:lnTo>
                  <a:pt x="72953" y="70073"/>
                </a:lnTo>
                <a:lnTo>
                  <a:pt x="71993" y="6911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4" name="object 434"/>
          <p:cNvSpPr/>
          <p:nvPr/>
        </p:nvSpPr>
        <p:spPr>
          <a:xfrm>
            <a:off x="3834353" y="1144066"/>
            <a:ext cx="88331" cy="119984"/>
          </a:xfrm>
          <a:custGeom>
            <a:avLst/>
            <a:gdLst/>
            <a:ahLst/>
            <a:cxnLst/>
            <a:rect l="l" t="t" r="r" b="b"/>
            <a:pathLst>
              <a:path w="88331" h="119984">
                <a:moveTo>
                  <a:pt x="45810" y="117090"/>
                </a:moveTo>
                <a:lnTo>
                  <a:pt x="55686" y="112303"/>
                </a:lnTo>
                <a:lnTo>
                  <a:pt x="62407" y="106542"/>
                </a:lnTo>
                <a:lnTo>
                  <a:pt x="66248" y="99821"/>
                </a:lnTo>
                <a:lnTo>
                  <a:pt x="66248" y="88300"/>
                </a:lnTo>
                <a:lnTo>
                  <a:pt x="64328" y="83515"/>
                </a:lnTo>
                <a:lnTo>
                  <a:pt x="62407" y="80634"/>
                </a:lnTo>
                <a:lnTo>
                  <a:pt x="59527" y="76794"/>
                </a:lnTo>
                <a:lnTo>
                  <a:pt x="55686" y="73913"/>
                </a:lnTo>
                <a:lnTo>
                  <a:pt x="49926" y="71993"/>
                </a:lnTo>
                <a:lnTo>
                  <a:pt x="46085" y="71018"/>
                </a:lnTo>
                <a:lnTo>
                  <a:pt x="38404" y="68153"/>
                </a:lnTo>
                <a:lnTo>
                  <a:pt x="26883" y="66233"/>
                </a:lnTo>
                <a:lnTo>
                  <a:pt x="23042" y="65272"/>
                </a:lnTo>
                <a:lnTo>
                  <a:pt x="21122" y="64312"/>
                </a:lnTo>
                <a:lnTo>
                  <a:pt x="20162" y="63352"/>
                </a:lnTo>
                <a:lnTo>
                  <a:pt x="19202" y="62392"/>
                </a:lnTo>
                <a:lnTo>
                  <a:pt x="18242" y="61432"/>
                </a:lnTo>
                <a:lnTo>
                  <a:pt x="18242" y="58552"/>
                </a:lnTo>
                <a:lnTo>
                  <a:pt x="19202" y="57591"/>
                </a:lnTo>
                <a:lnTo>
                  <a:pt x="20162" y="56631"/>
                </a:lnTo>
                <a:lnTo>
                  <a:pt x="23042" y="54711"/>
                </a:lnTo>
                <a:lnTo>
                  <a:pt x="26883" y="52791"/>
                </a:lnTo>
                <a:lnTo>
                  <a:pt x="29763" y="53751"/>
                </a:lnTo>
                <a:lnTo>
                  <a:pt x="27843" y="46070"/>
                </a:lnTo>
                <a:lnTo>
                  <a:pt x="26883" y="43190"/>
                </a:lnTo>
                <a:lnTo>
                  <a:pt x="26883" y="34549"/>
                </a:lnTo>
                <a:lnTo>
                  <a:pt x="28803" y="27828"/>
                </a:lnTo>
                <a:lnTo>
                  <a:pt x="30723" y="21107"/>
                </a:lnTo>
                <a:lnTo>
                  <a:pt x="33604" y="14386"/>
                </a:lnTo>
                <a:lnTo>
                  <a:pt x="35524" y="9585"/>
                </a:lnTo>
                <a:lnTo>
                  <a:pt x="39364" y="6705"/>
                </a:lnTo>
                <a:lnTo>
                  <a:pt x="41285" y="4785"/>
                </a:lnTo>
                <a:lnTo>
                  <a:pt x="43205" y="3825"/>
                </a:lnTo>
                <a:lnTo>
                  <a:pt x="48966" y="3825"/>
                </a:lnTo>
                <a:lnTo>
                  <a:pt x="50886" y="4785"/>
                </a:lnTo>
                <a:lnTo>
                  <a:pt x="51846" y="6705"/>
                </a:lnTo>
                <a:lnTo>
                  <a:pt x="53766" y="7665"/>
                </a:lnTo>
                <a:lnTo>
                  <a:pt x="54726" y="10546"/>
                </a:lnTo>
                <a:lnTo>
                  <a:pt x="54726" y="18227"/>
                </a:lnTo>
                <a:lnTo>
                  <a:pt x="53766" y="24947"/>
                </a:lnTo>
                <a:lnTo>
                  <a:pt x="50886" y="31668"/>
                </a:lnTo>
                <a:lnTo>
                  <a:pt x="48005" y="39349"/>
                </a:lnTo>
                <a:lnTo>
                  <a:pt x="45125" y="44150"/>
                </a:lnTo>
                <a:lnTo>
                  <a:pt x="42245" y="47030"/>
                </a:lnTo>
                <a:lnTo>
                  <a:pt x="40325" y="48950"/>
                </a:lnTo>
                <a:lnTo>
                  <a:pt x="38404" y="49910"/>
                </a:lnTo>
                <a:lnTo>
                  <a:pt x="36484" y="54711"/>
                </a:lnTo>
                <a:lnTo>
                  <a:pt x="47045" y="54711"/>
                </a:lnTo>
                <a:lnTo>
                  <a:pt x="52806" y="52791"/>
                </a:lnTo>
                <a:lnTo>
                  <a:pt x="58567" y="49910"/>
                </a:lnTo>
                <a:lnTo>
                  <a:pt x="64328" y="47990"/>
                </a:lnTo>
                <a:lnTo>
                  <a:pt x="69128" y="44150"/>
                </a:lnTo>
                <a:lnTo>
                  <a:pt x="72009" y="39349"/>
                </a:lnTo>
                <a:lnTo>
                  <a:pt x="74889" y="34549"/>
                </a:lnTo>
                <a:lnTo>
                  <a:pt x="75849" y="29748"/>
                </a:lnTo>
                <a:lnTo>
                  <a:pt x="75849" y="22067"/>
                </a:lnTo>
                <a:lnTo>
                  <a:pt x="74889" y="18227"/>
                </a:lnTo>
                <a:lnTo>
                  <a:pt x="72969" y="15346"/>
                </a:lnTo>
                <a:lnTo>
                  <a:pt x="85450" y="15346"/>
                </a:lnTo>
                <a:lnTo>
                  <a:pt x="88331" y="4785"/>
                </a:lnTo>
                <a:lnTo>
                  <a:pt x="65288" y="4785"/>
                </a:lnTo>
                <a:lnTo>
                  <a:pt x="62407" y="2865"/>
                </a:lnTo>
                <a:lnTo>
                  <a:pt x="59527" y="1904"/>
                </a:lnTo>
                <a:lnTo>
                  <a:pt x="57607" y="1904"/>
                </a:lnTo>
                <a:lnTo>
                  <a:pt x="53766" y="0"/>
                </a:lnTo>
                <a:lnTo>
                  <a:pt x="36484" y="0"/>
                </a:lnTo>
                <a:lnTo>
                  <a:pt x="29763" y="944"/>
                </a:lnTo>
                <a:lnTo>
                  <a:pt x="24002" y="3825"/>
                </a:lnTo>
                <a:lnTo>
                  <a:pt x="17282" y="6705"/>
                </a:lnTo>
                <a:lnTo>
                  <a:pt x="13441" y="10546"/>
                </a:lnTo>
                <a:lnTo>
                  <a:pt x="9616" y="15346"/>
                </a:lnTo>
                <a:lnTo>
                  <a:pt x="6720" y="20147"/>
                </a:lnTo>
                <a:lnTo>
                  <a:pt x="5775" y="24947"/>
                </a:lnTo>
                <a:lnTo>
                  <a:pt x="5775" y="34549"/>
                </a:lnTo>
                <a:lnTo>
                  <a:pt x="6720" y="39349"/>
                </a:lnTo>
                <a:lnTo>
                  <a:pt x="9616" y="42230"/>
                </a:lnTo>
                <a:lnTo>
                  <a:pt x="11521" y="46070"/>
                </a:lnTo>
                <a:lnTo>
                  <a:pt x="16322" y="48950"/>
                </a:lnTo>
                <a:lnTo>
                  <a:pt x="22082" y="51831"/>
                </a:lnTo>
                <a:lnTo>
                  <a:pt x="14401" y="54711"/>
                </a:lnTo>
                <a:lnTo>
                  <a:pt x="8641" y="57591"/>
                </a:lnTo>
                <a:lnTo>
                  <a:pt x="5775" y="60472"/>
                </a:lnTo>
                <a:lnTo>
                  <a:pt x="2895" y="63352"/>
                </a:lnTo>
                <a:lnTo>
                  <a:pt x="960" y="67193"/>
                </a:lnTo>
                <a:lnTo>
                  <a:pt x="960" y="72953"/>
                </a:lnTo>
                <a:lnTo>
                  <a:pt x="1935" y="75834"/>
                </a:lnTo>
                <a:lnTo>
                  <a:pt x="3840" y="77739"/>
                </a:lnTo>
                <a:lnTo>
                  <a:pt x="4800" y="79674"/>
                </a:lnTo>
                <a:lnTo>
                  <a:pt x="7680" y="81579"/>
                </a:lnTo>
                <a:lnTo>
                  <a:pt x="11521" y="83515"/>
                </a:lnTo>
                <a:lnTo>
                  <a:pt x="0" y="85420"/>
                </a:lnTo>
                <a:lnTo>
                  <a:pt x="2895" y="95021"/>
                </a:lnTo>
                <a:lnTo>
                  <a:pt x="4800" y="92141"/>
                </a:lnTo>
                <a:lnTo>
                  <a:pt x="6720" y="89260"/>
                </a:lnTo>
                <a:lnTo>
                  <a:pt x="10561" y="87355"/>
                </a:lnTo>
                <a:lnTo>
                  <a:pt x="16322" y="85420"/>
                </a:lnTo>
                <a:lnTo>
                  <a:pt x="18242" y="86395"/>
                </a:lnTo>
                <a:lnTo>
                  <a:pt x="22082" y="87355"/>
                </a:lnTo>
                <a:lnTo>
                  <a:pt x="25923" y="88300"/>
                </a:lnTo>
                <a:lnTo>
                  <a:pt x="34564" y="90236"/>
                </a:lnTo>
                <a:lnTo>
                  <a:pt x="40325" y="92141"/>
                </a:lnTo>
                <a:lnTo>
                  <a:pt x="43205" y="94076"/>
                </a:lnTo>
                <a:lnTo>
                  <a:pt x="46085" y="95981"/>
                </a:lnTo>
                <a:lnTo>
                  <a:pt x="48005" y="98861"/>
                </a:lnTo>
                <a:lnTo>
                  <a:pt x="48005" y="105582"/>
                </a:lnTo>
                <a:lnTo>
                  <a:pt x="46085" y="108463"/>
                </a:lnTo>
                <a:lnTo>
                  <a:pt x="43205" y="111343"/>
                </a:lnTo>
                <a:lnTo>
                  <a:pt x="39364" y="114223"/>
                </a:lnTo>
                <a:lnTo>
                  <a:pt x="34564" y="115183"/>
                </a:lnTo>
                <a:lnTo>
                  <a:pt x="18242" y="115183"/>
                </a:lnTo>
                <a:lnTo>
                  <a:pt x="24963" y="119984"/>
                </a:lnTo>
                <a:lnTo>
                  <a:pt x="32599" y="119653"/>
                </a:lnTo>
                <a:lnTo>
                  <a:pt x="45810" y="11709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5" name="object 435"/>
          <p:cNvSpPr/>
          <p:nvPr/>
        </p:nvSpPr>
        <p:spPr>
          <a:xfrm>
            <a:off x="3819966" y="1229487"/>
            <a:ext cx="39349" cy="34564"/>
          </a:xfrm>
          <a:custGeom>
            <a:avLst/>
            <a:gdLst/>
            <a:ahLst/>
            <a:cxnLst/>
            <a:rect l="l" t="t" r="r" b="b"/>
            <a:pathLst>
              <a:path w="39349" h="34564">
                <a:moveTo>
                  <a:pt x="25908" y="27843"/>
                </a:moveTo>
                <a:lnTo>
                  <a:pt x="22067" y="24963"/>
                </a:lnTo>
                <a:lnTo>
                  <a:pt x="18227" y="22082"/>
                </a:lnTo>
                <a:lnTo>
                  <a:pt x="16322" y="19202"/>
                </a:lnTo>
                <a:lnTo>
                  <a:pt x="16322" y="11521"/>
                </a:lnTo>
                <a:lnTo>
                  <a:pt x="17282" y="9601"/>
                </a:lnTo>
                <a:lnTo>
                  <a:pt x="14386" y="0"/>
                </a:lnTo>
                <a:lnTo>
                  <a:pt x="7665" y="2880"/>
                </a:lnTo>
                <a:lnTo>
                  <a:pt x="4800" y="5775"/>
                </a:lnTo>
                <a:lnTo>
                  <a:pt x="1920" y="8656"/>
                </a:lnTo>
                <a:lnTo>
                  <a:pt x="0" y="12496"/>
                </a:lnTo>
                <a:lnTo>
                  <a:pt x="0" y="20162"/>
                </a:lnTo>
                <a:lnTo>
                  <a:pt x="2880" y="24963"/>
                </a:lnTo>
                <a:lnTo>
                  <a:pt x="7665" y="27843"/>
                </a:lnTo>
                <a:lnTo>
                  <a:pt x="12552" y="30558"/>
                </a:lnTo>
                <a:lnTo>
                  <a:pt x="24179" y="33620"/>
                </a:lnTo>
                <a:lnTo>
                  <a:pt x="39349" y="34564"/>
                </a:lnTo>
                <a:lnTo>
                  <a:pt x="32628" y="29763"/>
                </a:lnTo>
                <a:lnTo>
                  <a:pt x="25908" y="2784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6" name="object 436"/>
          <p:cNvSpPr/>
          <p:nvPr/>
        </p:nvSpPr>
        <p:spPr>
          <a:xfrm>
            <a:off x="3862197" y="1190137"/>
            <a:ext cx="10561" cy="8641"/>
          </a:xfrm>
          <a:custGeom>
            <a:avLst/>
            <a:gdLst/>
            <a:ahLst/>
            <a:cxnLst/>
            <a:rect l="l" t="t" r="r" b="b"/>
            <a:pathLst>
              <a:path w="10561" h="8641">
                <a:moveTo>
                  <a:pt x="0" y="0"/>
                </a:moveTo>
                <a:lnTo>
                  <a:pt x="1920" y="7680"/>
                </a:lnTo>
                <a:lnTo>
                  <a:pt x="5760" y="7680"/>
                </a:lnTo>
                <a:lnTo>
                  <a:pt x="8641" y="8641"/>
                </a:lnTo>
                <a:lnTo>
                  <a:pt x="10561" y="3840"/>
                </a:lnTo>
                <a:lnTo>
                  <a:pt x="5760" y="3840"/>
                </a:lnTo>
                <a:lnTo>
                  <a:pt x="3840" y="2880"/>
                </a:lnTo>
                <a:lnTo>
                  <a:pt x="1920" y="96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7" name="object 437"/>
          <p:cNvSpPr/>
          <p:nvPr/>
        </p:nvSpPr>
        <p:spPr>
          <a:xfrm>
            <a:off x="3306378" y="1338925"/>
            <a:ext cx="52791" cy="105597"/>
          </a:xfrm>
          <a:custGeom>
            <a:avLst/>
            <a:gdLst/>
            <a:ahLst/>
            <a:cxnLst/>
            <a:rect l="l" t="t" r="r" b="b"/>
            <a:pathLst>
              <a:path w="52791" h="105597">
                <a:moveTo>
                  <a:pt x="40325" y="84490"/>
                </a:moveTo>
                <a:lnTo>
                  <a:pt x="36484" y="82555"/>
                </a:lnTo>
                <a:lnTo>
                  <a:pt x="33604" y="88331"/>
                </a:lnTo>
                <a:lnTo>
                  <a:pt x="29763" y="91211"/>
                </a:lnTo>
                <a:lnTo>
                  <a:pt x="27828" y="94076"/>
                </a:lnTo>
                <a:lnTo>
                  <a:pt x="25923" y="95051"/>
                </a:lnTo>
                <a:lnTo>
                  <a:pt x="23042" y="95051"/>
                </a:lnTo>
                <a:lnTo>
                  <a:pt x="23042" y="94076"/>
                </a:lnTo>
                <a:lnTo>
                  <a:pt x="22082" y="93116"/>
                </a:lnTo>
                <a:lnTo>
                  <a:pt x="22082" y="88331"/>
                </a:lnTo>
                <a:lnTo>
                  <a:pt x="23042" y="84490"/>
                </a:lnTo>
                <a:lnTo>
                  <a:pt x="38389" y="33604"/>
                </a:lnTo>
                <a:lnTo>
                  <a:pt x="48950" y="33604"/>
                </a:lnTo>
                <a:lnTo>
                  <a:pt x="52791" y="24002"/>
                </a:lnTo>
                <a:lnTo>
                  <a:pt x="41285" y="24002"/>
                </a:lnTo>
                <a:lnTo>
                  <a:pt x="48006" y="0"/>
                </a:lnTo>
                <a:lnTo>
                  <a:pt x="43190" y="0"/>
                </a:lnTo>
                <a:lnTo>
                  <a:pt x="35509" y="7680"/>
                </a:lnTo>
                <a:lnTo>
                  <a:pt x="29763" y="14401"/>
                </a:lnTo>
                <a:lnTo>
                  <a:pt x="24963" y="17282"/>
                </a:lnTo>
                <a:lnTo>
                  <a:pt x="19202" y="21122"/>
                </a:lnTo>
                <a:lnTo>
                  <a:pt x="13441" y="24963"/>
                </a:lnTo>
                <a:lnTo>
                  <a:pt x="5760" y="26883"/>
                </a:lnTo>
                <a:lnTo>
                  <a:pt x="3840" y="33604"/>
                </a:lnTo>
                <a:lnTo>
                  <a:pt x="15361" y="33604"/>
                </a:lnTo>
                <a:lnTo>
                  <a:pt x="1920" y="81610"/>
                </a:lnTo>
                <a:lnTo>
                  <a:pt x="0" y="86395"/>
                </a:lnTo>
                <a:lnTo>
                  <a:pt x="0" y="97917"/>
                </a:lnTo>
                <a:lnTo>
                  <a:pt x="960" y="99837"/>
                </a:lnTo>
                <a:lnTo>
                  <a:pt x="2880" y="102717"/>
                </a:lnTo>
                <a:lnTo>
                  <a:pt x="4800" y="104637"/>
                </a:lnTo>
                <a:lnTo>
                  <a:pt x="8641" y="105597"/>
                </a:lnTo>
                <a:lnTo>
                  <a:pt x="17282" y="105597"/>
                </a:lnTo>
                <a:lnTo>
                  <a:pt x="22082" y="103677"/>
                </a:lnTo>
                <a:lnTo>
                  <a:pt x="26883" y="100797"/>
                </a:lnTo>
                <a:lnTo>
                  <a:pt x="31668" y="96956"/>
                </a:lnTo>
                <a:lnTo>
                  <a:pt x="35509" y="92171"/>
                </a:lnTo>
                <a:lnTo>
                  <a:pt x="40325" y="8449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8" name="object 438"/>
          <p:cNvSpPr/>
          <p:nvPr/>
        </p:nvSpPr>
        <p:spPr>
          <a:xfrm>
            <a:off x="3356289" y="1360048"/>
            <a:ext cx="82555" cy="84475"/>
          </a:xfrm>
          <a:custGeom>
            <a:avLst/>
            <a:gdLst/>
            <a:ahLst/>
            <a:cxnLst/>
            <a:rect l="l" t="t" r="r" b="b"/>
            <a:pathLst>
              <a:path w="82555" h="84475">
                <a:moveTo>
                  <a:pt x="63367" y="68153"/>
                </a:moveTo>
                <a:lnTo>
                  <a:pt x="64328" y="68153"/>
                </a:lnTo>
                <a:lnTo>
                  <a:pt x="64328" y="67208"/>
                </a:lnTo>
                <a:lnTo>
                  <a:pt x="66248" y="59527"/>
                </a:lnTo>
                <a:lnTo>
                  <a:pt x="82555" y="960"/>
                </a:lnTo>
                <a:lnTo>
                  <a:pt x="62407" y="2880"/>
                </a:lnTo>
                <a:lnTo>
                  <a:pt x="58567" y="13441"/>
                </a:lnTo>
                <a:lnTo>
                  <a:pt x="57607" y="8641"/>
                </a:lnTo>
                <a:lnTo>
                  <a:pt x="56647" y="4800"/>
                </a:lnTo>
                <a:lnTo>
                  <a:pt x="54726" y="2880"/>
                </a:lnTo>
                <a:lnTo>
                  <a:pt x="52806" y="960"/>
                </a:lnTo>
                <a:lnTo>
                  <a:pt x="49926" y="0"/>
                </a:lnTo>
                <a:lnTo>
                  <a:pt x="40325" y="0"/>
                </a:lnTo>
                <a:lnTo>
                  <a:pt x="34564" y="2880"/>
                </a:lnTo>
                <a:lnTo>
                  <a:pt x="27843" y="8641"/>
                </a:lnTo>
                <a:lnTo>
                  <a:pt x="22265" y="13000"/>
                </a:lnTo>
                <a:lnTo>
                  <a:pt x="14111" y="22490"/>
                </a:lnTo>
                <a:lnTo>
                  <a:pt x="7680" y="34564"/>
                </a:lnTo>
                <a:lnTo>
                  <a:pt x="6035" y="38327"/>
                </a:lnTo>
                <a:lnTo>
                  <a:pt x="1590" y="51228"/>
                </a:lnTo>
                <a:lnTo>
                  <a:pt x="0" y="62392"/>
                </a:lnTo>
                <a:lnTo>
                  <a:pt x="0" y="68153"/>
                </a:lnTo>
                <a:lnTo>
                  <a:pt x="960" y="72953"/>
                </a:lnTo>
                <a:lnTo>
                  <a:pt x="3840" y="77769"/>
                </a:lnTo>
                <a:lnTo>
                  <a:pt x="5760" y="81594"/>
                </a:lnTo>
                <a:lnTo>
                  <a:pt x="9601" y="84475"/>
                </a:lnTo>
                <a:lnTo>
                  <a:pt x="19202" y="84475"/>
                </a:lnTo>
                <a:lnTo>
                  <a:pt x="23042" y="82555"/>
                </a:lnTo>
                <a:lnTo>
                  <a:pt x="26883" y="79674"/>
                </a:lnTo>
                <a:lnTo>
                  <a:pt x="25923" y="67208"/>
                </a:lnTo>
                <a:lnTo>
                  <a:pt x="24963" y="66233"/>
                </a:lnTo>
                <a:lnTo>
                  <a:pt x="23042" y="64312"/>
                </a:lnTo>
                <a:lnTo>
                  <a:pt x="23042" y="59527"/>
                </a:lnTo>
                <a:lnTo>
                  <a:pt x="23160" y="55803"/>
                </a:lnTo>
                <a:lnTo>
                  <a:pt x="25096" y="43792"/>
                </a:lnTo>
                <a:lnTo>
                  <a:pt x="29763" y="30723"/>
                </a:lnTo>
                <a:lnTo>
                  <a:pt x="34564" y="19202"/>
                </a:lnTo>
                <a:lnTo>
                  <a:pt x="38404" y="11521"/>
                </a:lnTo>
                <a:lnTo>
                  <a:pt x="42245" y="8641"/>
                </a:lnTo>
                <a:lnTo>
                  <a:pt x="44165" y="6720"/>
                </a:lnTo>
                <a:lnTo>
                  <a:pt x="46085" y="5760"/>
                </a:lnTo>
                <a:lnTo>
                  <a:pt x="49926" y="5760"/>
                </a:lnTo>
                <a:lnTo>
                  <a:pt x="51846" y="6720"/>
                </a:lnTo>
                <a:lnTo>
                  <a:pt x="52806" y="7680"/>
                </a:lnTo>
                <a:lnTo>
                  <a:pt x="53766" y="9601"/>
                </a:lnTo>
                <a:lnTo>
                  <a:pt x="54726" y="13441"/>
                </a:lnTo>
                <a:lnTo>
                  <a:pt x="54726" y="18242"/>
                </a:lnTo>
                <a:lnTo>
                  <a:pt x="54518" y="22339"/>
                </a:lnTo>
                <a:lnTo>
                  <a:pt x="51843" y="34178"/>
                </a:lnTo>
                <a:lnTo>
                  <a:pt x="46085" y="47045"/>
                </a:lnTo>
                <a:lnTo>
                  <a:pt x="43205" y="53766"/>
                </a:lnTo>
                <a:lnTo>
                  <a:pt x="39364" y="59527"/>
                </a:lnTo>
                <a:lnTo>
                  <a:pt x="35524" y="63367"/>
                </a:lnTo>
                <a:lnTo>
                  <a:pt x="33604" y="66233"/>
                </a:lnTo>
                <a:lnTo>
                  <a:pt x="30723" y="68153"/>
                </a:lnTo>
                <a:lnTo>
                  <a:pt x="27843" y="68153"/>
                </a:lnTo>
                <a:lnTo>
                  <a:pt x="30987" y="76281"/>
                </a:lnTo>
                <a:lnTo>
                  <a:pt x="38649" y="67401"/>
                </a:lnTo>
                <a:lnTo>
                  <a:pt x="47045" y="54711"/>
                </a:lnTo>
                <a:lnTo>
                  <a:pt x="44165" y="62392"/>
                </a:lnTo>
                <a:lnTo>
                  <a:pt x="42245" y="68153"/>
                </a:lnTo>
                <a:lnTo>
                  <a:pt x="41285" y="72953"/>
                </a:lnTo>
                <a:lnTo>
                  <a:pt x="41285" y="77769"/>
                </a:lnTo>
                <a:lnTo>
                  <a:pt x="42245" y="79674"/>
                </a:lnTo>
                <a:lnTo>
                  <a:pt x="44165" y="81594"/>
                </a:lnTo>
                <a:lnTo>
                  <a:pt x="46085" y="83515"/>
                </a:lnTo>
                <a:lnTo>
                  <a:pt x="48966" y="84475"/>
                </a:lnTo>
                <a:lnTo>
                  <a:pt x="57607" y="84475"/>
                </a:lnTo>
                <a:lnTo>
                  <a:pt x="62407" y="82555"/>
                </a:lnTo>
                <a:lnTo>
                  <a:pt x="67208" y="78714"/>
                </a:lnTo>
                <a:lnTo>
                  <a:pt x="72009" y="75834"/>
                </a:lnTo>
                <a:lnTo>
                  <a:pt x="76809" y="70088"/>
                </a:lnTo>
                <a:lnTo>
                  <a:pt x="80650" y="62392"/>
                </a:lnTo>
                <a:lnTo>
                  <a:pt x="77769" y="60487"/>
                </a:lnTo>
                <a:lnTo>
                  <a:pt x="73929" y="65272"/>
                </a:lnTo>
                <a:lnTo>
                  <a:pt x="72009" y="68153"/>
                </a:lnTo>
                <a:lnTo>
                  <a:pt x="71048" y="69113"/>
                </a:lnTo>
                <a:lnTo>
                  <a:pt x="69128" y="71048"/>
                </a:lnTo>
                <a:lnTo>
                  <a:pt x="67208" y="71993"/>
                </a:lnTo>
                <a:lnTo>
                  <a:pt x="65288" y="71993"/>
                </a:lnTo>
                <a:lnTo>
                  <a:pt x="65288" y="71048"/>
                </a:lnTo>
                <a:lnTo>
                  <a:pt x="64328" y="71048"/>
                </a:lnTo>
                <a:lnTo>
                  <a:pt x="64328" y="70088"/>
                </a:lnTo>
                <a:lnTo>
                  <a:pt x="63367" y="70088"/>
                </a:lnTo>
                <a:lnTo>
                  <a:pt x="63367" y="68153"/>
                </a:lnTo>
                <a:close/>
              </a:path>
              <a:path w="82555" h="84475">
                <a:moveTo>
                  <a:pt x="26883" y="68153"/>
                </a:moveTo>
                <a:lnTo>
                  <a:pt x="25923" y="67208"/>
                </a:lnTo>
                <a:lnTo>
                  <a:pt x="26883" y="79674"/>
                </a:lnTo>
                <a:lnTo>
                  <a:pt x="30987" y="76281"/>
                </a:lnTo>
                <a:lnTo>
                  <a:pt x="27843" y="68153"/>
                </a:lnTo>
                <a:lnTo>
                  <a:pt x="26883" y="6815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9" name="object 439"/>
          <p:cNvSpPr/>
          <p:nvPr/>
        </p:nvSpPr>
        <p:spPr>
          <a:xfrm>
            <a:off x="3446526" y="1360048"/>
            <a:ext cx="69128" cy="81594"/>
          </a:xfrm>
          <a:custGeom>
            <a:avLst/>
            <a:gdLst/>
            <a:ahLst/>
            <a:cxnLst/>
            <a:rect l="l" t="t" r="r" b="b"/>
            <a:pathLst>
              <a:path w="69128" h="81594">
                <a:moveTo>
                  <a:pt x="21122" y="81594"/>
                </a:moveTo>
                <a:lnTo>
                  <a:pt x="25263" y="65668"/>
                </a:lnTo>
                <a:lnTo>
                  <a:pt x="27843" y="56647"/>
                </a:lnTo>
                <a:lnTo>
                  <a:pt x="29763" y="51846"/>
                </a:lnTo>
                <a:lnTo>
                  <a:pt x="32644" y="46085"/>
                </a:lnTo>
                <a:lnTo>
                  <a:pt x="35524" y="40325"/>
                </a:lnTo>
                <a:lnTo>
                  <a:pt x="38404" y="33604"/>
                </a:lnTo>
                <a:lnTo>
                  <a:pt x="41285" y="28803"/>
                </a:lnTo>
                <a:lnTo>
                  <a:pt x="43205" y="26883"/>
                </a:lnTo>
                <a:lnTo>
                  <a:pt x="45125" y="24002"/>
                </a:lnTo>
                <a:lnTo>
                  <a:pt x="47045" y="22082"/>
                </a:lnTo>
                <a:lnTo>
                  <a:pt x="48005" y="21122"/>
                </a:lnTo>
                <a:lnTo>
                  <a:pt x="51846" y="21122"/>
                </a:lnTo>
                <a:lnTo>
                  <a:pt x="51846" y="22082"/>
                </a:lnTo>
                <a:lnTo>
                  <a:pt x="52806" y="23042"/>
                </a:lnTo>
                <a:lnTo>
                  <a:pt x="53766" y="24963"/>
                </a:lnTo>
                <a:lnTo>
                  <a:pt x="54726" y="27843"/>
                </a:lnTo>
                <a:lnTo>
                  <a:pt x="56647" y="28803"/>
                </a:lnTo>
                <a:lnTo>
                  <a:pt x="61447" y="28803"/>
                </a:lnTo>
                <a:lnTo>
                  <a:pt x="63367" y="26883"/>
                </a:lnTo>
                <a:lnTo>
                  <a:pt x="65288" y="24963"/>
                </a:lnTo>
                <a:lnTo>
                  <a:pt x="68168" y="21122"/>
                </a:lnTo>
                <a:lnTo>
                  <a:pt x="69128" y="16322"/>
                </a:lnTo>
                <a:lnTo>
                  <a:pt x="69128" y="6720"/>
                </a:lnTo>
                <a:lnTo>
                  <a:pt x="68168" y="4800"/>
                </a:lnTo>
                <a:lnTo>
                  <a:pt x="67208" y="2880"/>
                </a:lnTo>
                <a:lnTo>
                  <a:pt x="65288" y="960"/>
                </a:lnTo>
                <a:lnTo>
                  <a:pt x="63367" y="0"/>
                </a:lnTo>
                <a:lnTo>
                  <a:pt x="57607" y="0"/>
                </a:lnTo>
                <a:lnTo>
                  <a:pt x="53766" y="1920"/>
                </a:lnTo>
                <a:lnTo>
                  <a:pt x="50886" y="4800"/>
                </a:lnTo>
                <a:lnTo>
                  <a:pt x="45799" y="11262"/>
                </a:lnTo>
                <a:lnTo>
                  <a:pt x="40016" y="20862"/>
                </a:lnTo>
                <a:lnTo>
                  <a:pt x="33362" y="33779"/>
                </a:lnTo>
                <a:lnTo>
                  <a:pt x="25923" y="49926"/>
                </a:lnTo>
                <a:lnTo>
                  <a:pt x="39364" y="0"/>
                </a:lnTo>
                <a:lnTo>
                  <a:pt x="33604" y="0"/>
                </a:lnTo>
                <a:lnTo>
                  <a:pt x="7680" y="5760"/>
                </a:lnTo>
                <a:lnTo>
                  <a:pt x="6720" y="8641"/>
                </a:lnTo>
                <a:lnTo>
                  <a:pt x="11521" y="8641"/>
                </a:lnTo>
                <a:lnTo>
                  <a:pt x="12496" y="9601"/>
                </a:lnTo>
                <a:lnTo>
                  <a:pt x="13441" y="9601"/>
                </a:lnTo>
                <a:lnTo>
                  <a:pt x="14401" y="10561"/>
                </a:lnTo>
                <a:lnTo>
                  <a:pt x="14401" y="11521"/>
                </a:lnTo>
                <a:lnTo>
                  <a:pt x="15361" y="11521"/>
                </a:lnTo>
                <a:lnTo>
                  <a:pt x="15361" y="19202"/>
                </a:lnTo>
                <a:lnTo>
                  <a:pt x="14401" y="23042"/>
                </a:lnTo>
                <a:lnTo>
                  <a:pt x="0" y="81594"/>
                </a:lnTo>
                <a:lnTo>
                  <a:pt x="21122" y="8159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0" name="object 440"/>
          <p:cNvSpPr/>
          <p:nvPr/>
        </p:nvSpPr>
        <p:spPr>
          <a:xfrm>
            <a:off x="3516614" y="1319723"/>
            <a:ext cx="49911" cy="124800"/>
          </a:xfrm>
          <a:custGeom>
            <a:avLst/>
            <a:gdLst/>
            <a:ahLst/>
            <a:cxnLst/>
            <a:rect l="l" t="t" r="r" b="b"/>
            <a:pathLst>
              <a:path w="49911" h="124800">
                <a:moveTo>
                  <a:pt x="14401" y="62407"/>
                </a:moveTo>
                <a:lnTo>
                  <a:pt x="1920" y="104637"/>
                </a:lnTo>
                <a:lnTo>
                  <a:pt x="960" y="108478"/>
                </a:lnTo>
                <a:lnTo>
                  <a:pt x="0" y="111373"/>
                </a:lnTo>
                <a:lnTo>
                  <a:pt x="0" y="116159"/>
                </a:lnTo>
                <a:lnTo>
                  <a:pt x="1920" y="119039"/>
                </a:lnTo>
                <a:lnTo>
                  <a:pt x="3840" y="120959"/>
                </a:lnTo>
                <a:lnTo>
                  <a:pt x="5760" y="123840"/>
                </a:lnTo>
                <a:lnTo>
                  <a:pt x="8641" y="124800"/>
                </a:lnTo>
                <a:lnTo>
                  <a:pt x="12481" y="124800"/>
                </a:lnTo>
                <a:lnTo>
                  <a:pt x="22058" y="122569"/>
                </a:lnTo>
                <a:lnTo>
                  <a:pt x="32004" y="114896"/>
                </a:lnTo>
                <a:lnTo>
                  <a:pt x="41269" y="101757"/>
                </a:lnTo>
                <a:lnTo>
                  <a:pt x="38389" y="99852"/>
                </a:lnTo>
                <a:lnTo>
                  <a:pt x="34549" y="105597"/>
                </a:lnTo>
                <a:lnTo>
                  <a:pt x="31668" y="109438"/>
                </a:lnTo>
                <a:lnTo>
                  <a:pt x="28788" y="111373"/>
                </a:lnTo>
                <a:lnTo>
                  <a:pt x="27828" y="112318"/>
                </a:lnTo>
                <a:lnTo>
                  <a:pt x="23987" y="112318"/>
                </a:lnTo>
                <a:lnTo>
                  <a:pt x="23042" y="111373"/>
                </a:lnTo>
                <a:lnTo>
                  <a:pt x="23042" y="108478"/>
                </a:lnTo>
                <a:lnTo>
                  <a:pt x="23987" y="106558"/>
                </a:lnTo>
                <a:lnTo>
                  <a:pt x="24947" y="102717"/>
                </a:lnTo>
                <a:lnTo>
                  <a:pt x="43190" y="40325"/>
                </a:lnTo>
                <a:lnTo>
                  <a:pt x="37429" y="40325"/>
                </a:lnTo>
                <a:lnTo>
                  <a:pt x="7680" y="45125"/>
                </a:lnTo>
                <a:lnTo>
                  <a:pt x="6720" y="48966"/>
                </a:lnTo>
                <a:lnTo>
                  <a:pt x="13426" y="48966"/>
                </a:lnTo>
                <a:lnTo>
                  <a:pt x="14401" y="49926"/>
                </a:lnTo>
                <a:lnTo>
                  <a:pt x="15361" y="50886"/>
                </a:lnTo>
                <a:lnTo>
                  <a:pt x="16322" y="52806"/>
                </a:lnTo>
                <a:lnTo>
                  <a:pt x="16322" y="55686"/>
                </a:lnTo>
                <a:lnTo>
                  <a:pt x="15361" y="58567"/>
                </a:lnTo>
                <a:lnTo>
                  <a:pt x="14401" y="62407"/>
                </a:lnTo>
                <a:close/>
              </a:path>
              <a:path w="49911" h="124800">
                <a:moveTo>
                  <a:pt x="49911" y="12496"/>
                </a:moveTo>
                <a:lnTo>
                  <a:pt x="49911" y="9616"/>
                </a:lnTo>
                <a:lnTo>
                  <a:pt x="48950" y="6720"/>
                </a:lnTo>
                <a:lnTo>
                  <a:pt x="46070" y="3840"/>
                </a:lnTo>
                <a:lnTo>
                  <a:pt x="44150" y="960"/>
                </a:lnTo>
                <a:lnTo>
                  <a:pt x="41269" y="0"/>
                </a:lnTo>
                <a:lnTo>
                  <a:pt x="33604" y="0"/>
                </a:lnTo>
                <a:lnTo>
                  <a:pt x="30708" y="960"/>
                </a:lnTo>
                <a:lnTo>
                  <a:pt x="27828" y="3840"/>
                </a:lnTo>
                <a:lnTo>
                  <a:pt x="25923" y="6720"/>
                </a:lnTo>
                <a:lnTo>
                  <a:pt x="23987" y="9616"/>
                </a:lnTo>
                <a:lnTo>
                  <a:pt x="23987" y="16337"/>
                </a:lnTo>
                <a:lnTo>
                  <a:pt x="25923" y="19202"/>
                </a:lnTo>
                <a:lnTo>
                  <a:pt x="27828" y="22082"/>
                </a:lnTo>
                <a:lnTo>
                  <a:pt x="30708" y="24963"/>
                </a:lnTo>
                <a:lnTo>
                  <a:pt x="33604" y="25923"/>
                </a:lnTo>
                <a:lnTo>
                  <a:pt x="41269" y="25923"/>
                </a:lnTo>
                <a:lnTo>
                  <a:pt x="44150" y="24963"/>
                </a:lnTo>
                <a:lnTo>
                  <a:pt x="46070" y="22082"/>
                </a:lnTo>
                <a:lnTo>
                  <a:pt x="48950" y="19202"/>
                </a:lnTo>
                <a:lnTo>
                  <a:pt x="49911" y="16337"/>
                </a:lnTo>
                <a:lnTo>
                  <a:pt x="49911" y="1249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1" name="object 441"/>
          <p:cNvSpPr/>
          <p:nvPr/>
        </p:nvSpPr>
        <p:spPr>
          <a:xfrm>
            <a:off x="3534857" y="1319723"/>
            <a:ext cx="119984" cy="161284"/>
          </a:xfrm>
          <a:custGeom>
            <a:avLst/>
            <a:gdLst/>
            <a:ahLst/>
            <a:cxnLst/>
            <a:rect l="l" t="t" r="r" b="b"/>
            <a:pathLst>
              <a:path w="119984" h="161284">
                <a:moveTo>
                  <a:pt x="18227" y="145923"/>
                </a:moveTo>
                <a:lnTo>
                  <a:pt x="16306" y="144962"/>
                </a:lnTo>
                <a:lnTo>
                  <a:pt x="15361" y="143042"/>
                </a:lnTo>
                <a:lnTo>
                  <a:pt x="13426" y="142082"/>
                </a:lnTo>
                <a:lnTo>
                  <a:pt x="6705" y="142082"/>
                </a:lnTo>
                <a:lnTo>
                  <a:pt x="2865" y="144962"/>
                </a:lnTo>
                <a:lnTo>
                  <a:pt x="0" y="148803"/>
                </a:lnTo>
                <a:lnTo>
                  <a:pt x="0" y="153603"/>
                </a:lnTo>
                <a:lnTo>
                  <a:pt x="960" y="156484"/>
                </a:lnTo>
                <a:lnTo>
                  <a:pt x="2865" y="158404"/>
                </a:lnTo>
                <a:lnTo>
                  <a:pt x="5745" y="160324"/>
                </a:lnTo>
                <a:lnTo>
                  <a:pt x="9585" y="161284"/>
                </a:lnTo>
                <a:lnTo>
                  <a:pt x="22082" y="161284"/>
                </a:lnTo>
                <a:lnTo>
                  <a:pt x="29748" y="158404"/>
                </a:lnTo>
                <a:lnTo>
                  <a:pt x="35509" y="154564"/>
                </a:lnTo>
                <a:lnTo>
                  <a:pt x="41269" y="150723"/>
                </a:lnTo>
                <a:lnTo>
                  <a:pt x="47030" y="144002"/>
                </a:lnTo>
                <a:lnTo>
                  <a:pt x="51831" y="135361"/>
                </a:lnTo>
                <a:lnTo>
                  <a:pt x="53280" y="131977"/>
                </a:lnTo>
                <a:lnTo>
                  <a:pt x="57037" y="122063"/>
                </a:lnTo>
                <a:lnTo>
                  <a:pt x="61082" y="109482"/>
                </a:lnTo>
                <a:lnTo>
                  <a:pt x="65272" y="94091"/>
                </a:lnTo>
                <a:lnTo>
                  <a:pt x="75834" y="52806"/>
                </a:lnTo>
                <a:lnTo>
                  <a:pt x="88315" y="52806"/>
                </a:lnTo>
                <a:lnTo>
                  <a:pt x="91196" y="43205"/>
                </a:lnTo>
                <a:lnTo>
                  <a:pt x="78714" y="43205"/>
                </a:lnTo>
                <a:lnTo>
                  <a:pt x="82271" y="31104"/>
                </a:lnTo>
                <a:lnTo>
                  <a:pt x="87324" y="19242"/>
                </a:lnTo>
                <a:lnTo>
                  <a:pt x="93101" y="10561"/>
                </a:lnTo>
                <a:lnTo>
                  <a:pt x="96941" y="5775"/>
                </a:lnTo>
                <a:lnTo>
                  <a:pt x="100782" y="3840"/>
                </a:lnTo>
                <a:lnTo>
                  <a:pt x="105597" y="3840"/>
                </a:lnTo>
                <a:lnTo>
                  <a:pt x="105597" y="4800"/>
                </a:lnTo>
                <a:lnTo>
                  <a:pt x="106558" y="5775"/>
                </a:lnTo>
                <a:lnTo>
                  <a:pt x="106558" y="6720"/>
                </a:lnTo>
                <a:lnTo>
                  <a:pt x="105597" y="7680"/>
                </a:lnTo>
                <a:lnTo>
                  <a:pt x="104622" y="9616"/>
                </a:lnTo>
                <a:lnTo>
                  <a:pt x="103662" y="11521"/>
                </a:lnTo>
                <a:lnTo>
                  <a:pt x="103662" y="18242"/>
                </a:lnTo>
                <a:lnTo>
                  <a:pt x="105597" y="19202"/>
                </a:lnTo>
                <a:lnTo>
                  <a:pt x="107502" y="21122"/>
                </a:lnTo>
                <a:lnTo>
                  <a:pt x="109438" y="22082"/>
                </a:lnTo>
                <a:lnTo>
                  <a:pt x="114223" y="22082"/>
                </a:lnTo>
                <a:lnTo>
                  <a:pt x="116144" y="21122"/>
                </a:lnTo>
                <a:lnTo>
                  <a:pt x="118064" y="19202"/>
                </a:lnTo>
                <a:lnTo>
                  <a:pt x="119024" y="17282"/>
                </a:lnTo>
                <a:lnTo>
                  <a:pt x="119984" y="14401"/>
                </a:lnTo>
                <a:lnTo>
                  <a:pt x="119984" y="8641"/>
                </a:lnTo>
                <a:lnTo>
                  <a:pt x="119024" y="5775"/>
                </a:lnTo>
                <a:lnTo>
                  <a:pt x="116144" y="2895"/>
                </a:lnTo>
                <a:lnTo>
                  <a:pt x="114223" y="960"/>
                </a:lnTo>
                <a:lnTo>
                  <a:pt x="109438" y="0"/>
                </a:lnTo>
                <a:lnTo>
                  <a:pt x="95036" y="0"/>
                </a:lnTo>
                <a:lnTo>
                  <a:pt x="87355" y="2895"/>
                </a:lnTo>
                <a:lnTo>
                  <a:pt x="80634" y="7680"/>
                </a:lnTo>
                <a:lnTo>
                  <a:pt x="75248" y="11815"/>
                </a:lnTo>
                <a:lnTo>
                  <a:pt x="67222" y="21048"/>
                </a:lnTo>
                <a:lnTo>
                  <a:pt x="59512" y="33604"/>
                </a:lnTo>
                <a:lnTo>
                  <a:pt x="57591" y="37444"/>
                </a:lnTo>
                <a:lnTo>
                  <a:pt x="55671" y="40325"/>
                </a:lnTo>
                <a:lnTo>
                  <a:pt x="53751" y="41285"/>
                </a:lnTo>
                <a:lnTo>
                  <a:pt x="50871" y="42245"/>
                </a:lnTo>
                <a:lnTo>
                  <a:pt x="47990" y="43205"/>
                </a:lnTo>
                <a:lnTo>
                  <a:pt x="44150" y="43205"/>
                </a:lnTo>
                <a:lnTo>
                  <a:pt x="41269" y="52806"/>
                </a:lnTo>
                <a:lnTo>
                  <a:pt x="52791" y="52806"/>
                </a:lnTo>
                <a:lnTo>
                  <a:pt x="35509" y="123840"/>
                </a:lnTo>
                <a:lnTo>
                  <a:pt x="31668" y="135361"/>
                </a:lnTo>
                <a:lnTo>
                  <a:pt x="29748" y="142082"/>
                </a:lnTo>
                <a:lnTo>
                  <a:pt x="28788" y="144962"/>
                </a:lnTo>
                <a:lnTo>
                  <a:pt x="27828" y="148803"/>
                </a:lnTo>
                <a:lnTo>
                  <a:pt x="24947" y="152643"/>
                </a:lnTo>
                <a:lnTo>
                  <a:pt x="22082" y="154564"/>
                </a:lnTo>
                <a:lnTo>
                  <a:pt x="21107" y="156484"/>
                </a:lnTo>
                <a:lnTo>
                  <a:pt x="16306" y="156484"/>
                </a:lnTo>
                <a:lnTo>
                  <a:pt x="16306" y="154564"/>
                </a:lnTo>
                <a:lnTo>
                  <a:pt x="17266" y="153603"/>
                </a:lnTo>
                <a:lnTo>
                  <a:pt x="18227" y="152643"/>
                </a:lnTo>
                <a:lnTo>
                  <a:pt x="18227" y="14592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2" name="object 442"/>
          <p:cNvSpPr/>
          <p:nvPr/>
        </p:nvSpPr>
        <p:spPr>
          <a:xfrm>
            <a:off x="3591488" y="1319723"/>
            <a:ext cx="120959" cy="161284"/>
          </a:xfrm>
          <a:custGeom>
            <a:avLst/>
            <a:gdLst/>
            <a:ahLst/>
            <a:cxnLst/>
            <a:rect l="l" t="t" r="r" b="b"/>
            <a:pathLst>
              <a:path w="120959" h="161284">
                <a:moveTo>
                  <a:pt x="17282" y="153603"/>
                </a:moveTo>
                <a:lnTo>
                  <a:pt x="18242" y="152643"/>
                </a:lnTo>
                <a:lnTo>
                  <a:pt x="19202" y="151683"/>
                </a:lnTo>
                <a:lnTo>
                  <a:pt x="19202" y="147843"/>
                </a:lnTo>
                <a:lnTo>
                  <a:pt x="18242" y="145923"/>
                </a:lnTo>
                <a:lnTo>
                  <a:pt x="16322" y="144962"/>
                </a:lnTo>
                <a:lnTo>
                  <a:pt x="15361" y="143042"/>
                </a:lnTo>
                <a:lnTo>
                  <a:pt x="13441" y="142082"/>
                </a:lnTo>
                <a:lnTo>
                  <a:pt x="7680" y="142082"/>
                </a:lnTo>
                <a:lnTo>
                  <a:pt x="4800" y="143042"/>
                </a:lnTo>
                <a:lnTo>
                  <a:pt x="2880" y="144962"/>
                </a:lnTo>
                <a:lnTo>
                  <a:pt x="960" y="146883"/>
                </a:lnTo>
                <a:lnTo>
                  <a:pt x="0" y="148803"/>
                </a:lnTo>
                <a:lnTo>
                  <a:pt x="0" y="153603"/>
                </a:lnTo>
                <a:lnTo>
                  <a:pt x="960" y="156484"/>
                </a:lnTo>
                <a:lnTo>
                  <a:pt x="3840" y="158404"/>
                </a:lnTo>
                <a:lnTo>
                  <a:pt x="5760" y="160324"/>
                </a:lnTo>
                <a:lnTo>
                  <a:pt x="9601" y="161284"/>
                </a:lnTo>
                <a:lnTo>
                  <a:pt x="22082" y="161284"/>
                </a:lnTo>
                <a:lnTo>
                  <a:pt x="29763" y="158404"/>
                </a:lnTo>
                <a:lnTo>
                  <a:pt x="35524" y="154564"/>
                </a:lnTo>
                <a:lnTo>
                  <a:pt x="42245" y="150723"/>
                </a:lnTo>
                <a:lnTo>
                  <a:pt x="47030" y="144002"/>
                </a:lnTo>
                <a:lnTo>
                  <a:pt x="51831" y="135361"/>
                </a:lnTo>
                <a:lnTo>
                  <a:pt x="53684" y="131794"/>
                </a:lnTo>
                <a:lnTo>
                  <a:pt x="57870" y="121905"/>
                </a:lnTo>
                <a:lnTo>
                  <a:pt x="62051" y="109384"/>
                </a:lnTo>
                <a:lnTo>
                  <a:pt x="66233" y="94091"/>
                </a:lnTo>
                <a:lnTo>
                  <a:pt x="75834" y="52806"/>
                </a:lnTo>
                <a:lnTo>
                  <a:pt x="88315" y="52806"/>
                </a:lnTo>
                <a:lnTo>
                  <a:pt x="92156" y="43205"/>
                </a:lnTo>
                <a:lnTo>
                  <a:pt x="78714" y="43205"/>
                </a:lnTo>
                <a:lnTo>
                  <a:pt x="82273" y="31100"/>
                </a:lnTo>
                <a:lnTo>
                  <a:pt x="87329" y="19241"/>
                </a:lnTo>
                <a:lnTo>
                  <a:pt x="93116" y="10561"/>
                </a:lnTo>
                <a:lnTo>
                  <a:pt x="96956" y="5775"/>
                </a:lnTo>
                <a:lnTo>
                  <a:pt x="100797" y="3840"/>
                </a:lnTo>
                <a:lnTo>
                  <a:pt x="105597" y="3840"/>
                </a:lnTo>
                <a:lnTo>
                  <a:pt x="105597" y="4800"/>
                </a:lnTo>
                <a:lnTo>
                  <a:pt x="106558" y="4800"/>
                </a:lnTo>
                <a:lnTo>
                  <a:pt x="106558" y="6720"/>
                </a:lnTo>
                <a:lnTo>
                  <a:pt x="105597" y="7680"/>
                </a:lnTo>
                <a:lnTo>
                  <a:pt x="104637" y="9616"/>
                </a:lnTo>
                <a:lnTo>
                  <a:pt x="103677" y="11521"/>
                </a:lnTo>
                <a:lnTo>
                  <a:pt x="103677" y="16337"/>
                </a:lnTo>
                <a:lnTo>
                  <a:pt x="104637" y="18242"/>
                </a:lnTo>
                <a:lnTo>
                  <a:pt x="105597" y="19202"/>
                </a:lnTo>
                <a:lnTo>
                  <a:pt x="107518" y="21122"/>
                </a:lnTo>
                <a:lnTo>
                  <a:pt x="109438" y="22082"/>
                </a:lnTo>
                <a:lnTo>
                  <a:pt x="114239" y="22082"/>
                </a:lnTo>
                <a:lnTo>
                  <a:pt x="116159" y="21122"/>
                </a:lnTo>
                <a:lnTo>
                  <a:pt x="118079" y="19202"/>
                </a:lnTo>
                <a:lnTo>
                  <a:pt x="119999" y="17282"/>
                </a:lnTo>
                <a:lnTo>
                  <a:pt x="120959" y="14401"/>
                </a:lnTo>
                <a:lnTo>
                  <a:pt x="120959" y="8641"/>
                </a:lnTo>
                <a:lnTo>
                  <a:pt x="119039" y="5775"/>
                </a:lnTo>
                <a:lnTo>
                  <a:pt x="117119" y="2895"/>
                </a:lnTo>
                <a:lnTo>
                  <a:pt x="114239" y="960"/>
                </a:lnTo>
                <a:lnTo>
                  <a:pt x="110398" y="0"/>
                </a:lnTo>
                <a:lnTo>
                  <a:pt x="95996" y="0"/>
                </a:lnTo>
                <a:lnTo>
                  <a:pt x="87355" y="2895"/>
                </a:lnTo>
                <a:lnTo>
                  <a:pt x="80634" y="7680"/>
                </a:lnTo>
                <a:lnTo>
                  <a:pt x="75248" y="11815"/>
                </a:lnTo>
                <a:lnTo>
                  <a:pt x="67222" y="21048"/>
                </a:lnTo>
                <a:lnTo>
                  <a:pt x="59512" y="33604"/>
                </a:lnTo>
                <a:lnTo>
                  <a:pt x="57591" y="37444"/>
                </a:lnTo>
                <a:lnTo>
                  <a:pt x="55671" y="40325"/>
                </a:lnTo>
                <a:lnTo>
                  <a:pt x="53751" y="41285"/>
                </a:lnTo>
                <a:lnTo>
                  <a:pt x="51831" y="42245"/>
                </a:lnTo>
                <a:lnTo>
                  <a:pt x="47990" y="43205"/>
                </a:lnTo>
                <a:lnTo>
                  <a:pt x="44150" y="43205"/>
                </a:lnTo>
                <a:lnTo>
                  <a:pt x="41285" y="52806"/>
                </a:lnTo>
                <a:lnTo>
                  <a:pt x="53751" y="52806"/>
                </a:lnTo>
                <a:lnTo>
                  <a:pt x="35524" y="123840"/>
                </a:lnTo>
                <a:lnTo>
                  <a:pt x="32644" y="135361"/>
                </a:lnTo>
                <a:lnTo>
                  <a:pt x="30723" y="142082"/>
                </a:lnTo>
                <a:lnTo>
                  <a:pt x="29763" y="144962"/>
                </a:lnTo>
                <a:lnTo>
                  <a:pt x="27843" y="148803"/>
                </a:lnTo>
                <a:lnTo>
                  <a:pt x="24963" y="152643"/>
                </a:lnTo>
                <a:lnTo>
                  <a:pt x="22082" y="154564"/>
                </a:lnTo>
                <a:lnTo>
                  <a:pt x="21122" y="156484"/>
                </a:lnTo>
                <a:lnTo>
                  <a:pt x="16322" y="156484"/>
                </a:lnTo>
                <a:lnTo>
                  <a:pt x="16322" y="154564"/>
                </a:lnTo>
                <a:lnTo>
                  <a:pt x="17282" y="15360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3" name="object 443"/>
          <p:cNvSpPr/>
          <p:nvPr/>
        </p:nvSpPr>
        <p:spPr>
          <a:xfrm>
            <a:off x="3680764" y="1360048"/>
            <a:ext cx="67193" cy="84475"/>
          </a:xfrm>
          <a:custGeom>
            <a:avLst/>
            <a:gdLst/>
            <a:ahLst/>
            <a:cxnLst/>
            <a:rect l="l" t="t" r="r" b="b"/>
            <a:pathLst>
              <a:path w="67193" h="84475">
                <a:moveTo>
                  <a:pt x="31683" y="10561"/>
                </a:moveTo>
                <a:lnTo>
                  <a:pt x="32644" y="8641"/>
                </a:lnTo>
                <a:lnTo>
                  <a:pt x="34564" y="6720"/>
                </a:lnTo>
                <a:lnTo>
                  <a:pt x="35524" y="5760"/>
                </a:lnTo>
                <a:lnTo>
                  <a:pt x="38404" y="4800"/>
                </a:lnTo>
                <a:lnTo>
                  <a:pt x="45110" y="4800"/>
                </a:lnTo>
                <a:lnTo>
                  <a:pt x="49926" y="6720"/>
                </a:lnTo>
                <a:lnTo>
                  <a:pt x="52791" y="10561"/>
                </a:lnTo>
                <a:lnTo>
                  <a:pt x="56631" y="14401"/>
                </a:lnTo>
                <a:lnTo>
                  <a:pt x="59512" y="20162"/>
                </a:lnTo>
                <a:lnTo>
                  <a:pt x="59512" y="26883"/>
                </a:lnTo>
                <a:lnTo>
                  <a:pt x="63352" y="26883"/>
                </a:lnTo>
                <a:lnTo>
                  <a:pt x="67193" y="0"/>
                </a:lnTo>
                <a:lnTo>
                  <a:pt x="63352" y="0"/>
                </a:lnTo>
                <a:lnTo>
                  <a:pt x="62392" y="1920"/>
                </a:lnTo>
                <a:lnTo>
                  <a:pt x="60472" y="2880"/>
                </a:lnTo>
                <a:lnTo>
                  <a:pt x="54726" y="2880"/>
                </a:lnTo>
                <a:lnTo>
                  <a:pt x="51831" y="1920"/>
                </a:lnTo>
                <a:lnTo>
                  <a:pt x="46085" y="960"/>
                </a:lnTo>
                <a:lnTo>
                  <a:pt x="42245" y="0"/>
                </a:lnTo>
                <a:lnTo>
                  <a:pt x="29763" y="0"/>
                </a:lnTo>
                <a:lnTo>
                  <a:pt x="23042" y="1920"/>
                </a:lnTo>
                <a:lnTo>
                  <a:pt x="19202" y="6720"/>
                </a:lnTo>
                <a:lnTo>
                  <a:pt x="14401" y="10561"/>
                </a:lnTo>
                <a:lnTo>
                  <a:pt x="12481" y="16322"/>
                </a:lnTo>
                <a:lnTo>
                  <a:pt x="12481" y="29763"/>
                </a:lnTo>
                <a:lnTo>
                  <a:pt x="14401" y="32644"/>
                </a:lnTo>
                <a:lnTo>
                  <a:pt x="16322" y="36484"/>
                </a:lnTo>
                <a:lnTo>
                  <a:pt x="21122" y="42245"/>
                </a:lnTo>
                <a:lnTo>
                  <a:pt x="27843" y="49926"/>
                </a:lnTo>
                <a:lnTo>
                  <a:pt x="32644" y="54711"/>
                </a:lnTo>
                <a:lnTo>
                  <a:pt x="36484" y="59527"/>
                </a:lnTo>
                <a:lnTo>
                  <a:pt x="37444" y="61432"/>
                </a:lnTo>
                <a:lnTo>
                  <a:pt x="38404" y="64312"/>
                </a:lnTo>
                <a:lnTo>
                  <a:pt x="39364" y="67208"/>
                </a:lnTo>
                <a:lnTo>
                  <a:pt x="39364" y="72953"/>
                </a:lnTo>
                <a:lnTo>
                  <a:pt x="38404" y="74874"/>
                </a:lnTo>
                <a:lnTo>
                  <a:pt x="36484" y="76794"/>
                </a:lnTo>
                <a:lnTo>
                  <a:pt x="34564" y="78714"/>
                </a:lnTo>
                <a:lnTo>
                  <a:pt x="31683" y="79674"/>
                </a:lnTo>
                <a:lnTo>
                  <a:pt x="25923" y="79674"/>
                </a:lnTo>
                <a:lnTo>
                  <a:pt x="23042" y="78714"/>
                </a:lnTo>
                <a:lnTo>
                  <a:pt x="20162" y="77769"/>
                </a:lnTo>
                <a:lnTo>
                  <a:pt x="16322" y="75834"/>
                </a:lnTo>
                <a:lnTo>
                  <a:pt x="14401" y="72953"/>
                </a:lnTo>
                <a:lnTo>
                  <a:pt x="12481" y="70088"/>
                </a:lnTo>
                <a:lnTo>
                  <a:pt x="10561" y="67208"/>
                </a:lnTo>
                <a:lnTo>
                  <a:pt x="8641" y="62392"/>
                </a:lnTo>
                <a:lnTo>
                  <a:pt x="6720" y="54711"/>
                </a:lnTo>
                <a:lnTo>
                  <a:pt x="3840" y="54711"/>
                </a:lnTo>
                <a:lnTo>
                  <a:pt x="0" y="84475"/>
                </a:lnTo>
                <a:lnTo>
                  <a:pt x="2880" y="84475"/>
                </a:lnTo>
                <a:lnTo>
                  <a:pt x="3840" y="82555"/>
                </a:lnTo>
                <a:lnTo>
                  <a:pt x="4800" y="81594"/>
                </a:lnTo>
                <a:lnTo>
                  <a:pt x="5760" y="81594"/>
                </a:lnTo>
                <a:lnTo>
                  <a:pt x="6720" y="80634"/>
                </a:lnTo>
                <a:lnTo>
                  <a:pt x="10561" y="80634"/>
                </a:lnTo>
                <a:lnTo>
                  <a:pt x="13441" y="81594"/>
                </a:lnTo>
                <a:lnTo>
                  <a:pt x="16322" y="82555"/>
                </a:lnTo>
                <a:lnTo>
                  <a:pt x="21122" y="83515"/>
                </a:lnTo>
                <a:lnTo>
                  <a:pt x="25923" y="84475"/>
                </a:lnTo>
                <a:lnTo>
                  <a:pt x="34564" y="84475"/>
                </a:lnTo>
                <a:lnTo>
                  <a:pt x="39364" y="82555"/>
                </a:lnTo>
                <a:lnTo>
                  <a:pt x="43205" y="80634"/>
                </a:lnTo>
                <a:lnTo>
                  <a:pt x="48006" y="77769"/>
                </a:lnTo>
                <a:lnTo>
                  <a:pt x="51831" y="74874"/>
                </a:lnTo>
                <a:lnTo>
                  <a:pt x="53766" y="70088"/>
                </a:lnTo>
                <a:lnTo>
                  <a:pt x="56631" y="66233"/>
                </a:lnTo>
                <a:lnTo>
                  <a:pt x="57607" y="62392"/>
                </a:lnTo>
                <a:lnTo>
                  <a:pt x="57607" y="52806"/>
                </a:lnTo>
                <a:lnTo>
                  <a:pt x="56631" y="48966"/>
                </a:lnTo>
                <a:lnTo>
                  <a:pt x="54726" y="45125"/>
                </a:lnTo>
                <a:lnTo>
                  <a:pt x="48579" y="36761"/>
                </a:lnTo>
                <a:lnTo>
                  <a:pt x="37444" y="24963"/>
                </a:lnTo>
                <a:lnTo>
                  <a:pt x="35524" y="22082"/>
                </a:lnTo>
                <a:lnTo>
                  <a:pt x="33604" y="19202"/>
                </a:lnTo>
                <a:lnTo>
                  <a:pt x="32644" y="18242"/>
                </a:lnTo>
                <a:lnTo>
                  <a:pt x="31683" y="16322"/>
                </a:lnTo>
                <a:lnTo>
                  <a:pt x="31683" y="105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4" name="object 444"/>
          <p:cNvSpPr/>
          <p:nvPr/>
        </p:nvSpPr>
        <p:spPr>
          <a:xfrm>
            <a:off x="4294190" y="1049014"/>
            <a:ext cx="1430350" cy="442554"/>
          </a:xfrm>
          <a:custGeom>
            <a:avLst/>
            <a:gdLst/>
            <a:ahLst/>
            <a:cxnLst/>
            <a:rect l="l" t="t" r="r" b="b"/>
            <a:pathLst>
              <a:path w="1430350" h="442554">
                <a:moveTo>
                  <a:pt x="1430350" y="441594"/>
                </a:moveTo>
                <a:lnTo>
                  <a:pt x="1430350" y="960"/>
                </a:lnTo>
                <a:lnTo>
                  <a:pt x="1428429" y="0"/>
                </a:lnTo>
                <a:lnTo>
                  <a:pt x="1427469" y="0"/>
                </a:lnTo>
                <a:lnTo>
                  <a:pt x="1424589" y="2880"/>
                </a:lnTo>
                <a:lnTo>
                  <a:pt x="1427469" y="2880"/>
                </a:lnTo>
                <a:lnTo>
                  <a:pt x="1427469" y="5760"/>
                </a:lnTo>
                <a:lnTo>
                  <a:pt x="1428429" y="442554"/>
                </a:lnTo>
                <a:lnTo>
                  <a:pt x="1430350" y="441594"/>
                </a:lnTo>
                <a:close/>
              </a:path>
              <a:path w="1430350" h="442554">
                <a:moveTo>
                  <a:pt x="5760" y="439674"/>
                </a:moveTo>
                <a:lnTo>
                  <a:pt x="2880" y="439674"/>
                </a:lnTo>
                <a:lnTo>
                  <a:pt x="2880" y="436793"/>
                </a:lnTo>
                <a:lnTo>
                  <a:pt x="2880" y="5760"/>
                </a:lnTo>
                <a:lnTo>
                  <a:pt x="2880" y="2880"/>
                </a:lnTo>
                <a:lnTo>
                  <a:pt x="2880" y="0"/>
                </a:lnTo>
                <a:lnTo>
                  <a:pt x="1920" y="0"/>
                </a:lnTo>
                <a:lnTo>
                  <a:pt x="0" y="960"/>
                </a:lnTo>
                <a:lnTo>
                  <a:pt x="0" y="439674"/>
                </a:lnTo>
                <a:lnTo>
                  <a:pt x="0" y="441594"/>
                </a:lnTo>
                <a:lnTo>
                  <a:pt x="1920" y="442554"/>
                </a:lnTo>
                <a:lnTo>
                  <a:pt x="1427469" y="442554"/>
                </a:lnTo>
                <a:lnTo>
                  <a:pt x="5760" y="43967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5" name="object 445"/>
          <p:cNvSpPr/>
          <p:nvPr/>
        </p:nvSpPr>
        <p:spPr>
          <a:xfrm>
            <a:off x="4299950" y="1054775"/>
            <a:ext cx="1421709" cy="436793"/>
          </a:xfrm>
          <a:custGeom>
            <a:avLst/>
            <a:gdLst/>
            <a:ahLst/>
            <a:cxnLst/>
            <a:rect l="l" t="t" r="r" b="b"/>
            <a:pathLst>
              <a:path w="1421709" h="436793">
                <a:moveTo>
                  <a:pt x="1418828" y="433913"/>
                </a:moveTo>
                <a:lnTo>
                  <a:pt x="0" y="433913"/>
                </a:lnTo>
                <a:lnTo>
                  <a:pt x="1421709" y="436793"/>
                </a:lnTo>
                <a:lnTo>
                  <a:pt x="1418828" y="43391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6" name="object 446"/>
          <p:cNvSpPr/>
          <p:nvPr/>
        </p:nvSpPr>
        <p:spPr>
          <a:xfrm>
            <a:off x="4297070" y="1049014"/>
            <a:ext cx="1424589" cy="436793"/>
          </a:xfrm>
          <a:custGeom>
            <a:avLst/>
            <a:gdLst/>
            <a:ahLst/>
            <a:cxnLst/>
            <a:rect l="l" t="t" r="r" b="b"/>
            <a:pathLst>
              <a:path w="1424589" h="436793">
                <a:moveTo>
                  <a:pt x="1424589" y="0"/>
                </a:moveTo>
                <a:lnTo>
                  <a:pt x="0" y="0"/>
                </a:lnTo>
                <a:lnTo>
                  <a:pt x="0" y="2880"/>
                </a:lnTo>
                <a:lnTo>
                  <a:pt x="1421709" y="2880"/>
                </a:lnTo>
                <a:lnTo>
                  <a:pt x="1424589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7" name="object 447"/>
          <p:cNvSpPr/>
          <p:nvPr/>
        </p:nvSpPr>
        <p:spPr>
          <a:xfrm>
            <a:off x="4297070" y="1051902"/>
            <a:ext cx="1424594" cy="436786"/>
          </a:xfrm>
          <a:custGeom>
            <a:avLst/>
            <a:gdLst/>
            <a:ahLst/>
            <a:cxnLst/>
            <a:rect l="l" t="t" r="r" b="b"/>
            <a:pathLst>
              <a:path w="1424594" h="436786">
                <a:moveTo>
                  <a:pt x="0" y="436786"/>
                </a:moveTo>
                <a:lnTo>
                  <a:pt x="1424594" y="436786"/>
                </a:lnTo>
                <a:lnTo>
                  <a:pt x="1424594" y="0"/>
                </a:lnTo>
                <a:lnTo>
                  <a:pt x="0" y="0"/>
                </a:lnTo>
                <a:lnTo>
                  <a:pt x="0" y="436786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8" name="object 448"/>
          <p:cNvSpPr/>
          <p:nvPr/>
        </p:nvSpPr>
        <p:spPr>
          <a:xfrm>
            <a:off x="4294190" y="1049014"/>
            <a:ext cx="1430350" cy="442554"/>
          </a:xfrm>
          <a:custGeom>
            <a:avLst/>
            <a:gdLst/>
            <a:ahLst/>
            <a:cxnLst/>
            <a:rect l="l" t="t" r="r" b="b"/>
            <a:pathLst>
              <a:path w="1430350" h="442554">
                <a:moveTo>
                  <a:pt x="0" y="439674"/>
                </a:moveTo>
                <a:lnTo>
                  <a:pt x="0" y="441594"/>
                </a:lnTo>
                <a:lnTo>
                  <a:pt x="1920" y="442554"/>
                </a:lnTo>
                <a:lnTo>
                  <a:pt x="1427469" y="442554"/>
                </a:lnTo>
                <a:lnTo>
                  <a:pt x="5760" y="439674"/>
                </a:lnTo>
                <a:lnTo>
                  <a:pt x="5760" y="5760"/>
                </a:lnTo>
                <a:lnTo>
                  <a:pt x="1427469" y="5760"/>
                </a:lnTo>
                <a:lnTo>
                  <a:pt x="1428429" y="442554"/>
                </a:lnTo>
                <a:lnTo>
                  <a:pt x="1430350" y="441594"/>
                </a:lnTo>
                <a:lnTo>
                  <a:pt x="1430350" y="960"/>
                </a:lnTo>
                <a:lnTo>
                  <a:pt x="1428429" y="0"/>
                </a:lnTo>
                <a:lnTo>
                  <a:pt x="1427469" y="0"/>
                </a:lnTo>
                <a:lnTo>
                  <a:pt x="1424589" y="2880"/>
                </a:lnTo>
                <a:lnTo>
                  <a:pt x="5760" y="2880"/>
                </a:lnTo>
                <a:lnTo>
                  <a:pt x="2880" y="5760"/>
                </a:lnTo>
                <a:lnTo>
                  <a:pt x="2880" y="436793"/>
                </a:lnTo>
                <a:lnTo>
                  <a:pt x="2880" y="0"/>
                </a:lnTo>
                <a:lnTo>
                  <a:pt x="1920" y="0"/>
                </a:lnTo>
                <a:lnTo>
                  <a:pt x="0" y="960"/>
                </a:lnTo>
                <a:lnTo>
                  <a:pt x="0" y="43967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9" name="object 449"/>
          <p:cNvSpPr/>
          <p:nvPr/>
        </p:nvSpPr>
        <p:spPr>
          <a:xfrm>
            <a:off x="4299950" y="1054775"/>
            <a:ext cx="1421709" cy="436793"/>
          </a:xfrm>
          <a:custGeom>
            <a:avLst/>
            <a:gdLst/>
            <a:ahLst/>
            <a:cxnLst/>
            <a:rect l="l" t="t" r="r" b="b"/>
            <a:pathLst>
              <a:path w="1421709" h="436793">
                <a:moveTo>
                  <a:pt x="1421709" y="0"/>
                </a:moveTo>
                <a:lnTo>
                  <a:pt x="1418828" y="0"/>
                </a:lnTo>
                <a:lnTo>
                  <a:pt x="1418828" y="431032"/>
                </a:lnTo>
                <a:lnTo>
                  <a:pt x="0" y="431032"/>
                </a:lnTo>
                <a:lnTo>
                  <a:pt x="0" y="433913"/>
                </a:lnTo>
                <a:lnTo>
                  <a:pt x="1421709" y="436793"/>
                </a:lnTo>
                <a:lnTo>
                  <a:pt x="1418828" y="433913"/>
                </a:lnTo>
                <a:lnTo>
                  <a:pt x="1421709" y="431032"/>
                </a:lnTo>
                <a:lnTo>
                  <a:pt x="1421709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0" name="object 450"/>
          <p:cNvSpPr/>
          <p:nvPr/>
        </p:nvSpPr>
        <p:spPr>
          <a:xfrm>
            <a:off x="4297070" y="1049014"/>
            <a:ext cx="1424589" cy="436793"/>
          </a:xfrm>
          <a:custGeom>
            <a:avLst/>
            <a:gdLst/>
            <a:ahLst/>
            <a:cxnLst/>
            <a:rect l="l" t="t" r="r" b="b"/>
            <a:pathLst>
              <a:path w="1424589" h="436793">
                <a:moveTo>
                  <a:pt x="0" y="436793"/>
                </a:moveTo>
                <a:lnTo>
                  <a:pt x="0" y="5760"/>
                </a:lnTo>
                <a:lnTo>
                  <a:pt x="2880" y="2880"/>
                </a:lnTo>
                <a:lnTo>
                  <a:pt x="1421709" y="2880"/>
                </a:lnTo>
                <a:lnTo>
                  <a:pt x="1424589" y="0"/>
                </a:lnTo>
                <a:lnTo>
                  <a:pt x="0" y="0"/>
                </a:lnTo>
                <a:lnTo>
                  <a:pt x="0" y="43679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1" name="object 451"/>
          <p:cNvSpPr/>
          <p:nvPr/>
        </p:nvSpPr>
        <p:spPr>
          <a:xfrm>
            <a:off x="4342180" y="1103741"/>
            <a:ext cx="82570" cy="123840"/>
          </a:xfrm>
          <a:custGeom>
            <a:avLst/>
            <a:gdLst/>
            <a:ahLst/>
            <a:cxnLst/>
            <a:rect l="l" t="t" r="r" b="b"/>
            <a:pathLst>
              <a:path w="82570" h="123840">
                <a:moveTo>
                  <a:pt x="70151" y="91209"/>
                </a:moveTo>
                <a:lnTo>
                  <a:pt x="72009" y="78714"/>
                </a:lnTo>
                <a:lnTo>
                  <a:pt x="72009" y="71033"/>
                </a:lnTo>
                <a:lnTo>
                  <a:pt x="70088" y="64312"/>
                </a:lnTo>
                <a:lnTo>
                  <a:pt x="66248" y="59512"/>
                </a:lnTo>
                <a:lnTo>
                  <a:pt x="63367" y="55671"/>
                </a:lnTo>
                <a:lnTo>
                  <a:pt x="58567" y="52791"/>
                </a:lnTo>
                <a:lnTo>
                  <a:pt x="52806" y="49910"/>
                </a:lnTo>
                <a:lnTo>
                  <a:pt x="59527" y="47990"/>
                </a:lnTo>
                <a:lnTo>
                  <a:pt x="65288" y="46070"/>
                </a:lnTo>
                <a:lnTo>
                  <a:pt x="68168" y="44150"/>
                </a:lnTo>
                <a:lnTo>
                  <a:pt x="72953" y="41269"/>
                </a:lnTo>
                <a:lnTo>
                  <a:pt x="76794" y="38389"/>
                </a:lnTo>
                <a:lnTo>
                  <a:pt x="78729" y="34549"/>
                </a:lnTo>
                <a:lnTo>
                  <a:pt x="80634" y="31668"/>
                </a:lnTo>
                <a:lnTo>
                  <a:pt x="82570" y="26868"/>
                </a:lnTo>
                <a:lnTo>
                  <a:pt x="82570" y="16322"/>
                </a:lnTo>
                <a:lnTo>
                  <a:pt x="79674" y="10561"/>
                </a:lnTo>
                <a:lnTo>
                  <a:pt x="74889" y="6720"/>
                </a:lnTo>
                <a:lnTo>
                  <a:pt x="70088" y="1920"/>
                </a:lnTo>
                <a:lnTo>
                  <a:pt x="64328" y="0"/>
                </a:lnTo>
                <a:lnTo>
                  <a:pt x="49926" y="0"/>
                </a:lnTo>
                <a:lnTo>
                  <a:pt x="44165" y="1920"/>
                </a:lnTo>
                <a:lnTo>
                  <a:pt x="39364" y="4800"/>
                </a:lnTo>
                <a:lnTo>
                  <a:pt x="34564" y="7680"/>
                </a:lnTo>
                <a:lnTo>
                  <a:pt x="29763" y="13426"/>
                </a:lnTo>
                <a:lnTo>
                  <a:pt x="24963" y="20147"/>
                </a:lnTo>
                <a:lnTo>
                  <a:pt x="27843" y="22082"/>
                </a:lnTo>
                <a:lnTo>
                  <a:pt x="31683" y="18242"/>
                </a:lnTo>
                <a:lnTo>
                  <a:pt x="34564" y="15361"/>
                </a:lnTo>
                <a:lnTo>
                  <a:pt x="37444" y="13426"/>
                </a:lnTo>
                <a:lnTo>
                  <a:pt x="40325" y="11521"/>
                </a:lnTo>
                <a:lnTo>
                  <a:pt x="43205" y="10561"/>
                </a:lnTo>
                <a:lnTo>
                  <a:pt x="49926" y="10561"/>
                </a:lnTo>
                <a:lnTo>
                  <a:pt x="53766" y="12481"/>
                </a:lnTo>
                <a:lnTo>
                  <a:pt x="56647" y="15361"/>
                </a:lnTo>
                <a:lnTo>
                  <a:pt x="59527" y="18242"/>
                </a:lnTo>
                <a:lnTo>
                  <a:pt x="60487" y="21107"/>
                </a:lnTo>
                <a:lnTo>
                  <a:pt x="60487" y="29763"/>
                </a:lnTo>
                <a:lnTo>
                  <a:pt x="58567" y="33604"/>
                </a:lnTo>
                <a:lnTo>
                  <a:pt x="55686" y="37429"/>
                </a:lnTo>
                <a:lnTo>
                  <a:pt x="52806" y="41269"/>
                </a:lnTo>
                <a:lnTo>
                  <a:pt x="48006" y="45110"/>
                </a:lnTo>
                <a:lnTo>
                  <a:pt x="41285" y="47990"/>
                </a:lnTo>
                <a:lnTo>
                  <a:pt x="36484" y="49910"/>
                </a:lnTo>
                <a:lnTo>
                  <a:pt x="29763" y="51831"/>
                </a:lnTo>
                <a:lnTo>
                  <a:pt x="21122" y="52791"/>
                </a:lnTo>
                <a:lnTo>
                  <a:pt x="20162" y="56631"/>
                </a:lnTo>
                <a:lnTo>
                  <a:pt x="26883" y="57591"/>
                </a:lnTo>
                <a:lnTo>
                  <a:pt x="32644" y="59512"/>
                </a:lnTo>
                <a:lnTo>
                  <a:pt x="36484" y="61432"/>
                </a:lnTo>
                <a:lnTo>
                  <a:pt x="40325" y="64312"/>
                </a:lnTo>
                <a:lnTo>
                  <a:pt x="44165" y="67193"/>
                </a:lnTo>
                <a:lnTo>
                  <a:pt x="46085" y="71993"/>
                </a:lnTo>
                <a:lnTo>
                  <a:pt x="48966" y="76794"/>
                </a:lnTo>
                <a:lnTo>
                  <a:pt x="49926" y="82555"/>
                </a:lnTo>
                <a:lnTo>
                  <a:pt x="49926" y="96956"/>
                </a:lnTo>
                <a:lnTo>
                  <a:pt x="48006" y="103677"/>
                </a:lnTo>
                <a:lnTo>
                  <a:pt x="44165" y="109438"/>
                </a:lnTo>
                <a:lnTo>
                  <a:pt x="41285" y="113278"/>
                </a:lnTo>
                <a:lnTo>
                  <a:pt x="38404" y="115183"/>
                </a:lnTo>
                <a:lnTo>
                  <a:pt x="31683" y="115183"/>
                </a:lnTo>
                <a:lnTo>
                  <a:pt x="27843" y="113278"/>
                </a:lnTo>
                <a:lnTo>
                  <a:pt x="23042" y="110398"/>
                </a:lnTo>
                <a:lnTo>
                  <a:pt x="19202" y="107518"/>
                </a:lnTo>
                <a:lnTo>
                  <a:pt x="15361" y="105597"/>
                </a:lnTo>
                <a:lnTo>
                  <a:pt x="13441" y="104637"/>
                </a:lnTo>
                <a:lnTo>
                  <a:pt x="12481" y="103677"/>
                </a:lnTo>
                <a:lnTo>
                  <a:pt x="6720" y="103677"/>
                </a:lnTo>
                <a:lnTo>
                  <a:pt x="3840" y="104637"/>
                </a:lnTo>
                <a:lnTo>
                  <a:pt x="2880" y="106558"/>
                </a:lnTo>
                <a:lnTo>
                  <a:pt x="0" y="108478"/>
                </a:lnTo>
                <a:lnTo>
                  <a:pt x="0" y="116159"/>
                </a:lnTo>
                <a:lnTo>
                  <a:pt x="960" y="118064"/>
                </a:lnTo>
                <a:lnTo>
                  <a:pt x="2880" y="119999"/>
                </a:lnTo>
                <a:lnTo>
                  <a:pt x="6720" y="122864"/>
                </a:lnTo>
                <a:lnTo>
                  <a:pt x="12481" y="123840"/>
                </a:lnTo>
                <a:lnTo>
                  <a:pt x="19202" y="123840"/>
                </a:lnTo>
                <a:lnTo>
                  <a:pt x="30678" y="122847"/>
                </a:lnTo>
                <a:lnTo>
                  <a:pt x="42934" y="119255"/>
                </a:lnTo>
                <a:lnTo>
                  <a:pt x="53766" y="113278"/>
                </a:lnTo>
                <a:lnTo>
                  <a:pt x="64445" y="102488"/>
                </a:lnTo>
                <a:lnTo>
                  <a:pt x="70151" y="9120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2" name="object 452"/>
          <p:cNvSpPr/>
          <p:nvPr/>
        </p:nvSpPr>
        <p:spPr>
          <a:xfrm>
            <a:off x="4427631" y="1198778"/>
            <a:ext cx="28788" cy="28803"/>
          </a:xfrm>
          <a:custGeom>
            <a:avLst/>
            <a:gdLst/>
            <a:ahLst/>
            <a:cxnLst/>
            <a:rect l="l" t="t" r="r" b="b"/>
            <a:pathLst>
              <a:path w="28788" h="28803">
                <a:moveTo>
                  <a:pt x="14386" y="0"/>
                </a:moveTo>
                <a:lnTo>
                  <a:pt x="10546" y="0"/>
                </a:lnTo>
                <a:lnTo>
                  <a:pt x="6705" y="1920"/>
                </a:lnTo>
                <a:lnTo>
                  <a:pt x="3840" y="4800"/>
                </a:lnTo>
                <a:lnTo>
                  <a:pt x="944" y="7680"/>
                </a:lnTo>
                <a:lnTo>
                  <a:pt x="0" y="10561"/>
                </a:lnTo>
                <a:lnTo>
                  <a:pt x="0" y="19202"/>
                </a:lnTo>
                <a:lnTo>
                  <a:pt x="944" y="22082"/>
                </a:lnTo>
                <a:lnTo>
                  <a:pt x="3840" y="24963"/>
                </a:lnTo>
                <a:lnTo>
                  <a:pt x="6705" y="27828"/>
                </a:lnTo>
                <a:lnTo>
                  <a:pt x="10546" y="28803"/>
                </a:lnTo>
                <a:lnTo>
                  <a:pt x="18227" y="28803"/>
                </a:lnTo>
                <a:lnTo>
                  <a:pt x="22067" y="27828"/>
                </a:lnTo>
                <a:lnTo>
                  <a:pt x="24947" y="24963"/>
                </a:lnTo>
                <a:lnTo>
                  <a:pt x="27828" y="22082"/>
                </a:lnTo>
                <a:lnTo>
                  <a:pt x="28788" y="19202"/>
                </a:lnTo>
                <a:lnTo>
                  <a:pt x="28788" y="10561"/>
                </a:lnTo>
                <a:lnTo>
                  <a:pt x="27828" y="7680"/>
                </a:lnTo>
                <a:lnTo>
                  <a:pt x="24947" y="4800"/>
                </a:lnTo>
                <a:lnTo>
                  <a:pt x="22067" y="1920"/>
                </a:lnTo>
                <a:lnTo>
                  <a:pt x="18227" y="0"/>
                </a:lnTo>
                <a:lnTo>
                  <a:pt x="14386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3" name="object 453"/>
          <p:cNvSpPr/>
          <p:nvPr/>
        </p:nvSpPr>
        <p:spPr>
          <a:xfrm>
            <a:off x="4474662" y="1106622"/>
            <a:ext cx="130561" cy="119024"/>
          </a:xfrm>
          <a:custGeom>
            <a:avLst/>
            <a:gdLst/>
            <a:ahLst/>
            <a:cxnLst/>
            <a:rect l="l" t="t" r="r" b="b"/>
            <a:pathLst>
              <a:path w="130561" h="119024">
                <a:moveTo>
                  <a:pt x="48950" y="95036"/>
                </a:moveTo>
                <a:lnTo>
                  <a:pt x="59512" y="57591"/>
                </a:lnTo>
                <a:lnTo>
                  <a:pt x="70073" y="58552"/>
                </a:lnTo>
                <a:lnTo>
                  <a:pt x="76794" y="58552"/>
                </a:lnTo>
                <a:lnTo>
                  <a:pt x="78714" y="59512"/>
                </a:lnTo>
                <a:lnTo>
                  <a:pt x="80634" y="60472"/>
                </a:lnTo>
                <a:lnTo>
                  <a:pt x="82555" y="61432"/>
                </a:lnTo>
                <a:lnTo>
                  <a:pt x="84475" y="64312"/>
                </a:lnTo>
                <a:lnTo>
                  <a:pt x="86395" y="66233"/>
                </a:lnTo>
                <a:lnTo>
                  <a:pt x="86395" y="76794"/>
                </a:lnTo>
                <a:lnTo>
                  <a:pt x="85435" y="79674"/>
                </a:lnTo>
                <a:lnTo>
                  <a:pt x="89275" y="79674"/>
                </a:lnTo>
                <a:lnTo>
                  <a:pt x="102717" y="32628"/>
                </a:lnTo>
                <a:lnTo>
                  <a:pt x="99837" y="32628"/>
                </a:lnTo>
                <a:lnTo>
                  <a:pt x="96956" y="38389"/>
                </a:lnTo>
                <a:lnTo>
                  <a:pt x="94076" y="42230"/>
                </a:lnTo>
                <a:lnTo>
                  <a:pt x="90236" y="45110"/>
                </a:lnTo>
                <a:lnTo>
                  <a:pt x="87355" y="47990"/>
                </a:lnTo>
                <a:lnTo>
                  <a:pt x="82555" y="48950"/>
                </a:lnTo>
                <a:lnTo>
                  <a:pt x="78714" y="49910"/>
                </a:lnTo>
                <a:lnTo>
                  <a:pt x="75834" y="50871"/>
                </a:lnTo>
                <a:lnTo>
                  <a:pt x="61432" y="50871"/>
                </a:lnTo>
                <a:lnTo>
                  <a:pt x="73913" y="6720"/>
                </a:lnTo>
                <a:lnTo>
                  <a:pt x="97916" y="6720"/>
                </a:lnTo>
                <a:lnTo>
                  <a:pt x="103677" y="7680"/>
                </a:lnTo>
                <a:lnTo>
                  <a:pt x="108478" y="8641"/>
                </a:lnTo>
                <a:lnTo>
                  <a:pt x="112318" y="10546"/>
                </a:lnTo>
                <a:lnTo>
                  <a:pt x="115199" y="13441"/>
                </a:lnTo>
                <a:lnTo>
                  <a:pt x="116159" y="16322"/>
                </a:lnTo>
                <a:lnTo>
                  <a:pt x="118079" y="19202"/>
                </a:lnTo>
                <a:lnTo>
                  <a:pt x="119039" y="24947"/>
                </a:lnTo>
                <a:lnTo>
                  <a:pt x="119999" y="30723"/>
                </a:lnTo>
                <a:lnTo>
                  <a:pt x="122880" y="30723"/>
                </a:lnTo>
                <a:lnTo>
                  <a:pt x="130561" y="0"/>
                </a:lnTo>
                <a:lnTo>
                  <a:pt x="33604" y="0"/>
                </a:lnTo>
                <a:lnTo>
                  <a:pt x="32644" y="2880"/>
                </a:lnTo>
                <a:lnTo>
                  <a:pt x="37444" y="2880"/>
                </a:lnTo>
                <a:lnTo>
                  <a:pt x="41269" y="3840"/>
                </a:lnTo>
                <a:lnTo>
                  <a:pt x="43205" y="5760"/>
                </a:lnTo>
                <a:lnTo>
                  <a:pt x="45110" y="6720"/>
                </a:lnTo>
                <a:lnTo>
                  <a:pt x="46070" y="8641"/>
                </a:lnTo>
                <a:lnTo>
                  <a:pt x="46070" y="12481"/>
                </a:lnTo>
                <a:lnTo>
                  <a:pt x="44165" y="17266"/>
                </a:lnTo>
                <a:lnTo>
                  <a:pt x="42230" y="24947"/>
                </a:lnTo>
                <a:lnTo>
                  <a:pt x="21122" y="97916"/>
                </a:lnTo>
                <a:lnTo>
                  <a:pt x="19202" y="105597"/>
                </a:lnTo>
                <a:lnTo>
                  <a:pt x="16322" y="110398"/>
                </a:lnTo>
                <a:lnTo>
                  <a:pt x="14401" y="112303"/>
                </a:lnTo>
                <a:lnTo>
                  <a:pt x="11521" y="114239"/>
                </a:lnTo>
                <a:lnTo>
                  <a:pt x="6720" y="115183"/>
                </a:lnTo>
                <a:lnTo>
                  <a:pt x="960" y="115183"/>
                </a:lnTo>
                <a:lnTo>
                  <a:pt x="0" y="119024"/>
                </a:lnTo>
                <a:lnTo>
                  <a:pt x="60472" y="119024"/>
                </a:lnTo>
                <a:lnTo>
                  <a:pt x="61432" y="115183"/>
                </a:lnTo>
                <a:lnTo>
                  <a:pt x="52791" y="115183"/>
                </a:lnTo>
                <a:lnTo>
                  <a:pt x="50886" y="114239"/>
                </a:lnTo>
                <a:lnTo>
                  <a:pt x="48950" y="114239"/>
                </a:lnTo>
                <a:lnTo>
                  <a:pt x="48005" y="113278"/>
                </a:lnTo>
                <a:lnTo>
                  <a:pt x="47045" y="111358"/>
                </a:lnTo>
                <a:lnTo>
                  <a:pt x="46070" y="110398"/>
                </a:lnTo>
                <a:lnTo>
                  <a:pt x="46070" y="102717"/>
                </a:lnTo>
                <a:lnTo>
                  <a:pt x="48950" y="9503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4" name="object 454"/>
          <p:cNvSpPr/>
          <p:nvPr/>
        </p:nvSpPr>
        <p:spPr>
          <a:xfrm>
            <a:off x="4599462" y="1144066"/>
            <a:ext cx="82555" cy="83515"/>
          </a:xfrm>
          <a:custGeom>
            <a:avLst/>
            <a:gdLst/>
            <a:ahLst/>
            <a:cxnLst/>
            <a:rect l="l" t="t" r="r" b="b"/>
            <a:pathLst>
              <a:path w="82555" h="83515">
                <a:moveTo>
                  <a:pt x="75834" y="69113"/>
                </a:moveTo>
                <a:lnTo>
                  <a:pt x="80634" y="62392"/>
                </a:lnTo>
                <a:lnTo>
                  <a:pt x="76794" y="60472"/>
                </a:lnTo>
                <a:lnTo>
                  <a:pt x="73913" y="65272"/>
                </a:lnTo>
                <a:lnTo>
                  <a:pt x="71993" y="68153"/>
                </a:lnTo>
                <a:lnTo>
                  <a:pt x="71033" y="68153"/>
                </a:lnTo>
                <a:lnTo>
                  <a:pt x="68153" y="70073"/>
                </a:lnTo>
                <a:lnTo>
                  <a:pt x="67193" y="71018"/>
                </a:lnTo>
                <a:lnTo>
                  <a:pt x="64312" y="71018"/>
                </a:lnTo>
                <a:lnTo>
                  <a:pt x="64312" y="70073"/>
                </a:lnTo>
                <a:lnTo>
                  <a:pt x="63352" y="70073"/>
                </a:lnTo>
                <a:lnTo>
                  <a:pt x="63352" y="67193"/>
                </a:lnTo>
                <a:lnTo>
                  <a:pt x="65272" y="59512"/>
                </a:lnTo>
                <a:lnTo>
                  <a:pt x="82555" y="944"/>
                </a:lnTo>
                <a:lnTo>
                  <a:pt x="61432" y="1904"/>
                </a:lnTo>
                <a:lnTo>
                  <a:pt x="58552" y="13426"/>
                </a:lnTo>
                <a:lnTo>
                  <a:pt x="57591" y="7665"/>
                </a:lnTo>
                <a:lnTo>
                  <a:pt x="55671" y="4785"/>
                </a:lnTo>
                <a:lnTo>
                  <a:pt x="53751" y="2865"/>
                </a:lnTo>
                <a:lnTo>
                  <a:pt x="51831" y="944"/>
                </a:lnTo>
                <a:lnTo>
                  <a:pt x="48950" y="0"/>
                </a:lnTo>
                <a:lnTo>
                  <a:pt x="40309" y="0"/>
                </a:lnTo>
                <a:lnTo>
                  <a:pt x="33588" y="2865"/>
                </a:lnTo>
                <a:lnTo>
                  <a:pt x="29748" y="29748"/>
                </a:lnTo>
                <a:lnTo>
                  <a:pt x="33588" y="19187"/>
                </a:lnTo>
                <a:lnTo>
                  <a:pt x="38389" y="11506"/>
                </a:lnTo>
                <a:lnTo>
                  <a:pt x="42230" y="7665"/>
                </a:lnTo>
                <a:lnTo>
                  <a:pt x="44150" y="5745"/>
                </a:lnTo>
                <a:lnTo>
                  <a:pt x="50871" y="5745"/>
                </a:lnTo>
                <a:lnTo>
                  <a:pt x="51831" y="7665"/>
                </a:lnTo>
                <a:lnTo>
                  <a:pt x="53751" y="9585"/>
                </a:lnTo>
                <a:lnTo>
                  <a:pt x="54711" y="13426"/>
                </a:lnTo>
                <a:lnTo>
                  <a:pt x="54711" y="18227"/>
                </a:lnTo>
                <a:lnTo>
                  <a:pt x="54503" y="22323"/>
                </a:lnTo>
                <a:lnTo>
                  <a:pt x="51827" y="34163"/>
                </a:lnTo>
                <a:lnTo>
                  <a:pt x="46070" y="47030"/>
                </a:lnTo>
                <a:lnTo>
                  <a:pt x="43190" y="53751"/>
                </a:lnTo>
                <a:lnTo>
                  <a:pt x="39349" y="58552"/>
                </a:lnTo>
                <a:lnTo>
                  <a:pt x="35509" y="63352"/>
                </a:lnTo>
                <a:lnTo>
                  <a:pt x="32628" y="66233"/>
                </a:lnTo>
                <a:lnTo>
                  <a:pt x="29748" y="68153"/>
                </a:lnTo>
                <a:lnTo>
                  <a:pt x="25908" y="68153"/>
                </a:lnTo>
                <a:lnTo>
                  <a:pt x="24947" y="67193"/>
                </a:lnTo>
                <a:lnTo>
                  <a:pt x="24002" y="65272"/>
                </a:lnTo>
                <a:lnTo>
                  <a:pt x="23027" y="64312"/>
                </a:lnTo>
                <a:lnTo>
                  <a:pt x="22067" y="62392"/>
                </a:lnTo>
                <a:lnTo>
                  <a:pt x="21801" y="12524"/>
                </a:lnTo>
                <a:lnTo>
                  <a:pt x="13831" y="22194"/>
                </a:lnTo>
                <a:lnTo>
                  <a:pt x="6720" y="33588"/>
                </a:lnTo>
                <a:lnTo>
                  <a:pt x="4856" y="38006"/>
                </a:lnTo>
                <a:lnTo>
                  <a:pt x="1138" y="50730"/>
                </a:lnTo>
                <a:lnTo>
                  <a:pt x="0" y="62392"/>
                </a:lnTo>
                <a:lnTo>
                  <a:pt x="0" y="68153"/>
                </a:lnTo>
                <a:lnTo>
                  <a:pt x="960" y="72953"/>
                </a:lnTo>
                <a:lnTo>
                  <a:pt x="2880" y="77739"/>
                </a:lnTo>
                <a:lnTo>
                  <a:pt x="5760" y="81579"/>
                </a:lnTo>
                <a:lnTo>
                  <a:pt x="9601" y="83515"/>
                </a:lnTo>
                <a:lnTo>
                  <a:pt x="19187" y="83515"/>
                </a:lnTo>
                <a:lnTo>
                  <a:pt x="23027" y="82539"/>
                </a:lnTo>
                <a:lnTo>
                  <a:pt x="26868" y="79674"/>
                </a:lnTo>
                <a:lnTo>
                  <a:pt x="30313" y="76457"/>
                </a:lnTo>
                <a:lnTo>
                  <a:pt x="38002" y="67177"/>
                </a:lnTo>
                <a:lnTo>
                  <a:pt x="46070" y="54711"/>
                </a:lnTo>
                <a:lnTo>
                  <a:pt x="44150" y="62392"/>
                </a:lnTo>
                <a:lnTo>
                  <a:pt x="42230" y="68153"/>
                </a:lnTo>
                <a:lnTo>
                  <a:pt x="41269" y="72953"/>
                </a:lnTo>
                <a:lnTo>
                  <a:pt x="41269" y="77739"/>
                </a:lnTo>
                <a:lnTo>
                  <a:pt x="42230" y="79674"/>
                </a:lnTo>
                <a:lnTo>
                  <a:pt x="44150" y="81579"/>
                </a:lnTo>
                <a:lnTo>
                  <a:pt x="46070" y="83515"/>
                </a:lnTo>
                <a:lnTo>
                  <a:pt x="56631" y="83515"/>
                </a:lnTo>
                <a:lnTo>
                  <a:pt x="62392" y="82539"/>
                </a:lnTo>
                <a:lnTo>
                  <a:pt x="67193" y="78699"/>
                </a:lnTo>
                <a:lnTo>
                  <a:pt x="71993" y="74858"/>
                </a:lnTo>
                <a:lnTo>
                  <a:pt x="75834" y="69113"/>
                </a:lnTo>
                <a:close/>
              </a:path>
              <a:path w="82555" h="83515">
                <a:moveTo>
                  <a:pt x="26868" y="7665"/>
                </a:moveTo>
                <a:lnTo>
                  <a:pt x="21801" y="12524"/>
                </a:lnTo>
                <a:lnTo>
                  <a:pt x="22067" y="62392"/>
                </a:lnTo>
                <a:lnTo>
                  <a:pt x="22067" y="58552"/>
                </a:lnTo>
                <a:lnTo>
                  <a:pt x="22253" y="55017"/>
                </a:lnTo>
                <a:lnTo>
                  <a:pt x="24732" y="43428"/>
                </a:lnTo>
                <a:lnTo>
                  <a:pt x="29748" y="29748"/>
                </a:lnTo>
                <a:lnTo>
                  <a:pt x="33588" y="2865"/>
                </a:lnTo>
                <a:lnTo>
                  <a:pt x="26868" y="766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5" name="object 455"/>
          <p:cNvSpPr/>
          <p:nvPr/>
        </p:nvSpPr>
        <p:spPr>
          <a:xfrm>
            <a:off x="4688738" y="1103741"/>
            <a:ext cx="53751" cy="123840"/>
          </a:xfrm>
          <a:custGeom>
            <a:avLst/>
            <a:gdLst/>
            <a:ahLst/>
            <a:cxnLst/>
            <a:rect l="l" t="t" r="r" b="b"/>
            <a:pathLst>
              <a:path w="53751" h="123840">
                <a:moveTo>
                  <a:pt x="23027" y="111343"/>
                </a:moveTo>
                <a:lnTo>
                  <a:pt x="22082" y="110398"/>
                </a:lnTo>
                <a:lnTo>
                  <a:pt x="22082" y="108478"/>
                </a:lnTo>
                <a:lnTo>
                  <a:pt x="23027" y="104637"/>
                </a:lnTo>
                <a:lnTo>
                  <a:pt x="24963" y="98877"/>
                </a:lnTo>
                <a:lnTo>
                  <a:pt x="53751" y="0"/>
                </a:lnTo>
                <a:lnTo>
                  <a:pt x="48950" y="0"/>
                </a:lnTo>
                <a:lnTo>
                  <a:pt x="19202" y="4800"/>
                </a:lnTo>
                <a:lnTo>
                  <a:pt x="18242" y="8641"/>
                </a:lnTo>
                <a:lnTo>
                  <a:pt x="21122" y="7680"/>
                </a:lnTo>
                <a:lnTo>
                  <a:pt x="23987" y="8641"/>
                </a:lnTo>
                <a:lnTo>
                  <a:pt x="25923" y="9601"/>
                </a:lnTo>
                <a:lnTo>
                  <a:pt x="26868" y="10561"/>
                </a:lnTo>
                <a:lnTo>
                  <a:pt x="27828" y="11521"/>
                </a:lnTo>
                <a:lnTo>
                  <a:pt x="27828" y="14401"/>
                </a:lnTo>
                <a:lnTo>
                  <a:pt x="26868" y="17266"/>
                </a:lnTo>
                <a:lnTo>
                  <a:pt x="25923" y="22082"/>
                </a:lnTo>
                <a:lnTo>
                  <a:pt x="1920" y="102717"/>
                </a:lnTo>
                <a:lnTo>
                  <a:pt x="0" y="107518"/>
                </a:lnTo>
                <a:lnTo>
                  <a:pt x="0" y="116159"/>
                </a:lnTo>
                <a:lnTo>
                  <a:pt x="960" y="119024"/>
                </a:lnTo>
                <a:lnTo>
                  <a:pt x="2880" y="120959"/>
                </a:lnTo>
                <a:lnTo>
                  <a:pt x="5760" y="122864"/>
                </a:lnTo>
                <a:lnTo>
                  <a:pt x="8641" y="123840"/>
                </a:lnTo>
                <a:lnTo>
                  <a:pt x="16306" y="123840"/>
                </a:lnTo>
                <a:lnTo>
                  <a:pt x="20147" y="122864"/>
                </a:lnTo>
                <a:lnTo>
                  <a:pt x="23987" y="119999"/>
                </a:lnTo>
                <a:lnTo>
                  <a:pt x="29763" y="116159"/>
                </a:lnTo>
                <a:lnTo>
                  <a:pt x="35509" y="110398"/>
                </a:lnTo>
                <a:lnTo>
                  <a:pt x="40309" y="100797"/>
                </a:lnTo>
                <a:lnTo>
                  <a:pt x="37429" y="99837"/>
                </a:lnTo>
                <a:lnTo>
                  <a:pt x="33588" y="105597"/>
                </a:lnTo>
                <a:lnTo>
                  <a:pt x="30708" y="109438"/>
                </a:lnTo>
                <a:lnTo>
                  <a:pt x="27828" y="111343"/>
                </a:lnTo>
                <a:lnTo>
                  <a:pt x="26868" y="112318"/>
                </a:lnTo>
                <a:lnTo>
                  <a:pt x="23987" y="112318"/>
                </a:lnTo>
                <a:lnTo>
                  <a:pt x="23027" y="11134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6" name="object 456"/>
          <p:cNvSpPr/>
          <p:nvPr/>
        </p:nvSpPr>
        <p:spPr>
          <a:xfrm>
            <a:off x="4738649" y="1103741"/>
            <a:ext cx="54726" cy="123840"/>
          </a:xfrm>
          <a:custGeom>
            <a:avLst/>
            <a:gdLst/>
            <a:ahLst/>
            <a:cxnLst/>
            <a:rect l="l" t="t" r="r" b="b"/>
            <a:pathLst>
              <a:path w="54726" h="123840">
                <a:moveTo>
                  <a:pt x="33604" y="105597"/>
                </a:moveTo>
                <a:lnTo>
                  <a:pt x="30723" y="109438"/>
                </a:lnTo>
                <a:lnTo>
                  <a:pt x="27843" y="111343"/>
                </a:lnTo>
                <a:lnTo>
                  <a:pt x="26883" y="112318"/>
                </a:lnTo>
                <a:lnTo>
                  <a:pt x="24003" y="112318"/>
                </a:lnTo>
                <a:lnTo>
                  <a:pt x="23042" y="111343"/>
                </a:lnTo>
                <a:lnTo>
                  <a:pt x="23042" y="108478"/>
                </a:lnTo>
                <a:lnTo>
                  <a:pt x="24003" y="104637"/>
                </a:lnTo>
                <a:lnTo>
                  <a:pt x="24963" y="98877"/>
                </a:lnTo>
                <a:lnTo>
                  <a:pt x="54726" y="0"/>
                </a:lnTo>
                <a:lnTo>
                  <a:pt x="48966" y="0"/>
                </a:lnTo>
                <a:lnTo>
                  <a:pt x="19202" y="4800"/>
                </a:lnTo>
                <a:lnTo>
                  <a:pt x="18242" y="8641"/>
                </a:lnTo>
                <a:lnTo>
                  <a:pt x="22082" y="7680"/>
                </a:lnTo>
                <a:lnTo>
                  <a:pt x="24003" y="8641"/>
                </a:lnTo>
                <a:lnTo>
                  <a:pt x="25923" y="9601"/>
                </a:lnTo>
                <a:lnTo>
                  <a:pt x="26883" y="10561"/>
                </a:lnTo>
                <a:lnTo>
                  <a:pt x="27843" y="11521"/>
                </a:lnTo>
                <a:lnTo>
                  <a:pt x="27843" y="14401"/>
                </a:lnTo>
                <a:lnTo>
                  <a:pt x="26883" y="17266"/>
                </a:lnTo>
                <a:lnTo>
                  <a:pt x="25923" y="22082"/>
                </a:lnTo>
                <a:lnTo>
                  <a:pt x="1920" y="102717"/>
                </a:lnTo>
                <a:lnTo>
                  <a:pt x="960" y="107518"/>
                </a:lnTo>
                <a:lnTo>
                  <a:pt x="0" y="111343"/>
                </a:lnTo>
                <a:lnTo>
                  <a:pt x="0" y="116159"/>
                </a:lnTo>
                <a:lnTo>
                  <a:pt x="960" y="119024"/>
                </a:lnTo>
                <a:lnTo>
                  <a:pt x="3840" y="120959"/>
                </a:lnTo>
                <a:lnTo>
                  <a:pt x="5760" y="122864"/>
                </a:lnTo>
                <a:lnTo>
                  <a:pt x="8641" y="123840"/>
                </a:lnTo>
                <a:lnTo>
                  <a:pt x="17282" y="123840"/>
                </a:lnTo>
                <a:lnTo>
                  <a:pt x="21122" y="122864"/>
                </a:lnTo>
                <a:lnTo>
                  <a:pt x="24003" y="119999"/>
                </a:lnTo>
                <a:lnTo>
                  <a:pt x="24293" y="119804"/>
                </a:lnTo>
                <a:lnTo>
                  <a:pt x="32789" y="112400"/>
                </a:lnTo>
                <a:lnTo>
                  <a:pt x="41285" y="100797"/>
                </a:lnTo>
                <a:lnTo>
                  <a:pt x="37444" y="99837"/>
                </a:lnTo>
                <a:lnTo>
                  <a:pt x="33604" y="10559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7" name="object 457"/>
          <p:cNvSpPr/>
          <p:nvPr/>
        </p:nvSpPr>
        <p:spPr>
          <a:xfrm>
            <a:off x="4789535" y="1103741"/>
            <a:ext cx="49911" cy="123840"/>
          </a:xfrm>
          <a:custGeom>
            <a:avLst/>
            <a:gdLst/>
            <a:ahLst/>
            <a:cxnLst/>
            <a:rect l="l" t="t" r="r" b="b"/>
            <a:pathLst>
              <a:path w="49911" h="123840">
                <a:moveTo>
                  <a:pt x="49911" y="12481"/>
                </a:moveTo>
                <a:lnTo>
                  <a:pt x="49911" y="8641"/>
                </a:lnTo>
                <a:lnTo>
                  <a:pt x="48950" y="5760"/>
                </a:lnTo>
                <a:lnTo>
                  <a:pt x="46070" y="3840"/>
                </a:lnTo>
                <a:lnTo>
                  <a:pt x="44150" y="960"/>
                </a:lnTo>
                <a:lnTo>
                  <a:pt x="41269" y="0"/>
                </a:lnTo>
                <a:lnTo>
                  <a:pt x="33604" y="0"/>
                </a:lnTo>
                <a:lnTo>
                  <a:pt x="30708" y="960"/>
                </a:lnTo>
                <a:lnTo>
                  <a:pt x="27828" y="3840"/>
                </a:lnTo>
                <a:lnTo>
                  <a:pt x="25923" y="5760"/>
                </a:lnTo>
                <a:lnTo>
                  <a:pt x="23987" y="9601"/>
                </a:lnTo>
                <a:lnTo>
                  <a:pt x="23987" y="16322"/>
                </a:lnTo>
                <a:lnTo>
                  <a:pt x="25923" y="19202"/>
                </a:lnTo>
                <a:lnTo>
                  <a:pt x="27828" y="22082"/>
                </a:lnTo>
                <a:lnTo>
                  <a:pt x="30708" y="23987"/>
                </a:lnTo>
                <a:lnTo>
                  <a:pt x="33604" y="25923"/>
                </a:lnTo>
                <a:lnTo>
                  <a:pt x="41269" y="25923"/>
                </a:lnTo>
                <a:lnTo>
                  <a:pt x="44150" y="23987"/>
                </a:lnTo>
                <a:lnTo>
                  <a:pt x="46070" y="22082"/>
                </a:lnTo>
                <a:lnTo>
                  <a:pt x="48950" y="19202"/>
                </a:lnTo>
                <a:lnTo>
                  <a:pt x="49911" y="16322"/>
                </a:lnTo>
                <a:lnTo>
                  <a:pt x="49911" y="12481"/>
                </a:lnTo>
                <a:close/>
              </a:path>
              <a:path w="49911" h="123840">
                <a:moveTo>
                  <a:pt x="0" y="113278"/>
                </a:moveTo>
                <a:lnTo>
                  <a:pt x="0" y="116159"/>
                </a:lnTo>
                <a:lnTo>
                  <a:pt x="960" y="119024"/>
                </a:lnTo>
                <a:lnTo>
                  <a:pt x="3840" y="120959"/>
                </a:lnTo>
                <a:lnTo>
                  <a:pt x="5760" y="122864"/>
                </a:lnTo>
                <a:lnTo>
                  <a:pt x="8641" y="123840"/>
                </a:lnTo>
                <a:lnTo>
                  <a:pt x="12481" y="123840"/>
                </a:lnTo>
                <a:lnTo>
                  <a:pt x="22058" y="121608"/>
                </a:lnTo>
                <a:lnTo>
                  <a:pt x="32004" y="113936"/>
                </a:lnTo>
                <a:lnTo>
                  <a:pt x="41269" y="100797"/>
                </a:lnTo>
                <a:lnTo>
                  <a:pt x="38389" y="98877"/>
                </a:lnTo>
                <a:lnTo>
                  <a:pt x="34549" y="104637"/>
                </a:lnTo>
                <a:lnTo>
                  <a:pt x="31668" y="109438"/>
                </a:lnTo>
                <a:lnTo>
                  <a:pt x="28788" y="111343"/>
                </a:lnTo>
                <a:lnTo>
                  <a:pt x="27828" y="112318"/>
                </a:lnTo>
                <a:lnTo>
                  <a:pt x="23987" y="112318"/>
                </a:lnTo>
                <a:lnTo>
                  <a:pt x="23987" y="111343"/>
                </a:lnTo>
                <a:lnTo>
                  <a:pt x="23042" y="111343"/>
                </a:lnTo>
                <a:lnTo>
                  <a:pt x="23042" y="108478"/>
                </a:lnTo>
                <a:lnTo>
                  <a:pt x="23987" y="106558"/>
                </a:lnTo>
                <a:lnTo>
                  <a:pt x="24947" y="102717"/>
                </a:lnTo>
                <a:lnTo>
                  <a:pt x="42230" y="40325"/>
                </a:lnTo>
                <a:lnTo>
                  <a:pt x="37429" y="40325"/>
                </a:lnTo>
                <a:lnTo>
                  <a:pt x="7680" y="45110"/>
                </a:lnTo>
                <a:lnTo>
                  <a:pt x="6720" y="48950"/>
                </a:lnTo>
                <a:lnTo>
                  <a:pt x="7680" y="47990"/>
                </a:lnTo>
                <a:lnTo>
                  <a:pt x="11521" y="47990"/>
                </a:lnTo>
                <a:lnTo>
                  <a:pt x="13426" y="48950"/>
                </a:lnTo>
                <a:lnTo>
                  <a:pt x="14401" y="49910"/>
                </a:lnTo>
                <a:lnTo>
                  <a:pt x="15361" y="50871"/>
                </a:lnTo>
                <a:lnTo>
                  <a:pt x="15361" y="58552"/>
                </a:lnTo>
                <a:lnTo>
                  <a:pt x="14401" y="62392"/>
                </a:lnTo>
                <a:lnTo>
                  <a:pt x="1920" y="104637"/>
                </a:lnTo>
                <a:lnTo>
                  <a:pt x="960" y="107518"/>
                </a:lnTo>
                <a:lnTo>
                  <a:pt x="0" y="110398"/>
                </a:lnTo>
                <a:lnTo>
                  <a:pt x="0" y="11327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8" name="object 458"/>
          <p:cNvSpPr/>
          <p:nvPr/>
        </p:nvSpPr>
        <p:spPr>
          <a:xfrm>
            <a:off x="4838486" y="1144066"/>
            <a:ext cx="89275" cy="82539"/>
          </a:xfrm>
          <a:custGeom>
            <a:avLst/>
            <a:gdLst/>
            <a:ahLst/>
            <a:cxnLst/>
            <a:rect l="l" t="t" r="r" b="b"/>
            <a:pathLst>
              <a:path w="89275" h="82539">
                <a:moveTo>
                  <a:pt x="89275" y="60472"/>
                </a:moveTo>
                <a:lnTo>
                  <a:pt x="85435" y="58552"/>
                </a:lnTo>
                <a:lnTo>
                  <a:pt x="84475" y="60472"/>
                </a:lnTo>
                <a:lnTo>
                  <a:pt x="83515" y="61432"/>
                </a:lnTo>
                <a:lnTo>
                  <a:pt x="82570" y="62392"/>
                </a:lnTo>
                <a:lnTo>
                  <a:pt x="80634" y="65272"/>
                </a:lnTo>
                <a:lnTo>
                  <a:pt x="78729" y="68153"/>
                </a:lnTo>
                <a:lnTo>
                  <a:pt x="76794" y="70073"/>
                </a:lnTo>
                <a:lnTo>
                  <a:pt x="72953" y="70073"/>
                </a:lnTo>
                <a:lnTo>
                  <a:pt x="72953" y="65272"/>
                </a:lnTo>
                <a:lnTo>
                  <a:pt x="73913" y="61432"/>
                </a:lnTo>
                <a:lnTo>
                  <a:pt x="85435" y="23987"/>
                </a:lnTo>
                <a:lnTo>
                  <a:pt x="86395" y="19187"/>
                </a:lnTo>
                <a:lnTo>
                  <a:pt x="87355" y="15346"/>
                </a:lnTo>
                <a:lnTo>
                  <a:pt x="87355" y="8625"/>
                </a:lnTo>
                <a:lnTo>
                  <a:pt x="86395" y="5745"/>
                </a:lnTo>
                <a:lnTo>
                  <a:pt x="84475" y="2865"/>
                </a:lnTo>
                <a:lnTo>
                  <a:pt x="82570" y="944"/>
                </a:lnTo>
                <a:lnTo>
                  <a:pt x="79674" y="0"/>
                </a:lnTo>
                <a:lnTo>
                  <a:pt x="72953" y="0"/>
                </a:lnTo>
                <a:lnTo>
                  <a:pt x="69113" y="944"/>
                </a:lnTo>
                <a:lnTo>
                  <a:pt x="65288" y="2865"/>
                </a:lnTo>
                <a:lnTo>
                  <a:pt x="61447" y="4785"/>
                </a:lnTo>
                <a:lnTo>
                  <a:pt x="56647" y="9585"/>
                </a:lnTo>
                <a:lnTo>
                  <a:pt x="51846" y="15346"/>
                </a:lnTo>
                <a:lnTo>
                  <a:pt x="50950" y="16275"/>
                </a:lnTo>
                <a:lnTo>
                  <a:pt x="44138" y="24719"/>
                </a:lnTo>
                <a:lnTo>
                  <a:pt x="35524" y="37429"/>
                </a:lnTo>
                <a:lnTo>
                  <a:pt x="46085" y="0"/>
                </a:lnTo>
                <a:lnTo>
                  <a:pt x="40325" y="0"/>
                </a:lnTo>
                <a:lnTo>
                  <a:pt x="10561" y="4785"/>
                </a:lnTo>
                <a:lnTo>
                  <a:pt x="9601" y="8625"/>
                </a:lnTo>
                <a:lnTo>
                  <a:pt x="16322" y="8625"/>
                </a:lnTo>
                <a:lnTo>
                  <a:pt x="17282" y="9585"/>
                </a:lnTo>
                <a:lnTo>
                  <a:pt x="18242" y="9585"/>
                </a:lnTo>
                <a:lnTo>
                  <a:pt x="18242" y="10546"/>
                </a:lnTo>
                <a:lnTo>
                  <a:pt x="19202" y="11506"/>
                </a:lnTo>
                <a:lnTo>
                  <a:pt x="19202" y="15346"/>
                </a:lnTo>
                <a:lnTo>
                  <a:pt x="18242" y="19187"/>
                </a:lnTo>
                <a:lnTo>
                  <a:pt x="16322" y="24947"/>
                </a:lnTo>
                <a:lnTo>
                  <a:pt x="0" y="81579"/>
                </a:lnTo>
                <a:lnTo>
                  <a:pt x="23042" y="81579"/>
                </a:lnTo>
                <a:lnTo>
                  <a:pt x="29763" y="55671"/>
                </a:lnTo>
                <a:lnTo>
                  <a:pt x="31944" y="51414"/>
                </a:lnTo>
                <a:lnTo>
                  <a:pt x="38957" y="39213"/>
                </a:lnTo>
                <a:lnTo>
                  <a:pt x="46179" y="29111"/>
                </a:lnTo>
                <a:lnTo>
                  <a:pt x="53766" y="21107"/>
                </a:lnTo>
                <a:lnTo>
                  <a:pt x="56647" y="17266"/>
                </a:lnTo>
                <a:lnTo>
                  <a:pt x="59527" y="16306"/>
                </a:lnTo>
                <a:lnTo>
                  <a:pt x="62392" y="16306"/>
                </a:lnTo>
                <a:lnTo>
                  <a:pt x="63367" y="17266"/>
                </a:lnTo>
                <a:lnTo>
                  <a:pt x="64328" y="17266"/>
                </a:lnTo>
                <a:lnTo>
                  <a:pt x="64328" y="20147"/>
                </a:lnTo>
                <a:lnTo>
                  <a:pt x="63367" y="22067"/>
                </a:lnTo>
                <a:lnTo>
                  <a:pt x="63367" y="23987"/>
                </a:lnTo>
                <a:lnTo>
                  <a:pt x="51846" y="61432"/>
                </a:lnTo>
                <a:lnTo>
                  <a:pt x="50886" y="66233"/>
                </a:lnTo>
                <a:lnTo>
                  <a:pt x="49926" y="70073"/>
                </a:lnTo>
                <a:lnTo>
                  <a:pt x="49926" y="75834"/>
                </a:lnTo>
                <a:lnTo>
                  <a:pt x="50886" y="77739"/>
                </a:lnTo>
                <a:lnTo>
                  <a:pt x="52806" y="79674"/>
                </a:lnTo>
                <a:lnTo>
                  <a:pt x="54726" y="81579"/>
                </a:lnTo>
                <a:lnTo>
                  <a:pt x="57607" y="82539"/>
                </a:lnTo>
                <a:lnTo>
                  <a:pt x="61447" y="82539"/>
                </a:lnTo>
                <a:lnTo>
                  <a:pt x="69626" y="80692"/>
                </a:lnTo>
                <a:lnTo>
                  <a:pt x="79686" y="73288"/>
                </a:lnTo>
                <a:lnTo>
                  <a:pt x="89275" y="6047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9" name="object 459"/>
          <p:cNvSpPr/>
          <p:nvPr/>
        </p:nvSpPr>
        <p:spPr>
          <a:xfrm>
            <a:off x="4927762" y="1208379"/>
            <a:ext cx="79689" cy="55671"/>
          </a:xfrm>
          <a:custGeom>
            <a:avLst/>
            <a:gdLst/>
            <a:ahLst/>
            <a:cxnLst/>
            <a:rect l="l" t="t" r="r" b="b"/>
            <a:pathLst>
              <a:path w="79689" h="55671">
                <a:moveTo>
                  <a:pt x="25923" y="48950"/>
                </a:moveTo>
                <a:lnTo>
                  <a:pt x="21122" y="46070"/>
                </a:lnTo>
                <a:lnTo>
                  <a:pt x="17282" y="43190"/>
                </a:lnTo>
                <a:lnTo>
                  <a:pt x="15361" y="40309"/>
                </a:lnTo>
                <a:lnTo>
                  <a:pt x="15361" y="32628"/>
                </a:lnTo>
                <a:lnTo>
                  <a:pt x="16322" y="30708"/>
                </a:lnTo>
                <a:lnTo>
                  <a:pt x="18242" y="27828"/>
                </a:lnTo>
                <a:lnTo>
                  <a:pt x="14401" y="21107"/>
                </a:lnTo>
                <a:lnTo>
                  <a:pt x="7680" y="23987"/>
                </a:lnTo>
                <a:lnTo>
                  <a:pt x="4800" y="26883"/>
                </a:lnTo>
                <a:lnTo>
                  <a:pt x="960" y="29763"/>
                </a:lnTo>
                <a:lnTo>
                  <a:pt x="0" y="33604"/>
                </a:lnTo>
                <a:lnTo>
                  <a:pt x="0" y="41269"/>
                </a:lnTo>
                <a:lnTo>
                  <a:pt x="1920" y="46070"/>
                </a:lnTo>
                <a:lnTo>
                  <a:pt x="6720" y="48950"/>
                </a:lnTo>
                <a:lnTo>
                  <a:pt x="11607" y="51665"/>
                </a:lnTo>
                <a:lnTo>
                  <a:pt x="23234" y="54728"/>
                </a:lnTo>
                <a:lnTo>
                  <a:pt x="38404" y="55671"/>
                </a:lnTo>
                <a:lnTo>
                  <a:pt x="47386" y="55260"/>
                </a:lnTo>
                <a:lnTo>
                  <a:pt x="60486" y="52670"/>
                </a:lnTo>
                <a:lnTo>
                  <a:pt x="70088" y="47990"/>
                </a:lnTo>
                <a:lnTo>
                  <a:pt x="76809" y="42230"/>
                </a:lnTo>
                <a:lnTo>
                  <a:pt x="79689" y="35509"/>
                </a:lnTo>
                <a:lnTo>
                  <a:pt x="79689" y="23987"/>
                </a:lnTo>
                <a:lnTo>
                  <a:pt x="78714" y="19202"/>
                </a:lnTo>
                <a:lnTo>
                  <a:pt x="75849" y="16322"/>
                </a:lnTo>
                <a:lnTo>
                  <a:pt x="72969" y="12481"/>
                </a:lnTo>
                <a:lnTo>
                  <a:pt x="69128" y="9601"/>
                </a:lnTo>
                <a:lnTo>
                  <a:pt x="64328" y="7680"/>
                </a:lnTo>
                <a:lnTo>
                  <a:pt x="60487" y="6705"/>
                </a:lnTo>
                <a:lnTo>
                  <a:pt x="52806" y="3840"/>
                </a:lnTo>
                <a:lnTo>
                  <a:pt x="40325" y="1920"/>
                </a:lnTo>
                <a:lnTo>
                  <a:pt x="37444" y="960"/>
                </a:lnTo>
                <a:lnTo>
                  <a:pt x="35524" y="0"/>
                </a:lnTo>
                <a:lnTo>
                  <a:pt x="39364" y="23987"/>
                </a:lnTo>
                <a:lnTo>
                  <a:pt x="48006" y="25923"/>
                </a:lnTo>
                <a:lnTo>
                  <a:pt x="53766" y="27828"/>
                </a:lnTo>
                <a:lnTo>
                  <a:pt x="57607" y="29763"/>
                </a:lnTo>
                <a:lnTo>
                  <a:pt x="60487" y="31668"/>
                </a:lnTo>
                <a:lnTo>
                  <a:pt x="61447" y="34549"/>
                </a:lnTo>
                <a:lnTo>
                  <a:pt x="61447" y="41269"/>
                </a:lnTo>
                <a:lnTo>
                  <a:pt x="60487" y="44150"/>
                </a:lnTo>
                <a:lnTo>
                  <a:pt x="56647" y="47030"/>
                </a:lnTo>
                <a:lnTo>
                  <a:pt x="53766" y="49910"/>
                </a:lnTo>
                <a:lnTo>
                  <a:pt x="48006" y="50871"/>
                </a:lnTo>
                <a:lnTo>
                  <a:pt x="31683" y="50871"/>
                </a:lnTo>
                <a:lnTo>
                  <a:pt x="25923" y="4895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0" name="object 460"/>
          <p:cNvSpPr/>
          <p:nvPr/>
        </p:nvSpPr>
        <p:spPr>
          <a:xfrm>
            <a:off x="4942164" y="1145011"/>
            <a:ext cx="29763" cy="91196"/>
          </a:xfrm>
          <a:custGeom>
            <a:avLst/>
            <a:gdLst/>
            <a:ahLst/>
            <a:cxnLst/>
            <a:rect l="l" t="t" r="r" b="b"/>
            <a:pathLst>
              <a:path w="29763" h="91196">
                <a:moveTo>
                  <a:pt x="4800" y="28803"/>
                </a:moveTo>
                <a:lnTo>
                  <a:pt x="4800" y="33604"/>
                </a:lnTo>
                <a:lnTo>
                  <a:pt x="6720" y="38404"/>
                </a:lnTo>
                <a:lnTo>
                  <a:pt x="8641" y="41285"/>
                </a:lnTo>
                <a:lnTo>
                  <a:pt x="11521" y="45125"/>
                </a:lnTo>
                <a:lnTo>
                  <a:pt x="15361" y="48005"/>
                </a:lnTo>
                <a:lnTo>
                  <a:pt x="21122" y="50886"/>
                </a:lnTo>
                <a:lnTo>
                  <a:pt x="14401" y="53766"/>
                </a:lnTo>
                <a:lnTo>
                  <a:pt x="8641" y="56647"/>
                </a:lnTo>
                <a:lnTo>
                  <a:pt x="5760" y="59527"/>
                </a:lnTo>
                <a:lnTo>
                  <a:pt x="1920" y="62407"/>
                </a:lnTo>
                <a:lnTo>
                  <a:pt x="960" y="66248"/>
                </a:lnTo>
                <a:lnTo>
                  <a:pt x="960" y="72008"/>
                </a:lnTo>
                <a:lnTo>
                  <a:pt x="1920" y="74889"/>
                </a:lnTo>
                <a:lnTo>
                  <a:pt x="3840" y="76794"/>
                </a:lnTo>
                <a:lnTo>
                  <a:pt x="4800" y="78729"/>
                </a:lnTo>
                <a:lnTo>
                  <a:pt x="6720" y="80634"/>
                </a:lnTo>
                <a:lnTo>
                  <a:pt x="10561" y="82570"/>
                </a:lnTo>
                <a:lnTo>
                  <a:pt x="0" y="84475"/>
                </a:lnTo>
                <a:lnTo>
                  <a:pt x="3840" y="91196"/>
                </a:lnTo>
                <a:lnTo>
                  <a:pt x="6720" y="88315"/>
                </a:lnTo>
                <a:lnTo>
                  <a:pt x="9601" y="86410"/>
                </a:lnTo>
                <a:lnTo>
                  <a:pt x="15361" y="84475"/>
                </a:lnTo>
                <a:lnTo>
                  <a:pt x="18242" y="85450"/>
                </a:lnTo>
                <a:lnTo>
                  <a:pt x="21122" y="86410"/>
                </a:lnTo>
                <a:lnTo>
                  <a:pt x="24963" y="87355"/>
                </a:lnTo>
                <a:lnTo>
                  <a:pt x="21122" y="63367"/>
                </a:lnTo>
                <a:lnTo>
                  <a:pt x="19202" y="62407"/>
                </a:lnTo>
                <a:lnTo>
                  <a:pt x="18242" y="61447"/>
                </a:lnTo>
                <a:lnTo>
                  <a:pt x="18242" y="57607"/>
                </a:lnTo>
                <a:lnTo>
                  <a:pt x="19202" y="56647"/>
                </a:lnTo>
                <a:lnTo>
                  <a:pt x="20162" y="55686"/>
                </a:lnTo>
                <a:lnTo>
                  <a:pt x="22082" y="53766"/>
                </a:lnTo>
                <a:lnTo>
                  <a:pt x="25923" y="51846"/>
                </a:lnTo>
                <a:lnTo>
                  <a:pt x="28803" y="52806"/>
                </a:lnTo>
                <a:lnTo>
                  <a:pt x="27843" y="45125"/>
                </a:lnTo>
                <a:lnTo>
                  <a:pt x="26883" y="42245"/>
                </a:lnTo>
                <a:lnTo>
                  <a:pt x="26883" y="33604"/>
                </a:lnTo>
                <a:lnTo>
                  <a:pt x="29763" y="0"/>
                </a:lnTo>
                <a:lnTo>
                  <a:pt x="23042" y="2880"/>
                </a:lnTo>
                <a:lnTo>
                  <a:pt x="17282" y="5760"/>
                </a:lnTo>
                <a:lnTo>
                  <a:pt x="12481" y="9601"/>
                </a:lnTo>
                <a:lnTo>
                  <a:pt x="9601" y="14401"/>
                </a:lnTo>
                <a:lnTo>
                  <a:pt x="6720" y="19202"/>
                </a:lnTo>
                <a:lnTo>
                  <a:pt x="4800" y="24002"/>
                </a:lnTo>
                <a:lnTo>
                  <a:pt x="4800" y="2880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1" name="object 461"/>
          <p:cNvSpPr/>
          <p:nvPr/>
        </p:nvSpPr>
        <p:spPr>
          <a:xfrm>
            <a:off x="4969047" y="1144066"/>
            <a:ext cx="61432" cy="54711"/>
          </a:xfrm>
          <a:custGeom>
            <a:avLst/>
            <a:gdLst/>
            <a:ahLst/>
            <a:cxnLst/>
            <a:rect l="l" t="t" r="r" b="b"/>
            <a:pathLst>
              <a:path w="61432" h="54711">
                <a:moveTo>
                  <a:pt x="46085" y="15346"/>
                </a:moveTo>
                <a:lnTo>
                  <a:pt x="58552" y="15346"/>
                </a:lnTo>
                <a:lnTo>
                  <a:pt x="61432" y="4785"/>
                </a:lnTo>
                <a:lnTo>
                  <a:pt x="37429" y="4785"/>
                </a:lnTo>
                <a:lnTo>
                  <a:pt x="34564" y="2865"/>
                </a:lnTo>
                <a:lnTo>
                  <a:pt x="32644" y="1904"/>
                </a:lnTo>
                <a:lnTo>
                  <a:pt x="30723" y="1904"/>
                </a:lnTo>
                <a:lnTo>
                  <a:pt x="26883" y="0"/>
                </a:lnTo>
                <a:lnTo>
                  <a:pt x="9601" y="0"/>
                </a:lnTo>
                <a:lnTo>
                  <a:pt x="2880" y="944"/>
                </a:lnTo>
                <a:lnTo>
                  <a:pt x="0" y="34549"/>
                </a:lnTo>
                <a:lnTo>
                  <a:pt x="960" y="27828"/>
                </a:lnTo>
                <a:lnTo>
                  <a:pt x="3840" y="21107"/>
                </a:lnTo>
                <a:lnTo>
                  <a:pt x="5760" y="14386"/>
                </a:lnTo>
                <a:lnTo>
                  <a:pt x="8641" y="9585"/>
                </a:lnTo>
                <a:lnTo>
                  <a:pt x="11521" y="6705"/>
                </a:lnTo>
                <a:lnTo>
                  <a:pt x="13441" y="4785"/>
                </a:lnTo>
                <a:lnTo>
                  <a:pt x="16322" y="3825"/>
                </a:lnTo>
                <a:lnTo>
                  <a:pt x="21122" y="3825"/>
                </a:lnTo>
                <a:lnTo>
                  <a:pt x="23042" y="4785"/>
                </a:lnTo>
                <a:lnTo>
                  <a:pt x="24963" y="6705"/>
                </a:lnTo>
                <a:lnTo>
                  <a:pt x="26883" y="7665"/>
                </a:lnTo>
                <a:lnTo>
                  <a:pt x="26883" y="18227"/>
                </a:lnTo>
                <a:lnTo>
                  <a:pt x="25923" y="24947"/>
                </a:lnTo>
                <a:lnTo>
                  <a:pt x="24002" y="31668"/>
                </a:lnTo>
                <a:lnTo>
                  <a:pt x="21122" y="39349"/>
                </a:lnTo>
                <a:lnTo>
                  <a:pt x="18242" y="44150"/>
                </a:lnTo>
                <a:lnTo>
                  <a:pt x="15361" y="47030"/>
                </a:lnTo>
                <a:lnTo>
                  <a:pt x="13441" y="48950"/>
                </a:lnTo>
                <a:lnTo>
                  <a:pt x="10561" y="49910"/>
                </a:lnTo>
                <a:lnTo>
                  <a:pt x="5760" y="49910"/>
                </a:lnTo>
                <a:lnTo>
                  <a:pt x="3840" y="48950"/>
                </a:lnTo>
                <a:lnTo>
                  <a:pt x="1920" y="47030"/>
                </a:lnTo>
                <a:lnTo>
                  <a:pt x="960" y="46070"/>
                </a:lnTo>
                <a:lnTo>
                  <a:pt x="1920" y="53751"/>
                </a:lnTo>
                <a:lnTo>
                  <a:pt x="6720" y="53751"/>
                </a:lnTo>
                <a:lnTo>
                  <a:pt x="8641" y="54711"/>
                </a:lnTo>
                <a:lnTo>
                  <a:pt x="20162" y="54711"/>
                </a:lnTo>
                <a:lnTo>
                  <a:pt x="25923" y="52791"/>
                </a:lnTo>
                <a:lnTo>
                  <a:pt x="31683" y="49910"/>
                </a:lnTo>
                <a:lnTo>
                  <a:pt x="37429" y="47990"/>
                </a:lnTo>
                <a:lnTo>
                  <a:pt x="41269" y="44150"/>
                </a:lnTo>
                <a:lnTo>
                  <a:pt x="44150" y="39349"/>
                </a:lnTo>
                <a:lnTo>
                  <a:pt x="47030" y="34549"/>
                </a:lnTo>
                <a:lnTo>
                  <a:pt x="48950" y="29748"/>
                </a:lnTo>
                <a:lnTo>
                  <a:pt x="48950" y="22067"/>
                </a:lnTo>
                <a:lnTo>
                  <a:pt x="47990" y="18227"/>
                </a:lnTo>
                <a:lnTo>
                  <a:pt x="46085" y="1534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2" name="object 462"/>
          <p:cNvSpPr/>
          <p:nvPr/>
        </p:nvSpPr>
        <p:spPr>
          <a:xfrm>
            <a:off x="5075605" y="1122944"/>
            <a:ext cx="52791" cy="104637"/>
          </a:xfrm>
          <a:custGeom>
            <a:avLst/>
            <a:gdLst/>
            <a:ahLst/>
            <a:cxnLst/>
            <a:rect l="l" t="t" r="r" b="b"/>
            <a:pathLst>
              <a:path w="52791" h="104637">
                <a:moveTo>
                  <a:pt x="40309" y="84475"/>
                </a:moveTo>
                <a:lnTo>
                  <a:pt x="37444" y="82555"/>
                </a:lnTo>
                <a:lnTo>
                  <a:pt x="33604" y="87355"/>
                </a:lnTo>
                <a:lnTo>
                  <a:pt x="30723" y="91196"/>
                </a:lnTo>
                <a:lnTo>
                  <a:pt x="27828" y="93116"/>
                </a:lnTo>
                <a:lnTo>
                  <a:pt x="26883" y="94076"/>
                </a:lnTo>
                <a:lnTo>
                  <a:pt x="25923" y="95036"/>
                </a:lnTo>
                <a:lnTo>
                  <a:pt x="24003" y="95036"/>
                </a:lnTo>
                <a:lnTo>
                  <a:pt x="23042" y="94076"/>
                </a:lnTo>
                <a:lnTo>
                  <a:pt x="22082" y="93116"/>
                </a:lnTo>
                <a:lnTo>
                  <a:pt x="22082" y="90236"/>
                </a:lnTo>
                <a:lnTo>
                  <a:pt x="23042" y="87355"/>
                </a:lnTo>
                <a:lnTo>
                  <a:pt x="23042" y="84475"/>
                </a:lnTo>
                <a:lnTo>
                  <a:pt x="38389" y="33588"/>
                </a:lnTo>
                <a:lnTo>
                  <a:pt x="49911" y="33588"/>
                </a:lnTo>
                <a:lnTo>
                  <a:pt x="52791" y="23027"/>
                </a:lnTo>
                <a:lnTo>
                  <a:pt x="41285" y="23027"/>
                </a:lnTo>
                <a:lnTo>
                  <a:pt x="47990" y="0"/>
                </a:lnTo>
                <a:lnTo>
                  <a:pt x="43190" y="0"/>
                </a:lnTo>
                <a:lnTo>
                  <a:pt x="36469" y="7665"/>
                </a:lnTo>
                <a:lnTo>
                  <a:pt x="29763" y="13441"/>
                </a:lnTo>
                <a:lnTo>
                  <a:pt x="24947" y="17282"/>
                </a:lnTo>
                <a:lnTo>
                  <a:pt x="20162" y="21122"/>
                </a:lnTo>
                <a:lnTo>
                  <a:pt x="13441" y="23987"/>
                </a:lnTo>
                <a:lnTo>
                  <a:pt x="5760" y="26868"/>
                </a:lnTo>
                <a:lnTo>
                  <a:pt x="3840" y="33588"/>
                </a:lnTo>
                <a:lnTo>
                  <a:pt x="16322" y="33588"/>
                </a:lnTo>
                <a:lnTo>
                  <a:pt x="1920" y="81594"/>
                </a:lnTo>
                <a:lnTo>
                  <a:pt x="960" y="86395"/>
                </a:lnTo>
                <a:lnTo>
                  <a:pt x="0" y="91196"/>
                </a:lnTo>
                <a:lnTo>
                  <a:pt x="0" y="97916"/>
                </a:lnTo>
                <a:lnTo>
                  <a:pt x="960" y="99821"/>
                </a:lnTo>
                <a:lnTo>
                  <a:pt x="2880" y="101757"/>
                </a:lnTo>
                <a:lnTo>
                  <a:pt x="5760" y="103662"/>
                </a:lnTo>
                <a:lnTo>
                  <a:pt x="8641" y="104637"/>
                </a:lnTo>
                <a:lnTo>
                  <a:pt x="17282" y="104637"/>
                </a:lnTo>
                <a:lnTo>
                  <a:pt x="22082" y="103662"/>
                </a:lnTo>
                <a:lnTo>
                  <a:pt x="26883" y="99821"/>
                </a:lnTo>
                <a:lnTo>
                  <a:pt x="31668" y="96956"/>
                </a:lnTo>
                <a:lnTo>
                  <a:pt x="36469" y="91196"/>
                </a:lnTo>
                <a:lnTo>
                  <a:pt x="40309" y="8447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3" name="object 463"/>
          <p:cNvSpPr/>
          <p:nvPr/>
        </p:nvSpPr>
        <p:spPr>
          <a:xfrm>
            <a:off x="5125516" y="1144066"/>
            <a:ext cx="83515" cy="83515"/>
          </a:xfrm>
          <a:custGeom>
            <a:avLst/>
            <a:gdLst/>
            <a:ahLst/>
            <a:cxnLst/>
            <a:rect l="l" t="t" r="r" b="b"/>
            <a:pathLst>
              <a:path w="83515" h="83515">
                <a:moveTo>
                  <a:pt x="43205" y="79674"/>
                </a:moveTo>
                <a:lnTo>
                  <a:pt x="44165" y="81579"/>
                </a:lnTo>
                <a:lnTo>
                  <a:pt x="46085" y="83515"/>
                </a:lnTo>
                <a:lnTo>
                  <a:pt x="51846" y="83515"/>
                </a:lnTo>
                <a:lnTo>
                  <a:pt x="52061" y="34055"/>
                </a:lnTo>
                <a:lnTo>
                  <a:pt x="47045" y="47030"/>
                </a:lnTo>
                <a:lnTo>
                  <a:pt x="43205" y="53751"/>
                </a:lnTo>
                <a:lnTo>
                  <a:pt x="40325" y="58552"/>
                </a:lnTo>
                <a:lnTo>
                  <a:pt x="36484" y="63352"/>
                </a:lnTo>
                <a:lnTo>
                  <a:pt x="33604" y="66233"/>
                </a:lnTo>
                <a:lnTo>
                  <a:pt x="30723" y="68153"/>
                </a:lnTo>
                <a:lnTo>
                  <a:pt x="26883" y="68153"/>
                </a:lnTo>
                <a:lnTo>
                  <a:pt x="25923" y="67193"/>
                </a:lnTo>
                <a:lnTo>
                  <a:pt x="24963" y="65272"/>
                </a:lnTo>
                <a:lnTo>
                  <a:pt x="24003" y="64312"/>
                </a:lnTo>
                <a:lnTo>
                  <a:pt x="23042" y="62392"/>
                </a:lnTo>
                <a:lnTo>
                  <a:pt x="22265" y="12529"/>
                </a:lnTo>
                <a:lnTo>
                  <a:pt x="14111" y="22197"/>
                </a:lnTo>
                <a:lnTo>
                  <a:pt x="7680" y="33588"/>
                </a:lnTo>
                <a:lnTo>
                  <a:pt x="5679" y="38213"/>
                </a:lnTo>
                <a:lnTo>
                  <a:pt x="1494" y="50825"/>
                </a:lnTo>
                <a:lnTo>
                  <a:pt x="0" y="62392"/>
                </a:lnTo>
                <a:lnTo>
                  <a:pt x="0" y="68153"/>
                </a:lnTo>
                <a:lnTo>
                  <a:pt x="1920" y="72953"/>
                </a:lnTo>
                <a:lnTo>
                  <a:pt x="3840" y="77739"/>
                </a:lnTo>
                <a:lnTo>
                  <a:pt x="6720" y="81579"/>
                </a:lnTo>
                <a:lnTo>
                  <a:pt x="10561" y="83515"/>
                </a:lnTo>
                <a:lnTo>
                  <a:pt x="20162" y="83515"/>
                </a:lnTo>
                <a:lnTo>
                  <a:pt x="24003" y="82539"/>
                </a:lnTo>
                <a:lnTo>
                  <a:pt x="26883" y="79674"/>
                </a:lnTo>
                <a:lnTo>
                  <a:pt x="31086" y="76174"/>
                </a:lnTo>
                <a:lnTo>
                  <a:pt x="39065" y="66974"/>
                </a:lnTo>
                <a:lnTo>
                  <a:pt x="47045" y="54711"/>
                </a:lnTo>
                <a:lnTo>
                  <a:pt x="45125" y="62392"/>
                </a:lnTo>
                <a:lnTo>
                  <a:pt x="43205" y="68153"/>
                </a:lnTo>
                <a:lnTo>
                  <a:pt x="42245" y="72953"/>
                </a:lnTo>
                <a:lnTo>
                  <a:pt x="42245" y="77739"/>
                </a:lnTo>
                <a:lnTo>
                  <a:pt x="43205" y="79674"/>
                </a:lnTo>
                <a:close/>
              </a:path>
              <a:path w="83515" h="83515">
                <a:moveTo>
                  <a:pt x="27843" y="7665"/>
                </a:moveTo>
                <a:lnTo>
                  <a:pt x="22265" y="12529"/>
                </a:lnTo>
                <a:lnTo>
                  <a:pt x="23042" y="62392"/>
                </a:lnTo>
                <a:lnTo>
                  <a:pt x="23042" y="58552"/>
                </a:lnTo>
                <a:lnTo>
                  <a:pt x="23209" y="55182"/>
                </a:lnTo>
                <a:lnTo>
                  <a:pt x="25499" y="43527"/>
                </a:lnTo>
                <a:lnTo>
                  <a:pt x="29763" y="29748"/>
                </a:lnTo>
                <a:lnTo>
                  <a:pt x="36964" y="15992"/>
                </a:lnTo>
                <a:lnTo>
                  <a:pt x="43205" y="7665"/>
                </a:lnTo>
                <a:lnTo>
                  <a:pt x="45125" y="5745"/>
                </a:lnTo>
                <a:lnTo>
                  <a:pt x="51846" y="5745"/>
                </a:lnTo>
                <a:lnTo>
                  <a:pt x="52806" y="7665"/>
                </a:lnTo>
                <a:lnTo>
                  <a:pt x="54726" y="9585"/>
                </a:lnTo>
                <a:lnTo>
                  <a:pt x="54726" y="18227"/>
                </a:lnTo>
                <a:lnTo>
                  <a:pt x="54540" y="22125"/>
                </a:lnTo>
                <a:lnTo>
                  <a:pt x="52061" y="34055"/>
                </a:lnTo>
                <a:lnTo>
                  <a:pt x="51846" y="83515"/>
                </a:lnTo>
                <a:lnTo>
                  <a:pt x="57607" y="83515"/>
                </a:lnTo>
                <a:lnTo>
                  <a:pt x="62407" y="82539"/>
                </a:lnTo>
                <a:lnTo>
                  <a:pt x="67208" y="78699"/>
                </a:lnTo>
                <a:lnTo>
                  <a:pt x="72009" y="74858"/>
                </a:lnTo>
                <a:lnTo>
                  <a:pt x="76794" y="69113"/>
                </a:lnTo>
                <a:lnTo>
                  <a:pt x="80634" y="62392"/>
                </a:lnTo>
                <a:lnTo>
                  <a:pt x="77769" y="60472"/>
                </a:lnTo>
                <a:lnTo>
                  <a:pt x="74889" y="65272"/>
                </a:lnTo>
                <a:lnTo>
                  <a:pt x="72009" y="68153"/>
                </a:lnTo>
                <a:lnTo>
                  <a:pt x="71048" y="68153"/>
                </a:lnTo>
                <a:lnTo>
                  <a:pt x="69113" y="70073"/>
                </a:lnTo>
                <a:lnTo>
                  <a:pt x="67208" y="71018"/>
                </a:lnTo>
                <a:lnTo>
                  <a:pt x="65288" y="71018"/>
                </a:lnTo>
                <a:lnTo>
                  <a:pt x="64328" y="70073"/>
                </a:lnTo>
                <a:lnTo>
                  <a:pt x="64328" y="67193"/>
                </a:lnTo>
                <a:lnTo>
                  <a:pt x="66248" y="59512"/>
                </a:lnTo>
                <a:lnTo>
                  <a:pt x="83515" y="944"/>
                </a:lnTo>
                <a:lnTo>
                  <a:pt x="62407" y="1904"/>
                </a:lnTo>
                <a:lnTo>
                  <a:pt x="59527" y="13426"/>
                </a:lnTo>
                <a:lnTo>
                  <a:pt x="58567" y="7665"/>
                </a:lnTo>
                <a:lnTo>
                  <a:pt x="56647" y="4785"/>
                </a:lnTo>
                <a:lnTo>
                  <a:pt x="54726" y="2865"/>
                </a:lnTo>
                <a:lnTo>
                  <a:pt x="52806" y="944"/>
                </a:lnTo>
                <a:lnTo>
                  <a:pt x="49926" y="0"/>
                </a:lnTo>
                <a:lnTo>
                  <a:pt x="40325" y="0"/>
                </a:lnTo>
                <a:lnTo>
                  <a:pt x="34564" y="2865"/>
                </a:lnTo>
                <a:lnTo>
                  <a:pt x="27843" y="766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4" name="object 464"/>
          <p:cNvSpPr/>
          <p:nvPr/>
        </p:nvSpPr>
        <p:spPr>
          <a:xfrm>
            <a:off x="5215752" y="1144066"/>
            <a:ext cx="69128" cy="81579"/>
          </a:xfrm>
          <a:custGeom>
            <a:avLst/>
            <a:gdLst/>
            <a:ahLst/>
            <a:cxnLst/>
            <a:rect l="l" t="t" r="r" b="b"/>
            <a:pathLst>
              <a:path w="69128" h="81579">
                <a:moveTo>
                  <a:pt x="21122" y="81579"/>
                </a:moveTo>
                <a:lnTo>
                  <a:pt x="21355" y="80580"/>
                </a:lnTo>
                <a:lnTo>
                  <a:pt x="25429" y="65533"/>
                </a:lnTo>
                <a:lnTo>
                  <a:pt x="28803" y="56631"/>
                </a:lnTo>
                <a:lnTo>
                  <a:pt x="29763" y="51831"/>
                </a:lnTo>
                <a:lnTo>
                  <a:pt x="32644" y="46070"/>
                </a:lnTo>
                <a:lnTo>
                  <a:pt x="35524" y="40309"/>
                </a:lnTo>
                <a:lnTo>
                  <a:pt x="38404" y="33588"/>
                </a:lnTo>
                <a:lnTo>
                  <a:pt x="41285" y="28788"/>
                </a:lnTo>
                <a:lnTo>
                  <a:pt x="43205" y="25907"/>
                </a:lnTo>
                <a:lnTo>
                  <a:pt x="45125" y="23027"/>
                </a:lnTo>
                <a:lnTo>
                  <a:pt x="47045" y="22067"/>
                </a:lnTo>
                <a:lnTo>
                  <a:pt x="48005" y="21107"/>
                </a:lnTo>
                <a:lnTo>
                  <a:pt x="48966" y="21107"/>
                </a:lnTo>
                <a:lnTo>
                  <a:pt x="49926" y="20147"/>
                </a:lnTo>
                <a:lnTo>
                  <a:pt x="50886" y="20147"/>
                </a:lnTo>
                <a:lnTo>
                  <a:pt x="50886" y="21107"/>
                </a:lnTo>
                <a:lnTo>
                  <a:pt x="51846" y="21107"/>
                </a:lnTo>
                <a:lnTo>
                  <a:pt x="52806" y="23027"/>
                </a:lnTo>
                <a:lnTo>
                  <a:pt x="53766" y="24947"/>
                </a:lnTo>
                <a:lnTo>
                  <a:pt x="55686" y="26868"/>
                </a:lnTo>
                <a:lnTo>
                  <a:pt x="56647" y="27828"/>
                </a:lnTo>
                <a:lnTo>
                  <a:pt x="61447" y="27828"/>
                </a:lnTo>
                <a:lnTo>
                  <a:pt x="63367" y="26868"/>
                </a:lnTo>
                <a:lnTo>
                  <a:pt x="65288" y="24947"/>
                </a:lnTo>
                <a:lnTo>
                  <a:pt x="68168" y="21107"/>
                </a:lnTo>
                <a:lnTo>
                  <a:pt x="69128" y="15346"/>
                </a:lnTo>
                <a:lnTo>
                  <a:pt x="69128" y="6705"/>
                </a:lnTo>
                <a:lnTo>
                  <a:pt x="68168" y="4785"/>
                </a:lnTo>
                <a:lnTo>
                  <a:pt x="67208" y="2865"/>
                </a:lnTo>
                <a:lnTo>
                  <a:pt x="65288" y="944"/>
                </a:lnTo>
                <a:lnTo>
                  <a:pt x="63367" y="0"/>
                </a:lnTo>
                <a:lnTo>
                  <a:pt x="57607" y="0"/>
                </a:lnTo>
                <a:lnTo>
                  <a:pt x="53766" y="1904"/>
                </a:lnTo>
                <a:lnTo>
                  <a:pt x="50886" y="4785"/>
                </a:lnTo>
                <a:lnTo>
                  <a:pt x="46196" y="10710"/>
                </a:lnTo>
                <a:lnTo>
                  <a:pt x="40581" y="19997"/>
                </a:lnTo>
                <a:lnTo>
                  <a:pt x="33883" y="32714"/>
                </a:lnTo>
                <a:lnTo>
                  <a:pt x="25923" y="48950"/>
                </a:lnTo>
                <a:lnTo>
                  <a:pt x="39364" y="0"/>
                </a:lnTo>
                <a:lnTo>
                  <a:pt x="34564" y="0"/>
                </a:lnTo>
                <a:lnTo>
                  <a:pt x="7680" y="5745"/>
                </a:lnTo>
                <a:lnTo>
                  <a:pt x="6720" y="8625"/>
                </a:lnTo>
                <a:lnTo>
                  <a:pt x="12481" y="8625"/>
                </a:lnTo>
                <a:lnTo>
                  <a:pt x="13441" y="9585"/>
                </a:lnTo>
                <a:lnTo>
                  <a:pt x="14401" y="9585"/>
                </a:lnTo>
                <a:lnTo>
                  <a:pt x="15361" y="10546"/>
                </a:lnTo>
                <a:lnTo>
                  <a:pt x="15361" y="11506"/>
                </a:lnTo>
                <a:lnTo>
                  <a:pt x="16322" y="12466"/>
                </a:lnTo>
                <a:lnTo>
                  <a:pt x="16322" y="16306"/>
                </a:lnTo>
                <a:lnTo>
                  <a:pt x="15361" y="19187"/>
                </a:lnTo>
                <a:lnTo>
                  <a:pt x="14401" y="23027"/>
                </a:lnTo>
                <a:lnTo>
                  <a:pt x="0" y="81579"/>
                </a:lnTo>
                <a:lnTo>
                  <a:pt x="21122" y="8157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5" name="object 465"/>
          <p:cNvSpPr/>
          <p:nvPr/>
        </p:nvSpPr>
        <p:spPr>
          <a:xfrm>
            <a:off x="5286801" y="1103741"/>
            <a:ext cx="49910" cy="123840"/>
          </a:xfrm>
          <a:custGeom>
            <a:avLst/>
            <a:gdLst/>
            <a:ahLst/>
            <a:cxnLst/>
            <a:rect l="l" t="t" r="r" b="b"/>
            <a:pathLst>
              <a:path w="49910" h="123840">
                <a:moveTo>
                  <a:pt x="49910" y="12481"/>
                </a:moveTo>
                <a:lnTo>
                  <a:pt x="49910" y="8641"/>
                </a:lnTo>
                <a:lnTo>
                  <a:pt x="47990" y="5760"/>
                </a:lnTo>
                <a:lnTo>
                  <a:pt x="46070" y="3840"/>
                </a:lnTo>
                <a:lnTo>
                  <a:pt x="43190" y="960"/>
                </a:lnTo>
                <a:lnTo>
                  <a:pt x="40309" y="0"/>
                </a:lnTo>
                <a:lnTo>
                  <a:pt x="32628" y="0"/>
                </a:lnTo>
                <a:lnTo>
                  <a:pt x="29748" y="960"/>
                </a:lnTo>
                <a:lnTo>
                  <a:pt x="27828" y="3840"/>
                </a:lnTo>
                <a:lnTo>
                  <a:pt x="24947" y="5760"/>
                </a:lnTo>
                <a:lnTo>
                  <a:pt x="23987" y="9601"/>
                </a:lnTo>
                <a:lnTo>
                  <a:pt x="23987" y="16322"/>
                </a:lnTo>
                <a:lnTo>
                  <a:pt x="24947" y="19202"/>
                </a:lnTo>
                <a:lnTo>
                  <a:pt x="27828" y="22082"/>
                </a:lnTo>
                <a:lnTo>
                  <a:pt x="29748" y="23987"/>
                </a:lnTo>
                <a:lnTo>
                  <a:pt x="32628" y="25923"/>
                </a:lnTo>
                <a:lnTo>
                  <a:pt x="40309" y="25923"/>
                </a:lnTo>
                <a:lnTo>
                  <a:pt x="43190" y="23987"/>
                </a:lnTo>
                <a:lnTo>
                  <a:pt x="46070" y="22082"/>
                </a:lnTo>
                <a:lnTo>
                  <a:pt x="47990" y="19202"/>
                </a:lnTo>
                <a:lnTo>
                  <a:pt x="49910" y="16322"/>
                </a:lnTo>
                <a:lnTo>
                  <a:pt x="49910" y="12481"/>
                </a:lnTo>
                <a:close/>
              </a:path>
              <a:path w="49910" h="123840">
                <a:moveTo>
                  <a:pt x="13426" y="62392"/>
                </a:moveTo>
                <a:lnTo>
                  <a:pt x="960" y="104637"/>
                </a:lnTo>
                <a:lnTo>
                  <a:pt x="0" y="107518"/>
                </a:lnTo>
                <a:lnTo>
                  <a:pt x="0" y="116159"/>
                </a:lnTo>
                <a:lnTo>
                  <a:pt x="960" y="119024"/>
                </a:lnTo>
                <a:lnTo>
                  <a:pt x="2880" y="120959"/>
                </a:lnTo>
                <a:lnTo>
                  <a:pt x="4800" y="122864"/>
                </a:lnTo>
                <a:lnTo>
                  <a:pt x="8641" y="123840"/>
                </a:lnTo>
                <a:lnTo>
                  <a:pt x="12466" y="123840"/>
                </a:lnTo>
                <a:lnTo>
                  <a:pt x="21008" y="121804"/>
                </a:lnTo>
                <a:lnTo>
                  <a:pt x="30890" y="114146"/>
                </a:lnTo>
                <a:lnTo>
                  <a:pt x="40309" y="100797"/>
                </a:lnTo>
                <a:lnTo>
                  <a:pt x="37429" y="98877"/>
                </a:lnTo>
                <a:lnTo>
                  <a:pt x="33588" y="104637"/>
                </a:lnTo>
                <a:lnTo>
                  <a:pt x="30708" y="109438"/>
                </a:lnTo>
                <a:lnTo>
                  <a:pt x="27828" y="111343"/>
                </a:lnTo>
                <a:lnTo>
                  <a:pt x="26868" y="112318"/>
                </a:lnTo>
                <a:lnTo>
                  <a:pt x="23987" y="112318"/>
                </a:lnTo>
                <a:lnTo>
                  <a:pt x="23027" y="111343"/>
                </a:lnTo>
                <a:lnTo>
                  <a:pt x="22082" y="110398"/>
                </a:lnTo>
                <a:lnTo>
                  <a:pt x="22082" y="108478"/>
                </a:lnTo>
                <a:lnTo>
                  <a:pt x="23027" y="106558"/>
                </a:lnTo>
                <a:lnTo>
                  <a:pt x="23987" y="102717"/>
                </a:lnTo>
                <a:lnTo>
                  <a:pt x="42230" y="40325"/>
                </a:lnTo>
                <a:lnTo>
                  <a:pt x="36469" y="40325"/>
                </a:lnTo>
                <a:lnTo>
                  <a:pt x="6720" y="45110"/>
                </a:lnTo>
                <a:lnTo>
                  <a:pt x="5745" y="48950"/>
                </a:lnTo>
                <a:lnTo>
                  <a:pt x="6720" y="47990"/>
                </a:lnTo>
                <a:lnTo>
                  <a:pt x="10561" y="47990"/>
                </a:lnTo>
                <a:lnTo>
                  <a:pt x="12466" y="48950"/>
                </a:lnTo>
                <a:lnTo>
                  <a:pt x="13426" y="49910"/>
                </a:lnTo>
                <a:lnTo>
                  <a:pt x="14401" y="50871"/>
                </a:lnTo>
                <a:lnTo>
                  <a:pt x="15361" y="51831"/>
                </a:lnTo>
                <a:lnTo>
                  <a:pt x="15361" y="55671"/>
                </a:lnTo>
                <a:lnTo>
                  <a:pt x="14401" y="58552"/>
                </a:lnTo>
                <a:lnTo>
                  <a:pt x="13426" y="6239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6" name="object 466"/>
          <p:cNvSpPr/>
          <p:nvPr/>
        </p:nvSpPr>
        <p:spPr>
          <a:xfrm>
            <a:off x="5304068" y="1103741"/>
            <a:ext cx="120959" cy="160309"/>
          </a:xfrm>
          <a:custGeom>
            <a:avLst/>
            <a:gdLst/>
            <a:ahLst/>
            <a:cxnLst/>
            <a:rect l="l" t="t" r="r" b="b"/>
            <a:pathLst>
              <a:path w="120959" h="160309">
                <a:moveTo>
                  <a:pt x="975" y="146867"/>
                </a:moveTo>
                <a:lnTo>
                  <a:pt x="0" y="148788"/>
                </a:lnTo>
                <a:lnTo>
                  <a:pt x="0" y="153588"/>
                </a:lnTo>
                <a:lnTo>
                  <a:pt x="975" y="155508"/>
                </a:lnTo>
                <a:lnTo>
                  <a:pt x="3840" y="157429"/>
                </a:lnTo>
                <a:lnTo>
                  <a:pt x="5760" y="159349"/>
                </a:lnTo>
                <a:lnTo>
                  <a:pt x="9601" y="160309"/>
                </a:lnTo>
                <a:lnTo>
                  <a:pt x="22082" y="160309"/>
                </a:lnTo>
                <a:lnTo>
                  <a:pt x="29763" y="158389"/>
                </a:lnTo>
                <a:lnTo>
                  <a:pt x="35524" y="154548"/>
                </a:lnTo>
                <a:lnTo>
                  <a:pt x="42245" y="150708"/>
                </a:lnTo>
                <a:lnTo>
                  <a:pt x="47045" y="143987"/>
                </a:lnTo>
                <a:lnTo>
                  <a:pt x="51846" y="135346"/>
                </a:lnTo>
                <a:lnTo>
                  <a:pt x="53695" y="131784"/>
                </a:lnTo>
                <a:lnTo>
                  <a:pt x="57879" y="121901"/>
                </a:lnTo>
                <a:lnTo>
                  <a:pt x="62063" y="109378"/>
                </a:lnTo>
                <a:lnTo>
                  <a:pt x="66248" y="94076"/>
                </a:lnTo>
                <a:lnTo>
                  <a:pt x="75849" y="52791"/>
                </a:lnTo>
                <a:lnTo>
                  <a:pt x="88331" y="52791"/>
                </a:lnTo>
                <a:lnTo>
                  <a:pt x="92171" y="42230"/>
                </a:lnTo>
                <a:lnTo>
                  <a:pt x="78729" y="42230"/>
                </a:lnTo>
                <a:lnTo>
                  <a:pt x="82047" y="31413"/>
                </a:lnTo>
                <a:lnTo>
                  <a:pt x="87201" y="19447"/>
                </a:lnTo>
                <a:lnTo>
                  <a:pt x="93116" y="10561"/>
                </a:lnTo>
                <a:lnTo>
                  <a:pt x="96956" y="5760"/>
                </a:lnTo>
                <a:lnTo>
                  <a:pt x="100797" y="3840"/>
                </a:lnTo>
                <a:lnTo>
                  <a:pt x="105597" y="3840"/>
                </a:lnTo>
                <a:lnTo>
                  <a:pt x="106573" y="4800"/>
                </a:lnTo>
                <a:lnTo>
                  <a:pt x="106573" y="6720"/>
                </a:lnTo>
                <a:lnTo>
                  <a:pt x="105597" y="7680"/>
                </a:lnTo>
                <a:lnTo>
                  <a:pt x="104637" y="9601"/>
                </a:lnTo>
                <a:lnTo>
                  <a:pt x="103677" y="10561"/>
                </a:lnTo>
                <a:lnTo>
                  <a:pt x="103677" y="16322"/>
                </a:lnTo>
                <a:lnTo>
                  <a:pt x="104637" y="18242"/>
                </a:lnTo>
                <a:lnTo>
                  <a:pt x="105597" y="19202"/>
                </a:lnTo>
                <a:lnTo>
                  <a:pt x="107518" y="21107"/>
                </a:lnTo>
                <a:lnTo>
                  <a:pt x="114239" y="21107"/>
                </a:lnTo>
                <a:lnTo>
                  <a:pt x="116159" y="20147"/>
                </a:lnTo>
                <a:lnTo>
                  <a:pt x="118079" y="19202"/>
                </a:lnTo>
                <a:lnTo>
                  <a:pt x="119999" y="17266"/>
                </a:lnTo>
                <a:lnTo>
                  <a:pt x="120959" y="14401"/>
                </a:lnTo>
                <a:lnTo>
                  <a:pt x="120959" y="7680"/>
                </a:lnTo>
                <a:lnTo>
                  <a:pt x="119039" y="4800"/>
                </a:lnTo>
                <a:lnTo>
                  <a:pt x="117119" y="2880"/>
                </a:lnTo>
                <a:lnTo>
                  <a:pt x="114239" y="960"/>
                </a:lnTo>
                <a:lnTo>
                  <a:pt x="110398" y="0"/>
                </a:lnTo>
                <a:lnTo>
                  <a:pt x="96012" y="0"/>
                </a:lnTo>
                <a:lnTo>
                  <a:pt x="87370" y="1920"/>
                </a:lnTo>
                <a:lnTo>
                  <a:pt x="80650" y="7680"/>
                </a:lnTo>
                <a:lnTo>
                  <a:pt x="75638" y="11458"/>
                </a:lnTo>
                <a:lnTo>
                  <a:pt x="67414" y="20573"/>
                </a:lnTo>
                <a:lnTo>
                  <a:pt x="59527" y="32644"/>
                </a:lnTo>
                <a:lnTo>
                  <a:pt x="57607" y="37429"/>
                </a:lnTo>
                <a:lnTo>
                  <a:pt x="55686" y="40325"/>
                </a:lnTo>
                <a:lnTo>
                  <a:pt x="53766" y="41269"/>
                </a:lnTo>
                <a:lnTo>
                  <a:pt x="51846" y="42230"/>
                </a:lnTo>
                <a:lnTo>
                  <a:pt x="44165" y="42230"/>
                </a:lnTo>
                <a:lnTo>
                  <a:pt x="41285" y="52791"/>
                </a:lnTo>
                <a:lnTo>
                  <a:pt x="53766" y="52791"/>
                </a:lnTo>
                <a:lnTo>
                  <a:pt x="35524" y="122864"/>
                </a:lnTo>
                <a:lnTo>
                  <a:pt x="32644" y="135346"/>
                </a:lnTo>
                <a:lnTo>
                  <a:pt x="30723" y="142067"/>
                </a:lnTo>
                <a:lnTo>
                  <a:pt x="28803" y="144947"/>
                </a:lnTo>
                <a:lnTo>
                  <a:pt x="27843" y="148788"/>
                </a:lnTo>
                <a:lnTo>
                  <a:pt x="24963" y="151668"/>
                </a:lnTo>
                <a:lnTo>
                  <a:pt x="22082" y="154548"/>
                </a:lnTo>
                <a:lnTo>
                  <a:pt x="21122" y="155508"/>
                </a:lnTo>
                <a:lnTo>
                  <a:pt x="19202" y="156469"/>
                </a:lnTo>
                <a:lnTo>
                  <a:pt x="17282" y="156469"/>
                </a:lnTo>
                <a:lnTo>
                  <a:pt x="16322" y="155508"/>
                </a:lnTo>
                <a:lnTo>
                  <a:pt x="16322" y="154548"/>
                </a:lnTo>
                <a:lnTo>
                  <a:pt x="17282" y="153588"/>
                </a:lnTo>
                <a:lnTo>
                  <a:pt x="18242" y="152628"/>
                </a:lnTo>
                <a:lnTo>
                  <a:pt x="19202" y="150708"/>
                </a:lnTo>
                <a:lnTo>
                  <a:pt x="19202" y="146867"/>
                </a:lnTo>
                <a:lnTo>
                  <a:pt x="18242" y="145907"/>
                </a:lnTo>
                <a:lnTo>
                  <a:pt x="16322" y="143987"/>
                </a:lnTo>
                <a:lnTo>
                  <a:pt x="15361" y="143027"/>
                </a:lnTo>
                <a:lnTo>
                  <a:pt x="13441" y="142067"/>
                </a:lnTo>
                <a:lnTo>
                  <a:pt x="7680" y="142067"/>
                </a:lnTo>
                <a:lnTo>
                  <a:pt x="4815" y="143027"/>
                </a:lnTo>
                <a:lnTo>
                  <a:pt x="2880" y="144947"/>
                </a:lnTo>
                <a:lnTo>
                  <a:pt x="975" y="14686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7" name="object 467"/>
          <p:cNvSpPr/>
          <p:nvPr/>
        </p:nvSpPr>
        <p:spPr>
          <a:xfrm>
            <a:off x="5360715" y="1103741"/>
            <a:ext cx="120944" cy="160309"/>
          </a:xfrm>
          <a:custGeom>
            <a:avLst/>
            <a:gdLst/>
            <a:ahLst/>
            <a:cxnLst/>
            <a:rect l="l" t="t" r="r" b="b"/>
            <a:pathLst>
              <a:path w="120944" h="160309">
                <a:moveTo>
                  <a:pt x="29748" y="144947"/>
                </a:moveTo>
                <a:lnTo>
                  <a:pt x="27843" y="148788"/>
                </a:lnTo>
                <a:lnTo>
                  <a:pt x="25923" y="151668"/>
                </a:lnTo>
                <a:lnTo>
                  <a:pt x="22082" y="154548"/>
                </a:lnTo>
                <a:lnTo>
                  <a:pt x="21122" y="155508"/>
                </a:lnTo>
                <a:lnTo>
                  <a:pt x="20162" y="156469"/>
                </a:lnTo>
                <a:lnTo>
                  <a:pt x="17282" y="156469"/>
                </a:lnTo>
                <a:lnTo>
                  <a:pt x="17282" y="155508"/>
                </a:lnTo>
                <a:lnTo>
                  <a:pt x="16322" y="155508"/>
                </a:lnTo>
                <a:lnTo>
                  <a:pt x="16322" y="154548"/>
                </a:lnTo>
                <a:lnTo>
                  <a:pt x="17282" y="154548"/>
                </a:lnTo>
                <a:lnTo>
                  <a:pt x="17282" y="153588"/>
                </a:lnTo>
                <a:lnTo>
                  <a:pt x="18242" y="152628"/>
                </a:lnTo>
                <a:lnTo>
                  <a:pt x="19202" y="150708"/>
                </a:lnTo>
                <a:lnTo>
                  <a:pt x="19202" y="146867"/>
                </a:lnTo>
                <a:lnTo>
                  <a:pt x="18242" y="145907"/>
                </a:lnTo>
                <a:lnTo>
                  <a:pt x="17282" y="143987"/>
                </a:lnTo>
                <a:lnTo>
                  <a:pt x="15361" y="143027"/>
                </a:lnTo>
                <a:lnTo>
                  <a:pt x="13441" y="142067"/>
                </a:lnTo>
                <a:lnTo>
                  <a:pt x="7680" y="142067"/>
                </a:lnTo>
                <a:lnTo>
                  <a:pt x="4800" y="143027"/>
                </a:lnTo>
                <a:lnTo>
                  <a:pt x="2880" y="144947"/>
                </a:lnTo>
                <a:lnTo>
                  <a:pt x="960" y="146867"/>
                </a:lnTo>
                <a:lnTo>
                  <a:pt x="0" y="148788"/>
                </a:lnTo>
                <a:lnTo>
                  <a:pt x="0" y="153588"/>
                </a:lnTo>
                <a:lnTo>
                  <a:pt x="1920" y="155508"/>
                </a:lnTo>
                <a:lnTo>
                  <a:pt x="3840" y="157429"/>
                </a:lnTo>
                <a:lnTo>
                  <a:pt x="5760" y="159349"/>
                </a:lnTo>
                <a:lnTo>
                  <a:pt x="9601" y="160309"/>
                </a:lnTo>
                <a:lnTo>
                  <a:pt x="23042" y="160309"/>
                </a:lnTo>
                <a:lnTo>
                  <a:pt x="29748" y="158389"/>
                </a:lnTo>
                <a:lnTo>
                  <a:pt x="35524" y="154548"/>
                </a:lnTo>
                <a:lnTo>
                  <a:pt x="42245" y="150708"/>
                </a:lnTo>
                <a:lnTo>
                  <a:pt x="47030" y="143987"/>
                </a:lnTo>
                <a:lnTo>
                  <a:pt x="51831" y="135346"/>
                </a:lnTo>
                <a:lnTo>
                  <a:pt x="53679" y="131784"/>
                </a:lnTo>
                <a:lnTo>
                  <a:pt x="57864" y="121901"/>
                </a:lnTo>
                <a:lnTo>
                  <a:pt x="62048" y="109378"/>
                </a:lnTo>
                <a:lnTo>
                  <a:pt x="66233" y="94076"/>
                </a:lnTo>
                <a:lnTo>
                  <a:pt x="76794" y="52791"/>
                </a:lnTo>
                <a:lnTo>
                  <a:pt x="89275" y="52791"/>
                </a:lnTo>
                <a:lnTo>
                  <a:pt x="92156" y="42230"/>
                </a:lnTo>
                <a:lnTo>
                  <a:pt x="78714" y="42230"/>
                </a:lnTo>
                <a:lnTo>
                  <a:pt x="82165" y="31096"/>
                </a:lnTo>
                <a:lnTo>
                  <a:pt x="87506" y="19324"/>
                </a:lnTo>
                <a:lnTo>
                  <a:pt x="94076" y="10561"/>
                </a:lnTo>
                <a:lnTo>
                  <a:pt x="96956" y="5760"/>
                </a:lnTo>
                <a:lnTo>
                  <a:pt x="100797" y="3840"/>
                </a:lnTo>
                <a:lnTo>
                  <a:pt x="105597" y="3840"/>
                </a:lnTo>
                <a:lnTo>
                  <a:pt x="106558" y="4800"/>
                </a:lnTo>
                <a:lnTo>
                  <a:pt x="106558" y="7680"/>
                </a:lnTo>
                <a:lnTo>
                  <a:pt x="105597" y="9601"/>
                </a:lnTo>
                <a:lnTo>
                  <a:pt x="104637" y="10561"/>
                </a:lnTo>
                <a:lnTo>
                  <a:pt x="103677" y="12481"/>
                </a:lnTo>
                <a:lnTo>
                  <a:pt x="103677" y="16322"/>
                </a:lnTo>
                <a:lnTo>
                  <a:pt x="104637" y="18242"/>
                </a:lnTo>
                <a:lnTo>
                  <a:pt x="105597" y="19202"/>
                </a:lnTo>
                <a:lnTo>
                  <a:pt x="107518" y="21107"/>
                </a:lnTo>
                <a:lnTo>
                  <a:pt x="114239" y="21107"/>
                </a:lnTo>
                <a:lnTo>
                  <a:pt x="116159" y="20147"/>
                </a:lnTo>
                <a:lnTo>
                  <a:pt x="118079" y="19202"/>
                </a:lnTo>
                <a:lnTo>
                  <a:pt x="119999" y="17266"/>
                </a:lnTo>
                <a:lnTo>
                  <a:pt x="120944" y="14401"/>
                </a:lnTo>
                <a:lnTo>
                  <a:pt x="120944" y="7680"/>
                </a:lnTo>
                <a:lnTo>
                  <a:pt x="119039" y="4800"/>
                </a:lnTo>
                <a:lnTo>
                  <a:pt x="117119" y="2880"/>
                </a:lnTo>
                <a:lnTo>
                  <a:pt x="114239" y="960"/>
                </a:lnTo>
                <a:lnTo>
                  <a:pt x="110398" y="0"/>
                </a:lnTo>
                <a:lnTo>
                  <a:pt x="95996" y="0"/>
                </a:lnTo>
                <a:lnTo>
                  <a:pt x="87355" y="1920"/>
                </a:lnTo>
                <a:lnTo>
                  <a:pt x="80634" y="7680"/>
                </a:lnTo>
                <a:lnTo>
                  <a:pt x="75956" y="11173"/>
                </a:lnTo>
                <a:lnTo>
                  <a:pt x="67763" y="20370"/>
                </a:lnTo>
                <a:lnTo>
                  <a:pt x="60472" y="32644"/>
                </a:lnTo>
                <a:lnTo>
                  <a:pt x="57591" y="37429"/>
                </a:lnTo>
                <a:lnTo>
                  <a:pt x="55671" y="40325"/>
                </a:lnTo>
                <a:lnTo>
                  <a:pt x="53751" y="41269"/>
                </a:lnTo>
                <a:lnTo>
                  <a:pt x="51831" y="42230"/>
                </a:lnTo>
                <a:lnTo>
                  <a:pt x="44150" y="42230"/>
                </a:lnTo>
                <a:lnTo>
                  <a:pt x="41269" y="52791"/>
                </a:lnTo>
                <a:lnTo>
                  <a:pt x="53751" y="52791"/>
                </a:lnTo>
                <a:lnTo>
                  <a:pt x="35524" y="122864"/>
                </a:lnTo>
                <a:lnTo>
                  <a:pt x="32644" y="135346"/>
                </a:lnTo>
                <a:lnTo>
                  <a:pt x="30723" y="142067"/>
                </a:lnTo>
                <a:lnTo>
                  <a:pt x="29748" y="14494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8" name="object 468"/>
          <p:cNvSpPr/>
          <p:nvPr/>
        </p:nvSpPr>
        <p:spPr>
          <a:xfrm>
            <a:off x="5449991" y="1144066"/>
            <a:ext cx="67193" cy="83515"/>
          </a:xfrm>
          <a:custGeom>
            <a:avLst/>
            <a:gdLst/>
            <a:ahLst/>
            <a:cxnLst/>
            <a:rect l="l" t="t" r="r" b="b"/>
            <a:pathLst>
              <a:path w="67193" h="83515">
                <a:moveTo>
                  <a:pt x="64312" y="0"/>
                </a:moveTo>
                <a:lnTo>
                  <a:pt x="62392" y="1904"/>
                </a:lnTo>
                <a:lnTo>
                  <a:pt x="60472" y="2865"/>
                </a:lnTo>
                <a:lnTo>
                  <a:pt x="54726" y="2865"/>
                </a:lnTo>
                <a:lnTo>
                  <a:pt x="51846" y="1904"/>
                </a:lnTo>
                <a:lnTo>
                  <a:pt x="47045" y="944"/>
                </a:lnTo>
                <a:lnTo>
                  <a:pt x="42230" y="0"/>
                </a:lnTo>
                <a:lnTo>
                  <a:pt x="30723" y="0"/>
                </a:lnTo>
                <a:lnTo>
                  <a:pt x="24002" y="1904"/>
                </a:lnTo>
                <a:lnTo>
                  <a:pt x="19202" y="5745"/>
                </a:lnTo>
                <a:lnTo>
                  <a:pt x="14401" y="10546"/>
                </a:lnTo>
                <a:lnTo>
                  <a:pt x="12481" y="15346"/>
                </a:lnTo>
                <a:lnTo>
                  <a:pt x="12481" y="25907"/>
                </a:lnTo>
                <a:lnTo>
                  <a:pt x="13441" y="28788"/>
                </a:lnTo>
                <a:lnTo>
                  <a:pt x="14401" y="31668"/>
                </a:lnTo>
                <a:lnTo>
                  <a:pt x="16322" y="36469"/>
                </a:lnTo>
                <a:lnTo>
                  <a:pt x="21122" y="42230"/>
                </a:lnTo>
                <a:lnTo>
                  <a:pt x="27843" y="48950"/>
                </a:lnTo>
                <a:lnTo>
                  <a:pt x="33604" y="54711"/>
                </a:lnTo>
                <a:lnTo>
                  <a:pt x="36484" y="58552"/>
                </a:lnTo>
                <a:lnTo>
                  <a:pt x="37444" y="61432"/>
                </a:lnTo>
                <a:lnTo>
                  <a:pt x="39364" y="64312"/>
                </a:lnTo>
                <a:lnTo>
                  <a:pt x="39364" y="71993"/>
                </a:lnTo>
                <a:lnTo>
                  <a:pt x="38389" y="74858"/>
                </a:lnTo>
                <a:lnTo>
                  <a:pt x="36484" y="76794"/>
                </a:lnTo>
                <a:lnTo>
                  <a:pt x="34564" y="78699"/>
                </a:lnTo>
                <a:lnTo>
                  <a:pt x="31668" y="79674"/>
                </a:lnTo>
                <a:lnTo>
                  <a:pt x="25923" y="79674"/>
                </a:lnTo>
                <a:lnTo>
                  <a:pt x="23042" y="78699"/>
                </a:lnTo>
                <a:lnTo>
                  <a:pt x="20162" y="76794"/>
                </a:lnTo>
                <a:lnTo>
                  <a:pt x="17282" y="74858"/>
                </a:lnTo>
                <a:lnTo>
                  <a:pt x="14401" y="72953"/>
                </a:lnTo>
                <a:lnTo>
                  <a:pt x="12481" y="70073"/>
                </a:lnTo>
                <a:lnTo>
                  <a:pt x="10561" y="67193"/>
                </a:lnTo>
                <a:lnTo>
                  <a:pt x="8641" y="61432"/>
                </a:lnTo>
                <a:lnTo>
                  <a:pt x="6720" y="54711"/>
                </a:lnTo>
                <a:lnTo>
                  <a:pt x="3840" y="54711"/>
                </a:lnTo>
                <a:lnTo>
                  <a:pt x="0" y="83515"/>
                </a:lnTo>
                <a:lnTo>
                  <a:pt x="2880" y="83515"/>
                </a:lnTo>
                <a:lnTo>
                  <a:pt x="3840" y="82539"/>
                </a:lnTo>
                <a:lnTo>
                  <a:pt x="4800" y="81579"/>
                </a:lnTo>
                <a:lnTo>
                  <a:pt x="5760" y="81579"/>
                </a:lnTo>
                <a:lnTo>
                  <a:pt x="6720" y="80634"/>
                </a:lnTo>
                <a:lnTo>
                  <a:pt x="13441" y="80634"/>
                </a:lnTo>
                <a:lnTo>
                  <a:pt x="16322" y="81579"/>
                </a:lnTo>
                <a:lnTo>
                  <a:pt x="22082" y="83515"/>
                </a:lnTo>
                <a:lnTo>
                  <a:pt x="34564" y="83515"/>
                </a:lnTo>
                <a:lnTo>
                  <a:pt x="39364" y="82539"/>
                </a:lnTo>
                <a:lnTo>
                  <a:pt x="44165" y="80634"/>
                </a:lnTo>
                <a:lnTo>
                  <a:pt x="48950" y="77739"/>
                </a:lnTo>
                <a:lnTo>
                  <a:pt x="51846" y="73913"/>
                </a:lnTo>
                <a:lnTo>
                  <a:pt x="54726" y="70073"/>
                </a:lnTo>
                <a:lnTo>
                  <a:pt x="56631" y="66233"/>
                </a:lnTo>
                <a:lnTo>
                  <a:pt x="57591" y="61432"/>
                </a:lnTo>
                <a:lnTo>
                  <a:pt x="57591" y="52791"/>
                </a:lnTo>
                <a:lnTo>
                  <a:pt x="56631" y="48950"/>
                </a:lnTo>
                <a:lnTo>
                  <a:pt x="54726" y="45110"/>
                </a:lnTo>
                <a:lnTo>
                  <a:pt x="48668" y="36553"/>
                </a:lnTo>
                <a:lnTo>
                  <a:pt x="38389" y="23987"/>
                </a:lnTo>
                <a:lnTo>
                  <a:pt x="35524" y="22067"/>
                </a:lnTo>
                <a:lnTo>
                  <a:pt x="33604" y="19187"/>
                </a:lnTo>
                <a:lnTo>
                  <a:pt x="32644" y="17266"/>
                </a:lnTo>
                <a:lnTo>
                  <a:pt x="31668" y="16306"/>
                </a:lnTo>
                <a:lnTo>
                  <a:pt x="31668" y="10546"/>
                </a:lnTo>
                <a:lnTo>
                  <a:pt x="32644" y="8625"/>
                </a:lnTo>
                <a:lnTo>
                  <a:pt x="34564" y="6705"/>
                </a:lnTo>
                <a:lnTo>
                  <a:pt x="36484" y="4785"/>
                </a:lnTo>
                <a:lnTo>
                  <a:pt x="45110" y="4785"/>
                </a:lnTo>
                <a:lnTo>
                  <a:pt x="49911" y="6705"/>
                </a:lnTo>
                <a:lnTo>
                  <a:pt x="53751" y="10546"/>
                </a:lnTo>
                <a:lnTo>
                  <a:pt x="57591" y="14386"/>
                </a:lnTo>
                <a:lnTo>
                  <a:pt x="59512" y="20147"/>
                </a:lnTo>
                <a:lnTo>
                  <a:pt x="59512" y="26868"/>
                </a:lnTo>
                <a:lnTo>
                  <a:pt x="63352" y="26868"/>
                </a:lnTo>
                <a:lnTo>
                  <a:pt x="67193" y="0"/>
                </a:lnTo>
                <a:lnTo>
                  <a:pt x="6431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9" name="object 469"/>
          <p:cNvSpPr/>
          <p:nvPr/>
        </p:nvSpPr>
        <p:spPr>
          <a:xfrm>
            <a:off x="5599039" y="1103741"/>
            <a:ext cx="74629" cy="106558"/>
          </a:xfrm>
          <a:custGeom>
            <a:avLst/>
            <a:gdLst/>
            <a:ahLst/>
            <a:cxnLst/>
            <a:rect l="l" t="t" r="r" b="b"/>
            <a:pathLst>
              <a:path w="74629" h="106558">
                <a:moveTo>
                  <a:pt x="2620" y="77754"/>
                </a:moveTo>
                <a:lnTo>
                  <a:pt x="5500" y="73913"/>
                </a:lnTo>
                <a:lnTo>
                  <a:pt x="8381" y="70073"/>
                </a:lnTo>
                <a:lnTo>
                  <a:pt x="13181" y="66233"/>
                </a:lnTo>
                <a:lnTo>
                  <a:pt x="19902" y="62392"/>
                </a:lnTo>
                <a:lnTo>
                  <a:pt x="20862" y="70073"/>
                </a:lnTo>
                <a:lnTo>
                  <a:pt x="23743" y="77754"/>
                </a:lnTo>
                <a:lnTo>
                  <a:pt x="26623" y="85435"/>
                </a:lnTo>
                <a:lnTo>
                  <a:pt x="30463" y="94076"/>
                </a:lnTo>
                <a:lnTo>
                  <a:pt x="34304" y="100797"/>
                </a:lnTo>
                <a:lnTo>
                  <a:pt x="37184" y="106558"/>
                </a:lnTo>
                <a:lnTo>
                  <a:pt x="38144" y="27828"/>
                </a:lnTo>
                <a:lnTo>
                  <a:pt x="38144" y="18242"/>
                </a:lnTo>
                <a:lnTo>
                  <a:pt x="40065" y="13426"/>
                </a:lnTo>
                <a:lnTo>
                  <a:pt x="41985" y="9601"/>
                </a:lnTo>
                <a:lnTo>
                  <a:pt x="43905" y="7680"/>
                </a:lnTo>
                <a:lnTo>
                  <a:pt x="45825" y="6720"/>
                </a:lnTo>
                <a:lnTo>
                  <a:pt x="50626" y="6720"/>
                </a:lnTo>
                <a:lnTo>
                  <a:pt x="52546" y="7680"/>
                </a:lnTo>
                <a:lnTo>
                  <a:pt x="53506" y="9601"/>
                </a:lnTo>
                <a:lnTo>
                  <a:pt x="55427" y="11521"/>
                </a:lnTo>
                <a:lnTo>
                  <a:pt x="56387" y="14401"/>
                </a:lnTo>
                <a:lnTo>
                  <a:pt x="56387" y="24947"/>
                </a:lnTo>
                <a:lnTo>
                  <a:pt x="54466" y="29763"/>
                </a:lnTo>
                <a:lnTo>
                  <a:pt x="51586" y="34549"/>
                </a:lnTo>
                <a:lnTo>
                  <a:pt x="49666" y="38389"/>
                </a:lnTo>
                <a:lnTo>
                  <a:pt x="49289" y="48754"/>
                </a:lnTo>
                <a:lnTo>
                  <a:pt x="60992" y="42106"/>
                </a:lnTo>
                <a:lnTo>
                  <a:pt x="68868" y="34549"/>
                </a:lnTo>
                <a:lnTo>
                  <a:pt x="72709" y="29763"/>
                </a:lnTo>
                <a:lnTo>
                  <a:pt x="74629" y="23987"/>
                </a:lnTo>
                <a:lnTo>
                  <a:pt x="74629" y="12481"/>
                </a:lnTo>
                <a:lnTo>
                  <a:pt x="72709" y="8641"/>
                </a:lnTo>
                <a:lnTo>
                  <a:pt x="68868" y="4800"/>
                </a:lnTo>
                <a:lnTo>
                  <a:pt x="65028" y="1920"/>
                </a:lnTo>
                <a:lnTo>
                  <a:pt x="60227" y="0"/>
                </a:lnTo>
                <a:lnTo>
                  <a:pt x="53506" y="0"/>
                </a:lnTo>
                <a:lnTo>
                  <a:pt x="50524" y="126"/>
                </a:lnTo>
                <a:lnTo>
                  <a:pt x="38476" y="3514"/>
                </a:lnTo>
                <a:lnTo>
                  <a:pt x="27583" y="11521"/>
                </a:lnTo>
                <a:lnTo>
                  <a:pt x="24375" y="15656"/>
                </a:lnTo>
                <a:lnTo>
                  <a:pt x="18928" y="27003"/>
                </a:lnTo>
                <a:lnTo>
                  <a:pt x="17022" y="40325"/>
                </a:lnTo>
                <a:lnTo>
                  <a:pt x="17022" y="47030"/>
                </a:lnTo>
                <a:lnTo>
                  <a:pt x="17982" y="49910"/>
                </a:lnTo>
                <a:lnTo>
                  <a:pt x="17982" y="55671"/>
                </a:lnTo>
                <a:lnTo>
                  <a:pt x="11970" y="58689"/>
                </a:lnTo>
                <a:lnTo>
                  <a:pt x="0" y="65060"/>
                </a:lnTo>
                <a:lnTo>
                  <a:pt x="715" y="82555"/>
                </a:lnTo>
                <a:lnTo>
                  <a:pt x="2620" y="7775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0" name="object 470"/>
          <p:cNvSpPr/>
          <p:nvPr/>
        </p:nvSpPr>
        <p:spPr>
          <a:xfrm>
            <a:off x="5573831" y="1131570"/>
            <a:ext cx="119039" cy="96956"/>
          </a:xfrm>
          <a:custGeom>
            <a:avLst/>
            <a:gdLst/>
            <a:ahLst/>
            <a:cxnLst/>
            <a:rect l="l" t="t" r="r" b="b"/>
            <a:pathLst>
              <a:path w="119039" h="96956">
                <a:moveTo>
                  <a:pt x="64312" y="2880"/>
                </a:moveTo>
                <a:lnTo>
                  <a:pt x="63352" y="0"/>
                </a:lnTo>
                <a:lnTo>
                  <a:pt x="62392" y="78729"/>
                </a:lnTo>
                <a:lnTo>
                  <a:pt x="59512" y="80650"/>
                </a:lnTo>
                <a:lnTo>
                  <a:pt x="56631" y="81610"/>
                </a:lnTo>
                <a:lnTo>
                  <a:pt x="53751" y="82570"/>
                </a:lnTo>
                <a:lnTo>
                  <a:pt x="50871" y="83515"/>
                </a:lnTo>
                <a:lnTo>
                  <a:pt x="48950" y="84490"/>
                </a:lnTo>
                <a:lnTo>
                  <a:pt x="41269" y="84490"/>
                </a:lnTo>
                <a:lnTo>
                  <a:pt x="36469" y="81610"/>
                </a:lnTo>
                <a:lnTo>
                  <a:pt x="32644" y="77769"/>
                </a:lnTo>
                <a:lnTo>
                  <a:pt x="27828" y="72969"/>
                </a:lnTo>
                <a:lnTo>
                  <a:pt x="25923" y="67208"/>
                </a:lnTo>
                <a:lnTo>
                  <a:pt x="25923" y="54726"/>
                </a:lnTo>
                <a:lnTo>
                  <a:pt x="25207" y="37231"/>
                </a:lnTo>
                <a:lnTo>
                  <a:pt x="16306" y="43205"/>
                </a:lnTo>
                <a:lnTo>
                  <a:pt x="9601" y="48005"/>
                </a:lnTo>
                <a:lnTo>
                  <a:pt x="5745" y="52806"/>
                </a:lnTo>
                <a:lnTo>
                  <a:pt x="2880" y="56647"/>
                </a:lnTo>
                <a:lnTo>
                  <a:pt x="960" y="61447"/>
                </a:lnTo>
                <a:lnTo>
                  <a:pt x="0" y="66248"/>
                </a:lnTo>
                <a:lnTo>
                  <a:pt x="0" y="77769"/>
                </a:lnTo>
                <a:lnTo>
                  <a:pt x="1920" y="84490"/>
                </a:lnTo>
                <a:lnTo>
                  <a:pt x="7680" y="89291"/>
                </a:lnTo>
                <a:lnTo>
                  <a:pt x="12466" y="94076"/>
                </a:lnTo>
                <a:lnTo>
                  <a:pt x="20147" y="96956"/>
                </a:lnTo>
                <a:lnTo>
                  <a:pt x="35509" y="96956"/>
                </a:lnTo>
                <a:lnTo>
                  <a:pt x="41269" y="96012"/>
                </a:lnTo>
                <a:lnTo>
                  <a:pt x="47990" y="93131"/>
                </a:lnTo>
                <a:lnTo>
                  <a:pt x="53751" y="91196"/>
                </a:lnTo>
                <a:lnTo>
                  <a:pt x="60472" y="88331"/>
                </a:lnTo>
                <a:lnTo>
                  <a:pt x="66233" y="83515"/>
                </a:lnTo>
                <a:lnTo>
                  <a:pt x="70073" y="88331"/>
                </a:lnTo>
                <a:lnTo>
                  <a:pt x="74874" y="92171"/>
                </a:lnTo>
                <a:lnTo>
                  <a:pt x="78714" y="94076"/>
                </a:lnTo>
                <a:lnTo>
                  <a:pt x="82555" y="96012"/>
                </a:lnTo>
                <a:lnTo>
                  <a:pt x="87355" y="96956"/>
                </a:lnTo>
                <a:lnTo>
                  <a:pt x="97916" y="96956"/>
                </a:lnTo>
                <a:lnTo>
                  <a:pt x="102717" y="95036"/>
                </a:lnTo>
                <a:lnTo>
                  <a:pt x="107518" y="92171"/>
                </a:lnTo>
                <a:lnTo>
                  <a:pt x="112318" y="89291"/>
                </a:lnTo>
                <a:lnTo>
                  <a:pt x="116159" y="84490"/>
                </a:lnTo>
                <a:lnTo>
                  <a:pt x="119039" y="78729"/>
                </a:lnTo>
                <a:lnTo>
                  <a:pt x="116159" y="78729"/>
                </a:lnTo>
                <a:lnTo>
                  <a:pt x="114223" y="79689"/>
                </a:lnTo>
                <a:lnTo>
                  <a:pt x="112318" y="81610"/>
                </a:lnTo>
                <a:lnTo>
                  <a:pt x="111358" y="81610"/>
                </a:lnTo>
                <a:lnTo>
                  <a:pt x="109438" y="82570"/>
                </a:lnTo>
                <a:lnTo>
                  <a:pt x="102717" y="82570"/>
                </a:lnTo>
                <a:lnTo>
                  <a:pt x="100797" y="81610"/>
                </a:lnTo>
                <a:lnTo>
                  <a:pt x="97916" y="80650"/>
                </a:lnTo>
                <a:lnTo>
                  <a:pt x="94076" y="77769"/>
                </a:lnTo>
                <a:lnTo>
                  <a:pt x="89275" y="72969"/>
                </a:lnTo>
                <a:lnTo>
                  <a:pt x="85435" y="67208"/>
                </a:lnTo>
                <a:lnTo>
                  <a:pt x="89275" y="62407"/>
                </a:lnTo>
                <a:lnTo>
                  <a:pt x="93116" y="57607"/>
                </a:lnTo>
                <a:lnTo>
                  <a:pt x="96956" y="51846"/>
                </a:lnTo>
                <a:lnTo>
                  <a:pt x="103662" y="44165"/>
                </a:lnTo>
                <a:lnTo>
                  <a:pt x="107518" y="39364"/>
                </a:lnTo>
                <a:lnTo>
                  <a:pt x="109438" y="37444"/>
                </a:lnTo>
                <a:lnTo>
                  <a:pt x="111358" y="35524"/>
                </a:lnTo>
                <a:lnTo>
                  <a:pt x="114223" y="34564"/>
                </a:lnTo>
                <a:lnTo>
                  <a:pt x="117104" y="33604"/>
                </a:lnTo>
                <a:lnTo>
                  <a:pt x="119039" y="30723"/>
                </a:lnTo>
                <a:lnTo>
                  <a:pt x="85435" y="30723"/>
                </a:lnTo>
                <a:lnTo>
                  <a:pt x="83515" y="33604"/>
                </a:lnTo>
                <a:lnTo>
                  <a:pt x="86395" y="34564"/>
                </a:lnTo>
                <a:lnTo>
                  <a:pt x="88315" y="35524"/>
                </a:lnTo>
                <a:lnTo>
                  <a:pt x="89275" y="36484"/>
                </a:lnTo>
                <a:lnTo>
                  <a:pt x="90236" y="38404"/>
                </a:lnTo>
                <a:lnTo>
                  <a:pt x="91196" y="39364"/>
                </a:lnTo>
                <a:lnTo>
                  <a:pt x="91196" y="44165"/>
                </a:lnTo>
                <a:lnTo>
                  <a:pt x="90236" y="47045"/>
                </a:lnTo>
                <a:lnTo>
                  <a:pt x="89275" y="49926"/>
                </a:lnTo>
                <a:lnTo>
                  <a:pt x="87355" y="53766"/>
                </a:lnTo>
                <a:lnTo>
                  <a:pt x="85435" y="57607"/>
                </a:lnTo>
                <a:lnTo>
                  <a:pt x="81594" y="60487"/>
                </a:lnTo>
                <a:lnTo>
                  <a:pt x="78714" y="56647"/>
                </a:lnTo>
                <a:lnTo>
                  <a:pt x="76794" y="52806"/>
                </a:lnTo>
                <a:lnTo>
                  <a:pt x="75834" y="48966"/>
                </a:lnTo>
                <a:lnTo>
                  <a:pt x="75608" y="48501"/>
                </a:lnTo>
                <a:lnTo>
                  <a:pt x="72066" y="39235"/>
                </a:lnTo>
                <a:lnTo>
                  <a:pt x="67193" y="24002"/>
                </a:lnTo>
                <a:lnTo>
                  <a:pt x="74497" y="20925"/>
                </a:lnTo>
                <a:lnTo>
                  <a:pt x="74874" y="10561"/>
                </a:lnTo>
                <a:lnTo>
                  <a:pt x="71033" y="14401"/>
                </a:lnTo>
                <a:lnTo>
                  <a:pt x="66233" y="17282"/>
                </a:lnTo>
                <a:lnTo>
                  <a:pt x="65272" y="13441"/>
                </a:lnTo>
                <a:lnTo>
                  <a:pt x="64312" y="9601"/>
                </a:lnTo>
                <a:lnTo>
                  <a:pt x="64312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1" name="object 471"/>
          <p:cNvSpPr/>
          <p:nvPr/>
        </p:nvSpPr>
        <p:spPr>
          <a:xfrm>
            <a:off x="4343140" y="1338925"/>
            <a:ext cx="52806" cy="105597"/>
          </a:xfrm>
          <a:custGeom>
            <a:avLst/>
            <a:gdLst/>
            <a:ahLst/>
            <a:cxnLst/>
            <a:rect l="l" t="t" r="r" b="b"/>
            <a:pathLst>
              <a:path w="52806" h="105597">
                <a:moveTo>
                  <a:pt x="0" y="95051"/>
                </a:moveTo>
                <a:lnTo>
                  <a:pt x="0" y="97917"/>
                </a:lnTo>
                <a:lnTo>
                  <a:pt x="960" y="99837"/>
                </a:lnTo>
                <a:lnTo>
                  <a:pt x="2880" y="102717"/>
                </a:lnTo>
                <a:lnTo>
                  <a:pt x="5760" y="104637"/>
                </a:lnTo>
                <a:lnTo>
                  <a:pt x="8641" y="105597"/>
                </a:lnTo>
                <a:lnTo>
                  <a:pt x="17282" y="105597"/>
                </a:lnTo>
                <a:lnTo>
                  <a:pt x="22082" y="103677"/>
                </a:lnTo>
                <a:lnTo>
                  <a:pt x="26883" y="100797"/>
                </a:lnTo>
                <a:lnTo>
                  <a:pt x="31683" y="96956"/>
                </a:lnTo>
                <a:lnTo>
                  <a:pt x="36484" y="92171"/>
                </a:lnTo>
                <a:lnTo>
                  <a:pt x="40325" y="84490"/>
                </a:lnTo>
                <a:lnTo>
                  <a:pt x="37444" y="82555"/>
                </a:lnTo>
                <a:lnTo>
                  <a:pt x="33604" y="88331"/>
                </a:lnTo>
                <a:lnTo>
                  <a:pt x="30723" y="91211"/>
                </a:lnTo>
                <a:lnTo>
                  <a:pt x="27843" y="94076"/>
                </a:lnTo>
                <a:lnTo>
                  <a:pt x="26883" y="95051"/>
                </a:lnTo>
                <a:lnTo>
                  <a:pt x="23042" y="95051"/>
                </a:lnTo>
                <a:lnTo>
                  <a:pt x="23042" y="94076"/>
                </a:lnTo>
                <a:lnTo>
                  <a:pt x="22082" y="93116"/>
                </a:lnTo>
                <a:lnTo>
                  <a:pt x="22082" y="90236"/>
                </a:lnTo>
                <a:lnTo>
                  <a:pt x="23042" y="88331"/>
                </a:lnTo>
                <a:lnTo>
                  <a:pt x="23042" y="84490"/>
                </a:lnTo>
                <a:lnTo>
                  <a:pt x="38404" y="33604"/>
                </a:lnTo>
                <a:lnTo>
                  <a:pt x="49926" y="33604"/>
                </a:lnTo>
                <a:lnTo>
                  <a:pt x="52806" y="24002"/>
                </a:lnTo>
                <a:lnTo>
                  <a:pt x="41285" y="24002"/>
                </a:lnTo>
                <a:lnTo>
                  <a:pt x="48005" y="0"/>
                </a:lnTo>
                <a:lnTo>
                  <a:pt x="43205" y="0"/>
                </a:lnTo>
                <a:lnTo>
                  <a:pt x="36484" y="7680"/>
                </a:lnTo>
                <a:lnTo>
                  <a:pt x="29763" y="14401"/>
                </a:lnTo>
                <a:lnTo>
                  <a:pt x="24963" y="17282"/>
                </a:lnTo>
                <a:lnTo>
                  <a:pt x="20162" y="21122"/>
                </a:lnTo>
                <a:lnTo>
                  <a:pt x="13441" y="24963"/>
                </a:lnTo>
                <a:lnTo>
                  <a:pt x="5760" y="26883"/>
                </a:lnTo>
                <a:lnTo>
                  <a:pt x="3840" y="33604"/>
                </a:lnTo>
                <a:lnTo>
                  <a:pt x="16322" y="33604"/>
                </a:lnTo>
                <a:lnTo>
                  <a:pt x="1920" y="81610"/>
                </a:lnTo>
                <a:lnTo>
                  <a:pt x="960" y="86395"/>
                </a:lnTo>
                <a:lnTo>
                  <a:pt x="0" y="91211"/>
                </a:lnTo>
                <a:lnTo>
                  <a:pt x="0" y="9505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2" name="object 472"/>
          <p:cNvSpPr/>
          <p:nvPr/>
        </p:nvSpPr>
        <p:spPr>
          <a:xfrm>
            <a:off x="4393067" y="1360048"/>
            <a:ext cx="69113" cy="81594"/>
          </a:xfrm>
          <a:custGeom>
            <a:avLst/>
            <a:gdLst/>
            <a:ahLst/>
            <a:cxnLst/>
            <a:rect l="l" t="t" r="r" b="b"/>
            <a:pathLst>
              <a:path w="69113" h="81594">
                <a:moveTo>
                  <a:pt x="21122" y="81594"/>
                </a:moveTo>
                <a:lnTo>
                  <a:pt x="25263" y="65668"/>
                </a:lnTo>
                <a:lnTo>
                  <a:pt x="27843" y="56647"/>
                </a:lnTo>
                <a:lnTo>
                  <a:pt x="29748" y="51846"/>
                </a:lnTo>
                <a:lnTo>
                  <a:pt x="32628" y="46085"/>
                </a:lnTo>
                <a:lnTo>
                  <a:pt x="35509" y="40325"/>
                </a:lnTo>
                <a:lnTo>
                  <a:pt x="38404" y="33604"/>
                </a:lnTo>
                <a:lnTo>
                  <a:pt x="41269" y="28803"/>
                </a:lnTo>
                <a:lnTo>
                  <a:pt x="43190" y="26883"/>
                </a:lnTo>
                <a:lnTo>
                  <a:pt x="45110" y="24002"/>
                </a:lnTo>
                <a:lnTo>
                  <a:pt x="47030" y="22082"/>
                </a:lnTo>
                <a:lnTo>
                  <a:pt x="47990" y="21122"/>
                </a:lnTo>
                <a:lnTo>
                  <a:pt x="51831" y="21122"/>
                </a:lnTo>
                <a:lnTo>
                  <a:pt x="51831" y="22082"/>
                </a:lnTo>
                <a:lnTo>
                  <a:pt x="52791" y="23042"/>
                </a:lnTo>
                <a:lnTo>
                  <a:pt x="53751" y="24963"/>
                </a:lnTo>
                <a:lnTo>
                  <a:pt x="55671" y="27843"/>
                </a:lnTo>
                <a:lnTo>
                  <a:pt x="61432" y="28803"/>
                </a:lnTo>
                <a:lnTo>
                  <a:pt x="63352" y="26883"/>
                </a:lnTo>
                <a:lnTo>
                  <a:pt x="65272" y="24963"/>
                </a:lnTo>
                <a:lnTo>
                  <a:pt x="68153" y="21122"/>
                </a:lnTo>
                <a:lnTo>
                  <a:pt x="69113" y="16322"/>
                </a:lnTo>
                <a:lnTo>
                  <a:pt x="69113" y="6720"/>
                </a:lnTo>
                <a:lnTo>
                  <a:pt x="68153" y="4800"/>
                </a:lnTo>
                <a:lnTo>
                  <a:pt x="67193" y="2880"/>
                </a:lnTo>
                <a:lnTo>
                  <a:pt x="65272" y="960"/>
                </a:lnTo>
                <a:lnTo>
                  <a:pt x="63352" y="0"/>
                </a:lnTo>
                <a:lnTo>
                  <a:pt x="57591" y="0"/>
                </a:lnTo>
                <a:lnTo>
                  <a:pt x="53751" y="1920"/>
                </a:lnTo>
                <a:lnTo>
                  <a:pt x="50871" y="4800"/>
                </a:lnTo>
                <a:lnTo>
                  <a:pt x="45929" y="11262"/>
                </a:lnTo>
                <a:lnTo>
                  <a:pt x="40366" y="20862"/>
                </a:lnTo>
                <a:lnTo>
                  <a:pt x="33749" y="33779"/>
                </a:lnTo>
                <a:lnTo>
                  <a:pt x="25908" y="49926"/>
                </a:lnTo>
                <a:lnTo>
                  <a:pt x="39349" y="0"/>
                </a:lnTo>
                <a:lnTo>
                  <a:pt x="34564" y="0"/>
                </a:lnTo>
                <a:lnTo>
                  <a:pt x="7680" y="5760"/>
                </a:lnTo>
                <a:lnTo>
                  <a:pt x="6720" y="8641"/>
                </a:lnTo>
                <a:lnTo>
                  <a:pt x="11521" y="8641"/>
                </a:lnTo>
                <a:lnTo>
                  <a:pt x="12481" y="9601"/>
                </a:lnTo>
                <a:lnTo>
                  <a:pt x="13441" y="9601"/>
                </a:lnTo>
                <a:lnTo>
                  <a:pt x="14401" y="10561"/>
                </a:lnTo>
                <a:lnTo>
                  <a:pt x="15361" y="11521"/>
                </a:lnTo>
                <a:lnTo>
                  <a:pt x="16322" y="13441"/>
                </a:lnTo>
                <a:lnTo>
                  <a:pt x="16322" y="16322"/>
                </a:lnTo>
                <a:lnTo>
                  <a:pt x="15361" y="19202"/>
                </a:lnTo>
                <a:lnTo>
                  <a:pt x="14401" y="23042"/>
                </a:lnTo>
                <a:lnTo>
                  <a:pt x="0" y="81594"/>
                </a:lnTo>
                <a:lnTo>
                  <a:pt x="21122" y="8159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3" name="object 473"/>
          <p:cNvSpPr/>
          <p:nvPr/>
        </p:nvSpPr>
        <p:spPr>
          <a:xfrm>
            <a:off x="4463140" y="1360048"/>
            <a:ext cx="83515" cy="84475"/>
          </a:xfrm>
          <a:custGeom>
            <a:avLst/>
            <a:gdLst/>
            <a:ahLst/>
            <a:cxnLst/>
            <a:rect l="l" t="t" r="r" b="b"/>
            <a:pathLst>
              <a:path w="83515" h="84475">
                <a:moveTo>
                  <a:pt x="62407" y="2880"/>
                </a:moveTo>
                <a:lnTo>
                  <a:pt x="59527" y="13441"/>
                </a:lnTo>
                <a:lnTo>
                  <a:pt x="58567" y="8641"/>
                </a:lnTo>
                <a:lnTo>
                  <a:pt x="56631" y="4800"/>
                </a:lnTo>
                <a:lnTo>
                  <a:pt x="54726" y="2880"/>
                </a:lnTo>
                <a:lnTo>
                  <a:pt x="52791" y="960"/>
                </a:lnTo>
                <a:lnTo>
                  <a:pt x="49911" y="0"/>
                </a:lnTo>
                <a:lnTo>
                  <a:pt x="41285" y="0"/>
                </a:lnTo>
                <a:lnTo>
                  <a:pt x="34564" y="2880"/>
                </a:lnTo>
                <a:lnTo>
                  <a:pt x="27843" y="8641"/>
                </a:lnTo>
                <a:lnTo>
                  <a:pt x="22379" y="13000"/>
                </a:lnTo>
                <a:lnTo>
                  <a:pt x="23042" y="62392"/>
                </a:lnTo>
                <a:lnTo>
                  <a:pt x="23042" y="59527"/>
                </a:lnTo>
                <a:lnTo>
                  <a:pt x="23228" y="55624"/>
                </a:lnTo>
                <a:lnTo>
                  <a:pt x="25708" y="43694"/>
                </a:lnTo>
                <a:lnTo>
                  <a:pt x="30723" y="30723"/>
                </a:lnTo>
                <a:lnTo>
                  <a:pt x="34564" y="19202"/>
                </a:lnTo>
                <a:lnTo>
                  <a:pt x="39364" y="11521"/>
                </a:lnTo>
                <a:lnTo>
                  <a:pt x="43205" y="8641"/>
                </a:lnTo>
                <a:lnTo>
                  <a:pt x="45125" y="6720"/>
                </a:lnTo>
                <a:lnTo>
                  <a:pt x="47045" y="5760"/>
                </a:lnTo>
                <a:lnTo>
                  <a:pt x="50886" y="5760"/>
                </a:lnTo>
                <a:lnTo>
                  <a:pt x="51846" y="6720"/>
                </a:lnTo>
                <a:lnTo>
                  <a:pt x="52791" y="7680"/>
                </a:lnTo>
                <a:lnTo>
                  <a:pt x="54726" y="9601"/>
                </a:lnTo>
                <a:lnTo>
                  <a:pt x="55686" y="13441"/>
                </a:lnTo>
                <a:lnTo>
                  <a:pt x="55686" y="18242"/>
                </a:lnTo>
                <a:lnTo>
                  <a:pt x="55477" y="22339"/>
                </a:lnTo>
                <a:lnTo>
                  <a:pt x="52796" y="34178"/>
                </a:lnTo>
                <a:lnTo>
                  <a:pt x="52791" y="84475"/>
                </a:lnTo>
                <a:lnTo>
                  <a:pt x="57591" y="84475"/>
                </a:lnTo>
                <a:lnTo>
                  <a:pt x="63352" y="82555"/>
                </a:lnTo>
                <a:lnTo>
                  <a:pt x="68153" y="78714"/>
                </a:lnTo>
                <a:lnTo>
                  <a:pt x="72953" y="75834"/>
                </a:lnTo>
                <a:lnTo>
                  <a:pt x="76794" y="70088"/>
                </a:lnTo>
                <a:lnTo>
                  <a:pt x="81594" y="62392"/>
                </a:lnTo>
                <a:lnTo>
                  <a:pt x="77754" y="60487"/>
                </a:lnTo>
                <a:lnTo>
                  <a:pt x="74874" y="65272"/>
                </a:lnTo>
                <a:lnTo>
                  <a:pt x="72953" y="68153"/>
                </a:lnTo>
                <a:lnTo>
                  <a:pt x="71993" y="69113"/>
                </a:lnTo>
                <a:lnTo>
                  <a:pt x="69113" y="71048"/>
                </a:lnTo>
                <a:lnTo>
                  <a:pt x="68153" y="71993"/>
                </a:lnTo>
                <a:lnTo>
                  <a:pt x="66248" y="71993"/>
                </a:lnTo>
                <a:lnTo>
                  <a:pt x="65272" y="71048"/>
                </a:lnTo>
                <a:lnTo>
                  <a:pt x="64312" y="70088"/>
                </a:lnTo>
                <a:lnTo>
                  <a:pt x="64312" y="67208"/>
                </a:lnTo>
                <a:lnTo>
                  <a:pt x="66248" y="59527"/>
                </a:lnTo>
                <a:lnTo>
                  <a:pt x="83515" y="960"/>
                </a:lnTo>
                <a:lnTo>
                  <a:pt x="62407" y="2880"/>
                </a:lnTo>
                <a:close/>
              </a:path>
              <a:path w="83515" h="84475">
                <a:moveTo>
                  <a:pt x="43205" y="79674"/>
                </a:moveTo>
                <a:lnTo>
                  <a:pt x="45125" y="81594"/>
                </a:lnTo>
                <a:lnTo>
                  <a:pt x="47045" y="83515"/>
                </a:lnTo>
                <a:lnTo>
                  <a:pt x="48966" y="84475"/>
                </a:lnTo>
                <a:lnTo>
                  <a:pt x="52791" y="84475"/>
                </a:lnTo>
                <a:lnTo>
                  <a:pt x="52796" y="34178"/>
                </a:lnTo>
                <a:lnTo>
                  <a:pt x="47045" y="47045"/>
                </a:lnTo>
                <a:lnTo>
                  <a:pt x="44165" y="53766"/>
                </a:lnTo>
                <a:lnTo>
                  <a:pt x="40325" y="59527"/>
                </a:lnTo>
                <a:lnTo>
                  <a:pt x="36484" y="63367"/>
                </a:lnTo>
                <a:lnTo>
                  <a:pt x="33604" y="66233"/>
                </a:lnTo>
                <a:lnTo>
                  <a:pt x="30723" y="68153"/>
                </a:lnTo>
                <a:lnTo>
                  <a:pt x="26883" y="68153"/>
                </a:lnTo>
                <a:lnTo>
                  <a:pt x="25923" y="67208"/>
                </a:lnTo>
                <a:lnTo>
                  <a:pt x="24963" y="66233"/>
                </a:lnTo>
                <a:lnTo>
                  <a:pt x="24002" y="64312"/>
                </a:lnTo>
                <a:lnTo>
                  <a:pt x="23042" y="62392"/>
                </a:lnTo>
                <a:lnTo>
                  <a:pt x="22379" y="13000"/>
                </a:lnTo>
                <a:lnTo>
                  <a:pt x="14530" y="22490"/>
                </a:lnTo>
                <a:lnTo>
                  <a:pt x="7680" y="34564"/>
                </a:lnTo>
                <a:lnTo>
                  <a:pt x="6035" y="38327"/>
                </a:lnTo>
                <a:lnTo>
                  <a:pt x="1590" y="51228"/>
                </a:lnTo>
                <a:lnTo>
                  <a:pt x="0" y="62392"/>
                </a:lnTo>
                <a:lnTo>
                  <a:pt x="0" y="68153"/>
                </a:lnTo>
                <a:lnTo>
                  <a:pt x="1920" y="72953"/>
                </a:lnTo>
                <a:lnTo>
                  <a:pt x="3840" y="77769"/>
                </a:lnTo>
                <a:lnTo>
                  <a:pt x="6720" y="81594"/>
                </a:lnTo>
                <a:lnTo>
                  <a:pt x="10561" y="84475"/>
                </a:lnTo>
                <a:lnTo>
                  <a:pt x="20162" y="84475"/>
                </a:lnTo>
                <a:lnTo>
                  <a:pt x="24002" y="82555"/>
                </a:lnTo>
                <a:lnTo>
                  <a:pt x="27843" y="79674"/>
                </a:lnTo>
                <a:lnTo>
                  <a:pt x="31288" y="76551"/>
                </a:lnTo>
                <a:lnTo>
                  <a:pt x="38978" y="67601"/>
                </a:lnTo>
                <a:lnTo>
                  <a:pt x="47045" y="54711"/>
                </a:lnTo>
                <a:lnTo>
                  <a:pt x="45125" y="62392"/>
                </a:lnTo>
                <a:lnTo>
                  <a:pt x="43205" y="68153"/>
                </a:lnTo>
                <a:lnTo>
                  <a:pt x="42245" y="72953"/>
                </a:lnTo>
                <a:lnTo>
                  <a:pt x="42245" y="77769"/>
                </a:lnTo>
                <a:lnTo>
                  <a:pt x="43205" y="7967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4" name="object 474"/>
          <p:cNvSpPr/>
          <p:nvPr/>
        </p:nvSpPr>
        <p:spPr>
          <a:xfrm>
            <a:off x="4552416" y="1360048"/>
            <a:ext cx="89275" cy="82555"/>
          </a:xfrm>
          <a:custGeom>
            <a:avLst/>
            <a:gdLst/>
            <a:ahLst/>
            <a:cxnLst/>
            <a:rect l="l" t="t" r="r" b="b"/>
            <a:pathLst>
              <a:path w="89275" h="82555">
                <a:moveTo>
                  <a:pt x="49926" y="72953"/>
                </a:moveTo>
                <a:lnTo>
                  <a:pt x="49926" y="75834"/>
                </a:lnTo>
                <a:lnTo>
                  <a:pt x="50886" y="77769"/>
                </a:lnTo>
                <a:lnTo>
                  <a:pt x="52806" y="79674"/>
                </a:lnTo>
                <a:lnTo>
                  <a:pt x="54711" y="81594"/>
                </a:lnTo>
                <a:lnTo>
                  <a:pt x="57607" y="82555"/>
                </a:lnTo>
                <a:lnTo>
                  <a:pt x="61432" y="82555"/>
                </a:lnTo>
                <a:lnTo>
                  <a:pt x="69289" y="81030"/>
                </a:lnTo>
                <a:lnTo>
                  <a:pt x="79525" y="74135"/>
                </a:lnTo>
                <a:lnTo>
                  <a:pt x="89275" y="61432"/>
                </a:lnTo>
                <a:lnTo>
                  <a:pt x="85435" y="58552"/>
                </a:lnTo>
                <a:lnTo>
                  <a:pt x="84475" y="60487"/>
                </a:lnTo>
                <a:lnTo>
                  <a:pt x="83515" y="62392"/>
                </a:lnTo>
                <a:lnTo>
                  <a:pt x="82555" y="62392"/>
                </a:lnTo>
                <a:lnTo>
                  <a:pt x="80634" y="66233"/>
                </a:lnTo>
                <a:lnTo>
                  <a:pt x="78714" y="68153"/>
                </a:lnTo>
                <a:lnTo>
                  <a:pt x="76794" y="70088"/>
                </a:lnTo>
                <a:lnTo>
                  <a:pt x="75834" y="70088"/>
                </a:lnTo>
                <a:lnTo>
                  <a:pt x="75834" y="71048"/>
                </a:lnTo>
                <a:lnTo>
                  <a:pt x="73914" y="71048"/>
                </a:lnTo>
                <a:lnTo>
                  <a:pt x="73914" y="70088"/>
                </a:lnTo>
                <a:lnTo>
                  <a:pt x="72953" y="70088"/>
                </a:lnTo>
                <a:lnTo>
                  <a:pt x="72953" y="65272"/>
                </a:lnTo>
                <a:lnTo>
                  <a:pt x="73914" y="62392"/>
                </a:lnTo>
                <a:lnTo>
                  <a:pt x="85435" y="24002"/>
                </a:lnTo>
                <a:lnTo>
                  <a:pt x="87355" y="19202"/>
                </a:lnTo>
                <a:lnTo>
                  <a:pt x="87355" y="8641"/>
                </a:lnTo>
                <a:lnTo>
                  <a:pt x="86395" y="5760"/>
                </a:lnTo>
                <a:lnTo>
                  <a:pt x="84475" y="3840"/>
                </a:lnTo>
                <a:lnTo>
                  <a:pt x="82555" y="960"/>
                </a:lnTo>
                <a:lnTo>
                  <a:pt x="79674" y="0"/>
                </a:lnTo>
                <a:lnTo>
                  <a:pt x="72953" y="0"/>
                </a:lnTo>
                <a:lnTo>
                  <a:pt x="69113" y="960"/>
                </a:lnTo>
                <a:lnTo>
                  <a:pt x="65272" y="2880"/>
                </a:lnTo>
                <a:lnTo>
                  <a:pt x="61432" y="5760"/>
                </a:lnTo>
                <a:lnTo>
                  <a:pt x="56647" y="9601"/>
                </a:lnTo>
                <a:lnTo>
                  <a:pt x="51846" y="15361"/>
                </a:lnTo>
                <a:lnTo>
                  <a:pt x="50950" y="16290"/>
                </a:lnTo>
                <a:lnTo>
                  <a:pt x="44138" y="24734"/>
                </a:lnTo>
                <a:lnTo>
                  <a:pt x="35524" y="37444"/>
                </a:lnTo>
                <a:lnTo>
                  <a:pt x="46085" y="0"/>
                </a:lnTo>
                <a:lnTo>
                  <a:pt x="41285" y="0"/>
                </a:lnTo>
                <a:lnTo>
                  <a:pt x="11521" y="5760"/>
                </a:lnTo>
                <a:lnTo>
                  <a:pt x="10561" y="8641"/>
                </a:lnTo>
                <a:lnTo>
                  <a:pt x="15361" y="8641"/>
                </a:lnTo>
                <a:lnTo>
                  <a:pt x="16322" y="9601"/>
                </a:lnTo>
                <a:lnTo>
                  <a:pt x="17282" y="9601"/>
                </a:lnTo>
                <a:lnTo>
                  <a:pt x="18242" y="10561"/>
                </a:lnTo>
                <a:lnTo>
                  <a:pt x="19202" y="11521"/>
                </a:lnTo>
                <a:lnTo>
                  <a:pt x="19202" y="15361"/>
                </a:lnTo>
                <a:lnTo>
                  <a:pt x="18242" y="20162"/>
                </a:lnTo>
                <a:lnTo>
                  <a:pt x="16322" y="24963"/>
                </a:lnTo>
                <a:lnTo>
                  <a:pt x="0" y="81594"/>
                </a:lnTo>
                <a:lnTo>
                  <a:pt x="23042" y="81594"/>
                </a:lnTo>
                <a:lnTo>
                  <a:pt x="29763" y="55686"/>
                </a:lnTo>
                <a:lnTo>
                  <a:pt x="31944" y="51429"/>
                </a:lnTo>
                <a:lnTo>
                  <a:pt x="38957" y="39228"/>
                </a:lnTo>
                <a:lnTo>
                  <a:pt x="46179" y="29126"/>
                </a:lnTo>
                <a:lnTo>
                  <a:pt x="53766" y="21122"/>
                </a:lnTo>
                <a:lnTo>
                  <a:pt x="56647" y="18242"/>
                </a:lnTo>
                <a:lnTo>
                  <a:pt x="59527" y="16322"/>
                </a:lnTo>
                <a:lnTo>
                  <a:pt x="63367" y="16322"/>
                </a:lnTo>
                <a:lnTo>
                  <a:pt x="63367" y="17282"/>
                </a:lnTo>
                <a:lnTo>
                  <a:pt x="64328" y="17282"/>
                </a:lnTo>
                <a:lnTo>
                  <a:pt x="64328" y="20162"/>
                </a:lnTo>
                <a:lnTo>
                  <a:pt x="63367" y="22082"/>
                </a:lnTo>
                <a:lnTo>
                  <a:pt x="63367" y="24002"/>
                </a:lnTo>
                <a:lnTo>
                  <a:pt x="51846" y="62392"/>
                </a:lnTo>
                <a:lnTo>
                  <a:pt x="50886" y="67208"/>
                </a:lnTo>
                <a:lnTo>
                  <a:pt x="49926" y="70088"/>
                </a:lnTo>
                <a:lnTo>
                  <a:pt x="49926" y="7295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5" name="object 475"/>
          <p:cNvSpPr/>
          <p:nvPr/>
        </p:nvSpPr>
        <p:spPr>
          <a:xfrm>
            <a:off x="4650333" y="1360048"/>
            <a:ext cx="67208" cy="84475"/>
          </a:xfrm>
          <a:custGeom>
            <a:avLst/>
            <a:gdLst/>
            <a:ahLst/>
            <a:cxnLst/>
            <a:rect l="l" t="t" r="r" b="b"/>
            <a:pathLst>
              <a:path w="67208" h="84475">
                <a:moveTo>
                  <a:pt x="7680" y="54711"/>
                </a:moveTo>
                <a:lnTo>
                  <a:pt x="4800" y="54711"/>
                </a:lnTo>
                <a:lnTo>
                  <a:pt x="0" y="84475"/>
                </a:lnTo>
                <a:lnTo>
                  <a:pt x="3840" y="84475"/>
                </a:lnTo>
                <a:lnTo>
                  <a:pt x="4800" y="82555"/>
                </a:lnTo>
                <a:lnTo>
                  <a:pt x="5760" y="81594"/>
                </a:lnTo>
                <a:lnTo>
                  <a:pt x="6720" y="81594"/>
                </a:lnTo>
                <a:lnTo>
                  <a:pt x="7680" y="80634"/>
                </a:lnTo>
                <a:lnTo>
                  <a:pt x="11521" y="80634"/>
                </a:lnTo>
                <a:lnTo>
                  <a:pt x="14401" y="81594"/>
                </a:lnTo>
                <a:lnTo>
                  <a:pt x="17282" y="82555"/>
                </a:lnTo>
                <a:lnTo>
                  <a:pt x="22082" y="83515"/>
                </a:lnTo>
                <a:lnTo>
                  <a:pt x="26883" y="84475"/>
                </a:lnTo>
                <a:lnTo>
                  <a:pt x="34564" y="84475"/>
                </a:lnTo>
                <a:lnTo>
                  <a:pt x="39364" y="82555"/>
                </a:lnTo>
                <a:lnTo>
                  <a:pt x="44165" y="80634"/>
                </a:lnTo>
                <a:lnTo>
                  <a:pt x="48966" y="77769"/>
                </a:lnTo>
                <a:lnTo>
                  <a:pt x="52806" y="74874"/>
                </a:lnTo>
                <a:lnTo>
                  <a:pt x="54711" y="70088"/>
                </a:lnTo>
                <a:lnTo>
                  <a:pt x="57607" y="66233"/>
                </a:lnTo>
                <a:lnTo>
                  <a:pt x="58552" y="62392"/>
                </a:lnTo>
                <a:lnTo>
                  <a:pt x="58552" y="52806"/>
                </a:lnTo>
                <a:lnTo>
                  <a:pt x="57607" y="48966"/>
                </a:lnTo>
                <a:lnTo>
                  <a:pt x="55686" y="45125"/>
                </a:lnTo>
                <a:lnTo>
                  <a:pt x="49544" y="36761"/>
                </a:lnTo>
                <a:lnTo>
                  <a:pt x="38404" y="24963"/>
                </a:lnTo>
                <a:lnTo>
                  <a:pt x="35524" y="22082"/>
                </a:lnTo>
                <a:lnTo>
                  <a:pt x="34564" y="19202"/>
                </a:lnTo>
                <a:lnTo>
                  <a:pt x="33604" y="18242"/>
                </a:lnTo>
                <a:lnTo>
                  <a:pt x="32644" y="16322"/>
                </a:lnTo>
                <a:lnTo>
                  <a:pt x="32644" y="10561"/>
                </a:lnTo>
                <a:lnTo>
                  <a:pt x="33604" y="8641"/>
                </a:lnTo>
                <a:lnTo>
                  <a:pt x="34564" y="6720"/>
                </a:lnTo>
                <a:lnTo>
                  <a:pt x="36484" y="5760"/>
                </a:lnTo>
                <a:lnTo>
                  <a:pt x="39364" y="4800"/>
                </a:lnTo>
                <a:lnTo>
                  <a:pt x="46085" y="4800"/>
                </a:lnTo>
                <a:lnTo>
                  <a:pt x="49926" y="6720"/>
                </a:lnTo>
                <a:lnTo>
                  <a:pt x="53766" y="10561"/>
                </a:lnTo>
                <a:lnTo>
                  <a:pt x="57607" y="14401"/>
                </a:lnTo>
                <a:lnTo>
                  <a:pt x="60487" y="20162"/>
                </a:lnTo>
                <a:lnTo>
                  <a:pt x="60487" y="26883"/>
                </a:lnTo>
                <a:lnTo>
                  <a:pt x="63367" y="26883"/>
                </a:lnTo>
                <a:lnTo>
                  <a:pt x="67208" y="0"/>
                </a:lnTo>
                <a:lnTo>
                  <a:pt x="64328" y="0"/>
                </a:lnTo>
                <a:lnTo>
                  <a:pt x="63367" y="1920"/>
                </a:lnTo>
                <a:lnTo>
                  <a:pt x="61432" y="2880"/>
                </a:lnTo>
                <a:lnTo>
                  <a:pt x="55686" y="2880"/>
                </a:lnTo>
                <a:lnTo>
                  <a:pt x="52806" y="1920"/>
                </a:lnTo>
                <a:lnTo>
                  <a:pt x="47045" y="960"/>
                </a:lnTo>
                <a:lnTo>
                  <a:pt x="43205" y="0"/>
                </a:lnTo>
                <a:lnTo>
                  <a:pt x="30723" y="0"/>
                </a:lnTo>
                <a:lnTo>
                  <a:pt x="24002" y="1920"/>
                </a:lnTo>
                <a:lnTo>
                  <a:pt x="20162" y="6720"/>
                </a:lnTo>
                <a:lnTo>
                  <a:pt x="15361" y="10561"/>
                </a:lnTo>
                <a:lnTo>
                  <a:pt x="12481" y="16322"/>
                </a:lnTo>
                <a:lnTo>
                  <a:pt x="12481" y="25923"/>
                </a:lnTo>
                <a:lnTo>
                  <a:pt x="13441" y="29763"/>
                </a:lnTo>
                <a:lnTo>
                  <a:pt x="15361" y="32644"/>
                </a:lnTo>
                <a:lnTo>
                  <a:pt x="17282" y="36484"/>
                </a:lnTo>
                <a:lnTo>
                  <a:pt x="22082" y="42245"/>
                </a:lnTo>
                <a:lnTo>
                  <a:pt x="28803" y="49926"/>
                </a:lnTo>
                <a:lnTo>
                  <a:pt x="33604" y="54711"/>
                </a:lnTo>
                <a:lnTo>
                  <a:pt x="36484" y="59527"/>
                </a:lnTo>
                <a:lnTo>
                  <a:pt x="38404" y="61432"/>
                </a:lnTo>
                <a:lnTo>
                  <a:pt x="39364" y="64312"/>
                </a:lnTo>
                <a:lnTo>
                  <a:pt x="40325" y="67208"/>
                </a:lnTo>
                <a:lnTo>
                  <a:pt x="40325" y="72953"/>
                </a:lnTo>
                <a:lnTo>
                  <a:pt x="39364" y="74874"/>
                </a:lnTo>
                <a:lnTo>
                  <a:pt x="37444" y="76794"/>
                </a:lnTo>
                <a:lnTo>
                  <a:pt x="34564" y="78714"/>
                </a:lnTo>
                <a:lnTo>
                  <a:pt x="32644" y="79674"/>
                </a:lnTo>
                <a:lnTo>
                  <a:pt x="25923" y="79674"/>
                </a:lnTo>
                <a:lnTo>
                  <a:pt x="23042" y="78714"/>
                </a:lnTo>
                <a:lnTo>
                  <a:pt x="20162" y="77769"/>
                </a:lnTo>
                <a:lnTo>
                  <a:pt x="17282" y="75834"/>
                </a:lnTo>
                <a:lnTo>
                  <a:pt x="15361" y="72953"/>
                </a:lnTo>
                <a:lnTo>
                  <a:pt x="13441" y="70088"/>
                </a:lnTo>
                <a:lnTo>
                  <a:pt x="11521" y="67208"/>
                </a:lnTo>
                <a:lnTo>
                  <a:pt x="9601" y="62392"/>
                </a:lnTo>
                <a:lnTo>
                  <a:pt x="7680" y="5471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6" name="object 476"/>
          <p:cNvSpPr/>
          <p:nvPr/>
        </p:nvSpPr>
        <p:spPr>
          <a:xfrm>
            <a:off x="4699299" y="1360048"/>
            <a:ext cx="107502" cy="119999"/>
          </a:xfrm>
          <a:custGeom>
            <a:avLst/>
            <a:gdLst/>
            <a:ahLst/>
            <a:cxnLst/>
            <a:rect l="l" t="t" r="r" b="b"/>
            <a:pathLst>
              <a:path w="107502" h="119999">
                <a:moveTo>
                  <a:pt x="107502" y="22082"/>
                </a:moveTo>
                <a:lnTo>
                  <a:pt x="107502" y="16322"/>
                </a:lnTo>
                <a:lnTo>
                  <a:pt x="105597" y="10561"/>
                </a:lnTo>
                <a:lnTo>
                  <a:pt x="102717" y="6720"/>
                </a:lnTo>
                <a:lnTo>
                  <a:pt x="99837" y="1920"/>
                </a:lnTo>
                <a:lnTo>
                  <a:pt x="95996" y="0"/>
                </a:lnTo>
                <a:lnTo>
                  <a:pt x="86395" y="0"/>
                </a:lnTo>
                <a:lnTo>
                  <a:pt x="82555" y="960"/>
                </a:lnTo>
                <a:lnTo>
                  <a:pt x="78714" y="2880"/>
                </a:lnTo>
                <a:lnTo>
                  <a:pt x="74874" y="4800"/>
                </a:lnTo>
                <a:lnTo>
                  <a:pt x="69113" y="8641"/>
                </a:lnTo>
                <a:lnTo>
                  <a:pt x="63352" y="14401"/>
                </a:lnTo>
                <a:lnTo>
                  <a:pt x="67193" y="0"/>
                </a:lnTo>
                <a:lnTo>
                  <a:pt x="61432" y="0"/>
                </a:lnTo>
                <a:lnTo>
                  <a:pt x="32628" y="4800"/>
                </a:lnTo>
                <a:lnTo>
                  <a:pt x="31668" y="8641"/>
                </a:lnTo>
                <a:lnTo>
                  <a:pt x="38389" y="8641"/>
                </a:lnTo>
                <a:lnTo>
                  <a:pt x="39349" y="9601"/>
                </a:lnTo>
                <a:lnTo>
                  <a:pt x="40309" y="10561"/>
                </a:lnTo>
                <a:lnTo>
                  <a:pt x="40309" y="11521"/>
                </a:lnTo>
                <a:lnTo>
                  <a:pt x="41269" y="11521"/>
                </a:lnTo>
                <a:lnTo>
                  <a:pt x="41269" y="15361"/>
                </a:lnTo>
                <a:lnTo>
                  <a:pt x="40309" y="19202"/>
                </a:lnTo>
                <a:lnTo>
                  <a:pt x="38389" y="24963"/>
                </a:lnTo>
                <a:lnTo>
                  <a:pt x="17266" y="98877"/>
                </a:lnTo>
                <a:lnTo>
                  <a:pt x="14401" y="106558"/>
                </a:lnTo>
                <a:lnTo>
                  <a:pt x="12466" y="111358"/>
                </a:lnTo>
                <a:lnTo>
                  <a:pt x="9585" y="113278"/>
                </a:lnTo>
                <a:lnTo>
                  <a:pt x="7680" y="116159"/>
                </a:lnTo>
                <a:lnTo>
                  <a:pt x="3840" y="117119"/>
                </a:lnTo>
                <a:lnTo>
                  <a:pt x="960" y="117119"/>
                </a:lnTo>
                <a:lnTo>
                  <a:pt x="0" y="119999"/>
                </a:lnTo>
                <a:lnTo>
                  <a:pt x="47030" y="119999"/>
                </a:lnTo>
                <a:lnTo>
                  <a:pt x="47990" y="117119"/>
                </a:lnTo>
                <a:lnTo>
                  <a:pt x="43190" y="116159"/>
                </a:lnTo>
                <a:lnTo>
                  <a:pt x="40309" y="115199"/>
                </a:lnTo>
                <a:lnTo>
                  <a:pt x="39349" y="114239"/>
                </a:lnTo>
                <a:lnTo>
                  <a:pt x="37429" y="113278"/>
                </a:lnTo>
                <a:lnTo>
                  <a:pt x="36469" y="111358"/>
                </a:lnTo>
                <a:lnTo>
                  <a:pt x="36469" y="106558"/>
                </a:lnTo>
                <a:lnTo>
                  <a:pt x="37429" y="102717"/>
                </a:lnTo>
                <a:lnTo>
                  <a:pt x="39349" y="96956"/>
                </a:lnTo>
                <a:lnTo>
                  <a:pt x="44150" y="80634"/>
                </a:lnTo>
                <a:lnTo>
                  <a:pt x="46070" y="72953"/>
                </a:lnTo>
                <a:lnTo>
                  <a:pt x="60472" y="23042"/>
                </a:lnTo>
                <a:lnTo>
                  <a:pt x="64312" y="19202"/>
                </a:lnTo>
                <a:lnTo>
                  <a:pt x="67193" y="16322"/>
                </a:lnTo>
                <a:lnTo>
                  <a:pt x="70073" y="14401"/>
                </a:lnTo>
                <a:lnTo>
                  <a:pt x="71993" y="13441"/>
                </a:lnTo>
                <a:lnTo>
                  <a:pt x="73914" y="12481"/>
                </a:lnTo>
                <a:lnTo>
                  <a:pt x="77754" y="12481"/>
                </a:lnTo>
                <a:lnTo>
                  <a:pt x="79674" y="14401"/>
                </a:lnTo>
                <a:lnTo>
                  <a:pt x="81594" y="16322"/>
                </a:lnTo>
                <a:lnTo>
                  <a:pt x="83515" y="18242"/>
                </a:lnTo>
                <a:lnTo>
                  <a:pt x="84475" y="21122"/>
                </a:lnTo>
                <a:lnTo>
                  <a:pt x="84475" y="31683"/>
                </a:lnTo>
                <a:lnTo>
                  <a:pt x="83515" y="37444"/>
                </a:lnTo>
                <a:lnTo>
                  <a:pt x="81594" y="43205"/>
                </a:lnTo>
                <a:lnTo>
                  <a:pt x="80634" y="49926"/>
                </a:lnTo>
                <a:lnTo>
                  <a:pt x="78714" y="55686"/>
                </a:lnTo>
                <a:lnTo>
                  <a:pt x="75834" y="60487"/>
                </a:lnTo>
                <a:lnTo>
                  <a:pt x="73914" y="65272"/>
                </a:lnTo>
                <a:lnTo>
                  <a:pt x="71033" y="69113"/>
                </a:lnTo>
                <a:lnTo>
                  <a:pt x="68153" y="71993"/>
                </a:lnTo>
                <a:lnTo>
                  <a:pt x="65272" y="74874"/>
                </a:lnTo>
                <a:lnTo>
                  <a:pt x="63352" y="77769"/>
                </a:lnTo>
                <a:lnTo>
                  <a:pt x="61432" y="78714"/>
                </a:lnTo>
                <a:lnTo>
                  <a:pt x="59512" y="79674"/>
                </a:lnTo>
                <a:lnTo>
                  <a:pt x="56631" y="79674"/>
                </a:lnTo>
                <a:lnTo>
                  <a:pt x="56191" y="84471"/>
                </a:lnTo>
                <a:lnTo>
                  <a:pt x="68162" y="82447"/>
                </a:lnTo>
                <a:lnTo>
                  <a:pt x="79510" y="76691"/>
                </a:lnTo>
                <a:lnTo>
                  <a:pt x="90236" y="67208"/>
                </a:lnTo>
                <a:lnTo>
                  <a:pt x="96770" y="58534"/>
                </a:lnTo>
                <a:lnTo>
                  <a:pt x="102735" y="47229"/>
                </a:lnTo>
                <a:lnTo>
                  <a:pt x="106311" y="35148"/>
                </a:lnTo>
                <a:lnTo>
                  <a:pt x="107502" y="22082"/>
                </a:lnTo>
                <a:close/>
              </a:path>
              <a:path w="107502" h="119999">
                <a:moveTo>
                  <a:pt x="56191" y="84471"/>
                </a:moveTo>
                <a:lnTo>
                  <a:pt x="56631" y="79674"/>
                </a:lnTo>
                <a:lnTo>
                  <a:pt x="52791" y="79674"/>
                </a:lnTo>
                <a:lnTo>
                  <a:pt x="50871" y="78714"/>
                </a:lnTo>
                <a:lnTo>
                  <a:pt x="49911" y="77769"/>
                </a:lnTo>
                <a:lnTo>
                  <a:pt x="47990" y="75834"/>
                </a:lnTo>
                <a:lnTo>
                  <a:pt x="46070" y="72953"/>
                </a:lnTo>
                <a:lnTo>
                  <a:pt x="44150" y="80634"/>
                </a:lnTo>
                <a:lnTo>
                  <a:pt x="47030" y="82555"/>
                </a:lnTo>
                <a:lnTo>
                  <a:pt x="48950" y="83515"/>
                </a:lnTo>
                <a:lnTo>
                  <a:pt x="50871" y="83515"/>
                </a:lnTo>
                <a:lnTo>
                  <a:pt x="51831" y="84475"/>
                </a:lnTo>
                <a:lnTo>
                  <a:pt x="56191" y="8447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7" name="object 477"/>
          <p:cNvSpPr/>
          <p:nvPr/>
        </p:nvSpPr>
        <p:spPr>
          <a:xfrm>
            <a:off x="4815458" y="1372529"/>
            <a:ext cx="27828" cy="71993"/>
          </a:xfrm>
          <a:custGeom>
            <a:avLst/>
            <a:gdLst/>
            <a:ahLst/>
            <a:cxnLst/>
            <a:rect l="l" t="t" r="r" b="b"/>
            <a:pathLst>
              <a:path w="27828" h="71993">
                <a:moveTo>
                  <a:pt x="25908" y="66233"/>
                </a:moveTo>
                <a:lnTo>
                  <a:pt x="24947" y="64312"/>
                </a:lnTo>
                <a:lnTo>
                  <a:pt x="23027" y="62392"/>
                </a:lnTo>
                <a:lnTo>
                  <a:pt x="22067" y="60472"/>
                </a:lnTo>
                <a:lnTo>
                  <a:pt x="22067" y="57607"/>
                </a:lnTo>
                <a:lnTo>
                  <a:pt x="23027" y="0"/>
                </a:lnTo>
                <a:lnTo>
                  <a:pt x="17266" y="5760"/>
                </a:lnTo>
                <a:lnTo>
                  <a:pt x="12466" y="10561"/>
                </a:lnTo>
                <a:lnTo>
                  <a:pt x="8625" y="17282"/>
                </a:lnTo>
                <a:lnTo>
                  <a:pt x="4785" y="24002"/>
                </a:lnTo>
                <a:lnTo>
                  <a:pt x="1905" y="31683"/>
                </a:lnTo>
                <a:lnTo>
                  <a:pt x="0" y="39364"/>
                </a:lnTo>
                <a:lnTo>
                  <a:pt x="0" y="53751"/>
                </a:lnTo>
                <a:lnTo>
                  <a:pt x="2865" y="59512"/>
                </a:lnTo>
                <a:lnTo>
                  <a:pt x="6705" y="64312"/>
                </a:lnTo>
                <a:lnTo>
                  <a:pt x="11506" y="69113"/>
                </a:lnTo>
                <a:lnTo>
                  <a:pt x="17266" y="71993"/>
                </a:lnTo>
                <a:lnTo>
                  <a:pt x="25908" y="71993"/>
                </a:lnTo>
                <a:lnTo>
                  <a:pt x="27734" y="71950"/>
                </a:lnTo>
                <a:lnTo>
                  <a:pt x="27828" y="67193"/>
                </a:lnTo>
                <a:lnTo>
                  <a:pt x="25908" y="6623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8" name="object 478"/>
          <p:cNvSpPr/>
          <p:nvPr/>
        </p:nvSpPr>
        <p:spPr>
          <a:xfrm>
            <a:off x="4837526" y="1360048"/>
            <a:ext cx="58567" cy="84432"/>
          </a:xfrm>
          <a:custGeom>
            <a:avLst/>
            <a:gdLst/>
            <a:ahLst/>
            <a:cxnLst/>
            <a:rect l="l" t="t" r="r" b="b"/>
            <a:pathLst>
              <a:path w="58567" h="84432">
                <a:moveTo>
                  <a:pt x="29763" y="75834"/>
                </a:moveTo>
                <a:lnTo>
                  <a:pt x="33972" y="72837"/>
                </a:lnTo>
                <a:lnTo>
                  <a:pt x="43134" y="64385"/>
                </a:lnTo>
                <a:lnTo>
                  <a:pt x="50886" y="53766"/>
                </a:lnTo>
                <a:lnTo>
                  <a:pt x="52887" y="49505"/>
                </a:lnTo>
                <a:lnTo>
                  <a:pt x="57073" y="37234"/>
                </a:lnTo>
                <a:lnTo>
                  <a:pt x="58567" y="24963"/>
                </a:lnTo>
                <a:lnTo>
                  <a:pt x="58567" y="20162"/>
                </a:lnTo>
                <a:lnTo>
                  <a:pt x="57607" y="16322"/>
                </a:lnTo>
                <a:lnTo>
                  <a:pt x="55686" y="12481"/>
                </a:lnTo>
                <a:lnTo>
                  <a:pt x="53766" y="8641"/>
                </a:lnTo>
                <a:lnTo>
                  <a:pt x="49926" y="5760"/>
                </a:lnTo>
                <a:lnTo>
                  <a:pt x="46085" y="3840"/>
                </a:lnTo>
                <a:lnTo>
                  <a:pt x="42245" y="960"/>
                </a:lnTo>
                <a:lnTo>
                  <a:pt x="37444" y="0"/>
                </a:lnTo>
                <a:lnTo>
                  <a:pt x="25923" y="0"/>
                </a:lnTo>
                <a:lnTo>
                  <a:pt x="19202" y="1920"/>
                </a:lnTo>
                <a:lnTo>
                  <a:pt x="12481" y="4800"/>
                </a:lnTo>
                <a:lnTo>
                  <a:pt x="6720" y="8641"/>
                </a:lnTo>
                <a:lnTo>
                  <a:pt x="960" y="12481"/>
                </a:lnTo>
                <a:lnTo>
                  <a:pt x="0" y="70088"/>
                </a:lnTo>
                <a:lnTo>
                  <a:pt x="846" y="59435"/>
                </a:lnTo>
                <a:lnTo>
                  <a:pt x="3481" y="46967"/>
                </a:lnTo>
                <a:lnTo>
                  <a:pt x="7680" y="33604"/>
                </a:lnTo>
                <a:lnTo>
                  <a:pt x="10101" y="28114"/>
                </a:lnTo>
                <a:lnTo>
                  <a:pt x="16620" y="15256"/>
                </a:lnTo>
                <a:lnTo>
                  <a:pt x="22082" y="7680"/>
                </a:lnTo>
                <a:lnTo>
                  <a:pt x="24002" y="5760"/>
                </a:lnTo>
                <a:lnTo>
                  <a:pt x="26883" y="4800"/>
                </a:lnTo>
                <a:lnTo>
                  <a:pt x="31683" y="4800"/>
                </a:lnTo>
                <a:lnTo>
                  <a:pt x="33604" y="5760"/>
                </a:lnTo>
                <a:lnTo>
                  <a:pt x="34564" y="7680"/>
                </a:lnTo>
                <a:lnTo>
                  <a:pt x="36484" y="8641"/>
                </a:lnTo>
                <a:lnTo>
                  <a:pt x="36484" y="22082"/>
                </a:lnTo>
                <a:lnTo>
                  <a:pt x="35524" y="29763"/>
                </a:lnTo>
                <a:lnTo>
                  <a:pt x="33604" y="38404"/>
                </a:lnTo>
                <a:lnTo>
                  <a:pt x="28927" y="52220"/>
                </a:lnTo>
                <a:lnTo>
                  <a:pt x="24002" y="63367"/>
                </a:lnTo>
                <a:lnTo>
                  <a:pt x="20162" y="71048"/>
                </a:lnTo>
                <a:lnTo>
                  <a:pt x="17282" y="74874"/>
                </a:lnTo>
                <a:lnTo>
                  <a:pt x="14401" y="77769"/>
                </a:lnTo>
                <a:lnTo>
                  <a:pt x="12481" y="78714"/>
                </a:lnTo>
                <a:lnTo>
                  <a:pt x="10561" y="79674"/>
                </a:lnTo>
                <a:lnTo>
                  <a:pt x="5760" y="79674"/>
                </a:lnTo>
                <a:lnTo>
                  <a:pt x="5667" y="84432"/>
                </a:lnTo>
                <a:lnTo>
                  <a:pt x="17715" y="81999"/>
                </a:lnTo>
                <a:lnTo>
                  <a:pt x="29763" y="7583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9" name="object 479"/>
          <p:cNvSpPr/>
          <p:nvPr/>
        </p:nvSpPr>
        <p:spPr>
          <a:xfrm>
            <a:off x="4904719" y="1360048"/>
            <a:ext cx="70088" cy="81594"/>
          </a:xfrm>
          <a:custGeom>
            <a:avLst/>
            <a:gdLst/>
            <a:ahLst/>
            <a:cxnLst/>
            <a:rect l="l" t="t" r="r" b="b"/>
            <a:pathLst>
              <a:path w="70088" h="81594">
                <a:moveTo>
                  <a:pt x="34564" y="0"/>
                </a:moveTo>
                <a:lnTo>
                  <a:pt x="7680" y="5760"/>
                </a:lnTo>
                <a:lnTo>
                  <a:pt x="6720" y="8641"/>
                </a:lnTo>
                <a:lnTo>
                  <a:pt x="12496" y="8641"/>
                </a:lnTo>
                <a:lnTo>
                  <a:pt x="13441" y="9601"/>
                </a:lnTo>
                <a:lnTo>
                  <a:pt x="14401" y="9601"/>
                </a:lnTo>
                <a:lnTo>
                  <a:pt x="14401" y="10561"/>
                </a:lnTo>
                <a:lnTo>
                  <a:pt x="15361" y="11521"/>
                </a:lnTo>
                <a:lnTo>
                  <a:pt x="16337" y="11521"/>
                </a:lnTo>
                <a:lnTo>
                  <a:pt x="16337" y="16322"/>
                </a:lnTo>
                <a:lnTo>
                  <a:pt x="15361" y="19202"/>
                </a:lnTo>
                <a:lnTo>
                  <a:pt x="14401" y="23042"/>
                </a:lnTo>
                <a:lnTo>
                  <a:pt x="0" y="81594"/>
                </a:lnTo>
                <a:lnTo>
                  <a:pt x="21122" y="81594"/>
                </a:lnTo>
                <a:lnTo>
                  <a:pt x="21429" y="80594"/>
                </a:lnTo>
                <a:lnTo>
                  <a:pt x="25779" y="65543"/>
                </a:lnTo>
                <a:lnTo>
                  <a:pt x="28803" y="56647"/>
                </a:lnTo>
                <a:lnTo>
                  <a:pt x="30723" y="51846"/>
                </a:lnTo>
                <a:lnTo>
                  <a:pt x="32644" y="46085"/>
                </a:lnTo>
                <a:lnTo>
                  <a:pt x="35524" y="40325"/>
                </a:lnTo>
                <a:lnTo>
                  <a:pt x="38404" y="33604"/>
                </a:lnTo>
                <a:lnTo>
                  <a:pt x="41285" y="28803"/>
                </a:lnTo>
                <a:lnTo>
                  <a:pt x="43205" y="26883"/>
                </a:lnTo>
                <a:lnTo>
                  <a:pt x="45125" y="24002"/>
                </a:lnTo>
                <a:lnTo>
                  <a:pt x="47045" y="22082"/>
                </a:lnTo>
                <a:lnTo>
                  <a:pt x="48006" y="21122"/>
                </a:lnTo>
                <a:lnTo>
                  <a:pt x="51846" y="21122"/>
                </a:lnTo>
                <a:lnTo>
                  <a:pt x="52806" y="22082"/>
                </a:lnTo>
                <a:lnTo>
                  <a:pt x="52806" y="23042"/>
                </a:lnTo>
                <a:lnTo>
                  <a:pt x="54726" y="24963"/>
                </a:lnTo>
                <a:lnTo>
                  <a:pt x="55686" y="27843"/>
                </a:lnTo>
                <a:lnTo>
                  <a:pt x="57607" y="28803"/>
                </a:lnTo>
                <a:lnTo>
                  <a:pt x="61447" y="28803"/>
                </a:lnTo>
                <a:lnTo>
                  <a:pt x="63367" y="26883"/>
                </a:lnTo>
                <a:lnTo>
                  <a:pt x="65288" y="24963"/>
                </a:lnTo>
                <a:lnTo>
                  <a:pt x="68168" y="21122"/>
                </a:lnTo>
                <a:lnTo>
                  <a:pt x="70088" y="16322"/>
                </a:lnTo>
                <a:lnTo>
                  <a:pt x="70088" y="6720"/>
                </a:lnTo>
                <a:lnTo>
                  <a:pt x="69128" y="4800"/>
                </a:lnTo>
                <a:lnTo>
                  <a:pt x="67208" y="2880"/>
                </a:lnTo>
                <a:lnTo>
                  <a:pt x="65288" y="960"/>
                </a:lnTo>
                <a:lnTo>
                  <a:pt x="63367" y="0"/>
                </a:lnTo>
                <a:lnTo>
                  <a:pt x="57607" y="0"/>
                </a:lnTo>
                <a:lnTo>
                  <a:pt x="54726" y="1920"/>
                </a:lnTo>
                <a:lnTo>
                  <a:pt x="50886" y="4800"/>
                </a:lnTo>
                <a:lnTo>
                  <a:pt x="46097" y="11051"/>
                </a:lnTo>
                <a:lnTo>
                  <a:pt x="40612" y="20661"/>
                </a:lnTo>
                <a:lnTo>
                  <a:pt x="34237" y="33649"/>
                </a:lnTo>
                <a:lnTo>
                  <a:pt x="26883" y="49926"/>
                </a:lnTo>
                <a:lnTo>
                  <a:pt x="39364" y="0"/>
                </a:lnTo>
                <a:lnTo>
                  <a:pt x="34564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0" name="object 480"/>
          <p:cNvSpPr/>
          <p:nvPr/>
        </p:nvSpPr>
        <p:spPr>
          <a:xfrm>
            <a:off x="4975768" y="1338925"/>
            <a:ext cx="52791" cy="105597"/>
          </a:xfrm>
          <a:custGeom>
            <a:avLst/>
            <a:gdLst/>
            <a:ahLst/>
            <a:cxnLst/>
            <a:rect l="l" t="t" r="r" b="b"/>
            <a:pathLst>
              <a:path w="52791" h="105597">
                <a:moveTo>
                  <a:pt x="40309" y="84490"/>
                </a:moveTo>
                <a:lnTo>
                  <a:pt x="36484" y="82555"/>
                </a:lnTo>
                <a:lnTo>
                  <a:pt x="33588" y="88331"/>
                </a:lnTo>
                <a:lnTo>
                  <a:pt x="29748" y="91211"/>
                </a:lnTo>
                <a:lnTo>
                  <a:pt x="27843" y="94076"/>
                </a:lnTo>
                <a:lnTo>
                  <a:pt x="26868" y="95051"/>
                </a:lnTo>
                <a:lnTo>
                  <a:pt x="23027" y="95051"/>
                </a:lnTo>
                <a:lnTo>
                  <a:pt x="23027" y="94076"/>
                </a:lnTo>
                <a:lnTo>
                  <a:pt x="22082" y="93116"/>
                </a:lnTo>
                <a:lnTo>
                  <a:pt x="22082" y="88331"/>
                </a:lnTo>
                <a:lnTo>
                  <a:pt x="23027" y="84490"/>
                </a:lnTo>
                <a:lnTo>
                  <a:pt x="38389" y="33604"/>
                </a:lnTo>
                <a:lnTo>
                  <a:pt x="48950" y="33604"/>
                </a:lnTo>
                <a:lnTo>
                  <a:pt x="52791" y="24002"/>
                </a:lnTo>
                <a:lnTo>
                  <a:pt x="41269" y="24002"/>
                </a:lnTo>
                <a:lnTo>
                  <a:pt x="47990" y="0"/>
                </a:lnTo>
                <a:lnTo>
                  <a:pt x="43205" y="0"/>
                </a:lnTo>
                <a:lnTo>
                  <a:pt x="36484" y="7680"/>
                </a:lnTo>
                <a:lnTo>
                  <a:pt x="29748" y="14401"/>
                </a:lnTo>
                <a:lnTo>
                  <a:pt x="24963" y="17282"/>
                </a:lnTo>
                <a:lnTo>
                  <a:pt x="19202" y="21122"/>
                </a:lnTo>
                <a:lnTo>
                  <a:pt x="13441" y="24963"/>
                </a:lnTo>
                <a:lnTo>
                  <a:pt x="5760" y="26883"/>
                </a:lnTo>
                <a:lnTo>
                  <a:pt x="3840" y="33604"/>
                </a:lnTo>
                <a:lnTo>
                  <a:pt x="16322" y="33604"/>
                </a:lnTo>
                <a:lnTo>
                  <a:pt x="1920" y="81610"/>
                </a:lnTo>
                <a:lnTo>
                  <a:pt x="0" y="86395"/>
                </a:lnTo>
                <a:lnTo>
                  <a:pt x="0" y="97917"/>
                </a:lnTo>
                <a:lnTo>
                  <a:pt x="960" y="99837"/>
                </a:lnTo>
                <a:lnTo>
                  <a:pt x="2880" y="102717"/>
                </a:lnTo>
                <a:lnTo>
                  <a:pt x="4800" y="104637"/>
                </a:lnTo>
                <a:lnTo>
                  <a:pt x="8641" y="105597"/>
                </a:lnTo>
                <a:lnTo>
                  <a:pt x="17282" y="105597"/>
                </a:lnTo>
                <a:lnTo>
                  <a:pt x="22082" y="103677"/>
                </a:lnTo>
                <a:lnTo>
                  <a:pt x="26868" y="100797"/>
                </a:lnTo>
                <a:lnTo>
                  <a:pt x="31683" y="96956"/>
                </a:lnTo>
                <a:lnTo>
                  <a:pt x="35524" y="92171"/>
                </a:lnTo>
                <a:lnTo>
                  <a:pt x="40309" y="8449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1" name="object 481"/>
          <p:cNvSpPr/>
          <p:nvPr/>
        </p:nvSpPr>
        <p:spPr>
          <a:xfrm>
            <a:off x="5072725" y="1360048"/>
            <a:ext cx="73913" cy="84475"/>
          </a:xfrm>
          <a:custGeom>
            <a:avLst/>
            <a:gdLst/>
            <a:ahLst/>
            <a:cxnLst/>
            <a:rect l="l" t="t" r="r" b="b"/>
            <a:pathLst>
              <a:path w="73913" h="84475">
                <a:moveTo>
                  <a:pt x="26883" y="67208"/>
                </a:moveTo>
                <a:lnTo>
                  <a:pt x="23987" y="63367"/>
                </a:lnTo>
                <a:lnTo>
                  <a:pt x="22082" y="58552"/>
                </a:lnTo>
                <a:lnTo>
                  <a:pt x="22082" y="46085"/>
                </a:lnTo>
                <a:lnTo>
                  <a:pt x="23987" y="38404"/>
                </a:lnTo>
                <a:lnTo>
                  <a:pt x="26883" y="30723"/>
                </a:lnTo>
                <a:lnTo>
                  <a:pt x="29763" y="22082"/>
                </a:lnTo>
                <a:lnTo>
                  <a:pt x="34549" y="15361"/>
                </a:lnTo>
                <a:lnTo>
                  <a:pt x="40325" y="10561"/>
                </a:lnTo>
                <a:lnTo>
                  <a:pt x="44165" y="5760"/>
                </a:lnTo>
                <a:lnTo>
                  <a:pt x="48950" y="3840"/>
                </a:lnTo>
                <a:lnTo>
                  <a:pt x="55671" y="3840"/>
                </a:lnTo>
                <a:lnTo>
                  <a:pt x="57591" y="4800"/>
                </a:lnTo>
                <a:lnTo>
                  <a:pt x="58552" y="5760"/>
                </a:lnTo>
                <a:lnTo>
                  <a:pt x="59512" y="6720"/>
                </a:lnTo>
                <a:lnTo>
                  <a:pt x="60472" y="6720"/>
                </a:lnTo>
                <a:lnTo>
                  <a:pt x="60472" y="9601"/>
                </a:lnTo>
                <a:lnTo>
                  <a:pt x="58552" y="10561"/>
                </a:lnTo>
                <a:lnTo>
                  <a:pt x="56631" y="12481"/>
                </a:lnTo>
                <a:lnTo>
                  <a:pt x="53751" y="14401"/>
                </a:lnTo>
                <a:lnTo>
                  <a:pt x="51831" y="17282"/>
                </a:lnTo>
                <a:lnTo>
                  <a:pt x="51831" y="23042"/>
                </a:lnTo>
                <a:lnTo>
                  <a:pt x="52791" y="24963"/>
                </a:lnTo>
                <a:lnTo>
                  <a:pt x="54711" y="26883"/>
                </a:lnTo>
                <a:lnTo>
                  <a:pt x="56631" y="28803"/>
                </a:lnTo>
                <a:lnTo>
                  <a:pt x="58552" y="29763"/>
                </a:lnTo>
                <a:lnTo>
                  <a:pt x="64312" y="29763"/>
                </a:lnTo>
                <a:lnTo>
                  <a:pt x="67193" y="27843"/>
                </a:lnTo>
                <a:lnTo>
                  <a:pt x="70073" y="25923"/>
                </a:lnTo>
                <a:lnTo>
                  <a:pt x="72953" y="23042"/>
                </a:lnTo>
                <a:lnTo>
                  <a:pt x="73913" y="19202"/>
                </a:lnTo>
                <a:lnTo>
                  <a:pt x="73913" y="11521"/>
                </a:lnTo>
                <a:lnTo>
                  <a:pt x="71993" y="7680"/>
                </a:lnTo>
                <a:lnTo>
                  <a:pt x="69113" y="4800"/>
                </a:lnTo>
                <a:lnTo>
                  <a:pt x="65272" y="1920"/>
                </a:lnTo>
                <a:lnTo>
                  <a:pt x="60472" y="0"/>
                </a:lnTo>
                <a:lnTo>
                  <a:pt x="52767" y="12"/>
                </a:lnTo>
                <a:lnTo>
                  <a:pt x="40440" y="2327"/>
                </a:lnTo>
                <a:lnTo>
                  <a:pt x="28803" y="8641"/>
                </a:lnTo>
                <a:lnTo>
                  <a:pt x="24518" y="11313"/>
                </a:lnTo>
                <a:lnTo>
                  <a:pt x="15020" y="19817"/>
                </a:lnTo>
                <a:lnTo>
                  <a:pt x="7680" y="30723"/>
                </a:lnTo>
                <a:lnTo>
                  <a:pt x="5767" y="33878"/>
                </a:lnTo>
                <a:lnTo>
                  <a:pt x="1278" y="45975"/>
                </a:lnTo>
                <a:lnTo>
                  <a:pt x="0" y="58552"/>
                </a:lnTo>
                <a:lnTo>
                  <a:pt x="0" y="63367"/>
                </a:lnTo>
                <a:lnTo>
                  <a:pt x="960" y="67208"/>
                </a:lnTo>
                <a:lnTo>
                  <a:pt x="2880" y="71048"/>
                </a:lnTo>
                <a:lnTo>
                  <a:pt x="4800" y="75834"/>
                </a:lnTo>
                <a:lnTo>
                  <a:pt x="7680" y="78714"/>
                </a:lnTo>
                <a:lnTo>
                  <a:pt x="11521" y="80634"/>
                </a:lnTo>
                <a:lnTo>
                  <a:pt x="16322" y="83515"/>
                </a:lnTo>
                <a:lnTo>
                  <a:pt x="20162" y="84475"/>
                </a:lnTo>
                <a:lnTo>
                  <a:pt x="33604" y="84475"/>
                </a:lnTo>
                <a:lnTo>
                  <a:pt x="41269" y="82555"/>
                </a:lnTo>
                <a:lnTo>
                  <a:pt x="48950" y="77769"/>
                </a:lnTo>
                <a:lnTo>
                  <a:pt x="53751" y="74874"/>
                </a:lnTo>
                <a:lnTo>
                  <a:pt x="59512" y="70088"/>
                </a:lnTo>
                <a:lnTo>
                  <a:pt x="65272" y="63367"/>
                </a:lnTo>
                <a:lnTo>
                  <a:pt x="62392" y="60487"/>
                </a:lnTo>
                <a:lnTo>
                  <a:pt x="58552" y="64312"/>
                </a:lnTo>
                <a:lnTo>
                  <a:pt x="54711" y="67208"/>
                </a:lnTo>
                <a:lnTo>
                  <a:pt x="49911" y="69113"/>
                </a:lnTo>
                <a:lnTo>
                  <a:pt x="46070" y="71048"/>
                </a:lnTo>
                <a:lnTo>
                  <a:pt x="42230" y="71993"/>
                </a:lnTo>
                <a:lnTo>
                  <a:pt x="33604" y="71993"/>
                </a:lnTo>
                <a:lnTo>
                  <a:pt x="29763" y="70088"/>
                </a:lnTo>
                <a:lnTo>
                  <a:pt x="26883" y="6720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2" name="object 482"/>
          <p:cNvSpPr/>
          <p:nvPr/>
        </p:nvSpPr>
        <p:spPr>
          <a:xfrm>
            <a:off x="5169682" y="1433001"/>
            <a:ext cx="7680" cy="11521"/>
          </a:xfrm>
          <a:custGeom>
            <a:avLst/>
            <a:gdLst/>
            <a:ahLst/>
            <a:cxnLst/>
            <a:rect l="l" t="t" r="r" b="b"/>
            <a:pathLst>
              <a:path w="7680" h="11521">
                <a:moveTo>
                  <a:pt x="7680" y="11521"/>
                </a:moveTo>
                <a:lnTo>
                  <a:pt x="6720" y="3840"/>
                </a:lnTo>
                <a:lnTo>
                  <a:pt x="5760" y="1920"/>
                </a:lnTo>
                <a:lnTo>
                  <a:pt x="4800" y="0"/>
                </a:lnTo>
                <a:lnTo>
                  <a:pt x="0" y="11521"/>
                </a:lnTo>
                <a:lnTo>
                  <a:pt x="7680" y="115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3" name="object 483"/>
          <p:cNvSpPr/>
          <p:nvPr/>
        </p:nvSpPr>
        <p:spPr>
          <a:xfrm>
            <a:off x="5152400" y="1360048"/>
            <a:ext cx="80634" cy="84475"/>
          </a:xfrm>
          <a:custGeom>
            <a:avLst/>
            <a:gdLst/>
            <a:ahLst/>
            <a:cxnLst/>
            <a:rect l="l" t="t" r="r" b="b"/>
            <a:pathLst>
              <a:path w="80634" h="84475">
                <a:moveTo>
                  <a:pt x="1920" y="44165"/>
                </a:moveTo>
                <a:lnTo>
                  <a:pt x="0" y="51846"/>
                </a:lnTo>
                <a:lnTo>
                  <a:pt x="0" y="66233"/>
                </a:lnTo>
                <a:lnTo>
                  <a:pt x="1920" y="71993"/>
                </a:lnTo>
                <a:lnTo>
                  <a:pt x="6720" y="76794"/>
                </a:lnTo>
                <a:lnTo>
                  <a:pt x="10561" y="81594"/>
                </a:lnTo>
                <a:lnTo>
                  <a:pt x="17282" y="84475"/>
                </a:lnTo>
                <a:lnTo>
                  <a:pt x="22082" y="72953"/>
                </a:lnTo>
                <a:lnTo>
                  <a:pt x="22082" y="70088"/>
                </a:lnTo>
                <a:lnTo>
                  <a:pt x="22929" y="59435"/>
                </a:lnTo>
                <a:lnTo>
                  <a:pt x="25564" y="46967"/>
                </a:lnTo>
                <a:lnTo>
                  <a:pt x="29763" y="33604"/>
                </a:lnTo>
                <a:lnTo>
                  <a:pt x="31636" y="28599"/>
                </a:lnTo>
                <a:lnTo>
                  <a:pt x="37728" y="15415"/>
                </a:lnTo>
                <a:lnTo>
                  <a:pt x="43205" y="7680"/>
                </a:lnTo>
                <a:lnTo>
                  <a:pt x="46070" y="5760"/>
                </a:lnTo>
                <a:lnTo>
                  <a:pt x="48005" y="4800"/>
                </a:lnTo>
                <a:lnTo>
                  <a:pt x="52791" y="4800"/>
                </a:lnTo>
                <a:lnTo>
                  <a:pt x="54726" y="5760"/>
                </a:lnTo>
                <a:lnTo>
                  <a:pt x="56631" y="7680"/>
                </a:lnTo>
                <a:lnTo>
                  <a:pt x="57591" y="8641"/>
                </a:lnTo>
                <a:lnTo>
                  <a:pt x="58567" y="11521"/>
                </a:lnTo>
                <a:lnTo>
                  <a:pt x="58567" y="22082"/>
                </a:lnTo>
                <a:lnTo>
                  <a:pt x="57591" y="29763"/>
                </a:lnTo>
                <a:lnTo>
                  <a:pt x="54726" y="38404"/>
                </a:lnTo>
                <a:lnTo>
                  <a:pt x="54498" y="39509"/>
                </a:lnTo>
                <a:lnTo>
                  <a:pt x="50944" y="52078"/>
                </a:lnTo>
                <a:lnTo>
                  <a:pt x="46070" y="63367"/>
                </a:lnTo>
                <a:lnTo>
                  <a:pt x="42230" y="71048"/>
                </a:lnTo>
                <a:lnTo>
                  <a:pt x="38404" y="74874"/>
                </a:lnTo>
                <a:lnTo>
                  <a:pt x="36484" y="77769"/>
                </a:lnTo>
                <a:lnTo>
                  <a:pt x="34564" y="78714"/>
                </a:lnTo>
                <a:lnTo>
                  <a:pt x="32644" y="79674"/>
                </a:lnTo>
                <a:lnTo>
                  <a:pt x="27843" y="79674"/>
                </a:lnTo>
                <a:lnTo>
                  <a:pt x="25923" y="78714"/>
                </a:lnTo>
                <a:lnTo>
                  <a:pt x="24002" y="76794"/>
                </a:lnTo>
                <a:lnTo>
                  <a:pt x="24963" y="84475"/>
                </a:lnTo>
                <a:lnTo>
                  <a:pt x="27595" y="84388"/>
                </a:lnTo>
                <a:lnTo>
                  <a:pt x="39779" y="81859"/>
                </a:lnTo>
                <a:lnTo>
                  <a:pt x="51846" y="75834"/>
                </a:lnTo>
                <a:lnTo>
                  <a:pt x="55598" y="73177"/>
                </a:lnTo>
                <a:lnTo>
                  <a:pt x="64833" y="64594"/>
                </a:lnTo>
                <a:lnTo>
                  <a:pt x="71993" y="53766"/>
                </a:lnTo>
                <a:lnTo>
                  <a:pt x="74470" y="49291"/>
                </a:lnTo>
                <a:lnTo>
                  <a:pt x="79093" y="37127"/>
                </a:lnTo>
                <a:lnTo>
                  <a:pt x="80634" y="24963"/>
                </a:lnTo>
                <a:lnTo>
                  <a:pt x="80634" y="20162"/>
                </a:lnTo>
                <a:lnTo>
                  <a:pt x="79674" y="16322"/>
                </a:lnTo>
                <a:lnTo>
                  <a:pt x="76794" y="12481"/>
                </a:lnTo>
                <a:lnTo>
                  <a:pt x="74874" y="8641"/>
                </a:lnTo>
                <a:lnTo>
                  <a:pt x="71993" y="5760"/>
                </a:lnTo>
                <a:lnTo>
                  <a:pt x="68153" y="3840"/>
                </a:lnTo>
                <a:lnTo>
                  <a:pt x="64312" y="960"/>
                </a:lnTo>
                <a:lnTo>
                  <a:pt x="59512" y="0"/>
                </a:lnTo>
                <a:lnTo>
                  <a:pt x="48005" y="0"/>
                </a:lnTo>
                <a:lnTo>
                  <a:pt x="41285" y="1920"/>
                </a:lnTo>
                <a:lnTo>
                  <a:pt x="34564" y="4800"/>
                </a:lnTo>
                <a:lnTo>
                  <a:pt x="27843" y="8641"/>
                </a:lnTo>
                <a:lnTo>
                  <a:pt x="22082" y="12481"/>
                </a:lnTo>
                <a:lnTo>
                  <a:pt x="17282" y="18242"/>
                </a:lnTo>
                <a:lnTo>
                  <a:pt x="12481" y="23042"/>
                </a:lnTo>
                <a:lnTo>
                  <a:pt x="7680" y="29763"/>
                </a:lnTo>
                <a:lnTo>
                  <a:pt x="4800" y="36484"/>
                </a:lnTo>
                <a:lnTo>
                  <a:pt x="1920" y="4416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4" name="object 484"/>
          <p:cNvSpPr/>
          <p:nvPr/>
        </p:nvSpPr>
        <p:spPr>
          <a:xfrm>
            <a:off x="5237835" y="1360048"/>
            <a:ext cx="67208" cy="84475"/>
          </a:xfrm>
          <a:custGeom>
            <a:avLst/>
            <a:gdLst/>
            <a:ahLst/>
            <a:cxnLst/>
            <a:rect l="l" t="t" r="r" b="b"/>
            <a:pathLst>
              <a:path w="67208" h="84475">
                <a:moveTo>
                  <a:pt x="7680" y="54711"/>
                </a:moveTo>
                <a:lnTo>
                  <a:pt x="4800" y="54711"/>
                </a:lnTo>
                <a:lnTo>
                  <a:pt x="0" y="84475"/>
                </a:lnTo>
                <a:lnTo>
                  <a:pt x="3840" y="84475"/>
                </a:lnTo>
                <a:lnTo>
                  <a:pt x="4800" y="82555"/>
                </a:lnTo>
                <a:lnTo>
                  <a:pt x="5760" y="81594"/>
                </a:lnTo>
                <a:lnTo>
                  <a:pt x="6720" y="81594"/>
                </a:lnTo>
                <a:lnTo>
                  <a:pt x="7680" y="80634"/>
                </a:lnTo>
                <a:lnTo>
                  <a:pt x="11521" y="80634"/>
                </a:lnTo>
                <a:lnTo>
                  <a:pt x="14401" y="81594"/>
                </a:lnTo>
                <a:lnTo>
                  <a:pt x="17282" y="82555"/>
                </a:lnTo>
                <a:lnTo>
                  <a:pt x="22082" y="83515"/>
                </a:lnTo>
                <a:lnTo>
                  <a:pt x="26883" y="84475"/>
                </a:lnTo>
                <a:lnTo>
                  <a:pt x="34564" y="84475"/>
                </a:lnTo>
                <a:lnTo>
                  <a:pt x="39364" y="82555"/>
                </a:lnTo>
                <a:lnTo>
                  <a:pt x="44165" y="80634"/>
                </a:lnTo>
                <a:lnTo>
                  <a:pt x="48966" y="77769"/>
                </a:lnTo>
                <a:lnTo>
                  <a:pt x="52806" y="74874"/>
                </a:lnTo>
                <a:lnTo>
                  <a:pt x="54711" y="70088"/>
                </a:lnTo>
                <a:lnTo>
                  <a:pt x="57607" y="66233"/>
                </a:lnTo>
                <a:lnTo>
                  <a:pt x="58552" y="62392"/>
                </a:lnTo>
                <a:lnTo>
                  <a:pt x="58552" y="52806"/>
                </a:lnTo>
                <a:lnTo>
                  <a:pt x="57607" y="48966"/>
                </a:lnTo>
                <a:lnTo>
                  <a:pt x="55686" y="45125"/>
                </a:lnTo>
                <a:lnTo>
                  <a:pt x="49544" y="36761"/>
                </a:lnTo>
                <a:lnTo>
                  <a:pt x="38404" y="24963"/>
                </a:lnTo>
                <a:lnTo>
                  <a:pt x="35524" y="22082"/>
                </a:lnTo>
                <a:lnTo>
                  <a:pt x="34564" y="19202"/>
                </a:lnTo>
                <a:lnTo>
                  <a:pt x="33604" y="18242"/>
                </a:lnTo>
                <a:lnTo>
                  <a:pt x="32644" y="16322"/>
                </a:lnTo>
                <a:lnTo>
                  <a:pt x="32644" y="10561"/>
                </a:lnTo>
                <a:lnTo>
                  <a:pt x="33604" y="8641"/>
                </a:lnTo>
                <a:lnTo>
                  <a:pt x="34564" y="6720"/>
                </a:lnTo>
                <a:lnTo>
                  <a:pt x="36484" y="5760"/>
                </a:lnTo>
                <a:lnTo>
                  <a:pt x="39364" y="4800"/>
                </a:lnTo>
                <a:lnTo>
                  <a:pt x="46085" y="4800"/>
                </a:lnTo>
                <a:lnTo>
                  <a:pt x="49926" y="6720"/>
                </a:lnTo>
                <a:lnTo>
                  <a:pt x="53766" y="10561"/>
                </a:lnTo>
                <a:lnTo>
                  <a:pt x="57607" y="14401"/>
                </a:lnTo>
                <a:lnTo>
                  <a:pt x="60487" y="20162"/>
                </a:lnTo>
                <a:lnTo>
                  <a:pt x="60487" y="26883"/>
                </a:lnTo>
                <a:lnTo>
                  <a:pt x="63367" y="26883"/>
                </a:lnTo>
                <a:lnTo>
                  <a:pt x="67208" y="0"/>
                </a:lnTo>
                <a:lnTo>
                  <a:pt x="64328" y="0"/>
                </a:lnTo>
                <a:lnTo>
                  <a:pt x="63367" y="1920"/>
                </a:lnTo>
                <a:lnTo>
                  <a:pt x="61432" y="2880"/>
                </a:lnTo>
                <a:lnTo>
                  <a:pt x="55686" y="2880"/>
                </a:lnTo>
                <a:lnTo>
                  <a:pt x="52806" y="1920"/>
                </a:lnTo>
                <a:lnTo>
                  <a:pt x="47045" y="960"/>
                </a:lnTo>
                <a:lnTo>
                  <a:pt x="43205" y="0"/>
                </a:lnTo>
                <a:lnTo>
                  <a:pt x="30723" y="0"/>
                </a:lnTo>
                <a:lnTo>
                  <a:pt x="24002" y="1920"/>
                </a:lnTo>
                <a:lnTo>
                  <a:pt x="20162" y="6720"/>
                </a:lnTo>
                <a:lnTo>
                  <a:pt x="15361" y="10561"/>
                </a:lnTo>
                <a:lnTo>
                  <a:pt x="12481" y="16322"/>
                </a:lnTo>
                <a:lnTo>
                  <a:pt x="12481" y="25923"/>
                </a:lnTo>
                <a:lnTo>
                  <a:pt x="13441" y="29763"/>
                </a:lnTo>
                <a:lnTo>
                  <a:pt x="15361" y="32644"/>
                </a:lnTo>
                <a:lnTo>
                  <a:pt x="17282" y="36484"/>
                </a:lnTo>
                <a:lnTo>
                  <a:pt x="22082" y="42245"/>
                </a:lnTo>
                <a:lnTo>
                  <a:pt x="28803" y="49926"/>
                </a:lnTo>
                <a:lnTo>
                  <a:pt x="33604" y="54711"/>
                </a:lnTo>
                <a:lnTo>
                  <a:pt x="36484" y="59527"/>
                </a:lnTo>
                <a:lnTo>
                  <a:pt x="38404" y="61432"/>
                </a:lnTo>
                <a:lnTo>
                  <a:pt x="39364" y="64312"/>
                </a:lnTo>
                <a:lnTo>
                  <a:pt x="40325" y="67208"/>
                </a:lnTo>
                <a:lnTo>
                  <a:pt x="40325" y="72953"/>
                </a:lnTo>
                <a:lnTo>
                  <a:pt x="39364" y="74874"/>
                </a:lnTo>
                <a:lnTo>
                  <a:pt x="37444" y="76794"/>
                </a:lnTo>
                <a:lnTo>
                  <a:pt x="34564" y="78714"/>
                </a:lnTo>
                <a:lnTo>
                  <a:pt x="32644" y="79674"/>
                </a:lnTo>
                <a:lnTo>
                  <a:pt x="25923" y="79674"/>
                </a:lnTo>
                <a:lnTo>
                  <a:pt x="23042" y="78714"/>
                </a:lnTo>
                <a:lnTo>
                  <a:pt x="20162" y="77769"/>
                </a:lnTo>
                <a:lnTo>
                  <a:pt x="17282" y="75834"/>
                </a:lnTo>
                <a:lnTo>
                  <a:pt x="15361" y="72953"/>
                </a:lnTo>
                <a:lnTo>
                  <a:pt x="13441" y="70088"/>
                </a:lnTo>
                <a:lnTo>
                  <a:pt x="11521" y="67208"/>
                </a:lnTo>
                <a:lnTo>
                  <a:pt x="9601" y="62392"/>
                </a:lnTo>
                <a:lnTo>
                  <a:pt x="7680" y="5471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5" name="object 485"/>
          <p:cNvSpPr/>
          <p:nvPr/>
        </p:nvSpPr>
        <p:spPr>
          <a:xfrm>
            <a:off x="5311749" y="1338925"/>
            <a:ext cx="52806" cy="105597"/>
          </a:xfrm>
          <a:custGeom>
            <a:avLst/>
            <a:gdLst/>
            <a:ahLst/>
            <a:cxnLst/>
            <a:rect l="l" t="t" r="r" b="b"/>
            <a:pathLst>
              <a:path w="52806" h="105597">
                <a:moveTo>
                  <a:pt x="40325" y="84490"/>
                </a:moveTo>
                <a:lnTo>
                  <a:pt x="37444" y="82555"/>
                </a:lnTo>
                <a:lnTo>
                  <a:pt x="33604" y="88331"/>
                </a:lnTo>
                <a:lnTo>
                  <a:pt x="30723" y="91211"/>
                </a:lnTo>
                <a:lnTo>
                  <a:pt x="27843" y="94076"/>
                </a:lnTo>
                <a:lnTo>
                  <a:pt x="26883" y="95051"/>
                </a:lnTo>
                <a:lnTo>
                  <a:pt x="24002" y="95051"/>
                </a:lnTo>
                <a:lnTo>
                  <a:pt x="23042" y="94076"/>
                </a:lnTo>
                <a:lnTo>
                  <a:pt x="23042" y="93116"/>
                </a:lnTo>
                <a:lnTo>
                  <a:pt x="22082" y="93116"/>
                </a:lnTo>
                <a:lnTo>
                  <a:pt x="22082" y="90236"/>
                </a:lnTo>
                <a:lnTo>
                  <a:pt x="23042" y="88331"/>
                </a:lnTo>
                <a:lnTo>
                  <a:pt x="24002" y="84490"/>
                </a:lnTo>
                <a:lnTo>
                  <a:pt x="38404" y="33604"/>
                </a:lnTo>
                <a:lnTo>
                  <a:pt x="49926" y="33604"/>
                </a:lnTo>
                <a:lnTo>
                  <a:pt x="52806" y="24002"/>
                </a:lnTo>
                <a:lnTo>
                  <a:pt x="41285" y="24002"/>
                </a:lnTo>
                <a:lnTo>
                  <a:pt x="48966" y="0"/>
                </a:lnTo>
                <a:lnTo>
                  <a:pt x="44165" y="0"/>
                </a:lnTo>
                <a:lnTo>
                  <a:pt x="43779" y="386"/>
                </a:lnTo>
                <a:lnTo>
                  <a:pt x="33687" y="10592"/>
                </a:lnTo>
                <a:lnTo>
                  <a:pt x="24963" y="17282"/>
                </a:lnTo>
                <a:lnTo>
                  <a:pt x="20162" y="21122"/>
                </a:lnTo>
                <a:lnTo>
                  <a:pt x="13441" y="24963"/>
                </a:lnTo>
                <a:lnTo>
                  <a:pt x="6720" y="26883"/>
                </a:lnTo>
                <a:lnTo>
                  <a:pt x="4800" y="33604"/>
                </a:lnTo>
                <a:lnTo>
                  <a:pt x="16322" y="33604"/>
                </a:lnTo>
                <a:lnTo>
                  <a:pt x="2880" y="81610"/>
                </a:lnTo>
                <a:lnTo>
                  <a:pt x="975" y="86395"/>
                </a:lnTo>
                <a:lnTo>
                  <a:pt x="0" y="91211"/>
                </a:lnTo>
                <a:lnTo>
                  <a:pt x="0" y="97917"/>
                </a:lnTo>
                <a:lnTo>
                  <a:pt x="975" y="99837"/>
                </a:lnTo>
                <a:lnTo>
                  <a:pt x="3840" y="102717"/>
                </a:lnTo>
                <a:lnTo>
                  <a:pt x="5760" y="104637"/>
                </a:lnTo>
                <a:lnTo>
                  <a:pt x="8641" y="105597"/>
                </a:lnTo>
                <a:lnTo>
                  <a:pt x="17282" y="105597"/>
                </a:lnTo>
                <a:lnTo>
                  <a:pt x="22082" y="103677"/>
                </a:lnTo>
                <a:lnTo>
                  <a:pt x="26883" y="100797"/>
                </a:lnTo>
                <a:lnTo>
                  <a:pt x="32644" y="96956"/>
                </a:lnTo>
                <a:lnTo>
                  <a:pt x="36484" y="92171"/>
                </a:lnTo>
                <a:lnTo>
                  <a:pt x="40325" y="8449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6" name="object 486"/>
          <p:cNvSpPr/>
          <p:nvPr/>
        </p:nvSpPr>
        <p:spPr>
          <a:xfrm>
            <a:off x="5358795" y="1360048"/>
            <a:ext cx="67193" cy="84475"/>
          </a:xfrm>
          <a:custGeom>
            <a:avLst/>
            <a:gdLst/>
            <a:ahLst/>
            <a:cxnLst/>
            <a:rect l="l" t="t" r="r" b="b"/>
            <a:pathLst>
              <a:path w="67193" h="84475">
                <a:moveTo>
                  <a:pt x="31668" y="10561"/>
                </a:moveTo>
                <a:lnTo>
                  <a:pt x="32644" y="8641"/>
                </a:lnTo>
                <a:lnTo>
                  <a:pt x="34564" y="6720"/>
                </a:lnTo>
                <a:lnTo>
                  <a:pt x="36484" y="5760"/>
                </a:lnTo>
                <a:lnTo>
                  <a:pt x="38389" y="4800"/>
                </a:lnTo>
                <a:lnTo>
                  <a:pt x="45125" y="4800"/>
                </a:lnTo>
                <a:lnTo>
                  <a:pt x="49911" y="6720"/>
                </a:lnTo>
                <a:lnTo>
                  <a:pt x="53751" y="10561"/>
                </a:lnTo>
                <a:lnTo>
                  <a:pt x="57591" y="14401"/>
                </a:lnTo>
                <a:lnTo>
                  <a:pt x="59512" y="20162"/>
                </a:lnTo>
                <a:lnTo>
                  <a:pt x="60472" y="26883"/>
                </a:lnTo>
                <a:lnTo>
                  <a:pt x="63352" y="26883"/>
                </a:lnTo>
                <a:lnTo>
                  <a:pt x="67193" y="0"/>
                </a:lnTo>
                <a:lnTo>
                  <a:pt x="64312" y="0"/>
                </a:lnTo>
                <a:lnTo>
                  <a:pt x="62392" y="1920"/>
                </a:lnTo>
                <a:lnTo>
                  <a:pt x="60472" y="2880"/>
                </a:lnTo>
                <a:lnTo>
                  <a:pt x="54711" y="2880"/>
                </a:lnTo>
                <a:lnTo>
                  <a:pt x="51846" y="1920"/>
                </a:lnTo>
                <a:lnTo>
                  <a:pt x="47030" y="960"/>
                </a:lnTo>
                <a:lnTo>
                  <a:pt x="42230" y="0"/>
                </a:lnTo>
                <a:lnTo>
                  <a:pt x="30723" y="0"/>
                </a:lnTo>
                <a:lnTo>
                  <a:pt x="24003" y="1920"/>
                </a:lnTo>
                <a:lnTo>
                  <a:pt x="19202" y="6720"/>
                </a:lnTo>
                <a:lnTo>
                  <a:pt x="14401" y="10561"/>
                </a:lnTo>
                <a:lnTo>
                  <a:pt x="12481" y="16322"/>
                </a:lnTo>
                <a:lnTo>
                  <a:pt x="12481" y="25923"/>
                </a:lnTo>
                <a:lnTo>
                  <a:pt x="13441" y="29763"/>
                </a:lnTo>
                <a:lnTo>
                  <a:pt x="14401" y="32644"/>
                </a:lnTo>
                <a:lnTo>
                  <a:pt x="17282" y="36484"/>
                </a:lnTo>
                <a:lnTo>
                  <a:pt x="21122" y="42245"/>
                </a:lnTo>
                <a:lnTo>
                  <a:pt x="27843" y="49926"/>
                </a:lnTo>
                <a:lnTo>
                  <a:pt x="33604" y="54711"/>
                </a:lnTo>
                <a:lnTo>
                  <a:pt x="36484" y="59527"/>
                </a:lnTo>
                <a:lnTo>
                  <a:pt x="37444" y="61432"/>
                </a:lnTo>
                <a:lnTo>
                  <a:pt x="39349" y="64312"/>
                </a:lnTo>
                <a:lnTo>
                  <a:pt x="40325" y="67208"/>
                </a:lnTo>
                <a:lnTo>
                  <a:pt x="40325" y="72953"/>
                </a:lnTo>
                <a:lnTo>
                  <a:pt x="38389" y="74874"/>
                </a:lnTo>
                <a:lnTo>
                  <a:pt x="36484" y="76794"/>
                </a:lnTo>
                <a:lnTo>
                  <a:pt x="34564" y="78714"/>
                </a:lnTo>
                <a:lnTo>
                  <a:pt x="31668" y="79674"/>
                </a:lnTo>
                <a:lnTo>
                  <a:pt x="25923" y="79674"/>
                </a:lnTo>
                <a:lnTo>
                  <a:pt x="23042" y="78714"/>
                </a:lnTo>
                <a:lnTo>
                  <a:pt x="20162" y="77769"/>
                </a:lnTo>
                <a:lnTo>
                  <a:pt x="17282" y="75834"/>
                </a:lnTo>
                <a:lnTo>
                  <a:pt x="14401" y="72953"/>
                </a:lnTo>
                <a:lnTo>
                  <a:pt x="12481" y="70088"/>
                </a:lnTo>
                <a:lnTo>
                  <a:pt x="10561" y="67208"/>
                </a:lnTo>
                <a:lnTo>
                  <a:pt x="8641" y="62392"/>
                </a:lnTo>
                <a:lnTo>
                  <a:pt x="6720" y="54711"/>
                </a:lnTo>
                <a:lnTo>
                  <a:pt x="3840" y="54711"/>
                </a:lnTo>
                <a:lnTo>
                  <a:pt x="0" y="84475"/>
                </a:lnTo>
                <a:lnTo>
                  <a:pt x="2880" y="84475"/>
                </a:lnTo>
                <a:lnTo>
                  <a:pt x="3840" y="82555"/>
                </a:lnTo>
                <a:lnTo>
                  <a:pt x="4800" y="81594"/>
                </a:lnTo>
                <a:lnTo>
                  <a:pt x="5760" y="81594"/>
                </a:lnTo>
                <a:lnTo>
                  <a:pt x="6720" y="80634"/>
                </a:lnTo>
                <a:lnTo>
                  <a:pt x="10561" y="80634"/>
                </a:lnTo>
                <a:lnTo>
                  <a:pt x="13441" y="81594"/>
                </a:lnTo>
                <a:lnTo>
                  <a:pt x="16322" y="82555"/>
                </a:lnTo>
                <a:lnTo>
                  <a:pt x="22082" y="83515"/>
                </a:lnTo>
                <a:lnTo>
                  <a:pt x="25923" y="84475"/>
                </a:lnTo>
                <a:lnTo>
                  <a:pt x="34564" y="84475"/>
                </a:lnTo>
                <a:lnTo>
                  <a:pt x="39349" y="82555"/>
                </a:lnTo>
                <a:lnTo>
                  <a:pt x="44165" y="80634"/>
                </a:lnTo>
                <a:lnTo>
                  <a:pt x="48950" y="77769"/>
                </a:lnTo>
                <a:lnTo>
                  <a:pt x="51846" y="74874"/>
                </a:lnTo>
                <a:lnTo>
                  <a:pt x="54711" y="70088"/>
                </a:lnTo>
                <a:lnTo>
                  <a:pt x="56631" y="66233"/>
                </a:lnTo>
                <a:lnTo>
                  <a:pt x="57591" y="62392"/>
                </a:lnTo>
                <a:lnTo>
                  <a:pt x="57591" y="52806"/>
                </a:lnTo>
                <a:lnTo>
                  <a:pt x="56631" y="48966"/>
                </a:lnTo>
                <a:lnTo>
                  <a:pt x="54711" y="45125"/>
                </a:lnTo>
                <a:lnTo>
                  <a:pt x="48897" y="36993"/>
                </a:lnTo>
                <a:lnTo>
                  <a:pt x="38389" y="24963"/>
                </a:lnTo>
                <a:lnTo>
                  <a:pt x="35509" y="22082"/>
                </a:lnTo>
                <a:lnTo>
                  <a:pt x="33604" y="19202"/>
                </a:lnTo>
                <a:lnTo>
                  <a:pt x="32644" y="18242"/>
                </a:lnTo>
                <a:lnTo>
                  <a:pt x="32644" y="16322"/>
                </a:lnTo>
                <a:lnTo>
                  <a:pt x="31668" y="14401"/>
                </a:lnTo>
                <a:lnTo>
                  <a:pt x="31668" y="105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7" name="object 487"/>
          <p:cNvSpPr/>
          <p:nvPr/>
        </p:nvSpPr>
        <p:spPr>
          <a:xfrm>
            <a:off x="1521791" y="1049014"/>
            <a:ext cx="1499477" cy="442554"/>
          </a:xfrm>
          <a:custGeom>
            <a:avLst/>
            <a:gdLst/>
            <a:ahLst/>
            <a:cxnLst/>
            <a:rect l="l" t="t" r="r" b="b"/>
            <a:pathLst>
              <a:path w="1499477" h="442554">
                <a:moveTo>
                  <a:pt x="1499477" y="441594"/>
                </a:moveTo>
                <a:lnTo>
                  <a:pt x="1499477" y="960"/>
                </a:lnTo>
                <a:lnTo>
                  <a:pt x="1497557" y="0"/>
                </a:lnTo>
                <a:lnTo>
                  <a:pt x="1496596" y="0"/>
                </a:lnTo>
                <a:lnTo>
                  <a:pt x="1492756" y="2880"/>
                </a:lnTo>
                <a:lnTo>
                  <a:pt x="1496596" y="2880"/>
                </a:lnTo>
                <a:lnTo>
                  <a:pt x="1496596" y="5760"/>
                </a:lnTo>
                <a:lnTo>
                  <a:pt x="1497557" y="442554"/>
                </a:lnTo>
                <a:lnTo>
                  <a:pt x="1499477" y="441594"/>
                </a:lnTo>
                <a:close/>
              </a:path>
              <a:path w="1499477" h="442554">
                <a:moveTo>
                  <a:pt x="5759" y="439674"/>
                </a:moveTo>
                <a:lnTo>
                  <a:pt x="2878" y="439674"/>
                </a:lnTo>
                <a:lnTo>
                  <a:pt x="2878" y="436793"/>
                </a:lnTo>
                <a:lnTo>
                  <a:pt x="2878" y="5760"/>
                </a:lnTo>
                <a:lnTo>
                  <a:pt x="2878" y="2880"/>
                </a:lnTo>
                <a:lnTo>
                  <a:pt x="2878" y="0"/>
                </a:lnTo>
                <a:lnTo>
                  <a:pt x="958" y="0"/>
                </a:lnTo>
                <a:lnTo>
                  <a:pt x="0" y="960"/>
                </a:lnTo>
                <a:lnTo>
                  <a:pt x="0" y="439674"/>
                </a:lnTo>
                <a:lnTo>
                  <a:pt x="0" y="441594"/>
                </a:lnTo>
                <a:lnTo>
                  <a:pt x="958" y="442554"/>
                </a:lnTo>
                <a:lnTo>
                  <a:pt x="1496596" y="442554"/>
                </a:lnTo>
                <a:lnTo>
                  <a:pt x="5759" y="43967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8" name="object 488"/>
          <p:cNvSpPr/>
          <p:nvPr/>
        </p:nvSpPr>
        <p:spPr>
          <a:xfrm>
            <a:off x="1527550" y="1054775"/>
            <a:ext cx="1490837" cy="436793"/>
          </a:xfrm>
          <a:custGeom>
            <a:avLst/>
            <a:gdLst/>
            <a:ahLst/>
            <a:cxnLst/>
            <a:rect l="l" t="t" r="r" b="b"/>
            <a:pathLst>
              <a:path w="1490837" h="436793">
                <a:moveTo>
                  <a:pt x="1486997" y="433913"/>
                </a:moveTo>
                <a:lnTo>
                  <a:pt x="0" y="433913"/>
                </a:lnTo>
                <a:lnTo>
                  <a:pt x="1490837" y="436793"/>
                </a:lnTo>
                <a:lnTo>
                  <a:pt x="1486997" y="43391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9" name="object 489"/>
          <p:cNvSpPr/>
          <p:nvPr/>
        </p:nvSpPr>
        <p:spPr>
          <a:xfrm>
            <a:off x="1524670" y="1049014"/>
            <a:ext cx="1493718" cy="436793"/>
          </a:xfrm>
          <a:custGeom>
            <a:avLst/>
            <a:gdLst/>
            <a:ahLst/>
            <a:cxnLst/>
            <a:rect l="l" t="t" r="r" b="b"/>
            <a:pathLst>
              <a:path w="1493718" h="436793">
                <a:moveTo>
                  <a:pt x="1493718" y="0"/>
                </a:moveTo>
                <a:lnTo>
                  <a:pt x="0" y="0"/>
                </a:lnTo>
                <a:lnTo>
                  <a:pt x="0" y="2880"/>
                </a:lnTo>
                <a:lnTo>
                  <a:pt x="1489877" y="2880"/>
                </a:lnTo>
                <a:lnTo>
                  <a:pt x="1493718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0" name="object 490"/>
          <p:cNvSpPr/>
          <p:nvPr/>
        </p:nvSpPr>
        <p:spPr>
          <a:xfrm>
            <a:off x="1524670" y="1051902"/>
            <a:ext cx="1493716" cy="436786"/>
          </a:xfrm>
          <a:custGeom>
            <a:avLst/>
            <a:gdLst/>
            <a:ahLst/>
            <a:cxnLst/>
            <a:rect l="l" t="t" r="r" b="b"/>
            <a:pathLst>
              <a:path w="1493716" h="436786">
                <a:moveTo>
                  <a:pt x="0" y="436786"/>
                </a:moveTo>
                <a:lnTo>
                  <a:pt x="1493716" y="436786"/>
                </a:lnTo>
                <a:lnTo>
                  <a:pt x="1493716" y="0"/>
                </a:lnTo>
                <a:lnTo>
                  <a:pt x="0" y="0"/>
                </a:lnTo>
                <a:lnTo>
                  <a:pt x="0" y="436786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1" name="object 491"/>
          <p:cNvSpPr/>
          <p:nvPr/>
        </p:nvSpPr>
        <p:spPr>
          <a:xfrm>
            <a:off x="1521791" y="1049014"/>
            <a:ext cx="1499477" cy="442554"/>
          </a:xfrm>
          <a:custGeom>
            <a:avLst/>
            <a:gdLst/>
            <a:ahLst/>
            <a:cxnLst/>
            <a:rect l="l" t="t" r="r" b="b"/>
            <a:pathLst>
              <a:path w="1499477" h="442554">
                <a:moveTo>
                  <a:pt x="0" y="439674"/>
                </a:moveTo>
                <a:lnTo>
                  <a:pt x="0" y="441594"/>
                </a:lnTo>
                <a:lnTo>
                  <a:pt x="958" y="442554"/>
                </a:lnTo>
                <a:lnTo>
                  <a:pt x="1496596" y="442554"/>
                </a:lnTo>
                <a:lnTo>
                  <a:pt x="5759" y="439674"/>
                </a:lnTo>
                <a:lnTo>
                  <a:pt x="5759" y="5760"/>
                </a:lnTo>
                <a:lnTo>
                  <a:pt x="1496596" y="5760"/>
                </a:lnTo>
                <a:lnTo>
                  <a:pt x="1497557" y="442554"/>
                </a:lnTo>
                <a:lnTo>
                  <a:pt x="1499477" y="441594"/>
                </a:lnTo>
                <a:lnTo>
                  <a:pt x="1499477" y="960"/>
                </a:lnTo>
                <a:lnTo>
                  <a:pt x="1497557" y="0"/>
                </a:lnTo>
                <a:lnTo>
                  <a:pt x="1496596" y="0"/>
                </a:lnTo>
                <a:lnTo>
                  <a:pt x="1492756" y="2880"/>
                </a:lnTo>
                <a:lnTo>
                  <a:pt x="5759" y="2880"/>
                </a:lnTo>
                <a:lnTo>
                  <a:pt x="2878" y="5760"/>
                </a:lnTo>
                <a:lnTo>
                  <a:pt x="2878" y="436793"/>
                </a:lnTo>
                <a:lnTo>
                  <a:pt x="2878" y="0"/>
                </a:lnTo>
                <a:lnTo>
                  <a:pt x="958" y="0"/>
                </a:lnTo>
                <a:lnTo>
                  <a:pt x="0" y="960"/>
                </a:lnTo>
                <a:lnTo>
                  <a:pt x="0" y="43967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2" name="object 492"/>
          <p:cNvSpPr/>
          <p:nvPr/>
        </p:nvSpPr>
        <p:spPr>
          <a:xfrm>
            <a:off x="1527550" y="1054775"/>
            <a:ext cx="1490837" cy="436793"/>
          </a:xfrm>
          <a:custGeom>
            <a:avLst/>
            <a:gdLst/>
            <a:ahLst/>
            <a:cxnLst/>
            <a:rect l="l" t="t" r="r" b="b"/>
            <a:pathLst>
              <a:path w="1490837" h="436793">
                <a:moveTo>
                  <a:pt x="1490837" y="0"/>
                </a:moveTo>
                <a:lnTo>
                  <a:pt x="1486997" y="0"/>
                </a:lnTo>
                <a:lnTo>
                  <a:pt x="1486997" y="431032"/>
                </a:lnTo>
                <a:lnTo>
                  <a:pt x="0" y="431032"/>
                </a:lnTo>
                <a:lnTo>
                  <a:pt x="0" y="433913"/>
                </a:lnTo>
                <a:lnTo>
                  <a:pt x="1490837" y="436793"/>
                </a:lnTo>
                <a:lnTo>
                  <a:pt x="1486997" y="433913"/>
                </a:lnTo>
                <a:lnTo>
                  <a:pt x="1490837" y="431032"/>
                </a:lnTo>
                <a:lnTo>
                  <a:pt x="1490837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3" name="object 493"/>
          <p:cNvSpPr/>
          <p:nvPr/>
        </p:nvSpPr>
        <p:spPr>
          <a:xfrm>
            <a:off x="1524670" y="1049014"/>
            <a:ext cx="1493718" cy="436793"/>
          </a:xfrm>
          <a:custGeom>
            <a:avLst/>
            <a:gdLst/>
            <a:ahLst/>
            <a:cxnLst/>
            <a:rect l="l" t="t" r="r" b="b"/>
            <a:pathLst>
              <a:path w="1493718" h="436793">
                <a:moveTo>
                  <a:pt x="0" y="436793"/>
                </a:moveTo>
                <a:lnTo>
                  <a:pt x="0" y="5760"/>
                </a:lnTo>
                <a:lnTo>
                  <a:pt x="2880" y="2880"/>
                </a:lnTo>
                <a:lnTo>
                  <a:pt x="1489877" y="2880"/>
                </a:lnTo>
                <a:lnTo>
                  <a:pt x="1493718" y="0"/>
                </a:lnTo>
                <a:lnTo>
                  <a:pt x="0" y="0"/>
                </a:lnTo>
                <a:lnTo>
                  <a:pt x="0" y="43679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4" name="object 494"/>
          <p:cNvSpPr/>
          <p:nvPr/>
        </p:nvSpPr>
        <p:spPr>
          <a:xfrm>
            <a:off x="1571701" y="1103741"/>
            <a:ext cx="75849" cy="121904"/>
          </a:xfrm>
          <a:custGeom>
            <a:avLst/>
            <a:gdLst/>
            <a:ahLst/>
            <a:cxnLst/>
            <a:rect l="l" t="t" r="r" b="b"/>
            <a:pathLst>
              <a:path w="75849" h="121904">
                <a:moveTo>
                  <a:pt x="44165" y="110398"/>
                </a:moveTo>
                <a:lnTo>
                  <a:pt x="44165" y="108478"/>
                </a:lnTo>
                <a:lnTo>
                  <a:pt x="45125" y="105597"/>
                </a:lnTo>
                <a:lnTo>
                  <a:pt x="46085" y="99837"/>
                </a:lnTo>
                <a:lnTo>
                  <a:pt x="75849" y="0"/>
                </a:lnTo>
                <a:lnTo>
                  <a:pt x="72009" y="0"/>
                </a:lnTo>
                <a:lnTo>
                  <a:pt x="26898" y="10561"/>
                </a:lnTo>
                <a:lnTo>
                  <a:pt x="27843" y="14401"/>
                </a:lnTo>
                <a:lnTo>
                  <a:pt x="32644" y="13426"/>
                </a:lnTo>
                <a:lnTo>
                  <a:pt x="39364" y="13426"/>
                </a:lnTo>
                <a:lnTo>
                  <a:pt x="42245" y="14401"/>
                </a:lnTo>
                <a:lnTo>
                  <a:pt x="43205" y="15361"/>
                </a:lnTo>
                <a:lnTo>
                  <a:pt x="45125" y="17266"/>
                </a:lnTo>
                <a:lnTo>
                  <a:pt x="46085" y="19202"/>
                </a:lnTo>
                <a:lnTo>
                  <a:pt x="46085" y="24947"/>
                </a:lnTo>
                <a:lnTo>
                  <a:pt x="45125" y="25923"/>
                </a:lnTo>
                <a:lnTo>
                  <a:pt x="45125" y="26868"/>
                </a:lnTo>
                <a:lnTo>
                  <a:pt x="44165" y="31668"/>
                </a:lnTo>
                <a:lnTo>
                  <a:pt x="41285" y="40325"/>
                </a:lnTo>
                <a:lnTo>
                  <a:pt x="24003" y="99837"/>
                </a:lnTo>
                <a:lnTo>
                  <a:pt x="22082" y="106558"/>
                </a:lnTo>
                <a:lnTo>
                  <a:pt x="20177" y="110398"/>
                </a:lnTo>
                <a:lnTo>
                  <a:pt x="19217" y="112318"/>
                </a:lnTo>
                <a:lnTo>
                  <a:pt x="17282" y="115183"/>
                </a:lnTo>
                <a:lnTo>
                  <a:pt x="15377" y="116159"/>
                </a:lnTo>
                <a:lnTo>
                  <a:pt x="13456" y="117119"/>
                </a:lnTo>
                <a:lnTo>
                  <a:pt x="10561" y="118064"/>
                </a:lnTo>
                <a:lnTo>
                  <a:pt x="975" y="118064"/>
                </a:lnTo>
                <a:lnTo>
                  <a:pt x="0" y="121904"/>
                </a:lnTo>
                <a:lnTo>
                  <a:pt x="59527" y="121904"/>
                </a:lnTo>
                <a:lnTo>
                  <a:pt x="60487" y="118064"/>
                </a:lnTo>
                <a:lnTo>
                  <a:pt x="50886" y="118064"/>
                </a:lnTo>
                <a:lnTo>
                  <a:pt x="48966" y="117119"/>
                </a:lnTo>
                <a:lnTo>
                  <a:pt x="48006" y="117119"/>
                </a:lnTo>
                <a:lnTo>
                  <a:pt x="47045" y="116159"/>
                </a:lnTo>
                <a:lnTo>
                  <a:pt x="46085" y="114239"/>
                </a:lnTo>
                <a:lnTo>
                  <a:pt x="45125" y="113278"/>
                </a:lnTo>
                <a:lnTo>
                  <a:pt x="44165" y="111343"/>
                </a:lnTo>
                <a:lnTo>
                  <a:pt x="44165" y="11039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5" name="object 495"/>
          <p:cNvSpPr/>
          <p:nvPr/>
        </p:nvSpPr>
        <p:spPr>
          <a:xfrm>
            <a:off x="1655231" y="1198778"/>
            <a:ext cx="28788" cy="28803"/>
          </a:xfrm>
          <a:custGeom>
            <a:avLst/>
            <a:gdLst/>
            <a:ahLst/>
            <a:cxnLst/>
            <a:rect l="l" t="t" r="r" b="b"/>
            <a:pathLst>
              <a:path w="28788" h="28803">
                <a:moveTo>
                  <a:pt x="14386" y="0"/>
                </a:moveTo>
                <a:lnTo>
                  <a:pt x="10561" y="0"/>
                </a:lnTo>
                <a:lnTo>
                  <a:pt x="6720" y="1920"/>
                </a:lnTo>
                <a:lnTo>
                  <a:pt x="3840" y="4800"/>
                </a:lnTo>
                <a:lnTo>
                  <a:pt x="960" y="7680"/>
                </a:lnTo>
                <a:lnTo>
                  <a:pt x="0" y="10561"/>
                </a:lnTo>
                <a:lnTo>
                  <a:pt x="0" y="19202"/>
                </a:lnTo>
                <a:lnTo>
                  <a:pt x="960" y="22082"/>
                </a:lnTo>
                <a:lnTo>
                  <a:pt x="3840" y="24963"/>
                </a:lnTo>
                <a:lnTo>
                  <a:pt x="6720" y="27828"/>
                </a:lnTo>
                <a:lnTo>
                  <a:pt x="10561" y="28803"/>
                </a:lnTo>
                <a:lnTo>
                  <a:pt x="18227" y="28803"/>
                </a:lnTo>
                <a:lnTo>
                  <a:pt x="21107" y="27828"/>
                </a:lnTo>
                <a:lnTo>
                  <a:pt x="24003" y="24963"/>
                </a:lnTo>
                <a:lnTo>
                  <a:pt x="26883" y="22082"/>
                </a:lnTo>
                <a:lnTo>
                  <a:pt x="28788" y="19202"/>
                </a:lnTo>
                <a:lnTo>
                  <a:pt x="28788" y="10561"/>
                </a:lnTo>
                <a:lnTo>
                  <a:pt x="26883" y="7680"/>
                </a:lnTo>
                <a:lnTo>
                  <a:pt x="24003" y="4800"/>
                </a:lnTo>
                <a:lnTo>
                  <a:pt x="22067" y="1920"/>
                </a:lnTo>
                <a:lnTo>
                  <a:pt x="18227" y="0"/>
                </a:lnTo>
                <a:lnTo>
                  <a:pt x="14386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6" name="object 496"/>
          <p:cNvSpPr/>
          <p:nvPr/>
        </p:nvSpPr>
        <p:spPr>
          <a:xfrm>
            <a:off x="1702262" y="1106622"/>
            <a:ext cx="130561" cy="119024"/>
          </a:xfrm>
          <a:custGeom>
            <a:avLst/>
            <a:gdLst/>
            <a:ahLst/>
            <a:cxnLst/>
            <a:rect l="l" t="t" r="r" b="b"/>
            <a:pathLst>
              <a:path w="130561" h="119024">
                <a:moveTo>
                  <a:pt x="46085" y="110398"/>
                </a:moveTo>
                <a:lnTo>
                  <a:pt x="46085" y="102717"/>
                </a:lnTo>
                <a:lnTo>
                  <a:pt x="48006" y="95036"/>
                </a:lnTo>
                <a:lnTo>
                  <a:pt x="59527" y="57591"/>
                </a:lnTo>
                <a:lnTo>
                  <a:pt x="70088" y="58552"/>
                </a:lnTo>
                <a:lnTo>
                  <a:pt x="75834" y="58552"/>
                </a:lnTo>
                <a:lnTo>
                  <a:pt x="78729" y="59512"/>
                </a:lnTo>
                <a:lnTo>
                  <a:pt x="80650" y="60472"/>
                </a:lnTo>
                <a:lnTo>
                  <a:pt x="82555" y="61432"/>
                </a:lnTo>
                <a:lnTo>
                  <a:pt x="84490" y="64312"/>
                </a:lnTo>
                <a:lnTo>
                  <a:pt x="85450" y="66233"/>
                </a:lnTo>
                <a:lnTo>
                  <a:pt x="86395" y="69113"/>
                </a:lnTo>
                <a:lnTo>
                  <a:pt x="86395" y="76794"/>
                </a:lnTo>
                <a:lnTo>
                  <a:pt x="85450" y="79674"/>
                </a:lnTo>
                <a:lnTo>
                  <a:pt x="89275" y="79674"/>
                </a:lnTo>
                <a:lnTo>
                  <a:pt x="102717" y="32628"/>
                </a:lnTo>
                <a:lnTo>
                  <a:pt x="99837" y="32628"/>
                </a:lnTo>
                <a:lnTo>
                  <a:pt x="96956" y="38389"/>
                </a:lnTo>
                <a:lnTo>
                  <a:pt x="94076" y="42230"/>
                </a:lnTo>
                <a:lnTo>
                  <a:pt x="90236" y="45110"/>
                </a:lnTo>
                <a:lnTo>
                  <a:pt x="86395" y="47990"/>
                </a:lnTo>
                <a:lnTo>
                  <a:pt x="82555" y="48950"/>
                </a:lnTo>
                <a:lnTo>
                  <a:pt x="78729" y="49910"/>
                </a:lnTo>
                <a:lnTo>
                  <a:pt x="75834" y="50871"/>
                </a:lnTo>
                <a:lnTo>
                  <a:pt x="60487" y="50871"/>
                </a:lnTo>
                <a:lnTo>
                  <a:pt x="73929" y="6720"/>
                </a:lnTo>
                <a:lnTo>
                  <a:pt x="97917" y="6720"/>
                </a:lnTo>
                <a:lnTo>
                  <a:pt x="103677" y="7680"/>
                </a:lnTo>
                <a:lnTo>
                  <a:pt x="107518" y="8641"/>
                </a:lnTo>
                <a:lnTo>
                  <a:pt x="111358" y="10546"/>
                </a:lnTo>
                <a:lnTo>
                  <a:pt x="114239" y="13441"/>
                </a:lnTo>
                <a:lnTo>
                  <a:pt x="116159" y="16322"/>
                </a:lnTo>
                <a:lnTo>
                  <a:pt x="118079" y="19202"/>
                </a:lnTo>
                <a:lnTo>
                  <a:pt x="119039" y="24947"/>
                </a:lnTo>
                <a:lnTo>
                  <a:pt x="119039" y="30723"/>
                </a:lnTo>
                <a:lnTo>
                  <a:pt x="122880" y="30723"/>
                </a:lnTo>
                <a:lnTo>
                  <a:pt x="130561" y="0"/>
                </a:lnTo>
                <a:lnTo>
                  <a:pt x="32644" y="0"/>
                </a:lnTo>
                <a:lnTo>
                  <a:pt x="31683" y="2880"/>
                </a:lnTo>
                <a:lnTo>
                  <a:pt x="37444" y="2880"/>
                </a:lnTo>
                <a:lnTo>
                  <a:pt x="41285" y="3840"/>
                </a:lnTo>
                <a:lnTo>
                  <a:pt x="43205" y="5760"/>
                </a:lnTo>
                <a:lnTo>
                  <a:pt x="45125" y="6720"/>
                </a:lnTo>
                <a:lnTo>
                  <a:pt x="46085" y="8641"/>
                </a:lnTo>
                <a:lnTo>
                  <a:pt x="46085" y="10546"/>
                </a:lnTo>
                <a:lnTo>
                  <a:pt x="45125" y="12481"/>
                </a:lnTo>
                <a:lnTo>
                  <a:pt x="44165" y="17266"/>
                </a:lnTo>
                <a:lnTo>
                  <a:pt x="42245" y="24947"/>
                </a:lnTo>
                <a:lnTo>
                  <a:pt x="21122" y="97916"/>
                </a:lnTo>
                <a:lnTo>
                  <a:pt x="19202" y="105597"/>
                </a:lnTo>
                <a:lnTo>
                  <a:pt x="16322" y="110398"/>
                </a:lnTo>
                <a:lnTo>
                  <a:pt x="13441" y="112303"/>
                </a:lnTo>
                <a:lnTo>
                  <a:pt x="11521" y="114239"/>
                </a:lnTo>
                <a:lnTo>
                  <a:pt x="6720" y="115183"/>
                </a:lnTo>
                <a:lnTo>
                  <a:pt x="960" y="115183"/>
                </a:lnTo>
                <a:lnTo>
                  <a:pt x="0" y="119024"/>
                </a:lnTo>
                <a:lnTo>
                  <a:pt x="59527" y="119024"/>
                </a:lnTo>
                <a:lnTo>
                  <a:pt x="60487" y="115183"/>
                </a:lnTo>
                <a:lnTo>
                  <a:pt x="52806" y="115183"/>
                </a:lnTo>
                <a:lnTo>
                  <a:pt x="50886" y="114239"/>
                </a:lnTo>
                <a:lnTo>
                  <a:pt x="48966" y="114239"/>
                </a:lnTo>
                <a:lnTo>
                  <a:pt x="48006" y="113278"/>
                </a:lnTo>
                <a:lnTo>
                  <a:pt x="47045" y="111358"/>
                </a:lnTo>
                <a:lnTo>
                  <a:pt x="46085" y="11039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7" name="object 497"/>
          <p:cNvSpPr/>
          <p:nvPr/>
        </p:nvSpPr>
        <p:spPr>
          <a:xfrm>
            <a:off x="1826102" y="1144066"/>
            <a:ext cx="83515" cy="83515"/>
          </a:xfrm>
          <a:custGeom>
            <a:avLst/>
            <a:gdLst/>
            <a:ahLst/>
            <a:cxnLst/>
            <a:rect l="l" t="t" r="r" b="b"/>
            <a:pathLst>
              <a:path w="83515" h="83515">
                <a:moveTo>
                  <a:pt x="64312" y="67193"/>
                </a:moveTo>
                <a:lnTo>
                  <a:pt x="66248" y="59512"/>
                </a:lnTo>
                <a:lnTo>
                  <a:pt x="83515" y="944"/>
                </a:lnTo>
                <a:lnTo>
                  <a:pt x="62407" y="1904"/>
                </a:lnTo>
                <a:lnTo>
                  <a:pt x="59527" y="13426"/>
                </a:lnTo>
                <a:lnTo>
                  <a:pt x="58567" y="7665"/>
                </a:lnTo>
                <a:lnTo>
                  <a:pt x="56631" y="4785"/>
                </a:lnTo>
                <a:lnTo>
                  <a:pt x="54726" y="2865"/>
                </a:lnTo>
                <a:lnTo>
                  <a:pt x="52806" y="944"/>
                </a:lnTo>
                <a:lnTo>
                  <a:pt x="49911" y="0"/>
                </a:lnTo>
                <a:lnTo>
                  <a:pt x="41285" y="0"/>
                </a:lnTo>
                <a:lnTo>
                  <a:pt x="34564" y="2865"/>
                </a:lnTo>
                <a:lnTo>
                  <a:pt x="27843" y="7665"/>
                </a:lnTo>
                <a:lnTo>
                  <a:pt x="22265" y="12529"/>
                </a:lnTo>
                <a:lnTo>
                  <a:pt x="23042" y="62392"/>
                </a:lnTo>
                <a:lnTo>
                  <a:pt x="23042" y="58552"/>
                </a:lnTo>
                <a:lnTo>
                  <a:pt x="23209" y="55182"/>
                </a:lnTo>
                <a:lnTo>
                  <a:pt x="25499" y="43527"/>
                </a:lnTo>
                <a:lnTo>
                  <a:pt x="29763" y="29748"/>
                </a:lnTo>
                <a:lnTo>
                  <a:pt x="36954" y="15995"/>
                </a:lnTo>
                <a:lnTo>
                  <a:pt x="43190" y="7665"/>
                </a:lnTo>
                <a:lnTo>
                  <a:pt x="45125" y="5745"/>
                </a:lnTo>
                <a:lnTo>
                  <a:pt x="51846" y="5745"/>
                </a:lnTo>
                <a:lnTo>
                  <a:pt x="52806" y="7665"/>
                </a:lnTo>
                <a:lnTo>
                  <a:pt x="54726" y="9585"/>
                </a:lnTo>
                <a:lnTo>
                  <a:pt x="54726" y="18227"/>
                </a:lnTo>
                <a:lnTo>
                  <a:pt x="54540" y="22128"/>
                </a:lnTo>
                <a:lnTo>
                  <a:pt x="52058" y="34056"/>
                </a:lnTo>
                <a:lnTo>
                  <a:pt x="51846" y="83515"/>
                </a:lnTo>
                <a:lnTo>
                  <a:pt x="57591" y="83515"/>
                </a:lnTo>
                <a:lnTo>
                  <a:pt x="63352" y="82539"/>
                </a:lnTo>
                <a:lnTo>
                  <a:pt x="67193" y="78699"/>
                </a:lnTo>
                <a:lnTo>
                  <a:pt x="71993" y="74858"/>
                </a:lnTo>
                <a:lnTo>
                  <a:pt x="76794" y="69113"/>
                </a:lnTo>
                <a:lnTo>
                  <a:pt x="80634" y="62392"/>
                </a:lnTo>
                <a:lnTo>
                  <a:pt x="77754" y="60472"/>
                </a:lnTo>
                <a:lnTo>
                  <a:pt x="74874" y="65272"/>
                </a:lnTo>
                <a:lnTo>
                  <a:pt x="71993" y="68153"/>
                </a:lnTo>
                <a:lnTo>
                  <a:pt x="69113" y="70073"/>
                </a:lnTo>
                <a:lnTo>
                  <a:pt x="67193" y="71018"/>
                </a:lnTo>
                <a:lnTo>
                  <a:pt x="65272" y="71018"/>
                </a:lnTo>
                <a:lnTo>
                  <a:pt x="65272" y="70073"/>
                </a:lnTo>
                <a:lnTo>
                  <a:pt x="64312" y="70073"/>
                </a:lnTo>
                <a:lnTo>
                  <a:pt x="64312" y="67193"/>
                </a:lnTo>
                <a:close/>
              </a:path>
              <a:path w="83515" h="83515">
                <a:moveTo>
                  <a:pt x="43190" y="79674"/>
                </a:moveTo>
                <a:lnTo>
                  <a:pt x="44165" y="81579"/>
                </a:lnTo>
                <a:lnTo>
                  <a:pt x="46070" y="83515"/>
                </a:lnTo>
                <a:lnTo>
                  <a:pt x="51846" y="83515"/>
                </a:lnTo>
                <a:lnTo>
                  <a:pt x="52058" y="34056"/>
                </a:lnTo>
                <a:lnTo>
                  <a:pt x="47030" y="47030"/>
                </a:lnTo>
                <a:lnTo>
                  <a:pt x="43190" y="53751"/>
                </a:lnTo>
                <a:lnTo>
                  <a:pt x="40325" y="58552"/>
                </a:lnTo>
                <a:lnTo>
                  <a:pt x="36484" y="63352"/>
                </a:lnTo>
                <a:lnTo>
                  <a:pt x="33604" y="66233"/>
                </a:lnTo>
                <a:lnTo>
                  <a:pt x="30723" y="68153"/>
                </a:lnTo>
                <a:lnTo>
                  <a:pt x="26883" y="68153"/>
                </a:lnTo>
                <a:lnTo>
                  <a:pt x="25923" y="67193"/>
                </a:lnTo>
                <a:lnTo>
                  <a:pt x="24963" y="65272"/>
                </a:lnTo>
                <a:lnTo>
                  <a:pt x="24002" y="64312"/>
                </a:lnTo>
                <a:lnTo>
                  <a:pt x="23042" y="62392"/>
                </a:lnTo>
                <a:lnTo>
                  <a:pt x="22265" y="12529"/>
                </a:lnTo>
                <a:lnTo>
                  <a:pt x="14111" y="22197"/>
                </a:lnTo>
                <a:lnTo>
                  <a:pt x="7680" y="33588"/>
                </a:lnTo>
                <a:lnTo>
                  <a:pt x="5679" y="38213"/>
                </a:lnTo>
                <a:lnTo>
                  <a:pt x="1494" y="50825"/>
                </a:lnTo>
                <a:lnTo>
                  <a:pt x="0" y="62392"/>
                </a:lnTo>
                <a:lnTo>
                  <a:pt x="0" y="68153"/>
                </a:lnTo>
                <a:lnTo>
                  <a:pt x="1920" y="72953"/>
                </a:lnTo>
                <a:lnTo>
                  <a:pt x="3840" y="77739"/>
                </a:lnTo>
                <a:lnTo>
                  <a:pt x="6720" y="81579"/>
                </a:lnTo>
                <a:lnTo>
                  <a:pt x="10561" y="83515"/>
                </a:lnTo>
                <a:lnTo>
                  <a:pt x="20162" y="83515"/>
                </a:lnTo>
                <a:lnTo>
                  <a:pt x="24002" y="82539"/>
                </a:lnTo>
                <a:lnTo>
                  <a:pt x="26883" y="79674"/>
                </a:lnTo>
                <a:lnTo>
                  <a:pt x="31081" y="76179"/>
                </a:lnTo>
                <a:lnTo>
                  <a:pt x="39060" y="66977"/>
                </a:lnTo>
                <a:lnTo>
                  <a:pt x="47030" y="54711"/>
                </a:lnTo>
                <a:lnTo>
                  <a:pt x="45125" y="62392"/>
                </a:lnTo>
                <a:lnTo>
                  <a:pt x="43190" y="68153"/>
                </a:lnTo>
                <a:lnTo>
                  <a:pt x="42245" y="72953"/>
                </a:lnTo>
                <a:lnTo>
                  <a:pt x="42245" y="77739"/>
                </a:lnTo>
                <a:lnTo>
                  <a:pt x="43190" y="7967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8" name="object 498"/>
          <p:cNvSpPr/>
          <p:nvPr/>
        </p:nvSpPr>
        <p:spPr>
          <a:xfrm>
            <a:off x="1915378" y="1103741"/>
            <a:ext cx="54711" cy="123840"/>
          </a:xfrm>
          <a:custGeom>
            <a:avLst/>
            <a:gdLst/>
            <a:ahLst/>
            <a:cxnLst/>
            <a:rect l="l" t="t" r="r" b="b"/>
            <a:pathLst>
              <a:path w="54711" h="123840">
                <a:moveTo>
                  <a:pt x="25923" y="22082"/>
                </a:moveTo>
                <a:lnTo>
                  <a:pt x="2880" y="102717"/>
                </a:lnTo>
                <a:lnTo>
                  <a:pt x="960" y="107518"/>
                </a:lnTo>
                <a:lnTo>
                  <a:pt x="0" y="111343"/>
                </a:lnTo>
                <a:lnTo>
                  <a:pt x="0" y="116159"/>
                </a:lnTo>
                <a:lnTo>
                  <a:pt x="1920" y="119024"/>
                </a:lnTo>
                <a:lnTo>
                  <a:pt x="3840" y="120959"/>
                </a:lnTo>
                <a:lnTo>
                  <a:pt x="5760" y="122864"/>
                </a:lnTo>
                <a:lnTo>
                  <a:pt x="9601" y="123840"/>
                </a:lnTo>
                <a:lnTo>
                  <a:pt x="17282" y="123840"/>
                </a:lnTo>
                <a:lnTo>
                  <a:pt x="21122" y="122864"/>
                </a:lnTo>
                <a:lnTo>
                  <a:pt x="24963" y="119999"/>
                </a:lnTo>
                <a:lnTo>
                  <a:pt x="30723" y="116159"/>
                </a:lnTo>
                <a:lnTo>
                  <a:pt x="35524" y="110398"/>
                </a:lnTo>
                <a:lnTo>
                  <a:pt x="41285" y="100797"/>
                </a:lnTo>
                <a:lnTo>
                  <a:pt x="38404" y="99837"/>
                </a:lnTo>
                <a:lnTo>
                  <a:pt x="34564" y="105597"/>
                </a:lnTo>
                <a:lnTo>
                  <a:pt x="31683" y="109438"/>
                </a:lnTo>
                <a:lnTo>
                  <a:pt x="28803" y="111343"/>
                </a:lnTo>
                <a:lnTo>
                  <a:pt x="27843" y="112318"/>
                </a:lnTo>
                <a:lnTo>
                  <a:pt x="24003" y="112318"/>
                </a:lnTo>
                <a:lnTo>
                  <a:pt x="24003" y="111343"/>
                </a:lnTo>
                <a:lnTo>
                  <a:pt x="23042" y="111343"/>
                </a:lnTo>
                <a:lnTo>
                  <a:pt x="23042" y="108478"/>
                </a:lnTo>
                <a:lnTo>
                  <a:pt x="24003" y="104637"/>
                </a:lnTo>
                <a:lnTo>
                  <a:pt x="25923" y="98877"/>
                </a:lnTo>
                <a:lnTo>
                  <a:pt x="54711" y="0"/>
                </a:lnTo>
                <a:lnTo>
                  <a:pt x="49926" y="0"/>
                </a:lnTo>
                <a:lnTo>
                  <a:pt x="20162" y="4800"/>
                </a:lnTo>
                <a:lnTo>
                  <a:pt x="19202" y="8641"/>
                </a:lnTo>
                <a:lnTo>
                  <a:pt x="22082" y="7680"/>
                </a:lnTo>
                <a:lnTo>
                  <a:pt x="24963" y="8641"/>
                </a:lnTo>
                <a:lnTo>
                  <a:pt x="26883" y="9601"/>
                </a:lnTo>
                <a:lnTo>
                  <a:pt x="27843" y="10561"/>
                </a:lnTo>
                <a:lnTo>
                  <a:pt x="27843" y="17266"/>
                </a:lnTo>
                <a:lnTo>
                  <a:pt x="25923" y="220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9" name="object 499"/>
          <p:cNvSpPr/>
          <p:nvPr/>
        </p:nvSpPr>
        <p:spPr>
          <a:xfrm>
            <a:off x="1966264" y="1103741"/>
            <a:ext cx="53751" cy="123840"/>
          </a:xfrm>
          <a:custGeom>
            <a:avLst/>
            <a:gdLst/>
            <a:ahLst/>
            <a:cxnLst/>
            <a:rect l="l" t="t" r="r" b="b"/>
            <a:pathLst>
              <a:path w="53751" h="123840">
                <a:moveTo>
                  <a:pt x="23027" y="111343"/>
                </a:moveTo>
                <a:lnTo>
                  <a:pt x="22067" y="110398"/>
                </a:lnTo>
                <a:lnTo>
                  <a:pt x="22067" y="108478"/>
                </a:lnTo>
                <a:lnTo>
                  <a:pt x="23027" y="104637"/>
                </a:lnTo>
                <a:lnTo>
                  <a:pt x="24947" y="98877"/>
                </a:lnTo>
                <a:lnTo>
                  <a:pt x="53751" y="0"/>
                </a:lnTo>
                <a:lnTo>
                  <a:pt x="48950" y="0"/>
                </a:lnTo>
                <a:lnTo>
                  <a:pt x="19187" y="4800"/>
                </a:lnTo>
                <a:lnTo>
                  <a:pt x="18227" y="8641"/>
                </a:lnTo>
                <a:lnTo>
                  <a:pt x="21107" y="7680"/>
                </a:lnTo>
                <a:lnTo>
                  <a:pt x="24002" y="8641"/>
                </a:lnTo>
                <a:lnTo>
                  <a:pt x="25907" y="9601"/>
                </a:lnTo>
                <a:lnTo>
                  <a:pt x="26868" y="10561"/>
                </a:lnTo>
                <a:lnTo>
                  <a:pt x="27828" y="11521"/>
                </a:lnTo>
                <a:lnTo>
                  <a:pt x="27828" y="14401"/>
                </a:lnTo>
                <a:lnTo>
                  <a:pt x="26868" y="17266"/>
                </a:lnTo>
                <a:lnTo>
                  <a:pt x="25907" y="22082"/>
                </a:lnTo>
                <a:lnTo>
                  <a:pt x="1920" y="102717"/>
                </a:lnTo>
                <a:lnTo>
                  <a:pt x="0" y="107518"/>
                </a:lnTo>
                <a:lnTo>
                  <a:pt x="0" y="116159"/>
                </a:lnTo>
                <a:lnTo>
                  <a:pt x="944" y="119024"/>
                </a:lnTo>
                <a:lnTo>
                  <a:pt x="2880" y="120959"/>
                </a:lnTo>
                <a:lnTo>
                  <a:pt x="5760" y="122864"/>
                </a:lnTo>
                <a:lnTo>
                  <a:pt x="8625" y="123840"/>
                </a:lnTo>
                <a:lnTo>
                  <a:pt x="16322" y="123840"/>
                </a:lnTo>
                <a:lnTo>
                  <a:pt x="20162" y="122864"/>
                </a:lnTo>
                <a:lnTo>
                  <a:pt x="24002" y="119999"/>
                </a:lnTo>
                <a:lnTo>
                  <a:pt x="29748" y="116159"/>
                </a:lnTo>
                <a:lnTo>
                  <a:pt x="35509" y="110398"/>
                </a:lnTo>
                <a:lnTo>
                  <a:pt x="40309" y="100797"/>
                </a:lnTo>
                <a:lnTo>
                  <a:pt x="37429" y="99837"/>
                </a:lnTo>
                <a:lnTo>
                  <a:pt x="33588" y="105597"/>
                </a:lnTo>
                <a:lnTo>
                  <a:pt x="30708" y="109438"/>
                </a:lnTo>
                <a:lnTo>
                  <a:pt x="27828" y="111343"/>
                </a:lnTo>
                <a:lnTo>
                  <a:pt x="26868" y="112318"/>
                </a:lnTo>
                <a:lnTo>
                  <a:pt x="24002" y="112318"/>
                </a:lnTo>
                <a:lnTo>
                  <a:pt x="23027" y="11134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0" name="object 500"/>
          <p:cNvSpPr/>
          <p:nvPr/>
        </p:nvSpPr>
        <p:spPr>
          <a:xfrm>
            <a:off x="2017135" y="1103741"/>
            <a:ext cx="49926" cy="123840"/>
          </a:xfrm>
          <a:custGeom>
            <a:avLst/>
            <a:gdLst/>
            <a:ahLst/>
            <a:cxnLst/>
            <a:rect l="l" t="t" r="r" b="b"/>
            <a:pathLst>
              <a:path w="49926" h="123840">
                <a:moveTo>
                  <a:pt x="24963" y="19202"/>
                </a:moveTo>
                <a:lnTo>
                  <a:pt x="27843" y="22082"/>
                </a:lnTo>
                <a:lnTo>
                  <a:pt x="30723" y="23987"/>
                </a:lnTo>
                <a:lnTo>
                  <a:pt x="33604" y="25923"/>
                </a:lnTo>
                <a:lnTo>
                  <a:pt x="40325" y="25923"/>
                </a:lnTo>
                <a:lnTo>
                  <a:pt x="43205" y="23987"/>
                </a:lnTo>
                <a:lnTo>
                  <a:pt x="46085" y="22082"/>
                </a:lnTo>
                <a:lnTo>
                  <a:pt x="48966" y="19202"/>
                </a:lnTo>
                <a:lnTo>
                  <a:pt x="49926" y="16322"/>
                </a:lnTo>
                <a:lnTo>
                  <a:pt x="49926" y="8641"/>
                </a:lnTo>
                <a:lnTo>
                  <a:pt x="48966" y="5760"/>
                </a:lnTo>
                <a:lnTo>
                  <a:pt x="46085" y="3840"/>
                </a:lnTo>
                <a:lnTo>
                  <a:pt x="43205" y="960"/>
                </a:lnTo>
                <a:lnTo>
                  <a:pt x="40325" y="0"/>
                </a:lnTo>
                <a:lnTo>
                  <a:pt x="33604" y="0"/>
                </a:lnTo>
                <a:lnTo>
                  <a:pt x="29763" y="960"/>
                </a:lnTo>
                <a:lnTo>
                  <a:pt x="27843" y="3840"/>
                </a:lnTo>
                <a:lnTo>
                  <a:pt x="24963" y="5760"/>
                </a:lnTo>
                <a:lnTo>
                  <a:pt x="24002" y="9601"/>
                </a:lnTo>
                <a:lnTo>
                  <a:pt x="24002" y="16322"/>
                </a:lnTo>
                <a:lnTo>
                  <a:pt x="24963" y="19202"/>
                </a:lnTo>
                <a:close/>
              </a:path>
              <a:path w="49926" h="123840">
                <a:moveTo>
                  <a:pt x="960" y="119024"/>
                </a:moveTo>
                <a:lnTo>
                  <a:pt x="2880" y="120959"/>
                </a:lnTo>
                <a:lnTo>
                  <a:pt x="5760" y="122864"/>
                </a:lnTo>
                <a:lnTo>
                  <a:pt x="8641" y="123840"/>
                </a:lnTo>
                <a:lnTo>
                  <a:pt x="12481" y="123840"/>
                </a:lnTo>
                <a:lnTo>
                  <a:pt x="21876" y="121605"/>
                </a:lnTo>
                <a:lnTo>
                  <a:pt x="31592" y="113933"/>
                </a:lnTo>
                <a:lnTo>
                  <a:pt x="41285" y="100797"/>
                </a:lnTo>
                <a:lnTo>
                  <a:pt x="37444" y="98877"/>
                </a:lnTo>
                <a:lnTo>
                  <a:pt x="34564" y="104637"/>
                </a:lnTo>
                <a:lnTo>
                  <a:pt x="30723" y="109438"/>
                </a:lnTo>
                <a:lnTo>
                  <a:pt x="27843" y="111343"/>
                </a:lnTo>
                <a:lnTo>
                  <a:pt x="26883" y="112318"/>
                </a:lnTo>
                <a:lnTo>
                  <a:pt x="24002" y="112318"/>
                </a:lnTo>
                <a:lnTo>
                  <a:pt x="24002" y="111343"/>
                </a:lnTo>
                <a:lnTo>
                  <a:pt x="23042" y="111343"/>
                </a:lnTo>
                <a:lnTo>
                  <a:pt x="23042" y="106558"/>
                </a:lnTo>
                <a:lnTo>
                  <a:pt x="24002" y="102717"/>
                </a:lnTo>
                <a:lnTo>
                  <a:pt x="42245" y="40325"/>
                </a:lnTo>
                <a:lnTo>
                  <a:pt x="37444" y="40325"/>
                </a:lnTo>
                <a:lnTo>
                  <a:pt x="7680" y="45110"/>
                </a:lnTo>
                <a:lnTo>
                  <a:pt x="5760" y="48950"/>
                </a:lnTo>
                <a:lnTo>
                  <a:pt x="7680" y="47990"/>
                </a:lnTo>
                <a:lnTo>
                  <a:pt x="11521" y="47990"/>
                </a:lnTo>
                <a:lnTo>
                  <a:pt x="12481" y="48950"/>
                </a:lnTo>
                <a:lnTo>
                  <a:pt x="13441" y="49910"/>
                </a:lnTo>
                <a:lnTo>
                  <a:pt x="15361" y="50871"/>
                </a:lnTo>
                <a:lnTo>
                  <a:pt x="15361" y="58552"/>
                </a:lnTo>
                <a:lnTo>
                  <a:pt x="13441" y="62392"/>
                </a:lnTo>
                <a:lnTo>
                  <a:pt x="1920" y="104637"/>
                </a:lnTo>
                <a:lnTo>
                  <a:pt x="0" y="107518"/>
                </a:lnTo>
                <a:lnTo>
                  <a:pt x="0" y="116159"/>
                </a:lnTo>
                <a:lnTo>
                  <a:pt x="960" y="11902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1" name="object 501"/>
          <p:cNvSpPr/>
          <p:nvPr/>
        </p:nvSpPr>
        <p:spPr>
          <a:xfrm>
            <a:off x="2066102" y="1144066"/>
            <a:ext cx="88315" cy="82539"/>
          </a:xfrm>
          <a:custGeom>
            <a:avLst/>
            <a:gdLst/>
            <a:ahLst/>
            <a:cxnLst/>
            <a:rect l="l" t="t" r="r" b="b"/>
            <a:pathLst>
              <a:path w="88315" h="82539">
                <a:moveTo>
                  <a:pt x="88315" y="60472"/>
                </a:moveTo>
                <a:lnTo>
                  <a:pt x="85435" y="58552"/>
                </a:lnTo>
                <a:lnTo>
                  <a:pt x="83515" y="60472"/>
                </a:lnTo>
                <a:lnTo>
                  <a:pt x="83515" y="61432"/>
                </a:lnTo>
                <a:lnTo>
                  <a:pt x="82555" y="62392"/>
                </a:lnTo>
                <a:lnTo>
                  <a:pt x="80634" y="65272"/>
                </a:lnTo>
                <a:lnTo>
                  <a:pt x="78714" y="68153"/>
                </a:lnTo>
                <a:lnTo>
                  <a:pt x="76794" y="70073"/>
                </a:lnTo>
                <a:lnTo>
                  <a:pt x="72953" y="70073"/>
                </a:lnTo>
                <a:lnTo>
                  <a:pt x="72953" y="69113"/>
                </a:lnTo>
                <a:lnTo>
                  <a:pt x="71993" y="68153"/>
                </a:lnTo>
                <a:lnTo>
                  <a:pt x="71993" y="67193"/>
                </a:lnTo>
                <a:lnTo>
                  <a:pt x="72953" y="65272"/>
                </a:lnTo>
                <a:lnTo>
                  <a:pt x="73913" y="61432"/>
                </a:lnTo>
                <a:lnTo>
                  <a:pt x="85435" y="23987"/>
                </a:lnTo>
                <a:lnTo>
                  <a:pt x="86395" y="19187"/>
                </a:lnTo>
                <a:lnTo>
                  <a:pt x="87355" y="15346"/>
                </a:lnTo>
                <a:lnTo>
                  <a:pt x="87355" y="8625"/>
                </a:lnTo>
                <a:lnTo>
                  <a:pt x="86395" y="5745"/>
                </a:lnTo>
                <a:lnTo>
                  <a:pt x="84475" y="2865"/>
                </a:lnTo>
                <a:lnTo>
                  <a:pt x="81594" y="944"/>
                </a:lnTo>
                <a:lnTo>
                  <a:pt x="78714" y="0"/>
                </a:lnTo>
                <a:lnTo>
                  <a:pt x="72953" y="0"/>
                </a:lnTo>
                <a:lnTo>
                  <a:pt x="69113" y="944"/>
                </a:lnTo>
                <a:lnTo>
                  <a:pt x="65272" y="2865"/>
                </a:lnTo>
                <a:lnTo>
                  <a:pt x="61432" y="4785"/>
                </a:lnTo>
                <a:lnTo>
                  <a:pt x="56631" y="9585"/>
                </a:lnTo>
                <a:lnTo>
                  <a:pt x="51831" y="15346"/>
                </a:lnTo>
                <a:lnTo>
                  <a:pt x="50694" y="16533"/>
                </a:lnTo>
                <a:lnTo>
                  <a:pt x="43803" y="24941"/>
                </a:lnTo>
                <a:lnTo>
                  <a:pt x="34549" y="37429"/>
                </a:lnTo>
                <a:lnTo>
                  <a:pt x="46070" y="0"/>
                </a:lnTo>
                <a:lnTo>
                  <a:pt x="40309" y="0"/>
                </a:lnTo>
                <a:lnTo>
                  <a:pt x="10561" y="4785"/>
                </a:lnTo>
                <a:lnTo>
                  <a:pt x="9585" y="8625"/>
                </a:lnTo>
                <a:lnTo>
                  <a:pt x="15361" y="8625"/>
                </a:lnTo>
                <a:lnTo>
                  <a:pt x="17266" y="9585"/>
                </a:lnTo>
                <a:lnTo>
                  <a:pt x="18242" y="10546"/>
                </a:lnTo>
                <a:lnTo>
                  <a:pt x="18242" y="11506"/>
                </a:lnTo>
                <a:lnTo>
                  <a:pt x="19187" y="12466"/>
                </a:lnTo>
                <a:lnTo>
                  <a:pt x="19187" y="15346"/>
                </a:lnTo>
                <a:lnTo>
                  <a:pt x="18242" y="19187"/>
                </a:lnTo>
                <a:lnTo>
                  <a:pt x="16306" y="24947"/>
                </a:lnTo>
                <a:lnTo>
                  <a:pt x="0" y="81579"/>
                </a:lnTo>
                <a:lnTo>
                  <a:pt x="22082" y="81579"/>
                </a:lnTo>
                <a:lnTo>
                  <a:pt x="29748" y="55671"/>
                </a:lnTo>
                <a:lnTo>
                  <a:pt x="31657" y="51933"/>
                </a:lnTo>
                <a:lnTo>
                  <a:pt x="38701" y="39504"/>
                </a:lnTo>
                <a:lnTo>
                  <a:pt x="45746" y="29228"/>
                </a:lnTo>
                <a:lnTo>
                  <a:pt x="52791" y="21107"/>
                </a:lnTo>
                <a:lnTo>
                  <a:pt x="56631" y="17266"/>
                </a:lnTo>
                <a:lnTo>
                  <a:pt x="59512" y="16306"/>
                </a:lnTo>
                <a:lnTo>
                  <a:pt x="62392" y="16306"/>
                </a:lnTo>
                <a:lnTo>
                  <a:pt x="63352" y="17266"/>
                </a:lnTo>
                <a:lnTo>
                  <a:pt x="64312" y="18227"/>
                </a:lnTo>
                <a:lnTo>
                  <a:pt x="64312" y="20147"/>
                </a:lnTo>
                <a:lnTo>
                  <a:pt x="63352" y="22067"/>
                </a:lnTo>
                <a:lnTo>
                  <a:pt x="62392" y="23987"/>
                </a:lnTo>
                <a:lnTo>
                  <a:pt x="51831" y="61432"/>
                </a:lnTo>
                <a:lnTo>
                  <a:pt x="49910" y="66233"/>
                </a:lnTo>
                <a:lnTo>
                  <a:pt x="49910" y="75834"/>
                </a:lnTo>
                <a:lnTo>
                  <a:pt x="50871" y="77739"/>
                </a:lnTo>
                <a:lnTo>
                  <a:pt x="52791" y="79674"/>
                </a:lnTo>
                <a:lnTo>
                  <a:pt x="54711" y="81579"/>
                </a:lnTo>
                <a:lnTo>
                  <a:pt x="57591" y="82539"/>
                </a:lnTo>
                <a:lnTo>
                  <a:pt x="61432" y="82539"/>
                </a:lnTo>
                <a:lnTo>
                  <a:pt x="69010" y="80882"/>
                </a:lnTo>
                <a:lnTo>
                  <a:pt x="78803" y="73502"/>
                </a:lnTo>
                <a:lnTo>
                  <a:pt x="88315" y="6047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2" name="object 502"/>
          <p:cNvSpPr/>
          <p:nvPr/>
        </p:nvSpPr>
        <p:spPr>
          <a:xfrm>
            <a:off x="2203368" y="1169014"/>
            <a:ext cx="19202" cy="29763"/>
          </a:xfrm>
          <a:custGeom>
            <a:avLst/>
            <a:gdLst/>
            <a:ahLst/>
            <a:cxnLst/>
            <a:rect l="l" t="t" r="r" b="b"/>
            <a:pathLst>
              <a:path w="19202" h="29763">
                <a:moveTo>
                  <a:pt x="19202" y="0"/>
                </a:moveTo>
                <a:lnTo>
                  <a:pt x="16322" y="6720"/>
                </a:lnTo>
                <a:lnTo>
                  <a:pt x="14401" y="14401"/>
                </a:lnTo>
                <a:lnTo>
                  <a:pt x="11521" y="19202"/>
                </a:lnTo>
                <a:lnTo>
                  <a:pt x="7680" y="22082"/>
                </a:lnTo>
                <a:lnTo>
                  <a:pt x="5760" y="24002"/>
                </a:lnTo>
                <a:lnTo>
                  <a:pt x="3840" y="24963"/>
                </a:lnTo>
                <a:lnTo>
                  <a:pt x="1920" y="24963"/>
                </a:lnTo>
                <a:lnTo>
                  <a:pt x="0" y="28803"/>
                </a:lnTo>
                <a:lnTo>
                  <a:pt x="1920" y="29763"/>
                </a:lnTo>
                <a:lnTo>
                  <a:pt x="12481" y="29763"/>
                </a:lnTo>
                <a:lnTo>
                  <a:pt x="19202" y="27843"/>
                </a:lnTo>
                <a:lnTo>
                  <a:pt x="1920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3" name="object 503"/>
          <p:cNvSpPr/>
          <p:nvPr/>
        </p:nvSpPr>
        <p:spPr>
          <a:xfrm>
            <a:off x="2154417" y="1229487"/>
            <a:ext cx="61430" cy="34564"/>
          </a:xfrm>
          <a:custGeom>
            <a:avLst/>
            <a:gdLst/>
            <a:ahLst/>
            <a:cxnLst/>
            <a:rect l="l" t="t" r="r" b="b"/>
            <a:pathLst>
              <a:path w="61430" h="34564">
                <a:moveTo>
                  <a:pt x="57591" y="25923"/>
                </a:moveTo>
                <a:lnTo>
                  <a:pt x="53751" y="28803"/>
                </a:lnTo>
                <a:lnTo>
                  <a:pt x="48950" y="29763"/>
                </a:lnTo>
                <a:lnTo>
                  <a:pt x="32628" y="29763"/>
                </a:lnTo>
                <a:lnTo>
                  <a:pt x="25907" y="27843"/>
                </a:lnTo>
                <a:lnTo>
                  <a:pt x="22067" y="24963"/>
                </a:lnTo>
                <a:lnTo>
                  <a:pt x="18242" y="22082"/>
                </a:lnTo>
                <a:lnTo>
                  <a:pt x="16306" y="19202"/>
                </a:lnTo>
                <a:lnTo>
                  <a:pt x="16306" y="11521"/>
                </a:lnTo>
                <a:lnTo>
                  <a:pt x="17282" y="9601"/>
                </a:lnTo>
                <a:lnTo>
                  <a:pt x="15346" y="0"/>
                </a:lnTo>
                <a:lnTo>
                  <a:pt x="8625" y="2880"/>
                </a:lnTo>
                <a:lnTo>
                  <a:pt x="4785" y="5775"/>
                </a:lnTo>
                <a:lnTo>
                  <a:pt x="1920" y="8656"/>
                </a:lnTo>
                <a:lnTo>
                  <a:pt x="0" y="12496"/>
                </a:lnTo>
                <a:lnTo>
                  <a:pt x="0" y="20162"/>
                </a:lnTo>
                <a:lnTo>
                  <a:pt x="2880" y="24963"/>
                </a:lnTo>
                <a:lnTo>
                  <a:pt x="7680" y="27843"/>
                </a:lnTo>
                <a:lnTo>
                  <a:pt x="12558" y="30554"/>
                </a:lnTo>
                <a:lnTo>
                  <a:pt x="24185" y="33619"/>
                </a:lnTo>
                <a:lnTo>
                  <a:pt x="39349" y="34564"/>
                </a:lnTo>
                <a:lnTo>
                  <a:pt x="48331" y="34153"/>
                </a:lnTo>
                <a:lnTo>
                  <a:pt x="61430" y="31562"/>
                </a:lnTo>
                <a:lnTo>
                  <a:pt x="57591" y="2592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4" name="object 504"/>
          <p:cNvSpPr/>
          <p:nvPr/>
        </p:nvSpPr>
        <p:spPr>
          <a:xfrm>
            <a:off x="2169764" y="1144066"/>
            <a:ext cx="87355" cy="116982"/>
          </a:xfrm>
          <a:custGeom>
            <a:avLst/>
            <a:gdLst/>
            <a:ahLst/>
            <a:cxnLst/>
            <a:rect l="l" t="t" r="r" b="b"/>
            <a:pathLst>
              <a:path w="87355" h="116982">
                <a:moveTo>
                  <a:pt x="4815" y="29748"/>
                </a:moveTo>
                <a:lnTo>
                  <a:pt x="4815" y="34549"/>
                </a:lnTo>
                <a:lnTo>
                  <a:pt x="5775" y="39349"/>
                </a:lnTo>
                <a:lnTo>
                  <a:pt x="8656" y="42230"/>
                </a:lnTo>
                <a:lnTo>
                  <a:pt x="11521" y="46070"/>
                </a:lnTo>
                <a:lnTo>
                  <a:pt x="15361" y="48950"/>
                </a:lnTo>
                <a:lnTo>
                  <a:pt x="21122" y="51831"/>
                </a:lnTo>
                <a:lnTo>
                  <a:pt x="13441" y="54711"/>
                </a:lnTo>
                <a:lnTo>
                  <a:pt x="8656" y="57591"/>
                </a:lnTo>
                <a:lnTo>
                  <a:pt x="4815" y="60472"/>
                </a:lnTo>
                <a:lnTo>
                  <a:pt x="1935" y="63352"/>
                </a:lnTo>
                <a:lnTo>
                  <a:pt x="960" y="67193"/>
                </a:lnTo>
                <a:lnTo>
                  <a:pt x="960" y="72953"/>
                </a:lnTo>
                <a:lnTo>
                  <a:pt x="1935" y="75834"/>
                </a:lnTo>
                <a:lnTo>
                  <a:pt x="2895" y="77739"/>
                </a:lnTo>
                <a:lnTo>
                  <a:pt x="4815" y="79674"/>
                </a:lnTo>
                <a:lnTo>
                  <a:pt x="6720" y="81579"/>
                </a:lnTo>
                <a:lnTo>
                  <a:pt x="10561" y="83515"/>
                </a:lnTo>
                <a:lnTo>
                  <a:pt x="0" y="85420"/>
                </a:lnTo>
                <a:lnTo>
                  <a:pt x="1935" y="95021"/>
                </a:lnTo>
                <a:lnTo>
                  <a:pt x="3840" y="92141"/>
                </a:lnTo>
                <a:lnTo>
                  <a:pt x="5775" y="89260"/>
                </a:lnTo>
                <a:lnTo>
                  <a:pt x="9616" y="87355"/>
                </a:lnTo>
                <a:lnTo>
                  <a:pt x="15361" y="85420"/>
                </a:lnTo>
                <a:lnTo>
                  <a:pt x="18242" y="86395"/>
                </a:lnTo>
                <a:lnTo>
                  <a:pt x="21122" y="87355"/>
                </a:lnTo>
                <a:lnTo>
                  <a:pt x="24963" y="88300"/>
                </a:lnTo>
                <a:lnTo>
                  <a:pt x="33604" y="90236"/>
                </a:lnTo>
                <a:lnTo>
                  <a:pt x="39364" y="92141"/>
                </a:lnTo>
                <a:lnTo>
                  <a:pt x="42245" y="94076"/>
                </a:lnTo>
                <a:lnTo>
                  <a:pt x="45125" y="95981"/>
                </a:lnTo>
                <a:lnTo>
                  <a:pt x="47045" y="98861"/>
                </a:lnTo>
                <a:lnTo>
                  <a:pt x="47045" y="105582"/>
                </a:lnTo>
                <a:lnTo>
                  <a:pt x="45125" y="108463"/>
                </a:lnTo>
                <a:lnTo>
                  <a:pt x="42245" y="111343"/>
                </a:lnTo>
                <a:lnTo>
                  <a:pt x="46084" y="116982"/>
                </a:lnTo>
                <a:lnTo>
                  <a:pt x="55686" y="112303"/>
                </a:lnTo>
                <a:lnTo>
                  <a:pt x="62407" y="106542"/>
                </a:lnTo>
                <a:lnTo>
                  <a:pt x="65288" y="99821"/>
                </a:lnTo>
                <a:lnTo>
                  <a:pt x="65288" y="88300"/>
                </a:lnTo>
                <a:lnTo>
                  <a:pt x="64328" y="83515"/>
                </a:lnTo>
                <a:lnTo>
                  <a:pt x="61447" y="80634"/>
                </a:lnTo>
                <a:lnTo>
                  <a:pt x="58567" y="76794"/>
                </a:lnTo>
                <a:lnTo>
                  <a:pt x="54726" y="73913"/>
                </a:lnTo>
                <a:lnTo>
                  <a:pt x="49926" y="71993"/>
                </a:lnTo>
                <a:lnTo>
                  <a:pt x="46085" y="71018"/>
                </a:lnTo>
                <a:lnTo>
                  <a:pt x="37444" y="68153"/>
                </a:lnTo>
                <a:lnTo>
                  <a:pt x="25923" y="66233"/>
                </a:lnTo>
                <a:lnTo>
                  <a:pt x="23042" y="65272"/>
                </a:lnTo>
                <a:lnTo>
                  <a:pt x="20162" y="64312"/>
                </a:lnTo>
                <a:lnTo>
                  <a:pt x="19202" y="63352"/>
                </a:lnTo>
                <a:lnTo>
                  <a:pt x="18242" y="62392"/>
                </a:lnTo>
                <a:lnTo>
                  <a:pt x="17282" y="61432"/>
                </a:lnTo>
                <a:lnTo>
                  <a:pt x="17282" y="59512"/>
                </a:lnTo>
                <a:lnTo>
                  <a:pt x="18242" y="58552"/>
                </a:lnTo>
                <a:lnTo>
                  <a:pt x="19202" y="57591"/>
                </a:lnTo>
                <a:lnTo>
                  <a:pt x="20162" y="56631"/>
                </a:lnTo>
                <a:lnTo>
                  <a:pt x="22082" y="54711"/>
                </a:lnTo>
                <a:lnTo>
                  <a:pt x="25923" y="52791"/>
                </a:lnTo>
                <a:lnTo>
                  <a:pt x="28803" y="53751"/>
                </a:lnTo>
                <a:lnTo>
                  <a:pt x="33604" y="53751"/>
                </a:lnTo>
                <a:lnTo>
                  <a:pt x="35524" y="49910"/>
                </a:lnTo>
                <a:lnTo>
                  <a:pt x="32644" y="49910"/>
                </a:lnTo>
                <a:lnTo>
                  <a:pt x="30723" y="48950"/>
                </a:lnTo>
                <a:lnTo>
                  <a:pt x="28803" y="47030"/>
                </a:lnTo>
                <a:lnTo>
                  <a:pt x="26883" y="46070"/>
                </a:lnTo>
                <a:lnTo>
                  <a:pt x="26883" y="34549"/>
                </a:lnTo>
                <a:lnTo>
                  <a:pt x="27843" y="27828"/>
                </a:lnTo>
                <a:lnTo>
                  <a:pt x="29763" y="21107"/>
                </a:lnTo>
                <a:lnTo>
                  <a:pt x="32644" y="14386"/>
                </a:lnTo>
                <a:lnTo>
                  <a:pt x="35524" y="9585"/>
                </a:lnTo>
                <a:lnTo>
                  <a:pt x="38404" y="6705"/>
                </a:lnTo>
                <a:lnTo>
                  <a:pt x="40325" y="4785"/>
                </a:lnTo>
                <a:lnTo>
                  <a:pt x="43205" y="3825"/>
                </a:lnTo>
                <a:lnTo>
                  <a:pt x="48006" y="3825"/>
                </a:lnTo>
                <a:lnTo>
                  <a:pt x="49926" y="4785"/>
                </a:lnTo>
                <a:lnTo>
                  <a:pt x="51846" y="6705"/>
                </a:lnTo>
                <a:lnTo>
                  <a:pt x="52806" y="7665"/>
                </a:lnTo>
                <a:lnTo>
                  <a:pt x="53766" y="10546"/>
                </a:lnTo>
                <a:lnTo>
                  <a:pt x="53766" y="18227"/>
                </a:lnTo>
                <a:lnTo>
                  <a:pt x="52806" y="24947"/>
                </a:lnTo>
                <a:lnTo>
                  <a:pt x="52806" y="52791"/>
                </a:lnTo>
                <a:lnTo>
                  <a:pt x="58567" y="49910"/>
                </a:lnTo>
                <a:lnTo>
                  <a:pt x="64328" y="47990"/>
                </a:lnTo>
                <a:lnTo>
                  <a:pt x="68168" y="44150"/>
                </a:lnTo>
                <a:lnTo>
                  <a:pt x="71048" y="39349"/>
                </a:lnTo>
                <a:lnTo>
                  <a:pt x="73929" y="34549"/>
                </a:lnTo>
                <a:lnTo>
                  <a:pt x="75849" y="29748"/>
                </a:lnTo>
                <a:lnTo>
                  <a:pt x="75849" y="22067"/>
                </a:lnTo>
                <a:lnTo>
                  <a:pt x="74889" y="18227"/>
                </a:lnTo>
                <a:lnTo>
                  <a:pt x="72969" y="15346"/>
                </a:lnTo>
                <a:lnTo>
                  <a:pt x="84490" y="15346"/>
                </a:lnTo>
                <a:lnTo>
                  <a:pt x="87355" y="4785"/>
                </a:lnTo>
                <a:lnTo>
                  <a:pt x="64328" y="4785"/>
                </a:lnTo>
                <a:lnTo>
                  <a:pt x="61447" y="2865"/>
                </a:lnTo>
                <a:lnTo>
                  <a:pt x="59527" y="1904"/>
                </a:lnTo>
                <a:lnTo>
                  <a:pt x="57607" y="1904"/>
                </a:lnTo>
                <a:lnTo>
                  <a:pt x="53766" y="0"/>
                </a:lnTo>
                <a:lnTo>
                  <a:pt x="36484" y="0"/>
                </a:lnTo>
                <a:lnTo>
                  <a:pt x="28803" y="944"/>
                </a:lnTo>
                <a:lnTo>
                  <a:pt x="23042" y="3825"/>
                </a:lnTo>
                <a:lnTo>
                  <a:pt x="17282" y="6705"/>
                </a:lnTo>
                <a:lnTo>
                  <a:pt x="12496" y="10546"/>
                </a:lnTo>
                <a:lnTo>
                  <a:pt x="9616" y="15346"/>
                </a:lnTo>
                <a:lnTo>
                  <a:pt x="6720" y="20147"/>
                </a:lnTo>
                <a:lnTo>
                  <a:pt x="4815" y="24947"/>
                </a:lnTo>
                <a:lnTo>
                  <a:pt x="4815" y="2974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5" name="object 505"/>
          <p:cNvSpPr/>
          <p:nvPr/>
        </p:nvSpPr>
        <p:spPr>
          <a:xfrm>
            <a:off x="2302245" y="1122944"/>
            <a:ext cx="52791" cy="104637"/>
          </a:xfrm>
          <a:custGeom>
            <a:avLst/>
            <a:gdLst/>
            <a:ahLst/>
            <a:cxnLst/>
            <a:rect l="l" t="t" r="r" b="b"/>
            <a:pathLst>
              <a:path w="52791" h="104637">
                <a:moveTo>
                  <a:pt x="960" y="86395"/>
                </a:moveTo>
                <a:lnTo>
                  <a:pt x="0" y="91196"/>
                </a:lnTo>
                <a:lnTo>
                  <a:pt x="0" y="97916"/>
                </a:lnTo>
                <a:lnTo>
                  <a:pt x="960" y="99821"/>
                </a:lnTo>
                <a:lnTo>
                  <a:pt x="3840" y="101757"/>
                </a:lnTo>
                <a:lnTo>
                  <a:pt x="5760" y="103662"/>
                </a:lnTo>
                <a:lnTo>
                  <a:pt x="8641" y="104637"/>
                </a:lnTo>
                <a:lnTo>
                  <a:pt x="17282" y="104637"/>
                </a:lnTo>
                <a:lnTo>
                  <a:pt x="22082" y="103662"/>
                </a:lnTo>
                <a:lnTo>
                  <a:pt x="26883" y="99821"/>
                </a:lnTo>
                <a:lnTo>
                  <a:pt x="32644" y="96956"/>
                </a:lnTo>
                <a:lnTo>
                  <a:pt x="36484" y="91196"/>
                </a:lnTo>
                <a:lnTo>
                  <a:pt x="40325" y="84475"/>
                </a:lnTo>
                <a:lnTo>
                  <a:pt x="37444" y="82555"/>
                </a:lnTo>
                <a:lnTo>
                  <a:pt x="33604" y="87355"/>
                </a:lnTo>
                <a:lnTo>
                  <a:pt x="30723" y="91196"/>
                </a:lnTo>
                <a:lnTo>
                  <a:pt x="27843" y="93116"/>
                </a:lnTo>
                <a:lnTo>
                  <a:pt x="26883" y="94076"/>
                </a:lnTo>
                <a:lnTo>
                  <a:pt x="25923" y="95036"/>
                </a:lnTo>
                <a:lnTo>
                  <a:pt x="24002" y="95036"/>
                </a:lnTo>
                <a:lnTo>
                  <a:pt x="24002" y="94076"/>
                </a:lnTo>
                <a:lnTo>
                  <a:pt x="23042" y="94076"/>
                </a:lnTo>
                <a:lnTo>
                  <a:pt x="23042" y="93116"/>
                </a:lnTo>
                <a:lnTo>
                  <a:pt x="22082" y="92141"/>
                </a:lnTo>
                <a:lnTo>
                  <a:pt x="22082" y="90236"/>
                </a:lnTo>
                <a:lnTo>
                  <a:pt x="23042" y="87355"/>
                </a:lnTo>
                <a:lnTo>
                  <a:pt x="24002" y="84475"/>
                </a:lnTo>
                <a:lnTo>
                  <a:pt x="38404" y="33588"/>
                </a:lnTo>
                <a:lnTo>
                  <a:pt x="49926" y="33588"/>
                </a:lnTo>
                <a:lnTo>
                  <a:pt x="52791" y="23027"/>
                </a:lnTo>
                <a:lnTo>
                  <a:pt x="41285" y="23027"/>
                </a:lnTo>
                <a:lnTo>
                  <a:pt x="48966" y="0"/>
                </a:lnTo>
                <a:lnTo>
                  <a:pt x="44165" y="0"/>
                </a:lnTo>
                <a:lnTo>
                  <a:pt x="43779" y="384"/>
                </a:lnTo>
                <a:lnTo>
                  <a:pt x="33687" y="10220"/>
                </a:lnTo>
                <a:lnTo>
                  <a:pt x="24963" y="17282"/>
                </a:lnTo>
                <a:lnTo>
                  <a:pt x="20162" y="21122"/>
                </a:lnTo>
                <a:lnTo>
                  <a:pt x="13441" y="23987"/>
                </a:lnTo>
                <a:lnTo>
                  <a:pt x="6720" y="26868"/>
                </a:lnTo>
                <a:lnTo>
                  <a:pt x="4800" y="33588"/>
                </a:lnTo>
                <a:lnTo>
                  <a:pt x="16322" y="33588"/>
                </a:lnTo>
                <a:lnTo>
                  <a:pt x="2880" y="81594"/>
                </a:lnTo>
                <a:lnTo>
                  <a:pt x="960" y="8639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6" name="object 506"/>
          <p:cNvSpPr/>
          <p:nvPr/>
        </p:nvSpPr>
        <p:spPr>
          <a:xfrm>
            <a:off x="2352172" y="1144066"/>
            <a:ext cx="70073" cy="81579"/>
          </a:xfrm>
          <a:custGeom>
            <a:avLst/>
            <a:gdLst/>
            <a:ahLst/>
            <a:cxnLst/>
            <a:rect l="l" t="t" r="r" b="b"/>
            <a:pathLst>
              <a:path w="70073" h="81579">
                <a:moveTo>
                  <a:pt x="34549" y="0"/>
                </a:moveTo>
                <a:lnTo>
                  <a:pt x="7680" y="5745"/>
                </a:lnTo>
                <a:lnTo>
                  <a:pt x="6705" y="8625"/>
                </a:lnTo>
                <a:lnTo>
                  <a:pt x="13426" y="8625"/>
                </a:lnTo>
                <a:lnTo>
                  <a:pt x="14386" y="9585"/>
                </a:lnTo>
                <a:lnTo>
                  <a:pt x="15361" y="9585"/>
                </a:lnTo>
                <a:lnTo>
                  <a:pt x="15361" y="10546"/>
                </a:lnTo>
                <a:lnTo>
                  <a:pt x="16322" y="11506"/>
                </a:lnTo>
                <a:lnTo>
                  <a:pt x="16322" y="16306"/>
                </a:lnTo>
                <a:lnTo>
                  <a:pt x="15361" y="19187"/>
                </a:lnTo>
                <a:lnTo>
                  <a:pt x="14386" y="23027"/>
                </a:lnTo>
                <a:lnTo>
                  <a:pt x="0" y="81579"/>
                </a:lnTo>
                <a:lnTo>
                  <a:pt x="21107" y="81579"/>
                </a:lnTo>
                <a:lnTo>
                  <a:pt x="21413" y="80580"/>
                </a:lnTo>
                <a:lnTo>
                  <a:pt x="25764" y="65533"/>
                </a:lnTo>
                <a:lnTo>
                  <a:pt x="28788" y="56631"/>
                </a:lnTo>
                <a:lnTo>
                  <a:pt x="30708" y="51831"/>
                </a:lnTo>
                <a:lnTo>
                  <a:pt x="32628" y="46070"/>
                </a:lnTo>
                <a:lnTo>
                  <a:pt x="35509" y="40309"/>
                </a:lnTo>
                <a:lnTo>
                  <a:pt x="39349" y="33588"/>
                </a:lnTo>
                <a:lnTo>
                  <a:pt x="41269" y="28788"/>
                </a:lnTo>
                <a:lnTo>
                  <a:pt x="43190" y="25907"/>
                </a:lnTo>
                <a:lnTo>
                  <a:pt x="45110" y="23027"/>
                </a:lnTo>
                <a:lnTo>
                  <a:pt x="47030" y="22067"/>
                </a:lnTo>
                <a:lnTo>
                  <a:pt x="48950" y="21107"/>
                </a:lnTo>
                <a:lnTo>
                  <a:pt x="49911" y="20147"/>
                </a:lnTo>
                <a:lnTo>
                  <a:pt x="50871" y="20147"/>
                </a:lnTo>
                <a:lnTo>
                  <a:pt x="51831" y="21107"/>
                </a:lnTo>
                <a:lnTo>
                  <a:pt x="52791" y="21107"/>
                </a:lnTo>
                <a:lnTo>
                  <a:pt x="52791" y="23027"/>
                </a:lnTo>
                <a:lnTo>
                  <a:pt x="54711" y="24947"/>
                </a:lnTo>
                <a:lnTo>
                  <a:pt x="55671" y="26868"/>
                </a:lnTo>
                <a:lnTo>
                  <a:pt x="57591" y="27828"/>
                </a:lnTo>
                <a:lnTo>
                  <a:pt x="61432" y="27828"/>
                </a:lnTo>
                <a:lnTo>
                  <a:pt x="63352" y="26868"/>
                </a:lnTo>
                <a:lnTo>
                  <a:pt x="65272" y="24947"/>
                </a:lnTo>
                <a:lnTo>
                  <a:pt x="68153" y="21107"/>
                </a:lnTo>
                <a:lnTo>
                  <a:pt x="70073" y="15346"/>
                </a:lnTo>
                <a:lnTo>
                  <a:pt x="70073" y="6705"/>
                </a:lnTo>
                <a:lnTo>
                  <a:pt x="69113" y="4785"/>
                </a:lnTo>
                <a:lnTo>
                  <a:pt x="67193" y="2865"/>
                </a:lnTo>
                <a:lnTo>
                  <a:pt x="66233" y="944"/>
                </a:lnTo>
                <a:lnTo>
                  <a:pt x="64312" y="0"/>
                </a:lnTo>
                <a:lnTo>
                  <a:pt x="57591" y="0"/>
                </a:lnTo>
                <a:lnTo>
                  <a:pt x="54711" y="1904"/>
                </a:lnTo>
                <a:lnTo>
                  <a:pt x="50871" y="4785"/>
                </a:lnTo>
                <a:lnTo>
                  <a:pt x="46737" y="10500"/>
                </a:lnTo>
                <a:lnTo>
                  <a:pt x="41159" y="19795"/>
                </a:lnTo>
                <a:lnTo>
                  <a:pt x="34474" y="32580"/>
                </a:lnTo>
                <a:lnTo>
                  <a:pt x="26868" y="48950"/>
                </a:lnTo>
                <a:lnTo>
                  <a:pt x="40309" y="0"/>
                </a:lnTo>
                <a:lnTo>
                  <a:pt x="34549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7" name="object 507"/>
          <p:cNvSpPr/>
          <p:nvPr/>
        </p:nvSpPr>
        <p:spPr>
          <a:xfrm>
            <a:off x="2423205" y="1144066"/>
            <a:ext cx="82555" cy="83515"/>
          </a:xfrm>
          <a:custGeom>
            <a:avLst/>
            <a:gdLst/>
            <a:ahLst/>
            <a:cxnLst/>
            <a:rect l="l" t="t" r="r" b="b"/>
            <a:pathLst>
              <a:path w="82555" h="83515">
                <a:moveTo>
                  <a:pt x="23042" y="58552"/>
                </a:moveTo>
                <a:lnTo>
                  <a:pt x="23160" y="55185"/>
                </a:lnTo>
                <a:lnTo>
                  <a:pt x="25093" y="43529"/>
                </a:lnTo>
                <a:lnTo>
                  <a:pt x="26883" y="7665"/>
                </a:lnTo>
                <a:lnTo>
                  <a:pt x="22122" y="12214"/>
                </a:lnTo>
                <a:lnTo>
                  <a:pt x="14184" y="22008"/>
                </a:lnTo>
                <a:lnTo>
                  <a:pt x="7680" y="33588"/>
                </a:lnTo>
                <a:lnTo>
                  <a:pt x="5370" y="38213"/>
                </a:lnTo>
                <a:lnTo>
                  <a:pt x="1194" y="50825"/>
                </a:lnTo>
                <a:lnTo>
                  <a:pt x="0" y="62392"/>
                </a:lnTo>
                <a:lnTo>
                  <a:pt x="0" y="68153"/>
                </a:lnTo>
                <a:lnTo>
                  <a:pt x="960" y="72953"/>
                </a:lnTo>
                <a:lnTo>
                  <a:pt x="3840" y="77739"/>
                </a:lnTo>
                <a:lnTo>
                  <a:pt x="5760" y="81579"/>
                </a:lnTo>
                <a:lnTo>
                  <a:pt x="9601" y="83515"/>
                </a:lnTo>
                <a:lnTo>
                  <a:pt x="19202" y="83515"/>
                </a:lnTo>
                <a:lnTo>
                  <a:pt x="23042" y="82539"/>
                </a:lnTo>
                <a:lnTo>
                  <a:pt x="26883" y="79674"/>
                </a:lnTo>
                <a:lnTo>
                  <a:pt x="30685" y="76457"/>
                </a:lnTo>
                <a:lnTo>
                  <a:pt x="38293" y="67177"/>
                </a:lnTo>
                <a:lnTo>
                  <a:pt x="46085" y="54711"/>
                </a:lnTo>
                <a:lnTo>
                  <a:pt x="44150" y="62392"/>
                </a:lnTo>
                <a:lnTo>
                  <a:pt x="42245" y="68153"/>
                </a:lnTo>
                <a:lnTo>
                  <a:pt x="41269" y="72953"/>
                </a:lnTo>
                <a:lnTo>
                  <a:pt x="41269" y="77739"/>
                </a:lnTo>
                <a:lnTo>
                  <a:pt x="42245" y="79674"/>
                </a:lnTo>
                <a:lnTo>
                  <a:pt x="44150" y="81579"/>
                </a:lnTo>
                <a:lnTo>
                  <a:pt x="46085" y="83515"/>
                </a:lnTo>
                <a:lnTo>
                  <a:pt x="51831" y="83515"/>
                </a:lnTo>
                <a:lnTo>
                  <a:pt x="51831" y="34161"/>
                </a:lnTo>
                <a:lnTo>
                  <a:pt x="46085" y="47030"/>
                </a:lnTo>
                <a:lnTo>
                  <a:pt x="43205" y="53751"/>
                </a:lnTo>
                <a:lnTo>
                  <a:pt x="39364" y="58552"/>
                </a:lnTo>
                <a:lnTo>
                  <a:pt x="35524" y="63352"/>
                </a:lnTo>
                <a:lnTo>
                  <a:pt x="32644" y="66233"/>
                </a:lnTo>
                <a:lnTo>
                  <a:pt x="30723" y="68153"/>
                </a:lnTo>
                <a:lnTo>
                  <a:pt x="26883" y="68153"/>
                </a:lnTo>
                <a:lnTo>
                  <a:pt x="24963" y="67193"/>
                </a:lnTo>
                <a:lnTo>
                  <a:pt x="24003" y="65272"/>
                </a:lnTo>
                <a:lnTo>
                  <a:pt x="23042" y="64312"/>
                </a:lnTo>
                <a:lnTo>
                  <a:pt x="23042" y="58552"/>
                </a:lnTo>
                <a:close/>
              </a:path>
              <a:path w="82555" h="83515">
                <a:moveTo>
                  <a:pt x="76794" y="69113"/>
                </a:moveTo>
                <a:lnTo>
                  <a:pt x="80634" y="62392"/>
                </a:lnTo>
                <a:lnTo>
                  <a:pt x="77754" y="60472"/>
                </a:lnTo>
                <a:lnTo>
                  <a:pt x="73913" y="65272"/>
                </a:lnTo>
                <a:lnTo>
                  <a:pt x="71993" y="68153"/>
                </a:lnTo>
                <a:lnTo>
                  <a:pt x="71033" y="68153"/>
                </a:lnTo>
                <a:lnTo>
                  <a:pt x="69113" y="70073"/>
                </a:lnTo>
                <a:lnTo>
                  <a:pt x="67193" y="71018"/>
                </a:lnTo>
                <a:lnTo>
                  <a:pt x="65272" y="71018"/>
                </a:lnTo>
                <a:lnTo>
                  <a:pt x="64312" y="70073"/>
                </a:lnTo>
                <a:lnTo>
                  <a:pt x="63352" y="70073"/>
                </a:lnTo>
                <a:lnTo>
                  <a:pt x="63352" y="67193"/>
                </a:lnTo>
                <a:lnTo>
                  <a:pt x="64312" y="67193"/>
                </a:lnTo>
                <a:lnTo>
                  <a:pt x="65272" y="59512"/>
                </a:lnTo>
                <a:lnTo>
                  <a:pt x="82555" y="944"/>
                </a:lnTo>
                <a:lnTo>
                  <a:pt x="61432" y="1904"/>
                </a:lnTo>
                <a:lnTo>
                  <a:pt x="58552" y="13426"/>
                </a:lnTo>
                <a:lnTo>
                  <a:pt x="57591" y="7665"/>
                </a:lnTo>
                <a:lnTo>
                  <a:pt x="56647" y="4785"/>
                </a:lnTo>
                <a:lnTo>
                  <a:pt x="54711" y="2865"/>
                </a:lnTo>
                <a:lnTo>
                  <a:pt x="51831" y="944"/>
                </a:lnTo>
                <a:lnTo>
                  <a:pt x="49926" y="0"/>
                </a:lnTo>
                <a:lnTo>
                  <a:pt x="40309" y="0"/>
                </a:lnTo>
                <a:lnTo>
                  <a:pt x="33588" y="2865"/>
                </a:lnTo>
                <a:lnTo>
                  <a:pt x="26883" y="7665"/>
                </a:lnTo>
                <a:lnTo>
                  <a:pt x="25093" y="43529"/>
                </a:lnTo>
                <a:lnTo>
                  <a:pt x="29748" y="29748"/>
                </a:lnTo>
                <a:lnTo>
                  <a:pt x="34564" y="19187"/>
                </a:lnTo>
                <a:lnTo>
                  <a:pt x="38404" y="11506"/>
                </a:lnTo>
                <a:lnTo>
                  <a:pt x="42245" y="7665"/>
                </a:lnTo>
                <a:lnTo>
                  <a:pt x="44150" y="5745"/>
                </a:lnTo>
                <a:lnTo>
                  <a:pt x="50871" y="5745"/>
                </a:lnTo>
                <a:lnTo>
                  <a:pt x="52806" y="7665"/>
                </a:lnTo>
                <a:lnTo>
                  <a:pt x="53751" y="9585"/>
                </a:lnTo>
                <a:lnTo>
                  <a:pt x="54711" y="13426"/>
                </a:lnTo>
                <a:lnTo>
                  <a:pt x="54711" y="18227"/>
                </a:lnTo>
                <a:lnTo>
                  <a:pt x="54503" y="22320"/>
                </a:lnTo>
                <a:lnTo>
                  <a:pt x="51831" y="34161"/>
                </a:lnTo>
                <a:lnTo>
                  <a:pt x="51831" y="83515"/>
                </a:lnTo>
                <a:lnTo>
                  <a:pt x="57591" y="83515"/>
                </a:lnTo>
                <a:lnTo>
                  <a:pt x="62392" y="82539"/>
                </a:lnTo>
                <a:lnTo>
                  <a:pt x="67193" y="78699"/>
                </a:lnTo>
                <a:lnTo>
                  <a:pt x="71993" y="74858"/>
                </a:lnTo>
                <a:lnTo>
                  <a:pt x="76794" y="6911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8" name="object 508"/>
          <p:cNvSpPr/>
          <p:nvPr/>
        </p:nvSpPr>
        <p:spPr>
          <a:xfrm>
            <a:off x="2512481" y="1144066"/>
            <a:ext cx="88315" cy="82539"/>
          </a:xfrm>
          <a:custGeom>
            <a:avLst/>
            <a:gdLst/>
            <a:ahLst/>
            <a:cxnLst/>
            <a:rect l="l" t="t" r="r" b="b"/>
            <a:pathLst>
              <a:path w="88315" h="82539">
                <a:moveTo>
                  <a:pt x="71993" y="69113"/>
                </a:moveTo>
                <a:lnTo>
                  <a:pt x="71993" y="67193"/>
                </a:lnTo>
                <a:lnTo>
                  <a:pt x="72953" y="65272"/>
                </a:lnTo>
                <a:lnTo>
                  <a:pt x="73913" y="61432"/>
                </a:lnTo>
                <a:lnTo>
                  <a:pt x="84475" y="23987"/>
                </a:lnTo>
                <a:lnTo>
                  <a:pt x="86395" y="19187"/>
                </a:lnTo>
                <a:lnTo>
                  <a:pt x="87355" y="15346"/>
                </a:lnTo>
                <a:lnTo>
                  <a:pt x="87355" y="8625"/>
                </a:lnTo>
                <a:lnTo>
                  <a:pt x="85435" y="5745"/>
                </a:lnTo>
                <a:lnTo>
                  <a:pt x="83515" y="2865"/>
                </a:lnTo>
                <a:lnTo>
                  <a:pt x="81594" y="944"/>
                </a:lnTo>
                <a:lnTo>
                  <a:pt x="78714" y="0"/>
                </a:lnTo>
                <a:lnTo>
                  <a:pt x="71993" y="0"/>
                </a:lnTo>
                <a:lnTo>
                  <a:pt x="69113" y="944"/>
                </a:lnTo>
                <a:lnTo>
                  <a:pt x="65288" y="2865"/>
                </a:lnTo>
                <a:lnTo>
                  <a:pt x="61447" y="4785"/>
                </a:lnTo>
                <a:lnTo>
                  <a:pt x="56631" y="9585"/>
                </a:lnTo>
                <a:lnTo>
                  <a:pt x="50886" y="15346"/>
                </a:lnTo>
                <a:lnTo>
                  <a:pt x="50004" y="16275"/>
                </a:lnTo>
                <a:lnTo>
                  <a:pt x="43556" y="24719"/>
                </a:lnTo>
                <a:lnTo>
                  <a:pt x="34564" y="37429"/>
                </a:lnTo>
                <a:lnTo>
                  <a:pt x="45110" y="0"/>
                </a:lnTo>
                <a:lnTo>
                  <a:pt x="40325" y="0"/>
                </a:lnTo>
                <a:lnTo>
                  <a:pt x="10561" y="4785"/>
                </a:lnTo>
                <a:lnTo>
                  <a:pt x="9601" y="8625"/>
                </a:lnTo>
                <a:lnTo>
                  <a:pt x="15361" y="8625"/>
                </a:lnTo>
                <a:lnTo>
                  <a:pt x="16322" y="9585"/>
                </a:lnTo>
                <a:lnTo>
                  <a:pt x="17282" y="9585"/>
                </a:lnTo>
                <a:lnTo>
                  <a:pt x="17282" y="10546"/>
                </a:lnTo>
                <a:lnTo>
                  <a:pt x="18242" y="11506"/>
                </a:lnTo>
                <a:lnTo>
                  <a:pt x="18242" y="15346"/>
                </a:lnTo>
                <a:lnTo>
                  <a:pt x="17282" y="19187"/>
                </a:lnTo>
                <a:lnTo>
                  <a:pt x="16322" y="24947"/>
                </a:lnTo>
                <a:lnTo>
                  <a:pt x="0" y="81579"/>
                </a:lnTo>
                <a:lnTo>
                  <a:pt x="22082" y="81579"/>
                </a:lnTo>
                <a:lnTo>
                  <a:pt x="29763" y="55671"/>
                </a:lnTo>
                <a:lnTo>
                  <a:pt x="31467" y="51941"/>
                </a:lnTo>
                <a:lnTo>
                  <a:pt x="38290" y="39508"/>
                </a:lnTo>
                <a:lnTo>
                  <a:pt x="45561" y="29230"/>
                </a:lnTo>
                <a:lnTo>
                  <a:pt x="52791" y="21107"/>
                </a:lnTo>
                <a:lnTo>
                  <a:pt x="55671" y="17266"/>
                </a:lnTo>
                <a:lnTo>
                  <a:pt x="58567" y="16306"/>
                </a:lnTo>
                <a:lnTo>
                  <a:pt x="62392" y="16306"/>
                </a:lnTo>
                <a:lnTo>
                  <a:pt x="62392" y="17266"/>
                </a:lnTo>
                <a:lnTo>
                  <a:pt x="63352" y="17266"/>
                </a:lnTo>
                <a:lnTo>
                  <a:pt x="63352" y="22067"/>
                </a:lnTo>
                <a:lnTo>
                  <a:pt x="62392" y="23987"/>
                </a:lnTo>
                <a:lnTo>
                  <a:pt x="51846" y="61432"/>
                </a:lnTo>
                <a:lnTo>
                  <a:pt x="49911" y="66233"/>
                </a:lnTo>
                <a:lnTo>
                  <a:pt x="48950" y="70073"/>
                </a:lnTo>
                <a:lnTo>
                  <a:pt x="48950" y="75834"/>
                </a:lnTo>
                <a:lnTo>
                  <a:pt x="49911" y="77739"/>
                </a:lnTo>
                <a:lnTo>
                  <a:pt x="52791" y="79674"/>
                </a:lnTo>
                <a:lnTo>
                  <a:pt x="54726" y="81579"/>
                </a:lnTo>
                <a:lnTo>
                  <a:pt x="57591" y="82539"/>
                </a:lnTo>
                <a:lnTo>
                  <a:pt x="60472" y="82539"/>
                </a:lnTo>
                <a:lnTo>
                  <a:pt x="68661" y="80689"/>
                </a:lnTo>
                <a:lnTo>
                  <a:pt x="78724" y="73285"/>
                </a:lnTo>
                <a:lnTo>
                  <a:pt x="88315" y="60472"/>
                </a:lnTo>
                <a:lnTo>
                  <a:pt x="84475" y="58552"/>
                </a:lnTo>
                <a:lnTo>
                  <a:pt x="83515" y="60472"/>
                </a:lnTo>
                <a:lnTo>
                  <a:pt x="82555" y="61432"/>
                </a:lnTo>
                <a:lnTo>
                  <a:pt x="82555" y="62392"/>
                </a:lnTo>
                <a:lnTo>
                  <a:pt x="80634" y="65272"/>
                </a:lnTo>
                <a:lnTo>
                  <a:pt x="77754" y="68153"/>
                </a:lnTo>
                <a:lnTo>
                  <a:pt x="75834" y="70073"/>
                </a:lnTo>
                <a:lnTo>
                  <a:pt x="72953" y="70073"/>
                </a:lnTo>
                <a:lnTo>
                  <a:pt x="71993" y="6911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9" name="object 509"/>
          <p:cNvSpPr/>
          <p:nvPr/>
        </p:nvSpPr>
        <p:spPr>
          <a:xfrm>
            <a:off x="2610398" y="1144066"/>
            <a:ext cx="67193" cy="83515"/>
          </a:xfrm>
          <a:custGeom>
            <a:avLst/>
            <a:gdLst/>
            <a:ahLst/>
            <a:cxnLst/>
            <a:rect l="l" t="t" r="r" b="b"/>
            <a:pathLst>
              <a:path w="67193" h="83515">
                <a:moveTo>
                  <a:pt x="31683" y="10546"/>
                </a:moveTo>
                <a:lnTo>
                  <a:pt x="32644" y="8625"/>
                </a:lnTo>
                <a:lnTo>
                  <a:pt x="34564" y="6705"/>
                </a:lnTo>
                <a:lnTo>
                  <a:pt x="35524" y="4785"/>
                </a:lnTo>
                <a:lnTo>
                  <a:pt x="45110" y="4785"/>
                </a:lnTo>
                <a:lnTo>
                  <a:pt x="49911" y="6705"/>
                </a:lnTo>
                <a:lnTo>
                  <a:pt x="53751" y="10546"/>
                </a:lnTo>
                <a:lnTo>
                  <a:pt x="57591" y="14386"/>
                </a:lnTo>
                <a:lnTo>
                  <a:pt x="59512" y="20147"/>
                </a:lnTo>
                <a:lnTo>
                  <a:pt x="59512" y="26868"/>
                </a:lnTo>
                <a:lnTo>
                  <a:pt x="63352" y="26868"/>
                </a:lnTo>
                <a:lnTo>
                  <a:pt x="67193" y="0"/>
                </a:lnTo>
                <a:lnTo>
                  <a:pt x="63352" y="0"/>
                </a:lnTo>
                <a:lnTo>
                  <a:pt x="62392" y="1904"/>
                </a:lnTo>
                <a:lnTo>
                  <a:pt x="60472" y="2865"/>
                </a:lnTo>
                <a:lnTo>
                  <a:pt x="54726" y="2865"/>
                </a:lnTo>
                <a:lnTo>
                  <a:pt x="51846" y="1904"/>
                </a:lnTo>
                <a:lnTo>
                  <a:pt x="47045" y="944"/>
                </a:lnTo>
                <a:lnTo>
                  <a:pt x="42230" y="0"/>
                </a:lnTo>
                <a:lnTo>
                  <a:pt x="29763" y="0"/>
                </a:lnTo>
                <a:lnTo>
                  <a:pt x="24002" y="1904"/>
                </a:lnTo>
                <a:lnTo>
                  <a:pt x="19202" y="5745"/>
                </a:lnTo>
                <a:lnTo>
                  <a:pt x="14401" y="10546"/>
                </a:lnTo>
                <a:lnTo>
                  <a:pt x="12481" y="15346"/>
                </a:lnTo>
                <a:lnTo>
                  <a:pt x="12481" y="28788"/>
                </a:lnTo>
                <a:lnTo>
                  <a:pt x="14401" y="31668"/>
                </a:lnTo>
                <a:lnTo>
                  <a:pt x="16322" y="36469"/>
                </a:lnTo>
                <a:lnTo>
                  <a:pt x="21122" y="42230"/>
                </a:lnTo>
                <a:lnTo>
                  <a:pt x="27843" y="48950"/>
                </a:lnTo>
                <a:lnTo>
                  <a:pt x="32644" y="54711"/>
                </a:lnTo>
                <a:lnTo>
                  <a:pt x="36484" y="58552"/>
                </a:lnTo>
                <a:lnTo>
                  <a:pt x="37444" y="61432"/>
                </a:lnTo>
                <a:lnTo>
                  <a:pt x="39364" y="64312"/>
                </a:lnTo>
                <a:lnTo>
                  <a:pt x="39364" y="71993"/>
                </a:lnTo>
                <a:lnTo>
                  <a:pt x="38389" y="74858"/>
                </a:lnTo>
                <a:lnTo>
                  <a:pt x="36484" y="76794"/>
                </a:lnTo>
                <a:lnTo>
                  <a:pt x="34564" y="78699"/>
                </a:lnTo>
                <a:lnTo>
                  <a:pt x="31683" y="79674"/>
                </a:lnTo>
                <a:lnTo>
                  <a:pt x="25923" y="79674"/>
                </a:lnTo>
                <a:lnTo>
                  <a:pt x="23042" y="78699"/>
                </a:lnTo>
                <a:lnTo>
                  <a:pt x="20162" y="76794"/>
                </a:lnTo>
                <a:lnTo>
                  <a:pt x="16322" y="74858"/>
                </a:lnTo>
                <a:lnTo>
                  <a:pt x="14401" y="72953"/>
                </a:lnTo>
                <a:lnTo>
                  <a:pt x="12481" y="70073"/>
                </a:lnTo>
                <a:lnTo>
                  <a:pt x="10561" y="67193"/>
                </a:lnTo>
                <a:lnTo>
                  <a:pt x="8641" y="61432"/>
                </a:lnTo>
                <a:lnTo>
                  <a:pt x="6720" y="54711"/>
                </a:lnTo>
                <a:lnTo>
                  <a:pt x="3840" y="54711"/>
                </a:lnTo>
                <a:lnTo>
                  <a:pt x="0" y="83515"/>
                </a:lnTo>
                <a:lnTo>
                  <a:pt x="2880" y="83515"/>
                </a:lnTo>
                <a:lnTo>
                  <a:pt x="3840" y="82539"/>
                </a:lnTo>
                <a:lnTo>
                  <a:pt x="4800" y="81579"/>
                </a:lnTo>
                <a:lnTo>
                  <a:pt x="5760" y="81579"/>
                </a:lnTo>
                <a:lnTo>
                  <a:pt x="6720" y="80634"/>
                </a:lnTo>
                <a:lnTo>
                  <a:pt x="13441" y="80634"/>
                </a:lnTo>
                <a:lnTo>
                  <a:pt x="16322" y="81579"/>
                </a:lnTo>
                <a:lnTo>
                  <a:pt x="21122" y="83515"/>
                </a:lnTo>
                <a:lnTo>
                  <a:pt x="34564" y="83515"/>
                </a:lnTo>
                <a:lnTo>
                  <a:pt x="39364" y="82539"/>
                </a:lnTo>
                <a:lnTo>
                  <a:pt x="43205" y="80634"/>
                </a:lnTo>
                <a:lnTo>
                  <a:pt x="48006" y="77739"/>
                </a:lnTo>
                <a:lnTo>
                  <a:pt x="51846" y="73913"/>
                </a:lnTo>
                <a:lnTo>
                  <a:pt x="54726" y="70073"/>
                </a:lnTo>
                <a:lnTo>
                  <a:pt x="56631" y="66233"/>
                </a:lnTo>
                <a:lnTo>
                  <a:pt x="57591" y="61432"/>
                </a:lnTo>
                <a:lnTo>
                  <a:pt x="57591" y="52791"/>
                </a:lnTo>
                <a:lnTo>
                  <a:pt x="56631" y="48950"/>
                </a:lnTo>
                <a:lnTo>
                  <a:pt x="54726" y="45110"/>
                </a:lnTo>
                <a:lnTo>
                  <a:pt x="48348" y="36333"/>
                </a:lnTo>
                <a:lnTo>
                  <a:pt x="37444" y="23987"/>
                </a:lnTo>
                <a:lnTo>
                  <a:pt x="35524" y="22067"/>
                </a:lnTo>
                <a:lnTo>
                  <a:pt x="33604" y="19187"/>
                </a:lnTo>
                <a:lnTo>
                  <a:pt x="32644" y="17266"/>
                </a:lnTo>
                <a:lnTo>
                  <a:pt x="31683" y="16306"/>
                </a:lnTo>
                <a:lnTo>
                  <a:pt x="31683" y="1054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0" name="object 510"/>
          <p:cNvSpPr/>
          <p:nvPr/>
        </p:nvSpPr>
        <p:spPr>
          <a:xfrm>
            <a:off x="2658404" y="1144066"/>
            <a:ext cx="107502" cy="119984"/>
          </a:xfrm>
          <a:custGeom>
            <a:avLst/>
            <a:gdLst/>
            <a:ahLst/>
            <a:cxnLst/>
            <a:rect l="l" t="t" r="r" b="b"/>
            <a:pathLst>
              <a:path w="107502" h="119984">
                <a:moveTo>
                  <a:pt x="67193" y="0"/>
                </a:moveTo>
                <a:lnTo>
                  <a:pt x="62392" y="0"/>
                </a:lnTo>
                <a:lnTo>
                  <a:pt x="32628" y="4785"/>
                </a:lnTo>
                <a:lnTo>
                  <a:pt x="31668" y="8625"/>
                </a:lnTo>
                <a:lnTo>
                  <a:pt x="39349" y="8625"/>
                </a:lnTo>
                <a:lnTo>
                  <a:pt x="40309" y="9585"/>
                </a:lnTo>
                <a:lnTo>
                  <a:pt x="40309" y="10546"/>
                </a:lnTo>
                <a:lnTo>
                  <a:pt x="41269" y="10546"/>
                </a:lnTo>
                <a:lnTo>
                  <a:pt x="41269" y="15346"/>
                </a:lnTo>
                <a:lnTo>
                  <a:pt x="40309" y="19187"/>
                </a:lnTo>
                <a:lnTo>
                  <a:pt x="38389" y="23987"/>
                </a:lnTo>
                <a:lnTo>
                  <a:pt x="17282" y="97916"/>
                </a:lnTo>
                <a:lnTo>
                  <a:pt x="15346" y="105582"/>
                </a:lnTo>
                <a:lnTo>
                  <a:pt x="12466" y="110383"/>
                </a:lnTo>
                <a:lnTo>
                  <a:pt x="10561" y="113263"/>
                </a:lnTo>
                <a:lnTo>
                  <a:pt x="7665" y="115183"/>
                </a:lnTo>
                <a:lnTo>
                  <a:pt x="4785" y="117104"/>
                </a:lnTo>
                <a:lnTo>
                  <a:pt x="944" y="117104"/>
                </a:lnTo>
                <a:lnTo>
                  <a:pt x="0" y="119984"/>
                </a:lnTo>
                <a:lnTo>
                  <a:pt x="47030" y="119984"/>
                </a:lnTo>
                <a:lnTo>
                  <a:pt x="47990" y="117104"/>
                </a:lnTo>
                <a:lnTo>
                  <a:pt x="43190" y="116144"/>
                </a:lnTo>
                <a:lnTo>
                  <a:pt x="40309" y="115183"/>
                </a:lnTo>
                <a:lnTo>
                  <a:pt x="39349" y="114223"/>
                </a:lnTo>
                <a:lnTo>
                  <a:pt x="37429" y="113263"/>
                </a:lnTo>
                <a:lnTo>
                  <a:pt x="37429" y="106542"/>
                </a:lnTo>
                <a:lnTo>
                  <a:pt x="38389" y="101742"/>
                </a:lnTo>
                <a:lnTo>
                  <a:pt x="39349" y="95981"/>
                </a:lnTo>
                <a:lnTo>
                  <a:pt x="44150" y="80634"/>
                </a:lnTo>
                <a:lnTo>
                  <a:pt x="47030" y="81579"/>
                </a:lnTo>
                <a:lnTo>
                  <a:pt x="47030" y="71993"/>
                </a:lnTo>
                <a:lnTo>
                  <a:pt x="60472" y="23027"/>
                </a:lnTo>
                <a:lnTo>
                  <a:pt x="64312" y="18227"/>
                </a:lnTo>
                <a:lnTo>
                  <a:pt x="67193" y="15346"/>
                </a:lnTo>
                <a:lnTo>
                  <a:pt x="70073" y="14386"/>
                </a:lnTo>
                <a:lnTo>
                  <a:pt x="71993" y="13426"/>
                </a:lnTo>
                <a:lnTo>
                  <a:pt x="73913" y="12466"/>
                </a:lnTo>
                <a:lnTo>
                  <a:pt x="78714" y="12466"/>
                </a:lnTo>
                <a:lnTo>
                  <a:pt x="80634" y="13426"/>
                </a:lnTo>
                <a:lnTo>
                  <a:pt x="81594" y="15346"/>
                </a:lnTo>
                <a:lnTo>
                  <a:pt x="83515" y="18227"/>
                </a:lnTo>
                <a:lnTo>
                  <a:pt x="84475" y="21107"/>
                </a:lnTo>
                <a:lnTo>
                  <a:pt x="84475" y="31668"/>
                </a:lnTo>
                <a:lnTo>
                  <a:pt x="83515" y="37429"/>
                </a:lnTo>
                <a:lnTo>
                  <a:pt x="81594" y="43190"/>
                </a:lnTo>
                <a:lnTo>
                  <a:pt x="80634" y="49910"/>
                </a:lnTo>
                <a:lnTo>
                  <a:pt x="78714" y="54711"/>
                </a:lnTo>
                <a:lnTo>
                  <a:pt x="75834" y="59512"/>
                </a:lnTo>
                <a:lnTo>
                  <a:pt x="73913" y="65272"/>
                </a:lnTo>
                <a:lnTo>
                  <a:pt x="71033" y="69113"/>
                </a:lnTo>
                <a:lnTo>
                  <a:pt x="68153" y="71993"/>
                </a:lnTo>
                <a:lnTo>
                  <a:pt x="66233" y="74858"/>
                </a:lnTo>
                <a:lnTo>
                  <a:pt x="63352" y="76794"/>
                </a:lnTo>
                <a:lnTo>
                  <a:pt x="61432" y="77739"/>
                </a:lnTo>
                <a:lnTo>
                  <a:pt x="60472" y="78699"/>
                </a:lnTo>
                <a:lnTo>
                  <a:pt x="58552" y="79674"/>
                </a:lnTo>
                <a:lnTo>
                  <a:pt x="54711" y="79674"/>
                </a:lnTo>
                <a:lnTo>
                  <a:pt x="52791" y="78699"/>
                </a:lnTo>
                <a:lnTo>
                  <a:pt x="51831" y="77739"/>
                </a:lnTo>
                <a:lnTo>
                  <a:pt x="49911" y="76794"/>
                </a:lnTo>
                <a:lnTo>
                  <a:pt x="50871" y="83515"/>
                </a:lnTo>
                <a:lnTo>
                  <a:pt x="56631" y="83515"/>
                </a:lnTo>
                <a:lnTo>
                  <a:pt x="67929" y="81654"/>
                </a:lnTo>
                <a:lnTo>
                  <a:pt x="79298" y="75890"/>
                </a:lnTo>
                <a:lnTo>
                  <a:pt x="90236" y="66233"/>
                </a:lnTo>
                <a:lnTo>
                  <a:pt x="96360" y="58553"/>
                </a:lnTo>
                <a:lnTo>
                  <a:pt x="102553" y="47173"/>
                </a:lnTo>
                <a:lnTo>
                  <a:pt x="106266" y="34937"/>
                </a:lnTo>
                <a:lnTo>
                  <a:pt x="107502" y="22067"/>
                </a:lnTo>
                <a:lnTo>
                  <a:pt x="107502" y="15346"/>
                </a:lnTo>
                <a:lnTo>
                  <a:pt x="106542" y="10546"/>
                </a:lnTo>
                <a:lnTo>
                  <a:pt x="102702" y="6705"/>
                </a:lnTo>
                <a:lnTo>
                  <a:pt x="99821" y="1904"/>
                </a:lnTo>
                <a:lnTo>
                  <a:pt x="95981" y="0"/>
                </a:lnTo>
                <a:lnTo>
                  <a:pt x="86395" y="0"/>
                </a:lnTo>
                <a:lnTo>
                  <a:pt x="82555" y="944"/>
                </a:lnTo>
                <a:lnTo>
                  <a:pt x="78714" y="2865"/>
                </a:lnTo>
                <a:lnTo>
                  <a:pt x="74874" y="4785"/>
                </a:lnTo>
                <a:lnTo>
                  <a:pt x="70073" y="8625"/>
                </a:lnTo>
                <a:lnTo>
                  <a:pt x="63352" y="14386"/>
                </a:lnTo>
                <a:lnTo>
                  <a:pt x="67193" y="0"/>
                </a:lnTo>
                <a:close/>
              </a:path>
              <a:path w="107502" h="119984">
                <a:moveTo>
                  <a:pt x="48950" y="82539"/>
                </a:moveTo>
                <a:lnTo>
                  <a:pt x="50871" y="83515"/>
                </a:lnTo>
                <a:lnTo>
                  <a:pt x="49911" y="76794"/>
                </a:lnTo>
                <a:lnTo>
                  <a:pt x="47990" y="74858"/>
                </a:lnTo>
                <a:lnTo>
                  <a:pt x="47030" y="71993"/>
                </a:lnTo>
                <a:lnTo>
                  <a:pt x="47030" y="81579"/>
                </a:lnTo>
                <a:lnTo>
                  <a:pt x="48950" y="8253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1" name="object 511"/>
          <p:cNvSpPr/>
          <p:nvPr/>
        </p:nvSpPr>
        <p:spPr>
          <a:xfrm>
            <a:off x="2796631" y="1144066"/>
            <a:ext cx="58552" cy="83515"/>
          </a:xfrm>
          <a:custGeom>
            <a:avLst/>
            <a:gdLst/>
            <a:ahLst/>
            <a:cxnLst/>
            <a:rect l="l" t="t" r="r" b="b"/>
            <a:pathLst>
              <a:path w="58552" h="83515">
                <a:moveTo>
                  <a:pt x="17586" y="81602"/>
                </a:moveTo>
                <a:lnTo>
                  <a:pt x="29763" y="75834"/>
                </a:lnTo>
                <a:lnTo>
                  <a:pt x="34426" y="72392"/>
                </a:lnTo>
                <a:lnTo>
                  <a:pt x="43325" y="63542"/>
                </a:lnTo>
                <a:lnTo>
                  <a:pt x="50886" y="52791"/>
                </a:lnTo>
                <a:lnTo>
                  <a:pt x="52804" y="49627"/>
                </a:lnTo>
                <a:lnTo>
                  <a:pt x="57280" y="37532"/>
                </a:lnTo>
                <a:lnTo>
                  <a:pt x="58552" y="24947"/>
                </a:lnTo>
                <a:lnTo>
                  <a:pt x="58552" y="20147"/>
                </a:lnTo>
                <a:lnTo>
                  <a:pt x="57607" y="15346"/>
                </a:lnTo>
                <a:lnTo>
                  <a:pt x="55671" y="12466"/>
                </a:lnTo>
                <a:lnTo>
                  <a:pt x="53766" y="7665"/>
                </a:lnTo>
                <a:lnTo>
                  <a:pt x="50886" y="4785"/>
                </a:lnTo>
                <a:lnTo>
                  <a:pt x="46085" y="2865"/>
                </a:lnTo>
                <a:lnTo>
                  <a:pt x="42245" y="944"/>
                </a:lnTo>
                <a:lnTo>
                  <a:pt x="38404" y="0"/>
                </a:lnTo>
                <a:lnTo>
                  <a:pt x="25923" y="0"/>
                </a:lnTo>
                <a:lnTo>
                  <a:pt x="19202" y="1904"/>
                </a:lnTo>
                <a:lnTo>
                  <a:pt x="13441" y="4785"/>
                </a:lnTo>
                <a:lnTo>
                  <a:pt x="6720" y="8625"/>
                </a:lnTo>
                <a:lnTo>
                  <a:pt x="960" y="12466"/>
                </a:lnTo>
                <a:lnTo>
                  <a:pt x="0" y="70073"/>
                </a:lnTo>
                <a:lnTo>
                  <a:pt x="846" y="58994"/>
                </a:lnTo>
                <a:lnTo>
                  <a:pt x="3481" y="46732"/>
                </a:lnTo>
                <a:lnTo>
                  <a:pt x="7680" y="33588"/>
                </a:lnTo>
                <a:lnTo>
                  <a:pt x="10101" y="27745"/>
                </a:lnTo>
                <a:lnTo>
                  <a:pt x="16620" y="14535"/>
                </a:lnTo>
                <a:lnTo>
                  <a:pt x="22082" y="7665"/>
                </a:lnTo>
                <a:lnTo>
                  <a:pt x="24003" y="5745"/>
                </a:lnTo>
                <a:lnTo>
                  <a:pt x="26883" y="4785"/>
                </a:lnTo>
                <a:lnTo>
                  <a:pt x="31683" y="4785"/>
                </a:lnTo>
                <a:lnTo>
                  <a:pt x="33604" y="5745"/>
                </a:lnTo>
                <a:lnTo>
                  <a:pt x="34564" y="6705"/>
                </a:lnTo>
                <a:lnTo>
                  <a:pt x="36484" y="8625"/>
                </a:lnTo>
                <a:lnTo>
                  <a:pt x="37444" y="11506"/>
                </a:lnTo>
                <a:lnTo>
                  <a:pt x="37444" y="21107"/>
                </a:lnTo>
                <a:lnTo>
                  <a:pt x="35524" y="29748"/>
                </a:lnTo>
                <a:lnTo>
                  <a:pt x="33604" y="38389"/>
                </a:lnTo>
                <a:lnTo>
                  <a:pt x="33169" y="39693"/>
                </a:lnTo>
                <a:lnTo>
                  <a:pt x="28927" y="51864"/>
                </a:lnTo>
                <a:lnTo>
                  <a:pt x="24003" y="63352"/>
                </a:lnTo>
                <a:lnTo>
                  <a:pt x="20162" y="70073"/>
                </a:lnTo>
                <a:lnTo>
                  <a:pt x="17282" y="74858"/>
                </a:lnTo>
                <a:lnTo>
                  <a:pt x="14401" y="76794"/>
                </a:lnTo>
                <a:lnTo>
                  <a:pt x="12481" y="78699"/>
                </a:lnTo>
                <a:lnTo>
                  <a:pt x="10561" y="79674"/>
                </a:lnTo>
                <a:lnTo>
                  <a:pt x="6720" y="79674"/>
                </a:lnTo>
                <a:lnTo>
                  <a:pt x="4800" y="78699"/>
                </a:lnTo>
                <a:lnTo>
                  <a:pt x="2880" y="76794"/>
                </a:lnTo>
                <a:lnTo>
                  <a:pt x="3840" y="83515"/>
                </a:lnTo>
                <a:lnTo>
                  <a:pt x="5410" y="83493"/>
                </a:lnTo>
                <a:lnTo>
                  <a:pt x="17586" y="8160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2" name="object 512"/>
          <p:cNvSpPr/>
          <p:nvPr/>
        </p:nvSpPr>
        <p:spPr>
          <a:xfrm>
            <a:off x="2775508" y="1156533"/>
            <a:ext cx="24963" cy="71048"/>
          </a:xfrm>
          <a:custGeom>
            <a:avLst/>
            <a:gdLst/>
            <a:ahLst/>
            <a:cxnLst/>
            <a:rect l="l" t="t" r="r" b="b"/>
            <a:pathLst>
              <a:path w="24963" h="71048">
                <a:moveTo>
                  <a:pt x="960" y="30723"/>
                </a:moveTo>
                <a:lnTo>
                  <a:pt x="0" y="38404"/>
                </a:lnTo>
                <a:lnTo>
                  <a:pt x="0" y="53766"/>
                </a:lnTo>
                <a:lnTo>
                  <a:pt x="1920" y="59527"/>
                </a:lnTo>
                <a:lnTo>
                  <a:pt x="5760" y="64328"/>
                </a:lnTo>
                <a:lnTo>
                  <a:pt x="10561" y="69113"/>
                </a:lnTo>
                <a:lnTo>
                  <a:pt x="16322" y="71048"/>
                </a:lnTo>
                <a:lnTo>
                  <a:pt x="24963" y="71048"/>
                </a:lnTo>
                <a:lnTo>
                  <a:pt x="24002" y="64328"/>
                </a:lnTo>
                <a:lnTo>
                  <a:pt x="22082" y="62392"/>
                </a:lnTo>
                <a:lnTo>
                  <a:pt x="21122" y="60487"/>
                </a:lnTo>
                <a:lnTo>
                  <a:pt x="21122" y="57607"/>
                </a:lnTo>
                <a:lnTo>
                  <a:pt x="22082" y="0"/>
                </a:lnTo>
                <a:lnTo>
                  <a:pt x="17282" y="5760"/>
                </a:lnTo>
                <a:lnTo>
                  <a:pt x="11521" y="10561"/>
                </a:lnTo>
                <a:lnTo>
                  <a:pt x="7680" y="17282"/>
                </a:lnTo>
                <a:lnTo>
                  <a:pt x="4800" y="24002"/>
                </a:lnTo>
                <a:lnTo>
                  <a:pt x="960" y="3072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3" name="object 513"/>
          <p:cNvSpPr/>
          <p:nvPr/>
        </p:nvSpPr>
        <p:spPr>
          <a:xfrm>
            <a:off x="2863824" y="1144066"/>
            <a:ext cx="70088" cy="81579"/>
          </a:xfrm>
          <a:custGeom>
            <a:avLst/>
            <a:gdLst/>
            <a:ahLst/>
            <a:cxnLst/>
            <a:rect l="l" t="t" r="r" b="b"/>
            <a:pathLst>
              <a:path w="70088" h="81579">
                <a:moveTo>
                  <a:pt x="34564" y="0"/>
                </a:moveTo>
                <a:lnTo>
                  <a:pt x="7696" y="5745"/>
                </a:lnTo>
                <a:lnTo>
                  <a:pt x="6720" y="8625"/>
                </a:lnTo>
                <a:lnTo>
                  <a:pt x="13441" y="8625"/>
                </a:lnTo>
                <a:lnTo>
                  <a:pt x="14401" y="9585"/>
                </a:lnTo>
                <a:lnTo>
                  <a:pt x="15361" y="9585"/>
                </a:lnTo>
                <a:lnTo>
                  <a:pt x="15361" y="10546"/>
                </a:lnTo>
                <a:lnTo>
                  <a:pt x="16322" y="11506"/>
                </a:lnTo>
                <a:lnTo>
                  <a:pt x="16322" y="16306"/>
                </a:lnTo>
                <a:lnTo>
                  <a:pt x="15361" y="19187"/>
                </a:lnTo>
                <a:lnTo>
                  <a:pt x="14401" y="23027"/>
                </a:lnTo>
                <a:lnTo>
                  <a:pt x="0" y="81579"/>
                </a:lnTo>
                <a:lnTo>
                  <a:pt x="21122" y="81579"/>
                </a:lnTo>
                <a:lnTo>
                  <a:pt x="21429" y="80580"/>
                </a:lnTo>
                <a:lnTo>
                  <a:pt x="25779" y="65533"/>
                </a:lnTo>
                <a:lnTo>
                  <a:pt x="28803" y="56631"/>
                </a:lnTo>
                <a:lnTo>
                  <a:pt x="30723" y="51831"/>
                </a:lnTo>
                <a:lnTo>
                  <a:pt x="32644" y="46070"/>
                </a:lnTo>
                <a:lnTo>
                  <a:pt x="35524" y="40309"/>
                </a:lnTo>
                <a:lnTo>
                  <a:pt x="39364" y="33588"/>
                </a:lnTo>
                <a:lnTo>
                  <a:pt x="41285" y="28788"/>
                </a:lnTo>
                <a:lnTo>
                  <a:pt x="43205" y="25907"/>
                </a:lnTo>
                <a:lnTo>
                  <a:pt x="46085" y="23027"/>
                </a:lnTo>
                <a:lnTo>
                  <a:pt x="47045" y="22067"/>
                </a:lnTo>
                <a:lnTo>
                  <a:pt x="48966" y="21107"/>
                </a:lnTo>
                <a:lnTo>
                  <a:pt x="49926" y="20147"/>
                </a:lnTo>
                <a:lnTo>
                  <a:pt x="50886" y="20147"/>
                </a:lnTo>
                <a:lnTo>
                  <a:pt x="51846" y="21107"/>
                </a:lnTo>
                <a:lnTo>
                  <a:pt x="52806" y="21107"/>
                </a:lnTo>
                <a:lnTo>
                  <a:pt x="53766" y="23027"/>
                </a:lnTo>
                <a:lnTo>
                  <a:pt x="54726" y="24947"/>
                </a:lnTo>
                <a:lnTo>
                  <a:pt x="55686" y="26868"/>
                </a:lnTo>
                <a:lnTo>
                  <a:pt x="57607" y="27828"/>
                </a:lnTo>
                <a:lnTo>
                  <a:pt x="62407" y="27828"/>
                </a:lnTo>
                <a:lnTo>
                  <a:pt x="64328" y="26868"/>
                </a:lnTo>
                <a:lnTo>
                  <a:pt x="65288" y="24947"/>
                </a:lnTo>
                <a:lnTo>
                  <a:pt x="68168" y="21107"/>
                </a:lnTo>
                <a:lnTo>
                  <a:pt x="70088" y="15346"/>
                </a:lnTo>
                <a:lnTo>
                  <a:pt x="70088" y="6705"/>
                </a:lnTo>
                <a:lnTo>
                  <a:pt x="69128" y="4785"/>
                </a:lnTo>
                <a:lnTo>
                  <a:pt x="67208" y="2865"/>
                </a:lnTo>
                <a:lnTo>
                  <a:pt x="66248" y="944"/>
                </a:lnTo>
                <a:lnTo>
                  <a:pt x="64328" y="0"/>
                </a:lnTo>
                <a:lnTo>
                  <a:pt x="57607" y="0"/>
                </a:lnTo>
                <a:lnTo>
                  <a:pt x="54726" y="1904"/>
                </a:lnTo>
                <a:lnTo>
                  <a:pt x="50886" y="4785"/>
                </a:lnTo>
                <a:lnTo>
                  <a:pt x="46752" y="10500"/>
                </a:lnTo>
                <a:lnTo>
                  <a:pt x="41174" y="19795"/>
                </a:lnTo>
                <a:lnTo>
                  <a:pt x="34489" y="32580"/>
                </a:lnTo>
                <a:lnTo>
                  <a:pt x="26883" y="48950"/>
                </a:lnTo>
                <a:lnTo>
                  <a:pt x="40325" y="0"/>
                </a:lnTo>
                <a:lnTo>
                  <a:pt x="34564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4" name="object 514"/>
          <p:cNvSpPr/>
          <p:nvPr/>
        </p:nvSpPr>
        <p:spPr>
          <a:xfrm>
            <a:off x="2934873" y="1122944"/>
            <a:ext cx="52791" cy="104637"/>
          </a:xfrm>
          <a:custGeom>
            <a:avLst/>
            <a:gdLst/>
            <a:ahLst/>
            <a:cxnLst/>
            <a:rect l="l" t="t" r="r" b="b"/>
            <a:pathLst>
              <a:path w="52791" h="104637">
                <a:moveTo>
                  <a:pt x="40309" y="84475"/>
                </a:moveTo>
                <a:lnTo>
                  <a:pt x="37429" y="82555"/>
                </a:lnTo>
                <a:lnTo>
                  <a:pt x="33588" y="87355"/>
                </a:lnTo>
                <a:lnTo>
                  <a:pt x="30723" y="91196"/>
                </a:lnTo>
                <a:lnTo>
                  <a:pt x="27843" y="93116"/>
                </a:lnTo>
                <a:lnTo>
                  <a:pt x="26868" y="94076"/>
                </a:lnTo>
                <a:lnTo>
                  <a:pt x="25907" y="95036"/>
                </a:lnTo>
                <a:lnTo>
                  <a:pt x="24002" y="95036"/>
                </a:lnTo>
                <a:lnTo>
                  <a:pt x="23027" y="94076"/>
                </a:lnTo>
                <a:lnTo>
                  <a:pt x="22067" y="93116"/>
                </a:lnTo>
                <a:lnTo>
                  <a:pt x="22067" y="87355"/>
                </a:lnTo>
                <a:lnTo>
                  <a:pt x="23027" y="84475"/>
                </a:lnTo>
                <a:lnTo>
                  <a:pt x="38389" y="33588"/>
                </a:lnTo>
                <a:lnTo>
                  <a:pt x="49910" y="33588"/>
                </a:lnTo>
                <a:lnTo>
                  <a:pt x="52791" y="23027"/>
                </a:lnTo>
                <a:lnTo>
                  <a:pt x="41269" y="23027"/>
                </a:lnTo>
                <a:lnTo>
                  <a:pt x="47990" y="0"/>
                </a:lnTo>
                <a:lnTo>
                  <a:pt x="43190" y="0"/>
                </a:lnTo>
                <a:lnTo>
                  <a:pt x="36469" y="7665"/>
                </a:lnTo>
                <a:lnTo>
                  <a:pt x="29748" y="13441"/>
                </a:lnTo>
                <a:lnTo>
                  <a:pt x="24947" y="17282"/>
                </a:lnTo>
                <a:lnTo>
                  <a:pt x="19187" y="21122"/>
                </a:lnTo>
                <a:lnTo>
                  <a:pt x="13441" y="23987"/>
                </a:lnTo>
                <a:lnTo>
                  <a:pt x="5760" y="26868"/>
                </a:lnTo>
                <a:lnTo>
                  <a:pt x="3840" y="33588"/>
                </a:lnTo>
                <a:lnTo>
                  <a:pt x="16322" y="33588"/>
                </a:lnTo>
                <a:lnTo>
                  <a:pt x="1920" y="81594"/>
                </a:lnTo>
                <a:lnTo>
                  <a:pt x="0" y="86395"/>
                </a:lnTo>
                <a:lnTo>
                  <a:pt x="0" y="97916"/>
                </a:lnTo>
                <a:lnTo>
                  <a:pt x="960" y="99821"/>
                </a:lnTo>
                <a:lnTo>
                  <a:pt x="2880" y="101757"/>
                </a:lnTo>
                <a:lnTo>
                  <a:pt x="5760" y="103662"/>
                </a:lnTo>
                <a:lnTo>
                  <a:pt x="8641" y="104637"/>
                </a:lnTo>
                <a:lnTo>
                  <a:pt x="17282" y="104637"/>
                </a:lnTo>
                <a:lnTo>
                  <a:pt x="22067" y="103662"/>
                </a:lnTo>
                <a:lnTo>
                  <a:pt x="26868" y="99821"/>
                </a:lnTo>
                <a:lnTo>
                  <a:pt x="31668" y="96956"/>
                </a:lnTo>
                <a:lnTo>
                  <a:pt x="36469" y="91196"/>
                </a:lnTo>
                <a:lnTo>
                  <a:pt x="40309" y="8447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5" name="object 515"/>
          <p:cNvSpPr/>
          <p:nvPr/>
        </p:nvSpPr>
        <p:spPr>
          <a:xfrm>
            <a:off x="1571701" y="1360048"/>
            <a:ext cx="73929" cy="84475"/>
          </a:xfrm>
          <a:custGeom>
            <a:avLst/>
            <a:gdLst/>
            <a:ahLst/>
            <a:cxnLst/>
            <a:rect l="l" t="t" r="r" b="b"/>
            <a:pathLst>
              <a:path w="73929" h="84475">
                <a:moveTo>
                  <a:pt x="975" y="67208"/>
                </a:moveTo>
                <a:lnTo>
                  <a:pt x="2895" y="71048"/>
                </a:lnTo>
                <a:lnTo>
                  <a:pt x="4815" y="75834"/>
                </a:lnTo>
                <a:lnTo>
                  <a:pt x="7680" y="78714"/>
                </a:lnTo>
                <a:lnTo>
                  <a:pt x="11536" y="80634"/>
                </a:lnTo>
                <a:lnTo>
                  <a:pt x="16337" y="83515"/>
                </a:lnTo>
                <a:lnTo>
                  <a:pt x="21122" y="84475"/>
                </a:lnTo>
                <a:lnTo>
                  <a:pt x="33604" y="84475"/>
                </a:lnTo>
                <a:lnTo>
                  <a:pt x="41285" y="82555"/>
                </a:lnTo>
                <a:lnTo>
                  <a:pt x="48966" y="77769"/>
                </a:lnTo>
                <a:lnTo>
                  <a:pt x="54726" y="74874"/>
                </a:lnTo>
                <a:lnTo>
                  <a:pt x="60487" y="70088"/>
                </a:lnTo>
                <a:lnTo>
                  <a:pt x="66248" y="63367"/>
                </a:lnTo>
                <a:lnTo>
                  <a:pt x="63367" y="60487"/>
                </a:lnTo>
                <a:lnTo>
                  <a:pt x="59527" y="64312"/>
                </a:lnTo>
                <a:lnTo>
                  <a:pt x="54726" y="67208"/>
                </a:lnTo>
                <a:lnTo>
                  <a:pt x="50886" y="69113"/>
                </a:lnTo>
                <a:lnTo>
                  <a:pt x="46085" y="71048"/>
                </a:lnTo>
                <a:lnTo>
                  <a:pt x="42245" y="71993"/>
                </a:lnTo>
                <a:lnTo>
                  <a:pt x="34564" y="71993"/>
                </a:lnTo>
                <a:lnTo>
                  <a:pt x="30723" y="70088"/>
                </a:lnTo>
                <a:lnTo>
                  <a:pt x="26898" y="67208"/>
                </a:lnTo>
                <a:lnTo>
                  <a:pt x="24003" y="63367"/>
                </a:lnTo>
                <a:lnTo>
                  <a:pt x="23058" y="58552"/>
                </a:lnTo>
                <a:lnTo>
                  <a:pt x="23058" y="46085"/>
                </a:lnTo>
                <a:lnTo>
                  <a:pt x="24003" y="38404"/>
                </a:lnTo>
                <a:lnTo>
                  <a:pt x="26898" y="30723"/>
                </a:lnTo>
                <a:lnTo>
                  <a:pt x="30723" y="22082"/>
                </a:lnTo>
                <a:lnTo>
                  <a:pt x="34564" y="15361"/>
                </a:lnTo>
                <a:lnTo>
                  <a:pt x="40325" y="10561"/>
                </a:lnTo>
                <a:lnTo>
                  <a:pt x="45125" y="5760"/>
                </a:lnTo>
                <a:lnTo>
                  <a:pt x="49926" y="3840"/>
                </a:lnTo>
                <a:lnTo>
                  <a:pt x="56647" y="3840"/>
                </a:lnTo>
                <a:lnTo>
                  <a:pt x="57607" y="4800"/>
                </a:lnTo>
                <a:lnTo>
                  <a:pt x="58567" y="5760"/>
                </a:lnTo>
                <a:lnTo>
                  <a:pt x="59527" y="6720"/>
                </a:lnTo>
                <a:lnTo>
                  <a:pt x="60487" y="6720"/>
                </a:lnTo>
                <a:lnTo>
                  <a:pt x="60487" y="9601"/>
                </a:lnTo>
                <a:lnTo>
                  <a:pt x="59527" y="10561"/>
                </a:lnTo>
                <a:lnTo>
                  <a:pt x="56647" y="12481"/>
                </a:lnTo>
                <a:lnTo>
                  <a:pt x="53766" y="14401"/>
                </a:lnTo>
                <a:lnTo>
                  <a:pt x="51846" y="17282"/>
                </a:lnTo>
                <a:lnTo>
                  <a:pt x="51846" y="23042"/>
                </a:lnTo>
                <a:lnTo>
                  <a:pt x="54726" y="26883"/>
                </a:lnTo>
                <a:lnTo>
                  <a:pt x="56647" y="28803"/>
                </a:lnTo>
                <a:lnTo>
                  <a:pt x="59527" y="29763"/>
                </a:lnTo>
                <a:lnTo>
                  <a:pt x="65288" y="29763"/>
                </a:lnTo>
                <a:lnTo>
                  <a:pt x="68168" y="27843"/>
                </a:lnTo>
                <a:lnTo>
                  <a:pt x="70088" y="25923"/>
                </a:lnTo>
                <a:lnTo>
                  <a:pt x="72969" y="23042"/>
                </a:lnTo>
                <a:lnTo>
                  <a:pt x="73929" y="19202"/>
                </a:lnTo>
                <a:lnTo>
                  <a:pt x="73929" y="11521"/>
                </a:lnTo>
                <a:lnTo>
                  <a:pt x="72009" y="7680"/>
                </a:lnTo>
                <a:lnTo>
                  <a:pt x="69128" y="4800"/>
                </a:lnTo>
                <a:lnTo>
                  <a:pt x="65288" y="1920"/>
                </a:lnTo>
                <a:lnTo>
                  <a:pt x="60487" y="0"/>
                </a:lnTo>
                <a:lnTo>
                  <a:pt x="52875" y="12"/>
                </a:lnTo>
                <a:lnTo>
                  <a:pt x="41159" y="2329"/>
                </a:lnTo>
                <a:lnTo>
                  <a:pt x="28803" y="8641"/>
                </a:lnTo>
                <a:lnTo>
                  <a:pt x="24593" y="11313"/>
                </a:lnTo>
                <a:lnTo>
                  <a:pt x="15440" y="19817"/>
                </a:lnTo>
                <a:lnTo>
                  <a:pt x="7680" y="30723"/>
                </a:lnTo>
                <a:lnTo>
                  <a:pt x="6039" y="33878"/>
                </a:lnTo>
                <a:lnTo>
                  <a:pt x="1595" y="45975"/>
                </a:lnTo>
                <a:lnTo>
                  <a:pt x="0" y="58552"/>
                </a:lnTo>
                <a:lnTo>
                  <a:pt x="0" y="63367"/>
                </a:lnTo>
                <a:lnTo>
                  <a:pt x="975" y="6720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6" name="object 516"/>
          <p:cNvSpPr/>
          <p:nvPr/>
        </p:nvSpPr>
        <p:spPr>
          <a:xfrm>
            <a:off x="1651391" y="1372529"/>
            <a:ext cx="27843" cy="71993"/>
          </a:xfrm>
          <a:custGeom>
            <a:avLst/>
            <a:gdLst/>
            <a:ahLst/>
            <a:cxnLst/>
            <a:rect l="l" t="t" r="r" b="b"/>
            <a:pathLst>
              <a:path w="27843" h="71993">
                <a:moveTo>
                  <a:pt x="27843" y="67193"/>
                </a:moveTo>
                <a:lnTo>
                  <a:pt x="25907" y="66233"/>
                </a:lnTo>
                <a:lnTo>
                  <a:pt x="24947" y="64312"/>
                </a:lnTo>
                <a:lnTo>
                  <a:pt x="23042" y="62392"/>
                </a:lnTo>
                <a:lnTo>
                  <a:pt x="22067" y="60472"/>
                </a:lnTo>
                <a:lnTo>
                  <a:pt x="22067" y="57607"/>
                </a:lnTo>
                <a:lnTo>
                  <a:pt x="23042" y="0"/>
                </a:lnTo>
                <a:lnTo>
                  <a:pt x="17282" y="5760"/>
                </a:lnTo>
                <a:lnTo>
                  <a:pt x="12481" y="10561"/>
                </a:lnTo>
                <a:lnTo>
                  <a:pt x="8641" y="17282"/>
                </a:lnTo>
                <a:lnTo>
                  <a:pt x="4800" y="24002"/>
                </a:lnTo>
                <a:lnTo>
                  <a:pt x="1920" y="31683"/>
                </a:lnTo>
                <a:lnTo>
                  <a:pt x="0" y="39364"/>
                </a:lnTo>
                <a:lnTo>
                  <a:pt x="0" y="53751"/>
                </a:lnTo>
                <a:lnTo>
                  <a:pt x="2880" y="59512"/>
                </a:lnTo>
                <a:lnTo>
                  <a:pt x="6720" y="64312"/>
                </a:lnTo>
                <a:lnTo>
                  <a:pt x="11521" y="69113"/>
                </a:lnTo>
                <a:lnTo>
                  <a:pt x="17282" y="71993"/>
                </a:lnTo>
                <a:lnTo>
                  <a:pt x="24947" y="71993"/>
                </a:lnTo>
                <a:lnTo>
                  <a:pt x="27818" y="71906"/>
                </a:lnTo>
                <a:lnTo>
                  <a:pt x="27843" y="6719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7" name="object 517"/>
          <p:cNvSpPr/>
          <p:nvPr/>
        </p:nvSpPr>
        <p:spPr>
          <a:xfrm>
            <a:off x="1673458" y="1360048"/>
            <a:ext cx="58567" cy="84388"/>
          </a:xfrm>
          <a:custGeom>
            <a:avLst/>
            <a:gdLst/>
            <a:ahLst/>
            <a:cxnLst/>
            <a:rect l="l" t="t" r="r" b="b"/>
            <a:pathLst>
              <a:path w="58567" h="84388">
                <a:moveTo>
                  <a:pt x="29763" y="75834"/>
                </a:moveTo>
                <a:lnTo>
                  <a:pt x="33972" y="72837"/>
                </a:lnTo>
                <a:lnTo>
                  <a:pt x="43134" y="64385"/>
                </a:lnTo>
                <a:lnTo>
                  <a:pt x="50886" y="53766"/>
                </a:lnTo>
                <a:lnTo>
                  <a:pt x="52887" y="49505"/>
                </a:lnTo>
                <a:lnTo>
                  <a:pt x="57073" y="37234"/>
                </a:lnTo>
                <a:lnTo>
                  <a:pt x="58567" y="24963"/>
                </a:lnTo>
                <a:lnTo>
                  <a:pt x="58567" y="20162"/>
                </a:lnTo>
                <a:lnTo>
                  <a:pt x="57607" y="16322"/>
                </a:lnTo>
                <a:lnTo>
                  <a:pt x="55686" y="12481"/>
                </a:lnTo>
                <a:lnTo>
                  <a:pt x="53766" y="8641"/>
                </a:lnTo>
                <a:lnTo>
                  <a:pt x="49926" y="5760"/>
                </a:lnTo>
                <a:lnTo>
                  <a:pt x="46085" y="3840"/>
                </a:lnTo>
                <a:lnTo>
                  <a:pt x="42245" y="960"/>
                </a:lnTo>
                <a:lnTo>
                  <a:pt x="37444" y="0"/>
                </a:lnTo>
                <a:lnTo>
                  <a:pt x="25923" y="0"/>
                </a:lnTo>
                <a:lnTo>
                  <a:pt x="19217" y="1920"/>
                </a:lnTo>
                <a:lnTo>
                  <a:pt x="12496" y="4800"/>
                </a:lnTo>
                <a:lnTo>
                  <a:pt x="6720" y="8641"/>
                </a:lnTo>
                <a:lnTo>
                  <a:pt x="975" y="12481"/>
                </a:lnTo>
                <a:lnTo>
                  <a:pt x="0" y="70088"/>
                </a:lnTo>
                <a:lnTo>
                  <a:pt x="846" y="59435"/>
                </a:lnTo>
                <a:lnTo>
                  <a:pt x="3481" y="46967"/>
                </a:lnTo>
                <a:lnTo>
                  <a:pt x="7680" y="33604"/>
                </a:lnTo>
                <a:lnTo>
                  <a:pt x="10050" y="28114"/>
                </a:lnTo>
                <a:lnTo>
                  <a:pt x="16217" y="15256"/>
                </a:lnTo>
                <a:lnTo>
                  <a:pt x="22082" y="7680"/>
                </a:lnTo>
                <a:lnTo>
                  <a:pt x="24003" y="5760"/>
                </a:lnTo>
                <a:lnTo>
                  <a:pt x="26883" y="4800"/>
                </a:lnTo>
                <a:lnTo>
                  <a:pt x="31683" y="4800"/>
                </a:lnTo>
                <a:lnTo>
                  <a:pt x="33604" y="5760"/>
                </a:lnTo>
                <a:lnTo>
                  <a:pt x="34564" y="7680"/>
                </a:lnTo>
                <a:lnTo>
                  <a:pt x="36484" y="8641"/>
                </a:lnTo>
                <a:lnTo>
                  <a:pt x="36484" y="22082"/>
                </a:lnTo>
                <a:lnTo>
                  <a:pt x="35524" y="29763"/>
                </a:lnTo>
                <a:lnTo>
                  <a:pt x="33604" y="38404"/>
                </a:lnTo>
                <a:lnTo>
                  <a:pt x="28927" y="52220"/>
                </a:lnTo>
                <a:lnTo>
                  <a:pt x="24003" y="63367"/>
                </a:lnTo>
                <a:lnTo>
                  <a:pt x="20162" y="71048"/>
                </a:lnTo>
                <a:lnTo>
                  <a:pt x="17282" y="74874"/>
                </a:lnTo>
                <a:lnTo>
                  <a:pt x="14401" y="77769"/>
                </a:lnTo>
                <a:lnTo>
                  <a:pt x="12496" y="78714"/>
                </a:lnTo>
                <a:lnTo>
                  <a:pt x="10561" y="79674"/>
                </a:lnTo>
                <a:lnTo>
                  <a:pt x="5775" y="79674"/>
                </a:lnTo>
                <a:lnTo>
                  <a:pt x="5750" y="84388"/>
                </a:lnTo>
                <a:lnTo>
                  <a:pt x="18022" y="81859"/>
                </a:lnTo>
                <a:lnTo>
                  <a:pt x="29763" y="7583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8" name="object 518"/>
          <p:cNvSpPr/>
          <p:nvPr/>
        </p:nvSpPr>
        <p:spPr>
          <a:xfrm>
            <a:off x="1737786" y="1360048"/>
            <a:ext cx="67193" cy="84475"/>
          </a:xfrm>
          <a:custGeom>
            <a:avLst/>
            <a:gdLst/>
            <a:ahLst/>
            <a:cxnLst/>
            <a:rect l="l" t="t" r="r" b="b"/>
            <a:pathLst>
              <a:path w="67193" h="84475">
                <a:moveTo>
                  <a:pt x="2880" y="84475"/>
                </a:moveTo>
                <a:lnTo>
                  <a:pt x="3840" y="82555"/>
                </a:lnTo>
                <a:lnTo>
                  <a:pt x="4800" y="81594"/>
                </a:lnTo>
                <a:lnTo>
                  <a:pt x="5760" y="81594"/>
                </a:lnTo>
                <a:lnTo>
                  <a:pt x="6720" y="80634"/>
                </a:lnTo>
                <a:lnTo>
                  <a:pt x="10561" y="80634"/>
                </a:lnTo>
                <a:lnTo>
                  <a:pt x="13441" y="81594"/>
                </a:lnTo>
                <a:lnTo>
                  <a:pt x="16322" y="82555"/>
                </a:lnTo>
                <a:lnTo>
                  <a:pt x="22082" y="83515"/>
                </a:lnTo>
                <a:lnTo>
                  <a:pt x="25923" y="84475"/>
                </a:lnTo>
                <a:lnTo>
                  <a:pt x="34564" y="84475"/>
                </a:lnTo>
                <a:lnTo>
                  <a:pt x="39364" y="82555"/>
                </a:lnTo>
                <a:lnTo>
                  <a:pt x="44150" y="80634"/>
                </a:lnTo>
                <a:lnTo>
                  <a:pt x="48966" y="77769"/>
                </a:lnTo>
                <a:lnTo>
                  <a:pt x="51831" y="74874"/>
                </a:lnTo>
                <a:lnTo>
                  <a:pt x="54711" y="70088"/>
                </a:lnTo>
                <a:lnTo>
                  <a:pt x="56647" y="66233"/>
                </a:lnTo>
                <a:lnTo>
                  <a:pt x="57591" y="62392"/>
                </a:lnTo>
                <a:lnTo>
                  <a:pt x="57591" y="52806"/>
                </a:lnTo>
                <a:lnTo>
                  <a:pt x="56647" y="48966"/>
                </a:lnTo>
                <a:lnTo>
                  <a:pt x="54711" y="45125"/>
                </a:lnTo>
                <a:lnTo>
                  <a:pt x="48907" y="36997"/>
                </a:lnTo>
                <a:lnTo>
                  <a:pt x="38404" y="24963"/>
                </a:lnTo>
                <a:lnTo>
                  <a:pt x="35524" y="22082"/>
                </a:lnTo>
                <a:lnTo>
                  <a:pt x="33588" y="19202"/>
                </a:lnTo>
                <a:lnTo>
                  <a:pt x="32644" y="18242"/>
                </a:lnTo>
                <a:lnTo>
                  <a:pt x="31683" y="16322"/>
                </a:lnTo>
                <a:lnTo>
                  <a:pt x="31683" y="10561"/>
                </a:lnTo>
                <a:lnTo>
                  <a:pt x="32644" y="8641"/>
                </a:lnTo>
                <a:lnTo>
                  <a:pt x="34564" y="6720"/>
                </a:lnTo>
                <a:lnTo>
                  <a:pt x="36469" y="5760"/>
                </a:lnTo>
                <a:lnTo>
                  <a:pt x="38404" y="4800"/>
                </a:lnTo>
                <a:lnTo>
                  <a:pt x="45125" y="4800"/>
                </a:lnTo>
                <a:lnTo>
                  <a:pt x="49926" y="6720"/>
                </a:lnTo>
                <a:lnTo>
                  <a:pt x="53751" y="10561"/>
                </a:lnTo>
                <a:lnTo>
                  <a:pt x="57591" y="14401"/>
                </a:lnTo>
                <a:lnTo>
                  <a:pt x="59512" y="20162"/>
                </a:lnTo>
                <a:lnTo>
                  <a:pt x="59512" y="26883"/>
                </a:lnTo>
                <a:lnTo>
                  <a:pt x="63352" y="26883"/>
                </a:lnTo>
                <a:lnTo>
                  <a:pt x="67193" y="0"/>
                </a:lnTo>
                <a:lnTo>
                  <a:pt x="64312" y="0"/>
                </a:lnTo>
                <a:lnTo>
                  <a:pt x="62392" y="1920"/>
                </a:lnTo>
                <a:lnTo>
                  <a:pt x="60472" y="2880"/>
                </a:lnTo>
                <a:lnTo>
                  <a:pt x="54711" y="2880"/>
                </a:lnTo>
                <a:lnTo>
                  <a:pt x="51831" y="1920"/>
                </a:lnTo>
                <a:lnTo>
                  <a:pt x="47030" y="960"/>
                </a:lnTo>
                <a:lnTo>
                  <a:pt x="42245" y="0"/>
                </a:lnTo>
                <a:lnTo>
                  <a:pt x="29748" y="0"/>
                </a:lnTo>
                <a:lnTo>
                  <a:pt x="24003" y="1920"/>
                </a:lnTo>
                <a:lnTo>
                  <a:pt x="19202" y="6720"/>
                </a:lnTo>
                <a:lnTo>
                  <a:pt x="14401" y="10561"/>
                </a:lnTo>
                <a:lnTo>
                  <a:pt x="12481" y="16322"/>
                </a:lnTo>
                <a:lnTo>
                  <a:pt x="12481" y="25923"/>
                </a:lnTo>
                <a:lnTo>
                  <a:pt x="13441" y="29763"/>
                </a:lnTo>
                <a:lnTo>
                  <a:pt x="14401" y="32644"/>
                </a:lnTo>
                <a:lnTo>
                  <a:pt x="16322" y="36484"/>
                </a:lnTo>
                <a:lnTo>
                  <a:pt x="21122" y="42245"/>
                </a:lnTo>
                <a:lnTo>
                  <a:pt x="27843" y="49926"/>
                </a:lnTo>
                <a:lnTo>
                  <a:pt x="32644" y="54711"/>
                </a:lnTo>
                <a:lnTo>
                  <a:pt x="36469" y="59527"/>
                </a:lnTo>
                <a:lnTo>
                  <a:pt x="37429" y="61432"/>
                </a:lnTo>
                <a:lnTo>
                  <a:pt x="39364" y="64312"/>
                </a:lnTo>
                <a:lnTo>
                  <a:pt x="39364" y="72953"/>
                </a:lnTo>
                <a:lnTo>
                  <a:pt x="38404" y="74874"/>
                </a:lnTo>
                <a:lnTo>
                  <a:pt x="36469" y="76794"/>
                </a:lnTo>
                <a:lnTo>
                  <a:pt x="34564" y="78714"/>
                </a:lnTo>
                <a:lnTo>
                  <a:pt x="31683" y="79674"/>
                </a:lnTo>
                <a:lnTo>
                  <a:pt x="25923" y="79674"/>
                </a:lnTo>
                <a:lnTo>
                  <a:pt x="23042" y="78714"/>
                </a:lnTo>
                <a:lnTo>
                  <a:pt x="20162" y="77769"/>
                </a:lnTo>
                <a:lnTo>
                  <a:pt x="17282" y="75834"/>
                </a:lnTo>
                <a:lnTo>
                  <a:pt x="14401" y="72953"/>
                </a:lnTo>
                <a:lnTo>
                  <a:pt x="12481" y="70088"/>
                </a:lnTo>
                <a:lnTo>
                  <a:pt x="10561" y="67208"/>
                </a:lnTo>
                <a:lnTo>
                  <a:pt x="8641" y="62392"/>
                </a:lnTo>
                <a:lnTo>
                  <a:pt x="6720" y="54711"/>
                </a:lnTo>
                <a:lnTo>
                  <a:pt x="3840" y="54711"/>
                </a:lnTo>
                <a:lnTo>
                  <a:pt x="0" y="84475"/>
                </a:lnTo>
                <a:lnTo>
                  <a:pt x="2880" y="8447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9" name="object 519"/>
          <p:cNvSpPr/>
          <p:nvPr/>
        </p:nvSpPr>
        <p:spPr>
          <a:xfrm>
            <a:off x="1811700" y="1338925"/>
            <a:ext cx="52806" cy="105597"/>
          </a:xfrm>
          <a:custGeom>
            <a:avLst/>
            <a:gdLst/>
            <a:ahLst/>
            <a:cxnLst/>
            <a:rect l="l" t="t" r="r" b="b"/>
            <a:pathLst>
              <a:path w="52806" h="105597">
                <a:moveTo>
                  <a:pt x="40325" y="84490"/>
                </a:moveTo>
                <a:lnTo>
                  <a:pt x="37444" y="82555"/>
                </a:lnTo>
                <a:lnTo>
                  <a:pt x="33604" y="88331"/>
                </a:lnTo>
                <a:lnTo>
                  <a:pt x="29763" y="91211"/>
                </a:lnTo>
                <a:lnTo>
                  <a:pt x="27843" y="94076"/>
                </a:lnTo>
                <a:lnTo>
                  <a:pt x="26883" y="95051"/>
                </a:lnTo>
                <a:lnTo>
                  <a:pt x="23042" y="95051"/>
                </a:lnTo>
                <a:lnTo>
                  <a:pt x="23042" y="94076"/>
                </a:lnTo>
                <a:lnTo>
                  <a:pt x="22082" y="93116"/>
                </a:lnTo>
                <a:lnTo>
                  <a:pt x="22082" y="88331"/>
                </a:lnTo>
                <a:lnTo>
                  <a:pt x="23042" y="84490"/>
                </a:lnTo>
                <a:lnTo>
                  <a:pt x="38404" y="33604"/>
                </a:lnTo>
                <a:lnTo>
                  <a:pt x="48966" y="33604"/>
                </a:lnTo>
                <a:lnTo>
                  <a:pt x="52806" y="24002"/>
                </a:lnTo>
                <a:lnTo>
                  <a:pt x="41285" y="24002"/>
                </a:lnTo>
                <a:lnTo>
                  <a:pt x="48006" y="0"/>
                </a:lnTo>
                <a:lnTo>
                  <a:pt x="43205" y="0"/>
                </a:lnTo>
                <a:lnTo>
                  <a:pt x="36484" y="7680"/>
                </a:lnTo>
                <a:lnTo>
                  <a:pt x="29763" y="14401"/>
                </a:lnTo>
                <a:lnTo>
                  <a:pt x="24963" y="17282"/>
                </a:lnTo>
                <a:lnTo>
                  <a:pt x="19202" y="21122"/>
                </a:lnTo>
                <a:lnTo>
                  <a:pt x="13441" y="24963"/>
                </a:lnTo>
                <a:lnTo>
                  <a:pt x="5760" y="26883"/>
                </a:lnTo>
                <a:lnTo>
                  <a:pt x="3840" y="33604"/>
                </a:lnTo>
                <a:lnTo>
                  <a:pt x="16322" y="33604"/>
                </a:lnTo>
                <a:lnTo>
                  <a:pt x="1920" y="81610"/>
                </a:lnTo>
                <a:lnTo>
                  <a:pt x="0" y="86395"/>
                </a:lnTo>
                <a:lnTo>
                  <a:pt x="0" y="97917"/>
                </a:lnTo>
                <a:lnTo>
                  <a:pt x="960" y="99837"/>
                </a:lnTo>
                <a:lnTo>
                  <a:pt x="2880" y="102717"/>
                </a:lnTo>
                <a:lnTo>
                  <a:pt x="4800" y="104637"/>
                </a:lnTo>
                <a:lnTo>
                  <a:pt x="8641" y="105597"/>
                </a:lnTo>
                <a:lnTo>
                  <a:pt x="17282" y="105597"/>
                </a:lnTo>
                <a:lnTo>
                  <a:pt x="22082" y="103677"/>
                </a:lnTo>
                <a:lnTo>
                  <a:pt x="26883" y="100797"/>
                </a:lnTo>
                <a:lnTo>
                  <a:pt x="31683" y="96956"/>
                </a:lnTo>
                <a:lnTo>
                  <a:pt x="36484" y="92171"/>
                </a:lnTo>
                <a:lnTo>
                  <a:pt x="40325" y="8449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0" name="object 520"/>
          <p:cNvSpPr/>
          <p:nvPr/>
        </p:nvSpPr>
        <p:spPr>
          <a:xfrm>
            <a:off x="1857786" y="1360048"/>
            <a:ext cx="67193" cy="84475"/>
          </a:xfrm>
          <a:custGeom>
            <a:avLst/>
            <a:gdLst/>
            <a:ahLst/>
            <a:cxnLst/>
            <a:rect l="l" t="t" r="r" b="b"/>
            <a:pathLst>
              <a:path w="67193" h="84475">
                <a:moveTo>
                  <a:pt x="7665" y="54711"/>
                </a:moveTo>
                <a:lnTo>
                  <a:pt x="4800" y="54711"/>
                </a:lnTo>
                <a:lnTo>
                  <a:pt x="0" y="84475"/>
                </a:lnTo>
                <a:lnTo>
                  <a:pt x="3840" y="84475"/>
                </a:lnTo>
                <a:lnTo>
                  <a:pt x="4800" y="82555"/>
                </a:lnTo>
                <a:lnTo>
                  <a:pt x="5760" y="81594"/>
                </a:lnTo>
                <a:lnTo>
                  <a:pt x="6720" y="81594"/>
                </a:lnTo>
                <a:lnTo>
                  <a:pt x="7665" y="80634"/>
                </a:lnTo>
                <a:lnTo>
                  <a:pt x="11506" y="80634"/>
                </a:lnTo>
                <a:lnTo>
                  <a:pt x="14386" y="81594"/>
                </a:lnTo>
                <a:lnTo>
                  <a:pt x="17282" y="82555"/>
                </a:lnTo>
                <a:lnTo>
                  <a:pt x="22067" y="83515"/>
                </a:lnTo>
                <a:lnTo>
                  <a:pt x="26883" y="84475"/>
                </a:lnTo>
                <a:lnTo>
                  <a:pt x="34564" y="84475"/>
                </a:lnTo>
                <a:lnTo>
                  <a:pt x="39349" y="82555"/>
                </a:lnTo>
                <a:lnTo>
                  <a:pt x="44150" y="80634"/>
                </a:lnTo>
                <a:lnTo>
                  <a:pt x="48950" y="77769"/>
                </a:lnTo>
                <a:lnTo>
                  <a:pt x="52791" y="74874"/>
                </a:lnTo>
                <a:lnTo>
                  <a:pt x="54711" y="70088"/>
                </a:lnTo>
                <a:lnTo>
                  <a:pt x="57591" y="66233"/>
                </a:lnTo>
                <a:lnTo>
                  <a:pt x="58552" y="62392"/>
                </a:lnTo>
                <a:lnTo>
                  <a:pt x="58552" y="52806"/>
                </a:lnTo>
                <a:lnTo>
                  <a:pt x="57591" y="48966"/>
                </a:lnTo>
                <a:lnTo>
                  <a:pt x="55671" y="45125"/>
                </a:lnTo>
                <a:lnTo>
                  <a:pt x="49529" y="36761"/>
                </a:lnTo>
                <a:lnTo>
                  <a:pt x="38389" y="24963"/>
                </a:lnTo>
                <a:lnTo>
                  <a:pt x="35509" y="22082"/>
                </a:lnTo>
                <a:lnTo>
                  <a:pt x="34564" y="19202"/>
                </a:lnTo>
                <a:lnTo>
                  <a:pt x="33588" y="18242"/>
                </a:lnTo>
                <a:lnTo>
                  <a:pt x="32628" y="16322"/>
                </a:lnTo>
                <a:lnTo>
                  <a:pt x="32628" y="10561"/>
                </a:lnTo>
                <a:lnTo>
                  <a:pt x="33588" y="8641"/>
                </a:lnTo>
                <a:lnTo>
                  <a:pt x="34564" y="6720"/>
                </a:lnTo>
                <a:lnTo>
                  <a:pt x="36469" y="5760"/>
                </a:lnTo>
                <a:lnTo>
                  <a:pt x="39349" y="4800"/>
                </a:lnTo>
                <a:lnTo>
                  <a:pt x="46070" y="4800"/>
                </a:lnTo>
                <a:lnTo>
                  <a:pt x="49911" y="6720"/>
                </a:lnTo>
                <a:lnTo>
                  <a:pt x="53751" y="10561"/>
                </a:lnTo>
                <a:lnTo>
                  <a:pt x="57591" y="14401"/>
                </a:lnTo>
                <a:lnTo>
                  <a:pt x="60472" y="20162"/>
                </a:lnTo>
                <a:lnTo>
                  <a:pt x="60472" y="26883"/>
                </a:lnTo>
                <a:lnTo>
                  <a:pt x="63352" y="26883"/>
                </a:lnTo>
                <a:lnTo>
                  <a:pt x="67193" y="0"/>
                </a:lnTo>
                <a:lnTo>
                  <a:pt x="64312" y="0"/>
                </a:lnTo>
                <a:lnTo>
                  <a:pt x="63352" y="1920"/>
                </a:lnTo>
                <a:lnTo>
                  <a:pt x="61432" y="2880"/>
                </a:lnTo>
                <a:lnTo>
                  <a:pt x="55671" y="2880"/>
                </a:lnTo>
                <a:lnTo>
                  <a:pt x="52791" y="1920"/>
                </a:lnTo>
                <a:lnTo>
                  <a:pt x="47030" y="960"/>
                </a:lnTo>
                <a:lnTo>
                  <a:pt x="43190" y="0"/>
                </a:lnTo>
                <a:lnTo>
                  <a:pt x="30723" y="0"/>
                </a:lnTo>
                <a:lnTo>
                  <a:pt x="24002" y="1920"/>
                </a:lnTo>
                <a:lnTo>
                  <a:pt x="19187" y="6720"/>
                </a:lnTo>
                <a:lnTo>
                  <a:pt x="15346" y="10561"/>
                </a:lnTo>
                <a:lnTo>
                  <a:pt x="12481" y="16322"/>
                </a:lnTo>
                <a:lnTo>
                  <a:pt x="12481" y="25923"/>
                </a:lnTo>
                <a:lnTo>
                  <a:pt x="13441" y="29763"/>
                </a:lnTo>
                <a:lnTo>
                  <a:pt x="15346" y="32644"/>
                </a:lnTo>
                <a:lnTo>
                  <a:pt x="17282" y="36484"/>
                </a:lnTo>
                <a:lnTo>
                  <a:pt x="22067" y="42245"/>
                </a:lnTo>
                <a:lnTo>
                  <a:pt x="28788" y="49926"/>
                </a:lnTo>
                <a:lnTo>
                  <a:pt x="33588" y="54711"/>
                </a:lnTo>
                <a:lnTo>
                  <a:pt x="36469" y="59527"/>
                </a:lnTo>
                <a:lnTo>
                  <a:pt x="38389" y="61432"/>
                </a:lnTo>
                <a:lnTo>
                  <a:pt x="39349" y="64312"/>
                </a:lnTo>
                <a:lnTo>
                  <a:pt x="40309" y="67208"/>
                </a:lnTo>
                <a:lnTo>
                  <a:pt x="40309" y="72953"/>
                </a:lnTo>
                <a:lnTo>
                  <a:pt x="39349" y="74874"/>
                </a:lnTo>
                <a:lnTo>
                  <a:pt x="37429" y="76794"/>
                </a:lnTo>
                <a:lnTo>
                  <a:pt x="34564" y="78714"/>
                </a:lnTo>
                <a:lnTo>
                  <a:pt x="32628" y="79674"/>
                </a:lnTo>
                <a:lnTo>
                  <a:pt x="25907" y="79674"/>
                </a:lnTo>
                <a:lnTo>
                  <a:pt x="23042" y="78714"/>
                </a:lnTo>
                <a:lnTo>
                  <a:pt x="20162" y="77769"/>
                </a:lnTo>
                <a:lnTo>
                  <a:pt x="17282" y="75834"/>
                </a:lnTo>
                <a:lnTo>
                  <a:pt x="15346" y="72953"/>
                </a:lnTo>
                <a:lnTo>
                  <a:pt x="13441" y="70088"/>
                </a:lnTo>
                <a:lnTo>
                  <a:pt x="11506" y="67208"/>
                </a:lnTo>
                <a:lnTo>
                  <a:pt x="9601" y="62392"/>
                </a:lnTo>
                <a:lnTo>
                  <a:pt x="7665" y="5471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1" name="object 521"/>
          <p:cNvSpPr/>
          <p:nvPr/>
        </p:nvSpPr>
        <p:spPr>
          <a:xfrm>
            <a:off x="1445954" y="747582"/>
            <a:ext cx="111360" cy="191033"/>
          </a:xfrm>
          <a:custGeom>
            <a:avLst/>
            <a:gdLst/>
            <a:ahLst/>
            <a:cxnLst/>
            <a:rect l="l" t="t" r="r" b="b"/>
            <a:pathLst>
              <a:path w="111360" h="191033">
                <a:moveTo>
                  <a:pt x="71038" y="1920"/>
                </a:moveTo>
                <a:lnTo>
                  <a:pt x="70079" y="1920"/>
                </a:lnTo>
                <a:lnTo>
                  <a:pt x="69116" y="975"/>
                </a:lnTo>
                <a:lnTo>
                  <a:pt x="67199" y="975"/>
                </a:lnTo>
                <a:lnTo>
                  <a:pt x="65275" y="0"/>
                </a:lnTo>
                <a:lnTo>
                  <a:pt x="52798" y="0"/>
                </a:lnTo>
                <a:lnTo>
                  <a:pt x="51840" y="975"/>
                </a:lnTo>
                <a:lnTo>
                  <a:pt x="49917" y="975"/>
                </a:lnTo>
                <a:lnTo>
                  <a:pt x="48958" y="1920"/>
                </a:lnTo>
                <a:lnTo>
                  <a:pt x="47999" y="1920"/>
                </a:lnTo>
                <a:lnTo>
                  <a:pt x="4799" y="29763"/>
                </a:lnTo>
                <a:lnTo>
                  <a:pt x="3840" y="30723"/>
                </a:lnTo>
                <a:lnTo>
                  <a:pt x="2881" y="30723"/>
                </a:lnTo>
                <a:lnTo>
                  <a:pt x="2881" y="31683"/>
                </a:lnTo>
                <a:lnTo>
                  <a:pt x="1923" y="32644"/>
                </a:lnTo>
                <a:lnTo>
                  <a:pt x="958" y="33604"/>
                </a:lnTo>
                <a:lnTo>
                  <a:pt x="958" y="36484"/>
                </a:lnTo>
                <a:lnTo>
                  <a:pt x="0" y="37444"/>
                </a:lnTo>
                <a:lnTo>
                  <a:pt x="0" y="43205"/>
                </a:lnTo>
                <a:lnTo>
                  <a:pt x="958" y="45125"/>
                </a:lnTo>
                <a:lnTo>
                  <a:pt x="958" y="48005"/>
                </a:lnTo>
                <a:lnTo>
                  <a:pt x="1923" y="48966"/>
                </a:lnTo>
                <a:lnTo>
                  <a:pt x="1923" y="49926"/>
                </a:lnTo>
                <a:lnTo>
                  <a:pt x="2881" y="49926"/>
                </a:lnTo>
                <a:lnTo>
                  <a:pt x="3840" y="50886"/>
                </a:lnTo>
                <a:lnTo>
                  <a:pt x="4799" y="49926"/>
                </a:lnTo>
                <a:lnTo>
                  <a:pt x="7679" y="49926"/>
                </a:lnTo>
                <a:lnTo>
                  <a:pt x="9602" y="48966"/>
                </a:lnTo>
                <a:lnTo>
                  <a:pt x="46076" y="26883"/>
                </a:lnTo>
                <a:lnTo>
                  <a:pt x="46076" y="170886"/>
                </a:lnTo>
                <a:lnTo>
                  <a:pt x="5762" y="170886"/>
                </a:lnTo>
                <a:lnTo>
                  <a:pt x="4799" y="171846"/>
                </a:lnTo>
                <a:lnTo>
                  <a:pt x="3840" y="171846"/>
                </a:lnTo>
                <a:lnTo>
                  <a:pt x="2881" y="172806"/>
                </a:lnTo>
                <a:lnTo>
                  <a:pt x="2881" y="173751"/>
                </a:lnTo>
                <a:lnTo>
                  <a:pt x="1923" y="174726"/>
                </a:lnTo>
                <a:lnTo>
                  <a:pt x="1923" y="176646"/>
                </a:lnTo>
                <a:lnTo>
                  <a:pt x="958" y="178567"/>
                </a:lnTo>
                <a:lnTo>
                  <a:pt x="958" y="185272"/>
                </a:lnTo>
                <a:lnTo>
                  <a:pt x="1923" y="186248"/>
                </a:lnTo>
                <a:lnTo>
                  <a:pt x="1923" y="188153"/>
                </a:lnTo>
                <a:lnTo>
                  <a:pt x="2881" y="189128"/>
                </a:lnTo>
                <a:lnTo>
                  <a:pt x="2881" y="190088"/>
                </a:lnTo>
                <a:lnTo>
                  <a:pt x="3840" y="191033"/>
                </a:lnTo>
                <a:lnTo>
                  <a:pt x="107519" y="191033"/>
                </a:lnTo>
                <a:lnTo>
                  <a:pt x="108479" y="190088"/>
                </a:lnTo>
                <a:lnTo>
                  <a:pt x="109439" y="190088"/>
                </a:lnTo>
                <a:lnTo>
                  <a:pt x="109439" y="189128"/>
                </a:lnTo>
                <a:lnTo>
                  <a:pt x="110400" y="188153"/>
                </a:lnTo>
                <a:lnTo>
                  <a:pt x="110400" y="186248"/>
                </a:lnTo>
                <a:lnTo>
                  <a:pt x="111360" y="184312"/>
                </a:lnTo>
                <a:lnTo>
                  <a:pt x="111360" y="177591"/>
                </a:lnTo>
                <a:lnTo>
                  <a:pt x="110400" y="176646"/>
                </a:lnTo>
                <a:lnTo>
                  <a:pt x="110400" y="174726"/>
                </a:lnTo>
                <a:lnTo>
                  <a:pt x="109439" y="173751"/>
                </a:lnTo>
                <a:lnTo>
                  <a:pt x="109439" y="172806"/>
                </a:lnTo>
                <a:lnTo>
                  <a:pt x="108479" y="171846"/>
                </a:lnTo>
                <a:lnTo>
                  <a:pt x="107519" y="170886"/>
                </a:lnTo>
                <a:lnTo>
                  <a:pt x="71038" y="170886"/>
                </a:lnTo>
                <a:lnTo>
                  <a:pt x="71038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2" name="object 522"/>
          <p:cNvSpPr/>
          <p:nvPr/>
        </p:nvSpPr>
        <p:spPr>
          <a:xfrm>
            <a:off x="1585158" y="746622"/>
            <a:ext cx="69113" cy="187208"/>
          </a:xfrm>
          <a:custGeom>
            <a:avLst/>
            <a:gdLst/>
            <a:ahLst/>
            <a:cxnLst/>
            <a:rect l="l" t="t" r="r" b="b"/>
            <a:pathLst>
              <a:path w="69113" h="187208">
                <a:moveTo>
                  <a:pt x="16306" y="183367"/>
                </a:moveTo>
                <a:lnTo>
                  <a:pt x="22067" y="187208"/>
                </a:lnTo>
                <a:lnTo>
                  <a:pt x="25908" y="155524"/>
                </a:lnTo>
                <a:lnTo>
                  <a:pt x="25908" y="141122"/>
                </a:lnTo>
                <a:lnTo>
                  <a:pt x="26868" y="137281"/>
                </a:lnTo>
                <a:lnTo>
                  <a:pt x="27828" y="134401"/>
                </a:lnTo>
                <a:lnTo>
                  <a:pt x="29748" y="130561"/>
                </a:lnTo>
                <a:lnTo>
                  <a:pt x="31668" y="126720"/>
                </a:lnTo>
                <a:lnTo>
                  <a:pt x="34549" y="123840"/>
                </a:lnTo>
                <a:lnTo>
                  <a:pt x="37429" y="119999"/>
                </a:lnTo>
                <a:lnTo>
                  <a:pt x="41269" y="117119"/>
                </a:lnTo>
                <a:lnTo>
                  <a:pt x="46070" y="114239"/>
                </a:lnTo>
                <a:lnTo>
                  <a:pt x="50871" y="111358"/>
                </a:lnTo>
                <a:lnTo>
                  <a:pt x="56631" y="108478"/>
                </a:lnTo>
                <a:lnTo>
                  <a:pt x="62392" y="105597"/>
                </a:lnTo>
                <a:lnTo>
                  <a:pt x="60472" y="80634"/>
                </a:lnTo>
                <a:lnTo>
                  <a:pt x="54711" y="77769"/>
                </a:lnTo>
                <a:lnTo>
                  <a:pt x="50871" y="74889"/>
                </a:lnTo>
                <a:lnTo>
                  <a:pt x="46070" y="72008"/>
                </a:lnTo>
                <a:lnTo>
                  <a:pt x="43190" y="69128"/>
                </a:lnTo>
                <a:lnTo>
                  <a:pt x="40309" y="66248"/>
                </a:lnTo>
                <a:lnTo>
                  <a:pt x="37429" y="63367"/>
                </a:lnTo>
                <a:lnTo>
                  <a:pt x="35509" y="60487"/>
                </a:lnTo>
                <a:lnTo>
                  <a:pt x="33588" y="56647"/>
                </a:lnTo>
                <a:lnTo>
                  <a:pt x="32628" y="53766"/>
                </a:lnTo>
                <a:lnTo>
                  <a:pt x="31668" y="49926"/>
                </a:lnTo>
                <a:lnTo>
                  <a:pt x="31668" y="37444"/>
                </a:lnTo>
                <a:lnTo>
                  <a:pt x="34549" y="31683"/>
                </a:lnTo>
                <a:lnTo>
                  <a:pt x="40309" y="26883"/>
                </a:lnTo>
                <a:lnTo>
                  <a:pt x="46070" y="22082"/>
                </a:lnTo>
                <a:lnTo>
                  <a:pt x="53751" y="19202"/>
                </a:lnTo>
                <a:lnTo>
                  <a:pt x="69113" y="19202"/>
                </a:lnTo>
                <a:lnTo>
                  <a:pt x="66233" y="0"/>
                </a:lnTo>
                <a:lnTo>
                  <a:pt x="64207" y="12"/>
                </a:lnTo>
                <a:lnTo>
                  <a:pt x="50854" y="961"/>
                </a:lnTo>
                <a:lnTo>
                  <a:pt x="39349" y="3840"/>
                </a:lnTo>
                <a:lnTo>
                  <a:pt x="32628" y="5775"/>
                </a:lnTo>
                <a:lnTo>
                  <a:pt x="25908" y="9601"/>
                </a:lnTo>
                <a:lnTo>
                  <a:pt x="21107" y="13441"/>
                </a:lnTo>
                <a:lnTo>
                  <a:pt x="16306" y="18242"/>
                </a:lnTo>
                <a:lnTo>
                  <a:pt x="12466" y="23042"/>
                </a:lnTo>
                <a:lnTo>
                  <a:pt x="10546" y="28803"/>
                </a:lnTo>
                <a:lnTo>
                  <a:pt x="7665" y="34564"/>
                </a:lnTo>
                <a:lnTo>
                  <a:pt x="6720" y="41285"/>
                </a:lnTo>
                <a:lnTo>
                  <a:pt x="6720" y="52806"/>
                </a:lnTo>
                <a:lnTo>
                  <a:pt x="7665" y="57607"/>
                </a:lnTo>
                <a:lnTo>
                  <a:pt x="9601" y="62407"/>
                </a:lnTo>
                <a:lnTo>
                  <a:pt x="10546" y="67208"/>
                </a:lnTo>
                <a:lnTo>
                  <a:pt x="13441" y="71048"/>
                </a:lnTo>
                <a:lnTo>
                  <a:pt x="16306" y="74889"/>
                </a:lnTo>
                <a:lnTo>
                  <a:pt x="19187" y="78729"/>
                </a:lnTo>
                <a:lnTo>
                  <a:pt x="23027" y="82570"/>
                </a:lnTo>
                <a:lnTo>
                  <a:pt x="27828" y="86410"/>
                </a:lnTo>
                <a:lnTo>
                  <a:pt x="32628" y="89291"/>
                </a:lnTo>
                <a:lnTo>
                  <a:pt x="37429" y="92171"/>
                </a:lnTo>
                <a:lnTo>
                  <a:pt x="43190" y="95036"/>
                </a:lnTo>
                <a:lnTo>
                  <a:pt x="36469" y="98877"/>
                </a:lnTo>
                <a:lnTo>
                  <a:pt x="30708" y="102717"/>
                </a:lnTo>
                <a:lnTo>
                  <a:pt x="24947" y="105597"/>
                </a:lnTo>
                <a:lnTo>
                  <a:pt x="20147" y="109438"/>
                </a:lnTo>
                <a:lnTo>
                  <a:pt x="15346" y="113278"/>
                </a:lnTo>
                <a:lnTo>
                  <a:pt x="11506" y="118079"/>
                </a:lnTo>
                <a:lnTo>
                  <a:pt x="7665" y="121919"/>
                </a:lnTo>
                <a:lnTo>
                  <a:pt x="4785" y="126720"/>
                </a:lnTo>
                <a:lnTo>
                  <a:pt x="2880" y="131521"/>
                </a:lnTo>
                <a:lnTo>
                  <a:pt x="944" y="136321"/>
                </a:lnTo>
                <a:lnTo>
                  <a:pt x="0" y="142082"/>
                </a:lnTo>
                <a:lnTo>
                  <a:pt x="0" y="155524"/>
                </a:lnTo>
                <a:lnTo>
                  <a:pt x="1920" y="162245"/>
                </a:lnTo>
                <a:lnTo>
                  <a:pt x="4785" y="168005"/>
                </a:lnTo>
                <a:lnTo>
                  <a:pt x="7665" y="173766"/>
                </a:lnTo>
                <a:lnTo>
                  <a:pt x="11506" y="178551"/>
                </a:lnTo>
                <a:lnTo>
                  <a:pt x="16306" y="1833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3" name="object 523"/>
          <p:cNvSpPr/>
          <p:nvPr/>
        </p:nvSpPr>
        <p:spPr>
          <a:xfrm>
            <a:off x="1607225" y="746622"/>
            <a:ext cx="106558" cy="194889"/>
          </a:xfrm>
          <a:custGeom>
            <a:avLst/>
            <a:gdLst/>
            <a:ahLst/>
            <a:cxnLst/>
            <a:rect l="l" t="t" r="r" b="b"/>
            <a:pathLst>
              <a:path w="106558" h="194889">
                <a:moveTo>
                  <a:pt x="14401" y="191993"/>
                </a:moveTo>
                <a:lnTo>
                  <a:pt x="15008" y="192143"/>
                </a:lnTo>
                <a:lnTo>
                  <a:pt x="26983" y="194204"/>
                </a:lnTo>
                <a:lnTo>
                  <a:pt x="40325" y="194889"/>
                </a:lnTo>
                <a:lnTo>
                  <a:pt x="44151" y="194846"/>
                </a:lnTo>
                <a:lnTo>
                  <a:pt x="57192" y="193979"/>
                </a:lnTo>
                <a:lnTo>
                  <a:pt x="69113" y="191993"/>
                </a:lnTo>
                <a:lnTo>
                  <a:pt x="76794" y="189113"/>
                </a:lnTo>
                <a:lnTo>
                  <a:pt x="83515" y="186232"/>
                </a:lnTo>
                <a:lnTo>
                  <a:pt x="89291" y="181432"/>
                </a:lnTo>
                <a:lnTo>
                  <a:pt x="95036" y="177606"/>
                </a:lnTo>
                <a:lnTo>
                  <a:pt x="98877" y="171846"/>
                </a:lnTo>
                <a:lnTo>
                  <a:pt x="101757" y="166085"/>
                </a:lnTo>
                <a:lnTo>
                  <a:pt x="104637" y="159364"/>
                </a:lnTo>
                <a:lnTo>
                  <a:pt x="106558" y="151683"/>
                </a:lnTo>
                <a:lnTo>
                  <a:pt x="106558" y="138242"/>
                </a:lnTo>
                <a:lnTo>
                  <a:pt x="105597" y="132481"/>
                </a:lnTo>
                <a:lnTo>
                  <a:pt x="103677" y="128640"/>
                </a:lnTo>
                <a:lnTo>
                  <a:pt x="101757" y="123840"/>
                </a:lnTo>
                <a:lnTo>
                  <a:pt x="98877" y="119039"/>
                </a:lnTo>
                <a:lnTo>
                  <a:pt x="95036" y="115199"/>
                </a:lnTo>
                <a:lnTo>
                  <a:pt x="91196" y="111358"/>
                </a:lnTo>
                <a:lnTo>
                  <a:pt x="86395" y="106558"/>
                </a:lnTo>
                <a:lnTo>
                  <a:pt x="81610" y="103692"/>
                </a:lnTo>
                <a:lnTo>
                  <a:pt x="75849" y="99852"/>
                </a:lnTo>
                <a:lnTo>
                  <a:pt x="70073" y="96011"/>
                </a:lnTo>
                <a:lnTo>
                  <a:pt x="62392" y="93131"/>
                </a:lnTo>
                <a:lnTo>
                  <a:pt x="69113" y="89291"/>
                </a:lnTo>
                <a:lnTo>
                  <a:pt x="73914" y="86410"/>
                </a:lnTo>
                <a:lnTo>
                  <a:pt x="78729" y="82570"/>
                </a:lnTo>
                <a:lnTo>
                  <a:pt x="83515" y="79689"/>
                </a:lnTo>
                <a:lnTo>
                  <a:pt x="87355" y="75849"/>
                </a:lnTo>
                <a:lnTo>
                  <a:pt x="90236" y="71048"/>
                </a:lnTo>
                <a:lnTo>
                  <a:pt x="93116" y="67208"/>
                </a:lnTo>
                <a:lnTo>
                  <a:pt x="95996" y="62407"/>
                </a:lnTo>
                <a:lnTo>
                  <a:pt x="96956" y="58567"/>
                </a:lnTo>
                <a:lnTo>
                  <a:pt x="98877" y="53766"/>
                </a:lnTo>
                <a:lnTo>
                  <a:pt x="99837" y="48966"/>
                </a:lnTo>
                <a:lnTo>
                  <a:pt x="99837" y="37444"/>
                </a:lnTo>
                <a:lnTo>
                  <a:pt x="97916" y="31683"/>
                </a:lnTo>
                <a:lnTo>
                  <a:pt x="95996" y="26883"/>
                </a:lnTo>
                <a:lnTo>
                  <a:pt x="94076" y="21122"/>
                </a:lnTo>
                <a:lnTo>
                  <a:pt x="91196" y="16322"/>
                </a:lnTo>
                <a:lnTo>
                  <a:pt x="86395" y="12481"/>
                </a:lnTo>
                <a:lnTo>
                  <a:pt x="81610" y="8641"/>
                </a:lnTo>
                <a:lnTo>
                  <a:pt x="75849" y="5775"/>
                </a:lnTo>
                <a:lnTo>
                  <a:pt x="69113" y="2880"/>
                </a:lnTo>
                <a:lnTo>
                  <a:pt x="61447" y="960"/>
                </a:lnTo>
                <a:lnTo>
                  <a:pt x="53766" y="0"/>
                </a:lnTo>
                <a:lnTo>
                  <a:pt x="44165" y="0"/>
                </a:lnTo>
                <a:lnTo>
                  <a:pt x="47045" y="19202"/>
                </a:lnTo>
                <a:lnTo>
                  <a:pt x="51846" y="20162"/>
                </a:lnTo>
                <a:lnTo>
                  <a:pt x="55686" y="21122"/>
                </a:lnTo>
                <a:lnTo>
                  <a:pt x="59527" y="22082"/>
                </a:lnTo>
                <a:lnTo>
                  <a:pt x="63367" y="24002"/>
                </a:lnTo>
                <a:lnTo>
                  <a:pt x="66233" y="26883"/>
                </a:lnTo>
                <a:lnTo>
                  <a:pt x="69113" y="28803"/>
                </a:lnTo>
                <a:lnTo>
                  <a:pt x="71048" y="31683"/>
                </a:lnTo>
                <a:lnTo>
                  <a:pt x="72009" y="34564"/>
                </a:lnTo>
                <a:lnTo>
                  <a:pt x="73914" y="38404"/>
                </a:lnTo>
                <a:lnTo>
                  <a:pt x="74889" y="42245"/>
                </a:lnTo>
                <a:lnTo>
                  <a:pt x="74889" y="53766"/>
                </a:lnTo>
                <a:lnTo>
                  <a:pt x="72009" y="60487"/>
                </a:lnTo>
                <a:lnTo>
                  <a:pt x="66233" y="66248"/>
                </a:lnTo>
                <a:lnTo>
                  <a:pt x="64815" y="68108"/>
                </a:lnTo>
                <a:lnTo>
                  <a:pt x="55946" y="76408"/>
                </a:lnTo>
                <a:lnTo>
                  <a:pt x="44165" y="83515"/>
                </a:lnTo>
                <a:lnTo>
                  <a:pt x="38404" y="80634"/>
                </a:lnTo>
                <a:lnTo>
                  <a:pt x="40325" y="105597"/>
                </a:lnTo>
                <a:lnTo>
                  <a:pt x="47045" y="108478"/>
                </a:lnTo>
                <a:lnTo>
                  <a:pt x="52806" y="111358"/>
                </a:lnTo>
                <a:lnTo>
                  <a:pt x="57607" y="114239"/>
                </a:lnTo>
                <a:lnTo>
                  <a:pt x="63367" y="117119"/>
                </a:lnTo>
                <a:lnTo>
                  <a:pt x="67208" y="120959"/>
                </a:lnTo>
                <a:lnTo>
                  <a:pt x="71048" y="123840"/>
                </a:lnTo>
                <a:lnTo>
                  <a:pt x="73914" y="126720"/>
                </a:lnTo>
                <a:lnTo>
                  <a:pt x="76794" y="130561"/>
                </a:lnTo>
                <a:lnTo>
                  <a:pt x="77769" y="134401"/>
                </a:lnTo>
                <a:lnTo>
                  <a:pt x="79674" y="137281"/>
                </a:lnTo>
                <a:lnTo>
                  <a:pt x="80634" y="142082"/>
                </a:lnTo>
                <a:lnTo>
                  <a:pt x="80634" y="155524"/>
                </a:lnTo>
                <a:lnTo>
                  <a:pt x="77769" y="162245"/>
                </a:lnTo>
                <a:lnTo>
                  <a:pt x="71048" y="168005"/>
                </a:lnTo>
                <a:lnTo>
                  <a:pt x="67876" y="170007"/>
                </a:lnTo>
                <a:lnTo>
                  <a:pt x="56629" y="174192"/>
                </a:lnTo>
                <a:lnTo>
                  <a:pt x="42245" y="175686"/>
                </a:lnTo>
                <a:lnTo>
                  <a:pt x="36894" y="175500"/>
                </a:lnTo>
                <a:lnTo>
                  <a:pt x="23599" y="173021"/>
                </a:lnTo>
                <a:lnTo>
                  <a:pt x="13441" y="168005"/>
                </a:lnTo>
                <a:lnTo>
                  <a:pt x="6720" y="162245"/>
                </a:lnTo>
                <a:lnTo>
                  <a:pt x="3840" y="155524"/>
                </a:lnTo>
                <a:lnTo>
                  <a:pt x="0" y="187208"/>
                </a:lnTo>
                <a:lnTo>
                  <a:pt x="6720" y="190088"/>
                </a:lnTo>
                <a:lnTo>
                  <a:pt x="14401" y="191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4" name="object 524"/>
          <p:cNvSpPr/>
          <p:nvPr/>
        </p:nvSpPr>
        <p:spPr>
          <a:xfrm>
            <a:off x="1742587" y="746622"/>
            <a:ext cx="119039" cy="191993"/>
          </a:xfrm>
          <a:custGeom>
            <a:avLst/>
            <a:gdLst/>
            <a:ahLst/>
            <a:cxnLst/>
            <a:rect l="l" t="t" r="r" b="b"/>
            <a:pathLst>
              <a:path w="119039" h="191993">
                <a:moveTo>
                  <a:pt x="115199" y="171846"/>
                </a:moveTo>
                <a:lnTo>
                  <a:pt x="115199" y="170886"/>
                </a:lnTo>
                <a:lnTo>
                  <a:pt x="30723" y="170886"/>
                </a:lnTo>
                <a:lnTo>
                  <a:pt x="60472" y="139202"/>
                </a:lnTo>
                <a:lnTo>
                  <a:pt x="71355" y="128403"/>
                </a:lnTo>
                <a:lnTo>
                  <a:pt x="79803" y="118777"/>
                </a:lnTo>
                <a:lnTo>
                  <a:pt x="86395" y="110398"/>
                </a:lnTo>
                <a:lnTo>
                  <a:pt x="88543" y="107593"/>
                </a:lnTo>
                <a:lnTo>
                  <a:pt x="96357" y="96368"/>
                </a:lnTo>
                <a:lnTo>
                  <a:pt x="101757" y="86410"/>
                </a:lnTo>
                <a:lnTo>
                  <a:pt x="105597" y="79689"/>
                </a:lnTo>
                <a:lnTo>
                  <a:pt x="107518" y="72969"/>
                </a:lnTo>
                <a:lnTo>
                  <a:pt x="108478" y="67208"/>
                </a:lnTo>
                <a:lnTo>
                  <a:pt x="110398" y="61447"/>
                </a:lnTo>
                <a:lnTo>
                  <a:pt x="110398" y="42245"/>
                </a:lnTo>
                <a:lnTo>
                  <a:pt x="109438" y="35524"/>
                </a:lnTo>
                <a:lnTo>
                  <a:pt x="106558" y="29763"/>
                </a:lnTo>
                <a:lnTo>
                  <a:pt x="104637" y="24002"/>
                </a:lnTo>
                <a:lnTo>
                  <a:pt x="100797" y="18242"/>
                </a:lnTo>
                <a:lnTo>
                  <a:pt x="96956" y="14401"/>
                </a:lnTo>
                <a:lnTo>
                  <a:pt x="92156" y="9601"/>
                </a:lnTo>
                <a:lnTo>
                  <a:pt x="86395" y="5775"/>
                </a:lnTo>
                <a:lnTo>
                  <a:pt x="79674" y="3840"/>
                </a:lnTo>
                <a:lnTo>
                  <a:pt x="72953" y="960"/>
                </a:lnTo>
                <a:lnTo>
                  <a:pt x="64312" y="0"/>
                </a:lnTo>
                <a:lnTo>
                  <a:pt x="44165" y="0"/>
                </a:lnTo>
                <a:lnTo>
                  <a:pt x="38404" y="960"/>
                </a:lnTo>
                <a:lnTo>
                  <a:pt x="33604" y="2880"/>
                </a:lnTo>
                <a:lnTo>
                  <a:pt x="28788" y="3840"/>
                </a:lnTo>
                <a:lnTo>
                  <a:pt x="24002" y="5775"/>
                </a:lnTo>
                <a:lnTo>
                  <a:pt x="20162" y="7680"/>
                </a:lnTo>
                <a:lnTo>
                  <a:pt x="16322" y="9601"/>
                </a:lnTo>
                <a:lnTo>
                  <a:pt x="13441" y="10561"/>
                </a:lnTo>
                <a:lnTo>
                  <a:pt x="10561" y="12481"/>
                </a:lnTo>
                <a:lnTo>
                  <a:pt x="8641" y="14401"/>
                </a:lnTo>
                <a:lnTo>
                  <a:pt x="7680" y="15361"/>
                </a:lnTo>
                <a:lnTo>
                  <a:pt x="6720" y="16322"/>
                </a:lnTo>
                <a:lnTo>
                  <a:pt x="5760" y="17282"/>
                </a:lnTo>
                <a:lnTo>
                  <a:pt x="4800" y="17282"/>
                </a:lnTo>
                <a:lnTo>
                  <a:pt x="4800" y="19202"/>
                </a:lnTo>
                <a:lnTo>
                  <a:pt x="3840" y="20162"/>
                </a:lnTo>
                <a:lnTo>
                  <a:pt x="3840" y="34564"/>
                </a:lnTo>
                <a:lnTo>
                  <a:pt x="4800" y="35524"/>
                </a:lnTo>
                <a:lnTo>
                  <a:pt x="4800" y="36484"/>
                </a:lnTo>
                <a:lnTo>
                  <a:pt x="5760" y="36484"/>
                </a:lnTo>
                <a:lnTo>
                  <a:pt x="5760" y="37444"/>
                </a:lnTo>
                <a:lnTo>
                  <a:pt x="8641" y="37444"/>
                </a:lnTo>
                <a:lnTo>
                  <a:pt x="10561" y="36484"/>
                </a:lnTo>
                <a:lnTo>
                  <a:pt x="13441" y="35524"/>
                </a:lnTo>
                <a:lnTo>
                  <a:pt x="15361" y="33604"/>
                </a:lnTo>
                <a:lnTo>
                  <a:pt x="18242" y="31683"/>
                </a:lnTo>
                <a:lnTo>
                  <a:pt x="22082" y="29763"/>
                </a:lnTo>
                <a:lnTo>
                  <a:pt x="25923" y="27843"/>
                </a:lnTo>
                <a:lnTo>
                  <a:pt x="29763" y="25923"/>
                </a:lnTo>
                <a:lnTo>
                  <a:pt x="34564" y="24002"/>
                </a:lnTo>
                <a:lnTo>
                  <a:pt x="39349" y="23042"/>
                </a:lnTo>
                <a:lnTo>
                  <a:pt x="45125" y="22082"/>
                </a:lnTo>
                <a:lnTo>
                  <a:pt x="55671" y="22082"/>
                </a:lnTo>
                <a:lnTo>
                  <a:pt x="60472" y="23042"/>
                </a:lnTo>
                <a:lnTo>
                  <a:pt x="64312" y="24002"/>
                </a:lnTo>
                <a:lnTo>
                  <a:pt x="68153" y="25923"/>
                </a:lnTo>
                <a:lnTo>
                  <a:pt x="71033" y="28803"/>
                </a:lnTo>
                <a:lnTo>
                  <a:pt x="73913" y="31683"/>
                </a:lnTo>
                <a:lnTo>
                  <a:pt x="76794" y="34564"/>
                </a:lnTo>
                <a:lnTo>
                  <a:pt x="78714" y="37444"/>
                </a:lnTo>
                <a:lnTo>
                  <a:pt x="79674" y="41285"/>
                </a:lnTo>
                <a:lnTo>
                  <a:pt x="81594" y="45125"/>
                </a:lnTo>
                <a:lnTo>
                  <a:pt x="81594" y="61447"/>
                </a:lnTo>
                <a:lnTo>
                  <a:pt x="80634" y="66248"/>
                </a:lnTo>
                <a:lnTo>
                  <a:pt x="79674" y="71048"/>
                </a:lnTo>
                <a:lnTo>
                  <a:pt x="77754" y="76794"/>
                </a:lnTo>
                <a:lnTo>
                  <a:pt x="74874" y="82570"/>
                </a:lnTo>
                <a:lnTo>
                  <a:pt x="71993" y="88331"/>
                </a:lnTo>
                <a:lnTo>
                  <a:pt x="68153" y="95036"/>
                </a:lnTo>
                <a:lnTo>
                  <a:pt x="63352" y="101757"/>
                </a:lnTo>
                <a:lnTo>
                  <a:pt x="59625" y="106578"/>
                </a:lnTo>
                <a:lnTo>
                  <a:pt x="51858" y="116104"/>
                </a:lnTo>
                <a:lnTo>
                  <a:pt x="43190" y="126720"/>
                </a:lnTo>
                <a:lnTo>
                  <a:pt x="5760" y="165125"/>
                </a:lnTo>
                <a:lnTo>
                  <a:pt x="4800" y="167045"/>
                </a:lnTo>
                <a:lnTo>
                  <a:pt x="3840" y="168005"/>
                </a:lnTo>
                <a:lnTo>
                  <a:pt x="2880" y="168965"/>
                </a:lnTo>
                <a:lnTo>
                  <a:pt x="1920" y="169925"/>
                </a:lnTo>
                <a:lnTo>
                  <a:pt x="1920" y="170886"/>
                </a:lnTo>
                <a:lnTo>
                  <a:pt x="960" y="172806"/>
                </a:lnTo>
                <a:lnTo>
                  <a:pt x="960" y="173766"/>
                </a:lnTo>
                <a:lnTo>
                  <a:pt x="0" y="174711"/>
                </a:lnTo>
                <a:lnTo>
                  <a:pt x="0" y="187208"/>
                </a:lnTo>
                <a:lnTo>
                  <a:pt x="960" y="188153"/>
                </a:lnTo>
                <a:lnTo>
                  <a:pt x="960" y="189113"/>
                </a:lnTo>
                <a:lnTo>
                  <a:pt x="1920" y="190088"/>
                </a:lnTo>
                <a:lnTo>
                  <a:pt x="2880" y="191048"/>
                </a:lnTo>
                <a:lnTo>
                  <a:pt x="3840" y="191993"/>
                </a:lnTo>
                <a:lnTo>
                  <a:pt x="116159" y="191993"/>
                </a:lnTo>
                <a:lnTo>
                  <a:pt x="117119" y="191048"/>
                </a:lnTo>
                <a:lnTo>
                  <a:pt x="117119" y="190088"/>
                </a:lnTo>
                <a:lnTo>
                  <a:pt x="118079" y="189113"/>
                </a:lnTo>
                <a:lnTo>
                  <a:pt x="118079" y="187208"/>
                </a:lnTo>
                <a:lnTo>
                  <a:pt x="119039" y="186232"/>
                </a:lnTo>
                <a:lnTo>
                  <a:pt x="119039" y="176646"/>
                </a:lnTo>
                <a:lnTo>
                  <a:pt x="118079" y="175686"/>
                </a:lnTo>
                <a:lnTo>
                  <a:pt x="118079" y="174711"/>
                </a:lnTo>
                <a:lnTo>
                  <a:pt x="117119" y="173766"/>
                </a:lnTo>
                <a:lnTo>
                  <a:pt x="117119" y="172806"/>
                </a:lnTo>
                <a:lnTo>
                  <a:pt x="116159" y="171846"/>
                </a:lnTo>
                <a:lnTo>
                  <a:pt x="115199" y="171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5" name="object 525"/>
          <p:cNvSpPr/>
          <p:nvPr/>
        </p:nvSpPr>
        <p:spPr>
          <a:xfrm>
            <a:off x="1912047" y="869095"/>
            <a:ext cx="29254" cy="71460"/>
          </a:xfrm>
          <a:custGeom>
            <a:avLst/>
            <a:gdLst/>
            <a:ahLst/>
            <a:cxnLst/>
            <a:rect l="l" t="t" r="r" b="b"/>
            <a:pathLst>
              <a:path w="29254" h="71460">
                <a:moveTo>
                  <a:pt x="29254" y="50333"/>
                </a:moveTo>
                <a:lnTo>
                  <a:pt x="24453" y="47453"/>
                </a:lnTo>
                <a:lnTo>
                  <a:pt x="18692" y="44573"/>
                </a:lnTo>
                <a:lnTo>
                  <a:pt x="14852" y="39772"/>
                </a:lnTo>
                <a:lnTo>
                  <a:pt x="11972" y="34011"/>
                </a:lnTo>
                <a:lnTo>
                  <a:pt x="9091" y="27291"/>
                </a:lnTo>
                <a:lnTo>
                  <a:pt x="6211" y="19610"/>
                </a:lnTo>
                <a:lnTo>
                  <a:pt x="5251" y="10008"/>
                </a:lnTo>
                <a:lnTo>
                  <a:pt x="3759" y="0"/>
                </a:lnTo>
                <a:lnTo>
                  <a:pt x="0" y="59083"/>
                </a:lnTo>
                <a:lnTo>
                  <a:pt x="10051" y="66640"/>
                </a:lnTo>
                <a:lnTo>
                  <a:pt x="15026" y="68600"/>
                </a:lnTo>
                <a:lnTo>
                  <a:pt x="26861" y="71460"/>
                </a:lnTo>
                <a:lnTo>
                  <a:pt x="29254" y="503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6" name="object 526"/>
          <p:cNvSpPr/>
          <p:nvPr/>
        </p:nvSpPr>
        <p:spPr>
          <a:xfrm>
            <a:off x="1888510" y="746622"/>
            <a:ext cx="132466" cy="194889"/>
          </a:xfrm>
          <a:custGeom>
            <a:avLst/>
            <a:gdLst/>
            <a:ahLst/>
            <a:cxnLst/>
            <a:rect l="l" t="t" r="r" b="b"/>
            <a:pathLst>
              <a:path w="132466" h="194889">
                <a:moveTo>
                  <a:pt x="26255" y="110038"/>
                </a:moveTo>
                <a:lnTo>
                  <a:pt x="25907" y="96011"/>
                </a:lnTo>
                <a:lnTo>
                  <a:pt x="25968" y="91370"/>
                </a:lnTo>
                <a:lnTo>
                  <a:pt x="26675" y="78587"/>
                </a:lnTo>
                <a:lnTo>
                  <a:pt x="27828" y="66248"/>
                </a:lnTo>
                <a:lnTo>
                  <a:pt x="28788" y="57607"/>
                </a:lnTo>
                <a:lnTo>
                  <a:pt x="30708" y="48966"/>
                </a:lnTo>
                <a:lnTo>
                  <a:pt x="33588" y="42245"/>
                </a:lnTo>
                <a:lnTo>
                  <a:pt x="37429" y="35524"/>
                </a:lnTo>
                <a:lnTo>
                  <a:pt x="41269" y="29763"/>
                </a:lnTo>
                <a:lnTo>
                  <a:pt x="46070" y="25923"/>
                </a:lnTo>
                <a:lnTo>
                  <a:pt x="51831" y="22082"/>
                </a:lnTo>
                <a:lnTo>
                  <a:pt x="58552" y="20162"/>
                </a:lnTo>
                <a:lnTo>
                  <a:pt x="71033" y="20162"/>
                </a:lnTo>
                <a:lnTo>
                  <a:pt x="75834" y="21122"/>
                </a:lnTo>
                <a:lnTo>
                  <a:pt x="79674" y="22082"/>
                </a:lnTo>
                <a:lnTo>
                  <a:pt x="82539" y="23042"/>
                </a:lnTo>
                <a:lnTo>
                  <a:pt x="86380" y="25923"/>
                </a:lnTo>
                <a:lnTo>
                  <a:pt x="89260" y="27843"/>
                </a:lnTo>
                <a:lnTo>
                  <a:pt x="92141" y="30723"/>
                </a:lnTo>
                <a:lnTo>
                  <a:pt x="95036" y="34564"/>
                </a:lnTo>
                <a:lnTo>
                  <a:pt x="96941" y="38404"/>
                </a:lnTo>
                <a:lnTo>
                  <a:pt x="98861" y="42245"/>
                </a:lnTo>
                <a:lnTo>
                  <a:pt x="100782" y="47045"/>
                </a:lnTo>
                <a:lnTo>
                  <a:pt x="101757" y="52806"/>
                </a:lnTo>
                <a:lnTo>
                  <a:pt x="103662" y="59527"/>
                </a:lnTo>
                <a:lnTo>
                  <a:pt x="104622" y="65288"/>
                </a:lnTo>
                <a:lnTo>
                  <a:pt x="104622" y="72969"/>
                </a:lnTo>
                <a:lnTo>
                  <a:pt x="104686" y="73483"/>
                </a:lnTo>
                <a:lnTo>
                  <a:pt x="105966" y="85492"/>
                </a:lnTo>
                <a:lnTo>
                  <a:pt x="106542" y="98877"/>
                </a:lnTo>
                <a:lnTo>
                  <a:pt x="106542" y="105597"/>
                </a:lnTo>
                <a:lnTo>
                  <a:pt x="105582" y="112318"/>
                </a:lnTo>
                <a:lnTo>
                  <a:pt x="105582" y="119039"/>
                </a:lnTo>
                <a:lnTo>
                  <a:pt x="104622" y="125760"/>
                </a:lnTo>
                <a:lnTo>
                  <a:pt x="104622" y="131521"/>
                </a:lnTo>
                <a:lnTo>
                  <a:pt x="102702" y="137281"/>
                </a:lnTo>
                <a:lnTo>
                  <a:pt x="101757" y="143042"/>
                </a:lnTo>
                <a:lnTo>
                  <a:pt x="99821" y="147843"/>
                </a:lnTo>
                <a:lnTo>
                  <a:pt x="97916" y="152643"/>
                </a:lnTo>
                <a:lnTo>
                  <a:pt x="95981" y="157444"/>
                </a:lnTo>
                <a:lnTo>
                  <a:pt x="94076" y="161284"/>
                </a:lnTo>
                <a:lnTo>
                  <a:pt x="91196" y="164165"/>
                </a:lnTo>
                <a:lnTo>
                  <a:pt x="88315" y="168005"/>
                </a:lnTo>
                <a:lnTo>
                  <a:pt x="84475" y="169925"/>
                </a:lnTo>
                <a:lnTo>
                  <a:pt x="79674" y="171846"/>
                </a:lnTo>
                <a:lnTo>
                  <a:pt x="75834" y="173766"/>
                </a:lnTo>
                <a:lnTo>
                  <a:pt x="71033" y="174711"/>
                </a:lnTo>
                <a:lnTo>
                  <a:pt x="58552" y="174711"/>
                </a:lnTo>
                <a:lnTo>
                  <a:pt x="52791" y="172806"/>
                </a:lnTo>
                <a:lnTo>
                  <a:pt x="50398" y="193932"/>
                </a:lnTo>
                <a:lnTo>
                  <a:pt x="64312" y="194889"/>
                </a:lnTo>
                <a:lnTo>
                  <a:pt x="72114" y="194610"/>
                </a:lnTo>
                <a:lnTo>
                  <a:pt x="84938" y="192535"/>
                </a:lnTo>
                <a:lnTo>
                  <a:pt x="95981" y="188153"/>
                </a:lnTo>
                <a:lnTo>
                  <a:pt x="108960" y="178192"/>
                </a:lnTo>
                <a:lnTo>
                  <a:pt x="117104" y="168005"/>
                </a:lnTo>
                <a:lnTo>
                  <a:pt x="120714" y="161866"/>
                </a:lnTo>
                <a:lnTo>
                  <a:pt x="125533" y="150172"/>
                </a:lnTo>
                <a:lnTo>
                  <a:pt x="128625" y="137281"/>
                </a:lnTo>
                <a:lnTo>
                  <a:pt x="130673" y="122926"/>
                </a:lnTo>
                <a:lnTo>
                  <a:pt x="131958" y="110229"/>
                </a:lnTo>
                <a:lnTo>
                  <a:pt x="132466" y="96972"/>
                </a:lnTo>
                <a:lnTo>
                  <a:pt x="132429" y="93253"/>
                </a:lnTo>
                <a:lnTo>
                  <a:pt x="131713" y="79661"/>
                </a:lnTo>
                <a:lnTo>
                  <a:pt x="130334" y="67029"/>
                </a:lnTo>
                <a:lnTo>
                  <a:pt x="128625" y="55686"/>
                </a:lnTo>
                <a:lnTo>
                  <a:pt x="127104" y="47908"/>
                </a:lnTo>
                <a:lnTo>
                  <a:pt x="123196" y="35651"/>
                </a:lnTo>
                <a:lnTo>
                  <a:pt x="118064" y="24963"/>
                </a:lnTo>
                <a:lnTo>
                  <a:pt x="108537" y="13120"/>
                </a:lnTo>
                <a:lnTo>
                  <a:pt x="97916" y="5775"/>
                </a:lnTo>
                <a:lnTo>
                  <a:pt x="81985" y="1016"/>
                </a:lnTo>
                <a:lnTo>
                  <a:pt x="68153" y="0"/>
                </a:lnTo>
                <a:lnTo>
                  <a:pt x="60341" y="279"/>
                </a:lnTo>
                <a:lnTo>
                  <a:pt x="47519" y="2351"/>
                </a:lnTo>
                <a:lnTo>
                  <a:pt x="36469" y="6720"/>
                </a:lnTo>
                <a:lnTo>
                  <a:pt x="23486" y="16698"/>
                </a:lnTo>
                <a:lnTo>
                  <a:pt x="15346" y="26883"/>
                </a:lnTo>
                <a:lnTo>
                  <a:pt x="12241" y="33019"/>
                </a:lnTo>
                <a:lnTo>
                  <a:pt x="7605" y="44714"/>
                </a:lnTo>
                <a:lnTo>
                  <a:pt x="3840" y="57607"/>
                </a:lnTo>
                <a:lnTo>
                  <a:pt x="1786" y="71958"/>
                </a:lnTo>
                <a:lnTo>
                  <a:pt x="504" y="84652"/>
                </a:lnTo>
                <a:lnTo>
                  <a:pt x="0" y="97916"/>
                </a:lnTo>
                <a:lnTo>
                  <a:pt x="19" y="101635"/>
                </a:lnTo>
                <a:lnTo>
                  <a:pt x="483" y="115227"/>
                </a:lnTo>
                <a:lnTo>
                  <a:pt x="1699" y="127859"/>
                </a:lnTo>
                <a:lnTo>
                  <a:pt x="3840" y="139202"/>
                </a:lnTo>
                <a:lnTo>
                  <a:pt x="5352" y="147083"/>
                </a:lnTo>
                <a:lnTo>
                  <a:pt x="9254" y="159653"/>
                </a:lnTo>
                <a:lnTo>
                  <a:pt x="14386" y="169925"/>
                </a:lnTo>
                <a:lnTo>
                  <a:pt x="23537" y="181555"/>
                </a:lnTo>
                <a:lnTo>
                  <a:pt x="27296" y="122472"/>
                </a:lnTo>
                <a:lnTo>
                  <a:pt x="26255" y="1100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7" name="object 527"/>
          <p:cNvSpPr/>
          <p:nvPr/>
        </p:nvSpPr>
        <p:spPr>
          <a:xfrm>
            <a:off x="2029617" y="845499"/>
            <a:ext cx="151668" cy="21122"/>
          </a:xfrm>
          <a:custGeom>
            <a:avLst/>
            <a:gdLst/>
            <a:ahLst/>
            <a:cxnLst/>
            <a:rect l="l" t="t" r="r" b="b"/>
            <a:pathLst>
              <a:path w="151668" h="21122">
                <a:moveTo>
                  <a:pt x="960" y="18242"/>
                </a:moveTo>
                <a:lnTo>
                  <a:pt x="1920" y="20162"/>
                </a:lnTo>
                <a:lnTo>
                  <a:pt x="3840" y="21122"/>
                </a:lnTo>
                <a:lnTo>
                  <a:pt x="148803" y="21122"/>
                </a:lnTo>
                <a:lnTo>
                  <a:pt x="149763" y="20162"/>
                </a:lnTo>
                <a:lnTo>
                  <a:pt x="150708" y="18242"/>
                </a:lnTo>
                <a:lnTo>
                  <a:pt x="151668" y="17282"/>
                </a:lnTo>
                <a:lnTo>
                  <a:pt x="151668" y="3840"/>
                </a:lnTo>
                <a:lnTo>
                  <a:pt x="150708" y="2880"/>
                </a:lnTo>
                <a:lnTo>
                  <a:pt x="149763" y="1920"/>
                </a:lnTo>
                <a:lnTo>
                  <a:pt x="149763" y="975"/>
                </a:lnTo>
                <a:lnTo>
                  <a:pt x="148803" y="975"/>
                </a:lnTo>
                <a:lnTo>
                  <a:pt x="147827" y="0"/>
                </a:lnTo>
                <a:lnTo>
                  <a:pt x="2880" y="0"/>
                </a:lnTo>
                <a:lnTo>
                  <a:pt x="1920" y="975"/>
                </a:lnTo>
                <a:lnTo>
                  <a:pt x="960" y="2880"/>
                </a:lnTo>
                <a:lnTo>
                  <a:pt x="0" y="3840"/>
                </a:lnTo>
                <a:lnTo>
                  <a:pt x="0" y="17282"/>
                </a:lnTo>
                <a:lnTo>
                  <a:pt x="96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8" name="object 528"/>
          <p:cNvSpPr/>
          <p:nvPr/>
        </p:nvSpPr>
        <p:spPr>
          <a:xfrm>
            <a:off x="2206249" y="747582"/>
            <a:ext cx="110398" cy="191033"/>
          </a:xfrm>
          <a:custGeom>
            <a:avLst/>
            <a:gdLst/>
            <a:ahLst/>
            <a:cxnLst/>
            <a:rect l="l" t="t" r="r" b="b"/>
            <a:pathLst>
              <a:path w="110398" h="191033">
                <a:moveTo>
                  <a:pt x="1920" y="187192"/>
                </a:moveTo>
                <a:lnTo>
                  <a:pt x="1920" y="189128"/>
                </a:lnTo>
                <a:lnTo>
                  <a:pt x="2880" y="190088"/>
                </a:lnTo>
                <a:lnTo>
                  <a:pt x="3840" y="191033"/>
                </a:lnTo>
                <a:lnTo>
                  <a:pt x="107518" y="191033"/>
                </a:lnTo>
                <a:lnTo>
                  <a:pt x="108478" y="190088"/>
                </a:lnTo>
                <a:lnTo>
                  <a:pt x="109438" y="189128"/>
                </a:lnTo>
                <a:lnTo>
                  <a:pt x="109438" y="188153"/>
                </a:lnTo>
                <a:lnTo>
                  <a:pt x="110398" y="187192"/>
                </a:lnTo>
                <a:lnTo>
                  <a:pt x="110398" y="175686"/>
                </a:lnTo>
                <a:lnTo>
                  <a:pt x="109438" y="174726"/>
                </a:lnTo>
                <a:lnTo>
                  <a:pt x="109438" y="173751"/>
                </a:lnTo>
                <a:lnTo>
                  <a:pt x="108478" y="172806"/>
                </a:lnTo>
                <a:lnTo>
                  <a:pt x="108478" y="171846"/>
                </a:lnTo>
                <a:lnTo>
                  <a:pt x="107518" y="171846"/>
                </a:lnTo>
                <a:lnTo>
                  <a:pt x="106558" y="170886"/>
                </a:lnTo>
                <a:lnTo>
                  <a:pt x="71048" y="170886"/>
                </a:lnTo>
                <a:lnTo>
                  <a:pt x="71048" y="2880"/>
                </a:lnTo>
                <a:lnTo>
                  <a:pt x="70088" y="1920"/>
                </a:lnTo>
                <a:lnTo>
                  <a:pt x="69113" y="975"/>
                </a:lnTo>
                <a:lnTo>
                  <a:pt x="66233" y="975"/>
                </a:lnTo>
                <a:lnTo>
                  <a:pt x="65272" y="0"/>
                </a:lnTo>
                <a:lnTo>
                  <a:pt x="52806" y="0"/>
                </a:lnTo>
                <a:lnTo>
                  <a:pt x="51846" y="975"/>
                </a:lnTo>
                <a:lnTo>
                  <a:pt x="49926" y="975"/>
                </a:lnTo>
                <a:lnTo>
                  <a:pt x="48966" y="1920"/>
                </a:lnTo>
                <a:lnTo>
                  <a:pt x="48006" y="1920"/>
                </a:lnTo>
                <a:lnTo>
                  <a:pt x="3840" y="29763"/>
                </a:lnTo>
                <a:lnTo>
                  <a:pt x="3840" y="30723"/>
                </a:lnTo>
                <a:lnTo>
                  <a:pt x="2880" y="30723"/>
                </a:lnTo>
                <a:lnTo>
                  <a:pt x="1920" y="31683"/>
                </a:lnTo>
                <a:lnTo>
                  <a:pt x="1920" y="32644"/>
                </a:lnTo>
                <a:lnTo>
                  <a:pt x="960" y="32644"/>
                </a:lnTo>
                <a:lnTo>
                  <a:pt x="960" y="34564"/>
                </a:lnTo>
                <a:lnTo>
                  <a:pt x="0" y="35524"/>
                </a:lnTo>
                <a:lnTo>
                  <a:pt x="0" y="46085"/>
                </a:lnTo>
                <a:lnTo>
                  <a:pt x="960" y="48005"/>
                </a:lnTo>
                <a:lnTo>
                  <a:pt x="960" y="48966"/>
                </a:lnTo>
                <a:lnTo>
                  <a:pt x="1920" y="49926"/>
                </a:lnTo>
                <a:lnTo>
                  <a:pt x="2880" y="49926"/>
                </a:lnTo>
                <a:lnTo>
                  <a:pt x="3840" y="50886"/>
                </a:lnTo>
                <a:lnTo>
                  <a:pt x="4800" y="49926"/>
                </a:lnTo>
                <a:lnTo>
                  <a:pt x="6720" y="49926"/>
                </a:lnTo>
                <a:lnTo>
                  <a:pt x="8641" y="48966"/>
                </a:lnTo>
                <a:lnTo>
                  <a:pt x="46085" y="26883"/>
                </a:lnTo>
                <a:lnTo>
                  <a:pt x="46085" y="170886"/>
                </a:lnTo>
                <a:lnTo>
                  <a:pt x="4800" y="170886"/>
                </a:lnTo>
                <a:lnTo>
                  <a:pt x="4800" y="171846"/>
                </a:lnTo>
                <a:lnTo>
                  <a:pt x="2880" y="171846"/>
                </a:lnTo>
                <a:lnTo>
                  <a:pt x="2880" y="172806"/>
                </a:lnTo>
                <a:lnTo>
                  <a:pt x="1920" y="173751"/>
                </a:lnTo>
                <a:lnTo>
                  <a:pt x="1920" y="175686"/>
                </a:lnTo>
                <a:lnTo>
                  <a:pt x="960" y="176646"/>
                </a:lnTo>
                <a:lnTo>
                  <a:pt x="960" y="186248"/>
                </a:lnTo>
                <a:lnTo>
                  <a:pt x="1920" y="187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9" name="object 529"/>
          <p:cNvSpPr/>
          <p:nvPr/>
        </p:nvSpPr>
        <p:spPr>
          <a:xfrm>
            <a:off x="2345451" y="746622"/>
            <a:ext cx="124785" cy="194889"/>
          </a:xfrm>
          <a:custGeom>
            <a:avLst/>
            <a:gdLst/>
            <a:ahLst/>
            <a:cxnLst/>
            <a:rect l="l" t="t" r="r" b="b"/>
            <a:pathLst>
              <a:path w="124785" h="194889">
                <a:moveTo>
                  <a:pt x="5760" y="182392"/>
                </a:moveTo>
                <a:lnTo>
                  <a:pt x="5760" y="183367"/>
                </a:lnTo>
                <a:lnTo>
                  <a:pt x="6720" y="185272"/>
                </a:lnTo>
                <a:lnTo>
                  <a:pt x="6720" y="186232"/>
                </a:lnTo>
                <a:lnTo>
                  <a:pt x="7680" y="187208"/>
                </a:lnTo>
                <a:lnTo>
                  <a:pt x="8641" y="188153"/>
                </a:lnTo>
                <a:lnTo>
                  <a:pt x="10561" y="189113"/>
                </a:lnTo>
                <a:lnTo>
                  <a:pt x="12481" y="190088"/>
                </a:lnTo>
                <a:lnTo>
                  <a:pt x="15361" y="191048"/>
                </a:lnTo>
                <a:lnTo>
                  <a:pt x="17266" y="191993"/>
                </a:lnTo>
                <a:lnTo>
                  <a:pt x="21107" y="191993"/>
                </a:lnTo>
                <a:lnTo>
                  <a:pt x="23987" y="192953"/>
                </a:lnTo>
                <a:lnTo>
                  <a:pt x="27828" y="193928"/>
                </a:lnTo>
                <a:lnTo>
                  <a:pt x="31668" y="193928"/>
                </a:lnTo>
                <a:lnTo>
                  <a:pt x="35509" y="194889"/>
                </a:lnTo>
                <a:lnTo>
                  <a:pt x="44150" y="194889"/>
                </a:lnTo>
                <a:lnTo>
                  <a:pt x="48093" y="194841"/>
                </a:lnTo>
                <a:lnTo>
                  <a:pt x="61073" y="193805"/>
                </a:lnTo>
                <a:lnTo>
                  <a:pt x="72953" y="191048"/>
                </a:lnTo>
                <a:lnTo>
                  <a:pt x="80634" y="188153"/>
                </a:lnTo>
                <a:lnTo>
                  <a:pt x="88315" y="183367"/>
                </a:lnTo>
                <a:lnTo>
                  <a:pt x="94076" y="178551"/>
                </a:lnTo>
                <a:lnTo>
                  <a:pt x="99837" y="173766"/>
                </a:lnTo>
                <a:lnTo>
                  <a:pt x="105597" y="168005"/>
                </a:lnTo>
                <a:lnTo>
                  <a:pt x="109438" y="161284"/>
                </a:lnTo>
                <a:lnTo>
                  <a:pt x="113278" y="154564"/>
                </a:lnTo>
                <a:lnTo>
                  <a:pt x="116159" y="146883"/>
                </a:lnTo>
                <a:lnTo>
                  <a:pt x="119024" y="139202"/>
                </a:lnTo>
                <a:lnTo>
                  <a:pt x="120959" y="131521"/>
                </a:lnTo>
                <a:lnTo>
                  <a:pt x="122864" y="122880"/>
                </a:lnTo>
                <a:lnTo>
                  <a:pt x="123840" y="115199"/>
                </a:lnTo>
                <a:lnTo>
                  <a:pt x="124785" y="106558"/>
                </a:lnTo>
                <a:lnTo>
                  <a:pt x="124785" y="72969"/>
                </a:lnTo>
                <a:lnTo>
                  <a:pt x="123840" y="65288"/>
                </a:lnTo>
                <a:lnTo>
                  <a:pt x="122864" y="57607"/>
                </a:lnTo>
                <a:lnTo>
                  <a:pt x="121904" y="49926"/>
                </a:lnTo>
                <a:lnTo>
                  <a:pt x="119999" y="43205"/>
                </a:lnTo>
                <a:lnTo>
                  <a:pt x="118064" y="36484"/>
                </a:lnTo>
                <a:lnTo>
                  <a:pt x="115183" y="30723"/>
                </a:lnTo>
                <a:lnTo>
                  <a:pt x="112318" y="24963"/>
                </a:lnTo>
                <a:lnTo>
                  <a:pt x="108478" y="19202"/>
                </a:lnTo>
                <a:lnTo>
                  <a:pt x="104637" y="15361"/>
                </a:lnTo>
                <a:lnTo>
                  <a:pt x="100797" y="11521"/>
                </a:lnTo>
                <a:lnTo>
                  <a:pt x="95996" y="7680"/>
                </a:lnTo>
                <a:lnTo>
                  <a:pt x="91196" y="4800"/>
                </a:lnTo>
                <a:lnTo>
                  <a:pt x="84475" y="2880"/>
                </a:lnTo>
                <a:lnTo>
                  <a:pt x="78714" y="960"/>
                </a:lnTo>
                <a:lnTo>
                  <a:pt x="71993" y="0"/>
                </a:lnTo>
                <a:lnTo>
                  <a:pt x="63352" y="0"/>
                </a:lnTo>
                <a:lnTo>
                  <a:pt x="59277" y="53"/>
                </a:lnTo>
                <a:lnTo>
                  <a:pt x="46368" y="1266"/>
                </a:lnTo>
                <a:lnTo>
                  <a:pt x="34549" y="4800"/>
                </a:lnTo>
                <a:lnTo>
                  <a:pt x="26868" y="8641"/>
                </a:lnTo>
                <a:lnTo>
                  <a:pt x="20147" y="12481"/>
                </a:lnTo>
                <a:lnTo>
                  <a:pt x="15361" y="18242"/>
                </a:lnTo>
                <a:lnTo>
                  <a:pt x="9585" y="24002"/>
                </a:lnTo>
                <a:lnTo>
                  <a:pt x="5760" y="30723"/>
                </a:lnTo>
                <a:lnTo>
                  <a:pt x="3840" y="38404"/>
                </a:lnTo>
                <a:lnTo>
                  <a:pt x="960" y="46085"/>
                </a:lnTo>
                <a:lnTo>
                  <a:pt x="0" y="54726"/>
                </a:lnTo>
                <a:lnTo>
                  <a:pt x="0" y="71048"/>
                </a:lnTo>
                <a:lnTo>
                  <a:pt x="960" y="78729"/>
                </a:lnTo>
                <a:lnTo>
                  <a:pt x="2880" y="85450"/>
                </a:lnTo>
                <a:lnTo>
                  <a:pt x="4800" y="92171"/>
                </a:lnTo>
                <a:lnTo>
                  <a:pt x="7680" y="97916"/>
                </a:lnTo>
                <a:lnTo>
                  <a:pt x="11521" y="102717"/>
                </a:lnTo>
                <a:lnTo>
                  <a:pt x="16306" y="107518"/>
                </a:lnTo>
                <a:lnTo>
                  <a:pt x="22082" y="111358"/>
                </a:lnTo>
                <a:lnTo>
                  <a:pt x="29763" y="114239"/>
                </a:lnTo>
                <a:lnTo>
                  <a:pt x="30708" y="85450"/>
                </a:lnTo>
                <a:lnTo>
                  <a:pt x="28803" y="81610"/>
                </a:lnTo>
                <a:lnTo>
                  <a:pt x="26868" y="76794"/>
                </a:lnTo>
                <a:lnTo>
                  <a:pt x="25923" y="72008"/>
                </a:lnTo>
                <a:lnTo>
                  <a:pt x="24947" y="66248"/>
                </a:lnTo>
                <a:lnTo>
                  <a:pt x="24947" y="55686"/>
                </a:lnTo>
                <a:lnTo>
                  <a:pt x="25923" y="50886"/>
                </a:lnTo>
                <a:lnTo>
                  <a:pt x="27828" y="46085"/>
                </a:lnTo>
                <a:lnTo>
                  <a:pt x="28803" y="40325"/>
                </a:lnTo>
                <a:lnTo>
                  <a:pt x="30708" y="36484"/>
                </a:lnTo>
                <a:lnTo>
                  <a:pt x="33588" y="32644"/>
                </a:lnTo>
                <a:lnTo>
                  <a:pt x="36484" y="28803"/>
                </a:lnTo>
                <a:lnTo>
                  <a:pt x="40309" y="25923"/>
                </a:lnTo>
                <a:lnTo>
                  <a:pt x="45110" y="23042"/>
                </a:lnTo>
                <a:lnTo>
                  <a:pt x="49911" y="21122"/>
                </a:lnTo>
                <a:lnTo>
                  <a:pt x="54711" y="20162"/>
                </a:lnTo>
                <a:lnTo>
                  <a:pt x="67193" y="20162"/>
                </a:lnTo>
                <a:lnTo>
                  <a:pt x="72953" y="21122"/>
                </a:lnTo>
                <a:lnTo>
                  <a:pt x="77754" y="23042"/>
                </a:lnTo>
                <a:lnTo>
                  <a:pt x="82555" y="25923"/>
                </a:lnTo>
                <a:lnTo>
                  <a:pt x="86395" y="29763"/>
                </a:lnTo>
                <a:lnTo>
                  <a:pt x="89275" y="34564"/>
                </a:lnTo>
                <a:lnTo>
                  <a:pt x="93116" y="40325"/>
                </a:lnTo>
                <a:lnTo>
                  <a:pt x="95036" y="47045"/>
                </a:lnTo>
                <a:lnTo>
                  <a:pt x="96956" y="55686"/>
                </a:lnTo>
                <a:lnTo>
                  <a:pt x="97891" y="61085"/>
                </a:lnTo>
                <a:lnTo>
                  <a:pt x="98753" y="73301"/>
                </a:lnTo>
                <a:lnTo>
                  <a:pt x="98877" y="87355"/>
                </a:lnTo>
                <a:lnTo>
                  <a:pt x="94076" y="91196"/>
                </a:lnTo>
                <a:lnTo>
                  <a:pt x="88315" y="94076"/>
                </a:lnTo>
                <a:lnTo>
                  <a:pt x="81594" y="96011"/>
                </a:lnTo>
                <a:lnTo>
                  <a:pt x="74874" y="97916"/>
                </a:lnTo>
                <a:lnTo>
                  <a:pt x="67193" y="98877"/>
                </a:lnTo>
                <a:lnTo>
                  <a:pt x="53751" y="98877"/>
                </a:lnTo>
                <a:lnTo>
                  <a:pt x="47990" y="97916"/>
                </a:lnTo>
                <a:lnTo>
                  <a:pt x="44150" y="96972"/>
                </a:lnTo>
                <a:lnTo>
                  <a:pt x="39349" y="95036"/>
                </a:lnTo>
                <a:lnTo>
                  <a:pt x="35509" y="92171"/>
                </a:lnTo>
                <a:lnTo>
                  <a:pt x="41745" y="118155"/>
                </a:lnTo>
                <a:lnTo>
                  <a:pt x="55671" y="119039"/>
                </a:lnTo>
                <a:lnTo>
                  <a:pt x="65272" y="119039"/>
                </a:lnTo>
                <a:lnTo>
                  <a:pt x="73913" y="118079"/>
                </a:lnTo>
                <a:lnTo>
                  <a:pt x="80634" y="115199"/>
                </a:lnTo>
                <a:lnTo>
                  <a:pt x="88315" y="113278"/>
                </a:lnTo>
                <a:lnTo>
                  <a:pt x="95036" y="110398"/>
                </a:lnTo>
                <a:lnTo>
                  <a:pt x="99837" y="107518"/>
                </a:lnTo>
                <a:lnTo>
                  <a:pt x="99831" y="108315"/>
                </a:lnTo>
                <a:lnTo>
                  <a:pt x="98569" y="120878"/>
                </a:lnTo>
                <a:lnTo>
                  <a:pt x="95996" y="133441"/>
                </a:lnTo>
                <a:lnTo>
                  <a:pt x="94076" y="141122"/>
                </a:lnTo>
                <a:lnTo>
                  <a:pt x="91196" y="148803"/>
                </a:lnTo>
                <a:lnTo>
                  <a:pt x="86395" y="154564"/>
                </a:lnTo>
                <a:lnTo>
                  <a:pt x="82555" y="160324"/>
                </a:lnTo>
                <a:lnTo>
                  <a:pt x="76794" y="166085"/>
                </a:lnTo>
                <a:lnTo>
                  <a:pt x="70073" y="168965"/>
                </a:lnTo>
                <a:lnTo>
                  <a:pt x="69903" y="169062"/>
                </a:lnTo>
                <a:lnTo>
                  <a:pt x="58565" y="173302"/>
                </a:lnTo>
                <a:lnTo>
                  <a:pt x="45110" y="174711"/>
                </a:lnTo>
                <a:lnTo>
                  <a:pt x="35509" y="174711"/>
                </a:lnTo>
                <a:lnTo>
                  <a:pt x="31668" y="173766"/>
                </a:lnTo>
                <a:lnTo>
                  <a:pt x="27828" y="172806"/>
                </a:lnTo>
                <a:lnTo>
                  <a:pt x="23987" y="171846"/>
                </a:lnTo>
                <a:lnTo>
                  <a:pt x="21107" y="170886"/>
                </a:lnTo>
                <a:lnTo>
                  <a:pt x="18242" y="169925"/>
                </a:lnTo>
                <a:lnTo>
                  <a:pt x="15361" y="169925"/>
                </a:lnTo>
                <a:lnTo>
                  <a:pt x="13426" y="168965"/>
                </a:lnTo>
                <a:lnTo>
                  <a:pt x="11521" y="168005"/>
                </a:lnTo>
                <a:lnTo>
                  <a:pt x="6720" y="168005"/>
                </a:lnTo>
                <a:lnTo>
                  <a:pt x="6720" y="168965"/>
                </a:lnTo>
                <a:lnTo>
                  <a:pt x="5760" y="169925"/>
                </a:lnTo>
                <a:lnTo>
                  <a:pt x="5760" y="172806"/>
                </a:lnTo>
                <a:lnTo>
                  <a:pt x="4800" y="173766"/>
                </a:lnTo>
                <a:lnTo>
                  <a:pt x="4800" y="180487"/>
                </a:lnTo>
                <a:lnTo>
                  <a:pt x="5760" y="182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0" name="object 530"/>
          <p:cNvSpPr/>
          <p:nvPr/>
        </p:nvSpPr>
        <p:spPr>
          <a:xfrm>
            <a:off x="2375214" y="832073"/>
            <a:ext cx="11982" cy="32704"/>
          </a:xfrm>
          <a:custGeom>
            <a:avLst/>
            <a:gdLst/>
            <a:ahLst/>
            <a:cxnLst/>
            <a:rect l="l" t="t" r="r" b="b"/>
            <a:pathLst>
              <a:path w="11982" h="32704">
                <a:moveTo>
                  <a:pt x="0" y="28788"/>
                </a:moveTo>
                <a:lnTo>
                  <a:pt x="733" y="29192"/>
                </a:lnTo>
                <a:lnTo>
                  <a:pt x="11982" y="32704"/>
                </a:lnTo>
                <a:lnTo>
                  <a:pt x="5745" y="6720"/>
                </a:lnTo>
                <a:lnTo>
                  <a:pt x="3825" y="2880"/>
                </a:lnTo>
                <a:lnTo>
                  <a:pt x="944" y="0"/>
                </a:lnTo>
                <a:lnTo>
                  <a:pt x="0" y="287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1" name="object 531"/>
          <p:cNvSpPr/>
          <p:nvPr/>
        </p:nvSpPr>
        <p:spPr>
          <a:xfrm>
            <a:off x="2498079" y="746622"/>
            <a:ext cx="124800" cy="194889"/>
          </a:xfrm>
          <a:custGeom>
            <a:avLst/>
            <a:gdLst/>
            <a:ahLst/>
            <a:cxnLst/>
            <a:rect l="l" t="t" r="r" b="b"/>
            <a:pathLst>
              <a:path w="124800" h="194889">
                <a:moveTo>
                  <a:pt x="112318" y="24963"/>
                </a:moveTo>
                <a:lnTo>
                  <a:pt x="108478" y="19202"/>
                </a:lnTo>
                <a:lnTo>
                  <a:pt x="104637" y="15361"/>
                </a:lnTo>
                <a:lnTo>
                  <a:pt x="100797" y="11521"/>
                </a:lnTo>
                <a:lnTo>
                  <a:pt x="95996" y="7680"/>
                </a:lnTo>
                <a:lnTo>
                  <a:pt x="90236" y="4800"/>
                </a:lnTo>
                <a:lnTo>
                  <a:pt x="84475" y="2880"/>
                </a:lnTo>
                <a:lnTo>
                  <a:pt x="78714" y="960"/>
                </a:lnTo>
                <a:lnTo>
                  <a:pt x="71033" y="0"/>
                </a:lnTo>
                <a:lnTo>
                  <a:pt x="63352" y="0"/>
                </a:lnTo>
                <a:lnTo>
                  <a:pt x="59249" y="52"/>
                </a:lnTo>
                <a:lnTo>
                  <a:pt x="45983" y="1265"/>
                </a:lnTo>
                <a:lnTo>
                  <a:pt x="34564" y="4800"/>
                </a:lnTo>
                <a:lnTo>
                  <a:pt x="26883" y="8641"/>
                </a:lnTo>
                <a:lnTo>
                  <a:pt x="20162" y="12481"/>
                </a:lnTo>
                <a:lnTo>
                  <a:pt x="14401" y="18242"/>
                </a:lnTo>
                <a:lnTo>
                  <a:pt x="9601" y="24002"/>
                </a:lnTo>
                <a:lnTo>
                  <a:pt x="5760" y="30723"/>
                </a:lnTo>
                <a:lnTo>
                  <a:pt x="3840" y="38404"/>
                </a:lnTo>
                <a:lnTo>
                  <a:pt x="960" y="46085"/>
                </a:lnTo>
                <a:lnTo>
                  <a:pt x="0" y="54726"/>
                </a:lnTo>
                <a:lnTo>
                  <a:pt x="0" y="71048"/>
                </a:lnTo>
                <a:lnTo>
                  <a:pt x="960" y="78729"/>
                </a:lnTo>
                <a:lnTo>
                  <a:pt x="2880" y="85450"/>
                </a:lnTo>
                <a:lnTo>
                  <a:pt x="4800" y="92171"/>
                </a:lnTo>
                <a:lnTo>
                  <a:pt x="7680" y="97916"/>
                </a:lnTo>
                <a:lnTo>
                  <a:pt x="11521" y="102717"/>
                </a:lnTo>
                <a:lnTo>
                  <a:pt x="16322" y="107518"/>
                </a:lnTo>
                <a:lnTo>
                  <a:pt x="22082" y="111358"/>
                </a:lnTo>
                <a:lnTo>
                  <a:pt x="28803" y="114239"/>
                </a:lnTo>
                <a:lnTo>
                  <a:pt x="30428" y="115002"/>
                </a:lnTo>
                <a:lnTo>
                  <a:pt x="30723" y="85450"/>
                </a:lnTo>
                <a:lnTo>
                  <a:pt x="27843" y="81610"/>
                </a:lnTo>
                <a:lnTo>
                  <a:pt x="26883" y="76794"/>
                </a:lnTo>
                <a:lnTo>
                  <a:pt x="25923" y="72008"/>
                </a:lnTo>
                <a:lnTo>
                  <a:pt x="24963" y="66248"/>
                </a:lnTo>
                <a:lnTo>
                  <a:pt x="24963" y="55686"/>
                </a:lnTo>
                <a:lnTo>
                  <a:pt x="25923" y="50886"/>
                </a:lnTo>
                <a:lnTo>
                  <a:pt x="26883" y="46085"/>
                </a:lnTo>
                <a:lnTo>
                  <a:pt x="28803" y="40325"/>
                </a:lnTo>
                <a:lnTo>
                  <a:pt x="30723" y="36484"/>
                </a:lnTo>
                <a:lnTo>
                  <a:pt x="33604" y="32644"/>
                </a:lnTo>
                <a:lnTo>
                  <a:pt x="36484" y="28803"/>
                </a:lnTo>
                <a:lnTo>
                  <a:pt x="40325" y="25923"/>
                </a:lnTo>
                <a:lnTo>
                  <a:pt x="45125" y="23042"/>
                </a:lnTo>
                <a:lnTo>
                  <a:pt x="48966" y="21122"/>
                </a:lnTo>
                <a:lnTo>
                  <a:pt x="54726" y="20162"/>
                </a:lnTo>
                <a:lnTo>
                  <a:pt x="67193" y="20162"/>
                </a:lnTo>
                <a:lnTo>
                  <a:pt x="72969" y="21122"/>
                </a:lnTo>
                <a:lnTo>
                  <a:pt x="77754" y="23042"/>
                </a:lnTo>
                <a:lnTo>
                  <a:pt x="82555" y="25923"/>
                </a:lnTo>
                <a:lnTo>
                  <a:pt x="86395" y="29763"/>
                </a:lnTo>
                <a:lnTo>
                  <a:pt x="89275" y="34564"/>
                </a:lnTo>
                <a:lnTo>
                  <a:pt x="92156" y="40325"/>
                </a:lnTo>
                <a:lnTo>
                  <a:pt x="95036" y="47045"/>
                </a:lnTo>
                <a:lnTo>
                  <a:pt x="96956" y="55686"/>
                </a:lnTo>
                <a:lnTo>
                  <a:pt x="97891" y="61085"/>
                </a:lnTo>
                <a:lnTo>
                  <a:pt x="98753" y="73301"/>
                </a:lnTo>
                <a:lnTo>
                  <a:pt x="98877" y="87355"/>
                </a:lnTo>
                <a:lnTo>
                  <a:pt x="94076" y="91196"/>
                </a:lnTo>
                <a:lnTo>
                  <a:pt x="88315" y="94076"/>
                </a:lnTo>
                <a:lnTo>
                  <a:pt x="81594" y="96011"/>
                </a:lnTo>
                <a:lnTo>
                  <a:pt x="74874" y="97916"/>
                </a:lnTo>
                <a:lnTo>
                  <a:pt x="67193" y="98877"/>
                </a:lnTo>
                <a:lnTo>
                  <a:pt x="53766" y="98877"/>
                </a:lnTo>
                <a:lnTo>
                  <a:pt x="48006" y="97916"/>
                </a:lnTo>
                <a:lnTo>
                  <a:pt x="44165" y="96972"/>
                </a:lnTo>
                <a:lnTo>
                  <a:pt x="39364" y="95036"/>
                </a:lnTo>
                <a:lnTo>
                  <a:pt x="42101" y="118223"/>
                </a:lnTo>
                <a:lnTo>
                  <a:pt x="55686" y="119039"/>
                </a:lnTo>
                <a:lnTo>
                  <a:pt x="65288" y="119039"/>
                </a:lnTo>
                <a:lnTo>
                  <a:pt x="73914" y="118079"/>
                </a:lnTo>
                <a:lnTo>
                  <a:pt x="80634" y="115199"/>
                </a:lnTo>
                <a:lnTo>
                  <a:pt x="88315" y="113278"/>
                </a:lnTo>
                <a:lnTo>
                  <a:pt x="94076" y="110398"/>
                </a:lnTo>
                <a:lnTo>
                  <a:pt x="99837" y="107518"/>
                </a:lnTo>
                <a:lnTo>
                  <a:pt x="99831" y="108315"/>
                </a:lnTo>
                <a:lnTo>
                  <a:pt x="98569" y="120878"/>
                </a:lnTo>
                <a:lnTo>
                  <a:pt x="95996" y="133441"/>
                </a:lnTo>
                <a:lnTo>
                  <a:pt x="94076" y="141122"/>
                </a:lnTo>
                <a:lnTo>
                  <a:pt x="90236" y="148803"/>
                </a:lnTo>
                <a:lnTo>
                  <a:pt x="86395" y="154564"/>
                </a:lnTo>
                <a:lnTo>
                  <a:pt x="81594" y="160324"/>
                </a:lnTo>
                <a:lnTo>
                  <a:pt x="76794" y="166085"/>
                </a:lnTo>
                <a:lnTo>
                  <a:pt x="70073" y="168965"/>
                </a:lnTo>
                <a:lnTo>
                  <a:pt x="69914" y="169055"/>
                </a:lnTo>
                <a:lnTo>
                  <a:pt x="58580" y="173301"/>
                </a:lnTo>
                <a:lnTo>
                  <a:pt x="45125" y="174711"/>
                </a:lnTo>
                <a:lnTo>
                  <a:pt x="35524" y="174711"/>
                </a:lnTo>
                <a:lnTo>
                  <a:pt x="31683" y="173766"/>
                </a:lnTo>
                <a:lnTo>
                  <a:pt x="27843" y="172806"/>
                </a:lnTo>
                <a:lnTo>
                  <a:pt x="24003" y="171846"/>
                </a:lnTo>
                <a:lnTo>
                  <a:pt x="21122" y="170886"/>
                </a:lnTo>
                <a:lnTo>
                  <a:pt x="18242" y="169925"/>
                </a:lnTo>
                <a:lnTo>
                  <a:pt x="15361" y="169925"/>
                </a:lnTo>
                <a:lnTo>
                  <a:pt x="13441" y="168965"/>
                </a:lnTo>
                <a:lnTo>
                  <a:pt x="11521" y="168005"/>
                </a:lnTo>
                <a:lnTo>
                  <a:pt x="6720" y="168005"/>
                </a:lnTo>
                <a:lnTo>
                  <a:pt x="6720" y="168965"/>
                </a:lnTo>
                <a:lnTo>
                  <a:pt x="5760" y="169925"/>
                </a:lnTo>
                <a:lnTo>
                  <a:pt x="5760" y="170886"/>
                </a:lnTo>
                <a:lnTo>
                  <a:pt x="4800" y="172806"/>
                </a:lnTo>
                <a:lnTo>
                  <a:pt x="4800" y="180487"/>
                </a:lnTo>
                <a:lnTo>
                  <a:pt x="5760" y="182392"/>
                </a:lnTo>
                <a:lnTo>
                  <a:pt x="5760" y="183367"/>
                </a:lnTo>
                <a:lnTo>
                  <a:pt x="6720" y="185272"/>
                </a:lnTo>
                <a:lnTo>
                  <a:pt x="6720" y="186232"/>
                </a:lnTo>
                <a:lnTo>
                  <a:pt x="7680" y="187208"/>
                </a:lnTo>
                <a:lnTo>
                  <a:pt x="8641" y="188153"/>
                </a:lnTo>
                <a:lnTo>
                  <a:pt x="10561" y="189113"/>
                </a:lnTo>
                <a:lnTo>
                  <a:pt x="12481" y="190088"/>
                </a:lnTo>
                <a:lnTo>
                  <a:pt x="14401" y="191048"/>
                </a:lnTo>
                <a:lnTo>
                  <a:pt x="17282" y="191993"/>
                </a:lnTo>
                <a:lnTo>
                  <a:pt x="20162" y="191993"/>
                </a:lnTo>
                <a:lnTo>
                  <a:pt x="24003" y="192953"/>
                </a:lnTo>
                <a:lnTo>
                  <a:pt x="27843" y="193928"/>
                </a:lnTo>
                <a:lnTo>
                  <a:pt x="31683" y="193928"/>
                </a:lnTo>
                <a:lnTo>
                  <a:pt x="35524" y="194889"/>
                </a:lnTo>
                <a:lnTo>
                  <a:pt x="43205" y="194889"/>
                </a:lnTo>
                <a:lnTo>
                  <a:pt x="47450" y="194841"/>
                </a:lnTo>
                <a:lnTo>
                  <a:pt x="60822" y="193805"/>
                </a:lnTo>
                <a:lnTo>
                  <a:pt x="71993" y="191048"/>
                </a:lnTo>
                <a:lnTo>
                  <a:pt x="80634" y="188153"/>
                </a:lnTo>
                <a:lnTo>
                  <a:pt x="88315" y="183367"/>
                </a:lnTo>
                <a:lnTo>
                  <a:pt x="94076" y="178551"/>
                </a:lnTo>
                <a:lnTo>
                  <a:pt x="99837" y="173766"/>
                </a:lnTo>
                <a:lnTo>
                  <a:pt x="104637" y="168005"/>
                </a:lnTo>
                <a:lnTo>
                  <a:pt x="108478" y="161284"/>
                </a:lnTo>
                <a:lnTo>
                  <a:pt x="113278" y="154564"/>
                </a:lnTo>
                <a:lnTo>
                  <a:pt x="116159" y="146883"/>
                </a:lnTo>
                <a:lnTo>
                  <a:pt x="118079" y="139202"/>
                </a:lnTo>
                <a:lnTo>
                  <a:pt x="120959" y="131521"/>
                </a:lnTo>
                <a:lnTo>
                  <a:pt x="122880" y="122880"/>
                </a:lnTo>
                <a:lnTo>
                  <a:pt x="123840" y="115199"/>
                </a:lnTo>
                <a:lnTo>
                  <a:pt x="124800" y="106558"/>
                </a:lnTo>
                <a:lnTo>
                  <a:pt x="124800" y="72969"/>
                </a:lnTo>
                <a:lnTo>
                  <a:pt x="123840" y="65288"/>
                </a:lnTo>
                <a:lnTo>
                  <a:pt x="122880" y="57607"/>
                </a:lnTo>
                <a:lnTo>
                  <a:pt x="120959" y="49926"/>
                </a:lnTo>
                <a:lnTo>
                  <a:pt x="119999" y="43205"/>
                </a:lnTo>
                <a:lnTo>
                  <a:pt x="118079" y="36484"/>
                </a:lnTo>
                <a:lnTo>
                  <a:pt x="115199" y="30723"/>
                </a:lnTo>
                <a:lnTo>
                  <a:pt x="112318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2" name="object 532"/>
          <p:cNvSpPr/>
          <p:nvPr/>
        </p:nvSpPr>
        <p:spPr>
          <a:xfrm>
            <a:off x="2528508" y="832073"/>
            <a:ext cx="11673" cy="32772"/>
          </a:xfrm>
          <a:custGeom>
            <a:avLst/>
            <a:gdLst/>
            <a:ahLst/>
            <a:cxnLst/>
            <a:rect l="l" t="t" r="r" b="b"/>
            <a:pathLst>
              <a:path w="11673" h="32772">
                <a:moveTo>
                  <a:pt x="11673" y="32772"/>
                </a:moveTo>
                <a:lnTo>
                  <a:pt x="8936" y="9585"/>
                </a:lnTo>
                <a:lnTo>
                  <a:pt x="5095" y="6720"/>
                </a:lnTo>
                <a:lnTo>
                  <a:pt x="2215" y="2880"/>
                </a:lnTo>
                <a:lnTo>
                  <a:pt x="295" y="0"/>
                </a:lnTo>
                <a:lnTo>
                  <a:pt x="0" y="29552"/>
                </a:lnTo>
                <a:lnTo>
                  <a:pt x="11673" y="327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3" name="object 533"/>
          <p:cNvSpPr/>
          <p:nvPr/>
        </p:nvSpPr>
        <p:spPr>
          <a:xfrm>
            <a:off x="2648788" y="746622"/>
            <a:ext cx="131521" cy="194889"/>
          </a:xfrm>
          <a:custGeom>
            <a:avLst/>
            <a:gdLst/>
            <a:ahLst/>
            <a:cxnLst/>
            <a:rect l="l" t="t" r="r" b="b"/>
            <a:pathLst>
              <a:path w="131521" h="194889">
                <a:moveTo>
                  <a:pt x="131521" y="96972"/>
                </a:moveTo>
                <a:lnTo>
                  <a:pt x="131091" y="79711"/>
                </a:lnTo>
                <a:lnTo>
                  <a:pt x="130137" y="67051"/>
                </a:lnTo>
                <a:lnTo>
                  <a:pt x="128640" y="55686"/>
                </a:lnTo>
                <a:lnTo>
                  <a:pt x="127120" y="47912"/>
                </a:lnTo>
                <a:lnTo>
                  <a:pt x="123215" y="35653"/>
                </a:lnTo>
                <a:lnTo>
                  <a:pt x="118094" y="24963"/>
                </a:lnTo>
                <a:lnTo>
                  <a:pt x="108550" y="13113"/>
                </a:lnTo>
                <a:lnTo>
                  <a:pt x="97917" y="5775"/>
                </a:lnTo>
                <a:lnTo>
                  <a:pt x="81127" y="957"/>
                </a:lnTo>
                <a:lnTo>
                  <a:pt x="67208" y="0"/>
                </a:lnTo>
                <a:lnTo>
                  <a:pt x="59396" y="279"/>
                </a:lnTo>
                <a:lnTo>
                  <a:pt x="46574" y="2351"/>
                </a:lnTo>
                <a:lnTo>
                  <a:pt x="35524" y="6720"/>
                </a:lnTo>
                <a:lnTo>
                  <a:pt x="22930" y="16480"/>
                </a:lnTo>
                <a:lnTo>
                  <a:pt x="15361" y="26883"/>
                </a:lnTo>
                <a:lnTo>
                  <a:pt x="11759" y="33022"/>
                </a:lnTo>
                <a:lnTo>
                  <a:pt x="6943" y="44716"/>
                </a:lnTo>
                <a:lnTo>
                  <a:pt x="3840" y="57607"/>
                </a:lnTo>
                <a:lnTo>
                  <a:pt x="1377" y="71958"/>
                </a:lnTo>
                <a:lnTo>
                  <a:pt x="316" y="84652"/>
                </a:lnTo>
                <a:lnTo>
                  <a:pt x="0" y="97916"/>
                </a:lnTo>
                <a:lnTo>
                  <a:pt x="18" y="101557"/>
                </a:lnTo>
                <a:lnTo>
                  <a:pt x="434" y="115178"/>
                </a:lnTo>
                <a:lnTo>
                  <a:pt x="1395" y="127837"/>
                </a:lnTo>
                <a:lnTo>
                  <a:pt x="2895" y="139202"/>
                </a:lnTo>
                <a:lnTo>
                  <a:pt x="4800" y="147087"/>
                </a:lnTo>
                <a:lnTo>
                  <a:pt x="8592" y="159655"/>
                </a:lnTo>
                <a:lnTo>
                  <a:pt x="13456" y="169925"/>
                </a:lnTo>
                <a:lnTo>
                  <a:pt x="23687" y="181763"/>
                </a:lnTo>
                <a:lnTo>
                  <a:pt x="27843" y="132481"/>
                </a:lnTo>
                <a:lnTo>
                  <a:pt x="27000" y="122513"/>
                </a:lnTo>
                <a:lnTo>
                  <a:pt x="26234" y="110061"/>
                </a:lnTo>
                <a:lnTo>
                  <a:pt x="25923" y="96011"/>
                </a:lnTo>
                <a:lnTo>
                  <a:pt x="25984" y="91370"/>
                </a:lnTo>
                <a:lnTo>
                  <a:pt x="26697" y="78587"/>
                </a:lnTo>
                <a:lnTo>
                  <a:pt x="27843" y="66248"/>
                </a:lnTo>
                <a:lnTo>
                  <a:pt x="28803" y="57607"/>
                </a:lnTo>
                <a:lnTo>
                  <a:pt x="30723" y="48966"/>
                </a:lnTo>
                <a:lnTo>
                  <a:pt x="33604" y="42245"/>
                </a:lnTo>
                <a:lnTo>
                  <a:pt x="36484" y="35524"/>
                </a:lnTo>
                <a:lnTo>
                  <a:pt x="40325" y="29763"/>
                </a:lnTo>
                <a:lnTo>
                  <a:pt x="46085" y="25923"/>
                </a:lnTo>
                <a:lnTo>
                  <a:pt x="50886" y="22082"/>
                </a:lnTo>
                <a:lnTo>
                  <a:pt x="57607" y="20162"/>
                </a:lnTo>
                <a:lnTo>
                  <a:pt x="71048" y="20162"/>
                </a:lnTo>
                <a:lnTo>
                  <a:pt x="74889" y="21122"/>
                </a:lnTo>
                <a:lnTo>
                  <a:pt x="78729" y="22082"/>
                </a:lnTo>
                <a:lnTo>
                  <a:pt x="82570" y="23042"/>
                </a:lnTo>
                <a:lnTo>
                  <a:pt x="86410" y="25923"/>
                </a:lnTo>
                <a:lnTo>
                  <a:pt x="89291" y="27843"/>
                </a:lnTo>
                <a:lnTo>
                  <a:pt x="92171" y="30723"/>
                </a:lnTo>
                <a:lnTo>
                  <a:pt x="94091" y="34564"/>
                </a:lnTo>
                <a:lnTo>
                  <a:pt x="96972" y="38404"/>
                </a:lnTo>
                <a:lnTo>
                  <a:pt x="98892" y="42245"/>
                </a:lnTo>
                <a:lnTo>
                  <a:pt x="100812" y="47045"/>
                </a:lnTo>
                <a:lnTo>
                  <a:pt x="101757" y="52806"/>
                </a:lnTo>
                <a:lnTo>
                  <a:pt x="102732" y="59527"/>
                </a:lnTo>
                <a:lnTo>
                  <a:pt x="103692" y="65288"/>
                </a:lnTo>
                <a:lnTo>
                  <a:pt x="104637" y="72969"/>
                </a:lnTo>
                <a:lnTo>
                  <a:pt x="104695" y="73436"/>
                </a:lnTo>
                <a:lnTo>
                  <a:pt x="105485" y="85466"/>
                </a:lnTo>
                <a:lnTo>
                  <a:pt x="105597" y="98877"/>
                </a:lnTo>
                <a:lnTo>
                  <a:pt x="105597" y="112318"/>
                </a:lnTo>
                <a:lnTo>
                  <a:pt x="104637" y="119039"/>
                </a:lnTo>
                <a:lnTo>
                  <a:pt x="104637" y="125760"/>
                </a:lnTo>
                <a:lnTo>
                  <a:pt x="103692" y="131521"/>
                </a:lnTo>
                <a:lnTo>
                  <a:pt x="102732" y="137281"/>
                </a:lnTo>
                <a:lnTo>
                  <a:pt x="101757" y="143042"/>
                </a:lnTo>
                <a:lnTo>
                  <a:pt x="99852" y="147843"/>
                </a:lnTo>
                <a:lnTo>
                  <a:pt x="97917" y="152643"/>
                </a:lnTo>
                <a:lnTo>
                  <a:pt x="96012" y="157444"/>
                </a:lnTo>
                <a:lnTo>
                  <a:pt x="93131" y="161284"/>
                </a:lnTo>
                <a:lnTo>
                  <a:pt x="90251" y="164165"/>
                </a:lnTo>
                <a:lnTo>
                  <a:pt x="87370" y="168005"/>
                </a:lnTo>
                <a:lnTo>
                  <a:pt x="83530" y="169925"/>
                </a:lnTo>
                <a:lnTo>
                  <a:pt x="79689" y="171846"/>
                </a:lnTo>
                <a:lnTo>
                  <a:pt x="75849" y="173766"/>
                </a:lnTo>
                <a:lnTo>
                  <a:pt x="71048" y="174711"/>
                </a:lnTo>
                <a:lnTo>
                  <a:pt x="58567" y="174711"/>
                </a:lnTo>
                <a:lnTo>
                  <a:pt x="51846" y="172806"/>
                </a:lnTo>
                <a:lnTo>
                  <a:pt x="50413" y="193932"/>
                </a:lnTo>
                <a:lnTo>
                  <a:pt x="64328" y="194889"/>
                </a:lnTo>
                <a:lnTo>
                  <a:pt x="72142" y="194609"/>
                </a:lnTo>
                <a:lnTo>
                  <a:pt x="84962" y="192534"/>
                </a:lnTo>
                <a:lnTo>
                  <a:pt x="96012" y="188153"/>
                </a:lnTo>
                <a:lnTo>
                  <a:pt x="98753" y="186526"/>
                </a:lnTo>
                <a:lnTo>
                  <a:pt x="108603" y="178414"/>
                </a:lnTo>
                <a:lnTo>
                  <a:pt x="116159" y="168005"/>
                </a:lnTo>
                <a:lnTo>
                  <a:pt x="119769" y="161866"/>
                </a:lnTo>
                <a:lnTo>
                  <a:pt x="124588" y="150172"/>
                </a:lnTo>
                <a:lnTo>
                  <a:pt x="127680" y="137281"/>
                </a:lnTo>
                <a:lnTo>
                  <a:pt x="130150" y="122926"/>
                </a:lnTo>
                <a:lnTo>
                  <a:pt x="131208" y="110229"/>
                </a:lnTo>
                <a:lnTo>
                  <a:pt x="131521" y="969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4" name="object 534"/>
          <p:cNvSpPr/>
          <p:nvPr/>
        </p:nvSpPr>
        <p:spPr>
          <a:xfrm>
            <a:off x="2672475" y="879104"/>
            <a:ext cx="28159" cy="61451"/>
          </a:xfrm>
          <a:custGeom>
            <a:avLst/>
            <a:gdLst/>
            <a:ahLst/>
            <a:cxnLst/>
            <a:rect l="l" t="t" r="r" b="b"/>
            <a:pathLst>
              <a:path w="28159" h="61451">
                <a:moveTo>
                  <a:pt x="28159" y="40325"/>
                </a:moveTo>
                <a:lnTo>
                  <a:pt x="23358" y="37444"/>
                </a:lnTo>
                <a:lnTo>
                  <a:pt x="18557" y="34564"/>
                </a:lnTo>
                <a:lnTo>
                  <a:pt x="14717" y="29763"/>
                </a:lnTo>
                <a:lnTo>
                  <a:pt x="10876" y="24002"/>
                </a:lnTo>
                <a:lnTo>
                  <a:pt x="7996" y="17282"/>
                </a:lnTo>
                <a:lnTo>
                  <a:pt x="6076" y="9601"/>
                </a:lnTo>
                <a:lnTo>
                  <a:pt x="4156" y="0"/>
                </a:lnTo>
                <a:lnTo>
                  <a:pt x="0" y="49282"/>
                </a:lnTo>
                <a:lnTo>
                  <a:pt x="9916" y="56631"/>
                </a:lnTo>
                <a:lnTo>
                  <a:pt x="14891" y="58591"/>
                </a:lnTo>
                <a:lnTo>
                  <a:pt x="26726" y="61451"/>
                </a:lnTo>
                <a:lnTo>
                  <a:pt x="28159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5" name="object 535"/>
          <p:cNvSpPr/>
          <p:nvPr/>
        </p:nvSpPr>
        <p:spPr>
          <a:xfrm>
            <a:off x="2818714" y="804230"/>
            <a:ext cx="30723" cy="33588"/>
          </a:xfrm>
          <a:custGeom>
            <a:avLst/>
            <a:gdLst/>
            <a:ahLst/>
            <a:cxnLst/>
            <a:rect l="l" t="t" r="r" b="b"/>
            <a:pathLst>
              <a:path w="30723" h="33588">
                <a:moveTo>
                  <a:pt x="25907" y="1920"/>
                </a:moveTo>
                <a:lnTo>
                  <a:pt x="24002" y="1920"/>
                </a:lnTo>
                <a:lnTo>
                  <a:pt x="22082" y="960"/>
                </a:lnTo>
                <a:lnTo>
                  <a:pt x="20162" y="0"/>
                </a:lnTo>
                <a:lnTo>
                  <a:pt x="9601" y="0"/>
                </a:lnTo>
                <a:lnTo>
                  <a:pt x="7680" y="960"/>
                </a:lnTo>
                <a:lnTo>
                  <a:pt x="5760" y="192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6720"/>
                </a:lnTo>
                <a:lnTo>
                  <a:pt x="0" y="9601"/>
                </a:lnTo>
                <a:lnTo>
                  <a:pt x="0" y="24963"/>
                </a:lnTo>
                <a:lnTo>
                  <a:pt x="960" y="27843"/>
                </a:lnTo>
                <a:lnTo>
                  <a:pt x="1920" y="28803"/>
                </a:lnTo>
                <a:lnTo>
                  <a:pt x="2880" y="30723"/>
                </a:lnTo>
                <a:lnTo>
                  <a:pt x="3840" y="31683"/>
                </a:lnTo>
                <a:lnTo>
                  <a:pt x="5760" y="32628"/>
                </a:lnTo>
                <a:lnTo>
                  <a:pt x="7680" y="33588"/>
                </a:lnTo>
                <a:lnTo>
                  <a:pt x="22082" y="33588"/>
                </a:lnTo>
                <a:lnTo>
                  <a:pt x="24963" y="32628"/>
                </a:lnTo>
                <a:lnTo>
                  <a:pt x="25907" y="31683"/>
                </a:lnTo>
                <a:lnTo>
                  <a:pt x="26883" y="30723"/>
                </a:lnTo>
                <a:lnTo>
                  <a:pt x="28803" y="28803"/>
                </a:lnTo>
                <a:lnTo>
                  <a:pt x="29748" y="26868"/>
                </a:lnTo>
                <a:lnTo>
                  <a:pt x="29748" y="24963"/>
                </a:lnTo>
                <a:lnTo>
                  <a:pt x="30723" y="23027"/>
                </a:lnTo>
                <a:lnTo>
                  <a:pt x="30723" y="14401"/>
                </a:lnTo>
                <a:lnTo>
                  <a:pt x="29748" y="11521"/>
                </a:lnTo>
                <a:lnTo>
                  <a:pt x="29748" y="9601"/>
                </a:lnTo>
                <a:lnTo>
                  <a:pt x="28803" y="6720"/>
                </a:lnTo>
                <a:lnTo>
                  <a:pt x="28803" y="4800"/>
                </a:lnTo>
                <a:lnTo>
                  <a:pt x="26883" y="3840"/>
                </a:lnTo>
                <a:lnTo>
                  <a:pt x="25907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6" name="object 536"/>
          <p:cNvSpPr/>
          <p:nvPr/>
        </p:nvSpPr>
        <p:spPr>
          <a:xfrm>
            <a:off x="2818714" y="905987"/>
            <a:ext cx="30723" cy="34564"/>
          </a:xfrm>
          <a:custGeom>
            <a:avLst/>
            <a:gdLst/>
            <a:ahLst/>
            <a:cxnLst/>
            <a:rect l="l" t="t" r="r" b="b"/>
            <a:pathLst>
              <a:path w="30723" h="34564">
                <a:moveTo>
                  <a:pt x="25907" y="2880"/>
                </a:moveTo>
                <a:lnTo>
                  <a:pt x="24002" y="1920"/>
                </a:lnTo>
                <a:lnTo>
                  <a:pt x="22082" y="960"/>
                </a:lnTo>
                <a:lnTo>
                  <a:pt x="20162" y="960"/>
                </a:lnTo>
                <a:lnTo>
                  <a:pt x="18242" y="0"/>
                </a:lnTo>
                <a:lnTo>
                  <a:pt x="11521" y="0"/>
                </a:lnTo>
                <a:lnTo>
                  <a:pt x="9601" y="960"/>
                </a:lnTo>
                <a:lnTo>
                  <a:pt x="7680" y="960"/>
                </a:lnTo>
                <a:lnTo>
                  <a:pt x="5760" y="192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5760"/>
                </a:lnTo>
                <a:lnTo>
                  <a:pt x="960" y="6720"/>
                </a:lnTo>
                <a:lnTo>
                  <a:pt x="0" y="9601"/>
                </a:lnTo>
                <a:lnTo>
                  <a:pt x="0" y="25908"/>
                </a:lnTo>
                <a:lnTo>
                  <a:pt x="960" y="27843"/>
                </a:lnTo>
                <a:lnTo>
                  <a:pt x="1920" y="29748"/>
                </a:lnTo>
                <a:lnTo>
                  <a:pt x="2880" y="30723"/>
                </a:lnTo>
                <a:lnTo>
                  <a:pt x="3840" y="31683"/>
                </a:lnTo>
                <a:lnTo>
                  <a:pt x="5760" y="32628"/>
                </a:lnTo>
                <a:lnTo>
                  <a:pt x="7680" y="33588"/>
                </a:lnTo>
                <a:lnTo>
                  <a:pt x="9601" y="33588"/>
                </a:lnTo>
                <a:lnTo>
                  <a:pt x="11521" y="34564"/>
                </a:lnTo>
                <a:lnTo>
                  <a:pt x="18242" y="34564"/>
                </a:lnTo>
                <a:lnTo>
                  <a:pt x="20162" y="33588"/>
                </a:lnTo>
                <a:lnTo>
                  <a:pt x="22082" y="33588"/>
                </a:lnTo>
                <a:lnTo>
                  <a:pt x="24963" y="32628"/>
                </a:lnTo>
                <a:lnTo>
                  <a:pt x="25907" y="31683"/>
                </a:lnTo>
                <a:lnTo>
                  <a:pt x="26883" y="30723"/>
                </a:lnTo>
                <a:lnTo>
                  <a:pt x="28803" y="29748"/>
                </a:lnTo>
                <a:lnTo>
                  <a:pt x="29748" y="27843"/>
                </a:lnTo>
                <a:lnTo>
                  <a:pt x="29748" y="25908"/>
                </a:lnTo>
                <a:lnTo>
                  <a:pt x="30723" y="23027"/>
                </a:lnTo>
                <a:lnTo>
                  <a:pt x="30723" y="14401"/>
                </a:lnTo>
                <a:lnTo>
                  <a:pt x="29748" y="11521"/>
                </a:lnTo>
                <a:lnTo>
                  <a:pt x="29748" y="9601"/>
                </a:lnTo>
                <a:lnTo>
                  <a:pt x="28803" y="6720"/>
                </a:lnTo>
                <a:lnTo>
                  <a:pt x="28803" y="4800"/>
                </a:lnTo>
                <a:lnTo>
                  <a:pt x="26883" y="3840"/>
                </a:lnTo>
                <a:lnTo>
                  <a:pt x="25907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7" name="object 537"/>
          <p:cNvSpPr/>
          <p:nvPr/>
        </p:nvSpPr>
        <p:spPr>
          <a:xfrm>
            <a:off x="2951195" y="746622"/>
            <a:ext cx="154548" cy="194889"/>
          </a:xfrm>
          <a:custGeom>
            <a:avLst/>
            <a:gdLst/>
            <a:ahLst/>
            <a:cxnLst/>
            <a:rect l="l" t="t" r="r" b="b"/>
            <a:pathLst>
              <a:path w="154548" h="194889">
                <a:moveTo>
                  <a:pt x="30708" y="67208"/>
                </a:moveTo>
                <a:lnTo>
                  <a:pt x="37210" y="53221"/>
                </a:lnTo>
                <a:lnTo>
                  <a:pt x="44150" y="43205"/>
                </a:lnTo>
                <a:lnTo>
                  <a:pt x="54516" y="33565"/>
                </a:lnTo>
                <a:lnTo>
                  <a:pt x="65272" y="26883"/>
                </a:lnTo>
                <a:lnTo>
                  <a:pt x="68832" y="25430"/>
                </a:lnTo>
                <a:lnTo>
                  <a:pt x="80916" y="22199"/>
                </a:lnTo>
                <a:lnTo>
                  <a:pt x="94076" y="21122"/>
                </a:lnTo>
                <a:lnTo>
                  <a:pt x="102717" y="21122"/>
                </a:lnTo>
                <a:lnTo>
                  <a:pt x="110383" y="22082"/>
                </a:lnTo>
                <a:lnTo>
                  <a:pt x="117104" y="24002"/>
                </a:lnTo>
                <a:lnTo>
                  <a:pt x="122864" y="25923"/>
                </a:lnTo>
                <a:lnTo>
                  <a:pt x="128625" y="27843"/>
                </a:lnTo>
                <a:lnTo>
                  <a:pt x="133426" y="30723"/>
                </a:lnTo>
                <a:lnTo>
                  <a:pt x="138226" y="32644"/>
                </a:lnTo>
                <a:lnTo>
                  <a:pt x="142067" y="34564"/>
                </a:lnTo>
                <a:lnTo>
                  <a:pt x="143987" y="36484"/>
                </a:lnTo>
                <a:lnTo>
                  <a:pt x="146867" y="38404"/>
                </a:lnTo>
                <a:lnTo>
                  <a:pt x="148788" y="39364"/>
                </a:lnTo>
                <a:lnTo>
                  <a:pt x="151668" y="39364"/>
                </a:lnTo>
                <a:lnTo>
                  <a:pt x="151668" y="38404"/>
                </a:lnTo>
                <a:lnTo>
                  <a:pt x="152628" y="38404"/>
                </a:lnTo>
                <a:lnTo>
                  <a:pt x="153588" y="37444"/>
                </a:lnTo>
                <a:lnTo>
                  <a:pt x="153588" y="35524"/>
                </a:lnTo>
                <a:lnTo>
                  <a:pt x="154548" y="34564"/>
                </a:lnTo>
                <a:lnTo>
                  <a:pt x="154548" y="23042"/>
                </a:lnTo>
                <a:lnTo>
                  <a:pt x="153588" y="21122"/>
                </a:lnTo>
                <a:lnTo>
                  <a:pt x="153588" y="19202"/>
                </a:lnTo>
                <a:lnTo>
                  <a:pt x="152628" y="18242"/>
                </a:lnTo>
                <a:lnTo>
                  <a:pt x="151668" y="16322"/>
                </a:lnTo>
                <a:lnTo>
                  <a:pt x="149748" y="15361"/>
                </a:lnTo>
                <a:lnTo>
                  <a:pt x="147827" y="13441"/>
                </a:lnTo>
                <a:lnTo>
                  <a:pt x="143987" y="11521"/>
                </a:lnTo>
                <a:lnTo>
                  <a:pt x="141107" y="9601"/>
                </a:lnTo>
                <a:lnTo>
                  <a:pt x="137266" y="7680"/>
                </a:lnTo>
                <a:lnTo>
                  <a:pt x="131505" y="6720"/>
                </a:lnTo>
                <a:lnTo>
                  <a:pt x="126705" y="4800"/>
                </a:lnTo>
                <a:lnTo>
                  <a:pt x="120944" y="2880"/>
                </a:lnTo>
                <a:lnTo>
                  <a:pt x="115183" y="1935"/>
                </a:lnTo>
                <a:lnTo>
                  <a:pt x="108463" y="0"/>
                </a:lnTo>
                <a:lnTo>
                  <a:pt x="93157" y="3"/>
                </a:lnTo>
                <a:lnTo>
                  <a:pt x="80103" y="744"/>
                </a:lnTo>
                <a:lnTo>
                  <a:pt x="67475" y="2920"/>
                </a:lnTo>
                <a:lnTo>
                  <a:pt x="55671" y="6720"/>
                </a:lnTo>
                <a:lnTo>
                  <a:pt x="46000" y="11443"/>
                </a:lnTo>
                <a:lnTo>
                  <a:pt x="35467" y="18444"/>
                </a:lnTo>
                <a:lnTo>
                  <a:pt x="25907" y="26883"/>
                </a:lnTo>
                <a:lnTo>
                  <a:pt x="18554" y="35603"/>
                </a:lnTo>
                <a:lnTo>
                  <a:pt x="12065" y="46408"/>
                </a:lnTo>
                <a:lnTo>
                  <a:pt x="6705" y="58567"/>
                </a:lnTo>
                <a:lnTo>
                  <a:pt x="2445" y="72723"/>
                </a:lnTo>
                <a:lnTo>
                  <a:pt x="581" y="85539"/>
                </a:lnTo>
                <a:lnTo>
                  <a:pt x="0" y="98877"/>
                </a:lnTo>
                <a:lnTo>
                  <a:pt x="10" y="100698"/>
                </a:lnTo>
                <a:lnTo>
                  <a:pt x="748" y="114074"/>
                </a:lnTo>
                <a:lnTo>
                  <a:pt x="2658" y="126651"/>
                </a:lnTo>
                <a:lnTo>
                  <a:pt x="5745" y="138242"/>
                </a:lnTo>
                <a:lnTo>
                  <a:pt x="10173" y="147971"/>
                </a:lnTo>
                <a:lnTo>
                  <a:pt x="16482" y="159067"/>
                </a:lnTo>
                <a:lnTo>
                  <a:pt x="23987" y="168965"/>
                </a:lnTo>
                <a:lnTo>
                  <a:pt x="31569" y="175647"/>
                </a:lnTo>
                <a:lnTo>
                  <a:pt x="42052" y="182540"/>
                </a:lnTo>
                <a:lnTo>
                  <a:pt x="53751" y="188153"/>
                </a:lnTo>
                <a:lnTo>
                  <a:pt x="67039" y="192299"/>
                </a:lnTo>
                <a:lnTo>
                  <a:pt x="79689" y="194271"/>
                </a:lnTo>
                <a:lnTo>
                  <a:pt x="93101" y="194889"/>
                </a:lnTo>
                <a:lnTo>
                  <a:pt x="102717" y="194889"/>
                </a:lnTo>
                <a:lnTo>
                  <a:pt x="107502" y="193928"/>
                </a:lnTo>
                <a:lnTo>
                  <a:pt x="113263" y="193928"/>
                </a:lnTo>
                <a:lnTo>
                  <a:pt x="118064" y="192953"/>
                </a:lnTo>
                <a:lnTo>
                  <a:pt x="122864" y="191048"/>
                </a:lnTo>
                <a:lnTo>
                  <a:pt x="127665" y="190088"/>
                </a:lnTo>
                <a:lnTo>
                  <a:pt x="131505" y="189113"/>
                </a:lnTo>
                <a:lnTo>
                  <a:pt x="136306" y="187208"/>
                </a:lnTo>
                <a:lnTo>
                  <a:pt x="141107" y="185272"/>
                </a:lnTo>
                <a:lnTo>
                  <a:pt x="144947" y="184327"/>
                </a:lnTo>
                <a:lnTo>
                  <a:pt x="147827" y="182392"/>
                </a:lnTo>
                <a:lnTo>
                  <a:pt x="150708" y="181432"/>
                </a:lnTo>
                <a:lnTo>
                  <a:pt x="151668" y="179527"/>
                </a:lnTo>
                <a:lnTo>
                  <a:pt x="152628" y="177606"/>
                </a:lnTo>
                <a:lnTo>
                  <a:pt x="153588" y="175686"/>
                </a:lnTo>
                <a:lnTo>
                  <a:pt x="154548" y="173766"/>
                </a:lnTo>
                <a:lnTo>
                  <a:pt x="154548" y="96972"/>
                </a:lnTo>
                <a:lnTo>
                  <a:pt x="153588" y="95036"/>
                </a:lnTo>
                <a:lnTo>
                  <a:pt x="153588" y="94076"/>
                </a:lnTo>
                <a:lnTo>
                  <a:pt x="152628" y="92171"/>
                </a:lnTo>
                <a:lnTo>
                  <a:pt x="152628" y="91196"/>
                </a:lnTo>
                <a:lnTo>
                  <a:pt x="151668" y="91196"/>
                </a:lnTo>
                <a:lnTo>
                  <a:pt x="150708" y="90236"/>
                </a:lnTo>
                <a:lnTo>
                  <a:pt x="149748" y="89291"/>
                </a:lnTo>
                <a:lnTo>
                  <a:pt x="148788" y="89291"/>
                </a:lnTo>
                <a:lnTo>
                  <a:pt x="147827" y="88331"/>
                </a:lnTo>
                <a:lnTo>
                  <a:pt x="83515" y="88331"/>
                </a:lnTo>
                <a:lnTo>
                  <a:pt x="82555" y="89291"/>
                </a:lnTo>
                <a:lnTo>
                  <a:pt x="81594" y="90236"/>
                </a:lnTo>
                <a:lnTo>
                  <a:pt x="80634" y="91196"/>
                </a:lnTo>
                <a:lnTo>
                  <a:pt x="80634" y="94076"/>
                </a:lnTo>
                <a:lnTo>
                  <a:pt x="79674" y="95036"/>
                </a:lnTo>
                <a:lnTo>
                  <a:pt x="79674" y="102717"/>
                </a:lnTo>
                <a:lnTo>
                  <a:pt x="80634" y="104637"/>
                </a:lnTo>
                <a:lnTo>
                  <a:pt x="80634" y="106558"/>
                </a:lnTo>
                <a:lnTo>
                  <a:pt x="81594" y="108478"/>
                </a:lnTo>
                <a:lnTo>
                  <a:pt x="83515" y="109438"/>
                </a:lnTo>
                <a:lnTo>
                  <a:pt x="128625" y="109438"/>
                </a:lnTo>
                <a:lnTo>
                  <a:pt x="128625" y="164165"/>
                </a:lnTo>
                <a:lnTo>
                  <a:pt x="123825" y="167045"/>
                </a:lnTo>
                <a:lnTo>
                  <a:pt x="118064" y="169925"/>
                </a:lnTo>
                <a:lnTo>
                  <a:pt x="112318" y="170886"/>
                </a:lnTo>
                <a:lnTo>
                  <a:pt x="105597" y="172806"/>
                </a:lnTo>
                <a:lnTo>
                  <a:pt x="94076" y="172806"/>
                </a:lnTo>
                <a:lnTo>
                  <a:pt x="92064" y="172778"/>
                </a:lnTo>
                <a:lnTo>
                  <a:pt x="78962" y="171304"/>
                </a:lnTo>
                <a:lnTo>
                  <a:pt x="67193" y="168005"/>
                </a:lnTo>
                <a:lnTo>
                  <a:pt x="55484" y="161478"/>
                </a:lnTo>
                <a:lnTo>
                  <a:pt x="46070" y="153603"/>
                </a:lnTo>
                <a:lnTo>
                  <a:pt x="36774" y="141573"/>
                </a:lnTo>
                <a:lnTo>
                  <a:pt x="31668" y="129600"/>
                </a:lnTo>
                <a:lnTo>
                  <a:pt x="29453" y="122817"/>
                </a:lnTo>
                <a:lnTo>
                  <a:pt x="27404" y="110580"/>
                </a:lnTo>
                <a:lnTo>
                  <a:pt x="26868" y="96972"/>
                </a:lnTo>
                <a:lnTo>
                  <a:pt x="26939" y="92111"/>
                </a:lnTo>
                <a:lnTo>
                  <a:pt x="28010" y="79064"/>
                </a:lnTo>
                <a:lnTo>
                  <a:pt x="30708" y="672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8" name="object 538"/>
          <p:cNvSpPr/>
          <p:nvPr/>
        </p:nvSpPr>
        <p:spPr>
          <a:xfrm>
            <a:off x="3149894" y="734156"/>
            <a:ext cx="24003" cy="205419"/>
          </a:xfrm>
          <a:custGeom>
            <a:avLst/>
            <a:gdLst/>
            <a:ahLst/>
            <a:cxnLst/>
            <a:rect l="l" t="t" r="r" b="b"/>
            <a:pathLst>
              <a:path w="24003" h="205419">
                <a:moveTo>
                  <a:pt x="24003" y="2880"/>
                </a:moveTo>
                <a:lnTo>
                  <a:pt x="23042" y="2880"/>
                </a:lnTo>
                <a:lnTo>
                  <a:pt x="23042" y="1904"/>
                </a:lnTo>
                <a:lnTo>
                  <a:pt x="22082" y="1904"/>
                </a:lnTo>
                <a:lnTo>
                  <a:pt x="21122" y="960"/>
                </a:lnTo>
                <a:lnTo>
                  <a:pt x="18242" y="960"/>
                </a:lnTo>
                <a:lnTo>
                  <a:pt x="16322" y="0"/>
                </a:lnTo>
                <a:lnTo>
                  <a:pt x="9601" y="0"/>
                </a:lnTo>
                <a:lnTo>
                  <a:pt x="7680" y="960"/>
                </a:lnTo>
                <a:lnTo>
                  <a:pt x="3840" y="960"/>
                </a:lnTo>
                <a:lnTo>
                  <a:pt x="2880" y="1904"/>
                </a:lnTo>
                <a:lnTo>
                  <a:pt x="1935" y="1904"/>
                </a:lnTo>
                <a:lnTo>
                  <a:pt x="975" y="2880"/>
                </a:lnTo>
                <a:lnTo>
                  <a:pt x="0" y="3840"/>
                </a:lnTo>
                <a:lnTo>
                  <a:pt x="0" y="202554"/>
                </a:lnTo>
                <a:lnTo>
                  <a:pt x="975" y="203514"/>
                </a:lnTo>
                <a:lnTo>
                  <a:pt x="1935" y="204459"/>
                </a:lnTo>
                <a:lnTo>
                  <a:pt x="2880" y="204459"/>
                </a:lnTo>
                <a:lnTo>
                  <a:pt x="3840" y="205419"/>
                </a:lnTo>
                <a:lnTo>
                  <a:pt x="20162" y="205419"/>
                </a:lnTo>
                <a:lnTo>
                  <a:pt x="21122" y="204459"/>
                </a:lnTo>
                <a:lnTo>
                  <a:pt x="23042" y="204459"/>
                </a:lnTo>
                <a:lnTo>
                  <a:pt x="24003" y="203514"/>
                </a:lnTo>
                <a:lnTo>
                  <a:pt x="24003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9" name="object 539"/>
          <p:cNvSpPr/>
          <p:nvPr/>
        </p:nvSpPr>
        <p:spPr>
          <a:xfrm>
            <a:off x="3209422" y="796549"/>
            <a:ext cx="132466" cy="144962"/>
          </a:xfrm>
          <a:custGeom>
            <a:avLst/>
            <a:gdLst/>
            <a:ahLst/>
            <a:cxnLst/>
            <a:rect l="l" t="t" r="r" b="b"/>
            <a:pathLst>
              <a:path w="132466" h="144962">
                <a:moveTo>
                  <a:pt x="84475" y="120959"/>
                </a:moveTo>
                <a:lnTo>
                  <a:pt x="79674" y="123840"/>
                </a:lnTo>
                <a:lnTo>
                  <a:pt x="72953" y="124785"/>
                </a:lnTo>
                <a:lnTo>
                  <a:pt x="58552" y="124785"/>
                </a:lnTo>
                <a:lnTo>
                  <a:pt x="65272" y="144962"/>
                </a:lnTo>
                <a:lnTo>
                  <a:pt x="82657" y="143290"/>
                </a:lnTo>
                <a:lnTo>
                  <a:pt x="94076" y="140162"/>
                </a:lnTo>
                <a:lnTo>
                  <a:pt x="106377" y="132972"/>
                </a:lnTo>
                <a:lnTo>
                  <a:pt x="115199" y="124785"/>
                </a:lnTo>
                <a:lnTo>
                  <a:pt x="123511" y="112968"/>
                </a:lnTo>
                <a:lnTo>
                  <a:pt x="128625" y="100797"/>
                </a:lnTo>
                <a:lnTo>
                  <a:pt x="129820" y="96685"/>
                </a:lnTo>
                <a:lnTo>
                  <a:pt x="131877" y="84296"/>
                </a:lnTo>
                <a:lnTo>
                  <a:pt x="132466" y="71033"/>
                </a:lnTo>
                <a:lnTo>
                  <a:pt x="132394" y="66173"/>
                </a:lnTo>
                <a:lnTo>
                  <a:pt x="131323" y="53132"/>
                </a:lnTo>
                <a:lnTo>
                  <a:pt x="128625" y="41269"/>
                </a:lnTo>
                <a:lnTo>
                  <a:pt x="125760" y="32644"/>
                </a:lnTo>
                <a:lnTo>
                  <a:pt x="121920" y="24963"/>
                </a:lnTo>
                <a:lnTo>
                  <a:pt x="116159" y="19202"/>
                </a:lnTo>
                <a:lnTo>
                  <a:pt x="111358" y="12481"/>
                </a:lnTo>
                <a:lnTo>
                  <a:pt x="104637" y="7680"/>
                </a:lnTo>
                <a:lnTo>
                  <a:pt x="95996" y="4800"/>
                </a:lnTo>
                <a:lnTo>
                  <a:pt x="93611" y="3958"/>
                </a:lnTo>
                <a:lnTo>
                  <a:pt x="81725" y="1076"/>
                </a:lnTo>
                <a:lnTo>
                  <a:pt x="68153" y="0"/>
                </a:lnTo>
                <a:lnTo>
                  <a:pt x="62696" y="151"/>
                </a:lnTo>
                <a:lnTo>
                  <a:pt x="49831" y="1945"/>
                </a:lnTo>
                <a:lnTo>
                  <a:pt x="38389" y="5760"/>
                </a:lnTo>
                <a:lnTo>
                  <a:pt x="26480" y="12566"/>
                </a:lnTo>
                <a:lnTo>
                  <a:pt x="17282" y="21122"/>
                </a:lnTo>
                <a:lnTo>
                  <a:pt x="9406" y="32271"/>
                </a:lnTo>
                <a:lnTo>
                  <a:pt x="4800" y="44150"/>
                </a:lnTo>
                <a:lnTo>
                  <a:pt x="3514" y="48695"/>
                </a:lnTo>
                <a:lnTo>
                  <a:pt x="950" y="61011"/>
                </a:lnTo>
                <a:lnTo>
                  <a:pt x="0" y="73914"/>
                </a:lnTo>
                <a:lnTo>
                  <a:pt x="129" y="79091"/>
                </a:lnTo>
                <a:lnTo>
                  <a:pt x="1548" y="92118"/>
                </a:lnTo>
                <a:lnTo>
                  <a:pt x="3840" y="103677"/>
                </a:lnTo>
                <a:lnTo>
                  <a:pt x="9190" y="116273"/>
                </a:lnTo>
                <a:lnTo>
                  <a:pt x="16322" y="126720"/>
                </a:lnTo>
                <a:lnTo>
                  <a:pt x="22082" y="132466"/>
                </a:lnTo>
                <a:lnTo>
                  <a:pt x="28803" y="137281"/>
                </a:lnTo>
                <a:lnTo>
                  <a:pt x="36484" y="140162"/>
                </a:lnTo>
                <a:lnTo>
                  <a:pt x="34549" y="109438"/>
                </a:lnTo>
                <a:lnTo>
                  <a:pt x="30708" y="104637"/>
                </a:lnTo>
                <a:lnTo>
                  <a:pt x="28803" y="98877"/>
                </a:lnTo>
                <a:lnTo>
                  <a:pt x="27843" y="93116"/>
                </a:lnTo>
                <a:lnTo>
                  <a:pt x="25923" y="86395"/>
                </a:lnTo>
                <a:lnTo>
                  <a:pt x="25923" y="64312"/>
                </a:lnTo>
                <a:lnTo>
                  <a:pt x="26868" y="57591"/>
                </a:lnTo>
                <a:lnTo>
                  <a:pt x="27843" y="51831"/>
                </a:lnTo>
                <a:lnTo>
                  <a:pt x="29763" y="45110"/>
                </a:lnTo>
                <a:lnTo>
                  <a:pt x="32644" y="39364"/>
                </a:lnTo>
                <a:lnTo>
                  <a:pt x="35524" y="34549"/>
                </a:lnTo>
                <a:lnTo>
                  <a:pt x="39364" y="30708"/>
                </a:lnTo>
                <a:lnTo>
                  <a:pt x="43205" y="26868"/>
                </a:lnTo>
                <a:lnTo>
                  <a:pt x="47990" y="24002"/>
                </a:lnTo>
                <a:lnTo>
                  <a:pt x="53766" y="21122"/>
                </a:lnTo>
                <a:lnTo>
                  <a:pt x="59512" y="20162"/>
                </a:lnTo>
                <a:lnTo>
                  <a:pt x="74874" y="20162"/>
                </a:lnTo>
                <a:lnTo>
                  <a:pt x="80634" y="22082"/>
                </a:lnTo>
                <a:lnTo>
                  <a:pt x="86395" y="24963"/>
                </a:lnTo>
                <a:lnTo>
                  <a:pt x="91196" y="27843"/>
                </a:lnTo>
                <a:lnTo>
                  <a:pt x="95996" y="30708"/>
                </a:lnTo>
                <a:lnTo>
                  <a:pt x="98877" y="35524"/>
                </a:lnTo>
                <a:lnTo>
                  <a:pt x="101757" y="40309"/>
                </a:lnTo>
                <a:lnTo>
                  <a:pt x="103677" y="46085"/>
                </a:lnTo>
                <a:lnTo>
                  <a:pt x="104637" y="52791"/>
                </a:lnTo>
                <a:lnTo>
                  <a:pt x="106558" y="59512"/>
                </a:lnTo>
                <a:lnTo>
                  <a:pt x="106558" y="87355"/>
                </a:lnTo>
                <a:lnTo>
                  <a:pt x="104637" y="94076"/>
                </a:lnTo>
                <a:lnTo>
                  <a:pt x="102717" y="99837"/>
                </a:lnTo>
                <a:lnTo>
                  <a:pt x="100797" y="105597"/>
                </a:lnTo>
                <a:lnTo>
                  <a:pt x="96956" y="110398"/>
                </a:lnTo>
                <a:lnTo>
                  <a:pt x="94076" y="115199"/>
                </a:lnTo>
                <a:lnTo>
                  <a:pt x="89275" y="118079"/>
                </a:lnTo>
                <a:lnTo>
                  <a:pt x="84475" y="1209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0" name="object 540"/>
          <p:cNvSpPr/>
          <p:nvPr/>
        </p:nvSpPr>
        <p:spPr>
          <a:xfrm>
            <a:off x="3243971" y="905987"/>
            <a:ext cx="30723" cy="35524"/>
          </a:xfrm>
          <a:custGeom>
            <a:avLst/>
            <a:gdLst/>
            <a:ahLst/>
            <a:cxnLst/>
            <a:rect l="l" t="t" r="r" b="b"/>
            <a:pathLst>
              <a:path w="30723" h="35524">
                <a:moveTo>
                  <a:pt x="17282" y="13441"/>
                </a:moveTo>
                <a:lnTo>
                  <a:pt x="12496" y="11521"/>
                </a:lnTo>
                <a:lnTo>
                  <a:pt x="6720" y="8641"/>
                </a:lnTo>
                <a:lnTo>
                  <a:pt x="2880" y="4800"/>
                </a:lnTo>
                <a:lnTo>
                  <a:pt x="0" y="0"/>
                </a:lnTo>
                <a:lnTo>
                  <a:pt x="1935" y="30723"/>
                </a:lnTo>
                <a:lnTo>
                  <a:pt x="5299" y="32077"/>
                </a:lnTo>
                <a:lnTo>
                  <a:pt x="17089" y="34820"/>
                </a:lnTo>
                <a:lnTo>
                  <a:pt x="30723" y="35524"/>
                </a:lnTo>
                <a:lnTo>
                  <a:pt x="24003" y="15346"/>
                </a:lnTo>
                <a:lnTo>
                  <a:pt x="17282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1" name="object 541"/>
          <p:cNvSpPr/>
          <p:nvPr/>
        </p:nvSpPr>
        <p:spPr>
          <a:xfrm>
            <a:off x="3377412" y="734156"/>
            <a:ext cx="70073" cy="205419"/>
          </a:xfrm>
          <a:custGeom>
            <a:avLst/>
            <a:gdLst/>
            <a:ahLst/>
            <a:cxnLst/>
            <a:rect l="l" t="t" r="r" b="b"/>
            <a:pathLst>
              <a:path w="70073" h="205419">
                <a:moveTo>
                  <a:pt x="24002" y="162229"/>
                </a:moveTo>
                <a:lnTo>
                  <a:pt x="24002" y="109438"/>
                </a:lnTo>
                <a:lnTo>
                  <a:pt x="27843" y="103662"/>
                </a:lnTo>
                <a:lnTo>
                  <a:pt x="31683" y="99822"/>
                </a:lnTo>
                <a:lnTo>
                  <a:pt x="35524" y="96941"/>
                </a:lnTo>
                <a:lnTo>
                  <a:pt x="38404" y="94076"/>
                </a:lnTo>
                <a:lnTo>
                  <a:pt x="42245" y="91196"/>
                </a:lnTo>
                <a:lnTo>
                  <a:pt x="45125" y="89260"/>
                </a:lnTo>
                <a:lnTo>
                  <a:pt x="48006" y="87355"/>
                </a:lnTo>
                <a:lnTo>
                  <a:pt x="50886" y="85435"/>
                </a:lnTo>
                <a:lnTo>
                  <a:pt x="53766" y="84475"/>
                </a:lnTo>
                <a:lnTo>
                  <a:pt x="57607" y="83515"/>
                </a:lnTo>
                <a:lnTo>
                  <a:pt x="70073" y="83515"/>
                </a:lnTo>
                <a:lnTo>
                  <a:pt x="68168" y="62392"/>
                </a:lnTo>
                <a:lnTo>
                  <a:pt x="64328" y="62392"/>
                </a:lnTo>
                <a:lnTo>
                  <a:pt x="60487" y="63352"/>
                </a:lnTo>
                <a:lnTo>
                  <a:pt x="57607" y="63352"/>
                </a:lnTo>
                <a:lnTo>
                  <a:pt x="53766" y="64312"/>
                </a:lnTo>
                <a:lnTo>
                  <a:pt x="49926" y="65272"/>
                </a:lnTo>
                <a:lnTo>
                  <a:pt x="47045" y="67193"/>
                </a:lnTo>
                <a:lnTo>
                  <a:pt x="43205" y="69113"/>
                </a:lnTo>
                <a:lnTo>
                  <a:pt x="39364" y="71033"/>
                </a:lnTo>
                <a:lnTo>
                  <a:pt x="35524" y="73914"/>
                </a:lnTo>
                <a:lnTo>
                  <a:pt x="31683" y="76794"/>
                </a:lnTo>
                <a:lnTo>
                  <a:pt x="27843" y="80634"/>
                </a:lnTo>
                <a:lnTo>
                  <a:pt x="24002" y="84475"/>
                </a:lnTo>
                <a:lnTo>
                  <a:pt x="24002" y="2880"/>
                </a:lnTo>
                <a:lnTo>
                  <a:pt x="23042" y="2880"/>
                </a:lnTo>
                <a:lnTo>
                  <a:pt x="23042" y="1904"/>
                </a:lnTo>
                <a:lnTo>
                  <a:pt x="22082" y="1904"/>
                </a:lnTo>
                <a:lnTo>
                  <a:pt x="21122" y="960"/>
                </a:lnTo>
                <a:lnTo>
                  <a:pt x="18242" y="960"/>
                </a:lnTo>
                <a:lnTo>
                  <a:pt x="16322" y="0"/>
                </a:lnTo>
                <a:lnTo>
                  <a:pt x="9601" y="0"/>
                </a:lnTo>
                <a:lnTo>
                  <a:pt x="7680" y="960"/>
                </a:lnTo>
                <a:lnTo>
                  <a:pt x="2880" y="960"/>
                </a:lnTo>
                <a:lnTo>
                  <a:pt x="2880" y="1904"/>
                </a:lnTo>
                <a:lnTo>
                  <a:pt x="1920" y="1904"/>
                </a:lnTo>
                <a:lnTo>
                  <a:pt x="960" y="2880"/>
                </a:lnTo>
                <a:lnTo>
                  <a:pt x="0" y="3840"/>
                </a:lnTo>
                <a:lnTo>
                  <a:pt x="0" y="202554"/>
                </a:lnTo>
                <a:lnTo>
                  <a:pt x="960" y="203514"/>
                </a:lnTo>
                <a:lnTo>
                  <a:pt x="1920" y="204459"/>
                </a:lnTo>
                <a:lnTo>
                  <a:pt x="2880" y="205419"/>
                </a:lnTo>
                <a:lnTo>
                  <a:pt x="18242" y="205419"/>
                </a:lnTo>
                <a:lnTo>
                  <a:pt x="19202" y="204459"/>
                </a:lnTo>
                <a:lnTo>
                  <a:pt x="20162" y="204459"/>
                </a:lnTo>
                <a:lnTo>
                  <a:pt x="21122" y="203514"/>
                </a:lnTo>
                <a:lnTo>
                  <a:pt x="21122" y="185272"/>
                </a:lnTo>
                <a:lnTo>
                  <a:pt x="24963" y="189113"/>
                </a:lnTo>
                <a:lnTo>
                  <a:pt x="24002" y="1622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2" name="object 542"/>
          <p:cNvSpPr/>
          <p:nvPr/>
        </p:nvSpPr>
        <p:spPr>
          <a:xfrm>
            <a:off x="3401415" y="796549"/>
            <a:ext cx="97917" cy="144962"/>
          </a:xfrm>
          <a:custGeom>
            <a:avLst/>
            <a:gdLst/>
            <a:ahLst/>
            <a:cxnLst/>
            <a:rect l="l" t="t" r="r" b="b"/>
            <a:pathLst>
              <a:path w="97917" h="144962">
                <a:moveTo>
                  <a:pt x="11521" y="135346"/>
                </a:moveTo>
                <a:lnTo>
                  <a:pt x="15361" y="138226"/>
                </a:lnTo>
                <a:lnTo>
                  <a:pt x="19202" y="140162"/>
                </a:lnTo>
                <a:lnTo>
                  <a:pt x="22082" y="142067"/>
                </a:lnTo>
                <a:lnTo>
                  <a:pt x="25923" y="143027"/>
                </a:lnTo>
                <a:lnTo>
                  <a:pt x="28803" y="144002"/>
                </a:lnTo>
                <a:lnTo>
                  <a:pt x="32644" y="144962"/>
                </a:lnTo>
                <a:lnTo>
                  <a:pt x="49911" y="144962"/>
                </a:lnTo>
                <a:lnTo>
                  <a:pt x="58552" y="143027"/>
                </a:lnTo>
                <a:lnTo>
                  <a:pt x="65272" y="140162"/>
                </a:lnTo>
                <a:lnTo>
                  <a:pt x="71993" y="136306"/>
                </a:lnTo>
                <a:lnTo>
                  <a:pt x="78714" y="131505"/>
                </a:lnTo>
                <a:lnTo>
                  <a:pt x="82555" y="124785"/>
                </a:lnTo>
                <a:lnTo>
                  <a:pt x="82788" y="124550"/>
                </a:lnTo>
                <a:lnTo>
                  <a:pt x="89833" y="114560"/>
                </a:lnTo>
                <a:lnTo>
                  <a:pt x="94076" y="101757"/>
                </a:lnTo>
                <a:lnTo>
                  <a:pt x="95448" y="96919"/>
                </a:lnTo>
                <a:lnTo>
                  <a:pt x="97366" y="84659"/>
                </a:lnTo>
                <a:lnTo>
                  <a:pt x="97917" y="71033"/>
                </a:lnTo>
                <a:lnTo>
                  <a:pt x="97892" y="68381"/>
                </a:lnTo>
                <a:lnTo>
                  <a:pt x="97058" y="55464"/>
                </a:lnTo>
                <a:lnTo>
                  <a:pt x="95036" y="43205"/>
                </a:lnTo>
                <a:lnTo>
                  <a:pt x="93116" y="34549"/>
                </a:lnTo>
                <a:lnTo>
                  <a:pt x="90236" y="27843"/>
                </a:lnTo>
                <a:lnTo>
                  <a:pt x="85435" y="21122"/>
                </a:lnTo>
                <a:lnTo>
                  <a:pt x="81594" y="14401"/>
                </a:lnTo>
                <a:lnTo>
                  <a:pt x="75834" y="9601"/>
                </a:lnTo>
                <a:lnTo>
                  <a:pt x="69113" y="5760"/>
                </a:lnTo>
                <a:lnTo>
                  <a:pt x="57613" y="1417"/>
                </a:lnTo>
                <a:lnTo>
                  <a:pt x="44165" y="0"/>
                </a:lnTo>
                <a:lnTo>
                  <a:pt x="46070" y="21122"/>
                </a:lnTo>
                <a:lnTo>
                  <a:pt x="50886" y="22082"/>
                </a:lnTo>
                <a:lnTo>
                  <a:pt x="55671" y="25923"/>
                </a:lnTo>
                <a:lnTo>
                  <a:pt x="59512" y="28803"/>
                </a:lnTo>
                <a:lnTo>
                  <a:pt x="62392" y="32644"/>
                </a:lnTo>
                <a:lnTo>
                  <a:pt x="65272" y="37429"/>
                </a:lnTo>
                <a:lnTo>
                  <a:pt x="68153" y="42245"/>
                </a:lnTo>
                <a:lnTo>
                  <a:pt x="70073" y="47990"/>
                </a:lnTo>
                <a:lnTo>
                  <a:pt x="71033" y="53766"/>
                </a:lnTo>
                <a:lnTo>
                  <a:pt x="71993" y="60472"/>
                </a:lnTo>
                <a:lnTo>
                  <a:pt x="71993" y="86395"/>
                </a:lnTo>
                <a:lnTo>
                  <a:pt x="70073" y="92156"/>
                </a:lnTo>
                <a:lnTo>
                  <a:pt x="69113" y="97917"/>
                </a:lnTo>
                <a:lnTo>
                  <a:pt x="67193" y="103677"/>
                </a:lnTo>
                <a:lnTo>
                  <a:pt x="64312" y="108478"/>
                </a:lnTo>
                <a:lnTo>
                  <a:pt x="61432" y="113278"/>
                </a:lnTo>
                <a:lnTo>
                  <a:pt x="58552" y="117119"/>
                </a:lnTo>
                <a:lnTo>
                  <a:pt x="53751" y="119999"/>
                </a:lnTo>
                <a:lnTo>
                  <a:pt x="49911" y="122880"/>
                </a:lnTo>
                <a:lnTo>
                  <a:pt x="44165" y="124785"/>
                </a:lnTo>
                <a:lnTo>
                  <a:pt x="31683" y="124785"/>
                </a:lnTo>
                <a:lnTo>
                  <a:pt x="25923" y="121920"/>
                </a:lnTo>
                <a:lnTo>
                  <a:pt x="19202" y="118079"/>
                </a:lnTo>
                <a:lnTo>
                  <a:pt x="9562" y="109667"/>
                </a:lnTo>
                <a:lnTo>
                  <a:pt x="0" y="99837"/>
                </a:lnTo>
                <a:lnTo>
                  <a:pt x="960" y="126720"/>
                </a:lnTo>
                <a:lnTo>
                  <a:pt x="4800" y="130561"/>
                </a:lnTo>
                <a:lnTo>
                  <a:pt x="8641" y="132466"/>
                </a:lnTo>
                <a:lnTo>
                  <a:pt x="11521" y="1353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3" name="object 543"/>
          <p:cNvSpPr/>
          <p:nvPr/>
        </p:nvSpPr>
        <p:spPr>
          <a:xfrm>
            <a:off x="3526215" y="796549"/>
            <a:ext cx="109423" cy="144962"/>
          </a:xfrm>
          <a:custGeom>
            <a:avLst/>
            <a:gdLst/>
            <a:ahLst/>
            <a:cxnLst/>
            <a:rect l="l" t="t" r="r" b="b"/>
            <a:pathLst>
              <a:path w="109423" h="144962">
                <a:moveTo>
                  <a:pt x="101742" y="17282"/>
                </a:moveTo>
                <a:lnTo>
                  <a:pt x="96956" y="12481"/>
                </a:lnTo>
                <a:lnTo>
                  <a:pt x="93116" y="8641"/>
                </a:lnTo>
                <a:lnTo>
                  <a:pt x="87355" y="5760"/>
                </a:lnTo>
                <a:lnTo>
                  <a:pt x="80634" y="2880"/>
                </a:lnTo>
                <a:lnTo>
                  <a:pt x="73913" y="960"/>
                </a:lnTo>
                <a:lnTo>
                  <a:pt x="66233" y="0"/>
                </a:lnTo>
                <a:lnTo>
                  <a:pt x="51831" y="0"/>
                </a:lnTo>
                <a:lnTo>
                  <a:pt x="47030" y="960"/>
                </a:lnTo>
                <a:lnTo>
                  <a:pt x="41269" y="1920"/>
                </a:lnTo>
                <a:lnTo>
                  <a:pt x="36469" y="2880"/>
                </a:lnTo>
                <a:lnTo>
                  <a:pt x="31668" y="3840"/>
                </a:lnTo>
                <a:lnTo>
                  <a:pt x="27828" y="4800"/>
                </a:lnTo>
                <a:lnTo>
                  <a:pt x="24003" y="6720"/>
                </a:lnTo>
                <a:lnTo>
                  <a:pt x="20162" y="7680"/>
                </a:lnTo>
                <a:lnTo>
                  <a:pt x="16322" y="9601"/>
                </a:lnTo>
                <a:lnTo>
                  <a:pt x="13441" y="11521"/>
                </a:lnTo>
                <a:lnTo>
                  <a:pt x="11506" y="13441"/>
                </a:lnTo>
                <a:lnTo>
                  <a:pt x="9601" y="14401"/>
                </a:lnTo>
                <a:lnTo>
                  <a:pt x="8641" y="15361"/>
                </a:lnTo>
                <a:lnTo>
                  <a:pt x="7665" y="17282"/>
                </a:lnTo>
                <a:lnTo>
                  <a:pt x="7665" y="18242"/>
                </a:lnTo>
                <a:lnTo>
                  <a:pt x="6720" y="20162"/>
                </a:lnTo>
                <a:lnTo>
                  <a:pt x="6720" y="27843"/>
                </a:lnTo>
                <a:lnTo>
                  <a:pt x="7665" y="29763"/>
                </a:lnTo>
                <a:lnTo>
                  <a:pt x="7665" y="30708"/>
                </a:lnTo>
                <a:lnTo>
                  <a:pt x="8641" y="31683"/>
                </a:lnTo>
                <a:lnTo>
                  <a:pt x="8641" y="32644"/>
                </a:lnTo>
                <a:lnTo>
                  <a:pt x="9601" y="32644"/>
                </a:lnTo>
                <a:lnTo>
                  <a:pt x="10546" y="33588"/>
                </a:lnTo>
                <a:lnTo>
                  <a:pt x="12481" y="33588"/>
                </a:lnTo>
                <a:lnTo>
                  <a:pt x="14386" y="32644"/>
                </a:lnTo>
                <a:lnTo>
                  <a:pt x="17282" y="31683"/>
                </a:lnTo>
                <a:lnTo>
                  <a:pt x="19187" y="29763"/>
                </a:lnTo>
                <a:lnTo>
                  <a:pt x="22067" y="27843"/>
                </a:lnTo>
                <a:lnTo>
                  <a:pt x="25908" y="26868"/>
                </a:lnTo>
                <a:lnTo>
                  <a:pt x="29748" y="24963"/>
                </a:lnTo>
                <a:lnTo>
                  <a:pt x="33588" y="23042"/>
                </a:lnTo>
                <a:lnTo>
                  <a:pt x="38389" y="22082"/>
                </a:lnTo>
                <a:lnTo>
                  <a:pt x="43190" y="20162"/>
                </a:lnTo>
                <a:lnTo>
                  <a:pt x="65272" y="20162"/>
                </a:lnTo>
                <a:lnTo>
                  <a:pt x="69113" y="22082"/>
                </a:lnTo>
                <a:lnTo>
                  <a:pt x="72953" y="23042"/>
                </a:lnTo>
                <a:lnTo>
                  <a:pt x="75834" y="24963"/>
                </a:lnTo>
                <a:lnTo>
                  <a:pt x="77754" y="27843"/>
                </a:lnTo>
                <a:lnTo>
                  <a:pt x="80634" y="30708"/>
                </a:lnTo>
                <a:lnTo>
                  <a:pt x="82555" y="33588"/>
                </a:lnTo>
                <a:lnTo>
                  <a:pt x="83515" y="37429"/>
                </a:lnTo>
                <a:lnTo>
                  <a:pt x="84475" y="41269"/>
                </a:lnTo>
                <a:lnTo>
                  <a:pt x="84475" y="61432"/>
                </a:lnTo>
                <a:lnTo>
                  <a:pt x="66233" y="61432"/>
                </a:lnTo>
                <a:lnTo>
                  <a:pt x="63566" y="61457"/>
                </a:lnTo>
                <a:lnTo>
                  <a:pt x="50654" y="62292"/>
                </a:lnTo>
                <a:lnTo>
                  <a:pt x="38389" y="64312"/>
                </a:lnTo>
                <a:lnTo>
                  <a:pt x="30723" y="65272"/>
                </a:lnTo>
                <a:lnTo>
                  <a:pt x="24003" y="68153"/>
                </a:lnTo>
                <a:lnTo>
                  <a:pt x="18227" y="71993"/>
                </a:lnTo>
                <a:lnTo>
                  <a:pt x="12481" y="75834"/>
                </a:lnTo>
                <a:lnTo>
                  <a:pt x="7665" y="80634"/>
                </a:lnTo>
                <a:lnTo>
                  <a:pt x="4800" y="85435"/>
                </a:lnTo>
                <a:lnTo>
                  <a:pt x="1920" y="91196"/>
                </a:lnTo>
                <a:lnTo>
                  <a:pt x="0" y="97917"/>
                </a:lnTo>
                <a:lnTo>
                  <a:pt x="0" y="111358"/>
                </a:lnTo>
                <a:lnTo>
                  <a:pt x="1920" y="117119"/>
                </a:lnTo>
                <a:lnTo>
                  <a:pt x="3825" y="121920"/>
                </a:lnTo>
                <a:lnTo>
                  <a:pt x="5760" y="126720"/>
                </a:lnTo>
                <a:lnTo>
                  <a:pt x="8641" y="131505"/>
                </a:lnTo>
                <a:lnTo>
                  <a:pt x="12481" y="134401"/>
                </a:lnTo>
                <a:lnTo>
                  <a:pt x="17282" y="138226"/>
                </a:lnTo>
                <a:lnTo>
                  <a:pt x="22067" y="141122"/>
                </a:lnTo>
                <a:lnTo>
                  <a:pt x="24947" y="110398"/>
                </a:lnTo>
                <a:lnTo>
                  <a:pt x="24947" y="99837"/>
                </a:lnTo>
                <a:lnTo>
                  <a:pt x="25908" y="95996"/>
                </a:lnTo>
                <a:lnTo>
                  <a:pt x="27828" y="93116"/>
                </a:lnTo>
                <a:lnTo>
                  <a:pt x="28788" y="90236"/>
                </a:lnTo>
                <a:lnTo>
                  <a:pt x="31668" y="87355"/>
                </a:lnTo>
                <a:lnTo>
                  <a:pt x="34549" y="85435"/>
                </a:lnTo>
                <a:lnTo>
                  <a:pt x="37429" y="82555"/>
                </a:lnTo>
                <a:lnTo>
                  <a:pt x="42230" y="81594"/>
                </a:lnTo>
                <a:lnTo>
                  <a:pt x="47030" y="80634"/>
                </a:lnTo>
                <a:lnTo>
                  <a:pt x="51831" y="78714"/>
                </a:lnTo>
                <a:lnTo>
                  <a:pt x="84475" y="78714"/>
                </a:lnTo>
                <a:lnTo>
                  <a:pt x="84475" y="106558"/>
                </a:lnTo>
                <a:lnTo>
                  <a:pt x="78714" y="113278"/>
                </a:lnTo>
                <a:lnTo>
                  <a:pt x="72953" y="118079"/>
                </a:lnTo>
                <a:lnTo>
                  <a:pt x="67193" y="120959"/>
                </a:lnTo>
                <a:lnTo>
                  <a:pt x="62392" y="124785"/>
                </a:lnTo>
                <a:lnTo>
                  <a:pt x="56631" y="126720"/>
                </a:lnTo>
                <a:lnTo>
                  <a:pt x="42230" y="126720"/>
                </a:lnTo>
                <a:lnTo>
                  <a:pt x="36469" y="123840"/>
                </a:lnTo>
                <a:lnTo>
                  <a:pt x="31668" y="119999"/>
                </a:lnTo>
                <a:lnTo>
                  <a:pt x="32628" y="144002"/>
                </a:lnTo>
                <a:lnTo>
                  <a:pt x="39349" y="144962"/>
                </a:lnTo>
                <a:lnTo>
                  <a:pt x="53751" y="144962"/>
                </a:lnTo>
                <a:lnTo>
                  <a:pt x="61432" y="143027"/>
                </a:lnTo>
                <a:lnTo>
                  <a:pt x="69113" y="140162"/>
                </a:lnTo>
                <a:lnTo>
                  <a:pt x="75834" y="136306"/>
                </a:lnTo>
                <a:lnTo>
                  <a:pt x="82555" y="131505"/>
                </a:lnTo>
                <a:lnTo>
                  <a:pt x="88315" y="125760"/>
                </a:lnTo>
                <a:lnTo>
                  <a:pt x="88315" y="141122"/>
                </a:lnTo>
                <a:lnTo>
                  <a:pt x="89275" y="141122"/>
                </a:lnTo>
                <a:lnTo>
                  <a:pt x="90236" y="142067"/>
                </a:lnTo>
                <a:lnTo>
                  <a:pt x="91196" y="143027"/>
                </a:lnTo>
                <a:lnTo>
                  <a:pt x="105582" y="143027"/>
                </a:lnTo>
                <a:lnTo>
                  <a:pt x="107518" y="142067"/>
                </a:lnTo>
                <a:lnTo>
                  <a:pt x="107518" y="141122"/>
                </a:lnTo>
                <a:lnTo>
                  <a:pt x="108463" y="141122"/>
                </a:lnTo>
                <a:lnTo>
                  <a:pt x="109423" y="140162"/>
                </a:lnTo>
                <a:lnTo>
                  <a:pt x="109423" y="41269"/>
                </a:lnTo>
                <a:lnTo>
                  <a:pt x="107518" y="34549"/>
                </a:lnTo>
                <a:lnTo>
                  <a:pt x="106558" y="27843"/>
                </a:lnTo>
                <a:lnTo>
                  <a:pt x="104637" y="22082"/>
                </a:lnTo>
                <a:lnTo>
                  <a:pt x="101742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4" name="object 544"/>
          <p:cNvSpPr/>
          <p:nvPr/>
        </p:nvSpPr>
        <p:spPr>
          <a:xfrm>
            <a:off x="3548283" y="906947"/>
            <a:ext cx="10561" cy="33604"/>
          </a:xfrm>
          <a:custGeom>
            <a:avLst/>
            <a:gdLst/>
            <a:ahLst/>
            <a:cxnLst/>
            <a:rect l="l" t="t" r="r" b="b"/>
            <a:pathLst>
              <a:path w="10561" h="33604">
                <a:moveTo>
                  <a:pt x="4800" y="5760"/>
                </a:moveTo>
                <a:lnTo>
                  <a:pt x="2880" y="0"/>
                </a:lnTo>
                <a:lnTo>
                  <a:pt x="0" y="30723"/>
                </a:lnTo>
                <a:lnTo>
                  <a:pt x="4800" y="31668"/>
                </a:lnTo>
                <a:lnTo>
                  <a:pt x="10561" y="33604"/>
                </a:lnTo>
                <a:lnTo>
                  <a:pt x="9601" y="9601"/>
                </a:lnTo>
                <a:lnTo>
                  <a:pt x="480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5" name="object 545"/>
          <p:cNvSpPr/>
          <p:nvPr/>
        </p:nvSpPr>
        <p:spPr>
          <a:xfrm>
            <a:off x="3679804" y="734156"/>
            <a:ext cx="24002" cy="205419"/>
          </a:xfrm>
          <a:custGeom>
            <a:avLst/>
            <a:gdLst/>
            <a:ahLst/>
            <a:cxnLst/>
            <a:rect l="l" t="t" r="r" b="b"/>
            <a:pathLst>
              <a:path w="24002" h="205419">
                <a:moveTo>
                  <a:pt x="960" y="203514"/>
                </a:moveTo>
                <a:lnTo>
                  <a:pt x="960" y="204459"/>
                </a:lnTo>
                <a:lnTo>
                  <a:pt x="1920" y="204459"/>
                </a:lnTo>
                <a:lnTo>
                  <a:pt x="2880" y="205419"/>
                </a:lnTo>
                <a:lnTo>
                  <a:pt x="19202" y="205419"/>
                </a:lnTo>
                <a:lnTo>
                  <a:pt x="21122" y="204459"/>
                </a:lnTo>
                <a:lnTo>
                  <a:pt x="22082" y="204459"/>
                </a:lnTo>
                <a:lnTo>
                  <a:pt x="23042" y="203514"/>
                </a:lnTo>
                <a:lnTo>
                  <a:pt x="24002" y="202554"/>
                </a:lnTo>
                <a:lnTo>
                  <a:pt x="24002" y="3840"/>
                </a:lnTo>
                <a:lnTo>
                  <a:pt x="23042" y="2880"/>
                </a:lnTo>
                <a:lnTo>
                  <a:pt x="22082" y="1904"/>
                </a:lnTo>
                <a:lnTo>
                  <a:pt x="21122" y="1904"/>
                </a:lnTo>
                <a:lnTo>
                  <a:pt x="21122" y="960"/>
                </a:lnTo>
                <a:lnTo>
                  <a:pt x="18242" y="960"/>
                </a:lnTo>
                <a:lnTo>
                  <a:pt x="16322" y="0"/>
                </a:lnTo>
                <a:lnTo>
                  <a:pt x="9601" y="0"/>
                </a:lnTo>
                <a:lnTo>
                  <a:pt x="7680" y="960"/>
                </a:lnTo>
                <a:lnTo>
                  <a:pt x="2880" y="960"/>
                </a:lnTo>
                <a:lnTo>
                  <a:pt x="1920" y="1904"/>
                </a:lnTo>
                <a:lnTo>
                  <a:pt x="960" y="1904"/>
                </a:lnTo>
                <a:lnTo>
                  <a:pt x="960" y="2880"/>
                </a:lnTo>
                <a:lnTo>
                  <a:pt x="0" y="2880"/>
                </a:lnTo>
                <a:lnTo>
                  <a:pt x="0" y="203514"/>
                </a:lnTo>
                <a:lnTo>
                  <a:pt x="960" y="2035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6" name="object 546"/>
          <p:cNvSpPr/>
          <p:nvPr/>
        </p:nvSpPr>
        <p:spPr>
          <a:xfrm>
            <a:off x="3745077" y="744717"/>
            <a:ext cx="30723" cy="28788"/>
          </a:xfrm>
          <a:custGeom>
            <a:avLst/>
            <a:gdLst/>
            <a:ahLst/>
            <a:cxnLst/>
            <a:rect l="l" t="t" r="r" b="b"/>
            <a:pathLst>
              <a:path w="30723" h="28788">
                <a:moveTo>
                  <a:pt x="0" y="14386"/>
                </a:moveTo>
                <a:lnTo>
                  <a:pt x="0" y="20147"/>
                </a:lnTo>
                <a:lnTo>
                  <a:pt x="1920" y="23987"/>
                </a:lnTo>
                <a:lnTo>
                  <a:pt x="3840" y="25908"/>
                </a:lnTo>
                <a:lnTo>
                  <a:pt x="5760" y="27828"/>
                </a:lnTo>
                <a:lnTo>
                  <a:pt x="9601" y="28788"/>
                </a:lnTo>
                <a:lnTo>
                  <a:pt x="21122" y="28788"/>
                </a:lnTo>
                <a:lnTo>
                  <a:pt x="24963" y="27828"/>
                </a:lnTo>
                <a:lnTo>
                  <a:pt x="26883" y="25908"/>
                </a:lnTo>
                <a:lnTo>
                  <a:pt x="29763" y="23027"/>
                </a:lnTo>
                <a:lnTo>
                  <a:pt x="30723" y="19187"/>
                </a:lnTo>
                <a:lnTo>
                  <a:pt x="30723" y="8625"/>
                </a:lnTo>
                <a:lnTo>
                  <a:pt x="28803" y="4785"/>
                </a:lnTo>
                <a:lnTo>
                  <a:pt x="26883" y="2865"/>
                </a:lnTo>
                <a:lnTo>
                  <a:pt x="24963" y="960"/>
                </a:lnTo>
                <a:lnTo>
                  <a:pt x="21122" y="0"/>
                </a:lnTo>
                <a:lnTo>
                  <a:pt x="9601" y="0"/>
                </a:lnTo>
                <a:lnTo>
                  <a:pt x="5760" y="960"/>
                </a:lnTo>
                <a:lnTo>
                  <a:pt x="3840" y="2865"/>
                </a:lnTo>
                <a:lnTo>
                  <a:pt x="1920" y="4785"/>
                </a:lnTo>
                <a:lnTo>
                  <a:pt x="0" y="8625"/>
                </a:lnTo>
                <a:lnTo>
                  <a:pt x="0" y="143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7" name="object 547"/>
          <p:cNvSpPr/>
          <p:nvPr/>
        </p:nvSpPr>
        <p:spPr>
          <a:xfrm>
            <a:off x="3748918" y="798469"/>
            <a:ext cx="24002" cy="141107"/>
          </a:xfrm>
          <a:custGeom>
            <a:avLst/>
            <a:gdLst/>
            <a:ahLst/>
            <a:cxnLst/>
            <a:rect l="l" t="t" r="r" b="b"/>
            <a:pathLst>
              <a:path w="24002" h="141107">
                <a:moveTo>
                  <a:pt x="24002" y="3840"/>
                </a:moveTo>
                <a:lnTo>
                  <a:pt x="23042" y="2880"/>
                </a:lnTo>
                <a:lnTo>
                  <a:pt x="23042" y="1920"/>
                </a:lnTo>
                <a:lnTo>
                  <a:pt x="22082" y="1920"/>
                </a:lnTo>
                <a:lnTo>
                  <a:pt x="21122" y="960"/>
                </a:lnTo>
                <a:lnTo>
                  <a:pt x="17282" y="960"/>
                </a:lnTo>
                <a:lnTo>
                  <a:pt x="16322" y="0"/>
                </a:lnTo>
                <a:lnTo>
                  <a:pt x="7680" y="0"/>
                </a:lnTo>
                <a:lnTo>
                  <a:pt x="576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39202"/>
                </a:lnTo>
                <a:lnTo>
                  <a:pt x="960" y="140147"/>
                </a:lnTo>
                <a:lnTo>
                  <a:pt x="1920" y="140147"/>
                </a:lnTo>
                <a:lnTo>
                  <a:pt x="2880" y="141107"/>
                </a:lnTo>
                <a:lnTo>
                  <a:pt x="19202" y="141107"/>
                </a:lnTo>
                <a:lnTo>
                  <a:pt x="20162" y="140147"/>
                </a:lnTo>
                <a:lnTo>
                  <a:pt x="22082" y="140147"/>
                </a:lnTo>
                <a:lnTo>
                  <a:pt x="23042" y="139202"/>
                </a:lnTo>
                <a:lnTo>
                  <a:pt x="24002" y="138242"/>
                </a:lnTo>
                <a:lnTo>
                  <a:pt x="2400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8" name="object 548"/>
          <p:cNvSpPr/>
          <p:nvPr/>
        </p:nvSpPr>
        <p:spPr>
          <a:xfrm>
            <a:off x="3806525" y="796549"/>
            <a:ext cx="94076" cy="144962"/>
          </a:xfrm>
          <a:custGeom>
            <a:avLst/>
            <a:gdLst/>
            <a:ahLst/>
            <a:cxnLst/>
            <a:rect l="l" t="t" r="r" b="b"/>
            <a:pathLst>
              <a:path w="94076" h="144962">
                <a:moveTo>
                  <a:pt x="6720" y="114239"/>
                </a:moveTo>
                <a:lnTo>
                  <a:pt x="5760" y="113278"/>
                </a:lnTo>
                <a:lnTo>
                  <a:pt x="2880" y="113278"/>
                </a:lnTo>
                <a:lnTo>
                  <a:pt x="2880" y="114239"/>
                </a:lnTo>
                <a:lnTo>
                  <a:pt x="1920" y="114239"/>
                </a:lnTo>
                <a:lnTo>
                  <a:pt x="960" y="115199"/>
                </a:lnTo>
                <a:lnTo>
                  <a:pt x="960" y="118079"/>
                </a:lnTo>
                <a:lnTo>
                  <a:pt x="0" y="119999"/>
                </a:lnTo>
                <a:lnTo>
                  <a:pt x="0" y="126720"/>
                </a:lnTo>
                <a:lnTo>
                  <a:pt x="960" y="128625"/>
                </a:lnTo>
                <a:lnTo>
                  <a:pt x="960" y="130561"/>
                </a:lnTo>
                <a:lnTo>
                  <a:pt x="1920" y="132466"/>
                </a:lnTo>
                <a:lnTo>
                  <a:pt x="1920" y="133441"/>
                </a:lnTo>
                <a:lnTo>
                  <a:pt x="2880" y="134401"/>
                </a:lnTo>
                <a:lnTo>
                  <a:pt x="4800" y="135346"/>
                </a:lnTo>
                <a:lnTo>
                  <a:pt x="5760" y="136306"/>
                </a:lnTo>
                <a:lnTo>
                  <a:pt x="8641" y="138226"/>
                </a:lnTo>
                <a:lnTo>
                  <a:pt x="10561" y="139186"/>
                </a:lnTo>
                <a:lnTo>
                  <a:pt x="13441" y="140162"/>
                </a:lnTo>
                <a:lnTo>
                  <a:pt x="17266" y="141122"/>
                </a:lnTo>
                <a:lnTo>
                  <a:pt x="20162" y="143027"/>
                </a:lnTo>
                <a:lnTo>
                  <a:pt x="23987" y="143027"/>
                </a:lnTo>
                <a:lnTo>
                  <a:pt x="28788" y="144002"/>
                </a:lnTo>
                <a:lnTo>
                  <a:pt x="32628" y="144962"/>
                </a:lnTo>
                <a:lnTo>
                  <a:pt x="49911" y="144962"/>
                </a:lnTo>
                <a:lnTo>
                  <a:pt x="56631" y="144002"/>
                </a:lnTo>
                <a:lnTo>
                  <a:pt x="63352" y="142067"/>
                </a:lnTo>
                <a:lnTo>
                  <a:pt x="69113" y="140162"/>
                </a:lnTo>
                <a:lnTo>
                  <a:pt x="74874" y="137281"/>
                </a:lnTo>
                <a:lnTo>
                  <a:pt x="79674" y="134401"/>
                </a:lnTo>
                <a:lnTo>
                  <a:pt x="84475" y="130561"/>
                </a:lnTo>
                <a:lnTo>
                  <a:pt x="87355" y="125760"/>
                </a:lnTo>
                <a:lnTo>
                  <a:pt x="90236" y="120959"/>
                </a:lnTo>
                <a:lnTo>
                  <a:pt x="93116" y="115199"/>
                </a:lnTo>
                <a:lnTo>
                  <a:pt x="94076" y="109438"/>
                </a:lnTo>
                <a:lnTo>
                  <a:pt x="94076" y="96956"/>
                </a:lnTo>
                <a:lnTo>
                  <a:pt x="93116" y="92156"/>
                </a:lnTo>
                <a:lnTo>
                  <a:pt x="91196" y="88315"/>
                </a:lnTo>
                <a:lnTo>
                  <a:pt x="89275" y="84475"/>
                </a:lnTo>
                <a:lnTo>
                  <a:pt x="86395" y="80634"/>
                </a:lnTo>
                <a:lnTo>
                  <a:pt x="83515" y="77754"/>
                </a:lnTo>
                <a:lnTo>
                  <a:pt x="80634" y="74874"/>
                </a:lnTo>
                <a:lnTo>
                  <a:pt x="76794" y="71993"/>
                </a:lnTo>
                <a:lnTo>
                  <a:pt x="72953" y="70073"/>
                </a:lnTo>
                <a:lnTo>
                  <a:pt x="68153" y="68153"/>
                </a:lnTo>
                <a:lnTo>
                  <a:pt x="64312" y="66233"/>
                </a:lnTo>
                <a:lnTo>
                  <a:pt x="60472" y="64312"/>
                </a:lnTo>
                <a:lnTo>
                  <a:pt x="55671" y="62392"/>
                </a:lnTo>
                <a:lnTo>
                  <a:pt x="51831" y="61432"/>
                </a:lnTo>
                <a:lnTo>
                  <a:pt x="47990" y="59512"/>
                </a:lnTo>
                <a:lnTo>
                  <a:pt x="44150" y="57591"/>
                </a:lnTo>
                <a:lnTo>
                  <a:pt x="40309" y="56631"/>
                </a:lnTo>
                <a:lnTo>
                  <a:pt x="37444" y="54711"/>
                </a:lnTo>
                <a:lnTo>
                  <a:pt x="33604" y="52791"/>
                </a:lnTo>
                <a:lnTo>
                  <a:pt x="31668" y="49926"/>
                </a:lnTo>
                <a:lnTo>
                  <a:pt x="29763" y="47990"/>
                </a:lnTo>
                <a:lnTo>
                  <a:pt x="27828" y="45110"/>
                </a:lnTo>
                <a:lnTo>
                  <a:pt x="26883" y="41269"/>
                </a:lnTo>
                <a:lnTo>
                  <a:pt x="26883" y="32644"/>
                </a:lnTo>
                <a:lnTo>
                  <a:pt x="27828" y="30708"/>
                </a:lnTo>
                <a:lnTo>
                  <a:pt x="29763" y="27843"/>
                </a:lnTo>
                <a:lnTo>
                  <a:pt x="30723" y="25923"/>
                </a:lnTo>
                <a:lnTo>
                  <a:pt x="32628" y="24002"/>
                </a:lnTo>
                <a:lnTo>
                  <a:pt x="34549" y="22082"/>
                </a:lnTo>
                <a:lnTo>
                  <a:pt x="37444" y="21122"/>
                </a:lnTo>
                <a:lnTo>
                  <a:pt x="40309" y="20162"/>
                </a:lnTo>
                <a:lnTo>
                  <a:pt x="44150" y="19202"/>
                </a:lnTo>
                <a:lnTo>
                  <a:pt x="60472" y="19202"/>
                </a:lnTo>
                <a:lnTo>
                  <a:pt x="63352" y="20162"/>
                </a:lnTo>
                <a:lnTo>
                  <a:pt x="67193" y="22082"/>
                </a:lnTo>
                <a:lnTo>
                  <a:pt x="70073" y="23042"/>
                </a:lnTo>
                <a:lnTo>
                  <a:pt x="72953" y="24002"/>
                </a:lnTo>
                <a:lnTo>
                  <a:pt x="75834" y="24963"/>
                </a:lnTo>
                <a:lnTo>
                  <a:pt x="77754" y="25923"/>
                </a:lnTo>
                <a:lnTo>
                  <a:pt x="79674" y="27843"/>
                </a:lnTo>
                <a:lnTo>
                  <a:pt x="81594" y="28803"/>
                </a:lnTo>
                <a:lnTo>
                  <a:pt x="84475" y="28803"/>
                </a:lnTo>
                <a:lnTo>
                  <a:pt x="85435" y="27843"/>
                </a:lnTo>
                <a:lnTo>
                  <a:pt x="86395" y="26868"/>
                </a:lnTo>
                <a:lnTo>
                  <a:pt x="86395" y="24002"/>
                </a:lnTo>
                <a:lnTo>
                  <a:pt x="87355" y="22082"/>
                </a:lnTo>
                <a:lnTo>
                  <a:pt x="87355" y="16322"/>
                </a:lnTo>
                <a:lnTo>
                  <a:pt x="86395" y="15361"/>
                </a:lnTo>
                <a:lnTo>
                  <a:pt x="86395" y="11521"/>
                </a:lnTo>
                <a:lnTo>
                  <a:pt x="85435" y="10561"/>
                </a:lnTo>
                <a:lnTo>
                  <a:pt x="84475" y="9601"/>
                </a:lnTo>
                <a:lnTo>
                  <a:pt x="83515" y="8641"/>
                </a:lnTo>
                <a:lnTo>
                  <a:pt x="82555" y="7680"/>
                </a:lnTo>
                <a:lnTo>
                  <a:pt x="80634" y="6720"/>
                </a:lnTo>
                <a:lnTo>
                  <a:pt x="78714" y="5760"/>
                </a:lnTo>
                <a:lnTo>
                  <a:pt x="76794" y="4800"/>
                </a:lnTo>
                <a:lnTo>
                  <a:pt x="74874" y="3840"/>
                </a:lnTo>
                <a:lnTo>
                  <a:pt x="71993" y="2880"/>
                </a:lnTo>
                <a:lnTo>
                  <a:pt x="69113" y="1920"/>
                </a:lnTo>
                <a:lnTo>
                  <a:pt x="66233" y="1920"/>
                </a:lnTo>
                <a:lnTo>
                  <a:pt x="62392" y="960"/>
                </a:lnTo>
                <a:lnTo>
                  <a:pt x="58552" y="0"/>
                </a:lnTo>
                <a:lnTo>
                  <a:pt x="43190" y="0"/>
                </a:lnTo>
                <a:lnTo>
                  <a:pt x="36469" y="960"/>
                </a:lnTo>
                <a:lnTo>
                  <a:pt x="30723" y="2880"/>
                </a:lnTo>
                <a:lnTo>
                  <a:pt x="23987" y="5760"/>
                </a:lnTo>
                <a:lnTo>
                  <a:pt x="19202" y="8641"/>
                </a:lnTo>
                <a:lnTo>
                  <a:pt x="15361" y="11521"/>
                </a:lnTo>
                <a:lnTo>
                  <a:pt x="11521" y="15361"/>
                </a:lnTo>
                <a:lnTo>
                  <a:pt x="8641" y="20162"/>
                </a:lnTo>
                <a:lnTo>
                  <a:pt x="6720" y="24002"/>
                </a:lnTo>
                <a:lnTo>
                  <a:pt x="4800" y="28803"/>
                </a:lnTo>
                <a:lnTo>
                  <a:pt x="3840" y="34549"/>
                </a:lnTo>
                <a:lnTo>
                  <a:pt x="3840" y="45110"/>
                </a:lnTo>
                <a:lnTo>
                  <a:pt x="4800" y="49926"/>
                </a:lnTo>
                <a:lnTo>
                  <a:pt x="5760" y="54711"/>
                </a:lnTo>
                <a:lnTo>
                  <a:pt x="8641" y="58552"/>
                </a:lnTo>
                <a:lnTo>
                  <a:pt x="10561" y="62392"/>
                </a:lnTo>
                <a:lnTo>
                  <a:pt x="13441" y="65272"/>
                </a:lnTo>
                <a:lnTo>
                  <a:pt x="17266" y="68153"/>
                </a:lnTo>
                <a:lnTo>
                  <a:pt x="21107" y="71033"/>
                </a:lnTo>
                <a:lnTo>
                  <a:pt x="23987" y="72953"/>
                </a:lnTo>
                <a:lnTo>
                  <a:pt x="28788" y="74874"/>
                </a:lnTo>
                <a:lnTo>
                  <a:pt x="32628" y="76794"/>
                </a:lnTo>
                <a:lnTo>
                  <a:pt x="36469" y="78714"/>
                </a:lnTo>
                <a:lnTo>
                  <a:pt x="41269" y="80634"/>
                </a:lnTo>
                <a:lnTo>
                  <a:pt x="45110" y="81594"/>
                </a:lnTo>
                <a:lnTo>
                  <a:pt x="48950" y="83515"/>
                </a:lnTo>
                <a:lnTo>
                  <a:pt x="52791" y="84475"/>
                </a:lnTo>
                <a:lnTo>
                  <a:pt x="56631" y="86395"/>
                </a:lnTo>
                <a:lnTo>
                  <a:pt x="59512" y="88315"/>
                </a:lnTo>
                <a:lnTo>
                  <a:pt x="62392" y="90236"/>
                </a:lnTo>
                <a:lnTo>
                  <a:pt x="65272" y="93116"/>
                </a:lnTo>
                <a:lnTo>
                  <a:pt x="67193" y="95036"/>
                </a:lnTo>
                <a:lnTo>
                  <a:pt x="69113" y="97917"/>
                </a:lnTo>
                <a:lnTo>
                  <a:pt x="70073" y="100797"/>
                </a:lnTo>
                <a:lnTo>
                  <a:pt x="70073" y="108478"/>
                </a:lnTo>
                <a:lnTo>
                  <a:pt x="69113" y="111358"/>
                </a:lnTo>
                <a:lnTo>
                  <a:pt x="68153" y="114239"/>
                </a:lnTo>
                <a:lnTo>
                  <a:pt x="66233" y="117119"/>
                </a:lnTo>
                <a:lnTo>
                  <a:pt x="64312" y="119039"/>
                </a:lnTo>
                <a:lnTo>
                  <a:pt x="62392" y="120959"/>
                </a:lnTo>
                <a:lnTo>
                  <a:pt x="59512" y="122880"/>
                </a:lnTo>
                <a:lnTo>
                  <a:pt x="56631" y="123840"/>
                </a:lnTo>
                <a:lnTo>
                  <a:pt x="53751" y="124785"/>
                </a:lnTo>
                <a:lnTo>
                  <a:pt x="49911" y="125760"/>
                </a:lnTo>
                <a:lnTo>
                  <a:pt x="36469" y="125760"/>
                </a:lnTo>
                <a:lnTo>
                  <a:pt x="31668" y="124785"/>
                </a:lnTo>
                <a:lnTo>
                  <a:pt x="27828" y="123840"/>
                </a:lnTo>
                <a:lnTo>
                  <a:pt x="23987" y="122880"/>
                </a:lnTo>
                <a:lnTo>
                  <a:pt x="20162" y="120959"/>
                </a:lnTo>
                <a:lnTo>
                  <a:pt x="17266" y="119999"/>
                </a:lnTo>
                <a:lnTo>
                  <a:pt x="13441" y="118079"/>
                </a:lnTo>
                <a:lnTo>
                  <a:pt x="11521" y="116159"/>
                </a:lnTo>
                <a:lnTo>
                  <a:pt x="8641" y="115199"/>
                </a:lnTo>
                <a:lnTo>
                  <a:pt x="6720" y="11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9" name="object 549"/>
          <p:cNvSpPr/>
          <p:nvPr/>
        </p:nvSpPr>
        <p:spPr>
          <a:xfrm>
            <a:off x="3925549" y="796549"/>
            <a:ext cx="109438" cy="144962"/>
          </a:xfrm>
          <a:custGeom>
            <a:avLst/>
            <a:gdLst/>
            <a:ahLst/>
            <a:cxnLst/>
            <a:rect l="l" t="t" r="r" b="b"/>
            <a:pathLst>
              <a:path w="109438" h="144962">
                <a:moveTo>
                  <a:pt x="98892" y="143027"/>
                </a:moveTo>
                <a:lnTo>
                  <a:pt x="106573" y="143027"/>
                </a:lnTo>
                <a:lnTo>
                  <a:pt x="107533" y="142067"/>
                </a:lnTo>
                <a:lnTo>
                  <a:pt x="107533" y="141122"/>
                </a:lnTo>
                <a:lnTo>
                  <a:pt x="108478" y="141122"/>
                </a:lnTo>
                <a:lnTo>
                  <a:pt x="109438" y="140162"/>
                </a:lnTo>
                <a:lnTo>
                  <a:pt x="109438" y="41269"/>
                </a:lnTo>
                <a:lnTo>
                  <a:pt x="108478" y="34549"/>
                </a:lnTo>
                <a:lnTo>
                  <a:pt x="106573" y="27843"/>
                </a:lnTo>
                <a:lnTo>
                  <a:pt x="104637" y="22082"/>
                </a:lnTo>
                <a:lnTo>
                  <a:pt x="101757" y="17282"/>
                </a:lnTo>
                <a:lnTo>
                  <a:pt x="96972" y="12481"/>
                </a:lnTo>
                <a:lnTo>
                  <a:pt x="93131" y="8641"/>
                </a:lnTo>
                <a:lnTo>
                  <a:pt x="87370" y="5760"/>
                </a:lnTo>
                <a:lnTo>
                  <a:pt x="81610" y="2880"/>
                </a:lnTo>
                <a:lnTo>
                  <a:pt x="73929" y="960"/>
                </a:lnTo>
                <a:lnTo>
                  <a:pt x="66248" y="0"/>
                </a:lnTo>
                <a:lnTo>
                  <a:pt x="51846" y="0"/>
                </a:lnTo>
                <a:lnTo>
                  <a:pt x="47045" y="960"/>
                </a:lnTo>
                <a:lnTo>
                  <a:pt x="41285" y="1920"/>
                </a:lnTo>
                <a:lnTo>
                  <a:pt x="36484" y="2880"/>
                </a:lnTo>
                <a:lnTo>
                  <a:pt x="31683" y="3840"/>
                </a:lnTo>
                <a:lnTo>
                  <a:pt x="27843" y="4800"/>
                </a:lnTo>
                <a:lnTo>
                  <a:pt x="24002" y="6720"/>
                </a:lnTo>
                <a:lnTo>
                  <a:pt x="20162" y="7680"/>
                </a:lnTo>
                <a:lnTo>
                  <a:pt x="16337" y="9601"/>
                </a:lnTo>
                <a:lnTo>
                  <a:pt x="13441" y="11521"/>
                </a:lnTo>
                <a:lnTo>
                  <a:pt x="11521" y="13441"/>
                </a:lnTo>
                <a:lnTo>
                  <a:pt x="9616" y="14401"/>
                </a:lnTo>
                <a:lnTo>
                  <a:pt x="8656" y="15361"/>
                </a:lnTo>
                <a:lnTo>
                  <a:pt x="7680" y="17282"/>
                </a:lnTo>
                <a:lnTo>
                  <a:pt x="7680" y="18242"/>
                </a:lnTo>
                <a:lnTo>
                  <a:pt x="6720" y="20162"/>
                </a:lnTo>
                <a:lnTo>
                  <a:pt x="6720" y="27843"/>
                </a:lnTo>
                <a:lnTo>
                  <a:pt x="7680" y="29763"/>
                </a:lnTo>
                <a:lnTo>
                  <a:pt x="7680" y="30708"/>
                </a:lnTo>
                <a:lnTo>
                  <a:pt x="8656" y="31683"/>
                </a:lnTo>
                <a:lnTo>
                  <a:pt x="8656" y="32644"/>
                </a:lnTo>
                <a:lnTo>
                  <a:pt x="9616" y="32644"/>
                </a:lnTo>
                <a:lnTo>
                  <a:pt x="10561" y="33588"/>
                </a:lnTo>
                <a:lnTo>
                  <a:pt x="12496" y="33588"/>
                </a:lnTo>
                <a:lnTo>
                  <a:pt x="14401" y="32644"/>
                </a:lnTo>
                <a:lnTo>
                  <a:pt x="17282" y="31683"/>
                </a:lnTo>
                <a:lnTo>
                  <a:pt x="19202" y="29763"/>
                </a:lnTo>
                <a:lnTo>
                  <a:pt x="22082" y="27843"/>
                </a:lnTo>
                <a:lnTo>
                  <a:pt x="25923" y="26868"/>
                </a:lnTo>
                <a:lnTo>
                  <a:pt x="29763" y="24963"/>
                </a:lnTo>
                <a:lnTo>
                  <a:pt x="33604" y="23042"/>
                </a:lnTo>
                <a:lnTo>
                  <a:pt x="38404" y="22082"/>
                </a:lnTo>
                <a:lnTo>
                  <a:pt x="43205" y="20162"/>
                </a:lnTo>
                <a:lnTo>
                  <a:pt x="65288" y="20162"/>
                </a:lnTo>
                <a:lnTo>
                  <a:pt x="69128" y="22082"/>
                </a:lnTo>
                <a:lnTo>
                  <a:pt x="72969" y="23042"/>
                </a:lnTo>
                <a:lnTo>
                  <a:pt x="75849" y="24963"/>
                </a:lnTo>
                <a:lnTo>
                  <a:pt x="77769" y="27843"/>
                </a:lnTo>
                <a:lnTo>
                  <a:pt x="80650" y="30708"/>
                </a:lnTo>
                <a:lnTo>
                  <a:pt x="82570" y="33588"/>
                </a:lnTo>
                <a:lnTo>
                  <a:pt x="83530" y="37429"/>
                </a:lnTo>
                <a:lnTo>
                  <a:pt x="84490" y="41269"/>
                </a:lnTo>
                <a:lnTo>
                  <a:pt x="85450" y="46085"/>
                </a:lnTo>
                <a:lnTo>
                  <a:pt x="85450" y="61432"/>
                </a:lnTo>
                <a:lnTo>
                  <a:pt x="67208" y="61432"/>
                </a:lnTo>
                <a:lnTo>
                  <a:pt x="64299" y="61457"/>
                </a:lnTo>
                <a:lnTo>
                  <a:pt x="50915" y="62292"/>
                </a:lnTo>
                <a:lnTo>
                  <a:pt x="39364" y="64312"/>
                </a:lnTo>
                <a:lnTo>
                  <a:pt x="30723" y="65272"/>
                </a:lnTo>
                <a:lnTo>
                  <a:pt x="24002" y="68153"/>
                </a:lnTo>
                <a:lnTo>
                  <a:pt x="18242" y="71993"/>
                </a:lnTo>
                <a:lnTo>
                  <a:pt x="12496" y="75834"/>
                </a:lnTo>
                <a:lnTo>
                  <a:pt x="7680" y="80634"/>
                </a:lnTo>
                <a:lnTo>
                  <a:pt x="4815" y="85435"/>
                </a:lnTo>
                <a:lnTo>
                  <a:pt x="1935" y="91196"/>
                </a:lnTo>
                <a:lnTo>
                  <a:pt x="0" y="97917"/>
                </a:lnTo>
                <a:lnTo>
                  <a:pt x="0" y="111358"/>
                </a:lnTo>
                <a:lnTo>
                  <a:pt x="1935" y="117119"/>
                </a:lnTo>
                <a:lnTo>
                  <a:pt x="3840" y="121920"/>
                </a:lnTo>
                <a:lnTo>
                  <a:pt x="5775" y="126720"/>
                </a:lnTo>
                <a:lnTo>
                  <a:pt x="8656" y="131505"/>
                </a:lnTo>
                <a:lnTo>
                  <a:pt x="12496" y="134401"/>
                </a:lnTo>
                <a:lnTo>
                  <a:pt x="17282" y="138226"/>
                </a:lnTo>
                <a:lnTo>
                  <a:pt x="22082" y="141122"/>
                </a:lnTo>
                <a:lnTo>
                  <a:pt x="24963" y="110398"/>
                </a:lnTo>
                <a:lnTo>
                  <a:pt x="24963" y="99837"/>
                </a:lnTo>
                <a:lnTo>
                  <a:pt x="25923" y="95996"/>
                </a:lnTo>
                <a:lnTo>
                  <a:pt x="27843" y="93116"/>
                </a:lnTo>
                <a:lnTo>
                  <a:pt x="28803" y="90236"/>
                </a:lnTo>
                <a:lnTo>
                  <a:pt x="31683" y="87355"/>
                </a:lnTo>
                <a:lnTo>
                  <a:pt x="34564" y="85435"/>
                </a:lnTo>
                <a:lnTo>
                  <a:pt x="37444" y="82555"/>
                </a:lnTo>
                <a:lnTo>
                  <a:pt x="42245" y="81594"/>
                </a:lnTo>
                <a:lnTo>
                  <a:pt x="47045" y="80634"/>
                </a:lnTo>
                <a:lnTo>
                  <a:pt x="51846" y="78714"/>
                </a:lnTo>
                <a:lnTo>
                  <a:pt x="85450" y="78714"/>
                </a:lnTo>
                <a:lnTo>
                  <a:pt x="85450" y="106558"/>
                </a:lnTo>
                <a:lnTo>
                  <a:pt x="78729" y="113278"/>
                </a:lnTo>
                <a:lnTo>
                  <a:pt x="72969" y="118079"/>
                </a:lnTo>
                <a:lnTo>
                  <a:pt x="68168" y="120959"/>
                </a:lnTo>
                <a:lnTo>
                  <a:pt x="62407" y="124785"/>
                </a:lnTo>
                <a:lnTo>
                  <a:pt x="56647" y="126720"/>
                </a:lnTo>
                <a:lnTo>
                  <a:pt x="42245" y="126720"/>
                </a:lnTo>
                <a:lnTo>
                  <a:pt x="36484" y="123840"/>
                </a:lnTo>
                <a:lnTo>
                  <a:pt x="31683" y="119999"/>
                </a:lnTo>
                <a:lnTo>
                  <a:pt x="32644" y="144002"/>
                </a:lnTo>
                <a:lnTo>
                  <a:pt x="39364" y="144962"/>
                </a:lnTo>
                <a:lnTo>
                  <a:pt x="53766" y="144962"/>
                </a:lnTo>
                <a:lnTo>
                  <a:pt x="61447" y="143027"/>
                </a:lnTo>
                <a:lnTo>
                  <a:pt x="69128" y="140162"/>
                </a:lnTo>
                <a:lnTo>
                  <a:pt x="75849" y="136306"/>
                </a:lnTo>
                <a:lnTo>
                  <a:pt x="82570" y="131505"/>
                </a:lnTo>
                <a:lnTo>
                  <a:pt x="88331" y="125760"/>
                </a:lnTo>
                <a:lnTo>
                  <a:pt x="88331" y="141122"/>
                </a:lnTo>
                <a:lnTo>
                  <a:pt x="89291" y="141122"/>
                </a:lnTo>
                <a:lnTo>
                  <a:pt x="90251" y="142067"/>
                </a:lnTo>
                <a:lnTo>
                  <a:pt x="91211" y="143027"/>
                </a:lnTo>
                <a:lnTo>
                  <a:pt x="98892" y="1430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0" name="object 550"/>
          <p:cNvSpPr/>
          <p:nvPr/>
        </p:nvSpPr>
        <p:spPr>
          <a:xfrm>
            <a:off x="3947632" y="906947"/>
            <a:ext cx="10561" cy="33604"/>
          </a:xfrm>
          <a:custGeom>
            <a:avLst/>
            <a:gdLst/>
            <a:ahLst/>
            <a:cxnLst/>
            <a:rect l="l" t="t" r="r" b="b"/>
            <a:pathLst>
              <a:path w="10561" h="33604">
                <a:moveTo>
                  <a:pt x="4800" y="5760"/>
                </a:moveTo>
                <a:lnTo>
                  <a:pt x="2880" y="0"/>
                </a:lnTo>
                <a:lnTo>
                  <a:pt x="0" y="30723"/>
                </a:lnTo>
                <a:lnTo>
                  <a:pt x="4800" y="31668"/>
                </a:lnTo>
                <a:lnTo>
                  <a:pt x="10561" y="33604"/>
                </a:lnTo>
                <a:lnTo>
                  <a:pt x="9601" y="9601"/>
                </a:lnTo>
                <a:lnTo>
                  <a:pt x="480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1" name="object 551"/>
          <p:cNvSpPr/>
          <p:nvPr/>
        </p:nvSpPr>
        <p:spPr>
          <a:xfrm>
            <a:off x="4058991" y="762944"/>
            <a:ext cx="86395" cy="178567"/>
          </a:xfrm>
          <a:custGeom>
            <a:avLst/>
            <a:gdLst/>
            <a:ahLst/>
            <a:cxnLst/>
            <a:rect l="l" t="t" r="r" b="b"/>
            <a:pathLst>
              <a:path w="86395" h="178567">
                <a:moveTo>
                  <a:pt x="86395" y="159364"/>
                </a:moveTo>
                <a:lnTo>
                  <a:pt x="85435" y="158389"/>
                </a:lnTo>
                <a:lnTo>
                  <a:pt x="85435" y="155524"/>
                </a:lnTo>
                <a:lnTo>
                  <a:pt x="84475" y="154564"/>
                </a:lnTo>
                <a:lnTo>
                  <a:pt x="83515" y="153603"/>
                </a:lnTo>
                <a:lnTo>
                  <a:pt x="80634" y="153603"/>
                </a:lnTo>
                <a:lnTo>
                  <a:pt x="79674" y="154564"/>
                </a:lnTo>
                <a:lnTo>
                  <a:pt x="78729" y="154564"/>
                </a:lnTo>
                <a:lnTo>
                  <a:pt x="77754" y="155524"/>
                </a:lnTo>
                <a:lnTo>
                  <a:pt x="76794" y="155524"/>
                </a:lnTo>
                <a:lnTo>
                  <a:pt x="74889" y="156484"/>
                </a:lnTo>
                <a:lnTo>
                  <a:pt x="73913" y="156484"/>
                </a:lnTo>
                <a:lnTo>
                  <a:pt x="72009" y="157444"/>
                </a:lnTo>
                <a:lnTo>
                  <a:pt x="58552" y="157444"/>
                </a:lnTo>
                <a:lnTo>
                  <a:pt x="53766" y="155524"/>
                </a:lnTo>
                <a:lnTo>
                  <a:pt x="50886" y="150723"/>
                </a:lnTo>
                <a:lnTo>
                  <a:pt x="48966" y="145923"/>
                </a:lnTo>
                <a:lnTo>
                  <a:pt x="47045" y="139202"/>
                </a:lnTo>
                <a:lnTo>
                  <a:pt x="47045" y="56647"/>
                </a:lnTo>
                <a:lnTo>
                  <a:pt x="82555" y="56647"/>
                </a:lnTo>
                <a:lnTo>
                  <a:pt x="83515" y="55686"/>
                </a:lnTo>
                <a:lnTo>
                  <a:pt x="84475" y="53766"/>
                </a:lnTo>
                <a:lnTo>
                  <a:pt x="85435" y="52806"/>
                </a:lnTo>
                <a:lnTo>
                  <a:pt x="86395" y="49926"/>
                </a:lnTo>
                <a:lnTo>
                  <a:pt x="86395" y="43205"/>
                </a:lnTo>
                <a:lnTo>
                  <a:pt x="85435" y="42245"/>
                </a:lnTo>
                <a:lnTo>
                  <a:pt x="85435" y="39364"/>
                </a:lnTo>
                <a:lnTo>
                  <a:pt x="84475" y="38404"/>
                </a:lnTo>
                <a:lnTo>
                  <a:pt x="83515" y="37444"/>
                </a:lnTo>
                <a:lnTo>
                  <a:pt x="82555" y="36484"/>
                </a:lnTo>
                <a:lnTo>
                  <a:pt x="47045" y="36484"/>
                </a:lnTo>
                <a:lnTo>
                  <a:pt x="47045" y="2880"/>
                </a:lnTo>
                <a:lnTo>
                  <a:pt x="46085" y="2880"/>
                </a:lnTo>
                <a:lnTo>
                  <a:pt x="46085" y="1920"/>
                </a:lnTo>
                <a:lnTo>
                  <a:pt x="45125" y="1920"/>
                </a:lnTo>
                <a:lnTo>
                  <a:pt x="44165" y="960"/>
                </a:lnTo>
                <a:lnTo>
                  <a:pt x="41285" y="960"/>
                </a:lnTo>
                <a:lnTo>
                  <a:pt x="39364" y="0"/>
                </a:lnTo>
                <a:lnTo>
                  <a:pt x="32644" y="0"/>
                </a:lnTo>
                <a:lnTo>
                  <a:pt x="30723" y="960"/>
                </a:lnTo>
                <a:lnTo>
                  <a:pt x="25923" y="960"/>
                </a:lnTo>
                <a:lnTo>
                  <a:pt x="24963" y="1920"/>
                </a:lnTo>
                <a:lnTo>
                  <a:pt x="24003" y="1920"/>
                </a:lnTo>
                <a:lnTo>
                  <a:pt x="24003" y="2880"/>
                </a:lnTo>
                <a:lnTo>
                  <a:pt x="23042" y="2880"/>
                </a:lnTo>
                <a:lnTo>
                  <a:pt x="23042" y="36484"/>
                </a:lnTo>
                <a:lnTo>
                  <a:pt x="2880" y="36484"/>
                </a:lnTo>
                <a:lnTo>
                  <a:pt x="2880" y="37444"/>
                </a:lnTo>
                <a:lnTo>
                  <a:pt x="1920" y="37444"/>
                </a:lnTo>
                <a:lnTo>
                  <a:pt x="960" y="38404"/>
                </a:lnTo>
                <a:lnTo>
                  <a:pt x="960" y="39364"/>
                </a:lnTo>
                <a:lnTo>
                  <a:pt x="0" y="40325"/>
                </a:lnTo>
                <a:lnTo>
                  <a:pt x="0" y="52806"/>
                </a:lnTo>
                <a:lnTo>
                  <a:pt x="960" y="53766"/>
                </a:lnTo>
                <a:lnTo>
                  <a:pt x="1920" y="55686"/>
                </a:lnTo>
                <a:lnTo>
                  <a:pt x="2880" y="56647"/>
                </a:lnTo>
                <a:lnTo>
                  <a:pt x="23042" y="56647"/>
                </a:lnTo>
                <a:lnTo>
                  <a:pt x="23042" y="141122"/>
                </a:lnTo>
                <a:lnTo>
                  <a:pt x="24003" y="147843"/>
                </a:lnTo>
                <a:lnTo>
                  <a:pt x="24963" y="153603"/>
                </a:lnTo>
                <a:lnTo>
                  <a:pt x="26883" y="159364"/>
                </a:lnTo>
                <a:lnTo>
                  <a:pt x="28803" y="164165"/>
                </a:lnTo>
                <a:lnTo>
                  <a:pt x="31683" y="168005"/>
                </a:lnTo>
                <a:lnTo>
                  <a:pt x="35524" y="170886"/>
                </a:lnTo>
                <a:lnTo>
                  <a:pt x="39364" y="173766"/>
                </a:lnTo>
                <a:lnTo>
                  <a:pt x="44165" y="175671"/>
                </a:lnTo>
                <a:lnTo>
                  <a:pt x="48966" y="177606"/>
                </a:lnTo>
                <a:lnTo>
                  <a:pt x="54726" y="178567"/>
                </a:lnTo>
                <a:lnTo>
                  <a:pt x="66233" y="178567"/>
                </a:lnTo>
                <a:lnTo>
                  <a:pt x="68168" y="177606"/>
                </a:lnTo>
                <a:lnTo>
                  <a:pt x="72953" y="177606"/>
                </a:lnTo>
                <a:lnTo>
                  <a:pt x="74889" y="176631"/>
                </a:lnTo>
                <a:lnTo>
                  <a:pt x="76794" y="176631"/>
                </a:lnTo>
                <a:lnTo>
                  <a:pt x="78729" y="175671"/>
                </a:lnTo>
                <a:lnTo>
                  <a:pt x="80634" y="175671"/>
                </a:lnTo>
                <a:lnTo>
                  <a:pt x="81594" y="174726"/>
                </a:lnTo>
                <a:lnTo>
                  <a:pt x="82555" y="173766"/>
                </a:lnTo>
                <a:lnTo>
                  <a:pt x="83515" y="172791"/>
                </a:lnTo>
                <a:lnTo>
                  <a:pt x="84475" y="171831"/>
                </a:lnTo>
                <a:lnTo>
                  <a:pt x="85435" y="170886"/>
                </a:lnTo>
                <a:lnTo>
                  <a:pt x="85435" y="168950"/>
                </a:lnTo>
                <a:lnTo>
                  <a:pt x="86395" y="168005"/>
                </a:lnTo>
                <a:lnTo>
                  <a:pt x="86395" y="15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2" name="object 552"/>
          <p:cNvSpPr/>
          <p:nvPr/>
        </p:nvSpPr>
        <p:spPr>
          <a:xfrm>
            <a:off x="4177070" y="798469"/>
            <a:ext cx="24002" cy="141107"/>
          </a:xfrm>
          <a:custGeom>
            <a:avLst/>
            <a:gdLst/>
            <a:ahLst/>
            <a:cxnLst/>
            <a:rect l="l" t="t" r="r" b="b"/>
            <a:pathLst>
              <a:path w="24002" h="141107">
                <a:moveTo>
                  <a:pt x="24002" y="2880"/>
                </a:moveTo>
                <a:lnTo>
                  <a:pt x="23042" y="1920"/>
                </a:lnTo>
                <a:lnTo>
                  <a:pt x="22082" y="1920"/>
                </a:lnTo>
                <a:lnTo>
                  <a:pt x="22082" y="960"/>
                </a:lnTo>
                <a:lnTo>
                  <a:pt x="18242" y="960"/>
                </a:lnTo>
                <a:lnTo>
                  <a:pt x="16322" y="0"/>
                </a:lnTo>
                <a:lnTo>
                  <a:pt x="7680" y="0"/>
                </a:lnTo>
                <a:lnTo>
                  <a:pt x="576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39202"/>
                </a:lnTo>
                <a:lnTo>
                  <a:pt x="960" y="139202"/>
                </a:lnTo>
                <a:lnTo>
                  <a:pt x="960" y="140147"/>
                </a:lnTo>
                <a:lnTo>
                  <a:pt x="1920" y="140147"/>
                </a:lnTo>
                <a:lnTo>
                  <a:pt x="2880" y="141107"/>
                </a:lnTo>
                <a:lnTo>
                  <a:pt x="19202" y="141107"/>
                </a:lnTo>
                <a:lnTo>
                  <a:pt x="21122" y="140147"/>
                </a:lnTo>
                <a:lnTo>
                  <a:pt x="22082" y="140147"/>
                </a:lnTo>
                <a:lnTo>
                  <a:pt x="23042" y="139202"/>
                </a:lnTo>
                <a:lnTo>
                  <a:pt x="24002" y="139202"/>
                </a:lnTo>
                <a:lnTo>
                  <a:pt x="24002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3" name="object 553"/>
          <p:cNvSpPr/>
          <p:nvPr/>
        </p:nvSpPr>
        <p:spPr>
          <a:xfrm>
            <a:off x="4174190" y="744717"/>
            <a:ext cx="29763" cy="28788"/>
          </a:xfrm>
          <a:custGeom>
            <a:avLst/>
            <a:gdLst/>
            <a:ahLst/>
            <a:cxnLst/>
            <a:rect l="l" t="t" r="r" b="b"/>
            <a:pathLst>
              <a:path w="29763" h="28788">
                <a:moveTo>
                  <a:pt x="29763" y="13426"/>
                </a:moveTo>
                <a:lnTo>
                  <a:pt x="29763" y="8625"/>
                </a:lnTo>
                <a:lnTo>
                  <a:pt x="28803" y="4785"/>
                </a:lnTo>
                <a:lnTo>
                  <a:pt x="26883" y="2865"/>
                </a:lnTo>
                <a:lnTo>
                  <a:pt x="24963" y="960"/>
                </a:lnTo>
                <a:lnTo>
                  <a:pt x="20162" y="0"/>
                </a:lnTo>
                <a:lnTo>
                  <a:pt x="8641" y="0"/>
                </a:lnTo>
                <a:lnTo>
                  <a:pt x="4800" y="960"/>
                </a:lnTo>
                <a:lnTo>
                  <a:pt x="2880" y="2865"/>
                </a:lnTo>
                <a:lnTo>
                  <a:pt x="960" y="4785"/>
                </a:lnTo>
                <a:lnTo>
                  <a:pt x="0" y="8625"/>
                </a:lnTo>
                <a:lnTo>
                  <a:pt x="0" y="20147"/>
                </a:lnTo>
                <a:lnTo>
                  <a:pt x="960" y="23987"/>
                </a:lnTo>
                <a:lnTo>
                  <a:pt x="2880" y="25908"/>
                </a:lnTo>
                <a:lnTo>
                  <a:pt x="4800" y="27828"/>
                </a:lnTo>
                <a:lnTo>
                  <a:pt x="8641" y="28788"/>
                </a:lnTo>
                <a:lnTo>
                  <a:pt x="20162" y="28788"/>
                </a:lnTo>
                <a:lnTo>
                  <a:pt x="24963" y="27828"/>
                </a:lnTo>
                <a:lnTo>
                  <a:pt x="26883" y="25908"/>
                </a:lnTo>
                <a:lnTo>
                  <a:pt x="28803" y="23027"/>
                </a:lnTo>
                <a:lnTo>
                  <a:pt x="29763" y="19187"/>
                </a:lnTo>
                <a:lnTo>
                  <a:pt x="29763" y="13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4" name="object 554"/>
          <p:cNvSpPr/>
          <p:nvPr/>
        </p:nvSpPr>
        <p:spPr>
          <a:xfrm>
            <a:off x="4270187" y="905987"/>
            <a:ext cx="30723" cy="35524"/>
          </a:xfrm>
          <a:custGeom>
            <a:avLst/>
            <a:gdLst/>
            <a:ahLst/>
            <a:cxnLst/>
            <a:rect l="l" t="t" r="r" b="b"/>
            <a:pathLst>
              <a:path w="30723" h="35524">
                <a:moveTo>
                  <a:pt x="18242" y="13441"/>
                </a:moveTo>
                <a:lnTo>
                  <a:pt x="12481" y="11521"/>
                </a:lnTo>
                <a:lnTo>
                  <a:pt x="7680" y="8641"/>
                </a:lnTo>
                <a:lnTo>
                  <a:pt x="3840" y="4800"/>
                </a:lnTo>
                <a:lnTo>
                  <a:pt x="0" y="0"/>
                </a:lnTo>
                <a:lnTo>
                  <a:pt x="2880" y="30723"/>
                </a:lnTo>
                <a:lnTo>
                  <a:pt x="5265" y="31801"/>
                </a:lnTo>
                <a:lnTo>
                  <a:pt x="17151" y="34768"/>
                </a:lnTo>
                <a:lnTo>
                  <a:pt x="30723" y="35524"/>
                </a:lnTo>
                <a:lnTo>
                  <a:pt x="24002" y="15346"/>
                </a:lnTo>
                <a:lnTo>
                  <a:pt x="18242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5" name="object 555"/>
          <p:cNvSpPr/>
          <p:nvPr/>
        </p:nvSpPr>
        <p:spPr>
          <a:xfrm>
            <a:off x="4236582" y="796549"/>
            <a:ext cx="132481" cy="144962"/>
          </a:xfrm>
          <a:custGeom>
            <a:avLst/>
            <a:gdLst/>
            <a:ahLst/>
            <a:cxnLst/>
            <a:rect l="l" t="t" r="r" b="b"/>
            <a:pathLst>
              <a:path w="132481" h="144962">
                <a:moveTo>
                  <a:pt x="84475" y="120959"/>
                </a:moveTo>
                <a:lnTo>
                  <a:pt x="78729" y="123840"/>
                </a:lnTo>
                <a:lnTo>
                  <a:pt x="72969" y="124785"/>
                </a:lnTo>
                <a:lnTo>
                  <a:pt x="57607" y="124785"/>
                </a:lnTo>
                <a:lnTo>
                  <a:pt x="64328" y="144962"/>
                </a:lnTo>
                <a:lnTo>
                  <a:pt x="69618" y="144823"/>
                </a:lnTo>
                <a:lnTo>
                  <a:pt x="82579" y="143214"/>
                </a:lnTo>
                <a:lnTo>
                  <a:pt x="94076" y="140162"/>
                </a:lnTo>
                <a:lnTo>
                  <a:pt x="106007" y="132972"/>
                </a:lnTo>
                <a:lnTo>
                  <a:pt x="115199" y="124785"/>
                </a:lnTo>
                <a:lnTo>
                  <a:pt x="122887" y="113152"/>
                </a:lnTo>
                <a:lnTo>
                  <a:pt x="127680" y="100797"/>
                </a:lnTo>
                <a:lnTo>
                  <a:pt x="131530" y="84236"/>
                </a:lnTo>
                <a:lnTo>
                  <a:pt x="132481" y="71033"/>
                </a:lnTo>
                <a:lnTo>
                  <a:pt x="132352" y="66173"/>
                </a:lnTo>
                <a:lnTo>
                  <a:pt x="130933" y="53132"/>
                </a:lnTo>
                <a:lnTo>
                  <a:pt x="128640" y="41269"/>
                </a:lnTo>
                <a:lnTo>
                  <a:pt x="125760" y="32644"/>
                </a:lnTo>
                <a:lnTo>
                  <a:pt x="120959" y="24963"/>
                </a:lnTo>
                <a:lnTo>
                  <a:pt x="116159" y="19202"/>
                </a:lnTo>
                <a:lnTo>
                  <a:pt x="110398" y="12481"/>
                </a:lnTo>
                <a:lnTo>
                  <a:pt x="103677" y="7680"/>
                </a:lnTo>
                <a:lnTo>
                  <a:pt x="95996" y="4800"/>
                </a:lnTo>
                <a:lnTo>
                  <a:pt x="80843" y="1011"/>
                </a:lnTo>
                <a:lnTo>
                  <a:pt x="67208" y="0"/>
                </a:lnTo>
                <a:lnTo>
                  <a:pt x="61750" y="151"/>
                </a:lnTo>
                <a:lnTo>
                  <a:pt x="48880" y="1945"/>
                </a:lnTo>
                <a:lnTo>
                  <a:pt x="37444" y="5760"/>
                </a:lnTo>
                <a:lnTo>
                  <a:pt x="25866" y="12570"/>
                </a:lnTo>
                <a:lnTo>
                  <a:pt x="16322" y="21122"/>
                </a:lnTo>
                <a:lnTo>
                  <a:pt x="9165" y="32271"/>
                </a:lnTo>
                <a:lnTo>
                  <a:pt x="3840" y="44150"/>
                </a:lnTo>
                <a:lnTo>
                  <a:pt x="588" y="60953"/>
                </a:lnTo>
                <a:lnTo>
                  <a:pt x="0" y="73914"/>
                </a:lnTo>
                <a:lnTo>
                  <a:pt x="71" y="79091"/>
                </a:lnTo>
                <a:lnTo>
                  <a:pt x="1142" y="92118"/>
                </a:lnTo>
                <a:lnTo>
                  <a:pt x="3840" y="103677"/>
                </a:lnTo>
                <a:lnTo>
                  <a:pt x="9190" y="116273"/>
                </a:lnTo>
                <a:lnTo>
                  <a:pt x="16322" y="126720"/>
                </a:lnTo>
                <a:lnTo>
                  <a:pt x="21122" y="132466"/>
                </a:lnTo>
                <a:lnTo>
                  <a:pt x="27843" y="137281"/>
                </a:lnTo>
                <a:lnTo>
                  <a:pt x="36484" y="140162"/>
                </a:lnTo>
                <a:lnTo>
                  <a:pt x="33604" y="109438"/>
                </a:lnTo>
                <a:lnTo>
                  <a:pt x="30723" y="104637"/>
                </a:lnTo>
                <a:lnTo>
                  <a:pt x="28803" y="98877"/>
                </a:lnTo>
                <a:lnTo>
                  <a:pt x="26883" y="93116"/>
                </a:lnTo>
                <a:lnTo>
                  <a:pt x="25923" y="86395"/>
                </a:lnTo>
                <a:lnTo>
                  <a:pt x="24963" y="79674"/>
                </a:lnTo>
                <a:lnTo>
                  <a:pt x="24963" y="64312"/>
                </a:lnTo>
                <a:lnTo>
                  <a:pt x="25923" y="57591"/>
                </a:lnTo>
                <a:lnTo>
                  <a:pt x="27843" y="51831"/>
                </a:lnTo>
                <a:lnTo>
                  <a:pt x="29763" y="45110"/>
                </a:lnTo>
                <a:lnTo>
                  <a:pt x="31683" y="39364"/>
                </a:lnTo>
                <a:lnTo>
                  <a:pt x="35524" y="34549"/>
                </a:lnTo>
                <a:lnTo>
                  <a:pt x="38404" y="30708"/>
                </a:lnTo>
                <a:lnTo>
                  <a:pt x="43205" y="26868"/>
                </a:lnTo>
                <a:lnTo>
                  <a:pt x="48006" y="24002"/>
                </a:lnTo>
                <a:lnTo>
                  <a:pt x="52806" y="21122"/>
                </a:lnTo>
                <a:lnTo>
                  <a:pt x="59527" y="20162"/>
                </a:lnTo>
                <a:lnTo>
                  <a:pt x="73929" y="20162"/>
                </a:lnTo>
                <a:lnTo>
                  <a:pt x="80634" y="22082"/>
                </a:lnTo>
                <a:lnTo>
                  <a:pt x="85450" y="24963"/>
                </a:lnTo>
                <a:lnTo>
                  <a:pt x="91196" y="27843"/>
                </a:lnTo>
                <a:lnTo>
                  <a:pt x="95036" y="30708"/>
                </a:lnTo>
                <a:lnTo>
                  <a:pt x="97917" y="35524"/>
                </a:lnTo>
                <a:lnTo>
                  <a:pt x="100797" y="40309"/>
                </a:lnTo>
                <a:lnTo>
                  <a:pt x="103677" y="46085"/>
                </a:lnTo>
                <a:lnTo>
                  <a:pt x="104637" y="52791"/>
                </a:lnTo>
                <a:lnTo>
                  <a:pt x="106558" y="59512"/>
                </a:lnTo>
                <a:lnTo>
                  <a:pt x="106558" y="80634"/>
                </a:lnTo>
                <a:lnTo>
                  <a:pt x="105597" y="87355"/>
                </a:lnTo>
                <a:lnTo>
                  <a:pt x="104637" y="94076"/>
                </a:lnTo>
                <a:lnTo>
                  <a:pt x="102717" y="99837"/>
                </a:lnTo>
                <a:lnTo>
                  <a:pt x="99837" y="105597"/>
                </a:lnTo>
                <a:lnTo>
                  <a:pt x="96972" y="110398"/>
                </a:lnTo>
                <a:lnTo>
                  <a:pt x="94076" y="115199"/>
                </a:lnTo>
                <a:lnTo>
                  <a:pt x="89291" y="118079"/>
                </a:lnTo>
                <a:lnTo>
                  <a:pt x="84475" y="1209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6" name="object 556"/>
          <p:cNvSpPr/>
          <p:nvPr/>
        </p:nvSpPr>
        <p:spPr>
          <a:xfrm>
            <a:off x="4404588" y="796549"/>
            <a:ext cx="114239" cy="143027"/>
          </a:xfrm>
          <a:custGeom>
            <a:avLst/>
            <a:gdLst/>
            <a:ahLst/>
            <a:cxnLst/>
            <a:rect l="l" t="t" r="r" b="b"/>
            <a:pathLst>
              <a:path w="114239" h="143027">
                <a:moveTo>
                  <a:pt x="91196" y="142067"/>
                </a:moveTo>
                <a:lnTo>
                  <a:pt x="92156" y="142067"/>
                </a:lnTo>
                <a:lnTo>
                  <a:pt x="93116" y="143027"/>
                </a:lnTo>
                <a:lnTo>
                  <a:pt x="109438" y="143027"/>
                </a:lnTo>
                <a:lnTo>
                  <a:pt x="110398" y="142067"/>
                </a:lnTo>
                <a:lnTo>
                  <a:pt x="112303" y="142067"/>
                </a:lnTo>
                <a:lnTo>
                  <a:pt x="113278" y="141122"/>
                </a:lnTo>
                <a:lnTo>
                  <a:pt x="113278" y="140162"/>
                </a:lnTo>
                <a:lnTo>
                  <a:pt x="114239" y="139186"/>
                </a:lnTo>
                <a:lnTo>
                  <a:pt x="114239" y="48950"/>
                </a:lnTo>
                <a:lnTo>
                  <a:pt x="113278" y="40309"/>
                </a:lnTo>
                <a:lnTo>
                  <a:pt x="111343" y="34549"/>
                </a:lnTo>
                <a:lnTo>
                  <a:pt x="109438" y="27843"/>
                </a:lnTo>
                <a:lnTo>
                  <a:pt x="106558" y="21122"/>
                </a:lnTo>
                <a:lnTo>
                  <a:pt x="103677" y="16322"/>
                </a:lnTo>
                <a:lnTo>
                  <a:pt x="99837" y="11521"/>
                </a:lnTo>
                <a:lnTo>
                  <a:pt x="95036" y="7680"/>
                </a:lnTo>
                <a:lnTo>
                  <a:pt x="88315" y="4800"/>
                </a:lnTo>
                <a:lnTo>
                  <a:pt x="82555" y="1920"/>
                </a:lnTo>
                <a:lnTo>
                  <a:pt x="74874" y="0"/>
                </a:lnTo>
                <a:lnTo>
                  <a:pt x="58552" y="0"/>
                </a:lnTo>
                <a:lnTo>
                  <a:pt x="50871" y="1920"/>
                </a:lnTo>
                <a:lnTo>
                  <a:pt x="44150" y="5760"/>
                </a:lnTo>
                <a:lnTo>
                  <a:pt x="41542" y="7173"/>
                </a:lnTo>
                <a:lnTo>
                  <a:pt x="31489" y="14519"/>
                </a:lnTo>
                <a:lnTo>
                  <a:pt x="22067" y="24002"/>
                </a:lnTo>
                <a:lnTo>
                  <a:pt x="22067" y="5760"/>
                </a:lnTo>
                <a:lnTo>
                  <a:pt x="21107" y="4800"/>
                </a:lnTo>
                <a:lnTo>
                  <a:pt x="21107" y="3840"/>
                </a:lnTo>
                <a:lnTo>
                  <a:pt x="20162" y="3840"/>
                </a:lnTo>
                <a:lnTo>
                  <a:pt x="19202" y="2880"/>
                </a:lnTo>
                <a:lnTo>
                  <a:pt x="16322" y="2880"/>
                </a:lnTo>
                <a:lnTo>
                  <a:pt x="14386" y="1920"/>
                </a:lnTo>
                <a:lnTo>
                  <a:pt x="6705" y="1920"/>
                </a:lnTo>
                <a:lnTo>
                  <a:pt x="576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41122"/>
                </a:lnTo>
                <a:lnTo>
                  <a:pt x="960" y="141122"/>
                </a:lnTo>
                <a:lnTo>
                  <a:pt x="960" y="142067"/>
                </a:lnTo>
                <a:lnTo>
                  <a:pt x="1920" y="142067"/>
                </a:lnTo>
                <a:lnTo>
                  <a:pt x="2880" y="143027"/>
                </a:lnTo>
                <a:lnTo>
                  <a:pt x="19202" y="143027"/>
                </a:lnTo>
                <a:lnTo>
                  <a:pt x="21107" y="142067"/>
                </a:lnTo>
                <a:lnTo>
                  <a:pt x="22067" y="142067"/>
                </a:lnTo>
                <a:lnTo>
                  <a:pt x="23042" y="141122"/>
                </a:lnTo>
                <a:lnTo>
                  <a:pt x="23987" y="140162"/>
                </a:lnTo>
                <a:lnTo>
                  <a:pt x="23987" y="46085"/>
                </a:lnTo>
                <a:lnTo>
                  <a:pt x="24814" y="45145"/>
                </a:lnTo>
                <a:lnTo>
                  <a:pt x="34347" y="35143"/>
                </a:lnTo>
                <a:lnTo>
                  <a:pt x="43190" y="27843"/>
                </a:lnTo>
                <a:lnTo>
                  <a:pt x="48950" y="23042"/>
                </a:lnTo>
                <a:lnTo>
                  <a:pt x="55671" y="21122"/>
                </a:lnTo>
                <a:lnTo>
                  <a:pt x="66233" y="21122"/>
                </a:lnTo>
                <a:lnTo>
                  <a:pt x="70073" y="22082"/>
                </a:lnTo>
                <a:lnTo>
                  <a:pt x="73913" y="24002"/>
                </a:lnTo>
                <a:lnTo>
                  <a:pt x="77754" y="25923"/>
                </a:lnTo>
                <a:lnTo>
                  <a:pt x="80634" y="27843"/>
                </a:lnTo>
                <a:lnTo>
                  <a:pt x="82555" y="31683"/>
                </a:lnTo>
                <a:lnTo>
                  <a:pt x="84475" y="34549"/>
                </a:lnTo>
                <a:lnTo>
                  <a:pt x="86395" y="38404"/>
                </a:lnTo>
                <a:lnTo>
                  <a:pt x="87355" y="43205"/>
                </a:lnTo>
                <a:lnTo>
                  <a:pt x="89275" y="47990"/>
                </a:lnTo>
                <a:lnTo>
                  <a:pt x="89275" y="139186"/>
                </a:lnTo>
                <a:lnTo>
                  <a:pt x="90236" y="140162"/>
                </a:lnTo>
                <a:lnTo>
                  <a:pt x="90236" y="141122"/>
                </a:lnTo>
                <a:lnTo>
                  <a:pt x="91196" y="142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7" name="object 557"/>
          <p:cNvSpPr/>
          <p:nvPr/>
        </p:nvSpPr>
        <p:spPr>
          <a:xfrm>
            <a:off x="4612904" y="788868"/>
            <a:ext cx="302376" cy="154548"/>
          </a:xfrm>
          <a:custGeom>
            <a:avLst/>
            <a:gdLst/>
            <a:ahLst/>
            <a:cxnLst/>
            <a:rect l="l" t="t" r="r" b="b"/>
            <a:pathLst>
              <a:path w="302376" h="154548">
                <a:moveTo>
                  <a:pt x="84525" y="130617"/>
                </a:moveTo>
                <a:lnTo>
                  <a:pt x="78714" y="120959"/>
                </a:lnTo>
                <a:lnTo>
                  <a:pt x="74873" y="115489"/>
                </a:lnTo>
                <a:lnTo>
                  <a:pt x="68115" y="106207"/>
                </a:lnTo>
                <a:lnTo>
                  <a:pt x="59911" y="95829"/>
                </a:lnTo>
                <a:lnTo>
                  <a:pt x="49911" y="84475"/>
                </a:lnTo>
                <a:lnTo>
                  <a:pt x="252465" y="84475"/>
                </a:lnTo>
                <a:lnTo>
                  <a:pt x="246359" y="91642"/>
                </a:lnTo>
                <a:lnTo>
                  <a:pt x="237553" y="102535"/>
                </a:lnTo>
                <a:lnTo>
                  <a:pt x="230266" y="112348"/>
                </a:lnTo>
                <a:lnTo>
                  <a:pt x="224622" y="120959"/>
                </a:lnTo>
                <a:lnTo>
                  <a:pt x="218961" y="130344"/>
                </a:lnTo>
                <a:lnTo>
                  <a:pt x="213150" y="141689"/>
                </a:lnTo>
                <a:lnTo>
                  <a:pt x="207340" y="154548"/>
                </a:lnTo>
                <a:lnTo>
                  <a:pt x="218861" y="154548"/>
                </a:lnTo>
                <a:lnTo>
                  <a:pt x="223452" y="148934"/>
                </a:lnTo>
                <a:lnTo>
                  <a:pt x="231568" y="139579"/>
                </a:lnTo>
                <a:lnTo>
                  <a:pt x="240229" y="130320"/>
                </a:lnTo>
                <a:lnTo>
                  <a:pt x="249435" y="121214"/>
                </a:lnTo>
                <a:lnTo>
                  <a:pt x="259186" y="112318"/>
                </a:lnTo>
                <a:lnTo>
                  <a:pt x="261207" y="110657"/>
                </a:lnTo>
                <a:lnTo>
                  <a:pt x="272335" y="101684"/>
                </a:lnTo>
                <a:lnTo>
                  <a:pt x="282748" y="93797"/>
                </a:lnTo>
                <a:lnTo>
                  <a:pt x="292683" y="87074"/>
                </a:lnTo>
                <a:lnTo>
                  <a:pt x="302376" y="81594"/>
                </a:lnTo>
                <a:lnTo>
                  <a:pt x="302376" y="72953"/>
                </a:lnTo>
                <a:lnTo>
                  <a:pt x="294295" y="68143"/>
                </a:lnTo>
                <a:lnTo>
                  <a:pt x="284663" y="61525"/>
                </a:lnTo>
                <a:lnTo>
                  <a:pt x="273922" y="53245"/>
                </a:lnTo>
                <a:lnTo>
                  <a:pt x="262067" y="43205"/>
                </a:lnTo>
                <a:lnTo>
                  <a:pt x="253571" y="35921"/>
                </a:lnTo>
                <a:lnTo>
                  <a:pt x="243774" y="26940"/>
                </a:lnTo>
                <a:lnTo>
                  <a:pt x="234723" y="17960"/>
                </a:lnTo>
                <a:lnTo>
                  <a:pt x="226419" y="8980"/>
                </a:lnTo>
                <a:lnTo>
                  <a:pt x="218861" y="0"/>
                </a:lnTo>
                <a:lnTo>
                  <a:pt x="207340" y="0"/>
                </a:lnTo>
                <a:lnTo>
                  <a:pt x="211958" y="11489"/>
                </a:lnTo>
                <a:lnTo>
                  <a:pt x="217688" y="22885"/>
                </a:lnTo>
                <a:lnTo>
                  <a:pt x="223662" y="32644"/>
                </a:lnTo>
                <a:lnTo>
                  <a:pt x="227433" y="38441"/>
                </a:lnTo>
                <a:lnTo>
                  <a:pt x="234111" y="47464"/>
                </a:lnTo>
                <a:lnTo>
                  <a:pt x="242455" y="57898"/>
                </a:lnTo>
                <a:lnTo>
                  <a:pt x="252465" y="70073"/>
                </a:lnTo>
                <a:lnTo>
                  <a:pt x="49911" y="70073"/>
                </a:lnTo>
                <a:lnTo>
                  <a:pt x="58106" y="60601"/>
                </a:lnTo>
                <a:lnTo>
                  <a:pt x="67101" y="49655"/>
                </a:lnTo>
                <a:lnTo>
                  <a:pt x="74254" y="40334"/>
                </a:lnTo>
                <a:lnTo>
                  <a:pt x="79674" y="32644"/>
                </a:lnTo>
                <a:lnTo>
                  <a:pt x="84290" y="24206"/>
                </a:lnTo>
                <a:lnTo>
                  <a:pt x="90018" y="13028"/>
                </a:lnTo>
                <a:lnTo>
                  <a:pt x="95981" y="0"/>
                </a:lnTo>
                <a:lnTo>
                  <a:pt x="83515" y="0"/>
                </a:lnTo>
                <a:lnTo>
                  <a:pt x="79602" y="4823"/>
                </a:lnTo>
                <a:lnTo>
                  <a:pt x="71755" y="13735"/>
                </a:lnTo>
                <a:lnTo>
                  <a:pt x="63070" y="22739"/>
                </a:lnTo>
                <a:lnTo>
                  <a:pt x="53549" y="31897"/>
                </a:lnTo>
                <a:lnTo>
                  <a:pt x="43190" y="41269"/>
                </a:lnTo>
                <a:lnTo>
                  <a:pt x="40543" y="43477"/>
                </a:lnTo>
                <a:lnTo>
                  <a:pt x="29112" y="52954"/>
                </a:lnTo>
                <a:lnTo>
                  <a:pt x="18697" y="61180"/>
                </a:lnTo>
                <a:lnTo>
                  <a:pt x="9069" y="67923"/>
                </a:lnTo>
                <a:lnTo>
                  <a:pt x="0" y="72953"/>
                </a:lnTo>
                <a:lnTo>
                  <a:pt x="0" y="81594"/>
                </a:lnTo>
                <a:lnTo>
                  <a:pt x="11556" y="88572"/>
                </a:lnTo>
                <a:lnTo>
                  <a:pt x="21768" y="95428"/>
                </a:lnTo>
                <a:lnTo>
                  <a:pt x="32313" y="103291"/>
                </a:lnTo>
                <a:lnTo>
                  <a:pt x="43190" y="112318"/>
                </a:lnTo>
                <a:lnTo>
                  <a:pt x="49083" y="117606"/>
                </a:lnTo>
                <a:lnTo>
                  <a:pt x="58509" y="126635"/>
                </a:lnTo>
                <a:lnTo>
                  <a:pt x="67389" y="135839"/>
                </a:lnTo>
                <a:lnTo>
                  <a:pt x="75724" y="145163"/>
                </a:lnTo>
                <a:lnTo>
                  <a:pt x="83515" y="154548"/>
                </a:lnTo>
                <a:lnTo>
                  <a:pt x="95981" y="154548"/>
                </a:lnTo>
                <a:lnTo>
                  <a:pt x="90332" y="142006"/>
                </a:lnTo>
                <a:lnTo>
                  <a:pt x="84525" y="1306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8" name="object 558"/>
          <p:cNvSpPr/>
          <p:nvPr/>
        </p:nvSpPr>
        <p:spPr>
          <a:xfrm>
            <a:off x="4990170" y="749503"/>
            <a:ext cx="143027" cy="190073"/>
          </a:xfrm>
          <a:custGeom>
            <a:avLst/>
            <a:gdLst/>
            <a:ahLst/>
            <a:cxnLst/>
            <a:rect l="l" t="t" r="r" b="b"/>
            <a:pathLst>
              <a:path w="143027" h="190073">
                <a:moveTo>
                  <a:pt x="1920" y="1920"/>
                </a:moveTo>
                <a:lnTo>
                  <a:pt x="960" y="2895"/>
                </a:lnTo>
                <a:lnTo>
                  <a:pt x="960" y="5760"/>
                </a:lnTo>
                <a:lnTo>
                  <a:pt x="0" y="6720"/>
                </a:lnTo>
                <a:lnTo>
                  <a:pt x="0" y="12481"/>
                </a:lnTo>
                <a:lnTo>
                  <a:pt x="960" y="14401"/>
                </a:lnTo>
                <a:lnTo>
                  <a:pt x="960" y="18242"/>
                </a:lnTo>
                <a:lnTo>
                  <a:pt x="1920" y="18242"/>
                </a:lnTo>
                <a:lnTo>
                  <a:pt x="1920" y="19202"/>
                </a:lnTo>
                <a:lnTo>
                  <a:pt x="2880" y="20162"/>
                </a:lnTo>
                <a:lnTo>
                  <a:pt x="3840" y="21122"/>
                </a:lnTo>
                <a:lnTo>
                  <a:pt x="58552" y="21122"/>
                </a:lnTo>
                <a:lnTo>
                  <a:pt x="58552" y="186232"/>
                </a:lnTo>
                <a:lnTo>
                  <a:pt x="59512" y="187208"/>
                </a:lnTo>
                <a:lnTo>
                  <a:pt x="59512" y="188168"/>
                </a:lnTo>
                <a:lnTo>
                  <a:pt x="60472" y="189113"/>
                </a:lnTo>
                <a:lnTo>
                  <a:pt x="62392" y="189113"/>
                </a:lnTo>
                <a:lnTo>
                  <a:pt x="64312" y="190073"/>
                </a:lnTo>
                <a:lnTo>
                  <a:pt x="79674" y="190073"/>
                </a:lnTo>
                <a:lnTo>
                  <a:pt x="80634" y="189113"/>
                </a:lnTo>
                <a:lnTo>
                  <a:pt x="82555" y="189113"/>
                </a:lnTo>
                <a:lnTo>
                  <a:pt x="83515" y="188168"/>
                </a:lnTo>
                <a:lnTo>
                  <a:pt x="84475" y="187208"/>
                </a:lnTo>
                <a:lnTo>
                  <a:pt x="84475" y="21122"/>
                </a:lnTo>
                <a:lnTo>
                  <a:pt x="139186" y="21122"/>
                </a:lnTo>
                <a:lnTo>
                  <a:pt x="140147" y="20162"/>
                </a:lnTo>
                <a:lnTo>
                  <a:pt x="141107" y="19202"/>
                </a:lnTo>
                <a:lnTo>
                  <a:pt x="141107" y="18242"/>
                </a:lnTo>
                <a:lnTo>
                  <a:pt x="142067" y="18242"/>
                </a:lnTo>
                <a:lnTo>
                  <a:pt x="142067" y="15361"/>
                </a:lnTo>
                <a:lnTo>
                  <a:pt x="143027" y="13441"/>
                </a:lnTo>
                <a:lnTo>
                  <a:pt x="143027" y="6720"/>
                </a:lnTo>
                <a:lnTo>
                  <a:pt x="142067" y="5760"/>
                </a:lnTo>
                <a:lnTo>
                  <a:pt x="142067" y="2895"/>
                </a:lnTo>
                <a:lnTo>
                  <a:pt x="141107" y="1920"/>
                </a:lnTo>
                <a:lnTo>
                  <a:pt x="141107" y="960"/>
                </a:lnTo>
                <a:lnTo>
                  <a:pt x="140147" y="0"/>
                </a:lnTo>
                <a:lnTo>
                  <a:pt x="2880" y="0"/>
                </a:lnTo>
                <a:lnTo>
                  <a:pt x="2880" y="960"/>
                </a:lnTo>
                <a:lnTo>
                  <a:pt x="1920" y="960"/>
                </a:lnTo>
                <a:lnTo>
                  <a:pt x="192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9" name="object 559"/>
          <p:cNvSpPr/>
          <p:nvPr/>
        </p:nvSpPr>
        <p:spPr>
          <a:xfrm>
            <a:off x="5138958" y="796549"/>
            <a:ext cx="77754" cy="143027"/>
          </a:xfrm>
          <a:custGeom>
            <a:avLst/>
            <a:gdLst/>
            <a:ahLst/>
            <a:cxnLst/>
            <a:rect l="l" t="t" r="r" b="b"/>
            <a:pathLst>
              <a:path w="77754" h="143027">
                <a:moveTo>
                  <a:pt x="23042" y="142067"/>
                </a:moveTo>
                <a:lnTo>
                  <a:pt x="23042" y="141122"/>
                </a:lnTo>
                <a:lnTo>
                  <a:pt x="24002" y="141122"/>
                </a:lnTo>
                <a:lnTo>
                  <a:pt x="24002" y="51831"/>
                </a:lnTo>
                <a:lnTo>
                  <a:pt x="27843" y="46085"/>
                </a:lnTo>
                <a:lnTo>
                  <a:pt x="30723" y="42245"/>
                </a:lnTo>
                <a:lnTo>
                  <a:pt x="33604" y="38404"/>
                </a:lnTo>
                <a:lnTo>
                  <a:pt x="36484" y="34549"/>
                </a:lnTo>
                <a:lnTo>
                  <a:pt x="39364" y="31683"/>
                </a:lnTo>
                <a:lnTo>
                  <a:pt x="42245" y="29763"/>
                </a:lnTo>
                <a:lnTo>
                  <a:pt x="44165" y="26868"/>
                </a:lnTo>
                <a:lnTo>
                  <a:pt x="47045" y="24963"/>
                </a:lnTo>
                <a:lnTo>
                  <a:pt x="48966" y="24002"/>
                </a:lnTo>
                <a:lnTo>
                  <a:pt x="51846" y="23042"/>
                </a:lnTo>
                <a:lnTo>
                  <a:pt x="60487" y="23042"/>
                </a:lnTo>
                <a:lnTo>
                  <a:pt x="62392" y="24002"/>
                </a:lnTo>
                <a:lnTo>
                  <a:pt x="65288" y="24002"/>
                </a:lnTo>
                <a:lnTo>
                  <a:pt x="67193" y="24963"/>
                </a:lnTo>
                <a:lnTo>
                  <a:pt x="68168" y="24963"/>
                </a:lnTo>
                <a:lnTo>
                  <a:pt x="70073" y="25923"/>
                </a:lnTo>
                <a:lnTo>
                  <a:pt x="71033" y="25923"/>
                </a:lnTo>
                <a:lnTo>
                  <a:pt x="72008" y="26868"/>
                </a:lnTo>
                <a:lnTo>
                  <a:pt x="74874" y="26868"/>
                </a:lnTo>
                <a:lnTo>
                  <a:pt x="75849" y="25923"/>
                </a:lnTo>
                <a:lnTo>
                  <a:pt x="76794" y="24963"/>
                </a:lnTo>
                <a:lnTo>
                  <a:pt x="76794" y="21122"/>
                </a:lnTo>
                <a:lnTo>
                  <a:pt x="77754" y="19202"/>
                </a:lnTo>
                <a:lnTo>
                  <a:pt x="77754" y="13441"/>
                </a:lnTo>
                <a:lnTo>
                  <a:pt x="76794" y="11521"/>
                </a:lnTo>
                <a:lnTo>
                  <a:pt x="76794" y="5760"/>
                </a:lnTo>
                <a:lnTo>
                  <a:pt x="75849" y="4800"/>
                </a:lnTo>
                <a:lnTo>
                  <a:pt x="74874" y="3840"/>
                </a:lnTo>
                <a:lnTo>
                  <a:pt x="74874" y="2880"/>
                </a:lnTo>
                <a:lnTo>
                  <a:pt x="72008" y="2880"/>
                </a:lnTo>
                <a:lnTo>
                  <a:pt x="71033" y="1920"/>
                </a:lnTo>
                <a:lnTo>
                  <a:pt x="69128" y="960"/>
                </a:lnTo>
                <a:lnTo>
                  <a:pt x="65288" y="960"/>
                </a:lnTo>
                <a:lnTo>
                  <a:pt x="64328" y="0"/>
                </a:lnTo>
                <a:lnTo>
                  <a:pt x="54726" y="0"/>
                </a:lnTo>
                <a:lnTo>
                  <a:pt x="52806" y="960"/>
                </a:lnTo>
                <a:lnTo>
                  <a:pt x="49926" y="960"/>
                </a:lnTo>
                <a:lnTo>
                  <a:pt x="47045" y="1920"/>
                </a:lnTo>
                <a:lnTo>
                  <a:pt x="44165" y="2880"/>
                </a:lnTo>
                <a:lnTo>
                  <a:pt x="41285" y="4800"/>
                </a:lnTo>
                <a:lnTo>
                  <a:pt x="38404" y="6720"/>
                </a:lnTo>
                <a:lnTo>
                  <a:pt x="35524" y="9601"/>
                </a:lnTo>
                <a:lnTo>
                  <a:pt x="31683" y="13441"/>
                </a:lnTo>
                <a:lnTo>
                  <a:pt x="28803" y="16322"/>
                </a:lnTo>
                <a:lnTo>
                  <a:pt x="25923" y="20162"/>
                </a:lnTo>
                <a:lnTo>
                  <a:pt x="22082" y="25923"/>
                </a:lnTo>
                <a:lnTo>
                  <a:pt x="22082" y="4800"/>
                </a:lnTo>
                <a:lnTo>
                  <a:pt x="21122" y="4800"/>
                </a:lnTo>
                <a:lnTo>
                  <a:pt x="21122" y="3840"/>
                </a:lnTo>
                <a:lnTo>
                  <a:pt x="20162" y="3840"/>
                </a:lnTo>
                <a:lnTo>
                  <a:pt x="20162" y="2880"/>
                </a:lnTo>
                <a:lnTo>
                  <a:pt x="16322" y="2880"/>
                </a:lnTo>
                <a:lnTo>
                  <a:pt x="14401" y="1920"/>
                </a:lnTo>
                <a:lnTo>
                  <a:pt x="6720" y="1920"/>
                </a:lnTo>
                <a:lnTo>
                  <a:pt x="576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41122"/>
                </a:lnTo>
                <a:lnTo>
                  <a:pt x="960" y="141122"/>
                </a:lnTo>
                <a:lnTo>
                  <a:pt x="1920" y="142067"/>
                </a:lnTo>
                <a:lnTo>
                  <a:pt x="3840" y="143027"/>
                </a:lnTo>
                <a:lnTo>
                  <a:pt x="20162" y="143027"/>
                </a:lnTo>
                <a:lnTo>
                  <a:pt x="21122" y="142067"/>
                </a:lnTo>
                <a:lnTo>
                  <a:pt x="23042" y="142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0" name="object 560"/>
          <p:cNvSpPr/>
          <p:nvPr/>
        </p:nvSpPr>
        <p:spPr>
          <a:xfrm>
            <a:off x="5229194" y="864702"/>
            <a:ext cx="32644" cy="75849"/>
          </a:xfrm>
          <a:custGeom>
            <a:avLst/>
            <a:gdLst/>
            <a:ahLst/>
            <a:cxnLst/>
            <a:rect l="l" t="t" r="r" b="b"/>
            <a:pathLst>
              <a:path w="32644" h="75849">
                <a:moveTo>
                  <a:pt x="12481" y="66248"/>
                </a:moveTo>
                <a:lnTo>
                  <a:pt x="16322" y="70073"/>
                </a:lnTo>
                <a:lnTo>
                  <a:pt x="21122" y="72969"/>
                </a:lnTo>
                <a:lnTo>
                  <a:pt x="26883" y="73914"/>
                </a:lnTo>
                <a:lnTo>
                  <a:pt x="32644" y="75849"/>
                </a:lnTo>
                <a:lnTo>
                  <a:pt x="30723" y="51846"/>
                </a:lnTo>
                <a:lnTo>
                  <a:pt x="26883" y="48005"/>
                </a:lnTo>
                <a:lnTo>
                  <a:pt x="24963" y="42245"/>
                </a:lnTo>
                <a:lnTo>
                  <a:pt x="23042" y="0"/>
                </a:lnTo>
                <a:lnTo>
                  <a:pt x="17282" y="3840"/>
                </a:lnTo>
                <a:lnTo>
                  <a:pt x="11521" y="7680"/>
                </a:lnTo>
                <a:lnTo>
                  <a:pt x="7680" y="12481"/>
                </a:lnTo>
                <a:lnTo>
                  <a:pt x="4800" y="17282"/>
                </a:lnTo>
                <a:lnTo>
                  <a:pt x="960" y="23042"/>
                </a:lnTo>
                <a:lnTo>
                  <a:pt x="0" y="29763"/>
                </a:lnTo>
                <a:lnTo>
                  <a:pt x="0" y="43205"/>
                </a:lnTo>
                <a:lnTo>
                  <a:pt x="960" y="48966"/>
                </a:lnTo>
                <a:lnTo>
                  <a:pt x="2880" y="53766"/>
                </a:lnTo>
                <a:lnTo>
                  <a:pt x="5760" y="58567"/>
                </a:lnTo>
                <a:lnTo>
                  <a:pt x="8641" y="63352"/>
                </a:lnTo>
                <a:lnTo>
                  <a:pt x="12481" y="662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1" name="object 561"/>
          <p:cNvSpPr/>
          <p:nvPr/>
        </p:nvSpPr>
        <p:spPr>
          <a:xfrm>
            <a:off x="5235915" y="796549"/>
            <a:ext cx="101757" cy="144962"/>
          </a:xfrm>
          <a:custGeom>
            <a:avLst/>
            <a:gdLst/>
            <a:ahLst/>
            <a:cxnLst/>
            <a:rect l="l" t="t" r="r" b="b"/>
            <a:pathLst>
              <a:path w="101757" h="144962">
                <a:moveTo>
                  <a:pt x="94076" y="17282"/>
                </a:moveTo>
                <a:lnTo>
                  <a:pt x="90236" y="12481"/>
                </a:lnTo>
                <a:lnTo>
                  <a:pt x="85435" y="8641"/>
                </a:lnTo>
                <a:lnTo>
                  <a:pt x="80634" y="5760"/>
                </a:lnTo>
                <a:lnTo>
                  <a:pt x="73913" y="2880"/>
                </a:lnTo>
                <a:lnTo>
                  <a:pt x="67193" y="960"/>
                </a:lnTo>
                <a:lnTo>
                  <a:pt x="58567" y="0"/>
                </a:lnTo>
                <a:lnTo>
                  <a:pt x="44165" y="0"/>
                </a:lnTo>
                <a:lnTo>
                  <a:pt x="39364" y="960"/>
                </a:lnTo>
                <a:lnTo>
                  <a:pt x="34564" y="1920"/>
                </a:lnTo>
                <a:lnTo>
                  <a:pt x="29763" y="2880"/>
                </a:lnTo>
                <a:lnTo>
                  <a:pt x="24963" y="3840"/>
                </a:lnTo>
                <a:lnTo>
                  <a:pt x="20162" y="4800"/>
                </a:lnTo>
                <a:lnTo>
                  <a:pt x="16322" y="6720"/>
                </a:lnTo>
                <a:lnTo>
                  <a:pt x="12481" y="7680"/>
                </a:lnTo>
                <a:lnTo>
                  <a:pt x="9601" y="9601"/>
                </a:lnTo>
                <a:lnTo>
                  <a:pt x="5760" y="11521"/>
                </a:lnTo>
                <a:lnTo>
                  <a:pt x="3840" y="13441"/>
                </a:lnTo>
                <a:lnTo>
                  <a:pt x="2880" y="14401"/>
                </a:lnTo>
                <a:lnTo>
                  <a:pt x="960" y="15361"/>
                </a:lnTo>
                <a:lnTo>
                  <a:pt x="0" y="17282"/>
                </a:lnTo>
                <a:lnTo>
                  <a:pt x="0" y="30708"/>
                </a:lnTo>
                <a:lnTo>
                  <a:pt x="960" y="30708"/>
                </a:lnTo>
                <a:lnTo>
                  <a:pt x="960" y="31683"/>
                </a:lnTo>
                <a:lnTo>
                  <a:pt x="1920" y="32644"/>
                </a:lnTo>
                <a:lnTo>
                  <a:pt x="2880" y="33588"/>
                </a:lnTo>
                <a:lnTo>
                  <a:pt x="5760" y="33588"/>
                </a:lnTo>
                <a:lnTo>
                  <a:pt x="7680" y="32644"/>
                </a:lnTo>
                <a:lnTo>
                  <a:pt x="9601" y="31683"/>
                </a:lnTo>
                <a:lnTo>
                  <a:pt x="12481" y="29763"/>
                </a:lnTo>
                <a:lnTo>
                  <a:pt x="15361" y="27843"/>
                </a:lnTo>
                <a:lnTo>
                  <a:pt x="18242" y="26868"/>
                </a:lnTo>
                <a:lnTo>
                  <a:pt x="22082" y="24963"/>
                </a:lnTo>
                <a:lnTo>
                  <a:pt x="26883" y="23042"/>
                </a:lnTo>
                <a:lnTo>
                  <a:pt x="30723" y="22082"/>
                </a:lnTo>
                <a:lnTo>
                  <a:pt x="36484" y="20162"/>
                </a:lnTo>
                <a:lnTo>
                  <a:pt x="57607" y="20162"/>
                </a:lnTo>
                <a:lnTo>
                  <a:pt x="61447" y="22082"/>
                </a:lnTo>
                <a:lnTo>
                  <a:pt x="65288" y="23042"/>
                </a:lnTo>
                <a:lnTo>
                  <a:pt x="68153" y="24963"/>
                </a:lnTo>
                <a:lnTo>
                  <a:pt x="71033" y="27843"/>
                </a:lnTo>
                <a:lnTo>
                  <a:pt x="72969" y="30708"/>
                </a:lnTo>
                <a:lnTo>
                  <a:pt x="74874" y="33588"/>
                </a:lnTo>
                <a:lnTo>
                  <a:pt x="75834" y="37429"/>
                </a:lnTo>
                <a:lnTo>
                  <a:pt x="76809" y="41269"/>
                </a:lnTo>
                <a:lnTo>
                  <a:pt x="77754" y="46085"/>
                </a:lnTo>
                <a:lnTo>
                  <a:pt x="77754" y="61432"/>
                </a:lnTo>
                <a:lnTo>
                  <a:pt x="59527" y="61432"/>
                </a:lnTo>
                <a:lnTo>
                  <a:pt x="56641" y="61457"/>
                </a:lnTo>
                <a:lnTo>
                  <a:pt x="43624" y="62292"/>
                </a:lnTo>
                <a:lnTo>
                  <a:pt x="31683" y="64312"/>
                </a:lnTo>
                <a:lnTo>
                  <a:pt x="23042" y="65272"/>
                </a:lnTo>
                <a:lnTo>
                  <a:pt x="16322" y="68153"/>
                </a:lnTo>
                <a:lnTo>
                  <a:pt x="18242" y="110398"/>
                </a:lnTo>
                <a:lnTo>
                  <a:pt x="18242" y="95996"/>
                </a:lnTo>
                <a:lnTo>
                  <a:pt x="20162" y="93116"/>
                </a:lnTo>
                <a:lnTo>
                  <a:pt x="22082" y="90236"/>
                </a:lnTo>
                <a:lnTo>
                  <a:pt x="24002" y="87355"/>
                </a:lnTo>
                <a:lnTo>
                  <a:pt x="26883" y="85435"/>
                </a:lnTo>
                <a:lnTo>
                  <a:pt x="30723" y="82555"/>
                </a:lnTo>
                <a:lnTo>
                  <a:pt x="34564" y="81594"/>
                </a:lnTo>
                <a:lnTo>
                  <a:pt x="39364" y="80634"/>
                </a:lnTo>
                <a:lnTo>
                  <a:pt x="44165" y="78714"/>
                </a:lnTo>
                <a:lnTo>
                  <a:pt x="77754" y="78714"/>
                </a:lnTo>
                <a:lnTo>
                  <a:pt x="77754" y="106558"/>
                </a:lnTo>
                <a:lnTo>
                  <a:pt x="71993" y="113278"/>
                </a:lnTo>
                <a:lnTo>
                  <a:pt x="66248" y="118079"/>
                </a:lnTo>
                <a:lnTo>
                  <a:pt x="60472" y="120959"/>
                </a:lnTo>
                <a:lnTo>
                  <a:pt x="54726" y="124785"/>
                </a:lnTo>
                <a:lnTo>
                  <a:pt x="48966" y="126720"/>
                </a:lnTo>
                <a:lnTo>
                  <a:pt x="34564" y="126720"/>
                </a:lnTo>
                <a:lnTo>
                  <a:pt x="28803" y="123840"/>
                </a:lnTo>
                <a:lnTo>
                  <a:pt x="24002" y="119999"/>
                </a:lnTo>
                <a:lnTo>
                  <a:pt x="25923" y="144002"/>
                </a:lnTo>
                <a:lnTo>
                  <a:pt x="31683" y="144962"/>
                </a:lnTo>
                <a:lnTo>
                  <a:pt x="47045" y="144962"/>
                </a:lnTo>
                <a:lnTo>
                  <a:pt x="54726" y="143027"/>
                </a:lnTo>
                <a:lnTo>
                  <a:pt x="61447" y="140162"/>
                </a:lnTo>
                <a:lnTo>
                  <a:pt x="69128" y="136306"/>
                </a:lnTo>
                <a:lnTo>
                  <a:pt x="74874" y="131505"/>
                </a:lnTo>
                <a:lnTo>
                  <a:pt x="80634" y="125760"/>
                </a:lnTo>
                <a:lnTo>
                  <a:pt x="80634" y="140162"/>
                </a:lnTo>
                <a:lnTo>
                  <a:pt x="81594" y="141122"/>
                </a:lnTo>
                <a:lnTo>
                  <a:pt x="82555" y="142067"/>
                </a:lnTo>
                <a:lnTo>
                  <a:pt x="83515" y="143027"/>
                </a:lnTo>
                <a:lnTo>
                  <a:pt x="98877" y="143027"/>
                </a:lnTo>
                <a:lnTo>
                  <a:pt x="99837" y="142067"/>
                </a:lnTo>
                <a:lnTo>
                  <a:pt x="100797" y="141122"/>
                </a:lnTo>
                <a:lnTo>
                  <a:pt x="101757" y="141122"/>
                </a:lnTo>
                <a:lnTo>
                  <a:pt x="101757" y="41269"/>
                </a:lnTo>
                <a:lnTo>
                  <a:pt x="100797" y="34549"/>
                </a:lnTo>
                <a:lnTo>
                  <a:pt x="98877" y="27843"/>
                </a:lnTo>
                <a:lnTo>
                  <a:pt x="96956" y="22082"/>
                </a:lnTo>
                <a:lnTo>
                  <a:pt x="94076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2" name="object 562"/>
          <p:cNvSpPr/>
          <p:nvPr/>
        </p:nvSpPr>
        <p:spPr>
          <a:xfrm>
            <a:off x="5374157" y="735116"/>
            <a:ext cx="121904" cy="206395"/>
          </a:xfrm>
          <a:custGeom>
            <a:avLst/>
            <a:gdLst/>
            <a:ahLst/>
            <a:cxnLst/>
            <a:rect l="l" t="t" r="r" b="b"/>
            <a:pathLst>
              <a:path w="121904" h="206395">
                <a:moveTo>
                  <a:pt x="121904" y="3825"/>
                </a:moveTo>
                <a:lnTo>
                  <a:pt x="120944" y="3825"/>
                </a:lnTo>
                <a:lnTo>
                  <a:pt x="120944" y="1920"/>
                </a:lnTo>
                <a:lnTo>
                  <a:pt x="119999" y="1920"/>
                </a:lnTo>
                <a:lnTo>
                  <a:pt x="119039" y="944"/>
                </a:lnTo>
                <a:lnTo>
                  <a:pt x="117119" y="944"/>
                </a:lnTo>
                <a:lnTo>
                  <a:pt x="115199" y="0"/>
                </a:lnTo>
                <a:lnTo>
                  <a:pt x="103677" y="0"/>
                </a:lnTo>
                <a:lnTo>
                  <a:pt x="101757" y="944"/>
                </a:lnTo>
                <a:lnTo>
                  <a:pt x="99837" y="944"/>
                </a:lnTo>
                <a:lnTo>
                  <a:pt x="98877" y="1920"/>
                </a:lnTo>
                <a:lnTo>
                  <a:pt x="97916" y="1920"/>
                </a:lnTo>
                <a:lnTo>
                  <a:pt x="97916" y="2880"/>
                </a:lnTo>
                <a:lnTo>
                  <a:pt x="96956" y="3825"/>
                </a:lnTo>
                <a:lnTo>
                  <a:pt x="96956" y="81594"/>
                </a:lnTo>
                <a:lnTo>
                  <a:pt x="91196" y="74874"/>
                </a:lnTo>
                <a:lnTo>
                  <a:pt x="84475" y="70073"/>
                </a:lnTo>
                <a:lnTo>
                  <a:pt x="77754" y="66233"/>
                </a:lnTo>
                <a:lnTo>
                  <a:pt x="71993" y="63352"/>
                </a:lnTo>
                <a:lnTo>
                  <a:pt x="64312" y="61432"/>
                </a:lnTo>
                <a:lnTo>
                  <a:pt x="47990" y="61432"/>
                </a:lnTo>
                <a:lnTo>
                  <a:pt x="39349" y="63352"/>
                </a:lnTo>
                <a:lnTo>
                  <a:pt x="32644" y="67193"/>
                </a:lnTo>
                <a:lnTo>
                  <a:pt x="24963" y="70073"/>
                </a:lnTo>
                <a:lnTo>
                  <a:pt x="19202" y="74874"/>
                </a:lnTo>
                <a:lnTo>
                  <a:pt x="14401" y="81594"/>
                </a:lnTo>
                <a:lnTo>
                  <a:pt x="9601" y="88300"/>
                </a:lnTo>
                <a:lnTo>
                  <a:pt x="5760" y="95981"/>
                </a:lnTo>
                <a:lnTo>
                  <a:pt x="3840" y="104637"/>
                </a:lnTo>
                <a:lnTo>
                  <a:pt x="2471" y="109881"/>
                </a:lnTo>
                <a:lnTo>
                  <a:pt x="551" y="122411"/>
                </a:lnTo>
                <a:lnTo>
                  <a:pt x="0" y="135346"/>
                </a:lnTo>
                <a:lnTo>
                  <a:pt x="24" y="138232"/>
                </a:lnTo>
                <a:lnTo>
                  <a:pt x="859" y="151249"/>
                </a:lnTo>
                <a:lnTo>
                  <a:pt x="2880" y="163189"/>
                </a:lnTo>
                <a:lnTo>
                  <a:pt x="4800" y="171830"/>
                </a:lnTo>
                <a:lnTo>
                  <a:pt x="7680" y="179511"/>
                </a:lnTo>
                <a:lnTo>
                  <a:pt x="12481" y="186217"/>
                </a:lnTo>
                <a:lnTo>
                  <a:pt x="16306" y="191993"/>
                </a:lnTo>
                <a:lnTo>
                  <a:pt x="22082" y="196778"/>
                </a:lnTo>
                <a:lnTo>
                  <a:pt x="28803" y="200619"/>
                </a:lnTo>
                <a:lnTo>
                  <a:pt x="28967" y="200712"/>
                </a:lnTo>
                <a:lnTo>
                  <a:pt x="29763" y="165110"/>
                </a:lnTo>
                <a:lnTo>
                  <a:pt x="27828" y="159349"/>
                </a:lnTo>
                <a:lnTo>
                  <a:pt x="26868" y="152628"/>
                </a:lnTo>
                <a:lnTo>
                  <a:pt x="25923" y="145907"/>
                </a:lnTo>
                <a:lnTo>
                  <a:pt x="24963" y="140147"/>
                </a:lnTo>
                <a:lnTo>
                  <a:pt x="24963" y="126705"/>
                </a:lnTo>
                <a:lnTo>
                  <a:pt x="25923" y="120944"/>
                </a:lnTo>
                <a:lnTo>
                  <a:pt x="26868" y="114223"/>
                </a:lnTo>
                <a:lnTo>
                  <a:pt x="27828" y="108478"/>
                </a:lnTo>
                <a:lnTo>
                  <a:pt x="29763" y="102702"/>
                </a:lnTo>
                <a:lnTo>
                  <a:pt x="32644" y="97917"/>
                </a:lnTo>
                <a:lnTo>
                  <a:pt x="35509" y="93116"/>
                </a:lnTo>
                <a:lnTo>
                  <a:pt x="39349" y="89275"/>
                </a:lnTo>
                <a:lnTo>
                  <a:pt x="43190" y="86395"/>
                </a:lnTo>
                <a:lnTo>
                  <a:pt x="47990" y="83515"/>
                </a:lnTo>
                <a:lnTo>
                  <a:pt x="52791" y="82555"/>
                </a:lnTo>
                <a:lnTo>
                  <a:pt x="66233" y="82555"/>
                </a:lnTo>
                <a:lnTo>
                  <a:pt x="71993" y="84475"/>
                </a:lnTo>
                <a:lnTo>
                  <a:pt x="77754" y="89275"/>
                </a:lnTo>
                <a:lnTo>
                  <a:pt x="78581" y="89758"/>
                </a:lnTo>
                <a:lnTo>
                  <a:pt x="88113" y="96963"/>
                </a:lnTo>
                <a:lnTo>
                  <a:pt x="96956" y="107518"/>
                </a:lnTo>
                <a:lnTo>
                  <a:pt x="96956" y="160309"/>
                </a:lnTo>
                <a:lnTo>
                  <a:pt x="93116" y="165110"/>
                </a:lnTo>
                <a:lnTo>
                  <a:pt x="90236" y="168950"/>
                </a:lnTo>
                <a:lnTo>
                  <a:pt x="86395" y="171830"/>
                </a:lnTo>
                <a:lnTo>
                  <a:pt x="82555" y="175671"/>
                </a:lnTo>
                <a:lnTo>
                  <a:pt x="79674" y="178551"/>
                </a:lnTo>
                <a:lnTo>
                  <a:pt x="76794" y="180472"/>
                </a:lnTo>
                <a:lnTo>
                  <a:pt x="72953" y="182392"/>
                </a:lnTo>
                <a:lnTo>
                  <a:pt x="70073" y="183352"/>
                </a:lnTo>
                <a:lnTo>
                  <a:pt x="67193" y="184312"/>
                </a:lnTo>
                <a:lnTo>
                  <a:pt x="64312" y="185272"/>
                </a:lnTo>
                <a:lnTo>
                  <a:pt x="61432" y="186217"/>
                </a:lnTo>
                <a:lnTo>
                  <a:pt x="51831" y="186217"/>
                </a:lnTo>
                <a:lnTo>
                  <a:pt x="46070" y="184312"/>
                </a:lnTo>
                <a:lnTo>
                  <a:pt x="42230" y="181432"/>
                </a:lnTo>
                <a:lnTo>
                  <a:pt x="40293" y="204970"/>
                </a:lnTo>
                <a:lnTo>
                  <a:pt x="53751" y="206395"/>
                </a:lnTo>
                <a:lnTo>
                  <a:pt x="53976" y="206394"/>
                </a:lnTo>
                <a:lnTo>
                  <a:pt x="66702" y="204922"/>
                </a:lnTo>
                <a:lnTo>
                  <a:pt x="78714" y="200619"/>
                </a:lnTo>
                <a:lnTo>
                  <a:pt x="80756" y="199308"/>
                </a:lnTo>
                <a:lnTo>
                  <a:pt x="90568" y="191770"/>
                </a:lnTo>
                <a:lnTo>
                  <a:pt x="99837" y="182392"/>
                </a:lnTo>
                <a:lnTo>
                  <a:pt x="99837" y="200619"/>
                </a:lnTo>
                <a:lnTo>
                  <a:pt x="100797" y="201594"/>
                </a:lnTo>
                <a:lnTo>
                  <a:pt x="100797" y="202554"/>
                </a:lnTo>
                <a:lnTo>
                  <a:pt x="101757" y="203499"/>
                </a:lnTo>
                <a:lnTo>
                  <a:pt x="102717" y="203499"/>
                </a:lnTo>
                <a:lnTo>
                  <a:pt x="103677" y="204459"/>
                </a:lnTo>
                <a:lnTo>
                  <a:pt x="119039" y="204459"/>
                </a:lnTo>
                <a:lnTo>
                  <a:pt x="119039" y="203499"/>
                </a:lnTo>
                <a:lnTo>
                  <a:pt x="119999" y="203499"/>
                </a:lnTo>
                <a:lnTo>
                  <a:pt x="120944" y="202554"/>
                </a:lnTo>
                <a:lnTo>
                  <a:pt x="121904" y="201594"/>
                </a:lnTo>
                <a:lnTo>
                  <a:pt x="121904" y="38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3" name="object 563"/>
          <p:cNvSpPr/>
          <p:nvPr/>
        </p:nvSpPr>
        <p:spPr>
          <a:xfrm>
            <a:off x="5403124" y="900226"/>
            <a:ext cx="13262" cy="39860"/>
          </a:xfrm>
          <a:custGeom>
            <a:avLst/>
            <a:gdLst/>
            <a:ahLst/>
            <a:cxnLst/>
            <a:rect l="l" t="t" r="r" b="b"/>
            <a:pathLst>
              <a:path w="13262" h="39860">
                <a:moveTo>
                  <a:pt x="11326" y="39860"/>
                </a:moveTo>
                <a:lnTo>
                  <a:pt x="13262" y="16322"/>
                </a:lnTo>
                <a:lnTo>
                  <a:pt x="8462" y="13441"/>
                </a:lnTo>
                <a:lnTo>
                  <a:pt x="5581" y="9601"/>
                </a:lnTo>
                <a:lnTo>
                  <a:pt x="2701" y="4800"/>
                </a:lnTo>
                <a:lnTo>
                  <a:pt x="796" y="0"/>
                </a:lnTo>
                <a:lnTo>
                  <a:pt x="0" y="35602"/>
                </a:lnTo>
                <a:lnTo>
                  <a:pt x="11326" y="39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4" name="object 564"/>
          <p:cNvSpPr/>
          <p:nvPr/>
        </p:nvSpPr>
        <p:spPr>
          <a:xfrm>
            <a:off x="5531586" y="796549"/>
            <a:ext cx="121920" cy="144962"/>
          </a:xfrm>
          <a:custGeom>
            <a:avLst/>
            <a:gdLst/>
            <a:ahLst/>
            <a:cxnLst/>
            <a:rect l="l" t="t" r="r" b="b"/>
            <a:pathLst>
              <a:path w="121920" h="144962">
                <a:moveTo>
                  <a:pt x="119039" y="74874"/>
                </a:moveTo>
                <a:lnTo>
                  <a:pt x="120959" y="73914"/>
                </a:lnTo>
                <a:lnTo>
                  <a:pt x="121920" y="71033"/>
                </a:lnTo>
                <a:lnTo>
                  <a:pt x="121920" y="53766"/>
                </a:lnTo>
                <a:lnTo>
                  <a:pt x="120959" y="46085"/>
                </a:lnTo>
                <a:lnTo>
                  <a:pt x="118079" y="38404"/>
                </a:lnTo>
                <a:lnTo>
                  <a:pt x="116159" y="30708"/>
                </a:lnTo>
                <a:lnTo>
                  <a:pt x="112318" y="24002"/>
                </a:lnTo>
                <a:lnTo>
                  <a:pt x="108478" y="18242"/>
                </a:lnTo>
                <a:lnTo>
                  <a:pt x="103677" y="12481"/>
                </a:lnTo>
                <a:lnTo>
                  <a:pt x="96956" y="8641"/>
                </a:lnTo>
                <a:lnTo>
                  <a:pt x="90236" y="4800"/>
                </a:lnTo>
                <a:lnTo>
                  <a:pt x="88623" y="4215"/>
                </a:lnTo>
                <a:lnTo>
                  <a:pt x="76947" y="1150"/>
                </a:lnTo>
                <a:lnTo>
                  <a:pt x="63367" y="0"/>
                </a:lnTo>
                <a:lnTo>
                  <a:pt x="62318" y="7"/>
                </a:lnTo>
                <a:lnTo>
                  <a:pt x="49213" y="1413"/>
                </a:lnTo>
                <a:lnTo>
                  <a:pt x="37444" y="4800"/>
                </a:lnTo>
                <a:lnTo>
                  <a:pt x="38404" y="27843"/>
                </a:lnTo>
                <a:lnTo>
                  <a:pt x="42245" y="24963"/>
                </a:lnTo>
                <a:lnTo>
                  <a:pt x="47045" y="22082"/>
                </a:lnTo>
                <a:lnTo>
                  <a:pt x="50886" y="20162"/>
                </a:lnTo>
                <a:lnTo>
                  <a:pt x="56647" y="19202"/>
                </a:lnTo>
                <a:lnTo>
                  <a:pt x="62392" y="19202"/>
                </a:lnTo>
                <a:lnTo>
                  <a:pt x="65519" y="19300"/>
                </a:lnTo>
                <a:lnTo>
                  <a:pt x="78696" y="22484"/>
                </a:lnTo>
                <a:lnTo>
                  <a:pt x="88315" y="29763"/>
                </a:lnTo>
                <a:lnTo>
                  <a:pt x="91815" y="34486"/>
                </a:lnTo>
                <a:lnTo>
                  <a:pt x="96250" y="45791"/>
                </a:lnTo>
                <a:lnTo>
                  <a:pt x="96956" y="59512"/>
                </a:lnTo>
                <a:lnTo>
                  <a:pt x="25923" y="59512"/>
                </a:lnTo>
                <a:lnTo>
                  <a:pt x="25923" y="54711"/>
                </a:lnTo>
                <a:lnTo>
                  <a:pt x="23042" y="13441"/>
                </a:lnTo>
                <a:lnTo>
                  <a:pt x="17282" y="20162"/>
                </a:lnTo>
                <a:lnTo>
                  <a:pt x="16755" y="20699"/>
                </a:lnTo>
                <a:lnTo>
                  <a:pt x="9773" y="30593"/>
                </a:lnTo>
                <a:lnTo>
                  <a:pt x="4800" y="43205"/>
                </a:lnTo>
                <a:lnTo>
                  <a:pt x="3196" y="47405"/>
                </a:lnTo>
                <a:lnTo>
                  <a:pt x="655" y="59745"/>
                </a:lnTo>
                <a:lnTo>
                  <a:pt x="0" y="72953"/>
                </a:lnTo>
                <a:lnTo>
                  <a:pt x="128" y="80358"/>
                </a:lnTo>
                <a:lnTo>
                  <a:pt x="1253" y="93410"/>
                </a:lnTo>
                <a:lnTo>
                  <a:pt x="3840" y="104637"/>
                </a:lnTo>
                <a:lnTo>
                  <a:pt x="9601" y="117307"/>
                </a:lnTo>
                <a:lnTo>
                  <a:pt x="17282" y="126720"/>
                </a:lnTo>
                <a:lnTo>
                  <a:pt x="22082" y="133441"/>
                </a:lnTo>
                <a:lnTo>
                  <a:pt x="29763" y="137281"/>
                </a:lnTo>
                <a:lnTo>
                  <a:pt x="37444" y="141122"/>
                </a:lnTo>
                <a:lnTo>
                  <a:pt x="40741" y="142117"/>
                </a:lnTo>
                <a:lnTo>
                  <a:pt x="52941" y="144331"/>
                </a:lnTo>
                <a:lnTo>
                  <a:pt x="66233" y="144962"/>
                </a:lnTo>
                <a:lnTo>
                  <a:pt x="78714" y="144962"/>
                </a:lnTo>
                <a:lnTo>
                  <a:pt x="83515" y="144002"/>
                </a:lnTo>
                <a:lnTo>
                  <a:pt x="89275" y="143027"/>
                </a:lnTo>
                <a:lnTo>
                  <a:pt x="94076" y="142067"/>
                </a:lnTo>
                <a:lnTo>
                  <a:pt x="98877" y="141122"/>
                </a:lnTo>
                <a:lnTo>
                  <a:pt x="102717" y="139186"/>
                </a:lnTo>
                <a:lnTo>
                  <a:pt x="106558" y="138226"/>
                </a:lnTo>
                <a:lnTo>
                  <a:pt x="108478" y="137281"/>
                </a:lnTo>
                <a:lnTo>
                  <a:pt x="111358" y="135346"/>
                </a:lnTo>
                <a:lnTo>
                  <a:pt x="113278" y="135346"/>
                </a:lnTo>
                <a:lnTo>
                  <a:pt x="113278" y="134401"/>
                </a:lnTo>
                <a:lnTo>
                  <a:pt x="114239" y="133441"/>
                </a:lnTo>
                <a:lnTo>
                  <a:pt x="115199" y="132466"/>
                </a:lnTo>
                <a:lnTo>
                  <a:pt x="115199" y="130561"/>
                </a:lnTo>
                <a:lnTo>
                  <a:pt x="116159" y="129600"/>
                </a:lnTo>
                <a:lnTo>
                  <a:pt x="116159" y="120959"/>
                </a:lnTo>
                <a:lnTo>
                  <a:pt x="115199" y="119039"/>
                </a:lnTo>
                <a:lnTo>
                  <a:pt x="115199" y="117119"/>
                </a:lnTo>
                <a:lnTo>
                  <a:pt x="114239" y="116159"/>
                </a:lnTo>
                <a:lnTo>
                  <a:pt x="113278" y="116159"/>
                </a:lnTo>
                <a:lnTo>
                  <a:pt x="112318" y="115199"/>
                </a:lnTo>
                <a:lnTo>
                  <a:pt x="111358" y="115199"/>
                </a:lnTo>
                <a:lnTo>
                  <a:pt x="109438" y="116159"/>
                </a:lnTo>
                <a:lnTo>
                  <a:pt x="106558" y="117119"/>
                </a:lnTo>
                <a:lnTo>
                  <a:pt x="104637" y="118079"/>
                </a:lnTo>
                <a:lnTo>
                  <a:pt x="101757" y="119039"/>
                </a:lnTo>
                <a:lnTo>
                  <a:pt x="97916" y="120959"/>
                </a:lnTo>
                <a:lnTo>
                  <a:pt x="94076" y="121920"/>
                </a:lnTo>
                <a:lnTo>
                  <a:pt x="90236" y="122880"/>
                </a:lnTo>
                <a:lnTo>
                  <a:pt x="85435" y="123840"/>
                </a:lnTo>
                <a:lnTo>
                  <a:pt x="80634" y="124785"/>
                </a:lnTo>
                <a:lnTo>
                  <a:pt x="74889" y="125760"/>
                </a:lnTo>
                <a:lnTo>
                  <a:pt x="60487" y="125760"/>
                </a:lnTo>
                <a:lnTo>
                  <a:pt x="53766" y="124785"/>
                </a:lnTo>
                <a:lnTo>
                  <a:pt x="47990" y="121920"/>
                </a:lnTo>
                <a:lnTo>
                  <a:pt x="43205" y="119999"/>
                </a:lnTo>
                <a:lnTo>
                  <a:pt x="38404" y="116159"/>
                </a:lnTo>
                <a:lnTo>
                  <a:pt x="35524" y="112318"/>
                </a:lnTo>
                <a:lnTo>
                  <a:pt x="31683" y="108478"/>
                </a:lnTo>
                <a:lnTo>
                  <a:pt x="28803" y="103677"/>
                </a:lnTo>
                <a:lnTo>
                  <a:pt x="27843" y="96956"/>
                </a:lnTo>
                <a:lnTo>
                  <a:pt x="25923" y="91196"/>
                </a:lnTo>
                <a:lnTo>
                  <a:pt x="25923" y="77754"/>
                </a:lnTo>
                <a:lnTo>
                  <a:pt x="115199" y="77754"/>
                </a:lnTo>
                <a:lnTo>
                  <a:pt x="117119" y="76794"/>
                </a:lnTo>
                <a:lnTo>
                  <a:pt x="119039" y="74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5" name="object 565"/>
          <p:cNvSpPr/>
          <p:nvPr/>
        </p:nvSpPr>
        <p:spPr>
          <a:xfrm>
            <a:off x="5554629" y="801349"/>
            <a:ext cx="15361" cy="49911"/>
          </a:xfrm>
          <a:custGeom>
            <a:avLst/>
            <a:gdLst/>
            <a:ahLst/>
            <a:cxnLst/>
            <a:rect l="l" t="t" r="r" b="b"/>
            <a:pathLst>
              <a:path w="15361" h="49911">
                <a:moveTo>
                  <a:pt x="14401" y="0"/>
                </a:moveTo>
                <a:lnTo>
                  <a:pt x="5760" y="3840"/>
                </a:lnTo>
                <a:lnTo>
                  <a:pt x="0" y="8641"/>
                </a:lnTo>
                <a:lnTo>
                  <a:pt x="2880" y="49911"/>
                </a:lnTo>
                <a:lnTo>
                  <a:pt x="3840" y="44150"/>
                </a:lnTo>
                <a:lnTo>
                  <a:pt x="4800" y="39349"/>
                </a:lnTo>
                <a:lnTo>
                  <a:pt x="6720" y="34564"/>
                </a:lnTo>
                <a:lnTo>
                  <a:pt x="9601" y="29748"/>
                </a:lnTo>
                <a:lnTo>
                  <a:pt x="12481" y="26883"/>
                </a:lnTo>
                <a:lnTo>
                  <a:pt x="15361" y="23042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6" name="object 566"/>
          <p:cNvSpPr/>
          <p:nvPr/>
        </p:nvSpPr>
        <p:spPr>
          <a:xfrm>
            <a:off x="5748543" y="796549"/>
            <a:ext cx="104637" cy="144962"/>
          </a:xfrm>
          <a:custGeom>
            <a:avLst/>
            <a:gdLst/>
            <a:ahLst/>
            <a:cxnLst/>
            <a:rect l="l" t="t" r="r" b="b"/>
            <a:pathLst>
              <a:path w="104637" h="144962">
                <a:moveTo>
                  <a:pt x="104637" y="116159"/>
                </a:moveTo>
                <a:lnTo>
                  <a:pt x="103677" y="115199"/>
                </a:lnTo>
                <a:lnTo>
                  <a:pt x="103677" y="111358"/>
                </a:lnTo>
                <a:lnTo>
                  <a:pt x="102717" y="110398"/>
                </a:lnTo>
                <a:lnTo>
                  <a:pt x="102717" y="108478"/>
                </a:lnTo>
                <a:lnTo>
                  <a:pt x="101757" y="108478"/>
                </a:lnTo>
                <a:lnTo>
                  <a:pt x="101757" y="107518"/>
                </a:lnTo>
                <a:lnTo>
                  <a:pt x="98877" y="107518"/>
                </a:lnTo>
                <a:lnTo>
                  <a:pt x="96956" y="108478"/>
                </a:lnTo>
                <a:lnTo>
                  <a:pt x="95036" y="110398"/>
                </a:lnTo>
                <a:lnTo>
                  <a:pt x="93116" y="112318"/>
                </a:lnTo>
                <a:lnTo>
                  <a:pt x="90236" y="114239"/>
                </a:lnTo>
                <a:lnTo>
                  <a:pt x="87355" y="116159"/>
                </a:lnTo>
                <a:lnTo>
                  <a:pt x="84475" y="118079"/>
                </a:lnTo>
                <a:lnTo>
                  <a:pt x="80634" y="119999"/>
                </a:lnTo>
                <a:lnTo>
                  <a:pt x="76794" y="121920"/>
                </a:lnTo>
                <a:lnTo>
                  <a:pt x="71993" y="122880"/>
                </a:lnTo>
                <a:lnTo>
                  <a:pt x="67193" y="123840"/>
                </a:lnTo>
                <a:lnTo>
                  <a:pt x="55671" y="123840"/>
                </a:lnTo>
                <a:lnTo>
                  <a:pt x="50871" y="122880"/>
                </a:lnTo>
                <a:lnTo>
                  <a:pt x="46085" y="120959"/>
                </a:lnTo>
                <a:lnTo>
                  <a:pt x="41269" y="119039"/>
                </a:lnTo>
                <a:lnTo>
                  <a:pt x="37429" y="116159"/>
                </a:lnTo>
                <a:lnTo>
                  <a:pt x="34564" y="111358"/>
                </a:lnTo>
                <a:lnTo>
                  <a:pt x="31683" y="107518"/>
                </a:lnTo>
                <a:lnTo>
                  <a:pt x="28803" y="101757"/>
                </a:lnTo>
                <a:lnTo>
                  <a:pt x="27843" y="95036"/>
                </a:lnTo>
                <a:lnTo>
                  <a:pt x="25923" y="89275"/>
                </a:lnTo>
                <a:lnTo>
                  <a:pt x="24963" y="81594"/>
                </a:lnTo>
                <a:lnTo>
                  <a:pt x="24975" y="71027"/>
                </a:lnTo>
                <a:lnTo>
                  <a:pt x="26117" y="56182"/>
                </a:lnTo>
                <a:lnTo>
                  <a:pt x="29250" y="44089"/>
                </a:lnTo>
                <a:lnTo>
                  <a:pt x="34564" y="34549"/>
                </a:lnTo>
                <a:lnTo>
                  <a:pt x="37748" y="30156"/>
                </a:lnTo>
                <a:lnTo>
                  <a:pt x="48176" y="22662"/>
                </a:lnTo>
                <a:lnTo>
                  <a:pt x="61432" y="20162"/>
                </a:lnTo>
                <a:lnTo>
                  <a:pt x="67193" y="20162"/>
                </a:lnTo>
                <a:lnTo>
                  <a:pt x="71993" y="21122"/>
                </a:lnTo>
                <a:lnTo>
                  <a:pt x="75834" y="23042"/>
                </a:lnTo>
                <a:lnTo>
                  <a:pt x="80634" y="24963"/>
                </a:lnTo>
                <a:lnTo>
                  <a:pt x="83515" y="26868"/>
                </a:lnTo>
                <a:lnTo>
                  <a:pt x="86395" y="28803"/>
                </a:lnTo>
                <a:lnTo>
                  <a:pt x="89275" y="30708"/>
                </a:lnTo>
                <a:lnTo>
                  <a:pt x="92156" y="32644"/>
                </a:lnTo>
                <a:lnTo>
                  <a:pt x="94076" y="33588"/>
                </a:lnTo>
                <a:lnTo>
                  <a:pt x="95996" y="35524"/>
                </a:lnTo>
                <a:lnTo>
                  <a:pt x="97916" y="36484"/>
                </a:lnTo>
                <a:lnTo>
                  <a:pt x="100797" y="36484"/>
                </a:lnTo>
                <a:lnTo>
                  <a:pt x="101757" y="35524"/>
                </a:lnTo>
                <a:lnTo>
                  <a:pt x="102717" y="33588"/>
                </a:lnTo>
                <a:lnTo>
                  <a:pt x="102717" y="32644"/>
                </a:lnTo>
                <a:lnTo>
                  <a:pt x="103677" y="29763"/>
                </a:lnTo>
                <a:lnTo>
                  <a:pt x="103677" y="20162"/>
                </a:lnTo>
                <a:lnTo>
                  <a:pt x="102717" y="19202"/>
                </a:lnTo>
                <a:lnTo>
                  <a:pt x="102717" y="17282"/>
                </a:lnTo>
                <a:lnTo>
                  <a:pt x="101757" y="16322"/>
                </a:lnTo>
                <a:lnTo>
                  <a:pt x="100797" y="15361"/>
                </a:lnTo>
                <a:lnTo>
                  <a:pt x="100797" y="14401"/>
                </a:lnTo>
                <a:lnTo>
                  <a:pt x="99837" y="13441"/>
                </a:lnTo>
                <a:lnTo>
                  <a:pt x="97916" y="11521"/>
                </a:lnTo>
                <a:lnTo>
                  <a:pt x="95996" y="10561"/>
                </a:lnTo>
                <a:lnTo>
                  <a:pt x="94076" y="8641"/>
                </a:lnTo>
                <a:lnTo>
                  <a:pt x="91196" y="6720"/>
                </a:lnTo>
                <a:lnTo>
                  <a:pt x="88315" y="5760"/>
                </a:lnTo>
                <a:lnTo>
                  <a:pt x="84475" y="4800"/>
                </a:lnTo>
                <a:lnTo>
                  <a:pt x="81594" y="2880"/>
                </a:lnTo>
                <a:lnTo>
                  <a:pt x="77754" y="1920"/>
                </a:lnTo>
                <a:lnTo>
                  <a:pt x="73913" y="960"/>
                </a:lnTo>
                <a:lnTo>
                  <a:pt x="70073" y="960"/>
                </a:lnTo>
                <a:lnTo>
                  <a:pt x="65272" y="0"/>
                </a:lnTo>
                <a:lnTo>
                  <a:pt x="52791" y="0"/>
                </a:lnTo>
                <a:lnTo>
                  <a:pt x="45110" y="1920"/>
                </a:lnTo>
                <a:lnTo>
                  <a:pt x="37429" y="4800"/>
                </a:lnTo>
                <a:lnTo>
                  <a:pt x="29763" y="7680"/>
                </a:lnTo>
                <a:lnTo>
                  <a:pt x="23042" y="11521"/>
                </a:lnTo>
                <a:lnTo>
                  <a:pt x="17282" y="18242"/>
                </a:lnTo>
                <a:lnTo>
                  <a:pt x="10125" y="28671"/>
                </a:lnTo>
                <a:lnTo>
                  <a:pt x="4800" y="41269"/>
                </a:lnTo>
                <a:lnTo>
                  <a:pt x="2582" y="47677"/>
                </a:lnTo>
                <a:lnTo>
                  <a:pt x="536" y="60041"/>
                </a:lnTo>
                <a:lnTo>
                  <a:pt x="0" y="73914"/>
                </a:lnTo>
                <a:lnTo>
                  <a:pt x="98" y="80025"/>
                </a:lnTo>
                <a:lnTo>
                  <a:pt x="1199" y="93102"/>
                </a:lnTo>
                <a:lnTo>
                  <a:pt x="3840" y="104637"/>
                </a:lnTo>
                <a:lnTo>
                  <a:pt x="6720" y="113278"/>
                </a:lnTo>
                <a:lnTo>
                  <a:pt x="10561" y="120959"/>
                </a:lnTo>
                <a:lnTo>
                  <a:pt x="15361" y="126720"/>
                </a:lnTo>
                <a:lnTo>
                  <a:pt x="20162" y="132466"/>
                </a:lnTo>
                <a:lnTo>
                  <a:pt x="25923" y="137281"/>
                </a:lnTo>
                <a:lnTo>
                  <a:pt x="33588" y="140162"/>
                </a:lnTo>
                <a:lnTo>
                  <a:pt x="45360" y="144004"/>
                </a:lnTo>
                <a:lnTo>
                  <a:pt x="58552" y="144962"/>
                </a:lnTo>
                <a:lnTo>
                  <a:pt x="68153" y="144962"/>
                </a:lnTo>
                <a:lnTo>
                  <a:pt x="71993" y="144002"/>
                </a:lnTo>
                <a:lnTo>
                  <a:pt x="76794" y="143027"/>
                </a:lnTo>
                <a:lnTo>
                  <a:pt x="80634" y="142067"/>
                </a:lnTo>
                <a:lnTo>
                  <a:pt x="84475" y="140162"/>
                </a:lnTo>
                <a:lnTo>
                  <a:pt x="88315" y="139186"/>
                </a:lnTo>
                <a:lnTo>
                  <a:pt x="91196" y="137281"/>
                </a:lnTo>
                <a:lnTo>
                  <a:pt x="94076" y="135346"/>
                </a:lnTo>
                <a:lnTo>
                  <a:pt x="96956" y="133441"/>
                </a:lnTo>
                <a:lnTo>
                  <a:pt x="98877" y="132466"/>
                </a:lnTo>
                <a:lnTo>
                  <a:pt x="99837" y="131505"/>
                </a:lnTo>
                <a:lnTo>
                  <a:pt x="101757" y="129600"/>
                </a:lnTo>
                <a:lnTo>
                  <a:pt x="102717" y="128625"/>
                </a:lnTo>
                <a:lnTo>
                  <a:pt x="102717" y="127680"/>
                </a:lnTo>
                <a:lnTo>
                  <a:pt x="103677" y="126720"/>
                </a:lnTo>
                <a:lnTo>
                  <a:pt x="103677" y="122880"/>
                </a:lnTo>
                <a:lnTo>
                  <a:pt x="104637" y="121920"/>
                </a:lnTo>
                <a:lnTo>
                  <a:pt x="104637" y="11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7" name="object 567"/>
          <p:cNvSpPr/>
          <p:nvPr/>
        </p:nvSpPr>
        <p:spPr>
          <a:xfrm>
            <a:off x="5872383" y="796549"/>
            <a:ext cx="132466" cy="144962"/>
          </a:xfrm>
          <a:custGeom>
            <a:avLst/>
            <a:gdLst/>
            <a:ahLst/>
            <a:cxnLst/>
            <a:rect l="l" t="t" r="r" b="b"/>
            <a:pathLst>
              <a:path w="132466" h="144962">
                <a:moveTo>
                  <a:pt x="51831" y="122880"/>
                </a:moveTo>
                <a:lnTo>
                  <a:pt x="47030" y="120959"/>
                </a:lnTo>
                <a:lnTo>
                  <a:pt x="41269" y="118079"/>
                </a:lnTo>
                <a:lnTo>
                  <a:pt x="37429" y="114239"/>
                </a:lnTo>
                <a:lnTo>
                  <a:pt x="34549" y="109438"/>
                </a:lnTo>
                <a:lnTo>
                  <a:pt x="36469" y="140162"/>
                </a:lnTo>
                <a:lnTo>
                  <a:pt x="39566" y="141519"/>
                </a:lnTo>
                <a:lnTo>
                  <a:pt x="51329" y="144260"/>
                </a:lnTo>
                <a:lnTo>
                  <a:pt x="65272" y="144962"/>
                </a:lnTo>
                <a:lnTo>
                  <a:pt x="69390" y="144866"/>
                </a:lnTo>
                <a:lnTo>
                  <a:pt x="82657" y="143290"/>
                </a:lnTo>
                <a:lnTo>
                  <a:pt x="94076" y="140162"/>
                </a:lnTo>
                <a:lnTo>
                  <a:pt x="105996" y="132972"/>
                </a:lnTo>
                <a:lnTo>
                  <a:pt x="115199" y="124785"/>
                </a:lnTo>
                <a:lnTo>
                  <a:pt x="123506" y="112968"/>
                </a:lnTo>
                <a:lnTo>
                  <a:pt x="128625" y="100797"/>
                </a:lnTo>
                <a:lnTo>
                  <a:pt x="129820" y="96685"/>
                </a:lnTo>
                <a:lnTo>
                  <a:pt x="131877" y="84296"/>
                </a:lnTo>
                <a:lnTo>
                  <a:pt x="132466" y="71033"/>
                </a:lnTo>
                <a:lnTo>
                  <a:pt x="132394" y="66173"/>
                </a:lnTo>
                <a:lnTo>
                  <a:pt x="131323" y="53132"/>
                </a:lnTo>
                <a:lnTo>
                  <a:pt x="128625" y="41269"/>
                </a:lnTo>
                <a:lnTo>
                  <a:pt x="125760" y="32644"/>
                </a:lnTo>
                <a:lnTo>
                  <a:pt x="121920" y="24963"/>
                </a:lnTo>
                <a:lnTo>
                  <a:pt x="116144" y="19202"/>
                </a:lnTo>
                <a:lnTo>
                  <a:pt x="111358" y="12481"/>
                </a:lnTo>
                <a:lnTo>
                  <a:pt x="103677" y="7680"/>
                </a:lnTo>
                <a:lnTo>
                  <a:pt x="95996" y="4800"/>
                </a:lnTo>
                <a:lnTo>
                  <a:pt x="81725" y="1076"/>
                </a:lnTo>
                <a:lnTo>
                  <a:pt x="68153" y="0"/>
                </a:lnTo>
                <a:lnTo>
                  <a:pt x="62632" y="151"/>
                </a:lnTo>
                <a:lnTo>
                  <a:pt x="49417" y="1945"/>
                </a:lnTo>
                <a:lnTo>
                  <a:pt x="38389" y="5760"/>
                </a:lnTo>
                <a:lnTo>
                  <a:pt x="26099" y="12566"/>
                </a:lnTo>
                <a:lnTo>
                  <a:pt x="17282" y="21122"/>
                </a:lnTo>
                <a:lnTo>
                  <a:pt x="9153" y="32469"/>
                </a:lnTo>
                <a:lnTo>
                  <a:pt x="3840" y="44150"/>
                </a:lnTo>
                <a:lnTo>
                  <a:pt x="886" y="60953"/>
                </a:lnTo>
                <a:lnTo>
                  <a:pt x="0" y="73914"/>
                </a:lnTo>
                <a:lnTo>
                  <a:pt x="129" y="79091"/>
                </a:lnTo>
                <a:lnTo>
                  <a:pt x="1548" y="92118"/>
                </a:lnTo>
                <a:lnTo>
                  <a:pt x="3840" y="103677"/>
                </a:lnTo>
                <a:lnTo>
                  <a:pt x="9190" y="116273"/>
                </a:lnTo>
                <a:lnTo>
                  <a:pt x="16322" y="126720"/>
                </a:lnTo>
                <a:lnTo>
                  <a:pt x="22067" y="132466"/>
                </a:lnTo>
                <a:lnTo>
                  <a:pt x="28788" y="137281"/>
                </a:lnTo>
                <a:lnTo>
                  <a:pt x="25908" y="86395"/>
                </a:lnTo>
                <a:lnTo>
                  <a:pt x="25908" y="64312"/>
                </a:lnTo>
                <a:lnTo>
                  <a:pt x="26868" y="57591"/>
                </a:lnTo>
                <a:lnTo>
                  <a:pt x="27843" y="51831"/>
                </a:lnTo>
                <a:lnTo>
                  <a:pt x="29748" y="45110"/>
                </a:lnTo>
                <a:lnTo>
                  <a:pt x="32628" y="39364"/>
                </a:lnTo>
                <a:lnTo>
                  <a:pt x="35509" y="34549"/>
                </a:lnTo>
                <a:lnTo>
                  <a:pt x="38389" y="30708"/>
                </a:lnTo>
                <a:lnTo>
                  <a:pt x="43190" y="26868"/>
                </a:lnTo>
                <a:lnTo>
                  <a:pt x="47990" y="24002"/>
                </a:lnTo>
                <a:lnTo>
                  <a:pt x="53751" y="21122"/>
                </a:lnTo>
                <a:lnTo>
                  <a:pt x="59512" y="20162"/>
                </a:lnTo>
                <a:lnTo>
                  <a:pt x="74874" y="20162"/>
                </a:lnTo>
                <a:lnTo>
                  <a:pt x="80634" y="22082"/>
                </a:lnTo>
                <a:lnTo>
                  <a:pt x="86395" y="24963"/>
                </a:lnTo>
                <a:lnTo>
                  <a:pt x="91196" y="27843"/>
                </a:lnTo>
                <a:lnTo>
                  <a:pt x="95036" y="30708"/>
                </a:lnTo>
                <a:lnTo>
                  <a:pt x="98861" y="35524"/>
                </a:lnTo>
                <a:lnTo>
                  <a:pt x="101757" y="40309"/>
                </a:lnTo>
                <a:lnTo>
                  <a:pt x="103677" y="46085"/>
                </a:lnTo>
                <a:lnTo>
                  <a:pt x="104637" y="52791"/>
                </a:lnTo>
                <a:lnTo>
                  <a:pt x="106558" y="59512"/>
                </a:lnTo>
                <a:lnTo>
                  <a:pt x="106558" y="80634"/>
                </a:lnTo>
                <a:lnTo>
                  <a:pt x="105582" y="87355"/>
                </a:lnTo>
                <a:lnTo>
                  <a:pt x="104637" y="94076"/>
                </a:lnTo>
                <a:lnTo>
                  <a:pt x="102702" y="99837"/>
                </a:lnTo>
                <a:lnTo>
                  <a:pt x="100797" y="105597"/>
                </a:lnTo>
                <a:lnTo>
                  <a:pt x="96956" y="110398"/>
                </a:lnTo>
                <a:lnTo>
                  <a:pt x="94076" y="115199"/>
                </a:lnTo>
                <a:lnTo>
                  <a:pt x="89275" y="118079"/>
                </a:lnTo>
                <a:lnTo>
                  <a:pt x="84475" y="120959"/>
                </a:lnTo>
                <a:lnTo>
                  <a:pt x="78714" y="123840"/>
                </a:lnTo>
                <a:lnTo>
                  <a:pt x="72953" y="124785"/>
                </a:lnTo>
                <a:lnTo>
                  <a:pt x="58552" y="124785"/>
                </a:lnTo>
                <a:lnTo>
                  <a:pt x="51831" y="12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8" name="object 568"/>
          <p:cNvSpPr/>
          <p:nvPr/>
        </p:nvSpPr>
        <p:spPr>
          <a:xfrm>
            <a:off x="5898291" y="882944"/>
            <a:ext cx="10561" cy="53766"/>
          </a:xfrm>
          <a:custGeom>
            <a:avLst/>
            <a:gdLst/>
            <a:ahLst/>
            <a:cxnLst/>
            <a:rect l="l" t="t" r="r" b="b"/>
            <a:pathLst>
              <a:path w="10561" h="53766">
                <a:moveTo>
                  <a:pt x="8641" y="23042"/>
                </a:moveTo>
                <a:lnTo>
                  <a:pt x="4800" y="18242"/>
                </a:lnTo>
                <a:lnTo>
                  <a:pt x="2880" y="12481"/>
                </a:lnTo>
                <a:lnTo>
                  <a:pt x="1935" y="6720"/>
                </a:lnTo>
                <a:lnTo>
                  <a:pt x="0" y="0"/>
                </a:lnTo>
                <a:lnTo>
                  <a:pt x="2880" y="50886"/>
                </a:lnTo>
                <a:lnTo>
                  <a:pt x="10561" y="53766"/>
                </a:lnTo>
                <a:lnTo>
                  <a:pt x="8641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9" name="object 569"/>
          <p:cNvSpPr/>
          <p:nvPr/>
        </p:nvSpPr>
        <p:spPr>
          <a:xfrm>
            <a:off x="6029812" y="796549"/>
            <a:ext cx="94076" cy="144962"/>
          </a:xfrm>
          <a:custGeom>
            <a:avLst/>
            <a:gdLst/>
            <a:ahLst/>
            <a:cxnLst/>
            <a:rect l="l" t="t" r="r" b="b"/>
            <a:pathLst>
              <a:path w="94076" h="144962">
                <a:moveTo>
                  <a:pt x="87355" y="16322"/>
                </a:moveTo>
                <a:lnTo>
                  <a:pt x="86395" y="15361"/>
                </a:lnTo>
                <a:lnTo>
                  <a:pt x="86395" y="11521"/>
                </a:lnTo>
                <a:lnTo>
                  <a:pt x="85435" y="10561"/>
                </a:lnTo>
                <a:lnTo>
                  <a:pt x="84475" y="9601"/>
                </a:lnTo>
                <a:lnTo>
                  <a:pt x="83515" y="8641"/>
                </a:lnTo>
                <a:lnTo>
                  <a:pt x="82555" y="7680"/>
                </a:lnTo>
                <a:lnTo>
                  <a:pt x="81594" y="6720"/>
                </a:lnTo>
                <a:lnTo>
                  <a:pt x="78714" y="5760"/>
                </a:lnTo>
                <a:lnTo>
                  <a:pt x="76794" y="4800"/>
                </a:lnTo>
                <a:lnTo>
                  <a:pt x="74874" y="3840"/>
                </a:lnTo>
                <a:lnTo>
                  <a:pt x="71993" y="2880"/>
                </a:lnTo>
                <a:lnTo>
                  <a:pt x="69113" y="1920"/>
                </a:lnTo>
                <a:lnTo>
                  <a:pt x="66248" y="1920"/>
                </a:lnTo>
                <a:lnTo>
                  <a:pt x="62407" y="960"/>
                </a:lnTo>
                <a:lnTo>
                  <a:pt x="58567" y="0"/>
                </a:lnTo>
                <a:lnTo>
                  <a:pt x="43190" y="0"/>
                </a:lnTo>
                <a:lnTo>
                  <a:pt x="36484" y="960"/>
                </a:lnTo>
                <a:lnTo>
                  <a:pt x="30723" y="2880"/>
                </a:lnTo>
                <a:lnTo>
                  <a:pt x="24963" y="5760"/>
                </a:lnTo>
                <a:lnTo>
                  <a:pt x="19202" y="8641"/>
                </a:lnTo>
                <a:lnTo>
                  <a:pt x="15361" y="11521"/>
                </a:lnTo>
                <a:lnTo>
                  <a:pt x="11521" y="15361"/>
                </a:lnTo>
                <a:lnTo>
                  <a:pt x="8641" y="20162"/>
                </a:lnTo>
                <a:lnTo>
                  <a:pt x="6720" y="24002"/>
                </a:lnTo>
                <a:lnTo>
                  <a:pt x="4800" y="28803"/>
                </a:lnTo>
                <a:lnTo>
                  <a:pt x="3840" y="34549"/>
                </a:lnTo>
                <a:lnTo>
                  <a:pt x="3840" y="45110"/>
                </a:lnTo>
                <a:lnTo>
                  <a:pt x="4800" y="49926"/>
                </a:lnTo>
                <a:lnTo>
                  <a:pt x="6720" y="54711"/>
                </a:lnTo>
                <a:lnTo>
                  <a:pt x="8641" y="58552"/>
                </a:lnTo>
                <a:lnTo>
                  <a:pt x="10561" y="62392"/>
                </a:lnTo>
                <a:lnTo>
                  <a:pt x="14401" y="65272"/>
                </a:lnTo>
                <a:lnTo>
                  <a:pt x="17282" y="68153"/>
                </a:lnTo>
                <a:lnTo>
                  <a:pt x="21122" y="71033"/>
                </a:lnTo>
                <a:lnTo>
                  <a:pt x="24963" y="72953"/>
                </a:lnTo>
                <a:lnTo>
                  <a:pt x="28803" y="74874"/>
                </a:lnTo>
                <a:lnTo>
                  <a:pt x="32644" y="76794"/>
                </a:lnTo>
                <a:lnTo>
                  <a:pt x="36484" y="78714"/>
                </a:lnTo>
                <a:lnTo>
                  <a:pt x="41285" y="80634"/>
                </a:lnTo>
                <a:lnTo>
                  <a:pt x="45125" y="81594"/>
                </a:lnTo>
                <a:lnTo>
                  <a:pt x="48966" y="83515"/>
                </a:lnTo>
                <a:lnTo>
                  <a:pt x="52791" y="84475"/>
                </a:lnTo>
                <a:lnTo>
                  <a:pt x="56631" y="86395"/>
                </a:lnTo>
                <a:lnTo>
                  <a:pt x="59527" y="88315"/>
                </a:lnTo>
                <a:lnTo>
                  <a:pt x="62407" y="90236"/>
                </a:lnTo>
                <a:lnTo>
                  <a:pt x="65272" y="93116"/>
                </a:lnTo>
                <a:lnTo>
                  <a:pt x="67193" y="95036"/>
                </a:lnTo>
                <a:lnTo>
                  <a:pt x="69113" y="97917"/>
                </a:lnTo>
                <a:lnTo>
                  <a:pt x="70073" y="100797"/>
                </a:lnTo>
                <a:lnTo>
                  <a:pt x="70073" y="108478"/>
                </a:lnTo>
                <a:lnTo>
                  <a:pt x="69113" y="111358"/>
                </a:lnTo>
                <a:lnTo>
                  <a:pt x="68153" y="114239"/>
                </a:lnTo>
                <a:lnTo>
                  <a:pt x="66248" y="117119"/>
                </a:lnTo>
                <a:lnTo>
                  <a:pt x="64312" y="119039"/>
                </a:lnTo>
                <a:lnTo>
                  <a:pt x="62407" y="120959"/>
                </a:lnTo>
                <a:lnTo>
                  <a:pt x="59527" y="122880"/>
                </a:lnTo>
                <a:lnTo>
                  <a:pt x="56631" y="123840"/>
                </a:lnTo>
                <a:lnTo>
                  <a:pt x="53751" y="124785"/>
                </a:lnTo>
                <a:lnTo>
                  <a:pt x="49910" y="125760"/>
                </a:lnTo>
                <a:lnTo>
                  <a:pt x="36484" y="125760"/>
                </a:lnTo>
                <a:lnTo>
                  <a:pt x="31683" y="124785"/>
                </a:lnTo>
                <a:lnTo>
                  <a:pt x="27843" y="123840"/>
                </a:lnTo>
                <a:lnTo>
                  <a:pt x="24002" y="122880"/>
                </a:lnTo>
                <a:lnTo>
                  <a:pt x="20162" y="120959"/>
                </a:lnTo>
                <a:lnTo>
                  <a:pt x="17282" y="119999"/>
                </a:lnTo>
                <a:lnTo>
                  <a:pt x="13441" y="118079"/>
                </a:lnTo>
                <a:lnTo>
                  <a:pt x="11521" y="116159"/>
                </a:lnTo>
                <a:lnTo>
                  <a:pt x="8641" y="115199"/>
                </a:lnTo>
                <a:lnTo>
                  <a:pt x="6720" y="114239"/>
                </a:lnTo>
                <a:lnTo>
                  <a:pt x="5760" y="113278"/>
                </a:lnTo>
                <a:lnTo>
                  <a:pt x="2880" y="113278"/>
                </a:lnTo>
                <a:lnTo>
                  <a:pt x="2880" y="114239"/>
                </a:lnTo>
                <a:lnTo>
                  <a:pt x="1920" y="114239"/>
                </a:lnTo>
                <a:lnTo>
                  <a:pt x="960" y="115199"/>
                </a:lnTo>
                <a:lnTo>
                  <a:pt x="960" y="118079"/>
                </a:lnTo>
                <a:lnTo>
                  <a:pt x="0" y="119999"/>
                </a:lnTo>
                <a:lnTo>
                  <a:pt x="0" y="126720"/>
                </a:lnTo>
                <a:lnTo>
                  <a:pt x="960" y="128625"/>
                </a:lnTo>
                <a:lnTo>
                  <a:pt x="960" y="130561"/>
                </a:lnTo>
                <a:lnTo>
                  <a:pt x="1920" y="132466"/>
                </a:lnTo>
                <a:lnTo>
                  <a:pt x="1920" y="133441"/>
                </a:lnTo>
                <a:lnTo>
                  <a:pt x="2880" y="134401"/>
                </a:lnTo>
                <a:lnTo>
                  <a:pt x="4800" y="135346"/>
                </a:lnTo>
                <a:lnTo>
                  <a:pt x="5760" y="136306"/>
                </a:lnTo>
                <a:lnTo>
                  <a:pt x="8641" y="138226"/>
                </a:lnTo>
                <a:lnTo>
                  <a:pt x="10561" y="139186"/>
                </a:lnTo>
                <a:lnTo>
                  <a:pt x="13441" y="140162"/>
                </a:lnTo>
                <a:lnTo>
                  <a:pt x="17282" y="141122"/>
                </a:lnTo>
                <a:lnTo>
                  <a:pt x="20162" y="143027"/>
                </a:lnTo>
                <a:lnTo>
                  <a:pt x="24002" y="143027"/>
                </a:lnTo>
                <a:lnTo>
                  <a:pt x="28803" y="144002"/>
                </a:lnTo>
                <a:lnTo>
                  <a:pt x="32644" y="144962"/>
                </a:lnTo>
                <a:lnTo>
                  <a:pt x="49910" y="144962"/>
                </a:lnTo>
                <a:lnTo>
                  <a:pt x="56631" y="144002"/>
                </a:lnTo>
                <a:lnTo>
                  <a:pt x="63352" y="142067"/>
                </a:lnTo>
                <a:lnTo>
                  <a:pt x="69113" y="140162"/>
                </a:lnTo>
                <a:lnTo>
                  <a:pt x="74874" y="137281"/>
                </a:lnTo>
                <a:lnTo>
                  <a:pt x="79674" y="134401"/>
                </a:lnTo>
                <a:lnTo>
                  <a:pt x="84475" y="130561"/>
                </a:lnTo>
                <a:lnTo>
                  <a:pt x="87355" y="125760"/>
                </a:lnTo>
                <a:lnTo>
                  <a:pt x="90236" y="120959"/>
                </a:lnTo>
                <a:lnTo>
                  <a:pt x="93116" y="115199"/>
                </a:lnTo>
                <a:lnTo>
                  <a:pt x="94076" y="109438"/>
                </a:lnTo>
                <a:lnTo>
                  <a:pt x="94076" y="96956"/>
                </a:lnTo>
                <a:lnTo>
                  <a:pt x="93116" y="92156"/>
                </a:lnTo>
                <a:lnTo>
                  <a:pt x="91196" y="88315"/>
                </a:lnTo>
                <a:lnTo>
                  <a:pt x="89275" y="84475"/>
                </a:lnTo>
                <a:lnTo>
                  <a:pt x="86395" y="80634"/>
                </a:lnTo>
                <a:lnTo>
                  <a:pt x="83515" y="77754"/>
                </a:lnTo>
                <a:lnTo>
                  <a:pt x="80634" y="74874"/>
                </a:lnTo>
                <a:lnTo>
                  <a:pt x="76794" y="71993"/>
                </a:lnTo>
                <a:lnTo>
                  <a:pt x="72953" y="70073"/>
                </a:lnTo>
                <a:lnTo>
                  <a:pt x="68153" y="68153"/>
                </a:lnTo>
                <a:lnTo>
                  <a:pt x="64312" y="66233"/>
                </a:lnTo>
                <a:lnTo>
                  <a:pt x="60472" y="64312"/>
                </a:lnTo>
                <a:lnTo>
                  <a:pt x="55686" y="62392"/>
                </a:lnTo>
                <a:lnTo>
                  <a:pt x="51846" y="61432"/>
                </a:lnTo>
                <a:lnTo>
                  <a:pt x="48005" y="59512"/>
                </a:lnTo>
                <a:lnTo>
                  <a:pt x="44165" y="57591"/>
                </a:lnTo>
                <a:lnTo>
                  <a:pt x="40325" y="56631"/>
                </a:lnTo>
                <a:lnTo>
                  <a:pt x="37444" y="54711"/>
                </a:lnTo>
                <a:lnTo>
                  <a:pt x="33604" y="52791"/>
                </a:lnTo>
                <a:lnTo>
                  <a:pt x="31683" y="49926"/>
                </a:lnTo>
                <a:lnTo>
                  <a:pt x="29763" y="47990"/>
                </a:lnTo>
                <a:lnTo>
                  <a:pt x="27843" y="45110"/>
                </a:lnTo>
                <a:lnTo>
                  <a:pt x="26883" y="41269"/>
                </a:lnTo>
                <a:lnTo>
                  <a:pt x="26883" y="32644"/>
                </a:lnTo>
                <a:lnTo>
                  <a:pt x="27843" y="30708"/>
                </a:lnTo>
                <a:lnTo>
                  <a:pt x="29763" y="27843"/>
                </a:lnTo>
                <a:lnTo>
                  <a:pt x="30723" y="25923"/>
                </a:lnTo>
                <a:lnTo>
                  <a:pt x="32644" y="24002"/>
                </a:lnTo>
                <a:lnTo>
                  <a:pt x="34564" y="22082"/>
                </a:lnTo>
                <a:lnTo>
                  <a:pt x="37444" y="21122"/>
                </a:lnTo>
                <a:lnTo>
                  <a:pt x="40325" y="20162"/>
                </a:lnTo>
                <a:lnTo>
                  <a:pt x="44165" y="19202"/>
                </a:lnTo>
                <a:lnTo>
                  <a:pt x="60472" y="19202"/>
                </a:lnTo>
                <a:lnTo>
                  <a:pt x="63352" y="20162"/>
                </a:lnTo>
                <a:lnTo>
                  <a:pt x="67193" y="22082"/>
                </a:lnTo>
                <a:lnTo>
                  <a:pt x="70073" y="23042"/>
                </a:lnTo>
                <a:lnTo>
                  <a:pt x="72953" y="24002"/>
                </a:lnTo>
                <a:lnTo>
                  <a:pt x="75834" y="24963"/>
                </a:lnTo>
                <a:lnTo>
                  <a:pt x="77754" y="25923"/>
                </a:lnTo>
                <a:lnTo>
                  <a:pt x="79674" y="27843"/>
                </a:lnTo>
                <a:lnTo>
                  <a:pt x="81594" y="28803"/>
                </a:lnTo>
                <a:lnTo>
                  <a:pt x="84475" y="28803"/>
                </a:lnTo>
                <a:lnTo>
                  <a:pt x="85435" y="27843"/>
                </a:lnTo>
                <a:lnTo>
                  <a:pt x="86395" y="26868"/>
                </a:lnTo>
                <a:lnTo>
                  <a:pt x="86395" y="24002"/>
                </a:lnTo>
                <a:lnTo>
                  <a:pt x="87355" y="22082"/>
                </a:lnTo>
                <a:lnTo>
                  <a:pt x="87355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0" name="object 570"/>
          <p:cNvSpPr/>
          <p:nvPr/>
        </p:nvSpPr>
        <p:spPr>
          <a:xfrm>
            <a:off x="6137330" y="762944"/>
            <a:ext cx="86395" cy="178567"/>
          </a:xfrm>
          <a:custGeom>
            <a:avLst/>
            <a:gdLst/>
            <a:ahLst/>
            <a:cxnLst/>
            <a:rect l="l" t="t" r="r" b="b"/>
            <a:pathLst>
              <a:path w="86395" h="178567">
                <a:moveTo>
                  <a:pt x="960" y="52806"/>
                </a:moveTo>
                <a:lnTo>
                  <a:pt x="1920" y="53766"/>
                </a:lnTo>
                <a:lnTo>
                  <a:pt x="2880" y="55686"/>
                </a:lnTo>
                <a:lnTo>
                  <a:pt x="3840" y="56647"/>
                </a:lnTo>
                <a:lnTo>
                  <a:pt x="24002" y="56647"/>
                </a:lnTo>
                <a:lnTo>
                  <a:pt x="24002" y="147843"/>
                </a:lnTo>
                <a:lnTo>
                  <a:pt x="25923" y="153603"/>
                </a:lnTo>
                <a:lnTo>
                  <a:pt x="26883" y="159364"/>
                </a:lnTo>
                <a:lnTo>
                  <a:pt x="29748" y="164165"/>
                </a:lnTo>
                <a:lnTo>
                  <a:pt x="32644" y="168005"/>
                </a:lnTo>
                <a:lnTo>
                  <a:pt x="35524" y="170886"/>
                </a:lnTo>
                <a:lnTo>
                  <a:pt x="39364" y="173766"/>
                </a:lnTo>
                <a:lnTo>
                  <a:pt x="45125" y="175671"/>
                </a:lnTo>
                <a:lnTo>
                  <a:pt x="49926" y="177606"/>
                </a:lnTo>
                <a:lnTo>
                  <a:pt x="55671" y="178567"/>
                </a:lnTo>
                <a:lnTo>
                  <a:pt x="67193" y="178567"/>
                </a:lnTo>
                <a:lnTo>
                  <a:pt x="69113" y="177606"/>
                </a:lnTo>
                <a:lnTo>
                  <a:pt x="73913" y="177606"/>
                </a:lnTo>
                <a:lnTo>
                  <a:pt x="75834" y="176631"/>
                </a:lnTo>
                <a:lnTo>
                  <a:pt x="77754" y="176631"/>
                </a:lnTo>
                <a:lnTo>
                  <a:pt x="79674" y="175671"/>
                </a:lnTo>
                <a:lnTo>
                  <a:pt x="80634" y="175671"/>
                </a:lnTo>
                <a:lnTo>
                  <a:pt x="82555" y="174726"/>
                </a:lnTo>
                <a:lnTo>
                  <a:pt x="83515" y="173766"/>
                </a:lnTo>
                <a:lnTo>
                  <a:pt x="84475" y="172791"/>
                </a:lnTo>
                <a:lnTo>
                  <a:pt x="85435" y="171831"/>
                </a:lnTo>
                <a:lnTo>
                  <a:pt x="85435" y="170886"/>
                </a:lnTo>
                <a:lnTo>
                  <a:pt x="86395" y="168950"/>
                </a:lnTo>
                <a:lnTo>
                  <a:pt x="86395" y="156484"/>
                </a:lnTo>
                <a:lnTo>
                  <a:pt x="85435" y="155524"/>
                </a:lnTo>
                <a:lnTo>
                  <a:pt x="85435" y="154564"/>
                </a:lnTo>
                <a:lnTo>
                  <a:pt x="84475" y="154564"/>
                </a:lnTo>
                <a:lnTo>
                  <a:pt x="84475" y="153603"/>
                </a:lnTo>
                <a:lnTo>
                  <a:pt x="81594" y="153603"/>
                </a:lnTo>
                <a:lnTo>
                  <a:pt x="80634" y="154564"/>
                </a:lnTo>
                <a:lnTo>
                  <a:pt x="79674" y="154564"/>
                </a:lnTo>
                <a:lnTo>
                  <a:pt x="78714" y="155524"/>
                </a:lnTo>
                <a:lnTo>
                  <a:pt x="76794" y="155524"/>
                </a:lnTo>
                <a:lnTo>
                  <a:pt x="75834" y="156484"/>
                </a:lnTo>
                <a:lnTo>
                  <a:pt x="73913" y="156484"/>
                </a:lnTo>
                <a:lnTo>
                  <a:pt x="71993" y="157444"/>
                </a:lnTo>
                <a:lnTo>
                  <a:pt x="59512" y="157444"/>
                </a:lnTo>
                <a:lnTo>
                  <a:pt x="54711" y="155524"/>
                </a:lnTo>
                <a:lnTo>
                  <a:pt x="51831" y="150723"/>
                </a:lnTo>
                <a:lnTo>
                  <a:pt x="48966" y="145923"/>
                </a:lnTo>
                <a:lnTo>
                  <a:pt x="47990" y="139202"/>
                </a:lnTo>
                <a:lnTo>
                  <a:pt x="47990" y="56647"/>
                </a:lnTo>
                <a:lnTo>
                  <a:pt x="83515" y="56647"/>
                </a:lnTo>
                <a:lnTo>
                  <a:pt x="84475" y="55686"/>
                </a:lnTo>
                <a:lnTo>
                  <a:pt x="85435" y="53766"/>
                </a:lnTo>
                <a:lnTo>
                  <a:pt x="86395" y="52806"/>
                </a:lnTo>
                <a:lnTo>
                  <a:pt x="86395" y="40325"/>
                </a:lnTo>
                <a:lnTo>
                  <a:pt x="85435" y="39364"/>
                </a:lnTo>
                <a:lnTo>
                  <a:pt x="85435" y="38404"/>
                </a:lnTo>
                <a:lnTo>
                  <a:pt x="84475" y="37444"/>
                </a:lnTo>
                <a:lnTo>
                  <a:pt x="83515" y="37444"/>
                </a:lnTo>
                <a:lnTo>
                  <a:pt x="83515" y="36484"/>
                </a:lnTo>
                <a:lnTo>
                  <a:pt x="47990" y="36484"/>
                </a:lnTo>
                <a:lnTo>
                  <a:pt x="47990" y="3840"/>
                </a:lnTo>
                <a:lnTo>
                  <a:pt x="47030" y="2880"/>
                </a:lnTo>
                <a:lnTo>
                  <a:pt x="46085" y="1920"/>
                </a:lnTo>
                <a:lnTo>
                  <a:pt x="45125" y="1920"/>
                </a:lnTo>
                <a:lnTo>
                  <a:pt x="44150" y="960"/>
                </a:lnTo>
                <a:lnTo>
                  <a:pt x="41285" y="960"/>
                </a:lnTo>
                <a:lnTo>
                  <a:pt x="40309" y="0"/>
                </a:lnTo>
                <a:lnTo>
                  <a:pt x="33588" y="0"/>
                </a:lnTo>
                <a:lnTo>
                  <a:pt x="31683" y="960"/>
                </a:lnTo>
                <a:lnTo>
                  <a:pt x="26883" y="960"/>
                </a:lnTo>
                <a:lnTo>
                  <a:pt x="25923" y="1920"/>
                </a:lnTo>
                <a:lnTo>
                  <a:pt x="24963" y="1920"/>
                </a:lnTo>
                <a:lnTo>
                  <a:pt x="24002" y="2880"/>
                </a:lnTo>
                <a:lnTo>
                  <a:pt x="24002" y="36484"/>
                </a:lnTo>
                <a:lnTo>
                  <a:pt x="3840" y="36484"/>
                </a:lnTo>
                <a:lnTo>
                  <a:pt x="2880" y="37444"/>
                </a:lnTo>
                <a:lnTo>
                  <a:pt x="1920" y="38404"/>
                </a:lnTo>
                <a:lnTo>
                  <a:pt x="960" y="39364"/>
                </a:lnTo>
                <a:lnTo>
                  <a:pt x="960" y="42245"/>
                </a:lnTo>
                <a:lnTo>
                  <a:pt x="0" y="43205"/>
                </a:lnTo>
                <a:lnTo>
                  <a:pt x="0" y="49926"/>
                </a:lnTo>
                <a:lnTo>
                  <a:pt x="960" y="528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1" name="object 571"/>
          <p:cNvSpPr/>
          <p:nvPr/>
        </p:nvSpPr>
        <p:spPr>
          <a:xfrm>
            <a:off x="6245809" y="796549"/>
            <a:ext cx="93116" cy="144962"/>
          </a:xfrm>
          <a:custGeom>
            <a:avLst/>
            <a:gdLst/>
            <a:ahLst/>
            <a:cxnLst/>
            <a:rect l="l" t="t" r="r" b="b"/>
            <a:pathLst>
              <a:path w="93116" h="144962">
                <a:moveTo>
                  <a:pt x="960" y="115199"/>
                </a:moveTo>
                <a:lnTo>
                  <a:pt x="0" y="116159"/>
                </a:lnTo>
                <a:lnTo>
                  <a:pt x="0" y="130561"/>
                </a:lnTo>
                <a:lnTo>
                  <a:pt x="960" y="132466"/>
                </a:lnTo>
                <a:lnTo>
                  <a:pt x="1920" y="133441"/>
                </a:lnTo>
                <a:lnTo>
                  <a:pt x="2880" y="134401"/>
                </a:lnTo>
                <a:lnTo>
                  <a:pt x="3840" y="135346"/>
                </a:lnTo>
                <a:lnTo>
                  <a:pt x="5760" y="136306"/>
                </a:lnTo>
                <a:lnTo>
                  <a:pt x="7680" y="138226"/>
                </a:lnTo>
                <a:lnTo>
                  <a:pt x="10561" y="139186"/>
                </a:lnTo>
                <a:lnTo>
                  <a:pt x="13441" y="140162"/>
                </a:lnTo>
                <a:lnTo>
                  <a:pt x="16322" y="141122"/>
                </a:lnTo>
                <a:lnTo>
                  <a:pt x="20162" y="143027"/>
                </a:lnTo>
                <a:lnTo>
                  <a:pt x="24002" y="143027"/>
                </a:lnTo>
                <a:lnTo>
                  <a:pt x="27843" y="144002"/>
                </a:lnTo>
                <a:lnTo>
                  <a:pt x="32628" y="144962"/>
                </a:lnTo>
                <a:lnTo>
                  <a:pt x="48950" y="144962"/>
                </a:lnTo>
                <a:lnTo>
                  <a:pt x="55671" y="144002"/>
                </a:lnTo>
                <a:lnTo>
                  <a:pt x="62392" y="142067"/>
                </a:lnTo>
                <a:lnTo>
                  <a:pt x="69113" y="140162"/>
                </a:lnTo>
                <a:lnTo>
                  <a:pt x="73913" y="137281"/>
                </a:lnTo>
                <a:lnTo>
                  <a:pt x="78714" y="134401"/>
                </a:lnTo>
                <a:lnTo>
                  <a:pt x="83515" y="130561"/>
                </a:lnTo>
                <a:lnTo>
                  <a:pt x="87355" y="125760"/>
                </a:lnTo>
                <a:lnTo>
                  <a:pt x="89275" y="120959"/>
                </a:lnTo>
                <a:lnTo>
                  <a:pt x="92156" y="115199"/>
                </a:lnTo>
                <a:lnTo>
                  <a:pt x="93116" y="109438"/>
                </a:lnTo>
                <a:lnTo>
                  <a:pt x="93116" y="96956"/>
                </a:lnTo>
                <a:lnTo>
                  <a:pt x="92156" y="92156"/>
                </a:lnTo>
                <a:lnTo>
                  <a:pt x="90236" y="88315"/>
                </a:lnTo>
                <a:lnTo>
                  <a:pt x="88315" y="84475"/>
                </a:lnTo>
                <a:lnTo>
                  <a:pt x="85435" y="80634"/>
                </a:lnTo>
                <a:lnTo>
                  <a:pt x="82555" y="77754"/>
                </a:lnTo>
                <a:lnTo>
                  <a:pt x="79674" y="74874"/>
                </a:lnTo>
                <a:lnTo>
                  <a:pt x="75834" y="71993"/>
                </a:lnTo>
                <a:lnTo>
                  <a:pt x="71993" y="70073"/>
                </a:lnTo>
                <a:lnTo>
                  <a:pt x="68153" y="68153"/>
                </a:lnTo>
                <a:lnTo>
                  <a:pt x="63352" y="66233"/>
                </a:lnTo>
                <a:lnTo>
                  <a:pt x="59512" y="64312"/>
                </a:lnTo>
                <a:lnTo>
                  <a:pt x="55671" y="62392"/>
                </a:lnTo>
                <a:lnTo>
                  <a:pt x="50871" y="61432"/>
                </a:lnTo>
                <a:lnTo>
                  <a:pt x="47030" y="59512"/>
                </a:lnTo>
                <a:lnTo>
                  <a:pt x="43190" y="57591"/>
                </a:lnTo>
                <a:lnTo>
                  <a:pt x="39364" y="56631"/>
                </a:lnTo>
                <a:lnTo>
                  <a:pt x="36469" y="54711"/>
                </a:lnTo>
                <a:lnTo>
                  <a:pt x="33588" y="52791"/>
                </a:lnTo>
                <a:lnTo>
                  <a:pt x="30723" y="49926"/>
                </a:lnTo>
                <a:lnTo>
                  <a:pt x="28803" y="47990"/>
                </a:lnTo>
                <a:lnTo>
                  <a:pt x="26883" y="45110"/>
                </a:lnTo>
                <a:lnTo>
                  <a:pt x="25908" y="41269"/>
                </a:lnTo>
                <a:lnTo>
                  <a:pt x="25908" y="35524"/>
                </a:lnTo>
                <a:lnTo>
                  <a:pt x="26883" y="32644"/>
                </a:lnTo>
                <a:lnTo>
                  <a:pt x="27843" y="30708"/>
                </a:lnTo>
                <a:lnTo>
                  <a:pt x="28803" y="27843"/>
                </a:lnTo>
                <a:lnTo>
                  <a:pt x="29748" y="25923"/>
                </a:lnTo>
                <a:lnTo>
                  <a:pt x="31683" y="24002"/>
                </a:lnTo>
                <a:lnTo>
                  <a:pt x="34564" y="22082"/>
                </a:lnTo>
                <a:lnTo>
                  <a:pt x="36469" y="21122"/>
                </a:lnTo>
                <a:lnTo>
                  <a:pt x="39364" y="20162"/>
                </a:lnTo>
                <a:lnTo>
                  <a:pt x="43190" y="19202"/>
                </a:lnTo>
                <a:lnTo>
                  <a:pt x="59512" y="19202"/>
                </a:lnTo>
                <a:lnTo>
                  <a:pt x="63352" y="20162"/>
                </a:lnTo>
                <a:lnTo>
                  <a:pt x="66233" y="22082"/>
                </a:lnTo>
                <a:lnTo>
                  <a:pt x="70073" y="23042"/>
                </a:lnTo>
                <a:lnTo>
                  <a:pt x="71993" y="24002"/>
                </a:lnTo>
                <a:lnTo>
                  <a:pt x="74874" y="24963"/>
                </a:lnTo>
                <a:lnTo>
                  <a:pt x="76794" y="25923"/>
                </a:lnTo>
                <a:lnTo>
                  <a:pt x="78714" y="27843"/>
                </a:lnTo>
                <a:lnTo>
                  <a:pt x="80634" y="28803"/>
                </a:lnTo>
                <a:lnTo>
                  <a:pt x="84475" y="28803"/>
                </a:lnTo>
                <a:lnTo>
                  <a:pt x="84475" y="27843"/>
                </a:lnTo>
                <a:lnTo>
                  <a:pt x="85435" y="27843"/>
                </a:lnTo>
                <a:lnTo>
                  <a:pt x="85435" y="25923"/>
                </a:lnTo>
                <a:lnTo>
                  <a:pt x="86395" y="24963"/>
                </a:lnTo>
                <a:lnTo>
                  <a:pt x="86395" y="14401"/>
                </a:lnTo>
                <a:lnTo>
                  <a:pt x="85435" y="13441"/>
                </a:lnTo>
                <a:lnTo>
                  <a:pt x="85435" y="10561"/>
                </a:lnTo>
                <a:lnTo>
                  <a:pt x="84475" y="10561"/>
                </a:lnTo>
                <a:lnTo>
                  <a:pt x="83515" y="9601"/>
                </a:lnTo>
                <a:lnTo>
                  <a:pt x="82555" y="8641"/>
                </a:lnTo>
                <a:lnTo>
                  <a:pt x="81594" y="7680"/>
                </a:lnTo>
                <a:lnTo>
                  <a:pt x="80634" y="6720"/>
                </a:lnTo>
                <a:lnTo>
                  <a:pt x="78714" y="5760"/>
                </a:lnTo>
                <a:lnTo>
                  <a:pt x="75834" y="4800"/>
                </a:lnTo>
                <a:lnTo>
                  <a:pt x="73913" y="3840"/>
                </a:lnTo>
                <a:lnTo>
                  <a:pt x="71033" y="2880"/>
                </a:lnTo>
                <a:lnTo>
                  <a:pt x="68153" y="1920"/>
                </a:lnTo>
                <a:lnTo>
                  <a:pt x="65272" y="1920"/>
                </a:lnTo>
                <a:lnTo>
                  <a:pt x="61432" y="960"/>
                </a:lnTo>
                <a:lnTo>
                  <a:pt x="57591" y="0"/>
                </a:lnTo>
                <a:lnTo>
                  <a:pt x="43190" y="0"/>
                </a:lnTo>
                <a:lnTo>
                  <a:pt x="35524" y="960"/>
                </a:lnTo>
                <a:lnTo>
                  <a:pt x="29748" y="2880"/>
                </a:lnTo>
                <a:lnTo>
                  <a:pt x="24002" y="5760"/>
                </a:lnTo>
                <a:lnTo>
                  <a:pt x="19187" y="8641"/>
                </a:lnTo>
                <a:lnTo>
                  <a:pt x="14401" y="11521"/>
                </a:lnTo>
                <a:lnTo>
                  <a:pt x="10561" y="15361"/>
                </a:lnTo>
                <a:lnTo>
                  <a:pt x="7680" y="20162"/>
                </a:lnTo>
                <a:lnTo>
                  <a:pt x="5760" y="24002"/>
                </a:lnTo>
                <a:lnTo>
                  <a:pt x="3840" y="28803"/>
                </a:lnTo>
                <a:lnTo>
                  <a:pt x="2880" y="34549"/>
                </a:lnTo>
                <a:lnTo>
                  <a:pt x="2880" y="45110"/>
                </a:lnTo>
                <a:lnTo>
                  <a:pt x="3840" y="49926"/>
                </a:lnTo>
                <a:lnTo>
                  <a:pt x="5760" y="54711"/>
                </a:lnTo>
                <a:lnTo>
                  <a:pt x="7680" y="58552"/>
                </a:lnTo>
                <a:lnTo>
                  <a:pt x="10561" y="62392"/>
                </a:lnTo>
                <a:lnTo>
                  <a:pt x="13441" y="65272"/>
                </a:lnTo>
                <a:lnTo>
                  <a:pt x="16322" y="68153"/>
                </a:lnTo>
                <a:lnTo>
                  <a:pt x="20162" y="71033"/>
                </a:lnTo>
                <a:lnTo>
                  <a:pt x="24002" y="72953"/>
                </a:lnTo>
                <a:lnTo>
                  <a:pt x="27843" y="74874"/>
                </a:lnTo>
                <a:lnTo>
                  <a:pt x="31683" y="76794"/>
                </a:lnTo>
                <a:lnTo>
                  <a:pt x="36469" y="78714"/>
                </a:lnTo>
                <a:lnTo>
                  <a:pt x="40309" y="80634"/>
                </a:lnTo>
                <a:lnTo>
                  <a:pt x="44150" y="81594"/>
                </a:lnTo>
                <a:lnTo>
                  <a:pt x="47990" y="83515"/>
                </a:lnTo>
                <a:lnTo>
                  <a:pt x="51831" y="84475"/>
                </a:lnTo>
                <a:lnTo>
                  <a:pt x="55671" y="86395"/>
                </a:lnTo>
                <a:lnTo>
                  <a:pt x="58552" y="88315"/>
                </a:lnTo>
                <a:lnTo>
                  <a:pt x="62392" y="90236"/>
                </a:lnTo>
                <a:lnTo>
                  <a:pt x="64312" y="93116"/>
                </a:lnTo>
                <a:lnTo>
                  <a:pt x="66233" y="95036"/>
                </a:lnTo>
                <a:lnTo>
                  <a:pt x="68153" y="97917"/>
                </a:lnTo>
                <a:lnTo>
                  <a:pt x="69113" y="100797"/>
                </a:lnTo>
                <a:lnTo>
                  <a:pt x="69113" y="108478"/>
                </a:lnTo>
                <a:lnTo>
                  <a:pt x="68153" y="111358"/>
                </a:lnTo>
                <a:lnTo>
                  <a:pt x="67193" y="114239"/>
                </a:lnTo>
                <a:lnTo>
                  <a:pt x="66233" y="117119"/>
                </a:lnTo>
                <a:lnTo>
                  <a:pt x="64312" y="119039"/>
                </a:lnTo>
                <a:lnTo>
                  <a:pt x="61432" y="120959"/>
                </a:lnTo>
                <a:lnTo>
                  <a:pt x="59512" y="122880"/>
                </a:lnTo>
                <a:lnTo>
                  <a:pt x="55671" y="123840"/>
                </a:lnTo>
                <a:lnTo>
                  <a:pt x="52791" y="124785"/>
                </a:lnTo>
                <a:lnTo>
                  <a:pt x="49911" y="125760"/>
                </a:lnTo>
                <a:lnTo>
                  <a:pt x="36469" y="125760"/>
                </a:lnTo>
                <a:lnTo>
                  <a:pt x="31683" y="124785"/>
                </a:lnTo>
                <a:lnTo>
                  <a:pt x="26883" y="123840"/>
                </a:lnTo>
                <a:lnTo>
                  <a:pt x="23027" y="122880"/>
                </a:lnTo>
                <a:lnTo>
                  <a:pt x="19187" y="120959"/>
                </a:lnTo>
                <a:lnTo>
                  <a:pt x="16322" y="119999"/>
                </a:lnTo>
                <a:lnTo>
                  <a:pt x="13441" y="118079"/>
                </a:lnTo>
                <a:lnTo>
                  <a:pt x="10561" y="116159"/>
                </a:lnTo>
                <a:lnTo>
                  <a:pt x="8641" y="115199"/>
                </a:lnTo>
                <a:lnTo>
                  <a:pt x="6720" y="114239"/>
                </a:lnTo>
                <a:lnTo>
                  <a:pt x="4800" y="113278"/>
                </a:lnTo>
                <a:lnTo>
                  <a:pt x="1920" y="113278"/>
                </a:lnTo>
                <a:lnTo>
                  <a:pt x="1920" y="114239"/>
                </a:lnTo>
                <a:lnTo>
                  <a:pt x="960" y="114239"/>
                </a:lnTo>
                <a:lnTo>
                  <a:pt x="960" y="115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2" name="object 572"/>
          <p:cNvSpPr/>
          <p:nvPr/>
        </p:nvSpPr>
        <p:spPr>
          <a:xfrm>
            <a:off x="3449406" y="4433879"/>
            <a:ext cx="39364" cy="62392"/>
          </a:xfrm>
          <a:custGeom>
            <a:avLst/>
            <a:gdLst/>
            <a:ahLst/>
            <a:cxnLst/>
            <a:rect l="l" t="t" r="r" b="b"/>
            <a:pathLst>
              <a:path w="39364" h="62392">
                <a:moveTo>
                  <a:pt x="1920" y="62392"/>
                </a:moveTo>
                <a:lnTo>
                  <a:pt x="2895" y="60472"/>
                </a:lnTo>
                <a:lnTo>
                  <a:pt x="2895" y="59512"/>
                </a:lnTo>
                <a:lnTo>
                  <a:pt x="3840" y="59512"/>
                </a:lnTo>
                <a:lnTo>
                  <a:pt x="3840" y="58552"/>
                </a:lnTo>
                <a:lnTo>
                  <a:pt x="5760" y="58552"/>
                </a:lnTo>
                <a:lnTo>
                  <a:pt x="7680" y="59512"/>
                </a:lnTo>
                <a:lnTo>
                  <a:pt x="10561" y="60472"/>
                </a:lnTo>
                <a:lnTo>
                  <a:pt x="13441" y="61432"/>
                </a:lnTo>
                <a:lnTo>
                  <a:pt x="16322" y="61432"/>
                </a:lnTo>
                <a:lnTo>
                  <a:pt x="17282" y="62392"/>
                </a:lnTo>
                <a:lnTo>
                  <a:pt x="26883" y="62392"/>
                </a:lnTo>
                <a:lnTo>
                  <a:pt x="30723" y="60472"/>
                </a:lnTo>
                <a:lnTo>
                  <a:pt x="34564" y="57591"/>
                </a:lnTo>
                <a:lnTo>
                  <a:pt x="38404" y="53751"/>
                </a:lnTo>
                <a:lnTo>
                  <a:pt x="39364" y="49911"/>
                </a:lnTo>
                <a:lnTo>
                  <a:pt x="39364" y="41269"/>
                </a:lnTo>
                <a:lnTo>
                  <a:pt x="38404" y="38389"/>
                </a:lnTo>
                <a:lnTo>
                  <a:pt x="37444" y="36469"/>
                </a:lnTo>
                <a:lnTo>
                  <a:pt x="35524" y="34549"/>
                </a:lnTo>
                <a:lnTo>
                  <a:pt x="33604" y="33588"/>
                </a:lnTo>
                <a:lnTo>
                  <a:pt x="31683" y="31668"/>
                </a:lnTo>
                <a:lnTo>
                  <a:pt x="27843" y="28803"/>
                </a:lnTo>
                <a:lnTo>
                  <a:pt x="22082" y="25908"/>
                </a:lnTo>
                <a:lnTo>
                  <a:pt x="15361" y="23027"/>
                </a:lnTo>
                <a:lnTo>
                  <a:pt x="10561" y="19187"/>
                </a:lnTo>
                <a:lnTo>
                  <a:pt x="8641" y="17282"/>
                </a:lnTo>
                <a:lnTo>
                  <a:pt x="7680" y="16306"/>
                </a:lnTo>
                <a:lnTo>
                  <a:pt x="6720" y="14401"/>
                </a:lnTo>
                <a:lnTo>
                  <a:pt x="6720" y="10561"/>
                </a:lnTo>
                <a:lnTo>
                  <a:pt x="7680" y="7680"/>
                </a:lnTo>
                <a:lnTo>
                  <a:pt x="9616" y="5760"/>
                </a:lnTo>
                <a:lnTo>
                  <a:pt x="12481" y="3840"/>
                </a:lnTo>
                <a:lnTo>
                  <a:pt x="14401" y="2880"/>
                </a:lnTo>
                <a:lnTo>
                  <a:pt x="20162" y="2880"/>
                </a:lnTo>
                <a:lnTo>
                  <a:pt x="23042" y="3840"/>
                </a:lnTo>
                <a:lnTo>
                  <a:pt x="25923" y="5760"/>
                </a:lnTo>
                <a:lnTo>
                  <a:pt x="27843" y="6720"/>
                </a:lnTo>
                <a:lnTo>
                  <a:pt x="29763" y="8641"/>
                </a:lnTo>
                <a:lnTo>
                  <a:pt x="31683" y="10561"/>
                </a:lnTo>
                <a:lnTo>
                  <a:pt x="32644" y="13441"/>
                </a:lnTo>
                <a:lnTo>
                  <a:pt x="33604" y="16306"/>
                </a:lnTo>
                <a:lnTo>
                  <a:pt x="34564" y="20147"/>
                </a:lnTo>
                <a:lnTo>
                  <a:pt x="35524" y="20147"/>
                </a:lnTo>
                <a:lnTo>
                  <a:pt x="35524" y="0"/>
                </a:lnTo>
                <a:lnTo>
                  <a:pt x="34564" y="0"/>
                </a:lnTo>
                <a:lnTo>
                  <a:pt x="33604" y="960"/>
                </a:lnTo>
                <a:lnTo>
                  <a:pt x="33604" y="1905"/>
                </a:lnTo>
                <a:lnTo>
                  <a:pt x="32644" y="2880"/>
                </a:lnTo>
                <a:lnTo>
                  <a:pt x="29763" y="2880"/>
                </a:lnTo>
                <a:lnTo>
                  <a:pt x="27843" y="1905"/>
                </a:lnTo>
                <a:lnTo>
                  <a:pt x="24002" y="960"/>
                </a:lnTo>
                <a:lnTo>
                  <a:pt x="21122" y="0"/>
                </a:lnTo>
                <a:lnTo>
                  <a:pt x="12481" y="0"/>
                </a:lnTo>
                <a:lnTo>
                  <a:pt x="8641" y="960"/>
                </a:lnTo>
                <a:lnTo>
                  <a:pt x="4800" y="4800"/>
                </a:lnTo>
                <a:lnTo>
                  <a:pt x="1920" y="7680"/>
                </a:lnTo>
                <a:lnTo>
                  <a:pt x="0" y="11521"/>
                </a:lnTo>
                <a:lnTo>
                  <a:pt x="0" y="18242"/>
                </a:lnTo>
                <a:lnTo>
                  <a:pt x="960" y="20147"/>
                </a:lnTo>
                <a:lnTo>
                  <a:pt x="1920" y="22082"/>
                </a:lnTo>
                <a:lnTo>
                  <a:pt x="2895" y="23987"/>
                </a:lnTo>
                <a:lnTo>
                  <a:pt x="4800" y="25908"/>
                </a:lnTo>
                <a:lnTo>
                  <a:pt x="6720" y="27828"/>
                </a:lnTo>
                <a:lnTo>
                  <a:pt x="8641" y="29748"/>
                </a:lnTo>
                <a:lnTo>
                  <a:pt x="12481" y="31668"/>
                </a:lnTo>
                <a:lnTo>
                  <a:pt x="17282" y="34549"/>
                </a:lnTo>
                <a:lnTo>
                  <a:pt x="23042" y="37429"/>
                </a:lnTo>
                <a:lnTo>
                  <a:pt x="25923" y="39349"/>
                </a:lnTo>
                <a:lnTo>
                  <a:pt x="26883" y="40309"/>
                </a:lnTo>
                <a:lnTo>
                  <a:pt x="28803" y="41269"/>
                </a:lnTo>
                <a:lnTo>
                  <a:pt x="29763" y="43190"/>
                </a:lnTo>
                <a:lnTo>
                  <a:pt x="30723" y="44150"/>
                </a:lnTo>
                <a:lnTo>
                  <a:pt x="31683" y="46070"/>
                </a:lnTo>
                <a:lnTo>
                  <a:pt x="31683" y="51831"/>
                </a:lnTo>
                <a:lnTo>
                  <a:pt x="30723" y="53751"/>
                </a:lnTo>
                <a:lnTo>
                  <a:pt x="28803" y="55671"/>
                </a:lnTo>
                <a:lnTo>
                  <a:pt x="26883" y="57591"/>
                </a:lnTo>
                <a:lnTo>
                  <a:pt x="24002" y="58552"/>
                </a:lnTo>
                <a:lnTo>
                  <a:pt x="17282" y="58552"/>
                </a:lnTo>
                <a:lnTo>
                  <a:pt x="13441" y="57591"/>
                </a:lnTo>
                <a:lnTo>
                  <a:pt x="11521" y="56631"/>
                </a:lnTo>
                <a:lnTo>
                  <a:pt x="8641" y="55671"/>
                </a:lnTo>
                <a:lnTo>
                  <a:pt x="6720" y="53751"/>
                </a:lnTo>
                <a:lnTo>
                  <a:pt x="5760" y="51831"/>
                </a:lnTo>
                <a:lnTo>
                  <a:pt x="3840" y="48950"/>
                </a:lnTo>
                <a:lnTo>
                  <a:pt x="2895" y="46070"/>
                </a:lnTo>
                <a:lnTo>
                  <a:pt x="1920" y="41269"/>
                </a:lnTo>
                <a:lnTo>
                  <a:pt x="960" y="41269"/>
                </a:lnTo>
                <a:lnTo>
                  <a:pt x="960" y="62392"/>
                </a:lnTo>
                <a:lnTo>
                  <a:pt x="1920" y="62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3" name="object 573"/>
          <p:cNvSpPr/>
          <p:nvPr/>
        </p:nvSpPr>
        <p:spPr>
          <a:xfrm>
            <a:off x="3497412" y="4453067"/>
            <a:ext cx="38404" cy="43205"/>
          </a:xfrm>
          <a:custGeom>
            <a:avLst/>
            <a:gdLst/>
            <a:ahLst/>
            <a:cxnLst/>
            <a:rect l="l" t="t" r="r" b="b"/>
            <a:pathLst>
              <a:path w="38404" h="43205">
                <a:moveTo>
                  <a:pt x="960" y="31683"/>
                </a:moveTo>
                <a:lnTo>
                  <a:pt x="3840" y="35524"/>
                </a:lnTo>
                <a:lnTo>
                  <a:pt x="7680" y="40325"/>
                </a:lnTo>
                <a:lnTo>
                  <a:pt x="12481" y="43205"/>
                </a:lnTo>
                <a:lnTo>
                  <a:pt x="19202" y="43205"/>
                </a:lnTo>
                <a:lnTo>
                  <a:pt x="13441" y="37444"/>
                </a:lnTo>
                <a:lnTo>
                  <a:pt x="11521" y="33604"/>
                </a:lnTo>
                <a:lnTo>
                  <a:pt x="8641" y="28803"/>
                </a:lnTo>
                <a:lnTo>
                  <a:pt x="7680" y="24003"/>
                </a:lnTo>
                <a:lnTo>
                  <a:pt x="7680" y="14401"/>
                </a:lnTo>
                <a:lnTo>
                  <a:pt x="8641" y="11521"/>
                </a:lnTo>
                <a:lnTo>
                  <a:pt x="9601" y="9616"/>
                </a:lnTo>
                <a:lnTo>
                  <a:pt x="10561" y="6720"/>
                </a:lnTo>
                <a:lnTo>
                  <a:pt x="11521" y="5775"/>
                </a:lnTo>
                <a:lnTo>
                  <a:pt x="13441" y="4800"/>
                </a:lnTo>
                <a:lnTo>
                  <a:pt x="14401" y="3840"/>
                </a:lnTo>
                <a:lnTo>
                  <a:pt x="16322" y="2895"/>
                </a:lnTo>
                <a:lnTo>
                  <a:pt x="21122" y="2895"/>
                </a:lnTo>
                <a:lnTo>
                  <a:pt x="24002" y="4800"/>
                </a:lnTo>
                <a:lnTo>
                  <a:pt x="25923" y="7680"/>
                </a:lnTo>
                <a:lnTo>
                  <a:pt x="28803" y="11521"/>
                </a:lnTo>
                <a:lnTo>
                  <a:pt x="30723" y="17282"/>
                </a:lnTo>
                <a:lnTo>
                  <a:pt x="30723" y="29763"/>
                </a:lnTo>
                <a:lnTo>
                  <a:pt x="29763" y="33604"/>
                </a:lnTo>
                <a:lnTo>
                  <a:pt x="28803" y="40325"/>
                </a:lnTo>
                <a:lnTo>
                  <a:pt x="31683" y="38404"/>
                </a:lnTo>
                <a:lnTo>
                  <a:pt x="34564" y="35524"/>
                </a:lnTo>
                <a:lnTo>
                  <a:pt x="36469" y="31683"/>
                </a:lnTo>
                <a:lnTo>
                  <a:pt x="37444" y="27843"/>
                </a:lnTo>
                <a:lnTo>
                  <a:pt x="38404" y="24003"/>
                </a:lnTo>
                <a:lnTo>
                  <a:pt x="38404" y="15361"/>
                </a:lnTo>
                <a:lnTo>
                  <a:pt x="37444" y="11521"/>
                </a:lnTo>
                <a:lnTo>
                  <a:pt x="33604" y="6720"/>
                </a:lnTo>
                <a:lnTo>
                  <a:pt x="30723" y="2895"/>
                </a:lnTo>
                <a:lnTo>
                  <a:pt x="24963" y="0"/>
                </a:lnTo>
                <a:lnTo>
                  <a:pt x="16322" y="0"/>
                </a:lnTo>
                <a:lnTo>
                  <a:pt x="12481" y="960"/>
                </a:lnTo>
                <a:lnTo>
                  <a:pt x="9601" y="2895"/>
                </a:lnTo>
                <a:lnTo>
                  <a:pt x="6720" y="4800"/>
                </a:lnTo>
                <a:lnTo>
                  <a:pt x="4800" y="7680"/>
                </a:lnTo>
                <a:lnTo>
                  <a:pt x="2880" y="10561"/>
                </a:lnTo>
                <a:lnTo>
                  <a:pt x="960" y="14401"/>
                </a:lnTo>
                <a:lnTo>
                  <a:pt x="0" y="18242"/>
                </a:lnTo>
                <a:lnTo>
                  <a:pt x="0" y="26883"/>
                </a:lnTo>
                <a:lnTo>
                  <a:pt x="960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4" name="object 574"/>
          <p:cNvSpPr/>
          <p:nvPr/>
        </p:nvSpPr>
        <p:spPr>
          <a:xfrm>
            <a:off x="3510854" y="4486671"/>
            <a:ext cx="16322" cy="9601"/>
          </a:xfrm>
          <a:custGeom>
            <a:avLst/>
            <a:gdLst/>
            <a:ahLst/>
            <a:cxnLst/>
            <a:rect l="l" t="t" r="r" b="b"/>
            <a:pathLst>
              <a:path w="16322" h="9601">
                <a:moveTo>
                  <a:pt x="16322" y="0"/>
                </a:moveTo>
                <a:lnTo>
                  <a:pt x="14401" y="2880"/>
                </a:lnTo>
                <a:lnTo>
                  <a:pt x="12481" y="4800"/>
                </a:lnTo>
                <a:lnTo>
                  <a:pt x="9601" y="5760"/>
                </a:lnTo>
                <a:lnTo>
                  <a:pt x="3840" y="5760"/>
                </a:lnTo>
                <a:lnTo>
                  <a:pt x="0" y="3840"/>
                </a:lnTo>
                <a:lnTo>
                  <a:pt x="5760" y="9601"/>
                </a:lnTo>
                <a:lnTo>
                  <a:pt x="8641" y="9601"/>
                </a:lnTo>
                <a:lnTo>
                  <a:pt x="12481" y="8641"/>
                </a:lnTo>
                <a:lnTo>
                  <a:pt x="15361" y="6720"/>
                </a:lnTo>
                <a:lnTo>
                  <a:pt x="163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5" name="object 575"/>
          <p:cNvSpPr/>
          <p:nvPr/>
        </p:nvSpPr>
        <p:spPr>
          <a:xfrm>
            <a:off x="3539657" y="4454027"/>
            <a:ext cx="45110" cy="42245"/>
          </a:xfrm>
          <a:custGeom>
            <a:avLst/>
            <a:gdLst/>
            <a:ahLst/>
            <a:cxnLst/>
            <a:rect l="l" t="t" r="r" b="b"/>
            <a:pathLst>
              <a:path w="45110" h="42245">
                <a:moveTo>
                  <a:pt x="14386" y="0"/>
                </a:moveTo>
                <a:lnTo>
                  <a:pt x="0" y="0"/>
                </a:lnTo>
                <a:lnTo>
                  <a:pt x="0" y="1935"/>
                </a:lnTo>
                <a:lnTo>
                  <a:pt x="3840" y="1935"/>
                </a:lnTo>
                <a:lnTo>
                  <a:pt x="3840" y="2880"/>
                </a:lnTo>
                <a:lnTo>
                  <a:pt x="4785" y="2880"/>
                </a:lnTo>
                <a:lnTo>
                  <a:pt x="5745" y="3840"/>
                </a:lnTo>
                <a:lnTo>
                  <a:pt x="6720" y="4815"/>
                </a:lnTo>
                <a:lnTo>
                  <a:pt x="6720" y="32644"/>
                </a:lnTo>
                <a:lnTo>
                  <a:pt x="7665" y="34564"/>
                </a:lnTo>
                <a:lnTo>
                  <a:pt x="8625" y="37444"/>
                </a:lnTo>
                <a:lnTo>
                  <a:pt x="9585" y="38404"/>
                </a:lnTo>
                <a:lnTo>
                  <a:pt x="11506" y="40325"/>
                </a:lnTo>
                <a:lnTo>
                  <a:pt x="12466" y="41285"/>
                </a:lnTo>
                <a:lnTo>
                  <a:pt x="14386" y="42245"/>
                </a:lnTo>
                <a:lnTo>
                  <a:pt x="19187" y="42245"/>
                </a:lnTo>
                <a:lnTo>
                  <a:pt x="21107" y="41285"/>
                </a:lnTo>
                <a:lnTo>
                  <a:pt x="23027" y="40325"/>
                </a:lnTo>
                <a:lnTo>
                  <a:pt x="24947" y="39364"/>
                </a:lnTo>
                <a:lnTo>
                  <a:pt x="26868" y="37444"/>
                </a:lnTo>
                <a:lnTo>
                  <a:pt x="30708" y="33604"/>
                </a:lnTo>
                <a:lnTo>
                  <a:pt x="30708" y="42245"/>
                </a:lnTo>
                <a:lnTo>
                  <a:pt x="32628" y="42245"/>
                </a:lnTo>
                <a:lnTo>
                  <a:pt x="45110" y="36484"/>
                </a:lnTo>
                <a:lnTo>
                  <a:pt x="44150" y="35524"/>
                </a:lnTo>
                <a:lnTo>
                  <a:pt x="43190" y="35524"/>
                </a:lnTo>
                <a:lnTo>
                  <a:pt x="42230" y="36484"/>
                </a:lnTo>
                <a:lnTo>
                  <a:pt x="40309" y="36484"/>
                </a:lnTo>
                <a:lnTo>
                  <a:pt x="39349" y="35524"/>
                </a:lnTo>
                <a:lnTo>
                  <a:pt x="38389" y="35524"/>
                </a:lnTo>
                <a:lnTo>
                  <a:pt x="38389" y="0"/>
                </a:lnTo>
                <a:lnTo>
                  <a:pt x="23987" y="0"/>
                </a:lnTo>
                <a:lnTo>
                  <a:pt x="23987" y="1935"/>
                </a:lnTo>
                <a:lnTo>
                  <a:pt x="26868" y="1935"/>
                </a:lnTo>
                <a:lnTo>
                  <a:pt x="28788" y="2880"/>
                </a:lnTo>
                <a:lnTo>
                  <a:pt x="29748" y="2880"/>
                </a:lnTo>
                <a:lnTo>
                  <a:pt x="30708" y="3840"/>
                </a:lnTo>
                <a:lnTo>
                  <a:pt x="30708" y="30723"/>
                </a:lnTo>
                <a:lnTo>
                  <a:pt x="28788" y="32644"/>
                </a:lnTo>
                <a:lnTo>
                  <a:pt x="26868" y="34564"/>
                </a:lnTo>
                <a:lnTo>
                  <a:pt x="24947" y="35524"/>
                </a:lnTo>
                <a:lnTo>
                  <a:pt x="23027" y="36484"/>
                </a:lnTo>
                <a:lnTo>
                  <a:pt x="19187" y="36484"/>
                </a:lnTo>
                <a:lnTo>
                  <a:pt x="17282" y="35524"/>
                </a:lnTo>
                <a:lnTo>
                  <a:pt x="16306" y="34564"/>
                </a:lnTo>
                <a:lnTo>
                  <a:pt x="14386" y="33604"/>
                </a:lnTo>
                <a:lnTo>
                  <a:pt x="143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6" name="object 576"/>
          <p:cNvSpPr/>
          <p:nvPr/>
        </p:nvSpPr>
        <p:spPr>
          <a:xfrm>
            <a:off x="3584768" y="4453067"/>
            <a:ext cx="30723" cy="41285"/>
          </a:xfrm>
          <a:custGeom>
            <a:avLst/>
            <a:gdLst/>
            <a:ahLst/>
            <a:cxnLst/>
            <a:rect l="l" t="t" r="r" b="b"/>
            <a:pathLst>
              <a:path w="30723" h="41285">
                <a:moveTo>
                  <a:pt x="14401" y="34564"/>
                </a:moveTo>
                <a:lnTo>
                  <a:pt x="14401" y="12481"/>
                </a:lnTo>
                <a:lnTo>
                  <a:pt x="16322" y="10561"/>
                </a:lnTo>
                <a:lnTo>
                  <a:pt x="17282" y="8641"/>
                </a:lnTo>
                <a:lnTo>
                  <a:pt x="18242" y="6720"/>
                </a:lnTo>
                <a:lnTo>
                  <a:pt x="19202" y="6720"/>
                </a:lnTo>
                <a:lnTo>
                  <a:pt x="20162" y="5775"/>
                </a:lnTo>
                <a:lnTo>
                  <a:pt x="21122" y="5775"/>
                </a:lnTo>
                <a:lnTo>
                  <a:pt x="22082" y="6720"/>
                </a:lnTo>
                <a:lnTo>
                  <a:pt x="23042" y="7680"/>
                </a:lnTo>
                <a:lnTo>
                  <a:pt x="24002" y="8641"/>
                </a:lnTo>
                <a:lnTo>
                  <a:pt x="25923" y="9616"/>
                </a:lnTo>
                <a:lnTo>
                  <a:pt x="27843" y="9616"/>
                </a:lnTo>
                <a:lnTo>
                  <a:pt x="28803" y="8641"/>
                </a:lnTo>
                <a:lnTo>
                  <a:pt x="29763" y="7680"/>
                </a:lnTo>
                <a:lnTo>
                  <a:pt x="29763" y="6720"/>
                </a:lnTo>
                <a:lnTo>
                  <a:pt x="30723" y="5775"/>
                </a:lnTo>
                <a:lnTo>
                  <a:pt x="30723" y="3840"/>
                </a:lnTo>
                <a:lnTo>
                  <a:pt x="29763" y="2895"/>
                </a:lnTo>
                <a:lnTo>
                  <a:pt x="28803" y="1935"/>
                </a:lnTo>
                <a:lnTo>
                  <a:pt x="27843" y="960"/>
                </a:lnTo>
                <a:lnTo>
                  <a:pt x="26883" y="0"/>
                </a:lnTo>
                <a:lnTo>
                  <a:pt x="21122" y="0"/>
                </a:lnTo>
                <a:lnTo>
                  <a:pt x="18242" y="2895"/>
                </a:lnTo>
                <a:lnTo>
                  <a:pt x="14401" y="9616"/>
                </a:lnTo>
                <a:lnTo>
                  <a:pt x="14401" y="0"/>
                </a:lnTo>
                <a:lnTo>
                  <a:pt x="12481" y="0"/>
                </a:lnTo>
                <a:lnTo>
                  <a:pt x="0" y="4800"/>
                </a:lnTo>
                <a:lnTo>
                  <a:pt x="960" y="6720"/>
                </a:lnTo>
                <a:lnTo>
                  <a:pt x="1920" y="5775"/>
                </a:lnTo>
                <a:lnTo>
                  <a:pt x="5760" y="5775"/>
                </a:lnTo>
                <a:lnTo>
                  <a:pt x="5760" y="6720"/>
                </a:lnTo>
                <a:lnTo>
                  <a:pt x="6720" y="6720"/>
                </a:lnTo>
                <a:lnTo>
                  <a:pt x="6720" y="37444"/>
                </a:lnTo>
                <a:lnTo>
                  <a:pt x="5760" y="38404"/>
                </a:lnTo>
                <a:lnTo>
                  <a:pt x="5760" y="39364"/>
                </a:lnTo>
                <a:lnTo>
                  <a:pt x="4800" y="39364"/>
                </a:lnTo>
                <a:lnTo>
                  <a:pt x="2880" y="40325"/>
                </a:lnTo>
                <a:lnTo>
                  <a:pt x="960" y="40325"/>
                </a:lnTo>
                <a:lnTo>
                  <a:pt x="960" y="41285"/>
                </a:lnTo>
                <a:lnTo>
                  <a:pt x="21122" y="41285"/>
                </a:lnTo>
                <a:lnTo>
                  <a:pt x="21122" y="40325"/>
                </a:lnTo>
                <a:lnTo>
                  <a:pt x="19202" y="40325"/>
                </a:lnTo>
                <a:lnTo>
                  <a:pt x="18242" y="39364"/>
                </a:lnTo>
                <a:lnTo>
                  <a:pt x="17282" y="39364"/>
                </a:lnTo>
                <a:lnTo>
                  <a:pt x="16322" y="38404"/>
                </a:lnTo>
                <a:lnTo>
                  <a:pt x="15361" y="38404"/>
                </a:lnTo>
                <a:lnTo>
                  <a:pt x="15361" y="37444"/>
                </a:lnTo>
                <a:lnTo>
                  <a:pt x="14401" y="36484"/>
                </a:lnTo>
                <a:lnTo>
                  <a:pt x="14401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7" name="object 577"/>
          <p:cNvSpPr/>
          <p:nvPr/>
        </p:nvSpPr>
        <p:spPr>
          <a:xfrm>
            <a:off x="3617412" y="4453067"/>
            <a:ext cx="34549" cy="43205"/>
          </a:xfrm>
          <a:custGeom>
            <a:avLst/>
            <a:gdLst/>
            <a:ahLst/>
            <a:cxnLst/>
            <a:rect l="l" t="t" r="r" b="b"/>
            <a:pathLst>
              <a:path w="34549" h="43205">
                <a:moveTo>
                  <a:pt x="24002" y="0"/>
                </a:moveTo>
                <a:lnTo>
                  <a:pt x="14386" y="0"/>
                </a:lnTo>
                <a:lnTo>
                  <a:pt x="9601" y="1935"/>
                </a:lnTo>
                <a:lnTo>
                  <a:pt x="5760" y="5775"/>
                </a:lnTo>
                <a:lnTo>
                  <a:pt x="1920" y="9616"/>
                </a:lnTo>
                <a:lnTo>
                  <a:pt x="0" y="15361"/>
                </a:lnTo>
                <a:lnTo>
                  <a:pt x="0" y="27843"/>
                </a:lnTo>
                <a:lnTo>
                  <a:pt x="1920" y="33604"/>
                </a:lnTo>
                <a:lnTo>
                  <a:pt x="5760" y="37444"/>
                </a:lnTo>
                <a:lnTo>
                  <a:pt x="8641" y="41285"/>
                </a:lnTo>
                <a:lnTo>
                  <a:pt x="12481" y="43205"/>
                </a:lnTo>
                <a:lnTo>
                  <a:pt x="21107" y="43205"/>
                </a:lnTo>
                <a:lnTo>
                  <a:pt x="24947" y="41285"/>
                </a:lnTo>
                <a:lnTo>
                  <a:pt x="27828" y="38404"/>
                </a:lnTo>
                <a:lnTo>
                  <a:pt x="31668" y="35524"/>
                </a:lnTo>
                <a:lnTo>
                  <a:pt x="33588" y="31683"/>
                </a:lnTo>
                <a:lnTo>
                  <a:pt x="34549" y="25923"/>
                </a:lnTo>
                <a:lnTo>
                  <a:pt x="33588" y="25923"/>
                </a:lnTo>
                <a:lnTo>
                  <a:pt x="31668" y="29763"/>
                </a:lnTo>
                <a:lnTo>
                  <a:pt x="29748" y="31683"/>
                </a:lnTo>
                <a:lnTo>
                  <a:pt x="28788" y="32644"/>
                </a:lnTo>
                <a:lnTo>
                  <a:pt x="25908" y="35524"/>
                </a:lnTo>
                <a:lnTo>
                  <a:pt x="24002" y="36484"/>
                </a:lnTo>
                <a:lnTo>
                  <a:pt x="16322" y="36484"/>
                </a:lnTo>
                <a:lnTo>
                  <a:pt x="13441" y="34564"/>
                </a:lnTo>
                <a:lnTo>
                  <a:pt x="11521" y="30723"/>
                </a:lnTo>
                <a:lnTo>
                  <a:pt x="8641" y="26883"/>
                </a:lnTo>
                <a:lnTo>
                  <a:pt x="7680" y="22082"/>
                </a:lnTo>
                <a:lnTo>
                  <a:pt x="7680" y="13456"/>
                </a:lnTo>
                <a:lnTo>
                  <a:pt x="8641" y="9616"/>
                </a:lnTo>
                <a:lnTo>
                  <a:pt x="11521" y="6720"/>
                </a:lnTo>
                <a:lnTo>
                  <a:pt x="12481" y="3840"/>
                </a:lnTo>
                <a:lnTo>
                  <a:pt x="15361" y="2895"/>
                </a:lnTo>
                <a:lnTo>
                  <a:pt x="20162" y="2895"/>
                </a:lnTo>
                <a:lnTo>
                  <a:pt x="21107" y="3840"/>
                </a:lnTo>
                <a:lnTo>
                  <a:pt x="22067" y="4800"/>
                </a:lnTo>
                <a:lnTo>
                  <a:pt x="24002" y="5775"/>
                </a:lnTo>
                <a:lnTo>
                  <a:pt x="24002" y="10561"/>
                </a:lnTo>
                <a:lnTo>
                  <a:pt x="24947" y="11521"/>
                </a:lnTo>
                <a:lnTo>
                  <a:pt x="25908" y="13456"/>
                </a:lnTo>
                <a:lnTo>
                  <a:pt x="31668" y="13456"/>
                </a:lnTo>
                <a:lnTo>
                  <a:pt x="32628" y="12481"/>
                </a:lnTo>
                <a:lnTo>
                  <a:pt x="32628" y="11521"/>
                </a:lnTo>
                <a:lnTo>
                  <a:pt x="33588" y="10561"/>
                </a:lnTo>
                <a:lnTo>
                  <a:pt x="33588" y="7680"/>
                </a:lnTo>
                <a:lnTo>
                  <a:pt x="31668" y="5775"/>
                </a:lnTo>
                <a:lnTo>
                  <a:pt x="29748" y="2895"/>
                </a:lnTo>
                <a:lnTo>
                  <a:pt x="26883" y="960"/>
                </a:lnTo>
                <a:lnTo>
                  <a:pt x="240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8" name="object 578"/>
          <p:cNvSpPr/>
          <p:nvPr/>
        </p:nvSpPr>
        <p:spPr>
          <a:xfrm>
            <a:off x="3658682" y="4453067"/>
            <a:ext cx="33604" cy="43205"/>
          </a:xfrm>
          <a:custGeom>
            <a:avLst/>
            <a:gdLst/>
            <a:ahLst/>
            <a:cxnLst/>
            <a:rect l="l" t="t" r="r" b="b"/>
            <a:pathLst>
              <a:path w="33604" h="43205">
                <a:moveTo>
                  <a:pt x="24002" y="9616"/>
                </a:moveTo>
                <a:lnTo>
                  <a:pt x="24002" y="11521"/>
                </a:lnTo>
                <a:lnTo>
                  <a:pt x="24963" y="14401"/>
                </a:lnTo>
                <a:lnTo>
                  <a:pt x="5760" y="14401"/>
                </a:lnTo>
                <a:lnTo>
                  <a:pt x="5760" y="10561"/>
                </a:lnTo>
                <a:lnTo>
                  <a:pt x="7680" y="7680"/>
                </a:lnTo>
                <a:lnTo>
                  <a:pt x="9601" y="5775"/>
                </a:lnTo>
                <a:lnTo>
                  <a:pt x="12481" y="0"/>
                </a:lnTo>
                <a:lnTo>
                  <a:pt x="8641" y="1935"/>
                </a:lnTo>
                <a:lnTo>
                  <a:pt x="4800" y="5775"/>
                </a:lnTo>
                <a:lnTo>
                  <a:pt x="960" y="9616"/>
                </a:lnTo>
                <a:lnTo>
                  <a:pt x="0" y="15361"/>
                </a:lnTo>
                <a:lnTo>
                  <a:pt x="0" y="28803"/>
                </a:lnTo>
                <a:lnTo>
                  <a:pt x="960" y="33604"/>
                </a:lnTo>
                <a:lnTo>
                  <a:pt x="4800" y="37444"/>
                </a:lnTo>
                <a:lnTo>
                  <a:pt x="8641" y="41285"/>
                </a:lnTo>
                <a:lnTo>
                  <a:pt x="12481" y="43205"/>
                </a:lnTo>
                <a:lnTo>
                  <a:pt x="22082" y="43205"/>
                </a:lnTo>
                <a:lnTo>
                  <a:pt x="25923" y="41285"/>
                </a:lnTo>
                <a:lnTo>
                  <a:pt x="28803" y="38404"/>
                </a:lnTo>
                <a:lnTo>
                  <a:pt x="31683" y="34564"/>
                </a:lnTo>
                <a:lnTo>
                  <a:pt x="33604" y="30723"/>
                </a:lnTo>
                <a:lnTo>
                  <a:pt x="33604" y="26883"/>
                </a:lnTo>
                <a:lnTo>
                  <a:pt x="32644" y="25923"/>
                </a:lnTo>
                <a:lnTo>
                  <a:pt x="30723" y="29763"/>
                </a:lnTo>
                <a:lnTo>
                  <a:pt x="29763" y="31683"/>
                </a:lnTo>
                <a:lnTo>
                  <a:pt x="27843" y="33604"/>
                </a:lnTo>
                <a:lnTo>
                  <a:pt x="25923" y="34564"/>
                </a:lnTo>
                <a:lnTo>
                  <a:pt x="23042" y="35524"/>
                </a:lnTo>
                <a:lnTo>
                  <a:pt x="16322" y="35524"/>
                </a:lnTo>
                <a:lnTo>
                  <a:pt x="13441" y="33604"/>
                </a:lnTo>
                <a:lnTo>
                  <a:pt x="10561" y="30723"/>
                </a:lnTo>
                <a:lnTo>
                  <a:pt x="7680" y="26883"/>
                </a:lnTo>
                <a:lnTo>
                  <a:pt x="5760" y="22082"/>
                </a:lnTo>
                <a:lnTo>
                  <a:pt x="5760" y="16322"/>
                </a:lnTo>
                <a:lnTo>
                  <a:pt x="33604" y="16322"/>
                </a:lnTo>
                <a:lnTo>
                  <a:pt x="33604" y="11521"/>
                </a:lnTo>
                <a:lnTo>
                  <a:pt x="32644" y="7680"/>
                </a:lnTo>
                <a:lnTo>
                  <a:pt x="29763" y="4800"/>
                </a:lnTo>
                <a:lnTo>
                  <a:pt x="26883" y="1935"/>
                </a:lnTo>
                <a:lnTo>
                  <a:pt x="23042" y="0"/>
                </a:lnTo>
                <a:lnTo>
                  <a:pt x="18242" y="0"/>
                </a:lnTo>
                <a:lnTo>
                  <a:pt x="15361" y="2895"/>
                </a:lnTo>
                <a:lnTo>
                  <a:pt x="17282" y="2895"/>
                </a:lnTo>
                <a:lnTo>
                  <a:pt x="19202" y="3840"/>
                </a:lnTo>
                <a:lnTo>
                  <a:pt x="20162" y="4800"/>
                </a:lnTo>
                <a:lnTo>
                  <a:pt x="22082" y="5775"/>
                </a:lnTo>
                <a:lnTo>
                  <a:pt x="23042" y="6720"/>
                </a:lnTo>
                <a:lnTo>
                  <a:pt x="24002" y="8641"/>
                </a:lnTo>
                <a:lnTo>
                  <a:pt x="24002" y="96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9" name="object 579"/>
          <p:cNvSpPr/>
          <p:nvPr/>
        </p:nvSpPr>
        <p:spPr>
          <a:xfrm>
            <a:off x="3668283" y="4453067"/>
            <a:ext cx="8641" cy="5775"/>
          </a:xfrm>
          <a:custGeom>
            <a:avLst/>
            <a:gdLst/>
            <a:ahLst/>
            <a:cxnLst/>
            <a:rect l="l" t="t" r="r" b="b"/>
            <a:pathLst>
              <a:path w="8641" h="5775">
                <a:moveTo>
                  <a:pt x="0" y="5775"/>
                </a:moveTo>
                <a:lnTo>
                  <a:pt x="1920" y="3840"/>
                </a:lnTo>
                <a:lnTo>
                  <a:pt x="3840" y="2895"/>
                </a:lnTo>
                <a:lnTo>
                  <a:pt x="5760" y="2895"/>
                </a:lnTo>
                <a:lnTo>
                  <a:pt x="8641" y="0"/>
                </a:lnTo>
                <a:lnTo>
                  <a:pt x="2880" y="0"/>
                </a:lnTo>
                <a:lnTo>
                  <a:pt x="0" y="5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0" name="object 580"/>
          <p:cNvSpPr/>
          <p:nvPr/>
        </p:nvSpPr>
        <p:spPr>
          <a:xfrm>
            <a:off x="3702847" y="4485711"/>
            <a:ext cx="9601" cy="10561"/>
          </a:xfrm>
          <a:custGeom>
            <a:avLst/>
            <a:gdLst/>
            <a:ahLst/>
            <a:cxnLst/>
            <a:rect l="l" t="t" r="r" b="b"/>
            <a:pathLst>
              <a:path w="9601" h="10561">
                <a:moveTo>
                  <a:pt x="960" y="7680"/>
                </a:moveTo>
                <a:lnTo>
                  <a:pt x="1920" y="8641"/>
                </a:lnTo>
                <a:lnTo>
                  <a:pt x="2880" y="9601"/>
                </a:lnTo>
                <a:lnTo>
                  <a:pt x="3840" y="10561"/>
                </a:lnTo>
                <a:lnTo>
                  <a:pt x="6720" y="10561"/>
                </a:lnTo>
                <a:lnTo>
                  <a:pt x="7680" y="9601"/>
                </a:lnTo>
                <a:lnTo>
                  <a:pt x="8641" y="8641"/>
                </a:lnTo>
                <a:lnTo>
                  <a:pt x="9601" y="7680"/>
                </a:lnTo>
                <a:lnTo>
                  <a:pt x="9601" y="2880"/>
                </a:lnTo>
                <a:lnTo>
                  <a:pt x="8641" y="1920"/>
                </a:lnTo>
                <a:lnTo>
                  <a:pt x="7680" y="960"/>
                </a:lnTo>
                <a:lnTo>
                  <a:pt x="6720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1920"/>
                </a:lnTo>
                <a:lnTo>
                  <a:pt x="0" y="2880"/>
                </a:lnTo>
                <a:lnTo>
                  <a:pt x="0" y="6720"/>
                </a:lnTo>
                <a:lnTo>
                  <a:pt x="9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1" name="object 581"/>
          <p:cNvSpPr/>
          <p:nvPr/>
        </p:nvSpPr>
        <p:spPr>
          <a:xfrm>
            <a:off x="3702847" y="4453067"/>
            <a:ext cx="9601" cy="9616"/>
          </a:xfrm>
          <a:custGeom>
            <a:avLst/>
            <a:gdLst/>
            <a:ahLst/>
            <a:cxnLst/>
            <a:rect l="l" t="t" r="r" b="b"/>
            <a:pathLst>
              <a:path w="9601" h="9616">
                <a:moveTo>
                  <a:pt x="960" y="7680"/>
                </a:moveTo>
                <a:lnTo>
                  <a:pt x="1920" y="8641"/>
                </a:lnTo>
                <a:lnTo>
                  <a:pt x="2880" y="9616"/>
                </a:lnTo>
                <a:lnTo>
                  <a:pt x="7680" y="9616"/>
                </a:lnTo>
                <a:lnTo>
                  <a:pt x="8641" y="8641"/>
                </a:lnTo>
                <a:lnTo>
                  <a:pt x="9601" y="7680"/>
                </a:lnTo>
                <a:lnTo>
                  <a:pt x="9601" y="2895"/>
                </a:lnTo>
                <a:lnTo>
                  <a:pt x="8641" y="1935"/>
                </a:lnTo>
                <a:lnTo>
                  <a:pt x="7680" y="960"/>
                </a:lnTo>
                <a:lnTo>
                  <a:pt x="6720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1935"/>
                </a:lnTo>
                <a:lnTo>
                  <a:pt x="960" y="2895"/>
                </a:lnTo>
                <a:lnTo>
                  <a:pt x="0" y="3840"/>
                </a:lnTo>
                <a:lnTo>
                  <a:pt x="0" y="6720"/>
                </a:lnTo>
                <a:lnTo>
                  <a:pt x="9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2" name="object 582"/>
          <p:cNvSpPr/>
          <p:nvPr/>
        </p:nvSpPr>
        <p:spPr>
          <a:xfrm>
            <a:off x="3746052" y="4433879"/>
            <a:ext cx="60472" cy="62392"/>
          </a:xfrm>
          <a:custGeom>
            <a:avLst/>
            <a:gdLst/>
            <a:ahLst/>
            <a:cxnLst/>
            <a:rect l="l" t="t" r="r" b="b"/>
            <a:pathLst>
              <a:path w="60472" h="62392">
                <a:moveTo>
                  <a:pt x="9174" y="53703"/>
                </a:moveTo>
                <a:lnTo>
                  <a:pt x="19823" y="60220"/>
                </a:lnTo>
                <a:lnTo>
                  <a:pt x="33588" y="62392"/>
                </a:lnTo>
                <a:lnTo>
                  <a:pt x="37429" y="62392"/>
                </a:lnTo>
                <a:lnTo>
                  <a:pt x="41269" y="61432"/>
                </a:lnTo>
                <a:lnTo>
                  <a:pt x="44150" y="60472"/>
                </a:lnTo>
                <a:lnTo>
                  <a:pt x="47030" y="60472"/>
                </a:lnTo>
                <a:lnTo>
                  <a:pt x="50871" y="58552"/>
                </a:lnTo>
                <a:lnTo>
                  <a:pt x="53751" y="56631"/>
                </a:lnTo>
                <a:lnTo>
                  <a:pt x="53751" y="35509"/>
                </a:lnTo>
                <a:lnTo>
                  <a:pt x="54711" y="33588"/>
                </a:lnTo>
                <a:lnTo>
                  <a:pt x="54711" y="32644"/>
                </a:lnTo>
                <a:lnTo>
                  <a:pt x="55671" y="30708"/>
                </a:lnTo>
                <a:lnTo>
                  <a:pt x="57591" y="29748"/>
                </a:lnTo>
                <a:lnTo>
                  <a:pt x="60472" y="29748"/>
                </a:lnTo>
                <a:lnTo>
                  <a:pt x="60472" y="27828"/>
                </a:lnTo>
                <a:lnTo>
                  <a:pt x="37429" y="27828"/>
                </a:lnTo>
                <a:lnTo>
                  <a:pt x="37429" y="29748"/>
                </a:lnTo>
                <a:lnTo>
                  <a:pt x="42230" y="29748"/>
                </a:lnTo>
                <a:lnTo>
                  <a:pt x="43190" y="30708"/>
                </a:lnTo>
                <a:lnTo>
                  <a:pt x="44150" y="30708"/>
                </a:lnTo>
                <a:lnTo>
                  <a:pt x="44150" y="31668"/>
                </a:lnTo>
                <a:lnTo>
                  <a:pt x="45110" y="32644"/>
                </a:lnTo>
                <a:lnTo>
                  <a:pt x="45110" y="55671"/>
                </a:lnTo>
                <a:lnTo>
                  <a:pt x="43190" y="56631"/>
                </a:lnTo>
                <a:lnTo>
                  <a:pt x="41269" y="57591"/>
                </a:lnTo>
                <a:lnTo>
                  <a:pt x="39349" y="58552"/>
                </a:lnTo>
                <a:lnTo>
                  <a:pt x="37429" y="58552"/>
                </a:lnTo>
                <a:lnTo>
                  <a:pt x="35509" y="59512"/>
                </a:lnTo>
                <a:lnTo>
                  <a:pt x="29748" y="59512"/>
                </a:lnTo>
                <a:lnTo>
                  <a:pt x="25908" y="58552"/>
                </a:lnTo>
                <a:lnTo>
                  <a:pt x="22067" y="55671"/>
                </a:lnTo>
                <a:lnTo>
                  <a:pt x="18227" y="53751"/>
                </a:lnTo>
                <a:lnTo>
                  <a:pt x="15346" y="49911"/>
                </a:lnTo>
                <a:lnTo>
                  <a:pt x="13426" y="46070"/>
                </a:lnTo>
                <a:lnTo>
                  <a:pt x="11506" y="41269"/>
                </a:lnTo>
                <a:lnTo>
                  <a:pt x="10546" y="35509"/>
                </a:lnTo>
                <a:lnTo>
                  <a:pt x="10546" y="23027"/>
                </a:lnTo>
                <a:lnTo>
                  <a:pt x="11506" y="17282"/>
                </a:lnTo>
                <a:lnTo>
                  <a:pt x="15346" y="11521"/>
                </a:lnTo>
                <a:lnTo>
                  <a:pt x="19187" y="5760"/>
                </a:lnTo>
                <a:lnTo>
                  <a:pt x="24947" y="2880"/>
                </a:lnTo>
                <a:lnTo>
                  <a:pt x="38389" y="2880"/>
                </a:lnTo>
                <a:lnTo>
                  <a:pt x="43190" y="4800"/>
                </a:lnTo>
                <a:lnTo>
                  <a:pt x="46070" y="7680"/>
                </a:lnTo>
                <a:lnTo>
                  <a:pt x="48950" y="10561"/>
                </a:lnTo>
                <a:lnTo>
                  <a:pt x="50871" y="14401"/>
                </a:lnTo>
                <a:lnTo>
                  <a:pt x="52791" y="18242"/>
                </a:lnTo>
                <a:lnTo>
                  <a:pt x="53751" y="18242"/>
                </a:lnTo>
                <a:lnTo>
                  <a:pt x="52791" y="0"/>
                </a:lnTo>
                <a:lnTo>
                  <a:pt x="50871" y="0"/>
                </a:lnTo>
                <a:lnTo>
                  <a:pt x="50871" y="960"/>
                </a:lnTo>
                <a:lnTo>
                  <a:pt x="49911" y="1905"/>
                </a:lnTo>
                <a:lnTo>
                  <a:pt x="49911" y="3840"/>
                </a:lnTo>
                <a:lnTo>
                  <a:pt x="47990" y="3840"/>
                </a:lnTo>
                <a:lnTo>
                  <a:pt x="47030" y="2880"/>
                </a:lnTo>
                <a:lnTo>
                  <a:pt x="45110" y="2880"/>
                </a:lnTo>
                <a:lnTo>
                  <a:pt x="42230" y="1905"/>
                </a:lnTo>
                <a:lnTo>
                  <a:pt x="39349" y="960"/>
                </a:lnTo>
                <a:lnTo>
                  <a:pt x="37429" y="0"/>
                </a:lnTo>
                <a:lnTo>
                  <a:pt x="25908" y="0"/>
                </a:lnTo>
                <a:lnTo>
                  <a:pt x="20147" y="960"/>
                </a:lnTo>
                <a:lnTo>
                  <a:pt x="16306" y="3840"/>
                </a:lnTo>
                <a:lnTo>
                  <a:pt x="10546" y="6720"/>
                </a:lnTo>
                <a:lnTo>
                  <a:pt x="6705" y="11521"/>
                </a:lnTo>
                <a:lnTo>
                  <a:pt x="3825" y="17282"/>
                </a:lnTo>
                <a:lnTo>
                  <a:pt x="944" y="22082"/>
                </a:lnTo>
                <a:lnTo>
                  <a:pt x="0" y="26868"/>
                </a:lnTo>
                <a:lnTo>
                  <a:pt x="0" y="39349"/>
                </a:lnTo>
                <a:lnTo>
                  <a:pt x="1905" y="45110"/>
                </a:lnTo>
                <a:lnTo>
                  <a:pt x="6705" y="50871"/>
                </a:lnTo>
                <a:lnTo>
                  <a:pt x="9174" y="53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3" name="object 583"/>
          <p:cNvSpPr/>
          <p:nvPr/>
        </p:nvSpPr>
        <p:spPr>
          <a:xfrm>
            <a:off x="3808445" y="4453067"/>
            <a:ext cx="30708" cy="41285"/>
          </a:xfrm>
          <a:custGeom>
            <a:avLst/>
            <a:gdLst/>
            <a:ahLst/>
            <a:cxnLst/>
            <a:rect l="l" t="t" r="r" b="b"/>
            <a:pathLst>
              <a:path w="30708" h="41285">
                <a:moveTo>
                  <a:pt x="14401" y="34564"/>
                </a:moveTo>
                <a:lnTo>
                  <a:pt x="14401" y="12481"/>
                </a:lnTo>
                <a:lnTo>
                  <a:pt x="16322" y="10561"/>
                </a:lnTo>
                <a:lnTo>
                  <a:pt x="17282" y="8641"/>
                </a:lnTo>
                <a:lnTo>
                  <a:pt x="18242" y="6720"/>
                </a:lnTo>
                <a:lnTo>
                  <a:pt x="19187" y="6720"/>
                </a:lnTo>
                <a:lnTo>
                  <a:pt x="20162" y="5775"/>
                </a:lnTo>
                <a:lnTo>
                  <a:pt x="21122" y="5775"/>
                </a:lnTo>
                <a:lnTo>
                  <a:pt x="22067" y="6720"/>
                </a:lnTo>
                <a:lnTo>
                  <a:pt x="23027" y="7680"/>
                </a:lnTo>
                <a:lnTo>
                  <a:pt x="24003" y="8641"/>
                </a:lnTo>
                <a:lnTo>
                  <a:pt x="25908" y="9616"/>
                </a:lnTo>
                <a:lnTo>
                  <a:pt x="27843" y="9616"/>
                </a:lnTo>
                <a:lnTo>
                  <a:pt x="28803" y="8641"/>
                </a:lnTo>
                <a:lnTo>
                  <a:pt x="29748" y="7680"/>
                </a:lnTo>
                <a:lnTo>
                  <a:pt x="29748" y="6720"/>
                </a:lnTo>
                <a:lnTo>
                  <a:pt x="30708" y="5775"/>
                </a:lnTo>
                <a:lnTo>
                  <a:pt x="30708" y="3840"/>
                </a:lnTo>
                <a:lnTo>
                  <a:pt x="29748" y="2895"/>
                </a:lnTo>
                <a:lnTo>
                  <a:pt x="28803" y="1935"/>
                </a:lnTo>
                <a:lnTo>
                  <a:pt x="27843" y="960"/>
                </a:lnTo>
                <a:lnTo>
                  <a:pt x="26868" y="0"/>
                </a:lnTo>
                <a:lnTo>
                  <a:pt x="21122" y="0"/>
                </a:lnTo>
                <a:lnTo>
                  <a:pt x="18242" y="2895"/>
                </a:lnTo>
                <a:lnTo>
                  <a:pt x="14401" y="9616"/>
                </a:lnTo>
                <a:lnTo>
                  <a:pt x="14401" y="0"/>
                </a:lnTo>
                <a:lnTo>
                  <a:pt x="12481" y="0"/>
                </a:lnTo>
                <a:lnTo>
                  <a:pt x="0" y="4800"/>
                </a:lnTo>
                <a:lnTo>
                  <a:pt x="960" y="6720"/>
                </a:lnTo>
                <a:lnTo>
                  <a:pt x="1920" y="5775"/>
                </a:lnTo>
                <a:lnTo>
                  <a:pt x="5760" y="5775"/>
                </a:lnTo>
                <a:lnTo>
                  <a:pt x="5760" y="6720"/>
                </a:lnTo>
                <a:lnTo>
                  <a:pt x="6720" y="6720"/>
                </a:lnTo>
                <a:lnTo>
                  <a:pt x="6720" y="37444"/>
                </a:lnTo>
                <a:lnTo>
                  <a:pt x="5760" y="38404"/>
                </a:lnTo>
                <a:lnTo>
                  <a:pt x="5760" y="39364"/>
                </a:lnTo>
                <a:lnTo>
                  <a:pt x="4800" y="39364"/>
                </a:lnTo>
                <a:lnTo>
                  <a:pt x="2880" y="40325"/>
                </a:lnTo>
                <a:lnTo>
                  <a:pt x="960" y="40325"/>
                </a:lnTo>
                <a:lnTo>
                  <a:pt x="960" y="41285"/>
                </a:lnTo>
                <a:lnTo>
                  <a:pt x="21122" y="41285"/>
                </a:lnTo>
                <a:lnTo>
                  <a:pt x="21122" y="40325"/>
                </a:lnTo>
                <a:lnTo>
                  <a:pt x="19187" y="40325"/>
                </a:lnTo>
                <a:lnTo>
                  <a:pt x="18242" y="39364"/>
                </a:lnTo>
                <a:lnTo>
                  <a:pt x="17282" y="39364"/>
                </a:lnTo>
                <a:lnTo>
                  <a:pt x="16322" y="38404"/>
                </a:lnTo>
                <a:lnTo>
                  <a:pt x="15346" y="38404"/>
                </a:lnTo>
                <a:lnTo>
                  <a:pt x="15346" y="37444"/>
                </a:lnTo>
                <a:lnTo>
                  <a:pt x="14401" y="36484"/>
                </a:lnTo>
                <a:lnTo>
                  <a:pt x="14401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4" name="object 584"/>
          <p:cNvSpPr/>
          <p:nvPr/>
        </p:nvSpPr>
        <p:spPr>
          <a:xfrm>
            <a:off x="3842034" y="4453067"/>
            <a:ext cx="36484" cy="42245"/>
          </a:xfrm>
          <a:custGeom>
            <a:avLst/>
            <a:gdLst/>
            <a:ahLst/>
            <a:cxnLst/>
            <a:rect l="l" t="t" r="r" b="b"/>
            <a:pathLst>
              <a:path w="36484" h="42245">
                <a:moveTo>
                  <a:pt x="36484" y="33604"/>
                </a:moveTo>
                <a:lnTo>
                  <a:pt x="34564" y="35524"/>
                </a:lnTo>
                <a:lnTo>
                  <a:pt x="33604" y="36484"/>
                </a:lnTo>
                <a:lnTo>
                  <a:pt x="29763" y="36484"/>
                </a:lnTo>
                <a:lnTo>
                  <a:pt x="29763" y="9616"/>
                </a:lnTo>
                <a:lnTo>
                  <a:pt x="28803" y="7680"/>
                </a:lnTo>
                <a:lnTo>
                  <a:pt x="28803" y="5775"/>
                </a:lnTo>
                <a:lnTo>
                  <a:pt x="27843" y="3840"/>
                </a:lnTo>
                <a:lnTo>
                  <a:pt x="26883" y="2895"/>
                </a:lnTo>
                <a:lnTo>
                  <a:pt x="24963" y="1935"/>
                </a:lnTo>
                <a:lnTo>
                  <a:pt x="22082" y="960"/>
                </a:lnTo>
                <a:lnTo>
                  <a:pt x="19202" y="0"/>
                </a:lnTo>
                <a:lnTo>
                  <a:pt x="11521" y="0"/>
                </a:lnTo>
                <a:lnTo>
                  <a:pt x="7680" y="960"/>
                </a:lnTo>
                <a:lnTo>
                  <a:pt x="4800" y="2895"/>
                </a:lnTo>
                <a:lnTo>
                  <a:pt x="2880" y="5775"/>
                </a:lnTo>
                <a:lnTo>
                  <a:pt x="960" y="7680"/>
                </a:lnTo>
                <a:lnTo>
                  <a:pt x="960" y="11521"/>
                </a:lnTo>
                <a:lnTo>
                  <a:pt x="1935" y="12481"/>
                </a:lnTo>
                <a:lnTo>
                  <a:pt x="1935" y="13456"/>
                </a:lnTo>
                <a:lnTo>
                  <a:pt x="2880" y="14401"/>
                </a:lnTo>
                <a:lnTo>
                  <a:pt x="6720" y="14401"/>
                </a:lnTo>
                <a:lnTo>
                  <a:pt x="7680" y="13456"/>
                </a:lnTo>
                <a:lnTo>
                  <a:pt x="8641" y="12481"/>
                </a:lnTo>
                <a:lnTo>
                  <a:pt x="8641" y="5775"/>
                </a:lnTo>
                <a:lnTo>
                  <a:pt x="10561" y="4800"/>
                </a:lnTo>
                <a:lnTo>
                  <a:pt x="11521" y="2895"/>
                </a:lnTo>
                <a:lnTo>
                  <a:pt x="17282" y="2895"/>
                </a:lnTo>
                <a:lnTo>
                  <a:pt x="19202" y="3840"/>
                </a:lnTo>
                <a:lnTo>
                  <a:pt x="20162" y="4800"/>
                </a:lnTo>
                <a:lnTo>
                  <a:pt x="21122" y="6720"/>
                </a:lnTo>
                <a:lnTo>
                  <a:pt x="22082" y="9616"/>
                </a:lnTo>
                <a:lnTo>
                  <a:pt x="22082" y="15361"/>
                </a:lnTo>
                <a:lnTo>
                  <a:pt x="15361" y="17282"/>
                </a:lnTo>
                <a:lnTo>
                  <a:pt x="10561" y="19202"/>
                </a:lnTo>
                <a:lnTo>
                  <a:pt x="8641" y="24963"/>
                </a:lnTo>
                <a:lnTo>
                  <a:pt x="9601" y="24003"/>
                </a:lnTo>
                <a:lnTo>
                  <a:pt x="11521" y="23042"/>
                </a:lnTo>
                <a:lnTo>
                  <a:pt x="13441" y="21122"/>
                </a:lnTo>
                <a:lnTo>
                  <a:pt x="14401" y="20162"/>
                </a:lnTo>
                <a:lnTo>
                  <a:pt x="17282" y="19202"/>
                </a:lnTo>
                <a:lnTo>
                  <a:pt x="22082" y="17282"/>
                </a:lnTo>
                <a:lnTo>
                  <a:pt x="22082" y="32644"/>
                </a:lnTo>
                <a:lnTo>
                  <a:pt x="18242" y="35524"/>
                </a:lnTo>
                <a:lnTo>
                  <a:pt x="15361" y="37444"/>
                </a:lnTo>
                <a:lnTo>
                  <a:pt x="11521" y="37444"/>
                </a:lnTo>
                <a:lnTo>
                  <a:pt x="10561" y="36484"/>
                </a:lnTo>
                <a:lnTo>
                  <a:pt x="8641" y="35524"/>
                </a:lnTo>
                <a:lnTo>
                  <a:pt x="7680" y="33604"/>
                </a:lnTo>
                <a:lnTo>
                  <a:pt x="6720" y="31683"/>
                </a:lnTo>
                <a:lnTo>
                  <a:pt x="6720" y="21122"/>
                </a:lnTo>
                <a:lnTo>
                  <a:pt x="3840" y="23042"/>
                </a:lnTo>
                <a:lnTo>
                  <a:pt x="1935" y="24963"/>
                </a:lnTo>
                <a:lnTo>
                  <a:pt x="960" y="26883"/>
                </a:lnTo>
                <a:lnTo>
                  <a:pt x="0" y="28803"/>
                </a:lnTo>
                <a:lnTo>
                  <a:pt x="0" y="35524"/>
                </a:lnTo>
                <a:lnTo>
                  <a:pt x="960" y="37444"/>
                </a:lnTo>
                <a:lnTo>
                  <a:pt x="1935" y="39364"/>
                </a:lnTo>
                <a:lnTo>
                  <a:pt x="3840" y="41285"/>
                </a:lnTo>
                <a:lnTo>
                  <a:pt x="6720" y="42245"/>
                </a:lnTo>
                <a:lnTo>
                  <a:pt x="12481" y="42245"/>
                </a:lnTo>
                <a:lnTo>
                  <a:pt x="14401" y="41285"/>
                </a:lnTo>
                <a:lnTo>
                  <a:pt x="15361" y="41285"/>
                </a:lnTo>
                <a:lnTo>
                  <a:pt x="18242" y="39364"/>
                </a:lnTo>
                <a:lnTo>
                  <a:pt x="22082" y="35524"/>
                </a:lnTo>
                <a:lnTo>
                  <a:pt x="22082" y="38404"/>
                </a:lnTo>
                <a:lnTo>
                  <a:pt x="23042" y="40325"/>
                </a:lnTo>
                <a:lnTo>
                  <a:pt x="23042" y="41285"/>
                </a:lnTo>
                <a:lnTo>
                  <a:pt x="24002" y="42245"/>
                </a:lnTo>
                <a:lnTo>
                  <a:pt x="29763" y="42245"/>
                </a:lnTo>
                <a:lnTo>
                  <a:pt x="32644" y="40325"/>
                </a:lnTo>
                <a:lnTo>
                  <a:pt x="36484" y="35524"/>
                </a:lnTo>
                <a:lnTo>
                  <a:pt x="36484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5" name="object 585"/>
          <p:cNvSpPr/>
          <p:nvPr/>
        </p:nvSpPr>
        <p:spPr>
          <a:xfrm>
            <a:off x="3848755" y="4472269"/>
            <a:ext cx="3840" cy="12481"/>
          </a:xfrm>
          <a:custGeom>
            <a:avLst/>
            <a:gdLst/>
            <a:ahLst/>
            <a:cxnLst/>
            <a:rect l="l" t="t" r="r" b="b"/>
            <a:pathLst>
              <a:path w="3840" h="12481">
                <a:moveTo>
                  <a:pt x="0" y="10561"/>
                </a:moveTo>
                <a:lnTo>
                  <a:pt x="0" y="9601"/>
                </a:lnTo>
                <a:lnTo>
                  <a:pt x="960" y="7680"/>
                </a:lnTo>
                <a:lnTo>
                  <a:pt x="1920" y="5760"/>
                </a:lnTo>
                <a:lnTo>
                  <a:pt x="3840" y="0"/>
                </a:lnTo>
                <a:lnTo>
                  <a:pt x="0" y="1920"/>
                </a:lnTo>
                <a:lnTo>
                  <a:pt x="0" y="12481"/>
                </a:lnTo>
                <a:lnTo>
                  <a:pt x="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6" name="object 586"/>
          <p:cNvSpPr/>
          <p:nvPr/>
        </p:nvSpPr>
        <p:spPr>
          <a:xfrm>
            <a:off x="3879479" y="4454027"/>
            <a:ext cx="43205" cy="42245"/>
          </a:xfrm>
          <a:custGeom>
            <a:avLst/>
            <a:gdLst/>
            <a:ahLst/>
            <a:cxnLst/>
            <a:rect l="l" t="t" r="r" b="b"/>
            <a:pathLst>
              <a:path w="43205" h="42245">
                <a:moveTo>
                  <a:pt x="37444" y="7680"/>
                </a:moveTo>
                <a:lnTo>
                  <a:pt x="38404" y="4815"/>
                </a:lnTo>
                <a:lnTo>
                  <a:pt x="39364" y="3840"/>
                </a:lnTo>
                <a:lnTo>
                  <a:pt x="40325" y="2880"/>
                </a:lnTo>
                <a:lnTo>
                  <a:pt x="41285" y="2880"/>
                </a:lnTo>
                <a:lnTo>
                  <a:pt x="42230" y="1935"/>
                </a:lnTo>
                <a:lnTo>
                  <a:pt x="43205" y="1935"/>
                </a:lnTo>
                <a:lnTo>
                  <a:pt x="43205" y="0"/>
                </a:lnTo>
                <a:lnTo>
                  <a:pt x="30723" y="0"/>
                </a:lnTo>
                <a:lnTo>
                  <a:pt x="30723" y="1935"/>
                </a:lnTo>
                <a:lnTo>
                  <a:pt x="33604" y="1935"/>
                </a:lnTo>
                <a:lnTo>
                  <a:pt x="33604" y="2880"/>
                </a:lnTo>
                <a:lnTo>
                  <a:pt x="34564" y="2880"/>
                </a:lnTo>
                <a:lnTo>
                  <a:pt x="34564" y="6720"/>
                </a:lnTo>
                <a:lnTo>
                  <a:pt x="33604" y="7680"/>
                </a:lnTo>
                <a:lnTo>
                  <a:pt x="24002" y="30723"/>
                </a:lnTo>
                <a:lnTo>
                  <a:pt x="15361" y="8656"/>
                </a:lnTo>
                <a:lnTo>
                  <a:pt x="14401" y="7680"/>
                </a:lnTo>
                <a:lnTo>
                  <a:pt x="14401" y="3840"/>
                </a:lnTo>
                <a:lnTo>
                  <a:pt x="15361" y="2880"/>
                </a:lnTo>
                <a:lnTo>
                  <a:pt x="15361" y="1935"/>
                </a:lnTo>
                <a:lnTo>
                  <a:pt x="19202" y="1935"/>
                </a:lnTo>
                <a:lnTo>
                  <a:pt x="19202" y="0"/>
                </a:lnTo>
                <a:lnTo>
                  <a:pt x="0" y="0"/>
                </a:lnTo>
                <a:lnTo>
                  <a:pt x="0" y="1935"/>
                </a:lnTo>
                <a:lnTo>
                  <a:pt x="960" y="1935"/>
                </a:lnTo>
                <a:lnTo>
                  <a:pt x="1920" y="2880"/>
                </a:lnTo>
                <a:lnTo>
                  <a:pt x="3840" y="2880"/>
                </a:lnTo>
                <a:lnTo>
                  <a:pt x="4800" y="3840"/>
                </a:lnTo>
                <a:lnTo>
                  <a:pt x="4800" y="4815"/>
                </a:lnTo>
                <a:lnTo>
                  <a:pt x="5760" y="4815"/>
                </a:lnTo>
                <a:lnTo>
                  <a:pt x="6720" y="6720"/>
                </a:lnTo>
                <a:lnTo>
                  <a:pt x="6720" y="7680"/>
                </a:lnTo>
                <a:lnTo>
                  <a:pt x="21122" y="42245"/>
                </a:lnTo>
                <a:lnTo>
                  <a:pt x="23042" y="42245"/>
                </a:lnTo>
                <a:lnTo>
                  <a:pt x="37444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7" name="object 587"/>
          <p:cNvSpPr/>
          <p:nvPr/>
        </p:nvSpPr>
        <p:spPr>
          <a:xfrm>
            <a:off x="3932270" y="4431959"/>
            <a:ext cx="8641" cy="9601"/>
          </a:xfrm>
          <a:custGeom>
            <a:avLst/>
            <a:gdLst/>
            <a:ahLst/>
            <a:cxnLst/>
            <a:rect l="l" t="t" r="r" b="b"/>
            <a:pathLst>
              <a:path w="8641" h="9601">
                <a:moveTo>
                  <a:pt x="0" y="3825"/>
                </a:moveTo>
                <a:lnTo>
                  <a:pt x="0" y="5760"/>
                </a:lnTo>
                <a:lnTo>
                  <a:pt x="960" y="6720"/>
                </a:lnTo>
                <a:lnTo>
                  <a:pt x="1935" y="7680"/>
                </a:lnTo>
                <a:lnTo>
                  <a:pt x="1935" y="8641"/>
                </a:lnTo>
                <a:lnTo>
                  <a:pt x="3840" y="9601"/>
                </a:lnTo>
                <a:lnTo>
                  <a:pt x="5775" y="9601"/>
                </a:lnTo>
                <a:lnTo>
                  <a:pt x="6720" y="8641"/>
                </a:lnTo>
                <a:lnTo>
                  <a:pt x="7680" y="7680"/>
                </a:lnTo>
                <a:lnTo>
                  <a:pt x="8641" y="6720"/>
                </a:lnTo>
                <a:lnTo>
                  <a:pt x="8641" y="1920"/>
                </a:lnTo>
                <a:lnTo>
                  <a:pt x="7680" y="1920"/>
                </a:lnTo>
                <a:lnTo>
                  <a:pt x="6720" y="960"/>
                </a:lnTo>
                <a:lnTo>
                  <a:pt x="5775" y="0"/>
                </a:lnTo>
                <a:lnTo>
                  <a:pt x="3840" y="0"/>
                </a:lnTo>
                <a:lnTo>
                  <a:pt x="1935" y="960"/>
                </a:lnTo>
                <a:lnTo>
                  <a:pt x="960" y="1920"/>
                </a:lnTo>
                <a:lnTo>
                  <a:pt x="0" y="38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8" name="object 588"/>
          <p:cNvSpPr/>
          <p:nvPr/>
        </p:nvSpPr>
        <p:spPr>
          <a:xfrm>
            <a:off x="3926525" y="4453067"/>
            <a:ext cx="20147" cy="41285"/>
          </a:xfrm>
          <a:custGeom>
            <a:avLst/>
            <a:gdLst/>
            <a:ahLst/>
            <a:cxnLst/>
            <a:rect l="l" t="t" r="r" b="b"/>
            <a:pathLst>
              <a:path w="20147" h="41285">
                <a:moveTo>
                  <a:pt x="15361" y="39364"/>
                </a:moveTo>
                <a:lnTo>
                  <a:pt x="15361" y="38404"/>
                </a:lnTo>
                <a:lnTo>
                  <a:pt x="14386" y="37444"/>
                </a:lnTo>
                <a:lnTo>
                  <a:pt x="14386" y="0"/>
                </a:lnTo>
                <a:lnTo>
                  <a:pt x="12466" y="0"/>
                </a:lnTo>
                <a:lnTo>
                  <a:pt x="0" y="4800"/>
                </a:lnTo>
                <a:lnTo>
                  <a:pt x="960" y="6720"/>
                </a:lnTo>
                <a:lnTo>
                  <a:pt x="1904" y="5775"/>
                </a:lnTo>
                <a:lnTo>
                  <a:pt x="4800" y="5775"/>
                </a:lnTo>
                <a:lnTo>
                  <a:pt x="5745" y="6720"/>
                </a:lnTo>
                <a:lnTo>
                  <a:pt x="5745" y="7680"/>
                </a:lnTo>
                <a:lnTo>
                  <a:pt x="6705" y="8641"/>
                </a:lnTo>
                <a:lnTo>
                  <a:pt x="6705" y="36484"/>
                </a:lnTo>
                <a:lnTo>
                  <a:pt x="5745" y="37444"/>
                </a:lnTo>
                <a:lnTo>
                  <a:pt x="5745" y="38404"/>
                </a:lnTo>
                <a:lnTo>
                  <a:pt x="4800" y="39364"/>
                </a:lnTo>
                <a:lnTo>
                  <a:pt x="3840" y="40325"/>
                </a:lnTo>
                <a:lnTo>
                  <a:pt x="960" y="40325"/>
                </a:lnTo>
                <a:lnTo>
                  <a:pt x="960" y="41285"/>
                </a:lnTo>
                <a:lnTo>
                  <a:pt x="20147" y="41285"/>
                </a:lnTo>
                <a:lnTo>
                  <a:pt x="20147" y="40325"/>
                </a:lnTo>
                <a:lnTo>
                  <a:pt x="17266" y="40325"/>
                </a:lnTo>
                <a:lnTo>
                  <a:pt x="16306" y="39364"/>
                </a:lnTo>
                <a:lnTo>
                  <a:pt x="15361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9" name="object 589"/>
          <p:cNvSpPr/>
          <p:nvPr/>
        </p:nvSpPr>
        <p:spPr>
          <a:xfrm>
            <a:off x="3949552" y="4441560"/>
            <a:ext cx="24963" cy="53751"/>
          </a:xfrm>
          <a:custGeom>
            <a:avLst/>
            <a:gdLst/>
            <a:ahLst/>
            <a:cxnLst/>
            <a:rect l="l" t="t" r="r" b="b"/>
            <a:pathLst>
              <a:path w="24963" h="53751">
                <a:moveTo>
                  <a:pt x="6720" y="16306"/>
                </a:moveTo>
                <a:lnTo>
                  <a:pt x="6720" y="47990"/>
                </a:lnTo>
                <a:lnTo>
                  <a:pt x="7680" y="49911"/>
                </a:lnTo>
                <a:lnTo>
                  <a:pt x="8641" y="50871"/>
                </a:lnTo>
                <a:lnTo>
                  <a:pt x="9601" y="51831"/>
                </a:lnTo>
                <a:lnTo>
                  <a:pt x="10561" y="52791"/>
                </a:lnTo>
                <a:lnTo>
                  <a:pt x="11521" y="53751"/>
                </a:lnTo>
                <a:lnTo>
                  <a:pt x="16322" y="53751"/>
                </a:lnTo>
                <a:lnTo>
                  <a:pt x="18242" y="52791"/>
                </a:lnTo>
                <a:lnTo>
                  <a:pt x="20162" y="51831"/>
                </a:lnTo>
                <a:lnTo>
                  <a:pt x="22082" y="49911"/>
                </a:lnTo>
                <a:lnTo>
                  <a:pt x="24002" y="47990"/>
                </a:lnTo>
                <a:lnTo>
                  <a:pt x="24963" y="45110"/>
                </a:lnTo>
                <a:lnTo>
                  <a:pt x="23042" y="45110"/>
                </a:lnTo>
                <a:lnTo>
                  <a:pt x="22082" y="46070"/>
                </a:lnTo>
                <a:lnTo>
                  <a:pt x="22082" y="47030"/>
                </a:lnTo>
                <a:lnTo>
                  <a:pt x="21122" y="47990"/>
                </a:lnTo>
                <a:lnTo>
                  <a:pt x="20162" y="47990"/>
                </a:lnTo>
                <a:lnTo>
                  <a:pt x="19202" y="48950"/>
                </a:lnTo>
                <a:lnTo>
                  <a:pt x="17282" y="48950"/>
                </a:lnTo>
                <a:lnTo>
                  <a:pt x="16322" y="47990"/>
                </a:lnTo>
                <a:lnTo>
                  <a:pt x="15361" y="47030"/>
                </a:lnTo>
                <a:lnTo>
                  <a:pt x="14401" y="46070"/>
                </a:lnTo>
                <a:lnTo>
                  <a:pt x="14401" y="16306"/>
                </a:lnTo>
                <a:lnTo>
                  <a:pt x="23042" y="16306"/>
                </a:lnTo>
                <a:lnTo>
                  <a:pt x="23042" y="12466"/>
                </a:lnTo>
                <a:lnTo>
                  <a:pt x="14401" y="12466"/>
                </a:lnTo>
                <a:lnTo>
                  <a:pt x="14401" y="0"/>
                </a:lnTo>
                <a:lnTo>
                  <a:pt x="12481" y="0"/>
                </a:lnTo>
                <a:lnTo>
                  <a:pt x="11521" y="2880"/>
                </a:lnTo>
                <a:lnTo>
                  <a:pt x="10561" y="4785"/>
                </a:lnTo>
                <a:lnTo>
                  <a:pt x="9601" y="5760"/>
                </a:lnTo>
                <a:lnTo>
                  <a:pt x="8641" y="7680"/>
                </a:lnTo>
                <a:lnTo>
                  <a:pt x="6720" y="9601"/>
                </a:lnTo>
                <a:lnTo>
                  <a:pt x="5760" y="11506"/>
                </a:lnTo>
                <a:lnTo>
                  <a:pt x="3840" y="12466"/>
                </a:lnTo>
                <a:lnTo>
                  <a:pt x="1920" y="13441"/>
                </a:lnTo>
                <a:lnTo>
                  <a:pt x="0" y="14401"/>
                </a:lnTo>
                <a:lnTo>
                  <a:pt x="0" y="16306"/>
                </a:lnTo>
                <a:lnTo>
                  <a:pt x="6720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0" name="object 590"/>
          <p:cNvSpPr/>
          <p:nvPr/>
        </p:nvSpPr>
        <p:spPr>
          <a:xfrm>
            <a:off x="3974515" y="4454027"/>
            <a:ext cx="44165" cy="60487"/>
          </a:xfrm>
          <a:custGeom>
            <a:avLst/>
            <a:gdLst/>
            <a:ahLst/>
            <a:cxnLst/>
            <a:rect l="l" t="t" r="r" b="b"/>
            <a:pathLst>
              <a:path w="44165" h="60487">
                <a:moveTo>
                  <a:pt x="39364" y="4815"/>
                </a:moveTo>
                <a:lnTo>
                  <a:pt x="40325" y="4815"/>
                </a:lnTo>
                <a:lnTo>
                  <a:pt x="40325" y="3840"/>
                </a:lnTo>
                <a:lnTo>
                  <a:pt x="41285" y="2880"/>
                </a:lnTo>
                <a:lnTo>
                  <a:pt x="42245" y="2880"/>
                </a:lnTo>
                <a:lnTo>
                  <a:pt x="42245" y="1935"/>
                </a:lnTo>
                <a:lnTo>
                  <a:pt x="44165" y="1935"/>
                </a:lnTo>
                <a:lnTo>
                  <a:pt x="44165" y="0"/>
                </a:lnTo>
                <a:lnTo>
                  <a:pt x="30723" y="0"/>
                </a:lnTo>
                <a:lnTo>
                  <a:pt x="30723" y="1935"/>
                </a:lnTo>
                <a:lnTo>
                  <a:pt x="33604" y="1935"/>
                </a:lnTo>
                <a:lnTo>
                  <a:pt x="34564" y="2880"/>
                </a:lnTo>
                <a:lnTo>
                  <a:pt x="35524" y="2880"/>
                </a:lnTo>
                <a:lnTo>
                  <a:pt x="35524" y="5760"/>
                </a:lnTo>
                <a:lnTo>
                  <a:pt x="34564" y="6720"/>
                </a:lnTo>
                <a:lnTo>
                  <a:pt x="34564" y="7680"/>
                </a:lnTo>
                <a:lnTo>
                  <a:pt x="25923" y="29763"/>
                </a:lnTo>
                <a:lnTo>
                  <a:pt x="15361" y="9601"/>
                </a:lnTo>
                <a:lnTo>
                  <a:pt x="14401" y="7680"/>
                </a:lnTo>
                <a:lnTo>
                  <a:pt x="14401" y="3840"/>
                </a:lnTo>
                <a:lnTo>
                  <a:pt x="15361" y="2880"/>
                </a:lnTo>
                <a:lnTo>
                  <a:pt x="16322" y="1935"/>
                </a:lnTo>
                <a:lnTo>
                  <a:pt x="19202" y="1935"/>
                </a:lnTo>
                <a:lnTo>
                  <a:pt x="19202" y="0"/>
                </a:lnTo>
                <a:lnTo>
                  <a:pt x="0" y="0"/>
                </a:lnTo>
                <a:lnTo>
                  <a:pt x="0" y="1935"/>
                </a:lnTo>
                <a:lnTo>
                  <a:pt x="1920" y="1935"/>
                </a:lnTo>
                <a:lnTo>
                  <a:pt x="2880" y="2880"/>
                </a:lnTo>
                <a:lnTo>
                  <a:pt x="3840" y="2880"/>
                </a:lnTo>
                <a:lnTo>
                  <a:pt x="3840" y="3840"/>
                </a:lnTo>
                <a:lnTo>
                  <a:pt x="4800" y="3840"/>
                </a:lnTo>
                <a:lnTo>
                  <a:pt x="5760" y="5760"/>
                </a:lnTo>
                <a:lnTo>
                  <a:pt x="6720" y="6720"/>
                </a:lnTo>
                <a:lnTo>
                  <a:pt x="6720" y="7680"/>
                </a:lnTo>
                <a:lnTo>
                  <a:pt x="7680" y="8656"/>
                </a:lnTo>
                <a:lnTo>
                  <a:pt x="22082" y="39364"/>
                </a:lnTo>
                <a:lnTo>
                  <a:pt x="19202" y="46085"/>
                </a:lnTo>
                <a:lnTo>
                  <a:pt x="18242" y="48966"/>
                </a:lnTo>
                <a:lnTo>
                  <a:pt x="17282" y="50886"/>
                </a:lnTo>
                <a:lnTo>
                  <a:pt x="16322" y="51846"/>
                </a:lnTo>
                <a:lnTo>
                  <a:pt x="14401" y="51846"/>
                </a:lnTo>
                <a:lnTo>
                  <a:pt x="13441" y="52806"/>
                </a:lnTo>
                <a:lnTo>
                  <a:pt x="11521" y="52806"/>
                </a:lnTo>
                <a:lnTo>
                  <a:pt x="10561" y="51846"/>
                </a:lnTo>
                <a:lnTo>
                  <a:pt x="9601" y="51846"/>
                </a:lnTo>
                <a:lnTo>
                  <a:pt x="7680" y="50886"/>
                </a:lnTo>
                <a:lnTo>
                  <a:pt x="5760" y="50886"/>
                </a:lnTo>
                <a:lnTo>
                  <a:pt x="3840" y="51846"/>
                </a:lnTo>
                <a:lnTo>
                  <a:pt x="2880" y="52806"/>
                </a:lnTo>
                <a:lnTo>
                  <a:pt x="1920" y="53766"/>
                </a:lnTo>
                <a:lnTo>
                  <a:pt x="1920" y="56647"/>
                </a:lnTo>
                <a:lnTo>
                  <a:pt x="2880" y="57607"/>
                </a:lnTo>
                <a:lnTo>
                  <a:pt x="3840" y="58567"/>
                </a:lnTo>
                <a:lnTo>
                  <a:pt x="4800" y="59527"/>
                </a:lnTo>
                <a:lnTo>
                  <a:pt x="6720" y="60487"/>
                </a:lnTo>
                <a:lnTo>
                  <a:pt x="10561" y="60487"/>
                </a:lnTo>
                <a:lnTo>
                  <a:pt x="13441" y="59527"/>
                </a:lnTo>
                <a:lnTo>
                  <a:pt x="15361" y="57607"/>
                </a:lnTo>
                <a:lnTo>
                  <a:pt x="18242" y="54726"/>
                </a:lnTo>
                <a:lnTo>
                  <a:pt x="20162" y="51846"/>
                </a:lnTo>
                <a:lnTo>
                  <a:pt x="22082" y="48006"/>
                </a:lnTo>
                <a:lnTo>
                  <a:pt x="38404" y="7680"/>
                </a:lnTo>
                <a:lnTo>
                  <a:pt x="39364" y="5760"/>
                </a:lnTo>
                <a:lnTo>
                  <a:pt x="39364" y="48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1" name="object 591"/>
          <p:cNvSpPr/>
          <p:nvPr/>
        </p:nvSpPr>
        <p:spPr>
          <a:xfrm>
            <a:off x="4042669" y="4453067"/>
            <a:ext cx="69128" cy="41285"/>
          </a:xfrm>
          <a:custGeom>
            <a:avLst/>
            <a:gdLst/>
            <a:ahLst/>
            <a:cxnLst/>
            <a:rect l="l" t="t" r="r" b="b"/>
            <a:pathLst>
              <a:path w="69128" h="41285">
                <a:moveTo>
                  <a:pt x="14401" y="35524"/>
                </a:moveTo>
                <a:lnTo>
                  <a:pt x="14401" y="10561"/>
                </a:lnTo>
                <a:lnTo>
                  <a:pt x="15361" y="9616"/>
                </a:lnTo>
                <a:lnTo>
                  <a:pt x="17282" y="7680"/>
                </a:lnTo>
                <a:lnTo>
                  <a:pt x="20162" y="6720"/>
                </a:lnTo>
                <a:lnTo>
                  <a:pt x="21122" y="5775"/>
                </a:lnTo>
                <a:lnTo>
                  <a:pt x="26883" y="5775"/>
                </a:lnTo>
                <a:lnTo>
                  <a:pt x="28803" y="6720"/>
                </a:lnTo>
                <a:lnTo>
                  <a:pt x="29763" y="7680"/>
                </a:lnTo>
                <a:lnTo>
                  <a:pt x="30723" y="9616"/>
                </a:lnTo>
                <a:lnTo>
                  <a:pt x="31683" y="11521"/>
                </a:lnTo>
                <a:lnTo>
                  <a:pt x="31683" y="36484"/>
                </a:lnTo>
                <a:lnTo>
                  <a:pt x="30723" y="38404"/>
                </a:lnTo>
                <a:lnTo>
                  <a:pt x="29763" y="39364"/>
                </a:lnTo>
                <a:lnTo>
                  <a:pt x="28803" y="39364"/>
                </a:lnTo>
                <a:lnTo>
                  <a:pt x="26883" y="40325"/>
                </a:lnTo>
                <a:lnTo>
                  <a:pt x="24963" y="40325"/>
                </a:lnTo>
                <a:lnTo>
                  <a:pt x="24963" y="41285"/>
                </a:lnTo>
                <a:lnTo>
                  <a:pt x="45125" y="41285"/>
                </a:lnTo>
                <a:lnTo>
                  <a:pt x="45125" y="40325"/>
                </a:lnTo>
                <a:lnTo>
                  <a:pt x="42245" y="40325"/>
                </a:lnTo>
                <a:lnTo>
                  <a:pt x="41285" y="39364"/>
                </a:lnTo>
                <a:lnTo>
                  <a:pt x="40325" y="39364"/>
                </a:lnTo>
                <a:lnTo>
                  <a:pt x="39364" y="38404"/>
                </a:lnTo>
                <a:lnTo>
                  <a:pt x="39364" y="37444"/>
                </a:lnTo>
                <a:lnTo>
                  <a:pt x="38404" y="35524"/>
                </a:lnTo>
                <a:lnTo>
                  <a:pt x="38404" y="10561"/>
                </a:lnTo>
                <a:lnTo>
                  <a:pt x="41285" y="8641"/>
                </a:lnTo>
                <a:lnTo>
                  <a:pt x="43205" y="7680"/>
                </a:lnTo>
                <a:lnTo>
                  <a:pt x="44165" y="6720"/>
                </a:lnTo>
                <a:lnTo>
                  <a:pt x="46085" y="5775"/>
                </a:lnTo>
                <a:lnTo>
                  <a:pt x="51846" y="5775"/>
                </a:lnTo>
                <a:lnTo>
                  <a:pt x="53766" y="6720"/>
                </a:lnTo>
                <a:lnTo>
                  <a:pt x="54726" y="8641"/>
                </a:lnTo>
                <a:lnTo>
                  <a:pt x="55686" y="9616"/>
                </a:lnTo>
                <a:lnTo>
                  <a:pt x="55686" y="37444"/>
                </a:lnTo>
                <a:lnTo>
                  <a:pt x="54726" y="38404"/>
                </a:lnTo>
                <a:lnTo>
                  <a:pt x="54726" y="39364"/>
                </a:lnTo>
                <a:lnTo>
                  <a:pt x="53766" y="39364"/>
                </a:lnTo>
                <a:lnTo>
                  <a:pt x="51846" y="40325"/>
                </a:lnTo>
                <a:lnTo>
                  <a:pt x="48966" y="40325"/>
                </a:lnTo>
                <a:lnTo>
                  <a:pt x="48966" y="41285"/>
                </a:lnTo>
                <a:lnTo>
                  <a:pt x="69128" y="41285"/>
                </a:lnTo>
                <a:lnTo>
                  <a:pt x="69128" y="40325"/>
                </a:lnTo>
                <a:lnTo>
                  <a:pt x="66248" y="40325"/>
                </a:lnTo>
                <a:lnTo>
                  <a:pt x="65288" y="39364"/>
                </a:lnTo>
                <a:lnTo>
                  <a:pt x="64328" y="39364"/>
                </a:lnTo>
                <a:lnTo>
                  <a:pt x="64328" y="38404"/>
                </a:lnTo>
                <a:lnTo>
                  <a:pt x="63367" y="37444"/>
                </a:lnTo>
                <a:lnTo>
                  <a:pt x="63367" y="11521"/>
                </a:lnTo>
                <a:lnTo>
                  <a:pt x="62407" y="8641"/>
                </a:lnTo>
                <a:lnTo>
                  <a:pt x="62407" y="6720"/>
                </a:lnTo>
                <a:lnTo>
                  <a:pt x="61447" y="4800"/>
                </a:lnTo>
                <a:lnTo>
                  <a:pt x="59527" y="2895"/>
                </a:lnTo>
                <a:lnTo>
                  <a:pt x="58567" y="1935"/>
                </a:lnTo>
                <a:lnTo>
                  <a:pt x="56647" y="960"/>
                </a:lnTo>
                <a:lnTo>
                  <a:pt x="54726" y="0"/>
                </a:lnTo>
                <a:lnTo>
                  <a:pt x="49926" y="0"/>
                </a:lnTo>
                <a:lnTo>
                  <a:pt x="48005" y="960"/>
                </a:lnTo>
                <a:lnTo>
                  <a:pt x="46085" y="1935"/>
                </a:lnTo>
                <a:lnTo>
                  <a:pt x="44165" y="2895"/>
                </a:lnTo>
                <a:lnTo>
                  <a:pt x="41285" y="4800"/>
                </a:lnTo>
                <a:lnTo>
                  <a:pt x="38404" y="8641"/>
                </a:lnTo>
                <a:lnTo>
                  <a:pt x="37444" y="5775"/>
                </a:lnTo>
                <a:lnTo>
                  <a:pt x="36484" y="3840"/>
                </a:lnTo>
                <a:lnTo>
                  <a:pt x="34564" y="1935"/>
                </a:lnTo>
                <a:lnTo>
                  <a:pt x="32644" y="960"/>
                </a:lnTo>
                <a:lnTo>
                  <a:pt x="30723" y="0"/>
                </a:lnTo>
                <a:lnTo>
                  <a:pt x="24963" y="0"/>
                </a:lnTo>
                <a:lnTo>
                  <a:pt x="24002" y="960"/>
                </a:lnTo>
                <a:lnTo>
                  <a:pt x="22082" y="1935"/>
                </a:lnTo>
                <a:lnTo>
                  <a:pt x="21122" y="2895"/>
                </a:lnTo>
                <a:lnTo>
                  <a:pt x="19202" y="3840"/>
                </a:lnTo>
                <a:lnTo>
                  <a:pt x="17282" y="5775"/>
                </a:lnTo>
                <a:lnTo>
                  <a:pt x="14401" y="8641"/>
                </a:lnTo>
                <a:lnTo>
                  <a:pt x="14401" y="0"/>
                </a:lnTo>
                <a:lnTo>
                  <a:pt x="12481" y="0"/>
                </a:lnTo>
                <a:lnTo>
                  <a:pt x="0" y="4800"/>
                </a:lnTo>
                <a:lnTo>
                  <a:pt x="960" y="6720"/>
                </a:lnTo>
                <a:lnTo>
                  <a:pt x="1920" y="5775"/>
                </a:lnTo>
                <a:lnTo>
                  <a:pt x="4800" y="5775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37444"/>
                </a:lnTo>
                <a:lnTo>
                  <a:pt x="5760" y="38404"/>
                </a:lnTo>
                <a:lnTo>
                  <a:pt x="5760" y="39364"/>
                </a:lnTo>
                <a:lnTo>
                  <a:pt x="4800" y="39364"/>
                </a:lnTo>
                <a:lnTo>
                  <a:pt x="3840" y="40325"/>
                </a:lnTo>
                <a:lnTo>
                  <a:pt x="960" y="40325"/>
                </a:lnTo>
                <a:lnTo>
                  <a:pt x="960" y="41285"/>
                </a:lnTo>
                <a:lnTo>
                  <a:pt x="21122" y="41285"/>
                </a:lnTo>
                <a:lnTo>
                  <a:pt x="21122" y="40325"/>
                </a:lnTo>
                <a:lnTo>
                  <a:pt x="17282" y="40325"/>
                </a:lnTo>
                <a:lnTo>
                  <a:pt x="16322" y="39364"/>
                </a:lnTo>
                <a:lnTo>
                  <a:pt x="15361" y="39364"/>
                </a:lnTo>
                <a:lnTo>
                  <a:pt x="15361" y="38404"/>
                </a:lnTo>
                <a:lnTo>
                  <a:pt x="14401" y="37444"/>
                </a:lnTo>
                <a:lnTo>
                  <a:pt x="14401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2" name="object 592"/>
          <p:cNvSpPr/>
          <p:nvPr/>
        </p:nvSpPr>
        <p:spPr>
          <a:xfrm>
            <a:off x="4131944" y="4489551"/>
            <a:ext cx="11521" cy="6720"/>
          </a:xfrm>
          <a:custGeom>
            <a:avLst/>
            <a:gdLst/>
            <a:ahLst/>
            <a:cxnLst/>
            <a:rect l="l" t="t" r="r" b="b"/>
            <a:pathLst>
              <a:path w="11521" h="6720">
                <a:moveTo>
                  <a:pt x="0" y="2880"/>
                </a:moveTo>
                <a:lnTo>
                  <a:pt x="1935" y="6720"/>
                </a:lnTo>
                <a:lnTo>
                  <a:pt x="5775" y="6720"/>
                </a:lnTo>
                <a:lnTo>
                  <a:pt x="8641" y="5760"/>
                </a:lnTo>
                <a:lnTo>
                  <a:pt x="11521" y="3840"/>
                </a:lnTo>
                <a:lnTo>
                  <a:pt x="10561" y="0"/>
                </a:lnTo>
                <a:lnTo>
                  <a:pt x="8641" y="1920"/>
                </a:lnTo>
                <a:lnTo>
                  <a:pt x="6720" y="2880"/>
                </a:lnTo>
                <a:lnTo>
                  <a:pt x="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3" name="object 593"/>
          <p:cNvSpPr/>
          <p:nvPr/>
        </p:nvSpPr>
        <p:spPr>
          <a:xfrm>
            <a:off x="4114678" y="4453067"/>
            <a:ext cx="39349" cy="43205"/>
          </a:xfrm>
          <a:custGeom>
            <a:avLst/>
            <a:gdLst/>
            <a:ahLst/>
            <a:cxnLst/>
            <a:rect l="l" t="t" r="r" b="b"/>
            <a:pathLst>
              <a:path w="39349" h="43205">
                <a:moveTo>
                  <a:pt x="32628" y="38404"/>
                </a:moveTo>
                <a:lnTo>
                  <a:pt x="34549" y="35524"/>
                </a:lnTo>
                <a:lnTo>
                  <a:pt x="36469" y="31683"/>
                </a:lnTo>
                <a:lnTo>
                  <a:pt x="38389" y="27843"/>
                </a:lnTo>
                <a:lnTo>
                  <a:pt x="39349" y="24003"/>
                </a:lnTo>
                <a:lnTo>
                  <a:pt x="39349" y="15361"/>
                </a:lnTo>
                <a:lnTo>
                  <a:pt x="37429" y="11521"/>
                </a:lnTo>
                <a:lnTo>
                  <a:pt x="34549" y="6720"/>
                </a:lnTo>
                <a:lnTo>
                  <a:pt x="30708" y="2895"/>
                </a:lnTo>
                <a:lnTo>
                  <a:pt x="25907" y="0"/>
                </a:lnTo>
                <a:lnTo>
                  <a:pt x="16322" y="0"/>
                </a:lnTo>
                <a:lnTo>
                  <a:pt x="13426" y="960"/>
                </a:lnTo>
                <a:lnTo>
                  <a:pt x="9585" y="2895"/>
                </a:lnTo>
                <a:lnTo>
                  <a:pt x="6705" y="4800"/>
                </a:lnTo>
                <a:lnTo>
                  <a:pt x="4800" y="7680"/>
                </a:lnTo>
                <a:lnTo>
                  <a:pt x="2865" y="10561"/>
                </a:lnTo>
                <a:lnTo>
                  <a:pt x="960" y="14401"/>
                </a:lnTo>
                <a:lnTo>
                  <a:pt x="0" y="18242"/>
                </a:lnTo>
                <a:lnTo>
                  <a:pt x="0" y="26883"/>
                </a:lnTo>
                <a:lnTo>
                  <a:pt x="1920" y="31683"/>
                </a:lnTo>
                <a:lnTo>
                  <a:pt x="4800" y="35524"/>
                </a:lnTo>
                <a:lnTo>
                  <a:pt x="8641" y="40325"/>
                </a:lnTo>
                <a:lnTo>
                  <a:pt x="13426" y="43205"/>
                </a:lnTo>
                <a:lnTo>
                  <a:pt x="19202" y="43205"/>
                </a:lnTo>
                <a:lnTo>
                  <a:pt x="17266" y="39364"/>
                </a:lnTo>
                <a:lnTo>
                  <a:pt x="14386" y="37444"/>
                </a:lnTo>
                <a:lnTo>
                  <a:pt x="11521" y="33604"/>
                </a:lnTo>
                <a:lnTo>
                  <a:pt x="9585" y="28803"/>
                </a:lnTo>
                <a:lnTo>
                  <a:pt x="8641" y="24003"/>
                </a:lnTo>
                <a:lnTo>
                  <a:pt x="8641" y="11521"/>
                </a:lnTo>
                <a:lnTo>
                  <a:pt x="9585" y="9616"/>
                </a:lnTo>
                <a:lnTo>
                  <a:pt x="10546" y="6720"/>
                </a:lnTo>
                <a:lnTo>
                  <a:pt x="11521" y="5775"/>
                </a:lnTo>
                <a:lnTo>
                  <a:pt x="13426" y="4800"/>
                </a:lnTo>
                <a:lnTo>
                  <a:pt x="15361" y="3840"/>
                </a:lnTo>
                <a:lnTo>
                  <a:pt x="16322" y="2895"/>
                </a:lnTo>
                <a:lnTo>
                  <a:pt x="21107" y="2895"/>
                </a:lnTo>
                <a:lnTo>
                  <a:pt x="23987" y="4800"/>
                </a:lnTo>
                <a:lnTo>
                  <a:pt x="25907" y="7680"/>
                </a:lnTo>
                <a:lnTo>
                  <a:pt x="28788" y="11521"/>
                </a:lnTo>
                <a:lnTo>
                  <a:pt x="30708" y="17282"/>
                </a:lnTo>
                <a:lnTo>
                  <a:pt x="30708" y="29763"/>
                </a:lnTo>
                <a:lnTo>
                  <a:pt x="29748" y="33604"/>
                </a:lnTo>
                <a:lnTo>
                  <a:pt x="27828" y="36484"/>
                </a:lnTo>
                <a:lnTo>
                  <a:pt x="28788" y="40325"/>
                </a:lnTo>
                <a:lnTo>
                  <a:pt x="32628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4" name="object 594"/>
          <p:cNvSpPr/>
          <p:nvPr/>
        </p:nvSpPr>
        <p:spPr>
          <a:xfrm>
            <a:off x="4168429" y="4453067"/>
            <a:ext cx="5760" cy="13456"/>
          </a:xfrm>
          <a:custGeom>
            <a:avLst/>
            <a:gdLst/>
            <a:ahLst/>
            <a:cxnLst/>
            <a:rect l="l" t="t" r="r" b="b"/>
            <a:pathLst>
              <a:path w="5760" h="13456">
                <a:moveTo>
                  <a:pt x="960" y="2895"/>
                </a:moveTo>
                <a:lnTo>
                  <a:pt x="0" y="13456"/>
                </a:lnTo>
                <a:lnTo>
                  <a:pt x="960" y="9616"/>
                </a:lnTo>
                <a:lnTo>
                  <a:pt x="3840" y="6720"/>
                </a:lnTo>
                <a:lnTo>
                  <a:pt x="5760" y="0"/>
                </a:lnTo>
                <a:lnTo>
                  <a:pt x="960" y="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5" name="object 595"/>
          <p:cNvSpPr/>
          <p:nvPr/>
        </p:nvSpPr>
        <p:spPr>
          <a:xfrm>
            <a:off x="4159788" y="4431959"/>
            <a:ext cx="42245" cy="64312"/>
          </a:xfrm>
          <a:custGeom>
            <a:avLst/>
            <a:gdLst/>
            <a:ahLst/>
            <a:cxnLst/>
            <a:rect l="l" t="t" r="r" b="b"/>
            <a:pathLst>
              <a:path w="42245" h="64312">
                <a:moveTo>
                  <a:pt x="8641" y="34564"/>
                </a:moveTo>
                <a:lnTo>
                  <a:pt x="9601" y="24002"/>
                </a:lnTo>
                <a:lnTo>
                  <a:pt x="5760" y="28788"/>
                </a:lnTo>
                <a:lnTo>
                  <a:pt x="1920" y="33588"/>
                </a:lnTo>
                <a:lnTo>
                  <a:pt x="0" y="38389"/>
                </a:lnTo>
                <a:lnTo>
                  <a:pt x="0" y="49911"/>
                </a:lnTo>
                <a:lnTo>
                  <a:pt x="1920" y="54711"/>
                </a:lnTo>
                <a:lnTo>
                  <a:pt x="4800" y="58552"/>
                </a:lnTo>
                <a:lnTo>
                  <a:pt x="8641" y="62392"/>
                </a:lnTo>
                <a:lnTo>
                  <a:pt x="12481" y="64312"/>
                </a:lnTo>
                <a:lnTo>
                  <a:pt x="19202" y="64312"/>
                </a:lnTo>
                <a:lnTo>
                  <a:pt x="21122" y="63352"/>
                </a:lnTo>
                <a:lnTo>
                  <a:pt x="23042" y="62392"/>
                </a:lnTo>
                <a:lnTo>
                  <a:pt x="24963" y="61432"/>
                </a:lnTo>
                <a:lnTo>
                  <a:pt x="26883" y="60472"/>
                </a:lnTo>
                <a:lnTo>
                  <a:pt x="28803" y="58552"/>
                </a:lnTo>
                <a:lnTo>
                  <a:pt x="28803" y="64312"/>
                </a:lnTo>
                <a:lnTo>
                  <a:pt x="30723" y="64312"/>
                </a:lnTo>
                <a:lnTo>
                  <a:pt x="42245" y="58552"/>
                </a:lnTo>
                <a:lnTo>
                  <a:pt x="42245" y="57591"/>
                </a:lnTo>
                <a:lnTo>
                  <a:pt x="40325" y="57591"/>
                </a:lnTo>
                <a:lnTo>
                  <a:pt x="39364" y="58552"/>
                </a:lnTo>
                <a:lnTo>
                  <a:pt x="38404" y="58552"/>
                </a:lnTo>
                <a:lnTo>
                  <a:pt x="37444" y="57591"/>
                </a:lnTo>
                <a:lnTo>
                  <a:pt x="36484" y="57591"/>
                </a:lnTo>
                <a:lnTo>
                  <a:pt x="36484" y="55671"/>
                </a:lnTo>
                <a:lnTo>
                  <a:pt x="35524" y="54711"/>
                </a:lnTo>
                <a:lnTo>
                  <a:pt x="35524" y="0"/>
                </a:lnTo>
                <a:lnTo>
                  <a:pt x="33604" y="0"/>
                </a:lnTo>
                <a:lnTo>
                  <a:pt x="22082" y="4800"/>
                </a:lnTo>
                <a:lnTo>
                  <a:pt x="22082" y="6720"/>
                </a:lnTo>
                <a:lnTo>
                  <a:pt x="24002" y="5760"/>
                </a:lnTo>
                <a:lnTo>
                  <a:pt x="26883" y="5760"/>
                </a:lnTo>
                <a:lnTo>
                  <a:pt x="26883" y="6720"/>
                </a:lnTo>
                <a:lnTo>
                  <a:pt x="27843" y="6720"/>
                </a:lnTo>
                <a:lnTo>
                  <a:pt x="27843" y="8641"/>
                </a:lnTo>
                <a:lnTo>
                  <a:pt x="28803" y="9601"/>
                </a:lnTo>
                <a:lnTo>
                  <a:pt x="28803" y="24947"/>
                </a:lnTo>
                <a:lnTo>
                  <a:pt x="25923" y="22067"/>
                </a:lnTo>
                <a:lnTo>
                  <a:pt x="23042" y="21107"/>
                </a:lnTo>
                <a:lnTo>
                  <a:pt x="14401" y="21107"/>
                </a:lnTo>
                <a:lnTo>
                  <a:pt x="12481" y="27828"/>
                </a:lnTo>
                <a:lnTo>
                  <a:pt x="14401" y="24947"/>
                </a:lnTo>
                <a:lnTo>
                  <a:pt x="16322" y="24002"/>
                </a:lnTo>
                <a:lnTo>
                  <a:pt x="22082" y="24002"/>
                </a:lnTo>
                <a:lnTo>
                  <a:pt x="23042" y="24947"/>
                </a:lnTo>
                <a:lnTo>
                  <a:pt x="24963" y="25908"/>
                </a:lnTo>
                <a:lnTo>
                  <a:pt x="25923" y="26883"/>
                </a:lnTo>
                <a:lnTo>
                  <a:pt x="26883" y="28788"/>
                </a:lnTo>
                <a:lnTo>
                  <a:pt x="27843" y="30723"/>
                </a:lnTo>
                <a:lnTo>
                  <a:pt x="27843" y="32628"/>
                </a:lnTo>
                <a:lnTo>
                  <a:pt x="28803" y="34564"/>
                </a:lnTo>
                <a:lnTo>
                  <a:pt x="28803" y="54711"/>
                </a:lnTo>
                <a:lnTo>
                  <a:pt x="25923" y="57591"/>
                </a:lnTo>
                <a:lnTo>
                  <a:pt x="23042" y="59512"/>
                </a:lnTo>
                <a:lnTo>
                  <a:pt x="17282" y="59512"/>
                </a:lnTo>
                <a:lnTo>
                  <a:pt x="14401" y="57591"/>
                </a:lnTo>
                <a:lnTo>
                  <a:pt x="12481" y="54711"/>
                </a:lnTo>
                <a:lnTo>
                  <a:pt x="9601" y="50871"/>
                </a:lnTo>
                <a:lnTo>
                  <a:pt x="8641" y="47030"/>
                </a:lnTo>
                <a:lnTo>
                  <a:pt x="8641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6" name="object 596"/>
          <p:cNvSpPr/>
          <p:nvPr/>
        </p:nvSpPr>
        <p:spPr>
          <a:xfrm>
            <a:off x="4205874" y="4453067"/>
            <a:ext cx="33588" cy="43205"/>
          </a:xfrm>
          <a:custGeom>
            <a:avLst/>
            <a:gdLst/>
            <a:ahLst/>
            <a:cxnLst/>
            <a:rect l="l" t="t" r="r" b="b"/>
            <a:pathLst>
              <a:path w="33588" h="43205">
                <a:moveTo>
                  <a:pt x="23987" y="9616"/>
                </a:moveTo>
                <a:lnTo>
                  <a:pt x="23987" y="11521"/>
                </a:lnTo>
                <a:lnTo>
                  <a:pt x="24947" y="14401"/>
                </a:lnTo>
                <a:lnTo>
                  <a:pt x="5760" y="14401"/>
                </a:lnTo>
                <a:lnTo>
                  <a:pt x="6720" y="10561"/>
                </a:lnTo>
                <a:lnTo>
                  <a:pt x="7680" y="7680"/>
                </a:lnTo>
                <a:lnTo>
                  <a:pt x="9585" y="5775"/>
                </a:lnTo>
                <a:lnTo>
                  <a:pt x="12481" y="0"/>
                </a:lnTo>
                <a:lnTo>
                  <a:pt x="8641" y="1935"/>
                </a:lnTo>
                <a:lnTo>
                  <a:pt x="4800" y="5775"/>
                </a:lnTo>
                <a:lnTo>
                  <a:pt x="960" y="9616"/>
                </a:lnTo>
                <a:lnTo>
                  <a:pt x="0" y="15361"/>
                </a:lnTo>
                <a:lnTo>
                  <a:pt x="0" y="28803"/>
                </a:lnTo>
                <a:lnTo>
                  <a:pt x="960" y="33604"/>
                </a:lnTo>
                <a:lnTo>
                  <a:pt x="4800" y="37444"/>
                </a:lnTo>
                <a:lnTo>
                  <a:pt x="8641" y="41285"/>
                </a:lnTo>
                <a:lnTo>
                  <a:pt x="12481" y="43205"/>
                </a:lnTo>
                <a:lnTo>
                  <a:pt x="22082" y="43205"/>
                </a:lnTo>
                <a:lnTo>
                  <a:pt x="25923" y="41285"/>
                </a:lnTo>
                <a:lnTo>
                  <a:pt x="28788" y="38404"/>
                </a:lnTo>
                <a:lnTo>
                  <a:pt x="31668" y="34564"/>
                </a:lnTo>
                <a:lnTo>
                  <a:pt x="33588" y="30723"/>
                </a:lnTo>
                <a:lnTo>
                  <a:pt x="33588" y="26883"/>
                </a:lnTo>
                <a:lnTo>
                  <a:pt x="32628" y="25923"/>
                </a:lnTo>
                <a:lnTo>
                  <a:pt x="30708" y="29763"/>
                </a:lnTo>
                <a:lnTo>
                  <a:pt x="29763" y="31683"/>
                </a:lnTo>
                <a:lnTo>
                  <a:pt x="27828" y="33604"/>
                </a:lnTo>
                <a:lnTo>
                  <a:pt x="25923" y="34564"/>
                </a:lnTo>
                <a:lnTo>
                  <a:pt x="23042" y="35524"/>
                </a:lnTo>
                <a:lnTo>
                  <a:pt x="16306" y="35524"/>
                </a:lnTo>
                <a:lnTo>
                  <a:pt x="13426" y="33604"/>
                </a:lnTo>
                <a:lnTo>
                  <a:pt x="10561" y="30723"/>
                </a:lnTo>
                <a:lnTo>
                  <a:pt x="7680" y="26883"/>
                </a:lnTo>
                <a:lnTo>
                  <a:pt x="5760" y="22082"/>
                </a:lnTo>
                <a:lnTo>
                  <a:pt x="5760" y="16322"/>
                </a:lnTo>
                <a:lnTo>
                  <a:pt x="33588" y="16322"/>
                </a:lnTo>
                <a:lnTo>
                  <a:pt x="33588" y="11521"/>
                </a:lnTo>
                <a:lnTo>
                  <a:pt x="32628" y="7680"/>
                </a:lnTo>
                <a:lnTo>
                  <a:pt x="29763" y="4800"/>
                </a:lnTo>
                <a:lnTo>
                  <a:pt x="26868" y="1935"/>
                </a:lnTo>
                <a:lnTo>
                  <a:pt x="23042" y="0"/>
                </a:lnTo>
                <a:lnTo>
                  <a:pt x="18242" y="0"/>
                </a:lnTo>
                <a:lnTo>
                  <a:pt x="15361" y="2895"/>
                </a:lnTo>
                <a:lnTo>
                  <a:pt x="17266" y="2895"/>
                </a:lnTo>
                <a:lnTo>
                  <a:pt x="19202" y="3840"/>
                </a:lnTo>
                <a:lnTo>
                  <a:pt x="20147" y="4800"/>
                </a:lnTo>
                <a:lnTo>
                  <a:pt x="22082" y="5775"/>
                </a:lnTo>
                <a:lnTo>
                  <a:pt x="23042" y="6720"/>
                </a:lnTo>
                <a:lnTo>
                  <a:pt x="23987" y="8641"/>
                </a:lnTo>
                <a:lnTo>
                  <a:pt x="23987" y="96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7" name="object 597"/>
          <p:cNvSpPr/>
          <p:nvPr/>
        </p:nvSpPr>
        <p:spPr>
          <a:xfrm>
            <a:off x="4215460" y="4453067"/>
            <a:ext cx="8656" cy="5775"/>
          </a:xfrm>
          <a:custGeom>
            <a:avLst/>
            <a:gdLst/>
            <a:ahLst/>
            <a:cxnLst/>
            <a:rect l="l" t="t" r="r" b="b"/>
            <a:pathLst>
              <a:path w="8656" h="5775">
                <a:moveTo>
                  <a:pt x="0" y="5775"/>
                </a:moveTo>
                <a:lnTo>
                  <a:pt x="1935" y="3840"/>
                </a:lnTo>
                <a:lnTo>
                  <a:pt x="3840" y="2895"/>
                </a:lnTo>
                <a:lnTo>
                  <a:pt x="5775" y="2895"/>
                </a:lnTo>
                <a:lnTo>
                  <a:pt x="8656" y="0"/>
                </a:lnTo>
                <a:lnTo>
                  <a:pt x="2895" y="0"/>
                </a:lnTo>
                <a:lnTo>
                  <a:pt x="0" y="5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8" name="object 598"/>
          <p:cNvSpPr/>
          <p:nvPr/>
        </p:nvSpPr>
        <p:spPr>
          <a:xfrm>
            <a:off x="4245223" y="4431959"/>
            <a:ext cx="20162" cy="62392"/>
          </a:xfrm>
          <a:custGeom>
            <a:avLst/>
            <a:gdLst/>
            <a:ahLst/>
            <a:cxnLst/>
            <a:rect l="l" t="t" r="r" b="b"/>
            <a:pathLst>
              <a:path w="20162" h="62392">
                <a:moveTo>
                  <a:pt x="14401" y="57591"/>
                </a:moveTo>
                <a:lnTo>
                  <a:pt x="13441" y="56631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6720"/>
                </a:lnTo>
                <a:lnTo>
                  <a:pt x="192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8641"/>
                </a:lnTo>
                <a:lnTo>
                  <a:pt x="6720" y="9601"/>
                </a:lnTo>
                <a:lnTo>
                  <a:pt x="6720" y="57591"/>
                </a:lnTo>
                <a:lnTo>
                  <a:pt x="5760" y="58552"/>
                </a:lnTo>
                <a:lnTo>
                  <a:pt x="5760" y="59512"/>
                </a:lnTo>
                <a:lnTo>
                  <a:pt x="4800" y="60472"/>
                </a:lnTo>
                <a:lnTo>
                  <a:pt x="3840" y="61432"/>
                </a:lnTo>
                <a:lnTo>
                  <a:pt x="960" y="61432"/>
                </a:lnTo>
                <a:lnTo>
                  <a:pt x="960" y="62392"/>
                </a:lnTo>
                <a:lnTo>
                  <a:pt x="20162" y="62392"/>
                </a:lnTo>
                <a:lnTo>
                  <a:pt x="20162" y="61432"/>
                </a:lnTo>
                <a:lnTo>
                  <a:pt x="17282" y="61432"/>
                </a:lnTo>
                <a:lnTo>
                  <a:pt x="16322" y="60472"/>
                </a:lnTo>
                <a:lnTo>
                  <a:pt x="15361" y="60472"/>
                </a:lnTo>
                <a:lnTo>
                  <a:pt x="14401" y="59512"/>
                </a:lnTo>
                <a:lnTo>
                  <a:pt x="14401" y="575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9" name="object 599"/>
          <p:cNvSpPr/>
          <p:nvPr/>
        </p:nvSpPr>
        <p:spPr>
          <a:xfrm>
            <a:off x="4291309" y="4431959"/>
            <a:ext cx="42245" cy="64312"/>
          </a:xfrm>
          <a:custGeom>
            <a:avLst/>
            <a:gdLst/>
            <a:ahLst/>
            <a:cxnLst/>
            <a:rect l="l" t="t" r="r" b="b"/>
            <a:pathLst>
              <a:path w="42245" h="64312">
                <a:moveTo>
                  <a:pt x="1920" y="5760"/>
                </a:moveTo>
                <a:lnTo>
                  <a:pt x="4800" y="576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58552"/>
                </a:lnTo>
                <a:lnTo>
                  <a:pt x="9601" y="60472"/>
                </a:lnTo>
                <a:lnTo>
                  <a:pt x="11521" y="61432"/>
                </a:lnTo>
                <a:lnTo>
                  <a:pt x="14401" y="62392"/>
                </a:lnTo>
                <a:lnTo>
                  <a:pt x="16322" y="63352"/>
                </a:lnTo>
                <a:lnTo>
                  <a:pt x="19202" y="64312"/>
                </a:lnTo>
                <a:lnTo>
                  <a:pt x="17282" y="58552"/>
                </a:lnTo>
                <a:lnTo>
                  <a:pt x="15361" y="57591"/>
                </a:lnTo>
                <a:lnTo>
                  <a:pt x="14401" y="56631"/>
                </a:lnTo>
                <a:lnTo>
                  <a:pt x="14401" y="32628"/>
                </a:lnTo>
                <a:lnTo>
                  <a:pt x="16322" y="30723"/>
                </a:lnTo>
                <a:lnTo>
                  <a:pt x="17282" y="29748"/>
                </a:lnTo>
                <a:lnTo>
                  <a:pt x="18242" y="28788"/>
                </a:lnTo>
                <a:lnTo>
                  <a:pt x="20162" y="27828"/>
                </a:lnTo>
                <a:lnTo>
                  <a:pt x="25908" y="27828"/>
                </a:lnTo>
                <a:lnTo>
                  <a:pt x="28788" y="28788"/>
                </a:lnTo>
                <a:lnTo>
                  <a:pt x="30723" y="31668"/>
                </a:lnTo>
                <a:lnTo>
                  <a:pt x="33588" y="34564"/>
                </a:lnTo>
                <a:lnTo>
                  <a:pt x="34564" y="38389"/>
                </a:lnTo>
                <a:lnTo>
                  <a:pt x="34564" y="48950"/>
                </a:lnTo>
                <a:lnTo>
                  <a:pt x="33588" y="53751"/>
                </a:lnTo>
                <a:lnTo>
                  <a:pt x="30723" y="56631"/>
                </a:lnTo>
                <a:lnTo>
                  <a:pt x="30723" y="62392"/>
                </a:lnTo>
                <a:lnTo>
                  <a:pt x="34564" y="58552"/>
                </a:lnTo>
                <a:lnTo>
                  <a:pt x="39349" y="53751"/>
                </a:lnTo>
                <a:lnTo>
                  <a:pt x="42245" y="47990"/>
                </a:lnTo>
                <a:lnTo>
                  <a:pt x="42245" y="34564"/>
                </a:lnTo>
                <a:lnTo>
                  <a:pt x="40309" y="29748"/>
                </a:lnTo>
                <a:lnTo>
                  <a:pt x="37429" y="26883"/>
                </a:lnTo>
                <a:lnTo>
                  <a:pt x="34564" y="23042"/>
                </a:lnTo>
                <a:lnTo>
                  <a:pt x="30723" y="21107"/>
                </a:lnTo>
                <a:lnTo>
                  <a:pt x="22067" y="21107"/>
                </a:lnTo>
                <a:lnTo>
                  <a:pt x="18242" y="24002"/>
                </a:lnTo>
                <a:lnTo>
                  <a:pt x="14401" y="29748"/>
                </a:lnTo>
                <a:lnTo>
                  <a:pt x="14401" y="0"/>
                </a:lnTo>
                <a:lnTo>
                  <a:pt x="12481" y="0"/>
                </a:lnTo>
                <a:lnTo>
                  <a:pt x="0" y="4800"/>
                </a:lnTo>
                <a:lnTo>
                  <a:pt x="960" y="6720"/>
                </a:lnTo>
                <a:lnTo>
                  <a:pt x="192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0" name="object 600"/>
          <p:cNvSpPr/>
          <p:nvPr/>
        </p:nvSpPr>
        <p:spPr>
          <a:xfrm>
            <a:off x="4308591" y="4488591"/>
            <a:ext cx="13441" cy="7680"/>
          </a:xfrm>
          <a:custGeom>
            <a:avLst/>
            <a:gdLst/>
            <a:ahLst/>
            <a:cxnLst/>
            <a:rect l="l" t="t" r="r" b="b"/>
            <a:pathLst>
              <a:path w="13441" h="7680">
                <a:moveTo>
                  <a:pt x="13441" y="0"/>
                </a:moveTo>
                <a:lnTo>
                  <a:pt x="11506" y="2880"/>
                </a:lnTo>
                <a:lnTo>
                  <a:pt x="8625" y="3840"/>
                </a:lnTo>
                <a:lnTo>
                  <a:pt x="2880" y="3840"/>
                </a:lnTo>
                <a:lnTo>
                  <a:pt x="960" y="2880"/>
                </a:lnTo>
                <a:lnTo>
                  <a:pt x="0" y="1920"/>
                </a:lnTo>
                <a:lnTo>
                  <a:pt x="1920" y="7680"/>
                </a:lnTo>
                <a:lnTo>
                  <a:pt x="8625" y="7680"/>
                </a:lnTo>
                <a:lnTo>
                  <a:pt x="13441" y="5760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1" name="object 601"/>
          <p:cNvSpPr/>
          <p:nvPr/>
        </p:nvSpPr>
        <p:spPr>
          <a:xfrm>
            <a:off x="4340260" y="4472269"/>
            <a:ext cx="10561" cy="28803"/>
          </a:xfrm>
          <a:custGeom>
            <a:avLst/>
            <a:gdLst/>
            <a:ahLst/>
            <a:cxnLst/>
            <a:rect l="l" t="t" r="r" b="b"/>
            <a:pathLst>
              <a:path w="10561" h="28803">
                <a:moveTo>
                  <a:pt x="7680" y="1920"/>
                </a:moveTo>
                <a:lnTo>
                  <a:pt x="6720" y="9601"/>
                </a:lnTo>
                <a:lnTo>
                  <a:pt x="7680" y="7680"/>
                </a:lnTo>
                <a:lnTo>
                  <a:pt x="8641" y="5760"/>
                </a:lnTo>
                <a:lnTo>
                  <a:pt x="10561" y="0"/>
                </a:lnTo>
                <a:lnTo>
                  <a:pt x="7680" y="1920"/>
                </a:lnTo>
                <a:close/>
              </a:path>
              <a:path w="10561" h="28803">
                <a:moveTo>
                  <a:pt x="36484" y="14401"/>
                </a:moveTo>
                <a:lnTo>
                  <a:pt x="34564" y="16322"/>
                </a:lnTo>
                <a:lnTo>
                  <a:pt x="33604" y="17282"/>
                </a:lnTo>
                <a:lnTo>
                  <a:pt x="29763" y="17282"/>
                </a:lnTo>
                <a:lnTo>
                  <a:pt x="29763" y="-9585"/>
                </a:lnTo>
                <a:lnTo>
                  <a:pt x="28803" y="-11521"/>
                </a:lnTo>
                <a:lnTo>
                  <a:pt x="28803" y="-13426"/>
                </a:lnTo>
                <a:lnTo>
                  <a:pt x="27843" y="-15361"/>
                </a:lnTo>
                <a:lnTo>
                  <a:pt x="26883" y="-16306"/>
                </a:lnTo>
                <a:lnTo>
                  <a:pt x="24963" y="-17266"/>
                </a:lnTo>
                <a:lnTo>
                  <a:pt x="22082" y="-18242"/>
                </a:lnTo>
                <a:lnTo>
                  <a:pt x="19202" y="-19202"/>
                </a:lnTo>
                <a:lnTo>
                  <a:pt x="11521" y="-19202"/>
                </a:lnTo>
                <a:lnTo>
                  <a:pt x="7680" y="-18242"/>
                </a:lnTo>
                <a:lnTo>
                  <a:pt x="4800" y="-16306"/>
                </a:lnTo>
                <a:lnTo>
                  <a:pt x="2880" y="-13426"/>
                </a:lnTo>
                <a:lnTo>
                  <a:pt x="960" y="-11521"/>
                </a:lnTo>
                <a:lnTo>
                  <a:pt x="960" y="-7680"/>
                </a:lnTo>
                <a:lnTo>
                  <a:pt x="1920" y="-6720"/>
                </a:lnTo>
                <a:lnTo>
                  <a:pt x="1920" y="-5745"/>
                </a:lnTo>
                <a:lnTo>
                  <a:pt x="2880" y="-4800"/>
                </a:lnTo>
                <a:lnTo>
                  <a:pt x="6720" y="-4800"/>
                </a:lnTo>
                <a:lnTo>
                  <a:pt x="7680" y="-5745"/>
                </a:lnTo>
                <a:lnTo>
                  <a:pt x="8641" y="-6720"/>
                </a:lnTo>
                <a:lnTo>
                  <a:pt x="8641" y="-12481"/>
                </a:lnTo>
                <a:lnTo>
                  <a:pt x="9601" y="-13426"/>
                </a:lnTo>
                <a:lnTo>
                  <a:pt x="10561" y="-14401"/>
                </a:lnTo>
                <a:lnTo>
                  <a:pt x="11521" y="-16306"/>
                </a:lnTo>
                <a:lnTo>
                  <a:pt x="17282" y="-16306"/>
                </a:lnTo>
                <a:lnTo>
                  <a:pt x="19202" y="-15361"/>
                </a:lnTo>
                <a:lnTo>
                  <a:pt x="20162" y="-14401"/>
                </a:lnTo>
                <a:lnTo>
                  <a:pt x="21122" y="-12481"/>
                </a:lnTo>
                <a:lnTo>
                  <a:pt x="22082" y="-9585"/>
                </a:lnTo>
                <a:lnTo>
                  <a:pt x="22082" y="-3840"/>
                </a:lnTo>
                <a:lnTo>
                  <a:pt x="15361" y="-1920"/>
                </a:lnTo>
                <a:lnTo>
                  <a:pt x="10561" y="0"/>
                </a:lnTo>
                <a:lnTo>
                  <a:pt x="8641" y="5760"/>
                </a:lnTo>
                <a:lnTo>
                  <a:pt x="9601" y="4800"/>
                </a:lnTo>
                <a:lnTo>
                  <a:pt x="11521" y="3840"/>
                </a:lnTo>
                <a:lnTo>
                  <a:pt x="13441" y="1920"/>
                </a:lnTo>
                <a:lnTo>
                  <a:pt x="14401" y="960"/>
                </a:lnTo>
                <a:lnTo>
                  <a:pt x="17282" y="0"/>
                </a:lnTo>
                <a:lnTo>
                  <a:pt x="22082" y="-1920"/>
                </a:lnTo>
                <a:lnTo>
                  <a:pt x="22082" y="13441"/>
                </a:lnTo>
                <a:lnTo>
                  <a:pt x="18242" y="16322"/>
                </a:lnTo>
                <a:lnTo>
                  <a:pt x="15361" y="18242"/>
                </a:lnTo>
                <a:lnTo>
                  <a:pt x="11521" y="18242"/>
                </a:lnTo>
                <a:lnTo>
                  <a:pt x="10561" y="17282"/>
                </a:lnTo>
                <a:lnTo>
                  <a:pt x="8641" y="16322"/>
                </a:lnTo>
                <a:lnTo>
                  <a:pt x="7680" y="14401"/>
                </a:lnTo>
                <a:lnTo>
                  <a:pt x="6720" y="12481"/>
                </a:lnTo>
                <a:lnTo>
                  <a:pt x="6720" y="9601"/>
                </a:lnTo>
                <a:lnTo>
                  <a:pt x="7680" y="1920"/>
                </a:lnTo>
                <a:lnTo>
                  <a:pt x="3840" y="3840"/>
                </a:lnTo>
                <a:lnTo>
                  <a:pt x="1920" y="5760"/>
                </a:lnTo>
                <a:lnTo>
                  <a:pt x="960" y="7680"/>
                </a:lnTo>
                <a:lnTo>
                  <a:pt x="0" y="9601"/>
                </a:lnTo>
                <a:lnTo>
                  <a:pt x="0" y="16322"/>
                </a:lnTo>
                <a:lnTo>
                  <a:pt x="960" y="18242"/>
                </a:lnTo>
                <a:lnTo>
                  <a:pt x="1920" y="20162"/>
                </a:lnTo>
                <a:lnTo>
                  <a:pt x="3840" y="22082"/>
                </a:lnTo>
                <a:lnTo>
                  <a:pt x="6720" y="23042"/>
                </a:lnTo>
                <a:lnTo>
                  <a:pt x="12481" y="23042"/>
                </a:lnTo>
                <a:lnTo>
                  <a:pt x="14401" y="22082"/>
                </a:lnTo>
                <a:lnTo>
                  <a:pt x="15361" y="22082"/>
                </a:lnTo>
                <a:lnTo>
                  <a:pt x="18242" y="20162"/>
                </a:lnTo>
                <a:lnTo>
                  <a:pt x="22082" y="16322"/>
                </a:lnTo>
                <a:lnTo>
                  <a:pt x="22082" y="19202"/>
                </a:lnTo>
                <a:lnTo>
                  <a:pt x="23042" y="21122"/>
                </a:lnTo>
                <a:lnTo>
                  <a:pt x="23042" y="22082"/>
                </a:lnTo>
                <a:lnTo>
                  <a:pt x="24002" y="23042"/>
                </a:lnTo>
                <a:lnTo>
                  <a:pt x="29763" y="23042"/>
                </a:lnTo>
                <a:lnTo>
                  <a:pt x="32644" y="21122"/>
                </a:lnTo>
                <a:lnTo>
                  <a:pt x="36484" y="16322"/>
                </a:lnTo>
                <a:lnTo>
                  <a:pt x="36484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2" name="object 602"/>
          <p:cNvSpPr/>
          <p:nvPr/>
        </p:nvSpPr>
        <p:spPr>
          <a:xfrm>
            <a:off x="4381545" y="4453067"/>
            <a:ext cx="26883" cy="43205"/>
          </a:xfrm>
          <a:custGeom>
            <a:avLst/>
            <a:gdLst/>
            <a:ahLst/>
            <a:cxnLst/>
            <a:rect l="l" t="t" r="r" b="b"/>
            <a:pathLst>
              <a:path w="26883" h="43205">
                <a:moveTo>
                  <a:pt x="5760" y="960"/>
                </a:moveTo>
                <a:lnTo>
                  <a:pt x="2880" y="3840"/>
                </a:lnTo>
                <a:lnTo>
                  <a:pt x="960" y="5775"/>
                </a:lnTo>
                <a:lnTo>
                  <a:pt x="0" y="8641"/>
                </a:lnTo>
                <a:lnTo>
                  <a:pt x="0" y="16322"/>
                </a:lnTo>
                <a:lnTo>
                  <a:pt x="1920" y="18242"/>
                </a:lnTo>
                <a:lnTo>
                  <a:pt x="2880" y="20162"/>
                </a:lnTo>
                <a:lnTo>
                  <a:pt x="5760" y="22082"/>
                </a:lnTo>
                <a:lnTo>
                  <a:pt x="10561" y="24003"/>
                </a:lnTo>
                <a:lnTo>
                  <a:pt x="14401" y="25923"/>
                </a:lnTo>
                <a:lnTo>
                  <a:pt x="17282" y="27843"/>
                </a:lnTo>
                <a:lnTo>
                  <a:pt x="18242" y="28803"/>
                </a:lnTo>
                <a:lnTo>
                  <a:pt x="20162" y="30723"/>
                </a:lnTo>
                <a:lnTo>
                  <a:pt x="21122" y="32644"/>
                </a:lnTo>
                <a:lnTo>
                  <a:pt x="21122" y="35524"/>
                </a:lnTo>
                <a:lnTo>
                  <a:pt x="20162" y="37444"/>
                </a:lnTo>
                <a:lnTo>
                  <a:pt x="19202" y="38404"/>
                </a:lnTo>
                <a:lnTo>
                  <a:pt x="17282" y="39364"/>
                </a:lnTo>
                <a:lnTo>
                  <a:pt x="16322" y="40325"/>
                </a:lnTo>
                <a:lnTo>
                  <a:pt x="10561" y="40325"/>
                </a:lnTo>
                <a:lnTo>
                  <a:pt x="8641" y="39364"/>
                </a:lnTo>
                <a:lnTo>
                  <a:pt x="5760" y="37444"/>
                </a:lnTo>
                <a:lnTo>
                  <a:pt x="3840" y="35524"/>
                </a:lnTo>
                <a:lnTo>
                  <a:pt x="1920" y="31683"/>
                </a:lnTo>
                <a:lnTo>
                  <a:pt x="960" y="27843"/>
                </a:lnTo>
                <a:lnTo>
                  <a:pt x="0" y="27843"/>
                </a:lnTo>
                <a:lnTo>
                  <a:pt x="0" y="42245"/>
                </a:lnTo>
                <a:lnTo>
                  <a:pt x="960" y="42245"/>
                </a:lnTo>
                <a:lnTo>
                  <a:pt x="1920" y="41285"/>
                </a:lnTo>
                <a:lnTo>
                  <a:pt x="5760" y="41285"/>
                </a:lnTo>
                <a:lnTo>
                  <a:pt x="8641" y="42245"/>
                </a:lnTo>
                <a:lnTo>
                  <a:pt x="11521" y="43205"/>
                </a:lnTo>
                <a:lnTo>
                  <a:pt x="17282" y="43205"/>
                </a:lnTo>
                <a:lnTo>
                  <a:pt x="20162" y="41285"/>
                </a:lnTo>
                <a:lnTo>
                  <a:pt x="23042" y="39364"/>
                </a:lnTo>
                <a:lnTo>
                  <a:pt x="25923" y="37444"/>
                </a:lnTo>
                <a:lnTo>
                  <a:pt x="26883" y="34564"/>
                </a:lnTo>
                <a:lnTo>
                  <a:pt x="26883" y="25923"/>
                </a:lnTo>
                <a:lnTo>
                  <a:pt x="24002" y="22082"/>
                </a:lnTo>
                <a:lnTo>
                  <a:pt x="18242" y="19202"/>
                </a:lnTo>
                <a:lnTo>
                  <a:pt x="11521" y="16322"/>
                </a:lnTo>
                <a:lnTo>
                  <a:pt x="8641" y="14401"/>
                </a:lnTo>
                <a:lnTo>
                  <a:pt x="7680" y="13456"/>
                </a:lnTo>
                <a:lnTo>
                  <a:pt x="6720" y="12481"/>
                </a:lnTo>
                <a:lnTo>
                  <a:pt x="5760" y="10561"/>
                </a:lnTo>
                <a:lnTo>
                  <a:pt x="4800" y="9616"/>
                </a:lnTo>
                <a:lnTo>
                  <a:pt x="4800" y="6720"/>
                </a:lnTo>
                <a:lnTo>
                  <a:pt x="5760" y="5775"/>
                </a:lnTo>
                <a:lnTo>
                  <a:pt x="6720" y="4800"/>
                </a:lnTo>
                <a:lnTo>
                  <a:pt x="7680" y="2895"/>
                </a:lnTo>
                <a:lnTo>
                  <a:pt x="14401" y="2895"/>
                </a:lnTo>
                <a:lnTo>
                  <a:pt x="16322" y="3840"/>
                </a:lnTo>
                <a:lnTo>
                  <a:pt x="18242" y="4800"/>
                </a:lnTo>
                <a:lnTo>
                  <a:pt x="20162" y="6720"/>
                </a:lnTo>
                <a:lnTo>
                  <a:pt x="22082" y="9616"/>
                </a:lnTo>
                <a:lnTo>
                  <a:pt x="23042" y="13456"/>
                </a:lnTo>
                <a:lnTo>
                  <a:pt x="24002" y="13456"/>
                </a:lnTo>
                <a:lnTo>
                  <a:pt x="24002" y="0"/>
                </a:lnTo>
                <a:lnTo>
                  <a:pt x="23042" y="0"/>
                </a:lnTo>
                <a:lnTo>
                  <a:pt x="22082" y="960"/>
                </a:lnTo>
                <a:lnTo>
                  <a:pt x="22082" y="1935"/>
                </a:lnTo>
                <a:lnTo>
                  <a:pt x="19202" y="1935"/>
                </a:lnTo>
                <a:lnTo>
                  <a:pt x="18242" y="960"/>
                </a:lnTo>
                <a:lnTo>
                  <a:pt x="15361" y="0"/>
                </a:lnTo>
                <a:lnTo>
                  <a:pt x="8641" y="0"/>
                </a:lnTo>
                <a:lnTo>
                  <a:pt x="57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3" name="object 603"/>
          <p:cNvSpPr/>
          <p:nvPr/>
        </p:nvSpPr>
        <p:spPr>
          <a:xfrm>
            <a:off x="4415134" y="4455002"/>
            <a:ext cx="34564" cy="41269"/>
          </a:xfrm>
          <a:custGeom>
            <a:avLst/>
            <a:gdLst/>
            <a:ahLst/>
            <a:cxnLst/>
            <a:rect l="l" t="t" r="r" b="b"/>
            <a:pathLst>
              <a:path w="34564" h="41269">
                <a:moveTo>
                  <a:pt x="1935" y="7680"/>
                </a:moveTo>
                <a:lnTo>
                  <a:pt x="0" y="13426"/>
                </a:lnTo>
                <a:lnTo>
                  <a:pt x="0" y="26868"/>
                </a:lnTo>
                <a:lnTo>
                  <a:pt x="1935" y="31668"/>
                </a:lnTo>
                <a:lnTo>
                  <a:pt x="5775" y="35509"/>
                </a:lnTo>
                <a:lnTo>
                  <a:pt x="8656" y="39349"/>
                </a:lnTo>
                <a:lnTo>
                  <a:pt x="13441" y="41269"/>
                </a:lnTo>
                <a:lnTo>
                  <a:pt x="22082" y="41269"/>
                </a:lnTo>
                <a:lnTo>
                  <a:pt x="25923" y="39349"/>
                </a:lnTo>
                <a:lnTo>
                  <a:pt x="28803" y="36469"/>
                </a:lnTo>
                <a:lnTo>
                  <a:pt x="31683" y="32628"/>
                </a:lnTo>
                <a:lnTo>
                  <a:pt x="33604" y="28788"/>
                </a:lnTo>
                <a:lnTo>
                  <a:pt x="34564" y="24947"/>
                </a:lnTo>
                <a:lnTo>
                  <a:pt x="32644" y="23987"/>
                </a:lnTo>
                <a:lnTo>
                  <a:pt x="31683" y="27828"/>
                </a:lnTo>
                <a:lnTo>
                  <a:pt x="29763" y="29748"/>
                </a:lnTo>
                <a:lnTo>
                  <a:pt x="27843" y="31668"/>
                </a:lnTo>
                <a:lnTo>
                  <a:pt x="25923" y="32628"/>
                </a:lnTo>
                <a:lnTo>
                  <a:pt x="24003" y="33588"/>
                </a:lnTo>
                <a:lnTo>
                  <a:pt x="17282" y="33588"/>
                </a:lnTo>
                <a:lnTo>
                  <a:pt x="13441" y="31668"/>
                </a:lnTo>
                <a:lnTo>
                  <a:pt x="10561" y="28788"/>
                </a:lnTo>
                <a:lnTo>
                  <a:pt x="7680" y="24947"/>
                </a:lnTo>
                <a:lnTo>
                  <a:pt x="6720" y="20147"/>
                </a:lnTo>
                <a:lnTo>
                  <a:pt x="6720" y="8625"/>
                </a:lnTo>
                <a:lnTo>
                  <a:pt x="7680" y="5745"/>
                </a:lnTo>
                <a:lnTo>
                  <a:pt x="8656" y="0"/>
                </a:lnTo>
                <a:lnTo>
                  <a:pt x="5775" y="3840"/>
                </a:lnTo>
                <a:lnTo>
                  <a:pt x="1935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4" name="object 604"/>
          <p:cNvSpPr/>
          <p:nvPr/>
        </p:nvSpPr>
        <p:spPr>
          <a:xfrm>
            <a:off x="4421855" y="4453067"/>
            <a:ext cx="27843" cy="22082"/>
          </a:xfrm>
          <a:custGeom>
            <a:avLst/>
            <a:gdLst/>
            <a:ahLst/>
            <a:cxnLst/>
            <a:rect l="l" t="t" r="r" b="b"/>
            <a:pathLst>
              <a:path w="27843" h="22082">
                <a:moveTo>
                  <a:pt x="0" y="16322"/>
                </a:moveTo>
                <a:lnTo>
                  <a:pt x="27843" y="16322"/>
                </a:lnTo>
                <a:lnTo>
                  <a:pt x="27843" y="11521"/>
                </a:lnTo>
                <a:lnTo>
                  <a:pt x="25923" y="7680"/>
                </a:lnTo>
                <a:lnTo>
                  <a:pt x="23042" y="4800"/>
                </a:lnTo>
                <a:lnTo>
                  <a:pt x="20162" y="1935"/>
                </a:lnTo>
                <a:lnTo>
                  <a:pt x="16322" y="0"/>
                </a:lnTo>
                <a:lnTo>
                  <a:pt x="6720" y="0"/>
                </a:lnTo>
                <a:lnTo>
                  <a:pt x="1935" y="1935"/>
                </a:lnTo>
                <a:lnTo>
                  <a:pt x="960" y="7680"/>
                </a:lnTo>
                <a:lnTo>
                  <a:pt x="2895" y="5775"/>
                </a:lnTo>
                <a:lnTo>
                  <a:pt x="4800" y="3840"/>
                </a:lnTo>
                <a:lnTo>
                  <a:pt x="7680" y="2895"/>
                </a:lnTo>
                <a:lnTo>
                  <a:pt x="11521" y="2895"/>
                </a:lnTo>
                <a:lnTo>
                  <a:pt x="12481" y="3840"/>
                </a:lnTo>
                <a:lnTo>
                  <a:pt x="14401" y="4800"/>
                </a:lnTo>
                <a:lnTo>
                  <a:pt x="15361" y="5775"/>
                </a:lnTo>
                <a:lnTo>
                  <a:pt x="17282" y="6720"/>
                </a:lnTo>
                <a:lnTo>
                  <a:pt x="17282" y="8641"/>
                </a:lnTo>
                <a:lnTo>
                  <a:pt x="18242" y="9616"/>
                </a:lnTo>
                <a:lnTo>
                  <a:pt x="18242" y="14401"/>
                </a:lnTo>
                <a:lnTo>
                  <a:pt x="0" y="14401"/>
                </a:lnTo>
                <a:lnTo>
                  <a:pt x="0" y="10561"/>
                </a:lnTo>
                <a:lnTo>
                  <a:pt x="0" y="22082"/>
                </a:lnTo>
                <a:lnTo>
                  <a:pt x="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5" name="object 605"/>
          <p:cNvSpPr/>
          <p:nvPr/>
        </p:nvSpPr>
        <p:spPr>
          <a:xfrm>
            <a:off x="4464100" y="4453067"/>
            <a:ext cx="5760" cy="9616"/>
          </a:xfrm>
          <a:custGeom>
            <a:avLst/>
            <a:gdLst/>
            <a:ahLst/>
            <a:cxnLst/>
            <a:rect l="l" t="t" r="r" b="b"/>
            <a:pathLst>
              <a:path w="5760" h="9616">
                <a:moveTo>
                  <a:pt x="4800" y="0"/>
                </a:moveTo>
                <a:lnTo>
                  <a:pt x="0" y="2895"/>
                </a:lnTo>
                <a:lnTo>
                  <a:pt x="960" y="9616"/>
                </a:lnTo>
                <a:lnTo>
                  <a:pt x="2880" y="6720"/>
                </a:lnTo>
                <a:lnTo>
                  <a:pt x="5760" y="3840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6" name="object 606"/>
          <p:cNvSpPr/>
          <p:nvPr/>
        </p:nvSpPr>
        <p:spPr>
          <a:xfrm>
            <a:off x="4455459" y="4431959"/>
            <a:ext cx="42245" cy="64312"/>
          </a:xfrm>
          <a:custGeom>
            <a:avLst/>
            <a:gdLst/>
            <a:ahLst/>
            <a:cxnLst/>
            <a:rect l="l" t="t" r="r" b="b"/>
            <a:pathLst>
              <a:path w="42245" h="64312">
                <a:moveTo>
                  <a:pt x="37444" y="57591"/>
                </a:moveTo>
                <a:lnTo>
                  <a:pt x="36484" y="57591"/>
                </a:lnTo>
                <a:lnTo>
                  <a:pt x="35524" y="56631"/>
                </a:lnTo>
                <a:lnTo>
                  <a:pt x="35524" y="0"/>
                </a:lnTo>
                <a:lnTo>
                  <a:pt x="33604" y="0"/>
                </a:lnTo>
                <a:lnTo>
                  <a:pt x="21122" y="4800"/>
                </a:lnTo>
                <a:lnTo>
                  <a:pt x="22082" y="6720"/>
                </a:lnTo>
                <a:lnTo>
                  <a:pt x="23042" y="5760"/>
                </a:lnTo>
                <a:lnTo>
                  <a:pt x="25923" y="5760"/>
                </a:lnTo>
                <a:lnTo>
                  <a:pt x="26883" y="6720"/>
                </a:lnTo>
                <a:lnTo>
                  <a:pt x="27843" y="7680"/>
                </a:lnTo>
                <a:lnTo>
                  <a:pt x="27843" y="24947"/>
                </a:lnTo>
                <a:lnTo>
                  <a:pt x="25923" y="22067"/>
                </a:lnTo>
                <a:lnTo>
                  <a:pt x="23042" y="21107"/>
                </a:lnTo>
                <a:lnTo>
                  <a:pt x="13441" y="21107"/>
                </a:lnTo>
                <a:lnTo>
                  <a:pt x="14401" y="24947"/>
                </a:lnTo>
                <a:lnTo>
                  <a:pt x="16322" y="24002"/>
                </a:lnTo>
                <a:lnTo>
                  <a:pt x="22082" y="24002"/>
                </a:lnTo>
                <a:lnTo>
                  <a:pt x="23042" y="24947"/>
                </a:lnTo>
                <a:lnTo>
                  <a:pt x="24963" y="25908"/>
                </a:lnTo>
                <a:lnTo>
                  <a:pt x="25923" y="26883"/>
                </a:lnTo>
                <a:lnTo>
                  <a:pt x="26883" y="28788"/>
                </a:lnTo>
                <a:lnTo>
                  <a:pt x="27843" y="30723"/>
                </a:lnTo>
                <a:lnTo>
                  <a:pt x="27843" y="54711"/>
                </a:lnTo>
                <a:lnTo>
                  <a:pt x="25923" y="57591"/>
                </a:lnTo>
                <a:lnTo>
                  <a:pt x="23042" y="59512"/>
                </a:lnTo>
                <a:lnTo>
                  <a:pt x="17282" y="59512"/>
                </a:lnTo>
                <a:lnTo>
                  <a:pt x="14401" y="57591"/>
                </a:lnTo>
                <a:lnTo>
                  <a:pt x="11521" y="54711"/>
                </a:lnTo>
                <a:lnTo>
                  <a:pt x="9601" y="50871"/>
                </a:lnTo>
                <a:lnTo>
                  <a:pt x="7680" y="47030"/>
                </a:lnTo>
                <a:lnTo>
                  <a:pt x="7680" y="34564"/>
                </a:lnTo>
                <a:lnTo>
                  <a:pt x="9601" y="30723"/>
                </a:lnTo>
                <a:lnTo>
                  <a:pt x="8641" y="24002"/>
                </a:lnTo>
                <a:lnTo>
                  <a:pt x="4800" y="28788"/>
                </a:lnTo>
                <a:lnTo>
                  <a:pt x="1920" y="33588"/>
                </a:lnTo>
                <a:lnTo>
                  <a:pt x="0" y="38389"/>
                </a:lnTo>
                <a:lnTo>
                  <a:pt x="0" y="49911"/>
                </a:lnTo>
                <a:lnTo>
                  <a:pt x="1920" y="54711"/>
                </a:lnTo>
                <a:lnTo>
                  <a:pt x="4800" y="58552"/>
                </a:lnTo>
                <a:lnTo>
                  <a:pt x="7680" y="62392"/>
                </a:lnTo>
                <a:lnTo>
                  <a:pt x="11521" y="64312"/>
                </a:lnTo>
                <a:lnTo>
                  <a:pt x="18242" y="64312"/>
                </a:lnTo>
                <a:lnTo>
                  <a:pt x="20162" y="63352"/>
                </a:lnTo>
                <a:lnTo>
                  <a:pt x="22082" y="62392"/>
                </a:lnTo>
                <a:lnTo>
                  <a:pt x="24002" y="61432"/>
                </a:lnTo>
                <a:lnTo>
                  <a:pt x="25923" y="60472"/>
                </a:lnTo>
                <a:lnTo>
                  <a:pt x="27843" y="58552"/>
                </a:lnTo>
                <a:lnTo>
                  <a:pt x="27843" y="64312"/>
                </a:lnTo>
                <a:lnTo>
                  <a:pt x="29763" y="64312"/>
                </a:lnTo>
                <a:lnTo>
                  <a:pt x="42245" y="58552"/>
                </a:lnTo>
                <a:lnTo>
                  <a:pt x="41285" y="57591"/>
                </a:lnTo>
                <a:lnTo>
                  <a:pt x="40325" y="57591"/>
                </a:lnTo>
                <a:lnTo>
                  <a:pt x="39364" y="58552"/>
                </a:lnTo>
                <a:lnTo>
                  <a:pt x="37444" y="58552"/>
                </a:lnTo>
                <a:lnTo>
                  <a:pt x="37444" y="575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7" name="object 607"/>
          <p:cNvSpPr/>
          <p:nvPr/>
        </p:nvSpPr>
        <p:spPr>
          <a:xfrm>
            <a:off x="4523613" y="4455002"/>
            <a:ext cx="33604" cy="41269"/>
          </a:xfrm>
          <a:custGeom>
            <a:avLst/>
            <a:gdLst/>
            <a:ahLst/>
            <a:cxnLst/>
            <a:rect l="l" t="t" r="r" b="b"/>
            <a:pathLst>
              <a:path w="33604" h="41269">
                <a:moveTo>
                  <a:pt x="1935" y="7680"/>
                </a:moveTo>
                <a:lnTo>
                  <a:pt x="0" y="13426"/>
                </a:lnTo>
                <a:lnTo>
                  <a:pt x="0" y="26868"/>
                </a:lnTo>
                <a:lnTo>
                  <a:pt x="1935" y="31668"/>
                </a:lnTo>
                <a:lnTo>
                  <a:pt x="4800" y="35509"/>
                </a:lnTo>
                <a:lnTo>
                  <a:pt x="8641" y="39349"/>
                </a:lnTo>
                <a:lnTo>
                  <a:pt x="12481" y="41269"/>
                </a:lnTo>
                <a:lnTo>
                  <a:pt x="22082" y="41269"/>
                </a:lnTo>
                <a:lnTo>
                  <a:pt x="25923" y="39349"/>
                </a:lnTo>
                <a:lnTo>
                  <a:pt x="28803" y="36469"/>
                </a:lnTo>
                <a:lnTo>
                  <a:pt x="31683" y="32628"/>
                </a:lnTo>
                <a:lnTo>
                  <a:pt x="33604" y="28788"/>
                </a:lnTo>
                <a:lnTo>
                  <a:pt x="33604" y="24947"/>
                </a:lnTo>
                <a:lnTo>
                  <a:pt x="32644" y="23987"/>
                </a:lnTo>
                <a:lnTo>
                  <a:pt x="31683" y="27828"/>
                </a:lnTo>
                <a:lnTo>
                  <a:pt x="29763" y="29748"/>
                </a:lnTo>
                <a:lnTo>
                  <a:pt x="27843" y="31668"/>
                </a:lnTo>
                <a:lnTo>
                  <a:pt x="25923" y="32628"/>
                </a:lnTo>
                <a:lnTo>
                  <a:pt x="24002" y="33588"/>
                </a:lnTo>
                <a:lnTo>
                  <a:pt x="17282" y="33588"/>
                </a:lnTo>
                <a:lnTo>
                  <a:pt x="13441" y="31668"/>
                </a:lnTo>
                <a:lnTo>
                  <a:pt x="10561" y="28788"/>
                </a:lnTo>
                <a:lnTo>
                  <a:pt x="7680" y="24947"/>
                </a:lnTo>
                <a:lnTo>
                  <a:pt x="5775" y="20147"/>
                </a:lnTo>
                <a:lnTo>
                  <a:pt x="5775" y="12466"/>
                </a:lnTo>
                <a:lnTo>
                  <a:pt x="6720" y="8625"/>
                </a:lnTo>
                <a:lnTo>
                  <a:pt x="8641" y="0"/>
                </a:lnTo>
                <a:lnTo>
                  <a:pt x="4800" y="3840"/>
                </a:lnTo>
                <a:lnTo>
                  <a:pt x="1935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8" name="object 608"/>
          <p:cNvSpPr/>
          <p:nvPr/>
        </p:nvSpPr>
        <p:spPr>
          <a:xfrm>
            <a:off x="4529388" y="4453067"/>
            <a:ext cx="27828" cy="22082"/>
          </a:xfrm>
          <a:custGeom>
            <a:avLst/>
            <a:gdLst/>
            <a:ahLst/>
            <a:cxnLst/>
            <a:rect l="l" t="t" r="r" b="b"/>
            <a:pathLst>
              <a:path w="27828" h="22082">
                <a:moveTo>
                  <a:pt x="7665" y="0"/>
                </a:moveTo>
                <a:lnTo>
                  <a:pt x="2865" y="1935"/>
                </a:lnTo>
                <a:lnTo>
                  <a:pt x="944" y="10561"/>
                </a:lnTo>
                <a:lnTo>
                  <a:pt x="1905" y="7680"/>
                </a:lnTo>
                <a:lnTo>
                  <a:pt x="3825" y="5775"/>
                </a:lnTo>
                <a:lnTo>
                  <a:pt x="5745" y="3840"/>
                </a:lnTo>
                <a:lnTo>
                  <a:pt x="7665" y="2895"/>
                </a:lnTo>
                <a:lnTo>
                  <a:pt x="11506" y="2895"/>
                </a:lnTo>
                <a:lnTo>
                  <a:pt x="13426" y="3840"/>
                </a:lnTo>
                <a:lnTo>
                  <a:pt x="14386" y="4800"/>
                </a:lnTo>
                <a:lnTo>
                  <a:pt x="16306" y="5775"/>
                </a:lnTo>
                <a:lnTo>
                  <a:pt x="17266" y="6720"/>
                </a:lnTo>
                <a:lnTo>
                  <a:pt x="18227" y="8641"/>
                </a:lnTo>
                <a:lnTo>
                  <a:pt x="18227" y="9616"/>
                </a:lnTo>
                <a:lnTo>
                  <a:pt x="19187" y="11521"/>
                </a:lnTo>
                <a:lnTo>
                  <a:pt x="19187" y="14401"/>
                </a:lnTo>
                <a:lnTo>
                  <a:pt x="0" y="14401"/>
                </a:lnTo>
                <a:lnTo>
                  <a:pt x="0" y="22082"/>
                </a:lnTo>
                <a:lnTo>
                  <a:pt x="0" y="16322"/>
                </a:lnTo>
                <a:lnTo>
                  <a:pt x="27828" y="16322"/>
                </a:lnTo>
                <a:lnTo>
                  <a:pt x="27828" y="11521"/>
                </a:lnTo>
                <a:lnTo>
                  <a:pt x="26868" y="7680"/>
                </a:lnTo>
                <a:lnTo>
                  <a:pt x="23987" y="4800"/>
                </a:lnTo>
                <a:lnTo>
                  <a:pt x="21107" y="1935"/>
                </a:lnTo>
                <a:lnTo>
                  <a:pt x="17266" y="0"/>
                </a:lnTo>
                <a:lnTo>
                  <a:pt x="766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9" name="object 609"/>
          <p:cNvSpPr/>
          <p:nvPr/>
        </p:nvSpPr>
        <p:spPr>
          <a:xfrm>
            <a:off x="4564898" y="4453067"/>
            <a:ext cx="27843" cy="43205"/>
          </a:xfrm>
          <a:custGeom>
            <a:avLst/>
            <a:gdLst/>
            <a:ahLst/>
            <a:cxnLst/>
            <a:rect l="l" t="t" r="r" b="b"/>
            <a:pathLst>
              <a:path w="27843" h="43205">
                <a:moveTo>
                  <a:pt x="12481" y="0"/>
                </a:moveTo>
                <a:lnTo>
                  <a:pt x="8641" y="0"/>
                </a:lnTo>
                <a:lnTo>
                  <a:pt x="5760" y="960"/>
                </a:lnTo>
                <a:lnTo>
                  <a:pt x="2880" y="3840"/>
                </a:lnTo>
                <a:lnTo>
                  <a:pt x="960" y="5775"/>
                </a:lnTo>
                <a:lnTo>
                  <a:pt x="0" y="8641"/>
                </a:lnTo>
                <a:lnTo>
                  <a:pt x="0" y="14401"/>
                </a:lnTo>
                <a:lnTo>
                  <a:pt x="960" y="16322"/>
                </a:lnTo>
                <a:lnTo>
                  <a:pt x="1920" y="18242"/>
                </a:lnTo>
                <a:lnTo>
                  <a:pt x="2880" y="20162"/>
                </a:lnTo>
                <a:lnTo>
                  <a:pt x="5760" y="22082"/>
                </a:lnTo>
                <a:lnTo>
                  <a:pt x="10561" y="24003"/>
                </a:lnTo>
                <a:lnTo>
                  <a:pt x="14401" y="25923"/>
                </a:lnTo>
                <a:lnTo>
                  <a:pt x="17282" y="27843"/>
                </a:lnTo>
                <a:lnTo>
                  <a:pt x="19202" y="28803"/>
                </a:lnTo>
                <a:lnTo>
                  <a:pt x="20162" y="30723"/>
                </a:lnTo>
                <a:lnTo>
                  <a:pt x="21122" y="32644"/>
                </a:lnTo>
                <a:lnTo>
                  <a:pt x="21122" y="35524"/>
                </a:lnTo>
                <a:lnTo>
                  <a:pt x="20162" y="37444"/>
                </a:lnTo>
                <a:lnTo>
                  <a:pt x="19202" y="38404"/>
                </a:lnTo>
                <a:lnTo>
                  <a:pt x="17282" y="39364"/>
                </a:lnTo>
                <a:lnTo>
                  <a:pt x="16322" y="40325"/>
                </a:lnTo>
                <a:lnTo>
                  <a:pt x="11521" y="40325"/>
                </a:lnTo>
                <a:lnTo>
                  <a:pt x="8641" y="39364"/>
                </a:lnTo>
                <a:lnTo>
                  <a:pt x="5760" y="37444"/>
                </a:lnTo>
                <a:lnTo>
                  <a:pt x="3840" y="35524"/>
                </a:lnTo>
                <a:lnTo>
                  <a:pt x="1920" y="31683"/>
                </a:lnTo>
                <a:lnTo>
                  <a:pt x="1920" y="27843"/>
                </a:lnTo>
                <a:lnTo>
                  <a:pt x="0" y="27843"/>
                </a:lnTo>
                <a:lnTo>
                  <a:pt x="0" y="42245"/>
                </a:lnTo>
                <a:lnTo>
                  <a:pt x="1920" y="42245"/>
                </a:lnTo>
                <a:lnTo>
                  <a:pt x="1920" y="41285"/>
                </a:lnTo>
                <a:lnTo>
                  <a:pt x="5760" y="41285"/>
                </a:lnTo>
                <a:lnTo>
                  <a:pt x="8641" y="42245"/>
                </a:lnTo>
                <a:lnTo>
                  <a:pt x="11521" y="43205"/>
                </a:lnTo>
                <a:lnTo>
                  <a:pt x="17282" y="43205"/>
                </a:lnTo>
                <a:lnTo>
                  <a:pt x="20162" y="41285"/>
                </a:lnTo>
                <a:lnTo>
                  <a:pt x="23042" y="39364"/>
                </a:lnTo>
                <a:lnTo>
                  <a:pt x="25923" y="37444"/>
                </a:lnTo>
                <a:lnTo>
                  <a:pt x="27843" y="34564"/>
                </a:lnTo>
                <a:lnTo>
                  <a:pt x="27843" y="25923"/>
                </a:lnTo>
                <a:lnTo>
                  <a:pt x="24002" y="22082"/>
                </a:lnTo>
                <a:lnTo>
                  <a:pt x="18242" y="19202"/>
                </a:lnTo>
                <a:lnTo>
                  <a:pt x="12481" y="16322"/>
                </a:lnTo>
                <a:lnTo>
                  <a:pt x="9601" y="14401"/>
                </a:lnTo>
                <a:lnTo>
                  <a:pt x="7680" y="13456"/>
                </a:lnTo>
                <a:lnTo>
                  <a:pt x="6720" y="12481"/>
                </a:lnTo>
                <a:lnTo>
                  <a:pt x="5760" y="10561"/>
                </a:lnTo>
                <a:lnTo>
                  <a:pt x="4800" y="9616"/>
                </a:lnTo>
                <a:lnTo>
                  <a:pt x="4800" y="6720"/>
                </a:lnTo>
                <a:lnTo>
                  <a:pt x="5760" y="5775"/>
                </a:lnTo>
                <a:lnTo>
                  <a:pt x="6720" y="4800"/>
                </a:lnTo>
                <a:lnTo>
                  <a:pt x="8641" y="2895"/>
                </a:lnTo>
                <a:lnTo>
                  <a:pt x="14401" y="2895"/>
                </a:lnTo>
                <a:lnTo>
                  <a:pt x="17282" y="3840"/>
                </a:lnTo>
                <a:lnTo>
                  <a:pt x="18242" y="4800"/>
                </a:lnTo>
                <a:lnTo>
                  <a:pt x="20162" y="6720"/>
                </a:lnTo>
                <a:lnTo>
                  <a:pt x="22082" y="9616"/>
                </a:lnTo>
                <a:lnTo>
                  <a:pt x="23042" y="13456"/>
                </a:lnTo>
                <a:lnTo>
                  <a:pt x="24002" y="13456"/>
                </a:lnTo>
                <a:lnTo>
                  <a:pt x="24002" y="0"/>
                </a:lnTo>
                <a:lnTo>
                  <a:pt x="23042" y="0"/>
                </a:lnTo>
                <a:lnTo>
                  <a:pt x="23042" y="960"/>
                </a:lnTo>
                <a:lnTo>
                  <a:pt x="22082" y="960"/>
                </a:lnTo>
                <a:lnTo>
                  <a:pt x="22082" y="1935"/>
                </a:lnTo>
                <a:lnTo>
                  <a:pt x="19202" y="1935"/>
                </a:lnTo>
                <a:lnTo>
                  <a:pt x="18242" y="960"/>
                </a:lnTo>
                <a:lnTo>
                  <a:pt x="15361" y="0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0" name="object 610"/>
          <p:cNvSpPr/>
          <p:nvPr/>
        </p:nvSpPr>
        <p:spPr>
          <a:xfrm>
            <a:off x="4596582" y="4441560"/>
            <a:ext cx="24002" cy="53751"/>
          </a:xfrm>
          <a:custGeom>
            <a:avLst/>
            <a:gdLst/>
            <a:ahLst/>
            <a:cxnLst/>
            <a:rect l="l" t="t" r="r" b="b"/>
            <a:pathLst>
              <a:path w="24002" h="53751">
                <a:moveTo>
                  <a:pt x="13441" y="0"/>
                </a:moveTo>
                <a:lnTo>
                  <a:pt x="12481" y="0"/>
                </a:lnTo>
                <a:lnTo>
                  <a:pt x="10546" y="2880"/>
                </a:lnTo>
                <a:lnTo>
                  <a:pt x="9601" y="4785"/>
                </a:lnTo>
                <a:lnTo>
                  <a:pt x="9601" y="5760"/>
                </a:lnTo>
                <a:lnTo>
                  <a:pt x="7680" y="7680"/>
                </a:lnTo>
                <a:lnTo>
                  <a:pt x="6720" y="9601"/>
                </a:lnTo>
                <a:lnTo>
                  <a:pt x="4800" y="11506"/>
                </a:lnTo>
                <a:lnTo>
                  <a:pt x="2880" y="12466"/>
                </a:lnTo>
                <a:lnTo>
                  <a:pt x="1920" y="13441"/>
                </a:lnTo>
                <a:lnTo>
                  <a:pt x="0" y="14401"/>
                </a:lnTo>
                <a:lnTo>
                  <a:pt x="0" y="16306"/>
                </a:lnTo>
                <a:lnTo>
                  <a:pt x="6720" y="16306"/>
                </a:lnTo>
                <a:lnTo>
                  <a:pt x="6720" y="49911"/>
                </a:lnTo>
                <a:lnTo>
                  <a:pt x="7680" y="50871"/>
                </a:lnTo>
                <a:lnTo>
                  <a:pt x="8641" y="51831"/>
                </a:lnTo>
                <a:lnTo>
                  <a:pt x="9601" y="52791"/>
                </a:lnTo>
                <a:lnTo>
                  <a:pt x="11521" y="53751"/>
                </a:lnTo>
                <a:lnTo>
                  <a:pt x="16322" y="53751"/>
                </a:lnTo>
                <a:lnTo>
                  <a:pt x="18227" y="52791"/>
                </a:lnTo>
                <a:lnTo>
                  <a:pt x="20162" y="51831"/>
                </a:lnTo>
                <a:lnTo>
                  <a:pt x="22067" y="49911"/>
                </a:lnTo>
                <a:lnTo>
                  <a:pt x="23042" y="47990"/>
                </a:lnTo>
                <a:lnTo>
                  <a:pt x="24002" y="45110"/>
                </a:lnTo>
                <a:lnTo>
                  <a:pt x="22067" y="45110"/>
                </a:lnTo>
                <a:lnTo>
                  <a:pt x="22067" y="46070"/>
                </a:lnTo>
                <a:lnTo>
                  <a:pt x="21107" y="47030"/>
                </a:lnTo>
                <a:lnTo>
                  <a:pt x="20162" y="47990"/>
                </a:lnTo>
                <a:lnTo>
                  <a:pt x="19202" y="47990"/>
                </a:lnTo>
                <a:lnTo>
                  <a:pt x="18227" y="48950"/>
                </a:lnTo>
                <a:lnTo>
                  <a:pt x="16322" y="48950"/>
                </a:lnTo>
                <a:lnTo>
                  <a:pt x="15361" y="47990"/>
                </a:lnTo>
                <a:lnTo>
                  <a:pt x="14386" y="47030"/>
                </a:lnTo>
                <a:lnTo>
                  <a:pt x="13441" y="46070"/>
                </a:lnTo>
                <a:lnTo>
                  <a:pt x="13441" y="16306"/>
                </a:lnTo>
                <a:lnTo>
                  <a:pt x="23042" y="16306"/>
                </a:lnTo>
                <a:lnTo>
                  <a:pt x="23042" y="12466"/>
                </a:lnTo>
                <a:lnTo>
                  <a:pt x="13441" y="12466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1" name="object 611"/>
          <p:cNvSpPr/>
          <p:nvPr/>
        </p:nvSpPr>
        <p:spPr>
          <a:xfrm>
            <a:off x="4629210" y="4431959"/>
            <a:ext cx="8641" cy="9601"/>
          </a:xfrm>
          <a:custGeom>
            <a:avLst/>
            <a:gdLst/>
            <a:ahLst/>
            <a:cxnLst/>
            <a:rect l="l" t="t" r="r" b="b"/>
            <a:pathLst>
              <a:path w="8641" h="9601">
                <a:moveTo>
                  <a:pt x="0" y="3825"/>
                </a:moveTo>
                <a:lnTo>
                  <a:pt x="0" y="5760"/>
                </a:lnTo>
                <a:lnTo>
                  <a:pt x="960" y="6720"/>
                </a:lnTo>
                <a:lnTo>
                  <a:pt x="1920" y="7680"/>
                </a:lnTo>
                <a:lnTo>
                  <a:pt x="1920" y="8641"/>
                </a:lnTo>
                <a:lnTo>
                  <a:pt x="3840" y="9601"/>
                </a:lnTo>
                <a:lnTo>
                  <a:pt x="5760" y="9601"/>
                </a:lnTo>
                <a:lnTo>
                  <a:pt x="6720" y="8641"/>
                </a:lnTo>
                <a:lnTo>
                  <a:pt x="7680" y="7680"/>
                </a:lnTo>
                <a:lnTo>
                  <a:pt x="8641" y="6720"/>
                </a:lnTo>
                <a:lnTo>
                  <a:pt x="8641" y="1920"/>
                </a:lnTo>
                <a:lnTo>
                  <a:pt x="7680" y="1920"/>
                </a:lnTo>
                <a:lnTo>
                  <a:pt x="6720" y="960"/>
                </a:lnTo>
                <a:lnTo>
                  <a:pt x="5760" y="0"/>
                </a:lnTo>
                <a:lnTo>
                  <a:pt x="384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38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2" name="object 612"/>
          <p:cNvSpPr/>
          <p:nvPr/>
        </p:nvSpPr>
        <p:spPr>
          <a:xfrm>
            <a:off x="4623465" y="4453067"/>
            <a:ext cx="20147" cy="41285"/>
          </a:xfrm>
          <a:custGeom>
            <a:avLst/>
            <a:gdLst/>
            <a:ahLst/>
            <a:cxnLst/>
            <a:rect l="l" t="t" r="r" b="b"/>
            <a:pathLst>
              <a:path w="20147" h="41285">
                <a:moveTo>
                  <a:pt x="15346" y="39364"/>
                </a:moveTo>
                <a:lnTo>
                  <a:pt x="15346" y="38404"/>
                </a:lnTo>
                <a:lnTo>
                  <a:pt x="14386" y="37444"/>
                </a:lnTo>
                <a:lnTo>
                  <a:pt x="14386" y="0"/>
                </a:lnTo>
                <a:lnTo>
                  <a:pt x="12466" y="0"/>
                </a:lnTo>
                <a:lnTo>
                  <a:pt x="0" y="4800"/>
                </a:lnTo>
                <a:lnTo>
                  <a:pt x="944" y="6720"/>
                </a:lnTo>
                <a:lnTo>
                  <a:pt x="1905" y="5775"/>
                </a:lnTo>
                <a:lnTo>
                  <a:pt x="4785" y="5775"/>
                </a:lnTo>
                <a:lnTo>
                  <a:pt x="5745" y="6720"/>
                </a:lnTo>
                <a:lnTo>
                  <a:pt x="5745" y="7680"/>
                </a:lnTo>
                <a:lnTo>
                  <a:pt x="6705" y="8641"/>
                </a:lnTo>
                <a:lnTo>
                  <a:pt x="6705" y="36484"/>
                </a:lnTo>
                <a:lnTo>
                  <a:pt x="5745" y="37444"/>
                </a:lnTo>
                <a:lnTo>
                  <a:pt x="5745" y="38404"/>
                </a:lnTo>
                <a:lnTo>
                  <a:pt x="4785" y="39364"/>
                </a:lnTo>
                <a:lnTo>
                  <a:pt x="3840" y="40325"/>
                </a:lnTo>
                <a:lnTo>
                  <a:pt x="944" y="40325"/>
                </a:lnTo>
                <a:lnTo>
                  <a:pt x="944" y="41285"/>
                </a:lnTo>
                <a:lnTo>
                  <a:pt x="20147" y="41285"/>
                </a:lnTo>
                <a:lnTo>
                  <a:pt x="20147" y="40325"/>
                </a:lnTo>
                <a:lnTo>
                  <a:pt x="17266" y="40325"/>
                </a:lnTo>
                <a:lnTo>
                  <a:pt x="16306" y="39364"/>
                </a:lnTo>
                <a:lnTo>
                  <a:pt x="15346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3" name="object 613"/>
          <p:cNvSpPr/>
          <p:nvPr/>
        </p:nvSpPr>
        <p:spPr>
          <a:xfrm>
            <a:off x="4646493" y="4453067"/>
            <a:ext cx="69113" cy="41285"/>
          </a:xfrm>
          <a:custGeom>
            <a:avLst/>
            <a:gdLst/>
            <a:ahLst/>
            <a:cxnLst/>
            <a:rect l="l" t="t" r="r" b="b"/>
            <a:pathLst>
              <a:path w="69113" h="41285">
                <a:moveTo>
                  <a:pt x="14401" y="35524"/>
                </a:moveTo>
                <a:lnTo>
                  <a:pt x="14401" y="10561"/>
                </a:lnTo>
                <a:lnTo>
                  <a:pt x="15361" y="9616"/>
                </a:lnTo>
                <a:lnTo>
                  <a:pt x="17282" y="7680"/>
                </a:lnTo>
                <a:lnTo>
                  <a:pt x="20162" y="6720"/>
                </a:lnTo>
                <a:lnTo>
                  <a:pt x="21122" y="5775"/>
                </a:lnTo>
                <a:lnTo>
                  <a:pt x="26883" y="5775"/>
                </a:lnTo>
                <a:lnTo>
                  <a:pt x="28803" y="6720"/>
                </a:lnTo>
                <a:lnTo>
                  <a:pt x="29763" y="7680"/>
                </a:lnTo>
                <a:lnTo>
                  <a:pt x="30723" y="9616"/>
                </a:lnTo>
                <a:lnTo>
                  <a:pt x="31683" y="11521"/>
                </a:lnTo>
                <a:lnTo>
                  <a:pt x="31683" y="36484"/>
                </a:lnTo>
                <a:lnTo>
                  <a:pt x="30723" y="38404"/>
                </a:lnTo>
                <a:lnTo>
                  <a:pt x="29763" y="39364"/>
                </a:lnTo>
                <a:lnTo>
                  <a:pt x="28803" y="39364"/>
                </a:lnTo>
                <a:lnTo>
                  <a:pt x="26883" y="40325"/>
                </a:lnTo>
                <a:lnTo>
                  <a:pt x="24963" y="40325"/>
                </a:lnTo>
                <a:lnTo>
                  <a:pt x="24963" y="41285"/>
                </a:lnTo>
                <a:lnTo>
                  <a:pt x="45125" y="41285"/>
                </a:lnTo>
                <a:lnTo>
                  <a:pt x="45125" y="40325"/>
                </a:lnTo>
                <a:lnTo>
                  <a:pt x="42245" y="40325"/>
                </a:lnTo>
                <a:lnTo>
                  <a:pt x="41285" y="39364"/>
                </a:lnTo>
                <a:lnTo>
                  <a:pt x="40325" y="39364"/>
                </a:lnTo>
                <a:lnTo>
                  <a:pt x="39364" y="38404"/>
                </a:lnTo>
                <a:lnTo>
                  <a:pt x="39364" y="37444"/>
                </a:lnTo>
                <a:lnTo>
                  <a:pt x="38404" y="35524"/>
                </a:lnTo>
                <a:lnTo>
                  <a:pt x="38404" y="10561"/>
                </a:lnTo>
                <a:lnTo>
                  <a:pt x="41285" y="8641"/>
                </a:lnTo>
                <a:lnTo>
                  <a:pt x="43205" y="7680"/>
                </a:lnTo>
                <a:lnTo>
                  <a:pt x="44165" y="6720"/>
                </a:lnTo>
                <a:lnTo>
                  <a:pt x="46085" y="5775"/>
                </a:lnTo>
                <a:lnTo>
                  <a:pt x="51846" y="5775"/>
                </a:lnTo>
                <a:lnTo>
                  <a:pt x="53766" y="6720"/>
                </a:lnTo>
                <a:lnTo>
                  <a:pt x="54726" y="8641"/>
                </a:lnTo>
                <a:lnTo>
                  <a:pt x="55686" y="9616"/>
                </a:lnTo>
                <a:lnTo>
                  <a:pt x="55686" y="37444"/>
                </a:lnTo>
                <a:lnTo>
                  <a:pt x="54726" y="38404"/>
                </a:lnTo>
                <a:lnTo>
                  <a:pt x="54726" y="39364"/>
                </a:lnTo>
                <a:lnTo>
                  <a:pt x="53766" y="39364"/>
                </a:lnTo>
                <a:lnTo>
                  <a:pt x="51846" y="40325"/>
                </a:lnTo>
                <a:lnTo>
                  <a:pt x="48966" y="40325"/>
                </a:lnTo>
                <a:lnTo>
                  <a:pt x="48966" y="41285"/>
                </a:lnTo>
                <a:lnTo>
                  <a:pt x="69113" y="41285"/>
                </a:lnTo>
                <a:lnTo>
                  <a:pt x="69113" y="40325"/>
                </a:lnTo>
                <a:lnTo>
                  <a:pt x="66233" y="40325"/>
                </a:lnTo>
                <a:lnTo>
                  <a:pt x="65272" y="39364"/>
                </a:lnTo>
                <a:lnTo>
                  <a:pt x="64328" y="39364"/>
                </a:lnTo>
                <a:lnTo>
                  <a:pt x="64328" y="38404"/>
                </a:lnTo>
                <a:lnTo>
                  <a:pt x="63367" y="37444"/>
                </a:lnTo>
                <a:lnTo>
                  <a:pt x="63367" y="11521"/>
                </a:lnTo>
                <a:lnTo>
                  <a:pt x="62392" y="8641"/>
                </a:lnTo>
                <a:lnTo>
                  <a:pt x="62392" y="6720"/>
                </a:lnTo>
                <a:lnTo>
                  <a:pt x="61447" y="4800"/>
                </a:lnTo>
                <a:lnTo>
                  <a:pt x="59527" y="2895"/>
                </a:lnTo>
                <a:lnTo>
                  <a:pt x="58552" y="1935"/>
                </a:lnTo>
                <a:lnTo>
                  <a:pt x="56647" y="960"/>
                </a:lnTo>
                <a:lnTo>
                  <a:pt x="54726" y="0"/>
                </a:lnTo>
                <a:lnTo>
                  <a:pt x="49926" y="0"/>
                </a:lnTo>
                <a:lnTo>
                  <a:pt x="48006" y="960"/>
                </a:lnTo>
                <a:lnTo>
                  <a:pt x="46085" y="1935"/>
                </a:lnTo>
                <a:lnTo>
                  <a:pt x="44165" y="2895"/>
                </a:lnTo>
                <a:lnTo>
                  <a:pt x="41285" y="4800"/>
                </a:lnTo>
                <a:lnTo>
                  <a:pt x="38404" y="8641"/>
                </a:lnTo>
                <a:lnTo>
                  <a:pt x="37444" y="5775"/>
                </a:lnTo>
                <a:lnTo>
                  <a:pt x="36484" y="3840"/>
                </a:lnTo>
                <a:lnTo>
                  <a:pt x="34564" y="1935"/>
                </a:lnTo>
                <a:lnTo>
                  <a:pt x="32644" y="960"/>
                </a:lnTo>
                <a:lnTo>
                  <a:pt x="30723" y="0"/>
                </a:lnTo>
                <a:lnTo>
                  <a:pt x="24963" y="0"/>
                </a:lnTo>
                <a:lnTo>
                  <a:pt x="24003" y="960"/>
                </a:lnTo>
                <a:lnTo>
                  <a:pt x="22082" y="1935"/>
                </a:lnTo>
                <a:lnTo>
                  <a:pt x="21122" y="2895"/>
                </a:lnTo>
                <a:lnTo>
                  <a:pt x="19202" y="3840"/>
                </a:lnTo>
                <a:lnTo>
                  <a:pt x="17282" y="5775"/>
                </a:lnTo>
                <a:lnTo>
                  <a:pt x="14401" y="8641"/>
                </a:lnTo>
                <a:lnTo>
                  <a:pt x="14401" y="0"/>
                </a:lnTo>
                <a:lnTo>
                  <a:pt x="12481" y="0"/>
                </a:lnTo>
                <a:lnTo>
                  <a:pt x="0" y="4800"/>
                </a:lnTo>
                <a:lnTo>
                  <a:pt x="960" y="6720"/>
                </a:lnTo>
                <a:lnTo>
                  <a:pt x="1920" y="5775"/>
                </a:lnTo>
                <a:lnTo>
                  <a:pt x="4800" y="5775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37444"/>
                </a:lnTo>
                <a:lnTo>
                  <a:pt x="5760" y="38404"/>
                </a:lnTo>
                <a:lnTo>
                  <a:pt x="5760" y="39364"/>
                </a:lnTo>
                <a:lnTo>
                  <a:pt x="4800" y="39364"/>
                </a:lnTo>
                <a:lnTo>
                  <a:pt x="3840" y="40325"/>
                </a:lnTo>
                <a:lnTo>
                  <a:pt x="960" y="40325"/>
                </a:lnTo>
                <a:lnTo>
                  <a:pt x="960" y="41285"/>
                </a:lnTo>
                <a:lnTo>
                  <a:pt x="21122" y="41285"/>
                </a:lnTo>
                <a:lnTo>
                  <a:pt x="21122" y="40325"/>
                </a:lnTo>
                <a:lnTo>
                  <a:pt x="17282" y="40325"/>
                </a:lnTo>
                <a:lnTo>
                  <a:pt x="16322" y="39364"/>
                </a:lnTo>
                <a:lnTo>
                  <a:pt x="15361" y="39364"/>
                </a:lnTo>
                <a:lnTo>
                  <a:pt x="15361" y="38404"/>
                </a:lnTo>
                <a:lnTo>
                  <a:pt x="14401" y="37444"/>
                </a:lnTo>
                <a:lnTo>
                  <a:pt x="14401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4" name="object 614"/>
          <p:cNvSpPr/>
          <p:nvPr/>
        </p:nvSpPr>
        <p:spPr>
          <a:xfrm>
            <a:off x="4718502" y="4472269"/>
            <a:ext cx="10546" cy="33604"/>
          </a:xfrm>
          <a:custGeom>
            <a:avLst/>
            <a:gdLst/>
            <a:ahLst/>
            <a:cxnLst/>
            <a:rect l="l" t="t" r="r" b="b"/>
            <a:pathLst>
              <a:path w="10546" h="33604">
                <a:moveTo>
                  <a:pt x="7665" y="1920"/>
                </a:moveTo>
                <a:lnTo>
                  <a:pt x="7665" y="14401"/>
                </a:lnTo>
                <a:lnTo>
                  <a:pt x="7665" y="7680"/>
                </a:lnTo>
                <a:lnTo>
                  <a:pt x="8625" y="5760"/>
                </a:lnTo>
                <a:lnTo>
                  <a:pt x="10546" y="0"/>
                </a:lnTo>
                <a:lnTo>
                  <a:pt x="7665" y="1920"/>
                </a:lnTo>
                <a:close/>
              </a:path>
              <a:path w="10546" h="33604">
                <a:moveTo>
                  <a:pt x="2880" y="-5745"/>
                </a:moveTo>
                <a:lnTo>
                  <a:pt x="2880" y="-4800"/>
                </a:lnTo>
                <a:lnTo>
                  <a:pt x="7665" y="-4800"/>
                </a:lnTo>
                <a:lnTo>
                  <a:pt x="7665" y="-5745"/>
                </a:lnTo>
                <a:lnTo>
                  <a:pt x="8625" y="-6720"/>
                </a:lnTo>
                <a:lnTo>
                  <a:pt x="8625" y="-12481"/>
                </a:lnTo>
                <a:lnTo>
                  <a:pt x="9585" y="-13426"/>
                </a:lnTo>
                <a:lnTo>
                  <a:pt x="10546" y="-14401"/>
                </a:lnTo>
                <a:lnTo>
                  <a:pt x="11506" y="-16306"/>
                </a:lnTo>
                <a:lnTo>
                  <a:pt x="17266" y="-16306"/>
                </a:lnTo>
                <a:lnTo>
                  <a:pt x="19187" y="-15361"/>
                </a:lnTo>
                <a:lnTo>
                  <a:pt x="20147" y="-14401"/>
                </a:lnTo>
                <a:lnTo>
                  <a:pt x="22067" y="-12481"/>
                </a:lnTo>
                <a:lnTo>
                  <a:pt x="22067" y="-3840"/>
                </a:lnTo>
                <a:lnTo>
                  <a:pt x="15346" y="-1920"/>
                </a:lnTo>
                <a:lnTo>
                  <a:pt x="10546" y="0"/>
                </a:lnTo>
                <a:lnTo>
                  <a:pt x="8625" y="5760"/>
                </a:lnTo>
                <a:lnTo>
                  <a:pt x="9585" y="4800"/>
                </a:lnTo>
                <a:lnTo>
                  <a:pt x="11506" y="3840"/>
                </a:lnTo>
                <a:lnTo>
                  <a:pt x="13426" y="1920"/>
                </a:lnTo>
                <a:lnTo>
                  <a:pt x="15346" y="960"/>
                </a:lnTo>
                <a:lnTo>
                  <a:pt x="18227" y="0"/>
                </a:lnTo>
                <a:lnTo>
                  <a:pt x="22067" y="-1920"/>
                </a:lnTo>
                <a:lnTo>
                  <a:pt x="22067" y="13441"/>
                </a:lnTo>
                <a:lnTo>
                  <a:pt x="19187" y="16322"/>
                </a:lnTo>
                <a:lnTo>
                  <a:pt x="15346" y="18242"/>
                </a:lnTo>
                <a:lnTo>
                  <a:pt x="11506" y="18242"/>
                </a:lnTo>
                <a:lnTo>
                  <a:pt x="10546" y="17282"/>
                </a:lnTo>
                <a:lnTo>
                  <a:pt x="9585" y="16322"/>
                </a:lnTo>
                <a:lnTo>
                  <a:pt x="7665" y="14401"/>
                </a:lnTo>
                <a:lnTo>
                  <a:pt x="7665" y="1920"/>
                </a:lnTo>
                <a:lnTo>
                  <a:pt x="4785" y="3840"/>
                </a:lnTo>
                <a:lnTo>
                  <a:pt x="2880" y="5760"/>
                </a:lnTo>
                <a:lnTo>
                  <a:pt x="944" y="7680"/>
                </a:lnTo>
                <a:lnTo>
                  <a:pt x="0" y="9601"/>
                </a:lnTo>
                <a:lnTo>
                  <a:pt x="0" y="16322"/>
                </a:lnTo>
                <a:lnTo>
                  <a:pt x="944" y="18242"/>
                </a:lnTo>
                <a:lnTo>
                  <a:pt x="2880" y="20162"/>
                </a:lnTo>
                <a:lnTo>
                  <a:pt x="4785" y="22082"/>
                </a:lnTo>
                <a:lnTo>
                  <a:pt x="6720" y="23042"/>
                </a:lnTo>
                <a:lnTo>
                  <a:pt x="13426" y="23042"/>
                </a:lnTo>
                <a:lnTo>
                  <a:pt x="14386" y="22082"/>
                </a:lnTo>
                <a:lnTo>
                  <a:pt x="15346" y="22082"/>
                </a:lnTo>
                <a:lnTo>
                  <a:pt x="18227" y="20162"/>
                </a:lnTo>
                <a:lnTo>
                  <a:pt x="22067" y="16322"/>
                </a:lnTo>
                <a:lnTo>
                  <a:pt x="22067" y="19202"/>
                </a:lnTo>
                <a:lnTo>
                  <a:pt x="23027" y="21122"/>
                </a:lnTo>
                <a:lnTo>
                  <a:pt x="23987" y="22082"/>
                </a:lnTo>
                <a:lnTo>
                  <a:pt x="24947" y="23042"/>
                </a:lnTo>
                <a:lnTo>
                  <a:pt x="29748" y="23042"/>
                </a:lnTo>
                <a:lnTo>
                  <a:pt x="33588" y="21122"/>
                </a:lnTo>
                <a:lnTo>
                  <a:pt x="36469" y="16322"/>
                </a:lnTo>
                <a:lnTo>
                  <a:pt x="36469" y="14401"/>
                </a:lnTo>
                <a:lnTo>
                  <a:pt x="34549" y="16322"/>
                </a:lnTo>
                <a:lnTo>
                  <a:pt x="33588" y="17282"/>
                </a:lnTo>
                <a:lnTo>
                  <a:pt x="30708" y="17282"/>
                </a:lnTo>
                <a:lnTo>
                  <a:pt x="29748" y="16322"/>
                </a:lnTo>
                <a:lnTo>
                  <a:pt x="29748" y="-11521"/>
                </a:lnTo>
                <a:lnTo>
                  <a:pt x="28788" y="-13426"/>
                </a:lnTo>
                <a:lnTo>
                  <a:pt x="27828" y="-15361"/>
                </a:lnTo>
                <a:lnTo>
                  <a:pt x="26868" y="-16306"/>
                </a:lnTo>
                <a:lnTo>
                  <a:pt x="24947" y="-17266"/>
                </a:lnTo>
                <a:lnTo>
                  <a:pt x="23027" y="-18242"/>
                </a:lnTo>
                <a:lnTo>
                  <a:pt x="20147" y="-19202"/>
                </a:lnTo>
                <a:lnTo>
                  <a:pt x="11506" y="-19202"/>
                </a:lnTo>
                <a:lnTo>
                  <a:pt x="7665" y="-18242"/>
                </a:lnTo>
                <a:lnTo>
                  <a:pt x="5745" y="-16306"/>
                </a:lnTo>
                <a:lnTo>
                  <a:pt x="2880" y="-13426"/>
                </a:lnTo>
                <a:lnTo>
                  <a:pt x="1905" y="-11521"/>
                </a:lnTo>
                <a:lnTo>
                  <a:pt x="1905" y="-6720"/>
                </a:lnTo>
                <a:lnTo>
                  <a:pt x="2880" y="-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5" name="object 615"/>
          <p:cNvSpPr/>
          <p:nvPr/>
        </p:nvSpPr>
        <p:spPr>
          <a:xfrm>
            <a:off x="4755931" y="4441560"/>
            <a:ext cx="24963" cy="53751"/>
          </a:xfrm>
          <a:custGeom>
            <a:avLst/>
            <a:gdLst/>
            <a:ahLst/>
            <a:cxnLst/>
            <a:rect l="l" t="t" r="r" b="b"/>
            <a:pathLst>
              <a:path w="24963" h="53751">
                <a:moveTo>
                  <a:pt x="6720" y="16306"/>
                </a:moveTo>
                <a:lnTo>
                  <a:pt x="6720" y="47990"/>
                </a:lnTo>
                <a:lnTo>
                  <a:pt x="7680" y="49911"/>
                </a:lnTo>
                <a:lnTo>
                  <a:pt x="8641" y="50871"/>
                </a:lnTo>
                <a:lnTo>
                  <a:pt x="9601" y="51831"/>
                </a:lnTo>
                <a:lnTo>
                  <a:pt x="10561" y="52791"/>
                </a:lnTo>
                <a:lnTo>
                  <a:pt x="11521" y="53751"/>
                </a:lnTo>
                <a:lnTo>
                  <a:pt x="16322" y="53751"/>
                </a:lnTo>
                <a:lnTo>
                  <a:pt x="18242" y="52791"/>
                </a:lnTo>
                <a:lnTo>
                  <a:pt x="20162" y="51831"/>
                </a:lnTo>
                <a:lnTo>
                  <a:pt x="22082" y="49911"/>
                </a:lnTo>
                <a:lnTo>
                  <a:pt x="24002" y="47990"/>
                </a:lnTo>
                <a:lnTo>
                  <a:pt x="24963" y="45110"/>
                </a:lnTo>
                <a:lnTo>
                  <a:pt x="23042" y="45110"/>
                </a:lnTo>
                <a:lnTo>
                  <a:pt x="22082" y="46070"/>
                </a:lnTo>
                <a:lnTo>
                  <a:pt x="22082" y="47030"/>
                </a:lnTo>
                <a:lnTo>
                  <a:pt x="21122" y="47990"/>
                </a:lnTo>
                <a:lnTo>
                  <a:pt x="20162" y="47990"/>
                </a:lnTo>
                <a:lnTo>
                  <a:pt x="19202" y="48950"/>
                </a:lnTo>
                <a:lnTo>
                  <a:pt x="17282" y="48950"/>
                </a:lnTo>
                <a:lnTo>
                  <a:pt x="16322" y="47990"/>
                </a:lnTo>
                <a:lnTo>
                  <a:pt x="15361" y="47030"/>
                </a:lnTo>
                <a:lnTo>
                  <a:pt x="14401" y="46070"/>
                </a:lnTo>
                <a:lnTo>
                  <a:pt x="14401" y="16306"/>
                </a:lnTo>
                <a:lnTo>
                  <a:pt x="23042" y="16306"/>
                </a:lnTo>
                <a:lnTo>
                  <a:pt x="23042" y="12466"/>
                </a:lnTo>
                <a:lnTo>
                  <a:pt x="14401" y="12466"/>
                </a:lnTo>
                <a:lnTo>
                  <a:pt x="14401" y="0"/>
                </a:lnTo>
                <a:lnTo>
                  <a:pt x="12481" y="0"/>
                </a:lnTo>
                <a:lnTo>
                  <a:pt x="11521" y="2880"/>
                </a:lnTo>
                <a:lnTo>
                  <a:pt x="10561" y="4785"/>
                </a:lnTo>
                <a:lnTo>
                  <a:pt x="9601" y="5760"/>
                </a:lnTo>
                <a:lnTo>
                  <a:pt x="8641" y="7680"/>
                </a:lnTo>
                <a:lnTo>
                  <a:pt x="6720" y="9601"/>
                </a:lnTo>
                <a:lnTo>
                  <a:pt x="4800" y="11506"/>
                </a:lnTo>
                <a:lnTo>
                  <a:pt x="3840" y="12466"/>
                </a:lnTo>
                <a:lnTo>
                  <a:pt x="1920" y="13441"/>
                </a:lnTo>
                <a:lnTo>
                  <a:pt x="0" y="14401"/>
                </a:lnTo>
                <a:lnTo>
                  <a:pt x="0" y="16306"/>
                </a:lnTo>
                <a:lnTo>
                  <a:pt x="6720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6" name="object 616"/>
          <p:cNvSpPr/>
          <p:nvPr/>
        </p:nvSpPr>
        <p:spPr>
          <a:xfrm>
            <a:off x="4790495" y="4453067"/>
            <a:ext cx="27828" cy="22082"/>
          </a:xfrm>
          <a:custGeom>
            <a:avLst/>
            <a:gdLst/>
            <a:ahLst/>
            <a:cxnLst/>
            <a:rect l="l" t="t" r="r" b="b"/>
            <a:pathLst>
              <a:path w="27828" h="22082">
                <a:moveTo>
                  <a:pt x="0" y="16322"/>
                </a:moveTo>
                <a:lnTo>
                  <a:pt x="27828" y="16322"/>
                </a:lnTo>
                <a:lnTo>
                  <a:pt x="27828" y="11521"/>
                </a:lnTo>
                <a:lnTo>
                  <a:pt x="25923" y="7680"/>
                </a:lnTo>
                <a:lnTo>
                  <a:pt x="23027" y="4800"/>
                </a:lnTo>
                <a:lnTo>
                  <a:pt x="20147" y="1935"/>
                </a:lnTo>
                <a:lnTo>
                  <a:pt x="16306" y="0"/>
                </a:lnTo>
                <a:lnTo>
                  <a:pt x="6720" y="0"/>
                </a:lnTo>
                <a:lnTo>
                  <a:pt x="1920" y="1935"/>
                </a:lnTo>
                <a:lnTo>
                  <a:pt x="960" y="7680"/>
                </a:lnTo>
                <a:lnTo>
                  <a:pt x="2880" y="5775"/>
                </a:lnTo>
                <a:lnTo>
                  <a:pt x="4800" y="3840"/>
                </a:lnTo>
                <a:lnTo>
                  <a:pt x="6720" y="2895"/>
                </a:lnTo>
                <a:lnTo>
                  <a:pt x="11521" y="2895"/>
                </a:lnTo>
                <a:lnTo>
                  <a:pt x="12466" y="3840"/>
                </a:lnTo>
                <a:lnTo>
                  <a:pt x="14401" y="4800"/>
                </a:lnTo>
                <a:lnTo>
                  <a:pt x="15361" y="5775"/>
                </a:lnTo>
                <a:lnTo>
                  <a:pt x="16306" y="6720"/>
                </a:lnTo>
                <a:lnTo>
                  <a:pt x="17282" y="8641"/>
                </a:lnTo>
                <a:lnTo>
                  <a:pt x="18242" y="9616"/>
                </a:lnTo>
                <a:lnTo>
                  <a:pt x="18242" y="14401"/>
                </a:lnTo>
                <a:lnTo>
                  <a:pt x="0" y="14401"/>
                </a:lnTo>
                <a:lnTo>
                  <a:pt x="0" y="10561"/>
                </a:lnTo>
                <a:lnTo>
                  <a:pt x="0" y="22082"/>
                </a:lnTo>
                <a:lnTo>
                  <a:pt x="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7" name="object 617"/>
          <p:cNvSpPr/>
          <p:nvPr/>
        </p:nvSpPr>
        <p:spPr>
          <a:xfrm>
            <a:off x="4783775" y="4455002"/>
            <a:ext cx="34549" cy="41269"/>
          </a:xfrm>
          <a:custGeom>
            <a:avLst/>
            <a:gdLst/>
            <a:ahLst/>
            <a:cxnLst/>
            <a:rect l="l" t="t" r="r" b="b"/>
            <a:pathLst>
              <a:path w="34549" h="41269">
                <a:moveTo>
                  <a:pt x="1920" y="7680"/>
                </a:moveTo>
                <a:lnTo>
                  <a:pt x="0" y="13426"/>
                </a:lnTo>
                <a:lnTo>
                  <a:pt x="0" y="26868"/>
                </a:lnTo>
                <a:lnTo>
                  <a:pt x="1920" y="31668"/>
                </a:lnTo>
                <a:lnTo>
                  <a:pt x="5760" y="35509"/>
                </a:lnTo>
                <a:lnTo>
                  <a:pt x="8641" y="39349"/>
                </a:lnTo>
                <a:lnTo>
                  <a:pt x="12481" y="41269"/>
                </a:lnTo>
                <a:lnTo>
                  <a:pt x="22082" y="41269"/>
                </a:lnTo>
                <a:lnTo>
                  <a:pt x="25907" y="39349"/>
                </a:lnTo>
                <a:lnTo>
                  <a:pt x="28803" y="36469"/>
                </a:lnTo>
                <a:lnTo>
                  <a:pt x="31683" y="32628"/>
                </a:lnTo>
                <a:lnTo>
                  <a:pt x="33588" y="28788"/>
                </a:lnTo>
                <a:lnTo>
                  <a:pt x="34549" y="24947"/>
                </a:lnTo>
                <a:lnTo>
                  <a:pt x="32644" y="23987"/>
                </a:lnTo>
                <a:lnTo>
                  <a:pt x="31683" y="27828"/>
                </a:lnTo>
                <a:lnTo>
                  <a:pt x="29748" y="29748"/>
                </a:lnTo>
                <a:lnTo>
                  <a:pt x="27843" y="31668"/>
                </a:lnTo>
                <a:lnTo>
                  <a:pt x="25907" y="32628"/>
                </a:lnTo>
                <a:lnTo>
                  <a:pt x="24002" y="33588"/>
                </a:lnTo>
                <a:lnTo>
                  <a:pt x="17282" y="33588"/>
                </a:lnTo>
                <a:lnTo>
                  <a:pt x="13441" y="31668"/>
                </a:lnTo>
                <a:lnTo>
                  <a:pt x="10561" y="28788"/>
                </a:lnTo>
                <a:lnTo>
                  <a:pt x="7680" y="24947"/>
                </a:lnTo>
                <a:lnTo>
                  <a:pt x="6720" y="20147"/>
                </a:lnTo>
                <a:lnTo>
                  <a:pt x="6720" y="8625"/>
                </a:lnTo>
                <a:lnTo>
                  <a:pt x="7680" y="5745"/>
                </a:lnTo>
                <a:lnTo>
                  <a:pt x="8641" y="0"/>
                </a:lnTo>
                <a:lnTo>
                  <a:pt x="5760" y="3840"/>
                </a:lnTo>
                <a:lnTo>
                  <a:pt x="192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8" name="object 618"/>
          <p:cNvSpPr/>
          <p:nvPr/>
        </p:nvSpPr>
        <p:spPr>
          <a:xfrm>
            <a:off x="4825044" y="4453067"/>
            <a:ext cx="27843" cy="43205"/>
          </a:xfrm>
          <a:custGeom>
            <a:avLst/>
            <a:gdLst/>
            <a:ahLst/>
            <a:cxnLst/>
            <a:rect l="l" t="t" r="r" b="b"/>
            <a:pathLst>
              <a:path w="27843" h="43205">
                <a:moveTo>
                  <a:pt x="1920" y="42245"/>
                </a:moveTo>
                <a:lnTo>
                  <a:pt x="1920" y="41285"/>
                </a:lnTo>
                <a:lnTo>
                  <a:pt x="5760" y="41285"/>
                </a:lnTo>
                <a:lnTo>
                  <a:pt x="8641" y="42245"/>
                </a:lnTo>
                <a:lnTo>
                  <a:pt x="11521" y="43205"/>
                </a:lnTo>
                <a:lnTo>
                  <a:pt x="17282" y="43205"/>
                </a:lnTo>
                <a:lnTo>
                  <a:pt x="21122" y="41285"/>
                </a:lnTo>
                <a:lnTo>
                  <a:pt x="23042" y="39364"/>
                </a:lnTo>
                <a:lnTo>
                  <a:pt x="25923" y="37444"/>
                </a:lnTo>
                <a:lnTo>
                  <a:pt x="27843" y="34564"/>
                </a:lnTo>
                <a:lnTo>
                  <a:pt x="27843" y="25923"/>
                </a:lnTo>
                <a:lnTo>
                  <a:pt x="24963" y="22082"/>
                </a:lnTo>
                <a:lnTo>
                  <a:pt x="19202" y="19202"/>
                </a:lnTo>
                <a:lnTo>
                  <a:pt x="12481" y="16322"/>
                </a:lnTo>
                <a:lnTo>
                  <a:pt x="9601" y="14401"/>
                </a:lnTo>
                <a:lnTo>
                  <a:pt x="7680" y="13456"/>
                </a:lnTo>
                <a:lnTo>
                  <a:pt x="6720" y="12481"/>
                </a:lnTo>
                <a:lnTo>
                  <a:pt x="5760" y="10561"/>
                </a:lnTo>
                <a:lnTo>
                  <a:pt x="5760" y="5775"/>
                </a:lnTo>
                <a:lnTo>
                  <a:pt x="7680" y="4800"/>
                </a:lnTo>
                <a:lnTo>
                  <a:pt x="8641" y="2895"/>
                </a:lnTo>
                <a:lnTo>
                  <a:pt x="15361" y="2895"/>
                </a:lnTo>
                <a:lnTo>
                  <a:pt x="17282" y="3840"/>
                </a:lnTo>
                <a:lnTo>
                  <a:pt x="19202" y="4800"/>
                </a:lnTo>
                <a:lnTo>
                  <a:pt x="20162" y="6720"/>
                </a:lnTo>
                <a:lnTo>
                  <a:pt x="22082" y="9616"/>
                </a:lnTo>
                <a:lnTo>
                  <a:pt x="23042" y="13456"/>
                </a:lnTo>
                <a:lnTo>
                  <a:pt x="24963" y="13456"/>
                </a:lnTo>
                <a:lnTo>
                  <a:pt x="24963" y="0"/>
                </a:lnTo>
                <a:lnTo>
                  <a:pt x="23042" y="0"/>
                </a:lnTo>
                <a:lnTo>
                  <a:pt x="23042" y="960"/>
                </a:lnTo>
                <a:lnTo>
                  <a:pt x="22082" y="960"/>
                </a:lnTo>
                <a:lnTo>
                  <a:pt x="22082" y="1935"/>
                </a:lnTo>
                <a:lnTo>
                  <a:pt x="19202" y="1935"/>
                </a:lnTo>
                <a:lnTo>
                  <a:pt x="18242" y="960"/>
                </a:lnTo>
                <a:lnTo>
                  <a:pt x="16322" y="0"/>
                </a:lnTo>
                <a:lnTo>
                  <a:pt x="8641" y="0"/>
                </a:lnTo>
                <a:lnTo>
                  <a:pt x="5760" y="960"/>
                </a:lnTo>
                <a:lnTo>
                  <a:pt x="3840" y="3840"/>
                </a:lnTo>
                <a:lnTo>
                  <a:pt x="960" y="5775"/>
                </a:lnTo>
                <a:lnTo>
                  <a:pt x="0" y="8641"/>
                </a:lnTo>
                <a:lnTo>
                  <a:pt x="0" y="14401"/>
                </a:lnTo>
                <a:lnTo>
                  <a:pt x="960" y="16322"/>
                </a:lnTo>
                <a:lnTo>
                  <a:pt x="1920" y="18242"/>
                </a:lnTo>
                <a:lnTo>
                  <a:pt x="3840" y="20162"/>
                </a:lnTo>
                <a:lnTo>
                  <a:pt x="6720" y="22082"/>
                </a:lnTo>
                <a:lnTo>
                  <a:pt x="10561" y="24003"/>
                </a:lnTo>
                <a:lnTo>
                  <a:pt x="14401" y="25923"/>
                </a:lnTo>
                <a:lnTo>
                  <a:pt x="17282" y="27843"/>
                </a:lnTo>
                <a:lnTo>
                  <a:pt x="19202" y="28803"/>
                </a:lnTo>
                <a:lnTo>
                  <a:pt x="20162" y="30723"/>
                </a:lnTo>
                <a:lnTo>
                  <a:pt x="21122" y="32644"/>
                </a:lnTo>
                <a:lnTo>
                  <a:pt x="21122" y="35524"/>
                </a:lnTo>
                <a:lnTo>
                  <a:pt x="20162" y="37444"/>
                </a:lnTo>
                <a:lnTo>
                  <a:pt x="19202" y="38404"/>
                </a:lnTo>
                <a:lnTo>
                  <a:pt x="18242" y="39364"/>
                </a:lnTo>
                <a:lnTo>
                  <a:pt x="16322" y="40325"/>
                </a:lnTo>
                <a:lnTo>
                  <a:pt x="11521" y="40325"/>
                </a:lnTo>
                <a:lnTo>
                  <a:pt x="8641" y="39364"/>
                </a:lnTo>
                <a:lnTo>
                  <a:pt x="6720" y="37444"/>
                </a:lnTo>
                <a:lnTo>
                  <a:pt x="3840" y="35524"/>
                </a:lnTo>
                <a:lnTo>
                  <a:pt x="2880" y="31683"/>
                </a:lnTo>
                <a:lnTo>
                  <a:pt x="1920" y="27843"/>
                </a:lnTo>
                <a:lnTo>
                  <a:pt x="0" y="27843"/>
                </a:lnTo>
                <a:lnTo>
                  <a:pt x="0" y="42245"/>
                </a:lnTo>
                <a:lnTo>
                  <a:pt x="1920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9" name="object 619"/>
          <p:cNvSpPr/>
          <p:nvPr/>
        </p:nvSpPr>
        <p:spPr>
          <a:xfrm>
            <a:off x="4890333" y="4453067"/>
            <a:ext cx="31668" cy="40325"/>
          </a:xfrm>
          <a:custGeom>
            <a:avLst/>
            <a:gdLst/>
            <a:ahLst/>
            <a:cxnLst/>
            <a:rect l="l" t="t" r="r" b="b"/>
            <a:pathLst>
              <a:path w="31668" h="40325">
                <a:moveTo>
                  <a:pt x="4800" y="5775"/>
                </a:moveTo>
                <a:lnTo>
                  <a:pt x="5760" y="4800"/>
                </a:lnTo>
                <a:lnTo>
                  <a:pt x="7680" y="3840"/>
                </a:lnTo>
                <a:lnTo>
                  <a:pt x="9601" y="2895"/>
                </a:lnTo>
                <a:lnTo>
                  <a:pt x="14386" y="2895"/>
                </a:lnTo>
                <a:lnTo>
                  <a:pt x="16322" y="4800"/>
                </a:lnTo>
                <a:lnTo>
                  <a:pt x="19202" y="7680"/>
                </a:lnTo>
                <a:lnTo>
                  <a:pt x="22067" y="11521"/>
                </a:lnTo>
                <a:lnTo>
                  <a:pt x="23042" y="17282"/>
                </a:lnTo>
                <a:lnTo>
                  <a:pt x="23042" y="29763"/>
                </a:lnTo>
                <a:lnTo>
                  <a:pt x="22067" y="33604"/>
                </a:lnTo>
                <a:lnTo>
                  <a:pt x="22067" y="40325"/>
                </a:lnTo>
                <a:lnTo>
                  <a:pt x="24947" y="38404"/>
                </a:lnTo>
                <a:lnTo>
                  <a:pt x="26883" y="35524"/>
                </a:lnTo>
                <a:lnTo>
                  <a:pt x="28788" y="31683"/>
                </a:lnTo>
                <a:lnTo>
                  <a:pt x="30723" y="27843"/>
                </a:lnTo>
                <a:lnTo>
                  <a:pt x="31668" y="24003"/>
                </a:lnTo>
                <a:lnTo>
                  <a:pt x="31668" y="15361"/>
                </a:lnTo>
                <a:lnTo>
                  <a:pt x="29748" y="11521"/>
                </a:lnTo>
                <a:lnTo>
                  <a:pt x="26883" y="6720"/>
                </a:lnTo>
                <a:lnTo>
                  <a:pt x="23042" y="2895"/>
                </a:lnTo>
                <a:lnTo>
                  <a:pt x="18227" y="0"/>
                </a:lnTo>
                <a:lnTo>
                  <a:pt x="8641" y="0"/>
                </a:lnTo>
                <a:lnTo>
                  <a:pt x="5760" y="960"/>
                </a:lnTo>
                <a:lnTo>
                  <a:pt x="2880" y="2895"/>
                </a:lnTo>
                <a:lnTo>
                  <a:pt x="0" y="4800"/>
                </a:lnTo>
                <a:lnTo>
                  <a:pt x="960" y="11521"/>
                </a:lnTo>
                <a:lnTo>
                  <a:pt x="1920" y="9616"/>
                </a:lnTo>
                <a:lnTo>
                  <a:pt x="2880" y="6720"/>
                </a:lnTo>
                <a:lnTo>
                  <a:pt x="4800" y="5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0" name="object 620"/>
          <p:cNvSpPr/>
          <p:nvPr/>
        </p:nvSpPr>
        <p:spPr>
          <a:xfrm>
            <a:off x="4882652" y="4457867"/>
            <a:ext cx="29748" cy="38404"/>
          </a:xfrm>
          <a:custGeom>
            <a:avLst/>
            <a:gdLst/>
            <a:ahLst/>
            <a:cxnLst/>
            <a:rect l="l" t="t" r="r" b="b"/>
            <a:pathLst>
              <a:path w="29748" h="38404">
                <a:moveTo>
                  <a:pt x="29748" y="28803"/>
                </a:moveTo>
                <a:lnTo>
                  <a:pt x="27843" y="31683"/>
                </a:lnTo>
                <a:lnTo>
                  <a:pt x="26883" y="33604"/>
                </a:lnTo>
                <a:lnTo>
                  <a:pt x="24002" y="34564"/>
                </a:lnTo>
                <a:lnTo>
                  <a:pt x="17282" y="34564"/>
                </a:lnTo>
                <a:lnTo>
                  <a:pt x="14401" y="32644"/>
                </a:lnTo>
                <a:lnTo>
                  <a:pt x="11521" y="28803"/>
                </a:lnTo>
                <a:lnTo>
                  <a:pt x="9601" y="24002"/>
                </a:lnTo>
                <a:lnTo>
                  <a:pt x="8641" y="19202"/>
                </a:lnTo>
                <a:lnTo>
                  <a:pt x="8641" y="6720"/>
                </a:lnTo>
                <a:lnTo>
                  <a:pt x="7680" y="0"/>
                </a:lnTo>
                <a:lnTo>
                  <a:pt x="4800" y="2880"/>
                </a:lnTo>
                <a:lnTo>
                  <a:pt x="2880" y="5760"/>
                </a:lnTo>
                <a:lnTo>
                  <a:pt x="960" y="9601"/>
                </a:lnTo>
                <a:lnTo>
                  <a:pt x="0" y="13441"/>
                </a:lnTo>
                <a:lnTo>
                  <a:pt x="0" y="22082"/>
                </a:lnTo>
                <a:lnTo>
                  <a:pt x="1920" y="26883"/>
                </a:lnTo>
                <a:lnTo>
                  <a:pt x="4800" y="30723"/>
                </a:lnTo>
                <a:lnTo>
                  <a:pt x="8641" y="35524"/>
                </a:lnTo>
                <a:lnTo>
                  <a:pt x="13441" y="38404"/>
                </a:lnTo>
                <a:lnTo>
                  <a:pt x="23042" y="38404"/>
                </a:lnTo>
                <a:lnTo>
                  <a:pt x="26883" y="37444"/>
                </a:lnTo>
                <a:lnTo>
                  <a:pt x="29748" y="35524"/>
                </a:lnTo>
                <a:lnTo>
                  <a:pt x="29748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1" name="object 621"/>
          <p:cNvSpPr/>
          <p:nvPr/>
        </p:nvSpPr>
        <p:spPr>
          <a:xfrm>
            <a:off x="4928722" y="4431959"/>
            <a:ext cx="35524" cy="62392"/>
          </a:xfrm>
          <a:custGeom>
            <a:avLst/>
            <a:gdLst/>
            <a:ahLst/>
            <a:cxnLst/>
            <a:rect l="l" t="t" r="r" b="b"/>
            <a:pathLst>
              <a:path w="35524" h="62392">
                <a:moveTo>
                  <a:pt x="7680" y="15361"/>
                </a:moveTo>
                <a:lnTo>
                  <a:pt x="7680" y="22067"/>
                </a:lnTo>
                <a:lnTo>
                  <a:pt x="0" y="22067"/>
                </a:lnTo>
                <a:lnTo>
                  <a:pt x="0" y="25908"/>
                </a:lnTo>
                <a:lnTo>
                  <a:pt x="7680" y="25908"/>
                </a:lnTo>
                <a:lnTo>
                  <a:pt x="7680" y="56631"/>
                </a:lnTo>
                <a:lnTo>
                  <a:pt x="6720" y="57591"/>
                </a:lnTo>
                <a:lnTo>
                  <a:pt x="6720" y="58552"/>
                </a:lnTo>
                <a:lnTo>
                  <a:pt x="5760" y="59512"/>
                </a:lnTo>
                <a:lnTo>
                  <a:pt x="4800" y="60472"/>
                </a:lnTo>
                <a:lnTo>
                  <a:pt x="3840" y="60472"/>
                </a:lnTo>
                <a:lnTo>
                  <a:pt x="2880" y="61432"/>
                </a:lnTo>
                <a:lnTo>
                  <a:pt x="0" y="61432"/>
                </a:lnTo>
                <a:lnTo>
                  <a:pt x="0" y="62392"/>
                </a:lnTo>
                <a:lnTo>
                  <a:pt x="24003" y="62392"/>
                </a:lnTo>
                <a:lnTo>
                  <a:pt x="24003" y="61432"/>
                </a:lnTo>
                <a:lnTo>
                  <a:pt x="18242" y="61432"/>
                </a:lnTo>
                <a:lnTo>
                  <a:pt x="17282" y="60472"/>
                </a:lnTo>
                <a:lnTo>
                  <a:pt x="16322" y="59512"/>
                </a:lnTo>
                <a:lnTo>
                  <a:pt x="15361" y="58552"/>
                </a:lnTo>
                <a:lnTo>
                  <a:pt x="15361" y="25908"/>
                </a:lnTo>
                <a:lnTo>
                  <a:pt x="24963" y="25908"/>
                </a:lnTo>
                <a:lnTo>
                  <a:pt x="24963" y="22067"/>
                </a:lnTo>
                <a:lnTo>
                  <a:pt x="15361" y="22067"/>
                </a:lnTo>
                <a:lnTo>
                  <a:pt x="15361" y="7680"/>
                </a:lnTo>
                <a:lnTo>
                  <a:pt x="16322" y="6720"/>
                </a:lnTo>
                <a:lnTo>
                  <a:pt x="16322" y="4800"/>
                </a:lnTo>
                <a:lnTo>
                  <a:pt x="17282" y="4800"/>
                </a:lnTo>
                <a:lnTo>
                  <a:pt x="18242" y="3825"/>
                </a:lnTo>
                <a:lnTo>
                  <a:pt x="24003" y="3825"/>
                </a:lnTo>
                <a:lnTo>
                  <a:pt x="24963" y="4800"/>
                </a:lnTo>
                <a:lnTo>
                  <a:pt x="25923" y="5760"/>
                </a:lnTo>
                <a:lnTo>
                  <a:pt x="26883" y="7680"/>
                </a:lnTo>
                <a:lnTo>
                  <a:pt x="27843" y="9601"/>
                </a:lnTo>
                <a:lnTo>
                  <a:pt x="28803" y="10561"/>
                </a:lnTo>
                <a:lnTo>
                  <a:pt x="29763" y="10561"/>
                </a:lnTo>
                <a:lnTo>
                  <a:pt x="30723" y="11521"/>
                </a:lnTo>
                <a:lnTo>
                  <a:pt x="32644" y="11521"/>
                </a:lnTo>
                <a:lnTo>
                  <a:pt x="33604" y="10561"/>
                </a:lnTo>
                <a:lnTo>
                  <a:pt x="34564" y="10561"/>
                </a:lnTo>
                <a:lnTo>
                  <a:pt x="35524" y="9601"/>
                </a:lnTo>
                <a:lnTo>
                  <a:pt x="35524" y="5760"/>
                </a:lnTo>
                <a:lnTo>
                  <a:pt x="34564" y="4800"/>
                </a:lnTo>
                <a:lnTo>
                  <a:pt x="32644" y="2880"/>
                </a:lnTo>
                <a:lnTo>
                  <a:pt x="30723" y="960"/>
                </a:lnTo>
                <a:lnTo>
                  <a:pt x="27843" y="0"/>
                </a:lnTo>
                <a:lnTo>
                  <a:pt x="21122" y="0"/>
                </a:lnTo>
                <a:lnTo>
                  <a:pt x="18242" y="960"/>
                </a:lnTo>
                <a:lnTo>
                  <a:pt x="15361" y="2880"/>
                </a:lnTo>
                <a:lnTo>
                  <a:pt x="12481" y="4800"/>
                </a:lnTo>
                <a:lnTo>
                  <a:pt x="10561" y="6720"/>
                </a:lnTo>
                <a:lnTo>
                  <a:pt x="9601" y="9601"/>
                </a:lnTo>
                <a:lnTo>
                  <a:pt x="8641" y="12481"/>
                </a:lnTo>
                <a:lnTo>
                  <a:pt x="768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2" name="object 622"/>
          <p:cNvSpPr/>
          <p:nvPr/>
        </p:nvSpPr>
        <p:spPr>
          <a:xfrm>
            <a:off x="4978648" y="4441560"/>
            <a:ext cx="23987" cy="53751"/>
          </a:xfrm>
          <a:custGeom>
            <a:avLst/>
            <a:gdLst/>
            <a:ahLst/>
            <a:cxnLst/>
            <a:rect l="l" t="t" r="r" b="b"/>
            <a:pathLst>
              <a:path w="23987" h="53751">
                <a:moveTo>
                  <a:pt x="23987" y="45110"/>
                </a:moveTo>
                <a:lnTo>
                  <a:pt x="23042" y="45110"/>
                </a:lnTo>
                <a:lnTo>
                  <a:pt x="22082" y="46070"/>
                </a:lnTo>
                <a:lnTo>
                  <a:pt x="21122" y="47030"/>
                </a:lnTo>
                <a:lnTo>
                  <a:pt x="20147" y="47990"/>
                </a:lnTo>
                <a:lnTo>
                  <a:pt x="19202" y="47990"/>
                </a:lnTo>
                <a:lnTo>
                  <a:pt x="19202" y="48950"/>
                </a:lnTo>
                <a:lnTo>
                  <a:pt x="16322" y="48950"/>
                </a:lnTo>
                <a:lnTo>
                  <a:pt x="15361" y="47990"/>
                </a:lnTo>
                <a:lnTo>
                  <a:pt x="14401" y="47030"/>
                </a:lnTo>
                <a:lnTo>
                  <a:pt x="14401" y="46070"/>
                </a:lnTo>
                <a:lnTo>
                  <a:pt x="13441" y="45110"/>
                </a:lnTo>
                <a:lnTo>
                  <a:pt x="13441" y="16306"/>
                </a:lnTo>
                <a:lnTo>
                  <a:pt x="23042" y="16306"/>
                </a:lnTo>
                <a:lnTo>
                  <a:pt x="23042" y="12466"/>
                </a:lnTo>
                <a:lnTo>
                  <a:pt x="13441" y="12466"/>
                </a:lnTo>
                <a:lnTo>
                  <a:pt x="13441" y="0"/>
                </a:lnTo>
                <a:lnTo>
                  <a:pt x="12481" y="0"/>
                </a:lnTo>
                <a:lnTo>
                  <a:pt x="11521" y="2880"/>
                </a:lnTo>
                <a:lnTo>
                  <a:pt x="10561" y="4785"/>
                </a:lnTo>
                <a:lnTo>
                  <a:pt x="9601" y="5760"/>
                </a:lnTo>
                <a:lnTo>
                  <a:pt x="8641" y="7680"/>
                </a:lnTo>
                <a:lnTo>
                  <a:pt x="6720" y="9601"/>
                </a:lnTo>
                <a:lnTo>
                  <a:pt x="4800" y="11506"/>
                </a:lnTo>
                <a:lnTo>
                  <a:pt x="2880" y="12466"/>
                </a:lnTo>
                <a:lnTo>
                  <a:pt x="1920" y="13441"/>
                </a:lnTo>
                <a:lnTo>
                  <a:pt x="0" y="14401"/>
                </a:lnTo>
                <a:lnTo>
                  <a:pt x="0" y="16306"/>
                </a:lnTo>
                <a:lnTo>
                  <a:pt x="6720" y="16306"/>
                </a:lnTo>
                <a:lnTo>
                  <a:pt x="6720" y="47990"/>
                </a:lnTo>
                <a:lnTo>
                  <a:pt x="7680" y="49911"/>
                </a:lnTo>
                <a:lnTo>
                  <a:pt x="7680" y="50871"/>
                </a:lnTo>
                <a:lnTo>
                  <a:pt x="8641" y="51831"/>
                </a:lnTo>
                <a:lnTo>
                  <a:pt x="10561" y="52791"/>
                </a:lnTo>
                <a:lnTo>
                  <a:pt x="11521" y="53751"/>
                </a:lnTo>
                <a:lnTo>
                  <a:pt x="16322" y="53751"/>
                </a:lnTo>
                <a:lnTo>
                  <a:pt x="18242" y="52791"/>
                </a:lnTo>
                <a:lnTo>
                  <a:pt x="20147" y="51831"/>
                </a:lnTo>
                <a:lnTo>
                  <a:pt x="22082" y="49911"/>
                </a:lnTo>
                <a:lnTo>
                  <a:pt x="23042" y="47990"/>
                </a:lnTo>
                <a:lnTo>
                  <a:pt x="23987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3" name="object 623"/>
          <p:cNvSpPr/>
          <p:nvPr/>
        </p:nvSpPr>
        <p:spPr>
          <a:xfrm>
            <a:off x="5003612" y="4453067"/>
            <a:ext cx="29748" cy="41285"/>
          </a:xfrm>
          <a:custGeom>
            <a:avLst/>
            <a:gdLst/>
            <a:ahLst/>
            <a:cxnLst/>
            <a:rect l="l" t="t" r="r" b="b"/>
            <a:pathLst>
              <a:path w="29748" h="41285">
                <a:moveTo>
                  <a:pt x="23987" y="8641"/>
                </a:moveTo>
                <a:lnTo>
                  <a:pt x="24947" y="9616"/>
                </a:lnTo>
                <a:lnTo>
                  <a:pt x="26868" y="9616"/>
                </a:lnTo>
                <a:lnTo>
                  <a:pt x="27828" y="8641"/>
                </a:lnTo>
                <a:lnTo>
                  <a:pt x="28788" y="7680"/>
                </a:lnTo>
                <a:lnTo>
                  <a:pt x="29748" y="6720"/>
                </a:lnTo>
                <a:lnTo>
                  <a:pt x="29748" y="2895"/>
                </a:lnTo>
                <a:lnTo>
                  <a:pt x="28788" y="1935"/>
                </a:lnTo>
                <a:lnTo>
                  <a:pt x="27828" y="960"/>
                </a:lnTo>
                <a:lnTo>
                  <a:pt x="25908" y="0"/>
                </a:lnTo>
                <a:lnTo>
                  <a:pt x="21107" y="0"/>
                </a:lnTo>
                <a:lnTo>
                  <a:pt x="17266" y="2895"/>
                </a:lnTo>
                <a:lnTo>
                  <a:pt x="14386" y="9616"/>
                </a:lnTo>
                <a:lnTo>
                  <a:pt x="14386" y="0"/>
                </a:lnTo>
                <a:lnTo>
                  <a:pt x="12466" y="0"/>
                </a:lnTo>
                <a:lnTo>
                  <a:pt x="0" y="4800"/>
                </a:lnTo>
                <a:lnTo>
                  <a:pt x="0" y="6720"/>
                </a:lnTo>
                <a:lnTo>
                  <a:pt x="1905" y="5775"/>
                </a:lnTo>
                <a:lnTo>
                  <a:pt x="4800" y="5775"/>
                </a:lnTo>
                <a:lnTo>
                  <a:pt x="5745" y="6720"/>
                </a:lnTo>
                <a:lnTo>
                  <a:pt x="6705" y="7680"/>
                </a:lnTo>
                <a:lnTo>
                  <a:pt x="6705" y="37444"/>
                </a:lnTo>
                <a:lnTo>
                  <a:pt x="5745" y="38404"/>
                </a:lnTo>
                <a:lnTo>
                  <a:pt x="4800" y="39364"/>
                </a:lnTo>
                <a:lnTo>
                  <a:pt x="3840" y="39364"/>
                </a:lnTo>
                <a:lnTo>
                  <a:pt x="2865" y="40325"/>
                </a:lnTo>
                <a:lnTo>
                  <a:pt x="0" y="40325"/>
                </a:lnTo>
                <a:lnTo>
                  <a:pt x="0" y="41285"/>
                </a:lnTo>
                <a:lnTo>
                  <a:pt x="21107" y="41285"/>
                </a:lnTo>
                <a:lnTo>
                  <a:pt x="21107" y="40325"/>
                </a:lnTo>
                <a:lnTo>
                  <a:pt x="19187" y="40325"/>
                </a:lnTo>
                <a:lnTo>
                  <a:pt x="18227" y="39364"/>
                </a:lnTo>
                <a:lnTo>
                  <a:pt x="17266" y="39364"/>
                </a:lnTo>
                <a:lnTo>
                  <a:pt x="16306" y="38404"/>
                </a:lnTo>
                <a:lnTo>
                  <a:pt x="15361" y="38404"/>
                </a:lnTo>
                <a:lnTo>
                  <a:pt x="15361" y="37444"/>
                </a:lnTo>
                <a:lnTo>
                  <a:pt x="14386" y="36484"/>
                </a:lnTo>
                <a:lnTo>
                  <a:pt x="14386" y="12481"/>
                </a:lnTo>
                <a:lnTo>
                  <a:pt x="15361" y="10561"/>
                </a:lnTo>
                <a:lnTo>
                  <a:pt x="17266" y="8641"/>
                </a:lnTo>
                <a:lnTo>
                  <a:pt x="18227" y="6720"/>
                </a:lnTo>
                <a:lnTo>
                  <a:pt x="19187" y="6720"/>
                </a:lnTo>
                <a:lnTo>
                  <a:pt x="19187" y="5775"/>
                </a:lnTo>
                <a:lnTo>
                  <a:pt x="20147" y="5775"/>
                </a:lnTo>
                <a:lnTo>
                  <a:pt x="21107" y="6720"/>
                </a:lnTo>
                <a:lnTo>
                  <a:pt x="23027" y="7680"/>
                </a:lnTo>
                <a:lnTo>
                  <a:pt x="23987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4" name="object 624"/>
          <p:cNvSpPr/>
          <p:nvPr/>
        </p:nvSpPr>
        <p:spPr>
          <a:xfrm>
            <a:off x="5036240" y="4472269"/>
            <a:ext cx="10561" cy="29763"/>
          </a:xfrm>
          <a:custGeom>
            <a:avLst/>
            <a:gdLst/>
            <a:ahLst/>
            <a:cxnLst/>
            <a:rect l="l" t="t" r="r" b="b"/>
            <a:pathLst>
              <a:path w="10561" h="29763">
                <a:moveTo>
                  <a:pt x="7680" y="1920"/>
                </a:moveTo>
                <a:lnTo>
                  <a:pt x="7680" y="10561"/>
                </a:lnTo>
                <a:lnTo>
                  <a:pt x="7680" y="7680"/>
                </a:lnTo>
                <a:lnTo>
                  <a:pt x="8641" y="5760"/>
                </a:lnTo>
                <a:lnTo>
                  <a:pt x="10561" y="0"/>
                </a:lnTo>
                <a:lnTo>
                  <a:pt x="7680" y="1920"/>
                </a:lnTo>
                <a:close/>
              </a:path>
              <a:path w="10561" h="29763">
                <a:moveTo>
                  <a:pt x="32644" y="17282"/>
                </a:moveTo>
                <a:lnTo>
                  <a:pt x="30723" y="17282"/>
                </a:lnTo>
                <a:lnTo>
                  <a:pt x="30723" y="16322"/>
                </a:lnTo>
                <a:lnTo>
                  <a:pt x="29763" y="15361"/>
                </a:lnTo>
                <a:lnTo>
                  <a:pt x="29763" y="-11521"/>
                </a:lnTo>
                <a:lnTo>
                  <a:pt x="28803" y="-13426"/>
                </a:lnTo>
                <a:lnTo>
                  <a:pt x="27843" y="-15361"/>
                </a:lnTo>
                <a:lnTo>
                  <a:pt x="26883" y="-16306"/>
                </a:lnTo>
                <a:lnTo>
                  <a:pt x="24963" y="-17266"/>
                </a:lnTo>
                <a:lnTo>
                  <a:pt x="23042" y="-18242"/>
                </a:lnTo>
                <a:lnTo>
                  <a:pt x="20162" y="-19202"/>
                </a:lnTo>
                <a:lnTo>
                  <a:pt x="11521" y="-19202"/>
                </a:lnTo>
                <a:lnTo>
                  <a:pt x="8641" y="-18242"/>
                </a:lnTo>
                <a:lnTo>
                  <a:pt x="5760" y="-16306"/>
                </a:lnTo>
                <a:lnTo>
                  <a:pt x="2880" y="-13426"/>
                </a:lnTo>
                <a:lnTo>
                  <a:pt x="1920" y="-11521"/>
                </a:lnTo>
                <a:lnTo>
                  <a:pt x="1920" y="-6720"/>
                </a:lnTo>
                <a:lnTo>
                  <a:pt x="2880" y="-5745"/>
                </a:lnTo>
                <a:lnTo>
                  <a:pt x="3840" y="-4800"/>
                </a:lnTo>
                <a:lnTo>
                  <a:pt x="7680" y="-4800"/>
                </a:lnTo>
                <a:lnTo>
                  <a:pt x="7680" y="-5745"/>
                </a:lnTo>
                <a:lnTo>
                  <a:pt x="8641" y="-6720"/>
                </a:lnTo>
                <a:lnTo>
                  <a:pt x="9601" y="-7680"/>
                </a:lnTo>
                <a:lnTo>
                  <a:pt x="9601" y="-8641"/>
                </a:lnTo>
                <a:lnTo>
                  <a:pt x="8641" y="-11521"/>
                </a:lnTo>
                <a:lnTo>
                  <a:pt x="8641" y="-12481"/>
                </a:lnTo>
                <a:lnTo>
                  <a:pt x="9601" y="-13426"/>
                </a:lnTo>
                <a:lnTo>
                  <a:pt x="10561" y="-14401"/>
                </a:lnTo>
                <a:lnTo>
                  <a:pt x="11521" y="-16306"/>
                </a:lnTo>
                <a:lnTo>
                  <a:pt x="17282" y="-16306"/>
                </a:lnTo>
                <a:lnTo>
                  <a:pt x="19202" y="-15361"/>
                </a:lnTo>
                <a:lnTo>
                  <a:pt x="21122" y="-14401"/>
                </a:lnTo>
                <a:lnTo>
                  <a:pt x="22082" y="-12481"/>
                </a:lnTo>
                <a:lnTo>
                  <a:pt x="23042" y="-9585"/>
                </a:lnTo>
                <a:lnTo>
                  <a:pt x="23042" y="-3840"/>
                </a:lnTo>
                <a:lnTo>
                  <a:pt x="15361" y="-1920"/>
                </a:lnTo>
                <a:lnTo>
                  <a:pt x="10561" y="0"/>
                </a:lnTo>
                <a:lnTo>
                  <a:pt x="8641" y="5760"/>
                </a:lnTo>
                <a:lnTo>
                  <a:pt x="10561" y="4800"/>
                </a:lnTo>
                <a:lnTo>
                  <a:pt x="11521" y="3840"/>
                </a:lnTo>
                <a:lnTo>
                  <a:pt x="14401" y="1920"/>
                </a:lnTo>
                <a:lnTo>
                  <a:pt x="15361" y="960"/>
                </a:lnTo>
                <a:lnTo>
                  <a:pt x="18242" y="0"/>
                </a:lnTo>
                <a:lnTo>
                  <a:pt x="23042" y="-1920"/>
                </a:lnTo>
                <a:lnTo>
                  <a:pt x="23042" y="13441"/>
                </a:lnTo>
                <a:lnTo>
                  <a:pt x="19202" y="16322"/>
                </a:lnTo>
                <a:lnTo>
                  <a:pt x="16322" y="18242"/>
                </a:lnTo>
                <a:lnTo>
                  <a:pt x="12481" y="18242"/>
                </a:lnTo>
                <a:lnTo>
                  <a:pt x="10561" y="17282"/>
                </a:lnTo>
                <a:lnTo>
                  <a:pt x="9601" y="16322"/>
                </a:lnTo>
                <a:lnTo>
                  <a:pt x="8641" y="14401"/>
                </a:lnTo>
                <a:lnTo>
                  <a:pt x="7680" y="12481"/>
                </a:lnTo>
                <a:lnTo>
                  <a:pt x="7680" y="1920"/>
                </a:lnTo>
                <a:lnTo>
                  <a:pt x="4800" y="3840"/>
                </a:lnTo>
                <a:lnTo>
                  <a:pt x="2880" y="5760"/>
                </a:lnTo>
                <a:lnTo>
                  <a:pt x="1920" y="7680"/>
                </a:lnTo>
                <a:lnTo>
                  <a:pt x="960" y="9601"/>
                </a:lnTo>
                <a:lnTo>
                  <a:pt x="0" y="10561"/>
                </a:lnTo>
                <a:lnTo>
                  <a:pt x="0" y="16322"/>
                </a:lnTo>
                <a:lnTo>
                  <a:pt x="960" y="18242"/>
                </a:lnTo>
                <a:lnTo>
                  <a:pt x="2880" y="20162"/>
                </a:lnTo>
                <a:lnTo>
                  <a:pt x="4800" y="22082"/>
                </a:lnTo>
                <a:lnTo>
                  <a:pt x="6720" y="23042"/>
                </a:lnTo>
                <a:lnTo>
                  <a:pt x="13441" y="23042"/>
                </a:lnTo>
                <a:lnTo>
                  <a:pt x="14401" y="22082"/>
                </a:lnTo>
                <a:lnTo>
                  <a:pt x="16322" y="22082"/>
                </a:lnTo>
                <a:lnTo>
                  <a:pt x="18242" y="20162"/>
                </a:lnTo>
                <a:lnTo>
                  <a:pt x="23042" y="16322"/>
                </a:lnTo>
                <a:lnTo>
                  <a:pt x="23042" y="21122"/>
                </a:lnTo>
                <a:lnTo>
                  <a:pt x="24002" y="22082"/>
                </a:lnTo>
                <a:lnTo>
                  <a:pt x="24963" y="23042"/>
                </a:lnTo>
                <a:lnTo>
                  <a:pt x="30723" y="23042"/>
                </a:lnTo>
                <a:lnTo>
                  <a:pt x="33604" y="21122"/>
                </a:lnTo>
                <a:lnTo>
                  <a:pt x="36484" y="16322"/>
                </a:lnTo>
                <a:lnTo>
                  <a:pt x="36484" y="14401"/>
                </a:lnTo>
                <a:lnTo>
                  <a:pt x="35524" y="16322"/>
                </a:lnTo>
                <a:lnTo>
                  <a:pt x="33604" y="17282"/>
                </a:lnTo>
                <a:lnTo>
                  <a:pt x="32644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5" name="object 625"/>
          <p:cNvSpPr/>
          <p:nvPr/>
        </p:nvSpPr>
        <p:spPr>
          <a:xfrm>
            <a:off x="5085207" y="4453067"/>
            <a:ext cx="5760" cy="9616"/>
          </a:xfrm>
          <a:custGeom>
            <a:avLst/>
            <a:gdLst/>
            <a:ahLst/>
            <a:cxnLst/>
            <a:rect l="l" t="t" r="r" b="b"/>
            <a:pathLst>
              <a:path w="5760" h="9616">
                <a:moveTo>
                  <a:pt x="4800" y="0"/>
                </a:moveTo>
                <a:lnTo>
                  <a:pt x="0" y="2895"/>
                </a:lnTo>
                <a:lnTo>
                  <a:pt x="960" y="9616"/>
                </a:lnTo>
                <a:lnTo>
                  <a:pt x="2880" y="6720"/>
                </a:lnTo>
                <a:lnTo>
                  <a:pt x="5760" y="3840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6" name="object 626"/>
          <p:cNvSpPr/>
          <p:nvPr/>
        </p:nvSpPr>
        <p:spPr>
          <a:xfrm>
            <a:off x="5076565" y="4431959"/>
            <a:ext cx="42230" cy="64312"/>
          </a:xfrm>
          <a:custGeom>
            <a:avLst/>
            <a:gdLst/>
            <a:ahLst/>
            <a:cxnLst/>
            <a:rect l="l" t="t" r="r" b="b"/>
            <a:pathLst>
              <a:path w="42230" h="64312">
                <a:moveTo>
                  <a:pt x="1920" y="54711"/>
                </a:moveTo>
                <a:lnTo>
                  <a:pt x="4800" y="58552"/>
                </a:lnTo>
                <a:lnTo>
                  <a:pt x="7680" y="62392"/>
                </a:lnTo>
                <a:lnTo>
                  <a:pt x="11521" y="64312"/>
                </a:lnTo>
                <a:lnTo>
                  <a:pt x="18242" y="64312"/>
                </a:lnTo>
                <a:lnTo>
                  <a:pt x="20147" y="63352"/>
                </a:lnTo>
                <a:lnTo>
                  <a:pt x="22082" y="62392"/>
                </a:lnTo>
                <a:lnTo>
                  <a:pt x="23987" y="61432"/>
                </a:lnTo>
                <a:lnTo>
                  <a:pt x="25923" y="60472"/>
                </a:lnTo>
                <a:lnTo>
                  <a:pt x="27828" y="58552"/>
                </a:lnTo>
                <a:lnTo>
                  <a:pt x="27828" y="64312"/>
                </a:lnTo>
                <a:lnTo>
                  <a:pt x="29763" y="64312"/>
                </a:lnTo>
                <a:lnTo>
                  <a:pt x="42230" y="58552"/>
                </a:lnTo>
                <a:lnTo>
                  <a:pt x="41269" y="57591"/>
                </a:lnTo>
                <a:lnTo>
                  <a:pt x="40325" y="57591"/>
                </a:lnTo>
                <a:lnTo>
                  <a:pt x="39349" y="58552"/>
                </a:lnTo>
                <a:lnTo>
                  <a:pt x="37429" y="58552"/>
                </a:lnTo>
                <a:lnTo>
                  <a:pt x="37429" y="57591"/>
                </a:lnTo>
                <a:lnTo>
                  <a:pt x="36484" y="57591"/>
                </a:lnTo>
                <a:lnTo>
                  <a:pt x="35509" y="56631"/>
                </a:lnTo>
                <a:lnTo>
                  <a:pt x="35509" y="0"/>
                </a:lnTo>
                <a:lnTo>
                  <a:pt x="33604" y="0"/>
                </a:lnTo>
                <a:lnTo>
                  <a:pt x="21122" y="4800"/>
                </a:lnTo>
                <a:lnTo>
                  <a:pt x="22082" y="6720"/>
                </a:lnTo>
                <a:lnTo>
                  <a:pt x="23042" y="5760"/>
                </a:lnTo>
                <a:lnTo>
                  <a:pt x="25923" y="5760"/>
                </a:lnTo>
                <a:lnTo>
                  <a:pt x="26868" y="6720"/>
                </a:lnTo>
                <a:lnTo>
                  <a:pt x="27828" y="7680"/>
                </a:lnTo>
                <a:lnTo>
                  <a:pt x="27828" y="24947"/>
                </a:lnTo>
                <a:lnTo>
                  <a:pt x="25923" y="22067"/>
                </a:lnTo>
                <a:lnTo>
                  <a:pt x="23042" y="21107"/>
                </a:lnTo>
                <a:lnTo>
                  <a:pt x="13441" y="21107"/>
                </a:lnTo>
                <a:lnTo>
                  <a:pt x="14401" y="24947"/>
                </a:lnTo>
                <a:lnTo>
                  <a:pt x="16322" y="24002"/>
                </a:lnTo>
                <a:lnTo>
                  <a:pt x="22082" y="24002"/>
                </a:lnTo>
                <a:lnTo>
                  <a:pt x="23042" y="24947"/>
                </a:lnTo>
                <a:lnTo>
                  <a:pt x="24963" y="25908"/>
                </a:lnTo>
                <a:lnTo>
                  <a:pt x="25923" y="26883"/>
                </a:lnTo>
                <a:lnTo>
                  <a:pt x="26868" y="28788"/>
                </a:lnTo>
                <a:lnTo>
                  <a:pt x="27828" y="30723"/>
                </a:lnTo>
                <a:lnTo>
                  <a:pt x="27828" y="54711"/>
                </a:lnTo>
                <a:lnTo>
                  <a:pt x="25923" y="57591"/>
                </a:lnTo>
                <a:lnTo>
                  <a:pt x="23042" y="59512"/>
                </a:lnTo>
                <a:lnTo>
                  <a:pt x="17282" y="59512"/>
                </a:lnTo>
                <a:lnTo>
                  <a:pt x="14401" y="57591"/>
                </a:lnTo>
                <a:lnTo>
                  <a:pt x="11521" y="54711"/>
                </a:lnTo>
                <a:lnTo>
                  <a:pt x="9601" y="50871"/>
                </a:lnTo>
                <a:lnTo>
                  <a:pt x="7680" y="47030"/>
                </a:lnTo>
                <a:lnTo>
                  <a:pt x="7680" y="34564"/>
                </a:lnTo>
                <a:lnTo>
                  <a:pt x="9601" y="30723"/>
                </a:lnTo>
                <a:lnTo>
                  <a:pt x="8641" y="24002"/>
                </a:lnTo>
                <a:lnTo>
                  <a:pt x="5760" y="28788"/>
                </a:lnTo>
                <a:lnTo>
                  <a:pt x="1920" y="33588"/>
                </a:lnTo>
                <a:lnTo>
                  <a:pt x="0" y="38389"/>
                </a:lnTo>
                <a:lnTo>
                  <a:pt x="0" y="49911"/>
                </a:lnTo>
                <a:lnTo>
                  <a:pt x="1920" y="547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7" name="object 627"/>
          <p:cNvSpPr/>
          <p:nvPr/>
        </p:nvSpPr>
        <p:spPr>
          <a:xfrm>
            <a:off x="5121676" y="4455002"/>
            <a:ext cx="34564" cy="41269"/>
          </a:xfrm>
          <a:custGeom>
            <a:avLst/>
            <a:gdLst/>
            <a:ahLst/>
            <a:cxnLst/>
            <a:rect l="l" t="t" r="r" b="b"/>
            <a:pathLst>
              <a:path w="34564" h="41269">
                <a:moveTo>
                  <a:pt x="1920" y="7680"/>
                </a:moveTo>
                <a:lnTo>
                  <a:pt x="0" y="13426"/>
                </a:lnTo>
                <a:lnTo>
                  <a:pt x="0" y="26868"/>
                </a:lnTo>
                <a:lnTo>
                  <a:pt x="1920" y="31668"/>
                </a:lnTo>
                <a:lnTo>
                  <a:pt x="5760" y="35509"/>
                </a:lnTo>
                <a:lnTo>
                  <a:pt x="8641" y="39349"/>
                </a:lnTo>
                <a:lnTo>
                  <a:pt x="13441" y="41269"/>
                </a:lnTo>
                <a:lnTo>
                  <a:pt x="22082" y="41269"/>
                </a:lnTo>
                <a:lnTo>
                  <a:pt x="25923" y="39349"/>
                </a:lnTo>
                <a:lnTo>
                  <a:pt x="28803" y="36469"/>
                </a:lnTo>
                <a:lnTo>
                  <a:pt x="31683" y="32628"/>
                </a:lnTo>
                <a:lnTo>
                  <a:pt x="33604" y="28788"/>
                </a:lnTo>
                <a:lnTo>
                  <a:pt x="34564" y="24947"/>
                </a:lnTo>
                <a:lnTo>
                  <a:pt x="32644" y="23987"/>
                </a:lnTo>
                <a:lnTo>
                  <a:pt x="31683" y="27828"/>
                </a:lnTo>
                <a:lnTo>
                  <a:pt x="29763" y="29748"/>
                </a:lnTo>
                <a:lnTo>
                  <a:pt x="27843" y="31668"/>
                </a:lnTo>
                <a:lnTo>
                  <a:pt x="25923" y="32628"/>
                </a:lnTo>
                <a:lnTo>
                  <a:pt x="24002" y="33588"/>
                </a:lnTo>
                <a:lnTo>
                  <a:pt x="17282" y="33588"/>
                </a:lnTo>
                <a:lnTo>
                  <a:pt x="13441" y="31668"/>
                </a:lnTo>
                <a:lnTo>
                  <a:pt x="10561" y="28788"/>
                </a:lnTo>
                <a:lnTo>
                  <a:pt x="7680" y="24947"/>
                </a:lnTo>
                <a:lnTo>
                  <a:pt x="6720" y="20147"/>
                </a:lnTo>
                <a:lnTo>
                  <a:pt x="6720" y="8625"/>
                </a:lnTo>
                <a:lnTo>
                  <a:pt x="7680" y="5745"/>
                </a:lnTo>
                <a:lnTo>
                  <a:pt x="8641" y="0"/>
                </a:lnTo>
                <a:lnTo>
                  <a:pt x="5760" y="3840"/>
                </a:lnTo>
                <a:lnTo>
                  <a:pt x="192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8" name="object 628"/>
          <p:cNvSpPr/>
          <p:nvPr/>
        </p:nvSpPr>
        <p:spPr>
          <a:xfrm>
            <a:off x="5128397" y="4453067"/>
            <a:ext cx="27843" cy="22082"/>
          </a:xfrm>
          <a:custGeom>
            <a:avLst/>
            <a:gdLst/>
            <a:ahLst/>
            <a:cxnLst/>
            <a:rect l="l" t="t" r="r" b="b"/>
            <a:pathLst>
              <a:path w="27843" h="22082">
                <a:moveTo>
                  <a:pt x="0" y="16322"/>
                </a:moveTo>
                <a:lnTo>
                  <a:pt x="27843" y="16322"/>
                </a:lnTo>
                <a:lnTo>
                  <a:pt x="27843" y="11521"/>
                </a:lnTo>
                <a:lnTo>
                  <a:pt x="25923" y="7680"/>
                </a:lnTo>
                <a:lnTo>
                  <a:pt x="23042" y="4800"/>
                </a:lnTo>
                <a:lnTo>
                  <a:pt x="20162" y="1935"/>
                </a:lnTo>
                <a:lnTo>
                  <a:pt x="16322" y="0"/>
                </a:lnTo>
                <a:lnTo>
                  <a:pt x="6720" y="0"/>
                </a:lnTo>
                <a:lnTo>
                  <a:pt x="1920" y="1935"/>
                </a:lnTo>
                <a:lnTo>
                  <a:pt x="960" y="7680"/>
                </a:lnTo>
                <a:lnTo>
                  <a:pt x="2880" y="5775"/>
                </a:lnTo>
                <a:lnTo>
                  <a:pt x="4800" y="3840"/>
                </a:lnTo>
                <a:lnTo>
                  <a:pt x="7680" y="2895"/>
                </a:lnTo>
                <a:lnTo>
                  <a:pt x="11521" y="2895"/>
                </a:lnTo>
                <a:lnTo>
                  <a:pt x="12481" y="3840"/>
                </a:lnTo>
                <a:lnTo>
                  <a:pt x="14401" y="4800"/>
                </a:lnTo>
                <a:lnTo>
                  <a:pt x="15361" y="5775"/>
                </a:lnTo>
                <a:lnTo>
                  <a:pt x="17282" y="6720"/>
                </a:lnTo>
                <a:lnTo>
                  <a:pt x="17282" y="8641"/>
                </a:lnTo>
                <a:lnTo>
                  <a:pt x="18242" y="9616"/>
                </a:lnTo>
                <a:lnTo>
                  <a:pt x="18242" y="14401"/>
                </a:lnTo>
                <a:lnTo>
                  <a:pt x="0" y="14401"/>
                </a:lnTo>
                <a:lnTo>
                  <a:pt x="0" y="10561"/>
                </a:lnTo>
                <a:lnTo>
                  <a:pt x="0" y="22082"/>
                </a:lnTo>
                <a:lnTo>
                  <a:pt x="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9" name="object 629"/>
          <p:cNvSpPr/>
          <p:nvPr/>
        </p:nvSpPr>
        <p:spPr>
          <a:xfrm>
            <a:off x="5185044" y="4453067"/>
            <a:ext cx="33588" cy="43205"/>
          </a:xfrm>
          <a:custGeom>
            <a:avLst/>
            <a:gdLst/>
            <a:ahLst/>
            <a:cxnLst/>
            <a:rect l="l" t="t" r="r" b="b"/>
            <a:pathLst>
              <a:path w="33588" h="43205">
                <a:moveTo>
                  <a:pt x="30708" y="13456"/>
                </a:moveTo>
                <a:lnTo>
                  <a:pt x="31668" y="12481"/>
                </a:lnTo>
                <a:lnTo>
                  <a:pt x="31668" y="11521"/>
                </a:lnTo>
                <a:lnTo>
                  <a:pt x="32628" y="10561"/>
                </a:lnTo>
                <a:lnTo>
                  <a:pt x="32628" y="7680"/>
                </a:lnTo>
                <a:lnTo>
                  <a:pt x="30708" y="5775"/>
                </a:lnTo>
                <a:lnTo>
                  <a:pt x="28788" y="2895"/>
                </a:lnTo>
                <a:lnTo>
                  <a:pt x="25923" y="960"/>
                </a:lnTo>
                <a:lnTo>
                  <a:pt x="23042" y="0"/>
                </a:lnTo>
                <a:lnTo>
                  <a:pt x="13426" y="0"/>
                </a:lnTo>
                <a:lnTo>
                  <a:pt x="8641" y="1935"/>
                </a:lnTo>
                <a:lnTo>
                  <a:pt x="4800" y="5775"/>
                </a:lnTo>
                <a:lnTo>
                  <a:pt x="960" y="9616"/>
                </a:lnTo>
                <a:lnTo>
                  <a:pt x="0" y="15361"/>
                </a:lnTo>
                <a:lnTo>
                  <a:pt x="0" y="27843"/>
                </a:lnTo>
                <a:lnTo>
                  <a:pt x="960" y="33604"/>
                </a:lnTo>
                <a:lnTo>
                  <a:pt x="4800" y="37444"/>
                </a:lnTo>
                <a:lnTo>
                  <a:pt x="7680" y="41285"/>
                </a:lnTo>
                <a:lnTo>
                  <a:pt x="12481" y="43205"/>
                </a:lnTo>
                <a:lnTo>
                  <a:pt x="20147" y="43205"/>
                </a:lnTo>
                <a:lnTo>
                  <a:pt x="23987" y="41285"/>
                </a:lnTo>
                <a:lnTo>
                  <a:pt x="26868" y="38404"/>
                </a:lnTo>
                <a:lnTo>
                  <a:pt x="30708" y="35524"/>
                </a:lnTo>
                <a:lnTo>
                  <a:pt x="32628" y="31683"/>
                </a:lnTo>
                <a:lnTo>
                  <a:pt x="33588" y="25923"/>
                </a:lnTo>
                <a:lnTo>
                  <a:pt x="32628" y="25923"/>
                </a:lnTo>
                <a:lnTo>
                  <a:pt x="30708" y="29763"/>
                </a:lnTo>
                <a:lnTo>
                  <a:pt x="28788" y="31683"/>
                </a:lnTo>
                <a:lnTo>
                  <a:pt x="27828" y="32644"/>
                </a:lnTo>
                <a:lnTo>
                  <a:pt x="24947" y="35524"/>
                </a:lnTo>
                <a:lnTo>
                  <a:pt x="23042" y="36484"/>
                </a:lnTo>
                <a:lnTo>
                  <a:pt x="15361" y="36484"/>
                </a:lnTo>
                <a:lnTo>
                  <a:pt x="12481" y="34564"/>
                </a:lnTo>
                <a:lnTo>
                  <a:pt x="10561" y="30723"/>
                </a:lnTo>
                <a:lnTo>
                  <a:pt x="7680" y="26883"/>
                </a:lnTo>
                <a:lnTo>
                  <a:pt x="6720" y="22082"/>
                </a:lnTo>
                <a:lnTo>
                  <a:pt x="6720" y="13456"/>
                </a:lnTo>
                <a:lnTo>
                  <a:pt x="7680" y="9616"/>
                </a:lnTo>
                <a:lnTo>
                  <a:pt x="10561" y="6720"/>
                </a:lnTo>
                <a:lnTo>
                  <a:pt x="12481" y="3840"/>
                </a:lnTo>
                <a:lnTo>
                  <a:pt x="14401" y="2895"/>
                </a:lnTo>
                <a:lnTo>
                  <a:pt x="19202" y="2895"/>
                </a:lnTo>
                <a:lnTo>
                  <a:pt x="20147" y="3840"/>
                </a:lnTo>
                <a:lnTo>
                  <a:pt x="22082" y="4800"/>
                </a:lnTo>
                <a:lnTo>
                  <a:pt x="23042" y="5775"/>
                </a:lnTo>
                <a:lnTo>
                  <a:pt x="23042" y="8641"/>
                </a:lnTo>
                <a:lnTo>
                  <a:pt x="23987" y="10561"/>
                </a:lnTo>
                <a:lnTo>
                  <a:pt x="23987" y="11521"/>
                </a:lnTo>
                <a:lnTo>
                  <a:pt x="24947" y="13456"/>
                </a:lnTo>
                <a:lnTo>
                  <a:pt x="30708" y="134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0" name="object 630"/>
          <p:cNvSpPr/>
          <p:nvPr/>
        </p:nvSpPr>
        <p:spPr>
          <a:xfrm>
            <a:off x="5232074" y="4453067"/>
            <a:ext cx="31683" cy="40325"/>
          </a:xfrm>
          <a:custGeom>
            <a:avLst/>
            <a:gdLst/>
            <a:ahLst/>
            <a:cxnLst/>
            <a:rect l="l" t="t" r="r" b="b"/>
            <a:pathLst>
              <a:path w="31683" h="40325">
                <a:moveTo>
                  <a:pt x="4800" y="5775"/>
                </a:moveTo>
                <a:lnTo>
                  <a:pt x="5760" y="4800"/>
                </a:lnTo>
                <a:lnTo>
                  <a:pt x="7680" y="3840"/>
                </a:lnTo>
                <a:lnTo>
                  <a:pt x="9601" y="2895"/>
                </a:lnTo>
                <a:lnTo>
                  <a:pt x="14401" y="2895"/>
                </a:lnTo>
                <a:lnTo>
                  <a:pt x="16322" y="4800"/>
                </a:lnTo>
                <a:lnTo>
                  <a:pt x="19202" y="7680"/>
                </a:lnTo>
                <a:lnTo>
                  <a:pt x="22082" y="11521"/>
                </a:lnTo>
                <a:lnTo>
                  <a:pt x="23042" y="17282"/>
                </a:lnTo>
                <a:lnTo>
                  <a:pt x="23042" y="29763"/>
                </a:lnTo>
                <a:lnTo>
                  <a:pt x="22082" y="33604"/>
                </a:lnTo>
                <a:lnTo>
                  <a:pt x="22082" y="40325"/>
                </a:lnTo>
                <a:lnTo>
                  <a:pt x="24963" y="38404"/>
                </a:lnTo>
                <a:lnTo>
                  <a:pt x="26883" y="35524"/>
                </a:lnTo>
                <a:lnTo>
                  <a:pt x="28803" y="31683"/>
                </a:lnTo>
                <a:lnTo>
                  <a:pt x="30723" y="27843"/>
                </a:lnTo>
                <a:lnTo>
                  <a:pt x="31683" y="24003"/>
                </a:lnTo>
                <a:lnTo>
                  <a:pt x="31683" y="15361"/>
                </a:lnTo>
                <a:lnTo>
                  <a:pt x="29763" y="11521"/>
                </a:lnTo>
                <a:lnTo>
                  <a:pt x="26883" y="6720"/>
                </a:lnTo>
                <a:lnTo>
                  <a:pt x="23042" y="2895"/>
                </a:lnTo>
                <a:lnTo>
                  <a:pt x="18242" y="0"/>
                </a:lnTo>
                <a:lnTo>
                  <a:pt x="8641" y="0"/>
                </a:lnTo>
                <a:lnTo>
                  <a:pt x="5760" y="960"/>
                </a:lnTo>
                <a:lnTo>
                  <a:pt x="2880" y="2895"/>
                </a:lnTo>
                <a:lnTo>
                  <a:pt x="0" y="4800"/>
                </a:lnTo>
                <a:lnTo>
                  <a:pt x="960" y="11521"/>
                </a:lnTo>
                <a:lnTo>
                  <a:pt x="1920" y="9616"/>
                </a:lnTo>
                <a:lnTo>
                  <a:pt x="2880" y="6720"/>
                </a:lnTo>
                <a:lnTo>
                  <a:pt x="4800" y="5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1" name="object 631"/>
          <p:cNvSpPr/>
          <p:nvPr/>
        </p:nvSpPr>
        <p:spPr>
          <a:xfrm>
            <a:off x="5224393" y="4457867"/>
            <a:ext cx="29763" cy="38404"/>
          </a:xfrm>
          <a:custGeom>
            <a:avLst/>
            <a:gdLst/>
            <a:ahLst/>
            <a:cxnLst/>
            <a:rect l="l" t="t" r="r" b="b"/>
            <a:pathLst>
              <a:path w="29763" h="38404">
                <a:moveTo>
                  <a:pt x="29763" y="28803"/>
                </a:moveTo>
                <a:lnTo>
                  <a:pt x="27843" y="31683"/>
                </a:lnTo>
                <a:lnTo>
                  <a:pt x="26883" y="33604"/>
                </a:lnTo>
                <a:lnTo>
                  <a:pt x="24002" y="34564"/>
                </a:lnTo>
                <a:lnTo>
                  <a:pt x="17282" y="34564"/>
                </a:lnTo>
                <a:lnTo>
                  <a:pt x="14401" y="32644"/>
                </a:lnTo>
                <a:lnTo>
                  <a:pt x="11521" y="28803"/>
                </a:lnTo>
                <a:lnTo>
                  <a:pt x="9601" y="24002"/>
                </a:lnTo>
                <a:lnTo>
                  <a:pt x="8641" y="19202"/>
                </a:lnTo>
                <a:lnTo>
                  <a:pt x="8641" y="6720"/>
                </a:lnTo>
                <a:lnTo>
                  <a:pt x="7680" y="0"/>
                </a:lnTo>
                <a:lnTo>
                  <a:pt x="4800" y="2880"/>
                </a:lnTo>
                <a:lnTo>
                  <a:pt x="2880" y="5760"/>
                </a:lnTo>
                <a:lnTo>
                  <a:pt x="960" y="9601"/>
                </a:lnTo>
                <a:lnTo>
                  <a:pt x="0" y="13441"/>
                </a:lnTo>
                <a:lnTo>
                  <a:pt x="0" y="22082"/>
                </a:lnTo>
                <a:lnTo>
                  <a:pt x="1920" y="26883"/>
                </a:lnTo>
                <a:lnTo>
                  <a:pt x="4800" y="30723"/>
                </a:lnTo>
                <a:lnTo>
                  <a:pt x="8641" y="35524"/>
                </a:lnTo>
                <a:lnTo>
                  <a:pt x="13441" y="38404"/>
                </a:lnTo>
                <a:lnTo>
                  <a:pt x="23042" y="38404"/>
                </a:lnTo>
                <a:lnTo>
                  <a:pt x="26883" y="37444"/>
                </a:lnTo>
                <a:lnTo>
                  <a:pt x="29763" y="35524"/>
                </a:lnTo>
                <a:lnTo>
                  <a:pt x="29763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2" name="object 632"/>
          <p:cNvSpPr/>
          <p:nvPr/>
        </p:nvSpPr>
        <p:spPr>
          <a:xfrm>
            <a:off x="5271439" y="4453067"/>
            <a:ext cx="27828" cy="43205"/>
          </a:xfrm>
          <a:custGeom>
            <a:avLst/>
            <a:gdLst/>
            <a:ahLst/>
            <a:cxnLst/>
            <a:rect l="l" t="t" r="r" b="b"/>
            <a:pathLst>
              <a:path w="27828" h="43205">
                <a:moveTo>
                  <a:pt x="12481" y="0"/>
                </a:moveTo>
                <a:lnTo>
                  <a:pt x="8641" y="0"/>
                </a:lnTo>
                <a:lnTo>
                  <a:pt x="5760" y="960"/>
                </a:lnTo>
                <a:lnTo>
                  <a:pt x="2880" y="3840"/>
                </a:lnTo>
                <a:lnTo>
                  <a:pt x="960" y="5775"/>
                </a:lnTo>
                <a:lnTo>
                  <a:pt x="0" y="8641"/>
                </a:lnTo>
                <a:lnTo>
                  <a:pt x="0" y="14401"/>
                </a:lnTo>
                <a:lnTo>
                  <a:pt x="960" y="16322"/>
                </a:lnTo>
                <a:lnTo>
                  <a:pt x="1920" y="18242"/>
                </a:lnTo>
                <a:lnTo>
                  <a:pt x="2880" y="20162"/>
                </a:lnTo>
                <a:lnTo>
                  <a:pt x="5760" y="22082"/>
                </a:lnTo>
                <a:lnTo>
                  <a:pt x="10561" y="24003"/>
                </a:lnTo>
                <a:lnTo>
                  <a:pt x="14401" y="25923"/>
                </a:lnTo>
                <a:lnTo>
                  <a:pt x="17282" y="27843"/>
                </a:lnTo>
                <a:lnTo>
                  <a:pt x="19202" y="28803"/>
                </a:lnTo>
                <a:lnTo>
                  <a:pt x="20162" y="30723"/>
                </a:lnTo>
                <a:lnTo>
                  <a:pt x="21107" y="32644"/>
                </a:lnTo>
                <a:lnTo>
                  <a:pt x="21107" y="35524"/>
                </a:lnTo>
                <a:lnTo>
                  <a:pt x="20162" y="37444"/>
                </a:lnTo>
                <a:lnTo>
                  <a:pt x="19202" y="38404"/>
                </a:lnTo>
                <a:lnTo>
                  <a:pt x="17282" y="39364"/>
                </a:lnTo>
                <a:lnTo>
                  <a:pt x="16322" y="40325"/>
                </a:lnTo>
                <a:lnTo>
                  <a:pt x="11521" y="40325"/>
                </a:lnTo>
                <a:lnTo>
                  <a:pt x="8641" y="39364"/>
                </a:lnTo>
                <a:lnTo>
                  <a:pt x="5760" y="37444"/>
                </a:lnTo>
                <a:lnTo>
                  <a:pt x="3840" y="35524"/>
                </a:lnTo>
                <a:lnTo>
                  <a:pt x="1920" y="31683"/>
                </a:lnTo>
                <a:lnTo>
                  <a:pt x="1920" y="27843"/>
                </a:lnTo>
                <a:lnTo>
                  <a:pt x="0" y="27843"/>
                </a:lnTo>
                <a:lnTo>
                  <a:pt x="0" y="42245"/>
                </a:lnTo>
                <a:lnTo>
                  <a:pt x="1920" y="42245"/>
                </a:lnTo>
                <a:lnTo>
                  <a:pt x="1920" y="41285"/>
                </a:lnTo>
                <a:lnTo>
                  <a:pt x="5760" y="41285"/>
                </a:lnTo>
                <a:lnTo>
                  <a:pt x="8641" y="42245"/>
                </a:lnTo>
                <a:lnTo>
                  <a:pt x="11521" y="43205"/>
                </a:lnTo>
                <a:lnTo>
                  <a:pt x="17282" y="43205"/>
                </a:lnTo>
                <a:lnTo>
                  <a:pt x="20162" y="41285"/>
                </a:lnTo>
                <a:lnTo>
                  <a:pt x="23042" y="39364"/>
                </a:lnTo>
                <a:lnTo>
                  <a:pt x="25923" y="37444"/>
                </a:lnTo>
                <a:lnTo>
                  <a:pt x="27828" y="34564"/>
                </a:lnTo>
                <a:lnTo>
                  <a:pt x="27828" y="25923"/>
                </a:lnTo>
                <a:lnTo>
                  <a:pt x="24002" y="22082"/>
                </a:lnTo>
                <a:lnTo>
                  <a:pt x="18242" y="19202"/>
                </a:lnTo>
                <a:lnTo>
                  <a:pt x="12481" y="16322"/>
                </a:lnTo>
                <a:lnTo>
                  <a:pt x="9601" y="14401"/>
                </a:lnTo>
                <a:lnTo>
                  <a:pt x="7680" y="13456"/>
                </a:lnTo>
                <a:lnTo>
                  <a:pt x="6720" y="12481"/>
                </a:lnTo>
                <a:lnTo>
                  <a:pt x="5760" y="10561"/>
                </a:lnTo>
                <a:lnTo>
                  <a:pt x="4800" y="9616"/>
                </a:lnTo>
                <a:lnTo>
                  <a:pt x="4800" y="6720"/>
                </a:lnTo>
                <a:lnTo>
                  <a:pt x="5760" y="5775"/>
                </a:lnTo>
                <a:lnTo>
                  <a:pt x="6720" y="4800"/>
                </a:lnTo>
                <a:lnTo>
                  <a:pt x="8641" y="2895"/>
                </a:lnTo>
                <a:lnTo>
                  <a:pt x="14401" y="2895"/>
                </a:lnTo>
                <a:lnTo>
                  <a:pt x="17282" y="3840"/>
                </a:lnTo>
                <a:lnTo>
                  <a:pt x="18242" y="4800"/>
                </a:lnTo>
                <a:lnTo>
                  <a:pt x="20162" y="6720"/>
                </a:lnTo>
                <a:lnTo>
                  <a:pt x="22082" y="9616"/>
                </a:lnTo>
                <a:lnTo>
                  <a:pt x="23042" y="13456"/>
                </a:lnTo>
                <a:lnTo>
                  <a:pt x="24002" y="13456"/>
                </a:lnTo>
                <a:lnTo>
                  <a:pt x="24002" y="0"/>
                </a:lnTo>
                <a:lnTo>
                  <a:pt x="23042" y="0"/>
                </a:lnTo>
                <a:lnTo>
                  <a:pt x="23042" y="960"/>
                </a:lnTo>
                <a:lnTo>
                  <a:pt x="22082" y="960"/>
                </a:lnTo>
                <a:lnTo>
                  <a:pt x="22082" y="1935"/>
                </a:lnTo>
                <a:lnTo>
                  <a:pt x="19202" y="1935"/>
                </a:lnTo>
                <a:lnTo>
                  <a:pt x="18242" y="960"/>
                </a:lnTo>
                <a:lnTo>
                  <a:pt x="15361" y="0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3" name="object 633"/>
          <p:cNvSpPr/>
          <p:nvPr/>
        </p:nvSpPr>
        <p:spPr>
          <a:xfrm>
            <a:off x="5303108" y="4441560"/>
            <a:ext cx="24003" cy="53751"/>
          </a:xfrm>
          <a:custGeom>
            <a:avLst/>
            <a:gdLst/>
            <a:ahLst/>
            <a:cxnLst/>
            <a:rect l="l" t="t" r="r" b="b"/>
            <a:pathLst>
              <a:path w="24003" h="53751">
                <a:moveTo>
                  <a:pt x="13441" y="0"/>
                </a:moveTo>
                <a:lnTo>
                  <a:pt x="12481" y="0"/>
                </a:lnTo>
                <a:lnTo>
                  <a:pt x="10561" y="2880"/>
                </a:lnTo>
                <a:lnTo>
                  <a:pt x="9616" y="4785"/>
                </a:lnTo>
                <a:lnTo>
                  <a:pt x="9616" y="5760"/>
                </a:lnTo>
                <a:lnTo>
                  <a:pt x="7680" y="7680"/>
                </a:lnTo>
                <a:lnTo>
                  <a:pt x="6720" y="9601"/>
                </a:lnTo>
                <a:lnTo>
                  <a:pt x="4800" y="11506"/>
                </a:lnTo>
                <a:lnTo>
                  <a:pt x="2895" y="12466"/>
                </a:lnTo>
                <a:lnTo>
                  <a:pt x="1935" y="13441"/>
                </a:lnTo>
                <a:lnTo>
                  <a:pt x="0" y="14401"/>
                </a:lnTo>
                <a:lnTo>
                  <a:pt x="0" y="16306"/>
                </a:lnTo>
                <a:lnTo>
                  <a:pt x="6720" y="16306"/>
                </a:lnTo>
                <a:lnTo>
                  <a:pt x="6720" y="49911"/>
                </a:lnTo>
                <a:lnTo>
                  <a:pt x="7680" y="50871"/>
                </a:lnTo>
                <a:lnTo>
                  <a:pt x="8641" y="51831"/>
                </a:lnTo>
                <a:lnTo>
                  <a:pt x="9616" y="52791"/>
                </a:lnTo>
                <a:lnTo>
                  <a:pt x="11521" y="53751"/>
                </a:lnTo>
                <a:lnTo>
                  <a:pt x="16322" y="53751"/>
                </a:lnTo>
                <a:lnTo>
                  <a:pt x="18242" y="52791"/>
                </a:lnTo>
                <a:lnTo>
                  <a:pt x="20162" y="51831"/>
                </a:lnTo>
                <a:lnTo>
                  <a:pt x="22082" y="49911"/>
                </a:lnTo>
                <a:lnTo>
                  <a:pt x="23042" y="47990"/>
                </a:lnTo>
                <a:lnTo>
                  <a:pt x="24003" y="45110"/>
                </a:lnTo>
                <a:lnTo>
                  <a:pt x="22082" y="45110"/>
                </a:lnTo>
                <a:lnTo>
                  <a:pt x="22082" y="46070"/>
                </a:lnTo>
                <a:lnTo>
                  <a:pt x="21122" y="47030"/>
                </a:lnTo>
                <a:lnTo>
                  <a:pt x="20162" y="47990"/>
                </a:lnTo>
                <a:lnTo>
                  <a:pt x="19202" y="47990"/>
                </a:lnTo>
                <a:lnTo>
                  <a:pt x="18242" y="48950"/>
                </a:lnTo>
                <a:lnTo>
                  <a:pt x="16322" y="48950"/>
                </a:lnTo>
                <a:lnTo>
                  <a:pt x="15361" y="47990"/>
                </a:lnTo>
                <a:lnTo>
                  <a:pt x="14401" y="47030"/>
                </a:lnTo>
                <a:lnTo>
                  <a:pt x="13441" y="46070"/>
                </a:lnTo>
                <a:lnTo>
                  <a:pt x="13441" y="16306"/>
                </a:lnTo>
                <a:lnTo>
                  <a:pt x="23042" y="16306"/>
                </a:lnTo>
                <a:lnTo>
                  <a:pt x="23042" y="12466"/>
                </a:lnTo>
                <a:lnTo>
                  <a:pt x="13441" y="12466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4" name="object 634"/>
          <p:cNvSpPr/>
          <p:nvPr/>
        </p:nvSpPr>
        <p:spPr>
          <a:xfrm>
            <a:off x="5331912" y="4453067"/>
            <a:ext cx="26883" cy="43205"/>
          </a:xfrm>
          <a:custGeom>
            <a:avLst/>
            <a:gdLst/>
            <a:ahLst/>
            <a:cxnLst/>
            <a:rect l="l" t="t" r="r" b="b"/>
            <a:pathLst>
              <a:path w="26883" h="43205">
                <a:moveTo>
                  <a:pt x="5760" y="960"/>
                </a:moveTo>
                <a:lnTo>
                  <a:pt x="2880" y="3840"/>
                </a:lnTo>
                <a:lnTo>
                  <a:pt x="960" y="5775"/>
                </a:lnTo>
                <a:lnTo>
                  <a:pt x="0" y="8641"/>
                </a:lnTo>
                <a:lnTo>
                  <a:pt x="0" y="16322"/>
                </a:lnTo>
                <a:lnTo>
                  <a:pt x="1920" y="18242"/>
                </a:lnTo>
                <a:lnTo>
                  <a:pt x="2880" y="20162"/>
                </a:lnTo>
                <a:lnTo>
                  <a:pt x="5760" y="22082"/>
                </a:lnTo>
                <a:lnTo>
                  <a:pt x="10561" y="24003"/>
                </a:lnTo>
                <a:lnTo>
                  <a:pt x="14401" y="25923"/>
                </a:lnTo>
                <a:lnTo>
                  <a:pt x="17282" y="27843"/>
                </a:lnTo>
                <a:lnTo>
                  <a:pt x="18242" y="28803"/>
                </a:lnTo>
                <a:lnTo>
                  <a:pt x="20162" y="30723"/>
                </a:lnTo>
                <a:lnTo>
                  <a:pt x="21122" y="32644"/>
                </a:lnTo>
                <a:lnTo>
                  <a:pt x="21122" y="35524"/>
                </a:lnTo>
                <a:lnTo>
                  <a:pt x="20162" y="37444"/>
                </a:lnTo>
                <a:lnTo>
                  <a:pt x="19202" y="38404"/>
                </a:lnTo>
                <a:lnTo>
                  <a:pt x="17282" y="39364"/>
                </a:lnTo>
                <a:lnTo>
                  <a:pt x="16322" y="40325"/>
                </a:lnTo>
                <a:lnTo>
                  <a:pt x="10561" y="40325"/>
                </a:lnTo>
                <a:lnTo>
                  <a:pt x="8641" y="39364"/>
                </a:lnTo>
                <a:lnTo>
                  <a:pt x="5760" y="37444"/>
                </a:lnTo>
                <a:lnTo>
                  <a:pt x="3840" y="35524"/>
                </a:lnTo>
                <a:lnTo>
                  <a:pt x="1920" y="31683"/>
                </a:lnTo>
                <a:lnTo>
                  <a:pt x="960" y="27843"/>
                </a:lnTo>
                <a:lnTo>
                  <a:pt x="0" y="27843"/>
                </a:lnTo>
                <a:lnTo>
                  <a:pt x="0" y="42245"/>
                </a:lnTo>
                <a:lnTo>
                  <a:pt x="960" y="42245"/>
                </a:lnTo>
                <a:lnTo>
                  <a:pt x="1920" y="41285"/>
                </a:lnTo>
                <a:lnTo>
                  <a:pt x="5760" y="41285"/>
                </a:lnTo>
                <a:lnTo>
                  <a:pt x="8641" y="42245"/>
                </a:lnTo>
                <a:lnTo>
                  <a:pt x="11521" y="43205"/>
                </a:lnTo>
                <a:lnTo>
                  <a:pt x="17282" y="43205"/>
                </a:lnTo>
                <a:lnTo>
                  <a:pt x="20162" y="41285"/>
                </a:lnTo>
                <a:lnTo>
                  <a:pt x="23042" y="39364"/>
                </a:lnTo>
                <a:lnTo>
                  <a:pt x="25923" y="37444"/>
                </a:lnTo>
                <a:lnTo>
                  <a:pt x="26883" y="34564"/>
                </a:lnTo>
                <a:lnTo>
                  <a:pt x="26883" y="25923"/>
                </a:lnTo>
                <a:lnTo>
                  <a:pt x="24002" y="22082"/>
                </a:lnTo>
                <a:lnTo>
                  <a:pt x="18242" y="19202"/>
                </a:lnTo>
                <a:lnTo>
                  <a:pt x="11521" y="16322"/>
                </a:lnTo>
                <a:lnTo>
                  <a:pt x="9601" y="14401"/>
                </a:lnTo>
                <a:lnTo>
                  <a:pt x="7680" y="13456"/>
                </a:lnTo>
                <a:lnTo>
                  <a:pt x="6720" y="12481"/>
                </a:lnTo>
                <a:lnTo>
                  <a:pt x="5760" y="10561"/>
                </a:lnTo>
                <a:lnTo>
                  <a:pt x="4800" y="9616"/>
                </a:lnTo>
                <a:lnTo>
                  <a:pt x="4800" y="6720"/>
                </a:lnTo>
                <a:lnTo>
                  <a:pt x="5760" y="5775"/>
                </a:lnTo>
                <a:lnTo>
                  <a:pt x="6720" y="4800"/>
                </a:lnTo>
                <a:lnTo>
                  <a:pt x="8641" y="2895"/>
                </a:lnTo>
                <a:lnTo>
                  <a:pt x="14401" y="2895"/>
                </a:lnTo>
                <a:lnTo>
                  <a:pt x="17282" y="3840"/>
                </a:lnTo>
                <a:lnTo>
                  <a:pt x="18242" y="4800"/>
                </a:lnTo>
                <a:lnTo>
                  <a:pt x="20162" y="6720"/>
                </a:lnTo>
                <a:lnTo>
                  <a:pt x="22082" y="9616"/>
                </a:lnTo>
                <a:lnTo>
                  <a:pt x="23042" y="13456"/>
                </a:lnTo>
                <a:lnTo>
                  <a:pt x="24002" y="13456"/>
                </a:lnTo>
                <a:lnTo>
                  <a:pt x="24002" y="0"/>
                </a:lnTo>
                <a:lnTo>
                  <a:pt x="23042" y="0"/>
                </a:lnTo>
                <a:lnTo>
                  <a:pt x="22082" y="960"/>
                </a:lnTo>
                <a:lnTo>
                  <a:pt x="22082" y="1935"/>
                </a:lnTo>
                <a:lnTo>
                  <a:pt x="19202" y="1935"/>
                </a:lnTo>
                <a:lnTo>
                  <a:pt x="18242" y="960"/>
                </a:lnTo>
                <a:lnTo>
                  <a:pt x="15361" y="0"/>
                </a:lnTo>
                <a:lnTo>
                  <a:pt x="8641" y="0"/>
                </a:lnTo>
                <a:lnTo>
                  <a:pt x="57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5" name="object 635"/>
          <p:cNvSpPr/>
          <p:nvPr/>
        </p:nvSpPr>
        <p:spPr>
          <a:xfrm>
            <a:off x="5388559" y="4431959"/>
            <a:ext cx="23987" cy="81594"/>
          </a:xfrm>
          <a:custGeom>
            <a:avLst/>
            <a:gdLst/>
            <a:ahLst/>
            <a:cxnLst/>
            <a:rect l="l" t="t" r="r" b="b"/>
            <a:pathLst>
              <a:path w="23987" h="81594">
                <a:moveTo>
                  <a:pt x="960" y="53751"/>
                </a:moveTo>
                <a:lnTo>
                  <a:pt x="2880" y="59512"/>
                </a:lnTo>
                <a:lnTo>
                  <a:pt x="5745" y="65272"/>
                </a:lnTo>
                <a:lnTo>
                  <a:pt x="8625" y="70073"/>
                </a:lnTo>
                <a:lnTo>
                  <a:pt x="13426" y="73913"/>
                </a:lnTo>
                <a:lnTo>
                  <a:pt x="16306" y="76794"/>
                </a:lnTo>
                <a:lnTo>
                  <a:pt x="20147" y="79674"/>
                </a:lnTo>
                <a:lnTo>
                  <a:pt x="23987" y="81594"/>
                </a:lnTo>
                <a:lnTo>
                  <a:pt x="23987" y="80634"/>
                </a:lnTo>
                <a:lnTo>
                  <a:pt x="21107" y="78714"/>
                </a:lnTo>
                <a:lnTo>
                  <a:pt x="19187" y="75834"/>
                </a:lnTo>
                <a:lnTo>
                  <a:pt x="17266" y="73913"/>
                </a:lnTo>
                <a:lnTo>
                  <a:pt x="15361" y="71993"/>
                </a:lnTo>
                <a:lnTo>
                  <a:pt x="13426" y="69113"/>
                </a:lnTo>
                <a:lnTo>
                  <a:pt x="12466" y="67193"/>
                </a:lnTo>
                <a:lnTo>
                  <a:pt x="11521" y="64312"/>
                </a:lnTo>
                <a:lnTo>
                  <a:pt x="10561" y="61432"/>
                </a:lnTo>
                <a:lnTo>
                  <a:pt x="9585" y="57591"/>
                </a:lnTo>
                <a:lnTo>
                  <a:pt x="8625" y="51831"/>
                </a:lnTo>
                <a:lnTo>
                  <a:pt x="8625" y="28788"/>
                </a:lnTo>
                <a:lnTo>
                  <a:pt x="9585" y="23042"/>
                </a:lnTo>
                <a:lnTo>
                  <a:pt x="11521" y="18227"/>
                </a:lnTo>
                <a:lnTo>
                  <a:pt x="12466" y="13441"/>
                </a:lnTo>
                <a:lnTo>
                  <a:pt x="15361" y="10561"/>
                </a:lnTo>
                <a:lnTo>
                  <a:pt x="17266" y="6720"/>
                </a:lnTo>
                <a:lnTo>
                  <a:pt x="20147" y="3825"/>
                </a:lnTo>
                <a:lnTo>
                  <a:pt x="23987" y="1920"/>
                </a:lnTo>
                <a:lnTo>
                  <a:pt x="23987" y="0"/>
                </a:lnTo>
                <a:lnTo>
                  <a:pt x="17266" y="3825"/>
                </a:lnTo>
                <a:lnTo>
                  <a:pt x="10561" y="8641"/>
                </a:lnTo>
                <a:lnTo>
                  <a:pt x="6720" y="16322"/>
                </a:lnTo>
                <a:lnTo>
                  <a:pt x="6478" y="16712"/>
                </a:lnTo>
                <a:lnTo>
                  <a:pt x="1500" y="28283"/>
                </a:lnTo>
                <a:lnTo>
                  <a:pt x="0" y="41269"/>
                </a:lnTo>
                <a:lnTo>
                  <a:pt x="0" y="47030"/>
                </a:lnTo>
                <a:lnTo>
                  <a:pt x="960" y="537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6" name="object 636"/>
          <p:cNvSpPr/>
          <p:nvPr/>
        </p:nvSpPr>
        <p:spPr>
          <a:xfrm>
            <a:off x="5416387" y="4434840"/>
            <a:ext cx="32644" cy="61432"/>
          </a:xfrm>
          <a:custGeom>
            <a:avLst/>
            <a:gdLst/>
            <a:ahLst/>
            <a:cxnLst/>
            <a:rect l="l" t="t" r="r" b="b"/>
            <a:pathLst>
              <a:path w="32644" h="61432">
                <a:moveTo>
                  <a:pt x="18242" y="58552"/>
                </a:moveTo>
                <a:lnTo>
                  <a:pt x="20162" y="55671"/>
                </a:lnTo>
                <a:lnTo>
                  <a:pt x="22082" y="53751"/>
                </a:lnTo>
                <a:lnTo>
                  <a:pt x="23042" y="50871"/>
                </a:lnTo>
                <a:lnTo>
                  <a:pt x="24002" y="47990"/>
                </a:lnTo>
                <a:lnTo>
                  <a:pt x="24002" y="6720"/>
                </a:lnTo>
                <a:lnTo>
                  <a:pt x="24963" y="4800"/>
                </a:lnTo>
                <a:lnTo>
                  <a:pt x="25923" y="3840"/>
                </a:lnTo>
                <a:lnTo>
                  <a:pt x="26883" y="2880"/>
                </a:lnTo>
                <a:lnTo>
                  <a:pt x="28803" y="1920"/>
                </a:lnTo>
                <a:lnTo>
                  <a:pt x="32644" y="1920"/>
                </a:lnTo>
                <a:lnTo>
                  <a:pt x="32644" y="0"/>
                </a:lnTo>
                <a:lnTo>
                  <a:pt x="7680" y="0"/>
                </a:lnTo>
                <a:lnTo>
                  <a:pt x="7680" y="1920"/>
                </a:lnTo>
                <a:lnTo>
                  <a:pt x="12481" y="1920"/>
                </a:lnTo>
                <a:lnTo>
                  <a:pt x="13441" y="2880"/>
                </a:lnTo>
                <a:lnTo>
                  <a:pt x="14401" y="3840"/>
                </a:lnTo>
                <a:lnTo>
                  <a:pt x="15361" y="3840"/>
                </a:lnTo>
                <a:lnTo>
                  <a:pt x="15361" y="5760"/>
                </a:lnTo>
                <a:lnTo>
                  <a:pt x="16322" y="7680"/>
                </a:lnTo>
                <a:lnTo>
                  <a:pt x="16322" y="53751"/>
                </a:lnTo>
                <a:lnTo>
                  <a:pt x="15361" y="55671"/>
                </a:lnTo>
                <a:lnTo>
                  <a:pt x="15361" y="56631"/>
                </a:lnTo>
                <a:lnTo>
                  <a:pt x="14401" y="57591"/>
                </a:lnTo>
                <a:lnTo>
                  <a:pt x="13441" y="58552"/>
                </a:lnTo>
                <a:lnTo>
                  <a:pt x="11521" y="58552"/>
                </a:lnTo>
                <a:lnTo>
                  <a:pt x="10561" y="57591"/>
                </a:lnTo>
                <a:lnTo>
                  <a:pt x="10561" y="55671"/>
                </a:lnTo>
                <a:lnTo>
                  <a:pt x="8641" y="52791"/>
                </a:lnTo>
                <a:lnTo>
                  <a:pt x="7680" y="51831"/>
                </a:lnTo>
                <a:lnTo>
                  <a:pt x="7680" y="50871"/>
                </a:lnTo>
                <a:lnTo>
                  <a:pt x="6720" y="49911"/>
                </a:lnTo>
                <a:lnTo>
                  <a:pt x="1920" y="49911"/>
                </a:lnTo>
                <a:lnTo>
                  <a:pt x="960" y="50871"/>
                </a:lnTo>
                <a:lnTo>
                  <a:pt x="960" y="51831"/>
                </a:lnTo>
                <a:lnTo>
                  <a:pt x="0" y="52791"/>
                </a:lnTo>
                <a:lnTo>
                  <a:pt x="0" y="56631"/>
                </a:lnTo>
                <a:lnTo>
                  <a:pt x="960" y="57591"/>
                </a:lnTo>
                <a:lnTo>
                  <a:pt x="2880" y="59512"/>
                </a:lnTo>
                <a:lnTo>
                  <a:pt x="3840" y="60472"/>
                </a:lnTo>
                <a:lnTo>
                  <a:pt x="6720" y="61432"/>
                </a:lnTo>
                <a:lnTo>
                  <a:pt x="12481" y="61432"/>
                </a:lnTo>
                <a:lnTo>
                  <a:pt x="15361" y="60472"/>
                </a:lnTo>
                <a:lnTo>
                  <a:pt x="18242" y="585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7" name="object 637"/>
          <p:cNvSpPr/>
          <p:nvPr/>
        </p:nvSpPr>
        <p:spPr>
          <a:xfrm>
            <a:off x="5452871" y="4453067"/>
            <a:ext cx="37444" cy="42245"/>
          </a:xfrm>
          <a:custGeom>
            <a:avLst/>
            <a:gdLst/>
            <a:ahLst/>
            <a:cxnLst/>
            <a:rect l="l" t="t" r="r" b="b"/>
            <a:pathLst>
              <a:path w="37444" h="42245">
                <a:moveTo>
                  <a:pt x="2880" y="13456"/>
                </a:moveTo>
                <a:lnTo>
                  <a:pt x="3840" y="14401"/>
                </a:lnTo>
                <a:lnTo>
                  <a:pt x="7680" y="14401"/>
                </a:lnTo>
                <a:lnTo>
                  <a:pt x="8641" y="13456"/>
                </a:lnTo>
                <a:lnTo>
                  <a:pt x="8641" y="12481"/>
                </a:lnTo>
                <a:lnTo>
                  <a:pt x="9601" y="11521"/>
                </a:lnTo>
                <a:lnTo>
                  <a:pt x="9601" y="5775"/>
                </a:lnTo>
                <a:lnTo>
                  <a:pt x="10561" y="4800"/>
                </a:lnTo>
                <a:lnTo>
                  <a:pt x="12481" y="2895"/>
                </a:lnTo>
                <a:lnTo>
                  <a:pt x="18242" y="2895"/>
                </a:lnTo>
                <a:lnTo>
                  <a:pt x="19202" y="3840"/>
                </a:lnTo>
                <a:lnTo>
                  <a:pt x="21122" y="4800"/>
                </a:lnTo>
                <a:lnTo>
                  <a:pt x="22082" y="6720"/>
                </a:lnTo>
                <a:lnTo>
                  <a:pt x="23042" y="9616"/>
                </a:lnTo>
                <a:lnTo>
                  <a:pt x="23042" y="15361"/>
                </a:lnTo>
                <a:lnTo>
                  <a:pt x="16322" y="17282"/>
                </a:lnTo>
                <a:lnTo>
                  <a:pt x="10561" y="19202"/>
                </a:lnTo>
                <a:lnTo>
                  <a:pt x="9601" y="24963"/>
                </a:lnTo>
                <a:lnTo>
                  <a:pt x="10561" y="24003"/>
                </a:lnTo>
                <a:lnTo>
                  <a:pt x="11521" y="23042"/>
                </a:lnTo>
                <a:lnTo>
                  <a:pt x="14401" y="21122"/>
                </a:lnTo>
                <a:lnTo>
                  <a:pt x="15361" y="20162"/>
                </a:lnTo>
                <a:lnTo>
                  <a:pt x="18242" y="19202"/>
                </a:lnTo>
                <a:lnTo>
                  <a:pt x="23042" y="17282"/>
                </a:lnTo>
                <a:lnTo>
                  <a:pt x="23042" y="32644"/>
                </a:lnTo>
                <a:lnTo>
                  <a:pt x="19202" y="35524"/>
                </a:lnTo>
                <a:lnTo>
                  <a:pt x="16322" y="37444"/>
                </a:lnTo>
                <a:lnTo>
                  <a:pt x="12481" y="37444"/>
                </a:lnTo>
                <a:lnTo>
                  <a:pt x="10561" y="36484"/>
                </a:lnTo>
                <a:lnTo>
                  <a:pt x="9601" y="35524"/>
                </a:lnTo>
                <a:lnTo>
                  <a:pt x="8641" y="33604"/>
                </a:lnTo>
                <a:lnTo>
                  <a:pt x="7680" y="31683"/>
                </a:lnTo>
                <a:lnTo>
                  <a:pt x="7680" y="21122"/>
                </a:lnTo>
                <a:lnTo>
                  <a:pt x="4800" y="23042"/>
                </a:lnTo>
                <a:lnTo>
                  <a:pt x="2880" y="24963"/>
                </a:lnTo>
                <a:lnTo>
                  <a:pt x="1920" y="26883"/>
                </a:lnTo>
                <a:lnTo>
                  <a:pt x="960" y="28803"/>
                </a:lnTo>
                <a:lnTo>
                  <a:pt x="0" y="29763"/>
                </a:lnTo>
                <a:lnTo>
                  <a:pt x="0" y="35524"/>
                </a:lnTo>
                <a:lnTo>
                  <a:pt x="960" y="37444"/>
                </a:lnTo>
                <a:lnTo>
                  <a:pt x="2880" y="39364"/>
                </a:lnTo>
                <a:lnTo>
                  <a:pt x="4800" y="41285"/>
                </a:lnTo>
                <a:lnTo>
                  <a:pt x="6720" y="42245"/>
                </a:lnTo>
                <a:lnTo>
                  <a:pt x="13441" y="42245"/>
                </a:lnTo>
                <a:lnTo>
                  <a:pt x="15361" y="41285"/>
                </a:lnTo>
                <a:lnTo>
                  <a:pt x="16322" y="41285"/>
                </a:lnTo>
                <a:lnTo>
                  <a:pt x="18242" y="39364"/>
                </a:lnTo>
                <a:lnTo>
                  <a:pt x="23042" y="35524"/>
                </a:lnTo>
                <a:lnTo>
                  <a:pt x="23042" y="40325"/>
                </a:lnTo>
                <a:lnTo>
                  <a:pt x="24003" y="41285"/>
                </a:lnTo>
                <a:lnTo>
                  <a:pt x="24963" y="42245"/>
                </a:lnTo>
                <a:lnTo>
                  <a:pt x="30723" y="42245"/>
                </a:lnTo>
                <a:lnTo>
                  <a:pt x="33604" y="40325"/>
                </a:lnTo>
                <a:lnTo>
                  <a:pt x="37444" y="35524"/>
                </a:lnTo>
                <a:lnTo>
                  <a:pt x="37444" y="33604"/>
                </a:lnTo>
                <a:lnTo>
                  <a:pt x="35509" y="35524"/>
                </a:lnTo>
                <a:lnTo>
                  <a:pt x="34564" y="36484"/>
                </a:lnTo>
                <a:lnTo>
                  <a:pt x="30723" y="36484"/>
                </a:lnTo>
                <a:lnTo>
                  <a:pt x="30723" y="34564"/>
                </a:lnTo>
                <a:lnTo>
                  <a:pt x="29763" y="33604"/>
                </a:lnTo>
                <a:lnTo>
                  <a:pt x="29763" y="5775"/>
                </a:lnTo>
                <a:lnTo>
                  <a:pt x="28788" y="3840"/>
                </a:lnTo>
                <a:lnTo>
                  <a:pt x="26883" y="2895"/>
                </a:lnTo>
                <a:lnTo>
                  <a:pt x="25923" y="1935"/>
                </a:lnTo>
                <a:lnTo>
                  <a:pt x="23042" y="960"/>
                </a:lnTo>
                <a:lnTo>
                  <a:pt x="20162" y="0"/>
                </a:lnTo>
                <a:lnTo>
                  <a:pt x="11521" y="0"/>
                </a:lnTo>
                <a:lnTo>
                  <a:pt x="8641" y="960"/>
                </a:lnTo>
                <a:lnTo>
                  <a:pt x="5760" y="2895"/>
                </a:lnTo>
                <a:lnTo>
                  <a:pt x="2880" y="5775"/>
                </a:lnTo>
                <a:lnTo>
                  <a:pt x="1920" y="7680"/>
                </a:lnTo>
                <a:lnTo>
                  <a:pt x="1920" y="12481"/>
                </a:lnTo>
                <a:lnTo>
                  <a:pt x="2880" y="134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8" name="object 638"/>
          <p:cNvSpPr/>
          <p:nvPr/>
        </p:nvSpPr>
        <p:spPr>
          <a:xfrm>
            <a:off x="5460552" y="4472269"/>
            <a:ext cx="2880" cy="10561"/>
          </a:xfrm>
          <a:custGeom>
            <a:avLst/>
            <a:gdLst/>
            <a:ahLst/>
            <a:cxnLst/>
            <a:rect l="l" t="t" r="r" b="b"/>
            <a:pathLst>
              <a:path w="2880" h="10561">
                <a:moveTo>
                  <a:pt x="0" y="10561"/>
                </a:moveTo>
                <a:lnTo>
                  <a:pt x="0" y="9601"/>
                </a:lnTo>
                <a:lnTo>
                  <a:pt x="960" y="7680"/>
                </a:lnTo>
                <a:lnTo>
                  <a:pt x="1920" y="5760"/>
                </a:lnTo>
                <a:lnTo>
                  <a:pt x="2880" y="0"/>
                </a:lnTo>
                <a:lnTo>
                  <a:pt x="0" y="1920"/>
                </a:lnTo>
                <a:lnTo>
                  <a:pt x="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9" name="object 639"/>
          <p:cNvSpPr/>
          <p:nvPr/>
        </p:nvSpPr>
        <p:spPr>
          <a:xfrm>
            <a:off x="5493197" y="4453067"/>
            <a:ext cx="34549" cy="43205"/>
          </a:xfrm>
          <a:custGeom>
            <a:avLst/>
            <a:gdLst/>
            <a:ahLst/>
            <a:cxnLst/>
            <a:rect l="l" t="t" r="r" b="b"/>
            <a:pathLst>
              <a:path w="34549" h="43205">
                <a:moveTo>
                  <a:pt x="1905" y="33604"/>
                </a:moveTo>
                <a:lnTo>
                  <a:pt x="4800" y="37444"/>
                </a:lnTo>
                <a:lnTo>
                  <a:pt x="8641" y="41285"/>
                </a:lnTo>
                <a:lnTo>
                  <a:pt x="12466" y="43205"/>
                </a:lnTo>
                <a:lnTo>
                  <a:pt x="21107" y="43205"/>
                </a:lnTo>
                <a:lnTo>
                  <a:pt x="24947" y="41285"/>
                </a:lnTo>
                <a:lnTo>
                  <a:pt x="27828" y="38404"/>
                </a:lnTo>
                <a:lnTo>
                  <a:pt x="30708" y="35524"/>
                </a:lnTo>
                <a:lnTo>
                  <a:pt x="32628" y="31683"/>
                </a:lnTo>
                <a:lnTo>
                  <a:pt x="34549" y="25923"/>
                </a:lnTo>
                <a:lnTo>
                  <a:pt x="32628" y="25923"/>
                </a:lnTo>
                <a:lnTo>
                  <a:pt x="31668" y="29763"/>
                </a:lnTo>
                <a:lnTo>
                  <a:pt x="29748" y="31683"/>
                </a:lnTo>
                <a:lnTo>
                  <a:pt x="27828" y="32644"/>
                </a:lnTo>
                <a:lnTo>
                  <a:pt x="25908" y="35524"/>
                </a:lnTo>
                <a:lnTo>
                  <a:pt x="23027" y="36484"/>
                </a:lnTo>
                <a:lnTo>
                  <a:pt x="16306" y="36484"/>
                </a:lnTo>
                <a:lnTo>
                  <a:pt x="13426" y="34564"/>
                </a:lnTo>
                <a:lnTo>
                  <a:pt x="10546" y="30723"/>
                </a:lnTo>
                <a:lnTo>
                  <a:pt x="8641" y="26883"/>
                </a:lnTo>
                <a:lnTo>
                  <a:pt x="7680" y="22082"/>
                </a:lnTo>
                <a:lnTo>
                  <a:pt x="7680" y="13456"/>
                </a:lnTo>
                <a:lnTo>
                  <a:pt x="8641" y="9616"/>
                </a:lnTo>
                <a:lnTo>
                  <a:pt x="10546" y="6720"/>
                </a:lnTo>
                <a:lnTo>
                  <a:pt x="12466" y="3840"/>
                </a:lnTo>
                <a:lnTo>
                  <a:pt x="15361" y="2895"/>
                </a:lnTo>
                <a:lnTo>
                  <a:pt x="20147" y="2895"/>
                </a:lnTo>
                <a:lnTo>
                  <a:pt x="21107" y="3840"/>
                </a:lnTo>
                <a:lnTo>
                  <a:pt x="22067" y="4800"/>
                </a:lnTo>
                <a:lnTo>
                  <a:pt x="23027" y="5775"/>
                </a:lnTo>
                <a:lnTo>
                  <a:pt x="23987" y="6720"/>
                </a:lnTo>
                <a:lnTo>
                  <a:pt x="23987" y="11521"/>
                </a:lnTo>
                <a:lnTo>
                  <a:pt x="24947" y="11521"/>
                </a:lnTo>
                <a:lnTo>
                  <a:pt x="25908" y="13456"/>
                </a:lnTo>
                <a:lnTo>
                  <a:pt x="30708" y="13456"/>
                </a:lnTo>
                <a:lnTo>
                  <a:pt x="31668" y="12481"/>
                </a:lnTo>
                <a:lnTo>
                  <a:pt x="32628" y="11521"/>
                </a:lnTo>
                <a:lnTo>
                  <a:pt x="32628" y="7680"/>
                </a:lnTo>
                <a:lnTo>
                  <a:pt x="31668" y="5775"/>
                </a:lnTo>
                <a:lnTo>
                  <a:pt x="28788" y="2895"/>
                </a:lnTo>
                <a:lnTo>
                  <a:pt x="26868" y="960"/>
                </a:lnTo>
                <a:lnTo>
                  <a:pt x="23027" y="0"/>
                </a:lnTo>
                <a:lnTo>
                  <a:pt x="14386" y="0"/>
                </a:lnTo>
                <a:lnTo>
                  <a:pt x="9585" y="1935"/>
                </a:lnTo>
                <a:lnTo>
                  <a:pt x="5745" y="5775"/>
                </a:lnTo>
                <a:lnTo>
                  <a:pt x="1905" y="9616"/>
                </a:lnTo>
                <a:lnTo>
                  <a:pt x="0" y="15361"/>
                </a:lnTo>
                <a:lnTo>
                  <a:pt x="0" y="27843"/>
                </a:lnTo>
                <a:lnTo>
                  <a:pt x="1905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0" name="object 640"/>
          <p:cNvSpPr/>
          <p:nvPr/>
        </p:nvSpPr>
        <p:spPr>
          <a:xfrm>
            <a:off x="5545028" y="4454027"/>
            <a:ext cx="30723" cy="40325"/>
          </a:xfrm>
          <a:custGeom>
            <a:avLst/>
            <a:gdLst/>
            <a:ahLst/>
            <a:cxnLst/>
            <a:rect l="l" t="t" r="r" b="b"/>
            <a:pathLst>
              <a:path w="30723" h="40325">
                <a:moveTo>
                  <a:pt x="17282" y="6720"/>
                </a:moveTo>
                <a:lnTo>
                  <a:pt x="19202" y="4815"/>
                </a:lnTo>
                <a:lnTo>
                  <a:pt x="21122" y="3840"/>
                </a:lnTo>
                <a:lnTo>
                  <a:pt x="23042" y="2880"/>
                </a:lnTo>
                <a:lnTo>
                  <a:pt x="24963" y="1935"/>
                </a:lnTo>
                <a:lnTo>
                  <a:pt x="28803" y="1935"/>
                </a:lnTo>
                <a:lnTo>
                  <a:pt x="28803" y="0"/>
                </a:lnTo>
                <a:lnTo>
                  <a:pt x="11521" y="0"/>
                </a:lnTo>
                <a:lnTo>
                  <a:pt x="11521" y="1935"/>
                </a:lnTo>
                <a:lnTo>
                  <a:pt x="13441" y="1935"/>
                </a:lnTo>
                <a:lnTo>
                  <a:pt x="13441" y="2880"/>
                </a:lnTo>
                <a:lnTo>
                  <a:pt x="14401" y="2880"/>
                </a:lnTo>
                <a:lnTo>
                  <a:pt x="14401" y="4815"/>
                </a:lnTo>
                <a:lnTo>
                  <a:pt x="13441" y="5760"/>
                </a:lnTo>
                <a:lnTo>
                  <a:pt x="12481" y="6720"/>
                </a:lnTo>
                <a:lnTo>
                  <a:pt x="10561" y="8656"/>
                </a:lnTo>
                <a:lnTo>
                  <a:pt x="0" y="18242"/>
                </a:lnTo>
                <a:lnTo>
                  <a:pt x="12481" y="33604"/>
                </a:lnTo>
                <a:lnTo>
                  <a:pt x="13441" y="35524"/>
                </a:lnTo>
                <a:lnTo>
                  <a:pt x="14401" y="36484"/>
                </a:lnTo>
                <a:lnTo>
                  <a:pt x="14401" y="38404"/>
                </a:lnTo>
                <a:lnTo>
                  <a:pt x="13441" y="38404"/>
                </a:lnTo>
                <a:lnTo>
                  <a:pt x="13441" y="39364"/>
                </a:lnTo>
                <a:lnTo>
                  <a:pt x="11521" y="39364"/>
                </a:lnTo>
                <a:lnTo>
                  <a:pt x="11521" y="40325"/>
                </a:lnTo>
                <a:lnTo>
                  <a:pt x="30723" y="40325"/>
                </a:lnTo>
                <a:lnTo>
                  <a:pt x="30723" y="39364"/>
                </a:lnTo>
                <a:lnTo>
                  <a:pt x="27843" y="39364"/>
                </a:lnTo>
                <a:lnTo>
                  <a:pt x="26883" y="38404"/>
                </a:lnTo>
                <a:lnTo>
                  <a:pt x="25923" y="38404"/>
                </a:lnTo>
                <a:lnTo>
                  <a:pt x="24963" y="37444"/>
                </a:lnTo>
                <a:lnTo>
                  <a:pt x="23042" y="35524"/>
                </a:lnTo>
                <a:lnTo>
                  <a:pt x="22082" y="34564"/>
                </a:lnTo>
                <a:lnTo>
                  <a:pt x="20162" y="32644"/>
                </a:lnTo>
                <a:lnTo>
                  <a:pt x="17282" y="28803"/>
                </a:lnTo>
                <a:lnTo>
                  <a:pt x="7680" y="16322"/>
                </a:lnTo>
                <a:lnTo>
                  <a:pt x="17282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1" name="object 641"/>
          <p:cNvSpPr/>
          <p:nvPr/>
        </p:nvSpPr>
        <p:spPr>
          <a:xfrm>
            <a:off x="5531586" y="4431959"/>
            <a:ext cx="20162" cy="62392"/>
          </a:xfrm>
          <a:custGeom>
            <a:avLst/>
            <a:gdLst/>
            <a:ahLst/>
            <a:cxnLst/>
            <a:rect l="l" t="t" r="r" b="b"/>
            <a:pathLst>
              <a:path w="20162" h="62392">
                <a:moveTo>
                  <a:pt x="11521" y="0"/>
                </a:moveTo>
                <a:lnTo>
                  <a:pt x="0" y="4800"/>
                </a:lnTo>
                <a:lnTo>
                  <a:pt x="0" y="6720"/>
                </a:lnTo>
                <a:lnTo>
                  <a:pt x="192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58552"/>
                </a:lnTo>
                <a:lnTo>
                  <a:pt x="4800" y="59512"/>
                </a:lnTo>
                <a:lnTo>
                  <a:pt x="4800" y="60472"/>
                </a:lnTo>
                <a:lnTo>
                  <a:pt x="3840" y="60472"/>
                </a:lnTo>
                <a:lnTo>
                  <a:pt x="2880" y="61432"/>
                </a:lnTo>
                <a:lnTo>
                  <a:pt x="0" y="61432"/>
                </a:lnTo>
                <a:lnTo>
                  <a:pt x="0" y="62392"/>
                </a:lnTo>
                <a:lnTo>
                  <a:pt x="20162" y="62392"/>
                </a:lnTo>
                <a:lnTo>
                  <a:pt x="20162" y="61432"/>
                </a:lnTo>
                <a:lnTo>
                  <a:pt x="16322" y="61432"/>
                </a:lnTo>
                <a:lnTo>
                  <a:pt x="15361" y="60472"/>
                </a:lnTo>
                <a:lnTo>
                  <a:pt x="14401" y="59512"/>
                </a:lnTo>
                <a:lnTo>
                  <a:pt x="14401" y="58552"/>
                </a:lnTo>
                <a:lnTo>
                  <a:pt x="13441" y="57591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2" name="object 642"/>
          <p:cNvSpPr/>
          <p:nvPr/>
        </p:nvSpPr>
        <p:spPr>
          <a:xfrm>
            <a:off x="5579577" y="4453067"/>
            <a:ext cx="27843" cy="43205"/>
          </a:xfrm>
          <a:custGeom>
            <a:avLst/>
            <a:gdLst/>
            <a:ahLst/>
            <a:cxnLst/>
            <a:rect l="l" t="t" r="r" b="b"/>
            <a:pathLst>
              <a:path w="27843" h="43205">
                <a:moveTo>
                  <a:pt x="1935" y="42245"/>
                </a:moveTo>
                <a:lnTo>
                  <a:pt x="2895" y="41285"/>
                </a:lnTo>
                <a:lnTo>
                  <a:pt x="5775" y="41285"/>
                </a:lnTo>
                <a:lnTo>
                  <a:pt x="9616" y="42245"/>
                </a:lnTo>
                <a:lnTo>
                  <a:pt x="12496" y="43205"/>
                </a:lnTo>
                <a:lnTo>
                  <a:pt x="18242" y="43205"/>
                </a:lnTo>
                <a:lnTo>
                  <a:pt x="21122" y="41285"/>
                </a:lnTo>
                <a:lnTo>
                  <a:pt x="24002" y="39364"/>
                </a:lnTo>
                <a:lnTo>
                  <a:pt x="26898" y="37444"/>
                </a:lnTo>
                <a:lnTo>
                  <a:pt x="27843" y="34564"/>
                </a:lnTo>
                <a:lnTo>
                  <a:pt x="27843" y="25923"/>
                </a:lnTo>
                <a:lnTo>
                  <a:pt x="24963" y="22082"/>
                </a:lnTo>
                <a:lnTo>
                  <a:pt x="19217" y="19202"/>
                </a:lnTo>
                <a:lnTo>
                  <a:pt x="12496" y="16322"/>
                </a:lnTo>
                <a:lnTo>
                  <a:pt x="9616" y="14401"/>
                </a:lnTo>
                <a:lnTo>
                  <a:pt x="7696" y="13456"/>
                </a:lnTo>
                <a:lnTo>
                  <a:pt x="6720" y="12481"/>
                </a:lnTo>
                <a:lnTo>
                  <a:pt x="5775" y="10561"/>
                </a:lnTo>
                <a:lnTo>
                  <a:pt x="5775" y="6720"/>
                </a:lnTo>
                <a:lnTo>
                  <a:pt x="6720" y="5775"/>
                </a:lnTo>
                <a:lnTo>
                  <a:pt x="7696" y="4800"/>
                </a:lnTo>
                <a:lnTo>
                  <a:pt x="8656" y="2895"/>
                </a:lnTo>
                <a:lnTo>
                  <a:pt x="15377" y="2895"/>
                </a:lnTo>
                <a:lnTo>
                  <a:pt x="17282" y="3840"/>
                </a:lnTo>
                <a:lnTo>
                  <a:pt x="19217" y="4800"/>
                </a:lnTo>
                <a:lnTo>
                  <a:pt x="21122" y="6720"/>
                </a:lnTo>
                <a:lnTo>
                  <a:pt x="22082" y="9616"/>
                </a:lnTo>
                <a:lnTo>
                  <a:pt x="23058" y="13456"/>
                </a:lnTo>
                <a:lnTo>
                  <a:pt x="24963" y="13456"/>
                </a:lnTo>
                <a:lnTo>
                  <a:pt x="24963" y="0"/>
                </a:lnTo>
                <a:lnTo>
                  <a:pt x="23058" y="0"/>
                </a:lnTo>
                <a:lnTo>
                  <a:pt x="23058" y="1935"/>
                </a:lnTo>
                <a:lnTo>
                  <a:pt x="20177" y="1935"/>
                </a:lnTo>
                <a:lnTo>
                  <a:pt x="18242" y="960"/>
                </a:lnTo>
                <a:lnTo>
                  <a:pt x="16337" y="0"/>
                </a:lnTo>
                <a:lnTo>
                  <a:pt x="8656" y="0"/>
                </a:lnTo>
                <a:lnTo>
                  <a:pt x="5775" y="960"/>
                </a:lnTo>
                <a:lnTo>
                  <a:pt x="3855" y="3840"/>
                </a:lnTo>
                <a:lnTo>
                  <a:pt x="1935" y="5775"/>
                </a:lnTo>
                <a:lnTo>
                  <a:pt x="0" y="8641"/>
                </a:lnTo>
                <a:lnTo>
                  <a:pt x="0" y="14401"/>
                </a:lnTo>
                <a:lnTo>
                  <a:pt x="975" y="16322"/>
                </a:lnTo>
                <a:lnTo>
                  <a:pt x="2895" y="18242"/>
                </a:lnTo>
                <a:lnTo>
                  <a:pt x="3855" y="20162"/>
                </a:lnTo>
                <a:lnTo>
                  <a:pt x="6720" y="22082"/>
                </a:lnTo>
                <a:lnTo>
                  <a:pt x="10561" y="24003"/>
                </a:lnTo>
                <a:lnTo>
                  <a:pt x="15377" y="25923"/>
                </a:lnTo>
                <a:lnTo>
                  <a:pt x="18242" y="27843"/>
                </a:lnTo>
                <a:lnTo>
                  <a:pt x="19217" y="28803"/>
                </a:lnTo>
                <a:lnTo>
                  <a:pt x="21122" y="30723"/>
                </a:lnTo>
                <a:lnTo>
                  <a:pt x="21122" y="37444"/>
                </a:lnTo>
                <a:lnTo>
                  <a:pt x="19217" y="38404"/>
                </a:lnTo>
                <a:lnTo>
                  <a:pt x="18242" y="39364"/>
                </a:lnTo>
                <a:lnTo>
                  <a:pt x="16337" y="40325"/>
                </a:lnTo>
                <a:lnTo>
                  <a:pt x="11536" y="40325"/>
                </a:lnTo>
                <a:lnTo>
                  <a:pt x="8656" y="39364"/>
                </a:lnTo>
                <a:lnTo>
                  <a:pt x="6720" y="37444"/>
                </a:lnTo>
                <a:lnTo>
                  <a:pt x="4815" y="35524"/>
                </a:lnTo>
                <a:lnTo>
                  <a:pt x="2895" y="31683"/>
                </a:lnTo>
                <a:lnTo>
                  <a:pt x="1935" y="27843"/>
                </a:lnTo>
                <a:lnTo>
                  <a:pt x="975" y="27843"/>
                </a:lnTo>
                <a:lnTo>
                  <a:pt x="975" y="42245"/>
                </a:lnTo>
                <a:lnTo>
                  <a:pt x="1935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3" name="object 643"/>
          <p:cNvSpPr/>
          <p:nvPr/>
        </p:nvSpPr>
        <p:spPr>
          <a:xfrm>
            <a:off x="5616061" y="4485711"/>
            <a:ext cx="12481" cy="24003"/>
          </a:xfrm>
          <a:custGeom>
            <a:avLst/>
            <a:gdLst/>
            <a:ahLst/>
            <a:cxnLst/>
            <a:rect l="l" t="t" r="r" b="b"/>
            <a:pathLst>
              <a:path w="12481" h="24003">
                <a:moveTo>
                  <a:pt x="4800" y="19202"/>
                </a:moveTo>
                <a:lnTo>
                  <a:pt x="2880" y="21122"/>
                </a:lnTo>
                <a:lnTo>
                  <a:pt x="0" y="22082"/>
                </a:lnTo>
                <a:lnTo>
                  <a:pt x="0" y="24003"/>
                </a:lnTo>
                <a:lnTo>
                  <a:pt x="3840" y="22082"/>
                </a:lnTo>
                <a:lnTo>
                  <a:pt x="7680" y="20162"/>
                </a:lnTo>
                <a:lnTo>
                  <a:pt x="9601" y="18242"/>
                </a:lnTo>
                <a:lnTo>
                  <a:pt x="11521" y="15361"/>
                </a:lnTo>
                <a:lnTo>
                  <a:pt x="12481" y="12481"/>
                </a:lnTo>
                <a:lnTo>
                  <a:pt x="12481" y="6720"/>
                </a:lnTo>
                <a:lnTo>
                  <a:pt x="11521" y="4800"/>
                </a:lnTo>
                <a:lnTo>
                  <a:pt x="10561" y="2880"/>
                </a:lnTo>
                <a:lnTo>
                  <a:pt x="8641" y="960"/>
                </a:lnTo>
                <a:lnTo>
                  <a:pt x="7680" y="0"/>
                </a:lnTo>
                <a:lnTo>
                  <a:pt x="384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7680"/>
                </a:lnTo>
                <a:lnTo>
                  <a:pt x="960" y="8641"/>
                </a:lnTo>
                <a:lnTo>
                  <a:pt x="1920" y="9601"/>
                </a:lnTo>
                <a:lnTo>
                  <a:pt x="2880" y="10561"/>
                </a:lnTo>
                <a:lnTo>
                  <a:pt x="5760" y="10561"/>
                </a:lnTo>
                <a:lnTo>
                  <a:pt x="5760" y="9601"/>
                </a:lnTo>
                <a:lnTo>
                  <a:pt x="6720" y="9601"/>
                </a:lnTo>
                <a:lnTo>
                  <a:pt x="7680" y="8641"/>
                </a:lnTo>
                <a:lnTo>
                  <a:pt x="8641" y="8641"/>
                </a:lnTo>
                <a:lnTo>
                  <a:pt x="8641" y="9601"/>
                </a:lnTo>
                <a:lnTo>
                  <a:pt x="9601" y="10561"/>
                </a:lnTo>
                <a:lnTo>
                  <a:pt x="9601" y="13441"/>
                </a:lnTo>
                <a:lnTo>
                  <a:pt x="8641" y="15361"/>
                </a:lnTo>
                <a:lnTo>
                  <a:pt x="6720" y="17282"/>
                </a:lnTo>
                <a:lnTo>
                  <a:pt x="480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4" name="object 644"/>
          <p:cNvSpPr/>
          <p:nvPr/>
        </p:nvSpPr>
        <p:spPr>
          <a:xfrm>
            <a:off x="5657347" y="4434840"/>
            <a:ext cx="76794" cy="59512"/>
          </a:xfrm>
          <a:custGeom>
            <a:avLst/>
            <a:gdLst/>
            <a:ahLst/>
            <a:cxnLst/>
            <a:rect l="l" t="t" r="r" b="b"/>
            <a:pathLst>
              <a:path w="76794" h="59512">
                <a:moveTo>
                  <a:pt x="1920" y="1920"/>
                </a:moveTo>
                <a:lnTo>
                  <a:pt x="3840" y="1920"/>
                </a:lnTo>
                <a:lnTo>
                  <a:pt x="4800" y="2880"/>
                </a:lnTo>
                <a:lnTo>
                  <a:pt x="5760" y="2880"/>
                </a:lnTo>
                <a:lnTo>
                  <a:pt x="6720" y="3840"/>
                </a:lnTo>
                <a:lnTo>
                  <a:pt x="7680" y="4800"/>
                </a:lnTo>
                <a:lnTo>
                  <a:pt x="7680" y="5760"/>
                </a:lnTo>
                <a:lnTo>
                  <a:pt x="8641" y="7680"/>
                </a:lnTo>
                <a:lnTo>
                  <a:pt x="8641" y="52791"/>
                </a:lnTo>
                <a:lnTo>
                  <a:pt x="7680" y="54711"/>
                </a:lnTo>
                <a:lnTo>
                  <a:pt x="7680" y="55671"/>
                </a:lnTo>
                <a:lnTo>
                  <a:pt x="5760" y="57591"/>
                </a:lnTo>
                <a:lnTo>
                  <a:pt x="4800" y="58552"/>
                </a:lnTo>
                <a:lnTo>
                  <a:pt x="0" y="58552"/>
                </a:lnTo>
                <a:lnTo>
                  <a:pt x="0" y="59512"/>
                </a:lnTo>
                <a:lnTo>
                  <a:pt x="20147" y="59512"/>
                </a:lnTo>
                <a:lnTo>
                  <a:pt x="20147" y="58552"/>
                </a:lnTo>
                <a:lnTo>
                  <a:pt x="16322" y="58552"/>
                </a:lnTo>
                <a:lnTo>
                  <a:pt x="14401" y="57591"/>
                </a:lnTo>
                <a:lnTo>
                  <a:pt x="13441" y="56631"/>
                </a:lnTo>
                <a:lnTo>
                  <a:pt x="12481" y="55671"/>
                </a:lnTo>
                <a:lnTo>
                  <a:pt x="12481" y="9601"/>
                </a:lnTo>
                <a:lnTo>
                  <a:pt x="35524" y="59512"/>
                </a:lnTo>
                <a:lnTo>
                  <a:pt x="36484" y="59512"/>
                </a:lnTo>
                <a:lnTo>
                  <a:pt x="59512" y="9601"/>
                </a:lnTo>
                <a:lnTo>
                  <a:pt x="59512" y="54711"/>
                </a:lnTo>
                <a:lnTo>
                  <a:pt x="58552" y="55671"/>
                </a:lnTo>
                <a:lnTo>
                  <a:pt x="57591" y="57591"/>
                </a:lnTo>
                <a:lnTo>
                  <a:pt x="55671" y="58552"/>
                </a:lnTo>
                <a:lnTo>
                  <a:pt x="50871" y="58552"/>
                </a:lnTo>
                <a:lnTo>
                  <a:pt x="50871" y="59512"/>
                </a:lnTo>
                <a:lnTo>
                  <a:pt x="76794" y="59512"/>
                </a:lnTo>
                <a:lnTo>
                  <a:pt x="76794" y="58552"/>
                </a:lnTo>
                <a:lnTo>
                  <a:pt x="71993" y="58552"/>
                </a:lnTo>
                <a:lnTo>
                  <a:pt x="70073" y="57591"/>
                </a:lnTo>
                <a:lnTo>
                  <a:pt x="69113" y="56631"/>
                </a:lnTo>
                <a:lnTo>
                  <a:pt x="68153" y="55671"/>
                </a:lnTo>
                <a:lnTo>
                  <a:pt x="68153" y="4800"/>
                </a:lnTo>
                <a:lnTo>
                  <a:pt x="69113" y="3840"/>
                </a:lnTo>
                <a:lnTo>
                  <a:pt x="70073" y="2880"/>
                </a:lnTo>
                <a:lnTo>
                  <a:pt x="71993" y="1920"/>
                </a:lnTo>
                <a:lnTo>
                  <a:pt x="76794" y="1920"/>
                </a:lnTo>
                <a:lnTo>
                  <a:pt x="76794" y="0"/>
                </a:lnTo>
                <a:lnTo>
                  <a:pt x="59512" y="0"/>
                </a:lnTo>
                <a:lnTo>
                  <a:pt x="38389" y="47030"/>
                </a:lnTo>
                <a:lnTo>
                  <a:pt x="16322" y="0"/>
                </a:lnTo>
                <a:lnTo>
                  <a:pt x="0" y="0"/>
                </a:lnTo>
                <a:lnTo>
                  <a:pt x="0" y="1920"/>
                </a:lnTo>
                <a:lnTo>
                  <a:pt x="192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5" name="object 645"/>
          <p:cNvSpPr/>
          <p:nvPr/>
        </p:nvSpPr>
        <p:spPr>
          <a:xfrm>
            <a:off x="5738942" y="4455002"/>
            <a:ext cx="34564" cy="41269"/>
          </a:xfrm>
          <a:custGeom>
            <a:avLst/>
            <a:gdLst/>
            <a:ahLst/>
            <a:cxnLst/>
            <a:rect l="l" t="t" r="r" b="b"/>
            <a:pathLst>
              <a:path w="34564" h="41269">
                <a:moveTo>
                  <a:pt x="0" y="20147"/>
                </a:moveTo>
                <a:lnTo>
                  <a:pt x="0" y="26868"/>
                </a:lnTo>
                <a:lnTo>
                  <a:pt x="1920" y="31668"/>
                </a:lnTo>
                <a:lnTo>
                  <a:pt x="5760" y="35509"/>
                </a:lnTo>
                <a:lnTo>
                  <a:pt x="8641" y="39349"/>
                </a:lnTo>
                <a:lnTo>
                  <a:pt x="13441" y="41269"/>
                </a:lnTo>
                <a:lnTo>
                  <a:pt x="22082" y="41269"/>
                </a:lnTo>
                <a:lnTo>
                  <a:pt x="25923" y="39349"/>
                </a:lnTo>
                <a:lnTo>
                  <a:pt x="28803" y="36469"/>
                </a:lnTo>
                <a:lnTo>
                  <a:pt x="32644" y="32628"/>
                </a:lnTo>
                <a:lnTo>
                  <a:pt x="33604" y="28788"/>
                </a:lnTo>
                <a:lnTo>
                  <a:pt x="34564" y="24947"/>
                </a:lnTo>
                <a:lnTo>
                  <a:pt x="33604" y="23987"/>
                </a:lnTo>
                <a:lnTo>
                  <a:pt x="31683" y="27828"/>
                </a:lnTo>
                <a:lnTo>
                  <a:pt x="29763" y="29748"/>
                </a:lnTo>
                <a:lnTo>
                  <a:pt x="27843" y="31668"/>
                </a:lnTo>
                <a:lnTo>
                  <a:pt x="25923" y="32628"/>
                </a:lnTo>
                <a:lnTo>
                  <a:pt x="24002" y="33588"/>
                </a:lnTo>
                <a:lnTo>
                  <a:pt x="17282" y="33588"/>
                </a:lnTo>
                <a:lnTo>
                  <a:pt x="13441" y="31668"/>
                </a:lnTo>
                <a:lnTo>
                  <a:pt x="10561" y="28788"/>
                </a:lnTo>
                <a:lnTo>
                  <a:pt x="7680" y="24947"/>
                </a:lnTo>
                <a:lnTo>
                  <a:pt x="6720" y="20147"/>
                </a:lnTo>
                <a:lnTo>
                  <a:pt x="6720" y="14386"/>
                </a:lnTo>
                <a:lnTo>
                  <a:pt x="34564" y="14386"/>
                </a:lnTo>
                <a:lnTo>
                  <a:pt x="24963" y="9585"/>
                </a:lnTo>
                <a:lnTo>
                  <a:pt x="24963" y="12466"/>
                </a:lnTo>
                <a:lnTo>
                  <a:pt x="6720" y="12466"/>
                </a:lnTo>
                <a:lnTo>
                  <a:pt x="6720" y="8625"/>
                </a:lnTo>
                <a:lnTo>
                  <a:pt x="7680" y="5745"/>
                </a:lnTo>
                <a:lnTo>
                  <a:pt x="9601" y="0"/>
                </a:lnTo>
                <a:lnTo>
                  <a:pt x="5760" y="3840"/>
                </a:lnTo>
                <a:lnTo>
                  <a:pt x="1920" y="7680"/>
                </a:lnTo>
                <a:lnTo>
                  <a:pt x="0" y="13426"/>
                </a:lnTo>
                <a:lnTo>
                  <a:pt x="0" y="201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6" name="object 646"/>
          <p:cNvSpPr/>
          <p:nvPr/>
        </p:nvSpPr>
        <p:spPr>
          <a:xfrm>
            <a:off x="5746623" y="4453067"/>
            <a:ext cx="26883" cy="16322"/>
          </a:xfrm>
          <a:custGeom>
            <a:avLst/>
            <a:gdLst/>
            <a:ahLst/>
            <a:cxnLst/>
            <a:rect l="l" t="t" r="r" b="b"/>
            <a:pathLst>
              <a:path w="26883" h="16322">
                <a:moveTo>
                  <a:pt x="0" y="7680"/>
                </a:moveTo>
                <a:lnTo>
                  <a:pt x="1920" y="5775"/>
                </a:lnTo>
                <a:lnTo>
                  <a:pt x="3840" y="3840"/>
                </a:lnTo>
                <a:lnTo>
                  <a:pt x="6720" y="2895"/>
                </a:lnTo>
                <a:lnTo>
                  <a:pt x="10561" y="2895"/>
                </a:lnTo>
                <a:lnTo>
                  <a:pt x="12481" y="3840"/>
                </a:lnTo>
                <a:lnTo>
                  <a:pt x="13441" y="4800"/>
                </a:lnTo>
                <a:lnTo>
                  <a:pt x="15361" y="5775"/>
                </a:lnTo>
                <a:lnTo>
                  <a:pt x="16322" y="6720"/>
                </a:lnTo>
                <a:lnTo>
                  <a:pt x="16322" y="8641"/>
                </a:lnTo>
                <a:lnTo>
                  <a:pt x="17282" y="9616"/>
                </a:lnTo>
                <a:lnTo>
                  <a:pt x="17282" y="11521"/>
                </a:lnTo>
                <a:lnTo>
                  <a:pt x="26883" y="16322"/>
                </a:lnTo>
                <a:lnTo>
                  <a:pt x="26883" y="11521"/>
                </a:lnTo>
                <a:lnTo>
                  <a:pt x="24963" y="7680"/>
                </a:lnTo>
                <a:lnTo>
                  <a:pt x="22082" y="4800"/>
                </a:lnTo>
                <a:lnTo>
                  <a:pt x="19202" y="1935"/>
                </a:lnTo>
                <a:lnTo>
                  <a:pt x="16322" y="0"/>
                </a:lnTo>
                <a:lnTo>
                  <a:pt x="5760" y="0"/>
                </a:lnTo>
                <a:lnTo>
                  <a:pt x="1920" y="1935"/>
                </a:lnTo>
                <a:lnTo>
                  <a:pt x="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7" name="object 647"/>
          <p:cNvSpPr/>
          <p:nvPr/>
        </p:nvSpPr>
        <p:spPr>
          <a:xfrm>
            <a:off x="5779267" y="4453067"/>
            <a:ext cx="20147" cy="41285"/>
          </a:xfrm>
          <a:custGeom>
            <a:avLst/>
            <a:gdLst/>
            <a:ahLst/>
            <a:cxnLst/>
            <a:rect l="l" t="t" r="r" b="b"/>
            <a:pathLst>
              <a:path w="20147" h="41285">
                <a:moveTo>
                  <a:pt x="15361" y="39364"/>
                </a:moveTo>
                <a:lnTo>
                  <a:pt x="15361" y="38404"/>
                </a:lnTo>
                <a:lnTo>
                  <a:pt x="14386" y="37444"/>
                </a:lnTo>
                <a:lnTo>
                  <a:pt x="14386" y="0"/>
                </a:lnTo>
                <a:lnTo>
                  <a:pt x="12481" y="0"/>
                </a:lnTo>
                <a:lnTo>
                  <a:pt x="0" y="4800"/>
                </a:lnTo>
                <a:lnTo>
                  <a:pt x="960" y="6720"/>
                </a:lnTo>
                <a:lnTo>
                  <a:pt x="1920" y="5775"/>
                </a:lnTo>
                <a:lnTo>
                  <a:pt x="4800" y="5775"/>
                </a:lnTo>
                <a:lnTo>
                  <a:pt x="5760" y="6720"/>
                </a:lnTo>
                <a:lnTo>
                  <a:pt x="5760" y="7680"/>
                </a:lnTo>
                <a:lnTo>
                  <a:pt x="6705" y="8641"/>
                </a:lnTo>
                <a:lnTo>
                  <a:pt x="6705" y="36484"/>
                </a:lnTo>
                <a:lnTo>
                  <a:pt x="5760" y="37444"/>
                </a:lnTo>
                <a:lnTo>
                  <a:pt x="5760" y="38404"/>
                </a:lnTo>
                <a:lnTo>
                  <a:pt x="4800" y="39364"/>
                </a:lnTo>
                <a:lnTo>
                  <a:pt x="3840" y="40325"/>
                </a:lnTo>
                <a:lnTo>
                  <a:pt x="960" y="40325"/>
                </a:lnTo>
                <a:lnTo>
                  <a:pt x="960" y="41285"/>
                </a:lnTo>
                <a:lnTo>
                  <a:pt x="20147" y="41285"/>
                </a:lnTo>
                <a:lnTo>
                  <a:pt x="20147" y="40325"/>
                </a:lnTo>
                <a:lnTo>
                  <a:pt x="17266" y="40325"/>
                </a:lnTo>
                <a:lnTo>
                  <a:pt x="16322" y="39364"/>
                </a:lnTo>
                <a:lnTo>
                  <a:pt x="15361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8" name="object 648"/>
          <p:cNvSpPr/>
          <p:nvPr/>
        </p:nvSpPr>
        <p:spPr>
          <a:xfrm>
            <a:off x="5785027" y="4431959"/>
            <a:ext cx="9601" cy="9601"/>
          </a:xfrm>
          <a:custGeom>
            <a:avLst/>
            <a:gdLst/>
            <a:ahLst/>
            <a:cxnLst/>
            <a:rect l="l" t="t" r="r" b="b"/>
            <a:pathLst>
              <a:path w="9601" h="9601">
                <a:moveTo>
                  <a:pt x="944" y="6720"/>
                </a:moveTo>
                <a:lnTo>
                  <a:pt x="1920" y="7680"/>
                </a:lnTo>
                <a:lnTo>
                  <a:pt x="2880" y="8641"/>
                </a:lnTo>
                <a:lnTo>
                  <a:pt x="3825" y="9601"/>
                </a:lnTo>
                <a:lnTo>
                  <a:pt x="5760" y="9601"/>
                </a:lnTo>
                <a:lnTo>
                  <a:pt x="6720" y="8641"/>
                </a:lnTo>
                <a:lnTo>
                  <a:pt x="7665" y="7680"/>
                </a:lnTo>
                <a:lnTo>
                  <a:pt x="8625" y="6720"/>
                </a:lnTo>
                <a:lnTo>
                  <a:pt x="9601" y="5760"/>
                </a:lnTo>
                <a:lnTo>
                  <a:pt x="9601" y="3825"/>
                </a:lnTo>
                <a:lnTo>
                  <a:pt x="8625" y="1920"/>
                </a:lnTo>
                <a:lnTo>
                  <a:pt x="7665" y="1920"/>
                </a:lnTo>
                <a:lnTo>
                  <a:pt x="6720" y="960"/>
                </a:lnTo>
                <a:lnTo>
                  <a:pt x="5760" y="0"/>
                </a:lnTo>
                <a:lnTo>
                  <a:pt x="3825" y="0"/>
                </a:lnTo>
                <a:lnTo>
                  <a:pt x="1920" y="960"/>
                </a:lnTo>
                <a:lnTo>
                  <a:pt x="1920" y="1920"/>
                </a:lnTo>
                <a:lnTo>
                  <a:pt x="944" y="1920"/>
                </a:lnTo>
                <a:lnTo>
                  <a:pt x="0" y="3825"/>
                </a:lnTo>
                <a:lnTo>
                  <a:pt x="0" y="5760"/>
                </a:lnTo>
                <a:lnTo>
                  <a:pt x="944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9" name="object 649"/>
          <p:cNvSpPr/>
          <p:nvPr/>
        </p:nvSpPr>
        <p:spPr>
          <a:xfrm>
            <a:off x="5806135" y="4453067"/>
            <a:ext cx="27843" cy="43205"/>
          </a:xfrm>
          <a:custGeom>
            <a:avLst/>
            <a:gdLst/>
            <a:ahLst/>
            <a:cxnLst/>
            <a:rect l="l" t="t" r="r" b="b"/>
            <a:pathLst>
              <a:path w="27843" h="43205">
                <a:moveTo>
                  <a:pt x="8641" y="0"/>
                </a:moveTo>
                <a:lnTo>
                  <a:pt x="5760" y="960"/>
                </a:lnTo>
                <a:lnTo>
                  <a:pt x="3840" y="3840"/>
                </a:lnTo>
                <a:lnTo>
                  <a:pt x="960" y="5775"/>
                </a:lnTo>
                <a:lnTo>
                  <a:pt x="0" y="8641"/>
                </a:lnTo>
                <a:lnTo>
                  <a:pt x="0" y="14401"/>
                </a:lnTo>
                <a:lnTo>
                  <a:pt x="960" y="16322"/>
                </a:lnTo>
                <a:lnTo>
                  <a:pt x="1920" y="18242"/>
                </a:lnTo>
                <a:lnTo>
                  <a:pt x="2880" y="20162"/>
                </a:lnTo>
                <a:lnTo>
                  <a:pt x="5760" y="22082"/>
                </a:lnTo>
                <a:lnTo>
                  <a:pt x="10561" y="24003"/>
                </a:lnTo>
                <a:lnTo>
                  <a:pt x="14401" y="25923"/>
                </a:lnTo>
                <a:lnTo>
                  <a:pt x="17282" y="27843"/>
                </a:lnTo>
                <a:lnTo>
                  <a:pt x="19202" y="28803"/>
                </a:lnTo>
                <a:lnTo>
                  <a:pt x="20162" y="30723"/>
                </a:lnTo>
                <a:lnTo>
                  <a:pt x="21122" y="32644"/>
                </a:lnTo>
                <a:lnTo>
                  <a:pt x="21122" y="35524"/>
                </a:lnTo>
                <a:lnTo>
                  <a:pt x="20162" y="37444"/>
                </a:lnTo>
                <a:lnTo>
                  <a:pt x="19202" y="38404"/>
                </a:lnTo>
                <a:lnTo>
                  <a:pt x="18242" y="39364"/>
                </a:lnTo>
                <a:lnTo>
                  <a:pt x="16322" y="40325"/>
                </a:lnTo>
                <a:lnTo>
                  <a:pt x="11521" y="40325"/>
                </a:lnTo>
                <a:lnTo>
                  <a:pt x="8641" y="39364"/>
                </a:lnTo>
                <a:lnTo>
                  <a:pt x="6720" y="37444"/>
                </a:lnTo>
                <a:lnTo>
                  <a:pt x="3840" y="35524"/>
                </a:lnTo>
                <a:lnTo>
                  <a:pt x="2880" y="31683"/>
                </a:lnTo>
                <a:lnTo>
                  <a:pt x="1920" y="27843"/>
                </a:lnTo>
                <a:lnTo>
                  <a:pt x="0" y="27843"/>
                </a:lnTo>
                <a:lnTo>
                  <a:pt x="0" y="42245"/>
                </a:lnTo>
                <a:lnTo>
                  <a:pt x="1920" y="42245"/>
                </a:lnTo>
                <a:lnTo>
                  <a:pt x="1920" y="41285"/>
                </a:lnTo>
                <a:lnTo>
                  <a:pt x="5760" y="41285"/>
                </a:lnTo>
                <a:lnTo>
                  <a:pt x="8641" y="42245"/>
                </a:lnTo>
                <a:lnTo>
                  <a:pt x="11521" y="43205"/>
                </a:lnTo>
                <a:lnTo>
                  <a:pt x="17282" y="43205"/>
                </a:lnTo>
                <a:lnTo>
                  <a:pt x="21122" y="41285"/>
                </a:lnTo>
                <a:lnTo>
                  <a:pt x="23042" y="39364"/>
                </a:lnTo>
                <a:lnTo>
                  <a:pt x="25923" y="37444"/>
                </a:lnTo>
                <a:lnTo>
                  <a:pt x="27843" y="34564"/>
                </a:lnTo>
                <a:lnTo>
                  <a:pt x="27843" y="25923"/>
                </a:lnTo>
                <a:lnTo>
                  <a:pt x="24963" y="22082"/>
                </a:lnTo>
                <a:lnTo>
                  <a:pt x="18242" y="19202"/>
                </a:lnTo>
                <a:lnTo>
                  <a:pt x="12481" y="16322"/>
                </a:lnTo>
                <a:lnTo>
                  <a:pt x="9601" y="14401"/>
                </a:lnTo>
                <a:lnTo>
                  <a:pt x="7680" y="13456"/>
                </a:lnTo>
                <a:lnTo>
                  <a:pt x="6720" y="12481"/>
                </a:lnTo>
                <a:lnTo>
                  <a:pt x="5760" y="10561"/>
                </a:lnTo>
                <a:lnTo>
                  <a:pt x="4800" y="9616"/>
                </a:lnTo>
                <a:lnTo>
                  <a:pt x="4800" y="6720"/>
                </a:lnTo>
                <a:lnTo>
                  <a:pt x="5760" y="5775"/>
                </a:lnTo>
                <a:lnTo>
                  <a:pt x="6720" y="4800"/>
                </a:lnTo>
                <a:lnTo>
                  <a:pt x="8641" y="2895"/>
                </a:lnTo>
                <a:lnTo>
                  <a:pt x="14401" y="2895"/>
                </a:lnTo>
                <a:lnTo>
                  <a:pt x="17282" y="3840"/>
                </a:lnTo>
                <a:lnTo>
                  <a:pt x="19202" y="4800"/>
                </a:lnTo>
                <a:lnTo>
                  <a:pt x="20162" y="6720"/>
                </a:lnTo>
                <a:lnTo>
                  <a:pt x="22082" y="9616"/>
                </a:lnTo>
                <a:lnTo>
                  <a:pt x="23042" y="13456"/>
                </a:lnTo>
                <a:lnTo>
                  <a:pt x="24963" y="13456"/>
                </a:lnTo>
                <a:lnTo>
                  <a:pt x="24963" y="0"/>
                </a:lnTo>
                <a:lnTo>
                  <a:pt x="23042" y="0"/>
                </a:lnTo>
                <a:lnTo>
                  <a:pt x="23042" y="960"/>
                </a:lnTo>
                <a:lnTo>
                  <a:pt x="22082" y="960"/>
                </a:lnTo>
                <a:lnTo>
                  <a:pt x="22082" y="1935"/>
                </a:lnTo>
                <a:lnTo>
                  <a:pt x="19202" y="1935"/>
                </a:lnTo>
                <a:lnTo>
                  <a:pt x="18242" y="960"/>
                </a:lnTo>
                <a:lnTo>
                  <a:pt x="15361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0" name="object 650"/>
          <p:cNvSpPr/>
          <p:nvPr/>
        </p:nvSpPr>
        <p:spPr>
          <a:xfrm>
            <a:off x="5841659" y="4453067"/>
            <a:ext cx="26883" cy="43205"/>
          </a:xfrm>
          <a:custGeom>
            <a:avLst/>
            <a:gdLst/>
            <a:ahLst/>
            <a:cxnLst/>
            <a:rect l="l" t="t" r="r" b="b"/>
            <a:pathLst>
              <a:path w="26883" h="43205">
                <a:moveTo>
                  <a:pt x="8641" y="0"/>
                </a:moveTo>
                <a:lnTo>
                  <a:pt x="5760" y="960"/>
                </a:lnTo>
                <a:lnTo>
                  <a:pt x="2880" y="3840"/>
                </a:lnTo>
                <a:lnTo>
                  <a:pt x="960" y="5775"/>
                </a:lnTo>
                <a:lnTo>
                  <a:pt x="0" y="8641"/>
                </a:lnTo>
                <a:lnTo>
                  <a:pt x="0" y="16322"/>
                </a:lnTo>
                <a:lnTo>
                  <a:pt x="1920" y="18242"/>
                </a:lnTo>
                <a:lnTo>
                  <a:pt x="2880" y="20162"/>
                </a:lnTo>
                <a:lnTo>
                  <a:pt x="5760" y="22082"/>
                </a:lnTo>
                <a:lnTo>
                  <a:pt x="9601" y="24003"/>
                </a:lnTo>
                <a:lnTo>
                  <a:pt x="14401" y="25923"/>
                </a:lnTo>
                <a:lnTo>
                  <a:pt x="17282" y="27843"/>
                </a:lnTo>
                <a:lnTo>
                  <a:pt x="18242" y="28803"/>
                </a:lnTo>
                <a:lnTo>
                  <a:pt x="20162" y="30723"/>
                </a:lnTo>
                <a:lnTo>
                  <a:pt x="21122" y="32644"/>
                </a:lnTo>
                <a:lnTo>
                  <a:pt x="21122" y="35524"/>
                </a:lnTo>
                <a:lnTo>
                  <a:pt x="20162" y="37444"/>
                </a:lnTo>
                <a:lnTo>
                  <a:pt x="19202" y="38404"/>
                </a:lnTo>
                <a:lnTo>
                  <a:pt x="17282" y="39364"/>
                </a:lnTo>
                <a:lnTo>
                  <a:pt x="16322" y="40325"/>
                </a:lnTo>
                <a:lnTo>
                  <a:pt x="10561" y="40325"/>
                </a:lnTo>
                <a:lnTo>
                  <a:pt x="8641" y="39364"/>
                </a:lnTo>
                <a:lnTo>
                  <a:pt x="5760" y="37444"/>
                </a:lnTo>
                <a:lnTo>
                  <a:pt x="3840" y="35524"/>
                </a:lnTo>
                <a:lnTo>
                  <a:pt x="1920" y="31683"/>
                </a:lnTo>
                <a:lnTo>
                  <a:pt x="960" y="27843"/>
                </a:lnTo>
                <a:lnTo>
                  <a:pt x="0" y="27843"/>
                </a:lnTo>
                <a:lnTo>
                  <a:pt x="0" y="42245"/>
                </a:lnTo>
                <a:lnTo>
                  <a:pt x="960" y="42245"/>
                </a:lnTo>
                <a:lnTo>
                  <a:pt x="1920" y="41285"/>
                </a:lnTo>
                <a:lnTo>
                  <a:pt x="4800" y="41285"/>
                </a:lnTo>
                <a:lnTo>
                  <a:pt x="8641" y="42245"/>
                </a:lnTo>
                <a:lnTo>
                  <a:pt x="11521" y="43205"/>
                </a:lnTo>
                <a:lnTo>
                  <a:pt x="17282" y="43205"/>
                </a:lnTo>
                <a:lnTo>
                  <a:pt x="20162" y="41285"/>
                </a:lnTo>
                <a:lnTo>
                  <a:pt x="23042" y="39364"/>
                </a:lnTo>
                <a:lnTo>
                  <a:pt x="25923" y="37444"/>
                </a:lnTo>
                <a:lnTo>
                  <a:pt x="26883" y="34564"/>
                </a:lnTo>
                <a:lnTo>
                  <a:pt x="26883" y="25923"/>
                </a:lnTo>
                <a:lnTo>
                  <a:pt x="24002" y="22082"/>
                </a:lnTo>
                <a:lnTo>
                  <a:pt x="18242" y="19202"/>
                </a:lnTo>
                <a:lnTo>
                  <a:pt x="11521" y="16322"/>
                </a:lnTo>
                <a:lnTo>
                  <a:pt x="8641" y="14401"/>
                </a:lnTo>
                <a:lnTo>
                  <a:pt x="6720" y="13456"/>
                </a:lnTo>
                <a:lnTo>
                  <a:pt x="6720" y="12481"/>
                </a:lnTo>
                <a:lnTo>
                  <a:pt x="5760" y="10561"/>
                </a:lnTo>
                <a:lnTo>
                  <a:pt x="4800" y="9616"/>
                </a:lnTo>
                <a:lnTo>
                  <a:pt x="4800" y="6720"/>
                </a:lnTo>
                <a:lnTo>
                  <a:pt x="5760" y="5775"/>
                </a:lnTo>
                <a:lnTo>
                  <a:pt x="6720" y="4800"/>
                </a:lnTo>
                <a:lnTo>
                  <a:pt x="7680" y="2895"/>
                </a:lnTo>
                <a:lnTo>
                  <a:pt x="14401" y="2895"/>
                </a:lnTo>
                <a:lnTo>
                  <a:pt x="16322" y="3840"/>
                </a:lnTo>
                <a:lnTo>
                  <a:pt x="18242" y="4800"/>
                </a:lnTo>
                <a:lnTo>
                  <a:pt x="20162" y="6720"/>
                </a:lnTo>
                <a:lnTo>
                  <a:pt x="22082" y="9616"/>
                </a:lnTo>
                <a:lnTo>
                  <a:pt x="23042" y="13456"/>
                </a:lnTo>
                <a:lnTo>
                  <a:pt x="24002" y="13456"/>
                </a:lnTo>
                <a:lnTo>
                  <a:pt x="24002" y="0"/>
                </a:lnTo>
                <a:lnTo>
                  <a:pt x="23042" y="0"/>
                </a:lnTo>
                <a:lnTo>
                  <a:pt x="22082" y="960"/>
                </a:lnTo>
                <a:lnTo>
                  <a:pt x="22082" y="1935"/>
                </a:lnTo>
                <a:lnTo>
                  <a:pt x="19202" y="1935"/>
                </a:lnTo>
                <a:lnTo>
                  <a:pt x="17282" y="960"/>
                </a:lnTo>
                <a:lnTo>
                  <a:pt x="15361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1" name="object 651"/>
          <p:cNvSpPr/>
          <p:nvPr/>
        </p:nvSpPr>
        <p:spPr>
          <a:xfrm>
            <a:off x="5872383" y="4453067"/>
            <a:ext cx="44150" cy="41285"/>
          </a:xfrm>
          <a:custGeom>
            <a:avLst/>
            <a:gdLst/>
            <a:ahLst/>
            <a:cxnLst/>
            <a:rect l="l" t="t" r="r" b="b"/>
            <a:pathLst>
              <a:path w="44150" h="41285">
                <a:moveTo>
                  <a:pt x="37429" y="7680"/>
                </a:moveTo>
                <a:lnTo>
                  <a:pt x="36469" y="4800"/>
                </a:lnTo>
                <a:lnTo>
                  <a:pt x="35509" y="2895"/>
                </a:lnTo>
                <a:lnTo>
                  <a:pt x="33588" y="1935"/>
                </a:lnTo>
                <a:lnTo>
                  <a:pt x="31668" y="960"/>
                </a:lnTo>
                <a:lnTo>
                  <a:pt x="29748" y="0"/>
                </a:lnTo>
                <a:lnTo>
                  <a:pt x="23027" y="0"/>
                </a:lnTo>
                <a:lnTo>
                  <a:pt x="19187" y="2895"/>
                </a:lnTo>
                <a:lnTo>
                  <a:pt x="14386" y="8641"/>
                </a:lnTo>
                <a:lnTo>
                  <a:pt x="14386" y="0"/>
                </a:lnTo>
                <a:lnTo>
                  <a:pt x="12481" y="0"/>
                </a:lnTo>
                <a:lnTo>
                  <a:pt x="0" y="4800"/>
                </a:lnTo>
                <a:lnTo>
                  <a:pt x="944" y="6720"/>
                </a:lnTo>
                <a:lnTo>
                  <a:pt x="1920" y="5775"/>
                </a:lnTo>
                <a:lnTo>
                  <a:pt x="4800" y="5775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37444"/>
                </a:lnTo>
                <a:lnTo>
                  <a:pt x="5760" y="38404"/>
                </a:lnTo>
                <a:lnTo>
                  <a:pt x="4800" y="39364"/>
                </a:lnTo>
                <a:lnTo>
                  <a:pt x="3840" y="40325"/>
                </a:lnTo>
                <a:lnTo>
                  <a:pt x="944" y="40325"/>
                </a:lnTo>
                <a:lnTo>
                  <a:pt x="944" y="41285"/>
                </a:lnTo>
                <a:lnTo>
                  <a:pt x="21122" y="41285"/>
                </a:lnTo>
                <a:lnTo>
                  <a:pt x="21122" y="40325"/>
                </a:lnTo>
                <a:lnTo>
                  <a:pt x="17282" y="40325"/>
                </a:lnTo>
                <a:lnTo>
                  <a:pt x="16322" y="39364"/>
                </a:lnTo>
                <a:lnTo>
                  <a:pt x="15346" y="39364"/>
                </a:lnTo>
                <a:lnTo>
                  <a:pt x="15346" y="38404"/>
                </a:lnTo>
                <a:lnTo>
                  <a:pt x="14386" y="37444"/>
                </a:lnTo>
                <a:lnTo>
                  <a:pt x="14386" y="11521"/>
                </a:lnTo>
                <a:lnTo>
                  <a:pt x="18227" y="7680"/>
                </a:lnTo>
                <a:lnTo>
                  <a:pt x="21122" y="5775"/>
                </a:lnTo>
                <a:lnTo>
                  <a:pt x="26868" y="5775"/>
                </a:lnTo>
                <a:lnTo>
                  <a:pt x="28788" y="6720"/>
                </a:lnTo>
                <a:lnTo>
                  <a:pt x="29748" y="7680"/>
                </a:lnTo>
                <a:lnTo>
                  <a:pt x="30708" y="9616"/>
                </a:lnTo>
                <a:lnTo>
                  <a:pt x="30708" y="37444"/>
                </a:lnTo>
                <a:lnTo>
                  <a:pt x="29748" y="38404"/>
                </a:lnTo>
                <a:lnTo>
                  <a:pt x="28788" y="39364"/>
                </a:lnTo>
                <a:lnTo>
                  <a:pt x="26868" y="40325"/>
                </a:lnTo>
                <a:lnTo>
                  <a:pt x="24003" y="40325"/>
                </a:lnTo>
                <a:lnTo>
                  <a:pt x="24003" y="41285"/>
                </a:lnTo>
                <a:lnTo>
                  <a:pt x="44150" y="41285"/>
                </a:lnTo>
                <a:lnTo>
                  <a:pt x="44150" y="40325"/>
                </a:lnTo>
                <a:lnTo>
                  <a:pt x="41269" y="40325"/>
                </a:lnTo>
                <a:lnTo>
                  <a:pt x="40309" y="39364"/>
                </a:lnTo>
                <a:lnTo>
                  <a:pt x="39349" y="39364"/>
                </a:lnTo>
                <a:lnTo>
                  <a:pt x="39349" y="37444"/>
                </a:lnTo>
                <a:lnTo>
                  <a:pt x="38389" y="36484"/>
                </a:lnTo>
                <a:lnTo>
                  <a:pt x="38389" y="11521"/>
                </a:lnTo>
                <a:lnTo>
                  <a:pt x="37429" y="8641"/>
                </a:lnTo>
                <a:lnTo>
                  <a:pt x="37429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2" name="object 652"/>
          <p:cNvSpPr/>
          <p:nvPr/>
        </p:nvSpPr>
        <p:spPr>
          <a:xfrm>
            <a:off x="5920374" y="4455002"/>
            <a:ext cx="34564" cy="41269"/>
          </a:xfrm>
          <a:custGeom>
            <a:avLst/>
            <a:gdLst/>
            <a:ahLst/>
            <a:cxnLst/>
            <a:rect l="l" t="t" r="r" b="b"/>
            <a:pathLst>
              <a:path w="34564" h="41269">
                <a:moveTo>
                  <a:pt x="1920" y="7680"/>
                </a:moveTo>
                <a:lnTo>
                  <a:pt x="0" y="13426"/>
                </a:lnTo>
                <a:lnTo>
                  <a:pt x="0" y="26868"/>
                </a:lnTo>
                <a:lnTo>
                  <a:pt x="1920" y="31668"/>
                </a:lnTo>
                <a:lnTo>
                  <a:pt x="5760" y="35509"/>
                </a:lnTo>
                <a:lnTo>
                  <a:pt x="8641" y="39349"/>
                </a:lnTo>
                <a:lnTo>
                  <a:pt x="13441" y="41269"/>
                </a:lnTo>
                <a:lnTo>
                  <a:pt x="22082" y="41269"/>
                </a:lnTo>
                <a:lnTo>
                  <a:pt x="25923" y="39349"/>
                </a:lnTo>
                <a:lnTo>
                  <a:pt x="28803" y="36469"/>
                </a:lnTo>
                <a:lnTo>
                  <a:pt x="31683" y="32628"/>
                </a:lnTo>
                <a:lnTo>
                  <a:pt x="33604" y="28788"/>
                </a:lnTo>
                <a:lnTo>
                  <a:pt x="34564" y="24947"/>
                </a:lnTo>
                <a:lnTo>
                  <a:pt x="32644" y="23987"/>
                </a:lnTo>
                <a:lnTo>
                  <a:pt x="31683" y="27828"/>
                </a:lnTo>
                <a:lnTo>
                  <a:pt x="29763" y="29748"/>
                </a:lnTo>
                <a:lnTo>
                  <a:pt x="27843" y="31668"/>
                </a:lnTo>
                <a:lnTo>
                  <a:pt x="25923" y="32628"/>
                </a:lnTo>
                <a:lnTo>
                  <a:pt x="24002" y="33588"/>
                </a:lnTo>
                <a:lnTo>
                  <a:pt x="17282" y="33588"/>
                </a:lnTo>
                <a:lnTo>
                  <a:pt x="13441" y="31668"/>
                </a:lnTo>
                <a:lnTo>
                  <a:pt x="10561" y="28788"/>
                </a:lnTo>
                <a:lnTo>
                  <a:pt x="7680" y="24947"/>
                </a:lnTo>
                <a:lnTo>
                  <a:pt x="6720" y="20147"/>
                </a:lnTo>
                <a:lnTo>
                  <a:pt x="6720" y="8625"/>
                </a:lnTo>
                <a:lnTo>
                  <a:pt x="7680" y="5745"/>
                </a:lnTo>
                <a:lnTo>
                  <a:pt x="8641" y="0"/>
                </a:lnTo>
                <a:lnTo>
                  <a:pt x="5760" y="3840"/>
                </a:lnTo>
                <a:lnTo>
                  <a:pt x="192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3" name="object 653"/>
          <p:cNvSpPr/>
          <p:nvPr/>
        </p:nvSpPr>
        <p:spPr>
          <a:xfrm>
            <a:off x="5927095" y="4453067"/>
            <a:ext cx="27843" cy="22082"/>
          </a:xfrm>
          <a:custGeom>
            <a:avLst/>
            <a:gdLst/>
            <a:ahLst/>
            <a:cxnLst/>
            <a:rect l="l" t="t" r="r" b="b"/>
            <a:pathLst>
              <a:path w="27843" h="22082">
                <a:moveTo>
                  <a:pt x="0" y="16322"/>
                </a:moveTo>
                <a:lnTo>
                  <a:pt x="27843" y="16322"/>
                </a:lnTo>
                <a:lnTo>
                  <a:pt x="27843" y="11521"/>
                </a:lnTo>
                <a:lnTo>
                  <a:pt x="25923" y="7680"/>
                </a:lnTo>
                <a:lnTo>
                  <a:pt x="23042" y="4800"/>
                </a:lnTo>
                <a:lnTo>
                  <a:pt x="20162" y="1935"/>
                </a:lnTo>
                <a:lnTo>
                  <a:pt x="16322" y="0"/>
                </a:lnTo>
                <a:lnTo>
                  <a:pt x="6720" y="0"/>
                </a:lnTo>
                <a:lnTo>
                  <a:pt x="1920" y="1935"/>
                </a:lnTo>
                <a:lnTo>
                  <a:pt x="960" y="7680"/>
                </a:lnTo>
                <a:lnTo>
                  <a:pt x="2880" y="5775"/>
                </a:lnTo>
                <a:lnTo>
                  <a:pt x="4800" y="3840"/>
                </a:lnTo>
                <a:lnTo>
                  <a:pt x="7680" y="2895"/>
                </a:lnTo>
                <a:lnTo>
                  <a:pt x="11521" y="2895"/>
                </a:lnTo>
                <a:lnTo>
                  <a:pt x="12481" y="3840"/>
                </a:lnTo>
                <a:lnTo>
                  <a:pt x="14401" y="4800"/>
                </a:lnTo>
                <a:lnTo>
                  <a:pt x="15361" y="5775"/>
                </a:lnTo>
                <a:lnTo>
                  <a:pt x="17282" y="6720"/>
                </a:lnTo>
                <a:lnTo>
                  <a:pt x="17282" y="8641"/>
                </a:lnTo>
                <a:lnTo>
                  <a:pt x="18242" y="9616"/>
                </a:lnTo>
                <a:lnTo>
                  <a:pt x="18242" y="14401"/>
                </a:lnTo>
                <a:lnTo>
                  <a:pt x="0" y="14401"/>
                </a:lnTo>
                <a:lnTo>
                  <a:pt x="0" y="10561"/>
                </a:lnTo>
                <a:lnTo>
                  <a:pt x="0" y="22082"/>
                </a:lnTo>
                <a:lnTo>
                  <a:pt x="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4" name="object 654"/>
          <p:cNvSpPr/>
          <p:nvPr/>
        </p:nvSpPr>
        <p:spPr>
          <a:xfrm>
            <a:off x="5957818" y="4453067"/>
            <a:ext cx="29763" cy="41285"/>
          </a:xfrm>
          <a:custGeom>
            <a:avLst/>
            <a:gdLst/>
            <a:ahLst/>
            <a:cxnLst/>
            <a:rect l="l" t="t" r="r" b="b"/>
            <a:pathLst>
              <a:path w="29763" h="41285">
                <a:moveTo>
                  <a:pt x="23987" y="8641"/>
                </a:moveTo>
                <a:lnTo>
                  <a:pt x="24963" y="9616"/>
                </a:lnTo>
                <a:lnTo>
                  <a:pt x="27828" y="9616"/>
                </a:lnTo>
                <a:lnTo>
                  <a:pt x="27828" y="8641"/>
                </a:lnTo>
                <a:lnTo>
                  <a:pt x="28803" y="7680"/>
                </a:lnTo>
                <a:lnTo>
                  <a:pt x="29763" y="6720"/>
                </a:lnTo>
                <a:lnTo>
                  <a:pt x="29763" y="2895"/>
                </a:lnTo>
                <a:lnTo>
                  <a:pt x="28803" y="1935"/>
                </a:lnTo>
                <a:lnTo>
                  <a:pt x="27828" y="960"/>
                </a:lnTo>
                <a:lnTo>
                  <a:pt x="25923" y="0"/>
                </a:lnTo>
                <a:lnTo>
                  <a:pt x="21122" y="0"/>
                </a:lnTo>
                <a:lnTo>
                  <a:pt x="17266" y="2895"/>
                </a:lnTo>
                <a:lnTo>
                  <a:pt x="14401" y="9616"/>
                </a:lnTo>
                <a:lnTo>
                  <a:pt x="14401" y="0"/>
                </a:lnTo>
                <a:lnTo>
                  <a:pt x="12481" y="0"/>
                </a:lnTo>
                <a:lnTo>
                  <a:pt x="0" y="4800"/>
                </a:lnTo>
                <a:lnTo>
                  <a:pt x="960" y="6720"/>
                </a:lnTo>
                <a:lnTo>
                  <a:pt x="1920" y="5775"/>
                </a:lnTo>
                <a:lnTo>
                  <a:pt x="4800" y="5775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37444"/>
                </a:lnTo>
                <a:lnTo>
                  <a:pt x="5760" y="38404"/>
                </a:lnTo>
                <a:lnTo>
                  <a:pt x="4800" y="39364"/>
                </a:lnTo>
                <a:lnTo>
                  <a:pt x="3840" y="39364"/>
                </a:lnTo>
                <a:lnTo>
                  <a:pt x="2880" y="40325"/>
                </a:lnTo>
                <a:lnTo>
                  <a:pt x="960" y="40325"/>
                </a:lnTo>
                <a:lnTo>
                  <a:pt x="960" y="41285"/>
                </a:lnTo>
                <a:lnTo>
                  <a:pt x="21122" y="41285"/>
                </a:lnTo>
                <a:lnTo>
                  <a:pt x="21122" y="40325"/>
                </a:lnTo>
                <a:lnTo>
                  <a:pt x="19202" y="40325"/>
                </a:lnTo>
                <a:lnTo>
                  <a:pt x="18242" y="39364"/>
                </a:lnTo>
                <a:lnTo>
                  <a:pt x="17266" y="39364"/>
                </a:lnTo>
                <a:lnTo>
                  <a:pt x="16322" y="38404"/>
                </a:lnTo>
                <a:lnTo>
                  <a:pt x="15361" y="38404"/>
                </a:lnTo>
                <a:lnTo>
                  <a:pt x="15361" y="37444"/>
                </a:lnTo>
                <a:lnTo>
                  <a:pt x="14401" y="36484"/>
                </a:lnTo>
                <a:lnTo>
                  <a:pt x="14401" y="12481"/>
                </a:lnTo>
                <a:lnTo>
                  <a:pt x="15361" y="10561"/>
                </a:lnTo>
                <a:lnTo>
                  <a:pt x="17266" y="8641"/>
                </a:lnTo>
                <a:lnTo>
                  <a:pt x="18242" y="6720"/>
                </a:lnTo>
                <a:lnTo>
                  <a:pt x="19202" y="6720"/>
                </a:lnTo>
                <a:lnTo>
                  <a:pt x="19202" y="5775"/>
                </a:lnTo>
                <a:lnTo>
                  <a:pt x="20147" y="5775"/>
                </a:lnTo>
                <a:lnTo>
                  <a:pt x="21122" y="6720"/>
                </a:lnTo>
                <a:lnTo>
                  <a:pt x="23042" y="7680"/>
                </a:lnTo>
                <a:lnTo>
                  <a:pt x="23987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5" name="object 655"/>
          <p:cNvSpPr/>
          <p:nvPr/>
        </p:nvSpPr>
        <p:spPr>
          <a:xfrm>
            <a:off x="5988527" y="4485711"/>
            <a:ext cx="13441" cy="24003"/>
          </a:xfrm>
          <a:custGeom>
            <a:avLst/>
            <a:gdLst/>
            <a:ahLst/>
            <a:cxnLst/>
            <a:rect l="l" t="t" r="r" b="b"/>
            <a:pathLst>
              <a:path w="13441" h="24003">
                <a:moveTo>
                  <a:pt x="8641" y="15361"/>
                </a:moveTo>
                <a:lnTo>
                  <a:pt x="7680" y="17282"/>
                </a:lnTo>
                <a:lnTo>
                  <a:pt x="5775" y="19202"/>
                </a:lnTo>
                <a:lnTo>
                  <a:pt x="2895" y="21122"/>
                </a:lnTo>
                <a:lnTo>
                  <a:pt x="0" y="22082"/>
                </a:lnTo>
                <a:lnTo>
                  <a:pt x="0" y="24003"/>
                </a:lnTo>
                <a:lnTo>
                  <a:pt x="4800" y="22082"/>
                </a:lnTo>
                <a:lnTo>
                  <a:pt x="8641" y="20162"/>
                </a:lnTo>
                <a:lnTo>
                  <a:pt x="10561" y="18242"/>
                </a:lnTo>
                <a:lnTo>
                  <a:pt x="12481" y="15361"/>
                </a:lnTo>
                <a:lnTo>
                  <a:pt x="13441" y="12481"/>
                </a:lnTo>
                <a:lnTo>
                  <a:pt x="13441" y="6720"/>
                </a:lnTo>
                <a:lnTo>
                  <a:pt x="12481" y="4800"/>
                </a:lnTo>
                <a:lnTo>
                  <a:pt x="11521" y="2880"/>
                </a:lnTo>
                <a:lnTo>
                  <a:pt x="9616" y="960"/>
                </a:lnTo>
                <a:lnTo>
                  <a:pt x="7680" y="0"/>
                </a:lnTo>
                <a:lnTo>
                  <a:pt x="4800" y="0"/>
                </a:lnTo>
                <a:lnTo>
                  <a:pt x="2895" y="960"/>
                </a:lnTo>
                <a:lnTo>
                  <a:pt x="1935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6720"/>
                </a:lnTo>
                <a:lnTo>
                  <a:pt x="960" y="7680"/>
                </a:lnTo>
                <a:lnTo>
                  <a:pt x="1935" y="8641"/>
                </a:lnTo>
                <a:lnTo>
                  <a:pt x="2895" y="9601"/>
                </a:lnTo>
                <a:lnTo>
                  <a:pt x="3840" y="10561"/>
                </a:lnTo>
                <a:lnTo>
                  <a:pt x="5775" y="10561"/>
                </a:lnTo>
                <a:lnTo>
                  <a:pt x="6720" y="9601"/>
                </a:lnTo>
                <a:lnTo>
                  <a:pt x="7680" y="9601"/>
                </a:lnTo>
                <a:lnTo>
                  <a:pt x="8641" y="8641"/>
                </a:lnTo>
                <a:lnTo>
                  <a:pt x="9616" y="8641"/>
                </a:lnTo>
                <a:lnTo>
                  <a:pt x="9616" y="13441"/>
                </a:lnTo>
                <a:lnTo>
                  <a:pt x="8641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6" name="object 656"/>
          <p:cNvSpPr/>
          <p:nvPr/>
        </p:nvSpPr>
        <p:spPr>
          <a:xfrm>
            <a:off x="6026932" y="4434840"/>
            <a:ext cx="65288" cy="60472"/>
          </a:xfrm>
          <a:custGeom>
            <a:avLst/>
            <a:gdLst/>
            <a:ahLst/>
            <a:cxnLst/>
            <a:rect l="l" t="t" r="r" b="b"/>
            <a:pathLst>
              <a:path w="65288" h="60472">
                <a:moveTo>
                  <a:pt x="24003" y="59512"/>
                </a:moveTo>
                <a:lnTo>
                  <a:pt x="24003" y="58552"/>
                </a:lnTo>
                <a:lnTo>
                  <a:pt x="20162" y="58552"/>
                </a:lnTo>
                <a:lnTo>
                  <a:pt x="18242" y="57591"/>
                </a:lnTo>
                <a:lnTo>
                  <a:pt x="17282" y="56631"/>
                </a:lnTo>
                <a:lnTo>
                  <a:pt x="16322" y="55671"/>
                </a:lnTo>
                <a:lnTo>
                  <a:pt x="15361" y="52791"/>
                </a:lnTo>
                <a:lnTo>
                  <a:pt x="15361" y="12481"/>
                </a:lnTo>
                <a:lnTo>
                  <a:pt x="55671" y="60472"/>
                </a:lnTo>
                <a:lnTo>
                  <a:pt x="56631" y="60472"/>
                </a:lnTo>
                <a:lnTo>
                  <a:pt x="56631" y="7680"/>
                </a:lnTo>
                <a:lnTo>
                  <a:pt x="57607" y="4800"/>
                </a:lnTo>
                <a:lnTo>
                  <a:pt x="57607" y="3840"/>
                </a:lnTo>
                <a:lnTo>
                  <a:pt x="58567" y="2880"/>
                </a:lnTo>
                <a:lnTo>
                  <a:pt x="60472" y="1920"/>
                </a:lnTo>
                <a:lnTo>
                  <a:pt x="65288" y="1920"/>
                </a:lnTo>
                <a:lnTo>
                  <a:pt x="65288" y="0"/>
                </a:lnTo>
                <a:lnTo>
                  <a:pt x="44165" y="0"/>
                </a:lnTo>
                <a:lnTo>
                  <a:pt x="44165" y="1920"/>
                </a:lnTo>
                <a:lnTo>
                  <a:pt x="48950" y="1920"/>
                </a:lnTo>
                <a:lnTo>
                  <a:pt x="50886" y="2880"/>
                </a:lnTo>
                <a:lnTo>
                  <a:pt x="51846" y="3840"/>
                </a:lnTo>
                <a:lnTo>
                  <a:pt x="52791" y="4800"/>
                </a:lnTo>
                <a:lnTo>
                  <a:pt x="52791" y="45110"/>
                </a:lnTo>
                <a:lnTo>
                  <a:pt x="16322" y="0"/>
                </a:ln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lnTo>
                  <a:pt x="5760" y="2880"/>
                </a:lnTo>
                <a:lnTo>
                  <a:pt x="6720" y="3840"/>
                </a:lnTo>
                <a:lnTo>
                  <a:pt x="7680" y="3840"/>
                </a:lnTo>
                <a:lnTo>
                  <a:pt x="8641" y="4800"/>
                </a:lnTo>
                <a:lnTo>
                  <a:pt x="10561" y="5760"/>
                </a:lnTo>
                <a:lnTo>
                  <a:pt x="11521" y="7680"/>
                </a:lnTo>
                <a:lnTo>
                  <a:pt x="11521" y="54711"/>
                </a:lnTo>
                <a:lnTo>
                  <a:pt x="10561" y="55671"/>
                </a:lnTo>
                <a:lnTo>
                  <a:pt x="9601" y="57591"/>
                </a:lnTo>
                <a:lnTo>
                  <a:pt x="7680" y="58552"/>
                </a:lnTo>
                <a:lnTo>
                  <a:pt x="3840" y="58552"/>
                </a:lnTo>
                <a:lnTo>
                  <a:pt x="3840" y="59512"/>
                </a:lnTo>
                <a:lnTo>
                  <a:pt x="24003" y="595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7" name="object 657"/>
          <p:cNvSpPr/>
          <p:nvPr/>
        </p:nvSpPr>
        <p:spPr>
          <a:xfrm>
            <a:off x="6097005" y="4457867"/>
            <a:ext cx="18242" cy="38404"/>
          </a:xfrm>
          <a:custGeom>
            <a:avLst/>
            <a:gdLst/>
            <a:ahLst/>
            <a:cxnLst/>
            <a:rect l="l" t="t" r="r" b="b"/>
            <a:pathLst>
              <a:path w="18242" h="38404">
                <a:moveTo>
                  <a:pt x="0" y="17282"/>
                </a:moveTo>
                <a:lnTo>
                  <a:pt x="0" y="22082"/>
                </a:lnTo>
                <a:lnTo>
                  <a:pt x="960" y="26883"/>
                </a:lnTo>
                <a:lnTo>
                  <a:pt x="3840" y="30723"/>
                </a:lnTo>
                <a:lnTo>
                  <a:pt x="7680" y="35524"/>
                </a:lnTo>
                <a:lnTo>
                  <a:pt x="12481" y="38404"/>
                </a:lnTo>
                <a:lnTo>
                  <a:pt x="18242" y="38404"/>
                </a:lnTo>
                <a:lnTo>
                  <a:pt x="13441" y="32644"/>
                </a:lnTo>
                <a:lnTo>
                  <a:pt x="11521" y="28803"/>
                </a:lnTo>
                <a:lnTo>
                  <a:pt x="8641" y="24002"/>
                </a:lnTo>
                <a:lnTo>
                  <a:pt x="7680" y="19202"/>
                </a:lnTo>
                <a:lnTo>
                  <a:pt x="7680" y="9601"/>
                </a:lnTo>
                <a:lnTo>
                  <a:pt x="6720" y="0"/>
                </a:lnTo>
                <a:lnTo>
                  <a:pt x="3840" y="2880"/>
                </a:lnTo>
                <a:lnTo>
                  <a:pt x="1920" y="5760"/>
                </a:lnTo>
                <a:lnTo>
                  <a:pt x="0" y="9601"/>
                </a:lnTo>
                <a:lnTo>
                  <a:pt x="0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8" name="object 658"/>
          <p:cNvSpPr/>
          <p:nvPr/>
        </p:nvSpPr>
        <p:spPr>
          <a:xfrm>
            <a:off x="6103726" y="4453067"/>
            <a:ext cx="31683" cy="43205"/>
          </a:xfrm>
          <a:custGeom>
            <a:avLst/>
            <a:gdLst/>
            <a:ahLst/>
            <a:cxnLst/>
            <a:rect l="l" t="t" r="r" b="b"/>
            <a:pathLst>
              <a:path w="31683" h="43205">
                <a:moveTo>
                  <a:pt x="24963" y="38404"/>
                </a:moveTo>
                <a:lnTo>
                  <a:pt x="27843" y="35524"/>
                </a:lnTo>
                <a:lnTo>
                  <a:pt x="28803" y="31683"/>
                </a:lnTo>
                <a:lnTo>
                  <a:pt x="30723" y="27843"/>
                </a:lnTo>
                <a:lnTo>
                  <a:pt x="31683" y="24003"/>
                </a:lnTo>
                <a:lnTo>
                  <a:pt x="31683" y="15361"/>
                </a:lnTo>
                <a:lnTo>
                  <a:pt x="29763" y="11521"/>
                </a:lnTo>
                <a:lnTo>
                  <a:pt x="26883" y="6720"/>
                </a:lnTo>
                <a:lnTo>
                  <a:pt x="23042" y="2895"/>
                </a:lnTo>
                <a:lnTo>
                  <a:pt x="18242" y="0"/>
                </a:lnTo>
                <a:lnTo>
                  <a:pt x="8641" y="0"/>
                </a:lnTo>
                <a:lnTo>
                  <a:pt x="5760" y="960"/>
                </a:lnTo>
                <a:lnTo>
                  <a:pt x="2880" y="2895"/>
                </a:lnTo>
                <a:lnTo>
                  <a:pt x="0" y="4800"/>
                </a:lnTo>
                <a:lnTo>
                  <a:pt x="960" y="14401"/>
                </a:lnTo>
                <a:lnTo>
                  <a:pt x="1920" y="11521"/>
                </a:lnTo>
                <a:lnTo>
                  <a:pt x="2880" y="9616"/>
                </a:lnTo>
                <a:lnTo>
                  <a:pt x="3840" y="6720"/>
                </a:lnTo>
                <a:lnTo>
                  <a:pt x="4800" y="5775"/>
                </a:lnTo>
                <a:lnTo>
                  <a:pt x="6720" y="4800"/>
                </a:lnTo>
                <a:lnTo>
                  <a:pt x="7680" y="3840"/>
                </a:lnTo>
                <a:lnTo>
                  <a:pt x="9601" y="2895"/>
                </a:lnTo>
                <a:lnTo>
                  <a:pt x="14401" y="2895"/>
                </a:lnTo>
                <a:lnTo>
                  <a:pt x="17282" y="4800"/>
                </a:lnTo>
                <a:lnTo>
                  <a:pt x="19202" y="7680"/>
                </a:lnTo>
                <a:lnTo>
                  <a:pt x="22082" y="11521"/>
                </a:lnTo>
                <a:lnTo>
                  <a:pt x="24002" y="17282"/>
                </a:lnTo>
                <a:lnTo>
                  <a:pt x="24002" y="29763"/>
                </a:lnTo>
                <a:lnTo>
                  <a:pt x="23042" y="33604"/>
                </a:lnTo>
                <a:lnTo>
                  <a:pt x="21122" y="36484"/>
                </a:lnTo>
                <a:lnTo>
                  <a:pt x="19202" y="38404"/>
                </a:lnTo>
                <a:lnTo>
                  <a:pt x="16322" y="39364"/>
                </a:lnTo>
                <a:lnTo>
                  <a:pt x="9601" y="39364"/>
                </a:lnTo>
                <a:lnTo>
                  <a:pt x="6720" y="37444"/>
                </a:lnTo>
                <a:lnTo>
                  <a:pt x="11521" y="43205"/>
                </a:lnTo>
                <a:lnTo>
                  <a:pt x="15361" y="43205"/>
                </a:lnTo>
                <a:lnTo>
                  <a:pt x="19202" y="42245"/>
                </a:lnTo>
                <a:lnTo>
                  <a:pt x="22082" y="40325"/>
                </a:lnTo>
                <a:lnTo>
                  <a:pt x="24963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9" name="object 659"/>
          <p:cNvSpPr/>
          <p:nvPr/>
        </p:nvSpPr>
        <p:spPr>
          <a:xfrm>
            <a:off x="6139251" y="4454027"/>
            <a:ext cx="44165" cy="42245"/>
          </a:xfrm>
          <a:custGeom>
            <a:avLst/>
            <a:gdLst/>
            <a:ahLst/>
            <a:cxnLst/>
            <a:rect l="l" t="t" r="r" b="b"/>
            <a:pathLst>
              <a:path w="44165" h="42245">
                <a:moveTo>
                  <a:pt x="22082" y="42245"/>
                </a:moveTo>
                <a:lnTo>
                  <a:pt x="23042" y="42245"/>
                </a:lnTo>
                <a:lnTo>
                  <a:pt x="37444" y="7680"/>
                </a:lnTo>
                <a:lnTo>
                  <a:pt x="38389" y="4815"/>
                </a:lnTo>
                <a:lnTo>
                  <a:pt x="39364" y="3840"/>
                </a:lnTo>
                <a:lnTo>
                  <a:pt x="40325" y="2880"/>
                </a:lnTo>
                <a:lnTo>
                  <a:pt x="41269" y="2880"/>
                </a:lnTo>
                <a:lnTo>
                  <a:pt x="42230" y="1935"/>
                </a:lnTo>
                <a:lnTo>
                  <a:pt x="44165" y="1935"/>
                </a:lnTo>
                <a:lnTo>
                  <a:pt x="44165" y="0"/>
                </a:lnTo>
                <a:lnTo>
                  <a:pt x="30723" y="0"/>
                </a:lnTo>
                <a:lnTo>
                  <a:pt x="30723" y="1935"/>
                </a:lnTo>
                <a:lnTo>
                  <a:pt x="33604" y="1935"/>
                </a:lnTo>
                <a:lnTo>
                  <a:pt x="34549" y="2880"/>
                </a:lnTo>
                <a:lnTo>
                  <a:pt x="35524" y="3840"/>
                </a:lnTo>
                <a:lnTo>
                  <a:pt x="35524" y="4815"/>
                </a:lnTo>
                <a:lnTo>
                  <a:pt x="34549" y="6720"/>
                </a:lnTo>
                <a:lnTo>
                  <a:pt x="34549" y="7680"/>
                </a:lnTo>
                <a:lnTo>
                  <a:pt x="24963" y="30723"/>
                </a:lnTo>
                <a:lnTo>
                  <a:pt x="15361" y="8656"/>
                </a:lnTo>
                <a:lnTo>
                  <a:pt x="14401" y="7680"/>
                </a:lnTo>
                <a:lnTo>
                  <a:pt x="14401" y="3840"/>
                </a:lnTo>
                <a:lnTo>
                  <a:pt x="15361" y="2880"/>
                </a:lnTo>
                <a:lnTo>
                  <a:pt x="16322" y="1935"/>
                </a:lnTo>
                <a:lnTo>
                  <a:pt x="19202" y="1935"/>
                </a:lnTo>
                <a:lnTo>
                  <a:pt x="19202" y="0"/>
                </a:lnTo>
                <a:lnTo>
                  <a:pt x="0" y="0"/>
                </a:lnTo>
                <a:lnTo>
                  <a:pt x="0" y="1935"/>
                </a:lnTo>
                <a:lnTo>
                  <a:pt x="1920" y="1935"/>
                </a:lnTo>
                <a:lnTo>
                  <a:pt x="2880" y="2880"/>
                </a:lnTo>
                <a:lnTo>
                  <a:pt x="3840" y="2880"/>
                </a:lnTo>
                <a:lnTo>
                  <a:pt x="4800" y="3840"/>
                </a:lnTo>
                <a:lnTo>
                  <a:pt x="5760" y="4815"/>
                </a:lnTo>
                <a:lnTo>
                  <a:pt x="6720" y="6720"/>
                </a:lnTo>
                <a:lnTo>
                  <a:pt x="7680" y="7680"/>
                </a:lnTo>
                <a:lnTo>
                  <a:pt x="22082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0" name="object 660"/>
          <p:cNvSpPr/>
          <p:nvPr/>
        </p:nvSpPr>
        <p:spPr>
          <a:xfrm>
            <a:off x="6184361" y="4454027"/>
            <a:ext cx="44165" cy="60487"/>
          </a:xfrm>
          <a:custGeom>
            <a:avLst/>
            <a:gdLst/>
            <a:ahLst/>
            <a:cxnLst/>
            <a:rect l="l" t="t" r="r" b="b"/>
            <a:pathLst>
              <a:path w="44165" h="60487">
                <a:moveTo>
                  <a:pt x="44165" y="0"/>
                </a:moveTo>
                <a:lnTo>
                  <a:pt x="30723" y="0"/>
                </a:lnTo>
                <a:lnTo>
                  <a:pt x="30723" y="1935"/>
                </a:lnTo>
                <a:lnTo>
                  <a:pt x="33604" y="1935"/>
                </a:lnTo>
                <a:lnTo>
                  <a:pt x="34564" y="2880"/>
                </a:lnTo>
                <a:lnTo>
                  <a:pt x="34564" y="7680"/>
                </a:lnTo>
                <a:lnTo>
                  <a:pt x="24963" y="29763"/>
                </a:lnTo>
                <a:lnTo>
                  <a:pt x="15361" y="9601"/>
                </a:lnTo>
                <a:lnTo>
                  <a:pt x="14401" y="7680"/>
                </a:lnTo>
                <a:lnTo>
                  <a:pt x="14401" y="3840"/>
                </a:lnTo>
                <a:lnTo>
                  <a:pt x="15361" y="2880"/>
                </a:lnTo>
                <a:lnTo>
                  <a:pt x="15361" y="1935"/>
                </a:lnTo>
                <a:lnTo>
                  <a:pt x="19202" y="1935"/>
                </a:lnTo>
                <a:lnTo>
                  <a:pt x="19202" y="0"/>
                </a:lnTo>
                <a:lnTo>
                  <a:pt x="0" y="0"/>
                </a:lnTo>
                <a:lnTo>
                  <a:pt x="0" y="1935"/>
                </a:lnTo>
                <a:lnTo>
                  <a:pt x="1935" y="1935"/>
                </a:lnTo>
                <a:lnTo>
                  <a:pt x="2895" y="2880"/>
                </a:lnTo>
                <a:lnTo>
                  <a:pt x="3840" y="3840"/>
                </a:lnTo>
                <a:lnTo>
                  <a:pt x="4800" y="3840"/>
                </a:lnTo>
                <a:lnTo>
                  <a:pt x="4800" y="5760"/>
                </a:lnTo>
                <a:lnTo>
                  <a:pt x="5775" y="6720"/>
                </a:lnTo>
                <a:lnTo>
                  <a:pt x="6720" y="7680"/>
                </a:lnTo>
                <a:lnTo>
                  <a:pt x="6720" y="8656"/>
                </a:lnTo>
                <a:lnTo>
                  <a:pt x="22082" y="39364"/>
                </a:lnTo>
                <a:lnTo>
                  <a:pt x="19202" y="46085"/>
                </a:lnTo>
                <a:lnTo>
                  <a:pt x="18242" y="48966"/>
                </a:lnTo>
                <a:lnTo>
                  <a:pt x="16322" y="50886"/>
                </a:lnTo>
                <a:lnTo>
                  <a:pt x="15361" y="51846"/>
                </a:lnTo>
                <a:lnTo>
                  <a:pt x="14401" y="51846"/>
                </a:lnTo>
                <a:lnTo>
                  <a:pt x="13441" y="52806"/>
                </a:lnTo>
                <a:lnTo>
                  <a:pt x="11521" y="52806"/>
                </a:lnTo>
                <a:lnTo>
                  <a:pt x="10561" y="51846"/>
                </a:lnTo>
                <a:lnTo>
                  <a:pt x="8641" y="51846"/>
                </a:lnTo>
                <a:lnTo>
                  <a:pt x="7680" y="50886"/>
                </a:lnTo>
                <a:lnTo>
                  <a:pt x="4800" y="50886"/>
                </a:lnTo>
                <a:lnTo>
                  <a:pt x="3840" y="51846"/>
                </a:lnTo>
                <a:lnTo>
                  <a:pt x="2895" y="51846"/>
                </a:lnTo>
                <a:lnTo>
                  <a:pt x="2895" y="52806"/>
                </a:lnTo>
                <a:lnTo>
                  <a:pt x="1935" y="53766"/>
                </a:lnTo>
                <a:lnTo>
                  <a:pt x="1935" y="56647"/>
                </a:lnTo>
                <a:lnTo>
                  <a:pt x="2895" y="57607"/>
                </a:lnTo>
                <a:lnTo>
                  <a:pt x="3840" y="58567"/>
                </a:lnTo>
                <a:lnTo>
                  <a:pt x="4800" y="59527"/>
                </a:lnTo>
                <a:lnTo>
                  <a:pt x="6720" y="60487"/>
                </a:lnTo>
                <a:lnTo>
                  <a:pt x="10561" y="60487"/>
                </a:lnTo>
                <a:lnTo>
                  <a:pt x="12481" y="59527"/>
                </a:lnTo>
                <a:lnTo>
                  <a:pt x="15361" y="57607"/>
                </a:lnTo>
                <a:lnTo>
                  <a:pt x="18242" y="54726"/>
                </a:lnTo>
                <a:lnTo>
                  <a:pt x="20162" y="51846"/>
                </a:lnTo>
                <a:lnTo>
                  <a:pt x="22082" y="48006"/>
                </a:lnTo>
                <a:lnTo>
                  <a:pt x="38404" y="7680"/>
                </a:lnTo>
                <a:lnTo>
                  <a:pt x="39364" y="5760"/>
                </a:lnTo>
                <a:lnTo>
                  <a:pt x="39364" y="4815"/>
                </a:lnTo>
                <a:lnTo>
                  <a:pt x="40325" y="3840"/>
                </a:lnTo>
                <a:lnTo>
                  <a:pt x="41285" y="2880"/>
                </a:lnTo>
                <a:lnTo>
                  <a:pt x="42245" y="1935"/>
                </a:lnTo>
                <a:lnTo>
                  <a:pt x="44165" y="1935"/>
                </a:lnTo>
                <a:lnTo>
                  <a:pt x="4416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1" name="object 661"/>
          <p:cNvSpPr/>
          <p:nvPr/>
        </p:nvSpPr>
        <p:spPr>
          <a:xfrm>
            <a:off x="6253490" y="4433879"/>
            <a:ext cx="39349" cy="60472"/>
          </a:xfrm>
          <a:custGeom>
            <a:avLst/>
            <a:gdLst/>
            <a:ahLst/>
            <a:cxnLst/>
            <a:rect l="l" t="t" r="r" b="b"/>
            <a:pathLst>
              <a:path w="39349" h="60472">
                <a:moveTo>
                  <a:pt x="0" y="59512"/>
                </a:moveTo>
                <a:lnTo>
                  <a:pt x="0" y="60472"/>
                </a:lnTo>
                <a:lnTo>
                  <a:pt x="35509" y="60472"/>
                </a:lnTo>
                <a:lnTo>
                  <a:pt x="39349" y="48950"/>
                </a:lnTo>
                <a:lnTo>
                  <a:pt x="37429" y="48950"/>
                </a:lnTo>
                <a:lnTo>
                  <a:pt x="37429" y="50871"/>
                </a:lnTo>
                <a:lnTo>
                  <a:pt x="36469" y="51831"/>
                </a:lnTo>
                <a:lnTo>
                  <a:pt x="35509" y="52791"/>
                </a:lnTo>
                <a:lnTo>
                  <a:pt x="34564" y="52791"/>
                </a:lnTo>
                <a:lnTo>
                  <a:pt x="32628" y="53751"/>
                </a:lnTo>
                <a:lnTo>
                  <a:pt x="9601" y="53751"/>
                </a:lnTo>
                <a:lnTo>
                  <a:pt x="11506" y="52791"/>
                </a:lnTo>
                <a:lnTo>
                  <a:pt x="16322" y="47990"/>
                </a:lnTo>
                <a:lnTo>
                  <a:pt x="23042" y="39349"/>
                </a:lnTo>
                <a:lnTo>
                  <a:pt x="27843" y="34549"/>
                </a:lnTo>
                <a:lnTo>
                  <a:pt x="31683" y="29748"/>
                </a:lnTo>
                <a:lnTo>
                  <a:pt x="33588" y="24963"/>
                </a:lnTo>
                <a:lnTo>
                  <a:pt x="35509" y="22082"/>
                </a:lnTo>
                <a:lnTo>
                  <a:pt x="35509" y="11521"/>
                </a:lnTo>
                <a:lnTo>
                  <a:pt x="34564" y="7680"/>
                </a:lnTo>
                <a:lnTo>
                  <a:pt x="30723" y="4800"/>
                </a:lnTo>
                <a:lnTo>
                  <a:pt x="27843" y="1905"/>
                </a:lnTo>
                <a:lnTo>
                  <a:pt x="24002" y="0"/>
                </a:lnTo>
                <a:lnTo>
                  <a:pt x="14401" y="0"/>
                </a:lnTo>
                <a:lnTo>
                  <a:pt x="10561" y="960"/>
                </a:lnTo>
                <a:lnTo>
                  <a:pt x="7680" y="3840"/>
                </a:lnTo>
                <a:lnTo>
                  <a:pt x="4800" y="7680"/>
                </a:lnTo>
                <a:lnTo>
                  <a:pt x="2880" y="11521"/>
                </a:lnTo>
                <a:lnTo>
                  <a:pt x="1920" y="17282"/>
                </a:lnTo>
                <a:lnTo>
                  <a:pt x="3840" y="17282"/>
                </a:lnTo>
                <a:lnTo>
                  <a:pt x="4800" y="13441"/>
                </a:lnTo>
                <a:lnTo>
                  <a:pt x="6720" y="10561"/>
                </a:lnTo>
                <a:lnTo>
                  <a:pt x="8641" y="9601"/>
                </a:lnTo>
                <a:lnTo>
                  <a:pt x="10561" y="7680"/>
                </a:lnTo>
                <a:lnTo>
                  <a:pt x="13441" y="6720"/>
                </a:lnTo>
                <a:lnTo>
                  <a:pt x="20162" y="6720"/>
                </a:lnTo>
                <a:lnTo>
                  <a:pt x="23042" y="7680"/>
                </a:lnTo>
                <a:lnTo>
                  <a:pt x="24947" y="10561"/>
                </a:lnTo>
                <a:lnTo>
                  <a:pt x="26883" y="12466"/>
                </a:lnTo>
                <a:lnTo>
                  <a:pt x="28788" y="16306"/>
                </a:lnTo>
                <a:lnTo>
                  <a:pt x="28788" y="24963"/>
                </a:lnTo>
                <a:lnTo>
                  <a:pt x="25908" y="29748"/>
                </a:lnTo>
                <a:lnTo>
                  <a:pt x="22067" y="36469"/>
                </a:lnTo>
                <a:lnTo>
                  <a:pt x="18882" y="40232"/>
                </a:lnTo>
                <a:lnTo>
                  <a:pt x="10906" y="48959"/>
                </a:lnTo>
                <a:lnTo>
                  <a:pt x="0" y="595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2" name="object 662"/>
          <p:cNvSpPr/>
          <p:nvPr/>
        </p:nvSpPr>
        <p:spPr>
          <a:xfrm>
            <a:off x="6300520" y="4433879"/>
            <a:ext cx="38404" cy="61432"/>
          </a:xfrm>
          <a:custGeom>
            <a:avLst/>
            <a:gdLst/>
            <a:ahLst/>
            <a:cxnLst/>
            <a:rect l="l" t="t" r="r" b="b"/>
            <a:pathLst>
              <a:path w="38404" h="61432">
                <a:moveTo>
                  <a:pt x="0" y="31668"/>
                </a:moveTo>
                <a:lnTo>
                  <a:pt x="0" y="39349"/>
                </a:lnTo>
                <a:lnTo>
                  <a:pt x="960" y="46070"/>
                </a:lnTo>
                <a:lnTo>
                  <a:pt x="4800" y="51831"/>
                </a:lnTo>
                <a:lnTo>
                  <a:pt x="7680" y="58552"/>
                </a:lnTo>
                <a:lnTo>
                  <a:pt x="12481" y="61432"/>
                </a:lnTo>
                <a:lnTo>
                  <a:pt x="12481" y="56631"/>
                </a:lnTo>
                <a:lnTo>
                  <a:pt x="11521" y="52791"/>
                </a:lnTo>
                <a:lnTo>
                  <a:pt x="9601" y="47030"/>
                </a:lnTo>
                <a:lnTo>
                  <a:pt x="8641" y="40309"/>
                </a:lnTo>
                <a:lnTo>
                  <a:pt x="8641" y="22082"/>
                </a:lnTo>
                <a:lnTo>
                  <a:pt x="9601" y="17282"/>
                </a:lnTo>
                <a:lnTo>
                  <a:pt x="10561" y="11521"/>
                </a:lnTo>
                <a:lnTo>
                  <a:pt x="11521" y="7680"/>
                </a:lnTo>
                <a:lnTo>
                  <a:pt x="13441" y="5760"/>
                </a:lnTo>
                <a:lnTo>
                  <a:pt x="15361" y="3840"/>
                </a:lnTo>
                <a:lnTo>
                  <a:pt x="17282" y="2880"/>
                </a:lnTo>
                <a:lnTo>
                  <a:pt x="22082" y="2880"/>
                </a:lnTo>
                <a:lnTo>
                  <a:pt x="24963" y="5760"/>
                </a:lnTo>
                <a:lnTo>
                  <a:pt x="25923" y="7680"/>
                </a:lnTo>
                <a:lnTo>
                  <a:pt x="27843" y="11521"/>
                </a:lnTo>
                <a:lnTo>
                  <a:pt x="28803" y="16306"/>
                </a:lnTo>
                <a:lnTo>
                  <a:pt x="29763" y="22082"/>
                </a:lnTo>
                <a:lnTo>
                  <a:pt x="29763" y="37429"/>
                </a:lnTo>
                <a:lnTo>
                  <a:pt x="28803" y="45110"/>
                </a:lnTo>
                <a:lnTo>
                  <a:pt x="27843" y="49911"/>
                </a:lnTo>
                <a:lnTo>
                  <a:pt x="26883" y="52791"/>
                </a:lnTo>
                <a:lnTo>
                  <a:pt x="24963" y="55671"/>
                </a:lnTo>
                <a:lnTo>
                  <a:pt x="24002" y="56631"/>
                </a:lnTo>
                <a:lnTo>
                  <a:pt x="24002" y="60472"/>
                </a:lnTo>
                <a:lnTo>
                  <a:pt x="27843" y="58552"/>
                </a:lnTo>
                <a:lnTo>
                  <a:pt x="30723" y="56631"/>
                </a:lnTo>
                <a:lnTo>
                  <a:pt x="33604" y="52791"/>
                </a:lnTo>
                <a:lnTo>
                  <a:pt x="35524" y="47990"/>
                </a:lnTo>
                <a:lnTo>
                  <a:pt x="37444" y="43190"/>
                </a:lnTo>
                <a:lnTo>
                  <a:pt x="38404" y="37429"/>
                </a:lnTo>
                <a:lnTo>
                  <a:pt x="38404" y="20147"/>
                </a:lnTo>
                <a:lnTo>
                  <a:pt x="35524" y="12466"/>
                </a:lnTo>
                <a:lnTo>
                  <a:pt x="31683" y="6720"/>
                </a:lnTo>
                <a:lnTo>
                  <a:pt x="27843" y="1905"/>
                </a:lnTo>
                <a:lnTo>
                  <a:pt x="24002" y="0"/>
                </a:lnTo>
                <a:lnTo>
                  <a:pt x="16322" y="0"/>
                </a:lnTo>
                <a:lnTo>
                  <a:pt x="13441" y="960"/>
                </a:lnTo>
                <a:lnTo>
                  <a:pt x="10561" y="2880"/>
                </a:lnTo>
                <a:lnTo>
                  <a:pt x="7680" y="4800"/>
                </a:lnTo>
                <a:lnTo>
                  <a:pt x="4800" y="8641"/>
                </a:lnTo>
                <a:lnTo>
                  <a:pt x="2880" y="13441"/>
                </a:lnTo>
                <a:lnTo>
                  <a:pt x="960" y="19187"/>
                </a:lnTo>
                <a:lnTo>
                  <a:pt x="0" y="24963"/>
                </a:lnTo>
                <a:lnTo>
                  <a:pt x="0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3" name="object 663"/>
          <p:cNvSpPr/>
          <p:nvPr/>
        </p:nvSpPr>
        <p:spPr>
          <a:xfrm>
            <a:off x="6313002" y="4490511"/>
            <a:ext cx="11521" cy="4800"/>
          </a:xfrm>
          <a:custGeom>
            <a:avLst/>
            <a:gdLst/>
            <a:ahLst/>
            <a:cxnLst/>
            <a:rect l="l" t="t" r="r" b="b"/>
            <a:pathLst>
              <a:path w="11521" h="4800">
                <a:moveTo>
                  <a:pt x="9601" y="1920"/>
                </a:moveTo>
                <a:lnTo>
                  <a:pt x="7680" y="2880"/>
                </a:lnTo>
                <a:lnTo>
                  <a:pt x="2880" y="2880"/>
                </a:lnTo>
                <a:lnTo>
                  <a:pt x="0" y="0"/>
                </a:lnTo>
                <a:lnTo>
                  <a:pt x="0" y="4800"/>
                </a:lnTo>
                <a:lnTo>
                  <a:pt x="8641" y="4800"/>
                </a:lnTo>
                <a:lnTo>
                  <a:pt x="11521" y="3840"/>
                </a:lnTo>
                <a:lnTo>
                  <a:pt x="11521" y="0"/>
                </a:lnTo>
                <a:lnTo>
                  <a:pt x="9601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4" name="object 664"/>
          <p:cNvSpPr/>
          <p:nvPr/>
        </p:nvSpPr>
        <p:spPr>
          <a:xfrm>
            <a:off x="6352367" y="4433879"/>
            <a:ext cx="23987" cy="60472"/>
          </a:xfrm>
          <a:custGeom>
            <a:avLst/>
            <a:gdLst/>
            <a:ahLst/>
            <a:cxnLst/>
            <a:rect l="l" t="t" r="r" b="b"/>
            <a:pathLst>
              <a:path w="23987" h="60472">
                <a:moveTo>
                  <a:pt x="14386" y="0"/>
                </a:moveTo>
                <a:lnTo>
                  <a:pt x="0" y="6720"/>
                </a:lnTo>
                <a:lnTo>
                  <a:pt x="960" y="8641"/>
                </a:lnTo>
                <a:lnTo>
                  <a:pt x="2880" y="7680"/>
                </a:lnTo>
                <a:lnTo>
                  <a:pt x="4800" y="6720"/>
                </a:lnTo>
                <a:lnTo>
                  <a:pt x="5760" y="6720"/>
                </a:lnTo>
                <a:lnTo>
                  <a:pt x="6720" y="7680"/>
                </a:lnTo>
                <a:lnTo>
                  <a:pt x="7680" y="7680"/>
                </a:lnTo>
                <a:lnTo>
                  <a:pt x="8641" y="8641"/>
                </a:lnTo>
                <a:lnTo>
                  <a:pt x="8641" y="56631"/>
                </a:lnTo>
                <a:lnTo>
                  <a:pt x="7680" y="57591"/>
                </a:lnTo>
                <a:lnTo>
                  <a:pt x="6720" y="58552"/>
                </a:lnTo>
                <a:lnTo>
                  <a:pt x="5760" y="58552"/>
                </a:lnTo>
                <a:lnTo>
                  <a:pt x="3840" y="59512"/>
                </a:lnTo>
                <a:lnTo>
                  <a:pt x="960" y="59512"/>
                </a:lnTo>
                <a:lnTo>
                  <a:pt x="960" y="60472"/>
                </a:lnTo>
                <a:lnTo>
                  <a:pt x="23987" y="60472"/>
                </a:lnTo>
                <a:lnTo>
                  <a:pt x="23987" y="59512"/>
                </a:lnTo>
                <a:lnTo>
                  <a:pt x="21107" y="59512"/>
                </a:lnTo>
                <a:lnTo>
                  <a:pt x="19202" y="58552"/>
                </a:lnTo>
                <a:lnTo>
                  <a:pt x="18242" y="58552"/>
                </a:lnTo>
                <a:lnTo>
                  <a:pt x="17266" y="57591"/>
                </a:lnTo>
                <a:lnTo>
                  <a:pt x="16322" y="56631"/>
                </a:lnTo>
                <a:lnTo>
                  <a:pt x="16322" y="0"/>
                </a:lnTo>
                <a:lnTo>
                  <a:pt x="143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5" name="object 665"/>
          <p:cNvSpPr/>
          <p:nvPr/>
        </p:nvSpPr>
        <p:spPr>
          <a:xfrm>
            <a:off x="6394597" y="4433879"/>
            <a:ext cx="23042" cy="60472"/>
          </a:xfrm>
          <a:custGeom>
            <a:avLst/>
            <a:gdLst/>
            <a:ahLst/>
            <a:cxnLst/>
            <a:rect l="l" t="t" r="r" b="b"/>
            <a:pathLst>
              <a:path w="23042" h="60472">
                <a:moveTo>
                  <a:pt x="14401" y="0"/>
                </a:moveTo>
                <a:lnTo>
                  <a:pt x="0" y="6720"/>
                </a:lnTo>
                <a:lnTo>
                  <a:pt x="960" y="8641"/>
                </a:lnTo>
                <a:lnTo>
                  <a:pt x="2880" y="7680"/>
                </a:lnTo>
                <a:lnTo>
                  <a:pt x="3840" y="6720"/>
                </a:lnTo>
                <a:lnTo>
                  <a:pt x="5760" y="6720"/>
                </a:lnTo>
                <a:lnTo>
                  <a:pt x="6720" y="7680"/>
                </a:lnTo>
                <a:lnTo>
                  <a:pt x="7680" y="7680"/>
                </a:lnTo>
                <a:lnTo>
                  <a:pt x="7680" y="8641"/>
                </a:lnTo>
                <a:lnTo>
                  <a:pt x="8641" y="9601"/>
                </a:lnTo>
                <a:lnTo>
                  <a:pt x="8641" y="56631"/>
                </a:lnTo>
                <a:lnTo>
                  <a:pt x="7680" y="57591"/>
                </a:lnTo>
                <a:lnTo>
                  <a:pt x="6720" y="58552"/>
                </a:lnTo>
                <a:lnTo>
                  <a:pt x="5760" y="58552"/>
                </a:lnTo>
                <a:lnTo>
                  <a:pt x="3840" y="59512"/>
                </a:lnTo>
                <a:lnTo>
                  <a:pt x="960" y="59512"/>
                </a:lnTo>
                <a:lnTo>
                  <a:pt x="960" y="60472"/>
                </a:lnTo>
                <a:lnTo>
                  <a:pt x="23042" y="60472"/>
                </a:lnTo>
                <a:lnTo>
                  <a:pt x="23042" y="59512"/>
                </a:lnTo>
                <a:lnTo>
                  <a:pt x="21122" y="59512"/>
                </a:lnTo>
                <a:lnTo>
                  <a:pt x="19202" y="58552"/>
                </a:lnTo>
                <a:lnTo>
                  <a:pt x="18242" y="58552"/>
                </a:lnTo>
                <a:lnTo>
                  <a:pt x="17282" y="57591"/>
                </a:lnTo>
                <a:lnTo>
                  <a:pt x="16322" y="57591"/>
                </a:lnTo>
                <a:lnTo>
                  <a:pt x="16322" y="0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6" name="object 666"/>
          <p:cNvSpPr/>
          <p:nvPr/>
        </p:nvSpPr>
        <p:spPr>
          <a:xfrm>
            <a:off x="6431081" y="4431959"/>
            <a:ext cx="24002" cy="81594"/>
          </a:xfrm>
          <a:custGeom>
            <a:avLst/>
            <a:gdLst/>
            <a:ahLst/>
            <a:cxnLst/>
            <a:rect l="l" t="t" r="r" b="b"/>
            <a:pathLst>
              <a:path w="24002" h="81594">
                <a:moveTo>
                  <a:pt x="0" y="80634"/>
                </a:moveTo>
                <a:lnTo>
                  <a:pt x="0" y="81594"/>
                </a:lnTo>
                <a:lnTo>
                  <a:pt x="7680" y="78714"/>
                </a:lnTo>
                <a:lnTo>
                  <a:pt x="13441" y="72953"/>
                </a:lnTo>
                <a:lnTo>
                  <a:pt x="17282" y="66233"/>
                </a:lnTo>
                <a:lnTo>
                  <a:pt x="17531" y="65829"/>
                </a:lnTo>
                <a:lnTo>
                  <a:pt x="22498" y="53891"/>
                </a:lnTo>
                <a:lnTo>
                  <a:pt x="24002" y="41269"/>
                </a:lnTo>
                <a:lnTo>
                  <a:pt x="24002" y="34564"/>
                </a:lnTo>
                <a:lnTo>
                  <a:pt x="23042" y="28788"/>
                </a:lnTo>
                <a:lnTo>
                  <a:pt x="21122" y="23042"/>
                </a:lnTo>
                <a:lnTo>
                  <a:pt x="18242" y="17282"/>
                </a:lnTo>
                <a:lnTo>
                  <a:pt x="15361" y="12481"/>
                </a:lnTo>
                <a:lnTo>
                  <a:pt x="11521" y="7680"/>
                </a:lnTo>
                <a:lnTo>
                  <a:pt x="8641" y="4800"/>
                </a:lnTo>
                <a:lnTo>
                  <a:pt x="4800" y="1920"/>
                </a:lnTo>
                <a:lnTo>
                  <a:pt x="0" y="0"/>
                </a:lnTo>
                <a:lnTo>
                  <a:pt x="0" y="1920"/>
                </a:lnTo>
                <a:lnTo>
                  <a:pt x="2880" y="3825"/>
                </a:lnTo>
                <a:lnTo>
                  <a:pt x="5760" y="6720"/>
                </a:lnTo>
                <a:lnTo>
                  <a:pt x="7680" y="8641"/>
                </a:lnTo>
                <a:lnTo>
                  <a:pt x="9601" y="10561"/>
                </a:lnTo>
                <a:lnTo>
                  <a:pt x="10561" y="13441"/>
                </a:lnTo>
                <a:lnTo>
                  <a:pt x="11521" y="15361"/>
                </a:lnTo>
                <a:lnTo>
                  <a:pt x="12481" y="18227"/>
                </a:lnTo>
                <a:lnTo>
                  <a:pt x="13441" y="21107"/>
                </a:lnTo>
                <a:lnTo>
                  <a:pt x="14401" y="24947"/>
                </a:lnTo>
                <a:lnTo>
                  <a:pt x="15361" y="30723"/>
                </a:lnTo>
                <a:lnTo>
                  <a:pt x="16322" y="36469"/>
                </a:lnTo>
                <a:lnTo>
                  <a:pt x="16322" y="47990"/>
                </a:lnTo>
                <a:lnTo>
                  <a:pt x="15361" y="53751"/>
                </a:lnTo>
                <a:lnTo>
                  <a:pt x="14401" y="59512"/>
                </a:lnTo>
                <a:lnTo>
                  <a:pt x="13441" y="64312"/>
                </a:lnTo>
                <a:lnTo>
                  <a:pt x="11521" y="69113"/>
                </a:lnTo>
                <a:lnTo>
                  <a:pt x="8641" y="71993"/>
                </a:lnTo>
                <a:lnTo>
                  <a:pt x="6720" y="75834"/>
                </a:lnTo>
                <a:lnTo>
                  <a:pt x="3840" y="78714"/>
                </a:lnTo>
                <a:lnTo>
                  <a:pt x="0" y="8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7" name="object 667"/>
          <p:cNvSpPr/>
          <p:nvPr/>
        </p:nvSpPr>
        <p:spPr>
          <a:xfrm>
            <a:off x="6465646" y="4485711"/>
            <a:ext cx="9585" cy="10561"/>
          </a:xfrm>
          <a:custGeom>
            <a:avLst/>
            <a:gdLst/>
            <a:ahLst/>
            <a:cxnLst/>
            <a:rect l="l" t="t" r="r" b="b"/>
            <a:pathLst>
              <a:path w="9585" h="10561">
                <a:moveTo>
                  <a:pt x="4800" y="0"/>
                </a:moveTo>
                <a:lnTo>
                  <a:pt x="3840" y="0"/>
                </a:lnTo>
                <a:lnTo>
                  <a:pt x="1905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7680"/>
                </a:lnTo>
                <a:lnTo>
                  <a:pt x="960" y="8641"/>
                </a:lnTo>
                <a:lnTo>
                  <a:pt x="1905" y="9601"/>
                </a:lnTo>
                <a:lnTo>
                  <a:pt x="3840" y="10561"/>
                </a:lnTo>
                <a:lnTo>
                  <a:pt x="6720" y="10561"/>
                </a:lnTo>
                <a:lnTo>
                  <a:pt x="7680" y="9601"/>
                </a:lnTo>
                <a:lnTo>
                  <a:pt x="8625" y="8641"/>
                </a:lnTo>
                <a:lnTo>
                  <a:pt x="9585" y="7680"/>
                </a:lnTo>
                <a:lnTo>
                  <a:pt x="9585" y="2880"/>
                </a:lnTo>
                <a:lnTo>
                  <a:pt x="8625" y="1920"/>
                </a:lnTo>
                <a:lnTo>
                  <a:pt x="7680" y="960"/>
                </a:lnTo>
                <a:lnTo>
                  <a:pt x="6720" y="0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8" name="object 668"/>
          <p:cNvSpPr/>
          <p:nvPr/>
        </p:nvSpPr>
        <p:spPr>
          <a:xfrm>
            <a:off x="654795" y="6355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9" name="object 669"/>
          <p:cNvSpPr/>
          <p:nvPr/>
        </p:nvSpPr>
        <p:spPr>
          <a:xfrm>
            <a:off x="2094890" y="7108637"/>
            <a:ext cx="227517" cy="209275"/>
          </a:xfrm>
          <a:custGeom>
            <a:avLst/>
            <a:gdLst/>
            <a:ahLst/>
            <a:cxnLst/>
            <a:rect l="l" t="t" r="r" b="b"/>
            <a:pathLst>
              <a:path w="227517" h="209275">
                <a:moveTo>
                  <a:pt x="2880" y="208315"/>
                </a:moveTo>
                <a:lnTo>
                  <a:pt x="5760" y="208315"/>
                </a:lnTo>
                <a:lnTo>
                  <a:pt x="6720" y="209275"/>
                </a:lnTo>
                <a:lnTo>
                  <a:pt x="20162" y="209275"/>
                </a:lnTo>
                <a:lnTo>
                  <a:pt x="22082" y="208315"/>
                </a:lnTo>
                <a:lnTo>
                  <a:pt x="24003" y="208315"/>
                </a:lnTo>
                <a:lnTo>
                  <a:pt x="24963" y="207355"/>
                </a:lnTo>
                <a:lnTo>
                  <a:pt x="25923" y="207355"/>
                </a:lnTo>
                <a:lnTo>
                  <a:pt x="26883" y="206395"/>
                </a:lnTo>
                <a:lnTo>
                  <a:pt x="26883" y="22082"/>
                </a:lnTo>
                <a:lnTo>
                  <a:pt x="98877" y="205435"/>
                </a:lnTo>
                <a:lnTo>
                  <a:pt x="98877" y="206395"/>
                </a:lnTo>
                <a:lnTo>
                  <a:pt x="99837" y="206395"/>
                </a:lnTo>
                <a:lnTo>
                  <a:pt x="100797" y="207355"/>
                </a:lnTo>
                <a:lnTo>
                  <a:pt x="101757" y="208315"/>
                </a:lnTo>
                <a:lnTo>
                  <a:pt x="103677" y="208315"/>
                </a:lnTo>
                <a:lnTo>
                  <a:pt x="104637" y="209275"/>
                </a:lnTo>
                <a:lnTo>
                  <a:pt x="119039" y="209275"/>
                </a:lnTo>
                <a:lnTo>
                  <a:pt x="120959" y="208315"/>
                </a:lnTo>
                <a:lnTo>
                  <a:pt x="122880" y="208315"/>
                </a:lnTo>
                <a:lnTo>
                  <a:pt x="123840" y="207355"/>
                </a:lnTo>
                <a:lnTo>
                  <a:pt x="124800" y="206395"/>
                </a:lnTo>
                <a:lnTo>
                  <a:pt x="125760" y="205435"/>
                </a:lnTo>
                <a:lnTo>
                  <a:pt x="200634" y="22082"/>
                </a:lnTo>
                <a:lnTo>
                  <a:pt x="200634" y="205435"/>
                </a:lnTo>
                <a:lnTo>
                  <a:pt x="201594" y="206395"/>
                </a:lnTo>
                <a:lnTo>
                  <a:pt x="201594" y="207355"/>
                </a:lnTo>
                <a:lnTo>
                  <a:pt x="202554" y="207355"/>
                </a:lnTo>
                <a:lnTo>
                  <a:pt x="203514" y="208315"/>
                </a:lnTo>
                <a:lnTo>
                  <a:pt x="205435" y="208315"/>
                </a:lnTo>
                <a:lnTo>
                  <a:pt x="207355" y="209275"/>
                </a:lnTo>
                <a:lnTo>
                  <a:pt x="220797" y="209275"/>
                </a:lnTo>
                <a:lnTo>
                  <a:pt x="221757" y="208315"/>
                </a:lnTo>
                <a:lnTo>
                  <a:pt x="224637" y="208315"/>
                </a:lnTo>
                <a:lnTo>
                  <a:pt x="225597" y="207355"/>
                </a:lnTo>
                <a:lnTo>
                  <a:pt x="226557" y="207355"/>
                </a:lnTo>
                <a:lnTo>
                  <a:pt x="226557" y="206395"/>
                </a:lnTo>
                <a:lnTo>
                  <a:pt x="227517" y="205435"/>
                </a:lnTo>
                <a:lnTo>
                  <a:pt x="227517" y="7680"/>
                </a:lnTo>
                <a:lnTo>
                  <a:pt x="226557" y="6720"/>
                </a:lnTo>
                <a:lnTo>
                  <a:pt x="225597" y="4800"/>
                </a:lnTo>
                <a:lnTo>
                  <a:pt x="224637" y="3840"/>
                </a:lnTo>
                <a:lnTo>
                  <a:pt x="223677" y="2880"/>
                </a:lnTo>
                <a:lnTo>
                  <a:pt x="222717" y="1920"/>
                </a:lnTo>
                <a:lnTo>
                  <a:pt x="221757" y="960"/>
                </a:lnTo>
                <a:lnTo>
                  <a:pt x="219837" y="960"/>
                </a:lnTo>
                <a:lnTo>
                  <a:pt x="218876" y="0"/>
                </a:lnTo>
                <a:lnTo>
                  <a:pt x="192953" y="0"/>
                </a:lnTo>
                <a:lnTo>
                  <a:pt x="191033" y="960"/>
                </a:lnTo>
                <a:lnTo>
                  <a:pt x="189128" y="960"/>
                </a:lnTo>
                <a:lnTo>
                  <a:pt x="187192" y="1920"/>
                </a:lnTo>
                <a:lnTo>
                  <a:pt x="185287" y="3840"/>
                </a:lnTo>
                <a:lnTo>
                  <a:pt x="183352" y="4800"/>
                </a:lnTo>
                <a:lnTo>
                  <a:pt x="182407" y="6720"/>
                </a:lnTo>
                <a:lnTo>
                  <a:pt x="180472" y="8641"/>
                </a:lnTo>
                <a:lnTo>
                  <a:pt x="179511" y="11521"/>
                </a:lnTo>
                <a:lnTo>
                  <a:pt x="177591" y="14401"/>
                </a:lnTo>
                <a:lnTo>
                  <a:pt x="176631" y="17282"/>
                </a:lnTo>
                <a:lnTo>
                  <a:pt x="114239" y="167990"/>
                </a:lnTo>
                <a:lnTo>
                  <a:pt x="113278" y="167990"/>
                </a:lnTo>
                <a:lnTo>
                  <a:pt x="52806" y="16322"/>
                </a:lnTo>
                <a:lnTo>
                  <a:pt x="51846" y="13441"/>
                </a:lnTo>
                <a:lnTo>
                  <a:pt x="50886" y="11521"/>
                </a:lnTo>
                <a:lnTo>
                  <a:pt x="48966" y="9601"/>
                </a:lnTo>
                <a:lnTo>
                  <a:pt x="48006" y="6720"/>
                </a:lnTo>
                <a:lnTo>
                  <a:pt x="46085" y="4800"/>
                </a:lnTo>
                <a:lnTo>
                  <a:pt x="44165" y="3840"/>
                </a:lnTo>
                <a:lnTo>
                  <a:pt x="42245" y="1920"/>
                </a:lnTo>
                <a:lnTo>
                  <a:pt x="40325" y="960"/>
                </a:lnTo>
                <a:lnTo>
                  <a:pt x="37444" y="960"/>
                </a:lnTo>
                <a:lnTo>
                  <a:pt x="34564" y="0"/>
                </a:lnTo>
                <a:lnTo>
                  <a:pt x="8641" y="0"/>
                </a:lnTo>
                <a:lnTo>
                  <a:pt x="5760" y="960"/>
                </a:lnTo>
                <a:lnTo>
                  <a:pt x="384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205435"/>
                </a:lnTo>
                <a:lnTo>
                  <a:pt x="960" y="206395"/>
                </a:lnTo>
                <a:lnTo>
                  <a:pt x="960" y="207355"/>
                </a:lnTo>
                <a:lnTo>
                  <a:pt x="1920" y="207355"/>
                </a:lnTo>
                <a:lnTo>
                  <a:pt x="2880" y="2083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0" name="object 670"/>
          <p:cNvSpPr/>
          <p:nvPr/>
        </p:nvSpPr>
        <p:spPr>
          <a:xfrm>
            <a:off x="2364653" y="7160468"/>
            <a:ext cx="119984" cy="158404"/>
          </a:xfrm>
          <a:custGeom>
            <a:avLst/>
            <a:gdLst/>
            <a:ahLst/>
            <a:cxnLst/>
            <a:rect l="l" t="t" r="r" b="b"/>
            <a:pathLst>
              <a:path w="119984" h="158404">
                <a:moveTo>
                  <a:pt x="8625" y="33604"/>
                </a:moveTo>
                <a:lnTo>
                  <a:pt x="8625" y="34564"/>
                </a:lnTo>
                <a:lnTo>
                  <a:pt x="9585" y="35524"/>
                </a:lnTo>
                <a:lnTo>
                  <a:pt x="10561" y="36484"/>
                </a:lnTo>
                <a:lnTo>
                  <a:pt x="14386" y="36484"/>
                </a:lnTo>
                <a:lnTo>
                  <a:pt x="16306" y="35524"/>
                </a:lnTo>
                <a:lnTo>
                  <a:pt x="18227" y="34564"/>
                </a:lnTo>
                <a:lnTo>
                  <a:pt x="21107" y="32644"/>
                </a:lnTo>
                <a:lnTo>
                  <a:pt x="24947" y="30723"/>
                </a:lnTo>
                <a:lnTo>
                  <a:pt x="28788" y="29763"/>
                </a:lnTo>
                <a:lnTo>
                  <a:pt x="32628" y="27843"/>
                </a:lnTo>
                <a:lnTo>
                  <a:pt x="37429" y="25923"/>
                </a:lnTo>
                <a:lnTo>
                  <a:pt x="42230" y="24002"/>
                </a:lnTo>
                <a:lnTo>
                  <a:pt x="47990" y="23042"/>
                </a:lnTo>
                <a:lnTo>
                  <a:pt x="53751" y="22082"/>
                </a:lnTo>
                <a:lnTo>
                  <a:pt x="66233" y="22082"/>
                </a:lnTo>
                <a:lnTo>
                  <a:pt x="71033" y="23042"/>
                </a:lnTo>
                <a:lnTo>
                  <a:pt x="75834" y="24002"/>
                </a:lnTo>
                <a:lnTo>
                  <a:pt x="79674" y="25923"/>
                </a:lnTo>
                <a:lnTo>
                  <a:pt x="83515" y="27843"/>
                </a:lnTo>
                <a:lnTo>
                  <a:pt x="85435" y="30723"/>
                </a:lnTo>
                <a:lnTo>
                  <a:pt x="88300" y="33604"/>
                </a:lnTo>
                <a:lnTo>
                  <a:pt x="90236" y="36484"/>
                </a:lnTo>
                <a:lnTo>
                  <a:pt x="91196" y="41285"/>
                </a:lnTo>
                <a:lnTo>
                  <a:pt x="93116" y="45125"/>
                </a:lnTo>
                <a:lnTo>
                  <a:pt x="93116" y="67208"/>
                </a:lnTo>
                <a:lnTo>
                  <a:pt x="72953" y="67208"/>
                </a:lnTo>
                <a:lnTo>
                  <a:pt x="67354" y="67298"/>
                </a:lnTo>
                <a:lnTo>
                  <a:pt x="54505" y="68205"/>
                </a:lnTo>
                <a:lnTo>
                  <a:pt x="42230" y="70088"/>
                </a:lnTo>
                <a:lnTo>
                  <a:pt x="33588" y="72008"/>
                </a:lnTo>
                <a:lnTo>
                  <a:pt x="25907" y="74889"/>
                </a:lnTo>
                <a:lnTo>
                  <a:pt x="20147" y="78714"/>
                </a:lnTo>
                <a:lnTo>
                  <a:pt x="13426" y="83530"/>
                </a:lnTo>
                <a:lnTo>
                  <a:pt x="8625" y="88331"/>
                </a:lnTo>
                <a:lnTo>
                  <a:pt x="5745" y="94076"/>
                </a:lnTo>
                <a:lnTo>
                  <a:pt x="1904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1904" y="128640"/>
                </a:lnTo>
                <a:lnTo>
                  <a:pt x="3840" y="134401"/>
                </a:lnTo>
                <a:lnTo>
                  <a:pt x="6720" y="139202"/>
                </a:lnTo>
                <a:lnTo>
                  <a:pt x="9585" y="144002"/>
                </a:lnTo>
                <a:lnTo>
                  <a:pt x="14386" y="147843"/>
                </a:lnTo>
                <a:lnTo>
                  <a:pt x="18227" y="151683"/>
                </a:lnTo>
                <a:lnTo>
                  <a:pt x="23987" y="154564"/>
                </a:lnTo>
                <a:lnTo>
                  <a:pt x="29748" y="156484"/>
                </a:lnTo>
                <a:lnTo>
                  <a:pt x="36469" y="158404"/>
                </a:lnTo>
                <a:lnTo>
                  <a:pt x="29748" y="127680"/>
                </a:lnTo>
                <a:lnTo>
                  <a:pt x="27828" y="121919"/>
                </a:lnTo>
                <a:lnTo>
                  <a:pt x="27828" y="109453"/>
                </a:lnTo>
                <a:lnTo>
                  <a:pt x="28788" y="105613"/>
                </a:lnTo>
                <a:lnTo>
                  <a:pt x="29748" y="102717"/>
                </a:lnTo>
                <a:lnTo>
                  <a:pt x="31668" y="98892"/>
                </a:lnTo>
                <a:lnTo>
                  <a:pt x="34549" y="95996"/>
                </a:lnTo>
                <a:lnTo>
                  <a:pt x="38389" y="94076"/>
                </a:lnTo>
                <a:lnTo>
                  <a:pt x="41269" y="91211"/>
                </a:lnTo>
                <a:lnTo>
                  <a:pt x="46070" y="89275"/>
                </a:lnTo>
                <a:lnTo>
                  <a:pt x="51831" y="88331"/>
                </a:lnTo>
                <a:lnTo>
                  <a:pt x="56631" y="87370"/>
                </a:lnTo>
                <a:lnTo>
                  <a:pt x="6335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80634" y="129600"/>
                </a:lnTo>
                <a:lnTo>
                  <a:pt x="73913" y="133441"/>
                </a:lnTo>
                <a:lnTo>
                  <a:pt x="68153" y="137281"/>
                </a:lnTo>
                <a:lnTo>
                  <a:pt x="62392" y="139202"/>
                </a:lnTo>
                <a:lnTo>
                  <a:pt x="63820" y="157899"/>
                </a:lnTo>
                <a:lnTo>
                  <a:pt x="75834" y="153603"/>
                </a:lnTo>
                <a:lnTo>
                  <a:pt x="76465" y="153284"/>
                </a:lnTo>
                <a:lnTo>
                  <a:pt x="87042" y="146794"/>
                </a:lnTo>
                <a:lnTo>
                  <a:pt x="96956" y="138242"/>
                </a:lnTo>
                <a:lnTo>
                  <a:pt x="96956" y="154564"/>
                </a:lnTo>
                <a:lnTo>
                  <a:pt x="97916" y="155524"/>
                </a:lnTo>
                <a:lnTo>
                  <a:pt x="98861" y="156484"/>
                </a:lnTo>
                <a:lnTo>
                  <a:pt x="99821" y="156484"/>
                </a:lnTo>
                <a:lnTo>
                  <a:pt x="101757" y="157444"/>
                </a:lnTo>
                <a:lnTo>
                  <a:pt x="115199" y="157444"/>
                </a:lnTo>
                <a:lnTo>
                  <a:pt x="116144" y="156484"/>
                </a:lnTo>
                <a:lnTo>
                  <a:pt x="118064" y="156484"/>
                </a:lnTo>
                <a:lnTo>
                  <a:pt x="118064" y="155524"/>
                </a:lnTo>
                <a:lnTo>
                  <a:pt x="119024" y="154564"/>
                </a:lnTo>
                <a:lnTo>
                  <a:pt x="119984" y="153603"/>
                </a:lnTo>
                <a:lnTo>
                  <a:pt x="119984" y="46085"/>
                </a:lnTo>
                <a:lnTo>
                  <a:pt x="119024" y="37444"/>
                </a:lnTo>
                <a:lnTo>
                  <a:pt x="117104" y="30723"/>
                </a:lnTo>
                <a:lnTo>
                  <a:pt x="114223" y="24002"/>
                </a:lnTo>
                <a:lnTo>
                  <a:pt x="111343" y="19202"/>
                </a:lnTo>
                <a:lnTo>
                  <a:pt x="106542" y="14401"/>
                </a:lnTo>
                <a:lnTo>
                  <a:pt x="102702" y="9601"/>
                </a:lnTo>
                <a:lnTo>
                  <a:pt x="95981" y="5760"/>
                </a:lnTo>
                <a:lnTo>
                  <a:pt x="89275" y="3855"/>
                </a:lnTo>
                <a:lnTo>
                  <a:pt x="87771" y="3319"/>
                </a:lnTo>
                <a:lnTo>
                  <a:pt x="76047" y="734"/>
                </a:lnTo>
                <a:lnTo>
                  <a:pt x="62392" y="0"/>
                </a:lnTo>
                <a:lnTo>
                  <a:pt x="56631" y="0"/>
                </a:lnTo>
                <a:lnTo>
                  <a:pt x="50871" y="975"/>
                </a:lnTo>
                <a:lnTo>
                  <a:pt x="46070" y="1920"/>
                </a:lnTo>
                <a:lnTo>
                  <a:pt x="40309" y="2880"/>
                </a:lnTo>
                <a:lnTo>
                  <a:pt x="35509" y="3855"/>
                </a:lnTo>
                <a:lnTo>
                  <a:pt x="30708" y="5760"/>
                </a:lnTo>
                <a:lnTo>
                  <a:pt x="25907" y="7696"/>
                </a:lnTo>
                <a:lnTo>
                  <a:pt x="22067" y="8641"/>
                </a:lnTo>
                <a:lnTo>
                  <a:pt x="18227" y="10561"/>
                </a:lnTo>
                <a:lnTo>
                  <a:pt x="14386" y="12481"/>
                </a:lnTo>
                <a:lnTo>
                  <a:pt x="12466" y="14401"/>
                </a:lnTo>
                <a:lnTo>
                  <a:pt x="10561" y="15361"/>
                </a:lnTo>
                <a:lnTo>
                  <a:pt x="9585" y="17282"/>
                </a:lnTo>
                <a:lnTo>
                  <a:pt x="8625" y="18242"/>
                </a:lnTo>
                <a:lnTo>
                  <a:pt x="7665" y="20162"/>
                </a:lnTo>
                <a:lnTo>
                  <a:pt x="7665" y="32644"/>
                </a:lnTo>
                <a:lnTo>
                  <a:pt x="8625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1" name="object 671"/>
          <p:cNvSpPr/>
          <p:nvPr/>
        </p:nvSpPr>
        <p:spPr>
          <a:xfrm>
            <a:off x="2394402" y="7288149"/>
            <a:ext cx="34072" cy="31683"/>
          </a:xfrm>
          <a:custGeom>
            <a:avLst/>
            <a:gdLst/>
            <a:ahLst/>
            <a:cxnLst/>
            <a:rect l="l" t="t" r="r" b="b"/>
            <a:pathLst>
              <a:path w="34072" h="31683">
                <a:moveTo>
                  <a:pt x="24963" y="11521"/>
                </a:moveTo>
                <a:lnTo>
                  <a:pt x="16322" y="11521"/>
                </a:lnTo>
                <a:lnTo>
                  <a:pt x="9601" y="8641"/>
                </a:lnTo>
                <a:lnTo>
                  <a:pt x="4800" y="4800"/>
                </a:lnTo>
                <a:lnTo>
                  <a:pt x="0" y="0"/>
                </a:lnTo>
                <a:lnTo>
                  <a:pt x="6720" y="30723"/>
                </a:lnTo>
                <a:lnTo>
                  <a:pt x="13441" y="31683"/>
                </a:lnTo>
                <a:lnTo>
                  <a:pt x="21344" y="31683"/>
                </a:lnTo>
                <a:lnTo>
                  <a:pt x="34072" y="30219"/>
                </a:lnTo>
                <a:lnTo>
                  <a:pt x="32644" y="11521"/>
                </a:lnTo>
                <a:lnTo>
                  <a:pt x="2496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2" name="object 672"/>
          <p:cNvSpPr/>
          <p:nvPr/>
        </p:nvSpPr>
        <p:spPr>
          <a:xfrm>
            <a:off x="2533604" y="7163348"/>
            <a:ext cx="25923" cy="154564"/>
          </a:xfrm>
          <a:custGeom>
            <a:avLst/>
            <a:gdLst/>
            <a:ahLst/>
            <a:cxnLst/>
            <a:rect l="l" t="t" r="r" b="b"/>
            <a:pathLst>
              <a:path w="25923" h="154564">
                <a:moveTo>
                  <a:pt x="25923" y="2880"/>
                </a:moveTo>
                <a:lnTo>
                  <a:pt x="24947" y="1920"/>
                </a:lnTo>
                <a:lnTo>
                  <a:pt x="24947" y="975"/>
                </a:lnTo>
                <a:lnTo>
                  <a:pt x="23987" y="975"/>
                </a:lnTo>
                <a:lnTo>
                  <a:pt x="23042" y="0"/>
                </a:lnTo>
                <a:lnTo>
                  <a:pt x="4800" y="0"/>
                </a:lnTo>
                <a:lnTo>
                  <a:pt x="2880" y="975"/>
                </a:lnTo>
                <a:lnTo>
                  <a:pt x="960" y="975"/>
                </a:lnTo>
                <a:lnTo>
                  <a:pt x="960" y="1920"/>
                </a:lnTo>
                <a:lnTo>
                  <a:pt x="0" y="2880"/>
                </a:lnTo>
                <a:lnTo>
                  <a:pt x="0" y="151683"/>
                </a:lnTo>
                <a:lnTo>
                  <a:pt x="960" y="152643"/>
                </a:lnTo>
                <a:lnTo>
                  <a:pt x="1920" y="153603"/>
                </a:lnTo>
                <a:lnTo>
                  <a:pt x="3840" y="153603"/>
                </a:lnTo>
                <a:lnTo>
                  <a:pt x="4800" y="154564"/>
                </a:lnTo>
                <a:lnTo>
                  <a:pt x="19202" y="154564"/>
                </a:lnTo>
                <a:lnTo>
                  <a:pt x="21107" y="153603"/>
                </a:lnTo>
                <a:lnTo>
                  <a:pt x="23987" y="153603"/>
                </a:lnTo>
                <a:lnTo>
                  <a:pt x="24947" y="152643"/>
                </a:lnTo>
                <a:lnTo>
                  <a:pt x="25923" y="151683"/>
                </a:lnTo>
                <a:lnTo>
                  <a:pt x="25923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3" name="object 673"/>
          <p:cNvSpPr/>
          <p:nvPr/>
        </p:nvSpPr>
        <p:spPr>
          <a:xfrm>
            <a:off x="2529763" y="7102876"/>
            <a:ext cx="33604" cy="31683"/>
          </a:xfrm>
          <a:custGeom>
            <a:avLst/>
            <a:gdLst/>
            <a:ahLst/>
            <a:cxnLst/>
            <a:rect l="l" t="t" r="r" b="b"/>
            <a:pathLst>
              <a:path w="33604" h="31683">
                <a:moveTo>
                  <a:pt x="33604" y="16322"/>
                </a:moveTo>
                <a:lnTo>
                  <a:pt x="33604" y="9601"/>
                </a:lnTo>
                <a:lnTo>
                  <a:pt x="31668" y="5760"/>
                </a:lnTo>
                <a:lnTo>
                  <a:pt x="29763" y="3840"/>
                </a:lnTo>
                <a:lnTo>
                  <a:pt x="27828" y="960"/>
                </a:lnTo>
                <a:lnTo>
                  <a:pt x="23042" y="0"/>
                </a:lnTo>
                <a:lnTo>
                  <a:pt x="10561" y="0"/>
                </a:lnTo>
                <a:lnTo>
                  <a:pt x="5760" y="960"/>
                </a:lnTo>
                <a:lnTo>
                  <a:pt x="3840" y="3840"/>
                </a:lnTo>
                <a:lnTo>
                  <a:pt x="1920" y="5760"/>
                </a:lnTo>
                <a:lnTo>
                  <a:pt x="0" y="10561"/>
                </a:lnTo>
                <a:lnTo>
                  <a:pt x="0" y="22082"/>
                </a:lnTo>
                <a:lnTo>
                  <a:pt x="1920" y="26883"/>
                </a:lnTo>
                <a:lnTo>
                  <a:pt x="3840" y="28803"/>
                </a:lnTo>
                <a:lnTo>
                  <a:pt x="5760" y="30723"/>
                </a:lnTo>
                <a:lnTo>
                  <a:pt x="10561" y="31683"/>
                </a:lnTo>
                <a:lnTo>
                  <a:pt x="23042" y="31683"/>
                </a:lnTo>
                <a:lnTo>
                  <a:pt x="27828" y="30723"/>
                </a:lnTo>
                <a:lnTo>
                  <a:pt x="29763" y="28803"/>
                </a:lnTo>
                <a:lnTo>
                  <a:pt x="31668" y="26883"/>
                </a:lnTo>
                <a:lnTo>
                  <a:pt x="33604" y="22082"/>
                </a:lnTo>
                <a:lnTo>
                  <a:pt x="33604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4" name="object 674"/>
          <p:cNvSpPr/>
          <p:nvPr/>
        </p:nvSpPr>
        <p:spPr>
          <a:xfrm>
            <a:off x="2609438" y="7160468"/>
            <a:ext cx="124800" cy="157444"/>
          </a:xfrm>
          <a:custGeom>
            <a:avLst/>
            <a:gdLst/>
            <a:ahLst/>
            <a:cxnLst/>
            <a:rect l="l" t="t" r="r" b="b"/>
            <a:pathLst>
              <a:path w="124800" h="157444">
                <a:moveTo>
                  <a:pt x="123840" y="154564"/>
                </a:moveTo>
                <a:lnTo>
                  <a:pt x="124800" y="154564"/>
                </a:lnTo>
                <a:lnTo>
                  <a:pt x="124789" y="62430"/>
                </a:lnTo>
                <a:lnTo>
                  <a:pt x="123990" y="49003"/>
                </a:lnTo>
                <a:lnTo>
                  <a:pt x="121919" y="37444"/>
                </a:lnTo>
                <a:lnTo>
                  <a:pt x="119999" y="29763"/>
                </a:lnTo>
                <a:lnTo>
                  <a:pt x="117119" y="24002"/>
                </a:lnTo>
                <a:lnTo>
                  <a:pt x="113278" y="18242"/>
                </a:lnTo>
                <a:lnTo>
                  <a:pt x="109438" y="12481"/>
                </a:lnTo>
                <a:lnTo>
                  <a:pt x="103677" y="8641"/>
                </a:lnTo>
                <a:lnTo>
                  <a:pt x="96956" y="4800"/>
                </a:lnTo>
                <a:lnTo>
                  <a:pt x="90236" y="1920"/>
                </a:lnTo>
                <a:lnTo>
                  <a:pt x="82555" y="0"/>
                </a:lnTo>
                <a:lnTo>
                  <a:pt x="72515" y="2"/>
                </a:lnTo>
                <a:lnTo>
                  <a:pt x="59906" y="1981"/>
                </a:lnTo>
                <a:lnTo>
                  <a:pt x="48006" y="6720"/>
                </a:lnTo>
                <a:lnTo>
                  <a:pt x="43543" y="9217"/>
                </a:lnTo>
                <a:lnTo>
                  <a:pt x="33683" y="16632"/>
                </a:lnTo>
                <a:lnTo>
                  <a:pt x="24002" y="26883"/>
                </a:lnTo>
                <a:lnTo>
                  <a:pt x="24002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55"/>
                </a:lnTo>
                <a:lnTo>
                  <a:pt x="21122" y="3855"/>
                </a:lnTo>
                <a:lnTo>
                  <a:pt x="20162" y="2880"/>
                </a:lnTo>
                <a:lnTo>
                  <a:pt x="2880" y="2880"/>
                </a:lnTo>
                <a:lnTo>
                  <a:pt x="1920" y="3855"/>
                </a:lnTo>
                <a:lnTo>
                  <a:pt x="960" y="3855"/>
                </a:lnTo>
                <a:lnTo>
                  <a:pt x="0" y="4800"/>
                </a:lnTo>
                <a:lnTo>
                  <a:pt x="0" y="154564"/>
                </a:lnTo>
                <a:lnTo>
                  <a:pt x="960" y="155524"/>
                </a:lnTo>
                <a:lnTo>
                  <a:pt x="1920" y="156484"/>
                </a:lnTo>
                <a:lnTo>
                  <a:pt x="2880" y="156484"/>
                </a:lnTo>
                <a:lnTo>
                  <a:pt x="4800" y="157444"/>
                </a:lnTo>
                <a:lnTo>
                  <a:pt x="19202" y="157444"/>
                </a:lnTo>
                <a:lnTo>
                  <a:pt x="21122" y="156484"/>
                </a:lnTo>
                <a:lnTo>
                  <a:pt x="23042" y="156484"/>
                </a:lnTo>
                <a:lnTo>
                  <a:pt x="24963" y="155524"/>
                </a:lnTo>
                <a:lnTo>
                  <a:pt x="25923" y="154564"/>
                </a:lnTo>
                <a:lnTo>
                  <a:pt x="25923" y="50886"/>
                </a:lnTo>
                <a:lnTo>
                  <a:pt x="28868" y="47575"/>
                </a:lnTo>
                <a:lnTo>
                  <a:pt x="38191" y="37680"/>
                </a:lnTo>
                <a:lnTo>
                  <a:pt x="47030" y="30723"/>
                </a:lnTo>
                <a:lnTo>
                  <a:pt x="53751" y="25923"/>
                </a:lnTo>
                <a:lnTo>
                  <a:pt x="60472" y="23042"/>
                </a:lnTo>
                <a:lnTo>
                  <a:pt x="71993" y="23042"/>
                </a:lnTo>
                <a:lnTo>
                  <a:pt x="76794" y="24002"/>
                </a:lnTo>
                <a:lnTo>
                  <a:pt x="80634" y="25923"/>
                </a:lnTo>
                <a:lnTo>
                  <a:pt x="84475" y="27843"/>
                </a:lnTo>
                <a:lnTo>
                  <a:pt x="88315" y="30723"/>
                </a:lnTo>
                <a:lnTo>
                  <a:pt x="90236" y="34564"/>
                </a:lnTo>
                <a:lnTo>
                  <a:pt x="93116" y="38404"/>
                </a:lnTo>
                <a:lnTo>
                  <a:pt x="95036" y="42245"/>
                </a:lnTo>
                <a:lnTo>
                  <a:pt x="95996" y="48005"/>
                </a:lnTo>
                <a:lnTo>
                  <a:pt x="97916" y="52806"/>
                </a:lnTo>
                <a:lnTo>
                  <a:pt x="97916" y="153603"/>
                </a:lnTo>
                <a:lnTo>
                  <a:pt x="98877" y="154564"/>
                </a:lnTo>
                <a:lnTo>
                  <a:pt x="98877" y="155524"/>
                </a:lnTo>
                <a:lnTo>
                  <a:pt x="99837" y="155524"/>
                </a:lnTo>
                <a:lnTo>
                  <a:pt x="100797" y="156484"/>
                </a:lnTo>
                <a:lnTo>
                  <a:pt x="101757" y="156484"/>
                </a:lnTo>
                <a:lnTo>
                  <a:pt x="103677" y="157444"/>
                </a:lnTo>
                <a:lnTo>
                  <a:pt x="118079" y="157444"/>
                </a:lnTo>
                <a:lnTo>
                  <a:pt x="119999" y="156484"/>
                </a:lnTo>
                <a:lnTo>
                  <a:pt x="121919" y="156484"/>
                </a:lnTo>
                <a:lnTo>
                  <a:pt x="122880" y="155524"/>
                </a:lnTo>
                <a:lnTo>
                  <a:pt x="123840" y="155524"/>
                </a:lnTo>
                <a:lnTo>
                  <a:pt x="123840" y="15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5" name="object 675"/>
          <p:cNvSpPr/>
          <p:nvPr/>
        </p:nvSpPr>
        <p:spPr>
          <a:xfrm>
            <a:off x="2782229" y="7092315"/>
            <a:ext cx="26883" cy="225597"/>
          </a:xfrm>
          <a:custGeom>
            <a:avLst/>
            <a:gdLst/>
            <a:ahLst/>
            <a:cxnLst/>
            <a:rect l="l" t="t" r="r" b="b"/>
            <a:pathLst>
              <a:path w="26883" h="225597">
                <a:moveTo>
                  <a:pt x="26883" y="220797"/>
                </a:moveTo>
                <a:lnTo>
                  <a:pt x="26883" y="2880"/>
                </a:lnTo>
                <a:lnTo>
                  <a:pt x="25923" y="1920"/>
                </a:lnTo>
                <a:lnTo>
                  <a:pt x="24963" y="1920"/>
                </a:lnTo>
                <a:lnTo>
                  <a:pt x="24002" y="960"/>
                </a:lnTo>
                <a:lnTo>
                  <a:pt x="22082" y="960"/>
                </a:lnTo>
                <a:lnTo>
                  <a:pt x="20162" y="0"/>
                </a:lnTo>
                <a:lnTo>
                  <a:pt x="7680" y="0"/>
                </a:lnTo>
                <a:lnTo>
                  <a:pt x="576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3840"/>
                </a:lnTo>
                <a:lnTo>
                  <a:pt x="0" y="4800"/>
                </a:lnTo>
                <a:lnTo>
                  <a:pt x="0" y="221757"/>
                </a:lnTo>
                <a:lnTo>
                  <a:pt x="960" y="222717"/>
                </a:lnTo>
                <a:lnTo>
                  <a:pt x="1920" y="223677"/>
                </a:lnTo>
                <a:lnTo>
                  <a:pt x="2880" y="224637"/>
                </a:lnTo>
                <a:lnTo>
                  <a:pt x="3840" y="224637"/>
                </a:lnTo>
                <a:lnTo>
                  <a:pt x="5760" y="225597"/>
                </a:lnTo>
                <a:lnTo>
                  <a:pt x="20162" y="225597"/>
                </a:lnTo>
                <a:lnTo>
                  <a:pt x="22082" y="224637"/>
                </a:lnTo>
                <a:lnTo>
                  <a:pt x="24002" y="224637"/>
                </a:lnTo>
                <a:lnTo>
                  <a:pt x="24963" y="223677"/>
                </a:lnTo>
                <a:lnTo>
                  <a:pt x="25923" y="223677"/>
                </a:lnTo>
                <a:lnTo>
                  <a:pt x="26883" y="222717"/>
                </a:lnTo>
                <a:lnTo>
                  <a:pt x="26883" y="220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6" name="object 676"/>
          <p:cNvSpPr/>
          <p:nvPr/>
        </p:nvSpPr>
        <p:spPr>
          <a:xfrm>
            <a:off x="2855183" y="7102876"/>
            <a:ext cx="32644" cy="31683"/>
          </a:xfrm>
          <a:custGeom>
            <a:avLst/>
            <a:gdLst/>
            <a:ahLst/>
            <a:cxnLst/>
            <a:rect l="l" t="t" r="r" b="b"/>
            <a:pathLst>
              <a:path w="32644" h="31683">
                <a:moveTo>
                  <a:pt x="32644" y="16322"/>
                </a:moveTo>
                <a:lnTo>
                  <a:pt x="32644" y="9601"/>
                </a:lnTo>
                <a:lnTo>
                  <a:pt x="31683" y="5760"/>
                </a:lnTo>
                <a:lnTo>
                  <a:pt x="29763" y="3840"/>
                </a:lnTo>
                <a:lnTo>
                  <a:pt x="26883" y="960"/>
                </a:lnTo>
                <a:lnTo>
                  <a:pt x="23042" y="0"/>
                </a:lnTo>
                <a:lnTo>
                  <a:pt x="10561" y="0"/>
                </a:lnTo>
                <a:lnTo>
                  <a:pt x="5775" y="960"/>
                </a:lnTo>
                <a:lnTo>
                  <a:pt x="384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2082"/>
                </a:lnTo>
                <a:lnTo>
                  <a:pt x="960" y="26883"/>
                </a:lnTo>
                <a:lnTo>
                  <a:pt x="3840" y="28803"/>
                </a:lnTo>
                <a:lnTo>
                  <a:pt x="5775" y="30723"/>
                </a:lnTo>
                <a:lnTo>
                  <a:pt x="10561" y="31683"/>
                </a:lnTo>
                <a:lnTo>
                  <a:pt x="23042" y="31683"/>
                </a:lnTo>
                <a:lnTo>
                  <a:pt x="26883" y="30723"/>
                </a:lnTo>
                <a:lnTo>
                  <a:pt x="29763" y="28803"/>
                </a:lnTo>
                <a:lnTo>
                  <a:pt x="31683" y="26883"/>
                </a:lnTo>
                <a:lnTo>
                  <a:pt x="32644" y="22082"/>
                </a:lnTo>
                <a:lnTo>
                  <a:pt x="32644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7" name="object 677"/>
          <p:cNvSpPr/>
          <p:nvPr/>
        </p:nvSpPr>
        <p:spPr>
          <a:xfrm>
            <a:off x="2858079" y="7163348"/>
            <a:ext cx="26868" cy="154564"/>
          </a:xfrm>
          <a:custGeom>
            <a:avLst/>
            <a:gdLst/>
            <a:ahLst/>
            <a:cxnLst/>
            <a:rect l="l" t="t" r="r" b="b"/>
            <a:pathLst>
              <a:path w="26868" h="154564">
                <a:moveTo>
                  <a:pt x="944" y="1920"/>
                </a:moveTo>
                <a:lnTo>
                  <a:pt x="944" y="2880"/>
                </a:lnTo>
                <a:lnTo>
                  <a:pt x="0" y="3840"/>
                </a:lnTo>
                <a:lnTo>
                  <a:pt x="0" y="150723"/>
                </a:lnTo>
                <a:lnTo>
                  <a:pt x="944" y="151683"/>
                </a:lnTo>
                <a:lnTo>
                  <a:pt x="944" y="152643"/>
                </a:lnTo>
                <a:lnTo>
                  <a:pt x="1905" y="152643"/>
                </a:lnTo>
                <a:lnTo>
                  <a:pt x="2880" y="153603"/>
                </a:lnTo>
                <a:lnTo>
                  <a:pt x="3825" y="153603"/>
                </a:lnTo>
                <a:lnTo>
                  <a:pt x="5745" y="154564"/>
                </a:lnTo>
                <a:lnTo>
                  <a:pt x="20147" y="154564"/>
                </a:lnTo>
                <a:lnTo>
                  <a:pt x="22067" y="153603"/>
                </a:lnTo>
                <a:lnTo>
                  <a:pt x="23987" y="153603"/>
                </a:lnTo>
                <a:lnTo>
                  <a:pt x="24947" y="152643"/>
                </a:lnTo>
                <a:lnTo>
                  <a:pt x="25907" y="152643"/>
                </a:lnTo>
                <a:lnTo>
                  <a:pt x="25907" y="151683"/>
                </a:lnTo>
                <a:lnTo>
                  <a:pt x="26868" y="151683"/>
                </a:lnTo>
                <a:lnTo>
                  <a:pt x="26868" y="2880"/>
                </a:lnTo>
                <a:lnTo>
                  <a:pt x="25907" y="2880"/>
                </a:lnTo>
                <a:lnTo>
                  <a:pt x="25907" y="1920"/>
                </a:lnTo>
                <a:lnTo>
                  <a:pt x="24947" y="975"/>
                </a:lnTo>
                <a:lnTo>
                  <a:pt x="23987" y="975"/>
                </a:lnTo>
                <a:lnTo>
                  <a:pt x="23027" y="0"/>
                </a:lnTo>
                <a:lnTo>
                  <a:pt x="5745" y="0"/>
                </a:lnTo>
                <a:lnTo>
                  <a:pt x="3825" y="975"/>
                </a:lnTo>
                <a:lnTo>
                  <a:pt x="1905" y="975"/>
                </a:lnTo>
                <a:lnTo>
                  <a:pt x="944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8" name="object 678"/>
          <p:cNvSpPr/>
          <p:nvPr/>
        </p:nvSpPr>
        <p:spPr>
          <a:xfrm>
            <a:off x="2933913" y="7160468"/>
            <a:ext cx="125745" cy="157444"/>
          </a:xfrm>
          <a:custGeom>
            <a:avLst/>
            <a:gdLst/>
            <a:ahLst/>
            <a:cxnLst/>
            <a:rect l="l" t="t" r="r" b="b"/>
            <a:pathLst>
              <a:path w="125745" h="157444">
                <a:moveTo>
                  <a:pt x="124785" y="154564"/>
                </a:moveTo>
                <a:lnTo>
                  <a:pt x="125745" y="154564"/>
                </a:lnTo>
                <a:lnTo>
                  <a:pt x="125734" y="62432"/>
                </a:lnTo>
                <a:lnTo>
                  <a:pt x="124937" y="49004"/>
                </a:lnTo>
                <a:lnTo>
                  <a:pt x="122880" y="37444"/>
                </a:lnTo>
                <a:lnTo>
                  <a:pt x="120944" y="29763"/>
                </a:lnTo>
                <a:lnTo>
                  <a:pt x="118064" y="24002"/>
                </a:lnTo>
                <a:lnTo>
                  <a:pt x="114223" y="18242"/>
                </a:lnTo>
                <a:lnTo>
                  <a:pt x="109438" y="12481"/>
                </a:lnTo>
                <a:lnTo>
                  <a:pt x="104637" y="8641"/>
                </a:lnTo>
                <a:lnTo>
                  <a:pt x="97917" y="4800"/>
                </a:lnTo>
                <a:lnTo>
                  <a:pt x="91196" y="1920"/>
                </a:lnTo>
                <a:lnTo>
                  <a:pt x="83515" y="0"/>
                </a:lnTo>
                <a:lnTo>
                  <a:pt x="73460" y="2"/>
                </a:lnTo>
                <a:lnTo>
                  <a:pt x="60852" y="1983"/>
                </a:lnTo>
                <a:lnTo>
                  <a:pt x="48950" y="6720"/>
                </a:lnTo>
                <a:lnTo>
                  <a:pt x="43655" y="9497"/>
                </a:lnTo>
                <a:lnTo>
                  <a:pt x="33915" y="16837"/>
                </a:lnTo>
                <a:lnTo>
                  <a:pt x="23987" y="26883"/>
                </a:lnTo>
                <a:lnTo>
                  <a:pt x="23987" y="5760"/>
                </a:lnTo>
                <a:lnTo>
                  <a:pt x="23027" y="4800"/>
                </a:lnTo>
                <a:lnTo>
                  <a:pt x="23027" y="3855"/>
                </a:lnTo>
                <a:lnTo>
                  <a:pt x="22082" y="3855"/>
                </a:lnTo>
                <a:lnTo>
                  <a:pt x="21122" y="2880"/>
                </a:lnTo>
                <a:lnTo>
                  <a:pt x="3840" y="2880"/>
                </a:lnTo>
                <a:lnTo>
                  <a:pt x="2880" y="3855"/>
                </a:lnTo>
                <a:lnTo>
                  <a:pt x="1920" y="3855"/>
                </a:lnTo>
                <a:lnTo>
                  <a:pt x="960" y="4800"/>
                </a:lnTo>
                <a:lnTo>
                  <a:pt x="960" y="5760"/>
                </a:lnTo>
                <a:lnTo>
                  <a:pt x="0" y="5760"/>
                </a:lnTo>
                <a:lnTo>
                  <a:pt x="0" y="154564"/>
                </a:lnTo>
                <a:lnTo>
                  <a:pt x="960" y="154564"/>
                </a:lnTo>
                <a:lnTo>
                  <a:pt x="960" y="155524"/>
                </a:lnTo>
                <a:lnTo>
                  <a:pt x="1920" y="155524"/>
                </a:lnTo>
                <a:lnTo>
                  <a:pt x="2880" y="156484"/>
                </a:lnTo>
                <a:lnTo>
                  <a:pt x="3840" y="156484"/>
                </a:lnTo>
                <a:lnTo>
                  <a:pt x="5760" y="157444"/>
                </a:lnTo>
                <a:lnTo>
                  <a:pt x="20147" y="157444"/>
                </a:lnTo>
                <a:lnTo>
                  <a:pt x="22082" y="156484"/>
                </a:lnTo>
                <a:lnTo>
                  <a:pt x="23987" y="156484"/>
                </a:lnTo>
                <a:lnTo>
                  <a:pt x="24963" y="155524"/>
                </a:lnTo>
                <a:lnTo>
                  <a:pt x="25908" y="155524"/>
                </a:lnTo>
                <a:lnTo>
                  <a:pt x="25908" y="154564"/>
                </a:lnTo>
                <a:lnTo>
                  <a:pt x="26868" y="154564"/>
                </a:lnTo>
                <a:lnTo>
                  <a:pt x="26868" y="50886"/>
                </a:lnTo>
                <a:lnTo>
                  <a:pt x="29820" y="47567"/>
                </a:lnTo>
                <a:lnTo>
                  <a:pt x="39142" y="37677"/>
                </a:lnTo>
                <a:lnTo>
                  <a:pt x="47990" y="30723"/>
                </a:lnTo>
                <a:lnTo>
                  <a:pt x="54711" y="25923"/>
                </a:lnTo>
                <a:lnTo>
                  <a:pt x="61432" y="23042"/>
                </a:lnTo>
                <a:lnTo>
                  <a:pt x="72953" y="23042"/>
                </a:lnTo>
                <a:lnTo>
                  <a:pt x="77754" y="24002"/>
                </a:lnTo>
                <a:lnTo>
                  <a:pt x="81594" y="25923"/>
                </a:lnTo>
                <a:lnTo>
                  <a:pt x="85435" y="27843"/>
                </a:lnTo>
                <a:lnTo>
                  <a:pt x="88315" y="30723"/>
                </a:lnTo>
                <a:lnTo>
                  <a:pt x="91196" y="34564"/>
                </a:lnTo>
                <a:lnTo>
                  <a:pt x="94076" y="38404"/>
                </a:lnTo>
                <a:lnTo>
                  <a:pt x="95996" y="42245"/>
                </a:lnTo>
                <a:lnTo>
                  <a:pt x="96956" y="48005"/>
                </a:lnTo>
                <a:lnTo>
                  <a:pt x="97917" y="52806"/>
                </a:lnTo>
                <a:lnTo>
                  <a:pt x="98877" y="59527"/>
                </a:lnTo>
                <a:lnTo>
                  <a:pt x="98877" y="154564"/>
                </a:lnTo>
                <a:lnTo>
                  <a:pt x="99837" y="154564"/>
                </a:lnTo>
                <a:lnTo>
                  <a:pt x="99837" y="155524"/>
                </a:lnTo>
                <a:lnTo>
                  <a:pt x="100797" y="155524"/>
                </a:lnTo>
                <a:lnTo>
                  <a:pt x="101757" y="156484"/>
                </a:lnTo>
                <a:lnTo>
                  <a:pt x="102717" y="156484"/>
                </a:lnTo>
                <a:lnTo>
                  <a:pt x="103677" y="157444"/>
                </a:lnTo>
                <a:lnTo>
                  <a:pt x="119039" y="157444"/>
                </a:lnTo>
                <a:lnTo>
                  <a:pt x="119999" y="156484"/>
                </a:lnTo>
                <a:lnTo>
                  <a:pt x="122880" y="156484"/>
                </a:lnTo>
                <a:lnTo>
                  <a:pt x="123825" y="155524"/>
                </a:lnTo>
                <a:lnTo>
                  <a:pt x="124785" y="155524"/>
                </a:lnTo>
                <a:lnTo>
                  <a:pt x="124785" y="15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9" name="object 679"/>
          <p:cNvSpPr/>
          <p:nvPr/>
        </p:nvSpPr>
        <p:spPr>
          <a:xfrm>
            <a:off x="3098063" y="7160468"/>
            <a:ext cx="133441" cy="159364"/>
          </a:xfrm>
          <a:custGeom>
            <a:avLst/>
            <a:gdLst/>
            <a:ahLst/>
            <a:cxnLst/>
            <a:rect l="l" t="t" r="r" b="b"/>
            <a:pathLst>
              <a:path w="133441" h="159364">
                <a:moveTo>
                  <a:pt x="128640" y="84490"/>
                </a:moveTo>
                <a:lnTo>
                  <a:pt x="130561" y="82555"/>
                </a:lnTo>
                <a:lnTo>
                  <a:pt x="132481" y="80650"/>
                </a:lnTo>
                <a:lnTo>
                  <a:pt x="133441" y="77769"/>
                </a:lnTo>
                <a:lnTo>
                  <a:pt x="133430" y="67394"/>
                </a:lnTo>
                <a:lnTo>
                  <a:pt x="132631" y="54521"/>
                </a:lnTo>
                <a:lnTo>
                  <a:pt x="130561" y="42245"/>
                </a:lnTo>
                <a:lnTo>
                  <a:pt x="127680" y="33604"/>
                </a:lnTo>
                <a:lnTo>
                  <a:pt x="123840" y="26883"/>
                </a:lnTo>
                <a:lnTo>
                  <a:pt x="119039" y="20162"/>
                </a:lnTo>
                <a:lnTo>
                  <a:pt x="113278" y="14401"/>
                </a:lnTo>
                <a:lnTo>
                  <a:pt x="106558" y="9601"/>
                </a:lnTo>
                <a:lnTo>
                  <a:pt x="98877" y="5760"/>
                </a:lnTo>
                <a:lnTo>
                  <a:pt x="95654" y="4307"/>
                </a:lnTo>
                <a:lnTo>
                  <a:pt x="83940" y="1076"/>
                </a:lnTo>
                <a:lnTo>
                  <a:pt x="70073" y="0"/>
                </a:lnTo>
                <a:lnTo>
                  <a:pt x="65854" y="104"/>
                </a:lnTo>
                <a:lnTo>
                  <a:pt x="53031" y="1854"/>
                </a:lnTo>
                <a:lnTo>
                  <a:pt x="41285" y="5760"/>
                </a:lnTo>
                <a:lnTo>
                  <a:pt x="28332" y="13084"/>
                </a:lnTo>
                <a:lnTo>
                  <a:pt x="27843" y="66248"/>
                </a:lnTo>
                <a:lnTo>
                  <a:pt x="28803" y="59527"/>
                </a:lnTo>
                <a:lnTo>
                  <a:pt x="29763" y="53766"/>
                </a:lnTo>
                <a:lnTo>
                  <a:pt x="31683" y="48966"/>
                </a:lnTo>
                <a:lnTo>
                  <a:pt x="33604" y="43205"/>
                </a:lnTo>
                <a:lnTo>
                  <a:pt x="35524" y="38404"/>
                </a:lnTo>
                <a:lnTo>
                  <a:pt x="39364" y="34564"/>
                </a:lnTo>
                <a:lnTo>
                  <a:pt x="42245" y="30723"/>
                </a:lnTo>
                <a:lnTo>
                  <a:pt x="47030" y="26883"/>
                </a:lnTo>
                <a:lnTo>
                  <a:pt x="51831" y="24963"/>
                </a:lnTo>
                <a:lnTo>
                  <a:pt x="56647" y="22082"/>
                </a:lnTo>
                <a:lnTo>
                  <a:pt x="62392" y="21122"/>
                </a:lnTo>
                <a:lnTo>
                  <a:pt x="69113" y="21122"/>
                </a:lnTo>
                <a:lnTo>
                  <a:pt x="75615" y="21501"/>
                </a:lnTo>
                <a:lnTo>
                  <a:pt x="88214" y="25141"/>
                </a:lnTo>
                <a:lnTo>
                  <a:pt x="97917" y="32644"/>
                </a:lnTo>
                <a:lnTo>
                  <a:pt x="102644" y="40364"/>
                </a:lnTo>
                <a:lnTo>
                  <a:pt x="106098" y="52078"/>
                </a:lnTo>
                <a:lnTo>
                  <a:pt x="106558" y="66248"/>
                </a:lnTo>
                <a:lnTo>
                  <a:pt x="123840" y="85450"/>
                </a:lnTo>
                <a:lnTo>
                  <a:pt x="126720" y="85450"/>
                </a:lnTo>
                <a:lnTo>
                  <a:pt x="128640" y="84490"/>
                </a:lnTo>
                <a:close/>
              </a:path>
              <a:path w="133441" h="159364">
                <a:moveTo>
                  <a:pt x="27843" y="66248"/>
                </a:moveTo>
                <a:lnTo>
                  <a:pt x="28332" y="13084"/>
                </a:lnTo>
                <a:lnTo>
                  <a:pt x="19202" y="22082"/>
                </a:lnTo>
                <a:lnTo>
                  <a:pt x="16891" y="24554"/>
                </a:lnTo>
                <a:lnTo>
                  <a:pt x="9727" y="34994"/>
                </a:lnTo>
                <a:lnTo>
                  <a:pt x="4800" y="47045"/>
                </a:lnTo>
                <a:lnTo>
                  <a:pt x="2823" y="54646"/>
                </a:lnTo>
                <a:lnTo>
                  <a:pt x="756" y="67094"/>
                </a:lnTo>
                <a:lnTo>
                  <a:pt x="0" y="80650"/>
                </a:lnTo>
                <a:lnTo>
                  <a:pt x="406" y="91178"/>
                </a:lnTo>
                <a:lnTo>
                  <a:pt x="2082" y="103955"/>
                </a:lnTo>
                <a:lnTo>
                  <a:pt x="4800" y="115199"/>
                </a:lnTo>
                <a:lnTo>
                  <a:pt x="11165" y="130061"/>
                </a:lnTo>
                <a:lnTo>
                  <a:pt x="18242" y="140162"/>
                </a:lnTo>
                <a:lnTo>
                  <a:pt x="29798" y="149267"/>
                </a:lnTo>
                <a:lnTo>
                  <a:pt x="41285" y="154564"/>
                </a:lnTo>
                <a:lnTo>
                  <a:pt x="46898" y="156595"/>
                </a:lnTo>
                <a:lnTo>
                  <a:pt x="59024" y="158792"/>
                </a:lnTo>
                <a:lnTo>
                  <a:pt x="72953" y="159364"/>
                </a:lnTo>
                <a:lnTo>
                  <a:pt x="86395" y="159364"/>
                </a:lnTo>
                <a:lnTo>
                  <a:pt x="92156" y="158404"/>
                </a:lnTo>
                <a:lnTo>
                  <a:pt x="97917" y="157444"/>
                </a:lnTo>
                <a:lnTo>
                  <a:pt x="103677" y="155524"/>
                </a:lnTo>
                <a:lnTo>
                  <a:pt x="108478" y="154564"/>
                </a:lnTo>
                <a:lnTo>
                  <a:pt x="113278" y="153603"/>
                </a:lnTo>
                <a:lnTo>
                  <a:pt x="117119" y="151683"/>
                </a:lnTo>
                <a:lnTo>
                  <a:pt x="119999" y="150723"/>
                </a:lnTo>
                <a:lnTo>
                  <a:pt x="122880" y="149763"/>
                </a:lnTo>
                <a:lnTo>
                  <a:pt x="124800" y="148803"/>
                </a:lnTo>
                <a:lnTo>
                  <a:pt x="124800" y="147843"/>
                </a:lnTo>
                <a:lnTo>
                  <a:pt x="125760" y="146883"/>
                </a:lnTo>
                <a:lnTo>
                  <a:pt x="126720" y="145922"/>
                </a:lnTo>
                <a:lnTo>
                  <a:pt x="126720" y="144002"/>
                </a:lnTo>
                <a:lnTo>
                  <a:pt x="127680" y="143042"/>
                </a:lnTo>
                <a:lnTo>
                  <a:pt x="127680" y="131521"/>
                </a:lnTo>
                <a:lnTo>
                  <a:pt x="126720" y="129600"/>
                </a:lnTo>
                <a:lnTo>
                  <a:pt x="126720" y="128640"/>
                </a:lnTo>
                <a:lnTo>
                  <a:pt x="125760" y="127680"/>
                </a:lnTo>
                <a:lnTo>
                  <a:pt x="124800" y="127680"/>
                </a:lnTo>
                <a:lnTo>
                  <a:pt x="123840" y="126720"/>
                </a:lnTo>
                <a:lnTo>
                  <a:pt x="121919" y="126720"/>
                </a:lnTo>
                <a:lnTo>
                  <a:pt x="119999" y="127680"/>
                </a:lnTo>
                <a:lnTo>
                  <a:pt x="117119" y="128640"/>
                </a:lnTo>
                <a:lnTo>
                  <a:pt x="115199" y="129600"/>
                </a:lnTo>
                <a:lnTo>
                  <a:pt x="111358" y="131521"/>
                </a:lnTo>
                <a:lnTo>
                  <a:pt x="107518" y="132481"/>
                </a:lnTo>
                <a:lnTo>
                  <a:pt x="103677" y="134401"/>
                </a:lnTo>
                <a:lnTo>
                  <a:pt x="98877" y="135361"/>
                </a:lnTo>
                <a:lnTo>
                  <a:pt x="94076" y="136321"/>
                </a:lnTo>
                <a:lnTo>
                  <a:pt x="88315" y="137281"/>
                </a:lnTo>
                <a:lnTo>
                  <a:pt x="82555" y="138242"/>
                </a:lnTo>
                <a:lnTo>
                  <a:pt x="67193" y="138242"/>
                </a:lnTo>
                <a:lnTo>
                  <a:pt x="59512" y="136321"/>
                </a:lnTo>
                <a:lnTo>
                  <a:pt x="53766" y="134401"/>
                </a:lnTo>
                <a:lnTo>
                  <a:pt x="47030" y="131521"/>
                </a:lnTo>
                <a:lnTo>
                  <a:pt x="42245" y="128640"/>
                </a:lnTo>
                <a:lnTo>
                  <a:pt x="38404" y="123840"/>
                </a:lnTo>
                <a:lnTo>
                  <a:pt x="34564" y="119039"/>
                </a:lnTo>
                <a:lnTo>
                  <a:pt x="32644" y="113278"/>
                </a:lnTo>
                <a:lnTo>
                  <a:pt x="30723" y="107518"/>
                </a:lnTo>
                <a:lnTo>
                  <a:pt x="28803" y="100797"/>
                </a:lnTo>
                <a:lnTo>
                  <a:pt x="27843" y="93116"/>
                </a:lnTo>
                <a:lnTo>
                  <a:pt x="27843" y="85450"/>
                </a:lnTo>
                <a:lnTo>
                  <a:pt x="123840" y="85450"/>
                </a:lnTo>
                <a:lnTo>
                  <a:pt x="106558" y="66248"/>
                </a:lnTo>
                <a:lnTo>
                  <a:pt x="27843" y="662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0" name="object 680"/>
          <p:cNvSpPr/>
          <p:nvPr/>
        </p:nvSpPr>
        <p:spPr>
          <a:xfrm>
            <a:off x="3340928" y="7160468"/>
            <a:ext cx="114239" cy="159364"/>
          </a:xfrm>
          <a:custGeom>
            <a:avLst/>
            <a:gdLst/>
            <a:ahLst/>
            <a:cxnLst/>
            <a:rect l="l" t="t" r="r" b="b"/>
            <a:pathLst>
              <a:path w="114239" h="159364">
                <a:moveTo>
                  <a:pt x="114239" y="123840"/>
                </a:moveTo>
                <a:lnTo>
                  <a:pt x="113278" y="121919"/>
                </a:lnTo>
                <a:lnTo>
                  <a:pt x="113278" y="119999"/>
                </a:lnTo>
                <a:lnTo>
                  <a:pt x="112318" y="119039"/>
                </a:lnTo>
                <a:lnTo>
                  <a:pt x="111373" y="118079"/>
                </a:lnTo>
                <a:lnTo>
                  <a:pt x="108478" y="118079"/>
                </a:lnTo>
                <a:lnTo>
                  <a:pt x="106558" y="119039"/>
                </a:lnTo>
                <a:lnTo>
                  <a:pt x="104653" y="120959"/>
                </a:lnTo>
                <a:lnTo>
                  <a:pt x="101757" y="122880"/>
                </a:lnTo>
                <a:lnTo>
                  <a:pt x="98877" y="124800"/>
                </a:lnTo>
                <a:lnTo>
                  <a:pt x="96012" y="127680"/>
                </a:lnTo>
                <a:lnTo>
                  <a:pt x="92171" y="129600"/>
                </a:lnTo>
                <a:lnTo>
                  <a:pt x="88331" y="131521"/>
                </a:lnTo>
                <a:lnTo>
                  <a:pt x="83530" y="133441"/>
                </a:lnTo>
                <a:lnTo>
                  <a:pt x="79689" y="135361"/>
                </a:lnTo>
                <a:lnTo>
                  <a:pt x="73929" y="136321"/>
                </a:lnTo>
                <a:lnTo>
                  <a:pt x="61447" y="136321"/>
                </a:lnTo>
                <a:lnTo>
                  <a:pt x="55686" y="135361"/>
                </a:lnTo>
                <a:lnTo>
                  <a:pt x="50886" y="133441"/>
                </a:lnTo>
                <a:lnTo>
                  <a:pt x="45125" y="130561"/>
                </a:lnTo>
                <a:lnTo>
                  <a:pt x="41285" y="127680"/>
                </a:lnTo>
                <a:lnTo>
                  <a:pt x="37444" y="122880"/>
                </a:lnTo>
                <a:lnTo>
                  <a:pt x="34564" y="118079"/>
                </a:lnTo>
                <a:lnTo>
                  <a:pt x="31683" y="112318"/>
                </a:lnTo>
                <a:lnTo>
                  <a:pt x="29763" y="104637"/>
                </a:lnTo>
                <a:lnTo>
                  <a:pt x="27843" y="97916"/>
                </a:lnTo>
                <a:lnTo>
                  <a:pt x="27843" y="80650"/>
                </a:lnTo>
                <a:lnTo>
                  <a:pt x="28013" y="72912"/>
                </a:lnTo>
                <a:lnTo>
                  <a:pt x="29486" y="58718"/>
                </a:lnTo>
                <a:lnTo>
                  <a:pt x="32585" y="46895"/>
                </a:lnTo>
                <a:lnTo>
                  <a:pt x="37444" y="37444"/>
                </a:lnTo>
                <a:lnTo>
                  <a:pt x="42713" y="31541"/>
                </a:lnTo>
                <a:lnTo>
                  <a:pt x="53784" y="25167"/>
                </a:lnTo>
                <a:lnTo>
                  <a:pt x="67208" y="23042"/>
                </a:lnTo>
                <a:lnTo>
                  <a:pt x="73929" y="23042"/>
                </a:lnTo>
                <a:lnTo>
                  <a:pt x="78729" y="24002"/>
                </a:lnTo>
                <a:lnTo>
                  <a:pt x="83530" y="25923"/>
                </a:lnTo>
                <a:lnTo>
                  <a:pt x="88331" y="26883"/>
                </a:lnTo>
                <a:lnTo>
                  <a:pt x="92171" y="28803"/>
                </a:lnTo>
                <a:lnTo>
                  <a:pt x="95036" y="31683"/>
                </a:lnTo>
                <a:lnTo>
                  <a:pt x="97916" y="33604"/>
                </a:lnTo>
                <a:lnTo>
                  <a:pt x="100812" y="35524"/>
                </a:lnTo>
                <a:lnTo>
                  <a:pt x="102717" y="37444"/>
                </a:lnTo>
                <a:lnTo>
                  <a:pt x="105597" y="39364"/>
                </a:lnTo>
                <a:lnTo>
                  <a:pt x="107533" y="40325"/>
                </a:lnTo>
                <a:lnTo>
                  <a:pt x="110398" y="40325"/>
                </a:lnTo>
                <a:lnTo>
                  <a:pt x="111373" y="39364"/>
                </a:lnTo>
                <a:lnTo>
                  <a:pt x="112318" y="37444"/>
                </a:lnTo>
                <a:lnTo>
                  <a:pt x="113278" y="35524"/>
                </a:lnTo>
                <a:lnTo>
                  <a:pt x="113278" y="20162"/>
                </a:lnTo>
                <a:lnTo>
                  <a:pt x="112318" y="19202"/>
                </a:lnTo>
                <a:lnTo>
                  <a:pt x="112318" y="18242"/>
                </a:lnTo>
                <a:lnTo>
                  <a:pt x="111373" y="17282"/>
                </a:lnTo>
                <a:lnTo>
                  <a:pt x="111373" y="16322"/>
                </a:lnTo>
                <a:lnTo>
                  <a:pt x="110398" y="15361"/>
                </a:lnTo>
                <a:lnTo>
                  <a:pt x="109438" y="14401"/>
                </a:lnTo>
                <a:lnTo>
                  <a:pt x="107533" y="13441"/>
                </a:lnTo>
                <a:lnTo>
                  <a:pt x="105597" y="11536"/>
                </a:lnTo>
                <a:lnTo>
                  <a:pt x="102717" y="9601"/>
                </a:lnTo>
                <a:lnTo>
                  <a:pt x="99852" y="7696"/>
                </a:lnTo>
                <a:lnTo>
                  <a:pt x="96972" y="6720"/>
                </a:lnTo>
                <a:lnTo>
                  <a:pt x="93131" y="4800"/>
                </a:lnTo>
                <a:lnTo>
                  <a:pt x="89291" y="3855"/>
                </a:lnTo>
                <a:lnTo>
                  <a:pt x="85450" y="2880"/>
                </a:lnTo>
                <a:lnTo>
                  <a:pt x="80650" y="1920"/>
                </a:lnTo>
                <a:lnTo>
                  <a:pt x="76809" y="975"/>
                </a:lnTo>
                <a:lnTo>
                  <a:pt x="72009" y="0"/>
                </a:lnTo>
                <a:lnTo>
                  <a:pt x="67208" y="0"/>
                </a:lnTo>
                <a:lnTo>
                  <a:pt x="52477" y="1501"/>
                </a:lnTo>
                <a:lnTo>
                  <a:pt x="40325" y="4800"/>
                </a:lnTo>
                <a:lnTo>
                  <a:pt x="28747" y="11610"/>
                </a:lnTo>
                <a:lnTo>
                  <a:pt x="19202" y="20162"/>
                </a:lnTo>
                <a:lnTo>
                  <a:pt x="10442" y="32364"/>
                </a:lnTo>
                <a:lnTo>
                  <a:pt x="4800" y="45125"/>
                </a:lnTo>
                <a:lnTo>
                  <a:pt x="2003" y="55273"/>
                </a:lnTo>
                <a:lnTo>
                  <a:pt x="422" y="67649"/>
                </a:lnTo>
                <a:lnTo>
                  <a:pt x="0" y="81610"/>
                </a:lnTo>
                <a:lnTo>
                  <a:pt x="192" y="90722"/>
                </a:lnTo>
                <a:lnTo>
                  <a:pt x="1356" y="103624"/>
                </a:lnTo>
                <a:lnTo>
                  <a:pt x="3840" y="115199"/>
                </a:lnTo>
                <a:lnTo>
                  <a:pt x="9384" y="129003"/>
                </a:lnTo>
                <a:lnTo>
                  <a:pt x="16322" y="139202"/>
                </a:lnTo>
                <a:lnTo>
                  <a:pt x="22082" y="145922"/>
                </a:lnTo>
                <a:lnTo>
                  <a:pt x="28803" y="150723"/>
                </a:lnTo>
                <a:lnTo>
                  <a:pt x="36484" y="154564"/>
                </a:lnTo>
                <a:lnTo>
                  <a:pt x="51075" y="158608"/>
                </a:lnTo>
                <a:lnTo>
                  <a:pt x="64328" y="159364"/>
                </a:lnTo>
                <a:lnTo>
                  <a:pt x="74889" y="159364"/>
                </a:lnTo>
                <a:lnTo>
                  <a:pt x="78729" y="158404"/>
                </a:lnTo>
                <a:lnTo>
                  <a:pt x="83530" y="157444"/>
                </a:lnTo>
                <a:lnTo>
                  <a:pt x="88331" y="155524"/>
                </a:lnTo>
                <a:lnTo>
                  <a:pt x="92171" y="154564"/>
                </a:lnTo>
                <a:lnTo>
                  <a:pt x="96012" y="152643"/>
                </a:lnTo>
                <a:lnTo>
                  <a:pt x="99852" y="150723"/>
                </a:lnTo>
                <a:lnTo>
                  <a:pt x="102717" y="148803"/>
                </a:lnTo>
                <a:lnTo>
                  <a:pt x="106558" y="146883"/>
                </a:lnTo>
                <a:lnTo>
                  <a:pt x="108478" y="145922"/>
                </a:lnTo>
                <a:lnTo>
                  <a:pt x="110398" y="144002"/>
                </a:lnTo>
                <a:lnTo>
                  <a:pt x="111373" y="143042"/>
                </a:lnTo>
                <a:lnTo>
                  <a:pt x="112318" y="142082"/>
                </a:lnTo>
                <a:lnTo>
                  <a:pt x="112318" y="141122"/>
                </a:lnTo>
                <a:lnTo>
                  <a:pt x="113278" y="140162"/>
                </a:lnTo>
                <a:lnTo>
                  <a:pt x="113278" y="138242"/>
                </a:lnTo>
                <a:lnTo>
                  <a:pt x="114239" y="137281"/>
                </a:lnTo>
                <a:lnTo>
                  <a:pt x="114239" y="12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1" name="object 681"/>
          <p:cNvSpPr/>
          <p:nvPr/>
        </p:nvSpPr>
        <p:spPr>
          <a:xfrm>
            <a:off x="3506053" y="7255520"/>
            <a:ext cx="11521" cy="59512"/>
          </a:xfrm>
          <a:custGeom>
            <a:avLst/>
            <a:gdLst/>
            <a:ahLst/>
            <a:cxnLst/>
            <a:rect l="l" t="t" r="r" b="b"/>
            <a:pathLst>
              <a:path w="11521" h="59512">
                <a:moveTo>
                  <a:pt x="2880" y="13426"/>
                </a:moveTo>
                <a:lnTo>
                  <a:pt x="1920" y="6720"/>
                </a:lnTo>
                <a:lnTo>
                  <a:pt x="0" y="0"/>
                </a:lnTo>
                <a:lnTo>
                  <a:pt x="25" y="53329"/>
                </a:lnTo>
                <a:lnTo>
                  <a:pt x="11521" y="59512"/>
                </a:lnTo>
                <a:lnTo>
                  <a:pt x="5760" y="20147"/>
                </a:lnTo>
                <a:lnTo>
                  <a:pt x="2880" y="13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2" name="object 682"/>
          <p:cNvSpPr/>
          <p:nvPr/>
        </p:nvSpPr>
        <p:spPr>
          <a:xfrm>
            <a:off x="3478209" y="7160468"/>
            <a:ext cx="144962" cy="159364"/>
          </a:xfrm>
          <a:custGeom>
            <a:avLst/>
            <a:gdLst/>
            <a:ahLst/>
            <a:cxnLst/>
            <a:rect l="l" t="t" r="r" b="b"/>
            <a:pathLst>
              <a:path w="144962" h="159364">
                <a:moveTo>
                  <a:pt x="0" y="81610"/>
                </a:moveTo>
                <a:lnTo>
                  <a:pt x="159" y="89421"/>
                </a:lnTo>
                <a:lnTo>
                  <a:pt x="1305" y="102355"/>
                </a:lnTo>
                <a:lnTo>
                  <a:pt x="3840" y="114239"/>
                </a:lnTo>
                <a:lnTo>
                  <a:pt x="4801" y="117205"/>
                </a:lnTo>
                <a:lnTo>
                  <a:pt x="10205" y="129100"/>
                </a:lnTo>
                <a:lnTo>
                  <a:pt x="17282" y="139202"/>
                </a:lnTo>
                <a:lnTo>
                  <a:pt x="27869" y="148381"/>
                </a:lnTo>
                <a:lnTo>
                  <a:pt x="27843" y="95051"/>
                </a:lnTo>
                <a:lnTo>
                  <a:pt x="27843" y="71048"/>
                </a:lnTo>
                <a:lnTo>
                  <a:pt x="28803" y="63367"/>
                </a:lnTo>
                <a:lnTo>
                  <a:pt x="29763" y="56647"/>
                </a:lnTo>
                <a:lnTo>
                  <a:pt x="31683" y="49926"/>
                </a:lnTo>
                <a:lnTo>
                  <a:pt x="34564" y="43205"/>
                </a:lnTo>
                <a:lnTo>
                  <a:pt x="38404" y="38404"/>
                </a:lnTo>
                <a:lnTo>
                  <a:pt x="42245" y="33604"/>
                </a:lnTo>
                <a:lnTo>
                  <a:pt x="47045" y="29763"/>
                </a:lnTo>
                <a:lnTo>
                  <a:pt x="52806" y="26883"/>
                </a:lnTo>
                <a:lnTo>
                  <a:pt x="58552" y="24002"/>
                </a:lnTo>
                <a:lnTo>
                  <a:pt x="65288" y="22082"/>
                </a:lnTo>
                <a:lnTo>
                  <a:pt x="81594" y="22082"/>
                </a:lnTo>
                <a:lnTo>
                  <a:pt x="88315" y="24002"/>
                </a:lnTo>
                <a:lnTo>
                  <a:pt x="94076" y="26883"/>
                </a:lnTo>
                <a:lnTo>
                  <a:pt x="99837" y="29763"/>
                </a:lnTo>
                <a:lnTo>
                  <a:pt x="104637" y="34564"/>
                </a:lnTo>
                <a:lnTo>
                  <a:pt x="107518" y="39364"/>
                </a:lnTo>
                <a:lnTo>
                  <a:pt x="111358" y="45125"/>
                </a:lnTo>
                <a:lnTo>
                  <a:pt x="113278" y="50886"/>
                </a:lnTo>
                <a:lnTo>
                  <a:pt x="114239" y="57607"/>
                </a:lnTo>
                <a:lnTo>
                  <a:pt x="116159" y="65288"/>
                </a:lnTo>
                <a:lnTo>
                  <a:pt x="117119" y="72008"/>
                </a:lnTo>
                <a:lnTo>
                  <a:pt x="117119" y="88331"/>
                </a:lnTo>
                <a:lnTo>
                  <a:pt x="116159" y="95996"/>
                </a:lnTo>
                <a:lnTo>
                  <a:pt x="114239" y="103677"/>
                </a:lnTo>
                <a:lnTo>
                  <a:pt x="112318" y="110398"/>
                </a:lnTo>
                <a:lnTo>
                  <a:pt x="109438" y="116159"/>
                </a:lnTo>
                <a:lnTo>
                  <a:pt x="106558" y="120959"/>
                </a:lnTo>
                <a:lnTo>
                  <a:pt x="102717" y="126720"/>
                </a:lnTo>
                <a:lnTo>
                  <a:pt x="97916" y="130561"/>
                </a:lnTo>
                <a:lnTo>
                  <a:pt x="92156" y="133441"/>
                </a:lnTo>
                <a:lnTo>
                  <a:pt x="86395" y="136321"/>
                </a:lnTo>
                <a:lnTo>
                  <a:pt x="79674" y="137281"/>
                </a:lnTo>
                <a:lnTo>
                  <a:pt x="63352" y="137281"/>
                </a:lnTo>
                <a:lnTo>
                  <a:pt x="56647" y="135361"/>
                </a:lnTo>
                <a:lnTo>
                  <a:pt x="50886" y="132481"/>
                </a:lnTo>
                <a:lnTo>
                  <a:pt x="45125" y="129600"/>
                </a:lnTo>
                <a:lnTo>
                  <a:pt x="40325" y="125760"/>
                </a:lnTo>
                <a:lnTo>
                  <a:pt x="37444" y="119999"/>
                </a:lnTo>
                <a:lnTo>
                  <a:pt x="33604" y="115199"/>
                </a:lnTo>
                <a:lnTo>
                  <a:pt x="39364" y="154564"/>
                </a:lnTo>
                <a:lnTo>
                  <a:pt x="44976" y="156220"/>
                </a:lnTo>
                <a:lnTo>
                  <a:pt x="57097" y="158518"/>
                </a:lnTo>
                <a:lnTo>
                  <a:pt x="71033" y="159364"/>
                </a:lnTo>
                <a:lnTo>
                  <a:pt x="78308" y="159107"/>
                </a:lnTo>
                <a:lnTo>
                  <a:pt x="91327" y="157251"/>
                </a:lnTo>
                <a:lnTo>
                  <a:pt x="102717" y="153603"/>
                </a:lnTo>
                <a:lnTo>
                  <a:pt x="117456" y="145153"/>
                </a:lnTo>
                <a:lnTo>
                  <a:pt x="126720" y="136321"/>
                </a:lnTo>
                <a:lnTo>
                  <a:pt x="135221" y="123596"/>
                </a:lnTo>
                <a:lnTo>
                  <a:pt x="140162" y="111358"/>
                </a:lnTo>
                <a:lnTo>
                  <a:pt x="142379" y="104053"/>
                </a:lnTo>
                <a:lnTo>
                  <a:pt x="144426" y="91646"/>
                </a:lnTo>
                <a:lnTo>
                  <a:pt x="144962" y="78714"/>
                </a:lnTo>
                <a:lnTo>
                  <a:pt x="144670" y="70409"/>
                </a:lnTo>
                <a:lnTo>
                  <a:pt x="143007" y="57658"/>
                </a:lnTo>
                <a:lnTo>
                  <a:pt x="140162" y="46085"/>
                </a:lnTo>
                <a:lnTo>
                  <a:pt x="134442" y="31074"/>
                </a:lnTo>
                <a:lnTo>
                  <a:pt x="127680" y="21122"/>
                </a:lnTo>
                <a:lnTo>
                  <a:pt x="116307" y="11355"/>
                </a:lnTo>
                <a:lnTo>
                  <a:pt x="104637" y="5760"/>
                </a:lnTo>
                <a:lnTo>
                  <a:pt x="99582" y="3803"/>
                </a:lnTo>
                <a:lnTo>
                  <a:pt x="87416" y="950"/>
                </a:lnTo>
                <a:lnTo>
                  <a:pt x="73913" y="0"/>
                </a:lnTo>
                <a:lnTo>
                  <a:pt x="65484" y="313"/>
                </a:lnTo>
                <a:lnTo>
                  <a:pt x="52801" y="2190"/>
                </a:lnTo>
                <a:lnTo>
                  <a:pt x="41285" y="5760"/>
                </a:lnTo>
                <a:lnTo>
                  <a:pt x="26982" y="14315"/>
                </a:lnTo>
                <a:lnTo>
                  <a:pt x="18242" y="23042"/>
                </a:lnTo>
                <a:lnTo>
                  <a:pt x="9000" y="36453"/>
                </a:lnTo>
                <a:lnTo>
                  <a:pt x="3840" y="48966"/>
                </a:lnTo>
                <a:lnTo>
                  <a:pt x="2163" y="55671"/>
                </a:lnTo>
                <a:lnTo>
                  <a:pt x="485" y="67946"/>
                </a:lnTo>
                <a:lnTo>
                  <a:pt x="0" y="816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3" name="object 683"/>
          <p:cNvSpPr/>
          <p:nvPr/>
        </p:nvSpPr>
        <p:spPr>
          <a:xfrm>
            <a:off x="3662522" y="7160468"/>
            <a:ext cx="125760" cy="157444"/>
          </a:xfrm>
          <a:custGeom>
            <a:avLst/>
            <a:gdLst/>
            <a:ahLst/>
            <a:cxnLst/>
            <a:rect l="l" t="t" r="r" b="b"/>
            <a:pathLst>
              <a:path w="125760" h="157444">
                <a:moveTo>
                  <a:pt x="25923" y="154564"/>
                </a:moveTo>
                <a:lnTo>
                  <a:pt x="26883" y="154564"/>
                </a:lnTo>
                <a:lnTo>
                  <a:pt x="26883" y="50886"/>
                </a:lnTo>
                <a:lnTo>
                  <a:pt x="29836" y="47567"/>
                </a:lnTo>
                <a:lnTo>
                  <a:pt x="39157" y="37677"/>
                </a:lnTo>
                <a:lnTo>
                  <a:pt x="48006" y="30723"/>
                </a:lnTo>
                <a:lnTo>
                  <a:pt x="54726" y="25923"/>
                </a:lnTo>
                <a:lnTo>
                  <a:pt x="61447" y="23042"/>
                </a:lnTo>
                <a:lnTo>
                  <a:pt x="72969" y="23042"/>
                </a:lnTo>
                <a:lnTo>
                  <a:pt x="77754" y="24002"/>
                </a:lnTo>
                <a:lnTo>
                  <a:pt x="81594" y="25923"/>
                </a:lnTo>
                <a:lnTo>
                  <a:pt x="85435" y="27843"/>
                </a:lnTo>
                <a:lnTo>
                  <a:pt x="88315" y="30723"/>
                </a:lnTo>
                <a:lnTo>
                  <a:pt x="91196" y="34564"/>
                </a:lnTo>
                <a:lnTo>
                  <a:pt x="94076" y="38404"/>
                </a:lnTo>
                <a:lnTo>
                  <a:pt x="95036" y="42245"/>
                </a:lnTo>
                <a:lnTo>
                  <a:pt x="96956" y="48005"/>
                </a:lnTo>
                <a:lnTo>
                  <a:pt x="97917" y="52806"/>
                </a:lnTo>
                <a:lnTo>
                  <a:pt x="98877" y="59527"/>
                </a:lnTo>
                <a:lnTo>
                  <a:pt x="98877" y="154564"/>
                </a:lnTo>
                <a:lnTo>
                  <a:pt x="99837" y="155524"/>
                </a:lnTo>
                <a:lnTo>
                  <a:pt x="100797" y="155524"/>
                </a:lnTo>
                <a:lnTo>
                  <a:pt x="101757" y="156484"/>
                </a:lnTo>
                <a:lnTo>
                  <a:pt x="102717" y="156484"/>
                </a:lnTo>
                <a:lnTo>
                  <a:pt x="103677" y="157444"/>
                </a:lnTo>
                <a:lnTo>
                  <a:pt x="119039" y="157444"/>
                </a:lnTo>
                <a:lnTo>
                  <a:pt x="119999" y="156484"/>
                </a:lnTo>
                <a:lnTo>
                  <a:pt x="122880" y="156484"/>
                </a:lnTo>
                <a:lnTo>
                  <a:pt x="123840" y="155524"/>
                </a:lnTo>
                <a:lnTo>
                  <a:pt x="124800" y="155524"/>
                </a:lnTo>
                <a:lnTo>
                  <a:pt x="124800" y="154564"/>
                </a:lnTo>
                <a:lnTo>
                  <a:pt x="125760" y="153603"/>
                </a:lnTo>
                <a:lnTo>
                  <a:pt x="125749" y="62430"/>
                </a:lnTo>
                <a:lnTo>
                  <a:pt x="124950" y="49003"/>
                </a:lnTo>
                <a:lnTo>
                  <a:pt x="122880" y="37444"/>
                </a:lnTo>
                <a:lnTo>
                  <a:pt x="120959" y="29763"/>
                </a:lnTo>
                <a:lnTo>
                  <a:pt x="118079" y="24002"/>
                </a:lnTo>
                <a:lnTo>
                  <a:pt x="114239" y="18242"/>
                </a:lnTo>
                <a:lnTo>
                  <a:pt x="109438" y="12481"/>
                </a:lnTo>
                <a:lnTo>
                  <a:pt x="104637" y="8641"/>
                </a:lnTo>
                <a:lnTo>
                  <a:pt x="97917" y="4800"/>
                </a:lnTo>
                <a:lnTo>
                  <a:pt x="86514" y="1319"/>
                </a:lnTo>
                <a:lnTo>
                  <a:pt x="72969" y="0"/>
                </a:lnTo>
                <a:lnTo>
                  <a:pt x="65288" y="0"/>
                </a:lnTo>
                <a:lnTo>
                  <a:pt x="56647" y="2880"/>
                </a:lnTo>
                <a:lnTo>
                  <a:pt x="48966" y="6720"/>
                </a:lnTo>
                <a:lnTo>
                  <a:pt x="43670" y="9497"/>
                </a:lnTo>
                <a:lnTo>
                  <a:pt x="33930" y="16837"/>
                </a:lnTo>
                <a:lnTo>
                  <a:pt x="24003" y="26883"/>
                </a:lnTo>
                <a:lnTo>
                  <a:pt x="24003" y="5760"/>
                </a:lnTo>
                <a:lnTo>
                  <a:pt x="23042" y="4800"/>
                </a:lnTo>
                <a:lnTo>
                  <a:pt x="23042" y="3855"/>
                </a:lnTo>
                <a:lnTo>
                  <a:pt x="22082" y="3855"/>
                </a:lnTo>
                <a:lnTo>
                  <a:pt x="21122" y="2880"/>
                </a:lnTo>
                <a:lnTo>
                  <a:pt x="3840" y="2880"/>
                </a:lnTo>
                <a:lnTo>
                  <a:pt x="2880" y="3855"/>
                </a:lnTo>
                <a:lnTo>
                  <a:pt x="1920" y="3855"/>
                </a:lnTo>
                <a:lnTo>
                  <a:pt x="960" y="4800"/>
                </a:lnTo>
                <a:lnTo>
                  <a:pt x="960" y="5760"/>
                </a:lnTo>
                <a:lnTo>
                  <a:pt x="0" y="5760"/>
                </a:lnTo>
                <a:lnTo>
                  <a:pt x="0" y="154564"/>
                </a:lnTo>
                <a:lnTo>
                  <a:pt x="960" y="154564"/>
                </a:lnTo>
                <a:lnTo>
                  <a:pt x="960" y="155524"/>
                </a:lnTo>
                <a:lnTo>
                  <a:pt x="1920" y="155524"/>
                </a:lnTo>
                <a:lnTo>
                  <a:pt x="2880" y="156484"/>
                </a:lnTo>
                <a:lnTo>
                  <a:pt x="3840" y="156484"/>
                </a:lnTo>
                <a:lnTo>
                  <a:pt x="5760" y="157444"/>
                </a:lnTo>
                <a:lnTo>
                  <a:pt x="20162" y="157444"/>
                </a:lnTo>
                <a:lnTo>
                  <a:pt x="22082" y="156484"/>
                </a:lnTo>
                <a:lnTo>
                  <a:pt x="24003" y="156484"/>
                </a:lnTo>
                <a:lnTo>
                  <a:pt x="24963" y="155524"/>
                </a:lnTo>
                <a:lnTo>
                  <a:pt x="25923" y="155524"/>
                </a:lnTo>
                <a:lnTo>
                  <a:pt x="25923" y="15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4" name="object 684"/>
          <p:cNvSpPr/>
          <p:nvPr/>
        </p:nvSpPr>
        <p:spPr>
          <a:xfrm>
            <a:off x="3825727" y="7160468"/>
            <a:ext cx="115183" cy="159364"/>
          </a:xfrm>
          <a:custGeom>
            <a:avLst/>
            <a:gdLst/>
            <a:ahLst/>
            <a:cxnLst/>
            <a:rect l="l" t="t" r="r" b="b"/>
            <a:pathLst>
              <a:path w="115183" h="159364">
                <a:moveTo>
                  <a:pt x="113263" y="20162"/>
                </a:moveTo>
                <a:lnTo>
                  <a:pt x="113263" y="18242"/>
                </a:lnTo>
                <a:lnTo>
                  <a:pt x="112318" y="17282"/>
                </a:lnTo>
                <a:lnTo>
                  <a:pt x="112318" y="16322"/>
                </a:lnTo>
                <a:lnTo>
                  <a:pt x="111343" y="15361"/>
                </a:lnTo>
                <a:lnTo>
                  <a:pt x="109438" y="14401"/>
                </a:lnTo>
                <a:lnTo>
                  <a:pt x="108478" y="13441"/>
                </a:lnTo>
                <a:lnTo>
                  <a:pt x="106542" y="11536"/>
                </a:lnTo>
                <a:lnTo>
                  <a:pt x="103662" y="9601"/>
                </a:lnTo>
                <a:lnTo>
                  <a:pt x="100797" y="7696"/>
                </a:lnTo>
                <a:lnTo>
                  <a:pt x="96956" y="6720"/>
                </a:lnTo>
                <a:lnTo>
                  <a:pt x="94076" y="4800"/>
                </a:lnTo>
                <a:lnTo>
                  <a:pt x="90236" y="3855"/>
                </a:lnTo>
                <a:lnTo>
                  <a:pt x="86395" y="2880"/>
                </a:lnTo>
                <a:lnTo>
                  <a:pt x="81594" y="1920"/>
                </a:lnTo>
                <a:lnTo>
                  <a:pt x="77754" y="975"/>
                </a:lnTo>
                <a:lnTo>
                  <a:pt x="72953" y="0"/>
                </a:lnTo>
                <a:lnTo>
                  <a:pt x="68153" y="0"/>
                </a:lnTo>
                <a:lnTo>
                  <a:pt x="53422" y="1501"/>
                </a:lnTo>
                <a:lnTo>
                  <a:pt x="41269" y="4800"/>
                </a:lnTo>
                <a:lnTo>
                  <a:pt x="29692" y="11610"/>
                </a:lnTo>
                <a:lnTo>
                  <a:pt x="20147" y="20162"/>
                </a:lnTo>
                <a:lnTo>
                  <a:pt x="11069" y="32364"/>
                </a:lnTo>
                <a:lnTo>
                  <a:pt x="5745" y="45125"/>
                </a:lnTo>
                <a:lnTo>
                  <a:pt x="2712" y="55359"/>
                </a:lnTo>
                <a:lnTo>
                  <a:pt x="676" y="67697"/>
                </a:lnTo>
                <a:lnTo>
                  <a:pt x="0" y="81610"/>
                </a:lnTo>
                <a:lnTo>
                  <a:pt x="346" y="90818"/>
                </a:lnTo>
                <a:lnTo>
                  <a:pt x="2009" y="103668"/>
                </a:lnTo>
                <a:lnTo>
                  <a:pt x="4785" y="115199"/>
                </a:lnTo>
                <a:lnTo>
                  <a:pt x="10335" y="129003"/>
                </a:lnTo>
                <a:lnTo>
                  <a:pt x="17266" y="139202"/>
                </a:lnTo>
                <a:lnTo>
                  <a:pt x="23027" y="145922"/>
                </a:lnTo>
                <a:lnTo>
                  <a:pt x="29748" y="150723"/>
                </a:lnTo>
                <a:lnTo>
                  <a:pt x="37429" y="154564"/>
                </a:lnTo>
                <a:lnTo>
                  <a:pt x="51700" y="158608"/>
                </a:lnTo>
                <a:lnTo>
                  <a:pt x="65272" y="159364"/>
                </a:lnTo>
                <a:lnTo>
                  <a:pt x="74874" y="159364"/>
                </a:lnTo>
                <a:lnTo>
                  <a:pt x="79674" y="158404"/>
                </a:lnTo>
                <a:lnTo>
                  <a:pt x="84475" y="157444"/>
                </a:lnTo>
                <a:lnTo>
                  <a:pt x="89275" y="155524"/>
                </a:lnTo>
                <a:lnTo>
                  <a:pt x="93116" y="154564"/>
                </a:lnTo>
                <a:lnTo>
                  <a:pt x="96956" y="152643"/>
                </a:lnTo>
                <a:lnTo>
                  <a:pt x="100797" y="150723"/>
                </a:lnTo>
                <a:lnTo>
                  <a:pt x="103662" y="148803"/>
                </a:lnTo>
                <a:lnTo>
                  <a:pt x="107502" y="146883"/>
                </a:lnTo>
                <a:lnTo>
                  <a:pt x="109438" y="145922"/>
                </a:lnTo>
                <a:lnTo>
                  <a:pt x="110383" y="144002"/>
                </a:lnTo>
                <a:lnTo>
                  <a:pt x="112318" y="143042"/>
                </a:lnTo>
                <a:lnTo>
                  <a:pt x="113263" y="142082"/>
                </a:lnTo>
                <a:lnTo>
                  <a:pt x="113263" y="141122"/>
                </a:lnTo>
                <a:lnTo>
                  <a:pt x="114223" y="140162"/>
                </a:lnTo>
                <a:lnTo>
                  <a:pt x="114223" y="137281"/>
                </a:lnTo>
                <a:lnTo>
                  <a:pt x="115183" y="136321"/>
                </a:lnTo>
                <a:lnTo>
                  <a:pt x="115183" y="124800"/>
                </a:lnTo>
                <a:lnTo>
                  <a:pt x="114223" y="123840"/>
                </a:lnTo>
                <a:lnTo>
                  <a:pt x="114223" y="120959"/>
                </a:lnTo>
                <a:lnTo>
                  <a:pt x="113263" y="119999"/>
                </a:lnTo>
                <a:lnTo>
                  <a:pt x="113263" y="119039"/>
                </a:lnTo>
                <a:lnTo>
                  <a:pt x="112318" y="119039"/>
                </a:lnTo>
                <a:lnTo>
                  <a:pt x="112318" y="118079"/>
                </a:lnTo>
                <a:lnTo>
                  <a:pt x="109438" y="118079"/>
                </a:lnTo>
                <a:lnTo>
                  <a:pt x="107502" y="119039"/>
                </a:lnTo>
                <a:lnTo>
                  <a:pt x="105597" y="120959"/>
                </a:lnTo>
                <a:lnTo>
                  <a:pt x="102702" y="122880"/>
                </a:lnTo>
                <a:lnTo>
                  <a:pt x="99822" y="124800"/>
                </a:lnTo>
                <a:lnTo>
                  <a:pt x="96956" y="127680"/>
                </a:lnTo>
                <a:lnTo>
                  <a:pt x="93116" y="129600"/>
                </a:lnTo>
                <a:lnTo>
                  <a:pt x="89275" y="131521"/>
                </a:lnTo>
                <a:lnTo>
                  <a:pt x="84475" y="133441"/>
                </a:lnTo>
                <a:lnTo>
                  <a:pt x="79674" y="135361"/>
                </a:lnTo>
                <a:lnTo>
                  <a:pt x="74874" y="136321"/>
                </a:lnTo>
                <a:lnTo>
                  <a:pt x="62392" y="136321"/>
                </a:lnTo>
                <a:lnTo>
                  <a:pt x="56631" y="135361"/>
                </a:lnTo>
                <a:lnTo>
                  <a:pt x="50871" y="133441"/>
                </a:lnTo>
                <a:lnTo>
                  <a:pt x="46070" y="130561"/>
                </a:lnTo>
                <a:lnTo>
                  <a:pt x="42230" y="127680"/>
                </a:lnTo>
                <a:lnTo>
                  <a:pt x="38389" y="122880"/>
                </a:lnTo>
                <a:lnTo>
                  <a:pt x="35509" y="118079"/>
                </a:lnTo>
                <a:lnTo>
                  <a:pt x="32628" y="112318"/>
                </a:lnTo>
                <a:lnTo>
                  <a:pt x="30708" y="104637"/>
                </a:lnTo>
                <a:lnTo>
                  <a:pt x="28788" y="97916"/>
                </a:lnTo>
                <a:lnTo>
                  <a:pt x="27828" y="89275"/>
                </a:lnTo>
                <a:lnTo>
                  <a:pt x="27828" y="80650"/>
                </a:lnTo>
                <a:lnTo>
                  <a:pt x="28062" y="72686"/>
                </a:lnTo>
                <a:lnTo>
                  <a:pt x="29872" y="58590"/>
                </a:lnTo>
                <a:lnTo>
                  <a:pt x="33359" y="46843"/>
                </a:lnTo>
                <a:lnTo>
                  <a:pt x="38389" y="37444"/>
                </a:lnTo>
                <a:lnTo>
                  <a:pt x="43658" y="31541"/>
                </a:lnTo>
                <a:lnTo>
                  <a:pt x="54729" y="25167"/>
                </a:lnTo>
                <a:lnTo>
                  <a:pt x="68153" y="23042"/>
                </a:lnTo>
                <a:lnTo>
                  <a:pt x="73913" y="23042"/>
                </a:lnTo>
                <a:lnTo>
                  <a:pt x="79674" y="24002"/>
                </a:lnTo>
                <a:lnTo>
                  <a:pt x="84475" y="25923"/>
                </a:lnTo>
                <a:lnTo>
                  <a:pt x="89275" y="26883"/>
                </a:lnTo>
                <a:lnTo>
                  <a:pt x="93116" y="28803"/>
                </a:lnTo>
                <a:lnTo>
                  <a:pt x="95981" y="31683"/>
                </a:lnTo>
                <a:lnTo>
                  <a:pt x="98877" y="33604"/>
                </a:lnTo>
                <a:lnTo>
                  <a:pt x="101757" y="35524"/>
                </a:lnTo>
                <a:lnTo>
                  <a:pt x="103662" y="37444"/>
                </a:lnTo>
                <a:lnTo>
                  <a:pt x="106542" y="39364"/>
                </a:lnTo>
                <a:lnTo>
                  <a:pt x="107502" y="40325"/>
                </a:lnTo>
                <a:lnTo>
                  <a:pt x="111343" y="40325"/>
                </a:lnTo>
                <a:lnTo>
                  <a:pt x="112318" y="39364"/>
                </a:lnTo>
                <a:lnTo>
                  <a:pt x="113263" y="37444"/>
                </a:lnTo>
                <a:lnTo>
                  <a:pt x="114223" y="35524"/>
                </a:lnTo>
                <a:lnTo>
                  <a:pt x="114223" y="21122"/>
                </a:lnTo>
                <a:lnTo>
                  <a:pt x="113263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5" name="object 685"/>
          <p:cNvSpPr/>
          <p:nvPr/>
        </p:nvSpPr>
        <p:spPr>
          <a:xfrm>
            <a:off x="3994592" y="7166229"/>
            <a:ext cx="14488" cy="53766"/>
          </a:xfrm>
          <a:custGeom>
            <a:avLst/>
            <a:gdLst/>
            <a:ahLst/>
            <a:cxnLst/>
            <a:rect l="l" t="t" r="r" b="b"/>
            <a:pathLst>
              <a:path w="14488" h="53766">
                <a:moveTo>
                  <a:pt x="10654" y="881"/>
                </a:moveTo>
                <a:lnTo>
                  <a:pt x="0" y="7323"/>
                </a:lnTo>
                <a:lnTo>
                  <a:pt x="86" y="53766"/>
                </a:lnTo>
                <a:lnTo>
                  <a:pt x="1046" y="48006"/>
                </a:lnTo>
                <a:lnTo>
                  <a:pt x="2966" y="43205"/>
                </a:lnTo>
                <a:lnTo>
                  <a:pt x="4886" y="37444"/>
                </a:lnTo>
                <a:lnTo>
                  <a:pt x="7767" y="32644"/>
                </a:lnTo>
                <a:lnTo>
                  <a:pt x="10647" y="28803"/>
                </a:lnTo>
                <a:lnTo>
                  <a:pt x="14488" y="24963"/>
                </a:lnTo>
                <a:lnTo>
                  <a:pt x="12567" y="0"/>
                </a:lnTo>
                <a:lnTo>
                  <a:pt x="10654" y="8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6" name="object 686"/>
          <p:cNvSpPr/>
          <p:nvPr/>
        </p:nvSpPr>
        <p:spPr>
          <a:xfrm>
            <a:off x="3966834" y="7160468"/>
            <a:ext cx="133441" cy="159364"/>
          </a:xfrm>
          <a:custGeom>
            <a:avLst/>
            <a:gdLst/>
            <a:ahLst/>
            <a:cxnLst/>
            <a:rect l="l" t="t" r="r" b="b"/>
            <a:pathLst>
              <a:path w="133441" h="159364">
                <a:moveTo>
                  <a:pt x="133441" y="73929"/>
                </a:moveTo>
                <a:lnTo>
                  <a:pt x="133429" y="67277"/>
                </a:lnTo>
                <a:lnTo>
                  <a:pt x="132480" y="54466"/>
                </a:lnTo>
                <a:lnTo>
                  <a:pt x="129600" y="42245"/>
                </a:lnTo>
                <a:lnTo>
                  <a:pt x="127680" y="33604"/>
                </a:lnTo>
                <a:lnTo>
                  <a:pt x="123840" y="26883"/>
                </a:lnTo>
                <a:lnTo>
                  <a:pt x="118079" y="20162"/>
                </a:lnTo>
                <a:lnTo>
                  <a:pt x="113278" y="14401"/>
                </a:lnTo>
                <a:lnTo>
                  <a:pt x="106558" y="9601"/>
                </a:lnTo>
                <a:lnTo>
                  <a:pt x="98877" y="5760"/>
                </a:lnTo>
                <a:lnTo>
                  <a:pt x="94604" y="4047"/>
                </a:lnTo>
                <a:lnTo>
                  <a:pt x="82661" y="1011"/>
                </a:lnTo>
                <a:lnTo>
                  <a:pt x="69128" y="0"/>
                </a:lnTo>
                <a:lnTo>
                  <a:pt x="64894" y="105"/>
                </a:lnTo>
                <a:lnTo>
                  <a:pt x="52071" y="1856"/>
                </a:lnTo>
                <a:lnTo>
                  <a:pt x="40325" y="5760"/>
                </a:lnTo>
                <a:lnTo>
                  <a:pt x="42245" y="30723"/>
                </a:lnTo>
                <a:lnTo>
                  <a:pt x="46070" y="26883"/>
                </a:lnTo>
                <a:lnTo>
                  <a:pt x="50886" y="24963"/>
                </a:lnTo>
                <a:lnTo>
                  <a:pt x="56631" y="22082"/>
                </a:lnTo>
                <a:lnTo>
                  <a:pt x="62407" y="21122"/>
                </a:lnTo>
                <a:lnTo>
                  <a:pt x="68153" y="21122"/>
                </a:lnTo>
                <a:lnTo>
                  <a:pt x="75083" y="21501"/>
                </a:lnTo>
                <a:lnTo>
                  <a:pt x="87950" y="25141"/>
                </a:lnTo>
                <a:lnTo>
                  <a:pt x="96956" y="32644"/>
                </a:lnTo>
                <a:lnTo>
                  <a:pt x="101956" y="40544"/>
                </a:lnTo>
                <a:lnTo>
                  <a:pt x="105834" y="52187"/>
                </a:lnTo>
                <a:lnTo>
                  <a:pt x="106558" y="66248"/>
                </a:lnTo>
                <a:lnTo>
                  <a:pt x="27843" y="66248"/>
                </a:lnTo>
                <a:lnTo>
                  <a:pt x="27843" y="59527"/>
                </a:lnTo>
                <a:lnTo>
                  <a:pt x="27757" y="13084"/>
                </a:lnTo>
                <a:lnTo>
                  <a:pt x="18242" y="22082"/>
                </a:lnTo>
                <a:lnTo>
                  <a:pt x="9740" y="34807"/>
                </a:lnTo>
                <a:lnTo>
                  <a:pt x="4800" y="47045"/>
                </a:lnTo>
                <a:lnTo>
                  <a:pt x="2417" y="54646"/>
                </a:lnTo>
                <a:lnTo>
                  <a:pt x="503" y="67094"/>
                </a:lnTo>
                <a:lnTo>
                  <a:pt x="0" y="80650"/>
                </a:lnTo>
                <a:lnTo>
                  <a:pt x="251" y="91178"/>
                </a:lnTo>
                <a:lnTo>
                  <a:pt x="1658" y="103955"/>
                </a:lnTo>
                <a:lnTo>
                  <a:pt x="4800" y="115199"/>
                </a:lnTo>
                <a:lnTo>
                  <a:pt x="11165" y="130061"/>
                </a:lnTo>
                <a:lnTo>
                  <a:pt x="18242" y="140162"/>
                </a:lnTo>
                <a:lnTo>
                  <a:pt x="29416" y="149267"/>
                </a:lnTo>
                <a:lnTo>
                  <a:pt x="41285" y="154564"/>
                </a:lnTo>
                <a:lnTo>
                  <a:pt x="46907" y="156598"/>
                </a:lnTo>
                <a:lnTo>
                  <a:pt x="59027" y="158792"/>
                </a:lnTo>
                <a:lnTo>
                  <a:pt x="72969" y="159364"/>
                </a:lnTo>
                <a:lnTo>
                  <a:pt x="85435" y="159364"/>
                </a:lnTo>
                <a:lnTo>
                  <a:pt x="92156" y="158404"/>
                </a:lnTo>
                <a:lnTo>
                  <a:pt x="97916" y="157444"/>
                </a:lnTo>
                <a:lnTo>
                  <a:pt x="103677" y="155524"/>
                </a:lnTo>
                <a:lnTo>
                  <a:pt x="108478" y="154564"/>
                </a:lnTo>
                <a:lnTo>
                  <a:pt x="112318" y="153603"/>
                </a:lnTo>
                <a:lnTo>
                  <a:pt x="116159" y="151683"/>
                </a:lnTo>
                <a:lnTo>
                  <a:pt x="119039" y="150723"/>
                </a:lnTo>
                <a:lnTo>
                  <a:pt x="121919" y="149763"/>
                </a:lnTo>
                <a:lnTo>
                  <a:pt x="123840" y="148803"/>
                </a:lnTo>
                <a:lnTo>
                  <a:pt x="124800" y="147843"/>
                </a:lnTo>
                <a:lnTo>
                  <a:pt x="124800" y="146883"/>
                </a:lnTo>
                <a:lnTo>
                  <a:pt x="125760" y="146883"/>
                </a:lnTo>
                <a:lnTo>
                  <a:pt x="125760" y="145922"/>
                </a:lnTo>
                <a:lnTo>
                  <a:pt x="126720" y="144962"/>
                </a:lnTo>
                <a:lnTo>
                  <a:pt x="126720" y="143042"/>
                </a:lnTo>
                <a:lnTo>
                  <a:pt x="127680" y="142082"/>
                </a:lnTo>
                <a:lnTo>
                  <a:pt x="127680" y="133441"/>
                </a:lnTo>
                <a:lnTo>
                  <a:pt x="126720" y="132481"/>
                </a:lnTo>
                <a:lnTo>
                  <a:pt x="126720" y="129600"/>
                </a:lnTo>
                <a:lnTo>
                  <a:pt x="125760" y="128640"/>
                </a:lnTo>
                <a:lnTo>
                  <a:pt x="125760" y="127680"/>
                </a:lnTo>
                <a:lnTo>
                  <a:pt x="124800" y="127680"/>
                </a:lnTo>
                <a:lnTo>
                  <a:pt x="123840" y="126720"/>
                </a:lnTo>
                <a:lnTo>
                  <a:pt x="121919" y="126720"/>
                </a:lnTo>
                <a:lnTo>
                  <a:pt x="119999" y="127680"/>
                </a:lnTo>
                <a:lnTo>
                  <a:pt x="117119" y="128640"/>
                </a:lnTo>
                <a:lnTo>
                  <a:pt x="114239" y="129600"/>
                </a:lnTo>
                <a:lnTo>
                  <a:pt x="111358" y="131521"/>
                </a:lnTo>
                <a:lnTo>
                  <a:pt x="107518" y="132481"/>
                </a:lnTo>
                <a:lnTo>
                  <a:pt x="103677" y="134401"/>
                </a:lnTo>
                <a:lnTo>
                  <a:pt x="98877" y="135361"/>
                </a:lnTo>
                <a:lnTo>
                  <a:pt x="94076" y="136321"/>
                </a:lnTo>
                <a:lnTo>
                  <a:pt x="88315" y="137281"/>
                </a:lnTo>
                <a:lnTo>
                  <a:pt x="81594" y="138242"/>
                </a:lnTo>
                <a:lnTo>
                  <a:pt x="66248" y="138242"/>
                </a:lnTo>
                <a:lnTo>
                  <a:pt x="59512" y="136321"/>
                </a:lnTo>
                <a:lnTo>
                  <a:pt x="52791" y="134401"/>
                </a:lnTo>
                <a:lnTo>
                  <a:pt x="47045" y="131521"/>
                </a:lnTo>
                <a:lnTo>
                  <a:pt x="42245" y="128640"/>
                </a:lnTo>
                <a:lnTo>
                  <a:pt x="38404" y="123840"/>
                </a:lnTo>
                <a:lnTo>
                  <a:pt x="34564" y="119039"/>
                </a:lnTo>
                <a:lnTo>
                  <a:pt x="31683" y="113278"/>
                </a:lnTo>
                <a:lnTo>
                  <a:pt x="30723" y="107518"/>
                </a:lnTo>
                <a:lnTo>
                  <a:pt x="28803" y="100797"/>
                </a:lnTo>
                <a:lnTo>
                  <a:pt x="27843" y="93116"/>
                </a:lnTo>
                <a:lnTo>
                  <a:pt x="27843" y="85450"/>
                </a:lnTo>
                <a:lnTo>
                  <a:pt x="125760" y="85450"/>
                </a:lnTo>
                <a:lnTo>
                  <a:pt x="128640" y="84490"/>
                </a:lnTo>
                <a:lnTo>
                  <a:pt x="130561" y="82555"/>
                </a:lnTo>
                <a:lnTo>
                  <a:pt x="132481" y="80650"/>
                </a:lnTo>
                <a:lnTo>
                  <a:pt x="133441" y="77769"/>
                </a:lnTo>
                <a:lnTo>
                  <a:pt x="133441" y="739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7" name="object 687"/>
          <p:cNvSpPr/>
          <p:nvPr/>
        </p:nvSpPr>
        <p:spPr>
          <a:xfrm>
            <a:off x="4165549" y="7160468"/>
            <a:ext cx="109438" cy="213116"/>
          </a:xfrm>
          <a:custGeom>
            <a:avLst/>
            <a:gdLst/>
            <a:ahLst/>
            <a:cxnLst/>
            <a:rect l="l" t="t" r="r" b="b"/>
            <a:pathLst>
              <a:path w="109438" h="213116">
                <a:moveTo>
                  <a:pt x="16322" y="150723"/>
                </a:moveTo>
                <a:lnTo>
                  <a:pt x="20162" y="152643"/>
                </a:lnTo>
                <a:lnTo>
                  <a:pt x="23042" y="154564"/>
                </a:lnTo>
                <a:lnTo>
                  <a:pt x="26883" y="156484"/>
                </a:lnTo>
                <a:lnTo>
                  <a:pt x="30723" y="157444"/>
                </a:lnTo>
                <a:lnTo>
                  <a:pt x="34564" y="158404"/>
                </a:lnTo>
                <a:lnTo>
                  <a:pt x="38404" y="159364"/>
                </a:lnTo>
                <a:lnTo>
                  <a:pt x="46085" y="159364"/>
                </a:lnTo>
                <a:lnTo>
                  <a:pt x="61595" y="157698"/>
                </a:lnTo>
                <a:lnTo>
                  <a:pt x="72953" y="153603"/>
                </a:lnTo>
                <a:lnTo>
                  <a:pt x="84317" y="146717"/>
                </a:lnTo>
                <a:lnTo>
                  <a:pt x="93116" y="137281"/>
                </a:lnTo>
                <a:lnTo>
                  <a:pt x="100979" y="124738"/>
                </a:lnTo>
                <a:lnTo>
                  <a:pt x="105597" y="112318"/>
                </a:lnTo>
                <a:lnTo>
                  <a:pt x="107526" y="103583"/>
                </a:lnTo>
                <a:lnTo>
                  <a:pt x="109007" y="91057"/>
                </a:lnTo>
                <a:lnTo>
                  <a:pt x="109438" y="77769"/>
                </a:lnTo>
                <a:lnTo>
                  <a:pt x="109373" y="73060"/>
                </a:lnTo>
                <a:lnTo>
                  <a:pt x="108485" y="60312"/>
                </a:lnTo>
                <a:lnTo>
                  <a:pt x="106558" y="48005"/>
                </a:lnTo>
                <a:lnTo>
                  <a:pt x="101677" y="33655"/>
                </a:lnTo>
                <a:lnTo>
                  <a:pt x="95996" y="23042"/>
                </a:lnTo>
                <a:lnTo>
                  <a:pt x="91196" y="16322"/>
                </a:lnTo>
                <a:lnTo>
                  <a:pt x="85435" y="10561"/>
                </a:lnTo>
                <a:lnTo>
                  <a:pt x="77754" y="6720"/>
                </a:lnTo>
                <a:lnTo>
                  <a:pt x="75827" y="5585"/>
                </a:lnTo>
                <a:lnTo>
                  <a:pt x="64288" y="1303"/>
                </a:lnTo>
                <a:lnTo>
                  <a:pt x="50886" y="0"/>
                </a:lnTo>
                <a:lnTo>
                  <a:pt x="46085" y="0"/>
                </a:lnTo>
                <a:lnTo>
                  <a:pt x="41285" y="975"/>
                </a:lnTo>
                <a:lnTo>
                  <a:pt x="36484" y="1920"/>
                </a:lnTo>
                <a:lnTo>
                  <a:pt x="32644" y="2880"/>
                </a:lnTo>
                <a:lnTo>
                  <a:pt x="28803" y="26883"/>
                </a:lnTo>
                <a:lnTo>
                  <a:pt x="31683" y="25923"/>
                </a:lnTo>
                <a:lnTo>
                  <a:pt x="35524" y="24963"/>
                </a:lnTo>
                <a:lnTo>
                  <a:pt x="38404" y="24002"/>
                </a:lnTo>
                <a:lnTo>
                  <a:pt x="42245" y="23042"/>
                </a:lnTo>
                <a:lnTo>
                  <a:pt x="51846" y="23042"/>
                </a:lnTo>
                <a:lnTo>
                  <a:pt x="58567" y="24963"/>
                </a:lnTo>
                <a:lnTo>
                  <a:pt x="62407" y="27843"/>
                </a:lnTo>
                <a:lnTo>
                  <a:pt x="67193" y="30723"/>
                </a:lnTo>
                <a:lnTo>
                  <a:pt x="71033" y="35524"/>
                </a:lnTo>
                <a:lnTo>
                  <a:pt x="73913" y="41285"/>
                </a:lnTo>
                <a:lnTo>
                  <a:pt x="76794" y="46085"/>
                </a:lnTo>
                <a:lnTo>
                  <a:pt x="78714" y="52806"/>
                </a:lnTo>
                <a:lnTo>
                  <a:pt x="79674" y="59527"/>
                </a:lnTo>
                <a:lnTo>
                  <a:pt x="80634" y="66248"/>
                </a:lnTo>
                <a:lnTo>
                  <a:pt x="81594" y="72969"/>
                </a:lnTo>
                <a:lnTo>
                  <a:pt x="81594" y="87370"/>
                </a:lnTo>
                <a:lnTo>
                  <a:pt x="80634" y="94076"/>
                </a:lnTo>
                <a:lnTo>
                  <a:pt x="78714" y="100797"/>
                </a:lnTo>
                <a:lnTo>
                  <a:pt x="77754" y="107518"/>
                </a:lnTo>
                <a:lnTo>
                  <a:pt x="75834" y="113278"/>
                </a:lnTo>
                <a:lnTo>
                  <a:pt x="71993" y="119039"/>
                </a:lnTo>
                <a:lnTo>
                  <a:pt x="69113" y="124800"/>
                </a:lnTo>
                <a:lnTo>
                  <a:pt x="65272" y="128640"/>
                </a:lnTo>
                <a:lnTo>
                  <a:pt x="60472" y="131521"/>
                </a:lnTo>
                <a:lnTo>
                  <a:pt x="55686" y="135361"/>
                </a:lnTo>
                <a:lnTo>
                  <a:pt x="49910" y="136321"/>
                </a:lnTo>
                <a:lnTo>
                  <a:pt x="36484" y="136321"/>
                </a:lnTo>
                <a:lnTo>
                  <a:pt x="29763" y="134401"/>
                </a:lnTo>
                <a:lnTo>
                  <a:pt x="23042" y="129600"/>
                </a:lnTo>
                <a:lnTo>
                  <a:pt x="20422" y="127633"/>
                </a:lnTo>
                <a:lnTo>
                  <a:pt x="11479" y="119629"/>
                </a:lnTo>
                <a:lnTo>
                  <a:pt x="1920" y="109453"/>
                </a:lnTo>
                <a:lnTo>
                  <a:pt x="1920" y="51846"/>
                </a:lnTo>
                <a:lnTo>
                  <a:pt x="0" y="213116"/>
                </a:lnTo>
                <a:lnTo>
                  <a:pt x="960" y="213116"/>
                </a:lnTo>
                <a:lnTo>
                  <a:pt x="1920" y="212156"/>
                </a:lnTo>
                <a:lnTo>
                  <a:pt x="1920" y="137281"/>
                </a:lnTo>
                <a:lnTo>
                  <a:pt x="5760" y="141122"/>
                </a:lnTo>
                <a:lnTo>
                  <a:pt x="9601" y="144962"/>
                </a:lnTo>
                <a:lnTo>
                  <a:pt x="13441" y="147843"/>
                </a:lnTo>
                <a:lnTo>
                  <a:pt x="16322" y="15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8" name="object 688"/>
          <p:cNvSpPr/>
          <p:nvPr/>
        </p:nvSpPr>
        <p:spPr>
          <a:xfrm>
            <a:off x="4141546" y="7163348"/>
            <a:ext cx="56647" cy="212156"/>
          </a:xfrm>
          <a:custGeom>
            <a:avLst/>
            <a:gdLst/>
            <a:ahLst/>
            <a:cxnLst/>
            <a:rect l="l" t="t" r="r" b="b"/>
            <a:pathLst>
              <a:path w="56647" h="212156">
                <a:moveTo>
                  <a:pt x="960" y="210235"/>
                </a:moveTo>
                <a:lnTo>
                  <a:pt x="960" y="211195"/>
                </a:lnTo>
                <a:lnTo>
                  <a:pt x="2880" y="211195"/>
                </a:lnTo>
                <a:lnTo>
                  <a:pt x="4800" y="212156"/>
                </a:lnTo>
                <a:lnTo>
                  <a:pt x="21122" y="212156"/>
                </a:lnTo>
                <a:lnTo>
                  <a:pt x="22082" y="211195"/>
                </a:lnTo>
                <a:lnTo>
                  <a:pt x="23042" y="211195"/>
                </a:lnTo>
                <a:lnTo>
                  <a:pt x="24003" y="210235"/>
                </a:lnTo>
                <a:lnTo>
                  <a:pt x="25923" y="48966"/>
                </a:lnTo>
                <a:lnTo>
                  <a:pt x="30723" y="43205"/>
                </a:lnTo>
                <a:lnTo>
                  <a:pt x="34564" y="39364"/>
                </a:lnTo>
                <a:lnTo>
                  <a:pt x="38404" y="35524"/>
                </a:lnTo>
                <a:lnTo>
                  <a:pt x="42245" y="31683"/>
                </a:lnTo>
                <a:lnTo>
                  <a:pt x="45125" y="28803"/>
                </a:lnTo>
                <a:lnTo>
                  <a:pt x="48966" y="26883"/>
                </a:lnTo>
                <a:lnTo>
                  <a:pt x="52806" y="24003"/>
                </a:lnTo>
                <a:lnTo>
                  <a:pt x="56647" y="0"/>
                </a:lnTo>
                <a:lnTo>
                  <a:pt x="51846" y="1920"/>
                </a:lnTo>
                <a:lnTo>
                  <a:pt x="48006" y="3840"/>
                </a:lnTo>
                <a:lnTo>
                  <a:pt x="44165" y="6720"/>
                </a:lnTo>
                <a:lnTo>
                  <a:pt x="39364" y="8656"/>
                </a:lnTo>
                <a:lnTo>
                  <a:pt x="35524" y="12481"/>
                </a:lnTo>
                <a:lnTo>
                  <a:pt x="31683" y="15361"/>
                </a:lnTo>
                <a:lnTo>
                  <a:pt x="26883" y="19202"/>
                </a:lnTo>
                <a:lnTo>
                  <a:pt x="23042" y="24003"/>
                </a:lnTo>
                <a:lnTo>
                  <a:pt x="23042" y="2880"/>
                </a:lnTo>
                <a:lnTo>
                  <a:pt x="22082" y="1920"/>
                </a:lnTo>
                <a:lnTo>
                  <a:pt x="21122" y="975"/>
                </a:lnTo>
                <a:lnTo>
                  <a:pt x="20162" y="975"/>
                </a:lnTo>
                <a:lnTo>
                  <a:pt x="19202" y="0"/>
                </a:lnTo>
                <a:lnTo>
                  <a:pt x="2880" y="0"/>
                </a:lnTo>
                <a:lnTo>
                  <a:pt x="1920" y="975"/>
                </a:lnTo>
                <a:lnTo>
                  <a:pt x="960" y="975"/>
                </a:lnTo>
                <a:lnTo>
                  <a:pt x="0" y="1920"/>
                </a:lnTo>
                <a:lnTo>
                  <a:pt x="0" y="209275"/>
                </a:lnTo>
                <a:lnTo>
                  <a:pt x="960" y="210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9" name="object 689"/>
          <p:cNvSpPr/>
          <p:nvPr/>
        </p:nvSpPr>
        <p:spPr>
          <a:xfrm>
            <a:off x="4295150" y="7123998"/>
            <a:ext cx="95036" cy="195833"/>
          </a:xfrm>
          <a:custGeom>
            <a:avLst/>
            <a:gdLst/>
            <a:ahLst/>
            <a:cxnLst/>
            <a:rect l="l" t="t" r="r" b="b"/>
            <a:pathLst>
              <a:path w="95036" h="195833">
                <a:moveTo>
                  <a:pt x="94076" y="42230"/>
                </a:moveTo>
                <a:lnTo>
                  <a:pt x="93116" y="41269"/>
                </a:lnTo>
                <a:lnTo>
                  <a:pt x="93116" y="40325"/>
                </a:lnTo>
                <a:lnTo>
                  <a:pt x="91196" y="40325"/>
                </a:lnTo>
                <a:lnTo>
                  <a:pt x="91196" y="39349"/>
                </a:lnTo>
                <a:lnTo>
                  <a:pt x="52791" y="39349"/>
                </a:lnTo>
                <a:lnTo>
                  <a:pt x="52791" y="4800"/>
                </a:lnTo>
                <a:lnTo>
                  <a:pt x="51831" y="3840"/>
                </a:lnTo>
                <a:lnTo>
                  <a:pt x="51831" y="2880"/>
                </a:lnTo>
                <a:lnTo>
                  <a:pt x="50871" y="1920"/>
                </a:lnTo>
                <a:lnTo>
                  <a:pt x="49911" y="1920"/>
                </a:lnTo>
                <a:lnTo>
                  <a:pt x="48950" y="960"/>
                </a:lnTo>
                <a:lnTo>
                  <a:pt x="47030" y="960"/>
                </a:lnTo>
                <a:lnTo>
                  <a:pt x="46070" y="0"/>
                </a:lnTo>
                <a:lnTo>
                  <a:pt x="32628" y="0"/>
                </a:lnTo>
                <a:lnTo>
                  <a:pt x="30723" y="960"/>
                </a:lnTo>
                <a:lnTo>
                  <a:pt x="29748" y="960"/>
                </a:lnTo>
                <a:lnTo>
                  <a:pt x="28788" y="1920"/>
                </a:lnTo>
                <a:lnTo>
                  <a:pt x="27843" y="1920"/>
                </a:lnTo>
                <a:lnTo>
                  <a:pt x="26883" y="2880"/>
                </a:lnTo>
                <a:lnTo>
                  <a:pt x="25907" y="3840"/>
                </a:lnTo>
                <a:lnTo>
                  <a:pt x="25907" y="39349"/>
                </a:lnTo>
                <a:lnTo>
                  <a:pt x="4800" y="39349"/>
                </a:lnTo>
                <a:lnTo>
                  <a:pt x="3840" y="40325"/>
                </a:lnTo>
                <a:lnTo>
                  <a:pt x="2880" y="40325"/>
                </a:lnTo>
                <a:lnTo>
                  <a:pt x="1920" y="41269"/>
                </a:lnTo>
                <a:lnTo>
                  <a:pt x="1920" y="42230"/>
                </a:lnTo>
                <a:lnTo>
                  <a:pt x="960" y="43190"/>
                </a:lnTo>
                <a:lnTo>
                  <a:pt x="960" y="46070"/>
                </a:lnTo>
                <a:lnTo>
                  <a:pt x="0" y="47030"/>
                </a:lnTo>
                <a:lnTo>
                  <a:pt x="0" y="54711"/>
                </a:lnTo>
                <a:lnTo>
                  <a:pt x="960" y="57591"/>
                </a:lnTo>
                <a:lnTo>
                  <a:pt x="1920" y="59512"/>
                </a:lnTo>
                <a:lnTo>
                  <a:pt x="2880" y="61432"/>
                </a:lnTo>
                <a:lnTo>
                  <a:pt x="25907" y="61432"/>
                </a:lnTo>
                <a:lnTo>
                  <a:pt x="25907" y="154548"/>
                </a:lnTo>
                <a:lnTo>
                  <a:pt x="26883" y="162229"/>
                </a:lnTo>
                <a:lnTo>
                  <a:pt x="27843" y="168950"/>
                </a:lnTo>
                <a:lnTo>
                  <a:pt x="29748" y="174711"/>
                </a:lnTo>
                <a:lnTo>
                  <a:pt x="32628" y="179511"/>
                </a:lnTo>
                <a:lnTo>
                  <a:pt x="35509" y="184312"/>
                </a:lnTo>
                <a:lnTo>
                  <a:pt x="39349" y="188153"/>
                </a:lnTo>
                <a:lnTo>
                  <a:pt x="44150" y="191033"/>
                </a:lnTo>
                <a:lnTo>
                  <a:pt x="48950" y="192953"/>
                </a:lnTo>
                <a:lnTo>
                  <a:pt x="54711" y="194873"/>
                </a:lnTo>
                <a:lnTo>
                  <a:pt x="61432" y="195834"/>
                </a:lnTo>
                <a:lnTo>
                  <a:pt x="73913" y="195834"/>
                </a:lnTo>
                <a:lnTo>
                  <a:pt x="75834" y="194873"/>
                </a:lnTo>
                <a:lnTo>
                  <a:pt x="80634" y="194873"/>
                </a:lnTo>
                <a:lnTo>
                  <a:pt x="82555" y="193913"/>
                </a:lnTo>
                <a:lnTo>
                  <a:pt x="85435" y="193913"/>
                </a:lnTo>
                <a:lnTo>
                  <a:pt x="87355" y="192953"/>
                </a:lnTo>
                <a:lnTo>
                  <a:pt x="88315" y="191993"/>
                </a:lnTo>
                <a:lnTo>
                  <a:pt x="90236" y="191033"/>
                </a:lnTo>
                <a:lnTo>
                  <a:pt x="92156" y="191033"/>
                </a:lnTo>
                <a:lnTo>
                  <a:pt x="93116" y="190073"/>
                </a:lnTo>
                <a:lnTo>
                  <a:pt x="94076" y="189113"/>
                </a:lnTo>
                <a:lnTo>
                  <a:pt x="94076" y="187192"/>
                </a:lnTo>
                <a:lnTo>
                  <a:pt x="95036" y="186232"/>
                </a:lnTo>
                <a:lnTo>
                  <a:pt x="95036" y="171831"/>
                </a:lnTo>
                <a:lnTo>
                  <a:pt x="94076" y="170870"/>
                </a:lnTo>
                <a:lnTo>
                  <a:pt x="94076" y="169910"/>
                </a:lnTo>
                <a:lnTo>
                  <a:pt x="93116" y="168950"/>
                </a:lnTo>
                <a:lnTo>
                  <a:pt x="88315" y="168950"/>
                </a:lnTo>
                <a:lnTo>
                  <a:pt x="87355" y="169910"/>
                </a:lnTo>
                <a:lnTo>
                  <a:pt x="86395" y="169910"/>
                </a:lnTo>
                <a:lnTo>
                  <a:pt x="84475" y="170870"/>
                </a:lnTo>
                <a:lnTo>
                  <a:pt x="83515" y="171831"/>
                </a:lnTo>
                <a:lnTo>
                  <a:pt x="81594" y="171831"/>
                </a:lnTo>
                <a:lnTo>
                  <a:pt x="79674" y="172791"/>
                </a:lnTo>
                <a:lnTo>
                  <a:pt x="65272" y="172791"/>
                </a:lnTo>
                <a:lnTo>
                  <a:pt x="59512" y="170870"/>
                </a:lnTo>
                <a:lnTo>
                  <a:pt x="56631" y="165110"/>
                </a:lnTo>
                <a:lnTo>
                  <a:pt x="53751" y="160309"/>
                </a:lnTo>
                <a:lnTo>
                  <a:pt x="52791" y="152628"/>
                </a:lnTo>
                <a:lnTo>
                  <a:pt x="52791" y="61432"/>
                </a:lnTo>
                <a:lnTo>
                  <a:pt x="91196" y="61432"/>
                </a:lnTo>
                <a:lnTo>
                  <a:pt x="93116" y="60472"/>
                </a:lnTo>
                <a:lnTo>
                  <a:pt x="94076" y="59512"/>
                </a:lnTo>
                <a:lnTo>
                  <a:pt x="95036" y="57591"/>
                </a:lnTo>
                <a:lnTo>
                  <a:pt x="95036" y="44165"/>
                </a:lnTo>
                <a:lnTo>
                  <a:pt x="94076" y="43190"/>
                </a:lnTo>
                <a:lnTo>
                  <a:pt x="94076" y="422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0" name="object 690"/>
          <p:cNvSpPr/>
          <p:nvPr/>
        </p:nvSpPr>
        <p:spPr>
          <a:xfrm>
            <a:off x="4424751" y="7163348"/>
            <a:ext cx="125745" cy="156484"/>
          </a:xfrm>
          <a:custGeom>
            <a:avLst/>
            <a:gdLst/>
            <a:ahLst/>
            <a:cxnLst/>
            <a:rect l="l" t="t" r="r" b="b"/>
            <a:pathLst>
              <a:path w="125745" h="156484">
                <a:moveTo>
                  <a:pt x="104637" y="153603"/>
                </a:moveTo>
                <a:lnTo>
                  <a:pt x="105582" y="154564"/>
                </a:lnTo>
                <a:lnTo>
                  <a:pt x="119024" y="154564"/>
                </a:lnTo>
                <a:lnTo>
                  <a:pt x="120944" y="153603"/>
                </a:lnTo>
                <a:lnTo>
                  <a:pt x="122864" y="153603"/>
                </a:lnTo>
                <a:lnTo>
                  <a:pt x="123825" y="152643"/>
                </a:lnTo>
                <a:lnTo>
                  <a:pt x="124785" y="152643"/>
                </a:lnTo>
                <a:lnTo>
                  <a:pt x="124785" y="151683"/>
                </a:lnTo>
                <a:lnTo>
                  <a:pt x="125745" y="151683"/>
                </a:lnTo>
                <a:lnTo>
                  <a:pt x="125745" y="3840"/>
                </a:lnTo>
                <a:lnTo>
                  <a:pt x="124785" y="2880"/>
                </a:lnTo>
                <a:lnTo>
                  <a:pt x="123825" y="1920"/>
                </a:lnTo>
                <a:lnTo>
                  <a:pt x="123825" y="975"/>
                </a:lnTo>
                <a:lnTo>
                  <a:pt x="122864" y="975"/>
                </a:lnTo>
                <a:lnTo>
                  <a:pt x="121904" y="0"/>
                </a:lnTo>
                <a:lnTo>
                  <a:pt x="102702" y="0"/>
                </a:lnTo>
                <a:lnTo>
                  <a:pt x="101742" y="975"/>
                </a:lnTo>
                <a:lnTo>
                  <a:pt x="99822" y="975"/>
                </a:lnTo>
                <a:lnTo>
                  <a:pt x="99822" y="1920"/>
                </a:lnTo>
                <a:lnTo>
                  <a:pt x="98861" y="2880"/>
                </a:lnTo>
                <a:lnTo>
                  <a:pt x="98861" y="105597"/>
                </a:lnTo>
                <a:lnTo>
                  <a:pt x="95473" y="109719"/>
                </a:lnTo>
                <a:lnTo>
                  <a:pt x="86385" y="119482"/>
                </a:lnTo>
                <a:lnTo>
                  <a:pt x="77739" y="126720"/>
                </a:lnTo>
                <a:lnTo>
                  <a:pt x="71033" y="131521"/>
                </a:lnTo>
                <a:lnTo>
                  <a:pt x="64312" y="133441"/>
                </a:lnTo>
                <a:lnTo>
                  <a:pt x="52791" y="133441"/>
                </a:lnTo>
                <a:lnTo>
                  <a:pt x="47990" y="132481"/>
                </a:lnTo>
                <a:lnTo>
                  <a:pt x="44150" y="130561"/>
                </a:lnTo>
                <a:lnTo>
                  <a:pt x="40309" y="128640"/>
                </a:lnTo>
                <a:lnTo>
                  <a:pt x="36469" y="125760"/>
                </a:lnTo>
                <a:lnTo>
                  <a:pt x="34549" y="122880"/>
                </a:lnTo>
                <a:lnTo>
                  <a:pt x="31668" y="119039"/>
                </a:lnTo>
                <a:lnTo>
                  <a:pt x="29748" y="114239"/>
                </a:lnTo>
                <a:lnTo>
                  <a:pt x="28788" y="109438"/>
                </a:lnTo>
                <a:lnTo>
                  <a:pt x="27828" y="104637"/>
                </a:lnTo>
                <a:lnTo>
                  <a:pt x="26868" y="97917"/>
                </a:lnTo>
                <a:lnTo>
                  <a:pt x="26868" y="2880"/>
                </a:lnTo>
                <a:lnTo>
                  <a:pt x="25908" y="2880"/>
                </a:lnTo>
                <a:lnTo>
                  <a:pt x="25908" y="1920"/>
                </a:lnTo>
                <a:lnTo>
                  <a:pt x="24947" y="975"/>
                </a:lnTo>
                <a:lnTo>
                  <a:pt x="23987" y="975"/>
                </a:lnTo>
                <a:lnTo>
                  <a:pt x="23027" y="0"/>
                </a:lnTo>
                <a:lnTo>
                  <a:pt x="3825" y="0"/>
                </a:lnTo>
                <a:lnTo>
                  <a:pt x="2880" y="975"/>
                </a:lnTo>
                <a:lnTo>
                  <a:pt x="1905" y="975"/>
                </a:lnTo>
                <a:lnTo>
                  <a:pt x="944" y="1920"/>
                </a:lnTo>
                <a:lnTo>
                  <a:pt x="944" y="2880"/>
                </a:lnTo>
                <a:lnTo>
                  <a:pt x="0" y="2880"/>
                </a:lnTo>
                <a:lnTo>
                  <a:pt x="0" y="92171"/>
                </a:lnTo>
                <a:lnTo>
                  <a:pt x="24" y="95279"/>
                </a:lnTo>
                <a:lnTo>
                  <a:pt x="852" y="108767"/>
                </a:lnTo>
                <a:lnTo>
                  <a:pt x="2880" y="119999"/>
                </a:lnTo>
                <a:lnTo>
                  <a:pt x="4785" y="126720"/>
                </a:lnTo>
                <a:lnTo>
                  <a:pt x="7665" y="133441"/>
                </a:lnTo>
                <a:lnTo>
                  <a:pt x="11506" y="139202"/>
                </a:lnTo>
                <a:lnTo>
                  <a:pt x="15346" y="144002"/>
                </a:lnTo>
                <a:lnTo>
                  <a:pt x="21107" y="148803"/>
                </a:lnTo>
                <a:lnTo>
                  <a:pt x="27828" y="151683"/>
                </a:lnTo>
                <a:lnTo>
                  <a:pt x="34549" y="155524"/>
                </a:lnTo>
                <a:lnTo>
                  <a:pt x="42230" y="156484"/>
                </a:lnTo>
                <a:lnTo>
                  <a:pt x="52052" y="156483"/>
                </a:lnTo>
                <a:lnTo>
                  <a:pt x="64417" y="155019"/>
                </a:lnTo>
                <a:lnTo>
                  <a:pt x="76794" y="150723"/>
                </a:lnTo>
                <a:lnTo>
                  <a:pt x="81251" y="147783"/>
                </a:lnTo>
                <a:lnTo>
                  <a:pt x="91112" y="140117"/>
                </a:lnTo>
                <a:lnTo>
                  <a:pt x="100797" y="130561"/>
                </a:lnTo>
                <a:lnTo>
                  <a:pt x="100797" y="150723"/>
                </a:lnTo>
                <a:lnTo>
                  <a:pt x="101742" y="151683"/>
                </a:lnTo>
                <a:lnTo>
                  <a:pt x="101742" y="152643"/>
                </a:lnTo>
                <a:lnTo>
                  <a:pt x="102702" y="152643"/>
                </a:lnTo>
                <a:lnTo>
                  <a:pt x="103662" y="153603"/>
                </a:lnTo>
                <a:lnTo>
                  <a:pt x="104637" y="1536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1" name="object 691"/>
          <p:cNvSpPr/>
          <p:nvPr/>
        </p:nvSpPr>
        <p:spPr>
          <a:xfrm>
            <a:off x="4589861" y="7160468"/>
            <a:ext cx="119024" cy="158404"/>
          </a:xfrm>
          <a:custGeom>
            <a:avLst/>
            <a:gdLst/>
            <a:ahLst/>
            <a:cxnLst/>
            <a:rect l="l" t="t" r="r" b="b"/>
            <a:pathLst>
              <a:path w="119024" h="158404">
                <a:moveTo>
                  <a:pt x="110398" y="19202"/>
                </a:moveTo>
                <a:lnTo>
                  <a:pt x="106558" y="14401"/>
                </a:lnTo>
                <a:lnTo>
                  <a:pt x="101757" y="9601"/>
                </a:lnTo>
                <a:lnTo>
                  <a:pt x="95996" y="5760"/>
                </a:lnTo>
                <a:lnTo>
                  <a:pt x="88315" y="3855"/>
                </a:lnTo>
                <a:lnTo>
                  <a:pt x="86811" y="3319"/>
                </a:lnTo>
                <a:lnTo>
                  <a:pt x="75087" y="734"/>
                </a:lnTo>
                <a:lnTo>
                  <a:pt x="61432" y="0"/>
                </a:lnTo>
                <a:lnTo>
                  <a:pt x="55671" y="0"/>
                </a:lnTo>
                <a:lnTo>
                  <a:pt x="50871" y="975"/>
                </a:lnTo>
                <a:lnTo>
                  <a:pt x="45110" y="1920"/>
                </a:lnTo>
                <a:lnTo>
                  <a:pt x="39349" y="2880"/>
                </a:lnTo>
                <a:lnTo>
                  <a:pt x="34549" y="3855"/>
                </a:lnTo>
                <a:lnTo>
                  <a:pt x="29763" y="5760"/>
                </a:lnTo>
                <a:lnTo>
                  <a:pt x="24947" y="7696"/>
                </a:lnTo>
                <a:lnTo>
                  <a:pt x="21107" y="8641"/>
                </a:lnTo>
                <a:lnTo>
                  <a:pt x="17266" y="10561"/>
                </a:lnTo>
                <a:lnTo>
                  <a:pt x="14386" y="12481"/>
                </a:lnTo>
                <a:lnTo>
                  <a:pt x="11521" y="14401"/>
                </a:lnTo>
                <a:lnTo>
                  <a:pt x="9601" y="15361"/>
                </a:lnTo>
                <a:lnTo>
                  <a:pt x="8641" y="17282"/>
                </a:lnTo>
                <a:lnTo>
                  <a:pt x="7680" y="18242"/>
                </a:lnTo>
                <a:lnTo>
                  <a:pt x="7680" y="20162"/>
                </a:lnTo>
                <a:lnTo>
                  <a:pt x="6720" y="22082"/>
                </a:lnTo>
                <a:lnTo>
                  <a:pt x="6720" y="30723"/>
                </a:lnTo>
                <a:lnTo>
                  <a:pt x="7680" y="32644"/>
                </a:lnTo>
                <a:lnTo>
                  <a:pt x="7680" y="34564"/>
                </a:lnTo>
                <a:lnTo>
                  <a:pt x="8641" y="35524"/>
                </a:lnTo>
                <a:lnTo>
                  <a:pt x="9601" y="35524"/>
                </a:lnTo>
                <a:lnTo>
                  <a:pt x="9601" y="36484"/>
                </a:lnTo>
                <a:lnTo>
                  <a:pt x="13441" y="36484"/>
                </a:lnTo>
                <a:lnTo>
                  <a:pt x="15361" y="35524"/>
                </a:lnTo>
                <a:lnTo>
                  <a:pt x="18242" y="34564"/>
                </a:lnTo>
                <a:lnTo>
                  <a:pt x="20162" y="32644"/>
                </a:lnTo>
                <a:lnTo>
                  <a:pt x="23987" y="30723"/>
                </a:lnTo>
                <a:lnTo>
                  <a:pt x="27828" y="29763"/>
                </a:lnTo>
                <a:lnTo>
                  <a:pt x="31668" y="27843"/>
                </a:lnTo>
                <a:lnTo>
                  <a:pt x="36469" y="25923"/>
                </a:lnTo>
                <a:lnTo>
                  <a:pt x="41269" y="24002"/>
                </a:lnTo>
                <a:lnTo>
                  <a:pt x="47030" y="23042"/>
                </a:lnTo>
                <a:lnTo>
                  <a:pt x="52791" y="22082"/>
                </a:lnTo>
                <a:lnTo>
                  <a:pt x="65272" y="22082"/>
                </a:lnTo>
                <a:lnTo>
                  <a:pt x="70073" y="23042"/>
                </a:lnTo>
                <a:lnTo>
                  <a:pt x="74874" y="24002"/>
                </a:lnTo>
                <a:lnTo>
                  <a:pt x="78714" y="25923"/>
                </a:lnTo>
                <a:lnTo>
                  <a:pt x="82555" y="27843"/>
                </a:lnTo>
                <a:lnTo>
                  <a:pt x="84475" y="30723"/>
                </a:lnTo>
                <a:lnTo>
                  <a:pt x="87355" y="33604"/>
                </a:lnTo>
                <a:lnTo>
                  <a:pt x="89275" y="36484"/>
                </a:lnTo>
                <a:lnTo>
                  <a:pt x="91196" y="41285"/>
                </a:lnTo>
                <a:lnTo>
                  <a:pt x="92156" y="45125"/>
                </a:lnTo>
                <a:lnTo>
                  <a:pt x="92156" y="67208"/>
                </a:lnTo>
                <a:lnTo>
                  <a:pt x="72953" y="67208"/>
                </a:lnTo>
                <a:lnTo>
                  <a:pt x="66935" y="67298"/>
                </a:lnTo>
                <a:lnTo>
                  <a:pt x="53807" y="68205"/>
                </a:lnTo>
                <a:lnTo>
                  <a:pt x="42230" y="70088"/>
                </a:lnTo>
                <a:lnTo>
                  <a:pt x="32628" y="72008"/>
                </a:lnTo>
                <a:lnTo>
                  <a:pt x="24947" y="74889"/>
                </a:lnTo>
                <a:lnTo>
                  <a:pt x="19202" y="78714"/>
                </a:lnTo>
                <a:lnTo>
                  <a:pt x="12481" y="83530"/>
                </a:lnTo>
                <a:lnTo>
                  <a:pt x="7680" y="88331"/>
                </a:lnTo>
                <a:lnTo>
                  <a:pt x="4800" y="94076"/>
                </a:lnTo>
                <a:lnTo>
                  <a:pt x="96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2880" y="134401"/>
                </a:lnTo>
                <a:lnTo>
                  <a:pt x="5760" y="139202"/>
                </a:lnTo>
                <a:lnTo>
                  <a:pt x="9601" y="144002"/>
                </a:lnTo>
                <a:lnTo>
                  <a:pt x="13441" y="147843"/>
                </a:lnTo>
                <a:lnTo>
                  <a:pt x="18242" y="151683"/>
                </a:lnTo>
                <a:lnTo>
                  <a:pt x="23042" y="154564"/>
                </a:lnTo>
                <a:lnTo>
                  <a:pt x="28788" y="156484"/>
                </a:lnTo>
                <a:lnTo>
                  <a:pt x="35509" y="158404"/>
                </a:lnTo>
                <a:lnTo>
                  <a:pt x="28788" y="127680"/>
                </a:lnTo>
                <a:lnTo>
                  <a:pt x="26883" y="121919"/>
                </a:lnTo>
                <a:lnTo>
                  <a:pt x="26883" y="109453"/>
                </a:lnTo>
                <a:lnTo>
                  <a:pt x="27828" y="105613"/>
                </a:lnTo>
                <a:lnTo>
                  <a:pt x="29763" y="102717"/>
                </a:lnTo>
                <a:lnTo>
                  <a:pt x="30723" y="98892"/>
                </a:lnTo>
                <a:lnTo>
                  <a:pt x="33604" y="95996"/>
                </a:lnTo>
                <a:lnTo>
                  <a:pt x="37444" y="94076"/>
                </a:lnTo>
                <a:lnTo>
                  <a:pt x="41269" y="91211"/>
                </a:lnTo>
                <a:lnTo>
                  <a:pt x="45110" y="89275"/>
                </a:lnTo>
                <a:lnTo>
                  <a:pt x="50871" y="88331"/>
                </a:lnTo>
                <a:lnTo>
                  <a:pt x="56631" y="87370"/>
                </a:lnTo>
                <a:lnTo>
                  <a:pt x="62392" y="86395"/>
                </a:lnTo>
                <a:lnTo>
                  <a:pt x="92156" y="86395"/>
                </a:lnTo>
                <a:lnTo>
                  <a:pt x="92156" y="117119"/>
                </a:lnTo>
                <a:lnTo>
                  <a:pt x="85435" y="124800"/>
                </a:lnTo>
                <a:lnTo>
                  <a:pt x="79674" y="129600"/>
                </a:lnTo>
                <a:lnTo>
                  <a:pt x="73913" y="133441"/>
                </a:lnTo>
                <a:lnTo>
                  <a:pt x="67193" y="137281"/>
                </a:lnTo>
                <a:lnTo>
                  <a:pt x="61432" y="139202"/>
                </a:lnTo>
                <a:lnTo>
                  <a:pt x="62860" y="157899"/>
                </a:lnTo>
                <a:lnTo>
                  <a:pt x="74874" y="153603"/>
                </a:lnTo>
                <a:lnTo>
                  <a:pt x="75507" y="153284"/>
                </a:lnTo>
                <a:lnTo>
                  <a:pt x="86451" y="146794"/>
                </a:lnTo>
                <a:lnTo>
                  <a:pt x="95996" y="138242"/>
                </a:lnTo>
                <a:lnTo>
                  <a:pt x="95996" y="153603"/>
                </a:lnTo>
                <a:lnTo>
                  <a:pt x="96956" y="154564"/>
                </a:lnTo>
                <a:lnTo>
                  <a:pt x="96956" y="155524"/>
                </a:lnTo>
                <a:lnTo>
                  <a:pt x="97916" y="156484"/>
                </a:lnTo>
                <a:lnTo>
                  <a:pt x="98877" y="156484"/>
                </a:lnTo>
                <a:lnTo>
                  <a:pt x="100797" y="157444"/>
                </a:lnTo>
                <a:lnTo>
                  <a:pt x="114239" y="157444"/>
                </a:lnTo>
                <a:lnTo>
                  <a:pt x="116159" y="156484"/>
                </a:lnTo>
                <a:lnTo>
                  <a:pt x="117119" y="156484"/>
                </a:lnTo>
                <a:lnTo>
                  <a:pt x="118079" y="155524"/>
                </a:lnTo>
                <a:lnTo>
                  <a:pt x="119024" y="154564"/>
                </a:lnTo>
                <a:lnTo>
                  <a:pt x="119024" y="46085"/>
                </a:lnTo>
                <a:lnTo>
                  <a:pt x="118079" y="37444"/>
                </a:lnTo>
                <a:lnTo>
                  <a:pt x="116159" y="30723"/>
                </a:lnTo>
                <a:lnTo>
                  <a:pt x="114239" y="24002"/>
                </a:lnTo>
                <a:lnTo>
                  <a:pt x="110398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2" name="object 692"/>
          <p:cNvSpPr/>
          <p:nvPr/>
        </p:nvSpPr>
        <p:spPr>
          <a:xfrm>
            <a:off x="4618649" y="7288149"/>
            <a:ext cx="34072" cy="31683"/>
          </a:xfrm>
          <a:custGeom>
            <a:avLst/>
            <a:gdLst/>
            <a:ahLst/>
            <a:cxnLst/>
            <a:rect l="l" t="t" r="r" b="b"/>
            <a:pathLst>
              <a:path w="34072" h="31683">
                <a:moveTo>
                  <a:pt x="24963" y="11521"/>
                </a:moveTo>
                <a:lnTo>
                  <a:pt x="16322" y="11521"/>
                </a:lnTo>
                <a:lnTo>
                  <a:pt x="9601" y="8641"/>
                </a:lnTo>
                <a:lnTo>
                  <a:pt x="4815" y="4800"/>
                </a:lnTo>
                <a:lnTo>
                  <a:pt x="0" y="0"/>
                </a:lnTo>
                <a:lnTo>
                  <a:pt x="6720" y="30723"/>
                </a:lnTo>
                <a:lnTo>
                  <a:pt x="13441" y="31683"/>
                </a:lnTo>
                <a:lnTo>
                  <a:pt x="21344" y="31683"/>
                </a:lnTo>
                <a:lnTo>
                  <a:pt x="34072" y="30219"/>
                </a:lnTo>
                <a:lnTo>
                  <a:pt x="32644" y="11521"/>
                </a:lnTo>
                <a:lnTo>
                  <a:pt x="2496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3" name="object 693"/>
          <p:cNvSpPr/>
          <p:nvPr/>
        </p:nvSpPr>
        <p:spPr>
          <a:xfrm>
            <a:off x="4757851" y="7092315"/>
            <a:ext cx="26883" cy="225597"/>
          </a:xfrm>
          <a:custGeom>
            <a:avLst/>
            <a:gdLst/>
            <a:ahLst/>
            <a:cxnLst/>
            <a:rect l="l" t="t" r="r" b="b"/>
            <a:pathLst>
              <a:path w="26883" h="225597">
                <a:moveTo>
                  <a:pt x="26883" y="3840"/>
                </a:moveTo>
                <a:lnTo>
                  <a:pt x="25923" y="3840"/>
                </a:lnTo>
                <a:lnTo>
                  <a:pt x="25923" y="1920"/>
                </a:lnTo>
                <a:lnTo>
                  <a:pt x="24963" y="1920"/>
                </a:lnTo>
                <a:lnTo>
                  <a:pt x="24002" y="960"/>
                </a:lnTo>
                <a:lnTo>
                  <a:pt x="21122" y="960"/>
                </a:lnTo>
                <a:lnTo>
                  <a:pt x="20162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222717"/>
                </a:lnTo>
                <a:lnTo>
                  <a:pt x="960" y="223677"/>
                </a:lnTo>
                <a:lnTo>
                  <a:pt x="1920" y="223677"/>
                </a:lnTo>
                <a:lnTo>
                  <a:pt x="2880" y="224637"/>
                </a:lnTo>
                <a:lnTo>
                  <a:pt x="3840" y="224637"/>
                </a:lnTo>
                <a:lnTo>
                  <a:pt x="4800" y="225597"/>
                </a:lnTo>
                <a:lnTo>
                  <a:pt x="20162" y="225597"/>
                </a:lnTo>
                <a:lnTo>
                  <a:pt x="22082" y="224637"/>
                </a:lnTo>
                <a:lnTo>
                  <a:pt x="24002" y="224637"/>
                </a:lnTo>
                <a:lnTo>
                  <a:pt x="24963" y="223677"/>
                </a:lnTo>
                <a:lnTo>
                  <a:pt x="25923" y="223677"/>
                </a:lnTo>
                <a:lnTo>
                  <a:pt x="25923" y="222717"/>
                </a:lnTo>
                <a:lnTo>
                  <a:pt x="26883" y="222717"/>
                </a:lnTo>
                <a:lnTo>
                  <a:pt x="2688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4" name="object 694"/>
          <p:cNvSpPr/>
          <p:nvPr/>
        </p:nvSpPr>
        <p:spPr>
          <a:xfrm>
            <a:off x="4829845" y="7102876"/>
            <a:ext cx="33604" cy="31683"/>
          </a:xfrm>
          <a:custGeom>
            <a:avLst/>
            <a:gdLst/>
            <a:ahLst/>
            <a:cxnLst/>
            <a:rect l="l" t="t" r="r" b="b"/>
            <a:pathLst>
              <a:path w="33604" h="31683">
                <a:moveTo>
                  <a:pt x="0" y="16322"/>
                </a:moveTo>
                <a:lnTo>
                  <a:pt x="0" y="22082"/>
                </a:lnTo>
                <a:lnTo>
                  <a:pt x="1920" y="26883"/>
                </a:lnTo>
                <a:lnTo>
                  <a:pt x="3840" y="28803"/>
                </a:lnTo>
                <a:lnTo>
                  <a:pt x="6720" y="30723"/>
                </a:lnTo>
                <a:lnTo>
                  <a:pt x="10561" y="31683"/>
                </a:lnTo>
                <a:lnTo>
                  <a:pt x="23042" y="31683"/>
                </a:lnTo>
                <a:lnTo>
                  <a:pt x="27843" y="30723"/>
                </a:lnTo>
                <a:lnTo>
                  <a:pt x="29763" y="28803"/>
                </a:lnTo>
                <a:lnTo>
                  <a:pt x="32644" y="26883"/>
                </a:lnTo>
                <a:lnTo>
                  <a:pt x="33604" y="22082"/>
                </a:lnTo>
                <a:lnTo>
                  <a:pt x="33604" y="9601"/>
                </a:lnTo>
                <a:lnTo>
                  <a:pt x="31683" y="5760"/>
                </a:lnTo>
                <a:lnTo>
                  <a:pt x="29763" y="3840"/>
                </a:lnTo>
                <a:lnTo>
                  <a:pt x="27843" y="960"/>
                </a:lnTo>
                <a:lnTo>
                  <a:pt x="23042" y="0"/>
                </a:lnTo>
                <a:lnTo>
                  <a:pt x="10561" y="0"/>
                </a:lnTo>
                <a:lnTo>
                  <a:pt x="6720" y="960"/>
                </a:lnTo>
                <a:lnTo>
                  <a:pt x="3840" y="3840"/>
                </a:lnTo>
                <a:lnTo>
                  <a:pt x="1920" y="5760"/>
                </a:lnTo>
                <a:lnTo>
                  <a:pt x="0" y="10561"/>
                </a:lnTo>
                <a:lnTo>
                  <a:pt x="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5" name="object 695"/>
          <p:cNvSpPr/>
          <p:nvPr/>
        </p:nvSpPr>
        <p:spPr>
          <a:xfrm>
            <a:off x="4833686" y="7163348"/>
            <a:ext cx="26883" cy="154564"/>
          </a:xfrm>
          <a:custGeom>
            <a:avLst/>
            <a:gdLst/>
            <a:ahLst/>
            <a:cxnLst/>
            <a:rect l="l" t="t" r="r" b="b"/>
            <a:pathLst>
              <a:path w="26883" h="154564">
                <a:moveTo>
                  <a:pt x="25923" y="152643"/>
                </a:moveTo>
                <a:lnTo>
                  <a:pt x="25923" y="151683"/>
                </a:lnTo>
                <a:lnTo>
                  <a:pt x="26883" y="150723"/>
                </a:lnTo>
                <a:lnTo>
                  <a:pt x="2688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963" y="975"/>
                </a:lnTo>
                <a:lnTo>
                  <a:pt x="24003" y="975"/>
                </a:lnTo>
                <a:lnTo>
                  <a:pt x="23042" y="0"/>
                </a:lnTo>
                <a:lnTo>
                  <a:pt x="4800" y="0"/>
                </a:lnTo>
                <a:lnTo>
                  <a:pt x="3840" y="975"/>
                </a:lnTo>
                <a:lnTo>
                  <a:pt x="1920" y="975"/>
                </a:lnTo>
                <a:lnTo>
                  <a:pt x="960" y="1920"/>
                </a:lnTo>
                <a:lnTo>
                  <a:pt x="0" y="2880"/>
                </a:lnTo>
                <a:lnTo>
                  <a:pt x="0" y="151683"/>
                </a:lnTo>
                <a:lnTo>
                  <a:pt x="960" y="152643"/>
                </a:lnTo>
                <a:lnTo>
                  <a:pt x="1920" y="152643"/>
                </a:lnTo>
                <a:lnTo>
                  <a:pt x="2880" y="153603"/>
                </a:lnTo>
                <a:lnTo>
                  <a:pt x="3840" y="153603"/>
                </a:lnTo>
                <a:lnTo>
                  <a:pt x="4800" y="154564"/>
                </a:lnTo>
                <a:lnTo>
                  <a:pt x="20162" y="154564"/>
                </a:lnTo>
                <a:lnTo>
                  <a:pt x="21122" y="153603"/>
                </a:lnTo>
                <a:lnTo>
                  <a:pt x="24003" y="153603"/>
                </a:lnTo>
                <a:lnTo>
                  <a:pt x="24963" y="152643"/>
                </a:lnTo>
                <a:lnTo>
                  <a:pt x="25923" y="1526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6" name="object 696"/>
          <p:cNvSpPr/>
          <p:nvPr/>
        </p:nvSpPr>
        <p:spPr>
          <a:xfrm>
            <a:off x="4897998" y="7160468"/>
            <a:ext cx="102732" cy="159364"/>
          </a:xfrm>
          <a:custGeom>
            <a:avLst/>
            <a:gdLst/>
            <a:ahLst/>
            <a:cxnLst/>
            <a:rect l="l" t="t" r="r" b="b"/>
            <a:pathLst>
              <a:path w="102732" h="159364">
                <a:moveTo>
                  <a:pt x="28803" y="38404"/>
                </a:moveTo>
                <a:lnTo>
                  <a:pt x="29763" y="35524"/>
                </a:lnTo>
                <a:lnTo>
                  <a:pt x="30723" y="33604"/>
                </a:lnTo>
                <a:lnTo>
                  <a:pt x="31683" y="30723"/>
                </a:lnTo>
                <a:lnTo>
                  <a:pt x="33604" y="28803"/>
                </a:lnTo>
                <a:lnTo>
                  <a:pt x="35524" y="26883"/>
                </a:lnTo>
                <a:lnTo>
                  <a:pt x="37444" y="24963"/>
                </a:lnTo>
                <a:lnTo>
                  <a:pt x="40325" y="23042"/>
                </a:lnTo>
                <a:lnTo>
                  <a:pt x="44165" y="22082"/>
                </a:lnTo>
                <a:lnTo>
                  <a:pt x="47045" y="21122"/>
                </a:lnTo>
                <a:lnTo>
                  <a:pt x="65288" y="21122"/>
                </a:lnTo>
                <a:lnTo>
                  <a:pt x="69128" y="23042"/>
                </a:lnTo>
                <a:lnTo>
                  <a:pt x="72969" y="24002"/>
                </a:lnTo>
                <a:lnTo>
                  <a:pt x="76809" y="24963"/>
                </a:lnTo>
                <a:lnTo>
                  <a:pt x="79689" y="26883"/>
                </a:lnTo>
                <a:lnTo>
                  <a:pt x="82570" y="27843"/>
                </a:lnTo>
                <a:lnTo>
                  <a:pt x="85450" y="28803"/>
                </a:lnTo>
                <a:lnTo>
                  <a:pt x="86410" y="29763"/>
                </a:lnTo>
                <a:lnTo>
                  <a:pt x="88331" y="31683"/>
                </a:lnTo>
                <a:lnTo>
                  <a:pt x="93131" y="31683"/>
                </a:lnTo>
                <a:lnTo>
                  <a:pt x="93131" y="30723"/>
                </a:lnTo>
                <a:lnTo>
                  <a:pt x="94076" y="30723"/>
                </a:lnTo>
                <a:lnTo>
                  <a:pt x="94076" y="28803"/>
                </a:lnTo>
                <a:lnTo>
                  <a:pt x="95051" y="27843"/>
                </a:lnTo>
                <a:lnTo>
                  <a:pt x="95051" y="15361"/>
                </a:lnTo>
                <a:lnTo>
                  <a:pt x="94076" y="14401"/>
                </a:lnTo>
                <a:lnTo>
                  <a:pt x="94076" y="12481"/>
                </a:lnTo>
                <a:lnTo>
                  <a:pt x="93131" y="11536"/>
                </a:lnTo>
                <a:lnTo>
                  <a:pt x="92171" y="10561"/>
                </a:lnTo>
                <a:lnTo>
                  <a:pt x="91211" y="9601"/>
                </a:lnTo>
                <a:lnTo>
                  <a:pt x="90251" y="8641"/>
                </a:lnTo>
                <a:lnTo>
                  <a:pt x="88331" y="7696"/>
                </a:lnTo>
                <a:lnTo>
                  <a:pt x="86410" y="6720"/>
                </a:lnTo>
                <a:lnTo>
                  <a:pt x="84490" y="5760"/>
                </a:lnTo>
                <a:lnTo>
                  <a:pt x="81610" y="4800"/>
                </a:lnTo>
                <a:lnTo>
                  <a:pt x="78729" y="3855"/>
                </a:lnTo>
                <a:lnTo>
                  <a:pt x="74889" y="2880"/>
                </a:lnTo>
                <a:lnTo>
                  <a:pt x="72008" y="1920"/>
                </a:lnTo>
                <a:lnTo>
                  <a:pt x="68168" y="975"/>
                </a:lnTo>
                <a:lnTo>
                  <a:pt x="64328" y="975"/>
                </a:lnTo>
                <a:lnTo>
                  <a:pt x="60487" y="0"/>
                </a:lnTo>
                <a:lnTo>
                  <a:pt x="47045" y="0"/>
                </a:lnTo>
                <a:lnTo>
                  <a:pt x="39364" y="1920"/>
                </a:lnTo>
                <a:lnTo>
                  <a:pt x="32644" y="3855"/>
                </a:lnTo>
                <a:lnTo>
                  <a:pt x="25923" y="5760"/>
                </a:lnTo>
                <a:lnTo>
                  <a:pt x="21122" y="9601"/>
                </a:lnTo>
                <a:lnTo>
                  <a:pt x="16337" y="13441"/>
                </a:lnTo>
                <a:lnTo>
                  <a:pt x="11536" y="17282"/>
                </a:lnTo>
                <a:lnTo>
                  <a:pt x="8656" y="22082"/>
                </a:lnTo>
                <a:lnTo>
                  <a:pt x="6720" y="26883"/>
                </a:lnTo>
                <a:lnTo>
                  <a:pt x="3840" y="31683"/>
                </a:lnTo>
                <a:lnTo>
                  <a:pt x="2880" y="37444"/>
                </a:lnTo>
                <a:lnTo>
                  <a:pt x="2880" y="49926"/>
                </a:lnTo>
                <a:lnTo>
                  <a:pt x="4815" y="55686"/>
                </a:lnTo>
                <a:lnTo>
                  <a:pt x="6720" y="59527"/>
                </a:lnTo>
                <a:lnTo>
                  <a:pt x="8656" y="64328"/>
                </a:lnTo>
                <a:lnTo>
                  <a:pt x="11536" y="68168"/>
                </a:lnTo>
                <a:lnTo>
                  <a:pt x="14401" y="72008"/>
                </a:lnTo>
                <a:lnTo>
                  <a:pt x="18242" y="74889"/>
                </a:lnTo>
                <a:lnTo>
                  <a:pt x="22082" y="77769"/>
                </a:lnTo>
                <a:lnTo>
                  <a:pt x="25923" y="80650"/>
                </a:lnTo>
                <a:lnTo>
                  <a:pt x="30723" y="82555"/>
                </a:lnTo>
                <a:lnTo>
                  <a:pt x="35524" y="84490"/>
                </a:lnTo>
                <a:lnTo>
                  <a:pt x="39364" y="86395"/>
                </a:lnTo>
                <a:lnTo>
                  <a:pt x="44165" y="88331"/>
                </a:lnTo>
                <a:lnTo>
                  <a:pt x="48966" y="90236"/>
                </a:lnTo>
                <a:lnTo>
                  <a:pt x="52806" y="92171"/>
                </a:lnTo>
                <a:lnTo>
                  <a:pt x="57607" y="93116"/>
                </a:lnTo>
                <a:lnTo>
                  <a:pt x="61447" y="95051"/>
                </a:lnTo>
                <a:lnTo>
                  <a:pt x="64328" y="96956"/>
                </a:lnTo>
                <a:lnTo>
                  <a:pt x="68168" y="99837"/>
                </a:lnTo>
                <a:lnTo>
                  <a:pt x="71048" y="101772"/>
                </a:lnTo>
                <a:lnTo>
                  <a:pt x="72969" y="104637"/>
                </a:lnTo>
                <a:lnTo>
                  <a:pt x="74889" y="107518"/>
                </a:lnTo>
                <a:lnTo>
                  <a:pt x="75849" y="111358"/>
                </a:lnTo>
                <a:lnTo>
                  <a:pt x="75849" y="122880"/>
                </a:lnTo>
                <a:lnTo>
                  <a:pt x="73929" y="125760"/>
                </a:lnTo>
                <a:lnTo>
                  <a:pt x="72969" y="128640"/>
                </a:lnTo>
                <a:lnTo>
                  <a:pt x="70088" y="130561"/>
                </a:lnTo>
                <a:lnTo>
                  <a:pt x="68168" y="132481"/>
                </a:lnTo>
                <a:lnTo>
                  <a:pt x="65288" y="134401"/>
                </a:lnTo>
                <a:lnTo>
                  <a:pt x="61447" y="136321"/>
                </a:lnTo>
                <a:lnTo>
                  <a:pt x="58567" y="137281"/>
                </a:lnTo>
                <a:lnTo>
                  <a:pt x="54726" y="138242"/>
                </a:lnTo>
                <a:lnTo>
                  <a:pt x="40325" y="138242"/>
                </a:lnTo>
                <a:lnTo>
                  <a:pt x="34564" y="137281"/>
                </a:lnTo>
                <a:lnTo>
                  <a:pt x="29763" y="136321"/>
                </a:lnTo>
                <a:lnTo>
                  <a:pt x="24963" y="134401"/>
                </a:lnTo>
                <a:lnTo>
                  <a:pt x="21122" y="133441"/>
                </a:lnTo>
                <a:lnTo>
                  <a:pt x="18242" y="131521"/>
                </a:lnTo>
                <a:lnTo>
                  <a:pt x="14401" y="129600"/>
                </a:lnTo>
                <a:lnTo>
                  <a:pt x="11536" y="127680"/>
                </a:lnTo>
                <a:lnTo>
                  <a:pt x="9601" y="126720"/>
                </a:lnTo>
                <a:lnTo>
                  <a:pt x="6720" y="124800"/>
                </a:lnTo>
                <a:lnTo>
                  <a:pt x="1935" y="124800"/>
                </a:lnTo>
                <a:lnTo>
                  <a:pt x="1935" y="125760"/>
                </a:lnTo>
                <a:lnTo>
                  <a:pt x="975" y="125760"/>
                </a:lnTo>
                <a:lnTo>
                  <a:pt x="975" y="126720"/>
                </a:lnTo>
                <a:lnTo>
                  <a:pt x="0" y="127680"/>
                </a:lnTo>
                <a:lnTo>
                  <a:pt x="0" y="143042"/>
                </a:lnTo>
                <a:lnTo>
                  <a:pt x="975" y="144962"/>
                </a:lnTo>
                <a:lnTo>
                  <a:pt x="1935" y="146883"/>
                </a:lnTo>
                <a:lnTo>
                  <a:pt x="2880" y="147843"/>
                </a:lnTo>
                <a:lnTo>
                  <a:pt x="4815" y="148803"/>
                </a:lnTo>
                <a:lnTo>
                  <a:pt x="5775" y="150723"/>
                </a:lnTo>
                <a:lnTo>
                  <a:pt x="8656" y="151683"/>
                </a:lnTo>
                <a:lnTo>
                  <a:pt x="11536" y="152643"/>
                </a:lnTo>
                <a:lnTo>
                  <a:pt x="14401" y="154564"/>
                </a:lnTo>
                <a:lnTo>
                  <a:pt x="18242" y="155524"/>
                </a:lnTo>
                <a:lnTo>
                  <a:pt x="22082" y="156484"/>
                </a:lnTo>
                <a:lnTo>
                  <a:pt x="25923" y="157444"/>
                </a:lnTo>
                <a:lnTo>
                  <a:pt x="30723" y="158404"/>
                </a:lnTo>
                <a:lnTo>
                  <a:pt x="35524" y="159364"/>
                </a:lnTo>
                <a:lnTo>
                  <a:pt x="53766" y="159364"/>
                </a:lnTo>
                <a:lnTo>
                  <a:pt x="61447" y="158404"/>
                </a:lnTo>
                <a:lnTo>
                  <a:pt x="69128" y="156484"/>
                </a:lnTo>
                <a:lnTo>
                  <a:pt x="75849" y="154564"/>
                </a:lnTo>
                <a:lnTo>
                  <a:pt x="81610" y="151683"/>
                </a:lnTo>
                <a:lnTo>
                  <a:pt x="86410" y="147843"/>
                </a:lnTo>
                <a:lnTo>
                  <a:pt x="92171" y="144002"/>
                </a:lnTo>
                <a:lnTo>
                  <a:pt x="96012" y="138242"/>
                </a:lnTo>
                <a:lnTo>
                  <a:pt x="98892" y="132481"/>
                </a:lnTo>
                <a:lnTo>
                  <a:pt x="101757" y="126720"/>
                </a:lnTo>
                <a:lnTo>
                  <a:pt x="102732" y="120959"/>
                </a:lnTo>
                <a:lnTo>
                  <a:pt x="102732" y="106558"/>
                </a:lnTo>
                <a:lnTo>
                  <a:pt x="101757" y="101772"/>
                </a:lnTo>
                <a:lnTo>
                  <a:pt x="99852" y="96956"/>
                </a:lnTo>
                <a:lnTo>
                  <a:pt x="96972" y="92171"/>
                </a:lnTo>
                <a:lnTo>
                  <a:pt x="94076" y="88331"/>
                </a:lnTo>
                <a:lnTo>
                  <a:pt x="91211" y="85450"/>
                </a:lnTo>
                <a:lnTo>
                  <a:pt x="87370" y="82555"/>
                </a:lnTo>
                <a:lnTo>
                  <a:pt x="83530" y="79689"/>
                </a:lnTo>
                <a:lnTo>
                  <a:pt x="78729" y="76809"/>
                </a:lnTo>
                <a:lnTo>
                  <a:pt x="74889" y="74889"/>
                </a:lnTo>
                <a:lnTo>
                  <a:pt x="70088" y="72969"/>
                </a:lnTo>
                <a:lnTo>
                  <a:pt x="65288" y="71048"/>
                </a:lnTo>
                <a:lnTo>
                  <a:pt x="61447" y="69128"/>
                </a:lnTo>
                <a:lnTo>
                  <a:pt x="56647" y="67208"/>
                </a:lnTo>
                <a:lnTo>
                  <a:pt x="51846" y="65288"/>
                </a:lnTo>
                <a:lnTo>
                  <a:pt x="48005" y="64328"/>
                </a:lnTo>
                <a:lnTo>
                  <a:pt x="44165" y="62407"/>
                </a:lnTo>
                <a:lnTo>
                  <a:pt x="40325" y="59527"/>
                </a:lnTo>
                <a:lnTo>
                  <a:pt x="36484" y="57607"/>
                </a:lnTo>
                <a:lnTo>
                  <a:pt x="34564" y="54726"/>
                </a:lnTo>
                <a:lnTo>
                  <a:pt x="31683" y="52806"/>
                </a:lnTo>
                <a:lnTo>
                  <a:pt x="29763" y="49926"/>
                </a:lnTo>
                <a:lnTo>
                  <a:pt x="28803" y="46085"/>
                </a:lnTo>
                <a:lnTo>
                  <a:pt x="28803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7" name="object 697"/>
          <p:cNvSpPr/>
          <p:nvPr/>
        </p:nvSpPr>
        <p:spPr>
          <a:xfrm>
            <a:off x="5028559" y="7160468"/>
            <a:ext cx="119999" cy="158404"/>
          </a:xfrm>
          <a:custGeom>
            <a:avLst/>
            <a:gdLst/>
            <a:ahLst/>
            <a:cxnLst/>
            <a:rect l="l" t="t" r="r" b="b"/>
            <a:pathLst>
              <a:path w="119999" h="158404">
                <a:moveTo>
                  <a:pt x="8641" y="33604"/>
                </a:moveTo>
                <a:lnTo>
                  <a:pt x="8641" y="34564"/>
                </a:lnTo>
                <a:lnTo>
                  <a:pt x="9601" y="35524"/>
                </a:lnTo>
                <a:lnTo>
                  <a:pt x="10561" y="36484"/>
                </a:lnTo>
                <a:lnTo>
                  <a:pt x="14401" y="36484"/>
                </a:lnTo>
                <a:lnTo>
                  <a:pt x="16322" y="35524"/>
                </a:lnTo>
                <a:lnTo>
                  <a:pt x="18242" y="34564"/>
                </a:lnTo>
                <a:lnTo>
                  <a:pt x="21122" y="32644"/>
                </a:lnTo>
                <a:lnTo>
                  <a:pt x="24963" y="30723"/>
                </a:lnTo>
                <a:lnTo>
                  <a:pt x="28803" y="29763"/>
                </a:lnTo>
                <a:lnTo>
                  <a:pt x="32644" y="27843"/>
                </a:lnTo>
                <a:lnTo>
                  <a:pt x="36484" y="25923"/>
                </a:lnTo>
                <a:lnTo>
                  <a:pt x="42245" y="24002"/>
                </a:lnTo>
                <a:lnTo>
                  <a:pt x="47045" y="23042"/>
                </a:lnTo>
                <a:lnTo>
                  <a:pt x="53766" y="22082"/>
                </a:lnTo>
                <a:lnTo>
                  <a:pt x="66248" y="22082"/>
                </a:lnTo>
                <a:lnTo>
                  <a:pt x="71048" y="23042"/>
                </a:lnTo>
                <a:lnTo>
                  <a:pt x="75834" y="24002"/>
                </a:lnTo>
                <a:lnTo>
                  <a:pt x="7967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8331" y="33604"/>
                </a:lnTo>
                <a:lnTo>
                  <a:pt x="90236" y="36484"/>
                </a:lnTo>
                <a:lnTo>
                  <a:pt x="91196" y="41285"/>
                </a:lnTo>
                <a:lnTo>
                  <a:pt x="93116" y="45125"/>
                </a:lnTo>
                <a:lnTo>
                  <a:pt x="93116" y="67208"/>
                </a:lnTo>
                <a:lnTo>
                  <a:pt x="72953" y="67208"/>
                </a:lnTo>
                <a:lnTo>
                  <a:pt x="67023" y="67298"/>
                </a:lnTo>
                <a:lnTo>
                  <a:pt x="54233" y="68205"/>
                </a:lnTo>
                <a:lnTo>
                  <a:pt x="42245" y="70088"/>
                </a:lnTo>
                <a:lnTo>
                  <a:pt x="33604" y="72008"/>
                </a:lnTo>
                <a:lnTo>
                  <a:pt x="25923" y="74889"/>
                </a:lnTo>
                <a:lnTo>
                  <a:pt x="19202" y="78714"/>
                </a:lnTo>
                <a:lnTo>
                  <a:pt x="13441" y="83530"/>
                </a:lnTo>
                <a:lnTo>
                  <a:pt x="8641" y="88331"/>
                </a:lnTo>
                <a:lnTo>
                  <a:pt x="480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1920" y="128640"/>
                </a:lnTo>
                <a:lnTo>
                  <a:pt x="3840" y="134401"/>
                </a:lnTo>
                <a:lnTo>
                  <a:pt x="6720" y="139202"/>
                </a:lnTo>
                <a:lnTo>
                  <a:pt x="9601" y="144002"/>
                </a:lnTo>
                <a:lnTo>
                  <a:pt x="14401" y="147843"/>
                </a:lnTo>
                <a:lnTo>
                  <a:pt x="18242" y="151683"/>
                </a:lnTo>
                <a:lnTo>
                  <a:pt x="24002" y="154564"/>
                </a:lnTo>
                <a:lnTo>
                  <a:pt x="29763" y="156484"/>
                </a:lnTo>
                <a:lnTo>
                  <a:pt x="36484" y="158404"/>
                </a:lnTo>
                <a:lnTo>
                  <a:pt x="29763" y="127680"/>
                </a:lnTo>
                <a:lnTo>
                  <a:pt x="27843" y="121919"/>
                </a:lnTo>
                <a:lnTo>
                  <a:pt x="27843" y="109453"/>
                </a:lnTo>
                <a:lnTo>
                  <a:pt x="28803" y="105613"/>
                </a:lnTo>
                <a:lnTo>
                  <a:pt x="29763" y="102717"/>
                </a:lnTo>
                <a:lnTo>
                  <a:pt x="31683" y="98892"/>
                </a:lnTo>
                <a:lnTo>
                  <a:pt x="34564" y="95996"/>
                </a:lnTo>
                <a:lnTo>
                  <a:pt x="37444" y="94076"/>
                </a:lnTo>
                <a:lnTo>
                  <a:pt x="41285" y="91211"/>
                </a:lnTo>
                <a:lnTo>
                  <a:pt x="46085" y="89275"/>
                </a:lnTo>
                <a:lnTo>
                  <a:pt x="50886" y="88331"/>
                </a:lnTo>
                <a:lnTo>
                  <a:pt x="56647" y="87370"/>
                </a:lnTo>
                <a:lnTo>
                  <a:pt x="63367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80650" y="129600"/>
                </a:lnTo>
                <a:lnTo>
                  <a:pt x="73929" y="133441"/>
                </a:lnTo>
                <a:lnTo>
                  <a:pt x="68153" y="137281"/>
                </a:lnTo>
                <a:lnTo>
                  <a:pt x="61432" y="139202"/>
                </a:lnTo>
                <a:lnTo>
                  <a:pt x="63463" y="157901"/>
                </a:lnTo>
                <a:lnTo>
                  <a:pt x="75834" y="153603"/>
                </a:lnTo>
                <a:lnTo>
                  <a:pt x="76465" y="153284"/>
                </a:lnTo>
                <a:lnTo>
                  <a:pt x="87042" y="146794"/>
                </a:lnTo>
                <a:lnTo>
                  <a:pt x="96956" y="138242"/>
                </a:lnTo>
                <a:lnTo>
                  <a:pt x="96956" y="154564"/>
                </a:lnTo>
                <a:lnTo>
                  <a:pt x="97916" y="155524"/>
                </a:lnTo>
                <a:lnTo>
                  <a:pt x="98877" y="156484"/>
                </a:lnTo>
                <a:lnTo>
                  <a:pt x="99837" y="156484"/>
                </a:lnTo>
                <a:lnTo>
                  <a:pt x="101757" y="157444"/>
                </a:lnTo>
                <a:lnTo>
                  <a:pt x="115199" y="157444"/>
                </a:lnTo>
                <a:lnTo>
                  <a:pt x="116159" y="156484"/>
                </a:lnTo>
                <a:lnTo>
                  <a:pt x="117119" y="156484"/>
                </a:lnTo>
                <a:lnTo>
                  <a:pt x="118079" y="155524"/>
                </a:lnTo>
                <a:lnTo>
                  <a:pt x="119039" y="154564"/>
                </a:lnTo>
                <a:lnTo>
                  <a:pt x="119999" y="153603"/>
                </a:lnTo>
                <a:lnTo>
                  <a:pt x="119999" y="46085"/>
                </a:lnTo>
                <a:lnTo>
                  <a:pt x="118079" y="37444"/>
                </a:lnTo>
                <a:lnTo>
                  <a:pt x="116159" y="30723"/>
                </a:lnTo>
                <a:lnTo>
                  <a:pt x="114239" y="24002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5760"/>
                </a:lnTo>
                <a:lnTo>
                  <a:pt x="89275" y="3855"/>
                </a:lnTo>
                <a:lnTo>
                  <a:pt x="87786" y="3324"/>
                </a:lnTo>
                <a:lnTo>
                  <a:pt x="76061" y="735"/>
                </a:lnTo>
                <a:lnTo>
                  <a:pt x="62407" y="0"/>
                </a:lnTo>
                <a:lnTo>
                  <a:pt x="56647" y="0"/>
                </a:lnTo>
                <a:lnTo>
                  <a:pt x="50886" y="975"/>
                </a:lnTo>
                <a:lnTo>
                  <a:pt x="46085" y="1920"/>
                </a:lnTo>
                <a:lnTo>
                  <a:pt x="40325" y="2880"/>
                </a:lnTo>
                <a:lnTo>
                  <a:pt x="34564" y="3855"/>
                </a:lnTo>
                <a:lnTo>
                  <a:pt x="30723" y="5760"/>
                </a:lnTo>
                <a:lnTo>
                  <a:pt x="25923" y="7696"/>
                </a:lnTo>
                <a:lnTo>
                  <a:pt x="22082" y="8641"/>
                </a:lnTo>
                <a:lnTo>
                  <a:pt x="18242" y="10561"/>
                </a:lnTo>
                <a:lnTo>
                  <a:pt x="14401" y="12481"/>
                </a:lnTo>
                <a:lnTo>
                  <a:pt x="12481" y="14401"/>
                </a:lnTo>
                <a:lnTo>
                  <a:pt x="10561" y="15361"/>
                </a:lnTo>
                <a:lnTo>
                  <a:pt x="9601" y="17282"/>
                </a:lnTo>
                <a:lnTo>
                  <a:pt x="8641" y="18242"/>
                </a:lnTo>
                <a:lnTo>
                  <a:pt x="7680" y="20162"/>
                </a:lnTo>
                <a:lnTo>
                  <a:pt x="7680" y="32644"/>
                </a:lnTo>
                <a:lnTo>
                  <a:pt x="8641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8" name="object 698"/>
          <p:cNvSpPr/>
          <p:nvPr/>
        </p:nvSpPr>
        <p:spPr>
          <a:xfrm>
            <a:off x="5058323" y="7288149"/>
            <a:ext cx="33699" cy="31683"/>
          </a:xfrm>
          <a:custGeom>
            <a:avLst/>
            <a:gdLst/>
            <a:ahLst/>
            <a:cxnLst/>
            <a:rect l="l" t="t" r="r" b="b"/>
            <a:pathLst>
              <a:path w="33699" h="31683">
                <a:moveTo>
                  <a:pt x="24963" y="11521"/>
                </a:moveTo>
                <a:lnTo>
                  <a:pt x="16322" y="11521"/>
                </a:lnTo>
                <a:lnTo>
                  <a:pt x="9601" y="8641"/>
                </a:lnTo>
                <a:lnTo>
                  <a:pt x="4800" y="4800"/>
                </a:lnTo>
                <a:lnTo>
                  <a:pt x="0" y="0"/>
                </a:lnTo>
                <a:lnTo>
                  <a:pt x="6720" y="30723"/>
                </a:lnTo>
                <a:lnTo>
                  <a:pt x="13441" y="31683"/>
                </a:lnTo>
                <a:lnTo>
                  <a:pt x="21329" y="31683"/>
                </a:lnTo>
                <a:lnTo>
                  <a:pt x="33699" y="30220"/>
                </a:lnTo>
                <a:lnTo>
                  <a:pt x="31668" y="11521"/>
                </a:lnTo>
                <a:lnTo>
                  <a:pt x="2496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9" name="object 699"/>
          <p:cNvSpPr/>
          <p:nvPr/>
        </p:nvSpPr>
        <p:spPr>
          <a:xfrm>
            <a:off x="5174482" y="7123998"/>
            <a:ext cx="95036" cy="195833"/>
          </a:xfrm>
          <a:custGeom>
            <a:avLst/>
            <a:gdLst/>
            <a:ahLst/>
            <a:cxnLst/>
            <a:rect l="l" t="t" r="r" b="b"/>
            <a:pathLst>
              <a:path w="95036" h="195833">
                <a:moveTo>
                  <a:pt x="95036" y="46070"/>
                </a:moveTo>
                <a:lnTo>
                  <a:pt x="94076" y="44165"/>
                </a:lnTo>
                <a:lnTo>
                  <a:pt x="94076" y="42230"/>
                </a:lnTo>
                <a:lnTo>
                  <a:pt x="93116" y="41269"/>
                </a:lnTo>
                <a:lnTo>
                  <a:pt x="93116" y="40325"/>
                </a:lnTo>
                <a:lnTo>
                  <a:pt x="91196" y="40325"/>
                </a:lnTo>
                <a:lnTo>
                  <a:pt x="90236" y="39349"/>
                </a:lnTo>
                <a:lnTo>
                  <a:pt x="52791" y="39349"/>
                </a:lnTo>
                <a:lnTo>
                  <a:pt x="52791" y="4800"/>
                </a:lnTo>
                <a:lnTo>
                  <a:pt x="51831" y="3840"/>
                </a:lnTo>
                <a:lnTo>
                  <a:pt x="51831" y="2880"/>
                </a:lnTo>
                <a:lnTo>
                  <a:pt x="50871" y="2880"/>
                </a:lnTo>
                <a:lnTo>
                  <a:pt x="50871" y="1920"/>
                </a:lnTo>
                <a:lnTo>
                  <a:pt x="49911" y="1920"/>
                </a:lnTo>
                <a:lnTo>
                  <a:pt x="48950" y="960"/>
                </a:lnTo>
                <a:lnTo>
                  <a:pt x="47030" y="960"/>
                </a:lnTo>
                <a:lnTo>
                  <a:pt x="46070" y="0"/>
                </a:lnTo>
                <a:lnTo>
                  <a:pt x="32644" y="0"/>
                </a:lnTo>
                <a:lnTo>
                  <a:pt x="30708" y="960"/>
                </a:lnTo>
                <a:lnTo>
                  <a:pt x="29763" y="960"/>
                </a:lnTo>
                <a:lnTo>
                  <a:pt x="28803" y="1920"/>
                </a:lnTo>
                <a:lnTo>
                  <a:pt x="27828" y="1920"/>
                </a:lnTo>
                <a:lnTo>
                  <a:pt x="26868" y="2880"/>
                </a:lnTo>
                <a:lnTo>
                  <a:pt x="25923" y="2880"/>
                </a:lnTo>
                <a:lnTo>
                  <a:pt x="25923" y="39349"/>
                </a:lnTo>
                <a:lnTo>
                  <a:pt x="4800" y="39349"/>
                </a:lnTo>
                <a:lnTo>
                  <a:pt x="3840" y="40325"/>
                </a:lnTo>
                <a:lnTo>
                  <a:pt x="2880" y="40325"/>
                </a:lnTo>
                <a:lnTo>
                  <a:pt x="1920" y="41269"/>
                </a:lnTo>
                <a:lnTo>
                  <a:pt x="1920" y="42230"/>
                </a:lnTo>
                <a:lnTo>
                  <a:pt x="960" y="43190"/>
                </a:lnTo>
                <a:lnTo>
                  <a:pt x="960" y="44165"/>
                </a:lnTo>
                <a:lnTo>
                  <a:pt x="0" y="46070"/>
                </a:lnTo>
                <a:lnTo>
                  <a:pt x="0" y="54711"/>
                </a:lnTo>
                <a:lnTo>
                  <a:pt x="960" y="57591"/>
                </a:lnTo>
                <a:lnTo>
                  <a:pt x="1920" y="59512"/>
                </a:lnTo>
                <a:lnTo>
                  <a:pt x="2880" y="61432"/>
                </a:lnTo>
                <a:lnTo>
                  <a:pt x="25923" y="61432"/>
                </a:lnTo>
                <a:lnTo>
                  <a:pt x="25923" y="154548"/>
                </a:lnTo>
                <a:lnTo>
                  <a:pt x="26868" y="162229"/>
                </a:lnTo>
                <a:lnTo>
                  <a:pt x="27828" y="168950"/>
                </a:lnTo>
                <a:lnTo>
                  <a:pt x="29763" y="174711"/>
                </a:lnTo>
                <a:lnTo>
                  <a:pt x="32644" y="179511"/>
                </a:lnTo>
                <a:lnTo>
                  <a:pt x="35509" y="184312"/>
                </a:lnTo>
                <a:lnTo>
                  <a:pt x="39349" y="188153"/>
                </a:lnTo>
                <a:lnTo>
                  <a:pt x="43190" y="191033"/>
                </a:lnTo>
                <a:lnTo>
                  <a:pt x="48950" y="192953"/>
                </a:lnTo>
                <a:lnTo>
                  <a:pt x="54711" y="194873"/>
                </a:lnTo>
                <a:lnTo>
                  <a:pt x="60472" y="195834"/>
                </a:lnTo>
                <a:lnTo>
                  <a:pt x="72953" y="195834"/>
                </a:lnTo>
                <a:lnTo>
                  <a:pt x="75834" y="194873"/>
                </a:lnTo>
                <a:lnTo>
                  <a:pt x="80634" y="194873"/>
                </a:lnTo>
                <a:lnTo>
                  <a:pt x="82555" y="193913"/>
                </a:lnTo>
                <a:lnTo>
                  <a:pt x="84475" y="193913"/>
                </a:lnTo>
                <a:lnTo>
                  <a:pt x="87355" y="192953"/>
                </a:lnTo>
                <a:lnTo>
                  <a:pt x="88315" y="191993"/>
                </a:lnTo>
                <a:lnTo>
                  <a:pt x="90236" y="191033"/>
                </a:lnTo>
                <a:lnTo>
                  <a:pt x="92156" y="191033"/>
                </a:lnTo>
                <a:lnTo>
                  <a:pt x="92156" y="190073"/>
                </a:lnTo>
                <a:lnTo>
                  <a:pt x="93116" y="189113"/>
                </a:lnTo>
                <a:lnTo>
                  <a:pt x="94076" y="187192"/>
                </a:lnTo>
                <a:lnTo>
                  <a:pt x="94076" y="186232"/>
                </a:lnTo>
                <a:lnTo>
                  <a:pt x="95036" y="184312"/>
                </a:lnTo>
                <a:lnTo>
                  <a:pt x="95036" y="173751"/>
                </a:lnTo>
                <a:lnTo>
                  <a:pt x="94076" y="171831"/>
                </a:lnTo>
                <a:lnTo>
                  <a:pt x="94076" y="169910"/>
                </a:lnTo>
                <a:lnTo>
                  <a:pt x="93116" y="168950"/>
                </a:lnTo>
                <a:lnTo>
                  <a:pt x="88315" y="168950"/>
                </a:lnTo>
                <a:lnTo>
                  <a:pt x="87355" y="169910"/>
                </a:lnTo>
                <a:lnTo>
                  <a:pt x="86395" y="169910"/>
                </a:lnTo>
                <a:lnTo>
                  <a:pt x="84475" y="170870"/>
                </a:lnTo>
                <a:lnTo>
                  <a:pt x="82555" y="171831"/>
                </a:lnTo>
                <a:lnTo>
                  <a:pt x="81594" y="171831"/>
                </a:lnTo>
                <a:lnTo>
                  <a:pt x="79674" y="172791"/>
                </a:lnTo>
                <a:lnTo>
                  <a:pt x="65272" y="172791"/>
                </a:lnTo>
                <a:lnTo>
                  <a:pt x="59512" y="170870"/>
                </a:lnTo>
                <a:lnTo>
                  <a:pt x="56631" y="165110"/>
                </a:lnTo>
                <a:lnTo>
                  <a:pt x="53751" y="160309"/>
                </a:lnTo>
                <a:lnTo>
                  <a:pt x="52791" y="152628"/>
                </a:lnTo>
                <a:lnTo>
                  <a:pt x="52791" y="61432"/>
                </a:lnTo>
                <a:lnTo>
                  <a:pt x="91196" y="61432"/>
                </a:lnTo>
                <a:lnTo>
                  <a:pt x="93116" y="60472"/>
                </a:lnTo>
                <a:lnTo>
                  <a:pt x="94076" y="59512"/>
                </a:lnTo>
                <a:lnTo>
                  <a:pt x="95036" y="57591"/>
                </a:lnTo>
                <a:lnTo>
                  <a:pt x="95036" y="46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0" name="object 700"/>
          <p:cNvSpPr/>
          <p:nvPr/>
        </p:nvSpPr>
        <p:spPr>
          <a:xfrm>
            <a:off x="5302163" y="7102876"/>
            <a:ext cx="32628" cy="31683"/>
          </a:xfrm>
          <a:custGeom>
            <a:avLst/>
            <a:gdLst/>
            <a:ahLst/>
            <a:cxnLst/>
            <a:rect l="l" t="t" r="r" b="b"/>
            <a:pathLst>
              <a:path w="32628" h="31683">
                <a:moveTo>
                  <a:pt x="32628" y="16322"/>
                </a:moveTo>
                <a:lnTo>
                  <a:pt x="32628" y="9601"/>
                </a:lnTo>
                <a:lnTo>
                  <a:pt x="31668" y="5760"/>
                </a:lnTo>
                <a:lnTo>
                  <a:pt x="28788" y="3840"/>
                </a:lnTo>
                <a:lnTo>
                  <a:pt x="26868" y="960"/>
                </a:lnTo>
                <a:lnTo>
                  <a:pt x="22067" y="0"/>
                </a:lnTo>
                <a:lnTo>
                  <a:pt x="9585" y="0"/>
                </a:lnTo>
                <a:lnTo>
                  <a:pt x="5745" y="960"/>
                </a:lnTo>
                <a:lnTo>
                  <a:pt x="2880" y="3840"/>
                </a:lnTo>
                <a:lnTo>
                  <a:pt x="944" y="5760"/>
                </a:lnTo>
                <a:lnTo>
                  <a:pt x="0" y="10561"/>
                </a:lnTo>
                <a:lnTo>
                  <a:pt x="0" y="22082"/>
                </a:lnTo>
                <a:lnTo>
                  <a:pt x="944" y="26883"/>
                </a:lnTo>
                <a:lnTo>
                  <a:pt x="2880" y="28803"/>
                </a:lnTo>
                <a:lnTo>
                  <a:pt x="5745" y="30723"/>
                </a:lnTo>
                <a:lnTo>
                  <a:pt x="9585" y="31683"/>
                </a:lnTo>
                <a:lnTo>
                  <a:pt x="22067" y="31683"/>
                </a:lnTo>
                <a:lnTo>
                  <a:pt x="26868" y="30723"/>
                </a:lnTo>
                <a:lnTo>
                  <a:pt x="28788" y="28803"/>
                </a:lnTo>
                <a:lnTo>
                  <a:pt x="31668" y="26883"/>
                </a:lnTo>
                <a:lnTo>
                  <a:pt x="32628" y="22082"/>
                </a:lnTo>
                <a:lnTo>
                  <a:pt x="32628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1" name="object 701"/>
          <p:cNvSpPr/>
          <p:nvPr/>
        </p:nvSpPr>
        <p:spPr>
          <a:xfrm>
            <a:off x="5305044" y="7163348"/>
            <a:ext cx="26868" cy="154564"/>
          </a:xfrm>
          <a:custGeom>
            <a:avLst/>
            <a:gdLst/>
            <a:ahLst/>
            <a:cxnLst/>
            <a:rect l="l" t="t" r="r" b="b"/>
            <a:pathLst>
              <a:path w="26868" h="154564">
                <a:moveTo>
                  <a:pt x="22067" y="153603"/>
                </a:moveTo>
                <a:lnTo>
                  <a:pt x="23987" y="153603"/>
                </a:lnTo>
                <a:lnTo>
                  <a:pt x="24947" y="152643"/>
                </a:lnTo>
                <a:lnTo>
                  <a:pt x="25908" y="152643"/>
                </a:lnTo>
                <a:lnTo>
                  <a:pt x="25908" y="151683"/>
                </a:lnTo>
                <a:lnTo>
                  <a:pt x="26868" y="151683"/>
                </a:lnTo>
                <a:lnTo>
                  <a:pt x="26868" y="3840"/>
                </a:lnTo>
                <a:lnTo>
                  <a:pt x="25908" y="2880"/>
                </a:lnTo>
                <a:lnTo>
                  <a:pt x="25908" y="1920"/>
                </a:lnTo>
                <a:lnTo>
                  <a:pt x="24947" y="975"/>
                </a:lnTo>
                <a:lnTo>
                  <a:pt x="23987" y="975"/>
                </a:lnTo>
                <a:lnTo>
                  <a:pt x="23027" y="0"/>
                </a:lnTo>
                <a:lnTo>
                  <a:pt x="4785" y="0"/>
                </a:lnTo>
                <a:lnTo>
                  <a:pt x="3840" y="975"/>
                </a:lnTo>
                <a:lnTo>
                  <a:pt x="1905" y="975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51683"/>
                </a:lnTo>
                <a:lnTo>
                  <a:pt x="960" y="151683"/>
                </a:lnTo>
                <a:lnTo>
                  <a:pt x="960" y="152643"/>
                </a:lnTo>
                <a:lnTo>
                  <a:pt x="1905" y="152643"/>
                </a:lnTo>
                <a:lnTo>
                  <a:pt x="2865" y="153603"/>
                </a:lnTo>
                <a:lnTo>
                  <a:pt x="3840" y="153603"/>
                </a:lnTo>
                <a:lnTo>
                  <a:pt x="4785" y="154564"/>
                </a:lnTo>
                <a:lnTo>
                  <a:pt x="20147" y="154564"/>
                </a:lnTo>
                <a:lnTo>
                  <a:pt x="22067" y="1536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2" name="object 702"/>
          <p:cNvSpPr/>
          <p:nvPr/>
        </p:nvSpPr>
        <p:spPr>
          <a:xfrm>
            <a:off x="5399134" y="7268946"/>
            <a:ext cx="12451" cy="46085"/>
          </a:xfrm>
          <a:custGeom>
            <a:avLst/>
            <a:gdLst/>
            <a:ahLst/>
            <a:cxnLst/>
            <a:rect l="l" t="t" r="r" b="b"/>
            <a:pathLst>
              <a:path w="12451" h="46085">
                <a:moveTo>
                  <a:pt x="11506" y="46085"/>
                </a:moveTo>
                <a:lnTo>
                  <a:pt x="12451" y="17282"/>
                </a:lnTo>
                <a:lnTo>
                  <a:pt x="8611" y="11521"/>
                </a:lnTo>
                <a:lnTo>
                  <a:pt x="5731" y="6720"/>
                </a:lnTo>
                <a:lnTo>
                  <a:pt x="2850" y="0"/>
                </a:lnTo>
                <a:lnTo>
                  <a:pt x="0" y="39903"/>
                </a:lnTo>
                <a:lnTo>
                  <a:pt x="11506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3" name="object 703"/>
          <p:cNvSpPr/>
          <p:nvPr/>
        </p:nvSpPr>
        <p:spPr>
          <a:xfrm>
            <a:off x="5370316" y="7160468"/>
            <a:ext cx="145907" cy="159364"/>
          </a:xfrm>
          <a:custGeom>
            <a:avLst/>
            <a:gdLst/>
            <a:ahLst/>
            <a:cxnLst/>
            <a:rect l="l" t="t" r="r" b="b"/>
            <a:pathLst>
              <a:path w="145907" h="159364">
                <a:moveTo>
                  <a:pt x="93116" y="133441"/>
                </a:moveTo>
                <a:lnTo>
                  <a:pt x="87355" y="136321"/>
                </a:lnTo>
                <a:lnTo>
                  <a:pt x="80634" y="137281"/>
                </a:lnTo>
                <a:lnTo>
                  <a:pt x="64312" y="137281"/>
                </a:lnTo>
                <a:lnTo>
                  <a:pt x="56631" y="135361"/>
                </a:lnTo>
                <a:lnTo>
                  <a:pt x="51831" y="132481"/>
                </a:lnTo>
                <a:lnTo>
                  <a:pt x="45110" y="129600"/>
                </a:lnTo>
                <a:lnTo>
                  <a:pt x="41269" y="125760"/>
                </a:lnTo>
                <a:lnTo>
                  <a:pt x="40325" y="154564"/>
                </a:lnTo>
                <a:lnTo>
                  <a:pt x="57458" y="158468"/>
                </a:lnTo>
                <a:lnTo>
                  <a:pt x="71033" y="159364"/>
                </a:lnTo>
                <a:lnTo>
                  <a:pt x="79483" y="159049"/>
                </a:lnTo>
                <a:lnTo>
                  <a:pt x="92165" y="157172"/>
                </a:lnTo>
                <a:lnTo>
                  <a:pt x="103677" y="153603"/>
                </a:lnTo>
                <a:lnTo>
                  <a:pt x="117973" y="145365"/>
                </a:lnTo>
                <a:lnTo>
                  <a:pt x="126705" y="136321"/>
                </a:lnTo>
                <a:lnTo>
                  <a:pt x="136186" y="123410"/>
                </a:lnTo>
                <a:lnTo>
                  <a:pt x="141107" y="111358"/>
                </a:lnTo>
                <a:lnTo>
                  <a:pt x="142931" y="104053"/>
                </a:lnTo>
                <a:lnTo>
                  <a:pt x="145109" y="91646"/>
                </a:lnTo>
                <a:lnTo>
                  <a:pt x="145907" y="78714"/>
                </a:lnTo>
                <a:lnTo>
                  <a:pt x="145615" y="70409"/>
                </a:lnTo>
                <a:lnTo>
                  <a:pt x="143952" y="57658"/>
                </a:lnTo>
                <a:lnTo>
                  <a:pt x="141107" y="46085"/>
                </a:lnTo>
                <a:lnTo>
                  <a:pt x="134751" y="30907"/>
                </a:lnTo>
                <a:lnTo>
                  <a:pt x="127680" y="21122"/>
                </a:lnTo>
                <a:lnTo>
                  <a:pt x="117088" y="11564"/>
                </a:lnTo>
                <a:lnTo>
                  <a:pt x="105597" y="5760"/>
                </a:lnTo>
                <a:lnTo>
                  <a:pt x="100542" y="3803"/>
                </a:lnTo>
                <a:lnTo>
                  <a:pt x="88377" y="950"/>
                </a:lnTo>
                <a:lnTo>
                  <a:pt x="74874" y="0"/>
                </a:lnTo>
                <a:lnTo>
                  <a:pt x="66303" y="314"/>
                </a:lnTo>
                <a:lnTo>
                  <a:pt x="53322" y="2192"/>
                </a:lnTo>
                <a:lnTo>
                  <a:pt x="42230" y="5760"/>
                </a:lnTo>
                <a:lnTo>
                  <a:pt x="27938" y="14312"/>
                </a:lnTo>
                <a:lnTo>
                  <a:pt x="19202" y="23042"/>
                </a:lnTo>
                <a:lnTo>
                  <a:pt x="9557" y="36453"/>
                </a:lnTo>
                <a:lnTo>
                  <a:pt x="4800" y="48966"/>
                </a:lnTo>
                <a:lnTo>
                  <a:pt x="2975" y="55760"/>
                </a:lnTo>
                <a:lnTo>
                  <a:pt x="798" y="67996"/>
                </a:lnTo>
                <a:lnTo>
                  <a:pt x="0" y="81610"/>
                </a:lnTo>
                <a:lnTo>
                  <a:pt x="292" y="89522"/>
                </a:lnTo>
                <a:lnTo>
                  <a:pt x="1955" y="102403"/>
                </a:lnTo>
                <a:lnTo>
                  <a:pt x="4800" y="114239"/>
                </a:lnTo>
                <a:lnTo>
                  <a:pt x="11165" y="129100"/>
                </a:lnTo>
                <a:lnTo>
                  <a:pt x="18242" y="139202"/>
                </a:lnTo>
                <a:lnTo>
                  <a:pt x="28818" y="148381"/>
                </a:lnTo>
                <a:lnTo>
                  <a:pt x="31668" y="108478"/>
                </a:lnTo>
                <a:lnTo>
                  <a:pt x="30708" y="101772"/>
                </a:lnTo>
                <a:lnTo>
                  <a:pt x="28803" y="95051"/>
                </a:lnTo>
                <a:lnTo>
                  <a:pt x="27828" y="87370"/>
                </a:lnTo>
                <a:lnTo>
                  <a:pt x="27828" y="71048"/>
                </a:lnTo>
                <a:lnTo>
                  <a:pt x="28803" y="63367"/>
                </a:lnTo>
                <a:lnTo>
                  <a:pt x="30708" y="56647"/>
                </a:lnTo>
                <a:lnTo>
                  <a:pt x="32644" y="49926"/>
                </a:lnTo>
                <a:lnTo>
                  <a:pt x="35509" y="43205"/>
                </a:lnTo>
                <a:lnTo>
                  <a:pt x="39349" y="38404"/>
                </a:lnTo>
                <a:lnTo>
                  <a:pt x="43190" y="33604"/>
                </a:lnTo>
                <a:lnTo>
                  <a:pt x="47030" y="29763"/>
                </a:lnTo>
                <a:lnTo>
                  <a:pt x="52791" y="26883"/>
                </a:lnTo>
                <a:lnTo>
                  <a:pt x="58552" y="24002"/>
                </a:lnTo>
                <a:lnTo>
                  <a:pt x="65272" y="22082"/>
                </a:lnTo>
                <a:lnTo>
                  <a:pt x="81594" y="22082"/>
                </a:lnTo>
                <a:lnTo>
                  <a:pt x="89275" y="24002"/>
                </a:lnTo>
                <a:lnTo>
                  <a:pt x="95036" y="26883"/>
                </a:lnTo>
                <a:lnTo>
                  <a:pt x="100797" y="29763"/>
                </a:lnTo>
                <a:lnTo>
                  <a:pt x="104637" y="34564"/>
                </a:lnTo>
                <a:lnTo>
                  <a:pt x="108478" y="39364"/>
                </a:lnTo>
                <a:lnTo>
                  <a:pt x="111343" y="45125"/>
                </a:lnTo>
                <a:lnTo>
                  <a:pt x="114239" y="50886"/>
                </a:lnTo>
                <a:lnTo>
                  <a:pt x="115183" y="57607"/>
                </a:lnTo>
                <a:lnTo>
                  <a:pt x="117119" y="65288"/>
                </a:lnTo>
                <a:lnTo>
                  <a:pt x="118064" y="72008"/>
                </a:lnTo>
                <a:lnTo>
                  <a:pt x="118064" y="88331"/>
                </a:lnTo>
                <a:lnTo>
                  <a:pt x="117119" y="95996"/>
                </a:lnTo>
                <a:lnTo>
                  <a:pt x="115183" y="103677"/>
                </a:lnTo>
                <a:lnTo>
                  <a:pt x="113278" y="110398"/>
                </a:lnTo>
                <a:lnTo>
                  <a:pt x="110398" y="116159"/>
                </a:lnTo>
                <a:lnTo>
                  <a:pt x="106558" y="120959"/>
                </a:lnTo>
                <a:lnTo>
                  <a:pt x="103677" y="126720"/>
                </a:lnTo>
                <a:lnTo>
                  <a:pt x="98877" y="130561"/>
                </a:lnTo>
                <a:lnTo>
                  <a:pt x="93116" y="13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4" name="object 704"/>
          <p:cNvSpPr/>
          <p:nvPr/>
        </p:nvSpPr>
        <p:spPr>
          <a:xfrm>
            <a:off x="5555589" y="7160468"/>
            <a:ext cx="124800" cy="157444"/>
          </a:xfrm>
          <a:custGeom>
            <a:avLst/>
            <a:gdLst/>
            <a:ahLst/>
            <a:cxnLst/>
            <a:rect l="l" t="t" r="r" b="b"/>
            <a:pathLst>
              <a:path w="124800" h="157444">
                <a:moveTo>
                  <a:pt x="123840" y="154564"/>
                </a:moveTo>
                <a:lnTo>
                  <a:pt x="124800" y="154564"/>
                </a:lnTo>
                <a:lnTo>
                  <a:pt x="124789" y="62428"/>
                </a:lnTo>
                <a:lnTo>
                  <a:pt x="123988" y="49002"/>
                </a:lnTo>
                <a:lnTo>
                  <a:pt x="121904" y="37444"/>
                </a:lnTo>
                <a:lnTo>
                  <a:pt x="119999" y="29763"/>
                </a:lnTo>
                <a:lnTo>
                  <a:pt x="117119" y="24002"/>
                </a:lnTo>
                <a:lnTo>
                  <a:pt x="113278" y="18242"/>
                </a:lnTo>
                <a:lnTo>
                  <a:pt x="109438" y="12481"/>
                </a:lnTo>
                <a:lnTo>
                  <a:pt x="103677" y="8641"/>
                </a:lnTo>
                <a:lnTo>
                  <a:pt x="96956" y="4800"/>
                </a:lnTo>
                <a:lnTo>
                  <a:pt x="90236" y="1920"/>
                </a:lnTo>
                <a:lnTo>
                  <a:pt x="82555" y="0"/>
                </a:lnTo>
                <a:lnTo>
                  <a:pt x="72500" y="2"/>
                </a:lnTo>
                <a:lnTo>
                  <a:pt x="59892" y="1983"/>
                </a:lnTo>
                <a:lnTo>
                  <a:pt x="47990" y="6720"/>
                </a:lnTo>
                <a:lnTo>
                  <a:pt x="43533" y="9217"/>
                </a:lnTo>
                <a:lnTo>
                  <a:pt x="33672" y="16632"/>
                </a:lnTo>
                <a:lnTo>
                  <a:pt x="23987" y="26883"/>
                </a:lnTo>
                <a:lnTo>
                  <a:pt x="23987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55"/>
                </a:lnTo>
                <a:lnTo>
                  <a:pt x="21122" y="3855"/>
                </a:lnTo>
                <a:lnTo>
                  <a:pt x="20162" y="2880"/>
                </a:lnTo>
                <a:lnTo>
                  <a:pt x="2880" y="2880"/>
                </a:lnTo>
                <a:lnTo>
                  <a:pt x="1920" y="3855"/>
                </a:lnTo>
                <a:lnTo>
                  <a:pt x="960" y="3855"/>
                </a:lnTo>
                <a:lnTo>
                  <a:pt x="0" y="4800"/>
                </a:lnTo>
                <a:lnTo>
                  <a:pt x="0" y="154564"/>
                </a:lnTo>
                <a:lnTo>
                  <a:pt x="960" y="155524"/>
                </a:lnTo>
                <a:lnTo>
                  <a:pt x="1920" y="156484"/>
                </a:lnTo>
                <a:lnTo>
                  <a:pt x="2880" y="156484"/>
                </a:lnTo>
                <a:lnTo>
                  <a:pt x="4800" y="157444"/>
                </a:lnTo>
                <a:lnTo>
                  <a:pt x="19202" y="157444"/>
                </a:lnTo>
                <a:lnTo>
                  <a:pt x="21122" y="156484"/>
                </a:lnTo>
                <a:lnTo>
                  <a:pt x="23042" y="156484"/>
                </a:lnTo>
                <a:lnTo>
                  <a:pt x="23987" y="155524"/>
                </a:lnTo>
                <a:lnTo>
                  <a:pt x="24963" y="155524"/>
                </a:lnTo>
                <a:lnTo>
                  <a:pt x="25923" y="154564"/>
                </a:lnTo>
                <a:lnTo>
                  <a:pt x="25923" y="50886"/>
                </a:lnTo>
                <a:lnTo>
                  <a:pt x="28875" y="47567"/>
                </a:lnTo>
                <a:lnTo>
                  <a:pt x="38197" y="37677"/>
                </a:lnTo>
                <a:lnTo>
                  <a:pt x="47045" y="30723"/>
                </a:lnTo>
                <a:lnTo>
                  <a:pt x="53751" y="25923"/>
                </a:lnTo>
                <a:lnTo>
                  <a:pt x="60472" y="23042"/>
                </a:lnTo>
                <a:lnTo>
                  <a:pt x="71993" y="23042"/>
                </a:lnTo>
                <a:lnTo>
                  <a:pt x="76794" y="24002"/>
                </a:lnTo>
                <a:lnTo>
                  <a:pt x="80634" y="25923"/>
                </a:lnTo>
                <a:lnTo>
                  <a:pt x="84475" y="27843"/>
                </a:lnTo>
                <a:lnTo>
                  <a:pt x="88315" y="30723"/>
                </a:lnTo>
                <a:lnTo>
                  <a:pt x="90236" y="34564"/>
                </a:lnTo>
                <a:lnTo>
                  <a:pt x="93116" y="38404"/>
                </a:lnTo>
                <a:lnTo>
                  <a:pt x="95036" y="42245"/>
                </a:lnTo>
                <a:lnTo>
                  <a:pt x="95996" y="48005"/>
                </a:lnTo>
                <a:lnTo>
                  <a:pt x="97917" y="52806"/>
                </a:lnTo>
                <a:lnTo>
                  <a:pt x="97917" y="153603"/>
                </a:lnTo>
                <a:lnTo>
                  <a:pt x="98877" y="154564"/>
                </a:lnTo>
                <a:lnTo>
                  <a:pt x="98877" y="155524"/>
                </a:lnTo>
                <a:lnTo>
                  <a:pt x="99837" y="155524"/>
                </a:lnTo>
                <a:lnTo>
                  <a:pt x="100797" y="156484"/>
                </a:lnTo>
                <a:lnTo>
                  <a:pt x="101757" y="156484"/>
                </a:lnTo>
                <a:lnTo>
                  <a:pt x="103677" y="157444"/>
                </a:lnTo>
                <a:lnTo>
                  <a:pt x="118079" y="157444"/>
                </a:lnTo>
                <a:lnTo>
                  <a:pt x="119999" y="156484"/>
                </a:lnTo>
                <a:lnTo>
                  <a:pt x="121904" y="156484"/>
                </a:lnTo>
                <a:lnTo>
                  <a:pt x="122880" y="155524"/>
                </a:lnTo>
                <a:lnTo>
                  <a:pt x="123840" y="155524"/>
                </a:lnTo>
                <a:lnTo>
                  <a:pt x="123840" y="15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5" name="object 705"/>
          <p:cNvSpPr/>
          <p:nvPr/>
        </p:nvSpPr>
        <p:spPr>
          <a:xfrm>
            <a:off x="3060633" y="7910215"/>
            <a:ext cx="193898" cy="152628"/>
          </a:xfrm>
          <a:custGeom>
            <a:avLst/>
            <a:gdLst/>
            <a:ahLst/>
            <a:cxnLst/>
            <a:rect l="l" t="t" r="r" b="b"/>
            <a:pathLst>
              <a:path w="193898" h="152628">
                <a:moveTo>
                  <a:pt x="191993" y="960"/>
                </a:moveTo>
                <a:lnTo>
                  <a:pt x="191018" y="960"/>
                </a:lnTo>
                <a:lnTo>
                  <a:pt x="190058" y="0"/>
                </a:lnTo>
                <a:lnTo>
                  <a:pt x="168950" y="0"/>
                </a:lnTo>
                <a:lnTo>
                  <a:pt x="167030" y="960"/>
                </a:lnTo>
                <a:lnTo>
                  <a:pt x="166070" y="960"/>
                </a:lnTo>
                <a:lnTo>
                  <a:pt x="164150" y="1920"/>
                </a:lnTo>
                <a:lnTo>
                  <a:pt x="162229" y="2880"/>
                </a:lnTo>
                <a:lnTo>
                  <a:pt x="161269" y="3840"/>
                </a:lnTo>
                <a:lnTo>
                  <a:pt x="160309" y="5760"/>
                </a:lnTo>
                <a:lnTo>
                  <a:pt x="158389" y="6720"/>
                </a:lnTo>
                <a:lnTo>
                  <a:pt x="157429" y="8641"/>
                </a:lnTo>
                <a:lnTo>
                  <a:pt x="156469" y="10561"/>
                </a:lnTo>
                <a:lnTo>
                  <a:pt x="155508" y="12481"/>
                </a:lnTo>
                <a:lnTo>
                  <a:pt x="87355" y="121920"/>
                </a:lnTo>
                <a:lnTo>
                  <a:pt x="86395" y="121920"/>
                </a:lnTo>
                <a:lnTo>
                  <a:pt x="64312" y="12481"/>
                </a:lnTo>
                <a:lnTo>
                  <a:pt x="64312" y="8641"/>
                </a:lnTo>
                <a:lnTo>
                  <a:pt x="63352" y="6720"/>
                </a:lnTo>
                <a:lnTo>
                  <a:pt x="62392" y="4800"/>
                </a:lnTo>
                <a:lnTo>
                  <a:pt x="61432" y="3840"/>
                </a:lnTo>
                <a:lnTo>
                  <a:pt x="60472" y="2880"/>
                </a:lnTo>
                <a:lnTo>
                  <a:pt x="59512" y="1920"/>
                </a:lnTo>
                <a:lnTo>
                  <a:pt x="57591" y="960"/>
                </a:lnTo>
                <a:lnTo>
                  <a:pt x="56631" y="960"/>
                </a:lnTo>
                <a:lnTo>
                  <a:pt x="54711" y="0"/>
                </a:lnTo>
                <a:lnTo>
                  <a:pt x="35509" y="0"/>
                </a:lnTo>
                <a:lnTo>
                  <a:pt x="33588" y="960"/>
                </a:lnTo>
                <a:lnTo>
                  <a:pt x="32628" y="960"/>
                </a:lnTo>
                <a:lnTo>
                  <a:pt x="31668" y="1920"/>
                </a:lnTo>
                <a:lnTo>
                  <a:pt x="30708" y="2880"/>
                </a:lnTo>
                <a:lnTo>
                  <a:pt x="30708" y="3840"/>
                </a:lnTo>
                <a:lnTo>
                  <a:pt x="29748" y="4800"/>
                </a:lnTo>
                <a:lnTo>
                  <a:pt x="28788" y="5760"/>
                </a:lnTo>
                <a:lnTo>
                  <a:pt x="28788" y="7680"/>
                </a:lnTo>
                <a:lnTo>
                  <a:pt x="27828" y="8641"/>
                </a:lnTo>
                <a:lnTo>
                  <a:pt x="0" y="148788"/>
                </a:lnTo>
                <a:lnTo>
                  <a:pt x="0" y="149748"/>
                </a:lnTo>
                <a:lnTo>
                  <a:pt x="944" y="150708"/>
                </a:lnTo>
                <a:lnTo>
                  <a:pt x="1904" y="151668"/>
                </a:lnTo>
                <a:lnTo>
                  <a:pt x="4785" y="151668"/>
                </a:lnTo>
                <a:lnTo>
                  <a:pt x="5745" y="152628"/>
                </a:lnTo>
                <a:lnTo>
                  <a:pt x="12466" y="152628"/>
                </a:lnTo>
                <a:lnTo>
                  <a:pt x="14386" y="151668"/>
                </a:lnTo>
                <a:lnTo>
                  <a:pt x="17266" y="151668"/>
                </a:lnTo>
                <a:lnTo>
                  <a:pt x="18227" y="150708"/>
                </a:lnTo>
                <a:lnTo>
                  <a:pt x="19187" y="149748"/>
                </a:lnTo>
                <a:lnTo>
                  <a:pt x="19187" y="148788"/>
                </a:lnTo>
                <a:lnTo>
                  <a:pt x="20147" y="148788"/>
                </a:lnTo>
                <a:lnTo>
                  <a:pt x="46070" y="16322"/>
                </a:lnTo>
                <a:lnTo>
                  <a:pt x="71993" y="148788"/>
                </a:lnTo>
                <a:lnTo>
                  <a:pt x="71993" y="149748"/>
                </a:lnTo>
                <a:lnTo>
                  <a:pt x="72953" y="150708"/>
                </a:lnTo>
                <a:lnTo>
                  <a:pt x="73913" y="151668"/>
                </a:lnTo>
                <a:lnTo>
                  <a:pt x="74874" y="151668"/>
                </a:lnTo>
                <a:lnTo>
                  <a:pt x="77739" y="152628"/>
                </a:lnTo>
                <a:lnTo>
                  <a:pt x="83515" y="152628"/>
                </a:lnTo>
                <a:lnTo>
                  <a:pt x="86395" y="151668"/>
                </a:lnTo>
                <a:lnTo>
                  <a:pt x="87355" y="151668"/>
                </a:lnTo>
                <a:lnTo>
                  <a:pt x="89260" y="150708"/>
                </a:lnTo>
                <a:lnTo>
                  <a:pt x="90236" y="149748"/>
                </a:lnTo>
                <a:lnTo>
                  <a:pt x="91196" y="148788"/>
                </a:lnTo>
                <a:lnTo>
                  <a:pt x="171831" y="16322"/>
                </a:lnTo>
                <a:lnTo>
                  <a:pt x="172791" y="16322"/>
                </a:lnTo>
                <a:lnTo>
                  <a:pt x="145907" y="148788"/>
                </a:lnTo>
                <a:lnTo>
                  <a:pt x="145907" y="150708"/>
                </a:lnTo>
                <a:lnTo>
                  <a:pt x="146867" y="150708"/>
                </a:lnTo>
                <a:lnTo>
                  <a:pt x="147827" y="151668"/>
                </a:lnTo>
                <a:lnTo>
                  <a:pt x="150708" y="151668"/>
                </a:lnTo>
                <a:lnTo>
                  <a:pt x="151668" y="152628"/>
                </a:lnTo>
                <a:lnTo>
                  <a:pt x="158389" y="152628"/>
                </a:lnTo>
                <a:lnTo>
                  <a:pt x="160309" y="151668"/>
                </a:lnTo>
                <a:lnTo>
                  <a:pt x="163189" y="151668"/>
                </a:lnTo>
                <a:lnTo>
                  <a:pt x="164150" y="150708"/>
                </a:lnTo>
                <a:lnTo>
                  <a:pt x="165110" y="149748"/>
                </a:lnTo>
                <a:lnTo>
                  <a:pt x="165110" y="148788"/>
                </a:lnTo>
                <a:lnTo>
                  <a:pt x="166070" y="148788"/>
                </a:lnTo>
                <a:lnTo>
                  <a:pt x="193898" y="8641"/>
                </a:lnTo>
                <a:lnTo>
                  <a:pt x="193898" y="4800"/>
                </a:lnTo>
                <a:lnTo>
                  <a:pt x="192938" y="3840"/>
                </a:lnTo>
                <a:lnTo>
                  <a:pt x="192938" y="2880"/>
                </a:lnTo>
                <a:lnTo>
                  <a:pt x="191993" y="1920"/>
                </a:lnTo>
                <a:lnTo>
                  <a:pt x="191993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6" name="object 706"/>
          <p:cNvSpPr/>
          <p:nvPr/>
        </p:nvSpPr>
        <p:spPr>
          <a:xfrm>
            <a:off x="3264133" y="7906374"/>
            <a:ext cx="50886" cy="156469"/>
          </a:xfrm>
          <a:custGeom>
            <a:avLst/>
            <a:gdLst/>
            <a:ahLst/>
            <a:cxnLst/>
            <a:rect l="l" t="t" r="r" b="b"/>
            <a:pathLst>
              <a:path w="50886" h="156469">
                <a:moveTo>
                  <a:pt x="26883" y="20162"/>
                </a:moveTo>
                <a:lnTo>
                  <a:pt x="27843" y="21122"/>
                </a:lnTo>
                <a:lnTo>
                  <a:pt x="28803" y="22067"/>
                </a:lnTo>
                <a:lnTo>
                  <a:pt x="29763" y="22067"/>
                </a:lnTo>
                <a:lnTo>
                  <a:pt x="31683" y="23042"/>
                </a:lnTo>
                <a:lnTo>
                  <a:pt x="40325" y="23042"/>
                </a:lnTo>
                <a:lnTo>
                  <a:pt x="41285" y="22067"/>
                </a:lnTo>
                <a:lnTo>
                  <a:pt x="43205" y="22067"/>
                </a:lnTo>
                <a:lnTo>
                  <a:pt x="45125" y="21122"/>
                </a:lnTo>
                <a:lnTo>
                  <a:pt x="46085" y="20162"/>
                </a:lnTo>
                <a:lnTo>
                  <a:pt x="47045" y="20162"/>
                </a:lnTo>
                <a:lnTo>
                  <a:pt x="48006" y="18227"/>
                </a:lnTo>
                <a:lnTo>
                  <a:pt x="48006" y="17282"/>
                </a:lnTo>
                <a:lnTo>
                  <a:pt x="48966" y="15361"/>
                </a:lnTo>
                <a:lnTo>
                  <a:pt x="49926" y="13441"/>
                </a:lnTo>
                <a:lnTo>
                  <a:pt x="49926" y="11521"/>
                </a:lnTo>
                <a:lnTo>
                  <a:pt x="50886" y="9601"/>
                </a:lnTo>
                <a:lnTo>
                  <a:pt x="50886" y="4800"/>
                </a:lnTo>
                <a:lnTo>
                  <a:pt x="49926" y="3840"/>
                </a:lnTo>
                <a:lnTo>
                  <a:pt x="48966" y="2880"/>
                </a:lnTo>
                <a:lnTo>
                  <a:pt x="48966" y="960"/>
                </a:lnTo>
                <a:lnTo>
                  <a:pt x="47045" y="960"/>
                </a:lnTo>
                <a:lnTo>
                  <a:pt x="46085" y="0"/>
                </a:lnTo>
                <a:lnTo>
                  <a:pt x="34564" y="0"/>
                </a:lnTo>
                <a:lnTo>
                  <a:pt x="32644" y="960"/>
                </a:lnTo>
                <a:lnTo>
                  <a:pt x="31683" y="1920"/>
                </a:lnTo>
                <a:lnTo>
                  <a:pt x="30723" y="2880"/>
                </a:lnTo>
                <a:lnTo>
                  <a:pt x="29763" y="3840"/>
                </a:lnTo>
                <a:lnTo>
                  <a:pt x="28803" y="4800"/>
                </a:lnTo>
                <a:lnTo>
                  <a:pt x="27843" y="5760"/>
                </a:lnTo>
                <a:lnTo>
                  <a:pt x="26883" y="7680"/>
                </a:lnTo>
                <a:lnTo>
                  <a:pt x="26883" y="9601"/>
                </a:lnTo>
                <a:lnTo>
                  <a:pt x="25923" y="11521"/>
                </a:lnTo>
                <a:lnTo>
                  <a:pt x="25923" y="20162"/>
                </a:lnTo>
                <a:lnTo>
                  <a:pt x="26883" y="20162"/>
                </a:lnTo>
                <a:close/>
              </a:path>
              <a:path w="50886" h="156469">
                <a:moveTo>
                  <a:pt x="35524" y="43190"/>
                </a:moveTo>
                <a:lnTo>
                  <a:pt x="26883" y="43190"/>
                </a:lnTo>
                <a:lnTo>
                  <a:pt x="25923" y="44150"/>
                </a:lnTo>
                <a:lnTo>
                  <a:pt x="24003" y="44150"/>
                </a:lnTo>
                <a:lnTo>
                  <a:pt x="23042" y="45110"/>
                </a:lnTo>
                <a:lnTo>
                  <a:pt x="22082" y="45110"/>
                </a:lnTo>
                <a:lnTo>
                  <a:pt x="21122" y="46070"/>
                </a:lnTo>
                <a:lnTo>
                  <a:pt x="21122" y="47030"/>
                </a:lnTo>
                <a:lnTo>
                  <a:pt x="0" y="152628"/>
                </a:lnTo>
                <a:lnTo>
                  <a:pt x="0" y="154548"/>
                </a:lnTo>
                <a:lnTo>
                  <a:pt x="960" y="154548"/>
                </a:lnTo>
                <a:lnTo>
                  <a:pt x="1920" y="155508"/>
                </a:lnTo>
                <a:lnTo>
                  <a:pt x="4800" y="155508"/>
                </a:lnTo>
                <a:lnTo>
                  <a:pt x="5760" y="156469"/>
                </a:lnTo>
                <a:lnTo>
                  <a:pt x="12481" y="156469"/>
                </a:lnTo>
                <a:lnTo>
                  <a:pt x="13441" y="155508"/>
                </a:lnTo>
                <a:lnTo>
                  <a:pt x="17282" y="155508"/>
                </a:lnTo>
                <a:lnTo>
                  <a:pt x="18242" y="154548"/>
                </a:lnTo>
                <a:lnTo>
                  <a:pt x="19202" y="154548"/>
                </a:lnTo>
                <a:lnTo>
                  <a:pt x="19202" y="152628"/>
                </a:lnTo>
                <a:lnTo>
                  <a:pt x="40325" y="47030"/>
                </a:lnTo>
                <a:lnTo>
                  <a:pt x="40325" y="44150"/>
                </a:lnTo>
                <a:lnTo>
                  <a:pt x="37444" y="44150"/>
                </a:lnTo>
                <a:lnTo>
                  <a:pt x="36484" y="43190"/>
                </a:lnTo>
                <a:lnTo>
                  <a:pt x="35524" y="4319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7" name="object 707"/>
          <p:cNvSpPr/>
          <p:nvPr/>
        </p:nvSpPr>
        <p:spPr>
          <a:xfrm>
            <a:off x="3318860" y="7947644"/>
            <a:ext cx="103677" cy="115199"/>
          </a:xfrm>
          <a:custGeom>
            <a:avLst/>
            <a:gdLst/>
            <a:ahLst/>
            <a:cxnLst/>
            <a:rect l="l" t="t" r="r" b="b"/>
            <a:pathLst>
              <a:path w="103677" h="115199">
                <a:moveTo>
                  <a:pt x="0" y="112318"/>
                </a:moveTo>
                <a:lnTo>
                  <a:pt x="960" y="112318"/>
                </a:lnTo>
                <a:lnTo>
                  <a:pt x="960" y="113278"/>
                </a:lnTo>
                <a:lnTo>
                  <a:pt x="1920" y="114239"/>
                </a:lnTo>
                <a:lnTo>
                  <a:pt x="4800" y="114239"/>
                </a:lnTo>
                <a:lnTo>
                  <a:pt x="5760" y="115199"/>
                </a:lnTo>
                <a:lnTo>
                  <a:pt x="13441" y="115199"/>
                </a:lnTo>
                <a:lnTo>
                  <a:pt x="14401" y="114239"/>
                </a:lnTo>
                <a:lnTo>
                  <a:pt x="17282" y="114239"/>
                </a:lnTo>
                <a:lnTo>
                  <a:pt x="18242" y="113278"/>
                </a:lnTo>
                <a:lnTo>
                  <a:pt x="19187" y="113278"/>
                </a:lnTo>
                <a:lnTo>
                  <a:pt x="19187" y="112318"/>
                </a:lnTo>
                <a:lnTo>
                  <a:pt x="20162" y="112318"/>
                </a:lnTo>
                <a:lnTo>
                  <a:pt x="20162" y="111358"/>
                </a:lnTo>
                <a:lnTo>
                  <a:pt x="29748" y="64328"/>
                </a:lnTo>
                <a:lnTo>
                  <a:pt x="30708" y="57607"/>
                </a:lnTo>
                <a:lnTo>
                  <a:pt x="32628" y="50886"/>
                </a:lnTo>
                <a:lnTo>
                  <a:pt x="35524" y="45125"/>
                </a:lnTo>
                <a:lnTo>
                  <a:pt x="38389" y="39364"/>
                </a:lnTo>
                <a:lnTo>
                  <a:pt x="42230" y="34564"/>
                </a:lnTo>
                <a:lnTo>
                  <a:pt x="46070" y="30723"/>
                </a:lnTo>
                <a:lnTo>
                  <a:pt x="49910" y="25923"/>
                </a:lnTo>
                <a:lnTo>
                  <a:pt x="53751" y="23042"/>
                </a:lnTo>
                <a:lnTo>
                  <a:pt x="57591" y="21122"/>
                </a:lnTo>
                <a:lnTo>
                  <a:pt x="62392" y="18242"/>
                </a:lnTo>
                <a:lnTo>
                  <a:pt x="66233" y="17282"/>
                </a:lnTo>
                <a:lnTo>
                  <a:pt x="75834" y="17282"/>
                </a:lnTo>
                <a:lnTo>
                  <a:pt x="78714" y="18242"/>
                </a:lnTo>
                <a:lnTo>
                  <a:pt x="80634" y="21122"/>
                </a:lnTo>
                <a:lnTo>
                  <a:pt x="82555" y="24963"/>
                </a:lnTo>
                <a:lnTo>
                  <a:pt x="83515" y="28803"/>
                </a:lnTo>
                <a:lnTo>
                  <a:pt x="83515" y="41285"/>
                </a:lnTo>
                <a:lnTo>
                  <a:pt x="82555" y="44165"/>
                </a:lnTo>
                <a:lnTo>
                  <a:pt x="82555" y="46085"/>
                </a:lnTo>
                <a:lnTo>
                  <a:pt x="69113" y="111358"/>
                </a:lnTo>
                <a:lnTo>
                  <a:pt x="69113" y="113278"/>
                </a:lnTo>
                <a:lnTo>
                  <a:pt x="70073" y="113278"/>
                </a:lnTo>
                <a:lnTo>
                  <a:pt x="71033" y="114239"/>
                </a:lnTo>
                <a:lnTo>
                  <a:pt x="73913" y="114239"/>
                </a:lnTo>
                <a:lnTo>
                  <a:pt x="74874" y="115199"/>
                </a:lnTo>
                <a:lnTo>
                  <a:pt x="81594" y="115199"/>
                </a:lnTo>
                <a:lnTo>
                  <a:pt x="83515" y="114239"/>
                </a:lnTo>
                <a:lnTo>
                  <a:pt x="86395" y="114239"/>
                </a:lnTo>
                <a:lnTo>
                  <a:pt x="87355" y="113278"/>
                </a:lnTo>
                <a:lnTo>
                  <a:pt x="88315" y="113278"/>
                </a:lnTo>
                <a:lnTo>
                  <a:pt x="88315" y="112318"/>
                </a:lnTo>
                <a:lnTo>
                  <a:pt x="89275" y="111358"/>
                </a:lnTo>
                <a:lnTo>
                  <a:pt x="101757" y="45125"/>
                </a:lnTo>
                <a:lnTo>
                  <a:pt x="102717" y="42245"/>
                </a:lnTo>
                <a:lnTo>
                  <a:pt x="103677" y="39364"/>
                </a:lnTo>
                <a:lnTo>
                  <a:pt x="103677" y="22082"/>
                </a:lnTo>
                <a:lnTo>
                  <a:pt x="102717" y="18242"/>
                </a:lnTo>
                <a:lnTo>
                  <a:pt x="101757" y="14401"/>
                </a:lnTo>
                <a:lnTo>
                  <a:pt x="99837" y="11521"/>
                </a:lnTo>
                <a:lnTo>
                  <a:pt x="97916" y="9601"/>
                </a:lnTo>
                <a:lnTo>
                  <a:pt x="95996" y="6720"/>
                </a:lnTo>
                <a:lnTo>
                  <a:pt x="93116" y="4800"/>
                </a:lnTo>
                <a:lnTo>
                  <a:pt x="89275" y="2880"/>
                </a:lnTo>
                <a:lnTo>
                  <a:pt x="85435" y="960"/>
                </a:lnTo>
                <a:lnTo>
                  <a:pt x="81594" y="0"/>
                </a:lnTo>
                <a:lnTo>
                  <a:pt x="71033" y="0"/>
                </a:lnTo>
                <a:lnTo>
                  <a:pt x="66233" y="960"/>
                </a:lnTo>
                <a:lnTo>
                  <a:pt x="62392" y="2880"/>
                </a:lnTo>
                <a:lnTo>
                  <a:pt x="57591" y="4800"/>
                </a:lnTo>
                <a:lnTo>
                  <a:pt x="53751" y="6720"/>
                </a:lnTo>
                <a:lnTo>
                  <a:pt x="49910" y="9601"/>
                </a:lnTo>
                <a:lnTo>
                  <a:pt x="46070" y="11521"/>
                </a:lnTo>
                <a:lnTo>
                  <a:pt x="43190" y="14401"/>
                </a:lnTo>
                <a:lnTo>
                  <a:pt x="40309" y="17282"/>
                </a:lnTo>
                <a:lnTo>
                  <a:pt x="37429" y="20162"/>
                </a:lnTo>
                <a:lnTo>
                  <a:pt x="35524" y="23042"/>
                </a:lnTo>
                <a:lnTo>
                  <a:pt x="34549" y="25923"/>
                </a:lnTo>
                <a:lnTo>
                  <a:pt x="38389" y="5760"/>
                </a:lnTo>
                <a:lnTo>
                  <a:pt x="39349" y="4800"/>
                </a:lnTo>
                <a:lnTo>
                  <a:pt x="38389" y="4800"/>
                </a:lnTo>
                <a:lnTo>
                  <a:pt x="38389" y="2880"/>
                </a:lnTo>
                <a:lnTo>
                  <a:pt x="36469" y="2880"/>
                </a:lnTo>
                <a:lnTo>
                  <a:pt x="36469" y="1920"/>
                </a:lnTo>
                <a:lnTo>
                  <a:pt x="26868" y="1920"/>
                </a:lnTo>
                <a:lnTo>
                  <a:pt x="25907" y="2880"/>
                </a:lnTo>
                <a:lnTo>
                  <a:pt x="23027" y="2880"/>
                </a:lnTo>
                <a:lnTo>
                  <a:pt x="23027" y="3840"/>
                </a:lnTo>
                <a:lnTo>
                  <a:pt x="22067" y="3840"/>
                </a:lnTo>
                <a:lnTo>
                  <a:pt x="22067" y="5760"/>
                </a:lnTo>
                <a:lnTo>
                  <a:pt x="960" y="111358"/>
                </a:lnTo>
                <a:lnTo>
                  <a:pt x="0" y="11231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8" name="object 708"/>
          <p:cNvSpPr/>
          <p:nvPr/>
        </p:nvSpPr>
        <p:spPr>
          <a:xfrm>
            <a:off x="3444621" y="7898693"/>
            <a:ext cx="31668" cy="165110"/>
          </a:xfrm>
          <a:custGeom>
            <a:avLst/>
            <a:gdLst/>
            <a:ahLst/>
            <a:cxnLst/>
            <a:rect l="l" t="t" r="r" b="b"/>
            <a:pathLst>
              <a:path w="31668" h="165110">
                <a:moveTo>
                  <a:pt x="31668" y="148788"/>
                </a:moveTo>
                <a:lnTo>
                  <a:pt x="26868" y="146867"/>
                </a:lnTo>
                <a:lnTo>
                  <a:pt x="24947" y="143027"/>
                </a:lnTo>
                <a:lnTo>
                  <a:pt x="22067" y="139186"/>
                </a:lnTo>
                <a:lnTo>
                  <a:pt x="21107" y="132481"/>
                </a:lnTo>
                <a:lnTo>
                  <a:pt x="20147" y="163189"/>
                </a:lnTo>
                <a:lnTo>
                  <a:pt x="23987" y="165110"/>
                </a:lnTo>
                <a:lnTo>
                  <a:pt x="27828" y="165110"/>
                </a:lnTo>
                <a:lnTo>
                  <a:pt x="31668" y="148788"/>
                </a:lnTo>
                <a:close/>
              </a:path>
              <a:path w="31668" h="165110">
                <a:moveTo>
                  <a:pt x="72953" y="140162"/>
                </a:moveTo>
                <a:lnTo>
                  <a:pt x="69113" y="160309"/>
                </a:lnTo>
                <a:lnTo>
                  <a:pt x="69113" y="162229"/>
                </a:lnTo>
                <a:lnTo>
                  <a:pt x="70073" y="163189"/>
                </a:lnTo>
                <a:lnTo>
                  <a:pt x="72953" y="163189"/>
                </a:lnTo>
                <a:lnTo>
                  <a:pt x="73913" y="164150"/>
                </a:lnTo>
                <a:lnTo>
                  <a:pt x="80634" y="164150"/>
                </a:lnTo>
                <a:lnTo>
                  <a:pt x="82555" y="163189"/>
                </a:lnTo>
                <a:lnTo>
                  <a:pt x="83515" y="163189"/>
                </a:lnTo>
                <a:lnTo>
                  <a:pt x="85420" y="162229"/>
                </a:lnTo>
                <a:lnTo>
                  <a:pt x="86395" y="161269"/>
                </a:lnTo>
                <a:lnTo>
                  <a:pt x="86395" y="160309"/>
                </a:lnTo>
                <a:lnTo>
                  <a:pt x="118064" y="3840"/>
                </a:lnTo>
                <a:lnTo>
                  <a:pt x="118064" y="2880"/>
                </a:lnTo>
                <a:lnTo>
                  <a:pt x="117104" y="2880"/>
                </a:lnTo>
                <a:lnTo>
                  <a:pt x="117104" y="1920"/>
                </a:lnTo>
                <a:lnTo>
                  <a:pt x="116144" y="960"/>
                </a:lnTo>
                <a:lnTo>
                  <a:pt x="113263" y="960"/>
                </a:lnTo>
                <a:lnTo>
                  <a:pt x="112303" y="0"/>
                </a:lnTo>
                <a:lnTo>
                  <a:pt x="104622" y="0"/>
                </a:lnTo>
                <a:lnTo>
                  <a:pt x="103662" y="960"/>
                </a:lnTo>
                <a:lnTo>
                  <a:pt x="100782" y="960"/>
                </a:lnTo>
                <a:lnTo>
                  <a:pt x="99821" y="1920"/>
                </a:lnTo>
                <a:lnTo>
                  <a:pt x="98877" y="2880"/>
                </a:lnTo>
                <a:lnTo>
                  <a:pt x="98877" y="3840"/>
                </a:lnTo>
                <a:lnTo>
                  <a:pt x="86395" y="63352"/>
                </a:lnTo>
                <a:lnTo>
                  <a:pt x="84475" y="61432"/>
                </a:lnTo>
                <a:lnTo>
                  <a:pt x="82555" y="59512"/>
                </a:lnTo>
                <a:lnTo>
                  <a:pt x="80634" y="58552"/>
                </a:lnTo>
                <a:lnTo>
                  <a:pt x="78714" y="56647"/>
                </a:lnTo>
                <a:lnTo>
                  <a:pt x="76794" y="54711"/>
                </a:lnTo>
                <a:lnTo>
                  <a:pt x="73913" y="53751"/>
                </a:lnTo>
                <a:lnTo>
                  <a:pt x="71993" y="51831"/>
                </a:lnTo>
                <a:lnTo>
                  <a:pt x="69113" y="50871"/>
                </a:lnTo>
                <a:lnTo>
                  <a:pt x="66233" y="50871"/>
                </a:lnTo>
                <a:lnTo>
                  <a:pt x="63352" y="49911"/>
                </a:lnTo>
                <a:lnTo>
                  <a:pt x="59512" y="48950"/>
                </a:lnTo>
                <a:lnTo>
                  <a:pt x="49910" y="48950"/>
                </a:lnTo>
                <a:lnTo>
                  <a:pt x="43190" y="50871"/>
                </a:lnTo>
                <a:lnTo>
                  <a:pt x="38389" y="52791"/>
                </a:lnTo>
                <a:lnTo>
                  <a:pt x="32628" y="55671"/>
                </a:lnTo>
                <a:lnTo>
                  <a:pt x="27828" y="59512"/>
                </a:lnTo>
                <a:lnTo>
                  <a:pt x="23987" y="63352"/>
                </a:lnTo>
                <a:lnTo>
                  <a:pt x="19187" y="68153"/>
                </a:lnTo>
                <a:lnTo>
                  <a:pt x="16306" y="72953"/>
                </a:lnTo>
                <a:lnTo>
                  <a:pt x="13426" y="77754"/>
                </a:lnTo>
                <a:lnTo>
                  <a:pt x="9585" y="83515"/>
                </a:lnTo>
                <a:lnTo>
                  <a:pt x="7680" y="89275"/>
                </a:lnTo>
                <a:lnTo>
                  <a:pt x="5745" y="94076"/>
                </a:lnTo>
                <a:lnTo>
                  <a:pt x="3840" y="99837"/>
                </a:lnTo>
                <a:lnTo>
                  <a:pt x="2865" y="105597"/>
                </a:lnTo>
                <a:lnTo>
                  <a:pt x="1904" y="111358"/>
                </a:lnTo>
                <a:lnTo>
                  <a:pt x="960" y="117119"/>
                </a:lnTo>
                <a:lnTo>
                  <a:pt x="0" y="121920"/>
                </a:lnTo>
                <a:lnTo>
                  <a:pt x="0" y="129600"/>
                </a:lnTo>
                <a:lnTo>
                  <a:pt x="960" y="131505"/>
                </a:lnTo>
                <a:lnTo>
                  <a:pt x="960" y="137281"/>
                </a:lnTo>
                <a:lnTo>
                  <a:pt x="1904" y="140162"/>
                </a:lnTo>
                <a:lnTo>
                  <a:pt x="2865" y="143027"/>
                </a:lnTo>
                <a:lnTo>
                  <a:pt x="2865" y="145907"/>
                </a:lnTo>
                <a:lnTo>
                  <a:pt x="4785" y="148788"/>
                </a:lnTo>
                <a:lnTo>
                  <a:pt x="5745" y="151668"/>
                </a:lnTo>
                <a:lnTo>
                  <a:pt x="7680" y="154564"/>
                </a:lnTo>
                <a:lnTo>
                  <a:pt x="9585" y="156469"/>
                </a:lnTo>
                <a:lnTo>
                  <a:pt x="11506" y="158389"/>
                </a:lnTo>
                <a:lnTo>
                  <a:pt x="13426" y="161269"/>
                </a:lnTo>
                <a:lnTo>
                  <a:pt x="16306" y="162229"/>
                </a:lnTo>
                <a:lnTo>
                  <a:pt x="20147" y="163189"/>
                </a:lnTo>
                <a:lnTo>
                  <a:pt x="21107" y="132481"/>
                </a:lnTo>
                <a:lnTo>
                  <a:pt x="21107" y="118079"/>
                </a:lnTo>
                <a:lnTo>
                  <a:pt x="22067" y="113278"/>
                </a:lnTo>
                <a:lnTo>
                  <a:pt x="22067" y="109438"/>
                </a:lnTo>
                <a:lnTo>
                  <a:pt x="23027" y="104637"/>
                </a:lnTo>
                <a:lnTo>
                  <a:pt x="24947" y="100797"/>
                </a:lnTo>
                <a:lnTo>
                  <a:pt x="25907" y="95996"/>
                </a:lnTo>
                <a:lnTo>
                  <a:pt x="26868" y="92156"/>
                </a:lnTo>
                <a:lnTo>
                  <a:pt x="28788" y="87355"/>
                </a:lnTo>
                <a:lnTo>
                  <a:pt x="30708" y="83515"/>
                </a:lnTo>
                <a:lnTo>
                  <a:pt x="33588" y="79674"/>
                </a:lnTo>
                <a:lnTo>
                  <a:pt x="36469" y="76794"/>
                </a:lnTo>
                <a:lnTo>
                  <a:pt x="38389" y="72953"/>
                </a:lnTo>
                <a:lnTo>
                  <a:pt x="42230" y="71033"/>
                </a:lnTo>
                <a:lnTo>
                  <a:pt x="45110" y="69113"/>
                </a:lnTo>
                <a:lnTo>
                  <a:pt x="47990" y="67193"/>
                </a:lnTo>
                <a:lnTo>
                  <a:pt x="51831" y="66233"/>
                </a:lnTo>
                <a:lnTo>
                  <a:pt x="61432" y="66233"/>
                </a:lnTo>
                <a:lnTo>
                  <a:pt x="66233" y="67193"/>
                </a:lnTo>
                <a:lnTo>
                  <a:pt x="71033" y="70073"/>
                </a:lnTo>
                <a:lnTo>
                  <a:pt x="74874" y="72953"/>
                </a:lnTo>
                <a:lnTo>
                  <a:pt x="78714" y="76794"/>
                </a:lnTo>
                <a:lnTo>
                  <a:pt x="82555" y="82555"/>
                </a:lnTo>
                <a:lnTo>
                  <a:pt x="78714" y="101757"/>
                </a:lnTo>
                <a:lnTo>
                  <a:pt x="76794" y="108478"/>
                </a:lnTo>
                <a:lnTo>
                  <a:pt x="74874" y="115199"/>
                </a:lnTo>
                <a:lnTo>
                  <a:pt x="71993" y="120959"/>
                </a:lnTo>
                <a:lnTo>
                  <a:pt x="69113" y="126720"/>
                </a:lnTo>
                <a:lnTo>
                  <a:pt x="66233" y="131505"/>
                </a:lnTo>
                <a:lnTo>
                  <a:pt x="62392" y="135346"/>
                </a:lnTo>
                <a:lnTo>
                  <a:pt x="58552" y="140162"/>
                </a:lnTo>
                <a:lnTo>
                  <a:pt x="54711" y="143027"/>
                </a:lnTo>
                <a:lnTo>
                  <a:pt x="49910" y="144947"/>
                </a:lnTo>
                <a:lnTo>
                  <a:pt x="46070" y="147828"/>
                </a:lnTo>
                <a:lnTo>
                  <a:pt x="41269" y="148788"/>
                </a:lnTo>
                <a:lnTo>
                  <a:pt x="31668" y="148788"/>
                </a:lnTo>
                <a:lnTo>
                  <a:pt x="27828" y="165110"/>
                </a:lnTo>
                <a:lnTo>
                  <a:pt x="36469" y="165110"/>
                </a:lnTo>
                <a:lnTo>
                  <a:pt x="41269" y="164150"/>
                </a:lnTo>
                <a:lnTo>
                  <a:pt x="46070" y="163189"/>
                </a:lnTo>
                <a:lnTo>
                  <a:pt x="49910" y="161269"/>
                </a:lnTo>
                <a:lnTo>
                  <a:pt x="54711" y="159349"/>
                </a:lnTo>
                <a:lnTo>
                  <a:pt x="57591" y="156469"/>
                </a:lnTo>
                <a:lnTo>
                  <a:pt x="61432" y="154564"/>
                </a:lnTo>
                <a:lnTo>
                  <a:pt x="65272" y="151668"/>
                </a:lnTo>
                <a:lnTo>
                  <a:pt x="67193" y="148788"/>
                </a:lnTo>
                <a:lnTo>
                  <a:pt x="70073" y="145907"/>
                </a:lnTo>
                <a:lnTo>
                  <a:pt x="71993" y="143027"/>
                </a:lnTo>
                <a:lnTo>
                  <a:pt x="72953" y="1401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9" name="object 709"/>
          <p:cNvSpPr/>
          <p:nvPr/>
        </p:nvSpPr>
        <p:spPr>
          <a:xfrm>
            <a:off x="3616452" y="7947644"/>
            <a:ext cx="86395" cy="116159"/>
          </a:xfrm>
          <a:custGeom>
            <a:avLst/>
            <a:gdLst/>
            <a:ahLst/>
            <a:cxnLst/>
            <a:rect l="l" t="t" r="r" b="b"/>
            <a:pathLst>
              <a:path w="86395" h="116159">
                <a:moveTo>
                  <a:pt x="37429" y="63367"/>
                </a:moveTo>
                <a:lnTo>
                  <a:pt x="41269" y="64328"/>
                </a:lnTo>
                <a:lnTo>
                  <a:pt x="44150" y="66248"/>
                </a:lnTo>
                <a:lnTo>
                  <a:pt x="47990" y="68168"/>
                </a:lnTo>
                <a:lnTo>
                  <a:pt x="50871" y="70088"/>
                </a:lnTo>
                <a:lnTo>
                  <a:pt x="53751" y="71048"/>
                </a:lnTo>
                <a:lnTo>
                  <a:pt x="55671" y="73929"/>
                </a:lnTo>
                <a:lnTo>
                  <a:pt x="57591" y="75849"/>
                </a:lnTo>
                <a:lnTo>
                  <a:pt x="58552" y="78714"/>
                </a:lnTo>
                <a:lnTo>
                  <a:pt x="58552" y="84490"/>
                </a:lnTo>
                <a:lnTo>
                  <a:pt x="57591" y="86395"/>
                </a:lnTo>
                <a:lnTo>
                  <a:pt x="56631" y="89275"/>
                </a:lnTo>
                <a:lnTo>
                  <a:pt x="55671" y="91211"/>
                </a:lnTo>
                <a:lnTo>
                  <a:pt x="54711" y="93116"/>
                </a:lnTo>
                <a:lnTo>
                  <a:pt x="52791" y="95051"/>
                </a:lnTo>
                <a:lnTo>
                  <a:pt x="49911" y="96956"/>
                </a:lnTo>
                <a:lnTo>
                  <a:pt x="47990" y="97916"/>
                </a:lnTo>
                <a:lnTo>
                  <a:pt x="45110" y="99837"/>
                </a:lnTo>
                <a:lnTo>
                  <a:pt x="41269" y="100797"/>
                </a:lnTo>
                <a:lnTo>
                  <a:pt x="24963" y="100797"/>
                </a:lnTo>
                <a:lnTo>
                  <a:pt x="22067" y="99837"/>
                </a:lnTo>
                <a:lnTo>
                  <a:pt x="18227" y="97916"/>
                </a:lnTo>
                <a:lnTo>
                  <a:pt x="15346" y="96956"/>
                </a:lnTo>
                <a:lnTo>
                  <a:pt x="13441" y="95996"/>
                </a:lnTo>
                <a:lnTo>
                  <a:pt x="11506" y="95051"/>
                </a:lnTo>
                <a:lnTo>
                  <a:pt x="9601" y="93116"/>
                </a:lnTo>
                <a:lnTo>
                  <a:pt x="8641" y="92156"/>
                </a:lnTo>
                <a:lnTo>
                  <a:pt x="6720" y="91211"/>
                </a:lnTo>
                <a:lnTo>
                  <a:pt x="3840" y="91211"/>
                </a:lnTo>
                <a:lnTo>
                  <a:pt x="2880" y="92156"/>
                </a:lnTo>
                <a:lnTo>
                  <a:pt x="1920" y="93116"/>
                </a:lnTo>
                <a:lnTo>
                  <a:pt x="1920" y="95051"/>
                </a:lnTo>
                <a:lnTo>
                  <a:pt x="960" y="95996"/>
                </a:lnTo>
                <a:lnTo>
                  <a:pt x="960" y="97916"/>
                </a:lnTo>
                <a:lnTo>
                  <a:pt x="0" y="98877"/>
                </a:lnTo>
                <a:lnTo>
                  <a:pt x="0" y="105613"/>
                </a:lnTo>
                <a:lnTo>
                  <a:pt x="960" y="106558"/>
                </a:lnTo>
                <a:lnTo>
                  <a:pt x="1920" y="107518"/>
                </a:lnTo>
                <a:lnTo>
                  <a:pt x="2880" y="108478"/>
                </a:lnTo>
                <a:lnTo>
                  <a:pt x="3840" y="109438"/>
                </a:lnTo>
                <a:lnTo>
                  <a:pt x="5760" y="110398"/>
                </a:lnTo>
                <a:lnTo>
                  <a:pt x="7680" y="111358"/>
                </a:lnTo>
                <a:lnTo>
                  <a:pt x="10561" y="112318"/>
                </a:lnTo>
                <a:lnTo>
                  <a:pt x="12481" y="113278"/>
                </a:lnTo>
                <a:lnTo>
                  <a:pt x="15346" y="114239"/>
                </a:lnTo>
                <a:lnTo>
                  <a:pt x="18227" y="115199"/>
                </a:lnTo>
                <a:lnTo>
                  <a:pt x="22067" y="115199"/>
                </a:lnTo>
                <a:lnTo>
                  <a:pt x="24963" y="116159"/>
                </a:lnTo>
                <a:lnTo>
                  <a:pt x="39349" y="116159"/>
                </a:lnTo>
                <a:lnTo>
                  <a:pt x="45110" y="115199"/>
                </a:lnTo>
                <a:lnTo>
                  <a:pt x="50871" y="113278"/>
                </a:lnTo>
                <a:lnTo>
                  <a:pt x="56631" y="111358"/>
                </a:lnTo>
                <a:lnTo>
                  <a:pt x="61432" y="108478"/>
                </a:lnTo>
                <a:lnTo>
                  <a:pt x="66233" y="105613"/>
                </a:lnTo>
                <a:lnTo>
                  <a:pt x="70073" y="101757"/>
                </a:lnTo>
                <a:lnTo>
                  <a:pt x="72953" y="97916"/>
                </a:lnTo>
                <a:lnTo>
                  <a:pt x="74874" y="93116"/>
                </a:lnTo>
                <a:lnTo>
                  <a:pt x="77754" y="88331"/>
                </a:lnTo>
                <a:lnTo>
                  <a:pt x="78714" y="83530"/>
                </a:lnTo>
                <a:lnTo>
                  <a:pt x="78714" y="72969"/>
                </a:lnTo>
                <a:lnTo>
                  <a:pt x="77754" y="69128"/>
                </a:lnTo>
                <a:lnTo>
                  <a:pt x="74874" y="66248"/>
                </a:lnTo>
                <a:lnTo>
                  <a:pt x="72953" y="62407"/>
                </a:lnTo>
                <a:lnTo>
                  <a:pt x="70073" y="59527"/>
                </a:lnTo>
                <a:lnTo>
                  <a:pt x="67193" y="57607"/>
                </a:lnTo>
                <a:lnTo>
                  <a:pt x="64312" y="55686"/>
                </a:lnTo>
                <a:lnTo>
                  <a:pt x="61432" y="52806"/>
                </a:lnTo>
                <a:lnTo>
                  <a:pt x="57591" y="51846"/>
                </a:lnTo>
                <a:lnTo>
                  <a:pt x="53751" y="49926"/>
                </a:lnTo>
                <a:lnTo>
                  <a:pt x="49911" y="48005"/>
                </a:lnTo>
                <a:lnTo>
                  <a:pt x="47030" y="47045"/>
                </a:lnTo>
                <a:lnTo>
                  <a:pt x="44150" y="45125"/>
                </a:lnTo>
                <a:lnTo>
                  <a:pt x="41269" y="43205"/>
                </a:lnTo>
                <a:lnTo>
                  <a:pt x="39349" y="41285"/>
                </a:lnTo>
                <a:lnTo>
                  <a:pt x="37429" y="39364"/>
                </a:lnTo>
                <a:lnTo>
                  <a:pt x="36469" y="36484"/>
                </a:lnTo>
                <a:lnTo>
                  <a:pt x="36469" y="28803"/>
                </a:lnTo>
                <a:lnTo>
                  <a:pt x="37429" y="26883"/>
                </a:lnTo>
                <a:lnTo>
                  <a:pt x="38389" y="24963"/>
                </a:lnTo>
                <a:lnTo>
                  <a:pt x="40309" y="23042"/>
                </a:lnTo>
                <a:lnTo>
                  <a:pt x="42230" y="21122"/>
                </a:lnTo>
                <a:lnTo>
                  <a:pt x="44150" y="19202"/>
                </a:lnTo>
                <a:lnTo>
                  <a:pt x="46070" y="18242"/>
                </a:lnTo>
                <a:lnTo>
                  <a:pt x="48950" y="17282"/>
                </a:lnTo>
                <a:lnTo>
                  <a:pt x="50871" y="16322"/>
                </a:lnTo>
                <a:lnTo>
                  <a:pt x="54711" y="15361"/>
                </a:lnTo>
                <a:lnTo>
                  <a:pt x="61432" y="15361"/>
                </a:lnTo>
                <a:lnTo>
                  <a:pt x="64312" y="16322"/>
                </a:lnTo>
                <a:lnTo>
                  <a:pt x="67193" y="16322"/>
                </a:lnTo>
                <a:lnTo>
                  <a:pt x="70073" y="17282"/>
                </a:lnTo>
                <a:lnTo>
                  <a:pt x="71993" y="18242"/>
                </a:lnTo>
                <a:lnTo>
                  <a:pt x="73913" y="19202"/>
                </a:lnTo>
                <a:lnTo>
                  <a:pt x="75834" y="20162"/>
                </a:lnTo>
                <a:lnTo>
                  <a:pt x="77754" y="21122"/>
                </a:lnTo>
                <a:lnTo>
                  <a:pt x="78714" y="22082"/>
                </a:lnTo>
                <a:lnTo>
                  <a:pt x="79674" y="22082"/>
                </a:lnTo>
                <a:lnTo>
                  <a:pt x="80634" y="23042"/>
                </a:lnTo>
                <a:lnTo>
                  <a:pt x="82555" y="23042"/>
                </a:lnTo>
                <a:lnTo>
                  <a:pt x="83515" y="22082"/>
                </a:lnTo>
                <a:lnTo>
                  <a:pt x="83515" y="21122"/>
                </a:lnTo>
                <a:lnTo>
                  <a:pt x="84475" y="20162"/>
                </a:lnTo>
                <a:lnTo>
                  <a:pt x="84475" y="19202"/>
                </a:lnTo>
                <a:lnTo>
                  <a:pt x="85435" y="18242"/>
                </a:lnTo>
                <a:lnTo>
                  <a:pt x="85435" y="17282"/>
                </a:lnTo>
                <a:lnTo>
                  <a:pt x="86395" y="15361"/>
                </a:lnTo>
                <a:lnTo>
                  <a:pt x="86395" y="8641"/>
                </a:lnTo>
                <a:lnTo>
                  <a:pt x="85435" y="7696"/>
                </a:lnTo>
                <a:lnTo>
                  <a:pt x="84475" y="6720"/>
                </a:lnTo>
                <a:lnTo>
                  <a:pt x="83515" y="5760"/>
                </a:lnTo>
                <a:lnTo>
                  <a:pt x="81594" y="4800"/>
                </a:lnTo>
                <a:lnTo>
                  <a:pt x="79674" y="3840"/>
                </a:lnTo>
                <a:lnTo>
                  <a:pt x="77754" y="3840"/>
                </a:lnTo>
                <a:lnTo>
                  <a:pt x="75834" y="2880"/>
                </a:lnTo>
                <a:lnTo>
                  <a:pt x="72953" y="1920"/>
                </a:lnTo>
                <a:lnTo>
                  <a:pt x="70073" y="1920"/>
                </a:lnTo>
                <a:lnTo>
                  <a:pt x="67193" y="960"/>
                </a:lnTo>
                <a:lnTo>
                  <a:pt x="65272" y="960"/>
                </a:lnTo>
                <a:lnTo>
                  <a:pt x="62392" y="0"/>
                </a:lnTo>
                <a:lnTo>
                  <a:pt x="52791" y="0"/>
                </a:lnTo>
                <a:lnTo>
                  <a:pt x="47030" y="960"/>
                </a:lnTo>
                <a:lnTo>
                  <a:pt x="41269" y="2880"/>
                </a:lnTo>
                <a:lnTo>
                  <a:pt x="36469" y="4800"/>
                </a:lnTo>
                <a:lnTo>
                  <a:pt x="31683" y="7696"/>
                </a:lnTo>
                <a:lnTo>
                  <a:pt x="27843" y="10561"/>
                </a:lnTo>
                <a:lnTo>
                  <a:pt x="24963" y="14401"/>
                </a:lnTo>
                <a:lnTo>
                  <a:pt x="22067" y="18242"/>
                </a:lnTo>
                <a:lnTo>
                  <a:pt x="20162" y="22082"/>
                </a:lnTo>
                <a:lnTo>
                  <a:pt x="17282" y="26883"/>
                </a:lnTo>
                <a:lnTo>
                  <a:pt x="16322" y="31683"/>
                </a:lnTo>
                <a:lnTo>
                  <a:pt x="16322" y="41285"/>
                </a:lnTo>
                <a:lnTo>
                  <a:pt x="17282" y="46085"/>
                </a:lnTo>
                <a:lnTo>
                  <a:pt x="20162" y="48966"/>
                </a:lnTo>
                <a:lnTo>
                  <a:pt x="22067" y="51846"/>
                </a:lnTo>
                <a:lnTo>
                  <a:pt x="24002" y="54726"/>
                </a:lnTo>
                <a:lnTo>
                  <a:pt x="27843" y="57607"/>
                </a:lnTo>
                <a:lnTo>
                  <a:pt x="30708" y="59527"/>
                </a:lnTo>
                <a:lnTo>
                  <a:pt x="33588" y="61447"/>
                </a:lnTo>
                <a:lnTo>
                  <a:pt x="37429" y="6336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0" name="object 710"/>
          <p:cNvSpPr/>
          <p:nvPr/>
        </p:nvSpPr>
        <p:spPr>
          <a:xfrm>
            <a:off x="3739332" y="7947644"/>
            <a:ext cx="77754" cy="61454"/>
          </a:xfrm>
          <a:custGeom>
            <a:avLst/>
            <a:gdLst/>
            <a:ahLst/>
            <a:cxnLst/>
            <a:rect l="l" t="t" r="r" b="b"/>
            <a:pathLst>
              <a:path w="77754" h="61454">
                <a:moveTo>
                  <a:pt x="77754" y="21122"/>
                </a:moveTo>
                <a:lnTo>
                  <a:pt x="75834" y="18242"/>
                </a:lnTo>
                <a:lnTo>
                  <a:pt x="74874" y="14401"/>
                </a:lnTo>
                <a:lnTo>
                  <a:pt x="72953" y="11521"/>
                </a:lnTo>
                <a:lnTo>
                  <a:pt x="70073" y="9601"/>
                </a:lnTo>
                <a:lnTo>
                  <a:pt x="67193" y="6720"/>
                </a:lnTo>
                <a:lnTo>
                  <a:pt x="63352" y="4800"/>
                </a:lnTo>
                <a:lnTo>
                  <a:pt x="58552" y="2880"/>
                </a:lnTo>
                <a:lnTo>
                  <a:pt x="53751" y="960"/>
                </a:lnTo>
                <a:lnTo>
                  <a:pt x="47990" y="0"/>
                </a:lnTo>
                <a:lnTo>
                  <a:pt x="33588" y="0"/>
                </a:lnTo>
                <a:lnTo>
                  <a:pt x="26868" y="1920"/>
                </a:lnTo>
                <a:lnTo>
                  <a:pt x="21107" y="3840"/>
                </a:lnTo>
                <a:lnTo>
                  <a:pt x="15346" y="6720"/>
                </a:lnTo>
                <a:lnTo>
                  <a:pt x="9585" y="9601"/>
                </a:lnTo>
                <a:lnTo>
                  <a:pt x="4785" y="13441"/>
                </a:lnTo>
                <a:lnTo>
                  <a:pt x="0" y="17282"/>
                </a:lnTo>
                <a:lnTo>
                  <a:pt x="2880" y="48005"/>
                </a:lnTo>
                <a:lnTo>
                  <a:pt x="4785" y="44165"/>
                </a:lnTo>
                <a:lnTo>
                  <a:pt x="6720" y="39364"/>
                </a:lnTo>
                <a:lnTo>
                  <a:pt x="8625" y="35524"/>
                </a:lnTo>
                <a:lnTo>
                  <a:pt x="10546" y="31683"/>
                </a:lnTo>
                <a:lnTo>
                  <a:pt x="13426" y="28803"/>
                </a:lnTo>
                <a:lnTo>
                  <a:pt x="16306" y="24963"/>
                </a:lnTo>
                <a:lnTo>
                  <a:pt x="19187" y="22082"/>
                </a:lnTo>
                <a:lnTo>
                  <a:pt x="23027" y="20162"/>
                </a:lnTo>
                <a:lnTo>
                  <a:pt x="26868" y="18242"/>
                </a:lnTo>
                <a:lnTo>
                  <a:pt x="30708" y="16322"/>
                </a:lnTo>
                <a:lnTo>
                  <a:pt x="35509" y="15361"/>
                </a:lnTo>
                <a:lnTo>
                  <a:pt x="46070" y="15361"/>
                </a:lnTo>
                <a:lnTo>
                  <a:pt x="50871" y="17282"/>
                </a:lnTo>
                <a:lnTo>
                  <a:pt x="53751" y="19202"/>
                </a:lnTo>
                <a:lnTo>
                  <a:pt x="56631" y="22082"/>
                </a:lnTo>
                <a:lnTo>
                  <a:pt x="58552" y="24963"/>
                </a:lnTo>
                <a:lnTo>
                  <a:pt x="58552" y="31683"/>
                </a:lnTo>
                <a:lnTo>
                  <a:pt x="57591" y="34564"/>
                </a:lnTo>
                <a:lnTo>
                  <a:pt x="56631" y="36484"/>
                </a:lnTo>
                <a:lnTo>
                  <a:pt x="54711" y="38404"/>
                </a:lnTo>
                <a:lnTo>
                  <a:pt x="52791" y="41285"/>
                </a:lnTo>
                <a:lnTo>
                  <a:pt x="48950" y="42245"/>
                </a:lnTo>
                <a:lnTo>
                  <a:pt x="46070" y="44165"/>
                </a:lnTo>
                <a:lnTo>
                  <a:pt x="41269" y="46085"/>
                </a:lnTo>
                <a:lnTo>
                  <a:pt x="35509" y="47045"/>
                </a:lnTo>
                <a:lnTo>
                  <a:pt x="30708" y="48005"/>
                </a:lnTo>
                <a:lnTo>
                  <a:pt x="30627" y="61454"/>
                </a:lnTo>
                <a:lnTo>
                  <a:pt x="42230" y="59527"/>
                </a:lnTo>
                <a:lnTo>
                  <a:pt x="50871" y="58567"/>
                </a:lnTo>
                <a:lnTo>
                  <a:pt x="57591" y="55686"/>
                </a:lnTo>
                <a:lnTo>
                  <a:pt x="62392" y="52806"/>
                </a:lnTo>
                <a:lnTo>
                  <a:pt x="68153" y="49926"/>
                </a:lnTo>
                <a:lnTo>
                  <a:pt x="71993" y="46085"/>
                </a:lnTo>
                <a:lnTo>
                  <a:pt x="73913" y="42245"/>
                </a:lnTo>
                <a:lnTo>
                  <a:pt x="76794" y="37444"/>
                </a:lnTo>
                <a:lnTo>
                  <a:pt x="77754" y="32644"/>
                </a:lnTo>
                <a:lnTo>
                  <a:pt x="77754" y="211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1" name="object 711"/>
          <p:cNvSpPr/>
          <p:nvPr/>
        </p:nvSpPr>
        <p:spPr>
          <a:xfrm>
            <a:off x="3718209" y="7964926"/>
            <a:ext cx="81594" cy="98877"/>
          </a:xfrm>
          <a:custGeom>
            <a:avLst/>
            <a:gdLst/>
            <a:ahLst/>
            <a:cxnLst/>
            <a:rect l="l" t="t" r="r" b="b"/>
            <a:pathLst>
              <a:path w="81594" h="98877">
                <a:moveTo>
                  <a:pt x="0" y="49926"/>
                </a:moveTo>
                <a:lnTo>
                  <a:pt x="0" y="67208"/>
                </a:lnTo>
                <a:lnTo>
                  <a:pt x="960" y="72953"/>
                </a:lnTo>
                <a:lnTo>
                  <a:pt x="1920" y="77769"/>
                </a:lnTo>
                <a:lnTo>
                  <a:pt x="3840" y="82555"/>
                </a:lnTo>
                <a:lnTo>
                  <a:pt x="6720" y="86395"/>
                </a:lnTo>
                <a:lnTo>
                  <a:pt x="9601" y="89275"/>
                </a:lnTo>
                <a:lnTo>
                  <a:pt x="13441" y="93116"/>
                </a:lnTo>
                <a:lnTo>
                  <a:pt x="18227" y="95036"/>
                </a:lnTo>
                <a:lnTo>
                  <a:pt x="23027" y="96956"/>
                </a:lnTo>
                <a:lnTo>
                  <a:pt x="28788" y="98877"/>
                </a:lnTo>
                <a:lnTo>
                  <a:pt x="52791" y="98877"/>
                </a:lnTo>
                <a:lnTo>
                  <a:pt x="57591" y="97917"/>
                </a:lnTo>
                <a:lnTo>
                  <a:pt x="60472" y="96956"/>
                </a:lnTo>
                <a:lnTo>
                  <a:pt x="64312" y="96956"/>
                </a:lnTo>
                <a:lnTo>
                  <a:pt x="67193" y="95996"/>
                </a:lnTo>
                <a:lnTo>
                  <a:pt x="70073" y="95036"/>
                </a:lnTo>
                <a:lnTo>
                  <a:pt x="71993" y="94076"/>
                </a:lnTo>
                <a:lnTo>
                  <a:pt x="74874" y="93116"/>
                </a:lnTo>
                <a:lnTo>
                  <a:pt x="76794" y="92156"/>
                </a:lnTo>
                <a:lnTo>
                  <a:pt x="77754" y="91196"/>
                </a:lnTo>
                <a:lnTo>
                  <a:pt x="77754" y="90236"/>
                </a:lnTo>
                <a:lnTo>
                  <a:pt x="78714" y="89275"/>
                </a:lnTo>
                <a:lnTo>
                  <a:pt x="79674" y="87355"/>
                </a:lnTo>
                <a:lnTo>
                  <a:pt x="80634" y="86395"/>
                </a:lnTo>
                <a:lnTo>
                  <a:pt x="80634" y="83515"/>
                </a:lnTo>
                <a:lnTo>
                  <a:pt x="81594" y="82555"/>
                </a:lnTo>
                <a:lnTo>
                  <a:pt x="81594" y="77769"/>
                </a:lnTo>
                <a:lnTo>
                  <a:pt x="80634" y="77769"/>
                </a:lnTo>
                <a:lnTo>
                  <a:pt x="80634" y="76794"/>
                </a:lnTo>
                <a:lnTo>
                  <a:pt x="77754" y="76794"/>
                </a:lnTo>
                <a:lnTo>
                  <a:pt x="75834" y="77769"/>
                </a:lnTo>
                <a:lnTo>
                  <a:pt x="73913" y="78714"/>
                </a:lnTo>
                <a:lnTo>
                  <a:pt x="71033" y="79674"/>
                </a:lnTo>
                <a:lnTo>
                  <a:pt x="68153" y="79674"/>
                </a:lnTo>
                <a:lnTo>
                  <a:pt x="65272" y="80634"/>
                </a:lnTo>
                <a:lnTo>
                  <a:pt x="61432" y="81594"/>
                </a:lnTo>
                <a:lnTo>
                  <a:pt x="57591" y="82555"/>
                </a:lnTo>
                <a:lnTo>
                  <a:pt x="53751" y="83515"/>
                </a:lnTo>
                <a:lnTo>
                  <a:pt x="35509" y="83515"/>
                </a:lnTo>
                <a:lnTo>
                  <a:pt x="28788" y="81594"/>
                </a:lnTo>
                <a:lnTo>
                  <a:pt x="24947" y="77769"/>
                </a:lnTo>
                <a:lnTo>
                  <a:pt x="21122" y="72953"/>
                </a:lnTo>
                <a:lnTo>
                  <a:pt x="19187" y="67208"/>
                </a:lnTo>
                <a:lnTo>
                  <a:pt x="19187" y="57591"/>
                </a:lnTo>
                <a:lnTo>
                  <a:pt x="20162" y="54726"/>
                </a:lnTo>
                <a:lnTo>
                  <a:pt x="20162" y="48006"/>
                </a:lnTo>
                <a:lnTo>
                  <a:pt x="21122" y="45125"/>
                </a:lnTo>
                <a:lnTo>
                  <a:pt x="33588" y="45125"/>
                </a:lnTo>
                <a:lnTo>
                  <a:pt x="38666" y="45060"/>
                </a:lnTo>
                <a:lnTo>
                  <a:pt x="51749" y="44172"/>
                </a:lnTo>
                <a:lnTo>
                  <a:pt x="51831" y="30723"/>
                </a:lnTo>
                <a:lnTo>
                  <a:pt x="24002" y="30723"/>
                </a:lnTo>
                <a:lnTo>
                  <a:pt x="21122" y="0"/>
                </a:lnTo>
                <a:lnTo>
                  <a:pt x="17282" y="4800"/>
                </a:lnTo>
                <a:lnTo>
                  <a:pt x="14386" y="10561"/>
                </a:lnTo>
                <a:lnTo>
                  <a:pt x="10561" y="15361"/>
                </a:lnTo>
                <a:lnTo>
                  <a:pt x="7665" y="21122"/>
                </a:lnTo>
                <a:lnTo>
                  <a:pt x="5760" y="26883"/>
                </a:lnTo>
                <a:lnTo>
                  <a:pt x="3840" y="32644"/>
                </a:lnTo>
                <a:lnTo>
                  <a:pt x="1920" y="38404"/>
                </a:lnTo>
                <a:lnTo>
                  <a:pt x="960" y="44165"/>
                </a:lnTo>
                <a:lnTo>
                  <a:pt x="0" y="4992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2" name="object 712"/>
          <p:cNvSpPr/>
          <p:nvPr/>
        </p:nvSpPr>
        <p:spPr>
          <a:xfrm>
            <a:off x="3837249" y="7921736"/>
            <a:ext cx="70073" cy="142067"/>
          </a:xfrm>
          <a:custGeom>
            <a:avLst/>
            <a:gdLst/>
            <a:ahLst/>
            <a:cxnLst/>
            <a:rect l="l" t="t" r="r" b="b"/>
            <a:pathLst>
              <a:path w="70073" h="142067">
                <a:moveTo>
                  <a:pt x="23027" y="112303"/>
                </a:moveTo>
                <a:lnTo>
                  <a:pt x="23987" y="111343"/>
                </a:lnTo>
                <a:lnTo>
                  <a:pt x="23987" y="105597"/>
                </a:lnTo>
                <a:lnTo>
                  <a:pt x="24947" y="103677"/>
                </a:lnTo>
                <a:lnTo>
                  <a:pt x="36469" y="45110"/>
                </a:lnTo>
                <a:lnTo>
                  <a:pt x="64312" y="45110"/>
                </a:lnTo>
                <a:lnTo>
                  <a:pt x="65272" y="44150"/>
                </a:lnTo>
                <a:lnTo>
                  <a:pt x="66233" y="43190"/>
                </a:lnTo>
                <a:lnTo>
                  <a:pt x="67193" y="42230"/>
                </a:lnTo>
                <a:lnTo>
                  <a:pt x="68153" y="41269"/>
                </a:lnTo>
                <a:lnTo>
                  <a:pt x="68153" y="39349"/>
                </a:lnTo>
                <a:lnTo>
                  <a:pt x="69113" y="38389"/>
                </a:lnTo>
                <a:lnTo>
                  <a:pt x="69113" y="35509"/>
                </a:lnTo>
                <a:lnTo>
                  <a:pt x="70073" y="34549"/>
                </a:lnTo>
                <a:lnTo>
                  <a:pt x="70073" y="31668"/>
                </a:lnTo>
                <a:lnTo>
                  <a:pt x="69113" y="30708"/>
                </a:lnTo>
                <a:lnTo>
                  <a:pt x="69113" y="29748"/>
                </a:lnTo>
                <a:lnTo>
                  <a:pt x="68153" y="28788"/>
                </a:lnTo>
                <a:lnTo>
                  <a:pt x="39349" y="28788"/>
                </a:lnTo>
                <a:lnTo>
                  <a:pt x="45110" y="3840"/>
                </a:lnTo>
                <a:lnTo>
                  <a:pt x="45110" y="2865"/>
                </a:lnTo>
                <a:lnTo>
                  <a:pt x="44150" y="1920"/>
                </a:lnTo>
                <a:lnTo>
                  <a:pt x="44150" y="960"/>
                </a:lnTo>
                <a:lnTo>
                  <a:pt x="43190" y="960"/>
                </a:lnTo>
                <a:lnTo>
                  <a:pt x="42230" y="0"/>
                </a:lnTo>
                <a:lnTo>
                  <a:pt x="28788" y="0"/>
                </a:lnTo>
                <a:lnTo>
                  <a:pt x="27828" y="960"/>
                </a:lnTo>
                <a:lnTo>
                  <a:pt x="26868" y="960"/>
                </a:lnTo>
                <a:lnTo>
                  <a:pt x="26868" y="1920"/>
                </a:lnTo>
                <a:lnTo>
                  <a:pt x="25908" y="1920"/>
                </a:lnTo>
                <a:lnTo>
                  <a:pt x="25908" y="2865"/>
                </a:lnTo>
                <a:lnTo>
                  <a:pt x="24947" y="2865"/>
                </a:lnTo>
                <a:lnTo>
                  <a:pt x="24947" y="3840"/>
                </a:lnTo>
                <a:lnTo>
                  <a:pt x="20147" y="28788"/>
                </a:lnTo>
                <a:lnTo>
                  <a:pt x="3825" y="28788"/>
                </a:lnTo>
                <a:lnTo>
                  <a:pt x="2880" y="29748"/>
                </a:lnTo>
                <a:lnTo>
                  <a:pt x="1904" y="30708"/>
                </a:lnTo>
                <a:lnTo>
                  <a:pt x="1904" y="31668"/>
                </a:lnTo>
                <a:lnTo>
                  <a:pt x="944" y="32628"/>
                </a:lnTo>
                <a:lnTo>
                  <a:pt x="944" y="34549"/>
                </a:lnTo>
                <a:lnTo>
                  <a:pt x="0" y="35509"/>
                </a:lnTo>
                <a:lnTo>
                  <a:pt x="0" y="44150"/>
                </a:lnTo>
                <a:lnTo>
                  <a:pt x="944" y="44150"/>
                </a:lnTo>
                <a:lnTo>
                  <a:pt x="1904" y="45110"/>
                </a:lnTo>
                <a:lnTo>
                  <a:pt x="17266" y="45110"/>
                </a:lnTo>
                <a:lnTo>
                  <a:pt x="4785" y="103677"/>
                </a:lnTo>
                <a:lnTo>
                  <a:pt x="4785" y="107518"/>
                </a:lnTo>
                <a:lnTo>
                  <a:pt x="3825" y="108463"/>
                </a:lnTo>
                <a:lnTo>
                  <a:pt x="3825" y="125745"/>
                </a:lnTo>
                <a:lnTo>
                  <a:pt x="4785" y="128625"/>
                </a:lnTo>
                <a:lnTo>
                  <a:pt x="5745" y="131521"/>
                </a:lnTo>
                <a:lnTo>
                  <a:pt x="7665" y="134386"/>
                </a:lnTo>
                <a:lnTo>
                  <a:pt x="9585" y="136306"/>
                </a:lnTo>
                <a:lnTo>
                  <a:pt x="12466" y="138226"/>
                </a:lnTo>
                <a:lnTo>
                  <a:pt x="14386" y="140147"/>
                </a:lnTo>
                <a:lnTo>
                  <a:pt x="18227" y="141107"/>
                </a:lnTo>
                <a:lnTo>
                  <a:pt x="21107" y="142067"/>
                </a:lnTo>
                <a:lnTo>
                  <a:pt x="34549" y="142067"/>
                </a:lnTo>
                <a:lnTo>
                  <a:pt x="36469" y="141107"/>
                </a:lnTo>
                <a:lnTo>
                  <a:pt x="40309" y="141107"/>
                </a:lnTo>
                <a:lnTo>
                  <a:pt x="41269" y="140147"/>
                </a:lnTo>
                <a:lnTo>
                  <a:pt x="43190" y="140147"/>
                </a:lnTo>
                <a:lnTo>
                  <a:pt x="44150" y="139186"/>
                </a:lnTo>
                <a:lnTo>
                  <a:pt x="46070" y="138226"/>
                </a:lnTo>
                <a:lnTo>
                  <a:pt x="47030" y="138226"/>
                </a:lnTo>
                <a:lnTo>
                  <a:pt x="47030" y="137266"/>
                </a:lnTo>
                <a:lnTo>
                  <a:pt x="47990" y="137266"/>
                </a:lnTo>
                <a:lnTo>
                  <a:pt x="47990" y="136306"/>
                </a:lnTo>
                <a:lnTo>
                  <a:pt x="48950" y="135346"/>
                </a:lnTo>
                <a:lnTo>
                  <a:pt x="48950" y="134386"/>
                </a:lnTo>
                <a:lnTo>
                  <a:pt x="49911" y="133426"/>
                </a:lnTo>
                <a:lnTo>
                  <a:pt x="49911" y="131521"/>
                </a:lnTo>
                <a:lnTo>
                  <a:pt x="50871" y="129585"/>
                </a:lnTo>
                <a:lnTo>
                  <a:pt x="50871" y="122864"/>
                </a:lnTo>
                <a:lnTo>
                  <a:pt x="49911" y="122864"/>
                </a:lnTo>
                <a:lnTo>
                  <a:pt x="49911" y="121904"/>
                </a:lnTo>
                <a:lnTo>
                  <a:pt x="47990" y="121904"/>
                </a:lnTo>
                <a:lnTo>
                  <a:pt x="47990" y="122864"/>
                </a:lnTo>
                <a:lnTo>
                  <a:pt x="46070" y="122864"/>
                </a:lnTo>
                <a:lnTo>
                  <a:pt x="45110" y="123824"/>
                </a:lnTo>
                <a:lnTo>
                  <a:pt x="44150" y="123824"/>
                </a:lnTo>
                <a:lnTo>
                  <a:pt x="42230" y="124785"/>
                </a:lnTo>
                <a:lnTo>
                  <a:pt x="39349" y="124785"/>
                </a:lnTo>
                <a:lnTo>
                  <a:pt x="38389" y="125745"/>
                </a:lnTo>
                <a:lnTo>
                  <a:pt x="30708" y="125745"/>
                </a:lnTo>
                <a:lnTo>
                  <a:pt x="27828" y="124785"/>
                </a:lnTo>
                <a:lnTo>
                  <a:pt x="25908" y="122864"/>
                </a:lnTo>
                <a:lnTo>
                  <a:pt x="23987" y="120959"/>
                </a:lnTo>
                <a:lnTo>
                  <a:pt x="23027" y="118064"/>
                </a:lnTo>
                <a:lnTo>
                  <a:pt x="23027" y="1123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3" name="object 713"/>
          <p:cNvSpPr/>
          <p:nvPr/>
        </p:nvSpPr>
        <p:spPr>
          <a:xfrm>
            <a:off x="3905402" y="7947644"/>
            <a:ext cx="86395" cy="116159"/>
          </a:xfrm>
          <a:custGeom>
            <a:avLst/>
            <a:gdLst/>
            <a:ahLst/>
            <a:cxnLst/>
            <a:rect l="l" t="t" r="r" b="b"/>
            <a:pathLst>
              <a:path w="86395" h="116159">
                <a:moveTo>
                  <a:pt x="2880" y="92156"/>
                </a:moveTo>
                <a:lnTo>
                  <a:pt x="1920" y="92156"/>
                </a:lnTo>
                <a:lnTo>
                  <a:pt x="1920" y="94076"/>
                </a:lnTo>
                <a:lnTo>
                  <a:pt x="960" y="95051"/>
                </a:lnTo>
                <a:lnTo>
                  <a:pt x="960" y="96956"/>
                </a:lnTo>
                <a:lnTo>
                  <a:pt x="0" y="96956"/>
                </a:lnTo>
                <a:lnTo>
                  <a:pt x="0" y="106558"/>
                </a:lnTo>
                <a:lnTo>
                  <a:pt x="960" y="106558"/>
                </a:lnTo>
                <a:lnTo>
                  <a:pt x="960" y="107518"/>
                </a:lnTo>
                <a:lnTo>
                  <a:pt x="2880" y="108478"/>
                </a:lnTo>
                <a:lnTo>
                  <a:pt x="3840" y="109438"/>
                </a:lnTo>
                <a:lnTo>
                  <a:pt x="5760" y="110398"/>
                </a:lnTo>
                <a:lnTo>
                  <a:pt x="7680" y="111358"/>
                </a:lnTo>
                <a:lnTo>
                  <a:pt x="9601" y="112318"/>
                </a:lnTo>
                <a:lnTo>
                  <a:pt x="12481" y="113278"/>
                </a:lnTo>
                <a:lnTo>
                  <a:pt x="15361" y="114239"/>
                </a:lnTo>
                <a:lnTo>
                  <a:pt x="18242" y="115199"/>
                </a:lnTo>
                <a:lnTo>
                  <a:pt x="21122" y="115199"/>
                </a:lnTo>
                <a:lnTo>
                  <a:pt x="24963" y="116159"/>
                </a:lnTo>
                <a:lnTo>
                  <a:pt x="38389" y="116159"/>
                </a:lnTo>
                <a:lnTo>
                  <a:pt x="45110" y="115199"/>
                </a:lnTo>
                <a:lnTo>
                  <a:pt x="50871" y="113278"/>
                </a:lnTo>
                <a:lnTo>
                  <a:pt x="56631" y="111358"/>
                </a:lnTo>
                <a:lnTo>
                  <a:pt x="61432" y="108478"/>
                </a:lnTo>
                <a:lnTo>
                  <a:pt x="65272" y="105613"/>
                </a:lnTo>
                <a:lnTo>
                  <a:pt x="69113" y="101757"/>
                </a:lnTo>
                <a:lnTo>
                  <a:pt x="72953" y="97916"/>
                </a:lnTo>
                <a:lnTo>
                  <a:pt x="74874" y="93116"/>
                </a:lnTo>
                <a:lnTo>
                  <a:pt x="76794" y="88331"/>
                </a:lnTo>
                <a:lnTo>
                  <a:pt x="77754" y="83530"/>
                </a:lnTo>
                <a:lnTo>
                  <a:pt x="77754" y="72969"/>
                </a:lnTo>
                <a:lnTo>
                  <a:pt x="76794" y="69128"/>
                </a:lnTo>
                <a:lnTo>
                  <a:pt x="74874" y="66248"/>
                </a:lnTo>
                <a:lnTo>
                  <a:pt x="72953" y="62407"/>
                </a:lnTo>
                <a:lnTo>
                  <a:pt x="70073" y="59527"/>
                </a:lnTo>
                <a:lnTo>
                  <a:pt x="67193" y="57607"/>
                </a:lnTo>
                <a:lnTo>
                  <a:pt x="64312" y="55686"/>
                </a:lnTo>
                <a:lnTo>
                  <a:pt x="60472" y="52806"/>
                </a:lnTo>
                <a:lnTo>
                  <a:pt x="56631" y="51846"/>
                </a:lnTo>
                <a:lnTo>
                  <a:pt x="53751" y="49926"/>
                </a:lnTo>
                <a:lnTo>
                  <a:pt x="49910" y="48005"/>
                </a:lnTo>
                <a:lnTo>
                  <a:pt x="47030" y="47045"/>
                </a:lnTo>
                <a:lnTo>
                  <a:pt x="44150" y="45125"/>
                </a:lnTo>
                <a:lnTo>
                  <a:pt x="41269" y="43205"/>
                </a:lnTo>
                <a:lnTo>
                  <a:pt x="39349" y="41285"/>
                </a:lnTo>
                <a:lnTo>
                  <a:pt x="36484" y="39364"/>
                </a:lnTo>
                <a:lnTo>
                  <a:pt x="35509" y="36484"/>
                </a:lnTo>
                <a:lnTo>
                  <a:pt x="35509" y="30723"/>
                </a:lnTo>
                <a:lnTo>
                  <a:pt x="36484" y="28803"/>
                </a:lnTo>
                <a:lnTo>
                  <a:pt x="37429" y="26883"/>
                </a:lnTo>
                <a:lnTo>
                  <a:pt x="38389" y="24963"/>
                </a:lnTo>
                <a:lnTo>
                  <a:pt x="39349" y="23042"/>
                </a:lnTo>
                <a:lnTo>
                  <a:pt x="41269" y="21122"/>
                </a:lnTo>
                <a:lnTo>
                  <a:pt x="43190" y="19202"/>
                </a:lnTo>
                <a:lnTo>
                  <a:pt x="45110" y="18242"/>
                </a:lnTo>
                <a:lnTo>
                  <a:pt x="47990" y="17282"/>
                </a:lnTo>
                <a:lnTo>
                  <a:pt x="50871" y="16322"/>
                </a:lnTo>
                <a:lnTo>
                  <a:pt x="53751" y="15361"/>
                </a:lnTo>
                <a:lnTo>
                  <a:pt x="61432" y="15361"/>
                </a:lnTo>
                <a:lnTo>
                  <a:pt x="64312" y="16322"/>
                </a:lnTo>
                <a:lnTo>
                  <a:pt x="66233" y="16322"/>
                </a:lnTo>
                <a:lnTo>
                  <a:pt x="69113" y="17282"/>
                </a:lnTo>
                <a:lnTo>
                  <a:pt x="71993" y="18242"/>
                </a:lnTo>
                <a:lnTo>
                  <a:pt x="72953" y="19202"/>
                </a:lnTo>
                <a:lnTo>
                  <a:pt x="74874" y="20162"/>
                </a:lnTo>
                <a:lnTo>
                  <a:pt x="76794" y="21122"/>
                </a:lnTo>
                <a:lnTo>
                  <a:pt x="77754" y="22082"/>
                </a:lnTo>
                <a:lnTo>
                  <a:pt x="79674" y="22082"/>
                </a:lnTo>
                <a:lnTo>
                  <a:pt x="80634" y="23042"/>
                </a:lnTo>
                <a:lnTo>
                  <a:pt x="82555" y="23042"/>
                </a:lnTo>
                <a:lnTo>
                  <a:pt x="82555" y="22082"/>
                </a:lnTo>
                <a:lnTo>
                  <a:pt x="83515" y="21122"/>
                </a:lnTo>
                <a:lnTo>
                  <a:pt x="84475" y="20162"/>
                </a:lnTo>
                <a:lnTo>
                  <a:pt x="84475" y="18242"/>
                </a:lnTo>
                <a:lnTo>
                  <a:pt x="85435" y="17282"/>
                </a:lnTo>
                <a:lnTo>
                  <a:pt x="85435" y="15361"/>
                </a:lnTo>
                <a:lnTo>
                  <a:pt x="86395" y="14401"/>
                </a:lnTo>
                <a:lnTo>
                  <a:pt x="86395" y="9601"/>
                </a:lnTo>
                <a:lnTo>
                  <a:pt x="85435" y="8641"/>
                </a:lnTo>
                <a:lnTo>
                  <a:pt x="85435" y="7696"/>
                </a:lnTo>
                <a:lnTo>
                  <a:pt x="84475" y="6720"/>
                </a:lnTo>
                <a:lnTo>
                  <a:pt x="82555" y="5760"/>
                </a:lnTo>
                <a:lnTo>
                  <a:pt x="81594" y="4800"/>
                </a:lnTo>
                <a:lnTo>
                  <a:pt x="79674" y="3840"/>
                </a:lnTo>
                <a:lnTo>
                  <a:pt x="77754" y="3840"/>
                </a:lnTo>
                <a:lnTo>
                  <a:pt x="74874" y="2880"/>
                </a:lnTo>
                <a:lnTo>
                  <a:pt x="72953" y="1920"/>
                </a:lnTo>
                <a:lnTo>
                  <a:pt x="70073" y="1920"/>
                </a:lnTo>
                <a:lnTo>
                  <a:pt x="67193" y="960"/>
                </a:lnTo>
                <a:lnTo>
                  <a:pt x="64312" y="960"/>
                </a:lnTo>
                <a:lnTo>
                  <a:pt x="61432" y="0"/>
                </a:lnTo>
                <a:lnTo>
                  <a:pt x="52791" y="0"/>
                </a:lnTo>
                <a:lnTo>
                  <a:pt x="46070" y="960"/>
                </a:lnTo>
                <a:lnTo>
                  <a:pt x="41269" y="2880"/>
                </a:lnTo>
                <a:lnTo>
                  <a:pt x="36484" y="4800"/>
                </a:lnTo>
                <a:lnTo>
                  <a:pt x="31668" y="7696"/>
                </a:lnTo>
                <a:lnTo>
                  <a:pt x="27828" y="10561"/>
                </a:lnTo>
                <a:lnTo>
                  <a:pt x="23987" y="14401"/>
                </a:lnTo>
                <a:lnTo>
                  <a:pt x="21122" y="18242"/>
                </a:lnTo>
                <a:lnTo>
                  <a:pt x="19202" y="22082"/>
                </a:lnTo>
                <a:lnTo>
                  <a:pt x="17282" y="26883"/>
                </a:lnTo>
                <a:lnTo>
                  <a:pt x="16306" y="31683"/>
                </a:lnTo>
                <a:lnTo>
                  <a:pt x="16306" y="41285"/>
                </a:lnTo>
                <a:lnTo>
                  <a:pt x="17282" y="46085"/>
                </a:lnTo>
                <a:lnTo>
                  <a:pt x="19202" y="48966"/>
                </a:lnTo>
                <a:lnTo>
                  <a:pt x="21122" y="51846"/>
                </a:lnTo>
                <a:lnTo>
                  <a:pt x="23987" y="54726"/>
                </a:lnTo>
                <a:lnTo>
                  <a:pt x="26868" y="57607"/>
                </a:lnTo>
                <a:lnTo>
                  <a:pt x="30708" y="59527"/>
                </a:lnTo>
                <a:lnTo>
                  <a:pt x="33588" y="61447"/>
                </a:lnTo>
                <a:lnTo>
                  <a:pt x="37429" y="63367"/>
                </a:lnTo>
                <a:lnTo>
                  <a:pt x="41269" y="64328"/>
                </a:lnTo>
                <a:lnTo>
                  <a:pt x="44150" y="66248"/>
                </a:lnTo>
                <a:lnTo>
                  <a:pt x="47030" y="68168"/>
                </a:lnTo>
                <a:lnTo>
                  <a:pt x="50871" y="70088"/>
                </a:lnTo>
                <a:lnTo>
                  <a:pt x="52791" y="71048"/>
                </a:lnTo>
                <a:lnTo>
                  <a:pt x="54711" y="73929"/>
                </a:lnTo>
                <a:lnTo>
                  <a:pt x="56631" y="75849"/>
                </a:lnTo>
                <a:lnTo>
                  <a:pt x="57591" y="78714"/>
                </a:lnTo>
                <a:lnTo>
                  <a:pt x="57591" y="86395"/>
                </a:lnTo>
                <a:lnTo>
                  <a:pt x="56631" y="89275"/>
                </a:lnTo>
                <a:lnTo>
                  <a:pt x="55671" y="91211"/>
                </a:lnTo>
                <a:lnTo>
                  <a:pt x="53751" y="93116"/>
                </a:lnTo>
                <a:lnTo>
                  <a:pt x="51831" y="95051"/>
                </a:lnTo>
                <a:lnTo>
                  <a:pt x="49910" y="96956"/>
                </a:lnTo>
                <a:lnTo>
                  <a:pt x="47030" y="97916"/>
                </a:lnTo>
                <a:lnTo>
                  <a:pt x="44150" y="99837"/>
                </a:lnTo>
                <a:lnTo>
                  <a:pt x="41269" y="100797"/>
                </a:lnTo>
                <a:lnTo>
                  <a:pt x="23987" y="100797"/>
                </a:lnTo>
                <a:lnTo>
                  <a:pt x="21122" y="99837"/>
                </a:lnTo>
                <a:lnTo>
                  <a:pt x="18242" y="97916"/>
                </a:lnTo>
                <a:lnTo>
                  <a:pt x="15361" y="96956"/>
                </a:lnTo>
                <a:lnTo>
                  <a:pt x="13441" y="95996"/>
                </a:lnTo>
                <a:lnTo>
                  <a:pt x="11521" y="95051"/>
                </a:lnTo>
                <a:lnTo>
                  <a:pt x="9601" y="93116"/>
                </a:lnTo>
                <a:lnTo>
                  <a:pt x="7680" y="92156"/>
                </a:lnTo>
                <a:lnTo>
                  <a:pt x="6720" y="91211"/>
                </a:lnTo>
                <a:lnTo>
                  <a:pt x="2880" y="91211"/>
                </a:lnTo>
                <a:lnTo>
                  <a:pt x="2880" y="9215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4" name="object 714"/>
          <p:cNvSpPr/>
          <p:nvPr/>
        </p:nvSpPr>
        <p:spPr>
          <a:xfrm>
            <a:off x="4059951" y="7947644"/>
            <a:ext cx="169910" cy="115199"/>
          </a:xfrm>
          <a:custGeom>
            <a:avLst/>
            <a:gdLst/>
            <a:ahLst/>
            <a:cxnLst/>
            <a:rect l="l" t="t" r="r" b="b"/>
            <a:pathLst>
              <a:path w="169910" h="115199">
                <a:moveTo>
                  <a:pt x="70088" y="114239"/>
                </a:moveTo>
                <a:lnTo>
                  <a:pt x="71993" y="114239"/>
                </a:lnTo>
                <a:lnTo>
                  <a:pt x="72953" y="115199"/>
                </a:lnTo>
                <a:lnTo>
                  <a:pt x="80634" y="115199"/>
                </a:lnTo>
                <a:lnTo>
                  <a:pt x="81594" y="114239"/>
                </a:lnTo>
                <a:lnTo>
                  <a:pt x="84475" y="114239"/>
                </a:lnTo>
                <a:lnTo>
                  <a:pt x="85435" y="113278"/>
                </a:lnTo>
                <a:lnTo>
                  <a:pt x="86395" y="113278"/>
                </a:lnTo>
                <a:lnTo>
                  <a:pt x="87355" y="112318"/>
                </a:lnTo>
                <a:lnTo>
                  <a:pt x="87355" y="111358"/>
                </a:lnTo>
                <a:lnTo>
                  <a:pt x="96956" y="64328"/>
                </a:lnTo>
                <a:lnTo>
                  <a:pt x="97917" y="57607"/>
                </a:lnTo>
                <a:lnTo>
                  <a:pt x="99837" y="50886"/>
                </a:lnTo>
                <a:lnTo>
                  <a:pt x="102717" y="45125"/>
                </a:lnTo>
                <a:lnTo>
                  <a:pt x="105597" y="39364"/>
                </a:lnTo>
                <a:lnTo>
                  <a:pt x="109438" y="34564"/>
                </a:lnTo>
                <a:lnTo>
                  <a:pt x="113278" y="30723"/>
                </a:lnTo>
                <a:lnTo>
                  <a:pt x="117119" y="25923"/>
                </a:lnTo>
                <a:lnTo>
                  <a:pt x="120959" y="23042"/>
                </a:lnTo>
                <a:lnTo>
                  <a:pt x="124800" y="21122"/>
                </a:lnTo>
                <a:lnTo>
                  <a:pt x="129600" y="18242"/>
                </a:lnTo>
                <a:lnTo>
                  <a:pt x="133441" y="17282"/>
                </a:lnTo>
                <a:lnTo>
                  <a:pt x="142082" y="17282"/>
                </a:lnTo>
                <a:lnTo>
                  <a:pt x="144962" y="18242"/>
                </a:lnTo>
                <a:lnTo>
                  <a:pt x="146883" y="21122"/>
                </a:lnTo>
                <a:lnTo>
                  <a:pt x="148788" y="24963"/>
                </a:lnTo>
                <a:lnTo>
                  <a:pt x="149763" y="28803"/>
                </a:lnTo>
                <a:lnTo>
                  <a:pt x="149763" y="41285"/>
                </a:lnTo>
                <a:lnTo>
                  <a:pt x="148788" y="44165"/>
                </a:lnTo>
                <a:lnTo>
                  <a:pt x="148788" y="46085"/>
                </a:lnTo>
                <a:lnTo>
                  <a:pt x="135361" y="111358"/>
                </a:lnTo>
                <a:lnTo>
                  <a:pt x="135361" y="113278"/>
                </a:lnTo>
                <a:lnTo>
                  <a:pt x="136321" y="113278"/>
                </a:lnTo>
                <a:lnTo>
                  <a:pt x="137281" y="114239"/>
                </a:lnTo>
                <a:lnTo>
                  <a:pt x="140162" y="114239"/>
                </a:lnTo>
                <a:lnTo>
                  <a:pt x="141122" y="115199"/>
                </a:lnTo>
                <a:lnTo>
                  <a:pt x="147843" y="115199"/>
                </a:lnTo>
                <a:lnTo>
                  <a:pt x="148788" y="114239"/>
                </a:lnTo>
                <a:lnTo>
                  <a:pt x="152643" y="114239"/>
                </a:lnTo>
                <a:lnTo>
                  <a:pt x="153603" y="113278"/>
                </a:lnTo>
                <a:lnTo>
                  <a:pt x="154564" y="113278"/>
                </a:lnTo>
                <a:lnTo>
                  <a:pt x="154564" y="111358"/>
                </a:lnTo>
                <a:lnTo>
                  <a:pt x="168005" y="45125"/>
                </a:lnTo>
                <a:lnTo>
                  <a:pt x="168965" y="42245"/>
                </a:lnTo>
                <a:lnTo>
                  <a:pt x="168965" y="39364"/>
                </a:lnTo>
                <a:lnTo>
                  <a:pt x="169910" y="37444"/>
                </a:lnTo>
                <a:lnTo>
                  <a:pt x="169910" y="21122"/>
                </a:lnTo>
                <a:lnTo>
                  <a:pt x="168965" y="18242"/>
                </a:lnTo>
                <a:lnTo>
                  <a:pt x="168005" y="14401"/>
                </a:lnTo>
                <a:lnTo>
                  <a:pt x="166070" y="11521"/>
                </a:lnTo>
                <a:lnTo>
                  <a:pt x="164165" y="8641"/>
                </a:lnTo>
                <a:lnTo>
                  <a:pt x="161284" y="5760"/>
                </a:lnTo>
                <a:lnTo>
                  <a:pt x="158404" y="3840"/>
                </a:lnTo>
                <a:lnTo>
                  <a:pt x="155508" y="2880"/>
                </a:lnTo>
                <a:lnTo>
                  <a:pt x="151683" y="960"/>
                </a:lnTo>
                <a:lnTo>
                  <a:pt x="146883" y="0"/>
                </a:lnTo>
                <a:lnTo>
                  <a:pt x="137281" y="0"/>
                </a:lnTo>
                <a:lnTo>
                  <a:pt x="133441" y="960"/>
                </a:lnTo>
                <a:lnTo>
                  <a:pt x="129600" y="2880"/>
                </a:lnTo>
                <a:lnTo>
                  <a:pt x="124800" y="4800"/>
                </a:lnTo>
                <a:lnTo>
                  <a:pt x="120959" y="6720"/>
                </a:lnTo>
                <a:lnTo>
                  <a:pt x="117119" y="9601"/>
                </a:lnTo>
                <a:lnTo>
                  <a:pt x="114239" y="11521"/>
                </a:lnTo>
                <a:lnTo>
                  <a:pt x="110398" y="14401"/>
                </a:lnTo>
                <a:lnTo>
                  <a:pt x="107518" y="17282"/>
                </a:lnTo>
                <a:lnTo>
                  <a:pt x="105597" y="20162"/>
                </a:lnTo>
                <a:lnTo>
                  <a:pt x="102717" y="23042"/>
                </a:lnTo>
                <a:lnTo>
                  <a:pt x="101757" y="25923"/>
                </a:lnTo>
                <a:lnTo>
                  <a:pt x="101757" y="22082"/>
                </a:lnTo>
                <a:lnTo>
                  <a:pt x="100797" y="19202"/>
                </a:lnTo>
                <a:lnTo>
                  <a:pt x="99837" y="15361"/>
                </a:lnTo>
                <a:lnTo>
                  <a:pt x="98877" y="12481"/>
                </a:lnTo>
                <a:lnTo>
                  <a:pt x="96956" y="9601"/>
                </a:lnTo>
                <a:lnTo>
                  <a:pt x="95036" y="7696"/>
                </a:lnTo>
                <a:lnTo>
                  <a:pt x="93116" y="5760"/>
                </a:lnTo>
                <a:lnTo>
                  <a:pt x="90236" y="3840"/>
                </a:lnTo>
                <a:lnTo>
                  <a:pt x="86395" y="2880"/>
                </a:lnTo>
                <a:lnTo>
                  <a:pt x="83515" y="960"/>
                </a:lnTo>
                <a:lnTo>
                  <a:pt x="78714" y="0"/>
                </a:lnTo>
                <a:lnTo>
                  <a:pt x="70088" y="0"/>
                </a:lnTo>
                <a:lnTo>
                  <a:pt x="65272" y="960"/>
                </a:lnTo>
                <a:lnTo>
                  <a:pt x="61432" y="2880"/>
                </a:lnTo>
                <a:lnTo>
                  <a:pt x="56647" y="4800"/>
                </a:lnTo>
                <a:lnTo>
                  <a:pt x="52806" y="6720"/>
                </a:lnTo>
                <a:lnTo>
                  <a:pt x="49926" y="9601"/>
                </a:lnTo>
                <a:lnTo>
                  <a:pt x="46085" y="11521"/>
                </a:lnTo>
                <a:lnTo>
                  <a:pt x="43205" y="14401"/>
                </a:lnTo>
                <a:lnTo>
                  <a:pt x="40325" y="17282"/>
                </a:lnTo>
                <a:lnTo>
                  <a:pt x="37444" y="20162"/>
                </a:lnTo>
                <a:lnTo>
                  <a:pt x="35524" y="23042"/>
                </a:lnTo>
                <a:lnTo>
                  <a:pt x="34564" y="25923"/>
                </a:lnTo>
                <a:lnTo>
                  <a:pt x="38404" y="5760"/>
                </a:lnTo>
                <a:lnTo>
                  <a:pt x="38404" y="3840"/>
                </a:lnTo>
                <a:lnTo>
                  <a:pt x="37444" y="2880"/>
                </a:lnTo>
                <a:lnTo>
                  <a:pt x="36484" y="2880"/>
                </a:lnTo>
                <a:lnTo>
                  <a:pt x="35524" y="1920"/>
                </a:lnTo>
                <a:lnTo>
                  <a:pt x="26883" y="1920"/>
                </a:lnTo>
                <a:lnTo>
                  <a:pt x="24963" y="2880"/>
                </a:lnTo>
                <a:lnTo>
                  <a:pt x="23042" y="2880"/>
                </a:lnTo>
                <a:lnTo>
                  <a:pt x="22082" y="3840"/>
                </a:lnTo>
                <a:lnTo>
                  <a:pt x="22082" y="4800"/>
                </a:lnTo>
                <a:lnTo>
                  <a:pt x="21122" y="4800"/>
                </a:lnTo>
                <a:lnTo>
                  <a:pt x="21122" y="5760"/>
                </a:lnTo>
                <a:lnTo>
                  <a:pt x="0" y="111358"/>
                </a:lnTo>
                <a:lnTo>
                  <a:pt x="0" y="113278"/>
                </a:lnTo>
                <a:lnTo>
                  <a:pt x="960" y="113278"/>
                </a:lnTo>
                <a:lnTo>
                  <a:pt x="960" y="114239"/>
                </a:lnTo>
                <a:lnTo>
                  <a:pt x="3840" y="114239"/>
                </a:lnTo>
                <a:lnTo>
                  <a:pt x="5760" y="115199"/>
                </a:lnTo>
                <a:lnTo>
                  <a:pt x="12481" y="115199"/>
                </a:lnTo>
                <a:lnTo>
                  <a:pt x="13441" y="114239"/>
                </a:lnTo>
                <a:lnTo>
                  <a:pt x="17282" y="114239"/>
                </a:lnTo>
                <a:lnTo>
                  <a:pt x="17282" y="113278"/>
                </a:lnTo>
                <a:lnTo>
                  <a:pt x="18242" y="113278"/>
                </a:lnTo>
                <a:lnTo>
                  <a:pt x="19202" y="112318"/>
                </a:lnTo>
                <a:lnTo>
                  <a:pt x="19202" y="111358"/>
                </a:lnTo>
                <a:lnTo>
                  <a:pt x="28803" y="64328"/>
                </a:lnTo>
                <a:lnTo>
                  <a:pt x="30723" y="57607"/>
                </a:lnTo>
                <a:lnTo>
                  <a:pt x="32644" y="50886"/>
                </a:lnTo>
                <a:lnTo>
                  <a:pt x="35524" y="45125"/>
                </a:lnTo>
                <a:lnTo>
                  <a:pt x="38404" y="39364"/>
                </a:lnTo>
                <a:lnTo>
                  <a:pt x="41285" y="34564"/>
                </a:lnTo>
                <a:lnTo>
                  <a:pt x="45125" y="30723"/>
                </a:lnTo>
                <a:lnTo>
                  <a:pt x="48966" y="25923"/>
                </a:lnTo>
                <a:lnTo>
                  <a:pt x="52806" y="23042"/>
                </a:lnTo>
                <a:lnTo>
                  <a:pt x="56647" y="21122"/>
                </a:lnTo>
                <a:lnTo>
                  <a:pt x="61432" y="18242"/>
                </a:lnTo>
                <a:lnTo>
                  <a:pt x="65272" y="17282"/>
                </a:lnTo>
                <a:lnTo>
                  <a:pt x="73929" y="17282"/>
                </a:lnTo>
                <a:lnTo>
                  <a:pt x="77769" y="18242"/>
                </a:lnTo>
                <a:lnTo>
                  <a:pt x="79674" y="21122"/>
                </a:lnTo>
                <a:lnTo>
                  <a:pt x="81594" y="24002"/>
                </a:lnTo>
                <a:lnTo>
                  <a:pt x="82555" y="27843"/>
                </a:lnTo>
                <a:lnTo>
                  <a:pt x="82555" y="36484"/>
                </a:lnTo>
                <a:lnTo>
                  <a:pt x="81594" y="39364"/>
                </a:lnTo>
                <a:lnTo>
                  <a:pt x="81594" y="44165"/>
                </a:lnTo>
                <a:lnTo>
                  <a:pt x="80634" y="46085"/>
                </a:lnTo>
                <a:lnTo>
                  <a:pt x="68153" y="111358"/>
                </a:lnTo>
                <a:lnTo>
                  <a:pt x="68153" y="113278"/>
                </a:lnTo>
                <a:lnTo>
                  <a:pt x="69113" y="113278"/>
                </a:lnTo>
                <a:lnTo>
                  <a:pt x="69113" y="114239"/>
                </a:lnTo>
                <a:lnTo>
                  <a:pt x="70088" y="11423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5" name="object 715"/>
          <p:cNvSpPr/>
          <p:nvPr/>
        </p:nvSpPr>
        <p:spPr>
          <a:xfrm>
            <a:off x="4252904" y="7947644"/>
            <a:ext cx="106558" cy="116159"/>
          </a:xfrm>
          <a:custGeom>
            <a:avLst/>
            <a:gdLst/>
            <a:ahLst/>
            <a:cxnLst/>
            <a:rect l="l" t="t" r="r" b="b"/>
            <a:pathLst>
              <a:path w="106558" h="116159">
                <a:moveTo>
                  <a:pt x="21122" y="60487"/>
                </a:moveTo>
                <a:lnTo>
                  <a:pt x="22082" y="56647"/>
                </a:lnTo>
                <a:lnTo>
                  <a:pt x="23042" y="51846"/>
                </a:lnTo>
                <a:lnTo>
                  <a:pt x="24963" y="48005"/>
                </a:lnTo>
                <a:lnTo>
                  <a:pt x="25923" y="43205"/>
                </a:lnTo>
                <a:lnTo>
                  <a:pt x="27843" y="39364"/>
                </a:lnTo>
                <a:lnTo>
                  <a:pt x="29763" y="34564"/>
                </a:lnTo>
                <a:lnTo>
                  <a:pt x="32644" y="31683"/>
                </a:lnTo>
                <a:lnTo>
                  <a:pt x="34564" y="27843"/>
                </a:lnTo>
                <a:lnTo>
                  <a:pt x="37444" y="24963"/>
                </a:lnTo>
                <a:lnTo>
                  <a:pt x="40325" y="22082"/>
                </a:lnTo>
                <a:lnTo>
                  <a:pt x="44165" y="20162"/>
                </a:lnTo>
                <a:lnTo>
                  <a:pt x="47045" y="18242"/>
                </a:lnTo>
                <a:lnTo>
                  <a:pt x="50886" y="17282"/>
                </a:lnTo>
                <a:lnTo>
                  <a:pt x="60472" y="17282"/>
                </a:lnTo>
                <a:lnTo>
                  <a:pt x="65288" y="18242"/>
                </a:lnTo>
                <a:lnTo>
                  <a:pt x="70088" y="21122"/>
                </a:lnTo>
                <a:lnTo>
                  <a:pt x="73929" y="24002"/>
                </a:lnTo>
                <a:lnTo>
                  <a:pt x="77754" y="27843"/>
                </a:lnTo>
                <a:lnTo>
                  <a:pt x="81594" y="33604"/>
                </a:lnTo>
                <a:lnTo>
                  <a:pt x="77754" y="52806"/>
                </a:lnTo>
                <a:lnTo>
                  <a:pt x="76809" y="59527"/>
                </a:lnTo>
                <a:lnTo>
                  <a:pt x="73929" y="66248"/>
                </a:lnTo>
                <a:lnTo>
                  <a:pt x="71033" y="71048"/>
                </a:lnTo>
                <a:lnTo>
                  <a:pt x="68153" y="76809"/>
                </a:lnTo>
                <a:lnTo>
                  <a:pt x="65288" y="82555"/>
                </a:lnTo>
                <a:lnTo>
                  <a:pt x="61447" y="86395"/>
                </a:lnTo>
                <a:lnTo>
                  <a:pt x="57607" y="90236"/>
                </a:lnTo>
                <a:lnTo>
                  <a:pt x="53751" y="94076"/>
                </a:lnTo>
                <a:lnTo>
                  <a:pt x="48966" y="95996"/>
                </a:lnTo>
                <a:lnTo>
                  <a:pt x="45125" y="98877"/>
                </a:lnTo>
                <a:lnTo>
                  <a:pt x="40325" y="99837"/>
                </a:lnTo>
                <a:lnTo>
                  <a:pt x="32644" y="99837"/>
                </a:lnTo>
                <a:lnTo>
                  <a:pt x="29763" y="98877"/>
                </a:lnTo>
                <a:lnTo>
                  <a:pt x="27843" y="97916"/>
                </a:lnTo>
                <a:lnTo>
                  <a:pt x="31683" y="116159"/>
                </a:lnTo>
                <a:lnTo>
                  <a:pt x="35524" y="116159"/>
                </a:lnTo>
                <a:lnTo>
                  <a:pt x="40325" y="115199"/>
                </a:lnTo>
                <a:lnTo>
                  <a:pt x="45125" y="114239"/>
                </a:lnTo>
                <a:lnTo>
                  <a:pt x="48966" y="112318"/>
                </a:lnTo>
                <a:lnTo>
                  <a:pt x="53751" y="110398"/>
                </a:lnTo>
                <a:lnTo>
                  <a:pt x="56647" y="107518"/>
                </a:lnTo>
                <a:lnTo>
                  <a:pt x="60472" y="105613"/>
                </a:lnTo>
                <a:lnTo>
                  <a:pt x="64312" y="102717"/>
                </a:lnTo>
                <a:lnTo>
                  <a:pt x="66248" y="99837"/>
                </a:lnTo>
                <a:lnTo>
                  <a:pt x="69128" y="96956"/>
                </a:lnTo>
                <a:lnTo>
                  <a:pt x="71033" y="94076"/>
                </a:lnTo>
                <a:lnTo>
                  <a:pt x="71993" y="91211"/>
                </a:lnTo>
                <a:lnTo>
                  <a:pt x="68153" y="111358"/>
                </a:lnTo>
                <a:lnTo>
                  <a:pt x="68153" y="113278"/>
                </a:lnTo>
                <a:lnTo>
                  <a:pt x="69128" y="114239"/>
                </a:lnTo>
                <a:lnTo>
                  <a:pt x="71993" y="114239"/>
                </a:lnTo>
                <a:lnTo>
                  <a:pt x="72969" y="115199"/>
                </a:lnTo>
                <a:lnTo>
                  <a:pt x="78714" y="115199"/>
                </a:lnTo>
                <a:lnTo>
                  <a:pt x="81594" y="114239"/>
                </a:lnTo>
                <a:lnTo>
                  <a:pt x="82555" y="114239"/>
                </a:lnTo>
                <a:lnTo>
                  <a:pt x="84475" y="113278"/>
                </a:lnTo>
                <a:lnTo>
                  <a:pt x="85435" y="112318"/>
                </a:lnTo>
                <a:lnTo>
                  <a:pt x="85435" y="111358"/>
                </a:lnTo>
                <a:lnTo>
                  <a:pt x="106558" y="5760"/>
                </a:lnTo>
                <a:lnTo>
                  <a:pt x="106558" y="3840"/>
                </a:lnTo>
                <a:lnTo>
                  <a:pt x="105597" y="2880"/>
                </a:lnTo>
                <a:lnTo>
                  <a:pt x="104637" y="2880"/>
                </a:lnTo>
                <a:lnTo>
                  <a:pt x="103677" y="1920"/>
                </a:lnTo>
                <a:lnTo>
                  <a:pt x="95996" y="1920"/>
                </a:lnTo>
                <a:lnTo>
                  <a:pt x="93116" y="2880"/>
                </a:lnTo>
                <a:lnTo>
                  <a:pt x="92156" y="2880"/>
                </a:lnTo>
                <a:lnTo>
                  <a:pt x="90236" y="3840"/>
                </a:lnTo>
                <a:lnTo>
                  <a:pt x="89275" y="4800"/>
                </a:lnTo>
                <a:lnTo>
                  <a:pt x="89275" y="5760"/>
                </a:lnTo>
                <a:lnTo>
                  <a:pt x="87355" y="16322"/>
                </a:lnTo>
                <a:lnTo>
                  <a:pt x="82555" y="11521"/>
                </a:lnTo>
                <a:lnTo>
                  <a:pt x="78714" y="7696"/>
                </a:lnTo>
                <a:lnTo>
                  <a:pt x="73929" y="4800"/>
                </a:lnTo>
                <a:lnTo>
                  <a:pt x="68153" y="1920"/>
                </a:lnTo>
                <a:lnTo>
                  <a:pt x="62407" y="0"/>
                </a:lnTo>
                <a:lnTo>
                  <a:pt x="48966" y="0"/>
                </a:lnTo>
                <a:lnTo>
                  <a:pt x="42245" y="1920"/>
                </a:lnTo>
                <a:lnTo>
                  <a:pt x="37444" y="4800"/>
                </a:lnTo>
                <a:lnTo>
                  <a:pt x="31683" y="6720"/>
                </a:lnTo>
                <a:lnTo>
                  <a:pt x="26883" y="10561"/>
                </a:lnTo>
                <a:lnTo>
                  <a:pt x="23042" y="14401"/>
                </a:lnTo>
                <a:lnTo>
                  <a:pt x="18242" y="19202"/>
                </a:lnTo>
                <a:lnTo>
                  <a:pt x="14401" y="24002"/>
                </a:lnTo>
                <a:lnTo>
                  <a:pt x="11521" y="29763"/>
                </a:lnTo>
                <a:lnTo>
                  <a:pt x="8641" y="34564"/>
                </a:lnTo>
                <a:lnTo>
                  <a:pt x="6720" y="40325"/>
                </a:lnTo>
                <a:lnTo>
                  <a:pt x="4800" y="46085"/>
                </a:lnTo>
                <a:lnTo>
                  <a:pt x="2880" y="51846"/>
                </a:lnTo>
                <a:lnTo>
                  <a:pt x="1920" y="57607"/>
                </a:lnTo>
                <a:lnTo>
                  <a:pt x="960" y="63367"/>
                </a:lnTo>
                <a:lnTo>
                  <a:pt x="0" y="69128"/>
                </a:lnTo>
                <a:lnTo>
                  <a:pt x="0" y="87370"/>
                </a:lnTo>
                <a:lnTo>
                  <a:pt x="960" y="92156"/>
                </a:lnTo>
                <a:lnTo>
                  <a:pt x="1920" y="96956"/>
                </a:lnTo>
                <a:lnTo>
                  <a:pt x="3840" y="100797"/>
                </a:lnTo>
                <a:lnTo>
                  <a:pt x="5760" y="104637"/>
                </a:lnTo>
                <a:lnTo>
                  <a:pt x="8641" y="108478"/>
                </a:lnTo>
                <a:lnTo>
                  <a:pt x="11521" y="111358"/>
                </a:lnTo>
                <a:lnTo>
                  <a:pt x="15361" y="113278"/>
                </a:lnTo>
                <a:lnTo>
                  <a:pt x="20162" y="115199"/>
                </a:lnTo>
                <a:lnTo>
                  <a:pt x="24963" y="116159"/>
                </a:lnTo>
                <a:lnTo>
                  <a:pt x="24002" y="95051"/>
                </a:lnTo>
                <a:lnTo>
                  <a:pt x="23042" y="92156"/>
                </a:lnTo>
                <a:lnTo>
                  <a:pt x="22082" y="90236"/>
                </a:lnTo>
                <a:lnTo>
                  <a:pt x="21122" y="87370"/>
                </a:lnTo>
                <a:lnTo>
                  <a:pt x="20162" y="85435"/>
                </a:lnTo>
                <a:lnTo>
                  <a:pt x="20162" y="69128"/>
                </a:lnTo>
                <a:lnTo>
                  <a:pt x="21122" y="65288"/>
                </a:lnTo>
                <a:lnTo>
                  <a:pt x="21122" y="60487"/>
                </a:lnTo>
                <a:close/>
              </a:path>
              <a:path w="106558" h="116159">
                <a:moveTo>
                  <a:pt x="25923" y="96956"/>
                </a:moveTo>
                <a:lnTo>
                  <a:pt x="24002" y="95051"/>
                </a:lnTo>
                <a:lnTo>
                  <a:pt x="24963" y="116159"/>
                </a:lnTo>
                <a:lnTo>
                  <a:pt x="31683" y="116159"/>
                </a:lnTo>
                <a:lnTo>
                  <a:pt x="27843" y="97916"/>
                </a:lnTo>
                <a:lnTo>
                  <a:pt x="25923" y="9695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6" name="object 716"/>
          <p:cNvSpPr/>
          <p:nvPr/>
        </p:nvSpPr>
        <p:spPr>
          <a:xfrm>
            <a:off x="4379625" y="7921736"/>
            <a:ext cx="70073" cy="142067"/>
          </a:xfrm>
          <a:custGeom>
            <a:avLst/>
            <a:gdLst/>
            <a:ahLst/>
            <a:cxnLst/>
            <a:rect l="l" t="t" r="r" b="b"/>
            <a:pathLst>
              <a:path w="70073" h="142067">
                <a:moveTo>
                  <a:pt x="960" y="43190"/>
                </a:moveTo>
                <a:lnTo>
                  <a:pt x="960" y="44150"/>
                </a:lnTo>
                <a:lnTo>
                  <a:pt x="1920" y="44150"/>
                </a:lnTo>
                <a:lnTo>
                  <a:pt x="1920" y="45110"/>
                </a:lnTo>
                <a:lnTo>
                  <a:pt x="18242" y="45110"/>
                </a:lnTo>
                <a:lnTo>
                  <a:pt x="5760" y="103677"/>
                </a:lnTo>
                <a:lnTo>
                  <a:pt x="5760" y="106558"/>
                </a:lnTo>
                <a:lnTo>
                  <a:pt x="4800" y="107518"/>
                </a:lnTo>
                <a:lnTo>
                  <a:pt x="4800" y="112303"/>
                </a:lnTo>
                <a:lnTo>
                  <a:pt x="3840" y="113278"/>
                </a:lnTo>
                <a:lnTo>
                  <a:pt x="3840" y="121904"/>
                </a:lnTo>
                <a:lnTo>
                  <a:pt x="4800" y="125745"/>
                </a:lnTo>
                <a:lnTo>
                  <a:pt x="5760" y="128625"/>
                </a:lnTo>
                <a:lnTo>
                  <a:pt x="6720" y="131521"/>
                </a:lnTo>
                <a:lnTo>
                  <a:pt x="8641" y="134386"/>
                </a:lnTo>
                <a:lnTo>
                  <a:pt x="10561" y="136306"/>
                </a:lnTo>
                <a:lnTo>
                  <a:pt x="12481" y="138226"/>
                </a:lnTo>
                <a:lnTo>
                  <a:pt x="15361" y="140147"/>
                </a:lnTo>
                <a:lnTo>
                  <a:pt x="19202" y="141107"/>
                </a:lnTo>
                <a:lnTo>
                  <a:pt x="22082" y="142067"/>
                </a:lnTo>
                <a:lnTo>
                  <a:pt x="35509" y="142067"/>
                </a:lnTo>
                <a:lnTo>
                  <a:pt x="37444" y="141107"/>
                </a:lnTo>
                <a:lnTo>
                  <a:pt x="41285" y="141107"/>
                </a:lnTo>
                <a:lnTo>
                  <a:pt x="42230" y="140147"/>
                </a:lnTo>
                <a:lnTo>
                  <a:pt x="44165" y="140147"/>
                </a:lnTo>
                <a:lnTo>
                  <a:pt x="45125" y="139186"/>
                </a:lnTo>
                <a:lnTo>
                  <a:pt x="46070" y="138226"/>
                </a:lnTo>
                <a:lnTo>
                  <a:pt x="47030" y="138226"/>
                </a:lnTo>
                <a:lnTo>
                  <a:pt x="48005" y="137266"/>
                </a:lnTo>
                <a:lnTo>
                  <a:pt x="48950" y="137266"/>
                </a:lnTo>
                <a:lnTo>
                  <a:pt x="48950" y="136306"/>
                </a:lnTo>
                <a:lnTo>
                  <a:pt x="49911" y="135346"/>
                </a:lnTo>
                <a:lnTo>
                  <a:pt x="49911" y="134386"/>
                </a:lnTo>
                <a:lnTo>
                  <a:pt x="50871" y="133426"/>
                </a:lnTo>
                <a:lnTo>
                  <a:pt x="50871" y="129585"/>
                </a:lnTo>
                <a:lnTo>
                  <a:pt x="51846" y="128625"/>
                </a:lnTo>
                <a:lnTo>
                  <a:pt x="51846" y="122864"/>
                </a:lnTo>
                <a:lnTo>
                  <a:pt x="50871" y="122864"/>
                </a:lnTo>
                <a:lnTo>
                  <a:pt x="49911" y="121904"/>
                </a:lnTo>
                <a:lnTo>
                  <a:pt x="48950" y="121904"/>
                </a:lnTo>
                <a:lnTo>
                  <a:pt x="48005" y="122864"/>
                </a:lnTo>
                <a:lnTo>
                  <a:pt x="47030" y="122864"/>
                </a:lnTo>
                <a:lnTo>
                  <a:pt x="46070" y="123824"/>
                </a:lnTo>
                <a:lnTo>
                  <a:pt x="44165" y="123824"/>
                </a:lnTo>
                <a:lnTo>
                  <a:pt x="43190" y="124785"/>
                </a:lnTo>
                <a:lnTo>
                  <a:pt x="40325" y="124785"/>
                </a:lnTo>
                <a:lnTo>
                  <a:pt x="38389" y="125745"/>
                </a:lnTo>
                <a:lnTo>
                  <a:pt x="30723" y="125745"/>
                </a:lnTo>
                <a:lnTo>
                  <a:pt x="28788" y="124785"/>
                </a:lnTo>
                <a:lnTo>
                  <a:pt x="26883" y="122864"/>
                </a:lnTo>
                <a:lnTo>
                  <a:pt x="24947" y="120959"/>
                </a:lnTo>
                <a:lnTo>
                  <a:pt x="24002" y="118064"/>
                </a:lnTo>
                <a:lnTo>
                  <a:pt x="24002" y="111343"/>
                </a:lnTo>
                <a:lnTo>
                  <a:pt x="24947" y="109438"/>
                </a:lnTo>
                <a:lnTo>
                  <a:pt x="24947" y="105597"/>
                </a:lnTo>
                <a:lnTo>
                  <a:pt x="25923" y="103677"/>
                </a:lnTo>
                <a:lnTo>
                  <a:pt x="37444" y="45110"/>
                </a:lnTo>
                <a:lnTo>
                  <a:pt x="65272" y="45110"/>
                </a:lnTo>
                <a:lnTo>
                  <a:pt x="65272" y="44150"/>
                </a:lnTo>
                <a:lnTo>
                  <a:pt x="66233" y="44150"/>
                </a:lnTo>
                <a:lnTo>
                  <a:pt x="67193" y="43190"/>
                </a:lnTo>
                <a:lnTo>
                  <a:pt x="67193" y="42230"/>
                </a:lnTo>
                <a:lnTo>
                  <a:pt x="68153" y="42230"/>
                </a:lnTo>
                <a:lnTo>
                  <a:pt x="68153" y="41269"/>
                </a:lnTo>
                <a:lnTo>
                  <a:pt x="69113" y="40309"/>
                </a:lnTo>
                <a:lnTo>
                  <a:pt x="69113" y="39349"/>
                </a:lnTo>
                <a:lnTo>
                  <a:pt x="70073" y="38389"/>
                </a:lnTo>
                <a:lnTo>
                  <a:pt x="70073" y="29748"/>
                </a:lnTo>
                <a:lnTo>
                  <a:pt x="69113" y="28788"/>
                </a:lnTo>
                <a:lnTo>
                  <a:pt x="40325" y="28788"/>
                </a:lnTo>
                <a:lnTo>
                  <a:pt x="45125" y="3840"/>
                </a:lnTo>
                <a:lnTo>
                  <a:pt x="46070" y="2865"/>
                </a:lnTo>
                <a:lnTo>
                  <a:pt x="45125" y="2865"/>
                </a:lnTo>
                <a:lnTo>
                  <a:pt x="45125" y="960"/>
                </a:lnTo>
                <a:lnTo>
                  <a:pt x="44165" y="960"/>
                </a:lnTo>
                <a:lnTo>
                  <a:pt x="43190" y="0"/>
                </a:lnTo>
                <a:lnTo>
                  <a:pt x="29763" y="0"/>
                </a:lnTo>
                <a:lnTo>
                  <a:pt x="28788" y="960"/>
                </a:lnTo>
                <a:lnTo>
                  <a:pt x="27843" y="960"/>
                </a:lnTo>
                <a:lnTo>
                  <a:pt x="26883" y="1920"/>
                </a:lnTo>
                <a:lnTo>
                  <a:pt x="25923" y="2865"/>
                </a:lnTo>
                <a:lnTo>
                  <a:pt x="25923" y="3840"/>
                </a:lnTo>
                <a:lnTo>
                  <a:pt x="21122" y="28788"/>
                </a:lnTo>
                <a:lnTo>
                  <a:pt x="3840" y="28788"/>
                </a:lnTo>
                <a:lnTo>
                  <a:pt x="3840" y="29748"/>
                </a:lnTo>
                <a:lnTo>
                  <a:pt x="2880" y="30708"/>
                </a:lnTo>
                <a:lnTo>
                  <a:pt x="1920" y="31668"/>
                </a:lnTo>
                <a:lnTo>
                  <a:pt x="1920" y="32628"/>
                </a:lnTo>
                <a:lnTo>
                  <a:pt x="960" y="34549"/>
                </a:lnTo>
                <a:lnTo>
                  <a:pt x="960" y="38389"/>
                </a:lnTo>
                <a:lnTo>
                  <a:pt x="0" y="40309"/>
                </a:lnTo>
                <a:lnTo>
                  <a:pt x="0" y="42230"/>
                </a:lnTo>
                <a:lnTo>
                  <a:pt x="960" y="4319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7" name="object 717"/>
          <p:cNvSpPr/>
          <p:nvPr/>
        </p:nvSpPr>
        <p:spPr>
          <a:xfrm>
            <a:off x="4459300" y="7921736"/>
            <a:ext cx="70088" cy="142067"/>
          </a:xfrm>
          <a:custGeom>
            <a:avLst/>
            <a:gdLst/>
            <a:ahLst/>
            <a:cxnLst/>
            <a:rect l="l" t="t" r="r" b="b"/>
            <a:pathLst>
              <a:path w="70088" h="142067">
                <a:moveTo>
                  <a:pt x="45125" y="3840"/>
                </a:moveTo>
                <a:lnTo>
                  <a:pt x="45125" y="1920"/>
                </a:lnTo>
                <a:lnTo>
                  <a:pt x="44165" y="1920"/>
                </a:lnTo>
                <a:lnTo>
                  <a:pt x="44165" y="960"/>
                </a:lnTo>
                <a:lnTo>
                  <a:pt x="43190" y="960"/>
                </a:lnTo>
                <a:lnTo>
                  <a:pt x="42245" y="0"/>
                </a:lnTo>
                <a:lnTo>
                  <a:pt x="28803" y="0"/>
                </a:lnTo>
                <a:lnTo>
                  <a:pt x="27843" y="960"/>
                </a:lnTo>
                <a:lnTo>
                  <a:pt x="26883" y="960"/>
                </a:lnTo>
                <a:lnTo>
                  <a:pt x="26883" y="1920"/>
                </a:lnTo>
                <a:lnTo>
                  <a:pt x="25923" y="1920"/>
                </a:lnTo>
                <a:lnTo>
                  <a:pt x="25923" y="3840"/>
                </a:lnTo>
                <a:lnTo>
                  <a:pt x="20162" y="28788"/>
                </a:lnTo>
                <a:lnTo>
                  <a:pt x="3840" y="28788"/>
                </a:lnTo>
                <a:lnTo>
                  <a:pt x="2880" y="29748"/>
                </a:lnTo>
                <a:lnTo>
                  <a:pt x="1920" y="30708"/>
                </a:lnTo>
                <a:lnTo>
                  <a:pt x="1920" y="31668"/>
                </a:lnTo>
                <a:lnTo>
                  <a:pt x="960" y="32628"/>
                </a:lnTo>
                <a:lnTo>
                  <a:pt x="960" y="34549"/>
                </a:lnTo>
                <a:lnTo>
                  <a:pt x="0" y="35509"/>
                </a:lnTo>
                <a:lnTo>
                  <a:pt x="0" y="44150"/>
                </a:lnTo>
                <a:lnTo>
                  <a:pt x="960" y="44150"/>
                </a:lnTo>
                <a:lnTo>
                  <a:pt x="1920" y="45110"/>
                </a:lnTo>
                <a:lnTo>
                  <a:pt x="17282" y="45110"/>
                </a:lnTo>
                <a:lnTo>
                  <a:pt x="5760" y="103677"/>
                </a:lnTo>
                <a:lnTo>
                  <a:pt x="4800" y="105597"/>
                </a:lnTo>
                <a:lnTo>
                  <a:pt x="4800" y="108463"/>
                </a:lnTo>
                <a:lnTo>
                  <a:pt x="3840" y="110398"/>
                </a:lnTo>
                <a:lnTo>
                  <a:pt x="3840" y="125745"/>
                </a:lnTo>
                <a:lnTo>
                  <a:pt x="4800" y="128625"/>
                </a:lnTo>
                <a:lnTo>
                  <a:pt x="5760" y="131521"/>
                </a:lnTo>
                <a:lnTo>
                  <a:pt x="7680" y="134386"/>
                </a:lnTo>
                <a:lnTo>
                  <a:pt x="9601" y="136306"/>
                </a:lnTo>
                <a:lnTo>
                  <a:pt x="12481" y="138226"/>
                </a:lnTo>
                <a:lnTo>
                  <a:pt x="15361" y="140147"/>
                </a:lnTo>
                <a:lnTo>
                  <a:pt x="18242" y="141107"/>
                </a:lnTo>
                <a:lnTo>
                  <a:pt x="21122" y="142067"/>
                </a:lnTo>
                <a:lnTo>
                  <a:pt x="34564" y="142067"/>
                </a:lnTo>
                <a:lnTo>
                  <a:pt x="36484" y="141107"/>
                </a:lnTo>
                <a:lnTo>
                  <a:pt x="40325" y="141107"/>
                </a:lnTo>
                <a:lnTo>
                  <a:pt x="42245" y="140147"/>
                </a:lnTo>
                <a:lnTo>
                  <a:pt x="43190" y="140147"/>
                </a:lnTo>
                <a:lnTo>
                  <a:pt x="44165" y="139186"/>
                </a:lnTo>
                <a:lnTo>
                  <a:pt x="46085" y="138226"/>
                </a:lnTo>
                <a:lnTo>
                  <a:pt x="47030" y="138226"/>
                </a:lnTo>
                <a:lnTo>
                  <a:pt x="47030" y="137266"/>
                </a:lnTo>
                <a:lnTo>
                  <a:pt x="48005" y="137266"/>
                </a:lnTo>
                <a:lnTo>
                  <a:pt x="48005" y="136306"/>
                </a:lnTo>
                <a:lnTo>
                  <a:pt x="48966" y="135346"/>
                </a:lnTo>
                <a:lnTo>
                  <a:pt x="48966" y="134386"/>
                </a:lnTo>
                <a:lnTo>
                  <a:pt x="49910" y="133426"/>
                </a:lnTo>
                <a:lnTo>
                  <a:pt x="49910" y="132466"/>
                </a:lnTo>
                <a:lnTo>
                  <a:pt x="50886" y="131521"/>
                </a:lnTo>
                <a:lnTo>
                  <a:pt x="50886" y="122864"/>
                </a:lnTo>
                <a:lnTo>
                  <a:pt x="49910" y="122864"/>
                </a:lnTo>
                <a:lnTo>
                  <a:pt x="49910" y="121904"/>
                </a:lnTo>
                <a:lnTo>
                  <a:pt x="48005" y="121904"/>
                </a:lnTo>
                <a:lnTo>
                  <a:pt x="48005" y="122864"/>
                </a:lnTo>
                <a:lnTo>
                  <a:pt x="46085" y="122864"/>
                </a:lnTo>
                <a:lnTo>
                  <a:pt x="45125" y="123824"/>
                </a:lnTo>
                <a:lnTo>
                  <a:pt x="44165" y="123824"/>
                </a:lnTo>
                <a:lnTo>
                  <a:pt x="42245" y="124785"/>
                </a:lnTo>
                <a:lnTo>
                  <a:pt x="39364" y="124785"/>
                </a:lnTo>
                <a:lnTo>
                  <a:pt x="38404" y="125745"/>
                </a:lnTo>
                <a:lnTo>
                  <a:pt x="30723" y="125745"/>
                </a:lnTo>
                <a:lnTo>
                  <a:pt x="27843" y="124785"/>
                </a:lnTo>
                <a:lnTo>
                  <a:pt x="25923" y="122864"/>
                </a:lnTo>
                <a:lnTo>
                  <a:pt x="24002" y="120959"/>
                </a:lnTo>
                <a:lnTo>
                  <a:pt x="24002" y="106558"/>
                </a:lnTo>
                <a:lnTo>
                  <a:pt x="24963" y="105597"/>
                </a:lnTo>
                <a:lnTo>
                  <a:pt x="24963" y="103677"/>
                </a:lnTo>
                <a:lnTo>
                  <a:pt x="36484" y="45110"/>
                </a:lnTo>
                <a:lnTo>
                  <a:pt x="64312" y="45110"/>
                </a:lnTo>
                <a:lnTo>
                  <a:pt x="65272" y="44150"/>
                </a:lnTo>
                <a:lnTo>
                  <a:pt x="66248" y="43190"/>
                </a:lnTo>
                <a:lnTo>
                  <a:pt x="67193" y="42230"/>
                </a:lnTo>
                <a:lnTo>
                  <a:pt x="68153" y="41269"/>
                </a:lnTo>
                <a:lnTo>
                  <a:pt x="68153" y="40309"/>
                </a:lnTo>
                <a:lnTo>
                  <a:pt x="69113" y="39349"/>
                </a:lnTo>
                <a:lnTo>
                  <a:pt x="69113" y="36469"/>
                </a:lnTo>
                <a:lnTo>
                  <a:pt x="70088" y="35509"/>
                </a:lnTo>
                <a:lnTo>
                  <a:pt x="70088" y="31668"/>
                </a:lnTo>
                <a:lnTo>
                  <a:pt x="69113" y="30708"/>
                </a:lnTo>
                <a:lnTo>
                  <a:pt x="69113" y="28788"/>
                </a:lnTo>
                <a:lnTo>
                  <a:pt x="39364" y="28788"/>
                </a:lnTo>
                <a:lnTo>
                  <a:pt x="45125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8" name="object 718"/>
          <p:cNvSpPr/>
          <p:nvPr/>
        </p:nvSpPr>
        <p:spPr>
          <a:xfrm>
            <a:off x="4533214" y="7964926"/>
            <a:ext cx="81594" cy="98877"/>
          </a:xfrm>
          <a:custGeom>
            <a:avLst/>
            <a:gdLst/>
            <a:ahLst/>
            <a:cxnLst/>
            <a:rect l="l" t="t" r="r" b="b"/>
            <a:pathLst>
              <a:path w="81594" h="98877">
                <a:moveTo>
                  <a:pt x="21122" y="0"/>
                </a:moveTo>
                <a:lnTo>
                  <a:pt x="17282" y="4800"/>
                </a:lnTo>
                <a:lnTo>
                  <a:pt x="14401" y="10561"/>
                </a:lnTo>
                <a:lnTo>
                  <a:pt x="10561" y="15361"/>
                </a:lnTo>
                <a:lnTo>
                  <a:pt x="7680" y="21122"/>
                </a:lnTo>
                <a:lnTo>
                  <a:pt x="5760" y="26883"/>
                </a:lnTo>
                <a:lnTo>
                  <a:pt x="3840" y="32644"/>
                </a:lnTo>
                <a:lnTo>
                  <a:pt x="1920" y="38404"/>
                </a:lnTo>
                <a:lnTo>
                  <a:pt x="960" y="44165"/>
                </a:lnTo>
                <a:lnTo>
                  <a:pt x="0" y="49926"/>
                </a:lnTo>
                <a:lnTo>
                  <a:pt x="0" y="67208"/>
                </a:lnTo>
                <a:lnTo>
                  <a:pt x="960" y="72953"/>
                </a:lnTo>
                <a:lnTo>
                  <a:pt x="1920" y="77769"/>
                </a:lnTo>
                <a:lnTo>
                  <a:pt x="3840" y="82555"/>
                </a:lnTo>
                <a:lnTo>
                  <a:pt x="6720" y="86395"/>
                </a:lnTo>
                <a:lnTo>
                  <a:pt x="9601" y="89275"/>
                </a:lnTo>
                <a:lnTo>
                  <a:pt x="13441" y="93116"/>
                </a:lnTo>
                <a:lnTo>
                  <a:pt x="18242" y="95036"/>
                </a:lnTo>
                <a:lnTo>
                  <a:pt x="23042" y="96956"/>
                </a:lnTo>
                <a:lnTo>
                  <a:pt x="28803" y="98877"/>
                </a:lnTo>
                <a:lnTo>
                  <a:pt x="53766" y="98877"/>
                </a:lnTo>
                <a:lnTo>
                  <a:pt x="57607" y="97917"/>
                </a:lnTo>
                <a:lnTo>
                  <a:pt x="60487" y="96956"/>
                </a:lnTo>
                <a:lnTo>
                  <a:pt x="64328" y="96956"/>
                </a:lnTo>
                <a:lnTo>
                  <a:pt x="67193" y="95996"/>
                </a:lnTo>
                <a:lnTo>
                  <a:pt x="70088" y="95036"/>
                </a:lnTo>
                <a:lnTo>
                  <a:pt x="72969" y="94076"/>
                </a:lnTo>
                <a:lnTo>
                  <a:pt x="74889" y="93116"/>
                </a:lnTo>
                <a:lnTo>
                  <a:pt x="76809" y="92156"/>
                </a:lnTo>
                <a:lnTo>
                  <a:pt x="77754" y="91196"/>
                </a:lnTo>
                <a:lnTo>
                  <a:pt x="78729" y="90236"/>
                </a:lnTo>
                <a:lnTo>
                  <a:pt x="78729" y="89275"/>
                </a:lnTo>
                <a:lnTo>
                  <a:pt x="79689" y="89275"/>
                </a:lnTo>
                <a:lnTo>
                  <a:pt x="79689" y="87355"/>
                </a:lnTo>
                <a:lnTo>
                  <a:pt x="80634" y="86395"/>
                </a:lnTo>
                <a:lnTo>
                  <a:pt x="80634" y="84475"/>
                </a:lnTo>
                <a:lnTo>
                  <a:pt x="81594" y="83515"/>
                </a:lnTo>
                <a:lnTo>
                  <a:pt x="81594" y="77769"/>
                </a:lnTo>
                <a:lnTo>
                  <a:pt x="80634" y="77769"/>
                </a:lnTo>
                <a:lnTo>
                  <a:pt x="80634" y="76794"/>
                </a:lnTo>
                <a:lnTo>
                  <a:pt x="77754" y="76794"/>
                </a:lnTo>
                <a:lnTo>
                  <a:pt x="75849" y="77769"/>
                </a:lnTo>
                <a:lnTo>
                  <a:pt x="73913" y="78714"/>
                </a:lnTo>
                <a:lnTo>
                  <a:pt x="71033" y="79674"/>
                </a:lnTo>
                <a:lnTo>
                  <a:pt x="68168" y="79674"/>
                </a:lnTo>
                <a:lnTo>
                  <a:pt x="65288" y="80634"/>
                </a:lnTo>
                <a:lnTo>
                  <a:pt x="61447" y="81594"/>
                </a:lnTo>
                <a:lnTo>
                  <a:pt x="57607" y="82555"/>
                </a:lnTo>
                <a:lnTo>
                  <a:pt x="53766" y="83515"/>
                </a:lnTo>
                <a:lnTo>
                  <a:pt x="35524" y="83515"/>
                </a:lnTo>
                <a:lnTo>
                  <a:pt x="29763" y="81594"/>
                </a:lnTo>
                <a:lnTo>
                  <a:pt x="25923" y="77769"/>
                </a:lnTo>
                <a:lnTo>
                  <a:pt x="21122" y="72953"/>
                </a:lnTo>
                <a:lnTo>
                  <a:pt x="20162" y="67208"/>
                </a:lnTo>
                <a:lnTo>
                  <a:pt x="20162" y="49926"/>
                </a:lnTo>
                <a:lnTo>
                  <a:pt x="21122" y="48006"/>
                </a:lnTo>
                <a:lnTo>
                  <a:pt x="21122" y="45125"/>
                </a:lnTo>
                <a:lnTo>
                  <a:pt x="33604" y="45125"/>
                </a:lnTo>
                <a:lnTo>
                  <a:pt x="38681" y="45060"/>
                </a:lnTo>
                <a:lnTo>
                  <a:pt x="51764" y="44172"/>
                </a:lnTo>
                <a:lnTo>
                  <a:pt x="51846" y="30723"/>
                </a:lnTo>
                <a:lnTo>
                  <a:pt x="24963" y="30723"/>
                </a:lnTo>
                <a:lnTo>
                  <a:pt x="2112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9" name="object 719"/>
          <p:cNvSpPr/>
          <p:nvPr/>
        </p:nvSpPr>
        <p:spPr>
          <a:xfrm>
            <a:off x="4554336" y="7947644"/>
            <a:ext cx="78714" cy="61454"/>
          </a:xfrm>
          <a:custGeom>
            <a:avLst/>
            <a:gdLst/>
            <a:ahLst/>
            <a:cxnLst/>
            <a:rect l="l" t="t" r="r" b="b"/>
            <a:pathLst>
              <a:path w="78714" h="61454">
                <a:moveTo>
                  <a:pt x="78714" y="26883"/>
                </a:moveTo>
                <a:lnTo>
                  <a:pt x="78714" y="24002"/>
                </a:lnTo>
                <a:lnTo>
                  <a:pt x="77754" y="21122"/>
                </a:lnTo>
                <a:lnTo>
                  <a:pt x="75834" y="18242"/>
                </a:lnTo>
                <a:lnTo>
                  <a:pt x="74874" y="14401"/>
                </a:lnTo>
                <a:lnTo>
                  <a:pt x="72969" y="11521"/>
                </a:lnTo>
                <a:lnTo>
                  <a:pt x="70073" y="9601"/>
                </a:lnTo>
                <a:lnTo>
                  <a:pt x="67193" y="6720"/>
                </a:lnTo>
                <a:lnTo>
                  <a:pt x="63352" y="4800"/>
                </a:lnTo>
                <a:lnTo>
                  <a:pt x="58567" y="2880"/>
                </a:lnTo>
                <a:lnTo>
                  <a:pt x="53766" y="960"/>
                </a:lnTo>
                <a:lnTo>
                  <a:pt x="48005" y="0"/>
                </a:lnTo>
                <a:lnTo>
                  <a:pt x="33604" y="0"/>
                </a:lnTo>
                <a:lnTo>
                  <a:pt x="26883" y="1920"/>
                </a:lnTo>
                <a:lnTo>
                  <a:pt x="21122" y="3840"/>
                </a:lnTo>
                <a:lnTo>
                  <a:pt x="15361" y="6720"/>
                </a:lnTo>
                <a:lnTo>
                  <a:pt x="9601" y="9601"/>
                </a:lnTo>
                <a:lnTo>
                  <a:pt x="4800" y="13441"/>
                </a:lnTo>
                <a:lnTo>
                  <a:pt x="0" y="17282"/>
                </a:lnTo>
                <a:lnTo>
                  <a:pt x="3840" y="48005"/>
                </a:lnTo>
                <a:lnTo>
                  <a:pt x="4800" y="44165"/>
                </a:lnTo>
                <a:lnTo>
                  <a:pt x="6720" y="39364"/>
                </a:lnTo>
                <a:lnTo>
                  <a:pt x="8641" y="35524"/>
                </a:lnTo>
                <a:lnTo>
                  <a:pt x="10561" y="31683"/>
                </a:lnTo>
                <a:lnTo>
                  <a:pt x="13441" y="28803"/>
                </a:lnTo>
                <a:lnTo>
                  <a:pt x="16322" y="24963"/>
                </a:lnTo>
                <a:lnTo>
                  <a:pt x="19202" y="22082"/>
                </a:lnTo>
                <a:lnTo>
                  <a:pt x="23042" y="20162"/>
                </a:lnTo>
                <a:lnTo>
                  <a:pt x="26883" y="18242"/>
                </a:lnTo>
                <a:lnTo>
                  <a:pt x="30723" y="16322"/>
                </a:lnTo>
                <a:lnTo>
                  <a:pt x="35524" y="15361"/>
                </a:lnTo>
                <a:lnTo>
                  <a:pt x="46070" y="15361"/>
                </a:lnTo>
                <a:lnTo>
                  <a:pt x="50886" y="17282"/>
                </a:lnTo>
                <a:lnTo>
                  <a:pt x="53766" y="19202"/>
                </a:lnTo>
                <a:lnTo>
                  <a:pt x="56631" y="22082"/>
                </a:lnTo>
                <a:lnTo>
                  <a:pt x="58567" y="24963"/>
                </a:lnTo>
                <a:lnTo>
                  <a:pt x="58567" y="31683"/>
                </a:lnTo>
                <a:lnTo>
                  <a:pt x="57607" y="34564"/>
                </a:lnTo>
                <a:lnTo>
                  <a:pt x="56631" y="36484"/>
                </a:lnTo>
                <a:lnTo>
                  <a:pt x="54726" y="38404"/>
                </a:lnTo>
                <a:lnTo>
                  <a:pt x="52791" y="41285"/>
                </a:lnTo>
                <a:lnTo>
                  <a:pt x="48966" y="42245"/>
                </a:lnTo>
                <a:lnTo>
                  <a:pt x="46070" y="44165"/>
                </a:lnTo>
                <a:lnTo>
                  <a:pt x="41285" y="46085"/>
                </a:lnTo>
                <a:lnTo>
                  <a:pt x="35524" y="47045"/>
                </a:lnTo>
                <a:lnTo>
                  <a:pt x="30723" y="48005"/>
                </a:lnTo>
                <a:lnTo>
                  <a:pt x="30642" y="61454"/>
                </a:lnTo>
                <a:lnTo>
                  <a:pt x="42245" y="59527"/>
                </a:lnTo>
                <a:lnTo>
                  <a:pt x="50886" y="58567"/>
                </a:lnTo>
                <a:lnTo>
                  <a:pt x="57607" y="55686"/>
                </a:lnTo>
                <a:lnTo>
                  <a:pt x="62407" y="52806"/>
                </a:lnTo>
                <a:lnTo>
                  <a:pt x="68153" y="49926"/>
                </a:lnTo>
                <a:lnTo>
                  <a:pt x="71993" y="46085"/>
                </a:lnTo>
                <a:lnTo>
                  <a:pt x="74874" y="42245"/>
                </a:lnTo>
                <a:lnTo>
                  <a:pt x="76794" y="37444"/>
                </a:lnTo>
                <a:lnTo>
                  <a:pt x="78714" y="32644"/>
                </a:lnTo>
                <a:lnTo>
                  <a:pt x="78714" y="268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0" name="object 720"/>
          <p:cNvSpPr/>
          <p:nvPr/>
        </p:nvSpPr>
        <p:spPr>
          <a:xfrm>
            <a:off x="4646493" y="7947644"/>
            <a:ext cx="81594" cy="115199"/>
          </a:xfrm>
          <a:custGeom>
            <a:avLst/>
            <a:gdLst/>
            <a:ahLst/>
            <a:cxnLst/>
            <a:rect l="l" t="t" r="r" b="b"/>
            <a:pathLst>
              <a:path w="81594" h="115199">
                <a:moveTo>
                  <a:pt x="0" y="112318"/>
                </a:moveTo>
                <a:lnTo>
                  <a:pt x="0" y="113278"/>
                </a:lnTo>
                <a:lnTo>
                  <a:pt x="960" y="113278"/>
                </a:lnTo>
                <a:lnTo>
                  <a:pt x="1920" y="114239"/>
                </a:lnTo>
                <a:lnTo>
                  <a:pt x="4800" y="114239"/>
                </a:lnTo>
                <a:lnTo>
                  <a:pt x="5760" y="115199"/>
                </a:lnTo>
                <a:lnTo>
                  <a:pt x="12481" y="115199"/>
                </a:lnTo>
                <a:lnTo>
                  <a:pt x="13441" y="114239"/>
                </a:lnTo>
                <a:lnTo>
                  <a:pt x="17282" y="114239"/>
                </a:lnTo>
                <a:lnTo>
                  <a:pt x="18242" y="113278"/>
                </a:lnTo>
                <a:lnTo>
                  <a:pt x="19202" y="113278"/>
                </a:lnTo>
                <a:lnTo>
                  <a:pt x="19202" y="111358"/>
                </a:lnTo>
                <a:lnTo>
                  <a:pt x="28803" y="64328"/>
                </a:lnTo>
                <a:lnTo>
                  <a:pt x="30723" y="57607"/>
                </a:lnTo>
                <a:lnTo>
                  <a:pt x="32644" y="51846"/>
                </a:lnTo>
                <a:lnTo>
                  <a:pt x="34564" y="46085"/>
                </a:lnTo>
                <a:lnTo>
                  <a:pt x="37444" y="40325"/>
                </a:lnTo>
                <a:lnTo>
                  <a:pt x="41285" y="35524"/>
                </a:lnTo>
                <a:lnTo>
                  <a:pt x="44165" y="31683"/>
                </a:lnTo>
                <a:lnTo>
                  <a:pt x="48006" y="27843"/>
                </a:lnTo>
                <a:lnTo>
                  <a:pt x="50886" y="24963"/>
                </a:lnTo>
                <a:lnTo>
                  <a:pt x="54726" y="22082"/>
                </a:lnTo>
                <a:lnTo>
                  <a:pt x="57607" y="20162"/>
                </a:lnTo>
                <a:lnTo>
                  <a:pt x="61447" y="19202"/>
                </a:lnTo>
                <a:lnTo>
                  <a:pt x="69113" y="19202"/>
                </a:lnTo>
                <a:lnTo>
                  <a:pt x="70073" y="20162"/>
                </a:lnTo>
                <a:lnTo>
                  <a:pt x="72009" y="20162"/>
                </a:lnTo>
                <a:lnTo>
                  <a:pt x="72953" y="21122"/>
                </a:lnTo>
                <a:lnTo>
                  <a:pt x="76794" y="21122"/>
                </a:lnTo>
                <a:lnTo>
                  <a:pt x="76794" y="20162"/>
                </a:lnTo>
                <a:lnTo>
                  <a:pt x="77754" y="20162"/>
                </a:lnTo>
                <a:lnTo>
                  <a:pt x="77754" y="19202"/>
                </a:lnTo>
                <a:lnTo>
                  <a:pt x="78729" y="18242"/>
                </a:lnTo>
                <a:lnTo>
                  <a:pt x="78729" y="16322"/>
                </a:lnTo>
                <a:lnTo>
                  <a:pt x="79674" y="15361"/>
                </a:lnTo>
                <a:lnTo>
                  <a:pt x="79674" y="14401"/>
                </a:lnTo>
                <a:lnTo>
                  <a:pt x="80634" y="13441"/>
                </a:lnTo>
                <a:lnTo>
                  <a:pt x="80634" y="7696"/>
                </a:lnTo>
                <a:lnTo>
                  <a:pt x="81594" y="6720"/>
                </a:lnTo>
                <a:lnTo>
                  <a:pt x="81594" y="4800"/>
                </a:lnTo>
                <a:lnTo>
                  <a:pt x="80634" y="3840"/>
                </a:lnTo>
                <a:lnTo>
                  <a:pt x="79674" y="2880"/>
                </a:lnTo>
                <a:lnTo>
                  <a:pt x="78729" y="2880"/>
                </a:lnTo>
                <a:lnTo>
                  <a:pt x="77754" y="1920"/>
                </a:lnTo>
                <a:lnTo>
                  <a:pt x="74889" y="1920"/>
                </a:lnTo>
                <a:lnTo>
                  <a:pt x="73914" y="960"/>
                </a:lnTo>
                <a:lnTo>
                  <a:pt x="70073" y="960"/>
                </a:lnTo>
                <a:lnTo>
                  <a:pt x="69113" y="0"/>
                </a:lnTo>
                <a:lnTo>
                  <a:pt x="64328" y="0"/>
                </a:lnTo>
                <a:lnTo>
                  <a:pt x="61447" y="960"/>
                </a:lnTo>
                <a:lnTo>
                  <a:pt x="57607" y="2880"/>
                </a:lnTo>
                <a:lnTo>
                  <a:pt x="54726" y="3840"/>
                </a:lnTo>
                <a:lnTo>
                  <a:pt x="51831" y="5760"/>
                </a:lnTo>
                <a:lnTo>
                  <a:pt x="48966" y="7696"/>
                </a:lnTo>
                <a:lnTo>
                  <a:pt x="46085" y="9601"/>
                </a:lnTo>
                <a:lnTo>
                  <a:pt x="43205" y="12481"/>
                </a:lnTo>
                <a:lnTo>
                  <a:pt x="41285" y="15361"/>
                </a:lnTo>
                <a:lnTo>
                  <a:pt x="38404" y="18242"/>
                </a:lnTo>
                <a:lnTo>
                  <a:pt x="36484" y="22082"/>
                </a:lnTo>
                <a:lnTo>
                  <a:pt x="34564" y="24963"/>
                </a:lnTo>
                <a:lnTo>
                  <a:pt x="38404" y="5760"/>
                </a:lnTo>
                <a:lnTo>
                  <a:pt x="38404" y="3840"/>
                </a:lnTo>
                <a:lnTo>
                  <a:pt x="37444" y="2880"/>
                </a:lnTo>
                <a:lnTo>
                  <a:pt x="36484" y="2880"/>
                </a:lnTo>
                <a:lnTo>
                  <a:pt x="35524" y="1920"/>
                </a:lnTo>
                <a:lnTo>
                  <a:pt x="26883" y="1920"/>
                </a:lnTo>
                <a:lnTo>
                  <a:pt x="24963" y="2880"/>
                </a:lnTo>
                <a:lnTo>
                  <a:pt x="23042" y="2880"/>
                </a:lnTo>
                <a:lnTo>
                  <a:pt x="22082" y="3840"/>
                </a:lnTo>
                <a:lnTo>
                  <a:pt x="21122" y="4800"/>
                </a:lnTo>
                <a:lnTo>
                  <a:pt x="21122" y="5760"/>
                </a:lnTo>
                <a:lnTo>
                  <a:pt x="0" y="111358"/>
                </a:lnTo>
                <a:lnTo>
                  <a:pt x="0" y="11231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1" name="object 721"/>
          <p:cNvSpPr/>
          <p:nvPr/>
        </p:nvSpPr>
        <p:spPr>
          <a:xfrm>
            <a:off x="6506916" y="9461522"/>
            <a:ext cx="27843" cy="23038"/>
          </a:xfrm>
          <a:custGeom>
            <a:avLst/>
            <a:gdLst/>
            <a:ahLst/>
            <a:cxnLst/>
            <a:rect l="l" t="t" r="r" b="b"/>
            <a:pathLst>
              <a:path w="27843" h="23038">
                <a:moveTo>
                  <a:pt x="0" y="12483"/>
                </a:moveTo>
                <a:lnTo>
                  <a:pt x="0" y="14400"/>
                </a:lnTo>
                <a:lnTo>
                  <a:pt x="960" y="16323"/>
                </a:lnTo>
                <a:lnTo>
                  <a:pt x="1920" y="18239"/>
                </a:lnTo>
                <a:lnTo>
                  <a:pt x="2880" y="20162"/>
                </a:lnTo>
                <a:lnTo>
                  <a:pt x="5760" y="23038"/>
                </a:lnTo>
                <a:lnTo>
                  <a:pt x="5760" y="7679"/>
                </a:lnTo>
                <a:lnTo>
                  <a:pt x="6720" y="5762"/>
                </a:lnTo>
                <a:lnTo>
                  <a:pt x="7680" y="4803"/>
                </a:lnTo>
                <a:lnTo>
                  <a:pt x="9601" y="2880"/>
                </a:lnTo>
                <a:lnTo>
                  <a:pt x="11521" y="1921"/>
                </a:lnTo>
                <a:lnTo>
                  <a:pt x="16322" y="1921"/>
                </a:lnTo>
                <a:lnTo>
                  <a:pt x="18242" y="2880"/>
                </a:lnTo>
                <a:lnTo>
                  <a:pt x="20162" y="4803"/>
                </a:lnTo>
                <a:lnTo>
                  <a:pt x="21122" y="5762"/>
                </a:lnTo>
                <a:lnTo>
                  <a:pt x="22082" y="7679"/>
                </a:lnTo>
                <a:lnTo>
                  <a:pt x="22082" y="14400"/>
                </a:lnTo>
                <a:lnTo>
                  <a:pt x="21122" y="15358"/>
                </a:lnTo>
                <a:lnTo>
                  <a:pt x="21122" y="21121"/>
                </a:lnTo>
                <a:lnTo>
                  <a:pt x="24002" y="18239"/>
                </a:lnTo>
                <a:lnTo>
                  <a:pt x="25923" y="16323"/>
                </a:lnTo>
                <a:lnTo>
                  <a:pt x="26883" y="14400"/>
                </a:lnTo>
                <a:lnTo>
                  <a:pt x="27843" y="12483"/>
                </a:lnTo>
                <a:lnTo>
                  <a:pt x="27843" y="8644"/>
                </a:lnTo>
                <a:lnTo>
                  <a:pt x="25923" y="5762"/>
                </a:lnTo>
                <a:lnTo>
                  <a:pt x="24002" y="3838"/>
                </a:lnTo>
                <a:lnTo>
                  <a:pt x="21122" y="963"/>
                </a:lnTo>
                <a:lnTo>
                  <a:pt x="18242" y="0"/>
                </a:lnTo>
                <a:lnTo>
                  <a:pt x="9601" y="0"/>
                </a:lnTo>
                <a:lnTo>
                  <a:pt x="6720" y="963"/>
                </a:lnTo>
                <a:lnTo>
                  <a:pt x="3840" y="3838"/>
                </a:lnTo>
                <a:lnTo>
                  <a:pt x="1920" y="5762"/>
                </a:lnTo>
                <a:lnTo>
                  <a:pt x="0" y="8644"/>
                </a:lnTo>
                <a:lnTo>
                  <a:pt x="0" y="124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2" name="object 722"/>
          <p:cNvSpPr/>
          <p:nvPr/>
        </p:nvSpPr>
        <p:spPr>
          <a:xfrm>
            <a:off x="6506916" y="9474005"/>
            <a:ext cx="28803" cy="39355"/>
          </a:xfrm>
          <a:custGeom>
            <a:avLst/>
            <a:gdLst/>
            <a:ahLst/>
            <a:cxnLst/>
            <a:rect l="l" t="t" r="r" b="b"/>
            <a:pathLst>
              <a:path w="28803" h="39355">
                <a:moveTo>
                  <a:pt x="18242" y="39355"/>
                </a:moveTo>
                <a:lnTo>
                  <a:pt x="22082" y="38397"/>
                </a:lnTo>
                <a:lnTo>
                  <a:pt x="24963" y="35516"/>
                </a:lnTo>
                <a:lnTo>
                  <a:pt x="26883" y="33599"/>
                </a:lnTo>
                <a:lnTo>
                  <a:pt x="28803" y="30717"/>
                </a:lnTo>
                <a:lnTo>
                  <a:pt x="28803" y="23996"/>
                </a:lnTo>
                <a:lnTo>
                  <a:pt x="27843" y="21116"/>
                </a:lnTo>
                <a:lnTo>
                  <a:pt x="25923" y="19199"/>
                </a:lnTo>
                <a:lnTo>
                  <a:pt x="24002" y="17276"/>
                </a:lnTo>
                <a:lnTo>
                  <a:pt x="21122" y="14394"/>
                </a:lnTo>
                <a:lnTo>
                  <a:pt x="17282" y="10555"/>
                </a:lnTo>
                <a:lnTo>
                  <a:pt x="21122" y="8638"/>
                </a:lnTo>
                <a:lnTo>
                  <a:pt x="21122" y="2875"/>
                </a:lnTo>
                <a:lnTo>
                  <a:pt x="20162" y="4797"/>
                </a:lnTo>
                <a:lnTo>
                  <a:pt x="18242" y="6714"/>
                </a:lnTo>
                <a:lnTo>
                  <a:pt x="15361" y="9596"/>
                </a:lnTo>
                <a:lnTo>
                  <a:pt x="9601" y="4797"/>
                </a:lnTo>
                <a:lnTo>
                  <a:pt x="8641" y="3840"/>
                </a:lnTo>
                <a:lnTo>
                  <a:pt x="7680" y="1917"/>
                </a:lnTo>
                <a:lnTo>
                  <a:pt x="6720" y="958"/>
                </a:lnTo>
                <a:lnTo>
                  <a:pt x="5760" y="0"/>
                </a:lnTo>
                <a:lnTo>
                  <a:pt x="5760" y="10555"/>
                </a:lnTo>
                <a:lnTo>
                  <a:pt x="9601" y="13435"/>
                </a:lnTo>
                <a:lnTo>
                  <a:pt x="5760" y="16317"/>
                </a:lnTo>
                <a:lnTo>
                  <a:pt x="3840" y="18240"/>
                </a:lnTo>
                <a:lnTo>
                  <a:pt x="1920" y="21116"/>
                </a:lnTo>
                <a:lnTo>
                  <a:pt x="960" y="23038"/>
                </a:lnTo>
                <a:lnTo>
                  <a:pt x="0" y="24955"/>
                </a:lnTo>
                <a:lnTo>
                  <a:pt x="0" y="29759"/>
                </a:lnTo>
                <a:lnTo>
                  <a:pt x="960" y="32634"/>
                </a:lnTo>
                <a:lnTo>
                  <a:pt x="2880" y="35516"/>
                </a:lnTo>
                <a:lnTo>
                  <a:pt x="5760" y="38397"/>
                </a:lnTo>
                <a:lnTo>
                  <a:pt x="9601" y="39355"/>
                </a:lnTo>
                <a:lnTo>
                  <a:pt x="6720" y="32634"/>
                </a:lnTo>
                <a:lnTo>
                  <a:pt x="5760" y="29759"/>
                </a:lnTo>
                <a:lnTo>
                  <a:pt x="5760" y="22079"/>
                </a:lnTo>
                <a:lnTo>
                  <a:pt x="6720" y="20157"/>
                </a:lnTo>
                <a:lnTo>
                  <a:pt x="7680" y="18240"/>
                </a:lnTo>
                <a:lnTo>
                  <a:pt x="9601" y="16317"/>
                </a:lnTo>
                <a:lnTo>
                  <a:pt x="11521" y="15358"/>
                </a:lnTo>
                <a:lnTo>
                  <a:pt x="16322" y="19199"/>
                </a:lnTo>
                <a:lnTo>
                  <a:pt x="20162" y="22079"/>
                </a:lnTo>
                <a:lnTo>
                  <a:pt x="22082" y="24955"/>
                </a:lnTo>
                <a:lnTo>
                  <a:pt x="23042" y="26878"/>
                </a:lnTo>
                <a:lnTo>
                  <a:pt x="23042" y="33599"/>
                </a:lnTo>
                <a:lnTo>
                  <a:pt x="21122" y="35516"/>
                </a:lnTo>
                <a:lnTo>
                  <a:pt x="19202" y="36475"/>
                </a:lnTo>
                <a:lnTo>
                  <a:pt x="17282" y="37438"/>
                </a:lnTo>
                <a:lnTo>
                  <a:pt x="14401" y="37438"/>
                </a:lnTo>
                <a:lnTo>
                  <a:pt x="14401" y="39355"/>
                </a:lnTo>
                <a:lnTo>
                  <a:pt x="18242" y="393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3" name="object 723"/>
          <p:cNvSpPr/>
          <p:nvPr/>
        </p:nvSpPr>
        <p:spPr>
          <a:xfrm>
            <a:off x="6513636" y="9506640"/>
            <a:ext cx="7680" cy="6720"/>
          </a:xfrm>
          <a:custGeom>
            <a:avLst/>
            <a:gdLst/>
            <a:ahLst/>
            <a:cxnLst/>
            <a:rect l="l" t="t" r="r" b="b"/>
            <a:pathLst>
              <a:path w="7680" h="6720">
                <a:moveTo>
                  <a:pt x="7680" y="4803"/>
                </a:moveTo>
                <a:lnTo>
                  <a:pt x="4800" y="4803"/>
                </a:lnTo>
                <a:lnTo>
                  <a:pt x="2880" y="3840"/>
                </a:lnTo>
                <a:lnTo>
                  <a:pt x="960" y="1923"/>
                </a:lnTo>
                <a:lnTo>
                  <a:pt x="0" y="0"/>
                </a:lnTo>
                <a:lnTo>
                  <a:pt x="2880" y="6720"/>
                </a:lnTo>
                <a:lnTo>
                  <a:pt x="7680" y="6720"/>
                </a:lnTo>
                <a:lnTo>
                  <a:pt x="7680" y="4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4" name="object 724"/>
          <p:cNvSpPr/>
          <p:nvPr/>
        </p:nvSpPr>
        <p:spPr>
          <a:xfrm>
            <a:off x="654795" y="5029203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 txBox="1"/>
          <p:nvPr/>
        </p:nvSpPr>
        <p:spPr>
          <a:xfrm>
            <a:off x="1682114" y="1637477"/>
            <a:ext cx="44631" cy="26160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8" name="object 88"/>
          <p:cNvSpPr txBox="1"/>
          <p:nvPr/>
        </p:nvSpPr>
        <p:spPr>
          <a:xfrm>
            <a:off x="1726746" y="1637477"/>
            <a:ext cx="3769796" cy="209418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7" name="object 87"/>
          <p:cNvSpPr txBox="1"/>
          <p:nvPr/>
        </p:nvSpPr>
        <p:spPr>
          <a:xfrm>
            <a:off x="5496543" y="1637477"/>
            <a:ext cx="44644" cy="2078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6" name="object 86"/>
          <p:cNvSpPr txBox="1"/>
          <p:nvPr/>
        </p:nvSpPr>
        <p:spPr>
          <a:xfrm>
            <a:off x="5496543" y="1845312"/>
            <a:ext cx="44644" cy="20975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5" name="object 85"/>
          <p:cNvSpPr txBox="1"/>
          <p:nvPr/>
        </p:nvSpPr>
        <p:spPr>
          <a:xfrm>
            <a:off x="1682114" y="1899079"/>
            <a:ext cx="44631" cy="2620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4" name="object 84"/>
          <p:cNvSpPr txBox="1"/>
          <p:nvPr/>
        </p:nvSpPr>
        <p:spPr>
          <a:xfrm>
            <a:off x="5496543" y="2055068"/>
            <a:ext cx="44644" cy="20975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3" name="object 83"/>
          <p:cNvSpPr txBox="1"/>
          <p:nvPr/>
        </p:nvSpPr>
        <p:spPr>
          <a:xfrm>
            <a:off x="1682114" y="2161146"/>
            <a:ext cx="44631" cy="2615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2" name="object 82"/>
          <p:cNvSpPr txBox="1"/>
          <p:nvPr/>
        </p:nvSpPr>
        <p:spPr>
          <a:xfrm>
            <a:off x="5496543" y="2264824"/>
            <a:ext cx="44644" cy="20975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1" name="object 81"/>
          <p:cNvSpPr txBox="1"/>
          <p:nvPr/>
        </p:nvSpPr>
        <p:spPr>
          <a:xfrm>
            <a:off x="1682114" y="2422733"/>
            <a:ext cx="44631" cy="26160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0" name="object 80"/>
          <p:cNvSpPr txBox="1"/>
          <p:nvPr/>
        </p:nvSpPr>
        <p:spPr>
          <a:xfrm>
            <a:off x="5496543" y="2474579"/>
            <a:ext cx="44644" cy="20975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9" name="object 79"/>
          <p:cNvSpPr txBox="1"/>
          <p:nvPr/>
        </p:nvSpPr>
        <p:spPr>
          <a:xfrm>
            <a:off x="5496543" y="2684335"/>
            <a:ext cx="44644" cy="2097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8" name="object 78"/>
          <p:cNvSpPr txBox="1"/>
          <p:nvPr/>
        </p:nvSpPr>
        <p:spPr>
          <a:xfrm>
            <a:off x="1682114" y="2684335"/>
            <a:ext cx="44631" cy="2620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7" name="object 77"/>
          <p:cNvSpPr txBox="1"/>
          <p:nvPr/>
        </p:nvSpPr>
        <p:spPr>
          <a:xfrm>
            <a:off x="5496543" y="2894083"/>
            <a:ext cx="44644" cy="2097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6" name="object 76"/>
          <p:cNvSpPr txBox="1"/>
          <p:nvPr/>
        </p:nvSpPr>
        <p:spPr>
          <a:xfrm>
            <a:off x="1682114" y="2946402"/>
            <a:ext cx="44631" cy="2615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5" name="object 75"/>
          <p:cNvSpPr txBox="1"/>
          <p:nvPr/>
        </p:nvSpPr>
        <p:spPr>
          <a:xfrm>
            <a:off x="5496543" y="3103831"/>
            <a:ext cx="44644" cy="2092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4" name="object 74"/>
          <p:cNvSpPr txBox="1"/>
          <p:nvPr/>
        </p:nvSpPr>
        <p:spPr>
          <a:xfrm>
            <a:off x="1682114" y="3207989"/>
            <a:ext cx="44631" cy="2615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3" name="object 73"/>
          <p:cNvSpPr txBox="1"/>
          <p:nvPr/>
        </p:nvSpPr>
        <p:spPr>
          <a:xfrm>
            <a:off x="5496543" y="3313107"/>
            <a:ext cx="44644" cy="2083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2" name="object 72"/>
          <p:cNvSpPr txBox="1"/>
          <p:nvPr/>
        </p:nvSpPr>
        <p:spPr>
          <a:xfrm>
            <a:off x="1682114" y="3469584"/>
            <a:ext cx="44631" cy="2620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1" name="object 71"/>
          <p:cNvSpPr txBox="1"/>
          <p:nvPr/>
        </p:nvSpPr>
        <p:spPr>
          <a:xfrm>
            <a:off x="5496543" y="3521422"/>
            <a:ext cx="44644" cy="2102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0" name="object 70"/>
          <p:cNvSpPr txBox="1"/>
          <p:nvPr/>
        </p:nvSpPr>
        <p:spPr>
          <a:xfrm>
            <a:off x="1682114" y="3731657"/>
            <a:ext cx="44631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" name="object 69"/>
          <p:cNvSpPr txBox="1"/>
          <p:nvPr/>
        </p:nvSpPr>
        <p:spPr>
          <a:xfrm>
            <a:off x="1726746" y="3731657"/>
            <a:ext cx="71512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 txBox="1"/>
          <p:nvPr/>
        </p:nvSpPr>
        <p:spPr>
          <a:xfrm>
            <a:off x="1798259" y="3731657"/>
            <a:ext cx="57127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" name="object 67"/>
          <p:cNvSpPr txBox="1"/>
          <p:nvPr/>
        </p:nvSpPr>
        <p:spPr>
          <a:xfrm>
            <a:off x="1855386" y="3731657"/>
            <a:ext cx="58552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 txBox="1"/>
          <p:nvPr/>
        </p:nvSpPr>
        <p:spPr>
          <a:xfrm>
            <a:off x="1913938" y="3731657"/>
            <a:ext cx="56639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" name="object 65"/>
          <p:cNvSpPr txBox="1"/>
          <p:nvPr/>
        </p:nvSpPr>
        <p:spPr>
          <a:xfrm>
            <a:off x="1970577" y="3731657"/>
            <a:ext cx="58079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" name="object 64"/>
          <p:cNvSpPr txBox="1"/>
          <p:nvPr/>
        </p:nvSpPr>
        <p:spPr>
          <a:xfrm>
            <a:off x="2028657" y="3731657"/>
            <a:ext cx="57599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" name="object 63"/>
          <p:cNvSpPr txBox="1"/>
          <p:nvPr/>
        </p:nvSpPr>
        <p:spPr>
          <a:xfrm>
            <a:off x="2086256" y="3731657"/>
            <a:ext cx="57119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" name="object 62"/>
          <p:cNvSpPr txBox="1"/>
          <p:nvPr/>
        </p:nvSpPr>
        <p:spPr>
          <a:xfrm>
            <a:off x="2143376" y="3731657"/>
            <a:ext cx="58552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" name="object 61"/>
          <p:cNvSpPr txBox="1"/>
          <p:nvPr/>
        </p:nvSpPr>
        <p:spPr>
          <a:xfrm>
            <a:off x="2201928" y="3731657"/>
            <a:ext cx="57119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 txBox="1"/>
          <p:nvPr/>
        </p:nvSpPr>
        <p:spPr>
          <a:xfrm>
            <a:off x="2259048" y="3731657"/>
            <a:ext cx="57119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 txBox="1"/>
          <p:nvPr/>
        </p:nvSpPr>
        <p:spPr>
          <a:xfrm>
            <a:off x="2316167" y="3731657"/>
            <a:ext cx="58079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 txBox="1"/>
          <p:nvPr/>
        </p:nvSpPr>
        <p:spPr>
          <a:xfrm>
            <a:off x="2374247" y="3731657"/>
            <a:ext cx="57599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" name="object 57"/>
          <p:cNvSpPr txBox="1"/>
          <p:nvPr/>
        </p:nvSpPr>
        <p:spPr>
          <a:xfrm>
            <a:off x="2431846" y="3731657"/>
            <a:ext cx="57111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" name="object 56"/>
          <p:cNvSpPr txBox="1"/>
          <p:nvPr/>
        </p:nvSpPr>
        <p:spPr>
          <a:xfrm>
            <a:off x="2488958" y="3731657"/>
            <a:ext cx="58079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" name="object 55"/>
          <p:cNvSpPr txBox="1"/>
          <p:nvPr/>
        </p:nvSpPr>
        <p:spPr>
          <a:xfrm>
            <a:off x="2547038" y="3731657"/>
            <a:ext cx="57599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" name="object 54"/>
          <p:cNvSpPr txBox="1"/>
          <p:nvPr/>
        </p:nvSpPr>
        <p:spPr>
          <a:xfrm>
            <a:off x="2604637" y="3731657"/>
            <a:ext cx="57119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" name="object 53"/>
          <p:cNvSpPr txBox="1"/>
          <p:nvPr/>
        </p:nvSpPr>
        <p:spPr>
          <a:xfrm>
            <a:off x="2661757" y="3731657"/>
            <a:ext cx="57599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 txBox="1"/>
          <p:nvPr/>
        </p:nvSpPr>
        <p:spPr>
          <a:xfrm>
            <a:off x="2719357" y="3731657"/>
            <a:ext cx="57591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" name="object 51"/>
          <p:cNvSpPr txBox="1"/>
          <p:nvPr/>
        </p:nvSpPr>
        <p:spPr>
          <a:xfrm>
            <a:off x="2776948" y="3731657"/>
            <a:ext cx="57607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" name="object 50"/>
          <p:cNvSpPr txBox="1"/>
          <p:nvPr/>
        </p:nvSpPr>
        <p:spPr>
          <a:xfrm>
            <a:off x="2834556" y="3731657"/>
            <a:ext cx="57591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" name="object 49"/>
          <p:cNvSpPr txBox="1"/>
          <p:nvPr/>
        </p:nvSpPr>
        <p:spPr>
          <a:xfrm>
            <a:off x="2892148" y="3731657"/>
            <a:ext cx="57119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 txBox="1"/>
          <p:nvPr/>
        </p:nvSpPr>
        <p:spPr>
          <a:xfrm>
            <a:off x="2949267" y="3731657"/>
            <a:ext cx="58559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" name="object 47"/>
          <p:cNvSpPr txBox="1"/>
          <p:nvPr/>
        </p:nvSpPr>
        <p:spPr>
          <a:xfrm>
            <a:off x="3007827" y="3731657"/>
            <a:ext cx="57119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 txBox="1"/>
          <p:nvPr/>
        </p:nvSpPr>
        <p:spPr>
          <a:xfrm>
            <a:off x="3064946" y="3731657"/>
            <a:ext cx="57599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" name="object 45"/>
          <p:cNvSpPr txBox="1"/>
          <p:nvPr/>
        </p:nvSpPr>
        <p:spPr>
          <a:xfrm>
            <a:off x="3122546" y="3731657"/>
            <a:ext cx="58072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 txBox="1"/>
          <p:nvPr/>
        </p:nvSpPr>
        <p:spPr>
          <a:xfrm>
            <a:off x="3180618" y="3731657"/>
            <a:ext cx="57119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" name="object 43"/>
          <p:cNvSpPr txBox="1"/>
          <p:nvPr/>
        </p:nvSpPr>
        <p:spPr>
          <a:xfrm>
            <a:off x="3237737" y="3731657"/>
            <a:ext cx="57599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" name="object 42"/>
          <p:cNvSpPr txBox="1"/>
          <p:nvPr/>
        </p:nvSpPr>
        <p:spPr>
          <a:xfrm>
            <a:off x="3295337" y="3731657"/>
            <a:ext cx="57119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" name="object 41"/>
          <p:cNvSpPr txBox="1"/>
          <p:nvPr/>
        </p:nvSpPr>
        <p:spPr>
          <a:xfrm>
            <a:off x="3352457" y="3731657"/>
            <a:ext cx="57599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" name="object 40"/>
          <p:cNvSpPr txBox="1"/>
          <p:nvPr/>
        </p:nvSpPr>
        <p:spPr>
          <a:xfrm>
            <a:off x="3410056" y="3731657"/>
            <a:ext cx="58072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" name="object 39"/>
          <p:cNvSpPr txBox="1"/>
          <p:nvPr/>
        </p:nvSpPr>
        <p:spPr>
          <a:xfrm>
            <a:off x="3468128" y="3731657"/>
            <a:ext cx="57599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" name="object 38"/>
          <p:cNvSpPr txBox="1"/>
          <p:nvPr/>
        </p:nvSpPr>
        <p:spPr>
          <a:xfrm>
            <a:off x="3525728" y="3731657"/>
            <a:ext cx="57119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 txBox="1"/>
          <p:nvPr/>
        </p:nvSpPr>
        <p:spPr>
          <a:xfrm>
            <a:off x="3582847" y="3731657"/>
            <a:ext cx="58079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 txBox="1"/>
          <p:nvPr/>
        </p:nvSpPr>
        <p:spPr>
          <a:xfrm>
            <a:off x="3640927" y="3731657"/>
            <a:ext cx="57599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 txBox="1"/>
          <p:nvPr/>
        </p:nvSpPr>
        <p:spPr>
          <a:xfrm>
            <a:off x="3698527" y="3731657"/>
            <a:ext cx="57111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 txBox="1"/>
          <p:nvPr/>
        </p:nvSpPr>
        <p:spPr>
          <a:xfrm>
            <a:off x="3755638" y="3731657"/>
            <a:ext cx="58087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 txBox="1"/>
          <p:nvPr/>
        </p:nvSpPr>
        <p:spPr>
          <a:xfrm>
            <a:off x="3813726" y="3731657"/>
            <a:ext cx="57111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 txBox="1"/>
          <p:nvPr/>
        </p:nvSpPr>
        <p:spPr>
          <a:xfrm>
            <a:off x="3870838" y="3731657"/>
            <a:ext cx="58079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 txBox="1"/>
          <p:nvPr/>
        </p:nvSpPr>
        <p:spPr>
          <a:xfrm>
            <a:off x="3928917" y="3731657"/>
            <a:ext cx="57599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 txBox="1"/>
          <p:nvPr/>
        </p:nvSpPr>
        <p:spPr>
          <a:xfrm>
            <a:off x="3986517" y="3731657"/>
            <a:ext cx="56639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 txBox="1"/>
          <p:nvPr/>
        </p:nvSpPr>
        <p:spPr>
          <a:xfrm>
            <a:off x="4043156" y="3731657"/>
            <a:ext cx="58559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 txBox="1"/>
          <p:nvPr/>
        </p:nvSpPr>
        <p:spPr>
          <a:xfrm>
            <a:off x="4101716" y="3731657"/>
            <a:ext cx="57111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 txBox="1"/>
          <p:nvPr/>
        </p:nvSpPr>
        <p:spPr>
          <a:xfrm>
            <a:off x="4158828" y="3731657"/>
            <a:ext cx="57119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 txBox="1"/>
          <p:nvPr/>
        </p:nvSpPr>
        <p:spPr>
          <a:xfrm>
            <a:off x="4215947" y="3731657"/>
            <a:ext cx="58559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 txBox="1"/>
          <p:nvPr/>
        </p:nvSpPr>
        <p:spPr>
          <a:xfrm>
            <a:off x="4274507" y="3731657"/>
            <a:ext cx="57119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 txBox="1"/>
          <p:nvPr/>
        </p:nvSpPr>
        <p:spPr>
          <a:xfrm>
            <a:off x="4331627" y="3731657"/>
            <a:ext cx="57119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 txBox="1"/>
          <p:nvPr/>
        </p:nvSpPr>
        <p:spPr>
          <a:xfrm>
            <a:off x="4388746" y="3731657"/>
            <a:ext cx="58072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 txBox="1"/>
          <p:nvPr/>
        </p:nvSpPr>
        <p:spPr>
          <a:xfrm>
            <a:off x="4446818" y="3731657"/>
            <a:ext cx="57599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 txBox="1"/>
          <p:nvPr/>
        </p:nvSpPr>
        <p:spPr>
          <a:xfrm>
            <a:off x="4504418" y="3731657"/>
            <a:ext cx="57119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 txBox="1"/>
          <p:nvPr/>
        </p:nvSpPr>
        <p:spPr>
          <a:xfrm>
            <a:off x="4561537" y="3731657"/>
            <a:ext cx="58559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 txBox="1"/>
          <p:nvPr/>
        </p:nvSpPr>
        <p:spPr>
          <a:xfrm>
            <a:off x="4620097" y="3731657"/>
            <a:ext cx="57119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 txBox="1"/>
          <p:nvPr/>
        </p:nvSpPr>
        <p:spPr>
          <a:xfrm>
            <a:off x="4677216" y="3731657"/>
            <a:ext cx="57591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 txBox="1"/>
          <p:nvPr/>
        </p:nvSpPr>
        <p:spPr>
          <a:xfrm>
            <a:off x="4734808" y="3731657"/>
            <a:ext cx="57127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" name="object 16"/>
          <p:cNvSpPr txBox="1"/>
          <p:nvPr/>
        </p:nvSpPr>
        <p:spPr>
          <a:xfrm>
            <a:off x="4791936" y="3731657"/>
            <a:ext cx="57591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" name="object 15"/>
          <p:cNvSpPr txBox="1"/>
          <p:nvPr/>
        </p:nvSpPr>
        <p:spPr>
          <a:xfrm>
            <a:off x="4849528" y="3731657"/>
            <a:ext cx="58079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" name="object 14"/>
          <p:cNvSpPr txBox="1"/>
          <p:nvPr/>
        </p:nvSpPr>
        <p:spPr>
          <a:xfrm>
            <a:off x="4907607" y="3731657"/>
            <a:ext cx="57119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" name="object 13"/>
          <p:cNvSpPr txBox="1"/>
          <p:nvPr/>
        </p:nvSpPr>
        <p:spPr>
          <a:xfrm>
            <a:off x="4964727" y="3731657"/>
            <a:ext cx="57599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" name="object 12"/>
          <p:cNvSpPr txBox="1"/>
          <p:nvPr/>
        </p:nvSpPr>
        <p:spPr>
          <a:xfrm>
            <a:off x="5022326" y="3731657"/>
            <a:ext cx="58079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" name="object 11"/>
          <p:cNvSpPr txBox="1"/>
          <p:nvPr/>
        </p:nvSpPr>
        <p:spPr>
          <a:xfrm>
            <a:off x="5080406" y="3731657"/>
            <a:ext cx="57591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" name="object 10"/>
          <p:cNvSpPr txBox="1"/>
          <p:nvPr/>
        </p:nvSpPr>
        <p:spPr>
          <a:xfrm>
            <a:off x="5137998" y="3731657"/>
            <a:ext cx="57119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" name="object 9"/>
          <p:cNvSpPr txBox="1"/>
          <p:nvPr/>
        </p:nvSpPr>
        <p:spPr>
          <a:xfrm>
            <a:off x="5195117" y="3731657"/>
            <a:ext cx="57599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" name="object 8"/>
          <p:cNvSpPr txBox="1"/>
          <p:nvPr/>
        </p:nvSpPr>
        <p:spPr>
          <a:xfrm>
            <a:off x="5252717" y="3731657"/>
            <a:ext cx="58079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5310797" y="3731657"/>
            <a:ext cx="57119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5367916" y="3731657"/>
            <a:ext cx="58552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5426468" y="3731657"/>
            <a:ext cx="70074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5496543" y="3731657"/>
            <a:ext cx="44644" cy="513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654795" y="6355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654795" y="5029201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object 20"/>
          <p:cNvSpPr/>
          <p:nvPr/>
        </p:nvSpPr>
        <p:spPr>
          <a:xfrm>
            <a:off x="2094890" y="737036"/>
            <a:ext cx="227517" cy="209260"/>
          </a:xfrm>
          <a:custGeom>
            <a:avLst/>
            <a:gdLst/>
            <a:ahLst/>
            <a:cxnLst/>
            <a:rect l="l" t="t" r="r" b="b"/>
            <a:pathLst>
              <a:path w="227517" h="209260">
                <a:moveTo>
                  <a:pt x="960" y="206380"/>
                </a:moveTo>
                <a:lnTo>
                  <a:pt x="960" y="207355"/>
                </a:lnTo>
                <a:lnTo>
                  <a:pt x="1920" y="208300"/>
                </a:lnTo>
                <a:lnTo>
                  <a:pt x="3840" y="208300"/>
                </a:lnTo>
                <a:lnTo>
                  <a:pt x="5760" y="209260"/>
                </a:lnTo>
                <a:lnTo>
                  <a:pt x="22082" y="209260"/>
                </a:lnTo>
                <a:lnTo>
                  <a:pt x="23042" y="208300"/>
                </a:lnTo>
                <a:lnTo>
                  <a:pt x="24963" y="208300"/>
                </a:lnTo>
                <a:lnTo>
                  <a:pt x="25923" y="207355"/>
                </a:lnTo>
                <a:lnTo>
                  <a:pt x="26883" y="206380"/>
                </a:lnTo>
                <a:lnTo>
                  <a:pt x="26883" y="23027"/>
                </a:lnTo>
                <a:lnTo>
                  <a:pt x="98877" y="205419"/>
                </a:lnTo>
                <a:lnTo>
                  <a:pt x="98877" y="206380"/>
                </a:lnTo>
                <a:lnTo>
                  <a:pt x="99837" y="207355"/>
                </a:lnTo>
                <a:lnTo>
                  <a:pt x="100797" y="207355"/>
                </a:lnTo>
                <a:lnTo>
                  <a:pt x="101757" y="208300"/>
                </a:lnTo>
                <a:lnTo>
                  <a:pt x="102717" y="208300"/>
                </a:lnTo>
                <a:lnTo>
                  <a:pt x="103677" y="209260"/>
                </a:lnTo>
                <a:lnTo>
                  <a:pt x="120959" y="209260"/>
                </a:lnTo>
                <a:lnTo>
                  <a:pt x="121920" y="208300"/>
                </a:lnTo>
                <a:lnTo>
                  <a:pt x="122880" y="208300"/>
                </a:lnTo>
                <a:lnTo>
                  <a:pt x="123840" y="207355"/>
                </a:lnTo>
                <a:lnTo>
                  <a:pt x="124800" y="206380"/>
                </a:lnTo>
                <a:lnTo>
                  <a:pt x="125760" y="206380"/>
                </a:lnTo>
                <a:lnTo>
                  <a:pt x="125760" y="205419"/>
                </a:lnTo>
                <a:lnTo>
                  <a:pt x="200634" y="23027"/>
                </a:lnTo>
                <a:lnTo>
                  <a:pt x="200634" y="206380"/>
                </a:lnTo>
                <a:lnTo>
                  <a:pt x="201594" y="206380"/>
                </a:lnTo>
                <a:lnTo>
                  <a:pt x="201594" y="207355"/>
                </a:lnTo>
                <a:lnTo>
                  <a:pt x="202554" y="208300"/>
                </a:lnTo>
                <a:lnTo>
                  <a:pt x="204475" y="208300"/>
                </a:lnTo>
                <a:lnTo>
                  <a:pt x="205435" y="209260"/>
                </a:lnTo>
                <a:lnTo>
                  <a:pt x="221757" y="209260"/>
                </a:lnTo>
                <a:lnTo>
                  <a:pt x="223677" y="208300"/>
                </a:lnTo>
                <a:lnTo>
                  <a:pt x="225597" y="208300"/>
                </a:lnTo>
                <a:lnTo>
                  <a:pt x="226557" y="207355"/>
                </a:lnTo>
                <a:lnTo>
                  <a:pt x="226557" y="206380"/>
                </a:lnTo>
                <a:lnTo>
                  <a:pt x="227517" y="206380"/>
                </a:lnTo>
                <a:lnTo>
                  <a:pt x="227517" y="8641"/>
                </a:lnTo>
                <a:lnTo>
                  <a:pt x="226557" y="6705"/>
                </a:lnTo>
                <a:lnTo>
                  <a:pt x="225597" y="5745"/>
                </a:lnTo>
                <a:lnTo>
                  <a:pt x="224637" y="3840"/>
                </a:lnTo>
                <a:lnTo>
                  <a:pt x="223677" y="2865"/>
                </a:lnTo>
                <a:lnTo>
                  <a:pt x="222717" y="1904"/>
                </a:lnTo>
                <a:lnTo>
                  <a:pt x="221757" y="960"/>
                </a:lnTo>
                <a:lnTo>
                  <a:pt x="219837" y="960"/>
                </a:lnTo>
                <a:lnTo>
                  <a:pt x="218876" y="0"/>
                </a:lnTo>
                <a:lnTo>
                  <a:pt x="192953" y="0"/>
                </a:lnTo>
                <a:lnTo>
                  <a:pt x="191033" y="960"/>
                </a:lnTo>
                <a:lnTo>
                  <a:pt x="189128" y="1904"/>
                </a:lnTo>
                <a:lnTo>
                  <a:pt x="187192" y="2865"/>
                </a:lnTo>
                <a:lnTo>
                  <a:pt x="185287" y="3840"/>
                </a:lnTo>
                <a:lnTo>
                  <a:pt x="183352" y="4800"/>
                </a:lnTo>
                <a:lnTo>
                  <a:pt x="182407" y="6705"/>
                </a:lnTo>
                <a:lnTo>
                  <a:pt x="180472" y="9585"/>
                </a:lnTo>
                <a:lnTo>
                  <a:pt x="179511" y="11521"/>
                </a:lnTo>
                <a:lnTo>
                  <a:pt x="177591" y="14386"/>
                </a:lnTo>
                <a:lnTo>
                  <a:pt x="176631" y="17266"/>
                </a:lnTo>
                <a:lnTo>
                  <a:pt x="114239" y="167990"/>
                </a:lnTo>
                <a:lnTo>
                  <a:pt x="113278" y="167990"/>
                </a:lnTo>
                <a:lnTo>
                  <a:pt x="52806" y="17266"/>
                </a:lnTo>
                <a:lnTo>
                  <a:pt x="51846" y="14386"/>
                </a:lnTo>
                <a:lnTo>
                  <a:pt x="50886" y="11521"/>
                </a:lnTo>
                <a:lnTo>
                  <a:pt x="48966" y="9585"/>
                </a:lnTo>
                <a:lnTo>
                  <a:pt x="48006" y="6705"/>
                </a:lnTo>
                <a:lnTo>
                  <a:pt x="46085" y="5745"/>
                </a:lnTo>
                <a:lnTo>
                  <a:pt x="44165" y="3840"/>
                </a:lnTo>
                <a:lnTo>
                  <a:pt x="42245" y="2865"/>
                </a:lnTo>
                <a:lnTo>
                  <a:pt x="40325" y="1904"/>
                </a:lnTo>
                <a:lnTo>
                  <a:pt x="37444" y="960"/>
                </a:lnTo>
                <a:lnTo>
                  <a:pt x="34564" y="0"/>
                </a:lnTo>
                <a:lnTo>
                  <a:pt x="8641" y="0"/>
                </a:lnTo>
                <a:lnTo>
                  <a:pt x="5760" y="960"/>
                </a:lnTo>
                <a:lnTo>
                  <a:pt x="3840" y="2865"/>
                </a:lnTo>
                <a:lnTo>
                  <a:pt x="960" y="4800"/>
                </a:lnTo>
                <a:lnTo>
                  <a:pt x="0" y="7680"/>
                </a:lnTo>
                <a:lnTo>
                  <a:pt x="0" y="206380"/>
                </a:lnTo>
                <a:lnTo>
                  <a:pt x="960" y="206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2394402" y="916548"/>
            <a:ext cx="34072" cy="32628"/>
          </a:xfrm>
          <a:custGeom>
            <a:avLst/>
            <a:gdLst/>
            <a:ahLst/>
            <a:cxnLst/>
            <a:rect l="l" t="t" r="r" b="b"/>
            <a:pathLst>
              <a:path w="34072" h="32628">
                <a:moveTo>
                  <a:pt x="24963" y="11506"/>
                </a:moveTo>
                <a:lnTo>
                  <a:pt x="16322" y="11506"/>
                </a:lnTo>
                <a:lnTo>
                  <a:pt x="9601" y="9601"/>
                </a:lnTo>
                <a:lnTo>
                  <a:pt x="4800" y="4785"/>
                </a:lnTo>
                <a:lnTo>
                  <a:pt x="0" y="0"/>
                </a:lnTo>
                <a:lnTo>
                  <a:pt x="6720" y="31683"/>
                </a:lnTo>
                <a:lnTo>
                  <a:pt x="13441" y="32628"/>
                </a:lnTo>
                <a:lnTo>
                  <a:pt x="21344" y="32628"/>
                </a:lnTo>
                <a:lnTo>
                  <a:pt x="34072" y="31163"/>
                </a:lnTo>
                <a:lnTo>
                  <a:pt x="32644" y="11506"/>
                </a:lnTo>
                <a:lnTo>
                  <a:pt x="24963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2364653" y="788868"/>
            <a:ext cx="119984" cy="159364"/>
          </a:xfrm>
          <a:custGeom>
            <a:avLst/>
            <a:gdLst/>
            <a:ahLst/>
            <a:cxnLst/>
            <a:rect l="l" t="t" r="r" b="b"/>
            <a:pathLst>
              <a:path w="119984" h="159364">
                <a:moveTo>
                  <a:pt x="0" y="116159"/>
                </a:moveTo>
                <a:lnTo>
                  <a:pt x="0" y="122880"/>
                </a:lnTo>
                <a:lnTo>
                  <a:pt x="1904" y="128640"/>
                </a:lnTo>
                <a:lnTo>
                  <a:pt x="3840" y="134401"/>
                </a:lnTo>
                <a:lnTo>
                  <a:pt x="6720" y="140147"/>
                </a:lnTo>
                <a:lnTo>
                  <a:pt x="9601" y="144962"/>
                </a:lnTo>
                <a:lnTo>
                  <a:pt x="14386" y="147843"/>
                </a:lnTo>
                <a:lnTo>
                  <a:pt x="18227" y="152643"/>
                </a:lnTo>
                <a:lnTo>
                  <a:pt x="23987" y="154548"/>
                </a:lnTo>
                <a:lnTo>
                  <a:pt x="29748" y="156469"/>
                </a:lnTo>
                <a:lnTo>
                  <a:pt x="36469" y="159364"/>
                </a:lnTo>
                <a:lnTo>
                  <a:pt x="29748" y="127680"/>
                </a:lnTo>
                <a:lnTo>
                  <a:pt x="27828" y="121919"/>
                </a:lnTo>
                <a:lnTo>
                  <a:pt x="27828" y="110398"/>
                </a:lnTo>
                <a:lnTo>
                  <a:pt x="28788" y="105597"/>
                </a:lnTo>
                <a:lnTo>
                  <a:pt x="29748" y="102717"/>
                </a:lnTo>
                <a:lnTo>
                  <a:pt x="31668" y="98877"/>
                </a:lnTo>
                <a:lnTo>
                  <a:pt x="34549" y="95996"/>
                </a:lnTo>
                <a:lnTo>
                  <a:pt x="38389" y="94076"/>
                </a:lnTo>
                <a:lnTo>
                  <a:pt x="41269" y="91196"/>
                </a:lnTo>
                <a:lnTo>
                  <a:pt x="46070" y="90236"/>
                </a:lnTo>
                <a:lnTo>
                  <a:pt x="51831" y="88315"/>
                </a:lnTo>
                <a:lnTo>
                  <a:pt x="56631" y="87355"/>
                </a:lnTo>
                <a:lnTo>
                  <a:pt x="6335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80634" y="130561"/>
                </a:lnTo>
                <a:lnTo>
                  <a:pt x="73913" y="133441"/>
                </a:lnTo>
                <a:lnTo>
                  <a:pt x="68153" y="137281"/>
                </a:lnTo>
                <a:lnTo>
                  <a:pt x="62392" y="139186"/>
                </a:lnTo>
                <a:lnTo>
                  <a:pt x="63820" y="158844"/>
                </a:lnTo>
                <a:lnTo>
                  <a:pt x="75834" y="154548"/>
                </a:lnTo>
                <a:lnTo>
                  <a:pt x="76937" y="153980"/>
                </a:lnTo>
                <a:lnTo>
                  <a:pt x="87257" y="147074"/>
                </a:lnTo>
                <a:lnTo>
                  <a:pt x="96956" y="138242"/>
                </a:lnTo>
                <a:lnTo>
                  <a:pt x="96956" y="155524"/>
                </a:lnTo>
                <a:lnTo>
                  <a:pt x="97916" y="155524"/>
                </a:lnTo>
                <a:lnTo>
                  <a:pt x="98861" y="156469"/>
                </a:lnTo>
                <a:lnTo>
                  <a:pt x="99821" y="157429"/>
                </a:lnTo>
                <a:lnTo>
                  <a:pt x="116144" y="157429"/>
                </a:lnTo>
                <a:lnTo>
                  <a:pt x="118064" y="156469"/>
                </a:lnTo>
                <a:lnTo>
                  <a:pt x="118064" y="155524"/>
                </a:lnTo>
                <a:lnTo>
                  <a:pt x="119024" y="155524"/>
                </a:lnTo>
                <a:lnTo>
                  <a:pt x="119984" y="154548"/>
                </a:lnTo>
                <a:lnTo>
                  <a:pt x="119984" y="46085"/>
                </a:lnTo>
                <a:lnTo>
                  <a:pt x="119024" y="38389"/>
                </a:lnTo>
                <a:lnTo>
                  <a:pt x="117104" y="31683"/>
                </a:lnTo>
                <a:lnTo>
                  <a:pt x="114223" y="24963"/>
                </a:lnTo>
                <a:lnTo>
                  <a:pt x="111358" y="19202"/>
                </a:lnTo>
                <a:lnTo>
                  <a:pt x="106542" y="14401"/>
                </a:lnTo>
                <a:lnTo>
                  <a:pt x="102702" y="9601"/>
                </a:lnTo>
                <a:lnTo>
                  <a:pt x="95981" y="6720"/>
                </a:lnTo>
                <a:lnTo>
                  <a:pt x="89275" y="3840"/>
                </a:lnTo>
                <a:lnTo>
                  <a:pt x="87773" y="3468"/>
                </a:lnTo>
                <a:lnTo>
                  <a:pt x="76048" y="1063"/>
                </a:lnTo>
                <a:lnTo>
                  <a:pt x="62392" y="0"/>
                </a:lnTo>
                <a:lnTo>
                  <a:pt x="56631" y="0"/>
                </a:lnTo>
                <a:lnTo>
                  <a:pt x="50871" y="960"/>
                </a:lnTo>
                <a:lnTo>
                  <a:pt x="46070" y="1920"/>
                </a:lnTo>
                <a:lnTo>
                  <a:pt x="40309" y="2880"/>
                </a:lnTo>
                <a:lnTo>
                  <a:pt x="35509" y="3840"/>
                </a:lnTo>
                <a:lnTo>
                  <a:pt x="30708" y="5760"/>
                </a:lnTo>
                <a:lnTo>
                  <a:pt x="25907" y="7680"/>
                </a:lnTo>
                <a:lnTo>
                  <a:pt x="22067" y="9601"/>
                </a:lnTo>
                <a:lnTo>
                  <a:pt x="18227" y="11521"/>
                </a:lnTo>
                <a:lnTo>
                  <a:pt x="14386" y="13441"/>
                </a:lnTo>
                <a:lnTo>
                  <a:pt x="12466" y="14401"/>
                </a:lnTo>
                <a:lnTo>
                  <a:pt x="10561" y="16322"/>
                </a:lnTo>
                <a:lnTo>
                  <a:pt x="9601" y="17282"/>
                </a:lnTo>
                <a:lnTo>
                  <a:pt x="8625" y="19202"/>
                </a:lnTo>
                <a:lnTo>
                  <a:pt x="7665" y="20162"/>
                </a:lnTo>
                <a:lnTo>
                  <a:pt x="7665" y="32644"/>
                </a:lnTo>
                <a:lnTo>
                  <a:pt x="8625" y="33604"/>
                </a:lnTo>
                <a:lnTo>
                  <a:pt x="8625" y="34549"/>
                </a:lnTo>
                <a:lnTo>
                  <a:pt x="9601" y="35524"/>
                </a:lnTo>
                <a:lnTo>
                  <a:pt x="9601" y="36484"/>
                </a:lnTo>
                <a:lnTo>
                  <a:pt x="11506" y="36484"/>
                </a:lnTo>
                <a:lnTo>
                  <a:pt x="11506" y="37444"/>
                </a:lnTo>
                <a:lnTo>
                  <a:pt x="14386" y="37444"/>
                </a:lnTo>
                <a:lnTo>
                  <a:pt x="16306" y="36484"/>
                </a:lnTo>
                <a:lnTo>
                  <a:pt x="18227" y="34549"/>
                </a:lnTo>
                <a:lnTo>
                  <a:pt x="21107" y="33604"/>
                </a:lnTo>
                <a:lnTo>
                  <a:pt x="24947" y="31683"/>
                </a:lnTo>
                <a:lnTo>
                  <a:pt x="28788" y="29763"/>
                </a:lnTo>
                <a:lnTo>
                  <a:pt x="32628" y="27843"/>
                </a:lnTo>
                <a:lnTo>
                  <a:pt x="37429" y="25923"/>
                </a:lnTo>
                <a:lnTo>
                  <a:pt x="42230" y="24002"/>
                </a:lnTo>
                <a:lnTo>
                  <a:pt x="47990" y="23042"/>
                </a:lnTo>
                <a:lnTo>
                  <a:pt x="53751" y="22082"/>
                </a:lnTo>
                <a:lnTo>
                  <a:pt x="66233" y="22082"/>
                </a:lnTo>
                <a:lnTo>
                  <a:pt x="71033" y="23042"/>
                </a:lnTo>
                <a:lnTo>
                  <a:pt x="75834" y="24002"/>
                </a:lnTo>
                <a:lnTo>
                  <a:pt x="79674" y="25923"/>
                </a:lnTo>
                <a:lnTo>
                  <a:pt x="83515" y="27843"/>
                </a:lnTo>
                <a:lnTo>
                  <a:pt x="85435" y="30723"/>
                </a:lnTo>
                <a:lnTo>
                  <a:pt x="88300" y="33604"/>
                </a:lnTo>
                <a:lnTo>
                  <a:pt x="90236" y="37444"/>
                </a:lnTo>
                <a:lnTo>
                  <a:pt x="91196" y="41269"/>
                </a:lnTo>
                <a:lnTo>
                  <a:pt x="93116" y="46085"/>
                </a:lnTo>
                <a:lnTo>
                  <a:pt x="93116" y="67193"/>
                </a:lnTo>
                <a:lnTo>
                  <a:pt x="72953" y="67193"/>
                </a:lnTo>
                <a:lnTo>
                  <a:pt x="67266" y="67367"/>
                </a:lnTo>
                <a:lnTo>
                  <a:pt x="54462" y="68803"/>
                </a:lnTo>
                <a:lnTo>
                  <a:pt x="42230" y="71033"/>
                </a:lnTo>
                <a:lnTo>
                  <a:pt x="33588" y="72953"/>
                </a:lnTo>
                <a:lnTo>
                  <a:pt x="25907" y="75834"/>
                </a:lnTo>
                <a:lnTo>
                  <a:pt x="20147" y="79674"/>
                </a:lnTo>
                <a:lnTo>
                  <a:pt x="13441" y="83515"/>
                </a:lnTo>
                <a:lnTo>
                  <a:pt x="8625" y="88315"/>
                </a:lnTo>
                <a:lnTo>
                  <a:pt x="5745" y="94076"/>
                </a:lnTo>
                <a:lnTo>
                  <a:pt x="1904" y="100797"/>
                </a:lnTo>
                <a:lnTo>
                  <a:pt x="0" y="107518"/>
                </a:lnTo>
                <a:lnTo>
                  <a:pt x="0" y="11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2533604" y="791748"/>
            <a:ext cx="25923" cy="154548"/>
          </a:xfrm>
          <a:custGeom>
            <a:avLst/>
            <a:gdLst/>
            <a:ahLst/>
            <a:cxnLst/>
            <a:rect l="l" t="t" r="r" b="b"/>
            <a:pathLst>
              <a:path w="25923" h="154548">
                <a:moveTo>
                  <a:pt x="960" y="152643"/>
                </a:moveTo>
                <a:lnTo>
                  <a:pt x="960" y="153588"/>
                </a:lnTo>
                <a:lnTo>
                  <a:pt x="1920" y="153588"/>
                </a:lnTo>
                <a:lnTo>
                  <a:pt x="3840" y="154548"/>
                </a:lnTo>
                <a:lnTo>
                  <a:pt x="21107" y="154548"/>
                </a:lnTo>
                <a:lnTo>
                  <a:pt x="23042" y="153588"/>
                </a:lnTo>
                <a:lnTo>
                  <a:pt x="24947" y="153588"/>
                </a:lnTo>
                <a:lnTo>
                  <a:pt x="24947" y="152643"/>
                </a:lnTo>
                <a:lnTo>
                  <a:pt x="25923" y="152643"/>
                </a:lnTo>
                <a:lnTo>
                  <a:pt x="25923" y="2880"/>
                </a:lnTo>
                <a:lnTo>
                  <a:pt x="24947" y="1920"/>
                </a:lnTo>
                <a:lnTo>
                  <a:pt x="24947" y="960"/>
                </a:lnTo>
                <a:lnTo>
                  <a:pt x="23042" y="960"/>
                </a:lnTo>
                <a:lnTo>
                  <a:pt x="21107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52643"/>
                </a:lnTo>
                <a:lnTo>
                  <a:pt x="960" y="1526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2529763" y="731276"/>
            <a:ext cx="33604" cy="32628"/>
          </a:xfrm>
          <a:custGeom>
            <a:avLst/>
            <a:gdLst/>
            <a:ahLst/>
            <a:cxnLst/>
            <a:rect l="l" t="t" r="r" b="b"/>
            <a:pathLst>
              <a:path w="33604" h="32628">
                <a:moveTo>
                  <a:pt x="33604" y="16306"/>
                </a:moveTo>
                <a:lnTo>
                  <a:pt x="33604" y="10561"/>
                </a:lnTo>
                <a:lnTo>
                  <a:pt x="31668" y="5760"/>
                </a:lnTo>
                <a:lnTo>
                  <a:pt x="29763" y="3840"/>
                </a:lnTo>
                <a:lnTo>
                  <a:pt x="27828" y="1904"/>
                </a:lnTo>
                <a:lnTo>
                  <a:pt x="23042" y="0"/>
                </a:lnTo>
                <a:lnTo>
                  <a:pt x="10561" y="0"/>
                </a:lnTo>
                <a:lnTo>
                  <a:pt x="5760" y="1904"/>
                </a:lnTo>
                <a:lnTo>
                  <a:pt x="3840" y="3840"/>
                </a:lnTo>
                <a:lnTo>
                  <a:pt x="1920" y="5760"/>
                </a:lnTo>
                <a:lnTo>
                  <a:pt x="0" y="10561"/>
                </a:lnTo>
                <a:lnTo>
                  <a:pt x="0" y="23027"/>
                </a:lnTo>
                <a:lnTo>
                  <a:pt x="1920" y="26868"/>
                </a:lnTo>
                <a:lnTo>
                  <a:pt x="3840" y="28788"/>
                </a:lnTo>
                <a:lnTo>
                  <a:pt x="5760" y="31668"/>
                </a:lnTo>
                <a:lnTo>
                  <a:pt x="10561" y="32628"/>
                </a:lnTo>
                <a:lnTo>
                  <a:pt x="23042" y="32628"/>
                </a:lnTo>
                <a:lnTo>
                  <a:pt x="27828" y="31668"/>
                </a:lnTo>
                <a:lnTo>
                  <a:pt x="29763" y="28788"/>
                </a:lnTo>
                <a:lnTo>
                  <a:pt x="31668" y="26868"/>
                </a:lnTo>
                <a:lnTo>
                  <a:pt x="33604" y="22067"/>
                </a:lnTo>
                <a:lnTo>
                  <a:pt x="33604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2609438" y="788868"/>
            <a:ext cx="124800" cy="157429"/>
          </a:xfrm>
          <a:custGeom>
            <a:avLst/>
            <a:gdLst/>
            <a:ahLst/>
            <a:cxnLst/>
            <a:rect l="l" t="t" r="r" b="b"/>
            <a:pathLst>
              <a:path w="124800" h="157429">
                <a:moveTo>
                  <a:pt x="72515" y="2"/>
                </a:moveTo>
                <a:lnTo>
                  <a:pt x="59906" y="1981"/>
                </a:lnTo>
                <a:lnTo>
                  <a:pt x="48006" y="6720"/>
                </a:lnTo>
                <a:lnTo>
                  <a:pt x="43543" y="9660"/>
                </a:lnTo>
                <a:lnTo>
                  <a:pt x="33683" y="17326"/>
                </a:lnTo>
                <a:lnTo>
                  <a:pt x="24002" y="26883"/>
                </a:lnTo>
                <a:lnTo>
                  <a:pt x="24002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480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69"/>
                </a:lnTo>
                <a:lnTo>
                  <a:pt x="1920" y="156469"/>
                </a:lnTo>
                <a:lnTo>
                  <a:pt x="2880" y="157429"/>
                </a:lnTo>
                <a:lnTo>
                  <a:pt x="21122" y="157429"/>
                </a:lnTo>
                <a:lnTo>
                  <a:pt x="22082" y="156469"/>
                </a:lnTo>
                <a:lnTo>
                  <a:pt x="24963" y="156469"/>
                </a:lnTo>
                <a:lnTo>
                  <a:pt x="24963" y="155524"/>
                </a:lnTo>
                <a:lnTo>
                  <a:pt x="25923" y="155524"/>
                </a:lnTo>
                <a:lnTo>
                  <a:pt x="25923" y="51831"/>
                </a:lnTo>
                <a:lnTo>
                  <a:pt x="29297" y="47726"/>
                </a:lnTo>
                <a:lnTo>
                  <a:pt x="38390" y="37961"/>
                </a:lnTo>
                <a:lnTo>
                  <a:pt x="47030" y="30723"/>
                </a:lnTo>
                <a:lnTo>
                  <a:pt x="53751" y="25923"/>
                </a:lnTo>
                <a:lnTo>
                  <a:pt x="60472" y="23042"/>
                </a:lnTo>
                <a:lnTo>
                  <a:pt x="71993" y="23042"/>
                </a:lnTo>
                <a:lnTo>
                  <a:pt x="76794" y="24002"/>
                </a:lnTo>
                <a:lnTo>
                  <a:pt x="80634" y="26883"/>
                </a:lnTo>
                <a:lnTo>
                  <a:pt x="84475" y="28803"/>
                </a:lnTo>
                <a:lnTo>
                  <a:pt x="88315" y="31683"/>
                </a:lnTo>
                <a:lnTo>
                  <a:pt x="90236" y="34549"/>
                </a:lnTo>
                <a:lnTo>
                  <a:pt x="93116" y="38389"/>
                </a:lnTo>
                <a:lnTo>
                  <a:pt x="95036" y="43205"/>
                </a:lnTo>
                <a:lnTo>
                  <a:pt x="95996" y="47990"/>
                </a:lnTo>
                <a:lnTo>
                  <a:pt x="97916" y="52791"/>
                </a:lnTo>
                <a:lnTo>
                  <a:pt x="97916" y="153588"/>
                </a:lnTo>
                <a:lnTo>
                  <a:pt x="98877" y="154548"/>
                </a:lnTo>
                <a:lnTo>
                  <a:pt x="98877" y="155524"/>
                </a:lnTo>
                <a:lnTo>
                  <a:pt x="99837" y="156469"/>
                </a:lnTo>
                <a:lnTo>
                  <a:pt x="100797" y="156469"/>
                </a:lnTo>
                <a:lnTo>
                  <a:pt x="101757" y="157429"/>
                </a:lnTo>
                <a:lnTo>
                  <a:pt x="119999" y="157429"/>
                </a:lnTo>
                <a:lnTo>
                  <a:pt x="120959" y="156469"/>
                </a:lnTo>
                <a:lnTo>
                  <a:pt x="122880" y="156469"/>
                </a:lnTo>
                <a:lnTo>
                  <a:pt x="123840" y="155524"/>
                </a:lnTo>
                <a:lnTo>
                  <a:pt x="124800" y="154548"/>
                </a:lnTo>
                <a:lnTo>
                  <a:pt x="124789" y="62433"/>
                </a:lnTo>
                <a:lnTo>
                  <a:pt x="123991" y="49002"/>
                </a:lnTo>
                <a:lnTo>
                  <a:pt x="121919" y="37444"/>
                </a:lnTo>
                <a:lnTo>
                  <a:pt x="119999" y="30723"/>
                </a:lnTo>
                <a:lnTo>
                  <a:pt x="117119" y="24002"/>
                </a:lnTo>
                <a:lnTo>
                  <a:pt x="113278" y="18242"/>
                </a:lnTo>
                <a:lnTo>
                  <a:pt x="109438" y="13441"/>
                </a:lnTo>
                <a:lnTo>
                  <a:pt x="103677" y="8641"/>
                </a:lnTo>
                <a:lnTo>
                  <a:pt x="96956" y="5760"/>
                </a:lnTo>
                <a:lnTo>
                  <a:pt x="90236" y="1920"/>
                </a:lnTo>
                <a:lnTo>
                  <a:pt x="82555" y="0"/>
                </a:lnTo>
                <a:lnTo>
                  <a:pt x="72515" y="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2782229" y="720714"/>
            <a:ext cx="26883" cy="225582"/>
          </a:xfrm>
          <a:custGeom>
            <a:avLst/>
            <a:gdLst/>
            <a:ahLst/>
            <a:cxnLst/>
            <a:rect l="l" t="t" r="r" b="b"/>
            <a:pathLst>
              <a:path w="26883" h="225582">
                <a:moveTo>
                  <a:pt x="26883" y="2880"/>
                </a:moveTo>
                <a:lnTo>
                  <a:pt x="25923" y="2880"/>
                </a:lnTo>
                <a:lnTo>
                  <a:pt x="24963" y="1920"/>
                </a:lnTo>
                <a:lnTo>
                  <a:pt x="24002" y="1920"/>
                </a:lnTo>
                <a:lnTo>
                  <a:pt x="23042" y="960"/>
                </a:lnTo>
                <a:lnTo>
                  <a:pt x="20162" y="960"/>
                </a:lnTo>
                <a:lnTo>
                  <a:pt x="18242" y="0"/>
                </a:lnTo>
                <a:lnTo>
                  <a:pt x="11521" y="0"/>
                </a:lnTo>
                <a:lnTo>
                  <a:pt x="8641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960" y="3840"/>
                </a:lnTo>
                <a:lnTo>
                  <a:pt x="0" y="4785"/>
                </a:lnTo>
                <a:lnTo>
                  <a:pt x="0" y="221742"/>
                </a:lnTo>
                <a:lnTo>
                  <a:pt x="960" y="222702"/>
                </a:lnTo>
                <a:lnTo>
                  <a:pt x="960" y="223677"/>
                </a:lnTo>
                <a:lnTo>
                  <a:pt x="1920" y="223677"/>
                </a:lnTo>
                <a:lnTo>
                  <a:pt x="1920" y="224622"/>
                </a:lnTo>
                <a:lnTo>
                  <a:pt x="2880" y="224622"/>
                </a:lnTo>
                <a:lnTo>
                  <a:pt x="3840" y="225582"/>
                </a:lnTo>
                <a:lnTo>
                  <a:pt x="22082" y="225582"/>
                </a:lnTo>
                <a:lnTo>
                  <a:pt x="23042" y="224622"/>
                </a:lnTo>
                <a:lnTo>
                  <a:pt x="24963" y="224622"/>
                </a:lnTo>
                <a:lnTo>
                  <a:pt x="25923" y="223677"/>
                </a:lnTo>
                <a:lnTo>
                  <a:pt x="26883" y="223677"/>
                </a:lnTo>
                <a:lnTo>
                  <a:pt x="26883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2855183" y="731276"/>
            <a:ext cx="32644" cy="32628"/>
          </a:xfrm>
          <a:custGeom>
            <a:avLst/>
            <a:gdLst/>
            <a:ahLst/>
            <a:cxnLst/>
            <a:rect l="l" t="t" r="r" b="b"/>
            <a:pathLst>
              <a:path w="32644" h="32628">
                <a:moveTo>
                  <a:pt x="32644" y="16306"/>
                </a:moveTo>
                <a:lnTo>
                  <a:pt x="32644" y="10561"/>
                </a:lnTo>
                <a:lnTo>
                  <a:pt x="31683" y="5760"/>
                </a:lnTo>
                <a:lnTo>
                  <a:pt x="29763" y="3840"/>
                </a:lnTo>
                <a:lnTo>
                  <a:pt x="26883" y="1904"/>
                </a:lnTo>
                <a:lnTo>
                  <a:pt x="23042" y="0"/>
                </a:lnTo>
                <a:lnTo>
                  <a:pt x="10561" y="0"/>
                </a:lnTo>
                <a:lnTo>
                  <a:pt x="5775" y="1904"/>
                </a:lnTo>
                <a:lnTo>
                  <a:pt x="384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27"/>
                </a:lnTo>
                <a:lnTo>
                  <a:pt x="960" y="26868"/>
                </a:lnTo>
                <a:lnTo>
                  <a:pt x="3840" y="28788"/>
                </a:lnTo>
                <a:lnTo>
                  <a:pt x="5775" y="31668"/>
                </a:lnTo>
                <a:lnTo>
                  <a:pt x="10561" y="32628"/>
                </a:lnTo>
                <a:lnTo>
                  <a:pt x="23042" y="32628"/>
                </a:lnTo>
                <a:lnTo>
                  <a:pt x="26883" y="31668"/>
                </a:lnTo>
                <a:lnTo>
                  <a:pt x="29763" y="28788"/>
                </a:lnTo>
                <a:lnTo>
                  <a:pt x="31683" y="26868"/>
                </a:lnTo>
                <a:lnTo>
                  <a:pt x="32644" y="22067"/>
                </a:lnTo>
                <a:lnTo>
                  <a:pt x="32644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2858079" y="791748"/>
            <a:ext cx="26868" cy="154548"/>
          </a:xfrm>
          <a:custGeom>
            <a:avLst/>
            <a:gdLst/>
            <a:ahLst/>
            <a:cxnLst/>
            <a:rect l="l" t="t" r="r" b="b"/>
            <a:pathLst>
              <a:path w="26868" h="154548">
                <a:moveTo>
                  <a:pt x="26868" y="3840"/>
                </a:moveTo>
                <a:lnTo>
                  <a:pt x="25907" y="2880"/>
                </a:lnTo>
                <a:lnTo>
                  <a:pt x="25907" y="1920"/>
                </a:lnTo>
                <a:lnTo>
                  <a:pt x="24947" y="960"/>
                </a:lnTo>
                <a:lnTo>
                  <a:pt x="23027" y="960"/>
                </a:lnTo>
                <a:lnTo>
                  <a:pt x="22067" y="0"/>
                </a:lnTo>
                <a:lnTo>
                  <a:pt x="5745" y="0"/>
                </a:lnTo>
                <a:lnTo>
                  <a:pt x="3825" y="960"/>
                </a:lnTo>
                <a:lnTo>
                  <a:pt x="2880" y="960"/>
                </a:lnTo>
                <a:lnTo>
                  <a:pt x="1905" y="1920"/>
                </a:lnTo>
                <a:lnTo>
                  <a:pt x="944" y="1920"/>
                </a:lnTo>
                <a:lnTo>
                  <a:pt x="944" y="3840"/>
                </a:lnTo>
                <a:lnTo>
                  <a:pt x="0" y="3840"/>
                </a:lnTo>
                <a:lnTo>
                  <a:pt x="0" y="150708"/>
                </a:lnTo>
                <a:lnTo>
                  <a:pt x="944" y="151668"/>
                </a:lnTo>
                <a:lnTo>
                  <a:pt x="944" y="152643"/>
                </a:lnTo>
                <a:lnTo>
                  <a:pt x="1905" y="153588"/>
                </a:lnTo>
                <a:lnTo>
                  <a:pt x="2880" y="153588"/>
                </a:lnTo>
                <a:lnTo>
                  <a:pt x="3825" y="154548"/>
                </a:lnTo>
                <a:lnTo>
                  <a:pt x="22067" y="154548"/>
                </a:lnTo>
                <a:lnTo>
                  <a:pt x="23027" y="153588"/>
                </a:lnTo>
                <a:lnTo>
                  <a:pt x="24947" y="153588"/>
                </a:lnTo>
                <a:lnTo>
                  <a:pt x="25907" y="152643"/>
                </a:lnTo>
                <a:lnTo>
                  <a:pt x="26868" y="151668"/>
                </a:lnTo>
                <a:lnTo>
                  <a:pt x="26868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2933913" y="788868"/>
            <a:ext cx="125745" cy="157429"/>
          </a:xfrm>
          <a:custGeom>
            <a:avLst/>
            <a:gdLst/>
            <a:ahLst/>
            <a:cxnLst/>
            <a:rect l="l" t="t" r="r" b="b"/>
            <a:pathLst>
              <a:path w="125745" h="157429">
                <a:moveTo>
                  <a:pt x="26868" y="51831"/>
                </a:moveTo>
                <a:lnTo>
                  <a:pt x="30249" y="47718"/>
                </a:lnTo>
                <a:lnTo>
                  <a:pt x="39341" y="37958"/>
                </a:lnTo>
                <a:lnTo>
                  <a:pt x="47990" y="30723"/>
                </a:lnTo>
                <a:lnTo>
                  <a:pt x="54711" y="25923"/>
                </a:lnTo>
                <a:lnTo>
                  <a:pt x="61432" y="23042"/>
                </a:lnTo>
                <a:lnTo>
                  <a:pt x="72953" y="23042"/>
                </a:lnTo>
                <a:lnTo>
                  <a:pt x="77754" y="24002"/>
                </a:lnTo>
                <a:lnTo>
                  <a:pt x="81594" y="26883"/>
                </a:lnTo>
                <a:lnTo>
                  <a:pt x="85435" y="28803"/>
                </a:lnTo>
                <a:lnTo>
                  <a:pt x="88315" y="31683"/>
                </a:lnTo>
                <a:lnTo>
                  <a:pt x="91196" y="34549"/>
                </a:lnTo>
                <a:lnTo>
                  <a:pt x="94076" y="38389"/>
                </a:lnTo>
                <a:lnTo>
                  <a:pt x="95996" y="43205"/>
                </a:lnTo>
                <a:lnTo>
                  <a:pt x="96956" y="47990"/>
                </a:lnTo>
                <a:lnTo>
                  <a:pt x="97917" y="52791"/>
                </a:lnTo>
                <a:lnTo>
                  <a:pt x="98877" y="59512"/>
                </a:lnTo>
                <a:lnTo>
                  <a:pt x="98877" y="154548"/>
                </a:lnTo>
                <a:lnTo>
                  <a:pt x="99837" y="155524"/>
                </a:lnTo>
                <a:lnTo>
                  <a:pt x="100797" y="156469"/>
                </a:lnTo>
                <a:lnTo>
                  <a:pt x="101757" y="156469"/>
                </a:lnTo>
                <a:lnTo>
                  <a:pt x="102717" y="157429"/>
                </a:lnTo>
                <a:lnTo>
                  <a:pt x="119999" y="157429"/>
                </a:lnTo>
                <a:lnTo>
                  <a:pt x="121904" y="156469"/>
                </a:lnTo>
                <a:lnTo>
                  <a:pt x="123825" y="156469"/>
                </a:lnTo>
                <a:lnTo>
                  <a:pt x="124785" y="155524"/>
                </a:lnTo>
                <a:lnTo>
                  <a:pt x="125745" y="154548"/>
                </a:lnTo>
                <a:lnTo>
                  <a:pt x="125734" y="62435"/>
                </a:lnTo>
                <a:lnTo>
                  <a:pt x="124938" y="49003"/>
                </a:lnTo>
                <a:lnTo>
                  <a:pt x="122880" y="37444"/>
                </a:lnTo>
                <a:lnTo>
                  <a:pt x="120944" y="30723"/>
                </a:lnTo>
                <a:lnTo>
                  <a:pt x="118064" y="24002"/>
                </a:lnTo>
                <a:lnTo>
                  <a:pt x="114223" y="18242"/>
                </a:lnTo>
                <a:lnTo>
                  <a:pt x="109438" y="13441"/>
                </a:lnTo>
                <a:lnTo>
                  <a:pt x="104637" y="8641"/>
                </a:lnTo>
                <a:lnTo>
                  <a:pt x="97917" y="5760"/>
                </a:lnTo>
                <a:lnTo>
                  <a:pt x="91196" y="1920"/>
                </a:lnTo>
                <a:lnTo>
                  <a:pt x="83515" y="0"/>
                </a:lnTo>
                <a:lnTo>
                  <a:pt x="73460" y="2"/>
                </a:lnTo>
                <a:lnTo>
                  <a:pt x="60852" y="1983"/>
                </a:lnTo>
                <a:lnTo>
                  <a:pt x="48950" y="6720"/>
                </a:lnTo>
                <a:lnTo>
                  <a:pt x="43655" y="9973"/>
                </a:lnTo>
                <a:lnTo>
                  <a:pt x="33915" y="17525"/>
                </a:lnTo>
                <a:lnTo>
                  <a:pt x="23987" y="26883"/>
                </a:lnTo>
                <a:lnTo>
                  <a:pt x="23987" y="5760"/>
                </a:lnTo>
                <a:lnTo>
                  <a:pt x="23027" y="4800"/>
                </a:lnTo>
                <a:lnTo>
                  <a:pt x="23027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54548"/>
                </a:lnTo>
                <a:lnTo>
                  <a:pt x="960" y="155524"/>
                </a:lnTo>
                <a:lnTo>
                  <a:pt x="1920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2082" y="157429"/>
                </a:lnTo>
                <a:lnTo>
                  <a:pt x="23027" y="156469"/>
                </a:lnTo>
                <a:lnTo>
                  <a:pt x="24963" y="156469"/>
                </a:lnTo>
                <a:lnTo>
                  <a:pt x="25908" y="155524"/>
                </a:lnTo>
                <a:lnTo>
                  <a:pt x="26868" y="154548"/>
                </a:lnTo>
                <a:lnTo>
                  <a:pt x="26868" y="51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3098063" y="788868"/>
            <a:ext cx="133441" cy="160309"/>
          </a:xfrm>
          <a:custGeom>
            <a:avLst/>
            <a:gdLst/>
            <a:ahLst/>
            <a:cxnLst/>
            <a:rect l="l" t="t" r="r" b="b"/>
            <a:pathLst>
              <a:path w="133441" h="160309">
                <a:moveTo>
                  <a:pt x="128640" y="84475"/>
                </a:moveTo>
                <a:lnTo>
                  <a:pt x="130561" y="82555"/>
                </a:lnTo>
                <a:lnTo>
                  <a:pt x="132481" y="80634"/>
                </a:lnTo>
                <a:lnTo>
                  <a:pt x="133441" y="77754"/>
                </a:lnTo>
                <a:lnTo>
                  <a:pt x="133430" y="67379"/>
                </a:lnTo>
                <a:lnTo>
                  <a:pt x="132631" y="54512"/>
                </a:lnTo>
                <a:lnTo>
                  <a:pt x="130561" y="42230"/>
                </a:lnTo>
                <a:lnTo>
                  <a:pt x="127680" y="34549"/>
                </a:lnTo>
                <a:lnTo>
                  <a:pt x="123840" y="26883"/>
                </a:lnTo>
                <a:lnTo>
                  <a:pt x="119039" y="21122"/>
                </a:lnTo>
                <a:lnTo>
                  <a:pt x="113278" y="14401"/>
                </a:lnTo>
                <a:lnTo>
                  <a:pt x="106558" y="9601"/>
                </a:lnTo>
                <a:lnTo>
                  <a:pt x="98877" y="5760"/>
                </a:lnTo>
                <a:lnTo>
                  <a:pt x="95654" y="4307"/>
                </a:lnTo>
                <a:lnTo>
                  <a:pt x="83940" y="1076"/>
                </a:lnTo>
                <a:lnTo>
                  <a:pt x="70073" y="0"/>
                </a:lnTo>
                <a:lnTo>
                  <a:pt x="65854" y="104"/>
                </a:lnTo>
                <a:lnTo>
                  <a:pt x="53031" y="1854"/>
                </a:lnTo>
                <a:lnTo>
                  <a:pt x="41285" y="5760"/>
                </a:lnTo>
                <a:lnTo>
                  <a:pt x="28332" y="13468"/>
                </a:lnTo>
                <a:lnTo>
                  <a:pt x="27843" y="66233"/>
                </a:lnTo>
                <a:lnTo>
                  <a:pt x="28803" y="60472"/>
                </a:lnTo>
                <a:lnTo>
                  <a:pt x="29763" y="54726"/>
                </a:lnTo>
                <a:lnTo>
                  <a:pt x="31683" y="48950"/>
                </a:lnTo>
                <a:lnTo>
                  <a:pt x="33604" y="43205"/>
                </a:lnTo>
                <a:lnTo>
                  <a:pt x="35524" y="38389"/>
                </a:lnTo>
                <a:lnTo>
                  <a:pt x="39364" y="34549"/>
                </a:lnTo>
                <a:lnTo>
                  <a:pt x="42245" y="30723"/>
                </a:lnTo>
                <a:lnTo>
                  <a:pt x="47030" y="27843"/>
                </a:lnTo>
                <a:lnTo>
                  <a:pt x="51831" y="24963"/>
                </a:lnTo>
                <a:lnTo>
                  <a:pt x="56647" y="22082"/>
                </a:lnTo>
                <a:lnTo>
                  <a:pt x="62392" y="21122"/>
                </a:lnTo>
                <a:lnTo>
                  <a:pt x="69113" y="21122"/>
                </a:lnTo>
                <a:lnTo>
                  <a:pt x="75945" y="21549"/>
                </a:lnTo>
                <a:lnTo>
                  <a:pt x="88345" y="25410"/>
                </a:lnTo>
                <a:lnTo>
                  <a:pt x="97917" y="33604"/>
                </a:lnTo>
                <a:lnTo>
                  <a:pt x="102371" y="40170"/>
                </a:lnTo>
                <a:lnTo>
                  <a:pt x="106044" y="51765"/>
                </a:lnTo>
                <a:lnTo>
                  <a:pt x="106558" y="66233"/>
                </a:lnTo>
                <a:lnTo>
                  <a:pt x="123840" y="85435"/>
                </a:lnTo>
                <a:lnTo>
                  <a:pt x="126720" y="85435"/>
                </a:lnTo>
                <a:lnTo>
                  <a:pt x="128640" y="84475"/>
                </a:lnTo>
                <a:close/>
              </a:path>
              <a:path w="133441" h="160309">
                <a:moveTo>
                  <a:pt x="127680" y="131521"/>
                </a:moveTo>
                <a:lnTo>
                  <a:pt x="126720" y="130561"/>
                </a:lnTo>
                <a:lnTo>
                  <a:pt x="126720" y="128640"/>
                </a:lnTo>
                <a:lnTo>
                  <a:pt x="125760" y="128640"/>
                </a:lnTo>
                <a:lnTo>
                  <a:pt x="125760" y="127680"/>
                </a:lnTo>
                <a:lnTo>
                  <a:pt x="119999" y="127680"/>
                </a:lnTo>
                <a:lnTo>
                  <a:pt x="117119" y="129600"/>
                </a:lnTo>
                <a:lnTo>
                  <a:pt x="115199" y="130561"/>
                </a:lnTo>
                <a:lnTo>
                  <a:pt x="111358" y="131521"/>
                </a:lnTo>
                <a:lnTo>
                  <a:pt x="107518" y="132466"/>
                </a:lnTo>
                <a:lnTo>
                  <a:pt x="103677" y="134401"/>
                </a:lnTo>
                <a:lnTo>
                  <a:pt x="98877" y="135361"/>
                </a:lnTo>
                <a:lnTo>
                  <a:pt x="94076" y="136306"/>
                </a:lnTo>
                <a:lnTo>
                  <a:pt x="88315" y="138242"/>
                </a:lnTo>
                <a:lnTo>
                  <a:pt x="67208" y="138242"/>
                </a:lnTo>
                <a:lnTo>
                  <a:pt x="59512" y="137281"/>
                </a:lnTo>
                <a:lnTo>
                  <a:pt x="53766" y="134401"/>
                </a:lnTo>
                <a:lnTo>
                  <a:pt x="47030" y="132466"/>
                </a:lnTo>
                <a:lnTo>
                  <a:pt x="42245" y="128640"/>
                </a:lnTo>
                <a:lnTo>
                  <a:pt x="38404" y="123840"/>
                </a:lnTo>
                <a:lnTo>
                  <a:pt x="34564" y="119039"/>
                </a:lnTo>
                <a:lnTo>
                  <a:pt x="32644" y="114239"/>
                </a:lnTo>
                <a:lnTo>
                  <a:pt x="30723" y="107518"/>
                </a:lnTo>
                <a:lnTo>
                  <a:pt x="28803" y="100797"/>
                </a:lnTo>
                <a:lnTo>
                  <a:pt x="27843" y="94076"/>
                </a:lnTo>
                <a:lnTo>
                  <a:pt x="27843" y="85435"/>
                </a:lnTo>
                <a:lnTo>
                  <a:pt x="123840" y="85435"/>
                </a:lnTo>
                <a:lnTo>
                  <a:pt x="106558" y="66233"/>
                </a:lnTo>
                <a:lnTo>
                  <a:pt x="27843" y="66233"/>
                </a:lnTo>
                <a:lnTo>
                  <a:pt x="28332" y="13468"/>
                </a:lnTo>
                <a:lnTo>
                  <a:pt x="19202" y="22082"/>
                </a:lnTo>
                <a:lnTo>
                  <a:pt x="9727" y="34994"/>
                </a:lnTo>
                <a:lnTo>
                  <a:pt x="4800" y="47045"/>
                </a:lnTo>
                <a:lnTo>
                  <a:pt x="2825" y="55039"/>
                </a:lnTo>
                <a:lnTo>
                  <a:pt x="756" y="67330"/>
                </a:lnTo>
                <a:lnTo>
                  <a:pt x="0" y="80634"/>
                </a:lnTo>
                <a:lnTo>
                  <a:pt x="407" y="91181"/>
                </a:lnTo>
                <a:lnTo>
                  <a:pt x="2083" y="103953"/>
                </a:lnTo>
                <a:lnTo>
                  <a:pt x="4800" y="115199"/>
                </a:lnTo>
                <a:lnTo>
                  <a:pt x="11162" y="130372"/>
                </a:lnTo>
                <a:lnTo>
                  <a:pt x="18242" y="140147"/>
                </a:lnTo>
                <a:lnTo>
                  <a:pt x="29798" y="149257"/>
                </a:lnTo>
                <a:lnTo>
                  <a:pt x="41285" y="154548"/>
                </a:lnTo>
                <a:lnTo>
                  <a:pt x="47008" y="156722"/>
                </a:lnTo>
                <a:lnTo>
                  <a:pt x="59088" y="159412"/>
                </a:lnTo>
                <a:lnTo>
                  <a:pt x="72953" y="160309"/>
                </a:lnTo>
                <a:lnTo>
                  <a:pt x="79674" y="160309"/>
                </a:lnTo>
                <a:lnTo>
                  <a:pt x="86395" y="159364"/>
                </a:lnTo>
                <a:lnTo>
                  <a:pt x="92156" y="158389"/>
                </a:lnTo>
                <a:lnTo>
                  <a:pt x="97917" y="157429"/>
                </a:lnTo>
                <a:lnTo>
                  <a:pt x="103677" y="156469"/>
                </a:lnTo>
                <a:lnTo>
                  <a:pt x="108478" y="154548"/>
                </a:lnTo>
                <a:lnTo>
                  <a:pt x="113278" y="153588"/>
                </a:lnTo>
                <a:lnTo>
                  <a:pt x="117119" y="152643"/>
                </a:lnTo>
                <a:lnTo>
                  <a:pt x="119999" y="150708"/>
                </a:lnTo>
                <a:lnTo>
                  <a:pt x="122880" y="149748"/>
                </a:lnTo>
                <a:lnTo>
                  <a:pt x="124800" y="148803"/>
                </a:lnTo>
                <a:lnTo>
                  <a:pt x="124800" y="147843"/>
                </a:lnTo>
                <a:lnTo>
                  <a:pt x="125760" y="147843"/>
                </a:lnTo>
                <a:lnTo>
                  <a:pt x="125760" y="146867"/>
                </a:lnTo>
                <a:lnTo>
                  <a:pt x="126720" y="145907"/>
                </a:lnTo>
                <a:lnTo>
                  <a:pt x="126720" y="143987"/>
                </a:lnTo>
                <a:lnTo>
                  <a:pt x="127680" y="143027"/>
                </a:lnTo>
                <a:lnTo>
                  <a:pt x="127680" y="13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3340928" y="789828"/>
            <a:ext cx="114239" cy="159349"/>
          </a:xfrm>
          <a:custGeom>
            <a:avLst/>
            <a:gdLst/>
            <a:ahLst/>
            <a:cxnLst/>
            <a:rect l="l" t="t" r="r" b="b"/>
            <a:pathLst>
              <a:path w="114239" h="159349">
                <a:moveTo>
                  <a:pt x="114239" y="122880"/>
                </a:moveTo>
                <a:lnTo>
                  <a:pt x="113278" y="120959"/>
                </a:lnTo>
                <a:lnTo>
                  <a:pt x="113278" y="119039"/>
                </a:lnTo>
                <a:lnTo>
                  <a:pt x="112318" y="118079"/>
                </a:lnTo>
                <a:lnTo>
                  <a:pt x="111373" y="118079"/>
                </a:lnTo>
                <a:lnTo>
                  <a:pt x="110398" y="117119"/>
                </a:lnTo>
                <a:lnTo>
                  <a:pt x="108478" y="117119"/>
                </a:lnTo>
                <a:lnTo>
                  <a:pt x="106558" y="118079"/>
                </a:lnTo>
                <a:lnTo>
                  <a:pt x="104653" y="119999"/>
                </a:lnTo>
                <a:lnTo>
                  <a:pt x="101757" y="121919"/>
                </a:lnTo>
                <a:lnTo>
                  <a:pt x="98877" y="124800"/>
                </a:lnTo>
                <a:lnTo>
                  <a:pt x="96012" y="126720"/>
                </a:lnTo>
                <a:lnTo>
                  <a:pt x="92171" y="128640"/>
                </a:lnTo>
                <a:lnTo>
                  <a:pt x="88331" y="131505"/>
                </a:lnTo>
                <a:lnTo>
                  <a:pt x="83530" y="133441"/>
                </a:lnTo>
                <a:lnTo>
                  <a:pt x="79689" y="135346"/>
                </a:lnTo>
                <a:lnTo>
                  <a:pt x="73929" y="136321"/>
                </a:lnTo>
                <a:lnTo>
                  <a:pt x="61447" y="136321"/>
                </a:lnTo>
                <a:lnTo>
                  <a:pt x="55686" y="134401"/>
                </a:lnTo>
                <a:lnTo>
                  <a:pt x="50886" y="132481"/>
                </a:lnTo>
                <a:lnTo>
                  <a:pt x="45125" y="130561"/>
                </a:lnTo>
                <a:lnTo>
                  <a:pt x="41285" y="126720"/>
                </a:lnTo>
                <a:lnTo>
                  <a:pt x="37444" y="121919"/>
                </a:lnTo>
                <a:lnTo>
                  <a:pt x="34564" y="117119"/>
                </a:lnTo>
                <a:lnTo>
                  <a:pt x="31683" y="111358"/>
                </a:lnTo>
                <a:lnTo>
                  <a:pt x="29763" y="104637"/>
                </a:lnTo>
                <a:lnTo>
                  <a:pt x="27843" y="96956"/>
                </a:lnTo>
                <a:lnTo>
                  <a:pt x="27843" y="79674"/>
                </a:lnTo>
                <a:lnTo>
                  <a:pt x="28012" y="72004"/>
                </a:lnTo>
                <a:lnTo>
                  <a:pt x="29485" y="58058"/>
                </a:lnTo>
                <a:lnTo>
                  <a:pt x="32583" y="46352"/>
                </a:lnTo>
                <a:lnTo>
                  <a:pt x="37444" y="36484"/>
                </a:lnTo>
                <a:lnTo>
                  <a:pt x="42713" y="30581"/>
                </a:lnTo>
                <a:lnTo>
                  <a:pt x="53784" y="24207"/>
                </a:lnTo>
                <a:lnTo>
                  <a:pt x="67208" y="22082"/>
                </a:lnTo>
                <a:lnTo>
                  <a:pt x="73929" y="22082"/>
                </a:lnTo>
                <a:lnTo>
                  <a:pt x="78729" y="23042"/>
                </a:lnTo>
                <a:lnTo>
                  <a:pt x="83530" y="24963"/>
                </a:lnTo>
                <a:lnTo>
                  <a:pt x="88331" y="26883"/>
                </a:lnTo>
                <a:lnTo>
                  <a:pt x="92171" y="28803"/>
                </a:lnTo>
                <a:lnTo>
                  <a:pt x="95036" y="30723"/>
                </a:lnTo>
                <a:lnTo>
                  <a:pt x="97916" y="32644"/>
                </a:lnTo>
                <a:lnTo>
                  <a:pt x="100812" y="34564"/>
                </a:lnTo>
                <a:lnTo>
                  <a:pt x="102717" y="36484"/>
                </a:lnTo>
                <a:lnTo>
                  <a:pt x="105597" y="38404"/>
                </a:lnTo>
                <a:lnTo>
                  <a:pt x="107533" y="39364"/>
                </a:lnTo>
                <a:lnTo>
                  <a:pt x="110398" y="39364"/>
                </a:lnTo>
                <a:lnTo>
                  <a:pt x="111373" y="38404"/>
                </a:lnTo>
                <a:lnTo>
                  <a:pt x="112318" y="36484"/>
                </a:lnTo>
                <a:lnTo>
                  <a:pt x="113278" y="34564"/>
                </a:lnTo>
                <a:lnTo>
                  <a:pt x="113278" y="19202"/>
                </a:lnTo>
                <a:lnTo>
                  <a:pt x="112318" y="18242"/>
                </a:lnTo>
                <a:lnTo>
                  <a:pt x="112318" y="17282"/>
                </a:lnTo>
                <a:lnTo>
                  <a:pt x="111373" y="17282"/>
                </a:lnTo>
                <a:lnTo>
                  <a:pt x="111373" y="16322"/>
                </a:lnTo>
                <a:lnTo>
                  <a:pt x="110398" y="15361"/>
                </a:lnTo>
                <a:lnTo>
                  <a:pt x="109438" y="13441"/>
                </a:lnTo>
                <a:lnTo>
                  <a:pt x="107533" y="12481"/>
                </a:lnTo>
                <a:lnTo>
                  <a:pt x="105597" y="10561"/>
                </a:lnTo>
                <a:lnTo>
                  <a:pt x="102717" y="9601"/>
                </a:lnTo>
                <a:lnTo>
                  <a:pt x="99852" y="7680"/>
                </a:lnTo>
                <a:lnTo>
                  <a:pt x="96972" y="5760"/>
                </a:lnTo>
                <a:lnTo>
                  <a:pt x="93131" y="3840"/>
                </a:lnTo>
                <a:lnTo>
                  <a:pt x="89291" y="2880"/>
                </a:lnTo>
                <a:lnTo>
                  <a:pt x="85450" y="1920"/>
                </a:lnTo>
                <a:lnTo>
                  <a:pt x="80650" y="960"/>
                </a:lnTo>
                <a:lnTo>
                  <a:pt x="76809" y="0"/>
                </a:lnTo>
                <a:lnTo>
                  <a:pt x="65209" y="14"/>
                </a:lnTo>
                <a:lnTo>
                  <a:pt x="52477" y="1118"/>
                </a:lnTo>
                <a:lnTo>
                  <a:pt x="40325" y="4800"/>
                </a:lnTo>
                <a:lnTo>
                  <a:pt x="28973" y="10607"/>
                </a:lnTo>
                <a:lnTo>
                  <a:pt x="19202" y="19202"/>
                </a:lnTo>
                <a:lnTo>
                  <a:pt x="10444" y="31702"/>
                </a:lnTo>
                <a:lnTo>
                  <a:pt x="4800" y="44150"/>
                </a:lnTo>
                <a:lnTo>
                  <a:pt x="2003" y="54489"/>
                </a:lnTo>
                <a:lnTo>
                  <a:pt x="422" y="67100"/>
                </a:lnTo>
                <a:lnTo>
                  <a:pt x="0" y="80634"/>
                </a:lnTo>
                <a:lnTo>
                  <a:pt x="193" y="90170"/>
                </a:lnTo>
                <a:lnTo>
                  <a:pt x="1357" y="102915"/>
                </a:lnTo>
                <a:lnTo>
                  <a:pt x="3840" y="114239"/>
                </a:lnTo>
                <a:lnTo>
                  <a:pt x="9562" y="128917"/>
                </a:lnTo>
                <a:lnTo>
                  <a:pt x="16322" y="139186"/>
                </a:lnTo>
                <a:lnTo>
                  <a:pt x="22082" y="144947"/>
                </a:lnTo>
                <a:lnTo>
                  <a:pt x="28803" y="150723"/>
                </a:lnTo>
                <a:lnTo>
                  <a:pt x="36484" y="153588"/>
                </a:lnTo>
                <a:lnTo>
                  <a:pt x="39252" y="154752"/>
                </a:lnTo>
                <a:lnTo>
                  <a:pt x="51154" y="158200"/>
                </a:lnTo>
                <a:lnTo>
                  <a:pt x="64328" y="159349"/>
                </a:lnTo>
                <a:lnTo>
                  <a:pt x="69128" y="159349"/>
                </a:lnTo>
                <a:lnTo>
                  <a:pt x="74889" y="158404"/>
                </a:lnTo>
                <a:lnTo>
                  <a:pt x="78729" y="157429"/>
                </a:lnTo>
                <a:lnTo>
                  <a:pt x="83530" y="156469"/>
                </a:lnTo>
                <a:lnTo>
                  <a:pt x="88331" y="155508"/>
                </a:lnTo>
                <a:lnTo>
                  <a:pt x="92171" y="153588"/>
                </a:lnTo>
                <a:lnTo>
                  <a:pt x="96012" y="152628"/>
                </a:lnTo>
                <a:lnTo>
                  <a:pt x="99852" y="150723"/>
                </a:lnTo>
                <a:lnTo>
                  <a:pt x="102717" y="148788"/>
                </a:lnTo>
                <a:lnTo>
                  <a:pt x="106558" y="145907"/>
                </a:lnTo>
                <a:lnTo>
                  <a:pt x="108478" y="144947"/>
                </a:lnTo>
                <a:lnTo>
                  <a:pt x="110398" y="143027"/>
                </a:lnTo>
                <a:lnTo>
                  <a:pt x="111373" y="142067"/>
                </a:lnTo>
                <a:lnTo>
                  <a:pt x="112318" y="141122"/>
                </a:lnTo>
                <a:lnTo>
                  <a:pt x="112318" y="140162"/>
                </a:lnTo>
                <a:lnTo>
                  <a:pt x="113278" y="139186"/>
                </a:lnTo>
                <a:lnTo>
                  <a:pt x="113278" y="138226"/>
                </a:lnTo>
                <a:lnTo>
                  <a:pt x="114239" y="137281"/>
                </a:lnTo>
                <a:lnTo>
                  <a:pt x="114239" y="12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3506053" y="883904"/>
            <a:ext cx="11521" cy="59512"/>
          </a:xfrm>
          <a:custGeom>
            <a:avLst/>
            <a:gdLst/>
            <a:ahLst/>
            <a:cxnLst/>
            <a:rect l="l" t="t" r="r" b="b"/>
            <a:pathLst>
              <a:path w="11521" h="59512">
                <a:moveTo>
                  <a:pt x="2880" y="14401"/>
                </a:moveTo>
                <a:lnTo>
                  <a:pt x="1920" y="6720"/>
                </a:lnTo>
                <a:lnTo>
                  <a:pt x="0" y="0"/>
                </a:lnTo>
                <a:lnTo>
                  <a:pt x="25" y="53329"/>
                </a:lnTo>
                <a:lnTo>
                  <a:pt x="11521" y="59512"/>
                </a:lnTo>
                <a:lnTo>
                  <a:pt x="5760" y="20162"/>
                </a:lnTo>
                <a:lnTo>
                  <a:pt x="288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3478209" y="788868"/>
            <a:ext cx="144962" cy="160309"/>
          </a:xfrm>
          <a:custGeom>
            <a:avLst/>
            <a:gdLst/>
            <a:ahLst/>
            <a:cxnLst/>
            <a:rect l="l" t="t" r="r" b="b"/>
            <a:pathLst>
              <a:path w="144962" h="160309">
                <a:moveTo>
                  <a:pt x="0" y="81594"/>
                </a:moveTo>
                <a:lnTo>
                  <a:pt x="160" y="89817"/>
                </a:lnTo>
                <a:lnTo>
                  <a:pt x="1306" y="102624"/>
                </a:lnTo>
                <a:lnTo>
                  <a:pt x="3840" y="114239"/>
                </a:lnTo>
                <a:lnTo>
                  <a:pt x="4797" y="117193"/>
                </a:lnTo>
                <a:lnTo>
                  <a:pt x="10202" y="129086"/>
                </a:lnTo>
                <a:lnTo>
                  <a:pt x="17282" y="139186"/>
                </a:lnTo>
                <a:lnTo>
                  <a:pt x="27869" y="148366"/>
                </a:lnTo>
                <a:lnTo>
                  <a:pt x="27843" y="95036"/>
                </a:lnTo>
                <a:lnTo>
                  <a:pt x="27843" y="71033"/>
                </a:lnTo>
                <a:lnTo>
                  <a:pt x="28803" y="63352"/>
                </a:lnTo>
                <a:lnTo>
                  <a:pt x="29763" y="56631"/>
                </a:lnTo>
                <a:lnTo>
                  <a:pt x="31683" y="49926"/>
                </a:lnTo>
                <a:lnTo>
                  <a:pt x="34564" y="44165"/>
                </a:lnTo>
                <a:lnTo>
                  <a:pt x="38404" y="38389"/>
                </a:lnTo>
                <a:lnTo>
                  <a:pt x="42245" y="33604"/>
                </a:lnTo>
                <a:lnTo>
                  <a:pt x="47045" y="29763"/>
                </a:lnTo>
                <a:lnTo>
                  <a:pt x="52806" y="26883"/>
                </a:lnTo>
                <a:lnTo>
                  <a:pt x="58552" y="24002"/>
                </a:lnTo>
                <a:lnTo>
                  <a:pt x="65288" y="23042"/>
                </a:lnTo>
                <a:lnTo>
                  <a:pt x="81594" y="23042"/>
                </a:lnTo>
                <a:lnTo>
                  <a:pt x="88315" y="24002"/>
                </a:lnTo>
                <a:lnTo>
                  <a:pt x="94076" y="27843"/>
                </a:lnTo>
                <a:lnTo>
                  <a:pt x="99837" y="30723"/>
                </a:lnTo>
                <a:lnTo>
                  <a:pt x="104637" y="34549"/>
                </a:lnTo>
                <a:lnTo>
                  <a:pt x="107518" y="39364"/>
                </a:lnTo>
                <a:lnTo>
                  <a:pt x="111358" y="45110"/>
                </a:lnTo>
                <a:lnTo>
                  <a:pt x="113278" y="50886"/>
                </a:lnTo>
                <a:lnTo>
                  <a:pt x="114239" y="58552"/>
                </a:lnTo>
                <a:lnTo>
                  <a:pt x="116159" y="65272"/>
                </a:lnTo>
                <a:lnTo>
                  <a:pt x="117119" y="72953"/>
                </a:lnTo>
                <a:lnTo>
                  <a:pt x="117119" y="89275"/>
                </a:lnTo>
                <a:lnTo>
                  <a:pt x="116159" y="96956"/>
                </a:lnTo>
                <a:lnTo>
                  <a:pt x="114239" y="103677"/>
                </a:lnTo>
                <a:lnTo>
                  <a:pt x="112318" y="110398"/>
                </a:lnTo>
                <a:lnTo>
                  <a:pt x="109438" y="116159"/>
                </a:lnTo>
                <a:lnTo>
                  <a:pt x="106558" y="121919"/>
                </a:lnTo>
                <a:lnTo>
                  <a:pt x="102717" y="126720"/>
                </a:lnTo>
                <a:lnTo>
                  <a:pt x="97916" y="130561"/>
                </a:lnTo>
                <a:lnTo>
                  <a:pt x="92156" y="133441"/>
                </a:lnTo>
                <a:lnTo>
                  <a:pt x="86395" y="136306"/>
                </a:lnTo>
                <a:lnTo>
                  <a:pt x="79674" y="137281"/>
                </a:lnTo>
                <a:lnTo>
                  <a:pt x="63352" y="137281"/>
                </a:lnTo>
                <a:lnTo>
                  <a:pt x="56647" y="136306"/>
                </a:lnTo>
                <a:lnTo>
                  <a:pt x="50886" y="133441"/>
                </a:lnTo>
                <a:lnTo>
                  <a:pt x="45125" y="129600"/>
                </a:lnTo>
                <a:lnTo>
                  <a:pt x="40325" y="125760"/>
                </a:lnTo>
                <a:lnTo>
                  <a:pt x="37444" y="120959"/>
                </a:lnTo>
                <a:lnTo>
                  <a:pt x="33604" y="115199"/>
                </a:lnTo>
                <a:lnTo>
                  <a:pt x="39364" y="154548"/>
                </a:lnTo>
                <a:lnTo>
                  <a:pt x="45086" y="156722"/>
                </a:lnTo>
                <a:lnTo>
                  <a:pt x="57161" y="159412"/>
                </a:lnTo>
                <a:lnTo>
                  <a:pt x="71033" y="160309"/>
                </a:lnTo>
                <a:lnTo>
                  <a:pt x="78463" y="159926"/>
                </a:lnTo>
                <a:lnTo>
                  <a:pt x="91397" y="157547"/>
                </a:lnTo>
                <a:lnTo>
                  <a:pt x="102717" y="153588"/>
                </a:lnTo>
                <a:lnTo>
                  <a:pt x="117264" y="145461"/>
                </a:lnTo>
                <a:lnTo>
                  <a:pt x="126720" y="137281"/>
                </a:lnTo>
                <a:lnTo>
                  <a:pt x="135393" y="123341"/>
                </a:lnTo>
                <a:lnTo>
                  <a:pt x="140162" y="111358"/>
                </a:lnTo>
                <a:lnTo>
                  <a:pt x="142379" y="104446"/>
                </a:lnTo>
                <a:lnTo>
                  <a:pt x="144426" y="91909"/>
                </a:lnTo>
                <a:lnTo>
                  <a:pt x="144962" y="78714"/>
                </a:lnTo>
                <a:lnTo>
                  <a:pt x="144670" y="70401"/>
                </a:lnTo>
                <a:lnTo>
                  <a:pt x="143007" y="57647"/>
                </a:lnTo>
                <a:lnTo>
                  <a:pt x="140162" y="46085"/>
                </a:lnTo>
                <a:lnTo>
                  <a:pt x="134442" y="31399"/>
                </a:lnTo>
                <a:lnTo>
                  <a:pt x="127680" y="21122"/>
                </a:lnTo>
                <a:lnTo>
                  <a:pt x="116307" y="11742"/>
                </a:lnTo>
                <a:lnTo>
                  <a:pt x="104637" y="5760"/>
                </a:lnTo>
                <a:lnTo>
                  <a:pt x="99582" y="3803"/>
                </a:lnTo>
                <a:lnTo>
                  <a:pt x="87416" y="950"/>
                </a:lnTo>
                <a:lnTo>
                  <a:pt x="73913" y="0"/>
                </a:lnTo>
                <a:lnTo>
                  <a:pt x="65339" y="461"/>
                </a:lnTo>
                <a:lnTo>
                  <a:pt x="52736" y="2853"/>
                </a:lnTo>
                <a:lnTo>
                  <a:pt x="41285" y="6720"/>
                </a:lnTo>
                <a:lnTo>
                  <a:pt x="27180" y="14644"/>
                </a:lnTo>
                <a:lnTo>
                  <a:pt x="18242" y="23042"/>
                </a:lnTo>
                <a:lnTo>
                  <a:pt x="9003" y="37151"/>
                </a:lnTo>
                <a:lnTo>
                  <a:pt x="3840" y="48950"/>
                </a:lnTo>
                <a:lnTo>
                  <a:pt x="2163" y="55771"/>
                </a:lnTo>
                <a:lnTo>
                  <a:pt x="485" y="68350"/>
                </a:lnTo>
                <a:lnTo>
                  <a:pt x="0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3662522" y="788868"/>
            <a:ext cx="125760" cy="157429"/>
          </a:xfrm>
          <a:custGeom>
            <a:avLst/>
            <a:gdLst/>
            <a:ahLst/>
            <a:cxnLst/>
            <a:rect l="l" t="t" r="r" b="b"/>
            <a:pathLst>
              <a:path w="125760" h="157429">
                <a:moveTo>
                  <a:pt x="99837" y="155524"/>
                </a:moveTo>
                <a:lnTo>
                  <a:pt x="100797" y="156469"/>
                </a:lnTo>
                <a:lnTo>
                  <a:pt x="101757" y="156469"/>
                </a:lnTo>
                <a:lnTo>
                  <a:pt x="102717" y="157429"/>
                </a:lnTo>
                <a:lnTo>
                  <a:pt x="119999" y="157429"/>
                </a:lnTo>
                <a:lnTo>
                  <a:pt x="121920" y="156469"/>
                </a:lnTo>
                <a:lnTo>
                  <a:pt x="123840" y="156469"/>
                </a:lnTo>
                <a:lnTo>
                  <a:pt x="124800" y="155524"/>
                </a:lnTo>
                <a:lnTo>
                  <a:pt x="124800" y="154548"/>
                </a:lnTo>
                <a:lnTo>
                  <a:pt x="125760" y="153588"/>
                </a:lnTo>
                <a:lnTo>
                  <a:pt x="125750" y="62433"/>
                </a:lnTo>
                <a:lnTo>
                  <a:pt x="124951" y="49002"/>
                </a:lnTo>
                <a:lnTo>
                  <a:pt x="122880" y="37444"/>
                </a:lnTo>
                <a:lnTo>
                  <a:pt x="120959" y="30723"/>
                </a:lnTo>
                <a:lnTo>
                  <a:pt x="118079" y="24002"/>
                </a:lnTo>
                <a:lnTo>
                  <a:pt x="114239" y="18242"/>
                </a:lnTo>
                <a:lnTo>
                  <a:pt x="109438" y="13441"/>
                </a:lnTo>
                <a:lnTo>
                  <a:pt x="104637" y="8641"/>
                </a:lnTo>
                <a:lnTo>
                  <a:pt x="97917" y="5760"/>
                </a:lnTo>
                <a:lnTo>
                  <a:pt x="97755" y="5669"/>
                </a:lnTo>
                <a:lnTo>
                  <a:pt x="86416" y="1417"/>
                </a:lnTo>
                <a:lnTo>
                  <a:pt x="72969" y="0"/>
                </a:lnTo>
                <a:lnTo>
                  <a:pt x="65288" y="0"/>
                </a:lnTo>
                <a:lnTo>
                  <a:pt x="56647" y="2880"/>
                </a:lnTo>
                <a:lnTo>
                  <a:pt x="48966" y="6720"/>
                </a:lnTo>
                <a:lnTo>
                  <a:pt x="43670" y="9973"/>
                </a:lnTo>
                <a:lnTo>
                  <a:pt x="33930" y="17525"/>
                </a:lnTo>
                <a:lnTo>
                  <a:pt x="24003" y="26883"/>
                </a:lnTo>
                <a:lnTo>
                  <a:pt x="24003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54548"/>
                </a:lnTo>
                <a:lnTo>
                  <a:pt x="960" y="155524"/>
                </a:lnTo>
                <a:lnTo>
                  <a:pt x="1920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208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1831"/>
                </a:lnTo>
                <a:lnTo>
                  <a:pt x="30264" y="47718"/>
                </a:lnTo>
                <a:lnTo>
                  <a:pt x="39356" y="37958"/>
                </a:lnTo>
                <a:lnTo>
                  <a:pt x="48006" y="30723"/>
                </a:lnTo>
                <a:lnTo>
                  <a:pt x="54726" y="25923"/>
                </a:lnTo>
                <a:lnTo>
                  <a:pt x="61447" y="23042"/>
                </a:lnTo>
                <a:lnTo>
                  <a:pt x="72969" y="23042"/>
                </a:lnTo>
                <a:lnTo>
                  <a:pt x="77754" y="24002"/>
                </a:lnTo>
                <a:lnTo>
                  <a:pt x="81594" y="26883"/>
                </a:lnTo>
                <a:lnTo>
                  <a:pt x="85435" y="28803"/>
                </a:lnTo>
                <a:lnTo>
                  <a:pt x="88315" y="31683"/>
                </a:lnTo>
                <a:lnTo>
                  <a:pt x="91196" y="34549"/>
                </a:lnTo>
                <a:lnTo>
                  <a:pt x="94076" y="38389"/>
                </a:lnTo>
                <a:lnTo>
                  <a:pt x="95036" y="43205"/>
                </a:lnTo>
                <a:lnTo>
                  <a:pt x="96956" y="47990"/>
                </a:lnTo>
                <a:lnTo>
                  <a:pt x="97917" y="52791"/>
                </a:lnTo>
                <a:lnTo>
                  <a:pt x="98877" y="59512"/>
                </a:lnTo>
                <a:lnTo>
                  <a:pt x="98877" y="155524"/>
                </a:lnTo>
                <a:lnTo>
                  <a:pt x="99837" y="15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3825727" y="789828"/>
            <a:ext cx="115183" cy="159349"/>
          </a:xfrm>
          <a:custGeom>
            <a:avLst/>
            <a:gdLst/>
            <a:ahLst/>
            <a:cxnLst/>
            <a:rect l="l" t="t" r="r" b="b"/>
            <a:pathLst>
              <a:path w="115183" h="159349">
                <a:moveTo>
                  <a:pt x="115183" y="123840"/>
                </a:moveTo>
                <a:lnTo>
                  <a:pt x="114223" y="122880"/>
                </a:lnTo>
                <a:lnTo>
                  <a:pt x="114223" y="119999"/>
                </a:lnTo>
                <a:lnTo>
                  <a:pt x="113263" y="119039"/>
                </a:lnTo>
                <a:lnTo>
                  <a:pt x="113263" y="118079"/>
                </a:lnTo>
                <a:lnTo>
                  <a:pt x="112318" y="118079"/>
                </a:lnTo>
                <a:lnTo>
                  <a:pt x="111343" y="117119"/>
                </a:lnTo>
                <a:lnTo>
                  <a:pt x="109438" y="117119"/>
                </a:lnTo>
                <a:lnTo>
                  <a:pt x="107502" y="118079"/>
                </a:lnTo>
                <a:lnTo>
                  <a:pt x="105597" y="119999"/>
                </a:lnTo>
                <a:lnTo>
                  <a:pt x="102702" y="121919"/>
                </a:lnTo>
                <a:lnTo>
                  <a:pt x="99822" y="124800"/>
                </a:lnTo>
                <a:lnTo>
                  <a:pt x="96956" y="126720"/>
                </a:lnTo>
                <a:lnTo>
                  <a:pt x="93116" y="128640"/>
                </a:lnTo>
                <a:lnTo>
                  <a:pt x="89275" y="131505"/>
                </a:lnTo>
                <a:lnTo>
                  <a:pt x="84475" y="133441"/>
                </a:lnTo>
                <a:lnTo>
                  <a:pt x="79674" y="135346"/>
                </a:lnTo>
                <a:lnTo>
                  <a:pt x="74874" y="136321"/>
                </a:lnTo>
                <a:lnTo>
                  <a:pt x="62392" y="136321"/>
                </a:lnTo>
                <a:lnTo>
                  <a:pt x="56631" y="134401"/>
                </a:lnTo>
                <a:lnTo>
                  <a:pt x="50871" y="132481"/>
                </a:lnTo>
                <a:lnTo>
                  <a:pt x="46070" y="130561"/>
                </a:lnTo>
                <a:lnTo>
                  <a:pt x="42230" y="126720"/>
                </a:lnTo>
                <a:lnTo>
                  <a:pt x="38389" y="121919"/>
                </a:lnTo>
                <a:lnTo>
                  <a:pt x="35509" y="117119"/>
                </a:lnTo>
                <a:lnTo>
                  <a:pt x="32628" y="111358"/>
                </a:lnTo>
                <a:lnTo>
                  <a:pt x="30708" y="104637"/>
                </a:lnTo>
                <a:lnTo>
                  <a:pt x="28788" y="96956"/>
                </a:lnTo>
                <a:lnTo>
                  <a:pt x="27828" y="89275"/>
                </a:lnTo>
                <a:lnTo>
                  <a:pt x="27828" y="79674"/>
                </a:lnTo>
                <a:lnTo>
                  <a:pt x="28061" y="71781"/>
                </a:lnTo>
                <a:lnTo>
                  <a:pt x="29870" y="57933"/>
                </a:lnTo>
                <a:lnTo>
                  <a:pt x="33357" y="46299"/>
                </a:lnTo>
                <a:lnTo>
                  <a:pt x="38389" y="36484"/>
                </a:lnTo>
                <a:lnTo>
                  <a:pt x="43658" y="30581"/>
                </a:lnTo>
                <a:lnTo>
                  <a:pt x="54729" y="24207"/>
                </a:lnTo>
                <a:lnTo>
                  <a:pt x="68153" y="22082"/>
                </a:lnTo>
                <a:lnTo>
                  <a:pt x="73913" y="22082"/>
                </a:lnTo>
                <a:lnTo>
                  <a:pt x="79674" y="23042"/>
                </a:lnTo>
                <a:lnTo>
                  <a:pt x="84475" y="24963"/>
                </a:lnTo>
                <a:lnTo>
                  <a:pt x="89275" y="26883"/>
                </a:lnTo>
                <a:lnTo>
                  <a:pt x="93116" y="28803"/>
                </a:lnTo>
                <a:lnTo>
                  <a:pt x="95981" y="30723"/>
                </a:lnTo>
                <a:lnTo>
                  <a:pt x="98877" y="32644"/>
                </a:lnTo>
                <a:lnTo>
                  <a:pt x="101757" y="34564"/>
                </a:lnTo>
                <a:lnTo>
                  <a:pt x="103662" y="36484"/>
                </a:lnTo>
                <a:lnTo>
                  <a:pt x="106542" y="38404"/>
                </a:lnTo>
                <a:lnTo>
                  <a:pt x="107502" y="39364"/>
                </a:lnTo>
                <a:lnTo>
                  <a:pt x="111343" y="39364"/>
                </a:lnTo>
                <a:lnTo>
                  <a:pt x="112318" y="38404"/>
                </a:lnTo>
                <a:lnTo>
                  <a:pt x="113263" y="36484"/>
                </a:lnTo>
                <a:lnTo>
                  <a:pt x="114223" y="34564"/>
                </a:lnTo>
                <a:lnTo>
                  <a:pt x="114223" y="20162"/>
                </a:lnTo>
                <a:lnTo>
                  <a:pt x="113263" y="19202"/>
                </a:lnTo>
                <a:lnTo>
                  <a:pt x="113263" y="17282"/>
                </a:lnTo>
                <a:lnTo>
                  <a:pt x="112318" y="17282"/>
                </a:lnTo>
                <a:lnTo>
                  <a:pt x="112318" y="16322"/>
                </a:lnTo>
                <a:lnTo>
                  <a:pt x="111343" y="15361"/>
                </a:lnTo>
                <a:lnTo>
                  <a:pt x="109438" y="13441"/>
                </a:lnTo>
                <a:lnTo>
                  <a:pt x="108478" y="12481"/>
                </a:lnTo>
                <a:lnTo>
                  <a:pt x="106542" y="10561"/>
                </a:lnTo>
                <a:lnTo>
                  <a:pt x="103662" y="9601"/>
                </a:lnTo>
                <a:lnTo>
                  <a:pt x="100797" y="7680"/>
                </a:lnTo>
                <a:lnTo>
                  <a:pt x="96956" y="5760"/>
                </a:lnTo>
                <a:lnTo>
                  <a:pt x="94076" y="3840"/>
                </a:lnTo>
                <a:lnTo>
                  <a:pt x="90236" y="2880"/>
                </a:lnTo>
                <a:lnTo>
                  <a:pt x="86395" y="1920"/>
                </a:lnTo>
                <a:lnTo>
                  <a:pt x="81594" y="960"/>
                </a:lnTo>
                <a:lnTo>
                  <a:pt x="77754" y="0"/>
                </a:lnTo>
                <a:lnTo>
                  <a:pt x="66153" y="14"/>
                </a:lnTo>
                <a:lnTo>
                  <a:pt x="53422" y="1118"/>
                </a:lnTo>
                <a:lnTo>
                  <a:pt x="41269" y="4800"/>
                </a:lnTo>
                <a:lnTo>
                  <a:pt x="29918" y="10607"/>
                </a:lnTo>
                <a:lnTo>
                  <a:pt x="20147" y="19202"/>
                </a:lnTo>
                <a:lnTo>
                  <a:pt x="11071" y="31702"/>
                </a:lnTo>
                <a:lnTo>
                  <a:pt x="5745" y="44150"/>
                </a:lnTo>
                <a:lnTo>
                  <a:pt x="2712" y="54577"/>
                </a:lnTo>
                <a:lnTo>
                  <a:pt x="676" y="67148"/>
                </a:lnTo>
                <a:lnTo>
                  <a:pt x="0" y="80634"/>
                </a:lnTo>
                <a:lnTo>
                  <a:pt x="347" y="90267"/>
                </a:lnTo>
                <a:lnTo>
                  <a:pt x="2010" y="102958"/>
                </a:lnTo>
                <a:lnTo>
                  <a:pt x="4785" y="114239"/>
                </a:lnTo>
                <a:lnTo>
                  <a:pt x="10513" y="128917"/>
                </a:lnTo>
                <a:lnTo>
                  <a:pt x="17266" y="139186"/>
                </a:lnTo>
                <a:lnTo>
                  <a:pt x="23027" y="144947"/>
                </a:lnTo>
                <a:lnTo>
                  <a:pt x="29748" y="150723"/>
                </a:lnTo>
                <a:lnTo>
                  <a:pt x="37429" y="153588"/>
                </a:lnTo>
                <a:lnTo>
                  <a:pt x="39951" y="154752"/>
                </a:lnTo>
                <a:lnTo>
                  <a:pt x="51781" y="158200"/>
                </a:lnTo>
                <a:lnTo>
                  <a:pt x="65272" y="159349"/>
                </a:lnTo>
                <a:lnTo>
                  <a:pt x="70073" y="159349"/>
                </a:lnTo>
                <a:lnTo>
                  <a:pt x="74874" y="158404"/>
                </a:lnTo>
                <a:lnTo>
                  <a:pt x="79674" y="157429"/>
                </a:lnTo>
                <a:lnTo>
                  <a:pt x="84475" y="156469"/>
                </a:lnTo>
                <a:lnTo>
                  <a:pt x="89275" y="155508"/>
                </a:lnTo>
                <a:lnTo>
                  <a:pt x="93116" y="153588"/>
                </a:lnTo>
                <a:lnTo>
                  <a:pt x="96956" y="152628"/>
                </a:lnTo>
                <a:lnTo>
                  <a:pt x="100797" y="150723"/>
                </a:lnTo>
                <a:lnTo>
                  <a:pt x="103662" y="148788"/>
                </a:lnTo>
                <a:lnTo>
                  <a:pt x="107502" y="145907"/>
                </a:lnTo>
                <a:lnTo>
                  <a:pt x="109438" y="144947"/>
                </a:lnTo>
                <a:lnTo>
                  <a:pt x="110383" y="143027"/>
                </a:lnTo>
                <a:lnTo>
                  <a:pt x="112318" y="142067"/>
                </a:lnTo>
                <a:lnTo>
                  <a:pt x="113263" y="141122"/>
                </a:lnTo>
                <a:lnTo>
                  <a:pt x="113263" y="140162"/>
                </a:lnTo>
                <a:lnTo>
                  <a:pt x="114223" y="139186"/>
                </a:lnTo>
                <a:lnTo>
                  <a:pt x="114223" y="137281"/>
                </a:lnTo>
                <a:lnTo>
                  <a:pt x="115183" y="136321"/>
                </a:lnTo>
                <a:lnTo>
                  <a:pt x="115183" y="12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/>
          <p:nvPr/>
        </p:nvSpPr>
        <p:spPr>
          <a:xfrm>
            <a:off x="3994592" y="794628"/>
            <a:ext cx="14488" cy="54711"/>
          </a:xfrm>
          <a:custGeom>
            <a:avLst/>
            <a:gdLst/>
            <a:ahLst/>
            <a:cxnLst/>
            <a:rect l="l" t="t" r="r" b="b"/>
            <a:pathLst>
              <a:path w="14488" h="54711">
                <a:moveTo>
                  <a:pt x="10654" y="896"/>
                </a:moveTo>
                <a:lnTo>
                  <a:pt x="0" y="7708"/>
                </a:lnTo>
                <a:lnTo>
                  <a:pt x="86" y="54711"/>
                </a:lnTo>
                <a:lnTo>
                  <a:pt x="1046" y="48966"/>
                </a:lnTo>
                <a:lnTo>
                  <a:pt x="2966" y="43190"/>
                </a:lnTo>
                <a:lnTo>
                  <a:pt x="4886" y="37444"/>
                </a:lnTo>
                <a:lnTo>
                  <a:pt x="7767" y="32628"/>
                </a:lnTo>
                <a:lnTo>
                  <a:pt x="10647" y="28788"/>
                </a:lnTo>
                <a:lnTo>
                  <a:pt x="14488" y="24963"/>
                </a:lnTo>
                <a:lnTo>
                  <a:pt x="12567" y="0"/>
                </a:lnTo>
                <a:lnTo>
                  <a:pt x="10654" y="8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/>
          <p:nvPr/>
        </p:nvSpPr>
        <p:spPr>
          <a:xfrm>
            <a:off x="3966834" y="788868"/>
            <a:ext cx="133441" cy="160309"/>
          </a:xfrm>
          <a:custGeom>
            <a:avLst/>
            <a:gdLst/>
            <a:ahLst/>
            <a:cxnLst/>
            <a:rect l="l" t="t" r="r" b="b"/>
            <a:pathLst>
              <a:path w="133441" h="160309">
                <a:moveTo>
                  <a:pt x="133441" y="73913"/>
                </a:moveTo>
                <a:lnTo>
                  <a:pt x="133429" y="67262"/>
                </a:lnTo>
                <a:lnTo>
                  <a:pt x="132480" y="54457"/>
                </a:lnTo>
                <a:lnTo>
                  <a:pt x="129600" y="42230"/>
                </a:lnTo>
                <a:lnTo>
                  <a:pt x="127680" y="34549"/>
                </a:lnTo>
                <a:lnTo>
                  <a:pt x="123840" y="26883"/>
                </a:lnTo>
                <a:lnTo>
                  <a:pt x="118079" y="21122"/>
                </a:lnTo>
                <a:lnTo>
                  <a:pt x="113278" y="14401"/>
                </a:lnTo>
                <a:lnTo>
                  <a:pt x="106558" y="9601"/>
                </a:lnTo>
                <a:lnTo>
                  <a:pt x="98877" y="5760"/>
                </a:lnTo>
                <a:lnTo>
                  <a:pt x="94604" y="4047"/>
                </a:lnTo>
                <a:lnTo>
                  <a:pt x="82661" y="1011"/>
                </a:lnTo>
                <a:lnTo>
                  <a:pt x="69128" y="0"/>
                </a:lnTo>
                <a:lnTo>
                  <a:pt x="64894" y="105"/>
                </a:lnTo>
                <a:lnTo>
                  <a:pt x="52071" y="1856"/>
                </a:lnTo>
                <a:lnTo>
                  <a:pt x="40325" y="5760"/>
                </a:lnTo>
                <a:lnTo>
                  <a:pt x="42245" y="30723"/>
                </a:lnTo>
                <a:lnTo>
                  <a:pt x="46085" y="27843"/>
                </a:lnTo>
                <a:lnTo>
                  <a:pt x="50886" y="24963"/>
                </a:lnTo>
                <a:lnTo>
                  <a:pt x="56631" y="22082"/>
                </a:lnTo>
                <a:lnTo>
                  <a:pt x="62407" y="21122"/>
                </a:lnTo>
                <a:lnTo>
                  <a:pt x="68153" y="21122"/>
                </a:lnTo>
                <a:lnTo>
                  <a:pt x="75430" y="21549"/>
                </a:lnTo>
                <a:lnTo>
                  <a:pt x="88079" y="25410"/>
                </a:lnTo>
                <a:lnTo>
                  <a:pt x="96956" y="33604"/>
                </a:lnTo>
                <a:lnTo>
                  <a:pt x="101672" y="40352"/>
                </a:lnTo>
                <a:lnTo>
                  <a:pt x="105770" y="51881"/>
                </a:lnTo>
                <a:lnTo>
                  <a:pt x="106558" y="66233"/>
                </a:lnTo>
                <a:lnTo>
                  <a:pt x="27843" y="66233"/>
                </a:lnTo>
                <a:lnTo>
                  <a:pt x="27843" y="60472"/>
                </a:lnTo>
                <a:lnTo>
                  <a:pt x="27757" y="13468"/>
                </a:lnTo>
                <a:lnTo>
                  <a:pt x="18242" y="22082"/>
                </a:lnTo>
                <a:lnTo>
                  <a:pt x="9740" y="34807"/>
                </a:lnTo>
                <a:lnTo>
                  <a:pt x="4800" y="47045"/>
                </a:lnTo>
                <a:lnTo>
                  <a:pt x="2419" y="55039"/>
                </a:lnTo>
                <a:lnTo>
                  <a:pt x="504" y="67330"/>
                </a:lnTo>
                <a:lnTo>
                  <a:pt x="0" y="80634"/>
                </a:lnTo>
                <a:lnTo>
                  <a:pt x="251" y="91181"/>
                </a:lnTo>
                <a:lnTo>
                  <a:pt x="1659" y="103953"/>
                </a:lnTo>
                <a:lnTo>
                  <a:pt x="4800" y="115199"/>
                </a:lnTo>
                <a:lnTo>
                  <a:pt x="11162" y="130372"/>
                </a:lnTo>
                <a:lnTo>
                  <a:pt x="18242" y="140147"/>
                </a:lnTo>
                <a:lnTo>
                  <a:pt x="29416" y="149257"/>
                </a:lnTo>
                <a:lnTo>
                  <a:pt x="41285" y="154548"/>
                </a:lnTo>
                <a:lnTo>
                  <a:pt x="47017" y="156725"/>
                </a:lnTo>
                <a:lnTo>
                  <a:pt x="59091" y="159413"/>
                </a:lnTo>
                <a:lnTo>
                  <a:pt x="72969" y="160309"/>
                </a:lnTo>
                <a:lnTo>
                  <a:pt x="79674" y="160309"/>
                </a:lnTo>
                <a:lnTo>
                  <a:pt x="85435" y="159364"/>
                </a:lnTo>
                <a:lnTo>
                  <a:pt x="92156" y="158389"/>
                </a:lnTo>
                <a:lnTo>
                  <a:pt x="97916" y="157429"/>
                </a:lnTo>
                <a:lnTo>
                  <a:pt x="103677" y="156469"/>
                </a:lnTo>
                <a:lnTo>
                  <a:pt x="108478" y="154548"/>
                </a:lnTo>
                <a:lnTo>
                  <a:pt x="112318" y="153588"/>
                </a:lnTo>
                <a:lnTo>
                  <a:pt x="116159" y="152643"/>
                </a:lnTo>
                <a:lnTo>
                  <a:pt x="119039" y="150708"/>
                </a:lnTo>
                <a:lnTo>
                  <a:pt x="121919" y="149748"/>
                </a:lnTo>
                <a:lnTo>
                  <a:pt x="123840" y="148803"/>
                </a:lnTo>
                <a:lnTo>
                  <a:pt x="124800" y="147843"/>
                </a:lnTo>
                <a:lnTo>
                  <a:pt x="125760" y="146867"/>
                </a:lnTo>
                <a:lnTo>
                  <a:pt x="125760" y="145907"/>
                </a:lnTo>
                <a:lnTo>
                  <a:pt x="126720" y="145907"/>
                </a:lnTo>
                <a:lnTo>
                  <a:pt x="126720" y="143027"/>
                </a:lnTo>
                <a:lnTo>
                  <a:pt x="127680" y="142082"/>
                </a:lnTo>
                <a:lnTo>
                  <a:pt x="127680" y="134401"/>
                </a:lnTo>
                <a:lnTo>
                  <a:pt x="126720" y="132466"/>
                </a:lnTo>
                <a:lnTo>
                  <a:pt x="126720" y="129600"/>
                </a:lnTo>
                <a:lnTo>
                  <a:pt x="125760" y="128640"/>
                </a:lnTo>
                <a:lnTo>
                  <a:pt x="124800" y="127680"/>
                </a:lnTo>
                <a:lnTo>
                  <a:pt x="119999" y="127680"/>
                </a:lnTo>
                <a:lnTo>
                  <a:pt x="117119" y="129600"/>
                </a:lnTo>
                <a:lnTo>
                  <a:pt x="114239" y="130561"/>
                </a:lnTo>
                <a:lnTo>
                  <a:pt x="111358" y="131521"/>
                </a:lnTo>
                <a:lnTo>
                  <a:pt x="107518" y="132466"/>
                </a:lnTo>
                <a:lnTo>
                  <a:pt x="103677" y="134401"/>
                </a:lnTo>
                <a:lnTo>
                  <a:pt x="98877" y="135361"/>
                </a:lnTo>
                <a:lnTo>
                  <a:pt x="94076" y="136306"/>
                </a:lnTo>
                <a:lnTo>
                  <a:pt x="88315" y="138242"/>
                </a:lnTo>
                <a:lnTo>
                  <a:pt x="66248" y="138242"/>
                </a:lnTo>
                <a:lnTo>
                  <a:pt x="59512" y="137281"/>
                </a:lnTo>
                <a:lnTo>
                  <a:pt x="52791" y="134401"/>
                </a:lnTo>
                <a:lnTo>
                  <a:pt x="47045" y="132466"/>
                </a:lnTo>
                <a:lnTo>
                  <a:pt x="42245" y="128640"/>
                </a:lnTo>
                <a:lnTo>
                  <a:pt x="38404" y="123840"/>
                </a:lnTo>
                <a:lnTo>
                  <a:pt x="34564" y="119039"/>
                </a:lnTo>
                <a:lnTo>
                  <a:pt x="31683" y="114239"/>
                </a:lnTo>
                <a:lnTo>
                  <a:pt x="30723" y="107518"/>
                </a:lnTo>
                <a:lnTo>
                  <a:pt x="28803" y="100797"/>
                </a:lnTo>
                <a:lnTo>
                  <a:pt x="27843" y="94076"/>
                </a:lnTo>
                <a:lnTo>
                  <a:pt x="27843" y="85435"/>
                </a:lnTo>
                <a:lnTo>
                  <a:pt x="125760" y="85435"/>
                </a:lnTo>
                <a:lnTo>
                  <a:pt x="128640" y="84475"/>
                </a:lnTo>
                <a:lnTo>
                  <a:pt x="130561" y="82555"/>
                </a:lnTo>
                <a:lnTo>
                  <a:pt x="132481" y="80634"/>
                </a:lnTo>
                <a:lnTo>
                  <a:pt x="133441" y="77754"/>
                </a:lnTo>
                <a:lnTo>
                  <a:pt x="133441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" name="object 38"/>
          <p:cNvSpPr/>
          <p:nvPr/>
        </p:nvSpPr>
        <p:spPr>
          <a:xfrm>
            <a:off x="4141546" y="791748"/>
            <a:ext cx="56647" cy="213116"/>
          </a:xfrm>
          <a:custGeom>
            <a:avLst/>
            <a:gdLst/>
            <a:ahLst/>
            <a:cxnLst/>
            <a:rect l="l" t="t" r="r" b="b"/>
            <a:pathLst>
              <a:path w="56647" h="213116">
                <a:moveTo>
                  <a:pt x="960" y="210235"/>
                </a:moveTo>
                <a:lnTo>
                  <a:pt x="960" y="211195"/>
                </a:lnTo>
                <a:lnTo>
                  <a:pt x="1920" y="211195"/>
                </a:lnTo>
                <a:lnTo>
                  <a:pt x="2880" y="212156"/>
                </a:lnTo>
                <a:lnTo>
                  <a:pt x="6720" y="212156"/>
                </a:lnTo>
                <a:lnTo>
                  <a:pt x="7680" y="213116"/>
                </a:lnTo>
                <a:lnTo>
                  <a:pt x="15361" y="213116"/>
                </a:lnTo>
                <a:lnTo>
                  <a:pt x="18242" y="212156"/>
                </a:lnTo>
                <a:lnTo>
                  <a:pt x="22082" y="212156"/>
                </a:lnTo>
                <a:lnTo>
                  <a:pt x="23042" y="211195"/>
                </a:lnTo>
                <a:lnTo>
                  <a:pt x="24003" y="211195"/>
                </a:lnTo>
                <a:lnTo>
                  <a:pt x="24963" y="210235"/>
                </a:lnTo>
                <a:lnTo>
                  <a:pt x="25923" y="210235"/>
                </a:lnTo>
                <a:lnTo>
                  <a:pt x="25923" y="135361"/>
                </a:lnTo>
                <a:lnTo>
                  <a:pt x="29763" y="139202"/>
                </a:lnTo>
                <a:lnTo>
                  <a:pt x="35479" y="116742"/>
                </a:lnTo>
                <a:lnTo>
                  <a:pt x="25923" y="106558"/>
                </a:lnTo>
                <a:lnTo>
                  <a:pt x="25923" y="48950"/>
                </a:lnTo>
                <a:lnTo>
                  <a:pt x="30723" y="43205"/>
                </a:lnTo>
                <a:lnTo>
                  <a:pt x="34564" y="39349"/>
                </a:lnTo>
                <a:lnTo>
                  <a:pt x="38404" y="35509"/>
                </a:lnTo>
                <a:lnTo>
                  <a:pt x="42245" y="31668"/>
                </a:lnTo>
                <a:lnTo>
                  <a:pt x="45125" y="28803"/>
                </a:lnTo>
                <a:lnTo>
                  <a:pt x="48966" y="26883"/>
                </a:lnTo>
                <a:lnTo>
                  <a:pt x="52806" y="24963"/>
                </a:lnTo>
                <a:lnTo>
                  <a:pt x="56647" y="0"/>
                </a:lnTo>
                <a:lnTo>
                  <a:pt x="51846" y="1920"/>
                </a:lnTo>
                <a:lnTo>
                  <a:pt x="48006" y="4800"/>
                </a:lnTo>
                <a:lnTo>
                  <a:pt x="44165" y="6720"/>
                </a:lnTo>
                <a:lnTo>
                  <a:pt x="39364" y="9601"/>
                </a:lnTo>
                <a:lnTo>
                  <a:pt x="35524" y="12481"/>
                </a:lnTo>
                <a:lnTo>
                  <a:pt x="31683" y="16322"/>
                </a:lnTo>
                <a:lnTo>
                  <a:pt x="26883" y="20162"/>
                </a:lnTo>
                <a:lnTo>
                  <a:pt x="23042" y="24002"/>
                </a:lnTo>
                <a:lnTo>
                  <a:pt x="23042" y="2880"/>
                </a:lnTo>
                <a:lnTo>
                  <a:pt x="22082" y="2880"/>
                </a:lnTo>
                <a:lnTo>
                  <a:pt x="22082" y="1920"/>
                </a:lnTo>
                <a:lnTo>
                  <a:pt x="21122" y="960"/>
                </a:lnTo>
                <a:lnTo>
                  <a:pt x="20162" y="960"/>
                </a:lnTo>
                <a:lnTo>
                  <a:pt x="19202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210235"/>
                </a:lnTo>
                <a:lnTo>
                  <a:pt x="960" y="210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" name="object 39"/>
          <p:cNvSpPr/>
          <p:nvPr/>
        </p:nvSpPr>
        <p:spPr>
          <a:xfrm>
            <a:off x="4171309" y="788868"/>
            <a:ext cx="103677" cy="160309"/>
          </a:xfrm>
          <a:custGeom>
            <a:avLst/>
            <a:gdLst/>
            <a:ahLst/>
            <a:cxnLst/>
            <a:rect l="l" t="t" r="r" b="b"/>
            <a:pathLst>
              <a:path w="103677" h="160309">
                <a:moveTo>
                  <a:pt x="10561" y="150708"/>
                </a:moveTo>
                <a:lnTo>
                  <a:pt x="14401" y="152643"/>
                </a:lnTo>
                <a:lnTo>
                  <a:pt x="17282" y="154548"/>
                </a:lnTo>
                <a:lnTo>
                  <a:pt x="21122" y="156469"/>
                </a:lnTo>
                <a:lnTo>
                  <a:pt x="24963" y="157429"/>
                </a:lnTo>
                <a:lnTo>
                  <a:pt x="28803" y="158389"/>
                </a:lnTo>
                <a:lnTo>
                  <a:pt x="32644" y="159364"/>
                </a:lnTo>
                <a:lnTo>
                  <a:pt x="36484" y="160309"/>
                </a:lnTo>
                <a:lnTo>
                  <a:pt x="40325" y="160309"/>
                </a:lnTo>
                <a:lnTo>
                  <a:pt x="55834" y="158643"/>
                </a:lnTo>
                <a:lnTo>
                  <a:pt x="67193" y="154548"/>
                </a:lnTo>
                <a:lnTo>
                  <a:pt x="78553" y="147305"/>
                </a:lnTo>
                <a:lnTo>
                  <a:pt x="87355" y="138242"/>
                </a:lnTo>
                <a:lnTo>
                  <a:pt x="95379" y="124471"/>
                </a:lnTo>
                <a:lnTo>
                  <a:pt x="99837" y="112318"/>
                </a:lnTo>
                <a:lnTo>
                  <a:pt x="101767" y="103566"/>
                </a:lnTo>
                <a:lnTo>
                  <a:pt x="103246" y="91044"/>
                </a:lnTo>
                <a:lnTo>
                  <a:pt x="103677" y="77754"/>
                </a:lnTo>
                <a:lnTo>
                  <a:pt x="103612" y="73046"/>
                </a:lnTo>
                <a:lnTo>
                  <a:pt x="102724" y="60303"/>
                </a:lnTo>
                <a:lnTo>
                  <a:pt x="100797" y="47990"/>
                </a:lnTo>
                <a:lnTo>
                  <a:pt x="95919" y="34035"/>
                </a:lnTo>
                <a:lnTo>
                  <a:pt x="90236" y="23042"/>
                </a:lnTo>
                <a:lnTo>
                  <a:pt x="85435" y="16322"/>
                </a:lnTo>
                <a:lnTo>
                  <a:pt x="79674" y="10561"/>
                </a:lnTo>
                <a:lnTo>
                  <a:pt x="71993" y="6720"/>
                </a:lnTo>
                <a:lnTo>
                  <a:pt x="70066" y="5585"/>
                </a:lnTo>
                <a:lnTo>
                  <a:pt x="58528" y="1303"/>
                </a:lnTo>
                <a:lnTo>
                  <a:pt x="45125" y="0"/>
                </a:lnTo>
                <a:lnTo>
                  <a:pt x="40325" y="0"/>
                </a:lnTo>
                <a:lnTo>
                  <a:pt x="35524" y="960"/>
                </a:lnTo>
                <a:lnTo>
                  <a:pt x="30723" y="1920"/>
                </a:lnTo>
                <a:lnTo>
                  <a:pt x="26883" y="2880"/>
                </a:lnTo>
                <a:lnTo>
                  <a:pt x="23042" y="27843"/>
                </a:lnTo>
                <a:lnTo>
                  <a:pt x="25923" y="25923"/>
                </a:lnTo>
                <a:lnTo>
                  <a:pt x="29763" y="24963"/>
                </a:lnTo>
                <a:lnTo>
                  <a:pt x="32644" y="24002"/>
                </a:lnTo>
                <a:lnTo>
                  <a:pt x="36484" y="23042"/>
                </a:lnTo>
                <a:lnTo>
                  <a:pt x="46085" y="23042"/>
                </a:lnTo>
                <a:lnTo>
                  <a:pt x="52806" y="24963"/>
                </a:lnTo>
                <a:lnTo>
                  <a:pt x="56647" y="27843"/>
                </a:lnTo>
                <a:lnTo>
                  <a:pt x="61432" y="31683"/>
                </a:lnTo>
                <a:lnTo>
                  <a:pt x="65272" y="35524"/>
                </a:lnTo>
                <a:lnTo>
                  <a:pt x="68153" y="41269"/>
                </a:lnTo>
                <a:lnTo>
                  <a:pt x="71033" y="46085"/>
                </a:lnTo>
                <a:lnTo>
                  <a:pt x="72953" y="52791"/>
                </a:lnTo>
                <a:lnTo>
                  <a:pt x="73913" y="59512"/>
                </a:lnTo>
                <a:lnTo>
                  <a:pt x="74874" y="66233"/>
                </a:lnTo>
                <a:lnTo>
                  <a:pt x="75834" y="73913"/>
                </a:lnTo>
                <a:lnTo>
                  <a:pt x="75834" y="88315"/>
                </a:lnTo>
                <a:lnTo>
                  <a:pt x="74874" y="95036"/>
                </a:lnTo>
                <a:lnTo>
                  <a:pt x="72953" y="100797"/>
                </a:lnTo>
                <a:lnTo>
                  <a:pt x="71993" y="107518"/>
                </a:lnTo>
                <a:lnTo>
                  <a:pt x="70073" y="114239"/>
                </a:lnTo>
                <a:lnTo>
                  <a:pt x="66233" y="119039"/>
                </a:lnTo>
                <a:lnTo>
                  <a:pt x="63352" y="124800"/>
                </a:lnTo>
                <a:lnTo>
                  <a:pt x="59512" y="128640"/>
                </a:lnTo>
                <a:lnTo>
                  <a:pt x="54711" y="132466"/>
                </a:lnTo>
                <a:lnTo>
                  <a:pt x="49926" y="135361"/>
                </a:lnTo>
                <a:lnTo>
                  <a:pt x="44150" y="137281"/>
                </a:lnTo>
                <a:lnTo>
                  <a:pt x="30723" y="137281"/>
                </a:lnTo>
                <a:lnTo>
                  <a:pt x="24002" y="134401"/>
                </a:lnTo>
                <a:lnTo>
                  <a:pt x="17282" y="129600"/>
                </a:lnTo>
                <a:lnTo>
                  <a:pt x="14655" y="127628"/>
                </a:lnTo>
                <a:lnTo>
                  <a:pt x="5715" y="119623"/>
                </a:lnTo>
                <a:lnTo>
                  <a:pt x="0" y="142082"/>
                </a:lnTo>
                <a:lnTo>
                  <a:pt x="3840" y="144962"/>
                </a:lnTo>
                <a:lnTo>
                  <a:pt x="7680" y="147843"/>
                </a:lnTo>
                <a:lnTo>
                  <a:pt x="10561" y="15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" name="object 40"/>
          <p:cNvSpPr/>
          <p:nvPr/>
        </p:nvSpPr>
        <p:spPr>
          <a:xfrm>
            <a:off x="4295150" y="752398"/>
            <a:ext cx="95036" cy="195833"/>
          </a:xfrm>
          <a:custGeom>
            <a:avLst/>
            <a:gdLst/>
            <a:ahLst/>
            <a:cxnLst/>
            <a:rect l="l" t="t" r="r" b="b"/>
            <a:pathLst>
              <a:path w="95036" h="195833">
                <a:moveTo>
                  <a:pt x="91196" y="40309"/>
                </a:moveTo>
                <a:lnTo>
                  <a:pt x="52791" y="40309"/>
                </a:lnTo>
                <a:lnTo>
                  <a:pt x="52791" y="4785"/>
                </a:lnTo>
                <a:lnTo>
                  <a:pt x="51831" y="3825"/>
                </a:lnTo>
                <a:lnTo>
                  <a:pt x="51831" y="2865"/>
                </a:lnTo>
                <a:lnTo>
                  <a:pt x="50871" y="1904"/>
                </a:lnTo>
                <a:lnTo>
                  <a:pt x="49911" y="1904"/>
                </a:lnTo>
                <a:lnTo>
                  <a:pt x="48950" y="944"/>
                </a:lnTo>
                <a:lnTo>
                  <a:pt x="46070" y="944"/>
                </a:lnTo>
                <a:lnTo>
                  <a:pt x="44150" y="0"/>
                </a:lnTo>
                <a:lnTo>
                  <a:pt x="34564" y="0"/>
                </a:lnTo>
                <a:lnTo>
                  <a:pt x="32628" y="944"/>
                </a:lnTo>
                <a:lnTo>
                  <a:pt x="29748" y="944"/>
                </a:lnTo>
                <a:lnTo>
                  <a:pt x="28788" y="1904"/>
                </a:lnTo>
                <a:lnTo>
                  <a:pt x="27843" y="1904"/>
                </a:lnTo>
                <a:lnTo>
                  <a:pt x="26883" y="2865"/>
                </a:lnTo>
                <a:lnTo>
                  <a:pt x="26883" y="3825"/>
                </a:lnTo>
                <a:lnTo>
                  <a:pt x="25907" y="3825"/>
                </a:lnTo>
                <a:lnTo>
                  <a:pt x="25907" y="40309"/>
                </a:lnTo>
                <a:lnTo>
                  <a:pt x="2880" y="40309"/>
                </a:lnTo>
                <a:lnTo>
                  <a:pt x="2880" y="41269"/>
                </a:lnTo>
                <a:lnTo>
                  <a:pt x="1920" y="41269"/>
                </a:lnTo>
                <a:lnTo>
                  <a:pt x="1920" y="42230"/>
                </a:lnTo>
                <a:lnTo>
                  <a:pt x="960" y="43190"/>
                </a:lnTo>
                <a:lnTo>
                  <a:pt x="960" y="46070"/>
                </a:lnTo>
                <a:lnTo>
                  <a:pt x="0" y="47030"/>
                </a:lnTo>
                <a:lnTo>
                  <a:pt x="0" y="54711"/>
                </a:lnTo>
                <a:lnTo>
                  <a:pt x="960" y="57591"/>
                </a:lnTo>
                <a:lnTo>
                  <a:pt x="1920" y="59512"/>
                </a:lnTo>
                <a:lnTo>
                  <a:pt x="2880" y="61432"/>
                </a:lnTo>
                <a:lnTo>
                  <a:pt x="3840" y="62392"/>
                </a:lnTo>
                <a:lnTo>
                  <a:pt x="25907" y="62392"/>
                </a:lnTo>
                <a:lnTo>
                  <a:pt x="25907" y="155508"/>
                </a:lnTo>
                <a:lnTo>
                  <a:pt x="26883" y="162229"/>
                </a:lnTo>
                <a:lnTo>
                  <a:pt x="27843" y="168935"/>
                </a:lnTo>
                <a:lnTo>
                  <a:pt x="29748" y="174711"/>
                </a:lnTo>
                <a:lnTo>
                  <a:pt x="32628" y="180456"/>
                </a:lnTo>
                <a:lnTo>
                  <a:pt x="35509" y="184312"/>
                </a:lnTo>
                <a:lnTo>
                  <a:pt x="39349" y="188153"/>
                </a:lnTo>
                <a:lnTo>
                  <a:pt x="44150" y="191018"/>
                </a:lnTo>
                <a:lnTo>
                  <a:pt x="48950" y="192938"/>
                </a:lnTo>
                <a:lnTo>
                  <a:pt x="54711" y="194858"/>
                </a:lnTo>
                <a:lnTo>
                  <a:pt x="61432" y="195833"/>
                </a:lnTo>
                <a:lnTo>
                  <a:pt x="75834" y="195833"/>
                </a:lnTo>
                <a:lnTo>
                  <a:pt x="78714" y="194858"/>
                </a:lnTo>
                <a:lnTo>
                  <a:pt x="80634" y="194858"/>
                </a:lnTo>
                <a:lnTo>
                  <a:pt x="82555" y="193898"/>
                </a:lnTo>
                <a:lnTo>
                  <a:pt x="85435" y="193898"/>
                </a:lnTo>
                <a:lnTo>
                  <a:pt x="87355" y="192938"/>
                </a:lnTo>
                <a:lnTo>
                  <a:pt x="88315" y="192938"/>
                </a:lnTo>
                <a:lnTo>
                  <a:pt x="90236" y="191993"/>
                </a:lnTo>
                <a:lnTo>
                  <a:pt x="92156" y="191018"/>
                </a:lnTo>
                <a:lnTo>
                  <a:pt x="93116" y="190058"/>
                </a:lnTo>
                <a:lnTo>
                  <a:pt x="94076" y="189113"/>
                </a:lnTo>
                <a:lnTo>
                  <a:pt x="94076" y="188153"/>
                </a:lnTo>
                <a:lnTo>
                  <a:pt x="95036" y="186217"/>
                </a:lnTo>
                <a:lnTo>
                  <a:pt x="95036" y="172775"/>
                </a:lnTo>
                <a:lnTo>
                  <a:pt x="94076" y="171830"/>
                </a:lnTo>
                <a:lnTo>
                  <a:pt x="94076" y="169910"/>
                </a:lnTo>
                <a:lnTo>
                  <a:pt x="93116" y="169910"/>
                </a:lnTo>
                <a:lnTo>
                  <a:pt x="93116" y="168935"/>
                </a:lnTo>
                <a:lnTo>
                  <a:pt x="89275" y="168935"/>
                </a:lnTo>
                <a:lnTo>
                  <a:pt x="88315" y="169910"/>
                </a:lnTo>
                <a:lnTo>
                  <a:pt x="87355" y="169910"/>
                </a:lnTo>
                <a:lnTo>
                  <a:pt x="86395" y="170870"/>
                </a:lnTo>
                <a:lnTo>
                  <a:pt x="84475" y="170870"/>
                </a:lnTo>
                <a:lnTo>
                  <a:pt x="83515" y="171830"/>
                </a:lnTo>
                <a:lnTo>
                  <a:pt x="81594" y="171830"/>
                </a:lnTo>
                <a:lnTo>
                  <a:pt x="79674" y="172775"/>
                </a:lnTo>
                <a:lnTo>
                  <a:pt x="77754" y="172775"/>
                </a:lnTo>
                <a:lnTo>
                  <a:pt x="75834" y="173751"/>
                </a:lnTo>
                <a:lnTo>
                  <a:pt x="65272" y="173751"/>
                </a:lnTo>
                <a:lnTo>
                  <a:pt x="59512" y="170870"/>
                </a:lnTo>
                <a:lnTo>
                  <a:pt x="56631" y="166070"/>
                </a:lnTo>
                <a:lnTo>
                  <a:pt x="53751" y="160309"/>
                </a:lnTo>
                <a:lnTo>
                  <a:pt x="52791" y="152628"/>
                </a:lnTo>
                <a:lnTo>
                  <a:pt x="52791" y="62392"/>
                </a:lnTo>
                <a:lnTo>
                  <a:pt x="91196" y="62392"/>
                </a:lnTo>
                <a:lnTo>
                  <a:pt x="93116" y="61432"/>
                </a:lnTo>
                <a:lnTo>
                  <a:pt x="94076" y="59512"/>
                </a:lnTo>
                <a:lnTo>
                  <a:pt x="95036" y="57591"/>
                </a:lnTo>
                <a:lnTo>
                  <a:pt x="95036" y="44150"/>
                </a:lnTo>
                <a:lnTo>
                  <a:pt x="94076" y="43190"/>
                </a:lnTo>
                <a:lnTo>
                  <a:pt x="94076" y="42230"/>
                </a:lnTo>
                <a:lnTo>
                  <a:pt x="93116" y="41269"/>
                </a:lnTo>
                <a:lnTo>
                  <a:pt x="92156" y="40309"/>
                </a:lnTo>
                <a:lnTo>
                  <a:pt x="91196" y="40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" name="object 41"/>
          <p:cNvSpPr/>
          <p:nvPr/>
        </p:nvSpPr>
        <p:spPr>
          <a:xfrm>
            <a:off x="4424751" y="791748"/>
            <a:ext cx="125745" cy="157429"/>
          </a:xfrm>
          <a:custGeom>
            <a:avLst/>
            <a:gdLst/>
            <a:ahLst/>
            <a:cxnLst/>
            <a:rect l="l" t="t" r="r" b="b"/>
            <a:pathLst>
              <a:path w="125745" h="157429">
                <a:moveTo>
                  <a:pt x="26868" y="2880"/>
                </a:moveTo>
                <a:lnTo>
                  <a:pt x="25908" y="2880"/>
                </a:lnTo>
                <a:lnTo>
                  <a:pt x="25908" y="1920"/>
                </a:lnTo>
                <a:lnTo>
                  <a:pt x="24947" y="960"/>
                </a:lnTo>
                <a:lnTo>
                  <a:pt x="23987" y="960"/>
                </a:lnTo>
                <a:lnTo>
                  <a:pt x="23027" y="0"/>
                </a:lnTo>
                <a:lnTo>
                  <a:pt x="4785" y="0"/>
                </a:lnTo>
                <a:lnTo>
                  <a:pt x="3825" y="960"/>
                </a:lnTo>
                <a:lnTo>
                  <a:pt x="2880" y="960"/>
                </a:lnTo>
                <a:lnTo>
                  <a:pt x="1905" y="1920"/>
                </a:lnTo>
                <a:lnTo>
                  <a:pt x="944" y="1920"/>
                </a:lnTo>
                <a:lnTo>
                  <a:pt x="944" y="2880"/>
                </a:lnTo>
                <a:lnTo>
                  <a:pt x="0" y="3840"/>
                </a:lnTo>
                <a:lnTo>
                  <a:pt x="10" y="95014"/>
                </a:lnTo>
                <a:lnTo>
                  <a:pt x="803" y="108440"/>
                </a:lnTo>
                <a:lnTo>
                  <a:pt x="2880" y="119999"/>
                </a:lnTo>
                <a:lnTo>
                  <a:pt x="4785" y="127680"/>
                </a:lnTo>
                <a:lnTo>
                  <a:pt x="7665" y="133426"/>
                </a:lnTo>
                <a:lnTo>
                  <a:pt x="11506" y="139202"/>
                </a:lnTo>
                <a:lnTo>
                  <a:pt x="15346" y="144962"/>
                </a:lnTo>
                <a:lnTo>
                  <a:pt x="21107" y="148803"/>
                </a:lnTo>
                <a:lnTo>
                  <a:pt x="27828" y="152643"/>
                </a:lnTo>
                <a:lnTo>
                  <a:pt x="34549" y="155508"/>
                </a:lnTo>
                <a:lnTo>
                  <a:pt x="42230" y="157429"/>
                </a:lnTo>
                <a:lnTo>
                  <a:pt x="52283" y="157426"/>
                </a:lnTo>
                <a:lnTo>
                  <a:pt x="64526" y="155445"/>
                </a:lnTo>
                <a:lnTo>
                  <a:pt x="76794" y="150708"/>
                </a:lnTo>
                <a:lnTo>
                  <a:pt x="91109" y="140802"/>
                </a:lnTo>
                <a:lnTo>
                  <a:pt x="100797" y="130561"/>
                </a:lnTo>
                <a:lnTo>
                  <a:pt x="100797" y="150708"/>
                </a:lnTo>
                <a:lnTo>
                  <a:pt x="101742" y="151668"/>
                </a:lnTo>
                <a:lnTo>
                  <a:pt x="101742" y="152643"/>
                </a:lnTo>
                <a:lnTo>
                  <a:pt x="102702" y="153588"/>
                </a:lnTo>
                <a:lnTo>
                  <a:pt x="103662" y="153588"/>
                </a:lnTo>
                <a:lnTo>
                  <a:pt x="104637" y="154548"/>
                </a:lnTo>
                <a:lnTo>
                  <a:pt x="120944" y="154548"/>
                </a:lnTo>
                <a:lnTo>
                  <a:pt x="121904" y="153588"/>
                </a:lnTo>
                <a:lnTo>
                  <a:pt x="123825" y="153588"/>
                </a:lnTo>
                <a:lnTo>
                  <a:pt x="124785" y="152643"/>
                </a:lnTo>
                <a:lnTo>
                  <a:pt x="125745" y="151668"/>
                </a:lnTo>
                <a:lnTo>
                  <a:pt x="125745" y="3840"/>
                </a:lnTo>
                <a:lnTo>
                  <a:pt x="124785" y="2880"/>
                </a:lnTo>
                <a:lnTo>
                  <a:pt x="123825" y="1920"/>
                </a:lnTo>
                <a:lnTo>
                  <a:pt x="123825" y="960"/>
                </a:lnTo>
                <a:lnTo>
                  <a:pt x="122864" y="960"/>
                </a:lnTo>
                <a:lnTo>
                  <a:pt x="121904" y="0"/>
                </a:lnTo>
                <a:lnTo>
                  <a:pt x="103662" y="0"/>
                </a:lnTo>
                <a:lnTo>
                  <a:pt x="102702" y="960"/>
                </a:lnTo>
                <a:lnTo>
                  <a:pt x="101742" y="960"/>
                </a:lnTo>
                <a:lnTo>
                  <a:pt x="99822" y="1920"/>
                </a:lnTo>
                <a:lnTo>
                  <a:pt x="98861" y="2880"/>
                </a:lnTo>
                <a:lnTo>
                  <a:pt x="98861" y="106558"/>
                </a:lnTo>
                <a:lnTo>
                  <a:pt x="95916" y="109826"/>
                </a:lnTo>
                <a:lnTo>
                  <a:pt x="86593" y="119364"/>
                </a:lnTo>
                <a:lnTo>
                  <a:pt x="77754" y="126720"/>
                </a:lnTo>
                <a:lnTo>
                  <a:pt x="71033" y="131521"/>
                </a:lnTo>
                <a:lnTo>
                  <a:pt x="64312" y="134401"/>
                </a:lnTo>
                <a:lnTo>
                  <a:pt x="52791" y="134401"/>
                </a:lnTo>
                <a:lnTo>
                  <a:pt x="47990" y="133426"/>
                </a:lnTo>
                <a:lnTo>
                  <a:pt x="44150" y="131521"/>
                </a:lnTo>
                <a:lnTo>
                  <a:pt x="40309" y="129585"/>
                </a:lnTo>
                <a:lnTo>
                  <a:pt x="36469" y="126720"/>
                </a:lnTo>
                <a:lnTo>
                  <a:pt x="34549" y="122880"/>
                </a:lnTo>
                <a:lnTo>
                  <a:pt x="31668" y="119039"/>
                </a:lnTo>
                <a:lnTo>
                  <a:pt x="29748" y="115199"/>
                </a:lnTo>
                <a:lnTo>
                  <a:pt x="28788" y="109438"/>
                </a:lnTo>
                <a:lnTo>
                  <a:pt x="27828" y="104637"/>
                </a:lnTo>
                <a:lnTo>
                  <a:pt x="26868" y="97916"/>
                </a:lnTo>
                <a:lnTo>
                  <a:pt x="26868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" name="object 42"/>
          <p:cNvSpPr/>
          <p:nvPr/>
        </p:nvSpPr>
        <p:spPr>
          <a:xfrm>
            <a:off x="4589861" y="788868"/>
            <a:ext cx="119024" cy="159364"/>
          </a:xfrm>
          <a:custGeom>
            <a:avLst/>
            <a:gdLst/>
            <a:ahLst/>
            <a:cxnLst/>
            <a:rect l="l" t="t" r="r" b="b"/>
            <a:pathLst>
              <a:path w="119024" h="159364">
                <a:moveTo>
                  <a:pt x="110398" y="19202"/>
                </a:moveTo>
                <a:lnTo>
                  <a:pt x="106558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8315" y="3840"/>
                </a:lnTo>
                <a:lnTo>
                  <a:pt x="75088" y="1063"/>
                </a:lnTo>
                <a:lnTo>
                  <a:pt x="61432" y="0"/>
                </a:lnTo>
                <a:lnTo>
                  <a:pt x="55671" y="0"/>
                </a:lnTo>
                <a:lnTo>
                  <a:pt x="50871" y="960"/>
                </a:lnTo>
                <a:lnTo>
                  <a:pt x="45110" y="1920"/>
                </a:lnTo>
                <a:lnTo>
                  <a:pt x="39349" y="2880"/>
                </a:lnTo>
                <a:lnTo>
                  <a:pt x="34549" y="3840"/>
                </a:lnTo>
                <a:lnTo>
                  <a:pt x="29763" y="5760"/>
                </a:lnTo>
                <a:lnTo>
                  <a:pt x="24947" y="7680"/>
                </a:lnTo>
                <a:lnTo>
                  <a:pt x="21107" y="9601"/>
                </a:lnTo>
                <a:lnTo>
                  <a:pt x="17266" y="11521"/>
                </a:lnTo>
                <a:lnTo>
                  <a:pt x="14401" y="13441"/>
                </a:lnTo>
                <a:lnTo>
                  <a:pt x="11521" y="14401"/>
                </a:lnTo>
                <a:lnTo>
                  <a:pt x="9601" y="16322"/>
                </a:lnTo>
                <a:lnTo>
                  <a:pt x="8641" y="17282"/>
                </a:lnTo>
                <a:lnTo>
                  <a:pt x="7680" y="19202"/>
                </a:lnTo>
                <a:lnTo>
                  <a:pt x="7680" y="20162"/>
                </a:lnTo>
                <a:lnTo>
                  <a:pt x="6720" y="22082"/>
                </a:lnTo>
                <a:lnTo>
                  <a:pt x="6720" y="31683"/>
                </a:lnTo>
                <a:lnTo>
                  <a:pt x="7680" y="32644"/>
                </a:lnTo>
                <a:lnTo>
                  <a:pt x="7680" y="34549"/>
                </a:lnTo>
                <a:lnTo>
                  <a:pt x="8641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7444"/>
                </a:lnTo>
                <a:lnTo>
                  <a:pt x="15361" y="36484"/>
                </a:lnTo>
                <a:lnTo>
                  <a:pt x="18242" y="34549"/>
                </a:lnTo>
                <a:lnTo>
                  <a:pt x="20162" y="33604"/>
                </a:lnTo>
                <a:lnTo>
                  <a:pt x="23987" y="31683"/>
                </a:lnTo>
                <a:lnTo>
                  <a:pt x="27828" y="29763"/>
                </a:lnTo>
                <a:lnTo>
                  <a:pt x="31668" y="27843"/>
                </a:lnTo>
                <a:lnTo>
                  <a:pt x="36469" y="25923"/>
                </a:lnTo>
                <a:lnTo>
                  <a:pt x="41269" y="24002"/>
                </a:lnTo>
                <a:lnTo>
                  <a:pt x="47030" y="23042"/>
                </a:lnTo>
                <a:lnTo>
                  <a:pt x="52791" y="22082"/>
                </a:lnTo>
                <a:lnTo>
                  <a:pt x="65272" y="22082"/>
                </a:lnTo>
                <a:lnTo>
                  <a:pt x="70073" y="23042"/>
                </a:lnTo>
                <a:lnTo>
                  <a:pt x="74874" y="24002"/>
                </a:lnTo>
                <a:lnTo>
                  <a:pt x="78714" y="25923"/>
                </a:lnTo>
                <a:lnTo>
                  <a:pt x="82555" y="27843"/>
                </a:lnTo>
                <a:lnTo>
                  <a:pt x="84475" y="30723"/>
                </a:lnTo>
                <a:lnTo>
                  <a:pt x="87355" y="33604"/>
                </a:lnTo>
                <a:lnTo>
                  <a:pt x="89275" y="37444"/>
                </a:lnTo>
                <a:lnTo>
                  <a:pt x="91196" y="41269"/>
                </a:lnTo>
                <a:lnTo>
                  <a:pt x="92156" y="46085"/>
                </a:lnTo>
                <a:lnTo>
                  <a:pt x="92156" y="67193"/>
                </a:lnTo>
                <a:lnTo>
                  <a:pt x="72953" y="67193"/>
                </a:lnTo>
                <a:lnTo>
                  <a:pt x="66842" y="67367"/>
                </a:lnTo>
                <a:lnTo>
                  <a:pt x="53765" y="68803"/>
                </a:lnTo>
                <a:lnTo>
                  <a:pt x="42230" y="71033"/>
                </a:lnTo>
                <a:lnTo>
                  <a:pt x="32628" y="72953"/>
                </a:lnTo>
                <a:lnTo>
                  <a:pt x="24947" y="75834"/>
                </a:lnTo>
                <a:lnTo>
                  <a:pt x="19202" y="79674"/>
                </a:lnTo>
                <a:lnTo>
                  <a:pt x="12481" y="83515"/>
                </a:lnTo>
                <a:lnTo>
                  <a:pt x="7680" y="88315"/>
                </a:lnTo>
                <a:lnTo>
                  <a:pt x="4800" y="94076"/>
                </a:lnTo>
                <a:lnTo>
                  <a:pt x="96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2880" y="134401"/>
                </a:lnTo>
                <a:lnTo>
                  <a:pt x="5760" y="140147"/>
                </a:lnTo>
                <a:lnTo>
                  <a:pt x="9601" y="144962"/>
                </a:lnTo>
                <a:lnTo>
                  <a:pt x="13441" y="147843"/>
                </a:lnTo>
                <a:lnTo>
                  <a:pt x="18242" y="152643"/>
                </a:lnTo>
                <a:lnTo>
                  <a:pt x="23042" y="154548"/>
                </a:lnTo>
                <a:lnTo>
                  <a:pt x="28788" y="156469"/>
                </a:lnTo>
                <a:lnTo>
                  <a:pt x="35509" y="159364"/>
                </a:lnTo>
                <a:lnTo>
                  <a:pt x="28788" y="127680"/>
                </a:lnTo>
                <a:lnTo>
                  <a:pt x="26883" y="121919"/>
                </a:lnTo>
                <a:lnTo>
                  <a:pt x="26883" y="110398"/>
                </a:lnTo>
                <a:lnTo>
                  <a:pt x="27828" y="105597"/>
                </a:lnTo>
                <a:lnTo>
                  <a:pt x="29763" y="102717"/>
                </a:lnTo>
                <a:lnTo>
                  <a:pt x="30723" y="98877"/>
                </a:lnTo>
                <a:lnTo>
                  <a:pt x="33604" y="95996"/>
                </a:lnTo>
                <a:lnTo>
                  <a:pt x="37444" y="94076"/>
                </a:lnTo>
                <a:lnTo>
                  <a:pt x="41269" y="91196"/>
                </a:lnTo>
                <a:lnTo>
                  <a:pt x="45110" y="90236"/>
                </a:lnTo>
                <a:lnTo>
                  <a:pt x="50871" y="88315"/>
                </a:lnTo>
                <a:lnTo>
                  <a:pt x="56631" y="87355"/>
                </a:lnTo>
                <a:lnTo>
                  <a:pt x="62392" y="86395"/>
                </a:lnTo>
                <a:lnTo>
                  <a:pt x="92156" y="86395"/>
                </a:lnTo>
                <a:lnTo>
                  <a:pt x="92156" y="117119"/>
                </a:lnTo>
                <a:lnTo>
                  <a:pt x="85435" y="124800"/>
                </a:lnTo>
                <a:lnTo>
                  <a:pt x="79674" y="130561"/>
                </a:lnTo>
                <a:lnTo>
                  <a:pt x="73913" y="133441"/>
                </a:lnTo>
                <a:lnTo>
                  <a:pt x="67193" y="137281"/>
                </a:lnTo>
                <a:lnTo>
                  <a:pt x="61432" y="139186"/>
                </a:lnTo>
                <a:lnTo>
                  <a:pt x="62860" y="158844"/>
                </a:lnTo>
                <a:lnTo>
                  <a:pt x="74874" y="154548"/>
                </a:lnTo>
                <a:lnTo>
                  <a:pt x="75983" y="153980"/>
                </a:lnTo>
                <a:lnTo>
                  <a:pt x="86673" y="147074"/>
                </a:lnTo>
                <a:lnTo>
                  <a:pt x="95996" y="138242"/>
                </a:lnTo>
                <a:lnTo>
                  <a:pt x="95996" y="154548"/>
                </a:lnTo>
                <a:lnTo>
                  <a:pt x="96956" y="155524"/>
                </a:lnTo>
                <a:lnTo>
                  <a:pt x="97916" y="156469"/>
                </a:lnTo>
                <a:lnTo>
                  <a:pt x="98877" y="157429"/>
                </a:lnTo>
                <a:lnTo>
                  <a:pt x="116159" y="157429"/>
                </a:lnTo>
                <a:lnTo>
                  <a:pt x="117119" y="156469"/>
                </a:lnTo>
                <a:lnTo>
                  <a:pt x="118079" y="155524"/>
                </a:lnTo>
                <a:lnTo>
                  <a:pt x="119024" y="155524"/>
                </a:lnTo>
                <a:lnTo>
                  <a:pt x="119024" y="46085"/>
                </a:lnTo>
                <a:lnTo>
                  <a:pt x="118079" y="38389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0398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" name="object 43"/>
          <p:cNvSpPr/>
          <p:nvPr/>
        </p:nvSpPr>
        <p:spPr>
          <a:xfrm>
            <a:off x="4618649" y="916548"/>
            <a:ext cx="34072" cy="32628"/>
          </a:xfrm>
          <a:custGeom>
            <a:avLst/>
            <a:gdLst/>
            <a:ahLst/>
            <a:cxnLst/>
            <a:rect l="l" t="t" r="r" b="b"/>
            <a:pathLst>
              <a:path w="34072" h="32628">
                <a:moveTo>
                  <a:pt x="24963" y="11506"/>
                </a:moveTo>
                <a:lnTo>
                  <a:pt x="16322" y="11506"/>
                </a:lnTo>
                <a:lnTo>
                  <a:pt x="9601" y="9601"/>
                </a:lnTo>
                <a:lnTo>
                  <a:pt x="4815" y="4785"/>
                </a:lnTo>
                <a:lnTo>
                  <a:pt x="0" y="0"/>
                </a:lnTo>
                <a:lnTo>
                  <a:pt x="6720" y="31683"/>
                </a:lnTo>
                <a:lnTo>
                  <a:pt x="13441" y="32628"/>
                </a:lnTo>
                <a:lnTo>
                  <a:pt x="21344" y="32628"/>
                </a:lnTo>
                <a:lnTo>
                  <a:pt x="34072" y="31163"/>
                </a:lnTo>
                <a:lnTo>
                  <a:pt x="32644" y="11506"/>
                </a:lnTo>
                <a:lnTo>
                  <a:pt x="24963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/>
          <p:nvPr/>
        </p:nvSpPr>
        <p:spPr>
          <a:xfrm>
            <a:off x="4757851" y="720714"/>
            <a:ext cx="26883" cy="225582"/>
          </a:xfrm>
          <a:custGeom>
            <a:avLst/>
            <a:gdLst/>
            <a:ahLst/>
            <a:cxnLst/>
            <a:rect l="l" t="t" r="r" b="b"/>
            <a:pathLst>
              <a:path w="26883" h="225582">
                <a:moveTo>
                  <a:pt x="26883" y="4785"/>
                </a:moveTo>
                <a:lnTo>
                  <a:pt x="2592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002" y="1920"/>
                </a:lnTo>
                <a:lnTo>
                  <a:pt x="23042" y="960"/>
                </a:lnTo>
                <a:lnTo>
                  <a:pt x="20162" y="960"/>
                </a:lnTo>
                <a:lnTo>
                  <a:pt x="18242" y="0"/>
                </a:lnTo>
                <a:lnTo>
                  <a:pt x="10561" y="0"/>
                </a:lnTo>
                <a:lnTo>
                  <a:pt x="8641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223677"/>
                </a:lnTo>
                <a:lnTo>
                  <a:pt x="960" y="223677"/>
                </a:lnTo>
                <a:lnTo>
                  <a:pt x="1920" y="224622"/>
                </a:lnTo>
                <a:lnTo>
                  <a:pt x="2880" y="224622"/>
                </a:lnTo>
                <a:lnTo>
                  <a:pt x="3840" y="225582"/>
                </a:lnTo>
                <a:lnTo>
                  <a:pt x="22082" y="225582"/>
                </a:lnTo>
                <a:lnTo>
                  <a:pt x="23042" y="224622"/>
                </a:lnTo>
                <a:lnTo>
                  <a:pt x="24963" y="224622"/>
                </a:lnTo>
                <a:lnTo>
                  <a:pt x="25923" y="223677"/>
                </a:lnTo>
                <a:lnTo>
                  <a:pt x="26883" y="222702"/>
                </a:lnTo>
                <a:lnTo>
                  <a:pt x="26883" y="47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" name="object 45"/>
          <p:cNvSpPr/>
          <p:nvPr/>
        </p:nvSpPr>
        <p:spPr>
          <a:xfrm>
            <a:off x="4829845" y="731276"/>
            <a:ext cx="33604" cy="32628"/>
          </a:xfrm>
          <a:custGeom>
            <a:avLst/>
            <a:gdLst/>
            <a:ahLst/>
            <a:cxnLst/>
            <a:rect l="l" t="t" r="r" b="b"/>
            <a:pathLst>
              <a:path w="33604" h="32628">
                <a:moveTo>
                  <a:pt x="0" y="16306"/>
                </a:moveTo>
                <a:lnTo>
                  <a:pt x="0" y="23027"/>
                </a:lnTo>
                <a:lnTo>
                  <a:pt x="1920" y="26868"/>
                </a:lnTo>
                <a:lnTo>
                  <a:pt x="3840" y="28788"/>
                </a:lnTo>
                <a:lnTo>
                  <a:pt x="6720" y="31668"/>
                </a:lnTo>
                <a:lnTo>
                  <a:pt x="10561" y="32628"/>
                </a:lnTo>
                <a:lnTo>
                  <a:pt x="23042" y="32628"/>
                </a:lnTo>
                <a:lnTo>
                  <a:pt x="27843" y="31668"/>
                </a:lnTo>
                <a:lnTo>
                  <a:pt x="29763" y="28788"/>
                </a:lnTo>
                <a:lnTo>
                  <a:pt x="32644" y="26868"/>
                </a:lnTo>
                <a:lnTo>
                  <a:pt x="33604" y="22067"/>
                </a:lnTo>
                <a:lnTo>
                  <a:pt x="33604" y="10561"/>
                </a:lnTo>
                <a:lnTo>
                  <a:pt x="31683" y="5760"/>
                </a:lnTo>
                <a:lnTo>
                  <a:pt x="29763" y="3840"/>
                </a:lnTo>
                <a:lnTo>
                  <a:pt x="27843" y="1904"/>
                </a:lnTo>
                <a:lnTo>
                  <a:pt x="23042" y="0"/>
                </a:lnTo>
                <a:lnTo>
                  <a:pt x="10561" y="0"/>
                </a:lnTo>
                <a:lnTo>
                  <a:pt x="6720" y="1904"/>
                </a:lnTo>
                <a:lnTo>
                  <a:pt x="3840" y="3840"/>
                </a:lnTo>
                <a:lnTo>
                  <a:pt x="1920" y="5760"/>
                </a:lnTo>
                <a:lnTo>
                  <a:pt x="0" y="10561"/>
                </a:lnTo>
                <a:lnTo>
                  <a:pt x="0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/>
          <p:nvPr/>
        </p:nvSpPr>
        <p:spPr>
          <a:xfrm>
            <a:off x="4833686" y="791748"/>
            <a:ext cx="26883" cy="154548"/>
          </a:xfrm>
          <a:custGeom>
            <a:avLst/>
            <a:gdLst/>
            <a:ahLst/>
            <a:cxnLst/>
            <a:rect l="l" t="t" r="r" b="b"/>
            <a:pathLst>
              <a:path w="26883" h="154548">
                <a:moveTo>
                  <a:pt x="24963" y="1920"/>
                </a:moveTo>
                <a:lnTo>
                  <a:pt x="24963" y="960"/>
                </a:lnTo>
                <a:lnTo>
                  <a:pt x="23042" y="960"/>
                </a:lnTo>
                <a:lnTo>
                  <a:pt x="21122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152643"/>
                </a:lnTo>
                <a:lnTo>
                  <a:pt x="960" y="152643"/>
                </a:lnTo>
                <a:lnTo>
                  <a:pt x="1920" y="153588"/>
                </a:lnTo>
                <a:lnTo>
                  <a:pt x="2880" y="153588"/>
                </a:lnTo>
                <a:lnTo>
                  <a:pt x="3840" y="154548"/>
                </a:lnTo>
                <a:lnTo>
                  <a:pt x="21122" y="154548"/>
                </a:lnTo>
                <a:lnTo>
                  <a:pt x="23042" y="153588"/>
                </a:lnTo>
                <a:lnTo>
                  <a:pt x="24963" y="153588"/>
                </a:lnTo>
                <a:lnTo>
                  <a:pt x="25923" y="152643"/>
                </a:lnTo>
                <a:lnTo>
                  <a:pt x="25923" y="151668"/>
                </a:lnTo>
                <a:lnTo>
                  <a:pt x="26883" y="150708"/>
                </a:lnTo>
                <a:lnTo>
                  <a:pt x="26883" y="3840"/>
                </a:lnTo>
                <a:lnTo>
                  <a:pt x="25923" y="3840"/>
                </a:lnTo>
                <a:lnTo>
                  <a:pt x="25923" y="2880"/>
                </a:lnTo>
                <a:lnTo>
                  <a:pt x="24963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" name="object 47"/>
          <p:cNvSpPr/>
          <p:nvPr/>
        </p:nvSpPr>
        <p:spPr>
          <a:xfrm>
            <a:off x="4898014" y="788868"/>
            <a:ext cx="102717" cy="160309"/>
          </a:xfrm>
          <a:custGeom>
            <a:avLst/>
            <a:gdLst/>
            <a:ahLst/>
            <a:cxnLst/>
            <a:rect l="l" t="t" r="r" b="b"/>
            <a:pathLst>
              <a:path w="102717" h="160309">
                <a:moveTo>
                  <a:pt x="95036" y="16322"/>
                </a:moveTo>
                <a:lnTo>
                  <a:pt x="94076" y="15361"/>
                </a:lnTo>
                <a:lnTo>
                  <a:pt x="94076" y="12481"/>
                </a:lnTo>
                <a:lnTo>
                  <a:pt x="93116" y="12481"/>
                </a:lnTo>
                <a:lnTo>
                  <a:pt x="93116" y="11521"/>
                </a:lnTo>
                <a:lnTo>
                  <a:pt x="92156" y="10561"/>
                </a:lnTo>
                <a:lnTo>
                  <a:pt x="91196" y="9601"/>
                </a:lnTo>
                <a:lnTo>
                  <a:pt x="90236" y="8641"/>
                </a:lnTo>
                <a:lnTo>
                  <a:pt x="88315" y="7680"/>
                </a:lnTo>
                <a:lnTo>
                  <a:pt x="86395" y="6720"/>
                </a:lnTo>
                <a:lnTo>
                  <a:pt x="84475" y="5760"/>
                </a:lnTo>
                <a:lnTo>
                  <a:pt x="81594" y="4800"/>
                </a:lnTo>
                <a:lnTo>
                  <a:pt x="78714" y="3840"/>
                </a:lnTo>
                <a:lnTo>
                  <a:pt x="74874" y="2880"/>
                </a:lnTo>
                <a:lnTo>
                  <a:pt x="71993" y="1920"/>
                </a:lnTo>
                <a:lnTo>
                  <a:pt x="68153" y="960"/>
                </a:lnTo>
                <a:lnTo>
                  <a:pt x="64312" y="960"/>
                </a:lnTo>
                <a:lnTo>
                  <a:pt x="60472" y="0"/>
                </a:lnTo>
                <a:lnTo>
                  <a:pt x="47030" y="0"/>
                </a:lnTo>
                <a:lnTo>
                  <a:pt x="39349" y="1920"/>
                </a:lnTo>
                <a:lnTo>
                  <a:pt x="32628" y="3840"/>
                </a:lnTo>
                <a:lnTo>
                  <a:pt x="25908" y="6720"/>
                </a:lnTo>
                <a:lnTo>
                  <a:pt x="21107" y="9601"/>
                </a:lnTo>
                <a:lnTo>
                  <a:pt x="16322" y="13441"/>
                </a:lnTo>
                <a:lnTo>
                  <a:pt x="11521" y="17282"/>
                </a:lnTo>
                <a:lnTo>
                  <a:pt x="8641" y="22082"/>
                </a:lnTo>
                <a:lnTo>
                  <a:pt x="6705" y="26883"/>
                </a:lnTo>
                <a:lnTo>
                  <a:pt x="3840" y="32644"/>
                </a:lnTo>
                <a:lnTo>
                  <a:pt x="2865" y="37444"/>
                </a:lnTo>
                <a:lnTo>
                  <a:pt x="2865" y="49926"/>
                </a:lnTo>
                <a:lnTo>
                  <a:pt x="4800" y="55671"/>
                </a:lnTo>
                <a:lnTo>
                  <a:pt x="6705" y="60472"/>
                </a:lnTo>
                <a:lnTo>
                  <a:pt x="8641" y="64312"/>
                </a:lnTo>
                <a:lnTo>
                  <a:pt x="11521" y="69113"/>
                </a:lnTo>
                <a:lnTo>
                  <a:pt x="14386" y="71993"/>
                </a:lnTo>
                <a:lnTo>
                  <a:pt x="18227" y="75834"/>
                </a:lnTo>
                <a:lnTo>
                  <a:pt x="22067" y="78714"/>
                </a:lnTo>
                <a:lnTo>
                  <a:pt x="25908" y="80634"/>
                </a:lnTo>
                <a:lnTo>
                  <a:pt x="30708" y="82555"/>
                </a:lnTo>
                <a:lnTo>
                  <a:pt x="35509" y="84475"/>
                </a:lnTo>
                <a:lnTo>
                  <a:pt x="39349" y="86395"/>
                </a:lnTo>
                <a:lnTo>
                  <a:pt x="44150" y="88315"/>
                </a:lnTo>
                <a:lnTo>
                  <a:pt x="48950" y="90236"/>
                </a:lnTo>
                <a:lnTo>
                  <a:pt x="52791" y="92156"/>
                </a:lnTo>
                <a:lnTo>
                  <a:pt x="57591" y="94076"/>
                </a:lnTo>
                <a:lnTo>
                  <a:pt x="61432" y="95996"/>
                </a:lnTo>
                <a:lnTo>
                  <a:pt x="64312" y="97916"/>
                </a:lnTo>
                <a:lnTo>
                  <a:pt x="68153" y="99837"/>
                </a:lnTo>
                <a:lnTo>
                  <a:pt x="71033" y="102717"/>
                </a:lnTo>
                <a:lnTo>
                  <a:pt x="72953" y="104637"/>
                </a:lnTo>
                <a:lnTo>
                  <a:pt x="74874" y="107518"/>
                </a:lnTo>
                <a:lnTo>
                  <a:pt x="75834" y="111358"/>
                </a:lnTo>
                <a:lnTo>
                  <a:pt x="75834" y="122880"/>
                </a:lnTo>
                <a:lnTo>
                  <a:pt x="73914" y="125760"/>
                </a:lnTo>
                <a:lnTo>
                  <a:pt x="72953" y="128640"/>
                </a:lnTo>
                <a:lnTo>
                  <a:pt x="70073" y="131521"/>
                </a:lnTo>
                <a:lnTo>
                  <a:pt x="68153" y="133441"/>
                </a:lnTo>
                <a:lnTo>
                  <a:pt x="65272" y="135361"/>
                </a:lnTo>
                <a:lnTo>
                  <a:pt x="61432" y="136306"/>
                </a:lnTo>
                <a:lnTo>
                  <a:pt x="58552" y="137281"/>
                </a:lnTo>
                <a:lnTo>
                  <a:pt x="54711" y="138242"/>
                </a:lnTo>
                <a:lnTo>
                  <a:pt x="34549" y="138242"/>
                </a:lnTo>
                <a:lnTo>
                  <a:pt x="29748" y="136306"/>
                </a:lnTo>
                <a:lnTo>
                  <a:pt x="24947" y="135361"/>
                </a:lnTo>
                <a:lnTo>
                  <a:pt x="21107" y="133441"/>
                </a:lnTo>
                <a:lnTo>
                  <a:pt x="18227" y="131521"/>
                </a:lnTo>
                <a:lnTo>
                  <a:pt x="14386" y="129600"/>
                </a:lnTo>
                <a:lnTo>
                  <a:pt x="11521" y="128640"/>
                </a:lnTo>
                <a:lnTo>
                  <a:pt x="9585" y="126720"/>
                </a:lnTo>
                <a:lnTo>
                  <a:pt x="6705" y="125760"/>
                </a:lnTo>
                <a:lnTo>
                  <a:pt x="5760" y="124800"/>
                </a:lnTo>
                <a:lnTo>
                  <a:pt x="2865" y="124800"/>
                </a:lnTo>
                <a:lnTo>
                  <a:pt x="1920" y="125760"/>
                </a:lnTo>
                <a:lnTo>
                  <a:pt x="960" y="126720"/>
                </a:lnTo>
                <a:lnTo>
                  <a:pt x="0" y="127680"/>
                </a:lnTo>
                <a:lnTo>
                  <a:pt x="0" y="143987"/>
                </a:lnTo>
                <a:lnTo>
                  <a:pt x="960" y="145907"/>
                </a:lnTo>
                <a:lnTo>
                  <a:pt x="1920" y="146867"/>
                </a:lnTo>
                <a:lnTo>
                  <a:pt x="2865" y="147843"/>
                </a:lnTo>
                <a:lnTo>
                  <a:pt x="4800" y="149748"/>
                </a:lnTo>
                <a:lnTo>
                  <a:pt x="5760" y="150708"/>
                </a:lnTo>
                <a:lnTo>
                  <a:pt x="8641" y="151683"/>
                </a:lnTo>
                <a:lnTo>
                  <a:pt x="11521" y="153588"/>
                </a:lnTo>
                <a:lnTo>
                  <a:pt x="14386" y="154548"/>
                </a:lnTo>
                <a:lnTo>
                  <a:pt x="18227" y="155524"/>
                </a:lnTo>
                <a:lnTo>
                  <a:pt x="22067" y="157429"/>
                </a:lnTo>
                <a:lnTo>
                  <a:pt x="25908" y="158389"/>
                </a:lnTo>
                <a:lnTo>
                  <a:pt x="30708" y="158389"/>
                </a:lnTo>
                <a:lnTo>
                  <a:pt x="35509" y="159364"/>
                </a:lnTo>
                <a:lnTo>
                  <a:pt x="40309" y="160309"/>
                </a:lnTo>
                <a:lnTo>
                  <a:pt x="53751" y="160309"/>
                </a:lnTo>
                <a:lnTo>
                  <a:pt x="61432" y="158389"/>
                </a:lnTo>
                <a:lnTo>
                  <a:pt x="69113" y="156469"/>
                </a:lnTo>
                <a:lnTo>
                  <a:pt x="75834" y="154548"/>
                </a:lnTo>
                <a:lnTo>
                  <a:pt x="81594" y="151683"/>
                </a:lnTo>
                <a:lnTo>
                  <a:pt x="86395" y="147843"/>
                </a:lnTo>
                <a:lnTo>
                  <a:pt x="92156" y="143987"/>
                </a:lnTo>
                <a:lnTo>
                  <a:pt x="95996" y="139186"/>
                </a:lnTo>
                <a:lnTo>
                  <a:pt x="98877" y="133441"/>
                </a:lnTo>
                <a:lnTo>
                  <a:pt x="101757" y="12768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57"/>
                </a:lnTo>
                <a:lnTo>
                  <a:pt x="99837" y="96956"/>
                </a:lnTo>
                <a:lnTo>
                  <a:pt x="96956" y="93116"/>
                </a:lnTo>
                <a:lnTo>
                  <a:pt x="94076" y="89275"/>
                </a:lnTo>
                <a:lnTo>
                  <a:pt x="91196" y="85435"/>
                </a:lnTo>
                <a:lnTo>
                  <a:pt x="87355" y="82555"/>
                </a:lnTo>
                <a:lnTo>
                  <a:pt x="83515" y="79674"/>
                </a:lnTo>
                <a:lnTo>
                  <a:pt x="78714" y="77754"/>
                </a:lnTo>
                <a:lnTo>
                  <a:pt x="74874" y="74874"/>
                </a:lnTo>
                <a:lnTo>
                  <a:pt x="70073" y="72953"/>
                </a:lnTo>
                <a:lnTo>
                  <a:pt x="65272" y="71033"/>
                </a:lnTo>
                <a:lnTo>
                  <a:pt x="61432" y="69113"/>
                </a:lnTo>
                <a:lnTo>
                  <a:pt x="56631" y="67193"/>
                </a:lnTo>
                <a:lnTo>
                  <a:pt x="51831" y="66233"/>
                </a:lnTo>
                <a:lnTo>
                  <a:pt x="47990" y="64312"/>
                </a:lnTo>
                <a:lnTo>
                  <a:pt x="44150" y="62392"/>
                </a:lnTo>
                <a:lnTo>
                  <a:pt x="40309" y="60472"/>
                </a:lnTo>
                <a:lnTo>
                  <a:pt x="36469" y="57607"/>
                </a:lnTo>
                <a:lnTo>
                  <a:pt x="34549" y="55671"/>
                </a:lnTo>
                <a:lnTo>
                  <a:pt x="31668" y="52791"/>
                </a:lnTo>
                <a:lnTo>
                  <a:pt x="29748" y="49926"/>
                </a:lnTo>
                <a:lnTo>
                  <a:pt x="28788" y="46085"/>
                </a:lnTo>
                <a:lnTo>
                  <a:pt x="28788" y="39364"/>
                </a:lnTo>
                <a:lnTo>
                  <a:pt x="29748" y="36484"/>
                </a:lnTo>
                <a:lnTo>
                  <a:pt x="30708" y="33604"/>
                </a:lnTo>
                <a:lnTo>
                  <a:pt x="31668" y="30723"/>
                </a:lnTo>
                <a:lnTo>
                  <a:pt x="33588" y="28803"/>
                </a:lnTo>
                <a:lnTo>
                  <a:pt x="35509" y="26883"/>
                </a:lnTo>
                <a:lnTo>
                  <a:pt x="37429" y="24963"/>
                </a:lnTo>
                <a:lnTo>
                  <a:pt x="40309" y="24002"/>
                </a:lnTo>
                <a:lnTo>
                  <a:pt x="44150" y="23042"/>
                </a:lnTo>
                <a:lnTo>
                  <a:pt x="47030" y="21122"/>
                </a:lnTo>
                <a:lnTo>
                  <a:pt x="61432" y="21122"/>
                </a:lnTo>
                <a:lnTo>
                  <a:pt x="65272" y="22082"/>
                </a:lnTo>
                <a:lnTo>
                  <a:pt x="69113" y="23042"/>
                </a:lnTo>
                <a:lnTo>
                  <a:pt x="72953" y="24002"/>
                </a:lnTo>
                <a:lnTo>
                  <a:pt x="76794" y="24963"/>
                </a:lnTo>
                <a:lnTo>
                  <a:pt x="79674" y="26883"/>
                </a:lnTo>
                <a:lnTo>
                  <a:pt x="82555" y="27843"/>
                </a:lnTo>
                <a:lnTo>
                  <a:pt x="85435" y="29763"/>
                </a:lnTo>
                <a:lnTo>
                  <a:pt x="86395" y="30723"/>
                </a:lnTo>
                <a:lnTo>
                  <a:pt x="88315" y="31683"/>
                </a:lnTo>
                <a:lnTo>
                  <a:pt x="90236" y="32644"/>
                </a:lnTo>
                <a:lnTo>
                  <a:pt x="91196" y="32644"/>
                </a:lnTo>
                <a:lnTo>
                  <a:pt x="92156" y="31683"/>
                </a:lnTo>
                <a:lnTo>
                  <a:pt x="93116" y="31683"/>
                </a:lnTo>
                <a:lnTo>
                  <a:pt x="94076" y="30723"/>
                </a:lnTo>
                <a:lnTo>
                  <a:pt x="94076" y="28803"/>
                </a:lnTo>
                <a:lnTo>
                  <a:pt x="95036" y="27843"/>
                </a:lnTo>
                <a:lnTo>
                  <a:pt x="95036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/>
          <p:nvPr/>
        </p:nvSpPr>
        <p:spPr>
          <a:xfrm>
            <a:off x="5058323" y="916548"/>
            <a:ext cx="33699" cy="32628"/>
          </a:xfrm>
          <a:custGeom>
            <a:avLst/>
            <a:gdLst/>
            <a:ahLst/>
            <a:cxnLst/>
            <a:rect l="l" t="t" r="r" b="b"/>
            <a:pathLst>
              <a:path w="33699" h="32628">
                <a:moveTo>
                  <a:pt x="24963" y="11506"/>
                </a:moveTo>
                <a:lnTo>
                  <a:pt x="16322" y="11506"/>
                </a:lnTo>
                <a:lnTo>
                  <a:pt x="9601" y="9601"/>
                </a:lnTo>
                <a:lnTo>
                  <a:pt x="4800" y="4785"/>
                </a:lnTo>
                <a:lnTo>
                  <a:pt x="0" y="0"/>
                </a:lnTo>
                <a:lnTo>
                  <a:pt x="6720" y="31683"/>
                </a:lnTo>
                <a:lnTo>
                  <a:pt x="13441" y="32628"/>
                </a:lnTo>
                <a:lnTo>
                  <a:pt x="21329" y="32628"/>
                </a:lnTo>
                <a:lnTo>
                  <a:pt x="33699" y="31165"/>
                </a:lnTo>
                <a:lnTo>
                  <a:pt x="31683" y="11506"/>
                </a:lnTo>
                <a:lnTo>
                  <a:pt x="24963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" name="object 49"/>
          <p:cNvSpPr/>
          <p:nvPr/>
        </p:nvSpPr>
        <p:spPr>
          <a:xfrm>
            <a:off x="5028559" y="788868"/>
            <a:ext cx="119999" cy="159364"/>
          </a:xfrm>
          <a:custGeom>
            <a:avLst/>
            <a:gdLst/>
            <a:ahLst/>
            <a:cxnLst/>
            <a:rect l="l" t="t" r="r" b="b"/>
            <a:pathLst>
              <a:path w="119999" h="159364">
                <a:moveTo>
                  <a:pt x="0" y="116159"/>
                </a:moveTo>
                <a:lnTo>
                  <a:pt x="0" y="122880"/>
                </a:lnTo>
                <a:lnTo>
                  <a:pt x="1920" y="128640"/>
                </a:lnTo>
                <a:lnTo>
                  <a:pt x="3840" y="134401"/>
                </a:lnTo>
                <a:lnTo>
                  <a:pt x="6720" y="140147"/>
                </a:lnTo>
                <a:lnTo>
                  <a:pt x="9601" y="144962"/>
                </a:lnTo>
                <a:lnTo>
                  <a:pt x="14401" y="147843"/>
                </a:lnTo>
                <a:lnTo>
                  <a:pt x="18242" y="152643"/>
                </a:lnTo>
                <a:lnTo>
                  <a:pt x="24002" y="154548"/>
                </a:lnTo>
                <a:lnTo>
                  <a:pt x="29763" y="156469"/>
                </a:lnTo>
                <a:lnTo>
                  <a:pt x="36484" y="159364"/>
                </a:lnTo>
                <a:lnTo>
                  <a:pt x="29763" y="127680"/>
                </a:lnTo>
                <a:lnTo>
                  <a:pt x="27843" y="121919"/>
                </a:lnTo>
                <a:lnTo>
                  <a:pt x="27843" y="110398"/>
                </a:lnTo>
                <a:lnTo>
                  <a:pt x="2880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4564" y="95996"/>
                </a:lnTo>
                <a:lnTo>
                  <a:pt x="37444" y="94076"/>
                </a:lnTo>
                <a:lnTo>
                  <a:pt x="41285" y="91196"/>
                </a:lnTo>
                <a:lnTo>
                  <a:pt x="46085" y="90236"/>
                </a:lnTo>
                <a:lnTo>
                  <a:pt x="50886" y="88315"/>
                </a:lnTo>
                <a:lnTo>
                  <a:pt x="56647" y="87355"/>
                </a:lnTo>
                <a:lnTo>
                  <a:pt x="63367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80650" y="130561"/>
                </a:lnTo>
                <a:lnTo>
                  <a:pt x="73929" y="133441"/>
                </a:lnTo>
                <a:lnTo>
                  <a:pt x="68153" y="137281"/>
                </a:lnTo>
                <a:lnTo>
                  <a:pt x="61447" y="139186"/>
                </a:lnTo>
                <a:lnTo>
                  <a:pt x="63463" y="158846"/>
                </a:lnTo>
                <a:lnTo>
                  <a:pt x="75834" y="154548"/>
                </a:lnTo>
                <a:lnTo>
                  <a:pt x="76937" y="153980"/>
                </a:lnTo>
                <a:lnTo>
                  <a:pt x="87257" y="147074"/>
                </a:lnTo>
                <a:lnTo>
                  <a:pt x="96956" y="138242"/>
                </a:lnTo>
                <a:lnTo>
                  <a:pt x="96956" y="155524"/>
                </a:lnTo>
                <a:lnTo>
                  <a:pt x="97916" y="155524"/>
                </a:lnTo>
                <a:lnTo>
                  <a:pt x="98877" y="156469"/>
                </a:lnTo>
                <a:lnTo>
                  <a:pt x="99837" y="157429"/>
                </a:lnTo>
                <a:lnTo>
                  <a:pt x="116159" y="157429"/>
                </a:lnTo>
                <a:lnTo>
                  <a:pt x="117119" y="156469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999" y="154548"/>
                </a:lnTo>
                <a:lnTo>
                  <a:pt x="119999" y="46085"/>
                </a:lnTo>
                <a:lnTo>
                  <a:pt x="118079" y="38389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9275" y="3840"/>
                </a:lnTo>
                <a:lnTo>
                  <a:pt x="76068" y="1064"/>
                </a:lnTo>
                <a:lnTo>
                  <a:pt x="62407" y="0"/>
                </a:lnTo>
                <a:lnTo>
                  <a:pt x="56647" y="0"/>
                </a:lnTo>
                <a:lnTo>
                  <a:pt x="50886" y="960"/>
                </a:lnTo>
                <a:lnTo>
                  <a:pt x="46085" y="1920"/>
                </a:lnTo>
                <a:lnTo>
                  <a:pt x="40325" y="2880"/>
                </a:lnTo>
                <a:lnTo>
                  <a:pt x="34564" y="3840"/>
                </a:lnTo>
                <a:lnTo>
                  <a:pt x="30723" y="5760"/>
                </a:lnTo>
                <a:lnTo>
                  <a:pt x="25923" y="7680"/>
                </a:lnTo>
                <a:lnTo>
                  <a:pt x="22082" y="9601"/>
                </a:lnTo>
                <a:lnTo>
                  <a:pt x="18242" y="11521"/>
                </a:lnTo>
                <a:lnTo>
                  <a:pt x="14401" y="13441"/>
                </a:lnTo>
                <a:lnTo>
                  <a:pt x="12481" y="14401"/>
                </a:lnTo>
                <a:lnTo>
                  <a:pt x="10561" y="16322"/>
                </a:lnTo>
                <a:lnTo>
                  <a:pt x="9601" y="17282"/>
                </a:lnTo>
                <a:lnTo>
                  <a:pt x="8641" y="19202"/>
                </a:lnTo>
                <a:lnTo>
                  <a:pt x="7680" y="20162"/>
                </a:lnTo>
                <a:lnTo>
                  <a:pt x="7680" y="32644"/>
                </a:lnTo>
                <a:lnTo>
                  <a:pt x="8641" y="33604"/>
                </a:lnTo>
                <a:lnTo>
                  <a:pt x="8641" y="34549"/>
                </a:lnTo>
                <a:lnTo>
                  <a:pt x="9601" y="35524"/>
                </a:lnTo>
                <a:lnTo>
                  <a:pt x="9601" y="36484"/>
                </a:lnTo>
                <a:lnTo>
                  <a:pt x="11521" y="36484"/>
                </a:lnTo>
                <a:lnTo>
                  <a:pt x="11521" y="37444"/>
                </a:lnTo>
                <a:lnTo>
                  <a:pt x="14401" y="37444"/>
                </a:lnTo>
                <a:lnTo>
                  <a:pt x="16322" y="36484"/>
                </a:lnTo>
                <a:lnTo>
                  <a:pt x="18242" y="34549"/>
                </a:lnTo>
                <a:lnTo>
                  <a:pt x="21122" y="33604"/>
                </a:lnTo>
                <a:lnTo>
                  <a:pt x="24963" y="31683"/>
                </a:lnTo>
                <a:lnTo>
                  <a:pt x="28803" y="29763"/>
                </a:lnTo>
                <a:lnTo>
                  <a:pt x="32644" y="27843"/>
                </a:lnTo>
                <a:lnTo>
                  <a:pt x="36484" y="25923"/>
                </a:lnTo>
                <a:lnTo>
                  <a:pt x="42245" y="24002"/>
                </a:lnTo>
                <a:lnTo>
                  <a:pt x="47045" y="23042"/>
                </a:lnTo>
                <a:lnTo>
                  <a:pt x="53766" y="22082"/>
                </a:lnTo>
                <a:lnTo>
                  <a:pt x="66248" y="22082"/>
                </a:lnTo>
                <a:lnTo>
                  <a:pt x="71048" y="23042"/>
                </a:lnTo>
                <a:lnTo>
                  <a:pt x="75834" y="24002"/>
                </a:lnTo>
                <a:lnTo>
                  <a:pt x="7967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8331" y="33604"/>
                </a:lnTo>
                <a:lnTo>
                  <a:pt x="90236" y="37444"/>
                </a:lnTo>
                <a:lnTo>
                  <a:pt x="91196" y="41269"/>
                </a:lnTo>
                <a:lnTo>
                  <a:pt x="93116" y="46085"/>
                </a:lnTo>
                <a:lnTo>
                  <a:pt x="93116" y="67193"/>
                </a:lnTo>
                <a:lnTo>
                  <a:pt x="72969" y="67193"/>
                </a:lnTo>
                <a:lnTo>
                  <a:pt x="66933" y="67367"/>
                </a:lnTo>
                <a:lnTo>
                  <a:pt x="54192" y="68803"/>
                </a:lnTo>
                <a:lnTo>
                  <a:pt x="42245" y="71033"/>
                </a:lnTo>
                <a:lnTo>
                  <a:pt x="33604" y="72953"/>
                </a:lnTo>
                <a:lnTo>
                  <a:pt x="25923" y="75834"/>
                </a:lnTo>
                <a:lnTo>
                  <a:pt x="19202" y="79674"/>
                </a:lnTo>
                <a:lnTo>
                  <a:pt x="13441" y="83515"/>
                </a:lnTo>
                <a:lnTo>
                  <a:pt x="8641" y="88315"/>
                </a:lnTo>
                <a:lnTo>
                  <a:pt x="480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1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" name="object 50"/>
          <p:cNvSpPr/>
          <p:nvPr/>
        </p:nvSpPr>
        <p:spPr>
          <a:xfrm>
            <a:off x="5174482" y="752398"/>
            <a:ext cx="95036" cy="195833"/>
          </a:xfrm>
          <a:custGeom>
            <a:avLst/>
            <a:gdLst/>
            <a:ahLst/>
            <a:cxnLst/>
            <a:rect l="l" t="t" r="r" b="b"/>
            <a:pathLst>
              <a:path w="95036" h="195833">
                <a:moveTo>
                  <a:pt x="52791" y="40309"/>
                </a:moveTo>
                <a:lnTo>
                  <a:pt x="52791" y="4785"/>
                </a:lnTo>
                <a:lnTo>
                  <a:pt x="51831" y="3825"/>
                </a:lnTo>
                <a:lnTo>
                  <a:pt x="50871" y="2865"/>
                </a:lnTo>
                <a:lnTo>
                  <a:pt x="50871" y="1904"/>
                </a:lnTo>
                <a:lnTo>
                  <a:pt x="49911" y="1904"/>
                </a:lnTo>
                <a:lnTo>
                  <a:pt x="48950" y="944"/>
                </a:lnTo>
                <a:lnTo>
                  <a:pt x="46070" y="944"/>
                </a:lnTo>
                <a:lnTo>
                  <a:pt x="44150" y="0"/>
                </a:lnTo>
                <a:lnTo>
                  <a:pt x="34549" y="0"/>
                </a:lnTo>
                <a:lnTo>
                  <a:pt x="32644" y="944"/>
                </a:lnTo>
                <a:lnTo>
                  <a:pt x="29763" y="944"/>
                </a:lnTo>
                <a:lnTo>
                  <a:pt x="28803" y="1904"/>
                </a:lnTo>
                <a:lnTo>
                  <a:pt x="27828" y="1904"/>
                </a:lnTo>
                <a:lnTo>
                  <a:pt x="26868" y="2865"/>
                </a:lnTo>
                <a:lnTo>
                  <a:pt x="25923" y="3825"/>
                </a:lnTo>
                <a:lnTo>
                  <a:pt x="25923" y="40309"/>
                </a:lnTo>
                <a:lnTo>
                  <a:pt x="2880" y="40309"/>
                </a:lnTo>
                <a:lnTo>
                  <a:pt x="2880" y="41269"/>
                </a:lnTo>
                <a:lnTo>
                  <a:pt x="1920" y="41269"/>
                </a:lnTo>
                <a:lnTo>
                  <a:pt x="1920" y="42230"/>
                </a:lnTo>
                <a:lnTo>
                  <a:pt x="960" y="43190"/>
                </a:lnTo>
                <a:lnTo>
                  <a:pt x="960" y="45110"/>
                </a:lnTo>
                <a:lnTo>
                  <a:pt x="0" y="46070"/>
                </a:lnTo>
                <a:lnTo>
                  <a:pt x="0" y="54711"/>
                </a:lnTo>
                <a:lnTo>
                  <a:pt x="960" y="57591"/>
                </a:lnTo>
                <a:lnTo>
                  <a:pt x="1920" y="59512"/>
                </a:lnTo>
                <a:lnTo>
                  <a:pt x="2880" y="61432"/>
                </a:lnTo>
                <a:lnTo>
                  <a:pt x="3840" y="62392"/>
                </a:lnTo>
                <a:lnTo>
                  <a:pt x="25923" y="62392"/>
                </a:lnTo>
                <a:lnTo>
                  <a:pt x="25923" y="155508"/>
                </a:lnTo>
                <a:lnTo>
                  <a:pt x="26868" y="162229"/>
                </a:lnTo>
                <a:lnTo>
                  <a:pt x="27828" y="168935"/>
                </a:lnTo>
                <a:lnTo>
                  <a:pt x="29763" y="174711"/>
                </a:lnTo>
                <a:lnTo>
                  <a:pt x="32644" y="180456"/>
                </a:lnTo>
                <a:lnTo>
                  <a:pt x="35509" y="184312"/>
                </a:lnTo>
                <a:lnTo>
                  <a:pt x="39349" y="188153"/>
                </a:lnTo>
                <a:lnTo>
                  <a:pt x="43190" y="191018"/>
                </a:lnTo>
                <a:lnTo>
                  <a:pt x="48950" y="192938"/>
                </a:lnTo>
                <a:lnTo>
                  <a:pt x="54711" y="194858"/>
                </a:lnTo>
                <a:lnTo>
                  <a:pt x="60472" y="195833"/>
                </a:lnTo>
                <a:lnTo>
                  <a:pt x="75834" y="195833"/>
                </a:lnTo>
                <a:lnTo>
                  <a:pt x="78714" y="194858"/>
                </a:lnTo>
                <a:lnTo>
                  <a:pt x="80634" y="194858"/>
                </a:lnTo>
                <a:lnTo>
                  <a:pt x="82555" y="193898"/>
                </a:lnTo>
                <a:lnTo>
                  <a:pt x="84475" y="193898"/>
                </a:lnTo>
                <a:lnTo>
                  <a:pt x="87355" y="192938"/>
                </a:lnTo>
                <a:lnTo>
                  <a:pt x="88315" y="192938"/>
                </a:lnTo>
                <a:lnTo>
                  <a:pt x="90236" y="191993"/>
                </a:lnTo>
                <a:lnTo>
                  <a:pt x="92156" y="191018"/>
                </a:lnTo>
                <a:lnTo>
                  <a:pt x="92156" y="190058"/>
                </a:lnTo>
                <a:lnTo>
                  <a:pt x="93116" y="189113"/>
                </a:lnTo>
                <a:lnTo>
                  <a:pt x="94076" y="188153"/>
                </a:lnTo>
                <a:lnTo>
                  <a:pt x="94076" y="186217"/>
                </a:lnTo>
                <a:lnTo>
                  <a:pt x="95036" y="184312"/>
                </a:lnTo>
                <a:lnTo>
                  <a:pt x="95036" y="173751"/>
                </a:lnTo>
                <a:lnTo>
                  <a:pt x="94076" y="172775"/>
                </a:lnTo>
                <a:lnTo>
                  <a:pt x="94076" y="169910"/>
                </a:lnTo>
                <a:lnTo>
                  <a:pt x="93116" y="169910"/>
                </a:lnTo>
                <a:lnTo>
                  <a:pt x="93116" y="168935"/>
                </a:lnTo>
                <a:lnTo>
                  <a:pt x="89275" y="168935"/>
                </a:lnTo>
                <a:lnTo>
                  <a:pt x="88315" y="169910"/>
                </a:lnTo>
                <a:lnTo>
                  <a:pt x="87355" y="169910"/>
                </a:lnTo>
                <a:lnTo>
                  <a:pt x="86395" y="170870"/>
                </a:lnTo>
                <a:lnTo>
                  <a:pt x="84475" y="170870"/>
                </a:lnTo>
                <a:lnTo>
                  <a:pt x="82555" y="171830"/>
                </a:lnTo>
                <a:lnTo>
                  <a:pt x="81594" y="171830"/>
                </a:lnTo>
                <a:lnTo>
                  <a:pt x="79674" y="172775"/>
                </a:lnTo>
                <a:lnTo>
                  <a:pt x="77754" y="172775"/>
                </a:lnTo>
                <a:lnTo>
                  <a:pt x="74874" y="173751"/>
                </a:lnTo>
                <a:lnTo>
                  <a:pt x="65272" y="173751"/>
                </a:lnTo>
                <a:lnTo>
                  <a:pt x="59512" y="170870"/>
                </a:lnTo>
                <a:lnTo>
                  <a:pt x="56631" y="166070"/>
                </a:lnTo>
                <a:lnTo>
                  <a:pt x="53751" y="160309"/>
                </a:lnTo>
                <a:lnTo>
                  <a:pt x="52791" y="152628"/>
                </a:lnTo>
                <a:lnTo>
                  <a:pt x="52791" y="62392"/>
                </a:lnTo>
                <a:lnTo>
                  <a:pt x="91196" y="62392"/>
                </a:lnTo>
                <a:lnTo>
                  <a:pt x="93116" y="61432"/>
                </a:lnTo>
                <a:lnTo>
                  <a:pt x="94076" y="59512"/>
                </a:lnTo>
                <a:lnTo>
                  <a:pt x="95036" y="57591"/>
                </a:lnTo>
                <a:lnTo>
                  <a:pt x="95036" y="46070"/>
                </a:lnTo>
                <a:lnTo>
                  <a:pt x="94076" y="44150"/>
                </a:lnTo>
                <a:lnTo>
                  <a:pt x="94076" y="42230"/>
                </a:lnTo>
                <a:lnTo>
                  <a:pt x="93116" y="41269"/>
                </a:lnTo>
                <a:lnTo>
                  <a:pt x="92156" y="40309"/>
                </a:lnTo>
                <a:lnTo>
                  <a:pt x="52791" y="40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" name="object 51"/>
          <p:cNvSpPr/>
          <p:nvPr/>
        </p:nvSpPr>
        <p:spPr>
          <a:xfrm>
            <a:off x="5302163" y="731276"/>
            <a:ext cx="32628" cy="32628"/>
          </a:xfrm>
          <a:custGeom>
            <a:avLst/>
            <a:gdLst/>
            <a:ahLst/>
            <a:cxnLst/>
            <a:rect l="l" t="t" r="r" b="b"/>
            <a:pathLst>
              <a:path w="32628" h="32628">
                <a:moveTo>
                  <a:pt x="32628" y="16306"/>
                </a:moveTo>
                <a:lnTo>
                  <a:pt x="32628" y="10561"/>
                </a:lnTo>
                <a:lnTo>
                  <a:pt x="31668" y="5760"/>
                </a:lnTo>
                <a:lnTo>
                  <a:pt x="28788" y="3840"/>
                </a:lnTo>
                <a:lnTo>
                  <a:pt x="26868" y="1904"/>
                </a:lnTo>
                <a:lnTo>
                  <a:pt x="22067" y="0"/>
                </a:lnTo>
                <a:lnTo>
                  <a:pt x="9585" y="0"/>
                </a:lnTo>
                <a:lnTo>
                  <a:pt x="5745" y="1904"/>
                </a:lnTo>
                <a:lnTo>
                  <a:pt x="2880" y="3840"/>
                </a:lnTo>
                <a:lnTo>
                  <a:pt x="944" y="5760"/>
                </a:lnTo>
                <a:lnTo>
                  <a:pt x="0" y="10561"/>
                </a:lnTo>
                <a:lnTo>
                  <a:pt x="0" y="23027"/>
                </a:lnTo>
                <a:lnTo>
                  <a:pt x="944" y="26868"/>
                </a:lnTo>
                <a:lnTo>
                  <a:pt x="2880" y="28788"/>
                </a:lnTo>
                <a:lnTo>
                  <a:pt x="5745" y="31668"/>
                </a:lnTo>
                <a:lnTo>
                  <a:pt x="9585" y="32628"/>
                </a:lnTo>
                <a:lnTo>
                  <a:pt x="22067" y="32628"/>
                </a:lnTo>
                <a:lnTo>
                  <a:pt x="26868" y="31668"/>
                </a:lnTo>
                <a:lnTo>
                  <a:pt x="28788" y="28788"/>
                </a:lnTo>
                <a:lnTo>
                  <a:pt x="31668" y="26868"/>
                </a:lnTo>
                <a:lnTo>
                  <a:pt x="32628" y="22067"/>
                </a:lnTo>
                <a:lnTo>
                  <a:pt x="32628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/>
          <p:nvPr/>
        </p:nvSpPr>
        <p:spPr>
          <a:xfrm>
            <a:off x="5305044" y="791748"/>
            <a:ext cx="26868" cy="154548"/>
          </a:xfrm>
          <a:custGeom>
            <a:avLst/>
            <a:gdLst/>
            <a:ahLst/>
            <a:cxnLst/>
            <a:rect l="l" t="t" r="r" b="b"/>
            <a:pathLst>
              <a:path w="26868" h="154548">
                <a:moveTo>
                  <a:pt x="26868" y="3840"/>
                </a:moveTo>
                <a:lnTo>
                  <a:pt x="25908" y="3840"/>
                </a:lnTo>
                <a:lnTo>
                  <a:pt x="25908" y="1920"/>
                </a:lnTo>
                <a:lnTo>
                  <a:pt x="24947" y="960"/>
                </a:lnTo>
                <a:lnTo>
                  <a:pt x="23027" y="960"/>
                </a:lnTo>
                <a:lnTo>
                  <a:pt x="21107" y="0"/>
                </a:lnTo>
                <a:lnTo>
                  <a:pt x="4785" y="0"/>
                </a:lnTo>
                <a:lnTo>
                  <a:pt x="3840" y="960"/>
                </a:lnTo>
                <a:lnTo>
                  <a:pt x="2865" y="960"/>
                </a:lnTo>
                <a:lnTo>
                  <a:pt x="1905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51668"/>
                </a:lnTo>
                <a:lnTo>
                  <a:pt x="960" y="152643"/>
                </a:lnTo>
                <a:lnTo>
                  <a:pt x="1905" y="153588"/>
                </a:lnTo>
                <a:lnTo>
                  <a:pt x="2865" y="153588"/>
                </a:lnTo>
                <a:lnTo>
                  <a:pt x="3840" y="154548"/>
                </a:lnTo>
                <a:lnTo>
                  <a:pt x="22067" y="154548"/>
                </a:lnTo>
                <a:lnTo>
                  <a:pt x="23027" y="153588"/>
                </a:lnTo>
                <a:lnTo>
                  <a:pt x="24947" y="153588"/>
                </a:lnTo>
                <a:lnTo>
                  <a:pt x="25908" y="152643"/>
                </a:lnTo>
                <a:lnTo>
                  <a:pt x="26868" y="151668"/>
                </a:lnTo>
                <a:lnTo>
                  <a:pt x="26868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" name="object 53"/>
          <p:cNvSpPr/>
          <p:nvPr/>
        </p:nvSpPr>
        <p:spPr>
          <a:xfrm>
            <a:off x="5370316" y="788868"/>
            <a:ext cx="145907" cy="160309"/>
          </a:xfrm>
          <a:custGeom>
            <a:avLst/>
            <a:gdLst/>
            <a:ahLst/>
            <a:cxnLst/>
            <a:rect l="l" t="t" r="r" b="b"/>
            <a:pathLst>
              <a:path w="145907" h="160309">
                <a:moveTo>
                  <a:pt x="51831" y="133441"/>
                </a:moveTo>
                <a:lnTo>
                  <a:pt x="45110" y="129600"/>
                </a:lnTo>
                <a:lnTo>
                  <a:pt x="41269" y="125760"/>
                </a:lnTo>
                <a:lnTo>
                  <a:pt x="37429" y="120959"/>
                </a:lnTo>
                <a:lnTo>
                  <a:pt x="40325" y="154548"/>
                </a:lnTo>
                <a:lnTo>
                  <a:pt x="45362" y="156502"/>
                </a:lnTo>
                <a:lnTo>
                  <a:pt x="57525" y="159357"/>
                </a:lnTo>
                <a:lnTo>
                  <a:pt x="71033" y="160309"/>
                </a:lnTo>
                <a:lnTo>
                  <a:pt x="79628" y="159846"/>
                </a:lnTo>
                <a:lnTo>
                  <a:pt x="92230" y="157454"/>
                </a:lnTo>
                <a:lnTo>
                  <a:pt x="103677" y="153588"/>
                </a:lnTo>
                <a:lnTo>
                  <a:pt x="117779" y="145669"/>
                </a:lnTo>
                <a:lnTo>
                  <a:pt x="126720" y="137281"/>
                </a:lnTo>
                <a:lnTo>
                  <a:pt x="136356" y="123168"/>
                </a:lnTo>
                <a:lnTo>
                  <a:pt x="141107" y="111358"/>
                </a:lnTo>
                <a:lnTo>
                  <a:pt x="142931" y="104446"/>
                </a:lnTo>
                <a:lnTo>
                  <a:pt x="145109" y="91909"/>
                </a:lnTo>
                <a:lnTo>
                  <a:pt x="145907" y="78714"/>
                </a:lnTo>
                <a:lnTo>
                  <a:pt x="145615" y="70401"/>
                </a:lnTo>
                <a:lnTo>
                  <a:pt x="143952" y="57647"/>
                </a:lnTo>
                <a:lnTo>
                  <a:pt x="141107" y="46085"/>
                </a:lnTo>
                <a:lnTo>
                  <a:pt x="134751" y="31226"/>
                </a:lnTo>
                <a:lnTo>
                  <a:pt x="127680" y="21122"/>
                </a:lnTo>
                <a:lnTo>
                  <a:pt x="117088" y="11943"/>
                </a:lnTo>
                <a:lnTo>
                  <a:pt x="105597" y="5760"/>
                </a:lnTo>
                <a:lnTo>
                  <a:pt x="100542" y="3803"/>
                </a:lnTo>
                <a:lnTo>
                  <a:pt x="88377" y="950"/>
                </a:lnTo>
                <a:lnTo>
                  <a:pt x="74874" y="0"/>
                </a:lnTo>
                <a:lnTo>
                  <a:pt x="66155" y="463"/>
                </a:lnTo>
                <a:lnTo>
                  <a:pt x="53256" y="2855"/>
                </a:lnTo>
                <a:lnTo>
                  <a:pt x="42230" y="6720"/>
                </a:lnTo>
                <a:lnTo>
                  <a:pt x="28143" y="14641"/>
                </a:lnTo>
                <a:lnTo>
                  <a:pt x="19202" y="23042"/>
                </a:lnTo>
                <a:lnTo>
                  <a:pt x="9560" y="37151"/>
                </a:lnTo>
                <a:lnTo>
                  <a:pt x="4800" y="48950"/>
                </a:lnTo>
                <a:lnTo>
                  <a:pt x="2975" y="55863"/>
                </a:lnTo>
                <a:lnTo>
                  <a:pt x="798" y="68400"/>
                </a:lnTo>
                <a:lnTo>
                  <a:pt x="0" y="81594"/>
                </a:lnTo>
                <a:lnTo>
                  <a:pt x="293" y="89920"/>
                </a:lnTo>
                <a:lnTo>
                  <a:pt x="1956" y="102670"/>
                </a:lnTo>
                <a:lnTo>
                  <a:pt x="4800" y="114239"/>
                </a:lnTo>
                <a:lnTo>
                  <a:pt x="11162" y="129086"/>
                </a:lnTo>
                <a:lnTo>
                  <a:pt x="18242" y="139186"/>
                </a:lnTo>
                <a:lnTo>
                  <a:pt x="28818" y="148366"/>
                </a:lnTo>
                <a:lnTo>
                  <a:pt x="28803" y="95036"/>
                </a:lnTo>
                <a:lnTo>
                  <a:pt x="27828" y="87355"/>
                </a:lnTo>
                <a:lnTo>
                  <a:pt x="27828" y="71033"/>
                </a:lnTo>
                <a:lnTo>
                  <a:pt x="28803" y="63352"/>
                </a:lnTo>
                <a:lnTo>
                  <a:pt x="30708" y="56631"/>
                </a:lnTo>
                <a:lnTo>
                  <a:pt x="32644" y="49926"/>
                </a:lnTo>
                <a:lnTo>
                  <a:pt x="35509" y="44165"/>
                </a:lnTo>
                <a:lnTo>
                  <a:pt x="39349" y="38389"/>
                </a:lnTo>
                <a:lnTo>
                  <a:pt x="43190" y="33604"/>
                </a:lnTo>
                <a:lnTo>
                  <a:pt x="47030" y="29763"/>
                </a:lnTo>
                <a:lnTo>
                  <a:pt x="52791" y="26883"/>
                </a:lnTo>
                <a:lnTo>
                  <a:pt x="58552" y="24002"/>
                </a:lnTo>
                <a:lnTo>
                  <a:pt x="65272" y="23042"/>
                </a:lnTo>
                <a:lnTo>
                  <a:pt x="81594" y="23042"/>
                </a:lnTo>
                <a:lnTo>
                  <a:pt x="89275" y="24002"/>
                </a:lnTo>
                <a:lnTo>
                  <a:pt x="95036" y="27843"/>
                </a:lnTo>
                <a:lnTo>
                  <a:pt x="100797" y="30723"/>
                </a:lnTo>
                <a:lnTo>
                  <a:pt x="104637" y="34549"/>
                </a:lnTo>
                <a:lnTo>
                  <a:pt x="108478" y="39364"/>
                </a:lnTo>
                <a:lnTo>
                  <a:pt x="111343" y="45110"/>
                </a:lnTo>
                <a:lnTo>
                  <a:pt x="114239" y="50886"/>
                </a:lnTo>
                <a:lnTo>
                  <a:pt x="115199" y="58552"/>
                </a:lnTo>
                <a:lnTo>
                  <a:pt x="117119" y="65272"/>
                </a:lnTo>
                <a:lnTo>
                  <a:pt x="118064" y="72953"/>
                </a:lnTo>
                <a:lnTo>
                  <a:pt x="118064" y="89275"/>
                </a:lnTo>
                <a:lnTo>
                  <a:pt x="117119" y="96956"/>
                </a:lnTo>
                <a:lnTo>
                  <a:pt x="115199" y="103677"/>
                </a:lnTo>
                <a:lnTo>
                  <a:pt x="113278" y="110398"/>
                </a:lnTo>
                <a:lnTo>
                  <a:pt x="110398" y="116159"/>
                </a:lnTo>
                <a:lnTo>
                  <a:pt x="106558" y="121919"/>
                </a:lnTo>
                <a:lnTo>
                  <a:pt x="103677" y="126720"/>
                </a:lnTo>
                <a:lnTo>
                  <a:pt x="98877" y="130561"/>
                </a:lnTo>
                <a:lnTo>
                  <a:pt x="93116" y="133441"/>
                </a:lnTo>
                <a:lnTo>
                  <a:pt x="87355" y="136306"/>
                </a:lnTo>
                <a:lnTo>
                  <a:pt x="80634" y="137281"/>
                </a:lnTo>
                <a:lnTo>
                  <a:pt x="64312" y="137281"/>
                </a:lnTo>
                <a:lnTo>
                  <a:pt x="56631" y="136306"/>
                </a:lnTo>
                <a:lnTo>
                  <a:pt x="51831" y="13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" name="object 54"/>
          <p:cNvSpPr/>
          <p:nvPr/>
        </p:nvSpPr>
        <p:spPr>
          <a:xfrm>
            <a:off x="5399120" y="883904"/>
            <a:ext cx="11521" cy="59512"/>
          </a:xfrm>
          <a:custGeom>
            <a:avLst/>
            <a:gdLst/>
            <a:ahLst/>
            <a:cxnLst/>
            <a:rect l="l" t="t" r="r" b="b"/>
            <a:pathLst>
              <a:path w="11521" h="59512">
                <a:moveTo>
                  <a:pt x="8625" y="25923"/>
                </a:moveTo>
                <a:lnTo>
                  <a:pt x="5745" y="20162"/>
                </a:lnTo>
                <a:lnTo>
                  <a:pt x="2865" y="14401"/>
                </a:lnTo>
                <a:lnTo>
                  <a:pt x="1905" y="6720"/>
                </a:lnTo>
                <a:lnTo>
                  <a:pt x="0" y="0"/>
                </a:lnTo>
                <a:lnTo>
                  <a:pt x="14" y="53329"/>
                </a:lnTo>
                <a:lnTo>
                  <a:pt x="11521" y="59512"/>
                </a:lnTo>
                <a:lnTo>
                  <a:pt x="8625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" name="object 55"/>
          <p:cNvSpPr/>
          <p:nvPr/>
        </p:nvSpPr>
        <p:spPr>
          <a:xfrm>
            <a:off x="5555589" y="788868"/>
            <a:ext cx="124800" cy="157429"/>
          </a:xfrm>
          <a:custGeom>
            <a:avLst/>
            <a:gdLst/>
            <a:ahLst/>
            <a:cxnLst/>
            <a:rect l="l" t="t" r="r" b="b"/>
            <a:pathLst>
              <a:path w="124800" h="157429">
                <a:moveTo>
                  <a:pt x="72500" y="2"/>
                </a:moveTo>
                <a:lnTo>
                  <a:pt x="59892" y="1983"/>
                </a:lnTo>
                <a:lnTo>
                  <a:pt x="47990" y="6720"/>
                </a:lnTo>
                <a:lnTo>
                  <a:pt x="43535" y="9660"/>
                </a:lnTo>
                <a:lnTo>
                  <a:pt x="33679" y="17326"/>
                </a:lnTo>
                <a:lnTo>
                  <a:pt x="23987" y="26883"/>
                </a:lnTo>
                <a:lnTo>
                  <a:pt x="23987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480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69"/>
                </a:lnTo>
                <a:lnTo>
                  <a:pt x="1920" y="156469"/>
                </a:lnTo>
                <a:lnTo>
                  <a:pt x="2880" y="157429"/>
                </a:lnTo>
                <a:lnTo>
                  <a:pt x="21122" y="157429"/>
                </a:lnTo>
                <a:lnTo>
                  <a:pt x="22082" y="156469"/>
                </a:lnTo>
                <a:lnTo>
                  <a:pt x="23987" y="156469"/>
                </a:lnTo>
                <a:lnTo>
                  <a:pt x="24963" y="155524"/>
                </a:lnTo>
                <a:lnTo>
                  <a:pt x="25923" y="155524"/>
                </a:lnTo>
                <a:lnTo>
                  <a:pt x="25923" y="51831"/>
                </a:lnTo>
                <a:lnTo>
                  <a:pt x="29304" y="47718"/>
                </a:lnTo>
                <a:lnTo>
                  <a:pt x="38396" y="37958"/>
                </a:lnTo>
                <a:lnTo>
                  <a:pt x="47045" y="30723"/>
                </a:lnTo>
                <a:lnTo>
                  <a:pt x="53751" y="25923"/>
                </a:lnTo>
                <a:lnTo>
                  <a:pt x="60472" y="23042"/>
                </a:lnTo>
                <a:lnTo>
                  <a:pt x="71993" y="23042"/>
                </a:lnTo>
                <a:lnTo>
                  <a:pt x="76794" y="24002"/>
                </a:lnTo>
                <a:lnTo>
                  <a:pt x="80634" y="26883"/>
                </a:lnTo>
                <a:lnTo>
                  <a:pt x="84475" y="28803"/>
                </a:lnTo>
                <a:lnTo>
                  <a:pt x="88315" y="31683"/>
                </a:lnTo>
                <a:lnTo>
                  <a:pt x="90236" y="34549"/>
                </a:lnTo>
                <a:lnTo>
                  <a:pt x="93116" y="38389"/>
                </a:lnTo>
                <a:lnTo>
                  <a:pt x="95036" y="43205"/>
                </a:lnTo>
                <a:lnTo>
                  <a:pt x="95996" y="47990"/>
                </a:lnTo>
                <a:lnTo>
                  <a:pt x="97917" y="52791"/>
                </a:lnTo>
                <a:lnTo>
                  <a:pt x="97917" y="153588"/>
                </a:lnTo>
                <a:lnTo>
                  <a:pt x="98877" y="154548"/>
                </a:lnTo>
                <a:lnTo>
                  <a:pt x="98877" y="155524"/>
                </a:lnTo>
                <a:lnTo>
                  <a:pt x="99837" y="156469"/>
                </a:lnTo>
                <a:lnTo>
                  <a:pt x="100797" y="156469"/>
                </a:lnTo>
                <a:lnTo>
                  <a:pt x="101757" y="157429"/>
                </a:lnTo>
                <a:lnTo>
                  <a:pt x="119999" y="157429"/>
                </a:lnTo>
                <a:lnTo>
                  <a:pt x="120959" y="156469"/>
                </a:lnTo>
                <a:lnTo>
                  <a:pt x="122880" y="156469"/>
                </a:lnTo>
                <a:lnTo>
                  <a:pt x="123840" y="155524"/>
                </a:lnTo>
                <a:lnTo>
                  <a:pt x="124800" y="154548"/>
                </a:lnTo>
                <a:lnTo>
                  <a:pt x="124789" y="62432"/>
                </a:lnTo>
                <a:lnTo>
                  <a:pt x="123988" y="49002"/>
                </a:lnTo>
                <a:lnTo>
                  <a:pt x="121904" y="37444"/>
                </a:lnTo>
                <a:lnTo>
                  <a:pt x="119999" y="30723"/>
                </a:lnTo>
                <a:lnTo>
                  <a:pt x="117119" y="24002"/>
                </a:lnTo>
                <a:lnTo>
                  <a:pt x="113278" y="18242"/>
                </a:lnTo>
                <a:lnTo>
                  <a:pt x="109438" y="13441"/>
                </a:lnTo>
                <a:lnTo>
                  <a:pt x="103677" y="8641"/>
                </a:lnTo>
                <a:lnTo>
                  <a:pt x="96956" y="5760"/>
                </a:lnTo>
                <a:lnTo>
                  <a:pt x="90236" y="1920"/>
                </a:lnTo>
                <a:lnTo>
                  <a:pt x="82555" y="0"/>
                </a:lnTo>
                <a:lnTo>
                  <a:pt x="72500" y="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" name="object 56"/>
          <p:cNvSpPr/>
          <p:nvPr/>
        </p:nvSpPr>
        <p:spPr>
          <a:xfrm>
            <a:off x="1512195" y="1185336"/>
            <a:ext cx="47039" cy="46085"/>
          </a:xfrm>
          <a:custGeom>
            <a:avLst/>
            <a:gdLst/>
            <a:ahLst/>
            <a:cxnLst/>
            <a:rect l="l" t="t" r="r" b="b"/>
            <a:pathLst>
              <a:path w="47039" h="46085">
                <a:moveTo>
                  <a:pt x="0" y="23042"/>
                </a:moveTo>
                <a:lnTo>
                  <a:pt x="0" y="29748"/>
                </a:lnTo>
                <a:lnTo>
                  <a:pt x="2875" y="34564"/>
                </a:lnTo>
                <a:lnTo>
                  <a:pt x="6714" y="39364"/>
                </a:lnTo>
                <a:lnTo>
                  <a:pt x="11519" y="44150"/>
                </a:lnTo>
                <a:lnTo>
                  <a:pt x="17276" y="46085"/>
                </a:lnTo>
                <a:lnTo>
                  <a:pt x="29757" y="46085"/>
                </a:lnTo>
                <a:lnTo>
                  <a:pt x="35518" y="44150"/>
                </a:lnTo>
                <a:lnTo>
                  <a:pt x="40318" y="39364"/>
                </a:lnTo>
                <a:lnTo>
                  <a:pt x="44159" y="34564"/>
                </a:lnTo>
                <a:lnTo>
                  <a:pt x="47039" y="29748"/>
                </a:lnTo>
                <a:lnTo>
                  <a:pt x="47039" y="16322"/>
                </a:lnTo>
                <a:lnTo>
                  <a:pt x="44159" y="11521"/>
                </a:lnTo>
                <a:lnTo>
                  <a:pt x="40318" y="6720"/>
                </a:lnTo>
                <a:lnTo>
                  <a:pt x="35518" y="1920"/>
                </a:lnTo>
                <a:lnTo>
                  <a:pt x="29757" y="0"/>
                </a:lnTo>
                <a:lnTo>
                  <a:pt x="17276" y="0"/>
                </a:lnTo>
                <a:lnTo>
                  <a:pt x="11519" y="1920"/>
                </a:lnTo>
                <a:lnTo>
                  <a:pt x="6714" y="6720"/>
                </a:lnTo>
                <a:lnTo>
                  <a:pt x="2875" y="11521"/>
                </a:lnTo>
                <a:lnTo>
                  <a:pt x="0" y="16322"/>
                </a:lnTo>
                <a:lnTo>
                  <a:pt x="0" y="230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" name="object 57"/>
          <p:cNvSpPr/>
          <p:nvPr/>
        </p:nvSpPr>
        <p:spPr>
          <a:xfrm>
            <a:off x="1721464" y="1155573"/>
            <a:ext cx="79674" cy="119039"/>
          </a:xfrm>
          <a:custGeom>
            <a:avLst/>
            <a:gdLst/>
            <a:ahLst/>
            <a:cxnLst/>
            <a:rect l="l" t="t" r="r" b="b"/>
            <a:pathLst>
              <a:path w="79674" h="119039">
                <a:moveTo>
                  <a:pt x="64312" y="118079"/>
                </a:moveTo>
                <a:lnTo>
                  <a:pt x="65288" y="119039"/>
                </a:lnTo>
                <a:lnTo>
                  <a:pt x="76794" y="119039"/>
                </a:lnTo>
                <a:lnTo>
                  <a:pt x="77754" y="118079"/>
                </a:lnTo>
                <a:lnTo>
                  <a:pt x="78714" y="118079"/>
                </a:lnTo>
                <a:lnTo>
                  <a:pt x="78714" y="117119"/>
                </a:lnTo>
                <a:lnTo>
                  <a:pt x="79674" y="117119"/>
                </a:lnTo>
                <a:lnTo>
                  <a:pt x="79674" y="115199"/>
                </a:lnTo>
                <a:lnTo>
                  <a:pt x="78714" y="115199"/>
                </a:lnTo>
                <a:lnTo>
                  <a:pt x="78714" y="113278"/>
                </a:lnTo>
                <a:lnTo>
                  <a:pt x="77754" y="111358"/>
                </a:lnTo>
                <a:lnTo>
                  <a:pt x="76794" y="109438"/>
                </a:lnTo>
                <a:lnTo>
                  <a:pt x="66248" y="83515"/>
                </a:lnTo>
                <a:lnTo>
                  <a:pt x="65288" y="80634"/>
                </a:lnTo>
                <a:lnTo>
                  <a:pt x="64312" y="77754"/>
                </a:lnTo>
                <a:lnTo>
                  <a:pt x="63352" y="74889"/>
                </a:lnTo>
                <a:lnTo>
                  <a:pt x="61447" y="72953"/>
                </a:lnTo>
                <a:lnTo>
                  <a:pt x="60472" y="71033"/>
                </a:lnTo>
                <a:lnTo>
                  <a:pt x="58567" y="69128"/>
                </a:lnTo>
                <a:lnTo>
                  <a:pt x="57591" y="67193"/>
                </a:lnTo>
                <a:lnTo>
                  <a:pt x="55686" y="65288"/>
                </a:lnTo>
                <a:lnTo>
                  <a:pt x="54726" y="64328"/>
                </a:lnTo>
                <a:lnTo>
                  <a:pt x="52791" y="63352"/>
                </a:lnTo>
                <a:lnTo>
                  <a:pt x="50886" y="61447"/>
                </a:lnTo>
                <a:lnTo>
                  <a:pt x="48966" y="61447"/>
                </a:lnTo>
                <a:lnTo>
                  <a:pt x="52791" y="59512"/>
                </a:lnTo>
                <a:lnTo>
                  <a:pt x="55686" y="58567"/>
                </a:lnTo>
                <a:lnTo>
                  <a:pt x="58567" y="56647"/>
                </a:lnTo>
                <a:lnTo>
                  <a:pt x="61447" y="54726"/>
                </a:lnTo>
                <a:lnTo>
                  <a:pt x="64312" y="52806"/>
                </a:lnTo>
                <a:lnTo>
                  <a:pt x="66248" y="49926"/>
                </a:lnTo>
                <a:lnTo>
                  <a:pt x="68153" y="48005"/>
                </a:lnTo>
                <a:lnTo>
                  <a:pt x="69128" y="45125"/>
                </a:lnTo>
                <a:lnTo>
                  <a:pt x="70073" y="42245"/>
                </a:lnTo>
                <a:lnTo>
                  <a:pt x="71993" y="38404"/>
                </a:lnTo>
                <a:lnTo>
                  <a:pt x="71993" y="23042"/>
                </a:lnTo>
                <a:lnTo>
                  <a:pt x="70073" y="20162"/>
                </a:lnTo>
                <a:lnTo>
                  <a:pt x="69128" y="16322"/>
                </a:lnTo>
                <a:lnTo>
                  <a:pt x="67193" y="13441"/>
                </a:lnTo>
                <a:lnTo>
                  <a:pt x="65288" y="10561"/>
                </a:lnTo>
                <a:lnTo>
                  <a:pt x="62407" y="8641"/>
                </a:lnTo>
                <a:lnTo>
                  <a:pt x="59527" y="5760"/>
                </a:lnTo>
                <a:lnTo>
                  <a:pt x="55686" y="4800"/>
                </a:lnTo>
                <a:lnTo>
                  <a:pt x="52791" y="2880"/>
                </a:lnTo>
                <a:lnTo>
                  <a:pt x="48966" y="960"/>
                </a:lnTo>
                <a:lnTo>
                  <a:pt x="44165" y="960"/>
                </a:lnTo>
                <a:lnTo>
                  <a:pt x="42245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3840"/>
                </a:lnTo>
                <a:lnTo>
                  <a:pt x="0" y="117119"/>
                </a:lnTo>
                <a:lnTo>
                  <a:pt x="960" y="118079"/>
                </a:lnTo>
                <a:lnTo>
                  <a:pt x="1920" y="118079"/>
                </a:lnTo>
                <a:lnTo>
                  <a:pt x="1920" y="119039"/>
                </a:lnTo>
                <a:lnTo>
                  <a:pt x="13441" y="119039"/>
                </a:lnTo>
                <a:lnTo>
                  <a:pt x="14401" y="118079"/>
                </a:lnTo>
                <a:lnTo>
                  <a:pt x="15361" y="118079"/>
                </a:lnTo>
                <a:lnTo>
                  <a:pt x="15361" y="12481"/>
                </a:lnTo>
                <a:lnTo>
                  <a:pt x="32644" y="12481"/>
                </a:lnTo>
                <a:lnTo>
                  <a:pt x="34564" y="13441"/>
                </a:lnTo>
                <a:lnTo>
                  <a:pt x="40325" y="13441"/>
                </a:lnTo>
                <a:lnTo>
                  <a:pt x="42245" y="14401"/>
                </a:lnTo>
                <a:lnTo>
                  <a:pt x="47045" y="15361"/>
                </a:lnTo>
                <a:lnTo>
                  <a:pt x="49911" y="18242"/>
                </a:lnTo>
                <a:lnTo>
                  <a:pt x="52791" y="21122"/>
                </a:lnTo>
                <a:lnTo>
                  <a:pt x="54726" y="24002"/>
                </a:lnTo>
                <a:lnTo>
                  <a:pt x="55686" y="27843"/>
                </a:lnTo>
                <a:lnTo>
                  <a:pt x="55686" y="35524"/>
                </a:lnTo>
                <a:lnTo>
                  <a:pt x="54726" y="38404"/>
                </a:lnTo>
                <a:lnTo>
                  <a:pt x="53751" y="41285"/>
                </a:lnTo>
                <a:lnTo>
                  <a:pt x="52791" y="43205"/>
                </a:lnTo>
                <a:lnTo>
                  <a:pt x="51846" y="45125"/>
                </a:lnTo>
                <a:lnTo>
                  <a:pt x="49911" y="47045"/>
                </a:lnTo>
                <a:lnTo>
                  <a:pt x="48006" y="48966"/>
                </a:lnTo>
                <a:lnTo>
                  <a:pt x="45125" y="50886"/>
                </a:lnTo>
                <a:lnTo>
                  <a:pt x="42245" y="51846"/>
                </a:lnTo>
                <a:lnTo>
                  <a:pt x="39364" y="52806"/>
                </a:lnTo>
                <a:lnTo>
                  <a:pt x="35524" y="52806"/>
                </a:lnTo>
                <a:lnTo>
                  <a:pt x="32644" y="66233"/>
                </a:lnTo>
                <a:lnTo>
                  <a:pt x="35524" y="67193"/>
                </a:lnTo>
                <a:lnTo>
                  <a:pt x="38404" y="68168"/>
                </a:lnTo>
                <a:lnTo>
                  <a:pt x="40325" y="70073"/>
                </a:lnTo>
                <a:lnTo>
                  <a:pt x="42245" y="72009"/>
                </a:lnTo>
                <a:lnTo>
                  <a:pt x="44165" y="73914"/>
                </a:lnTo>
                <a:lnTo>
                  <a:pt x="46070" y="75849"/>
                </a:lnTo>
                <a:lnTo>
                  <a:pt x="47045" y="78729"/>
                </a:lnTo>
                <a:lnTo>
                  <a:pt x="48966" y="81594"/>
                </a:lnTo>
                <a:lnTo>
                  <a:pt x="49911" y="84475"/>
                </a:lnTo>
                <a:lnTo>
                  <a:pt x="50886" y="87355"/>
                </a:lnTo>
                <a:lnTo>
                  <a:pt x="62407" y="115199"/>
                </a:lnTo>
                <a:lnTo>
                  <a:pt x="62407" y="117119"/>
                </a:lnTo>
                <a:lnTo>
                  <a:pt x="63352" y="117119"/>
                </a:lnTo>
                <a:lnTo>
                  <a:pt x="63352" y="118079"/>
                </a:lnTo>
                <a:lnTo>
                  <a:pt x="64312" y="11807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/>
          <p:nvPr/>
        </p:nvSpPr>
        <p:spPr>
          <a:xfrm>
            <a:off x="1736826" y="1208379"/>
            <a:ext cx="20162" cy="13426"/>
          </a:xfrm>
          <a:custGeom>
            <a:avLst/>
            <a:gdLst/>
            <a:ahLst/>
            <a:cxnLst/>
            <a:rect l="l" t="t" r="r" b="b"/>
            <a:pathLst>
              <a:path w="20162" h="13426">
                <a:moveTo>
                  <a:pt x="16322" y="0"/>
                </a:moveTo>
                <a:lnTo>
                  <a:pt x="0" y="0"/>
                </a:lnTo>
                <a:lnTo>
                  <a:pt x="0" y="12481"/>
                </a:lnTo>
                <a:lnTo>
                  <a:pt x="14401" y="12481"/>
                </a:lnTo>
                <a:lnTo>
                  <a:pt x="17282" y="13426"/>
                </a:lnTo>
                <a:lnTo>
                  <a:pt x="20162" y="0"/>
                </a:lnTo>
                <a:lnTo>
                  <a:pt x="1632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/>
          <p:nvPr/>
        </p:nvSpPr>
        <p:spPr>
          <a:xfrm>
            <a:off x="1822262" y="1186296"/>
            <a:ext cx="14401" cy="88315"/>
          </a:xfrm>
          <a:custGeom>
            <a:avLst/>
            <a:gdLst/>
            <a:ahLst/>
            <a:cxnLst/>
            <a:rect l="l" t="t" r="r" b="b"/>
            <a:pathLst>
              <a:path w="14401" h="88315">
                <a:moveTo>
                  <a:pt x="960" y="87355"/>
                </a:moveTo>
                <a:lnTo>
                  <a:pt x="1920" y="88315"/>
                </a:lnTo>
                <a:lnTo>
                  <a:pt x="12481" y="88315"/>
                </a:lnTo>
                <a:lnTo>
                  <a:pt x="13441" y="87355"/>
                </a:lnTo>
                <a:lnTo>
                  <a:pt x="14401" y="87355"/>
                </a:lnTo>
                <a:lnTo>
                  <a:pt x="14401" y="1920"/>
                </a:lnTo>
                <a:lnTo>
                  <a:pt x="13441" y="960"/>
                </a:lnTo>
                <a:lnTo>
                  <a:pt x="12481" y="960"/>
                </a:lnTo>
                <a:lnTo>
                  <a:pt x="11521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87355"/>
                </a:lnTo>
                <a:lnTo>
                  <a:pt x="960" y="8735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/>
          <p:nvPr/>
        </p:nvSpPr>
        <p:spPr>
          <a:xfrm>
            <a:off x="1820341" y="1152692"/>
            <a:ext cx="18242" cy="18242"/>
          </a:xfrm>
          <a:custGeom>
            <a:avLst/>
            <a:gdLst/>
            <a:ahLst/>
            <a:cxnLst/>
            <a:rect l="l" t="t" r="r" b="b"/>
            <a:pathLst>
              <a:path w="18242" h="18242">
                <a:moveTo>
                  <a:pt x="1920" y="16322"/>
                </a:moveTo>
                <a:lnTo>
                  <a:pt x="2880" y="17282"/>
                </a:lnTo>
                <a:lnTo>
                  <a:pt x="5760" y="18242"/>
                </a:lnTo>
                <a:lnTo>
                  <a:pt x="12481" y="18242"/>
                </a:lnTo>
                <a:lnTo>
                  <a:pt x="15361" y="17282"/>
                </a:lnTo>
                <a:lnTo>
                  <a:pt x="16322" y="16322"/>
                </a:lnTo>
                <a:lnTo>
                  <a:pt x="18242" y="14401"/>
                </a:lnTo>
                <a:lnTo>
                  <a:pt x="18242" y="4800"/>
                </a:lnTo>
                <a:lnTo>
                  <a:pt x="17282" y="2880"/>
                </a:lnTo>
                <a:lnTo>
                  <a:pt x="16322" y="1920"/>
                </a:lnTo>
                <a:lnTo>
                  <a:pt x="15361" y="0"/>
                </a:lnTo>
                <a:lnTo>
                  <a:pt x="2880" y="0"/>
                </a:lnTo>
                <a:lnTo>
                  <a:pt x="1920" y="1920"/>
                </a:lnTo>
                <a:lnTo>
                  <a:pt x="0" y="2880"/>
                </a:lnTo>
                <a:lnTo>
                  <a:pt x="0" y="14401"/>
                </a:lnTo>
                <a:lnTo>
                  <a:pt x="1920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" name="object 61"/>
          <p:cNvSpPr/>
          <p:nvPr/>
        </p:nvSpPr>
        <p:spPr>
          <a:xfrm>
            <a:off x="1858746" y="1185336"/>
            <a:ext cx="65272" cy="90236"/>
          </a:xfrm>
          <a:custGeom>
            <a:avLst/>
            <a:gdLst/>
            <a:ahLst/>
            <a:cxnLst/>
            <a:rect l="l" t="t" r="r" b="b"/>
            <a:pathLst>
              <a:path w="65272" h="90236">
                <a:moveTo>
                  <a:pt x="13426" y="82555"/>
                </a:moveTo>
                <a:lnTo>
                  <a:pt x="17266" y="85435"/>
                </a:lnTo>
                <a:lnTo>
                  <a:pt x="21107" y="87355"/>
                </a:lnTo>
                <a:lnTo>
                  <a:pt x="25923" y="89275"/>
                </a:lnTo>
                <a:lnTo>
                  <a:pt x="31668" y="90236"/>
                </a:lnTo>
                <a:lnTo>
                  <a:pt x="46070" y="90236"/>
                </a:lnTo>
                <a:lnTo>
                  <a:pt x="47990" y="89275"/>
                </a:lnTo>
                <a:lnTo>
                  <a:pt x="50871" y="88315"/>
                </a:lnTo>
                <a:lnTo>
                  <a:pt x="52791" y="87355"/>
                </a:lnTo>
                <a:lnTo>
                  <a:pt x="55671" y="86395"/>
                </a:lnTo>
                <a:lnTo>
                  <a:pt x="57591" y="85435"/>
                </a:lnTo>
                <a:lnTo>
                  <a:pt x="59512" y="84475"/>
                </a:lnTo>
                <a:lnTo>
                  <a:pt x="61432" y="83515"/>
                </a:lnTo>
                <a:lnTo>
                  <a:pt x="62392" y="82555"/>
                </a:lnTo>
                <a:lnTo>
                  <a:pt x="63352" y="81594"/>
                </a:lnTo>
                <a:lnTo>
                  <a:pt x="64312" y="80634"/>
                </a:lnTo>
                <a:lnTo>
                  <a:pt x="64312" y="79674"/>
                </a:lnTo>
                <a:lnTo>
                  <a:pt x="65272" y="79674"/>
                </a:lnTo>
                <a:lnTo>
                  <a:pt x="65272" y="68153"/>
                </a:lnTo>
                <a:lnTo>
                  <a:pt x="64312" y="67193"/>
                </a:lnTo>
                <a:lnTo>
                  <a:pt x="61432" y="67193"/>
                </a:lnTo>
                <a:lnTo>
                  <a:pt x="60472" y="69113"/>
                </a:lnTo>
                <a:lnTo>
                  <a:pt x="58552" y="70073"/>
                </a:lnTo>
                <a:lnTo>
                  <a:pt x="57591" y="71033"/>
                </a:lnTo>
                <a:lnTo>
                  <a:pt x="55671" y="71993"/>
                </a:lnTo>
                <a:lnTo>
                  <a:pt x="52791" y="73913"/>
                </a:lnTo>
                <a:lnTo>
                  <a:pt x="50871" y="74874"/>
                </a:lnTo>
                <a:lnTo>
                  <a:pt x="47990" y="75834"/>
                </a:lnTo>
                <a:lnTo>
                  <a:pt x="46070" y="76794"/>
                </a:lnTo>
                <a:lnTo>
                  <a:pt x="42230" y="77754"/>
                </a:lnTo>
                <a:lnTo>
                  <a:pt x="35509" y="77754"/>
                </a:lnTo>
                <a:lnTo>
                  <a:pt x="32628" y="76794"/>
                </a:lnTo>
                <a:lnTo>
                  <a:pt x="29763" y="75834"/>
                </a:lnTo>
                <a:lnTo>
                  <a:pt x="26883" y="73913"/>
                </a:lnTo>
                <a:lnTo>
                  <a:pt x="23987" y="71993"/>
                </a:lnTo>
                <a:lnTo>
                  <a:pt x="22082" y="69113"/>
                </a:lnTo>
                <a:lnTo>
                  <a:pt x="20162" y="67193"/>
                </a:lnTo>
                <a:lnTo>
                  <a:pt x="18227" y="63352"/>
                </a:lnTo>
                <a:lnTo>
                  <a:pt x="17266" y="59512"/>
                </a:lnTo>
                <a:lnTo>
                  <a:pt x="16322" y="55671"/>
                </a:lnTo>
                <a:lnTo>
                  <a:pt x="16322" y="34564"/>
                </a:lnTo>
                <a:lnTo>
                  <a:pt x="18227" y="26883"/>
                </a:lnTo>
                <a:lnTo>
                  <a:pt x="22082" y="21122"/>
                </a:lnTo>
                <a:lnTo>
                  <a:pt x="25923" y="15361"/>
                </a:lnTo>
                <a:lnTo>
                  <a:pt x="31668" y="12481"/>
                </a:lnTo>
                <a:lnTo>
                  <a:pt x="42230" y="12481"/>
                </a:lnTo>
                <a:lnTo>
                  <a:pt x="45110" y="13441"/>
                </a:lnTo>
                <a:lnTo>
                  <a:pt x="47990" y="14401"/>
                </a:lnTo>
                <a:lnTo>
                  <a:pt x="50871" y="15361"/>
                </a:lnTo>
                <a:lnTo>
                  <a:pt x="52791" y="16322"/>
                </a:lnTo>
                <a:lnTo>
                  <a:pt x="54711" y="17282"/>
                </a:lnTo>
                <a:lnTo>
                  <a:pt x="56631" y="19202"/>
                </a:lnTo>
                <a:lnTo>
                  <a:pt x="58552" y="20162"/>
                </a:lnTo>
                <a:lnTo>
                  <a:pt x="59512" y="21122"/>
                </a:lnTo>
                <a:lnTo>
                  <a:pt x="60472" y="22082"/>
                </a:lnTo>
                <a:lnTo>
                  <a:pt x="64312" y="22082"/>
                </a:lnTo>
                <a:lnTo>
                  <a:pt x="64312" y="21122"/>
                </a:lnTo>
                <a:lnTo>
                  <a:pt x="65272" y="20162"/>
                </a:lnTo>
                <a:lnTo>
                  <a:pt x="65272" y="11521"/>
                </a:lnTo>
                <a:lnTo>
                  <a:pt x="64312" y="10561"/>
                </a:lnTo>
                <a:lnTo>
                  <a:pt x="64312" y="9601"/>
                </a:lnTo>
                <a:lnTo>
                  <a:pt x="63352" y="8641"/>
                </a:lnTo>
                <a:lnTo>
                  <a:pt x="62392" y="7680"/>
                </a:lnTo>
                <a:lnTo>
                  <a:pt x="61432" y="7680"/>
                </a:lnTo>
                <a:lnTo>
                  <a:pt x="60472" y="6720"/>
                </a:lnTo>
                <a:lnTo>
                  <a:pt x="59512" y="5760"/>
                </a:lnTo>
                <a:lnTo>
                  <a:pt x="57591" y="3840"/>
                </a:lnTo>
                <a:lnTo>
                  <a:pt x="55671" y="2880"/>
                </a:lnTo>
                <a:lnTo>
                  <a:pt x="53751" y="2880"/>
                </a:lnTo>
                <a:lnTo>
                  <a:pt x="51831" y="1920"/>
                </a:lnTo>
                <a:lnTo>
                  <a:pt x="48950" y="960"/>
                </a:lnTo>
                <a:lnTo>
                  <a:pt x="47030" y="960"/>
                </a:lnTo>
                <a:lnTo>
                  <a:pt x="44150" y="0"/>
                </a:lnTo>
                <a:lnTo>
                  <a:pt x="33604" y="0"/>
                </a:lnTo>
                <a:lnTo>
                  <a:pt x="28788" y="960"/>
                </a:lnTo>
                <a:lnTo>
                  <a:pt x="23987" y="2880"/>
                </a:lnTo>
                <a:lnTo>
                  <a:pt x="19202" y="4800"/>
                </a:lnTo>
                <a:lnTo>
                  <a:pt x="15361" y="7680"/>
                </a:lnTo>
                <a:lnTo>
                  <a:pt x="11521" y="10561"/>
                </a:lnTo>
                <a:lnTo>
                  <a:pt x="7680" y="14401"/>
                </a:lnTo>
                <a:lnTo>
                  <a:pt x="5760" y="19202"/>
                </a:lnTo>
                <a:lnTo>
                  <a:pt x="2880" y="24963"/>
                </a:lnTo>
                <a:lnTo>
                  <a:pt x="960" y="31683"/>
                </a:lnTo>
                <a:lnTo>
                  <a:pt x="0" y="38404"/>
                </a:lnTo>
                <a:lnTo>
                  <a:pt x="0" y="53751"/>
                </a:lnTo>
                <a:lnTo>
                  <a:pt x="960" y="59512"/>
                </a:lnTo>
                <a:lnTo>
                  <a:pt x="2880" y="65272"/>
                </a:lnTo>
                <a:lnTo>
                  <a:pt x="4800" y="71033"/>
                </a:lnTo>
                <a:lnTo>
                  <a:pt x="6705" y="74874"/>
                </a:lnTo>
                <a:lnTo>
                  <a:pt x="9601" y="78714"/>
                </a:lnTo>
                <a:lnTo>
                  <a:pt x="13426" y="8255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" name="object 62"/>
          <p:cNvSpPr/>
          <p:nvPr/>
        </p:nvSpPr>
        <p:spPr>
          <a:xfrm>
            <a:off x="1952823" y="1254450"/>
            <a:ext cx="4800" cy="21122"/>
          </a:xfrm>
          <a:custGeom>
            <a:avLst/>
            <a:gdLst/>
            <a:ahLst/>
            <a:cxnLst/>
            <a:rect l="l" t="t" r="r" b="b"/>
            <a:pathLst>
              <a:path w="4800" h="21122">
                <a:moveTo>
                  <a:pt x="960" y="2880"/>
                </a:moveTo>
                <a:lnTo>
                  <a:pt x="0" y="0"/>
                </a:lnTo>
                <a:lnTo>
                  <a:pt x="960" y="20162"/>
                </a:lnTo>
                <a:lnTo>
                  <a:pt x="4800" y="21122"/>
                </a:lnTo>
                <a:lnTo>
                  <a:pt x="3840" y="5760"/>
                </a:lnTo>
                <a:lnTo>
                  <a:pt x="96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" name="object 63"/>
          <p:cNvSpPr/>
          <p:nvPr/>
        </p:nvSpPr>
        <p:spPr>
          <a:xfrm>
            <a:off x="1937461" y="1185336"/>
            <a:ext cx="67193" cy="90236"/>
          </a:xfrm>
          <a:custGeom>
            <a:avLst/>
            <a:gdLst/>
            <a:ahLst/>
            <a:cxnLst/>
            <a:rect l="l" t="t" r="r" b="b"/>
            <a:pathLst>
              <a:path w="67193" h="90236">
                <a:moveTo>
                  <a:pt x="2880" y="53751"/>
                </a:moveTo>
                <a:lnTo>
                  <a:pt x="0" y="56647"/>
                </a:lnTo>
                <a:lnTo>
                  <a:pt x="0" y="72953"/>
                </a:lnTo>
                <a:lnTo>
                  <a:pt x="1920" y="75834"/>
                </a:lnTo>
                <a:lnTo>
                  <a:pt x="2880" y="79674"/>
                </a:lnTo>
                <a:lnTo>
                  <a:pt x="4800" y="81594"/>
                </a:lnTo>
                <a:lnTo>
                  <a:pt x="7680" y="83515"/>
                </a:lnTo>
                <a:lnTo>
                  <a:pt x="9601" y="86395"/>
                </a:lnTo>
                <a:lnTo>
                  <a:pt x="12481" y="87355"/>
                </a:lnTo>
                <a:lnTo>
                  <a:pt x="16322" y="89275"/>
                </a:lnTo>
                <a:lnTo>
                  <a:pt x="15361" y="69113"/>
                </a:lnTo>
                <a:lnTo>
                  <a:pt x="15361" y="59512"/>
                </a:lnTo>
                <a:lnTo>
                  <a:pt x="16322" y="58552"/>
                </a:lnTo>
                <a:lnTo>
                  <a:pt x="17282" y="55671"/>
                </a:lnTo>
                <a:lnTo>
                  <a:pt x="19202" y="54711"/>
                </a:lnTo>
                <a:lnTo>
                  <a:pt x="21122" y="52806"/>
                </a:lnTo>
                <a:lnTo>
                  <a:pt x="23042" y="51831"/>
                </a:lnTo>
                <a:lnTo>
                  <a:pt x="25907" y="50871"/>
                </a:lnTo>
                <a:lnTo>
                  <a:pt x="28803" y="49926"/>
                </a:lnTo>
                <a:lnTo>
                  <a:pt x="31683" y="48966"/>
                </a:lnTo>
                <a:lnTo>
                  <a:pt x="52806" y="48966"/>
                </a:lnTo>
                <a:lnTo>
                  <a:pt x="52806" y="66233"/>
                </a:lnTo>
                <a:lnTo>
                  <a:pt x="48966" y="71033"/>
                </a:lnTo>
                <a:lnTo>
                  <a:pt x="45125" y="73913"/>
                </a:lnTo>
                <a:lnTo>
                  <a:pt x="41285" y="75834"/>
                </a:lnTo>
                <a:lnTo>
                  <a:pt x="38404" y="77754"/>
                </a:lnTo>
                <a:lnTo>
                  <a:pt x="34564" y="78714"/>
                </a:lnTo>
                <a:lnTo>
                  <a:pt x="25907" y="78714"/>
                </a:lnTo>
                <a:lnTo>
                  <a:pt x="22082" y="77754"/>
                </a:lnTo>
                <a:lnTo>
                  <a:pt x="19202" y="74874"/>
                </a:lnTo>
                <a:lnTo>
                  <a:pt x="20162" y="90236"/>
                </a:lnTo>
                <a:lnTo>
                  <a:pt x="33588" y="90236"/>
                </a:lnTo>
                <a:lnTo>
                  <a:pt x="37429" y="89275"/>
                </a:lnTo>
                <a:lnTo>
                  <a:pt x="42245" y="87355"/>
                </a:lnTo>
                <a:lnTo>
                  <a:pt x="47030" y="85435"/>
                </a:lnTo>
                <a:lnTo>
                  <a:pt x="50871" y="82555"/>
                </a:lnTo>
                <a:lnTo>
                  <a:pt x="54711" y="78714"/>
                </a:lnTo>
                <a:lnTo>
                  <a:pt x="54711" y="88315"/>
                </a:lnTo>
                <a:lnTo>
                  <a:pt x="55671" y="88315"/>
                </a:lnTo>
                <a:lnTo>
                  <a:pt x="56631" y="89275"/>
                </a:lnTo>
                <a:lnTo>
                  <a:pt x="65272" y="89275"/>
                </a:lnTo>
                <a:lnTo>
                  <a:pt x="66233" y="88315"/>
                </a:lnTo>
                <a:lnTo>
                  <a:pt x="67193" y="88315"/>
                </a:lnTo>
                <a:lnTo>
                  <a:pt x="67193" y="21122"/>
                </a:lnTo>
                <a:lnTo>
                  <a:pt x="65272" y="17282"/>
                </a:lnTo>
                <a:lnTo>
                  <a:pt x="64312" y="13441"/>
                </a:lnTo>
                <a:lnTo>
                  <a:pt x="62392" y="10561"/>
                </a:lnTo>
                <a:lnTo>
                  <a:pt x="60472" y="7680"/>
                </a:lnTo>
                <a:lnTo>
                  <a:pt x="57591" y="4800"/>
                </a:lnTo>
                <a:lnTo>
                  <a:pt x="53751" y="2880"/>
                </a:lnTo>
                <a:lnTo>
                  <a:pt x="49911" y="1920"/>
                </a:lnTo>
                <a:lnTo>
                  <a:pt x="46085" y="960"/>
                </a:lnTo>
                <a:lnTo>
                  <a:pt x="40309" y="0"/>
                </a:lnTo>
                <a:lnTo>
                  <a:pt x="28803" y="0"/>
                </a:lnTo>
                <a:lnTo>
                  <a:pt x="24963" y="960"/>
                </a:lnTo>
                <a:lnTo>
                  <a:pt x="22082" y="960"/>
                </a:lnTo>
                <a:lnTo>
                  <a:pt x="19202" y="1920"/>
                </a:lnTo>
                <a:lnTo>
                  <a:pt x="16322" y="2880"/>
                </a:lnTo>
                <a:lnTo>
                  <a:pt x="14401" y="3840"/>
                </a:lnTo>
                <a:lnTo>
                  <a:pt x="11521" y="4800"/>
                </a:lnTo>
                <a:lnTo>
                  <a:pt x="9601" y="5760"/>
                </a:lnTo>
                <a:lnTo>
                  <a:pt x="7680" y="6720"/>
                </a:lnTo>
                <a:lnTo>
                  <a:pt x="6720" y="7680"/>
                </a:lnTo>
                <a:lnTo>
                  <a:pt x="5760" y="8641"/>
                </a:lnTo>
                <a:lnTo>
                  <a:pt x="4800" y="9601"/>
                </a:lnTo>
                <a:lnTo>
                  <a:pt x="3840" y="10561"/>
                </a:lnTo>
                <a:lnTo>
                  <a:pt x="3840" y="19202"/>
                </a:lnTo>
                <a:lnTo>
                  <a:pt x="4800" y="19202"/>
                </a:lnTo>
                <a:lnTo>
                  <a:pt x="4800" y="20162"/>
                </a:lnTo>
                <a:lnTo>
                  <a:pt x="5760" y="20162"/>
                </a:lnTo>
                <a:lnTo>
                  <a:pt x="5760" y="21122"/>
                </a:lnTo>
                <a:lnTo>
                  <a:pt x="7680" y="21122"/>
                </a:lnTo>
                <a:lnTo>
                  <a:pt x="8641" y="20162"/>
                </a:lnTo>
                <a:lnTo>
                  <a:pt x="9601" y="19202"/>
                </a:lnTo>
                <a:lnTo>
                  <a:pt x="11521" y="18242"/>
                </a:lnTo>
                <a:lnTo>
                  <a:pt x="13441" y="17282"/>
                </a:lnTo>
                <a:lnTo>
                  <a:pt x="15361" y="16322"/>
                </a:lnTo>
                <a:lnTo>
                  <a:pt x="18242" y="15361"/>
                </a:lnTo>
                <a:lnTo>
                  <a:pt x="20162" y="14401"/>
                </a:lnTo>
                <a:lnTo>
                  <a:pt x="23042" y="13441"/>
                </a:lnTo>
                <a:lnTo>
                  <a:pt x="25907" y="12481"/>
                </a:lnTo>
                <a:lnTo>
                  <a:pt x="40309" y="12481"/>
                </a:lnTo>
                <a:lnTo>
                  <a:pt x="42245" y="13441"/>
                </a:lnTo>
                <a:lnTo>
                  <a:pt x="45125" y="14401"/>
                </a:lnTo>
                <a:lnTo>
                  <a:pt x="47030" y="15361"/>
                </a:lnTo>
                <a:lnTo>
                  <a:pt x="47990" y="17282"/>
                </a:lnTo>
                <a:lnTo>
                  <a:pt x="49911" y="19202"/>
                </a:lnTo>
                <a:lnTo>
                  <a:pt x="50871" y="21122"/>
                </a:lnTo>
                <a:lnTo>
                  <a:pt x="51831" y="23042"/>
                </a:lnTo>
                <a:lnTo>
                  <a:pt x="51831" y="25923"/>
                </a:lnTo>
                <a:lnTo>
                  <a:pt x="52806" y="28803"/>
                </a:lnTo>
                <a:lnTo>
                  <a:pt x="52806" y="38404"/>
                </a:lnTo>
                <a:lnTo>
                  <a:pt x="28803" y="38404"/>
                </a:lnTo>
                <a:lnTo>
                  <a:pt x="24003" y="39364"/>
                </a:lnTo>
                <a:lnTo>
                  <a:pt x="18242" y="41269"/>
                </a:lnTo>
                <a:lnTo>
                  <a:pt x="14401" y="42245"/>
                </a:lnTo>
                <a:lnTo>
                  <a:pt x="10561" y="45125"/>
                </a:lnTo>
                <a:lnTo>
                  <a:pt x="6720" y="47030"/>
                </a:lnTo>
                <a:lnTo>
                  <a:pt x="3840" y="49926"/>
                </a:lnTo>
                <a:lnTo>
                  <a:pt x="2880" y="5375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" name="object 64"/>
          <p:cNvSpPr/>
          <p:nvPr/>
        </p:nvSpPr>
        <p:spPr>
          <a:xfrm>
            <a:off x="2032497" y="1185336"/>
            <a:ext cx="48966" cy="89275"/>
          </a:xfrm>
          <a:custGeom>
            <a:avLst/>
            <a:gdLst/>
            <a:ahLst/>
            <a:cxnLst/>
            <a:rect l="l" t="t" r="r" b="b"/>
            <a:pathLst>
              <a:path w="48966" h="89275">
                <a:moveTo>
                  <a:pt x="16322" y="12481"/>
                </a:moveTo>
                <a:lnTo>
                  <a:pt x="14401" y="16322"/>
                </a:lnTo>
                <a:lnTo>
                  <a:pt x="14401" y="2880"/>
                </a:lnTo>
                <a:lnTo>
                  <a:pt x="13441" y="2880"/>
                </a:lnTo>
                <a:lnTo>
                  <a:pt x="13441" y="1920"/>
                </a:lnTo>
                <a:lnTo>
                  <a:pt x="12481" y="1920"/>
                </a:lnTo>
                <a:lnTo>
                  <a:pt x="11521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87355"/>
                </a:lnTo>
                <a:lnTo>
                  <a:pt x="960" y="87355"/>
                </a:lnTo>
                <a:lnTo>
                  <a:pt x="960" y="88315"/>
                </a:lnTo>
                <a:lnTo>
                  <a:pt x="1920" y="88315"/>
                </a:lnTo>
                <a:lnTo>
                  <a:pt x="2880" y="89275"/>
                </a:lnTo>
                <a:lnTo>
                  <a:pt x="13441" y="89275"/>
                </a:lnTo>
                <a:lnTo>
                  <a:pt x="14401" y="88315"/>
                </a:lnTo>
                <a:lnTo>
                  <a:pt x="15361" y="88315"/>
                </a:lnTo>
                <a:lnTo>
                  <a:pt x="15361" y="32644"/>
                </a:lnTo>
                <a:lnTo>
                  <a:pt x="18242" y="28803"/>
                </a:lnTo>
                <a:lnTo>
                  <a:pt x="20162" y="25923"/>
                </a:lnTo>
                <a:lnTo>
                  <a:pt x="21122" y="24002"/>
                </a:lnTo>
                <a:lnTo>
                  <a:pt x="23042" y="21122"/>
                </a:lnTo>
                <a:lnTo>
                  <a:pt x="24963" y="19202"/>
                </a:lnTo>
                <a:lnTo>
                  <a:pt x="26883" y="18242"/>
                </a:lnTo>
                <a:lnTo>
                  <a:pt x="27843" y="16322"/>
                </a:lnTo>
                <a:lnTo>
                  <a:pt x="29763" y="15361"/>
                </a:lnTo>
                <a:lnTo>
                  <a:pt x="31683" y="15361"/>
                </a:lnTo>
                <a:lnTo>
                  <a:pt x="32628" y="14401"/>
                </a:lnTo>
                <a:lnTo>
                  <a:pt x="40309" y="14401"/>
                </a:lnTo>
                <a:lnTo>
                  <a:pt x="41285" y="15361"/>
                </a:lnTo>
                <a:lnTo>
                  <a:pt x="43190" y="15361"/>
                </a:lnTo>
                <a:lnTo>
                  <a:pt x="44165" y="16322"/>
                </a:lnTo>
                <a:lnTo>
                  <a:pt x="48006" y="16322"/>
                </a:lnTo>
                <a:lnTo>
                  <a:pt x="48006" y="15361"/>
                </a:lnTo>
                <a:lnTo>
                  <a:pt x="48966" y="14401"/>
                </a:lnTo>
                <a:lnTo>
                  <a:pt x="48966" y="3840"/>
                </a:lnTo>
                <a:lnTo>
                  <a:pt x="48006" y="3840"/>
                </a:lnTo>
                <a:lnTo>
                  <a:pt x="48006" y="2880"/>
                </a:lnTo>
                <a:lnTo>
                  <a:pt x="47030" y="1920"/>
                </a:lnTo>
                <a:lnTo>
                  <a:pt x="46070" y="1920"/>
                </a:lnTo>
                <a:lnTo>
                  <a:pt x="45125" y="960"/>
                </a:lnTo>
                <a:lnTo>
                  <a:pt x="42245" y="960"/>
                </a:lnTo>
                <a:lnTo>
                  <a:pt x="41285" y="0"/>
                </a:lnTo>
                <a:lnTo>
                  <a:pt x="33604" y="0"/>
                </a:lnTo>
                <a:lnTo>
                  <a:pt x="31683" y="960"/>
                </a:lnTo>
                <a:lnTo>
                  <a:pt x="29763" y="960"/>
                </a:lnTo>
                <a:lnTo>
                  <a:pt x="27843" y="1920"/>
                </a:lnTo>
                <a:lnTo>
                  <a:pt x="25923" y="2880"/>
                </a:lnTo>
                <a:lnTo>
                  <a:pt x="24003" y="3840"/>
                </a:lnTo>
                <a:lnTo>
                  <a:pt x="22082" y="5760"/>
                </a:lnTo>
                <a:lnTo>
                  <a:pt x="20162" y="7680"/>
                </a:lnTo>
                <a:lnTo>
                  <a:pt x="18242" y="9601"/>
                </a:lnTo>
                <a:lnTo>
                  <a:pt x="16322" y="1248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" name="object 65"/>
          <p:cNvSpPr/>
          <p:nvPr/>
        </p:nvSpPr>
        <p:spPr>
          <a:xfrm>
            <a:off x="2104491" y="1238143"/>
            <a:ext cx="8641" cy="36469"/>
          </a:xfrm>
          <a:custGeom>
            <a:avLst/>
            <a:gdLst/>
            <a:ahLst/>
            <a:cxnLst/>
            <a:rect l="l" t="t" r="r" b="b"/>
            <a:pathLst>
              <a:path w="8641" h="36469">
                <a:moveTo>
                  <a:pt x="2880" y="3840"/>
                </a:moveTo>
                <a:lnTo>
                  <a:pt x="1920" y="0"/>
                </a:lnTo>
                <a:lnTo>
                  <a:pt x="0" y="31668"/>
                </a:lnTo>
                <a:lnTo>
                  <a:pt x="3840" y="34549"/>
                </a:lnTo>
                <a:lnTo>
                  <a:pt x="8641" y="36469"/>
                </a:lnTo>
                <a:lnTo>
                  <a:pt x="7680" y="17266"/>
                </a:lnTo>
                <a:lnTo>
                  <a:pt x="5760" y="14386"/>
                </a:lnTo>
                <a:lnTo>
                  <a:pt x="4800" y="11506"/>
                </a:lnTo>
                <a:lnTo>
                  <a:pt x="2880" y="7665"/>
                </a:lnTo>
                <a:lnTo>
                  <a:pt x="288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/>
          <p:nvPr/>
        </p:nvSpPr>
        <p:spPr>
          <a:xfrm>
            <a:off x="2090089" y="1146931"/>
            <a:ext cx="76794" cy="128640"/>
          </a:xfrm>
          <a:custGeom>
            <a:avLst/>
            <a:gdLst/>
            <a:ahLst/>
            <a:cxnLst/>
            <a:rect l="l" t="t" r="r" b="b"/>
            <a:pathLst>
              <a:path w="76794" h="128640">
                <a:moveTo>
                  <a:pt x="74889" y="127680"/>
                </a:moveTo>
                <a:lnTo>
                  <a:pt x="74889" y="126720"/>
                </a:lnTo>
                <a:lnTo>
                  <a:pt x="75834" y="126720"/>
                </a:lnTo>
                <a:lnTo>
                  <a:pt x="75834" y="125760"/>
                </a:lnTo>
                <a:lnTo>
                  <a:pt x="76794" y="125760"/>
                </a:lnTo>
                <a:lnTo>
                  <a:pt x="76794" y="1920"/>
                </a:lnTo>
                <a:lnTo>
                  <a:pt x="75834" y="1920"/>
                </a:lnTo>
                <a:lnTo>
                  <a:pt x="75834" y="960"/>
                </a:lnTo>
                <a:lnTo>
                  <a:pt x="74889" y="960"/>
                </a:lnTo>
                <a:lnTo>
                  <a:pt x="73929" y="0"/>
                </a:lnTo>
                <a:lnTo>
                  <a:pt x="63367" y="0"/>
                </a:lnTo>
                <a:lnTo>
                  <a:pt x="62407" y="960"/>
                </a:lnTo>
                <a:lnTo>
                  <a:pt x="61447" y="960"/>
                </a:lnTo>
                <a:lnTo>
                  <a:pt x="61447" y="50886"/>
                </a:lnTo>
                <a:lnTo>
                  <a:pt x="57607" y="47045"/>
                </a:lnTo>
                <a:lnTo>
                  <a:pt x="53766" y="43205"/>
                </a:lnTo>
                <a:lnTo>
                  <a:pt x="48966" y="41285"/>
                </a:lnTo>
                <a:lnTo>
                  <a:pt x="45125" y="39364"/>
                </a:lnTo>
                <a:lnTo>
                  <a:pt x="41285" y="38404"/>
                </a:lnTo>
                <a:lnTo>
                  <a:pt x="29763" y="38404"/>
                </a:lnTo>
                <a:lnTo>
                  <a:pt x="24963" y="39364"/>
                </a:lnTo>
                <a:lnTo>
                  <a:pt x="20162" y="41285"/>
                </a:lnTo>
                <a:lnTo>
                  <a:pt x="16322" y="44165"/>
                </a:lnTo>
                <a:lnTo>
                  <a:pt x="12481" y="47045"/>
                </a:lnTo>
                <a:lnTo>
                  <a:pt x="9601" y="50886"/>
                </a:lnTo>
                <a:lnTo>
                  <a:pt x="6720" y="54726"/>
                </a:lnTo>
                <a:lnTo>
                  <a:pt x="3840" y="59527"/>
                </a:lnTo>
                <a:lnTo>
                  <a:pt x="2880" y="65288"/>
                </a:lnTo>
                <a:lnTo>
                  <a:pt x="960" y="71048"/>
                </a:lnTo>
                <a:lnTo>
                  <a:pt x="0" y="77769"/>
                </a:lnTo>
                <a:lnTo>
                  <a:pt x="0" y="91211"/>
                </a:lnTo>
                <a:lnTo>
                  <a:pt x="960" y="95996"/>
                </a:lnTo>
                <a:lnTo>
                  <a:pt x="1920" y="101757"/>
                </a:lnTo>
                <a:lnTo>
                  <a:pt x="3840" y="107518"/>
                </a:lnTo>
                <a:lnTo>
                  <a:pt x="5760" y="112318"/>
                </a:lnTo>
                <a:lnTo>
                  <a:pt x="7680" y="116159"/>
                </a:lnTo>
                <a:lnTo>
                  <a:pt x="10561" y="119999"/>
                </a:lnTo>
                <a:lnTo>
                  <a:pt x="14401" y="122880"/>
                </a:lnTo>
                <a:lnTo>
                  <a:pt x="16322" y="91211"/>
                </a:lnTo>
                <a:lnTo>
                  <a:pt x="16322" y="74874"/>
                </a:lnTo>
                <a:lnTo>
                  <a:pt x="17282" y="71048"/>
                </a:lnTo>
                <a:lnTo>
                  <a:pt x="18242" y="67208"/>
                </a:lnTo>
                <a:lnTo>
                  <a:pt x="19202" y="64328"/>
                </a:lnTo>
                <a:lnTo>
                  <a:pt x="21122" y="61447"/>
                </a:lnTo>
                <a:lnTo>
                  <a:pt x="23042" y="58567"/>
                </a:lnTo>
                <a:lnTo>
                  <a:pt x="24963" y="55686"/>
                </a:lnTo>
                <a:lnTo>
                  <a:pt x="27843" y="53766"/>
                </a:lnTo>
                <a:lnTo>
                  <a:pt x="30723" y="51846"/>
                </a:lnTo>
                <a:lnTo>
                  <a:pt x="33604" y="50886"/>
                </a:lnTo>
                <a:lnTo>
                  <a:pt x="41285" y="50886"/>
                </a:lnTo>
                <a:lnTo>
                  <a:pt x="45125" y="52806"/>
                </a:lnTo>
                <a:lnTo>
                  <a:pt x="48966" y="55686"/>
                </a:lnTo>
                <a:lnTo>
                  <a:pt x="52806" y="57607"/>
                </a:lnTo>
                <a:lnTo>
                  <a:pt x="57607" y="61447"/>
                </a:lnTo>
                <a:lnTo>
                  <a:pt x="61447" y="67208"/>
                </a:lnTo>
                <a:lnTo>
                  <a:pt x="61447" y="99837"/>
                </a:lnTo>
                <a:lnTo>
                  <a:pt x="58567" y="102717"/>
                </a:lnTo>
                <a:lnTo>
                  <a:pt x="56647" y="105597"/>
                </a:lnTo>
                <a:lnTo>
                  <a:pt x="54726" y="107518"/>
                </a:lnTo>
                <a:lnTo>
                  <a:pt x="51846" y="109438"/>
                </a:lnTo>
                <a:lnTo>
                  <a:pt x="49926" y="111358"/>
                </a:lnTo>
                <a:lnTo>
                  <a:pt x="48006" y="112318"/>
                </a:lnTo>
                <a:lnTo>
                  <a:pt x="46085" y="113278"/>
                </a:lnTo>
                <a:lnTo>
                  <a:pt x="44165" y="114239"/>
                </a:lnTo>
                <a:lnTo>
                  <a:pt x="42245" y="115199"/>
                </a:lnTo>
                <a:lnTo>
                  <a:pt x="40325" y="116159"/>
                </a:lnTo>
                <a:lnTo>
                  <a:pt x="32644" y="116159"/>
                </a:lnTo>
                <a:lnTo>
                  <a:pt x="29763" y="115199"/>
                </a:lnTo>
                <a:lnTo>
                  <a:pt x="26883" y="113278"/>
                </a:lnTo>
                <a:lnTo>
                  <a:pt x="24002" y="111358"/>
                </a:lnTo>
                <a:lnTo>
                  <a:pt x="22082" y="108478"/>
                </a:lnTo>
                <a:lnTo>
                  <a:pt x="23042" y="127680"/>
                </a:lnTo>
                <a:lnTo>
                  <a:pt x="27843" y="128640"/>
                </a:lnTo>
                <a:lnTo>
                  <a:pt x="39364" y="128640"/>
                </a:lnTo>
                <a:lnTo>
                  <a:pt x="45125" y="127680"/>
                </a:lnTo>
                <a:lnTo>
                  <a:pt x="48966" y="124800"/>
                </a:lnTo>
                <a:lnTo>
                  <a:pt x="53766" y="121920"/>
                </a:lnTo>
                <a:lnTo>
                  <a:pt x="58567" y="119039"/>
                </a:lnTo>
                <a:lnTo>
                  <a:pt x="63367" y="114239"/>
                </a:lnTo>
                <a:lnTo>
                  <a:pt x="63367" y="126720"/>
                </a:lnTo>
                <a:lnTo>
                  <a:pt x="64328" y="126720"/>
                </a:lnTo>
                <a:lnTo>
                  <a:pt x="65288" y="127680"/>
                </a:lnTo>
                <a:lnTo>
                  <a:pt x="74889" y="12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" name="object 67"/>
          <p:cNvSpPr/>
          <p:nvPr/>
        </p:nvSpPr>
        <p:spPr>
          <a:xfrm>
            <a:off x="2202408" y="1185336"/>
            <a:ext cx="69113" cy="90236"/>
          </a:xfrm>
          <a:custGeom>
            <a:avLst/>
            <a:gdLst/>
            <a:ahLst/>
            <a:cxnLst/>
            <a:rect l="l" t="t" r="r" b="b"/>
            <a:pathLst>
              <a:path w="69113" h="90236">
                <a:moveTo>
                  <a:pt x="15361" y="74874"/>
                </a:moveTo>
                <a:lnTo>
                  <a:pt x="12481" y="72953"/>
                </a:lnTo>
                <a:lnTo>
                  <a:pt x="9601" y="71033"/>
                </a:lnTo>
                <a:lnTo>
                  <a:pt x="7680" y="68153"/>
                </a:lnTo>
                <a:lnTo>
                  <a:pt x="8641" y="87355"/>
                </a:lnTo>
                <a:lnTo>
                  <a:pt x="14401" y="89275"/>
                </a:lnTo>
                <a:lnTo>
                  <a:pt x="20162" y="90236"/>
                </a:lnTo>
                <a:lnTo>
                  <a:pt x="33604" y="90236"/>
                </a:lnTo>
                <a:lnTo>
                  <a:pt x="40325" y="89275"/>
                </a:lnTo>
                <a:lnTo>
                  <a:pt x="45125" y="87355"/>
                </a:lnTo>
                <a:lnTo>
                  <a:pt x="50886" y="84475"/>
                </a:lnTo>
                <a:lnTo>
                  <a:pt x="54711" y="81594"/>
                </a:lnTo>
                <a:lnTo>
                  <a:pt x="58552" y="77754"/>
                </a:lnTo>
                <a:lnTo>
                  <a:pt x="62392" y="72953"/>
                </a:lnTo>
                <a:lnTo>
                  <a:pt x="64328" y="68153"/>
                </a:lnTo>
                <a:lnTo>
                  <a:pt x="66233" y="63352"/>
                </a:lnTo>
                <a:lnTo>
                  <a:pt x="68168" y="57591"/>
                </a:lnTo>
                <a:lnTo>
                  <a:pt x="69113" y="50871"/>
                </a:lnTo>
                <a:lnTo>
                  <a:pt x="69113" y="37429"/>
                </a:lnTo>
                <a:lnTo>
                  <a:pt x="68168" y="31683"/>
                </a:lnTo>
                <a:lnTo>
                  <a:pt x="66233" y="25923"/>
                </a:lnTo>
                <a:lnTo>
                  <a:pt x="65272" y="20162"/>
                </a:lnTo>
                <a:lnTo>
                  <a:pt x="62392" y="15361"/>
                </a:lnTo>
                <a:lnTo>
                  <a:pt x="58552" y="11521"/>
                </a:lnTo>
                <a:lnTo>
                  <a:pt x="55686" y="7680"/>
                </a:lnTo>
                <a:lnTo>
                  <a:pt x="50886" y="4800"/>
                </a:lnTo>
                <a:lnTo>
                  <a:pt x="46085" y="2880"/>
                </a:lnTo>
                <a:lnTo>
                  <a:pt x="41285" y="960"/>
                </a:lnTo>
                <a:lnTo>
                  <a:pt x="35524" y="0"/>
                </a:lnTo>
                <a:lnTo>
                  <a:pt x="21122" y="0"/>
                </a:lnTo>
                <a:lnTo>
                  <a:pt x="15361" y="960"/>
                </a:lnTo>
                <a:lnTo>
                  <a:pt x="9601" y="2880"/>
                </a:lnTo>
                <a:lnTo>
                  <a:pt x="4800" y="5760"/>
                </a:lnTo>
                <a:lnTo>
                  <a:pt x="0" y="8641"/>
                </a:lnTo>
                <a:lnTo>
                  <a:pt x="1920" y="40309"/>
                </a:lnTo>
                <a:lnTo>
                  <a:pt x="2880" y="35524"/>
                </a:lnTo>
                <a:lnTo>
                  <a:pt x="3840" y="31683"/>
                </a:lnTo>
                <a:lnTo>
                  <a:pt x="4800" y="27843"/>
                </a:lnTo>
                <a:lnTo>
                  <a:pt x="6720" y="24963"/>
                </a:lnTo>
                <a:lnTo>
                  <a:pt x="8641" y="22082"/>
                </a:lnTo>
                <a:lnTo>
                  <a:pt x="10561" y="19202"/>
                </a:lnTo>
                <a:lnTo>
                  <a:pt x="13441" y="16322"/>
                </a:lnTo>
                <a:lnTo>
                  <a:pt x="16322" y="15361"/>
                </a:lnTo>
                <a:lnTo>
                  <a:pt x="19202" y="13441"/>
                </a:lnTo>
                <a:lnTo>
                  <a:pt x="23042" y="12481"/>
                </a:lnTo>
                <a:lnTo>
                  <a:pt x="32644" y="12481"/>
                </a:lnTo>
                <a:lnTo>
                  <a:pt x="36484" y="13441"/>
                </a:lnTo>
                <a:lnTo>
                  <a:pt x="40325" y="15361"/>
                </a:lnTo>
                <a:lnTo>
                  <a:pt x="43205" y="17282"/>
                </a:lnTo>
                <a:lnTo>
                  <a:pt x="46085" y="19202"/>
                </a:lnTo>
                <a:lnTo>
                  <a:pt x="48006" y="22082"/>
                </a:lnTo>
                <a:lnTo>
                  <a:pt x="49926" y="24963"/>
                </a:lnTo>
                <a:lnTo>
                  <a:pt x="50886" y="28803"/>
                </a:lnTo>
                <a:lnTo>
                  <a:pt x="51846" y="32644"/>
                </a:lnTo>
                <a:lnTo>
                  <a:pt x="52806" y="36469"/>
                </a:lnTo>
                <a:lnTo>
                  <a:pt x="52806" y="54711"/>
                </a:lnTo>
                <a:lnTo>
                  <a:pt x="51846" y="58552"/>
                </a:lnTo>
                <a:lnTo>
                  <a:pt x="50886" y="62392"/>
                </a:lnTo>
                <a:lnTo>
                  <a:pt x="48966" y="66233"/>
                </a:lnTo>
                <a:lnTo>
                  <a:pt x="47045" y="69113"/>
                </a:lnTo>
                <a:lnTo>
                  <a:pt x="45125" y="71993"/>
                </a:lnTo>
                <a:lnTo>
                  <a:pt x="42245" y="73913"/>
                </a:lnTo>
                <a:lnTo>
                  <a:pt x="39364" y="75834"/>
                </a:lnTo>
                <a:lnTo>
                  <a:pt x="35524" y="76794"/>
                </a:lnTo>
                <a:lnTo>
                  <a:pt x="31683" y="77754"/>
                </a:lnTo>
                <a:lnTo>
                  <a:pt x="23042" y="77754"/>
                </a:lnTo>
                <a:lnTo>
                  <a:pt x="18242" y="76794"/>
                </a:lnTo>
                <a:lnTo>
                  <a:pt x="15361" y="7487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/>
          <p:nvPr/>
        </p:nvSpPr>
        <p:spPr>
          <a:xfrm>
            <a:off x="2188966" y="1193977"/>
            <a:ext cx="22082" cy="78714"/>
          </a:xfrm>
          <a:custGeom>
            <a:avLst/>
            <a:gdLst/>
            <a:ahLst/>
            <a:cxnLst/>
            <a:rect l="l" t="t" r="r" b="b"/>
            <a:pathLst>
              <a:path w="22082" h="78714">
                <a:moveTo>
                  <a:pt x="960" y="50871"/>
                </a:moveTo>
                <a:lnTo>
                  <a:pt x="1920" y="55671"/>
                </a:lnTo>
                <a:lnTo>
                  <a:pt x="3840" y="61432"/>
                </a:lnTo>
                <a:lnTo>
                  <a:pt x="6720" y="66233"/>
                </a:lnTo>
                <a:lnTo>
                  <a:pt x="9601" y="70073"/>
                </a:lnTo>
                <a:lnTo>
                  <a:pt x="13441" y="73914"/>
                </a:lnTo>
                <a:lnTo>
                  <a:pt x="17282" y="76794"/>
                </a:lnTo>
                <a:lnTo>
                  <a:pt x="22082" y="78714"/>
                </a:lnTo>
                <a:lnTo>
                  <a:pt x="21122" y="59512"/>
                </a:lnTo>
                <a:lnTo>
                  <a:pt x="19202" y="56631"/>
                </a:lnTo>
                <a:lnTo>
                  <a:pt x="17282" y="52791"/>
                </a:lnTo>
                <a:lnTo>
                  <a:pt x="17282" y="48950"/>
                </a:lnTo>
                <a:lnTo>
                  <a:pt x="16322" y="45110"/>
                </a:lnTo>
                <a:lnTo>
                  <a:pt x="15361" y="41285"/>
                </a:lnTo>
                <a:lnTo>
                  <a:pt x="15361" y="31668"/>
                </a:lnTo>
                <a:lnTo>
                  <a:pt x="13441" y="0"/>
                </a:lnTo>
                <a:lnTo>
                  <a:pt x="10561" y="3840"/>
                </a:lnTo>
                <a:lnTo>
                  <a:pt x="6720" y="8641"/>
                </a:lnTo>
                <a:lnTo>
                  <a:pt x="3840" y="13441"/>
                </a:lnTo>
                <a:lnTo>
                  <a:pt x="1920" y="19202"/>
                </a:lnTo>
                <a:lnTo>
                  <a:pt x="960" y="24947"/>
                </a:lnTo>
                <a:lnTo>
                  <a:pt x="0" y="30723"/>
                </a:lnTo>
                <a:lnTo>
                  <a:pt x="0" y="44165"/>
                </a:lnTo>
                <a:lnTo>
                  <a:pt x="960" y="5087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" name="object 69"/>
          <p:cNvSpPr/>
          <p:nvPr/>
        </p:nvSpPr>
        <p:spPr>
          <a:xfrm>
            <a:off x="2280178" y="1253490"/>
            <a:ext cx="29748" cy="47045"/>
          </a:xfrm>
          <a:custGeom>
            <a:avLst/>
            <a:gdLst/>
            <a:ahLst/>
            <a:cxnLst/>
            <a:rect l="l" t="t" r="r" b="b"/>
            <a:pathLst>
              <a:path w="29748" h="47045">
                <a:moveTo>
                  <a:pt x="9585" y="46085"/>
                </a:moveTo>
                <a:lnTo>
                  <a:pt x="10546" y="46085"/>
                </a:lnTo>
                <a:lnTo>
                  <a:pt x="11506" y="45125"/>
                </a:lnTo>
                <a:lnTo>
                  <a:pt x="24947" y="25923"/>
                </a:lnTo>
                <a:lnTo>
                  <a:pt x="25908" y="24002"/>
                </a:lnTo>
                <a:lnTo>
                  <a:pt x="26868" y="23042"/>
                </a:lnTo>
                <a:lnTo>
                  <a:pt x="26868" y="21122"/>
                </a:lnTo>
                <a:lnTo>
                  <a:pt x="27828" y="20162"/>
                </a:lnTo>
                <a:lnTo>
                  <a:pt x="28788" y="18242"/>
                </a:lnTo>
                <a:lnTo>
                  <a:pt x="28788" y="17282"/>
                </a:lnTo>
                <a:lnTo>
                  <a:pt x="29748" y="15361"/>
                </a:lnTo>
                <a:lnTo>
                  <a:pt x="29748" y="3840"/>
                </a:lnTo>
                <a:lnTo>
                  <a:pt x="28788" y="2880"/>
                </a:lnTo>
                <a:lnTo>
                  <a:pt x="28788" y="1920"/>
                </a:lnTo>
                <a:lnTo>
                  <a:pt x="27828" y="960"/>
                </a:lnTo>
                <a:lnTo>
                  <a:pt x="25908" y="960"/>
                </a:lnTo>
                <a:lnTo>
                  <a:pt x="24947" y="0"/>
                </a:lnTo>
                <a:lnTo>
                  <a:pt x="17266" y="0"/>
                </a:lnTo>
                <a:lnTo>
                  <a:pt x="16306" y="960"/>
                </a:lnTo>
                <a:lnTo>
                  <a:pt x="14386" y="960"/>
                </a:lnTo>
                <a:lnTo>
                  <a:pt x="13426" y="1920"/>
                </a:lnTo>
                <a:lnTo>
                  <a:pt x="13426" y="2880"/>
                </a:lnTo>
                <a:lnTo>
                  <a:pt x="12466" y="3840"/>
                </a:lnTo>
                <a:lnTo>
                  <a:pt x="12466" y="19202"/>
                </a:lnTo>
                <a:lnTo>
                  <a:pt x="0" y="44165"/>
                </a:lnTo>
                <a:lnTo>
                  <a:pt x="0" y="47045"/>
                </a:lnTo>
                <a:lnTo>
                  <a:pt x="9585" y="47045"/>
                </a:lnTo>
                <a:lnTo>
                  <a:pt x="9585" y="4608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/>
          <p:nvPr/>
        </p:nvSpPr>
        <p:spPr>
          <a:xfrm>
            <a:off x="2382880" y="1154612"/>
            <a:ext cx="69128" cy="119999"/>
          </a:xfrm>
          <a:custGeom>
            <a:avLst/>
            <a:gdLst/>
            <a:ahLst/>
            <a:cxnLst/>
            <a:rect l="l" t="t" r="r" b="b"/>
            <a:pathLst>
              <a:path w="69128" h="119999">
                <a:moveTo>
                  <a:pt x="67208" y="106558"/>
                </a:moveTo>
                <a:lnTo>
                  <a:pt x="44165" y="106558"/>
                </a:lnTo>
                <a:lnTo>
                  <a:pt x="44165" y="960"/>
                </a:lnTo>
                <a:lnTo>
                  <a:pt x="42245" y="960"/>
                </a:lnTo>
                <a:lnTo>
                  <a:pt x="42245" y="0"/>
                </a:lnTo>
                <a:lnTo>
                  <a:pt x="32644" y="0"/>
                </a:lnTo>
                <a:lnTo>
                  <a:pt x="31683" y="960"/>
                </a:lnTo>
                <a:lnTo>
                  <a:pt x="29763" y="960"/>
                </a:lnTo>
                <a:lnTo>
                  <a:pt x="2880" y="18242"/>
                </a:lnTo>
                <a:lnTo>
                  <a:pt x="1920" y="19202"/>
                </a:lnTo>
                <a:lnTo>
                  <a:pt x="960" y="20162"/>
                </a:lnTo>
                <a:lnTo>
                  <a:pt x="960" y="21122"/>
                </a:lnTo>
                <a:lnTo>
                  <a:pt x="0" y="22082"/>
                </a:lnTo>
                <a:lnTo>
                  <a:pt x="0" y="28803"/>
                </a:lnTo>
                <a:lnTo>
                  <a:pt x="960" y="29763"/>
                </a:lnTo>
                <a:lnTo>
                  <a:pt x="960" y="30723"/>
                </a:lnTo>
                <a:lnTo>
                  <a:pt x="1920" y="31683"/>
                </a:lnTo>
                <a:lnTo>
                  <a:pt x="3840" y="31683"/>
                </a:lnTo>
                <a:lnTo>
                  <a:pt x="4800" y="30723"/>
                </a:lnTo>
                <a:lnTo>
                  <a:pt x="5760" y="30723"/>
                </a:lnTo>
                <a:lnTo>
                  <a:pt x="28803" y="16322"/>
                </a:lnTo>
                <a:lnTo>
                  <a:pt x="28803" y="106558"/>
                </a:lnTo>
                <a:lnTo>
                  <a:pt x="3840" y="106558"/>
                </a:lnTo>
                <a:lnTo>
                  <a:pt x="2880" y="107518"/>
                </a:lnTo>
                <a:lnTo>
                  <a:pt x="1920" y="107518"/>
                </a:lnTo>
                <a:lnTo>
                  <a:pt x="1920" y="108478"/>
                </a:lnTo>
                <a:lnTo>
                  <a:pt x="960" y="109438"/>
                </a:lnTo>
                <a:lnTo>
                  <a:pt x="960" y="118079"/>
                </a:lnTo>
                <a:lnTo>
                  <a:pt x="1920" y="118079"/>
                </a:lnTo>
                <a:lnTo>
                  <a:pt x="1920" y="119039"/>
                </a:lnTo>
                <a:lnTo>
                  <a:pt x="2880" y="119039"/>
                </a:lnTo>
                <a:lnTo>
                  <a:pt x="3840" y="119999"/>
                </a:lnTo>
                <a:lnTo>
                  <a:pt x="66248" y="119999"/>
                </a:lnTo>
                <a:lnTo>
                  <a:pt x="67208" y="119039"/>
                </a:lnTo>
                <a:lnTo>
                  <a:pt x="68168" y="119039"/>
                </a:lnTo>
                <a:lnTo>
                  <a:pt x="68168" y="118079"/>
                </a:lnTo>
                <a:lnTo>
                  <a:pt x="69128" y="118079"/>
                </a:lnTo>
                <a:lnTo>
                  <a:pt x="69128" y="109438"/>
                </a:lnTo>
                <a:lnTo>
                  <a:pt x="68168" y="108478"/>
                </a:lnTo>
                <a:lnTo>
                  <a:pt x="68168" y="107518"/>
                </a:lnTo>
                <a:lnTo>
                  <a:pt x="67208" y="107518"/>
                </a:lnTo>
                <a:lnTo>
                  <a:pt x="67208" y="10655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" name="object 71"/>
          <p:cNvSpPr/>
          <p:nvPr/>
        </p:nvSpPr>
        <p:spPr>
          <a:xfrm>
            <a:off x="2493279" y="1193017"/>
            <a:ext cx="5760" cy="20162"/>
          </a:xfrm>
          <a:custGeom>
            <a:avLst/>
            <a:gdLst/>
            <a:ahLst/>
            <a:cxnLst/>
            <a:rect l="l" t="t" r="r" b="b"/>
            <a:pathLst>
              <a:path w="5760" h="20162">
                <a:moveTo>
                  <a:pt x="3840" y="20162"/>
                </a:moveTo>
                <a:lnTo>
                  <a:pt x="5760" y="5760"/>
                </a:lnTo>
                <a:lnTo>
                  <a:pt x="2880" y="3840"/>
                </a:lnTo>
                <a:lnTo>
                  <a:pt x="1920" y="1920"/>
                </a:lnTo>
                <a:lnTo>
                  <a:pt x="0" y="0"/>
                </a:lnTo>
                <a:lnTo>
                  <a:pt x="0" y="19202"/>
                </a:lnTo>
                <a:lnTo>
                  <a:pt x="3840" y="201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/>
          <p:nvPr/>
        </p:nvSpPr>
        <p:spPr>
          <a:xfrm>
            <a:off x="2485598" y="1213180"/>
            <a:ext cx="11521" cy="26868"/>
          </a:xfrm>
          <a:custGeom>
            <a:avLst/>
            <a:gdLst/>
            <a:ahLst/>
            <a:cxnLst/>
            <a:rect l="l" t="t" r="r" b="b"/>
            <a:pathLst>
              <a:path w="11521" h="26868">
                <a:moveTo>
                  <a:pt x="6720" y="2880"/>
                </a:moveTo>
                <a:lnTo>
                  <a:pt x="2880" y="4800"/>
                </a:lnTo>
                <a:lnTo>
                  <a:pt x="0" y="6720"/>
                </a:lnTo>
                <a:lnTo>
                  <a:pt x="960" y="26868"/>
                </a:lnTo>
                <a:lnTo>
                  <a:pt x="1920" y="24963"/>
                </a:lnTo>
                <a:lnTo>
                  <a:pt x="2880" y="22082"/>
                </a:lnTo>
                <a:lnTo>
                  <a:pt x="3840" y="20147"/>
                </a:lnTo>
                <a:lnTo>
                  <a:pt x="5760" y="18242"/>
                </a:lnTo>
                <a:lnTo>
                  <a:pt x="7680" y="16306"/>
                </a:lnTo>
                <a:lnTo>
                  <a:pt x="11521" y="0"/>
                </a:lnTo>
                <a:lnTo>
                  <a:pt x="672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/>
          <p:nvPr/>
        </p:nvSpPr>
        <p:spPr>
          <a:xfrm>
            <a:off x="2470236" y="1153652"/>
            <a:ext cx="79689" cy="121920"/>
          </a:xfrm>
          <a:custGeom>
            <a:avLst/>
            <a:gdLst/>
            <a:ahLst/>
            <a:cxnLst/>
            <a:rect l="l" t="t" r="r" b="b"/>
            <a:pathLst>
              <a:path w="79689" h="121920">
                <a:moveTo>
                  <a:pt x="21122" y="35524"/>
                </a:moveTo>
                <a:lnTo>
                  <a:pt x="20162" y="33604"/>
                </a:lnTo>
                <a:lnTo>
                  <a:pt x="19202" y="31683"/>
                </a:lnTo>
                <a:lnTo>
                  <a:pt x="19202" y="24002"/>
                </a:lnTo>
                <a:lnTo>
                  <a:pt x="21122" y="20162"/>
                </a:lnTo>
                <a:lnTo>
                  <a:pt x="24963" y="17282"/>
                </a:lnTo>
                <a:lnTo>
                  <a:pt x="27843" y="13441"/>
                </a:lnTo>
                <a:lnTo>
                  <a:pt x="32644" y="12481"/>
                </a:lnTo>
                <a:lnTo>
                  <a:pt x="46085" y="12481"/>
                </a:lnTo>
                <a:lnTo>
                  <a:pt x="48006" y="13441"/>
                </a:lnTo>
                <a:lnTo>
                  <a:pt x="50886" y="14401"/>
                </a:lnTo>
                <a:lnTo>
                  <a:pt x="52806" y="15361"/>
                </a:lnTo>
                <a:lnTo>
                  <a:pt x="54726" y="17282"/>
                </a:lnTo>
                <a:lnTo>
                  <a:pt x="56647" y="18242"/>
                </a:lnTo>
                <a:lnTo>
                  <a:pt x="57607" y="20162"/>
                </a:lnTo>
                <a:lnTo>
                  <a:pt x="58567" y="22082"/>
                </a:lnTo>
                <a:lnTo>
                  <a:pt x="59527" y="24002"/>
                </a:lnTo>
                <a:lnTo>
                  <a:pt x="59527" y="33604"/>
                </a:lnTo>
                <a:lnTo>
                  <a:pt x="58567" y="38404"/>
                </a:lnTo>
                <a:lnTo>
                  <a:pt x="54726" y="42245"/>
                </a:lnTo>
                <a:lnTo>
                  <a:pt x="51846" y="46085"/>
                </a:lnTo>
                <a:lnTo>
                  <a:pt x="47045" y="48966"/>
                </a:lnTo>
                <a:lnTo>
                  <a:pt x="40325" y="52806"/>
                </a:lnTo>
                <a:lnTo>
                  <a:pt x="37444" y="50886"/>
                </a:lnTo>
                <a:lnTo>
                  <a:pt x="33604" y="48966"/>
                </a:lnTo>
                <a:lnTo>
                  <a:pt x="30723" y="47045"/>
                </a:lnTo>
                <a:lnTo>
                  <a:pt x="28803" y="45125"/>
                </a:lnTo>
                <a:lnTo>
                  <a:pt x="26883" y="59527"/>
                </a:lnTo>
                <a:lnTo>
                  <a:pt x="23042" y="75834"/>
                </a:lnTo>
                <a:lnTo>
                  <a:pt x="25923" y="73929"/>
                </a:lnTo>
                <a:lnTo>
                  <a:pt x="28803" y="71993"/>
                </a:lnTo>
                <a:lnTo>
                  <a:pt x="31683" y="70088"/>
                </a:lnTo>
                <a:lnTo>
                  <a:pt x="34564" y="68153"/>
                </a:lnTo>
                <a:lnTo>
                  <a:pt x="38404" y="66248"/>
                </a:lnTo>
                <a:lnTo>
                  <a:pt x="43205" y="68153"/>
                </a:lnTo>
                <a:lnTo>
                  <a:pt x="46085" y="70088"/>
                </a:lnTo>
                <a:lnTo>
                  <a:pt x="49926" y="71993"/>
                </a:lnTo>
                <a:lnTo>
                  <a:pt x="52806" y="73929"/>
                </a:lnTo>
                <a:lnTo>
                  <a:pt x="55686" y="75834"/>
                </a:lnTo>
                <a:lnTo>
                  <a:pt x="57607" y="77769"/>
                </a:lnTo>
                <a:lnTo>
                  <a:pt x="59527" y="79674"/>
                </a:lnTo>
                <a:lnTo>
                  <a:pt x="61447" y="81610"/>
                </a:lnTo>
                <a:lnTo>
                  <a:pt x="62407" y="84490"/>
                </a:lnTo>
                <a:lnTo>
                  <a:pt x="63367" y="86395"/>
                </a:lnTo>
                <a:lnTo>
                  <a:pt x="63367" y="96956"/>
                </a:lnTo>
                <a:lnTo>
                  <a:pt x="61447" y="101757"/>
                </a:lnTo>
                <a:lnTo>
                  <a:pt x="57607" y="104637"/>
                </a:lnTo>
                <a:lnTo>
                  <a:pt x="53766" y="108478"/>
                </a:lnTo>
                <a:lnTo>
                  <a:pt x="48006" y="110398"/>
                </a:lnTo>
                <a:lnTo>
                  <a:pt x="31683" y="110398"/>
                </a:lnTo>
                <a:lnTo>
                  <a:pt x="25923" y="108478"/>
                </a:lnTo>
                <a:lnTo>
                  <a:pt x="22082" y="104637"/>
                </a:lnTo>
                <a:lnTo>
                  <a:pt x="17282" y="101757"/>
                </a:lnTo>
                <a:lnTo>
                  <a:pt x="15361" y="96956"/>
                </a:lnTo>
                <a:lnTo>
                  <a:pt x="15361" y="88331"/>
                </a:lnTo>
                <a:lnTo>
                  <a:pt x="16322" y="86395"/>
                </a:lnTo>
                <a:lnTo>
                  <a:pt x="15361" y="66248"/>
                </a:lnTo>
                <a:lnTo>
                  <a:pt x="11521" y="69113"/>
                </a:lnTo>
                <a:lnTo>
                  <a:pt x="8641" y="71048"/>
                </a:lnTo>
                <a:lnTo>
                  <a:pt x="6720" y="73929"/>
                </a:lnTo>
                <a:lnTo>
                  <a:pt x="4800" y="76809"/>
                </a:lnTo>
                <a:lnTo>
                  <a:pt x="2895" y="79674"/>
                </a:lnTo>
                <a:lnTo>
                  <a:pt x="1935" y="82555"/>
                </a:lnTo>
                <a:lnTo>
                  <a:pt x="0" y="85435"/>
                </a:lnTo>
                <a:lnTo>
                  <a:pt x="0" y="97917"/>
                </a:lnTo>
                <a:lnTo>
                  <a:pt x="960" y="101757"/>
                </a:lnTo>
                <a:lnTo>
                  <a:pt x="1935" y="105597"/>
                </a:lnTo>
                <a:lnTo>
                  <a:pt x="3840" y="109438"/>
                </a:lnTo>
                <a:lnTo>
                  <a:pt x="6720" y="112318"/>
                </a:lnTo>
                <a:lnTo>
                  <a:pt x="9616" y="114239"/>
                </a:lnTo>
                <a:lnTo>
                  <a:pt x="13441" y="117119"/>
                </a:lnTo>
                <a:lnTo>
                  <a:pt x="17282" y="119039"/>
                </a:lnTo>
                <a:lnTo>
                  <a:pt x="22082" y="119999"/>
                </a:lnTo>
                <a:lnTo>
                  <a:pt x="26883" y="121920"/>
                </a:lnTo>
                <a:lnTo>
                  <a:pt x="50886" y="121920"/>
                </a:lnTo>
                <a:lnTo>
                  <a:pt x="56647" y="119999"/>
                </a:lnTo>
                <a:lnTo>
                  <a:pt x="61447" y="119039"/>
                </a:lnTo>
                <a:lnTo>
                  <a:pt x="65288" y="117119"/>
                </a:lnTo>
                <a:lnTo>
                  <a:pt x="69128" y="114239"/>
                </a:lnTo>
                <a:lnTo>
                  <a:pt x="72969" y="111358"/>
                </a:lnTo>
                <a:lnTo>
                  <a:pt x="74889" y="107518"/>
                </a:lnTo>
                <a:lnTo>
                  <a:pt x="76809" y="103677"/>
                </a:lnTo>
                <a:lnTo>
                  <a:pt x="78729" y="99837"/>
                </a:lnTo>
                <a:lnTo>
                  <a:pt x="79689" y="95036"/>
                </a:lnTo>
                <a:lnTo>
                  <a:pt x="79689" y="86395"/>
                </a:lnTo>
                <a:lnTo>
                  <a:pt x="78729" y="83515"/>
                </a:lnTo>
                <a:lnTo>
                  <a:pt x="77769" y="80650"/>
                </a:lnTo>
                <a:lnTo>
                  <a:pt x="76809" y="77769"/>
                </a:lnTo>
                <a:lnTo>
                  <a:pt x="74889" y="74874"/>
                </a:lnTo>
                <a:lnTo>
                  <a:pt x="72969" y="71993"/>
                </a:lnTo>
                <a:lnTo>
                  <a:pt x="70088" y="70088"/>
                </a:lnTo>
                <a:lnTo>
                  <a:pt x="67208" y="67208"/>
                </a:lnTo>
                <a:lnTo>
                  <a:pt x="64328" y="65272"/>
                </a:lnTo>
                <a:lnTo>
                  <a:pt x="60487" y="62407"/>
                </a:lnTo>
                <a:lnTo>
                  <a:pt x="56647" y="60487"/>
                </a:lnTo>
                <a:lnTo>
                  <a:pt x="52806" y="58567"/>
                </a:lnTo>
                <a:lnTo>
                  <a:pt x="56647" y="56647"/>
                </a:lnTo>
                <a:lnTo>
                  <a:pt x="59527" y="54726"/>
                </a:lnTo>
                <a:lnTo>
                  <a:pt x="62407" y="51846"/>
                </a:lnTo>
                <a:lnTo>
                  <a:pt x="65288" y="49926"/>
                </a:lnTo>
                <a:lnTo>
                  <a:pt x="67208" y="47045"/>
                </a:lnTo>
                <a:lnTo>
                  <a:pt x="69128" y="45125"/>
                </a:lnTo>
                <a:lnTo>
                  <a:pt x="72009" y="42245"/>
                </a:lnTo>
                <a:lnTo>
                  <a:pt x="72969" y="39364"/>
                </a:lnTo>
                <a:lnTo>
                  <a:pt x="73929" y="36484"/>
                </a:lnTo>
                <a:lnTo>
                  <a:pt x="74889" y="33604"/>
                </a:lnTo>
                <a:lnTo>
                  <a:pt x="75849" y="30723"/>
                </a:lnTo>
                <a:lnTo>
                  <a:pt x="75849" y="24002"/>
                </a:lnTo>
                <a:lnTo>
                  <a:pt x="74889" y="20162"/>
                </a:lnTo>
                <a:lnTo>
                  <a:pt x="73929" y="17282"/>
                </a:lnTo>
                <a:lnTo>
                  <a:pt x="72009" y="13441"/>
                </a:lnTo>
                <a:lnTo>
                  <a:pt x="70088" y="10561"/>
                </a:lnTo>
                <a:lnTo>
                  <a:pt x="67208" y="7680"/>
                </a:lnTo>
                <a:lnTo>
                  <a:pt x="64328" y="5760"/>
                </a:lnTo>
                <a:lnTo>
                  <a:pt x="60487" y="3840"/>
                </a:lnTo>
                <a:lnTo>
                  <a:pt x="56647" y="1920"/>
                </a:lnTo>
                <a:lnTo>
                  <a:pt x="51846" y="960"/>
                </a:lnTo>
                <a:lnTo>
                  <a:pt x="47045" y="0"/>
                </a:lnTo>
                <a:lnTo>
                  <a:pt x="34564" y="0"/>
                </a:lnTo>
                <a:lnTo>
                  <a:pt x="28803" y="960"/>
                </a:lnTo>
                <a:lnTo>
                  <a:pt x="24003" y="2880"/>
                </a:lnTo>
                <a:lnTo>
                  <a:pt x="19202" y="3840"/>
                </a:lnTo>
                <a:lnTo>
                  <a:pt x="15361" y="5760"/>
                </a:lnTo>
                <a:lnTo>
                  <a:pt x="12481" y="8641"/>
                </a:lnTo>
                <a:lnTo>
                  <a:pt x="9616" y="11521"/>
                </a:lnTo>
                <a:lnTo>
                  <a:pt x="7680" y="14401"/>
                </a:lnTo>
                <a:lnTo>
                  <a:pt x="5775" y="18242"/>
                </a:lnTo>
                <a:lnTo>
                  <a:pt x="4800" y="22082"/>
                </a:lnTo>
                <a:lnTo>
                  <a:pt x="3840" y="25923"/>
                </a:lnTo>
                <a:lnTo>
                  <a:pt x="3840" y="36484"/>
                </a:lnTo>
                <a:lnTo>
                  <a:pt x="4800" y="39364"/>
                </a:lnTo>
                <a:lnTo>
                  <a:pt x="6720" y="42245"/>
                </a:lnTo>
                <a:lnTo>
                  <a:pt x="7680" y="45125"/>
                </a:lnTo>
                <a:lnTo>
                  <a:pt x="9616" y="47045"/>
                </a:lnTo>
                <a:lnTo>
                  <a:pt x="11521" y="49926"/>
                </a:lnTo>
                <a:lnTo>
                  <a:pt x="14401" y="51846"/>
                </a:lnTo>
                <a:lnTo>
                  <a:pt x="17282" y="53766"/>
                </a:lnTo>
                <a:lnTo>
                  <a:pt x="20162" y="55686"/>
                </a:lnTo>
                <a:lnTo>
                  <a:pt x="23042" y="58567"/>
                </a:lnTo>
                <a:lnTo>
                  <a:pt x="23042" y="39364"/>
                </a:lnTo>
                <a:lnTo>
                  <a:pt x="21122" y="37444"/>
                </a:lnTo>
                <a:lnTo>
                  <a:pt x="21122" y="3552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/>
          <p:nvPr/>
        </p:nvSpPr>
        <p:spPr>
          <a:xfrm>
            <a:off x="2573929" y="1154612"/>
            <a:ext cx="69113" cy="119999"/>
          </a:xfrm>
          <a:custGeom>
            <a:avLst/>
            <a:gdLst/>
            <a:ahLst/>
            <a:cxnLst/>
            <a:rect l="l" t="t" r="r" b="b"/>
            <a:pathLst>
              <a:path w="69113" h="119999">
                <a:moveTo>
                  <a:pt x="944" y="30723"/>
                </a:moveTo>
                <a:lnTo>
                  <a:pt x="944" y="31683"/>
                </a:lnTo>
                <a:lnTo>
                  <a:pt x="2865" y="31683"/>
                </a:lnTo>
                <a:lnTo>
                  <a:pt x="3840" y="30723"/>
                </a:lnTo>
                <a:lnTo>
                  <a:pt x="5745" y="30723"/>
                </a:lnTo>
                <a:lnTo>
                  <a:pt x="27828" y="16322"/>
                </a:lnTo>
                <a:lnTo>
                  <a:pt x="27828" y="106558"/>
                </a:lnTo>
                <a:lnTo>
                  <a:pt x="2865" y="106558"/>
                </a:lnTo>
                <a:lnTo>
                  <a:pt x="2865" y="107518"/>
                </a:lnTo>
                <a:lnTo>
                  <a:pt x="1904" y="107518"/>
                </a:lnTo>
                <a:lnTo>
                  <a:pt x="944" y="108478"/>
                </a:lnTo>
                <a:lnTo>
                  <a:pt x="944" y="109438"/>
                </a:lnTo>
                <a:lnTo>
                  <a:pt x="0" y="110398"/>
                </a:lnTo>
                <a:lnTo>
                  <a:pt x="0" y="116159"/>
                </a:lnTo>
                <a:lnTo>
                  <a:pt x="944" y="117119"/>
                </a:lnTo>
                <a:lnTo>
                  <a:pt x="944" y="118079"/>
                </a:lnTo>
                <a:lnTo>
                  <a:pt x="1904" y="119039"/>
                </a:lnTo>
                <a:lnTo>
                  <a:pt x="2865" y="119039"/>
                </a:lnTo>
                <a:lnTo>
                  <a:pt x="2865" y="119999"/>
                </a:lnTo>
                <a:lnTo>
                  <a:pt x="66233" y="119999"/>
                </a:lnTo>
                <a:lnTo>
                  <a:pt x="66233" y="119039"/>
                </a:lnTo>
                <a:lnTo>
                  <a:pt x="67193" y="119039"/>
                </a:lnTo>
                <a:lnTo>
                  <a:pt x="68153" y="118079"/>
                </a:lnTo>
                <a:lnTo>
                  <a:pt x="68153" y="117119"/>
                </a:lnTo>
                <a:lnTo>
                  <a:pt x="69113" y="116159"/>
                </a:lnTo>
                <a:lnTo>
                  <a:pt x="69113" y="110398"/>
                </a:lnTo>
                <a:lnTo>
                  <a:pt x="68153" y="109438"/>
                </a:lnTo>
                <a:lnTo>
                  <a:pt x="68153" y="108478"/>
                </a:lnTo>
                <a:lnTo>
                  <a:pt x="67193" y="107518"/>
                </a:lnTo>
                <a:lnTo>
                  <a:pt x="66233" y="106558"/>
                </a:lnTo>
                <a:lnTo>
                  <a:pt x="44150" y="106558"/>
                </a:lnTo>
                <a:lnTo>
                  <a:pt x="44150" y="1920"/>
                </a:lnTo>
                <a:lnTo>
                  <a:pt x="43190" y="960"/>
                </a:lnTo>
                <a:lnTo>
                  <a:pt x="42230" y="960"/>
                </a:lnTo>
                <a:lnTo>
                  <a:pt x="41269" y="0"/>
                </a:lnTo>
                <a:lnTo>
                  <a:pt x="31668" y="0"/>
                </a:lnTo>
                <a:lnTo>
                  <a:pt x="31668" y="960"/>
                </a:lnTo>
                <a:lnTo>
                  <a:pt x="29748" y="960"/>
                </a:lnTo>
                <a:lnTo>
                  <a:pt x="1904" y="18242"/>
                </a:lnTo>
                <a:lnTo>
                  <a:pt x="1904" y="19202"/>
                </a:lnTo>
                <a:lnTo>
                  <a:pt x="944" y="19202"/>
                </a:lnTo>
                <a:lnTo>
                  <a:pt x="944" y="20162"/>
                </a:lnTo>
                <a:lnTo>
                  <a:pt x="0" y="20162"/>
                </a:lnTo>
                <a:lnTo>
                  <a:pt x="0" y="30723"/>
                </a:lnTo>
                <a:lnTo>
                  <a:pt x="944" y="307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/>
          <p:nvPr/>
        </p:nvSpPr>
        <p:spPr>
          <a:xfrm>
            <a:off x="2662245" y="1155573"/>
            <a:ext cx="77754" cy="119039"/>
          </a:xfrm>
          <a:custGeom>
            <a:avLst/>
            <a:gdLst/>
            <a:ahLst/>
            <a:cxnLst/>
            <a:rect l="l" t="t" r="r" b="b"/>
            <a:pathLst>
              <a:path w="77754" h="119039">
                <a:moveTo>
                  <a:pt x="75834" y="16322"/>
                </a:moveTo>
                <a:lnTo>
                  <a:pt x="75834" y="14401"/>
                </a:lnTo>
                <a:lnTo>
                  <a:pt x="76794" y="13441"/>
                </a:lnTo>
                <a:lnTo>
                  <a:pt x="76794" y="9601"/>
                </a:lnTo>
                <a:lnTo>
                  <a:pt x="77754" y="8641"/>
                </a:lnTo>
                <a:lnTo>
                  <a:pt x="77754" y="3840"/>
                </a:lnTo>
                <a:lnTo>
                  <a:pt x="76794" y="3840"/>
                </a:lnTo>
                <a:lnTo>
                  <a:pt x="76794" y="1920"/>
                </a:lnTo>
                <a:lnTo>
                  <a:pt x="75834" y="960"/>
                </a:lnTo>
                <a:lnTo>
                  <a:pt x="75834" y="0"/>
                </a:lnTo>
                <a:lnTo>
                  <a:pt x="1905" y="0"/>
                </a:lnTo>
                <a:lnTo>
                  <a:pt x="944" y="960"/>
                </a:lnTo>
                <a:lnTo>
                  <a:pt x="944" y="1920"/>
                </a:lnTo>
                <a:lnTo>
                  <a:pt x="0" y="1920"/>
                </a:lnTo>
                <a:lnTo>
                  <a:pt x="0" y="10561"/>
                </a:lnTo>
                <a:lnTo>
                  <a:pt x="944" y="11521"/>
                </a:lnTo>
                <a:lnTo>
                  <a:pt x="944" y="13441"/>
                </a:lnTo>
                <a:lnTo>
                  <a:pt x="60472" y="13441"/>
                </a:lnTo>
                <a:lnTo>
                  <a:pt x="15346" y="114239"/>
                </a:lnTo>
                <a:lnTo>
                  <a:pt x="15346" y="115199"/>
                </a:lnTo>
                <a:lnTo>
                  <a:pt x="14386" y="116159"/>
                </a:lnTo>
                <a:lnTo>
                  <a:pt x="14386" y="118079"/>
                </a:lnTo>
                <a:lnTo>
                  <a:pt x="16306" y="118079"/>
                </a:lnTo>
                <a:lnTo>
                  <a:pt x="17266" y="119039"/>
                </a:lnTo>
                <a:lnTo>
                  <a:pt x="28788" y="119039"/>
                </a:lnTo>
                <a:lnTo>
                  <a:pt x="29748" y="118079"/>
                </a:lnTo>
                <a:lnTo>
                  <a:pt x="30708" y="118079"/>
                </a:lnTo>
                <a:lnTo>
                  <a:pt x="31668" y="117119"/>
                </a:lnTo>
                <a:lnTo>
                  <a:pt x="32628" y="116159"/>
                </a:lnTo>
                <a:lnTo>
                  <a:pt x="32628" y="115199"/>
                </a:lnTo>
                <a:lnTo>
                  <a:pt x="74874" y="17282"/>
                </a:lnTo>
                <a:lnTo>
                  <a:pt x="75834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/>
          <p:nvPr/>
        </p:nvSpPr>
        <p:spPr>
          <a:xfrm>
            <a:off x="2754386" y="1253490"/>
            <a:ext cx="30723" cy="47045"/>
          </a:xfrm>
          <a:custGeom>
            <a:avLst/>
            <a:gdLst/>
            <a:ahLst/>
            <a:cxnLst/>
            <a:rect l="l" t="t" r="r" b="b"/>
            <a:pathLst>
              <a:path w="30723" h="47045">
                <a:moveTo>
                  <a:pt x="30723" y="5760"/>
                </a:moveTo>
                <a:lnTo>
                  <a:pt x="29763" y="4800"/>
                </a:lnTo>
                <a:lnTo>
                  <a:pt x="29763" y="2880"/>
                </a:lnTo>
                <a:lnTo>
                  <a:pt x="28803" y="1920"/>
                </a:lnTo>
                <a:lnTo>
                  <a:pt x="27843" y="960"/>
                </a:lnTo>
                <a:lnTo>
                  <a:pt x="26883" y="960"/>
                </a:lnTo>
                <a:lnTo>
                  <a:pt x="25923" y="0"/>
                </a:lnTo>
                <a:lnTo>
                  <a:pt x="17282" y="0"/>
                </a:lnTo>
                <a:lnTo>
                  <a:pt x="16322" y="960"/>
                </a:lnTo>
                <a:lnTo>
                  <a:pt x="15377" y="960"/>
                </a:lnTo>
                <a:lnTo>
                  <a:pt x="14401" y="1920"/>
                </a:lnTo>
                <a:lnTo>
                  <a:pt x="13441" y="2880"/>
                </a:lnTo>
                <a:lnTo>
                  <a:pt x="13441" y="4800"/>
                </a:lnTo>
                <a:lnTo>
                  <a:pt x="12496" y="5760"/>
                </a:lnTo>
                <a:lnTo>
                  <a:pt x="12496" y="19202"/>
                </a:lnTo>
                <a:lnTo>
                  <a:pt x="975" y="44165"/>
                </a:lnTo>
                <a:lnTo>
                  <a:pt x="975" y="45125"/>
                </a:lnTo>
                <a:lnTo>
                  <a:pt x="0" y="45125"/>
                </a:lnTo>
                <a:lnTo>
                  <a:pt x="0" y="46085"/>
                </a:lnTo>
                <a:lnTo>
                  <a:pt x="975" y="46085"/>
                </a:lnTo>
                <a:lnTo>
                  <a:pt x="975" y="47045"/>
                </a:lnTo>
                <a:lnTo>
                  <a:pt x="9601" y="47045"/>
                </a:lnTo>
                <a:lnTo>
                  <a:pt x="9601" y="46085"/>
                </a:lnTo>
                <a:lnTo>
                  <a:pt x="11521" y="46085"/>
                </a:lnTo>
                <a:lnTo>
                  <a:pt x="11521" y="45125"/>
                </a:lnTo>
                <a:lnTo>
                  <a:pt x="12496" y="45125"/>
                </a:lnTo>
                <a:lnTo>
                  <a:pt x="12496" y="44165"/>
                </a:lnTo>
                <a:lnTo>
                  <a:pt x="24963" y="25923"/>
                </a:lnTo>
                <a:lnTo>
                  <a:pt x="25923" y="24002"/>
                </a:lnTo>
                <a:lnTo>
                  <a:pt x="26883" y="23042"/>
                </a:lnTo>
                <a:lnTo>
                  <a:pt x="27843" y="21122"/>
                </a:lnTo>
                <a:lnTo>
                  <a:pt x="27843" y="20162"/>
                </a:lnTo>
                <a:lnTo>
                  <a:pt x="28803" y="18242"/>
                </a:lnTo>
                <a:lnTo>
                  <a:pt x="28803" y="17282"/>
                </a:lnTo>
                <a:lnTo>
                  <a:pt x="29763" y="15361"/>
                </a:lnTo>
                <a:lnTo>
                  <a:pt x="29763" y="12481"/>
                </a:lnTo>
                <a:lnTo>
                  <a:pt x="30723" y="11521"/>
                </a:lnTo>
                <a:lnTo>
                  <a:pt x="30723" y="57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/>
          <p:nvPr/>
        </p:nvSpPr>
        <p:spPr>
          <a:xfrm>
            <a:off x="2764947" y="1190137"/>
            <a:ext cx="20162" cy="21122"/>
          </a:xfrm>
          <a:custGeom>
            <a:avLst/>
            <a:gdLst/>
            <a:ahLst/>
            <a:cxnLst/>
            <a:rect l="l" t="t" r="r" b="b"/>
            <a:pathLst>
              <a:path w="20162" h="21122">
                <a:moveTo>
                  <a:pt x="8656" y="21122"/>
                </a:moveTo>
                <a:lnTo>
                  <a:pt x="14401" y="21122"/>
                </a:lnTo>
                <a:lnTo>
                  <a:pt x="16322" y="20162"/>
                </a:lnTo>
                <a:lnTo>
                  <a:pt x="17282" y="19202"/>
                </a:lnTo>
                <a:lnTo>
                  <a:pt x="18242" y="18242"/>
                </a:lnTo>
                <a:lnTo>
                  <a:pt x="19202" y="17282"/>
                </a:lnTo>
                <a:lnTo>
                  <a:pt x="19202" y="15361"/>
                </a:lnTo>
                <a:lnTo>
                  <a:pt x="20162" y="14401"/>
                </a:lnTo>
                <a:lnTo>
                  <a:pt x="20162" y="8641"/>
                </a:lnTo>
                <a:lnTo>
                  <a:pt x="19202" y="6720"/>
                </a:lnTo>
                <a:lnTo>
                  <a:pt x="19202" y="3840"/>
                </a:lnTo>
                <a:lnTo>
                  <a:pt x="18242" y="2880"/>
                </a:lnTo>
                <a:lnTo>
                  <a:pt x="17282" y="1920"/>
                </a:lnTo>
                <a:lnTo>
                  <a:pt x="17282" y="960"/>
                </a:lnTo>
                <a:lnTo>
                  <a:pt x="16322" y="960"/>
                </a:lnTo>
                <a:lnTo>
                  <a:pt x="14401" y="0"/>
                </a:lnTo>
                <a:lnTo>
                  <a:pt x="5760" y="0"/>
                </a:lnTo>
                <a:lnTo>
                  <a:pt x="3840" y="960"/>
                </a:lnTo>
                <a:lnTo>
                  <a:pt x="2880" y="960"/>
                </a:lnTo>
                <a:lnTo>
                  <a:pt x="2880" y="1920"/>
                </a:lnTo>
                <a:lnTo>
                  <a:pt x="1935" y="2880"/>
                </a:lnTo>
                <a:lnTo>
                  <a:pt x="960" y="3840"/>
                </a:lnTo>
                <a:lnTo>
                  <a:pt x="960" y="6720"/>
                </a:lnTo>
                <a:lnTo>
                  <a:pt x="0" y="8641"/>
                </a:lnTo>
                <a:lnTo>
                  <a:pt x="0" y="12481"/>
                </a:lnTo>
                <a:lnTo>
                  <a:pt x="960" y="14401"/>
                </a:lnTo>
                <a:lnTo>
                  <a:pt x="960" y="17282"/>
                </a:lnTo>
                <a:lnTo>
                  <a:pt x="1935" y="18242"/>
                </a:lnTo>
                <a:lnTo>
                  <a:pt x="2880" y="19202"/>
                </a:lnTo>
                <a:lnTo>
                  <a:pt x="2880" y="20162"/>
                </a:lnTo>
                <a:lnTo>
                  <a:pt x="3840" y="20162"/>
                </a:lnTo>
                <a:lnTo>
                  <a:pt x="5760" y="21122"/>
                </a:lnTo>
                <a:lnTo>
                  <a:pt x="8656" y="211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/>
          <p:nvPr/>
        </p:nvSpPr>
        <p:spPr>
          <a:xfrm>
            <a:off x="1512195" y="1409974"/>
            <a:ext cx="47039" cy="47030"/>
          </a:xfrm>
          <a:custGeom>
            <a:avLst/>
            <a:gdLst/>
            <a:ahLst/>
            <a:cxnLst/>
            <a:rect l="l" t="t" r="r" b="b"/>
            <a:pathLst>
              <a:path w="47039" h="47030">
                <a:moveTo>
                  <a:pt x="0" y="24002"/>
                </a:moveTo>
                <a:lnTo>
                  <a:pt x="0" y="29748"/>
                </a:lnTo>
                <a:lnTo>
                  <a:pt x="2875" y="35509"/>
                </a:lnTo>
                <a:lnTo>
                  <a:pt x="6714" y="40309"/>
                </a:lnTo>
                <a:lnTo>
                  <a:pt x="11519" y="45110"/>
                </a:lnTo>
                <a:lnTo>
                  <a:pt x="17276" y="47030"/>
                </a:lnTo>
                <a:lnTo>
                  <a:pt x="29757" y="47030"/>
                </a:lnTo>
                <a:lnTo>
                  <a:pt x="35518" y="44150"/>
                </a:lnTo>
                <a:lnTo>
                  <a:pt x="40318" y="40309"/>
                </a:lnTo>
                <a:lnTo>
                  <a:pt x="44159" y="35509"/>
                </a:lnTo>
                <a:lnTo>
                  <a:pt x="47039" y="29748"/>
                </a:lnTo>
                <a:lnTo>
                  <a:pt x="47039" y="17282"/>
                </a:lnTo>
                <a:lnTo>
                  <a:pt x="44159" y="11506"/>
                </a:lnTo>
                <a:lnTo>
                  <a:pt x="40318" y="6720"/>
                </a:lnTo>
                <a:lnTo>
                  <a:pt x="35518" y="2880"/>
                </a:lnTo>
                <a:lnTo>
                  <a:pt x="29757" y="0"/>
                </a:lnTo>
                <a:lnTo>
                  <a:pt x="17276" y="0"/>
                </a:lnTo>
                <a:lnTo>
                  <a:pt x="11519" y="2880"/>
                </a:lnTo>
                <a:lnTo>
                  <a:pt x="6714" y="6720"/>
                </a:lnTo>
                <a:lnTo>
                  <a:pt x="2875" y="11506"/>
                </a:lnTo>
                <a:lnTo>
                  <a:pt x="0" y="17282"/>
                </a:lnTo>
                <a:lnTo>
                  <a:pt x="0" y="240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/>
          <p:nvPr/>
        </p:nvSpPr>
        <p:spPr>
          <a:xfrm>
            <a:off x="1721464" y="1380210"/>
            <a:ext cx="85435" cy="119999"/>
          </a:xfrm>
          <a:custGeom>
            <a:avLst/>
            <a:gdLst/>
            <a:ahLst/>
            <a:cxnLst/>
            <a:rect l="l" t="t" r="r" b="b"/>
            <a:pathLst>
              <a:path w="85435" h="119999">
                <a:moveTo>
                  <a:pt x="85435" y="960"/>
                </a:moveTo>
                <a:lnTo>
                  <a:pt x="83515" y="960"/>
                </a:lnTo>
                <a:lnTo>
                  <a:pt x="82555" y="0"/>
                </a:lnTo>
                <a:lnTo>
                  <a:pt x="72969" y="0"/>
                </a:lnTo>
                <a:lnTo>
                  <a:pt x="71993" y="960"/>
                </a:lnTo>
                <a:lnTo>
                  <a:pt x="70073" y="960"/>
                </a:lnTo>
                <a:lnTo>
                  <a:pt x="70073" y="50886"/>
                </a:lnTo>
                <a:lnTo>
                  <a:pt x="15361" y="50886"/>
                </a:lnTo>
                <a:lnTo>
                  <a:pt x="15361" y="960"/>
                </a:lnTo>
                <a:lnTo>
                  <a:pt x="13441" y="960"/>
                </a:lnTo>
                <a:lnTo>
                  <a:pt x="1248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118079"/>
                </a:lnTo>
                <a:lnTo>
                  <a:pt x="960" y="118079"/>
                </a:lnTo>
                <a:lnTo>
                  <a:pt x="960" y="119039"/>
                </a:lnTo>
                <a:lnTo>
                  <a:pt x="3840" y="119039"/>
                </a:lnTo>
                <a:lnTo>
                  <a:pt x="4800" y="119999"/>
                </a:lnTo>
                <a:lnTo>
                  <a:pt x="10561" y="119999"/>
                </a:lnTo>
                <a:lnTo>
                  <a:pt x="11521" y="119039"/>
                </a:lnTo>
                <a:lnTo>
                  <a:pt x="14401" y="119039"/>
                </a:lnTo>
                <a:lnTo>
                  <a:pt x="15361" y="118079"/>
                </a:lnTo>
                <a:lnTo>
                  <a:pt x="15361" y="64312"/>
                </a:lnTo>
                <a:lnTo>
                  <a:pt x="70073" y="64312"/>
                </a:lnTo>
                <a:lnTo>
                  <a:pt x="70073" y="118079"/>
                </a:lnTo>
                <a:lnTo>
                  <a:pt x="71033" y="119039"/>
                </a:lnTo>
                <a:lnTo>
                  <a:pt x="73913" y="119039"/>
                </a:lnTo>
                <a:lnTo>
                  <a:pt x="74874" y="119999"/>
                </a:lnTo>
                <a:lnTo>
                  <a:pt x="80634" y="119999"/>
                </a:lnTo>
                <a:lnTo>
                  <a:pt x="81594" y="119039"/>
                </a:lnTo>
                <a:lnTo>
                  <a:pt x="84475" y="119039"/>
                </a:lnTo>
                <a:lnTo>
                  <a:pt x="85435" y="118079"/>
                </a:lnTo>
                <a:lnTo>
                  <a:pt x="85435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" name="object 80"/>
          <p:cNvSpPr/>
          <p:nvPr/>
        </p:nvSpPr>
        <p:spPr>
          <a:xfrm>
            <a:off x="1830903" y="1410919"/>
            <a:ext cx="76794" cy="90251"/>
          </a:xfrm>
          <a:custGeom>
            <a:avLst/>
            <a:gdLst/>
            <a:ahLst/>
            <a:cxnLst/>
            <a:rect l="l" t="t" r="r" b="b"/>
            <a:pathLst>
              <a:path w="76794" h="90251">
                <a:moveTo>
                  <a:pt x="35524" y="11521"/>
                </a:moveTo>
                <a:lnTo>
                  <a:pt x="47045" y="11521"/>
                </a:lnTo>
                <a:lnTo>
                  <a:pt x="51831" y="13441"/>
                </a:lnTo>
                <a:lnTo>
                  <a:pt x="55671" y="18242"/>
                </a:lnTo>
                <a:lnTo>
                  <a:pt x="59512" y="23058"/>
                </a:lnTo>
                <a:lnTo>
                  <a:pt x="61447" y="28803"/>
                </a:lnTo>
                <a:lnTo>
                  <a:pt x="61447" y="36484"/>
                </a:lnTo>
                <a:lnTo>
                  <a:pt x="16322" y="36484"/>
                </a:lnTo>
                <a:lnTo>
                  <a:pt x="16322" y="33604"/>
                </a:lnTo>
                <a:lnTo>
                  <a:pt x="17282" y="30723"/>
                </a:lnTo>
                <a:lnTo>
                  <a:pt x="18242" y="26898"/>
                </a:lnTo>
                <a:lnTo>
                  <a:pt x="19202" y="24003"/>
                </a:lnTo>
                <a:lnTo>
                  <a:pt x="21122" y="21122"/>
                </a:lnTo>
                <a:lnTo>
                  <a:pt x="24002" y="2895"/>
                </a:lnTo>
                <a:lnTo>
                  <a:pt x="19202" y="4815"/>
                </a:lnTo>
                <a:lnTo>
                  <a:pt x="14401" y="7680"/>
                </a:lnTo>
                <a:lnTo>
                  <a:pt x="11521" y="11521"/>
                </a:lnTo>
                <a:lnTo>
                  <a:pt x="7680" y="15361"/>
                </a:lnTo>
                <a:lnTo>
                  <a:pt x="4800" y="20177"/>
                </a:lnTo>
                <a:lnTo>
                  <a:pt x="2880" y="25923"/>
                </a:lnTo>
                <a:lnTo>
                  <a:pt x="960" y="31683"/>
                </a:lnTo>
                <a:lnTo>
                  <a:pt x="0" y="38404"/>
                </a:lnTo>
                <a:lnTo>
                  <a:pt x="0" y="52806"/>
                </a:lnTo>
                <a:lnTo>
                  <a:pt x="960" y="59527"/>
                </a:lnTo>
                <a:lnTo>
                  <a:pt x="2880" y="65288"/>
                </a:lnTo>
                <a:lnTo>
                  <a:pt x="4800" y="71048"/>
                </a:lnTo>
                <a:lnTo>
                  <a:pt x="7680" y="74889"/>
                </a:lnTo>
                <a:lnTo>
                  <a:pt x="10561" y="78729"/>
                </a:lnTo>
                <a:lnTo>
                  <a:pt x="14401" y="82570"/>
                </a:lnTo>
                <a:lnTo>
                  <a:pt x="19202" y="85450"/>
                </a:lnTo>
                <a:lnTo>
                  <a:pt x="24002" y="87370"/>
                </a:lnTo>
                <a:lnTo>
                  <a:pt x="28803" y="89291"/>
                </a:lnTo>
                <a:lnTo>
                  <a:pt x="34549" y="90251"/>
                </a:lnTo>
                <a:lnTo>
                  <a:pt x="48950" y="90251"/>
                </a:lnTo>
                <a:lnTo>
                  <a:pt x="52791" y="89291"/>
                </a:lnTo>
                <a:lnTo>
                  <a:pt x="56631" y="88331"/>
                </a:lnTo>
                <a:lnTo>
                  <a:pt x="59512" y="88331"/>
                </a:lnTo>
                <a:lnTo>
                  <a:pt x="62392" y="87370"/>
                </a:lnTo>
                <a:lnTo>
                  <a:pt x="64312" y="86410"/>
                </a:lnTo>
                <a:lnTo>
                  <a:pt x="67193" y="86410"/>
                </a:lnTo>
                <a:lnTo>
                  <a:pt x="68153" y="85450"/>
                </a:lnTo>
                <a:lnTo>
                  <a:pt x="70073" y="84490"/>
                </a:lnTo>
                <a:lnTo>
                  <a:pt x="71033" y="83530"/>
                </a:lnTo>
                <a:lnTo>
                  <a:pt x="71993" y="83530"/>
                </a:lnTo>
                <a:lnTo>
                  <a:pt x="71993" y="82570"/>
                </a:lnTo>
                <a:lnTo>
                  <a:pt x="72953" y="82570"/>
                </a:lnTo>
                <a:lnTo>
                  <a:pt x="72953" y="72969"/>
                </a:lnTo>
                <a:lnTo>
                  <a:pt x="71993" y="72969"/>
                </a:lnTo>
                <a:lnTo>
                  <a:pt x="71993" y="72009"/>
                </a:lnTo>
                <a:lnTo>
                  <a:pt x="69113" y="72009"/>
                </a:lnTo>
                <a:lnTo>
                  <a:pt x="67193" y="72969"/>
                </a:lnTo>
                <a:lnTo>
                  <a:pt x="66233" y="72969"/>
                </a:lnTo>
                <a:lnTo>
                  <a:pt x="64312" y="73929"/>
                </a:lnTo>
                <a:lnTo>
                  <a:pt x="61447" y="74889"/>
                </a:lnTo>
                <a:lnTo>
                  <a:pt x="59512" y="75849"/>
                </a:lnTo>
                <a:lnTo>
                  <a:pt x="56631" y="76809"/>
                </a:lnTo>
                <a:lnTo>
                  <a:pt x="53766" y="76809"/>
                </a:lnTo>
                <a:lnTo>
                  <a:pt x="50886" y="77769"/>
                </a:lnTo>
                <a:lnTo>
                  <a:pt x="38389" y="77769"/>
                </a:lnTo>
                <a:lnTo>
                  <a:pt x="34549" y="76809"/>
                </a:lnTo>
                <a:lnTo>
                  <a:pt x="30723" y="75849"/>
                </a:lnTo>
                <a:lnTo>
                  <a:pt x="26883" y="73929"/>
                </a:lnTo>
                <a:lnTo>
                  <a:pt x="24963" y="72009"/>
                </a:lnTo>
                <a:lnTo>
                  <a:pt x="22082" y="70088"/>
                </a:lnTo>
                <a:lnTo>
                  <a:pt x="20162" y="67208"/>
                </a:lnTo>
                <a:lnTo>
                  <a:pt x="19202" y="64328"/>
                </a:lnTo>
                <a:lnTo>
                  <a:pt x="18242" y="60487"/>
                </a:lnTo>
                <a:lnTo>
                  <a:pt x="17282" y="56647"/>
                </a:lnTo>
                <a:lnTo>
                  <a:pt x="16322" y="52806"/>
                </a:lnTo>
                <a:lnTo>
                  <a:pt x="16322" y="48006"/>
                </a:lnTo>
                <a:lnTo>
                  <a:pt x="71993" y="48006"/>
                </a:lnTo>
                <a:lnTo>
                  <a:pt x="73913" y="47045"/>
                </a:lnTo>
                <a:lnTo>
                  <a:pt x="74874" y="46085"/>
                </a:lnTo>
                <a:lnTo>
                  <a:pt x="75834" y="45125"/>
                </a:lnTo>
                <a:lnTo>
                  <a:pt x="76794" y="44165"/>
                </a:lnTo>
                <a:lnTo>
                  <a:pt x="76794" y="33604"/>
                </a:lnTo>
                <a:lnTo>
                  <a:pt x="75834" y="27843"/>
                </a:lnTo>
                <a:lnTo>
                  <a:pt x="74874" y="23058"/>
                </a:lnTo>
                <a:lnTo>
                  <a:pt x="72953" y="18242"/>
                </a:lnTo>
                <a:lnTo>
                  <a:pt x="71033" y="14401"/>
                </a:lnTo>
                <a:lnTo>
                  <a:pt x="68153" y="11521"/>
                </a:lnTo>
                <a:lnTo>
                  <a:pt x="65272" y="7680"/>
                </a:lnTo>
                <a:lnTo>
                  <a:pt x="61447" y="4815"/>
                </a:lnTo>
                <a:lnTo>
                  <a:pt x="56631" y="2895"/>
                </a:lnTo>
                <a:lnTo>
                  <a:pt x="51831" y="975"/>
                </a:lnTo>
                <a:lnTo>
                  <a:pt x="47045" y="0"/>
                </a:lnTo>
                <a:lnTo>
                  <a:pt x="34549" y="0"/>
                </a:lnTo>
                <a:lnTo>
                  <a:pt x="28803" y="975"/>
                </a:lnTo>
                <a:lnTo>
                  <a:pt x="29763" y="13441"/>
                </a:lnTo>
                <a:lnTo>
                  <a:pt x="32644" y="12496"/>
                </a:lnTo>
                <a:lnTo>
                  <a:pt x="35524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" name="object 81"/>
          <p:cNvSpPr/>
          <p:nvPr/>
        </p:nvSpPr>
        <p:spPr>
          <a:xfrm>
            <a:off x="1852025" y="1411894"/>
            <a:ext cx="8641" cy="20147"/>
          </a:xfrm>
          <a:custGeom>
            <a:avLst/>
            <a:gdLst/>
            <a:ahLst/>
            <a:cxnLst/>
            <a:rect l="l" t="t" r="r" b="b"/>
            <a:pathLst>
              <a:path w="8641" h="20147">
                <a:moveTo>
                  <a:pt x="0" y="20147"/>
                </a:moveTo>
                <a:lnTo>
                  <a:pt x="1920" y="18242"/>
                </a:lnTo>
                <a:lnTo>
                  <a:pt x="3840" y="15361"/>
                </a:lnTo>
                <a:lnTo>
                  <a:pt x="5760" y="13426"/>
                </a:lnTo>
                <a:lnTo>
                  <a:pt x="8641" y="12466"/>
                </a:lnTo>
                <a:lnTo>
                  <a:pt x="7680" y="0"/>
                </a:lnTo>
                <a:lnTo>
                  <a:pt x="2880" y="1920"/>
                </a:lnTo>
                <a:lnTo>
                  <a:pt x="0" y="2014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" name="object 82"/>
          <p:cNvSpPr/>
          <p:nvPr/>
        </p:nvSpPr>
        <p:spPr>
          <a:xfrm>
            <a:off x="1924979" y="1410919"/>
            <a:ext cx="65288" cy="90251"/>
          </a:xfrm>
          <a:custGeom>
            <a:avLst/>
            <a:gdLst/>
            <a:ahLst/>
            <a:cxnLst/>
            <a:rect l="l" t="t" r="r" b="b"/>
            <a:pathLst>
              <a:path w="65288" h="90251">
                <a:moveTo>
                  <a:pt x="0" y="37444"/>
                </a:moveTo>
                <a:lnTo>
                  <a:pt x="0" y="52806"/>
                </a:lnTo>
                <a:lnTo>
                  <a:pt x="960" y="59527"/>
                </a:lnTo>
                <a:lnTo>
                  <a:pt x="1920" y="65288"/>
                </a:lnTo>
                <a:lnTo>
                  <a:pt x="3840" y="70088"/>
                </a:lnTo>
                <a:lnTo>
                  <a:pt x="5760" y="74889"/>
                </a:lnTo>
                <a:lnTo>
                  <a:pt x="9601" y="78729"/>
                </a:lnTo>
                <a:lnTo>
                  <a:pt x="12481" y="82570"/>
                </a:lnTo>
                <a:lnTo>
                  <a:pt x="16322" y="85450"/>
                </a:lnTo>
                <a:lnTo>
                  <a:pt x="21122" y="87370"/>
                </a:lnTo>
                <a:lnTo>
                  <a:pt x="24963" y="89291"/>
                </a:lnTo>
                <a:lnTo>
                  <a:pt x="30723" y="90251"/>
                </a:lnTo>
                <a:lnTo>
                  <a:pt x="42230" y="90251"/>
                </a:lnTo>
                <a:lnTo>
                  <a:pt x="45110" y="89291"/>
                </a:lnTo>
                <a:lnTo>
                  <a:pt x="48006" y="89291"/>
                </a:lnTo>
                <a:lnTo>
                  <a:pt x="49911" y="88331"/>
                </a:lnTo>
                <a:lnTo>
                  <a:pt x="52791" y="87370"/>
                </a:lnTo>
                <a:lnTo>
                  <a:pt x="54726" y="86410"/>
                </a:lnTo>
                <a:lnTo>
                  <a:pt x="56631" y="85450"/>
                </a:lnTo>
                <a:lnTo>
                  <a:pt x="58567" y="84490"/>
                </a:lnTo>
                <a:lnTo>
                  <a:pt x="60472" y="83530"/>
                </a:lnTo>
                <a:lnTo>
                  <a:pt x="61447" y="82570"/>
                </a:lnTo>
                <a:lnTo>
                  <a:pt x="62392" y="81610"/>
                </a:lnTo>
                <a:lnTo>
                  <a:pt x="63352" y="80650"/>
                </a:lnTo>
                <a:lnTo>
                  <a:pt x="63352" y="79689"/>
                </a:lnTo>
                <a:lnTo>
                  <a:pt x="64312" y="79689"/>
                </a:lnTo>
                <a:lnTo>
                  <a:pt x="64312" y="77769"/>
                </a:lnTo>
                <a:lnTo>
                  <a:pt x="65288" y="76809"/>
                </a:lnTo>
                <a:lnTo>
                  <a:pt x="65288" y="70088"/>
                </a:lnTo>
                <a:lnTo>
                  <a:pt x="64312" y="70088"/>
                </a:lnTo>
                <a:lnTo>
                  <a:pt x="64312" y="67208"/>
                </a:lnTo>
                <a:lnTo>
                  <a:pt x="63352" y="67208"/>
                </a:lnTo>
                <a:lnTo>
                  <a:pt x="63352" y="66248"/>
                </a:lnTo>
                <a:lnTo>
                  <a:pt x="61447" y="66248"/>
                </a:lnTo>
                <a:lnTo>
                  <a:pt x="60472" y="67208"/>
                </a:lnTo>
                <a:lnTo>
                  <a:pt x="59512" y="68168"/>
                </a:lnTo>
                <a:lnTo>
                  <a:pt x="58567" y="69128"/>
                </a:lnTo>
                <a:lnTo>
                  <a:pt x="56631" y="71048"/>
                </a:lnTo>
                <a:lnTo>
                  <a:pt x="54726" y="72009"/>
                </a:lnTo>
                <a:lnTo>
                  <a:pt x="52791" y="72969"/>
                </a:lnTo>
                <a:lnTo>
                  <a:pt x="49911" y="73929"/>
                </a:lnTo>
                <a:lnTo>
                  <a:pt x="48006" y="75849"/>
                </a:lnTo>
                <a:lnTo>
                  <a:pt x="45110" y="76809"/>
                </a:lnTo>
                <a:lnTo>
                  <a:pt x="31683" y="76809"/>
                </a:lnTo>
                <a:lnTo>
                  <a:pt x="28803" y="74889"/>
                </a:lnTo>
                <a:lnTo>
                  <a:pt x="25923" y="73929"/>
                </a:lnTo>
                <a:lnTo>
                  <a:pt x="23042" y="72009"/>
                </a:lnTo>
                <a:lnTo>
                  <a:pt x="21122" y="69128"/>
                </a:lnTo>
                <a:lnTo>
                  <a:pt x="19202" y="66248"/>
                </a:lnTo>
                <a:lnTo>
                  <a:pt x="18242" y="63367"/>
                </a:lnTo>
                <a:lnTo>
                  <a:pt x="17282" y="59527"/>
                </a:lnTo>
                <a:lnTo>
                  <a:pt x="16322" y="54726"/>
                </a:lnTo>
                <a:lnTo>
                  <a:pt x="15361" y="50886"/>
                </a:lnTo>
                <a:lnTo>
                  <a:pt x="15361" y="34564"/>
                </a:lnTo>
                <a:lnTo>
                  <a:pt x="17282" y="25923"/>
                </a:lnTo>
                <a:lnTo>
                  <a:pt x="21122" y="21122"/>
                </a:lnTo>
                <a:lnTo>
                  <a:pt x="24963" y="15361"/>
                </a:lnTo>
                <a:lnTo>
                  <a:pt x="30723" y="12496"/>
                </a:lnTo>
                <a:lnTo>
                  <a:pt x="45110" y="12496"/>
                </a:lnTo>
                <a:lnTo>
                  <a:pt x="47045" y="14401"/>
                </a:lnTo>
                <a:lnTo>
                  <a:pt x="49911" y="15361"/>
                </a:lnTo>
                <a:lnTo>
                  <a:pt x="51846" y="16337"/>
                </a:lnTo>
                <a:lnTo>
                  <a:pt x="53766" y="17282"/>
                </a:lnTo>
                <a:lnTo>
                  <a:pt x="55671" y="18242"/>
                </a:lnTo>
                <a:lnTo>
                  <a:pt x="57607" y="19217"/>
                </a:lnTo>
                <a:lnTo>
                  <a:pt x="58567" y="20177"/>
                </a:lnTo>
                <a:lnTo>
                  <a:pt x="59512" y="22082"/>
                </a:lnTo>
                <a:lnTo>
                  <a:pt x="63352" y="22082"/>
                </a:lnTo>
                <a:lnTo>
                  <a:pt x="63352" y="21122"/>
                </a:lnTo>
                <a:lnTo>
                  <a:pt x="64312" y="20177"/>
                </a:lnTo>
                <a:lnTo>
                  <a:pt x="64312" y="10561"/>
                </a:lnTo>
                <a:lnTo>
                  <a:pt x="63352" y="9616"/>
                </a:lnTo>
                <a:lnTo>
                  <a:pt x="63352" y="8656"/>
                </a:lnTo>
                <a:lnTo>
                  <a:pt x="62392" y="8656"/>
                </a:lnTo>
                <a:lnTo>
                  <a:pt x="62392" y="7680"/>
                </a:lnTo>
                <a:lnTo>
                  <a:pt x="61447" y="6720"/>
                </a:lnTo>
                <a:lnTo>
                  <a:pt x="60472" y="5775"/>
                </a:lnTo>
                <a:lnTo>
                  <a:pt x="58567" y="4815"/>
                </a:lnTo>
                <a:lnTo>
                  <a:pt x="56631" y="3840"/>
                </a:lnTo>
                <a:lnTo>
                  <a:pt x="54726" y="2895"/>
                </a:lnTo>
                <a:lnTo>
                  <a:pt x="52791" y="1935"/>
                </a:lnTo>
                <a:lnTo>
                  <a:pt x="50886" y="1935"/>
                </a:lnTo>
                <a:lnTo>
                  <a:pt x="48006" y="975"/>
                </a:lnTo>
                <a:lnTo>
                  <a:pt x="46070" y="0"/>
                </a:lnTo>
                <a:lnTo>
                  <a:pt x="32644" y="0"/>
                </a:lnTo>
                <a:lnTo>
                  <a:pt x="27843" y="975"/>
                </a:lnTo>
                <a:lnTo>
                  <a:pt x="23042" y="1935"/>
                </a:lnTo>
                <a:lnTo>
                  <a:pt x="18242" y="3840"/>
                </a:lnTo>
                <a:lnTo>
                  <a:pt x="14401" y="6720"/>
                </a:lnTo>
                <a:lnTo>
                  <a:pt x="10561" y="10561"/>
                </a:lnTo>
                <a:lnTo>
                  <a:pt x="7680" y="14401"/>
                </a:lnTo>
                <a:lnTo>
                  <a:pt x="4800" y="19217"/>
                </a:lnTo>
                <a:lnTo>
                  <a:pt x="2880" y="24963"/>
                </a:lnTo>
                <a:lnTo>
                  <a:pt x="960" y="30723"/>
                </a:lnTo>
                <a:lnTo>
                  <a:pt x="0" y="374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/>
          <p:nvPr/>
        </p:nvSpPr>
        <p:spPr>
          <a:xfrm>
            <a:off x="2010415" y="1371569"/>
            <a:ext cx="67208" cy="128640"/>
          </a:xfrm>
          <a:custGeom>
            <a:avLst/>
            <a:gdLst/>
            <a:ahLst/>
            <a:cxnLst/>
            <a:rect l="l" t="t" r="r" b="b"/>
            <a:pathLst>
              <a:path w="67208" h="128640">
                <a:moveTo>
                  <a:pt x="66248" y="121920"/>
                </a:moveTo>
                <a:lnTo>
                  <a:pt x="65272" y="120959"/>
                </a:lnTo>
                <a:lnTo>
                  <a:pt x="31683" y="77754"/>
                </a:lnTo>
                <a:lnTo>
                  <a:pt x="61432" y="48006"/>
                </a:lnTo>
                <a:lnTo>
                  <a:pt x="62392" y="47030"/>
                </a:lnTo>
                <a:lnTo>
                  <a:pt x="63367" y="46070"/>
                </a:lnTo>
                <a:lnTo>
                  <a:pt x="63367" y="45125"/>
                </a:lnTo>
                <a:lnTo>
                  <a:pt x="64328" y="44165"/>
                </a:lnTo>
                <a:lnTo>
                  <a:pt x="64328" y="42245"/>
                </a:lnTo>
                <a:lnTo>
                  <a:pt x="63367" y="41285"/>
                </a:lnTo>
                <a:lnTo>
                  <a:pt x="62392" y="41285"/>
                </a:lnTo>
                <a:lnTo>
                  <a:pt x="61432" y="40325"/>
                </a:lnTo>
                <a:lnTo>
                  <a:pt x="49926" y="40325"/>
                </a:lnTo>
                <a:lnTo>
                  <a:pt x="49926" y="41285"/>
                </a:lnTo>
                <a:lnTo>
                  <a:pt x="48006" y="41285"/>
                </a:lnTo>
                <a:lnTo>
                  <a:pt x="48006" y="42245"/>
                </a:lnTo>
                <a:lnTo>
                  <a:pt x="47045" y="42245"/>
                </a:lnTo>
                <a:lnTo>
                  <a:pt x="46085" y="43190"/>
                </a:lnTo>
                <a:lnTo>
                  <a:pt x="14401" y="77754"/>
                </a:lnTo>
                <a:lnTo>
                  <a:pt x="14401" y="960"/>
                </a:lnTo>
                <a:lnTo>
                  <a:pt x="12481" y="960"/>
                </a:lnTo>
                <a:lnTo>
                  <a:pt x="11521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127680"/>
                </a:lnTo>
                <a:lnTo>
                  <a:pt x="2880" y="127680"/>
                </a:lnTo>
                <a:lnTo>
                  <a:pt x="3840" y="128640"/>
                </a:lnTo>
                <a:lnTo>
                  <a:pt x="10561" y="128640"/>
                </a:lnTo>
                <a:lnTo>
                  <a:pt x="11521" y="127680"/>
                </a:lnTo>
                <a:lnTo>
                  <a:pt x="13441" y="127680"/>
                </a:lnTo>
                <a:lnTo>
                  <a:pt x="14401" y="126720"/>
                </a:lnTo>
                <a:lnTo>
                  <a:pt x="14401" y="79674"/>
                </a:lnTo>
                <a:lnTo>
                  <a:pt x="49926" y="125760"/>
                </a:lnTo>
                <a:lnTo>
                  <a:pt x="50871" y="126720"/>
                </a:lnTo>
                <a:lnTo>
                  <a:pt x="51846" y="127680"/>
                </a:lnTo>
                <a:lnTo>
                  <a:pt x="53766" y="127680"/>
                </a:lnTo>
                <a:lnTo>
                  <a:pt x="54711" y="128640"/>
                </a:lnTo>
                <a:lnTo>
                  <a:pt x="63367" y="128640"/>
                </a:lnTo>
                <a:lnTo>
                  <a:pt x="64328" y="127680"/>
                </a:lnTo>
                <a:lnTo>
                  <a:pt x="66248" y="127680"/>
                </a:lnTo>
                <a:lnTo>
                  <a:pt x="67208" y="126720"/>
                </a:lnTo>
                <a:lnTo>
                  <a:pt x="67208" y="123840"/>
                </a:lnTo>
                <a:lnTo>
                  <a:pt x="66248" y="122880"/>
                </a:lnTo>
                <a:lnTo>
                  <a:pt x="66248" y="12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/>
          <p:nvPr/>
        </p:nvSpPr>
        <p:spPr>
          <a:xfrm>
            <a:off x="2087209" y="1410919"/>
            <a:ext cx="58567" cy="90251"/>
          </a:xfrm>
          <a:custGeom>
            <a:avLst/>
            <a:gdLst/>
            <a:ahLst/>
            <a:cxnLst/>
            <a:rect l="l" t="t" r="r" b="b"/>
            <a:pathLst>
              <a:path w="58567" h="90251">
                <a:moveTo>
                  <a:pt x="54726" y="8656"/>
                </a:moveTo>
                <a:lnTo>
                  <a:pt x="53766" y="7680"/>
                </a:lnTo>
                <a:lnTo>
                  <a:pt x="53766" y="5775"/>
                </a:lnTo>
                <a:lnTo>
                  <a:pt x="52806" y="5775"/>
                </a:lnTo>
                <a:lnTo>
                  <a:pt x="52806" y="4815"/>
                </a:lnTo>
                <a:lnTo>
                  <a:pt x="51846" y="4815"/>
                </a:lnTo>
                <a:lnTo>
                  <a:pt x="50886" y="3840"/>
                </a:lnTo>
                <a:lnTo>
                  <a:pt x="49926" y="2895"/>
                </a:lnTo>
                <a:lnTo>
                  <a:pt x="48006" y="2895"/>
                </a:lnTo>
                <a:lnTo>
                  <a:pt x="47045" y="1935"/>
                </a:lnTo>
                <a:lnTo>
                  <a:pt x="45125" y="1935"/>
                </a:lnTo>
                <a:lnTo>
                  <a:pt x="43205" y="975"/>
                </a:lnTo>
                <a:lnTo>
                  <a:pt x="41285" y="0"/>
                </a:lnTo>
                <a:lnTo>
                  <a:pt x="23042" y="0"/>
                </a:lnTo>
                <a:lnTo>
                  <a:pt x="19202" y="1935"/>
                </a:lnTo>
                <a:lnTo>
                  <a:pt x="15361" y="2895"/>
                </a:lnTo>
                <a:lnTo>
                  <a:pt x="12481" y="4815"/>
                </a:lnTo>
                <a:lnTo>
                  <a:pt x="9601" y="6720"/>
                </a:lnTo>
                <a:lnTo>
                  <a:pt x="7680" y="9616"/>
                </a:lnTo>
                <a:lnTo>
                  <a:pt x="5760" y="11521"/>
                </a:lnTo>
                <a:lnTo>
                  <a:pt x="3840" y="14401"/>
                </a:lnTo>
                <a:lnTo>
                  <a:pt x="2880" y="17282"/>
                </a:lnTo>
                <a:lnTo>
                  <a:pt x="1920" y="21122"/>
                </a:lnTo>
                <a:lnTo>
                  <a:pt x="1920" y="27843"/>
                </a:lnTo>
                <a:lnTo>
                  <a:pt x="2880" y="30723"/>
                </a:lnTo>
                <a:lnTo>
                  <a:pt x="3840" y="33604"/>
                </a:lnTo>
                <a:lnTo>
                  <a:pt x="5760" y="36484"/>
                </a:lnTo>
                <a:lnTo>
                  <a:pt x="6720" y="38404"/>
                </a:lnTo>
                <a:lnTo>
                  <a:pt x="8641" y="40325"/>
                </a:lnTo>
                <a:lnTo>
                  <a:pt x="10561" y="42245"/>
                </a:lnTo>
                <a:lnTo>
                  <a:pt x="13441" y="44165"/>
                </a:lnTo>
                <a:lnTo>
                  <a:pt x="15361" y="45125"/>
                </a:lnTo>
                <a:lnTo>
                  <a:pt x="18242" y="46085"/>
                </a:lnTo>
                <a:lnTo>
                  <a:pt x="20162" y="48006"/>
                </a:lnTo>
                <a:lnTo>
                  <a:pt x="23042" y="48966"/>
                </a:lnTo>
                <a:lnTo>
                  <a:pt x="25923" y="49926"/>
                </a:lnTo>
                <a:lnTo>
                  <a:pt x="27843" y="50886"/>
                </a:lnTo>
                <a:lnTo>
                  <a:pt x="30723" y="51846"/>
                </a:lnTo>
                <a:lnTo>
                  <a:pt x="33604" y="52806"/>
                </a:lnTo>
                <a:lnTo>
                  <a:pt x="35524" y="53766"/>
                </a:lnTo>
                <a:lnTo>
                  <a:pt x="37444" y="54726"/>
                </a:lnTo>
                <a:lnTo>
                  <a:pt x="39364" y="55686"/>
                </a:lnTo>
                <a:lnTo>
                  <a:pt x="41285" y="57607"/>
                </a:lnTo>
                <a:lnTo>
                  <a:pt x="42245" y="59527"/>
                </a:lnTo>
                <a:lnTo>
                  <a:pt x="43205" y="60487"/>
                </a:lnTo>
                <a:lnTo>
                  <a:pt x="44165" y="62407"/>
                </a:lnTo>
                <a:lnTo>
                  <a:pt x="44165" y="67208"/>
                </a:lnTo>
                <a:lnTo>
                  <a:pt x="43205" y="69128"/>
                </a:lnTo>
                <a:lnTo>
                  <a:pt x="42245" y="71048"/>
                </a:lnTo>
                <a:lnTo>
                  <a:pt x="41285" y="72009"/>
                </a:lnTo>
                <a:lnTo>
                  <a:pt x="40325" y="73929"/>
                </a:lnTo>
                <a:lnTo>
                  <a:pt x="39364" y="74889"/>
                </a:lnTo>
                <a:lnTo>
                  <a:pt x="37444" y="75849"/>
                </a:lnTo>
                <a:lnTo>
                  <a:pt x="35524" y="76809"/>
                </a:lnTo>
                <a:lnTo>
                  <a:pt x="33604" y="77769"/>
                </a:lnTo>
                <a:lnTo>
                  <a:pt x="20162" y="77769"/>
                </a:lnTo>
                <a:lnTo>
                  <a:pt x="17282" y="76809"/>
                </a:lnTo>
                <a:lnTo>
                  <a:pt x="14401" y="75849"/>
                </a:lnTo>
                <a:lnTo>
                  <a:pt x="12481" y="74889"/>
                </a:lnTo>
                <a:lnTo>
                  <a:pt x="10561" y="73929"/>
                </a:lnTo>
                <a:lnTo>
                  <a:pt x="8641" y="72969"/>
                </a:lnTo>
                <a:lnTo>
                  <a:pt x="6720" y="72009"/>
                </a:lnTo>
                <a:lnTo>
                  <a:pt x="5760" y="72009"/>
                </a:lnTo>
                <a:lnTo>
                  <a:pt x="4800" y="71048"/>
                </a:lnTo>
                <a:lnTo>
                  <a:pt x="3840" y="70088"/>
                </a:lnTo>
                <a:lnTo>
                  <a:pt x="1920" y="70088"/>
                </a:lnTo>
                <a:lnTo>
                  <a:pt x="1920" y="71048"/>
                </a:lnTo>
                <a:lnTo>
                  <a:pt x="975" y="71048"/>
                </a:lnTo>
                <a:lnTo>
                  <a:pt x="975" y="72969"/>
                </a:lnTo>
                <a:lnTo>
                  <a:pt x="0" y="73929"/>
                </a:lnTo>
                <a:lnTo>
                  <a:pt x="0" y="79689"/>
                </a:lnTo>
                <a:lnTo>
                  <a:pt x="975" y="80650"/>
                </a:lnTo>
                <a:lnTo>
                  <a:pt x="975" y="82570"/>
                </a:lnTo>
                <a:lnTo>
                  <a:pt x="1920" y="82570"/>
                </a:lnTo>
                <a:lnTo>
                  <a:pt x="1920" y="83530"/>
                </a:lnTo>
                <a:lnTo>
                  <a:pt x="2880" y="84490"/>
                </a:lnTo>
                <a:lnTo>
                  <a:pt x="3840" y="84490"/>
                </a:lnTo>
                <a:lnTo>
                  <a:pt x="5760" y="85450"/>
                </a:lnTo>
                <a:lnTo>
                  <a:pt x="6720" y="86410"/>
                </a:lnTo>
                <a:lnTo>
                  <a:pt x="8641" y="87370"/>
                </a:lnTo>
                <a:lnTo>
                  <a:pt x="10561" y="88331"/>
                </a:lnTo>
                <a:lnTo>
                  <a:pt x="12481" y="88331"/>
                </a:lnTo>
                <a:lnTo>
                  <a:pt x="15361" y="89291"/>
                </a:lnTo>
                <a:lnTo>
                  <a:pt x="18242" y="89291"/>
                </a:lnTo>
                <a:lnTo>
                  <a:pt x="21122" y="90251"/>
                </a:lnTo>
                <a:lnTo>
                  <a:pt x="30723" y="90251"/>
                </a:lnTo>
                <a:lnTo>
                  <a:pt x="35524" y="89291"/>
                </a:lnTo>
                <a:lnTo>
                  <a:pt x="39364" y="88331"/>
                </a:lnTo>
                <a:lnTo>
                  <a:pt x="43205" y="87370"/>
                </a:lnTo>
                <a:lnTo>
                  <a:pt x="47045" y="85450"/>
                </a:lnTo>
                <a:lnTo>
                  <a:pt x="49926" y="83530"/>
                </a:lnTo>
                <a:lnTo>
                  <a:pt x="52806" y="80650"/>
                </a:lnTo>
                <a:lnTo>
                  <a:pt x="54726" y="78729"/>
                </a:lnTo>
                <a:lnTo>
                  <a:pt x="56647" y="74889"/>
                </a:lnTo>
                <a:lnTo>
                  <a:pt x="57607" y="72009"/>
                </a:lnTo>
                <a:lnTo>
                  <a:pt x="58567" y="68168"/>
                </a:lnTo>
                <a:lnTo>
                  <a:pt x="58567" y="57607"/>
                </a:lnTo>
                <a:lnTo>
                  <a:pt x="56647" y="54726"/>
                </a:lnTo>
                <a:lnTo>
                  <a:pt x="55686" y="51846"/>
                </a:lnTo>
                <a:lnTo>
                  <a:pt x="53766" y="49926"/>
                </a:lnTo>
                <a:lnTo>
                  <a:pt x="51846" y="48006"/>
                </a:lnTo>
                <a:lnTo>
                  <a:pt x="49926" y="46085"/>
                </a:lnTo>
                <a:lnTo>
                  <a:pt x="48006" y="44165"/>
                </a:lnTo>
                <a:lnTo>
                  <a:pt x="45125" y="43205"/>
                </a:lnTo>
                <a:lnTo>
                  <a:pt x="43205" y="42245"/>
                </a:lnTo>
                <a:lnTo>
                  <a:pt x="40325" y="41285"/>
                </a:lnTo>
                <a:lnTo>
                  <a:pt x="37444" y="39364"/>
                </a:lnTo>
                <a:lnTo>
                  <a:pt x="35524" y="38404"/>
                </a:lnTo>
                <a:lnTo>
                  <a:pt x="32644" y="37444"/>
                </a:lnTo>
                <a:lnTo>
                  <a:pt x="29763" y="36484"/>
                </a:lnTo>
                <a:lnTo>
                  <a:pt x="27843" y="35524"/>
                </a:lnTo>
                <a:lnTo>
                  <a:pt x="24963" y="34564"/>
                </a:lnTo>
                <a:lnTo>
                  <a:pt x="23042" y="33604"/>
                </a:lnTo>
                <a:lnTo>
                  <a:pt x="21122" y="32644"/>
                </a:lnTo>
                <a:lnTo>
                  <a:pt x="20162" y="30723"/>
                </a:lnTo>
                <a:lnTo>
                  <a:pt x="18242" y="28803"/>
                </a:lnTo>
                <a:lnTo>
                  <a:pt x="17282" y="27843"/>
                </a:lnTo>
                <a:lnTo>
                  <a:pt x="16322" y="25923"/>
                </a:lnTo>
                <a:lnTo>
                  <a:pt x="16322" y="21122"/>
                </a:lnTo>
                <a:lnTo>
                  <a:pt x="17282" y="20177"/>
                </a:lnTo>
                <a:lnTo>
                  <a:pt x="17282" y="18242"/>
                </a:lnTo>
                <a:lnTo>
                  <a:pt x="18242" y="17282"/>
                </a:lnTo>
                <a:lnTo>
                  <a:pt x="19202" y="15361"/>
                </a:lnTo>
                <a:lnTo>
                  <a:pt x="20162" y="14401"/>
                </a:lnTo>
                <a:lnTo>
                  <a:pt x="22082" y="13441"/>
                </a:lnTo>
                <a:lnTo>
                  <a:pt x="23042" y="12496"/>
                </a:lnTo>
                <a:lnTo>
                  <a:pt x="25923" y="12496"/>
                </a:lnTo>
                <a:lnTo>
                  <a:pt x="27843" y="11521"/>
                </a:lnTo>
                <a:lnTo>
                  <a:pt x="37444" y="11521"/>
                </a:lnTo>
                <a:lnTo>
                  <a:pt x="40325" y="12496"/>
                </a:lnTo>
                <a:lnTo>
                  <a:pt x="42245" y="13441"/>
                </a:lnTo>
                <a:lnTo>
                  <a:pt x="44165" y="13441"/>
                </a:lnTo>
                <a:lnTo>
                  <a:pt x="46085" y="14401"/>
                </a:lnTo>
                <a:lnTo>
                  <a:pt x="47045" y="15361"/>
                </a:lnTo>
                <a:lnTo>
                  <a:pt x="48966" y="16337"/>
                </a:lnTo>
                <a:lnTo>
                  <a:pt x="49926" y="16337"/>
                </a:lnTo>
                <a:lnTo>
                  <a:pt x="50886" y="17282"/>
                </a:lnTo>
                <a:lnTo>
                  <a:pt x="53766" y="17282"/>
                </a:lnTo>
                <a:lnTo>
                  <a:pt x="53766" y="15361"/>
                </a:lnTo>
                <a:lnTo>
                  <a:pt x="54726" y="15361"/>
                </a:lnTo>
                <a:lnTo>
                  <a:pt x="54726" y="865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2162098" y="1410919"/>
            <a:ext cx="65272" cy="90251"/>
          </a:xfrm>
          <a:custGeom>
            <a:avLst/>
            <a:gdLst/>
            <a:ahLst/>
            <a:cxnLst/>
            <a:rect l="l" t="t" r="r" b="b"/>
            <a:pathLst>
              <a:path w="65272" h="90251">
                <a:moveTo>
                  <a:pt x="15346" y="34564"/>
                </a:moveTo>
                <a:lnTo>
                  <a:pt x="17282" y="25923"/>
                </a:lnTo>
                <a:lnTo>
                  <a:pt x="21107" y="21122"/>
                </a:lnTo>
                <a:lnTo>
                  <a:pt x="24947" y="15361"/>
                </a:lnTo>
                <a:lnTo>
                  <a:pt x="30708" y="12496"/>
                </a:lnTo>
                <a:lnTo>
                  <a:pt x="45110" y="12496"/>
                </a:lnTo>
                <a:lnTo>
                  <a:pt x="47030" y="14401"/>
                </a:lnTo>
                <a:lnTo>
                  <a:pt x="49911" y="15361"/>
                </a:lnTo>
                <a:lnTo>
                  <a:pt x="51831" y="16337"/>
                </a:lnTo>
                <a:lnTo>
                  <a:pt x="53751" y="17282"/>
                </a:lnTo>
                <a:lnTo>
                  <a:pt x="55671" y="18242"/>
                </a:lnTo>
                <a:lnTo>
                  <a:pt x="57591" y="19217"/>
                </a:lnTo>
                <a:lnTo>
                  <a:pt x="58552" y="20177"/>
                </a:lnTo>
                <a:lnTo>
                  <a:pt x="59512" y="22082"/>
                </a:lnTo>
                <a:lnTo>
                  <a:pt x="63352" y="22082"/>
                </a:lnTo>
                <a:lnTo>
                  <a:pt x="63352" y="21122"/>
                </a:lnTo>
                <a:lnTo>
                  <a:pt x="64312" y="20177"/>
                </a:lnTo>
                <a:lnTo>
                  <a:pt x="64312" y="10561"/>
                </a:lnTo>
                <a:lnTo>
                  <a:pt x="63352" y="9616"/>
                </a:lnTo>
                <a:lnTo>
                  <a:pt x="63352" y="8656"/>
                </a:lnTo>
                <a:lnTo>
                  <a:pt x="62392" y="8656"/>
                </a:lnTo>
                <a:lnTo>
                  <a:pt x="62392" y="7680"/>
                </a:lnTo>
                <a:lnTo>
                  <a:pt x="61432" y="6720"/>
                </a:lnTo>
                <a:lnTo>
                  <a:pt x="60472" y="5775"/>
                </a:lnTo>
                <a:lnTo>
                  <a:pt x="58552" y="4815"/>
                </a:lnTo>
                <a:lnTo>
                  <a:pt x="56631" y="3840"/>
                </a:lnTo>
                <a:lnTo>
                  <a:pt x="54711" y="2895"/>
                </a:lnTo>
                <a:lnTo>
                  <a:pt x="52791" y="1935"/>
                </a:lnTo>
                <a:lnTo>
                  <a:pt x="50871" y="1935"/>
                </a:lnTo>
                <a:lnTo>
                  <a:pt x="47990" y="975"/>
                </a:lnTo>
                <a:lnTo>
                  <a:pt x="46070" y="0"/>
                </a:lnTo>
                <a:lnTo>
                  <a:pt x="32628" y="0"/>
                </a:lnTo>
                <a:lnTo>
                  <a:pt x="27828" y="975"/>
                </a:lnTo>
                <a:lnTo>
                  <a:pt x="23027" y="1935"/>
                </a:lnTo>
                <a:lnTo>
                  <a:pt x="18227" y="3840"/>
                </a:lnTo>
                <a:lnTo>
                  <a:pt x="14386" y="6720"/>
                </a:lnTo>
                <a:lnTo>
                  <a:pt x="10561" y="10561"/>
                </a:lnTo>
                <a:lnTo>
                  <a:pt x="7665" y="14401"/>
                </a:lnTo>
                <a:lnTo>
                  <a:pt x="4785" y="19217"/>
                </a:lnTo>
                <a:lnTo>
                  <a:pt x="2880" y="24963"/>
                </a:lnTo>
                <a:lnTo>
                  <a:pt x="944" y="30723"/>
                </a:lnTo>
                <a:lnTo>
                  <a:pt x="0" y="37444"/>
                </a:lnTo>
                <a:lnTo>
                  <a:pt x="0" y="52806"/>
                </a:lnTo>
                <a:lnTo>
                  <a:pt x="944" y="59527"/>
                </a:lnTo>
                <a:lnTo>
                  <a:pt x="1920" y="65288"/>
                </a:lnTo>
                <a:lnTo>
                  <a:pt x="3825" y="70088"/>
                </a:lnTo>
                <a:lnTo>
                  <a:pt x="5760" y="74889"/>
                </a:lnTo>
                <a:lnTo>
                  <a:pt x="9601" y="78729"/>
                </a:lnTo>
                <a:lnTo>
                  <a:pt x="12481" y="82570"/>
                </a:lnTo>
                <a:lnTo>
                  <a:pt x="16322" y="85450"/>
                </a:lnTo>
                <a:lnTo>
                  <a:pt x="21107" y="87370"/>
                </a:lnTo>
                <a:lnTo>
                  <a:pt x="24947" y="89291"/>
                </a:lnTo>
                <a:lnTo>
                  <a:pt x="30708" y="90251"/>
                </a:lnTo>
                <a:lnTo>
                  <a:pt x="42230" y="90251"/>
                </a:lnTo>
                <a:lnTo>
                  <a:pt x="45110" y="89291"/>
                </a:lnTo>
                <a:lnTo>
                  <a:pt x="47990" y="89291"/>
                </a:lnTo>
                <a:lnTo>
                  <a:pt x="49911" y="88331"/>
                </a:lnTo>
                <a:lnTo>
                  <a:pt x="52791" y="87370"/>
                </a:lnTo>
                <a:lnTo>
                  <a:pt x="54711" y="86410"/>
                </a:lnTo>
                <a:lnTo>
                  <a:pt x="56631" y="85450"/>
                </a:lnTo>
                <a:lnTo>
                  <a:pt x="58552" y="84490"/>
                </a:lnTo>
                <a:lnTo>
                  <a:pt x="60472" y="83530"/>
                </a:lnTo>
                <a:lnTo>
                  <a:pt x="61432" y="82570"/>
                </a:lnTo>
                <a:lnTo>
                  <a:pt x="62392" y="81610"/>
                </a:lnTo>
                <a:lnTo>
                  <a:pt x="63352" y="80650"/>
                </a:lnTo>
                <a:lnTo>
                  <a:pt x="63352" y="79689"/>
                </a:lnTo>
                <a:lnTo>
                  <a:pt x="64312" y="79689"/>
                </a:lnTo>
                <a:lnTo>
                  <a:pt x="64312" y="77769"/>
                </a:lnTo>
                <a:lnTo>
                  <a:pt x="65272" y="76809"/>
                </a:lnTo>
                <a:lnTo>
                  <a:pt x="65272" y="71048"/>
                </a:lnTo>
                <a:lnTo>
                  <a:pt x="64312" y="70088"/>
                </a:lnTo>
                <a:lnTo>
                  <a:pt x="64312" y="67208"/>
                </a:lnTo>
                <a:lnTo>
                  <a:pt x="63352" y="67208"/>
                </a:lnTo>
                <a:lnTo>
                  <a:pt x="62392" y="66248"/>
                </a:lnTo>
                <a:lnTo>
                  <a:pt x="61432" y="66248"/>
                </a:lnTo>
                <a:lnTo>
                  <a:pt x="60472" y="67208"/>
                </a:lnTo>
                <a:lnTo>
                  <a:pt x="59512" y="68168"/>
                </a:lnTo>
                <a:lnTo>
                  <a:pt x="57591" y="69128"/>
                </a:lnTo>
                <a:lnTo>
                  <a:pt x="56631" y="71048"/>
                </a:lnTo>
                <a:lnTo>
                  <a:pt x="54711" y="72009"/>
                </a:lnTo>
                <a:lnTo>
                  <a:pt x="52791" y="72969"/>
                </a:lnTo>
                <a:lnTo>
                  <a:pt x="49911" y="73929"/>
                </a:lnTo>
                <a:lnTo>
                  <a:pt x="47990" y="75849"/>
                </a:lnTo>
                <a:lnTo>
                  <a:pt x="45110" y="76809"/>
                </a:lnTo>
                <a:lnTo>
                  <a:pt x="31668" y="76809"/>
                </a:lnTo>
                <a:lnTo>
                  <a:pt x="28788" y="74889"/>
                </a:lnTo>
                <a:lnTo>
                  <a:pt x="25907" y="73929"/>
                </a:lnTo>
                <a:lnTo>
                  <a:pt x="23027" y="72009"/>
                </a:lnTo>
                <a:lnTo>
                  <a:pt x="21107" y="69128"/>
                </a:lnTo>
                <a:lnTo>
                  <a:pt x="19187" y="66248"/>
                </a:lnTo>
                <a:lnTo>
                  <a:pt x="18227" y="63367"/>
                </a:lnTo>
                <a:lnTo>
                  <a:pt x="17282" y="59527"/>
                </a:lnTo>
                <a:lnTo>
                  <a:pt x="16322" y="54726"/>
                </a:lnTo>
                <a:lnTo>
                  <a:pt x="15346" y="50886"/>
                </a:lnTo>
                <a:lnTo>
                  <a:pt x="15346" y="3456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2247534" y="1371569"/>
            <a:ext cx="71033" cy="128640"/>
          </a:xfrm>
          <a:custGeom>
            <a:avLst/>
            <a:gdLst/>
            <a:ahLst/>
            <a:cxnLst/>
            <a:rect l="l" t="t" r="r" b="b"/>
            <a:pathLst>
              <a:path w="71033" h="128640">
                <a:moveTo>
                  <a:pt x="14401" y="52791"/>
                </a:moveTo>
                <a:lnTo>
                  <a:pt x="14401" y="960"/>
                </a:lnTo>
                <a:lnTo>
                  <a:pt x="12481" y="960"/>
                </a:lnTo>
                <a:lnTo>
                  <a:pt x="11521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127680"/>
                </a:lnTo>
                <a:lnTo>
                  <a:pt x="2880" y="127680"/>
                </a:lnTo>
                <a:lnTo>
                  <a:pt x="3840" y="128640"/>
                </a:lnTo>
                <a:lnTo>
                  <a:pt x="10561" y="128640"/>
                </a:lnTo>
                <a:lnTo>
                  <a:pt x="11521" y="127680"/>
                </a:lnTo>
                <a:lnTo>
                  <a:pt x="13426" y="127680"/>
                </a:lnTo>
                <a:lnTo>
                  <a:pt x="14401" y="126720"/>
                </a:lnTo>
                <a:lnTo>
                  <a:pt x="14401" y="68153"/>
                </a:lnTo>
                <a:lnTo>
                  <a:pt x="19202" y="62407"/>
                </a:lnTo>
                <a:lnTo>
                  <a:pt x="23042" y="58567"/>
                </a:lnTo>
                <a:lnTo>
                  <a:pt x="26868" y="55686"/>
                </a:lnTo>
                <a:lnTo>
                  <a:pt x="30708" y="53751"/>
                </a:lnTo>
                <a:lnTo>
                  <a:pt x="34549" y="51846"/>
                </a:lnTo>
                <a:lnTo>
                  <a:pt x="41269" y="51846"/>
                </a:lnTo>
                <a:lnTo>
                  <a:pt x="43190" y="52791"/>
                </a:lnTo>
                <a:lnTo>
                  <a:pt x="46070" y="53751"/>
                </a:lnTo>
                <a:lnTo>
                  <a:pt x="47990" y="54711"/>
                </a:lnTo>
                <a:lnTo>
                  <a:pt x="49911" y="56631"/>
                </a:lnTo>
                <a:lnTo>
                  <a:pt x="50871" y="58567"/>
                </a:lnTo>
                <a:lnTo>
                  <a:pt x="52791" y="60472"/>
                </a:lnTo>
                <a:lnTo>
                  <a:pt x="53751" y="63352"/>
                </a:lnTo>
                <a:lnTo>
                  <a:pt x="54711" y="66248"/>
                </a:lnTo>
                <a:lnTo>
                  <a:pt x="55671" y="69113"/>
                </a:lnTo>
                <a:lnTo>
                  <a:pt x="55671" y="126720"/>
                </a:lnTo>
                <a:lnTo>
                  <a:pt x="56631" y="127680"/>
                </a:lnTo>
                <a:lnTo>
                  <a:pt x="58552" y="127680"/>
                </a:lnTo>
                <a:lnTo>
                  <a:pt x="59512" y="128640"/>
                </a:lnTo>
                <a:lnTo>
                  <a:pt x="67193" y="128640"/>
                </a:lnTo>
                <a:lnTo>
                  <a:pt x="68153" y="127680"/>
                </a:lnTo>
                <a:lnTo>
                  <a:pt x="70073" y="127680"/>
                </a:lnTo>
                <a:lnTo>
                  <a:pt x="70073" y="126720"/>
                </a:lnTo>
                <a:lnTo>
                  <a:pt x="71033" y="126720"/>
                </a:lnTo>
                <a:lnTo>
                  <a:pt x="71033" y="69113"/>
                </a:lnTo>
                <a:lnTo>
                  <a:pt x="70073" y="64312"/>
                </a:lnTo>
                <a:lnTo>
                  <a:pt x="69113" y="60472"/>
                </a:lnTo>
                <a:lnTo>
                  <a:pt x="68153" y="55686"/>
                </a:lnTo>
                <a:lnTo>
                  <a:pt x="66233" y="51846"/>
                </a:lnTo>
                <a:lnTo>
                  <a:pt x="64312" y="48966"/>
                </a:lnTo>
                <a:lnTo>
                  <a:pt x="61432" y="46070"/>
                </a:lnTo>
                <a:lnTo>
                  <a:pt x="58552" y="43190"/>
                </a:lnTo>
                <a:lnTo>
                  <a:pt x="54711" y="41285"/>
                </a:lnTo>
                <a:lnTo>
                  <a:pt x="50871" y="39349"/>
                </a:lnTo>
                <a:lnTo>
                  <a:pt x="36484" y="39349"/>
                </a:lnTo>
                <a:lnTo>
                  <a:pt x="32644" y="40325"/>
                </a:lnTo>
                <a:lnTo>
                  <a:pt x="27828" y="42245"/>
                </a:lnTo>
                <a:lnTo>
                  <a:pt x="23042" y="44165"/>
                </a:lnTo>
                <a:lnTo>
                  <a:pt x="19202" y="48006"/>
                </a:lnTo>
                <a:lnTo>
                  <a:pt x="14401" y="5279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2360813" y="1410919"/>
            <a:ext cx="19187" cy="21122"/>
          </a:xfrm>
          <a:custGeom>
            <a:avLst/>
            <a:gdLst/>
            <a:ahLst/>
            <a:cxnLst/>
            <a:rect l="l" t="t" r="r" b="b"/>
            <a:pathLst>
              <a:path w="19187" h="21122">
                <a:moveTo>
                  <a:pt x="13441" y="0"/>
                </a:moveTo>
                <a:lnTo>
                  <a:pt x="7680" y="975"/>
                </a:lnTo>
                <a:lnTo>
                  <a:pt x="2880" y="2895"/>
                </a:lnTo>
                <a:lnTo>
                  <a:pt x="0" y="21122"/>
                </a:lnTo>
                <a:lnTo>
                  <a:pt x="1905" y="19217"/>
                </a:lnTo>
                <a:lnTo>
                  <a:pt x="3840" y="16337"/>
                </a:lnTo>
                <a:lnTo>
                  <a:pt x="5745" y="14401"/>
                </a:lnTo>
                <a:lnTo>
                  <a:pt x="8625" y="13441"/>
                </a:lnTo>
                <a:lnTo>
                  <a:pt x="11506" y="12496"/>
                </a:lnTo>
                <a:lnTo>
                  <a:pt x="15346" y="11521"/>
                </a:lnTo>
                <a:lnTo>
                  <a:pt x="19187" y="0"/>
                </a:lnTo>
                <a:lnTo>
                  <a:pt x="13441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2340650" y="1410919"/>
            <a:ext cx="75834" cy="90251"/>
          </a:xfrm>
          <a:custGeom>
            <a:avLst/>
            <a:gdLst/>
            <a:ahLst/>
            <a:cxnLst/>
            <a:rect l="l" t="t" r="r" b="b"/>
            <a:pathLst>
              <a:path w="75834" h="90251">
                <a:moveTo>
                  <a:pt x="72953" y="47045"/>
                </a:moveTo>
                <a:lnTo>
                  <a:pt x="73913" y="46085"/>
                </a:lnTo>
                <a:lnTo>
                  <a:pt x="74874" y="45125"/>
                </a:lnTo>
                <a:lnTo>
                  <a:pt x="75834" y="44165"/>
                </a:lnTo>
                <a:lnTo>
                  <a:pt x="75834" y="33604"/>
                </a:lnTo>
                <a:lnTo>
                  <a:pt x="74874" y="27843"/>
                </a:lnTo>
                <a:lnTo>
                  <a:pt x="73913" y="23058"/>
                </a:lnTo>
                <a:lnTo>
                  <a:pt x="71993" y="18242"/>
                </a:lnTo>
                <a:lnTo>
                  <a:pt x="70073" y="14401"/>
                </a:lnTo>
                <a:lnTo>
                  <a:pt x="67193" y="11521"/>
                </a:lnTo>
                <a:lnTo>
                  <a:pt x="64312" y="7680"/>
                </a:lnTo>
                <a:lnTo>
                  <a:pt x="60472" y="4815"/>
                </a:lnTo>
                <a:lnTo>
                  <a:pt x="55671" y="2895"/>
                </a:lnTo>
                <a:lnTo>
                  <a:pt x="50871" y="975"/>
                </a:lnTo>
                <a:lnTo>
                  <a:pt x="46070" y="0"/>
                </a:lnTo>
                <a:lnTo>
                  <a:pt x="39349" y="0"/>
                </a:lnTo>
                <a:lnTo>
                  <a:pt x="35509" y="11521"/>
                </a:lnTo>
                <a:lnTo>
                  <a:pt x="46070" y="11521"/>
                </a:lnTo>
                <a:lnTo>
                  <a:pt x="51831" y="13441"/>
                </a:lnTo>
                <a:lnTo>
                  <a:pt x="55671" y="18242"/>
                </a:lnTo>
                <a:lnTo>
                  <a:pt x="58552" y="23058"/>
                </a:lnTo>
                <a:lnTo>
                  <a:pt x="60472" y="28803"/>
                </a:lnTo>
                <a:lnTo>
                  <a:pt x="60472" y="36484"/>
                </a:lnTo>
                <a:lnTo>
                  <a:pt x="15361" y="36484"/>
                </a:lnTo>
                <a:lnTo>
                  <a:pt x="16322" y="33604"/>
                </a:lnTo>
                <a:lnTo>
                  <a:pt x="16322" y="30723"/>
                </a:lnTo>
                <a:lnTo>
                  <a:pt x="17282" y="26898"/>
                </a:lnTo>
                <a:lnTo>
                  <a:pt x="18227" y="24003"/>
                </a:lnTo>
                <a:lnTo>
                  <a:pt x="20162" y="21122"/>
                </a:lnTo>
                <a:lnTo>
                  <a:pt x="23042" y="2895"/>
                </a:lnTo>
                <a:lnTo>
                  <a:pt x="18227" y="4815"/>
                </a:lnTo>
                <a:lnTo>
                  <a:pt x="13441" y="7680"/>
                </a:lnTo>
                <a:lnTo>
                  <a:pt x="10561" y="11521"/>
                </a:lnTo>
                <a:lnTo>
                  <a:pt x="6720" y="15361"/>
                </a:lnTo>
                <a:lnTo>
                  <a:pt x="3840" y="20177"/>
                </a:lnTo>
                <a:lnTo>
                  <a:pt x="2880" y="25923"/>
                </a:lnTo>
                <a:lnTo>
                  <a:pt x="960" y="31683"/>
                </a:lnTo>
                <a:lnTo>
                  <a:pt x="0" y="38404"/>
                </a:lnTo>
                <a:lnTo>
                  <a:pt x="0" y="52806"/>
                </a:lnTo>
                <a:lnTo>
                  <a:pt x="960" y="59527"/>
                </a:lnTo>
                <a:lnTo>
                  <a:pt x="1920" y="65288"/>
                </a:lnTo>
                <a:lnTo>
                  <a:pt x="3840" y="71048"/>
                </a:lnTo>
                <a:lnTo>
                  <a:pt x="6720" y="74889"/>
                </a:lnTo>
                <a:lnTo>
                  <a:pt x="10561" y="78729"/>
                </a:lnTo>
                <a:lnTo>
                  <a:pt x="13441" y="82570"/>
                </a:lnTo>
                <a:lnTo>
                  <a:pt x="18227" y="85450"/>
                </a:lnTo>
                <a:lnTo>
                  <a:pt x="23042" y="87370"/>
                </a:lnTo>
                <a:lnTo>
                  <a:pt x="27843" y="89291"/>
                </a:lnTo>
                <a:lnTo>
                  <a:pt x="34564" y="90251"/>
                </a:lnTo>
                <a:lnTo>
                  <a:pt x="48950" y="90251"/>
                </a:lnTo>
                <a:lnTo>
                  <a:pt x="51831" y="89291"/>
                </a:lnTo>
                <a:lnTo>
                  <a:pt x="55671" y="88331"/>
                </a:lnTo>
                <a:lnTo>
                  <a:pt x="58552" y="88331"/>
                </a:lnTo>
                <a:lnTo>
                  <a:pt x="61432" y="87370"/>
                </a:lnTo>
                <a:lnTo>
                  <a:pt x="64312" y="86410"/>
                </a:lnTo>
                <a:lnTo>
                  <a:pt x="66233" y="86410"/>
                </a:lnTo>
                <a:lnTo>
                  <a:pt x="68153" y="85450"/>
                </a:lnTo>
                <a:lnTo>
                  <a:pt x="69113" y="84490"/>
                </a:lnTo>
                <a:lnTo>
                  <a:pt x="70073" y="83530"/>
                </a:lnTo>
                <a:lnTo>
                  <a:pt x="71033" y="83530"/>
                </a:lnTo>
                <a:lnTo>
                  <a:pt x="71033" y="82570"/>
                </a:lnTo>
                <a:lnTo>
                  <a:pt x="71993" y="82570"/>
                </a:lnTo>
                <a:lnTo>
                  <a:pt x="71993" y="72969"/>
                </a:lnTo>
                <a:lnTo>
                  <a:pt x="71033" y="72009"/>
                </a:lnTo>
                <a:lnTo>
                  <a:pt x="68153" y="72009"/>
                </a:lnTo>
                <a:lnTo>
                  <a:pt x="66233" y="72969"/>
                </a:lnTo>
                <a:lnTo>
                  <a:pt x="65272" y="72969"/>
                </a:lnTo>
                <a:lnTo>
                  <a:pt x="63352" y="73929"/>
                </a:lnTo>
                <a:lnTo>
                  <a:pt x="61432" y="74889"/>
                </a:lnTo>
                <a:lnTo>
                  <a:pt x="58552" y="75849"/>
                </a:lnTo>
                <a:lnTo>
                  <a:pt x="55671" y="76809"/>
                </a:lnTo>
                <a:lnTo>
                  <a:pt x="52791" y="76809"/>
                </a:lnTo>
                <a:lnTo>
                  <a:pt x="49911" y="77769"/>
                </a:lnTo>
                <a:lnTo>
                  <a:pt x="37444" y="77769"/>
                </a:lnTo>
                <a:lnTo>
                  <a:pt x="33604" y="76809"/>
                </a:lnTo>
                <a:lnTo>
                  <a:pt x="29748" y="75849"/>
                </a:lnTo>
                <a:lnTo>
                  <a:pt x="26883" y="73929"/>
                </a:lnTo>
                <a:lnTo>
                  <a:pt x="24003" y="72009"/>
                </a:lnTo>
                <a:lnTo>
                  <a:pt x="22067" y="70088"/>
                </a:lnTo>
                <a:lnTo>
                  <a:pt x="19202" y="67208"/>
                </a:lnTo>
                <a:lnTo>
                  <a:pt x="18227" y="64328"/>
                </a:lnTo>
                <a:lnTo>
                  <a:pt x="17282" y="60487"/>
                </a:lnTo>
                <a:lnTo>
                  <a:pt x="16322" y="56647"/>
                </a:lnTo>
                <a:lnTo>
                  <a:pt x="15361" y="52806"/>
                </a:lnTo>
                <a:lnTo>
                  <a:pt x="15361" y="48006"/>
                </a:lnTo>
                <a:lnTo>
                  <a:pt x="71033" y="48006"/>
                </a:lnTo>
                <a:lnTo>
                  <a:pt x="72953" y="4704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2439527" y="1410919"/>
            <a:ext cx="47990" cy="89291"/>
          </a:xfrm>
          <a:custGeom>
            <a:avLst/>
            <a:gdLst/>
            <a:ahLst/>
            <a:cxnLst/>
            <a:rect l="l" t="t" r="r" b="b"/>
            <a:pathLst>
              <a:path w="47990" h="89291">
                <a:moveTo>
                  <a:pt x="0" y="1935"/>
                </a:moveTo>
                <a:lnTo>
                  <a:pt x="0" y="87370"/>
                </a:lnTo>
                <a:lnTo>
                  <a:pt x="960" y="88331"/>
                </a:lnTo>
                <a:lnTo>
                  <a:pt x="2880" y="88331"/>
                </a:lnTo>
                <a:lnTo>
                  <a:pt x="3840" y="89291"/>
                </a:lnTo>
                <a:lnTo>
                  <a:pt x="11521" y="89291"/>
                </a:lnTo>
                <a:lnTo>
                  <a:pt x="12481" y="88331"/>
                </a:lnTo>
                <a:lnTo>
                  <a:pt x="14401" y="88331"/>
                </a:lnTo>
                <a:lnTo>
                  <a:pt x="14401" y="87370"/>
                </a:lnTo>
                <a:lnTo>
                  <a:pt x="15361" y="87370"/>
                </a:lnTo>
                <a:lnTo>
                  <a:pt x="15361" y="31683"/>
                </a:lnTo>
                <a:lnTo>
                  <a:pt x="17266" y="28803"/>
                </a:lnTo>
                <a:lnTo>
                  <a:pt x="19202" y="25923"/>
                </a:lnTo>
                <a:lnTo>
                  <a:pt x="21107" y="23058"/>
                </a:lnTo>
                <a:lnTo>
                  <a:pt x="23042" y="21122"/>
                </a:lnTo>
                <a:lnTo>
                  <a:pt x="24947" y="19217"/>
                </a:lnTo>
                <a:lnTo>
                  <a:pt x="25923" y="18242"/>
                </a:lnTo>
                <a:lnTo>
                  <a:pt x="27828" y="16337"/>
                </a:lnTo>
                <a:lnTo>
                  <a:pt x="29763" y="15361"/>
                </a:lnTo>
                <a:lnTo>
                  <a:pt x="30708" y="14401"/>
                </a:lnTo>
                <a:lnTo>
                  <a:pt x="32644" y="14401"/>
                </a:lnTo>
                <a:lnTo>
                  <a:pt x="33604" y="13441"/>
                </a:lnTo>
                <a:lnTo>
                  <a:pt x="36484" y="13441"/>
                </a:lnTo>
                <a:lnTo>
                  <a:pt x="37429" y="14401"/>
                </a:lnTo>
                <a:lnTo>
                  <a:pt x="41269" y="14401"/>
                </a:lnTo>
                <a:lnTo>
                  <a:pt x="42230" y="15361"/>
                </a:lnTo>
                <a:lnTo>
                  <a:pt x="43190" y="15361"/>
                </a:lnTo>
                <a:lnTo>
                  <a:pt x="44150" y="16337"/>
                </a:lnTo>
                <a:lnTo>
                  <a:pt x="47030" y="16337"/>
                </a:lnTo>
                <a:lnTo>
                  <a:pt x="47030" y="15361"/>
                </a:lnTo>
                <a:lnTo>
                  <a:pt x="47990" y="15361"/>
                </a:lnTo>
                <a:lnTo>
                  <a:pt x="47990" y="2895"/>
                </a:lnTo>
                <a:lnTo>
                  <a:pt x="47030" y="1935"/>
                </a:lnTo>
                <a:lnTo>
                  <a:pt x="46070" y="975"/>
                </a:lnTo>
                <a:lnTo>
                  <a:pt x="44150" y="975"/>
                </a:lnTo>
                <a:lnTo>
                  <a:pt x="43190" y="0"/>
                </a:lnTo>
                <a:lnTo>
                  <a:pt x="30708" y="0"/>
                </a:lnTo>
                <a:lnTo>
                  <a:pt x="28788" y="975"/>
                </a:lnTo>
                <a:lnTo>
                  <a:pt x="27828" y="1935"/>
                </a:lnTo>
                <a:lnTo>
                  <a:pt x="25923" y="2895"/>
                </a:lnTo>
                <a:lnTo>
                  <a:pt x="23987" y="3840"/>
                </a:lnTo>
                <a:lnTo>
                  <a:pt x="22082" y="5775"/>
                </a:lnTo>
                <a:lnTo>
                  <a:pt x="20147" y="7680"/>
                </a:lnTo>
                <a:lnTo>
                  <a:pt x="18242" y="9616"/>
                </a:lnTo>
                <a:lnTo>
                  <a:pt x="16322" y="12496"/>
                </a:lnTo>
                <a:lnTo>
                  <a:pt x="13426" y="15361"/>
                </a:lnTo>
                <a:lnTo>
                  <a:pt x="13426" y="1935"/>
                </a:lnTo>
                <a:lnTo>
                  <a:pt x="12481" y="1935"/>
                </a:lnTo>
                <a:lnTo>
                  <a:pt x="11521" y="975"/>
                </a:lnTo>
                <a:lnTo>
                  <a:pt x="1920" y="975"/>
                </a:lnTo>
                <a:lnTo>
                  <a:pt x="960" y="1935"/>
                </a:lnTo>
                <a:lnTo>
                  <a:pt x="0" y="193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2545125" y="1377330"/>
            <a:ext cx="110383" cy="123840"/>
          </a:xfrm>
          <a:custGeom>
            <a:avLst/>
            <a:gdLst/>
            <a:ahLst/>
            <a:cxnLst/>
            <a:rect l="l" t="t" r="r" b="b"/>
            <a:pathLst>
              <a:path w="110383" h="123840">
                <a:moveTo>
                  <a:pt x="87355" y="116159"/>
                </a:moveTo>
                <a:lnTo>
                  <a:pt x="90236" y="118079"/>
                </a:lnTo>
                <a:lnTo>
                  <a:pt x="92156" y="119999"/>
                </a:lnTo>
                <a:lnTo>
                  <a:pt x="95036" y="120959"/>
                </a:lnTo>
                <a:lnTo>
                  <a:pt x="96956" y="121919"/>
                </a:lnTo>
                <a:lnTo>
                  <a:pt x="97917" y="122880"/>
                </a:lnTo>
                <a:lnTo>
                  <a:pt x="99837" y="122880"/>
                </a:lnTo>
                <a:lnTo>
                  <a:pt x="100797" y="123840"/>
                </a:lnTo>
                <a:lnTo>
                  <a:pt x="106558" y="123840"/>
                </a:lnTo>
                <a:lnTo>
                  <a:pt x="107502" y="122880"/>
                </a:lnTo>
                <a:lnTo>
                  <a:pt x="109438" y="122880"/>
                </a:lnTo>
                <a:lnTo>
                  <a:pt x="110383" y="121919"/>
                </a:lnTo>
                <a:lnTo>
                  <a:pt x="110383" y="111358"/>
                </a:lnTo>
                <a:lnTo>
                  <a:pt x="109438" y="110398"/>
                </a:lnTo>
                <a:lnTo>
                  <a:pt x="104637" y="110398"/>
                </a:lnTo>
                <a:lnTo>
                  <a:pt x="103662" y="109438"/>
                </a:lnTo>
                <a:lnTo>
                  <a:pt x="101757" y="109438"/>
                </a:lnTo>
                <a:lnTo>
                  <a:pt x="100797" y="108478"/>
                </a:lnTo>
                <a:lnTo>
                  <a:pt x="98877" y="107518"/>
                </a:lnTo>
                <a:lnTo>
                  <a:pt x="97917" y="105597"/>
                </a:lnTo>
                <a:lnTo>
                  <a:pt x="95036" y="104637"/>
                </a:lnTo>
                <a:lnTo>
                  <a:pt x="93116" y="102717"/>
                </a:lnTo>
                <a:lnTo>
                  <a:pt x="91196" y="100797"/>
                </a:lnTo>
                <a:lnTo>
                  <a:pt x="88315" y="98877"/>
                </a:lnTo>
                <a:lnTo>
                  <a:pt x="90236" y="96956"/>
                </a:lnTo>
                <a:lnTo>
                  <a:pt x="92156" y="94076"/>
                </a:lnTo>
                <a:lnTo>
                  <a:pt x="93116" y="91196"/>
                </a:lnTo>
                <a:lnTo>
                  <a:pt x="95036" y="88315"/>
                </a:lnTo>
                <a:lnTo>
                  <a:pt x="95996" y="85435"/>
                </a:lnTo>
                <a:lnTo>
                  <a:pt x="96956" y="81594"/>
                </a:lnTo>
                <a:lnTo>
                  <a:pt x="97917" y="78714"/>
                </a:lnTo>
                <a:lnTo>
                  <a:pt x="98877" y="75834"/>
                </a:lnTo>
                <a:lnTo>
                  <a:pt x="99837" y="71993"/>
                </a:lnTo>
                <a:lnTo>
                  <a:pt x="99837" y="69113"/>
                </a:lnTo>
                <a:lnTo>
                  <a:pt x="100797" y="65272"/>
                </a:lnTo>
                <a:lnTo>
                  <a:pt x="100797" y="59512"/>
                </a:lnTo>
                <a:lnTo>
                  <a:pt x="99837" y="58552"/>
                </a:lnTo>
                <a:lnTo>
                  <a:pt x="99837" y="57591"/>
                </a:lnTo>
                <a:lnTo>
                  <a:pt x="98877" y="57591"/>
                </a:lnTo>
                <a:lnTo>
                  <a:pt x="98877" y="56647"/>
                </a:lnTo>
                <a:lnTo>
                  <a:pt x="87355" y="56647"/>
                </a:lnTo>
                <a:lnTo>
                  <a:pt x="87355" y="57591"/>
                </a:lnTo>
                <a:lnTo>
                  <a:pt x="86395" y="57591"/>
                </a:lnTo>
                <a:lnTo>
                  <a:pt x="85435" y="58552"/>
                </a:lnTo>
                <a:lnTo>
                  <a:pt x="85435" y="71033"/>
                </a:lnTo>
                <a:lnTo>
                  <a:pt x="84475" y="72953"/>
                </a:lnTo>
                <a:lnTo>
                  <a:pt x="84475" y="75834"/>
                </a:lnTo>
                <a:lnTo>
                  <a:pt x="83515" y="77754"/>
                </a:lnTo>
                <a:lnTo>
                  <a:pt x="82555" y="80634"/>
                </a:lnTo>
                <a:lnTo>
                  <a:pt x="81594" y="82555"/>
                </a:lnTo>
                <a:lnTo>
                  <a:pt x="80634" y="84475"/>
                </a:lnTo>
                <a:lnTo>
                  <a:pt x="79674" y="86395"/>
                </a:lnTo>
                <a:lnTo>
                  <a:pt x="78714" y="88315"/>
                </a:lnTo>
                <a:lnTo>
                  <a:pt x="77754" y="90236"/>
                </a:lnTo>
                <a:lnTo>
                  <a:pt x="74874" y="87355"/>
                </a:lnTo>
                <a:lnTo>
                  <a:pt x="71993" y="85435"/>
                </a:lnTo>
                <a:lnTo>
                  <a:pt x="69113" y="82555"/>
                </a:lnTo>
                <a:lnTo>
                  <a:pt x="66233" y="79674"/>
                </a:lnTo>
                <a:lnTo>
                  <a:pt x="63352" y="76794"/>
                </a:lnTo>
                <a:lnTo>
                  <a:pt x="61432" y="73913"/>
                </a:lnTo>
                <a:lnTo>
                  <a:pt x="58552" y="71993"/>
                </a:lnTo>
                <a:lnTo>
                  <a:pt x="55671" y="69113"/>
                </a:lnTo>
                <a:lnTo>
                  <a:pt x="53751" y="66233"/>
                </a:lnTo>
                <a:lnTo>
                  <a:pt x="50871" y="63352"/>
                </a:lnTo>
                <a:lnTo>
                  <a:pt x="48950" y="60487"/>
                </a:lnTo>
                <a:lnTo>
                  <a:pt x="51831" y="86395"/>
                </a:lnTo>
                <a:lnTo>
                  <a:pt x="54711" y="89275"/>
                </a:lnTo>
                <a:lnTo>
                  <a:pt x="57591" y="92156"/>
                </a:lnTo>
                <a:lnTo>
                  <a:pt x="61432" y="95036"/>
                </a:lnTo>
                <a:lnTo>
                  <a:pt x="64312" y="97916"/>
                </a:lnTo>
                <a:lnTo>
                  <a:pt x="67193" y="100797"/>
                </a:lnTo>
                <a:lnTo>
                  <a:pt x="66233" y="102717"/>
                </a:lnTo>
                <a:lnTo>
                  <a:pt x="64312" y="103677"/>
                </a:lnTo>
                <a:lnTo>
                  <a:pt x="62392" y="104637"/>
                </a:lnTo>
                <a:lnTo>
                  <a:pt x="60472" y="106558"/>
                </a:lnTo>
                <a:lnTo>
                  <a:pt x="57591" y="107518"/>
                </a:lnTo>
                <a:lnTo>
                  <a:pt x="55671" y="108478"/>
                </a:lnTo>
                <a:lnTo>
                  <a:pt x="53751" y="109438"/>
                </a:lnTo>
                <a:lnTo>
                  <a:pt x="51831" y="109438"/>
                </a:lnTo>
                <a:lnTo>
                  <a:pt x="48950" y="110398"/>
                </a:lnTo>
                <a:lnTo>
                  <a:pt x="47030" y="110398"/>
                </a:lnTo>
                <a:lnTo>
                  <a:pt x="44150" y="111358"/>
                </a:lnTo>
                <a:lnTo>
                  <a:pt x="37429" y="111358"/>
                </a:lnTo>
                <a:lnTo>
                  <a:pt x="33588" y="110398"/>
                </a:lnTo>
                <a:lnTo>
                  <a:pt x="30708" y="109438"/>
                </a:lnTo>
                <a:lnTo>
                  <a:pt x="27828" y="108478"/>
                </a:lnTo>
                <a:lnTo>
                  <a:pt x="24947" y="106558"/>
                </a:lnTo>
                <a:lnTo>
                  <a:pt x="23027" y="104637"/>
                </a:lnTo>
                <a:lnTo>
                  <a:pt x="21107" y="102717"/>
                </a:lnTo>
                <a:lnTo>
                  <a:pt x="19202" y="100797"/>
                </a:lnTo>
                <a:lnTo>
                  <a:pt x="18242" y="97916"/>
                </a:lnTo>
                <a:lnTo>
                  <a:pt x="17266" y="95036"/>
                </a:lnTo>
                <a:lnTo>
                  <a:pt x="16306" y="92156"/>
                </a:lnTo>
                <a:lnTo>
                  <a:pt x="16306" y="87355"/>
                </a:lnTo>
                <a:lnTo>
                  <a:pt x="17266" y="85435"/>
                </a:lnTo>
                <a:lnTo>
                  <a:pt x="17266" y="83515"/>
                </a:lnTo>
                <a:lnTo>
                  <a:pt x="18242" y="80634"/>
                </a:lnTo>
                <a:lnTo>
                  <a:pt x="19202" y="78714"/>
                </a:lnTo>
                <a:lnTo>
                  <a:pt x="20147" y="77754"/>
                </a:lnTo>
                <a:lnTo>
                  <a:pt x="21107" y="74874"/>
                </a:lnTo>
                <a:lnTo>
                  <a:pt x="23027" y="72953"/>
                </a:lnTo>
                <a:lnTo>
                  <a:pt x="24947" y="71993"/>
                </a:lnTo>
                <a:lnTo>
                  <a:pt x="26868" y="69113"/>
                </a:lnTo>
                <a:lnTo>
                  <a:pt x="27828" y="30723"/>
                </a:lnTo>
                <a:lnTo>
                  <a:pt x="27828" y="21122"/>
                </a:lnTo>
                <a:lnTo>
                  <a:pt x="28803" y="20162"/>
                </a:lnTo>
                <a:lnTo>
                  <a:pt x="28803" y="18242"/>
                </a:lnTo>
                <a:lnTo>
                  <a:pt x="30708" y="0"/>
                </a:lnTo>
                <a:lnTo>
                  <a:pt x="25923" y="1920"/>
                </a:lnTo>
                <a:lnTo>
                  <a:pt x="22082" y="3840"/>
                </a:lnTo>
                <a:lnTo>
                  <a:pt x="19202" y="6720"/>
                </a:lnTo>
                <a:lnTo>
                  <a:pt x="16306" y="9601"/>
                </a:lnTo>
                <a:lnTo>
                  <a:pt x="14401" y="12481"/>
                </a:lnTo>
                <a:lnTo>
                  <a:pt x="13426" y="15361"/>
                </a:lnTo>
                <a:lnTo>
                  <a:pt x="11521" y="19202"/>
                </a:lnTo>
                <a:lnTo>
                  <a:pt x="11521" y="30723"/>
                </a:lnTo>
                <a:lnTo>
                  <a:pt x="12466" y="32644"/>
                </a:lnTo>
                <a:lnTo>
                  <a:pt x="12466" y="35524"/>
                </a:lnTo>
                <a:lnTo>
                  <a:pt x="13426" y="37429"/>
                </a:lnTo>
                <a:lnTo>
                  <a:pt x="14401" y="39364"/>
                </a:lnTo>
                <a:lnTo>
                  <a:pt x="15361" y="42245"/>
                </a:lnTo>
                <a:lnTo>
                  <a:pt x="17266" y="44150"/>
                </a:lnTo>
                <a:lnTo>
                  <a:pt x="19202" y="47030"/>
                </a:lnTo>
                <a:lnTo>
                  <a:pt x="20147" y="49926"/>
                </a:lnTo>
                <a:lnTo>
                  <a:pt x="23027" y="52806"/>
                </a:lnTo>
                <a:lnTo>
                  <a:pt x="24947" y="55671"/>
                </a:lnTo>
                <a:lnTo>
                  <a:pt x="20147" y="58552"/>
                </a:lnTo>
                <a:lnTo>
                  <a:pt x="16306" y="61432"/>
                </a:lnTo>
                <a:lnTo>
                  <a:pt x="13426" y="64312"/>
                </a:lnTo>
                <a:lnTo>
                  <a:pt x="10561" y="67193"/>
                </a:lnTo>
                <a:lnTo>
                  <a:pt x="7680" y="70073"/>
                </a:lnTo>
                <a:lnTo>
                  <a:pt x="5745" y="72953"/>
                </a:lnTo>
                <a:lnTo>
                  <a:pt x="3840" y="74874"/>
                </a:lnTo>
                <a:lnTo>
                  <a:pt x="2880" y="78714"/>
                </a:lnTo>
                <a:lnTo>
                  <a:pt x="1920" y="81594"/>
                </a:lnTo>
                <a:lnTo>
                  <a:pt x="960" y="84475"/>
                </a:lnTo>
                <a:lnTo>
                  <a:pt x="0" y="87355"/>
                </a:lnTo>
                <a:lnTo>
                  <a:pt x="0" y="94076"/>
                </a:lnTo>
                <a:lnTo>
                  <a:pt x="960" y="97916"/>
                </a:lnTo>
                <a:lnTo>
                  <a:pt x="1920" y="100797"/>
                </a:lnTo>
                <a:lnTo>
                  <a:pt x="2880" y="103677"/>
                </a:lnTo>
                <a:lnTo>
                  <a:pt x="3840" y="106558"/>
                </a:lnTo>
                <a:lnTo>
                  <a:pt x="5745" y="108478"/>
                </a:lnTo>
                <a:lnTo>
                  <a:pt x="6720" y="111358"/>
                </a:lnTo>
                <a:lnTo>
                  <a:pt x="8641" y="113278"/>
                </a:lnTo>
                <a:lnTo>
                  <a:pt x="11521" y="115199"/>
                </a:lnTo>
                <a:lnTo>
                  <a:pt x="13426" y="117119"/>
                </a:lnTo>
                <a:lnTo>
                  <a:pt x="16306" y="119039"/>
                </a:lnTo>
                <a:lnTo>
                  <a:pt x="19202" y="119999"/>
                </a:lnTo>
                <a:lnTo>
                  <a:pt x="22082" y="120959"/>
                </a:lnTo>
                <a:lnTo>
                  <a:pt x="24947" y="121919"/>
                </a:lnTo>
                <a:lnTo>
                  <a:pt x="28803" y="122880"/>
                </a:lnTo>
                <a:lnTo>
                  <a:pt x="32644" y="123840"/>
                </a:lnTo>
                <a:lnTo>
                  <a:pt x="47990" y="123840"/>
                </a:lnTo>
                <a:lnTo>
                  <a:pt x="50871" y="122880"/>
                </a:lnTo>
                <a:lnTo>
                  <a:pt x="54711" y="121919"/>
                </a:lnTo>
                <a:lnTo>
                  <a:pt x="58552" y="120959"/>
                </a:lnTo>
                <a:lnTo>
                  <a:pt x="61432" y="119999"/>
                </a:lnTo>
                <a:lnTo>
                  <a:pt x="64312" y="118079"/>
                </a:lnTo>
                <a:lnTo>
                  <a:pt x="67193" y="117119"/>
                </a:lnTo>
                <a:lnTo>
                  <a:pt x="70073" y="115199"/>
                </a:lnTo>
                <a:lnTo>
                  <a:pt x="72953" y="113278"/>
                </a:lnTo>
                <a:lnTo>
                  <a:pt x="75834" y="111358"/>
                </a:lnTo>
                <a:lnTo>
                  <a:pt x="78714" y="109438"/>
                </a:lnTo>
                <a:lnTo>
                  <a:pt x="81594" y="112318"/>
                </a:lnTo>
                <a:lnTo>
                  <a:pt x="85435" y="114239"/>
                </a:lnTo>
                <a:lnTo>
                  <a:pt x="87355" y="11615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2571993" y="1375410"/>
            <a:ext cx="51846" cy="88315"/>
          </a:xfrm>
          <a:custGeom>
            <a:avLst/>
            <a:gdLst/>
            <a:ahLst/>
            <a:cxnLst/>
            <a:rect l="l" t="t" r="r" b="b"/>
            <a:pathLst>
              <a:path w="51846" h="88315">
                <a:moveTo>
                  <a:pt x="48966" y="37444"/>
                </a:moveTo>
                <a:lnTo>
                  <a:pt x="49926" y="34564"/>
                </a:lnTo>
                <a:lnTo>
                  <a:pt x="50886" y="31683"/>
                </a:lnTo>
                <a:lnTo>
                  <a:pt x="51846" y="27843"/>
                </a:lnTo>
                <a:lnTo>
                  <a:pt x="51846" y="21122"/>
                </a:lnTo>
                <a:lnTo>
                  <a:pt x="50886" y="17282"/>
                </a:lnTo>
                <a:lnTo>
                  <a:pt x="49926" y="14401"/>
                </a:lnTo>
                <a:lnTo>
                  <a:pt x="48006" y="11521"/>
                </a:lnTo>
                <a:lnTo>
                  <a:pt x="46085" y="8641"/>
                </a:lnTo>
                <a:lnTo>
                  <a:pt x="43205" y="6720"/>
                </a:lnTo>
                <a:lnTo>
                  <a:pt x="41285" y="3840"/>
                </a:lnTo>
                <a:lnTo>
                  <a:pt x="37444" y="2880"/>
                </a:lnTo>
                <a:lnTo>
                  <a:pt x="33604" y="1920"/>
                </a:lnTo>
                <a:lnTo>
                  <a:pt x="29763" y="0"/>
                </a:lnTo>
                <a:lnTo>
                  <a:pt x="13441" y="0"/>
                </a:lnTo>
                <a:lnTo>
                  <a:pt x="7680" y="960"/>
                </a:lnTo>
                <a:lnTo>
                  <a:pt x="3840" y="1920"/>
                </a:lnTo>
                <a:lnTo>
                  <a:pt x="1935" y="20162"/>
                </a:lnTo>
                <a:lnTo>
                  <a:pt x="2880" y="18242"/>
                </a:lnTo>
                <a:lnTo>
                  <a:pt x="4800" y="17282"/>
                </a:lnTo>
                <a:lnTo>
                  <a:pt x="5775" y="15361"/>
                </a:lnTo>
                <a:lnTo>
                  <a:pt x="7680" y="14401"/>
                </a:lnTo>
                <a:lnTo>
                  <a:pt x="10561" y="13441"/>
                </a:lnTo>
                <a:lnTo>
                  <a:pt x="12481" y="12481"/>
                </a:lnTo>
                <a:lnTo>
                  <a:pt x="24002" y="12481"/>
                </a:lnTo>
                <a:lnTo>
                  <a:pt x="25923" y="13441"/>
                </a:lnTo>
                <a:lnTo>
                  <a:pt x="28803" y="14401"/>
                </a:lnTo>
                <a:lnTo>
                  <a:pt x="29763" y="15361"/>
                </a:lnTo>
                <a:lnTo>
                  <a:pt x="31683" y="16322"/>
                </a:lnTo>
                <a:lnTo>
                  <a:pt x="32644" y="17282"/>
                </a:lnTo>
                <a:lnTo>
                  <a:pt x="33604" y="19202"/>
                </a:lnTo>
                <a:lnTo>
                  <a:pt x="34564" y="21122"/>
                </a:lnTo>
                <a:lnTo>
                  <a:pt x="35524" y="22082"/>
                </a:lnTo>
                <a:lnTo>
                  <a:pt x="35524" y="29763"/>
                </a:lnTo>
                <a:lnTo>
                  <a:pt x="34564" y="31683"/>
                </a:lnTo>
                <a:lnTo>
                  <a:pt x="33604" y="33604"/>
                </a:lnTo>
                <a:lnTo>
                  <a:pt x="31683" y="35509"/>
                </a:lnTo>
                <a:lnTo>
                  <a:pt x="30723" y="37444"/>
                </a:lnTo>
                <a:lnTo>
                  <a:pt x="28803" y="40325"/>
                </a:lnTo>
                <a:lnTo>
                  <a:pt x="25923" y="42230"/>
                </a:lnTo>
                <a:lnTo>
                  <a:pt x="23042" y="44165"/>
                </a:lnTo>
                <a:lnTo>
                  <a:pt x="20162" y="46070"/>
                </a:lnTo>
                <a:lnTo>
                  <a:pt x="16322" y="48005"/>
                </a:lnTo>
                <a:lnTo>
                  <a:pt x="11521" y="50871"/>
                </a:lnTo>
                <a:lnTo>
                  <a:pt x="9601" y="48005"/>
                </a:lnTo>
                <a:lnTo>
                  <a:pt x="7680" y="46070"/>
                </a:lnTo>
                <a:lnTo>
                  <a:pt x="6720" y="44165"/>
                </a:lnTo>
                <a:lnTo>
                  <a:pt x="5775" y="41285"/>
                </a:lnTo>
                <a:lnTo>
                  <a:pt x="3840" y="39349"/>
                </a:lnTo>
                <a:lnTo>
                  <a:pt x="2880" y="37444"/>
                </a:lnTo>
                <a:lnTo>
                  <a:pt x="1935" y="35509"/>
                </a:lnTo>
                <a:lnTo>
                  <a:pt x="1935" y="33604"/>
                </a:lnTo>
                <a:lnTo>
                  <a:pt x="960" y="32644"/>
                </a:lnTo>
                <a:lnTo>
                  <a:pt x="0" y="71033"/>
                </a:lnTo>
                <a:lnTo>
                  <a:pt x="2880" y="69113"/>
                </a:lnTo>
                <a:lnTo>
                  <a:pt x="5775" y="67193"/>
                </a:lnTo>
                <a:lnTo>
                  <a:pt x="8641" y="70073"/>
                </a:lnTo>
                <a:lnTo>
                  <a:pt x="10561" y="72953"/>
                </a:lnTo>
                <a:lnTo>
                  <a:pt x="13441" y="76794"/>
                </a:lnTo>
                <a:lnTo>
                  <a:pt x="16322" y="79674"/>
                </a:lnTo>
                <a:lnTo>
                  <a:pt x="19202" y="82555"/>
                </a:lnTo>
                <a:lnTo>
                  <a:pt x="22082" y="85435"/>
                </a:lnTo>
                <a:lnTo>
                  <a:pt x="24963" y="88315"/>
                </a:lnTo>
                <a:lnTo>
                  <a:pt x="22082" y="62407"/>
                </a:lnTo>
                <a:lnTo>
                  <a:pt x="20162" y="60472"/>
                </a:lnTo>
                <a:lnTo>
                  <a:pt x="24963" y="56631"/>
                </a:lnTo>
                <a:lnTo>
                  <a:pt x="30723" y="53751"/>
                </a:lnTo>
                <a:lnTo>
                  <a:pt x="34564" y="51846"/>
                </a:lnTo>
                <a:lnTo>
                  <a:pt x="38404" y="48950"/>
                </a:lnTo>
                <a:lnTo>
                  <a:pt x="41285" y="46070"/>
                </a:lnTo>
                <a:lnTo>
                  <a:pt x="44165" y="43190"/>
                </a:lnTo>
                <a:lnTo>
                  <a:pt x="47045" y="40325"/>
                </a:lnTo>
                <a:lnTo>
                  <a:pt x="48966" y="374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2731358" y="1446443"/>
            <a:ext cx="12481" cy="50886"/>
          </a:xfrm>
          <a:custGeom>
            <a:avLst/>
            <a:gdLst/>
            <a:ahLst/>
            <a:cxnLst/>
            <a:rect l="l" t="t" r="r" b="b"/>
            <a:pathLst>
              <a:path w="12481" h="50886">
                <a:moveTo>
                  <a:pt x="5760" y="48005"/>
                </a:moveTo>
                <a:lnTo>
                  <a:pt x="12481" y="50886"/>
                </a:lnTo>
                <a:lnTo>
                  <a:pt x="7680" y="27843"/>
                </a:lnTo>
                <a:lnTo>
                  <a:pt x="4800" y="23042"/>
                </a:lnTo>
                <a:lnTo>
                  <a:pt x="2880" y="18242"/>
                </a:lnTo>
                <a:lnTo>
                  <a:pt x="1920" y="12481"/>
                </a:lnTo>
                <a:lnTo>
                  <a:pt x="960" y="6720"/>
                </a:lnTo>
                <a:lnTo>
                  <a:pt x="0" y="0"/>
                </a:lnTo>
                <a:lnTo>
                  <a:pt x="0" y="44165"/>
                </a:lnTo>
                <a:lnTo>
                  <a:pt x="5760" y="4800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2715036" y="1379250"/>
            <a:ext cx="106558" cy="121920"/>
          </a:xfrm>
          <a:custGeom>
            <a:avLst/>
            <a:gdLst/>
            <a:ahLst/>
            <a:cxnLst/>
            <a:rect l="l" t="t" r="r" b="b"/>
            <a:pathLst>
              <a:path w="106558" h="121920">
                <a:moveTo>
                  <a:pt x="43190" y="121920"/>
                </a:moveTo>
                <a:lnTo>
                  <a:pt x="60472" y="121920"/>
                </a:lnTo>
                <a:lnTo>
                  <a:pt x="69113" y="119999"/>
                </a:lnTo>
                <a:lnTo>
                  <a:pt x="75834" y="118079"/>
                </a:lnTo>
                <a:lnTo>
                  <a:pt x="82555" y="114239"/>
                </a:lnTo>
                <a:lnTo>
                  <a:pt x="88315" y="110398"/>
                </a:lnTo>
                <a:lnTo>
                  <a:pt x="92156" y="105597"/>
                </a:lnTo>
                <a:lnTo>
                  <a:pt x="96956" y="99837"/>
                </a:lnTo>
                <a:lnTo>
                  <a:pt x="100797" y="93116"/>
                </a:lnTo>
                <a:lnTo>
                  <a:pt x="102717" y="85435"/>
                </a:lnTo>
                <a:lnTo>
                  <a:pt x="105423" y="72794"/>
                </a:lnTo>
                <a:lnTo>
                  <a:pt x="106558" y="59512"/>
                </a:lnTo>
                <a:lnTo>
                  <a:pt x="106552" y="58644"/>
                </a:lnTo>
                <a:lnTo>
                  <a:pt x="105292" y="45447"/>
                </a:lnTo>
                <a:lnTo>
                  <a:pt x="102717" y="33604"/>
                </a:lnTo>
                <a:lnTo>
                  <a:pt x="100797" y="26883"/>
                </a:lnTo>
                <a:lnTo>
                  <a:pt x="97917" y="20162"/>
                </a:lnTo>
                <a:lnTo>
                  <a:pt x="93116" y="15361"/>
                </a:lnTo>
                <a:lnTo>
                  <a:pt x="89275" y="10561"/>
                </a:lnTo>
                <a:lnTo>
                  <a:pt x="83515" y="6720"/>
                </a:lnTo>
                <a:lnTo>
                  <a:pt x="76794" y="3840"/>
                </a:lnTo>
                <a:lnTo>
                  <a:pt x="70073" y="960"/>
                </a:lnTo>
                <a:lnTo>
                  <a:pt x="62392" y="0"/>
                </a:lnTo>
                <a:lnTo>
                  <a:pt x="45125" y="0"/>
                </a:lnTo>
                <a:lnTo>
                  <a:pt x="37444" y="960"/>
                </a:lnTo>
                <a:lnTo>
                  <a:pt x="30723" y="3840"/>
                </a:lnTo>
                <a:lnTo>
                  <a:pt x="24002" y="6720"/>
                </a:lnTo>
                <a:lnTo>
                  <a:pt x="18242" y="11521"/>
                </a:lnTo>
                <a:lnTo>
                  <a:pt x="13441" y="16322"/>
                </a:lnTo>
                <a:lnTo>
                  <a:pt x="8641" y="22082"/>
                </a:lnTo>
                <a:lnTo>
                  <a:pt x="5760" y="28803"/>
                </a:lnTo>
                <a:lnTo>
                  <a:pt x="2880" y="35509"/>
                </a:lnTo>
                <a:lnTo>
                  <a:pt x="2731" y="36187"/>
                </a:lnTo>
                <a:lnTo>
                  <a:pt x="682" y="48452"/>
                </a:lnTo>
                <a:lnTo>
                  <a:pt x="0" y="61432"/>
                </a:lnTo>
                <a:lnTo>
                  <a:pt x="1" y="62184"/>
                </a:lnTo>
                <a:lnTo>
                  <a:pt x="758" y="75452"/>
                </a:lnTo>
                <a:lnTo>
                  <a:pt x="2880" y="87355"/>
                </a:lnTo>
                <a:lnTo>
                  <a:pt x="4800" y="95036"/>
                </a:lnTo>
                <a:lnTo>
                  <a:pt x="7680" y="101757"/>
                </a:lnTo>
                <a:lnTo>
                  <a:pt x="12481" y="106558"/>
                </a:lnTo>
                <a:lnTo>
                  <a:pt x="16322" y="111358"/>
                </a:lnTo>
                <a:lnTo>
                  <a:pt x="16322" y="53751"/>
                </a:lnTo>
                <a:lnTo>
                  <a:pt x="17282" y="48005"/>
                </a:lnTo>
                <a:lnTo>
                  <a:pt x="18242" y="42230"/>
                </a:lnTo>
                <a:lnTo>
                  <a:pt x="19202" y="36484"/>
                </a:lnTo>
                <a:lnTo>
                  <a:pt x="22082" y="31668"/>
                </a:lnTo>
                <a:lnTo>
                  <a:pt x="24963" y="26883"/>
                </a:lnTo>
                <a:lnTo>
                  <a:pt x="27843" y="23042"/>
                </a:lnTo>
                <a:lnTo>
                  <a:pt x="31668" y="19202"/>
                </a:lnTo>
                <a:lnTo>
                  <a:pt x="35509" y="17282"/>
                </a:lnTo>
                <a:lnTo>
                  <a:pt x="40325" y="14401"/>
                </a:lnTo>
                <a:lnTo>
                  <a:pt x="46070" y="13441"/>
                </a:lnTo>
                <a:lnTo>
                  <a:pt x="60472" y="13441"/>
                </a:lnTo>
                <a:lnTo>
                  <a:pt x="66233" y="14401"/>
                </a:lnTo>
                <a:lnTo>
                  <a:pt x="70073" y="17282"/>
                </a:lnTo>
                <a:lnTo>
                  <a:pt x="74874" y="19202"/>
                </a:lnTo>
                <a:lnTo>
                  <a:pt x="78714" y="23042"/>
                </a:lnTo>
                <a:lnTo>
                  <a:pt x="81594" y="26883"/>
                </a:lnTo>
                <a:lnTo>
                  <a:pt x="84475" y="30723"/>
                </a:lnTo>
                <a:lnTo>
                  <a:pt x="86395" y="36484"/>
                </a:lnTo>
                <a:lnTo>
                  <a:pt x="87355" y="42230"/>
                </a:lnTo>
                <a:lnTo>
                  <a:pt x="89275" y="48005"/>
                </a:lnTo>
                <a:lnTo>
                  <a:pt x="89275" y="72953"/>
                </a:lnTo>
                <a:lnTo>
                  <a:pt x="87355" y="78714"/>
                </a:lnTo>
                <a:lnTo>
                  <a:pt x="86395" y="84475"/>
                </a:lnTo>
                <a:lnTo>
                  <a:pt x="84475" y="89275"/>
                </a:lnTo>
                <a:lnTo>
                  <a:pt x="81594" y="94076"/>
                </a:lnTo>
                <a:lnTo>
                  <a:pt x="78714" y="98877"/>
                </a:lnTo>
                <a:lnTo>
                  <a:pt x="74874" y="101757"/>
                </a:lnTo>
                <a:lnTo>
                  <a:pt x="70073" y="104637"/>
                </a:lnTo>
                <a:lnTo>
                  <a:pt x="65272" y="106558"/>
                </a:lnTo>
                <a:lnTo>
                  <a:pt x="59512" y="108478"/>
                </a:lnTo>
                <a:lnTo>
                  <a:pt x="45125" y="108478"/>
                </a:lnTo>
                <a:lnTo>
                  <a:pt x="39349" y="107518"/>
                </a:lnTo>
                <a:lnTo>
                  <a:pt x="35509" y="104637"/>
                </a:lnTo>
                <a:lnTo>
                  <a:pt x="30723" y="102717"/>
                </a:lnTo>
                <a:lnTo>
                  <a:pt x="26883" y="98877"/>
                </a:lnTo>
                <a:lnTo>
                  <a:pt x="24002" y="95036"/>
                </a:lnTo>
                <a:lnTo>
                  <a:pt x="28803" y="118079"/>
                </a:lnTo>
                <a:lnTo>
                  <a:pt x="35509" y="120959"/>
                </a:lnTo>
                <a:lnTo>
                  <a:pt x="43190" y="12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2844622" y="1371569"/>
            <a:ext cx="71048" cy="128640"/>
          </a:xfrm>
          <a:custGeom>
            <a:avLst/>
            <a:gdLst/>
            <a:ahLst/>
            <a:cxnLst/>
            <a:rect l="l" t="t" r="r" b="b"/>
            <a:pathLst>
              <a:path w="71048" h="128640">
                <a:moveTo>
                  <a:pt x="11521" y="0"/>
                </a:moveTo>
                <a:lnTo>
                  <a:pt x="2895" y="0"/>
                </a:lnTo>
                <a:lnTo>
                  <a:pt x="1935" y="960"/>
                </a:lnTo>
                <a:lnTo>
                  <a:pt x="0" y="960"/>
                </a:lnTo>
                <a:lnTo>
                  <a:pt x="0" y="127680"/>
                </a:lnTo>
                <a:lnTo>
                  <a:pt x="2895" y="127680"/>
                </a:lnTo>
                <a:lnTo>
                  <a:pt x="3840" y="128640"/>
                </a:lnTo>
                <a:lnTo>
                  <a:pt x="11521" y="128640"/>
                </a:lnTo>
                <a:lnTo>
                  <a:pt x="12496" y="127680"/>
                </a:lnTo>
                <a:lnTo>
                  <a:pt x="13456" y="127680"/>
                </a:lnTo>
                <a:lnTo>
                  <a:pt x="14401" y="126720"/>
                </a:lnTo>
                <a:lnTo>
                  <a:pt x="15361" y="125760"/>
                </a:lnTo>
                <a:lnTo>
                  <a:pt x="15361" y="68153"/>
                </a:lnTo>
                <a:lnTo>
                  <a:pt x="19202" y="62407"/>
                </a:lnTo>
                <a:lnTo>
                  <a:pt x="23058" y="58567"/>
                </a:lnTo>
                <a:lnTo>
                  <a:pt x="26898" y="55686"/>
                </a:lnTo>
                <a:lnTo>
                  <a:pt x="30723" y="53751"/>
                </a:lnTo>
                <a:lnTo>
                  <a:pt x="34564" y="51846"/>
                </a:lnTo>
                <a:lnTo>
                  <a:pt x="41285" y="51846"/>
                </a:lnTo>
                <a:lnTo>
                  <a:pt x="44165" y="52791"/>
                </a:lnTo>
                <a:lnTo>
                  <a:pt x="46085" y="53751"/>
                </a:lnTo>
                <a:lnTo>
                  <a:pt x="48006" y="54711"/>
                </a:lnTo>
                <a:lnTo>
                  <a:pt x="49926" y="56631"/>
                </a:lnTo>
                <a:lnTo>
                  <a:pt x="51846" y="58567"/>
                </a:lnTo>
                <a:lnTo>
                  <a:pt x="52806" y="60472"/>
                </a:lnTo>
                <a:lnTo>
                  <a:pt x="53766" y="63352"/>
                </a:lnTo>
                <a:lnTo>
                  <a:pt x="54726" y="66248"/>
                </a:lnTo>
                <a:lnTo>
                  <a:pt x="55686" y="69113"/>
                </a:lnTo>
                <a:lnTo>
                  <a:pt x="55686" y="126720"/>
                </a:lnTo>
                <a:lnTo>
                  <a:pt x="56647" y="126720"/>
                </a:lnTo>
                <a:lnTo>
                  <a:pt x="56647" y="127680"/>
                </a:lnTo>
                <a:lnTo>
                  <a:pt x="58567" y="127680"/>
                </a:lnTo>
                <a:lnTo>
                  <a:pt x="59527" y="128640"/>
                </a:lnTo>
                <a:lnTo>
                  <a:pt x="67208" y="128640"/>
                </a:lnTo>
                <a:lnTo>
                  <a:pt x="68168" y="127680"/>
                </a:lnTo>
                <a:lnTo>
                  <a:pt x="70088" y="127680"/>
                </a:lnTo>
                <a:lnTo>
                  <a:pt x="70088" y="126720"/>
                </a:lnTo>
                <a:lnTo>
                  <a:pt x="71048" y="126720"/>
                </a:lnTo>
                <a:lnTo>
                  <a:pt x="71048" y="69113"/>
                </a:lnTo>
                <a:lnTo>
                  <a:pt x="70088" y="64312"/>
                </a:lnTo>
                <a:lnTo>
                  <a:pt x="69128" y="60472"/>
                </a:lnTo>
                <a:lnTo>
                  <a:pt x="68168" y="55686"/>
                </a:lnTo>
                <a:lnTo>
                  <a:pt x="67208" y="51846"/>
                </a:lnTo>
                <a:lnTo>
                  <a:pt x="64328" y="48966"/>
                </a:lnTo>
                <a:lnTo>
                  <a:pt x="62407" y="46070"/>
                </a:lnTo>
                <a:lnTo>
                  <a:pt x="59527" y="43190"/>
                </a:lnTo>
                <a:lnTo>
                  <a:pt x="55686" y="41285"/>
                </a:lnTo>
                <a:lnTo>
                  <a:pt x="51846" y="39349"/>
                </a:lnTo>
                <a:lnTo>
                  <a:pt x="36484" y="39349"/>
                </a:lnTo>
                <a:lnTo>
                  <a:pt x="32644" y="40325"/>
                </a:lnTo>
                <a:lnTo>
                  <a:pt x="27843" y="42245"/>
                </a:lnTo>
                <a:lnTo>
                  <a:pt x="24002" y="44165"/>
                </a:lnTo>
                <a:lnTo>
                  <a:pt x="19202" y="48006"/>
                </a:lnTo>
                <a:lnTo>
                  <a:pt x="15361" y="52791"/>
                </a:lnTo>
                <a:lnTo>
                  <a:pt x="15361" y="2880"/>
                </a:lnTo>
                <a:lnTo>
                  <a:pt x="14401" y="1920"/>
                </a:lnTo>
                <a:lnTo>
                  <a:pt x="14401" y="960"/>
                </a:lnTo>
                <a:lnTo>
                  <a:pt x="12496" y="960"/>
                </a:lnTo>
                <a:lnTo>
                  <a:pt x="11521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2943514" y="1371569"/>
            <a:ext cx="15361" cy="128640"/>
          </a:xfrm>
          <a:custGeom>
            <a:avLst/>
            <a:gdLst/>
            <a:ahLst/>
            <a:cxnLst/>
            <a:rect l="l" t="t" r="r" b="b"/>
            <a:pathLst>
              <a:path w="15361" h="128640">
                <a:moveTo>
                  <a:pt x="960" y="127680"/>
                </a:moveTo>
                <a:lnTo>
                  <a:pt x="2865" y="127680"/>
                </a:lnTo>
                <a:lnTo>
                  <a:pt x="3840" y="128640"/>
                </a:lnTo>
                <a:lnTo>
                  <a:pt x="11521" y="128640"/>
                </a:lnTo>
                <a:lnTo>
                  <a:pt x="12481" y="127680"/>
                </a:lnTo>
                <a:lnTo>
                  <a:pt x="13426" y="127680"/>
                </a:lnTo>
                <a:lnTo>
                  <a:pt x="14386" y="126720"/>
                </a:lnTo>
                <a:lnTo>
                  <a:pt x="15361" y="125760"/>
                </a:lnTo>
                <a:lnTo>
                  <a:pt x="15361" y="2880"/>
                </a:lnTo>
                <a:lnTo>
                  <a:pt x="14386" y="1920"/>
                </a:lnTo>
                <a:lnTo>
                  <a:pt x="14386" y="960"/>
                </a:lnTo>
                <a:lnTo>
                  <a:pt x="12481" y="960"/>
                </a:lnTo>
                <a:lnTo>
                  <a:pt x="11521" y="0"/>
                </a:lnTo>
                <a:lnTo>
                  <a:pt x="2865" y="0"/>
                </a:lnTo>
                <a:lnTo>
                  <a:pt x="1920" y="960"/>
                </a:lnTo>
                <a:lnTo>
                  <a:pt x="0" y="960"/>
                </a:lnTo>
                <a:lnTo>
                  <a:pt x="0" y="127680"/>
                </a:lnTo>
                <a:lnTo>
                  <a:pt x="960" y="12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2986704" y="1411894"/>
            <a:ext cx="15361" cy="88315"/>
          </a:xfrm>
          <a:custGeom>
            <a:avLst/>
            <a:gdLst/>
            <a:ahLst/>
            <a:cxnLst/>
            <a:rect l="l" t="t" r="r" b="b"/>
            <a:pathLst>
              <a:path w="15361" h="88315">
                <a:moveTo>
                  <a:pt x="0" y="960"/>
                </a:moveTo>
                <a:lnTo>
                  <a:pt x="0" y="87355"/>
                </a:lnTo>
                <a:lnTo>
                  <a:pt x="2880" y="87355"/>
                </a:lnTo>
                <a:lnTo>
                  <a:pt x="3840" y="88315"/>
                </a:lnTo>
                <a:lnTo>
                  <a:pt x="10561" y="88315"/>
                </a:lnTo>
                <a:lnTo>
                  <a:pt x="12481" y="87355"/>
                </a:lnTo>
                <a:lnTo>
                  <a:pt x="13441" y="87355"/>
                </a:lnTo>
                <a:lnTo>
                  <a:pt x="14401" y="86395"/>
                </a:lnTo>
                <a:lnTo>
                  <a:pt x="15361" y="85435"/>
                </a:lnTo>
                <a:lnTo>
                  <a:pt x="15361" y="1920"/>
                </a:lnTo>
                <a:lnTo>
                  <a:pt x="14401" y="1920"/>
                </a:lnTo>
                <a:lnTo>
                  <a:pt x="14401" y="960"/>
                </a:lnTo>
                <a:lnTo>
                  <a:pt x="13441" y="960"/>
                </a:lnTo>
                <a:lnTo>
                  <a:pt x="1248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2984784" y="1377330"/>
            <a:ext cx="18242" cy="18242"/>
          </a:xfrm>
          <a:custGeom>
            <a:avLst/>
            <a:gdLst/>
            <a:ahLst/>
            <a:cxnLst/>
            <a:rect l="l" t="t" r="r" b="b"/>
            <a:pathLst>
              <a:path w="18242" h="18242">
                <a:moveTo>
                  <a:pt x="1920" y="16322"/>
                </a:moveTo>
                <a:lnTo>
                  <a:pt x="2880" y="18242"/>
                </a:lnTo>
                <a:lnTo>
                  <a:pt x="15361" y="18242"/>
                </a:lnTo>
                <a:lnTo>
                  <a:pt x="16322" y="16322"/>
                </a:lnTo>
                <a:lnTo>
                  <a:pt x="18242" y="15361"/>
                </a:lnTo>
                <a:lnTo>
                  <a:pt x="18242" y="3840"/>
                </a:lnTo>
                <a:lnTo>
                  <a:pt x="16322" y="1920"/>
                </a:lnTo>
                <a:lnTo>
                  <a:pt x="15361" y="960"/>
                </a:lnTo>
                <a:lnTo>
                  <a:pt x="12481" y="0"/>
                </a:lnTo>
                <a:lnTo>
                  <a:pt x="5760" y="0"/>
                </a:lnTo>
                <a:lnTo>
                  <a:pt x="2880" y="960"/>
                </a:lnTo>
                <a:lnTo>
                  <a:pt x="1920" y="1920"/>
                </a:lnTo>
                <a:lnTo>
                  <a:pt x="0" y="3840"/>
                </a:lnTo>
                <a:lnTo>
                  <a:pt x="0" y="15361"/>
                </a:lnTo>
                <a:lnTo>
                  <a:pt x="1920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3029910" y="1410919"/>
            <a:ext cx="71033" cy="89291"/>
          </a:xfrm>
          <a:custGeom>
            <a:avLst/>
            <a:gdLst/>
            <a:ahLst/>
            <a:cxnLst/>
            <a:rect l="l" t="t" r="r" b="b"/>
            <a:pathLst>
              <a:path w="71033" h="89291">
                <a:moveTo>
                  <a:pt x="38389" y="12496"/>
                </a:moveTo>
                <a:lnTo>
                  <a:pt x="41269" y="12496"/>
                </a:lnTo>
                <a:lnTo>
                  <a:pt x="44150" y="13441"/>
                </a:lnTo>
                <a:lnTo>
                  <a:pt x="46070" y="14401"/>
                </a:lnTo>
                <a:lnTo>
                  <a:pt x="47990" y="15361"/>
                </a:lnTo>
                <a:lnTo>
                  <a:pt x="49911" y="17282"/>
                </a:lnTo>
                <a:lnTo>
                  <a:pt x="51831" y="19217"/>
                </a:lnTo>
                <a:lnTo>
                  <a:pt x="52791" y="21122"/>
                </a:lnTo>
                <a:lnTo>
                  <a:pt x="53751" y="24003"/>
                </a:lnTo>
                <a:lnTo>
                  <a:pt x="54711" y="26898"/>
                </a:lnTo>
                <a:lnTo>
                  <a:pt x="55671" y="29763"/>
                </a:lnTo>
                <a:lnTo>
                  <a:pt x="55671" y="87370"/>
                </a:lnTo>
                <a:lnTo>
                  <a:pt x="56631" y="88331"/>
                </a:lnTo>
                <a:lnTo>
                  <a:pt x="58552" y="88331"/>
                </a:lnTo>
                <a:lnTo>
                  <a:pt x="59512" y="89291"/>
                </a:lnTo>
                <a:lnTo>
                  <a:pt x="67193" y="89291"/>
                </a:lnTo>
                <a:lnTo>
                  <a:pt x="68153" y="88331"/>
                </a:lnTo>
                <a:lnTo>
                  <a:pt x="70073" y="88331"/>
                </a:lnTo>
                <a:lnTo>
                  <a:pt x="70073" y="87370"/>
                </a:lnTo>
                <a:lnTo>
                  <a:pt x="71033" y="87370"/>
                </a:lnTo>
                <a:lnTo>
                  <a:pt x="71033" y="29763"/>
                </a:lnTo>
                <a:lnTo>
                  <a:pt x="70073" y="24963"/>
                </a:lnTo>
                <a:lnTo>
                  <a:pt x="69113" y="21122"/>
                </a:lnTo>
                <a:lnTo>
                  <a:pt x="68153" y="16337"/>
                </a:lnTo>
                <a:lnTo>
                  <a:pt x="66233" y="12496"/>
                </a:lnTo>
                <a:lnTo>
                  <a:pt x="64312" y="9616"/>
                </a:lnTo>
                <a:lnTo>
                  <a:pt x="62392" y="6720"/>
                </a:lnTo>
                <a:lnTo>
                  <a:pt x="58552" y="3840"/>
                </a:lnTo>
                <a:lnTo>
                  <a:pt x="54711" y="1935"/>
                </a:lnTo>
                <a:lnTo>
                  <a:pt x="51831" y="0"/>
                </a:lnTo>
                <a:lnTo>
                  <a:pt x="36469" y="0"/>
                </a:lnTo>
                <a:lnTo>
                  <a:pt x="31668" y="975"/>
                </a:lnTo>
                <a:lnTo>
                  <a:pt x="26883" y="2895"/>
                </a:lnTo>
                <a:lnTo>
                  <a:pt x="23042" y="5775"/>
                </a:lnTo>
                <a:lnTo>
                  <a:pt x="18227" y="9616"/>
                </a:lnTo>
                <a:lnTo>
                  <a:pt x="13441" y="14401"/>
                </a:lnTo>
                <a:lnTo>
                  <a:pt x="13441" y="2895"/>
                </a:lnTo>
                <a:lnTo>
                  <a:pt x="12481" y="1935"/>
                </a:lnTo>
                <a:lnTo>
                  <a:pt x="11521" y="1935"/>
                </a:lnTo>
                <a:lnTo>
                  <a:pt x="11521" y="975"/>
                </a:lnTo>
                <a:lnTo>
                  <a:pt x="1920" y="975"/>
                </a:lnTo>
                <a:lnTo>
                  <a:pt x="960" y="1935"/>
                </a:lnTo>
                <a:lnTo>
                  <a:pt x="0" y="1935"/>
                </a:lnTo>
                <a:lnTo>
                  <a:pt x="0" y="88331"/>
                </a:lnTo>
                <a:lnTo>
                  <a:pt x="2880" y="88331"/>
                </a:lnTo>
                <a:lnTo>
                  <a:pt x="3840" y="89291"/>
                </a:lnTo>
                <a:lnTo>
                  <a:pt x="10546" y="89291"/>
                </a:lnTo>
                <a:lnTo>
                  <a:pt x="11521" y="88331"/>
                </a:lnTo>
                <a:lnTo>
                  <a:pt x="13441" y="88331"/>
                </a:lnTo>
                <a:lnTo>
                  <a:pt x="14386" y="87370"/>
                </a:lnTo>
                <a:lnTo>
                  <a:pt x="14386" y="28803"/>
                </a:lnTo>
                <a:lnTo>
                  <a:pt x="19202" y="23058"/>
                </a:lnTo>
                <a:lnTo>
                  <a:pt x="23042" y="19217"/>
                </a:lnTo>
                <a:lnTo>
                  <a:pt x="26883" y="16337"/>
                </a:lnTo>
                <a:lnTo>
                  <a:pt x="30723" y="14401"/>
                </a:lnTo>
                <a:lnTo>
                  <a:pt x="34549" y="12496"/>
                </a:lnTo>
                <a:lnTo>
                  <a:pt x="38389" y="1249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3118225" y="1479087"/>
            <a:ext cx="30708" cy="47030"/>
          </a:xfrm>
          <a:custGeom>
            <a:avLst/>
            <a:gdLst/>
            <a:ahLst/>
            <a:cxnLst/>
            <a:rect l="l" t="t" r="r" b="b"/>
            <a:pathLst>
              <a:path w="30708" h="47030">
                <a:moveTo>
                  <a:pt x="12481" y="19202"/>
                </a:moveTo>
                <a:lnTo>
                  <a:pt x="0" y="44150"/>
                </a:lnTo>
                <a:lnTo>
                  <a:pt x="0" y="46085"/>
                </a:lnTo>
                <a:lnTo>
                  <a:pt x="960" y="46085"/>
                </a:lnTo>
                <a:lnTo>
                  <a:pt x="960" y="47030"/>
                </a:lnTo>
                <a:lnTo>
                  <a:pt x="8641" y="47030"/>
                </a:lnTo>
                <a:lnTo>
                  <a:pt x="8641" y="46085"/>
                </a:lnTo>
                <a:lnTo>
                  <a:pt x="10561" y="46085"/>
                </a:lnTo>
                <a:lnTo>
                  <a:pt x="11521" y="45110"/>
                </a:lnTo>
                <a:lnTo>
                  <a:pt x="12481" y="44150"/>
                </a:lnTo>
                <a:lnTo>
                  <a:pt x="24963" y="25923"/>
                </a:lnTo>
                <a:lnTo>
                  <a:pt x="25923" y="24002"/>
                </a:lnTo>
                <a:lnTo>
                  <a:pt x="26868" y="22082"/>
                </a:lnTo>
                <a:lnTo>
                  <a:pt x="26868" y="21122"/>
                </a:lnTo>
                <a:lnTo>
                  <a:pt x="27828" y="20162"/>
                </a:lnTo>
                <a:lnTo>
                  <a:pt x="28803" y="18242"/>
                </a:lnTo>
                <a:lnTo>
                  <a:pt x="28803" y="17282"/>
                </a:lnTo>
                <a:lnTo>
                  <a:pt x="29763" y="15361"/>
                </a:lnTo>
                <a:lnTo>
                  <a:pt x="29763" y="10561"/>
                </a:lnTo>
                <a:lnTo>
                  <a:pt x="30708" y="8641"/>
                </a:lnTo>
                <a:lnTo>
                  <a:pt x="30708" y="5760"/>
                </a:lnTo>
                <a:lnTo>
                  <a:pt x="29763" y="3840"/>
                </a:lnTo>
                <a:lnTo>
                  <a:pt x="29763" y="1920"/>
                </a:lnTo>
                <a:lnTo>
                  <a:pt x="28803" y="1920"/>
                </a:lnTo>
                <a:lnTo>
                  <a:pt x="27828" y="960"/>
                </a:lnTo>
                <a:lnTo>
                  <a:pt x="26868" y="0"/>
                </a:lnTo>
                <a:lnTo>
                  <a:pt x="16322" y="0"/>
                </a:lnTo>
                <a:lnTo>
                  <a:pt x="15361" y="960"/>
                </a:lnTo>
                <a:lnTo>
                  <a:pt x="14401" y="960"/>
                </a:lnTo>
                <a:lnTo>
                  <a:pt x="14401" y="1920"/>
                </a:lnTo>
                <a:lnTo>
                  <a:pt x="13441" y="1920"/>
                </a:lnTo>
                <a:lnTo>
                  <a:pt x="13441" y="2880"/>
                </a:lnTo>
                <a:lnTo>
                  <a:pt x="12481" y="3840"/>
                </a:lnTo>
                <a:lnTo>
                  <a:pt x="12481" y="192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3219023" y="1380210"/>
            <a:ext cx="69113" cy="119039"/>
          </a:xfrm>
          <a:custGeom>
            <a:avLst/>
            <a:gdLst/>
            <a:ahLst/>
            <a:cxnLst/>
            <a:rect l="l" t="t" r="r" b="b"/>
            <a:pathLst>
              <a:path w="69113" h="119039">
                <a:moveTo>
                  <a:pt x="44165" y="106558"/>
                </a:moveTo>
                <a:lnTo>
                  <a:pt x="44165" y="960"/>
                </a:lnTo>
                <a:lnTo>
                  <a:pt x="43190" y="0"/>
                </a:lnTo>
                <a:lnTo>
                  <a:pt x="30723" y="0"/>
                </a:lnTo>
                <a:lnTo>
                  <a:pt x="30723" y="960"/>
                </a:lnTo>
                <a:lnTo>
                  <a:pt x="29763" y="960"/>
                </a:lnTo>
                <a:lnTo>
                  <a:pt x="2880" y="18242"/>
                </a:lnTo>
                <a:lnTo>
                  <a:pt x="1920" y="18242"/>
                </a:lnTo>
                <a:lnTo>
                  <a:pt x="1920" y="19202"/>
                </a:lnTo>
                <a:lnTo>
                  <a:pt x="960" y="20162"/>
                </a:lnTo>
                <a:lnTo>
                  <a:pt x="960" y="21122"/>
                </a:lnTo>
                <a:lnTo>
                  <a:pt x="0" y="22082"/>
                </a:lnTo>
                <a:lnTo>
                  <a:pt x="0" y="28803"/>
                </a:lnTo>
                <a:lnTo>
                  <a:pt x="960" y="29763"/>
                </a:lnTo>
                <a:lnTo>
                  <a:pt x="960" y="30708"/>
                </a:lnTo>
                <a:lnTo>
                  <a:pt x="4800" y="30708"/>
                </a:lnTo>
                <a:lnTo>
                  <a:pt x="5760" y="29763"/>
                </a:lnTo>
                <a:lnTo>
                  <a:pt x="28788" y="16322"/>
                </a:lnTo>
                <a:lnTo>
                  <a:pt x="28788" y="106558"/>
                </a:lnTo>
                <a:lnTo>
                  <a:pt x="2880" y="106558"/>
                </a:lnTo>
                <a:lnTo>
                  <a:pt x="1920" y="107518"/>
                </a:lnTo>
                <a:lnTo>
                  <a:pt x="1920" y="108478"/>
                </a:lnTo>
                <a:lnTo>
                  <a:pt x="960" y="108478"/>
                </a:lnTo>
                <a:lnTo>
                  <a:pt x="960" y="117119"/>
                </a:lnTo>
                <a:lnTo>
                  <a:pt x="1920" y="118079"/>
                </a:lnTo>
                <a:lnTo>
                  <a:pt x="1920" y="119039"/>
                </a:lnTo>
                <a:lnTo>
                  <a:pt x="68153" y="119039"/>
                </a:lnTo>
                <a:lnTo>
                  <a:pt x="68153" y="118079"/>
                </a:lnTo>
                <a:lnTo>
                  <a:pt x="69113" y="117119"/>
                </a:lnTo>
                <a:lnTo>
                  <a:pt x="69113" y="108478"/>
                </a:lnTo>
                <a:lnTo>
                  <a:pt x="68153" y="108478"/>
                </a:lnTo>
                <a:lnTo>
                  <a:pt x="68153" y="107518"/>
                </a:lnTo>
                <a:lnTo>
                  <a:pt x="67193" y="106558"/>
                </a:lnTo>
                <a:lnTo>
                  <a:pt x="44165" y="10655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3309259" y="1379250"/>
            <a:ext cx="74874" cy="121920"/>
          </a:xfrm>
          <a:custGeom>
            <a:avLst/>
            <a:gdLst/>
            <a:ahLst/>
            <a:cxnLst/>
            <a:rect l="l" t="t" r="r" b="b"/>
            <a:pathLst>
              <a:path w="74874" h="121920">
                <a:moveTo>
                  <a:pt x="960" y="115199"/>
                </a:moveTo>
                <a:lnTo>
                  <a:pt x="960" y="116159"/>
                </a:lnTo>
                <a:lnTo>
                  <a:pt x="1920" y="117119"/>
                </a:lnTo>
                <a:lnTo>
                  <a:pt x="2880" y="117119"/>
                </a:lnTo>
                <a:lnTo>
                  <a:pt x="3840" y="118079"/>
                </a:lnTo>
                <a:lnTo>
                  <a:pt x="4800" y="119039"/>
                </a:lnTo>
                <a:lnTo>
                  <a:pt x="6720" y="119039"/>
                </a:lnTo>
                <a:lnTo>
                  <a:pt x="7680" y="119999"/>
                </a:lnTo>
                <a:lnTo>
                  <a:pt x="9601" y="119999"/>
                </a:lnTo>
                <a:lnTo>
                  <a:pt x="11521" y="120959"/>
                </a:lnTo>
                <a:lnTo>
                  <a:pt x="16322" y="120959"/>
                </a:lnTo>
                <a:lnTo>
                  <a:pt x="19202" y="121920"/>
                </a:lnTo>
                <a:lnTo>
                  <a:pt x="30723" y="121920"/>
                </a:lnTo>
                <a:lnTo>
                  <a:pt x="37444" y="120959"/>
                </a:lnTo>
                <a:lnTo>
                  <a:pt x="42230" y="119039"/>
                </a:lnTo>
                <a:lnTo>
                  <a:pt x="47030" y="117119"/>
                </a:lnTo>
                <a:lnTo>
                  <a:pt x="51846" y="115199"/>
                </a:lnTo>
                <a:lnTo>
                  <a:pt x="55671" y="111358"/>
                </a:lnTo>
                <a:lnTo>
                  <a:pt x="59512" y="108478"/>
                </a:lnTo>
                <a:lnTo>
                  <a:pt x="62392" y="104637"/>
                </a:lnTo>
                <a:lnTo>
                  <a:pt x="65272" y="100797"/>
                </a:lnTo>
                <a:lnTo>
                  <a:pt x="67193" y="95996"/>
                </a:lnTo>
                <a:lnTo>
                  <a:pt x="69113" y="92156"/>
                </a:lnTo>
                <a:lnTo>
                  <a:pt x="71033" y="87355"/>
                </a:lnTo>
                <a:lnTo>
                  <a:pt x="72953" y="81594"/>
                </a:lnTo>
                <a:lnTo>
                  <a:pt x="73913" y="76794"/>
                </a:lnTo>
                <a:lnTo>
                  <a:pt x="73913" y="71993"/>
                </a:lnTo>
                <a:lnTo>
                  <a:pt x="74874" y="66233"/>
                </a:lnTo>
                <a:lnTo>
                  <a:pt x="74874" y="45110"/>
                </a:lnTo>
                <a:lnTo>
                  <a:pt x="73913" y="40325"/>
                </a:lnTo>
                <a:lnTo>
                  <a:pt x="73913" y="35509"/>
                </a:lnTo>
                <a:lnTo>
                  <a:pt x="72953" y="30723"/>
                </a:lnTo>
                <a:lnTo>
                  <a:pt x="71993" y="26883"/>
                </a:lnTo>
                <a:lnTo>
                  <a:pt x="70073" y="23042"/>
                </a:lnTo>
                <a:lnTo>
                  <a:pt x="69113" y="19202"/>
                </a:lnTo>
                <a:lnTo>
                  <a:pt x="67193" y="15361"/>
                </a:lnTo>
                <a:lnTo>
                  <a:pt x="65272" y="12481"/>
                </a:lnTo>
                <a:lnTo>
                  <a:pt x="62392" y="9601"/>
                </a:lnTo>
                <a:lnTo>
                  <a:pt x="59512" y="6720"/>
                </a:lnTo>
                <a:lnTo>
                  <a:pt x="56631" y="4800"/>
                </a:lnTo>
                <a:lnTo>
                  <a:pt x="53751" y="2880"/>
                </a:lnTo>
                <a:lnTo>
                  <a:pt x="49911" y="1920"/>
                </a:lnTo>
                <a:lnTo>
                  <a:pt x="46070" y="0"/>
                </a:lnTo>
                <a:lnTo>
                  <a:pt x="29763" y="0"/>
                </a:lnTo>
                <a:lnTo>
                  <a:pt x="24002" y="960"/>
                </a:lnTo>
                <a:lnTo>
                  <a:pt x="18242" y="2880"/>
                </a:lnTo>
                <a:lnTo>
                  <a:pt x="13441" y="4800"/>
                </a:lnTo>
                <a:lnTo>
                  <a:pt x="12481" y="34564"/>
                </a:lnTo>
                <a:lnTo>
                  <a:pt x="13441" y="31668"/>
                </a:lnTo>
                <a:lnTo>
                  <a:pt x="14401" y="28803"/>
                </a:lnTo>
                <a:lnTo>
                  <a:pt x="15361" y="24963"/>
                </a:lnTo>
                <a:lnTo>
                  <a:pt x="16322" y="23042"/>
                </a:lnTo>
                <a:lnTo>
                  <a:pt x="18242" y="20162"/>
                </a:lnTo>
                <a:lnTo>
                  <a:pt x="20162" y="18242"/>
                </a:lnTo>
                <a:lnTo>
                  <a:pt x="22082" y="16322"/>
                </a:lnTo>
                <a:lnTo>
                  <a:pt x="24947" y="14401"/>
                </a:lnTo>
                <a:lnTo>
                  <a:pt x="27843" y="13441"/>
                </a:lnTo>
                <a:lnTo>
                  <a:pt x="31668" y="12481"/>
                </a:lnTo>
                <a:lnTo>
                  <a:pt x="39349" y="12481"/>
                </a:lnTo>
                <a:lnTo>
                  <a:pt x="42230" y="13441"/>
                </a:lnTo>
                <a:lnTo>
                  <a:pt x="45125" y="14401"/>
                </a:lnTo>
                <a:lnTo>
                  <a:pt x="47990" y="16322"/>
                </a:lnTo>
                <a:lnTo>
                  <a:pt x="50871" y="18242"/>
                </a:lnTo>
                <a:lnTo>
                  <a:pt x="52791" y="22082"/>
                </a:lnTo>
                <a:lnTo>
                  <a:pt x="54711" y="24963"/>
                </a:lnTo>
                <a:lnTo>
                  <a:pt x="56631" y="29763"/>
                </a:lnTo>
                <a:lnTo>
                  <a:pt x="57591" y="34564"/>
                </a:lnTo>
                <a:lnTo>
                  <a:pt x="58552" y="40325"/>
                </a:lnTo>
                <a:lnTo>
                  <a:pt x="58552" y="54726"/>
                </a:lnTo>
                <a:lnTo>
                  <a:pt x="55671" y="56631"/>
                </a:lnTo>
                <a:lnTo>
                  <a:pt x="51846" y="58567"/>
                </a:lnTo>
                <a:lnTo>
                  <a:pt x="47990" y="59512"/>
                </a:lnTo>
                <a:lnTo>
                  <a:pt x="43190" y="61432"/>
                </a:lnTo>
                <a:lnTo>
                  <a:pt x="39349" y="62392"/>
                </a:lnTo>
                <a:lnTo>
                  <a:pt x="30723" y="62392"/>
                </a:lnTo>
                <a:lnTo>
                  <a:pt x="26883" y="61432"/>
                </a:lnTo>
                <a:lnTo>
                  <a:pt x="24002" y="60472"/>
                </a:lnTo>
                <a:lnTo>
                  <a:pt x="21122" y="59512"/>
                </a:lnTo>
                <a:lnTo>
                  <a:pt x="19202" y="57591"/>
                </a:lnTo>
                <a:lnTo>
                  <a:pt x="17282" y="55671"/>
                </a:lnTo>
                <a:lnTo>
                  <a:pt x="16322" y="53751"/>
                </a:lnTo>
                <a:lnTo>
                  <a:pt x="15361" y="71993"/>
                </a:lnTo>
                <a:lnTo>
                  <a:pt x="20162" y="73913"/>
                </a:lnTo>
                <a:lnTo>
                  <a:pt x="43190" y="73913"/>
                </a:lnTo>
                <a:lnTo>
                  <a:pt x="47990" y="71993"/>
                </a:lnTo>
                <a:lnTo>
                  <a:pt x="51846" y="71033"/>
                </a:lnTo>
                <a:lnTo>
                  <a:pt x="55671" y="69113"/>
                </a:lnTo>
                <a:lnTo>
                  <a:pt x="59512" y="67193"/>
                </a:lnTo>
                <a:lnTo>
                  <a:pt x="59512" y="72953"/>
                </a:lnTo>
                <a:lnTo>
                  <a:pt x="58552" y="77754"/>
                </a:lnTo>
                <a:lnTo>
                  <a:pt x="56631" y="83515"/>
                </a:lnTo>
                <a:lnTo>
                  <a:pt x="55671" y="88315"/>
                </a:lnTo>
                <a:lnTo>
                  <a:pt x="53751" y="93116"/>
                </a:lnTo>
                <a:lnTo>
                  <a:pt x="50871" y="96956"/>
                </a:lnTo>
                <a:lnTo>
                  <a:pt x="47990" y="100797"/>
                </a:lnTo>
                <a:lnTo>
                  <a:pt x="45125" y="103677"/>
                </a:lnTo>
                <a:lnTo>
                  <a:pt x="40309" y="105597"/>
                </a:lnTo>
                <a:lnTo>
                  <a:pt x="36469" y="108478"/>
                </a:lnTo>
                <a:lnTo>
                  <a:pt x="30723" y="109438"/>
                </a:lnTo>
                <a:lnTo>
                  <a:pt x="22082" y="109438"/>
                </a:lnTo>
                <a:lnTo>
                  <a:pt x="19202" y="108478"/>
                </a:lnTo>
                <a:lnTo>
                  <a:pt x="17282" y="108478"/>
                </a:lnTo>
                <a:lnTo>
                  <a:pt x="14401" y="107518"/>
                </a:lnTo>
                <a:lnTo>
                  <a:pt x="12481" y="107518"/>
                </a:lnTo>
                <a:lnTo>
                  <a:pt x="10561" y="106558"/>
                </a:lnTo>
                <a:lnTo>
                  <a:pt x="8641" y="106558"/>
                </a:lnTo>
                <a:lnTo>
                  <a:pt x="6720" y="105597"/>
                </a:lnTo>
                <a:lnTo>
                  <a:pt x="5760" y="105597"/>
                </a:lnTo>
                <a:lnTo>
                  <a:pt x="3840" y="104637"/>
                </a:lnTo>
                <a:lnTo>
                  <a:pt x="1920" y="104637"/>
                </a:lnTo>
                <a:lnTo>
                  <a:pt x="960" y="105597"/>
                </a:lnTo>
                <a:lnTo>
                  <a:pt x="960" y="106558"/>
                </a:lnTo>
                <a:lnTo>
                  <a:pt x="0" y="106558"/>
                </a:lnTo>
                <a:lnTo>
                  <a:pt x="0" y="114239"/>
                </a:lnTo>
                <a:lnTo>
                  <a:pt x="960" y="11519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3306378" y="1384051"/>
            <a:ext cx="19202" cy="67193"/>
          </a:xfrm>
          <a:custGeom>
            <a:avLst/>
            <a:gdLst/>
            <a:ahLst/>
            <a:cxnLst/>
            <a:rect l="l" t="t" r="r" b="b"/>
            <a:pathLst>
              <a:path w="19202" h="67193">
                <a:moveTo>
                  <a:pt x="9601" y="62392"/>
                </a:moveTo>
                <a:lnTo>
                  <a:pt x="13441" y="65272"/>
                </a:lnTo>
                <a:lnTo>
                  <a:pt x="18242" y="67193"/>
                </a:lnTo>
                <a:lnTo>
                  <a:pt x="19202" y="48950"/>
                </a:lnTo>
                <a:lnTo>
                  <a:pt x="17282" y="46085"/>
                </a:lnTo>
                <a:lnTo>
                  <a:pt x="16322" y="43205"/>
                </a:lnTo>
                <a:lnTo>
                  <a:pt x="16322" y="40309"/>
                </a:lnTo>
                <a:lnTo>
                  <a:pt x="15361" y="36484"/>
                </a:lnTo>
                <a:lnTo>
                  <a:pt x="15361" y="29763"/>
                </a:lnTo>
                <a:lnTo>
                  <a:pt x="16322" y="0"/>
                </a:lnTo>
                <a:lnTo>
                  <a:pt x="12481" y="2880"/>
                </a:lnTo>
                <a:lnTo>
                  <a:pt x="9601" y="6720"/>
                </a:lnTo>
                <a:lnTo>
                  <a:pt x="5760" y="10561"/>
                </a:lnTo>
                <a:lnTo>
                  <a:pt x="3840" y="14401"/>
                </a:lnTo>
                <a:lnTo>
                  <a:pt x="1920" y="19202"/>
                </a:lnTo>
                <a:lnTo>
                  <a:pt x="0" y="24002"/>
                </a:lnTo>
                <a:lnTo>
                  <a:pt x="0" y="44150"/>
                </a:lnTo>
                <a:lnTo>
                  <a:pt x="960" y="47990"/>
                </a:lnTo>
                <a:lnTo>
                  <a:pt x="2880" y="52791"/>
                </a:lnTo>
                <a:lnTo>
                  <a:pt x="4800" y="56631"/>
                </a:lnTo>
                <a:lnTo>
                  <a:pt x="7680" y="59512"/>
                </a:lnTo>
                <a:lnTo>
                  <a:pt x="9601" y="6239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3404295" y="1379250"/>
            <a:ext cx="74874" cy="119999"/>
          </a:xfrm>
          <a:custGeom>
            <a:avLst/>
            <a:gdLst/>
            <a:ahLst/>
            <a:cxnLst/>
            <a:rect l="l" t="t" r="r" b="b"/>
            <a:pathLst>
              <a:path w="74874" h="119999">
                <a:moveTo>
                  <a:pt x="73913" y="109438"/>
                </a:moveTo>
                <a:lnTo>
                  <a:pt x="72953" y="108478"/>
                </a:lnTo>
                <a:lnTo>
                  <a:pt x="72953" y="107518"/>
                </a:lnTo>
                <a:lnTo>
                  <a:pt x="71993" y="107518"/>
                </a:lnTo>
                <a:lnTo>
                  <a:pt x="71993" y="106558"/>
                </a:lnTo>
                <a:lnTo>
                  <a:pt x="19202" y="106558"/>
                </a:lnTo>
                <a:lnTo>
                  <a:pt x="38389" y="87355"/>
                </a:lnTo>
                <a:lnTo>
                  <a:pt x="45110" y="80634"/>
                </a:lnTo>
                <a:lnTo>
                  <a:pt x="49911" y="73913"/>
                </a:lnTo>
                <a:lnTo>
                  <a:pt x="54726" y="69113"/>
                </a:lnTo>
                <a:lnTo>
                  <a:pt x="58552" y="63352"/>
                </a:lnTo>
                <a:lnTo>
                  <a:pt x="61432" y="58567"/>
                </a:lnTo>
                <a:lnTo>
                  <a:pt x="63352" y="53751"/>
                </a:lnTo>
                <a:lnTo>
                  <a:pt x="66233" y="49910"/>
                </a:lnTo>
                <a:lnTo>
                  <a:pt x="67193" y="46070"/>
                </a:lnTo>
                <a:lnTo>
                  <a:pt x="68153" y="42230"/>
                </a:lnTo>
                <a:lnTo>
                  <a:pt x="69113" y="38389"/>
                </a:lnTo>
                <a:lnTo>
                  <a:pt x="69113" y="25923"/>
                </a:lnTo>
                <a:lnTo>
                  <a:pt x="68153" y="22082"/>
                </a:lnTo>
                <a:lnTo>
                  <a:pt x="67193" y="18242"/>
                </a:lnTo>
                <a:lnTo>
                  <a:pt x="65272" y="15361"/>
                </a:lnTo>
                <a:lnTo>
                  <a:pt x="63352" y="11521"/>
                </a:lnTo>
                <a:lnTo>
                  <a:pt x="60472" y="8641"/>
                </a:lnTo>
                <a:lnTo>
                  <a:pt x="57591" y="5760"/>
                </a:lnTo>
                <a:lnTo>
                  <a:pt x="53751" y="3840"/>
                </a:lnTo>
                <a:lnTo>
                  <a:pt x="49911" y="1920"/>
                </a:lnTo>
                <a:lnTo>
                  <a:pt x="45110" y="960"/>
                </a:lnTo>
                <a:lnTo>
                  <a:pt x="40325" y="0"/>
                </a:lnTo>
                <a:lnTo>
                  <a:pt x="27828" y="0"/>
                </a:lnTo>
                <a:lnTo>
                  <a:pt x="24002" y="960"/>
                </a:lnTo>
                <a:lnTo>
                  <a:pt x="21122" y="1920"/>
                </a:lnTo>
                <a:lnTo>
                  <a:pt x="18242" y="2880"/>
                </a:lnTo>
                <a:lnTo>
                  <a:pt x="15361" y="3840"/>
                </a:lnTo>
                <a:lnTo>
                  <a:pt x="12481" y="4800"/>
                </a:lnTo>
                <a:lnTo>
                  <a:pt x="10561" y="5760"/>
                </a:lnTo>
                <a:lnTo>
                  <a:pt x="8641" y="6720"/>
                </a:lnTo>
                <a:lnTo>
                  <a:pt x="6720" y="7680"/>
                </a:lnTo>
                <a:lnTo>
                  <a:pt x="5760" y="8641"/>
                </a:lnTo>
                <a:lnTo>
                  <a:pt x="4800" y="9601"/>
                </a:lnTo>
                <a:lnTo>
                  <a:pt x="3840" y="10561"/>
                </a:lnTo>
                <a:lnTo>
                  <a:pt x="2880" y="10561"/>
                </a:lnTo>
                <a:lnTo>
                  <a:pt x="2880" y="12481"/>
                </a:lnTo>
                <a:lnTo>
                  <a:pt x="1920" y="12481"/>
                </a:lnTo>
                <a:lnTo>
                  <a:pt x="1920" y="20162"/>
                </a:lnTo>
                <a:lnTo>
                  <a:pt x="2880" y="21122"/>
                </a:lnTo>
                <a:lnTo>
                  <a:pt x="2880" y="23042"/>
                </a:lnTo>
                <a:lnTo>
                  <a:pt x="3840" y="23042"/>
                </a:lnTo>
                <a:lnTo>
                  <a:pt x="4800" y="24002"/>
                </a:lnTo>
                <a:lnTo>
                  <a:pt x="5760" y="24002"/>
                </a:lnTo>
                <a:lnTo>
                  <a:pt x="6720" y="23042"/>
                </a:lnTo>
                <a:lnTo>
                  <a:pt x="8641" y="22082"/>
                </a:lnTo>
                <a:lnTo>
                  <a:pt x="9601" y="21122"/>
                </a:lnTo>
                <a:lnTo>
                  <a:pt x="11521" y="20162"/>
                </a:lnTo>
                <a:lnTo>
                  <a:pt x="13441" y="18242"/>
                </a:lnTo>
                <a:lnTo>
                  <a:pt x="16322" y="17282"/>
                </a:lnTo>
                <a:lnTo>
                  <a:pt x="18242" y="16322"/>
                </a:lnTo>
                <a:lnTo>
                  <a:pt x="21122" y="15361"/>
                </a:lnTo>
                <a:lnTo>
                  <a:pt x="24963" y="14401"/>
                </a:lnTo>
                <a:lnTo>
                  <a:pt x="27828" y="13441"/>
                </a:lnTo>
                <a:lnTo>
                  <a:pt x="34549" y="13441"/>
                </a:lnTo>
                <a:lnTo>
                  <a:pt x="37444" y="14401"/>
                </a:lnTo>
                <a:lnTo>
                  <a:pt x="40325" y="15361"/>
                </a:lnTo>
                <a:lnTo>
                  <a:pt x="42230" y="16322"/>
                </a:lnTo>
                <a:lnTo>
                  <a:pt x="45110" y="17282"/>
                </a:lnTo>
                <a:lnTo>
                  <a:pt x="46070" y="19202"/>
                </a:lnTo>
                <a:lnTo>
                  <a:pt x="48005" y="21122"/>
                </a:lnTo>
                <a:lnTo>
                  <a:pt x="48950" y="23042"/>
                </a:lnTo>
                <a:lnTo>
                  <a:pt x="49911" y="25923"/>
                </a:lnTo>
                <a:lnTo>
                  <a:pt x="50871" y="27843"/>
                </a:lnTo>
                <a:lnTo>
                  <a:pt x="50871" y="41285"/>
                </a:lnTo>
                <a:lnTo>
                  <a:pt x="49911" y="44165"/>
                </a:lnTo>
                <a:lnTo>
                  <a:pt x="48950" y="48005"/>
                </a:lnTo>
                <a:lnTo>
                  <a:pt x="47030" y="51846"/>
                </a:lnTo>
                <a:lnTo>
                  <a:pt x="45110" y="55671"/>
                </a:lnTo>
                <a:lnTo>
                  <a:pt x="43190" y="59512"/>
                </a:lnTo>
                <a:lnTo>
                  <a:pt x="39349" y="63352"/>
                </a:lnTo>
                <a:lnTo>
                  <a:pt x="36484" y="68153"/>
                </a:lnTo>
                <a:lnTo>
                  <a:pt x="31668" y="72953"/>
                </a:lnTo>
                <a:lnTo>
                  <a:pt x="26883" y="78714"/>
                </a:lnTo>
                <a:lnTo>
                  <a:pt x="3840" y="103677"/>
                </a:lnTo>
                <a:lnTo>
                  <a:pt x="2880" y="103677"/>
                </a:lnTo>
                <a:lnTo>
                  <a:pt x="1920" y="104637"/>
                </a:lnTo>
                <a:lnTo>
                  <a:pt x="1920" y="105597"/>
                </a:lnTo>
                <a:lnTo>
                  <a:pt x="960" y="106558"/>
                </a:lnTo>
                <a:lnTo>
                  <a:pt x="960" y="107518"/>
                </a:lnTo>
                <a:lnTo>
                  <a:pt x="0" y="108478"/>
                </a:lnTo>
                <a:lnTo>
                  <a:pt x="0" y="117119"/>
                </a:lnTo>
                <a:lnTo>
                  <a:pt x="960" y="118079"/>
                </a:lnTo>
                <a:lnTo>
                  <a:pt x="960" y="119039"/>
                </a:lnTo>
                <a:lnTo>
                  <a:pt x="1920" y="119039"/>
                </a:lnTo>
                <a:lnTo>
                  <a:pt x="1920" y="119999"/>
                </a:lnTo>
                <a:lnTo>
                  <a:pt x="71993" y="119999"/>
                </a:lnTo>
                <a:lnTo>
                  <a:pt x="72953" y="119039"/>
                </a:lnTo>
                <a:lnTo>
                  <a:pt x="73913" y="118079"/>
                </a:lnTo>
                <a:lnTo>
                  <a:pt x="73913" y="115199"/>
                </a:lnTo>
                <a:lnTo>
                  <a:pt x="74874" y="114239"/>
                </a:lnTo>
                <a:lnTo>
                  <a:pt x="74874" y="112318"/>
                </a:lnTo>
                <a:lnTo>
                  <a:pt x="73913" y="111358"/>
                </a:lnTo>
                <a:lnTo>
                  <a:pt x="73913" y="10943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3495492" y="1385971"/>
            <a:ext cx="25923" cy="114239"/>
          </a:xfrm>
          <a:custGeom>
            <a:avLst/>
            <a:gdLst/>
            <a:ahLst/>
            <a:cxnLst/>
            <a:rect l="l" t="t" r="r" b="b"/>
            <a:pathLst>
              <a:path w="25923" h="114239">
                <a:moveTo>
                  <a:pt x="1" y="55368"/>
                </a:moveTo>
                <a:lnTo>
                  <a:pt x="624" y="68689"/>
                </a:lnTo>
                <a:lnTo>
                  <a:pt x="1920" y="80634"/>
                </a:lnTo>
                <a:lnTo>
                  <a:pt x="3840" y="88315"/>
                </a:lnTo>
                <a:lnTo>
                  <a:pt x="5760" y="94076"/>
                </a:lnTo>
                <a:lnTo>
                  <a:pt x="8641" y="99837"/>
                </a:lnTo>
                <a:lnTo>
                  <a:pt x="11521" y="104637"/>
                </a:lnTo>
                <a:lnTo>
                  <a:pt x="16322" y="108478"/>
                </a:lnTo>
                <a:lnTo>
                  <a:pt x="21122" y="111358"/>
                </a:lnTo>
                <a:lnTo>
                  <a:pt x="25923" y="114239"/>
                </a:lnTo>
                <a:lnTo>
                  <a:pt x="24003" y="95036"/>
                </a:lnTo>
                <a:lnTo>
                  <a:pt x="22082" y="91196"/>
                </a:lnTo>
                <a:lnTo>
                  <a:pt x="20162" y="87355"/>
                </a:lnTo>
                <a:lnTo>
                  <a:pt x="18242" y="82555"/>
                </a:lnTo>
                <a:lnTo>
                  <a:pt x="18242" y="75834"/>
                </a:lnTo>
                <a:lnTo>
                  <a:pt x="17282" y="70073"/>
                </a:lnTo>
                <a:lnTo>
                  <a:pt x="16322" y="62392"/>
                </a:lnTo>
                <a:lnTo>
                  <a:pt x="16322" y="40309"/>
                </a:lnTo>
                <a:lnTo>
                  <a:pt x="17282" y="0"/>
                </a:lnTo>
                <a:lnTo>
                  <a:pt x="12481" y="4800"/>
                </a:lnTo>
                <a:lnTo>
                  <a:pt x="9601" y="10561"/>
                </a:lnTo>
                <a:lnTo>
                  <a:pt x="6720" y="15361"/>
                </a:lnTo>
                <a:lnTo>
                  <a:pt x="3840" y="22082"/>
                </a:lnTo>
                <a:lnTo>
                  <a:pt x="2880" y="29763"/>
                </a:lnTo>
                <a:lnTo>
                  <a:pt x="960" y="37444"/>
                </a:lnTo>
                <a:lnTo>
                  <a:pt x="0" y="45125"/>
                </a:lnTo>
                <a:lnTo>
                  <a:pt x="1" y="5536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3511814" y="1379250"/>
            <a:ext cx="66233" cy="121920"/>
          </a:xfrm>
          <a:custGeom>
            <a:avLst/>
            <a:gdLst/>
            <a:ahLst/>
            <a:cxnLst/>
            <a:rect l="l" t="t" r="r" b="b"/>
            <a:pathLst>
              <a:path w="66233" h="121920">
                <a:moveTo>
                  <a:pt x="47990" y="36484"/>
                </a:moveTo>
                <a:lnTo>
                  <a:pt x="48950" y="41285"/>
                </a:lnTo>
                <a:lnTo>
                  <a:pt x="48950" y="46070"/>
                </a:lnTo>
                <a:lnTo>
                  <a:pt x="49911" y="50886"/>
                </a:lnTo>
                <a:lnTo>
                  <a:pt x="49911" y="74874"/>
                </a:lnTo>
                <a:lnTo>
                  <a:pt x="48950" y="78714"/>
                </a:lnTo>
                <a:lnTo>
                  <a:pt x="48950" y="82555"/>
                </a:lnTo>
                <a:lnTo>
                  <a:pt x="47990" y="85435"/>
                </a:lnTo>
                <a:lnTo>
                  <a:pt x="47030" y="89275"/>
                </a:lnTo>
                <a:lnTo>
                  <a:pt x="46070" y="92156"/>
                </a:lnTo>
                <a:lnTo>
                  <a:pt x="45125" y="95036"/>
                </a:lnTo>
                <a:lnTo>
                  <a:pt x="44150" y="97916"/>
                </a:lnTo>
                <a:lnTo>
                  <a:pt x="42230" y="100797"/>
                </a:lnTo>
                <a:lnTo>
                  <a:pt x="40309" y="102717"/>
                </a:lnTo>
                <a:lnTo>
                  <a:pt x="38404" y="104637"/>
                </a:lnTo>
                <a:lnTo>
                  <a:pt x="36469" y="106558"/>
                </a:lnTo>
                <a:lnTo>
                  <a:pt x="33588" y="107518"/>
                </a:lnTo>
                <a:lnTo>
                  <a:pt x="30723" y="108478"/>
                </a:lnTo>
                <a:lnTo>
                  <a:pt x="27843" y="109438"/>
                </a:lnTo>
                <a:lnTo>
                  <a:pt x="20162" y="109438"/>
                </a:lnTo>
                <a:lnTo>
                  <a:pt x="16322" y="108478"/>
                </a:lnTo>
                <a:lnTo>
                  <a:pt x="13441" y="106558"/>
                </a:lnTo>
                <a:lnTo>
                  <a:pt x="10561" y="104637"/>
                </a:lnTo>
                <a:lnTo>
                  <a:pt x="7680" y="101757"/>
                </a:lnTo>
                <a:lnTo>
                  <a:pt x="9601" y="120959"/>
                </a:lnTo>
                <a:lnTo>
                  <a:pt x="16322" y="121920"/>
                </a:lnTo>
                <a:lnTo>
                  <a:pt x="31683" y="121920"/>
                </a:lnTo>
                <a:lnTo>
                  <a:pt x="38404" y="119999"/>
                </a:lnTo>
                <a:lnTo>
                  <a:pt x="44150" y="117119"/>
                </a:lnTo>
                <a:lnTo>
                  <a:pt x="48950" y="114239"/>
                </a:lnTo>
                <a:lnTo>
                  <a:pt x="53751" y="110398"/>
                </a:lnTo>
                <a:lnTo>
                  <a:pt x="56631" y="104637"/>
                </a:lnTo>
                <a:lnTo>
                  <a:pt x="60472" y="99837"/>
                </a:lnTo>
                <a:lnTo>
                  <a:pt x="62392" y="93116"/>
                </a:lnTo>
                <a:lnTo>
                  <a:pt x="64312" y="85435"/>
                </a:lnTo>
                <a:lnTo>
                  <a:pt x="65272" y="77754"/>
                </a:lnTo>
                <a:lnTo>
                  <a:pt x="66233" y="70073"/>
                </a:lnTo>
                <a:lnTo>
                  <a:pt x="66231" y="59832"/>
                </a:lnTo>
                <a:lnTo>
                  <a:pt x="65608" y="46509"/>
                </a:lnTo>
                <a:lnTo>
                  <a:pt x="64312" y="34564"/>
                </a:lnTo>
                <a:lnTo>
                  <a:pt x="62392" y="26883"/>
                </a:lnTo>
                <a:lnTo>
                  <a:pt x="60472" y="21122"/>
                </a:lnTo>
                <a:lnTo>
                  <a:pt x="57591" y="15361"/>
                </a:lnTo>
                <a:lnTo>
                  <a:pt x="54711" y="10561"/>
                </a:lnTo>
                <a:lnTo>
                  <a:pt x="49911" y="6720"/>
                </a:lnTo>
                <a:lnTo>
                  <a:pt x="45125" y="3840"/>
                </a:lnTo>
                <a:lnTo>
                  <a:pt x="40309" y="960"/>
                </a:lnTo>
                <a:lnTo>
                  <a:pt x="33588" y="0"/>
                </a:lnTo>
                <a:lnTo>
                  <a:pt x="18227" y="0"/>
                </a:lnTo>
                <a:lnTo>
                  <a:pt x="11521" y="960"/>
                </a:lnTo>
                <a:lnTo>
                  <a:pt x="6720" y="3840"/>
                </a:lnTo>
                <a:lnTo>
                  <a:pt x="960" y="6720"/>
                </a:lnTo>
                <a:lnTo>
                  <a:pt x="0" y="47030"/>
                </a:lnTo>
                <a:lnTo>
                  <a:pt x="960" y="41285"/>
                </a:lnTo>
                <a:lnTo>
                  <a:pt x="1920" y="35509"/>
                </a:lnTo>
                <a:lnTo>
                  <a:pt x="2880" y="30723"/>
                </a:lnTo>
                <a:lnTo>
                  <a:pt x="4800" y="26883"/>
                </a:lnTo>
                <a:lnTo>
                  <a:pt x="6720" y="22082"/>
                </a:lnTo>
                <a:lnTo>
                  <a:pt x="9601" y="19202"/>
                </a:lnTo>
                <a:lnTo>
                  <a:pt x="12481" y="16322"/>
                </a:lnTo>
                <a:lnTo>
                  <a:pt x="16322" y="13441"/>
                </a:lnTo>
                <a:lnTo>
                  <a:pt x="20162" y="12481"/>
                </a:lnTo>
                <a:lnTo>
                  <a:pt x="27843" y="12481"/>
                </a:lnTo>
                <a:lnTo>
                  <a:pt x="30723" y="13441"/>
                </a:lnTo>
                <a:lnTo>
                  <a:pt x="33588" y="13441"/>
                </a:lnTo>
                <a:lnTo>
                  <a:pt x="35509" y="14401"/>
                </a:lnTo>
                <a:lnTo>
                  <a:pt x="37429" y="16322"/>
                </a:lnTo>
                <a:lnTo>
                  <a:pt x="39349" y="17282"/>
                </a:lnTo>
                <a:lnTo>
                  <a:pt x="41269" y="19202"/>
                </a:lnTo>
                <a:lnTo>
                  <a:pt x="43190" y="21122"/>
                </a:lnTo>
                <a:lnTo>
                  <a:pt x="44150" y="24002"/>
                </a:lnTo>
                <a:lnTo>
                  <a:pt x="45125" y="26883"/>
                </a:lnTo>
                <a:lnTo>
                  <a:pt x="47030" y="29763"/>
                </a:lnTo>
                <a:lnTo>
                  <a:pt x="47030" y="33604"/>
                </a:lnTo>
                <a:lnTo>
                  <a:pt x="47990" y="3648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3591488" y="1410919"/>
            <a:ext cx="58552" cy="90251"/>
          </a:xfrm>
          <a:custGeom>
            <a:avLst/>
            <a:gdLst/>
            <a:ahLst/>
            <a:cxnLst/>
            <a:rect l="l" t="t" r="r" b="b"/>
            <a:pathLst>
              <a:path w="58552" h="90251">
                <a:moveTo>
                  <a:pt x="32644" y="0"/>
                </a:moveTo>
                <a:lnTo>
                  <a:pt x="23042" y="0"/>
                </a:lnTo>
                <a:lnTo>
                  <a:pt x="19202" y="1935"/>
                </a:lnTo>
                <a:lnTo>
                  <a:pt x="15361" y="2895"/>
                </a:lnTo>
                <a:lnTo>
                  <a:pt x="12481" y="4815"/>
                </a:lnTo>
                <a:lnTo>
                  <a:pt x="9601" y="6720"/>
                </a:lnTo>
                <a:lnTo>
                  <a:pt x="7680" y="9616"/>
                </a:lnTo>
                <a:lnTo>
                  <a:pt x="5760" y="11521"/>
                </a:lnTo>
                <a:lnTo>
                  <a:pt x="3840" y="14401"/>
                </a:lnTo>
                <a:lnTo>
                  <a:pt x="2880" y="17282"/>
                </a:lnTo>
                <a:lnTo>
                  <a:pt x="1920" y="21122"/>
                </a:lnTo>
                <a:lnTo>
                  <a:pt x="1920" y="27843"/>
                </a:lnTo>
                <a:lnTo>
                  <a:pt x="2880" y="30723"/>
                </a:lnTo>
                <a:lnTo>
                  <a:pt x="3840" y="33604"/>
                </a:lnTo>
                <a:lnTo>
                  <a:pt x="5760" y="36484"/>
                </a:lnTo>
                <a:lnTo>
                  <a:pt x="6720" y="38404"/>
                </a:lnTo>
                <a:lnTo>
                  <a:pt x="8641" y="40325"/>
                </a:lnTo>
                <a:lnTo>
                  <a:pt x="10561" y="42245"/>
                </a:lnTo>
                <a:lnTo>
                  <a:pt x="13441" y="44165"/>
                </a:lnTo>
                <a:lnTo>
                  <a:pt x="15361" y="45125"/>
                </a:lnTo>
                <a:lnTo>
                  <a:pt x="18242" y="46085"/>
                </a:lnTo>
                <a:lnTo>
                  <a:pt x="20162" y="48006"/>
                </a:lnTo>
                <a:lnTo>
                  <a:pt x="23042" y="48966"/>
                </a:lnTo>
                <a:lnTo>
                  <a:pt x="25923" y="49926"/>
                </a:lnTo>
                <a:lnTo>
                  <a:pt x="28803" y="50886"/>
                </a:lnTo>
                <a:lnTo>
                  <a:pt x="30723" y="51846"/>
                </a:lnTo>
                <a:lnTo>
                  <a:pt x="33604" y="52806"/>
                </a:lnTo>
                <a:lnTo>
                  <a:pt x="35524" y="53766"/>
                </a:lnTo>
                <a:lnTo>
                  <a:pt x="37444" y="54726"/>
                </a:lnTo>
                <a:lnTo>
                  <a:pt x="39364" y="55686"/>
                </a:lnTo>
                <a:lnTo>
                  <a:pt x="41285" y="57607"/>
                </a:lnTo>
                <a:lnTo>
                  <a:pt x="42245" y="59527"/>
                </a:lnTo>
                <a:lnTo>
                  <a:pt x="43190" y="60487"/>
                </a:lnTo>
                <a:lnTo>
                  <a:pt x="44150" y="62407"/>
                </a:lnTo>
                <a:lnTo>
                  <a:pt x="44150" y="67208"/>
                </a:lnTo>
                <a:lnTo>
                  <a:pt x="43190" y="69128"/>
                </a:lnTo>
                <a:lnTo>
                  <a:pt x="42245" y="71048"/>
                </a:lnTo>
                <a:lnTo>
                  <a:pt x="42245" y="72009"/>
                </a:lnTo>
                <a:lnTo>
                  <a:pt x="40309" y="73929"/>
                </a:lnTo>
                <a:lnTo>
                  <a:pt x="39364" y="74889"/>
                </a:lnTo>
                <a:lnTo>
                  <a:pt x="37444" y="75849"/>
                </a:lnTo>
                <a:lnTo>
                  <a:pt x="35524" y="76809"/>
                </a:lnTo>
                <a:lnTo>
                  <a:pt x="33604" y="77769"/>
                </a:lnTo>
                <a:lnTo>
                  <a:pt x="20162" y="77769"/>
                </a:lnTo>
                <a:lnTo>
                  <a:pt x="17282" y="76809"/>
                </a:lnTo>
                <a:lnTo>
                  <a:pt x="15361" y="75849"/>
                </a:lnTo>
                <a:lnTo>
                  <a:pt x="12481" y="74889"/>
                </a:lnTo>
                <a:lnTo>
                  <a:pt x="10561" y="73929"/>
                </a:lnTo>
                <a:lnTo>
                  <a:pt x="8641" y="72969"/>
                </a:lnTo>
                <a:lnTo>
                  <a:pt x="6720" y="72009"/>
                </a:lnTo>
                <a:lnTo>
                  <a:pt x="5760" y="72009"/>
                </a:lnTo>
                <a:lnTo>
                  <a:pt x="4800" y="71048"/>
                </a:lnTo>
                <a:lnTo>
                  <a:pt x="3840" y="70088"/>
                </a:lnTo>
                <a:lnTo>
                  <a:pt x="1920" y="70088"/>
                </a:lnTo>
                <a:lnTo>
                  <a:pt x="1920" y="71048"/>
                </a:lnTo>
                <a:lnTo>
                  <a:pt x="960" y="71048"/>
                </a:lnTo>
                <a:lnTo>
                  <a:pt x="960" y="73929"/>
                </a:lnTo>
                <a:lnTo>
                  <a:pt x="0" y="73929"/>
                </a:lnTo>
                <a:lnTo>
                  <a:pt x="0" y="78729"/>
                </a:lnTo>
                <a:lnTo>
                  <a:pt x="960" y="79689"/>
                </a:lnTo>
                <a:lnTo>
                  <a:pt x="960" y="82570"/>
                </a:lnTo>
                <a:lnTo>
                  <a:pt x="1920" y="82570"/>
                </a:lnTo>
                <a:lnTo>
                  <a:pt x="1920" y="83530"/>
                </a:lnTo>
                <a:lnTo>
                  <a:pt x="2880" y="84490"/>
                </a:lnTo>
                <a:lnTo>
                  <a:pt x="3840" y="84490"/>
                </a:lnTo>
                <a:lnTo>
                  <a:pt x="5760" y="85450"/>
                </a:lnTo>
                <a:lnTo>
                  <a:pt x="6720" y="86410"/>
                </a:lnTo>
                <a:lnTo>
                  <a:pt x="8641" y="87370"/>
                </a:lnTo>
                <a:lnTo>
                  <a:pt x="10561" y="88331"/>
                </a:lnTo>
                <a:lnTo>
                  <a:pt x="13441" y="88331"/>
                </a:lnTo>
                <a:lnTo>
                  <a:pt x="15361" y="89291"/>
                </a:lnTo>
                <a:lnTo>
                  <a:pt x="18242" y="89291"/>
                </a:lnTo>
                <a:lnTo>
                  <a:pt x="21122" y="90251"/>
                </a:lnTo>
                <a:lnTo>
                  <a:pt x="31683" y="90251"/>
                </a:lnTo>
                <a:lnTo>
                  <a:pt x="35524" y="89291"/>
                </a:lnTo>
                <a:lnTo>
                  <a:pt x="39364" y="88331"/>
                </a:lnTo>
                <a:lnTo>
                  <a:pt x="43190" y="87370"/>
                </a:lnTo>
                <a:lnTo>
                  <a:pt x="47030" y="85450"/>
                </a:lnTo>
                <a:lnTo>
                  <a:pt x="49926" y="83530"/>
                </a:lnTo>
                <a:lnTo>
                  <a:pt x="52806" y="80650"/>
                </a:lnTo>
                <a:lnTo>
                  <a:pt x="54711" y="78729"/>
                </a:lnTo>
                <a:lnTo>
                  <a:pt x="56647" y="74889"/>
                </a:lnTo>
                <a:lnTo>
                  <a:pt x="58552" y="72009"/>
                </a:lnTo>
                <a:lnTo>
                  <a:pt x="58552" y="57607"/>
                </a:lnTo>
                <a:lnTo>
                  <a:pt x="56647" y="54726"/>
                </a:lnTo>
                <a:lnTo>
                  <a:pt x="55671" y="51846"/>
                </a:lnTo>
                <a:lnTo>
                  <a:pt x="54711" y="49926"/>
                </a:lnTo>
                <a:lnTo>
                  <a:pt x="52806" y="48006"/>
                </a:lnTo>
                <a:lnTo>
                  <a:pt x="49926" y="46085"/>
                </a:lnTo>
                <a:lnTo>
                  <a:pt x="47990" y="44165"/>
                </a:lnTo>
                <a:lnTo>
                  <a:pt x="45125" y="43205"/>
                </a:lnTo>
                <a:lnTo>
                  <a:pt x="43190" y="42245"/>
                </a:lnTo>
                <a:lnTo>
                  <a:pt x="40309" y="41285"/>
                </a:lnTo>
                <a:lnTo>
                  <a:pt x="37444" y="39364"/>
                </a:lnTo>
                <a:lnTo>
                  <a:pt x="35524" y="38404"/>
                </a:lnTo>
                <a:lnTo>
                  <a:pt x="32644" y="37444"/>
                </a:lnTo>
                <a:lnTo>
                  <a:pt x="29763" y="36484"/>
                </a:lnTo>
                <a:lnTo>
                  <a:pt x="27843" y="35524"/>
                </a:lnTo>
                <a:lnTo>
                  <a:pt x="25923" y="34564"/>
                </a:lnTo>
                <a:lnTo>
                  <a:pt x="24002" y="33604"/>
                </a:lnTo>
                <a:lnTo>
                  <a:pt x="21122" y="32644"/>
                </a:lnTo>
                <a:lnTo>
                  <a:pt x="20162" y="30723"/>
                </a:lnTo>
                <a:lnTo>
                  <a:pt x="19202" y="28803"/>
                </a:lnTo>
                <a:lnTo>
                  <a:pt x="17282" y="27843"/>
                </a:lnTo>
                <a:lnTo>
                  <a:pt x="17282" y="20177"/>
                </a:lnTo>
                <a:lnTo>
                  <a:pt x="18242" y="18242"/>
                </a:lnTo>
                <a:lnTo>
                  <a:pt x="18242" y="17282"/>
                </a:lnTo>
                <a:lnTo>
                  <a:pt x="19202" y="15361"/>
                </a:lnTo>
                <a:lnTo>
                  <a:pt x="21122" y="14401"/>
                </a:lnTo>
                <a:lnTo>
                  <a:pt x="22082" y="13441"/>
                </a:lnTo>
                <a:lnTo>
                  <a:pt x="24002" y="12496"/>
                </a:lnTo>
                <a:lnTo>
                  <a:pt x="25923" y="12496"/>
                </a:lnTo>
                <a:lnTo>
                  <a:pt x="27843" y="11521"/>
                </a:lnTo>
                <a:lnTo>
                  <a:pt x="37444" y="11521"/>
                </a:lnTo>
                <a:lnTo>
                  <a:pt x="40309" y="12496"/>
                </a:lnTo>
                <a:lnTo>
                  <a:pt x="42245" y="13441"/>
                </a:lnTo>
                <a:lnTo>
                  <a:pt x="44150" y="13441"/>
                </a:lnTo>
                <a:lnTo>
                  <a:pt x="46085" y="14401"/>
                </a:lnTo>
                <a:lnTo>
                  <a:pt x="47030" y="15361"/>
                </a:lnTo>
                <a:lnTo>
                  <a:pt x="48966" y="16337"/>
                </a:lnTo>
                <a:lnTo>
                  <a:pt x="49926" y="16337"/>
                </a:lnTo>
                <a:lnTo>
                  <a:pt x="50871" y="17282"/>
                </a:lnTo>
                <a:lnTo>
                  <a:pt x="53751" y="17282"/>
                </a:lnTo>
                <a:lnTo>
                  <a:pt x="53751" y="16337"/>
                </a:lnTo>
                <a:lnTo>
                  <a:pt x="54711" y="15361"/>
                </a:lnTo>
                <a:lnTo>
                  <a:pt x="54711" y="7680"/>
                </a:lnTo>
                <a:lnTo>
                  <a:pt x="53751" y="7680"/>
                </a:lnTo>
                <a:lnTo>
                  <a:pt x="53751" y="5775"/>
                </a:lnTo>
                <a:lnTo>
                  <a:pt x="52806" y="5775"/>
                </a:lnTo>
                <a:lnTo>
                  <a:pt x="52806" y="4815"/>
                </a:lnTo>
                <a:lnTo>
                  <a:pt x="51831" y="4815"/>
                </a:lnTo>
                <a:lnTo>
                  <a:pt x="50871" y="3840"/>
                </a:lnTo>
                <a:lnTo>
                  <a:pt x="49926" y="2895"/>
                </a:lnTo>
                <a:lnTo>
                  <a:pt x="47990" y="2895"/>
                </a:lnTo>
                <a:lnTo>
                  <a:pt x="47030" y="1935"/>
                </a:lnTo>
                <a:lnTo>
                  <a:pt x="45125" y="1935"/>
                </a:lnTo>
                <a:lnTo>
                  <a:pt x="43190" y="975"/>
                </a:lnTo>
                <a:lnTo>
                  <a:pt x="41285" y="0"/>
                </a:lnTo>
                <a:lnTo>
                  <a:pt x="32644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3707648" y="1479087"/>
            <a:ext cx="20162" cy="89291"/>
          </a:xfrm>
          <a:custGeom>
            <a:avLst/>
            <a:gdLst/>
            <a:ahLst/>
            <a:cxnLst/>
            <a:rect l="l" t="t" r="r" b="b"/>
            <a:pathLst>
              <a:path w="20162" h="89291">
                <a:moveTo>
                  <a:pt x="16322" y="3840"/>
                </a:moveTo>
                <a:lnTo>
                  <a:pt x="15361" y="0"/>
                </a:lnTo>
                <a:lnTo>
                  <a:pt x="16322" y="20162"/>
                </a:lnTo>
                <a:lnTo>
                  <a:pt x="20162" y="21122"/>
                </a:lnTo>
                <a:lnTo>
                  <a:pt x="19202" y="6720"/>
                </a:lnTo>
                <a:lnTo>
                  <a:pt x="16322" y="3840"/>
                </a:lnTo>
                <a:close/>
              </a:path>
              <a:path w="20162" h="89291">
                <a:moveTo>
                  <a:pt x="1920" y="7680"/>
                </a:moveTo>
                <a:lnTo>
                  <a:pt x="2880" y="10561"/>
                </a:lnTo>
                <a:lnTo>
                  <a:pt x="4800" y="13441"/>
                </a:lnTo>
                <a:lnTo>
                  <a:pt x="7680" y="15361"/>
                </a:lnTo>
                <a:lnTo>
                  <a:pt x="10561" y="17282"/>
                </a:lnTo>
                <a:lnTo>
                  <a:pt x="13441" y="19202"/>
                </a:lnTo>
                <a:lnTo>
                  <a:pt x="16322" y="20162"/>
                </a:lnTo>
                <a:lnTo>
                  <a:pt x="15361" y="0"/>
                </a:lnTo>
                <a:lnTo>
                  <a:pt x="15361" y="-8641"/>
                </a:lnTo>
                <a:lnTo>
                  <a:pt x="16322" y="-10561"/>
                </a:lnTo>
                <a:lnTo>
                  <a:pt x="17282" y="-12481"/>
                </a:lnTo>
                <a:lnTo>
                  <a:pt x="19202" y="-14401"/>
                </a:lnTo>
                <a:lnTo>
                  <a:pt x="21122" y="-15361"/>
                </a:lnTo>
                <a:lnTo>
                  <a:pt x="23042" y="-16322"/>
                </a:lnTo>
                <a:lnTo>
                  <a:pt x="25907" y="-18242"/>
                </a:lnTo>
                <a:lnTo>
                  <a:pt x="28788" y="-18242"/>
                </a:lnTo>
                <a:lnTo>
                  <a:pt x="31683" y="-19202"/>
                </a:lnTo>
                <a:lnTo>
                  <a:pt x="52791" y="-19202"/>
                </a:lnTo>
                <a:lnTo>
                  <a:pt x="52791" y="-1920"/>
                </a:lnTo>
                <a:lnTo>
                  <a:pt x="48950" y="1920"/>
                </a:lnTo>
                <a:lnTo>
                  <a:pt x="45110" y="4800"/>
                </a:lnTo>
                <a:lnTo>
                  <a:pt x="42230" y="7680"/>
                </a:lnTo>
                <a:lnTo>
                  <a:pt x="38404" y="9601"/>
                </a:lnTo>
                <a:lnTo>
                  <a:pt x="34564" y="10561"/>
                </a:lnTo>
                <a:lnTo>
                  <a:pt x="25907" y="10561"/>
                </a:lnTo>
                <a:lnTo>
                  <a:pt x="22067" y="8641"/>
                </a:lnTo>
                <a:lnTo>
                  <a:pt x="19202" y="6720"/>
                </a:lnTo>
                <a:lnTo>
                  <a:pt x="20162" y="21122"/>
                </a:lnTo>
                <a:lnTo>
                  <a:pt x="24002" y="22082"/>
                </a:lnTo>
                <a:lnTo>
                  <a:pt x="33588" y="22082"/>
                </a:lnTo>
                <a:lnTo>
                  <a:pt x="38404" y="21122"/>
                </a:lnTo>
                <a:lnTo>
                  <a:pt x="42230" y="19202"/>
                </a:lnTo>
                <a:lnTo>
                  <a:pt x="47030" y="16322"/>
                </a:lnTo>
                <a:lnTo>
                  <a:pt x="50871" y="13441"/>
                </a:lnTo>
                <a:lnTo>
                  <a:pt x="54711" y="9601"/>
                </a:lnTo>
                <a:lnTo>
                  <a:pt x="54711" y="19202"/>
                </a:lnTo>
                <a:lnTo>
                  <a:pt x="55671" y="20162"/>
                </a:lnTo>
                <a:lnTo>
                  <a:pt x="57591" y="20162"/>
                </a:lnTo>
                <a:lnTo>
                  <a:pt x="58552" y="21122"/>
                </a:lnTo>
                <a:lnTo>
                  <a:pt x="64312" y="21122"/>
                </a:lnTo>
                <a:lnTo>
                  <a:pt x="65272" y="20162"/>
                </a:lnTo>
                <a:lnTo>
                  <a:pt x="67193" y="20162"/>
                </a:lnTo>
                <a:lnTo>
                  <a:pt x="67193" y="-47045"/>
                </a:lnTo>
                <a:lnTo>
                  <a:pt x="66233" y="-50886"/>
                </a:lnTo>
                <a:lnTo>
                  <a:pt x="64312" y="-54726"/>
                </a:lnTo>
                <a:lnTo>
                  <a:pt x="63352" y="-57607"/>
                </a:lnTo>
                <a:lnTo>
                  <a:pt x="60472" y="-60487"/>
                </a:lnTo>
                <a:lnTo>
                  <a:pt x="57591" y="-63352"/>
                </a:lnTo>
                <a:lnTo>
                  <a:pt x="54711" y="-65272"/>
                </a:lnTo>
                <a:lnTo>
                  <a:pt x="49911" y="-66233"/>
                </a:lnTo>
                <a:lnTo>
                  <a:pt x="46070" y="-68168"/>
                </a:lnTo>
                <a:lnTo>
                  <a:pt x="25907" y="-68168"/>
                </a:lnTo>
                <a:lnTo>
                  <a:pt x="22067" y="-67193"/>
                </a:lnTo>
                <a:lnTo>
                  <a:pt x="19202" y="-66233"/>
                </a:lnTo>
                <a:lnTo>
                  <a:pt x="17282" y="-65272"/>
                </a:lnTo>
                <a:lnTo>
                  <a:pt x="14401" y="-64328"/>
                </a:lnTo>
                <a:lnTo>
                  <a:pt x="11521" y="-63352"/>
                </a:lnTo>
                <a:lnTo>
                  <a:pt x="9601" y="-62392"/>
                </a:lnTo>
                <a:lnTo>
                  <a:pt x="7680" y="-61447"/>
                </a:lnTo>
                <a:lnTo>
                  <a:pt x="6720" y="-60487"/>
                </a:lnTo>
                <a:lnTo>
                  <a:pt x="5760" y="-59512"/>
                </a:lnTo>
                <a:lnTo>
                  <a:pt x="4800" y="-58552"/>
                </a:lnTo>
                <a:lnTo>
                  <a:pt x="3840" y="-58552"/>
                </a:lnTo>
                <a:lnTo>
                  <a:pt x="3840" y="-49926"/>
                </a:lnTo>
                <a:lnTo>
                  <a:pt x="4800" y="-49926"/>
                </a:lnTo>
                <a:lnTo>
                  <a:pt x="4800" y="-47990"/>
                </a:lnTo>
                <a:lnTo>
                  <a:pt x="8641" y="-47990"/>
                </a:lnTo>
                <a:lnTo>
                  <a:pt x="10561" y="-48950"/>
                </a:lnTo>
                <a:lnTo>
                  <a:pt x="11521" y="-49926"/>
                </a:lnTo>
                <a:lnTo>
                  <a:pt x="13441" y="-50886"/>
                </a:lnTo>
                <a:lnTo>
                  <a:pt x="15361" y="-51831"/>
                </a:lnTo>
                <a:lnTo>
                  <a:pt x="18227" y="-52806"/>
                </a:lnTo>
                <a:lnTo>
                  <a:pt x="20162" y="-53766"/>
                </a:lnTo>
                <a:lnTo>
                  <a:pt x="24002" y="-54726"/>
                </a:lnTo>
                <a:lnTo>
                  <a:pt x="26883" y="-55671"/>
                </a:lnTo>
                <a:lnTo>
                  <a:pt x="29748" y="-56647"/>
                </a:lnTo>
                <a:lnTo>
                  <a:pt x="37429" y="-56647"/>
                </a:lnTo>
                <a:lnTo>
                  <a:pt x="40309" y="-55671"/>
                </a:lnTo>
                <a:lnTo>
                  <a:pt x="42230" y="-54726"/>
                </a:lnTo>
                <a:lnTo>
                  <a:pt x="45110" y="-53766"/>
                </a:lnTo>
                <a:lnTo>
                  <a:pt x="47030" y="-52806"/>
                </a:lnTo>
                <a:lnTo>
                  <a:pt x="47990" y="-51831"/>
                </a:lnTo>
                <a:lnTo>
                  <a:pt x="49911" y="-49926"/>
                </a:lnTo>
                <a:lnTo>
                  <a:pt x="50871" y="-47990"/>
                </a:lnTo>
                <a:lnTo>
                  <a:pt x="51831" y="-45110"/>
                </a:lnTo>
                <a:lnTo>
                  <a:pt x="51831" y="-43205"/>
                </a:lnTo>
                <a:lnTo>
                  <a:pt x="52791" y="-40325"/>
                </a:lnTo>
                <a:lnTo>
                  <a:pt x="52791" y="-30723"/>
                </a:lnTo>
                <a:lnTo>
                  <a:pt x="34564" y="-30723"/>
                </a:lnTo>
                <a:lnTo>
                  <a:pt x="28788" y="-29763"/>
                </a:lnTo>
                <a:lnTo>
                  <a:pt x="24002" y="-28803"/>
                </a:lnTo>
                <a:lnTo>
                  <a:pt x="18227" y="-27843"/>
                </a:lnTo>
                <a:lnTo>
                  <a:pt x="14401" y="-25923"/>
                </a:lnTo>
                <a:lnTo>
                  <a:pt x="10561" y="-24003"/>
                </a:lnTo>
                <a:lnTo>
                  <a:pt x="6720" y="-21122"/>
                </a:lnTo>
                <a:lnTo>
                  <a:pt x="4800" y="-18242"/>
                </a:lnTo>
                <a:lnTo>
                  <a:pt x="2880" y="-15361"/>
                </a:lnTo>
                <a:lnTo>
                  <a:pt x="960" y="-11521"/>
                </a:lnTo>
                <a:lnTo>
                  <a:pt x="0" y="-7680"/>
                </a:lnTo>
                <a:lnTo>
                  <a:pt x="0" y="4800"/>
                </a:lnTo>
                <a:lnTo>
                  <a:pt x="1920" y="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3803644" y="1410919"/>
            <a:ext cx="71033" cy="89291"/>
          </a:xfrm>
          <a:custGeom>
            <a:avLst/>
            <a:gdLst/>
            <a:ahLst/>
            <a:cxnLst/>
            <a:rect l="l" t="t" r="r" b="b"/>
            <a:pathLst>
              <a:path w="71033" h="89291">
                <a:moveTo>
                  <a:pt x="14401" y="28803"/>
                </a:moveTo>
                <a:lnTo>
                  <a:pt x="19202" y="23058"/>
                </a:lnTo>
                <a:lnTo>
                  <a:pt x="23042" y="19217"/>
                </a:lnTo>
                <a:lnTo>
                  <a:pt x="26868" y="16337"/>
                </a:lnTo>
                <a:lnTo>
                  <a:pt x="30708" y="14401"/>
                </a:lnTo>
                <a:lnTo>
                  <a:pt x="34549" y="12496"/>
                </a:lnTo>
                <a:lnTo>
                  <a:pt x="41269" y="12496"/>
                </a:lnTo>
                <a:lnTo>
                  <a:pt x="43190" y="13441"/>
                </a:lnTo>
                <a:lnTo>
                  <a:pt x="46070" y="14401"/>
                </a:lnTo>
                <a:lnTo>
                  <a:pt x="47990" y="15361"/>
                </a:lnTo>
                <a:lnTo>
                  <a:pt x="49911" y="17282"/>
                </a:lnTo>
                <a:lnTo>
                  <a:pt x="50871" y="19217"/>
                </a:lnTo>
                <a:lnTo>
                  <a:pt x="52791" y="21122"/>
                </a:lnTo>
                <a:lnTo>
                  <a:pt x="53751" y="24003"/>
                </a:lnTo>
                <a:lnTo>
                  <a:pt x="54711" y="26898"/>
                </a:lnTo>
                <a:lnTo>
                  <a:pt x="55671" y="29763"/>
                </a:lnTo>
                <a:lnTo>
                  <a:pt x="55671" y="87370"/>
                </a:lnTo>
                <a:lnTo>
                  <a:pt x="56631" y="88331"/>
                </a:lnTo>
                <a:lnTo>
                  <a:pt x="58552" y="88331"/>
                </a:lnTo>
                <a:lnTo>
                  <a:pt x="59512" y="89291"/>
                </a:lnTo>
                <a:lnTo>
                  <a:pt x="67193" y="89291"/>
                </a:lnTo>
                <a:lnTo>
                  <a:pt x="68153" y="88331"/>
                </a:lnTo>
                <a:lnTo>
                  <a:pt x="70073" y="88331"/>
                </a:lnTo>
                <a:lnTo>
                  <a:pt x="70073" y="87370"/>
                </a:lnTo>
                <a:lnTo>
                  <a:pt x="71033" y="87370"/>
                </a:lnTo>
                <a:lnTo>
                  <a:pt x="71033" y="29763"/>
                </a:lnTo>
                <a:lnTo>
                  <a:pt x="70073" y="24963"/>
                </a:lnTo>
                <a:lnTo>
                  <a:pt x="69113" y="21122"/>
                </a:lnTo>
                <a:lnTo>
                  <a:pt x="68153" y="16337"/>
                </a:lnTo>
                <a:lnTo>
                  <a:pt x="66233" y="12496"/>
                </a:lnTo>
                <a:lnTo>
                  <a:pt x="64312" y="9616"/>
                </a:lnTo>
                <a:lnTo>
                  <a:pt x="61432" y="6720"/>
                </a:lnTo>
                <a:lnTo>
                  <a:pt x="58552" y="3840"/>
                </a:lnTo>
                <a:lnTo>
                  <a:pt x="54711" y="1935"/>
                </a:lnTo>
                <a:lnTo>
                  <a:pt x="50871" y="0"/>
                </a:lnTo>
                <a:lnTo>
                  <a:pt x="36484" y="0"/>
                </a:lnTo>
                <a:lnTo>
                  <a:pt x="31668" y="975"/>
                </a:lnTo>
                <a:lnTo>
                  <a:pt x="26868" y="2895"/>
                </a:lnTo>
                <a:lnTo>
                  <a:pt x="22082" y="5775"/>
                </a:lnTo>
                <a:lnTo>
                  <a:pt x="18242" y="9616"/>
                </a:lnTo>
                <a:lnTo>
                  <a:pt x="13441" y="14401"/>
                </a:lnTo>
                <a:lnTo>
                  <a:pt x="13441" y="2895"/>
                </a:lnTo>
                <a:lnTo>
                  <a:pt x="12481" y="2895"/>
                </a:lnTo>
                <a:lnTo>
                  <a:pt x="12481" y="1935"/>
                </a:lnTo>
                <a:lnTo>
                  <a:pt x="11521" y="1935"/>
                </a:lnTo>
                <a:lnTo>
                  <a:pt x="11521" y="975"/>
                </a:lnTo>
                <a:lnTo>
                  <a:pt x="1920" y="975"/>
                </a:lnTo>
                <a:lnTo>
                  <a:pt x="960" y="1935"/>
                </a:lnTo>
                <a:lnTo>
                  <a:pt x="0" y="1935"/>
                </a:lnTo>
                <a:lnTo>
                  <a:pt x="0" y="88331"/>
                </a:lnTo>
                <a:lnTo>
                  <a:pt x="2880" y="88331"/>
                </a:lnTo>
                <a:lnTo>
                  <a:pt x="3840" y="89291"/>
                </a:lnTo>
                <a:lnTo>
                  <a:pt x="10561" y="89291"/>
                </a:lnTo>
                <a:lnTo>
                  <a:pt x="11521" y="88331"/>
                </a:lnTo>
                <a:lnTo>
                  <a:pt x="13441" y="88331"/>
                </a:lnTo>
                <a:lnTo>
                  <a:pt x="14401" y="87370"/>
                </a:lnTo>
                <a:lnTo>
                  <a:pt x="14401" y="288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3896761" y="1371569"/>
            <a:ext cx="75834" cy="129600"/>
          </a:xfrm>
          <a:custGeom>
            <a:avLst/>
            <a:gdLst/>
            <a:ahLst/>
            <a:cxnLst/>
            <a:rect l="l" t="t" r="r" b="b"/>
            <a:pathLst>
              <a:path w="75834" h="129600">
                <a:moveTo>
                  <a:pt x="27843" y="129600"/>
                </a:moveTo>
                <a:lnTo>
                  <a:pt x="39349" y="129600"/>
                </a:lnTo>
                <a:lnTo>
                  <a:pt x="44150" y="128640"/>
                </a:lnTo>
                <a:lnTo>
                  <a:pt x="48950" y="125760"/>
                </a:lnTo>
                <a:lnTo>
                  <a:pt x="53751" y="122880"/>
                </a:lnTo>
                <a:lnTo>
                  <a:pt x="58552" y="119039"/>
                </a:lnTo>
                <a:lnTo>
                  <a:pt x="62392" y="114239"/>
                </a:lnTo>
                <a:lnTo>
                  <a:pt x="62392" y="126720"/>
                </a:lnTo>
                <a:lnTo>
                  <a:pt x="63352" y="126720"/>
                </a:lnTo>
                <a:lnTo>
                  <a:pt x="63352" y="127680"/>
                </a:lnTo>
                <a:lnTo>
                  <a:pt x="65272" y="127680"/>
                </a:lnTo>
                <a:lnTo>
                  <a:pt x="66233" y="128640"/>
                </a:lnTo>
                <a:lnTo>
                  <a:pt x="72953" y="128640"/>
                </a:lnTo>
                <a:lnTo>
                  <a:pt x="73913" y="127680"/>
                </a:lnTo>
                <a:lnTo>
                  <a:pt x="75834" y="127680"/>
                </a:lnTo>
                <a:lnTo>
                  <a:pt x="75834" y="1920"/>
                </a:lnTo>
                <a:lnTo>
                  <a:pt x="74874" y="1920"/>
                </a:lnTo>
                <a:lnTo>
                  <a:pt x="74874" y="960"/>
                </a:lnTo>
                <a:lnTo>
                  <a:pt x="71033" y="960"/>
                </a:lnTo>
                <a:lnTo>
                  <a:pt x="70073" y="0"/>
                </a:lnTo>
                <a:lnTo>
                  <a:pt x="67193" y="0"/>
                </a:lnTo>
                <a:lnTo>
                  <a:pt x="65272" y="960"/>
                </a:lnTo>
                <a:lnTo>
                  <a:pt x="62392" y="960"/>
                </a:lnTo>
                <a:lnTo>
                  <a:pt x="61432" y="1920"/>
                </a:lnTo>
                <a:lnTo>
                  <a:pt x="61432" y="2880"/>
                </a:lnTo>
                <a:lnTo>
                  <a:pt x="60472" y="2880"/>
                </a:lnTo>
                <a:lnTo>
                  <a:pt x="60472" y="51846"/>
                </a:lnTo>
                <a:lnTo>
                  <a:pt x="56631" y="47030"/>
                </a:lnTo>
                <a:lnTo>
                  <a:pt x="52791" y="44165"/>
                </a:lnTo>
                <a:lnTo>
                  <a:pt x="48950" y="42245"/>
                </a:lnTo>
                <a:lnTo>
                  <a:pt x="45125" y="40325"/>
                </a:lnTo>
                <a:lnTo>
                  <a:pt x="40309" y="39349"/>
                </a:lnTo>
                <a:lnTo>
                  <a:pt x="29763" y="39349"/>
                </a:lnTo>
                <a:lnTo>
                  <a:pt x="24947" y="40325"/>
                </a:lnTo>
                <a:lnTo>
                  <a:pt x="20162" y="42245"/>
                </a:lnTo>
                <a:lnTo>
                  <a:pt x="16322" y="44165"/>
                </a:lnTo>
                <a:lnTo>
                  <a:pt x="12481" y="47030"/>
                </a:lnTo>
                <a:lnTo>
                  <a:pt x="9601" y="51846"/>
                </a:lnTo>
                <a:lnTo>
                  <a:pt x="5760" y="55686"/>
                </a:lnTo>
                <a:lnTo>
                  <a:pt x="3840" y="60472"/>
                </a:lnTo>
                <a:lnTo>
                  <a:pt x="1920" y="66248"/>
                </a:lnTo>
                <a:lnTo>
                  <a:pt x="960" y="71993"/>
                </a:lnTo>
                <a:lnTo>
                  <a:pt x="0" y="78714"/>
                </a:lnTo>
                <a:lnTo>
                  <a:pt x="0" y="91196"/>
                </a:lnTo>
                <a:lnTo>
                  <a:pt x="960" y="96956"/>
                </a:lnTo>
                <a:lnTo>
                  <a:pt x="1920" y="102717"/>
                </a:lnTo>
                <a:lnTo>
                  <a:pt x="2880" y="107518"/>
                </a:lnTo>
                <a:lnTo>
                  <a:pt x="4800" y="112318"/>
                </a:lnTo>
                <a:lnTo>
                  <a:pt x="7680" y="116159"/>
                </a:lnTo>
                <a:lnTo>
                  <a:pt x="10561" y="120959"/>
                </a:lnTo>
                <a:lnTo>
                  <a:pt x="14401" y="123840"/>
                </a:lnTo>
                <a:lnTo>
                  <a:pt x="15361" y="87355"/>
                </a:lnTo>
                <a:lnTo>
                  <a:pt x="15361" y="79674"/>
                </a:lnTo>
                <a:lnTo>
                  <a:pt x="16322" y="75834"/>
                </a:lnTo>
                <a:lnTo>
                  <a:pt x="17282" y="71993"/>
                </a:lnTo>
                <a:lnTo>
                  <a:pt x="17282" y="68153"/>
                </a:lnTo>
                <a:lnTo>
                  <a:pt x="19202" y="65272"/>
                </a:lnTo>
                <a:lnTo>
                  <a:pt x="20162" y="61432"/>
                </a:lnTo>
                <a:lnTo>
                  <a:pt x="22082" y="58567"/>
                </a:lnTo>
                <a:lnTo>
                  <a:pt x="24947" y="56631"/>
                </a:lnTo>
                <a:lnTo>
                  <a:pt x="26883" y="54711"/>
                </a:lnTo>
                <a:lnTo>
                  <a:pt x="29763" y="52791"/>
                </a:lnTo>
                <a:lnTo>
                  <a:pt x="33604" y="51846"/>
                </a:lnTo>
                <a:lnTo>
                  <a:pt x="41285" y="51846"/>
                </a:lnTo>
                <a:lnTo>
                  <a:pt x="45125" y="53751"/>
                </a:lnTo>
                <a:lnTo>
                  <a:pt x="48950" y="55686"/>
                </a:lnTo>
                <a:lnTo>
                  <a:pt x="52791" y="58567"/>
                </a:lnTo>
                <a:lnTo>
                  <a:pt x="56631" y="62407"/>
                </a:lnTo>
                <a:lnTo>
                  <a:pt x="60472" y="67193"/>
                </a:lnTo>
                <a:lnTo>
                  <a:pt x="60472" y="100797"/>
                </a:lnTo>
                <a:lnTo>
                  <a:pt x="58552" y="103677"/>
                </a:lnTo>
                <a:lnTo>
                  <a:pt x="56631" y="106558"/>
                </a:lnTo>
                <a:lnTo>
                  <a:pt x="53751" y="108478"/>
                </a:lnTo>
                <a:lnTo>
                  <a:pt x="51831" y="110398"/>
                </a:lnTo>
                <a:lnTo>
                  <a:pt x="49911" y="111358"/>
                </a:lnTo>
                <a:lnTo>
                  <a:pt x="47990" y="113278"/>
                </a:lnTo>
                <a:lnTo>
                  <a:pt x="46070" y="114239"/>
                </a:lnTo>
                <a:lnTo>
                  <a:pt x="44150" y="115199"/>
                </a:lnTo>
                <a:lnTo>
                  <a:pt x="42230" y="116159"/>
                </a:lnTo>
                <a:lnTo>
                  <a:pt x="40309" y="116159"/>
                </a:lnTo>
                <a:lnTo>
                  <a:pt x="38404" y="117119"/>
                </a:lnTo>
                <a:lnTo>
                  <a:pt x="32628" y="117119"/>
                </a:lnTo>
                <a:lnTo>
                  <a:pt x="28788" y="116159"/>
                </a:lnTo>
                <a:lnTo>
                  <a:pt x="26883" y="114239"/>
                </a:lnTo>
                <a:lnTo>
                  <a:pt x="24002" y="112318"/>
                </a:lnTo>
                <a:lnTo>
                  <a:pt x="22082" y="109438"/>
                </a:lnTo>
                <a:lnTo>
                  <a:pt x="20162" y="106558"/>
                </a:lnTo>
                <a:lnTo>
                  <a:pt x="18242" y="103677"/>
                </a:lnTo>
                <a:lnTo>
                  <a:pt x="17282" y="99837"/>
                </a:lnTo>
                <a:lnTo>
                  <a:pt x="16322" y="95996"/>
                </a:lnTo>
                <a:lnTo>
                  <a:pt x="18242" y="125760"/>
                </a:lnTo>
                <a:lnTo>
                  <a:pt x="22082" y="128640"/>
                </a:lnTo>
                <a:lnTo>
                  <a:pt x="27843" y="1296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3911163" y="1458925"/>
            <a:ext cx="3840" cy="38404"/>
          </a:xfrm>
          <a:custGeom>
            <a:avLst/>
            <a:gdLst/>
            <a:ahLst/>
            <a:cxnLst/>
            <a:rect l="l" t="t" r="r" b="b"/>
            <a:pathLst>
              <a:path w="3840" h="38404">
                <a:moveTo>
                  <a:pt x="960" y="0"/>
                </a:moveTo>
                <a:lnTo>
                  <a:pt x="0" y="36484"/>
                </a:lnTo>
                <a:lnTo>
                  <a:pt x="3840" y="38404"/>
                </a:lnTo>
                <a:lnTo>
                  <a:pt x="1920" y="8641"/>
                </a:lnTo>
                <a:lnTo>
                  <a:pt x="1920" y="4800"/>
                </a:lnTo>
                <a:lnTo>
                  <a:pt x="96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4044589" y="1380210"/>
            <a:ext cx="69128" cy="119039"/>
          </a:xfrm>
          <a:custGeom>
            <a:avLst/>
            <a:gdLst/>
            <a:ahLst/>
            <a:cxnLst/>
            <a:rect l="l" t="t" r="r" b="b"/>
            <a:pathLst>
              <a:path w="69128" h="119039">
                <a:moveTo>
                  <a:pt x="69128" y="108478"/>
                </a:moveTo>
                <a:lnTo>
                  <a:pt x="68168" y="107518"/>
                </a:lnTo>
                <a:lnTo>
                  <a:pt x="67208" y="106558"/>
                </a:lnTo>
                <a:lnTo>
                  <a:pt x="45125" y="106558"/>
                </a:lnTo>
                <a:lnTo>
                  <a:pt x="45125" y="1920"/>
                </a:lnTo>
                <a:lnTo>
                  <a:pt x="44165" y="960"/>
                </a:lnTo>
                <a:lnTo>
                  <a:pt x="43205" y="0"/>
                </a:lnTo>
                <a:lnTo>
                  <a:pt x="31683" y="0"/>
                </a:lnTo>
                <a:lnTo>
                  <a:pt x="30723" y="960"/>
                </a:lnTo>
                <a:lnTo>
                  <a:pt x="2880" y="18242"/>
                </a:lnTo>
                <a:lnTo>
                  <a:pt x="1920" y="19202"/>
                </a:lnTo>
                <a:lnTo>
                  <a:pt x="960" y="20162"/>
                </a:lnTo>
                <a:lnTo>
                  <a:pt x="960" y="22082"/>
                </a:lnTo>
                <a:lnTo>
                  <a:pt x="0" y="22082"/>
                </a:lnTo>
                <a:lnTo>
                  <a:pt x="0" y="27843"/>
                </a:lnTo>
                <a:lnTo>
                  <a:pt x="960" y="28803"/>
                </a:lnTo>
                <a:lnTo>
                  <a:pt x="960" y="30708"/>
                </a:lnTo>
                <a:lnTo>
                  <a:pt x="4800" y="30708"/>
                </a:lnTo>
                <a:lnTo>
                  <a:pt x="5760" y="29763"/>
                </a:lnTo>
                <a:lnTo>
                  <a:pt x="28803" y="16322"/>
                </a:lnTo>
                <a:lnTo>
                  <a:pt x="28803" y="106558"/>
                </a:lnTo>
                <a:lnTo>
                  <a:pt x="2880" y="106558"/>
                </a:lnTo>
                <a:lnTo>
                  <a:pt x="1920" y="107518"/>
                </a:lnTo>
                <a:lnTo>
                  <a:pt x="1920" y="108478"/>
                </a:lnTo>
                <a:lnTo>
                  <a:pt x="960" y="109438"/>
                </a:lnTo>
                <a:lnTo>
                  <a:pt x="960" y="117119"/>
                </a:lnTo>
                <a:lnTo>
                  <a:pt x="1920" y="117119"/>
                </a:lnTo>
                <a:lnTo>
                  <a:pt x="1920" y="118079"/>
                </a:lnTo>
                <a:lnTo>
                  <a:pt x="2880" y="119039"/>
                </a:lnTo>
                <a:lnTo>
                  <a:pt x="68168" y="119039"/>
                </a:lnTo>
                <a:lnTo>
                  <a:pt x="68168" y="118079"/>
                </a:lnTo>
                <a:lnTo>
                  <a:pt x="69128" y="117119"/>
                </a:lnTo>
                <a:lnTo>
                  <a:pt x="69128" y="10847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4148267" y="1380210"/>
            <a:ext cx="10561" cy="27843"/>
          </a:xfrm>
          <a:custGeom>
            <a:avLst/>
            <a:gdLst/>
            <a:ahLst/>
            <a:cxnLst/>
            <a:rect l="l" t="t" r="r" b="b"/>
            <a:pathLst>
              <a:path w="10561" h="27843">
                <a:moveTo>
                  <a:pt x="5760" y="1920"/>
                </a:moveTo>
                <a:lnTo>
                  <a:pt x="0" y="3840"/>
                </a:lnTo>
                <a:lnTo>
                  <a:pt x="960" y="27843"/>
                </a:lnTo>
                <a:lnTo>
                  <a:pt x="1920" y="24002"/>
                </a:lnTo>
                <a:lnTo>
                  <a:pt x="2880" y="22082"/>
                </a:lnTo>
                <a:lnTo>
                  <a:pt x="4800" y="19202"/>
                </a:lnTo>
                <a:lnTo>
                  <a:pt x="6720" y="17282"/>
                </a:lnTo>
                <a:lnTo>
                  <a:pt x="10561" y="0"/>
                </a:lnTo>
                <a:lnTo>
                  <a:pt x="5760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4131944" y="1379250"/>
            <a:ext cx="77769" cy="121920"/>
          </a:xfrm>
          <a:custGeom>
            <a:avLst/>
            <a:gdLst/>
            <a:ahLst/>
            <a:cxnLst/>
            <a:rect l="l" t="t" r="r" b="b"/>
            <a:pathLst>
              <a:path w="77769" h="121920">
                <a:moveTo>
                  <a:pt x="73929" y="23042"/>
                </a:moveTo>
                <a:lnTo>
                  <a:pt x="72009" y="19202"/>
                </a:lnTo>
                <a:lnTo>
                  <a:pt x="70088" y="15361"/>
                </a:lnTo>
                <a:lnTo>
                  <a:pt x="68168" y="12481"/>
                </a:lnTo>
                <a:lnTo>
                  <a:pt x="65288" y="9601"/>
                </a:lnTo>
                <a:lnTo>
                  <a:pt x="63367" y="6720"/>
                </a:lnTo>
                <a:lnTo>
                  <a:pt x="60487" y="4800"/>
                </a:lnTo>
                <a:lnTo>
                  <a:pt x="56647" y="2880"/>
                </a:lnTo>
                <a:lnTo>
                  <a:pt x="52806" y="1920"/>
                </a:lnTo>
                <a:lnTo>
                  <a:pt x="48966" y="0"/>
                </a:lnTo>
                <a:lnTo>
                  <a:pt x="32644" y="0"/>
                </a:lnTo>
                <a:lnTo>
                  <a:pt x="26883" y="960"/>
                </a:lnTo>
                <a:lnTo>
                  <a:pt x="23042" y="18242"/>
                </a:lnTo>
                <a:lnTo>
                  <a:pt x="24963" y="16322"/>
                </a:lnTo>
                <a:lnTo>
                  <a:pt x="27843" y="14401"/>
                </a:lnTo>
                <a:lnTo>
                  <a:pt x="30723" y="13441"/>
                </a:lnTo>
                <a:lnTo>
                  <a:pt x="34564" y="12481"/>
                </a:lnTo>
                <a:lnTo>
                  <a:pt x="42245" y="12481"/>
                </a:lnTo>
                <a:lnTo>
                  <a:pt x="45125" y="13441"/>
                </a:lnTo>
                <a:lnTo>
                  <a:pt x="48966" y="14401"/>
                </a:lnTo>
                <a:lnTo>
                  <a:pt x="51846" y="16322"/>
                </a:lnTo>
                <a:lnTo>
                  <a:pt x="53766" y="18242"/>
                </a:lnTo>
                <a:lnTo>
                  <a:pt x="55686" y="22082"/>
                </a:lnTo>
                <a:lnTo>
                  <a:pt x="57607" y="24963"/>
                </a:lnTo>
                <a:lnTo>
                  <a:pt x="59527" y="29763"/>
                </a:lnTo>
                <a:lnTo>
                  <a:pt x="60487" y="34564"/>
                </a:lnTo>
                <a:lnTo>
                  <a:pt x="61447" y="40325"/>
                </a:lnTo>
                <a:lnTo>
                  <a:pt x="62407" y="47030"/>
                </a:lnTo>
                <a:lnTo>
                  <a:pt x="62407" y="54726"/>
                </a:lnTo>
                <a:lnTo>
                  <a:pt x="58567" y="56631"/>
                </a:lnTo>
                <a:lnTo>
                  <a:pt x="55686" y="58567"/>
                </a:lnTo>
                <a:lnTo>
                  <a:pt x="50886" y="59512"/>
                </a:lnTo>
                <a:lnTo>
                  <a:pt x="47045" y="61432"/>
                </a:lnTo>
                <a:lnTo>
                  <a:pt x="42245" y="62392"/>
                </a:lnTo>
                <a:lnTo>
                  <a:pt x="33604" y="62392"/>
                </a:lnTo>
                <a:lnTo>
                  <a:pt x="29763" y="61432"/>
                </a:lnTo>
                <a:lnTo>
                  <a:pt x="27843" y="60472"/>
                </a:lnTo>
                <a:lnTo>
                  <a:pt x="24963" y="59512"/>
                </a:lnTo>
                <a:lnTo>
                  <a:pt x="22082" y="57591"/>
                </a:lnTo>
                <a:lnTo>
                  <a:pt x="21122" y="55671"/>
                </a:lnTo>
                <a:lnTo>
                  <a:pt x="19202" y="53751"/>
                </a:lnTo>
                <a:lnTo>
                  <a:pt x="17282" y="50886"/>
                </a:lnTo>
                <a:lnTo>
                  <a:pt x="17282" y="48005"/>
                </a:lnTo>
                <a:lnTo>
                  <a:pt x="16322" y="45110"/>
                </a:lnTo>
                <a:lnTo>
                  <a:pt x="16322" y="31668"/>
                </a:lnTo>
                <a:lnTo>
                  <a:pt x="17282" y="28803"/>
                </a:lnTo>
                <a:lnTo>
                  <a:pt x="16322" y="4800"/>
                </a:lnTo>
                <a:lnTo>
                  <a:pt x="12481" y="7680"/>
                </a:lnTo>
                <a:lnTo>
                  <a:pt x="9601" y="11521"/>
                </a:lnTo>
                <a:lnTo>
                  <a:pt x="5775" y="15361"/>
                </a:lnTo>
                <a:lnTo>
                  <a:pt x="3840" y="19202"/>
                </a:lnTo>
                <a:lnTo>
                  <a:pt x="1935" y="24002"/>
                </a:lnTo>
                <a:lnTo>
                  <a:pt x="960" y="28803"/>
                </a:lnTo>
                <a:lnTo>
                  <a:pt x="0" y="33604"/>
                </a:lnTo>
                <a:lnTo>
                  <a:pt x="0" y="44165"/>
                </a:lnTo>
                <a:lnTo>
                  <a:pt x="960" y="48950"/>
                </a:lnTo>
                <a:lnTo>
                  <a:pt x="1935" y="52791"/>
                </a:lnTo>
                <a:lnTo>
                  <a:pt x="2880" y="57591"/>
                </a:lnTo>
                <a:lnTo>
                  <a:pt x="4800" y="61432"/>
                </a:lnTo>
                <a:lnTo>
                  <a:pt x="7680" y="64312"/>
                </a:lnTo>
                <a:lnTo>
                  <a:pt x="10561" y="67193"/>
                </a:lnTo>
                <a:lnTo>
                  <a:pt x="14401" y="70073"/>
                </a:lnTo>
                <a:lnTo>
                  <a:pt x="18242" y="71993"/>
                </a:lnTo>
                <a:lnTo>
                  <a:pt x="23042" y="73913"/>
                </a:lnTo>
                <a:lnTo>
                  <a:pt x="46085" y="73913"/>
                </a:lnTo>
                <a:lnTo>
                  <a:pt x="50886" y="71993"/>
                </a:lnTo>
                <a:lnTo>
                  <a:pt x="55686" y="71033"/>
                </a:lnTo>
                <a:lnTo>
                  <a:pt x="59527" y="69113"/>
                </a:lnTo>
                <a:lnTo>
                  <a:pt x="62407" y="67193"/>
                </a:lnTo>
                <a:lnTo>
                  <a:pt x="62407" y="72953"/>
                </a:lnTo>
                <a:lnTo>
                  <a:pt x="61447" y="77754"/>
                </a:lnTo>
                <a:lnTo>
                  <a:pt x="60487" y="83515"/>
                </a:lnTo>
                <a:lnTo>
                  <a:pt x="58567" y="88315"/>
                </a:lnTo>
                <a:lnTo>
                  <a:pt x="56647" y="93116"/>
                </a:lnTo>
                <a:lnTo>
                  <a:pt x="53766" y="96956"/>
                </a:lnTo>
                <a:lnTo>
                  <a:pt x="50886" y="100797"/>
                </a:lnTo>
                <a:lnTo>
                  <a:pt x="48006" y="103677"/>
                </a:lnTo>
                <a:lnTo>
                  <a:pt x="43205" y="105597"/>
                </a:lnTo>
                <a:lnTo>
                  <a:pt x="39364" y="108478"/>
                </a:lnTo>
                <a:lnTo>
                  <a:pt x="34564" y="109438"/>
                </a:lnTo>
                <a:lnTo>
                  <a:pt x="24963" y="109438"/>
                </a:lnTo>
                <a:lnTo>
                  <a:pt x="22082" y="108478"/>
                </a:lnTo>
                <a:lnTo>
                  <a:pt x="20162" y="108478"/>
                </a:lnTo>
                <a:lnTo>
                  <a:pt x="17282" y="107518"/>
                </a:lnTo>
                <a:lnTo>
                  <a:pt x="15361" y="107518"/>
                </a:lnTo>
                <a:lnTo>
                  <a:pt x="13441" y="106558"/>
                </a:lnTo>
                <a:lnTo>
                  <a:pt x="11521" y="106558"/>
                </a:lnTo>
                <a:lnTo>
                  <a:pt x="9601" y="105597"/>
                </a:lnTo>
                <a:lnTo>
                  <a:pt x="8641" y="105597"/>
                </a:lnTo>
                <a:lnTo>
                  <a:pt x="7680" y="104637"/>
                </a:lnTo>
                <a:lnTo>
                  <a:pt x="4800" y="104637"/>
                </a:lnTo>
                <a:lnTo>
                  <a:pt x="3840" y="105597"/>
                </a:lnTo>
                <a:lnTo>
                  <a:pt x="3840" y="106558"/>
                </a:lnTo>
                <a:lnTo>
                  <a:pt x="2880" y="107518"/>
                </a:lnTo>
                <a:lnTo>
                  <a:pt x="2880" y="112318"/>
                </a:lnTo>
                <a:lnTo>
                  <a:pt x="3840" y="114239"/>
                </a:lnTo>
                <a:lnTo>
                  <a:pt x="3840" y="116159"/>
                </a:lnTo>
                <a:lnTo>
                  <a:pt x="4800" y="116159"/>
                </a:lnTo>
                <a:lnTo>
                  <a:pt x="4800" y="117119"/>
                </a:lnTo>
                <a:lnTo>
                  <a:pt x="5775" y="117119"/>
                </a:lnTo>
                <a:lnTo>
                  <a:pt x="6720" y="118079"/>
                </a:lnTo>
                <a:lnTo>
                  <a:pt x="7680" y="119039"/>
                </a:lnTo>
                <a:lnTo>
                  <a:pt x="9601" y="119039"/>
                </a:lnTo>
                <a:lnTo>
                  <a:pt x="10561" y="119999"/>
                </a:lnTo>
                <a:lnTo>
                  <a:pt x="12481" y="119999"/>
                </a:lnTo>
                <a:lnTo>
                  <a:pt x="15361" y="120959"/>
                </a:lnTo>
                <a:lnTo>
                  <a:pt x="19202" y="120959"/>
                </a:lnTo>
                <a:lnTo>
                  <a:pt x="22082" y="121920"/>
                </a:lnTo>
                <a:lnTo>
                  <a:pt x="34564" y="121920"/>
                </a:lnTo>
                <a:lnTo>
                  <a:pt x="40325" y="120959"/>
                </a:lnTo>
                <a:lnTo>
                  <a:pt x="45125" y="119039"/>
                </a:lnTo>
                <a:lnTo>
                  <a:pt x="50886" y="117119"/>
                </a:lnTo>
                <a:lnTo>
                  <a:pt x="54726" y="115199"/>
                </a:lnTo>
                <a:lnTo>
                  <a:pt x="58567" y="111358"/>
                </a:lnTo>
                <a:lnTo>
                  <a:pt x="62407" y="108478"/>
                </a:lnTo>
                <a:lnTo>
                  <a:pt x="66248" y="104637"/>
                </a:lnTo>
                <a:lnTo>
                  <a:pt x="68168" y="100797"/>
                </a:lnTo>
                <a:lnTo>
                  <a:pt x="71048" y="95996"/>
                </a:lnTo>
                <a:lnTo>
                  <a:pt x="72969" y="92156"/>
                </a:lnTo>
                <a:lnTo>
                  <a:pt x="73929" y="87355"/>
                </a:lnTo>
                <a:lnTo>
                  <a:pt x="75849" y="81594"/>
                </a:lnTo>
                <a:lnTo>
                  <a:pt x="76809" y="76794"/>
                </a:lnTo>
                <a:lnTo>
                  <a:pt x="76809" y="71993"/>
                </a:lnTo>
                <a:lnTo>
                  <a:pt x="77769" y="66233"/>
                </a:lnTo>
                <a:lnTo>
                  <a:pt x="77769" y="40325"/>
                </a:lnTo>
                <a:lnTo>
                  <a:pt x="76809" y="35509"/>
                </a:lnTo>
                <a:lnTo>
                  <a:pt x="75849" y="30723"/>
                </a:lnTo>
                <a:lnTo>
                  <a:pt x="74889" y="26883"/>
                </a:lnTo>
                <a:lnTo>
                  <a:pt x="73929" y="230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4228917" y="1379250"/>
            <a:ext cx="74874" cy="121920"/>
          </a:xfrm>
          <a:custGeom>
            <a:avLst/>
            <a:gdLst/>
            <a:ahLst/>
            <a:cxnLst/>
            <a:rect l="l" t="t" r="r" b="b"/>
            <a:pathLst>
              <a:path w="74874" h="121920">
                <a:moveTo>
                  <a:pt x="39349" y="121920"/>
                </a:moveTo>
                <a:lnTo>
                  <a:pt x="45110" y="120959"/>
                </a:lnTo>
                <a:lnTo>
                  <a:pt x="50871" y="119039"/>
                </a:lnTo>
                <a:lnTo>
                  <a:pt x="55671" y="118079"/>
                </a:lnTo>
                <a:lnTo>
                  <a:pt x="60472" y="115199"/>
                </a:lnTo>
                <a:lnTo>
                  <a:pt x="63352" y="112318"/>
                </a:lnTo>
                <a:lnTo>
                  <a:pt x="67193" y="109438"/>
                </a:lnTo>
                <a:lnTo>
                  <a:pt x="70073" y="105597"/>
                </a:lnTo>
                <a:lnTo>
                  <a:pt x="71993" y="100797"/>
                </a:lnTo>
                <a:lnTo>
                  <a:pt x="73914" y="96956"/>
                </a:lnTo>
                <a:lnTo>
                  <a:pt x="74874" y="91196"/>
                </a:lnTo>
                <a:lnTo>
                  <a:pt x="74874" y="82555"/>
                </a:lnTo>
                <a:lnTo>
                  <a:pt x="73914" y="78714"/>
                </a:lnTo>
                <a:lnTo>
                  <a:pt x="72953" y="75834"/>
                </a:lnTo>
                <a:lnTo>
                  <a:pt x="71033" y="72953"/>
                </a:lnTo>
                <a:lnTo>
                  <a:pt x="69113" y="69113"/>
                </a:lnTo>
                <a:lnTo>
                  <a:pt x="67193" y="67193"/>
                </a:lnTo>
                <a:lnTo>
                  <a:pt x="64312" y="64312"/>
                </a:lnTo>
                <a:lnTo>
                  <a:pt x="61432" y="62392"/>
                </a:lnTo>
                <a:lnTo>
                  <a:pt x="57591" y="61432"/>
                </a:lnTo>
                <a:lnTo>
                  <a:pt x="54711" y="59512"/>
                </a:lnTo>
                <a:lnTo>
                  <a:pt x="50871" y="58567"/>
                </a:lnTo>
                <a:lnTo>
                  <a:pt x="47030" y="57591"/>
                </a:lnTo>
                <a:lnTo>
                  <a:pt x="50871" y="56631"/>
                </a:lnTo>
                <a:lnTo>
                  <a:pt x="53751" y="55671"/>
                </a:lnTo>
                <a:lnTo>
                  <a:pt x="56631" y="53751"/>
                </a:lnTo>
                <a:lnTo>
                  <a:pt x="59512" y="52791"/>
                </a:lnTo>
                <a:lnTo>
                  <a:pt x="61432" y="49910"/>
                </a:lnTo>
                <a:lnTo>
                  <a:pt x="63352" y="48005"/>
                </a:lnTo>
                <a:lnTo>
                  <a:pt x="65272" y="45110"/>
                </a:lnTo>
                <a:lnTo>
                  <a:pt x="67193" y="42230"/>
                </a:lnTo>
                <a:lnTo>
                  <a:pt x="68153" y="39349"/>
                </a:lnTo>
                <a:lnTo>
                  <a:pt x="69113" y="36484"/>
                </a:lnTo>
                <a:lnTo>
                  <a:pt x="69113" y="24963"/>
                </a:lnTo>
                <a:lnTo>
                  <a:pt x="68153" y="20162"/>
                </a:lnTo>
                <a:lnTo>
                  <a:pt x="67193" y="17282"/>
                </a:lnTo>
                <a:lnTo>
                  <a:pt x="65272" y="13441"/>
                </a:lnTo>
                <a:lnTo>
                  <a:pt x="63352" y="10561"/>
                </a:lnTo>
                <a:lnTo>
                  <a:pt x="60472" y="7680"/>
                </a:lnTo>
                <a:lnTo>
                  <a:pt x="57591" y="4800"/>
                </a:lnTo>
                <a:lnTo>
                  <a:pt x="54711" y="2880"/>
                </a:lnTo>
                <a:lnTo>
                  <a:pt x="50871" y="1920"/>
                </a:lnTo>
                <a:lnTo>
                  <a:pt x="46070" y="0"/>
                </a:lnTo>
                <a:lnTo>
                  <a:pt x="27828" y="0"/>
                </a:lnTo>
                <a:lnTo>
                  <a:pt x="24947" y="960"/>
                </a:lnTo>
                <a:lnTo>
                  <a:pt x="21107" y="1920"/>
                </a:lnTo>
                <a:lnTo>
                  <a:pt x="18227" y="2880"/>
                </a:lnTo>
                <a:lnTo>
                  <a:pt x="16306" y="3840"/>
                </a:lnTo>
                <a:lnTo>
                  <a:pt x="13426" y="4800"/>
                </a:lnTo>
                <a:lnTo>
                  <a:pt x="11506" y="5760"/>
                </a:lnTo>
                <a:lnTo>
                  <a:pt x="9585" y="6720"/>
                </a:lnTo>
                <a:lnTo>
                  <a:pt x="7665" y="7680"/>
                </a:lnTo>
                <a:lnTo>
                  <a:pt x="6720" y="8641"/>
                </a:lnTo>
                <a:lnTo>
                  <a:pt x="5745" y="9601"/>
                </a:lnTo>
                <a:lnTo>
                  <a:pt x="4785" y="9601"/>
                </a:lnTo>
                <a:lnTo>
                  <a:pt x="4785" y="10561"/>
                </a:lnTo>
                <a:lnTo>
                  <a:pt x="3825" y="11521"/>
                </a:lnTo>
                <a:lnTo>
                  <a:pt x="3825" y="22082"/>
                </a:lnTo>
                <a:lnTo>
                  <a:pt x="4785" y="22082"/>
                </a:lnTo>
                <a:lnTo>
                  <a:pt x="4785" y="23042"/>
                </a:lnTo>
                <a:lnTo>
                  <a:pt x="6720" y="23042"/>
                </a:lnTo>
                <a:lnTo>
                  <a:pt x="7665" y="22082"/>
                </a:lnTo>
                <a:lnTo>
                  <a:pt x="9585" y="21122"/>
                </a:lnTo>
                <a:lnTo>
                  <a:pt x="10546" y="20162"/>
                </a:lnTo>
                <a:lnTo>
                  <a:pt x="12466" y="19202"/>
                </a:lnTo>
                <a:lnTo>
                  <a:pt x="15346" y="18242"/>
                </a:lnTo>
                <a:lnTo>
                  <a:pt x="17266" y="16322"/>
                </a:lnTo>
                <a:lnTo>
                  <a:pt x="20147" y="15361"/>
                </a:lnTo>
                <a:lnTo>
                  <a:pt x="23027" y="14401"/>
                </a:lnTo>
                <a:lnTo>
                  <a:pt x="25908" y="13441"/>
                </a:lnTo>
                <a:lnTo>
                  <a:pt x="29748" y="12481"/>
                </a:lnTo>
                <a:lnTo>
                  <a:pt x="36469" y="12481"/>
                </a:lnTo>
                <a:lnTo>
                  <a:pt x="39349" y="13441"/>
                </a:lnTo>
                <a:lnTo>
                  <a:pt x="41269" y="14401"/>
                </a:lnTo>
                <a:lnTo>
                  <a:pt x="44150" y="15361"/>
                </a:lnTo>
                <a:lnTo>
                  <a:pt x="46070" y="16322"/>
                </a:lnTo>
                <a:lnTo>
                  <a:pt x="47030" y="18242"/>
                </a:lnTo>
                <a:lnTo>
                  <a:pt x="48950" y="20162"/>
                </a:lnTo>
                <a:lnTo>
                  <a:pt x="49911" y="22082"/>
                </a:lnTo>
                <a:lnTo>
                  <a:pt x="50871" y="24002"/>
                </a:lnTo>
                <a:lnTo>
                  <a:pt x="51831" y="25923"/>
                </a:lnTo>
                <a:lnTo>
                  <a:pt x="51831" y="37444"/>
                </a:lnTo>
                <a:lnTo>
                  <a:pt x="50871" y="40325"/>
                </a:lnTo>
                <a:lnTo>
                  <a:pt x="48950" y="43190"/>
                </a:lnTo>
                <a:lnTo>
                  <a:pt x="47030" y="45110"/>
                </a:lnTo>
                <a:lnTo>
                  <a:pt x="45110" y="47030"/>
                </a:lnTo>
                <a:lnTo>
                  <a:pt x="43190" y="48950"/>
                </a:lnTo>
                <a:lnTo>
                  <a:pt x="40309" y="50886"/>
                </a:lnTo>
                <a:lnTo>
                  <a:pt x="37429" y="51846"/>
                </a:lnTo>
                <a:lnTo>
                  <a:pt x="33588" y="52791"/>
                </a:lnTo>
                <a:lnTo>
                  <a:pt x="15346" y="52791"/>
                </a:lnTo>
                <a:lnTo>
                  <a:pt x="14386" y="53751"/>
                </a:lnTo>
                <a:lnTo>
                  <a:pt x="13426" y="53751"/>
                </a:lnTo>
                <a:lnTo>
                  <a:pt x="13426" y="54726"/>
                </a:lnTo>
                <a:lnTo>
                  <a:pt x="12466" y="54726"/>
                </a:lnTo>
                <a:lnTo>
                  <a:pt x="12466" y="63352"/>
                </a:lnTo>
                <a:lnTo>
                  <a:pt x="13426" y="63352"/>
                </a:lnTo>
                <a:lnTo>
                  <a:pt x="13426" y="64312"/>
                </a:lnTo>
                <a:lnTo>
                  <a:pt x="14386" y="65272"/>
                </a:lnTo>
                <a:lnTo>
                  <a:pt x="31668" y="65272"/>
                </a:lnTo>
                <a:lnTo>
                  <a:pt x="36469" y="66233"/>
                </a:lnTo>
                <a:lnTo>
                  <a:pt x="40309" y="67193"/>
                </a:lnTo>
                <a:lnTo>
                  <a:pt x="43190" y="68153"/>
                </a:lnTo>
                <a:lnTo>
                  <a:pt x="47030" y="70073"/>
                </a:lnTo>
                <a:lnTo>
                  <a:pt x="48950" y="71993"/>
                </a:lnTo>
                <a:lnTo>
                  <a:pt x="51831" y="73913"/>
                </a:lnTo>
                <a:lnTo>
                  <a:pt x="53751" y="75834"/>
                </a:lnTo>
                <a:lnTo>
                  <a:pt x="54711" y="78714"/>
                </a:lnTo>
                <a:lnTo>
                  <a:pt x="56631" y="81594"/>
                </a:lnTo>
                <a:lnTo>
                  <a:pt x="56631" y="94076"/>
                </a:lnTo>
                <a:lnTo>
                  <a:pt x="55671" y="95996"/>
                </a:lnTo>
                <a:lnTo>
                  <a:pt x="54711" y="98877"/>
                </a:lnTo>
                <a:lnTo>
                  <a:pt x="52791" y="100797"/>
                </a:lnTo>
                <a:lnTo>
                  <a:pt x="50871" y="102717"/>
                </a:lnTo>
                <a:lnTo>
                  <a:pt x="48950" y="104637"/>
                </a:lnTo>
                <a:lnTo>
                  <a:pt x="46070" y="106558"/>
                </a:lnTo>
                <a:lnTo>
                  <a:pt x="43190" y="107518"/>
                </a:lnTo>
                <a:lnTo>
                  <a:pt x="40309" y="108478"/>
                </a:lnTo>
                <a:lnTo>
                  <a:pt x="23987" y="108478"/>
                </a:lnTo>
                <a:lnTo>
                  <a:pt x="21107" y="107518"/>
                </a:lnTo>
                <a:lnTo>
                  <a:pt x="17266" y="106558"/>
                </a:lnTo>
                <a:lnTo>
                  <a:pt x="14386" y="105597"/>
                </a:lnTo>
                <a:lnTo>
                  <a:pt x="12466" y="104637"/>
                </a:lnTo>
                <a:lnTo>
                  <a:pt x="9585" y="102717"/>
                </a:lnTo>
                <a:lnTo>
                  <a:pt x="7665" y="101757"/>
                </a:lnTo>
                <a:lnTo>
                  <a:pt x="5745" y="100797"/>
                </a:lnTo>
                <a:lnTo>
                  <a:pt x="3825" y="99837"/>
                </a:lnTo>
                <a:lnTo>
                  <a:pt x="944" y="99837"/>
                </a:lnTo>
                <a:lnTo>
                  <a:pt x="944" y="100797"/>
                </a:lnTo>
                <a:lnTo>
                  <a:pt x="0" y="101757"/>
                </a:lnTo>
                <a:lnTo>
                  <a:pt x="0" y="109438"/>
                </a:lnTo>
                <a:lnTo>
                  <a:pt x="944" y="110398"/>
                </a:lnTo>
                <a:lnTo>
                  <a:pt x="944" y="112318"/>
                </a:lnTo>
                <a:lnTo>
                  <a:pt x="1905" y="113278"/>
                </a:lnTo>
                <a:lnTo>
                  <a:pt x="1905" y="114239"/>
                </a:lnTo>
                <a:lnTo>
                  <a:pt x="2880" y="114239"/>
                </a:lnTo>
                <a:lnTo>
                  <a:pt x="3825" y="115199"/>
                </a:lnTo>
                <a:lnTo>
                  <a:pt x="5745" y="116159"/>
                </a:lnTo>
                <a:lnTo>
                  <a:pt x="7665" y="117119"/>
                </a:lnTo>
                <a:lnTo>
                  <a:pt x="9585" y="118079"/>
                </a:lnTo>
                <a:lnTo>
                  <a:pt x="12466" y="119039"/>
                </a:lnTo>
                <a:lnTo>
                  <a:pt x="15346" y="119999"/>
                </a:lnTo>
                <a:lnTo>
                  <a:pt x="18227" y="119999"/>
                </a:lnTo>
                <a:lnTo>
                  <a:pt x="22067" y="120959"/>
                </a:lnTo>
                <a:lnTo>
                  <a:pt x="24947" y="121920"/>
                </a:lnTo>
                <a:lnTo>
                  <a:pt x="39349" y="12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4340260" y="1468526"/>
            <a:ext cx="7680" cy="31683"/>
          </a:xfrm>
          <a:custGeom>
            <a:avLst/>
            <a:gdLst/>
            <a:ahLst/>
            <a:cxnLst/>
            <a:rect l="l" t="t" r="r" b="b"/>
            <a:pathLst>
              <a:path w="7680" h="31683">
                <a:moveTo>
                  <a:pt x="7680" y="15361"/>
                </a:moveTo>
                <a:lnTo>
                  <a:pt x="4800" y="12481"/>
                </a:lnTo>
                <a:lnTo>
                  <a:pt x="2880" y="8641"/>
                </a:lnTo>
                <a:lnTo>
                  <a:pt x="960" y="4800"/>
                </a:lnTo>
                <a:lnTo>
                  <a:pt x="0" y="0"/>
                </a:lnTo>
                <a:lnTo>
                  <a:pt x="1920" y="28803"/>
                </a:lnTo>
                <a:lnTo>
                  <a:pt x="7680" y="31683"/>
                </a:lnTo>
                <a:lnTo>
                  <a:pt x="7680" y="153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4321058" y="1379250"/>
            <a:ext cx="82570" cy="121920"/>
          </a:xfrm>
          <a:custGeom>
            <a:avLst/>
            <a:gdLst/>
            <a:ahLst/>
            <a:cxnLst/>
            <a:rect l="l" t="t" r="r" b="b"/>
            <a:pathLst>
              <a:path w="82570" h="121920">
                <a:moveTo>
                  <a:pt x="32644" y="121920"/>
                </a:moveTo>
                <a:lnTo>
                  <a:pt x="48006" y="121920"/>
                </a:lnTo>
                <a:lnTo>
                  <a:pt x="54726" y="119999"/>
                </a:lnTo>
                <a:lnTo>
                  <a:pt x="60487" y="117119"/>
                </a:lnTo>
                <a:lnTo>
                  <a:pt x="65288" y="114239"/>
                </a:lnTo>
                <a:lnTo>
                  <a:pt x="70088" y="110398"/>
                </a:lnTo>
                <a:lnTo>
                  <a:pt x="72969" y="104637"/>
                </a:lnTo>
                <a:lnTo>
                  <a:pt x="76809" y="99837"/>
                </a:lnTo>
                <a:lnTo>
                  <a:pt x="78729" y="93116"/>
                </a:lnTo>
                <a:lnTo>
                  <a:pt x="80650" y="85435"/>
                </a:lnTo>
                <a:lnTo>
                  <a:pt x="81610" y="77754"/>
                </a:lnTo>
                <a:lnTo>
                  <a:pt x="82570" y="70073"/>
                </a:lnTo>
                <a:lnTo>
                  <a:pt x="82568" y="59832"/>
                </a:lnTo>
                <a:lnTo>
                  <a:pt x="81945" y="46509"/>
                </a:lnTo>
                <a:lnTo>
                  <a:pt x="80650" y="34564"/>
                </a:lnTo>
                <a:lnTo>
                  <a:pt x="79689" y="26883"/>
                </a:lnTo>
                <a:lnTo>
                  <a:pt x="76809" y="21122"/>
                </a:lnTo>
                <a:lnTo>
                  <a:pt x="73929" y="15361"/>
                </a:lnTo>
                <a:lnTo>
                  <a:pt x="71048" y="10561"/>
                </a:lnTo>
                <a:lnTo>
                  <a:pt x="67208" y="6720"/>
                </a:lnTo>
                <a:lnTo>
                  <a:pt x="61447" y="3840"/>
                </a:lnTo>
                <a:lnTo>
                  <a:pt x="56647" y="960"/>
                </a:lnTo>
                <a:lnTo>
                  <a:pt x="49926" y="0"/>
                </a:lnTo>
                <a:lnTo>
                  <a:pt x="34564" y="0"/>
                </a:lnTo>
                <a:lnTo>
                  <a:pt x="27843" y="960"/>
                </a:lnTo>
                <a:lnTo>
                  <a:pt x="23042" y="3840"/>
                </a:lnTo>
                <a:lnTo>
                  <a:pt x="17282" y="6720"/>
                </a:lnTo>
                <a:lnTo>
                  <a:pt x="13441" y="11521"/>
                </a:lnTo>
                <a:lnTo>
                  <a:pt x="9601" y="17282"/>
                </a:lnTo>
                <a:lnTo>
                  <a:pt x="6720" y="22082"/>
                </a:lnTo>
                <a:lnTo>
                  <a:pt x="3840" y="28803"/>
                </a:lnTo>
                <a:lnTo>
                  <a:pt x="2880" y="36484"/>
                </a:lnTo>
                <a:lnTo>
                  <a:pt x="975" y="44165"/>
                </a:lnTo>
                <a:lnTo>
                  <a:pt x="0" y="51846"/>
                </a:lnTo>
                <a:lnTo>
                  <a:pt x="1" y="62090"/>
                </a:lnTo>
                <a:lnTo>
                  <a:pt x="632" y="75410"/>
                </a:lnTo>
                <a:lnTo>
                  <a:pt x="1935" y="87355"/>
                </a:lnTo>
                <a:lnTo>
                  <a:pt x="3840" y="95036"/>
                </a:lnTo>
                <a:lnTo>
                  <a:pt x="5775" y="100797"/>
                </a:lnTo>
                <a:lnTo>
                  <a:pt x="8656" y="106558"/>
                </a:lnTo>
                <a:lnTo>
                  <a:pt x="12496" y="111358"/>
                </a:lnTo>
                <a:lnTo>
                  <a:pt x="16322" y="115199"/>
                </a:lnTo>
                <a:lnTo>
                  <a:pt x="21122" y="118079"/>
                </a:lnTo>
                <a:lnTo>
                  <a:pt x="19202" y="89275"/>
                </a:lnTo>
                <a:lnTo>
                  <a:pt x="18242" y="82555"/>
                </a:lnTo>
                <a:lnTo>
                  <a:pt x="17282" y="76794"/>
                </a:lnTo>
                <a:lnTo>
                  <a:pt x="16322" y="69113"/>
                </a:lnTo>
                <a:lnTo>
                  <a:pt x="16322" y="53751"/>
                </a:lnTo>
                <a:lnTo>
                  <a:pt x="17282" y="47030"/>
                </a:lnTo>
                <a:lnTo>
                  <a:pt x="17282" y="41285"/>
                </a:lnTo>
                <a:lnTo>
                  <a:pt x="18242" y="35509"/>
                </a:lnTo>
                <a:lnTo>
                  <a:pt x="19202" y="30723"/>
                </a:lnTo>
                <a:lnTo>
                  <a:pt x="21122" y="26883"/>
                </a:lnTo>
                <a:lnTo>
                  <a:pt x="23042" y="22082"/>
                </a:lnTo>
                <a:lnTo>
                  <a:pt x="25923" y="19202"/>
                </a:lnTo>
                <a:lnTo>
                  <a:pt x="28803" y="16322"/>
                </a:lnTo>
                <a:lnTo>
                  <a:pt x="32644" y="13441"/>
                </a:lnTo>
                <a:lnTo>
                  <a:pt x="36484" y="12481"/>
                </a:lnTo>
                <a:lnTo>
                  <a:pt x="45125" y="12481"/>
                </a:lnTo>
                <a:lnTo>
                  <a:pt x="47045" y="13441"/>
                </a:lnTo>
                <a:lnTo>
                  <a:pt x="49926" y="13441"/>
                </a:lnTo>
                <a:lnTo>
                  <a:pt x="51846" y="14401"/>
                </a:lnTo>
                <a:lnTo>
                  <a:pt x="54726" y="16322"/>
                </a:lnTo>
                <a:lnTo>
                  <a:pt x="55686" y="17282"/>
                </a:lnTo>
                <a:lnTo>
                  <a:pt x="57607" y="19202"/>
                </a:lnTo>
                <a:lnTo>
                  <a:pt x="59527" y="21122"/>
                </a:lnTo>
                <a:lnTo>
                  <a:pt x="60487" y="24002"/>
                </a:lnTo>
                <a:lnTo>
                  <a:pt x="62407" y="26883"/>
                </a:lnTo>
                <a:lnTo>
                  <a:pt x="63367" y="29763"/>
                </a:lnTo>
                <a:lnTo>
                  <a:pt x="64328" y="33604"/>
                </a:lnTo>
                <a:lnTo>
                  <a:pt x="65288" y="36484"/>
                </a:lnTo>
                <a:lnTo>
                  <a:pt x="65288" y="41285"/>
                </a:lnTo>
                <a:lnTo>
                  <a:pt x="66248" y="46070"/>
                </a:lnTo>
                <a:lnTo>
                  <a:pt x="66248" y="78714"/>
                </a:lnTo>
                <a:lnTo>
                  <a:pt x="65288" y="82555"/>
                </a:lnTo>
                <a:lnTo>
                  <a:pt x="64328" y="85435"/>
                </a:lnTo>
                <a:lnTo>
                  <a:pt x="64328" y="89275"/>
                </a:lnTo>
                <a:lnTo>
                  <a:pt x="63367" y="92156"/>
                </a:lnTo>
                <a:lnTo>
                  <a:pt x="61447" y="95036"/>
                </a:lnTo>
                <a:lnTo>
                  <a:pt x="60487" y="97916"/>
                </a:lnTo>
                <a:lnTo>
                  <a:pt x="58567" y="100797"/>
                </a:lnTo>
                <a:lnTo>
                  <a:pt x="56647" y="102717"/>
                </a:lnTo>
                <a:lnTo>
                  <a:pt x="54726" y="104637"/>
                </a:lnTo>
                <a:lnTo>
                  <a:pt x="52806" y="106558"/>
                </a:lnTo>
                <a:lnTo>
                  <a:pt x="49926" y="107518"/>
                </a:lnTo>
                <a:lnTo>
                  <a:pt x="48006" y="108478"/>
                </a:lnTo>
                <a:lnTo>
                  <a:pt x="45125" y="109438"/>
                </a:lnTo>
                <a:lnTo>
                  <a:pt x="36484" y="109438"/>
                </a:lnTo>
                <a:lnTo>
                  <a:pt x="32644" y="108478"/>
                </a:lnTo>
                <a:lnTo>
                  <a:pt x="29763" y="106558"/>
                </a:lnTo>
                <a:lnTo>
                  <a:pt x="26883" y="104637"/>
                </a:lnTo>
                <a:lnTo>
                  <a:pt x="26883" y="120959"/>
                </a:lnTo>
                <a:lnTo>
                  <a:pt x="32644" y="12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4418015" y="1410919"/>
            <a:ext cx="58567" cy="90251"/>
          </a:xfrm>
          <a:custGeom>
            <a:avLst/>
            <a:gdLst/>
            <a:ahLst/>
            <a:cxnLst/>
            <a:rect l="l" t="t" r="r" b="b"/>
            <a:pathLst>
              <a:path w="58567" h="90251">
                <a:moveTo>
                  <a:pt x="22082" y="0"/>
                </a:moveTo>
                <a:lnTo>
                  <a:pt x="18242" y="1935"/>
                </a:lnTo>
                <a:lnTo>
                  <a:pt x="14401" y="2895"/>
                </a:lnTo>
                <a:lnTo>
                  <a:pt x="11521" y="4815"/>
                </a:lnTo>
                <a:lnTo>
                  <a:pt x="9616" y="6720"/>
                </a:lnTo>
                <a:lnTo>
                  <a:pt x="6736" y="9616"/>
                </a:lnTo>
                <a:lnTo>
                  <a:pt x="4800" y="11521"/>
                </a:lnTo>
                <a:lnTo>
                  <a:pt x="3840" y="14401"/>
                </a:lnTo>
                <a:lnTo>
                  <a:pt x="1935" y="17282"/>
                </a:lnTo>
                <a:lnTo>
                  <a:pt x="1935" y="30723"/>
                </a:lnTo>
                <a:lnTo>
                  <a:pt x="3840" y="33604"/>
                </a:lnTo>
                <a:lnTo>
                  <a:pt x="4800" y="36484"/>
                </a:lnTo>
                <a:lnTo>
                  <a:pt x="6736" y="38404"/>
                </a:lnTo>
                <a:lnTo>
                  <a:pt x="8641" y="40325"/>
                </a:lnTo>
                <a:lnTo>
                  <a:pt x="10561" y="42245"/>
                </a:lnTo>
                <a:lnTo>
                  <a:pt x="12481" y="44165"/>
                </a:lnTo>
                <a:lnTo>
                  <a:pt x="14401" y="45125"/>
                </a:lnTo>
                <a:lnTo>
                  <a:pt x="17282" y="46085"/>
                </a:lnTo>
                <a:lnTo>
                  <a:pt x="20162" y="48006"/>
                </a:lnTo>
                <a:lnTo>
                  <a:pt x="22082" y="48966"/>
                </a:lnTo>
                <a:lnTo>
                  <a:pt x="24963" y="49926"/>
                </a:lnTo>
                <a:lnTo>
                  <a:pt x="27843" y="50886"/>
                </a:lnTo>
                <a:lnTo>
                  <a:pt x="29763" y="51846"/>
                </a:lnTo>
                <a:lnTo>
                  <a:pt x="32644" y="52806"/>
                </a:lnTo>
                <a:lnTo>
                  <a:pt x="34564" y="53766"/>
                </a:lnTo>
                <a:lnTo>
                  <a:pt x="36484" y="54726"/>
                </a:lnTo>
                <a:lnTo>
                  <a:pt x="38404" y="55686"/>
                </a:lnTo>
                <a:lnTo>
                  <a:pt x="40325" y="57607"/>
                </a:lnTo>
                <a:lnTo>
                  <a:pt x="41285" y="59527"/>
                </a:lnTo>
                <a:lnTo>
                  <a:pt x="42245" y="60487"/>
                </a:lnTo>
                <a:lnTo>
                  <a:pt x="43205" y="62407"/>
                </a:lnTo>
                <a:lnTo>
                  <a:pt x="43205" y="69128"/>
                </a:lnTo>
                <a:lnTo>
                  <a:pt x="42245" y="71048"/>
                </a:lnTo>
                <a:lnTo>
                  <a:pt x="41285" y="72009"/>
                </a:lnTo>
                <a:lnTo>
                  <a:pt x="40325" y="73929"/>
                </a:lnTo>
                <a:lnTo>
                  <a:pt x="38404" y="74889"/>
                </a:lnTo>
                <a:lnTo>
                  <a:pt x="36484" y="75849"/>
                </a:lnTo>
                <a:lnTo>
                  <a:pt x="35524" y="76809"/>
                </a:lnTo>
                <a:lnTo>
                  <a:pt x="32644" y="77769"/>
                </a:lnTo>
                <a:lnTo>
                  <a:pt x="19202" y="77769"/>
                </a:lnTo>
                <a:lnTo>
                  <a:pt x="17282" y="76809"/>
                </a:lnTo>
                <a:lnTo>
                  <a:pt x="14401" y="75849"/>
                </a:lnTo>
                <a:lnTo>
                  <a:pt x="11521" y="74889"/>
                </a:lnTo>
                <a:lnTo>
                  <a:pt x="9616" y="73929"/>
                </a:lnTo>
                <a:lnTo>
                  <a:pt x="7680" y="72969"/>
                </a:lnTo>
                <a:lnTo>
                  <a:pt x="6736" y="72009"/>
                </a:lnTo>
                <a:lnTo>
                  <a:pt x="4800" y="72009"/>
                </a:lnTo>
                <a:lnTo>
                  <a:pt x="3840" y="71048"/>
                </a:lnTo>
                <a:lnTo>
                  <a:pt x="2895" y="70088"/>
                </a:lnTo>
                <a:lnTo>
                  <a:pt x="960" y="70088"/>
                </a:lnTo>
                <a:lnTo>
                  <a:pt x="960" y="71048"/>
                </a:lnTo>
                <a:lnTo>
                  <a:pt x="0" y="72009"/>
                </a:lnTo>
                <a:lnTo>
                  <a:pt x="0" y="80650"/>
                </a:lnTo>
                <a:lnTo>
                  <a:pt x="960" y="82570"/>
                </a:lnTo>
                <a:lnTo>
                  <a:pt x="1935" y="83530"/>
                </a:lnTo>
                <a:lnTo>
                  <a:pt x="1935" y="84490"/>
                </a:lnTo>
                <a:lnTo>
                  <a:pt x="2895" y="84490"/>
                </a:lnTo>
                <a:lnTo>
                  <a:pt x="4800" y="85450"/>
                </a:lnTo>
                <a:lnTo>
                  <a:pt x="6736" y="86410"/>
                </a:lnTo>
                <a:lnTo>
                  <a:pt x="7680" y="87370"/>
                </a:lnTo>
                <a:lnTo>
                  <a:pt x="10561" y="88331"/>
                </a:lnTo>
                <a:lnTo>
                  <a:pt x="12481" y="88331"/>
                </a:lnTo>
                <a:lnTo>
                  <a:pt x="14401" y="89291"/>
                </a:lnTo>
                <a:lnTo>
                  <a:pt x="17282" y="89291"/>
                </a:lnTo>
                <a:lnTo>
                  <a:pt x="20162" y="90251"/>
                </a:lnTo>
                <a:lnTo>
                  <a:pt x="30723" y="90251"/>
                </a:lnTo>
                <a:lnTo>
                  <a:pt x="34564" y="89291"/>
                </a:lnTo>
                <a:lnTo>
                  <a:pt x="39364" y="88331"/>
                </a:lnTo>
                <a:lnTo>
                  <a:pt x="43205" y="87370"/>
                </a:lnTo>
                <a:lnTo>
                  <a:pt x="46085" y="85450"/>
                </a:lnTo>
                <a:lnTo>
                  <a:pt x="48966" y="83530"/>
                </a:lnTo>
                <a:lnTo>
                  <a:pt x="51846" y="80650"/>
                </a:lnTo>
                <a:lnTo>
                  <a:pt x="54726" y="78729"/>
                </a:lnTo>
                <a:lnTo>
                  <a:pt x="55686" y="74889"/>
                </a:lnTo>
                <a:lnTo>
                  <a:pt x="57607" y="72009"/>
                </a:lnTo>
                <a:lnTo>
                  <a:pt x="58567" y="68168"/>
                </a:lnTo>
                <a:lnTo>
                  <a:pt x="58567" y="60487"/>
                </a:lnTo>
                <a:lnTo>
                  <a:pt x="57607" y="57607"/>
                </a:lnTo>
                <a:lnTo>
                  <a:pt x="56647" y="54726"/>
                </a:lnTo>
                <a:lnTo>
                  <a:pt x="54726" y="51846"/>
                </a:lnTo>
                <a:lnTo>
                  <a:pt x="53766" y="49926"/>
                </a:lnTo>
                <a:lnTo>
                  <a:pt x="51846" y="48006"/>
                </a:lnTo>
                <a:lnTo>
                  <a:pt x="49926" y="46085"/>
                </a:lnTo>
                <a:lnTo>
                  <a:pt x="47045" y="44165"/>
                </a:lnTo>
                <a:lnTo>
                  <a:pt x="45125" y="43205"/>
                </a:lnTo>
                <a:lnTo>
                  <a:pt x="42245" y="42245"/>
                </a:lnTo>
                <a:lnTo>
                  <a:pt x="39364" y="41285"/>
                </a:lnTo>
                <a:lnTo>
                  <a:pt x="37444" y="39364"/>
                </a:lnTo>
                <a:lnTo>
                  <a:pt x="34564" y="38404"/>
                </a:lnTo>
                <a:lnTo>
                  <a:pt x="31683" y="37444"/>
                </a:lnTo>
                <a:lnTo>
                  <a:pt x="29763" y="36484"/>
                </a:lnTo>
                <a:lnTo>
                  <a:pt x="26883" y="35524"/>
                </a:lnTo>
                <a:lnTo>
                  <a:pt x="24963" y="34564"/>
                </a:lnTo>
                <a:lnTo>
                  <a:pt x="23042" y="33604"/>
                </a:lnTo>
                <a:lnTo>
                  <a:pt x="21122" y="32644"/>
                </a:lnTo>
                <a:lnTo>
                  <a:pt x="19202" y="30723"/>
                </a:lnTo>
                <a:lnTo>
                  <a:pt x="18242" y="28803"/>
                </a:lnTo>
                <a:lnTo>
                  <a:pt x="16322" y="27843"/>
                </a:lnTo>
                <a:lnTo>
                  <a:pt x="16322" y="20177"/>
                </a:lnTo>
                <a:lnTo>
                  <a:pt x="17282" y="18242"/>
                </a:lnTo>
                <a:lnTo>
                  <a:pt x="18242" y="17282"/>
                </a:lnTo>
                <a:lnTo>
                  <a:pt x="19202" y="15361"/>
                </a:lnTo>
                <a:lnTo>
                  <a:pt x="20162" y="14401"/>
                </a:lnTo>
                <a:lnTo>
                  <a:pt x="21122" y="13441"/>
                </a:lnTo>
                <a:lnTo>
                  <a:pt x="23042" y="12496"/>
                </a:lnTo>
                <a:lnTo>
                  <a:pt x="24963" y="12496"/>
                </a:lnTo>
                <a:lnTo>
                  <a:pt x="26883" y="11521"/>
                </a:lnTo>
                <a:lnTo>
                  <a:pt x="37444" y="11521"/>
                </a:lnTo>
                <a:lnTo>
                  <a:pt x="39364" y="12496"/>
                </a:lnTo>
                <a:lnTo>
                  <a:pt x="41285" y="13441"/>
                </a:lnTo>
                <a:lnTo>
                  <a:pt x="43205" y="13441"/>
                </a:lnTo>
                <a:lnTo>
                  <a:pt x="45125" y="14401"/>
                </a:lnTo>
                <a:lnTo>
                  <a:pt x="47045" y="15361"/>
                </a:lnTo>
                <a:lnTo>
                  <a:pt x="48005" y="16337"/>
                </a:lnTo>
                <a:lnTo>
                  <a:pt x="48966" y="16337"/>
                </a:lnTo>
                <a:lnTo>
                  <a:pt x="49926" y="17282"/>
                </a:lnTo>
                <a:lnTo>
                  <a:pt x="52806" y="17282"/>
                </a:lnTo>
                <a:lnTo>
                  <a:pt x="52806" y="16337"/>
                </a:lnTo>
                <a:lnTo>
                  <a:pt x="53766" y="16337"/>
                </a:lnTo>
                <a:lnTo>
                  <a:pt x="53766" y="6720"/>
                </a:lnTo>
                <a:lnTo>
                  <a:pt x="52806" y="6720"/>
                </a:lnTo>
                <a:lnTo>
                  <a:pt x="52806" y="5775"/>
                </a:lnTo>
                <a:lnTo>
                  <a:pt x="51846" y="4815"/>
                </a:lnTo>
                <a:lnTo>
                  <a:pt x="50886" y="4815"/>
                </a:lnTo>
                <a:lnTo>
                  <a:pt x="49926" y="3840"/>
                </a:lnTo>
                <a:lnTo>
                  <a:pt x="48966" y="2895"/>
                </a:lnTo>
                <a:lnTo>
                  <a:pt x="48005" y="2895"/>
                </a:lnTo>
                <a:lnTo>
                  <a:pt x="46085" y="1935"/>
                </a:lnTo>
                <a:lnTo>
                  <a:pt x="44165" y="1935"/>
                </a:lnTo>
                <a:lnTo>
                  <a:pt x="42245" y="975"/>
                </a:lnTo>
                <a:lnTo>
                  <a:pt x="40325" y="0"/>
                </a:lnTo>
                <a:lnTo>
                  <a:pt x="2208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4490024" y="1479087"/>
            <a:ext cx="29748" cy="47030"/>
          </a:xfrm>
          <a:custGeom>
            <a:avLst/>
            <a:gdLst/>
            <a:ahLst/>
            <a:cxnLst/>
            <a:rect l="l" t="t" r="r" b="b"/>
            <a:pathLst>
              <a:path w="29748" h="47030">
                <a:moveTo>
                  <a:pt x="960" y="46085"/>
                </a:moveTo>
                <a:lnTo>
                  <a:pt x="1920" y="47030"/>
                </a:lnTo>
                <a:lnTo>
                  <a:pt x="7680" y="47030"/>
                </a:lnTo>
                <a:lnTo>
                  <a:pt x="8641" y="46085"/>
                </a:lnTo>
                <a:lnTo>
                  <a:pt x="10561" y="46085"/>
                </a:lnTo>
                <a:lnTo>
                  <a:pt x="11521" y="45110"/>
                </a:lnTo>
                <a:lnTo>
                  <a:pt x="12481" y="44150"/>
                </a:lnTo>
                <a:lnTo>
                  <a:pt x="24963" y="25923"/>
                </a:lnTo>
                <a:lnTo>
                  <a:pt x="25908" y="24002"/>
                </a:lnTo>
                <a:lnTo>
                  <a:pt x="26868" y="22082"/>
                </a:lnTo>
                <a:lnTo>
                  <a:pt x="26868" y="21122"/>
                </a:lnTo>
                <a:lnTo>
                  <a:pt x="27843" y="20162"/>
                </a:lnTo>
                <a:lnTo>
                  <a:pt x="28803" y="18242"/>
                </a:lnTo>
                <a:lnTo>
                  <a:pt x="28803" y="17282"/>
                </a:lnTo>
                <a:lnTo>
                  <a:pt x="29748" y="15361"/>
                </a:lnTo>
                <a:lnTo>
                  <a:pt x="29748" y="2880"/>
                </a:lnTo>
                <a:lnTo>
                  <a:pt x="28803" y="1920"/>
                </a:lnTo>
                <a:lnTo>
                  <a:pt x="27843" y="960"/>
                </a:lnTo>
                <a:lnTo>
                  <a:pt x="26868" y="960"/>
                </a:lnTo>
                <a:lnTo>
                  <a:pt x="26868" y="0"/>
                </a:lnTo>
                <a:lnTo>
                  <a:pt x="16322" y="0"/>
                </a:lnTo>
                <a:lnTo>
                  <a:pt x="15361" y="960"/>
                </a:lnTo>
                <a:lnTo>
                  <a:pt x="14401" y="960"/>
                </a:lnTo>
                <a:lnTo>
                  <a:pt x="14401" y="1920"/>
                </a:lnTo>
                <a:lnTo>
                  <a:pt x="13441" y="1920"/>
                </a:lnTo>
                <a:lnTo>
                  <a:pt x="13441" y="2880"/>
                </a:lnTo>
                <a:lnTo>
                  <a:pt x="12481" y="3840"/>
                </a:lnTo>
                <a:lnTo>
                  <a:pt x="12481" y="19202"/>
                </a:lnTo>
                <a:lnTo>
                  <a:pt x="960" y="44150"/>
                </a:lnTo>
                <a:lnTo>
                  <a:pt x="0" y="44150"/>
                </a:lnTo>
                <a:lnTo>
                  <a:pt x="0" y="46085"/>
                </a:lnTo>
                <a:lnTo>
                  <a:pt x="960" y="4608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4500585" y="1415735"/>
            <a:ext cx="19187" cy="21107"/>
          </a:xfrm>
          <a:custGeom>
            <a:avLst/>
            <a:gdLst/>
            <a:ahLst/>
            <a:cxnLst/>
            <a:rect l="l" t="t" r="r" b="b"/>
            <a:pathLst>
              <a:path w="19187" h="21107">
                <a:moveTo>
                  <a:pt x="2880" y="960"/>
                </a:moveTo>
                <a:lnTo>
                  <a:pt x="1920" y="1904"/>
                </a:lnTo>
                <a:lnTo>
                  <a:pt x="1920" y="2865"/>
                </a:lnTo>
                <a:lnTo>
                  <a:pt x="960" y="3840"/>
                </a:lnTo>
                <a:lnTo>
                  <a:pt x="960" y="4800"/>
                </a:lnTo>
                <a:lnTo>
                  <a:pt x="0" y="6705"/>
                </a:lnTo>
                <a:lnTo>
                  <a:pt x="0" y="12466"/>
                </a:lnTo>
                <a:lnTo>
                  <a:pt x="960" y="14401"/>
                </a:lnTo>
                <a:lnTo>
                  <a:pt x="960" y="16306"/>
                </a:lnTo>
                <a:lnTo>
                  <a:pt x="1920" y="17266"/>
                </a:lnTo>
                <a:lnTo>
                  <a:pt x="1920" y="18242"/>
                </a:lnTo>
                <a:lnTo>
                  <a:pt x="2880" y="19187"/>
                </a:lnTo>
                <a:lnTo>
                  <a:pt x="3840" y="20147"/>
                </a:lnTo>
                <a:lnTo>
                  <a:pt x="4800" y="20147"/>
                </a:lnTo>
                <a:lnTo>
                  <a:pt x="6720" y="21107"/>
                </a:lnTo>
                <a:lnTo>
                  <a:pt x="11521" y="21107"/>
                </a:lnTo>
                <a:lnTo>
                  <a:pt x="13441" y="20147"/>
                </a:lnTo>
                <a:lnTo>
                  <a:pt x="16306" y="20147"/>
                </a:lnTo>
                <a:lnTo>
                  <a:pt x="17282" y="19187"/>
                </a:lnTo>
                <a:lnTo>
                  <a:pt x="17282" y="18242"/>
                </a:lnTo>
                <a:lnTo>
                  <a:pt x="18242" y="17266"/>
                </a:lnTo>
                <a:lnTo>
                  <a:pt x="19187" y="16306"/>
                </a:lnTo>
                <a:lnTo>
                  <a:pt x="19187" y="3840"/>
                </a:lnTo>
                <a:lnTo>
                  <a:pt x="18242" y="2865"/>
                </a:lnTo>
                <a:lnTo>
                  <a:pt x="17282" y="1904"/>
                </a:lnTo>
                <a:lnTo>
                  <a:pt x="17282" y="960"/>
                </a:lnTo>
                <a:lnTo>
                  <a:pt x="16306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1512195" y="1635556"/>
            <a:ext cx="47039" cy="47045"/>
          </a:xfrm>
          <a:custGeom>
            <a:avLst/>
            <a:gdLst/>
            <a:ahLst/>
            <a:cxnLst/>
            <a:rect l="l" t="t" r="r" b="b"/>
            <a:pathLst>
              <a:path w="47039" h="47045">
                <a:moveTo>
                  <a:pt x="0" y="23042"/>
                </a:moveTo>
                <a:lnTo>
                  <a:pt x="0" y="29763"/>
                </a:lnTo>
                <a:lnTo>
                  <a:pt x="2875" y="35524"/>
                </a:lnTo>
                <a:lnTo>
                  <a:pt x="6714" y="39364"/>
                </a:lnTo>
                <a:lnTo>
                  <a:pt x="11519" y="44165"/>
                </a:lnTo>
                <a:lnTo>
                  <a:pt x="17276" y="47045"/>
                </a:lnTo>
                <a:lnTo>
                  <a:pt x="29757" y="47045"/>
                </a:lnTo>
                <a:lnTo>
                  <a:pt x="35518" y="44165"/>
                </a:lnTo>
                <a:lnTo>
                  <a:pt x="40318" y="39364"/>
                </a:lnTo>
                <a:lnTo>
                  <a:pt x="44159" y="35524"/>
                </a:lnTo>
                <a:lnTo>
                  <a:pt x="47039" y="29763"/>
                </a:lnTo>
                <a:lnTo>
                  <a:pt x="47039" y="17282"/>
                </a:lnTo>
                <a:lnTo>
                  <a:pt x="44159" y="11521"/>
                </a:lnTo>
                <a:lnTo>
                  <a:pt x="40318" y="6720"/>
                </a:lnTo>
                <a:lnTo>
                  <a:pt x="35518" y="1920"/>
                </a:lnTo>
                <a:lnTo>
                  <a:pt x="29757" y="0"/>
                </a:lnTo>
                <a:lnTo>
                  <a:pt x="17276" y="0"/>
                </a:lnTo>
                <a:lnTo>
                  <a:pt x="11519" y="1920"/>
                </a:lnTo>
                <a:lnTo>
                  <a:pt x="6714" y="6720"/>
                </a:lnTo>
                <a:lnTo>
                  <a:pt x="2875" y="11521"/>
                </a:lnTo>
                <a:lnTo>
                  <a:pt x="0" y="17282"/>
                </a:lnTo>
                <a:lnTo>
                  <a:pt x="0" y="230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1721464" y="1605808"/>
            <a:ext cx="85435" cy="119039"/>
          </a:xfrm>
          <a:custGeom>
            <a:avLst/>
            <a:gdLst/>
            <a:ahLst/>
            <a:cxnLst/>
            <a:rect l="l" t="t" r="r" b="b"/>
            <a:pathLst>
              <a:path w="85435" h="119039">
                <a:moveTo>
                  <a:pt x="85435" y="944"/>
                </a:moveTo>
                <a:lnTo>
                  <a:pt x="84475" y="944"/>
                </a:lnTo>
                <a:lnTo>
                  <a:pt x="83515" y="0"/>
                </a:lnTo>
                <a:lnTo>
                  <a:pt x="71993" y="0"/>
                </a:lnTo>
                <a:lnTo>
                  <a:pt x="71033" y="944"/>
                </a:lnTo>
                <a:lnTo>
                  <a:pt x="70073" y="944"/>
                </a:lnTo>
                <a:lnTo>
                  <a:pt x="70073" y="49910"/>
                </a:lnTo>
                <a:lnTo>
                  <a:pt x="15361" y="49910"/>
                </a:lnTo>
                <a:lnTo>
                  <a:pt x="15361" y="944"/>
                </a:lnTo>
                <a:lnTo>
                  <a:pt x="14401" y="944"/>
                </a:lnTo>
                <a:lnTo>
                  <a:pt x="14401" y="0"/>
                </a:lnTo>
                <a:lnTo>
                  <a:pt x="1920" y="0"/>
                </a:lnTo>
                <a:lnTo>
                  <a:pt x="960" y="944"/>
                </a:lnTo>
                <a:lnTo>
                  <a:pt x="0" y="944"/>
                </a:lnTo>
                <a:lnTo>
                  <a:pt x="0" y="118064"/>
                </a:lnTo>
                <a:lnTo>
                  <a:pt x="960" y="118064"/>
                </a:lnTo>
                <a:lnTo>
                  <a:pt x="1920" y="119039"/>
                </a:lnTo>
                <a:lnTo>
                  <a:pt x="14401" y="119039"/>
                </a:lnTo>
                <a:lnTo>
                  <a:pt x="14401" y="118064"/>
                </a:lnTo>
                <a:lnTo>
                  <a:pt x="15361" y="118064"/>
                </a:lnTo>
                <a:lnTo>
                  <a:pt x="15361" y="64312"/>
                </a:lnTo>
                <a:lnTo>
                  <a:pt x="70073" y="64312"/>
                </a:lnTo>
                <a:lnTo>
                  <a:pt x="70073" y="118064"/>
                </a:lnTo>
                <a:lnTo>
                  <a:pt x="71033" y="118064"/>
                </a:lnTo>
                <a:lnTo>
                  <a:pt x="71993" y="119039"/>
                </a:lnTo>
                <a:lnTo>
                  <a:pt x="83515" y="119039"/>
                </a:lnTo>
                <a:lnTo>
                  <a:pt x="84475" y="118064"/>
                </a:lnTo>
                <a:lnTo>
                  <a:pt x="85435" y="118064"/>
                </a:lnTo>
                <a:lnTo>
                  <a:pt x="85435" y="9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1852025" y="1636516"/>
            <a:ext cx="8641" cy="21122"/>
          </a:xfrm>
          <a:custGeom>
            <a:avLst/>
            <a:gdLst/>
            <a:ahLst/>
            <a:cxnLst/>
            <a:rect l="l" t="t" r="r" b="b"/>
            <a:pathLst>
              <a:path w="8641" h="21122">
                <a:moveTo>
                  <a:pt x="0" y="21122"/>
                </a:moveTo>
                <a:lnTo>
                  <a:pt x="1920" y="19202"/>
                </a:lnTo>
                <a:lnTo>
                  <a:pt x="3840" y="16322"/>
                </a:lnTo>
                <a:lnTo>
                  <a:pt x="5760" y="14401"/>
                </a:lnTo>
                <a:lnTo>
                  <a:pt x="8641" y="13441"/>
                </a:lnTo>
                <a:lnTo>
                  <a:pt x="7680" y="0"/>
                </a:lnTo>
                <a:lnTo>
                  <a:pt x="2880" y="2880"/>
                </a:lnTo>
                <a:lnTo>
                  <a:pt x="0" y="211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1831863" y="1635556"/>
            <a:ext cx="75834" cy="91196"/>
          </a:xfrm>
          <a:custGeom>
            <a:avLst/>
            <a:gdLst/>
            <a:ahLst/>
            <a:cxnLst/>
            <a:rect l="l" t="t" r="r" b="b"/>
            <a:pathLst>
              <a:path w="75834" h="91196">
                <a:moveTo>
                  <a:pt x="64312" y="7680"/>
                </a:moveTo>
                <a:lnTo>
                  <a:pt x="60487" y="5760"/>
                </a:lnTo>
                <a:lnTo>
                  <a:pt x="55671" y="2880"/>
                </a:lnTo>
                <a:lnTo>
                  <a:pt x="50871" y="960"/>
                </a:lnTo>
                <a:lnTo>
                  <a:pt x="46085" y="0"/>
                </a:lnTo>
                <a:lnTo>
                  <a:pt x="33588" y="0"/>
                </a:lnTo>
                <a:lnTo>
                  <a:pt x="27843" y="960"/>
                </a:lnTo>
                <a:lnTo>
                  <a:pt x="28803" y="14401"/>
                </a:lnTo>
                <a:lnTo>
                  <a:pt x="31683" y="12481"/>
                </a:lnTo>
                <a:lnTo>
                  <a:pt x="46085" y="12481"/>
                </a:lnTo>
                <a:lnTo>
                  <a:pt x="51831" y="14401"/>
                </a:lnTo>
                <a:lnTo>
                  <a:pt x="54711" y="19202"/>
                </a:lnTo>
                <a:lnTo>
                  <a:pt x="58552" y="23042"/>
                </a:lnTo>
                <a:lnTo>
                  <a:pt x="60487" y="29763"/>
                </a:lnTo>
                <a:lnTo>
                  <a:pt x="60487" y="37444"/>
                </a:lnTo>
                <a:lnTo>
                  <a:pt x="15361" y="37444"/>
                </a:lnTo>
                <a:lnTo>
                  <a:pt x="15361" y="34564"/>
                </a:lnTo>
                <a:lnTo>
                  <a:pt x="16322" y="30723"/>
                </a:lnTo>
                <a:lnTo>
                  <a:pt x="17282" y="27843"/>
                </a:lnTo>
                <a:lnTo>
                  <a:pt x="18242" y="24963"/>
                </a:lnTo>
                <a:lnTo>
                  <a:pt x="20162" y="22082"/>
                </a:lnTo>
                <a:lnTo>
                  <a:pt x="23042" y="3840"/>
                </a:lnTo>
                <a:lnTo>
                  <a:pt x="18242" y="5760"/>
                </a:lnTo>
                <a:lnTo>
                  <a:pt x="13441" y="8641"/>
                </a:lnTo>
                <a:lnTo>
                  <a:pt x="10561" y="12481"/>
                </a:lnTo>
                <a:lnTo>
                  <a:pt x="6720" y="16322"/>
                </a:lnTo>
                <a:lnTo>
                  <a:pt x="3840" y="21122"/>
                </a:lnTo>
                <a:lnTo>
                  <a:pt x="1920" y="26883"/>
                </a:lnTo>
                <a:lnTo>
                  <a:pt x="960" y="32644"/>
                </a:lnTo>
                <a:lnTo>
                  <a:pt x="0" y="39364"/>
                </a:lnTo>
                <a:lnTo>
                  <a:pt x="0" y="53766"/>
                </a:lnTo>
                <a:lnTo>
                  <a:pt x="960" y="59527"/>
                </a:lnTo>
                <a:lnTo>
                  <a:pt x="1920" y="65288"/>
                </a:lnTo>
                <a:lnTo>
                  <a:pt x="3840" y="71048"/>
                </a:lnTo>
                <a:lnTo>
                  <a:pt x="6720" y="75834"/>
                </a:lnTo>
                <a:lnTo>
                  <a:pt x="10561" y="79674"/>
                </a:lnTo>
                <a:lnTo>
                  <a:pt x="13441" y="83515"/>
                </a:lnTo>
                <a:lnTo>
                  <a:pt x="18242" y="86395"/>
                </a:lnTo>
                <a:lnTo>
                  <a:pt x="23042" y="88315"/>
                </a:lnTo>
                <a:lnTo>
                  <a:pt x="27843" y="90236"/>
                </a:lnTo>
                <a:lnTo>
                  <a:pt x="34564" y="91196"/>
                </a:lnTo>
                <a:lnTo>
                  <a:pt x="45110" y="91196"/>
                </a:lnTo>
                <a:lnTo>
                  <a:pt x="48966" y="90236"/>
                </a:lnTo>
                <a:lnTo>
                  <a:pt x="51831" y="90236"/>
                </a:lnTo>
                <a:lnTo>
                  <a:pt x="55671" y="89291"/>
                </a:lnTo>
                <a:lnTo>
                  <a:pt x="58552" y="88315"/>
                </a:lnTo>
                <a:lnTo>
                  <a:pt x="61432" y="88315"/>
                </a:lnTo>
                <a:lnTo>
                  <a:pt x="64312" y="87355"/>
                </a:lnTo>
                <a:lnTo>
                  <a:pt x="66233" y="86395"/>
                </a:lnTo>
                <a:lnTo>
                  <a:pt x="67193" y="85450"/>
                </a:lnTo>
                <a:lnTo>
                  <a:pt x="69113" y="85450"/>
                </a:lnTo>
                <a:lnTo>
                  <a:pt x="70073" y="84475"/>
                </a:lnTo>
                <a:lnTo>
                  <a:pt x="71033" y="83515"/>
                </a:lnTo>
                <a:lnTo>
                  <a:pt x="71993" y="82555"/>
                </a:lnTo>
                <a:lnTo>
                  <a:pt x="71993" y="73929"/>
                </a:lnTo>
                <a:lnTo>
                  <a:pt x="71033" y="72953"/>
                </a:lnTo>
                <a:lnTo>
                  <a:pt x="70073" y="72008"/>
                </a:lnTo>
                <a:lnTo>
                  <a:pt x="69113" y="72008"/>
                </a:lnTo>
                <a:lnTo>
                  <a:pt x="68153" y="72953"/>
                </a:lnTo>
                <a:lnTo>
                  <a:pt x="66233" y="72953"/>
                </a:lnTo>
                <a:lnTo>
                  <a:pt x="65272" y="73929"/>
                </a:lnTo>
                <a:lnTo>
                  <a:pt x="63352" y="74889"/>
                </a:lnTo>
                <a:lnTo>
                  <a:pt x="60487" y="75834"/>
                </a:lnTo>
                <a:lnTo>
                  <a:pt x="58552" y="75834"/>
                </a:lnTo>
                <a:lnTo>
                  <a:pt x="55671" y="76794"/>
                </a:lnTo>
                <a:lnTo>
                  <a:pt x="52806" y="77769"/>
                </a:lnTo>
                <a:lnTo>
                  <a:pt x="49926" y="78729"/>
                </a:lnTo>
                <a:lnTo>
                  <a:pt x="37429" y="78729"/>
                </a:lnTo>
                <a:lnTo>
                  <a:pt x="33588" y="77769"/>
                </a:lnTo>
                <a:lnTo>
                  <a:pt x="29763" y="76794"/>
                </a:lnTo>
                <a:lnTo>
                  <a:pt x="26883" y="74889"/>
                </a:lnTo>
                <a:lnTo>
                  <a:pt x="24003" y="72953"/>
                </a:lnTo>
                <a:lnTo>
                  <a:pt x="21122" y="70088"/>
                </a:lnTo>
                <a:lnTo>
                  <a:pt x="19202" y="68168"/>
                </a:lnTo>
                <a:lnTo>
                  <a:pt x="18242" y="64328"/>
                </a:lnTo>
                <a:lnTo>
                  <a:pt x="17282" y="61447"/>
                </a:lnTo>
                <a:lnTo>
                  <a:pt x="16322" y="57607"/>
                </a:lnTo>
                <a:lnTo>
                  <a:pt x="15361" y="52806"/>
                </a:lnTo>
                <a:lnTo>
                  <a:pt x="15361" y="48966"/>
                </a:lnTo>
                <a:lnTo>
                  <a:pt x="71033" y="48966"/>
                </a:lnTo>
                <a:lnTo>
                  <a:pt x="72953" y="48005"/>
                </a:lnTo>
                <a:lnTo>
                  <a:pt x="73913" y="47045"/>
                </a:lnTo>
                <a:lnTo>
                  <a:pt x="74874" y="46085"/>
                </a:lnTo>
                <a:lnTo>
                  <a:pt x="75834" y="44165"/>
                </a:lnTo>
                <a:lnTo>
                  <a:pt x="75834" y="33604"/>
                </a:lnTo>
                <a:lnTo>
                  <a:pt x="74874" y="28803"/>
                </a:lnTo>
                <a:lnTo>
                  <a:pt x="73913" y="24002"/>
                </a:lnTo>
                <a:lnTo>
                  <a:pt x="71993" y="19202"/>
                </a:lnTo>
                <a:lnTo>
                  <a:pt x="70073" y="15361"/>
                </a:lnTo>
                <a:lnTo>
                  <a:pt x="67193" y="11521"/>
                </a:lnTo>
                <a:lnTo>
                  <a:pt x="64312" y="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1930740" y="1597167"/>
            <a:ext cx="15361" cy="127680"/>
          </a:xfrm>
          <a:custGeom>
            <a:avLst/>
            <a:gdLst/>
            <a:ahLst/>
            <a:cxnLst/>
            <a:rect l="l" t="t" r="r" b="b"/>
            <a:pathLst>
              <a:path w="15361" h="127680">
                <a:moveTo>
                  <a:pt x="13441" y="960"/>
                </a:moveTo>
                <a:lnTo>
                  <a:pt x="13441" y="0"/>
                </a:lnTo>
                <a:lnTo>
                  <a:pt x="192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126705"/>
                </a:lnTo>
                <a:lnTo>
                  <a:pt x="960" y="126705"/>
                </a:lnTo>
                <a:lnTo>
                  <a:pt x="1920" y="127680"/>
                </a:lnTo>
                <a:lnTo>
                  <a:pt x="13441" y="127680"/>
                </a:lnTo>
                <a:lnTo>
                  <a:pt x="14401" y="126705"/>
                </a:lnTo>
                <a:lnTo>
                  <a:pt x="15361" y="125745"/>
                </a:lnTo>
                <a:lnTo>
                  <a:pt x="15361" y="1920"/>
                </a:lnTo>
                <a:lnTo>
                  <a:pt x="14401" y="960"/>
                </a:lnTo>
                <a:lnTo>
                  <a:pt x="13441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1993132" y="1702765"/>
            <a:ext cx="7680" cy="19187"/>
          </a:xfrm>
          <a:custGeom>
            <a:avLst/>
            <a:gdLst/>
            <a:ahLst/>
            <a:cxnLst/>
            <a:rect l="l" t="t" r="r" b="b"/>
            <a:pathLst>
              <a:path w="7680" h="19187">
                <a:moveTo>
                  <a:pt x="3840" y="3840"/>
                </a:moveTo>
                <a:lnTo>
                  <a:pt x="0" y="0"/>
                </a:lnTo>
                <a:lnTo>
                  <a:pt x="1920" y="16306"/>
                </a:lnTo>
                <a:lnTo>
                  <a:pt x="3840" y="18242"/>
                </a:lnTo>
                <a:lnTo>
                  <a:pt x="5760" y="19187"/>
                </a:lnTo>
                <a:lnTo>
                  <a:pt x="7680" y="6720"/>
                </a:lnTo>
                <a:lnTo>
                  <a:pt x="384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1973930" y="1635556"/>
            <a:ext cx="75849" cy="122880"/>
          </a:xfrm>
          <a:custGeom>
            <a:avLst/>
            <a:gdLst/>
            <a:ahLst/>
            <a:cxnLst/>
            <a:rect l="l" t="t" r="r" b="b"/>
            <a:pathLst>
              <a:path w="75849" h="122880">
                <a:moveTo>
                  <a:pt x="13441" y="15361"/>
                </a:moveTo>
                <a:lnTo>
                  <a:pt x="13441" y="2880"/>
                </a:lnTo>
                <a:lnTo>
                  <a:pt x="12496" y="2880"/>
                </a:lnTo>
                <a:lnTo>
                  <a:pt x="12496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120959"/>
                </a:lnTo>
                <a:lnTo>
                  <a:pt x="960" y="121920"/>
                </a:lnTo>
                <a:lnTo>
                  <a:pt x="3840" y="121920"/>
                </a:lnTo>
                <a:lnTo>
                  <a:pt x="4815" y="122880"/>
                </a:lnTo>
                <a:lnTo>
                  <a:pt x="10561" y="122880"/>
                </a:lnTo>
                <a:lnTo>
                  <a:pt x="11521" y="121920"/>
                </a:lnTo>
                <a:lnTo>
                  <a:pt x="14401" y="121920"/>
                </a:lnTo>
                <a:lnTo>
                  <a:pt x="14401" y="120959"/>
                </a:lnTo>
                <a:lnTo>
                  <a:pt x="15361" y="120959"/>
                </a:lnTo>
                <a:lnTo>
                  <a:pt x="15361" y="78729"/>
                </a:lnTo>
                <a:lnTo>
                  <a:pt x="17282" y="80634"/>
                </a:lnTo>
                <a:lnTo>
                  <a:pt x="19202" y="82555"/>
                </a:lnTo>
                <a:lnTo>
                  <a:pt x="21122" y="83515"/>
                </a:lnTo>
                <a:lnTo>
                  <a:pt x="19202" y="67208"/>
                </a:lnTo>
                <a:lnTo>
                  <a:pt x="15361" y="62407"/>
                </a:lnTo>
                <a:lnTo>
                  <a:pt x="15361" y="29763"/>
                </a:lnTo>
                <a:lnTo>
                  <a:pt x="17282" y="25923"/>
                </a:lnTo>
                <a:lnTo>
                  <a:pt x="20162" y="24002"/>
                </a:lnTo>
                <a:lnTo>
                  <a:pt x="22082" y="22082"/>
                </a:lnTo>
                <a:lnTo>
                  <a:pt x="24003" y="20162"/>
                </a:lnTo>
                <a:lnTo>
                  <a:pt x="25923" y="18242"/>
                </a:lnTo>
                <a:lnTo>
                  <a:pt x="27843" y="17282"/>
                </a:lnTo>
                <a:lnTo>
                  <a:pt x="29763" y="15361"/>
                </a:lnTo>
                <a:lnTo>
                  <a:pt x="31683" y="14401"/>
                </a:lnTo>
                <a:lnTo>
                  <a:pt x="33604" y="14401"/>
                </a:lnTo>
                <a:lnTo>
                  <a:pt x="35524" y="13441"/>
                </a:lnTo>
                <a:lnTo>
                  <a:pt x="43205" y="13441"/>
                </a:lnTo>
                <a:lnTo>
                  <a:pt x="47045" y="14401"/>
                </a:lnTo>
                <a:lnTo>
                  <a:pt x="49926" y="16322"/>
                </a:lnTo>
                <a:lnTo>
                  <a:pt x="51846" y="18242"/>
                </a:lnTo>
                <a:lnTo>
                  <a:pt x="53766" y="20162"/>
                </a:lnTo>
                <a:lnTo>
                  <a:pt x="55686" y="23042"/>
                </a:lnTo>
                <a:lnTo>
                  <a:pt x="57607" y="26883"/>
                </a:lnTo>
                <a:lnTo>
                  <a:pt x="58567" y="29763"/>
                </a:lnTo>
                <a:lnTo>
                  <a:pt x="58567" y="33604"/>
                </a:lnTo>
                <a:lnTo>
                  <a:pt x="59527" y="37444"/>
                </a:lnTo>
                <a:lnTo>
                  <a:pt x="60487" y="42245"/>
                </a:lnTo>
                <a:lnTo>
                  <a:pt x="60487" y="49926"/>
                </a:lnTo>
                <a:lnTo>
                  <a:pt x="59527" y="53766"/>
                </a:lnTo>
                <a:lnTo>
                  <a:pt x="58567" y="57607"/>
                </a:lnTo>
                <a:lnTo>
                  <a:pt x="57607" y="61447"/>
                </a:lnTo>
                <a:lnTo>
                  <a:pt x="56647" y="64328"/>
                </a:lnTo>
                <a:lnTo>
                  <a:pt x="54726" y="68168"/>
                </a:lnTo>
                <a:lnTo>
                  <a:pt x="53766" y="71048"/>
                </a:lnTo>
                <a:lnTo>
                  <a:pt x="50886" y="72953"/>
                </a:lnTo>
                <a:lnTo>
                  <a:pt x="48006" y="74889"/>
                </a:lnTo>
                <a:lnTo>
                  <a:pt x="46085" y="76794"/>
                </a:lnTo>
                <a:lnTo>
                  <a:pt x="42245" y="77769"/>
                </a:lnTo>
                <a:lnTo>
                  <a:pt x="34564" y="77769"/>
                </a:lnTo>
                <a:lnTo>
                  <a:pt x="30723" y="76794"/>
                </a:lnTo>
                <a:lnTo>
                  <a:pt x="26883" y="73929"/>
                </a:lnTo>
                <a:lnTo>
                  <a:pt x="24963" y="86395"/>
                </a:lnTo>
                <a:lnTo>
                  <a:pt x="26883" y="88315"/>
                </a:lnTo>
                <a:lnTo>
                  <a:pt x="28803" y="89291"/>
                </a:lnTo>
                <a:lnTo>
                  <a:pt x="31683" y="89291"/>
                </a:lnTo>
                <a:lnTo>
                  <a:pt x="33604" y="90236"/>
                </a:lnTo>
                <a:lnTo>
                  <a:pt x="35524" y="90236"/>
                </a:lnTo>
                <a:lnTo>
                  <a:pt x="37444" y="91196"/>
                </a:lnTo>
                <a:lnTo>
                  <a:pt x="46085" y="91196"/>
                </a:lnTo>
                <a:lnTo>
                  <a:pt x="50886" y="90236"/>
                </a:lnTo>
                <a:lnTo>
                  <a:pt x="55686" y="87355"/>
                </a:lnTo>
                <a:lnTo>
                  <a:pt x="60487" y="85450"/>
                </a:lnTo>
                <a:lnTo>
                  <a:pt x="63367" y="82555"/>
                </a:lnTo>
                <a:lnTo>
                  <a:pt x="67208" y="78729"/>
                </a:lnTo>
                <a:lnTo>
                  <a:pt x="70088" y="73929"/>
                </a:lnTo>
                <a:lnTo>
                  <a:pt x="72009" y="69113"/>
                </a:lnTo>
                <a:lnTo>
                  <a:pt x="73929" y="63367"/>
                </a:lnTo>
                <a:lnTo>
                  <a:pt x="74889" y="57607"/>
                </a:lnTo>
                <a:lnTo>
                  <a:pt x="75849" y="51846"/>
                </a:lnTo>
                <a:lnTo>
                  <a:pt x="75849" y="32644"/>
                </a:lnTo>
                <a:lnTo>
                  <a:pt x="73929" y="26883"/>
                </a:lnTo>
                <a:lnTo>
                  <a:pt x="72969" y="22082"/>
                </a:lnTo>
                <a:lnTo>
                  <a:pt x="71048" y="17282"/>
                </a:lnTo>
                <a:lnTo>
                  <a:pt x="68168" y="13441"/>
                </a:lnTo>
                <a:lnTo>
                  <a:pt x="65288" y="9601"/>
                </a:lnTo>
                <a:lnTo>
                  <a:pt x="62407" y="5760"/>
                </a:lnTo>
                <a:lnTo>
                  <a:pt x="57607" y="3840"/>
                </a:lnTo>
                <a:lnTo>
                  <a:pt x="53766" y="960"/>
                </a:lnTo>
                <a:lnTo>
                  <a:pt x="48966" y="0"/>
                </a:lnTo>
                <a:lnTo>
                  <a:pt x="40325" y="0"/>
                </a:lnTo>
                <a:lnTo>
                  <a:pt x="37444" y="960"/>
                </a:lnTo>
                <a:lnTo>
                  <a:pt x="34564" y="960"/>
                </a:lnTo>
                <a:lnTo>
                  <a:pt x="32644" y="1920"/>
                </a:lnTo>
                <a:lnTo>
                  <a:pt x="29763" y="2880"/>
                </a:lnTo>
                <a:lnTo>
                  <a:pt x="27843" y="3840"/>
                </a:lnTo>
                <a:lnTo>
                  <a:pt x="24963" y="5760"/>
                </a:lnTo>
                <a:lnTo>
                  <a:pt x="23042" y="6720"/>
                </a:lnTo>
                <a:lnTo>
                  <a:pt x="20162" y="8641"/>
                </a:lnTo>
                <a:lnTo>
                  <a:pt x="18242" y="10561"/>
                </a:lnTo>
                <a:lnTo>
                  <a:pt x="15361" y="12481"/>
                </a:lnTo>
                <a:lnTo>
                  <a:pt x="13441" y="153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2072807" y="1635556"/>
            <a:ext cx="122880" cy="89291"/>
          </a:xfrm>
          <a:custGeom>
            <a:avLst/>
            <a:gdLst/>
            <a:ahLst/>
            <a:cxnLst/>
            <a:rect l="l" t="t" r="r" b="b"/>
            <a:pathLst>
              <a:path w="122880" h="89291">
                <a:moveTo>
                  <a:pt x="975" y="88315"/>
                </a:moveTo>
                <a:lnTo>
                  <a:pt x="975" y="89291"/>
                </a:lnTo>
                <a:lnTo>
                  <a:pt x="13441" y="89291"/>
                </a:lnTo>
                <a:lnTo>
                  <a:pt x="14401" y="88315"/>
                </a:lnTo>
                <a:lnTo>
                  <a:pt x="15377" y="87355"/>
                </a:lnTo>
                <a:lnTo>
                  <a:pt x="15377" y="28803"/>
                </a:lnTo>
                <a:lnTo>
                  <a:pt x="19202" y="24002"/>
                </a:lnTo>
                <a:lnTo>
                  <a:pt x="23042" y="20162"/>
                </a:lnTo>
                <a:lnTo>
                  <a:pt x="26883" y="17282"/>
                </a:lnTo>
                <a:lnTo>
                  <a:pt x="29763" y="14401"/>
                </a:lnTo>
                <a:lnTo>
                  <a:pt x="33604" y="13441"/>
                </a:lnTo>
                <a:lnTo>
                  <a:pt x="42245" y="13441"/>
                </a:lnTo>
                <a:lnTo>
                  <a:pt x="44165" y="15361"/>
                </a:lnTo>
                <a:lnTo>
                  <a:pt x="47045" y="16322"/>
                </a:lnTo>
                <a:lnTo>
                  <a:pt x="48006" y="17282"/>
                </a:lnTo>
                <a:lnTo>
                  <a:pt x="49926" y="20162"/>
                </a:lnTo>
                <a:lnTo>
                  <a:pt x="50886" y="22082"/>
                </a:lnTo>
                <a:lnTo>
                  <a:pt x="51846" y="24002"/>
                </a:lnTo>
                <a:lnTo>
                  <a:pt x="52806" y="26883"/>
                </a:lnTo>
                <a:lnTo>
                  <a:pt x="53766" y="29763"/>
                </a:lnTo>
                <a:lnTo>
                  <a:pt x="53766" y="88315"/>
                </a:lnTo>
                <a:lnTo>
                  <a:pt x="54726" y="88315"/>
                </a:lnTo>
                <a:lnTo>
                  <a:pt x="54726" y="89291"/>
                </a:lnTo>
                <a:lnTo>
                  <a:pt x="67208" y="89291"/>
                </a:lnTo>
                <a:lnTo>
                  <a:pt x="68168" y="88315"/>
                </a:lnTo>
                <a:lnTo>
                  <a:pt x="69128" y="87355"/>
                </a:lnTo>
                <a:lnTo>
                  <a:pt x="69128" y="28803"/>
                </a:lnTo>
                <a:lnTo>
                  <a:pt x="72969" y="24002"/>
                </a:lnTo>
                <a:lnTo>
                  <a:pt x="76809" y="20162"/>
                </a:lnTo>
                <a:lnTo>
                  <a:pt x="80650" y="17282"/>
                </a:lnTo>
                <a:lnTo>
                  <a:pt x="83530" y="14401"/>
                </a:lnTo>
                <a:lnTo>
                  <a:pt x="87370" y="13441"/>
                </a:lnTo>
                <a:lnTo>
                  <a:pt x="96012" y="13441"/>
                </a:lnTo>
                <a:lnTo>
                  <a:pt x="97917" y="15361"/>
                </a:lnTo>
                <a:lnTo>
                  <a:pt x="100797" y="16322"/>
                </a:lnTo>
                <a:lnTo>
                  <a:pt x="101772" y="17282"/>
                </a:lnTo>
                <a:lnTo>
                  <a:pt x="103677" y="20162"/>
                </a:lnTo>
                <a:lnTo>
                  <a:pt x="104637" y="22082"/>
                </a:lnTo>
                <a:lnTo>
                  <a:pt x="105613" y="24002"/>
                </a:lnTo>
                <a:lnTo>
                  <a:pt x="106573" y="26883"/>
                </a:lnTo>
                <a:lnTo>
                  <a:pt x="107518" y="29763"/>
                </a:lnTo>
                <a:lnTo>
                  <a:pt x="107518" y="88315"/>
                </a:lnTo>
                <a:lnTo>
                  <a:pt x="108478" y="88315"/>
                </a:lnTo>
                <a:lnTo>
                  <a:pt x="108478" y="89291"/>
                </a:lnTo>
                <a:lnTo>
                  <a:pt x="120959" y="89291"/>
                </a:lnTo>
                <a:lnTo>
                  <a:pt x="121920" y="88315"/>
                </a:lnTo>
                <a:lnTo>
                  <a:pt x="122880" y="87355"/>
                </a:lnTo>
                <a:lnTo>
                  <a:pt x="122880" y="29763"/>
                </a:lnTo>
                <a:lnTo>
                  <a:pt x="121920" y="25923"/>
                </a:lnTo>
                <a:lnTo>
                  <a:pt x="120959" y="21122"/>
                </a:lnTo>
                <a:lnTo>
                  <a:pt x="119999" y="17282"/>
                </a:lnTo>
                <a:lnTo>
                  <a:pt x="118079" y="13441"/>
                </a:lnTo>
                <a:lnTo>
                  <a:pt x="116159" y="10561"/>
                </a:lnTo>
                <a:lnTo>
                  <a:pt x="114239" y="7680"/>
                </a:lnTo>
                <a:lnTo>
                  <a:pt x="111358" y="4800"/>
                </a:lnTo>
                <a:lnTo>
                  <a:pt x="107518" y="2880"/>
                </a:lnTo>
                <a:lnTo>
                  <a:pt x="103677" y="960"/>
                </a:lnTo>
                <a:lnTo>
                  <a:pt x="99852" y="0"/>
                </a:lnTo>
                <a:lnTo>
                  <a:pt x="92171" y="0"/>
                </a:lnTo>
                <a:lnTo>
                  <a:pt x="90236" y="960"/>
                </a:lnTo>
                <a:lnTo>
                  <a:pt x="87370" y="960"/>
                </a:lnTo>
                <a:lnTo>
                  <a:pt x="85450" y="1920"/>
                </a:lnTo>
                <a:lnTo>
                  <a:pt x="83530" y="2880"/>
                </a:lnTo>
                <a:lnTo>
                  <a:pt x="80650" y="3840"/>
                </a:lnTo>
                <a:lnTo>
                  <a:pt x="78729" y="4800"/>
                </a:lnTo>
                <a:lnTo>
                  <a:pt x="75849" y="6720"/>
                </a:lnTo>
                <a:lnTo>
                  <a:pt x="73929" y="8641"/>
                </a:lnTo>
                <a:lnTo>
                  <a:pt x="71048" y="10561"/>
                </a:lnTo>
                <a:lnTo>
                  <a:pt x="68168" y="13441"/>
                </a:lnTo>
                <a:lnTo>
                  <a:pt x="66248" y="16322"/>
                </a:lnTo>
                <a:lnTo>
                  <a:pt x="65288" y="14401"/>
                </a:lnTo>
                <a:lnTo>
                  <a:pt x="63367" y="11521"/>
                </a:lnTo>
                <a:lnTo>
                  <a:pt x="62407" y="9601"/>
                </a:lnTo>
                <a:lnTo>
                  <a:pt x="60487" y="7680"/>
                </a:lnTo>
                <a:lnTo>
                  <a:pt x="58567" y="5760"/>
                </a:lnTo>
                <a:lnTo>
                  <a:pt x="56647" y="4800"/>
                </a:lnTo>
                <a:lnTo>
                  <a:pt x="54726" y="2880"/>
                </a:lnTo>
                <a:lnTo>
                  <a:pt x="52806" y="1920"/>
                </a:lnTo>
                <a:lnTo>
                  <a:pt x="49926" y="960"/>
                </a:lnTo>
                <a:lnTo>
                  <a:pt x="47045" y="960"/>
                </a:lnTo>
                <a:lnTo>
                  <a:pt x="44165" y="0"/>
                </a:lnTo>
                <a:lnTo>
                  <a:pt x="35524" y="0"/>
                </a:lnTo>
                <a:lnTo>
                  <a:pt x="31683" y="1920"/>
                </a:lnTo>
                <a:lnTo>
                  <a:pt x="26883" y="3840"/>
                </a:lnTo>
                <a:lnTo>
                  <a:pt x="23042" y="5760"/>
                </a:lnTo>
                <a:lnTo>
                  <a:pt x="18242" y="9601"/>
                </a:lnTo>
                <a:lnTo>
                  <a:pt x="13441" y="15361"/>
                </a:lnTo>
                <a:lnTo>
                  <a:pt x="13441" y="2880"/>
                </a:lnTo>
                <a:lnTo>
                  <a:pt x="12481" y="1920"/>
                </a:lnTo>
                <a:lnTo>
                  <a:pt x="975" y="1920"/>
                </a:lnTo>
                <a:lnTo>
                  <a:pt x="975" y="2880"/>
                </a:lnTo>
                <a:lnTo>
                  <a:pt x="0" y="2880"/>
                </a:lnTo>
                <a:lnTo>
                  <a:pt x="0" y="88315"/>
                </a:lnTo>
                <a:lnTo>
                  <a:pt x="975" y="8831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2217770" y="1635556"/>
            <a:ext cx="67193" cy="91196"/>
          </a:xfrm>
          <a:custGeom>
            <a:avLst/>
            <a:gdLst/>
            <a:ahLst/>
            <a:cxnLst/>
            <a:rect l="l" t="t" r="r" b="b"/>
            <a:pathLst>
              <a:path w="67193" h="91196">
                <a:moveTo>
                  <a:pt x="56631" y="89291"/>
                </a:moveTo>
                <a:lnTo>
                  <a:pt x="66248" y="89291"/>
                </a:lnTo>
                <a:lnTo>
                  <a:pt x="67193" y="88315"/>
                </a:lnTo>
                <a:lnTo>
                  <a:pt x="67193" y="22082"/>
                </a:lnTo>
                <a:lnTo>
                  <a:pt x="66248" y="18242"/>
                </a:lnTo>
                <a:lnTo>
                  <a:pt x="64312" y="14401"/>
                </a:lnTo>
                <a:lnTo>
                  <a:pt x="63352" y="10561"/>
                </a:lnTo>
                <a:lnTo>
                  <a:pt x="60472" y="7680"/>
                </a:lnTo>
                <a:lnTo>
                  <a:pt x="57591" y="5760"/>
                </a:lnTo>
                <a:lnTo>
                  <a:pt x="54711" y="3840"/>
                </a:lnTo>
                <a:lnTo>
                  <a:pt x="49911" y="1920"/>
                </a:lnTo>
                <a:lnTo>
                  <a:pt x="46070" y="960"/>
                </a:lnTo>
                <a:lnTo>
                  <a:pt x="41285" y="0"/>
                </a:lnTo>
                <a:lnTo>
                  <a:pt x="31683" y="0"/>
                </a:lnTo>
                <a:lnTo>
                  <a:pt x="28803" y="960"/>
                </a:lnTo>
                <a:lnTo>
                  <a:pt x="25923" y="960"/>
                </a:lnTo>
                <a:lnTo>
                  <a:pt x="22082" y="1920"/>
                </a:lnTo>
                <a:lnTo>
                  <a:pt x="19202" y="1920"/>
                </a:lnTo>
                <a:lnTo>
                  <a:pt x="17282" y="2880"/>
                </a:lnTo>
                <a:lnTo>
                  <a:pt x="14401" y="3840"/>
                </a:lnTo>
                <a:lnTo>
                  <a:pt x="11521" y="4800"/>
                </a:lnTo>
                <a:lnTo>
                  <a:pt x="9601" y="5760"/>
                </a:lnTo>
                <a:lnTo>
                  <a:pt x="7680" y="7680"/>
                </a:lnTo>
                <a:lnTo>
                  <a:pt x="6720" y="8641"/>
                </a:lnTo>
                <a:lnTo>
                  <a:pt x="5760" y="8641"/>
                </a:lnTo>
                <a:lnTo>
                  <a:pt x="4800" y="9601"/>
                </a:lnTo>
                <a:lnTo>
                  <a:pt x="3840" y="10561"/>
                </a:lnTo>
                <a:lnTo>
                  <a:pt x="3840" y="18242"/>
                </a:lnTo>
                <a:lnTo>
                  <a:pt x="4800" y="19202"/>
                </a:lnTo>
                <a:lnTo>
                  <a:pt x="4800" y="20162"/>
                </a:lnTo>
                <a:lnTo>
                  <a:pt x="5760" y="20162"/>
                </a:lnTo>
                <a:lnTo>
                  <a:pt x="5760" y="21122"/>
                </a:lnTo>
                <a:lnTo>
                  <a:pt x="7680" y="21122"/>
                </a:lnTo>
                <a:lnTo>
                  <a:pt x="8641" y="20162"/>
                </a:lnTo>
                <a:lnTo>
                  <a:pt x="10561" y="20162"/>
                </a:lnTo>
                <a:lnTo>
                  <a:pt x="11521" y="19202"/>
                </a:lnTo>
                <a:lnTo>
                  <a:pt x="13441" y="18242"/>
                </a:lnTo>
                <a:lnTo>
                  <a:pt x="15361" y="16322"/>
                </a:lnTo>
                <a:lnTo>
                  <a:pt x="18242" y="15361"/>
                </a:lnTo>
                <a:lnTo>
                  <a:pt x="20162" y="14401"/>
                </a:lnTo>
                <a:lnTo>
                  <a:pt x="24002" y="13441"/>
                </a:lnTo>
                <a:lnTo>
                  <a:pt x="26883" y="12481"/>
                </a:lnTo>
                <a:lnTo>
                  <a:pt x="40325" y="12481"/>
                </a:lnTo>
                <a:lnTo>
                  <a:pt x="42245" y="13441"/>
                </a:lnTo>
                <a:lnTo>
                  <a:pt x="45125" y="14401"/>
                </a:lnTo>
                <a:lnTo>
                  <a:pt x="47030" y="15361"/>
                </a:lnTo>
                <a:lnTo>
                  <a:pt x="48006" y="17282"/>
                </a:lnTo>
                <a:lnTo>
                  <a:pt x="49911" y="19202"/>
                </a:lnTo>
                <a:lnTo>
                  <a:pt x="50871" y="21122"/>
                </a:lnTo>
                <a:lnTo>
                  <a:pt x="51846" y="23042"/>
                </a:lnTo>
                <a:lnTo>
                  <a:pt x="51846" y="25923"/>
                </a:lnTo>
                <a:lnTo>
                  <a:pt x="52806" y="28803"/>
                </a:lnTo>
                <a:lnTo>
                  <a:pt x="52806" y="38404"/>
                </a:lnTo>
                <a:lnTo>
                  <a:pt x="34564" y="38404"/>
                </a:lnTo>
                <a:lnTo>
                  <a:pt x="28803" y="39364"/>
                </a:lnTo>
                <a:lnTo>
                  <a:pt x="24002" y="40325"/>
                </a:lnTo>
                <a:lnTo>
                  <a:pt x="18242" y="41285"/>
                </a:lnTo>
                <a:lnTo>
                  <a:pt x="14401" y="43205"/>
                </a:lnTo>
                <a:lnTo>
                  <a:pt x="10561" y="45125"/>
                </a:lnTo>
                <a:lnTo>
                  <a:pt x="6720" y="47045"/>
                </a:lnTo>
                <a:lnTo>
                  <a:pt x="4800" y="49926"/>
                </a:lnTo>
                <a:lnTo>
                  <a:pt x="2880" y="53766"/>
                </a:lnTo>
                <a:lnTo>
                  <a:pt x="960" y="57607"/>
                </a:lnTo>
                <a:lnTo>
                  <a:pt x="0" y="61447"/>
                </a:lnTo>
                <a:lnTo>
                  <a:pt x="0" y="72953"/>
                </a:lnTo>
                <a:lnTo>
                  <a:pt x="1920" y="76794"/>
                </a:lnTo>
                <a:lnTo>
                  <a:pt x="2880" y="79674"/>
                </a:lnTo>
                <a:lnTo>
                  <a:pt x="4800" y="82555"/>
                </a:lnTo>
                <a:lnTo>
                  <a:pt x="7680" y="84475"/>
                </a:lnTo>
                <a:lnTo>
                  <a:pt x="10561" y="86395"/>
                </a:lnTo>
                <a:lnTo>
                  <a:pt x="13441" y="88315"/>
                </a:lnTo>
                <a:lnTo>
                  <a:pt x="16322" y="89291"/>
                </a:lnTo>
                <a:lnTo>
                  <a:pt x="15361" y="69113"/>
                </a:lnTo>
                <a:lnTo>
                  <a:pt x="15361" y="60487"/>
                </a:lnTo>
                <a:lnTo>
                  <a:pt x="16322" y="58567"/>
                </a:lnTo>
                <a:lnTo>
                  <a:pt x="17282" y="56647"/>
                </a:lnTo>
                <a:lnTo>
                  <a:pt x="19202" y="54726"/>
                </a:lnTo>
                <a:lnTo>
                  <a:pt x="21122" y="53766"/>
                </a:lnTo>
                <a:lnTo>
                  <a:pt x="23042" y="51846"/>
                </a:lnTo>
                <a:lnTo>
                  <a:pt x="25923" y="50886"/>
                </a:lnTo>
                <a:lnTo>
                  <a:pt x="28803" y="49926"/>
                </a:lnTo>
                <a:lnTo>
                  <a:pt x="31683" y="49926"/>
                </a:lnTo>
                <a:lnTo>
                  <a:pt x="35524" y="48966"/>
                </a:lnTo>
                <a:lnTo>
                  <a:pt x="52806" y="48966"/>
                </a:lnTo>
                <a:lnTo>
                  <a:pt x="52806" y="67208"/>
                </a:lnTo>
                <a:lnTo>
                  <a:pt x="48966" y="71048"/>
                </a:lnTo>
                <a:lnTo>
                  <a:pt x="45125" y="73929"/>
                </a:lnTo>
                <a:lnTo>
                  <a:pt x="42245" y="75834"/>
                </a:lnTo>
                <a:lnTo>
                  <a:pt x="38404" y="77769"/>
                </a:lnTo>
                <a:lnTo>
                  <a:pt x="34564" y="78729"/>
                </a:lnTo>
                <a:lnTo>
                  <a:pt x="25923" y="78729"/>
                </a:lnTo>
                <a:lnTo>
                  <a:pt x="22082" y="77769"/>
                </a:lnTo>
                <a:lnTo>
                  <a:pt x="19202" y="74889"/>
                </a:lnTo>
                <a:lnTo>
                  <a:pt x="20162" y="90236"/>
                </a:lnTo>
                <a:lnTo>
                  <a:pt x="24002" y="91196"/>
                </a:lnTo>
                <a:lnTo>
                  <a:pt x="33604" y="91196"/>
                </a:lnTo>
                <a:lnTo>
                  <a:pt x="38404" y="90236"/>
                </a:lnTo>
                <a:lnTo>
                  <a:pt x="42245" y="87355"/>
                </a:lnTo>
                <a:lnTo>
                  <a:pt x="47030" y="85450"/>
                </a:lnTo>
                <a:lnTo>
                  <a:pt x="50871" y="82555"/>
                </a:lnTo>
                <a:lnTo>
                  <a:pt x="54711" y="78729"/>
                </a:lnTo>
                <a:lnTo>
                  <a:pt x="54711" y="88315"/>
                </a:lnTo>
                <a:lnTo>
                  <a:pt x="55686" y="88315"/>
                </a:lnTo>
                <a:lnTo>
                  <a:pt x="55686" y="89291"/>
                </a:lnTo>
                <a:lnTo>
                  <a:pt x="56631" y="8929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2233132" y="1704670"/>
            <a:ext cx="4800" cy="21122"/>
          </a:xfrm>
          <a:custGeom>
            <a:avLst/>
            <a:gdLst/>
            <a:ahLst/>
            <a:cxnLst/>
            <a:rect l="l" t="t" r="r" b="b"/>
            <a:pathLst>
              <a:path w="4800" h="21122">
                <a:moveTo>
                  <a:pt x="960" y="3840"/>
                </a:moveTo>
                <a:lnTo>
                  <a:pt x="0" y="0"/>
                </a:lnTo>
                <a:lnTo>
                  <a:pt x="960" y="20177"/>
                </a:lnTo>
                <a:lnTo>
                  <a:pt x="4800" y="21122"/>
                </a:lnTo>
                <a:lnTo>
                  <a:pt x="3840" y="5775"/>
                </a:lnTo>
                <a:lnTo>
                  <a:pt x="96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2312807" y="1635556"/>
            <a:ext cx="71993" cy="89291"/>
          </a:xfrm>
          <a:custGeom>
            <a:avLst/>
            <a:gdLst/>
            <a:ahLst/>
            <a:cxnLst/>
            <a:rect l="l" t="t" r="r" b="b"/>
            <a:pathLst>
              <a:path w="71993" h="89291">
                <a:moveTo>
                  <a:pt x="57591" y="88315"/>
                </a:moveTo>
                <a:lnTo>
                  <a:pt x="58567" y="89291"/>
                </a:lnTo>
                <a:lnTo>
                  <a:pt x="70073" y="89291"/>
                </a:lnTo>
                <a:lnTo>
                  <a:pt x="71033" y="88315"/>
                </a:lnTo>
                <a:lnTo>
                  <a:pt x="71993" y="87355"/>
                </a:lnTo>
                <a:lnTo>
                  <a:pt x="71993" y="30723"/>
                </a:lnTo>
                <a:lnTo>
                  <a:pt x="71033" y="25923"/>
                </a:lnTo>
                <a:lnTo>
                  <a:pt x="70073" y="21122"/>
                </a:lnTo>
                <a:lnTo>
                  <a:pt x="69128" y="17282"/>
                </a:lnTo>
                <a:lnTo>
                  <a:pt x="67193" y="13441"/>
                </a:lnTo>
                <a:lnTo>
                  <a:pt x="65288" y="10561"/>
                </a:lnTo>
                <a:lnTo>
                  <a:pt x="62407" y="7680"/>
                </a:lnTo>
                <a:lnTo>
                  <a:pt x="59512" y="4800"/>
                </a:lnTo>
                <a:lnTo>
                  <a:pt x="55686" y="2880"/>
                </a:lnTo>
                <a:lnTo>
                  <a:pt x="51846" y="960"/>
                </a:lnTo>
                <a:lnTo>
                  <a:pt x="48006" y="0"/>
                </a:lnTo>
                <a:lnTo>
                  <a:pt x="37444" y="0"/>
                </a:lnTo>
                <a:lnTo>
                  <a:pt x="32644" y="1920"/>
                </a:lnTo>
                <a:lnTo>
                  <a:pt x="27843" y="3840"/>
                </a:lnTo>
                <a:lnTo>
                  <a:pt x="23042" y="5760"/>
                </a:lnTo>
                <a:lnTo>
                  <a:pt x="19202" y="9601"/>
                </a:lnTo>
                <a:lnTo>
                  <a:pt x="14401" y="15361"/>
                </a:lnTo>
                <a:lnTo>
                  <a:pt x="14401" y="3840"/>
                </a:lnTo>
                <a:lnTo>
                  <a:pt x="13441" y="2880"/>
                </a:lnTo>
                <a:lnTo>
                  <a:pt x="13441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87355"/>
                </a:lnTo>
                <a:lnTo>
                  <a:pt x="960" y="87355"/>
                </a:lnTo>
                <a:lnTo>
                  <a:pt x="960" y="88315"/>
                </a:lnTo>
                <a:lnTo>
                  <a:pt x="1920" y="89291"/>
                </a:lnTo>
                <a:lnTo>
                  <a:pt x="14401" y="89291"/>
                </a:lnTo>
                <a:lnTo>
                  <a:pt x="14401" y="88315"/>
                </a:lnTo>
                <a:lnTo>
                  <a:pt x="15361" y="88315"/>
                </a:lnTo>
                <a:lnTo>
                  <a:pt x="15361" y="28803"/>
                </a:lnTo>
                <a:lnTo>
                  <a:pt x="20162" y="24002"/>
                </a:lnTo>
                <a:lnTo>
                  <a:pt x="24002" y="20162"/>
                </a:lnTo>
                <a:lnTo>
                  <a:pt x="27843" y="17282"/>
                </a:lnTo>
                <a:lnTo>
                  <a:pt x="31683" y="14401"/>
                </a:lnTo>
                <a:lnTo>
                  <a:pt x="35524" y="13441"/>
                </a:lnTo>
                <a:lnTo>
                  <a:pt x="44165" y="13441"/>
                </a:lnTo>
                <a:lnTo>
                  <a:pt x="47045" y="15361"/>
                </a:lnTo>
                <a:lnTo>
                  <a:pt x="48950" y="16322"/>
                </a:lnTo>
                <a:lnTo>
                  <a:pt x="50886" y="17282"/>
                </a:lnTo>
                <a:lnTo>
                  <a:pt x="51846" y="20162"/>
                </a:lnTo>
                <a:lnTo>
                  <a:pt x="53751" y="22082"/>
                </a:lnTo>
                <a:lnTo>
                  <a:pt x="54726" y="24002"/>
                </a:lnTo>
                <a:lnTo>
                  <a:pt x="55686" y="26883"/>
                </a:lnTo>
                <a:lnTo>
                  <a:pt x="56631" y="29763"/>
                </a:lnTo>
                <a:lnTo>
                  <a:pt x="56631" y="88315"/>
                </a:lnTo>
                <a:lnTo>
                  <a:pt x="57591" y="8831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2404963" y="1672041"/>
            <a:ext cx="44165" cy="12481"/>
          </a:xfrm>
          <a:custGeom>
            <a:avLst/>
            <a:gdLst/>
            <a:ahLst/>
            <a:cxnLst/>
            <a:rect l="l" t="t" r="r" b="b"/>
            <a:pathLst>
              <a:path w="44165" h="12481">
                <a:moveTo>
                  <a:pt x="44165" y="1920"/>
                </a:moveTo>
                <a:lnTo>
                  <a:pt x="43205" y="1920"/>
                </a:lnTo>
                <a:lnTo>
                  <a:pt x="43205" y="960"/>
                </a:lnTo>
                <a:lnTo>
                  <a:pt x="42245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11521"/>
                </a:lnTo>
                <a:lnTo>
                  <a:pt x="960" y="12481"/>
                </a:lnTo>
                <a:lnTo>
                  <a:pt x="43205" y="12481"/>
                </a:lnTo>
                <a:lnTo>
                  <a:pt x="44165" y="11521"/>
                </a:lnTo>
                <a:lnTo>
                  <a:pt x="44165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2472171" y="1605808"/>
            <a:ext cx="76794" cy="119039"/>
          </a:xfrm>
          <a:custGeom>
            <a:avLst/>
            <a:gdLst/>
            <a:ahLst/>
            <a:cxnLst/>
            <a:rect l="l" t="t" r="r" b="b"/>
            <a:pathLst>
              <a:path w="76794" h="119039">
                <a:moveTo>
                  <a:pt x="71993" y="8625"/>
                </a:moveTo>
                <a:lnTo>
                  <a:pt x="72953" y="6720"/>
                </a:lnTo>
                <a:lnTo>
                  <a:pt x="73913" y="5760"/>
                </a:lnTo>
                <a:lnTo>
                  <a:pt x="73913" y="4785"/>
                </a:lnTo>
                <a:lnTo>
                  <a:pt x="74874" y="3840"/>
                </a:lnTo>
                <a:lnTo>
                  <a:pt x="74874" y="944"/>
                </a:lnTo>
                <a:lnTo>
                  <a:pt x="73913" y="944"/>
                </a:lnTo>
                <a:lnTo>
                  <a:pt x="72953" y="0"/>
                </a:lnTo>
                <a:lnTo>
                  <a:pt x="60472" y="0"/>
                </a:lnTo>
                <a:lnTo>
                  <a:pt x="59512" y="944"/>
                </a:lnTo>
                <a:lnTo>
                  <a:pt x="58552" y="944"/>
                </a:lnTo>
                <a:lnTo>
                  <a:pt x="58552" y="1920"/>
                </a:lnTo>
                <a:lnTo>
                  <a:pt x="57591" y="1920"/>
                </a:lnTo>
                <a:lnTo>
                  <a:pt x="57591" y="2880"/>
                </a:lnTo>
                <a:lnTo>
                  <a:pt x="15346" y="55671"/>
                </a:lnTo>
                <a:lnTo>
                  <a:pt x="15346" y="944"/>
                </a:lnTo>
                <a:lnTo>
                  <a:pt x="14386" y="944"/>
                </a:lnTo>
                <a:lnTo>
                  <a:pt x="13426" y="0"/>
                </a:lnTo>
                <a:lnTo>
                  <a:pt x="960" y="0"/>
                </a:lnTo>
                <a:lnTo>
                  <a:pt x="960" y="944"/>
                </a:lnTo>
                <a:lnTo>
                  <a:pt x="0" y="944"/>
                </a:lnTo>
                <a:lnTo>
                  <a:pt x="0" y="118064"/>
                </a:lnTo>
                <a:lnTo>
                  <a:pt x="960" y="118064"/>
                </a:lnTo>
                <a:lnTo>
                  <a:pt x="960" y="119039"/>
                </a:lnTo>
                <a:lnTo>
                  <a:pt x="13426" y="119039"/>
                </a:lnTo>
                <a:lnTo>
                  <a:pt x="14386" y="118064"/>
                </a:lnTo>
                <a:lnTo>
                  <a:pt x="15346" y="118064"/>
                </a:lnTo>
                <a:lnTo>
                  <a:pt x="15346" y="57591"/>
                </a:lnTo>
                <a:lnTo>
                  <a:pt x="59512" y="116144"/>
                </a:lnTo>
                <a:lnTo>
                  <a:pt x="59512" y="117104"/>
                </a:lnTo>
                <a:lnTo>
                  <a:pt x="60472" y="118064"/>
                </a:lnTo>
                <a:lnTo>
                  <a:pt x="61432" y="119039"/>
                </a:lnTo>
                <a:lnTo>
                  <a:pt x="75834" y="119039"/>
                </a:lnTo>
                <a:lnTo>
                  <a:pt x="75834" y="118064"/>
                </a:lnTo>
                <a:lnTo>
                  <a:pt x="76794" y="118064"/>
                </a:lnTo>
                <a:lnTo>
                  <a:pt x="76794" y="114223"/>
                </a:lnTo>
                <a:lnTo>
                  <a:pt x="75834" y="113263"/>
                </a:lnTo>
                <a:lnTo>
                  <a:pt x="74874" y="111358"/>
                </a:lnTo>
                <a:lnTo>
                  <a:pt x="32628" y="55671"/>
                </a:lnTo>
                <a:lnTo>
                  <a:pt x="71993" y="862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2565272" y="1635556"/>
            <a:ext cx="48006" cy="89291"/>
          </a:xfrm>
          <a:custGeom>
            <a:avLst/>
            <a:gdLst/>
            <a:ahLst/>
            <a:cxnLst/>
            <a:rect l="l" t="t" r="r" b="b"/>
            <a:pathLst>
              <a:path w="48006" h="89291">
                <a:moveTo>
                  <a:pt x="12496" y="1920"/>
                </a:move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88315"/>
                </a:lnTo>
                <a:lnTo>
                  <a:pt x="960" y="88315"/>
                </a:lnTo>
                <a:lnTo>
                  <a:pt x="960" y="89291"/>
                </a:lnTo>
                <a:lnTo>
                  <a:pt x="13441" y="89291"/>
                </a:lnTo>
                <a:lnTo>
                  <a:pt x="13441" y="88315"/>
                </a:lnTo>
                <a:lnTo>
                  <a:pt x="14401" y="88315"/>
                </a:lnTo>
                <a:lnTo>
                  <a:pt x="14401" y="32644"/>
                </a:lnTo>
                <a:lnTo>
                  <a:pt x="17282" y="28803"/>
                </a:lnTo>
                <a:lnTo>
                  <a:pt x="19202" y="25923"/>
                </a:lnTo>
                <a:lnTo>
                  <a:pt x="21122" y="24002"/>
                </a:lnTo>
                <a:lnTo>
                  <a:pt x="23042" y="22082"/>
                </a:lnTo>
                <a:lnTo>
                  <a:pt x="24003" y="20162"/>
                </a:lnTo>
                <a:lnTo>
                  <a:pt x="25923" y="18242"/>
                </a:lnTo>
                <a:lnTo>
                  <a:pt x="27843" y="17282"/>
                </a:lnTo>
                <a:lnTo>
                  <a:pt x="28803" y="16322"/>
                </a:lnTo>
                <a:lnTo>
                  <a:pt x="30723" y="15361"/>
                </a:lnTo>
                <a:lnTo>
                  <a:pt x="31683" y="14401"/>
                </a:lnTo>
                <a:lnTo>
                  <a:pt x="38404" y="14401"/>
                </a:lnTo>
                <a:lnTo>
                  <a:pt x="39364" y="15361"/>
                </a:lnTo>
                <a:lnTo>
                  <a:pt x="41285" y="15361"/>
                </a:lnTo>
                <a:lnTo>
                  <a:pt x="42245" y="16322"/>
                </a:lnTo>
                <a:lnTo>
                  <a:pt x="44165" y="16322"/>
                </a:lnTo>
                <a:lnTo>
                  <a:pt x="45125" y="17282"/>
                </a:lnTo>
                <a:lnTo>
                  <a:pt x="46085" y="17282"/>
                </a:lnTo>
                <a:lnTo>
                  <a:pt x="47045" y="16322"/>
                </a:lnTo>
                <a:lnTo>
                  <a:pt x="47045" y="15361"/>
                </a:lnTo>
                <a:lnTo>
                  <a:pt x="48006" y="15361"/>
                </a:lnTo>
                <a:lnTo>
                  <a:pt x="48006" y="3840"/>
                </a:lnTo>
                <a:lnTo>
                  <a:pt x="47045" y="3840"/>
                </a:lnTo>
                <a:lnTo>
                  <a:pt x="47045" y="2880"/>
                </a:lnTo>
                <a:lnTo>
                  <a:pt x="46085" y="1920"/>
                </a:lnTo>
                <a:lnTo>
                  <a:pt x="45125" y="1920"/>
                </a:lnTo>
                <a:lnTo>
                  <a:pt x="44165" y="960"/>
                </a:lnTo>
                <a:lnTo>
                  <a:pt x="40325" y="960"/>
                </a:lnTo>
                <a:lnTo>
                  <a:pt x="39364" y="0"/>
                </a:lnTo>
                <a:lnTo>
                  <a:pt x="32644" y="0"/>
                </a:lnTo>
                <a:lnTo>
                  <a:pt x="30723" y="960"/>
                </a:lnTo>
                <a:lnTo>
                  <a:pt x="28803" y="960"/>
                </a:lnTo>
                <a:lnTo>
                  <a:pt x="26883" y="1920"/>
                </a:lnTo>
                <a:lnTo>
                  <a:pt x="24963" y="3840"/>
                </a:lnTo>
                <a:lnTo>
                  <a:pt x="24003" y="4800"/>
                </a:lnTo>
                <a:lnTo>
                  <a:pt x="22082" y="5760"/>
                </a:lnTo>
                <a:lnTo>
                  <a:pt x="20162" y="8641"/>
                </a:lnTo>
                <a:lnTo>
                  <a:pt x="17282" y="10561"/>
                </a:lnTo>
                <a:lnTo>
                  <a:pt x="15361" y="13441"/>
                </a:lnTo>
                <a:lnTo>
                  <a:pt x="13441" y="16322"/>
                </a:lnTo>
                <a:lnTo>
                  <a:pt x="13441" y="2880"/>
                </a:lnTo>
                <a:lnTo>
                  <a:pt x="12496" y="2880"/>
                </a:lnTo>
                <a:lnTo>
                  <a:pt x="12496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2629601" y="1637477"/>
            <a:ext cx="71993" cy="89275"/>
          </a:xfrm>
          <a:custGeom>
            <a:avLst/>
            <a:gdLst/>
            <a:ahLst/>
            <a:cxnLst/>
            <a:rect l="l" t="t" r="r" b="b"/>
            <a:pathLst>
              <a:path w="71993" h="89275">
                <a:moveTo>
                  <a:pt x="15361" y="960"/>
                </a:moveTo>
                <a:lnTo>
                  <a:pt x="14401" y="0"/>
                </a:lnTo>
                <a:lnTo>
                  <a:pt x="1920" y="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58567"/>
                </a:lnTo>
                <a:lnTo>
                  <a:pt x="960" y="63367"/>
                </a:lnTo>
                <a:lnTo>
                  <a:pt x="1920" y="68168"/>
                </a:lnTo>
                <a:lnTo>
                  <a:pt x="2880" y="72009"/>
                </a:lnTo>
                <a:lnTo>
                  <a:pt x="4800" y="75849"/>
                </a:lnTo>
                <a:lnTo>
                  <a:pt x="6720" y="78714"/>
                </a:lnTo>
                <a:lnTo>
                  <a:pt x="9601" y="81594"/>
                </a:lnTo>
                <a:lnTo>
                  <a:pt x="12481" y="84475"/>
                </a:lnTo>
                <a:lnTo>
                  <a:pt x="16322" y="86395"/>
                </a:lnTo>
                <a:lnTo>
                  <a:pt x="20162" y="88315"/>
                </a:lnTo>
                <a:lnTo>
                  <a:pt x="24963" y="89275"/>
                </a:lnTo>
                <a:lnTo>
                  <a:pt x="34549" y="89275"/>
                </a:lnTo>
                <a:lnTo>
                  <a:pt x="39364" y="87370"/>
                </a:lnTo>
                <a:lnTo>
                  <a:pt x="44150" y="85435"/>
                </a:lnTo>
                <a:lnTo>
                  <a:pt x="48950" y="82555"/>
                </a:lnTo>
                <a:lnTo>
                  <a:pt x="53751" y="78714"/>
                </a:lnTo>
                <a:lnTo>
                  <a:pt x="57591" y="73914"/>
                </a:lnTo>
                <a:lnTo>
                  <a:pt x="57591" y="85435"/>
                </a:lnTo>
                <a:lnTo>
                  <a:pt x="58552" y="85435"/>
                </a:lnTo>
                <a:lnTo>
                  <a:pt x="58552" y="86395"/>
                </a:lnTo>
                <a:lnTo>
                  <a:pt x="59512" y="87370"/>
                </a:lnTo>
                <a:lnTo>
                  <a:pt x="70073" y="87370"/>
                </a:lnTo>
                <a:lnTo>
                  <a:pt x="71033" y="86395"/>
                </a:lnTo>
                <a:lnTo>
                  <a:pt x="71993" y="85435"/>
                </a:lnTo>
                <a:lnTo>
                  <a:pt x="71993" y="1920"/>
                </a:lnTo>
                <a:lnTo>
                  <a:pt x="71033" y="960"/>
                </a:lnTo>
                <a:lnTo>
                  <a:pt x="71033" y="0"/>
                </a:lnTo>
                <a:lnTo>
                  <a:pt x="58552" y="0"/>
                </a:lnTo>
                <a:lnTo>
                  <a:pt x="57591" y="960"/>
                </a:lnTo>
                <a:lnTo>
                  <a:pt x="56631" y="960"/>
                </a:lnTo>
                <a:lnTo>
                  <a:pt x="56631" y="60487"/>
                </a:lnTo>
                <a:lnTo>
                  <a:pt x="51831" y="65288"/>
                </a:lnTo>
                <a:lnTo>
                  <a:pt x="47990" y="69128"/>
                </a:lnTo>
                <a:lnTo>
                  <a:pt x="44150" y="72009"/>
                </a:lnTo>
                <a:lnTo>
                  <a:pt x="40309" y="74874"/>
                </a:lnTo>
                <a:lnTo>
                  <a:pt x="36469" y="75849"/>
                </a:lnTo>
                <a:lnTo>
                  <a:pt x="27843" y="75849"/>
                </a:lnTo>
                <a:lnTo>
                  <a:pt x="25908" y="73914"/>
                </a:lnTo>
                <a:lnTo>
                  <a:pt x="23027" y="72969"/>
                </a:lnTo>
                <a:lnTo>
                  <a:pt x="21122" y="72009"/>
                </a:lnTo>
                <a:lnTo>
                  <a:pt x="20162" y="69128"/>
                </a:lnTo>
                <a:lnTo>
                  <a:pt x="18242" y="67193"/>
                </a:lnTo>
                <a:lnTo>
                  <a:pt x="17282" y="65288"/>
                </a:lnTo>
                <a:lnTo>
                  <a:pt x="16322" y="62407"/>
                </a:lnTo>
                <a:lnTo>
                  <a:pt x="16322" y="59527"/>
                </a:lnTo>
                <a:lnTo>
                  <a:pt x="15361" y="55686"/>
                </a:lnTo>
                <a:lnTo>
                  <a:pt x="15361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2735199" y="1700844"/>
            <a:ext cx="62392" cy="57591"/>
          </a:xfrm>
          <a:custGeom>
            <a:avLst/>
            <a:gdLst/>
            <a:ahLst/>
            <a:cxnLst/>
            <a:rect l="l" t="t" r="r" b="b"/>
            <a:pathLst>
              <a:path w="62392" h="57591">
                <a:moveTo>
                  <a:pt x="28788" y="57591"/>
                </a:moveTo>
                <a:lnTo>
                  <a:pt x="34564" y="56631"/>
                </a:lnTo>
                <a:lnTo>
                  <a:pt x="40309" y="54711"/>
                </a:lnTo>
                <a:lnTo>
                  <a:pt x="45110" y="53751"/>
                </a:lnTo>
                <a:lnTo>
                  <a:pt x="48950" y="51831"/>
                </a:lnTo>
                <a:lnTo>
                  <a:pt x="52791" y="48950"/>
                </a:lnTo>
                <a:lnTo>
                  <a:pt x="55671" y="46070"/>
                </a:lnTo>
                <a:lnTo>
                  <a:pt x="58552" y="43190"/>
                </a:lnTo>
                <a:lnTo>
                  <a:pt x="59512" y="40309"/>
                </a:lnTo>
                <a:lnTo>
                  <a:pt x="61432" y="36469"/>
                </a:lnTo>
                <a:lnTo>
                  <a:pt x="62392" y="32628"/>
                </a:lnTo>
                <a:lnTo>
                  <a:pt x="62392" y="24947"/>
                </a:lnTo>
                <a:lnTo>
                  <a:pt x="61432" y="22067"/>
                </a:lnTo>
                <a:lnTo>
                  <a:pt x="60472" y="19187"/>
                </a:lnTo>
                <a:lnTo>
                  <a:pt x="58552" y="17266"/>
                </a:lnTo>
                <a:lnTo>
                  <a:pt x="56631" y="14386"/>
                </a:lnTo>
                <a:lnTo>
                  <a:pt x="54711" y="12481"/>
                </a:lnTo>
                <a:lnTo>
                  <a:pt x="51831" y="10546"/>
                </a:lnTo>
                <a:lnTo>
                  <a:pt x="48950" y="9601"/>
                </a:lnTo>
                <a:lnTo>
                  <a:pt x="45110" y="8641"/>
                </a:lnTo>
                <a:lnTo>
                  <a:pt x="42230" y="7665"/>
                </a:lnTo>
                <a:lnTo>
                  <a:pt x="38404" y="6720"/>
                </a:lnTo>
                <a:lnTo>
                  <a:pt x="34564" y="6720"/>
                </a:lnTo>
                <a:lnTo>
                  <a:pt x="12481" y="5760"/>
                </a:lnTo>
                <a:lnTo>
                  <a:pt x="9601" y="5760"/>
                </a:lnTo>
                <a:lnTo>
                  <a:pt x="6720" y="4800"/>
                </a:lnTo>
                <a:lnTo>
                  <a:pt x="4800" y="3825"/>
                </a:lnTo>
                <a:lnTo>
                  <a:pt x="2880" y="1920"/>
                </a:lnTo>
                <a:lnTo>
                  <a:pt x="1920" y="0"/>
                </a:lnTo>
                <a:lnTo>
                  <a:pt x="1920" y="25907"/>
                </a:lnTo>
                <a:lnTo>
                  <a:pt x="2880" y="24947"/>
                </a:lnTo>
                <a:lnTo>
                  <a:pt x="3840" y="24002"/>
                </a:lnTo>
                <a:lnTo>
                  <a:pt x="4800" y="22067"/>
                </a:lnTo>
                <a:lnTo>
                  <a:pt x="5760" y="21107"/>
                </a:lnTo>
                <a:lnTo>
                  <a:pt x="7680" y="19187"/>
                </a:lnTo>
                <a:lnTo>
                  <a:pt x="9601" y="18227"/>
                </a:lnTo>
                <a:lnTo>
                  <a:pt x="30708" y="18227"/>
                </a:lnTo>
                <a:lnTo>
                  <a:pt x="35509" y="19187"/>
                </a:lnTo>
                <a:lnTo>
                  <a:pt x="40309" y="20162"/>
                </a:lnTo>
                <a:lnTo>
                  <a:pt x="43190" y="22067"/>
                </a:lnTo>
                <a:lnTo>
                  <a:pt x="46070" y="24002"/>
                </a:lnTo>
                <a:lnTo>
                  <a:pt x="47030" y="26883"/>
                </a:lnTo>
                <a:lnTo>
                  <a:pt x="47030" y="33588"/>
                </a:lnTo>
                <a:lnTo>
                  <a:pt x="46070" y="35509"/>
                </a:lnTo>
                <a:lnTo>
                  <a:pt x="45110" y="37429"/>
                </a:lnTo>
                <a:lnTo>
                  <a:pt x="43190" y="39349"/>
                </a:lnTo>
                <a:lnTo>
                  <a:pt x="42230" y="41269"/>
                </a:lnTo>
                <a:lnTo>
                  <a:pt x="40309" y="42230"/>
                </a:lnTo>
                <a:lnTo>
                  <a:pt x="37429" y="43190"/>
                </a:lnTo>
                <a:lnTo>
                  <a:pt x="34564" y="44150"/>
                </a:lnTo>
                <a:lnTo>
                  <a:pt x="30708" y="45110"/>
                </a:lnTo>
                <a:lnTo>
                  <a:pt x="27843" y="46070"/>
                </a:lnTo>
                <a:lnTo>
                  <a:pt x="15346" y="46070"/>
                </a:lnTo>
                <a:lnTo>
                  <a:pt x="9601" y="45110"/>
                </a:lnTo>
                <a:lnTo>
                  <a:pt x="5760" y="42230"/>
                </a:lnTo>
                <a:lnTo>
                  <a:pt x="1920" y="40309"/>
                </a:lnTo>
                <a:lnTo>
                  <a:pt x="0" y="37429"/>
                </a:lnTo>
                <a:lnTo>
                  <a:pt x="4800" y="55671"/>
                </a:lnTo>
                <a:lnTo>
                  <a:pt x="9601" y="56631"/>
                </a:lnTo>
                <a:lnTo>
                  <a:pt x="15346" y="57591"/>
                </a:lnTo>
                <a:lnTo>
                  <a:pt x="28788" y="5759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2719837" y="1635556"/>
            <a:ext cx="78714" cy="120959"/>
          </a:xfrm>
          <a:custGeom>
            <a:avLst/>
            <a:gdLst/>
            <a:ahLst/>
            <a:cxnLst/>
            <a:rect l="l" t="t" r="r" b="b"/>
            <a:pathLst>
              <a:path w="78714" h="120959">
                <a:moveTo>
                  <a:pt x="20162" y="3840"/>
                </a:moveTo>
                <a:lnTo>
                  <a:pt x="17282" y="5760"/>
                </a:lnTo>
                <a:lnTo>
                  <a:pt x="14401" y="8641"/>
                </a:lnTo>
                <a:lnTo>
                  <a:pt x="11521" y="10561"/>
                </a:lnTo>
                <a:lnTo>
                  <a:pt x="9601" y="14401"/>
                </a:lnTo>
                <a:lnTo>
                  <a:pt x="7680" y="18242"/>
                </a:lnTo>
                <a:lnTo>
                  <a:pt x="5760" y="21122"/>
                </a:lnTo>
                <a:lnTo>
                  <a:pt x="4800" y="25923"/>
                </a:lnTo>
                <a:lnTo>
                  <a:pt x="4800" y="34564"/>
                </a:lnTo>
                <a:lnTo>
                  <a:pt x="5760" y="38404"/>
                </a:lnTo>
                <a:lnTo>
                  <a:pt x="6720" y="41285"/>
                </a:lnTo>
                <a:lnTo>
                  <a:pt x="7680" y="43205"/>
                </a:lnTo>
                <a:lnTo>
                  <a:pt x="9601" y="46085"/>
                </a:lnTo>
                <a:lnTo>
                  <a:pt x="11521" y="48005"/>
                </a:lnTo>
                <a:lnTo>
                  <a:pt x="8641" y="50886"/>
                </a:lnTo>
                <a:lnTo>
                  <a:pt x="6720" y="53766"/>
                </a:lnTo>
                <a:lnTo>
                  <a:pt x="5760" y="56647"/>
                </a:lnTo>
                <a:lnTo>
                  <a:pt x="3840" y="59527"/>
                </a:lnTo>
                <a:lnTo>
                  <a:pt x="3840" y="72008"/>
                </a:lnTo>
                <a:lnTo>
                  <a:pt x="5760" y="73929"/>
                </a:lnTo>
                <a:lnTo>
                  <a:pt x="6720" y="75834"/>
                </a:lnTo>
                <a:lnTo>
                  <a:pt x="9601" y="77769"/>
                </a:lnTo>
                <a:lnTo>
                  <a:pt x="12481" y="79674"/>
                </a:lnTo>
                <a:lnTo>
                  <a:pt x="10561" y="81610"/>
                </a:lnTo>
                <a:lnTo>
                  <a:pt x="8641" y="82555"/>
                </a:lnTo>
                <a:lnTo>
                  <a:pt x="6720" y="84475"/>
                </a:lnTo>
                <a:lnTo>
                  <a:pt x="5760" y="85450"/>
                </a:lnTo>
                <a:lnTo>
                  <a:pt x="3840" y="87355"/>
                </a:lnTo>
                <a:lnTo>
                  <a:pt x="2880" y="89291"/>
                </a:lnTo>
                <a:lnTo>
                  <a:pt x="1920" y="91196"/>
                </a:lnTo>
                <a:lnTo>
                  <a:pt x="1920" y="93116"/>
                </a:lnTo>
                <a:lnTo>
                  <a:pt x="960" y="95036"/>
                </a:lnTo>
                <a:lnTo>
                  <a:pt x="0" y="96956"/>
                </a:lnTo>
                <a:lnTo>
                  <a:pt x="0" y="103677"/>
                </a:lnTo>
                <a:lnTo>
                  <a:pt x="960" y="106558"/>
                </a:lnTo>
                <a:lnTo>
                  <a:pt x="1920" y="109438"/>
                </a:lnTo>
                <a:lnTo>
                  <a:pt x="3840" y="112318"/>
                </a:lnTo>
                <a:lnTo>
                  <a:pt x="5760" y="114239"/>
                </a:lnTo>
                <a:lnTo>
                  <a:pt x="8641" y="116159"/>
                </a:lnTo>
                <a:lnTo>
                  <a:pt x="11521" y="118079"/>
                </a:lnTo>
                <a:lnTo>
                  <a:pt x="15361" y="119999"/>
                </a:lnTo>
                <a:lnTo>
                  <a:pt x="20162" y="120959"/>
                </a:lnTo>
                <a:lnTo>
                  <a:pt x="15361" y="102717"/>
                </a:lnTo>
                <a:lnTo>
                  <a:pt x="15361" y="95036"/>
                </a:lnTo>
                <a:lnTo>
                  <a:pt x="16322" y="94076"/>
                </a:lnTo>
                <a:lnTo>
                  <a:pt x="16322" y="93116"/>
                </a:lnTo>
                <a:lnTo>
                  <a:pt x="17282" y="91196"/>
                </a:lnTo>
                <a:lnTo>
                  <a:pt x="17282" y="59527"/>
                </a:lnTo>
                <a:lnTo>
                  <a:pt x="18242" y="58567"/>
                </a:lnTo>
                <a:lnTo>
                  <a:pt x="18242" y="57607"/>
                </a:lnTo>
                <a:lnTo>
                  <a:pt x="19202" y="55686"/>
                </a:lnTo>
                <a:lnTo>
                  <a:pt x="19202" y="27843"/>
                </a:lnTo>
                <a:lnTo>
                  <a:pt x="20162" y="25923"/>
                </a:lnTo>
                <a:lnTo>
                  <a:pt x="21122" y="23042"/>
                </a:lnTo>
                <a:lnTo>
                  <a:pt x="21122" y="21122"/>
                </a:lnTo>
                <a:lnTo>
                  <a:pt x="22082" y="19202"/>
                </a:lnTo>
                <a:lnTo>
                  <a:pt x="24002" y="17282"/>
                </a:lnTo>
                <a:lnTo>
                  <a:pt x="24963" y="15361"/>
                </a:lnTo>
                <a:lnTo>
                  <a:pt x="26868" y="14401"/>
                </a:lnTo>
                <a:lnTo>
                  <a:pt x="29763" y="13441"/>
                </a:lnTo>
                <a:lnTo>
                  <a:pt x="31683" y="12481"/>
                </a:lnTo>
                <a:lnTo>
                  <a:pt x="34549" y="11521"/>
                </a:lnTo>
                <a:lnTo>
                  <a:pt x="43205" y="11521"/>
                </a:lnTo>
                <a:lnTo>
                  <a:pt x="47045" y="13441"/>
                </a:lnTo>
                <a:lnTo>
                  <a:pt x="49926" y="16322"/>
                </a:lnTo>
                <a:lnTo>
                  <a:pt x="53766" y="20162"/>
                </a:lnTo>
                <a:lnTo>
                  <a:pt x="54711" y="24002"/>
                </a:lnTo>
                <a:lnTo>
                  <a:pt x="63352" y="14401"/>
                </a:lnTo>
                <a:lnTo>
                  <a:pt x="76794" y="14401"/>
                </a:lnTo>
                <a:lnTo>
                  <a:pt x="76794" y="13441"/>
                </a:lnTo>
                <a:lnTo>
                  <a:pt x="77754" y="12481"/>
                </a:lnTo>
                <a:lnTo>
                  <a:pt x="78714" y="11521"/>
                </a:lnTo>
                <a:lnTo>
                  <a:pt x="78714" y="4800"/>
                </a:lnTo>
                <a:lnTo>
                  <a:pt x="77754" y="3840"/>
                </a:lnTo>
                <a:lnTo>
                  <a:pt x="76794" y="1920"/>
                </a:lnTo>
                <a:lnTo>
                  <a:pt x="50871" y="1920"/>
                </a:lnTo>
                <a:lnTo>
                  <a:pt x="48950" y="960"/>
                </a:lnTo>
                <a:lnTo>
                  <a:pt x="44150" y="960"/>
                </a:lnTo>
                <a:lnTo>
                  <a:pt x="42230" y="0"/>
                </a:lnTo>
                <a:lnTo>
                  <a:pt x="32644" y="0"/>
                </a:lnTo>
                <a:lnTo>
                  <a:pt x="27843" y="960"/>
                </a:lnTo>
                <a:lnTo>
                  <a:pt x="24002" y="2880"/>
                </a:lnTo>
                <a:lnTo>
                  <a:pt x="20162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2739039" y="1649958"/>
            <a:ext cx="49911" cy="45125"/>
          </a:xfrm>
          <a:custGeom>
            <a:avLst/>
            <a:gdLst/>
            <a:ahLst/>
            <a:cxnLst/>
            <a:rect l="l" t="t" r="r" b="b"/>
            <a:pathLst>
              <a:path w="49911" h="45125">
                <a:moveTo>
                  <a:pt x="0" y="21122"/>
                </a:moveTo>
                <a:lnTo>
                  <a:pt x="0" y="41285"/>
                </a:lnTo>
                <a:lnTo>
                  <a:pt x="1920" y="40325"/>
                </a:lnTo>
                <a:lnTo>
                  <a:pt x="2880" y="42245"/>
                </a:lnTo>
                <a:lnTo>
                  <a:pt x="5760" y="43205"/>
                </a:lnTo>
                <a:lnTo>
                  <a:pt x="8641" y="44165"/>
                </a:lnTo>
                <a:lnTo>
                  <a:pt x="11506" y="45125"/>
                </a:lnTo>
                <a:lnTo>
                  <a:pt x="23027" y="45125"/>
                </a:lnTo>
                <a:lnTo>
                  <a:pt x="26868" y="44165"/>
                </a:lnTo>
                <a:lnTo>
                  <a:pt x="30723" y="43205"/>
                </a:lnTo>
                <a:lnTo>
                  <a:pt x="35509" y="41285"/>
                </a:lnTo>
                <a:lnTo>
                  <a:pt x="38389" y="39364"/>
                </a:lnTo>
                <a:lnTo>
                  <a:pt x="41269" y="37444"/>
                </a:lnTo>
                <a:lnTo>
                  <a:pt x="44150" y="34564"/>
                </a:lnTo>
                <a:lnTo>
                  <a:pt x="46070" y="31683"/>
                </a:lnTo>
                <a:lnTo>
                  <a:pt x="47990" y="27843"/>
                </a:lnTo>
                <a:lnTo>
                  <a:pt x="49911" y="24002"/>
                </a:lnTo>
                <a:lnTo>
                  <a:pt x="49911" y="9601"/>
                </a:lnTo>
                <a:lnTo>
                  <a:pt x="48950" y="6720"/>
                </a:lnTo>
                <a:lnTo>
                  <a:pt x="47990" y="3840"/>
                </a:lnTo>
                <a:lnTo>
                  <a:pt x="46070" y="1920"/>
                </a:lnTo>
                <a:lnTo>
                  <a:pt x="44150" y="0"/>
                </a:lnTo>
                <a:lnTo>
                  <a:pt x="35509" y="9601"/>
                </a:lnTo>
                <a:lnTo>
                  <a:pt x="35509" y="20162"/>
                </a:lnTo>
                <a:lnTo>
                  <a:pt x="34564" y="22082"/>
                </a:lnTo>
                <a:lnTo>
                  <a:pt x="33588" y="24963"/>
                </a:lnTo>
                <a:lnTo>
                  <a:pt x="32628" y="26883"/>
                </a:lnTo>
                <a:lnTo>
                  <a:pt x="31668" y="27843"/>
                </a:lnTo>
                <a:lnTo>
                  <a:pt x="29748" y="29763"/>
                </a:lnTo>
                <a:lnTo>
                  <a:pt x="27843" y="30723"/>
                </a:lnTo>
                <a:lnTo>
                  <a:pt x="25908" y="31683"/>
                </a:lnTo>
                <a:lnTo>
                  <a:pt x="24003" y="32644"/>
                </a:lnTo>
                <a:lnTo>
                  <a:pt x="21122" y="33604"/>
                </a:lnTo>
                <a:lnTo>
                  <a:pt x="12481" y="33604"/>
                </a:lnTo>
                <a:lnTo>
                  <a:pt x="8641" y="31683"/>
                </a:lnTo>
                <a:lnTo>
                  <a:pt x="4800" y="28803"/>
                </a:lnTo>
                <a:lnTo>
                  <a:pt x="1920" y="25923"/>
                </a:lnTo>
                <a:lnTo>
                  <a:pt x="0" y="211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2817754" y="1635556"/>
            <a:ext cx="122880" cy="89291"/>
          </a:xfrm>
          <a:custGeom>
            <a:avLst/>
            <a:gdLst/>
            <a:ahLst/>
            <a:cxnLst/>
            <a:rect l="l" t="t" r="r" b="b"/>
            <a:pathLst>
              <a:path w="122880" h="89291">
                <a:moveTo>
                  <a:pt x="111358" y="4800"/>
                </a:moveTo>
                <a:lnTo>
                  <a:pt x="107518" y="2880"/>
                </a:lnTo>
                <a:lnTo>
                  <a:pt x="104637" y="960"/>
                </a:lnTo>
                <a:lnTo>
                  <a:pt x="99837" y="0"/>
                </a:lnTo>
                <a:lnTo>
                  <a:pt x="92156" y="0"/>
                </a:lnTo>
                <a:lnTo>
                  <a:pt x="90236" y="960"/>
                </a:lnTo>
                <a:lnTo>
                  <a:pt x="88315" y="960"/>
                </a:lnTo>
                <a:lnTo>
                  <a:pt x="85435" y="1920"/>
                </a:lnTo>
                <a:lnTo>
                  <a:pt x="83515" y="2880"/>
                </a:lnTo>
                <a:lnTo>
                  <a:pt x="81594" y="3840"/>
                </a:lnTo>
                <a:lnTo>
                  <a:pt x="78714" y="4800"/>
                </a:lnTo>
                <a:lnTo>
                  <a:pt x="76794" y="6720"/>
                </a:lnTo>
                <a:lnTo>
                  <a:pt x="73914" y="8641"/>
                </a:lnTo>
                <a:lnTo>
                  <a:pt x="71993" y="10561"/>
                </a:lnTo>
                <a:lnTo>
                  <a:pt x="69113" y="13441"/>
                </a:lnTo>
                <a:lnTo>
                  <a:pt x="66233" y="16322"/>
                </a:lnTo>
                <a:lnTo>
                  <a:pt x="65272" y="14401"/>
                </a:lnTo>
                <a:lnTo>
                  <a:pt x="64312" y="11521"/>
                </a:lnTo>
                <a:lnTo>
                  <a:pt x="62392" y="9601"/>
                </a:lnTo>
                <a:lnTo>
                  <a:pt x="61432" y="7680"/>
                </a:lnTo>
                <a:lnTo>
                  <a:pt x="59512" y="5760"/>
                </a:lnTo>
                <a:lnTo>
                  <a:pt x="57591" y="4800"/>
                </a:lnTo>
                <a:lnTo>
                  <a:pt x="54711" y="2880"/>
                </a:lnTo>
                <a:lnTo>
                  <a:pt x="52791" y="1920"/>
                </a:lnTo>
                <a:lnTo>
                  <a:pt x="49926" y="960"/>
                </a:lnTo>
                <a:lnTo>
                  <a:pt x="47045" y="960"/>
                </a:lnTo>
                <a:lnTo>
                  <a:pt x="44150" y="0"/>
                </a:lnTo>
                <a:lnTo>
                  <a:pt x="36484" y="0"/>
                </a:lnTo>
                <a:lnTo>
                  <a:pt x="31683" y="1920"/>
                </a:lnTo>
                <a:lnTo>
                  <a:pt x="27843" y="3840"/>
                </a:lnTo>
                <a:lnTo>
                  <a:pt x="23042" y="5760"/>
                </a:lnTo>
                <a:lnTo>
                  <a:pt x="18242" y="9601"/>
                </a:lnTo>
                <a:lnTo>
                  <a:pt x="13441" y="15361"/>
                </a:lnTo>
                <a:lnTo>
                  <a:pt x="13441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88315"/>
                </a:lnTo>
                <a:lnTo>
                  <a:pt x="960" y="88315"/>
                </a:lnTo>
                <a:lnTo>
                  <a:pt x="1920" y="89291"/>
                </a:lnTo>
                <a:lnTo>
                  <a:pt x="13441" y="89291"/>
                </a:lnTo>
                <a:lnTo>
                  <a:pt x="14401" y="88315"/>
                </a:lnTo>
                <a:lnTo>
                  <a:pt x="15361" y="88315"/>
                </a:lnTo>
                <a:lnTo>
                  <a:pt x="15361" y="28803"/>
                </a:lnTo>
                <a:lnTo>
                  <a:pt x="19202" y="24002"/>
                </a:lnTo>
                <a:lnTo>
                  <a:pt x="23042" y="20162"/>
                </a:lnTo>
                <a:lnTo>
                  <a:pt x="26868" y="17282"/>
                </a:lnTo>
                <a:lnTo>
                  <a:pt x="30708" y="14401"/>
                </a:lnTo>
                <a:lnTo>
                  <a:pt x="33588" y="13441"/>
                </a:lnTo>
                <a:lnTo>
                  <a:pt x="43205" y="13441"/>
                </a:lnTo>
                <a:lnTo>
                  <a:pt x="45110" y="15361"/>
                </a:lnTo>
                <a:lnTo>
                  <a:pt x="47045" y="16322"/>
                </a:lnTo>
                <a:lnTo>
                  <a:pt x="48950" y="17282"/>
                </a:lnTo>
                <a:lnTo>
                  <a:pt x="49926" y="20162"/>
                </a:lnTo>
                <a:lnTo>
                  <a:pt x="50871" y="22082"/>
                </a:lnTo>
                <a:lnTo>
                  <a:pt x="51831" y="24002"/>
                </a:lnTo>
                <a:lnTo>
                  <a:pt x="52791" y="26883"/>
                </a:lnTo>
                <a:lnTo>
                  <a:pt x="53766" y="29763"/>
                </a:lnTo>
                <a:lnTo>
                  <a:pt x="53766" y="87355"/>
                </a:lnTo>
                <a:lnTo>
                  <a:pt x="54711" y="88315"/>
                </a:lnTo>
                <a:lnTo>
                  <a:pt x="55671" y="89291"/>
                </a:lnTo>
                <a:lnTo>
                  <a:pt x="67193" y="89291"/>
                </a:lnTo>
                <a:lnTo>
                  <a:pt x="68153" y="88315"/>
                </a:lnTo>
                <a:lnTo>
                  <a:pt x="69113" y="88315"/>
                </a:lnTo>
                <a:lnTo>
                  <a:pt x="69113" y="28803"/>
                </a:lnTo>
                <a:lnTo>
                  <a:pt x="72953" y="24002"/>
                </a:lnTo>
                <a:lnTo>
                  <a:pt x="76794" y="20162"/>
                </a:lnTo>
                <a:lnTo>
                  <a:pt x="80634" y="17282"/>
                </a:lnTo>
                <a:lnTo>
                  <a:pt x="84475" y="14401"/>
                </a:lnTo>
                <a:lnTo>
                  <a:pt x="87355" y="13441"/>
                </a:lnTo>
                <a:lnTo>
                  <a:pt x="96956" y="13441"/>
                </a:lnTo>
                <a:lnTo>
                  <a:pt x="98877" y="15361"/>
                </a:lnTo>
                <a:lnTo>
                  <a:pt x="100797" y="16322"/>
                </a:lnTo>
                <a:lnTo>
                  <a:pt x="102717" y="17282"/>
                </a:lnTo>
                <a:lnTo>
                  <a:pt x="103677" y="20162"/>
                </a:lnTo>
                <a:lnTo>
                  <a:pt x="105597" y="22082"/>
                </a:lnTo>
                <a:lnTo>
                  <a:pt x="106558" y="24002"/>
                </a:lnTo>
                <a:lnTo>
                  <a:pt x="106558" y="26883"/>
                </a:lnTo>
                <a:lnTo>
                  <a:pt x="107518" y="29763"/>
                </a:lnTo>
                <a:lnTo>
                  <a:pt x="107518" y="87355"/>
                </a:lnTo>
                <a:lnTo>
                  <a:pt x="108478" y="88315"/>
                </a:lnTo>
                <a:lnTo>
                  <a:pt x="109438" y="89291"/>
                </a:lnTo>
                <a:lnTo>
                  <a:pt x="120959" y="89291"/>
                </a:lnTo>
                <a:lnTo>
                  <a:pt x="121920" y="88315"/>
                </a:lnTo>
                <a:lnTo>
                  <a:pt x="122880" y="88315"/>
                </a:lnTo>
                <a:lnTo>
                  <a:pt x="122880" y="29763"/>
                </a:lnTo>
                <a:lnTo>
                  <a:pt x="121920" y="25923"/>
                </a:lnTo>
                <a:lnTo>
                  <a:pt x="121920" y="21122"/>
                </a:lnTo>
                <a:lnTo>
                  <a:pt x="120959" y="17282"/>
                </a:lnTo>
                <a:lnTo>
                  <a:pt x="119039" y="13441"/>
                </a:lnTo>
                <a:lnTo>
                  <a:pt x="117119" y="10561"/>
                </a:lnTo>
                <a:lnTo>
                  <a:pt x="114239" y="7680"/>
                </a:lnTo>
                <a:lnTo>
                  <a:pt x="111358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2962716" y="1635556"/>
            <a:ext cx="68153" cy="91196"/>
          </a:xfrm>
          <a:custGeom>
            <a:avLst/>
            <a:gdLst/>
            <a:ahLst/>
            <a:cxnLst/>
            <a:rect l="l" t="t" r="r" b="b"/>
            <a:pathLst>
              <a:path w="68153" h="91196">
                <a:moveTo>
                  <a:pt x="63352" y="10561"/>
                </a:moveTo>
                <a:lnTo>
                  <a:pt x="60472" y="7680"/>
                </a:lnTo>
                <a:lnTo>
                  <a:pt x="57591" y="5760"/>
                </a:lnTo>
                <a:lnTo>
                  <a:pt x="54711" y="3840"/>
                </a:lnTo>
                <a:lnTo>
                  <a:pt x="50871" y="1920"/>
                </a:lnTo>
                <a:lnTo>
                  <a:pt x="46070" y="960"/>
                </a:lnTo>
                <a:lnTo>
                  <a:pt x="41269" y="0"/>
                </a:lnTo>
                <a:lnTo>
                  <a:pt x="31668" y="0"/>
                </a:lnTo>
                <a:lnTo>
                  <a:pt x="28788" y="960"/>
                </a:lnTo>
                <a:lnTo>
                  <a:pt x="25907" y="960"/>
                </a:lnTo>
                <a:lnTo>
                  <a:pt x="23027" y="1920"/>
                </a:lnTo>
                <a:lnTo>
                  <a:pt x="20147" y="1920"/>
                </a:lnTo>
                <a:lnTo>
                  <a:pt x="17266" y="2880"/>
                </a:lnTo>
                <a:lnTo>
                  <a:pt x="14386" y="3840"/>
                </a:lnTo>
                <a:lnTo>
                  <a:pt x="12466" y="4800"/>
                </a:lnTo>
                <a:lnTo>
                  <a:pt x="10546" y="5760"/>
                </a:lnTo>
                <a:lnTo>
                  <a:pt x="8625" y="7680"/>
                </a:lnTo>
                <a:lnTo>
                  <a:pt x="6720" y="8641"/>
                </a:lnTo>
                <a:lnTo>
                  <a:pt x="5745" y="8641"/>
                </a:lnTo>
                <a:lnTo>
                  <a:pt x="4785" y="9601"/>
                </a:lnTo>
                <a:lnTo>
                  <a:pt x="4785" y="11521"/>
                </a:lnTo>
                <a:lnTo>
                  <a:pt x="3825" y="12481"/>
                </a:lnTo>
                <a:lnTo>
                  <a:pt x="3825" y="17282"/>
                </a:lnTo>
                <a:lnTo>
                  <a:pt x="4785" y="18242"/>
                </a:lnTo>
                <a:lnTo>
                  <a:pt x="4785" y="20162"/>
                </a:lnTo>
                <a:lnTo>
                  <a:pt x="5745" y="20162"/>
                </a:lnTo>
                <a:lnTo>
                  <a:pt x="5745" y="21122"/>
                </a:lnTo>
                <a:lnTo>
                  <a:pt x="7665" y="21122"/>
                </a:lnTo>
                <a:lnTo>
                  <a:pt x="8625" y="20162"/>
                </a:lnTo>
                <a:lnTo>
                  <a:pt x="10546" y="20162"/>
                </a:lnTo>
                <a:lnTo>
                  <a:pt x="11506" y="19202"/>
                </a:lnTo>
                <a:lnTo>
                  <a:pt x="13426" y="18242"/>
                </a:lnTo>
                <a:lnTo>
                  <a:pt x="16306" y="16322"/>
                </a:lnTo>
                <a:lnTo>
                  <a:pt x="18227" y="15361"/>
                </a:lnTo>
                <a:lnTo>
                  <a:pt x="21107" y="14401"/>
                </a:lnTo>
                <a:lnTo>
                  <a:pt x="23987" y="13441"/>
                </a:lnTo>
                <a:lnTo>
                  <a:pt x="26868" y="12481"/>
                </a:lnTo>
                <a:lnTo>
                  <a:pt x="40309" y="12481"/>
                </a:lnTo>
                <a:lnTo>
                  <a:pt x="43190" y="13441"/>
                </a:lnTo>
                <a:lnTo>
                  <a:pt x="45110" y="14401"/>
                </a:lnTo>
                <a:lnTo>
                  <a:pt x="47030" y="15361"/>
                </a:lnTo>
                <a:lnTo>
                  <a:pt x="48950" y="17282"/>
                </a:lnTo>
                <a:lnTo>
                  <a:pt x="49911" y="19202"/>
                </a:lnTo>
                <a:lnTo>
                  <a:pt x="50871" y="21122"/>
                </a:lnTo>
                <a:lnTo>
                  <a:pt x="51831" y="23042"/>
                </a:lnTo>
                <a:lnTo>
                  <a:pt x="52791" y="25923"/>
                </a:lnTo>
                <a:lnTo>
                  <a:pt x="52791" y="38404"/>
                </a:lnTo>
                <a:lnTo>
                  <a:pt x="34549" y="38404"/>
                </a:lnTo>
                <a:lnTo>
                  <a:pt x="28788" y="39364"/>
                </a:lnTo>
                <a:lnTo>
                  <a:pt x="23987" y="40325"/>
                </a:lnTo>
                <a:lnTo>
                  <a:pt x="19187" y="41285"/>
                </a:lnTo>
                <a:lnTo>
                  <a:pt x="14386" y="43205"/>
                </a:lnTo>
                <a:lnTo>
                  <a:pt x="11506" y="45125"/>
                </a:lnTo>
                <a:lnTo>
                  <a:pt x="7665" y="47045"/>
                </a:lnTo>
                <a:lnTo>
                  <a:pt x="4785" y="49926"/>
                </a:lnTo>
                <a:lnTo>
                  <a:pt x="2880" y="53766"/>
                </a:lnTo>
                <a:lnTo>
                  <a:pt x="944" y="57607"/>
                </a:lnTo>
                <a:lnTo>
                  <a:pt x="0" y="61447"/>
                </a:lnTo>
                <a:lnTo>
                  <a:pt x="0" y="70088"/>
                </a:lnTo>
                <a:lnTo>
                  <a:pt x="944" y="72953"/>
                </a:lnTo>
                <a:lnTo>
                  <a:pt x="1905" y="76794"/>
                </a:lnTo>
                <a:lnTo>
                  <a:pt x="3825" y="79674"/>
                </a:lnTo>
                <a:lnTo>
                  <a:pt x="5745" y="82555"/>
                </a:lnTo>
                <a:lnTo>
                  <a:pt x="7665" y="84475"/>
                </a:lnTo>
                <a:lnTo>
                  <a:pt x="10546" y="86395"/>
                </a:lnTo>
                <a:lnTo>
                  <a:pt x="13426" y="88315"/>
                </a:lnTo>
                <a:lnTo>
                  <a:pt x="17266" y="89291"/>
                </a:lnTo>
                <a:lnTo>
                  <a:pt x="15346" y="69113"/>
                </a:lnTo>
                <a:lnTo>
                  <a:pt x="15346" y="62407"/>
                </a:lnTo>
                <a:lnTo>
                  <a:pt x="16306" y="60487"/>
                </a:lnTo>
                <a:lnTo>
                  <a:pt x="17266" y="58567"/>
                </a:lnTo>
                <a:lnTo>
                  <a:pt x="18227" y="56647"/>
                </a:lnTo>
                <a:lnTo>
                  <a:pt x="19187" y="54726"/>
                </a:lnTo>
                <a:lnTo>
                  <a:pt x="21107" y="53766"/>
                </a:lnTo>
                <a:lnTo>
                  <a:pt x="23027" y="51846"/>
                </a:lnTo>
                <a:lnTo>
                  <a:pt x="25907" y="50886"/>
                </a:lnTo>
                <a:lnTo>
                  <a:pt x="28788" y="49926"/>
                </a:lnTo>
                <a:lnTo>
                  <a:pt x="32628" y="49926"/>
                </a:lnTo>
                <a:lnTo>
                  <a:pt x="35509" y="48966"/>
                </a:lnTo>
                <a:lnTo>
                  <a:pt x="52791" y="48966"/>
                </a:lnTo>
                <a:lnTo>
                  <a:pt x="52791" y="67208"/>
                </a:lnTo>
                <a:lnTo>
                  <a:pt x="48950" y="71048"/>
                </a:lnTo>
                <a:lnTo>
                  <a:pt x="45110" y="73929"/>
                </a:lnTo>
                <a:lnTo>
                  <a:pt x="42230" y="75834"/>
                </a:lnTo>
                <a:lnTo>
                  <a:pt x="38389" y="77769"/>
                </a:lnTo>
                <a:lnTo>
                  <a:pt x="34549" y="78729"/>
                </a:lnTo>
                <a:lnTo>
                  <a:pt x="25907" y="78729"/>
                </a:lnTo>
                <a:lnTo>
                  <a:pt x="22067" y="77769"/>
                </a:lnTo>
                <a:lnTo>
                  <a:pt x="19187" y="74889"/>
                </a:lnTo>
                <a:lnTo>
                  <a:pt x="20147" y="90236"/>
                </a:lnTo>
                <a:lnTo>
                  <a:pt x="23987" y="91196"/>
                </a:lnTo>
                <a:lnTo>
                  <a:pt x="33588" y="91196"/>
                </a:lnTo>
                <a:lnTo>
                  <a:pt x="38389" y="90236"/>
                </a:lnTo>
                <a:lnTo>
                  <a:pt x="43190" y="87355"/>
                </a:lnTo>
                <a:lnTo>
                  <a:pt x="47030" y="85450"/>
                </a:lnTo>
                <a:lnTo>
                  <a:pt x="50871" y="82555"/>
                </a:lnTo>
                <a:lnTo>
                  <a:pt x="54711" y="78729"/>
                </a:lnTo>
                <a:lnTo>
                  <a:pt x="54711" y="88315"/>
                </a:lnTo>
                <a:lnTo>
                  <a:pt x="55671" y="88315"/>
                </a:lnTo>
                <a:lnTo>
                  <a:pt x="55671" y="89291"/>
                </a:lnTo>
                <a:lnTo>
                  <a:pt x="67193" y="89291"/>
                </a:lnTo>
                <a:lnTo>
                  <a:pt x="67193" y="88315"/>
                </a:lnTo>
                <a:lnTo>
                  <a:pt x="68153" y="88315"/>
                </a:lnTo>
                <a:lnTo>
                  <a:pt x="68153" y="25923"/>
                </a:lnTo>
                <a:lnTo>
                  <a:pt x="67193" y="22082"/>
                </a:lnTo>
                <a:lnTo>
                  <a:pt x="66233" y="18242"/>
                </a:lnTo>
                <a:lnTo>
                  <a:pt x="65272" y="14401"/>
                </a:lnTo>
                <a:lnTo>
                  <a:pt x="63352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2978063" y="1704670"/>
            <a:ext cx="4800" cy="21122"/>
          </a:xfrm>
          <a:custGeom>
            <a:avLst/>
            <a:gdLst/>
            <a:ahLst/>
            <a:cxnLst/>
            <a:rect l="l" t="t" r="r" b="b"/>
            <a:pathLst>
              <a:path w="4800" h="21122">
                <a:moveTo>
                  <a:pt x="1920" y="3840"/>
                </a:moveTo>
                <a:lnTo>
                  <a:pt x="0" y="0"/>
                </a:lnTo>
                <a:lnTo>
                  <a:pt x="1920" y="20177"/>
                </a:lnTo>
                <a:lnTo>
                  <a:pt x="4800" y="21122"/>
                </a:lnTo>
                <a:lnTo>
                  <a:pt x="3840" y="5775"/>
                </a:lnTo>
                <a:lnTo>
                  <a:pt x="192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3058698" y="1635556"/>
            <a:ext cx="71048" cy="89291"/>
          </a:xfrm>
          <a:custGeom>
            <a:avLst/>
            <a:gdLst/>
            <a:ahLst/>
            <a:cxnLst/>
            <a:rect l="l" t="t" r="r" b="b"/>
            <a:pathLst>
              <a:path w="71048" h="89291">
                <a:moveTo>
                  <a:pt x="13441" y="15361"/>
                </a:moveTo>
                <a:lnTo>
                  <a:pt x="13441" y="2880"/>
                </a:lnTo>
                <a:lnTo>
                  <a:pt x="12481" y="2880"/>
                </a:lnTo>
                <a:lnTo>
                  <a:pt x="12481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88315"/>
                </a:lnTo>
                <a:lnTo>
                  <a:pt x="960" y="88315"/>
                </a:lnTo>
                <a:lnTo>
                  <a:pt x="960" y="89291"/>
                </a:lnTo>
                <a:lnTo>
                  <a:pt x="13441" y="89291"/>
                </a:lnTo>
                <a:lnTo>
                  <a:pt x="14401" y="88315"/>
                </a:lnTo>
                <a:lnTo>
                  <a:pt x="14401" y="87355"/>
                </a:lnTo>
                <a:lnTo>
                  <a:pt x="15361" y="87355"/>
                </a:lnTo>
                <a:lnTo>
                  <a:pt x="15361" y="28803"/>
                </a:lnTo>
                <a:lnTo>
                  <a:pt x="19202" y="24002"/>
                </a:lnTo>
                <a:lnTo>
                  <a:pt x="23042" y="20162"/>
                </a:lnTo>
                <a:lnTo>
                  <a:pt x="26883" y="17282"/>
                </a:lnTo>
                <a:lnTo>
                  <a:pt x="30723" y="14401"/>
                </a:lnTo>
                <a:lnTo>
                  <a:pt x="34564" y="13441"/>
                </a:lnTo>
                <a:lnTo>
                  <a:pt x="44165" y="13441"/>
                </a:lnTo>
                <a:lnTo>
                  <a:pt x="46085" y="15361"/>
                </a:lnTo>
                <a:lnTo>
                  <a:pt x="48006" y="16322"/>
                </a:lnTo>
                <a:lnTo>
                  <a:pt x="49926" y="17282"/>
                </a:lnTo>
                <a:lnTo>
                  <a:pt x="51846" y="20162"/>
                </a:lnTo>
                <a:lnTo>
                  <a:pt x="52806" y="22082"/>
                </a:lnTo>
                <a:lnTo>
                  <a:pt x="53766" y="24002"/>
                </a:lnTo>
                <a:lnTo>
                  <a:pt x="54726" y="26883"/>
                </a:lnTo>
                <a:lnTo>
                  <a:pt x="55686" y="29763"/>
                </a:lnTo>
                <a:lnTo>
                  <a:pt x="55686" y="87355"/>
                </a:lnTo>
                <a:lnTo>
                  <a:pt x="56647" y="88315"/>
                </a:lnTo>
                <a:lnTo>
                  <a:pt x="57607" y="89291"/>
                </a:lnTo>
                <a:lnTo>
                  <a:pt x="69128" y="89291"/>
                </a:lnTo>
                <a:lnTo>
                  <a:pt x="70088" y="88315"/>
                </a:lnTo>
                <a:lnTo>
                  <a:pt x="71048" y="88315"/>
                </a:lnTo>
                <a:lnTo>
                  <a:pt x="71048" y="30723"/>
                </a:lnTo>
                <a:lnTo>
                  <a:pt x="70088" y="25923"/>
                </a:lnTo>
                <a:lnTo>
                  <a:pt x="69128" y="21122"/>
                </a:lnTo>
                <a:lnTo>
                  <a:pt x="68168" y="17282"/>
                </a:lnTo>
                <a:lnTo>
                  <a:pt x="67208" y="13441"/>
                </a:lnTo>
                <a:lnTo>
                  <a:pt x="64328" y="10561"/>
                </a:lnTo>
                <a:lnTo>
                  <a:pt x="62407" y="7680"/>
                </a:lnTo>
                <a:lnTo>
                  <a:pt x="59527" y="4800"/>
                </a:lnTo>
                <a:lnTo>
                  <a:pt x="55686" y="2880"/>
                </a:lnTo>
                <a:lnTo>
                  <a:pt x="51846" y="960"/>
                </a:lnTo>
                <a:lnTo>
                  <a:pt x="47045" y="0"/>
                </a:lnTo>
                <a:lnTo>
                  <a:pt x="36484" y="0"/>
                </a:lnTo>
                <a:lnTo>
                  <a:pt x="31683" y="1920"/>
                </a:lnTo>
                <a:lnTo>
                  <a:pt x="26883" y="3840"/>
                </a:lnTo>
                <a:lnTo>
                  <a:pt x="23042" y="5760"/>
                </a:lnTo>
                <a:lnTo>
                  <a:pt x="18242" y="9601"/>
                </a:lnTo>
                <a:lnTo>
                  <a:pt x="13441" y="153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3147029" y="1703725"/>
            <a:ext cx="30708" cy="47990"/>
          </a:xfrm>
          <a:custGeom>
            <a:avLst/>
            <a:gdLst/>
            <a:ahLst/>
            <a:cxnLst/>
            <a:rect l="l" t="t" r="r" b="b"/>
            <a:pathLst>
              <a:path w="30708" h="47990">
                <a:moveTo>
                  <a:pt x="30708" y="9601"/>
                </a:moveTo>
                <a:lnTo>
                  <a:pt x="30708" y="5760"/>
                </a:lnTo>
                <a:lnTo>
                  <a:pt x="29748" y="4785"/>
                </a:lnTo>
                <a:lnTo>
                  <a:pt x="29748" y="2880"/>
                </a:lnTo>
                <a:lnTo>
                  <a:pt x="28788" y="1920"/>
                </a:lnTo>
                <a:lnTo>
                  <a:pt x="27828" y="1920"/>
                </a:lnTo>
                <a:lnTo>
                  <a:pt x="27828" y="944"/>
                </a:lnTo>
                <a:lnTo>
                  <a:pt x="23987" y="944"/>
                </a:lnTo>
                <a:lnTo>
                  <a:pt x="23027" y="0"/>
                </a:lnTo>
                <a:lnTo>
                  <a:pt x="20147" y="0"/>
                </a:lnTo>
                <a:lnTo>
                  <a:pt x="18242" y="944"/>
                </a:lnTo>
                <a:lnTo>
                  <a:pt x="15346" y="944"/>
                </a:lnTo>
                <a:lnTo>
                  <a:pt x="14386" y="1920"/>
                </a:lnTo>
                <a:lnTo>
                  <a:pt x="13426" y="2880"/>
                </a:lnTo>
                <a:lnTo>
                  <a:pt x="13426" y="3840"/>
                </a:lnTo>
                <a:lnTo>
                  <a:pt x="12466" y="4785"/>
                </a:lnTo>
                <a:lnTo>
                  <a:pt x="12466" y="19187"/>
                </a:lnTo>
                <a:lnTo>
                  <a:pt x="0" y="45110"/>
                </a:lnTo>
                <a:lnTo>
                  <a:pt x="0" y="47030"/>
                </a:lnTo>
                <a:lnTo>
                  <a:pt x="1905" y="47030"/>
                </a:lnTo>
                <a:lnTo>
                  <a:pt x="2865" y="47990"/>
                </a:lnTo>
                <a:lnTo>
                  <a:pt x="5745" y="47990"/>
                </a:lnTo>
                <a:lnTo>
                  <a:pt x="6705" y="47030"/>
                </a:lnTo>
                <a:lnTo>
                  <a:pt x="10546" y="47030"/>
                </a:lnTo>
                <a:lnTo>
                  <a:pt x="10546" y="46070"/>
                </a:lnTo>
                <a:lnTo>
                  <a:pt x="11521" y="46070"/>
                </a:lnTo>
                <a:lnTo>
                  <a:pt x="11521" y="45110"/>
                </a:lnTo>
                <a:lnTo>
                  <a:pt x="12466" y="45110"/>
                </a:lnTo>
                <a:lnTo>
                  <a:pt x="24947" y="25908"/>
                </a:lnTo>
                <a:lnTo>
                  <a:pt x="25907" y="24947"/>
                </a:lnTo>
                <a:lnTo>
                  <a:pt x="26868" y="23027"/>
                </a:lnTo>
                <a:lnTo>
                  <a:pt x="26868" y="22067"/>
                </a:lnTo>
                <a:lnTo>
                  <a:pt x="27828" y="20147"/>
                </a:lnTo>
                <a:lnTo>
                  <a:pt x="28788" y="19187"/>
                </a:lnTo>
                <a:lnTo>
                  <a:pt x="28788" y="17282"/>
                </a:lnTo>
                <a:lnTo>
                  <a:pt x="29748" y="16306"/>
                </a:lnTo>
                <a:lnTo>
                  <a:pt x="29748" y="11506"/>
                </a:lnTo>
                <a:lnTo>
                  <a:pt x="30708" y="96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3248787" y="1604848"/>
            <a:ext cx="69113" cy="119999"/>
          </a:xfrm>
          <a:custGeom>
            <a:avLst/>
            <a:gdLst/>
            <a:ahLst/>
            <a:cxnLst/>
            <a:rect l="l" t="t" r="r" b="b"/>
            <a:pathLst>
              <a:path w="69113" h="119999">
                <a:moveTo>
                  <a:pt x="3840" y="119999"/>
                </a:moveTo>
                <a:lnTo>
                  <a:pt x="67193" y="119999"/>
                </a:lnTo>
                <a:lnTo>
                  <a:pt x="68153" y="119024"/>
                </a:lnTo>
                <a:lnTo>
                  <a:pt x="68153" y="118064"/>
                </a:lnTo>
                <a:lnTo>
                  <a:pt x="69113" y="118064"/>
                </a:lnTo>
                <a:lnTo>
                  <a:pt x="69113" y="109438"/>
                </a:lnTo>
                <a:lnTo>
                  <a:pt x="68153" y="108478"/>
                </a:lnTo>
                <a:lnTo>
                  <a:pt x="68153" y="107502"/>
                </a:lnTo>
                <a:lnTo>
                  <a:pt x="44150" y="107502"/>
                </a:lnTo>
                <a:lnTo>
                  <a:pt x="44150" y="960"/>
                </a:lnTo>
                <a:lnTo>
                  <a:pt x="41269" y="960"/>
                </a:lnTo>
                <a:lnTo>
                  <a:pt x="40309" y="0"/>
                </a:lnTo>
                <a:lnTo>
                  <a:pt x="33588" y="0"/>
                </a:lnTo>
                <a:lnTo>
                  <a:pt x="33588" y="960"/>
                </a:lnTo>
                <a:lnTo>
                  <a:pt x="30708" y="960"/>
                </a:lnTo>
                <a:lnTo>
                  <a:pt x="2865" y="19187"/>
                </a:lnTo>
                <a:lnTo>
                  <a:pt x="1904" y="19187"/>
                </a:lnTo>
                <a:lnTo>
                  <a:pt x="1904" y="20147"/>
                </a:lnTo>
                <a:lnTo>
                  <a:pt x="960" y="20147"/>
                </a:lnTo>
                <a:lnTo>
                  <a:pt x="960" y="22082"/>
                </a:lnTo>
                <a:lnTo>
                  <a:pt x="0" y="22082"/>
                </a:lnTo>
                <a:lnTo>
                  <a:pt x="0" y="29748"/>
                </a:lnTo>
                <a:lnTo>
                  <a:pt x="960" y="30708"/>
                </a:lnTo>
                <a:lnTo>
                  <a:pt x="960" y="31668"/>
                </a:lnTo>
                <a:lnTo>
                  <a:pt x="3840" y="31668"/>
                </a:lnTo>
                <a:lnTo>
                  <a:pt x="4785" y="30708"/>
                </a:lnTo>
                <a:lnTo>
                  <a:pt x="5745" y="30708"/>
                </a:lnTo>
                <a:lnTo>
                  <a:pt x="28788" y="17266"/>
                </a:lnTo>
                <a:lnTo>
                  <a:pt x="28788" y="107502"/>
                </a:lnTo>
                <a:lnTo>
                  <a:pt x="1904" y="107502"/>
                </a:lnTo>
                <a:lnTo>
                  <a:pt x="1904" y="108478"/>
                </a:lnTo>
                <a:lnTo>
                  <a:pt x="960" y="109438"/>
                </a:lnTo>
                <a:lnTo>
                  <a:pt x="960" y="118064"/>
                </a:lnTo>
                <a:lnTo>
                  <a:pt x="1904" y="118064"/>
                </a:lnTo>
                <a:lnTo>
                  <a:pt x="1904" y="119024"/>
                </a:lnTo>
                <a:lnTo>
                  <a:pt x="2865" y="119024"/>
                </a:lnTo>
                <a:lnTo>
                  <a:pt x="2865" y="119999"/>
                </a:lnTo>
                <a:lnTo>
                  <a:pt x="3840" y="11999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3336142" y="1609648"/>
            <a:ext cx="16306" cy="64312"/>
          </a:xfrm>
          <a:custGeom>
            <a:avLst/>
            <a:gdLst/>
            <a:ahLst/>
            <a:cxnLst/>
            <a:rect l="l" t="t" r="r" b="b"/>
            <a:pathLst>
              <a:path w="16306" h="64312">
                <a:moveTo>
                  <a:pt x="1905" y="47990"/>
                </a:moveTo>
                <a:lnTo>
                  <a:pt x="2880" y="52791"/>
                </a:lnTo>
                <a:lnTo>
                  <a:pt x="4785" y="55671"/>
                </a:lnTo>
                <a:lnTo>
                  <a:pt x="7680" y="59512"/>
                </a:lnTo>
                <a:lnTo>
                  <a:pt x="10561" y="62392"/>
                </a:lnTo>
                <a:lnTo>
                  <a:pt x="13426" y="64312"/>
                </a:lnTo>
                <a:lnTo>
                  <a:pt x="15346" y="36469"/>
                </a:lnTo>
                <a:lnTo>
                  <a:pt x="15346" y="29748"/>
                </a:lnTo>
                <a:lnTo>
                  <a:pt x="16306" y="0"/>
                </a:lnTo>
                <a:lnTo>
                  <a:pt x="12466" y="2880"/>
                </a:lnTo>
                <a:lnTo>
                  <a:pt x="9585" y="6720"/>
                </a:lnTo>
                <a:lnTo>
                  <a:pt x="5745" y="10546"/>
                </a:lnTo>
                <a:lnTo>
                  <a:pt x="3840" y="14386"/>
                </a:lnTo>
                <a:lnTo>
                  <a:pt x="1905" y="19187"/>
                </a:lnTo>
                <a:lnTo>
                  <a:pt x="0" y="24002"/>
                </a:lnTo>
                <a:lnTo>
                  <a:pt x="0" y="44150"/>
                </a:lnTo>
                <a:lnTo>
                  <a:pt x="1905" y="4799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3339023" y="1603888"/>
            <a:ext cx="74874" cy="122864"/>
          </a:xfrm>
          <a:custGeom>
            <a:avLst/>
            <a:gdLst/>
            <a:ahLst/>
            <a:cxnLst/>
            <a:rect l="l" t="t" r="r" b="b"/>
            <a:pathLst>
              <a:path w="74874" h="122864">
                <a:moveTo>
                  <a:pt x="13426" y="45110"/>
                </a:moveTo>
                <a:lnTo>
                  <a:pt x="12466" y="42230"/>
                </a:lnTo>
                <a:lnTo>
                  <a:pt x="10546" y="70073"/>
                </a:lnTo>
                <a:lnTo>
                  <a:pt x="15361" y="71993"/>
                </a:lnTo>
                <a:lnTo>
                  <a:pt x="20147" y="73914"/>
                </a:lnTo>
                <a:lnTo>
                  <a:pt x="24947" y="74874"/>
                </a:lnTo>
                <a:lnTo>
                  <a:pt x="37429" y="74874"/>
                </a:lnTo>
                <a:lnTo>
                  <a:pt x="43190" y="73914"/>
                </a:lnTo>
                <a:lnTo>
                  <a:pt x="47990" y="72953"/>
                </a:lnTo>
                <a:lnTo>
                  <a:pt x="51831" y="71033"/>
                </a:lnTo>
                <a:lnTo>
                  <a:pt x="55671" y="69113"/>
                </a:lnTo>
                <a:lnTo>
                  <a:pt x="59512" y="68153"/>
                </a:lnTo>
                <a:lnTo>
                  <a:pt x="59512" y="72953"/>
                </a:lnTo>
                <a:lnTo>
                  <a:pt x="58552" y="78714"/>
                </a:lnTo>
                <a:lnTo>
                  <a:pt x="57591" y="83515"/>
                </a:lnTo>
                <a:lnTo>
                  <a:pt x="55671" y="89275"/>
                </a:lnTo>
                <a:lnTo>
                  <a:pt x="53751" y="93116"/>
                </a:lnTo>
                <a:lnTo>
                  <a:pt x="50871" y="96956"/>
                </a:lnTo>
                <a:lnTo>
                  <a:pt x="47990" y="100782"/>
                </a:lnTo>
                <a:lnTo>
                  <a:pt x="45110" y="103677"/>
                </a:lnTo>
                <a:lnTo>
                  <a:pt x="40309" y="106558"/>
                </a:lnTo>
                <a:lnTo>
                  <a:pt x="36469" y="108463"/>
                </a:lnTo>
                <a:lnTo>
                  <a:pt x="30708" y="109438"/>
                </a:lnTo>
                <a:lnTo>
                  <a:pt x="17266" y="109438"/>
                </a:lnTo>
                <a:lnTo>
                  <a:pt x="14386" y="108463"/>
                </a:lnTo>
                <a:lnTo>
                  <a:pt x="12466" y="108463"/>
                </a:lnTo>
                <a:lnTo>
                  <a:pt x="10546" y="107502"/>
                </a:lnTo>
                <a:lnTo>
                  <a:pt x="8641" y="107502"/>
                </a:lnTo>
                <a:lnTo>
                  <a:pt x="6705" y="106558"/>
                </a:lnTo>
                <a:lnTo>
                  <a:pt x="5745" y="106558"/>
                </a:lnTo>
                <a:lnTo>
                  <a:pt x="4800" y="105597"/>
                </a:lnTo>
                <a:lnTo>
                  <a:pt x="960" y="105597"/>
                </a:lnTo>
                <a:lnTo>
                  <a:pt x="960" y="106558"/>
                </a:lnTo>
                <a:lnTo>
                  <a:pt x="0" y="107502"/>
                </a:lnTo>
                <a:lnTo>
                  <a:pt x="0" y="114223"/>
                </a:lnTo>
                <a:lnTo>
                  <a:pt x="960" y="115183"/>
                </a:lnTo>
                <a:lnTo>
                  <a:pt x="960" y="117119"/>
                </a:lnTo>
                <a:lnTo>
                  <a:pt x="1905" y="118064"/>
                </a:lnTo>
                <a:lnTo>
                  <a:pt x="2865" y="118064"/>
                </a:lnTo>
                <a:lnTo>
                  <a:pt x="3840" y="119024"/>
                </a:lnTo>
                <a:lnTo>
                  <a:pt x="4800" y="119024"/>
                </a:lnTo>
                <a:lnTo>
                  <a:pt x="6705" y="119984"/>
                </a:lnTo>
                <a:lnTo>
                  <a:pt x="7680" y="119984"/>
                </a:lnTo>
                <a:lnTo>
                  <a:pt x="9585" y="120959"/>
                </a:lnTo>
                <a:lnTo>
                  <a:pt x="11521" y="120959"/>
                </a:lnTo>
                <a:lnTo>
                  <a:pt x="14386" y="121904"/>
                </a:lnTo>
                <a:lnTo>
                  <a:pt x="19187" y="121904"/>
                </a:lnTo>
                <a:lnTo>
                  <a:pt x="22082" y="122864"/>
                </a:lnTo>
                <a:lnTo>
                  <a:pt x="30708" y="122864"/>
                </a:lnTo>
                <a:lnTo>
                  <a:pt x="37429" y="121904"/>
                </a:lnTo>
                <a:lnTo>
                  <a:pt x="42230" y="119984"/>
                </a:lnTo>
                <a:lnTo>
                  <a:pt x="47990" y="118064"/>
                </a:lnTo>
                <a:lnTo>
                  <a:pt x="51831" y="115183"/>
                </a:lnTo>
                <a:lnTo>
                  <a:pt x="55671" y="112303"/>
                </a:lnTo>
                <a:lnTo>
                  <a:pt x="59512" y="109438"/>
                </a:lnTo>
                <a:lnTo>
                  <a:pt x="62392" y="105597"/>
                </a:lnTo>
                <a:lnTo>
                  <a:pt x="65272" y="101757"/>
                </a:lnTo>
                <a:lnTo>
                  <a:pt x="68153" y="96956"/>
                </a:lnTo>
                <a:lnTo>
                  <a:pt x="70073" y="92156"/>
                </a:lnTo>
                <a:lnTo>
                  <a:pt x="71033" y="87355"/>
                </a:lnTo>
                <a:lnTo>
                  <a:pt x="72953" y="82555"/>
                </a:lnTo>
                <a:lnTo>
                  <a:pt x="73914" y="77754"/>
                </a:lnTo>
                <a:lnTo>
                  <a:pt x="73914" y="71993"/>
                </a:lnTo>
                <a:lnTo>
                  <a:pt x="74874" y="67193"/>
                </a:lnTo>
                <a:lnTo>
                  <a:pt x="74874" y="46070"/>
                </a:lnTo>
                <a:lnTo>
                  <a:pt x="73914" y="41269"/>
                </a:lnTo>
                <a:lnTo>
                  <a:pt x="73914" y="36469"/>
                </a:lnTo>
                <a:lnTo>
                  <a:pt x="72953" y="31668"/>
                </a:lnTo>
                <a:lnTo>
                  <a:pt x="71993" y="27828"/>
                </a:lnTo>
                <a:lnTo>
                  <a:pt x="70073" y="23042"/>
                </a:lnTo>
                <a:lnTo>
                  <a:pt x="69113" y="19202"/>
                </a:lnTo>
                <a:lnTo>
                  <a:pt x="67193" y="16306"/>
                </a:lnTo>
                <a:lnTo>
                  <a:pt x="65272" y="12481"/>
                </a:lnTo>
                <a:lnTo>
                  <a:pt x="62392" y="9585"/>
                </a:lnTo>
                <a:lnTo>
                  <a:pt x="59512" y="7680"/>
                </a:lnTo>
                <a:lnTo>
                  <a:pt x="56631" y="5760"/>
                </a:lnTo>
                <a:lnTo>
                  <a:pt x="53751" y="3840"/>
                </a:lnTo>
                <a:lnTo>
                  <a:pt x="49911" y="1920"/>
                </a:lnTo>
                <a:lnTo>
                  <a:pt x="46070" y="960"/>
                </a:lnTo>
                <a:lnTo>
                  <a:pt x="41269" y="0"/>
                </a:lnTo>
                <a:lnTo>
                  <a:pt x="29748" y="0"/>
                </a:lnTo>
                <a:lnTo>
                  <a:pt x="23987" y="1920"/>
                </a:lnTo>
                <a:lnTo>
                  <a:pt x="18227" y="3840"/>
                </a:lnTo>
                <a:lnTo>
                  <a:pt x="13426" y="5760"/>
                </a:lnTo>
                <a:lnTo>
                  <a:pt x="12466" y="35509"/>
                </a:lnTo>
                <a:lnTo>
                  <a:pt x="13426" y="31668"/>
                </a:lnTo>
                <a:lnTo>
                  <a:pt x="14386" y="28788"/>
                </a:lnTo>
                <a:lnTo>
                  <a:pt x="15361" y="25923"/>
                </a:lnTo>
                <a:lnTo>
                  <a:pt x="16306" y="23042"/>
                </a:lnTo>
                <a:lnTo>
                  <a:pt x="18227" y="21107"/>
                </a:lnTo>
                <a:lnTo>
                  <a:pt x="20147" y="18227"/>
                </a:lnTo>
                <a:lnTo>
                  <a:pt x="22082" y="16306"/>
                </a:lnTo>
                <a:lnTo>
                  <a:pt x="24947" y="15361"/>
                </a:lnTo>
                <a:lnTo>
                  <a:pt x="27828" y="13426"/>
                </a:lnTo>
                <a:lnTo>
                  <a:pt x="31668" y="12481"/>
                </a:lnTo>
                <a:lnTo>
                  <a:pt x="39349" y="12481"/>
                </a:lnTo>
                <a:lnTo>
                  <a:pt x="42230" y="13426"/>
                </a:lnTo>
                <a:lnTo>
                  <a:pt x="45110" y="15361"/>
                </a:lnTo>
                <a:lnTo>
                  <a:pt x="47990" y="16306"/>
                </a:lnTo>
                <a:lnTo>
                  <a:pt x="50871" y="19202"/>
                </a:lnTo>
                <a:lnTo>
                  <a:pt x="52791" y="22082"/>
                </a:lnTo>
                <a:lnTo>
                  <a:pt x="54711" y="25923"/>
                </a:lnTo>
                <a:lnTo>
                  <a:pt x="56631" y="29763"/>
                </a:lnTo>
                <a:lnTo>
                  <a:pt x="57591" y="35509"/>
                </a:lnTo>
                <a:lnTo>
                  <a:pt x="58552" y="40309"/>
                </a:lnTo>
                <a:lnTo>
                  <a:pt x="59512" y="47030"/>
                </a:lnTo>
                <a:lnTo>
                  <a:pt x="59512" y="54711"/>
                </a:lnTo>
                <a:lnTo>
                  <a:pt x="55671" y="57591"/>
                </a:lnTo>
                <a:lnTo>
                  <a:pt x="51831" y="59512"/>
                </a:lnTo>
                <a:lnTo>
                  <a:pt x="47990" y="60472"/>
                </a:lnTo>
                <a:lnTo>
                  <a:pt x="43190" y="62392"/>
                </a:lnTo>
                <a:lnTo>
                  <a:pt x="26868" y="62392"/>
                </a:lnTo>
                <a:lnTo>
                  <a:pt x="23987" y="60472"/>
                </a:lnTo>
                <a:lnTo>
                  <a:pt x="22082" y="59512"/>
                </a:lnTo>
                <a:lnTo>
                  <a:pt x="19187" y="58552"/>
                </a:lnTo>
                <a:lnTo>
                  <a:pt x="17266" y="55671"/>
                </a:lnTo>
                <a:lnTo>
                  <a:pt x="16306" y="53751"/>
                </a:lnTo>
                <a:lnTo>
                  <a:pt x="14386" y="51831"/>
                </a:lnTo>
                <a:lnTo>
                  <a:pt x="13426" y="47990"/>
                </a:lnTo>
                <a:lnTo>
                  <a:pt x="13426" y="4511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3435019" y="1603888"/>
            <a:ext cx="71993" cy="73914"/>
          </a:xfrm>
          <a:custGeom>
            <a:avLst/>
            <a:gdLst/>
            <a:ahLst/>
            <a:cxnLst/>
            <a:rect l="l" t="t" r="r" b="b"/>
            <a:pathLst>
              <a:path w="71993" h="73914">
                <a:moveTo>
                  <a:pt x="0" y="30708"/>
                </a:moveTo>
                <a:lnTo>
                  <a:pt x="0" y="33588"/>
                </a:lnTo>
                <a:lnTo>
                  <a:pt x="944" y="36469"/>
                </a:lnTo>
                <a:lnTo>
                  <a:pt x="1920" y="39349"/>
                </a:lnTo>
                <a:lnTo>
                  <a:pt x="2880" y="42230"/>
                </a:lnTo>
                <a:lnTo>
                  <a:pt x="3825" y="45110"/>
                </a:lnTo>
                <a:lnTo>
                  <a:pt x="5760" y="47030"/>
                </a:lnTo>
                <a:lnTo>
                  <a:pt x="8625" y="49911"/>
                </a:lnTo>
                <a:lnTo>
                  <a:pt x="10561" y="51831"/>
                </a:lnTo>
                <a:lnTo>
                  <a:pt x="13441" y="54711"/>
                </a:lnTo>
                <a:lnTo>
                  <a:pt x="16306" y="56631"/>
                </a:lnTo>
                <a:lnTo>
                  <a:pt x="16306" y="23987"/>
                </a:lnTo>
                <a:lnTo>
                  <a:pt x="17282" y="20147"/>
                </a:lnTo>
                <a:lnTo>
                  <a:pt x="21107" y="17266"/>
                </a:lnTo>
                <a:lnTo>
                  <a:pt x="24947" y="14386"/>
                </a:lnTo>
                <a:lnTo>
                  <a:pt x="29748" y="12481"/>
                </a:lnTo>
                <a:lnTo>
                  <a:pt x="39349" y="12481"/>
                </a:lnTo>
                <a:lnTo>
                  <a:pt x="42230" y="13426"/>
                </a:lnTo>
                <a:lnTo>
                  <a:pt x="45110" y="13426"/>
                </a:lnTo>
                <a:lnTo>
                  <a:pt x="47030" y="14386"/>
                </a:lnTo>
                <a:lnTo>
                  <a:pt x="49911" y="15361"/>
                </a:lnTo>
                <a:lnTo>
                  <a:pt x="50871" y="17266"/>
                </a:lnTo>
                <a:lnTo>
                  <a:pt x="52791" y="18227"/>
                </a:lnTo>
                <a:lnTo>
                  <a:pt x="53751" y="20147"/>
                </a:lnTo>
                <a:lnTo>
                  <a:pt x="54711" y="22082"/>
                </a:lnTo>
                <a:lnTo>
                  <a:pt x="55671" y="24947"/>
                </a:lnTo>
                <a:lnTo>
                  <a:pt x="56631" y="26868"/>
                </a:lnTo>
                <a:lnTo>
                  <a:pt x="56631" y="34549"/>
                </a:lnTo>
                <a:lnTo>
                  <a:pt x="54711" y="38389"/>
                </a:lnTo>
                <a:lnTo>
                  <a:pt x="51831" y="42230"/>
                </a:lnTo>
                <a:lnTo>
                  <a:pt x="47990" y="46070"/>
                </a:lnTo>
                <a:lnTo>
                  <a:pt x="46070" y="71993"/>
                </a:lnTo>
                <a:lnTo>
                  <a:pt x="48950" y="73914"/>
                </a:lnTo>
                <a:lnTo>
                  <a:pt x="48950" y="58552"/>
                </a:lnTo>
                <a:lnTo>
                  <a:pt x="52791" y="56631"/>
                </a:lnTo>
                <a:lnTo>
                  <a:pt x="55671" y="54711"/>
                </a:lnTo>
                <a:lnTo>
                  <a:pt x="58552" y="52791"/>
                </a:lnTo>
                <a:lnTo>
                  <a:pt x="61432" y="49911"/>
                </a:lnTo>
                <a:lnTo>
                  <a:pt x="64312" y="47990"/>
                </a:lnTo>
                <a:lnTo>
                  <a:pt x="66233" y="45110"/>
                </a:lnTo>
                <a:lnTo>
                  <a:pt x="68153" y="42230"/>
                </a:lnTo>
                <a:lnTo>
                  <a:pt x="69113" y="39349"/>
                </a:lnTo>
                <a:lnTo>
                  <a:pt x="70073" y="37429"/>
                </a:lnTo>
                <a:lnTo>
                  <a:pt x="71993" y="33588"/>
                </a:lnTo>
                <a:lnTo>
                  <a:pt x="71993" y="23987"/>
                </a:lnTo>
                <a:lnTo>
                  <a:pt x="71033" y="20147"/>
                </a:lnTo>
                <a:lnTo>
                  <a:pt x="70073" y="17266"/>
                </a:lnTo>
                <a:lnTo>
                  <a:pt x="69113" y="13426"/>
                </a:lnTo>
                <a:lnTo>
                  <a:pt x="66233" y="10546"/>
                </a:lnTo>
                <a:lnTo>
                  <a:pt x="63352" y="8641"/>
                </a:lnTo>
                <a:lnTo>
                  <a:pt x="60472" y="5760"/>
                </a:lnTo>
                <a:lnTo>
                  <a:pt x="57591" y="3840"/>
                </a:lnTo>
                <a:lnTo>
                  <a:pt x="52791" y="2865"/>
                </a:lnTo>
                <a:lnTo>
                  <a:pt x="47990" y="960"/>
                </a:lnTo>
                <a:lnTo>
                  <a:pt x="43190" y="0"/>
                </a:lnTo>
                <a:lnTo>
                  <a:pt x="30708" y="0"/>
                </a:lnTo>
                <a:lnTo>
                  <a:pt x="25907" y="960"/>
                </a:lnTo>
                <a:lnTo>
                  <a:pt x="21107" y="2865"/>
                </a:lnTo>
                <a:lnTo>
                  <a:pt x="16306" y="4800"/>
                </a:lnTo>
                <a:lnTo>
                  <a:pt x="12466" y="6705"/>
                </a:lnTo>
                <a:lnTo>
                  <a:pt x="9601" y="8641"/>
                </a:lnTo>
                <a:lnTo>
                  <a:pt x="5760" y="11521"/>
                </a:lnTo>
                <a:lnTo>
                  <a:pt x="3825" y="15361"/>
                </a:lnTo>
                <a:lnTo>
                  <a:pt x="2880" y="18227"/>
                </a:lnTo>
                <a:lnTo>
                  <a:pt x="944" y="22082"/>
                </a:lnTo>
                <a:lnTo>
                  <a:pt x="0" y="25923"/>
                </a:lnTo>
                <a:lnTo>
                  <a:pt x="0" y="3070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3431179" y="1637477"/>
            <a:ext cx="79674" cy="89275"/>
          </a:xfrm>
          <a:custGeom>
            <a:avLst/>
            <a:gdLst/>
            <a:ahLst/>
            <a:cxnLst/>
            <a:rect l="l" t="t" r="r" b="b"/>
            <a:pathLst>
              <a:path w="79674" h="89275">
                <a:moveTo>
                  <a:pt x="0" y="59527"/>
                </a:moveTo>
                <a:lnTo>
                  <a:pt x="0" y="64328"/>
                </a:lnTo>
                <a:lnTo>
                  <a:pt x="944" y="68168"/>
                </a:lnTo>
                <a:lnTo>
                  <a:pt x="2880" y="72009"/>
                </a:lnTo>
                <a:lnTo>
                  <a:pt x="4785" y="75849"/>
                </a:lnTo>
                <a:lnTo>
                  <a:pt x="6720" y="78714"/>
                </a:lnTo>
                <a:lnTo>
                  <a:pt x="10561" y="81594"/>
                </a:lnTo>
                <a:lnTo>
                  <a:pt x="13441" y="83530"/>
                </a:lnTo>
                <a:lnTo>
                  <a:pt x="18227" y="85435"/>
                </a:lnTo>
                <a:lnTo>
                  <a:pt x="23027" y="87370"/>
                </a:lnTo>
                <a:lnTo>
                  <a:pt x="27843" y="88315"/>
                </a:lnTo>
                <a:lnTo>
                  <a:pt x="32628" y="89275"/>
                </a:lnTo>
                <a:lnTo>
                  <a:pt x="46070" y="89275"/>
                </a:lnTo>
                <a:lnTo>
                  <a:pt x="51831" y="88315"/>
                </a:lnTo>
                <a:lnTo>
                  <a:pt x="56631" y="86395"/>
                </a:lnTo>
                <a:lnTo>
                  <a:pt x="61432" y="85435"/>
                </a:lnTo>
                <a:lnTo>
                  <a:pt x="66233" y="83530"/>
                </a:lnTo>
                <a:lnTo>
                  <a:pt x="69113" y="80634"/>
                </a:lnTo>
                <a:lnTo>
                  <a:pt x="72953" y="77754"/>
                </a:lnTo>
                <a:lnTo>
                  <a:pt x="75834" y="74874"/>
                </a:lnTo>
                <a:lnTo>
                  <a:pt x="77754" y="70088"/>
                </a:lnTo>
                <a:lnTo>
                  <a:pt x="79674" y="66248"/>
                </a:lnTo>
                <a:lnTo>
                  <a:pt x="79674" y="49926"/>
                </a:lnTo>
                <a:lnTo>
                  <a:pt x="78714" y="47045"/>
                </a:lnTo>
                <a:lnTo>
                  <a:pt x="76794" y="44165"/>
                </a:lnTo>
                <a:lnTo>
                  <a:pt x="74874" y="41285"/>
                </a:lnTo>
                <a:lnTo>
                  <a:pt x="72953" y="39364"/>
                </a:lnTo>
                <a:lnTo>
                  <a:pt x="71033" y="36484"/>
                </a:lnTo>
                <a:lnTo>
                  <a:pt x="68153" y="33604"/>
                </a:lnTo>
                <a:lnTo>
                  <a:pt x="64312" y="31683"/>
                </a:lnTo>
                <a:lnTo>
                  <a:pt x="61432" y="29763"/>
                </a:lnTo>
                <a:lnTo>
                  <a:pt x="57591" y="26883"/>
                </a:lnTo>
                <a:lnTo>
                  <a:pt x="52791" y="24963"/>
                </a:lnTo>
                <a:lnTo>
                  <a:pt x="52791" y="40325"/>
                </a:lnTo>
                <a:lnTo>
                  <a:pt x="55671" y="42245"/>
                </a:lnTo>
                <a:lnTo>
                  <a:pt x="57591" y="44165"/>
                </a:lnTo>
                <a:lnTo>
                  <a:pt x="59512" y="46085"/>
                </a:lnTo>
                <a:lnTo>
                  <a:pt x="61432" y="48966"/>
                </a:lnTo>
                <a:lnTo>
                  <a:pt x="62392" y="50886"/>
                </a:lnTo>
                <a:lnTo>
                  <a:pt x="63352" y="52806"/>
                </a:lnTo>
                <a:lnTo>
                  <a:pt x="64312" y="55686"/>
                </a:lnTo>
                <a:lnTo>
                  <a:pt x="64312" y="64328"/>
                </a:lnTo>
                <a:lnTo>
                  <a:pt x="62392" y="68168"/>
                </a:lnTo>
                <a:lnTo>
                  <a:pt x="57591" y="72009"/>
                </a:lnTo>
                <a:lnTo>
                  <a:pt x="53751" y="74874"/>
                </a:lnTo>
                <a:lnTo>
                  <a:pt x="47990" y="76809"/>
                </a:lnTo>
                <a:lnTo>
                  <a:pt x="32628" y="76809"/>
                </a:lnTo>
                <a:lnTo>
                  <a:pt x="25908" y="74874"/>
                </a:lnTo>
                <a:lnTo>
                  <a:pt x="22067" y="72009"/>
                </a:lnTo>
                <a:lnTo>
                  <a:pt x="18227" y="68168"/>
                </a:lnTo>
                <a:lnTo>
                  <a:pt x="16306" y="64328"/>
                </a:lnTo>
                <a:lnTo>
                  <a:pt x="16306" y="52806"/>
                </a:lnTo>
                <a:lnTo>
                  <a:pt x="17282" y="50886"/>
                </a:lnTo>
                <a:lnTo>
                  <a:pt x="18227" y="48005"/>
                </a:lnTo>
                <a:lnTo>
                  <a:pt x="20147" y="46085"/>
                </a:lnTo>
                <a:lnTo>
                  <a:pt x="21122" y="44165"/>
                </a:lnTo>
                <a:lnTo>
                  <a:pt x="23027" y="42245"/>
                </a:lnTo>
                <a:lnTo>
                  <a:pt x="25908" y="40325"/>
                </a:lnTo>
                <a:lnTo>
                  <a:pt x="28788" y="38404"/>
                </a:lnTo>
                <a:lnTo>
                  <a:pt x="31668" y="36484"/>
                </a:lnTo>
                <a:lnTo>
                  <a:pt x="35509" y="34564"/>
                </a:lnTo>
                <a:lnTo>
                  <a:pt x="39349" y="32644"/>
                </a:lnTo>
                <a:lnTo>
                  <a:pt x="43190" y="34564"/>
                </a:lnTo>
                <a:lnTo>
                  <a:pt x="47030" y="36484"/>
                </a:lnTo>
                <a:lnTo>
                  <a:pt x="49911" y="38404"/>
                </a:lnTo>
                <a:lnTo>
                  <a:pt x="51831" y="12481"/>
                </a:lnTo>
                <a:lnTo>
                  <a:pt x="47030" y="16322"/>
                </a:lnTo>
                <a:lnTo>
                  <a:pt x="41269" y="19202"/>
                </a:lnTo>
                <a:lnTo>
                  <a:pt x="37429" y="17282"/>
                </a:lnTo>
                <a:lnTo>
                  <a:pt x="34549" y="15361"/>
                </a:lnTo>
                <a:lnTo>
                  <a:pt x="31668" y="13441"/>
                </a:lnTo>
                <a:lnTo>
                  <a:pt x="28788" y="11521"/>
                </a:lnTo>
                <a:lnTo>
                  <a:pt x="26868" y="10561"/>
                </a:lnTo>
                <a:lnTo>
                  <a:pt x="24947" y="8641"/>
                </a:lnTo>
                <a:lnTo>
                  <a:pt x="23027" y="6720"/>
                </a:lnTo>
                <a:lnTo>
                  <a:pt x="22067" y="4800"/>
                </a:lnTo>
                <a:lnTo>
                  <a:pt x="21122" y="2880"/>
                </a:lnTo>
                <a:lnTo>
                  <a:pt x="20147" y="0"/>
                </a:lnTo>
                <a:lnTo>
                  <a:pt x="20147" y="23042"/>
                </a:lnTo>
                <a:lnTo>
                  <a:pt x="23027" y="24963"/>
                </a:lnTo>
                <a:lnTo>
                  <a:pt x="26868" y="26883"/>
                </a:lnTo>
                <a:lnTo>
                  <a:pt x="23027" y="28803"/>
                </a:lnTo>
                <a:lnTo>
                  <a:pt x="19187" y="30723"/>
                </a:lnTo>
                <a:lnTo>
                  <a:pt x="15346" y="33604"/>
                </a:lnTo>
                <a:lnTo>
                  <a:pt x="12466" y="35524"/>
                </a:lnTo>
                <a:lnTo>
                  <a:pt x="9601" y="38404"/>
                </a:lnTo>
                <a:lnTo>
                  <a:pt x="6720" y="40325"/>
                </a:lnTo>
                <a:lnTo>
                  <a:pt x="4785" y="43205"/>
                </a:lnTo>
                <a:lnTo>
                  <a:pt x="2880" y="46085"/>
                </a:lnTo>
                <a:lnTo>
                  <a:pt x="1920" y="48966"/>
                </a:lnTo>
                <a:lnTo>
                  <a:pt x="944" y="52806"/>
                </a:lnTo>
                <a:lnTo>
                  <a:pt x="0" y="55686"/>
                </a:lnTo>
                <a:lnTo>
                  <a:pt x="0" y="5952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3528136" y="1605808"/>
            <a:ext cx="74874" cy="120944"/>
          </a:xfrm>
          <a:custGeom>
            <a:avLst/>
            <a:gdLst/>
            <a:ahLst/>
            <a:cxnLst/>
            <a:rect l="l" t="t" r="r" b="b"/>
            <a:pathLst>
              <a:path w="74874" h="120944">
                <a:moveTo>
                  <a:pt x="2880" y="114223"/>
                </a:moveTo>
                <a:lnTo>
                  <a:pt x="3840" y="115199"/>
                </a:lnTo>
                <a:lnTo>
                  <a:pt x="4800" y="116144"/>
                </a:lnTo>
                <a:lnTo>
                  <a:pt x="6720" y="116144"/>
                </a:lnTo>
                <a:lnTo>
                  <a:pt x="8625" y="117104"/>
                </a:lnTo>
                <a:lnTo>
                  <a:pt x="11521" y="118064"/>
                </a:lnTo>
                <a:lnTo>
                  <a:pt x="14401" y="119039"/>
                </a:lnTo>
                <a:lnTo>
                  <a:pt x="17266" y="119039"/>
                </a:lnTo>
                <a:lnTo>
                  <a:pt x="20147" y="119984"/>
                </a:lnTo>
                <a:lnTo>
                  <a:pt x="23987" y="119984"/>
                </a:lnTo>
                <a:lnTo>
                  <a:pt x="26868" y="120944"/>
                </a:lnTo>
                <a:lnTo>
                  <a:pt x="37429" y="120944"/>
                </a:lnTo>
                <a:lnTo>
                  <a:pt x="43190" y="119984"/>
                </a:lnTo>
                <a:lnTo>
                  <a:pt x="48950" y="118064"/>
                </a:lnTo>
                <a:lnTo>
                  <a:pt x="54711" y="116144"/>
                </a:lnTo>
                <a:lnTo>
                  <a:pt x="58552" y="113263"/>
                </a:lnTo>
                <a:lnTo>
                  <a:pt x="62392" y="110383"/>
                </a:lnTo>
                <a:lnTo>
                  <a:pt x="67193" y="106542"/>
                </a:lnTo>
                <a:lnTo>
                  <a:pt x="70073" y="102702"/>
                </a:lnTo>
                <a:lnTo>
                  <a:pt x="71993" y="97916"/>
                </a:lnTo>
                <a:lnTo>
                  <a:pt x="73914" y="93116"/>
                </a:lnTo>
                <a:lnTo>
                  <a:pt x="74874" y="87355"/>
                </a:lnTo>
                <a:lnTo>
                  <a:pt x="74874" y="75834"/>
                </a:lnTo>
                <a:lnTo>
                  <a:pt x="73914" y="71033"/>
                </a:lnTo>
                <a:lnTo>
                  <a:pt x="72953" y="66233"/>
                </a:lnTo>
                <a:lnTo>
                  <a:pt x="71033" y="62392"/>
                </a:lnTo>
                <a:lnTo>
                  <a:pt x="68153" y="58552"/>
                </a:lnTo>
                <a:lnTo>
                  <a:pt x="64312" y="55671"/>
                </a:lnTo>
                <a:lnTo>
                  <a:pt x="61432" y="52791"/>
                </a:lnTo>
                <a:lnTo>
                  <a:pt x="57591" y="50871"/>
                </a:lnTo>
                <a:lnTo>
                  <a:pt x="51831" y="48950"/>
                </a:lnTo>
                <a:lnTo>
                  <a:pt x="47030" y="47030"/>
                </a:lnTo>
                <a:lnTo>
                  <a:pt x="20147" y="47030"/>
                </a:lnTo>
                <a:lnTo>
                  <a:pt x="20147" y="14386"/>
                </a:lnTo>
                <a:lnTo>
                  <a:pt x="65272" y="14386"/>
                </a:lnTo>
                <a:lnTo>
                  <a:pt x="66233" y="13441"/>
                </a:lnTo>
                <a:lnTo>
                  <a:pt x="67193" y="12466"/>
                </a:lnTo>
                <a:lnTo>
                  <a:pt x="67193" y="10561"/>
                </a:lnTo>
                <a:lnTo>
                  <a:pt x="68153" y="9601"/>
                </a:lnTo>
                <a:lnTo>
                  <a:pt x="68153" y="4785"/>
                </a:lnTo>
                <a:lnTo>
                  <a:pt x="67193" y="3840"/>
                </a:lnTo>
                <a:lnTo>
                  <a:pt x="67193" y="1920"/>
                </a:lnTo>
                <a:lnTo>
                  <a:pt x="66233" y="944"/>
                </a:lnTo>
                <a:lnTo>
                  <a:pt x="65272" y="944"/>
                </a:lnTo>
                <a:lnTo>
                  <a:pt x="65272" y="0"/>
                </a:lnTo>
                <a:lnTo>
                  <a:pt x="9585" y="0"/>
                </a:lnTo>
                <a:lnTo>
                  <a:pt x="8625" y="944"/>
                </a:lnTo>
                <a:lnTo>
                  <a:pt x="7680" y="1920"/>
                </a:lnTo>
                <a:lnTo>
                  <a:pt x="6720" y="2880"/>
                </a:lnTo>
                <a:lnTo>
                  <a:pt x="5745" y="3840"/>
                </a:lnTo>
                <a:lnTo>
                  <a:pt x="5745" y="56631"/>
                </a:lnTo>
                <a:lnTo>
                  <a:pt x="6720" y="58552"/>
                </a:lnTo>
                <a:lnTo>
                  <a:pt x="7680" y="59512"/>
                </a:lnTo>
                <a:lnTo>
                  <a:pt x="9585" y="60472"/>
                </a:lnTo>
                <a:lnTo>
                  <a:pt x="15361" y="60472"/>
                </a:lnTo>
                <a:lnTo>
                  <a:pt x="18242" y="59512"/>
                </a:lnTo>
                <a:lnTo>
                  <a:pt x="38389" y="59512"/>
                </a:lnTo>
                <a:lnTo>
                  <a:pt x="41269" y="60472"/>
                </a:lnTo>
                <a:lnTo>
                  <a:pt x="45110" y="61432"/>
                </a:lnTo>
                <a:lnTo>
                  <a:pt x="48950" y="63352"/>
                </a:lnTo>
                <a:lnTo>
                  <a:pt x="50871" y="65272"/>
                </a:lnTo>
                <a:lnTo>
                  <a:pt x="53751" y="67193"/>
                </a:lnTo>
                <a:lnTo>
                  <a:pt x="55671" y="69113"/>
                </a:lnTo>
                <a:lnTo>
                  <a:pt x="56631" y="71993"/>
                </a:lnTo>
                <a:lnTo>
                  <a:pt x="57591" y="74874"/>
                </a:lnTo>
                <a:lnTo>
                  <a:pt x="58552" y="78714"/>
                </a:lnTo>
                <a:lnTo>
                  <a:pt x="58552" y="86395"/>
                </a:lnTo>
                <a:lnTo>
                  <a:pt x="57591" y="90236"/>
                </a:lnTo>
                <a:lnTo>
                  <a:pt x="56631" y="94076"/>
                </a:lnTo>
                <a:lnTo>
                  <a:pt x="54711" y="96956"/>
                </a:lnTo>
                <a:lnTo>
                  <a:pt x="52791" y="99837"/>
                </a:lnTo>
                <a:lnTo>
                  <a:pt x="50871" y="101757"/>
                </a:lnTo>
                <a:lnTo>
                  <a:pt x="47990" y="103677"/>
                </a:lnTo>
                <a:lnTo>
                  <a:pt x="45110" y="105582"/>
                </a:lnTo>
                <a:lnTo>
                  <a:pt x="41269" y="106542"/>
                </a:lnTo>
                <a:lnTo>
                  <a:pt x="38389" y="107518"/>
                </a:lnTo>
                <a:lnTo>
                  <a:pt x="22082" y="107518"/>
                </a:lnTo>
                <a:lnTo>
                  <a:pt x="19187" y="106542"/>
                </a:lnTo>
                <a:lnTo>
                  <a:pt x="15361" y="105582"/>
                </a:lnTo>
                <a:lnTo>
                  <a:pt x="12466" y="104637"/>
                </a:lnTo>
                <a:lnTo>
                  <a:pt x="10561" y="103677"/>
                </a:lnTo>
                <a:lnTo>
                  <a:pt x="8625" y="102702"/>
                </a:lnTo>
                <a:lnTo>
                  <a:pt x="6720" y="101757"/>
                </a:lnTo>
                <a:lnTo>
                  <a:pt x="5745" y="101757"/>
                </a:lnTo>
                <a:lnTo>
                  <a:pt x="3840" y="100797"/>
                </a:lnTo>
                <a:lnTo>
                  <a:pt x="2880" y="99837"/>
                </a:lnTo>
                <a:lnTo>
                  <a:pt x="1905" y="99837"/>
                </a:lnTo>
                <a:lnTo>
                  <a:pt x="1905" y="100797"/>
                </a:lnTo>
                <a:lnTo>
                  <a:pt x="960" y="100797"/>
                </a:lnTo>
                <a:lnTo>
                  <a:pt x="960" y="101757"/>
                </a:lnTo>
                <a:lnTo>
                  <a:pt x="0" y="102702"/>
                </a:lnTo>
                <a:lnTo>
                  <a:pt x="0" y="111358"/>
                </a:lnTo>
                <a:lnTo>
                  <a:pt x="960" y="112303"/>
                </a:lnTo>
                <a:lnTo>
                  <a:pt x="960" y="113263"/>
                </a:lnTo>
                <a:lnTo>
                  <a:pt x="1905" y="113263"/>
                </a:lnTo>
                <a:lnTo>
                  <a:pt x="1905" y="114223"/>
                </a:lnTo>
                <a:lnTo>
                  <a:pt x="2880" y="1142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3631798" y="1640357"/>
            <a:ext cx="19202" cy="21122"/>
          </a:xfrm>
          <a:custGeom>
            <a:avLst/>
            <a:gdLst/>
            <a:ahLst/>
            <a:cxnLst/>
            <a:rect l="l" t="t" r="r" b="b"/>
            <a:pathLst>
              <a:path w="19202" h="21122">
                <a:moveTo>
                  <a:pt x="2880" y="960"/>
                </a:moveTo>
                <a:lnTo>
                  <a:pt x="1935" y="1920"/>
                </a:lnTo>
                <a:lnTo>
                  <a:pt x="1935" y="2880"/>
                </a:lnTo>
                <a:lnTo>
                  <a:pt x="975" y="2880"/>
                </a:lnTo>
                <a:lnTo>
                  <a:pt x="0" y="4800"/>
                </a:lnTo>
                <a:lnTo>
                  <a:pt x="0" y="17282"/>
                </a:lnTo>
                <a:lnTo>
                  <a:pt x="975" y="18242"/>
                </a:lnTo>
                <a:lnTo>
                  <a:pt x="1935" y="19202"/>
                </a:lnTo>
                <a:lnTo>
                  <a:pt x="1935" y="20162"/>
                </a:lnTo>
                <a:lnTo>
                  <a:pt x="2880" y="20162"/>
                </a:lnTo>
                <a:lnTo>
                  <a:pt x="4815" y="21122"/>
                </a:lnTo>
                <a:lnTo>
                  <a:pt x="14401" y="21122"/>
                </a:lnTo>
                <a:lnTo>
                  <a:pt x="15361" y="20162"/>
                </a:lnTo>
                <a:lnTo>
                  <a:pt x="16337" y="20162"/>
                </a:lnTo>
                <a:lnTo>
                  <a:pt x="17282" y="19202"/>
                </a:lnTo>
                <a:lnTo>
                  <a:pt x="17282" y="18242"/>
                </a:lnTo>
                <a:lnTo>
                  <a:pt x="18242" y="17282"/>
                </a:lnTo>
                <a:lnTo>
                  <a:pt x="18242" y="16322"/>
                </a:lnTo>
                <a:lnTo>
                  <a:pt x="19202" y="14401"/>
                </a:lnTo>
                <a:lnTo>
                  <a:pt x="19202" y="8641"/>
                </a:lnTo>
                <a:lnTo>
                  <a:pt x="18242" y="6720"/>
                </a:lnTo>
                <a:lnTo>
                  <a:pt x="18242" y="4800"/>
                </a:lnTo>
                <a:lnTo>
                  <a:pt x="17282" y="2880"/>
                </a:lnTo>
                <a:lnTo>
                  <a:pt x="16337" y="1920"/>
                </a:lnTo>
                <a:lnTo>
                  <a:pt x="15361" y="960"/>
                </a:lnTo>
                <a:lnTo>
                  <a:pt x="14401" y="960"/>
                </a:lnTo>
                <a:lnTo>
                  <a:pt x="12496" y="0"/>
                </a:lnTo>
                <a:lnTo>
                  <a:pt x="5775" y="0"/>
                </a:lnTo>
                <a:lnTo>
                  <a:pt x="4815" y="960"/>
                </a:lnTo>
                <a:lnTo>
                  <a:pt x="2880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3621252" y="1703725"/>
            <a:ext cx="29748" cy="47030"/>
          </a:xfrm>
          <a:custGeom>
            <a:avLst/>
            <a:gdLst/>
            <a:ahLst/>
            <a:cxnLst/>
            <a:rect l="l" t="t" r="r" b="b"/>
            <a:pathLst>
              <a:path w="29748" h="47030">
                <a:moveTo>
                  <a:pt x="11521" y="19187"/>
                </a:moveTo>
                <a:lnTo>
                  <a:pt x="0" y="45110"/>
                </a:lnTo>
                <a:lnTo>
                  <a:pt x="0" y="47030"/>
                </a:lnTo>
                <a:lnTo>
                  <a:pt x="9601" y="47030"/>
                </a:lnTo>
                <a:lnTo>
                  <a:pt x="9601" y="46070"/>
                </a:lnTo>
                <a:lnTo>
                  <a:pt x="10546" y="46070"/>
                </a:lnTo>
                <a:lnTo>
                  <a:pt x="11521" y="45110"/>
                </a:lnTo>
                <a:lnTo>
                  <a:pt x="23987" y="25908"/>
                </a:lnTo>
                <a:lnTo>
                  <a:pt x="24947" y="24947"/>
                </a:lnTo>
                <a:lnTo>
                  <a:pt x="25908" y="23027"/>
                </a:lnTo>
                <a:lnTo>
                  <a:pt x="26883" y="22067"/>
                </a:lnTo>
                <a:lnTo>
                  <a:pt x="26883" y="20147"/>
                </a:lnTo>
                <a:lnTo>
                  <a:pt x="27828" y="19187"/>
                </a:lnTo>
                <a:lnTo>
                  <a:pt x="27828" y="17282"/>
                </a:lnTo>
                <a:lnTo>
                  <a:pt x="28788" y="16306"/>
                </a:lnTo>
                <a:lnTo>
                  <a:pt x="28788" y="13441"/>
                </a:lnTo>
                <a:lnTo>
                  <a:pt x="29748" y="11506"/>
                </a:lnTo>
                <a:lnTo>
                  <a:pt x="29748" y="5760"/>
                </a:lnTo>
                <a:lnTo>
                  <a:pt x="28788" y="4785"/>
                </a:lnTo>
                <a:lnTo>
                  <a:pt x="28788" y="2880"/>
                </a:lnTo>
                <a:lnTo>
                  <a:pt x="27828" y="1920"/>
                </a:lnTo>
                <a:lnTo>
                  <a:pt x="26883" y="1920"/>
                </a:lnTo>
                <a:lnTo>
                  <a:pt x="26883" y="944"/>
                </a:lnTo>
                <a:lnTo>
                  <a:pt x="23987" y="944"/>
                </a:lnTo>
                <a:lnTo>
                  <a:pt x="22067" y="0"/>
                </a:lnTo>
                <a:lnTo>
                  <a:pt x="19202" y="0"/>
                </a:lnTo>
                <a:lnTo>
                  <a:pt x="18227" y="944"/>
                </a:lnTo>
                <a:lnTo>
                  <a:pt x="14386" y="944"/>
                </a:lnTo>
                <a:lnTo>
                  <a:pt x="14386" y="1920"/>
                </a:lnTo>
                <a:lnTo>
                  <a:pt x="13426" y="1920"/>
                </a:lnTo>
                <a:lnTo>
                  <a:pt x="12481" y="2880"/>
                </a:lnTo>
                <a:lnTo>
                  <a:pt x="12481" y="4785"/>
                </a:lnTo>
                <a:lnTo>
                  <a:pt x="11521" y="5760"/>
                </a:lnTo>
                <a:lnTo>
                  <a:pt x="11521" y="1918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1512195" y="1861154"/>
            <a:ext cx="47039" cy="46070"/>
          </a:xfrm>
          <a:custGeom>
            <a:avLst/>
            <a:gdLst/>
            <a:ahLst/>
            <a:cxnLst/>
            <a:rect l="l" t="t" r="r" b="b"/>
            <a:pathLst>
              <a:path w="47039" h="46070">
                <a:moveTo>
                  <a:pt x="0" y="23042"/>
                </a:moveTo>
                <a:lnTo>
                  <a:pt x="0" y="29763"/>
                </a:lnTo>
                <a:lnTo>
                  <a:pt x="2875" y="34564"/>
                </a:lnTo>
                <a:lnTo>
                  <a:pt x="6714" y="39349"/>
                </a:lnTo>
                <a:lnTo>
                  <a:pt x="11519" y="44165"/>
                </a:lnTo>
                <a:lnTo>
                  <a:pt x="17276" y="46070"/>
                </a:lnTo>
                <a:lnTo>
                  <a:pt x="29757" y="46070"/>
                </a:lnTo>
                <a:lnTo>
                  <a:pt x="35518" y="44165"/>
                </a:lnTo>
                <a:lnTo>
                  <a:pt x="40318" y="39349"/>
                </a:lnTo>
                <a:lnTo>
                  <a:pt x="44159" y="34564"/>
                </a:lnTo>
                <a:lnTo>
                  <a:pt x="47039" y="29763"/>
                </a:lnTo>
                <a:lnTo>
                  <a:pt x="47039" y="16322"/>
                </a:lnTo>
                <a:lnTo>
                  <a:pt x="44159" y="10561"/>
                </a:lnTo>
                <a:lnTo>
                  <a:pt x="40318" y="6720"/>
                </a:lnTo>
                <a:lnTo>
                  <a:pt x="35518" y="1920"/>
                </a:lnTo>
                <a:lnTo>
                  <a:pt x="29757" y="0"/>
                </a:lnTo>
                <a:lnTo>
                  <a:pt x="17276" y="0"/>
                </a:lnTo>
                <a:lnTo>
                  <a:pt x="11519" y="1920"/>
                </a:lnTo>
                <a:lnTo>
                  <a:pt x="6714" y="6720"/>
                </a:lnTo>
                <a:lnTo>
                  <a:pt x="2875" y="11521"/>
                </a:lnTo>
                <a:lnTo>
                  <a:pt x="0" y="16322"/>
                </a:lnTo>
                <a:lnTo>
                  <a:pt x="0" y="230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1721464" y="1831390"/>
            <a:ext cx="90236" cy="119039"/>
          </a:xfrm>
          <a:custGeom>
            <a:avLst/>
            <a:gdLst/>
            <a:ahLst/>
            <a:cxnLst/>
            <a:rect l="l" t="t" r="r" b="b"/>
            <a:pathLst>
              <a:path w="90236" h="119039">
                <a:moveTo>
                  <a:pt x="14401" y="0"/>
                </a:moveTo>
                <a:lnTo>
                  <a:pt x="2880" y="0"/>
                </a:lnTo>
                <a:lnTo>
                  <a:pt x="1920" y="960"/>
                </a:lnTo>
                <a:lnTo>
                  <a:pt x="960" y="2880"/>
                </a:lnTo>
                <a:lnTo>
                  <a:pt x="0" y="3840"/>
                </a:lnTo>
                <a:lnTo>
                  <a:pt x="0" y="117119"/>
                </a:lnTo>
                <a:lnTo>
                  <a:pt x="960" y="118079"/>
                </a:lnTo>
                <a:lnTo>
                  <a:pt x="1920" y="118079"/>
                </a:lnTo>
                <a:lnTo>
                  <a:pt x="1920" y="119039"/>
                </a:lnTo>
                <a:lnTo>
                  <a:pt x="12481" y="119039"/>
                </a:lnTo>
                <a:lnTo>
                  <a:pt x="13441" y="118079"/>
                </a:lnTo>
                <a:lnTo>
                  <a:pt x="14401" y="118079"/>
                </a:lnTo>
                <a:lnTo>
                  <a:pt x="14401" y="117119"/>
                </a:lnTo>
                <a:lnTo>
                  <a:pt x="15361" y="116159"/>
                </a:lnTo>
                <a:lnTo>
                  <a:pt x="15361" y="40325"/>
                </a:lnTo>
                <a:lnTo>
                  <a:pt x="14401" y="35524"/>
                </a:lnTo>
                <a:lnTo>
                  <a:pt x="14401" y="17282"/>
                </a:lnTo>
                <a:lnTo>
                  <a:pt x="16322" y="21122"/>
                </a:lnTo>
                <a:lnTo>
                  <a:pt x="18242" y="24963"/>
                </a:lnTo>
                <a:lnTo>
                  <a:pt x="20162" y="28803"/>
                </a:lnTo>
                <a:lnTo>
                  <a:pt x="22082" y="32644"/>
                </a:lnTo>
                <a:lnTo>
                  <a:pt x="24003" y="36484"/>
                </a:lnTo>
                <a:lnTo>
                  <a:pt x="25923" y="39364"/>
                </a:lnTo>
                <a:lnTo>
                  <a:pt x="63352" y="106558"/>
                </a:lnTo>
                <a:lnTo>
                  <a:pt x="65288" y="109438"/>
                </a:lnTo>
                <a:lnTo>
                  <a:pt x="66248" y="111358"/>
                </a:lnTo>
                <a:lnTo>
                  <a:pt x="67193" y="113278"/>
                </a:lnTo>
                <a:lnTo>
                  <a:pt x="68153" y="114239"/>
                </a:lnTo>
                <a:lnTo>
                  <a:pt x="69128" y="115199"/>
                </a:lnTo>
                <a:lnTo>
                  <a:pt x="70073" y="116159"/>
                </a:lnTo>
                <a:lnTo>
                  <a:pt x="71993" y="117119"/>
                </a:lnTo>
                <a:lnTo>
                  <a:pt x="72969" y="118079"/>
                </a:lnTo>
                <a:lnTo>
                  <a:pt x="73913" y="118079"/>
                </a:lnTo>
                <a:lnTo>
                  <a:pt x="74874" y="119039"/>
                </a:lnTo>
                <a:lnTo>
                  <a:pt x="84475" y="119039"/>
                </a:lnTo>
                <a:lnTo>
                  <a:pt x="85435" y="118079"/>
                </a:lnTo>
                <a:lnTo>
                  <a:pt x="87355" y="118079"/>
                </a:lnTo>
                <a:lnTo>
                  <a:pt x="87355" y="117119"/>
                </a:lnTo>
                <a:lnTo>
                  <a:pt x="88315" y="117119"/>
                </a:lnTo>
                <a:lnTo>
                  <a:pt x="89275" y="116159"/>
                </a:lnTo>
                <a:lnTo>
                  <a:pt x="89275" y="114239"/>
                </a:lnTo>
                <a:lnTo>
                  <a:pt x="90236" y="113278"/>
                </a:lnTo>
                <a:lnTo>
                  <a:pt x="90236" y="1920"/>
                </a:lnTo>
                <a:lnTo>
                  <a:pt x="89275" y="1920"/>
                </a:lnTo>
                <a:lnTo>
                  <a:pt x="89275" y="960"/>
                </a:lnTo>
                <a:lnTo>
                  <a:pt x="88315" y="0"/>
                </a:lnTo>
                <a:lnTo>
                  <a:pt x="76794" y="0"/>
                </a:lnTo>
                <a:lnTo>
                  <a:pt x="75834" y="960"/>
                </a:lnTo>
                <a:lnTo>
                  <a:pt x="74874" y="960"/>
                </a:lnTo>
                <a:lnTo>
                  <a:pt x="74874" y="96956"/>
                </a:lnTo>
                <a:lnTo>
                  <a:pt x="73913" y="94076"/>
                </a:lnTo>
                <a:lnTo>
                  <a:pt x="71993" y="91196"/>
                </a:lnTo>
                <a:lnTo>
                  <a:pt x="71033" y="88315"/>
                </a:lnTo>
                <a:lnTo>
                  <a:pt x="69128" y="85450"/>
                </a:lnTo>
                <a:lnTo>
                  <a:pt x="67193" y="82555"/>
                </a:lnTo>
                <a:lnTo>
                  <a:pt x="66248" y="79674"/>
                </a:lnTo>
                <a:lnTo>
                  <a:pt x="64312" y="76794"/>
                </a:lnTo>
                <a:lnTo>
                  <a:pt x="63352" y="73929"/>
                </a:lnTo>
                <a:lnTo>
                  <a:pt x="61447" y="71048"/>
                </a:lnTo>
                <a:lnTo>
                  <a:pt x="59527" y="68168"/>
                </a:lnTo>
                <a:lnTo>
                  <a:pt x="57591" y="64328"/>
                </a:lnTo>
                <a:lnTo>
                  <a:pt x="55686" y="61447"/>
                </a:lnTo>
                <a:lnTo>
                  <a:pt x="26883" y="9601"/>
                </a:lnTo>
                <a:lnTo>
                  <a:pt x="25923" y="7680"/>
                </a:lnTo>
                <a:lnTo>
                  <a:pt x="24963" y="5760"/>
                </a:lnTo>
                <a:lnTo>
                  <a:pt x="24003" y="4800"/>
                </a:lnTo>
                <a:lnTo>
                  <a:pt x="23042" y="3840"/>
                </a:lnTo>
                <a:lnTo>
                  <a:pt x="22082" y="2880"/>
                </a:lnTo>
                <a:lnTo>
                  <a:pt x="21122" y="1920"/>
                </a:lnTo>
                <a:lnTo>
                  <a:pt x="21122" y="960"/>
                </a:lnTo>
                <a:lnTo>
                  <a:pt x="19202" y="960"/>
                </a:lnTo>
                <a:lnTo>
                  <a:pt x="18242" y="0"/>
                </a:lnTo>
                <a:lnTo>
                  <a:pt x="14401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1835703" y="1865955"/>
            <a:ext cx="72953" cy="85435"/>
          </a:xfrm>
          <a:custGeom>
            <a:avLst/>
            <a:gdLst/>
            <a:ahLst/>
            <a:cxnLst/>
            <a:rect l="l" t="t" r="r" b="b"/>
            <a:pathLst>
              <a:path w="72953" h="85435">
                <a:moveTo>
                  <a:pt x="16322" y="25923"/>
                </a:moveTo>
                <a:lnTo>
                  <a:pt x="18242" y="23042"/>
                </a:lnTo>
                <a:lnTo>
                  <a:pt x="18242" y="0"/>
                </a:lnTo>
                <a:lnTo>
                  <a:pt x="14401" y="3840"/>
                </a:lnTo>
                <a:lnTo>
                  <a:pt x="10561" y="7680"/>
                </a:lnTo>
                <a:lnTo>
                  <a:pt x="6720" y="11521"/>
                </a:lnTo>
                <a:lnTo>
                  <a:pt x="4800" y="16322"/>
                </a:lnTo>
                <a:lnTo>
                  <a:pt x="2880" y="22082"/>
                </a:lnTo>
                <a:lnTo>
                  <a:pt x="960" y="27843"/>
                </a:lnTo>
                <a:lnTo>
                  <a:pt x="0" y="33604"/>
                </a:lnTo>
                <a:lnTo>
                  <a:pt x="0" y="47990"/>
                </a:lnTo>
                <a:lnTo>
                  <a:pt x="960" y="54726"/>
                </a:lnTo>
                <a:lnTo>
                  <a:pt x="2880" y="60472"/>
                </a:lnTo>
                <a:lnTo>
                  <a:pt x="4800" y="66233"/>
                </a:lnTo>
                <a:lnTo>
                  <a:pt x="6720" y="71033"/>
                </a:lnTo>
                <a:lnTo>
                  <a:pt x="10561" y="74874"/>
                </a:lnTo>
                <a:lnTo>
                  <a:pt x="14401" y="78714"/>
                </a:lnTo>
                <a:lnTo>
                  <a:pt x="18242" y="80634"/>
                </a:lnTo>
                <a:lnTo>
                  <a:pt x="23042" y="82555"/>
                </a:lnTo>
                <a:lnTo>
                  <a:pt x="28803" y="84475"/>
                </a:lnTo>
                <a:lnTo>
                  <a:pt x="34564" y="85435"/>
                </a:lnTo>
                <a:lnTo>
                  <a:pt x="48966" y="85435"/>
                </a:lnTo>
                <a:lnTo>
                  <a:pt x="52806" y="84475"/>
                </a:lnTo>
                <a:lnTo>
                  <a:pt x="55671" y="84475"/>
                </a:lnTo>
                <a:lnTo>
                  <a:pt x="59512" y="83515"/>
                </a:lnTo>
                <a:lnTo>
                  <a:pt x="61432" y="82555"/>
                </a:lnTo>
                <a:lnTo>
                  <a:pt x="64312" y="82555"/>
                </a:lnTo>
                <a:lnTo>
                  <a:pt x="66233" y="81594"/>
                </a:lnTo>
                <a:lnTo>
                  <a:pt x="68153" y="80634"/>
                </a:lnTo>
                <a:lnTo>
                  <a:pt x="70073" y="79674"/>
                </a:lnTo>
                <a:lnTo>
                  <a:pt x="71033" y="79674"/>
                </a:lnTo>
                <a:lnTo>
                  <a:pt x="71033" y="78714"/>
                </a:lnTo>
                <a:lnTo>
                  <a:pt x="71993" y="78714"/>
                </a:lnTo>
                <a:lnTo>
                  <a:pt x="71993" y="75834"/>
                </a:lnTo>
                <a:lnTo>
                  <a:pt x="72953" y="75834"/>
                </a:lnTo>
                <a:lnTo>
                  <a:pt x="72953" y="71033"/>
                </a:lnTo>
                <a:lnTo>
                  <a:pt x="71993" y="70073"/>
                </a:lnTo>
                <a:lnTo>
                  <a:pt x="71993" y="68153"/>
                </a:lnTo>
                <a:lnTo>
                  <a:pt x="71033" y="67193"/>
                </a:lnTo>
                <a:lnTo>
                  <a:pt x="68153" y="67193"/>
                </a:lnTo>
                <a:lnTo>
                  <a:pt x="67193" y="68153"/>
                </a:lnTo>
                <a:lnTo>
                  <a:pt x="65272" y="69113"/>
                </a:lnTo>
                <a:lnTo>
                  <a:pt x="63352" y="70073"/>
                </a:lnTo>
                <a:lnTo>
                  <a:pt x="61432" y="70073"/>
                </a:lnTo>
                <a:lnTo>
                  <a:pt x="59512" y="71033"/>
                </a:lnTo>
                <a:lnTo>
                  <a:pt x="56647" y="71993"/>
                </a:lnTo>
                <a:lnTo>
                  <a:pt x="53751" y="72953"/>
                </a:lnTo>
                <a:lnTo>
                  <a:pt x="49926" y="72953"/>
                </a:lnTo>
                <a:lnTo>
                  <a:pt x="47030" y="73914"/>
                </a:lnTo>
                <a:lnTo>
                  <a:pt x="38404" y="73914"/>
                </a:lnTo>
                <a:lnTo>
                  <a:pt x="33588" y="72953"/>
                </a:lnTo>
                <a:lnTo>
                  <a:pt x="30723" y="71033"/>
                </a:lnTo>
                <a:lnTo>
                  <a:pt x="26883" y="70073"/>
                </a:lnTo>
                <a:lnTo>
                  <a:pt x="24002" y="68153"/>
                </a:lnTo>
                <a:lnTo>
                  <a:pt x="22082" y="65272"/>
                </a:lnTo>
                <a:lnTo>
                  <a:pt x="20162" y="62392"/>
                </a:lnTo>
                <a:lnTo>
                  <a:pt x="18242" y="59512"/>
                </a:lnTo>
                <a:lnTo>
                  <a:pt x="17282" y="55671"/>
                </a:lnTo>
                <a:lnTo>
                  <a:pt x="16322" y="51831"/>
                </a:lnTo>
                <a:lnTo>
                  <a:pt x="16322" y="259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1852025" y="1861154"/>
            <a:ext cx="59512" cy="48005"/>
          </a:xfrm>
          <a:custGeom>
            <a:avLst/>
            <a:gdLst/>
            <a:ahLst/>
            <a:cxnLst/>
            <a:rect l="l" t="t" r="r" b="b"/>
            <a:pathLst>
              <a:path w="59512" h="48005">
                <a:moveTo>
                  <a:pt x="3840" y="22082"/>
                </a:moveTo>
                <a:lnTo>
                  <a:pt x="5760" y="19202"/>
                </a:lnTo>
                <a:lnTo>
                  <a:pt x="7680" y="17282"/>
                </a:lnTo>
                <a:lnTo>
                  <a:pt x="10561" y="15361"/>
                </a:lnTo>
                <a:lnTo>
                  <a:pt x="12481" y="13441"/>
                </a:lnTo>
                <a:lnTo>
                  <a:pt x="15361" y="12481"/>
                </a:lnTo>
                <a:lnTo>
                  <a:pt x="19202" y="11521"/>
                </a:lnTo>
                <a:lnTo>
                  <a:pt x="29763" y="11521"/>
                </a:lnTo>
                <a:lnTo>
                  <a:pt x="35509" y="14401"/>
                </a:lnTo>
                <a:lnTo>
                  <a:pt x="39349" y="18242"/>
                </a:lnTo>
                <a:lnTo>
                  <a:pt x="43190" y="23042"/>
                </a:lnTo>
                <a:lnTo>
                  <a:pt x="45110" y="29763"/>
                </a:lnTo>
                <a:lnTo>
                  <a:pt x="44150" y="37444"/>
                </a:lnTo>
                <a:lnTo>
                  <a:pt x="0" y="37444"/>
                </a:lnTo>
                <a:lnTo>
                  <a:pt x="0" y="48005"/>
                </a:lnTo>
                <a:lnTo>
                  <a:pt x="56631" y="48005"/>
                </a:lnTo>
                <a:lnTo>
                  <a:pt x="57591" y="47030"/>
                </a:lnTo>
                <a:lnTo>
                  <a:pt x="59512" y="46070"/>
                </a:lnTo>
                <a:lnTo>
                  <a:pt x="59512" y="28803"/>
                </a:lnTo>
                <a:lnTo>
                  <a:pt x="57591" y="24002"/>
                </a:lnTo>
                <a:lnTo>
                  <a:pt x="56631" y="19202"/>
                </a:lnTo>
                <a:lnTo>
                  <a:pt x="53751" y="15361"/>
                </a:lnTo>
                <a:lnTo>
                  <a:pt x="50871" y="11521"/>
                </a:lnTo>
                <a:lnTo>
                  <a:pt x="47990" y="7680"/>
                </a:lnTo>
                <a:lnTo>
                  <a:pt x="44150" y="4800"/>
                </a:lnTo>
                <a:lnTo>
                  <a:pt x="40325" y="2880"/>
                </a:lnTo>
                <a:lnTo>
                  <a:pt x="35509" y="960"/>
                </a:lnTo>
                <a:lnTo>
                  <a:pt x="29763" y="0"/>
                </a:lnTo>
                <a:lnTo>
                  <a:pt x="17266" y="0"/>
                </a:lnTo>
                <a:lnTo>
                  <a:pt x="11521" y="960"/>
                </a:lnTo>
                <a:lnTo>
                  <a:pt x="6720" y="2880"/>
                </a:lnTo>
                <a:lnTo>
                  <a:pt x="1920" y="4800"/>
                </a:lnTo>
                <a:lnTo>
                  <a:pt x="1920" y="27843"/>
                </a:lnTo>
                <a:lnTo>
                  <a:pt x="2880" y="24002"/>
                </a:lnTo>
                <a:lnTo>
                  <a:pt x="3840" y="220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" name="object 155"/>
          <p:cNvSpPr/>
          <p:nvPr/>
        </p:nvSpPr>
        <p:spPr>
          <a:xfrm>
            <a:off x="1924979" y="1862114"/>
            <a:ext cx="124800" cy="88315"/>
          </a:xfrm>
          <a:custGeom>
            <a:avLst/>
            <a:gdLst/>
            <a:ahLst/>
            <a:cxnLst/>
            <a:rect l="l" t="t" r="r" b="b"/>
            <a:pathLst>
              <a:path w="124800" h="88315">
                <a:moveTo>
                  <a:pt x="42230" y="87355"/>
                </a:moveTo>
                <a:lnTo>
                  <a:pt x="44165" y="87355"/>
                </a:lnTo>
                <a:lnTo>
                  <a:pt x="44165" y="86395"/>
                </a:lnTo>
                <a:lnTo>
                  <a:pt x="45110" y="86395"/>
                </a:lnTo>
                <a:lnTo>
                  <a:pt x="45110" y="85435"/>
                </a:lnTo>
                <a:lnTo>
                  <a:pt x="61447" y="24963"/>
                </a:lnTo>
                <a:lnTo>
                  <a:pt x="61447" y="24002"/>
                </a:lnTo>
                <a:lnTo>
                  <a:pt x="62392" y="0"/>
                </a:lnTo>
                <a:lnTo>
                  <a:pt x="57607" y="0"/>
                </a:lnTo>
                <a:lnTo>
                  <a:pt x="56631" y="960"/>
                </a:lnTo>
                <a:lnTo>
                  <a:pt x="54726" y="960"/>
                </a:lnTo>
                <a:lnTo>
                  <a:pt x="54726" y="2880"/>
                </a:lnTo>
                <a:lnTo>
                  <a:pt x="53766" y="2880"/>
                </a:lnTo>
                <a:lnTo>
                  <a:pt x="35524" y="71033"/>
                </a:lnTo>
                <a:lnTo>
                  <a:pt x="15361" y="2880"/>
                </a:lnTo>
                <a:lnTo>
                  <a:pt x="15361" y="1920"/>
                </a:lnTo>
                <a:lnTo>
                  <a:pt x="14401" y="960"/>
                </a:lnTo>
                <a:lnTo>
                  <a:pt x="13441" y="960"/>
                </a:lnTo>
                <a:lnTo>
                  <a:pt x="12481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5760"/>
                </a:lnTo>
                <a:lnTo>
                  <a:pt x="960" y="6720"/>
                </a:lnTo>
                <a:lnTo>
                  <a:pt x="24963" y="85435"/>
                </a:lnTo>
                <a:lnTo>
                  <a:pt x="24963" y="86395"/>
                </a:lnTo>
                <a:lnTo>
                  <a:pt x="25923" y="86395"/>
                </a:lnTo>
                <a:lnTo>
                  <a:pt x="25923" y="87355"/>
                </a:lnTo>
                <a:lnTo>
                  <a:pt x="26883" y="87355"/>
                </a:lnTo>
                <a:lnTo>
                  <a:pt x="27843" y="88315"/>
                </a:lnTo>
                <a:lnTo>
                  <a:pt x="34564" y="88315"/>
                </a:lnTo>
                <a:lnTo>
                  <a:pt x="35524" y="71993"/>
                </a:lnTo>
                <a:lnTo>
                  <a:pt x="36484" y="88315"/>
                </a:lnTo>
                <a:lnTo>
                  <a:pt x="42230" y="88315"/>
                </a:lnTo>
                <a:lnTo>
                  <a:pt x="42230" y="87355"/>
                </a:lnTo>
                <a:close/>
              </a:path>
              <a:path w="124800" h="88315">
                <a:moveTo>
                  <a:pt x="80634" y="87355"/>
                </a:moveTo>
                <a:lnTo>
                  <a:pt x="81594" y="87355"/>
                </a:lnTo>
                <a:lnTo>
                  <a:pt x="82555" y="88315"/>
                </a:lnTo>
                <a:lnTo>
                  <a:pt x="89275" y="88315"/>
                </a:lnTo>
                <a:lnTo>
                  <a:pt x="89275" y="71993"/>
                </a:lnTo>
                <a:lnTo>
                  <a:pt x="91196" y="88315"/>
                </a:lnTo>
                <a:lnTo>
                  <a:pt x="95996" y="88315"/>
                </a:lnTo>
                <a:lnTo>
                  <a:pt x="96956" y="87355"/>
                </a:lnTo>
                <a:lnTo>
                  <a:pt x="97917" y="87355"/>
                </a:lnTo>
                <a:lnTo>
                  <a:pt x="98877" y="86395"/>
                </a:lnTo>
                <a:lnTo>
                  <a:pt x="98877" y="85435"/>
                </a:lnTo>
                <a:lnTo>
                  <a:pt x="99837" y="85435"/>
                </a:lnTo>
                <a:lnTo>
                  <a:pt x="123840" y="6720"/>
                </a:lnTo>
                <a:lnTo>
                  <a:pt x="123840" y="5760"/>
                </a:lnTo>
                <a:lnTo>
                  <a:pt x="124800" y="4800"/>
                </a:lnTo>
                <a:lnTo>
                  <a:pt x="124800" y="1920"/>
                </a:lnTo>
                <a:lnTo>
                  <a:pt x="123840" y="1920"/>
                </a:lnTo>
                <a:lnTo>
                  <a:pt x="123840" y="960"/>
                </a:lnTo>
                <a:lnTo>
                  <a:pt x="122880" y="960"/>
                </a:lnTo>
                <a:lnTo>
                  <a:pt x="122880" y="0"/>
                </a:lnTo>
                <a:lnTo>
                  <a:pt x="112318" y="0"/>
                </a:lnTo>
                <a:lnTo>
                  <a:pt x="111358" y="960"/>
                </a:lnTo>
                <a:lnTo>
                  <a:pt x="110398" y="960"/>
                </a:lnTo>
                <a:lnTo>
                  <a:pt x="110398" y="1920"/>
                </a:lnTo>
                <a:lnTo>
                  <a:pt x="109438" y="1920"/>
                </a:lnTo>
                <a:lnTo>
                  <a:pt x="109438" y="2880"/>
                </a:lnTo>
                <a:lnTo>
                  <a:pt x="89275" y="71033"/>
                </a:lnTo>
                <a:lnTo>
                  <a:pt x="70073" y="2880"/>
                </a:lnTo>
                <a:lnTo>
                  <a:pt x="69113" y="1920"/>
                </a:lnTo>
                <a:lnTo>
                  <a:pt x="69113" y="960"/>
                </a:lnTo>
                <a:lnTo>
                  <a:pt x="67193" y="960"/>
                </a:lnTo>
                <a:lnTo>
                  <a:pt x="66233" y="0"/>
                </a:lnTo>
                <a:lnTo>
                  <a:pt x="62392" y="0"/>
                </a:lnTo>
                <a:lnTo>
                  <a:pt x="61447" y="24002"/>
                </a:lnTo>
                <a:lnTo>
                  <a:pt x="61447" y="24963"/>
                </a:lnTo>
                <a:lnTo>
                  <a:pt x="78714" y="85435"/>
                </a:lnTo>
                <a:lnTo>
                  <a:pt x="79674" y="85435"/>
                </a:lnTo>
                <a:lnTo>
                  <a:pt x="79674" y="86395"/>
                </a:lnTo>
                <a:lnTo>
                  <a:pt x="80634" y="87355"/>
                </a:lnTo>
                <a:close/>
              </a:path>
              <a:path w="124800" h="88315">
                <a:moveTo>
                  <a:pt x="91196" y="88315"/>
                </a:moveTo>
                <a:lnTo>
                  <a:pt x="89275" y="71993"/>
                </a:lnTo>
                <a:lnTo>
                  <a:pt x="89275" y="88315"/>
                </a:lnTo>
                <a:lnTo>
                  <a:pt x="91196" y="88315"/>
                </a:lnTo>
                <a:close/>
              </a:path>
              <a:path w="124800" h="88315">
                <a:moveTo>
                  <a:pt x="36484" y="88315"/>
                </a:moveTo>
                <a:lnTo>
                  <a:pt x="35524" y="71993"/>
                </a:lnTo>
                <a:lnTo>
                  <a:pt x="34564" y="88315"/>
                </a:lnTo>
                <a:lnTo>
                  <a:pt x="36484" y="8831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/>
          <p:nvPr/>
        </p:nvSpPr>
        <p:spPr>
          <a:xfrm>
            <a:off x="2061286" y="1864034"/>
            <a:ext cx="72009" cy="87355"/>
          </a:xfrm>
          <a:custGeom>
            <a:avLst/>
            <a:gdLst/>
            <a:ahLst/>
            <a:cxnLst/>
            <a:rect l="l" t="t" r="r" b="b"/>
            <a:pathLst>
              <a:path w="72009" h="87355">
                <a:moveTo>
                  <a:pt x="975" y="56647"/>
                </a:moveTo>
                <a:lnTo>
                  <a:pt x="2895" y="62392"/>
                </a:lnTo>
                <a:lnTo>
                  <a:pt x="4815" y="68153"/>
                </a:lnTo>
                <a:lnTo>
                  <a:pt x="6720" y="72953"/>
                </a:lnTo>
                <a:lnTo>
                  <a:pt x="10561" y="76794"/>
                </a:lnTo>
                <a:lnTo>
                  <a:pt x="13456" y="80634"/>
                </a:lnTo>
                <a:lnTo>
                  <a:pt x="18242" y="82555"/>
                </a:lnTo>
                <a:lnTo>
                  <a:pt x="23058" y="84475"/>
                </a:lnTo>
                <a:lnTo>
                  <a:pt x="28803" y="86395"/>
                </a:lnTo>
                <a:lnTo>
                  <a:pt x="34564" y="87355"/>
                </a:lnTo>
                <a:lnTo>
                  <a:pt x="48966" y="87355"/>
                </a:lnTo>
                <a:lnTo>
                  <a:pt x="51846" y="86395"/>
                </a:lnTo>
                <a:lnTo>
                  <a:pt x="55686" y="86395"/>
                </a:lnTo>
                <a:lnTo>
                  <a:pt x="58567" y="85435"/>
                </a:lnTo>
                <a:lnTo>
                  <a:pt x="61447" y="84475"/>
                </a:lnTo>
                <a:lnTo>
                  <a:pt x="64328" y="84475"/>
                </a:lnTo>
                <a:lnTo>
                  <a:pt x="66248" y="83515"/>
                </a:lnTo>
                <a:lnTo>
                  <a:pt x="68168" y="82555"/>
                </a:lnTo>
                <a:lnTo>
                  <a:pt x="69128" y="81594"/>
                </a:lnTo>
                <a:lnTo>
                  <a:pt x="70088" y="81594"/>
                </a:lnTo>
                <a:lnTo>
                  <a:pt x="71048" y="80634"/>
                </a:lnTo>
                <a:lnTo>
                  <a:pt x="72009" y="79674"/>
                </a:lnTo>
                <a:lnTo>
                  <a:pt x="72009" y="70073"/>
                </a:lnTo>
                <a:lnTo>
                  <a:pt x="71048" y="70073"/>
                </a:lnTo>
                <a:lnTo>
                  <a:pt x="71048" y="69113"/>
                </a:lnTo>
                <a:lnTo>
                  <a:pt x="68168" y="69113"/>
                </a:lnTo>
                <a:lnTo>
                  <a:pt x="66248" y="70073"/>
                </a:lnTo>
                <a:lnTo>
                  <a:pt x="65288" y="71033"/>
                </a:lnTo>
                <a:lnTo>
                  <a:pt x="63367" y="71993"/>
                </a:lnTo>
                <a:lnTo>
                  <a:pt x="61447" y="71993"/>
                </a:lnTo>
                <a:lnTo>
                  <a:pt x="58567" y="72953"/>
                </a:lnTo>
                <a:lnTo>
                  <a:pt x="56647" y="73914"/>
                </a:lnTo>
                <a:lnTo>
                  <a:pt x="52806" y="74874"/>
                </a:lnTo>
                <a:lnTo>
                  <a:pt x="49926" y="74874"/>
                </a:lnTo>
                <a:lnTo>
                  <a:pt x="47045" y="75834"/>
                </a:lnTo>
                <a:lnTo>
                  <a:pt x="37444" y="75834"/>
                </a:lnTo>
                <a:lnTo>
                  <a:pt x="33604" y="74874"/>
                </a:lnTo>
                <a:lnTo>
                  <a:pt x="29763" y="72953"/>
                </a:lnTo>
                <a:lnTo>
                  <a:pt x="26898" y="71993"/>
                </a:lnTo>
                <a:lnTo>
                  <a:pt x="24003" y="70073"/>
                </a:lnTo>
                <a:lnTo>
                  <a:pt x="22082" y="67193"/>
                </a:lnTo>
                <a:lnTo>
                  <a:pt x="19217" y="64312"/>
                </a:lnTo>
                <a:lnTo>
                  <a:pt x="18242" y="61432"/>
                </a:lnTo>
                <a:lnTo>
                  <a:pt x="17282" y="57591"/>
                </a:lnTo>
                <a:lnTo>
                  <a:pt x="16337" y="53751"/>
                </a:lnTo>
                <a:lnTo>
                  <a:pt x="15377" y="49910"/>
                </a:lnTo>
                <a:lnTo>
                  <a:pt x="15377" y="34564"/>
                </a:lnTo>
                <a:lnTo>
                  <a:pt x="16337" y="30723"/>
                </a:lnTo>
                <a:lnTo>
                  <a:pt x="16337" y="27843"/>
                </a:lnTo>
                <a:lnTo>
                  <a:pt x="17282" y="24963"/>
                </a:lnTo>
                <a:lnTo>
                  <a:pt x="18242" y="21122"/>
                </a:lnTo>
                <a:lnTo>
                  <a:pt x="20177" y="19202"/>
                </a:lnTo>
                <a:lnTo>
                  <a:pt x="23058" y="0"/>
                </a:lnTo>
                <a:lnTo>
                  <a:pt x="18242" y="1920"/>
                </a:lnTo>
                <a:lnTo>
                  <a:pt x="14401" y="5760"/>
                </a:lnTo>
                <a:lnTo>
                  <a:pt x="10561" y="9601"/>
                </a:lnTo>
                <a:lnTo>
                  <a:pt x="6720" y="13441"/>
                </a:lnTo>
                <a:lnTo>
                  <a:pt x="4815" y="18242"/>
                </a:lnTo>
                <a:lnTo>
                  <a:pt x="2895" y="24002"/>
                </a:lnTo>
                <a:lnTo>
                  <a:pt x="975" y="29763"/>
                </a:lnTo>
                <a:lnTo>
                  <a:pt x="0" y="35524"/>
                </a:lnTo>
                <a:lnTo>
                  <a:pt x="0" y="49910"/>
                </a:lnTo>
                <a:lnTo>
                  <a:pt x="975" y="5664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/>
          <p:nvPr/>
        </p:nvSpPr>
        <p:spPr>
          <a:xfrm>
            <a:off x="2076663" y="1861154"/>
            <a:ext cx="60472" cy="48005"/>
          </a:xfrm>
          <a:custGeom>
            <a:avLst/>
            <a:gdLst/>
            <a:ahLst/>
            <a:cxnLst/>
            <a:rect l="l" t="t" r="r" b="b"/>
            <a:pathLst>
              <a:path w="60472" h="48005">
                <a:moveTo>
                  <a:pt x="57591" y="48005"/>
                </a:moveTo>
                <a:lnTo>
                  <a:pt x="58552" y="47030"/>
                </a:lnTo>
                <a:lnTo>
                  <a:pt x="60472" y="46070"/>
                </a:lnTo>
                <a:lnTo>
                  <a:pt x="60472" y="33604"/>
                </a:lnTo>
                <a:lnTo>
                  <a:pt x="59512" y="28803"/>
                </a:lnTo>
                <a:lnTo>
                  <a:pt x="58552" y="24002"/>
                </a:lnTo>
                <a:lnTo>
                  <a:pt x="56631" y="19202"/>
                </a:lnTo>
                <a:lnTo>
                  <a:pt x="54711" y="15361"/>
                </a:lnTo>
                <a:lnTo>
                  <a:pt x="51831" y="11521"/>
                </a:lnTo>
                <a:lnTo>
                  <a:pt x="48950" y="7680"/>
                </a:lnTo>
                <a:lnTo>
                  <a:pt x="45110" y="4800"/>
                </a:lnTo>
                <a:lnTo>
                  <a:pt x="40309" y="2880"/>
                </a:lnTo>
                <a:lnTo>
                  <a:pt x="36469" y="960"/>
                </a:lnTo>
                <a:lnTo>
                  <a:pt x="30708" y="0"/>
                </a:lnTo>
                <a:lnTo>
                  <a:pt x="18227" y="0"/>
                </a:lnTo>
                <a:lnTo>
                  <a:pt x="12466" y="960"/>
                </a:lnTo>
                <a:lnTo>
                  <a:pt x="7680" y="2880"/>
                </a:lnTo>
                <a:lnTo>
                  <a:pt x="4800" y="22082"/>
                </a:lnTo>
                <a:lnTo>
                  <a:pt x="6705" y="19202"/>
                </a:lnTo>
                <a:lnTo>
                  <a:pt x="8625" y="17282"/>
                </a:lnTo>
                <a:lnTo>
                  <a:pt x="10546" y="15361"/>
                </a:lnTo>
                <a:lnTo>
                  <a:pt x="13426" y="13441"/>
                </a:lnTo>
                <a:lnTo>
                  <a:pt x="16306" y="12481"/>
                </a:lnTo>
                <a:lnTo>
                  <a:pt x="20147" y="11521"/>
                </a:lnTo>
                <a:lnTo>
                  <a:pt x="30708" y="11521"/>
                </a:lnTo>
                <a:lnTo>
                  <a:pt x="36469" y="14401"/>
                </a:lnTo>
                <a:lnTo>
                  <a:pt x="40309" y="18242"/>
                </a:lnTo>
                <a:lnTo>
                  <a:pt x="44150" y="23042"/>
                </a:lnTo>
                <a:lnTo>
                  <a:pt x="45110" y="29763"/>
                </a:lnTo>
                <a:lnTo>
                  <a:pt x="45110" y="37444"/>
                </a:lnTo>
                <a:lnTo>
                  <a:pt x="0" y="37444"/>
                </a:lnTo>
                <a:lnTo>
                  <a:pt x="0" y="48005"/>
                </a:lnTo>
                <a:lnTo>
                  <a:pt x="57591" y="4800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/>
          <p:nvPr/>
        </p:nvSpPr>
        <p:spPr>
          <a:xfrm>
            <a:off x="2160178" y="1861154"/>
            <a:ext cx="47990" cy="89275"/>
          </a:xfrm>
          <a:custGeom>
            <a:avLst/>
            <a:gdLst/>
            <a:ahLst/>
            <a:cxnLst/>
            <a:rect l="l" t="t" r="r" b="b"/>
            <a:pathLst>
              <a:path w="47990" h="89275">
                <a:moveTo>
                  <a:pt x="47990" y="2880"/>
                </a:moveTo>
                <a:lnTo>
                  <a:pt x="47030" y="2880"/>
                </a:lnTo>
                <a:lnTo>
                  <a:pt x="47030" y="1920"/>
                </a:lnTo>
                <a:lnTo>
                  <a:pt x="46070" y="1920"/>
                </a:lnTo>
                <a:lnTo>
                  <a:pt x="45110" y="960"/>
                </a:lnTo>
                <a:lnTo>
                  <a:pt x="42230" y="960"/>
                </a:lnTo>
                <a:lnTo>
                  <a:pt x="41269" y="0"/>
                </a:lnTo>
                <a:lnTo>
                  <a:pt x="32628" y="0"/>
                </a:lnTo>
                <a:lnTo>
                  <a:pt x="30708" y="960"/>
                </a:lnTo>
                <a:lnTo>
                  <a:pt x="28788" y="960"/>
                </a:lnTo>
                <a:lnTo>
                  <a:pt x="27828" y="1920"/>
                </a:lnTo>
                <a:lnTo>
                  <a:pt x="25923" y="2880"/>
                </a:lnTo>
                <a:lnTo>
                  <a:pt x="23987" y="3840"/>
                </a:lnTo>
                <a:lnTo>
                  <a:pt x="22082" y="5760"/>
                </a:lnTo>
                <a:lnTo>
                  <a:pt x="20147" y="7680"/>
                </a:lnTo>
                <a:lnTo>
                  <a:pt x="18242" y="9601"/>
                </a:lnTo>
                <a:lnTo>
                  <a:pt x="16306" y="12481"/>
                </a:lnTo>
                <a:lnTo>
                  <a:pt x="13426" y="16322"/>
                </a:lnTo>
                <a:lnTo>
                  <a:pt x="13426" y="2880"/>
                </a:lnTo>
                <a:lnTo>
                  <a:pt x="12481" y="1920"/>
                </a:lnTo>
                <a:lnTo>
                  <a:pt x="11521" y="1920"/>
                </a:lnTo>
                <a:lnTo>
                  <a:pt x="11521" y="960"/>
                </a:lnTo>
                <a:lnTo>
                  <a:pt x="2865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87355"/>
                </a:lnTo>
                <a:lnTo>
                  <a:pt x="960" y="88315"/>
                </a:lnTo>
                <a:lnTo>
                  <a:pt x="1920" y="88315"/>
                </a:lnTo>
                <a:lnTo>
                  <a:pt x="1920" y="89275"/>
                </a:lnTo>
                <a:lnTo>
                  <a:pt x="13426" y="89275"/>
                </a:lnTo>
                <a:lnTo>
                  <a:pt x="13426" y="88315"/>
                </a:lnTo>
                <a:lnTo>
                  <a:pt x="14401" y="88315"/>
                </a:lnTo>
                <a:lnTo>
                  <a:pt x="14401" y="87355"/>
                </a:lnTo>
                <a:lnTo>
                  <a:pt x="15361" y="87355"/>
                </a:lnTo>
                <a:lnTo>
                  <a:pt x="15361" y="32644"/>
                </a:lnTo>
                <a:lnTo>
                  <a:pt x="17266" y="28803"/>
                </a:lnTo>
                <a:lnTo>
                  <a:pt x="19202" y="25923"/>
                </a:lnTo>
                <a:lnTo>
                  <a:pt x="21107" y="24002"/>
                </a:lnTo>
                <a:lnTo>
                  <a:pt x="23027" y="21122"/>
                </a:lnTo>
                <a:lnTo>
                  <a:pt x="24947" y="19202"/>
                </a:lnTo>
                <a:lnTo>
                  <a:pt x="25923" y="18242"/>
                </a:lnTo>
                <a:lnTo>
                  <a:pt x="27828" y="16322"/>
                </a:lnTo>
                <a:lnTo>
                  <a:pt x="29748" y="15361"/>
                </a:lnTo>
                <a:lnTo>
                  <a:pt x="30708" y="15361"/>
                </a:lnTo>
                <a:lnTo>
                  <a:pt x="32628" y="14401"/>
                </a:lnTo>
                <a:lnTo>
                  <a:pt x="40309" y="14401"/>
                </a:lnTo>
                <a:lnTo>
                  <a:pt x="41269" y="15361"/>
                </a:lnTo>
                <a:lnTo>
                  <a:pt x="43190" y="15361"/>
                </a:lnTo>
                <a:lnTo>
                  <a:pt x="43190" y="16322"/>
                </a:lnTo>
                <a:lnTo>
                  <a:pt x="47030" y="16322"/>
                </a:lnTo>
                <a:lnTo>
                  <a:pt x="47990" y="15361"/>
                </a:lnTo>
                <a:lnTo>
                  <a:pt x="4799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/>
          <p:nvPr/>
        </p:nvSpPr>
        <p:spPr>
          <a:xfrm>
            <a:off x="2258095" y="1840031"/>
            <a:ext cx="53751" cy="111358"/>
          </a:xfrm>
          <a:custGeom>
            <a:avLst/>
            <a:gdLst/>
            <a:ahLst/>
            <a:cxnLst/>
            <a:rect l="l" t="t" r="r" b="b"/>
            <a:pathLst>
              <a:path w="53751" h="111358">
                <a:moveTo>
                  <a:pt x="14386" y="1920"/>
                </a:moveTo>
                <a:lnTo>
                  <a:pt x="14386" y="23042"/>
                </a:lnTo>
                <a:lnTo>
                  <a:pt x="960" y="23042"/>
                </a:lnTo>
                <a:lnTo>
                  <a:pt x="960" y="24963"/>
                </a:lnTo>
                <a:lnTo>
                  <a:pt x="0" y="24963"/>
                </a:lnTo>
                <a:lnTo>
                  <a:pt x="0" y="32644"/>
                </a:lnTo>
                <a:lnTo>
                  <a:pt x="960" y="33604"/>
                </a:lnTo>
                <a:lnTo>
                  <a:pt x="960" y="34564"/>
                </a:lnTo>
                <a:lnTo>
                  <a:pt x="1920" y="35524"/>
                </a:lnTo>
                <a:lnTo>
                  <a:pt x="14386" y="35524"/>
                </a:lnTo>
                <a:lnTo>
                  <a:pt x="14386" y="88315"/>
                </a:lnTo>
                <a:lnTo>
                  <a:pt x="15361" y="92156"/>
                </a:lnTo>
                <a:lnTo>
                  <a:pt x="16306" y="95996"/>
                </a:lnTo>
                <a:lnTo>
                  <a:pt x="17266" y="99837"/>
                </a:lnTo>
                <a:lnTo>
                  <a:pt x="18242" y="102717"/>
                </a:lnTo>
                <a:lnTo>
                  <a:pt x="20147" y="104637"/>
                </a:lnTo>
                <a:lnTo>
                  <a:pt x="22082" y="106558"/>
                </a:lnTo>
                <a:lnTo>
                  <a:pt x="24947" y="108478"/>
                </a:lnTo>
                <a:lnTo>
                  <a:pt x="27828" y="109438"/>
                </a:lnTo>
                <a:lnTo>
                  <a:pt x="30708" y="111358"/>
                </a:lnTo>
                <a:lnTo>
                  <a:pt x="44150" y="111358"/>
                </a:lnTo>
                <a:lnTo>
                  <a:pt x="46070" y="110398"/>
                </a:lnTo>
                <a:lnTo>
                  <a:pt x="47990" y="110398"/>
                </a:lnTo>
                <a:lnTo>
                  <a:pt x="49911" y="109438"/>
                </a:lnTo>
                <a:lnTo>
                  <a:pt x="51831" y="109438"/>
                </a:lnTo>
                <a:lnTo>
                  <a:pt x="51831" y="108478"/>
                </a:lnTo>
                <a:lnTo>
                  <a:pt x="52791" y="108478"/>
                </a:lnTo>
                <a:lnTo>
                  <a:pt x="52791" y="107518"/>
                </a:lnTo>
                <a:lnTo>
                  <a:pt x="53751" y="106558"/>
                </a:lnTo>
                <a:lnTo>
                  <a:pt x="53751" y="96956"/>
                </a:lnTo>
                <a:lnTo>
                  <a:pt x="52791" y="96956"/>
                </a:lnTo>
                <a:lnTo>
                  <a:pt x="52791" y="95996"/>
                </a:lnTo>
                <a:lnTo>
                  <a:pt x="49911" y="95996"/>
                </a:lnTo>
                <a:lnTo>
                  <a:pt x="49911" y="96956"/>
                </a:lnTo>
                <a:lnTo>
                  <a:pt x="47990" y="96956"/>
                </a:lnTo>
                <a:lnTo>
                  <a:pt x="47030" y="97917"/>
                </a:lnTo>
                <a:lnTo>
                  <a:pt x="45110" y="97917"/>
                </a:lnTo>
                <a:lnTo>
                  <a:pt x="44150" y="98877"/>
                </a:lnTo>
                <a:lnTo>
                  <a:pt x="37429" y="98877"/>
                </a:lnTo>
                <a:lnTo>
                  <a:pt x="33588" y="96956"/>
                </a:lnTo>
                <a:lnTo>
                  <a:pt x="32628" y="94076"/>
                </a:lnTo>
                <a:lnTo>
                  <a:pt x="30708" y="91196"/>
                </a:lnTo>
                <a:lnTo>
                  <a:pt x="29748" y="87370"/>
                </a:lnTo>
                <a:lnTo>
                  <a:pt x="29748" y="35524"/>
                </a:lnTo>
                <a:lnTo>
                  <a:pt x="51831" y="35524"/>
                </a:lnTo>
                <a:lnTo>
                  <a:pt x="52791" y="34564"/>
                </a:lnTo>
                <a:lnTo>
                  <a:pt x="52791" y="33604"/>
                </a:lnTo>
                <a:lnTo>
                  <a:pt x="53751" y="32644"/>
                </a:lnTo>
                <a:lnTo>
                  <a:pt x="53751" y="24963"/>
                </a:lnTo>
                <a:lnTo>
                  <a:pt x="52791" y="24002"/>
                </a:lnTo>
                <a:lnTo>
                  <a:pt x="52791" y="23042"/>
                </a:lnTo>
                <a:lnTo>
                  <a:pt x="29748" y="23042"/>
                </a:lnTo>
                <a:lnTo>
                  <a:pt x="29748" y="1920"/>
                </a:lnTo>
                <a:lnTo>
                  <a:pt x="28788" y="1920"/>
                </a:lnTo>
                <a:lnTo>
                  <a:pt x="28788" y="960"/>
                </a:lnTo>
                <a:lnTo>
                  <a:pt x="27828" y="960"/>
                </a:lnTo>
                <a:lnTo>
                  <a:pt x="26868" y="0"/>
                </a:lnTo>
                <a:lnTo>
                  <a:pt x="18242" y="0"/>
                </a:lnTo>
                <a:lnTo>
                  <a:pt x="17266" y="960"/>
                </a:lnTo>
                <a:lnTo>
                  <a:pt x="15361" y="960"/>
                </a:lnTo>
                <a:lnTo>
                  <a:pt x="15361" y="1920"/>
                </a:lnTo>
                <a:lnTo>
                  <a:pt x="14386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" name="object 160"/>
          <p:cNvSpPr/>
          <p:nvPr/>
        </p:nvSpPr>
        <p:spPr>
          <a:xfrm>
            <a:off x="2332009" y="1861154"/>
            <a:ext cx="48950" cy="89275"/>
          </a:xfrm>
          <a:custGeom>
            <a:avLst/>
            <a:gdLst/>
            <a:ahLst/>
            <a:cxnLst/>
            <a:rect l="l" t="t" r="r" b="b"/>
            <a:pathLst>
              <a:path w="48950" h="89275">
                <a:moveTo>
                  <a:pt x="15361" y="32644"/>
                </a:moveTo>
                <a:lnTo>
                  <a:pt x="17282" y="28803"/>
                </a:lnTo>
                <a:lnTo>
                  <a:pt x="19202" y="25923"/>
                </a:lnTo>
                <a:lnTo>
                  <a:pt x="21122" y="24002"/>
                </a:lnTo>
                <a:lnTo>
                  <a:pt x="23027" y="21122"/>
                </a:lnTo>
                <a:lnTo>
                  <a:pt x="24963" y="19202"/>
                </a:lnTo>
                <a:lnTo>
                  <a:pt x="26868" y="18242"/>
                </a:lnTo>
                <a:lnTo>
                  <a:pt x="27843" y="16322"/>
                </a:lnTo>
                <a:lnTo>
                  <a:pt x="29748" y="15361"/>
                </a:lnTo>
                <a:lnTo>
                  <a:pt x="30708" y="15361"/>
                </a:lnTo>
                <a:lnTo>
                  <a:pt x="32644" y="14401"/>
                </a:lnTo>
                <a:lnTo>
                  <a:pt x="40309" y="14401"/>
                </a:lnTo>
                <a:lnTo>
                  <a:pt x="41269" y="15361"/>
                </a:lnTo>
                <a:lnTo>
                  <a:pt x="43205" y="15361"/>
                </a:lnTo>
                <a:lnTo>
                  <a:pt x="44150" y="16322"/>
                </a:lnTo>
                <a:lnTo>
                  <a:pt x="47030" y="16322"/>
                </a:lnTo>
                <a:lnTo>
                  <a:pt x="47990" y="15361"/>
                </a:lnTo>
                <a:lnTo>
                  <a:pt x="47990" y="14401"/>
                </a:lnTo>
                <a:lnTo>
                  <a:pt x="48950" y="13441"/>
                </a:lnTo>
                <a:lnTo>
                  <a:pt x="48950" y="4800"/>
                </a:lnTo>
                <a:lnTo>
                  <a:pt x="47990" y="3840"/>
                </a:lnTo>
                <a:lnTo>
                  <a:pt x="47990" y="2880"/>
                </a:lnTo>
                <a:lnTo>
                  <a:pt x="47030" y="1920"/>
                </a:lnTo>
                <a:lnTo>
                  <a:pt x="46085" y="1920"/>
                </a:lnTo>
                <a:lnTo>
                  <a:pt x="45110" y="960"/>
                </a:lnTo>
                <a:lnTo>
                  <a:pt x="42245" y="960"/>
                </a:lnTo>
                <a:lnTo>
                  <a:pt x="41269" y="0"/>
                </a:lnTo>
                <a:lnTo>
                  <a:pt x="32644" y="0"/>
                </a:lnTo>
                <a:lnTo>
                  <a:pt x="31683" y="960"/>
                </a:lnTo>
                <a:lnTo>
                  <a:pt x="29748" y="960"/>
                </a:lnTo>
                <a:lnTo>
                  <a:pt x="27843" y="1920"/>
                </a:lnTo>
                <a:lnTo>
                  <a:pt x="25923" y="2880"/>
                </a:lnTo>
                <a:lnTo>
                  <a:pt x="24002" y="3840"/>
                </a:lnTo>
                <a:lnTo>
                  <a:pt x="22082" y="5760"/>
                </a:lnTo>
                <a:lnTo>
                  <a:pt x="20162" y="7680"/>
                </a:lnTo>
                <a:lnTo>
                  <a:pt x="18242" y="9601"/>
                </a:lnTo>
                <a:lnTo>
                  <a:pt x="16322" y="12481"/>
                </a:lnTo>
                <a:lnTo>
                  <a:pt x="14401" y="16322"/>
                </a:lnTo>
                <a:lnTo>
                  <a:pt x="14401" y="3840"/>
                </a:lnTo>
                <a:lnTo>
                  <a:pt x="13441" y="2880"/>
                </a:lnTo>
                <a:lnTo>
                  <a:pt x="13441" y="1920"/>
                </a:lnTo>
                <a:lnTo>
                  <a:pt x="12481" y="1920"/>
                </a:lnTo>
                <a:lnTo>
                  <a:pt x="11521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87355"/>
                </a:lnTo>
                <a:lnTo>
                  <a:pt x="960" y="87355"/>
                </a:lnTo>
                <a:lnTo>
                  <a:pt x="960" y="88315"/>
                </a:lnTo>
                <a:lnTo>
                  <a:pt x="1920" y="88315"/>
                </a:lnTo>
                <a:lnTo>
                  <a:pt x="2880" y="89275"/>
                </a:lnTo>
                <a:lnTo>
                  <a:pt x="13441" y="89275"/>
                </a:lnTo>
                <a:lnTo>
                  <a:pt x="13441" y="88315"/>
                </a:lnTo>
                <a:lnTo>
                  <a:pt x="15361" y="88315"/>
                </a:lnTo>
                <a:lnTo>
                  <a:pt x="15361" y="326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" name="object 161"/>
          <p:cNvSpPr/>
          <p:nvPr/>
        </p:nvSpPr>
        <p:spPr>
          <a:xfrm>
            <a:off x="2388641" y="1861154"/>
            <a:ext cx="67208" cy="90236"/>
          </a:xfrm>
          <a:custGeom>
            <a:avLst/>
            <a:gdLst/>
            <a:ahLst/>
            <a:cxnLst/>
            <a:rect l="l" t="t" r="r" b="b"/>
            <a:pathLst>
              <a:path w="67208" h="90236">
                <a:moveTo>
                  <a:pt x="54726" y="87355"/>
                </a:moveTo>
                <a:lnTo>
                  <a:pt x="54726" y="88315"/>
                </a:lnTo>
                <a:lnTo>
                  <a:pt x="55686" y="88315"/>
                </a:lnTo>
                <a:lnTo>
                  <a:pt x="56647" y="89275"/>
                </a:lnTo>
                <a:lnTo>
                  <a:pt x="65288" y="89275"/>
                </a:lnTo>
                <a:lnTo>
                  <a:pt x="66248" y="88315"/>
                </a:lnTo>
                <a:lnTo>
                  <a:pt x="67208" y="88315"/>
                </a:lnTo>
                <a:lnTo>
                  <a:pt x="67208" y="21122"/>
                </a:lnTo>
                <a:lnTo>
                  <a:pt x="65288" y="17282"/>
                </a:lnTo>
                <a:lnTo>
                  <a:pt x="64312" y="13441"/>
                </a:lnTo>
                <a:lnTo>
                  <a:pt x="62407" y="10561"/>
                </a:lnTo>
                <a:lnTo>
                  <a:pt x="60487" y="7680"/>
                </a:lnTo>
                <a:lnTo>
                  <a:pt x="57607" y="4800"/>
                </a:lnTo>
                <a:lnTo>
                  <a:pt x="53766" y="2880"/>
                </a:lnTo>
                <a:lnTo>
                  <a:pt x="49926" y="1920"/>
                </a:lnTo>
                <a:lnTo>
                  <a:pt x="46085" y="960"/>
                </a:lnTo>
                <a:lnTo>
                  <a:pt x="40325" y="0"/>
                </a:lnTo>
                <a:lnTo>
                  <a:pt x="28803" y="0"/>
                </a:lnTo>
                <a:lnTo>
                  <a:pt x="24963" y="960"/>
                </a:lnTo>
                <a:lnTo>
                  <a:pt x="22082" y="960"/>
                </a:lnTo>
                <a:lnTo>
                  <a:pt x="19202" y="1920"/>
                </a:lnTo>
                <a:lnTo>
                  <a:pt x="16322" y="2880"/>
                </a:lnTo>
                <a:lnTo>
                  <a:pt x="14401" y="3840"/>
                </a:lnTo>
                <a:lnTo>
                  <a:pt x="11521" y="4800"/>
                </a:lnTo>
                <a:lnTo>
                  <a:pt x="9601" y="5760"/>
                </a:lnTo>
                <a:lnTo>
                  <a:pt x="7680" y="6720"/>
                </a:lnTo>
                <a:lnTo>
                  <a:pt x="6720" y="7680"/>
                </a:lnTo>
                <a:lnTo>
                  <a:pt x="5760" y="8641"/>
                </a:lnTo>
                <a:lnTo>
                  <a:pt x="4800" y="9601"/>
                </a:lnTo>
                <a:lnTo>
                  <a:pt x="3840" y="10561"/>
                </a:lnTo>
                <a:lnTo>
                  <a:pt x="3840" y="19202"/>
                </a:lnTo>
                <a:lnTo>
                  <a:pt x="4800" y="20162"/>
                </a:lnTo>
                <a:lnTo>
                  <a:pt x="5760" y="20162"/>
                </a:lnTo>
                <a:lnTo>
                  <a:pt x="5760" y="21122"/>
                </a:lnTo>
                <a:lnTo>
                  <a:pt x="7680" y="21122"/>
                </a:lnTo>
                <a:lnTo>
                  <a:pt x="8641" y="20162"/>
                </a:lnTo>
                <a:lnTo>
                  <a:pt x="9601" y="19202"/>
                </a:lnTo>
                <a:lnTo>
                  <a:pt x="11521" y="18242"/>
                </a:lnTo>
                <a:lnTo>
                  <a:pt x="13441" y="17282"/>
                </a:lnTo>
                <a:lnTo>
                  <a:pt x="15361" y="16322"/>
                </a:lnTo>
                <a:lnTo>
                  <a:pt x="18242" y="15361"/>
                </a:lnTo>
                <a:lnTo>
                  <a:pt x="20162" y="14401"/>
                </a:lnTo>
                <a:lnTo>
                  <a:pt x="23042" y="13441"/>
                </a:lnTo>
                <a:lnTo>
                  <a:pt x="25923" y="12481"/>
                </a:lnTo>
                <a:lnTo>
                  <a:pt x="40325" y="12481"/>
                </a:lnTo>
                <a:lnTo>
                  <a:pt x="42245" y="13441"/>
                </a:lnTo>
                <a:lnTo>
                  <a:pt x="45125" y="14401"/>
                </a:lnTo>
                <a:lnTo>
                  <a:pt x="47045" y="15361"/>
                </a:lnTo>
                <a:lnTo>
                  <a:pt x="48006" y="17282"/>
                </a:lnTo>
                <a:lnTo>
                  <a:pt x="49926" y="19202"/>
                </a:lnTo>
                <a:lnTo>
                  <a:pt x="50886" y="21122"/>
                </a:lnTo>
                <a:lnTo>
                  <a:pt x="51846" y="23042"/>
                </a:lnTo>
                <a:lnTo>
                  <a:pt x="51846" y="25923"/>
                </a:lnTo>
                <a:lnTo>
                  <a:pt x="52806" y="28803"/>
                </a:lnTo>
                <a:lnTo>
                  <a:pt x="52806" y="38404"/>
                </a:lnTo>
                <a:lnTo>
                  <a:pt x="28803" y="38404"/>
                </a:lnTo>
                <a:lnTo>
                  <a:pt x="24002" y="39349"/>
                </a:lnTo>
                <a:lnTo>
                  <a:pt x="18242" y="41285"/>
                </a:lnTo>
                <a:lnTo>
                  <a:pt x="14401" y="42245"/>
                </a:lnTo>
                <a:lnTo>
                  <a:pt x="10561" y="45125"/>
                </a:lnTo>
                <a:lnTo>
                  <a:pt x="6720" y="47030"/>
                </a:lnTo>
                <a:lnTo>
                  <a:pt x="3840" y="49910"/>
                </a:lnTo>
                <a:lnTo>
                  <a:pt x="1920" y="53751"/>
                </a:lnTo>
                <a:lnTo>
                  <a:pt x="0" y="56631"/>
                </a:lnTo>
                <a:lnTo>
                  <a:pt x="0" y="72953"/>
                </a:lnTo>
                <a:lnTo>
                  <a:pt x="1920" y="75834"/>
                </a:lnTo>
                <a:lnTo>
                  <a:pt x="2880" y="78714"/>
                </a:lnTo>
                <a:lnTo>
                  <a:pt x="4800" y="81594"/>
                </a:lnTo>
                <a:lnTo>
                  <a:pt x="7680" y="83515"/>
                </a:lnTo>
                <a:lnTo>
                  <a:pt x="9601" y="86395"/>
                </a:lnTo>
                <a:lnTo>
                  <a:pt x="12481" y="87355"/>
                </a:lnTo>
                <a:lnTo>
                  <a:pt x="16322" y="89275"/>
                </a:lnTo>
                <a:lnTo>
                  <a:pt x="15361" y="69113"/>
                </a:lnTo>
                <a:lnTo>
                  <a:pt x="15361" y="59527"/>
                </a:lnTo>
                <a:lnTo>
                  <a:pt x="16322" y="58552"/>
                </a:lnTo>
                <a:lnTo>
                  <a:pt x="17282" y="55686"/>
                </a:lnTo>
                <a:lnTo>
                  <a:pt x="19202" y="54711"/>
                </a:lnTo>
                <a:lnTo>
                  <a:pt x="21122" y="52791"/>
                </a:lnTo>
                <a:lnTo>
                  <a:pt x="23042" y="51846"/>
                </a:lnTo>
                <a:lnTo>
                  <a:pt x="25923" y="50871"/>
                </a:lnTo>
                <a:lnTo>
                  <a:pt x="28803" y="49910"/>
                </a:lnTo>
                <a:lnTo>
                  <a:pt x="31683" y="48966"/>
                </a:lnTo>
                <a:lnTo>
                  <a:pt x="52806" y="48966"/>
                </a:lnTo>
                <a:lnTo>
                  <a:pt x="52806" y="66248"/>
                </a:lnTo>
                <a:lnTo>
                  <a:pt x="48966" y="71033"/>
                </a:lnTo>
                <a:lnTo>
                  <a:pt x="45125" y="73913"/>
                </a:lnTo>
                <a:lnTo>
                  <a:pt x="41285" y="75834"/>
                </a:lnTo>
                <a:lnTo>
                  <a:pt x="38404" y="77754"/>
                </a:lnTo>
                <a:lnTo>
                  <a:pt x="34564" y="78714"/>
                </a:lnTo>
                <a:lnTo>
                  <a:pt x="25923" y="78714"/>
                </a:lnTo>
                <a:lnTo>
                  <a:pt x="22082" y="77754"/>
                </a:lnTo>
                <a:lnTo>
                  <a:pt x="19202" y="74874"/>
                </a:lnTo>
                <a:lnTo>
                  <a:pt x="20162" y="90236"/>
                </a:lnTo>
                <a:lnTo>
                  <a:pt x="33604" y="90236"/>
                </a:lnTo>
                <a:lnTo>
                  <a:pt x="37444" y="89275"/>
                </a:lnTo>
                <a:lnTo>
                  <a:pt x="42245" y="87355"/>
                </a:lnTo>
                <a:lnTo>
                  <a:pt x="47045" y="85435"/>
                </a:lnTo>
                <a:lnTo>
                  <a:pt x="50886" y="82555"/>
                </a:lnTo>
                <a:lnTo>
                  <a:pt x="54726" y="78714"/>
                </a:lnTo>
                <a:lnTo>
                  <a:pt x="54726" y="8735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" name="object 162"/>
          <p:cNvSpPr/>
          <p:nvPr/>
        </p:nvSpPr>
        <p:spPr>
          <a:xfrm>
            <a:off x="2404003" y="1930267"/>
            <a:ext cx="4800" cy="21122"/>
          </a:xfrm>
          <a:custGeom>
            <a:avLst/>
            <a:gdLst/>
            <a:ahLst/>
            <a:cxnLst/>
            <a:rect l="l" t="t" r="r" b="b"/>
            <a:pathLst>
              <a:path w="4800" h="21122">
                <a:moveTo>
                  <a:pt x="960" y="2880"/>
                </a:moveTo>
                <a:lnTo>
                  <a:pt x="0" y="0"/>
                </a:lnTo>
                <a:lnTo>
                  <a:pt x="960" y="20162"/>
                </a:lnTo>
                <a:lnTo>
                  <a:pt x="4800" y="21122"/>
                </a:lnTo>
                <a:lnTo>
                  <a:pt x="3840" y="5760"/>
                </a:lnTo>
                <a:lnTo>
                  <a:pt x="96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" name="object 163"/>
          <p:cNvSpPr/>
          <p:nvPr/>
        </p:nvSpPr>
        <p:spPr>
          <a:xfrm>
            <a:off x="2478877" y="1822764"/>
            <a:ext cx="75834" cy="128625"/>
          </a:xfrm>
          <a:custGeom>
            <a:avLst/>
            <a:gdLst/>
            <a:ahLst/>
            <a:cxnLst/>
            <a:rect l="l" t="t" r="r" b="b"/>
            <a:pathLst>
              <a:path w="75834" h="128625">
                <a:moveTo>
                  <a:pt x="975" y="95981"/>
                </a:moveTo>
                <a:lnTo>
                  <a:pt x="1920" y="101742"/>
                </a:lnTo>
                <a:lnTo>
                  <a:pt x="2880" y="107502"/>
                </a:lnTo>
                <a:lnTo>
                  <a:pt x="4800" y="112303"/>
                </a:lnTo>
                <a:lnTo>
                  <a:pt x="7680" y="116144"/>
                </a:lnTo>
                <a:lnTo>
                  <a:pt x="10561" y="119984"/>
                </a:lnTo>
                <a:lnTo>
                  <a:pt x="13441" y="122864"/>
                </a:lnTo>
                <a:lnTo>
                  <a:pt x="18242" y="125745"/>
                </a:lnTo>
                <a:lnTo>
                  <a:pt x="17282" y="98861"/>
                </a:lnTo>
                <a:lnTo>
                  <a:pt x="16322" y="95021"/>
                </a:lnTo>
                <a:lnTo>
                  <a:pt x="16322" y="91180"/>
                </a:lnTo>
                <a:lnTo>
                  <a:pt x="15361" y="87355"/>
                </a:lnTo>
                <a:lnTo>
                  <a:pt x="15361" y="78714"/>
                </a:lnTo>
                <a:lnTo>
                  <a:pt x="16322" y="74874"/>
                </a:lnTo>
                <a:lnTo>
                  <a:pt x="16322" y="71033"/>
                </a:lnTo>
                <a:lnTo>
                  <a:pt x="17282" y="67193"/>
                </a:lnTo>
                <a:lnTo>
                  <a:pt x="19202" y="64312"/>
                </a:lnTo>
                <a:lnTo>
                  <a:pt x="20162" y="61432"/>
                </a:lnTo>
                <a:lnTo>
                  <a:pt x="22082" y="58552"/>
                </a:lnTo>
                <a:lnTo>
                  <a:pt x="24002" y="55671"/>
                </a:lnTo>
                <a:lnTo>
                  <a:pt x="26883" y="53751"/>
                </a:lnTo>
                <a:lnTo>
                  <a:pt x="29763" y="51831"/>
                </a:lnTo>
                <a:lnTo>
                  <a:pt x="32644" y="50871"/>
                </a:lnTo>
                <a:lnTo>
                  <a:pt x="41285" y="50871"/>
                </a:lnTo>
                <a:lnTo>
                  <a:pt x="45125" y="52791"/>
                </a:lnTo>
                <a:lnTo>
                  <a:pt x="48966" y="55671"/>
                </a:lnTo>
                <a:lnTo>
                  <a:pt x="52806" y="57591"/>
                </a:lnTo>
                <a:lnTo>
                  <a:pt x="56647" y="61432"/>
                </a:lnTo>
                <a:lnTo>
                  <a:pt x="60487" y="67193"/>
                </a:lnTo>
                <a:lnTo>
                  <a:pt x="60487" y="99822"/>
                </a:lnTo>
                <a:lnTo>
                  <a:pt x="58567" y="102702"/>
                </a:lnTo>
                <a:lnTo>
                  <a:pt x="55686" y="105582"/>
                </a:lnTo>
                <a:lnTo>
                  <a:pt x="53766" y="107502"/>
                </a:lnTo>
                <a:lnTo>
                  <a:pt x="51846" y="109423"/>
                </a:lnTo>
                <a:lnTo>
                  <a:pt x="49926" y="111343"/>
                </a:lnTo>
                <a:lnTo>
                  <a:pt x="48006" y="112303"/>
                </a:lnTo>
                <a:lnTo>
                  <a:pt x="46085" y="113263"/>
                </a:lnTo>
                <a:lnTo>
                  <a:pt x="44165" y="114223"/>
                </a:lnTo>
                <a:lnTo>
                  <a:pt x="42245" y="115183"/>
                </a:lnTo>
                <a:lnTo>
                  <a:pt x="40325" y="116144"/>
                </a:lnTo>
                <a:lnTo>
                  <a:pt x="32644" y="116144"/>
                </a:lnTo>
                <a:lnTo>
                  <a:pt x="28803" y="115183"/>
                </a:lnTo>
                <a:lnTo>
                  <a:pt x="27843" y="128625"/>
                </a:lnTo>
                <a:lnTo>
                  <a:pt x="39364" y="128625"/>
                </a:lnTo>
                <a:lnTo>
                  <a:pt x="44165" y="127665"/>
                </a:lnTo>
                <a:lnTo>
                  <a:pt x="48966" y="124785"/>
                </a:lnTo>
                <a:lnTo>
                  <a:pt x="53766" y="121904"/>
                </a:lnTo>
                <a:lnTo>
                  <a:pt x="58567" y="119024"/>
                </a:lnTo>
                <a:lnTo>
                  <a:pt x="62407" y="114223"/>
                </a:lnTo>
                <a:lnTo>
                  <a:pt x="62407" y="125745"/>
                </a:lnTo>
                <a:lnTo>
                  <a:pt x="63367" y="125745"/>
                </a:lnTo>
                <a:lnTo>
                  <a:pt x="63367" y="126705"/>
                </a:lnTo>
                <a:lnTo>
                  <a:pt x="64328" y="126705"/>
                </a:lnTo>
                <a:lnTo>
                  <a:pt x="64328" y="127665"/>
                </a:lnTo>
                <a:lnTo>
                  <a:pt x="73929" y="127665"/>
                </a:lnTo>
                <a:lnTo>
                  <a:pt x="74889" y="126705"/>
                </a:lnTo>
                <a:lnTo>
                  <a:pt x="75834" y="126705"/>
                </a:lnTo>
                <a:lnTo>
                  <a:pt x="75834" y="1904"/>
                </a:lnTo>
                <a:lnTo>
                  <a:pt x="74889" y="944"/>
                </a:lnTo>
                <a:lnTo>
                  <a:pt x="73929" y="0"/>
                </a:lnTo>
                <a:lnTo>
                  <a:pt x="63367" y="0"/>
                </a:lnTo>
                <a:lnTo>
                  <a:pt x="62407" y="944"/>
                </a:lnTo>
                <a:lnTo>
                  <a:pt x="61447" y="944"/>
                </a:lnTo>
                <a:lnTo>
                  <a:pt x="61447" y="1904"/>
                </a:lnTo>
                <a:lnTo>
                  <a:pt x="60487" y="1904"/>
                </a:lnTo>
                <a:lnTo>
                  <a:pt x="60487" y="50871"/>
                </a:lnTo>
                <a:lnTo>
                  <a:pt x="56647" y="47030"/>
                </a:lnTo>
                <a:lnTo>
                  <a:pt x="52806" y="43190"/>
                </a:lnTo>
                <a:lnTo>
                  <a:pt x="48966" y="41269"/>
                </a:lnTo>
                <a:lnTo>
                  <a:pt x="45125" y="39349"/>
                </a:lnTo>
                <a:lnTo>
                  <a:pt x="40325" y="38389"/>
                </a:lnTo>
                <a:lnTo>
                  <a:pt x="29763" y="38389"/>
                </a:lnTo>
                <a:lnTo>
                  <a:pt x="24963" y="39349"/>
                </a:lnTo>
                <a:lnTo>
                  <a:pt x="20162" y="41269"/>
                </a:lnTo>
                <a:lnTo>
                  <a:pt x="15361" y="44150"/>
                </a:lnTo>
                <a:lnTo>
                  <a:pt x="11521" y="47030"/>
                </a:lnTo>
                <a:lnTo>
                  <a:pt x="8641" y="50871"/>
                </a:lnTo>
                <a:lnTo>
                  <a:pt x="5760" y="54711"/>
                </a:lnTo>
                <a:lnTo>
                  <a:pt x="3840" y="59512"/>
                </a:lnTo>
                <a:lnTo>
                  <a:pt x="1920" y="65272"/>
                </a:lnTo>
                <a:lnTo>
                  <a:pt x="975" y="71033"/>
                </a:lnTo>
                <a:lnTo>
                  <a:pt x="0" y="77739"/>
                </a:lnTo>
                <a:lnTo>
                  <a:pt x="0" y="90236"/>
                </a:lnTo>
                <a:lnTo>
                  <a:pt x="975" y="9598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/>
          <p:nvPr/>
        </p:nvSpPr>
        <p:spPr>
          <a:xfrm>
            <a:off x="2496159" y="1921626"/>
            <a:ext cx="11521" cy="29763"/>
          </a:xfrm>
          <a:custGeom>
            <a:avLst/>
            <a:gdLst/>
            <a:ahLst/>
            <a:cxnLst/>
            <a:rect l="l" t="t" r="r" b="b"/>
            <a:pathLst>
              <a:path w="11521" h="29763">
                <a:moveTo>
                  <a:pt x="11521" y="16322"/>
                </a:moveTo>
                <a:lnTo>
                  <a:pt x="8641" y="14401"/>
                </a:lnTo>
                <a:lnTo>
                  <a:pt x="6720" y="12481"/>
                </a:lnTo>
                <a:lnTo>
                  <a:pt x="3840" y="9601"/>
                </a:lnTo>
                <a:lnTo>
                  <a:pt x="2880" y="6720"/>
                </a:lnTo>
                <a:lnTo>
                  <a:pt x="960" y="3840"/>
                </a:lnTo>
                <a:lnTo>
                  <a:pt x="0" y="0"/>
                </a:lnTo>
                <a:lnTo>
                  <a:pt x="960" y="26883"/>
                </a:lnTo>
                <a:lnTo>
                  <a:pt x="4800" y="28803"/>
                </a:lnTo>
                <a:lnTo>
                  <a:pt x="10561" y="29763"/>
                </a:lnTo>
                <a:lnTo>
                  <a:pt x="11521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" name="object 165"/>
          <p:cNvSpPr/>
          <p:nvPr/>
        </p:nvSpPr>
        <p:spPr>
          <a:xfrm>
            <a:off x="2577769" y="1864034"/>
            <a:ext cx="71993" cy="87355"/>
          </a:xfrm>
          <a:custGeom>
            <a:avLst/>
            <a:gdLst/>
            <a:ahLst/>
            <a:cxnLst/>
            <a:rect l="l" t="t" r="r" b="b"/>
            <a:pathLst>
              <a:path w="71993" h="87355">
                <a:moveTo>
                  <a:pt x="944" y="56647"/>
                </a:moveTo>
                <a:lnTo>
                  <a:pt x="1905" y="62392"/>
                </a:lnTo>
                <a:lnTo>
                  <a:pt x="3825" y="68153"/>
                </a:lnTo>
                <a:lnTo>
                  <a:pt x="6705" y="72953"/>
                </a:lnTo>
                <a:lnTo>
                  <a:pt x="10546" y="76794"/>
                </a:lnTo>
                <a:lnTo>
                  <a:pt x="13426" y="80634"/>
                </a:lnTo>
                <a:lnTo>
                  <a:pt x="18227" y="82555"/>
                </a:lnTo>
                <a:lnTo>
                  <a:pt x="23027" y="84475"/>
                </a:lnTo>
                <a:lnTo>
                  <a:pt x="27828" y="86395"/>
                </a:lnTo>
                <a:lnTo>
                  <a:pt x="34549" y="87355"/>
                </a:lnTo>
                <a:lnTo>
                  <a:pt x="48950" y="87355"/>
                </a:lnTo>
                <a:lnTo>
                  <a:pt x="51831" y="86395"/>
                </a:lnTo>
                <a:lnTo>
                  <a:pt x="55671" y="86395"/>
                </a:lnTo>
                <a:lnTo>
                  <a:pt x="58552" y="85435"/>
                </a:lnTo>
                <a:lnTo>
                  <a:pt x="61432" y="84475"/>
                </a:lnTo>
                <a:lnTo>
                  <a:pt x="64312" y="84475"/>
                </a:lnTo>
                <a:lnTo>
                  <a:pt x="66233" y="83515"/>
                </a:lnTo>
                <a:lnTo>
                  <a:pt x="68153" y="82555"/>
                </a:lnTo>
                <a:lnTo>
                  <a:pt x="69113" y="81594"/>
                </a:lnTo>
                <a:lnTo>
                  <a:pt x="70073" y="81594"/>
                </a:lnTo>
                <a:lnTo>
                  <a:pt x="71018" y="80634"/>
                </a:lnTo>
                <a:lnTo>
                  <a:pt x="71993" y="79674"/>
                </a:lnTo>
                <a:lnTo>
                  <a:pt x="71993" y="70073"/>
                </a:lnTo>
                <a:lnTo>
                  <a:pt x="71018" y="70073"/>
                </a:lnTo>
                <a:lnTo>
                  <a:pt x="71018" y="69113"/>
                </a:lnTo>
                <a:lnTo>
                  <a:pt x="68153" y="69113"/>
                </a:lnTo>
                <a:lnTo>
                  <a:pt x="66233" y="70073"/>
                </a:lnTo>
                <a:lnTo>
                  <a:pt x="65272" y="71033"/>
                </a:lnTo>
                <a:lnTo>
                  <a:pt x="63352" y="71993"/>
                </a:lnTo>
                <a:lnTo>
                  <a:pt x="61432" y="71993"/>
                </a:lnTo>
                <a:lnTo>
                  <a:pt x="58552" y="72953"/>
                </a:lnTo>
                <a:lnTo>
                  <a:pt x="56631" y="73914"/>
                </a:lnTo>
                <a:lnTo>
                  <a:pt x="52791" y="74874"/>
                </a:lnTo>
                <a:lnTo>
                  <a:pt x="49911" y="74874"/>
                </a:lnTo>
                <a:lnTo>
                  <a:pt x="46070" y="75834"/>
                </a:lnTo>
                <a:lnTo>
                  <a:pt x="37429" y="75834"/>
                </a:lnTo>
                <a:lnTo>
                  <a:pt x="33588" y="74874"/>
                </a:lnTo>
                <a:lnTo>
                  <a:pt x="29748" y="72953"/>
                </a:lnTo>
                <a:lnTo>
                  <a:pt x="26868" y="71993"/>
                </a:lnTo>
                <a:lnTo>
                  <a:pt x="23987" y="70073"/>
                </a:lnTo>
                <a:lnTo>
                  <a:pt x="22067" y="67193"/>
                </a:lnTo>
                <a:lnTo>
                  <a:pt x="19187" y="64312"/>
                </a:lnTo>
                <a:lnTo>
                  <a:pt x="18227" y="61432"/>
                </a:lnTo>
                <a:lnTo>
                  <a:pt x="17266" y="57591"/>
                </a:lnTo>
                <a:lnTo>
                  <a:pt x="16306" y="53751"/>
                </a:lnTo>
                <a:lnTo>
                  <a:pt x="15346" y="49910"/>
                </a:lnTo>
                <a:lnTo>
                  <a:pt x="15346" y="34564"/>
                </a:lnTo>
                <a:lnTo>
                  <a:pt x="16306" y="30723"/>
                </a:lnTo>
                <a:lnTo>
                  <a:pt x="16306" y="27843"/>
                </a:lnTo>
                <a:lnTo>
                  <a:pt x="17266" y="24963"/>
                </a:lnTo>
                <a:lnTo>
                  <a:pt x="18227" y="21122"/>
                </a:lnTo>
                <a:lnTo>
                  <a:pt x="20147" y="19202"/>
                </a:lnTo>
                <a:lnTo>
                  <a:pt x="23027" y="0"/>
                </a:lnTo>
                <a:lnTo>
                  <a:pt x="18227" y="1920"/>
                </a:lnTo>
                <a:lnTo>
                  <a:pt x="13426" y="5760"/>
                </a:lnTo>
                <a:lnTo>
                  <a:pt x="10546" y="9601"/>
                </a:lnTo>
                <a:lnTo>
                  <a:pt x="6705" y="13441"/>
                </a:lnTo>
                <a:lnTo>
                  <a:pt x="3825" y="18242"/>
                </a:lnTo>
                <a:lnTo>
                  <a:pt x="2865" y="24002"/>
                </a:lnTo>
                <a:lnTo>
                  <a:pt x="944" y="29763"/>
                </a:lnTo>
                <a:lnTo>
                  <a:pt x="0" y="35524"/>
                </a:lnTo>
                <a:lnTo>
                  <a:pt x="0" y="49910"/>
                </a:lnTo>
                <a:lnTo>
                  <a:pt x="944" y="5664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" name="object 166"/>
          <p:cNvSpPr/>
          <p:nvPr/>
        </p:nvSpPr>
        <p:spPr>
          <a:xfrm>
            <a:off x="2593116" y="1861154"/>
            <a:ext cx="60487" cy="48005"/>
          </a:xfrm>
          <a:custGeom>
            <a:avLst/>
            <a:gdLst/>
            <a:ahLst/>
            <a:cxnLst/>
            <a:rect l="l" t="t" r="r" b="b"/>
            <a:pathLst>
              <a:path w="60487" h="48005">
                <a:moveTo>
                  <a:pt x="4800" y="22082"/>
                </a:moveTo>
                <a:lnTo>
                  <a:pt x="6720" y="19202"/>
                </a:lnTo>
                <a:lnTo>
                  <a:pt x="8641" y="17282"/>
                </a:lnTo>
                <a:lnTo>
                  <a:pt x="10561" y="15361"/>
                </a:lnTo>
                <a:lnTo>
                  <a:pt x="13441" y="13441"/>
                </a:lnTo>
                <a:lnTo>
                  <a:pt x="16322" y="12481"/>
                </a:lnTo>
                <a:lnTo>
                  <a:pt x="20162" y="11521"/>
                </a:lnTo>
                <a:lnTo>
                  <a:pt x="30723" y="11521"/>
                </a:lnTo>
                <a:lnTo>
                  <a:pt x="36484" y="14401"/>
                </a:lnTo>
                <a:lnTo>
                  <a:pt x="40325" y="18242"/>
                </a:lnTo>
                <a:lnTo>
                  <a:pt x="43205" y="23042"/>
                </a:lnTo>
                <a:lnTo>
                  <a:pt x="45125" y="29763"/>
                </a:lnTo>
                <a:lnTo>
                  <a:pt x="45125" y="37444"/>
                </a:lnTo>
                <a:lnTo>
                  <a:pt x="0" y="37444"/>
                </a:lnTo>
                <a:lnTo>
                  <a:pt x="0" y="48005"/>
                </a:lnTo>
                <a:lnTo>
                  <a:pt x="57607" y="48005"/>
                </a:lnTo>
                <a:lnTo>
                  <a:pt x="58567" y="47030"/>
                </a:lnTo>
                <a:lnTo>
                  <a:pt x="59512" y="46070"/>
                </a:lnTo>
                <a:lnTo>
                  <a:pt x="60487" y="44165"/>
                </a:lnTo>
                <a:lnTo>
                  <a:pt x="60487" y="33604"/>
                </a:lnTo>
                <a:lnTo>
                  <a:pt x="59512" y="28803"/>
                </a:lnTo>
                <a:lnTo>
                  <a:pt x="58567" y="24002"/>
                </a:lnTo>
                <a:lnTo>
                  <a:pt x="56647" y="19202"/>
                </a:lnTo>
                <a:lnTo>
                  <a:pt x="54726" y="15361"/>
                </a:lnTo>
                <a:lnTo>
                  <a:pt x="51846" y="11521"/>
                </a:lnTo>
                <a:lnTo>
                  <a:pt x="48966" y="7680"/>
                </a:lnTo>
                <a:lnTo>
                  <a:pt x="45125" y="4800"/>
                </a:lnTo>
                <a:lnTo>
                  <a:pt x="40325" y="2880"/>
                </a:lnTo>
                <a:lnTo>
                  <a:pt x="36484" y="960"/>
                </a:lnTo>
                <a:lnTo>
                  <a:pt x="30723" y="0"/>
                </a:lnTo>
                <a:lnTo>
                  <a:pt x="18242" y="0"/>
                </a:lnTo>
                <a:lnTo>
                  <a:pt x="12481" y="960"/>
                </a:lnTo>
                <a:lnTo>
                  <a:pt x="7680" y="2880"/>
                </a:lnTo>
                <a:lnTo>
                  <a:pt x="4800" y="220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" name="object 167"/>
          <p:cNvSpPr/>
          <p:nvPr/>
        </p:nvSpPr>
        <p:spPr>
          <a:xfrm>
            <a:off x="2719837" y="1861154"/>
            <a:ext cx="122880" cy="89275"/>
          </a:xfrm>
          <a:custGeom>
            <a:avLst/>
            <a:gdLst/>
            <a:ahLst/>
            <a:cxnLst/>
            <a:rect l="l" t="t" r="r" b="b"/>
            <a:pathLst>
              <a:path w="122880" h="89275">
                <a:moveTo>
                  <a:pt x="110398" y="89275"/>
                </a:moveTo>
                <a:lnTo>
                  <a:pt x="120959" y="89275"/>
                </a:lnTo>
                <a:lnTo>
                  <a:pt x="120959" y="88315"/>
                </a:lnTo>
                <a:lnTo>
                  <a:pt x="121919" y="88315"/>
                </a:lnTo>
                <a:lnTo>
                  <a:pt x="121919" y="87355"/>
                </a:lnTo>
                <a:lnTo>
                  <a:pt x="122880" y="87355"/>
                </a:lnTo>
                <a:lnTo>
                  <a:pt x="122880" y="29763"/>
                </a:lnTo>
                <a:lnTo>
                  <a:pt x="121919" y="24963"/>
                </a:lnTo>
                <a:lnTo>
                  <a:pt x="120959" y="21122"/>
                </a:lnTo>
                <a:lnTo>
                  <a:pt x="119999" y="17282"/>
                </a:lnTo>
                <a:lnTo>
                  <a:pt x="119039" y="13441"/>
                </a:lnTo>
                <a:lnTo>
                  <a:pt x="116159" y="10561"/>
                </a:lnTo>
                <a:lnTo>
                  <a:pt x="114239" y="6720"/>
                </a:lnTo>
                <a:lnTo>
                  <a:pt x="111358" y="4800"/>
                </a:lnTo>
                <a:lnTo>
                  <a:pt x="107518" y="2880"/>
                </a:lnTo>
                <a:lnTo>
                  <a:pt x="103677" y="960"/>
                </a:lnTo>
                <a:lnTo>
                  <a:pt x="99837" y="0"/>
                </a:lnTo>
                <a:lnTo>
                  <a:pt x="90236" y="0"/>
                </a:lnTo>
                <a:lnTo>
                  <a:pt x="87355" y="960"/>
                </a:lnTo>
                <a:lnTo>
                  <a:pt x="85435" y="960"/>
                </a:lnTo>
                <a:lnTo>
                  <a:pt x="83515" y="1920"/>
                </a:lnTo>
                <a:lnTo>
                  <a:pt x="80634" y="3840"/>
                </a:lnTo>
                <a:lnTo>
                  <a:pt x="78714" y="4800"/>
                </a:lnTo>
                <a:lnTo>
                  <a:pt x="75834" y="6720"/>
                </a:lnTo>
                <a:lnTo>
                  <a:pt x="73913" y="8641"/>
                </a:lnTo>
                <a:lnTo>
                  <a:pt x="71033" y="10561"/>
                </a:lnTo>
                <a:lnTo>
                  <a:pt x="69113" y="13441"/>
                </a:lnTo>
                <a:lnTo>
                  <a:pt x="66233" y="16322"/>
                </a:lnTo>
                <a:lnTo>
                  <a:pt x="65272" y="13441"/>
                </a:lnTo>
                <a:lnTo>
                  <a:pt x="63352" y="11521"/>
                </a:lnTo>
                <a:lnTo>
                  <a:pt x="62392" y="9601"/>
                </a:lnTo>
                <a:lnTo>
                  <a:pt x="60472" y="7680"/>
                </a:lnTo>
                <a:lnTo>
                  <a:pt x="58552" y="5760"/>
                </a:lnTo>
                <a:lnTo>
                  <a:pt x="56631" y="4800"/>
                </a:lnTo>
                <a:lnTo>
                  <a:pt x="54711" y="2880"/>
                </a:lnTo>
                <a:lnTo>
                  <a:pt x="52791" y="1920"/>
                </a:lnTo>
                <a:lnTo>
                  <a:pt x="49926" y="960"/>
                </a:lnTo>
                <a:lnTo>
                  <a:pt x="47045" y="0"/>
                </a:lnTo>
                <a:lnTo>
                  <a:pt x="35524" y="0"/>
                </a:lnTo>
                <a:lnTo>
                  <a:pt x="31683" y="960"/>
                </a:lnTo>
                <a:lnTo>
                  <a:pt x="26868" y="3840"/>
                </a:lnTo>
                <a:lnTo>
                  <a:pt x="23042" y="5760"/>
                </a:lnTo>
                <a:lnTo>
                  <a:pt x="18242" y="9601"/>
                </a:lnTo>
                <a:lnTo>
                  <a:pt x="13441" y="15361"/>
                </a:lnTo>
                <a:lnTo>
                  <a:pt x="13441" y="2880"/>
                </a:lnTo>
                <a:lnTo>
                  <a:pt x="12481" y="1920"/>
                </a:lnTo>
                <a:lnTo>
                  <a:pt x="11521" y="1920"/>
                </a:lnTo>
                <a:lnTo>
                  <a:pt x="10561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88315"/>
                </a:lnTo>
                <a:lnTo>
                  <a:pt x="960" y="88315"/>
                </a:lnTo>
                <a:lnTo>
                  <a:pt x="1920" y="89275"/>
                </a:lnTo>
                <a:lnTo>
                  <a:pt x="12481" y="89275"/>
                </a:lnTo>
                <a:lnTo>
                  <a:pt x="13441" y="88315"/>
                </a:lnTo>
                <a:lnTo>
                  <a:pt x="14401" y="88315"/>
                </a:lnTo>
                <a:lnTo>
                  <a:pt x="14401" y="87355"/>
                </a:lnTo>
                <a:lnTo>
                  <a:pt x="15361" y="87355"/>
                </a:lnTo>
                <a:lnTo>
                  <a:pt x="15361" y="28803"/>
                </a:lnTo>
                <a:lnTo>
                  <a:pt x="19202" y="24002"/>
                </a:lnTo>
                <a:lnTo>
                  <a:pt x="23042" y="19202"/>
                </a:lnTo>
                <a:lnTo>
                  <a:pt x="26868" y="17282"/>
                </a:lnTo>
                <a:lnTo>
                  <a:pt x="29763" y="14401"/>
                </a:lnTo>
                <a:lnTo>
                  <a:pt x="33588" y="12481"/>
                </a:lnTo>
                <a:lnTo>
                  <a:pt x="40325" y="12481"/>
                </a:lnTo>
                <a:lnTo>
                  <a:pt x="42230" y="13441"/>
                </a:lnTo>
                <a:lnTo>
                  <a:pt x="44150" y="14401"/>
                </a:lnTo>
                <a:lnTo>
                  <a:pt x="47045" y="15361"/>
                </a:lnTo>
                <a:lnTo>
                  <a:pt x="47990" y="17282"/>
                </a:lnTo>
                <a:lnTo>
                  <a:pt x="49926" y="19202"/>
                </a:lnTo>
                <a:lnTo>
                  <a:pt x="50871" y="21122"/>
                </a:lnTo>
                <a:lnTo>
                  <a:pt x="51831" y="24002"/>
                </a:lnTo>
                <a:lnTo>
                  <a:pt x="52791" y="26883"/>
                </a:lnTo>
                <a:lnTo>
                  <a:pt x="53766" y="29763"/>
                </a:lnTo>
                <a:lnTo>
                  <a:pt x="53766" y="88315"/>
                </a:lnTo>
                <a:lnTo>
                  <a:pt x="54711" y="88315"/>
                </a:lnTo>
                <a:lnTo>
                  <a:pt x="55671" y="89275"/>
                </a:lnTo>
                <a:lnTo>
                  <a:pt x="66233" y="89275"/>
                </a:lnTo>
                <a:lnTo>
                  <a:pt x="67193" y="88315"/>
                </a:lnTo>
                <a:lnTo>
                  <a:pt x="68153" y="88315"/>
                </a:lnTo>
                <a:lnTo>
                  <a:pt x="68153" y="87355"/>
                </a:lnTo>
                <a:lnTo>
                  <a:pt x="69113" y="87355"/>
                </a:lnTo>
                <a:lnTo>
                  <a:pt x="69113" y="28803"/>
                </a:lnTo>
                <a:lnTo>
                  <a:pt x="72953" y="24002"/>
                </a:lnTo>
                <a:lnTo>
                  <a:pt x="76794" y="19202"/>
                </a:lnTo>
                <a:lnTo>
                  <a:pt x="80634" y="17282"/>
                </a:lnTo>
                <a:lnTo>
                  <a:pt x="84475" y="14401"/>
                </a:lnTo>
                <a:lnTo>
                  <a:pt x="87355" y="12481"/>
                </a:lnTo>
                <a:lnTo>
                  <a:pt x="94076" y="12481"/>
                </a:lnTo>
                <a:lnTo>
                  <a:pt x="95996" y="13441"/>
                </a:lnTo>
                <a:lnTo>
                  <a:pt x="97916" y="14401"/>
                </a:lnTo>
                <a:lnTo>
                  <a:pt x="100797" y="15361"/>
                </a:lnTo>
                <a:lnTo>
                  <a:pt x="101757" y="17282"/>
                </a:lnTo>
                <a:lnTo>
                  <a:pt x="103677" y="19202"/>
                </a:lnTo>
                <a:lnTo>
                  <a:pt x="104637" y="21122"/>
                </a:lnTo>
                <a:lnTo>
                  <a:pt x="105597" y="24002"/>
                </a:lnTo>
                <a:lnTo>
                  <a:pt x="106558" y="26883"/>
                </a:lnTo>
                <a:lnTo>
                  <a:pt x="107518" y="29763"/>
                </a:lnTo>
                <a:lnTo>
                  <a:pt x="107518" y="87355"/>
                </a:lnTo>
                <a:lnTo>
                  <a:pt x="108478" y="88315"/>
                </a:lnTo>
                <a:lnTo>
                  <a:pt x="109438" y="89275"/>
                </a:lnTo>
                <a:lnTo>
                  <a:pt x="110398" y="892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" name="object 168"/>
          <p:cNvSpPr/>
          <p:nvPr/>
        </p:nvSpPr>
        <p:spPr>
          <a:xfrm>
            <a:off x="2864799" y="1861154"/>
            <a:ext cx="82555" cy="90236"/>
          </a:xfrm>
          <a:custGeom>
            <a:avLst/>
            <a:gdLst/>
            <a:ahLst/>
            <a:cxnLst/>
            <a:rect l="l" t="t" r="r" b="b"/>
            <a:pathLst>
              <a:path w="82555" h="90236">
                <a:moveTo>
                  <a:pt x="28788" y="74874"/>
                </a:moveTo>
                <a:lnTo>
                  <a:pt x="24947" y="72953"/>
                </a:lnTo>
                <a:lnTo>
                  <a:pt x="23027" y="71033"/>
                </a:lnTo>
                <a:lnTo>
                  <a:pt x="21107" y="68153"/>
                </a:lnTo>
                <a:lnTo>
                  <a:pt x="22067" y="87355"/>
                </a:lnTo>
                <a:lnTo>
                  <a:pt x="26868" y="89275"/>
                </a:lnTo>
                <a:lnTo>
                  <a:pt x="33588" y="90236"/>
                </a:lnTo>
                <a:lnTo>
                  <a:pt x="47030" y="90236"/>
                </a:lnTo>
                <a:lnTo>
                  <a:pt x="52791" y="89275"/>
                </a:lnTo>
                <a:lnTo>
                  <a:pt x="58552" y="87355"/>
                </a:lnTo>
                <a:lnTo>
                  <a:pt x="63352" y="84475"/>
                </a:lnTo>
                <a:lnTo>
                  <a:pt x="68153" y="81594"/>
                </a:lnTo>
                <a:lnTo>
                  <a:pt x="71993" y="77754"/>
                </a:lnTo>
                <a:lnTo>
                  <a:pt x="74874" y="72953"/>
                </a:lnTo>
                <a:lnTo>
                  <a:pt x="77739" y="68153"/>
                </a:lnTo>
                <a:lnTo>
                  <a:pt x="79674" y="63352"/>
                </a:lnTo>
                <a:lnTo>
                  <a:pt x="81579" y="57591"/>
                </a:lnTo>
                <a:lnTo>
                  <a:pt x="82555" y="50871"/>
                </a:lnTo>
                <a:lnTo>
                  <a:pt x="82555" y="37444"/>
                </a:lnTo>
                <a:lnTo>
                  <a:pt x="81579" y="31683"/>
                </a:lnTo>
                <a:lnTo>
                  <a:pt x="79674" y="25923"/>
                </a:lnTo>
                <a:lnTo>
                  <a:pt x="77739" y="20162"/>
                </a:lnTo>
                <a:lnTo>
                  <a:pt x="75834" y="15361"/>
                </a:lnTo>
                <a:lnTo>
                  <a:pt x="71993" y="11521"/>
                </a:lnTo>
                <a:lnTo>
                  <a:pt x="69113" y="7680"/>
                </a:lnTo>
                <a:lnTo>
                  <a:pt x="64312" y="4800"/>
                </a:lnTo>
                <a:lnTo>
                  <a:pt x="59512" y="2880"/>
                </a:lnTo>
                <a:lnTo>
                  <a:pt x="54711" y="960"/>
                </a:lnTo>
                <a:lnTo>
                  <a:pt x="48950" y="0"/>
                </a:lnTo>
                <a:lnTo>
                  <a:pt x="34549" y="0"/>
                </a:lnTo>
                <a:lnTo>
                  <a:pt x="28788" y="960"/>
                </a:lnTo>
                <a:lnTo>
                  <a:pt x="23027" y="2880"/>
                </a:lnTo>
                <a:lnTo>
                  <a:pt x="18227" y="5760"/>
                </a:lnTo>
                <a:lnTo>
                  <a:pt x="13426" y="8641"/>
                </a:lnTo>
                <a:lnTo>
                  <a:pt x="9585" y="12481"/>
                </a:lnTo>
                <a:lnTo>
                  <a:pt x="6720" y="17282"/>
                </a:lnTo>
                <a:lnTo>
                  <a:pt x="3825" y="22082"/>
                </a:lnTo>
                <a:lnTo>
                  <a:pt x="1905" y="27843"/>
                </a:lnTo>
                <a:lnTo>
                  <a:pt x="0" y="33604"/>
                </a:lnTo>
                <a:lnTo>
                  <a:pt x="0" y="59527"/>
                </a:lnTo>
                <a:lnTo>
                  <a:pt x="1905" y="64312"/>
                </a:lnTo>
                <a:lnTo>
                  <a:pt x="3825" y="70073"/>
                </a:lnTo>
                <a:lnTo>
                  <a:pt x="6720" y="74874"/>
                </a:lnTo>
                <a:lnTo>
                  <a:pt x="9585" y="78714"/>
                </a:lnTo>
                <a:lnTo>
                  <a:pt x="13426" y="82555"/>
                </a:lnTo>
                <a:lnTo>
                  <a:pt x="17266" y="85435"/>
                </a:lnTo>
                <a:lnTo>
                  <a:pt x="15346" y="49910"/>
                </a:lnTo>
                <a:lnTo>
                  <a:pt x="15346" y="40325"/>
                </a:lnTo>
                <a:lnTo>
                  <a:pt x="16306" y="35524"/>
                </a:lnTo>
                <a:lnTo>
                  <a:pt x="17266" y="31683"/>
                </a:lnTo>
                <a:lnTo>
                  <a:pt x="18227" y="27843"/>
                </a:lnTo>
                <a:lnTo>
                  <a:pt x="19187" y="24963"/>
                </a:lnTo>
                <a:lnTo>
                  <a:pt x="22067" y="22082"/>
                </a:lnTo>
                <a:lnTo>
                  <a:pt x="23987" y="19202"/>
                </a:lnTo>
                <a:lnTo>
                  <a:pt x="26868" y="16322"/>
                </a:lnTo>
                <a:lnTo>
                  <a:pt x="29748" y="15361"/>
                </a:lnTo>
                <a:lnTo>
                  <a:pt x="32628" y="13441"/>
                </a:lnTo>
                <a:lnTo>
                  <a:pt x="36469" y="12481"/>
                </a:lnTo>
                <a:lnTo>
                  <a:pt x="46070" y="12481"/>
                </a:lnTo>
                <a:lnTo>
                  <a:pt x="49911" y="13441"/>
                </a:lnTo>
                <a:lnTo>
                  <a:pt x="52791" y="15361"/>
                </a:lnTo>
                <a:lnTo>
                  <a:pt x="56631" y="17282"/>
                </a:lnTo>
                <a:lnTo>
                  <a:pt x="59512" y="19202"/>
                </a:lnTo>
                <a:lnTo>
                  <a:pt x="61432" y="22082"/>
                </a:lnTo>
                <a:lnTo>
                  <a:pt x="63352" y="24963"/>
                </a:lnTo>
                <a:lnTo>
                  <a:pt x="64312" y="28803"/>
                </a:lnTo>
                <a:lnTo>
                  <a:pt x="65272" y="32644"/>
                </a:lnTo>
                <a:lnTo>
                  <a:pt x="66233" y="36484"/>
                </a:lnTo>
                <a:lnTo>
                  <a:pt x="66233" y="54711"/>
                </a:lnTo>
                <a:lnTo>
                  <a:pt x="65272" y="58552"/>
                </a:lnTo>
                <a:lnTo>
                  <a:pt x="64312" y="62407"/>
                </a:lnTo>
                <a:lnTo>
                  <a:pt x="62392" y="66248"/>
                </a:lnTo>
                <a:lnTo>
                  <a:pt x="60472" y="69113"/>
                </a:lnTo>
                <a:lnTo>
                  <a:pt x="58552" y="71993"/>
                </a:lnTo>
                <a:lnTo>
                  <a:pt x="55671" y="73913"/>
                </a:lnTo>
                <a:lnTo>
                  <a:pt x="51831" y="75834"/>
                </a:lnTo>
                <a:lnTo>
                  <a:pt x="48950" y="76794"/>
                </a:lnTo>
                <a:lnTo>
                  <a:pt x="45110" y="77754"/>
                </a:lnTo>
                <a:lnTo>
                  <a:pt x="35509" y="77754"/>
                </a:lnTo>
                <a:lnTo>
                  <a:pt x="31668" y="76794"/>
                </a:lnTo>
                <a:lnTo>
                  <a:pt x="28788" y="7487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" name="object 169"/>
          <p:cNvSpPr/>
          <p:nvPr/>
        </p:nvSpPr>
        <p:spPr>
          <a:xfrm>
            <a:off x="2880146" y="1911065"/>
            <a:ext cx="6720" cy="37444"/>
          </a:xfrm>
          <a:custGeom>
            <a:avLst/>
            <a:gdLst/>
            <a:ahLst/>
            <a:cxnLst/>
            <a:rect l="l" t="t" r="r" b="b"/>
            <a:pathLst>
              <a:path w="6720" h="37444">
                <a:moveTo>
                  <a:pt x="960" y="3840"/>
                </a:moveTo>
                <a:lnTo>
                  <a:pt x="0" y="0"/>
                </a:lnTo>
                <a:lnTo>
                  <a:pt x="1920" y="35524"/>
                </a:lnTo>
                <a:lnTo>
                  <a:pt x="6720" y="37444"/>
                </a:lnTo>
                <a:lnTo>
                  <a:pt x="5760" y="18242"/>
                </a:lnTo>
                <a:lnTo>
                  <a:pt x="3840" y="15361"/>
                </a:lnTo>
                <a:lnTo>
                  <a:pt x="1920" y="11521"/>
                </a:lnTo>
                <a:lnTo>
                  <a:pt x="960" y="7680"/>
                </a:lnTo>
                <a:lnTo>
                  <a:pt x="96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" name="object 170"/>
          <p:cNvSpPr/>
          <p:nvPr/>
        </p:nvSpPr>
        <p:spPr>
          <a:xfrm>
            <a:off x="2978063" y="1913945"/>
            <a:ext cx="8641" cy="36484"/>
          </a:xfrm>
          <a:custGeom>
            <a:avLst/>
            <a:gdLst/>
            <a:ahLst/>
            <a:cxnLst/>
            <a:rect l="l" t="t" r="r" b="b"/>
            <a:pathLst>
              <a:path w="8641" h="36484">
                <a:moveTo>
                  <a:pt x="2880" y="3840"/>
                </a:moveTo>
                <a:lnTo>
                  <a:pt x="1920" y="0"/>
                </a:lnTo>
                <a:lnTo>
                  <a:pt x="0" y="31683"/>
                </a:lnTo>
                <a:lnTo>
                  <a:pt x="3840" y="34564"/>
                </a:lnTo>
                <a:lnTo>
                  <a:pt x="8641" y="36484"/>
                </a:lnTo>
                <a:lnTo>
                  <a:pt x="7680" y="17282"/>
                </a:lnTo>
                <a:lnTo>
                  <a:pt x="5760" y="14401"/>
                </a:lnTo>
                <a:lnTo>
                  <a:pt x="4800" y="11521"/>
                </a:lnTo>
                <a:lnTo>
                  <a:pt x="2880" y="7680"/>
                </a:lnTo>
                <a:lnTo>
                  <a:pt x="288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" name="object 171"/>
          <p:cNvSpPr/>
          <p:nvPr/>
        </p:nvSpPr>
        <p:spPr>
          <a:xfrm>
            <a:off x="2963661" y="1822764"/>
            <a:ext cx="76794" cy="128625"/>
          </a:xfrm>
          <a:custGeom>
            <a:avLst/>
            <a:gdLst/>
            <a:ahLst/>
            <a:cxnLst/>
            <a:rect l="l" t="t" r="r" b="b"/>
            <a:pathLst>
              <a:path w="76794" h="128625">
                <a:moveTo>
                  <a:pt x="63367" y="0"/>
                </a:moveTo>
                <a:lnTo>
                  <a:pt x="63367" y="944"/>
                </a:lnTo>
                <a:lnTo>
                  <a:pt x="61447" y="944"/>
                </a:lnTo>
                <a:lnTo>
                  <a:pt x="61447" y="50871"/>
                </a:lnTo>
                <a:lnTo>
                  <a:pt x="57607" y="47030"/>
                </a:lnTo>
                <a:lnTo>
                  <a:pt x="53766" y="43190"/>
                </a:lnTo>
                <a:lnTo>
                  <a:pt x="48966" y="41269"/>
                </a:lnTo>
                <a:lnTo>
                  <a:pt x="45125" y="39349"/>
                </a:lnTo>
                <a:lnTo>
                  <a:pt x="41285" y="38389"/>
                </a:lnTo>
                <a:lnTo>
                  <a:pt x="30723" y="38389"/>
                </a:lnTo>
                <a:lnTo>
                  <a:pt x="24963" y="39349"/>
                </a:lnTo>
                <a:lnTo>
                  <a:pt x="21122" y="41269"/>
                </a:lnTo>
                <a:lnTo>
                  <a:pt x="16322" y="44150"/>
                </a:lnTo>
                <a:lnTo>
                  <a:pt x="12481" y="47030"/>
                </a:lnTo>
                <a:lnTo>
                  <a:pt x="9601" y="50871"/>
                </a:lnTo>
                <a:lnTo>
                  <a:pt x="6720" y="54711"/>
                </a:lnTo>
                <a:lnTo>
                  <a:pt x="3840" y="59512"/>
                </a:lnTo>
                <a:lnTo>
                  <a:pt x="2880" y="65272"/>
                </a:lnTo>
                <a:lnTo>
                  <a:pt x="960" y="71033"/>
                </a:lnTo>
                <a:lnTo>
                  <a:pt x="0" y="77739"/>
                </a:lnTo>
                <a:lnTo>
                  <a:pt x="0" y="90236"/>
                </a:lnTo>
                <a:lnTo>
                  <a:pt x="960" y="95981"/>
                </a:lnTo>
                <a:lnTo>
                  <a:pt x="1935" y="101742"/>
                </a:lnTo>
                <a:lnTo>
                  <a:pt x="3840" y="107502"/>
                </a:lnTo>
                <a:lnTo>
                  <a:pt x="5775" y="112303"/>
                </a:lnTo>
                <a:lnTo>
                  <a:pt x="7680" y="116144"/>
                </a:lnTo>
                <a:lnTo>
                  <a:pt x="10561" y="119984"/>
                </a:lnTo>
                <a:lnTo>
                  <a:pt x="14401" y="122864"/>
                </a:lnTo>
                <a:lnTo>
                  <a:pt x="16322" y="91180"/>
                </a:lnTo>
                <a:lnTo>
                  <a:pt x="16322" y="74874"/>
                </a:lnTo>
                <a:lnTo>
                  <a:pt x="17282" y="71033"/>
                </a:lnTo>
                <a:lnTo>
                  <a:pt x="18242" y="67193"/>
                </a:lnTo>
                <a:lnTo>
                  <a:pt x="19202" y="64312"/>
                </a:lnTo>
                <a:lnTo>
                  <a:pt x="21122" y="61432"/>
                </a:lnTo>
                <a:lnTo>
                  <a:pt x="23042" y="58552"/>
                </a:lnTo>
                <a:lnTo>
                  <a:pt x="24963" y="55671"/>
                </a:lnTo>
                <a:lnTo>
                  <a:pt x="27843" y="53751"/>
                </a:lnTo>
                <a:lnTo>
                  <a:pt x="30723" y="51831"/>
                </a:lnTo>
                <a:lnTo>
                  <a:pt x="33604" y="50871"/>
                </a:lnTo>
                <a:lnTo>
                  <a:pt x="41285" y="50871"/>
                </a:lnTo>
                <a:lnTo>
                  <a:pt x="46085" y="52791"/>
                </a:lnTo>
                <a:lnTo>
                  <a:pt x="48966" y="55671"/>
                </a:lnTo>
                <a:lnTo>
                  <a:pt x="52806" y="57591"/>
                </a:lnTo>
                <a:lnTo>
                  <a:pt x="57607" y="61432"/>
                </a:lnTo>
                <a:lnTo>
                  <a:pt x="61447" y="67193"/>
                </a:lnTo>
                <a:lnTo>
                  <a:pt x="61447" y="99822"/>
                </a:lnTo>
                <a:lnTo>
                  <a:pt x="58567" y="102702"/>
                </a:lnTo>
                <a:lnTo>
                  <a:pt x="56647" y="105582"/>
                </a:lnTo>
                <a:lnTo>
                  <a:pt x="54726" y="107502"/>
                </a:lnTo>
                <a:lnTo>
                  <a:pt x="52806" y="109423"/>
                </a:lnTo>
                <a:lnTo>
                  <a:pt x="49926" y="111343"/>
                </a:lnTo>
                <a:lnTo>
                  <a:pt x="48006" y="112303"/>
                </a:lnTo>
                <a:lnTo>
                  <a:pt x="46085" y="113263"/>
                </a:lnTo>
                <a:lnTo>
                  <a:pt x="44165" y="114223"/>
                </a:lnTo>
                <a:lnTo>
                  <a:pt x="42245" y="115183"/>
                </a:lnTo>
                <a:lnTo>
                  <a:pt x="40325" y="116144"/>
                </a:lnTo>
                <a:lnTo>
                  <a:pt x="32644" y="116144"/>
                </a:lnTo>
                <a:lnTo>
                  <a:pt x="29763" y="115183"/>
                </a:lnTo>
                <a:lnTo>
                  <a:pt x="26883" y="113263"/>
                </a:lnTo>
                <a:lnTo>
                  <a:pt x="24003" y="111343"/>
                </a:lnTo>
                <a:lnTo>
                  <a:pt x="22082" y="108463"/>
                </a:lnTo>
                <a:lnTo>
                  <a:pt x="23042" y="127665"/>
                </a:lnTo>
                <a:lnTo>
                  <a:pt x="27843" y="128625"/>
                </a:lnTo>
                <a:lnTo>
                  <a:pt x="39364" y="128625"/>
                </a:lnTo>
                <a:lnTo>
                  <a:pt x="45125" y="127665"/>
                </a:lnTo>
                <a:lnTo>
                  <a:pt x="49926" y="124785"/>
                </a:lnTo>
                <a:lnTo>
                  <a:pt x="54726" y="121904"/>
                </a:lnTo>
                <a:lnTo>
                  <a:pt x="58567" y="119024"/>
                </a:lnTo>
                <a:lnTo>
                  <a:pt x="63367" y="114223"/>
                </a:lnTo>
                <a:lnTo>
                  <a:pt x="63367" y="126705"/>
                </a:lnTo>
                <a:lnTo>
                  <a:pt x="64328" y="126705"/>
                </a:lnTo>
                <a:lnTo>
                  <a:pt x="65288" y="127665"/>
                </a:lnTo>
                <a:lnTo>
                  <a:pt x="74889" y="127665"/>
                </a:lnTo>
                <a:lnTo>
                  <a:pt x="74889" y="126705"/>
                </a:lnTo>
                <a:lnTo>
                  <a:pt x="75849" y="126705"/>
                </a:lnTo>
                <a:lnTo>
                  <a:pt x="75849" y="125745"/>
                </a:lnTo>
                <a:lnTo>
                  <a:pt x="76794" y="125745"/>
                </a:lnTo>
                <a:lnTo>
                  <a:pt x="76794" y="1904"/>
                </a:lnTo>
                <a:lnTo>
                  <a:pt x="75849" y="1904"/>
                </a:lnTo>
                <a:lnTo>
                  <a:pt x="75849" y="944"/>
                </a:lnTo>
                <a:lnTo>
                  <a:pt x="74889" y="944"/>
                </a:lnTo>
                <a:lnTo>
                  <a:pt x="73929" y="0"/>
                </a:lnTo>
                <a:lnTo>
                  <a:pt x="63367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" name="object 172"/>
          <p:cNvSpPr/>
          <p:nvPr/>
        </p:nvSpPr>
        <p:spPr>
          <a:xfrm>
            <a:off x="3062538" y="1861154"/>
            <a:ext cx="75834" cy="90236"/>
          </a:xfrm>
          <a:custGeom>
            <a:avLst/>
            <a:gdLst/>
            <a:ahLst/>
            <a:cxnLst/>
            <a:rect l="l" t="t" r="r" b="b"/>
            <a:pathLst>
              <a:path w="75834" h="90236">
                <a:moveTo>
                  <a:pt x="47045" y="11521"/>
                </a:moveTo>
                <a:lnTo>
                  <a:pt x="51846" y="14401"/>
                </a:lnTo>
                <a:lnTo>
                  <a:pt x="55686" y="18242"/>
                </a:lnTo>
                <a:lnTo>
                  <a:pt x="59527" y="23042"/>
                </a:lnTo>
                <a:lnTo>
                  <a:pt x="61447" y="29763"/>
                </a:lnTo>
                <a:lnTo>
                  <a:pt x="61447" y="37444"/>
                </a:lnTo>
                <a:lnTo>
                  <a:pt x="16322" y="37444"/>
                </a:lnTo>
                <a:lnTo>
                  <a:pt x="16322" y="33604"/>
                </a:lnTo>
                <a:lnTo>
                  <a:pt x="17282" y="30723"/>
                </a:lnTo>
                <a:lnTo>
                  <a:pt x="18242" y="27843"/>
                </a:lnTo>
                <a:lnTo>
                  <a:pt x="19202" y="24002"/>
                </a:lnTo>
                <a:lnTo>
                  <a:pt x="20162" y="22082"/>
                </a:lnTo>
                <a:lnTo>
                  <a:pt x="23042" y="2880"/>
                </a:lnTo>
                <a:lnTo>
                  <a:pt x="18242" y="4800"/>
                </a:lnTo>
                <a:lnTo>
                  <a:pt x="14401" y="8641"/>
                </a:lnTo>
                <a:lnTo>
                  <a:pt x="10561" y="12481"/>
                </a:lnTo>
                <a:lnTo>
                  <a:pt x="7680" y="16322"/>
                </a:lnTo>
                <a:lnTo>
                  <a:pt x="4815" y="21122"/>
                </a:lnTo>
                <a:lnTo>
                  <a:pt x="2880" y="26883"/>
                </a:lnTo>
                <a:lnTo>
                  <a:pt x="975" y="32644"/>
                </a:lnTo>
                <a:lnTo>
                  <a:pt x="0" y="38404"/>
                </a:lnTo>
                <a:lnTo>
                  <a:pt x="0" y="52791"/>
                </a:lnTo>
                <a:lnTo>
                  <a:pt x="975" y="59527"/>
                </a:lnTo>
                <a:lnTo>
                  <a:pt x="2880" y="65272"/>
                </a:lnTo>
                <a:lnTo>
                  <a:pt x="4815" y="71033"/>
                </a:lnTo>
                <a:lnTo>
                  <a:pt x="7680" y="75834"/>
                </a:lnTo>
                <a:lnTo>
                  <a:pt x="10561" y="79674"/>
                </a:lnTo>
                <a:lnTo>
                  <a:pt x="14401" y="83515"/>
                </a:lnTo>
                <a:lnTo>
                  <a:pt x="18242" y="85435"/>
                </a:lnTo>
                <a:lnTo>
                  <a:pt x="24003" y="87355"/>
                </a:lnTo>
                <a:lnTo>
                  <a:pt x="28803" y="89275"/>
                </a:lnTo>
                <a:lnTo>
                  <a:pt x="34564" y="90236"/>
                </a:lnTo>
                <a:lnTo>
                  <a:pt x="48966" y="90236"/>
                </a:lnTo>
                <a:lnTo>
                  <a:pt x="52806" y="89275"/>
                </a:lnTo>
                <a:lnTo>
                  <a:pt x="55686" y="89275"/>
                </a:lnTo>
                <a:lnTo>
                  <a:pt x="59527" y="88315"/>
                </a:lnTo>
                <a:lnTo>
                  <a:pt x="61447" y="87355"/>
                </a:lnTo>
                <a:lnTo>
                  <a:pt x="64328" y="87355"/>
                </a:lnTo>
                <a:lnTo>
                  <a:pt x="66248" y="86395"/>
                </a:lnTo>
                <a:lnTo>
                  <a:pt x="68168" y="85435"/>
                </a:lnTo>
                <a:lnTo>
                  <a:pt x="70088" y="84475"/>
                </a:lnTo>
                <a:lnTo>
                  <a:pt x="71048" y="84475"/>
                </a:lnTo>
                <a:lnTo>
                  <a:pt x="71048" y="83515"/>
                </a:lnTo>
                <a:lnTo>
                  <a:pt x="72009" y="83515"/>
                </a:lnTo>
                <a:lnTo>
                  <a:pt x="72009" y="81594"/>
                </a:lnTo>
                <a:lnTo>
                  <a:pt x="72969" y="80634"/>
                </a:lnTo>
                <a:lnTo>
                  <a:pt x="72969" y="73913"/>
                </a:lnTo>
                <a:lnTo>
                  <a:pt x="72009" y="73913"/>
                </a:lnTo>
                <a:lnTo>
                  <a:pt x="72009" y="72953"/>
                </a:lnTo>
                <a:lnTo>
                  <a:pt x="71048" y="71993"/>
                </a:lnTo>
                <a:lnTo>
                  <a:pt x="68168" y="71993"/>
                </a:lnTo>
                <a:lnTo>
                  <a:pt x="67208" y="72953"/>
                </a:lnTo>
                <a:lnTo>
                  <a:pt x="65288" y="73913"/>
                </a:lnTo>
                <a:lnTo>
                  <a:pt x="63367" y="74874"/>
                </a:lnTo>
                <a:lnTo>
                  <a:pt x="61447" y="74874"/>
                </a:lnTo>
                <a:lnTo>
                  <a:pt x="59527" y="75834"/>
                </a:lnTo>
                <a:lnTo>
                  <a:pt x="56647" y="76794"/>
                </a:lnTo>
                <a:lnTo>
                  <a:pt x="53766" y="77754"/>
                </a:lnTo>
                <a:lnTo>
                  <a:pt x="50886" y="77754"/>
                </a:lnTo>
                <a:lnTo>
                  <a:pt x="47045" y="78714"/>
                </a:lnTo>
                <a:lnTo>
                  <a:pt x="38404" y="78714"/>
                </a:lnTo>
                <a:lnTo>
                  <a:pt x="33604" y="77754"/>
                </a:lnTo>
                <a:lnTo>
                  <a:pt x="30723" y="75834"/>
                </a:lnTo>
                <a:lnTo>
                  <a:pt x="26883" y="74874"/>
                </a:lnTo>
                <a:lnTo>
                  <a:pt x="24003" y="72953"/>
                </a:lnTo>
                <a:lnTo>
                  <a:pt x="22082" y="70073"/>
                </a:lnTo>
                <a:lnTo>
                  <a:pt x="20162" y="67193"/>
                </a:lnTo>
                <a:lnTo>
                  <a:pt x="18242" y="64312"/>
                </a:lnTo>
                <a:lnTo>
                  <a:pt x="17282" y="60472"/>
                </a:lnTo>
                <a:lnTo>
                  <a:pt x="16322" y="56631"/>
                </a:lnTo>
                <a:lnTo>
                  <a:pt x="16322" y="48005"/>
                </a:lnTo>
                <a:lnTo>
                  <a:pt x="72969" y="48005"/>
                </a:lnTo>
                <a:lnTo>
                  <a:pt x="74889" y="47030"/>
                </a:lnTo>
                <a:lnTo>
                  <a:pt x="75834" y="46070"/>
                </a:lnTo>
                <a:lnTo>
                  <a:pt x="75834" y="28803"/>
                </a:lnTo>
                <a:lnTo>
                  <a:pt x="73929" y="24002"/>
                </a:lnTo>
                <a:lnTo>
                  <a:pt x="72969" y="19202"/>
                </a:lnTo>
                <a:lnTo>
                  <a:pt x="71048" y="15361"/>
                </a:lnTo>
                <a:lnTo>
                  <a:pt x="68168" y="11521"/>
                </a:lnTo>
                <a:lnTo>
                  <a:pt x="64328" y="7680"/>
                </a:lnTo>
                <a:lnTo>
                  <a:pt x="61447" y="4800"/>
                </a:lnTo>
                <a:lnTo>
                  <a:pt x="56647" y="2880"/>
                </a:lnTo>
                <a:lnTo>
                  <a:pt x="51846" y="960"/>
                </a:lnTo>
                <a:lnTo>
                  <a:pt x="46085" y="0"/>
                </a:lnTo>
                <a:lnTo>
                  <a:pt x="40325" y="0"/>
                </a:lnTo>
                <a:lnTo>
                  <a:pt x="35524" y="11521"/>
                </a:lnTo>
                <a:lnTo>
                  <a:pt x="47045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" name="object 173"/>
          <p:cNvSpPr/>
          <p:nvPr/>
        </p:nvSpPr>
        <p:spPr>
          <a:xfrm>
            <a:off x="3082701" y="1861154"/>
            <a:ext cx="20162" cy="22082"/>
          </a:xfrm>
          <a:custGeom>
            <a:avLst/>
            <a:gdLst/>
            <a:ahLst/>
            <a:cxnLst/>
            <a:rect l="l" t="t" r="r" b="b"/>
            <a:pathLst>
              <a:path w="20162" h="22082">
                <a:moveTo>
                  <a:pt x="13441" y="0"/>
                </a:moveTo>
                <a:lnTo>
                  <a:pt x="7680" y="960"/>
                </a:lnTo>
                <a:lnTo>
                  <a:pt x="2880" y="2880"/>
                </a:lnTo>
                <a:lnTo>
                  <a:pt x="0" y="22082"/>
                </a:lnTo>
                <a:lnTo>
                  <a:pt x="1920" y="19202"/>
                </a:lnTo>
                <a:lnTo>
                  <a:pt x="3840" y="17282"/>
                </a:lnTo>
                <a:lnTo>
                  <a:pt x="6720" y="15361"/>
                </a:lnTo>
                <a:lnTo>
                  <a:pt x="9601" y="13441"/>
                </a:lnTo>
                <a:lnTo>
                  <a:pt x="12481" y="12481"/>
                </a:lnTo>
                <a:lnTo>
                  <a:pt x="15361" y="11521"/>
                </a:lnTo>
                <a:lnTo>
                  <a:pt x="20162" y="0"/>
                </a:lnTo>
                <a:lnTo>
                  <a:pt x="13441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" name="object 174"/>
          <p:cNvSpPr/>
          <p:nvPr/>
        </p:nvSpPr>
        <p:spPr>
          <a:xfrm>
            <a:off x="3162376" y="1821789"/>
            <a:ext cx="14401" cy="128640"/>
          </a:xfrm>
          <a:custGeom>
            <a:avLst/>
            <a:gdLst/>
            <a:ahLst/>
            <a:cxnLst/>
            <a:rect l="l" t="t" r="r" b="b"/>
            <a:pathLst>
              <a:path w="14401" h="128640">
                <a:moveTo>
                  <a:pt x="14401" y="125760"/>
                </a:moveTo>
                <a:lnTo>
                  <a:pt x="14401" y="1920"/>
                </a:lnTo>
                <a:lnTo>
                  <a:pt x="13441" y="975"/>
                </a:lnTo>
                <a:lnTo>
                  <a:pt x="10561" y="975"/>
                </a:lnTo>
                <a:lnTo>
                  <a:pt x="9601" y="0"/>
                </a:lnTo>
                <a:lnTo>
                  <a:pt x="5760" y="0"/>
                </a:lnTo>
                <a:lnTo>
                  <a:pt x="4800" y="975"/>
                </a:lnTo>
                <a:lnTo>
                  <a:pt x="960" y="975"/>
                </a:lnTo>
                <a:lnTo>
                  <a:pt x="0" y="1920"/>
                </a:lnTo>
                <a:lnTo>
                  <a:pt x="0" y="127680"/>
                </a:lnTo>
                <a:lnTo>
                  <a:pt x="960" y="127680"/>
                </a:lnTo>
                <a:lnTo>
                  <a:pt x="1920" y="128640"/>
                </a:lnTo>
                <a:lnTo>
                  <a:pt x="12481" y="128640"/>
                </a:lnTo>
                <a:lnTo>
                  <a:pt x="13441" y="127680"/>
                </a:lnTo>
                <a:lnTo>
                  <a:pt x="14401" y="127680"/>
                </a:lnTo>
                <a:lnTo>
                  <a:pt x="14401" y="1257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" name="object 175"/>
          <p:cNvSpPr/>
          <p:nvPr/>
        </p:nvSpPr>
        <p:spPr>
          <a:xfrm>
            <a:off x="3198860" y="1861154"/>
            <a:ext cx="58552" cy="90236"/>
          </a:xfrm>
          <a:custGeom>
            <a:avLst/>
            <a:gdLst/>
            <a:ahLst/>
            <a:cxnLst/>
            <a:rect l="l" t="t" r="r" b="b"/>
            <a:pathLst>
              <a:path w="58552" h="90236">
                <a:moveTo>
                  <a:pt x="53766" y="7680"/>
                </a:moveTo>
                <a:lnTo>
                  <a:pt x="52791" y="6720"/>
                </a:lnTo>
                <a:lnTo>
                  <a:pt x="52791" y="5760"/>
                </a:lnTo>
                <a:lnTo>
                  <a:pt x="51831" y="4800"/>
                </a:lnTo>
                <a:lnTo>
                  <a:pt x="50886" y="4800"/>
                </a:lnTo>
                <a:lnTo>
                  <a:pt x="49926" y="3840"/>
                </a:lnTo>
                <a:lnTo>
                  <a:pt x="48950" y="3840"/>
                </a:lnTo>
                <a:lnTo>
                  <a:pt x="47990" y="2880"/>
                </a:lnTo>
                <a:lnTo>
                  <a:pt x="46085" y="1920"/>
                </a:lnTo>
                <a:lnTo>
                  <a:pt x="44150" y="1920"/>
                </a:lnTo>
                <a:lnTo>
                  <a:pt x="42245" y="960"/>
                </a:lnTo>
                <a:lnTo>
                  <a:pt x="40325" y="960"/>
                </a:lnTo>
                <a:lnTo>
                  <a:pt x="38404" y="0"/>
                </a:lnTo>
                <a:lnTo>
                  <a:pt x="26883" y="0"/>
                </a:lnTo>
                <a:lnTo>
                  <a:pt x="22082" y="960"/>
                </a:lnTo>
                <a:lnTo>
                  <a:pt x="18242" y="1920"/>
                </a:lnTo>
                <a:lnTo>
                  <a:pt x="14401" y="2880"/>
                </a:lnTo>
                <a:lnTo>
                  <a:pt x="11521" y="4800"/>
                </a:lnTo>
                <a:lnTo>
                  <a:pt x="9601" y="7680"/>
                </a:lnTo>
                <a:lnTo>
                  <a:pt x="6720" y="9601"/>
                </a:lnTo>
                <a:lnTo>
                  <a:pt x="4800" y="12481"/>
                </a:lnTo>
                <a:lnTo>
                  <a:pt x="3840" y="15361"/>
                </a:lnTo>
                <a:lnTo>
                  <a:pt x="1920" y="18242"/>
                </a:lnTo>
                <a:lnTo>
                  <a:pt x="1920" y="31683"/>
                </a:lnTo>
                <a:lnTo>
                  <a:pt x="3840" y="33604"/>
                </a:lnTo>
                <a:lnTo>
                  <a:pt x="4800" y="36484"/>
                </a:lnTo>
                <a:lnTo>
                  <a:pt x="5760" y="38404"/>
                </a:lnTo>
                <a:lnTo>
                  <a:pt x="8641" y="40325"/>
                </a:lnTo>
                <a:lnTo>
                  <a:pt x="10561" y="42245"/>
                </a:lnTo>
                <a:lnTo>
                  <a:pt x="12481" y="44165"/>
                </a:lnTo>
                <a:lnTo>
                  <a:pt x="14401" y="45125"/>
                </a:lnTo>
                <a:lnTo>
                  <a:pt x="17282" y="47030"/>
                </a:lnTo>
                <a:lnTo>
                  <a:pt x="20162" y="48005"/>
                </a:lnTo>
                <a:lnTo>
                  <a:pt x="22082" y="48966"/>
                </a:lnTo>
                <a:lnTo>
                  <a:pt x="24963" y="49910"/>
                </a:lnTo>
                <a:lnTo>
                  <a:pt x="27843" y="50871"/>
                </a:lnTo>
                <a:lnTo>
                  <a:pt x="29763" y="51846"/>
                </a:lnTo>
                <a:lnTo>
                  <a:pt x="32644" y="52791"/>
                </a:lnTo>
                <a:lnTo>
                  <a:pt x="34564" y="53751"/>
                </a:lnTo>
                <a:lnTo>
                  <a:pt x="36484" y="54711"/>
                </a:lnTo>
                <a:lnTo>
                  <a:pt x="38404" y="56631"/>
                </a:lnTo>
                <a:lnTo>
                  <a:pt x="40325" y="57591"/>
                </a:lnTo>
                <a:lnTo>
                  <a:pt x="41269" y="59527"/>
                </a:lnTo>
                <a:lnTo>
                  <a:pt x="42245" y="61432"/>
                </a:lnTo>
                <a:lnTo>
                  <a:pt x="43205" y="63352"/>
                </a:lnTo>
                <a:lnTo>
                  <a:pt x="43205" y="69113"/>
                </a:lnTo>
                <a:lnTo>
                  <a:pt x="42245" y="71033"/>
                </a:lnTo>
                <a:lnTo>
                  <a:pt x="41269" y="72953"/>
                </a:lnTo>
                <a:lnTo>
                  <a:pt x="40325" y="73913"/>
                </a:lnTo>
                <a:lnTo>
                  <a:pt x="38404" y="74874"/>
                </a:lnTo>
                <a:lnTo>
                  <a:pt x="36484" y="76794"/>
                </a:lnTo>
                <a:lnTo>
                  <a:pt x="34564" y="76794"/>
                </a:lnTo>
                <a:lnTo>
                  <a:pt x="32644" y="77754"/>
                </a:lnTo>
                <a:lnTo>
                  <a:pt x="30723" y="77754"/>
                </a:lnTo>
                <a:lnTo>
                  <a:pt x="28803" y="78714"/>
                </a:lnTo>
                <a:lnTo>
                  <a:pt x="22082" y="78714"/>
                </a:lnTo>
                <a:lnTo>
                  <a:pt x="19202" y="77754"/>
                </a:lnTo>
                <a:lnTo>
                  <a:pt x="17282" y="76794"/>
                </a:lnTo>
                <a:lnTo>
                  <a:pt x="14401" y="76794"/>
                </a:lnTo>
                <a:lnTo>
                  <a:pt x="11521" y="75834"/>
                </a:lnTo>
                <a:lnTo>
                  <a:pt x="9601" y="74874"/>
                </a:lnTo>
                <a:lnTo>
                  <a:pt x="7680" y="73913"/>
                </a:lnTo>
                <a:lnTo>
                  <a:pt x="6720" y="72953"/>
                </a:lnTo>
                <a:lnTo>
                  <a:pt x="4800" y="71993"/>
                </a:lnTo>
                <a:lnTo>
                  <a:pt x="3840" y="71033"/>
                </a:lnTo>
                <a:lnTo>
                  <a:pt x="0" y="71033"/>
                </a:lnTo>
                <a:lnTo>
                  <a:pt x="0" y="82555"/>
                </a:lnTo>
                <a:lnTo>
                  <a:pt x="960" y="83515"/>
                </a:lnTo>
                <a:lnTo>
                  <a:pt x="1920" y="83515"/>
                </a:lnTo>
                <a:lnTo>
                  <a:pt x="1920" y="84475"/>
                </a:lnTo>
                <a:lnTo>
                  <a:pt x="2880" y="85435"/>
                </a:lnTo>
                <a:lnTo>
                  <a:pt x="4800" y="86395"/>
                </a:lnTo>
                <a:lnTo>
                  <a:pt x="5760" y="86395"/>
                </a:lnTo>
                <a:lnTo>
                  <a:pt x="7680" y="87355"/>
                </a:lnTo>
                <a:lnTo>
                  <a:pt x="10561" y="88315"/>
                </a:lnTo>
                <a:lnTo>
                  <a:pt x="12481" y="89275"/>
                </a:lnTo>
                <a:lnTo>
                  <a:pt x="14401" y="89275"/>
                </a:lnTo>
                <a:lnTo>
                  <a:pt x="17282" y="90236"/>
                </a:lnTo>
                <a:lnTo>
                  <a:pt x="34564" y="90236"/>
                </a:lnTo>
                <a:lnTo>
                  <a:pt x="38404" y="89275"/>
                </a:lnTo>
                <a:lnTo>
                  <a:pt x="43205" y="87355"/>
                </a:lnTo>
                <a:lnTo>
                  <a:pt x="46085" y="85435"/>
                </a:lnTo>
                <a:lnTo>
                  <a:pt x="48950" y="83515"/>
                </a:lnTo>
                <a:lnTo>
                  <a:pt x="51831" y="81594"/>
                </a:lnTo>
                <a:lnTo>
                  <a:pt x="54711" y="78714"/>
                </a:lnTo>
                <a:lnTo>
                  <a:pt x="55671" y="74874"/>
                </a:lnTo>
                <a:lnTo>
                  <a:pt x="57607" y="71993"/>
                </a:lnTo>
                <a:lnTo>
                  <a:pt x="58552" y="68153"/>
                </a:lnTo>
                <a:lnTo>
                  <a:pt x="58552" y="60472"/>
                </a:lnTo>
                <a:lnTo>
                  <a:pt x="57607" y="57591"/>
                </a:lnTo>
                <a:lnTo>
                  <a:pt x="56631" y="54711"/>
                </a:lnTo>
                <a:lnTo>
                  <a:pt x="54711" y="51846"/>
                </a:lnTo>
                <a:lnTo>
                  <a:pt x="53766" y="49910"/>
                </a:lnTo>
                <a:lnTo>
                  <a:pt x="51831" y="48005"/>
                </a:lnTo>
                <a:lnTo>
                  <a:pt x="49926" y="46070"/>
                </a:lnTo>
                <a:lnTo>
                  <a:pt x="47045" y="45125"/>
                </a:lnTo>
                <a:lnTo>
                  <a:pt x="45110" y="43190"/>
                </a:lnTo>
                <a:lnTo>
                  <a:pt x="42245" y="42245"/>
                </a:lnTo>
                <a:lnTo>
                  <a:pt x="39364" y="41285"/>
                </a:lnTo>
                <a:lnTo>
                  <a:pt x="37429" y="40325"/>
                </a:lnTo>
                <a:lnTo>
                  <a:pt x="34564" y="39349"/>
                </a:lnTo>
                <a:lnTo>
                  <a:pt x="31683" y="38404"/>
                </a:lnTo>
                <a:lnTo>
                  <a:pt x="29763" y="37444"/>
                </a:lnTo>
                <a:lnTo>
                  <a:pt x="26883" y="36484"/>
                </a:lnTo>
                <a:lnTo>
                  <a:pt x="24963" y="34564"/>
                </a:lnTo>
                <a:lnTo>
                  <a:pt x="23042" y="33604"/>
                </a:lnTo>
                <a:lnTo>
                  <a:pt x="21122" y="32644"/>
                </a:lnTo>
                <a:lnTo>
                  <a:pt x="19202" y="30723"/>
                </a:lnTo>
                <a:lnTo>
                  <a:pt x="18242" y="29763"/>
                </a:lnTo>
                <a:lnTo>
                  <a:pt x="16322" y="27843"/>
                </a:lnTo>
                <a:lnTo>
                  <a:pt x="16322" y="20162"/>
                </a:lnTo>
                <a:lnTo>
                  <a:pt x="17282" y="19202"/>
                </a:lnTo>
                <a:lnTo>
                  <a:pt x="18242" y="17282"/>
                </a:lnTo>
                <a:lnTo>
                  <a:pt x="19202" y="16322"/>
                </a:lnTo>
                <a:lnTo>
                  <a:pt x="20162" y="15361"/>
                </a:lnTo>
                <a:lnTo>
                  <a:pt x="21122" y="13441"/>
                </a:lnTo>
                <a:lnTo>
                  <a:pt x="23042" y="13441"/>
                </a:lnTo>
                <a:lnTo>
                  <a:pt x="24963" y="12481"/>
                </a:lnTo>
                <a:lnTo>
                  <a:pt x="26883" y="11521"/>
                </a:lnTo>
                <a:lnTo>
                  <a:pt x="37429" y="11521"/>
                </a:lnTo>
                <a:lnTo>
                  <a:pt x="39364" y="12481"/>
                </a:lnTo>
                <a:lnTo>
                  <a:pt x="41269" y="13441"/>
                </a:lnTo>
                <a:lnTo>
                  <a:pt x="43205" y="14401"/>
                </a:lnTo>
                <a:lnTo>
                  <a:pt x="45110" y="14401"/>
                </a:lnTo>
                <a:lnTo>
                  <a:pt x="47045" y="15361"/>
                </a:lnTo>
                <a:lnTo>
                  <a:pt x="47990" y="16322"/>
                </a:lnTo>
                <a:lnTo>
                  <a:pt x="48950" y="17282"/>
                </a:lnTo>
                <a:lnTo>
                  <a:pt x="49926" y="17282"/>
                </a:lnTo>
                <a:lnTo>
                  <a:pt x="50886" y="18242"/>
                </a:lnTo>
                <a:lnTo>
                  <a:pt x="51831" y="18242"/>
                </a:lnTo>
                <a:lnTo>
                  <a:pt x="52791" y="17282"/>
                </a:lnTo>
                <a:lnTo>
                  <a:pt x="53766" y="16322"/>
                </a:lnTo>
                <a:lnTo>
                  <a:pt x="53766" y="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" name="object 176"/>
          <p:cNvSpPr/>
          <p:nvPr/>
        </p:nvSpPr>
        <p:spPr>
          <a:xfrm>
            <a:off x="3310219" y="1821789"/>
            <a:ext cx="55671" cy="128640"/>
          </a:xfrm>
          <a:custGeom>
            <a:avLst/>
            <a:gdLst/>
            <a:ahLst/>
            <a:cxnLst/>
            <a:rect l="l" t="t" r="r" b="b"/>
            <a:pathLst>
              <a:path w="55671" h="128640">
                <a:moveTo>
                  <a:pt x="29763" y="41285"/>
                </a:moveTo>
                <a:lnTo>
                  <a:pt x="29763" y="24963"/>
                </a:lnTo>
                <a:lnTo>
                  <a:pt x="30708" y="23042"/>
                </a:lnTo>
                <a:lnTo>
                  <a:pt x="30708" y="20162"/>
                </a:lnTo>
                <a:lnTo>
                  <a:pt x="31668" y="18242"/>
                </a:lnTo>
                <a:lnTo>
                  <a:pt x="32644" y="17282"/>
                </a:lnTo>
                <a:lnTo>
                  <a:pt x="33604" y="15361"/>
                </a:lnTo>
                <a:lnTo>
                  <a:pt x="34549" y="14401"/>
                </a:lnTo>
                <a:lnTo>
                  <a:pt x="36484" y="13441"/>
                </a:lnTo>
                <a:lnTo>
                  <a:pt x="38389" y="12481"/>
                </a:lnTo>
                <a:lnTo>
                  <a:pt x="46070" y="12481"/>
                </a:lnTo>
                <a:lnTo>
                  <a:pt x="47990" y="13441"/>
                </a:lnTo>
                <a:lnTo>
                  <a:pt x="49911" y="13441"/>
                </a:lnTo>
                <a:lnTo>
                  <a:pt x="50886" y="14401"/>
                </a:lnTo>
                <a:lnTo>
                  <a:pt x="51831" y="14401"/>
                </a:lnTo>
                <a:lnTo>
                  <a:pt x="52791" y="15361"/>
                </a:lnTo>
                <a:lnTo>
                  <a:pt x="54711" y="15361"/>
                </a:lnTo>
                <a:lnTo>
                  <a:pt x="54711" y="13441"/>
                </a:lnTo>
                <a:lnTo>
                  <a:pt x="55671" y="13441"/>
                </a:lnTo>
                <a:lnTo>
                  <a:pt x="55671" y="4800"/>
                </a:lnTo>
                <a:lnTo>
                  <a:pt x="54711" y="4800"/>
                </a:lnTo>
                <a:lnTo>
                  <a:pt x="54711" y="2880"/>
                </a:lnTo>
                <a:lnTo>
                  <a:pt x="53751" y="2880"/>
                </a:lnTo>
                <a:lnTo>
                  <a:pt x="52791" y="1920"/>
                </a:lnTo>
                <a:lnTo>
                  <a:pt x="51831" y="1920"/>
                </a:lnTo>
                <a:lnTo>
                  <a:pt x="50886" y="975"/>
                </a:lnTo>
                <a:lnTo>
                  <a:pt x="48950" y="975"/>
                </a:lnTo>
                <a:lnTo>
                  <a:pt x="47030" y="0"/>
                </a:lnTo>
                <a:lnTo>
                  <a:pt x="32644" y="0"/>
                </a:lnTo>
                <a:lnTo>
                  <a:pt x="28803" y="1920"/>
                </a:lnTo>
                <a:lnTo>
                  <a:pt x="25923" y="2880"/>
                </a:lnTo>
                <a:lnTo>
                  <a:pt x="23042" y="4800"/>
                </a:lnTo>
                <a:lnTo>
                  <a:pt x="21122" y="7696"/>
                </a:lnTo>
                <a:lnTo>
                  <a:pt x="18242" y="10561"/>
                </a:lnTo>
                <a:lnTo>
                  <a:pt x="17282" y="13441"/>
                </a:lnTo>
                <a:lnTo>
                  <a:pt x="16322" y="17282"/>
                </a:lnTo>
                <a:lnTo>
                  <a:pt x="14401" y="22082"/>
                </a:lnTo>
                <a:lnTo>
                  <a:pt x="14401" y="41285"/>
                </a:lnTo>
                <a:lnTo>
                  <a:pt x="960" y="41285"/>
                </a:lnTo>
                <a:lnTo>
                  <a:pt x="960" y="42245"/>
                </a:lnTo>
                <a:lnTo>
                  <a:pt x="0" y="43205"/>
                </a:lnTo>
                <a:lnTo>
                  <a:pt x="0" y="50886"/>
                </a:lnTo>
                <a:lnTo>
                  <a:pt x="960" y="51846"/>
                </a:lnTo>
                <a:lnTo>
                  <a:pt x="960" y="52806"/>
                </a:lnTo>
                <a:lnTo>
                  <a:pt x="1920" y="53766"/>
                </a:lnTo>
                <a:lnTo>
                  <a:pt x="14401" y="53766"/>
                </a:lnTo>
                <a:lnTo>
                  <a:pt x="14401" y="126720"/>
                </a:lnTo>
                <a:lnTo>
                  <a:pt x="15361" y="127680"/>
                </a:lnTo>
                <a:lnTo>
                  <a:pt x="16322" y="127680"/>
                </a:lnTo>
                <a:lnTo>
                  <a:pt x="16322" y="128640"/>
                </a:lnTo>
                <a:lnTo>
                  <a:pt x="27828" y="128640"/>
                </a:lnTo>
                <a:lnTo>
                  <a:pt x="27828" y="127680"/>
                </a:lnTo>
                <a:lnTo>
                  <a:pt x="28803" y="127680"/>
                </a:lnTo>
                <a:lnTo>
                  <a:pt x="29763" y="126720"/>
                </a:lnTo>
                <a:lnTo>
                  <a:pt x="29763" y="53766"/>
                </a:lnTo>
                <a:lnTo>
                  <a:pt x="48950" y="53766"/>
                </a:lnTo>
                <a:lnTo>
                  <a:pt x="49911" y="52806"/>
                </a:lnTo>
                <a:lnTo>
                  <a:pt x="49911" y="51846"/>
                </a:lnTo>
                <a:lnTo>
                  <a:pt x="50886" y="50886"/>
                </a:lnTo>
                <a:lnTo>
                  <a:pt x="50886" y="43205"/>
                </a:lnTo>
                <a:lnTo>
                  <a:pt x="49911" y="42245"/>
                </a:lnTo>
                <a:lnTo>
                  <a:pt x="49911" y="41285"/>
                </a:lnTo>
                <a:lnTo>
                  <a:pt x="29763" y="4128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" name="object 177"/>
          <p:cNvSpPr/>
          <p:nvPr/>
        </p:nvSpPr>
        <p:spPr>
          <a:xfrm>
            <a:off x="3382213" y="1861154"/>
            <a:ext cx="68153" cy="90236"/>
          </a:xfrm>
          <a:custGeom>
            <a:avLst/>
            <a:gdLst/>
            <a:ahLst/>
            <a:cxnLst/>
            <a:rect l="l" t="t" r="r" b="b"/>
            <a:pathLst>
              <a:path w="68153" h="90236">
                <a:moveTo>
                  <a:pt x="8641" y="87355"/>
                </a:moveTo>
                <a:lnTo>
                  <a:pt x="13441" y="89275"/>
                </a:lnTo>
                <a:lnTo>
                  <a:pt x="19202" y="90236"/>
                </a:lnTo>
                <a:lnTo>
                  <a:pt x="33604" y="90236"/>
                </a:lnTo>
                <a:lnTo>
                  <a:pt x="39364" y="89275"/>
                </a:lnTo>
                <a:lnTo>
                  <a:pt x="45125" y="87355"/>
                </a:lnTo>
                <a:lnTo>
                  <a:pt x="49911" y="84475"/>
                </a:lnTo>
                <a:lnTo>
                  <a:pt x="54726" y="81594"/>
                </a:lnTo>
                <a:lnTo>
                  <a:pt x="57591" y="77754"/>
                </a:lnTo>
                <a:lnTo>
                  <a:pt x="61432" y="72953"/>
                </a:lnTo>
                <a:lnTo>
                  <a:pt x="64312" y="68153"/>
                </a:lnTo>
                <a:lnTo>
                  <a:pt x="66248" y="63352"/>
                </a:lnTo>
                <a:lnTo>
                  <a:pt x="68153" y="57591"/>
                </a:lnTo>
                <a:lnTo>
                  <a:pt x="68153" y="31683"/>
                </a:lnTo>
                <a:lnTo>
                  <a:pt x="66248" y="25923"/>
                </a:lnTo>
                <a:lnTo>
                  <a:pt x="64312" y="20162"/>
                </a:lnTo>
                <a:lnTo>
                  <a:pt x="61432" y="15361"/>
                </a:lnTo>
                <a:lnTo>
                  <a:pt x="58567" y="11521"/>
                </a:lnTo>
                <a:lnTo>
                  <a:pt x="54726" y="7680"/>
                </a:lnTo>
                <a:lnTo>
                  <a:pt x="50886" y="4800"/>
                </a:lnTo>
                <a:lnTo>
                  <a:pt x="46085" y="2880"/>
                </a:lnTo>
                <a:lnTo>
                  <a:pt x="40325" y="960"/>
                </a:lnTo>
                <a:lnTo>
                  <a:pt x="34564" y="0"/>
                </a:lnTo>
                <a:lnTo>
                  <a:pt x="21122" y="0"/>
                </a:lnTo>
                <a:lnTo>
                  <a:pt x="14401" y="960"/>
                </a:lnTo>
                <a:lnTo>
                  <a:pt x="9601" y="2880"/>
                </a:lnTo>
                <a:lnTo>
                  <a:pt x="3840" y="5760"/>
                </a:lnTo>
                <a:lnTo>
                  <a:pt x="0" y="8641"/>
                </a:lnTo>
                <a:lnTo>
                  <a:pt x="1920" y="53751"/>
                </a:lnTo>
                <a:lnTo>
                  <a:pt x="1920" y="35524"/>
                </a:lnTo>
                <a:lnTo>
                  <a:pt x="2880" y="31683"/>
                </a:lnTo>
                <a:lnTo>
                  <a:pt x="4800" y="27843"/>
                </a:lnTo>
                <a:lnTo>
                  <a:pt x="5760" y="24963"/>
                </a:lnTo>
                <a:lnTo>
                  <a:pt x="7680" y="22082"/>
                </a:lnTo>
                <a:lnTo>
                  <a:pt x="9601" y="19202"/>
                </a:lnTo>
                <a:lnTo>
                  <a:pt x="12481" y="16322"/>
                </a:lnTo>
                <a:lnTo>
                  <a:pt x="16322" y="15361"/>
                </a:lnTo>
                <a:lnTo>
                  <a:pt x="19202" y="13441"/>
                </a:lnTo>
                <a:lnTo>
                  <a:pt x="23042" y="12481"/>
                </a:lnTo>
                <a:lnTo>
                  <a:pt x="32644" y="12481"/>
                </a:lnTo>
                <a:lnTo>
                  <a:pt x="36484" y="13441"/>
                </a:lnTo>
                <a:lnTo>
                  <a:pt x="39364" y="15361"/>
                </a:lnTo>
                <a:lnTo>
                  <a:pt x="43205" y="17282"/>
                </a:lnTo>
                <a:lnTo>
                  <a:pt x="45125" y="19202"/>
                </a:lnTo>
                <a:lnTo>
                  <a:pt x="47045" y="22082"/>
                </a:lnTo>
                <a:lnTo>
                  <a:pt x="48966" y="24963"/>
                </a:lnTo>
                <a:lnTo>
                  <a:pt x="50886" y="28803"/>
                </a:lnTo>
                <a:lnTo>
                  <a:pt x="50886" y="32644"/>
                </a:lnTo>
                <a:lnTo>
                  <a:pt x="51846" y="36484"/>
                </a:lnTo>
                <a:lnTo>
                  <a:pt x="52806" y="41285"/>
                </a:lnTo>
                <a:lnTo>
                  <a:pt x="52806" y="49910"/>
                </a:lnTo>
                <a:lnTo>
                  <a:pt x="51846" y="54711"/>
                </a:lnTo>
                <a:lnTo>
                  <a:pt x="50886" y="58552"/>
                </a:lnTo>
                <a:lnTo>
                  <a:pt x="49911" y="62407"/>
                </a:lnTo>
                <a:lnTo>
                  <a:pt x="48966" y="66248"/>
                </a:lnTo>
                <a:lnTo>
                  <a:pt x="47045" y="69113"/>
                </a:lnTo>
                <a:lnTo>
                  <a:pt x="44165" y="71993"/>
                </a:lnTo>
                <a:lnTo>
                  <a:pt x="42245" y="73913"/>
                </a:lnTo>
                <a:lnTo>
                  <a:pt x="38404" y="75834"/>
                </a:lnTo>
                <a:lnTo>
                  <a:pt x="35524" y="76794"/>
                </a:lnTo>
                <a:lnTo>
                  <a:pt x="31683" y="77754"/>
                </a:lnTo>
                <a:lnTo>
                  <a:pt x="22082" y="77754"/>
                </a:lnTo>
                <a:lnTo>
                  <a:pt x="18242" y="76794"/>
                </a:lnTo>
                <a:lnTo>
                  <a:pt x="15361" y="74874"/>
                </a:lnTo>
                <a:lnTo>
                  <a:pt x="11521" y="72953"/>
                </a:lnTo>
                <a:lnTo>
                  <a:pt x="8641" y="71033"/>
                </a:lnTo>
                <a:lnTo>
                  <a:pt x="6720" y="68153"/>
                </a:lnTo>
                <a:lnTo>
                  <a:pt x="4800" y="65272"/>
                </a:lnTo>
                <a:lnTo>
                  <a:pt x="3840" y="61432"/>
                </a:lnTo>
                <a:lnTo>
                  <a:pt x="3840" y="85435"/>
                </a:lnTo>
                <a:lnTo>
                  <a:pt x="8641" y="8735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" name="object 178"/>
          <p:cNvSpPr/>
          <p:nvPr/>
        </p:nvSpPr>
        <p:spPr>
          <a:xfrm>
            <a:off x="3367811" y="1869795"/>
            <a:ext cx="18242" cy="76794"/>
          </a:xfrm>
          <a:custGeom>
            <a:avLst/>
            <a:gdLst/>
            <a:ahLst/>
            <a:cxnLst/>
            <a:rect l="l" t="t" r="r" b="b"/>
            <a:pathLst>
              <a:path w="18242" h="76794">
                <a:moveTo>
                  <a:pt x="960" y="50886"/>
                </a:moveTo>
                <a:lnTo>
                  <a:pt x="2880" y="55671"/>
                </a:lnTo>
                <a:lnTo>
                  <a:pt x="4800" y="61432"/>
                </a:lnTo>
                <a:lnTo>
                  <a:pt x="6720" y="66233"/>
                </a:lnTo>
                <a:lnTo>
                  <a:pt x="10561" y="70073"/>
                </a:lnTo>
                <a:lnTo>
                  <a:pt x="13441" y="73914"/>
                </a:lnTo>
                <a:lnTo>
                  <a:pt x="18242" y="76794"/>
                </a:lnTo>
                <a:lnTo>
                  <a:pt x="18242" y="52791"/>
                </a:lnTo>
                <a:lnTo>
                  <a:pt x="17282" y="48950"/>
                </a:lnTo>
                <a:lnTo>
                  <a:pt x="16322" y="45110"/>
                </a:lnTo>
                <a:lnTo>
                  <a:pt x="14401" y="0"/>
                </a:lnTo>
                <a:lnTo>
                  <a:pt x="10561" y="3840"/>
                </a:lnTo>
                <a:lnTo>
                  <a:pt x="7680" y="8641"/>
                </a:lnTo>
                <a:lnTo>
                  <a:pt x="4800" y="13441"/>
                </a:lnTo>
                <a:lnTo>
                  <a:pt x="2880" y="19202"/>
                </a:lnTo>
                <a:lnTo>
                  <a:pt x="960" y="24963"/>
                </a:lnTo>
                <a:lnTo>
                  <a:pt x="0" y="30708"/>
                </a:lnTo>
                <a:lnTo>
                  <a:pt x="0" y="44150"/>
                </a:lnTo>
                <a:lnTo>
                  <a:pt x="960" y="5088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" name="object 179"/>
          <p:cNvSpPr/>
          <p:nvPr/>
        </p:nvSpPr>
        <p:spPr>
          <a:xfrm>
            <a:off x="3473409" y="1821789"/>
            <a:ext cx="15361" cy="128640"/>
          </a:xfrm>
          <a:custGeom>
            <a:avLst/>
            <a:gdLst/>
            <a:ahLst/>
            <a:cxnLst/>
            <a:rect l="l" t="t" r="r" b="b"/>
            <a:pathLst>
              <a:path w="15361" h="128640">
                <a:moveTo>
                  <a:pt x="960" y="127680"/>
                </a:moveTo>
                <a:lnTo>
                  <a:pt x="1920" y="128640"/>
                </a:lnTo>
                <a:lnTo>
                  <a:pt x="12481" y="128640"/>
                </a:lnTo>
                <a:lnTo>
                  <a:pt x="13441" y="127680"/>
                </a:lnTo>
                <a:lnTo>
                  <a:pt x="14401" y="127680"/>
                </a:lnTo>
                <a:lnTo>
                  <a:pt x="14401" y="126720"/>
                </a:lnTo>
                <a:lnTo>
                  <a:pt x="15361" y="126720"/>
                </a:lnTo>
                <a:lnTo>
                  <a:pt x="15361" y="2880"/>
                </a:lnTo>
                <a:lnTo>
                  <a:pt x="14401" y="2880"/>
                </a:lnTo>
                <a:lnTo>
                  <a:pt x="14401" y="1920"/>
                </a:lnTo>
                <a:lnTo>
                  <a:pt x="13441" y="975"/>
                </a:lnTo>
                <a:lnTo>
                  <a:pt x="11521" y="975"/>
                </a:lnTo>
                <a:lnTo>
                  <a:pt x="9601" y="0"/>
                </a:lnTo>
                <a:lnTo>
                  <a:pt x="5760" y="0"/>
                </a:lnTo>
                <a:lnTo>
                  <a:pt x="4800" y="975"/>
                </a:lnTo>
                <a:lnTo>
                  <a:pt x="960" y="975"/>
                </a:lnTo>
                <a:lnTo>
                  <a:pt x="0" y="1920"/>
                </a:lnTo>
                <a:lnTo>
                  <a:pt x="0" y="127680"/>
                </a:lnTo>
                <a:lnTo>
                  <a:pt x="960" y="12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" name="object 180"/>
          <p:cNvSpPr/>
          <p:nvPr/>
        </p:nvSpPr>
        <p:spPr>
          <a:xfrm>
            <a:off x="3516614" y="1821789"/>
            <a:ext cx="15361" cy="128640"/>
          </a:xfrm>
          <a:custGeom>
            <a:avLst/>
            <a:gdLst/>
            <a:ahLst/>
            <a:cxnLst/>
            <a:rect l="l" t="t" r="r" b="b"/>
            <a:pathLst>
              <a:path w="15361" h="128640">
                <a:moveTo>
                  <a:pt x="960" y="127680"/>
                </a:moveTo>
                <a:lnTo>
                  <a:pt x="1920" y="128640"/>
                </a:lnTo>
                <a:lnTo>
                  <a:pt x="12481" y="128640"/>
                </a:lnTo>
                <a:lnTo>
                  <a:pt x="13426" y="127680"/>
                </a:lnTo>
                <a:lnTo>
                  <a:pt x="14401" y="127680"/>
                </a:lnTo>
                <a:lnTo>
                  <a:pt x="14401" y="126720"/>
                </a:lnTo>
                <a:lnTo>
                  <a:pt x="15361" y="126720"/>
                </a:lnTo>
                <a:lnTo>
                  <a:pt x="15361" y="2880"/>
                </a:lnTo>
                <a:lnTo>
                  <a:pt x="14401" y="2880"/>
                </a:lnTo>
                <a:lnTo>
                  <a:pt x="14401" y="975"/>
                </a:lnTo>
                <a:lnTo>
                  <a:pt x="11521" y="975"/>
                </a:lnTo>
                <a:lnTo>
                  <a:pt x="10561" y="0"/>
                </a:lnTo>
                <a:lnTo>
                  <a:pt x="5760" y="0"/>
                </a:lnTo>
                <a:lnTo>
                  <a:pt x="4800" y="975"/>
                </a:lnTo>
                <a:lnTo>
                  <a:pt x="960" y="975"/>
                </a:lnTo>
                <a:lnTo>
                  <a:pt x="0" y="1920"/>
                </a:lnTo>
                <a:lnTo>
                  <a:pt x="0" y="127680"/>
                </a:lnTo>
                <a:lnTo>
                  <a:pt x="960" y="12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" name="object 181"/>
          <p:cNvSpPr/>
          <p:nvPr/>
        </p:nvSpPr>
        <p:spPr>
          <a:xfrm>
            <a:off x="3567485" y="1861154"/>
            <a:ext cx="69128" cy="90236"/>
          </a:xfrm>
          <a:custGeom>
            <a:avLst/>
            <a:gdLst/>
            <a:ahLst/>
            <a:cxnLst/>
            <a:rect l="l" t="t" r="r" b="b"/>
            <a:pathLst>
              <a:path w="69128" h="90236">
                <a:moveTo>
                  <a:pt x="15361" y="74874"/>
                </a:moveTo>
                <a:lnTo>
                  <a:pt x="12481" y="72953"/>
                </a:lnTo>
                <a:lnTo>
                  <a:pt x="9601" y="71033"/>
                </a:lnTo>
                <a:lnTo>
                  <a:pt x="7680" y="68153"/>
                </a:lnTo>
                <a:lnTo>
                  <a:pt x="8641" y="87355"/>
                </a:lnTo>
                <a:lnTo>
                  <a:pt x="14401" y="89275"/>
                </a:lnTo>
                <a:lnTo>
                  <a:pt x="20162" y="90236"/>
                </a:lnTo>
                <a:lnTo>
                  <a:pt x="33604" y="90236"/>
                </a:lnTo>
                <a:lnTo>
                  <a:pt x="40325" y="89275"/>
                </a:lnTo>
                <a:lnTo>
                  <a:pt x="45125" y="87355"/>
                </a:lnTo>
                <a:lnTo>
                  <a:pt x="50886" y="84475"/>
                </a:lnTo>
                <a:lnTo>
                  <a:pt x="54726" y="81594"/>
                </a:lnTo>
                <a:lnTo>
                  <a:pt x="58567" y="77754"/>
                </a:lnTo>
                <a:lnTo>
                  <a:pt x="62407" y="72953"/>
                </a:lnTo>
                <a:lnTo>
                  <a:pt x="64312" y="68153"/>
                </a:lnTo>
                <a:lnTo>
                  <a:pt x="66248" y="63352"/>
                </a:lnTo>
                <a:lnTo>
                  <a:pt x="68153" y="57591"/>
                </a:lnTo>
                <a:lnTo>
                  <a:pt x="69128" y="50871"/>
                </a:lnTo>
                <a:lnTo>
                  <a:pt x="69128" y="37444"/>
                </a:lnTo>
                <a:lnTo>
                  <a:pt x="68153" y="31683"/>
                </a:lnTo>
                <a:lnTo>
                  <a:pt x="66248" y="25923"/>
                </a:lnTo>
                <a:lnTo>
                  <a:pt x="65288" y="20162"/>
                </a:lnTo>
                <a:lnTo>
                  <a:pt x="62407" y="15361"/>
                </a:lnTo>
                <a:lnTo>
                  <a:pt x="58567" y="11521"/>
                </a:lnTo>
                <a:lnTo>
                  <a:pt x="55686" y="7680"/>
                </a:lnTo>
                <a:lnTo>
                  <a:pt x="50886" y="4800"/>
                </a:lnTo>
                <a:lnTo>
                  <a:pt x="46085" y="2880"/>
                </a:lnTo>
                <a:lnTo>
                  <a:pt x="41285" y="960"/>
                </a:lnTo>
                <a:lnTo>
                  <a:pt x="35524" y="0"/>
                </a:lnTo>
                <a:lnTo>
                  <a:pt x="21122" y="0"/>
                </a:lnTo>
                <a:lnTo>
                  <a:pt x="15361" y="960"/>
                </a:lnTo>
                <a:lnTo>
                  <a:pt x="9601" y="2880"/>
                </a:lnTo>
                <a:lnTo>
                  <a:pt x="4800" y="5760"/>
                </a:lnTo>
                <a:lnTo>
                  <a:pt x="0" y="8641"/>
                </a:lnTo>
                <a:lnTo>
                  <a:pt x="1920" y="40325"/>
                </a:lnTo>
                <a:lnTo>
                  <a:pt x="2880" y="35524"/>
                </a:lnTo>
                <a:lnTo>
                  <a:pt x="3840" y="31683"/>
                </a:lnTo>
                <a:lnTo>
                  <a:pt x="4800" y="27843"/>
                </a:lnTo>
                <a:lnTo>
                  <a:pt x="6720" y="24963"/>
                </a:lnTo>
                <a:lnTo>
                  <a:pt x="8641" y="22082"/>
                </a:lnTo>
                <a:lnTo>
                  <a:pt x="10561" y="19202"/>
                </a:lnTo>
                <a:lnTo>
                  <a:pt x="13441" y="16322"/>
                </a:lnTo>
                <a:lnTo>
                  <a:pt x="16322" y="15361"/>
                </a:lnTo>
                <a:lnTo>
                  <a:pt x="19202" y="13441"/>
                </a:lnTo>
                <a:lnTo>
                  <a:pt x="23042" y="12481"/>
                </a:lnTo>
                <a:lnTo>
                  <a:pt x="32644" y="12481"/>
                </a:lnTo>
                <a:lnTo>
                  <a:pt x="36484" y="13441"/>
                </a:lnTo>
                <a:lnTo>
                  <a:pt x="40325" y="15361"/>
                </a:lnTo>
                <a:lnTo>
                  <a:pt x="43205" y="17282"/>
                </a:lnTo>
                <a:lnTo>
                  <a:pt x="46085" y="19202"/>
                </a:lnTo>
                <a:lnTo>
                  <a:pt x="48006" y="22082"/>
                </a:lnTo>
                <a:lnTo>
                  <a:pt x="49926" y="24963"/>
                </a:lnTo>
                <a:lnTo>
                  <a:pt x="50886" y="28803"/>
                </a:lnTo>
                <a:lnTo>
                  <a:pt x="51846" y="32644"/>
                </a:lnTo>
                <a:lnTo>
                  <a:pt x="52806" y="36484"/>
                </a:lnTo>
                <a:lnTo>
                  <a:pt x="52806" y="54711"/>
                </a:lnTo>
                <a:lnTo>
                  <a:pt x="51846" y="58552"/>
                </a:lnTo>
                <a:lnTo>
                  <a:pt x="50886" y="62407"/>
                </a:lnTo>
                <a:lnTo>
                  <a:pt x="48966" y="66248"/>
                </a:lnTo>
                <a:lnTo>
                  <a:pt x="47045" y="69113"/>
                </a:lnTo>
                <a:lnTo>
                  <a:pt x="45125" y="71993"/>
                </a:lnTo>
                <a:lnTo>
                  <a:pt x="42245" y="73913"/>
                </a:lnTo>
                <a:lnTo>
                  <a:pt x="39364" y="75834"/>
                </a:lnTo>
                <a:lnTo>
                  <a:pt x="35524" y="76794"/>
                </a:lnTo>
                <a:lnTo>
                  <a:pt x="31683" y="77754"/>
                </a:lnTo>
                <a:lnTo>
                  <a:pt x="23042" y="77754"/>
                </a:lnTo>
                <a:lnTo>
                  <a:pt x="18242" y="76794"/>
                </a:lnTo>
                <a:lnTo>
                  <a:pt x="15361" y="7487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" name="object 182"/>
          <p:cNvSpPr/>
          <p:nvPr/>
        </p:nvSpPr>
        <p:spPr>
          <a:xfrm>
            <a:off x="3554044" y="1869795"/>
            <a:ext cx="22082" cy="78714"/>
          </a:xfrm>
          <a:custGeom>
            <a:avLst/>
            <a:gdLst/>
            <a:ahLst/>
            <a:cxnLst/>
            <a:rect l="l" t="t" r="r" b="b"/>
            <a:pathLst>
              <a:path w="22082" h="78714">
                <a:moveTo>
                  <a:pt x="960" y="50886"/>
                </a:moveTo>
                <a:lnTo>
                  <a:pt x="1920" y="55671"/>
                </a:lnTo>
                <a:lnTo>
                  <a:pt x="3840" y="61432"/>
                </a:lnTo>
                <a:lnTo>
                  <a:pt x="6720" y="66233"/>
                </a:lnTo>
                <a:lnTo>
                  <a:pt x="9601" y="70073"/>
                </a:lnTo>
                <a:lnTo>
                  <a:pt x="13441" y="73914"/>
                </a:lnTo>
                <a:lnTo>
                  <a:pt x="17282" y="76794"/>
                </a:lnTo>
                <a:lnTo>
                  <a:pt x="22082" y="78714"/>
                </a:lnTo>
                <a:lnTo>
                  <a:pt x="21122" y="59512"/>
                </a:lnTo>
                <a:lnTo>
                  <a:pt x="19202" y="56631"/>
                </a:lnTo>
                <a:lnTo>
                  <a:pt x="17282" y="52791"/>
                </a:lnTo>
                <a:lnTo>
                  <a:pt x="17282" y="48950"/>
                </a:lnTo>
                <a:lnTo>
                  <a:pt x="16322" y="45110"/>
                </a:lnTo>
                <a:lnTo>
                  <a:pt x="15361" y="41269"/>
                </a:lnTo>
                <a:lnTo>
                  <a:pt x="15361" y="31683"/>
                </a:lnTo>
                <a:lnTo>
                  <a:pt x="13441" y="0"/>
                </a:lnTo>
                <a:lnTo>
                  <a:pt x="10561" y="3840"/>
                </a:lnTo>
                <a:lnTo>
                  <a:pt x="6720" y="8641"/>
                </a:lnTo>
                <a:lnTo>
                  <a:pt x="3840" y="13441"/>
                </a:lnTo>
                <a:lnTo>
                  <a:pt x="1920" y="19202"/>
                </a:lnTo>
                <a:lnTo>
                  <a:pt x="960" y="24963"/>
                </a:lnTo>
                <a:lnTo>
                  <a:pt x="0" y="30708"/>
                </a:lnTo>
                <a:lnTo>
                  <a:pt x="0" y="44150"/>
                </a:lnTo>
                <a:lnTo>
                  <a:pt x="960" y="5088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" name="object 183"/>
          <p:cNvSpPr/>
          <p:nvPr/>
        </p:nvSpPr>
        <p:spPr>
          <a:xfrm>
            <a:off x="3649080" y="1862114"/>
            <a:ext cx="124800" cy="88315"/>
          </a:xfrm>
          <a:custGeom>
            <a:avLst/>
            <a:gdLst/>
            <a:ahLst/>
            <a:cxnLst/>
            <a:rect l="l" t="t" r="r" b="b"/>
            <a:pathLst>
              <a:path w="124800" h="88315">
                <a:moveTo>
                  <a:pt x="42245" y="87355"/>
                </a:moveTo>
                <a:lnTo>
                  <a:pt x="44165" y="87355"/>
                </a:lnTo>
                <a:lnTo>
                  <a:pt x="44165" y="86395"/>
                </a:lnTo>
                <a:lnTo>
                  <a:pt x="45125" y="86395"/>
                </a:lnTo>
                <a:lnTo>
                  <a:pt x="45125" y="85435"/>
                </a:lnTo>
                <a:lnTo>
                  <a:pt x="61447" y="24963"/>
                </a:lnTo>
                <a:lnTo>
                  <a:pt x="61447" y="24002"/>
                </a:lnTo>
                <a:lnTo>
                  <a:pt x="62407" y="0"/>
                </a:lnTo>
                <a:lnTo>
                  <a:pt x="57607" y="0"/>
                </a:lnTo>
                <a:lnTo>
                  <a:pt x="56647" y="960"/>
                </a:lnTo>
                <a:lnTo>
                  <a:pt x="54726" y="960"/>
                </a:lnTo>
                <a:lnTo>
                  <a:pt x="54726" y="2880"/>
                </a:lnTo>
                <a:lnTo>
                  <a:pt x="53766" y="2880"/>
                </a:lnTo>
                <a:lnTo>
                  <a:pt x="35524" y="71033"/>
                </a:lnTo>
                <a:lnTo>
                  <a:pt x="15361" y="2880"/>
                </a:lnTo>
                <a:lnTo>
                  <a:pt x="15361" y="1920"/>
                </a:lnTo>
                <a:lnTo>
                  <a:pt x="14401" y="960"/>
                </a:lnTo>
                <a:lnTo>
                  <a:pt x="13441" y="960"/>
                </a:lnTo>
                <a:lnTo>
                  <a:pt x="12481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5760"/>
                </a:lnTo>
                <a:lnTo>
                  <a:pt x="960" y="6720"/>
                </a:lnTo>
                <a:lnTo>
                  <a:pt x="24963" y="85435"/>
                </a:lnTo>
                <a:lnTo>
                  <a:pt x="24963" y="86395"/>
                </a:lnTo>
                <a:lnTo>
                  <a:pt x="25923" y="86395"/>
                </a:lnTo>
                <a:lnTo>
                  <a:pt x="25923" y="87355"/>
                </a:lnTo>
                <a:lnTo>
                  <a:pt x="26883" y="87355"/>
                </a:lnTo>
                <a:lnTo>
                  <a:pt x="27843" y="88315"/>
                </a:lnTo>
                <a:lnTo>
                  <a:pt x="34564" y="88315"/>
                </a:lnTo>
                <a:lnTo>
                  <a:pt x="35524" y="71993"/>
                </a:lnTo>
                <a:lnTo>
                  <a:pt x="36484" y="88315"/>
                </a:lnTo>
                <a:lnTo>
                  <a:pt x="42245" y="88315"/>
                </a:lnTo>
                <a:lnTo>
                  <a:pt x="42245" y="87355"/>
                </a:lnTo>
                <a:close/>
              </a:path>
              <a:path w="124800" h="88315">
                <a:moveTo>
                  <a:pt x="80634" y="87355"/>
                </a:moveTo>
                <a:lnTo>
                  <a:pt x="81610" y="87355"/>
                </a:lnTo>
                <a:lnTo>
                  <a:pt x="82570" y="88315"/>
                </a:lnTo>
                <a:lnTo>
                  <a:pt x="89291" y="88315"/>
                </a:lnTo>
                <a:lnTo>
                  <a:pt x="89291" y="71993"/>
                </a:lnTo>
                <a:lnTo>
                  <a:pt x="91196" y="88315"/>
                </a:lnTo>
                <a:lnTo>
                  <a:pt x="95996" y="88315"/>
                </a:lnTo>
                <a:lnTo>
                  <a:pt x="96972" y="87355"/>
                </a:lnTo>
                <a:lnTo>
                  <a:pt x="97917" y="87355"/>
                </a:lnTo>
                <a:lnTo>
                  <a:pt x="98877" y="86395"/>
                </a:lnTo>
                <a:lnTo>
                  <a:pt x="98877" y="85435"/>
                </a:lnTo>
                <a:lnTo>
                  <a:pt x="99837" y="85435"/>
                </a:lnTo>
                <a:lnTo>
                  <a:pt x="123840" y="6720"/>
                </a:lnTo>
                <a:lnTo>
                  <a:pt x="123840" y="5760"/>
                </a:lnTo>
                <a:lnTo>
                  <a:pt x="124800" y="4800"/>
                </a:lnTo>
                <a:lnTo>
                  <a:pt x="124800" y="1920"/>
                </a:lnTo>
                <a:lnTo>
                  <a:pt x="123840" y="1920"/>
                </a:lnTo>
                <a:lnTo>
                  <a:pt x="123840" y="960"/>
                </a:lnTo>
                <a:lnTo>
                  <a:pt x="122880" y="960"/>
                </a:lnTo>
                <a:lnTo>
                  <a:pt x="122880" y="0"/>
                </a:lnTo>
                <a:lnTo>
                  <a:pt x="112318" y="0"/>
                </a:lnTo>
                <a:lnTo>
                  <a:pt x="111358" y="960"/>
                </a:lnTo>
                <a:lnTo>
                  <a:pt x="110398" y="960"/>
                </a:lnTo>
                <a:lnTo>
                  <a:pt x="110398" y="1920"/>
                </a:lnTo>
                <a:lnTo>
                  <a:pt x="109438" y="1920"/>
                </a:lnTo>
                <a:lnTo>
                  <a:pt x="109438" y="2880"/>
                </a:lnTo>
                <a:lnTo>
                  <a:pt x="89291" y="71033"/>
                </a:lnTo>
                <a:lnTo>
                  <a:pt x="70088" y="2880"/>
                </a:lnTo>
                <a:lnTo>
                  <a:pt x="69128" y="1920"/>
                </a:lnTo>
                <a:lnTo>
                  <a:pt x="69128" y="960"/>
                </a:lnTo>
                <a:lnTo>
                  <a:pt x="67208" y="960"/>
                </a:lnTo>
                <a:lnTo>
                  <a:pt x="66248" y="0"/>
                </a:lnTo>
                <a:lnTo>
                  <a:pt x="62407" y="0"/>
                </a:lnTo>
                <a:lnTo>
                  <a:pt x="61447" y="24002"/>
                </a:lnTo>
                <a:lnTo>
                  <a:pt x="61447" y="24963"/>
                </a:lnTo>
                <a:lnTo>
                  <a:pt x="78729" y="85435"/>
                </a:lnTo>
                <a:lnTo>
                  <a:pt x="79689" y="85435"/>
                </a:lnTo>
                <a:lnTo>
                  <a:pt x="79689" y="86395"/>
                </a:lnTo>
                <a:lnTo>
                  <a:pt x="80634" y="87355"/>
                </a:lnTo>
                <a:close/>
              </a:path>
              <a:path w="124800" h="88315">
                <a:moveTo>
                  <a:pt x="91196" y="88315"/>
                </a:moveTo>
                <a:lnTo>
                  <a:pt x="89291" y="71993"/>
                </a:lnTo>
                <a:lnTo>
                  <a:pt x="89291" y="88315"/>
                </a:lnTo>
                <a:lnTo>
                  <a:pt x="91196" y="88315"/>
                </a:lnTo>
                <a:close/>
              </a:path>
              <a:path w="124800" h="88315">
                <a:moveTo>
                  <a:pt x="36484" y="88315"/>
                </a:moveTo>
                <a:lnTo>
                  <a:pt x="35524" y="71993"/>
                </a:lnTo>
                <a:lnTo>
                  <a:pt x="34564" y="88315"/>
                </a:lnTo>
                <a:lnTo>
                  <a:pt x="36484" y="8831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" name="object 184"/>
          <p:cNvSpPr/>
          <p:nvPr/>
        </p:nvSpPr>
        <p:spPr>
          <a:xfrm>
            <a:off x="3827632" y="1861154"/>
            <a:ext cx="58567" cy="90236"/>
          </a:xfrm>
          <a:custGeom>
            <a:avLst/>
            <a:gdLst/>
            <a:ahLst/>
            <a:cxnLst/>
            <a:rect l="l" t="t" r="r" b="b"/>
            <a:pathLst>
              <a:path w="58567" h="90236">
                <a:moveTo>
                  <a:pt x="2880" y="31683"/>
                </a:moveTo>
                <a:lnTo>
                  <a:pt x="3840" y="33604"/>
                </a:lnTo>
                <a:lnTo>
                  <a:pt x="4815" y="36484"/>
                </a:lnTo>
                <a:lnTo>
                  <a:pt x="6720" y="38404"/>
                </a:lnTo>
                <a:lnTo>
                  <a:pt x="8656" y="40325"/>
                </a:lnTo>
                <a:lnTo>
                  <a:pt x="10561" y="42245"/>
                </a:lnTo>
                <a:lnTo>
                  <a:pt x="12496" y="44165"/>
                </a:lnTo>
                <a:lnTo>
                  <a:pt x="15361" y="45125"/>
                </a:lnTo>
                <a:lnTo>
                  <a:pt x="18242" y="47030"/>
                </a:lnTo>
                <a:lnTo>
                  <a:pt x="20162" y="48005"/>
                </a:lnTo>
                <a:lnTo>
                  <a:pt x="23042" y="48966"/>
                </a:lnTo>
                <a:lnTo>
                  <a:pt x="25923" y="49910"/>
                </a:lnTo>
                <a:lnTo>
                  <a:pt x="27843" y="50871"/>
                </a:lnTo>
                <a:lnTo>
                  <a:pt x="30723" y="51846"/>
                </a:lnTo>
                <a:lnTo>
                  <a:pt x="32644" y="52791"/>
                </a:lnTo>
                <a:lnTo>
                  <a:pt x="35524" y="53751"/>
                </a:lnTo>
                <a:lnTo>
                  <a:pt x="37444" y="54711"/>
                </a:lnTo>
                <a:lnTo>
                  <a:pt x="39364" y="56631"/>
                </a:lnTo>
                <a:lnTo>
                  <a:pt x="41285" y="57591"/>
                </a:lnTo>
                <a:lnTo>
                  <a:pt x="42245" y="59527"/>
                </a:lnTo>
                <a:lnTo>
                  <a:pt x="43205" y="61432"/>
                </a:lnTo>
                <a:lnTo>
                  <a:pt x="44165" y="63352"/>
                </a:lnTo>
                <a:lnTo>
                  <a:pt x="44165" y="67193"/>
                </a:lnTo>
                <a:lnTo>
                  <a:pt x="43205" y="69113"/>
                </a:lnTo>
                <a:lnTo>
                  <a:pt x="42245" y="71033"/>
                </a:lnTo>
                <a:lnTo>
                  <a:pt x="41285" y="72953"/>
                </a:lnTo>
                <a:lnTo>
                  <a:pt x="40325" y="73913"/>
                </a:lnTo>
                <a:lnTo>
                  <a:pt x="39364" y="74874"/>
                </a:lnTo>
                <a:lnTo>
                  <a:pt x="37444" y="76794"/>
                </a:lnTo>
                <a:lnTo>
                  <a:pt x="35524" y="76794"/>
                </a:lnTo>
                <a:lnTo>
                  <a:pt x="33604" y="77754"/>
                </a:lnTo>
                <a:lnTo>
                  <a:pt x="31683" y="77754"/>
                </a:lnTo>
                <a:lnTo>
                  <a:pt x="28803" y="78714"/>
                </a:lnTo>
                <a:lnTo>
                  <a:pt x="23042" y="78714"/>
                </a:lnTo>
                <a:lnTo>
                  <a:pt x="20162" y="77754"/>
                </a:lnTo>
                <a:lnTo>
                  <a:pt x="17282" y="76794"/>
                </a:lnTo>
                <a:lnTo>
                  <a:pt x="14401" y="76794"/>
                </a:lnTo>
                <a:lnTo>
                  <a:pt x="12496" y="75834"/>
                </a:lnTo>
                <a:lnTo>
                  <a:pt x="10561" y="74874"/>
                </a:lnTo>
                <a:lnTo>
                  <a:pt x="8656" y="73913"/>
                </a:lnTo>
                <a:lnTo>
                  <a:pt x="6720" y="72953"/>
                </a:lnTo>
                <a:lnTo>
                  <a:pt x="5775" y="71993"/>
                </a:lnTo>
                <a:lnTo>
                  <a:pt x="4815" y="71033"/>
                </a:lnTo>
                <a:lnTo>
                  <a:pt x="975" y="71033"/>
                </a:lnTo>
                <a:lnTo>
                  <a:pt x="975" y="72953"/>
                </a:lnTo>
                <a:lnTo>
                  <a:pt x="0" y="72953"/>
                </a:lnTo>
                <a:lnTo>
                  <a:pt x="0" y="80634"/>
                </a:lnTo>
                <a:lnTo>
                  <a:pt x="975" y="81594"/>
                </a:lnTo>
                <a:lnTo>
                  <a:pt x="975" y="82555"/>
                </a:lnTo>
                <a:lnTo>
                  <a:pt x="1935" y="83515"/>
                </a:lnTo>
                <a:lnTo>
                  <a:pt x="2880" y="84475"/>
                </a:lnTo>
                <a:lnTo>
                  <a:pt x="3840" y="85435"/>
                </a:lnTo>
                <a:lnTo>
                  <a:pt x="5775" y="86395"/>
                </a:lnTo>
                <a:lnTo>
                  <a:pt x="6720" y="86395"/>
                </a:lnTo>
                <a:lnTo>
                  <a:pt x="8656" y="87355"/>
                </a:lnTo>
                <a:lnTo>
                  <a:pt x="10561" y="88315"/>
                </a:lnTo>
                <a:lnTo>
                  <a:pt x="12496" y="89275"/>
                </a:lnTo>
                <a:lnTo>
                  <a:pt x="15361" y="89275"/>
                </a:lnTo>
                <a:lnTo>
                  <a:pt x="18242" y="90236"/>
                </a:lnTo>
                <a:lnTo>
                  <a:pt x="35524" y="90236"/>
                </a:lnTo>
                <a:lnTo>
                  <a:pt x="39364" y="89275"/>
                </a:lnTo>
                <a:lnTo>
                  <a:pt x="43205" y="87355"/>
                </a:lnTo>
                <a:lnTo>
                  <a:pt x="47045" y="85435"/>
                </a:lnTo>
                <a:lnTo>
                  <a:pt x="49926" y="83515"/>
                </a:lnTo>
                <a:lnTo>
                  <a:pt x="52806" y="81594"/>
                </a:lnTo>
                <a:lnTo>
                  <a:pt x="54726" y="78714"/>
                </a:lnTo>
                <a:lnTo>
                  <a:pt x="56647" y="74874"/>
                </a:lnTo>
                <a:lnTo>
                  <a:pt x="57607" y="71993"/>
                </a:lnTo>
                <a:lnTo>
                  <a:pt x="58567" y="68153"/>
                </a:lnTo>
                <a:lnTo>
                  <a:pt x="58567" y="57591"/>
                </a:lnTo>
                <a:lnTo>
                  <a:pt x="56647" y="54711"/>
                </a:lnTo>
                <a:lnTo>
                  <a:pt x="55686" y="51846"/>
                </a:lnTo>
                <a:lnTo>
                  <a:pt x="53766" y="49910"/>
                </a:lnTo>
                <a:lnTo>
                  <a:pt x="51846" y="48005"/>
                </a:lnTo>
                <a:lnTo>
                  <a:pt x="49926" y="46070"/>
                </a:lnTo>
                <a:lnTo>
                  <a:pt x="48006" y="45125"/>
                </a:lnTo>
                <a:lnTo>
                  <a:pt x="45125" y="43190"/>
                </a:lnTo>
                <a:lnTo>
                  <a:pt x="43205" y="42245"/>
                </a:lnTo>
                <a:lnTo>
                  <a:pt x="40325" y="41285"/>
                </a:lnTo>
                <a:lnTo>
                  <a:pt x="37444" y="40325"/>
                </a:lnTo>
                <a:lnTo>
                  <a:pt x="35524" y="39349"/>
                </a:lnTo>
                <a:lnTo>
                  <a:pt x="32644" y="38404"/>
                </a:lnTo>
                <a:lnTo>
                  <a:pt x="29763" y="37444"/>
                </a:lnTo>
                <a:lnTo>
                  <a:pt x="27843" y="36484"/>
                </a:lnTo>
                <a:lnTo>
                  <a:pt x="24963" y="34564"/>
                </a:lnTo>
                <a:lnTo>
                  <a:pt x="23042" y="33604"/>
                </a:lnTo>
                <a:lnTo>
                  <a:pt x="21122" y="32644"/>
                </a:lnTo>
                <a:lnTo>
                  <a:pt x="20162" y="30723"/>
                </a:lnTo>
                <a:lnTo>
                  <a:pt x="18242" y="29763"/>
                </a:lnTo>
                <a:lnTo>
                  <a:pt x="17282" y="27843"/>
                </a:lnTo>
                <a:lnTo>
                  <a:pt x="16337" y="25923"/>
                </a:lnTo>
                <a:lnTo>
                  <a:pt x="16337" y="22082"/>
                </a:lnTo>
                <a:lnTo>
                  <a:pt x="17282" y="20162"/>
                </a:lnTo>
                <a:lnTo>
                  <a:pt x="17282" y="19202"/>
                </a:lnTo>
                <a:lnTo>
                  <a:pt x="18242" y="17282"/>
                </a:lnTo>
                <a:lnTo>
                  <a:pt x="19202" y="16322"/>
                </a:lnTo>
                <a:lnTo>
                  <a:pt x="20162" y="15361"/>
                </a:lnTo>
                <a:lnTo>
                  <a:pt x="22082" y="13441"/>
                </a:lnTo>
                <a:lnTo>
                  <a:pt x="23042" y="13441"/>
                </a:lnTo>
                <a:lnTo>
                  <a:pt x="24963" y="12481"/>
                </a:lnTo>
                <a:lnTo>
                  <a:pt x="27843" y="11521"/>
                </a:lnTo>
                <a:lnTo>
                  <a:pt x="37444" y="11521"/>
                </a:lnTo>
                <a:lnTo>
                  <a:pt x="39364" y="12481"/>
                </a:lnTo>
                <a:lnTo>
                  <a:pt x="42245" y="13441"/>
                </a:lnTo>
                <a:lnTo>
                  <a:pt x="44165" y="14401"/>
                </a:lnTo>
                <a:lnTo>
                  <a:pt x="46085" y="14401"/>
                </a:lnTo>
                <a:lnTo>
                  <a:pt x="47045" y="15361"/>
                </a:lnTo>
                <a:lnTo>
                  <a:pt x="48966" y="16322"/>
                </a:lnTo>
                <a:lnTo>
                  <a:pt x="49926" y="17282"/>
                </a:lnTo>
                <a:lnTo>
                  <a:pt x="50886" y="17282"/>
                </a:lnTo>
                <a:lnTo>
                  <a:pt x="51846" y="18242"/>
                </a:lnTo>
                <a:lnTo>
                  <a:pt x="52806" y="18242"/>
                </a:lnTo>
                <a:lnTo>
                  <a:pt x="52806" y="17282"/>
                </a:lnTo>
                <a:lnTo>
                  <a:pt x="53766" y="17282"/>
                </a:lnTo>
                <a:lnTo>
                  <a:pt x="53766" y="16322"/>
                </a:lnTo>
                <a:lnTo>
                  <a:pt x="54726" y="15361"/>
                </a:lnTo>
                <a:lnTo>
                  <a:pt x="54726" y="9601"/>
                </a:lnTo>
                <a:lnTo>
                  <a:pt x="53766" y="8641"/>
                </a:lnTo>
                <a:lnTo>
                  <a:pt x="53766" y="5760"/>
                </a:lnTo>
                <a:lnTo>
                  <a:pt x="52806" y="5760"/>
                </a:lnTo>
                <a:lnTo>
                  <a:pt x="51846" y="4800"/>
                </a:lnTo>
                <a:lnTo>
                  <a:pt x="50886" y="3840"/>
                </a:lnTo>
                <a:lnTo>
                  <a:pt x="49926" y="3840"/>
                </a:lnTo>
                <a:lnTo>
                  <a:pt x="48006" y="2880"/>
                </a:lnTo>
                <a:lnTo>
                  <a:pt x="47045" y="1920"/>
                </a:lnTo>
                <a:lnTo>
                  <a:pt x="45125" y="1920"/>
                </a:lnTo>
                <a:lnTo>
                  <a:pt x="43205" y="960"/>
                </a:lnTo>
                <a:lnTo>
                  <a:pt x="41285" y="960"/>
                </a:lnTo>
                <a:lnTo>
                  <a:pt x="39364" y="0"/>
                </a:lnTo>
                <a:lnTo>
                  <a:pt x="26883" y="0"/>
                </a:lnTo>
                <a:lnTo>
                  <a:pt x="23042" y="960"/>
                </a:lnTo>
                <a:lnTo>
                  <a:pt x="19202" y="1920"/>
                </a:lnTo>
                <a:lnTo>
                  <a:pt x="15361" y="2880"/>
                </a:lnTo>
                <a:lnTo>
                  <a:pt x="12496" y="4800"/>
                </a:lnTo>
                <a:lnTo>
                  <a:pt x="9616" y="7680"/>
                </a:lnTo>
                <a:lnTo>
                  <a:pt x="6720" y="9601"/>
                </a:lnTo>
                <a:lnTo>
                  <a:pt x="5775" y="12481"/>
                </a:lnTo>
                <a:lnTo>
                  <a:pt x="3840" y="15361"/>
                </a:lnTo>
                <a:lnTo>
                  <a:pt x="2880" y="18242"/>
                </a:lnTo>
                <a:lnTo>
                  <a:pt x="1935" y="21122"/>
                </a:lnTo>
                <a:lnTo>
                  <a:pt x="1935" y="27843"/>
                </a:lnTo>
                <a:lnTo>
                  <a:pt x="2880" y="316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" name="object 185"/>
          <p:cNvSpPr/>
          <p:nvPr/>
        </p:nvSpPr>
        <p:spPr>
          <a:xfrm>
            <a:off x="3917883" y="1930267"/>
            <a:ext cx="4800" cy="21122"/>
          </a:xfrm>
          <a:custGeom>
            <a:avLst/>
            <a:gdLst/>
            <a:ahLst/>
            <a:cxnLst/>
            <a:rect l="l" t="t" r="r" b="b"/>
            <a:pathLst>
              <a:path w="4800" h="21122">
                <a:moveTo>
                  <a:pt x="960" y="2880"/>
                </a:moveTo>
                <a:lnTo>
                  <a:pt x="0" y="0"/>
                </a:lnTo>
                <a:lnTo>
                  <a:pt x="960" y="20162"/>
                </a:lnTo>
                <a:lnTo>
                  <a:pt x="4800" y="21122"/>
                </a:lnTo>
                <a:lnTo>
                  <a:pt x="3825" y="5760"/>
                </a:lnTo>
                <a:lnTo>
                  <a:pt x="96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" name="object 186"/>
          <p:cNvSpPr/>
          <p:nvPr/>
        </p:nvSpPr>
        <p:spPr>
          <a:xfrm>
            <a:off x="3902522" y="1861154"/>
            <a:ext cx="68153" cy="90236"/>
          </a:xfrm>
          <a:custGeom>
            <a:avLst/>
            <a:gdLst/>
            <a:ahLst/>
            <a:cxnLst/>
            <a:rect l="l" t="t" r="r" b="b"/>
            <a:pathLst>
              <a:path w="68153" h="90236">
                <a:moveTo>
                  <a:pt x="0" y="65272"/>
                </a:moveTo>
                <a:lnTo>
                  <a:pt x="0" y="69113"/>
                </a:lnTo>
                <a:lnTo>
                  <a:pt x="960" y="72953"/>
                </a:lnTo>
                <a:lnTo>
                  <a:pt x="1920" y="75834"/>
                </a:lnTo>
                <a:lnTo>
                  <a:pt x="3840" y="78714"/>
                </a:lnTo>
                <a:lnTo>
                  <a:pt x="5760" y="81594"/>
                </a:lnTo>
                <a:lnTo>
                  <a:pt x="7680" y="83515"/>
                </a:lnTo>
                <a:lnTo>
                  <a:pt x="10561" y="86395"/>
                </a:lnTo>
                <a:lnTo>
                  <a:pt x="13441" y="87355"/>
                </a:lnTo>
                <a:lnTo>
                  <a:pt x="16322" y="89275"/>
                </a:lnTo>
                <a:lnTo>
                  <a:pt x="15361" y="69113"/>
                </a:lnTo>
                <a:lnTo>
                  <a:pt x="15361" y="62407"/>
                </a:lnTo>
                <a:lnTo>
                  <a:pt x="16322" y="59527"/>
                </a:lnTo>
                <a:lnTo>
                  <a:pt x="17282" y="58552"/>
                </a:lnTo>
                <a:lnTo>
                  <a:pt x="18242" y="55686"/>
                </a:lnTo>
                <a:lnTo>
                  <a:pt x="19187" y="54711"/>
                </a:lnTo>
                <a:lnTo>
                  <a:pt x="21122" y="52791"/>
                </a:lnTo>
                <a:lnTo>
                  <a:pt x="23027" y="51846"/>
                </a:lnTo>
                <a:lnTo>
                  <a:pt x="25908" y="50871"/>
                </a:lnTo>
                <a:lnTo>
                  <a:pt x="28803" y="49910"/>
                </a:lnTo>
                <a:lnTo>
                  <a:pt x="31683" y="48966"/>
                </a:lnTo>
                <a:lnTo>
                  <a:pt x="52791" y="48966"/>
                </a:lnTo>
                <a:lnTo>
                  <a:pt x="52791" y="66248"/>
                </a:lnTo>
                <a:lnTo>
                  <a:pt x="48950" y="71033"/>
                </a:lnTo>
                <a:lnTo>
                  <a:pt x="45110" y="73913"/>
                </a:lnTo>
                <a:lnTo>
                  <a:pt x="42230" y="75834"/>
                </a:lnTo>
                <a:lnTo>
                  <a:pt x="38389" y="77754"/>
                </a:lnTo>
                <a:lnTo>
                  <a:pt x="34549" y="78714"/>
                </a:lnTo>
                <a:lnTo>
                  <a:pt x="25908" y="78714"/>
                </a:lnTo>
                <a:lnTo>
                  <a:pt x="22082" y="77754"/>
                </a:lnTo>
                <a:lnTo>
                  <a:pt x="19187" y="74874"/>
                </a:lnTo>
                <a:lnTo>
                  <a:pt x="20162" y="90236"/>
                </a:lnTo>
                <a:lnTo>
                  <a:pt x="33588" y="90236"/>
                </a:lnTo>
                <a:lnTo>
                  <a:pt x="38389" y="89275"/>
                </a:lnTo>
                <a:lnTo>
                  <a:pt x="42230" y="87355"/>
                </a:lnTo>
                <a:lnTo>
                  <a:pt x="47030" y="85435"/>
                </a:lnTo>
                <a:lnTo>
                  <a:pt x="50871" y="82555"/>
                </a:lnTo>
                <a:lnTo>
                  <a:pt x="54711" y="78714"/>
                </a:lnTo>
                <a:lnTo>
                  <a:pt x="54711" y="88315"/>
                </a:lnTo>
                <a:lnTo>
                  <a:pt x="55671" y="88315"/>
                </a:lnTo>
                <a:lnTo>
                  <a:pt x="56631" y="89275"/>
                </a:lnTo>
                <a:lnTo>
                  <a:pt x="66233" y="89275"/>
                </a:lnTo>
                <a:lnTo>
                  <a:pt x="66233" y="88315"/>
                </a:lnTo>
                <a:lnTo>
                  <a:pt x="67193" y="88315"/>
                </a:lnTo>
                <a:lnTo>
                  <a:pt x="68153" y="87355"/>
                </a:lnTo>
                <a:lnTo>
                  <a:pt x="68153" y="25923"/>
                </a:lnTo>
                <a:lnTo>
                  <a:pt x="67193" y="21122"/>
                </a:lnTo>
                <a:lnTo>
                  <a:pt x="66233" y="17282"/>
                </a:lnTo>
                <a:lnTo>
                  <a:pt x="65272" y="13441"/>
                </a:lnTo>
                <a:lnTo>
                  <a:pt x="63352" y="10561"/>
                </a:lnTo>
                <a:lnTo>
                  <a:pt x="60472" y="7680"/>
                </a:lnTo>
                <a:lnTo>
                  <a:pt x="57591" y="4800"/>
                </a:lnTo>
                <a:lnTo>
                  <a:pt x="54711" y="2880"/>
                </a:lnTo>
                <a:lnTo>
                  <a:pt x="49911" y="1920"/>
                </a:lnTo>
                <a:lnTo>
                  <a:pt x="46070" y="960"/>
                </a:lnTo>
                <a:lnTo>
                  <a:pt x="41269" y="0"/>
                </a:lnTo>
                <a:lnTo>
                  <a:pt x="28803" y="0"/>
                </a:lnTo>
                <a:lnTo>
                  <a:pt x="25908" y="960"/>
                </a:lnTo>
                <a:lnTo>
                  <a:pt x="23027" y="960"/>
                </a:lnTo>
                <a:lnTo>
                  <a:pt x="19187" y="1920"/>
                </a:lnTo>
                <a:lnTo>
                  <a:pt x="17282" y="2880"/>
                </a:lnTo>
                <a:lnTo>
                  <a:pt x="14401" y="3840"/>
                </a:lnTo>
                <a:lnTo>
                  <a:pt x="12481" y="4800"/>
                </a:lnTo>
                <a:lnTo>
                  <a:pt x="10561" y="5760"/>
                </a:lnTo>
                <a:lnTo>
                  <a:pt x="7680" y="6720"/>
                </a:lnTo>
                <a:lnTo>
                  <a:pt x="6720" y="7680"/>
                </a:lnTo>
                <a:lnTo>
                  <a:pt x="5760" y="8641"/>
                </a:lnTo>
                <a:lnTo>
                  <a:pt x="4800" y="9601"/>
                </a:lnTo>
                <a:lnTo>
                  <a:pt x="4800" y="10561"/>
                </a:lnTo>
                <a:lnTo>
                  <a:pt x="3840" y="11521"/>
                </a:lnTo>
                <a:lnTo>
                  <a:pt x="3840" y="18242"/>
                </a:lnTo>
                <a:lnTo>
                  <a:pt x="4800" y="19202"/>
                </a:lnTo>
                <a:lnTo>
                  <a:pt x="4800" y="20162"/>
                </a:lnTo>
                <a:lnTo>
                  <a:pt x="5760" y="20162"/>
                </a:lnTo>
                <a:lnTo>
                  <a:pt x="6720" y="21122"/>
                </a:lnTo>
                <a:lnTo>
                  <a:pt x="7680" y="21122"/>
                </a:lnTo>
                <a:lnTo>
                  <a:pt x="8641" y="20162"/>
                </a:lnTo>
                <a:lnTo>
                  <a:pt x="10561" y="19202"/>
                </a:lnTo>
                <a:lnTo>
                  <a:pt x="11521" y="18242"/>
                </a:lnTo>
                <a:lnTo>
                  <a:pt x="13441" y="17282"/>
                </a:lnTo>
                <a:lnTo>
                  <a:pt x="16322" y="16322"/>
                </a:lnTo>
                <a:lnTo>
                  <a:pt x="18242" y="15361"/>
                </a:lnTo>
                <a:lnTo>
                  <a:pt x="21122" y="14401"/>
                </a:lnTo>
                <a:lnTo>
                  <a:pt x="24003" y="13441"/>
                </a:lnTo>
                <a:lnTo>
                  <a:pt x="26868" y="12481"/>
                </a:lnTo>
                <a:lnTo>
                  <a:pt x="40309" y="12481"/>
                </a:lnTo>
                <a:lnTo>
                  <a:pt x="42230" y="13441"/>
                </a:lnTo>
                <a:lnTo>
                  <a:pt x="45110" y="14401"/>
                </a:lnTo>
                <a:lnTo>
                  <a:pt x="47030" y="15361"/>
                </a:lnTo>
                <a:lnTo>
                  <a:pt x="47990" y="17282"/>
                </a:lnTo>
                <a:lnTo>
                  <a:pt x="49911" y="19202"/>
                </a:lnTo>
                <a:lnTo>
                  <a:pt x="50871" y="21122"/>
                </a:lnTo>
                <a:lnTo>
                  <a:pt x="51831" y="23042"/>
                </a:lnTo>
                <a:lnTo>
                  <a:pt x="52791" y="25923"/>
                </a:lnTo>
                <a:lnTo>
                  <a:pt x="52791" y="38404"/>
                </a:lnTo>
                <a:lnTo>
                  <a:pt x="28803" y="38404"/>
                </a:lnTo>
                <a:lnTo>
                  <a:pt x="24003" y="39349"/>
                </a:lnTo>
                <a:lnTo>
                  <a:pt x="19187" y="41285"/>
                </a:lnTo>
                <a:lnTo>
                  <a:pt x="14401" y="42245"/>
                </a:lnTo>
                <a:lnTo>
                  <a:pt x="10561" y="45125"/>
                </a:lnTo>
                <a:lnTo>
                  <a:pt x="7680" y="47030"/>
                </a:lnTo>
                <a:lnTo>
                  <a:pt x="4800" y="49910"/>
                </a:lnTo>
                <a:lnTo>
                  <a:pt x="2880" y="53751"/>
                </a:lnTo>
                <a:lnTo>
                  <a:pt x="960" y="56631"/>
                </a:lnTo>
                <a:lnTo>
                  <a:pt x="0" y="60472"/>
                </a:lnTo>
                <a:lnTo>
                  <a:pt x="0" y="6527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" name="object 187"/>
          <p:cNvSpPr/>
          <p:nvPr/>
        </p:nvSpPr>
        <p:spPr>
          <a:xfrm>
            <a:off x="3998518" y="1861154"/>
            <a:ext cx="122864" cy="89275"/>
          </a:xfrm>
          <a:custGeom>
            <a:avLst/>
            <a:gdLst/>
            <a:ahLst/>
            <a:cxnLst/>
            <a:rect l="l" t="t" r="r" b="b"/>
            <a:pathLst>
              <a:path w="122864" h="89275">
                <a:moveTo>
                  <a:pt x="114239" y="6720"/>
                </a:moveTo>
                <a:lnTo>
                  <a:pt x="111358" y="4800"/>
                </a:lnTo>
                <a:lnTo>
                  <a:pt x="107518" y="2880"/>
                </a:lnTo>
                <a:lnTo>
                  <a:pt x="103677" y="960"/>
                </a:lnTo>
                <a:lnTo>
                  <a:pt x="98877" y="0"/>
                </a:lnTo>
                <a:lnTo>
                  <a:pt x="89275" y="0"/>
                </a:lnTo>
                <a:lnTo>
                  <a:pt x="87355" y="960"/>
                </a:lnTo>
                <a:lnTo>
                  <a:pt x="85435" y="960"/>
                </a:lnTo>
                <a:lnTo>
                  <a:pt x="82555" y="1920"/>
                </a:lnTo>
                <a:lnTo>
                  <a:pt x="80634" y="3840"/>
                </a:lnTo>
                <a:lnTo>
                  <a:pt x="78714" y="4800"/>
                </a:lnTo>
                <a:lnTo>
                  <a:pt x="75834" y="6720"/>
                </a:lnTo>
                <a:lnTo>
                  <a:pt x="73913" y="8641"/>
                </a:lnTo>
                <a:lnTo>
                  <a:pt x="71033" y="10561"/>
                </a:lnTo>
                <a:lnTo>
                  <a:pt x="68153" y="13441"/>
                </a:lnTo>
                <a:lnTo>
                  <a:pt x="65272" y="16322"/>
                </a:lnTo>
                <a:lnTo>
                  <a:pt x="64312" y="13441"/>
                </a:lnTo>
                <a:lnTo>
                  <a:pt x="63352" y="11521"/>
                </a:lnTo>
                <a:lnTo>
                  <a:pt x="62392" y="9601"/>
                </a:lnTo>
                <a:lnTo>
                  <a:pt x="60472" y="7680"/>
                </a:lnTo>
                <a:lnTo>
                  <a:pt x="58552" y="5760"/>
                </a:lnTo>
                <a:lnTo>
                  <a:pt x="56631" y="4800"/>
                </a:lnTo>
                <a:lnTo>
                  <a:pt x="54711" y="2880"/>
                </a:lnTo>
                <a:lnTo>
                  <a:pt x="51831" y="1920"/>
                </a:lnTo>
                <a:lnTo>
                  <a:pt x="48950" y="960"/>
                </a:lnTo>
                <a:lnTo>
                  <a:pt x="47030" y="0"/>
                </a:lnTo>
                <a:lnTo>
                  <a:pt x="35509" y="0"/>
                </a:lnTo>
                <a:lnTo>
                  <a:pt x="31668" y="960"/>
                </a:lnTo>
                <a:lnTo>
                  <a:pt x="26883" y="3840"/>
                </a:lnTo>
                <a:lnTo>
                  <a:pt x="22082" y="5760"/>
                </a:lnTo>
                <a:lnTo>
                  <a:pt x="18242" y="9601"/>
                </a:lnTo>
                <a:lnTo>
                  <a:pt x="13441" y="15361"/>
                </a:lnTo>
                <a:lnTo>
                  <a:pt x="13441" y="2880"/>
                </a:lnTo>
                <a:lnTo>
                  <a:pt x="12481" y="2880"/>
                </a:lnTo>
                <a:lnTo>
                  <a:pt x="12481" y="1920"/>
                </a:lnTo>
                <a:lnTo>
                  <a:pt x="11521" y="1920"/>
                </a:lnTo>
                <a:lnTo>
                  <a:pt x="10561" y="960"/>
                </a:lnTo>
                <a:lnTo>
                  <a:pt x="192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88315"/>
                </a:lnTo>
                <a:lnTo>
                  <a:pt x="960" y="88315"/>
                </a:lnTo>
                <a:lnTo>
                  <a:pt x="1920" y="89275"/>
                </a:lnTo>
                <a:lnTo>
                  <a:pt x="12481" y="89275"/>
                </a:lnTo>
                <a:lnTo>
                  <a:pt x="13441" y="88315"/>
                </a:lnTo>
                <a:lnTo>
                  <a:pt x="14401" y="88315"/>
                </a:lnTo>
                <a:lnTo>
                  <a:pt x="14401" y="28803"/>
                </a:lnTo>
                <a:lnTo>
                  <a:pt x="19202" y="24002"/>
                </a:lnTo>
                <a:lnTo>
                  <a:pt x="23042" y="19202"/>
                </a:lnTo>
                <a:lnTo>
                  <a:pt x="26883" y="17282"/>
                </a:lnTo>
                <a:lnTo>
                  <a:pt x="29763" y="14401"/>
                </a:lnTo>
                <a:lnTo>
                  <a:pt x="33604" y="12481"/>
                </a:lnTo>
                <a:lnTo>
                  <a:pt x="40309" y="12481"/>
                </a:lnTo>
                <a:lnTo>
                  <a:pt x="42230" y="13441"/>
                </a:lnTo>
                <a:lnTo>
                  <a:pt x="44150" y="14401"/>
                </a:lnTo>
                <a:lnTo>
                  <a:pt x="46070" y="15361"/>
                </a:lnTo>
                <a:lnTo>
                  <a:pt x="47990" y="17282"/>
                </a:lnTo>
                <a:lnTo>
                  <a:pt x="48950" y="19202"/>
                </a:lnTo>
                <a:lnTo>
                  <a:pt x="50871" y="21122"/>
                </a:lnTo>
                <a:lnTo>
                  <a:pt x="51831" y="24002"/>
                </a:lnTo>
                <a:lnTo>
                  <a:pt x="52791" y="26883"/>
                </a:lnTo>
                <a:lnTo>
                  <a:pt x="52791" y="29763"/>
                </a:lnTo>
                <a:lnTo>
                  <a:pt x="53751" y="32644"/>
                </a:lnTo>
                <a:lnTo>
                  <a:pt x="53751" y="88315"/>
                </a:lnTo>
                <a:lnTo>
                  <a:pt x="54711" y="88315"/>
                </a:lnTo>
                <a:lnTo>
                  <a:pt x="55671" y="89275"/>
                </a:lnTo>
                <a:lnTo>
                  <a:pt x="66233" y="89275"/>
                </a:lnTo>
                <a:lnTo>
                  <a:pt x="67193" y="88315"/>
                </a:lnTo>
                <a:lnTo>
                  <a:pt x="68153" y="88315"/>
                </a:lnTo>
                <a:lnTo>
                  <a:pt x="68153" y="28803"/>
                </a:lnTo>
                <a:lnTo>
                  <a:pt x="72953" y="24002"/>
                </a:lnTo>
                <a:lnTo>
                  <a:pt x="76794" y="19202"/>
                </a:lnTo>
                <a:lnTo>
                  <a:pt x="80634" y="17282"/>
                </a:lnTo>
                <a:lnTo>
                  <a:pt x="83515" y="14401"/>
                </a:lnTo>
                <a:lnTo>
                  <a:pt x="87355" y="12481"/>
                </a:lnTo>
                <a:lnTo>
                  <a:pt x="94076" y="12481"/>
                </a:lnTo>
                <a:lnTo>
                  <a:pt x="95996" y="13441"/>
                </a:lnTo>
                <a:lnTo>
                  <a:pt x="97916" y="14401"/>
                </a:lnTo>
                <a:lnTo>
                  <a:pt x="99837" y="15361"/>
                </a:lnTo>
                <a:lnTo>
                  <a:pt x="101757" y="17282"/>
                </a:lnTo>
                <a:lnTo>
                  <a:pt x="103677" y="19202"/>
                </a:lnTo>
                <a:lnTo>
                  <a:pt x="104637" y="21122"/>
                </a:lnTo>
                <a:lnTo>
                  <a:pt x="105597" y="24002"/>
                </a:lnTo>
                <a:lnTo>
                  <a:pt x="106558" y="26883"/>
                </a:lnTo>
                <a:lnTo>
                  <a:pt x="106558" y="29763"/>
                </a:lnTo>
                <a:lnTo>
                  <a:pt x="107518" y="32644"/>
                </a:lnTo>
                <a:lnTo>
                  <a:pt x="107518" y="88315"/>
                </a:lnTo>
                <a:lnTo>
                  <a:pt x="108478" y="88315"/>
                </a:lnTo>
                <a:lnTo>
                  <a:pt x="109438" y="89275"/>
                </a:lnTo>
                <a:lnTo>
                  <a:pt x="119999" y="89275"/>
                </a:lnTo>
                <a:lnTo>
                  <a:pt x="120959" y="88315"/>
                </a:lnTo>
                <a:lnTo>
                  <a:pt x="121919" y="88315"/>
                </a:lnTo>
                <a:lnTo>
                  <a:pt x="121919" y="87355"/>
                </a:lnTo>
                <a:lnTo>
                  <a:pt x="122864" y="87355"/>
                </a:lnTo>
                <a:lnTo>
                  <a:pt x="122864" y="29763"/>
                </a:lnTo>
                <a:lnTo>
                  <a:pt x="121919" y="24963"/>
                </a:lnTo>
                <a:lnTo>
                  <a:pt x="120959" y="21122"/>
                </a:lnTo>
                <a:lnTo>
                  <a:pt x="119999" y="17282"/>
                </a:lnTo>
                <a:lnTo>
                  <a:pt x="118079" y="13441"/>
                </a:lnTo>
                <a:lnTo>
                  <a:pt x="116159" y="10561"/>
                </a:lnTo>
                <a:lnTo>
                  <a:pt x="114239" y="67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" name="object 188"/>
          <p:cNvSpPr/>
          <p:nvPr/>
        </p:nvSpPr>
        <p:spPr>
          <a:xfrm>
            <a:off x="4158828" y="1861154"/>
            <a:ext cx="60472" cy="48005"/>
          </a:xfrm>
          <a:custGeom>
            <a:avLst/>
            <a:gdLst/>
            <a:ahLst/>
            <a:cxnLst/>
            <a:rect l="l" t="t" r="r" b="b"/>
            <a:pathLst>
              <a:path w="60472" h="48005">
                <a:moveTo>
                  <a:pt x="18242" y="0"/>
                </a:moveTo>
                <a:lnTo>
                  <a:pt x="12481" y="960"/>
                </a:lnTo>
                <a:lnTo>
                  <a:pt x="7680" y="2880"/>
                </a:lnTo>
                <a:lnTo>
                  <a:pt x="4800" y="22082"/>
                </a:lnTo>
                <a:lnTo>
                  <a:pt x="6720" y="19202"/>
                </a:lnTo>
                <a:lnTo>
                  <a:pt x="8641" y="17282"/>
                </a:lnTo>
                <a:lnTo>
                  <a:pt x="10561" y="15361"/>
                </a:lnTo>
                <a:lnTo>
                  <a:pt x="13441" y="13441"/>
                </a:lnTo>
                <a:lnTo>
                  <a:pt x="16322" y="12481"/>
                </a:lnTo>
                <a:lnTo>
                  <a:pt x="19202" y="11521"/>
                </a:lnTo>
                <a:lnTo>
                  <a:pt x="30723" y="11521"/>
                </a:lnTo>
                <a:lnTo>
                  <a:pt x="36484" y="14401"/>
                </a:lnTo>
                <a:lnTo>
                  <a:pt x="39364" y="18242"/>
                </a:lnTo>
                <a:lnTo>
                  <a:pt x="43205" y="23042"/>
                </a:lnTo>
                <a:lnTo>
                  <a:pt x="45125" y="29763"/>
                </a:lnTo>
                <a:lnTo>
                  <a:pt x="45125" y="37444"/>
                </a:lnTo>
                <a:lnTo>
                  <a:pt x="0" y="37444"/>
                </a:lnTo>
                <a:lnTo>
                  <a:pt x="0" y="33604"/>
                </a:lnTo>
                <a:lnTo>
                  <a:pt x="0" y="48005"/>
                </a:lnTo>
                <a:lnTo>
                  <a:pt x="57607" y="48005"/>
                </a:lnTo>
                <a:lnTo>
                  <a:pt x="58567" y="47030"/>
                </a:lnTo>
                <a:lnTo>
                  <a:pt x="59527" y="46070"/>
                </a:lnTo>
                <a:lnTo>
                  <a:pt x="60472" y="44165"/>
                </a:lnTo>
                <a:lnTo>
                  <a:pt x="60472" y="33604"/>
                </a:lnTo>
                <a:lnTo>
                  <a:pt x="59527" y="28803"/>
                </a:lnTo>
                <a:lnTo>
                  <a:pt x="58567" y="24002"/>
                </a:lnTo>
                <a:lnTo>
                  <a:pt x="56631" y="19202"/>
                </a:lnTo>
                <a:lnTo>
                  <a:pt x="54726" y="15361"/>
                </a:lnTo>
                <a:lnTo>
                  <a:pt x="51846" y="11521"/>
                </a:lnTo>
                <a:lnTo>
                  <a:pt x="48966" y="7680"/>
                </a:lnTo>
                <a:lnTo>
                  <a:pt x="45125" y="4800"/>
                </a:lnTo>
                <a:lnTo>
                  <a:pt x="40325" y="2880"/>
                </a:lnTo>
                <a:lnTo>
                  <a:pt x="35524" y="960"/>
                </a:lnTo>
                <a:lnTo>
                  <a:pt x="30723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" name="object 189"/>
          <p:cNvSpPr/>
          <p:nvPr/>
        </p:nvSpPr>
        <p:spPr>
          <a:xfrm>
            <a:off x="4143466" y="1864034"/>
            <a:ext cx="71993" cy="87355"/>
          </a:xfrm>
          <a:custGeom>
            <a:avLst/>
            <a:gdLst/>
            <a:ahLst/>
            <a:cxnLst/>
            <a:rect l="l" t="t" r="r" b="b"/>
            <a:pathLst>
              <a:path w="71993" h="87355">
                <a:moveTo>
                  <a:pt x="18242" y="1920"/>
                </a:moveTo>
                <a:lnTo>
                  <a:pt x="13441" y="5760"/>
                </a:lnTo>
                <a:lnTo>
                  <a:pt x="10561" y="9601"/>
                </a:lnTo>
                <a:lnTo>
                  <a:pt x="6720" y="13441"/>
                </a:lnTo>
                <a:lnTo>
                  <a:pt x="3840" y="18242"/>
                </a:lnTo>
                <a:lnTo>
                  <a:pt x="1920" y="24002"/>
                </a:lnTo>
                <a:lnTo>
                  <a:pt x="960" y="29763"/>
                </a:lnTo>
                <a:lnTo>
                  <a:pt x="0" y="35524"/>
                </a:lnTo>
                <a:lnTo>
                  <a:pt x="0" y="49910"/>
                </a:lnTo>
                <a:lnTo>
                  <a:pt x="960" y="56647"/>
                </a:lnTo>
                <a:lnTo>
                  <a:pt x="1920" y="62392"/>
                </a:lnTo>
                <a:lnTo>
                  <a:pt x="3840" y="68153"/>
                </a:lnTo>
                <a:lnTo>
                  <a:pt x="6720" y="72953"/>
                </a:lnTo>
                <a:lnTo>
                  <a:pt x="10561" y="76794"/>
                </a:lnTo>
                <a:lnTo>
                  <a:pt x="13441" y="80634"/>
                </a:lnTo>
                <a:lnTo>
                  <a:pt x="18242" y="82555"/>
                </a:lnTo>
                <a:lnTo>
                  <a:pt x="23042" y="84475"/>
                </a:lnTo>
                <a:lnTo>
                  <a:pt x="27843" y="86395"/>
                </a:lnTo>
                <a:lnTo>
                  <a:pt x="34564" y="87355"/>
                </a:lnTo>
                <a:lnTo>
                  <a:pt x="48966" y="87355"/>
                </a:lnTo>
                <a:lnTo>
                  <a:pt x="51846" y="86395"/>
                </a:lnTo>
                <a:lnTo>
                  <a:pt x="55686" y="86395"/>
                </a:lnTo>
                <a:lnTo>
                  <a:pt x="58567" y="85435"/>
                </a:lnTo>
                <a:lnTo>
                  <a:pt x="61447" y="84475"/>
                </a:lnTo>
                <a:lnTo>
                  <a:pt x="64328" y="84475"/>
                </a:lnTo>
                <a:lnTo>
                  <a:pt x="66248" y="83515"/>
                </a:lnTo>
                <a:lnTo>
                  <a:pt x="67208" y="82555"/>
                </a:lnTo>
                <a:lnTo>
                  <a:pt x="69128" y="81594"/>
                </a:lnTo>
                <a:lnTo>
                  <a:pt x="70088" y="81594"/>
                </a:lnTo>
                <a:lnTo>
                  <a:pt x="71048" y="80634"/>
                </a:lnTo>
                <a:lnTo>
                  <a:pt x="71048" y="79674"/>
                </a:lnTo>
                <a:lnTo>
                  <a:pt x="71993" y="79674"/>
                </a:lnTo>
                <a:lnTo>
                  <a:pt x="71993" y="70073"/>
                </a:lnTo>
                <a:lnTo>
                  <a:pt x="71048" y="70073"/>
                </a:lnTo>
                <a:lnTo>
                  <a:pt x="71048" y="69113"/>
                </a:lnTo>
                <a:lnTo>
                  <a:pt x="68168" y="69113"/>
                </a:lnTo>
                <a:lnTo>
                  <a:pt x="66248" y="70073"/>
                </a:lnTo>
                <a:lnTo>
                  <a:pt x="65288" y="71033"/>
                </a:lnTo>
                <a:lnTo>
                  <a:pt x="63367" y="71993"/>
                </a:lnTo>
                <a:lnTo>
                  <a:pt x="60487" y="71993"/>
                </a:lnTo>
                <a:lnTo>
                  <a:pt x="58567" y="72953"/>
                </a:lnTo>
                <a:lnTo>
                  <a:pt x="55686" y="73914"/>
                </a:lnTo>
                <a:lnTo>
                  <a:pt x="52806" y="74874"/>
                </a:lnTo>
                <a:lnTo>
                  <a:pt x="49926" y="74874"/>
                </a:lnTo>
                <a:lnTo>
                  <a:pt x="46085" y="75834"/>
                </a:lnTo>
                <a:lnTo>
                  <a:pt x="37444" y="75834"/>
                </a:lnTo>
                <a:lnTo>
                  <a:pt x="33604" y="74874"/>
                </a:lnTo>
                <a:lnTo>
                  <a:pt x="29763" y="72953"/>
                </a:lnTo>
                <a:lnTo>
                  <a:pt x="26883" y="71993"/>
                </a:lnTo>
                <a:lnTo>
                  <a:pt x="24003" y="70073"/>
                </a:lnTo>
                <a:lnTo>
                  <a:pt x="21122" y="67193"/>
                </a:lnTo>
                <a:lnTo>
                  <a:pt x="19202" y="64312"/>
                </a:lnTo>
                <a:lnTo>
                  <a:pt x="18242" y="61432"/>
                </a:lnTo>
                <a:lnTo>
                  <a:pt x="17282" y="57591"/>
                </a:lnTo>
                <a:lnTo>
                  <a:pt x="16322" y="53751"/>
                </a:lnTo>
                <a:lnTo>
                  <a:pt x="15361" y="49910"/>
                </a:lnTo>
                <a:lnTo>
                  <a:pt x="15361" y="30723"/>
                </a:lnTo>
                <a:lnTo>
                  <a:pt x="16322" y="27843"/>
                </a:lnTo>
                <a:lnTo>
                  <a:pt x="17282" y="24963"/>
                </a:lnTo>
                <a:lnTo>
                  <a:pt x="18242" y="21122"/>
                </a:lnTo>
                <a:lnTo>
                  <a:pt x="20162" y="19202"/>
                </a:lnTo>
                <a:lnTo>
                  <a:pt x="23042" y="0"/>
                </a:lnTo>
                <a:lnTo>
                  <a:pt x="18242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" name="object 190"/>
          <p:cNvSpPr/>
          <p:nvPr/>
        </p:nvSpPr>
        <p:spPr>
          <a:xfrm>
            <a:off x="4284588" y="1821789"/>
            <a:ext cx="76794" cy="129600"/>
          </a:xfrm>
          <a:custGeom>
            <a:avLst/>
            <a:gdLst/>
            <a:ahLst/>
            <a:cxnLst/>
            <a:rect l="l" t="t" r="r" b="b"/>
            <a:pathLst>
              <a:path w="76794" h="129600">
                <a:moveTo>
                  <a:pt x="8641" y="128640"/>
                </a:moveTo>
                <a:lnTo>
                  <a:pt x="11521" y="128640"/>
                </a:lnTo>
                <a:lnTo>
                  <a:pt x="12481" y="127680"/>
                </a:lnTo>
                <a:lnTo>
                  <a:pt x="13441" y="127680"/>
                </a:lnTo>
                <a:lnTo>
                  <a:pt x="13441" y="116159"/>
                </a:lnTo>
                <a:lnTo>
                  <a:pt x="15361" y="101772"/>
                </a:lnTo>
                <a:lnTo>
                  <a:pt x="15361" y="68168"/>
                </a:lnTo>
                <a:lnTo>
                  <a:pt x="18242" y="65288"/>
                </a:lnTo>
                <a:lnTo>
                  <a:pt x="20162" y="62407"/>
                </a:lnTo>
                <a:lnTo>
                  <a:pt x="22082" y="60487"/>
                </a:lnTo>
                <a:lnTo>
                  <a:pt x="24963" y="58567"/>
                </a:lnTo>
                <a:lnTo>
                  <a:pt x="26883" y="56647"/>
                </a:lnTo>
                <a:lnTo>
                  <a:pt x="28788" y="55686"/>
                </a:lnTo>
                <a:lnTo>
                  <a:pt x="30723" y="54726"/>
                </a:lnTo>
                <a:lnTo>
                  <a:pt x="32628" y="53766"/>
                </a:lnTo>
                <a:lnTo>
                  <a:pt x="34564" y="52806"/>
                </a:lnTo>
                <a:lnTo>
                  <a:pt x="36469" y="52806"/>
                </a:lnTo>
                <a:lnTo>
                  <a:pt x="38404" y="51846"/>
                </a:lnTo>
                <a:lnTo>
                  <a:pt x="44150" y="51846"/>
                </a:lnTo>
                <a:lnTo>
                  <a:pt x="47030" y="52806"/>
                </a:lnTo>
                <a:lnTo>
                  <a:pt x="49911" y="54726"/>
                </a:lnTo>
                <a:lnTo>
                  <a:pt x="52791" y="56647"/>
                </a:lnTo>
                <a:lnTo>
                  <a:pt x="54711" y="59527"/>
                </a:lnTo>
                <a:lnTo>
                  <a:pt x="56631" y="62407"/>
                </a:lnTo>
                <a:lnTo>
                  <a:pt x="57591" y="65288"/>
                </a:lnTo>
                <a:lnTo>
                  <a:pt x="58552" y="69128"/>
                </a:lnTo>
                <a:lnTo>
                  <a:pt x="59512" y="72969"/>
                </a:lnTo>
                <a:lnTo>
                  <a:pt x="60472" y="76809"/>
                </a:lnTo>
                <a:lnTo>
                  <a:pt x="60472" y="93116"/>
                </a:lnTo>
                <a:lnTo>
                  <a:pt x="59512" y="96956"/>
                </a:lnTo>
                <a:lnTo>
                  <a:pt x="58552" y="100797"/>
                </a:lnTo>
                <a:lnTo>
                  <a:pt x="57591" y="103677"/>
                </a:lnTo>
                <a:lnTo>
                  <a:pt x="55671" y="106558"/>
                </a:lnTo>
                <a:lnTo>
                  <a:pt x="53751" y="110398"/>
                </a:lnTo>
                <a:lnTo>
                  <a:pt x="51831" y="112318"/>
                </a:lnTo>
                <a:lnTo>
                  <a:pt x="48966" y="114239"/>
                </a:lnTo>
                <a:lnTo>
                  <a:pt x="46070" y="116159"/>
                </a:lnTo>
                <a:lnTo>
                  <a:pt x="43190" y="117119"/>
                </a:lnTo>
                <a:lnTo>
                  <a:pt x="35509" y="117119"/>
                </a:lnTo>
                <a:lnTo>
                  <a:pt x="31683" y="115199"/>
                </a:lnTo>
                <a:lnTo>
                  <a:pt x="27843" y="113278"/>
                </a:lnTo>
                <a:lnTo>
                  <a:pt x="24002" y="110398"/>
                </a:lnTo>
                <a:lnTo>
                  <a:pt x="21122" y="121920"/>
                </a:lnTo>
                <a:lnTo>
                  <a:pt x="23042" y="123840"/>
                </a:lnTo>
                <a:lnTo>
                  <a:pt x="24963" y="125760"/>
                </a:lnTo>
                <a:lnTo>
                  <a:pt x="26883" y="126720"/>
                </a:lnTo>
                <a:lnTo>
                  <a:pt x="29763" y="127680"/>
                </a:lnTo>
                <a:lnTo>
                  <a:pt x="31683" y="128640"/>
                </a:lnTo>
                <a:lnTo>
                  <a:pt x="33604" y="128640"/>
                </a:lnTo>
                <a:lnTo>
                  <a:pt x="35509" y="129600"/>
                </a:lnTo>
                <a:lnTo>
                  <a:pt x="47030" y="129600"/>
                </a:lnTo>
                <a:lnTo>
                  <a:pt x="51831" y="128640"/>
                </a:lnTo>
                <a:lnTo>
                  <a:pt x="55671" y="126720"/>
                </a:lnTo>
                <a:lnTo>
                  <a:pt x="60472" y="124800"/>
                </a:lnTo>
                <a:lnTo>
                  <a:pt x="64312" y="121920"/>
                </a:lnTo>
                <a:lnTo>
                  <a:pt x="67193" y="117119"/>
                </a:lnTo>
                <a:lnTo>
                  <a:pt x="70073" y="113278"/>
                </a:lnTo>
                <a:lnTo>
                  <a:pt x="72953" y="108478"/>
                </a:lnTo>
                <a:lnTo>
                  <a:pt x="73913" y="102717"/>
                </a:lnTo>
                <a:lnTo>
                  <a:pt x="75834" y="96956"/>
                </a:lnTo>
                <a:lnTo>
                  <a:pt x="76794" y="90236"/>
                </a:lnTo>
                <a:lnTo>
                  <a:pt x="76794" y="77769"/>
                </a:lnTo>
                <a:lnTo>
                  <a:pt x="75834" y="72008"/>
                </a:lnTo>
                <a:lnTo>
                  <a:pt x="74874" y="66248"/>
                </a:lnTo>
                <a:lnTo>
                  <a:pt x="72953" y="61447"/>
                </a:lnTo>
                <a:lnTo>
                  <a:pt x="71033" y="56647"/>
                </a:lnTo>
                <a:lnTo>
                  <a:pt x="69113" y="52806"/>
                </a:lnTo>
                <a:lnTo>
                  <a:pt x="66233" y="48005"/>
                </a:lnTo>
                <a:lnTo>
                  <a:pt x="62392" y="45125"/>
                </a:lnTo>
                <a:lnTo>
                  <a:pt x="58552" y="43205"/>
                </a:lnTo>
                <a:lnTo>
                  <a:pt x="53751" y="40325"/>
                </a:lnTo>
                <a:lnTo>
                  <a:pt x="48966" y="39364"/>
                </a:lnTo>
                <a:lnTo>
                  <a:pt x="38404" y="39364"/>
                </a:lnTo>
                <a:lnTo>
                  <a:pt x="36469" y="40325"/>
                </a:lnTo>
                <a:lnTo>
                  <a:pt x="33604" y="40325"/>
                </a:lnTo>
                <a:lnTo>
                  <a:pt x="31683" y="41285"/>
                </a:lnTo>
                <a:lnTo>
                  <a:pt x="29763" y="42245"/>
                </a:lnTo>
                <a:lnTo>
                  <a:pt x="26883" y="43205"/>
                </a:lnTo>
                <a:lnTo>
                  <a:pt x="24963" y="45125"/>
                </a:lnTo>
                <a:lnTo>
                  <a:pt x="23042" y="46085"/>
                </a:lnTo>
                <a:lnTo>
                  <a:pt x="20162" y="48005"/>
                </a:lnTo>
                <a:lnTo>
                  <a:pt x="18242" y="49926"/>
                </a:lnTo>
                <a:lnTo>
                  <a:pt x="15361" y="52806"/>
                </a:lnTo>
                <a:lnTo>
                  <a:pt x="15361" y="1920"/>
                </a:lnTo>
                <a:lnTo>
                  <a:pt x="14401" y="975"/>
                </a:lnTo>
                <a:lnTo>
                  <a:pt x="11521" y="975"/>
                </a:lnTo>
                <a:lnTo>
                  <a:pt x="10561" y="0"/>
                </a:lnTo>
                <a:lnTo>
                  <a:pt x="6720" y="0"/>
                </a:lnTo>
                <a:lnTo>
                  <a:pt x="4800" y="975"/>
                </a:lnTo>
                <a:lnTo>
                  <a:pt x="960" y="975"/>
                </a:lnTo>
                <a:lnTo>
                  <a:pt x="960" y="2880"/>
                </a:lnTo>
                <a:lnTo>
                  <a:pt x="0" y="2880"/>
                </a:lnTo>
                <a:lnTo>
                  <a:pt x="0" y="126720"/>
                </a:lnTo>
                <a:lnTo>
                  <a:pt x="960" y="126720"/>
                </a:lnTo>
                <a:lnTo>
                  <a:pt x="960" y="127680"/>
                </a:lnTo>
                <a:lnTo>
                  <a:pt x="1920" y="127680"/>
                </a:lnTo>
                <a:lnTo>
                  <a:pt x="1920" y="128640"/>
                </a:lnTo>
                <a:lnTo>
                  <a:pt x="8641" y="1286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" name="object 191"/>
          <p:cNvSpPr/>
          <p:nvPr/>
        </p:nvSpPr>
        <p:spPr>
          <a:xfrm>
            <a:off x="4298030" y="1923562"/>
            <a:ext cx="10561" cy="20147"/>
          </a:xfrm>
          <a:custGeom>
            <a:avLst/>
            <a:gdLst/>
            <a:ahLst/>
            <a:cxnLst/>
            <a:rect l="l" t="t" r="r" b="b"/>
            <a:pathLst>
              <a:path w="10561" h="20147">
                <a:moveTo>
                  <a:pt x="6720" y="4785"/>
                </a:moveTo>
                <a:lnTo>
                  <a:pt x="1920" y="0"/>
                </a:lnTo>
                <a:lnTo>
                  <a:pt x="0" y="14386"/>
                </a:lnTo>
                <a:lnTo>
                  <a:pt x="2880" y="16306"/>
                </a:lnTo>
                <a:lnTo>
                  <a:pt x="4800" y="19187"/>
                </a:lnTo>
                <a:lnTo>
                  <a:pt x="7680" y="20147"/>
                </a:lnTo>
                <a:lnTo>
                  <a:pt x="10561" y="8625"/>
                </a:lnTo>
                <a:lnTo>
                  <a:pt x="6720" y="478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" name="object 192"/>
          <p:cNvSpPr/>
          <p:nvPr/>
        </p:nvSpPr>
        <p:spPr>
          <a:xfrm>
            <a:off x="4378665" y="1861154"/>
            <a:ext cx="67193" cy="90236"/>
          </a:xfrm>
          <a:custGeom>
            <a:avLst/>
            <a:gdLst/>
            <a:ahLst/>
            <a:cxnLst/>
            <a:rect l="l" t="t" r="r" b="b"/>
            <a:pathLst>
              <a:path w="67193" h="90236">
                <a:moveTo>
                  <a:pt x="55671" y="88315"/>
                </a:moveTo>
                <a:lnTo>
                  <a:pt x="56631" y="89275"/>
                </a:lnTo>
                <a:lnTo>
                  <a:pt x="65272" y="89275"/>
                </a:lnTo>
                <a:lnTo>
                  <a:pt x="66233" y="88315"/>
                </a:lnTo>
                <a:lnTo>
                  <a:pt x="67193" y="88315"/>
                </a:lnTo>
                <a:lnTo>
                  <a:pt x="67193" y="21122"/>
                </a:lnTo>
                <a:lnTo>
                  <a:pt x="66233" y="17282"/>
                </a:lnTo>
                <a:lnTo>
                  <a:pt x="64312" y="13441"/>
                </a:lnTo>
                <a:lnTo>
                  <a:pt x="62392" y="10561"/>
                </a:lnTo>
                <a:lnTo>
                  <a:pt x="60472" y="7680"/>
                </a:lnTo>
                <a:lnTo>
                  <a:pt x="57591" y="4800"/>
                </a:lnTo>
                <a:lnTo>
                  <a:pt x="53751" y="2880"/>
                </a:lnTo>
                <a:lnTo>
                  <a:pt x="49911" y="1920"/>
                </a:lnTo>
                <a:lnTo>
                  <a:pt x="46085" y="960"/>
                </a:lnTo>
                <a:lnTo>
                  <a:pt x="41285" y="0"/>
                </a:lnTo>
                <a:lnTo>
                  <a:pt x="28803" y="0"/>
                </a:lnTo>
                <a:lnTo>
                  <a:pt x="25923" y="960"/>
                </a:lnTo>
                <a:lnTo>
                  <a:pt x="22082" y="960"/>
                </a:lnTo>
                <a:lnTo>
                  <a:pt x="19202" y="1920"/>
                </a:lnTo>
                <a:lnTo>
                  <a:pt x="17282" y="2880"/>
                </a:lnTo>
                <a:lnTo>
                  <a:pt x="14401" y="3840"/>
                </a:lnTo>
                <a:lnTo>
                  <a:pt x="11521" y="4800"/>
                </a:lnTo>
                <a:lnTo>
                  <a:pt x="9601" y="5760"/>
                </a:lnTo>
                <a:lnTo>
                  <a:pt x="7680" y="6720"/>
                </a:lnTo>
                <a:lnTo>
                  <a:pt x="6720" y="7680"/>
                </a:lnTo>
                <a:lnTo>
                  <a:pt x="5760" y="8641"/>
                </a:lnTo>
                <a:lnTo>
                  <a:pt x="4800" y="9601"/>
                </a:lnTo>
                <a:lnTo>
                  <a:pt x="3840" y="10561"/>
                </a:lnTo>
                <a:lnTo>
                  <a:pt x="3840" y="19202"/>
                </a:lnTo>
                <a:lnTo>
                  <a:pt x="4800" y="19202"/>
                </a:lnTo>
                <a:lnTo>
                  <a:pt x="4800" y="20162"/>
                </a:lnTo>
                <a:lnTo>
                  <a:pt x="5760" y="20162"/>
                </a:lnTo>
                <a:lnTo>
                  <a:pt x="6720" y="21122"/>
                </a:lnTo>
                <a:lnTo>
                  <a:pt x="7680" y="21122"/>
                </a:lnTo>
                <a:lnTo>
                  <a:pt x="8641" y="20162"/>
                </a:lnTo>
                <a:lnTo>
                  <a:pt x="9601" y="19202"/>
                </a:lnTo>
                <a:lnTo>
                  <a:pt x="11521" y="18242"/>
                </a:lnTo>
                <a:lnTo>
                  <a:pt x="13441" y="17282"/>
                </a:lnTo>
                <a:lnTo>
                  <a:pt x="15361" y="16322"/>
                </a:lnTo>
                <a:lnTo>
                  <a:pt x="18242" y="15361"/>
                </a:lnTo>
                <a:lnTo>
                  <a:pt x="20162" y="14401"/>
                </a:lnTo>
                <a:lnTo>
                  <a:pt x="23042" y="13441"/>
                </a:lnTo>
                <a:lnTo>
                  <a:pt x="26883" y="12481"/>
                </a:lnTo>
                <a:lnTo>
                  <a:pt x="40309" y="12481"/>
                </a:lnTo>
                <a:lnTo>
                  <a:pt x="42245" y="13441"/>
                </a:lnTo>
                <a:lnTo>
                  <a:pt x="45125" y="14401"/>
                </a:lnTo>
                <a:lnTo>
                  <a:pt x="47030" y="15361"/>
                </a:lnTo>
                <a:lnTo>
                  <a:pt x="47990" y="17282"/>
                </a:lnTo>
                <a:lnTo>
                  <a:pt x="49911" y="19202"/>
                </a:lnTo>
                <a:lnTo>
                  <a:pt x="50871" y="21122"/>
                </a:lnTo>
                <a:lnTo>
                  <a:pt x="51831" y="23042"/>
                </a:lnTo>
                <a:lnTo>
                  <a:pt x="51831" y="25923"/>
                </a:lnTo>
                <a:lnTo>
                  <a:pt x="52806" y="28803"/>
                </a:lnTo>
                <a:lnTo>
                  <a:pt x="52806" y="38404"/>
                </a:lnTo>
                <a:lnTo>
                  <a:pt x="28803" y="38404"/>
                </a:lnTo>
                <a:lnTo>
                  <a:pt x="24002" y="39349"/>
                </a:lnTo>
                <a:lnTo>
                  <a:pt x="18242" y="41285"/>
                </a:lnTo>
                <a:lnTo>
                  <a:pt x="14401" y="42245"/>
                </a:lnTo>
                <a:lnTo>
                  <a:pt x="10561" y="45125"/>
                </a:lnTo>
                <a:lnTo>
                  <a:pt x="6720" y="47030"/>
                </a:lnTo>
                <a:lnTo>
                  <a:pt x="3840" y="49910"/>
                </a:lnTo>
                <a:lnTo>
                  <a:pt x="2880" y="53751"/>
                </a:lnTo>
                <a:lnTo>
                  <a:pt x="960" y="56631"/>
                </a:lnTo>
                <a:lnTo>
                  <a:pt x="0" y="60472"/>
                </a:lnTo>
                <a:lnTo>
                  <a:pt x="0" y="72953"/>
                </a:lnTo>
                <a:lnTo>
                  <a:pt x="1920" y="75834"/>
                </a:lnTo>
                <a:lnTo>
                  <a:pt x="2880" y="78714"/>
                </a:lnTo>
                <a:lnTo>
                  <a:pt x="4800" y="81594"/>
                </a:lnTo>
                <a:lnTo>
                  <a:pt x="7680" y="83515"/>
                </a:lnTo>
                <a:lnTo>
                  <a:pt x="9601" y="86395"/>
                </a:lnTo>
                <a:lnTo>
                  <a:pt x="12481" y="87355"/>
                </a:lnTo>
                <a:lnTo>
                  <a:pt x="16322" y="89275"/>
                </a:lnTo>
                <a:lnTo>
                  <a:pt x="15361" y="69113"/>
                </a:lnTo>
                <a:lnTo>
                  <a:pt x="15361" y="59527"/>
                </a:lnTo>
                <a:lnTo>
                  <a:pt x="16322" y="58552"/>
                </a:lnTo>
                <a:lnTo>
                  <a:pt x="17282" y="55686"/>
                </a:lnTo>
                <a:lnTo>
                  <a:pt x="19202" y="54711"/>
                </a:lnTo>
                <a:lnTo>
                  <a:pt x="21122" y="52791"/>
                </a:lnTo>
                <a:lnTo>
                  <a:pt x="23042" y="51846"/>
                </a:lnTo>
                <a:lnTo>
                  <a:pt x="25923" y="50871"/>
                </a:lnTo>
                <a:lnTo>
                  <a:pt x="28803" y="49910"/>
                </a:lnTo>
                <a:lnTo>
                  <a:pt x="31683" y="48966"/>
                </a:lnTo>
                <a:lnTo>
                  <a:pt x="52806" y="48966"/>
                </a:lnTo>
                <a:lnTo>
                  <a:pt x="52806" y="66248"/>
                </a:lnTo>
                <a:lnTo>
                  <a:pt x="48966" y="71033"/>
                </a:lnTo>
                <a:lnTo>
                  <a:pt x="45125" y="73913"/>
                </a:lnTo>
                <a:lnTo>
                  <a:pt x="41285" y="75834"/>
                </a:lnTo>
                <a:lnTo>
                  <a:pt x="38404" y="77754"/>
                </a:lnTo>
                <a:lnTo>
                  <a:pt x="34564" y="78714"/>
                </a:lnTo>
                <a:lnTo>
                  <a:pt x="25923" y="78714"/>
                </a:lnTo>
                <a:lnTo>
                  <a:pt x="22082" y="77754"/>
                </a:lnTo>
                <a:lnTo>
                  <a:pt x="19202" y="74874"/>
                </a:lnTo>
                <a:lnTo>
                  <a:pt x="20162" y="90236"/>
                </a:lnTo>
                <a:lnTo>
                  <a:pt x="33604" y="90236"/>
                </a:lnTo>
                <a:lnTo>
                  <a:pt x="38404" y="89275"/>
                </a:lnTo>
                <a:lnTo>
                  <a:pt x="42245" y="87355"/>
                </a:lnTo>
                <a:lnTo>
                  <a:pt x="47030" y="85435"/>
                </a:lnTo>
                <a:lnTo>
                  <a:pt x="50871" y="82555"/>
                </a:lnTo>
                <a:lnTo>
                  <a:pt x="54711" y="78714"/>
                </a:lnTo>
                <a:lnTo>
                  <a:pt x="54711" y="88315"/>
                </a:lnTo>
                <a:lnTo>
                  <a:pt x="55671" y="8831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" name="object 193"/>
          <p:cNvSpPr/>
          <p:nvPr/>
        </p:nvSpPr>
        <p:spPr>
          <a:xfrm>
            <a:off x="4394027" y="1930267"/>
            <a:ext cx="4800" cy="21122"/>
          </a:xfrm>
          <a:custGeom>
            <a:avLst/>
            <a:gdLst/>
            <a:ahLst/>
            <a:cxnLst/>
            <a:rect l="l" t="t" r="r" b="b"/>
            <a:pathLst>
              <a:path w="4800" h="21122">
                <a:moveTo>
                  <a:pt x="960" y="2880"/>
                </a:moveTo>
                <a:lnTo>
                  <a:pt x="0" y="0"/>
                </a:lnTo>
                <a:lnTo>
                  <a:pt x="960" y="20162"/>
                </a:lnTo>
                <a:lnTo>
                  <a:pt x="4800" y="21122"/>
                </a:lnTo>
                <a:lnTo>
                  <a:pt x="3840" y="5760"/>
                </a:lnTo>
                <a:lnTo>
                  <a:pt x="96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" name="object 194"/>
          <p:cNvSpPr/>
          <p:nvPr/>
        </p:nvSpPr>
        <p:spPr>
          <a:xfrm>
            <a:off x="4467941" y="1861154"/>
            <a:ext cx="58552" cy="90236"/>
          </a:xfrm>
          <a:custGeom>
            <a:avLst/>
            <a:gdLst/>
            <a:ahLst/>
            <a:cxnLst/>
            <a:rect l="l" t="t" r="r" b="b"/>
            <a:pathLst>
              <a:path w="58552" h="90236">
                <a:moveTo>
                  <a:pt x="22082" y="960"/>
                </a:moveTo>
                <a:lnTo>
                  <a:pt x="18242" y="1920"/>
                </a:lnTo>
                <a:lnTo>
                  <a:pt x="14401" y="2880"/>
                </a:lnTo>
                <a:lnTo>
                  <a:pt x="11521" y="4800"/>
                </a:lnTo>
                <a:lnTo>
                  <a:pt x="8641" y="7680"/>
                </a:lnTo>
                <a:lnTo>
                  <a:pt x="6720" y="9601"/>
                </a:lnTo>
                <a:lnTo>
                  <a:pt x="4800" y="12481"/>
                </a:lnTo>
                <a:lnTo>
                  <a:pt x="3840" y="15361"/>
                </a:lnTo>
                <a:lnTo>
                  <a:pt x="1920" y="18242"/>
                </a:lnTo>
                <a:lnTo>
                  <a:pt x="1920" y="31683"/>
                </a:lnTo>
                <a:lnTo>
                  <a:pt x="2880" y="33604"/>
                </a:lnTo>
                <a:lnTo>
                  <a:pt x="4800" y="36484"/>
                </a:lnTo>
                <a:lnTo>
                  <a:pt x="5760" y="38404"/>
                </a:lnTo>
                <a:lnTo>
                  <a:pt x="7680" y="40325"/>
                </a:lnTo>
                <a:lnTo>
                  <a:pt x="10561" y="42245"/>
                </a:lnTo>
                <a:lnTo>
                  <a:pt x="12481" y="44165"/>
                </a:lnTo>
                <a:lnTo>
                  <a:pt x="14401" y="45125"/>
                </a:lnTo>
                <a:lnTo>
                  <a:pt x="17282" y="47030"/>
                </a:lnTo>
                <a:lnTo>
                  <a:pt x="20162" y="48005"/>
                </a:lnTo>
                <a:lnTo>
                  <a:pt x="22082" y="48966"/>
                </a:lnTo>
                <a:lnTo>
                  <a:pt x="24963" y="49910"/>
                </a:lnTo>
                <a:lnTo>
                  <a:pt x="27843" y="50871"/>
                </a:lnTo>
                <a:lnTo>
                  <a:pt x="29763" y="51846"/>
                </a:lnTo>
                <a:lnTo>
                  <a:pt x="32644" y="52791"/>
                </a:lnTo>
                <a:lnTo>
                  <a:pt x="34564" y="53751"/>
                </a:lnTo>
                <a:lnTo>
                  <a:pt x="36484" y="54711"/>
                </a:lnTo>
                <a:lnTo>
                  <a:pt x="38404" y="56631"/>
                </a:lnTo>
                <a:lnTo>
                  <a:pt x="40325" y="57591"/>
                </a:lnTo>
                <a:lnTo>
                  <a:pt x="41269" y="59527"/>
                </a:lnTo>
                <a:lnTo>
                  <a:pt x="42245" y="61432"/>
                </a:lnTo>
                <a:lnTo>
                  <a:pt x="43205" y="63352"/>
                </a:lnTo>
                <a:lnTo>
                  <a:pt x="43205" y="67193"/>
                </a:lnTo>
                <a:lnTo>
                  <a:pt x="42245" y="69113"/>
                </a:lnTo>
                <a:lnTo>
                  <a:pt x="42245" y="71033"/>
                </a:lnTo>
                <a:lnTo>
                  <a:pt x="41269" y="72953"/>
                </a:lnTo>
                <a:lnTo>
                  <a:pt x="39364" y="73913"/>
                </a:lnTo>
                <a:lnTo>
                  <a:pt x="38404" y="74874"/>
                </a:lnTo>
                <a:lnTo>
                  <a:pt x="36484" y="76794"/>
                </a:lnTo>
                <a:lnTo>
                  <a:pt x="34564" y="76794"/>
                </a:lnTo>
                <a:lnTo>
                  <a:pt x="32644" y="77754"/>
                </a:lnTo>
                <a:lnTo>
                  <a:pt x="30723" y="77754"/>
                </a:lnTo>
                <a:lnTo>
                  <a:pt x="28803" y="78714"/>
                </a:lnTo>
                <a:lnTo>
                  <a:pt x="22082" y="78714"/>
                </a:lnTo>
                <a:lnTo>
                  <a:pt x="19202" y="77754"/>
                </a:lnTo>
                <a:lnTo>
                  <a:pt x="17282" y="76794"/>
                </a:lnTo>
                <a:lnTo>
                  <a:pt x="14401" y="76794"/>
                </a:lnTo>
                <a:lnTo>
                  <a:pt x="11521" y="75834"/>
                </a:lnTo>
                <a:lnTo>
                  <a:pt x="9601" y="74874"/>
                </a:lnTo>
                <a:lnTo>
                  <a:pt x="7680" y="73913"/>
                </a:lnTo>
                <a:lnTo>
                  <a:pt x="6720" y="72953"/>
                </a:lnTo>
                <a:lnTo>
                  <a:pt x="4800" y="71993"/>
                </a:lnTo>
                <a:lnTo>
                  <a:pt x="3840" y="71033"/>
                </a:lnTo>
                <a:lnTo>
                  <a:pt x="0" y="71033"/>
                </a:lnTo>
                <a:lnTo>
                  <a:pt x="0" y="82555"/>
                </a:lnTo>
                <a:lnTo>
                  <a:pt x="960" y="83515"/>
                </a:lnTo>
                <a:lnTo>
                  <a:pt x="1920" y="83515"/>
                </a:lnTo>
                <a:lnTo>
                  <a:pt x="1920" y="84475"/>
                </a:lnTo>
                <a:lnTo>
                  <a:pt x="2880" y="85435"/>
                </a:lnTo>
                <a:lnTo>
                  <a:pt x="4800" y="86395"/>
                </a:lnTo>
                <a:lnTo>
                  <a:pt x="5760" y="86395"/>
                </a:lnTo>
                <a:lnTo>
                  <a:pt x="7680" y="87355"/>
                </a:lnTo>
                <a:lnTo>
                  <a:pt x="9601" y="88315"/>
                </a:lnTo>
                <a:lnTo>
                  <a:pt x="12481" y="89275"/>
                </a:lnTo>
                <a:lnTo>
                  <a:pt x="14401" y="89275"/>
                </a:lnTo>
                <a:lnTo>
                  <a:pt x="17282" y="90236"/>
                </a:lnTo>
                <a:lnTo>
                  <a:pt x="34564" y="90236"/>
                </a:lnTo>
                <a:lnTo>
                  <a:pt x="38404" y="89275"/>
                </a:lnTo>
                <a:lnTo>
                  <a:pt x="43205" y="87355"/>
                </a:lnTo>
                <a:lnTo>
                  <a:pt x="46085" y="85435"/>
                </a:lnTo>
                <a:lnTo>
                  <a:pt x="48950" y="83515"/>
                </a:lnTo>
                <a:lnTo>
                  <a:pt x="51831" y="81594"/>
                </a:lnTo>
                <a:lnTo>
                  <a:pt x="54726" y="78714"/>
                </a:lnTo>
                <a:lnTo>
                  <a:pt x="55671" y="74874"/>
                </a:lnTo>
                <a:lnTo>
                  <a:pt x="57607" y="71993"/>
                </a:lnTo>
                <a:lnTo>
                  <a:pt x="58552" y="68153"/>
                </a:lnTo>
                <a:lnTo>
                  <a:pt x="58552" y="60472"/>
                </a:lnTo>
                <a:lnTo>
                  <a:pt x="57607" y="57591"/>
                </a:lnTo>
                <a:lnTo>
                  <a:pt x="56631" y="54711"/>
                </a:lnTo>
                <a:lnTo>
                  <a:pt x="54726" y="51846"/>
                </a:lnTo>
                <a:lnTo>
                  <a:pt x="53766" y="49910"/>
                </a:lnTo>
                <a:lnTo>
                  <a:pt x="51831" y="48005"/>
                </a:lnTo>
                <a:lnTo>
                  <a:pt x="49926" y="46070"/>
                </a:lnTo>
                <a:lnTo>
                  <a:pt x="47045" y="45125"/>
                </a:lnTo>
                <a:lnTo>
                  <a:pt x="45110" y="43190"/>
                </a:lnTo>
                <a:lnTo>
                  <a:pt x="42245" y="42245"/>
                </a:lnTo>
                <a:lnTo>
                  <a:pt x="39364" y="41285"/>
                </a:lnTo>
                <a:lnTo>
                  <a:pt x="37444" y="40325"/>
                </a:lnTo>
                <a:lnTo>
                  <a:pt x="34564" y="39349"/>
                </a:lnTo>
                <a:lnTo>
                  <a:pt x="31683" y="38404"/>
                </a:lnTo>
                <a:lnTo>
                  <a:pt x="29763" y="37444"/>
                </a:lnTo>
                <a:lnTo>
                  <a:pt x="26883" y="36484"/>
                </a:lnTo>
                <a:lnTo>
                  <a:pt x="24963" y="34564"/>
                </a:lnTo>
                <a:lnTo>
                  <a:pt x="23042" y="33604"/>
                </a:lnTo>
                <a:lnTo>
                  <a:pt x="21122" y="32644"/>
                </a:lnTo>
                <a:lnTo>
                  <a:pt x="19202" y="30723"/>
                </a:lnTo>
                <a:lnTo>
                  <a:pt x="18242" y="29763"/>
                </a:lnTo>
                <a:lnTo>
                  <a:pt x="16322" y="27843"/>
                </a:lnTo>
                <a:lnTo>
                  <a:pt x="16322" y="20162"/>
                </a:lnTo>
                <a:lnTo>
                  <a:pt x="17282" y="19202"/>
                </a:lnTo>
                <a:lnTo>
                  <a:pt x="17282" y="17282"/>
                </a:lnTo>
                <a:lnTo>
                  <a:pt x="18242" y="16322"/>
                </a:lnTo>
                <a:lnTo>
                  <a:pt x="20162" y="15361"/>
                </a:lnTo>
                <a:lnTo>
                  <a:pt x="21122" y="13441"/>
                </a:lnTo>
                <a:lnTo>
                  <a:pt x="23042" y="13441"/>
                </a:lnTo>
                <a:lnTo>
                  <a:pt x="24963" y="12481"/>
                </a:lnTo>
                <a:lnTo>
                  <a:pt x="26883" y="11521"/>
                </a:lnTo>
                <a:lnTo>
                  <a:pt x="37444" y="11521"/>
                </a:lnTo>
                <a:lnTo>
                  <a:pt x="39364" y="12481"/>
                </a:lnTo>
                <a:lnTo>
                  <a:pt x="41269" y="13441"/>
                </a:lnTo>
                <a:lnTo>
                  <a:pt x="43205" y="14401"/>
                </a:lnTo>
                <a:lnTo>
                  <a:pt x="45110" y="14401"/>
                </a:lnTo>
                <a:lnTo>
                  <a:pt x="47045" y="15361"/>
                </a:lnTo>
                <a:lnTo>
                  <a:pt x="47990" y="16322"/>
                </a:lnTo>
                <a:lnTo>
                  <a:pt x="48950" y="17282"/>
                </a:lnTo>
                <a:lnTo>
                  <a:pt x="49926" y="17282"/>
                </a:lnTo>
                <a:lnTo>
                  <a:pt x="50886" y="18242"/>
                </a:lnTo>
                <a:lnTo>
                  <a:pt x="51831" y="18242"/>
                </a:lnTo>
                <a:lnTo>
                  <a:pt x="52791" y="17282"/>
                </a:lnTo>
                <a:lnTo>
                  <a:pt x="52791" y="16322"/>
                </a:lnTo>
                <a:lnTo>
                  <a:pt x="53766" y="16322"/>
                </a:lnTo>
                <a:lnTo>
                  <a:pt x="53766" y="7680"/>
                </a:lnTo>
                <a:lnTo>
                  <a:pt x="52791" y="6720"/>
                </a:lnTo>
                <a:lnTo>
                  <a:pt x="52791" y="5760"/>
                </a:lnTo>
                <a:lnTo>
                  <a:pt x="51831" y="4800"/>
                </a:lnTo>
                <a:lnTo>
                  <a:pt x="50886" y="4800"/>
                </a:lnTo>
                <a:lnTo>
                  <a:pt x="49926" y="3840"/>
                </a:lnTo>
                <a:lnTo>
                  <a:pt x="48950" y="3840"/>
                </a:lnTo>
                <a:lnTo>
                  <a:pt x="47990" y="2880"/>
                </a:lnTo>
                <a:lnTo>
                  <a:pt x="46085" y="1920"/>
                </a:lnTo>
                <a:lnTo>
                  <a:pt x="44165" y="1920"/>
                </a:lnTo>
                <a:lnTo>
                  <a:pt x="42245" y="960"/>
                </a:lnTo>
                <a:lnTo>
                  <a:pt x="40325" y="960"/>
                </a:lnTo>
                <a:lnTo>
                  <a:pt x="38404" y="0"/>
                </a:lnTo>
                <a:lnTo>
                  <a:pt x="26883" y="0"/>
                </a:lnTo>
                <a:lnTo>
                  <a:pt x="22082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" name="object 195"/>
          <p:cNvSpPr/>
          <p:nvPr/>
        </p:nvSpPr>
        <p:spPr>
          <a:xfrm>
            <a:off x="4547616" y="1862114"/>
            <a:ext cx="15361" cy="88315"/>
          </a:xfrm>
          <a:custGeom>
            <a:avLst/>
            <a:gdLst/>
            <a:ahLst/>
            <a:cxnLst/>
            <a:rect l="l" t="t" r="r" b="b"/>
            <a:pathLst>
              <a:path w="15361" h="88315">
                <a:moveTo>
                  <a:pt x="14401" y="960"/>
                </a:moveTo>
                <a:lnTo>
                  <a:pt x="13441" y="960"/>
                </a:lnTo>
                <a:lnTo>
                  <a:pt x="12481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86395"/>
                </a:lnTo>
                <a:lnTo>
                  <a:pt x="960" y="87355"/>
                </a:lnTo>
                <a:lnTo>
                  <a:pt x="1920" y="87355"/>
                </a:lnTo>
                <a:lnTo>
                  <a:pt x="1920" y="88315"/>
                </a:lnTo>
                <a:lnTo>
                  <a:pt x="13441" y="88315"/>
                </a:lnTo>
                <a:lnTo>
                  <a:pt x="13441" y="87355"/>
                </a:lnTo>
                <a:lnTo>
                  <a:pt x="14401" y="87355"/>
                </a:lnTo>
                <a:lnTo>
                  <a:pt x="15361" y="86395"/>
                </a:lnTo>
                <a:lnTo>
                  <a:pt x="15361" y="1920"/>
                </a:lnTo>
                <a:lnTo>
                  <a:pt x="14401" y="1920"/>
                </a:lnTo>
                <a:lnTo>
                  <a:pt x="14401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" name="object 196"/>
          <p:cNvSpPr/>
          <p:nvPr/>
        </p:nvSpPr>
        <p:spPr>
          <a:xfrm>
            <a:off x="4545695" y="1828510"/>
            <a:ext cx="19202" cy="18242"/>
          </a:xfrm>
          <a:custGeom>
            <a:avLst/>
            <a:gdLst/>
            <a:ahLst/>
            <a:cxnLst/>
            <a:rect l="l" t="t" r="r" b="b"/>
            <a:pathLst>
              <a:path w="19202" h="18242">
                <a:moveTo>
                  <a:pt x="19202" y="8641"/>
                </a:moveTo>
                <a:lnTo>
                  <a:pt x="19202" y="4800"/>
                </a:lnTo>
                <a:lnTo>
                  <a:pt x="18242" y="2880"/>
                </a:lnTo>
                <a:lnTo>
                  <a:pt x="17282" y="1920"/>
                </a:lnTo>
                <a:lnTo>
                  <a:pt x="15361" y="0"/>
                </a:lnTo>
                <a:lnTo>
                  <a:pt x="3840" y="0"/>
                </a:lnTo>
                <a:lnTo>
                  <a:pt x="1920" y="1920"/>
                </a:lnTo>
                <a:lnTo>
                  <a:pt x="960" y="2880"/>
                </a:lnTo>
                <a:lnTo>
                  <a:pt x="0" y="5760"/>
                </a:lnTo>
                <a:lnTo>
                  <a:pt x="0" y="12481"/>
                </a:lnTo>
                <a:lnTo>
                  <a:pt x="960" y="14401"/>
                </a:lnTo>
                <a:lnTo>
                  <a:pt x="1920" y="16322"/>
                </a:lnTo>
                <a:lnTo>
                  <a:pt x="3840" y="17282"/>
                </a:lnTo>
                <a:lnTo>
                  <a:pt x="5760" y="18242"/>
                </a:lnTo>
                <a:lnTo>
                  <a:pt x="13441" y="18242"/>
                </a:lnTo>
                <a:lnTo>
                  <a:pt x="15361" y="17282"/>
                </a:lnTo>
                <a:lnTo>
                  <a:pt x="17282" y="16322"/>
                </a:lnTo>
                <a:lnTo>
                  <a:pt x="18242" y="14401"/>
                </a:lnTo>
                <a:lnTo>
                  <a:pt x="19202" y="12481"/>
                </a:lnTo>
                <a:lnTo>
                  <a:pt x="19202" y="86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" name="object 197"/>
          <p:cNvSpPr/>
          <p:nvPr/>
        </p:nvSpPr>
        <p:spPr>
          <a:xfrm>
            <a:off x="4585060" y="1861154"/>
            <a:ext cx="65272" cy="90236"/>
          </a:xfrm>
          <a:custGeom>
            <a:avLst/>
            <a:gdLst/>
            <a:ahLst/>
            <a:cxnLst/>
            <a:rect l="l" t="t" r="r" b="b"/>
            <a:pathLst>
              <a:path w="65272" h="90236">
                <a:moveTo>
                  <a:pt x="65272" y="13441"/>
                </a:moveTo>
                <a:lnTo>
                  <a:pt x="64312" y="12481"/>
                </a:lnTo>
                <a:lnTo>
                  <a:pt x="64312" y="10561"/>
                </a:lnTo>
                <a:lnTo>
                  <a:pt x="63352" y="9601"/>
                </a:lnTo>
                <a:lnTo>
                  <a:pt x="63352" y="8641"/>
                </a:lnTo>
                <a:lnTo>
                  <a:pt x="62392" y="7680"/>
                </a:lnTo>
                <a:lnTo>
                  <a:pt x="61432" y="7680"/>
                </a:lnTo>
                <a:lnTo>
                  <a:pt x="60472" y="6720"/>
                </a:lnTo>
                <a:lnTo>
                  <a:pt x="58552" y="5760"/>
                </a:lnTo>
                <a:lnTo>
                  <a:pt x="56631" y="3840"/>
                </a:lnTo>
                <a:lnTo>
                  <a:pt x="55671" y="2880"/>
                </a:lnTo>
                <a:lnTo>
                  <a:pt x="52791" y="2880"/>
                </a:lnTo>
                <a:lnTo>
                  <a:pt x="50871" y="1920"/>
                </a:lnTo>
                <a:lnTo>
                  <a:pt x="48950" y="960"/>
                </a:lnTo>
                <a:lnTo>
                  <a:pt x="46070" y="960"/>
                </a:lnTo>
                <a:lnTo>
                  <a:pt x="44150" y="0"/>
                </a:lnTo>
                <a:lnTo>
                  <a:pt x="33588" y="0"/>
                </a:lnTo>
                <a:lnTo>
                  <a:pt x="27843" y="960"/>
                </a:lnTo>
                <a:lnTo>
                  <a:pt x="23042" y="2880"/>
                </a:lnTo>
                <a:lnTo>
                  <a:pt x="19202" y="4800"/>
                </a:lnTo>
                <a:lnTo>
                  <a:pt x="14401" y="7680"/>
                </a:lnTo>
                <a:lnTo>
                  <a:pt x="11521" y="10561"/>
                </a:lnTo>
                <a:lnTo>
                  <a:pt x="7680" y="14401"/>
                </a:lnTo>
                <a:lnTo>
                  <a:pt x="4800" y="19202"/>
                </a:lnTo>
                <a:lnTo>
                  <a:pt x="2880" y="24963"/>
                </a:lnTo>
                <a:lnTo>
                  <a:pt x="960" y="31683"/>
                </a:lnTo>
                <a:lnTo>
                  <a:pt x="0" y="38404"/>
                </a:lnTo>
                <a:lnTo>
                  <a:pt x="0" y="53751"/>
                </a:lnTo>
                <a:lnTo>
                  <a:pt x="960" y="59527"/>
                </a:lnTo>
                <a:lnTo>
                  <a:pt x="2880" y="65272"/>
                </a:lnTo>
                <a:lnTo>
                  <a:pt x="3840" y="71033"/>
                </a:lnTo>
                <a:lnTo>
                  <a:pt x="6720" y="74874"/>
                </a:lnTo>
                <a:lnTo>
                  <a:pt x="9601" y="78714"/>
                </a:lnTo>
                <a:lnTo>
                  <a:pt x="12481" y="82555"/>
                </a:lnTo>
                <a:lnTo>
                  <a:pt x="16322" y="85435"/>
                </a:lnTo>
                <a:lnTo>
                  <a:pt x="21122" y="87355"/>
                </a:lnTo>
                <a:lnTo>
                  <a:pt x="25907" y="89275"/>
                </a:lnTo>
                <a:lnTo>
                  <a:pt x="30723" y="90236"/>
                </a:lnTo>
                <a:lnTo>
                  <a:pt x="42245" y="90236"/>
                </a:lnTo>
                <a:lnTo>
                  <a:pt x="45110" y="89275"/>
                </a:lnTo>
                <a:lnTo>
                  <a:pt x="47990" y="89275"/>
                </a:lnTo>
                <a:lnTo>
                  <a:pt x="50871" y="88315"/>
                </a:lnTo>
                <a:lnTo>
                  <a:pt x="52791" y="87355"/>
                </a:lnTo>
                <a:lnTo>
                  <a:pt x="54711" y="86395"/>
                </a:lnTo>
                <a:lnTo>
                  <a:pt x="57591" y="85435"/>
                </a:lnTo>
                <a:lnTo>
                  <a:pt x="58552" y="84475"/>
                </a:lnTo>
                <a:lnTo>
                  <a:pt x="60472" y="83515"/>
                </a:lnTo>
                <a:lnTo>
                  <a:pt x="62392" y="82555"/>
                </a:lnTo>
                <a:lnTo>
                  <a:pt x="62392" y="81594"/>
                </a:lnTo>
                <a:lnTo>
                  <a:pt x="63352" y="80634"/>
                </a:lnTo>
                <a:lnTo>
                  <a:pt x="64312" y="80634"/>
                </a:lnTo>
                <a:lnTo>
                  <a:pt x="64312" y="78714"/>
                </a:lnTo>
                <a:lnTo>
                  <a:pt x="65272" y="78714"/>
                </a:lnTo>
                <a:lnTo>
                  <a:pt x="65272" y="69113"/>
                </a:lnTo>
                <a:lnTo>
                  <a:pt x="64312" y="69113"/>
                </a:lnTo>
                <a:lnTo>
                  <a:pt x="64312" y="67193"/>
                </a:lnTo>
                <a:lnTo>
                  <a:pt x="61432" y="67193"/>
                </a:lnTo>
                <a:lnTo>
                  <a:pt x="59512" y="69113"/>
                </a:lnTo>
                <a:lnTo>
                  <a:pt x="58552" y="70073"/>
                </a:lnTo>
                <a:lnTo>
                  <a:pt x="56631" y="71033"/>
                </a:lnTo>
                <a:lnTo>
                  <a:pt x="54711" y="71993"/>
                </a:lnTo>
                <a:lnTo>
                  <a:pt x="52791" y="73913"/>
                </a:lnTo>
                <a:lnTo>
                  <a:pt x="50871" y="74874"/>
                </a:lnTo>
                <a:lnTo>
                  <a:pt x="47990" y="75834"/>
                </a:lnTo>
                <a:lnTo>
                  <a:pt x="45110" y="76794"/>
                </a:lnTo>
                <a:lnTo>
                  <a:pt x="42245" y="77754"/>
                </a:lnTo>
                <a:lnTo>
                  <a:pt x="35524" y="77754"/>
                </a:lnTo>
                <a:lnTo>
                  <a:pt x="31683" y="76794"/>
                </a:lnTo>
                <a:lnTo>
                  <a:pt x="28788" y="75834"/>
                </a:lnTo>
                <a:lnTo>
                  <a:pt x="25907" y="73913"/>
                </a:lnTo>
                <a:lnTo>
                  <a:pt x="24002" y="71993"/>
                </a:lnTo>
                <a:lnTo>
                  <a:pt x="22067" y="69113"/>
                </a:lnTo>
                <a:lnTo>
                  <a:pt x="20162" y="66248"/>
                </a:lnTo>
                <a:lnTo>
                  <a:pt x="18242" y="63352"/>
                </a:lnTo>
                <a:lnTo>
                  <a:pt x="17282" y="59527"/>
                </a:lnTo>
                <a:lnTo>
                  <a:pt x="16322" y="55686"/>
                </a:lnTo>
                <a:lnTo>
                  <a:pt x="16322" y="34564"/>
                </a:lnTo>
                <a:lnTo>
                  <a:pt x="18242" y="26883"/>
                </a:lnTo>
                <a:lnTo>
                  <a:pt x="22067" y="21122"/>
                </a:lnTo>
                <a:lnTo>
                  <a:pt x="25907" y="15361"/>
                </a:lnTo>
                <a:lnTo>
                  <a:pt x="31683" y="12481"/>
                </a:lnTo>
                <a:lnTo>
                  <a:pt x="42245" y="12481"/>
                </a:lnTo>
                <a:lnTo>
                  <a:pt x="45110" y="13441"/>
                </a:lnTo>
                <a:lnTo>
                  <a:pt x="47990" y="14401"/>
                </a:lnTo>
                <a:lnTo>
                  <a:pt x="49910" y="15361"/>
                </a:lnTo>
                <a:lnTo>
                  <a:pt x="52791" y="16322"/>
                </a:lnTo>
                <a:lnTo>
                  <a:pt x="54711" y="17282"/>
                </a:lnTo>
                <a:lnTo>
                  <a:pt x="56631" y="19202"/>
                </a:lnTo>
                <a:lnTo>
                  <a:pt x="57591" y="20162"/>
                </a:lnTo>
                <a:lnTo>
                  <a:pt x="58552" y="21122"/>
                </a:lnTo>
                <a:lnTo>
                  <a:pt x="60472" y="22082"/>
                </a:lnTo>
                <a:lnTo>
                  <a:pt x="63352" y="22082"/>
                </a:lnTo>
                <a:lnTo>
                  <a:pt x="64312" y="21122"/>
                </a:lnTo>
                <a:lnTo>
                  <a:pt x="64312" y="20162"/>
                </a:lnTo>
                <a:lnTo>
                  <a:pt x="65272" y="18242"/>
                </a:lnTo>
                <a:lnTo>
                  <a:pt x="65272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" name="object 198"/>
          <p:cNvSpPr/>
          <p:nvPr/>
        </p:nvSpPr>
        <p:spPr>
          <a:xfrm>
            <a:off x="4706980" y="1861154"/>
            <a:ext cx="65272" cy="90236"/>
          </a:xfrm>
          <a:custGeom>
            <a:avLst/>
            <a:gdLst/>
            <a:ahLst/>
            <a:cxnLst/>
            <a:rect l="l" t="t" r="r" b="b"/>
            <a:pathLst>
              <a:path w="65272" h="90236">
                <a:moveTo>
                  <a:pt x="25908" y="73913"/>
                </a:moveTo>
                <a:lnTo>
                  <a:pt x="23987" y="71993"/>
                </a:lnTo>
                <a:lnTo>
                  <a:pt x="22067" y="69113"/>
                </a:lnTo>
                <a:lnTo>
                  <a:pt x="20147" y="66248"/>
                </a:lnTo>
                <a:lnTo>
                  <a:pt x="18242" y="63352"/>
                </a:lnTo>
                <a:lnTo>
                  <a:pt x="17266" y="59527"/>
                </a:lnTo>
                <a:lnTo>
                  <a:pt x="16306" y="55686"/>
                </a:lnTo>
                <a:lnTo>
                  <a:pt x="16306" y="34564"/>
                </a:lnTo>
                <a:lnTo>
                  <a:pt x="18242" y="26883"/>
                </a:lnTo>
                <a:lnTo>
                  <a:pt x="22067" y="21122"/>
                </a:lnTo>
                <a:lnTo>
                  <a:pt x="25908" y="15361"/>
                </a:lnTo>
                <a:lnTo>
                  <a:pt x="31668" y="12481"/>
                </a:lnTo>
                <a:lnTo>
                  <a:pt x="42230" y="12481"/>
                </a:lnTo>
                <a:lnTo>
                  <a:pt x="45110" y="13441"/>
                </a:lnTo>
                <a:lnTo>
                  <a:pt x="47990" y="14401"/>
                </a:lnTo>
                <a:lnTo>
                  <a:pt x="50871" y="15361"/>
                </a:lnTo>
                <a:lnTo>
                  <a:pt x="52791" y="16322"/>
                </a:lnTo>
                <a:lnTo>
                  <a:pt x="54711" y="17282"/>
                </a:lnTo>
                <a:lnTo>
                  <a:pt x="56631" y="19202"/>
                </a:lnTo>
                <a:lnTo>
                  <a:pt x="57591" y="20162"/>
                </a:lnTo>
                <a:lnTo>
                  <a:pt x="59512" y="21122"/>
                </a:lnTo>
                <a:lnTo>
                  <a:pt x="60472" y="22082"/>
                </a:lnTo>
                <a:lnTo>
                  <a:pt x="63352" y="22082"/>
                </a:lnTo>
                <a:lnTo>
                  <a:pt x="64312" y="21122"/>
                </a:lnTo>
                <a:lnTo>
                  <a:pt x="65272" y="20162"/>
                </a:lnTo>
                <a:lnTo>
                  <a:pt x="65272" y="11521"/>
                </a:lnTo>
                <a:lnTo>
                  <a:pt x="64312" y="11521"/>
                </a:lnTo>
                <a:lnTo>
                  <a:pt x="64312" y="9601"/>
                </a:lnTo>
                <a:lnTo>
                  <a:pt x="63352" y="9601"/>
                </a:lnTo>
                <a:lnTo>
                  <a:pt x="63352" y="8641"/>
                </a:lnTo>
                <a:lnTo>
                  <a:pt x="62392" y="7680"/>
                </a:lnTo>
                <a:lnTo>
                  <a:pt x="61432" y="7680"/>
                </a:lnTo>
                <a:lnTo>
                  <a:pt x="60472" y="6720"/>
                </a:lnTo>
                <a:lnTo>
                  <a:pt x="58552" y="5760"/>
                </a:lnTo>
                <a:lnTo>
                  <a:pt x="57591" y="3840"/>
                </a:lnTo>
                <a:lnTo>
                  <a:pt x="55671" y="2880"/>
                </a:lnTo>
                <a:lnTo>
                  <a:pt x="53751" y="2880"/>
                </a:lnTo>
                <a:lnTo>
                  <a:pt x="50871" y="1920"/>
                </a:lnTo>
                <a:lnTo>
                  <a:pt x="48950" y="960"/>
                </a:lnTo>
                <a:lnTo>
                  <a:pt x="46070" y="960"/>
                </a:lnTo>
                <a:lnTo>
                  <a:pt x="44150" y="0"/>
                </a:lnTo>
                <a:lnTo>
                  <a:pt x="33588" y="0"/>
                </a:lnTo>
                <a:lnTo>
                  <a:pt x="27828" y="960"/>
                </a:lnTo>
                <a:lnTo>
                  <a:pt x="23987" y="2880"/>
                </a:lnTo>
                <a:lnTo>
                  <a:pt x="19187" y="4800"/>
                </a:lnTo>
                <a:lnTo>
                  <a:pt x="14401" y="7680"/>
                </a:lnTo>
                <a:lnTo>
                  <a:pt x="11521" y="10561"/>
                </a:lnTo>
                <a:lnTo>
                  <a:pt x="7680" y="14401"/>
                </a:lnTo>
                <a:lnTo>
                  <a:pt x="4785" y="19202"/>
                </a:lnTo>
                <a:lnTo>
                  <a:pt x="2880" y="24963"/>
                </a:lnTo>
                <a:lnTo>
                  <a:pt x="960" y="31683"/>
                </a:lnTo>
                <a:lnTo>
                  <a:pt x="0" y="38404"/>
                </a:lnTo>
                <a:lnTo>
                  <a:pt x="0" y="53751"/>
                </a:lnTo>
                <a:lnTo>
                  <a:pt x="960" y="59527"/>
                </a:lnTo>
                <a:lnTo>
                  <a:pt x="2880" y="65272"/>
                </a:lnTo>
                <a:lnTo>
                  <a:pt x="3840" y="71033"/>
                </a:lnTo>
                <a:lnTo>
                  <a:pt x="6720" y="74874"/>
                </a:lnTo>
                <a:lnTo>
                  <a:pt x="9585" y="78714"/>
                </a:lnTo>
                <a:lnTo>
                  <a:pt x="12466" y="82555"/>
                </a:lnTo>
                <a:lnTo>
                  <a:pt x="16306" y="85435"/>
                </a:lnTo>
                <a:lnTo>
                  <a:pt x="21107" y="87355"/>
                </a:lnTo>
                <a:lnTo>
                  <a:pt x="25908" y="89275"/>
                </a:lnTo>
                <a:lnTo>
                  <a:pt x="31668" y="90236"/>
                </a:lnTo>
                <a:lnTo>
                  <a:pt x="43190" y="90236"/>
                </a:lnTo>
                <a:lnTo>
                  <a:pt x="45110" y="89275"/>
                </a:lnTo>
                <a:lnTo>
                  <a:pt x="47990" y="89275"/>
                </a:lnTo>
                <a:lnTo>
                  <a:pt x="50871" y="88315"/>
                </a:lnTo>
                <a:lnTo>
                  <a:pt x="52791" y="87355"/>
                </a:lnTo>
                <a:lnTo>
                  <a:pt x="55671" y="86395"/>
                </a:lnTo>
                <a:lnTo>
                  <a:pt x="57591" y="85435"/>
                </a:lnTo>
                <a:lnTo>
                  <a:pt x="59512" y="84475"/>
                </a:lnTo>
                <a:lnTo>
                  <a:pt x="61432" y="83515"/>
                </a:lnTo>
                <a:lnTo>
                  <a:pt x="62392" y="82555"/>
                </a:lnTo>
                <a:lnTo>
                  <a:pt x="63352" y="81594"/>
                </a:lnTo>
                <a:lnTo>
                  <a:pt x="64312" y="80634"/>
                </a:lnTo>
                <a:lnTo>
                  <a:pt x="64312" y="79674"/>
                </a:lnTo>
                <a:lnTo>
                  <a:pt x="65272" y="78714"/>
                </a:lnTo>
                <a:lnTo>
                  <a:pt x="65272" y="69113"/>
                </a:lnTo>
                <a:lnTo>
                  <a:pt x="64312" y="68153"/>
                </a:lnTo>
                <a:lnTo>
                  <a:pt x="64312" y="67193"/>
                </a:lnTo>
                <a:lnTo>
                  <a:pt x="61432" y="67193"/>
                </a:lnTo>
                <a:lnTo>
                  <a:pt x="59512" y="69113"/>
                </a:lnTo>
                <a:lnTo>
                  <a:pt x="58552" y="70073"/>
                </a:lnTo>
                <a:lnTo>
                  <a:pt x="56631" y="71033"/>
                </a:lnTo>
                <a:lnTo>
                  <a:pt x="54711" y="71993"/>
                </a:lnTo>
                <a:lnTo>
                  <a:pt x="52791" y="73913"/>
                </a:lnTo>
                <a:lnTo>
                  <a:pt x="50871" y="74874"/>
                </a:lnTo>
                <a:lnTo>
                  <a:pt x="47990" y="75834"/>
                </a:lnTo>
                <a:lnTo>
                  <a:pt x="45110" y="76794"/>
                </a:lnTo>
                <a:lnTo>
                  <a:pt x="42230" y="77754"/>
                </a:lnTo>
                <a:lnTo>
                  <a:pt x="35509" y="77754"/>
                </a:lnTo>
                <a:lnTo>
                  <a:pt x="31668" y="76794"/>
                </a:lnTo>
                <a:lnTo>
                  <a:pt x="28788" y="75834"/>
                </a:lnTo>
                <a:lnTo>
                  <a:pt x="25908" y="7391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" name="object 199"/>
          <p:cNvSpPr/>
          <p:nvPr/>
        </p:nvSpPr>
        <p:spPr>
          <a:xfrm>
            <a:off x="4784735" y="1869795"/>
            <a:ext cx="23042" cy="78714"/>
          </a:xfrm>
          <a:custGeom>
            <a:avLst/>
            <a:gdLst/>
            <a:ahLst/>
            <a:cxnLst/>
            <a:rect l="l" t="t" r="r" b="b"/>
            <a:pathLst>
              <a:path w="23042" h="78714">
                <a:moveTo>
                  <a:pt x="0" y="30708"/>
                </a:moveTo>
                <a:lnTo>
                  <a:pt x="0" y="44150"/>
                </a:lnTo>
                <a:lnTo>
                  <a:pt x="960" y="50886"/>
                </a:lnTo>
                <a:lnTo>
                  <a:pt x="2880" y="55671"/>
                </a:lnTo>
                <a:lnTo>
                  <a:pt x="4800" y="61432"/>
                </a:lnTo>
                <a:lnTo>
                  <a:pt x="6720" y="66233"/>
                </a:lnTo>
                <a:lnTo>
                  <a:pt x="10561" y="70073"/>
                </a:lnTo>
                <a:lnTo>
                  <a:pt x="13441" y="73914"/>
                </a:lnTo>
                <a:lnTo>
                  <a:pt x="18227" y="76794"/>
                </a:lnTo>
                <a:lnTo>
                  <a:pt x="23042" y="78714"/>
                </a:lnTo>
                <a:lnTo>
                  <a:pt x="21122" y="59512"/>
                </a:lnTo>
                <a:lnTo>
                  <a:pt x="19202" y="56631"/>
                </a:lnTo>
                <a:lnTo>
                  <a:pt x="18227" y="52791"/>
                </a:lnTo>
                <a:lnTo>
                  <a:pt x="17282" y="48950"/>
                </a:lnTo>
                <a:lnTo>
                  <a:pt x="16322" y="45110"/>
                </a:lnTo>
                <a:lnTo>
                  <a:pt x="14401" y="0"/>
                </a:lnTo>
                <a:lnTo>
                  <a:pt x="10561" y="3840"/>
                </a:lnTo>
                <a:lnTo>
                  <a:pt x="6720" y="8641"/>
                </a:lnTo>
                <a:lnTo>
                  <a:pt x="4800" y="13441"/>
                </a:lnTo>
                <a:lnTo>
                  <a:pt x="2880" y="19202"/>
                </a:lnTo>
                <a:lnTo>
                  <a:pt x="960" y="24963"/>
                </a:lnTo>
                <a:lnTo>
                  <a:pt x="0" y="3070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" name="object 200"/>
          <p:cNvSpPr/>
          <p:nvPr/>
        </p:nvSpPr>
        <p:spPr>
          <a:xfrm>
            <a:off x="4799136" y="1861154"/>
            <a:ext cx="68153" cy="90236"/>
          </a:xfrm>
          <a:custGeom>
            <a:avLst/>
            <a:gdLst/>
            <a:ahLst/>
            <a:cxnLst/>
            <a:rect l="l" t="t" r="r" b="b"/>
            <a:pathLst>
              <a:path w="68153" h="90236">
                <a:moveTo>
                  <a:pt x="68153" y="37444"/>
                </a:moveTo>
                <a:lnTo>
                  <a:pt x="67193" y="31683"/>
                </a:lnTo>
                <a:lnTo>
                  <a:pt x="66233" y="25923"/>
                </a:lnTo>
                <a:lnTo>
                  <a:pt x="64312" y="20162"/>
                </a:lnTo>
                <a:lnTo>
                  <a:pt x="61432" y="15361"/>
                </a:lnTo>
                <a:lnTo>
                  <a:pt x="58552" y="11521"/>
                </a:lnTo>
                <a:lnTo>
                  <a:pt x="54711" y="7680"/>
                </a:lnTo>
                <a:lnTo>
                  <a:pt x="50871" y="4800"/>
                </a:lnTo>
                <a:lnTo>
                  <a:pt x="46070" y="2880"/>
                </a:lnTo>
                <a:lnTo>
                  <a:pt x="40309" y="960"/>
                </a:lnTo>
                <a:lnTo>
                  <a:pt x="34549" y="0"/>
                </a:lnTo>
                <a:lnTo>
                  <a:pt x="21107" y="0"/>
                </a:lnTo>
                <a:lnTo>
                  <a:pt x="14386" y="960"/>
                </a:lnTo>
                <a:lnTo>
                  <a:pt x="9601" y="2880"/>
                </a:lnTo>
                <a:lnTo>
                  <a:pt x="3825" y="5760"/>
                </a:lnTo>
                <a:lnTo>
                  <a:pt x="0" y="8641"/>
                </a:lnTo>
                <a:lnTo>
                  <a:pt x="1920" y="53751"/>
                </a:lnTo>
                <a:lnTo>
                  <a:pt x="1920" y="35524"/>
                </a:lnTo>
                <a:lnTo>
                  <a:pt x="2880" y="31683"/>
                </a:lnTo>
                <a:lnTo>
                  <a:pt x="3825" y="27843"/>
                </a:lnTo>
                <a:lnTo>
                  <a:pt x="5760" y="24963"/>
                </a:lnTo>
                <a:lnTo>
                  <a:pt x="7665" y="22082"/>
                </a:lnTo>
                <a:lnTo>
                  <a:pt x="9601" y="19202"/>
                </a:lnTo>
                <a:lnTo>
                  <a:pt x="12481" y="16322"/>
                </a:lnTo>
                <a:lnTo>
                  <a:pt x="15346" y="15361"/>
                </a:lnTo>
                <a:lnTo>
                  <a:pt x="19187" y="13441"/>
                </a:lnTo>
                <a:lnTo>
                  <a:pt x="23027" y="12481"/>
                </a:lnTo>
                <a:lnTo>
                  <a:pt x="32628" y="12481"/>
                </a:lnTo>
                <a:lnTo>
                  <a:pt x="36469" y="13441"/>
                </a:lnTo>
                <a:lnTo>
                  <a:pt x="39349" y="15361"/>
                </a:lnTo>
                <a:lnTo>
                  <a:pt x="43190" y="17282"/>
                </a:lnTo>
                <a:lnTo>
                  <a:pt x="45110" y="19202"/>
                </a:lnTo>
                <a:lnTo>
                  <a:pt x="47030" y="22082"/>
                </a:lnTo>
                <a:lnTo>
                  <a:pt x="48950" y="24963"/>
                </a:lnTo>
                <a:lnTo>
                  <a:pt x="50871" y="28803"/>
                </a:lnTo>
                <a:lnTo>
                  <a:pt x="50871" y="32644"/>
                </a:lnTo>
                <a:lnTo>
                  <a:pt x="51831" y="36484"/>
                </a:lnTo>
                <a:lnTo>
                  <a:pt x="52791" y="41285"/>
                </a:lnTo>
                <a:lnTo>
                  <a:pt x="52791" y="49910"/>
                </a:lnTo>
                <a:lnTo>
                  <a:pt x="51831" y="54711"/>
                </a:lnTo>
                <a:lnTo>
                  <a:pt x="50871" y="58552"/>
                </a:lnTo>
                <a:lnTo>
                  <a:pt x="49911" y="62407"/>
                </a:lnTo>
                <a:lnTo>
                  <a:pt x="48950" y="66248"/>
                </a:lnTo>
                <a:lnTo>
                  <a:pt x="46070" y="69113"/>
                </a:lnTo>
                <a:lnTo>
                  <a:pt x="44150" y="71993"/>
                </a:lnTo>
                <a:lnTo>
                  <a:pt x="41269" y="73913"/>
                </a:lnTo>
                <a:lnTo>
                  <a:pt x="38389" y="75834"/>
                </a:lnTo>
                <a:lnTo>
                  <a:pt x="35509" y="76794"/>
                </a:lnTo>
                <a:lnTo>
                  <a:pt x="31668" y="77754"/>
                </a:lnTo>
                <a:lnTo>
                  <a:pt x="22067" y="77754"/>
                </a:lnTo>
                <a:lnTo>
                  <a:pt x="18227" y="76794"/>
                </a:lnTo>
                <a:lnTo>
                  <a:pt x="14386" y="74874"/>
                </a:lnTo>
                <a:lnTo>
                  <a:pt x="11506" y="72953"/>
                </a:lnTo>
                <a:lnTo>
                  <a:pt x="8641" y="71033"/>
                </a:lnTo>
                <a:lnTo>
                  <a:pt x="6720" y="68153"/>
                </a:lnTo>
                <a:lnTo>
                  <a:pt x="8641" y="87355"/>
                </a:lnTo>
                <a:lnTo>
                  <a:pt x="13441" y="89275"/>
                </a:lnTo>
                <a:lnTo>
                  <a:pt x="19187" y="90236"/>
                </a:lnTo>
                <a:lnTo>
                  <a:pt x="33588" y="90236"/>
                </a:lnTo>
                <a:lnTo>
                  <a:pt x="39349" y="89275"/>
                </a:lnTo>
                <a:lnTo>
                  <a:pt x="44150" y="87355"/>
                </a:lnTo>
                <a:lnTo>
                  <a:pt x="49911" y="84475"/>
                </a:lnTo>
                <a:lnTo>
                  <a:pt x="54711" y="81594"/>
                </a:lnTo>
                <a:lnTo>
                  <a:pt x="57591" y="77754"/>
                </a:lnTo>
                <a:lnTo>
                  <a:pt x="61432" y="72953"/>
                </a:lnTo>
                <a:lnTo>
                  <a:pt x="64312" y="68153"/>
                </a:lnTo>
                <a:lnTo>
                  <a:pt x="66233" y="63352"/>
                </a:lnTo>
                <a:lnTo>
                  <a:pt x="68153" y="57591"/>
                </a:lnTo>
                <a:lnTo>
                  <a:pt x="68153" y="374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" name="object 201"/>
          <p:cNvSpPr/>
          <p:nvPr/>
        </p:nvSpPr>
        <p:spPr>
          <a:xfrm>
            <a:off x="4890333" y="1861154"/>
            <a:ext cx="71033" cy="89275"/>
          </a:xfrm>
          <a:custGeom>
            <a:avLst/>
            <a:gdLst/>
            <a:ahLst/>
            <a:cxnLst/>
            <a:rect l="l" t="t" r="r" b="b"/>
            <a:pathLst>
              <a:path w="71033" h="89275">
                <a:moveTo>
                  <a:pt x="13441" y="15361"/>
                </a:moveTo>
                <a:lnTo>
                  <a:pt x="13441" y="2880"/>
                </a:lnTo>
                <a:lnTo>
                  <a:pt x="12481" y="2880"/>
                </a:lnTo>
                <a:lnTo>
                  <a:pt x="12481" y="1920"/>
                </a:lnTo>
                <a:lnTo>
                  <a:pt x="11521" y="1920"/>
                </a:lnTo>
                <a:lnTo>
                  <a:pt x="10546" y="960"/>
                </a:lnTo>
                <a:lnTo>
                  <a:pt x="1920" y="960"/>
                </a:lnTo>
                <a:lnTo>
                  <a:pt x="1920" y="1920"/>
                </a:lnTo>
                <a:lnTo>
                  <a:pt x="0" y="1920"/>
                </a:lnTo>
                <a:lnTo>
                  <a:pt x="0" y="88315"/>
                </a:lnTo>
                <a:lnTo>
                  <a:pt x="960" y="88315"/>
                </a:lnTo>
                <a:lnTo>
                  <a:pt x="1920" y="89275"/>
                </a:lnTo>
                <a:lnTo>
                  <a:pt x="12481" y="89275"/>
                </a:lnTo>
                <a:lnTo>
                  <a:pt x="13441" y="88315"/>
                </a:lnTo>
                <a:lnTo>
                  <a:pt x="14386" y="88315"/>
                </a:lnTo>
                <a:lnTo>
                  <a:pt x="14386" y="28803"/>
                </a:lnTo>
                <a:lnTo>
                  <a:pt x="19202" y="24002"/>
                </a:lnTo>
                <a:lnTo>
                  <a:pt x="23042" y="19202"/>
                </a:lnTo>
                <a:lnTo>
                  <a:pt x="26883" y="17282"/>
                </a:lnTo>
                <a:lnTo>
                  <a:pt x="30723" y="14401"/>
                </a:lnTo>
                <a:lnTo>
                  <a:pt x="34549" y="12481"/>
                </a:lnTo>
                <a:lnTo>
                  <a:pt x="41269" y="12481"/>
                </a:lnTo>
                <a:lnTo>
                  <a:pt x="43190" y="13441"/>
                </a:lnTo>
                <a:lnTo>
                  <a:pt x="46070" y="14401"/>
                </a:lnTo>
                <a:lnTo>
                  <a:pt x="49911" y="17282"/>
                </a:lnTo>
                <a:lnTo>
                  <a:pt x="51831" y="19202"/>
                </a:lnTo>
                <a:lnTo>
                  <a:pt x="53751" y="24002"/>
                </a:lnTo>
                <a:lnTo>
                  <a:pt x="54711" y="26883"/>
                </a:lnTo>
                <a:lnTo>
                  <a:pt x="55671" y="29763"/>
                </a:lnTo>
                <a:lnTo>
                  <a:pt x="55671" y="87355"/>
                </a:lnTo>
                <a:lnTo>
                  <a:pt x="56631" y="88315"/>
                </a:lnTo>
                <a:lnTo>
                  <a:pt x="57591" y="88315"/>
                </a:lnTo>
                <a:lnTo>
                  <a:pt x="57591" y="89275"/>
                </a:lnTo>
                <a:lnTo>
                  <a:pt x="69113" y="89275"/>
                </a:lnTo>
                <a:lnTo>
                  <a:pt x="69113" y="88315"/>
                </a:lnTo>
                <a:lnTo>
                  <a:pt x="70073" y="88315"/>
                </a:lnTo>
                <a:lnTo>
                  <a:pt x="70073" y="87355"/>
                </a:lnTo>
                <a:lnTo>
                  <a:pt x="71033" y="87355"/>
                </a:lnTo>
                <a:lnTo>
                  <a:pt x="71033" y="30723"/>
                </a:lnTo>
                <a:lnTo>
                  <a:pt x="70073" y="24963"/>
                </a:lnTo>
                <a:lnTo>
                  <a:pt x="69113" y="21122"/>
                </a:lnTo>
                <a:lnTo>
                  <a:pt x="68153" y="17282"/>
                </a:lnTo>
                <a:lnTo>
                  <a:pt x="66233" y="13441"/>
                </a:lnTo>
                <a:lnTo>
                  <a:pt x="64312" y="10561"/>
                </a:lnTo>
                <a:lnTo>
                  <a:pt x="62392" y="6720"/>
                </a:lnTo>
                <a:lnTo>
                  <a:pt x="58552" y="4800"/>
                </a:lnTo>
                <a:lnTo>
                  <a:pt x="54711" y="2880"/>
                </a:lnTo>
                <a:lnTo>
                  <a:pt x="51831" y="960"/>
                </a:lnTo>
                <a:lnTo>
                  <a:pt x="47030" y="0"/>
                </a:lnTo>
                <a:lnTo>
                  <a:pt x="36469" y="0"/>
                </a:lnTo>
                <a:lnTo>
                  <a:pt x="31668" y="960"/>
                </a:lnTo>
                <a:lnTo>
                  <a:pt x="26883" y="3840"/>
                </a:lnTo>
                <a:lnTo>
                  <a:pt x="23042" y="5760"/>
                </a:lnTo>
                <a:lnTo>
                  <a:pt x="18227" y="9601"/>
                </a:lnTo>
                <a:lnTo>
                  <a:pt x="13441" y="153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" name="object 202"/>
          <p:cNvSpPr/>
          <p:nvPr/>
        </p:nvSpPr>
        <p:spPr>
          <a:xfrm>
            <a:off x="4983449" y="1861154"/>
            <a:ext cx="65272" cy="90236"/>
          </a:xfrm>
          <a:custGeom>
            <a:avLst/>
            <a:gdLst/>
            <a:ahLst/>
            <a:cxnLst/>
            <a:rect l="l" t="t" r="r" b="b"/>
            <a:pathLst>
              <a:path w="65272" h="90236">
                <a:moveTo>
                  <a:pt x="15346" y="34564"/>
                </a:moveTo>
                <a:lnTo>
                  <a:pt x="17282" y="26883"/>
                </a:lnTo>
                <a:lnTo>
                  <a:pt x="21122" y="21122"/>
                </a:lnTo>
                <a:lnTo>
                  <a:pt x="24963" y="15361"/>
                </a:lnTo>
                <a:lnTo>
                  <a:pt x="30708" y="12481"/>
                </a:lnTo>
                <a:lnTo>
                  <a:pt x="41269" y="12481"/>
                </a:lnTo>
                <a:lnTo>
                  <a:pt x="44150" y="13441"/>
                </a:lnTo>
                <a:lnTo>
                  <a:pt x="47030" y="14401"/>
                </a:lnTo>
                <a:lnTo>
                  <a:pt x="49910" y="15361"/>
                </a:lnTo>
                <a:lnTo>
                  <a:pt x="51831" y="16322"/>
                </a:lnTo>
                <a:lnTo>
                  <a:pt x="53751" y="17282"/>
                </a:lnTo>
                <a:lnTo>
                  <a:pt x="55671" y="19202"/>
                </a:lnTo>
                <a:lnTo>
                  <a:pt x="57591" y="20162"/>
                </a:lnTo>
                <a:lnTo>
                  <a:pt x="58552" y="21122"/>
                </a:lnTo>
                <a:lnTo>
                  <a:pt x="59512" y="22082"/>
                </a:lnTo>
                <a:lnTo>
                  <a:pt x="63352" y="22082"/>
                </a:lnTo>
                <a:lnTo>
                  <a:pt x="63352" y="21122"/>
                </a:lnTo>
                <a:lnTo>
                  <a:pt x="64312" y="20162"/>
                </a:lnTo>
                <a:lnTo>
                  <a:pt x="64312" y="11521"/>
                </a:lnTo>
                <a:lnTo>
                  <a:pt x="63352" y="10561"/>
                </a:lnTo>
                <a:lnTo>
                  <a:pt x="63352" y="9601"/>
                </a:lnTo>
                <a:lnTo>
                  <a:pt x="62392" y="8641"/>
                </a:lnTo>
                <a:lnTo>
                  <a:pt x="61432" y="7680"/>
                </a:lnTo>
                <a:lnTo>
                  <a:pt x="59512" y="6720"/>
                </a:lnTo>
                <a:lnTo>
                  <a:pt x="58552" y="5760"/>
                </a:lnTo>
                <a:lnTo>
                  <a:pt x="56631" y="3840"/>
                </a:lnTo>
                <a:lnTo>
                  <a:pt x="54711" y="2880"/>
                </a:lnTo>
                <a:lnTo>
                  <a:pt x="52791" y="2880"/>
                </a:lnTo>
                <a:lnTo>
                  <a:pt x="50871" y="1920"/>
                </a:lnTo>
                <a:lnTo>
                  <a:pt x="47990" y="960"/>
                </a:lnTo>
                <a:lnTo>
                  <a:pt x="46070" y="960"/>
                </a:lnTo>
                <a:lnTo>
                  <a:pt x="43190" y="0"/>
                </a:lnTo>
                <a:lnTo>
                  <a:pt x="32628" y="0"/>
                </a:lnTo>
                <a:lnTo>
                  <a:pt x="27843" y="960"/>
                </a:lnTo>
                <a:lnTo>
                  <a:pt x="23027" y="2880"/>
                </a:lnTo>
                <a:lnTo>
                  <a:pt x="18242" y="4800"/>
                </a:lnTo>
                <a:lnTo>
                  <a:pt x="14401" y="7680"/>
                </a:lnTo>
                <a:lnTo>
                  <a:pt x="10561" y="10561"/>
                </a:lnTo>
                <a:lnTo>
                  <a:pt x="6720" y="14401"/>
                </a:lnTo>
                <a:lnTo>
                  <a:pt x="4800" y="19202"/>
                </a:lnTo>
                <a:lnTo>
                  <a:pt x="2880" y="24963"/>
                </a:lnTo>
                <a:lnTo>
                  <a:pt x="960" y="31683"/>
                </a:lnTo>
                <a:lnTo>
                  <a:pt x="0" y="38404"/>
                </a:lnTo>
                <a:lnTo>
                  <a:pt x="0" y="59527"/>
                </a:lnTo>
                <a:lnTo>
                  <a:pt x="1920" y="65272"/>
                </a:lnTo>
                <a:lnTo>
                  <a:pt x="3840" y="71033"/>
                </a:lnTo>
                <a:lnTo>
                  <a:pt x="5760" y="74874"/>
                </a:lnTo>
                <a:lnTo>
                  <a:pt x="8641" y="78714"/>
                </a:lnTo>
                <a:lnTo>
                  <a:pt x="12481" y="82555"/>
                </a:lnTo>
                <a:lnTo>
                  <a:pt x="16322" y="85435"/>
                </a:lnTo>
                <a:lnTo>
                  <a:pt x="20162" y="87355"/>
                </a:lnTo>
                <a:lnTo>
                  <a:pt x="24963" y="89275"/>
                </a:lnTo>
                <a:lnTo>
                  <a:pt x="30708" y="90236"/>
                </a:lnTo>
                <a:lnTo>
                  <a:pt x="42230" y="90236"/>
                </a:lnTo>
                <a:lnTo>
                  <a:pt x="45110" y="89275"/>
                </a:lnTo>
                <a:lnTo>
                  <a:pt x="47990" y="89275"/>
                </a:lnTo>
                <a:lnTo>
                  <a:pt x="49910" y="88315"/>
                </a:lnTo>
                <a:lnTo>
                  <a:pt x="51831" y="87355"/>
                </a:lnTo>
                <a:lnTo>
                  <a:pt x="54711" y="86395"/>
                </a:lnTo>
                <a:lnTo>
                  <a:pt x="56631" y="85435"/>
                </a:lnTo>
                <a:lnTo>
                  <a:pt x="58552" y="84475"/>
                </a:lnTo>
                <a:lnTo>
                  <a:pt x="60472" y="83515"/>
                </a:lnTo>
                <a:lnTo>
                  <a:pt x="61432" y="82555"/>
                </a:lnTo>
                <a:lnTo>
                  <a:pt x="62392" y="81594"/>
                </a:lnTo>
                <a:lnTo>
                  <a:pt x="63352" y="80634"/>
                </a:lnTo>
                <a:lnTo>
                  <a:pt x="63352" y="79674"/>
                </a:lnTo>
                <a:lnTo>
                  <a:pt x="64312" y="79674"/>
                </a:lnTo>
                <a:lnTo>
                  <a:pt x="64312" y="76794"/>
                </a:lnTo>
                <a:lnTo>
                  <a:pt x="65272" y="75834"/>
                </a:lnTo>
                <a:lnTo>
                  <a:pt x="65272" y="72953"/>
                </a:lnTo>
                <a:lnTo>
                  <a:pt x="64312" y="71993"/>
                </a:lnTo>
                <a:lnTo>
                  <a:pt x="64312" y="68153"/>
                </a:lnTo>
                <a:lnTo>
                  <a:pt x="63352" y="67193"/>
                </a:lnTo>
                <a:lnTo>
                  <a:pt x="60472" y="67193"/>
                </a:lnTo>
                <a:lnTo>
                  <a:pt x="59512" y="69113"/>
                </a:lnTo>
                <a:lnTo>
                  <a:pt x="57591" y="70073"/>
                </a:lnTo>
                <a:lnTo>
                  <a:pt x="56631" y="71033"/>
                </a:lnTo>
                <a:lnTo>
                  <a:pt x="54711" y="71993"/>
                </a:lnTo>
                <a:lnTo>
                  <a:pt x="52791" y="73913"/>
                </a:lnTo>
                <a:lnTo>
                  <a:pt x="49910" y="74874"/>
                </a:lnTo>
                <a:lnTo>
                  <a:pt x="47990" y="75834"/>
                </a:lnTo>
                <a:lnTo>
                  <a:pt x="45110" y="76794"/>
                </a:lnTo>
                <a:lnTo>
                  <a:pt x="42230" y="77754"/>
                </a:lnTo>
                <a:lnTo>
                  <a:pt x="34549" y="77754"/>
                </a:lnTo>
                <a:lnTo>
                  <a:pt x="31683" y="76794"/>
                </a:lnTo>
                <a:lnTo>
                  <a:pt x="28803" y="75834"/>
                </a:lnTo>
                <a:lnTo>
                  <a:pt x="25907" y="73913"/>
                </a:lnTo>
                <a:lnTo>
                  <a:pt x="23027" y="71993"/>
                </a:lnTo>
                <a:lnTo>
                  <a:pt x="21122" y="69113"/>
                </a:lnTo>
                <a:lnTo>
                  <a:pt x="19187" y="66248"/>
                </a:lnTo>
                <a:lnTo>
                  <a:pt x="18242" y="63352"/>
                </a:lnTo>
                <a:lnTo>
                  <a:pt x="17282" y="59527"/>
                </a:lnTo>
                <a:lnTo>
                  <a:pt x="15346" y="55686"/>
                </a:lnTo>
                <a:lnTo>
                  <a:pt x="15346" y="3456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" name="object 203"/>
          <p:cNvSpPr/>
          <p:nvPr/>
        </p:nvSpPr>
        <p:spPr>
          <a:xfrm>
            <a:off x="5063124" y="1864034"/>
            <a:ext cx="71993" cy="87355"/>
          </a:xfrm>
          <a:custGeom>
            <a:avLst/>
            <a:gdLst/>
            <a:ahLst/>
            <a:cxnLst/>
            <a:rect l="l" t="t" r="r" b="b"/>
            <a:pathLst>
              <a:path w="71993" h="87355">
                <a:moveTo>
                  <a:pt x="960" y="56647"/>
                </a:moveTo>
                <a:lnTo>
                  <a:pt x="2880" y="62392"/>
                </a:lnTo>
                <a:lnTo>
                  <a:pt x="3840" y="68153"/>
                </a:lnTo>
                <a:lnTo>
                  <a:pt x="6720" y="72953"/>
                </a:lnTo>
                <a:lnTo>
                  <a:pt x="10561" y="76794"/>
                </a:lnTo>
                <a:lnTo>
                  <a:pt x="13441" y="80634"/>
                </a:lnTo>
                <a:lnTo>
                  <a:pt x="18242" y="82555"/>
                </a:lnTo>
                <a:lnTo>
                  <a:pt x="23042" y="84475"/>
                </a:lnTo>
                <a:lnTo>
                  <a:pt x="28803" y="86395"/>
                </a:lnTo>
                <a:lnTo>
                  <a:pt x="34564" y="87355"/>
                </a:lnTo>
                <a:lnTo>
                  <a:pt x="48950" y="87355"/>
                </a:lnTo>
                <a:lnTo>
                  <a:pt x="51831" y="86395"/>
                </a:lnTo>
                <a:lnTo>
                  <a:pt x="55671" y="86395"/>
                </a:lnTo>
                <a:lnTo>
                  <a:pt x="58552" y="85435"/>
                </a:lnTo>
                <a:lnTo>
                  <a:pt x="61432" y="84475"/>
                </a:lnTo>
                <a:lnTo>
                  <a:pt x="64312" y="84475"/>
                </a:lnTo>
                <a:lnTo>
                  <a:pt x="66233" y="83515"/>
                </a:lnTo>
                <a:lnTo>
                  <a:pt x="68153" y="82555"/>
                </a:lnTo>
                <a:lnTo>
                  <a:pt x="69113" y="81594"/>
                </a:lnTo>
                <a:lnTo>
                  <a:pt x="70073" y="81594"/>
                </a:lnTo>
                <a:lnTo>
                  <a:pt x="71033" y="80634"/>
                </a:lnTo>
                <a:lnTo>
                  <a:pt x="71993" y="79674"/>
                </a:lnTo>
                <a:lnTo>
                  <a:pt x="71993" y="70073"/>
                </a:lnTo>
                <a:lnTo>
                  <a:pt x="71033" y="70073"/>
                </a:lnTo>
                <a:lnTo>
                  <a:pt x="71033" y="69113"/>
                </a:lnTo>
                <a:lnTo>
                  <a:pt x="68153" y="69113"/>
                </a:lnTo>
                <a:lnTo>
                  <a:pt x="66233" y="70073"/>
                </a:lnTo>
                <a:lnTo>
                  <a:pt x="65272" y="71033"/>
                </a:lnTo>
                <a:lnTo>
                  <a:pt x="63352" y="71993"/>
                </a:lnTo>
                <a:lnTo>
                  <a:pt x="61432" y="71993"/>
                </a:lnTo>
                <a:lnTo>
                  <a:pt x="58552" y="72953"/>
                </a:lnTo>
                <a:lnTo>
                  <a:pt x="56631" y="73914"/>
                </a:lnTo>
                <a:lnTo>
                  <a:pt x="52791" y="74874"/>
                </a:lnTo>
                <a:lnTo>
                  <a:pt x="49926" y="74874"/>
                </a:lnTo>
                <a:lnTo>
                  <a:pt x="47045" y="75834"/>
                </a:lnTo>
                <a:lnTo>
                  <a:pt x="37429" y="75834"/>
                </a:lnTo>
                <a:lnTo>
                  <a:pt x="33588" y="74874"/>
                </a:lnTo>
                <a:lnTo>
                  <a:pt x="29763" y="72953"/>
                </a:lnTo>
                <a:lnTo>
                  <a:pt x="26883" y="71993"/>
                </a:lnTo>
                <a:lnTo>
                  <a:pt x="24002" y="70073"/>
                </a:lnTo>
                <a:lnTo>
                  <a:pt x="22082" y="67193"/>
                </a:lnTo>
                <a:lnTo>
                  <a:pt x="19202" y="64312"/>
                </a:lnTo>
                <a:lnTo>
                  <a:pt x="18242" y="61432"/>
                </a:lnTo>
                <a:lnTo>
                  <a:pt x="17282" y="57591"/>
                </a:lnTo>
                <a:lnTo>
                  <a:pt x="16322" y="53751"/>
                </a:lnTo>
                <a:lnTo>
                  <a:pt x="15361" y="49910"/>
                </a:lnTo>
                <a:lnTo>
                  <a:pt x="15361" y="34564"/>
                </a:lnTo>
                <a:lnTo>
                  <a:pt x="16322" y="30723"/>
                </a:lnTo>
                <a:lnTo>
                  <a:pt x="16322" y="27843"/>
                </a:lnTo>
                <a:lnTo>
                  <a:pt x="17282" y="24963"/>
                </a:lnTo>
                <a:lnTo>
                  <a:pt x="18242" y="21122"/>
                </a:lnTo>
                <a:lnTo>
                  <a:pt x="20162" y="19202"/>
                </a:lnTo>
                <a:lnTo>
                  <a:pt x="23042" y="0"/>
                </a:lnTo>
                <a:lnTo>
                  <a:pt x="18242" y="1920"/>
                </a:lnTo>
                <a:lnTo>
                  <a:pt x="14401" y="5760"/>
                </a:lnTo>
                <a:lnTo>
                  <a:pt x="10561" y="9601"/>
                </a:lnTo>
                <a:lnTo>
                  <a:pt x="6720" y="13441"/>
                </a:lnTo>
                <a:lnTo>
                  <a:pt x="4800" y="18242"/>
                </a:lnTo>
                <a:lnTo>
                  <a:pt x="2880" y="24002"/>
                </a:lnTo>
                <a:lnTo>
                  <a:pt x="960" y="29763"/>
                </a:lnTo>
                <a:lnTo>
                  <a:pt x="0" y="35524"/>
                </a:lnTo>
                <a:lnTo>
                  <a:pt x="0" y="49910"/>
                </a:lnTo>
                <a:lnTo>
                  <a:pt x="960" y="5664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" name="object 204"/>
          <p:cNvSpPr/>
          <p:nvPr/>
        </p:nvSpPr>
        <p:spPr>
          <a:xfrm>
            <a:off x="5078486" y="1861154"/>
            <a:ext cx="60472" cy="48005"/>
          </a:xfrm>
          <a:custGeom>
            <a:avLst/>
            <a:gdLst/>
            <a:ahLst/>
            <a:cxnLst/>
            <a:rect l="l" t="t" r="r" b="b"/>
            <a:pathLst>
              <a:path w="60472" h="48005">
                <a:moveTo>
                  <a:pt x="57591" y="48005"/>
                </a:moveTo>
                <a:lnTo>
                  <a:pt x="58552" y="47030"/>
                </a:lnTo>
                <a:lnTo>
                  <a:pt x="60472" y="46070"/>
                </a:lnTo>
                <a:lnTo>
                  <a:pt x="60472" y="33604"/>
                </a:lnTo>
                <a:lnTo>
                  <a:pt x="59512" y="28803"/>
                </a:lnTo>
                <a:lnTo>
                  <a:pt x="58552" y="24002"/>
                </a:lnTo>
                <a:lnTo>
                  <a:pt x="56631" y="19202"/>
                </a:lnTo>
                <a:lnTo>
                  <a:pt x="54711" y="15361"/>
                </a:lnTo>
                <a:lnTo>
                  <a:pt x="51831" y="11521"/>
                </a:lnTo>
                <a:lnTo>
                  <a:pt x="48950" y="7680"/>
                </a:lnTo>
                <a:lnTo>
                  <a:pt x="45110" y="4800"/>
                </a:lnTo>
                <a:lnTo>
                  <a:pt x="40309" y="2880"/>
                </a:lnTo>
                <a:lnTo>
                  <a:pt x="36469" y="960"/>
                </a:lnTo>
                <a:lnTo>
                  <a:pt x="30723" y="0"/>
                </a:lnTo>
                <a:lnTo>
                  <a:pt x="18227" y="0"/>
                </a:lnTo>
                <a:lnTo>
                  <a:pt x="12481" y="960"/>
                </a:lnTo>
                <a:lnTo>
                  <a:pt x="7680" y="2880"/>
                </a:lnTo>
                <a:lnTo>
                  <a:pt x="4800" y="22082"/>
                </a:lnTo>
                <a:lnTo>
                  <a:pt x="6720" y="19202"/>
                </a:lnTo>
                <a:lnTo>
                  <a:pt x="8641" y="17282"/>
                </a:lnTo>
                <a:lnTo>
                  <a:pt x="10561" y="15361"/>
                </a:lnTo>
                <a:lnTo>
                  <a:pt x="13441" y="13441"/>
                </a:lnTo>
                <a:lnTo>
                  <a:pt x="16322" y="12481"/>
                </a:lnTo>
                <a:lnTo>
                  <a:pt x="20162" y="11521"/>
                </a:lnTo>
                <a:lnTo>
                  <a:pt x="30723" y="11521"/>
                </a:lnTo>
                <a:lnTo>
                  <a:pt x="36469" y="14401"/>
                </a:lnTo>
                <a:lnTo>
                  <a:pt x="40309" y="18242"/>
                </a:lnTo>
                <a:lnTo>
                  <a:pt x="44150" y="23042"/>
                </a:lnTo>
                <a:lnTo>
                  <a:pt x="45110" y="29763"/>
                </a:lnTo>
                <a:lnTo>
                  <a:pt x="45110" y="37444"/>
                </a:lnTo>
                <a:lnTo>
                  <a:pt x="0" y="37444"/>
                </a:lnTo>
                <a:lnTo>
                  <a:pt x="0" y="48005"/>
                </a:lnTo>
                <a:lnTo>
                  <a:pt x="57591" y="4800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" name="object 205"/>
          <p:cNvSpPr/>
          <p:nvPr/>
        </p:nvSpPr>
        <p:spPr>
          <a:xfrm>
            <a:off x="5162001" y="1861154"/>
            <a:ext cx="75834" cy="121920"/>
          </a:xfrm>
          <a:custGeom>
            <a:avLst/>
            <a:gdLst/>
            <a:ahLst/>
            <a:cxnLst/>
            <a:rect l="l" t="t" r="r" b="b"/>
            <a:pathLst>
              <a:path w="75834" h="121920">
                <a:moveTo>
                  <a:pt x="24002" y="85435"/>
                </a:moveTo>
                <a:lnTo>
                  <a:pt x="25923" y="86395"/>
                </a:lnTo>
                <a:lnTo>
                  <a:pt x="27843" y="87355"/>
                </a:lnTo>
                <a:lnTo>
                  <a:pt x="29763" y="88315"/>
                </a:lnTo>
                <a:lnTo>
                  <a:pt x="31683" y="89275"/>
                </a:lnTo>
                <a:lnTo>
                  <a:pt x="33604" y="90236"/>
                </a:lnTo>
                <a:lnTo>
                  <a:pt x="46085" y="90236"/>
                </a:lnTo>
                <a:lnTo>
                  <a:pt x="51831" y="89275"/>
                </a:lnTo>
                <a:lnTo>
                  <a:pt x="55671" y="87355"/>
                </a:lnTo>
                <a:lnTo>
                  <a:pt x="60472" y="85435"/>
                </a:lnTo>
                <a:lnTo>
                  <a:pt x="64312" y="81594"/>
                </a:lnTo>
                <a:lnTo>
                  <a:pt x="67193" y="77754"/>
                </a:lnTo>
                <a:lnTo>
                  <a:pt x="70073" y="73913"/>
                </a:lnTo>
                <a:lnTo>
                  <a:pt x="71993" y="69113"/>
                </a:lnTo>
                <a:lnTo>
                  <a:pt x="73913" y="63352"/>
                </a:lnTo>
                <a:lnTo>
                  <a:pt x="75834" y="57591"/>
                </a:lnTo>
                <a:lnTo>
                  <a:pt x="75834" y="32644"/>
                </a:lnTo>
                <a:lnTo>
                  <a:pt x="74874" y="26883"/>
                </a:lnTo>
                <a:lnTo>
                  <a:pt x="72953" y="21122"/>
                </a:lnTo>
                <a:lnTo>
                  <a:pt x="71033" y="17282"/>
                </a:lnTo>
                <a:lnTo>
                  <a:pt x="68153" y="12481"/>
                </a:lnTo>
                <a:lnTo>
                  <a:pt x="66233" y="8641"/>
                </a:lnTo>
                <a:lnTo>
                  <a:pt x="62392" y="5760"/>
                </a:lnTo>
                <a:lnTo>
                  <a:pt x="58552" y="2880"/>
                </a:lnTo>
                <a:lnTo>
                  <a:pt x="53751" y="960"/>
                </a:lnTo>
                <a:lnTo>
                  <a:pt x="48966" y="0"/>
                </a:lnTo>
                <a:lnTo>
                  <a:pt x="37444" y="0"/>
                </a:lnTo>
                <a:lnTo>
                  <a:pt x="34564" y="960"/>
                </a:lnTo>
                <a:lnTo>
                  <a:pt x="32628" y="1920"/>
                </a:lnTo>
                <a:lnTo>
                  <a:pt x="29763" y="2880"/>
                </a:lnTo>
                <a:lnTo>
                  <a:pt x="27843" y="3840"/>
                </a:lnTo>
                <a:lnTo>
                  <a:pt x="24963" y="4800"/>
                </a:lnTo>
                <a:lnTo>
                  <a:pt x="23042" y="6720"/>
                </a:lnTo>
                <a:lnTo>
                  <a:pt x="21122" y="8641"/>
                </a:lnTo>
                <a:lnTo>
                  <a:pt x="18242" y="10561"/>
                </a:lnTo>
                <a:lnTo>
                  <a:pt x="16322" y="12481"/>
                </a:lnTo>
                <a:lnTo>
                  <a:pt x="13441" y="15361"/>
                </a:lnTo>
                <a:lnTo>
                  <a:pt x="13441" y="1920"/>
                </a:lnTo>
                <a:lnTo>
                  <a:pt x="11521" y="1920"/>
                </a:lnTo>
                <a:lnTo>
                  <a:pt x="10561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120959"/>
                </a:lnTo>
                <a:lnTo>
                  <a:pt x="960" y="120959"/>
                </a:lnTo>
                <a:lnTo>
                  <a:pt x="1920" y="121920"/>
                </a:lnTo>
                <a:lnTo>
                  <a:pt x="13441" y="121920"/>
                </a:lnTo>
                <a:lnTo>
                  <a:pt x="14401" y="120959"/>
                </a:lnTo>
                <a:lnTo>
                  <a:pt x="15361" y="28803"/>
                </a:lnTo>
                <a:lnTo>
                  <a:pt x="17282" y="25923"/>
                </a:lnTo>
                <a:lnTo>
                  <a:pt x="20162" y="23042"/>
                </a:lnTo>
                <a:lnTo>
                  <a:pt x="22082" y="21122"/>
                </a:lnTo>
                <a:lnTo>
                  <a:pt x="24002" y="19202"/>
                </a:lnTo>
                <a:lnTo>
                  <a:pt x="25923" y="17282"/>
                </a:lnTo>
                <a:lnTo>
                  <a:pt x="28803" y="16322"/>
                </a:lnTo>
                <a:lnTo>
                  <a:pt x="30723" y="15361"/>
                </a:lnTo>
                <a:lnTo>
                  <a:pt x="32628" y="14401"/>
                </a:lnTo>
                <a:lnTo>
                  <a:pt x="34564" y="13441"/>
                </a:lnTo>
                <a:lnTo>
                  <a:pt x="36469" y="13441"/>
                </a:lnTo>
                <a:lnTo>
                  <a:pt x="38404" y="12481"/>
                </a:lnTo>
                <a:lnTo>
                  <a:pt x="44150" y="12481"/>
                </a:lnTo>
                <a:lnTo>
                  <a:pt x="47030" y="13441"/>
                </a:lnTo>
                <a:lnTo>
                  <a:pt x="49911" y="15361"/>
                </a:lnTo>
                <a:lnTo>
                  <a:pt x="52806" y="17282"/>
                </a:lnTo>
                <a:lnTo>
                  <a:pt x="54711" y="20162"/>
                </a:lnTo>
                <a:lnTo>
                  <a:pt x="55671" y="23042"/>
                </a:lnTo>
                <a:lnTo>
                  <a:pt x="57591" y="25923"/>
                </a:lnTo>
                <a:lnTo>
                  <a:pt x="58552" y="29763"/>
                </a:lnTo>
                <a:lnTo>
                  <a:pt x="59512" y="33604"/>
                </a:lnTo>
                <a:lnTo>
                  <a:pt x="60472" y="37444"/>
                </a:lnTo>
                <a:lnTo>
                  <a:pt x="60472" y="49910"/>
                </a:lnTo>
                <a:lnTo>
                  <a:pt x="59512" y="53751"/>
                </a:lnTo>
                <a:lnTo>
                  <a:pt x="59512" y="57591"/>
                </a:lnTo>
                <a:lnTo>
                  <a:pt x="58552" y="61432"/>
                </a:lnTo>
                <a:lnTo>
                  <a:pt x="56631" y="64312"/>
                </a:lnTo>
                <a:lnTo>
                  <a:pt x="55671" y="67193"/>
                </a:lnTo>
                <a:lnTo>
                  <a:pt x="53751" y="71033"/>
                </a:lnTo>
                <a:lnTo>
                  <a:pt x="51831" y="72953"/>
                </a:lnTo>
                <a:lnTo>
                  <a:pt x="48966" y="74874"/>
                </a:lnTo>
                <a:lnTo>
                  <a:pt x="46085" y="76794"/>
                </a:lnTo>
                <a:lnTo>
                  <a:pt x="43190" y="77754"/>
                </a:lnTo>
                <a:lnTo>
                  <a:pt x="34564" y="77754"/>
                </a:lnTo>
                <a:lnTo>
                  <a:pt x="30723" y="75834"/>
                </a:lnTo>
                <a:lnTo>
                  <a:pt x="26883" y="73913"/>
                </a:lnTo>
                <a:lnTo>
                  <a:pt x="24002" y="8543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" name="object 206"/>
          <p:cNvSpPr/>
          <p:nvPr/>
        </p:nvSpPr>
        <p:spPr>
          <a:xfrm>
            <a:off x="5176403" y="1889958"/>
            <a:ext cx="12481" cy="92156"/>
          </a:xfrm>
          <a:custGeom>
            <a:avLst/>
            <a:gdLst/>
            <a:ahLst/>
            <a:cxnLst/>
            <a:rect l="l" t="t" r="r" b="b"/>
            <a:pathLst>
              <a:path w="12481" h="92156">
                <a:moveTo>
                  <a:pt x="960" y="91196"/>
                </a:moveTo>
                <a:lnTo>
                  <a:pt x="960" y="48950"/>
                </a:lnTo>
                <a:lnTo>
                  <a:pt x="2880" y="51831"/>
                </a:lnTo>
                <a:lnTo>
                  <a:pt x="5760" y="52791"/>
                </a:lnTo>
                <a:lnTo>
                  <a:pt x="7680" y="54711"/>
                </a:lnTo>
                <a:lnTo>
                  <a:pt x="9601" y="56631"/>
                </a:lnTo>
                <a:lnTo>
                  <a:pt x="12481" y="45110"/>
                </a:lnTo>
                <a:lnTo>
                  <a:pt x="8641" y="42230"/>
                </a:lnTo>
                <a:lnTo>
                  <a:pt x="4800" y="38389"/>
                </a:lnTo>
                <a:lnTo>
                  <a:pt x="960" y="32628"/>
                </a:lnTo>
                <a:lnTo>
                  <a:pt x="960" y="0"/>
                </a:lnTo>
                <a:lnTo>
                  <a:pt x="0" y="92156"/>
                </a:lnTo>
                <a:lnTo>
                  <a:pt x="960" y="92156"/>
                </a:lnTo>
                <a:lnTo>
                  <a:pt x="960" y="9119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" name="object 207"/>
          <p:cNvSpPr/>
          <p:nvPr/>
        </p:nvSpPr>
        <p:spPr>
          <a:xfrm>
            <a:off x="5249357" y="1840031"/>
            <a:ext cx="53751" cy="111358"/>
          </a:xfrm>
          <a:custGeom>
            <a:avLst/>
            <a:gdLst/>
            <a:ahLst/>
            <a:cxnLst/>
            <a:rect l="l" t="t" r="r" b="b"/>
            <a:pathLst>
              <a:path w="53751" h="111358">
                <a:moveTo>
                  <a:pt x="53751" y="24963"/>
                </a:moveTo>
                <a:lnTo>
                  <a:pt x="52806" y="24963"/>
                </a:lnTo>
                <a:lnTo>
                  <a:pt x="52806" y="23042"/>
                </a:lnTo>
                <a:lnTo>
                  <a:pt x="29763" y="23042"/>
                </a:lnTo>
                <a:lnTo>
                  <a:pt x="29763" y="1920"/>
                </a:lnTo>
                <a:lnTo>
                  <a:pt x="28803" y="1920"/>
                </a:lnTo>
                <a:lnTo>
                  <a:pt x="28803" y="960"/>
                </a:lnTo>
                <a:lnTo>
                  <a:pt x="27843" y="960"/>
                </a:lnTo>
                <a:lnTo>
                  <a:pt x="26883" y="0"/>
                </a:lnTo>
                <a:lnTo>
                  <a:pt x="18242" y="0"/>
                </a:lnTo>
                <a:lnTo>
                  <a:pt x="17282" y="960"/>
                </a:lnTo>
                <a:lnTo>
                  <a:pt x="15361" y="960"/>
                </a:lnTo>
                <a:lnTo>
                  <a:pt x="14401" y="1920"/>
                </a:lnTo>
                <a:lnTo>
                  <a:pt x="14401" y="23042"/>
                </a:lnTo>
                <a:lnTo>
                  <a:pt x="960" y="23042"/>
                </a:lnTo>
                <a:lnTo>
                  <a:pt x="960" y="24002"/>
                </a:lnTo>
                <a:lnTo>
                  <a:pt x="0" y="24963"/>
                </a:lnTo>
                <a:lnTo>
                  <a:pt x="0" y="32644"/>
                </a:lnTo>
                <a:lnTo>
                  <a:pt x="960" y="33604"/>
                </a:lnTo>
                <a:lnTo>
                  <a:pt x="960" y="34564"/>
                </a:lnTo>
                <a:lnTo>
                  <a:pt x="1920" y="35524"/>
                </a:lnTo>
                <a:lnTo>
                  <a:pt x="14401" y="35524"/>
                </a:lnTo>
                <a:lnTo>
                  <a:pt x="14401" y="92156"/>
                </a:lnTo>
                <a:lnTo>
                  <a:pt x="15361" y="95996"/>
                </a:lnTo>
                <a:lnTo>
                  <a:pt x="16322" y="99837"/>
                </a:lnTo>
                <a:lnTo>
                  <a:pt x="18242" y="102717"/>
                </a:lnTo>
                <a:lnTo>
                  <a:pt x="20162" y="104637"/>
                </a:lnTo>
                <a:lnTo>
                  <a:pt x="22082" y="106558"/>
                </a:lnTo>
                <a:lnTo>
                  <a:pt x="24002" y="108478"/>
                </a:lnTo>
                <a:lnTo>
                  <a:pt x="27843" y="109438"/>
                </a:lnTo>
                <a:lnTo>
                  <a:pt x="30723" y="111358"/>
                </a:lnTo>
                <a:lnTo>
                  <a:pt x="44165" y="111358"/>
                </a:lnTo>
                <a:lnTo>
                  <a:pt x="45125" y="110398"/>
                </a:lnTo>
                <a:lnTo>
                  <a:pt x="48006" y="110398"/>
                </a:lnTo>
                <a:lnTo>
                  <a:pt x="48966" y="109438"/>
                </a:lnTo>
                <a:lnTo>
                  <a:pt x="50871" y="109438"/>
                </a:lnTo>
                <a:lnTo>
                  <a:pt x="51846" y="108478"/>
                </a:lnTo>
                <a:lnTo>
                  <a:pt x="52806" y="107518"/>
                </a:lnTo>
                <a:lnTo>
                  <a:pt x="52806" y="106558"/>
                </a:lnTo>
                <a:lnTo>
                  <a:pt x="53751" y="105597"/>
                </a:lnTo>
                <a:lnTo>
                  <a:pt x="53751" y="97917"/>
                </a:lnTo>
                <a:lnTo>
                  <a:pt x="52806" y="96956"/>
                </a:lnTo>
                <a:lnTo>
                  <a:pt x="52806" y="95996"/>
                </a:lnTo>
                <a:lnTo>
                  <a:pt x="49911" y="95996"/>
                </a:lnTo>
                <a:lnTo>
                  <a:pt x="48966" y="96956"/>
                </a:lnTo>
                <a:lnTo>
                  <a:pt x="48006" y="96956"/>
                </a:lnTo>
                <a:lnTo>
                  <a:pt x="47030" y="97917"/>
                </a:lnTo>
                <a:lnTo>
                  <a:pt x="45125" y="97917"/>
                </a:lnTo>
                <a:lnTo>
                  <a:pt x="44165" y="98877"/>
                </a:lnTo>
                <a:lnTo>
                  <a:pt x="36484" y="98877"/>
                </a:lnTo>
                <a:lnTo>
                  <a:pt x="33604" y="96956"/>
                </a:lnTo>
                <a:lnTo>
                  <a:pt x="31683" y="94076"/>
                </a:lnTo>
                <a:lnTo>
                  <a:pt x="30723" y="91196"/>
                </a:lnTo>
                <a:lnTo>
                  <a:pt x="29763" y="87370"/>
                </a:lnTo>
                <a:lnTo>
                  <a:pt x="29763" y="35524"/>
                </a:lnTo>
                <a:lnTo>
                  <a:pt x="51846" y="35524"/>
                </a:lnTo>
                <a:lnTo>
                  <a:pt x="52806" y="34564"/>
                </a:lnTo>
                <a:lnTo>
                  <a:pt x="52806" y="33604"/>
                </a:lnTo>
                <a:lnTo>
                  <a:pt x="53751" y="32644"/>
                </a:lnTo>
                <a:lnTo>
                  <a:pt x="53751" y="249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" name="object 208"/>
          <p:cNvSpPr/>
          <p:nvPr/>
        </p:nvSpPr>
        <p:spPr>
          <a:xfrm>
            <a:off x="5322310" y="1862114"/>
            <a:ext cx="71993" cy="89275"/>
          </a:xfrm>
          <a:custGeom>
            <a:avLst/>
            <a:gdLst/>
            <a:ahLst/>
            <a:cxnLst/>
            <a:rect l="l" t="t" r="r" b="b"/>
            <a:pathLst>
              <a:path w="71993" h="89275">
                <a:moveTo>
                  <a:pt x="15361" y="1920"/>
                </a:moveTo>
                <a:lnTo>
                  <a:pt x="14401" y="960"/>
                </a:lnTo>
                <a:lnTo>
                  <a:pt x="13441" y="960"/>
                </a:lnTo>
                <a:lnTo>
                  <a:pt x="12481" y="0"/>
                </a:lnTo>
                <a:lnTo>
                  <a:pt x="288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59512"/>
                </a:lnTo>
                <a:lnTo>
                  <a:pt x="960" y="64312"/>
                </a:lnTo>
                <a:lnTo>
                  <a:pt x="1920" y="68153"/>
                </a:lnTo>
                <a:lnTo>
                  <a:pt x="2880" y="72953"/>
                </a:lnTo>
                <a:lnTo>
                  <a:pt x="4800" y="75834"/>
                </a:lnTo>
                <a:lnTo>
                  <a:pt x="6720" y="79674"/>
                </a:lnTo>
                <a:lnTo>
                  <a:pt x="9601" y="82555"/>
                </a:lnTo>
                <a:lnTo>
                  <a:pt x="12481" y="85435"/>
                </a:lnTo>
                <a:lnTo>
                  <a:pt x="16322" y="86395"/>
                </a:lnTo>
                <a:lnTo>
                  <a:pt x="20162" y="88315"/>
                </a:lnTo>
                <a:lnTo>
                  <a:pt x="24002" y="89275"/>
                </a:lnTo>
                <a:lnTo>
                  <a:pt x="34564" y="89275"/>
                </a:lnTo>
                <a:lnTo>
                  <a:pt x="39364" y="88315"/>
                </a:lnTo>
                <a:lnTo>
                  <a:pt x="44165" y="86395"/>
                </a:lnTo>
                <a:lnTo>
                  <a:pt x="48966" y="83515"/>
                </a:lnTo>
                <a:lnTo>
                  <a:pt x="52806" y="79674"/>
                </a:lnTo>
                <a:lnTo>
                  <a:pt x="57607" y="74874"/>
                </a:lnTo>
                <a:lnTo>
                  <a:pt x="57607" y="86395"/>
                </a:lnTo>
                <a:lnTo>
                  <a:pt x="58567" y="86395"/>
                </a:lnTo>
                <a:lnTo>
                  <a:pt x="58567" y="87355"/>
                </a:lnTo>
                <a:lnTo>
                  <a:pt x="59527" y="87355"/>
                </a:lnTo>
                <a:lnTo>
                  <a:pt x="59527" y="88315"/>
                </a:lnTo>
                <a:lnTo>
                  <a:pt x="70088" y="88315"/>
                </a:lnTo>
                <a:lnTo>
                  <a:pt x="70088" y="87355"/>
                </a:lnTo>
                <a:lnTo>
                  <a:pt x="71048" y="87355"/>
                </a:lnTo>
                <a:lnTo>
                  <a:pt x="71048" y="86395"/>
                </a:lnTo>
                <a:lnTo>
                  <a:pt x="71993" y="86395"/>
                </a:lnTo>
                <a:lnTo>
                  <a:pt x="71993" y="1920"/>
                </a:lnTo>
                <a:lnTo>
                  <a:pt x="71048" y="1920"/>
                </a:lnTo>
                <a:lnTo>
                  <a:pt x="71048" y="960"/>
                </a:lnTo>
                <a:lnTo>
                  <a:pt x="69128" y="960"/>
                </a:lnTo>
                <a:lnTo>
                  <a:pt x="69128" y="0"/>
                </a:lnTo>
                <a:lnTo>
                  <a:pt x="59527" y="0"/>
                </a:lnTo>
                <a:lnTo>
                  <a:pt x="58567" y="960"/>
                </a:lnTo>
                <a:lnTo>
                  <a:pt x="57607" y="960"/>
                </a:lnTo>
                <a:lnTo>
                  <a:pt x="56647" y="1920"/>
                </a:lnTo>
                <a:lnTo>
                  <a:pt x="56647" y="60472"/>
                </a:lnTo>
                <a:lnTo>
                  <a:pt x="51846" y="66233"/>
                </a:lnTo>
                <a:lnTo>
                  <a:pt x="48006" y="70073"/>
                </a:lnTo>
                <a:lnTo>
                  <a:pt x="44165" y="72953"/>
                </a:lnTo>
                <a:lnTo>
                  <a:pt x="40325" y="74874"/>
                </a:lnTo>
                <a:lnTo>
                  <a:pt x="36484" y="76794"/>
                </a:lnTo>
                <a:lnTo>
                  <a:pt x="29763" y="76794"/>
                </a:lnTo>
                <a:lnTo>
                  <a:pt x="27843" y="75834"/>
                </a:lnTo>
                <a:lnTo>
                  <a:pt x="24963" y="74874"/>
                </a:lnTo>
                <a:lnTo>
                  <a:pt x="23042" y="73913"/>
                </a:lnTo>
                <a:lnTo>
                  <a:pt x="21122" y="71993"/>
                </a:lnTo>
                <a:lnTo>
                  <a:pt x="20162" y="70073"/>
                </a:lnTo>
                <a:lnTo>
                  <a:pt x="18242" y="68153"/>
                </a:lnTo>
                <a:lnTo>
                  <a:pt x="17282" y="65288"/>
                </a:lnTo>
                <a:lnTo>
                  <a:pt x="16322" y="62392"/>
                </a:lnTo>
                <a:lnTo>
                  <a:pt x="16322" y="59512"/>
                </a:lnTo>
                <a:lnTo>
                  <a:pt x="15361" y="55671"/>
                </a:lnTo>
                <a:lnTo>
                  <a:pt x="15361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" name="object 209"/>
          <p:cNvSpPr/>
          <p:nvPr/>
        </p:nvSpPr>
        <p:spPr>
          <a:xfrm>
            <a:off x="5431749" y="1930267"/>
            <a:ext cx="4800" cy="21122"/>
          </a:xfrm>
          <a:custGeom>
            <a:avLst/>
            <a:gdLst/>
            <a:ahLst/>
            <a:cxnLst/>
            <a:rect l="l" t="t" r="r" b="b"/>
            <a:pathLst>
              <a:path w="4800" h="21122">
                <a:moveTo>
                  <a:pt x="1920" y="2880"/>
                </a:moveTo>
                <a:lnTo>
                  <a:pt x="0" y="0"/>
                </a:lnTo>
                <a:lnTo>
                  <a:pt x="1920" y="20162"/>
                </a:lnTo>
                <a:lnTo>
                  <a:pt x="4800" y="21122"/>
                </a:lnTo>
                <a:lnTo>
                  <a:pt x="3840" y="5760"/>
                </a:lnTo>
                <a:lnTo>
                  <a:pt x="192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" name="object 210"/>
          <p:cNvSpPr/>
          <p:nvPr/>
        </p:nvSpPr>
        <p:spPr>
          <a:xfrm>
            <a:off x="5416387" y="1861154"/>
            <a:ext cx="68168" cy="90236"/>
          </a:xfrm>
          <a:custGeom>
            <a:avLst/>
            <a:gdLst/>
            <a:ahLst/>
            <a:cxnLst/>
            <a:rect l="l" t="t" r="r" b="b"/>
            <a:pathLst>
              <a:path w="68168" h="90236">
                <a:moveTo>
                  <a:pt x="63367" y="10561"/>
                </a:moveTo>
                <a:lnTo>
                  <a:pt x="60487" y="7680"/>
                </a:lnTo>
                <a:lnTo>
                  <a:pt x="57607" y="4800"/>
                </a:lnTo>
                <a:lnTo>
                  <a:pt x="54726" y="2880"/>
                </a:lnTo>
                <a:lnTo>
                  <a:pt x="50886" y="1920"/>
                </a:lnTo>
                <a:lnTo>
                  <a:pt x="46085" y="960"/>
                </a:lnTo>
                <a:lnTo>
                  <a:pt x="41285" y="0"/>
                </a:lnTo>
                <a:lnTo>
                  <a:pt x="28803" y="0"/>
                </a:lnTo>
                <a:lnTo>
                  <a:pt x="25923" y="960"/>
                </a:lnTo>
                <a:lnTo>
                  <a:pt x="23042" y="960"/>
                </a:lnTo>
                <a:lnTo>
                  <a:pt x="20162" y="1920"/>
                </a:lnTo>
                <a:lnTo>
                  <a:pt x="17282" y="2880"/>
                </a:lnTo>
                <a:lnTo>
                  <a:pt x="14401" y="3840"/>
                </a:lnTo>
                <a:lnTo>
                  <a:pt x="12481" y="4800"/>
                </a:lnTo>
                <a:lnTo>
                  <a:pt x="10561" y="5760"/>
                </a:lnTo>
                <a:lnTo>
                  <a:pt x="8641" y="6720"/>
                </a:lnTo>
                <a:lnTo>
                  <a:pt x="6720" y="7680"/>
                </a:lnTo>
                <a:lnTo>
                  <a:pt x="5760" y="8641"/>
                </a:lnTo>
                <a:lnTo>
                  <a:pt x="4800" y="9601"/>
                </a:lnTo>
                <a:lnTo>
                  <a:pt x="4800" y="11521"/>
                </a:lnTo>
                <a:lnTo>
                  <a:pt x="3840" y="12481"/>
                </a:lnTo>
                <a:lnTo>
                  <a:pt x="3840" y="17282"/>
                </a:lnTo>
                <a:lnTo>
                  <a:pt x="4800" y="18242"/>
                </a:lnTo>
                <a:lnTo>
                  <a:pt x="4800" y="20162"/>
                </a:lnTo>
                <a:lnTo>
                  <a:pt x="5760" y="20162"/>
                </a:lnTo>
                <a:lnTo>
                  <a:pt x="6720" y="21122"/>
                </a:lnTo>
                <a:lnTo>
                  <a:pt x="7680" y="21122"/>
                </a:lnTo>
                <a:lnTo>
                  <a:pt x="8641" y="20162"/>
                </a:lnTo>
                <a:lnTo>
                  <a:pt x="10561" y="19202"/>
                </a:lnTo>
                <a:lnTo>
                  <a:pt x="11521" y="18242"/>
                </a:lnTo>
                <a:lnTo>
                  <a:pt x="13441" y="17282"/>
                </a:lnTo>
                <a:lnTo>
                  <a:pt x="16322" y="16322"/>
                </a:lnTo>
                <a:lnTo>
                  <a:pt x="18242" y="15361"/>
                </a:lnTo>
                <a:lnTo>
                  <a:pt x="21122" y="14401"/>
                </a:lnTo>
                <a:lnTo>
                  <a:pt x="24002" y="13441"/>
                </a:lnTo>
                <a:lnTo>
                  <a:pt x="26883" y="12481"/>
                </a:lnTo>
                <a:lnTo>
                  <a:pt x="40325" y="12481"/>
                </a:lnTo>
                <a:lnTo>
                  <a:pt x="43205" y="13441"/>
                </a:lnTo>
                <a:lnTo>
                  <a:pt x="45125" y="14401"/>
                </a:lnTo>
                <a:lnTo>
                  <a:pt x="47045" y="15361"/>
                </a:lnTo>
                <a:lnTo>
                  <a:pt x="48966" y="17282"/>
                </a:lnTo>
                <a:lnTo>
                  <a:pt x="49926" y="19202"/>
                </a:lnTo>
                <a:lnTo>
                  <a:pt x="50886" y="21122"/>
                </a:lnTo>
                <a:lnTo>
                  <a:pt x="51846" y="23042"/>
                </a:lnTo>
                <a:lnTo>
                  <a:pt x="52806" y="25923"/>
                </a:lnTo>
                <a:lnTo>
                  <a:pt x="52806" y="38404"/>
                </a:lnTo>
                <a:lnTo>
                  <a:pt x="28803" y="38404"/>
                </a:lnTo>
                <a:lnTo>
                  <a:pt x="24002" y="39349"/>
                </a:lnTo>
                <a:lnTo>
                  <a:pt x="19202" y="41285"/>
                </a:lnTo>
                <a:lnTo>
                  <a:pt x="14401" y="42245"/>
                </a:lnTo>
                <a:lnTo>
                  <a:pt x="10561" y="45125"/>
                </a:lnTo>
                <a:lnTo>
                  <a:pt x="7680" y="47030"/>
                </a:lnTo>
                <a:lnTo>
                  <a:pt x="4800" y="49910"/>
                </a:lnTo>
                <a:lnTo>
                  <a:pt x="2880" y="53751"/>
                </a:lnTo>
                <a:lnTo>
                  <a:pt x="960" y="56631"/>
                </a:lnTo>
                <a:lnTo>
                  <a:pt x="0" y="60472"/>
                </a:lnTo>
                <a:lnTo>
                  <a:pt x="0" y="69113"/>
                </a:lnTo>
                <a:lnTo>
                  <a:pt x="960" y="72953"/>
                </a:lnTo>
                <a:lnTo>
                  <a:pt x="1920" y="75834"/>
                </a:lnTo>
                <a:lnTo>
                  <a:pt x="3840" y="78714"/>
                </a:lnTo>
                <a:lnTo>
                  <a:pt x="5760" y="81594"/>
                </a:lnTo>
                <a:lnTo>
                  <a:pt x="7680" y="83515"/>
                </a:lnTo>
                <a:lnTo>
                  <a:pt x="10561" y="86395"/>
                </a:lnTo>
                <a:lnTo>
                  <a:pt x="13441" y="87355"/>
                </a:lnTo>
                <a:lnTo>
                  <a:pt x="17282" y="89275"/>
                </a:lnTo>
                <a:lnTo>
                  <a:pt x="15361" y="69113"/>
                </a:lnTo>
                <a:lnTo>
                  <a:pt x="15361" y="62407"/>
                </a:lnTo>
                <a:lnTo>
                  <a:pt x="16322" y="59527"/>
                </a:lnTo>
                <a:lnTo>
                  <a:pt x="17282" y="58552"/>
                </a:lnTo>
                <a:lnTo>
                  <a:pt x="18242" y="55686"/>
                </a:lnTo>
                <a:lnTo>
                  <a:pt x="19202" y="54711"/>
                </a:lnTo>
                <a:lnTo>
                  <a:pt x="21122" y="52791"/>
                </a:lnTo>
                <a:lnTo>
                  <a:pt x="23042" y="51846"/>
                </a:lnTo>
                <a:lnTo>
                  <a:pt x="25923" y="50871"/>
                </a:lnTo>
                <a:lnTo>
                  <a:pt x="28803" y="49910"/>
                </a:lnTo>
                <a:lnTo>
                  <a:pt x="32644" y="48966"/>
                </a:lnTo>
                <a:lnTo>
                  <a:pt x="52806" y="48966"/>
                </a:lnTo>
                <a:lnTo>
                  <a:pt x="52806" y="66248"/>
                </a:lnTo>
                <a:lnTo>
                  <a:pt x="48966" y="71033"/>
                </a:lnTo>
                <a:lnTo>
                  <a:pt x="45125" y="73913"/>
                </a:lnTo>
                <a:lnTo>
                  <a:pt x="42245" y="75834"/>
                </a:lnTo>
                <a:lnTo>
                  <a:pt x="38404" y="77754"/>
                </a:lnTo>
                <a:lnTo>
                  <a:pt x="34564" y="78714"/>
                </a:lnTo>
                <a:lnTo>
                  <a:pt x="25923" y="78714"/>
                </a:lnTo>
                <a:lnTo>
                  <a:pt x="22082" y="77754"/>
                </a:lnTo>
                <a:lnTo>
                  <a:pt x="19202" y="74874"/>
                </a:lnTo>
                <a:lnTo>
                  <a:pt x="20162" y="90236"/>
                </a:lnTo>
                <a:lnTo>
                  <a:pt x="33604" y="90236"/>
                </a:lnTo>
                <a:lnTo>
                  <a:pt x="38404" y="89275"/>
                </a:lnTo>
                <a:lnTo>
                  <a:pt x="43205" y="87355"/>
                </a:lnTo>
                <a:lnTo>
                  <a:pt x="47045" y="85435"/>
                </a:lnTo>
                <a:lnTo>
                  <a:pt x="50886" y="82555"/>
                </a:lnTo>
                <a:lnTo>
                  <a:pt x="54726" y="78714"/>
                </a:lnTo>
                <a:lnTo>
                  <a:pt x="54726" y="88315"/>
                </a:lnTo>
                <a:lnTo>
                  <a:pt x="55686" y="88315"/>
                </a:lnTo>
                <a:lnTo>
                  <a:pt x="56647" y="89275"/>
                </a:lnTo>
                <a:lnTo>
                  <a:pt x="66248" y="89275"/>
                </a:lnTo>
                <a:lnTo>
                  <a:pt x="67208" y="88315"/>
                </a:lnTo>
                <a:lnTo>
                  <a:pt x="68168" y="88315"/>
                </a:lnTo>
                <a:lnTo>
                  <a:pt x="68168" y="25923"/>
                </a:lnTo>
                <a:lnTo>
                  <a:pt x="67208" y="21122"/>
                </a:lnTo>
                <a:lnTo>
                  <a:pt x="66248" y="17282"/>
                </a:lnTo>
                <a:lnTo>
                  <a:pt x="65272" y="13441"/>
                </a:lnTo>
                <a:lnTo>
                  <a:pt x="63367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" name="object 211"/>
          <p:cNvSpPr/>
          <p:nvPr/>
        </p:nvSpPr>
        <p:spPr>
          <a:xfrm>
            <a:off x="5512384" y="1821789"/>
            <a:ext cx="15361" cy="128640"/>
          </a:xfrm>
          <a:custGeom>
            <a:avLst/>
            <a:gdLst/>
            <a:ahLst/>
            <a:cxnLst/>
            <a:rect l="l" t="t" r="r" b="b"/>
            <a:pathLst>
              <a:path w="15361" h="128640">
                <a:moveTo>
                  <a:pt x="960" y="127680"/>
                </a:moveTo>
                <a:lnTo>
                  <a:pt x="1920" y="128640"/>
                </a:lnTo>
                <a:lnTo>
                  <a:pt x="12481" y="128640"/>
                </a:lnTo>
                <a:lnTo>
                  <a:pt x="13441" y="127680"/>
                </a:lnTo>
                <a:lnTo>
                  <a:pt x="14401" y="127680"/>
                </a:lnTo>
                <a:lnTo>
                  <a:pt x="14401" y="126720"/>
                </a:lnTo>
                <a:lnTo>
                  <a:pt x="15361" y="126720"/>
                </a:lnTo>
                <a:lnTo>
                  <a:pt x="15361" y="2880"/>
                </a:lnTo>
                <a:lnTo>
                  <a:pt x="14401" y="2880"/>
                </a:lnTo>
                <a:lnTo>
                  <a:pt x="14401" y="975"/>
                </a:lnTo>
                <a:lnTo>
                  <a:pt x="11521" y="975"/>
                </a:lnTo>
                <a:lnTo>
                  <a:pt x="10561" y="0"/>
                </a:lnTo>
                <a:lnTo>
                  <a:pt x="5760" y="0"/>
                </a:lnTo>
                <a:lnTo>
                  <a:pt x="4800" y="975"/>
                </a:lnTo>
                <a:lnTo>
                  <a:pt x="960" y="975"/>
                </a:lnTo>
                <a:lnTo>
                  <a:pt x="0" y="1920"/>
                </a:lnTo>
                <a:lnTo>
                  <a:pt x="0" y="127680"/>
                </a:lnTo>
                <a:lnTo>
                  <a:pt x="960" y="12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" name="object 212"/>
          <p:cNvSpPr/>
          <p:nvPr/>
        </p:nvSpPr>
        <p:spPr>
          <a:xfrm>
            <a:off x="5553669" y="1828510"/>
            <a:ext cx="18242" cy="18242"/>
          </a:xfrm>
          <a:custGeom>
            <a:avLst/>
            <a:gdLst/>
            <a:ahLst/>
            <a:cxnLst/>
            <a:rect l="l" t="t" r="r" b="b"/>
            <a:pathLst>
              <a:path w="18242" h="18242">
                <a:moveTo>
                  <a:pt x="1920" y="16322"/>
                </a:moveTo>
                <a:lnTo>
                  <a:pt x="2880" y="17282"/>
                </a:lnTo>
                <a:lnTo>
                  <a:pt x="5760" y="18242"/>
                </a:lnTo>
                <a:lnTo>
                  <a:pt x="12481" y="18242"/>
                </a:lnTo>
                <a:lnTo>
                  <a:pt x="15361" y="17282"/>
                </a:lnTo>
                <a:lnTo>
                  <a:pt x="16322" y="16322"/>
                </a:lnTo>
                <a:lnTo>
                  <a:pt x="18242" y="14401"/>
                </a:lnTo>
                <a:lnTo>
                  <a:pt x="18242" y="2880"/>
                </a:lnTo>
                <a:lnTo>
                  <a:pt x="16322" y="1920"/>
                </a:lnTo>
                <a:lnTo>
                  <a:pt x="15361" y="0"/>
                </a:lnTo>
                <a:lnTo>
                  <a:pt x="2880" y="0"/>
                </a:lnTo>
                <a:lnTo>
                  <a:pt x="1920" y="1920"/>
                </a:lnTo>
                <a:lnTo>
                  <a:pt x="0" y="2880"/>
                </a:lnTo>
                <a:lnTo>
                  <a:pt x="0" y="14401"/>
                </a:lnTo>
                <a:lnTo>
                  <a:pt x="1920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" name="object 213"/>
          <p:cNvSpPr/>
          <p:nvPr/>
        </p:nvSpPr>
        <p:spPr>
          <a:xfrm>
            <a:off x="5555589" y="1862114"/>
            <a:ext cx="15361" cy="88315"/>
          </a:xfrm>
          <a:custGeom>
            <a:avLst/>
            <a:gdLst/>
            <a:ahLst/>
            <a:cxnLst/>
            <a:rect l="l" t="t" r="r" b="b"/>
            <a:pathLst>
              <a:path w="15361" h="88315">
                <a:moveTo>
                  <a:pt x="960" y="87355"/>
                </a:moveTo>
                <a:lnTo>
                  <a:pt x="1920" y="88315"/>
                </a:lnTo>
                <a:lnTo>
                  <a:pt x="12481" y="88315"/>
                </a:lnTo>
                <a:lnTo>
                  <a:pt x="13441" y="87355"/>
                </a:lnTo>
                <a:lnTo>
                  <a:pt x="14401" y="87355"/>
                </a:lnTo>
                <a:lnTo>
                  <a:pt x="14401" y="86395"/>
                </a:lnTo>
                <a:lnTo>
                  <a:pt x="15361" y="86395"/>
                </a:lnTo>
                <a:lnTo>
                  <a:pt x="15361" y="2880"/>
                </a:lnTo>
                <a:lnTo>
                  <a:pt x="14401" y="1920"/>
                </a:lnTo>
                <a:lnTo>
                  <a:pt x="13441" y="960"/>
                </a:lnTo>
                <a:lnTo>
                  <a:pt x="12481" y="960"/>
                </a:lnTo>
                <a:lnTo>
                  <a:pt x="11521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87355"/>
                </a:lnTo>
                <a:lnTo>
                  <a:pt x="960" y="8735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" name="object 214"/>
          <p:cNvSpPr/>
          <p:nvPr/>
        </p:nvSpPr>
        <p:spPr>
          <a:xfrm>
            <a:off x="5592074" y="1861154"/>
            <a:ext cx="58552" cy="90236"/>
          </a:xfrm>
          <a:custGeom>
            <a:avLst/>
            <a:gdLst/>
            <a:ahLst/>
            <a:cxnLst/>
            <a:rect l="l" t="t" r="r" b="b"/>
            <a:pathLst>
              <a:path w="58552" h="90236">
                <a:moveTo>
                  <a:pt x="22067" y="960"/>
                </a:moveTo>
                <a:lnTo>
                  <a:pt x="18227" y="1920"/>
                </a:lnTo>
                <a:lnTo>
                  <a:pt x="15346" y="2880"/>
                </a:lnTo>
                <a:lnTo>
                  <a:pt x="11506" y="4800"/>
                </a:lnTo>
                <a:lnTo>
                  <a:pt x="9585" y="7680"/>
                </a:lnTo>
                <a:lnTo>
                  <a:pt x="6720" y="9601"/>
                </a:lnTo>
                <a:lnTo>
                  <a:pt x="4785" y="12481"/>
                </a:lnTo>
                <a:lnTo>
                  <a:pt x="3840" y="15361"/>
                </a:lnTo>
                <a:lnTo>
                  <a:pt x="1904" y="18242"/>
                </a:lnTo>
                <a:lnTo>
                  <a:pt x="1904" y="31683"/>
                </a:lnTo>
                <a:lnTo>
                  <a:pt x="3840" y="33604"/>
                </a:lnTo>
                <a:lnTo>
                  <a:pt x="4785" y="36484"/>
                </a:lnTo>
                <a:lnTo>
                  <a:pt x="6720" y="38404"/>
                </a:lnTo>
                <a:lnTo>
                  <a:pt x="8625" y="40325"/>
                </a:lnTo>
                <a:lnTo>
                  <a:pt x="10561" y="42245"/>
                </a:lnTo>
                <a:lnTo>
                  <a:pt x="12466" y="44165"/>
                </a:lnTo>
                <a:lnTo>
                  <a:pt x="15346" y="45125"/>
                </a:lnTo>
                <a:lnTo>
                  <a:pt x="17266" y="47030"/>
                </a:lnTo>
                <a:lnTo>
                  <a:pt x="20147" y="48005"/>
                </a:lnTo>
                <a:lnTo>
                  <a:pt x="22067" y="48966"/>
                </a:lnTo>
                <a:lnTo>
                  <a:pt x="24947" y="49910"/>
                </a:lnTo>
                <a:lnTo>
                  <a:pt x="27828" y="50871"/>
                </a:lnTo>
                <a:lnTo>
                  <a:pt x="29748" y="51846"/>
                </a:lnTo>
                <a:lnTo>
                  <a:pt x="32628" y="52791"/>
                </a:lnTo>
                <a:lnTo>
                  <a:pt x="34549" y="53751"/>
                </a:lnTo>
                <a:lnTo>
                  <a:pt x="36469" y="54711"/>
                </a:lnTo>
                <a:lnTo>
                  <a:pt x="38389" y="56631"/>
                </a:lnTo>
                <a:lnTo>
                  <a:pt x="40309" y="57591"/>
                </a:lnTo>
                <a:lnTo>
                  <a:pt x="41269" y="59527"/>
                </a:lnTo>
                <a:lnTo>
                  <a:pt x="43190" y="61432"/>
                </a:lnTo>
                <a:lnTo>
                  <a:pt x="43190" y="69113"/>
                </a:lnTo>
                <a:lnTo>
                  <a:pt x="42230" y="71033"/>
                </a:lnTo>
                <a:lnTo>
                  <a:pt x="41269" y="72953"/>
                </a:lnTo>
                <a:lnTo>
                  <a:pt x="40309" y="73913"/>
                </a:lnTo>
                <a:lnTo>
                  <a:pt x="38389" y="74874"/>
                </a:lnTo>
                <a:lnTo>
                  <a:pt x="37429" y="76794"/>
                </a:lnTo>
                <a:lnTo>
                  <a:pt x="35509" y="76794"/>
                </a:lnTo>
                <a:lnTo>
                  <a:pt x="32628" y="77754"/>
                </a:lnTo>
                <a:lnTo>
                  <a:pt x="30708" y="77754"/>
                </a:lnTo>
                <a:lnTo>
                  <a:pt x="28788" y="78714"/>
                </a:lnTo>
                <a:lnTo>
                  <a:pt x="23027" y="78714"/>
                </a:lnTo>
                <a:lnTo>
                  <a:pt x="19187" y="77754"/>
                </a:lnTo>
                <a:lnTo>
                  <a:pt x="17266" y="76794"/>
                </a:lnTo>
                <a:lnTo>
                  <a:pt x="14401" y="76794"/>
                </a:lnTo>
                <a:lnTo>
                  <a:pt x="12466" y="75834"/>
                </a:lnTo>
                <a:lnTo>
                  <a:pt x="10561" y="74874"/>
                </a:lnTo>
                <a:lnTo>
                  <a:pt x="8625" y="73913"/>
                </a:lnTo>
                <a:lnTo>
                  <a:pt x="6720" y="72953"/>
                </a:lnTo>
                <a:lnTo>
                  <a:pt x="4785" y="71993"/>
                </a:lnTo>
                <a:lnTo>
                  <a:pt x="3840" y="71033"/>
                </a:lnTo>
                <a:lnTo>
                  <a:pt x="944" y="71033"/>
                </a:lnTo>
                <a:lnTo>
                  <a:pt x="0" y="71993"/>
                </a:lnTo>
                <a:lnTo>
                  <a:pt x="0" y="81594"/>
                </a:lnTo>
                <a:lnTo>
                  <a:pt x="944" y="82555"/>
                </a:lnTo>
                <a:lnTo>
                  <a:pt x="944" y="83515"/>
                </a:lnTo>
                <a:lnTo>
                  <a:pt x="1904" y="83515"/>
                </a:lnTo>
                <a:lnTo>
                  <a:pt x="1904" y="84475"/>
                </a:lnTo>
                <a:lnTo>
                  <a:pt x="3840" y="85435"/>
                </a:lnTo>
                <a:lnTo>
                  <a:pt x="4785" y="86395"/>
                </a:lnTo>
                <a:lnTo>
                  <a:pt x="6720" y="86395"/>
                </a:lnTo>
                <a:lnTo>
                  <a:pt x="8625" y="87355"/>
                </a:lnTo>
                <a:lnTo>
                  <a:pt x="10561" y="88315"/>
                </a:lnTo>
                <a:lnTo>
                  <a:pt x="12466" y="89275"/>
                </a:lnTo>
                <a:lnTo>
                  <a:pt x="14401" y="89275"/>
                </a:lnTo>
                <a:lnTo>
                  <a:pt x="17266" y="90236"/>
                </a:lnTo>
                <a:lnTo>
                  <a:pt x="34549" y="90236"/>
                </a:lnTo>
                <a:lnTo>
                  <a:pt x="39349" y="89275"/>
                </a:lnTo>
                <a:lnTo>
                  <a:pt x="43190" y="87355"/>
                </a:lnTo>
                <a:lnTo>
                  <a:pt x="46070" y="85435"/>
                </a:lnTo>
                <a:lnTo>
                  <a:pt x="48950" y="83515"/>
                </a:lnTo>
                <a:lnTo>
                  <a:pt x="51831" y="81594"/>
                </a:lnTo>
                <a:lnTo>
                  <a:pt x="54711" y="78714"/>
                </a:lnTo>
                <a:lnTo>
                  <a:pt x="55671" y="74874"/>
                </a:lnTo>
                <a:lnTo>
                  <a:pt x="57591" y="71993"/>
                </a:lnTo>
                <a:lnTo>
                  <a:pt x="58552" y="68153"/>
                </a:lnTo>
                <a:lnTo>
                  <a:pt x="58552" y="60472"/>
                </a:lnTo>
                <a:lnTo>
                  <a:pt x="57591" y="57591"/>
                </a:lnTo>
                <a:lnTo>
                  <a:pt x="56631" y="54711"/>
                </a:lnTo>
                <a:lnTo>
                  <a:pt x="55671" y="51846"/>
                </a:lnTo>
                <a:lnTo>
                  <a:pt x="53751" y="49910"/>
                </a:lnTo>
                <a:lnTo>
                  <a:pt x="51831" y="48005"/>
                </a:lnTo>
                <a:lnTo>
                  <a:pt x="49911" y="46070"/>
                </a:lnTo>
                <a:lnTo>
                  <a:pt x="47990" y="45125"/>
                </a:lnTo>
                <a:lnTo>
                  <a:pt x="45110" y="43190"/>
                </a:lnTo>
                <a:lnTo>
                  <a:pt x="42230" y="42245"/>
                </a:lnTo>
                <a:lnTo>
                  <a:pt x="39349" y="41285"/>
                </a:lnTo>
                <a:lnTo>
                  <a:pt x="37429" y="40325"/>
                </a:lnTo>
                <a:lnTo>
                  <a:pt x="34549" y="39349"/>
                </a:lnTo>
                <a:lnTo>
                  <a:pt x="31668" y="38404"/>
                </a:lnTo>
                <a:lnTo>
                  <a:pt x="29748" y="37444"/>
                </a:lnTo>
                <a:lnTo>
                  <a:pt x="26868" y="36484"/>
                </a:lnTo>
                <a:lnTo>
                  <a:pt x="24947" y="34564"/>
                </a:lnTo>
                <a:lnTo>
                  <a:pt x="23027" y="33604"/>
                </a:lnTo>
                <a:lnTo>
                  <a:pt x="21107" y="32644"/>
                </a:lnTo>
                <a:lnTo>
                  <a:pt x="19187" y="30723"/>
                </a:lnTo>
                <a:lnTo>
                  <a:pt x="18227" y="29763"/>
                </a:lnTo>
                <a:lnTo>
                  <a:pt x="17266" y="27843"/>
                </a:lnTo>
                <a:lnTo>
                  <a:pt x="16306" y="25923"/>
                </a:lnTo>
                <a:lnTo>
                  <a:pt x="16306" y="20162"/>
                </a:lnTo>
                <a:lnTo>
                  <a:pt x="17266" y="19202"/>
                </a:lnTo>
                <a:lnTo>
                  <a:pt x="18227" y="17282"/>
                </a:lnTo>
                <a:lnTo>
                  <a:pt x="19187" y="16322"/>
                </a:lnTo>
                <a:lnTo>
                  <a:pt x="20147" y="15361"/>
                </a:lnTo>
                <a:lnTo>
                  <a:pt x="21107" y="13441"/>
                </a:lnTo>
                <a:lnTo>
                  <a:pt x="23027" y="13441"/>
                </a:lnTo>
                <a:lnTo>
                  <a:pt x="24947" y="12481"/>
                </a:lnTo>
                <a:lnTo>
                  <a:pt x="26868" y="11521"/>
                </a:lnTo>
                <a:lnTo>
                  <a:pt x="37429" y="11521"/>
                </a:lnTo>
                <a:lnTo>
                  <a:pt x="39349" y="12481"/>
                </a:lnTo>
                <a:lnTo>
                  <a:pt x="41269" y="13441"/>
                </a:lnTo>
                <a:lnTo>
                  <a:pt x="43190" y="14401"/>
                </a:lnTo>
                <a:lnTo>
                  <a:pt x="45110" y="14401"/>
                </a:lnTo>
                <a:lnTo>
                  <a:pt x="47030" y="15361"/>
                </a:lnTo>
                <a:lnTo>
                  <a:pt x="47990" y="16322"/>
                </a:lnTo>
                <a:lnTo>
                  <a:pt x="48950" y="17282"/>
                </a:lnTo>
                <a:lnTo>
                  <a:pt x="49911" y="17282"/>
                </a:lnTo>
                <a:lnTo>
                  <a:pt x="50871" y="18242"/>
                </a:lnTo>
                <a:lnTo>
                  <a:pt x="52791" y="18242"/>
                </a:lnTo>
                <a:lnTo>
                  <a:pt x="52791" y="17282"/>
                </a:lnTo>
                <a:lnTo>
                  <a:pt x="53751" y="16322"/>
                </a:lnTo>
                <a:lnTo>
                  <a:pt x="53751" y="6720"/>
                </a:lnTo>
                <a:lnTo>
                  <a:pt x="52791" y="6720"/>
                </a:lnTo>
                <a:lnTo>
                  <a:pt x="52791" y="5760"/>
                </a:lnTo>
                <a:lnTo>
                  <a:pt x="51831" y="4800"/>
                </a:lnTo>
                <a:lnTo>
                  <a:pt x="50871" y="4800"/>
                </a:lnTo>
                <a:lnTo>
                  <a:pt x="49911" y="3840"/>
                </a:lnTo>
                <a:lnTo>
                  <a:pt x="48950" y="3840"/>
                </a:lnTo>
                <a:lnTo>
                  <a:pt x="47990" y="2880"/>
                </a:lnTo>
                <a:lnTo>
                  <a:pt x="46070" y="1920"/>
                </a:lnTo>
                <a:lnTo>
                  <a:pt x="44150" y="1920"/>
                </a:lnTo>
                <a:lnTo>
                  <a:pt x="42230" y="960"/>
                </a:lnTo>
                <a:lnTo>
                  <a:pt x="40309" y="960"/>
                </a:lnTo>
                <a:lnTo>
                  <a:pt x="38389" y="0"/>
                </a:lnTo>
                <a:lnTo>
                  <a:pt x="26868" y="0"/>
                </a:lnTo>
                <a:lnTo>
                  <a:pt x="22067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" name="object 215"/>
          <p:cNvSpPr/>
          <p:nvPr/>
        </p:nvSpPr>
        <p:spPr>
          <a:xfrm>
            <a:off x="5682310" y="1930267"/>
            <a:ext cx="4800" cy="21122"/>
          </a:xfrm>
          <a:custGeom>
            <a:avLst/>
            <a:gdLst/>
            <a:ahLst/>
            <a:cxnLst/>
            <a:rect l="l" t="t" r="r" b="b"/>
            <a:pathLst>
              <a:path w="4800" h="21122">
                <a:moveTo>
                  <a:pt x="960" y="2880"/>
                </a:moveTo>
                <a:lnTo>
                  <a:pt x="0" y="0"/>
                </a:lnTo>
                <a:lnTo>
                  <a:pt x="960" y="20162"/>
                </a:lnTo>
                <a:lnTo>
                  <a:pt x="4800" y="21122"/>
                </a:lnTo>
                <a:lnTo>
                  <a:pt x="3840" y="5760"/>
                </a:lnTo>
                <a:lnTo>
                  <a:pt x="96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" name="object 216"/>
          <p:cNvSpPr/>
          <p:nvPr/>
        </p:nvSpPr>
        <p:spPr>
          <a:xfrm>
            <a:off x="5665988" y="1861154"/>
            <a:ext cx="68153" cy="90236"/>
          </a:xfrm>
          <a:custGeom>
            <a:avLst/>
            <a:gdLst/>
            <a:ahLst/>
            <a:cxnLst/>
            <a:rect l="l" t="t" r="r" b="b"/>
            <a:pathLst>
              <a:path w="68153" h="90236">
                <a:moveTo>
                  <a:pt x="0" y="65272"/>
                </a:moveTo>
                <a:lnTo>
                  <a:pt x="0" y="69113"/>
                </a:lnTo>
                <a:lnTo>
                  <a:pt x="960" y="72953"/>
                </a:lnTo>
                <a:lnTo>
                  <a:pt x="2880" y="75834"/>
                </a:lnTo>
                <a:lnTo>
                  <a:pt x="3840" y="78714"/>
                </a:lnTo>
                <a:lnTo>
                  <a:pt x="5760" y="81594"/>
                </a:lnTo>
                <a:lnTo>
                  <a:pt x="8641" y="83515"/>
                </a:lnTo>
                <a:lnTo>
                  <a:pt x="10561" y="86395"/>
                </a:lnTo>
                <a:lnTo>
                  <a:pt x="13441" y="87355"/>
                </a:lnTo>
                <a:lnTo>
                  <a:pt x="17282" y="89275"/>
                </a:lnTo>
                <a:lnTo>
                  <a:pt x="16322" y="69113"/>
                </a:lnTo>
                <a:lnTo>
                  <a:pt x="16322" y="59527"/>
                </a:lnTo>
                <a:lnTo>
                  <a:pt x="17282" y="58552"/>
                </a:lnTo>
                <a:lnTo>
                  <a:pt x="18227" y="55686"/>
                </a:lnTo>
                <a:lnTo>
                  <a:pt x="20162" y="54711"/>
                </a:lnTo>
                <a:lnTo>
                  <a:pt x="22067" y="52791"/>
                </a:lnTo>
                <a:lnTo>
                  <a:pt x="24002" y="51846"/>
                </a:lnTo>
                <a:lnTo>
                  <a:pt x="26883" y="50871"/>
                </a:lnTo>
                <a:lnTo>
                  <a:pt x="29748" y="49910"/>
                </a:lnTo>
                <a:lnTo>
                  <a:pt x="32628" y="48966"/>
                </a:lnTo>
                <a:lnTo>
                  <a:pt x="53751" y="48966"/>
                </a:lnTo>
                <a:lnTo>
                  <a:pt x="53751" y="66248"/>
                </a:lnTo>
                <a:lnTo>
                  <a:pt x="49911" y="71033"/>
                </a:lnTo>
                <a:lnTo>
                  <a:pt x="46070" y="73913"/>
                </a:lnTo>
                <a:lnTo>
                  <a:pt x="42230" y="75834"/>
                </a:lnTo>
                <a:lnTo>
                  <a:pt x="39349" y="77754"/>
                </a:lnTo>
                <a:lnTo>
                  <a:pt x="35509" y="78714"/>
                </a:lnTo>
                <a:lnTo>
                  <a:pt x="26883" y="78714"/>
                </a:lnTo>
                <a:lnTo>
                  <a:pt x="23042" y="77754"/>
                </a:lnTo>
                <a:lnTo>
                  <a:pt x="20162" y="74874"/>
                </a:lnTo>
                <a:lnTo>
                  <a:pt x="21122" y="90236"/>
                </a:lnTo>
                <a:lnTo>
                  <a:pt x="34564" y="90236"/>
                </a:lnTo>
                <a:lnTo>
                  <a:pt x="38404" y="89275"/>
                </a:lnTo>
                <a:lnTo>
                  <a:pt x="43190" y="87355"/>
                </a:lnTo>
                <a:lnTo>
                  <a:pt x="47990" y="85435"/>
                </a:lnTo>
                <a:lnTo>
                  <a:pt x="51831" y="82555"/>
                </a:lnTo>
                <a:lnTo>
                  <a:pt x="55671" y="78714"/>
                </a:lnTo>
                <a:lnTo>
                  <a:pt x="55671" y="88315"/>
                </a:lnTo>
                <a:lnTo>
                  <a:pt x="56631" y="88315"/>
                </a:lnTo>
                <a:lnTo>
                  <a:pt x="56631" y="89275"/>
                </a:lnTo>
                <a:lnTo>
                  <a:pt x="66233" y="89275"/>
                </a:lnTo>
                <a:lnTo>
                  <a:pt x="67193" y="88315"/>
                </a:lnTo>
                <a:lnTo>
                  <a:pt x="68153" y="88315"/>
                </a:lnTo>
                <a:lnTo>
                  <a:pt x="68153" y="21122"/>
                </a:lnTo>
                <a:lnTo>
                  <a:pt x="66233" y="17282"/>
                </a:lnTo>
                <a:lnTo>
                  <a:pt x="65272" y="13441"/>
                </a:lnTo>
                <a:lnTo>
                  <a:pt x="63352" y="10561"/>
                </a:lnTo>
                <a:lnTo>
                  <a:pt x="61432" y="7680"/>
                </a:lnTo>
                <a:lnTo>
                  <a:pt x="58552" y="4800"/>
                </a:lnTo>
                <a:lnTo>
                  <a:pt x="54711" y="2880"/>
                </a:lnTo>
                <a:lnTo>
                  <a:pt x="50871" y="1920"/>
                </a:lnTo>
                <a:lnTo>
                  <a:pt x="47030" y="960"/>
                </a:lnTo>
                <a:lnTo>
                  <a:pt x="41269" y="0"/>
                </a:lnTo>
                <a:lnTo>
                  <a:pt x="29748" y="0"/>
                </a:lnTo>
                <a:lnTo>
                  <a:pt x="25907" y="960"/>
                </a:lnTo>
                <a:lnTo>
                  <a:pt x="23042" y="960"/>
                </a:lnTo>
                <a:lnTo>
                  <a:pt x="20162" y="1920"/>
                </a:lnTo>
                <a:lnTo>
                  <a:pt x="17282" y="2880"/>
                </a:lnTo>
                <a:lnTo>
                  <a:pt x="15361" y="3840"/>
                </a:lnTo>
                <a:lnTo>
                  <a:pt x="12481" y="4800"/>
                </a:lnTo>
                <a:lnTo>
                  <a:pt x="10561" y="5760"/>
                </a:lnTo>
                <a:lnTo>
                  <a:pt x="8641" y="6720"/>
                </a:lnTo>
                <a:lnTo>
                  <a:pt x="6720" y="7680"/>
                </a:lnTo>
                <a:lnTo>
                  <a:pt x="6720" y="8641"/>
                </a:lnTo>
                <a:lnTo>
                  <a:pt x="5760" y="9601"/>
                </a:lnTo>
                <a:lnTo>
                  <a:pt x="4800" y="10561"/>
                </a:lnTo>
                <a:lnTo>
                  <a:pt x="4800" y="19202"/>
                </a:lnTo>
                <a:lnTo>
                  <a:pt x="5760" y="20162"/>
                </a:lnTo>
                <a:lnTo>
                  <a:pt x="6720" y="20162"/>
                </a:lnTo>
                <a:lnTo>
                  <a:pt x="6720" y="21122"/>
                </a:lnTo>
                <a:lnTo>
                  <a:pt x="8641" y="21122"/>
                </a:lnTo>
                <a:lnTo>
                  <a:pt x="9601" y="20162"/>
                </a:lnTo>
                <a:lnTo>
                  <a:pt x="10561" y="19202"/>
                </a:lnTo>
                <a:lnTo>
                  <a:pt x="12481" y="18242"/>
                </a:lnTo>
                <a:lnTo>
                  <a:pt x="14401" y="17282"/>
                </a:lnTo>
                <a:lnTo>
                  <a:pt x="16322" y="16322"/>
                </a:lnTo>
                <a:lnTo>
                  <a:pt x="19202" y="15361"/>
                </a:lnTo>
                <a:lnTo>
                  <a:pt x="21122" y="14401"/>
                </a:lnTo>
                <a:lnTo>
                  <a:pt x="24002" y="13441"/>
                </a:lnTo>
                <a:lnTo>
                  <a:pt x="26883" y="12481"/>
                </a:lnTo>
                <a:lnTo>
                  <a:pt x="40309" y="12481"/>
                </a:lnTo>
                <a:lnTo>
                  <a:pt x="43190" y="13441"/>
                </a:lnTo>
                <a:lnTo>
                  <a:pt x="45110" y="14401"/>
                </a:lnTo>
                <a:lnTo>
                  <a:pt x="47030" y="15361"/>
                </a:lnTo>
                <a:lnTo>
                  <a:pt x="48950" y="17282"/>
                </a:lnTo>
                <a:lnTo>
                  <a:pt x="50871" y="19202"/>
                </a:lnTo>
                <a:lnTo>
                  <a:pt x="51831" y="21122"/>
                </a:lnTo>
                <a:lnTo>
                  <a:pt x="51831" y="23042"/>
                </a:lnTo>
                <a:lnTo>
                  <a:pt x="52791" y="25923"/>
                </a:lnTo>
                <a:lnTo>
                  <a:pt x="53751" y="28803"/>
                </a:lnTo>
                <a:lnTo>
                  <a:pt x="53751" y="38404"/>
                </a:lnTo>
                <a:lnTo>
                  <a:pt x="29748" y="38404"/>
                </a:lnTo>
                <a:lnTo>
                  <a:pt x="24947" y="39349"/>
                </a:lnTo>
                <a:lnTo>
                  <a:pt x="19202" y="41285"/>
                </a:lnTo>
                <a:lnTo>
                  <a:pt x="15361" y="42245"/>
                </a:lnTo>
                <a:lnTo>
                  <a:pt x="11506" y="45125"/>
                </a:lnTo>
                <a:lnTo>
                  <a:pt x="7680" y="47030"/>
                </a:lnTo>
                <a:lnTo>
                  <a:pt x="4800" y="49910"/>
                </a:lnTo>
                <a:lnTo>
                  <a:pt x="2880" y="53751"/>
                </a:lnTo>
                <a:lnTo>
                  <a:pt x="960" y="56631"/>
                </a:lnTo>
                <a:lnTo>
                  <a:pt x="0" y="60472"/>
                </a:lnTo>
                <a:lnTo>
                  <a:pt x="0" y="6527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" name="object 217"/>
          <p:cNvSpPr/>
          <p:nvPr/>
        </p:nvSpPr>
        <p:spPr>
          <a:xfrm>
            <a:off x="5749503" y="1840031"/>
            <a:ext cx="53751" cy="111358"/>
          </a:xfrm>
          <a:custGeom>
            <a:avLst/>
            <a:gdLst/>
            <a:ahLst/>
            <a:cxnLst/>
            <a:rect l="l" t="t" r="r" b="b"/>
            <a:pathLst>
              <a:path w="53751" h="111358">
                <a:moveTo>
                  <a:pt x="20162" y="104637"/>
                </a:moveTo>
                <a:lnTo>
                  <a:pt x="22082" y="106558"/>
                </a:lnTo>
                <a:lnTo>
                  <a:pt x="24963" y="108478"/>
                </a:lnTo>
                <a:lnTo>
                  <a:pt x="27843" y="109438"/>
                </a:lnTo>
                <a:lnTo>
                  <a:pt x="30723" y="111358"/>
                </a:lnTo>
                <a:lnTo>
                  <a:pt x="44150" y="111358"/>
                </a:lnTo>
                <a:lnTo>
                  <a:pt x="46085" y="110398"/>
                </a:lnTo>
                <a:lnTo>
                  <a:pt x="47990" y="110398"/>
                </a:lnTo>
                <a:lnTo>
                  <a:pt x="48966" y="109438"/>
                </a:lnTo>
                <a:lnTo>
                  <a:pt x="51831" y="109438"/>
                </a:lnTo>
                <a:lnTo>
                  <a:pt x="51831" y="108478"/>
                </a:lnTo>
                <a:lnTo>
                  <a:pt x="52806" y="108478"/>
                </a:lnTo>
                <a:lnTo>
                  <a:pt x="52806" y="107518"/>
                </a:lnTo>
                <a:lnTo>
                  <a:pt x="53751" y="106558"/>
                </a:lnTo>
                <a:lnTo>
                  <a:pt x="53751" y="96956"/>
                </a:lnTo>
                <a:lnTo>
                  <a:pt x="52806" y="96956"/>
                </a:lnTo>
                <a:lnTo>
                  <a:pt x="52806" y="95996"/>
                </a:lnTo>
                <a:lnTo>
                  <a:pt x="49911" y="95996"/>
                </a:lnTo>
                <a:lnTo>
                  <a:pt x="49911" y="96956"/>
                </a:lnTo>
                <a:lnTo>
                  <a:pt x="47990" y="96956"/>
                </a:lnTo>
                <a:lnTo>
                  <a:pt x="47030" y="97917"/>
                </a:lnTo>
                <a:lnTo>
                  <a:pt x="45125" y="97917"/>
                </a:lnTo>
                <a:lnTo>
                  <a:pt x="44150" y="98877"/>
                </a:lnTo>
                <a:lnTo>
                  <a:pt x="36469" y="98877"/>
                </a:lnTo>
                <a:lnTo>
                  <a:pt x="33604" y="96956"/>
                </a:lnTo>
                <a:lnTo>
                  <a:pt x="32628" y="94076"/>
                </a:lnTo>
                <a:lnTo>
                  <a:pt x="30723" y="91196"/>
                </a:lnTo>
                <a:lnTo>
                  <a:pt x="29763" y="87370"/>
                </a:lnTo>
                <a:lnTo>
                  <a:pt x="29763" y="35524"/>
                </a:lnTo>
                <a:lnTo>
                  <a:pt x="51831" y="35524"/>
                </a:lnTo>
                <a:lnTo>
                  <a:pt x="52806" y="34564"/>
                </a:lnTo>
                <a:lnTo>
                  <a:pt x="52806" y="33604"/>
                </a:lnTo>
                <a:lnTo>
                  <a:pt x="53751" y="32644"/>
                </a:lnTo>
                <a:lnTo>
                  <a:pt x="53751" y="24963"/>
                </a:lnTo>
                <a:lnTo>
                  <a:pt x="52806" y="24002"/>
                </a:lnTo>
                <a:lnTo>
                  <a:pt x="52806" y="23042"/>
                </a:lnTo>
                <a:lnTo>
                  <a:pt x="29763" y="23042"/>
                </a:lnTo>
                <a:lnTo>
                  <a:pt x="29763" y="1920"/>
                </a:lnTo>
                <a:lnTo>
                  <a:pt x="28803" y="1920"/>
                </a:lnTo>
                <a:lnTo>
                  <a:pt x="28803" y="960"/>
                </a:lnTo>
                <a:lnTo>
                  <a:pt x="27843" y="960"/>
                </a:lnTo>
                <a:lnTo>
                  <a:pt x="26883" y="0"/>
                </a:lnTo>
                <a:lnTo>
                  <a:pt x="18242" y="0"/>
                </a:lnTo>
                <a:lnTo>
                  <a:pt x="17282" y="960"/>
                </a:lnTo>
                <a:lnTo>
                  <a:pt x="15361" y="960"/>
                </a:lnTo>
                <a:lnTo>
                  <a:pt x="15361" y="1920"/>
                </a:lnTo>
                <a:lnTo>
                  <a:pt x="14401" y="1920"/>
                </a:lnTo>
                <a:lnTo>
                  <a:pt x="14401" y="23042"/>
                </a:lnTo>
                <a:lnTo>
                  <a:pt x="960" y="23042"/>
                </a:lnTo>
                <a:lnTo>
                  <a:pt x="960" y="24963"/>
                </a:lnTo>
                <a:lnTo>
                  <a:pt x="0" y="24963"/>
                </a:lnTo>
                <a:lnTo>
                  <a:pt x="0" y="32644"/>
                </a:lnTo>
                <a:lnTo>
                  <a:pt x="960" y="33604"/>
                </a:lnTo>
                <a:lnTo>
                  <a:pt x="960" y="34564"/>
                </a:lnTo>
                <a:lnTo>
                  <a:pt x="1920" y="35524"/>
                </a:lnTo>
                <a:lnTo>
                  <a:pt x="14401" y="35524"/>
                </a:lnTo>
                <a:lnTo>
                  <a:pt x="14401" y="88315"/>
                </a:lnTo>
                <a:lnTo>
                  <a:pt x="15361" y="92156"/>
                </a:lnTo>
                <a:lnTo>
                  <a:pt x="16322" y="95996"/>
                </a:lnTo>
                <a:lnTo>
                  <a:pt x="17282" y="99837"/>
                </a:lnTo>
                <a:lnTo>
                  <a:pt x="18242" y="102717"/>
                </a:lnTo>
                <a:lnTo>
                  <a:pt x="20162" y="1046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" name="object 218"/>
          <p:cNvSpPr/>
          <p:nvPr/>
        </p:nvSpPr>
        <p:spPr>
          <a:xfrm>
            <a:off x="5821497" y="1828510"/>
            <a:ext cx="19202" cy="18242"/>
          </a:xfrm>
          <a:custGeom>
            <a:avLst/>
            <a:gdLst/>
            <a:ahLst/>
            <a:cxnLst/>
            <a:rect l="l" t="t" r="r" b="b"/>
            <a:pathLst>
              <a:path w="19202" h="18242">
                <a:moveTo>
                  <a:pt x="19202" y="8641"/>
                </a:moveTo>
                <a:lnTo>
                  <a:pt x="19202" y="4800"/>
                </a:lnTo>
                <a:lnTo>
                  <a:pt x="18242" y="2880"/>
                </a:lnTo>
                <a:lnTo>
                  <a:pt x="17282" y="1920"/>
                </a:lnTo>
                <a:lnTo>
                  <a:pt x="16322" y="0"/>
                </a:lnTo>
                <a:lnTo>
                  <a:pt x="3840" y="0"/>
                </a:lnTo>
                <a:lnTo>
                  <a:pt x="2880" y="1920"/>
                </a:lnTo>
                <a:lnTo>
                  <a:pt x="960" y="2880"/>
                </a:lnTo>
                <a:lnTo>
                  <a:pt x="0" y="5760"/>
                </a:lnTo>
                <a:lnTo>
                  <a:pt x="0" y="12481"/>
                </a:lnTo>
                <a:lnTo>
                  <a:pt x="960" y="14401"/>
                </a:lnTo>
                <a:lnTo>
                  <a:pt x="1920" y="16322"/>
                </a:lnTo>
                <a:lnTo>
                  <a:pt x="3840" y="17282"/>
                </a:lnTo>
                <a:lnTo>
                  <a:pt x="5760" y="18242"/>
                </a:lnTo>
                <a:lnTo>
                  <a:pt x="13441" y="18242"/>
                </a:lnTo>
                <a:lnTo>
                  <a:pt x="16322" y="17282"/>
                </a:lnTo>
                <a:lnTo>
                  <a:pt x="17282" y="16322"/>
                </a:lnTo>
                <a:lnTo>
                  <a:pt x="18242" y="14401"/>
                </a:lnTo>
                <a:lnTo>
                  <a:pt x="19202" y="12481"/>
                </a:lnTo>
                <a:lnTo>
                  <a:pt x="19202" y="86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" name="object 219"/>
          <p:cNvSpPr/>
          <p:nvPr/>
        </p:nvSpPr>
        <p:spPr>
          <a:xfrm>
            <a:off x="5823417" y="1862114"/>
            <a:ext cx="15361" cy="88315"/>
          </a:xfrm>
          <a:custGeom>
            <a:avLst/>
            <a:gdLst/>
            <a:ahLst/>
            <a:cxnLst/>
            <a:rect l="l" t="t" r="r" b="b"/>
            <a:pathLst>
              <a:path w="15361" h="88315">
                <a:moveTo>
                  <a:pt x="960" y="86395"/>
                </a:moveTo>
                <a:lnTo>
                  <a:pt x="960" y="87355"/>
                </a:lnTo>
                <a:lnTo>
                  <a:pt x="1920" y="87355"/>
                </a:lnTo>
                <a:lnTo>
                  <a:pt x="2880" y="88315"/>
                </a:lnTo>
                <a:lnTo>
                  <a:pt x="13441" y="88315"/>
                </a:lnTo>
                <a:lnTo>
                  <a:pt x="14401" y="87355"/>
                </a:lnTo>
                <a:lnTo>
                  <a:pt x="15361" y="87355"/>
                </a:lnTo>
                <a:lnTo>
                  <a:pt x="15361" y="1920"/>
                </a:lnTo>
                <a:lnTo>
                  <a:pt x="14401" y="1920"/>
                </a:lnTo>
                <a:lnTo>
                  <a:pt x="14401" y="960"/>
                </a:lnTo>
                <a:lnTo>
                  <a:pt x="13441" y="960"/>
                </a:lnTo>
                <a:lnTo>
                  <a:pt x="12481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86395"/>
                </a:lnTo>
                <a:lnTo>
                  <a:pt x="960" y="8639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" name="object 220"/>
          <p:cNvSpPr/>
          <p:nvPr/>
        </p:nvSpPr>
        <p:spPr>
          <a:xfrm>
            <a:off x="5860862" y="1869795"/>
            <a:ext cx="23027" cy="78714"/>
          </a:xfrm>
          <a:custGeom>
            <a:avLst/>
            <a:gdLst/>
            <a:ahLst/>
            <a:cxnLst/>
            <a:rect l="l" t="t" r="r" b="b"/>
            <a:pathLst>
              <a:path w="23027" h="78714">
                <a:moveTo>
                  <a:pt x="0" y="30708"/>
                </a:moveTo>
                <a:lnTo>
                  <a:pt x="0" y="44150"/>
                </a:lnTo>
                <a:lnTo>
                  <a:pt x="960" y="50886"/>
                </a:lnTo>
                <a:lnTo>
                  <a:pt x="2880" y="55671"/>
                </a:lnTo>
                <a:lnTo>
                  <a:pt x="4800" y="61432"/>
                </a:lnTo>
                <a:lnTo>
                  <a:pt x="6720" y="66233"/>
                </a:lnTo>
                <a:lnTo>
                  <a:pt x="10561" y="70073"/>
                </a:lnTo>
                <a:lnTo>
                  <a:pt x="13441" y="73914"/>
                </a:lnTo>
                <a:lnTo>
                  <a:pt x="18242" y="76794"/>
                </a:lnTo>
                <a:lnTo>
                  <a:pt x="23027" y="78714"/>
                </a:lnTo>
                <a:lnTo>
                  <a:pt x="21122" y="59512"/>
                </a:lnTo>
                <a:lnTo>
                  <a:pt x="19187" y="56631"/>
                </a:lnTo>
                <a:lnTo>
                  <a:pt x="18242" y="52791"/>
                </a:lnTo>
                <a:lnTo>
                  <a:pt x="17282" y="48950"/>
                </a:lnTo>
                <a:lnTo>
                  <a:pt x="16322" y="45110"/>
                </a:lnTo>
                <a:lnTo>
                  <a:pt x="14401" y="0"/>
                </a:lnTo>
                <a:lnTo>
                  <a:pt x="10561" y="3840"/>
                </a:lnTo>
                <a:lnTo>
                  <a:pt x="6720" y="8641"/>
                </a:lnTo>
                <a:lnTo>
                  <a:pt x="4800" y="13441"/>
                </a:lnTo>
                <a:lnTo>
                  <a:pt x="2880" y="19202"/>
                </a:lnTo>
                <a:lnTo>
                  <a:pt x="960" y="24963"/>
                </a:lnTo>
                <a:lnTo>
                  <a:pt x="0" y="3070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" name="object 221"/>
          <p:cNvSpPr/>
          <p:nvPr/>
        </p:nvSpPr>
        <p:spPr>
          <a:xfrm>
            <a:off x="5875263" y="1861154"/>
            <a:ext cx="68153" cy="90236"/>
          </a:xfrm>
          <a:custGeom>
            <a:avLst/>
            <a:gdLst/>
            <a:ahLst/>
            <a:cxnLst/>
            <a:rect l="l" t="t" r="r" b="b"/>
            <a:pathLst>
              <a:path w="68153" h="90236">
                <a:moveTo>
                  <a:pt x="68153" y="37444"/>
                </a:moveTo>
                <a:lnTo>
                  <a:pt x="67193" y="31683"/>
                </a:lnTo>
                <a:lnTo>
                  <a:pt x="66233" y="25923"/>
                </a:lnTo>
                <a:lnTo>
                  <a:pt x="64312" y="20162"/>
                </a:lnTo>
                <a:lnTo>
                  <a:pt x="61432" y="15361"/>
                </a:lnTo>
                <a:lnTo>
                  <a:pt x="58552" y="11521"/>
                </a:lnTo>
                <a:lnTo>
                  <a:pt x="54711" y="7680"/>
                </a:lnTo>
                <a:lnTo>
                  <a:pt x="50871" y="4800"/>
                </a:lnTo>
                <a:lnTo>
                  <a:pt x="46070" y="2880"/>
                </a:lnTo>
                <a:lnTo>
                  <a:pt x="40309" y="960"/>
                </a:lnTo>
                <a:lnTo>
                  <a:pt x="34549" y="0"/>
                </a:lnTo>
                <a:lnTo>
                  <a:pt x="21122" y="0"/>
                </a:lnTo>
                <a:lnTo>
                  <a:pt x="14401" y="960"/>
                </a:lnTo>
                <a:lnTo>
                  <a:pt x="9601" y="2880"/>
                </a:lnTo>
                <a:lnTo>
                  <a:pt x="3840" y="5760"/>
                </a:lnTo>
                <a:lnTo>
                  <a:pt x="0" y="8641"/>
                </a:lnTo>
                <a:lnTo>
                  <a:pt x="1920" y="53751"/>
                </a:lnTo>
                <a:lnTo>
                  <a:pt x="1920" y="35524"/>
                </a:lnTo>
                <a:lnTo>
                  <a:pt x="2880" y="31683"/>
                </a:lnTo>
                <a:lnTo>
                  <a:pt x="3840" y="27843"/>
                </a:lnTo>
                <a:lnTo>
                  <a:pt x="5760" y="24963"/>
                </a:lnTo>
                <a:lnTo>
                  <a:pt x="7680" y="22082"/>
                </a:lnTo>
                <a:lnTo>
                  <a:pt x="9601" y="19202"/>
                </a:lnTo>
                <a:lnTo>
                  <a:pt x="12466" y="16322"/>
                </a:lnTo>
                <a:lnTo>
                  <a:pt x="15346" y="15361"/>
                </a:lnTo>
                <a:lnTo>
                  <a:pt x="19187" y="13441"/>
                </a:lnTo>
                <a:lnTo>
                  <a:pt x="23027" y="12481"/>
                </a:lnTo>
                <a:lnTo>
                  <a:pt x="32628" y="12481"/>
                </a:lnTo>
                <a:lnTo>
                  <a:pt x="36469" y="13441"/>
                </a:lnTo>
                <a:lnTo>
                  <a:pt x="39349" y="15361"/>
                </a:lnTo>
                <a:lnTo>
                  <a:pt x="43190" y="17282"/>
                </a:lnTo>
                <a:lnTo>
                  <a:pt x="45110" y="19202"/>
                </a:lnTo>
                <a:lnTo>
                  <a:pt x="47030" y="22082"/>
                </a:lnTo>
                <a:lnTo>
                  <a:pt x="48950" y="24963"/>
                </a:lnTo>
                <a:lnTo>
                  <a:pt x="50871" y="28803"/>
                </a:lnTo>
                <a:lnTo>
                  <a:pt x="50871" y="32644"/>
                </a:lnTo>
                <a:lnTo>
                  <a:pt x="51831" y="36484"/>
                </a:lnTo>
                <a:lnTo>
                  <a:pt x="52791" y="41285"/>
                </a:lnTo>
                <a:lnTo>
                  <a:pt x="52791" y="49910"/>
                </a:lnTo>
                <a:lnTo>
                  <a:pt x="51831" y="54711"/>
                </a:lnTo>
                <a:lnTo>
                  <a:pt x="50871" y="58552"/>
                </a:lnTo>
                <a:lnTo>
                  <a:pt x="49911" y="62407"/>
                </a:lnTo>
                <a:lnTo>
                  <a:pt x="48950" y="66248"/>
                </a:lnTo>
                <a:lnTo>
                  <a:pt x="46070" y="69113"/>
                </a:lnTo>
                <a:lnTo>
                  <a:pt x="44150" y="71993"/>
                </a:lnTo>
                <a:lnTo>
                  <a:pt x="41269" y="73913"/>
                </a:lnTo>
                <a:lnTo>
                  <a:pt x="38389" y="75834"/>
                </a:lnTo>
                <a:lnTo>
                  <a:pt x="35509" y="76794"/>
                </a:lnTo>
                <a:lnTo>
                  <a:pt x="31668" y="77754"/>
                </a:lnTo>
                <a:lnTo>
                  <a:pt x="22067" y="77754"/>
                </a:lnTo>
                <a:lnTo>
                  <a:pt x="18242" y="76794"/>
                </a:lnTo>
                <a:lnTo>
                  <a:pt x="14401" y="74874"/>
                </a:lnTo>
                <a:lnTo>
                  <a:pt x="11506" y="72953"/>
                </a:lnTo>
                <a:lnTo>
                  <a:pt x="8625" y="71033"/>
                </a:lnTo>
                <a:lnTo>
                  <a:pt x="6720" y="68153"/>
                </a:lnTo>
                <a:lnTo>
                  <a:pt x="8625" y="87355"/>
                </a:lnTo>
                <a:lnTo>
                  <a:pt x="13441" y="89275"/>
                </a:lnTo>
                <a:lnTo>
                  <a:pt x="19187" y="90236"/>
                </a:lnTo>
                <a:lnTo>
                  <a:pt x="33588" y="90236"/>
                </a:lnTo>
                <a:lnTo>
                  <a:pt x="39349" y="89275"/>
                </a:lnTo>
                <a:lnTo>
                  <a:pt x="44150" y="87355"/>
                </a:lnTo>
                <a:lnTo>
                  <a:pt x="49911" y="84475"/>
                </a:lnTo>
                <a:lnTo>
                  <a:pt x="54711" y="81594"/>
                </a:lnTo>
                <a:lnTo>
                  <a:pt x="57591" y="77754"/>
                </a:lnTo>
                <a:lnTo>
                  <a:pt x="61432" y="72953"/>
                </a:lnTo>
                <a:lnTo>
                  <a:pt x="64312" y="68153"/>
                </a:lnTo>
                <a:lnTo>
                  <a:pt x="66233" y="63352"/>
                </a:lnTo>
                <a:lnTo>
                  <a:pt x="68153" y="57591"/>
                </a:lnTo>
                <a:lnTo>
                  <a:pt x="68153" y="374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" name="object 222"/>
          <p:cNvSpPr/>
          <p:nvPr/>
        </p:nvSpPr>
        <p:spPr>
          <a:xfrm>
            <a:off x="5966459" y="1861154"/>
            <a:ext cx="71033" cy="89275"/>
          </a:xfrm>
          <a:custGeom>
            <a:avLst/>
            <a:gdLst/>
            <a:ahLst/>
            <a:cxnLst/>
            <a:rect l="l" t="t" r="r" b="b"/>
            <a:pathLst>
              <a:path w="71033" h="89275">
                <a:moveTo>
                  <a:pt x="19187" y="24002"/>
                </a:moveTo>
                <a:lnTo>
                  <a:pt x="23027" y="19202"/>
                </a:lnTo>
                <a:lnTo>
                  <a:pt x="26868" y="17282"/>
                </a:lnTo>
                <a:lnTo>
                  <a:pt x="30708" y="14401"/>
                </a:lnTo>
                <a:lnTo>
                  <a:pt x="34549" y="12481"/>
                </a:lnTo>
                <a:lnTo>
                  <a:pt x="41269" y="12481"/>
                </a:lnTo>
                <a:lnTo>
                  <a:pt x="43190" y="13441"/>
                </a:lnTo>
                <a:lnTo>
                  <a:pt x="46070" y="14401"/>
                </a:lnTo>
                <a:lnTo>
                  <a:pt x="47990" y="15361"/>
                </a:lnTo>
                <a:lnTo>
                  <a:pt x="49911" y="17282"/>
                </a:lnTo>
                <a:lnTo>
                  <a:pt x="51831" y="19202"/>
                </a:lnTo>
                <a:lnTo>
                  <a:pt x="52791" y="21122"/>
                </a:lnTo>
                <a:lnTo>
                  <a:pt x="53751" y="24002"/>
                </a:lnTo>
                <a:lnTo>
                  <a:pt x="54711" y="26883"/>
                </a:lnTo>
                <a:lnTo>
                  <a:pt x="55671" y="29763"/>
                </a:lnTo>
                <a:lnTo>
                  <a:pt x="55671" y="87355"/>
                </a:lnTo>
                <a:lnTo>
                  <a:pt x="56631" y="88315"/>
                </a:lnTo>
                <a:lnTo>
                  <a:pt x="57591" y="88315"/>
                </a:lnTo>
                <a:lnTo>
                  <a:pt x="57591" y="89275"/>
                </a:lnTo>
                <a:lnTo>
                  <a:pt x="69113" y="89275"/>
                </a:lnTo>
                <a:lnTo>
                  <a:pt x="69113" y="88315"/>
                </a:lnTo>
                <a:lnTo>
                  <a:pt x="70073" y="88315"/>
                </a:lnTo>
                <a:lnTo>
                  <a:pt x="70073" y="87355"/>
                </a:lnTo>
                <a:lnTo>
                  <a:pt x="71033" y="87355"/>
                </a:lnTo>
                <a:lnTo>
                  <a:pt x="71033" y="30723"/>
                </a:lnTo>
                <a:lnTo>
                  <a:pt x="70073" y="24963"/>
                </a:lnTo>
                <a:lnTo>
                  <a:pt x="69113" y="21122"/>
                </a:lnTo>
                <a:lnTo>
                  <a:pt x="68153" y="17282"/>
                </a:lnTo>
                <a:lnTo>
                  <a:pt x="66233" y="13441"/>
                </a:lnTo>
                <a:lnTo>
                  <a:pt x="64312" y="10561"/>
                </a:lnTo>
                <a:lnTo>
                  <a:pt x="62392" y="6720"/>
                </a:lnTo>
                <a:lnTo>
                  <a:pt x="58552" y="4800"/>
                </a:lnTo>
                <a:lnTo>
                  <a:pt x="54711" y="2880"/>
                </a:lnTo>
                <a:lnTo>
                  <a:pt x="51831" y="960"/>
                </a:lnTo>
                <a:lnTo>
                  <a:pt x="47030" y="0"/>
                </a:lnTo>
                <a:lnTo>
                  <a:pt x="36469" y="0"/>
                </a:lnTo>
                <a:lnTo>
                  <a:pt x="31683" y="960"/>
                </a:lnTo>
                <a:lnTo>
                  <a:pt x="26868" y="3840"/>
                </a:lnTo>
                <a:lnTo>
                  <a:pt x="23027" y="5760"/>
                </a:lnTo>
                <a:lnTo>
                  <a:pt x="18227" y="9601"/>
                </a:lnTo>
                <a:lnTo>
                  <a:pt x="13441" y="15361"/>
                </a:lnTo>
                <a:lnTo>
                  <a:pt x="13441" y="2880"/>
                </a:lnTo>
                <a:lnTo>
                  <a:pt x="12481" y="2880"/>
                </a:lnTo>
                <a:lnTo>
                  <a:pt x="12481" y="1920"/>
                </a:lnTo>
                <a:lnTo>
                  <a:pt x="11506" y="1920"/>
                </a:lnTo>
                <a:lnTo>
                  <a:pt x="10561" y="960"/>
                </a:lnTo>
                <a:lnTo>
                  <a:pt x="1920" y="960"/>
                </a:lnTo>
                <a:lnTo>
                  <a:pt x="1920" y="1920"/>
                </a:lnTo>
                <a:lnTo>
                  <a:pt x="0" y="1920"/>
                </a:lnTo>
                <a:lnTo>
                  <a:pt x="0" y="88315"/>
                </a:lnTo>
                <a:lnTo>
                  <a:pt x="960" y="88315"/>
                </a:lnTo>
                <a:lnTo>
                  <a:pt x="1920" y="89275"/>
                </a:lnTo>
                <a:lnTo>
                  <a:pt x="12481" y="89275"/>
                </a:lnTo>
                <a:lnTo>
                  <a:pt x="13441" y="88315"/>
                </a:lnTo>
                <a:lnTo>
                  <a:pt x="14401" y="88315"/>
                </a:lnTo>
                <a:lnTo>
                  <a:pt x="14401" y="28803"/>
                </a:lnTo>
                <a:lnTo>
                  <a:pt x="19187" y="240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" name="object 223"/>
          <p:cNvSpPr/>
          <p:nvPr/>
        </p:nvSpPr>
        <p:spPr>
          <a:xfrm>
            <a:off x="6058616" y="1861154"/>
            <a:ext cx="58552" cy="90236"/>
          </a:xfrm>
          <a:custGeom>
            <a:avLst/>
            <a:gdLst/>
            <a:ahLst/>
            <a:cxnLst/>
            <a:rect l="l" t="t" r="r" b="b"/>
            <a:pathLst>
              <a:path w="58552" h="90236">
                <a:moveTo>
                  <a:pt x="22082" y="960"/>
                </a:moveTo>
                <a:lnTo>
                  <a:pt x="18242" y="1920"/>
                </a:lnTo>
                <a:lnTo>
                  <a:pt x="14386" y="2880"/>
                </a:lnTo>
                <a:lnTo>
                  <a:pt x="11521" y="4800"/>
                </a:lnTo>
                <a:lnTo>
                  <a:pt x="9601" y="7680"/>
                </a:lnTo>
                <a:lnTo>
                  <a:pt x="6720" y="9601"/>
                </a:lnTo>
                <a:lnTo>
                  <a:pt x="4800" y="12481"/>
                </a:lnTo>
                <a:lnTo>
                  <a:pt x="3840" y="15361"/>
                </a:lnTo>
                <a:lnTo>
                  <a:pt x="1920" y="18242"/>
                </a:lnTo>
                <a:lnTo>
                  <a:pt x="1920" y="31683"/>
                </a:lnTo>
                <a:lnTo>
                  <a:pt x="3840" y="33604"/>
                </a:lnTo>
                <a:lnTo>
                  <a:pt x="4800" y="36484"/>
                </a:lnTo>
                <a:lnTo>
                  <a:pt x="6720" y="38404"/>
                </a:lnTo>
                <a:lnTo>
                  <a:pt x="8641" y="40325"/>
                </a:lnTo>
                <a:lnTo>
                  <a:pt x="10546" y="42245"/>
                </a:lnTo>
                <a:lnTo>
                  <a:pt x="12481" y="44165"/>
                </a:lnTo>
                <a:lnTo>
                  <a:pt x="14386" y="45125"/>
                </a:lnTo>
                <a:lnTo>
                  <a:pt x="17266" y="47030"/>
                </a:lnTo>
                <a:lnTo>
                  <a:pt x="20162" y="48005"/>
                </a:lnTo>
                <a:lnTo>
                  <a:pt x="22082" y="48966"/>
                </a:lnTo>
                <a:lnTo>
                  <a:pt x="24947" y="49910"/>
                </a:lnTo>
                <a:lnTo>
                  <a:pt x="27828" y="50871"/>
                </a:lnTo>
                <a:lnTo>
                  <a:pt x="29763" y="51846"/>
                </a:lnTo>
                <a:lnTo>
                  <a:pt x="32628" y="52791"/>
                </a:lnTo>
                <a:lnTo>
                  <a:pt x="34549" y="53751"/>
                </a:lnTo>
                <a:lnTo>
                  <a:pt x="36469" y="54711"/>
                </a:lnTo>
                <a:lnTo>
                  <a:pt x="38389" y="56631"/>
                </a:lnTo>
                <a:lnTo>
                  <a:pt x="40309" y="57591"/>
                </a:lnTo>
                <a:lnTo>
                  <a:pt x="41269" y="59527"/>
                </a:lnTo>
                <a:lnTo>
                  <a:pt x="42230" y="61432"/>
                </a:lnTo>
                <a:lnTo>
                  <a:pt x="43190" y="63352"/>
                </a:lnTo>
                <a:lnTo>
                  <a:pt x="43190" y="69113"/>
                </a:lnTo>
                <a:lnTo>
                  <a:pt x="42230" y="71033"/>
                </a:lnTo>
                <a:lnTo>
                  <a:pt x="41269" y="72953"/>
                </a:lnTo>
                <a:lnTo>
                  <a:pt x="40309" y="73913"/>
                </a:lnTo>
                <a:lnTo>
                  <a:pt x="38389" y="74874"/>
                </a:lnTo>
                <a:lnTo>
                  <a:pt x="36469" y="76794"/>
                </a:lnTo>
                <a:lnTo>
                  <a:pt x="35509" y="76794"/>
                </a:lnTo>
                <a:lnTo>
                  <a:pt x="32628" y="77754"/>
                </a:lnTo>
                <a:lnTo>
                  <a:pt x="30723" y="77754"/>
                </a:lnTo>
                <a:lnTo>
                  <a:pt x="28788" y="78714"/>
                </a:lnTo>
                <a:lnTo>
                  <a:pt x="23042" y="78714"/>
                </a:lnTo>
                <a:lnTo>
                  <a:pt x="19202" y="77754"/>
                </a:lnTo>
                <a:lnTo>
                  <a:pt x="17266" y="76794"/>
                </a:lnTo>
                <a:lnTo>
                  <a:pt x="14386" y="76794"/>
                </a:lnTo>
                <a:lnTo>
                  <a:pt x="11521" y="75834"/>
                </a:lnTo>
                <a:lnTo>
                  <a:pt x="9601" y="74874"/>
                </a:lnTo>
                <a:lnTo>
                  <a:pt x="7680" y="73913"/>
                </a:lnTo>
                <a:lnTo>
                  <a:pt x="6720" y="72953"/>
                </a:lnTo>
                <a:lnTo>
                  <a:pt x="4800" y="71993"/>
                </a:lnTo>
                <a:lnTo>
                  <a:pt x="3840" y="71033"/>
                </a:lnTo>
                <a:lnTo>
                  <a:pt x="960" y="71033"/>
                </a:lnTo>
                <a:lnTo>
                  <a:pt x="0" y="71993"/>
                </a:lnTo>
                <a:lnTo>
                  <a:pt x="0" y="81594"/>
                </a:lnTo>
                <a:lnTo>
                  <a:pt x="960" y="82555"/>
                </a:lnTo>
                <a:lnTo>
                  <a:pt x="960" y="83515"/>
                </a:lnTo>
                <a:lnTo>
                  <a:pt x="1920" y="83515"/>
                </a:lnTo>
                <a:lnTo>
                  <a:pt x="1920" y="84475"/>
                </a:lnTo>
                <a:lnTo>
                  <a:pt x="2880" y="85435"/>
                </a:lnTo>
                <a:lnTo>
                  <a:pt x="4800" y="86395"/>
                </a:lnTo>
                <a:lnTo>
                  <a:pt x="6720" y="86395"/>
                </a:lnTo>
                <a:lnTo>
                  <a:pt x="7680" y="87355"/>
                </a:lnTo>
                <a:lnTo>
                  <a:pt x="10546" y="88315"/>
                </a:lnTo>
                <a:lnTo>
                  <a:pt x="12481" y="89275"/>
                </a:lnTo>
                <a:lnTo>
                  <a:pt x="14386" y="89275"/>
                </a:lnTo>
                <a:lnTo>
                  <a:pt x="17266" y="90236"/>
                </a:lnTo>
                <a:lnTo>
                  <a:pt x="34549" y="90236"/>
                </a:lnTo>
                <a:lnTo>
                  <a:pt x="39349" y="89275"/>
                </a:lnTo>
                <a:lnTo>
                  <a:pt x="43190" y="87355"/>
                </a:lnTo>
                <a:lnTo>
                  <a:pt x="46070" y="85435"/>
                </a:lnTo>
                <a:lnTo>
                  <a:pt x="48950" y="83515"/>
                </a:lnTo>
                <a:lnTo>
                  <a:pt x="51831" y="81594"/>
                </a:lnTo>
                <a:lnTo>
                  <a:pt x="54711" y="78714"/>
                </a:lnTo>
                <a:lnTo>
                  <a:pt x="55671" y="74874"/>
                </a:lnTo>
                <a:lnTo>
                  <a:pt x="57591" y="71993"/>
                </a:lnTo>
                <a:lnTo>
                  <a:pt x="58552" y="68153"/>
                </a:lnTo>
                <a:lnTo>
                  <a:pt x="58552" y="60472"/>
                </a:lnTo>
                <a:lnTo>
                  <a:pt x="57591" y="57591"/>
                </a:lnTo>
                <a:lnTo>
                  <a:pt x="56631" y="54711"/>
                </a:lnTo>
                <a:lnTo>
                  <a:pt x="55671" y="51846"/>
                </a:lnTo>
                <a:lnTo>
                  <a:pt x="53751" y="49910"/>
                </a:lnTo>
                <a:lnTo>
                  <a:pt x="51831" y="48005"/>
                </a:lnTo>
                <a:lnTo>
                  <a:pt x="49911" y="46070"/>
                </a:lnTo>
                <a:lnTo>
                  <a:pt x="47030" y="45125"/>
                </a:lnTo>
                <a:lnTo>
                  <a:pt x="45110" y="43190"/>
                </a:lnTo>
                <a:lnTo>
                  <a:pt x="42230" y="42245"/>
                </a:lnTo>
                <a:lnTo>
                  <a:pt x="39349" y="41285"/>
                </a:lnTo>
                <a:lnTo>
                  <a:pt x="37444" y="40325"/>
                </a:lnTo>
                <a:lnTo>
                  <a:pt x="34549" y="39349"/>
                </a:lnTo>
                <a:lnTo>
                  <a:pt x="31668" y="38404"/>
                </a:lnTo>
                <a:lnTo>
                  <a:pt x="29763" y="37444"/>
                </a:lnTo>
                <a:lnTo>
                  <a:pt x="26883" y="36484"/>
                </a:lnTo>
                <a:lnTo>
                  <a:pt x="24947" y="34564"/>
                </a:lnTo>
                <a:lnTo>
                  <a:pt x="23042" y="33604"/>
                </a:lnTo>
                <a:lnTo>
                  <a:pt x="21107" y="32644"/>
                </a:lnTo>
                <a:lnTo>
                  <a:pt x="19202" y="30723"/>
                </a:lnTo>
                <a:lnTo>
                  <a:pt x="18242" y="29763"/>
                </a:lnTo>
                <a:lnTo>
                  <a:pt x="16322" y="27843"/>
                </a:lnTo>
                <a:lnTo>
                  <a:pt x="16322" y="20162"/>
                </a:lnTo>
                <a:lnTo>
                  <a:pt x="17266" y="19202"/>
                </a:lnTo>
                <a:lnTo>
                  <a:pt x="18242" y="17282"/>
                </a:lnTo>
                <a:lnTo>
                  <a:pt x="19202" y="16322"/>
                </a:lnTo>
                <a:lnTo>
                  <a:pt x="20162" y="15361"/>
                </a:lnTo>
                <a:lnTo>
                  <a:pt x="21107" y="13441"/>
                </a:lnTo>
                <a:lnTo>
                  <a:pt x="23042" y="13441"/>
                </a:lnTo>
                <a:lnTo>
                  <a:pt x="24947" y="12481"/>
                </a:lnTo>
                <a:lnTo>
                  <a:pt x="26883" y="11521"/>
                </a:lnTo>
                <a:lnTo>
                  <a:pt x="37444" y="11521"/>
                </a:lnTo>
                <a:lnTo>
                  <a:pt x="39349" y="12481"/>
                </a:lnTo>
                <a:lnTo>
                  <a:pt x="41269" y="13441"/>
                </a:lnTo>
                <a:lnTo>
                  <a:pt x="43190" y="14401"/>
                </a:lnTo>
                <a:lnTo>
                  <a:pt x="45110" y="14401"/>
                </a:lnTo>
                <a:lnTo>
                  <a:pt x="47030" y="15361"/>
                </a:lnTo>
                <a:lnTo>
                  <a:pt x="47990" y="16322"/>
                </a:lnTo>
                <a:lnTo>
                  <a:pt x="48950" y="17282"/>
                </a:lnTo>
                <a:lnTo>
                  <a:pt x="49911" y="17282"/>
                </a:lnTo>
                <a:lnTo>
                  <a:pt x="50871" y="18242"/>
                </a:lnTo>
                <a:lnTo>
                  <a:pt x="52791" y="18242"/>
                </a:lnTo>
                <a:lnTo>
                  <a:pt x="52791" y="17282"/>
                </a:lnTo>
                <a:lnTo>
                  <a:pt x="53751" y="16322"/>
                </a:lnTo>
                <a:lnTo>
                  <a:pt x="53751" y="7680"/>
                </a:lnTo>
                <a:lnTo>
                  <a:pt x="52791" y="6720"/>
                </a:lnTo>
                <a:lnTo>
                  <a:pt x="52791" y="5760"/>
                </a:lnTo>
                <a:lnTo>
                  <a:pt x="51831" y="4800"/>
                </a:lnTo>
                <a:lnTo>
                  <a:pt x="50871" y="4800"/>
                </a:lnTo>
                <a:lnTo>
                  <a:pt x="49911" y="3840"/>
                </a:lnTo>
                <a:lnTo>
                  <a:pt x="48950" y="3840"/>
                </a:lnTo>
                <a:lnTo>
                  <a:pt x="47990" y="2880"/>
                </a:lnTo>
                <a:lnTo>
                  <a:pt x="46070" y="1920"/>
                </a:lnTo>
                <a:lnTo>
                  <a:pt x="44150" y="1920"/>
                </a:lnTo>
                <a:lnTo>
                  <a:pt x="42230" y="960"/>
                </a:lnTo>
                <a:lnTo>
                  <a:pt x="40309" y="960"/>
                </a:lnTo>
                <a:lnTo>
                  <a:pt x="38389" y="0"/>
                </a:lnTo>
                <a:lnTo>
                  <a:pt x="26883" y="0"/>
                </a:lnTo>
                <a:lnTo>
                  <a:pt x="22082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" name="object 224"/>
          <p:cNvSpPr/>
          <p:nvPr/>
        </p:nvSpPr>
        <p:spPr>
          <a:xfrm>
            <a:off x="6128689" y="1929307"/>
            <a:ext cx="29763" cy="47045"/>
          </a:xfrm>
          <a:custGeom>
            <a:avLst/>
            <a:gdLst/>
            <a:ahLst/>
            <a:cxnLst/>
            <a:rect l="l" t="t" r="r" b="b"/>
            <a:pathLst>
              <a:path w="29763" h="47045">
                <a:moveTo>
                  <a:pt x="12481" y="19202"/>
                </a:moveTo>
                <a:lnTo>
                  <a:pt x="0" y="44165"/>
                </a:lnTo>
                <a:lnTo>
                  <a:pt x="0" y="47045"/>
                </a:lnTo>
                <a:lnTo>
                  <a:pt x="9601" y="47045"/>
                </a:lnTo>
                <a:lnTo>
                  <a:pt x="9601" y="46085"/>
                </a:lnTo>
                <a:lnTo>
                  <a:pt x="10561" y="46085"/>
                </a:lnTo>
                <a:lnTo>
                  <a:pt x="11521" y="45125"/>
                </a:lnTo>
                <a:lnTo>
                  <a:pt x="24002" y="25923"/>
                </a:lnTo>
                <a:lnTo>
                  <a:pt x="25923" y="24002"/>
                </a:lnTo>
                <a:lnTo>
                  <a:pt x="25923" y="23042"/>
                </a:lnTo>
                <a:lnTo>
                  <a:pt x="26883" y="21122"/>
                </a:lnTo>
                <a:lnTo>
                  <a:pt x="27843" y="20162"/>
                </a:lnTo>
                <a:lnTo>
                  <a:pt x="27843" y="18242"/>
                </a:lnTo>
                <a:lnTo>
                  <a:pt x="28803" y="17282"/>
                </a:lnTo>
                <a:lnTo>
                  <a:pt x="28803" y="15361"/>
                </a:lnTo>
                <a:lnTo>
                  <a:pt x="29763" y="14401"/>
                </a:lnTo>
                <a:lnTo>
                  <a:pt x="29763" y="3840"/>
                </a:lnTo>
                <a:lnTo>
                  <a:pt x="28803" y="2880"/>
                </a:lnTo>
                <a:lnTo>
                  <a:pt x="28803" y="1920"/>
                </a:lnTo>
                <a:lnTo>
                  <a:pt x="27843" y="960"/>
                </a:lnTo>
                <a:lnTo>
                  <a:pt x="25923" y="960"/>
                </a:lnTo>
                <a:lnTo>
                  <a:pt x="24963" y="0"/>
                </a:lnTo>
                <a:lnTo>
                  <a:pt x="17282" y="0"/>
                </a:lnTo>
                <a:lnTo>
                  <a:pt x="16322" y="960"/>
                </a:lnTo>
                <a:lnTo>
                  <a:pt x="14401" y="960"/>
                </a:lnTo>
                <a:lnTo>
                  <a:pt x="13441" y="1920"/>
                </a:lnTo>
                <a:lnTo>
                  <a:pt x="13441" y="2880"/>
                </a:lnTo>
                <a:lnTo>
                  <a:pt x="12481" y="3840"/>
                </a:lnTo>
                <a:lnTo>
                  <a:pt x="12481" y="192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" name="object 225"/>
          <p:cNvSpPr/>
          <p:nvPr/>
        </p:nvSpPr>
        <p:spPr>
          <a:xfrm>
            <a:off x="1710903" y="2042586"/>
            <a:ext cx="91196" cy="88315"/>
          </a:xfrm>
          <a:custGeom>
            <a:avLst/>
            <a:gdLst/>
            <a:ahLst/>
            <a:cxnLst/>
            <a:rect l="l" t="t" r="r" b="b"/>
            <a:pathLst>
              <a:path w="91196" h="88315">
                <a:moveTo>
                  <a:pt x="91196" y="88315"/>
                </a:moveTo>
                <a:lnTo>
                  <a:pt x="89275" y="71993"/>
                </a:lnTo>
                <a:lnTo>
                  <a:pt x="89275" y="88315"/>
                </a:lnTo>
                <a:lnTo>
                  <a:pt x="91196" y="88315"/>
                </a:lnTo>
                <a:close/>
              </a:path>
              <a:path w="91196" h="88315">
                <a:moveTo>
                  <a:pt x="36484" y="88315"/>
                </a:moveTo>
                <a:lnTo>
                  <a:pt x="35524" y="71993"/>
                </a:lnTo>
                <a:lnTo>
                  <a:pt x="34564" y="88315"/>
                </a:lnTo>
                <a:lnTo>
                  <a:pt x="36484" y="88315"/>
                </a:lnTo>
                <a:close/>
              </a:path>
              <a:path w="91196" h="88315">
                <a:moveTo>
                  <a:pt x="15361" y="1920"/>
                </a:moveTo>
                <a:lnTo>
                  <a:pt x="14401" y="1920"/>
                </a:lnTo>
                <a:lnTo>
                  <a:pt x="14401" y="960"/>
                </a:lnTo>
                <a:lnTo>
                  <a:pt x="13441" y="960"/>
                </a:lnTo>
                <a:lnTo>
                  <a:pt x="13441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6720"/>
                </a:lnTo>
                <a:lnTo>
                  <a:pt x="24963" y="84475"/>
                </a:lnTo>
                <a:lnTo>
                  <a:pt x="24963" y="86395"/>
                </a:lnTo>
                <a:lnTo>
                  <a:pt x="25923" y="86395"/>
                </a:lnTo>
                <a:lnTo>
                  <a:pt x="25923" y="87355"/>
                </a:lnTo>
                <a:lnTo>
                  <a:pt x="27843" y="87355"/>
                </a:lnTo>
                <a:lnTo>
                  <a:pt x="28803" y="88315"/>
                </a:lnTo>
                <a:lnTo>
                  <a:pt x="34564" y="88315"/>
                </a:lnTo>
                <a:lnTo>
                  <a:pt x="35524" y="71993"/>
                </a:lnTo>
                <a:lnTo>
                  <a:pt x="36484" y="88315"/>
                </a:lnTo>
                <a:lnTo>
                  <a:pt x="40325" y="88315"/>
                </a:lnTo>
                <a:lnTo>
                  <a:pt x="41285" y="87355"/>
                </a:lnTo>
                <a:lnTo>
                  <a:pt x="43205" y="87355"/>
                </a:lnTo>
                <a:lnTo>
                  <a:pt x="44165" y="86395"/>
                </a:lnTo>
                <a:lnTo>
                  <a:pt x="45125" y="86395"/>
                </a:lnTo>
                <a:lnTo>
                  <a:pt x="45125" y="84475"/>
                </a:lnTo>
                <a:lnTo>
                  <a:pt x="61447" y="24963"/>
                </a:lnTo>
                <a:lnTo>
                  <a:pt x="61447" y="24002"/>
                </a:lnTo>
                <a:lnTo>
                  <a:pt x="78714" y="84475"/>
                </a:lnTo>
                <a:lnTo>
                  <a:pt x="78714" y="85435"/>
                </a:lnTo>
                <a:lnTo>
                  <a:pt x="79689" y="86395"/>
                </a:lnTo>
                <a:lnTo>
                  <a:pt x="80634" y="87355"/>
                </a:lnTo>
                <a:lnTo>
                  <a:pt x="82555" y="87355"/>
                </a:lnTo>
                <a:lnTo>
                  <a:pt x="83530" y="88315"/>
                </a:lnTo>
                <a:lnTo>
                  <a:pt x="89275" y="88315"/>
                </a:lnTo>
                <a:lnTo>
                  <a:pt x="89275" y="71993"/>
                </a:lnTo>
                <a:lnTo>
                  <a:pt x="91196" y="88315"/>
                </a:lnTo>
                <a:lnTo>
                  <a:pt x="95036" y="88315"/>
                </a:lnTo>
                <a:lnTo>
                  <a:pt x="95996" y="87355"/>
                </a:lnTo>
                <a:lnTo>
                  <a:pt x="97917" y="87355"/>
                </a:lnTo>
                <a:lnTo>
                  <a:pt x="97917" y="86395"/>
                </a:lnTo>
                <a:lnTo>
                  <a:pt x="98877" y="86395"/>
                </a:lnTo>
                <a:lnTo>
                  <a:pt x="98877" y="84475"/>
                </a:lnTo>
                <a:lnTo>
                  <a:pt x="123840" y="6720"/>
                </a:lnTo>
                <a:lnTo>
                  <a:pt x="123840" y="4800"/>
                </a:lnTo>
                <a:lnTo>
                  <a:pt x="124800" y="3840"/>
                </a:lnTo>
                <a:lnTo>
                  <a:pt x="124800" y="1920"/>
                </a:lnTo>
                <a:lnTo>
                  <a:pt x="123840" y="960"/>
                </a:lnTo>
                <a:lnTo>
                  <a:pt x="122880" y="0"/>
                </a:lnTo>
                <a:lnTo>
                  <a:pt x="111358" y="0"/>
                </a:lnTo>
                <a:lnTo>
                  <a:pt x="111358" y="960"/>
                </a:lnTo>
                <a:lnTo>
                  <a:pt x="110398" y="960"/>
                </a:lnTo>
                <a:lnTo>
                  <a:pt x="109438" y="1920"/>
                </a:lnTo>
                <a:lnTo>
                  <a:pt x="109438" y="2880"/>
                </a:lnTo>
                <a:lnTo>
                  <a:pt x="89275" y="71033"/>
                </a:lnTo>
                <a:lnTo>
                  <a:pt x="69128" y="2880"/>
                </a:lnTo>
                <a:lnTo>
                  <a:pt x="69128" y="960"/>
                </a:lnTo>
                <a:lnTo>
                  <a:pt x="68153" y="960"/>
                </a:lnTo>
                <a:lnTo>
                  <a:pt x="67193" y="0"/>
                </a:lnTo>
                <a:lnTo>
                  <a:pt x="56631" y="0"/>
                </a:lnTo>
                <a:lnTo>
                  <a:pt x="55686" y="960"/>
                </a:lnTo>
                <a:lnTo>
                  <a:pt x="54726" y="960"/>
                </a:lnTo>
                <a:lnTo>
                  <a:pt x="54726" y="1920"/>
                </a:lnTo>
                <a:lnTo>
                  <a:pt x="53766" y="1920"/>
                </a:lnTo>
                <a:lnTo>
                  <a:pt x="53766" y="2880"/>
                </a:lnTo>
                <a:lnTo>
                  <a:pt x="35524" y="71033"/>
                </a:lnTo>
                <a:lnTo>
                  <a:pt x="15361" y="2880"/>
                </a:lnTo>
                <a:lnTo>
                  <a:pt x="15361" y="1920"/>
                </a:lnTo>
                <a:close/>
              </a:path>
              <a:path w="91196" h="88315">
                <a:moveTo>
                  <a:pt x="78714" y="84475"/>
                </a:moveTo>
                <a:lnTo>
                  <a:pt x="61447" y="24002"/>
                </a:lnTo>
                <a:lnTo>
                  <a:pt x="61447" y="24963"/>
                </a:lnTo>
                <a:lnTo>
                  <a:pt x="78714" y="844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" name="object 226"/>
          <p:cNvSpPr/>
          <p:nvPr/>
        </p:nvSpPr>
        <p:spPr>
          <a:xfrm>
            <a:off x="1853945" y="2002261"/>
            <a:ext cx="71993" cy="128640"/>
          </a:xfrm>
          <a:custGeom>
            <a:avLst/>
            <a:gdLst/>
            <a:ahLst/>
            <a:cxnLst/>
            <a:rect l="l" t="t" r="r" b="b"/>
            <a:pathLst>
              <a:path w="71993" h="128640">
                <a:moveTo>
                  <a:pt x="20162" y="48005"/>
                </a:moveTo>
                <a:lnTo>
                  <a:pt x="15346" y="52806"/>
                </a:lnTo>
                <a:lnTo>
                  <a:pt x="15346" y="1935"/>
                </a:lnTo>
                <a:lnTo>
                  <a:pt x="14401" y="975"/>
                </a:lnTo>
                <a:lnTo>
                  <a:pt x="13441" y="975"/>
                </a:lnTo>
                <a:lnTo>
                  <a:pt x="12481" y="0"/>
                </a:lnTo>
                <a:lnTo>
                  <a:pt x="3840" y="0"/>
                </a:lnTo>
                <a:lnTo>
                  <a:pt x="2880" y="975"/>
                </a:lnTo>
                <a:lnTo>
                  <a:pt x="960" y="975"/>
                </a:lnTo>
                <a:lnTo>
                  <a:pt x="960" y="1935"/>
                </a:lnTo>
                <a:lnTo>
                  <a:pt x="0" y="1935"/>
                </a:lnTo>
                <a:lnTo>
                  <a:pt x="0" y="126720"/>
                </a:lnTo>
                <a:lnTo>
                  <a:pt x="960" y="126720"/>
                </a:lnTo>
                <a:lnTo>
                  <a:pt x="960" y="127680"/>
                </a:lnTo>
                <a:lnTo>
                  <a:pt x="2880" y="127680"/>
                </a:lnTo>
                <a:lnTo>
                  <a:pt x="2880" y="128640"/>
                </a:lnTo>
                <a:lnTo>
                  <a:pt x="11506" y="128640"/>
                </a:lnTo>
                <a:lnTo>
                  <a:pt x="12481" y="127680"/>
                </a:lnTo>
                <a:lnTo>
                  <a:pt x="14401" y="127680"/>
                </a:lnTo>
                <a:lnTo>
                  <a:pt x="15346" y="126720"/>
                </a:lnTo>
                <a:lnTo>
                  <a:pt x="15346" y="68168"/>
                </a:lnTo>
                <a:lnTo>
                  <a:pt x="20162" y="62407"/>
                </a:lnTo>
                <a:lnTo>
                  <a:pt x="24003" y="58567"/>
                </a:lnTo>
                <a:lnTo>
                  <a:pt x="27843" y="55686"/>
                </a:lnTo>
                <a:lnTo>
                  <a:pt x="31683" y="53766"/>
                </a:lnTo>
                <a:lnTo>
                  <a:pt x="35509" y="51846"/>
                </a:lnTo>
                <a:lnTo>
                  <a:pt x="42230" y="51846"/>
                </a:lnTo>
                <a:lnTo>
                  <a:pt x="44150" y="52806"/>
                </a:lnTo>
                <a:lnTo>
                  <a:pt x="46070" y="53766"/>
                </a:lnTo>
                <a:lnTo>
                  <a:pt x="48950" y="54726"/>
                </a:lnTo>
                <a:lnTo>
                  <a:pt x="50871" y="56647"/>
                </a:lnTo>
                <a:lnTo>
                  <a:pt x="51831" y="58567"/>
                </a:lnTo>
                <a:lnTo>
                  <a:pt x="53751" y="60487"/>
                </a:lnTo>
                <a:lnTo>
                  <a:pt x="54711" y="63367"/>
                </a:lnTo>
                <a:lnTo>
                  <a:pt x="55671" y="66248"/>
                </a:lnTo>
                <a:lnTo>
                  <a:pt x="55671" y="69128"/>
                </a:lnTo>
                <a:lnTo>
                  <a:pt x="56631" y="72969"/>
                </a:lnTo>
                <a:lnTo>
                  <a:pt x="56631" y="127680"/>
                </a:lnTo>
                <a:lnTo>
                  <a:pt x="58552" y="127680"/>
                </a:lnTo>
                <a:lnTo>
                  <a:pt x="59512" y="128640"/>
                </a:lnTo>
                <a:lnTo>
                  <a:pt x="68153" y="128640"/>
                </a:lnTo>
                <a:lnTo>
                  <a:pt x="69113" y="127680"/>
                </a:lnTo>
                <a:lnTo>
                  <a:pt x="70073" y="127680"/>
                </a:lnTo>
                <a:lnTo>
                  <a:pt x="71033" y="126720"/>
                </a:lnTo>
                <a:lnTo>
                  <a:pt x="71993" y="125760"/>
                </a:lnTo>
                <a:lnTo>
                  <a:pt x="71993" y="69128"/>
                </a:lnTo>
                <a:lnTo>
                  <a:pt x="71033" y="64328"/>
                </a:lnTo>
                <a:lnTo>
                  <a:pt x="70073" y="60487"/>
                </a:lnTo>
                <a:lnTo>
                  <a:pt x="69113" y="55686"/>
                </a:lnTo>
                <a:lnTo>
                  <a:pt x="67193" y="52806"/>
                </a:lnTo>
                <a:lnTo>
                  <a:pt x="65272" y="48966"/>
                </a:lnTo>
                <a:lnTo>
                  <a:pt x="62392" y="46085"/>
                </a:lnTo>
                <a:lnTo>
                  <a:pt x="59512" y="43205"/>
                </a:lnTo>
                <a:lnTo>
                  <a:pt x="55671" y="42245"/>
                </a:lnTo>
                <a:lnTo>
                  <a:pt x="51831" y="40325"/>
                </a:lnTo>
                <a:lnTo>
                  <a:pt x="47030" y="39364"/>
                </a:lnTo>
                <a:lnTo>
                  <a:pt x="37429" y="39364"/>
                </a:lnTo>
                <a:lnTo>
                  <a:pt x="32628" y="40325"/>
                </a:lnTo>
                <a:lnTo>
                  <a:pt x="28788" y="42245"/>
                </a:lnTo>
                <a:lnTo>
                  <a:pt x="24003" y="44165"/>
                </a:lnTo>
                <a:lnTo>
                  <a:pt x="20162" y="4800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" name="object 227"/>
          <p:cNvSpPr/>
          <p:nvPr/>
        </p:nvSpPr>
        <p:spPr>
          <a:xfrm>
            <a:off x="1950902" y="2008037"/>
            <a:ext cx="19187" cy="18227"/>
          </a:xfrm>
          <a:custGeom>
            <a:avLst/>
            <a:gdLst/>
            <a:ahLst/>
            <a:cxnLst/>
            <a:rect l="l" t="t" r="r" b="b"/>
            <a:pathLst>
              <a:path w="19187" h="18227">
                <a:moveTo>
                  <a:pt x="19187" y="9585"/>
                </a:moveTo>
                <a:lnTo>
                  <a:pt x="19187" y="5745"/>
                </a:lnTo>
                <a:lnTo>
                  <a:pt x="18242" y="3825"/>
                </a:lnTo>
                <a:lnTo>
                  <a:pt x="17282" y="1904"/>
                </a:lnTo>
                <a:lnTo>
                  <a:pt x="15361" y="944"/>
                </a:lnTo>
                <a:lnTo>
                  <a:pt x="13441" y="0"/>
                </a:lnTo>
                <a:lnTo>
                  <a:pt x="5760" y="0"/>
                </a:lnTo>
                <a:lnTo>
                  <a:pt x="3840" y="944"/>
                </a:lnTo>
                <a:lnTo>
                  <a:pt x="1920" y="1904"/>
                </a:lnTo>
                <a:lnTo>
                  <a:pt x="960" y="3825"/>
                </a:lnTo>
                <a:lnTo>
                  <a:pt x="0" y="5745"/>
                </a:lnTo>
                <a:lnTo>
                  <a:pt x="0" y="13441"/>
                </a:lnTo>
                <a:lnTo>
                  <a:pt x="960" y="15346"/>
                </a:lnTo>
                <a:lnTo>
                  <a:pt x="1920" y="16306"/>
                </a:lnTo>
                <a:lnTo>
                  <a:pt x="3840" y="18227"/>
                </a:lnTo>
                <a:lnTo>
                  <a:pt x="15361" y="18227"/>
                </a:lnTo>
                <a:lnTo>
                  <a:pt x="17282" y="16306"/>
                </a:lnTo>
                <a:lnTo>
                  <a:pt x="18242" y="15346"/>
                </a:lnTo>
                <a:lnTo>
                  <a:pt x="19187" y="12466"/>
                </a:lnTo>
                <a:lnTo>
                  <a:pt x="19187" y="958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" name="object 228"/>
          <p:cNvSpPr/>
          <p:nvPr/>
        </p:nvSpPr>
        <p:spPr>
          <a:xfrm>
            <a:off x="1952823" y="2042586"/>
            <a:ext cx="15361" cy="88315"/>
          </a:xfrm>
          <a:custGeom>
            <a:avLst/>
            <a:gdLst/>
            <a:ahLst/>
            <a:cxnLst/>
            <a:rect l="l" t="t" r="r" b="b"/>
            <a:pathLst>
              <a:path w="15361" h="88315">
                <a:moveTo>
                  <a:pt x="14386" y="87355"/>
                </a:moveTo>
                <a:lnTo>
                  <a:pt x="14386" y="86395"/>
                </a:lnTo>
                <a:lnTo>
                  <a:pt x="15361" y="86395"/>
                </a:lnTo>
                <a:lnTo>
                  <a:pt x="15361" y="1920"/>
                </a:lnTo>
                <a:lnTo>
                  <a:pt x="14386" y="960"/>
                </a:lnTo>
                <a:lnTo>
                  <a:pt x="13441" y="960"/>
                </a:lnTo>
                <a:lnTo>
                  <a:pt x="13441" y="0"/>
                </a:lnTo>
                <a:lnTo>
                  <a:pt x="192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86395"/>
                </a:lnTo>
                <a:lnTo>
                  <a:pt x="960" y="86395"/>
                </a:lnTo>
                <a:lnTo>
                  <a:pt x="960" y="87355"/>
                </a:lnTo>
                <a:lnTo>
                  <a:pt x="1920" y="87355"/>
                </a:lnTo>
                <a:lnTo>
                  <a:pt x="2880" y="88315"/>
                </a:lnTo>
                <a:lnTo>
                  <a:pt x="11521" y="88315"/>
                </a:lnTo>
                <a:lnTo>
                  <a:pt x="12481" y="87355"/>
                </a:lnTo>
                <a:lnTo>
                  <a:pt x="14386" y="8735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" name="object 229"/>
          <p:cNvSpPr/>
          <p:nvPr/>
        </p:nvSpPr>
        <p:spPr>
          <a:xfrm>
            <a:off x="1990267" y="2041626"/>
            <a:ext cx="65272" cy="90236"/>
          </a:xfrm>
          <a:custGeom>
            <a:avLst/>
            <a:gdLst/>
            <a:ahLst/>
            <a:cxnLst/>
            <a:rect l="l" t="t" r="r" b="b"/>
            <a:pathLst>
              <a:path w="65272" h="90236">
                <a:moveTo>
                  <a:pt x="21107" y="87355"/>
                </a:moveTo>
                <a:lnTo>
                  <a:pt x="25907" y="89275"/>
                </a:lnTo>
                <a:lnTo>
                  <a:pt x="30708" y="90236"/>
                </a:lnTo>
                <a:lnTo>
                  <a:pt x="42230" y="90236"/>
                </a:lnTo>
                <a:lnTo>
                  <a:pt x="45110" y="89275"/>
                </a:lnTo>
                <a:lnTo>
                  <a:pt x="47990" y="89275"/>
                </a:lnTo>
                <a:lnTo>
                  <a:pt x="50871" y="88315"/>
                </a:lnTo>
                <a:lnTo>
                  <a:pt x="52791" y="87355"/>
                </a:lnTo>
                <a:lnTo>
                  <a:pt x="54711" y="86395"/>
                </a:lnTo>
                <a:lnTo>
                  <a:pt x="57591" y="85435"/>
                </a:lnTo>
                <a:lnTo>
                  <a:pt x="58552" y="84475"/>
                </a:lnTo>
                <a:lnTo>
                  <a:pt x="60472" y="83515"/>
                </a:lnTo>
                <a:lnTo>
                  <a:pt x="62392" y="82555"/>
                </a:lnTo>
                <a:lnTo>
                  <a:pt x="62392" y="81610"/>
                </a:lnTo>
                <a:lnTo>
                  <a:pt x="63352" y="80634"/>
                </a:lnTo>
                <a:lnTo>
                  <a:pt x="64312" y="79674"/>
                </a:lnTo>
                <a:lnTo>
                  <a:pt x="64312" y="78714"/>
                </a:lnTo>
                <a:lnTo>
                  <a:pt x="65272" y="78714"/>
                </a:lnTo>
                <a:lnTo>
                  <a:pt x="65272" y="69113"/>
                </a:lnTo>
                <a:lnTo>
                  <a:pt x="64312" y="68153"/>
                </a:lnTo>
                <a:lnTo>
                  <a:pt x="64312" y="67208"/>
                </a:lnTo>
                <a:lnTo>
                  <a:pt x="61432" y="67208"/>
                </a:lnTo>
                <a:lnTo>
                  <a:pt x="59512" y="68153"/>
                </a:lnTo>
                <a:lnTo>
                  <a:pt x="58552" y="69113"/>
                </a:lnTo>
                <a:lnTo>
                  <a:pt x="56631" y="71048"/>
                </a:lnTo>
                <a:lnTo>
                  <a:pt x="54711" y="71993"/>
                </a:lnTo>
                <a:lnTo>
                  <a:pt x="52791" y="72953"/>
                </a:lnTo>
                <a:lnTo>
                  <a:pt x="50871" y="74889"/>
                </a:lnTo>
                <a:lnTo>
                  <a:pt x="47990" y="75834"/>
                </a:lnTo>
                <a:lnTo>
                  <a:pt x="45110" y="76794"/>
                </a:lnTo>
                <a:lnTo>
                  <a:pt x="31668" y="76794"/>
                </a:lnTo>
                <a:lnTo>
                  <a:pt x="28788" y="74889"/>
                </a:lnTo>
                <a:lnTo>
                  <a:pt x="25907" y="73914"/>
                </a:lnTo>
                <a:lnTo>
                  <a:pt x="23987" y="71993"/>
                </a:lnTo>
                <a:lnTo>
                  <a:pt x="22067" y="69113"/>
                </a:lnTo>
                <a:lnTo>
                  <a:pt x="20147" y="66233"/>
                </a:lnTo>
                <a:lnTo>
                  <a:pt x="18227" y="63367"/>
                </a:lnTo>
                <a:lnTo>
                  <a:pt x="17266" y="59527"/>
                </a:lnTo>
                <a:lnTo>
                  <a:pt x="16306" y="54711"/>
                </a:lnTo>
                <a:lnTo>
                  <a:pt x="16306" y="34564"/>
                </a:lnTo>
                <a:lnTo>
                  <a:pt x="18227" y="25923"/>
                </a:lnTo>
                <a:lnTo>
                  <a:pt x="22067" y="21122"/>
                </a:lnTo>
                <a:lnTo>
                  <a:pt x="25907" y="15361"/>
                </a:lnTo>
                <a:lnTo>
                  <a:pt x="31668" y="12481"/>
                </a:lnTo>
                <a:lnTo>
                  <a:pt x="42230" y="12481"/>
                </a:lnTo>
                <a:lnTo>
                  <a:pt x="45110" y="13441"/>
                </a:lnTo>
                <a:lnTo>
                  <a:pt x="47990" y="14401"/>
                </a:lnTo>
                <a:lnTo>
                  <a:pt x="49911" y="15361"/>
                </a:lnTo>
                <a:lnTo>
                  <a:pt x="52791" y="16322"/>
                </a:lnTo>
                <a:lnTo>
                  <a:pt x="54711" y="17282"/>
                </a:lnTo>
                <a:lnTo>
                  <a:pt x="56631" y="18242"/>
                </a:lnTo>
                <a:lnTo>
                  <a:pt x="57591" y="19202"/>
                </a:lnTo>
                <a:lnTo>
                  <a:pt x="58552" y="21122"/>
                </a:lnTo>
                <a:lnTo>
                  <a:pt x="60472" y="22082"/>
                </a:lnTo>
                <a:lnTo>
                  <a:pt x="63352" y="22082"/>
                </a:lnTo>
                <a:lnTo>
                  <a:pt x="64312" y="21122"/>
                </a:lnTo>
                <a:lnTo>
                  <a:pt x="64312" y="20162"/>
                </a:lnTo>
                <a:lnTo>
                  <a:pt x="65272" y="18242"/>
                </a:lnTo>
                <a:lnTo>
                  <a:pt x="65272" y="13441"/>
                </a:lnTo>
                <a:lnTo>
                  <a:pt x="64312" y="12481"/>
                </a:lnTo>
                <a:lnTo>
                  <a:pt x="64312" y="9601"/>
                </a:lnTo>
                <a:lnTo>
                  <a:pt x="63352" y="9601"/>
                </a:lnTo>
                <a:lnTo>
                  <a:pt x="63352" y="8641"/>
                </a:lnTo>
                <a:lnTo>
                  <a:pt x="62392" y="7680"/>
                </a:lnTo>
                <a:lnTo>
                  <a:pt x="61432" y="6720"/>
                </a:lnTo>
                <a:lnTo>
                  <a:pt x="60472" y="5760"/>
                </a:lnTo>
                <a:lnTo>
                  <a:pt x="58552" y="4800"/>
                </a:lnTo>
                <a:lnTo>
                  <a:pt x="56631" y="3840"/>
                </a:lnTo>
                <a:lnTo>
                  <a:pt x="55671" y="2880"/>
                </a:lnTo>
                <a:lnTo>
                  <a:pt x="52791" y="1920"/>
                </a:lnTo>
                <a:lnTo>
                  <a:pt x="50871" y="1920"/>
                </a:lnTo>
                <a:lnTo>
                  <a:pt x="48950" y="960"/>
                </a:lnTo>
                <a:lnTo>
                  <a:pt x="46070" y="0"/>
                </a:lnTo>
                <a:lnTo>
                  <a:pt x="33588" y="0"/>
                </a:lnTo>
                <a:lnTo>
                  <a:pt x="27828" y="960"/>
                </a:lnTo>
                <a:lnTo>
                  <a:pt x="23027" y="2880"/>
                </a:lnTo>
                <a:lnTo>
                  <a:pt x="18227" y="3840"/>
                </a:lnTo>
                <a:lnTo>
                  <a:pt x="14386" y="6720"/>
                </a:lnTo>
                <a:lnTo>
                  <a:pt x="11506" y="10561"/>
                </a:lnTo>
                <a:lnTo>
                  <a:pt x="7665" y="14401"/>
                </a:lnTo>
                <a:lnTo>
                  <a:pt x="4785" y="19202"/>
                </a:lnTo>
                <a:lnTo>
                  <a:pt x="2865" y="24963"/>
                </a:lnTo>
                <a:lnTo>
                  <a:pt x="944" y="30723"/>
                </a:lnTo>
                <a:lnTo>
                  <a:pt x="0" y="38404"/>
                </a:lnTo>
                <a:lnTo>
                  <a:pt x="0" y="52806"/>
                </a:lnTo>
                <a:lnTo>
                  <a:pt x="944" y="59527"/>
                </a:lnTo>
                <a:lnTo>
                  <a:pt x="2865" y="65272"/>
                </a:lnTo>
                <a:lnTo>
                  <a:pt x="3825" y="70073"/>
                </a:lnTo>
                <a:lnTo>
                  <a:pt x="6705" y="74889"/>
                </a:lnTo>
                <a:lnTo>
                  <a:pt x="9585" y="78714"/>
                </a:lnTo>
                <a:lnTo>
                  <a:pt x="12466" y="82555"/>
                </a:lnTo>
                <a:lnTo>
                  <a:pt x="16306" y="85435"/>
                </a:lnTo>
                <a:lnTo>
                  <a:pt x="21107" y="8735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" name="object 230"/>
          <p:cNvSpPr/>
          <p:nvPr/>
        </p:nvSpPr>
        <p:spPr>
          <a:xfrm>
            <a:off x="2075688" y="2002261"/>
            <a:ext cx="71048" cy="128640"/>
          </a:xfrm>
          <a:custGeom>
            <a:avLst/>
            <a:gdLst/>
            <a:ahLst/>
            <a:cxnLst/>
            <a:rect l="l" t="t" r="r" b="b"/>
            <a:pathLst>
              <a:path w="71048" h="128640">
                <a:moveTo>
                  <a:pt x="67208" y="52806"/>
                </a:moveTo>
                <a:lnTo>
                  <a:pt x="64328" y="48966"/>
                </a:lnTo>
                <a:lnTo>
                  <a:pt x="62407" y="46085"/>
                </a:lnTo>
                <a:lnTo>
                  <a:pt x="59527" y="43205"/>
                </a:lnTo>
                <a:lnTo>
                  <a:pt x="55686" y="42245"/>
                </a:lnTo>
                <a:lnTo>
                  <a:pt x="51846" y="40325"/>
                </a:lnTo>
                <a:lnTo>
                  <a:pt x="47045" y="39364"/>
                </a:lnTo>
                <a:lnTo>
                  <a:pt x="37444" y="39364"/>
                </a:lnTo>
                <a:lnTo>
                  <a:pt x="32644" y="40325"/>
                </a:lnTo>
                <a:lnTo>
                  <a:pt x="27843" y="42245"/>
                </a:lnTo>
                <a:lnTo>
                  <a:pt x="24002" y="44165"/>
                </a:lnTo>
                <a:lnTo>
                  <a:pt x="19202" y="48005"/>
                </a:lnTo>
                <a:lnTo>
                  <a:pt x="15361" y="52806"/>
                </a:lnTo>
                <a:lnTo>
                  <a:pt x="15361" y="1935"/>
                </a:lnTo>
                <a:lnTo>
                  <a:pt x="14401" y="1935"/>
                </a:lnTo>
                <a:lnTo>
                  <a:pt x="14401" y="975"/>
                </a:lnTo>
                <a:lnTo>
                  <a:pt x="13441" y="975"/>
                </a:lnTo>
                <a:lnTo>
                  <a:pt x="12496" y="0"/>
                </a:lnTo>
                <a:lnTo>
                  <a:pt x="3840" y="0"/>
                </a:lnTo>
                <a:lnTo>
                  <a:pt x="2880" y="975"/>
                </a:lnTo>
                <a:lnTo>
                  <a:pt x="0" y="975"/>
                </a:lnTo>
                <a:lnTo>
                  <a:pt x="0" y="126720"/>
                </a:lnTo>
                <a:lnTo>
                  <a:pt x="975" y="127680"/>
                </a:lnTo>
                <a:lnTo>
                  <a:pt x="1935" y="127680"/>
                </a:lnTo>
                <a:lnTo>
                  <a:pt x="2880" y="128640"/>
                </a:lnTo>
                <a:lnTo>
                  <a:pt x="11521" y="128640"/>
                </a:lnTo>
                <a:lnTo>
                  <a:pt x="12496" y="127680"/>
                </a:lnTo>
                <a:lnTo>
                  <a:pt x="14401" y="127680"/>
                </a:lnTo>
                <a:lnTo>
                  <a:pt x="14401" y="126720"/>
                </a:lnTo>
                <a:lnTo>
                  <a:pt x="15361" y="126720"/>
                </a:lnTo>
                <a:lnTo>
                  <a:pt x="15361" y="68168"/>
                </a:lnTo>
                <a:lnTo>
                  <a:pt x="19202" y="62407"/>
                </a:lnTo>
                <a:lnTo>
                  <a:pt x="23042" y="58567"/>
                </a:lnTo>
                <a:lnTo>
                  <a:pt x="26883" y="55686"/>
                </a:lnTo>
                <a:lnTo>
                  <a:pt x="30723" y="53766"/>
                </a:lnTo>
                <a:lnTo>
                  <a:pt x="34564" y="51846"/>
                </a:lnTo>
                <a:lnTo>
                  <a:pt x="41285" y="51846"/>
                </a:lnTo>
                <a:lnTo>
                  <a:pt x="44165" y="52806"/>
                </a:lnTo>
                <a:lnTo>
                  <a:pt x="46085" y="53766"/>
                </a:lnTo>
                <a:lnTo>
                  <a:pt x="48966" y="54726"/>
                </a:lnTo>
                <a:lnTo>
                  <a:pt x="49926" y="56647"/>
                </a:lnTo>
                <a:lnTo>
                  <a:pt x="51846" y="58567"/>
                </a:lnTo>
                <a:lnTo>
                  <a:pt x="52806" y="60487"/>
                </a:lnTo>
                <a:lnTo>
                  <a:pt x="53766" y="63367"/>
                </a:lnTo>
                <a:lnTo>
                  <a:pt x="54726" y="66248"/>
                </a:lnTo>
                <a:lnTo>
                  <a:pt x="55686" y="69128"/>
                </a:lnTo>
                <a:lnTo>
                  <a:pt x="55686" y="125760"/>
                </a:lnTo>
                <a:lnTo>
                  <a:pt x="56647" y="126720"/>
                </a:lnTo>
                <a:lnTo>
                  <a:pt x="56647" y="127680"/>
                </a:lnTo>
                <a:lnTo>
                  <a:pt x="58567" y="127680"/>
                </a:lnTo>
                <a:lnTo>
                  <a:pt x="58567" y="128640"/>
                </a:lnTo>
                <a:lnTo>
                  <a:pt x="67208" y="128640"/>
                </a:lnTo>
                <a:lnTo>
                  <a:pt x="68168" y="127680"/>
                </a:lnTo>
                <a:lnTo>
                  <a:pt x="70088" y="127680"/>
                </a:lnTo>
                <a:lnTo>
                  <a:pt x="71048" y="126720"/>
                </a:lnTo>
                <a:lnTo>
                  <a:pt x="71048" y="64328"/>
                </a:lnTo>
                <a:lnTo>
                  <a:pt x="70088" y="60487"/>
                </a:lnTo>
                <a:lnTo>
                  <a:pt x="69128" y="55686"/>
                </a:lnTo>
                <a:lnTo>
                  <a:pt x="67208" y="5280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" name="object 231"/>
          <p:cNvSpPr/>
          <p:nvPr/>
        </p:nvSpPr>
        <p:spPr>
          <a:xfrm>
            <a:off x="2216810" y="2002261"/>
            <a:ext cx="71993" cy="128640"/>
          </a:xfrm>
          <a:custGeom>
            <a:avLst/>
            <a:gdLst/>
            <a:ahLst/>
            <a:cxnLst/>
            <a:rect l="l" t="t" r="r" b="b"/>
            <a:pathLst>
              <a:path w="71993" h="128640">
                <a:moveTo>
                  <a:pt x="1920" y="975"/>
                </a:moveTo>
                <a:lnTo>
                  <a:pt x="960" y="975"/>
                </a:lnTo>
                <a:lnTo>
                  <a:pt x="960" y="1935"/>
                </a:lnTo>
                <a:lnTo>
                  <a:pt x="0" y="2880"/>
                </a:lnTo>
                <a:lnTo>
                  <a:pt x="0" y="125760"/>
                </a:lnTo>
                <a:lnTo>
                  <a:pt x="960" y="126720"/>
                </a:lnTo>
                <a:lnTo>
                  <a:pt x="960" y="127680"/>
                </a:lnTo>
                <a:lnTo>
                  <a:pt x="2880" y="127680"/>
                </a:lnTo>
                <a:lnTo>
                  <a:pt x="3840" y="128640"/>
                </a:lnTo>
                <a:lnTo>
                  <a:pt x="11521" y="128640"/>
                </a:lnTo>
                <a:lnTo>
                  <a:pt x="12481" y="127680"/>
                </a:lnTo>
                <a:lnTo>
                  <a:pt x="14401" y="127680"/>
                </a:lnTo>
                <a:lnTo>
                  <a:pt x="15361" y="126720"/>
                </a:lnTo>
                <a:lnTo>
                  <a:pt x="15361" y="68168"/>
                </a:lnTo>
                <a:lnTo>
                  <a:pt x="20162" y="62407"/>
                </a:lnTo>
                <a:lnTo>
                  <a:pt x="24002" y="58567"/>
                </a:lnTo>
                <a:lnTo>
                  <a:pt x="27843" y="55686"/>
                </a:lnTo>
                <a:lnTo>
                  <a:pt x="31683" y="53766"/>
                </a:lnTo>
                <a:lnTo>
                  <a:pt x="35524" y="51846"/>
                </a:lnTo>
                <a:lnTo>
                  <a:pt x="42245" y="51846"/>
                </a:lnTo>
                <a:lnTo>
                  <a:pt x="44150" y="52806"/>
                </a:lnTo>
                <a:lnTo>
                  <a:pt x="47030" y="53766"/>
                </a:lnTo>
                <a:lnTo>
                  <a:pt x="48966" y="54726"/>
                </a:lnTo>
                <a:lnTo>
                  <a:pt x="50871" y="56647"/>
                </a:lnTo>
                <a:lnTo>
                  <a:pt x="51831" y="58567"/>
                </a:lnTo>
                <a:lnTo>
                  <a:pt x="53766" y="60487"/>
                </a:lnTo>
                <a:lnTo>
                  <a:pt x="54711" y="63367"/>
                </a:lnTo>
                <a:lnTo>
                  <a:pt x="55671" y="66248"/>
                </a:lnTo>
                <a:lnTo>
                  <a:pt x="55671" y="69128"/>
                </a:lnTo>
                <a:lnTo>
                  <a:pt x="56647" y="72969"/>
                </a:lnTo>
                <a:lnTo>
                  <a:pt x="56647" y="126720"/>
                </a:lnTo>
                <a:lnTo>
                  <a:pt x="57591" y="127680"/>
                </a:lnTo>
                <a:lnTo>
                  <a:pt x="58552" y="127680"/>
                </a:lnTo>
                <a:lnTo>
                  <a:pt x="59527" y="128640"/>
                </a:lnTo>
                <a:lnTo>
                  <a:pt x="68153" y="128640"/>
                </a:lnTo>
                <a:lnTo>
                  <a:pt x="69113" y="127680"/>
                </a:lnTo>
                <a:lnTo>
                  <a:pt x="71033" y="127680"/>
                </a:lnTo>
                <a:lnTo>
                  <a:pt x="71033" y="126720"/>
                </a:lnTo>
                <a:lnTo>
                  <a:pt x="71993" y="126720"/>
                </a:lnTo>
                <a:lnTo>
                  <a:pt x="71993" y="69128"/>
                </a:lnTo>
                <a:lnTo>
                  <a:pt x="71033" y="64328"/>
                </a:lnTo>
                <a:lnTo>
                  <a:pt x="70073" y="60487"/>
                </a:lnTo>
                <a:lnTo>
                  <a:pt x="69113" y="55686"/>
                </a:lnTo>
                <a:lnTo>
                  <a:pt x="67208" y="52806"/>
                </a:lnTo>
                <a:lnTo>
                  <a:pt x="65272" y="48966"/>
                </a:lnTo>
                <a:lnTo>
                  <a:pt x="62392" y="46085"/>
                </a:lnTo>
                <a:lnTo>
                  <a:pt x="59527" y="43205"/>
                </a:lnTo>
                <a:lnTo>
                  <a:pt x="55671" y="42245"/>
                </a:lnTo>
                <a:lnTo>
                  <a:pt x="51831" y="40325"/>
                </a:lnTo>
                <a:lnTo>
                  <a:pt x="47990" y="39364"/>
                </a:lnTo>
                <a:lnTo>
                  <a:pt x="37444" y="39364"/>
                </a:lnTo>
                <a:lnTo>
                  <a:pt x="33604" y="40325"/>
                </a:lnTo>
                <a:lnTo>
                  <a:pt x="28803" y="42245"/>
                </a:lnTo>
                <a:lnTo>
                  <a:pt x="24002" y="44165"/>
                </a:lnTo>
                <a:lnTo>
                  <a:pt x="20162" y="48005"/>
                </a:lnTo>
                <a:lnTo>
                  <a:pt x="15361" y="52806"/>
                </a:lnTo>
                <a:lnTo>
                  <a:pt x="15361" y="975"/>
                </a:lnTo>
                <a:lnTo>
                  <a:pt x="13441" y="975"/>
                </a:lnTo>
                <a:lnTo>
                  <a:pt x="12481" y="0"/>
                </a:lnTo>
                <a:lnTo>
                  <a:pt x="3840" y="0"/>
                </a:lnTo>
                <a:lnTo>
                  <a:pt x="2880" y="975"/>
                </a:lnTo>
                <a:lnTo>
                  <a:pt x="1920" y="9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" name="object 232"/>
          <p:cNvSpPr/>
          <p:nvPr/>
        </p:nvSpPr>
        <p:spPr>
          <a:xfrm>
            <a:off x="2310886" y="2041626"/>
            <a:ext cx="67208" cy="90236"/>
          </a:xfrm>
          <a:custGeom>
            <a:avLst/>
            <a:gdLst/>
            <a:ahLst/>
            <a:cxnLst/>
            <a:rect l="l" t="t" r="r" b="b"/>
            <a:pathLst>
              <a:path w="67208" h="90236">
                <a:moveTo>
                  <a:pt x="55671" y="88315"/>
                </a:moveTo>
                <a:lnTo>
                  <a:pt x="56647" y="88315"/>
                </a:lnTo>
                <a:lnTo>
                  <a:pt x="57607" y="89275"/>
                </a:lnTo>
                <a:lnTo>
                  <a:pt x="64328" y="89275"/>
                </a:lnTo>
                <a:lnTo>
                  <a:pt x="65272" y="88315"/>
                </a:lnTo>
                <a:lnTo>
                  <a:pt x="67208" y="88315"/>
                </a:lnTo>
                <a:lnTo>
                  <a:pt x="67208" y="21122"/>
                </a:lnTo>
                <a:lnTo>
                  <a:pt x="66233" y="17282"/>
                </a:lnTo>
                <a:lnTo>
                  <a:pt x="64328" y="13441"/>
                </a:lnTo>
                <a:lnTo>
                  <a:pt x="62392" y="10561"/>
                </a:lnTo>
                <a:lnTo>
                  <a:pt x="60487" y="7680"/>
                </a:lnTo>
                <a:lnTo>
                  <a:pt x="57607" y="4800"/>
                </a:lnTo>
                <a:lnTo>
                  <a:pt x="53766" y="2880"/>
                </a:lnTo>
                <a:lnTo>
                  <a:pt x="49926" y="1920"/>
                </a:lnTo>
                <a:lnTo>
                  <a:pt x="46085" y="0"/>
                </a:lnTo>
                <a:lnTo>
                  <a:pt x="28803" y="0"/>
                </a:lnTo>
                <a:lnTo>
                  <a:pt x="25923" y="960"/>
                </a:lnTo>
                <a:lnTo>
                  <a:pt x="22082" y="960"/>
                </a:lnTo>
                <a:lnTo>
                  <a:pt x="19202" y="1920"/>
                </a:lnTo>
                <a:lnTo>
                  <a:pt x="17282" y="2880"/>
                </a:lnTo>
                <a:lnTo>
                  <a:pt x="14401" y="3840"/>
                </a:lnTo>
                <a:lnTo>
                  <a:pt x="11521" y="4800"/>
                </a:lnTo>
                <a:lnTo>
                  <a:pt x="9601" y="5760"/>
                </a:lnTo>
                <a:lnTo>
                  <a:pt x="7680" y="6720"/>
                </a:lnTo>
                <a:lnTo>
                  <a:pt x="6720" y="7680"/>
                </a:lnTo>
                <a:lnTo>
                  <a:pt x="5760" y="8641"/>
                </a:lnTo>
                <a:lnTo>
                  <a:pt x="4800" y="9601"/>
                </a:lnTo>
                <a:lnTo>
                  <a:pt x="3840" y="9601"/>
                </a:lnTo>
                <a:lnTo>
                  <a:pt x="3840" y="18242"/>
                </a:lnTo>
                <a:lnTo>
                  <a:pt x="4800" y="19202"/>
                </a:lnTo>
                <a:lnTo>
                  <a:pt x="4800" y="20162"/>
                </a:lnTo>
                <a:lnTo>
                  <a:pt x="8641" y="20162"/>
                </a:lnTo>
                <a:lnTo>
                  <a:pt x="9601" y="19202"/>
                </a:lnTo>
                <a:lnTo>
                  <a:pt x="11521" y="18242"/>
                </a:lnTo>
                <a:lnTo>
                  <a:pt x="13441" y="17282"/>
                </a:lnTo>
                <a:lnTo>
                  <a:pt x="15361" y="16322"/>
                </a:lnTo>
                <a:lnTo>
                  <a:pt x="18242" y="15361"/>
                </a:lnTo>
                <a:lnTo>
                  <a:pt x="20162" y="14401"/>
                </a:lnTo>
                <a:lnTo>
                  <a:pt x="23042" y="13441"/>
                </a:lnTo>
                <a:lnTo>
                  <a:pt x="26883" y="12481"/>
                </a:lnTo>
                <a:lnTo>
                  <a:pt x="29763" y="11521"/>
                </a:lnTo>
                <a:lnTo>
                  <a:pt x="37444" y="11521"/>
                </a:lnTo>
                <a:lnTo>
                  <a:pt x="40325" y="12481"/>
                </a:lnTo>
                <a:lnTo>
                  <a:pt x="42245" y="13441"/>
                </a:lnTo>
                <a:lnTo>
                  <a:pt x="45125" y="14401"/>
                </a:lnTo>
                <a:lnTo>
                  <a:pt x="47045" y="15361"/>
                </a:lnTo>
                <a:lnTo>
                  <a:pt x="47990" y="17282"/>
                </a:lnTo>
                <a:lnTo>
                  <a:pt x="49926" y="18242"/>
                </a:lnTo>
                <a:lnTo>
                  <a:pt x="50871" y="20162"/>
                </a:lnTo>
                <a:lnTo>
                  <a:pt x="51831" y="23042"/>
                </a:lnTo>
                <a:lnTo>
                  <a:pt x="51831" y="24963"/>
                </a:lnTo>
                <a:lnTo>
                  <a:pt x="52806" y="27843"/>
                </a:lnTo>
                <a:lnTo>
                  <a:pt x="52806" y="37444"/>
                </a:lnTo>
                <a:lnTo>
                  <a:pt x="34564" y="37444"/>
                </a:lnTo>
                <a:lnTo>
                  <a:pt x="28803" y="38404"/>
                </a:lnTo>
                <a:lnTo>
                  <a:pt x="24002" y="39364"/>
                </a:lnTo>
                <a:lnTo>
                  <a:pt x="18242" y="40325"/>
                </a:lnTo>
                <a:lnTo>
                  <a:pt x="14401" y="42245"/>
                </a:lnTo>
                <a:lnTo>
                  <a:pt x="10561" y="44165"/>
                </a:lnTo>
                <a:lnTo>
                  <a:pt x="6720" y="47045"/>
                </a:lnTo>
                <a:lnTo>
                  <a:pt x="3840" y="49926"/>
                </a:lnTo>
                <a:lnTo>
                  <a:pt x="2880" y="52806"/>
                </a:lnTo>
                <a:lnTo>
                  <a:pt x="960" y="56647"/>
                </a:lnTo>
                <a:lnTo>
                  <a:pt x="0" y="60487"/>
                </a:lnTo>
                <a:lnTo>
                  <a:pt x="0" y="72953"/>
                </a:lnTo>
                <a:lnTo>
                  <a:pt x="1920" y="75834"/>
                </a:lnTo>
                <a:lnTo>
                  <a:pt x="2880" y="78714"/>
                </a:lnTo>
                <a:lnTo>
                  <a:pt x="4800" y="81610"/>
                </a:lnTo>
                <a:lnTo>
                  <a:pt x="7680" y="83515"/>
                </a:lnTo>
                <a:lnTo>
                  <a:pt x="9601" y="85435"/>
                </a:lnTo>
                <a:lnTo>
                  <a:pt x="12481" y="87355"/>
                </a:lnTo>
                <a:lnTo>
                  <a:pt x="16322" y="88315"/>
                </a:lnTo>
                <a:lnTo>
                  <a:pt x="15361" y="69113"/>
                </a:lnTo>
                <a:lnTo>
                  <a:pt x="15361" y="59527"/>
                </a:lnTo>
                <a:lnTo>
                  <a:pt x="16322" y="57607"/>
                </a:lnTo>
                <a:lnTo>
                  <a:pt x="17282" y="55686"/>
                </a:lnTo>
                <a:lnTo>
                  <a:pt x="19202" y="53766"/>
                </a:lnTo>
                <a:lnTo>
                  <a:pt x="21122" y="52806"/>
                </a:lnTo>
                <a:lnTo>
                  <a:pt x="23042" y="51846"/>
                </a:lnTo>
                <a:lnTo>
                  <a:pt x="25923" y="50886"/>
                </a:lnTo>
                <a:lnTo>
                  <a:pt x="28803" y="49926"/>
                </a:lnTo>
                <a:lnTo>
                  <a:pt x="31683" y="48966"/>
                </a:lnTo>
                <a:lnTo>
                  <a:pt x="52806" y="48966"/>
                </a:lnTo>
                <a:lnTo>
                  <a:pt x="52806" y="66233"/>
                </a:lnTo>
                <a:lnTo>
                  <a:pt x="48966" y="70073"/>
                </a:lnTo>
                <a:lnTo>
                  <a:pt x="45125" y="72953"/>
                </a:lnTo>
                <a:lnTo>
                  <a:pt x="41285" y="75834"/>
                </a:lnTo>
                <a:lnTo>
                  <a:pt x="38404" y="77769"/>
                </a:lnTo>
                <a:lnTo>
                  <a:pt x="34564" y="78714"/>
                </a:lnTo>
                <a:lnTo>
                  <a:pt x="25923" y="78714"/>
                </a:lnTo>
                <a:lnTo>
                  <a:pt x="22082" y="76794"/>
                </a:lnTo>
                <a:lnTo>
                  <a:pt x="19202" y="74889"/>
                </a:lnTo>
                <a:lnTo>
                  <a:pt x="20162" y="90236"/>
                </a:lnTo>
                <a:lnTo>
                  <a:pt x="33604" y="90236"/>
                </a:lnTo>
                <a:lnTo>
                  <a:pt x="38404" y="89275"/>
                </a:lnTo>
                <a:lnTo>
                  <a:pt x="42245" y="87355"/>
                </a:lnTo>
                <a:lnTo>
                  <a:pt x="47045" y="84475"/>
                </a:lnTo>
                <a:lnTo>
                  <a:pt x="50871" y="81610"/>
                </a:lnTo>
                <a:lnTo>
                  <a:pt x="54711" y="77769"/>
                </a:lnTo>
                <a:lnTo>
                  <a:pt x="54711" y="88315"/>
                </a:lnTo>
                <a:lnTo>
                  <a:pt x="55671" y="8831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" name="object 233"/>
          <p:cNvSpPr/>
          <p:nvPr/>
        </p:nvSpPr>
        <p:spPr>
          <a:xfrm>
            <a:off x="2326248" y="2110740"/>
            <a:ext cx="4800" cy="21122"/>
          </a:xfrm>
          <a:custGeom>
            <a:avLst/>
            <a:gdLst/>
            <a:ahLst/>
            <a:cxnLst/>
            <a:rect l="l" t="t" r="r" b="b"/>
            <a:pathLst>
              <a:path w="4800" h="21122">
                <a:moveTo>
                  <a:pt x="960" y="2880"/>
                </a:moveTo>
                <a:lnTo>
                  <a:pt x="0" y="0"/>
                </a:lnTo>
                <a:lnTo>
                  <a:pt x="960" y="19202"/>
                </a:lnTo>
                <a:lnTo>
                  <a:pt x="4800" y="21122"/>
                </a:lnTo>
                <a:lnTo>
                  <a:pt x="3840" y="5775"/>
                </a:lnTo>
                <a:lnTo>
                  <a:pt x="96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" name="object 234"/>
          <p:cNvSpPr/>
          <p:nvPr/>
        </p:nvSpPr>
        <p:spPr>
          <a:xfrm>
            <a:off x="2400162" y="2041626"/>
            <a:ext cx="58567" cy="90236"/>
          </a:xfrm>
          <a:custGeom>
            <a:avLst/>
            <a:gdLst/>
            <a:ahLst/>
            <a:cxnLst/>
            <a:rect l="l" t="t" r="r" b="b"/>
            <a:pathLst>
              <a:path w="58567" h="90236">
                <a:moveTo>
                  <a:pt x="12481" y="88315"/>
                </a:moveTo>
                <a:lnTo>
                  <a:pt x="14401" y="89275"/>
                </a:lnTo>
                <a:lnTo>
                  <a:pt x="17282" y="89275"/>
                </a:lnTo>
                <a:lnTo>
                  <a:pt x="20162" y="90236"/>
                </a:lnTo>
                <a:lnTo>
                  <a:pt x="30723" y="90236"/>
                </a:lnTo>
                <a:lnTo>
                  <a:pt x="34564" y="89275"/>
                </a:lnTo>
                <a:lnTo>
                  <a:pt x="38404" y="88315"/>
                </a:lnTo>
                <a:lnTo>
                  <a:pt x="43205" y="87355"/>
                </a:lnTo>
                <a:lnTo>
                  <a:pt x="46085" y="85435"/>
                </a:lnTo>
                <a:lnTo>
                  <a:pt x="48966" y="83515"/>
                </a:lnTo>
                <a:lnTo>
                  <a:pt x="51846" y="81610"/>
                </a:lnTo>
                <a:lnTo>
                  <a:pt x="54726" y="78714"/>
                </a:lnTo>
                <a:lnTo>
                  <a:pt x="55686" y="74889"/>
                </a:lnTo>
                <a:lnTo>
                  <a:pt x="57607" y="71993"/>
                </a:lnTo>
                <a:lnTo>
                  <a:pt x="58567" y="68153"/>
                </a:lnTo>
                <a:lnTo>
                  <a:pt x="58567" y="60487"/>
                </a:lnTo>
                <a:lnTo>
                  <a:pt x="57607" y="57607"/>
                </a:lnTo>
                <a:lnTo>
                  <a:pt x="56631" y="54711"/>
                </a:lnTo>
                <a:lnTo>
                  <a:pt x="54726" y="51846"/>
                </a:lnTo>
                <a:lnTo>
                  <a:pt x="53766" y="49926"/>
                </a:lnTo>
                <a:lnTo>
                  <a:pt x="51846" y="48006"/>
                </a:lnTo>
                <a:lnTo>
                  <a:pt x="49926" y="46085"/>
                </a:lnTo>
                <a:lnTo>
                  <a:pt x="47045" y="44165"/>
                </a:lnTo>
                <a:lnTo>
                  <a:pt x="45125" y="43205"/>
                </a:lnTo>
                <a:lnTo>
                  <a:pt x="42245" y="42245"/>
                </a:lnTo>
                <a:lnTo>
                  <a:pt x="39364" y="41285"/>
                </a:lnTo>
                <a:lnTo>
                  <a:pt x="37444" y="40325"/>
                </a:lnTo>
                <a:lnTo>
                  <a:pt x="34564" y="38404"/>
                </a:lnTo>
                <a:lnTo>
                  <a:pt x="31683" y="37444"/>
                </a:lnTo>
                <a:lnTo>
                  <a:pt x="29763" y="36484"/>
                </a:lnTo>
                <a:lnTo>
                  <a:pt x="26883" y="35524"/>
                </a:lnTo>
                <a:lnTo>
                  <a:pt x="24963" y="34564"/>
                </a:lnTo>
                <a:lnTo>
                  <a:pt x="23042" y="33604"/>
                </a:lnTo>
                <a:lnTo>
                  <a:pt x="21122" y="32644"/>
                </a:lnTo>
                <a:lnTo>
                  <a:pt x="19202" y="30723"/>
                </a:lnTo>
                <a:lnTo>
                  <a:pt x="18242" y="29763"/>
                </a:lnTo>
                <a:lnTo>
                  <a:pt x="16322" y="27843"/>
                </a:lnTo>
                <a:lnTo>
                  <a:pt x="16322" y="20162"/>
                </a:lnTo>
                <a:lnTo>
                  <a:pt x="17282" y="18242"/>
                </a:lnTo>
                <a:lnTo>
                  <a:pt x="17282" y="17282"/>
                </a:lnTo>
                <a:lnTo>
                  <a:pt x="18242" y="15361"/>
                </a:lnTo>
                <a:lnTo>
                  <a:pt x="20162" y="14401"/>
                </a:lnTo>
                <a:lnTo>
                  <a:pt x="21122" y="13441"/>
                </a:lnTo>
                <a:lnTo>
                  <a:pt x="23042" y="12481"/>
                </a:lnTo>
                <a:lnTo>
                  <a:pt x="24963" y="12481"/>
                </a:lnTo>
                <a:lnTo>
                  <a:pt x="26883" y="11521"/>
                </a:lnTo>
                <a:lnTo>
                  <a:pt x="36484" y="11521"/>
                </a:lnTo>
                <a:lnTo>
                  <a:pt x="39364" y="12481"/>
                </a:lnTo>
                <a:lnTo>
                  <a:pt x="41285" y="13441"/>
                </a:lnTo>
                <a:lnTo>
                  <a:pt x="43205" y="13441"/>
                </a:lnTo>
                <a:lnTo>
                  <a:pt x="45125" y="14401"/>
                </a:lnTo>
                <a:lnTo>
                  <a:pt x="47045" y="15361"/>
                </a:lnTo>
                <a:lnTo>
                  <a:pt x="48006" y="16322"/>
                </a:lnTo>
                <a:lnTo>
                  <a:pt x="48966" y="16322"/>
                </a:lnTo>
                <a:lnTo>
                  <a:pt x="49926" y="17282"/>
                </a:lnTo>
                <a:lnTo>
                  <a:pt x="52791" y="17282"/>
                </a:lnTo>
                <a:lnTo>
                  <a:pt x="52791" y="16322"/>
                </a:lnTo>
                <a:lnTo>
                  <a:pt x="53766" y="15361"/>
                </a:lnTo>
                <a:lnTo>
                  <a:pt x="53766" y="6720"/>
                </a:lnTo>
                <a:lnTo>
                  <a:pt x="52791" y="6720"/>
                </a:lnTo>
                <a:lnTo>
                  <a:pt x="52791" y="5760"/>
                </a:lnTo>
                <a:lnTo>
                  <a:pt x="51846" y="5760"/>
                </a:lnTo>
                <a:lnTo>
                  <a:pt x="51846" y="4800"/>
                </a:lnTo>
                <a:lnTo>
                  <a:pt x="50886" y="4800"/>
                </a:lnTo>
                <a:lnTo>
                  <a:pt x="49926" y="3840"/>
                </a:lnTo>
                <a:lnTo>
                  <a:pt x="48966" y="2880"/>
                </a:lnTo>
                <a:lnTo>
                  <a:pt x="48006" y="2880"/>
                </a:lnTo>
                <a:lnTo>
                  <a:pt x="46085" y="1920"/>
                </a:lnTo>
                <a:lnTo>
                  <a:pt x="44165" y="1920"/>
                </a:lnTo>
                <a:lnTo>
                  <a:pt x="42245" y="960"/>
                </a:lnTo>
                <a:lnTo>
                  <a:pt x="40325" y="960"/>
                </a:lnTo>
                <a:lnTo>
                  <a:pt x="38404" y="0"/>
                </a:lnTo>
                <a:lnTo>
                  <a:pt x="22082" y="0"/>
                </a:lnTo>
                <a:lnTo>
                  <a:pt x="18242" y="1920"/>
                </a:lnTo>
                <a:lnTo>
                  <a:pt x="14401" y="2880"/>
                </a:lnTo>
                <a:lnTo>
                  <a:pt x="11521" y="4800"/>
                </a:lnTo>
                <a:lnTo>
                  <a:pt x="8641" y="6720"/>
                </a:lnTo>
                <a:lnTo>
                  <a:pt x="6720" y="9601"/>
                </a:lnTo>
                <a:lnTo>
                  <a:pt x="4800" y="11521"/>
                </a:lnTo>
                <a:lnTo>
                  <a:pt x="3840" y="14401"/>
                </a:lnTo>
                <a:lnTo>
                  <a:pt x="1920" y="17282"/>
                </a:lnTo>
                <a:lnTo>
                  <a:pt x="1920" y="30723"/>
                </a:lnTo>
                <a:lnTo>
                  <a:pt x="2880" y="33604"/>
                </a:lnTo>
                <a:lnTo>
                  <a:pt x="4800" y="36484"/>
                </a:lnTo>
                <a:lnTo>
                  <a:pt x="5760" y="38404"/>
                </a:lnTo>
                <a:lnTo>
                  <a:pt x="7680" y="40325"/>
                </a:lnTo>
                <a:lnTo>
                  <a:pt x="10561" y="42245"/>
                </a:lnTo>
                <a:lnTo>
                  <a:pt x="12481" y="44165"/>
                </a:lnTo>
                <a:lnTo>
                  <a:pt x="14401" y="45125"/>
                </a:lnTo>
                <a:lnTo>
                  <a:pt x="17282" y="46085"/>
                </a:lnTo>
                <a:lnTo>
                  <a:pt x="20162" y="48006"/>
                </a:lnTo>
                <a:lnTo>
                  <a:pt x="22082" y="48966"/>
                </a:lnTo>
                <a:lnTo>
                  <a:pt x="24963" y="49926"/>
                </a:lnTo>
                <a:lnTo>
                  <a:pt x="27843" y="50886"/>
                </a:lnTo>
                <a:lnTo>
                  <a:pt x="29763" y="51846"/>
                </a:lnTo>
                <a:lnTo>
                  <a:pt x="32644" y="52806"/>
                </a:lnTo>
                <a:lnTo>
                  <a:pt x="34564" y="53766"/>
                </a:lnTo>
                <a:lnTo>
                  <a:pt x="36484" y="54711"/>
                </a:lnTo>
                <a:lnTo>
                  <a:pt x="38404" y="56647"/>
                </a:lnTo>
                <a:lnTo>
                  <a:pt x="40325" y="57607"/>
                </a:lnTo>
                <a:lnTo>
                  <a:pt x="41285" y="59527"/>
                </a:lnTo>
                <a:lnTo>
                  <a:pt x="42245" y="60487"/>
                </a:lnTo>
                <a:lnTo>
                  <a:pt x="43205" y="62392"/>
                </a:lnTo>
                <a:lnTo>
                  <a:pt x="43205" y="67208"/>
                </a:lnTo>
                <a:lnTo>
                  <a:pt x="42245" y="69113"/>
                </a:lnTo>
                <a:lnTo>
                  <a:pt x="42245" y="71048"/>
                </a:lnTo>
                <a:lnTo>
                  <a:pt x="41285" y="72953"/>
                </a:lnTo>
                <a:lnTo>
                  <a:pt x="39364" y="73914"/>
                </a:lnTo>
                <a:lnTo>
                  <a:pt x="38404" y="74889"/>
                </a:lnTo>
                <a:lnTo>
                  <a:pt x="36484" y="75834"/>
                </a:lnTo>
                <a:lnTo>
                  <a:pt x="34564" y="76794"/>
                </a:lnTo>
                <a:lnTo>
                  <a:pt x="32644" y="77769"/>
                </a:lnTo>
                <a:lnTo>
                  <a:pt x="19202" y="77769"/>
                </a:lnTo>
                <a:lnTo>
                  <a:pt x="17282" y="76794"/>
                </a:lnTo>
                <a:lnTo>
                  <a:pt x="14401" y="75834"/>
                </a:lnTo>
                <a:lnTo>
                  <a:pt x="11521" y="74889"/>
                </a:lnTo>
                <a:lnTo>
                  <a:pt x="9601" y="73914"/>
                </a:lnTo>
                <a:lnTo>
                  <a:pt x="7680" y="72953"/>
                </a:lnTo>
                <a:lnTo>
                  <a:pt x="6720" y="71993"/>
                </a:lnTo>
                <a:lnTo>
                  <a:pt x="4800" y="71993"/>
                </a:lnTo>
                <a:lnTo>
                  <a:pt x="3840" y="71048"/>
                </a:lnTo>
                <a:lnTo>
                  <a:pt x="2880" y="70073"/>
                </a:lnTo>
                <a:lnTo>
                  <a:pt x="960" y="70073"/>
                </a:lnTo>
                <a:lnTo>
                  <a:pt x="960" y="71048"/>
                </a:lnTo>
                <a:lnTo>
                  <a:pt x="0" y="71048"/>
                </a:lnTo>
                <a:lnTo>
                  <a:pt x="0" y="82555"/>
                </a:lnTo>
                <a:lnTo>
                  <a:pt x="960" y="83515"/>
                </a:lnTo>
                <a:lnTo>
                  <a:pt x="1920" y="83515"/>
                </a:lnTo>
                <a:lnTo>
                  <a:pt x="1920" y="84475"/>
                </a:lnTo>
                <a:lnTo>
                  <a:pt x="2880" y="85435"/>
                </a:lnTo>
                <a:lnTo>
                  <a:pt x="4800" y="85435"/>
                </a:lnTo>
                <a:lnTo>
                  <a:pt x="5760" y="86395"/>
                </a:lnTo>
                <a:lnTo>
                  <a:pt x="7680" y="87355"/>
                </a:lnTo>
                <a:lnTo>
                  <a:pt x="9601" y="88315"/>
                </a:lnTo>
                <a:lnTo>
                  <a:pt x="12481" y="8831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" name="object 235"/>
          <p:cNvSpPr/>
          <p:nvPr/>
        </p:nvSpPr>
        <p:spPr>
          <a:xfrm>
            <a:off x="2517282" y="2009942"/>
            <a:ext cx="74874" cy="121920"/>
          </a:xfrm>
          <a:custGeom>
            <a:avLst/>
            <a:gdLst/>
            <a:ahLst/>
            <a:cxnLst/>
            <a:rect l="l" t="t" r="r" b="b"/>
            <a:pathLst>
              <a:path w="74874" h="121920">
                <a:moveTo>
                  <a:pt x="2880" y="114239"/>
                </a:moveTo>
                <a:lnTo>
                  <a:pt x="3840" y="115199"/>
                </a:lnTo>
                <a:lnTo>
                  <a:pt x="5760" y="116159"/>
                </a:lnTo>
                <a:lnTo>
                  <a:pt x="7680" y="117119"/>
                </a:lnTo>
                <a:lnTo>
                  <a:pt x="9601" y="118079"/>
                </a:lnTo>
                <a:lnTo>
                  <a:pt x="12481" y="119039"/>
                </a:lnTo>
                <a:lnTo>
                  <a:pt x="15361" y="119999"/>
                </a:lnTo>
                <a:lnTo>
                  <a:pt x="18242" y="119999"/>
                </a:lnTo>
                <a:lnTo>
                  <a:pt x="22082" y="120959"/>
                </a:lnTo>
                <a:lnTo>
                  <a:pt x="24963" y="121920"/>
                </a:lnTo>
                <a:lnTo>
                  <a:pt x="39364" y="121920"/>
                </a:lnTo>
                <a:lnTo>
                  <a:pt x="45110" y="120959"/>
                </a:lnTo>
                <a:lnTo>
                  <a:pt x="50871" y="119039"/>
                </a:lnTo>
                <a:lnTo>
                  <a:pt x="55671" y="118079"/>
                </a:lnTo>
                <a:lnTo>
                  <a:pt x="60487" y="115199"/>
                </a:lnTo>
                <a:lnTo>
                  <a:pt x="63352" y="112318"/>
                </a:lnTo>
                <a:lnTo>
                  <a:pt x="67193" y="109453"/>
                </a:lnTo>
                <a:lnTo>
                  <a:pt x="70073" y="105597"/>
                </a:lnTo>
                <a:lnTo>
                  <a:pt x="71993" y="100797"/>
                </a:lnTo>
                <a:lnTo>
                  <a:pt x="73913" y="96956"/>
                </a:lnTo>
                <a:lnTo>
                  <a:pt x="74874" y="92171"/>
                </a:lnTo>
                <a:lnTo>
                  <a:pt x="74874" y="82570"/>
                </a:lnTo>
                <a:lnTo>
                  <a:pt x="73913" y="78729"/>
                </a:lnTo>
                <a:lnTo>
                  <a:pt x="72953" y="75849"/>
                </a:lnTo>
                <a:lnTo>
                  <a:pt x="71033" y="72969"/>
                </a:lnTo>
                <a:lnTo>
                  <a:pt x="69113" y="70088"/>
                </a:lnTo>
                <a:lnTo>
                  <a:pt x="67193" y="67208"/>
                </a:lnTo>
                <a:lnTo>
                  <a:pt x="64312" y="64328"/>
                </a:lnTo>
                <a:lnTo>
                  <a:pt x="61432" y="62407"/>
                </a:lnTo>
                <a:lnTo>
                  <a:pt x="57591" y="61447"/>
                </a:lnTo>
                <a:lnTo>
                  <a:pt x="54711" y="59527"/>
                </a:lnTo>
                <a:lnTo>
                  <a:pt x="50871" y="58567"/>
                </a:lnTo>
                <a:lnTo>
                  <a:pt x="47045" y="57607"/>
                </a:lnTo>
                <a:lnTo>
                  <a:pt x="50871" y="57607"/>
                </a:lnTo>
                <a:lnTo>
                  <a:pt x="53766" y="55686"/>
                </a:lnTo>
                <a:lnTo>
                  <a:pt x="56647" y="54726"/>
                </a:lnTo>
                <a:lnTo>
                  <a:pt x="59512" y="52806"/>
                </a:lnTo>
                <a:lnTo>
                  <a:pt x="61432" y="49926"/>
                </a:lnTo>
                <a:lnTo>
                  <a:pt x="63352" y="48005"/>
                </a:lnTo>
                <a:lnTo>
                  <a:pt x="65272" y="45125"/>
                </a:lnTo>
                <a:lnTo>
                  <a:pt x="67193" y="42245"/>
                </a:lnTo>
                <a:lnTo>
                  <a:pt x="67193" y="39364"/>
                </a:lnTo>
                <a:lnTo>
                  <a:pt x="69113" y="36484"/>
                </a:lnTo>
                <a:lnTo>
                  <a:pt x="69113" y="24963"/>
                </a:lnTo>
                <a:lnTo>
                  <a:pt x="68153" y="20162"/>
                </a:lnTo>
                <a:lnTo>
                  <a:pt x="67193" y="17282"/>
                </a:lnTo>
                <a:lnTo>
                  <a:pt x="65272" y="13441"/>
                </a:lnTo>
                <a:lnTo>
                  <a:pt x="63352" y="10561"/>
                </a:lnTo>
                <a:lnTo>
                  <a:pt x="60487" y="7680"/>
                </a:lnTo>
                <a:lnTo>
                  <a:pt x="57591" y="5760"/>
                </a:lnTo>
                <a:lnTo>
                  <a:pt x="54711" y="2880"/>
                </a:lnTo>
                <a:lnTo>
                  <a:pt x="49926" y="1920"/>
                </a:lnTo>
                <a:lnTo>
                  <a:pt x="46085" y="0"/>
                </a:lnTo>
                <a:lnTo>
                  <a:pt x="27843" y="0"/>
                </a:lnTo>
                <a:lnTo>
                  <a:pt x="24963" y="975"/>
                </a:lnTo>
                <a:lnTo>
                  <a:pt x="21122" y="1920"/>
                </a:lnTo>
                <a:lnTo>
                  <a:pt x="18242" y="2880"/>
                </a:lnTo>
                <a:lnTo>
                  <a:pt x="15361" y="3840"/>
                </a:lnTo>
                <a:lnTo>
                  <a:pt x="13441" y="4815"/>
                </a:lnTo>
                <a:lnTo>
                  <a:pt x="11521" y="5760"/>
                </a:lnTo>
                <a:lnTo>
                  <a:pt x="9601" y="6720"/>
                </a:lnTo>
                <a:lnTo>
                  <a:pt x="7680" y="7680"/>
                </a:lnTo>
                <a:lnTo>
                  <a:pt x="6720" y="8656"/>
                </a:lnTo>
                <a:lnTo>
                  <a:pt x="5760" y="9601"/>
                </a:lnTo>
                <a:lnTo>
                  <a:pt x="4800" y="9601"/>
                </a:lnTo>
                <a:lnTo>
                  <a:pt x="4800" y="10561"/>
                </a:lnTo>
                <a:lnTo>
                  <a:pt x="3840" y="11536"/>
                </a:lnTo>
                <a:lnTo>
                  <a:pt x="3840" y="22082"/>
                </a:lnTo>
                <a:lnTo>
                  <a:pt x="4800" y="22082"/>
                </a:lnTo>
                <a:lnTo>
                  <a:pt x="4800" y="23042"/>
                </a:lnTo>
                <a:lnTo>
                  <a:pt x="6720" y="23042"/>
                </a:lnTo>
                <a:lnTo>
                  <a:pt x="7680" y="22082"/>
                </a:lnTo>
                <a:lnTo>
                  <a:pt x="9601" y="21122"/>
                </a:lnTo>
                <a:lnTo>
                  <a:pt x="10561" y="20162"/>
                </a:lnTo>
                <a:lnTo>
                  <a:pt x="12481" y="19202"/>
                </a:lnTo>
                <a:lnTo>
                  <a:pt x="15361" y="18242"/>
                </a:lnTo>
                <a:lnTo>
                  <a:pt x="17282" y="16322"/>
                </a:lnTo>
                <a:lnTo>
                  <a:pt x="20162" y="15377"/>
                </a:lnTo>
                <a:lnTo>
                  <a:pt x="23042" y="14401"/>
                </a:lnTo>
                <a:lnTo>
                  <a:pt x="25923" y="13441"/>
                </a:lnTo>
                <a:lnTo>
                  <a:pt x="28803" y="12481"/>
                </a:lnTo>
                <a:lnTo>
                  <a:pt x="36484" y="12481"/>
                </a:lnTo>
                <a:lnTo>
                  <a:pt x="39364" y="13441"/>
                </a:lnTo>
                <a:lnTo>
                  <a:pt x="41269" y="14401"/>
                </a:lnTo>
                <a:lnTo>
                  <a:pt x="44150" y="15377"/>
                </a:lnTo>
                <a:lnTo>
                  <a:pt x="46085" y="16322"/>
                </a:lnTo>
                <a:lnTo>
                  <a:pt x="47045" y="18242"/>
                </a:lnTo>
                <a:lnTo>
                  <a:pt x="48950" y="20162"/>
                </a:lnTo>
                <a:lnTo>
                  <a:pt x="49926" y="22082"/>
                </a:lnTo>
                <a:lnTo>
                  <a:pt x="50871" y="24002"/>
                </a:lnTo>
                <a:lnTo>
                  <a:pt x="51831" y="25923"/>
                </a:lnTo>
                <a:lnTo>
                  <a:pt x="51831" y="37444"/>
                </a:lnTo>
                <a:lnTo>
                  <a:pt x="49926" y="40325"/>
                </a:lnTo>
                <a:lnTo>
                  <a:pt x="48950" y="43205"/>
                </a:lnTo>
                <a:lnTo>
                  <a:pt x="47045" y="45125"/>
                </a:lnTo>
                <a:lnTo>
                  <a:pt x="45110" y="47045"/>
                </a:lnTo>
                <a:lnTo>
                  <a:pt x="43205" y="48966"/>
                </a:lnTo>
                <a:lnTo>
                  <a:pt x="40309" y="50886"/>
                </a:lnTo>
                <a:lnTo>
                  <a:pt x="37429" y="51846"/>
                </a:lnTo>
                <a:lnTo>
                  <a:pt x="33588" y="52806"/>
                </a:lnTo>
                <a:lnTo>
                  <a:pt x="15361" y="52806"/>
                </a:lnTo>
                <a:lnTo>
                  <a:pt x="14401" y="53766"/>
                </a:lnTo>
                <a:lnTo>
                  <a:pt x="13441" y="53766"/>
                </a:lnTo>
                <a:lnTo>
                  <a:pt x="13441" y="54726"/>
                </a:lnTo>
                <a:lnTo>
                  <a:pt x="12481" y="54726"/>
                </a:lnTo>
                <a:lnTo>
                  <a:pt x="12481" y="63367"/>
                </a:lnTo>
                <a:lnTo>
                  <a:pt x="13441" y="63367"/>
                </a:lnTo>
                <a:lnTo>
                  <a:pt x="13441" y="65288"/>
                </a:lnTo>
                <a:lnTo>
                  <a:pt x="31683" y="65288"/>
                </a:lnTo>
                <a:lnTo>
                  <a:pt x="36484" y="66248"/>
                </a:lnTo>
                <a:lnTo>
                  <a:pt x="39364" y="67208"/>
                </a:lnTo>
                <a:lnTo>
                  <a:pt x="43205" y="68168"/>
                </a:lnTo>
                <a:lnTo>
                  <a:pt x="47045" y="70088"/>
                </a:lnTo>
                <a:lnTo>
                  <a:pt x="48950" y="72008"/>
                </a:lnTo>
                <a:lnTo>
                  <a:pt x="51831" y="73929"/>
                </a:lnTo>
                <a:lnTo>
                  <a:pt x="53766" y="75849"/>
                </a:lnTo>
                <a:lnTo>
                  <a:pt x="54711" y="78729"/>
                </a:lnTo>
                <a:lnTo>
                  <a:pt x="56647" y="81610"/>
                </a:lnTo>
                <a:lnTo>
                  <a:pt x="56647" y="94076"/>
                </a:lnTo>
                <a:lnTo>
                  <a:pt x="55671" y="96011"/>
                </a:lnTo>
                <a:lnTo>
                  <a:pt x="54711" y="98892"/>
                </a:lnTo>
                <a:lnTo>
                  <a:pt x="52791" y="100797"/>
                </a:lnTo>
                <a:lnTo>
                  <a:pt x="50871" y="102732"/>
                </a:lnTo>
                <a:lnTo>
                  <a:pt x="48950" y="104637"/>
                </a:lnTo>
                <a:lnTo>
                  <a:pt x="46085" y="106573"/>
                </a:lnTo>
                <a:lnTo>
                  <a:pt x="43205" y="107518"/>
                </a:lnTo>
                <a:lnTo>
                  <a:pt x="40309" y="108478"/>
                </a:lnTo>
                <a:lnTo>
                  <a:pt x="36484" y="109453"/>
                </a:lnTo>
                <a:lnTo>
                  <a:pt x="27843" y="109453"/>
                </a:lnTo>
                <a:lnTo>
                  <a:pt x="24002" y="108478"/>
                </a:lnTo>
                <a:lnTo>
                  <a:pt x="21122" y="107518"/>
                </a:lnTo>
                <a:lnTo>
                  <a:pt x="17282" y="106573"/>
                </a:lnTo>
                <a:lnTo>
                  <a:pt x="14401" y="105597"/>
                </a:lnTo>
                <a:lnTo>
                  <a:pt x="12481" y="104637"/>
                </a:lnTo>
                <a:lnTo>
                  <a:pt x="9601" y="102732"/>
                </a:lnTo>
                <a:lnTo>
                  <a:pt x="7680" y="101757"/>
                </a:lnTo>
                <a:lnTo>
                  <a:pt x="5760" y="100797"/>
                </a:lnTo>
                <a:lnTo>
                  <a:pt x="3840" y="99837"/>
                </a:lnTo>
                <a:lnTo>
                  <a:pt x="960" y="99837"/>
                </a:lnTo>
                <a:lnTo>
                  <a:pt x="960" y="100797"/>
                </a:lnTo>
                <a:lnTo>
                  <a:pt x="0" y="101757"/>
                </a:lnTo>
                <a:lnTo>
                  <a:pt x="0" y="110398"/>
                </a:lnTo>
                <a:lnTo>
                  <a:pt x="960" y="111358"/>
                </a:lnTo>
                <a:lnTo>
                  <a:pt x="960" y="112318"/>
                </a:lnTo>
                <a:lnTo>
                  <a:pt x="1920" y="113294"/>
                </a:lnTo>
                <a:lnTo>
                  <a:pt x="1920" y="114239"/>
                </a:lnTo>
                <a:lnTo>
                  <a:pt x="2880" y="11423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" name="object 236"/>
          <p:cNvSpPr/>
          <p:nvPr/>
        </p:nvSpPr>
        <p:spPr>
          <a:xfrm>
            <a:off x="2659349" y="2041626"/>
            <a:ext cx="75849" cy="121920"/>
          </a:xfrm>
          <a:custGeom>
            <a:avLst/>
            <a:gdLst/>
            <a:ahLst/>
            <a:cxnLst/>
            <a:rect l="l" t="t" r="r" b="b"/>
            <a:pathLst>
              <a:path w="75849" h="121920">
                <a:moveTo>
                  <a:pt x="0" y="1920"/>
                </a:moveTo>
                <a:lnTo>
                  <a:pt x="0" y="120959"/>
                </a:lnTo>
                <a:lnTo>
                  <a:pt x="960" y="120959"/>
                </a:lnTo>
                <a:lnTo>
                  <a:pt x="1935" y="121920"/>
                </a:lnTo>
                <a:lnTo>
                  <a:pt x="12496" y="121920"/>
                </a:lnTo>
                <a:lnTo>
                  <a:pt x="12496" y="120959"/>
                </a:lnTo>
                <a:lnTo>
                  <a:pt x="14401" y="120959"/>
                </a:lnTo>
                <a:lnTo>
                  <a:pt x="14401" y="119999"/>
                </a:lnTo>
                <a:lnTo>
                  <a:pt x="15361" y="119999"/>
                </a:lnTo>
                <a:lnTo>
                  <a:pt x="15361" y="77769"/>
                </a:lnTo>
                <a:lnTo>
                  <a:pt x="17282" y="79674"/>
                </a:lnTo>
                <a:lnTo>
                  <a:pt x="19202" y="81610"/>
                </a:lnTo>
                <a:lnTo>
                  <a:pt x="21122" y="83515"/>
                </a:lnTo>
                <a:lnTo>
                  <a:pt x="19202" y="66233"/>
                </a:lnTo>
                <a:lnTo>
                  <a:pt x="15361" y="61432"/>
                </a:lnTo>
                <a:lnTo>
                  <a:pt x="15361" y="28803"/>
                </a:lnTo>
                <a:lnTo>
                  <a:pt x="17282" y="25923"/>
                </a:lnTo>
                <a:lnTo>
                  <a:pt x="20162" y="23042"/>
                </a:lnTo>
                <a:lnTo>
                  <a:pt x="22082" y="21122"/>
                </a:lnTo>
                <a:lnTo>
                  <a:pt x="24003" y="19202"/>
                </a:lnTo>
                <a:lnTo>
                  <a:pt x="25923" y="17282"/>
                </a:lnTo>
                <a:lnTo>
                  <a:pt x="27843" y="16322"/>
                </a:lnTo>
                <a:lnTo>
                  <a:pt x="29763" y="15361"/>
                </a:lnTo>
                <a:lnTo>
                  <a:pt x="31683" y="14401"/>
                </a:lnTo>
                <a:lnTo>
                  <a:pt x="33604" y="13441"/>
                </a:lnTo>
                <a:lnTo>
                  <a:pt x="35524" y="12481"/>
                </a:lnTo>
                <a:lnTo>
                  <a:pt x="43205" y="12481"/>
                </a:lnTo>
                <a:lnTo>
                  <a:pt x="47045" y="13441"/>
                </a:lnTo>
                <a:lnTo>
                  <a:pt x="48966" y="15361"/>
                </a:lnTo>
                <a:lnTo>
                  <a:pt x="51846" y="17282"/>
                </a:lnTo>
                <a:lnTo>
                  <a:pt x="53766" y="19202"/>
                </a:lnTo>
                <a:lnTo>
                  <a:pt x="55686" y="23042"/>
                </a:lnTo>
                <a:lnTo>
                  <a:pt x="57607" y="25923"/>
                </a:lnTo>
                <a:lnTo>
                  <a:pt x="58567" y="29763"/>
                </a:lnTo>
                <a:lnTo>
                  <a:pt x="58567" y="33604"/>
                </a:lnTo>
                <a:lnTo>
                  <a:pt x="59527" y="37444"/>
                </a:lnTo>
                <a:lnTo>
                  <a:pt x="59527" y="52806"/>
                </a:lnTo>
                <a:lnTo>
                  <a:pt x="58567" y="56647"/>
                </a:lnTo>
                <a:lnTo>
                  <a:pt x="57607" y="60487"/>
                </a:lnTo>
                <a:lnTo>
                  <a:pt x="56647" y="64328"/>
                </a:lnTo>
                <a:lnTo>
                  <a:pt x="54726" y="67208"/>
                </a:lnTo>
                <a:lnTo>
                  <a:pt x="53766" y="70073"/>
                </a:lnTo>
                <a:lnTo>
                  <a:pt x="50886" y="72953"/>
                </a:lnTo>
                <a:lnTo>
                  <a:pt x="48006" y="74889"/>
                </a:lnTo>
                <a:lnTo>
                  <a:pt x="46085" y="76794"/>
                </a:lnTo>
                <a:lnTo>
                  <a:pt x="42245" y="77769"/>
                </a:lnTo>
                <a:lnTo>
                  <a:pt x="34564" y="77769"/>
                </a:lnTo>
                <a:lnTo>
                  <a:pt x="30723" y="75834"/>
                </a:lnTo>
                <a:lnTo>
                  <a:pt x="26883" y="72953"/>
                </a:lnTo>
                <a:lnTo>
                  <a:pt x="24963" y="86395"/>
                </a:lnTo>
                <a:lnTo>
                  <a:pt x="26883" y="87355"/>
                </a:lnTo>
                <a:lnTo>
                  <a:pt x="28803" y="88315"/>
                </a:lnTo>
                <a:lnTo>
                  <a:pt x="31683" y="89275"/>
                </a:lnTo>
                <a:lnTo>
                  <a:pt x="33604" y="89275"/>
                </a:lnTo>
                <a:lnTo>
                  <a:pt x="35524" y="90236"/>
                </a:lnTo>
                <a:lnTo>
                  <a:pt x="46085" y="90236"/>
                </a:lnTo>
                <a:lnTo>
                  <a:pt x="50886" y="89275"/>
                </a:lnTo>
                <a:lnTo>
                  <a:pt x="55686" y="87355"/>
                </a:lnTo>
                <a:lnTo>
                  <a:pt x="59527" y="84475"/>
                </a:lnTo>
                <a:lnTo>
                  <a:pt x="63367" y="81610"/>
                </a:lnTo>
                <a:lnTo>
                  <a:pt x="66248" y="77769"/>
                </a:lnTo>
                <a:lnTo>
                  <a:pt x="70088" y="73914"/>
                </a:lnTo>
                <a:lnTo>
                  <a:pt x="72009" y="69113"/>
                </a:lnTo>
                <a:lnTo>
                  <a:pt x="73929" y="63367"/>
                </a:lnTo>
                <a:lnTo>
                  <a:pt x="74889" y="57607"/>
                </a:lnTo>
                <a:lnTo>
                  <a:pt x="75849" y="50886"/>
                </a:lnTo>
                <a:lnTo>
                  <a:pt x="75849" y="37444"/>
                </a:lnTo>
                <a:lnTo>
                  <a:pt x="74889" y="31683"/>
                </a:lnTo>
                <a:lnTo>
                  <a:pt x="73929" y="26883"/>
                </a:lnTo>
                <a:lnTo>
                  <a:pt x="72969" y="21122"/>
                </a:lnTo>
                <a:lnTo>
                  <a:pt x="71048" y="16322"/>
                </a:lnTo>
                <a:lnTo>
                  <a:pt x="68168" y="12481"/>
                </a:lnTo>
                <a:lnTo>
                  <a:pt x="65288" y="8641"/>
                </a:lnTo>
                <a:lnTo>
                  <a:pt x="62407" y="5760"/>
                </a:lnTo>
                <a:lnTo>
                  <a:pt x="57607" y="2880"/>
                </a:lnTo>
                <a:lnTo>
                  <a:pt x="53766" y="960"/>
                </a:lnTo>
                <a:lnTo>
                  <a:pt x="48966" y="0"/>
                </a:lnTo>
                <a:lnTo>
                  <a:pt x="37444" y="0"/>
                </a:lnTo>
                <a:lnTo>
                  <a:pt x="34564" y="960"/>
                </a:lnTo>
                <a:lnTo>
                  <a:pt x="32644" y="960"/>
                </a:lnTo>
                <a:lnTo>
                  <a:pt x="29763" y="1920"/>
                </a:lnTo>
                <a:lnTo>
                  <a:pt x="27843" y="3840"/>
                </a:lnTo>
                <a:lnTo>
                  <a:pt x="24963" y="4800"/>
                </a:lnTo>
                <a:lnTo>
                  <a:pt x="23042" y="6720"/>
                </a:lnTo>
                <a:lnTo>
                  <a:pt x="20162" y="7680"/>
                </a:lnTo>
                <a:lnTo>
                  <a:pt x="18242" y="9601"/>
                </a:lnTo>
                <a:lnTo>
                  <a:pt x="15361" y="12481"/>
                </a:lnTo>
                <a:lnTo>
                  <a:pt x="13441" y="14401"/>
                </a:lnTo>
                <a:lnTo>
                  <a:pt x="13441" y="2880"/>
                </a:lnTo>
                <a:lnTo>
                  <a:pt x="12496" y="2880"/>
                </a:lnTo>
                <a:lnTo>
                  <a:pt x="12496" y="1920"/>
                </a:lnTo>
                <a:lnTo>
                  <a:pt x="11521" y="1920"/>
                </a:lnTo>
                <a:lnTo>
                  <a:pt x="11521" y="960"/>
                </a:lnTo>
                <a:lnTo>
                  <a:pt x="1935" y="960"/>
                </a:lnTo>
                <a:lnTo>
                  <a:pt x="960" y="1920"/>
                </a:lnTo>
                <a:lnTo>
                  <a:pt x="0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" name="object 237"/>
          <p:cNvSpPr/>
          <p:nvPr/>
        </p:nvSpPr>
        <p:spPr>
          <a:xfrm>
            <a:off x="2678551" y="2107859"/>
            <a:ext cx="7680" cy="20162"/>
          </a:xfrm>
          <a:custGeom>
            <a:avLst/>
            <a:gdLst/>
            <a:ahLst/>
            <a:cxnLst/>
            <a:rect l="l" t="t" r="r" b="b"/>
            <a:pathLst>
              <a:path w="7680" h="20162">
                <a:moveTo>
                  <a:pt x="3840" y="3840"/>
                </a:moveTo>
                <a:lnTo>
                  <a:pt x="0" y="0"/>
                </a:lnTo>
                <a:lnTo>
                  <a:pt x="1920" y="17282"/>
                </a:lnTo>
                <a:lnTo>
                  <a:pt x="3840" y="19202"/>
                </a:lnTo>
                <a:lnTo>
                  <a:pt x="5760" y="20162"/>
                </a:lnTo>
                <a:lnTo>
                  <a:pt x="7680" y="6720"/>
                </a:lnTo>
                <a:lnTo>
                  <a:pt x="384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" name="object 238"/>
          <p:cNvSpPr/>
          <p:nvPr/>
        </p:nvSpPr>
        <p:spPr>
          <a:xfrm>
            <a:off x="2758226" y="2041626"/>
            <a:ext cx="48006" cy="89275"/>
          </a:xfrm>
          <a:custGeom>
            <a:avLst/>
            <a:gdLst/>
            <a:ahLst/>
            <a:cxnLst/>
            <a:rect l="l" t="t" r="r" b="b"/>
            <a:pathLst>
              <a:path w="48006" h="89275">
                <a:moveTo>
                  <a:pt x="975" y="88315"/>
                </a:moveTo>
                <a:lnTo>
                  <a:pt x="1935" y="88315"/>
                </a:lnTo>
                <a:lnTo>
                  <a:pt x="2880" y="89275"/>
                </a:lnTo>
                <a:lnTo>
                  <a:pt x="10561" y="89275"/>
                </a:lnTo>
                <a:lnTo>
                  <a:pt x="11536" y="88315"/>
                </a:lnTo>
                <a:lnTo>
                  <a:pt x="13441" y="88315"/>
                </a:lnTo>
                <a:lnTo>
                  <a:pt x="14401" y="87355"/>
                </a:lnTo>
                <a:lnTo>
                  <a:pt x="14401" y="31683"/>
                </a:lnTo>
                <a:lnTo>
                  <a:pt x="17282" y="28803"/>
                </a:lnTo>
                <a:lnTo>
                  <a:pt x="19202" y="25923"/>
                </a:lnTo>
                <a:lnTo>
                  <a:pt x="21122" y="23042"/>
                </a:lnTo>
                <a:lnTo>
                  <a:pt x="22082" y="21122"/>
                </a:lnTo>
                <a:lnTo>
                  <a:pt x="24003" y="19202"/>
                </a:lnTo>
                <a:lnTo>
                  <a:pt x="25923" y="18242"/>
                </a:lnTo>
                <a:lnTo>
                  <a:pt x="27843" y="16322"/>
                </a:lnTo>
                <a:lnTo>
                  <a:pt x="28803" y="15361"/>
                </a:lnTo>
                <a:lnTo>
                  <a:pt x="30723" y="14401"/>
                </a:lnTo>
                <a:lnTo>
                  <a:pt x="31683" y="14401"/>
                </a:lnTo>
                <a:lnTo>
                  <a:pt x="33604" y="13441"/>
                </a:lnTo>
                <a:lnTo>
                  <a:pt x="36484" y="13441"/>
                </a:lnTo>
                <a:lnTo>
                  <a:pt x="37444" y="14401"/>
                </a:lnTo>
                <a:lnTo>
                  <a:pt x="40325" y="14401"/>
                </a:lnTo>
                <a:lnTo>
                  <a:pt x="41285" y="15361"/>
                </a:lnTo>
                <a:lnTo>
                  <a:pt x="43205" y="15361"/>
                </a:lnTo>
                <a:lnTo>
                  <a:pt x="44165" y="16322"/>
                </a:lnTo>
                <a:lnTo>
                  <a:pt x="47045" y="16322"/>
                </a:lnTo>
                <a:lnTo>
                  <a:pt x="47045" y="15361"/>
                </a:lnTo>
                <a:lnTo>
                  <a:pt x="48006" y="14401"/>
                </a:lnTo>
                <a:lnTo>
                  <a:pt x="48006" y="2880"/>
                </a:lnTo>
                <a:lnTo>
                  <a:pt x="47045" y="2880"/>
                </a:lnTo>
                <a:lnTo>
                  <a:pt x="47045" y="1920"/>
                </a:lnTo>
                <a:lnTo>
                  <a:pt x="46085" y="1920"/>
                </a:lnTo>
                <a:lnTo>
                  <a:pt x="46085" y="960"/>
                </a:lnTo>
                <a:lnTo>
                  <a:pt x="44165" y="960"/>
                </a:lnTo>
                <a:lnTo>
                  <a:pt x="43205" y="0"/>
                </a:lnTo>
                <a:lnTo>
                  <a:pt x="30723" y="0"/>
                </a:lnTo>
                <a:lnTo>
                  <a:pt x="28803" y="960"/>
                </a:lnTo>
                <a:lnTo>
                  <a:pt x="26883" y="1920"/>
                </a:lnTo>
                <a:lnTo>
                  <a:pt x="24963" y="2880"/>
                </a:lnTo>
                <a:lnTo>
                  <a:pt x="24003" y="3840"/>
                </a:lnTo>
                <a:lnTo>
                  <a:pt x="22082" y="5760"/>
                </a:lnTo>
                <a:lnTo>
                  <a:pt x="20162" y="7680"/>
                </a:lnTo>
                <a:lnTo>
                  <a:pt x="17282" y="9601"/>
                </a:lnTo>
                <a:lnTo>
                  <a:pt x="15377" y="12481"/>
                </a:lnTo>
                <a:lnTo>
                  <a:pt x="13441" y="15361"/>
                </a:lnTo>
                <a:lnTo>
                  <a:pt x="13441" y="2880"/>
                </a:lnTo>
                <a:lnTo>
                  <a:pt x="12481" y="1920"/>
                </a:lnTo>
                <a:lnTo>
                  <a:pt x="11536" y="1920"/>
                </a:lnTo>
                <a:lnTo>
                  <a:pt x="11536" y="960"/>
                </a:lnTo>
                <a:lnTo>
                  <a:pt x="1935" y="960"/>
                </a:lnTo>
                <a:lnTo>
                  <a:pt x="975" y="1920"/>
                </a:lnTo>
                <a:lnTo>
                  <a:pt x="0" y="1920"/>
                </a:lnTo>
                <a:lnTo>
                  <a:pt x="0" y="88315"/>
                </a:lnTo>
                <a:lnTo>
                  <a:pt x="975" y="8831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" name="object 239"/>
          <p:cNvSpPr/>
          <p:nvPr/>
        </p:nvSpPr>
        <p:spPr>
          <a:xfrm>
            <a:off x="2814873" y="2046427"/>
            <a:ext cx="72953" cy="85435"/>
          </a:xfrm>
          <a:custGeom>
            <a:avLst/>
            <a:gdLst/>
            <a:ahLst/>
            <a:cxnLst/>
            <a:rect l="l" t="t" r="r" b="b"/>
            <a:pathLst>
              <a:path w="72953" h="85435">
                <a:moveTo>
                  <a:pt x="0" y="33604"/>
                </a:moveTo>
                <a:lnTo>
                  <a:pt x="0" y="48005"/>
                </a:lnTo>
                <a:lnTo>
                  <a:pt x="960" y="54726"/>
                </a:lnTo>
                <a:lnTo>
                  <a:pt x="2880" y="60472"/>
                </a:lnTo>
                <a:lnTo>
                  <a:pt x="4800" y="66248"/>
                </a:lnTo>
                <a:lnTo>
                  <a:pt x="7680" y="70088"/>
                </a:lnTo>
                <a:lnTo>
                  <a:pt x="10561" y="73913"/>
                </a:lnTo>
                <a:lnTo>
                  <a:pt x="14401" y="77754"/>
                </a:lnTo>
                <a:lnTo>
                  <a:pt x="18242" y="80634"/>
                </a:lnTo>
                <a:lnTo>
                  <a:pt x="24002" y="82555"/>
                </a:lnTo>
                <a:lnTo>
                  <a:pt x="28803" y="84475"/>
                </a:lnTo>
                <a:lnTo>
                  <a:pt x="34564" y="85435"/>
                </a:lnTo>
                <a:lnTo>
                  <a:pt x="48950" y="85435"/>
                </a:lnTo>
                <a:lnTo>
                  <a:pt x="52806" y="84475"/>
                </a:lnTo>
                <a:lnTo>
                  <a:pt x="56647" y="84475"/>
                </a:lnTo>
                <a:lnTo>
                  <a:pt x="59512" y="83515"/>
                </a:lnTo>
                <a:lnTo>
                  <a:pt x="61432" y="82555"/>
                </a:lnTo>
                <a:lnTo>
                  <a:pt x="64312" y="81594"/>
                </a:lnTo>
                <a:lnTo>
                  <a:pt x="66233" y="81594"/>
                </a:lnTo>
                <a:lnTo>
                  <a:pt x="68153" y="80634"/>
                </a:lnTo>
                <a:lnTo>
                  <a:pt x="70073" y="79674"/>
                </a:lnTo>
                <a:lnTo>
                  <a:pt x="71033" y="78714"/>
                </a:lnTo>
                <a:lnTo>
                  <a:pt x="71993" y="78714"/>
                </a:lnTo>
                <a:lnTo>
                  <a:pt x="71993" y="77754"/>
                </a:lnTo>
                <a:lnTo>
                  <a:pt x="72953" y="76809"/>
                </a:lnTo>
                <a:lnTo>
                  <a:pt x="72953" y="68153"/>
                </a:lnTo>
                <a:lnTo>
                  <a:pt x="71993" y="68153"/>
                </a:lnTo>
                <a:lnTo>
                  <a:pt x="71993" y="67193"/>
                </a:lnTo>
                <a:lnTo>
                  <a:pt x="68153" y="67193"/>
                </a:lnTo>
                <a:lnTo>
                  <a:pt x="67193" y="68153"/>
                </a:lnTo>
                <a:lnTo>
                  <a:pt x="65272" y="68153"/>
                </a:lnTo>
                <a:lnTo>
                  <a:pt x="64312" y="69113"/>
                </a:lnTo>
                <a:lnTo>
                  <a:pt x="61432" y="70088"/>
                </a:lnTo>
                <a:lnTo>
                  <a:pt x="59512" y="71033"/>
                </a:lnTo>
                <a:lnTo>
                  <a:pt x="56647" y="71993"/>
                </a:lnTo>
                <a:lnTo>
                  <a:pt x="53751" y="71993"/>
                </a:lnTo>
                <a:lnTo>
                  <a:pt x="50871" y="72969"/>
                </a:lnTo>
                <a:lnTo>
                  <a:pt x="33588" y="72969"/>
                </a:lnTo>
                <a:lnTo>
                  <a:pt x="30723" y="71033"/>
                </a:lnTo>
                <a:lnTo>
                  <a:pt x="26883" y="70088"/>
                </a:lnTo>
                <a:lnTo>
                  <a:pt x="24002" y="67193"/>
                </a:lnTo>
                <a:lnTo>
                  <a:pt x="22082" y="65272"/>
                </a:lnTo>
                <a:lnTo>
                  <a:pt x="20162" y="62407"/>
                </a:lnTo>
                <a:lnTo>
                  <a:pt x="18242" y="59527"/>
                </a:lnTo>
                <a:lnTo>
                  <a:pt x="17282" y="55686"/>
                </a:lnTo>
                <a:lnTo>
                  <a:pt x="16322" y="51846"/>
                </a:lnTo>
                <a:lnTo>
                  <a:pt x="16322" y="28803"/>
                </a:lnTo>
                <a:lnTo>
                  <a:pt x="17282" y="25923"/>
                </a:lnTo>
                <a:lnTo>
                  <a:pt x="18242" y="0"/>
                </a:lnTo>
                <a:lnTo>
                  <a:pt x="14401" y="2880"/>
                </a:lnTo>
                <a:lnTo>
                  <a:pt x="10561" y="6720"/>
                </a:lnTo>
                <a:lnTo>
                  <a:pt x="7680" y="10561"/>
                </a:lnTo>
                <a:lnTo>
                  <a:pt x="4800" y="15361"/>
                </a:lnTo>
                <a:lnTo>
                  <a:pt x="2880" y="21122"/>
                </a:lnTo>
                <a:lnTo>
                  <a:pt x="960" y="26883"/>
                </a:lnTo>
                <a:lnTo>
                  <a:pt x="0" y="3360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" name="object 240"/>
          <p:cNvSpPr/>
          <p:nvPr/>
        </p:nvSpPr>
        <p:spPr>
          <a:xfrm>
            <a:off x="2831195" y="2041626"/>
            <a:ext cx="60472" cy="56647"/>
          </a:xfrm>
          <a:custGeom>
            <a:avLst/>
            <a:gdLst/>
            <a:ahLst/>
            <a:cxnLst/>
            <a:rect l="l" t="t" r="r" b="b"/>
            <a:pathLst>
              <a:path w="60472" h="56647">
                <a:moveTo>
                  <a:pt x="960" y="30723"/>
                </a:moveTo>
                <a:lnTo>
                  <a:pt x="1920" y="26883"/>
                </a:lnTo>
                <a:lnTo>
                  <a:pt x="2880" y="24003"/>
                </a:lnTo>
                <a:lnTo>
                  <a:pt x="3840" y="21122"/>
                </a:lnTo>
                <a:lnTo>
                  <a:pt x="5760" y="19202"/>
                </a:lnTo>
                <a:lnTo>
                  <a:pt x="7680" y="16322"/>
                </a:lnTo>
                <a:lnTo>
                  <a:pt x="10561" y="15361"/>
                </a:lnTo>
                <a:lnTo>
                  <a:pt x="13426" y="13441"/>
                </a:lnTo>
                <a:lnTo>
                  <a:pt x="16322" y="12481"/>
                </a:lnTo>
                <a:lnTo>
                  <a:pt x="19202" y="11521"/>
                </a:lnTo>
                <a:lnTo>
                  <a:pt x="30708" y="11521"/>
                </a:lnTo>
                <a:lnTo>
                  <a:pt x="35509" y="13441"/>
                </a:lnTo>
                <a:lnTo>
                  <a:pt x="39349" y="18242"/>
                </a:lnTo>
                <a:lnTo>
                  <a:pt x="43190" y="23042"/>
                </a:lnTo>
                <a:lnTo>
                  <a:pt x="45110" y="28803"/>
                </a:lnTo>
                <a:lnTo>
                  <a:pt x="45110" y="36484"/>
                </a:lnTo>
                <a:lnTo>
                  <a:pt x="0" y="36484"/>
                </a:lnTo>
                <a:lnTo>
                  <a:pt x="0" y="33604"/>
                </a:lnTo>
                <a:lnTo>
                  <a:pt x="0" y="56647"/>
                </a:lnTo>
                <a:lnTo>
                  <a:pt x="0" y="48006"/>
                </a:lnTo>
                <a:lnTo>
                  <a:pt x="55671" y="48006"/>
                </a:lnTo>
                <a:lnTo>
                  <a:pt x="57591" y="47045"/>
                </a:lnTo>
                <a:lnTo>
                  <a:pt x="58552" y="46085"/>
                </a:lnTo>
                <a:lnTo>
                  <a:pt x="59512" y="45125"/>
                </a:lnTo>
                <a:lnTo>
                  <a:pt x="60472" y="44165"/>
                </a:lnTo>
                <a:lnTo>
                  <a:pt x="60472" y="33604"/>
                </a:lnTo>
                <a:lnTo>
                  <a:pt x="59512" y="27843"/>
                </a:lnTo>
                <a:lnTo>
                  <a:pt x="57591" y="24003"/>
                </a:lnTo>
                <a:lnTo>
                  <a:pt x="56631" y="19202"/>
                </a:lnTo>
                <a:lnTo>
                  <a:pt x="54711" y="14401"/>
                </a:lnTo>
                <a:lnTo>
                  <a:pt x="51831" y="11521"/>
                </a:lnTo>
                <a:lnTo>
                  <a:pt x="48950" y="7680"/>
                </a:lnTo>
                <a:lnTo>
                  <a:pt x="45110" y="4800"/>
                </a:lnTo>
                <a:lnTo>
                  <a:pt x="40325" y="2880"/>
                </a:lnTo>
                <a:lnTo>
                  <a:pt x="35509" y="960"/>
                </a:lnTo>
                <a:lnTo>
                  <a:pt x="29763" y="0"/>
                </a:lnTo>
                <a:lnTo>
                  <a:pt x="17266" y="0"/>
                </a:lnTo>
                <a:lnTo>
                  <a:pt x="12481" y="960"/>
                </a:lnTo>
                <a:lnTo>
                  <a:pt x="7680" y="2880"/>
                </a:lnTo>
                <a:lnTo>
                  <a:pt x="1920" y="4800"/>
                </a:lnTo>
                <a:lnTo>
                  <a:pt x="960" y="307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" name="object 241"/>
          <p:cNvSpPr/>
          <p:nvPr/>
        </p:nvSpPr>
        <p:spPr>
          <a:xfrm>
            <a:off x="2908950" y="2041626"/>
            <a:ext cx="65272" cy="90236"/>
          </a:xfrm>
          <a:custGeom>
            <a:avLst/>
            <a:gdLst/>
            <a:ahLst/>
            <a:cxnLst/>
            <a:rect l="l" t="t" r="r" b="b"/>
            <a:pathLst>
              <a:path w="65272" h="90236">
                <a:moveTo>
                  <a:pt x="65272" y="71993"/>
                </a:moveTo>
                <a:lnTo>
                  <a:pt x="64312" y="71048"/>
                </a:lnTo>
                <a:lnTo>
                  <a:pt x="64312" y="68153"/>
                </a:lnTo>
                <a:lnTo>
                  <a:pt x="63352" y="67208"/>
                </a:lnTo>
                <a:lnTo>
                  <a:pt x="60487" y="67208"/>
                </a:lnTo>
                <a:lnTo>
                  <a:pt x="59512" y="68153"/>
                </a:lnTo>
                <a:lnTo>
                  <a:pt x="57591" y="69113"/>
                </a:lnTo>
                <a:lnTo>
                  <a:pt x="56647" y="71048"/>
                </a:lnTo>
                <a:lnTo>
                  <a:pt x="54711" y="71993"/>
                </a:lnTo>
                <a:lnTo>
                  <a:pt x="52791" y="72953"/>
                </a:lnTo>
                <a:lnTo>
                  <a:pt x="49926" y="74889"/>
                </a:lnTo>
                <a:lnTo>
                  <a:pt x="47990" y="75834"/>
                </a:lnTo>
                <a:lnTo>
                  <a:pt x="45110" y="76794"/>
                </a:lnTo>
                <a:lnTo>
                  <a:pt x="31683" y="76794"/>
                </a:lnTo>
                <a:lnTo>
                  <a:pt x="28803" y="74889"/>
                </a:lnTo>
                <a:lnTo>
                  <a:pt x="25923" y="73914"/>
                </a:lnTo>
                <a:lnTo>
                  <a:pt x="23042" y="71993"/>
                </a:lnTo>
                <a:lnTo>
                  <a:pt x="21122" y="69113"/>
                </a:lnTo>
                <a:lnTo>
                  <a:pt x="19202" y="66233"/>
                </a:lnTo>
                <a:lnTo>
                  <a:pt x="18242" y="63367"/>
                </a:lnTo>
                <a:lnTo>
                  <a:pt x="17282" y="59527"/>
                </a:lnTo>
                <a:lnTo>
                  <a:pt x="15361" y="54711"/>
                </a:lnTo>
                <a:lnTo>
                  <a:pt x="15361" y="34564"/>
                </a:lnTo>
                <a:lnTo>
                  <a:pt x="17282" y="25923"/>
                </a:lnTo>
                <a:lnTo>
                  <a:pt x="21122" y="21122"/>
                </a:lnTo>
                <a:lnTo>
                  <a:pt x="24963" y="15361"/>
                </a:lnTo>
                <a:lnTo>
                  <a:pt x="30723" y="12481"/>
                </a:lnTo>
                <a:lnTo>
                  <a:pt x="41269" y="12481"/>
                </a:lnTo>
                <a:lnTo>
                  <a:pt x="44150" y="13441"/>
                </a:lnTo>
                <a:lnTo>
                  <a:pt x="47045" y="14401"/>
                </a:lnTo>
                <a:lnTo>
                  <a:pt x="49926" y="15361"/>
                </a:lnTo>
                <a:lnTo>
                  <a:pt x="51831" y="16322"/>
                </a:lnTo>
                <a:lnTo>
                  <a:pt x="53766" y="17282"/>
                </a:lnTo>
                <a:lnTo>
                  <a:pt x="55671" y="18242"/>
                </a:lnTo>
                <a:lnTo>
                  <a:pt x="57591" y="19202"/>
                </a:lnTo>
                <a:lnTo>
                  <a:pt x="58552" y="21122"/>
                </a:lnTo>
                <a:lnTo>
                  <a:pt x="59512" y="22082"/>
                </a:lnTo>
                <a:lnTo>
                  <a:pt x="63352" y="22082"/>
                </a:lnTo>
                <a:lnTo>
                  <a:pt x="63352" y="21122"/>
                </a:lnTo>
                <a:lnTo>
                  <a:pt x="64312" y="20162"/>
                </a:lnTo>
                <a:lnTo>
                  <a:pt x="64312" y="11521"/>
                </a:lnTo>
                <a:lnTo>
                  <a:pt x="63352" y="10561"/>
                </a:lnTo>
                <a:lnTo>
                  <a:pt x="63352" y="8641"/>
                </a:lnTo>
                <a:lnTo>
                  <a:pt x="62392" y="8641"/>
                </a:lnTo>
                <a:lnTo>
                  <a:pt x="61432" y="7680"/>
                </a:lnTo>
                <a:lnTo>
                  <a:pt x="61432" y="6720"/>
                </a:lnTo>
                <a:lnTo>
                  <a:pt x="59512" y="5760"/>
                </a:lnTo>
                <a:lnTo>
                  <a:pt x="58552" y="4800"/>
                </a:lnTo>
                <a:lnTo>
                  <a:pt x="56647" y="3840"/>
                </a:lnTo>
                <a:lnTo>
                  <a:pt x="54711" y="2880"/>
                </a:lnTo>
                <a:lnTo>
                  <a:pt x="52791" y="1920"/>
                </a:lnTo>
                <a:lnTo>
                  <a:pt x="50871" y="1920"/>
                </a:lnTo>
                <a:lnTo>
                  <a:pt x="47990" y="960"/>
                </a:lnTo>
                <a:lnTo>
                  <a:pt x="46085" y="0"/>
                </a:lnTo>
                <a:lnTo>
                  <a:pt x="32644" y="0"/>
                </a:lnTo>
                <a:lnTo>
                  <a:pt x="27843" y="960"/>
                </a:lnTo>
                <a:lnTo>
                  <a:pt x="23042" y="2880"/>
                </a:lnTo>
                <a:lnTo>
                  <a:pt x="18242" y="3840"/>
                </a:lnTo>
                <a:lnTo>
                  <a:pt x="14401" y="6720"/>
                </a:lnTo>
                <a:lnTo>
                  <a:pt x="10561" y="10561"/>
                </a:lnTo>
                <a:lnTo>
                  <a:pt x="6720" y="14401"/>
                </a:lnTo>
                <a:lnTo>
                  <a:pt x="4800" y="19202"/>
                </a:lnTo>
                <a:lnTo>
                  <a:pt x="2880" y="24963"/>
                </a:lnTo>
                <a:lnTo>
                  <a:pt x="0" y="30723"/>
                </a:lnTo>
                <a:lnTo>
                  <a:pt x="0" y="59527"/>
                </a:lnTo>
                <a:lnTo>
                  <a:pt x="1920" y="65272"/>
                </a:lnTo>
                <a:lnTo>
                  <a:pt x="3840" y="70073"/>
                </a:lnTo>
                <a:lnTo>
                  <a:pt x="5760" y="74889"/>
                </a:lnTo>
                <a:lnTo>
                  <a:pt x="8641" y="78714"/>
                </a:lnTo>
                <a:lnTo>
                  <a:pt x="12481" y="82555"/>
                </a:lnTo>
                <a:lnTo>
                  <a:pt x="16322" y="85435"/>
                </a:lnTo>
                <a:lnTo>
                  <a:pt x="20162" y="87355"/>
                </a:lnTo>
                <a:lnTo>
                  <a:pt x="24963" y="89275"/>
                </a:lnTo>
                <a:lnTo>
                  <a:pt x="30723" y="90236"/>
                </a:lnTo>
                <a:lnTo>
                  <a:pt x="42245" y="90236"/>
                </a:lnTo>
                <a:lnTo>
                  <a:pt x="45110" y="89275"/>
                </a:lnTo>
                <a:lnTo>
                  <a:pt x="47990" y="89275"/>
                </a:lnTo>
                <a:lnTo>
                  <a:pt x="49926" y="88315"/>
                </a:lnTo>
                <a:lnTo>
                  <a:pt x="51831" y="87355"/>
                </a:lnTo>
                <a:lnTo>
                  <a:pt x="54711" y="86395"/>
                </a:lnTo>
                <a:lnTo>
                  <a:pt x="56647" y="85435"/>
                </a:lnTo>
                <a:lnTo>
                  <a:pt x="58552" y="84475"/>
                </a:lnTo>
                <a:lnTo>
                  <a:pt x="60487" y="83515"/>
                </a:lnTo>
                <a:lnTo>
                  <a:pt x="61432" y="82555"/>
                </a:lnTo>
                <a:lnTo>
                  <a:pt x="62392" y="81610"/>
                </a:lnTo>
                <a:lnTo>
                  <a:pt x="63352" y="80634"/>
                </a:lnTo>
                <a:lnTo>
                  <a:pt x="63352" y="79674"/>
                </a:lnTo>
                <a:lnTo>
                  <a:pt x="64312" y="79674"/>
                </a:lnTo>
                <a:lnTo>
                  <a:pt x="64312" y="76794"/>
                </a:lnTo>
                <a:lnTo>
                  <a:pt x="65272" y="75834"/>
                </a:lnTo>
                <a:lnTo>
                  <a:pt x="65272" y="7199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" name="object 242"/>
          <p:cNvSpPr/>
          <p:nvPr/>
        </p:nvSpPr>
        <p:spPr>
          <a:xfrm>
            <a:off x="3003986" y="2041626"/>
            <a:ext cx="60472" cy="48006"/>
          </a:xfrm>
          <a:custGeom>
            <a:avLst/>
            <a:gdLst/>
            <a:ahLst/>
            <a:cxnLst/>
            <a:rect l="l" t="t" r="r" b="b"/>
            <a:pathLst>
              <a:path w="60472" h="48006">
                <a:moveTo>
                  <a:pt x="18242" y="0"/>
                </a:moveTo>
                <a:lnTo>
                  <a:pt x="12481" y="960"/>
                </a:lnTo>
                <a:lnTo>
                  <a:pt x="7680" y="2880"/>
                </a:lnTo>
                <a:lnTo>
                  <a:pt x="4800" y="21122"/>
                </a:lnTo>
                <a:lnTo>
                  <a:pt x="6720" y="19202"/>
                </a:lnTo>
                <a:lnTo>
                  <a:pt x="8641" y="16322"/>
                </a:lnTo>
                <a:lnTo>
                  <a:pt x="10561" y="15361"/>
                </a:lnTo>
                <a:lnTo>
                  <a:pt x="13441" y="13441"/>
                </a:lnTo>
                <a:lnTo>
                  <a:pt x="16322" y="12481"/>
                </a:lnTo>
                <a:lnTo>
                  <a:pt x="19202" y="11521"/>
                </a:lnTo>
                <a:lnTo>
                  <a:pt x="30723" y="11521"/>
                </a:lnTo>
                <a:lnTo>
                  <a:pt x="36469" y="13441"/>
                </a:lnTo>
                <a:lnTo>
                  <a:pt x="39364" y="18242"/>
                </a:lnTo>
                <a:lnTo>
                  <a:pt x="43190" y="23042"/>
                </a:lnTo>
                <a:lnTo>
                  <a:pt x="45125" y="28803"/>
                </a:lnTo>
                <a:lnTo>
                  <a:pt x="45125" y="36484"/>
                </a:lnTo>
                <a:lnTo>
                  <a:pt x="0" y="36484"/>
                </a:lnTo>
                <a:lnTo>
                  <a:pt x="0" y="33604"/>
                </a:lnTo>
                <a:lnTo>
                  <a:pt x="0" y="48006"/>
                </a:lnTo>
                <a:lnTo>
                  <a:pt x="55671" y="48006"/>
                </a:lnTo>
                <a:lnTo>
                  <a:pt x="57591" y="47045"/>
                </a:lnTo>
                <a:lnTo>
                  <a:pt x="58552" y="46085"/>
                </a:lnTo>
                <a:lnTo>
                  <a:pt x="59527" y="45125"/>
                </a:lnTo>
                <a:lnTo>
                  <a:pt x="60472" y="44165"/>
                </a:lnTo>
                <a:lnTo>
                  <a:pt x="60472" y="33604"/>
                </a:lnTo>
                <a:lnTo>
                  <a:pt x="59527" y="27843"/>
                </a:lnTo>
                <a:lnTo>
                  <a:pt x="58552" y="24003"/>
                </a:lnTo>
                <a:lnTo>
                  <a:pt x="56647" y="19202"/>
                </a:lnTo>
                <a:lnTo>
                  <a:pt x="54711" y="14401"/>
                </a:lnTo>
                <a:lnTo>
                  <a:pt x="51831" y="11521"/>
                </a:lnTo>
                <a:lnTo>
                  <a:pt x="48966" y="7680"/>
                </a:lnTo>
                <a:lnTo>
                  <a:pt x="45125" y="4800"/>
                </a:lnTo>
                <a:lnTo>
                  <a:pt x="40309" y="2880"/>
                </a:lnTo>
                <a:lnTo>
                  <a:pt x="35524" y="960"/>
                </a:lnTo>
                <a:lnTo>
                  <a:pt x="30723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" name="object 243"/>
          <p:cNvSpPr/>
          <p:nvPr/>
        </p:nvSpPr>
        <p:spPr>
          <a:xfrm>
            <a:off x="2988624" y="2044506"/>
            <a:ext cx="72009" cy="87355"/>
          </a:xfrm>
          <a:custGeom>
            <a:avLst/>
            <a:gdLst/>
            <a:ahLst/>
            <a:cxnLst/>
            <a:rect l="l" t="t" r="r" b="b"/>
            <a:pathLst>
              <a:path w="72009" h="87355">
                <a:moveTo>
                  <a:pt x="18242" y="1920"/>
                </a:moveTo>
                <a:lnTo>
                  <a:pt x="13441" y="4800"/>
                </a:lnTo>
                <a:lnTo>
                  <a:pt x="10561" y="8641"/>
                </a:lnTo>
                <a:lnTo>
                  <a:pt x="6720" y="12481"/>
                </a:lnTo>
                <a:lnTo>
                  <a:pt x="3840" y="17282"/>
                </a:lnTo>
                <a:lnTo>
                  <a:pt x="1920" y="23042"/>
                </a:lnTo>
                <a:lnTo>
                  <a:pt x="960" y="28803"/>
                </a:lnTo>
                <a:lnTo>
                  <a:pt x="0" y="35524"/>
                </a:lnTo>
                <a:lnTo>
                  <a:pt x="0" y="49926"/>
                </a:lnTo>
                <a:lnTo>
                  <a:pt x="960" y="56647"/>
                </a:lnTo>
                <a:lnTo>
                  <a:pt x="1920" y="62392"/>
                </a:lnTo>
                <a:lnTo>
                  <a:pt x="3840" y="68168"/>
                </a:lnTo>
                <a:lnTo>
                  <a:pt x="6720" y="72008"/>
                </a:lnTo>
                <a:lnTo>
                  <a:pt x="10561" y="75834"/>
                </a:lnTo>
                <a:lnTo>
                  <a:pt x="13441" y="79674"/>
                </a:lnTo>
                <a:lnTo>
                  <a:pt x="18242" y="82555"/>
                </a:lnTo>
                <a:lnTo>
                  <a:pt x="23042" y="84475"/>
                </a:lnTo>
                <a:lnTo>
                  <a:pt x="27843" y="86395"/>
                </a:lnTo>
                <a:lnTo>
                  <a:pt x="34564" y="87355"/>
                </a:lnTo>
                <a:lnTo>
                  <a:pt x="48966" y="87355"/>
                </a:lnTo>
                <a:lnTo>
                  <a:pt x="51831" y="86395"/>
                </a:lnTo>
                <a:lnTo>
                  <a:pt x="55671" y="86395"/>
                </a:lnTo>
                <a:lnTo>
                  <a:pt x="58552" y="85435"/>
                </a:lnTo>
                <a:lnTo>
                  <a:pt x="61447" y="84475"/>
                </a:lnTo>
                <a:lnTo>
                  <a:pt x="64328" y="83515"/>
                </a:lnTo>
                <a:lnTo>
                  <a:pt x="66233" y="83515"/>
                </a:lnTo>
                <a:lnTo>
                  <a:pt x="67193" y="82555"/>
                </a:lnTo>
                <a:lnTo>
                  <a:pt x="69113" y="81594"/>
                </a:lnTo>
                <a:lnTo>
                  <a:pt x="70073" y="80634"/>
                </a:lnTo>
                <a:lnTo>
                  <a:pt x="71033" y="80634"/>
                </a:lnTo>
                <a:lnTo>
                  <a:pt x="71033" y="79674"/>
                </a:lnTo>
                <a:lnTo>
                  <a:pt x="72009" y="79674"/>
                </a:lnTo>
                <a:lnTo>
                  <a:pt x="72009" y="70073"/>
                </a:lnTo>
                <a:lnTo>
                  <a:pt x="71033" y="70073"/>
                </a:lnTo>
                <a:lnTo>
                  <a:pt x="71033" y="69113"/>
                </a:lnTo>
                <a:lnTo>
                  <a:pt x="68168" y="69113"/>
                </a:lnTo>
                <a:lnTo>
                  <a:pt x="66233" y="70073"/>
                </a:lnTo>
                <a:lnTo>
                  <a:pt x="65288" y="70073"/>
                </a:lnTo>
                <a:lnTo>
                  <a:pt x="63352" y="71033"/>
                </a:lnTo>
                <a:lnTo>
                  <a:pt x="60487" y="72008"/>
                </a:lnTo>
                <a:lnTo>
                  <a:pt x="58552" y="72953"/>
                </a:lnTo>
                <a:lnTo>
                  <a:pt x="55671" y="73913"/>
                </a:lnTo>
                <a:lnTo>
                  <a:pt x="52806" y="73913"/>
                </a:lnTo>
                <a:lnTo>
                  <a:pt x="49926" y="74889"/>
                </a:lnTo>
                <a:lnTo>
                  <a:pt x="33604" y="74889"/>
                </a:lnTo>
                <a:lnTo>
                  <a:pt x="29763" y="72953"/>
                </a:lnTo>
                <a:lnTo>
                  <a:pt x="26883" y="72008"/>
                </a:lnTo>
                <a:lnTo>
                  <a:pt x="24003" y="69113"/>
                </a:lnTo>
                <a:lnTo>
                  <a:pt x="21122" y="67193"/>
                </a:lnTo>
                <a:lnTo>
                  <a:pt x="19202" y="64328"/>
                </a:lnTo>
                <a:lnTo>
                  <a:pt x="18242" y="61447"/>
                </a:lnTo>
                <a:lnTo>
                  <a:pt x="17282" y="57607"/>
                </a:lnTo>
                <a:lnTo>
                  <a:pt x="16322" y="53766"/>
                </a:lnTo>
                <a:lnTo>
                  <a:pt x="15361" y="49926"/>
                </a:lnTo>
                <a:lnTo>
                  <a:pt x="15361" y="30723"/>
                </a:lnTo>
                <a:lnTo>
                  <a:pt x="16322" y="27843"/>
                </a:lnTo>
                <a:lnTo>
                  <a:pt x="17282" y="24002"/>
                </a:lnTo>
                <a:lnTo>
                  <a:pt x="18242" y="21122"/>
                </a:lnTo>
                <a:lnTo>
                  <a:pt x="20162" y="18242"/>
                </a:lnTo>
                <a:lnTo>
                  <a:pt x="23042" y="0"/>
                </a:lnTo>
                <a:lnTo>
                  <a:pt x="18242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" name="object 244"/>
          <p:cNvSpPr/>
          <p:nvPr/>
        </p:nvSpPr>
        <p:spPr>
          <a:xfrm>
            <a:off x="3106704" y="2107859"/>
            <a:ext cx="7680" cy="20162"/>
          </a:xfrm>
          <a:custGeom>
            <a:avLst/>
            <a:gdLst/>
            <a:ahLst/>
            <a:cxnLst/>
            <a:rect l="l" t="t" r="r" b="b"/>
            <a:pathLst>
              <a:path w="7680" h="20162">
                <a:moveTo>
                  <a:pt x="3840" y="3840"/>
                </a:moveTo>
                <a:lnTo>
                  <a:pt x="0" y="0"/>
                </a:lnTo>
                <a:lnTo>
                  <a:pt x="1920" y="17282"/>
                </a:lnTo>
                <a:lnTo>
                  <a:pt x="3840" y="19202"/>
                </a:lnTo>
                <a:lnTo>
                  <a:pt x="5760" y="20162"/>
                </a:lnTo>
                <a:lnTo>
                  <a:pt x="7680" y="6720"/>
                </a:lnTo>
                <a:lnTo>
                  <a:pt x="384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" name="object 245"/>
          <p:cNvSpPr/>
          <p:nvPr/>
        </p:nvSpPr>
        <p:spPr>
          <a:xfrm>
            <a:off x="3087502" y="2041626"/>
            <a:ext cx="75834" cy="121920"/>
          </a:xfrm>
          <a:custGeom>
            <a:avLst/>
            <a:gdLst/>
            <a:ahLst/>
            <a:cxnLst/>
            <a:rect l="l" t="t" r="r" b="b"/>
            <a:pathLst>
              <a:path w="75834" h="121920">
                <a:moveTo>
                  <a:pt x="0" y="1920"/>
                </a:moveTo>
                <a:lnTo>
                  <a:pt x="0" y="120959"/>
                </a:lnTo>
                <a:lnTo>
                  <a:pt x="960" y="120959"/>
                </a:lnTo>
                <a:lnTo>
                  <a:pt x="1920" y="121920"/>
                </a:lnTo>
                <a:lnTo>
                  <a:pt x="12481" y="121920"/>
                </a:lnTo>
                <a:lnTo>
                  <a:pt x="12481" y="120959"/>
                </a:lnTo>
                <a:lnTo>
                  <a:pt x="14401" y="120959"/>
                </a:lnTo>
                <a:lnTo>
                  <a:pt x="14401" y="119999"/>
                </a:lnTo>
                <a:lnTo>
                  <a:pt x="15361" y="119039"/>
                </a:lnTo>
                <a:lnTo>
                  <a:pt x="15361" y="77769"/>
                </a:lnTo>
                <a:lnTo>
                  <a:pt x="17282" y="79674"/>
                </a:lnTo>
                <a:lnTo>
                  <a:pt x="19202" y="81610"/>
                </a:lnTo>
                <a:lnTo>
                  <a:pt x="21122" y="83515"/>
                </a:lnTo>
                <a:lnTo>
                  <a:pt x="19202" y="66233"/>
                </a:lnTo>
                <a:lnTo>
                  <a:pt x="15361" y="61432"/>
                </a:lnTo>
                <a:lnTo>
                  <a:pt x="15361" y="28803"/>
                </a:lnTo>
                <a:lnTo>
                  <a:pt x="17282" y="25923"/>
                </a:lnTo>
                <a:lnTo>
                  <a:pt x="19202" y="23042"/>
                </a:lnTo>
                <a:lnTo>
                  <a:pt x="22082" y="21122"/>
                </a:lnTo>
                <a:lnTo>
                  <a:pt x="24003" y="19202"/>
                </a:lnTo>
                <a:lnTo>
                  <a:pt x="25923" y="17282"/>
                </a:lnTo>
                <a:lnTo>
                  <a:pt x="27843" y="16322"/>
                </a:lnTo>
                <a:lnTo>
                  <a:pt x="29763" y="15361"/>
                </a:lnTo>
                <a:lnTo>
                  <a:pt x="31683" y="14401"/>
                </a:lnTo>
                <a:lnTo>
                  <a:pt x="33604" y="13441"/>
                </a:lnTo>
                <a:lnTo>
                  <a:pt x="35524" y="12481"/>
                </a:lnTo>
                <a:lnTo>
                  <a:pt x="43205" y="12481"/>
                </a:lnTo>
                <a:lnTo>
                  <a:pt x="47045" y="13441"/>
                </a:lnTo>
                <a:lnTo>
                  <a:pt x="48966" y="15361"/>
                </a:lnTo>
                <a:lnTo>
                  <a:pt x="51846" y="17282"/>
                </a:lnTo>
                <a:lnTo>
                  <a:pt x="53766" y="19202"/>
                </a:lnTo>
                <a:lnTo>
                  <a:pt x="55686" y="23042"/>
                </a:lnTo>
                <a:lnTo>
                  <a:pt x="57591" y="25923"/>
                </a:lnTo>
                <a:lnTo>
                  <a:pt x="58552" y="29763"/>
                </a:lnTo>
                <a:lnTo>
                  <a:pt x="58552" y="33604"/>
                </a:lnTo>
                <a:lnTo>
                  <a:pt x="59527" y="37444"/>
                </a:lnTo>
                <a:lnTo>
                  <a:pt x="59527" y="52806"/>
                </a:lnTo>
                <a:lnTo>
                  <a:pt x="58552" y="56647"/>
                </a:lnTo>
                <a:lnTo>
                  <a:pt x="57591" y="60487"/>
                </a:lnTo>
                <a:lnTo>
                  <a:pt x="56647" y="64328"/>
                </a:lnTo>
                <a:lnTo>
                  <a:pt x="54711" y="67208"/>
                </a:lnTo>
                <a:lnTo>
                  <a:pt x="53766" y="70073"/>
                </a:lnTo>
                <a:lnTo>
                  <a:pt x="50871" y="72953"/>
                </a:lnTo>
                <a:lnTo>
                  <a:pt x="48006" y="74889"/>
                </a:lnTo>
                <a:lnTo>
                  <a:pt x="45125" y="76794"/>
                </a:lnTo>
                <a:lnTo>
                  <a:pt x="42245" y="77769"/>
                </a:lnTo>
                <a:lnTo>
                  <a:pt x="34564" y="77769"/>
                </a:lnTo>
                <a:lnTo>
                  <a:pt x="30723" y="75834"/>
                </a:lnTo>
                <a:lnTo>
                  <a:pt x="26883" y="72953"/>
                </a:lnTo>
                <a:lnTo>
                  <a:pt x="24963" y="86395"/>
                </a:lnTo>
                <a:lnTo>
                  <a:pt x="26883" y="87355"/>
                </a:lnTo>
                <a:lnTo>
                  <a:pt x="28803" y="88315"/>
                </a:lnTo>
                <a:lnTo>
                  <a:pt x="31683" y="89275"/>
                </a:lnTo>
                <a:lnTo>
                  <a:pt x="33604" y="89275"/>
                </a:lnTo>
                <a:lnTo>
                  <a:pt x="35524" y="90236"/>
                </a:lnTo>
                <a:lnTo>
                  <a:pt x="46085" y="90236"/>
                </a:lnTo>
                <a:lnTo>
                  <a:pt x="50871" y="89275"/>
                </a:lnTo>
                <a:lnTo>
                  <a:pt x="55686" y="87355"/>
                </a:lnTo>
                <a:lnTo>
                  <a:pt x="59527" y="84475"/>
                </a:lnTo>
                <a:lnTo>
                  <a:pt x="63367" y="81610"/>
                </a:lnTo>
                <a:lnTo>
                  <a:pt x="66233" y="77769"/>
                </a:lnTo>
                <a:lnTo>
                  <a:pt x="70073" y="73914"/>
                </a:lnTo>
                <a:lnTo>
                  <a:pt x="71993" y="69113"/>
                </a:lnTo>
                <a:lnTo>
                  <a:pt x="73913" y="63367"/>
                </a:lnTo>
                <a:lnTo>
                  <a:pt x="74874" y="57607"/>
                </a:lnTo>
                <a:lnTo>
                  <a:pt x="75834" y="50886"/>
                </a:lnTo>
                <a:lnTo>
                  <a:pt x="75834" y="37444"/>
                </a:lnTo>
                <a:lnTo>
                  <a:pt x="74874" y="31683"/>
                </a:lnTo>
                <a:lnTo>
                  <a:pt x="73913" y="26883"/>
                </a:lnTo>
                <a:lnTo>
                  <a:pt x="72953" y="21122"/>
                </a:lnTo>
                <a:lnTo>
                  <a:pt x="71048" y="16322"/>
                </a:lnTo>
                <a:lnTo>
                  <a:pt x="68153" y="12481"/>
                </a:lnTo>
                <a:lnTo>
                  <a:pt x="65272" y="8641"/>
                </a:lnTo>
                <a:lnTo>
                  <a:pt x="62392" y="5760"/>
                </a:lnTo>
                <a:lnTo>
                  <a:pt x="57591" y="2880"/>
                </a:lnTo>
                <a:lnTo>
                  <a:pt x="53766" y="960"/>
                </a:lnTo>
                <a:lnTo>
                  <a:pt x="48966" y="0"/>
                </a:lnTo>
                <a:lnTo>
                  <a:pt x="37444" y="0"/>
                </a:lnTo>
                <a:lnTo>
                  <a:pt x="34564" y="960"/>
                </a:lnTo>
                <a:lnTo>
                  <a:pt x="31683" y="960"/>
                </a:lnTo>
                <a:lnTo>
                  <a:pt x="29763" y="1920"/>
                </a:lnTo>
                <a:lnTo>
                  <a:pt x="27843" y="3840"/>
                </a:lnTo>
                <a:lnTo>
                  <a:pt x="24963" y="4800"/>
                </a:lnTo>
                <a:lnTo>
                  <a:pt x="23042" y="6720"/>
                </a:lnTo>
                <a:lnTo>
                  <a:pt x="20162" y="7680"/>
                </a:lnTo>
                <a:lnTo>
                  <a:pt x="18242" y="9601"/>
                </a:lnTo>
                <a:lnTo>
                  <a:pt x="15361" y="12481"/>
                </a:lnTo>
                <a:lnTo>
                  <a:pt x="13441" y="14401"/>
                </a:lnTo>
                <a:lnTo>
                  <a:pt x="13441" y="2880"/>
                </a:lnTo>
                <a:lnTo>
                  <a:pt x="12481" y="2880"/>
                </a:lnTo>
                <a:lnTo>
                  <a:pt x="12481" y="1920"/>
                </a:lnTo>
                <a:lnTo>
                  <a:pt x="11521" y="1920"/>
                </a:lnTo>
                <a:lnTo>
                  <a:pt x="11521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" name="object 246"/>
          <p:cNvSpPr/>
          <p:nvPr/>
        </p:nvSpPr>
        <p:spPr>
          <a:xfrm>
            <a:off x="3174857" y="2020503"/>
            <a:ext cx="53766" cy="111358"/>
          </a:xfrm>
          <a:custGeom>
            <a:avLst/>
            <a:gdLst/>
            <a:ahLst/>
            <a:cxnLst/>
            <a:rect l="l" t="t" r="r" b="b"/>
            <a:pathLst>
              <a:path w="53766" h="111358">
                <a:moveTo>
                  <a:pt x="53766" y="24003"/>
                </a:moveTo>
                <a:lnTo>
                  <a:pt x="52806" y="23042"/>
                </a:lnTo>
                <a:lnTo>
                  <a:pt x="51846" y="22082"/>
                </a:lnTo>
                <a:lnTo>
                  <a:pt x="29763" y="22082"/>
                </a:lnTo>
                <a:lnTo>
                  <a:pt x="29763" y="1920"/>
                </a:lnTo>
                <a:lnTo>
                  <a:pt x="28803" y="975"/>
                </a:lnTo>
                <a:lnTo>
                  <a:pt x="27843" y="975"/>
                </a:lnTo>
                <a:lnTo>
                  <a:pt x="27843" y="0"/>
                </a:lnTo>
                <a:lnTo>
                  <a:pt x="16322" y="0"/>
                </a:lnTo>
                <a:lnTo>
                  <a:pt x="16322" y="975"/>
                </a:lnTo>
                <a:lnTo>
                  <a:pt x="15361" y="975"/>
                </a:lnTo>
                <a:lnTo>
                  <a:pt x="15361" y="1920"/>
                </a:lnTo>
                <a:lnTo>
                  <a:pt x="14401" y="1920"/>
                </a:lnTo>
                <a:lnTo>
                  <a:pt x="14401" y="22082"/>
                </a:lnTo>
                <a:lnTo>
                  <a:pt x="2880" y="22082"/>
                </a:lnTo>
                <a:lnTo>
                  <a:pt x="1920" y="23042"/>
                </a:lnTo>
                <a:lnTo>
                  <a:pt x="960" y="23042"/>
                </a:lnTo>
                <a:lnTo>
                  <a:pt x="960" y="24003"/>
                </a:lnTo>
                <a:lnTo>
                  <a:pt x="0" y="24963"/>
                </a:lnTo>
                <a:lnTo>
                  <a:pt x="0" y="32644"/>
                </a:lnTo>
                <a:lnTo>
                  <a:pt x="960" y="33604"/>
                </a:lnTo>
                <a:lnTo>
                  <a:pt x="960" y="34564"/>
                </a:lnTo>
                <a:lnTo>
                  <a:pt x="14401" y="34564"/>
                </a:lnTo>
                <a:lnTo>
                  <a:pt x="14401" y="88331"/>
                </a:lnTo>
                <a:lnTo>
                  <a:pt x="15361" y="92171"/>
                </a:lnTo>
                <a:lnTo>
                  <a:pt x="16322" y="96012"/>
                </a:lnTo>
                <a:lnTo>
                  <a:pt x="17282" y="98892"/>
                </a:lnTo>
                <a:lnTo>
                  <a:pt x="18242" y="101757"/>
                </a:lnTo>
                <a:lnTo>
                  <a:pt x="20162" y="104637"/>
                </a:lnTo>
                <a:lnTo>
                  <a:pt x="22082" y="106558"/>
                </a:lnTo>
                <a:lnTo>
                  <a:pt x="24963" y="108478"/>
                </a:lnTo>
                <a:lnTo>
                  <a:pt x="27843" y="109438"/>
                </a:lnTo>
                <a:lnTo>
                  <a:pt x="30723" y="110398"/>
                </a:lnTo>
                <a:lnTo>
                  <a:pt x="34564" y="111358"/>
                </a:lnTo>
                <a:lnTo>
                  <a:pt x="43205" y="111358"/>
                </a:lnTo>
                <a:lnTo>
                  <a:pt x="44165" y="110398"/>
                </a:lnTo>
                <a:lnTo>
                  <a:pt x="48006" y="110398"/>
                </a:lnTo>
                <a:lnTo>
                  <a:pt x="49926" y="109438"/>
                </a:lnTo>
                <a:lnTo>
                  <a:pt x="50886" y="109438"/>
                </a:lnTo>
                <a:lnTo>
                  <a:pt x="51846" y="108478"/>
                </a:lnTo>
                <a:lnTo>
                  <a:pt x="52806" y="107518"/>
                </a:lnTo>
                <a:lnTo>
                  <a:pt x="53766" y="106558"/>
                </a:lnTo>
                <a:lnTo>
                  <a:pt x="53766" y="96012"/>
                </a:lnTo>
                <a:lnTo>
                  <a:pt x="49926" y="96012"/>
                </a:lnTo>
                <a:lnTo>
                  <a:pt x="48966" y="96956"/>
                </a:lnTo>
                <a:lnTo>
                  <a:pt x="47045" y="96956"/>
                </a:lnTo>
                <a:lnTo>
                  <a:pt x="46085" y="97917"/>
                </a:lnTo>
                <a:lnTo>
                  <a:pt x="37444" y="97917"/>
                </a:lnTo>
                <a:lnTo>
                  <a:pt x="33604" y="96956"/>
                </a:lnTo>
                <a:lnTo>
                  <a:pt x="32644" y="94076"/>
                </a:lnTo>
                <a:lnTo>
                  <a:pt x="30723" y="91196"/>
                </a:lnTo>
                <a:lnTo>
                  <a:pt x="29763" y="86395"/>
                </a:lnTo>
                <a:lnTo>
                  <a:pt x="29763" y="34564"/>
                </a:lnTo>
                <a:lnTo>
                  <a:pt x="52806" y="34564"/>
                </a:lnTo>
                <a:lnTo>
                  <a:pt x="53766" y="33604"/>
                </a:lnTo>
                <a:lnTo>
                  <a:pt x="53766" y="240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" name="object 247"/>
          <p:cNvSpPr/>
          <p:nvPr/>
        </p:nvSpPr>
        <p:spPr>
          <a:xfrm>
            <a:off x="3242066" y="2041626"/>
            <a:ext cx="58552" cy="90236"/>
          </a:xfrm>
          <a:custGeom>
            <a:avLst/>
            <a:gdLst/>
            <a:ahLst/>
            <a:cxnLst/>
            <a:rect l="l" t="t" r="r" b="b"/>
            <a:pathLst>
              <a:path w="58552" h="90236">
                <a:moveTo>
                  <a:pt x="944" y="80634"/>
                </a:moveTo>
                <a:lnTo>
                  <a:pt x="944" y="83515"/>
                </a:lnTo>
                <a:lnTo>
                  <a:pt x="1905" y="83515"/>
                </a:lnTo>
                <a:lnTo>
                  <a:pt x="2880" y="84475"/>
                </a:lnTo>
                <a:lnTo>
                  <a:pt x="3840" y="85435"/>
                </a:lnTo>
                <a:lnTo>
                  <a:pt x="5745" y="85435"/>
                </a:lnTo>
                <a:lnTo>
                  <a:pt x="6720" y="86395"/>
                </a:lnTo>
                <a:lnTo>
                  <a:pt x="8625" y="87355"/>
                </a:lnTo>
                <a:lnTo>
                  <a:pt x="10561" y="88315"/>
                </a:lnTo>
                <a:lnTo>
                  <a:pt x="12466" y="88315"/>
                </a:lnTo>
                <a:lnTo>
                  <a:pt x="15346" y="89275"/>
                </a:lnTo>
                <a:lnTo>
                  <a:pt x="18227" y="89275"/>
                </a:lnTo>
                <a:lnTo>
                  <a:pt x="20147" y="90236"/>
                </a:lnTo>
                <a:lnTo>
                  <a:pt x="30708" y="90236"/>
                </a:lnTo>
                <a:lnTo>
                  <a:pt x="35509" y="89275"/>
                </a:lnTo>
                <a:lnTo>
                  <a:pt x="39349" y="88315"/>
                </a:lnTo>
                <a:lnTo>
                  <a:pt x="43190" y="87355"/>
                </a:lnTo>
                <a:lnTo>
                  <a:pt x="47030" y="85435"/>
                </a:lnTo>
                <a:lnTo>
                  <a:pt x="49911" y="83515"/>
                </a:lnTo>
                <a:lnTo>
                  <a:pt x="52791" y="81610"/>
                </a:lnTo>
                <a:lnTo>
                  <a:pt x="54711" y="78714"/>
                </a:lnTo>
                <a:lnTo>
                  <a:pt x="56631" y="74889"/>
                </a:lnTo>
                <a:lnTo>
                  <a:pt x="57591" y="71993"/>
                </a:lnTo>
                <a:lnTo>
                  <a:pt x="58552" y="68153"/>
                </a:lnTo>
                <a:lnTo>
                  <a:pt x="58552" y="60487"/>
                </a:lnTo>
                <a:lnTo>
                  <a:pt x="57591" y="57607"/>
                </a:lnTo>
                <a:lnTo>
                  <a:pt x="56631" y="54711"/>
                </a:lnTo>
                <a:lnTo>
                  <a:pt x="55671" y="51846"/>
                </a:lnTo>
                <a:lnTo>
                  <a:pt x="53751" y="49926"/>
                </a:lnTo>
                <a:lnTo>
                  <a:pt x="51831" y="48006"/>
                </a:lnTo>
                <a:lnTo>
                  <a:pt x="49911" y="46085"/>
                </a:lnTo>
                <a:lnTo>
                  <a:pt x="47990" y="44165"/>
                </a:lnTo>
                <a:lnTo>
                  <a:pt x="45110" y="43205"/>
                </a:lnTo>
                <a:lnTo>
                  <a:pt x="43190" y="42245"/>
                </a:lnTo>
                <a:lnTo>
                  <a:pt x="40309" y="41285"/>
                </a:lnTo>
                <a:lnTo>
                  <a:pt x="37429" y="40325"/>
                </a:lnTo>
                <a:lnTo>
                  <a:pt x="35509" y="38404"/>
                </a:lnTo>
                <a:lnTo>
                  <a:pt x="32628" y="37444"/>
                </a:lnTo>
                <a:lnTo>
                  <a:pt x="29748" y="36484"/>
                </a:lnTo>
                <a:lnTo>
                  <a:pt x="27828" y="35524"/>
                </a:lnTo>
                <a:lnTo>
                  <a:pt x="24947" y="34564"/>
                </a:lnTo>
                <a:lnTo>
                  <a:pt x="23027" y="33604"/>
                </a:lnTo>
                <a:lnTo>
                  <a:pt x="21122" y="32644"/>
                </a:lnTo>
                <a:lnTo>
                  <a:pt x="20147" y="30723"/>
                </a:lnTo>
                <a:lnTo>
                  <a:pt x="18227" y="29763"/>
                </a:lnTo>
                <a:lnTo>
                  <a:pt x="17266" y="27843"/>
                </a:lnTo>
                <a:lnTo>
                  <a:pt x="16306" y="25923"/>
                </a:lnTo>
                <a:lnTo>
                  <a:pt x="16306" y="21122"/>
                </a:lnTo>
                <a:lnTo>
                  <a:pt x="17266" y="20162"/>
                </a:lnTo>
                <a:lnTo>
                  <a:pt x="17266" y="18242"/>
                </a:lnTo>
                <a:lnTo>
                  <a:pt x="18227" y="17282"/>
                </a:lnTo>
                <a:lnTo>
                  <a:pt x="19187" y="15361"/>
                </a:lnTo>
                <a:lnTo>
                  <a:pt x="20147" y="14401"/>
                </a:lnTo>
                <a:lnTo>
                  <a:pt x="22067" y="13441"/>
                </a:lnTo>
                <a:lnTo>
                  <a:pt x="23027" y="12481"/>
                </a:lnTo>
                <a:lnTo>
                  <a:pt x="24947" y="12481"/>
                </a:lnTo>
                <a:lnTo>
                  <a:pt x="27828" y="11521"/>
                </a:lnTo>
                <a:lnTo>
                  <a:pt x="37429" y="11521"/>
                </a:lnTo>
                <a:lnTo>
                  <a:pt x="39349" y="12481"/>
                </a:lnTo>
                <a:lnTo>
                  <a:pt x="42230" y="13441"/>
                </a:lnTo>
                <a:lnTo>
                  <a:pt x="44150" y="13441"/>
                </a:lnTo>
                <a:lnTo>
                  <a:pt x="46070" y="14401"/>
                </a:lnTo>
                <a:lnTo>
                  <a:pt x="47030" y="15361"/>
                </a:lnTo>
                <a:lnTo>
                  <a:pt x="48950" y="16322"/>
                </a:lnTo>
                <a:lnTo>
                  <a:pt x="49911" y="16322"/>
                </a:lnTo>
                <a:lnTo>
                  <a:pt x="50871" y="17282"/>
                </a:lnTo>
                <a:lnTo>
                  <a:pt x="53751" y="17282"/>
                </a:lnTo>
                <a:lnTo>
                  <a:pt x="53751" y="15361"/>
                </a:lnTo>
                <a:lnTo>
                  <a:pt x="54711" y="15361"/>
                </a:lnTo>
                <a:lnTo>
                  <a:pt x="54711" y="9601"/>
                </a:lnTo>
                <a:lnTo>
                  <a:pt x="53751" y="8641"/>
                </a:lnTo>
                <a:lnTo>
                  <a:pt x="53751" y="5760"/>
                </a:lnTo>
                <a:lnTo>
                  <a:pt x="52791" y="5760"/>
                </a:lnTo>
                <a:lnTo>
                  <a:pt x="51831" y="4800"/>
                </a:lnTo>
                <a:lnTo>
                  <a:pt x="50871" y="3840"/>
                </a:lnTo>
                <a:lnTo>
                  <a:pt x="48950" y="2880"/>
                </a:lnTo>
                <a:lnTo>
                  <a:pt x="47990" y="2880"/>
                </a:lnTo>
                <a:lnTo>
                  <a:pt x="47030" y="1920"/>
                </a:lnTo>
                <a:lnTo>
                  <a:pt x="45110" y="1920"/>
                </a:lnTo>
                <a:lnTo>
                  <a:pt x="43190" y="960"/>
                </a:lnTo>
                <a:lnTo>
                  <a:pt x="41269" y="960"/>
                </a:lnTo>
                <a:lnTo>
                  <a:pt x="39349" y="0"/>
                </a:lnTo>
                <a:lnTo>
                  <a:pt x="23027" y="0"/>
                </a:lnTo>
                <a:lnTo>
                  <a:pt x="19187" y="1920"/>
                </a:lnTo>
                <a:lnTo>
                  <a:pt x="15346" y="2880"/>
                </a:lnTo>
                <a:lnTo>
                  <a:pt x="12466" y="4800"/>
                </a:lnTo>
                <a:lnTo>
                  <a:pt x="9585" y="6720"/>
                </a:lnTo>
                <a:lnTo>
                  <a:pt x="6720" y="9601"/>
                </a:lnTo>
                <a:lnTo>
                  <a:pt x="5745" y="11521"/>
                </a:lnTo>
                <a:lnTo>
                  <a:pt x="3840" y="14401"/>
                </a:lnTo>
                <a:lnTo>
                  <a:pt x="2880" y="17282"/>
                </a:lnTo>
                <a:lnTo>
                  <a:pt x="1905" y="21122"/>
                </a:lnTo>
                <a:lnTo>
                  <a:pt x="1905" y="27843"/>
                </a:lnTo>
                <a:lnTo>
                  <a:pt x="2880" y="30723"/>
                </a:lnTo>
                <a:lnTo>
                  <a:pt x="3840" y="33604"/>
                </a:lnTo>
                <a:lnTo>
                  <a:pt x="4785" y="36484"/>
                </a:lnTo>
                <a:lnTo>
                  <a:pt x="6720" y="38404"/>
                </a:lnTo>
                <a:lnTo>
                  <a:pt x="8625" y="40325"/>
                </a:lnTo>
                <a:lnTo>
                  <a:pt x="10561" y="42245"/>
                </a:lnTo>
                <a:lnTo>
                  <a:pt x="12466" y="44165"/>
                </a:lnTo>
                <a:lnTo>
                  <a:pt x="15346" y="45125"/>
                </a:lnTo>
                <a:lnTo>
                  <a:pt x="18227" y="46085"/>
                </a:lnTo>
                <a:lnTo>
                  <a:pt x="20147" y="48006"/>
                </a:lnTo>
                <a:lnTo>
                  <a:pt x="23027" y="48966"/>
                </a:lnTo>
                <a:lnTo>
                  <a:pt x="25908" y="49926"/>
                </a:lnTo>
                <a:lnTo>
                  <a:pt x="27828" y="50886"/>
                </a:lnTo>
                <a:lnTo>
                  <a:pt x="30708" y="51846"/>
                </a:lnTo>
                <a:lnTo>
                  <a:pt x="32628" y="52806"/>
                </a:lnTo>
                <a:lnTo>
                  <a:pt x="35509" y="53766"/>
                </a:lnTo>
                <a:lnTo>
                  <a:pt x="37429" y="54711"/>
                </a:lnTo>
                <a:lnTo>
                  <a:pt x="39349" y="56647"/>
                </a:lnTo>
                <a:lnTo>
                  <a:pt x="40309" y="57607"/>
                </a:lnTo>
                <a:lnTo>
                  <a:pt x="42230" y="59527"/>
                </a:lnTo>
                <a:lnTo>
                  <a:pt x="43190" y="60487"/>
                </a:lnTo>
                <a:lnTo>
                  <a:pt x="44150" y="62392"/>
                </a:lnTo>
                <a:lnTo>
                  <a:pt x="44150" y="67208"/>
                </a:lnTo>
                <a:lnTo>
                  <a:pt x="43190" y="69113"/>
                </a:lnTo>
                <a:lnTo>
                  <a:pt x="42230" y="71048"/>
                </a:lnTo>
                <a:lnTo>
                  <a:pt x="41269" y="72953"/>
                </a:lnTo>
                <a:lnTo>
                  <a:pt x="40309" y="73914"/>
                </a:lnTo>
                <a:lnTo>
                  <a:pt x="39349" y="74889"/>
                </a:lnTo>
                <a:lnTo>
                  <a:pt x="37429" y="75834"/>
                </a:lnTo>
                <a:lnTo>
                  <a:pt x="35509" y="76794"/>
                </a:lnTo>
                <a:lnTo>
                  <a:pt x="33588" y="77769"/>
                </a:lnTo>
                <a:lnTo>
                  <a:pt x="20147" y="77769"/>
                </a:lnTo>
                <a:lnTo>
                  <a:pt x="17266" y="76794"/>
                </a:lnTo>
                <a:lnTo>
                  <a:pt x="14401" y="75834"/>
                </a:lnTo>
                <a:lnTo>
                  <a:pt x="12466" y="74889"/>
                </a:lnTo>
                <a:lnTo>
                  <a:pt x="10561" y="73914"/>
                </a:lnTo>
                <a:lnTo>
                  <a:pt x="8625" y="72953"/>
                </a:lnTo>
                <a:lnTo>
                  <a:pt x="6720" y="71993"/>
                </a:lnTo>
                <a:lnTo>
                  <a:pt x="5745" y="71993"/>
                </a:lnTo>
                <a:lnTo>
                  <a:pt x="4785" y="71048"/>
                </a:lnTo>
                <a:lnTo>
                  <a:pt x="3840" y="70073"/>
                </a:lnTo>
                <a:lnTo>
                  <a:pt x="1905" y="70073"/>
                </a:lnTo>
                <a:lnTo>
                  <a:pt x="1905" y="71048"/>
                </a:lnTo>
                <a:lnTo>
                  <a:pt x="944" y="71048"/>
                </a:lnTo>
                <a:lnTo>
                  <a:pt x="944" y="71993"/>
                </a:lnTo>
                <a:lnTo>
                  <a:pt x="0" y="72953"/>
                </a:lnTo>
                <a:lnTo>
                  <a:pt x="0" y="79674"/>
                </a:lnTo>
                <a:lnTo>
                  <a:pt x="944" y="8063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" name="object 248"/>
          <p:cNvSpPr/>
          <p:nvPr/>
        </p:nvSpPr>
        <p:spPr>
          <a:xfrm>
            <a:off x="3321740" y="2109779"/>
            <a:ext cx="20147" cy="21122"/>
          </a:xfrm>
          <a:custGeom>
            <a:avLst/>
            <a:gdLst/>
            <a:ahLst/>
            <a:cxnLst/>
            <a:rect l="l" t="t" r="r" b="b"/>
            <a:pathLst>
              <a:path w="20147" h="21122">
                <a:moveTo>
                  <a:pt x="20147" y="10561"/>
                </a:moveTo>
                <a:lnTo>
                  <a:pt x="20147" y="5760"/>
                </a:lnTo>
                <a:lnTo>
                  <a:pt x="19187" y="2895"/>
                </a:lnTo>
                <a:lnTo>
                  <a:pt x="18242" y="1920"/>
                </a:lnTo>
                <a:lnTo>
                  <a:pt x="16306" y="960"/>
                </a:lnTo>
                <a:lnTo>
                  <a:pt x="14401" y="0"/>
                </a:lnTo>
                <a:lnTo>
                  <a:pt x="6720" y="0"/>
                </a:lnTo>
                <a:lnTo>
                  <a:pt x="3840" y="960"/>
                </a:lnTo>
                <a:lnTo>
                  <a:pt x="2880" y="1920"/>
                </a:lnTo>
                <a:lnTo>
                  <a:pt x="960" y="3840"/>
                </a:lnTo>
                <a:lnTo>
                  <a:pt x="0" y="6736"/>
                </a:lnTo>
                <a:lnTo>
                  <a:pt x="0" y="15361"/>
                </a:lnTo>
                <a:lnTo>
                  <a:pt x="960" y="17282"/>
                </a:lnTo>
                <a:lnTo>
                  <a:pt x="2880" y="19202"/>
                </a:lnTo>
                <a:lnTo>
                  <a:pt x="3840" y="20162"/>
                </a:lnTo>
                <a:lnTo>
                  <a:pt x="6720" y="21122"/>
                </a:lnTo>
                <a:lnTo>
                  <a:pt x="14401" y="21122"/>
                </a:lnTo>
                <a:lnTo>
                  <a:pt x="16306" y="20162"/>
                </a:lnTo>
                <a:lnTo>
                  <a:pt x="18242" y="19202"/>
                </a:lnTo>
                <a:lnTo>
                  <a:pt x="19187" y="17282"/>
                </a:lnTo>
                <a:lnTo>
                  <a:pt x="20147" y="14401"/>
                </a:lnTo>
                <a:lnTo>
                  <a:pt x="20147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" name="object 249"/>
          <p:cNvSpPr/>
          <p:nvPr/>
        </p:nvSpPr>
        <p:spPr>
          <a:xfrm>
            <a:off x="2507681" y="2157307"/>
            <a:ext cx="800612" cy="0"/>
          </a:xfrm>
          <a:custGeom>
            <a:avLst/>
            <a:gdLst/>
            <a:ahLst/>
            <a:cxnLst/>
            <a:rect l="l" t="t" r="r" b="b"/>
            <a:pathLst>
              <a:path w="800612" h="0">
                <a:moveTo>
                  <a:pt x="0" y="0"/>
                </a:moveTo>
                <a:lnTo>
                  <a:pt x="800612" y="0"/>
                </a:lnTo>
              </a:path>
            </a:pathLst>
          </a:custGeom>
          <a:ln w="13747">
            <a:solidFill>
              <a:srgbClr val="58585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" name="object 250"/>
          <p:cNvSpPr/>
          <p:nvPr/>
        </p:nvSpPr>
        <p:spPr>
          <a:xfrm>
            <a:off x="1518909" y="2235540"/>
            <a:ext cx="69128" cy="119999"/>
          </a:xfrm>
          <a:custGeom>
            <a:avLst/>
            <a:gdLst/>
            <a:ahLst/>
            <a:cxnLst/>
            <a:rect l="l" t="t" r="r" b="b"/>
            <a:pathLst>
              <a:path w="69128" h="119999">
                <a:moveTo>
                  <a:pt x="69128" y="111358"/>
                </a:moveTo>
                <a:lnTo>
                  <a:pt x="68168" y="110398"/>
                </a:lnTo>
                <a:lnTo>
                  <a:pt x="68168" y="108478"/>
                </a:lnTo>
                <a:lnTo>
                  <a:pt x="67193" y="108478"/>
                </a:lnTo>
                <a:lnTo>
                  <a:pt x="67193" y="107518"/>
                </a:lnTo>
                <a:lnTo>
                  <a:pt x="44165" y="107518"/>
                </a:lnTo>
                <a:lnTo>
                  <a:pt x="44165" y="1920"/>
                </a:lnTo>
                <a:lnTo>
                  <a:pt x="43205" y="1920"/>
                </a:lnTo>
                <a:lnTo>
                  <a:pt x="43205" y="960"/>
                </a:lnTo>
                <a:lnTo>
                  <a:pt x="40325" y="960"/>
                </a:lnTo>
                <a:lnTo>
                  <a:pt x="39364" y="0"/>
                </a:lnTo>
                <a:lnTo>
                  <a:pt x="35524" y="0"/>
                </a:lnTo>
                <a:lnTo>
                  <a:pt x="34564" y="960"/>
                </a:lnTo>
                <a:lnTo>
                  <a:pt x="29763" y="960"/>
                </a:lnTo>
                <a:lnTo>
                  <a:pt x="29763" y="1920"/>
                </a:lnTo>
                <a:lnTo>
                  <a:pt x="1923" y="19202"/>
                </a:lnTo>
                <a:lnTo>
                  <a:pt x="964" y="20162"/>
                </a:lnTo>
                <a:lnTo>
                  <a:pt x="0" y="20162"/>
                </a:lnTo>
                <a:lnTo>
                  <a:pt x="0" y="30723"/>
                </a:lnTo>
                <a:lnTo>
                  <a:pt x="964" y="31683"/>
                </a:lnTo>
                <a:lnTo>
                  <a:pt x="3840" y="31683"/>
                </a:lnTo>
                <a:lnTo>
                  <a:pt x="4805" y="30723"/>
                </a:lnTo>
                <a:lnTo>
                  <a:pt x="27843" y="17282"/>
                </a:lnTo>
                <a:lnTo>
                  <a:pt x="27843" y="107518"/>
                </a:lnTo>
                <a:lnTo>
                  <a:pt x="1923" y="107518"/>
                </a:lnTo>
                <a:lnTo>
                  <a:pt x="1923" y="108478"/>
                </a:lnTo>
                <a:lnTo>
                  <a:pt x="964" y="108478"/>
                </a:lnTo>
                <a:lnTo>
                  <a:pt x="964" y="109438"/>
                </a:lnTo>
                <a:lnTo>
                  <a:pt x="0" y="110398"/>
                </a:lnTo>
                <a:lnTo>
                  <a:pt x="0" y="117119"/>
                </a:lnTo>
                <a:lnTo>
                  <a:pt x="964" y="118079"/>
                </a:lnTo>
                <a:lnTo>
                  <a:pt x="964" y="119039"/>
                </a:lnTo>
                <a:lnTo>
                  <a:pt x="1923" y="119039"/>
                </a:lnTo>
                <a:lnTo>
                  <a:pt x="1923" y="119999"/>
                </a:lnTo>
                <a:lnTo>
                  <a:pt x="66248" y="119999"/>
                </a:lnTo>
                <a:lnTo>
                  <a:pt x="67193" y="119039"/>
                </a:lnTo>
                <a:lnTo>
                  <a:pt x="68168" y="119039"/>
                </a:lnTo>
                <a:lnTo>
                  <a:pt x="68168" y="117119"/>
                </a:lnTo>
                <a:lnTo>
                  <a:pt x="69128" y="116159"/>
                </a:lnTo>
                <a:lnTo>
                  <a:pt x="69128" y="11135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" name="object 251"/>
          <p:cNvSpPr/>
          <p:nvPr/>
        </p:nvSpPr>
        <p:spPr>
          <a:xfrm>
            <a:off x="1611066" y="2335377"/>
            <a:ext cx="20162" cy="21122"/>
          </a:xfrm>
          <a:custGeom>
            <a:avLst/>
            <a:gdLst/>
            <a:ahLst/>
            <a:cxnLst/>
            <a:rect l="l" t="t" r="r" b="b"/>
            <a:pathLst>
              <a:path w="20162" h="21122">
                <a:moveTo>
                  <a:pt x="20162" y="10561"/>
                </a:moveTo>
                <a:lnTo>
                  <a:pt x="20162" y="5760"/>
                </a:lnTo>
                <a:lnTo>
                  <a:pt x="19202" y="2880"/>
                </a:lnTo>
                <a:lnTo>
                  <a:pt x="18242" y="1920"/>
                </a:lnTo>
                <a:lnTo>
                  <a:pt x="16322" y="0"/>
                </a:lnTo>
                <a:lnTo>
                  <a:pt x="3840" y="0"/>
                </a:lnTo>
                <a:lnTo>
                  <a:pt x="2880" y="1920"/>
                </a:lnTo>
                <a:lnTo>
                  <a:pt x="960" y="2880"/>
                </a:lnTo>
                <a:lnTo>
                  <a:pt x="0" y="5760"/>
                </a:lnTo>
                <a:lnTo>
                  <a:pt x="0" y="14401"/>
                </a:lnTo>
                <a:lnTo>
                  <a:pt x="960" y="17282"/>
                </a:lnTo>
                <a:lnTo>
                  <a:pt x="2880" y="19202"/>
                </a:lnTo>
                <a:lnTo>
                  <a:pt x="3840" y="20162"/>
                </a:lnTo>
                <a:lnTo>
                  <a:pt x="6720" y="21122"/>
                </a:lnTo>
                <a:lnTo>
                  <a:pt x="14401" y="21122"/>
                </a:lnTo>
                <a:lnTo>
                  <a:pt x="16322" y="20162"/>
                </a:lnTo>
                <a:lnTo>
                  <a:pt x="18242" y="19202"/>
                </a:lnTo>
                <a:lnTo>
                  <a:pt x="19202" y="17282"/>
                </a:lnTo>
                <a:lnTo>
                  <a:pt x="20162" y="14401"/>
                </a:lnTo>
                <a:lnTo>
                  <a:pt x="20162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" name="object 252"/>
          <p:cNvSpPr/>
          <p:nvPr/>
        </p:nvSpPr>
        <p:spPr>
          <a:xfrm>
            <a:off x="1823222" y="2236500"/>
            <a:ext cx="72953" cy="119999"/>
          </a:xfrm>
          <a:custGeom>
            <a:avLst/>
            <a:gdLst/>
            <a:ahLst/>
            <a:cxnLst/>
            <a:rect l="l" t="t" r="r" b="b"/>
            <a:pathLst>
              <a:path w="72953" h="119999">
                <a:moveTo>
                  <a:pt x="52791" y="48966"/>
                </a:moveTo>
                <a:lnTo>
                  <a:pt x="51846" y="51846"/>
                </a:lnTo>
                <a:lnTo>
                  <a:pt x="49911" y="53766"/>
                </a:lnTo>
                <a:lnTo>
                  <a:pt x="47045" y="56647"/>
                </a:lnTo>
                <a:lnTo>
                  <a:pt x="44165" y="57607"/>
                </a:lnTo>
                <a:lnTo>
                  <a:pt x="41285" y="59512"/>
                </a:lnTo>
                <a:lnTo>
                  <a:pt x="38404" y="60487"/>
                </a:lnTo>
                <a:lnTo>
                  <a:pt x="36484" y="73913"/>
                </a:lnTo>
                <a:lnTo>
                  <a:pt x="42230" y="72953"/>
                </a:lnTo>
                <a:lnTo>
                  <a:pt x="48006" y="71033"/>
                </a:lnTo>
                <a:lnTo>
                  <a:pt x="52791" y="69113"/>
                </a:lnTo>
                <a:lnTo>
                  <a:pt x="57607" y="66233"/>
                </a:lnTo>
                <a:lnTo>
                  <a:pt x="61447" y="63352"/>
                </a:lnTo>
                <a:lnTo>
                  <a:pt x="65288" y="59512"/>
                </a:lnTo>
                <a:lnTo>
                  <a:pt x="68153" y="55671"/>
                </a:lnTo>
                <a:lnTo>
                  <a:pt x="70073" y="50886"/>
                </a:lnTo>
                <a:lnTo>
                  <a:pt x="71993" y="46085"/>
                </a:lnTo>
                <a:lnTo>
                  <a:pt x="72953" y="41285"/>
                </a:lnTo>
                <a:lnTo>
                  <a:pt x="72953" y="30723"/>
                </a:lnTo>
                <a:lnTo>
                  <a:pt x="71993" y="26883"/>
                </a:lnTo>
                <a:lnTo>
                  <a:pt x="71033" y="23042"/>
                </a:lnTo>
                <a:lnTo>
                  <a:pt x="69128" y="19202"/>
                </a:lnTo>
                <a:lnTo>
                  <a:pt x="67193" y="15361"/>
                </a:lnTo>
                <a:lnTo>
                  <a:pt x="65288" y="13441"/>
                </a:lnTo>
                <a:lnTo>
                  <a:pt x="63352" y="10561"/>
                </a:lnTo>
                <a:lnTo>
                  <a:pt x="60472" y="7680"/>
                </a:lnTo>
                <a:lnTo>
                  <a:pt x="56631" y="5760"/>
                </a:lnTo>
                <a:lnTo>
                  <a:pt x="53751" y="3840"/>
                </a:lnTo>
                <a:lnTo>
                  <a:pt x="49911" y="2880"/>
                </a:lnTo>
                <a:lnTo>
                  <a:pt x="47045" y="1920"/>
                </a:lnTo>
                <a:lnTo>
                  <a:pt x="44165" y="960"/>
                </a:lnTo>
                <a:lnTo>
                  <a:pt x="38404" y="960"/>
                </a:lnTo>
                <a:lnTo>
                  <a:pt x="36484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1920"/>
                </a:lnTo>
                <a:lnTo>
                  <a:pt x="0" y="2880"/>
                </a:lnTo>
                <a:lnTo>
                  <a:pt x="0" y="118079"/>
                </a:lnTo>
                <a:lnTo>
                  <a:pt x="960" y="119039"/>
                </a:lnTo>
                <a:lnTo>
                  <a:pt x="4800" y="119039"/>
                </a:lnTo>
                <a:lnTo>
                  <a:pt x="5760" y="119999"/>
                </a:lnTo>
                <a:lnTo>
                  <a:pt x="8641" y="119999"/>
                </a:lnTo>
                <a:lnTo>
                  <a:pt x="10561" y="119039"/>
                </a:lnTo>
                <a:lnTo>
                  <a:pt x="13441" y="119039"/>
                </a:lnTo>
                <a:lnTo>
                  <a:pt x="14401" y="118079"/>
                </a:lnTo>
                <a:lnTo>
                  <a:pt x="15361" y="117119"/>
                </a:lnTo>
                <a:lnTo>
                  <a:pt x="15361" y="13441"/>
                </a:lnTo>
                <a:lnTo>
                  <a:pt x="35524" y="13441"/>
                </a:lnTo>
                <a:lnTo>
                  <a:pt x="38404" y="14401"/>
                </a:lnTo>
                <a:lnTo>
                  <a:pt x="41285" y="14401"/>
                </a:lnTo>
                <a:lnTo>
                  <a:pt x="44165" y="15361"/>
                </a:lnTo>
                <a:lnTo>
                  <a:pt x="46070" y="17282"/>
                </a:lnTo>
                <a:lnTo>
                  <a:pt x="48950" y="18242"/>
                </a:lnTo>
                <a:lnTo>
                  <a:pt x="51846" y="21122"/>
                </a:lnTo>
                <a:lnTo>
                  <a:pt x="52791" y="24002"/>
                </a:lnTo>
                <a:lnTo>
                  <a:pt x="54726" y="27843"/>
                </a:lnTo>
                <a:lnTo>
                  <a:pt x="55686" y="31683"/>
                </a:lnTo>
                <a:lnTo>
                  <a:pt x="55686" y="43205"/>
                </a:lnTo>
                <a:lnTo>
                  <a:pt x="54726" y="46085"/>
                </a:lnTo>
                <a:lnTo>
                  <a:pt x="52791" y="4896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" name="object 253"/>
          <p:cNvSpPr/>
          <p:nvPr/>
        </p:nvSpPr>
        <p:spPr>
          <a:xfrm>
            <a:off x="1838584" y="2296988"/>
            <a:ext cx="23042" cy="13426"/>
          </a:xfrm>
          <a:custGeom>
            <a:avLst/>
            <a:gdLst/>
            <a:ahLst/>
            <a:cxnLst/>
            <a:rect l="l" t="t" r="r" b="b"/>
            <a:pathLst>
              <a:path w="23042" h="13426">
                <a:moveTo>
                  <a:pt x="23042" y="0"/>
                </a:moveTo>
                <a:lnTo>
                  <a:pt x="0" y="0"/>
                </a:lnTo>
                <a:lnTo>
                  <a:pt x="0" y="13426"/>
                </a:lnTo>
                <a:lnTo>
                  <a:pt x="21122" y="13426"/>
                </a:lnTo>
                <a:lnTo>
                  <a:pt x="2304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" name="object 254"/>
          <p:cNvSpPr/>
          <p:nvPr/>
        </p:nvSpPr>
        <p:spPr>
          <a:xfrm>
            <a:off x="1908657" y="2272024"/>
            <a:ext cx="72953" cy="85435"/>
          </a:xfrm>
          <a:custGeom>
            <a:avLst/>
            <a:gdLst/>
            <a:ahLst/>
            <a:cxnLst/>
            <a:rect l="l" t="t" r="r" b="b"/>
            <a:pathLst>
              <a:path w="72953" h="85435">
                <a:moveTo>
                  <a:pt x="17282" y="51831"/>
                </a:moveTo>
                <a:lnTo>
                  <a:pt x="16322" y="47045"/>
                </a:lnTo>
                <a:lnTo>
                  <a:pt x="16322" y="28803"/>
                </a:lnTo>
                <a:lnTo>
                  <a:pt x="17282" y="24963"/>
                </a:lnTo>
                <a:lnTo>
                  <a:pt x="18242" y="0"/>
                </a:lnTo>
                <a:lnTo>
                  <a:pt x="14401" y="2880"/>
                </a:lnTo>
                <a:lnTo>
                  <a:pt x="10561" y="6720"/>
                </a:lnTo>
                <a:lnTo>
                  <a:pt x="7680" y="10561"/>
                </a:lnTo>
                <a:lnTo>
                  <a:pt x="4800" y="15361"/>
                </a:lnTo>
                <a:lnTo>
                  <a:pt x="2880" y="21122"/>
                </a:lnTo>
                <a:lnTo>
                  <a:pt x="960" y="26868"/>
                </a:lnTo>
                <a:lnTo>
                  <a:pt x="0" y="33588"/>
                </a:lnTo>
                <a:lnTo>
                  <a:pt x="0" y="47990"/>
                </a:lnTo>
                <a:lnTo>
                  <a:pt x="960" y="54711"/>
                </a:lnTo>
                <a:lnTo>
                  <a:pt x="2880" y="59512"/>
                </a:lnTo>
                <a:lnTo>
                  <a:pt x="4800" y="65272"/>
                </a:lnTo>
                <a:lnTo>
                  <a:pt x="7680" y="70073"/>
                </a:lnTo>
                <a:lnTo>
                  <a:pt x="10561" y="73914"/>
                </a:lnTo>
                <a:lnTo>
                  <a:pt x="14401" y="77754"/>
                </a:lnTo>
                <a:lnTo>
                  <a:pt x="19202" y="80634"/>
                </a:lnTo>
                <a:lnTo>
                  <a:pt x="24002" y="82555"/>
                </a:lnTo>
                <a:lnTo>
                  <a:pt x="28803" y="84475"/>
                </a:lnTo>
                <a:lnTo>
                  <a:pt x="34564" y="85435"/>
                </a:lnTo>
                <a:lnTo>
                  <a:pt x="46085" y="85435"/>
                </a:lnTo>
                <a:lnTo>
                  <a:pt x="48966" y="84475"/>
                </a:lnTo>
                <a:lnTo>
                  <a:pt x="52806" y="84475"/>
                </a:lnTo>
                <a:lnTo>
                  <a:pt x="56647" y="83515"/>
                </a:lnTo>
                <a:lnTo>
                  <a:pt x="59527" y="83515"/>
                </a:lnTo>
                <a:lnTo>
                  <a:pt x="62392" y="82555"/>
                </a:lnTo>
                <a:lnTo>
                  <a:pt x="64328" y="81594"/>
                </a:lnTo>
                <a:lnTo>
                  <a:pt x="67208" y="80634"/>
                </a:lnTo>
                <a:lnTo>
                  <a:pt x="68168" y="80634"/>
                </a:lnTo>
                <a:lnTo>
                  <a:pt x="70088" y="79674"/>
                </a:lnTo>
                <a:lnTo>
                  <a:pt x="71048" y="78714"/>
                </a:lnTo>
                <a:lnTo>
                  <a:pt x="71993" y="77754"/>
                </a:lnTo>
                <a:lnTo>
                  <a:pt x="71993" y="76794"/>
                </a:lnTo>
                <a:lnTo>
                  <a:pt x="72953" y="76794"/>
                </a:lnTo>
                <a:lnTo>
                  <a:pt x="72953" y="68153"/>
                </a:lnTo>
                <a:lnTo>
                  <a:pt x="71993" y="68153"/>
                </a:lnTo>
                <a:lnTo>
                  <a:pt x="71993" y="67193"/>
                </a:lnTo>
                <a:lnTo>
                  <a:pt x="71048" y="67193"/>
                </a:lnTo>
                <a:lnTo>
                  <a:pt x="71048" y="66233"/>
                </a:lnTo>
                <a:lnTo>
                  <a:pt x="70088" y="66233"/>
                </a:lnTo>
                <a:lnTo>
                  <a:pt x="69113" y="67193"/>
                </a:lnTo>
                <a:lnTo>
                  <a:pt x="67208" y="68153"/>
                </a:lnTo>
                <a:lnTo>
                  <a:pt x="65272" y="68153"/>
                </a:lnTo>
                <a:lnTo>
                  <a:pt x="64328" y="69113"/>
                </a:lnTo>
                <a:lnTo>
                  <a:pt x="61432" y="70073"/>
                </a:lnTo>
                <a:lnTo>
                  <a:pt x="59527" y="71033"/>
                </a:lnTo>
                <a:lnTo>
                  <a:pt x="56647" y="71033"/>
                </a:lnTo>
                <a:lnTo>
                  <a:pt x="53766" y="71993"/>
                </a:lnTo>
                <a:lnTo>
                  <a:pt x="50886" y="72953"/>
                </a:lnTo>
                <a:lnTo>
                  <a:pt x="38404" y="72953"/>
                </a:lnTo>
                <a:lnTo>
                  <a:pt x="34564" y="71993"/>
                </a:lnTo>
                <a:lnTo>
                  <a:pt x="30723" y="71033"/>
                </a:lnTo>
                <a:lnTo>
                  <a:pt x="26883" y="69113"/>
                </a:lnTo>
                <a:lnTo>
                  <a:pt x="24002" y="67193"/>
                </a:lnTo>
                <a:lnTo>
                  <a:pt x="22082" y="64312"/>
                </a:lnTo>
                <a:lnTo>
                  <a:pt x="20162" y="62392"/>
                </a:lnTo>
                <a:lnTo>
                  <a:pt x="18242" y="58552"/>
                </a:lnTo>
                <a:lnTo>
                  <a:pt x="17282" y="55671"/>
                </a:lnTo>
                <a:lnTo>
                  <a:pt x="17282" y="5183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" name="object 255"/>
          <p:cNvSpPr/>
          <p:nvPr/>
        </p:nvSpPr>
        <p:spPr>
          <a:xfrm>
            <a:off x="1924979" y="2266264"/>
            <a:ext cx="60472" cy="48950"/>
          </a:xfrm>
          <a:custGeom>
            <a:avLst/>
            <a:gdLst/>
            <a:ahLst/>
            <a:cxnLst/>
            <a:rect l="l" t="t" r="r" b="b"/>
            <a:pathLst>
              <a:path w="60472" h="48950">
                <a:moveTo>
                  <a:pt x="960" y="30723"/>
                </a:moveTo>
                <a:lnTo>
                  <a:pt x="1920" y="27843"/>
                </a:lnTo>
                <a:lnTo>
                  <a:pt x="2880" y="24963"/>
                </a:lnTo>
                <a:lnTo>
                  <a:pt x="4800" y="22082"/>
                </a:lnTo>
                <a:lnTo>
                  <a:pt x="5760" y="20162"/>
                </a:lnTo>
                <a:lnTo>
                  <a:pt x="7680" y="17282"/>
                </a:lnTo>
                <a:lnTo>
                  <a:pt x="10561" y="15361"/>
                </a:lnTo>
                <a:lnTo>
                  <a:pt x="13441" y="14401"/>
                </a:lnTo>
                <a:lnTo>
                  <a:pt x="16322" y="12481"/>
                </a:lnTo>
                <a:lnTo>
                  <a:pt x="30723" y="12481"/>
                </a:lnTo>
                <a:lnTo>
                  <a:pt x="35524" y="14401"/>
                </a:lnTo>
                <a:lnTo>
                  <a:pt x="39364" y="19202"/>
                </a:lnTo>
                <a:lnTo>
                  <a:pt x="43205" y="23042"/>
                </a:lnTo>
                <a:lnTo>
                  <a:pt x="45110" y="29748"/>
                </a:lnTo>
                <a:lnTo>
                  <a:pt x="45110" y="37429"/>
                </a:lnTo>
                <a:lnTo>
                  <a:pt x="0" y="37429"/>
                </a:lnTo>
                <a:lnTo>
                  <a:pt x="0" y="48950"/>
                </a:lnTo>
                <a:lnTo>
                  <a:pt x="55671" y="48950"/>
                </a:lnTo>
                <a:lnTo>
                  <a:pt x="57607" y="47990"/>
                </a:lnTo>
                <a:lnTo>
                  <a:pt x="58567" y="47030"/>
                </a:lnTo>
                <a:lnTo>
                  <a:pt x="59512" y="46085"/>
                </a:lnTo>
                <a:lnTo>
                  <a:pt x="60472" y="44150"/>
                </a:lnTo>
                <a:lnTo>
                  <a:pt x="60472" y="33588"/>
                </a:lnTo>
                <a:lnTo>
                  <a:pt x="59512" y="28803"/>
                </a:lnTo>
                <a:lnTo>
                  <a:pt x="57607" y="24002"/>
                </a:lnTo>
                <a:lnTo>
                  <a:pt x="56631" y="19202"/>
                </a:lnTo>
                <a:lnTo>
                  <a:pt x="54726" y="15361"/>
                </a:lnTo>
                <a:lnTo>
                  <a:pt x="51846" y="11521"/>
                </a:lnTo>
                <a:lnTo>
                  <a:pt x="48950" y="8641"/>
                </a:lnTo>
                <a:lnTo>
                  <a:pt x="45110" y="5760"/>
                </a:lnTo>
                <a:lnTo>
                  <a:pt x="40325" y="3840"/>
                </a:lnTo>
                <a:lnTo>
                  <a:pt x="35524" y="960"/>
                </a:lnTo>
                <a:lnTo>
                  <a:pt x="29763" y="0"/>
                </a:lnTo>
                <a:lnTo>
                  <a:pt x="17282" y="0"/>
                </a:lnTo>
                <a:lnTo>
                  <a:pt x="12481" y="960"/>
                </a:lnTo>
                <a:lnTo>
                  <a:pt x="7680" y="3840"/>
                </a:lnTo>
                <a:lnTo>
                  <a:pt x="1920" y="5760"/>
                </a:lnTo>
                <a:lnTo>
                  <a:pt x="960" y="307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" name="object 256"/>
          <p:cNvSpPr/>
          <p:nvPr/>
        </p:nvSpPr>
        <p:spPr>
          <a:xfrm>
            <a:off x="2008494" y="2266264"/>
            <a:ext cx="48006" cy="90236"/>
          </a:xfrm>
          <a:custGeom>
            <a:avLst/>
            <a:gdLst/>
            <a:ahLst/>
            <a:cxnLst/>
            <a:rect l="l" t="t" r="r" b="b"/>
            <a:pathLst>
              <a:path w="48006" h="90236">
                <a:moveTo>
                  <a:pt x="0" y="2880"/>
                </a:moveTo>
                <a:lnTo>
                  <a:pt x="0" y="88315"/>
                </a:lnTo>
                <a:lnTo>
                  <a:pt x="960" y="89275"/>
                </a:lnTo>
                <a:lnTo>
                  <a:pt x="3840" y="89275"/>
                </a:lnTo>
                <a:lnTo>
                  <a:pt x="4800" y="90236"/>
                </a:lnTo>
                <a:lnTo>
                  <a:pt x="8641" y="90236"/>
                </a:lnTo>
                <a:lnTo>
                  <a:pt x="9601" y="89275"/>
                </a:lnTo>
                <a:lnTo>
                  <a:pt x="13441" y="89275"/>
                </a:lnTo>
                <a:lnTo>
                  <a:pt x="13441" y="88315"/>
                </a:lnTo>
                <a:lnTo>
                  <a:pt x="14401" y="88315"/>
                </a:lnTo>
                <a:lnTo>
                  <a:pt x="14401" y="32628"/>
                </a:lnTo>
                <a:lnTo>
                  <a:pt x="17282" y="28803"/>
                </a:lnTo>
                <a:lnTo>
                  <a:pt x="19202" y="25907"/>
                </a:lnTo>
                <a:lnTo>
                  <a:pt x="20162" y="24002"/>
                </a:lnTo>
                <a:lnTo>
                  <a:pt x="22082" y="22082"/>
                </a:lnTo>
                <a:lnTo>
                  <a:pt x="24002" y="20162"/>
                </a:lnTo>
                <a:lnTo>
                  <a:pt x="25923" y="18242"/>
                </a:lnTo>
                <a:lnTo>
                  <a:pt x="26883" y="17282"/>
                </a:lnTo>
                <a:lnTo>
                  <a:pt x="28803" y="16322"/>
                </a:lnTo>
                <a:lnTo>
                  <a:pt x="30723" y="15361"/>
                </a:lnTo>
                <a:lnTo>
                  <a:pt x="31683" y="14401"/>
                </a:lnTo>
                <a:lnTo>
                  <a:pt x="37444" y="14401"/>
                </a:lnTo>
                <a:lnTo>
                  <a:pt x="38404" y="15361"/>
                </a:lnTo>
                <a:lnTo>
                  <a:pt x="41285" y="15361"/>
                </a:lnTo>
                <a:lnTo>
                  <a:pt x="42245" y="16322"/>
                </a:lnTo>
                <a:lnTo>
                  <a:pt x="44165" y="16322"/>
                </a:lnTo>
                <a:lnTo>
                  <a:pt x="44165" y="17282"/>
                </a:lnTo>
                <a:lnTo>
                  <a:pt x="46085" y="17282"/>
                </a:lnTo>
                <a:lnTo>
                  <a:pt x="46085" y="16322"/>
                </a:lnTo>
                <a:lnTo>
                  <a:pt x="47045" y="16322"/>
                </a:lnTo>
                <a:lnTo>
                  <a:pt x="47045" y="15361"/>
                </a:lnTo>
                <a:lnTo>
                  <a:pt x="48006" y="14401"/>
                </a:lnTo>
                <a:lnTo>
                  <a:pt x="48006" y="3840"/>
                </a:lnTo>
                <a:lnTo>
                  <a:pt x="47045" y="3840"/>
                </a:lnTo>
                <a:lnTo>
                  <a:pt x="47045" y="2880"/>
                </a:lnTo>
                <a:lnTo>
                  <a:pt x="46085" y="1920"/>
                </a:lnTo>
                <a:lnTo>
                  <a:pt x="45125" y="1920"/>
                </a:lnTo>
                <a:lnTo>
                  <a:pt x="44165" y="960"/>
                </a:lnTo>
                <a:lnTo>
                  <a:pt x="40325" y="960"/>
                </a:lnTo>
                <a:lnTo>
                  <a:pt x="39364" y="0"/>
                </a:lnTo>
                <a:lnTo>
                  <a:pt x="33604" y="0"/>
                </a:lnTo>
                <a:lnTo>
                  <a:pt x="32644" y="960"/>
                </a:lnTo>
                <a:lnTo>
                  <a:pt x="30723" y="960"/>
                </a:lnTo>
                <a:lnTo>
                  <a:pt x="28803" y="1920"/>
                </a:lnTo>
                <a:lnTo>
                  <a:pt x="26883" y="1920"/>
                </a:lnTo>
                <a:lnTo>
                  <a:pt x="24963" y="3840"/>
                </a:lnTo>
                <a:lnTo>
                  <a:pt x="23042" y="4800"/>
                </a:lnTo>
                <a:lnTo>
                  <a:pt x="22082" y="6720"/>
                </a:lnTo>
                <a:lnTo>
                  <a:pt x="19202" y="8641"/>
                </a:lnTo>
                <a:lnTo>
                  <a:pt x="17282" y="10561"/>
                </a:lnTo>
                <a:lnTo>
                  <a:pt x="15361" y="13441"/>
                </a:lnTo>
                <a:lnTo>
                  <a:pt x="13441" y="16322"/>
                </a:lnTo>
                <a:lnTo>
                  <a:pt x="13441" y="3840"/>
                </a:lnTo>
                <a:lnTo>
                  <a:pt x="12481" y="2880"/>
                </a:lnTo>
                <a:lnTo>
                  <a:pt x="11521" y="1920"/>
                </a:lnTo>
                <a:lnTo>
                  <a:pt x="960" y="1920"/>
                </a:lnTo>
                <a:lnTo>
                  <a:pt x="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" name="object 257"/>
          <p:cNvSpPr/>
          <p:nvPr/>
        </p:nvSpPr>
        <p:spPr>
          <a:xfrm>
            <a:off x="2065126" y="2266264"/>
            <a:ext cx="65288" cy="91196"/>
          </a:xfrm>
          <a:custGeom>
            <a:avLst/>
            <a:gdLst/>
            <a:ahLst/>
            <a:cxnLst/>
            <a:rect l="l" t="t" r="r" b="b"/>
            <a:pathLst>
              <a:path w="65288" h="91196">
                <a:moveTo>
                  <a:pt x="64328" y="10561"/>
                </a:moveTo>
                <a:lnTo>
                  <a:pt x="63367" y="10561"/>
                </a:lnTo>
                <a:lnTo>
                  <a:pt x="63367" y="9601"/>
                </a:lnTo>
                <a:lnTo>
                  <a:pt x="62407" y="8641"/>
                </a:lnTo>
                <a:lnTo>
                  <a:pt x="61447" y="7680"/>
                </a:lnTo>
                <a:lnTo>
                  <a:pt x="60487" y="6720"/>
                </a:lnTo>
                <a:lnTo>
                  <a:pt x="58567" y="5760"/>
                </a:lnTo>
                <a:lnTo>
                  <a:pt x="56647" y="4800"/>
                </a:lnTo>
                <a:lnTo>
                  <a:pt x="54726" y="3840"/>
                </a:lnTo>
                <a:lnTo>
                  <a:pt x="52806" y="2880"/>
                </a:lnTo>
                <a:lnTo>
                  <a:pt x="50886" y="1920"/>
                </a:lnTo>
                <a:lnTo>
                  <a:pt x="48966" y="1920"/>
                </a:lnTo>
                <a:lnTo>
                  <a:pt x="46085" y="960"/>
                </a:lnTo>
                <a:lnTo>
                  <a:pt x="44165" y="960"/>
                </a:lnTo>
                <a:lnTo>
                  <a:pt x="41285" y="0"/>
                </a:lnTo>
                <a:lnTo>
                  <a:pt x="32644" y="0"/>
                </a:lnTo>
                <a:lnTo>
                  <a:pt x="27843" y="960"/>
                </a:lnTo>
                <a:lnTo>
                  <a:pt x="23058" y="2880"/>
                </a:lnTo>
                <a:lnTo>
                  <a:pt x="18242" y="4800"/>
                </a:lnTo>
                <a:lnTo>
                  <a:pt x="14401" y="7680"/>
                </a:lnTo>
                <a:lnTo>
                  <a:pt x="11536" y="11521"/>
                </a:lnTo>
                <a:lnTo>
                  <a:pt x="7680" y="15361"/>
                </a:lnTo>
                <a:lnTo>
                  <a:pt x="4815" y="20162"/>
                </a:lnTo>
                <a:lnTo>
                  <a:pt x="2880" y="25907"/>
                </a:lnTo>
                <a:lnTo>
                  <a:pt x="975" y="31683"/>
                </a:lnTo>
                <a:lnTo>
                  <a:pt x="0" y="38404"/>
                </a:lnTo>
                <a:lnTo>
                  <a:pt x="0" y="53751"/>
                </a:lnTo>
                <a:lnTo>
                  <a:pt x="975" y="60472"/>
                </a:lnTo>
                <a:lnTo>
                  <a:pt x="1935" y="65272"/>
                </a:lnTo>
                <a:lnTo>
                  <a:pt x="3840" y="71033"/>
                </a:lnTo>
                <a:lnTo>
                  <a:pt x="6720" y="75834"/>
                </a:lnTo>
                <a:lnTo>
                  <a:pt x="9616" y="79674"/>
                </a:lnTo>
                <a:lnTo>
                  <a:pt x="12496" y="83515"/>
                </a:lnTo>
                <a:lnTo>
                  <a:pt x="16337" y="86395"/>
                </a:lnTo>
                <a:lnTo>
                  <a:pt x="21122" y="88315"/>
                </a:lnTo>
                <a:lnTo>
                  <a:pt x="25923" y="90236"/>
                </a:lnTo>
                <a:lnTo>
                  <a:pt x="30723" y="91196"/>
                </a:lnTo>
                <a:lnTo>
                  <a:pt x="39364" y="91196"/>
                </a:lnTo>
                <a:lnTo>
                  <a:pt x="42245" y="90236"/>
                </a:lnTo>
                <a:lnTo>
                  <a:pt x="45125" y="90236"/>
                </a:lnTo>
                <a:lnTo>
                  <a:pt x="48006" y="89275"/>
                </a:lnTo>
                <a:lnTo>
                  <a:pt x="50886" y="89275"/>
                </a:lnTo>
                <a:lnTo>
                  <a:pt x="52806" y="88315"/>
                </a:lnTo>
                <a:lnTo>
                  <a:pt x="54726" y="87355"/>
                </a:lnTo>
                <a:lnTo>
                  <a:pt x="56647" y="86395"/>
                </a:lnTo>
                <a:lnTo>
                  <a:pt x="58567" y="85435"/>
                </a:lnTo>
                <a:lnTo>
                  <a:pt x="60487" y="83515"/>
                </a:lnTo>
                <a:lnTo>
                  <a:pt x="62407" y="82555"/>
                </a:lnTo>
                <a:lnTo>
                  <a:pt x="63367" y="81594"/>
                </a:lnTo>
                <a:lnTo>
                  <a:pt x="64328" y="80634"/>
                </a:lnTo>
                <a:lnTo>
                  <a:pt x="64328" y="78714"/>
                </a:lnTo>
                <a:lnTo>
                  <a:pt x="65288" y="78714"/>
                </a:lnTo>
                <a:lnTo>
                  <a:pt x="65288" y="70073"/>
                </a:lnTo>
                <a:lnTo>
                  <a:pt x="64328" y="70073"/>
                </a:lnTo>
                <a:lnTo>
                  <a:pt x="64328" y="68153"/>
                </a:lnTo>
                <a:lnTo>
                  <a:pt x="63367" y="67193"/>
                </a:lnTo>
                <a:lnTo>
                  <a:pt x="62407" y="67193"/>
                </a:lnTo>
                <a:lnTo>
                  <a:pt x="60487" y="68153"/>
                </a:lnTo>
                <a:lnTo>
                  <a:pt x="59527" y="69113"/>
                </a:lnTo>
                <a:lnTo>
                  <a:pt x="58567" y="70073"/>
                </a:lnTo>
                <a:lnTo>
                  <a:pt x="56647" y="71033"/>
                </a:lnTo>
                <a:lnTo>
                  <a:pt x="54726" y="72953"/>
                </a:lnTo>
                <a:lnTo>
                  <a:pt x="52806" y="73914"/>
                </a:lnTo>
                <a:lnTo>
                  <a:pt x="50886" y="74874"/>
                </a:lnTo>
                <a:lnTo>
                  <a:pt x="48006" y="75834"/>
                </a:lnTo>
                <a:lnTo>
                  <a:pt x="45125" y="77754"/>
                </a:lnTo>
                <a:lnTo>
                  <a:pt x="35524" y="77754"/>
                </a:lnTo>
                <a:lnTo>
                  <a:pt x="31683" y="76794"/>
                </a:lnTo>
                <a:lnTo>
                  <a:pt x="28803" y="75834"/>
                </a:lnTo>
                <a:lnTo>
                  <a:pt x="25923" y="74874"/>
                </a:lnTo>
                <a:lnTo>
                  <a:pt x="24002" y="72953"/>
                </a:lnTo>
                <a:lnTo>
                  <a:pt x="22082" y="70073"/>
                </a:lnTo>
                <a:lnTo>
                  <a:pt x="20162" y="67193"/>
                </a:lnTo>
                <a:lnTo>
                  <a:pt x="18242" y="63352"/>
                </a:lnTo>
                <a:lnTo>
                  <a:pt x="17282" y="59512"/>
                </a:lnTo>
                <a:lnTo>
                  <a:pt x="16337" y="55671"/>
                </a:lnTo>
                <a:lnTo>
                  <a:pt x="15377" y="50871"/>
                </a:lnTo>
                <a:lnTo>
                  <a:pt x="15377" y="45819"/>
                </a:lnTo>
                <a:lnTo>
                  <a:pt x="16833" y="31697"/>
                </a:lnTo>
                <a:lnTo>
                  <a:pt x="21122" y="21122"/>
                </a:lnTo>
                <a:lnTo>
                  <a:pt x="25923" y="16322"/>
                </a:lnTo>
                <a:lnTo>
                  <a:pt x="30723" y="13441"/>
                </a:lnTo>
                <a:lnTo>
                  <a:pt x="45125" y="13441"/>
                </a:lnTo>
                <a:lnTo>
                  <a:pt x="48006" y="14401"/>
                </a:lnTo>
                <a:lnTo>
                  <a:pt x="49926" y="15361"/>
                </a:lnTo>
                <a:lnTo>
                  <a:pt x="52806" y="16322"/>
                </a:lnTo>
                <a:lnTo>
                  <a:pt x="54726" y="18242"/>
                </a:lnTo>
                <a:lnTo>
                  <a:pt x="55686" y="19202"/>
                </a:lnTo>
                <a:lnTo>
                  <a:pt x="57607" y="20162"/>
                </a:lnTo>
                <a:lnTo>
                  <a:pt x="58567" y="21122"/>
                </a:lnTo>
                <a:lnTo>
                  <a:pt x="60487" y="22082"/>
                </a:lnTo>
                <a:lnTo>
                  <a:pt x="61447" y="23042"/>
                </a:lnTo>
                <a:lnTo>
                  <a:pt x="62407" y="23042"/>
                </a:lnTo>
                <a:lnTo>
                  <a:pt x="63367" y="22082"/>
                </a:lnTo>
                <a:lnTo>
                  <a:pt x="64328" y="21122"/>
                </a:lnTo>
                <a:lnTo>
                  <a:pt x="64328" y="20162"/>
                </a:lnTo>
                <a:lnTo>
                  <a:pt x="65288" y="19202"/>
                </a:lnTo>
                <a:lnTo>
                  <a:pt x="65288" y="15361"/>
                </a:lnTo>
                <a:lnTo>
                  <a:pt x="64328" y="14401"/>
                </a:lnTo>
                <a:lnTo>
                  <a:pt x="64328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" name="object 258"/>
          <p:cNvSpPr/>
          <p:nvPr/>
        </p:nvSpPr>
        <p:spPr>
          <a:xfrm>
            <a:off x="2144816" y="2272024"/>
            <a:ext cx="72953" cy="85435"/>
          </a:xfrm>
          <a:custGeom>
            <a:avLst/>
            <a:gdLst/>
            <a:ahLst/>
            <a:cxnLst/>
            <a:rect l="l" t="t" r="r" b="b"/>
            <a:pathLst>
              <a:path w="72953" h="85435">
                <a:moveTo>
                  <a:pt x="16322" y="24963"/>
                </a:moveTo>
                <a:lnTo>
                  <a:pt x="18227" y="22082"/>
                </a:lnTo>
                <a:lnTo>
                  <a:pt x="18227" y="0"/>
                </a:lnTo>
                <a:lnTo>
                  <a:pt x="14386" y="2880"/>
                </a:lnTo>
                <a:lnTo>
                  <a:pt x="10561" y="6720"/>
                </a:lnTo>
                <a:lnTo>
                  <a:pt x="7680" y="10561"/>
                </a:lnTo>
                <a:lnTo>
                  <a:pt x="4800" y="15361"/>
                </a:lnTo>
                <a:lnTo>
                  <a:pt x="2880" y="21122"/>
                </a:lnTo>
                <a:lnTo>
                  <a:pt x="960" y="26868"/>
                </a:lnTo>
                <a:lnTo>
                  <a:pt x="0" y="33588"/>
                </a:lnTo>
                <a:lnTo>
                  <a:pt x="0" y="47990"/>
                </a:lnTo>
                <a:lnTo>
                  <a:pt x="960" y="54711"/>
                </a:lnTo>
                <a:lnTo>
                  <a:pt x="2880" y="59512"/>
                </a:lnTo>
                <a:lnTo>
                  <a:pt x="4800" y="65272"/>
                </a:lnTo>
                <a:lnTo>
                  <a:pt x="6720" y="70073"/>
                </a:lnTo>
                <a:lnTo>
                  <a:pt x="10561" y="73914"/>
                </a:lnTo>
                <a:lnTo>
                  <a:pt x="14386" y="77754"/>
                </a:lnTo>
                <a:lnTo>
                  <a:pt x="18227" y="80634"/>
                </a:lnTo>
                <a:lnTo>
                  <a:pt x="23042" y="82555"/>
                </a:lnTo>
                <a:lnTo>
                  <a:pt x="28788" y="84475"/>
                </a:lnTo>
                <a:lnTo>
                  <a:pt x="34564" y="85435"/>
                </a:lnTo>
                <a:lnTo>
                  <a:pt x="45110" y="85435"/>
                </a:lnTo>
                <a:lnTo>
                  <a:pt x="48950" y="84475"/>
                </a:lnTo>
                <a:lnTo>
                  <a:pt x="52791" y="84475"/>
                </a:lnTo>
                <a:lnTo>
                  <a:pt x="55671" y="83515"/>
                </a:lnTo>
                <a:lnTo>
                  <a:pt x="59512" y="83515"/>
                </a:lnTo>
                <a:lnTo>
                  <a:pt x="61432" y="82555"/>
                </a:lnTo>
                <a:lnTo>
                  <a:pt x="64312" y="81594"/>
                </a:lnTo>
                <a:lnTo>
                  <a:pt x="66233" y="80634"/>
                </a:lnTo>
                <a:lnTo>
                  <a:pt x="68153" y="80634"/>
                </a:lnTo>
                <a:lnTo>
                  <a:pt x="70073" y="79674"/>
                </a:lnTo>
                <a:lnTo>
                  <a:pt x="71033" y="78714"/>
                </a:lnTo>
                <a:lnTo>
                  <a:pt x="71033" y="77754"/>
                </a:lnTo>
                <a:lnTo>
                  <a:pt x="71993" y="77754"/>
                </a:lnTo>
                <a:lnTo>
                  <a:pt x="71993" y="75834"/>
                </a:lnTo>
                <a:lnTo>
                  <a:pt x="72953" y="75834"/>
                </a:lnTo>
                <a:lnTo>
                  <a:pt x="72953" y="70073"/>
                </a:lnTo>
                <a:lnTo>
                  <a:pt x="71993" y="69113"/>
                </a:lnTo>
                <a:lnTo>
                  <a:pt x="71993" y="67193"/>
                </a:lnTo>
                <a:lnTo>
                  <a:pt x="71033" y="67193"/>
                </a:lnTo>
                <a:lnTo>
                  <a:pt x="70073" y="66233"/>
                </a:lnTo>
                <a:lnTo>
                  <a:pt x="69113" y="66233"/>
                </a:lnTo>
                <a:lnTo>
                  <a:pt x="68153" y="67193"/>
                </a:lnTo>
                <a:lnTo>
                  <a:pt x="67193" y="68153"/>
                </a:lnTo>
                <a:lnTo>
                  <a:pt x="65272" y="68153"/>
                </a:lnTo>
                <a:lnTo>
                  <a:pt x="63352" y="69113"/>
                </a:lnTo>
                <a:lnTo>
                  <a:pt x="61432" y="70073"/>
                </a:lnTo>
                <a:lnTo>
                  <a:pt x="59512" y="71033"/>
                </a:lnTo>
                <a:lnTo>
                  <a:pt x="56631" y="71033"/>
                </a:lnTo>
                <a:lnTo>
                  <a:pt x="53751" y="71993"/>
                </a:lnTo>
                <a:lnTo>
                  <a:pt x="49911" y="72953"/>
                </a:lnTo>
                <a:lnTo>
                  <a:pt x="38389" y="72953"/>
                </a:lnTo>
                <a:lnTo>
                  <a:pt x="33604" y="71993"/>
                </a:lnTo>
                <a:lnTo>
                  <a:pt x="30723" y="71033"/>
                </a:lnTo>
                <a:lnTo>
                  <a:pt x="26883" y="69113"/>
                </a:lnTo>
                <a:lnTo>
                  <a:pt x="24002" y="67193"/>
                </a:lnTo>
                <a:lnTo>
                  <a:pt x="22067" y="64312"/>
                </a:lnTo>
                <a:lnTo>
                  <a:pt x="20162" y="62392"/>
                </a:lnTo>
                <a:lnTo>
                  <a:pt x="18227" y="58552"/>
                </a:lnTo>
                <a:lnTo>
                  <a:pt x="17282" y="55671"/>
                </a:lnTo>
                <a:lnTo>
                  <a:pt x="16322" y="51831"/>
                </a:lnTo>
                <a:lnTo>
                  <a:pt x="16322" y="249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" name="object 259"/>
          <p:cNvSpPr/>
          <p:nvPr/>
        </p:nvSpPr>
        <p:spPr>
          <a:xfrm>
            <a:off x="2161138" y="2266264"/>
            <a:ext cx="59512" cy="48950"/>
          </a:xfrm>
          <a:custGeom>
            <a:avLst/>
            <a:gdLst/>
            <a:ahLst/>
            <a:cxnLst/>
            <a:rect l="l" t="t" r="r" b="b"/>
            <a:pathLst>
              <a:path w="59512" h="48950">
                <a:moveTo>
                  <a:pt x="3840" y="22082"/>
                </a:moveTo>
                <a:lnTo>
                  <a:pt x="5745" y="20162"/>
                </a:lnTo>
                <a:lnTo>
                  <a:pt x="7680" y="17282"/>
                </a:lnTo>
                <a:lnTo>
                  <a:pt x="10561" y="15361"/>
                </a:lnTo>
                <a:lnTo>
                  <a:pt x="13441" y="14401"/>
                </a:lnTo>
                <a:lnTo>
                  <a:pt x="15346" y="12481"/>
                </a:lnTo>
                <a:lnTo>
                  <a:pt x="29748" y="12481"/>
                </a:lnTo>
                <a:lnTo>
                  <a:pt x="35509" y="14401"/>
                </a:lnTo>
                <a:lnTo>
                  <a:pt x="39349" y="19202"/>
                </a:lnTo>
                <a:lnTo>
                  <a:pt x="43190" y="23042"/>
                </a:lnTo>
                <a:lnTo>
                  <a:pt x="45110" y="29748"/>
                </a:lnTo>
                <a:lnTo>
                  <a:pt x="44150" y="37429"/>
                </a:lnTo>
                <a:lnTo>
                  <a:pt x="0" y="37429"/>
                </a:lnTo>
                <a:lnTo>
                  <a:pt x="0" y="48950"/>
                </a:lnTo>
                <a:lnTo>
                  <a:pt x="55671" y="48950"/>
                </a:lnTo>
                <a:lnTo>
                  <a:pt x="56631" y="47990"/>
                </a:lnTo>
                <a:lnTo>
                  <a:pt x="57591" y="47030"/>
                </a:lnTo>
                <a:lnTo>
                  <a:pt x="59512" y="46085"/>
                </a:lnTo>
                <a:lnTo>
                  <a:pt x="59512" y="28803"/>
                </a:lnTo>
                <a:lnTo>
                  <a:pt x="57591" y="24002"/>
                </a:lnTo>
                <a:lnTo>
                  <a:pt x="56631" y="19202"/>
                </a:lnTo>
                <a:lnTo>
                  <a:pt x="53751" y="15361"/>
                </a:lnTo>
                <a:lnTo>
                  <a:pt x="50871" y="11521"/>
                </a:lnTo>
                <a:lnTo>
                  <a:pt x="47990" y="8641"/>
                </a:lnTo>
                <a:lnTo>
                  <a:pt x="44150" y="5760"/>
                </a:lnTo>
                <a:lnTo>
                  <a:pt x="40309" y="3840"/>
                </a:lnTo>
                <a:lnTo>
                  <a:pt x="35509" y="960"/>
                </a:lnTo>
                <a:lnTo>
                  <a:pt x="29748" y="0"/>
                </a:lnTo>
                <a:lnTo>
                  <a:pt x="17282" y="0"/>
                </a:lnTo>
                <a:lnTo>
                  <a:pt x="11521" y="960"/>
                </a:lnTo>
                <a:lnTo>
                  <a:pt x="6720" y="3840"/>
                </a:lnTo>
                <a:lnTo>
                  <a:pt x="1905" y="5760"/>
                </a:lnTo>
                <a:lnTo>
                  <a:pt x="1905" y="27843"/>
                </a:lnTo>
                <a:lnTo>
                  <a:pt x="2880" y="24963"/>
                </a:lnTo>
                <a:lnTo>
                  <a:pt x="3840" y="220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" name="object 260"/>
          <p:cNvSpPr/>
          <p:nvPr/>
        </p:nvSpPr>
        <p:spPr>
          <a:xfrm>
            <a:off x="2258095" y="2296012"/>
            <a:ext cx="8641" cy="91211"/>
          </a:xfrm>
          <a:custGeom>
            <a:avLst/>
            <a:gdLst/>
            <a:ahLst/>
            <a:cxnLst/>
            <a:rect l="l" t="t" r="r" b="b"/>
            <a:pathLst>
              <a:path w="8641" h="91211">
                <a:moveTo>
                  <a:pt x="960" y="91211"/>
                </a:moveTo>
                <a:lnTo>
                  <a:pt x="960" y="48966"/>
                </a:lnTo>
                <a:lnTo>
                  <a:pt x="2865" y="50886"/>
                </a:lnTo>
                <a:lnTo>
                  <a:pt x="4800" y="52806"/>
                </a:lnTo>
                <a:lnTo>
                  <a:pt x="6705" y="54726"/>
                </a:lnTo>
                <a:lnTo>
                  <a:pt x="8641" y="41285"/>
                </a:lnTo>
                <a:lnTo>
                  <a:pt x="4800" y="37444"/>
                </a:lnTo>
                <a:lnTo>
                  <a:pt x="960" y="32644"/>
                </a:lnTo>
                <a:lnTo>
                  <a:pt x="960" y="0"/>
                </a:lnTo>
                <a:lnTo>
                  <a:pt x="0" y="91211"/>
                </a:lnTo>
                <a:lnTo>
                  <a:pt x="960" y="9121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" name="object 261"/>
          <p:cNvSpPr/>
          <p:nvPr/>
        </p:nvSpPr>
        <p:spPr>
          <a:xfrm>
            <a:off x="2243693" y="2266264"/>
            <a:ext cx="75834" cy="122880"/>
          </a:xfrm>
          <a:custGeom>
            <a:avLst/>
            <a:gdLst/>
            <a:ahLst/>
            <a:cxnLst/>
            <a:rect l="l" t="t" r="r" b="b"/>
            <a:pathLst>
              <a:path w="75834" h="122880">
                <a:moveTo>
                  <a:pt x="13426" y="2880"/>
                </a:moveTo>
                <a:lnTo>
                  <a:pt x="12481" y="2880"/>
                </a:lnTo>
                <a:lnTo>
                  <a:pt x="12481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20959"/>
                </a:lnTo>
                <a:lnTo>
                  <a:pt x="960" y="120959"/>
                </a:lnTo>
                <a:lnTo>
                  <a:pt x="960" y="121920"/>
                </a:lnTo>
                <a:lnTo>
                  <a:pt x="2880" y="121920"/>
                </a:lnTo>
                <a:lnTo>
                  <a:pt x="3840" y="122880"/>
                </a:lnTo>
                <a:lnTo>
                  <a:pt x="11521" y="122880"/>
                </a:lnTo>
                <a:lnTo>
                  <a:pt x="12481" y="121920"/>
                </a:lnTo>
                <a:lnTo>
                  <a:pt x="14401" y="121920"/>
                </a:lnTo>
                <a:lnTo>
                  <a:pt x="14401" y="120959"/>
                </a:lnTo>
                <a:lnTo>
                  <a:pt x="15361" y="29748"/>
                </a:lnTo>
                <a:lnTo>
                  <a:pt x="17266" y="25907"/>
                </a:lnTo>
                <a:lnTo>
                  <a:pt x="20147" y="24002"/>
                </a:lnTo>
                <a:lnTo>
                  <a:pt x="22082" y="22082"/>
                </a:lnTo>
                <a:lnTo>
                  <a:pt x="23987" y="20162"/>
                </a:lnTo>
                <a:lnTo>
                  <a:pt x="25923" y="18242"/>
                </a:lnTo>
                <a:lnTo>
                  <a:pt x="27828" y="17282"/>
                </a:lnTo>
                <a:lnTo>
                  <a:pt x="29763" y="15361"/>
                </a:lnTo>
                <a:lnTo>
                  <a:pt x="31668" y="14401"/>
                </a:lnTo>
                <a:lnTo>
                  <a:pt x="33604" y="14401"/>
                </a:lnTo>
                <a:lnTo>
                  <a:pt x="35509" y="13441"/>
                </a:lnTo>
                <a:lnTo>
                  <a:pt x="44150" y="13441"/>
                </a:lnTo>
                <a:lnTo>
                  <a:pt x="47030" y="14401"/>
                </a:lnTo>
                <a:lnTo>
                  <a:pt x="49910" y="16322"/>
                </a:lnTo>
                <a:lnTo>
                  <a:pt x="51831" y="18242"/>
                </a:lnTo>
                <a:lnTo>
                  <a:pt x="54711" y="20162"/>
                </a:lnTo>
                <a:lnTo>
                  <a:pt x="55671" y="23042"/>
                </a:lnTo>
                <a:lnTo>
                  <a:pt x="57591" y="26883"/>
                </a:lnTo>
                <a:lnTo>
                  <a:pt x="58552" y="29748"/>
                </a:lnTo>
                <a:lnTo>
                  <a:pt x="59512" y="33588"/>
                </a:lnTo>
                <a:lnTo>
                  <a:pt x="59512" y="37429"/>
                </a:lnTo>
                <a:lnTo>
                  <a:pt x="60472" y="42245"/>
                </a:lnTo>
                <a:lnTo>
                  <a:pt x="60472" y="49911"/>
                </a:lnTo>
                <a:lnTo>
                  <a:pt x="59512" y="53751"/>
                </a:lnTo>
                <a:lnTo>
                  <a:pt x="58552" y="57591"/>
                </a:lnTo>
                <a:lnTo>
                  <a:pt x="58552" y="61432"/>
                </a:lnTo>
                <a:lnTo>
                  <a:pt x="56631" y="65272"/>
                </a:lnTo>
                <a:lnTo>
                  <a:pt x="55671" y="68153"/>
                </a:lnTo>
                <a:lnTo>
                  <a:pt x="53751" y="71033"/>
                </a:lnTo>
                <a:lnTo>
                  <a:pt x="51831" y="72953"/>
                </a:lnTo>
                <a:lnTo>
                  <a:pt x="48950" y="74874"/>
                </a:lnTo>
                <a:lnTo>
                  <a:pt x="46070" y="76794"/>
                </a:lnTo>
                <a:lnTo>
                  <a:pt x="42230" y="77754"/>
                </a:lnTo>
                <a:lnTo>
                  <a:pt x="34549" y="77754"/>
                </a:lnTo>
                <a:lnTo>
                  <a:pt x="30708" y="76794"/>
                </a:lnTo>
                <a:lnTo>
                  <a:pt x="26883" y="73914"/>
                </a:lnTo>
                <a:lnTo>
                  <a:pt x="23042" y="71033"/>
                </a:lnTo>
                <a:lnTo>
                  <a:pt x="21107" y="84475"/>
                </a:lnTo>
                <a:lnTo>
                  <a:pt x="23042" y="85435"/>
                </a:lnTo>
                <a:lnTo>
                  <a:pt x="25923" y="87355"/>
                </a:lnTo>
                <a:lnTo>
                  <a:pt x="27828" y="88315"/>
                </a:lnTo>
                <a:lnTo>
                  <a:pt x="29763" y="89275"/>
                </a:lnTo>
                <a:lnTo>
                  <a:pt x="31668" y="90236"/>
                </a:lnTo>
                <a:lnTo>
                  <a:pt x="33604" y="90236"/>
                </a:lnTo>
                <a:lnTo>
                  <a:pt x="35509" y="91196"/>
                </a:lnTo>
                <a:lnTo>
                  <a:pt x="46070" y="91196"/>
                </a:lnTo>
                <a:lnTo>
                  <a:pt x="50871" y="90236"/>
                </a:lnTo>
                <a:lnTo>
                  <a:pt x="55671" y="87355"/>
                </a:lnTo>
                <a:lnTo>
                  <a:pt x="60472" y="85435"/>
                </a:lnTo>
                <a:lnTo>
                  <a:pt x="64312" y="82555"/>
                </a:lnTo>
                <a:lnTo>
                  <a:pt x="67193" y="78714"/>
                </a:lnTo>
                <a:lnTo>
                  <a:pt x="70073" y="74874"/>
                </a:lnTo>
                <a:lnTo>
                  <a:pt x="71993" y="69113"/>
                </a:lnTo>
                <a:lnTo>
                  <a:pt x="73913" y="63352"/>
                </a:lnTo>
                <a:lnTo>
                  <a:pt x="75834" y="57591"/>
                </a:lnTo>
                <a:lnTo>
                  <a:pt x="75834" y="32628"/>
                </a:lnTo>
                <a:lnTo>
                  <a:pt x="73913" y="27843"/>
                </a:lnTo>
                <a:lnTo>
                  <a:pt x="72953" y="22082"/>
                </a:lnTo>
                <a:lnTo>
                  <a:pt x="71033" y="17282"/>
                </a:lnTo>
                <a:lnTo>
                  <a:pt x="68153" y="13441"/>
                </a:lnTo>
                <a:lnTo>
                  <a:pt x="66233" y="9601"/>
                </a:lnTo>
                <a:lnTo>
                  <a:pt x="62392" y="5760"/>
                </a:lnTo>
                <a:lnTo>
                  <a:pt x="58552" y="3840"/>
                </a:lnTo>
                <a:lnTo>
                  <a:pt x="53751" y="960"/>
                </a:lnTo>
                <a:lnTo>
                  <a:pt x="48950" y="0"/>
                </a:lnTo>
                <a:lnTo>
                  <a:pt x="40325" y="0"/>
                </a:lnTo>
                <a:lnTo>
                  <a:pt x="37429" y="960"/>
                </a:lnTo>
                <a:lnTo>
                  <a:pt x="34549" y="960"/>
                </a:lnTo>
                <a:lnTo>
                  <a:pt x="32644" y="1920"/>
                </a:lnTo>
                <a:lnTo>
                  <a:pt x="29763" y="2880"/>
                </a:lnTo>
                <a:lnTo>
                  <a:pt x="27828" y="3840"/>
                </a:lnTo>
                <a:lnTo>
                  <a:pt x="24947" y="5760"/>
                </a:lnTo>
                <a:lnTo>
                  <a:pt x="23042" y="6720"/>
                </a:lnTo>
                <a:lnTo>
                  <a:pt x="21107" y="8641"/>
                </a:lnTo>
                <a:lnTo>
                  <a:pt x="18242" y="10561"/>
                </a:lnTo>
                <a:lnTo>
                  <a:pt x="16322" y="12481"/>
                </a:lnTo>
                <a:lnTo>
                  <a:pt x="13426" y="15361"/>
                </a:lnTo>
                <a:lnTo>
                  <a:pt x="13426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" name="object 262"/>
          <p:cNvSpPr/>
          <p:nvPr/>
        </p:nvSpPr>
        <p:spPr>
          <a:xfrm>
            <a:off x="2331049" y="2246101"/>
            <a:ext cx="53751" cy="111358"/>
          </a:xfrm>
          <a:custGeom>
            <a:avLst/>
            <a:gdLst/>
            <a:ahLst/>
            <a:cxnLst/>
            <a:rect l="l" t="t" r="r" b="b"/>
            <a:pathLst>
              <a:path w="53751" h="111358">
                <a:moveTo>
                  <a:pt x="53751" y="24002"/>
                </a:moveTo>
                <a:lnTo>
                  <a:pt x="52791" y="23042"/>
                </a:lnTo>
                <a:lnTo>
                  <a:pt x="52791" y="22082"/>
                </a:lnTo>
                <a:lnTo>
                  <a:pt x="29763" y="22082"/>
                </a:lnTo>
                <a:lnTo>
                  <a:pt x="29763" y="960"/>
                </a:lnTo>
                <a:lnTo>
                  <a:pt x="28803" y="960"/>
                </a:lnTo>
                <a:lnTo>
                  <a:pt x="28803" y="0"/>
                </a:lnTo>
                <a:lnTo>
                  <a:pt x="16322" y="0"/>
                </a:lnTo>
                <a:lnTo>
                  <a:pt x="15361" y="960"/>
                </a:lnTo>
                <a:lnTo>
                  <a:pt x="14401" y="1920"/>
                </a:lnTo>
                <a:lnTo>
                  <a:pt x="14401" y="22082"/>
                </a:lnTo>
                <a:lnTo>
                  <a:pt x="1920" y="22082"/>
                </a:lnTo>
                <a:lnTo>
                  <a:pt x="1920" y="23042"/>
                </a:lnTo>
                <a:lnTo>
                  <a:pt x="960" y="23042"/>
                </a:lnTo>
                <a:lnTo>
                  <a:pt x="960" y="24963"/>
                </a:lnTo>
                <a:lnTo>
                  <a:pt x="0" y="25923"/>
                </a:lnTo>
                <a:lnTo>
                  <a:pt x="0" y="32644"/>
                </a:lnTo>
                <a:lnTo>
                  <a:pt x="960" y="33604"/>
                </a:lnTo>
                <a:lnTo>
                  <a:pt x="1920" y="34564"/>
                </a:lnTo>
                <a:lnTo>
                  <a:pt x="14401" y="34564"/>
                </a:lnTo>
                <a:lnTo>
                  <a:pt x="14401" y="87355"/>
                </a:lnTo>
                <a:lnTo>
                  <a:pt x="15361" y="92156"/>
                </a:lnTo>
                <a:lnTo>
                  <a:pt x="16322" y="95036"/>
                </a:lnTo>
                <a:lnTo>
                  <a:pt x="17282" y="98877"/>
                </a:lnTo>
                <a:lnTo>
                  <a:pt x="18242" y="101757"/>
                </a:lnTo>
                <a:lnTo>
                  <a:pt x="20162" y="104637"/>
                </a:lnTo>
                <a:lnTo>
                  <a:pt x="22082" y="106558"/>
                </a:lnTo>
                <a:lnTo>
                  <a:pt x="24963" y="108478"/>
                </a:lnTo>
                <a:lnTo>
                  <a:pt x="27828" y="109438"/>
                </a:lnTo>
                <a:lnTo>
                  <a:pt x="30708" y="110398"/>
                </a:lnTo>
                <a:lnTo>
                  <a:pt x="34549" y="111358"/>
                </a:lnTo>
                <a:lnTo>
                  <a:pt x="40325" y="111358"/>
                </a:lnTo>
                <a:lnTo>
                  <a:pt x="42230" y="110398"/>
                </a:lnTo>
                <a:lnTo>
                  <a:pt x="47045" y="110398"/>
                </a:lnTo>
                <a:lnTo>
                  <a:pt x="47990" y="109438"/>
                </a:lnTo>
                <a:lnTo>
                  <a:pt x="49911" y="109438"/>
                </a:lnTo>
                <a:lnTo>
                  <a:pt x="50886" y="108478"/>
                </a:lnTo>
                <a:lnTo>
                  <a:pt x="51831" y="108478"/>
                </a:lnTo>
                <a:lnTo>
                  <a:pt x="52791" y="107518"/>
                </a:lnTo>
                <a:lnTo>
                  <a:pt x="52791" y="106558"/>
                </a:lnTo>
                <a:lnTo>
                  <a:pt x="53751" y="106558"/>
                </a:lnTo>
                <a:lnTo>
                  <a:pt x="53751" y="95996"/>
                </a:lnTo>
                <a:lnTo>
                  <a:pt x="52791" y="95996"/>
                </a:lnTo>
                <a:lnTo>
                  <a:pt x="52791" y="95036"/>
                </a:lnTo>
                <a:lnTo>
                  <a:pt x="51831" y="95036"/>
                </a:lnTo>
                <a:lnTo>
                  <a:pt x="50886" y="95996"/>
                </a:lnTo>
                <a:lnTo>
                  <a:pt x="48950" y="95996"/>
                </a:lnTo>
                <a:lnTo>
                  <a:pt x="47990" y="96956"/>
                </a:lnTo>
                <a:lnTo>
                  <a:pt x="46070" y="96956"/>
                </a:lnTo>
                <a:lnTo>
                  <a:pt x="45110" y="97917"/>
                </a:lnTo>
                <a:lnTo>
                  <a:pt x="37444" y="97917"/>
                </a:lnTo>
                <a:lnTo>
                  <a:pt x="33604" y="96956"/>
                </a:lnTo>
                <a:lnTo>
                  <a:pt x="32644" y="94076"/>
                </a:lnTo>
                <a:lnTo>
                  <a:pt x="30708" y="91196"/>
                </a:lnTo>
                <a:lnTo>
                  <a:pt x="29763" y="86395"/>
                </a:lnTo>
                <a:lnTo>
                  <a:pt x="29763" y="34564"/>
                </a:lnTo>
                <a:lnTo>
                  <a:pt x="52791" y="34564"/>
                </a:lnTo>
                <a:lnTo>
                  <a:pt x="53751" y="33604"/>
                </a:lnTo>
                <a:lnTo>
                  <a:pt x="53751" y="240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" name="object 263"/>
          <p:cNvSpPr/>
          <p:nvPr/>
        </p:nvSpPr>
        <p:spPr>
          <a:xfrm>
            <a:off x="2487518" y="2279705"/>
            <a:ext cx="8641" cy="76794"/>
          </a:xfrm>
          <a:custGeom>
            <a:avLst/>
            <a:gdLst/>
            <a:ahLst/>
            <a:cxnLst/>
            <a:rect l="l" t="t" r="r" b="b"/>
            <a:pathLst>
              <a:path w="8641" h="76794">
                <a:moveTo>
                  <a:pt x="0" y="74874"/>
                </a:moveTo>
                <a:lnTo>
                  <a:pt x="0" y="75834"/>
                </a:lnTo>
                <a:lnTo>
                  <a:pt x="2880" y="75834"/>
                </a:lnTo>
                <a:lnTo>
                  <a:pt x="3840" y="76794"/>
                </a:lnTo>
                <a:lnTo>
                  <a:pt x="7680" y="76794"/>
                </a:lnTo>
                <a:lnTo>
                  <a:pt x="8641" y="0"/>
                </a:lnTo>
                <a:lnTo>
                  <a:pt x="4800" y="30708"/>
                </a:lnTo>
                <a:lnTo>
                  <a:pt x="3840" y="42230"/>
                </a:lnTo>
                <a:lnTo>
                  <a:pt x="0" y="73913"/>
                </a:lnTo>
                <a:lnTo>
                  <a:pt x="0" y="7487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4" name="object 264"/>
          <p:cNvSpPr/>
          <p:nvPr/>
        </p:nvSpPr>
        <p:spPr>
          <a:xfrm>
            <a:off x="2437607" y="2236500"/>
            <a:ext cx="87355" cy="119999"/>
          </a:xfrm>
          <a:custGeom>
            <a:avLst/>
            <a:gdLst/>
            <a:ahLst/>
            <a:cxnLst/>
            <a:rect l="l" t="t" r="r" b="b"/>
            <a:pathLst>
              <a:path w="87355" h="119999">
                <a:moveTo>
                  <a:pt x="73913" y="31683"/>
                </a:moveTo>
                <a:lnTo>
                  <a:pt x="77754" y="1920"/>
                </a:lnTo>
                <a:lnTo>
                  <a:pt x="77754" y="960"/>
                </a:lnTo>
                <a:lnTo>
                  <a:pt x="76794" y="960"/>
                </a:lnTo>
                <a:lnTo>
                  <a:pt x="76794" y="0"/>
                </a:lnTo>
                <a:lnTo>
                  <a:pt x="65272" y="0"/>
                </a:lnTo>
                <a:lnTo>
                  <a:pt x="65272" y="960"/>
                </a:lnTo>
                <a:lnTo>
                  <a:pt x="64312" y="960"/>
                </a:lnTo>
                <a:lnTo>
                  <a:pt x="64312" y="1920"/>
                </a:lnTo>
                <a:lnTo>
                  <a:pt x="63352" y="1920"/>
                </a:lnTo>
                <a:lnTo>
                  <a:pt x="60472" y="31683"/>
                </a:lnTo>
                <a:lnTo>
                  <a:pt x="34564" y="31683"/>
                </a:lnTo>
                <a:lnTo>
                  <a:pt x="38404" y="1920"/>
                </a:lnTo>
                <a:lnTo>
                  <a:pt x="38404" y="960"/>
                </a:lnTo>
                <a:lnTo>
                  <a:pt x="37429" y="960"/>
                </a:lnTo>
                <a:lnTo>
                  <a:pt x="37429" y="0"/>
                </a:lnTo>
                <a:lnTo>
                  <a:pt x="25907" y="0"/>
                </a:lnTo>
                <a:lnTo>
                  <a:pt x="25907" y="960"/>
                </a:lnTo>
                <a:lnTo>
                  <a:pt x="24963" y="960"/>
                </a:lnTo>
                <a:lnTo>
                  <a:pt x="24963" y="1920"/>
                </a:lnTo>
                <a:lnTo>
                  <a:pt x="21122" y="31683"/>
                </a:lnTo>
                <a:lnTo>
                  <a:pt x="7680" y="31683"/>
                </a:lnTo>
                <a:lnTo>
                  <a:pt x="6720" y="32644"/>
                </a:lnTo>
                <a:lnTo>
                  <a:pt x="6720" y="33604"/>
                </a:lnTo>
                <a:lnTo>
                  <a:pt x="5760" y="34564"/>
                </a:lnTo>
                <a:lnTo>
                  <a:pt x="5760" y="41285"/>
                </a:lnTo>
                <a:lnTo>
                  <a:pt x="6720" y="42245"/>
                </a:lnTo>
                <a:lnTo>
                  <a:pt x="6720" y="43205"/>
                </a:lnTo>
                <a:lnTo>
                  <a:pt x="19187" y="43205"/>
                </a:lnTo>
                <a:lnTo>
                  <a:pt x="16322" y="73913"/>
                </a:lnTo>
                <a:lnTo>
                  <a:pt x="1920" y="73913"/>
                </a:lnTo>
                <a:lnTo>
                  <a:pt x="1920" y="74874"/>
                </a:lnTo>
                <a:lnTo>
                  <a:pt x="960" y="75849"/>
                </a:lnTo>
                <a:lnTo>
                  <a:pt x="960" y="77754"/>
                </a:lnTo>
                <a:lnTo>
                  <a:pt x="0" y="78714"/>
                </a:lnTo>
                <a:lnTo>
                  <a:pt x="0" y="81594"/>
                </a:lnTo>
                <a:lnTo>
                  <a:pt x="960" y="83515"/>
                </a:lnTo>
                <a:lnTo>
                  <a:pt x="960" y="84475"/>
                </a:lnTo>
                <a:lnTo>
                  <a:pt x="1920" y="85435"/>
                </a:lnTo>
                <a:lnTo>
                  <a:pt x="14401" y="85435"/>
                </a:lnTo>
                <a:lnTo>
                  <a:pt x="10561" y="117119"/>
                </a:lnTo>
                <a:lnTo>
                  <a:pt x="10561" y="118079"/>
                </a:lnTo>
                <a:lnTo>
                  <a:pt x="11521" y="119039"/>
                </a:lnTo>
                <a:lnTo>
                  <a:pt x="13441" y="119039"/>
                </a:lnTo>
                <a:lnTo>
                  <a:pt x="14401" y="119999"/>
                </a:lnTo>
                <a:lnTo>
                  <a:pt x="19187" y="119999"/>
                </a:lnTo>
                <a:lnTo>
                  <a:pt x="20162" y="119039"/>
                </a:lnTo>
                <a:lnTo>
                  <a:pt x="23027" y="119039"/>
                </a:lnTo>
                <a:lnTo>
                  <a:pt x="24002" y="118079"/>
                </a:lnTo>
                <a:lnTo>
                  <a:pt x="24002" y="117119"/>
                </a:lnTo>
                <a:lnTo>
                  <a:pt x="27843" y="85435"/>
                </a:lnTo>
                <a:lnTo>
                  <a:pt x="53751" y="85435"/>
                </a:lnTo>
                <a:lnTo>
                  <a:pt x="54711" y="73913"/>
                </a:lnTo>
                <a:lnTo>
                  <a:pt x="29748" y="73913"/>
                </a:lnTo>
                <a:lnTo>
                  <a:pt x="33588" y="43205"/>
                </a:lnTo>
                <a:lnTo>
                  <a:pt x="58552" y="43205"/>
                </a:lnTo>
                <a:lnTo>
                  <a:pt x="57591" y="119999"/>
                </a:lnTo>
                <a:lnTo>
                  <a:pt x="58552" y="119039"/>
                </a:lnTo>
                <a:lnTo>
                  <a:pt x="62392" y="119039"/>
                </a:lnTo>
                <a:lnTo>
                  <a:pt x="62392" y="118079"/>
                </a:lnTo>
                <a:lnTo>
                  <a:pt x="63352" y="118079"/>
                </a:lnTo>
                <a:lnTo>
                  <a:pt x="63352" y="117119"/>
                </a:lnTo>
                <a:lnTo>
                  <a:pt x="67193" y="85435"/>
                </a:lnTo>
                <a:lnTo>
                  <a:pt x="80634" y="85435"/>
                </a:lnTo>
                <a:lnTo>
                  <a:pt x="81594" y="84475"/>
                </a:lnTo>
                <a:lnTo>
                  <a:pt x="81594" y="83515"/>
                </a:lnTo>
                <a:lnTo>
                  <a:pt x="82555" y="82570"/>
                </a:lnTo>
                <a:lnTo>
                  <a:pt x="82555" y="75849"/>
                </a:lnTo>
                <a:lnTo>
                  <a:pt x="81594" y="74874"/>
                </a:lnTo>
                <a:lnTo>
                  <a:pt x="80634" y="74874"/>
                </a:lnTo>
                <a:lnTo>
                  <a:pt x="80634" y="73913"/>
                </a:lnTo>
                <a:lnTo>
                  <a:pt x="69113" y="73913"/>
                </a:lnTo>
                <a:lnTo>
                  <a:pt x="71993" y="43205"/>
                </a:lnTo>
                <a:lnTo>
                  <a:pt x="86395" y="43205"/>
                </a:lnTo>
                <a:lnTo>
                  <a:pt x="86395" y="42245"/>
                </a:lnTo>
                <a:lnTo>
                  <a:pt x="87355" y="41285"/>
                </a:lnTo>
                <a:lnTo>
                  <a:pt x="87355" y="34564"/>
                </a:lnTo>
                <a:lnTo>
                  <a:pt x="86395" y="33604"/>
                </a:lnTo>
                <a:lnTo>
                  <a:pt x="86395" y="32644"/>
                </a:lnTo>
                <a:lnTo>
                  <a:pt x="85435" y="31683"/>
                </a:lnTo>
                <a:lnTo>
                  <a:pt x="73913" y="316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5" name="object 265"/>
          <p:cNvSpPr/>
          <p:nvPr/>
        </p:nvSpPr>
        <p:spPr>
          <a:xfrm>
            <a:off x="2544165" y="2235540"/>
            <a:ext cx="69113" cy="119999"/>
          </a:xfrm>
          <a:custGeom>
            <a:avLst/>
            <a:gdLst/>
            <a:ahLst/>
            <a:cxnLst/>
            <a:rect l="l" t="t" r="r" b="b"/>
            <a:pathLst>
              <a:path w="69113" h="119999">
                <a:moveTo>
                  <a:pt x="45110" y="2880"/>
                </a:moveTo>
                <a:lnTo>
                  <a:pt x="45110" y="1920"/>
                </a:lnTo>
                <a:lnTo>
                  <a:pt x="44150" y="1920"/>
                </a:lnTo>
                <a:lnTo>
                  <a:pt x="44150" y="960"/>
                </a:lnTo>
                <a:lnTo>
                  <a:pt x="41269" y="960"/>
                </a:lnTo>
                <a:lnTo>
                  <a:pt x="40309" y="0"/>
                </a:lnTo>
                <a:lnTo>
                  <a:pt x="36469" y="0"/>
                </a:lnTo>
                <a:lnTo>
                  <a:pt x="35509" y="960"/>
                </a:lnTo>
                <a:lnTo>
                  <a:pt x="30708" y="960"/>
                </a:lnTo>
                <a:lnTo>
                  <a:pt x="30708" y="1920"/>
                </a:lnTo>
                <a:lnTo>
                  <a:pt x="2880" y="19202"/>
                </a:lnTo>
                <a:lnTo>
                  <a:pt x="1920" y="20162"/>
                </a:lnTo>
                <a:lnTo>
                  <a:pt x="960" y="20162"/>
                </a:lnTo>
                <a:lnTo>
                  <a:pt x="960" y="22082"/>
                </a:lnTo>
                <a:lnTo>
                  <a:pt x="0" y="23042"/>
                </a:lnTo>
                <a:lnTo>
                  <a:pt x="0" y="28803"/>
                </a:lnTo>
                <a:lnTo>
                  <a:pt x="960" y="29763"/>
                </a:lnTo>
                <a:lnTo>
                  <a:pt x="960" y="30723"/>
                </a:lnTo>
                <a:lnTo>
                  <a:pt x="1920" y="31683"/>
                </a:lnTo>
                <a:lnTo>
                  <a:pt x="4800" y="31683"/>
                </a:lnTo>
                <a:lnTo>
                  <a:pt x="5760" y="30723"/>
                </a:lnTo>
                <a:lnTo>
                  <a:pt x="28788" y="17282"/>
                </a:lnTo>
                <a:lnTo>
                  <a:pt x="28788" y="107518"/>
                </a:lnTo>
                <a:lnTo>
                  <a:pt x="2880" y="107518"/>
                </a:lnTo>
                <a:lnTo>
                  <a:pt x="1920" y="108478"/>
                </a:lnTo>
                <a:lnTo>
                  <a:pt x="1920" y="109438"/>
                </a:lnTo>
                <a:lnTo>
                  <a:pt x="960" y="110398"/>
                </a:lnTo>
                <a:lnTo>
                  <a:pt x="960" y="117119"/>
                </a:lnTo>
                <a:lnTo>
                  <a:pt x="1920" y="118079"/>
                </a:lnTo>
                <a:lnTo>
                  <a:pt x="1920" y="119039"/>
                </a:lnTo>
                <a:lnTo>
                  <a:pt x="2880" y="119039"/>
                </a:lnTo>
                <a:lnTo>
                  <a:pt x="2880" y="119999"/>
                </a:lnTo>
                <a:lnTo>
                  <a:pt x="67193" y="119999"/>
                </a:lnTo>
                <a:lnTo>
                  <a:pt x="68153" y="119039"/>
                </a:lnTo>
                <a:lnTo>
                  <a:pt x="69113" y="118079"/>
                </a:lnTo>
                <a:lnTo>
                  <a:pt x="69113" y="108478"/>
                </a:lnTo>
                <a:lnTo>
                  <a:pt x="68153" y="108478"/>
                </a:lnTo>
                <a:lnTo>
                  <a:pt x="68153" y="107518"/>
                </a:lnTo>
                <a:lnTo>
                  <a:pt x="45110" y="107518"/>
                </a:lnTo>
                <a:lnTo>
                  <a:pt x="4511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6" name="object 266"/>
          <p:cNvSpPr/>
          <p:nvPr/>
        </p:nvSpPr>
        <p:spPr>
          <a:xfrm>
            <a:off x="2641122" y="2271064"/>
            <a:ext cx="19187" cy="21107"/>
          </a:xfrm>
          <a:custGeom>
            <a:avLst/>
            <a:gdLst/>
            <a:ahLst/>
            <a:cxnLst/>
            <a:rect l="l" t="t" r="r" b="b"/>
            <a:pathLst>
              <a:path w="19187" h="21107">
                <a:moveTo>
                  <a:pt x="960" y="3840"/>
                </a:moveTo>
                <a:lnTo>
                  <a:pt x="960" y="4800"/>
                </a:lnTo>
                <a:lnTo>
                  <a:pt x="0" y="5760"/>
                </a:lnTo>
                <a:lnTo>
                  <a:pt x="0" y="16322"/>
                </a:lnTo>
                <a:lnTo>
                  <a:pt x="960" y="17282"/>
                </a:lnTo>
                <a:lnTo>
                  <a:pt x="960" y="18242"/>
                </a:lnTo>
                <a:lnTo>
                  <a:pt x="1920" y="19202"/>
                </a:lnTo>
                <a:lnTo>
                  <a:pt x="2880" y="20162"/>
                </a:lnTo>
                <a:lnTo>
                  <a:pt x="3840" y="21107"/>
                </a:lnTo>
                <a:lnTo>
                  <a:pt x="15346" y="21107"/>
                </a:lnTo>
                <a:lnTo>
                  <a:pt x="16322" y="20162"/>
                </a:lnTo>
                <a:lnTo>
                  <a:pt x="17282" y="19202"/>
                </a:lnTo>
                <a:lnTo>
                  <a:pt x="18227" y="18242"/>
                </a:lnTo>
                <a:lnTo>
                  <a:pt x="18227" y="17282"/>
                </a:lnTo>
                <a:lnTo>
                  <a:pt x="19187" y="16322"/>
                </a:lnTo>
                <a:lnTo>
                  <a:pt x="19187" y="5760"/>
                </a:lnTo>
                <a:lnTo>
                  <a:pt x="18227" y="4800"/>
                </a:lnTo>
                <a:lnTo>
                  <a:pt x="18227" y="2880"/>
                </a:lnTo>
                <a:lnTo>
                  <a:pt x="17282" y="2880"/>
                </a:lnTo>
                <a:lnTo>
                  <a:pt x="16322" y="1920"/>
                </a:lnTo>
                <a:lnTo>
                  <a:pt x="15346" y="960"/>
                </a:lnTo>
                <a:lnTo>
                  <a:pt x="13441" y="960"/>
                </a:lnTo>
                <a:lnTo>
                  <a:pt x="11506" y="0"/>
                </a:lnTo>
                <a:lnTo>
                  <a:pt x="7665" y="0"/>
                </a:lnTo>
                <a:lnTo>
                  <a:pt x="5760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7" name="object 267"/>
          <p:cNvSpPr/>
          <p:nvPr/>
        </p:nvSpPr>
        <p:spPr>
          <a:xfrm>
            <a:off x="2641122" y="2335377"/>
            <a:ext cx="19187" cy="21122"/>
          </a:xfrm>
          <a:custGeom>
            <a:avLst/>
            <a:gdLst/>
            <a:ahLst/>
            <a:cxnLst/>
            <a:rect l="l" t="t" r="r" b="b"/>
            <a:pathLst>
              <a:path w="19187" h="21122">
                <a:moveTo>
                  <a:pt x="960" y="2880"/>
                </a:moveTo>
                <a:lnTo>
                  <a:pt x="960" y="3840"/>
                </a:lnTo>
                <a:lnTo>
                  <a:pt x="0" y="5760"/>
                </a:lnTo>
                <a:lnTo>
                  <a:pt x="0" y="15361"/>
                </a:lnTo>
                <a:lnTo>
                  <a:pt x="960" y="17282"/>
                </a:lnTo>
                <a:lnTo>
                  <a:pt x="960" y="18242"/>
                </a:lnTo>
                <a:lnTo>
                  <a:pt x="1920" y="19202"/>
                </a:lnTo>
                <a:lnTo>
                  <a:pt x="2880" y="19202"/>
                </a:lnTo>
                <a:lnTo>
                  <a:pt x="3840" y="20162"/>
                </a:lnTo>
                <a:lnTo>
                  <a:pt x="4800" y="20162"/>
                </a:lnTo>
                <a:lnTo>
                  <a:pt x="5760" y="21122"/>
                </a:lnTo>
                <a:lnTo>
                  <a:pt x="13441" y="21122"/>
                </a:lnTo>
                <a:lnTo>
                  <a:pt x="14386" y="20162"/>
                </a:lnTo>
                <a:lnTo>
                  <a:pt x="15346" y="20162"/>
                </a:lnTo>
                <a:lnTo>
                  <a:pt x="16322" y="19202"/>
                </a:lnTo>
                <a:lnTo>
                  <a:pt x="17282" y="19202"/>
                </a:lnTo>
                <a:lnTo>
                  <a:pt x="18227" y="18242"/>
                </a:lnTo>
                <a:lnTo>
                  <a:pt x="18227" y="16322"/>
                </a:lnTo>
                <a:lnTo>
                  <a:pt x="19187" y="15361"/>
                </a:lnTo>
                <a:lnTo>
                  <a:pt x="19187" y="5760"/>
                </a:lnTo>
                <a:lnTo>
                  <a:pt x="18227" y="3840"/>
                </a:lnTo>
                <a:lnTo>
                  <a:pt x="18227" y="2880"/>
                </a:lnTo>
                <a:lnTo>
                  <a:pt x="17282" y="1920"/>
                </a:lnTo>
                <a:lnTo>
                  <a:pt x="16322" y="960"/>
                </a:lnTo>
                <a:lnTo>
                  <a:pt x="15346" y="960"/>
                </a:lnTo>
                <a:lnTo>
                  <a:pt x="14386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8" name="object 268"/>
          <p:cNvSpPr/>
          <p:nvPr/>
        </p:nvSpPr>
        <p:spPr>
          <a:xfrm>
            <a:off x="2719837" y="2246101"/>
            <a:ext cx="53766" cy="111358"/>
          </a:xfrm>
          <a:custGeom>
            <a:avLst/>
            <a:gdLst/>
            <a:ahLst/>
            <a:cxnLst/>
            <a:rect l="l" t="t" r="r" b="b"/>
            <a:pathLst>
              <a:path w="53766" h="111358">
                <a:moveTo>
                  <a:pt x="960" y="33604"/>
                </a:moveTo>
                <a:lnTo>
                  <a:pt x="1920" y="34564"/>
                </a:lnTo>
                <a:lnTo>
                  <a:pt x="14401" y="34564"/>
                </a:lnTo>
                <a:lnTo>
                  <a:pt x="14401" y="87355"/>
                </a:lnTo>
                <a:lnTo>
                  <a:pt x="15361" y="92156"/>
                </a:lnTo>
                <a:lnTo>
                  <a:pt x="16322" y="95036"/>
                </a:lnTo>
                <a:lnTo>
                  <a:pt x="17282" y="98877"/>
                </a:lnTo>
                <a:lnTo>
                  <a:pt x="18242" y="101757"/>
                </a:lnTo>
                <a:lnTo>
                  <a:pt x="20162" y="104637"/>
                </a:lnTo>
                <a:lnTo>
                  <a:pt x="22082" y="106558"/>
                </a:lnTo>
                <a:lnTo>
                  <a:pt x="24963" y="108478"/>
                </a:lnTo>
                <a:lnTo>
                  <a:pt x="27843" y="109438"/>
                </a:lnTo>
                <a:lnTo>
                  <a:pt x="30708" y="110398"/>
                </a:lnTo>
                <a:lnTo>
                  <a:pt x="34549" y="111358"/>
                </a:lnTo>
                <a:lnTo>
                  <a:pt x="40325" y="111358"/>
                </a:lnTo>
                <a:lnTo>
                  <a:pt x="42230" y="110398"/>
                </a:lnTo>
                <a:lnTo>
                  <a:pt x="47045" y="110398"/>
                </a:lnTo>
                <a:lnTo>
                  <a:pt x="47990" y="109438"/>
                </a:lnTo>
                <a:lnTo>
                  <a:pt x="49926" y="109438"/>
                </a:lnTo>
                <a:lnTo>
                  <a:pt x="50871" y="108478"/>
                </a:lnTo>
                <a:lnTo>
                  <a:pt x="51831" y="108478"/>
                </a:lnTo>
                <a:lnTo>
                  <a:pt x="52791" y="107518"/>
                </a:lnTo>
                <a:lnTo>
                  <a:pt x="52791" y="106558"/>
                </a:lnTo>
                <a:lnTo>
                  <a:pt x="53766" y="106558"/>
                </a:lnTo>
                <a:lnTo>
                  <a:pt x="53766" y="95996"/>
                </a:lnTo>
                <a:lnTo>
                  <a:pt x="52791" y="95996"/>
                </a:lnTo>
                <a:lnTo>
                  <a:pt x="52791" y="95036"/>
                </a:lnTo>
                <a:lnTo>
                  <a:pt x="51831" y="95036"/>
                </a:lnTo>
                <a:lnTo>
                  <a:pt x="50871" y="95996"/>
                </a:lnTo>
                <a:lnTo>
                  <a:pt x="48950" y="95996"/>
                </a:lnTo>
                <a:lnTo>
                  <a:pt x="47990" y="96956"/>
                </a:lnTo>
                <a:lnTo>
                  <a:pt x="46070" y="96956"/>
                </a:lnTo>
                <a:lnTo>
                  <a:pt x="45110" y="97917"/>
                </a:lnTo>
                <a:lnTo>
                  <a:pt x="37429" y="97917"/>
                </a:lnTo>
                <a:lnTo>
                  <a:pt x="33588" y="96956"/>
                </a:lnTo>
                <a:lnTo>
                  <a:pt x="32644" y="94076"/>
                </a:lnTo>
                <a:lnTo>
                  <a:pt x="30708" y="91196"/>
                </a:lnTo>
                <a:lnTo>
                  <a:pt x="29763" y="86395"/>
                </a:lnTo>
                <a:lnTo>
                  <a:pt x="29763" y="34564"/>
                </a:lnTo>
                <a:lnTo>
                  <a:pt x="52791" y="34564"/>
                </a:lnTo>
                <a:lnTo>
                  <a:pt x="53766" y="33604"/>
                </a:lnTo>
                <a:lnTo>
                  <a:pt x="53766" y="24002"/>
                </a:lnTo>
                <a:lnTo>
                  <a:pt x="52791" y="23042"/>
                </a:lnTo>
                <a:lnTo>
                  <a:pt x="52791" y="22082"/>
                </a:lnTo>
                <a:lnTo>
                  <a:pt x="29763" y="22082"/>
                </a:lnTo>
                <a:lnTo>
                  <a:pt x="29763" y="960"/>
                </a:lnTo>
                <a:lnTo>
                  <a:pt x="28803" y="960"/>
                </a:lnTo>
                <a:lnTo>
                  <a:pt x="28803" y="0"/>
                </a:lnTo>
                <a:lnTo>
                  <a:pt x="16322" y="0"/>
                </a:lnTo>
                <a:lnTo>
                  <a:pt x="15361" y="960"/>
                </a:lnTo>
                <a:lnTo>
                  <a:pt x="14401" y="1920"/>
                </a:lnTo>
                <a:lnTo>
                  <a:pt x="14401" y="22082"/>
                </a:lnTo>
                <a:lnTo>
                  <a:pt x="1920" y="22082"/>
                </a:lnTo>
                <a:lnTo>
                  <a:pt x="1920" y="23042"/>
                </a:lnTo>
                <a:lnTo>
                  <a:pt x="960" y="23042"/>
                </a:lnTo>
                <a:lnTo>
                  <a:pt x="960" y="24963"/>
                </a:lnTo>
                <a:lnTo>
                  <a:pt x="0" y="25923"/>
                </a:lnTo>
                <a:lnTo>
                  <a:pt x="0" y="32644"/>
                </a:lnTo>
                <a:lnTo>
                  <a:pt x="960" y="3360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9" name="object 269"/>
          <p:cNvSpPr/>
          <p:nvPr/>
        </p:nvSpPr>
        <p:spPr>
          <a:xfrm>
            <a:off x="2793751" y="2266264"/>
            <a:ext cx="48966" cy="90236"/>
          </a:xfrm>
          <a:custGeom>
            <a:avLst/>
            <a:gdLst/>
            <a:ahLst/>
            <a:cxnLst/>
            <a:rect l="l" t="t" r="r" b="b"/>
            <a:pathLst>
              <a:path w="48966" h="90236">
                <a:moveTo>
                  <a:pt x="960" y="88315"/>
                </a:moveTo>
                <a:lnTo>
                  <a:pt x="960" y="89275"/>
                </a:lnTo>
                <a:lnTo>
                  <a:pt x="3840" y="89275"/>
                </a:lnTo>
                <a:lnTo>
                  <a:pt x="4800" y="90236"/>
                </a:lnTo>
                <a:lnTo>
                  <a:pt x="9601" y="90236"/>
                </a:lnTo>
                <a:lnTo>
                  <a:pt x="10561" y="89275"/>
                </a:lnTo>
                <a:lnTo>
                  <a:pt x="14401" y="89275"/>
                </a:lnTo>
                <a:lnTo>
                  <a:pt x="14401" y="88315"/>
                </a:lnTo>
                <a:lnTo>
                  <a:pt x="15361" y="88315"/>
                </a:lnTo>
                <a:lnTo>
                  <a:pt x="15361" y="32628"/>
                </a:lnTo>
                <a:lnTo>
                  <a:pt x="18242" y="28803"/>
                </a:lnTo>
                <a:lnTo>
                  <a:pt x="20162" y="25907"/>
                </a:lnTo>
                <a:lnTo>
                  <a:pt x="21122" y="24002"/>
                </a:lnTo>
                <a:lnTo>
                  <a:pt x="23042" y="22082"/>
                </a:lnTo>
                <a:lnTo>
                  <a:pt x="24963" y="20162"/>
                </a:lnTo>
                <a:lnTo>
                  <a:pt x="26883" y="18242"/>
                </a:lnTo>
                <a:lnTo>
                  <a:pt x="27843" y="17282"/>
                </a:lnTo>
                <a:lnTo>
                  <a:pt x="29763" y="16322"/>
                </a:lnTo>
                <a:lnTo>
                  <a:pt x="31683" y="15361"/>
                </a:lnTo>
                <a:lnTo>
                  <a:pt x="32644" y="14401"/>
                </a:lnTo>
                <a:lnTo>
                  <a:pt x="38404" y="14401"/>
                </a:lnTo>
                <a:lnTo>
                  <a:pt x="39364" y="15361"/>
                </a:lnTo>
                <a:lnTo>
                  <a:pt x="42245" y="15361"/>
                </a:lnTo>
                <a:lnTo>
                  <a:pt x="43205" y="16322"/>
                </a:lnTo>
                <a:lnTo>
                  <a:pt x="44165" y="16322"/>
                </a:lnTo>
                <a:lnTo>
                  <a:pt x="45125" y="17282"/>
                </a:lnTo>
                <a:lnTo>
                  <a:pt x="47045" y="17282"/>
                </a:lnTo>
                <a:lnTo>
                  <a:pt x="47045" y="16322"/>
                </a:lnTo>
                <a:lnTo>
                  <a:pt x="48006" y="16322"/>
                </a:lnTo>
                <a:lnTo>
                  <a:pt x="48006" y="15361"/>
                </a:lnTo>
                <a:lnTo>
                  <a:pt x="48966" y="14401"/>
                </a:lnTo>
                <a:lnTo>
                  <a:pt x="48966" y="4800"/>
                </a:lnTo>
                <a:lnTo>
                  <a:pt x="48006" y="3840"/>
                </a:lnTo>
                <a:lnTo>
                  <a:pt x="48006" y="2880"/>
                </a:lnTo>
                <a:lnTo>
                  <a:pt x="47045" y="2880"/>
                </a:lnTo>
                <a:lnTo>
                  <a:pt x="47045" y="1920"/>
                </a:lnTo>
                <a:lnTo>
                  <a:pt x="45125" y="1920"/>
                </a:lnTo>
                <a:lnTo>
                  <a:pt x="44165" y="960"/>
                </a:lnTo>
                <a:lnTo>
                  <a:pt x="41285" y="960"/>
                </a:lnTo>
                <a:lnTo>
                  <a:pt x="40325" y="0"/>
                </a:lnTo>
                <a:lnTo>
                  <a:pt x="34564" y="0"/>
                </a:lnTo>
                <a:lnTo>
                  <a:pt x="33604" y="960"/>
                </a:lnTo>
                <a:lnTo>
                  <a:pt x="31683" y="960"/>
                </a:lnTo>
                <a:lnTo>
                  <a:pt x="29763" y="1920"/>
                </a:lnTo>
                <a:lnTo>
                  <a:pt x="27843" y="1920"/>
                </a:lnTo>
                <a:lnTo>
                  <a:pt x="25923" y="3840"/>
                </a:lnTo>
                <a:lnTo>
                  <a:pt x="24002" y="4800"/>
                </a:lnTo>
                <a:lnTo>
                  <a:pt x="22082" y="6720"/>
                </a:lnTo>
                <a:lnTo>
                  <a:pt x="20162" y="8641"/>
                </a:lnTo>
                <a:lnTo>
                  <a:pt x="18242" y="10561"/>
                </a:lnTo>
                <a:lnTo>
                  <a:pt x="16322" y="13441"/>
                </a:lnTo>
                <a:lnTo>
                  <a:pt x="14401" y="16322"/>
                </a:lnTo>
                <a:lnTo>
                  <a:pt x="14401" y="3840"/>
                </a:lnTo>
                <a:lnTo>
                  <a:pt x="13441" y="2880"/>
                </a:lnTo>
                <a:lnTo>
                  <a:pt x="12481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87355"/>
                </a:lnTo>
                <a:lnTo>
                  <a:pt x="960" y="8831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0" name="object 270"/>
          <p:cNvSpPr/>
          <p:nvPr/>
        </p:nvSpPr>
        <p:spPr>
          <a:xfrm>
            <a:off x="2850398" y="2266264"/>
            <a:ext cx="67193" cy="91196"/>
          </a:xfrm>
          <a:custGeom>
            <a:avLst/>
            <a:gdLst/>
            <a:ahLst/>
            <a:cxnLst/>
            <a:rect l="l" t="t" r="r" b="b"/>
            <a:pathLst>
              <a:path w="67193" h="91196">
                <a:moveTo>
                  <a:pt x="54711" y="87355"/>
                </a:moveTo>
                <a:lnTo>
                  <a:pt x="54711" y="88315"/>
                </a:lnTo>
                <a:lnTo>
                  <a:pt x="55671" y="89275"/>
                </a:lnTo>
                <a:lnTo>
                  <a:pt x="58552" y="89275"/>
                </a:lnTo>
                <a:lnTo>
                  <a:pt x="59512" y="90236"/>
                </a:lnTo>
                <a:lnTo>
                  <a:pt x="62392" y="90236"/>
                </a:lnTo>
                <a:lnTo>
                  <a:pt x="64312" y="89275"/>
                </a:lnTo>
                <a:lnTo>
                  <a:pt x="66233" y="89275"/>
                </a:lnTo>
                <a:lnTo>
                  <a:pt x="67193" y="88315"/>
                </a:lnTo>
                <a:lnTo>
                  <a:pt x="67193" y="22082"/>
                </a:lnTo>
                <a:lnTo>
                  <a:pt x="66233" y="18242"/>
                </a:lnTo>
                <a:lnTo>
                  <a:pt x="64312" y="14401"/>
                </a:lnTo>
                <a:lnTo>
                  <a:pt x="62392" y="10561"/>
                </a:lnTo>
                <a:lnTo>
                  <a:pt x="60472" y="8641"/>
                </a:lnTo>
                <a:lnTo>
                  <a:pt x="57591" y="5760"/>
                </a:lnTo>
                <a:lnTo>
                  <a:pt x="53751" y="3840"/>
                </a:lnTo>
                <a:lnTo>
                  <a:pt x="49910" y="1920"/>
                </a:lnTo>
                <a:lnTo>
                  <a:pt x="46070" y="960"/>
                </a:lnTo>
                <a:lnTo>
                  <a:pt x="41269" y="0"/>
                </a:lnTo>
                <a:lnTo>
                  <a:pt x="31668" y="0"/>
                </a:lnTo>
                <a:lnTo>
                  <a:pt x="28788" y="960"/>
                </a:lnTo>
                <a:lnTo>
                  <a:pt x="25907" y="960"/>
                </a:lnTo>
                <a:lnTo>
                  <a:pt x="22067" y="1920"/>
                </a:lnTo>
                <a:lnTo>
                  <a:pt x="19187" y="2880"/>
                </a:lnTo>
                <a:lnTo>
                  <a:pt x="17282" y="3840"/>
                </a:lnTo>
                <a:lnTo>
                  <a:pt x="14401" y="3840"/>
                </a:lnTo>
                <a:lnTo>
                  <a:pt x="11506" y="4800"/>
                </a:lnTo>
                <a:lnTo>
                  <a:pt x="9585" y="6720"/>
                </a:lnTo>
                <a:lnTo>
                  <a:pt x="7680" y="7680"/>
                </a:lnTo>
                <a:lnTo>
                  <a:pt x="6720" y="8641"/>
                </a:lnTo>
                <a:lnTo>
                  <a:pt x="5745" y="8641"/>
                </a:lnTo>
                <a:lnTo>
                  <a:pt x="4785" y="9601"/>
                </a:lnTo>
                <a:lnTo>
                  <a:pt x="3840" y="10561"/>
                </a:lnTo>
                <a:lnTo>
                  <a:pt x="3840" y="19202"/>
                </a:lnTo>
                <a:lnTo>
                  <a:pt x="4785" y="19202"/>
                </a:lnTo>
                <a:lnTo>
                  <a:pt x="4785" y="20162"/>
                </a:lnTo>
                <a:lnTo>
                  <a:pt x="5745" y="21122"/>
                </a:lnTo>
                <a:lnTo>
                  <a:pt x="7680" y="21122"/>
                </a:lnTo>
                <a:lnTo>
                  <a:pt x="8625" y="20162"/>
                </a:lnTo>
                <a:lnTo>
                  <a:pt x="9585" y="20162"/>
                </a:lnTo>
                <a:lnTo>
                  <a:pt x="11506" y="19202"/>
                </a:lnTo>
                <a:lnTo>
                  <a:pt x="13426" y="18242"/>
                </a:lnTo>
                <a:lnTo>
                  <a:pt x="15346" y="17282"/>
                </a:lnTo>
                <a:lnTo>
                  <a:pt x="18227" y="15361"/>
                </a:lnTo>
                <a:lnTo>
                  <a:pt x="20147" y="14401"/>
                </a:lnTo>
                <a:lnTo>
                  <a:pt x="23027" y="14401"/>
                </a:lnTo>
                <a:lnTo>
                  <a:pt x="26868" y="13441"/>
                </a:lnTo>
                <a:lnTo>
                  <a:pt x="29748" y="12481"/>
                </a:lnTo>
                <a:lnTo>
                  <a:pt x="37429" y="12481"/>
                </a:lnTo>
                <a:lnTo>
                  <a:pt x="40309" y="13441"/>
                </a:lnTo>
                <a:lnTo>
                  <a:pt x="42230" y="13441"/>
                </a:lnTo>
                <a:lnTo>
                  <a:pt x="45110" y="14401"/>
                </a:lnTo>
                <a:lnTo>
                  <a:pt x="47030" y="16322"/>
                </a:lnTo>
                <a:lnTo>
                  <a:pt x="47990" y="17282"/>
                </a:lnTo>
                <a:lnTo>
                  <a:pt x="49910" y="19202"/>
                </a:lnTo>
                <a:lnTo>
                  <a:pt x="50871" y="21122"/>
                </a:lnTo>
                <a:lnTo>
                  <a:pt x="51831" y="24002"/>
                </a:lnTo>
                <a:lnTo>
                  <a:pt x="51831" y="25907"/>
                </a:lnTo>
                <a:lnTo>
                  <a:pt x="52791" y="28803"/>
                </a:lnTo>
                <a:lnTo>
                  <a:pt x="52791" y="38404"/>
                </a:lnTo>
                <a:lnTo>
                  <a:pt x="34549" y="38404"/>
                </a:lnTo>
                <a:lnTo>
                  <a:pt x="28788" y="39349"/>
                </a:lnTo>
                <a:lnTo>
                  <a:pt x="23987" y="40309"/>
                </a:lnTo>
                <a:lnTo>
                  <a:pt x="18227" y="41269"/>
                </a:lnTo>
                <a:lnTo>
                  <a:pt x="14401" y="43190"/>
                </a:lnTo>
                <a:lnTo>
                  <a:pt x="10561" y="45110"/>
                </a:lnTo>
                <a:lnTo>
                  <a:pt x="6720" y="47030"/>
                </a:lnTo>
                <a:lnTo>
                  <a:pt x="3840" y="49911"/>
                </a:lnTo>
                <a:lnTo>
                  <a:pt x="2880" y="53751"/>
                </a:lnTo>
                <a:lnTo>
                  <a:pt x="944" y="57591"/>
                </a:lnTo>
                <a:lnTo>
                  <a:pt x="0" y="61432"/>
                </a:lnTo>
                <a:lnTo>
                  <a:pt x="0" y="72953"/>
                </a:lnTo>
                <a:lnTo>
                  <a:pt x="1904" y="76794"/>
                </a:lnTo>
                <a:lnTo>
                  <a:pt x="2880" y="79674"/>
                </a:lnTo>
                <a:lnTo>
                  <a:pt x="4785" y="82555"/>
                </a:lnTo>
                <a:lnTo>
                  <a:pt x="7680" y="84475"/>
                </a:lnTo>
                <a:lnTo>
                  <a:pt x="9585" y="86395"/>
                </a:lnTo>
                <a:lnTo>
                  <a:pt x="13426" y="88315"/>
                </a:lnTo>
                <a:lnTo>
                  <a:pt x="16306" y="89275"/>
                </a:lnTo>
                <a:lnTo>
                  <a:pt x="15346" y="69113"/>
                </a:lnTo>
                <a:lnTo>
                  <a:pt x="15346" y="60472"/>
                </a:lnTo>
                <a:lnTo>
                  <a:pt x="16306" y="58552"/>
                </a:lnTo>
                <a:lnTo>
                  <a:pt x="17282" y="56631"/>
                </a:lnTo>
                <a:lnTo>
                  <a:pt x="19187" y="54711"/>
                </a:lnTo>
                <a:lnTo>
                  <a:pt x="21122" y="53751"/>
                </a:lnTo>
                <a:lnTo>
                  <a:pt x="23027" y="51831"/>
                </a:lnTo>
                <a:lnTo>
                  <a:pt x="25907" y="50871"/>
                </a:lnTo>
                <a:lnTo>
                  <a:pt x="28788" y="50871"/>
                </a:lnTo>
                <a:lnTo>
                  <a:pt x="31668" y="49911"/>
                </a:lnTo>
                <a:lnTo>
                  <a:pt x="35509" y="48950"/>
                </a:lnTo>
                <a:lnTo>
                  <a:pt x="52791" y="48950"/>
                </a:lnTo>
                <a:lnTo>
                  <a:pt x="52791" y="67193"/>
                </a:lnTo>
                <a:lnTo>
                  <a:pt x="48950" y="71033"/>
                </a:lnTo>
                <a:lnTo>
                  <a:pt x="45110" y="73914"/>
                </a:lnTo>
                <a:lnTo>
                  <a:pt x="41269" y="75834"/>
                </a:lnTo>
                <a:lnTo>
                  <a:pt x="38389" y="77754"/>
                </a:lnTo>
                <a:lnTo>
                  <a:pt x="34549" y="78714"/>
                </a:lnTo>
                <a:lnTo>
                  <a:pt x="25907" y="78714"/>
                </a:lnTo>
                <a:lnTo>
                  <a:pt x="22067" y="77754"/>
                </a:lnTo>
                <a:lnTo>
                  <a:pt x="19187" y="75834"/>
                </a:lnTo>
                <a:lnTo>
                  <a:pt x="20147" y="90236"/>
                </a:lnTo>
                <a:lnTo>
                  <a:pt x="23987" y="91196"/>
                </a:lnTo>
                <a:lnTo>
                  <a:pt x="33588" y="91196"/>
                </a:lnTo>
                <a:lnTo>
                  <a:pt x="38389" y="90236"/>
                </a:lnTo>
                <a:lnTo>
                  <a:pt x="42230" y="87355"/>
                </a:lnTo>
                <a:lnTo>
                  <a:pt x="47030" y="85435"/>
                </a:lnTo>
                <a:lnTo>
                  <a:pt x="50871" y="82555"/>
                </a:lnTo>
                <a:lnTo>
                  <a:pt x="54711" y="78714"/>
                </a:lnTo>
                <a:lnTo>
                  <a:pt x="54711" y="8735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1" name="object 271"/>
          <p:cNvSpPr/>
          <p:nvPr/>
        </p:nvSpPr>
        <p:spPr>
          <a:xfrm>
            <a:off x="2865744" y="2335377"/>
            <a:ext cx="4800" cy="21122"/>
          </a:xfrm>
          <a:custGeom>
            <a:avLst/>
            <a:gdLst/>
            <a:ahLst/>
            <a:cxnLst/>
            <a:rect l="l" t="t" r="r" b="b"/>
            <a:pathLst>
              <a:path w="4800" h="21122">
                <a:moveTo>
                  <a:pt x="960" y="3840"/>
                </a:moveTo>
                <a:lnTo>
                  <a:pt x="0" y="0"/>
                </a:lnTo>
                <a:lnTo>
                  <a:pt x="960" y="20162"/>
                </a:lnTo>
                <a:lnTo>
                  <a:pt x="4800" y="21122"/>
                </a:lnTo>
                <a:lnTo>
                  <a:pt x="3840" y="6720"/>
                </a:lnTo>
                <a:lnTo>
                  <a:pt x="96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2" name="object 272"/>
          <p:cNvSpPr/>
          <p:nvPr/>
        </p:nvSpPr>
        <p:spPr>
          <a:xfrm>
            <a:off x="2940634" y="2227859"/>
            <a:ext cx="75834" cy="129600"/>
          </a:xfrm>
          <a:custGeom>
            <a:avLst/>
            <a:gdLst/>
            <a:ahLst/>
            <a:cxnLst/>
            <a:rect l="l" t="t" r="r" b="b"/>
            <a:pathLst>
              <a:path w="75834" h="129600">
                <a:moveTo>
                  <a:pt x="960" y="96956"/>
                </a:moveTo>
                <a:lnTo>
                  <a:pt x="1905" y="101757"/>
                </a:lnTo>
                <a:lnTo>
                  <a:pt x="2880" y="107518"/>
                </a:lnTo>
                <a:lnTo>
                  <a:pt x="4800" y="112318"/>
                </a:lnTo>
                <a:lnTo>
                  <a:pt x="7680" y="116159"/>
                </a:lnTo>
                <a:lnTo>
                  <a:pt x="10561" y="119999"/>
                </a:lnTo>
                <a:lnTo>
                  <a:pt x="13426" y="123840"/>
                </a:lnTo>
                <a:lnTo>
                  <a:pt x="18242" y="125760"/>
                </a:lnTo>
                <a:lnTo>
                  <a:pt x="16306" y="95996"/>
                </a:lnTo>
                <a:lnTo>
                  <a:pt x="16306" y="91211"/>
                </a:lnTo>
                <a:lnTo>
                  <a:pt x="15361" y="87355"/>
                </a:lnTo>
                <a:lnTo>
                  <a:pt x="15361" y="79674"/>
                </a:lnTo>
                <a:lnTo>
                  <a:pt x="16306" y="75834"/>
                </a:lnTo>
                <a:lnTo>
                  <a:pt x="17266" y="71993"/>
                </a:lnTo>
                <a:lnTo>
                  <a:pt x="17266" y="68153"/>
                </a:lnTo>
                <a:lnTo>
                  <a:pt x="19187" y="64312"/>
                </a:lnTo>
                <a:lnTo>
                  <a:pt x="20147" y="61447"/>
                </a:lnTo>
                <a:lnTo>
                  <a:pt x="22082" y="58567"/>
                </a:lnTo>
                <a:lnTo>
                  <a:pt x="24963" y="56647"/>
                </a:lnTo>
                <a:lnTo>
                  <a:pt x="26868" y="54726"/>
                </a:lnTo>
                <a:lnTo>
                  <a:pt x="29748" y="52806"/>
                </a:lnTo>
                <a:lnTo>
                  <a:pt x="33588" y="51846"/>
                </a:lnTo>
                <a:lnTo>
                  <a:pt x="41269" y="51846"/>
                </a:lnTo>
                <a:lnTo>
                  <a:pt x="45110" y="52806"/>
                </a:lnTo>
                <a:lnTo>
                  <a:pt x="48950" y="55686"/>
                </a:lnTo>
                <a:lnTo>
                  <a:pt x="52791" y="58567"/>
                </a:lnTo>
                <a:lnTo>
                  <a:pt x="56631" y="62407"/>
                </a:lnTo>
                <a:lnTo>
                  <a:pt x="60472" y="67208"/>
                </a:lnTo>
                <a:lnTo>
                  <a:pt x="60472" y="99837"/>
                </a:lnTo>
                <a:lnTo>
                  <a:pt x="58552" y="103677"/>
                </a:lnTo>
                <a:lnTo>
                  <a:pt x="56631" y="105597"/>
                </a:lnTo>
                <a:lnTo>
                  <a:pt x="53751" y="107518"/>
                </a:lnTo>
                <a:lnTo>
                  <a:pt x="51831" y="110398"/>
                </a:lnTo>
                <a:lnTo>
                  <a:pt x="49911" y="111358"/>
                </a:lnTo>
                <a:lnTo>
                  <a:pt x="47990" y="113278"/>
                </a:lnTo>
                <a:lnTo>
                  <a:pt x="46070" y="114239"/>
                </a:lnTo>
                <a:lnTo>
                  <a:pt x="44150" y="115199"/>
                </a:lnTo>
                <a:lnTo>
                  <a:pt x="42230" y="115199"/>
                </a:lnTo>
                <a:lnTo>
                  <a:pt x="40309" y="116159"/>
                </a:lnTo>
                <a:lnTo>
                  <a:pt x="32628" y="116159"/>
                </a:lnTo>
                <a:lnTo>
                  <a:pt x="28803" y="115199"/>
                </a:lnTo>
                <a:lnTo>
                  <a:pt x="26868" y="113278"/>
                </a:lnTo>
                <a:lnTo>
                  <a:pt x="23987" y="111358"/>
                </a:lnTo>
                <a:lnTo>
                  <a:pt x="22082" y="109438"/>
                </a:lnTo>
                <a:lnTo>
                  <a:pt x="22082" y="128640"/>
                </a:lnTo>
                <a:lnTo>
                  <a:pt x="27828" y="129600"/>
                </a:lnTo>
                <a:lnTo>
                  <a:pt x="39349" y="129600"/>
                </a:lnTo>
                <a:lnTo>
                  <a:pt x="44150" y="127680"/>
                </a:lnTo>
                <a:lnTo>
                  <a:pt x="48950" y="125760"/>
                </a:lnTo>
                <a:lnTo>
                  <a:pt x="53751" y="122880"/>
                </a:lnTo>
                <a:lnTo>
                  <a:pt x="58552" y="119039"/>
                </a:lnTo>
                <a:lnTo>
                  <a:pt x="62392" y="114239"/>
                </a:lnTo>
                <a:lnTo>
                  <a:pt x="62392" y="126720"/>
                </a:lnTo>
                <a:lnTo>
                  <a:pt x="63352" y="126720"/>
                </a:lnTo>
                <a:lnTo>
                  <a:pt x="63352" y="127680"/>
                </a:lnTo>
                <a:lnTo>
                  <a:pt x="66233" y="127680"/>
                </a:lnTo>
                <a:lnTo>
                  <a:pt x="67193" y="128640"/>
                </a:lnTo>
                <a:lnTo>
                  <a:pt x="71033" y="128640"/>
                </a:lnTo>
                <a:lnTo>
                  <a:pt x="71993" y="127680"/>
                </a:lnTo>
                <a:lnTo>
                  <a:pt x="74874" y="127680"/>
                </a:lnTo>
                <a:lnTo>
                  <a:pt x="75834" y="126720"/>
                </a:lnTo>
                <a:lnTo>
                  <a:pt x="75834" y="1920"/>
                </a:lnTo>
                <a:lnTo>
                  <a:pt x="74874" y="960"/>
                </a:lnTo>
                <a:lnTo>
                  <a:pt x="71993" y="960"/>
                </a:lnTo>
                <a:lnTo>
                  <a:pt x="71033" y="0"/>
                </a:lnTo>
                <a:lnTo>
                  <a:pt x="65272" y="0"/>
                </a:lnTo>
                <a:lnTo>
                  <a:pt x="64312" y="960"/>
                </a:lnTo>
                <a:lnTo>
                  <a:pt x="61432" y="960"/>
                </a:lnTo>
                <a:lnTo>
                  <a:pt x="61432" y="1920"/>
                </a:lnTo>
                <a:lnTo>
                  <a:pt x="60472" y="2880"/>
                </a:lnTo>
                <a:lnTo>
                  <a:pt x="60472" y="50886"/>
                </a:lnTo>
                <a:lnTo>
                  <a:pt x="56631" y="47045"/>
                </a:lnTo>
                <a:lnTo>
                  <a:pt x="52791" y="44165"/>
                </a:lnTo>
                <a:lnTo>
                  <a:pt x="48950" y="42245"/>
                </a:lnTo>
                <a:lnTo>
                  <a:pt x="45110" y="39364"/>
                </a:lnTo>
                <a:lnTo>
                  <a:pt x="40309" y="38404"/>
                </a:lnTo>
                <a:lnTo>
                  <a:pt x="29748" y="38404"/>
                </a:lnTo>
                <a:lnTo>
                  <a:pt x="24963" y="39364"/>
                </a:lnTo>
                <a:lnTo>
                  <a:pt x="20147" y="42245"/>
                </a:lnTo>
                <a:lnTo>
                  <a:pt x="16306" y="44165"/>
                </a:lnTo>
                <a:lnTo>
                  <a:pt x="12466" y="47045"/>
                </a:lnTo>
                <a:lnTo>
                  <a:pt x="9585" y="50886"/>
                </a:lnTo>
                <a:lnTo>
                  <a:pt x="5745" y="55686"/>
                </a:lnTo>
                <a:lnTo>
                  <a:pt x="3840" y="60487"/>
                </a:lnTo>
                <a:lnTo>
                  <a:pt x="1905" y="66248"/>
                </a:lnTo>
                <a:lnTo>
                  <a:pt x="960" y="71993"/>
                </a:lnTo>
                <a:lnTo>
                  <a:pt x="0" y="77754"/>
                </a:lnTo>
                <a:lnTo>
                  <a:pt x="0" y="91211"/>
                </a:lnTo>
                <a:lnTo>
                  <a:pt x="960" y="9695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3" name="object 273"/>
          <p:cNvSpPr/>
          <p:nvPr/>
        </p:nvSpPr>
        <p:spPr>
          <a:xfrm>
            <a:off x="2956941" y="2323856"/>
            <a:ext cx="5775" cy="32644"/>
          </a:xfrm>
          <a:custGeom>
            <a:avLst/>
            <a:gdLst/>
            <a:ahLst/>
            <a:cxnLst/>
            <a:rect l="l" t="t" r="r" b="b"/>
            <a:pathLst>
              <a:path w="5775" h="32644">
                <a:moveTo>
                  <a:pt x="5775" y="13441"/>
                </a:moveTo>
                <a:lnTo>
                  <a:pt x="3840" y="10561"/>
                </a:lnTo>
                <a:lnTo>
                  <a:pt x="1935" y="6720"/>
                </a:lnTo>
                <a:lnTo>
                  <a:pt x="960" y="3840"/>
                </a:lnTo>
                <a:lnTo>
                  <a:pt x="0" y="0"/>
                </a:lnTo>
                <a:lnTo>
                  <a:pt x="1935" y="29763"/>
                </a:lnTo>
                <a:lnTo>
                  <a:pt x="5775" y="32644"/>
                </a:lnTo>
                <a:lnTo>
                  <a:pt x="5775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4" name="object 274"/>
          <p:cNvSpPr/>
          <p:nvPr/>
        </p:nvSpPr>
        <p:spPr>
          <a:xfrm>
            <a:off x="3039511" y="2266264"/>
            <a:ext cx="75834" cy="91196"/>
          </a:xfrm>
          <a:custGeom>
            <a:avLst/>
            <a:gdLst/>
            <a:ahLst/>
            <a:cxnLst/>
            <a:rect l="l" t="t" r="r" b="b"/>
            <a:pathLst>
              <a:path w="75834" h="91196">
                <a:moveTo>
                  <a:pt x="16306" y="30723"/>
                </a:moveTo>
                <a:lnTo>
                  <a:pt x="17282" y="27843"/>
                </a:lnTo>
                <a:lnTo>
                  <a:pt x="18227" y="24963"/>
                </a:lnTo>
                <a:lnTo>
                  <a:pt x="20147" y="22082"/>
                </a:lnTo>
                <a:lnTo>
                  <a:pt x="23027" y="3840"/>
                </a:lnTo>
                <a:lnTo>
                  <a:pt x="18227" y="5760"/>
                </a:lnTo>
                <a:lnTo>
                  <a:pt x="14401" y="8641"/>
                </a:lnTo>
                <a:lnTo>
                  <a:pt x="10561" y="12481"/>
                </a:lnTo>
                <a:lnTo>
                  <a:pt x="6720" y="16322"/>
                </a:lnTo>
                <a:lnTo>
                  <a:pt x="4785" y="21122"/>
                </a:lnTo>
                <a:lnTo>
                  <a:pt x="2880" y="26883"/>
                </a:lnTo>
                <a:lnTo>
                  <a:pt x="944" y="32628"/>
                </a:lnTo>
                <a:lnTo>
                  <a:pt x="0" y="39349"/>
                </a:lnTo>
                <a:lnTo>
                  <a:pt x="0" y="53751"/>
                </a:lnTo>
                <a:lnTo>
                  <a:pt x="944" y="60472"/>
                </a:lnTo>
                <a:lnTo>
                  <a:pt x="2880" y="65272"/>
                </a:lnTo>
                <a:lnTo>
                  <a:pt x="4785" y="71033"/>
                </a:lnTo>
                <a:lnTo>
                  <a:pt x="6720" y="75834"/>
                </a:lnTo>
                <a:lnTo>
                  <a:pt x="10561" y="79674"/>
                </a:lnTo>
                <a:lnTo>
                  <a:pt x="13441" y="83515"/>
                </a:lnTo>
                <a:lnTo>
                  <a:pt x="18227" y="86395"/>
                </a:lnTo>
                <a:lnTo>
                  <a:pt x="23027" y="88315"/>
                </a:lnTo>
                <a:lnTo>
                  <a:pt x="28788" y="90236"/>
                </a:lnTo>
                <a:lnTo>
                  <a:pt x="34549" y="91196"/>
                </a:lnTo>
                <a:lnTo>
                  <a:pt x="45110" y="91196"/>
                </a:lnTo>
                <a:lnTo>
                  <a:pt x="48950" y="90236"/>
                </a:lnTo>
                <a:lnTo>
                  <a:pt x="51831" y="90236"/>
                </a:lnTo>
                <a:lnTo>
                  <a:pt x="55671" y="89275"/>
                </a:lnTo>
                <a:lnTo>
                  <a:pt x="58552" y="89275"/>
                </a:lnTo>
                <a:lnTo>
                  <a:pt x="61432" y="88315"/>
                </a:lnTo>
                <a:lnTo>
                  <a:pt x="64312" y="87355"/>
                </a:lnTo>
                <a:lnTo>
                  <a:pt x="66233" y="86395"/>
                </a:lnTo>
                <a:lnTo>
                  <a:pt x="68153" y="86395"/>
                </a:lnTo>
                <a:lnTo>
                  <a:pt x="69113" y="85435"/>
                </a:lnTo>
                <a:lnTo>
                  <a:pt x="70073" y="84475"/>
                </a:lnTo>
                <a:lnTo>
                  <a:pt x="71033" y="84475"/>
                </a:lnTo>
                <a:lnTo>
                  <a:pt x="71033" y="83515"/>
                </a:lnTo>
                <a:lnTo>
                  <a:pt x="71993" y="83515"/>
                </a:lnTo>
                <a:lnTo>
                  <a:pt x="71993" y="72953"/>
                </a:lnTo>
                <a:lnTo>
                  <a:pt x="71033" y="72953"/>
                </a:lnTo>
                <a:lnTo>
                  <a:pt x="70073" y="71993"/>
                </a:lnTo>
                <a:lnTo>
                  <a:pt x="69113" y="71993"/>
                </a:lnTo>
                <a:lnTo>
                  <a:pt x="68153" y="72953"/>
                </a:lnTo>
                <a:lnTo>
                  <a:pt x="66233" y="73914"/>
                </a:lnTo>
                <a:lnTo>
                  <a:pt x="65272" y="73914"/>
                </a:lnTo>
                <a:lnTo>
                  <a:pt x="63352" y="74874"/>
                </a:lnTo>
                <a:lnTo>
                  <a:pt x="61432" y="75834"/>
                </a:lnTo>
                <a:lnTo>
                  <a:pt x="58552" y="76794"/>
                </a:lnTo>
                <a:lnTo>
                  <a:pt x="56631" y="76794"/>
                </a:lnTo>
                <a:lnTo>
                  <a:pt x="52791" y="77754"/>
                </a:lnTo>
                <a:lnTo>
                  <a:pt x="49910" y="78714"/>
                </a:lnTo>
                <a:lnTo>
                  <a:pt x="37429" y="78714"/>
                </a:lnTo>
                <a:lnTo>
                  <a:pt x="33588" y="77754"/>
                </a:lnTo>
                <a:lnTo>
                  <a:pt x="29748" y="76794"/>
                </a:lnTo>
                <a:lnTo>
                  <a:pt x="26868" y="74874"/>
                </a:lnTo>
                <a:lnTo>
                  <a:pt x="24002" y="72953"/>
                </a:lnTo>
                <a:lnTo>
                  <a:pt x="22067" y="70073"/>
                </a:lnTo>
                <a:lnTo>
                  <a:pt x="19187" y="68153"/>
                </a:lnTo>
                <a:lnTo>
                  <a:pt x="18227" y="64312"/>
                </a:lnTo>
                <a:lnTo>
                  <a:pt x="17282" y="61432"/>
                </a:lnTo>
                <a:lnTo>
                  <a:pt x="16306" y="57591"/>
                </a:lnTo>
                <a:lnTo>
                  <a:pt x="15346" y="52806"/>
                </a:lnTo>
                <a:lnTo>
                  <a:pt x="15346" y="48950"/>
                </a:lnTo>
                <a:lnTo>
                  <a:pt x="71993" y="48950"/>
                </a:lnTo>
                <a:lnTo>
                  <a:pt x="72953" y="47990"/>
                </a:lnTo>
                <a:lnTo>
                  <a:pt x="73913" y="47030"/>
                </a:lnTo>
                <a:lnTo>
                  <a:pt x="75834" y="46085"/>
                </a:lnTo>
                <a:lnTo>
                  <a:pt x="75834" y="33588"/>
                </a:lnTo>
                <a:lnTo>
                  <a:pt x="74874" y="28803"/>
                </a:lnTo>
                <a:lnTo>
                  <a:pt x="73913" y="24002"/>
                </a:lnTo>
                <a:lnTo>
                  <a:pt x="71993" y="19202"/>
                </a:lnTo>
                <a:lnTo>
                  <a:pt x="70073" y="15361"/>
                </a:lnTo>
                <a:lnTo>
                  <a:pt x="67193" y="11521"/>
                </a:lnTo>
                <a:lnTo>
                  <a:pt x="64312" y="8641"/>
                </a:lnTo>
                <a:lnTo>
                  <a:pt x="60472" y="5760"/>
                </a:lnTo>
                <a:lnTo>
                  <a:pt x="55671" y="3840"/>
                </a:lnTo>
                <a:lnTo>
                  <a:pt x="51831" y="960"/>
                </a:lnTo>
                <a:lnTo>
                  <a:pt x="46070" y="0"/>
                </a:lnTo>
                <a:lnTo>
                  <a:pt x="33588" y="0"/>
                </a:lnTo>
                <a:lnTo>
                  <a:pt x="27843" y="960"/>
                </a:lnTo>
                <a:lnTo>
                  <a:pt x="28788" y="14401"/>
                </a:lnTo>
                <a:lnTo>
                  <a:pt x="31668" y="12481"/>
                </a:lnTo>
                <a:lnTo>
                  <a:pt x="46070" y="12481"/>
                </a:lnTo>
                <a:lnTo>
                  <a:pt x="51831" y="14401"/>
                </a:lnTo>
                <a:lnTo>
                  <a:pt x="55671" y="19202"/>
                </a:lnTo>
                <a:lnTo>
                  <a:pt x="59512" y="23042"/>
                </a:lnTo>
                <a:lnTo>
                  <a:pt x="60472" y="29748"/>
                </a:lnTo>
                <a:lnTo>
                  <a:pt x="60472" y="37429"/>
                </a:lnTo>
                <a:lnTo>
                  <a:pt x="15346" y="37429"/>
                </a:lnTo>
                <a:lnTo>
                  <a:pt x="16306" y="34564"/>
                </a:lnTo>
                <a:lnTo>
                  <a:pt x="16306" y="307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5" name="object 275"/>
          <p:cNvSpPr/>
          <p:nvPr/>
        </p:nvSpPr>
        <p:spPr>
          <a:xfrm>
            <a:off x="3059658" y="2267224"/>
            <a:ext cx="8641" cy="21122"/>
          </a:xfrm>
          <a:custGeom>
            <a:avLst/>
            <a:gdLst/>
            <a:ahLst/>
            <a:cxnLst/>
            <a:rect l="l" t="t" r="r" b="b"/>
            <a:pathLst>
              <a:path w="8641" h="21122">
                <a:moveTo>
                  <a:pt x="0" y="21122"/>
                </a:moveTo>
                <a:lnTo>
                  <a:pt x="1920" y="19202"/>
                </a:lnTo>
                <a:lnTo>
                  <a:pt x="3855" y="16322"/>
                </a:lnTo>
                <a:lnTo>
                  <a:pt x="5760" y="14401"/>
                </a:lnTo>
                <a:lnTo>
                  <a:pt x="8641" y="13441"/>
                </a:lnTo>
                <a:lnTo>
                  <a:pt x="7696" y="0"/>
                </a:lnTo>
                <a:lnTo>
                  <a:pt x="2880" y="2880"/>
                </a:lnTo>
                <a:lnTo>
                  <a:pt x="0" y="211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6" name="object 276"/>
          <p:cNvSpPr/>
          <p:nvPr/>
        </p:nvSpPr>
        <p:spPr>
          <a:xfrm>
            <a:off x="3179658" y="2233620"/>
            <a:ext cx="19202" cy="18242"/>
          </a:xfrm>
          <a:custGeom>
            <a:avLst/>
            <a:gdLst/>
            <a:ahLst/>
            <a:cxnLst/>
            <a:rect l="l" t="t" r="r" b="b"/>
            <a:pathLst>
              <a:path w="19202" h="18242">
                <a:moveTo>
                  <a:pt x="19202" y="9601"/>
                </a:moveTo>
                <a:lnTo>
                  <a:pt x="19202" y="5760"/>
                </a:lnTo>
                <a:lnTo>
                  <a:pt x="18242" y="2880"/>
                </a:lnTo>
                <a:lnTo>
                  <a:pt x="17282" y="1920"/>
                </a:lnTo>
                <a:lnTo>
                  <a:pt x="15361" y="960"/>
                </a:lnTo>
                <a:lnTo>
                  <a:pt x="13441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5760"/>
                </a:lnTo>
                <a:lnTo>
                  <a:pt x="0" y="12481"/>
                </a:lnTo>
                <a:lnTo>
                  <a:pt x="960" y="15361"/>
                </a:lnTo>
                <a:lnTo>
                  <a:pt x="1920" y="16322"/>
                </a:lnTo>
                <a:lnTo>
                  <a:pt x="3840" y="17282"/>
                </a:lnTo>
                <a:lnTo>
                  <a:pt x="5760" y="18242"/>
                </a:lnTo>
                <a:lnTo>
                  <a:pt x="13441" y="18242"/>
                </a:lnTo>
                <a:lnTo>
                  <a:pt x="15361" y="17282"/>
                </a:lnTo>
                <a:lnTo>
                  <a:pt x="17282" y="16322"/>
                </a:lnTo>
                <a:lnTo>
                  <a:pt x="18242" y="15361"/>
                </a:lnTo>
                <a:lnTo>
                  <a:pt x="19202" y="12481"/>
                </a:lnTo>
                <a:lnTo>
                  <a:pt x="19202" y="96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7" name="object 277"/>
          <p:cNvSpPr/>
          <p:nvPr/>
        </p:nvSpPr>
        <p:spPr>
          <a:xfrm>
            <a:off x="3181578" y="2268184"/>
            <a:ext cx="15361" cy="88315"/>
          </a:xfrm>
          <a:custGeom>
            <a:avLst/>
            <a:gdLst/>
            <a:ahLst/>
            <a:cxnLst/>
            <a:rect l="l" t="t" r="r" b="b"/>
            <a:pathLst>
              <a:path w="15361" h="88315">
                <a:moveTo>
                  <a:pt x="0" y="960"/>
                </a:moveTo>
                <a:lnTo>
                  <a:pt x="0" y="86395"/>
                </a:lnTo>
                <a:lnTo>
                  <a:pt x="960" y="86395"/>
                </a:lnTo>
                <a:lnTo>
                  <a:pt x="960" y="87355"/>
                </a:lnTo>
                <a:lnTo>
                  <a:pt x="3840" y="87355"/>
                </a:lnTo>
                <a:lnTo>
                  <a:pt x="4800" y="88315"/>
                </a:lnTo>
                <a:lnTo>
                  <a:pt x="8641" y="88315"/>
                </a:lnTo>
                <a:lnTo>
                  <a:pt x="10561" y="87355"/>
                </a:lnTo>
                <a:lnTo>
                  <a:pt x="13441" y="87355"/>
                </a:lnTo>
                <a:lnTo>
                  <a:pt x="14401" y="86395"/>
                </a:lnTo>
                <a:lnTo>
                  <a:pt x="15361" y="86395"/>
                </a:lnTo>
                <a:lnTo>
                  <a:pt x="15361" y="1920"/>
                </a:lnTo>
                <a:lnTo>
                  <a:pt x="14401" y="960"/>
                </a:lnTo>
                <a:lnTo>
                  <a:pt x="1344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8" name="object 278"/>
          <p:cNvSpPr/>
          <p:nvPr/>
        </p:nvSpPr>
        <p:spPr>
          <a:xfrm>
            <a:off x="3218063" y="2266264"/>
            <a:ext cx="58552" cy="91196"/>
          </a:xfrm>
          <a:custGeom>
            <a:avLst/>
            <a:gdLst/>
            <a:ahLst/>
            <a:cxnLst/>
            <a:rect l="l" t="t" r="r" b="b"/>
            <a:pathLst>
              <a:path w="58552" h="91196">
                <a:moveTo>
                  <a:pt x="54711" y="9601"/>
                </a:moveTo>
                <a:lnTo>
                  <a:pt x="53751" y="9601"/>
                </a:lnTo>
                <a:lnTo>
                  <a:pt x="53751" y="6720"/>
                </a:lnTo>
                <a:lnTo>
                  <a:pt x="52791" y="5760"/>
                </a:lnTo>
                <a:lnTo>
                  <a:pt x="51831" y="5760"/>
                </a:lnTo>
                <a:lnTo>
                  <a:pt x="51831" y="4800"/>
                </a:lnTo>
                <a:lnTo>
                  <a:pt x="50871" y="4800"/>
                </a:lnTo>
                <a:lnTo>
                  <a:pt x="48950" y="3840"/>
                </a:lnTo>
                <a:lnTo>
                  <a:pt x="47990" y="2880"/>
                </a:lnTo>
                <a:lnTo>
                  <a:pt x="47030" y="2880"/>
                </a:lnTo>
                <a:lnTo>
                  <a:pt x="45125" y="1920"/>
                </a:lnTo>
                <a:lnTo>
                  <a:pt x="43190" y="1920"/>
                </a:lnTo>
                <a:lnTo>
                  <a:pt x="41269" y="960"/>
                </a:lnTo>
                <a:lnTo>
                  <a:pt x="39349" y="960"/>
                </a:lnTo>
                <a:lnTo>
                  <a:pt x="36469" y="0"/>
                </a:lnTo>
                <a:lnTo>
                  <a:pt x="26883" y="0"/>
                </a:lnTo>
                <a:lnTo>
                  <a:pt x="23042" y="960"/>
                </a:lnTo>
                <a:lnTo>
                  <a:pt x="19202" y="1920"/>
                </a:lnTo>
                <a:lnTo>
                  <a:pt x="15361" y="3840"/>
                </a:lnTo>
                <a:lnTo>
                  <a:pt x="12481" y="5760"/>
                </a:lnTo>
                <a:lnTo>
                  <a:pt x="9601" y="7680"/>
                </a:lnTo>
                <a:lnTo>
                  <a:pt x="6720" y="9601"/>
                </a:lnTo>
                <a:lnTo>
                  <a:pt x="5760" y="12481"/>
                </a:lnTo>
                <a:lnTo>
                  <a:pt x="3840" y="15361"/>
                </a:lnTo>
                <a:lnTo>
                  <a:pt x="2880" y="18242"/>
                </a:lnTo>
                <a:lnTo>
                  <a:pt x="1920" y="21122"/>
                </a:lnTo>
                <a:lnTo>
                  <a:pt x="1920" y="28803"/>
                </a:lnTo>
                <a:lnTo>
                  <a:pt x="2880" y="31683"/>
                </a:lnTo>
                <a:lnTo>
                  <a:pt x="3840" y="34564"/>
                </a:lnTo>
                <a:lnTo>
                  <a:pt x="4800" y="36469"/>
                </a:lnTo>
                <a:lnTo>
                  <a:pt x="6720" y="39349"/>
                </a:lnTo>
                <a:lnTo>
                  <a:pt x="8641" y="41269"/>
                </a:lnTo>
                <a:lnTo>
                  <a:pt x="10561" y="43190"/>
                </a:lnTo>
                <a:lnTo>
                  <a:pt x="12481" y="44150"/>
                </a:lnTo>
                <a:lnTo>
                  <a:pt x="15361" y="46085"/>
                </a:lnTo>
                <a:lnTo>
                  <a:pt x="18227" y="47030"/>
                </a:lnTo>
                <a:lnTo>
                  <a:pt x="20162" y="47990"/>
                </a:lnTo>
                <a:lnTo>
                  <a:pt x="23042" y="48950"/>
                </a:lnTo>
                <a:lnTo>
                  <a:pt x="25907" y="50871"/>
                </a:lnTo>
                <a:lnTo>
                  <a:pt x="27843" y="51831"/>
                </a:lnTo>
                <a:lnTo>
                  <a:pt x="30723" y="52806"/>
                </a:lnTo>
                <a:lnTo>
                  <a:pt x="32628" y="52806"/>
                </a:lnTo>
                <a:lnTo>
                  <a:pt x="35509" y="54711"/>
                </a:lnTo>
                <a:lnTo>
                  <a:pt x="37429" y="55671"/>
                </a:lnTo>
                <a:lnTo>
                  <a:pt x="39349" y="56631"/>
                </a:lnTo>
                <a:lnTo>
                  <a:pt x="40309" y="58552"/>
                </a:lnTo>
                <a:lnTo>
                  <a:pt x="42230" y="59512"/>
                </a:lnTo>
                <a:lnTo>
                  <a:pt x="43190" y="61432"/>
                </a:lnTo>
                <a:lnTo>
                  <a:pt x="44150" y="63352"/>
                </a:lnTo>
                <a:lnTo>
                  <a:pt x="44150" y="68153"/>
                </a:lnTo>
                <a:lnTo>
                  <a:pt x="43190" y="70073"/>
                </a:lnTo>
                <a:lnTo>
                  <a:pt x="42230" y="71993"/>
                </a:lnTo>
                <a:lnTo>
                  <a:pt x="41269" y="72953"/>
                </a:lnTo>
                <a:lnTo>
                  <a:pt x="40309" y="74874"/>
                </a:lnTo>
                <a:lnTo>
                  <a:pt x="39349" y="75834"/>
                </a:lnTo>
                <a:lnTo>
                  <a:pt x="37429" y="76794"/>
                </a:lnTo>
                <a:lnTo>
                  <a:pt x="35509" y="77754"/>
                </a:lnTo>
                <a:lnTo>
                  <a:pt x="33588" y="77754"/>
                </a:lnTo>
                <a:lnTo>
                  <a:pt x="31683" y="78714"/>
                </a:lnTo>
                <a:lnTo>
                  <a:pt x="20162" y="78714"/>
                </a:lnTo>
                <a:lnTo>
                  <a:pt x="17282" y="77754"/>
                </a:lnTo>
                <a:lnTo>
                  <a:pt x="14401" y="76794"/>
                </a:lnTo>
                <a:lnTo>
                  <a:pt x="12481" y="75834"/>
                </a:lnTo>
                <a:lnTo>
                  <a:pt x="10561" y="74874"/>
                </a:lnTo>
                <a:lnTo>
                  <a:pt x="8641" y="73914"/>
                </a:lnTo>
                <a:lnTo>
                  <a:pt x="6720" y="72953"/>
                </a:lnTo>
                <a:lnTo>
                  <a:pt x="5760" y="71993"/>
                </a:lnTo>
                <a:lnTo>
                  <a:pt x="4800" y="71033"/>
                </a:lnTo>
                <a:lnTo>
                  <a:pt x="1920" y="71033"/>
                </a:lnTo>
                <a:lnTo>
                  <a:pt x="960" y="71993"/>
                </a:lnTo>
                <a:lnTo>
                  <a:pt x="960" y="72953"/>
                </a:lnTo>
                <a:lnTo>
                  <a:pt x="0" y="73914"/>
                </a:lnTo>
                <a:lnTo>
                  <a:pt x="0" y="80634"/>
                </a:lnTo>
                <a:lnTo>
                  <a:pt x="960" y="81594"/>
                </a:lnTo>
                <a:lnTo>
                  <a:pt x="960" y="83515"/>
                </a:lnTo>
                <a:lnTo>
                  <a:pt x="1920" y="84475"/>
                </a:lnTo>
                <a:lnTo>
                  <a:pt x="2880" y="84475"/>
                </a:lnTo>
                <a:lnTo>
                  <a:pt x="3840" y="85435"/>
                </a:lnTo>
                <a:lnTo>
                  <a:pt x="5760" y="86395"/>
                </a:lnTo>
                <a:lnTo>
                  <a:pt x="6720" y="87355"/>
                </a:lnTo>
                <a:lnTo>
                  <a:pt x="8641" y="88315"/>
                </a:lnTo>
                <a:lnTo>
                  <a:pt x="10561" y="88315"/>
                </a:lnTo>
                <a:lnTo>
                  <a:pt x="12481" y="89275"/>
                </a:lnTo>
                <a:lnTo>
                  <a:pt x="15361" y="90236"/>
                </a:lnTo>
                <a:lnTo>
                  <a:pt x="18227" y="90236"/>
                </a:lnTo>
                <a:lnTo>
                  <a:pt x="20162" y="91196"/>
                </a:lnTo>
                <a:lnTo>
                  <a:pt x="30723" y="91196"/>
                </a:lnTo>
                <a:lnTo>
                  <a:pt x="35509" y="90236"/>
                </a:lnTo>
                <a:lnTo>
                  <a:pt x="39349" y="89275"/>
                </a:lnTo>
                <a:lnTo>
                  <a:pt x="43190" y="88315"/>
                </a:lnTo>
                <a:lnTo>
                  <a:pt x="47030" y="86395"/>
                </a:lnTo>
                <a:lnTo>
                  <a:pt x="49911" y="84475"/>
                </a:lnTo>
                <a:lnTo>
                  <a:pt x="52791" y="81594"/>
                </a:lnTo>
                <a:lnTo>
                  <a:pt x="54711" y="78714"/>
                </a:lnTo>
                <a:lnTo>
                  <a:pt x="56631" y="75834"/>
                </a:lnTo>
                <a:lnTo>
                  <a:pt x="57591" y="71993"/>
                </a:lnTo>
                <a:lnTo>
                  <a:pt x="58552" y="69113"/>
                </a:lnTo>
                <a:lnTo>
                  <a:pt x="58552" y="60472"/>
                </a:lnTo>
                <a:lnTo>
                  <a:pt x="57591" y="57591"/>
                </a:lnTo>
                <a:lnTo>
                  <a:pt x="56631" y="55671"/>
                </a:lnTo>
                <a:lnTo>
                  <a:pt x="55671" y="52806"/>
                </a:lnTo>
                <a:lnTo>
                  <a:pt x="53751" y="50871"/>
                </a:lnTo>
                <a:lnTo>
                  <a:pt x="51831" y="48950"/>
                </a:lnTo>
                <a:lnTo>
                  <a:pt x="49911" y="47030"/>
                </a:lnTo>
                <a:lnTo>
                  <a:pt x="47990" y="45110"/>
                </a:lnTo>
                <a:lnTo>
                  <a:pt x="45125" y="44150"/>
                </a:lnTo>
                <a:lnTo>
                  <a:pt x="43190" y="43190"/>
                </a:lnTo>
                <a:lnTo>
                  <a:pt x="40309" y="41269"/>
                </a:lnTo>
                <a:lnTo>
                  <a:pt x="37429" y="40309"/>
                </a:lnTo>
                <a:lnTo>
                  <a:pt x="35509" y="39349"/>
                </a:lnTo>
                <a:lnTo>
                  <a:pt x="32628" y="38404"/>
                </a:lnTo>
                <a:lnTo>
                  <a:pt x="29748" y="37429"/>
                </a:lnTo>
                <a:lnTo>
                  <a:pt x="27843" y="36469"/>
                </a:lnTo>
                <a:lnTo>
                  <a:pt x="24947" y="35524"/>
                </a:lnTo>
                <a:lnTo>
                  <a:pt x="23042" y="34564"/>
                </a:lnTo>
                <a:lnTo>
                  <a:pt x="21122" y="32628"/>
                </a:lnTo>
                <a:lnTo>
                  <a:pt x="20162" y="31683"/>
                </a:lnTo>
                <a:lnTo>
                  <a:pt x="18227" y="29748"/>
                </a:lnTo>
                <a:lnTo>
                  <a:pt x="17282" y="28803"/>
                </a:lnTo>
                <a:lnTo>
                  <a:pt x="16322" y="25907"/>
                </a:lnTo>
                <a:lnTo>
                  <a:pt x="16322" y="22082"/>
                </a:lnTo>
                <a:lnTo>
                  <a:pt x="17282" y="20162"/>
                </a:lnTo>
                <a:lnTo>
                  <a:pt x="17282" y="19202"/>
                </a:lnTo>
                <a:lnTo>
                  <a:pt x="18227" y="17282"/>
                </a:lnTo>
                <a:lnTo>
                  <a:pt x="19202" y="16322"/>
                </a:lnTo>
                <a:lnTo>
                  <a:pt x="20162" y="15361"/>
                </a:lnTo>
                <a:lnTo>
                  <a:pt x="22067" y="14401"/>
                </a:lnTo>
                <a:lnTo>
                  <a:pt x="23042" y="13441"/>
                </a:lnTo>
                <a:lnTo>
                  <a:pt x="24947" y="12481"/>
                </a:lnTo>
                <a:lnTo>
                  <a:pt x="26883" y="12481"/>
                </a:lnTo>
                <a:lnTo>
                  <a:pt x="29748" y="11521"/>
                </a:lnTo>
                <a:lnTo>
                  <a:pt x="35509" y="11521"/>
                </a:lnTo>
                <a:lnTo>
                  <a:pt x="37429" y="12481"/>
                </a:lnTo>
                <a:lnTo>
                  <a:pt x="39349" y="13441"/>
                </a:lnTo>
                <a:lnTo>
                  <a:pt x="42230" y="13441"/>
                </a:lnTo>
                <a:lnTo>
                  <a:pt x="44150" y="14401"/>
                </a:lnTo>
                <a:lnTo>
                  <a:pt x="46070" y="15361"/>
                </a:lnTo>
                <a:lnTo>
                  <a:pt x="47030" y="16322"/>
                </a:lnTo>
                <a:lnTo>
                  <a:pt x="48950" y="16322"/>
                </a:lnTo>
                <a:lnTo>
                  <a:pt x="49911" y="17282"/>
                </a:lnTo>
                <a:lnTo>
                  <a:pt x="50871" y="18242"/>
                </a:lnTo>
                <a:lnTo>
                  <a:pt x="53751" y="18242"/>
                </a:lnTo>
                <a:lnTo>
                  <a:pt x="53751" y="16322"/>
                </a:lnTo>
                <a:lnTo>
                  <a:pt x="54711" y="16322"/>
                </a:lnTo>
                <a:lnTo>
                  <a:pt x="54711" y="96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9" name="object 279"/>
          <p:cNvSpPr/>
          <p:nvPr/>
        </p:nvSpPr>
        <p:spPr>
          <a:xfrm>
            <a:off x="3349569" y="2315215"/>
            <a:ext cx="3840" cy="38404"/>
          </a:xfrm>
          <a:custGeom>
            <a:avLst/>
            <a:gdLst/>
            <a:ahLst/>
            <a:cxnLst/>
            <a:rect l="l" t="t" r="r" b="b"/>
            <a:pathLst>
              <a:path w="3840" h="38404">
                <a:moveTo>
                  <a:pt x="975" y="0"/>
                </a:moveTo>
                <a:lnTo>
                  <a:pt x="0" y="36484"/>
                </a:lnTo>
                <a:lnTo>
                  <a:pt x="3840" y="38404"/>
                </a:lnTo>
                <a:lnTo>
                  <a:pt x="1920" y="8641"/>
                </a:lnTo>
                <a:lnTo>
                  <a:pt x="1920" y="3855"/>
                </a:lnTo>
                <a:lnTo>
                  <a:pt x="975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0" name="object 280"/>
          <p:cNvSpPr/>
          <p:nvPr/>
        </p:nvSpPr>
        <p:spPr>
          <a:xfrm>
            <a:off x="3335182" y="2227859"/>
            <a:ext cx="75834" cy="129600"/>
          </a:xfrm>
          <a:custGeom>
            <a:avLst/>
            <a:gdLst/>
            <a:ahLst/>
            <a:cxnLst/>
            <a:rect l="l" t="t" r="r" b="b"/>
            <a:pathLst>
              <a:path w="75834" h="129600">
                <a:moveTo>
                  <a:pt x="27828" y="129600"/>
                </a:moveTo>
                <a:lnTo>
                  <a:pt x="39349" y="129600"/>
                </a:lnTo>
                <a:lnTo>
                  <a:pt x="44150" y="127680"/>
                </a:lnTo>
                <a:lnTo>
                  <a:pt x="48950" y="125760"/>
                </a:lnTo>
                <a:lnTo>
                  <a:pt x="53751" y="122880"/>
                </a:lnTo>
                <a:lnTo>
                  <a:pt x="58552" y="119039"/>
                </a:lnTo>
                <a:lnTo>
                  <a:pt x="62392" y="114239"/>
                </a:lnTo>
                <a:lnTo>
                  <a:pt x="62392" y="126720"/>
                </a:lnTo>
                <a:lnTo>
                  <a:pt x="63352" y="126720"/>
                </a:lnTo>
                <a:lnTo>
                  <a:pt x="63352" y="127680"/>
                </a:lnTo>
                <a:lnTo>
                  <a:pt x="66233" y="127680"/>
                </a:lnTo>
                <a:lnTo>
                  <a:pt x="67193" y="128640"/>
                </a:lnTo>
                <a:lnTo>
                  <a:pt x="71033" y="128640"/>
                </a:lnTo>
                <a:lnTo>
                  <a:pt x="71993" y="127680"/>
                </a:lnTo>
                <a:lnTo>
                  <a:pt x="74874" y="127680"/>
                </a:lnTo>
                <a:lnTo>
                  <a:pt x="75834" y="126720"/>
                </a:lnTo>
                <a:lnTo>
                  <a:pt x="75834" y="1920"/>
                </a:lnTo>
                <a:lnTo>
                  <a:pt x="74874" y="960"/>
                </a:lnTo>
                <a:lnTo>
                  <a:pt x="71993" y="960"/>
                </a:lnTo>
                <a:lnTo>
                  <a:pt x="71033" y="0"/>
                </a:lnTo>
                <a:lnTo>
                  <a:pt x="65272" y="0"/>
                </a:lnTo>
                <a:lnTo>
                  <a:pt x="64312" y="960"/>
                </a:lnTo>
                <a:lnTo>
                  <a:pt x="61432" y="960"/>
                </a:lnTo>
                <a:lnTo>
                  <a:pt x="61432" y="1920"/>
                </a:lnTo>
                <a:lnTo>
                  <a:pt x="60472" y="2880"/>
                </a:lnTo>
                <a:lnTo>
                  <a:pt x="60472" y="50886"/>
                </a:lnTo>
                <a:lnTo>
                  <a:pt x="56631" y="47045"/>
                </a:lnTo>
                <a:lnTo>
                  <a:pt x="52791" y="44165"/>
                </a:lnTo>
                <a:lnTo>
                  <a:pt x="48950" y="42245"/>
                </a:lnTo>
                <a:lnTo>
                  <a:pt x="45110" y="39364"/>
                </a:lnTo>
                <a:lnTo>
                  <a:pt x="40309" y="38404"/>
                </a:lnTo>
                <a:lnTo>
                  <a:pt x="29748" y="38404"/>
                </a:lnTo>
                <a:lnTo>
                  <a:pt x="24947" y="39364"/>
                </a:lnTo>
                <a:lnTo>
                  <a:pt x="20147" y="42245"/>
                </a:lnTo>
                <a:lnTo>
                  <a:pt x="16306" y="44165"/>
                </a:lnTo>
                <a:lnTo>
                  <a:pt x="12481" y="47045"/>
                </a:lnTo>
                <a:lnTo>
                  <a:pt x="9585" y="50886"/>
                </a:lnTo>
                <a:lnTo>
                  <a:pt x="5745" y="55686"/>
                </a:lnTo>
                <a:lnTo>
                  <a:pt x="3840" y="60487"/>
                </a:lnTo>
                <a:lnTo>
                  <a:pt x="1920" y="66248"/>
                </a:lnTo>
                <a:lnTo>
                  <a:pt x="960" y="71993"/>
                </a:lnTo>
                <a:lnTo>
                  <a:pt x="0" y="77754"/>
                </a:lnTo>
                <a:lnTo>
                  <a:pt x="0" y="91211"/>
                </a:lnTo>
                <a:lnTo>
                  <a:pt x="960" y="96956"/>
                </a:lnTo>
                <a:lnTo>
                  <a:pt x="1920" y="101757"/>
                </a:lnTo>
                <a:lnTo>
                  <a:pt x="2865" y="107518"/>
                </a:lnTo>
                <a:lnTo>
                  <a:pt x="4800" y="112318"/>
                </a:lnTo>
                <a:lnTo>
                  <a:pt x="7680" y="116159"/>
                </a:lnTo>
                <a:lnTo>
                  <a:pt x="10546" y="119999"/>
                </a:lnTo>
                <a:lnTo>
                  <a:pt x="14386" y="123840"/>
                </a:lnTo>
                <a:lnTo>
                  <a:pt x="15361" y="87355"/>
                </a:lnTo>
                <a:lnTo>
                  <a:pt x="15361" y="79674"/>
                </a:lnTo>
                <a:lnTo>
                  <a:pt x="16306" y="75834"/>
                </a:lnTo>
                <a:lnTo>
                  <a:pt x="17266" y="71993"/>
                </a:lnTo>
                <a:lnTo>
                  <a:pt x="17266" y="68153"/>
                </a:lnTo>
                <a:lnTo>
                  <a:pt x="19202" y="64312"/>
                </a:lnTo>
                <a:lnTo>
                  <a:pt x="20147" y="61447"/>
                </a:lnTo>
                <a:lnTo>
                  <a:pt x="22067" y="58567"/>
                </a:lnTo>
                <a:lnTo>
                  <a:pt x="24947" y="56647"/>
                </a:lnTo>
                <a:lnTo>
                  <a:pt x="26868" y="54726"/>
                </a:lnTo>
                <a:lnTo>
                  <a:pt x="29748" y="52806"/>
                </a:lnTo>
                <a:lnTo>
                  <a:pt x="33588" y="51846"/>
                </a:lnTo>
                <a:lnTo>
                  <a:pt x="41269" y="51846"/>
                </a:lnTo>
                <a:lnTo>
                  <a:pt x="45110" y="52806"/>
                </a:lnTo>
                <a:lnTo>
                  <a:pt x="48950" y="55686"/>
                </a:lnTo>
                <a:lnTo>
                  <a:pt x="52791" y="58567"/>
                </a:lnTo>
                <a:lnTo>
                  <a:pt x="56631" y="62407"/>
                </a:lnTo>
                <a:lnTo>
                  <a:pt x="60472" y="67208"/>
                </a:lnTo>
                <a:lnTo>
                  <a:pt x="60472" y="99837"/>
                </a:lnTo>
                <a:lnTo>
                  <a:pt x="58552" y="103677"/>
                </a:lnTo>
                <a:lnTo>
                  <a:pt x="56631" y="105597"/>
                </a:lnTo>
                <a:lnTo>
                  <a:pt x="53751" y="107518"/>
                </a:lnTo>
                <a:lnTo>
                  <a:pt x="51831" y="110398"/>
                </a:lnTo>
                <a:lnTo>
                  <a:pt x="49911" y="111358"/>
                </a:lnTo>
                <a:lnTo>
                  <a:pt x="47990" y="113278"/>
                </a:lnTo>
                <a:lnTo>
                  <a:pt x="46070" y="114239"/>
                </a:lnTo>
                <a:lnTo>
                  <a:pt x="44150" y="115199"/>
                </a:lnTo>
                <a:lnTo>
                  <a:pt x="42230" y="115199"/>
                </a:lnTo>
                <a:lnTo>
                  <a:pt x="40309" y="116159"/>
                </a:lnTo>
                <a:lnTo>
                  <a:pt x="32628" y="116159"/>
                </a:lnTo>
                <a:lnTo>
                  <a:pt x="28788" y="115199"/>
                </a:lnTo>
                <a:lnTo>
                  <a:pt x="26868" y="113278"/>
                </a:lnTo>
                <a:lnTo>
                  <a:pt x="23987" y="111358"/>
                </a:lnTo>
                <a:lnTo>
                  <a:pt x="22067" y="109438"/>
                </a:lnTo>
                <a:lnTo>
                  <a:pt x="20147" y="106558"/>
                </a:lnTo>
                <a:lnTo>
                  <a:pt x="18227" y="102717"/>
                </a:lnTo>
                <a:lnTo>
                  <a:pt x="17266" y="99837"/>
                </a:lnTo>
                <a:lnTo>
                  <a:pt x="16306" y="95996"/>
                </a:lnTo>
                <a:lnTo>
                  <a:pt x="18227" y="125760"/>
                </a:lnTo>
                <a:lnTo>
                  <a:pt x="22067" y="128640"/>
                </a:lnTo>
                <a:lnTo>
                  <a:pt x="27828" y="1296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1" name="object 281"/>
          <p:cNvSpPr/>
          <p:nvPr/>
        </p:nvSpPr>
        <p:spPr>
          <a:xfrm>
            <a:off x="3438845" y="2266264"/>
            <a:ext cx="48966" cy="90236"/>
          </a:xfrm>
          <a:custGeom>
            <a:avLst/>
            <a:gdLst/>
            <a:ahLst/>
            <a:cxnLst/>
            <a:rect l="l" t="t" r="r" b="b"/>
            <a:pathLst>
              <a:path w="48966" h="90236">
                <a:moveTo>
                  <a:pt x="960" y="88315"/>
                </a:moveTo>
                <a:lnTo>
                  <a:pt x="960" y="89275"/>
                </a:lnTo>
                <a:lnTo>
                  <a:pt x="3840" y="89275"/>
                </a:lnTo>
                <a:lnTo>
                  <a:pt x="5775" y="90236"/>
                </a:lnTo>
                <a:lnTo>
                  <a:pt x="9616" y="90236"/>
                </a:lnTo>
                <a:lnTo>
                  <a:pt x="10561" y="89275"/>
                </a:lnTo>
                <a:lnTo>
                  <a:pt x="14401" y="89275"/>
                </a:lnTo>
                <a:lnTo>
                  <a:pt x="14401" y="88315"/>
                </a:lnTo>
                <a:lnTo>
                  <a:pt x="15361" y="88315"/>
                </a:lnTo>
                <a:lnTo>
                  <a:pt x="15361" y="32628"/>
                </a:lnTo>
                <a:lnTo>
                  <a:pt x="18242" y="28803"/>
                </a:lnTo>
                <a:lnTo>
                  <a:pt x="20177" y="25907"/>
                </a:lnTo>
                <a:lnTo>
                  <a:pt x="21122" y="24002"/>
                </a:lnTo>
                <a:lnTo>
                  <a:pt x="23042" y="22082"/>
                </a:lnTo>
                <a:lnTo>
                  <a:pt x="24963" y="20162"/>
                </a:lnTo>
                <a:lnTo>
                  <a:pt x="26883" y="18242"/>
                </a:lnTo>
                <a:lnTo>
                  <a:pt x="27843" y="17282"/>
                </a:lnTo>
                <a:lnTo>
                  <a:pt x="29763" y="16322"/>
                </a:lnTo>
                <a:lnTo>
                  <a:pt x="31683" y="15361"/>
                </a:lnTo>
                <a:lnTo>
                  <a:pt x="32644" y="14401"/>
                </a:lnTo>
                <a:lnTo>
                  <a:pt x="38404" y="14401"/>
                </a:lnTo>
                <a:lnTo>
                  <a:pt x="39364" y="15361"/>
                </a:lnTo>
                <a:lnTo>
                  <a:pt x="42245" y="15361"/>
                </a:lnTo>
                <a:lnTo>
                  <a:pt x="43205" y="16322"/>
                </a:lnTo>
                <a:lnTo>
                  <a:pt x="44165" y="16322"/>
                </a:lnTo>
                <a:lnTo>
                  <a:pt x="45125" y="17282"/>
                </a:lnTo>
                <a:lnTo>
                  <a:pt x="47045" y="17282"/>
                </a:lnTo>
                <a:lnTo>
                  <a:pt x="47045" y="16322"/>
                </a:lnTo>
                <a:lnTo>
                  <a:pt x="48006" y="16322"/>
                </a:lnTo>
                <a:lnTo>
                  <a:pt x="48006" y="15361"/>
                </a:lnTo>
                <a:lnTo>
                  <a:pt x="48966" y="14401"/>
                </a:lnTo>
                <a:lnTo>
                  <a:pt x="48966" y="4800"/>
                </a:lnTo>
                <a:lnTo>
                  <a:pt x="48006" y="3840"/>
                </a:lnTo>
                <a:lnTo>
                  <a:pt x="48006" y="2880"/>
                </a:lnTo>
                <a:lnTo>
                  <a:pt x="47045" y="2880"/>
                </a:lnTo>
                <a:lnTo>
                  <a:pt x="47045" y="1920"/>
                </a:lnTo>
                <a:lnTo>
                  <a:pt x="45125" y="1920"/>
                </a:lnTo>
                <a:lnTo>
                  <a:pt x="44165" y="960"/>
                </a:lnTo>
                <a:lnTo>
                  <a:pt x="41285" y="960"/>
                </a:lnTo>
                <a:lnTo>
                  <a:pt x="40325" y="0"/>
                </a:lnTo>
                <a:lnTo>
                  <a:pt x="34564" y="0"/>
                </a:lnTo>
                <a:lnTo>
                  <a:pt x="33604" y="960"/>
                </a:lnTo>
                <a:lnTo>
                  <a:pt x="31683" y="960"/>
                </a:lnTo>
                <a:lnTo>
                  <a:pt x="29763" y="1920"/>
                </a:lnTo>
                <a:lnTo>
                  <a:pt x="27843" y="1920"/>
                </a:lnTo>
                <a:lnTo>
                  <a:pt x="25923" y="3840"/>
                </a:lnTo>
                <a:lnTo>
                  <a:pt x="24002" y="4800"/>
                </a:lnTo>
                <a:lnTo>
                  <a:pt x="22082" y="6720"/>
                </a:lnTo>
                <a:lnTo>
                  <a:pt x="20177" y="8641"/>
                </a:lnTo>
                <a:lnTo>
                  <a:pt x="18242" y="10561"/>
                </a:lnTo>
                <a:lnTo>
                  <a:pt x="16322" y="13441"/>
                </a:lnTo>
                <a:lnTo>
                  <a:pt x="14401" y="16322"/>
                </a:lnTo>
                <a:lnTo>
                  <a:pt x="14401" y="3840"/>
                </a:lnTo>
                <a:lnTo>
                  <a:pt x="13456" y="2880"/>
                </a:lnTo>
                <a:lnTo>
                  <a:pt x="12481" y="1920"/>
                </a:lnTo>
                <a:lnTo>
                  <a:pt x="1935" y="192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87355"/>
                </a:lnTo>
                <a:lnTo>
                  <a:pt x="960" y="8831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2" name="object 282"/>
          <p:cNvSpPr/>
          <p:nvPr/>
        </p:nvSpPr>
        <p:spPr>
          <a:xfrm>
            <a:off x="3503173" y="2233620"/>
            <a:ext cx="18242" cy="18242"/>
          </a:xfrm>
          <a:custGeom>
            <a:avLst/>
            <a:gdLst/>
            <a:ahLst/>
            <a:cxnLst/>
            <a:rect l="l" t="t" r="r" b="b"/>
            <a:pathLst>
              <a:path w="18242" h="18242">
                <a:moveTo>
                  <a:pt x="960" y="15361"/>
                </a:moveTo>
                <a:lnTo>
                  <a:pt x="1920" y="16322"/>
                </a:lnTo>
                <a:lnTo>
                  <a:pt x="2880" y="17282"/>
                </a:lnTo>
                <a:lnTo>
                  <a:pt x="5760" y="18242"/>
                </a:lnTo>
                <a:lnTo>
                  <a:pt x="12481" y="18242"/>
                </a:lnTo>
                <a:lnTo>
                  <a:pt x="15361" y="17282"/>
                </a:lnTo>
                <a:lnTo>
                  <a:pt x="16322" y="16322"/>
                </a:lnTo>
                <a:lnTo>
                  <a:pt x="18242" y="15361"/>
                </a:lnTo>
                <a:lnTo>
                  <a:pt x="18242" y="2880"/>
                </a:lnTo>
                <a:lnTo>
                  <a:pt x="16322" y="1920"/>
                </a:lnTo>
                <a:lnTo>
                  <a:pt x="15361" y="960"/>
                </a:lnTo>
                <a:lnTo>
                  <a:pt x="12481" y="0"/>
                </a:lnTo>
                <a:lnTo>
                  <a:pt x="5760" y="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5760"/>
                </a:lnTo>
                <a:lnTo>
                  <a:pt x="0" y="12481"/>
                </a:lnTo>
                <a:lnTo>
                  <a:pt x="960" y="153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3" name="object 283"/>
          <p:cNvSpPr/>
          <p:nvPr/>
        </p:nvSpPr>
        <p:spPr>
          <a:xfrm>
            <a:off x="3505093" y="2268184"/>
            <a:ext cx="15361" cy="88315"/>
          </a:xfrm>
          <a:custGeom>
            <a:avLst/>
            <a:gdLst/>
            <a:ahLst/>
            <a:cxnLst/>
            <a:rect l="l" t="t" r="r" b="b"/>
            <a:pathLst>
              <a:path w="15361" h="88315">
                <a:moveTo>
                  <a:pt x="14401" y="1920"/>
                </a:moveTo>
                <a:lnTo>
                  <a:pt x="14401" y="960"/>
                </a:lnTo>
                <a:lnTo>
                  <a:pt x="13441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86395"/>
                </a:lnTo>
                <a:lnTo>
                  <a:pt x="960" y="87355"/>
                </a:lnTo>
                <a:lnTo>
                  <a:pt x="3840" y="87355"/>
                </a:lnTo>
                <a:lnTo>
                  <a:pt x="4800" y="88315"/>
                </a:lnTo>
                <a:lnTo>
                  <a:pt x="8641" y="88315"/>
                </a:lnTo>
                <a:lnTo>
                  <a:pt x="10561" y="87355"/>
                </a:lnTo>
                <a:lnTo>
                  <a:pt x="13441" y="87355"/>
                </a:lnTo>
                <a:lnTo>
                  <a:pt x="14401" y="86395"/>
                </a:lnTo>
                <a:lnTo>
                  <a:pt x="15361" y="85435"/>
                </a:lnTo>
                <a:lnTo>
                  <a:pt x="15361" y="1920"/>
                </a:lnTo>
                <a:lnTo>
                  <a:pt x="14401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4" name="object 284"/>
          <p:cNvSpPr/>
          <p:nvPr/>
        </p:nvSpPr>
        <p:spPr>
          <a:xfrm>
            <a:off x="3536762" y="2268184"/>
            <a:ext cx="41285" cy="88315"/>
          </a:xfrm>
          <a:custGeom>
            <a:avLst/>
            <a:gdLst/>
            <a:ahLst/>
            <a:cxnLst/>
            <a:rect l="l" t="t" r="r" b="b"/>
            <a:pathLst>
              <a:path w="41285" h="88315">
                <a:moveTo>
                  <a:pt x="41285" y="88315"/>
                </a:moveTo>
                <a:lnTo>
                  <a:pt x="40325" y="71993"/>
                </a:lnTo>
                <a:lnTo>
                  <a:pt x="39364" y="88315"/>
                </a:lnTo>
                <a:lnTo>
                  <a:pt x="41285" y="88315"/>
                </a:lnTo>
                <a:close/>
              </a:path>
              <a:path w="41285" h="88315">
                <a:moveTo>
                  <a:pt x="15361" y="960"/>
                </a:moveTo>
                <a:lnTo>
                  <a:pt x="15361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3840"/>
                </a:lnTo>
                <a:lnTo>
                  <a:pt x="960" y="3840"/>
                </a:lnTo>
                <a:lnTo>
                  <a:pt x="960" y="5760"/>
                </a:lnTo>
                <a:lnTo>
                  <a:pt x="28803" y="84475"/>
                </a:lnTo>
                <a:lnTo>
                  <a:pt x="29763" y="85435"/>
                </a:lnTo>
                <a:lnTo>
                  <a:pt x="30723" y="86395"/>
                </a:lnTo>
                <a:lnTo>
                  <a:pt x="31683" y="87355"/>
                </a:lnTo>
                <a:lnTo>
                  <a:pt x="35524" y="87355"/>
                </a:lnTo>
                <a:lnTo>
                  <a:pt x="36484" y="88315"/>
                </a:lnTo>
                <a:lnTo>
                  <a:pt x="39364" y="88315"/>
                </a:lnTo>
                <a:lnTo>
                  <a:pt x="40325" y="71993"/>
                </a:lnTo>
                <a:lnTo>
                  <a:pt x="41285" y="88315"/>
                </a:lnTo>
                <a:lnTo>
                  <a:pt x="43205" y="87355"/>
                </a:lnTo>
                <a:lnTo>
                  <a:pt x="48005" y="87355"/>
                </a:lnTo>
                <a:lnTo>
                  <a:pt x="48966" y="86395"/>
                </a:lnTo>
                <a:lnTo>
                  <a:pt x="49926" y="85435"/>
                </a:lnTo>
                <a:lnTo>
                  <a:pt x="49926" y="84475"/>
                </a:lnTo>
                <a:lnTo>
                  <a:pt x="78729" y="5760"/>
                </a:lnTo>
                <a:lnTo>
                  <a:pt x="78729" y="960"/>
                </a:lnTo>
                <a:lnTo>
                  <a:pt x="77769" y="0"/>
                </a:lnTo>
                <a:lnTo>
                  <a:pt x="65288" y="0"/>
                </a:lnTo>
                <a:lnTo>
                  <a:pt x="65288" y="960"/>
                </a:lnTo>
                <a:lnTo>
                  <a:pt x="64328" y="960"/>
                </a:lnTo>
                <a:lnTo>
                  <a:pt x="63367" y="1920"/>
                </a:lnTo>
                <a:lnTo>
                  <a:pt x="63367" y="2880"/>
                </a:lnTo>
                <a:lnTo>
                  <a:pt x="40325" y="71033"/>
                </a:lnTo>
                <a:lnTo>
                  <a:pt x="16322" y="2880"/>
                </a:lnTo>
                <a:lnTo>
                  <a:pt x="16322" y="1920"/>
                </a:lnTo>
                <a:lnTo>
                  <a:pt x="15361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5" name="object 285"/>
          <p:cNvSpPr/>
          <p:nvPr/>
        </p:nvSpPr>
        <p:spPr>
          <a:xfrm>
            <a:off x="3625093" y="2266264"/>
            <a:ext cx="76794" cy="91196"/>
          </a:xfrm>
          <a:custGeom>
            <a:avLst/>
            <a:gdLst/>
            <a:ahLst/>
            <a:cxnLst/>
            <a:rect l="l" t="t" r="r" b="b"/>
            <a:pathLst>
              <a:path w="76794" h="91196">
                <a:moveTo>
                  <a:pt x="35509" y="12481"/>
                </a:moveTo>
                <a:lnTo>
                  <a:pt x="47030" y="12481"/>
                </a:lnTo>
                <a:lnTo>
                  <a:pt x="51831" y="14401"/>
                </a:lnTo>
                <a:lnTo>
                  <a:pt x="55671" y="19202"/>
                </a:lnTo>
                <a:lnTo>
                  <a:pt x="59512" y="23042"/>
                </a:lnTo>
                <a:lnTo>
                  <a:pt x="61432" y="29748"/>
                </a:lnTo>
                <a:lnTo>
                  <a:pt x="61432" y="37429"/>
                </a:lnTo>
                <a:lnTo>
                  <a:pt x="16322" y="37429"/>
                </a:lnTo>
                <a:lnTo>
                  <a:pt x="16322" y="34564"/>
                </a:lnTo>
                <a:lnTo>
                  <a:pt x="17266" y="30723"/>
                </a:lnTo>
                <a:lnTo>
                  <a:pt x="18227" y="27843"/>
                </a:lnTo>
                <a:lnTo>
                  <a:pt x="19202" y="24963"/>
                </a:lnTo>
                <a:lnTo>
                  <a:pt x="21107" y="22082"/>
                </a:lnTo>
                <a:lnTo>
                  <a:pt x="23987" y="3840"/>
                </a:lnTo>
                <a:lnTo>
                  <a:pt x="19202" y="5760"/>
                </a:lnTo>
                <a:lnTo>
                  <a:pt x="14386" y="8641"/>
                </a:lnTo>
                <a:lnTo>
                  <a:pt x="11521" y="12481"/>
                </a:lnTo>
                <a:lnTo>
                  <a:pt x="7680" y="16322"/>
                </a:lnTo>
                <a:lnTo>
                  <a:pt x="4800" y="21122"/>
                </a:lnTo>
                <a:lnTo>
                  <a:pt x="2865" y="26883"/>
                </a:lnTo>
                <a:lnTo>
                  <a:pt x="960" y="32628"/>
                </a:lnTo>
                <a:lnTo>
                  <a:pt x="0" y="39349"/>
                </a:lnTo>
                <a:lnTo>
                  <a:pt x="0" y="53751"/>
                </a:lnTo>
                <a:lnTo>
                  <a:pt x="960" y="60472"/>
                </a:lnTo>
                <a:lnTo>
                  <a:pt x="2865" y="65272"/>
                </a:lnTo>
                <a:lnTo>
                  <a:pt x="4800" y="71033"/>
                </a:lnTo>
                <a:lnTo>
                  <a:pt x="7680" y="75834"/>
                </a:lnTo>
                <a:lnTo>
                  <a:pt x="10546" y="79674"/>
                </a:lnTo>
                <a:lnTo>
                  <a:pt x="14386" y="83515"/>
                </a:lnTo>
                <a:lnTo>
                  <a:pt x="19202" y="86395"/>
                </a:lnTo>
                <a:lnTo>
                  <a:pt x="23987" y="88315"/>
                </a:lnTo>
                <a:lnTo>
                  <a:pt x="28788" y="90236"/>
                </a:lnTo>
                <a:lnTo>
                  <a:pt x="34549" y="91196"/>
                </a:lnTo>
                <a:lnTo>
                  <a:pt x="46070" y="91196"/>
                </a:lnTo>
                <a:lnTo>
                  <a:pt x="49911" y="90236"/>
                </a:lnTo>
                <a:lnTo>
                  <a:pt x="52791" y="90236"/>
                </a:lnTo>
                <a:lnTo>
                  <a:pt x="56631" y="89275"/>
                </a:lnTo>
                <a:lnTo>
                  <a:pt x="59512" y="89275"/>
                </a:lnTo>
                <a:lnTo>
                  <a:pt x="62392" y="88315"/>
                </a:lnTo>
                <a:lnTo>
                  <a:pt x="64312" y="87355"/>
                </a:lnTo>
                <a:lnTo>
                  <a:pt x="67193" y="86395"/>
                </a:lnTo>
                <a:lnTo>
                  <a:pt x="68153" y="86395"/>
                </a:lnTo>
                <a:lnTo>
                  <a:pt x="70073" y="85435"/>
                </a:lnTo>
                <a:lnTo>
                  <a:pt x="71033" y="84475"/>
                </a:lnTo>
                <a:lnTo>
                  <a:pt x="71993" y="83515"/>
                </a:lnTo>
                <a:lnTo>
                  <a:pt x="72953" y="82555"/>
                </a:lnTo>
                <a:lnTo>
                  <a:pt x="72953" y="73914"/>
                </a:lnTo>
                <a:lnTo>
                  <a:pt x="71993" y="72953"/>
                </a:lnTo>
                <a:lnTo>
                  <a:pt x="71033" y="72953"/>
                </a:lnTo>
                <a:lnTo>
                  <a:pt x="71033" y="71993"/>
                </a:lnTo>
                <a:lnTo>
                  <a:pt x="70073" y="71993"/>
                </a:lnTo>
                <a:lnTo>
                  <a:pt x="69113" y="72953"/>
                </a:lnTo>
                <a:lnTo>
                  <a:pt x="67193" y="73914"/>
                </a:lnTo>
                <a:lnTo>
                  <a:pt x="66233" y="73914"/>
                </a:lnTo>
                <a:lnTo>
                  <a:pt x="64312" y="74874"/>
                </a:lnTo>
                <a:lnTo>
                  <a:pt x="61432" y="75834"/>
                </a:lnTo>
                <a:lnTo>
                  <a:pt x="59512" y="76794"/>
                </a:lnTo>
                <a:lnTo>
                  <a:pt x="56631" y="76794"/>
                </a:lnTo>
                <a:lnTo>
                  <a:pt x="53751" y="77754"/>
                </a:lnTo>
                <a:lnTo>
                  <a:pt x="50871" y="78714"/>
                </a:lnTo>
                <a:lnTo>
                  <a:pt x="38389" y="78714"/>
                </a:lnTo>
                <a:lnTo>
                  <a:pt x="34549" y="77754"/>
                </a:lnTo>
                <a:lnTo>
                  <a:pt x="30708" y="76794"/>
                </a:lnTo>
                <a:lnTo>
                  <a:pt x="26868" y="74874"/>
                </a:lnTo>
                <a:lnTo>
                  <a:pt x="24947" y="72953"/>
                </a:lnTo>
                <a:lnTo>
                  <a:pt x="22067" y="70073"/>
                </a:lnTo>
                <a:lnTo>
                  <a:pt x="20147" y="68153"/>
                </a:lnTo>
                <a:lnTo>
                  <a:pt x="19202" y="64312"/>
                </a:lnTo>
                <a:lnTo>
                  <a:pt x="18227" y="61432"/>
                </a:lnTo>
                <a:lnTo>
                  <a:pt x="17266" y="57591"/>
                </a:lnTo>
                <a:lnTo>
                  <a:pt x="16322" y="52806"/>
                </a:lnTo>
                <a:lnTo>
                  <a:pt x="16322" y="48950"/>
                </a:lnTo>
                <a:lnTo>
                  <a:pt x="71993" y="48950"/>
                </a:lnTo>
                <a:lnTo>
                  <a:pt x="73913" y="47990"/>
                </a:lnTo>
                <a:lnTo>
                  <a:pt x="74874" y="47030"/>
                </a:lnTo>
                <a:lnTo>
                  <a:pt x="75834" y="46085"/>
                </a:lnTo>
                <a:lnTo>
                  <a:pt x="76794" y="44150"/>
                </a:lnTo>
                <a:lnTo>
                  <a:pt x="76794" y="33588"/>
                </a:lnTo>
                <a:lnTo>
                  <a:pt x="75834" y="28803"/>
                </a:lnTo>
                <a:lnTo>
                  <a:pt x="74874" y="24002"/>
                </a:lnTo>
                <a:lnTo>
                  <a:pt x="72953" y="19202"/>
                </a:lnTo>
                <a:lnTo>
                  <a:pt x="71033" y="15361"/>
                </a:lnTo>
                <a:lnTo>
                  <a:pt x="68153" y="11521"/>
                </a:lnTo>
                <a:lnTo>
                  <a:pt x="65272" y="8641"/>
                </a:lnTo>
                <a:lnTo>
                  <a:pt x="61432" y="5760"/>
                </a:lnTo>
                <a:lnTo>
                  <a:pt x="56631" y="3840"/>
                </a:lnTo>
                <a:lnTo>
                  <a:pt x="51831" y="960"/>
                </a:lnTo>
                <a:lnTo>
                  <a:pt x="47030" y="0"/>
                </a:lnTo>
                <a:lnTo>
                  <a:pt x="34549" y="0"/>
                </a:lnTo>
                <a:lnTo>
                  <a:pt x="28788" y="960"/>
                </a:lnTo>
                <a:lnTo>
                  <a:pt x="29748" y="14401"/>
                </a:lnTo>
                <a:lnTo>
                  <a:pt x="32628" y="12481"/>
                </a:lnTo>
                <a:lnTo>
                  <a:pt x="35509" y="1248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6" name="object 286"/>
          <p:cNvSpPr/>
          <p:nvPr/>
        </p:nvSpPr>
        <p:spPr>
          <a:xfrm>
            <a:off x="3646200" y="2267224"/>
            <a:ext cx="8641" cy="21122"/>
          </a:xfrm>
          <a:custGeom>
            <a:avLst/>
            <a:gdLst/>
            <a:ahLst/>
            <a:cxnLst/>
            <a:rect l="l" t="t" r="r" b="b"/>
            <a:pathLst>
              <a:path w="8641" h="21122">
                <a:moveTo>
                  <a:pt x="0" y="21122"/>
                </a:moveTo>
                <a:lnTo>
                  <a:pt x="1935" y="19202"/>
                </a:lnTo>
                <a:lnTo>
                  <a:pt x="3840" y="16322"/>
                </a:lnTo>
                <a:lnTo>
                  <a:pt x="5760" y="14401"/>
                </a:lnTo>
                <a:lnTo>
                  <a:pt x="8641" y="13441"/>
                </a:lnTo>
                <a:lnTo>
                  <a:pt x="7680" y="0"/>
                </a:lnTo>
                <a:lnTo>
                  <a:pt x="2880" y="2880"/>
                </a:lnTo>
                <a:lnTo>
                  <a:pt x="0" y="211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7" name="object 287"/>
          <p:cNvSpPr/>
          <p:nvPr/>
        </p:nvSpPr>
        <p:spPr>
          <a:xfrm>
            <a:off x="3724930" y="2266264"/>
            <a:ext cx="71033" cy="90236"/>
          </a:xfrm>
          <a:custGeom>
            <a:avLst/>
            <a:gdLst/>
            <a:ahLst/>
            <a:cxnLst/>
            <a:rect l="l" t="t" r="r" b="b"/>
            <a:pathLst>
              <a:path w="71033" h="90236">
                <a:moveTo>
                  <a:pt x="66233" y="89275"/>
                </a:moveTo>
                <a:lnTo>
                  <a:pt x="69113" y="89275"/>
                </a:lnTo>
                <a:lnTo>
                  <a:pt x="70073" y="88315"/>
                </a:lnTo>
                <a:lnTo>
                  <a:pt x="71033" y="88315"/>
                </a:lnTo>
                <a:lnTo>
                  <a:pt x="71033" y="30723"/>
                </a:lnTo>
                <a:lnTo>
                  <a:pt x="70073" y="25907"/>
                </a:lnTo>
                <a:lnTo>
                  <a:pt x="69113" y="21122"/>
                </a:lnTo>
                <a:lnTo>
                  <a:pt x="68153" y="17282"/>
                </a:lnTo>
                <a:lnTo>
                  <a:pt x="67193" y="13441"/>
                </a:lnTo>
                <a:lnTo>
                  <a:pt x="64312" y="10561"/>
                </a:lnTo>
                <a:lnTo>
                  <a:pt x="62392" y="7680"/>
                </a:lnTo>
                <a:lnTo>
                  <a:pt x="59512" y="4800"/>
                </a:lnTo>
                <a:lnTo>
                  <a:pt x="55671" y="2880"/>
                </a:lnTo>
                <a:lnTo>
                  <a:pt x="51831" y="960"/>
                </a:lnTo>
                <a:lnTo>
                  <a:pt x="47030" y="0"/>
                </a:lnTo>
                <a:lnTo>
                  <a:pt x="36469" y="0"/>
                </a:lnTo>
                <a:lnTo>
                  <a:pt x="31668" y="1920"/>
                </a:lnTo>
                <a:lnTo>
                  <a:pt x="27828" y="3840"/>
                </a:lnTo>
                <a:lnTo>
                  <a:pt x="23027" y="6720"/>
                </a:lnTo>
                <a:lnTo>
                  <a:pt x="18227" y="10561"/>
                </a:lnTo>
                <a:lnTo>
                  <a:pt x="13441" y="15361"/>
                </a:lnTo>
                <a:lnTo>
                  <a:pt x="13441" y="2880"/>
                </a:lnTo>
                <a:lnTo>
                  <a:pt x="12466" y="2880"/>
                </a:lnTo>
                <a:lnTo>
                  <a:pt x="12466" y="1920"/>
                </a:lnTo>
                <a:lnTo>
                  <a:pt x="944" y="1920"/>
                </a:lnTo>
                <a:lnTo>
                  <a:pt x="944" y="2880"/>
                </a:lnTo>
                <a:lnTo>
                  <a:pt x="0" y="2880"/>
                </a:lnTo>
                <a:lnTo>
                  <a:pt x="0" y="88315"/>
                </a:lnTo>
                <a:lnTo>
                  <a:pt x="944" y="89275"/>
                </a:lnTo>
                <a:lnTo>
                  <a:pt x="3840" y="89275"/>
                </a:lnTo>
                <a:lnTo>
                  <a:pt x="4785" y="90236"/>
                </a:lnTo>
                <a:lnTo>
                  <a:pt x="8625" y="90236"/>
                </a:lnTo>
                <a:lnTo>
                  <a:pt x="10561" y="89275"/>
                </a:lnTo>
                <a:lnTo>
                  <a:pt x="13441" y="89275"/>
                </a:lnTo>
                <a:lnTo>
                  <a:pt x="14401" y="88315"/>
                </a:lnTo>
                <a:lnTo>
                  <a:pt x="15346" y="88315"/>
                </a:lnTo>
                <a:lnTo>
                  <a:pt x="15346" y="28803"/>
                </a:lnTo>
                <a:lnTo>
                  <a:pt x="19187" y="24002"/>
                </a:lnTo>
                <a:lnTo>
                  <a:pt x="23027" y="20162"/>
                </a:lnTo>
                <a:lnTo>
                  <a:pt x="26868" y="17282"/>
                </a:lnTo>
                <a:lnTo>
                  <a:pt x="30708" y="14401"/>
                </a:lnTo>
                <a:lnTo>
                  <a:pt x="34549" y="13441"/>
                </a:lnTo>
                <a:lnTo>
                  <a:pt x="41269" y="13441"/>
                </a:lnTo>
                <a:lnTo>
                  <a:pt x="44150" y="14401"/>
                </a:lnTo>
                <a:lnTo>
                  <a:pt x="46070" y="15361"/>
                </a:lnTo>
                <a:lnTo>
                  <a:pt x="47990" y="16322"/>
                </a:lnTo>
                <a:lnTo>
                  <a:pt x="49911" y="18242"/>
                </a:lnTo>
                <a:lnTo>
                  <a:pt x="51831" y="20162"/>
                </a:lnTo>
                <a:lnTo>
                  <a:pt x="52791" y="22082"/>
                </a:lnTo>
                <a:lnTo>
                  <a:pt x="53751" y="24002"/>
                </a:lnTo>
                <a:lnTo>
                  <a:pt x="54711" y="26883"/>
                </a:lnTo>
                <a:lnTo>
                  <a:pt x="55671" y="29748"/>
                </a:lnTo>
                <a:lnTo>
                  <a:pt x="55671" y="88315"/>
                </a:lnTo>
                <a:lnTo>
                  <a:pt x="56631" y="88315"/>
                </a:lnTo>
                <a:lnTo>
                  <a:pt x="56631" y="89275"/>
                </a:lnTo>
                <a:lnTo>
                  <a:pt x="59512" y="89275"/>
                </a:lnTo>
                <a:lnTo>
                  <a:pt x="60472" y="90236"/>
                </a:lnTo>
                <a:lnTo>
                  <a:pt x="65272" y="90236"/>
                </a:lnTo>
                <a:lnTo>
                  <a:pt x="66233" y="892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8" name="object 288"/>
          <p:cNvSpPr/>
          <p:nvPr/>
        </p:nvSpPr>
        <p:spPr>
          <a:xfrm>
            <a:off x="3866037" y="2227859"/>
            <a:ext cx="15361" cy="128640"/>
          </a:xfrm>
          <a:custGeom>
            <a:avLst/>
            <a:gdLst/>
            <a:ahLst/>
            <a:cxnLst/>
            <a:rect l="l" t="t" r="r" b="b"/>
            <a:pathLst>
              <a:path w="15361" h="128640">
                <a:moveTo>
                  <a:pt x="0" y="960"/>
                </a:moveTo>
                <a:lnTo>
                  <a:pt x="0" y="126720"/>
                </a:lnTo>
                <a:lnTo>
                  <a:pt x="960" y="127680"/>
                </a:lnTo>
                <a:lnTo>
                  <a:pt x="3840" y="127680"/>
                </a:lnTo>
                <a:lnTo>
                  <a:pt x="4800" y="128640"/>
                </a:lnTo>
                <a:lnTo>
                  <a:pt x="7680" y="128640"/>
                </a:lnTo>
                <a:lnTo>
                  <a:pt x="8641" y="127680"/>
                </a:lnTo>
                <a:lnTo>
                  <a:pt x="12481" y="127680"/>
                </a:lnTo>
                <a:lnTo>
                  <a:pt x="12481" y="126720"/>
                </a:lnTo>
                <a:lnTo>
                  <a:pt x="13441" y="126720"/>
                </a:lnTo>
                <a:lnTo>
                  <a:pt x="13441" y="115199"/>
                </a:lnTo>
                <a:lnTo>
                  <a:pt x="15361" y="118079"/>
                </a:lnTo>
                <a:lnTo>
                  <a:pt x="15361" y="1920"/>
                </a:lnTo>
                <a:lnTo>
                  <a:pt x="14401" y="1920"/>
                </a:lnTo>
                <a:lnTo>
                  <a:pt x="14401" y="960"/>
                </a:lnTo>
                <a:lnTo>
                  <a:pt x="13441" y="960"/>
                </a:lnTo>
                <a:lnTo>
                  <a:pt x="1344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9" name="object 289"/>
          <p:cNvSpPr/>
          <p:nvPr/>
        </p:nvSpPr>
        <p:spPr>
          <a:xfrm>
            <a:off x="3881399" y="2266264"/>
            <a:ext cx="60487" cy="91196"/>
          </a:xfrm>
          <a:custGeom>
            <a:avLst/>
            <a:gdLst/>
            <a:ahLst/>
            <a:cxnLst/>
            <a:rect l="l" t="t" r="r" b="b"/>
            <a:pathLst>
              <a:path w="60487" h="91196">
                <a:moveTo>
                  <a:pt x="1920" y="25907"/>
                </a:moveTo>
                <a:lnTo>
                  <a:pt x="4800" y="24002"/>
                </a:lnTo>
                <a:lnTo>
                  <a:pt x="6720" y="22082"/>
                </a:lnTo>
                <a:lnTo>
                  <a:pt x="8641" y="20162"/>
                </a:lnTo>
                <a:lnTo>
                  <a:pt x="10561" y="18242"/>
                </a:lnTo>
                <a:lnTo>
                  <a:pt x="12481" y="17282"/>
                </a:lnTo>
                <a:lnTo>
                  <a:pt x="14401" y="15361"/>
                </a:lnTo>
                <a:lnTo>
                  <a:pt x="16322" y="14401"/>
                </a:lnTo>
                <a:lnTo>
                  <a:pt x="18242" y="14401"/>
                </a:lnTo>
                <a:lnTo>
                  <a:pt x="20162" y="13441"/>
                </a:lnTo>
                <a:lnTo>
                  <a:pt x="27843" y="13441"/>
                </a:lnTo>
                <a:lnTo>
                  <a:pt x="31683" y="14401"/>
                </a:lnTo>
                <a:lnTo>
                  <a:pt x="33604" y="16322"/>
                </a:lnTo>
                <a:lnTo>
                  <a:pt x="36484" y="18242"/>
                </a:lnTo>
                <a:lnTo>
                  <a:pt x="38404" y="20162"/>
                </a:lnTo>
                <a:lnTo>
                  <a:pt x="40309" y="23042"/>
                </a:lnTo>
                <a:lnTo>
                  <a:pt x="42245" y="26883"/>
                </a:lnTo>
                <a:lnTo>
                  <a:pt x="43205" y="29748"/>
                </a:lnTo>
                <a:lnTo>
                  <a:pt x="44150" y="33588"/>
                </a:lnTo>
                <a:lnTo>
                  <a:pt x="44150" y="38404"/>
                </a:lnTo>
                <a:lnTo>
                  <a:pt x="45125" y="42245"/>
                </a:lnTo>
                <a:lnTo>
                  <a:pt x="45125" y="49911"/>
                </a:lnTo>
                <a:lnTo>
                  <a:pt x="44150" y="53751"/>
                </a:lnTo>
                <a:lnTo>
                  <a:pt x="43205" y="57591"/>
                </a:lnTo>
                <a:lnTo>
                  <a:pt x="43205" y="61432"/>
                </a:lnTo>
                <a:lnTo>
                  <a:pt x="41285" y="65272"/>
                </a:lnTo>
                <a:lnTo>
                  <a:pt x="40309" y="68153"/>
                </a:lnTo>
                <a:lnTo>
                  <a:pt x="38404" y="71033"/>
                </a:lnTo>
                <a:lnTo>
                  <a:pt x="35524" y="72953"/>
                </a:lnTo>
                <a:lnTo>
                  <a:pt x="33604" y="74874"/>
                </a:lnTo>
                <a:lnTo>
                  <a:pt x="30723" y="76794"/>
                </a:lnTo>
                <a:lnTo>
                  <a:pt x="26883" y="77754"/>
                </a:lnTo>
                <a:lnTo>
                  <a:pt x="19202" y="77754"/>
                </a:lnTo>
                <a:lnTo>
                  <a:pt x="15361" y="76794"/>
                </a:lnTo>
                <a:lnTo>
                  <a:pt x="11521" y="73914"/>
                </a:lnTo>
                <a:lnTo>
                  <a:pt x="7680" y="71033"/>
                </a:lnTo>
                <a:lnTo>
                  <a:pt x="3840" y="67193"/>
                </a:lnTo>
                <a:lnTo>
                  <a:pt x="0" y="62392"/>
                </a:lnTo>
                <a:lnTo>
                  <a:pt x="0" y="79674"/>
                </a:lnTo>
                <a:lnTo>
                  <a:pt x="2880" y="81594"/>
                </a:lnTo>
                <a:lnTo>
                  <a:pt x="4800" y="83515"/>
                </a:lnTo>
                <a:lnTo>
                  <a:pt x="6720" y="85435"/>
                </a:lnTo>
                <a:lnTo>
                  <a:pt x="9601" y="86395"/>
                </a:lnTo>
                <a:lnTo>
                  <a:pt x="11521" y="87355"/>
                </a:lnTo>
                <a:lnTo>
                  <a:pt x="13441" y="89275"/>
                </a:lnTo>
                <a:lnTo>
                  <a:pt x="15361" y="89275"/>
                </a:lnTo>
                <a:lnTo>
                  <a:pt x="18242" y="90236"/>
                </a:lnTo>
                <a:lnTo>
                  <a:pt x="20162" y="90236"/>
                </a:lnTo>
                <a:lnTo>
                  <a:pt x="23042" y="91196"/>
                </a:lnTo>
                <a:lnTo>
                  <a:pt x="30723" y="91196"/>
                </a:lnTo>
                <a:lnTo>
                  <a:pt x="35524" y="90236"/>
                </a:lnTo>
                <a:lnTo>
                  <a:pt x="40309" y="87355"/>
                </a:lnTo>
                <a:lnTo>
                  <a:pt x="45125" y="85435"/>
                </a:lnTo>
                <a:lnTo>
                  <a:pt x="48966" y="82555"/>
                </a:lnTo>
                <a:lnTo>
                  <a:pt x="51831" y="78714"/>
                </a:lnTo>
                <a:lnTo>
                  <a:pt x="54711" y="74874"/>
                </a:lnTo>
                <a:lnTo>
                  <a:pt x="56647" y="70073"/>
                </a:lnTo>
                <a:lnTo>
                  <a:pt x="58552" y="64312"/>
                </a:lnTo>
                <a:lnTo>
                  <a:pt x="59512" y="58552"/>
                </a:lnTo>
                <a:lnTo>
                  <a:pt x="60487" y="51831"/>
                </a:lnTo>
                <a:lnTo>
                  <a:pt x="60487" y="32628"/>
                </a:lnTo>
                <a:lnTo>
                  <a:pt x="58552" y="27843"/>
                </a:lnTo>
                <a:lnTo>
                  <a:pt x="57591" y="22082"/>
                </a:lnTo>
                <a:lnTo>
                  <a:pt x="55671" y="17282"/>
                </a:lnTo>
                <a:lnTo>
                  <a:pt x="52806" y="13441"/>
                </a:lnTo>
                <a:lnTo>
                  <a:pt x="49926" y="9601"/>
                </a:lnTo>
                <a:lnTo>
                  <a:pt x="47030" y="5760"/>
                </a:lnTo>
                <a:lnTo>
                  <a:pt x="42245" y="3840"/>
                </a:lnTo>
                <a:lnTo>
                  <a:pt x="38404" y="1920"/>
                </a:lnTo>
                <a:lnTo>
                  <a:pt x="33604" y="0"/>
                </a:lnTo>
                <a:lnTo>
                  <a:pt x="24963" y="0"/>
                </a:lnTo>
                <a:lnTo>
                  <a:pt x="22082" y="960"/>
                </a:lnTo>
                <a:lnTo>
                  <a:pt x="20162" y="960"/>
                </a:lnTo>
                <a:lnTo>
                  <a:pt x="18242" y="1920"/>
                </a:lnTo>
                <a:lnTo>
                  <a:pt x="16322" y="1920"/>
                </a:lnTo>
                <a:lnTo>
                  <a:pt x="13441" y="3840"/>
                </a:lnTo>
                <a:lnTo>
                  <a:pt x="11521" y="4800"/>
                </a:lnTo>
                <a:lnTo>
                  <a:pt x="9601" y="5760"/>
                </a:lnTo>
                <a:lnTo>
                  <a:pt x="6720" y="7680"/>
                </a:lnTo>
                <a:lnTo>
                  <a:pt x="4800" y="9601"/>
                </a:lnTo>
                <a:lnTo>
                  <a:pt x="1920" y="11521"/>
                </a:lnTo>
                <a:lnTo>
                  <a:pt x="0" y="13441"/>
                </a:lnTo>
                <a:lnTo>
                  <a:pt x="0" y="29748"/>
                </a:lnTo>
                <a:lnTo>
                  <a:pt x="1920" y="2590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0" name="object 290"/>
          <p:cNvSpPr/>
          <p:nvPr/>
        </p:nvSpPr>
        <p:spPr>
          <a:xfrm>
            <a:off x="3953393" y="2268184"/>
            <a:ext cx="78729" cy="120959"/>
          </a:xfrm>
          <a:custGeom>
            <a:avLst/>
            <a:gdLst/>
            <a:ahLst/>
            <a:cxnLst/>
            <a:rect l="l" t="t" r="r" b="b"/>
            <a:pathLst>
              <a:path w="78729" h="120959">
                <a:moveTo>
                  <a:pt x="21122" y="119039"/>
                </a:moveTo>
                <a:lnTo>
                  <a:pt x="21122" y="119999"/>
                </a:lnTo>
                <a:lnTo>
                  <a:pt x="24003" y="119999"/>
                </a:lnTo>
                <a:lnTo>
                  <a:pt x="24963" y="120959"/>
                </a:lnTo>
                <a:lnTo>
                  <a:pt x="30723" y="120959"/>
                </a:lnTo>
                <a:lnTo>
                  <a:pt x="32644" y="119999"/>
                </a:lnTo>
                <a:lnTo>
                  <a:pt x="34564" y="119999"/>
                </a:lnTo>
                <a:lnTo>
                  <a:pt x="35524" y="119039"/>
                </a:lnTo>
                <a:lnTo>
                  <a:pt x="36484" y="119039"/>
                </a:lnTo>
                <a:lnTo>
                  <a:pt x="37444" y="118079"/>
                </a:lnTo>
                <a:lnTo>
                  <a:pt x="48006" y="87355"/>
                </a:lnTo>
                <a:lnTo>
                  <a:pt x="77754" y="4800"/>
                </a:lnTo>
                <a:lnTo>
                  <a:pt x="78729" y="3840"/>
                </a:lnTo>
                <a:lnTo>
                  <a:pt x="78729" y="1920"/>
                </a:lnTo>
                <a:lnTo>
                  <a:pt x="77754" y="960"/>
                </a:lnTo>
                <a:lnTo>
                  <a:pt x="76794" y="0"/>
                </a:lnTo>
                <a:lnTo>
                  <a:pt x="64328" y="0"/>
                </a:lnTo>
                <a:lnTo>
                  <a:pt x="64328" y="960"/>
                </a:lnTo>
                <a:lnTo>
                  <a:pt x="63367" y="960"/>
                </a:lnTo>
                <a:lnTo>
                  <a:pt x="63367" y="1920"/>
                </a:lnTo>
                <a:lnTo>
                  <a:pt x="62407" y="2880"/>
                </a:lnTo>
                <a:lnTo>
                  <a:pt x="40325" y="69113"/>
                </a:lnTo>
                <a:lnTo>
                  <a:pt x="39364" y="69113"/>
                </a:lnTo>
                <a:lnTo>
                  <a:pt x="16322" y="2880"/>
                </a:lnTo>
                <a:lnTo>
                  <a:pt x="15361" y="1920"/>
                </a:lnTo>
                <a:lnTo>
                  <a:pt x="15361" y="960"/>
                </a:lnTo>
                <a:lnTo>
                  <a:pt x="14401" y="0"/>
                </a:lnTo>
                <a:lnTo>
                  <a:pt x="960" y="0"/>
                </a:lnTo>
                <a:lnTo>
                  <a:pt x="0" y="960"/>
                </a:lnTo>
                <a:lnTo>
                  <a:pt x="0" y="5760"/>
                </a:lnTo>
                <a:lnTo>
                  <a:pt x="29763" y="84475"/>
                </a:lnTo>
                <a:lnTo>
                  <a:pt x="29763" y="85435"/>
                </a:lnTo>
                <a:lnTo>
                  <a:pt x="30723" y="85435"/>
                </a:lnTo>
                <a:lnTo>
                  <a:pt x="30723" y="86395"/>
                </a:lnTo>
                <a:lnTo>
                  <a:pt x="31683" y="86395"/>
                </a:lnTo>
                <a:lnTo>
                  <a:pt x="31683" y="87355"/>
                </a:lnTo>
                <a:lnTo>
                  <a:pt x="32644" y="87355"/>
                </a:lnTo>
                <a:lnTo>
                  <a:pt x="21122" y="116159"/>
                </a:lnTo>
                <a:lnTo>
                  <a:pt x="20162" y="117119"/>
                </a:lnTo>
                <a:lnTo>
                  <a:pt x="20162" y="119039"/>
                </a:lnTo>
                <a:lnTo>
                  <a:pt x="21122" y="11903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1" name="object 291"/>
          <p:cNvSpPr/>
          <p:nvPr/>
        </p:nvSpPr>
        <p:spPr>
          <a:xfrm>
            <a:off x="4090675" y="2226899"/>
            <a:ext cx="30708" cy="47045"/>
          </a:xfrm>
          <a:custGeom>
            <a:avLst/>
            <a:gdLst/>
            <a:ahLst/>
            <a:cxnLst/>
            <a:rect l="l" t="t" r="r" b="b"/>
            <a:pathLst>
              <a:path w="30708" h="47045">
                <a:moveTo>
                  <a:pt x="2880" y="47045"/>
                </a:moveTo>
                <a:lnTo>
                  <a:pt x="15361" y="47045"/>
                </a:lnTo>
                <a:lnTo>
                  <a:pt x="15361" y="46085"/>
                </a:lnTo>
                <a:lnTo>
                  <a:pt x="16322" y="45125"/>
                </a:lnTo>
                <a:lnTo>
                  <a:pt x="17282" y="45125"/>
                </a:lnTo>
                <a:lnTo>
                  <a:pt x="17282" y="44165"/>
                </a:lnTo>
                <a:lnTo>
                  <a:pt x="18242" y="43205"/>
                </a:lnTo>
                <a:lnTo>
                  <a:pt x="18242" y="27843"/>
                </a:lnTo>
                <a:lnTo>
                  <a:pt x="29763" y="2880"/>
                </a:lnTo>
                <a:lnTo>
                  <a:pt x="30708" y="1920"/>
                </a:lnTo>
                <a:lnTo>
                  <a:pt x="30708" y="960"/>
                </a:lnTo>
                <a:lnTo>
                  <a:pt x="29763" y="960"/>
                </a:lnTo>
                <a:lnTo>
                  <a:pt x="28803" y="0"/>
                </a:lnTo>
                <a:lnTo>
                  <a:pt x="23042" y="0"/>
                </a:lnTo>
                <a:lnTo>
                  <a:pt x="22082" y="960"/>
                </a:lnTo>
                <a:lnTo>
                  <a:pt x="20162" y="960"/>
                </a:lnTo>
                <a:lnTo>
                  <a:pt x="19202" y="1920"/>
                </a:lnTo>
                <a:lnTo>
                  <a:pt x="18242" y="1920"/>
                </a:lnTo>
                <a:lnTo>
                  <a:pt x="18242" y="2880"/>
                </a:lnTo>
                <a:lnTo>
                  <a:pt x="5760" y="22082"/>
                </a:lnTo>
                <a:lnTo>
                  <a:pt x="4800" y="23042"/>
                </a:lnTo>
                <a:lnTo>
                  <a:pt x="3840" y="24963"/>
                </a:lnTo>
                <a:lnTo>
                  <a:pt x="2880" y="25923"/>
                </a:lnTo>
                <a:lnTo>
                  <a:pt x="2880" y="27843"/>
                </a:lnTo>
                <a:lnTo>
                  <a:pt x="1920" y="28803"/>
                </a:lnTo>
                <a:lnTo>
                  <a:pt x="1920" y="30723"/>
                </a:lnTo>
                <a:lnTo>
                  <a:pt x="960" y="31683"/>
                </a:lnTo>
                <a:lnTo>
                  <a:pt x="960" y="34564"/>
                </a:lnTo>
                <a:lnTo>
                  <a:pt x="0" y="36484"/>
                </a:lnTo>
                <a:lnTo>
                  <a:pt x="0" y="41285"/>
                </a:lnTo>
                <a:lnTo>
                  <a:pt x="960" y="43205"/>
                </a:lnTo>
                <a:lnTo>
                  <a:pt x="960" y="45125"/>
                </a:lnTo>
                <a:lnTo>
                  <a:pt x="1920" y="45125"/>
                </a:lnTo>
                <a:lnTo>
                  <a:pt x="1920" y="46085"/>
                </a:lnTo>
                <a:lnTo>
                  <a:pt x="2880" y="4704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2" name="object 292"/>
          <p:cNvSpPr/>
          <p:nvPr/>
        </p:nvSpPr>
        <p:spPr>
          <a:xfrm>
            <a:off x="4125224" y="2266264"/>
            <a:ext cx="65288" cy="91196"/>
          </a:xfrm>
          <a:custGeom>
            <a:avLst/>
            <a:gdLst/>
            <a:ahLst/>
            <a:cxnLst/>
            <a:rect l="l" t="t" r="r" b="b"/>
            <a:pathLst>
              <a:path w="65288" h="91196">
                <a:moveTo>
                  <a:pt x="975" y="31683"/>
                </a:moveTo>
                <a:lnTo>
                  <a:pt x="0" y="38404"/>
                </a:lnTo>
                <a:lnTo>
                  <a:pt x="0" y="60472"/>
                </a:lnTo>
                <a:lnTo>
                  <a:pt x="1935" y="65272"/>
                </a:lnTo>
                <a:lnTo>
                  <a:pt x="3840" y="71033"/>
                </a:lnTo>
                <a:lnTo>
                  <a:pt x="5775" y="75834"/>
                </a:lnTo>
                <a:lnTo>
                  <a:pt x="8656" y="79674"/>
                </a:lnTo>
                <a:lnTo>
                  <a:pt x="12496" y="83515"/>
                </a:lnTo>
                <a:lnTo>
                  <a:pt x="16322" y="86395"/>
                </a:lnTo>
                <a:lnTo>
                  <a:pt x="21122" y="88315"/>
                </a:lnTo>
                <a:lnTo>
                  <a:pt x="24963" y="90236"/>
                </a:lnTo>
                <a:lnTo>
                  <a:pt x="30723" y="91196"/>
                </a:lnTo>
                <a:lnTo>
                  <a:pt x="39364" y="91196"/>
                </a:lnTo>
                <a:lnTo>
                  <a:pt x="42245" y="90236"/>
                </a:lnTo>
                <a:lnTo>
                  <a:pt x="45125" y="90236"/>
                </a:lnTo>
                <a:lnTo>
                  <a:pt x="48005" y="89275"/>
                </a:lnTo>
                <a:lnTo>
                  <a:pt x="49926" y="89275"/>
                </a:lnTo>
                <a:lnTo>
                  <a:pt x="51846" y="88315"/>
                </a:lnTo>
                <a:lnTo>
                  <a:pt x="54726" y="87355"/>
                </a:lnTo>
                <a:lnTo>
                  <a:pt x="56647" y="86395"/>
                </a:lnTo>
                <a:lnTo>
                  <a:pt x="58567" y="85435"/>
                </a:lnTo>
                <a:lnTo>
                  <a:pt x="60487" y="83515"/>
                </a:lnTo>
                <a:lnTo>
                  <a:pt x="61447" y="82555"/>
                </a:lnTo>
                <a:lnTo>
                  <a:pt x="62407" y="82555"/>
                </a:lnTo>
                <a:lnTo>
                  <a:pt x="63367" y="81594"/>
                </a:lnTo>
                <a:lnTo>
                  <a:pt x="63367" y="80634"/>
                </a:lnTo>
                <a:lnTo>
                  <a:pt x="64328" y="80634"/>
                </a:lnTo>
                <a:lnTo>
                  <a:pt x="64328" y="78714"/>
                </a:lnTo>
                <a:lnTo>
                  <a:pt x="65288" y="77754"/>
                </a:lnTo>
                <a:lnTo>
                  <a:pt x="65288" y="71993"/>
                </a:lnTo>
                <a:lnTo>
                  <a:pt x="64328" y="71033"/>
                </a:lnTo>
                <a:lnTo>
                  <a:pt x="64328" y="68153"/>
                </a:lnTo>
                <a:lnTo>
                  <a:pt x="63367" y="68153"/>
                </a:lnTo>
                <a:lnTo>
                  <a:pt x="63367" y="67193"/>
                </a:lnTo>
                <a:lnTo>
                  <a:pt x="61447" y="67193"/>
                </a:lnTo>
                <a:lnTo>
                  <a:pt x="60487" y="68153"/>
                </a:lnTo>
                <a:lnTo>
                  <a:pt x="59527" y="69113"/>
                </a:lnTo>
                <a:lnTo>
                  <a:pt x="57607" y="70073"/>
                </a:lnTo>
                <a:lnTo>
                  <a:pt x="56647" y="71033"/>
                </a:lnTo>
                <a:lnTo>
                  <a:pt x="54726" y="72953"/>
                </a:lnTo>
                <a:lnTo>
                  <a:pt x="52806" y="73914"/>
                </a:lnTo>
                <a:lnTo>
                  <a:pt x="49926" y="74874"/>
                </a:lnTo>
                <a:lnTo>
                  <a:pt x="48005" y="75834"/>
                </a:lnTo>
                <a:lnTo>
                  <a:pt x="45125" y="77754"/>
                </a:lnTo>
                <a:lnTo>
                  <a:pt x="34564" y="77754"/>
                </a:lnTo>
                <a:lnTo>
                  <a:pt x="31683" y="76794"/>
                </a:lnTo>
                <a:lnTo>
                  <a:pt x="28803" y="75834"/>
                </a:lnTo>
                <a:lnTo>
                  <a:pt x="25923" y="74874"/>
                </a:lnTo>
                <a:lnTo>
                  <a:pt x="23042" y="72953"/>
                </a:lnTo>
                <a:lnTo>
                  <a:pt x="21122" y="70073"/>
                </a:lnTo>
                <a:lnTo>
                  <a:pt x="19202" y="67193"/>
                </a:lnTo>
                <a:lnTo>
                  <a:pt x="18242" y="63352"/>
                </a:lnTo>
                <a:lnTo>
                  <a:pt x="17282" y="59512"/>
                </a:lnTo>
                <a:lnTo>
                  <a:pt x="16322" y="55671"/>
                </a:lnTo>
                <a:lnTo>
                  <a:pt x="15361" y="50871"/>
                </a:lnTo>
                <a:lnTo>
                  <a:pt x="15362" y="45815"/>
                </a:lnTo>
                <a:lnTo>
                  <a:pt x="16826" y="31696"/>
                </a:lnTo>
                <a:lnTo>
                  <a:pt x="21122" y="21122"/>
                </a:lnTo>
                <a:lnTo>
                  <a:pt x="24963" y="16322"/>
                </a:lnTo>
                <a:lnTo>
                  <a:pt x="30723" y="13441"/>
                </a:lnTo>
                <a:lnTo>
                  <a:pt x="45125" y="13441"/>
                </a:lnTo>
                <a:lnTo>
                  <a:pt x="47045" y="14401"/>
                </a:lnTo>
                <a:lnTo>
                  <a:pt x="49926" y="15361"/>
                </a:lnTo>
                <a:lnTo>
                  <a:pt x="51846" y="16322"/>
                </a:lnTo>
                <a:lnTo>
                  <a:pt x="53766" y="18242"/>
                </a:lnTo>
                <a:lnTo>
                  <a:pt x="55686" y="19202"/>
                </a:lnTo>
                <a:lnTo>
                  <a:pt x="57607" y="20162"/>
                </a:lnTo>
                <a:lnTo>
                  <a:pt x="58567" y="21122"/>
                </a:lnTo>
                <a:lnTo>
                  <a:pt x="59527" y="22082"/>
                </a:lnTo>
                <a:lnTo>
                  <a:pt x="60487" y="23042"/>
                </a:lnTo>
                <a:lnTo>
                  <a:pt x="62407" y="23042"/>
                </a:lnTo>
                <a:lnTo>
                  <a:pt x="63367" y="22082"/>
                </a:lnTo>
                <a:lnTo>
                  <a:pt x="63367" y="21122"/>
                </a:lnTo>
                <a:lnTo>
                  <a:pt x="64328" y="20162"/>
                </a:lnTo>
                <a:lnTo>
                  <a:pt x="64328" y="11521"/>
                </a:lnTo>
                <a:lnTo>
                  <a:pt x="63367" y="10561"/>
                </a:lnTo>
                <a:lnTo>
                  <a:pt x="63367" y="9601"/>
                </a:lnTo>
                <a:lnTo>
                  <a:pt x="62407" y="9601"/>
                </a:lnTo>
                <a:lnTo>
                  <a:pt x="61447" y="8641"/>
                </a:lnTo>
                <a:lnTo>
                  <a:pt x="61447" y="7680"/>
                </a:lnTo>
                <a:lnTo>
                  <a:pt x="59527" y="6720"/>
                </a:lnTo>
                <a:lnTo>
                  <a:pt x="58567" y="5760"/>
                </a:lnTo>
                <a:lnTo>
                  <a:pt x="56647" y="4800"/>
                </a:lnTo>
                <a:lnTo>
                  <a:pt x="54726" y="3840"/>
                </a:lnTo>
                <a:lnTo>
                  <a:pt x="52806" y="2880"/>
                </a:lnTo>
                <a:lnTo>
                  <a:pt x="50886" y="1920"/>
                </a:lnTo>
                <a:lnTo>
                  <a:pt x="48005" y="1920"/>
                </a:lnTo>
                <a:lnTo>
                  <a:pt x="46085" y="960"/>
                </a:lnTo>
                <a:lnTo>
                  <a:pt x="43205" y="960"/>
                </a:lnTo>
                <a:lnTo>
                  <a:pt x="41285" y="0"/>
                </a:lnTo>
                <a:lnTo>
                  <a:pt x="32644" y="0"/>
                </a:lnTo>
                <a:lnTo>
                  <a:pt x="27843" y="960"/>
                </a:lnTo>
                <a:lnTo>
                  <a:pt x="23042" y="2880"/>
                </a:lnTo>
                <a:lnTo>
                  <a:pt x="18242" y="4800"/>
                </a:lnTo>
                <a:lnTo>
                  <a:pt x="14401" y="7680"/>
                </a:lnTo>
                <a:lnTo>
                  <a:pt x="10561" y="11521"/>
                </a:lnTo>
                <a:lnTo>
                  <a:pt x="7680" y="15361"/>
                </a:lnTo>
                <a:lnTo>
                  <a:pt x="4815" y="20162"/>
                </a:lnTo>
                <a:lnTo>
                  <a:pt x="2880" y="25907"/>
                </a:lnTo>
                <a:lnTo>
                  <a:pt x="975" y="316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3" name="object 293"/>
          <p:cNvSpPr/>
          <p:nvPr/>
        </p:nvSpPr>
        <p:spPr>
          <a:xfrm>
            <a:off x="4202993" y="2266264"/>
            <a:ext cx="82555" cy="91196"/>
          </a:xfrm>
          <a:custGeom>
            <a:avLst/>
            <a:gdLst/>
            <a:ahLst/>
            <a:cxnLst/>
            <a:rect l="l" t="t" r="r" b="b"/>
            <a:pathLst>
              <a:path w="82555" h="91196">
                <a:moveTo>
                  <a:pt x="28803" y="75834"/>
                </a:moveTo>
                <a:lnTo>
                  <a:pt x="24963" y="73914"/>
                </a:lnTo>
                <a:lnTo>
                  <a:pt x="23027" y="71993"/>
                </a:lnTo>
                <a:lnTo>
                  <a:pt x="21122" y="68153"/>
                </a:lnTo>
                <a:lnTo>
                  <a:pt x="22082" y="88315"/>
                </a:lnTo>
                <a:lnTo>
                  <a:pt x="26868" y="90236"/>
                </a:lnTo>
                <a:lnTo>
                  <a:pt x="33588" y="91196"/>
                </a:lnTo>
                <a:lnTo>
                  <a:pt x="47030" y="91196"/>
                </a:lnTo>
                <a:lnTo>
                  <a:pt x="52791" y="90236"/>
                </a:lnTo>
                <a:lnTo>
                  <a:pt x="58552" y="87355"/>
                </a:lnTo>
                <a:lnTo>
                  <a:pt x="63352" y="85435"/>
                </a:lnTo>
                <a:lnTo>
                  <a:pt x="68153" y="81594"/>
                </a:lnTo>
                <a:lnTo>
                  <a:pt x="71993" y="77754"/>
                </a:lnTo>
                <a:lnTo>
                  <a:pt x="74874" y="73914"/>
                </a:lnTo>
                <a:lnTo>
                  <a:pt x="77754" y="69113"/>
                </a:lnTo>
                <a:lnTo>
                  <a:pt x="79674" y="63352"/>
                </a:lnTo>
                <a:lnTo>
                  <a:pt x="81594" y="57591"/>
                </a:lnTo>
                <a:lnTo>
                  <a:pt x="82555" y="51831"/>
                </a:lnTo>
                <a:lnTo>
                  <a:pt x="82555" y="37429"/>
                </a:lnTo>
                <a:lnTo>
                  <a:pt x="81594" y="31683"/>
                </a:lnTo>
                <a:lnTo>
                  <a:pt x="79674" y="25907"/>
                </a:lnTo>
                <a:lnTo>
                  <a:pt x="77754" y="20162"/>
                </a:lnTo>
                <a:lnTo>
                  <a:pt x="75834" y="16322"/>
                </a:lnTo>
                <a:lnTo>
                  <a:pt x="71993" y="12481"/>
                </a:lnTo>
                <a:lnTo>
                  <a:pt x="69113" y="8641"/>
                </a:lnTo>
                <a:lnTo>
                  <a:pt x="64312" y="5760"/>
                </a:lnTo>
                <a:lnTo>
                  <a:pt x="59512" y="2880"/>
                </a:lnTo>
                <a:lnTo>
                  <a:pt x="54711" y="960"/>
                </a:lnTo>
                <a:lnTo>
                  <a:pt x="48950" y="0"/>
                </a:lnTo>
                <a:lnTo>
                  <a:pt x="34549" y="0"/>
                </a:lnTo>
                <a:lnTo>
                  <a:pt x="28803" y="1920"/>
                </a:lnTo>
                <a:lnTo>
                  <a:pt x="23027" y="3840"/>
                </a:lnTo>
                <a:lnTo>
                  <a:pt x="18242" y="5760"/>
                </a:lnTo>
                <a:lnTo>
                  <a:pt x="13441" y="9601"/>
                </a:lnTo>
                <a:lnTo>
                  <a:pt x="9601" y="13441"/>
                </a:lnTo>
                <a:lnTo>
                  <a:pt x="6720" y="17282"/>
                </a:lnTo>
                <a:lnTo>
                  <a:pt x="3840" y="22082"/>
                </a:lnTo>
                <a:lnTo>
                  <a:pt x="1920" y="27843"/>
                </a:lnTo>
                <a:lnTo>
                  <a:pt x="0" y="33588"/>
                </a:lnTo>
                <a:lnTo>
                  <a:pt x="0" y="59512"/>
                </a:lnTo>
                <a:lnTo>
                  <a:pt x="1920" y="65272"/>
                </a:lnTo>
                <a:lnTo>
                  <a:pt x="3840" y="71033"/>
                </a:lnTo>
                <a:lnTo>
                  <a:pt x="6720" y="74874"/>
                </a:lnTo>
                <a:lnTo>
                  <a:pt x="9601" y="78714"/>
                </a:lnTo>
                <a:lnTo>
                  <a:pt x="13441" y="82555"/>
                </a:lnTo>
                <a:lnTo>
                  <a:pt x="17282" y="86395"/>
                </a:lnTo>
                <a:lnTo>
                  <a:pt x="15361" y="53751"/>
                </a:lnTo>
                <a:lnTo>
                  <a:pt x="15361" y="40309"/>
                </a:lnTo>
                <a:lnTo>
                  <a:pt x="16306" y="36469"/>
                </a:lnTo>
                <a:lnTo>
                  <a:pt x="17282" y="32628"/>
                </a:lnTo>
                <a:lnTo>
                  <a:pt x="18242" y="28803"/>
                </a:lnTo>
                <a:lnTo>
                  <a:pt x="19187" y="24963"/>
                </a:lnTo>
                <a:lnTo>
                  <a:pt x="22082" y="22082"/>
                </a:lnTo>
                <a:lnTo>
                  <a:pt x="23987" y="19202"/>
                </a:lnTo>
                <a:lnTo>
                  <a:pt x="25923" y="17282"/>
                </a:lnTo>
                <a:lnTo>
                  <a:pt x="29748" y="15361"/>
                </a:lnTo>
                <a:lnTo>
                  <a:pt x="32644" y="13441"/>
                </a:lnTo>
                <a:lnTo>
                  <a:pt x="36469" y="12481"/>
                </a:lnTo>
                <a:lnTo>
                  <a:pt x="46070" y="12481"/>
                </a:lnTo>
                <a:lnTo>
                  <a:pt x="49911" y="13441"/>
                </a:lnTo>
                <a:lnTo>
                  <a:pt x="52791" y="15361"/>
                </a:lnTo>
                <a:lnTo>
                  <a:pt x="56631" y="17282"/>
                </a:lnTo>
                <a:lnTo>
                  <a:pt x="59512" y="20162"/>
                </a:lnTo>
                <a:lnTo>
                  <a:pt x="61432" y="23042"/>
                </a:lnTo>
                <a:lnTo>
                  <a:pt x="63352" y="25907"/>
                </a:lnTo>
                <a:lnTo>
                  <a:pt x="64312" y="28803"/>
                </a:lnTo>
                <a:lnTo>
                  <a:pt x="65272" y="32628"/>
                </a:lnTo>
                <a:lnTo>
                  <a:pt x="66233" y="37429"/>
                </a:lnTo>
                <a:lnTo>
                  <a:pt x="66233" y="50871"/>
                </a:lnTo>
                <a:lnTo>
                  <a:pt x="65272" y="54711"/>
                </a:lnTo>
                <a:lnTo>
                  <a:pt x="65272" y="58552"/>
                </a:lnTo>
                <a:lnTo>
                  <a:pt x="63352" y="63352"/>
                </a:lnTo>
                <a:lnTo>
                  <a:pt x="62392" y="66233"/>
                </a:lnTo>
                <a:lnTo>
                  <a:pt x="60472" y="69113"/>
                </a:lnTo>
                <a:lnTo>
                  <a:pt x="58552" y="71993"/>
                </a:lnTo>
                <a:lnTo>
                  <a:pt x="55671" y="73914"/>
                </a:lnTo>
                <a:lnTo>
                  <a:pt x="51831" y="75834"/>
                </a:lnTo>
                <a:lnTo>
                  <a:pt x="48950" y="77754"/>
                </a:lnTo>
                <a:lnTo>
                  <a:pt x="31668" y="77754"/>
                </a:lnTo>
                <a:lnTo>
                  <a:pt x="28803" y="7583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4" name="object 294"/>
          <p:cNvSpPr/>
          <p:nvPr/>
        </p:nvSpPr>
        <p:spPr>
          <a:xfrm>
            <a:off x="4218355" y="2320015"/>
            <a:ext cx="6720" cy="34564"/>
          </a:xfrm>
          <a:custGeom>
            <a:avLst/>
            <a:gdLst/>
            <a:ahLst/>
            <a:cxnLst/>
            <a:rect l="l" t="t" r="r" b="b"/>
            <a:pathLst>
              <a:path w="6720" h="34564">
                <a:moveTo>
                  <a:pt x="5760" y="14401"/>
                </a:moveTo>
                <a:lnTo>
                  <a:pt x="3825" y="11521"/>
                </a:lnTo>
                <a:lnTo>
                  <a:pt x="1920" y="8641"/>
                </a:lnTo>
                <a:lnTo>
                  <a:pt x="944" y="4800"/>
                </a:lnTo>
                <a:lnTo>
                  <a:pt x="0" y="0"/>
                </a:lnTo>
                <a:lnTo>
                  <a:pt x="1920" y="32644"/>
                </a:lnTo>
                <a:lnTo>
                  <a:pt x="6720" y="34564"/>
                </a:lnTo>
                <a:lnTo>
                  <a:pt x="5760" y="144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5" name="object 295"/>
          <p:cNvSpPr/>
          <p:nvPr/>
        </p:nvSpPr>
        <p:spPr>
          <a:xfrm>
            <a:off x="4307631" y="2266264"/>
            <a:ext cx="122864" cy="90236"/>
          </a:xfrm>
          <a:custGeom>
            <a:avLst/>
            <a:gdLst/>
            <a:ahLst/>
            <a:cxnLst/>
            <a:rect l="l" t="t" r="r" b="b"/>
            <a:pathLst>
              <a:path w="122864" h="90236">
                <a:moveTo>
                  <a:pt x="110383" y="89275"/>
                </a:moveTo>
                <a:lnTo>
                  <a:pt x="111343" y="89275"/>
                </a:lnTo>
                <a:lnTo>
                  <a:pt x="112318" y="90236"/>
                </a:lnTo>
                <a:lnTo>
                  <a:pt x="116159" y="90236"/>
                </a:lnTo>
                <a:lnTo>
                  <a:pt x="118064" y="89275"/>
                </a:lnTo>
                <a:lnTo>
                  <a:pt x="120944" y="89275"/>
                </a:lnTo>
                <a:lnTo>
                  <a:pt x="121904" y="88315"/>
                </a:lnTo>
                <a:lnTo>
                  <a:pt x="122864" y="88315"/>
                </a:lnTo>
                <a:lnTo>
                  <a:pt x="122864" y="29748"/>
                </a:lnTo>
                <a:lnTo>
                  <a:pt x="121904" y="25907"/>
                </a:lnTo>
                <a:lnTo>
                  <a:pt x="120944" y="21122"/>
                </a:lnTo>
                <a:lnTo>
                  <a:pt x="119999" y="17282"/>
                </a:lnTo>
                <a:lnTo>
                  <a:pt x="119024" y="13441"/>
                </a:lnTo>
                <a:lnTo>
                  <a:pt x="116159" y="10561"/>
                </a:lnTo>
                <a:lnTo>
                  <a:pt x="114223" y="7680"/>
                </a:lnTo>
                <a:lnTo>
                  <a:pt x="111343" y="4800"/>
                </a:lnTo>
                <a:lnTo>
                  <a:pt x="107502" y="2880"/>
                </a:lnTo>
                <a:lnTo>
                  <a:pt x="103662" y="960"/>
                </a:lnTo>
                <a:lnTo>
                  <a:pt x="99837" y="0"/>
                </a:lnTo>
                <a:lnTo>
                  <a:pt x="92156" y="0"/>
                </a:lnTo>
                <a:lnTo>
                  <a:pt x="90236" y="960"/>
                </a:lnTo>
                <a:lnTo>
                  <a:pt x="87355" y="960"/>
                </a:lnTo>
                <a:lnTo>
                  <a:pt x="85435" y="1920"/>
                </a:lnTo>
                <a:lnTo>
                  <a:pt x="83515" y="2880"/>
                </a:lnTo>
                <a:lnTo>
                  <a:pt x="80634" y="3840"/>
                </a:lnTo>
                <a:lnTo>
                  <a:pt x="78714" y="4800"/>
                </a:lnTo>
                <a:lnTo>
                  <a:pt x="75834" y="6720"/>
                </a:lnTo>
                <a:lnTo>
                  <a:pt x="73913" y="8641"/>
                </a:lnTo>
                <a:lnTo>
                  <a:pt x="71033" y="11521"/>
                </a:lnTo>
                <a:lnTo>
                  <a:pt x="69113" y="13441"/>
                </a:lnTo>
                <a:lnTo>
                  <a:pt x="66233" y="16322"/>
                </a:lnTo>
                <a:lnTo>
                  <a:pt x="65272" y="14401"/>
                </a:lnTo>
                <a:lnTo>
                  <a:pt x="63352" y="11521"/>
                </a:lnTo>
                <a:lnTo>
                  <a:pt x="62392" y="9601"/>
                </a:lnTo>
                <a:lnTo>
                  <a:pt x="60472" y="7680"/>
                </a:lnTo>
                <a:lnTo>
                  <a:pt x="58552" y="5760"/>
                </a:lnTo>
                <a:lnTo>
                  <a:pt x="56631" y="4800"/>
                </a:lnTo>
                <a:lnTo>
                  <a:pt x="54711" y="3840"/>
                </a:lnTo>
                <a:lnTo>
                  <a:pt x="52791" y="1920"/>
                </a:lnTo>
                <a:lnTo>
                  <a:pt x="49911" y="1920"/>
                </a:lnTo>
                <a:lnTo>
                  <a:pt x="47030" y="960"/>
                </a:lnTo>
                <a:lnTo>
                  <a:pt x="44150" y="0"/>
                </a:lnTo>
                <a:lnTo>
                  <a:pt x="36469" y="0"/>
                </a:lnTo>
                <a:lnTo>
                  <a:pt x="31668" y="1920"/>
                </a:lnTo>
                <a:lnTo>
                  <a:pt x="26868" y="3840"/>
                </a:lnTo>
                <a:lnTo>
                  <a:pt x="23027" y="6720"/>
                </a:lnTo>
                <a:lnTo>
                  <a:pt x="18242" y="10561"/>
                </a:lnTo>
                <a:lnTo>
                  <a:pt x="13426" y="15361"/>
                </a:lnTo>
                <a:lnTo>
                  <a:pt x="13426" y="2880"/>
                </a:lnTo>
                <a:lnTo>
                  <a:pt x="12466" y="2880"/>
                </a:lnTo>
                <a:lnTo>
                  <a:pt x="12466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88315"/>
                </a:lnTo>
                <a:lnTo>
                  <a:pt x="960" y="88315"/>
                </a:lnTo>
                <a:lnTo>
                  <a:pt x="960" y="89275"/>
                </a:lnTo>
                <a:lnTo>
                  <a:pt x="3840" y="89275"/>
                </a:lnTo>
                <a:lnTo>
                  <a:pt x="4800" y="90236"/>
                </a:lnTo>
                <a:lnTo>
                  <a:pt x="8641" y="90236"/>
                </a:lnTo>
                <a:lnTo>
                  <a:pt x="10561" y="89275"/>
                </a:lnTo>
                <a:lnTo>
                  <a:pt x="13426" y="89275"/>
                </a:lnTo>
                <a:lnTo>
                  <a:pt x="14401" y="88315"/>
                </a:lnTo>
                <a:lnTo>
                  <a:pt x="15361" y="88315"/>
                </a:lnTo>
                <a:lnTo>
                  <a:pt x="15361" y="28803"/>
                </a:lnTo>
                <a:lnTo>
                  <a:pt x="19202" y="24002"/>
                </a:lnTo>
                <a:lnTo>
                  <a:pt x="23027" y="20162"/>
                </a:lnTo>
                <a:lnTo>
                  <a:pt x="26868" y="17282"/>
                </a:lnTo>
                <a:lnTo>
                  <a:pt x="30708" y="14401"/>
                </a:lnTo>
                <a:lnTo>
                  <a:pt x="33588" y="13441"/>
                </a:lnTo>
                <a:lnTo>
                  <a:pt x="40309" y="13441"/>
                </a:lnTo>
                <a:lnTo>
                  <a:pt x="42230" y="14401"/>
                </a:lnTo>
                <a:lnTo>
                  <a:pt x="44150" y="15361"/>
                </a:lnTo>
                <a:lnTo>
                  <a:pt x="47030" y="16322"/>
                </a:lnTo>
                <a:lnTo>
                  <a:pt x="47990" y="18242"/>
                </a:lnTo>
                <a:lnTo>
                  <a:pt x="49911" y="20162"/>
                </a:lnTo>
                <a:lnTo>
                  <a:pt x="50871" y="22082"/>
                </a:lnTo>
                <a:lnTo>
                  <a:pt x="51831" y="24002"/>
                </a:lnTo>
                <a:lnTo>
                  <a:pt x="52791" y="26883"/>
                </a:lnTo>
                <a:lnTo>
                  <a:pt x="53751" y="29748"/>
                </a:lnTo>
                <a:lnTo>
                  <a:pt x="53751" y="88315"/>
                </a:lnTo>
                <a:lnTo>
                  <a:pt x="54711" y="88315"/>
                </a:lnTo>
                <a:lnTo>
                  <a:pt x="54711" y="89275"/>
                </a:lnTo>
                <a:lnTo>
                  <a:pt x="57591" y="89275"/>
                </a:lnTo>
                <a:lnTo>
                  <a:pt x="58552" y="90236"/>
                </a:lnTo>
                <a:lnTo>
                  <a:pt x="62392" y="90236"/>
                </a:lnTo>
                <a:lnTo>
                  <a:pt x="64312" y="89275"/>
                </a:lnTo>
                <a:lnTo>
                  <a:pt x="67193" y="89275"/>
                </a:lnTo>
                <a:lnTo>
                  <a:pt x="68153" y="88315"/>
                </a:lnTo>
                <a:lnTo>
                  <a:pt x="69113" y="88315"/>
                </a:lnTo>
                <a:lnTo>
                  <a:pt x="69113" y="28803"/>
                </a:lnTo>
                <a:lnTo>
                  <a:pt x="72953" y="24002"/>
                </a:lnTo>
                <a:lnTo>
                  <a:pt x="76794" y="20162"/>
                </a:lnTo>
                <a:lnTo>
                  <a:pt x="80634" y="17282"/>
                </a:lnTo>
                <a:lnTo>
                  <a:pt x="84475" y="14401"/>
                </a:lnTo>
                <a:lnTo>
                  <a:pt x="87355" y="13441"/>
                </a:lnTo>
                <a:lnTo>
                  <a:pt x="94076" y="13441"/>
                </a:lnTo>
                <a:lnTo>
                  <a:pt x="95996" y="14401"/>
                </a:lnTo>
                <a:lnTo>
                  <a:pt x="98877" y="15361"/>
                </a:lnTo>
                <a:lnTo>
                  <a:pt x="100797" y="16322"/>
                </a:lnTo>
                <a:lnTo>
                  <a:pt x="102717" y="18242"/>
                </a:lnTo>
                <a:lnTo>
                  <a:pt x="103662" y="20162"/>
                </a:lnTo>
                <a:lnTo>
                  <a:pt x="104637" y="22082"/>
                </a:lnTo>
                <a:lnTo>
                  <a:pt x="105597" y="24002"/>
                </a:lnTo>
                <a:lnTo>
                  <a:pt x="106558" y="26883"/>
                </a:lnTo>
                <a:lnTo>
                  <a:pt x="107502" y="29748"/>
                </a:lnTo>
                <a:lnTo>
                  <a:pt x="107502" y="88315"/>
                </a:lnTo>
                <a:lnTo>
                  <a:pt x="108478" y="88315"/>
                </a:lnTo>
                <a:lnTo>
                  <a:pt x="108478" y="89275"/>
                </a:lnTo>
                <a:lnTo>
                  <a:pt x="110383" y="892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6" name="object 296"/>
          <p:cNvSpPr/>
          <p:nvPr/>
        </p:nvSpPr>
        <p:spPr>
          <a:xfrm>
            <a:off x="4481382" y="2266264"/>
            <a:ext cx="52791" cy="91196"/>
          </a:xfrm>
          <a:custGeom>
            <a:avLst/>
            <a:gdLst/>
            <a:ahLst/>
            <a:cxnLst/>
            <a:rect l="l" t="t" r="r" b="b"/>
            <a:pathLst>
              <a:path w="52791" h="91196">
                <a:moveTo>
                  <a:pt x="5760" y="89275"/>
                </a:moveTo>
                <a:lnTo>
                  <a:pt x="7680" y="90236"/>
                </a:lnTo>
                <a:lnTo>
                  <a:pt x="9601" y="90236"/>
                </a:lnTo>
                <a:lnTo>
                  <a:pt x="12481" y="91196"/>
                </a:lnTo>
                <a:lnTo>
                  <a:pt x="23042" y="91196"/>
                </a:lnTo>
                <a:lnTo>
                  <a:pt x="27828" y="90236"/>
                </a:lnTo>
                <a:lnTo>
                  <a:pt x="32644" y="87355"/>
                </a:lnTo>
                <a:lnTo>
                  <a:pt x="36484" y="85435"/>
                </a:lnTo>
                <a:lnTo>
                  <a:pt x="40325" y="82555"/>
                </a:lnTo>
                <a:lnTo>
                  <a:pt x="43190" y="78714"/>
                </a:lnTo>
                <a:lnTo>
                  <a:pt x="46070" y="74874"/>
                </a:lnTo>
                <a:lnTo>
                  <a:pt x="48950" y="69113"/>
                </a:lnTo>
                <a:lnTo>
                  <a:pt x="49911" y="63352"/>
                </a:lnTo>
                <a:lnTo>
                  <a:pt x="51831" y="57591"/>
                </a:lnTo>
                <a:lnTo>
                  <a:pt x="52791" y="51831"/>
                </a:lnTo>
                <a:lnTo>
                  <a:pt x="52791" y="38404"/>
                </a:lnTo>
                <a:lnTo>
                  <a:pt x="51831" y="32628"/>
                </a:lnTo>
                <a:lnTo>
                  <a:pt x="50871" y="27843"/>
                </a:lnTo>
                <a:lnTo>
                  <a:pt x="49911" y="22082"/>
                </a:lnTo>
                <a:lnTo>
                  <a:pt x="48005" y="17282"/>
                </a:lnTo>
                <a:lnTo>
                  <a:pt x="45110" y="13441"/>
                </a:lnTo>
                <a:lnTo>
                  <a:pt x="42230" y="9601"/>
                </a:lnTo>
                <a:lnTo>
                  <a:pt x="39349" y="5760"/>
                </a:lnTo>
                <a:lnTo>
                  <a:pt x="34549" y="3840"/>
                </a:lnTo>
                <a:lnTo>
                  <a:pt x="30723" y="960"/>
                </a:lnTo>
                <a:lnTo>
                  <a:pt x="24963" y="0"/>
                </a:lnTo>
                <a:lnTo>
                  <a:pt x="16322" y="0"/>
                </a:lnTo>
                <a:lnTo>
                  <a:pt x="13441" y="960"/>
                </a:lnTo>
                <a:lnTo>
                  <a:pt x="11521" y="960"/>
                </a:lnTo>
                <a:lnTo>
                  <a:pt x="8641" y="1920"/>
                </a:lnTo>
                <a:lnTo>
                  <a:pt x="6720" y="2880"/>
                </a:lnTo>
                <a:lnTo>
                  <a:pt x="4800" y="17282"/>
                </a:lnTo>
                <a:lnTo>
                  <a:pt x="6720" y="15361"/>
                </a:lnTo>
                <a:lnTo>
                  <a:pt x="8641" y="14401"/>
                </a:lnTo>
                <a:lnTo>
                  <a:pt x="10561" y="14401"/>
                </a:lnTo>
                <a:lnTo>
                  <a:pt x="12481" y="13441"/>
                </a:lnTo>
                <a:lnTo>
                  <a:pt x="20162" y="13441"/>
                </a:lnTo>
                <a:lnTo>
                  <a:pt x="24002" y="14401"/>
                </a:lnTo>
                <a:lnTo>
                  <a:pt x="25923" y="16322"/>
                </a:lnTo>
                <a:lnTo>
                  <a:pt x="28803" y="18242"/>
                </a:lnTo>
                <a:lnTo>
                  <a:pt x="30723" y="20162"/>
                </a:lnTo>
                <a:lnTo>
                  <a:pt x="32644" y="23042"/>
                </a:lnTo>
                <a:lnTo>
                  <a:pt x="33604" y="26883"/>
                </a:lnTo>
                <a:lnTo>
                  <a:pt x="35509" y="29748"/>
                </a:lnTo>
                <a:lnTo>
                  <a:pt x="35509" y="33588"/>
                </a:lnTo>
                <a:lnTo>
                  <a:pt x="36484" y="37429"/>
                </a:lnTo>
                <a:lnTo>
                  <a:pt x="36484" y="53751"/>
                </a:lnTo>
                <a:lnTo>
                  <a:pt x="35509" y="57591"/>
                </a:lnTo>
                <a:lnTo>
                  <a:pt x="34549" y="61432"/>
                </a:lnTo>
                <a:lnTo>
                  <a:pt x="33604" y="65272"/>
                </a:lnTo>
                <a:lnTo>
                  <a:pt x="31668" y="68153"/>
                </a:lnTo>
                <a:lnTo>
                  <a:pt x="29763" y="71033"/>
                </a:lnTo>
                <a:lnTo>
                  <a:pt x="27828" y="72953"/>
                </a:lnTo>
                <a:lnTo>
                  <a:pt x="24963" y="74874"/>
                </a:lnTo>
                <a:lnTo>
                  <a:pt x="22082" y="76794"/>
                </a:lnTo>
                <a:lnTo>
                  <a:pt x="19202" y="77754"/>
                </a:lnTo>
                <a:lnTo>
                  <a:pt x="11521" y="77754"/>
                </a:lnTo>
                <a:lnTo>
                  <a:pt x="7680" y="76794"/>
                </a:lnTo>
                <a:lnTo>
                  <a:pt x="3840" y="73914"/>
                </a:lnTo>
                <a:lnTo>
                  <a:pt x="0" y="71033"/>
                </a:lnTo>
                <a:lnTo>
                  <a:pt x="1920" y="87355"/>
                </a:lnTo>
                <a:lnTo>
                  <a:pt x="3840" y="88315"/>
                </a:lnTo>
                <a:lnTo>
                  <a:pt x="5760" y="892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7" name="object 297"/>
          <p:cNvSpPr/>
          <p:nvPr/>
        </p:nvSpPr>
        <p:spPr>
          <a:xfrm>
            <a:off x="4458340" y="2268184"/>
            <a:ext cx="29763" cy="120959"/>
          </a:xfrm>
          <a:custGeom>
            <a:avLst/>
            <a:gdLst/>
            <a:ahLst/>
            <a:cxnLst/>
            <a:rect l="l" t="t" r="r" b="b"/>
            <a:pathLst>
              <a:path w="29763" h="120959">
                <a:moveTo>
                  <a:pt x="960" y="119999"/>
                </a:moveTo>
                <a:lnTo>
                  <a:pt x="2880" y="119999"/>
                </a:lnTo>
                <a:lnTo>
                  <a:pt x="3840" y="120959"/>
                </a:lnTo>
                <a:lnTo>
                  <a:pt x="10561" y="120959"/>
                </a:lnTo>
                <a:lnTo>
                  <a:pt x="11521" y="119999"/>
                </a:lnTo>
                <a:lnTo>
                  <a:pt x="13441" y="119999"/>
                </a:lnTo>
                <a:lnTo>
                  <a:pt x="14401" y="119039"/>
                </a:lnTo>
                <a:lnTo>
                  <a:pt x="14401" y="76794"/>
                </a:lnTo>
                <a:lnTo>
                  <a:pt x="17282" y="78714"/>
                </a:lnTo>
                <a:lnTo>
                  <a:pt x="19202" y="80634"/>
                </a:lnTo>
                <a:lnTo>
                  <a:pt x="21122" y="82555"/>
                </a:lnTo>
                <a:lnTo>
                  <a:pt x="23042" y="83515"/>
                </a:lnTo>
                <a:lnTo>
                  <a:pt x="24963" y="85435"/>
                </a:lnTo>
                <a:lnTo>
                  <a:pt x="23042" y="69113"/>
                </a:lnTo>
                <a:lnTo>
                  <a:pt x="19202" y="65272"/>
                </a:lnTo>
                <a:lnTo>
                  <a:pt x="14401" y="60472"/>
                </a:lnTo>
                <a:lnTo>
                  <a:pt x="14401" y="27828"/>
                </a:lnTo>
                <a:lnTo>
                  <a:pt x="17282" y="23987"/>
                </a:lnTo>
                <a:lnTo>
                  <a:pt x="19202" y="22082"/>
                </a:lnTo>
                <a:lnTo>
                  <a:pt x="21122" y="20162"/>
                </a:lnTo>
                <a:lnTo>
                  <a:pt x="24003" y="18242"/>
                </a:lnTo>
                <a:lnTo>
                  <a:pt x="25923" y="16322"/>
                </a:lnTo>
                <a:lnTo>
                  <a:pt x="27843" y="15361"/>
                </a:lnTo>
                <a:lnTo>
                  <a:pt x="29763" y="960"/>
                </a:lnTo>
                <a:lnTo>
                  <a:pt x="26883" y="1920"/>
                </a:lnTo>
                <a:lnTo>
                  <a:pt x="24963" y="3840"/>
                </a:lnTo>
                <a:lnTo>
                  <a:pt x="22082" y="4800"/>
                </a:lnTo>
                <a:lnTo>
                  <a:pt x="20162" y="6720"/>
                </a:lnTo>
                <a:lnTo>
                  <a:pt x="18242" y="8641"/>
                </a:lnTo>
                <a:lnTo>
                  <a:pt x="15361" y="10561"/>
                </a:lnTo>
                <a:lnTo>
                  <a:pt x="12481" y="13441"/>
                </a:lnTo>
                <a:lnTo>
                  <a:pt x="12481" y="0"/>
                </a:lnTo>
                <a:lnTo>
                  <a:pt x="960" y="0"/>
                </a:lnTo>
                <a:lnTo>
                  <a:pt x="0" y="960"/>
                </a:lnTo>
                <a:lnTo>
                  <a:pt x="0" y="119039"/>
                </a:lnTo>
                <a:lnTo>
                  <a:pt x="960" y="11999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8" name="object 298"/>
          <p:cNvSpPr/>
          <p:nvPr/>
        </p:nvSpPr>
        <p:spPr>
          <a:xfrm>
            <a:off x="4551456" y="2335377"/>
            <a:ext cx="20162" cy="90236"/>
          </a:xfrm>
          <a:custGeom>
            <a:avLst/>
            <a:gdLst/>
            <a:ahLst/>
            <a:cxnLst/>
            <a:rect l="l" t="t" r="r" b="b"/>
            <a:pathLst>
              <a:path w="20162" h="90236">
                <a:moveTo>
                  <a:pt x="16322" y="3840"/>
                </a:moveTo>
                <a:lnTo>
                  <a:pt x="15361" y="0"/>
                </a:lnTo>
                <a:lnTo>
                  <a:pt x="16322" y="20162"/>
                </a:lnTo>
                <a:lnTo>
                  <a:pt x="20162" y="21122"/>
                </a:lnTo>
                <a:lnTo>
                  <a:pt x="19202" y="6720"/>
                </a:lnTo>
                <a:lnTo>
                  <a:pt x="16322" y="3840"/>
                </a:lnTo>
                <a:close/>
              </a:path>
              <a:path w="20162" h="90236">
                <a:moveTo>
                  <a:pt x="56647" y="20162"/>
                </a:moveTo>
                <a:lnTo>
                  <a:pt x="58567" y="20162"/>
                </a:lnTo>
                <a:lnTo>
                  <a:pt x="59512" y="21122"/>
                </a:lnTo>
                <a:lnTo>
                  <a:pt x="62392" y="21122"/>
                </a:lnTo>
                <a:lnTo>
                  <a:pt x="64328" y="20162"/>
                </a:lnTo>
                <a:lnTo>
                  <a:pt x="66233" y="20162"/>
                </a:lnTo>
                <a:lnTo>
                  <a:pt x="67193" y="19202"/>
                </a:lnTo>
                <a:lnTo>
                  <a:pt x="67193" y="-47030"/>
                </a:lnTo>
                <a:lnTo>
                  <a:pt x="66233" y="-50871"/>
                </a:lnTo>
                <a:lnTo>
                  <a:pt x="64328" y="-54711"/>
                </a:lnTo>
                <a:lnTo>
                  <a:pt x="62392" y="-58552"/>
                </a:lnTo>
                <a:lnTo>
                  <a:pt x="57607" y="-63352"/>
                </a:lnTo>
                <a:lnTo>
                  <a:pt x="54726" y="-65272"/>
                </a:lnTo>
                <a:lnTo>
                  <a:pt x="49926" y="-67193"/>
                </a:lnTo>
                <a:lnTo>
                  <a:pt x="46085" y="-68153"/>
                </a:lnTo>
                <a:lnTo>
                  <a:pt x="41285" y="-69113"/>
                </a:lnTo>
                <a:lnTo>
                  <a:pt x="31683" y="-69113"/>
                </a:lnTo>
                <a:lnTo>
                  <a:pt x="28803" y="-68153"/>
                </a:lnTo>
                <a:lnTo>
                  <a:pt x="25923" y="-68153"/>
                </a:lnTo>
                <a:lnTo>
                  <a:pt x="22082" y="-67193"/>
                </a:lnTo>
                <a:lnTo>
                  <a:pt x="19202" y="-66233"/>
                </a:lnTo>
                <a:lnTo>
                  <a:pt x="17282" y="-65272"/>
                </a:lnTo>
                <a:lnTo>
                  <a:pt x="14401" y="-65272"/>
                </a:lnTo>
                <a:lnTo>
                  <a:pt x="11521" y="-64312"/>
                </a:lnTo>
                <a:lnTo>
                  <a:pt x="9601" y="-62392"/>
                </a:lnTo>
                <a:lnTo>
                  <a:pt x="7680" y="-61432"/>
                </a:lnTo>
                <a:lnTo>
                  <a:pt x="6720" y="-60472"/>
                </a:lnTo>
                <a:lnTo>
                  <a:pt x="5760" y="-60472"/>
                </a:lnTo>
                <a:lnTo>
                  <a:pt x="4800" y="-59512"/>
                </a:lnTo>
                <a:lnTo>
                  <a:pt x="3840" y="-58552"/>
                </a:lnTo>
                <a:lnTo>
                  <a:pt x="3840" y="-49911"/>
                </a:lnTo>
                <a:lnTo>
                  <a:pt x="4800" y="-49911"/>
                </a:lnTo>
                <a:lnTo>
                  <a:pt x="4800" y="-48950"/>
                </a:lnTo>
                <a:lnTo>
                  <a:pt x="5760" y="-47990"/>
                </a:lnTo>
                <a:lnTo>
                  <a:pt x="7680" y="-47990"/>
                </a:lnTo>
                <a:lnTo>
                  <a:pt x="8641" y="-48950"/>
                </a:lnTo>
                <a:lnTo>
                  <a:pt x="10561" y="-48950"/>
                </a:lnTo>
                <a:lnTo>
                  <a:pt x="11521" y="-49911"/>
                </a:lnTo>
                <a:lnTo>
                  <a:pt x="13441" y="-50871"/>
                </a:lnTo>
                <a:lnTo>
                  <a:pt x="15361" y="-51831"/>
                </a:lnTo>
                <a:lnTo>
                  <a:pt x="18242" y="-53751"/>
                </a:lnTo>
                <a:lnTo>
                  <a:pt x="20162" y="-54711"/>
                </a:lnTo>
                <a:lnTo>
                  <a:pt x="23042" y="-54711"/>
                </a:lnTo>
                <a:lnTo>
                  <a:pt x="26883" y="-55671"/>
                </a:lnTo>
                <a:lnTo>
                  <a:pt x="29763" y="-56631"/>
                </a:lnTo>
                <a:lnTo>
                  <a:pt x="37444" y="-56631"/>
                </a:lnTo>
                <a:lnTo>
                  <a:pt x="40325" y="-55671"/>
                </a:lnTo>
                <a:lnTo>
                  <a:pt x="42245" y="-55671"/>
                </a:lnTo>
                <a:lnTo>
                  <a:pt x="45125" y="-54711"/>
                </a:lnTo>
                <a:lnTo>
                  <a:pt x="47045" y="-52791"/>
                </a:lnTo>
                <a:lnTo>
                  <a:pt x="48006" y="-51831"/>
                </a:lnTo>
                <a:lnTo>
                  <a:pt x="49926" y="-49911"/>
                </a:lnTo>
                <a:lnTo>
                  <a:pt x="50886" y="-47990"/>
                </a:lnTo>
                <a:lnTo>
                  <a:pt x="51846" y="-45110"/>
                </a:lnTo>
                <a:lnTo>
                  <a:pt x="51846" y="-43205"/>
                </a:lnTo>
                <a:lnTo>
                  <a:pt x="52806" y="-40309"/>
                </a:lnTo>
                <a:lnTo>
                  <a:pt x="52806" y="-30708"/>
                </a:lnTo>
                <a:lnTo>
                  <a:pt x="34564" y="-30708"/>
                </a:lnTo>
                <a:lnTo>
                  <a:pt x="28803" y="-29763"/>
                </a:lnTo>
                <a:lnTo>
                  <a:pt x="24003" y="-28803"/>
                </a:lnTo>
                <a:lnTo>
                  <a:pt x="18242" y="-27843"/>
                </a:lnTo>
                <a:lnTo>
                  <a:pt x="14401" y="-25923"/>
                </a:lnTo>
                <a:lnTo>
                  <a:pt x="10561" y="-24003"/>
                </a:lnTo>
                <a:lnTo>
                  <a:pt x="6720" y="-22082"/>
                </a:lnTo>
                <a:lnTo>
                  <a:pt x="4800" y="-19202"/>
                </a:lnTo>
                <a:lnTo>
                  <a:pt x="2880" y="-15361"/>
                </a:lnTo>
                <a:lnTo>
                  <a:pt x="960" y="-11521"/>
                </a:lnTo>
                <a:lnTo>
                  <a:pt x="0" y="-7680"/>
                </a:lnTo>
                <a:lnTo>
                  <a:pt x="0" y="3840"/>
                </a:lnTo>
                <a:lnTo>
                  <a:pt x="1920" y="7680"/>
                </a:lnTo>
                <a:lnTo>
                  <a:pt x="2880" y="10561"/>
                </a:lnTo>
                <a:lnTo>
                  <a:pt x="4800" y="13441"/>
                </a:lnTo>
                <a:lnTo>
                  <a:pt x="7680" y="15361"/>
                </a:lnTo>
                <a:lnTo>
                  <a:pt x="10561" y="17282"/>
                </a:lnTo>
                <a:lnTo>
                  <a:pt x="13441" y="19202"/>
                </a:lnTo>
                <a:lnTo>
                  <a:pt x="16322" y="20162"/>
                </a:lnTo>
                <a:lnTo>
                  <a:pt x="15361" y="0"/>
                </a:lnTo>
                <a:lnTo>
                  <a:pt x="15361" y="-8641"/>
                </a:lnTo>
                <a:lnTo>
                  <a:pt x="16322" y="-10561"/>
                </a:lnTo>
                <a:lnTo>
                  <a:pt x="17282" y="-12481"/>
                </a:lnTo>
                <a:lnTo>
                  <a:pt x="19202" y="-14401"/>
                </a:lnTo>
                <a:lnTo>
                  <a:pt x="21122" y="-15361"/>
                </a:lnTo>
                <a:lnTo>
                  <a:pt x="23042" y="-17282"/>
                </a:lnTo>
                <a:lnTo>
                  <a:pt x="25923" y="-18242"/>
                </a:lnTo>
                <a:lnTo>
                  <a:pt x="28803" y="-18242"/>
                </a:lnTo>
                <a:lnTo>
                  <a:pt x="31683" y="-19202"/>
                </a:lnTo>
                <a:lnTo>
                  <a:pt x="35524" y="-20162"/>
                </a:lnTo>
                <a:lnTo>
                  <a:pt x="52806" y="-20162"/>
                </a:lnTo>
                <a:lnTo>
                  <a:pt x="52806" y="-1920"/>
                </a:lnTo>
                <a:lnTo>
                  <a:pt x="48966" y="1920"/>
                </a:lnTo>
                <a:lnTo>
                  <a:pt x="45125" y="4800"/>
                </a:lnTo>
                <a:lnTo>
                  <a:pt x="42245" y="6720"/>
                </a:lnTo>
                <a:lnTo>
                  <a:pt x="38404" y="8641"/>
                </a:lnTo>
                <a:lnTo>
                  <a:pt x="34564" y="9601"/>
                </a:lnTo>
                <a:lnTo>
                  <a:pt x="25923" y="9601"/>
                </a:lnTo>
                <a:lnTo>
                  <a:pt x="22082" y="8641"/>
                </a:lnTo>
                <a:lnTo>
                  <a:pt x="19202" y="6720"/>
                </a:lnTo>
                <a:lnTo>
                  <a:pt x="20162" y="21122"/>
                </a:lnTo>
                <a:lnTo>
                  <a:pt x="24003" y="22082"/>
                </a:lnTo>
                <a:lnTo>
                  <a:pt x="33604" y="22082"/>
                </a:lnTo>
                <a:lnTo>
                  <a:pt x="38404" y="21122"/>
                </a:lnTo>
                <a:lnTo>
                  <a:pt x="42245" y="18242"/>
                </a:lnTo>
                <a:lnTo>
                  <a:pt x="47045" y="16322"/>
                </a:lnTo>
                <a:lnTo>
                  <a:pt x="50886" y="13441"/>
                </a:lnTo>
                <a:lnTo>
                  <a:pt x="54726" y="9601"/>
                </a:lnTo>
                <a:lnTo>
                  <a:pt x="54726" y="19202"/>
                </a:lnTo>
                <a:lnTo>
                  <a:pt x="55671" y="19202"/>
                </a:lnTo>
                <a:lnTo>
                  <a:pt x="55671" y="20162"/>
                </a:lnTo>
                <a:lnTo>
                  <a:pt x="56647" y="201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9" name="object 299"/>
          <p:cNvSpPr/>
          <p:nvPr/>
        </p:nvSpPr>
        <p:spPr>
          <a:xfrm>
            <a:off x="4647453" y="2266264"/>
            <a:ext cx="48005" cy="90236"/>
          </a:xfrm>
          <a:custGeom>
            <a:avLst/>
            <a:gdLst/>
            <a:ahLst/>
            <a:cxnLst/>
            <a:rect l="l" t="t" r="r" b="b"/>
            <a:pathLst>
              <a:path w="48005" h="90236">
                <a:moveTo>
                  <a:pt x="0" y="2880"/>
                </a:moveTo>
                <a:lnTo>
                  <a:pt x="0" y="88315"/>
                </a:lnTo>
                <a:lnTo>
                  <a:pt x="960" y="89275"/>
                </a:lnTo>
                <a:lnTo>
                  <a:pt x="3840" y="89275"/>
                </a:lnTo>
                <a:lnTo>
                  <a:pt x="4800" y="90236"/>
                </a:lnTo>
                <a:lnTo>
                  <a:pt x="8641" y="90236"/>
                </a:lnTo>
                <a:lnTo>
                  <a:pt x="9601" y="89275"/>
                </a:lnTo>
                <a:lnTo>
                  <a:pt x="13441" y="89275"/>
                </a:lnTo>
                <a:lnTo>
                  <a:pt x="13441" y="88315"/>
                </a:lnTo>
                <a:lnTo>
                  <a:pt x="14401" y="88315"/>
                </a:lnTo>
                <a:lnTo>
                  <a:pt x="14401" y="32628"/>
                </a:lnTo>
                <a:lnTo>
                  <a:pt x="17282" y="28803"/>
                </a:lnTo>
                <a:lnTo>
                  <a:pt x="19202" y="25907"/>
                </a:lnTo>
                <a:lnTo>
                  <a:pt x="21122" y="24002"/>
                </a:lnTo>
                <a:lnTo>
                  <a:pt x="22082" y="22082"/>
                </a:lnTo>
                <a:lnTo>
                  <a:pt x="24002" y="20162"/>
                </a:lnTo>
                <a:lnTo>
                  <a:pt x="25923" y="18242"/>
                </a:lnTo>
                <a:lnTo>
                  <a:pt x="27843" y="17282"/>
                </a:lnTo>
                <a:lnTo>
                  <a:pt x="28803" y="16322"/>
                </a:lnTo>
                <a:lnTo>
                  <a:pt x="30723" y="15361"/>
                </a:lnTo>
                <a:lnTo>
                  <a:pt x="31683" y="14401"/>
                </a:lnTo>
                <a:lnTo>
                  <a:pt x="37444" y="14401"/>
                </a:lnTo>
                <a:lnTo>
                  <a:pt x="38404" y="15361"/>
                </a:lnTo>
                <a:lnTo>
                  <a:pt x="41285" y="15361"/>
                </a:lnTo>
                <a:lnTo>
                  <a:pt x="42245" y="16322"/>
                </a:lnTo>
                <a:lnTo>
                  <a:pt x="44165" y="16322"/>
                </a:lnTo>
                <a:lnTo>
                  <a:pt x="44165" y="17282"/>
                </a:lnTo>
                <a:lnTo>
                  <a:pt x="46085" y="17282"/>
                </a:lnTo>
                <a:lnTo>
                  <a:pt x="47045" y="16322"/>
                </a:lnTo>
                <a:lnTo>
                  <a:pt x="47045" y="15361"/>
                </a:lnTo>
                <a:lnTo>
                  <a:pt x="48005" y="14401"/>
                </a:lnTo>
                <a:lnTo>
                  <a:pt x="48005" y="3840"/>
                </a:lnTo>
                <a:lnTo>
                  <a:pt x="47045" y="3840"/>
                </a:lnTo>
                <a:lnTo>
                  <a:pt x="47045" y="2880"/>
                </a:lnTo>
                <a:lnTo>
                  <a:pt x="46085" y="1920"/>
                </a:lnTo>
                <a:lnTo>
                  <a:pt x="45125" y="1920"/>
                </a:lnTo>
                <a:lnTo>
                  <a:pt x="44165" y="960"/>
                </a:lnTo>
                <a:lnTo>
                  <a:pt x="40325" y="960"/>
                </a:lnTo>
                <a:lnTo>
                  <a:pt x="39364" y="0"/>
                </a:lnTo>
                <a:lnTo>
                  <a:pt x="33604" y="0"/>
                </a:lnTo>
                <a:lnTo>
                  <a:pt x="32644" y="960"/>
                </a:lnTo>
                <a:lnTo>
                  <a:pt x="30723" y="960"/>
                </a:lnTo>
                <a:lnTo>
                  <a:pt x="28803" y="1920"/>
                </a:lnTo>
                <a:lnTo>
                  <a:pt x="26883" y="1920"/>
                </a:lnTo>
                <a:lnTo>
                  <a:pt x="24963" y="3840"/>
                </a:lnTo>
                <a:lnTo>
                  <a:pt x="23042" y="4800"/>
                </a:lnTo>
                <a:lnTo>
                  <a:pt x="22082" y="6720"/>
                </a:lnTo>
                <a:lnTo>
                  <a:pt x="19202" y="8641"/>
                </a:lnTo>
                <a:lnTo>
                  <a:pt x="17282" y="10561"/>
                </a:lnTo>
                <a:lnTo>
                  <a:pt x="15361" y="13441"/>
                </a:lnTo>
                <a:lnTo>
                  <a:pt x="13441" y="16322"/>
                </a:lnTo>
                <a:lnTo>
                  <a:pt x="13441" y="3840"/>
                </a:lnTo>
                <a:lnTo>
                  <a:pt x="12481" y="2880"/>
                </a:lnTo>
                <a:lnTo>
                  <a:pt x="11521" y="1920"/>
                </a:lnTo>
                <a:lnTo>
                  <a:pt x="960" y="1920"/>
                </a:lnTo>
                <a:lnTo>
                  <a:pt x="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0" name="object 300"/>
          <p:cNvSpPr/>
          <p:nvPr/>
        </p:nvSpPr>
        <p:spPr>
          <a:xfrm>
            <a:off x="4703140" y="2266264"/>
            <a:ext cx="68153" cy="91196"/>
          </a:xfrm>
          <a:custGeom>
            <a:avLst/>
            <a:gdLst/>
            <a:ahLst/>
            <a:cxnLst/>
            <a:rect l="l" t="t" r="r" b="b"/>
            <a:pathLst>
              <a:path w="68153" h="91196">
                <a:moveTo>
                  <a:pt x="56631" y="89275"/>
                </a:moveTo>
                <a:lnTo>
                  <a:pt x="58552" y="89275"/>
                </a:lnTo>
                <a:lnTo>
                  <a:pt x="59512" y="90236"/>
                </a:lnTo>
                <a:lnTo>
                  <a:pt x="62392" y="90236"/>
                </a:lnTo>
                <a:lnTo>
                  <a:pt x="64312" y="89275"/>
                </a:lnTo>
                <a:lnTo>
                  <a:pt x="66233" y="89275"/>
                </a:lnTo>
                <a:lnTo>
                  <a:pt x="67193" y="88315"/>
                </a:lnTo>
                <a:lnTo>
                  <a:pt x="68153" y="87355"/>
                </a:lnTo>
                <a:lnTo>
                  <a:pt x="68153" y="25907"/>
                </a:lnTo>
                <a:lnTo>
                  <a:pt x="67193" y="22082"/>
                </a:lnTo>
                <a:lnTo>
                  <a:pt x="66233" y="18242"/>
                </a:lnTo>
                <a:lnTo>
                  <a:pt x="64312" y="14401"/>
                </a:lnTo>
                <a:lnTo>
                  <a:pt x="63352" y="10561"/>
                </a:lnTo>
                <a:lnTo>
                  <a:pt x="60472" y="8641"/>
                </a:lnTo>
                <a:lnTo>
                  <a:pt x="57591" y="5760"/>
                </a:lnTo>
                <a:lnTo>
                  <a:pt x="54711" y="3840"/>
                </a:lnTo>
                <a:lnTo>
                  <a:pt x="49911" y="1920"/>
                </a:lnTo>
                <a:lnTo>
                  <a:pt x="46070" y="960"/>
                </a:lnTo>
                <a:lnTo>
                  <a:pt x="41269" y="0"/>
                </a:lnTo>
                <a:lnTo>
                  <a:pt x="31668" y="0"/>
                </a:lnTo>
                <a:lnTo>
                  <a:pt x="28788" y="960"/>
                </a:lnTo>
                <a:lnTo>
                  <a:pt x="25907" y="960"/>
                </a:lnTo>
                <a:lnTo>
                  <a:pt x="22082" y="1920"/>
                </a:lnTo>
                <a:lnTo>
                  <a:pt x="19187" y="2880"/>
                </a:lnTo>
                <a:lnTo>
                  <a:pt x="17266" y="3840"/>
                </a:lnTo>
                <a:lnTo>
                  <a:pt x="14401" y="3840"/>
                </a:lnTo>
                <a:lnTo>
                  <a:pt x="12466" y="4800"/>
                </a:lnTo>
                <a:lnTo>
                  <a:pt x="9585" y="6720"/>
                </a:lnTo>
                <a:lnTo>
                  <a:pt x="7680" y="7680"/>
                </a:lnTo>
                <a:lnTo>
                  <a:pt x="6720" y="8641"/>
                </a:lnTo>
                <a:lnTo>
                  <a:pt x="5745" y="8641"/>
                </a:lnTo>
                <a:lnTo>
                  <a:pt x="4800" y="9601"/>
                </a:lnTo>
                <a:lnTo>
                  <a:pt x="3840" y="10561"/>
                </a:lnTo>
                <a:lnTo>
                  <a:pt x="3840" y="18242"/>
                </a:lnTo>
                <a:lnTo>
                  <a:pt x="4800" y="19202"/>
                </a:lnTo>
                <a:lnTo>
                  <a:pt x="4800" y="20162"/>
                </a:lnTo>
                <a:lnTo>
                  <a:pt x="5745" y="21122"/>
                </a:lnTo>
                <a:lnTo>
                  <a:pt x="7680" y="21122"/>
                </a:lnTo>
                <a:lnTo>
                  <a:pt x="8625" y="20162"/>
                </a:lnTo>
                <a:lnTo>
                  <a:pt x="10561" y="20162"/>
                </a:lnTo>
                <a:lnTo>
                  <a:pt x="11521" y="19202"/>
                </a:lnTo>
                <a:lnTo>
                  <a:pt x="13426" y="18242"/>
                </a:lnTo>
                <a:lnTo>
                  <a:pt x="15361" y="17282"/>
                </a:lnTo>
                <a:lnTo>
                  <a:pt x="18242" y="15361"/>
                </a:lnTo>
                <a:lnTo>
                  <a:pt x="21107" y="14401"/>
                </a:lnTo>
                <a:lnTo>
                  <a:pt x="23987" y="14401"/>
                </a:lnTo>
                <a:lnTo>
                  <a:pt x="26868" y="13441"/>
                </a:lnTo>
                <a:lnTo>
                  <a:pt x="29748" y="12481"/>
                </a:lnTo>
                <a:lnTo>
                  <a:pt x="37429" y="12481"/>
                </a:lnTo>
                <a:lnTo>
                  <a:pt x="40309" y="13441"/>
                </a:lnTo>
                <a:lnTo>
                  <a:pt x="42230" y="13441"/>
                </a:lnTo>
                <a:lnTo>
                  <a:pt x="45110" y="14401"/>
                </a:lnTo>
                <a:lnTo>
                  <a:pt x="47030" y="16322"/>
                </a:lnTo>
                <a:lnTo>
                  <a:pt x="47990" y="17282"/>
                </a:lnTo>
                <a:lnTo>
                  <a:pt x="49911" y="19202"/>
                </a:lnTo>
                <a:lnTo>
                  <a:pt x="50871" y="21122"/>
                </a:lnTo>
                <a:lnTo>
                  <a:pt x="51831" y="24002"/>
                </a:lnTo>
                <a:lnTo>
                  <a:pt x="52791" y="25907"/>
                </a:lnTo>
                <a:lnTo>
                  <a:pt x="52791" y="38404"/>
                </a:lnTo>
                <a:lnTo>
                  <a:pt x="34549" y="38404"/>
                </a:lnTo>
                <a:lnTo>
                  <a:pt x="28788" y="39349"/>
                </a:lnTo>
                <a:lnTo>
                  <a:pt x="23987" y="40309"/>
                </a:lnTo>
                <a:lnTo>
                  <a:pt x="19187" y="41269"/>
                </a:lnTo>
                <a:lnTo>
                  <a:pt x="14401" y="43190"/>
                </a:lnTo>
                <a:lnTo>
                  <a:pt x="10561" y="45110"/>
                </a:lnTo>
                <a:lnTo>
                  <a:pt x="7680" y="47030"/>
                </a:lnTo>
                <a:lnTo>
                  <a:pt x="4800" y="49911"/>
                </a:lnTo>
                <a:lnTo>
                  <a:pt x="2880" y="53751"/>
                </a:lnTo>
                <a:lnTo>
                  <a:pt x="960" y="57591"/>
                </a:lnTo>
                <a:lnTo>
                  <a:pt x="0" y="61432"/>
                </a:lnTo>
                <a:lnTo>
                  <a:pt x="0" y="70073"/>
                </a:lnTo>
                <a:lnTo>
                  <a:pt x="960" y="72953"/>
                </a:lnTo>
                <a:lnTo>
                  <a:pt x="1904" y="76794"/>
                </a:lnTo>
                <a:lnTo>
                  <a:pt x="2880" y="79674"/>
                </a:lnTo>
                <a:lnTo>
                  <a:pt x="4800" y="82555"/>
                </a:lnTo>
                <a:lnTo>
                  <a:pt x="7680" y="84475"/>
                </a:lnTo>
                <a:lnTo>
                  <a:pt x="10561" y="86395"/>
                </a:lnTo>
                <a:lnTo>
                  <a:pt x="13426" y="88315"/>
                </a:lnTo>
                <a:lnTo>
                  <a:pt x="16306" y="89275"/>
                </a:lnTo>
                <a:lnTo>
                  <a:pt x="15361" y="69113"/>
                </a:lnTo>
                <a:lnTo>
                  <a:pt x="15361" y="60472"/>
                </a:lnTo>
                <a:lnTo>
                  <a:pt x="16306" y="58552"/>
                </a:lnTo>
                <a:lnTo>
                  <a:pt x="17266" y="56631"/>
                </a:lnTo>
                <a:lnTo>
                  <a:pt x="19187" y="54711"/>
                </a:lnTo>
                <a:lnTo>
                  <a:pt x="21107" y="53751"/>
                </a:lnTo>
                <a:lnTo>
                  <a:pt x="23027" y="51831"/>
                </a:lnTo>
                <a:lnTo>
                  <a:pt x="25907" y="50871"/>
                </a:lnTo>
                <a:lnTo>
                  <a:pt x="28788" y="50871"/>
                </a:lnTo>
                <a:lnTo>
                  <a:pt x="31668" y="49911"/>
                </a:lnTo>
                <a:lnTo>
                  <a:pt x="35509" y="48950"/>
                </a:lnTo>
                <a:lnTo>
                  <a:pt x="52791" y="48950"/>
                </a:lnTo>
                <a:lnTo>
                  <a:pt x="52791" y="67193"/>
                </a:lnTo>
                <a:lnTo>
                  <a:pt x="48950" y="71033"/>
                </a:lnTo>
                <a:lnTo>
                  <a:pt x="45110" y="73914"/>
                </a:lnTo>
                <a:lnTo>
                  <a:pt x="42230" y="75834"/>
                </a:lnTo>
                <a:lnTo>
                  <a:pt x="38389" y="77754"/>
                </a:lnTo>
                <a:lnTo>
                  <a:pt x="34549" y="78714"/>
                </a:lnTo>
                <a:lnTo>
                  <a:pt x="25907" y="78714"/>
                </a:lnTo>
                <a:lnTo>
                  <a:pt x="22082" y="77754"/>
                </a:lnTo>
                <a:lnTo>
                  <a:pt x="19187" y="75834"/>
                </a:lnTo>
                <a:lnTo>
                  <a:pt x="20147" y="90236"/>
                </a:lnTo>
                <a:lnTo>
                  <a:pt x="23987" y="91196"/>
                </a:lnTo>
                <a:lnTo>
                  <a:pt x="33588" y="91196"/>
                </a:lnTo>
                <a:lnTo>
                  <a:pt x="38389" y="90236"/>
                </a:lnTo>
                <a:lnTo>
                  <a:pt x="42230" y="87355"/>
                </a:lnTo>
                <a:lnTo>
                  <a:pt x="47030" y="85435"/>
                </a:lnTo>
                <a:lnTo>
                  <a:pt x="50871" y="82555"/>
                </a:lnTo>
                <a:lnTo>
                  <a:pt x="54711" y="78714"/>
                </a:lnTo>
                <a:lnTo>
                  <a:pt x="54711" y="88315"/>
                </a:lnTo>
                <a:lnTo>
                  <a:pt x="55671" y="88315"/>
                </a:lnTo>
                <a:lnTo>
                  <a:pt x="55671" y="89275"/>
                </a:lnTo>
                <a:lnTo>
                  <a:pt x="56631" y="892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1" name="object 301"/>
          <p:cNvSpPr/>
          <p:nvPr/>
        </p:nvSpPr>
        <p:spPr>
          <a:xfrm>
            <a:off x="4718502" y="2335377"/>
            <a:ext cx="4785" cy="21122"/>
          </a:xfrm>
          <a:custGeom>
            <a:avLst/>
            <a:gdLst/>
            <a:ahLst/>
            <a:cxnLst/>
            <a:rect l="l" t="t" r="r" b="b"/>
            <a:pathLst>
              <a:path w="4785" h="21122">
                <a:moveTo>
                  <a:pt x="944" y="3840"/>
                </a:moveTo>
                <a:lnTo>
                  <a:pt x="0" y="0"/>
                </a:lnTo>
                <a:lnTo>
                  <a:pt x="944" y="20162"/>
                </a:lnTo>
                <a:lnTo>
                  <a:pt x="4785" y="21122"/>
                </a:lnTo>
                <a:lnTo>
                  <a:pt x="3825" y="6720"/>
                </a:lnTo>
                <a:lnTo>
                  <a:pt x="944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2" name="object 302"/>
          <p:cNvSpPr/>
          <p:nvPr/>
        </p:nvSpPr>
        <p:spPr>
          <a:xfrm>
            <a:off x="4785695" y="2246101"/>
            <a:ext cx="54711" cy="111358"/>
          </a:xfrm>
          <a:custGeom>
            <a:avLst/>
            <a:gdLst/>
            <a:ahLst/>
            <a:cxnLst/>
            <a:rect l="l" t="t" r="r" b="b"/>
            <a:pathLst>
              <a:path w="54711" h="111358">
                <a:moveTo>
                  <a:pt x="960" y="32644"/>
                </a:moveTo>
                <a:lnTo>
                  <a:pt x="960" y="33604"/>
                </a:lnTo>
                <a:lnTo>
                  <a:pt x="1920" y="34564"/>
                </a:lnTo>
                <a:lnTo>
                  <a:pt x="15361" y="34564"/>
                </a:lnTo>
                <a:lnTo>
                  <a:pt x="15361" y="92156"/>
                </a:lnTo>
                <a:lnTo>
                  <a:pt x="16322" y="95036"/>
                </a:lnTo>
                <a:lnTo>
                  <a:pt x="17266" y="98877"/>
                </a:lnTo>
                <a:lnTo>
                  <a:pt x="18242" y="101757"/>
                </a:lnTo>
                <a:lnTo>
                  <a:pt x="20162" y="104637"/>
                </a:lnTo>
                <a:lnTo>
                  <a:pt x="22082" y="106558"/>
                </a:lnTo>
                <a:lnTo>
                  <a:pt x="24947" y="108478"/>
                </a:lnTo>
                <a:lnTo>
                  <a:pt x="27828" y="109438"/>
                </a:lnTo>
                <a:lnTo>
                  <a:pt x="30723" y="110398"/>
                </a:lnTo>
                <a:lnTo>
                  <a:pt x="34549" y="111358"/>
                </a:lnTo>
                <a:lnTo>
                  <a:pt x="40309" y="111358"/>
                </a:lnTo>
                <a:lnTo>
                  <a:pt x="42230" y="110398"/>
                </a:lnTo>
                <a:lnTo>
                  <a:pt x="47030" y="110398"/>
                </a:lnTo>
                <a:lnTo>
                  <a:pt x="48950" y="109438"/>
                </a:lnTo>
                <a:lnTo>
                  <a:pt x="49911" y="109438"/>
                </a:lnTo>
                <a:lnTo>
                  <a:pt x="50871" y="108478"/>
                </a:lnTo>
                <a:lnTo>
                  <a:pt x="52791" y="108478"/>
                </a:lnTo>
                <a:lnTo>
                  <a:pt x="52791" y="107518"/>
                </a:lnTo>
                <a:lnTo>
                  <a:pt x="53751" y="106558"/>
                </a:lnTo>
                <a:lnTo>
                  <a:pt x="53751" y="105597"/>
                </a:lnTo>
                <a:lnTo>
                  <a:pt x="54711" y="104637"/>
                </a:lnTo>
                <a:lnTo>
                  <a:pt x="54711" y="98877"/>
                </a:lnTo>
                <a:lnTo>
                  <a:pt x="53751" y="97917"/>
                </a:lnTo>
                <a:lnTo>
                  <a:pt x="53751" y="95996"/>
                </a:lnTo>
                <a:lnTo>
                  <a:pt x="52791" y="95996"/>
                </a:lnTo>
                <a:lnTo>
                  <a:pt x="52791" y="95036"/>
                </a:lnTo>
                <a:lnTo>
                  <a:pt x="51831" y="95036"/>
                </a:lnTo>
                <a:lnTo>
                  <a:pt x="50871" y="95996"/>
                </a:lnTo>
                <a:lnTo>
                  <a:pt x="48950" y="95996"/>
                </a:lnTo>
                <a:lnTo>
                  <a:pt x="47990" y="96956"/>
                </a:lnTo>
                <a:lnTo>
                  <a:pt x="46070" y="96956"/>
                </a:lnTo>
                <a:lnTo>
                  <a:pt x="45110" y="97917"/>
                </a:lnTo>
                <a:lnTo>
                  <a:pt x="37444" y="97917"/>
                </a:lnTo>
                <a:lnTo>
                  <a:pt x="34549" y="96956"/>
                </a:lnTo>
                <a:lnTo>
                  <a:pt x="32628" y="94076"/>
                </a:lnTo>
                <a:lnTo>
                  <a:pt x="30723" y="91196"/>
                </a:lnTo>
                <a:lnTo>
                  <a:pt x="29763" y="86395"/>
                </a:lnTo>
                <a:lnTo>
                  <a:pt x="29763" y="34564"/>
                </a:lnTo>
                <a:lnTo>
                  <a:pt x="52791" y="34564"/>
                </a:lnTo>
                <a:lnTo>
                  <a:pt x="53751" y="33604"/>
                </a:lnTo>
                <a:lnTo>
                  <a:pt x="53751" y="32644"/>
                </a:lnTo>
                <a:lnTo>
                  <a:pt x="54711" y="30723"/>
                </a:lnTo>
                <a:lnTo>
                  <a:pt x="54711" y="25923"/>
                </a:lnTo>
                <a:lnTo>
                  <a:pt x="53751" y="25923"/>
                </a:lnTo>
                <a:lnTo>
                  <a:pt x="53751" y="24002"/>
                </a:lnTo>
                <a:lnTo>
                  <a:pt x="52791" y="23042"/>
                </a:lnTo>
                <a:lnTo>
                  <a:pt x="52791" y="22082"/>
                </a:lnTo>
                <a:lnTo>
                  <a:pt x="29763" y="22082"/>
                </a:lnTo>
                <a:lnTo>
                  <a:pt x="29763" y="960"/>
                </a:lnTo>
                <a:lnTo>
                  <a:pt x="28788" y="960"/>
                </a:lnTo>
                <a:lnTo>
                  <a:pt x="28788" y="0"/>
                </a:lnTo>
                <a:lnTo>
                  <a:pt x="16322" y="0"/>
                </a:lnTo>
                <a:lnTo>
                  <a:pt x="15361" y="960"/>
                </a:lnTo>
                <a:lnTo>
                  <a:pt x="15361" y="22082"/>
                </a:lnTo>
                <a:lnTo>
                  <a:pt x="1920" y="22082"/>
                </a:lnTo>
                <a:lnTo>
                  <a:pt x="1920" y="23042"/>
                </a:lnTo>
                <a:lnTo>
                  <a:pt x="960" y="23042"/>
                </a:lnTo>
                <a:lnTo>
                  <a:pt x="960" y="24963"/>
                </a:lnTo>
                <a:lnTo>
                  <a:pt x="0" y="25923"/>
                </a:lnTo>
                <a:lnTo>
                  <a:pt x="0" y="30723"/>
                </a:lnTo>
                <a:lnTo>
                  <a:pt x="960" y="326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3" name="object 303"/>
          <p:cNvSpPr/>
          <p:nvPr/>
        </p:nvSpPr>
        <p:spPr>
          <a:xfrm>
            <a:off x="4858649" y="2233620"/>
            <a:ext cx="18242" cy="18242"/>
          </a:xfrm>
          <a:custGeom>
            <a:avLst/>
            <a:gdLst/>
            <a:ahLst/>
            <a:cxnLst/>
            <a:rect l="l" t="t" r="r" b="b"/>
            <a:pathLst>
              <a:path w="18242" h="18242">
                <a:moveTo>
                  <a:pt x="1920" y="16322"/>
                </a:moveTo>
                <a:lnTo>
                  <a:pt x="2880" y="17282"/>
                </a:lnTo>
                <a:lnTo>
                  <a:pt x="5760" y="18242"/>
                </a:lnTo>
                <a:lnTo>
                  <a:pt x="12481" y="18242"/>
                </a:lnTo>
                <a:lnTo>
                  <a:pt x="15361" y="17282"/>
                </a:lnTo>
                <a:lnTo>
                  <a:pt x="16322" y="16322"/>
                </a:lnTo>
                <a:lnTo>
                  <a:pt x="18242" y="15361"/>
                </a:lnTo>
                <a:lnTo>
                  <a:pt x="18242" y="2880"/>
                </a:lnTo>
                <a:lnTo>
                  <a:pt x="16322" y="1920"/>
                </a:lnTo>
                <a:lnTo>
                  <a:pt x="15361" y="960"/>
                </a:lnTo>
                <a:lnTo>
                  <a:pt x="12481" y="0"/>
                </a:lnTo>
                <a:lnTo>
                  <a:pt x="5760" y="0"/>
                </a:lnTo>
                <a:lnTo>
                  <a:pt x="2880" y="960"/>
                </a:lnTo>
                <a:lnTo>
                  <a:pt x="1920" y="1920"/>
                </a:lnTo>
                <a:lnTo>
                  <a:pt x="0" y="2880"/>
                </a:lnTo>
                <a:lnTo>
                  <a:pt x="0" y="15361"/>
                </a:lnTo>
                <a:lnTo>
                  <a:pt x="1920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4" name="object 304"/>
          <p:cNvSpPr/>
          <p:nvPr/>
        </p:nvSpPr>
        <p:spPr>
          <a:xfrm>
            <a:off x="4860569" y="2268184"/>
            <a:ext cx="14401" cy="88315"/>
          </a:xfrm>
          <a:custGeom>
            <a:avLst/>
            <a:gdLst/>
            <a:ahLst/>
            <a:cxnLst/>
            <a:rect l="l" t="t" r="r" b="b"/>
            <a:pathLst>
              <a:path w="14401" h="88315">
                <a:moveTo>
                  <a:pt x="960" y="87355"/>
                </a:moveTo>
                <a:lnTo>
                  <a:pt x="3840" y="87355"/>
                </a:lnTo>
                <a:lnTo>
                  <a:pt x="4800" y="88315"/>
                </a:lnTo>
                <a:lnTo>
                  <a:pt x="8641" y="88315"/>
                </a:lnTo>
                <a:lnTo>
                  <a:pt x="9601" y="87355"/>
                </a:lnTo>
                <a:lnTo>
                  <a:pt x="13441" y="87355"/>
                </a:lnTo>
                <a:lnTo>
                  <a:pt x="13441" y="86395"/>
                </a:lnTo>
                <a:lnTo>
                  <a:pt x="14401" y="86395"/>
                </a:lnTo>
                <a:lnTo>
                  <a:pt x="14401" y="960"/>
                </a:lnTo>
                <a:lnTo>
                  <a:pt x="13441" y="960"/>
                </a:lnTo>
                <a:lnTo>
                  <a:pt x="13441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86395"/>
                </a:lnTo>
                <a:lnTo>
                  <a:pt x="960" y="8735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5" name="object 305"/>
          <p:cNvSpPr/>
          <p:nvPr/>
        </p:nvSpPr>
        <p:spPr>
          <a:xfrm>
            <a:off x="4892253" y="2268184"/>
            <a:ext cx="41269" cy="88315"/>
          </a:xfrm>
          <a:custGeom>
            <a:avLst/>
            <a:gdLst/>
            <a:ahLst/>
            <a:cxnLst/>
            <a:rect l="l" t="t" r="r" b="b"/>
            <a:pathLst>
              <a:path w="41269" h="88315">
                <a:moveTo>
                  <a:pt x="41269" y="88315"/>
                </a:moveTo>
                <a:lnTo>
                  <a:pt x="40309" y="71993"/>
                </a:lnTo>
                <a:lnTo>
                  <a:pt x="39349" y="88315"/>
                </a:lnTo>
                <a:lnTo>
                  <a:pt x="41269" y="88315"/>
                </a:lnTo>
                <a:close/>
              </a:path>
              <a:path w="41269" h="88315">
                <a:moveTo>
                  <a:pt x="47030" y="87355"/>
                </a:moveTo>
                <a:lnTo>
                  <a:pt x="47990" y="87355"/>
                </a:lnTo>
                <a:lnTo>
                  <a:pt x="48950" y="86395"/>
                </a:lnTo>
                <a:lnTo>
                  <a:pt x="49911" y="85435"/>
                </a:lnTo>
                <a:lnTo>
                  <a:pt x="49911" y="84475"/>
                </a:lnTo>
                <a:lnTo>
                  <a:pt x="78714" y="5760"/>
                </a:lnTo>
                <a:lnTo>
                  <a:pt x="78714" y="960"/>
                </a:lnTo>
                <a:lnTo>
                  <a:pt x="77754" y="0"/>
                </a:lnTo>
                <a:lnTo>
                  <a:pt x="65272" y="0"/>
                </a:lnTo>
                <a:lnTo>
                  <a:pt x="65272" y="960"/>
                </a:lnTo>
                <a:lnTo>
                  <a:pt x="64312" y="960"/>
                </a:lnTo>
                <a:lnTo>
                  <a:pt x="64312" y="1920"/>
                </a:lnTo>
                <a:lnTo>
                  <a:pt x="63352" y="1920"/>
                </a:lnTo>
                <a:lnTo>
                  <a:pt x="63352" y="2880"/>
                </a:lnTo>
                <a:lnTo>
                  <a:pt x="40309" y="71033"/>
                </a:lnTo>
                <a:lnTo>
                  <a:pt x="16306" y="2880"/>
                </a:lnTo>
                <a:lnTo>
                  <a:pt x="16306" y="1920"/>
                </a:lnTo>
                <a:lnTo>
                  <a:pt x="15346" y="960"/>
                </a:lnTo>
                <a:lnTo>
                  <a:pt x="15346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3840"/>
                </a:lnTo>
                <a:lnTo>
                  <a:pt x="960" y="3840"/>
                </a:lnTo>
                <a:lnTo>
                  <a:pt x="960" y="5760"/>
                </a:lnTo>
                <a:lnTo>
                  <a:pt x="29748" y="84475"/>
                </a:lnTo>
                <a:lnTo>
                  <a:pt x="29748" y="85435"/>
                </a:lnTo>
                <a:lnTo>
                  <a:pt x="30708" y="86395"/>
                </a:lnTo>
                <a:lnTo>
                  <a:pt x="31668" y="87355"/>
                </a:lnTo>
                <a:lnTo>
                  <a:pt x="35509" y="87355"/>
                </a:lnTo>
                <a:lnTo>
                  <a:pt x="36469" y="88315"/>
                </a:lnTo>
                <a:lnTo>
                  <a:pt x="39349" y="88315"/>
                </a:lnTo>
                <a:lnTo>
                  <a:pt x="40309" y="71993"/>
                </a:lnTo>
                <a:lnTo>
                  <a:pt x="41269" y="88315"/>
                </a:lnTo>
                <a:lnTo>
                  <a:pt x="43190" y="87355"/>
                </a:lnTo>
                <a:lnTo>
                  <a:pt x="47030" y="8735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6" name="object 306"/>
          <p:cNvSpPr/>
          <p:nvPr/>
        </p:nvSpPr>
        <p:spPr>
          <a:xfrm>
            <a:off x="5001691" y="2266264"/>
            <a:ext cx="19187" cy="22082"/>
          </a:xfrm>
          <a:custGeom>
            <a:avLst/>
            <a:gdLst/>
            <a:ahLst/>
            <a:cxnLst/>
            <a:rect l="l" t="t" r="r" b="b"/>
            <a:pathLst>
              <a:path w="19187" h="22082">
                <a:moveTo>
                  <a:pt x="13441" y="0"/>
                </a:moveTo>
                <a:lnTo>
                  <a:pt x="7665" y="960"/>
                </a:lnTo>
                <a:lnTo>
                  <a:pt x="2880" y="3840"/>
                </a:lnTo>
                <a:lnTo>
                  <a:pt x="0" y="22082"/>
                </a:lnTo>
                <a:lnTo>
                  <a:pt x="1920" y="20162"/>
                </a:lnTo>
                <a:lnTo>
                  <a:pt x="3825" y="17282"/>
                </a:lnTo>
                <a:lnTo>
                  <a:pt x="5760" y="15361"/>
                </a:lnTo>
                <a:lnTo>
                  <a:pt x="8625" y="14401"/>
                </a:lnTo>
                <a:lnTo>
                  <a:pt x="11506" y="12481"/>
                </a:lnTo>
                <a:lnTo>
                  <a:pt x="14386" y="12481"/>
                </a:lnTo>
                <a:lnTo>
                  <a:pt x="19187" y="0"/>
                </a:lnTo>
                <a:lnTo>
                  <a:pt x="13441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7" name="object 307"/>
          <p:cNvSpPr/>
          <p:nvPr/>
        </p:nvSpPr>
        <p:spPr>
          <a:xfrm>
            <a:off x="4981529" y="2266264"/>
            <a:ext cx="75834" cy="91196"/>
          </a:xfrm>
          <a:custGeom>
            <a:avLst/>
            <a:gdLst/>
            <a:ahLst/>
            <a:cxnLst/>
            <a:rect l="l" t="t" r="r" b="b"/>
            <a:pathLst>
              <a:path w="75834" h="91196">
                <a:moveTo>
                  <a:pt x="51831" y="14401"/>
                </a:moveTo>
                <a:lnTo>
                  <a:pt x="54711" y="19202"/>
                </a:lnTo>
                <a:lnTo>
                  <a:pt x="58552" y="23042"/>
                </a:lnTo>
                <a:lnTo>
                  <a:pt x="60472" y="29748"/>
                </a:lnTo>
                <a:lnTo>
                  <a:pt x="60472" y="37429"/>
                </a:lnTo>
                <a:lnTo>
                  <a:pt x="15361" y="37429"/>
                </a:lnTo>
                <a:lnTo>
                  <a:pt x="15361" y="34564"/>
                </a:lnTo>
                <a:lnTo>
                  <a:pt x="16322" y="30723"/>
                </a:lnTo>
                <a:lnTo>
                  <a:pt x="17266" y="27843"/>
                </a:lnTo>
                <a:lnTo>
                  <a:pt x="18242" y="24963"/>
                </a:lnTo>
                <a:lnTo>
                  <a:pt x="20162" y="22082"/>
                </a:lnTo>
                <a:lnTo>
                  <a:pt x="23042" y="3840"/>
                </a:lnTo>
                <a:lnTo>
                  <a:pt x="18242" y="5760"/>
                </a:lnTo>
                <a:lnTo>
                  <a:pt x="13441" y="8641"/>
                </a:lnTo>
                <a:lnTo>
                  <a:pt x="10561" y="12481"/>
                </a:lnTo>
                <a:lnTo>
                  <a:pt x="6720" y="16322"/>
                </a:lnTo>
                <a:lnTo>
                  <a:pt x="3840" y="21122"/>
                </a:lnTo>
                <a:lnTo>
                  <a:pt x="1920" y="26883"/>
                </a:lnTo>
                <a:lnTo>
                  <a:pt x="960" y="32628"/>
                </a:lnTo>
                <a:lnTo>
                  <a:pt x="0" y="39349"/>
                </a:lnTo>
                <a:lnTo>
                  <a:pt x="0" y="53751"/>
                </a:lnTo>
                <a:lnTo>
                  <a:pt x="960" y="60472"/>
                </a:lnTo>
                <a:lnTo>
                  <a:pt x="1920" y="65272"/>
                </a:lnTo>
                <a:lnTo>
                  <a:pt x="3840" y="71033"/>
                </a:lnTo>
                <a:lnTo>
                  <a:pt x="6720" y="75834"/>
                </a:lnTo>
                <a:lnTo>
                  <a:pt x="10561" y="79674"/>
                </a:lnTo>
                <a:lnTo>
                  <a:pt x="13441" y="83515"/>
                </a:lnTo>
                <a:lnTo>
                  <a:pt x="18242" y="86395"/>
                </a:lnTo>
                <a:lnTo>
                  <a:pt x="23042" y="88315"/>
                </a:lnTo>
                <a:lnTo>
                  <a:pt x="27828" y="90236"/>
                </a:lnTo>
                <a:lnTo>
                  <a:pt x="34549" y="91196"/>
                </a:lnTo>
                <a:lnTo>
                  <a:pt x="45110" y="91196"/>
                </a:lnTo>
                <a:lnTo>
                  <a:pt x="48950" y="90236"/>
                </a:lnTo>
                <a:lnTo>
                  <a:pt x="51831" y="90236"/>
                </a:lnTo>
                <a:lnTo>
                  <a:pt x="55671" y="89275"/>
                </a:lnTo>
                <a:lnTo>
                  <a:pt x="58552" y="89275"/>
                </a:lnTo>
                <a:lnTo>
                  <a:pt x="61432" y="88315"/>
                </a:lnTo>
                <a:lnTo>
                  <a:pt x="63352" y="87355"/>
                </a:lnTo>
                <a:lnTo>
                  <a:pt x="66233" y="86395"/>
                </a:lnTo>
                <a:lnTo>
                  <a:pt x="67193" y="86395"/>
                </a:lnTo>
                <a:lnTo>
                  <a:pt x="69113" y="85435"/>
                </a:lnTo>
                <a:lnTo>
                  <a:pt x="70073" y="84475"/>
                </a:lnTo>
                <a:lnTo>
                  <a:pt x="71033" y="83515"/>
                </a:lnTo>
                <a:lnTo>
                  <a:pt x="71993" y="82555"/>
                </a:lnTo>
                <a:lnTo>
                  <a:pt x="71993" y="73914"/>
                </a:lnTo>
                <a:lnTo>
                  <a:pt x="71033" y="72953"/>
                </a:lnTo>
                <a:lnTo>
                  <a:pt x="70073" y="72953"/>
                </a:lnTo>
                <a:lnTo>
                  <a:pt x="70073" y="71993"/>
                </a:lnTo>
                <a:lnTo>
                  <a:pt x="69113" y="71993"/>
                </a:lnTo>
                <a:lnTo>
                  <a:pt x="68153" y="72953"/>
                </a:lnTo>
                <a:lnTo>
                  <a:pt x="66233" y="73914"/>
                </a:lnTo>
                <a:lnTo>
                  <a:pt x="65272" y="73914"/>
                </a:lnTo>
                <a:lnTo>
                  <a:pt x="63352" y="74874"/>
                </a:lnTo>
                <a:lnTo>
                  <a:pt x="60472" y="75834"/>
                </a:lnTo>
                <a:lnTo>
                  <a:pt x="58552" y="76794"/>
                </a:lnTo>
                <a:lnTo>
                  <a:pt x="55671" y="76794"/>
                </a:lnTo>
                <a:lnTo>
                  <a:pt x="52791" y="77754"/>
                </a:lnTo>
                <a:lnTo>
                  <a:pt x="49911" y="78714"/>
                </a:lnTo>
                <a:lnTo>
                  <a:pt x="37444" y="78714"/>
                </a:lnTo>
                <a:lnTo>
                  <a:pt x="33604" y="77754"/>
                </a:lnTo>
                <a:lnTo>
                  <a:pt x="29763" y="76794"/>
                </a:lnTo>
                <a:lnTo>
                  <a:pt x="26883" y="74874"/>
                </a:lnTo>
                <a:lnTo>
                  <a:pt x="23987" y="72953"/>
                </a:lnTo>
                <a:lnTo>
                  <a:pt x="21107" y="70073"/>
                </a:lnTo>
                <a:lnTo>
                  <a:pt x="19202" y="68153"/>
                </a:lnTo>
                <a:lnTo>
                  <a:pt x="18242" y="64312"/>
                </a:lnTo>
                <a:lnTo>
                  <a:pt x="17266" y="61432"/>
                </a:lnTo>
                <a:lnTo>
                  <a:pt x="16322" y="57591"/>
                </a:lnTo>
                <a:lnTo>
                  <a:pt x="15361" y="52806"/>
                </a:lnTo>
                <a:lnTo>
                  <a:pt x="15361" y="48950"/>
                </a:lnTo>
                <a:lnTo>
                  <a:pt x="71033" y="48950"/>
                </a:lnTo>
                <a:lnTo>
                  <a:pt x="72953" y="47990"/>
                </a:lnTo>
                <a:lnTo>
                  <a:pt x="73914" y="47030"/>
                </a:lnTo>
                <a:lnTo>
                  <a:pt x="74874" y="46085"/>
                </a:lnTo>
                <a:lnTo>
                  <a:pt x="75834" y="44150"/>
                </a:lnTo>
                <a:lnTo>
                  <a:pt x="75834" y="33588"/>
                </a:lnTo>
                <a:lnTo>
                  <a:pt x="74874" y="28803"/>
                </a:lnTo>
                <a:lnTo>
                  <a:pt x="73914" y="24002"/>
                </a:lnTo>
                <a:lnTo>
                  <a:pt x="71993" y="19202"/>
                </a:lnTo>
                <a:lnTo>
                  <a:pt x="70073" y="15361"/>
                </a:lnTo>
                <a:lnTo>
                  <a:pt x="67193" y="11521"/>
                </a:lnTo>
                <a:lnTo>
                  <a:pt x="64312" y="8641"/>
                </a:lnTo>
                <a:lnTo>
                  <a:pt x="60472" y="5760"/>
                </a:lnTo>
                <a:lnTo>
                  <a:pt x="55671" y="3840"/>
                </a:lnTo>
                <a:lnTo>
                  <a:pt x="50871" y="960"/>
                </a:lnTo>
                <a:lnTo>
                  <a:pt x="46070" y="0"/>
                </a:lnTo>
                <a:lnTo>
                  <a:pt x="39349" y="0"/>
                </a:lnTo>
                <a:lnTo>
                  <a:pt x="34549" y="12481"/>
                </a:lnTo>
                <a:lnTo>
                  <a:pt x="46070" y="12481"/>
                </a:lnTo>
                <a:lnTo>
                  <a:pt x="51831" y="144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8" name="object 308"/>
          <p:cNvSpPr/>
          <p:nvPr/>
        </p:nvSpPr>
        <p:spPr>
          <a:xfrm>
            <a:off x="5116890" y="2335377"/>
            <a:ext cx="21107" cy="90236"/>
          </a:xfrm>
          <a:custGeom>
            <a:avLst/>
            <a:gdLst/>
            <a:ahLst/>
            <a:cxnLst/>
            <a:rect l="l" t="t" r="r" b="b"/>
            <a:pathLst>
              <a:path w="21107" h="90236">
                <a:moveTo>
                  <a:pt x="17266" y="3840"/>
                </a:moveTo>
                <a:lnTo>
                  <a:pt x="16306" y="0"/>
                </a:lnTo>
                <a:lnTo>
                  <a:pt x="17266" y="20162"/>
                </a:lnTo>
                <a:lnTo>
                  <a:pt x="21107" y="21122"/>
                </a:lnTo>
                <a:lnTo>
                  <a:pt x="20147" y="6720"/>
                </a:lnTo>
                <a:lnTo>
                  <a:pt x="17266" y="3840"/>
                </a:lnTo>
                <a:close/>
              </a:path>
              <a:path w="21107" h="90236">
                <a:moveTo>
                  <a:pt x="55671" y="18242"/>
                </a:moveTo>
                <a:lnTo>
                  <a:pt x="55671" y="19202"/>
                </a:lnTo>
                <a:lnTo>
                  <a:pt x="56631" y="20162"/>
                </a:lnTo>
                <a:lnTo>
                  <a:pt x="58552" y="20162"/>
                </a:lnTo>
                <a:lnTo>
                  <a:pt x="60472" y="21122"/>
                </a:lnTo>
                <a:lnTo>
                  <a:pt x="63352" y="21122"/>
                </a:lnTo>
                <a:lnTo>
                  <a:pt x="64312" y="20162"/>
                </a:lnTo>
                <a:lnTo>
                  <a:pt x="67193" y="20162"/>
                </a:lnTo>
                <a:lnTo>
                  <a:pt x="67193" y="19202"/>
                </a:lnTo>
                <a:lnTo>
                  <a:pt x="68153" y="19202"/>
                </a:lnTo>
                <a:lnTo>
                  <a:pt x="68153" y="-47030"/>
                </a:lnTo>
                <a:lnTo>
                  <a:pt x="66233" y="-50871"/>
                </a:lnTo>
                <a:lnTo>
                  <a:pt x="65272" y="-54711"/>
                </a:lnTo>
                <a:lnTo>
                  <a:pt x="63352" y="-58552"/>
                </a:lnTo>
                <a:lnTo>
                  <a:pt x="61432" y="-60472"/>
                </a:lnTo>
                <a:lnTo>
                  <a:pt x="58552" y="-63352"/>
                </a:lnTo>
                <a:lnTo>
                  <a:pt x="54711" y="-65272"/>
                </a:lnTo>
                <a:lnTo>
                  <a:pt x="50871" y="-67193"/>
                </a:lnTo>
                <a:lnTo>
                  <a:pt x="47030" y="-68153"/>
                </a:lnTo>
                <a:lnTo>
                  <a:pt x="41269" y="-69113"/>
                </a:lnTo>
                <a:lnTo>
                  <a:pt x="32628" y="-69113"/>
                </a:lnTo>
                <a:lnTo>
                  <a:pt x="29748" y="-68153"/>
                </a:lnTo>
                <a:lnTo>
                  <a:pt x="25908" y="-68153"/>
                </a:lnTo>
                <a:lnTo>
                  <a:pt x="23027" y="-67193"/>
                </a:lnTo>
                <a:lnTo>
                  <a:pt x="20147" y="-66233"/>
                </a:lnTo>
                <a:lnTo>
                  <a:pt x="17266" y="-65272"/>
                </a:lnTo>
                <a:lnTo>
                  <a:pt x="15346" y="-65272"/>
                </a:lnTo>
                <a:lnTo>
                  <a:pt x="12466" y="-64312"/>
                </a:lnTo>
                <a:lnTo>
                  <a:pt x="10546" y="-62392"/>
                </a:lnTo>
                <a:lnTo>
                  <a:pt x="8625" y="-61432"/>
                </a:lnTo>
                <a:lnTo>
                  <a:pt x="6705" y="-60472"/>
                </a:lnTo>
                <a:lnTo>
                  <a:pt x="5745" y="-59512"/>
                </a:lnTo>
                <a:lnTo>
                  <a:pt x="4785" y="-58552"/>
                </a:lnTo>
                <a:lnTo>
                  <a:pt x="4785" y="-49911"/>
                </a:lnTo>
                <a:lnTo>
                  <a:pt x="5745" y="-48950"/>
                </a:lnTo>
                <a:lnTo>
                  <a:pt x="5745" y="-47990"/>
                </a:lnTo>
                <a:lnTo>
                  <a:pt x="8625" y="-47990"/>
                </a:lnTo>
                <a:lnTo>
                  <a:pt x="9585" y="-48950"/>
                </a:lnTo>
                <a:lnTo>
                  <a:pt x="10546" y="-48950"/>
                </a:lnTo>
                <a:lnTo>
                  <a:pt x="12466" y="-49911"/>
                </a:lnTo>
                <a:lnTo>
                  <a:pt x="14386" y="-50871"/>
                </a:lnTo>
                <a:lnTo>
                  <a:pt x="16306" y="-51831"/>
                </a:lnTo>
                <a:lnTo>
                  <a:pt x="19187" y="-53751"/>
                </a:lnTo>
                <a:lnTo>
                  <a:pt x="21107" y="-54711"/>
                </a:lnTo>
                <a:lnTo>
                  <a:pt x="23987" y="-54711"/>
                </a:lnTo>
                <a:lnTo>
                  <a:pt x="26868" y="-55671"/>
                </a:lnTo>
                <a:lnTo>
                  <a:pt x="30708" y="-56631"/>
                </a:lnTo>
                <a:lnTo>
                  <a:pt x="37429" y="-56631"/>
                </a:lnTo>
                <a:lnTo>
                  <a:pt x="40309" y="-55671"/>
                </a:lnTo>
                <a:lnTo>
                  <a:pt x="43190" y="-55671"/>
                </a:lnTo>
                <a:lnTo>
                  <a:pt x="45110" y="-54711"/>
                </a:lnTo>
                <a:lnTo>
                  <a:pt x="47030" y="-52791"/>
                </a:lnTo>
                <a:lnTo>
                  <a:pt x="48950" y="-51831"/>
                </a:lnTo>
                <a:lnTo>
                  <a:pt x="50871" y="-49911"/>
                </a:lnTo>
                <a:lnTo>
                  <a:pt x="51831" y="-47990"/>
                </a:lnTo>
                <a:lnTo>
                  <a:pt x="51831" y="-45110"/>
                </a:lnTo>
                <a:lnTo>
                  <a:pt x="52791" y="-43205"/>
                </a:lnTo>
                <a:lnTo>
                  <a:pt x="53751" y="-40309"/>
                </a:lnTo>
                <a:lnTo>
                  <a:pt x="53751" y="-30708"/>
                </a:lnTo>
                <a:lnTo>
                  <a:pt x="35509" y="-30708"/>
                </a:lnTo>
                <a:lnTo>
                  <a:pt x="29748" y="-29763"/>
                </a:lnTo>
                <a:lnTo>
                  <a:pt x="24947" y="-28803"/>
                </a:lnTo>
                <a:lnTo>
                  <a:pt x="19187" y="-27843"/>
                </a:lnTo>
                <a:lnTo>
                  <a:pt x="15346" y="-25923"/>
                </a:lnTo>
                <a:lnTo>
                  <a:pt x="11506" y="-24003"/>
                </a:lnTo>
                <a:lnTo>
                  <a:pt x="7665" y="-22082"/>
                </a:lnTo>
                <a:lnTo>
                  <a:pt x="4785" y="-19202"/>
                </a:lnTo>
                <a:lnTo>
                  <a:pt x="2865" y="-15361"/>
                </a:lnTo>
                <a:lnTo>
                  <a:pt x="944" y="-11521"/>
                </a:lnTo>
                <a:lnTo>
                  <a:pt x="0" y="-7680"/>
                </a:lnTo>
                <a:lnTo>
                  <a:pt x="0" y="960"/>
                </a:lnTo>
                <a:lnTo>
                  <a:pt x="944" y="3840"/>
                </a:lnTo>
                <a:lnTo>
                  <a:pt x="2865" y="7680"/>
                </a:lnTo>
                <a:lnTo>
                  <a:pt x="3825" y="10561"/>
                </a:lnTo>
                <a:lnTo>
                  <a:pt x="5745" y="13441"/>
                </a:lnTo>
                <a:lnTo>
                  <a:pt x="8625" y="15361"/>
                </a:lnTo>
                <a:lnTo>
                  <a:pt x="10546" y="17282"/>
                </a:lnTo>
                <a:lnTo>
                  <a:pt x="13426" y="19202"/>
                </a:lnTo>
                <a:lnTo>
                  <a:pt x="17266" y="20162"/>
                </a:lnTo>
                <a:lnTo>
                  <a:pt x="16306" y="0"/>
                </a:lnTo>
                <a:lnTo>
                  <a:pt x="16306" y="-8641"/>
                </a:lnTo>
                <a:lnTo>
                  <a:pt x="17266" y="-10561"/>
                </a:lnTo>
                <a:lnTo>
                  <a:pt x="18227" y="-12481"/>
                </a:lnTo>
                <a:lnTo>
                  <a:pt x="20147" y="-14401"/>
                </a:lnTo>
                <a:lnTo>
                  <a:pt x="22067" y="-15361"/>
                </a:lnTo>
                <a:lnTo>
                  <a:pt x="23987" y="-17282"/>
                </a:lnTo>
                <a:lnTo>
                  <a:pt x="26868" y="-18242"/>
                </a:lnTo>
                <a:lnTo>
                  <a:pt x="29748" y="-18242"/>
                </a:lnTo>
                <a:lnTo>
                  <a:pt x="32628" y="-19202"/>
                </a:lnTo>
                <a:lnTo>
                  <a:pt x="36469" y="-20162"/>
                </a:lnTo>
                <a:lnTo>
                  <a:pt x="53751" y="-20162"/>
                </a:lnTo>
                <a:lnTo>
                  <a:pt x="53751" y="-1920"/>
                </a:lnTo>
                <a:lnTo>
                  <a:pt x="49911" y="1920"/>
                </a:lnTo>
                <a:lnTo>
                  <a:pt x="46070" y="4800"/>
                </a:lnTo>
                <a:lnTo>
                  <a:pt x="42230" y="6720"/>
                </a:lnTo>
                <a:lnTo>
                  <a:pt x="39349" y="8641"/>
                </a:lnTo>
                <a:lnTo>
                  <a:pt x="35509" y="9601"/>
                </a:lnTo>
                <a:lnTo>
                  <a:pt x="26868" y="9601"/>
                </a:lnTo>
                <a:lnTo>
                  <a:pt x="23027" y="8641"/>
                </a:lnTo>
                <a:lnTo>
                  <a:pt x="20147" y="6720"/>
                </a:lnTo>
                <a:lnTo>
                  <a:pt x="21107" y="21122"/>
                </a:lnTo>
                <a:lnTo>
                  <a:pt x="24947" y="22082"/>
                </a:lnTo>
                <a:lnTo>
                  <a:pt x="34549" y="22082"/>
                </a:lnTo>
                <a:lnTo>
                  <a:pt x="38389" y="21122"/>
                </a:lnTo>
                <a:lnTo>
                  <a:pt x="43190" y="18242"/>
                </a:lnTo>
                <a:lnTo>
                  <a:pt x="47990" y="16322"/>
                </a:lnTo>
                <a:lnTo>
                  <a:pt x="51831" y="13441"/>
                </a:lnTo>
                <a:lnTo>
                  <a:pt x="55671" y="9601"/>
                </a:lnTo>
                <a:lnTo>
                  <a:pt x="55671" y="182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9" name="object 309"/>
          <p:cNvSpPr/>
          <p:nvPr/>
        </p:nvSpPr>
        <p:spPr>
          <a:xfrm>
            <a:off x="5225354" y="2327696"/>
            <a:ext cx="11521" cy="29763"/>
          </a:xfrm>
          <a:custGeom>
            <a:avLst/>
            <a:gdLst/>
            <a:ahLst/>
            <a:cxnLst/>
            <a:rect l="l" t="t" r="r" b="b"/>
            <a:pathLst>
              <a:path w="11521" h="29763">
                <a:moveTo>
                  <a:pt x="11521" y="15361"/>
                </a:moveTo>
                <a:lnTo>
                  <a:pt x="8641" y="13441"/>
                </a:lnTo>
                <a:lnTo>
                  <a:pt x="5760" y="11521"/>
                </a:lnTo>
                <a:lnTo>
                  <a:pt x="3840" y="9601"/>
                </a:lnTo>
                <a:lnTo>
                  <a:pt x="2880" y="6720"/>
                </a:lnTo>
                <a:lnTo>
                  <a:pt x="960" y="2880"/>
                </a:lnTo>
                <a:lnTo>
                  <a:pt x="0" y="0"/>
                </a:lnTo>
                <a:lnTo>
                  <a:pt x="960" y="25923"/>
                </a:lnTo>
                <a:lnTo>
                  <a:pt x="4800" y="28803"/>
                </a:lnTo>
                <a:lnTo>
                  <a:pt x="9601" y="29763"/>
                </a:lnTo>
                <a:lnTo>
                  <a:pt x="11521" y="153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0" name="object 310"/>
          <p:cNvSpPr/>
          <p:nvPr/>
        </p:nvSpPr>
        <p:spPr>
          <a:xfrm>
            <a:off x="5208087" y="2227859"/>
            <a:ext cx="75834" cy="129600"/>
          </a:xfrm>
          <a:custGeom>
            <a:avLst/>
            <a:gdLst/>
            <a:ahLst/>
            <a:cxnLst/>
            <a:rect l="l" t="t" r="r" b="b"/>
            <a:pathLst>
              <a:path w="75834" h="129600">
                <a:moveTo>
                  <a:pt x="71033" y="0"/>
                </a:moveTo>
                <a:lnTo>
                  <a:pt x="65272" y="0"/>
                </a:lnTo>
                <a:lnTo>
                  <a:pt x="64312" y="960"/>
                </a:lnTo>
                <a:lnTo>
                  <a:pt x="61432" y="960"/>
                </a:lnTo>
                <a:lnTo>
                  <a:pt x="61432" y="1920"/>
                </a:lnTo>
                <a:lnTo>
                  <a:pt x="60472" y="1920"/>
                </a:lnTo>
                <a:lnTo>
                  <a:pt x="60472" y="50886"/>
                </a:lnTo>
                <a:lnTo>
                  <a:pt x="56631" y="47045"/>
                </a:lnTo>
                <a:lnTo>
                  <a:pt x="52791" y="44165"/>
                </a:lnTo>
                <a:lnTo>
                  <a:pt x="48950" y="42245"/>
                </a:lnTo>
                <a:lnTo>
                  <a:pt x="44150" y="39364"/>
                </a:lnTo>
                <a:lnTo>
                  <a:pt x="40309" y="38404"/>
                </a:lnTo>
                <a:lnTo>
                  <a:pt x="29748" y="38404"/>
                </a:lnTo>
                <a:lnTo>
                  <a:pt x="23987" y="39364"/>
                </a:lnTo>
                <a:lnTo>
                  <a:pt x="20147" y="42245"/>
                </a:lnTo>
                <a:lnTo>
                  <a:pt x="15346" y="44165"/>
                </a:lnTo>
                <a:lnTo>
                  <a:pt x="11506" y="47045"/>
                </a:lnTo>
                <a:lnTo>
                  <a:pt x="8625" y="50886"/>
                </a:lnTo>
                <a:lnTo>
                  <a:pt x="5745" y="55686"/>
                </a:lnTo>
                <a:lnTo>
                  <a:pt x="3825" y="60487"/>
                </a:lnTo>
                <a:lnTo>
                  <a:pt x="1904" y="66248"/>
                </a:lnTo>
                <a:lnTo>
                  <a:pt x="944" y="71993"/>
                </a:lnTo>
                <a:lnTo>
                  <a:pt x="0" y="77754"/>
                </a:lnTo>
                <a:lnTo>
                  <a:pt x="0" y="96956"/>
                </a:lnTo>
                <a:lnTo>
                  <a:pt x="1904" y="101757"/>
                </a:lnTo>
                <a:lnTo>
                  <a:pt x="2880" y="107518"/>
                </a:lnTo>
                <a:lnTo>
                  <a:pt x="4785" y="112318"/>
                </a:lnTo>
                <a:lnTo>
                  <a:pt x="7665" y="116159"/>
                </a:lnTo>
                <a:lnTo>
                  <a:pt x="10546" y="119999"/>
                </a:lnTo>
                <a:lnTo>
                  <a:pt x="13426" y="123840"/>
                </a:lnTo>
                <a:lnTo>
                  <a:pt x="18227" y="125760"/>
                </a:lnTo>
                <a:lnTo>
                  <a:pt x="17266" y="99837"/>
                </a:lnTo>
                <a:lnTo>
                  <a:pt x="16306" y="95996"/>
                </a:lnTo>
                <a:lnTo>
                  <a:pt x="15346" y="91211"/>
                </a:lnTo>
                <a:lnTo>
                  <a:pt x="15346" y="79674"/>
                </a:lnTo>
                <a:lnTo>
                  <a:pt x="16306" y="75834"/>
                </a:lnTo>
                <a:lnTo>
                  <a:pt x="16306" y="71993"/>
                </a:lnTo>
                <a:lnTo>
                  <a:pt x="17266" y="68153"/>
                </a:lnTo>
                <a:lnTo>
                  <a:pt x="18227" y="64312"/>
                </a:lnTo>
                <a:lnTo>
                  <a:pt x="20147" y="61447"/>
                </a:lnTo>
                <a:lnTo>
                  <a:pt x="22067" y="58567"/>
                </a:lnTo>
                <a:lnTo>
                  <a:pt x="23987" y="56647"/>
                </a:lnTo>
                <a:lnTo>
                  <a:pt x="26868" y="54726"/>
                </a:lnTo>
                <a:lnTo>
                  <a:pt x="29748" y="52806"/>
                </a:lnTo>
                <a:lnTo>
                  <a:pt x="32628" y="51846"/>
                </a:lnTo>
                <a:lnTo>
                  <a:pt x="41269" y="51846"/>
                </a:lnTo>
                <a:lnTo>
                  <a:pt x="45110" y="52806"/>
                </a:lnTo>
                <a:lnTo>
                  <a:pt x="48950" y="55686"/>
                </a:lnTo>
                <a:lnTo>
                  <a:pt x="52791" y="58567"/>
                </a:lnTo>
                <a:lnTo>
                  <a:pt x="56631" y="62407"/>
                </a:lnTo>
                <a:lnTo>
                  <a:pt x="60472" y="67208"/>
                </a:lnTo>
                <a:lnTo>
                  <a:pt x="60472" y="99837"/>
                </a:lnTo>
                <a:lnTo>
                  <a:pt x="58552" y="103677"/>
                </a:lnTo>
                <a:lnTo>
                  <a:pt x="55671" y="105597"/>
                </a:lnTo>
                <a:lnTo>
                  <a:pt x="53751" y="107518"/>
                </a:lnTo>
                <a:lnTo>
                  <a:pt x="51831" y="110398"/>
                </a:lnTo>
                <a:lnTo>
                  <a:pt x="49911" y="111358"/>
                </a:lnTo>
                <a:lnTo>
                  <a:pt x="47990" y="113278"/>
                </a:lnTo>
                <a:lnTo>
                  <a:pt x="46070" y="114239"/>
                </a:lnTo>
                <a:lnTo>
                  <a:pt x="44150" y="115199"/>
                </a:lnTo>
                <a:lnTo>
                  <a:pt x="42230" y="115199"/>
                </a:lnTo>
                <a:lnTo>
                  <a:pt x="40309" y="116159"/>
                </a:lnTo>
                <a:lnTo>
                  <a:pt x="31668" y="116159"/>
                </a:lnTo>
                <a:lnTo>
                  <a:pt x="28788" y="115199"/>
                </a:lnTo>
                <a:lnTo>
                  <a:pt x="26868" y="129600"/>
                </a:lnTo>
                <a:lnTo>
                  <a:pt x="39349" y="129600"/>
                </a:lnTo>
                <a:lnTo>
                  <a:pt x="44150" y="127680"/>
                </a:lnTo>
                <a:lnTo>
                  <a:pt x="48950" y="125760"/>
                </a:lnTo>
                <a:lnTo>
                  <a:pt x="53751" y="122880"/>
                </a:lnTo>
                <a:lnTo>
                  <a:pt x="57591" y="119039"/>
                </a:lnTo>
                <a:lnTo>
                  <a:pt x="62392" y="114239"/>
                </a:lnTo>
                <a:lnTo>
                  <a:pt x="62392" y="126720"/>
                </a:lnTo>
                <a:lnTo>
                  <a:pt x="63352" y="126720"/>
                </a:lnTo>
                <a:lnTo>
                  <a:pt x="63352" y="127680"/>
                </a:lnTo>
                <a:lnTo>
                  <a:pt x="66233" y="127680"/>
                </a:lnTo>
                <a:lnTo>
                  <a:pt x="67193" y="128640"/>
                </a:lnTo>
                <a:lnTo>
                  <a:pt x="70073" y="128640"/>
                </a:lnTo>
                <a:lnTo>
                  <a:pt x="71993" y="127680"/>
                </a:lnTo>
                <a:lnTo>
                  <a:pt x="74874" y="127680"/>
                </a:lnTo>
                <a:lnTo>
                  <a:pt x="74874" y="126720"/>
                </a:lnTo>
                <a:lnTo>
                  <a:pt x="75834" y="126720"/>
                </a:lnTo>
                <a:lnTo>
                  <a:pt x="75834" y="1920"/>
                </a:lnTo>
                <a:lnTo>
                  <a:pt x="74874" y="1920"/>
                </a:lnTo>
                <a:lnTo>
                  <a:pt x="74874" y="960"/>
                </a:lnTo>
                <a:lnTo>
                  <a:pt x="71993" y="960"/>
                </a:lnTo>
                <a:lnTo>
                  <a:pt x="71033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1" name="object 311"/>
          <p:cNvSpPr/>
          <p:nvPr/>
        </p:nvSpPr>
        <p:spPr>
          <a:xfrm>
            <a:off x="5301203" y="2268184"/>
            <a:ext cx="78714" cy="88315"/>
          </a:xfrm>
          <a:custGeom>
            <a:avLst/>
            <a:gdLst/>
            <a:ahLst/>
            <a:cxnLst/>
            <a:rect l="l" t="t" r="r" b="b"/>
            <a:pathLst>
              <a:path w="78714" h="88315">
                <a:moveTo>
                  <a:pt x="63352" y="2880"/>
                </a:moveTo>
                <a:lnTo>
                  <a:pt x="40309" y="71033"/>
                </a:lnTo>
                <a:lnTo>
                  <a:pt x="39349" y="71993"/>
                </a:lnTo>
                <a:lnTo>
                  <a:pt x="39349" y="71033"/>
                </a:lnTo>
                <a:lnTo>
                  <a:pt x="16306" y="2880"/>
                </a:lnTo>
                <a:lnTo>
                  <a:pt x="15346" y="1920"/>
                </a:lnTo>
                <a:lnTo>
                  <a:pt x="15346" y="960"/>
                </a:lnTo>
                <a:lnTo>
                  <a:pt x="14386" y="0"/>
                </a:lnTo>
                <a:lnTo>
                  <a:pt x="960" y="0"/>
                </a:lnTo>
                <a:lnTo>
                  <a:pt x="0" y="960"/>
                </a:lnTo>
                <a:lnTo>
                  <a:pt x="0" y="4800"/>
                </a:lnTo>
                <a:lnTo>
                  <a:pt x="960" y="5760"/>
                </a:lnTo>
                <a:lnTo>
                  <a:pt x="28788" y="84475"/>
                </a:lnTo>
                <a:lnTo>
                  <a:pt x="28788" y="85435"/>
                </a:lnTo>
                <a:lnTo>
                  <a:pt x="29748" y="85435"/>
                </a:lnTo>
                <a:lnTo>
                  <a:pt x="29748" y="86395"/>
                </a:lnTo>
                <a:lnTo>
                  <a:pt x="30708" y="86395"/>
                </a:lnTo>
                <a:lnTo>
                  <a:pt x="30708" y="87355"/>
                </a:lnTo>
                <a:lnTo>
                  <a:pt x="34549" y="87355"/>
                </a:lnTo>
                <a:lnTo>
                  <a:pt x="35509" y="88315"/>
                </a:lnTo>
                <a:lnTo>
                  <a:pt x="41269" y="88315"/>
                </a:lnTo>
                <a:lnTo>
                  <a:pt x="42230" y="87355"/>
                </a:lnTo>
                <a:lnTo>
                  <a:pt x="47990" y="87355"/>
                </a:lnTo>
                <a:lnTo>
                  <a:pt x="47990" y="86395"/>
                </a:lnTo>
                <a:lnTo>
                  <a:pt x="48950" y="86395"/>
                </a:lnTo>
                <a:lnTo>
                  <a:pt x="48950" y="85435"/>
                </a:lnTo>
                <a:lnTo>
                  <a:pt x="49911" y="84475"/>
                </a:lnTo>
                <a:lnTo>
                  <a:pt x="77754" y="5760"/>
                </a:lnTo>
                <a:lnTo>
                  <a:pt x="77754" y="4800"/>
                </a:lnTo>
                <a:lnTo>
                  <a:pt x="78714" y="4800"/>
                </a:lnTo>
                <a:lnTo>
                  <a:pt x="78714" y="960"/>
                </a:lnTo>
                <a:lnTo>
                  <a:pt x="77754" y="960"/>
                </a:lnTo>
                <a:lnTo>
                  <a:pt x="77754" y="0"/>
                </a:lnTo>
                <a:lnTo>
                  <a:pt x="65272" y="0"/>
                </a:lnTo>
                <a:lnTo>
                  <a:pt x="64312" y="960"/>
                </a:lnTo>
                <a:lnTo>
                  <a:pt x="63352" y="960"/>
                </a:lnTo>
                <a:lnTo>
                  <a:pt x="63352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2" name="object 312"/>
          <p:cNvSpPr/>
          <p:nvPr/>
        </p:nvSpPr>
        <p:spPr>
          <a:xfrm>
            <a:off x="5388559" y="2266264"/>
            <a:ext cx="68153" cy="91196"/>
          </a:xfrm>
          <a:custGeom>
            <a:avLst/>
            <a:gdLst/>
            <a:ahLst/>
            <a:cxnLst/>
            <a:rect l="l" t="t" r="r" b="b"/>
            <a:pathLst>
              <a:path w="68153" h="91196">
                <a:moveTo>
                  <a:pt x="63352" y="10561"/>
                </a:moveTo>
                <a:lnTo>
                  <a:pt x="60472" y="8641"/>
                </a:lnTo>
                <a:lnTo>
                  <a:pt x="57591" y="5760"/>
                </a:lnTo>
                <a:lnTo>
                  <a:pt x="54711" y="3840"/>
                </a:lnTo>
                <a:lnTo>
                  <a:pt x="50871" y="1920"/>
                </a:lnTo>
                <a:lnTo>
                  <a:pt x="46070" y="960"/>
                </a:lnTo>
                <a:lnTo>
                  <a:pt x="41269" y="0"/>
                </a:lnTo>
                <a:lnTo>
                  <a:pt x="31668" y="0"/>
                </a:lnTo>
                <a:lnTo>
                  <a:pt x="28788" y="960"/>
                </a:lnTo>
                <a:lnTo>
                  <a:pt x="25908" y="960"/>
                </a:lnTo>
                <a:lnTo>
                  <a:pt x="23027" y="1920"/>
                </a:lnTo>
                <a:lnTo>
                  <a:pt x="20147" y="2880"/>
                </a:lnTo>
                <a:lnTo>
                  <a:pt x="17266" y="3840"/>
                </a:lnTo>
                <a:lnTo>
                  <a:pt x="14401" y="3840"/>
                </a:lnTo>
                <a:lnTo>
                  <a:pt x="12466" y="4800"/>
                </a:lnTo>
                <a:lnTo>
                  <a:pt x="10561" y="6720"/>
                </a:lnTo>
                <a:lnTo>
                  <a:pt x="8625" y="7680"/>
                </a:lnTo>
                <a:lnTo>
                  <a:pt x="6720" y="8641"/>
                </a:lnTo>
                <a:lnTo>
                  <a:pt x="5745" y="8641"/>
                </a:lnTo>
                <a:lnTo>
                  <a:pt x="4800" y="9601"/>
                </a:lnTo>
                <a:lnTo>
                  <a:pt x="4800" y="10561"/>
                </a:lnTo>
                <a:lnTo>
                  <a:pt x="3840" y="11521"/>
                </a:lnTo>
                <a:lnTo>
                  <a:pt x="3840" y="18242"/>
                </a:lnTo>
                <a:lnTo>
                  <a:pt x="4800" y="18242"/>
                </a:lnTo>
                <a:lnTo>
                  <a:pt x="4800" y="20162"/>
                </a:lnTo>
                <a:lnTo>
                  <a:pt x="5745" y="20162"/>
                </a:lnTo>
                <a:lnTo>
                  <a:pt x="5745" y="21122"/>
                </a:lnTo>
                <a:lnTo>
                  <a:pt x="7680" y="21122"/>
                </a:lnTo>
                <a:lnTo>
                  <a:pt x="8625" y="20162"/>
                </a:lnTo>
                <a:lnTo>
                  <a:pt x="10561" y="20162"/>
                </a:lnTo>
                <a:lnTo>
                  <a:pt x="11521" y="19202"/>
                </a:lnTo>
                <a:lnTo>
                  <a:pt x="13426" y="18242"/>
                </a:lnTo>
                <a:lnTo>
                  <a:pt x="16306" y="17282"/>
                </a:lnTo>
                <a:lnTo>
                  <a:pt x="18242" y="15361"/>
                </a:lnTo>
                <a:lnTo>
                  <a:pt x="21107" y="14401"/>
                </a:lnTo>
                <a:lnTo>
                  <a:pt x="23987" y="14401"/>
                </a:lnTo>
                <a:lnTo>
                  <a:pt x="26868" y="13441"/>
                </a:lnTo>
                <a:lnTo>
                  <a:pt x="29748" y="12481"/>
                </a:lnTo>
                <a:lnTo>
                  <a:pt x="37429" y="12481"/>
                </a:lnTo>
                <a:lnTo>
                  <a:pt x="40309" y="13441"/>
                </a:lnTo>
                <a:lnTo>
                  <a:pt x="43190" y="13441"/>
                </a:lnTo>
                <a:lnTo>
                  <a:pt x="45110" y="14401"/>
                </a:lnTo>
                <a:lnTo>
                  <a:pt x="47030" y="16322"/>
                </a:lnTo>
                <a:lnTo>
                  <a:pt x="48950" y="17282"/>
                </a:lnTo>
                <a:lnTo>
                  <a:pt x="49911" y="19202"/>
                </a:lnTo>
                <a:lnTo>
                  <a:pt x="50871" y="21122"/>
                </a:lnTo>
                <a:lnTo>
                  <a:pt x="51831" y="24002"/>
                </a:lnTo>
                <a:lnTo>
                  <a:pt x="52791" y="25907"/>
                </a:lnTo>
                <a:lnTo>
                  <a:pt x="52791" y="38404"/>
                </a:lnTo>
                <a:lnTo>
                  <a:pt x="34549" y="38404"/>
                </a:lnTo>
                <a:lnTo>
                  <a:pt x="28788" y="39349"/>
                </a:lnTo>
                <a:lnTo>
                  <a:pt x="23987" y="40309"/>
                </a:lnTo>
                <a:lnTo>
                  <a:pt x="19187" y="41269"/>
                </a:lnTo>
                <a:lnTo>
                  <a:pt x="14401" y="43190"/>
                </a:lnTo>
                <a:lnTo>
                  <a:pt x="10561" y="45110"/>
                </a:lnTo>
                <a:lnTo>
                  <a:pt x="7680" y="47030"/>
                </a:lnTo>
                <a:lnTo>
                  <a:pt x="4800" y="49911"/>
                </a:lnTo>
                <a:lnTo>
                  <a:pt x="2880" y="53751"/>
                </a:lnTo>
                <a:lnTo>
                  <a:pt x="960" y="57591"/>
                </a:lnTo>
                <a:lnTo>
                  <a:pt x="0" y="61432"/>
                </a:lnTo>
                <a:lnTo>
                  <a:pt x="0" y="70073"/>
                </a:lnTo>
                <a:lnTo>
                  <a:pt x="960" y="72953"/>
                </a:lnTo>
                <a:lnTo>
                  <a:pt x="1905" y="76794"/>
                </a:lnTo>
                <a:lnTo>
                  <a:pt x="3840" y="79674"/>
                </a:lnTo>
                <a:lnTo>
                  <a:pt x="5745" y="82555"/>
                </a:lnTo>
                <a:lnTo>
                  <a:pt x="7680" y="84475"/>
                </a:lnTo>
                <a:lnTo>
                  <a:pt x="10561" y="86395"/>
                </a:lnTo>
                <a:lnTo>
                  <a:pt x="13426" y="88315"/>
                </a:lnTo>
                <a:lnTo>
                  <a:pt x="17266" y="89275"/>
                </a:lnTo>
                <a:lnTo>
                  <a:pt x="15361" y="69113"/>
                </a:lnTo>
                <a:lnTo>
                  <a:pt x="15361" y="62392"/>
                </a:lnTo>
                <a:lnTo>
                  <a:pt x="16306" y="60472"/>
                </a:lnTo>
                <a:lnTo>
                  <a:pt x="17266" y="58552"/>
                </a:lnTo>
                <a:lnTo>
                  <a:pt x="18242" y="56631"/>
                </a:lnTo>
                <a:lnTo>
                  <a:pt x="19187" y="54711"/>
                </a:lnTo>
                <a:lnTo>
                  <a:pt x="21107" y="53751"/>
                </a:lnTo>
                <a:lnTo>
                  <a:pt x="23027" y="51831"/>
                </a:lnTo>
                <a:lnTo>
                  <a:pt x="25908" y="50871"/>
                </a:lnTo>
                <a:lnTo>
                  <a:pt x="28788" y="50871"/>
                </a:lnTo>
                <a:lnTo>
                  <a:pt x="31668" y="49911"/>
                </a:lnTo>
                <a:lnTo>
                  <a:pt x="35509" y="48950"/>
                </a:lnTo>
                <a:lnTo>
                  <a:pt x="52791" y="48950"/>
                </a:lnTo>
                <a:lnTo>
                  <a:pt x="52791" y="67193"/>
                </a:lnTo>
                <a:lnTo>
                  <a:pt x="48950" y="71033"/>
                </a:lnTo>
                <a:lnTo>
                  <a:pt x="45110" y="73914"/>
                </a:lnTo>
                <a:lnTo>
                  <a:pt x="42230" y="75834"/>
                </a:lnTo>
                <a:lnTo>
                  <a:pt x="38389" y="77754"/>
                </a:lnTo>
                <a:lnTo>
                  <a:pt x="34549" y="78714"/>
                </a:lnTo>
                <a:lnTo>
                  <a:pt x="25908" y="78714"/>
                </a:lnTo>
                <a:lnTo>
                  <a:pt x="22082" y="77754"/>
                </a:lnTo>
                <a:lnTo>
                  <a:pt x="19187" y="75834"/>
                </a:lnTo>
                <a:lnTo>
                  <a:pt x="20147" y="90236"/>
                </a:lnTo>
                <a:lnTo>
                  <a:pt x="23987" y="91196"/>
                </a:lnTo>
                <a:lnTo>
                  <a:pt x="33588" y="91196"/>
                </a:lnTo>
                <a:lnTo>
                  <a:pt x="38389" y="90236"/>
                </a:lnTo>
                <a:lnTo>
                  <a:pt x="43190" y="87355"/>
                </a:lnTo>
                <a:lnTo>
                  <a:pt x="47030" y="85435"/>
                </a:lnTo>
                <a:lnTo>
                  <a:pt x="50871" y="82555"/>
                </a:lnTo>
                <a:lnTo>
                  <a:pt x="54711" y="78714"/>
                </a:lnTo>
                <a:lnTo>
                  <a:pt x="54711" y="88315"/>
                </a:lnTo>
                <a:lnTo>
                  <a:pt x="55671" y="88315"/>
                </a:lnTo>
                <a:lnTo>
                  <a:pt x="55671" y="89275"/>
                </a:lnTo>
                <a:lnTo>
                  <a:pt x="58552" y="89275"/>
                </a:lnTo>
                <a:lnTo>
                  <a:pt x="59512" y="90236"/>
                </a:lnTo>
                <a:lnTo>
                  <a:pt x="63352" y="90236"/>
                </a:lnTo>
                <a:lnTo>
                  <a:pt x="64312" y="89275"/>
                </a:lnTo>
                <a:lnTo>
                  <a:pt x="67193" y="89275"/>
                </a:lnTo>
                <a:lnTo>
                  <a:pt x="67193" y="88315"/>
                </a:lnTo>
                <a:lnTo>
                  <a:pt x="68153" y="88315"/>
                </a:lnTo>
                <a:lnTo>
                  <a:pt x="68153" y="25907"/>
                </a:lnTo>
                <a:lnTo>
                  <a:pt x="67193" y="22082"/>
                </a:lnTo>
                <a:lnTo>
                  <a:pt x="66233" y="18242"/>
                </a:lnTo>
                <a:lnTo>
                  <a:pt x="65272" y="14401"/>
                </a:lnTo>
                <a:lnTo>
                  <a:pt x="63352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3" name="object 313"/>
          <p:cNvSpPr/>
          <p:nvPr/>
        </p:nvSpPr>
        <p:spPr>
          <a:xfrm>
            <a:off x="5403921" y="2335377"/>
            <a:ext cx="4785" cy="21122"/>
          </a:xfrm>
          <a:custGeom>
            <a:avLst/>
            <a:gdLst/>
            <a:ahLst/>
            <a:cxnLst/>
            <a:rect l="l" t="t" r="r" b="b"/>
            <a:pathLst>
              <a:path w="4785" h="21122">
                <a:moveTo>
                  <a:pt x="1904" y="3840"/>
                </a:moveTo>
                <a:lnTo>
                  <a:pt x="0" y="0"/>
                </a:lnTo>
                <a:lnTo>
                  <a:pt x="1904" y="20162"/>
                </a:lnTo>
                <a:lnTo>
                  <a:pt x="4785" y="21122"/>
                </a:lnTo>
                <a:lnTo>
                  <a:pt x="3825" y="6720"/>
                </a:lnTo>
                <a:lnTo>
                  <a:pt x="1904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4" name="object 314"/>
          <p:cNvSpPr/>
          <p:nvPr/>
        </p:nvSpPr>
        <p:spPr>
          <a:xfrm>
            <a:off x="5484555" y="2266264"/>
            <a:ext cx="71033" cy="90236"/>
          </a:xfrm>
          <a:custGeom>
            <a:avLst/>
            <a:gdLst/>
            <a:ahLst/>
            <a:cxnLst/>
            <a:rect l="l" t="t" r="r" b="b"/>
            <a:pathLst>
              <a:path w="71033" h="90236">
                <a:moveTo>
                  <a:pt x="15346" y="28803"/>
                </a:moveTo>
                <a:lnTo>
                  <a:pt x="19187" y="24002"/>
                </a:lnTo>
                <a:lnTo>
                  <a:pt x="23027" y="20162"/>
                </a:lnTo>
                <a:lnTo>
                  <a:pt x="26868" y="17282"/>
                </a:lnTo>
                <a:lnTo>
                  <a:pt x="30708" y="14401"/>
                </a:lnTo>
                <a:lnTo>
                  <a:pt x="34549" y="13441"/>
                </a:lnTo>
                <a:lnTo>
                  <a:pt x="41269" y="13441"/>
                </a:lnTo>
                <a:lnTo>
                  <a:pt x="44150" y="14401"/>
                </a:lnTo>
                <a:lnTo>
                  <a:pt x="46070" y="15361"/>
                </a:lnTo>
                <a:lnTo>
                  <a:pt x="47990" y="16322"/>
                </a:lnTo>
                <a:lnTo>
                  <a:pt x="49911" y="18242"/>
                </a:lnTo>
                <a:lnTo>
                  <a:pt x="51831" y="20162"/>
                </a:lnTo>
                <a:lnTo>
                  <a:pt x="52791" y="22082"/>
                </a:lnTo>
                <a:lnTo>
                  <a:pt x="53751" y="24002"/>
                </a:lnTo>
                <a:lnTo>
                  <a:pt x="54711" y="26883"/>
                </a:lnTo>
                <a:lnTo>
                  <a:pt x="55671" y="29748"/>
                </a:lnTo>
                <a:lnTo>
                  <a:pt x="55671" y="88315"/>
                </a:lnTo>
                <a:lnTo>
                  <a:pt x="56631" y="88315"/>
                </a:lnTo>
                <a:lnTo>
                  <a:pt x="56631" y="89275"/>
                </a:lnTo>
                <a:lnTo>
                  <a:pt x="59512" y="89275"/>
                </a:lnTo>
                <a:lnTo>
                  <a:pt x="60472" y="90236"/>
                </a:lnTo>
                <a:lnTo>
                  <a:pt x="65272" y="90236"/>
                </a:lnTo>
                <a:lnTo>
                  <a:pt x="66233" y="89275"/>
                </a:lnTo>
                <a:lnTo>
                  <a:pt x="69113" y="89275"/>
                </a:lnTo>
                <a:lnTo>
                  <a:pt x="70073" y="88315"/>
                </a:lnTo>
                <a:lnTo>
                  <a:pt x="71033" y="88315"/>
                </a:lnTo>
                <a:lnTo>
                  <a:pt x="71033" y="25907"/>
                </a:lnTo>
                <a:lnTo>
                  <a:pt x="69113" y="21122"/>
                </a:lnTo>
                <a:lnTo>
                  <a:pt x="68153" y="17282"/>
                </a:lnTo>
                <a:lnTo>
                  <a:pt x="67193" y="13441"/>
                </a:lnTo>
                <a:lnTo>
                  <a:pt x="64312" y="10561"/>
                </a:lnTo>
                <a:lnTo>
                  <a:pt x="62392" y="7680"/>
                </a:lnTo>
                <a:lnTo>
                  <a:pt x="59512" y="4800"/>
                </a:lnTo>
                <a:lnTo>
                  <a:pt x="55671" y="2880"/>
                </a:lnTo>
                <a:lnTo>
                  <a:pt x="51831" y="960"/>
                </a:lnTo>
                <a:lnTo>
                  <a:pt x="47030" y="0"/>
                </a:lnTo>
                <a:lnTo>
                  <a:pt x="36469" y="0"/>
                </a:lnTo>
                <a:lnTo>
                  <a:pt x="31668" y="1920"/>
                </a:lnTo>
                <a:lnTo>
                  <a:pt x="27828" y="3840"/>
                </a:lnTo>
                <a:lnTo>
                  <a:pt x="23027" y="6720"/>
                </a:lnTo>
                <a:lnTo>
                  <a:pt x="18227" y="10561"/>
                </a:lnTo>
                <a:lnTo>
                  <a:pt x="13441" y="15361"/>
                </a:lnTo>
                <a:lnTo>
                  <a:pt x="13441" y="2880"/>
                </a:lnTo>
                <a:lnTo>
                  <a:pt x="12481" y="2880"/>
                </a:lnTo>
                <a:lnTo>
                  <a:pt x="12481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88315"/>
                </a:lnTo>
                <a:lnTo>
                  <a:pt x="960" y="89275"/>
                </a:lnTo>
                <a:lnTo>
                  <a:pt x="3825" y="89275"/>
                </a:lnTo>
                <a:lnTo>
                  <a:pt x="4800" y="90236"/>
                </a:lnTo>
                <a:lnTo>
                  <a:pt x="8641" y="90236"/>
                </a:lnTo>
                <a:lnTo>
                  <a:pt x="10546" y="89275"/>
                </a:lnTo>
                <a:lnTo>
                  <a:pt x="13441" y="89275"/>
                </a:lnTo>
                <a:lnTo>
                  <a:pt x="14386" y="88315"/>
                </a:lnTo>
                <a:lnTo>
                  <a:pt x="15346" y="88315"/>
                </a:lnTo>
                <a:lnTo>
                  <a:pt x="15346" y="288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5" name="object 315"/>
          <p:cNvSpPr/>
          <p:nvPr/>
        </p:nvSpPr>
        <p:spPr>
          <a:xfrm>
            <a:off x="5569991" y="2246101"/>
            <a:ext cx="54711" cy="111358"/>
          </a:xfrm>
          <a:custGeom>
            <a:avLst/>
            <a:gdLst/>
            <a:ahLst/>
            <a:cxnLst/>
            <a:rect l="l" t="t" r="r" b="b"/>
            <a:pathLst>
              <a:path w="54711" h="111358">
                <a:moveTo>
                  <a:pt x="15361" y="1920"/>
                </a:moveTo>
                <a:lnTo>
                  <a:pt x="15361" y="22082"/>
                </a:lnTo>
                <a:lnTo>
                  <a:pt x="1920" y="22082"/>
                </a:lnTo>
                <a:lnTo>
                  <a:pt x="1920" y="23042"/>
                </a:lnTo>
                <a:lnTo>
                  <a:pt x="960" y="23042"/>
                </a:lnTo>
                <a:lnTo>
                  <a:pt x="960" y="25923"/>
                </a:lnTo>
                <a:lnTo>
                  <a:pt x="0" y="25923"/>
                </a:lnTo>
                <a:lnTo>
                  <a:pt x="0" y="30723"/>
                </a:lnTo>
                <a:lnTo>
                  <a:pt x="960" y="32644"/>
                </a:lnTo>
                <a:lnTo>
                  <a:pt x="960" y="33604"/>
                </a:lnTo>
                <a:lnTo>
                  <a:pt x="1920" y="34564"/>
                </a:lnTo>
                <a:lnTo>
                  <a:pt x="15361" y="34564"/>
                </a:lnTo>
                <a:lnTo>
                  <a:pt x="15361" y="92156"/>
                </a:lnTo>
                <a:lnTo>
                  <a:pt x="16306" y="95036"/>
                </a:lnTo>
                <a:lnTo>
                  <a:pt x="17282" y="98877"/>
                </a:lnTo>
                <a:lnTo>
                  <a:pt x="18242" y="101757"/>
                </a:lnTo>
                <a:lnTo>
                  <a:pt x="20147" y="104637"/>
                </a:lnTo>
                <a:lnTo>
                  <a:pt x="23027" y="106558"/>
                </a:lnTo>
                <a:lnTo>
                  <a:pt x="24963" y="108478"/>
                </a:lnTo>
                <a:lnTo>
                  <a:pt x="27828" y="109438"/>
                </a:lnTo>
                <a:lnTo>
                  <a:pt x="31668" y="110398"/>
                </a:lnTo>
                <a:lnTo>
                  <a:pt x="34549" y="111358"/>
                </a:lnTo>
                <a:lnTo>
                  <a:pt x="40309" y="111358"/>
                </a:lnTo>
                <a:lnTo>
                  <a:pt x="42230" y="110398"/>
                </a:lnTo>
                <a:lnTo>
                  <a:pt x="47030" y="110398"/>
                </a:lnTo>
                <a:lnTo>
                  <a:pt x="48950" y="109438"/>
                </a:lnTo>
                <a:lnTo>
                  <a:pt x="49911" y="109438"/>
                </a:lnTo>
                <a:lnTo>
                  <a:pt x="50871" y="108478"/>
                </a:lnTo>
                <a:lnTo>
                  <a:pt x="52791" y="108478"/>
                </a:lnTo>
                <a:lnTo>
                  <a:pt x="52791" y="107518"/>
                </a:lnTo>
                <a:lnTo>
                  <a:pt x="53751" y="106558"/>
                </a:lnTo>
                <a:lnTo>
                  <a:pt x="53751" y="105597"/>
                </a:lnTo>
                <a:lnTo>
                  <a:pt x="54711" y="104637"/>
                </a:lnTo>
                <a:lnTo>
                  <a:pt x="54711" y="97917"/>
                </a:lnTo>
                <a:lnTo>
                  <a:pt x="53751" y="97917"/>
                </a:lnTo>
                <a:lnTo>
                  <a:pt x="53751" y="95996"/>
                </a:lnTo>
                <a:lnTo>
                  <a:pt x="52791" y="95996"/>
                </a:lnTo>
                <a:lnTo>
                  <a:pt x="52791" y="95036"/>
                </a:lnTo>
                <a:lnTo>
                  <a:pt x="51831" y="95036"/>
                </a:lnTo>
                <a:lnTo>
                  <a:pt x="50871" y="95996"/>
                </a:lnTo>
                <a:lnTo>
                  <a:pt x="48950" y="95996"/>
                </a:lnTo>
                <a:lnTo>
                  <a:pt x="48950" y="96956"/>
                </a:lnTo>
                <a:lnTo>
                  <a:pt x="47030" y="96956"/>
                </a:lnTo>
                <a:lnTo>
                  <a:pt x="45110" y="97917"/>
                </a:lnTo>
                <a:lnTo>
                  <a:pt x="37429" y="97917"/>
                </a:lnTo>
                <a:lnTo>
                  <a:pt x="34549" y="96956"/>
                </a:lnTo>
                <a:lnTo>
                  <a:pt x="32644" y="94076"/>
                </a:lnTo>
                <a:lnTo>
                  <a:pt x="30708" y="91196"/>
                </a:lnTo>
                <a:lnTo>
                  <a:pt x="29763" y="86395"/>
                </a:lnTo>
                <a:lnTo>
                  <a:pt x="29763" y="34564"/>
                </a:lnTo>
                <a:lnTo>
                  <a:pt x="52791" y="34564"/>
                </a:lnTo>
                <a:lnTo>
                  <a:pt x="53751" y="33604"/>
                </a:lnTo>
                <a:lnTo>
                  <a:pt x="53751" y="32644"/>
                </a:lnTo>
                <a:lnTo>
                  <a:pt x="54711" y="30723"/>
                </a:lnTo>
                <a:lnTo>
                  <a:pt x="54711" y="25923"/>
                </a:lnTo>
                <a:lnTo>
                  <a:pt x="53751" y="24963"/>
                </a:lnTo>
                <a:lnTo>
                  <a:pt x="53751" y="23042"/>
                </a:lnTo>
                <a:lnTo>
                  <a:pt x="52791" y="23042"/>
                </a:lnTo>
                <a:lnTo>
                  <a:pt x="52791" y="22082"/>
                </a:lnTo>
                <a:lnTo>
                  <a:pt x="29763" y="22082"/>
                </a:lnTo>
                <a:lnTo>
                  <a:pt x="29763" y="960"/>
                </a:lnTo>
                <a:lnTo>
                  <a:pt x="28803" y="960"/>
                </a:lnTo>
                <a:lnTo>
                  <a:pt x="28803" y="0"/>
                </a:lnTo>
                <a:lnTo>
                  <a:pt x="16306" y="0"/>
                </a:lnTo>
                <a:lnTo>
                  <a:pt x="16306" y="960"/>
                </a:lnTo>
                <a:lnTo>
                  <a:pt x="15361" y="960"/>
                </a:lnTo>
                <a:lnTo>
                  <a:pt x="15361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6" name="object 316"/>
          <p:cNvSpPr/>
          <p:nvPr/>
        </p:nvSpPr>
        <p:spPr>
          <a:xfrm>
            <a:off x="5637184" y="2266264"/>
            <a:ext cx="67208" cy="91196"/>
          </a:xfrm>
          <a:custGeom>
            <a:avLst/>
            <a:gdLst/>
            <a:ahLst/>
            <a:cxnLst/>
            <a:rect l="l" t="t" r="r" b="b"/>
            <a:pathLst>
              <a:path w="67208" h="91196">
                <a:moveTo>
                  <a:pt x="54711" y="87355"/>
                </a:moveTo>
                <a:lnTo>
                  <a:pt x="54711" y="88315"/>
                </a:lnTo>
                <a:lnTo>
                  <a:pt x="55686" y="89275"/>
                </a:lnTo>
                <a:lnTo>
                  <a:pt x="58552" y="89275"/>
                </a:lnTo>
                <a:lnTo>
                  <a:pt x="59527" y="90236"/>
                </a:lnTo>
                <a:lnTo>
                  <a:pt x="62392" y="90236"/>
                </a:lnTo>
                <a:lnTo>
                  <a:pt x="64312" y="89275"/>
                </a:lnTo>
                <a:lnTo>
                  <a:pt x="66233" y="89275"/>
                </a:lnTo>
                <a:lnTo>
                  <a:pt x="67208" y="88315"/>
                </a:lnTo>
                <a:lnTo>
                  <a:pt x="67208" y="22082"/>
                </a:lnTo>
                <a:lnTo>
                  <a:pt x="66233" y="18242"/>
                </a:lnTo>
                <a:lnTo>
                  <a:pt x="64312" y="14401"/>
                </a:lnTo>
                <a:lnTo>
                  <a:pt x="62392" y="10561"/>
                </a:lnTo>
                <a:lnTo>
                  <a:pt x="60487" y="8641"/>
                </a:lnTo>
                <a:lnTo>
                  <a:pt x="57591" y="5760"/>
                </a:lnTo>
                <a:lnTo>
                  <a:pt x="53751" y="3840"/>
                </a:lnTo>
                <a:lnTo>
                  <a:pt x="49926" y="1920"/>
                </a:lnTo>
                <a:lnTo>
                  <a:pt x="46085" y="960"/>
                </a:lnTo>
                <a:lnTo>
                  <a:pt x="40309" y="0"/>
                </a:lnTo>
                <a:lnTo>
                  <a:pt x="31683" y="0"/>
                </a:lnTo>
                <a:lnTo>
                  <a:pt x="28803" y="960"/>
                </a:lnTo>
                <a:lnTo>
                  <a:pt x="24963" y="960"/>
                </a:lnTo>
                <a:lnTo>
                  <a:pt x="22082" y="1920"/>
                </a:lnTo>
                <a:lnTo>
                  <a:pt x="19202" y="2880"/>
                </a:lnTo>
                <a:lnTo>
                  <a:pt x="16322" y="3840"/>
                </a:lnTo>
                <a:lnTo>
                  <a:pt x="14401" y="3840"/>
                </a:lnTo>
                <a:lnTo>
                  <a:pt x="11521" y="4800"/>
                </a:lnTo>
                <a:lnTo>
                  <a:pt x="9601" y="6720"/>
                </a:lnTo>
                <a:lnTo>
                  <a:pt x="7680" y="7680"/>
                </a:lnTo>
                <a:lnTo>
                  <a:pt x="6720" y="8641"/>
                </a:lnTo>
                <a:lnTo>
                  <a:pt x="5760" y="8641"/>
                </a:lnTo>
                <a:lnTo>
                  <a:pt x="4800" y="9601"/>
                </a:lnTo>
                <a:lnTo>
                  <a:pt x="3840" y="10561"/>
                </a:lnTo>
                <a:lnTo>
                  <a:pt x="3840" y="19202"/>
                </a:lnTo>
                <a:lnTo>
                  <a:pt x="4800" y="19202"/>
                </a:lnTo>
                <a:lnTo>
                  <a:pt x="4800" y="20162"/>
                </a:lnTo>
                <a:lnTo>
                  <a:pt x="5760" y="21122"/>
                </a:lnTo>
                <a:lnTo>
                  <a:pt x="7680" y="21122"/>
                </a:lnTo>
                <a:lnTo>
                  <a:pt x="8641" y="20162"/>
                </a:lnTo>
                <a:lnTo>
                  <a:pt x="9601" y="20162"/>
                </a:lnTo>
                <a:lnTo>
                  <a:pt x="11521" y="19202"/>
                </a:lnTo>
                <a:lnTo>
                  <a:pt x="13441" y="18242"/>
                </a:lnTo>
                <a:lnTo>
                  <a:pt x="15361" y="17282"/>
                </a:lnTo>
                <a:lnTo>
                  <a:pt x="18242" y="15361"/>
                </a:lnTo>
                <a:lnTo>
                  <a:pt x="20162" y="14401"/>
                </a:lnTo>
                <a:lnTo>
                  <a:pt x="23042" y="14401"/>
                </a:lnTo>
                <a:lnTo>
                  <a:pt x="26883" y="13441"/>
                </a:lnTo>
                <a:lnTo>
                  <a:pt x="29763" y="12481"/>
                </a:lnTo>
                <a:lnTo>
                  <a:pt x="37444" y="12481"/>
                </a:lnTo>
                <a:lnTo>
                  <a:pt x="40309" y="13441"/>
                </a:lnTo>
                <a:lnTo>
                  <a:pt x="42245" y="13441"/>
                </a:lnTo>
                <a:lnTo>
                  <a:pt x="45125" y="14401"/>
                </a:lnTo>
                <a:lnTo>
                  <a:pt x="47030" y="16322"/>
                </a:lnTo>
                <a:lnTo>
                  <a:pt x="48006" y="17282"/>
                </a:lnTo>
                <a:lnTo>
                  <a:pt x="49926" y="19202"/>
                </a:lnTo>
                <a:lnTo>
                  <a:pt x="50871" y="21122"/>
                </a:lnTo>
                <a:lnTo>
                  <a:pt x="51846" y="24002"/>
                </a:lnTo>
                <a:lnTo>
                  <a:pt x="51846" y="25907"/>
                </a:lnTo>
                <a:lnTo>
                  <a:pt x="52806" y="28803"/>
                </a:lnTo>
                <a:lnTo>
                  <a:pt x="52806" y="38404"/>
                </a:lnTo>
                <a:lnTo>
                  <a:pt x="34564" y="38404"/>
                </a:lnTo>
                <a:lnTo>
                  <a:pt x="28803" y="39349"/>
                </a:lnTo>
                <a:lnTo>
                  <a:pt x="24002" y="40309"/>
                </a:lnTo>
                <a:lnTo>
                  <a:pt x="18242" y="41269"/>
                </a:lnTo>
                <a:lnTo>
                  <a:pt x="14401" y="43190"/>
                </a:lnTo>
                <a:lnTo>
                  <a:pt x="10561" y="45110"/>
                </a:lnTo>
                <a:lnTo>
                  <a:pt x="6720" y="47030"/>
                </a:lnTo>
                <a:lnTo>
                  <a:pt x="3840" y="49911"/>
                </a:lnTo>
                <a:lnTo>
                  <a:pt x="2880" y="53751"/>
                </a:lnTo>
                <a:lnTo>
                  <a:pt x="960" y="57591"/>
                </a:lnTo>
                <a:lnTo>
                  <a:pt x="0" y="61432"/>
                </a:lnTo>
                <a:lnTo>
                  <a:pt x="0" y="72953"/>
                </a:lnTo>
                <a:lnTo>
                  <a:pt x="1920" y="76794"/>
                </a:lnTo>
                <a:lnTo>
                  <a:pt x="2880" y="79674"/>
                </a:lnTo>
                <a:lnTo>
                  <a:pt x="4800" y="82555"/>
                </a:lnTo>
                <a:lnTo>
                  <a:pt x="7680" y="84475"/>
                </a:lnTo>
                <a:lnTo>
                  <a:pt x="9601" y="86395"/>
                </a:lnTo>
                <a:lnTo>
                  <a:pt x="12481" y="88315"/>
                </a:lnTo>
                <a:lnTo>
                  <a:pt x="16322" y="89275"/>
                </a:lnTo>
                <a:lnTo>
                  <a:pt x="15361" y="69113"/>
                </a:lnTo>
                <a:lnTo>
                  <a:pt x="15361" y="60472"/>
                </a:lnTo>
                <a:lnTo>
                  <a:pt x="16322" y="58552"/>
                </a:lnTo>
                <a:lnTo>
                  <a:pt x="17282" y="56631"/>
                </a:lnTo>
                <a:lnTo>
                  <a:pt x="19202" y="54711"/>
                </a:lnTo>
                <a:lnTo>
                  <a:pt x="21122" y="53751"/>
                </a:lnTo>
                <a:lnTo>
                  <a:pt x="23042" y="51831"/>
                </a:lnTo>
                <a:lnTo>
                  <a:pt x="25923" y="50871"/>
                </a:lnTo>
                <a:lnTo>
                  <a:pt x="28803" y="50871"/>
                </a:lnTo>
                <a:lnTo>
                  <a:pt x="31683" y="49911"/>
                </a:lnTo>
                <a:lnTo>
                  <a:pt x="35524" y="48950"/>
                </a:lnTo>
                <a:lnTo>
                  <a:pt x="52806" y="48950"/>
                </a:lnTo>
                <a:lnTo>
                  <a:pt x="52806" y="67193"/>
                </a:lnTo>
                <a:lnTo>
                  <a:pt x="48966" y="71033"/>
                </a:lnTo>
                <a:lnTo>
                  <a:pt x="45125" y="73914"/>
                </a:lnTo>
                <a:lnTo>
                  <a:pt x="41285" y="75834"/>
                </a:lnTo>
                <a:lnTo>
                  <a:pt x="38404" y="77754"/>
                </a:lnTo>
                <a:lnTo>
                  <a:pt x="34564" y="78714"/>
                </a:lnTo>
                <a:lnTo>
                  <a:pt x="25923" y="78714"/>
                </a:lnTo>
                <a:lnTo>
                  <a:pt x="22082" y="77754"/>
                </a:lnTo>
                <a:lnTo>
                  <a:pt x="19202" y="75834"/>
                </a:lnTo>
                <a:lnTo>
                  <a:pt x="20162" y="90236"/>
                </a:lnTo>
                <a:lnTo>
                  <a:pt x="24002" y="91196"/>
                </a:lnTo>
                <a:lnTo>
                  <a:pt x="33604" y="91196"/>
                </a:lnTo>
                <a:lnTo>
                  <a:pt x="38404" y="90236"/>
                </a:lnTo>
                <a:lnTo>
                  <a:pt x="42245" y="87355"/>
                </a:lnTo>
                <a:lnTo>
                  <a:pt x="47030" y="85435"/>
                </a:lnTo>
                <a:lnTo>
                  <a:pt x="50871" y="82555"/>
                </a:lnTo>
                <a:lnTo>
                  <a:pt x="54711" y="78714"/>
                </a:lnTo>
                <a:lnTo>
                  <a:pt x="54711" y="8735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7" name="object 317"/>
          <p:cNvSpPr/>
          <p:nvPr/>
        </p:nvSpPr>
        <p:spPr>
          <a:xfrm>
            <a:off x="5652546" y="2335377"/>
            <a:ext cx="4800" cy="21122"/>
          </a:xfrm>
          <a:custGeom>
            <a:avLst/>
            <a:gdLst/>
            <a:ahLst/>
            <a:cxnLst/>
            <a:rect l="l" t="t" r="r" b="b"/>
            <a:pathLst>
              <a:path w="4800" h="21122">
                <a:moveTo>
                  <a:pt x="960" y="3840"/>
                </a:moveTo>
                <a:lnTo>
                  <a:pt x="0" y="0"/>
                </a:lnTo>
                <a:lnTo>
                  <a:pt x="960" y="20162"/>
                </a:lnTo>
                <a:lnTo>
                  <a:pt x="4800" y="21122"/>
                </a:lnTo>
                <a:lnTo>
                  <a:pt x="3840" y="6720"/>
                </a:lnTo>
                <a:lnTo>
                  <a:pt x="96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8" name="object 318"/>
          <p:cNvSpPr/>
          <p:nvPr/>
        </p:nvSpPr>
        <p:spPr>
          <a:xfrm>
            <a:off x="5739902" y="2331537"/>
            <a:ext cx="60472" cy="56647"/>
          </a:xfrm>
          <a:custGeom>
            <a:avLst/>
            <a:gdLst/>
            <a:ahLst/>
            <a:cxnLst/>
            <a:rect l="l" t="t" r="r" b="b"/>
            <a:pathLst>
              <a:path w="60472" h="56647">
                <a:moveTo>
                  <a:pt x="44165" y="53766"/>
                </a:moveTo>
                <a:lnTo>
                  <a:pt x="48005" y="51846"/>
                </a:lnTo>
                <a:lnTo>
                  <a:pt x="50886" y="48966"/>
                </a:lnTo>
                <a:lnTo>
                  <a:pt x="54726" y="46085"/>
                </a:lnTo>
                <a:lnTo>
                  <a:pt x="56631" y="43205"/>
                </a:lnTo>
                <a:lnTo>
                  <a:pt x="58567" y="40325"/>
                </a:lnTo>
                <a:lnTo>
                  <a:pt x="60472" y="36484"/>
                </a:lnTo>
                <a:lnTo>
                  <a:pt x="60472" y="22082"/>
                </a:lnTo>
                <a:lnTo>
                  <a:pt x="58567" y="20162"/>
                </a:lnTo>
                <a:lnTo>
                  <a:pt x="57591" y="17282"/>
                </a:lnTo>
                <a:lnTo>
                  <a:pt x="55686" y="14401"/>
                </a:lnTo>
                <a:lnTo>
                  <a:pt x="52791" y="12481"/>
                </a:lnTo>
                <a:lnTo>
                  <a:pt x="49911" y="10561"/>
                </a:lnTo>
                <a:lnTo>
                  <a:pt x="47045" y="9601"/>
                </a:lnTo>
                <a:lnTo>
                  <a:pt x="44165" y="8641"/>
                </a:lnTo>
                <a:lnTo>
                  <a:pt x="40325" y="7680"/>
                </a:lnTo>
                <a:lnTo>
                  <a:pt x="36484" y="6720"/>
                </a:lnTo>
                <a:lnTo>
                  <a:pt x="32644" y="6720"/>
                </a:lnTo>
                <a:lnTo>
                  <a:pt x="10561" y="5760"/>
                </a:lnTo>
                <a:lnTo>
                  <a:pt x="7680" y="5760"/>
                </a:lnTo>
                <a:lnTo>
                  <a:pt x="4800" y="4800"/>
                </a:lnTo>
                <a:lnTo>
                  <a:pt x="2880" y="3840"/>
                </a:lnTo>
                <a:lnTo>
                  <a:pt x="960" y="1920"/>
                </a:lnTo>
                <a:lnTo>
                  <a:pt x="0" y="0"/>
                </a:lnTo>
                <a:lnTo>
                  <a:pt x="0" y="25923"/>
                </a:lnTo>
                <a:lnTo>
                  <a:pt x="960" y="24963"/>
                </a:lnTo>
                <a:lnTo>
                  <a:pt x="1920" y="24002"/>
                </a:lnTo>
                <a:lnTo>
                  <a:pt x="2880" y="22082"/>
                </a:lnTo>
                <a:lnTo>
                  <a:pt x="4800" y="21122"/>
                </a:lnTo>
                <a:lnTo>
                  <a:pt x="5760" y="19202"/>
                </a:lnTo>
                <a:lnTo>
                  <a:pt x="7680" y="18242"/>
                </a:lnTo>
                <a:lnTo>
                  <a:pt x="29763" y="19202"/>
                </a:lnTo>
                <a:lnTo>
                  <a:pt x="34564" y="19202"/>
                </a:lnTo>
                <a:lnTo>
                  <a:pt x="38404" y="20162"/>
                </a:lnTo>
                <a:lnTo>
                  <a:pt x="41285" y="22082"/>
                </a:lnTo>
                <a:lnTo>
                  <a:pt x="44165" y="24002"/>
                </a:lnTo>
                <a:lnTo>
                  <a:pt x="46070" y="26883"/>
                </a:lnTo>
                <a:lnTo>
                  <a:pt x="46070" y="31683"/>
                </a:lnTo>
                <a:lnTo>
                  <a:pt x="45125" y="34564"/>
                </a:lnTo>
                <a:lnTo>
                  <a:pt x="44165" y="35524"/>
                </a:lnTo>
                <a:lnTo>
                  <a:pt x="43205" y="37444"/>
                </a:lnTo>
                <a:lnTo>
                  <a:pt x="42230" y="39364"/>
                </a:lnTo>
                <a:lnTo>
                  <a:pt x="40325" y="41285"/>
                </a:lnTo>
                <a:lnTo>
                  <a:pt x="38404" y="42245"/>
                </a:lnTo>
                <a:lnTo>
                  <a:pt x="35509" y="44165"/>
                </a:lnTo>
                <a:lnTo>
                  <a:pt x="32644" y="44165"/>
                </a:lnTo>
                <a:lnTo>
                  <a:pt x="33604" y="56647"/>
                </a:lnTo>
                <a:lnTo>
                  <a:pt x="38404" y="54726"/>
                </a:lnTo>
                <a:lnTo>
                  <a:pt x="44165" y="5376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9" name="object 319"/>
          <p:cNvSpPr/>
          <p:nvPr/>
        </p:nvSpPr>
        <p:spPr>
          <a:xfrm>
            <a:off x="5723580" y="2266264"/>
            <a:ext cx="77754" cy="122880"/>
          </a:xfrm>
          <a:custGeom>
            <a:avLst/>
            <a:gdLst/>
            <a:ahLst/>
            <a:cxnLst/>
            <a:rect l="l" t="t" r="r" b="b"/>
            <a:pathLst>
              <a:path w="77754" h="122880">
                <a:moveTo>
                  <a:pt x="15361" y="94076"/>
                </a:moveTo>
                <a:lnTo>
                  <a:pt x="16322" y="93116"/>
                </a:lnTo>
                <a:lnTo>
                  <a:pt x="16322" y="60472"/>
                </a:lnTo>
                <a:lnTo>
                  <a:pt x="17282" y="58552"/>
                </a:lnTo>
                <a:lnTo>
                  <a:pt x="18242" y="57591"/>
                </a:lnTo>
                <a:lnTo>
                  <a:pt x="19202" y="55671"/>
                </a:lnTo>
                <a:lnTo>
                  <a:pt x="20162" y="54711"/>
                </a:lnTo>
                <a:lnTo>
                  <a:pt x="22082" y="56631"/>
                </a:lnTo>
                <a:lnTo>
                  <a:pt x="24003" y="43190"/>
                </a:lnTo>
                <a:lnTo>
                  <a:pt x="21122" y="40309"/>
                </a:lnTo>
                <a:lnTo>
                  <a:pt x="19202" y="35524"/>
                </a:lnTo>
                <a:lnTo>
                  <a:pt x="19202" y="25907"/>
                </a:lnTo>
                <a:lnTo>
                  <a:pt x="20162" y="23042"/>
                </a:lnTo>
                <a:lnTo>
                  <a:pt x="21122" y="21122"/>
                </a:lnTo>
                <a:lnTo>
                  <a:pt x="22082" y="19202"/>
                </a:lnTo>
                <a:lnTo>
                  <a:pt x="23042" y="17282"/>
                </a:lnTo>
                <a:lnTo>
                  <a:pt x="24963" y="15361"/>
                </a:lnTo>
                <a:lnTo>
                  <a:pt x="26883" y="14401"/>
                </a:lnTo>
                <a:lnTo>
                  <a:pt x="28803" y="13441"/>
                </a:lnTo>
                <a:lnTo>
                  <a:pt x="30723" y="12481"/>
                </a:lnTo>
                <a:lnTo>
                  <a:pt x="33604" y="11521"/>
                </a:lnTo>
                <a:lnTo>
                  <a:pt x="42245" y="11521"/>
                </a:lnTo>
                <a:lnTo>
                  <a:pt x="47045" y="13441"/>
                </a:lnTo>
                <a:lnTo>
                  <a:pt x="49926" y="16322"/>
                </a:lnTo>
                <a:lnTo>
                  <a:pt x="52806" y="20162"/>
                </a:lnTo>
                <a:lnTo>
                  <a:pt x="54726" y="24002"/>
                </a:lnTo>
                <a:lnTo>
                  <a:pt x="63367" y="14401"/>
                </a:lnTo>
                <a:lnTo>
                  <a:pt x="75834" y="14401"/>
                </a:lnTo>
                <a:lnTo>
                  <a:pt x="76794" y="13441"/>
                </a:lnTo>
                <a:lnTo>
                  <a:pt x="76794" y="12481"/>
                </a:lnTo>
                <a:lnTo>
                  <a:pt x="77754" y="11521"/>
                </a:lnTo>
                <a:lnTo>
                  <a:pt x="77754" y="4800"/>
                </a:lnTo>
                <a:lnTo>
                  <a:pt x="76794" y="3840"/>
                </a:lnTo>
                <a:lnTo>
                  <a:pt x="76794" y="2880"/>
                </a:lnTo>
                <a:lnTo>
                  <a:pt x="75834" y="1920"/>
                </a:lnTo>
                <a:lnTo>
                  <a:pt x="48006" y="1920"/>
                </a:lnTo>
                <a:lnTo>
                  <a:pt x="46085" y="960"/>
                </a:lnTo>
                <a:lnTo>
                  <a:pt x="41285" y="960"/>
                </a:lnTo>
                <a:lnTo>
                  <a:pt x="39364" y="0"/>
                </a:lnTo>
                <a:lnTo>
                  <a:pt x="31683" y="0"/>
                </a:lnTo>
                <a:lnTo>
                  <a:pt x="27843" y="960"/>
                </a:lnTo>
                <a:lnTo>
                  <a:pt x="24003" y="2880"/>
                </a:lnTo>
                <a:lnTo>
                  <a:pt x="20162" y="3840"/>
                </a:lnTo>
                <a:lnTo>
                  <a:pt x="16322" y="5760"/>
                </a:lnTo>
                <a:lnTo>
                  <a:pt x="13441" y="8641"/>
                </a:lnTo>
                <a:lnTo>
                  <a:pt x="10561" y="10561"/>
                </a:lnTo>
                <a:lnTo>
                  <a:pt x="8641" y="14401"/>
                </a:lnTo>
                <a:lnTo>
                  <a:pt x="6720" y="18242"/>
                </a:lnTo>
                <a:lnTo>
                  <a:pt x="5760" y="22082"/>
                </a:lnTo>
                <a:lnTo>
                  <a:pt x="4800" y="25907"/>
                </a:lnTo>
                <a:lnTo>
                  <a:pt x="4800" y="34564"/>
                </a:lnTo>
                <a:lnTo>
                  <a:pt x="5760" y="38404"/>
                </a:lnTo>
                <a:lnTo>
                  <a:pt x="6720" y="41269"/>
                </a:lnTo>
                <a:lnTo>
                  <a:pt x="7680" y="44150"/>
                </a:lnTo>
                <a:lnTo>
                  <a:pt x="8641" y="46085"/>
                </a:lnTo>
                <a:lnTo>
                  <a:pt x="10561" y="48950"/>
                </a:lnTo>
                <a:lnTo>
                  <a:pt x="8641" y="50871"/>
                </a:lnTo>
                <a:lnTo>
                  <a:pt x="6720" y="53751"/>
                </a:lnTo>
                <a:lnTo>
                  <a:pt x="4800" y="56631"/>
                </a:lnTo>
                <a:lnTo>
                  <a:pt x="3840" y="59512"/>
                </a:lnTo>
                <a:lnTo>
                  <a:pt x="2880" y="62392"/>
                </a:lnTo>
                <a:lnTo>
                  <a:pt x="2880" y="69113"/>
                </a:lnTo>
                <a:lnTo>
                  <a:pt x="3840" y="71993"/>
                </a:lnTo>
                <a:lnTo>
                  <a:pt x="4800" y="73914"/>
                </a:lnTo>
                <a:lnTo>
                  <a:pt x="6720" y="75834"/>
                </a:lnTo>
                <a:lnTo>
                  <a:pt x="8641" y="77754"/>
                </a:lnTo>
                <a:lnTo>
                  <a:pt x="11521" y="79674"/>
                </a:lnTo>
                <a:lnTo>
                  <a:pt x="9601" y="81594"/>
                </a:lnTo>
                <a:lnTo>
                  <a:pt x="7680" y="82555"/>
                </a:lnTo>
                <a:lnTo>
                  <a:pt x="6720" y="84475"/>
                </a:lnTo>
                <a:lnTo>
                  <a:pt x="4800" y="86395"/>
                </a:lnTo>
                <a:lnTo>
                  <a:pt x="3840" y="87355"/>
                </a:lnTo>
                <a:lnTo>
                  <a:pt x="2880" y="89275"/>
                </a:lnTo>
                <a:lnTo>
                  <a:pt x="1920" y="91196"/>
                </a:lnTo>
                <a:lnTo>
                  <a:pt x="960" y="93116"/>
                </a:lnTo>
                <a:lnTo>
                  <a:pt x="960" y="95036"/>
                </a:lnTo>
                <a:lnTo>
                  <a:pt x="0" y="96956"/>
                </a:lnTo>
                <a:lnTo>
                  <a:pt x="0" y="103677"/>
                </a:lnTo>
                <a:lnTo>
                  <a:pt x="960" y="106558"/>
                </a:lnTo>
                <a:lnTo>
                  <a:pt x="1920" y="109438"/>
                </a:lnTo>
                <a:lnTo>
                  <a:pt x="2880" y="112318"/>
                </a:lnTo>
                <a:lnTo>
                  <a:pt x="5760" y="114239"/>
                </a:lnTo>
                <a:lnTo>
                  <a:pt x="8641" y="116159"/>
                </a:lnTo>
                <a:lnTo>
                  <a:pt x="11521" y="118079"/>
                </a:lnTo>
                <a:lnTo>
                  <a:pt x="15361" y="119999"/>
                </a:lnTo>
                <a:lnTo>
                  <a:pt x="20162" y="120959"/>
                </a:lnTo>
                <a:lnTo>
                  <a:pt x="24963" y="121920"/>
                </a:lnTo>
                <a:lnTo>
                  <a:pt x="30723" y="122880"/>
                </a:lnTo>
                <a:lnTo>
                  <a:pt x="44165" y="122880"/>
                </a:lnTo>
                <a:lnTo>
                  <a:pt x="49926" y="121920"/>
                </a:lnTo>
                <a:lnTo>
                  <a:pt x="48966" y="109438"/>
                </a:lnTo>
                <a:lnTo>
                  <a:pt x="46085" y="110398"/>
                </a:lnTo>
                <a:lnTo>
                  <a:pt x="42245" y="111358"/>
                </a:lnTo>
                <a:lnTo>
                  <a:pt x="30723" y="111358"/>
                </a:lnTo>
                <a:lnTo>
                  <a:pt x="24963" y="110398"/>
                </a:lnTo>
                <a:lnTo>
                  <a:pt x="21122" y="108478"/>
                </a:lnTo>
                <a:lnTo>
                  <a:pt x="16322" y="105597"/>
                </a:lnTo>
                <a:lnTo>
                  <a:pt x="14401" y="102717"/>
                </a:lnTo>
                <a:lnTo>
                  <a:pt x="14401" y="96956"/>
                </a:lnTo>
                <a:lnTo>
                  <a:pt x="15361" y="95036"/>
                </a:lnTo>
                <a:lnTo>
                  <a:pt x="15361" y="9407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0" name="object 320"/>
          <p:cNvSpPr/>
          <p:nvPr/>
        </p:nvSpPr>
        <p:spPr>
          <a:xfrm>
            <a:off x="5745662" y="2280666"/>
            <a:ext cx="47030" cy="45110"/>
          </a:xfrm>
          <a:custGeom>
            <a:avLst/>
            <a:gdLst/>
            <a:ahLst/>
            <a:cxnLst/>
            <a:rect l="l" t="t" r="r" b="b"/>
            <a:pathLst>
              <a:path w="47030" h="45110">
                <a:moveTo>
                  <a:pt x="19202" y="45110"/>
                </a:moveTo>
                <a:lnTo>
                  <a:pt x="24003" y="44150"/>
                </a:lnTo>
                <a:lnTo>
                  <a:pt x="27843" y="43190"/>
                </a:lnTo>
                <a:lnTo>
                  <a:pt x="31683" y="42230"/>
                </a:lnTo>
                <a:lnTo>
                  <a:pt x="35524" y="40309"/>
                </a:lnTo>
                <a:lnTo>
                  <a:pt x="37444" y="37429"/>
                </a:lnTo>
                <a:lnTo>
                  <a:pt x="41285" y="34549"/>
                </a:lnTo>
                <a:lnTo>
                  <a:pt x="43190" y="31683"/>
                </a:lnTo>
                <a:lnTo>
                  <a:pt x="44150" y="27843"/>
                </a:lnTo>
                <a:lnTo>
                  <a:pt x="46085" y="24002"/>
                </a:lnTo>
                <a:lnTo>
                  <a:pt x="47030" y="20162"/>
                </a:lnTo>
                <a:lnTo>
                  <a:pt x="47030" y="12481"/>
                </a:lnTo>
                <a:lnTo>
                  <a:pt x="46085" y="9601"/>
                </a:lnTo>
                <a:lnTo>
                  <a:pt x="45125" y="6720"/>
                </a:lnTo>
                <a:lnTo>
                  <a:pt x="44150" y="4800"/>
                </a:lnTo>
                <a:lnTo>
                  <a:pt x="43190" y="1920"/>
                </a:lnTo>
                <a:lnTo>
                  <a:pt x="41285" y="0"/>
                </a:lnTo>
                <a:lnTo>
                  <a:pt x="32644" y="9601"/>
                </a:lnTo>
                <a:lnTo>
                  <a:pt x="32644" y="18227"/>
                </a:lnTo>
                <a:lnTo>
                  <a:pt x="31683" y="20162"/>
                </a:lnTo>
                <a:lnTo>
                  <a:pt x="31683" y="22067"/>
                </a:lnTo>
                <a:lnTo>
                  <a:pt x="30723" y="24947"/>
                </a:lnTo>
                <a:lnTo>
                  <a:pt x="29748" y="26868"/>
                </a:lnTo>
                <a:lnTo>
                  <a:pt x="27843" y="27843"/>
                </a:lnTo>
                <a:lnTo>
                  <a:pt x="26883" y="29748"/>
                </a:lnTo>
                <a:lnTo>
                  <a:pt x="24963" y="31683"/>
                </a:lnTo>
                <a:lnTo>
                  <a:pt x="23042" y="32628"/>
                </a:lnTo>
                <a:lnTo>
                  <a:pt x="20162" y="32628"/>
                </a:lnTo>
                <a:lnTo>
                  <a:pt x="17282" y="33588"/>
                </a:lnTo>
                <a:lnTo>
                  <a:pt x="9601" y="33588"/>
                </a:lnTo>
                <a:lnTo>
                  <a:pt x="4800" y="31683"/>
                </a:lnTo>
                <a:lnTo>
                  <a:pt x="1920" y="28788"/>
                </a:lnTo>
                <a:lnTo>
                  <a:pt x="0" y="42230"/>
                </a:lnTo>
                <a:lnTo>
                  <a:pt x="1920" y="43190"/>
                </a:lnTo>
                <a:lnTo>
                  <a:pt x="4800" y="44150"/>
                </a:lnTo>
                <a:lnTo>
                  <a:pt x="8641" y="45110"/>
                </a:lnTo>
                <a:lnTo>
                  <a:pt x="19202" y="4511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1" name="object 321"/>
          <p:cNvSpPr/>
          <p:nvPr/>
        </p:nvSpPr>
        <p:spPr>
          <a:xfrm>
            <a:off x="5813816" y="2272024"/>
            <a:ext cx="72953" cy="85435"/>
          </a:xfrm>
          <a:custGeom>
            <a:avLst/>
            <a:gdLst/>
            <a:ahLst/>
            <a:cxnLst/>
            <a:rect l="l" t="t" r="r" b="b"/>
            <a:pathLst>
              <a:path w="72953" h="85435">
                <a:moveTo>
                  <a:pt x="16322" y="24963"/>
                </a:moveTo>
                <a:lnTo>
                  <a:pt x="17282" y="22082"/>
                </a:lnTo>
                <a:lnTo>
                  <a:pt x="18242" y="0"/>
                </a:lnTo>
                <a:lnTo>
                  <a:pt x="14401" y="2880"/>
                </a:lnTo>
                <a:lnTo>
                  <a:pt x="10561" y="6720"/>
                </a:lnTo>
                <a:lnTo>
                  <a:pt x="6720" y="10561"/>
                </a:lnTo>
                <a:lnTo>
                  <a:pt x="4800" y="15361"/>
                </a:lnTo>
                <a:lnTo>
                  <a:pt x="2880" y="21122"/>
                </a:lnTo>
                <a:lnTo>
                  <a:pt x="960" y="26868"/>
                </a:lnTo>
                <a:lnTo>
                  <a:pt x="0" y="33588"/>
                </a:lnTo>
                <a:lnTo>
                  <a:pt x="0" y="47990"/>
                </a:lnTo>
                <a:lnTo>
                  <a:pt x="960" y="54711"/>
                </a:lnTo>
                <a:lnTo>
                  <a:pt x="2880" y="59512"/>
                </a:lnTo>
                <a:lnTo>
                  <a:pt x="4800" y="65272"/>
                </a:lnTo>
                <a:lnTo>
                  <a:pt x="6720" y="70073"/>
                </a:lnTo>
                <a:lnTo>
                  <a:pt x="10561" y="73914"/>
                </a:lnTo>
                <a:lnTo>
                  <a:pt x="14401" y="77754"/>
                </a:lnTo>
                <a:lnTo>
                  <a:pt x="18242" y="80634"/>
                </a:lnTo>
                <a:lnTo>
                  <a:pt x="23042" y="82555"/>
                </a:lnTo>
                <a:lnTo>
                  <a:pt x="28803" y="84475"/>
                </a:lnTo>
                <a:lnTo>
                  <a:pt x="34564" y="85435"/>
                </a:lnTo>
                <a:lnTo>
                  <a:pt x="45125" y="85435"/>
                </a:lnTo>
                <a:lnTo>
                  <a:pt x="48966" y="84475"/>
                </a:lnTo>
                <a:lnTo>
                  <a:pt x="52806" y="84475"/>
                </a:lnTo>
                <a:lnTo>
                  <a:pt x="55686" y="83515"/>
                </a:lnTo>
                <a:lnTo>
                  <a:pt x="58567" y="83515"/>
                </a:lnTo>
                <a:lnTo>
                  <a:pt x="61447" y="82555"/>
                </a:lnTo>
                <a:lnTo>
                  <a:pt x="64328" y="81594"/>
                </a:lnTo>
                <a:lnTo>
                  <a:pt x="66233" y="80634"/>
                </a:lnTo>
                <a:lnTo>
                  <a:pt x="68168" y="80634"/>
                </a:lnTo>
                <a:lnTo>
                  <a:pt x="70073" y="79674"/>
                </a:lnTo>
                <a:lnTo>
                  <a:pt x="71048" y="78714"/>
                </a:lnTo>
                <a:lnTo>
                  <a:pt x="71048" y="77754"/>
                </a:lnTo>
                <a:lnTo>
                  <a:pt x="72009" y="77754"/>
                </a:lnTo>
                <a:lnTo>
                  <a:pt x="72009" y="75834"/>
                </a:lnTo>
                <a:lnTo>
                  <a:pt x="72953" y="74874"/>
                </a:lnTo>
                <a:lnTo>
                  <a:pt x="72953" y="70073"/>
                </a:lnTo>
                <a:lnTo>
                  <a:pt x="72009" y="70073"/>
                </a:lnTo>
                <a:lnTo>
                  <a:pt x="72009" y="67193"/>
                </a:lnTo>
                <a:lnTo>
                  <a:pt x="71048" y="67193"/>
                </a:lnTo>
                <a:lnTo>
                  <a:pt x="70073" y="66233"/>
                </a:lnTo>
                <a:lnTo>
                  <a:pt x="69128" y="66233"/>
                </a:lnTo>
                <a:lnTo>
                  <a:pt x="68168" y="67193"/>
                </a:lnTo>
                <a:lnTo>
                  <a:pt x="67208" y="68153"/>
                </a:lnTo>
                <a:lnTo>
                  <a:pt x="65288" y="68153"/>
                </a:lnTo>
                <a:lnTo>
                  <a:pt x="63367" y="69113"/>
                </a:lnTo>
                <a:lnTo>
                  <a:pt x="61447" y="70073"/>
                </a:lnTo>
                <a:lnTo>
                  <a:pt x="59512" y="71033"/>
                </a:lnTo>
                <a:lnTo>
                  <a:pt x="56647" y="71033"/>
                </a:lnTo>
                <a:lnTo>
                  <a:pt x="53766" y="71993"/>
                </a:lnTo>
                <a:lnTo>
                  <a:pt x="49926" y="72953"/>
                </a:lnTo>
                <a:lnTo>
                  <a:pt x="38404" y="72953"/>
                </a:lnTo>
                <a:lnTo>
                  <a:pt x="33604" y="71993"/>
                </a:lnTo>
                <a:lnTo>
                  <a:pt x="30723" y="71033"/>
                </a:lnTo>
                <a:lnTo>
                  <a:pt x="26883" y="69113"/>
                </a:lnTo>
                <a:lnTo>
                  <a:pt x="24002" y="67193"/>
                </a:lnTo>
                <a:lnTo>
                  <a:pt x="22082" y="64312"/>
                </a:lnTo>
                <a:lnTo>
                  <a:pt x="20162" y="62392"/>
                </a:lnTo>
                <a:lnTo>
                  <a:pt x="18242" y="58552"/>
                </a:lnTo>
                <a:lnTo>
                  <a:pt x="17282" y="55671"/>
                </a:lnTo>
                <a:lnTo>
                  <a:pt x="16322" y="51831"/>
                </a:lnTo>
                <a:lnTo>
                  <a:pt x="16322" y="249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2" name="object 322"/>
          <p:cNvSpPr/>
          <p:nvPr/>
        </p:nvSpPr>
        <p:spPr>
          <a:xfrm>
            <a:off x="5830138" y="2266264"/>
            <a:ext cx="59527" cy="48950"/>
          </a:xfrm>
          <a:custGeom>
            <a:avLst/>
            <a:gdLst/>
            <a:ahLst/>
            <a:cxnLst/>
            <a:rect l="l" t="t" r="r" b="b"/>
            <a:pathLst>
              <a:path w="59527" h="48950">
                <a:moveTo>
                  <a:pt x="3840" y="22082"/>
                </a:moveTo>
                <a:lnTo>
                  <a:pt x="5760" y="20162"/>
                </a:lnTo>
                <a:lnTo>
                  <a:pt x="7680" y="17282"/>
                </a:lnTo>
                <a:lnTo>
                  <a:pt x="10561" y="15361"/>
                </a:lnTo>
                <a:lnTo>
                  <a:pt x="12481" y="14401"/>
                </a:lnTo>
                <a:lnTo>
                  <a:pt x="15361" y="12481"/>
                </a:lnTo>
                <a:lnTo>
                  <a:pt x="29763" y="12481"/>
                </a:lnTo>
                <a:lnTo>
                  <a:pt x="35524" y="14401"/>
                </a:lnTo>
                <a:lnTo>
                  <a:pt x="39364" y="19202"/>
                </a:lnTo>
                <a:lnTo>
                  <a:pt x="43190" y="23042"/>
                </a:lnTo>
                <a:lnTo>
                  <a:pt x="45125" y="29748"/>
                </a:lnTo>
                <a:lnTo>
                  <a:pt x="44165" y="37429"/>
                </a:lnTo>
                <a:lnTo>
                  <a:pt x="0" y="37429"/>
                </a:lnTo>
                <a:lnTo>
                  <a:pt x="0" y="48950"/>
                </a:lnTo>
                <a:lnTo>
                  <a:pt x="55686" y="48950"/>
                </a:lnTo>
                <a:lnTo>
                  <a:pt x="56631" y="47990"/>
                </a:lnTo>
                <a:lnTo>
                  <a:pt x="57591" y="47030"/>
                </a:lnTo>
                <a:lnTo>
                  <a:pt x="59527" y="46085"/>
                </a:lnTo>
                <a:lnTo>
                  <a:pt x="59527" y="33588"/>
                </a:lnTo>
                <a:lnTo>
                  <a:pt x="58567" y="28803"/>
                </a:lnTo>
                <a:lnTo>
                  <a:pt x="57591" y="24002"/>
                </a:lnTo>
                <a:lnTo>
                  <a:pt x="56631" y="19202"/>
                </a:lnTo>
                <a:lnTo>
                  <a:pt x="53751" y="15361"/>
                </a:lnTo>
                <a:lnTo>
                  <a:pt x="50886" y="11521"/>
                </a:lnTo>
                <a:lnTo>
                  <a:pt x="48005" y="8641"/>
                </a:lnTo>
                <a:lnTo>
                  <a:pt x="44165" y="5760"/>
                </a:lnTo>
                <a:lnTo>
                  <a:pt x="40325" y="3840"/>
                </a:lnTo>
                <a:lnTo>
                  <a:pt x="35524" y="960"/>
                </a:lnTo>
                <a:lnTo>
                  <a:pt x="29763" y="0"/>
                </a:lnTo>
                <a:lnTo>
                  <a:pt x="17282" y="0"/>
                </a:lnTo>
                <a:lnTo>
                  <a:pt x="11521" y="960"/>
                </a:lnTo>
                <a:lnTo>
                  <a:pt x="6720" y="3840"/>
                </a:lnTo>
                <a:lnTo>
                  <a:pt x="1920" y="5760"/>
                </a:lnTo>
                <a:lnTo>
                  <a:pt x="960" y="27843"/>
                </a:lnTo>
                <a:lnTo>
                  <a:pt x="2880" y="24963"/>
                </a:lnTo>
                <a:lnTo>
                  <a:pt x="3840" y="220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3" name="object 323"/>
          <p:cNvSpPr/>
          <p:nvPr/>
        </p:nvSpPr>
        <p:spPr>
          <a:xfrm>
            <a:off x="5903092" y="2226899"/>
            <a:ext cx="29763" cy="47045"/>
          </a:xfrm>
          <a:custGeom>
            <a:avLst/>
            <a:gdLst/>
            <a:ahLst/>
            <a:cxnLst/>
            <a:rect l="l" t="t" r="r" b="b"/>
            <a:pathLst>
              <a:path w="29763" h="47045">
                <a:moveTo>
                  <a:pt x="12481" y="19202"/>
                </a:moveTo>
                <a:lnTo>
                  <a:pt x="0" y="44165"/>
                </a:lnTo>
                <a:lnTo>
                  <a:pt x="0" y="47045"/>
                </a:lnTo>
                <a:lnTo>
                  <a:pt x="9601" y="47045"/>
                </a:lnTo>
                <a:lnTo>
                  <a:pt x="10561" y="46085"/>
                </a:lnTo>
                <a:lnTo>
                  <a:pt x="11521" y="45125"/>
                </a:lnTo>
                <a:lnTo>
                  <a:pt x="24002" y="25923"/>
                </a:lnTo>
                <a:lnTo>
                  <a:pt x="25923" y="24002"/>
                </a:lnTo>
                <a:lnTo>
                  <a:pt x="25923" y="23042"/>
                </a:lnTo>
                <a:lnTo>
                  <a:pt x="26883" y="22082"/>
                </a:lnTo>
                <a:lnTo>
                  <a:pt x="27843" y="20162"/>
                </a:lnTo>
                <a:lnTo>
                  <a:pt x="28803" y="19202"/>
                </a:lnTo>
                <a:lnTo>
                  <a:pt x="28803" y="16322"/>
                </a:lnTo>
                <a:lnTo>
                  <a:pt x="29763" y="14401"/>
                </a:lnTo>
                <a:lnTo>
                  <a:pt x="29763" y="3840"/>
                </a:lnTo>
                <a:lnTo>
                  <a:pt x="28803" y="2880"/>
                </a:lnTo>
                <a:lnTo>
                  <a:pt x="28803" y="1920"/>
                </a:lnTo>
                <a:lnTo>
                  <a:pt x="27843" y="1920"/>
                </a:lnTo>
                <a:lnTo>
                  <a:pt x="26883" y="960"/>
                </a:lnTo>
                <a:lnTo>
                  <a:pt x="25923" y="960"/>
                </a:lnTo>
                <a:lnTo>
                  <a:pt x="24963" y="0"/>
                </a:lnTo>
                <a:lnTo>
                  <a:pt x="17282" y="0"/>
                </a:lnTo>
                <a:lnTo>
                  <a:pt x="16322" y="960"/>
                </a:lnTo>
                <a:lnTo>
                  <a:pt x="15361" y="960"/>
                </a:lnTo>
                <a:lnTo>
                  <a:pt x="14401" y="1920"/>
                </a:lnTo>
                <a:lnTo>
                  <a:pt x="13441" y="1920"/>
                </a:lnTo>
                <a:lnTo>
                  <a:pt x="13441" y="2880"/>
                </a:lnTo>
                <a:lnTo>
                  <a:pt x="12481" y="3840"/>
                </a:lnTo>
                <a:lnTo>
                  <a:pt x="12481" y="192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4" name="object 324"/>
          <p:cNvSpPr/>
          <p:nvPr/>
        </p:nvSpPr>
        <p:spPr>
          <a:xfrm>
            <a:off x="5941496" y="2335377"/>
            <a:ext cx="20162" cy="21122"/>
          </a:xfrm>
          <a:custGeom>
            <a:avLst/>
            <a:gdLst/>
            <a:ahLst/>
            <a:cxnLst/>
            <a:rect l="l" t="t" r="r" b="b"/>
            <a:pathLst>
              <a:path w="20162" h="21122">
                <a:moveTo>
                  <a:pt x="20162" y="10561"/>
                </a:moveTo>
                <a:lnTo>
                  <a:pt x="20162" y="5760"/>
                </a:lnTo>
                <a:lnTo>
                  <a:pt x="19202" y="2880"/>
                </a:lnTo>
                <a:lnTo>
                  <a:pt x="18242" y="1920"/>
                </a:lnTo>
                <a:lnTo>
                  <a:pt x="16322" y="0"/>
                </a:lnTo>
                <a:lnTo>
                  <a:pt x="3840" y="0"/>
                </a:lnTo>
                <a:lnTo>
                  <a:pt x="2880" y="1920"/>
                </a:lnTo>
                <a:lnTo>
                  <a:pt x="960" y="2880"/>
                </a:lnTo>
                <a:lnTo>
                  <a:pt x="0" y="5760"/>
                </a:lnTo>
                <a:lnTo>
                  <a:pt x="0" y="14401"/>
                </a:lnTo>
                <a:lnTo>
                  <a:pt x="960" y="17282"/>
                </a:lnTo>
                <a:lnTo>
                  <a:pt x="2880" y="19202"/>
                </a:lnTo>
                <a:lnTo>
                  <a:pt x="3840" y="20162"/>
                </a:lnTo>
                <a:lnTo>
                  <a:pt x="6720" y="21122"/>
                </a:lnTo>
                <a:lnTo>
                  <a:pt x="14401" y="21122"/>
                </a:lnTo>
                <a:lnTo>
                  <a:pt x="16322" y="20162"/>
                </a:lnTo>
                <a:lnTo>
                  <a:pt x="18242" y="19202"/>
                </a:lnTo>
                <a:lnTo>
                  <a:pt x="19202" y="17282"/>
                </a:lnTo>
                <a:lnTo>
                  <a:pt x="20162" y="14401"/>
                </a:lnTo>
                <a:lnTo>
                  <a:pt x="20162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5" name="object 325"/>
          <p:cNvSpPr/>
          <p:nvPr/>
        </p:nvSpPr>
        <p:spPr>
          <a:xfrm>
            <a:off x="1773311" y="2516328"/>
            <a:ext cx="92154" cy="0"/>
          </a:xfrm>
          <a:custGeom>
            <a:avLst/>
            <a:gdLst/>
            <a:ahLst/>
            <a:cxnLst/>
            <a:rect l="l" t="t" r="r" b="b"/>
            <a:pathLst>
              <a:path w="92154" h="0">
                <a:moveTo>
                  <a:pt x="0" y="0"/>
                </a:moveTo>
                <a:lnTo>
                  <a:pt x="92154" y="0"/>
                </a:lnTo>
              </a:path>
            </a:pathLst>
          </a:custGeom>
          <a:ln w="13753">
            <a:solidFill>
              <a:srgbClr val="58585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6" name="object 326"/>
          <p:cNvSpPr/>
          <p:nvPr/>
        </p:nvSpPr>
        <p:spPr>
          <a:xfrm>
            <a:off x="1948022" y="2453457"/>
            <a:ext cx="64312" cy="107518"/>
          </a:xfrm>
          <a:custGeom>
            <a:avLst/>
            <a:gdLst/>
            <a:ahLst/>
            <a:cxnLst/>
            <a:rect l="l" t="t" r="r" b="b"/>
            <a:pathLst>
              <a:path w="64312" h="107518">
                <a:moveTo>
                  <a:pt x="960" y="95996"/>
                </a:moveTo>
                <a:lnTo>
                  <a:pt x="960" y="97917"/>
                </a:lnTo>
                <a:lnTo>
                  <a:pt x="1920" y="98877"/>
                </a:lnTo>
                <a:lnTo>
                  <a:pt x="2880" y="99837"/>
                </a:lnTo>
                <a:lnTo>
                  <a:pt x="3840" y="100797"/>
                </a:lnTo>
                <a:lnTo>
                  <a:pt x="5760" y="101757"/>
                </a:lnTo>
                <a:lnTo>
                  <a:pt x="6720" y="102717"/>
                </a:lnTo>
                <a:lnTo>
                  <a:pt x="8641" y="103677"/>
                </a:lnTo>
                <a:lnTo>
                  <a:pt x="11521" y="104637"/>
                </a:lnTo>
                <a:lnTo>
                  <a:pt x="13441" y="104637"/>
                </a:lnTo>
                <a:lnTo>
                  <a:pt x="16322" y="105597"/>
                </a:lnTo>
                <a:lnTo>
                  <a:pt x="19187" y="106558"/>
                </a:lnTo>
                <a:lnTo>
                  <a:pt x="22067" y="106558"/>
                </a:lnTo>
                <a:lnTo>
                  <a:pt x="25907" y="107518"/>
                </a:lnTo>
                <a:lnTo>
                  <a:pt x="34564" y="107518"/>
                </a:lnTo>
                <a:lnTo>
                  <a:pt x="39349" y="106558"/>
                </a:lnTo>
                <a:lnTo>
                  <a:pt x="43190" y="105597"/>
                </a:lnTo>
                <a:lnTo>
                  <a:pt x="47990" y="103677"/>
                </a:lnTo>
                <a:lnTo>
                  <a:pt x="50871" y="101757"/>
                </a:lnTo>
                <a:lnTo>
                  <a:pt x="54711" y="98877"/>
                </a:lnTo>
                <a:lnTo>
                  <a:pt x="57591" y="96956"/>
                </a:lnTo>
                <a:lnTo>
                  <a:pt x="60472" y="93116"/>
                </a:lnTo>
                <a:lnTo>
                  <a:pt x="62392" y="89275"/>
                </a:lnTo>
                <a:lnTo>
                  <a:pt x="64312" y="85435"/>
                </a:lnTo>
                <a:lnTo>
                  <a:pt x="64312" y="68153"/>
                </a:lnTo>
                <a:lnTo>
                  <a:pt x="62392" y="65272"/>
                </a:lnTo>
                <a:lnTo>
                  <a:pt x="61432" y="62392"/>
                </a:lnTo>
                <a:lnTo>
                  <a:pt x="59512" y="59512"/>
                </a:lnTo>
                <a:lnTo>
                  <a:pt x="57591" y="57591"/>
                </a:lnTo>
                <a:lnTo>
                  <a:pt x="54711" y="55671"/>
                </a:lnTo>
                <a:lnTo>
                  <a:pt x="52791" y="53751"/>
                </a:lnTo>
                <a:lnTo>
                  <a:pt x="49911" y="51831"/>
                </a:lnTo>
                <a:lnTo>
                  <a:pt x="47030" y="49911"/>
                </a:lnTo>
                <a:lnTo>
                  <a:pt x="44150" y="48950"/>
                </a:lnTo>
                <a:lnTo>
                  <a:pt x="41269" y="47045"/>
                </a:lnTo>
                <a:lnTo>
                  <a:pt x="37429" y="46070"/>
                </a:lnTo>
                <a:lnTo>
                  <a:pt x="34564" y="44165"/>
                </a:lnTo>
                <a:lnTo>
                  <a:pt x="32628" y="43205"/>
                </a:lnTo>
                <a:lnTo>
                  <a:pt x="28803" y="42230"/>
                </a:lnTo>
                <a:lnTo>
                  <a:pt x="26868" y="40325"/>
                </a:lnTo>
                <a:lnTo>
                  <a:pt x="24963" y="38389"/>
                </a:lnTo>
                <a:lnTo>
                  <a:pt x="22067" y="37444"/>
                </a:lnTo>
                <a:lnTo>
                  <a:pt x="20162" y="35524"/>
                </a:lnTo>
                <a:lnTo>
                  <a:pt x="19187" y="33604"/>
                </a:lnTo>
                <a:lnTo>
                  <a:pt x="18242" y="30723"/>
                </a:lnTo>
                <a:lnTo>
                  <a:pt x="17282" y="28803"/>
                </a:lnTo>
                <a:lnTo>
                  <a:pt x="17282" y="22082"/>
                </a:lnTo>
                <a:lnTo>
                  <a:pt x="18242" y="20162"/>
                </a:lnTo>
                <a:lnTo>
                  <a:pt x="19187" y="18242"/>
                </a:lnTo>
                <a:lnTo>
                  <a:pt x="20162" y="17282"/>
                </a:lnTo>
                <a:lnTo>
                  <a:pt x="21122" y="15361"/>
                </a:lnTo>
                <a:lnTo>
                  <a:pt x="23027" y="14401"/>
                </a:lnTo>
                <a:lnTo>
                  <a:pt x="24963" y="13441"/>
                </a:lnTo>
                <a:lnTo>
                  <a:pt x="26868" y="12481"/>
                </a:lnTo>
                <a:lnTo>
                  <a:pt x="28803" y="11521"/>
                </a:lnTo>
                <a:lnTo>
                  <a:pt x="40309" y="11521"/>
                </a:lnTo>
                <a:lnTo>
                  <a:pt x="42245" y="12481"/>
                </a:lnTo>
                <a:lnTo>
                  <a:pt x="45110" y="13441"/>
                </a:lnTo>
                <a:lnTo>
                  <a:pt x="47030" y="14401"/>
                </a:lnTo>
                <a:lnTo>
                  <a:pt x="48950" y="15361"/>
                </a:lnTo>
                <a:lnTo>
                  <a:pt x="50871" y="16322"/>
                </a:lnTo>
                <a:lnTo>
                  <a:pt x="52791" y="17282"/>
                </a:lnTo>
                <a:lnTo>
                  <a:pt x="53751" y="17282"/>
                </a:lnTo>
                <a:lnTo>
                  <a:pt x="54711" y="18242"/>
                </a:lnTo>
                <a:lnTo>
                  <a:pt x="57591" y="18242"/>
                </a:lnTo>
                <a:lnTo>
                  <a:pt x="58552" y="17282"/>
                </a:lnTo>
                <a:lnTo>
                  <a:pt x="58552" y="7680"/>
                </a:lnTo>
                <a:lnTo>
                  <a:pt x="57591" y="6720"/>
                </a:lnTo>
                <a:lnTo>
                  <a:pt x="56631" y="5760"/>
                </a:lnTo>
                <a:lnTo>
                  <a:pt x="55671" y="4800"/>
                </a:lnTo>
                <a:lnTo>
                  <a:pt x="53751" y="3840"/>
                </a:lnTo>
                <a:lnTo>
                  <a:pt x="51831" y="2880"/>
                </a:lnTo>
                <a:lnTo>
                  <a:pt x="50871" y="2880"/>
                </a:lnTo>
                <a:lnTo>
                  <a:pt x="47990" y="1920"/>
                </a:lnTo>
                <a:lnTo>
                  <a:pt x="46070" y="960"/>
                </a:lnTo>
                <a:lnTo>
                  <a:pt x="44150" y="960"/>
                </a:lnTo>
                <a:lnTo>
                  <a:pt x="41269" y="0"/>
                </a:lnTo>
                <a:lnTo>
                  <a:pt x="25907" y="0"/>
                </a:lnTo>
                <a:lnTo>
                  <a:pt x="22067" y="1920"/>
                </a:lnTo>
                <a:lnTo>
                  <a:pt x="18242" y="2880"/>
                </a:lnTo>
                <a:lnTo>
                  <a:pt x="14401" y="4800"/>
                </a:lnTo>
                <a:lnTo>
                  <a:pt x="11521" y="6720"/>
                </a:lnTo>
                <a:lnTo>
                  <a:pt x="8641" y="9601"/>
                </a:lnTo>
                <a:lnTo>
                  <a:pt x="6720" y="12481"/>
                </a:lnTo>
                <a:lnTo>
                  <a:pt x="5760" y="15361"/>
                </a:lnTo>
                <a:lnTo>
                  <a:pt x="3840" y="19202"/>
                </a:lnTo>
                <a:lnTo>
                  <a:pt x="2880" y="23042"/>
                </a:lnTo>
                <a:lnTo>
                  <a:pt x="2880" y="31683"/>
                </a:lnTo>
                <a:lnTo>
                  <a:pt x="3840" y="34549"/>
                </a:lnTo>
                <a:lnTo>
                  <a:pt x="4800" y="38389"/>
                </a:lnTo>
                <a:lnTo>
                  <a:pt x="6720" y="41269"/>
                </a:lnTo>
                <a:lnTo>
                  <a:pt x="8641" y="44165"/>
                </a:lnTo>
                <a:lnTo>
                  <a:pt x="10561" y="46070"/>
                </a:lnTo>
                <a:lnTo>
                  <a:pt x="12481" y="47990"/>
                </a:lnTo>
                <a:lnTo>
                  <a:pt x="15346" y="49911"/>
                </a:lnTo>
                <a:lnTo>
                  <a:pt x="18242" y="51831"/>
                </a:lnTo>
                <a:lnTo>
                  <a:pt x="21122" y="53751"/>
                </a:lnTo>
                <a:lnTo>
                  <a:pt x="24003" y="54726"/>
                </a:lnTo>
                <a:lnTo>
                  <a:pt x="26868" y="56631"/>
                </a:lnTo>
                <a:lnTo>
                  <a:pt x="29748" y="57591"/>
                </a:lnTo>
                <a:lnTo>
                  <a:pt x="32628" y="59512"/>
                </a:lnTo>
                <a:lnTo>
                  <a:pt x="35524" y="60472"/>
                </a:lnTo>
                <a:lnTo>
                  <a:pt x="38404" y="61447"/>
                </a:lnTo>
                <a:lnTo>
                  <a:pt x="40309" y="63352"/>
                </a:lnTo>
                <a:lnTo>
                  <a:pt x="43190" y="65272"/>
                </a:lnTo>
                <a:lnTo>
                  <a:pt x="45110" y="66233"/>
                </a:lnTo>
                <a:lnTo>
                  <a:pt x="47030" y="68153"/>
                </a:lnTo>
                <a:lnTo>
                  <a:pt x="47990" y="70073"/>
                </a:lnTo>
                <a:lnTo>
                  <a:pt x="49911" y="71993"/>
                </a:lnTo>
                <a:lnTo>
                  <a:pt x="49911" y="83515"/>
                </a:lnTo>
                <a:lnTo>
                  <a:pt x="48950" y="85435"/>
                </a:lnTo>
                <a:lnTo>
                  <a:pt x="47990" y="87355"/>
                </a:lnTo>
                <a:lnTo>
                  <a:pt x="46070" y="89275"/>
                </a:lnTo>
                <a:lnTo>
                  <a:pt x="44150" y="91196"/>
                </a:lnTo>
                <a:lnTo>
                  <a:pt x="43190" y="92156"/>
                </a:lnTo>
                <a:lnTo>
                  <a:pt x="40309" y="93116"/>
                </a:lnTo>
                <a:lnTo>
                  <a:pt x="38404" y="94076"/>
                </a:lnTo>
                <a:lnTo>
                  <a:pt x="35524" y="95036"/>
                </a:lnTo>
                <a:lnTo>
                  <a:pt x="22067" y="95036"/>
                </a:lnTo>
                <a:lnTo>
                  <a:pt x="19187" y="94076"/>
                </a:lnTo>
                <a:lnTo>
                  <a:pt x="16322" y="93116"/>
                </a:lnTo>
                <a:lnTo>
                  <a:pt x="13441" y="92156"/>
                </a:lnTo>
                <a:lnTo>
                  <a:pt x="11521" y="91196"/>
                </a:lnTo>
                <a:lnTo>
                  <a:pt x="9601" y="90236"/>
                </a:lnTo>
                <a:lnTo>
                  <a:pt x="7680" y="89275"/>
                </a:lnTo>
                <a:lnTo>
                  <a:pt x="5760" y="88315"/>
                </a:lnTo>
                <a:lnTo>
                  <a:pt x="4800" y="87355"/>
                </a:lnTo>
                <a:lnTo>
                  <a:pt x="3840" y="86395"/>
                </a:lnTo>
                <a:lnTo>
                  <a:pt x="1920" y="86395"/>
                </a:lnTo>
                <a:lnTo>
                  <a:pt x="1920" y="87355"/>
                </a:lnTo>
                <a:lnTo>
                  <a:pt x="960" y="87355"/>
                </a:lnTo>
                <a:lnTo>
                  <a:pt x="960" y="90236"/>
                </a:lnTo>
                <a:lnTo>
                  <a:pt x="0" y="90236"/>
                </a:lnTo>
                <a:lnTo>
                  <a:pt x="0" y="94076"/>
                </a:lnTo>
                <a:lnTo>
                  <a:pt x="960" y="9599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7" name="object 327"/>
          <p:cNvSpPr/>
          <p:nvPr/>
        </p:nvSpPr>
        <p:spPr>
          <a:xfrm>
            <a:off x="2045939" y="2543693"/>
            <a:ext cx="9601" cy="17282"/>
          </a:xfrm>
          <a:custGeom>
            <a:avLst/>
            <a:gdLst/>
            <a:ahLst/>
            <a:cxnLst/>
            <a:rect l="l" t="t" r="r" b="b"/>
            <a:pathLst>
              <a:path w="9601" h="17282">
                <a:moveTo>
                  <a:pt x="4800" y="16322"/>
                </a:moveTo>
                <a:lnTo>
                  <a:pt x="9601" y="17282"/>
                </a:lnTo>
                <a:lnTo>
                  <a:pt x="5760" y="3840"/>
                </a:lnTo>
                <a:lnTo>
                  <a:pt x="2880" y="1920"/>
                </a:lnTo>
                <a:lnTo>
                  <a:pt x="960" y="0"/>
                </a:lnTo>
                <a:lnTo>
                  <a:pt x="0" y="14401"/>
                </a:lnTo>
                <a:lnTo>
                  <a:pt x="4800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8" name="object 328"/>
          <p:cNvSpPr/>
          <p:nvPr/>
        </p:nvSpPr>
        <p:spPr>
          <a:xfrm>
            <a:off x="2025777" y="2481300"/>
            <a:ext cx="72953" cy="79674"/>
          </a:xfrm>
          <a:custGeom>
            <a:avLst/>
            <a:gdLst/>
            <a:ahLst/>
            <a:cxnLst/>
            <a:rect l="l" t="t" r="r" b="b"/>
            <a:pathLst>
              <a:path w="72953" h="79674">
                <a:moveTo>
                  <a:pt x="960" y="51831"/>
                </a:moveTo>
                <a:lnTo>
                  <a:pt x="2880" y="56631"/>
                </a:lnTo>
                <a:lnTo>
                  <a:pt x="3840" y="61432"/>
                </a:lnTo>
                <a:lnTo>
                  <a:pt x="5760" y="65272"/>
                </a:lnTo>
                <a:lnTo>
                  <a:pt x="8641" y="69113"/>
                </a:lnTo>
                <a:lnTo>
                  <a:pt x="12481" y="71993"/>
                </a:lnTo>
                <a:lnTo>
                  <a:pt x="15361" y="74874"/>
                </a:lnTo>
                <a:lnTo>
                  <a:pt x="20162" y="76794"/>
                </a:lnTo>
                <a:lnTo>
                  <a:pt x="21122" y="62392"/>
                </a:lnTo>
                <a:lnTo>
                  <a:pt x="19202" y="59512"/>
                </a:lnTo>
                <a:lnTo>
                  <a:pt x="17282" y="56631"/>
                </a:lnTo>
                <a:lnTo>
                  <a:pt x="16322" y="53751"/>
                </a:lnTo>
                <a:lnTo>
                  <a:pt x="15361" y="50871"/>
                </a:lnTo>
                <a:lnTo>
                  <a:pt x="14401" y="47030"/>
                </a:lnTo>
                <a:lnTo>
                  <a:pt x="14401" y="31668"/>
                </a:lnTo>
                <a:lnTo>
                  <a:pt x="15361" y="27828"/>
                </a:lnTo>
                <a:lnTo>
                  <a:pt x="16322" y="23987"/>
                </a:lnTo>
                <a:lnTo>
                  <a:pt x="18242" y="21107"/>
                </a:lnTo>
                <a:lnTo>
                  <a:pt x="19202" y="19202"/>
                </a:lnTo>
                <a:lnTo>
                  <a:pt x="21122" y="16322"/>
                </a:lnTo>
                <a:lnTo>
                  <a:pt x="24003" y="14386"/>
                </a:lnTo>
                <a:lnTo>
                  <a:pt x="26883" y="12481"/>
                </a:lnTo>
                <a:lnTo>
                  <a:pt x="29763" y="11521"/>
                </a:lnTo>
                <a:lnTo>
                  <a:pt x="32644" y="10546"/>
                </a:lnTo>
                <a:lnTo>
                  <a:pt x="41285" y="10546"/>
                </a:lnTo>
                <a:lnTo>
                  <a:pt x="45125" y="11521"/>
                </a:lnTo>
                <a:lnTo>
                  <a:pt x="47030" y="13426"/>
                </a:lnTo>
                <a:lnTo>
                  <a:pt x="50886" y="14386"/>
                </a:lnTo>
                <a:lnTo>
                  <a:pt x="52791" y="16322"/>
                </a:lnTo>
                <a:lnTo>
                  <a:pt x="54726" y="19202"/>
                </a:lnTo>
                <a:lnTo>
                  <a:pt x="55686" y="22067"/>
                </a:lnTo>
                <a:lnTo>
                  <a:pt x="57591" y="24947"/>
                </a:lnTo>
                <a:lnTo>
                  <a:pt x="57591" y="28788"/>
                </a:lnTo>
                <a:lnTo>
                  <a:pt x="58567" y="31668"/>
                </a:lnTo>
                <a:lnTo>
                  <a:pt x="58567" y="47990"/>
                </a:lnTo>
                <a:lnTo>
                  <a:pt x="57591" y="50871"/>
                </a:lnTo>
                <a:lnTo>
                  <a:pt x="56631" y="54711"/>
                </a:lnTo>
                <a:lnTo>
                  <a:pt x="55686" y="57591"/>
                </a:lnTo>
                <a:lnTo>
                  <a:pt x="53751" y="60472"/>
                </a:lnTo>
                <a:lnTo>
                  <a:pt x="51846" y="62392"/>
                </a:lnTo>
                <a:lnTo>
                  <a:pt x="49911" y="64312"/>
                </a:lnTo>
                <a:lnTo>
                  <a:pt x="47030" y="66233"/>
                </a:lnTo>
                <a:lnTo>
                  <a:pt x="44165" y="67193"/>
                </a:lnTo>
                <a:lnTo>
                  <a:pt x="40325" y="68153"/>
                </a:lnTo>
                <a:lnTo>
                  <a:pt x="32644" y="68153"/>
                </a:lnTo>
                <a:lnTo>
                  <a:pt x="28803" y="67193"/>
                </a:lnTo>
                <a:lnTo>
                  <a:pt x="25923" y="66233"/>
                </a:lnTo>
                <a:lnTo>
                  <a:pt x="29763" y="79674"/>
                </a:lnTo>
                <a:lnTo>
                  <a:pt x="42230" y="79674"/>
                </a:lnTo>
                <a:lnTo>
                  <a:pt x="47030" y="78714"/>
                </a:lnTo>
                <a:lnTo>
                  <a:pt x="51846" y="76794"/>
                </a:lnTo>
                <a:lnTo>
                  <a:pt x="56631" y="73914"/>
                </a:lnTo>
                <a:lnTo>
                  <a:pt x="60472" y="71033"/>
                </a:lnTo>
                <a:lnTo>
                  <a:pt x="63352" y="68153"/>
                </a:lnTo>
                <a:lnTo>
                  <a:pt x="67193" y="64312"/>
                </a:lnTo>
                <a:lnTo>
                  <a:pt x="69113" y="60472"/>
                </a:lnTo>
                <a:lnTo>
                  <a:pt x="71033" y="54711"/>
                </a:lnTo>
                <a:lnTo>
                  <a:pt x="71993" y="49911"/>
                </a:lnTo>
                <a:lnTo>
                  <a:pt x="72953" y="44150"/>
                </a:lnTo>
                <a:lnTo>
                  <a:pt x="72953" y="32628"/>
                </a:lnTo>
                <a:lnTo>
                  <a:pt x="71993" y="26883"/>
                </a:lnTo>
                <a:lnTo>
                  <a:pt x="71033" y="22067"/>
                </a:lnTo>
                <a:lnTo>
                  <a:pt x="69113" y="17266"/>
                </a:lnTo>
                <a:lnTo>
                  <a:pt x="67193" y="13426"/>
                </a:lnTo>
                <a:lnTo>
                  <a:pt x="64312" y="9601"/>
                </a:lnTo>
                <a:lnTo>
                  <a:pt x="61432" y="6705"/>
                </a:lnTo>
                <a:lnTo>
                  <a:pt x="57591" y="3840"/>
                </a:lnTo>
                <a:lnTo>
                  <a:pt x="52791" y="1920"/>
                </a:lnTo>
                <a:lnTo>
                  <a:pt x="48966" y="0"/>
                </a:lnTo>
                <a:lnTo>
                  <a:pt x="30723" y="0"/>
                </a:lnTo>
                <a:lnTo>
                  <a:pt x="25923" y="960"/>
                </a:lnTo>
                <a:lnTo>
                  <a:pt x="21122" y="2880"/>
                </a:lnTo>
                <a:lnTo>
                  <a:pt x="16322" y="4800"/>
                </a:lnTo>
                <a:lnTo>
                  <a:pt x="12481" y="7680"/>
                </a:lnTo>
                <a:lnTo>
                  <a:pt x="9601" y="10546"/>
                </a:lnTo>
                <a:lnTo>
                  <a:pt x="6720" y="14386"/>
                </a:lnTo>
                <a:lnTo>
                  <a:pt x="3840" y="19202"/>
                </a:lnTo>
                <a:lnTo>
                  <a:pt x="2880" y="23987"/>
                </a:lnTo>
                <a:lnTo>
                  <a:pt x="960" y="28788"/>
                </a:lnTo>
                <a:lnTo>
                  <a:pt x="0" y="34549"/>
                </a:lnTo>
                <a:lnTo>
                  <a:pt x="0" y="46070"/>
                </a:lnTo>
                <a:lnTo>
                  <a:pt x="960" y="5183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9" name="object 329"/>
          <p:cNvSpPr/>
          <p:nvPr/>
        </p:nvSpPr>
        <p:spPr>
          <a:xfrm>
            <a:off x="2118893" y="2481300"/>
            <a:ext cx="107518" cy="78714"/>
          </a:xfrm>
          <a:custGeom>
            <a:avLst/>
            <a:gdLst/>
            <a:ahLst/>
            <a:cxnLst/>
            <a:rect l="l" t="t" r="r" b="b"/>
            <a:pathLst>
              <a:path w="107518" h="78714">
                <a:moveTo>
                  <a:pt x="47990" y="77754"/>
                </a:moveTo>
                <a:lnTo>
                  <a:pt x="49926" y="77754"/>
                </a:lnTo>
                <a:lnTo>
                  <a:pt x="50871" y="78714"/>
                </a:lnTo>
                <a:lnTo>
                  <a:pt x="55686" y="78714"/>
                </a:lnTo>
                <a:lnTo>
                  <a:pt x="56647" y="77754"/>
                </a:lnTo>
                <a:lnTo>
                  <a:pt x="59527" y="77754"/>
                </a:lnTo>
                <a:lnTo>
                  <a:pt x="59527" y="76794"/>
                </a:lnTo>
                <a:lnTo>
                  <a:pt x="60487" y="76794"/>
                </a:lnTo>
                <a:lnTo>
                  <a:pt x="60487" y="24947"/>
                </a:lnTo>
                <a:lnTo>
                  <a:pt x="64312" y="20147"/>
                </a:lnTo>
                <a:lnTo>
                  <a:pt x="67208" y="17266"/>
                </a:lnTo>
                <a:lnTo>
                  <a:pt x="70073" y="14386"/>
                </a:lnTo>
                <a:lnTo>
                  <a:pt x="73913" y="12481"/>
                </a:lnTo>
                <a:lnTo>
                  <a:pt x="76794" y="11521"/>
                </a:lnTo>
                <a:lnTo>
                  <a:pt x="84475" y="11521"/>
                </a:lnTo>
                <a:lnTo>
                  <a:pt x="86395" y="12481"/>
                </a:lnTo>
                <a:lnTo>
                  <a:pt x="88315" y="13426"/>
                </a:lnTo>
                <a:lnTo>
                  <a:pt x="89275" y="15361"/>
                </a:lnTo>
                <a:lnTo>
                  <a:pt x="91196" y="16322"/>
                </a:lnTo>
                <a:lnTo>
                  <a:pt x="92156" y="18227"/>
                </a:lnTo>
                <a:lnTo>
                  <a:pt x="93116" y="21107"/>
                </a:lnTo>
                <a:lnTo>
                  <a:pt x="93116" y="23042"/>
                </a:lnTo>
                <a:lnTo>
                  <a:pt x="94076" y="25908"/>
                </a:lnTo>
                <a:lnTo>
                  <a:pt x="94076" y="76794"/>
                </a:lnTo>
                <a:lnTo>
                  <a:pt x="95036" y="77754"/>
                </a:lnTo>
                <a:lnTo>
                  <a:pt x="97917" y="77754"/>
                </a:lnTo>
                <a:lnTo>
                  <a:pt x="98877" y="78714"/>
                </a:lnTo>
                <a:lnTo>
                  <a:pt x="103677" y="78714"/>
                </a:lnTo>
                <a:lnTo>
                  <a:pt x="104637" y="77754"/>
                </a:lnTo>
                <a:lnTo>
                  <a:pt x="106558" y="77754"/>
                </a:lnTo>
                <a:lnTo>
                  <a:pt x="107518" y="76794"/>
                </a:lnTo>
                <a:lnTo>
                  <a:pt x="107518" y="22067"/>
                </a:lnTo>
                <a:lnTo>
                  <a:pt x="106558" y="18227"/>
                </a:lnTo>
                <a:lnTo>
                  <a:pt x="105597" y="14386"/>
                </a:lnTo>
                <a:lnTo>
                  <a:pt x="103677" y="11521"/>
                </a:lnTo>
                <a:lnTo>
                  <a:pt x="101757" y="8641"/>
                </a:lnTo>
                <a:lnTo>
                  <a:pt x="99837" y="5760"/>
                </a:lnTo>
                <a:lnTo>
                  <a:pt x="97917" y="3840"/>
                </a:lnTo>
                <a:lnTo>
                  <a:pt x="94076" y="1920"/>
                </a:lnTo>
                <a:lnTo>
                  <a:pt x="91196" y="0"/>
                </a:lnTo>
                <a:lnTo>
                  <a:pt x="76794" y="0"/>
                </a:lnTo>
                <a:lnTo>
                  <a:pt x="74874" y="960"/>
                </a:lnTo>
                <a:lnTo>
                  <a:pt x="72953" y="1920"/>
                </a:lnTo>
                <a:lnTo>
                  <a:pt x="71033" y="2880"/>
                </a:lnTo>
                <a:lnTo>
                  <a:pt x="69113" y="3840"/>
                </a:lnTo>
                <a:lnTo>
                  <a:pt x="67208" y="5760"/>
                </a:lnTo>
                <a:lnTo>
                  <a:pt x="64312" y="7680"/>
                </a:lnTo>
                <a:lnTo>
                  <a:pt x="62392" y="8641"/>
                </a:lnTo>
                <a:lnTo>
                  <a:pt x="60487" y="11521"/>
                </a:lnTo>
                <a:lnTo>
                  <a:pt x="57591" y="13426"/>
                </a:lnTo>
                <a:lnTo>
                  <a:pt x="56647" y="11521"/>
                </a:lnTo>
                <a:lnTo>
                  <a:pt x="55686" y="9601"/>
                </a:lnTo>
                <a:lnTo>
                  <a:pt x="54711" y="7680"/>
                </a:lnTo>
                <a:lnTo>
                  <a:pt x="52806" y="6705"/>
                </a:lnTo>
                <a:lnTo>
                  <a:pt x="51831" y="4800"/>
                </a:lnTo>
                <a:lnTo>
                  <a:pt x="49926" y="3840"/>
                </a:lnTo>
                <a:lnTo>
                  <a:pt x="47990" y="1920"/>
                </a:lnTo>
                <a:lnTo>
                  <a:pt x="46085" y="960"/>
                </a:lnTo>
                <a:lnTo>
                  <a:pt x="43205" y="960"/>
                </a:lnTo>
                <a:lnTo>
                  <a:pt x="41285" y="0"/>
                </a:lnTo>
                <a:lnTo>
                  <a:pt x="31683" y="0"/>
                </a:lnTo>
                <a:lnTo>
                  <a:pt x="27843" y="960"/>
                </a:lnTo>
                <a:lnTo>
                  <a:pt x="24002" y="2880"/>
                </a:lnTo>
                <a:lnTo>
                  <a:pt x="19202" y="4800"/>
                </a:lnTo>
                <a:lnTo>
                  <a:pt x="15361" y="8641"/>
                </a:lnTo>
                <a:lnTo>
                  <a:pt x="11521" y="12481"/>
                </a:lnTo>
                <a:lnTo>
                  <a:pt x="11521" y="1920"/>
                </a:lnTo>
                <a:lnTo>
                  <a:pt x="10561" y="1920"/>
                </a:lnTo>
                <a:lnTo>
                  <a:pt x="10561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77754"/>
                </a:lnTo>
                <a:lnTo>
                  <a:pt x="2880" y="77754"/>
                </a:lnTo>
                <a:lnTo>
                  <a:pt x="3840" y="78714"/>
                </a:lnTo>
                <a:lnTo>
                  <a:pt x="8641" y="78714"/>
                </a:lnTo>
                <a:lnTo>
                  <a:pt x="9601" y="77754"/>
                </a:lnTo>
                <a:lnTo>
                  <a:pt x="12481" y="77754"/>
                </a:lnTo>
                <a:lnTo>
                  <a:pt x="12481" y="24947"/>
                </a:lnTo>
                <a:lnTo>
                  <a:pt x="16322" y="20147"/>
                </a:lnTo>
                <a:lnTo>
                  <a:pt x="20162" y="17266"/>
                </a:lnTo>
                <a:lnTo>
                  <a:pt x="23042" y="14386"/>
                </a:lnTo>
                <a:lnTo>
                  <a:pt x="25923" y="12481"/>
                </a:lnTo>
                <a:lnTo>
                  <a:pt x="29763" y="11521"/>
                </a:lnTo>
                <a:lnTo>
                  <a:pt x="37444" y="11521"/>
                </a:lnTo>
                <a:lnTo>
                  <a:pt x="38404" y="12481"/>
                </a:lnTo>
                <a:lnTo>
                  <a:pt x="40309" y="13426"/>
                </a:lnTo>
                <a:lnTo>
                  <a:pt x="42245" y="15361"/>
                </a:lnTo>
                <a:lnTo>
                  <a:pt x="43205" y="16322"/>
                </a:lnTo>
                <a:lnTo>
                  <a:pt x="44150" y="18227"/>
                </a:lnTo>
                <a:lnTo>
                  <a:pt x="45125" y="21107"/>
                </a:lnTo>
                <a:lnTo>
                  <a:pt x="46085" y="23042"/>
                </a:lnTo>
                <a:lnTo>
                  <a:pt x="47030" y="25908"/>
                </a:lnTo>
                <a:lnTo>
                  <a:pt x="47030" y="77754"/>
                </a:lnTo>
                <a:lnTo>
                  <a:pt x="47990" y="7775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0" name="object 330"/>
          <p:cNvSpPr/>
          <p:nvPr/>
        </p:nvSpPr>
        <p:spPr>
          <a:xfrm>
            <a:off x="2263841" y="2482260"/>
            <a:ext cx="7680" cy="18242"/>
          </a:xfrm>
          <a:custGeom>
            <a:avLst/>
            <a:gdLst/>
            <a:ahLst/>
            <a:cxnLst/>
            <a:rect l="l" t="t" r="r" b="b"/>
            <a:pathLst>
              <a:path w="7680" h="18242">
                <a:moveTo>
                  <a:pt x="0" y="18242"/>
                </a:moveTo>
                <a:lnTo>
                  <a:pt x="1935" y="15361"/>
                </a:lnTo>
                <a:lnTo>
                  <a:pt x="3840" y="13426"/>
                </a:lnTo>
                <a:lnTo>
                  <a:pt x="5775" y="12466"/>
                </a:lnTo>
                <a:lnTo>
                  <a:pt x="7680" y="10561"/>
                </a:lnTo>
                <a:lnTo>
                  <a:pt x="6736" y="0"/>
                </a:lnTo>
                <a:lnTo>
                  <a:pt x="2895" y="960"/>
                </a:lnTo>
                <a:lnTo>
                  <a:pt x="0" y="182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1" name="object 331"/>
          <p:cNvSpPr/>
          <p:nvPr/>
        </p:nvSpPr>
        <p:spPr>
          <a:xfrm>
            <a:off x="2245614" y="2481300"/>
            <a:ext cx="67193" cy="79674"/>
          </a:xfrm>
          <a:custGeom>
            <a:avLst/>
            <a:gdLst/>
            <a:ahLst/>
            <a:cxnLst/>
            <a:rect l="l" t="t" r="r" b="b"/>
            <a:pathLst>
              <a:path w="67193" h="79674">
                <a:moveTo>
                  <a:pt x="31683" y="9601"/>
                </a:moveTo>
                <a:lnTo>
                  <a:pt x="41269" y="9601"/>
                </a:lnTo>
                <a:lnTo>
                  <a:pt x="46070" y="11521"/>
                </a:lnTo>
                <a:lnTo>
                  <a:pt x="48950" y="16322"/>
                </a:lnTo>
                <a:lnTo>
                  <a:pt x="52791" y="20147"/>
                </a:lnTo>
                <a:lnTo>
                  <a:pt x="53751" y="25908"/>
                </a:lnTo>
                <a:lnTo>
                  <a:pt x="53751" y="32628"/>
                </a:lnTo>
                <a:lnTo>
                  <a:pt x="14401" y="32628"/>
                </a:lnTo>
                <a:lnTo>
                  <a:pt x="14401" y="29748"/>
                </a:lnTo>
                <a:lnTo>
                  <a:pt x="15346" y="26883"/>
                </a:lnTo>
                <a:lnTo>
                  <a:pt x="16322" y="23987"/>
                </a:lnTo>
                <a:lnTo>
                  <a:pt x="17282" y="21107"/>
                </a:lnTo>
                <a:lnTo>
                  <a:pt x="18227" y="19202"/>
                </a:lnTo>
                <a:lnTo>
                  <a:pt x="21122" y="1920"/>
                </a:lnTo>
                <a:lnTo>
                  <a:pt x="16322" y="3840"/>
                </a:lnTo>
                <a:lnTo>
                  <a:pt x="12481" y="6705"/>
                </a:lnTo>
                <a:lnTo>
                  <a:pt x="9601" y="10546"/>
                </a:lnTo>
                <a:lnTo>
                  <a:pt x="6720" y="13426"/>
                </a:lnTo>
                <a:lnTo>
                  <a:pt x="4800" y="18227"/>
                </a:lnTo>
                <a:lnTo>
                  <a:pt x="2880" y="23042"/>
                </a:lnTo>
                <a:lnTo>
                  <a:pt x="960" y="27828"/>
                </a:lnTo>
                <a:lnTo>
                  <a:pt x="0" y="33604"/>
                </a:lnTo>
                <a:lnTo>
                  <a:pt x="0" y="46070"/>
                </a:lnTo>
                <a:lnTo>
                  <a:pt x="960" y="51831"/>
                </a:lnTo>
                <a:lnTo>
                  <a:pt x="2880" y="56631"/>
                </a:lnTo>
                <a:lnTo>
                  <a:pt x="4800" y="62392"/>
                </a:lnTo>
                <a:lnTo>
                  <a:pt x="6720" y="66233"/>
                </a:lnTo>
                <a:lnTo>
                  <a:pt x="9601" y="69113"/>
                </a:lnTo>
                <a:lnTo>
                  <a:pt x="12481" y="72953"/>
                </a:lnTo>
                <a:lnTo>
                  <a:pt x="16322" y="74874"/>
                </a:lnTo>
                <a:lnTo>
                  <a:pt x="21122" y="76794"/>
                </a:lnTo>
                <a:lnTo>
                  <a:pt x="25907" y="78714"/>
                </a:lnTo>
                <a:lnTo>
                  <a:pt x="30723" y="79674"/>
                </a:lnTo>
                <a:lnTo>
                  <a:pt x="40309" y="79674"/>
                </a:lnTo>
                <a:lnTo>
                  <a:pt x="43190" y="78714"/>
                </a:lnTo>
                <a:lnTo>
                  <a:pt x="47030" y="78714"/>
                </a:lnTo>
                <a:lnTo>
                  <a:pt x="49911" y="77754"/>
                </a:lnTo>
                <a:lnTo>
                  <a:pt x="52791" y="77754"/>
                </a:lnTo>
                <a:lnTo>
                  <a:pt x="54711" y="76794"/>
                </a:lnTo>
                <a:lnTo>
                  <a:pt x="56631" y="75834"/>
                </a:lnTo>
                <a:lnTo>
                  <a:pt x="58552" y="75834"/>
                </a:lnTo>
                <a:lnTo>
                  <a:pt x="60472" y="74874"/>
                </a:lnTo>
                <a:lnTo>
                  <a:pt x="61432" y="73914"/>
                </a:lnTo>
                <a:lnTo>
                  <a:pt x="63352" y="73914"/>
                </a:lnTo>
                <a:lnTo>
                  <a:pt x="63352" y="72953"/>
                </a:lnTo>
                <a:lnTo>
                  <a:pt x="64312" y="71993"/>
                </a:lnTo>
                <a:lnTo>
                  <a:pt x="64312" y="64312"/>
                </a:lnTo>
                <a:lnTo>
                  <a:pt x="63352" y="63352"/>
                </a:lnTo>
                <a:lnTo>
                  <a:pt x="60472" y="63352"/>
                </a:lnTo>
                <a:lnTo>
                  <a:pt x="59512" y="64312"/>
                </a:lnTo>
                <a:lnTo>
                  <a:pt x="57591" y="64312"/>
                </a:lnTo>
                <a:lnTo>
                  <a:pt x="56631" y="65272"/>
                </a:lnTo>
                <a:lnTo>
                  <a:pt x="54711" y="66233"/>
                </a:lnTo>
                <a:lnTo>
                  <a:pt x="52791" y="66233"/>
                </a:lnTo>
                <a:lnTo>
                  <a:pt x="49911" y="67193"/>
                </a:lnTo>
                <a:lnTo>
                  <a:pt x="47030" y="68153"/>
                </a:lnTo>
                <a:lnTo>
                  <a:pt x="29748" y="68153"/>
                </a:lnTo>
                <a:lnTo>
                  <a:pt x="26868" y="66233"/>
                </a:lnTo>
                <a:lnTo>
                  <a:pt x="24002" y="65272"/>
                </a:lnTo>
                <a:lnTo>
                  <a:pt x="22067" y="63352"/>
                </a:lnTo>
                <a:lnTo>
                  <a:pt x="20162" y="61432"/>
                </a:lnTo>
                <a:lnTo>
                  <a:pt x="18227" y="59512"/>
                </a:lnTo>
                <a:lnTo>
                  <a:pt x="16322" y="56631"/>
                </a:lnTo>
                <a:lnTo>
                  <a:pt x="15346" y="52791"/>
                </a:lnTo>
                <a:lnTo>
                  <a:pt x="15346" y="49911"/>
                </a:lnTo>
                <a:lnTo>
                  <a:pt x="14401" y="46070"/>
                </a:lnTo>
                <a:lnTo>
                  <a:pt x="14401" y="42230"/>
                </a:lnTo>
                <a:lnTo>
                  <a:pt x="63352" y="42230"/>
                </a:lnTo>
                <a:lnTo>
                  <a:pt x="65272" y="41269"/>
                </a:lnTo>
                <a:lnTo>
                  <a:pt x="66233" y="41269"/>
                </a:lnTo>
                <a:lnTo>
                  <a:pt x="67193" y="40309"/>
                </a:lnTo>
                <a:lnTo>
                  <a:pt x="67193" y="24947"/>
                </a:lnTo>
                <a:lnTo>
                  <a:pt x="65272" y="20147"/>
                </a:lnTo>
                <a:lnTo>
                  <a:pt x="64312" y="16322"/>
                </a:lnTo>
                <a:lnTo>
                  <a:pt x="62392" y="12481"/>
                </a:lnTo>
                <a:lnTo>
                  <a:pt x="59512" y="9601"/>
                </a:lnTo>
                <a:lnTo>
                  <a:pt x="57591" y="6705"/>
                </a:lnTo>
                <a:lnTo>
                  <a:pt x="53751" y="3840"/>
                </a:lnTo>
                <a:lnTo>
                  <a:pt x="49911" y="1920"/>
                </a:lnTo>
                <a:lnTo>
                  <a:pt x="46070" y="0"/>
                </a:lnTo>
                <a:lnTo>
                  <a:pt x="29748" y="0"/>
                </a:lnTo>
                <a:lnTo>
                  <a:pt x="24963" y="960"/>
                </a:lnTo>
                <a:lnTo>
                  <a:pt x="25907" y="11521"/>
                </a:lnTo>
                <a:lnTo>
                  <a:pt x="28788" y="10546"/>
                </a:lnTo>
                <a:lnTo>
                  <a:pt x="31683" y="96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2" name="object 332"/>
          <p:cNvSpPr/>
          <p:nvPr/>
        </p:nvSpPr>
        <p:spPr>
          <a:xfrm>
            <a:off x="2371374" y="2481300"/>
            <a:ext cx="63352" cy="78714"/>
          </a:xfrm>
          <a:custGeom>
            <a:avLst/>
            <a:gdLst/>
            <a:ahLst/>
            <a:cxnLst/>
            <a:rect l="l" t="t" r="r" b="b"/>
            <a:pathLst>
              <a:path w="63352" h="78714">
                <a:moveTo>
                  <a:pt x="57591" y="8641"/>
                </a:moveTo>
                <a:lnTo>
                  <a:pt x="55671" y="5760"/>
                </a:lnTo>
                <a:lnTo>
                  <a:pt x="52791" y="3840"/>
                </a:lnTo>
                <a:lnTo>
                  <a:pt x="48950" y="1920"/>
                </a:lnTo>
                <a:lnTo>
                  <a:pt x="46070" y="0"/>
                </a:lnTo>
                <a:lnTo>
                  <a:pt x="32628" y="0"/>
                </a:lnTo>
                <a:lnTo>
                  <a:pt x="28788" y="960"/>
                </a:lnTo>
                <a:lnTo>
                  <a:pt x="24947" y="2880"/>
                </a:lnTo>
                <a:lnTo>
                  <a:pt x="20147" y="4800"/>
                </a:lnTo>
                <a:lnTo>
                  <a:pt x="16306" y="8641"/>
                </a:lnTo>
                <a:lnTo>
                  <a:pt x="12466" y="12481"/>
                </a:lnTo>
                <a:lnTo>
                  <a:pt x="12466" y="1920"/>
                </a:lnTo>
                <a:lnTo>
                  <a:pt x="11506" y="1920"/>
                </a:lnTo>
                <a:lnTo>
                  <a:pt x="11506" y="960"/>
                </a:lnTo>
                <a:lnTo>
                  <a:pt x="1905" y="960"/>
                </a:lnTo>
                <a:lnTo>
                  <a:pt x="944" y="1920"/>
                </a:lnTo>
                <a:lnTo>
                  <a:pt x="0" y="2880"/>
                </a:lnTo>
                <a:lnTo>
                  <a:pt x="0" y="76794"/>
                </a:lnTo>
                <a:lnTo>
                  <a:pt x="944" y="76794"/>
                </a:lnTo>
                <a:lnTo>
                  <a:pt x="944" y="77754"/>
                </a:lnTo>
                <a:lnTo>
                  <a:pt x="3840" y="77754"/>
                </a:lnTo>
                <a:lnTo>
                  <a:pt x="4785" y="78714"/>
                </a:lnTo>
                <a:lnTo>
                  <a:pt x="9585" y="78714"/>
                </a:lnTo>
                <a:lnTo>
                  <a:pt x="10561" y="77754"/>
                </a:lnTo>
                <a:lnTo>
                  <a:pt x="12466" y="77754"/>
                </a:lnTo>
                <a:lnTo>
                  <a:pt x="13426" y="76794"/>
                </a:lnTo>
                <a:lnTo>
                  <a:pt x="13426" y="24947"/>
                </a:lnTo>
                <a:lnTo>
                  <a:pt x="17266" y="20147"/>
                </a:lnTo>
                <a:lnTo>
                  <a:pt x="21107" y="17266"/>
                </a:lnTo>
                <a:lnTo>
                  <a:pt x="23987" y="14386"/>
                </a:lnTo>
                <a:lnTo>
                  <a:pt x="27828" y="12481"/>
                </a:lnTo>
                <a:lnTo>
                  <a:pt x="30708" y="11521"/>
                </a:lnTo>
                <a:lnTo>
                  <a:pt x="39349" y="11521"/>
                </a:lnTo>
                <a:lnTo>
                  <a:pt x="41269" y="12481"/>
                </a:lnTo>
                <a:lnTo>
                  <a:pt x="43190" y="13426"/>
                </a:lnTo>
                <a:lnTo>
                  <a:pt x="45110" y="15361"/>
                </a:lnTo>
                <a:lnTo>
                  <a:pt x="46070" y="16322"/>
                </a:lnTo>
                <a:lnTo>
                  <a:pt x="47030" y="18227"/>
                </a:lnTo>
                <a:lnTo>
                  <a:pt x="47990" y="21107"/>
                </a:lnTo>
                <a:lnTo>
                  <a:pt x="48950" y="23042"/>
                </a:lnTo>
                <a:lnTo>
                  <a:pt x="48950" y="25908"/>
                </a:lnTo>
                <a:lnTo>
                  <a:pt x="49911" y="28788"/>
                </a:lnTo>
                <a:lnTo>
                  <a:pt x="49911" y="77754"/>
                </a:lnTo>
                <a:lnTo>
                  <a:pt x="52791" y="77754"/>
                </a:lnTo>
                <a:lnTo>
                  <a:pt x="53751" y="78714"/>
                </a:lnTo>
                <a:lnTo>
                  <a:pt x="58552" y="78714"/>
                </a:lnTo>
                <a:lnTo>
                  <a:pt x="59512" y="77754"/>
                </a:lnTo>
                <a:lnTo>
                  <a:pt x="62392" y="77754"/>
                </a:lnTo>
                <a:lnTo>
                  <a:pt x="62392" y="76794"/>
                </a:lnTo>
                <a:lnTo>
                  <a:pt x="63352" y="76794"/>
                </a:lnTo>
                <a:lnTo>
                  <a:pt x="63352" y="25908"/>
                </a:lnTo>
                <a:lnTo>
                  <a:pt x="62392" y="22067"/>
                </a:lnTo>
                <a:lnTo>
                  <a:pt x="61432" y="18227"/>
                </a:lnTo>
                <a:lnTo>
                  <a:pt x="60472" y="14386"/>
                </a:lnTo>
                <a:lnTo>
                  <a:pt x="59512" y="11521"/>
                </a:lnTo>
                <a:lnTo>
                  <a:pt x="57591" y="86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3" name="object 333"/>
          <p:cNvSpPr/>
          <p:nvPr/>
        </p:nvSpPr>
        <p:spPr>
          <a:xfrm>
            <a:off x="2453929" y="2481300"/>
            <a:ext cx="59512" cy="79674"/>
          </a:xfrm>
          <a:custGeom>
            <a:avLst/>
            <a:gdLst/>
            <a:ahLst/>
            <a:cxnLst/>
            <a:rect l="l" t="t" r="r" b="b"/>
            <a:pathLst>
              <a:path w="59512" h="79674">
                <a:moveTo>
                  <a:pt x="1920" y="66233"/>
                </a:moveTo>
                <a:lnTo>
                  <a:pt x="2865" y="69113"/>
                </a:lnTo>
                <a:lnTo>
                  <a:pt x="4800" y="71993"/>
                </a:lnTo>
                <a:lnTo>
                  <a:pt x="6705" y="73914"/>
                </a:lnTo>
                <a:lnTo>
                  <a:pt x="8641" y="75834"/>
                </a:lnTo>
                <a:lnTo>
                  <a:pt x="11521" y="76794"/>
                </a:lnTo>
                <a:lnTo>
                  <a:pt x="14386" y="77754"/>
                </a:lnTo>
                <a:lnTo>
                  <a:pt x="13426" y="60472"/>
                </a:lnTo>
                <a:lnTo>
                  <a:pt x="13426" y="52791"/>
                </a:lnTo>
                <a:lnTo>
                  <a:pt x="14386" y="50871"/>
                </a:lnTo>
                <a:lnTo>
                  <a:pt x="15361" y="48950"/>
                </a:lnTo>
                <a:lnTo>
                  <a:pt x="17266" y="47990"/>
                </a:lnTo>
                <a:lnTo>
                  <a:pt x="18242" y="46070"/>
                </a:lnTo>
                <a:lnTo>
                  <a:pt x="20147" y="45110"/>
                </a:lnTo>
                <a:lnTo>
                  <a:pt x="23027" y="44150"/>
                </a:lnTo>
                <a:lnTo>
                  <a:pt x="24947" y="44150"/>
                </a:lnTo>
                <a:lnTo>
                  <a:pt x="27828" y="43190"/>
                </a:lnTo>
                <a:lnTo>
                  <a:pt x="46070" y="43190"/>
                </a:lnTo>
                <a:lnTo>
                  <a:pt x="46070" y="58552"/>
                </a:lnTo>
                <a:lnTo>
                  <a:pt x="43190" y="61432"/>
                </a:lnTo>
                <a:lnTo>
                  <a:pt x="40309" y="64312"/>
                </a:lnTo>
                <a:lnTo>
                  <a:pt x="36469" y="66233"/>
                </a:lnTo>
                <a:lnTo>
                  <a:pt x="33588" y="68153"/>
                </a:lnTo>
                <a:lnTo>
                  <a:pt x="30708" y="69113"/>
                </a:lnTo>
                <a:lnTo>
                  <a:pt x="23027" y="69113"/>
                </a:lnTo>
                <a:lnTo>
                  <a:pt x="19202" y="68153"/>
                </a:lnTo>
                <a:lnTo>
                  <a:pt x="21107" y="79674"/>
                </a:lnTo>
                <a:lnTo>
                  <a:pt x="29748" y="79674"/>
                </a:lnTo>
                <a:lnTo>
                  <a:pt x="33588" y="78714"/>
                </a:lnTo>
                <a:lnTo>
                  <a:pt x="37429" y="76794"/>
                </a:lnTo>
                <a:lnTo>
                  <a:pt x="41269" y="74874"/>
                </a:lnTo>
                <a:lnTo>
                  <a:pt x="45110" y="71993"/>
                </a:lnTo>
                <a:lnTo>
                  <a:pt x="47990" y="69113"/>
                </a:lnTo>
                <a:lnTo>
                  <a:pt x="47990" y="76794"/>
                </a:lnTo>
                <a:lnTo>
                  <a:pt x="48950" y="77754"/>
                </a:lnTo>
                <a:lnTo>
                  <a:pt x="50871" y="77754"/>
                </a:lnTo>
                <a:lnTo>
                  <a:pt x="50871" y="78714"/>
                </a:lnTo>
                <a:lnTo>
                  <a:pt x="56631" y="78714"/>
                </a:lnTo>
                <a:lnTo>
                  <a:pt x="57591" y="77754"/>
                </a:lnTo>
                <a:lnTo>
                  <a:pt x="58552" y="77754"/>
                </a:lnTo>
                <a:lnTo>
                  <a:pt x="59512" y="76794"/>
                </a:lnTo>
                <a:lnTo>
                  <a:pt x="59512" y="22067"/>
                </a:lnTo>
                <a:lnTo>
                  <a:pt x="58552" y="18227"/>
                </a:lnTo>
                <a:lnTo>
                  <a:pt x="57591" y="15361"/>
                </a:lnTo>
                <a:lnTo>
                  <a:pt x="56631" y="11521"/>
                </a:lnTo>
                <a:lnTo>
                  <a:pt x="55671" y="8641"/>
                </a:lnTo>
                <a:lnTo>
                  <a:pt x="52791" y="6705"/>
                </a:lnTo>
                <a:lnTo>
                  <a:pt x="50871" y="3840"/>
                </a:lnTo>
                <a:lnTo>
                  <a:pt x="47990" y="2880"/>
                </a:lnTo>
                <a:lnTo>
                  <a:pt x="44150" y="960"/>
                </a:lnTo>
                <a:lnTo>
                  <a:pt x="40309" y="0"/>
                </a:lnTo>
                <a:lnTo>
                  <a:pt x="22082" y="0"/>
                </a:lnTo>
                <a:lnTo>
                  <a:pt x="20147" y="960"/>
                </a:lnTo>
                <a:lnTo>
                  <a:pt x="17266" y="1920"/>
                </a:lnTo>
                <a:lnTo>
                  <a:pt x="15361" y="1920"/>
                </a:lnTo>
                <a:lnTo>
                  <a:pt x="12481" y="2880"/>
                </a:lnTo>
                <a:lnTo>
                  <a:pt x="10546" y="3840"/>
                </a:lnTo>
                <a:lnTo>
                  <a:pt x="8641" y="4800"/>
                </a:lnTo>
                <a:lnTo>
                  <a:pt x="6705" y="5760"/>
                </a:lnTo>
                <a:lnTo>
                  <a:pt x="5745" y="6705"/>
                </a:lnTo>
                <a:lnTo>
                  <a:pt x="4800" y="7680"/>
                </a:lnTo>
                <a:lnTo>
                  <a:pt x="3840" y="7680"/>
                </a:lnTo>
                <a:lnTo>
                  <a:pt x="3840" y="10546"/>
                </a:lnTo>
                <a:lnTo>
                  <a:pt x="2865" y="11521"/>
                </a:lnTo>
                <a:lnTo>
                  <a:pt x="2865" y="13426"/>
                </a:lnTo>
                <a:lnTo>
                  <a:pt x="3840" y="14386"/>
                </a:lnTo>
                <a:lnTo>
                  <a:pt x="3840" y="16322"/>
                </a:lnTo>
                <a:lnTo>
                  <a:pt x="4800" y="17266"/>
                </a:lnTo>
                <a:lnTo>
                  <a:pt x="4800" y="18227"/>
                </a:lnTo>
                <a:lnTo>
                  <a:pt x="6705" y="18227"/>
                </a:lnTo>
                <a:lnTo>
                  <a:pt x="7680" y="17266"/>
                </a:lnTo>
                <a:lnTo>
                  <a:pt x="8641" y="16322"/>
                </a:lnTo>
                <a:lnTo>
                  <a:pt x="10546" y="16322"/>
                </a:lnTo>
                <a:lnTo>
                  <a:pt x="11521" y="15361"/>
                </a:lnTo>
                <a:lnTo>
                  <a:pt x="13426" y="14386"/>
                </a:lnTo>
                <a:lnTo>
                  <a:pt x="16306" y="13426"/>
                </a:lnTo>
                <a:lnTo>
                  <a:pt x="18242" y="12481"/>
                </a:lnTo>
                <a:lnTo>
                  <a:pt x="21107" y="11521"/>
                </a:lnTo>
                <a:lnTo>
                  <a:pt x="23027" y="10546"/>
                </a:lnTo>
                <a:lnTo>
                  <a:pt x="35509" y="10546"/>
                </a:lnTo>
                <a:lnTo>
                  <a:pt x="37429" y="11521"/>
                </a:lnTo>
                <a:lnTo>
                  <a:pt x="39349" y="12481"/>
                </a:lnTo>
                <a:lnTo>
                  <a:pt x="41269" y="13426"/>
                </a:lnTo>
                <a:lnTo>
                  <a:pt x="42230" y="14386"/>
                </a:lnTo>
                <a:lnTo>
                  <a:pt x="44150" y="16322"/>
                </a:lnTo>
                <a:lnTo>
                  <a:pt x="45110" y="18227"/>
                </a:lnTo>
                <a:lnTo>
                  <a:pt x="45110" y="20147"/>
                </a:lnTo>
                <a:lnTo>
                  <a:pt x="46070" y="22067"/>
                </a:lnTo>
                <a:lnTo>
                  <a:pt x="46070" y="33604"/>
                </a:lnTo>
                <a:lnTo>
                  <a:pt x="25923" y="33604"/>
                </a:lnTo>
                <a:lnTo>
                  <a:pt x="21107" y="34549"/>
                </a:lnTo>
                <a:lnTo>
                  <a:pt x="16306" y="35509"/>
                </a:lnTo>
                <a:lnTo>
                  <a:pt x="12481" y="37429"/>
                </a:lnTo>
                <a:lnTo>
                  <a:pt x="9585" y="39349"/>
                </a:lnTo>
                <a:lnTo>
                  <a:pt x="6705" y="41269"/>
                </a:lnTo>
                <a:lnTo>
                  <a:pt x="3840" y="43190"/>
                </a:lnTo>
                <a:lnTo>
                  <a:pt x="1920" y="47030"/>
                </a:lnTo>
                <a:lnTo>
                  <a:pt x="960" y="49911"/>
                </a:lnTo>
                <a:lnTo>
                  <a:pt x="0" y="52791"/>
                </a:lnTo>
                <a:lnTo>
                  <a:pt x="0" y="64312"/>
                </a:lnTo>
                <a:lnTo>
                  <a:pt x="1920" y="6623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4" name="object 334"/>
          <p:cNvSpPr/>
          <p:nvPr/>
        </p:nvSpPr>
        <p:spPr>
          <a:xfrm>
            <a:off x="2467355" y="2541772"/>
            <a:ext cx="7680" cy="19202"/>
          </a:xfrm>
          <a:custGeom>
            <a:avLst/>
            <a:gdLst/>
            <a:ahLst/>
            <a:cxnLst/>
            <a:rect l="l" t="t" r="r" b="b"/>
            <a:pathLst>
              <a:path w="7680" h="19202">
                <a:moveTo>
                  <a:pt x="0" y="0"/>
                </a:moveTo>
                <a:lnTo>
                  <a:pt x="960" y="17282"/>
                </a:lnTo>
                <a:lnTo>
                  <a:pt x="3840" y="18242"/>
                </a:lnTo>
                <a:lnTo>
                  <a:pt x="7680" y="19202"/>
                </a:lnTo>
                <a:lnTo>
                  <a:pt x="5775" y="7680"/>
                </a:lnTo>
                <a:lnTo>
                  <a:pt x="3840" y="4800"/>
                </a:lnTo>
                <a:lnTo>
                  <a:pt x="960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5" name="object 335"/>
          <p:cNvSpPr/>
          <p:nvPr/>
        </p:nvSpPr>
        <p:spPr>
          <a:xfrm>
            <a:off x="2526883" y="2462098"/>
            <a:ext cx="47990" cy="98877"/>
          </a:xfrm>
          <a:custGeom>
            <a:avLst/>
            <a:gdLst/>
            <a:ahLst/>
            <a:cxnLst/>
            <a:rect l="l" t="t" r="r" b="b"/>
            <a:pathLst>
              <a:path w="47990" h="98877">
                <a:moveTo>
                  <a:pt x="13441" y="960"/>
                </a:moveTo>
                <a:lnTo>
                  <a:pt x="13441" y="20162"/>
                </a:lnTo>
                <a:lnTo>
                  <a:pt x="1920" y="20162"/>
                </a:lnTo>
                <a:lnTo>
                  <a:pt x="960" y="21122"/>
                </a:lnTo>
                <a:lnTo>
                  <a:pt x="960" y="23042"/>
                </a:lnTo>
                <a:lnTo>
                  <a:pt x="0" y="23042"/>
                </a:lnTo>
                <a:lnTo>
                  <a:pt x="0" y="28803"/>
                </a:lnTo>
                <a:lnTo>
                  <a:pt x="960" y="29748"/>
                </a:lnTo>
                <a:lnTo>
                  <a:pt x="960" y="30723"/>
                </a:lnTo>
                <a:lnTo>
                  <a:pt x="1920" y="31683"/>
                </a:lnTo>
                <a:lnTo>
                  <a:pt x="13441" y="31683"/>
                </a:lnTo>
                <a:lnTo>
                  <a:pt x="13441" y="81594"/>
                </a:lnTo>
                <a:lnTo>
                  <a:pt x="14401" y="84475"/>
                </a:lnTo>
                <a:lnTo>
                  <a:pt x="15361" y="88315"/>
                </a:lnTo>
                <a:lnTo>
                  <a:pt x="16322" y="90236"/>
                </a:lnTo>
                <a:lnTo>
                  <a:pt x="18242" y="92156"/>
                </a:lnTo>
                <a:lnTo>
                  <a:pt x="20162" y="94076"/>
                </a:lnTo>
                <a:lnTo>
                  <a:pt x="22082" y="95996"/>
                </a:lnTo>
                <a:lnTo>
                  <a:pt x="24963" y="96956"/>
                </a:lnTo>
                <a:lnTo>
                  <a:pt x="26883" y="97916"/>
                </a:lnTo>
                <a:lnTo>
                  <a:pt x="30708" y="98877"/>
                </a:lnTo>
                <a:lnTo>
                  <a:pt x="35509" y="98877"/>
                </a:lnTo>
                <a:lnTo>
                  <a:pt x="36484" y="97916"/>
                </a:lnTo>
                <a:lnTo>
                  <a:pt x="41269" y="97916"/>
                </a:lnTo>
                <a:lnTo>
                  <a:pt x="42230" y="96956"/>
                </a:lnTo>
                <a:lnTo>
                  <a:pt x="44165" y="96956"/>
                </a:lnTo>
                <a:lnTo>
                  <a:pt x="45110" y="95996"/>
                </a:lnTo>
                <a:lnTo>
                  <a:pt x="46070" y="95996"/>
                </a:lnTo>
                <a:lnTo>
                  <a:pt x="46070" y="95036"/>
                </a:lnTo>
                <a:lnTo>
                  <a:pt x="47045" y="95036"/>
                </a:lnTo>
                <a:lnTo>
                  <a:pt x="47045" y="93116"/>
                </a:lnTo>
                <a:lnTo>
                  <a:pt x="47990" y="92156"/>
                </a:lnTo>
                <a:lnTo>
                  <a:pt x="47990" y="87355"/>
                </a:lnTo>
                <a:lnTo>
                  <a:pt x="47045" y="86395"/>
                </a:lnTo>
                <a:lnTo>
                  <a:pt x="47045" y="85435"/>
                </a:lnTo>
                <a:lnTo>
                  <a:pt x="46070" y="84475"/>
                </a:lnTo>
                <a:lnTo>
                  <a:pt x="45110" y="84475"/>
                </a:lnTo>
                <a:lnTo>
                  <a:pt x="44165" y="85435"/>
                </a:lnTo>
                <a:lnTo>
                  <a:pt x="42230" y="85435"/>
                </a:lnTo>
                <a:lnTo>
                  <a:pt x="41269" y="86395"/>
                </a:lnTo>
                <a:lnTo>
                  <a:pt x="40325" y="86395"/>
                </a:lnTo>
                <a:lnTo>
                  <a:pt x="39349" y="87355"/>
                </a:lnTo>
                <a:lnTo>
                  <a:pt x="32644" y="87355"/>
                </a:lnTo>
                <a:lnTo>
                  <a:pt x="29763" y="85435"/>
                </a:lnTo>
                <a:lnTo>
                  <a:pt x="28803" y="83515"/>
                </a:lnTo>
                <a:lnTo>
                  <a:pt x="26883" y="80634"/>
                </a:lnTo>
                <a:lnTo>
                  <a:pt x="25923" y="76794"/>
                </a:lnTo>
                <a:lnTo>
                  <a:pt x="25923" y="31683"/>
                </a:lnTo>
                <a:lnTo>
                  <a:pt x="46070" y="31683"/>
                </a:lnTo>
                <a:lnTo>
                  <a:pt x="46070" y="30723"/>
                </a:lnTo>
                <a:lnTo>
                  <a:pt x="47045" y="29748"/>
                </a:lnTo>
                <a:lnTo>
                  <a:pt x="47045" y="28803"/>
                </a:lnTo>
                <a:lnTo>
                  <a:pt x="47990" y="27843"/>
                </a:lnTo>
                <a:lnTo>
                  <a:pt x="47990" y="23042"/>
                </a:lnTo>
                <a:lnTo>
                  <a:pt x="47045" y="22082"/>
                </a:lnTo>
                <a:lnTo>
                  <a:pt x="47045" y="21122"/>
                </a:lnTo>
                <a:lnTo>
                  <a:pt x="46070" y="21122"/>
                </a:lnTo>
                <a:lnTo>
                  <a:pt x="46070" y="20162"/>
                </a:lnTo>
                <a:lnTo>
                  <a:pt x="25923" y="20162"/>
                </a:lnTo>
                <a:lnTo>
                  <a:pt x="25923" y="960"/>
                </a:lnTo>
                <a:lnTo>
                  <a:pt x="23042" y="960"/>
                </a:lnTo>
                <a:lnTo>
                  <a:pt x="22082" y="0"/>
                </a:lnTo>
                <a:lnTo>
                  <a:pt x="18242" y="0"/>
                </a:lnTo>
                <a:lnTo>
                  <a:pt x="17282" y="960"/>
                </a:lnTo>
                <a:lnTo>
                  <a:pt x="13441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6" name="object 336"/>
          <p:cNvSpPr/>
          <p:nvPr/>
        </p:nvSpPr>
        <p:spPr>
          <a:xfrm>
            <a:off x="2592156" y="2482260"/>
            <a:ext cx="13441" cy="77754"/>
          </a:xfrm>
          <a:custGeom>
            <a:avLst/>
            <a:gdLst/>
            <a:ahLst/>
            <a:cxnLst/>
            <a:rect l="l" t="t" r="r" b="b"/>
            <a:pathLst>
              <a:path w="13441" h="77754">
                <a:moveTo>
                  <a:pt x="9601" y="0"/>
                </a:move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75834"/>
                </a:lnTo>
                <a:lnTo>
                  <a:pt x="960" y="76794"/>
                </a:lnTo>
                <a:lnTo>
                  <a:pt x="3840" y="76794"/>
                </a:lnTo>
                <a:lnTo>
                  <a:pt x="3840" y="77754"/>
                </a:lnTo>
                <a:lnTo>
                  <a:pt x="9601" y="77754"/>
                </a:lnTo>
                <a:lnTo>
                  <a:pt x="9601" y="76794"/>
                </a:lnTo>
                <a:lnTo>
                  <a:pt x="12481" y="76794"/>
                </a:lnTo>
                <a:lnTo>
                  <a:pt x="12481" y="75834"/>
                </a:lnTo>
                <a:lnTo>
                  <a:pt x="13441" y="75834"/>
                </a:lnTo>
                <a:lnTo>
                  <a:pt x="13441" y="960"/>
                </a:lnTo>
                <a:lnTo>
                  <a:pt x="12481" y="960"/>
                </a:lnTo>
                <a:lnTo>
                  <a:pt x="12481" y="0"/>
                </a:lnTo>
                <a:lnTo>
                  <a:pt x="9601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7" name="object 337"/>
          <p:cNvSpPr/>
          <p:nvPr/>
        </p:nvSpPr>
        <p:spPr>
          <a:xfrm>
            <a:off x="2590236" y="2451536"/>
            <a:ext cx="17282" cy="16322"/>
          </a:xfrm>
          <a:custGeom>
            <a:avLst/>
            <a:gdLst/>
            <a:ahLst/>
            <a:cxnLst/>
            <a:rect l="l" t="t" r="r" b="b"/>
            <a:pathLst>
              <a:path w="17282" h="16322">
                <a:moveTo>
                  <a:pt x="17282" y="8641"/>
                </a:moveTo>
                <a:lnTo>
                  <a:pt x="17282" y="5760"/>
                </a:lnTo>
                <a:lnTo>
                  <a:pt x="16322" y="2880"/>
                </a:lnTo>
                <a:lnTo>
                  <a:pt x="15361" y="1920"/>
                </a:lnTo>
                <a:lnTo>
                  <a:pt x="14401" y="960"/>
                </a:lnTo>
                <a:lnTo>
                  <a:pt x="11521" y="0"/>
                </a:lnTo>
                <a:lnTo>
                  <a:pt x="5760" y="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5760"/>
                </a:lnTo>
                <a:lnTo>
                  <a:pt x="0" y="11521"/>
                </a:lnTo>
                <a:lnTo>
                  <a:pt x="960" y="13441"/>
                </a:lnTo>
                <a:lnTo>
                  <a:pt x="1920" y="14401"/>
                </a:lnTo>
                <a:lnTo>
                  <a:pt x="2880" y="16322"/>
                </a:lnTo>
                <a:lnTo>
                  <a:pt x="14401" y="16322"/>
                </a:lnTo>
                <a:lnTo>
                  <a:pt x="15361" y="14401"/>
                </a:lnTo>
                <a:lnTo>
                  <a:pt x="16322" y="13441"/>
                </a:lnTo>
                <a:lnTo>
                  <a:pt x="17282" y="11521"/>
                </a:lnTo>
                <a:lnTo>
                  <a:pt x="17282" y="86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8" name="object 338"/>
          <p:cNvSpPr/>
          <p:nvPr/>
        </p:nvSpPr>
        <p:spPr>
          <a:xfrm>
            <a:off x="2624800" y="2481300"/>
            <a:ext cx="72953" cy="79674"/>
          </a:xfrm>
          <a:custGeom>
            <a:avLst/>
            <a:gdLst/>
            <a:ahLst/>
            <a:cxnLst/>
            <a:rect l="l" t="t" r="r" b="b"/>
            <a:pathLst>
              <a:path w="72953" h="79674">
                <a:moveTo>
                  <a:pt x="17282" y="56631"/>
                </a:moveTo>
                <a:lnTo>
                  <a:pt x="16322" y="53751"/>
                </a:lnTo>
                <a:lnTo>
                  <a:pt x="15361" y="50871"/>
                </a:lnTo>
                <a:lnTo>
                  <a:pt x="14401" y="47030"/>
                </a:lnTo>
                <a:lnTo>
                  <a:pt x="14401" y="31668"/>
                </a:lnTo>
                <a:lnTo>
                  <a:pt x="15361" y="27828"/>
                </a:lnTo>
                <a:lnTo>
                  <a:pt x="16322" y="23987"/>
                </a:lnTo>
                <a:lnTo>
                  <a:pt x="18242" y="21107"/>
                </a:lnTo>
                <a:lnTo>
                  <a:pt x="19202" y="19202"/>
                </a:lnTo>
                <a:lnTo>
                  <a:pt x="21122" y="16322"/>
                </a:lnTo>
                <a:lnTo>
                  <a:pt x="23987" y="14386"/>
                </a:lnTo>
                <a:lnTo>
                  <a:pt x="26883" y="12481"/>
                </a:lnTo>
                <a:lnTo>
                  <a:pt x="29763" y="11521"/>
                </a:lnTo>
                <a:lnTo>
                  <a:pt x="32644" y="10546"/>
                </a:lnTo>
                <a:lnTo>
                  <a:pt x="41269" y="10546"/>
                </a:lnTo>
                <a:lnTo>
                  <a:pt x="44165" y="11521"/>
                </a:lnTo>
                <a:lnTo>
                  <a:pt x="47045" y="13426"/>
                </a:lnTo>
                <a:lnTo>
                  <a:pt x="49910" y="14386"/>
                </a:lnTo>
                <a:lnTo>
                  <a:pt x="52791" y="16322"/>
                </a:lnTo>
                <a:lnTo>
                  <a:pt x="53751" y="19202"/>
                </a:lnTo>
                <a:lnTo>
                  <a:pt x="55671" y="22067"/>
                </a:lnTo>
                <a:lnTo>
                  <a:pt x="56631" y="24947"/>
                </a:lnTo>
                <a:lnTo>
                  <a:pt x="57591" y="28788"/>
                </a:lnTo>
                <a:lnTo>
                  <a:pt x="58552" y="31668"/>
                </a:lnTo>
                <a:lnTo>
                  <a:pt x="58552" y="47990"/>
                </a:lnTo>
                <a:lnTo>
                  <a:pt x="57591" y="50871"/>
                </a:lnTo>
                <a:lnTo>
                  <a:pt x="56631" y="54711"/>
                </a:lnTo>
                <a:lnTo>
                  <a:pt x="55671" y="57591"/>
                </a:lnTo>
                <a:lnTo>
                  <a:pt x="53751" y="60472"/>
                </a:lnTo>
                <a:lnTo>
                  <a:pt x="51831" y="62392"/>
                </a:lnTo>
                <a:lnTo>
                  <a:pt x="48950" y="64312"/>
                </a:lnTo>
                <a:lnTo>
                  <a:pt x="46070" y="66233"/>
                </a:lnTo>
                <a:lnTo>
                  <a:pt x="43190" y="67193"/>
                </a:lnTo>
                <a:lnTo>
                  <a:pt x="40325" y="68153"/>
                </a:lnTo>
                <a:lnTo>
                  <a:pt x="31668" y="68153"/>
                </a:lnTo>
                <a:lnTo>
                  <a:pt x="28803" y="67193"/>
                </a:lnTo>
                <a:lnTo>
                  <a:pt x="29763" y="79674"/>
                </a:lnTo>
                <a:lnTo>
                  <a:pt x="42230" y="79674"/>
                </a:lnTo>
                <a:lnTo>
                  <a:pt x="47045" y="78714"/>
                </a:lnTo>
                <a:lnTo>
                  <a:pt x="51831" y="76794"/>
                </a:lnTo>
                <a:lnTo>
                  <a:pt x="56631" y="73914"/>
                </a:lnTo>
                <a:lnTo>
                  <a:pt x="60472" y="71033"/>
                </a:lnTo>
                <a:lnTo>
                  <a:pt x="63352" y="68153"/>
                </a:lnTo>
                <a:lnTo>
                  <a:pt x="67193" y="64312"/>
                </a:lnTo>
                <a:lnTo>
                  <a:pt x="69113" y="60472"/>
                </a:lnTo>
                <a:lnTo>
                  <a:pt x="71033" y="54711"/>
                </a:lnTo>
                <a:lnTo>
                  <a:pt x="71993" y="49911"/>
                </a:lnTo>
                <a:lnTo>
                  <a:pt x="72953" y="44150"/>
                </a:lnTo>
                <a:lnTo>
                  <a:pt x="72953" y="32628"/>
                </a:lnTo>
                <a:lnTo>
                  <a:pt x="71993" y="26883"/>
                </a:lnTo>
                <a:lnTo>
                  <a:pt x="71033" y="22067"/>
                </a:lnTo>
                <a:lnTo>
                  <a:pt x="69113" y="17266"/>
                </a:lnTo>
                <a:lnTo>
                  <a:pt x="67193" y="13426"/>
                </a:lnTo>
                <a:lnTo>
                  <a:pt x="64312" y="9601"/>
                </a:lnTo>
                <a:lnTo>
                  <a:pt x="61432" y="6705"/>
                </a:lnTo>
                <a:lnTo>
                  <a:pt x="57591" y="3840"/>
                </a:lnTo>
                <a:lnTo>
                  <a:pt x="52791" y="1920"/>
                </a:lnTo>
                <a:lnTo>
                  <a:pt x="47990" y="0"/>
                </a:lnTo>
                <a:lnTo>
                  <a:pt x="30708" y="0"/>
                </a:lnTo>
                <a:lnTo>
                  <a:pt x="25923" y="960"/>
                </a:lnTo>
                <a:lnTo>
                  <a:pt x="21122" y="2880"/>
                </a:lnTo>
                <a:lnTo>
                  <a:pt x="16322" y="4800"/>
                </a:lnTo>
                <a:lnTo>
                  <a:pt x="12481" y="7680"/>
                </a:lnTo>
                <a:lnTo>
                  <a:pt x="9601" y="10546"/>
                </a:lnTo>
                <a:lnTo>
                  <a:pt x="6720" y="14386"/>
                </a:lnTo>
                <a:lnTo>
                  <a:pt x="3840" y="19202"/>
                </a:lnTo>
                <a:lnTo>
                  <a:pt x="2880" y="23987"/>
                </a:lnTo>
                <a:lnTo>
                  <a:pt x="960" y="28788"/>
                </a:lnTo>
                <a:lnTo>
                  <a:pt x="0" y="34549"/>
                </a:lnTo>
                <a:lnTo>
                  <a:pt x="0" y="46070"/>
                </a:lnTo>
                <a:lnTo>
                  <a:pt x="960" y="51831"/>
                </a:lnTo>
                <a:lnTo>
                  <a:pt x="1920" y="56631"/>
                </a:lnTo>
                <a:lnTo>
                  <a:pt x="3840" y="61432"/>
                </a:lnTo>
                <a:lnTo>
                  <a:pt x="5760" y="65272"/>
                </a:lnTo>
                <a:lnTo>
                  <a:pt x="8641" y="69113"/>
                </a:lnTo>
                <a:lnTo>
                  <a:pt x="11521" y="71993"/>
                </a:lnTo>
                <a:lnTo>
                  <a:pt x="15361" y="74874"/>
                </a:lnTo>
                <a:lnTo>
                  <a:pt x="20162" y="76794"/>
                </a:lnTo>
                <a:lnTo>
                  <a:pt x="19202" y="59512"/>
                </a:lnTo>
                <a:lnTo>
                  <a:pt x="17282" y="5663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9" name="object 339"/>
          <p:cNvSpPr/>
          <p:nvPr/>
        </p:nvSpPr>
        <p:spPr>
          <a:xfrm>
            <a:off x="2644002" y="2540812"/>
            <a:ext cx="10561" cy="20162"/>
          </a:xfrm>
          <a:custGeom>
            <a:avLst/>
            <a:gdLst/>
            <a:ahLst/>
            <a:cxnLst/>
            <a:rect l="l" t="t" r="r" b="b"/>
            <a:pathLst>
              <a:path w="10561" h="20162">
                <a:moveTo>
                  <a:pt x="6720" y="6720"/>
                </a:moveTo>
                <a:lnTo>
                  <a:pt x="3840" y="4800"/>
                </a:lnTo>
                <a:lnTo>
                  <a:pt x="960" y="2880"/>
                </a:lnTo>
                <a:lnTo>
                  <a:pt x="0" y="0"/>
                </a:lnTo>
                <a:lnTo>
                  <a:pt x="960" y="17282"/>
                </a:lnTo>
                <a:lnTo>
                  <a:pt x="5760" y="19202"/>
                </a:lnTo>
                <a:lnTo>
                  <a:pt x="10561" y="20162"/>
                </a:lnTo>
                <a:lnTo>
                  <a:pt x="9601" y="7680"/>
                </a:lnTo>
                <a:lnTo>
                  <a:pt x="6720" y="67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0" name="object 340"/>
          <p:cNvSpPr/>
          <p:nvPr/>
        </p:nvSpPr>
        <p:spPr>
          <a:xfrm>
            <a:off x="2716956" y="2481300"/>
            <a:ext cx="63352" cy="78714"/>
          </a:xfrm>
          <a:custGeom>
            <a:avLst/>
            <a:gdLst/>
            <a:ahLst/>
            <a:cxnLst/>
            <a:rect l="l" t="t" r="r" b="b"/>
            <a:pathLst>
              <a:path w="63352" h="78714">
                <a:moveTo>
                  <a:pt x="57591" y="8641"/>
                </a:moveTo>
                <a:lnTo>
                  <a:pt x="54711" y="5760"/>
                </a:lnTo>
                <a:lnTo>
                  <a:pt x="52806" y="3840"/>
                </a:lnTo>
                <a:lnTo>
                  <a:pt x="48950" y="1920"/>
                </a:lnTo>
                <a:lnTo>
                  <a:pt x="46085" y="0"/>
                </a:lnTo>
                <a:lnTo>
                  <a:pt x="32644" y="0"/>
                </a:lnTo>
                <a:lnTo>
                  <a:pt x="28803" y="960"/>
                </a:lnTo>
                <a:lnTo>
                  <a:pt x="24963" y="2880"/>
                </a:lnTo>
                <a:lnTo>
                  <a:pt x="20162" y="4800"/>
                </a:lnTo>
                <a:lnTo>
                  <a:pt x="16322" y="8641"/>
                </a:lnTo>
                <a:lnTo>
                  <a:pt x="12481" y="12481"/>
                </a:lnTo>
                <a:lnTo>
                  <a:pt x="12481" y="1920"/>
                </a:lnTo>
                <a:lnTo>
                  <a:pt x="11521" y="1920"/>
                </a:lnTo>
                <a:lnTo>
                  <a:pt x="11521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76794"/>
                </a:lnTo>
                <a:lnTo>
                  <a:pt x="960" y="76794"/>
                </a:lnTo>
                <a:lnTo>
                  <a:pt x="960" y="77754"/>
                </a:lnTo>
                <a:lnTo>
                  <a:pt x="3840" y="77754"/>
                </a:lnTo>
                <a:lnTo>
                  <a:pt x="4800" y="78714"/>
                </a:lnTo>
                <a:lnTo>
                  <a:pt x="9601" y="78714"/>
                </a:lnTo>
                <a:lnTo>
                  <a:pt x="10561" y="77754"/>
                </a:lnTo>
                <a:lnTo>
                  <a:pt x="12481" y="77754"/>
                </a:lnTo>
                <a:lnTo>
                  <a:pt x="13441" y="76794"/>
                </a:lnTo>
                <a:lnTo>
                  <a:pt x="13441" y="24947"/>
                </a:lnTo>
                <a:lnTo>
                  <a:pt x="17282" y="20147"/>
                </a:lnTo>
                <a:lnTo>
                  <a:pt x="21122" y="17266"/>
                </a:lnTo>
                <a:lnTo>
                  <a:pt x="24003" y="14386"/>
                </a:lnTo>
                <a:lnTo>
                  <a:pt x="27843" y="12481"/>
                </a:lnTo>
                <a:lnTo>
                  <a:pt x="30723" y="11521"/>
                </a:lnTo>
                <a:lnTo>
                  <a:pt x="39364" y="11521"/>
                </a:lnTo>
                <a:lnTo>
                  <a:pt x="41269" y="12481"/>
                </a:lnTo>
                <a:lnTo>
                  <a:pt x="43205" y="13426"/>
                </a:lnTo>
                <a:lnTo>
                  <a:pt x="45110" y="15361"/>
                </a:lnTo>
                <a:lnTo>
                  <a:pt x="46085" y="16322"/>
                </a:lnTo>
                <a:lnTo>
                  <a:pt x="47030" y="18227"/>
                </a:lnTo>
                <a:lnTo>
                  <a:pt x="47990" y="21107"/>
                </a:lnTo>
                <a:lnTo>
                  <a:pt x="48950" y="23042"/>
                </a:lnTo>
                <a:lnTo>
                  <a:pt x="48950" y="25908"/>
                </a:lnTo>
                <a:lnTo>
                  <a:pt x="49926" y="28788"/>
                </a:lnTo>
                <a:lnTo>
                  <a:pt x="49926" y="77754"/>
                </a:lnTo>
                <a:lnTo>
                  <a:pt x="52806" y="77754"/>
                </a:lnTo>
                <a:lnTo>
                  <a:pt x="53751" y="78714"/>
                </a:lnTo>
                <a:lnTo>
                  <a:pt x="58552" y="78714"/>
                </a:lnTo>
                <a:lnTo>
                  <a:pt x="59512" y="77754"/>
                </a:lnTo>
                <a:lnTo>
                  <a:pt x="62392" y="77754"/>
                </a:lnTo>
                <a:lnTo>
                  <a:pt x="62392" y="76794"/>
                </a:lnTo>
                <a:lnTo>
                  <a:pt x="63352" y="76794"/>
                </a:lnTo>
                <a:lnTo>
                  <a:pt x="63352" y="25908"/>
                </a:lnTo>
                <a:lnTo>
                  <a:pt x="62392" y="22067"/>
                </a:lnTo>
                <a:lnTo>
                  <a:pt x="61432" y="18227"/>
                </a:lnTo>
                <a:lnTo>
                  <a:pt x="60472" y="14386"/>
                </a:lnTo>
                <a:lnTo>
                  <a:pt x="59512" y="11521"/>
                </a:lnTo>
                <a:lnTo>
                  <a:pt x="57591" y="86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1" name="object 341"/>
          <p:cNvSpPr/>
          <p:nvPr/>
        </p:nvSpPr>
        <p:spPr>
          <a:xfrm>
            <a:off x="2798551" y="2481300"/>
            <a:ext cx="50886" cy="79674"/>
          </a:xfrm>
          <a:custGeom>
            <a:avLst/>
            <a:gdLst/>
            <a:ahLst/>
            <a:cxnLst/>
            <a:rect l="l" t="t" r="r" b="b"/>
            <a:pathLst>
              <a:path w="50886" h="79674">
                <a:moveTo>
                  <a:pt x="48006" y="8641"/>
                </a:moveTo>
                <a:lnTo>
                  <a:pt x="47045" y="7680"/>
                </a:lnTo>
                <a:lnTo>
                  <a:pt x="47045" y="4800"/>
                </a:lnTo>
                <a:lnTo>
                  <a:pt x="46070" y="4800"/>
                </a:lnTo>
                <a:lnTo>
                  <a:pt x="46070" y="3840"/>
                </a:lnTo>
                <a:lnTo>
                  <a:pt x="45125" y="3840"/>
                </a:lnTo>
                <a:lnTo>
                  <a:pt x="44165" y="2880"/>
                </a:lnTo>
                <a:lnTo>
                  <a:pt x="43205" y="2880"/>
                </a:lnTo>
                <a:lnTo>
                  <a:pt x="42245" y="1920"/>
                </a:lnTo>
                <a:lnTo>
                  <a:pt x="40325" y="1920"/>
                </a:lnTo>
                <a:lnTo>
                  <a:pt x="39364" y="960"/>
                </a:lnTo>
                <a:lnTo>
                  <a:pt x="37444" y="960"/>
                </a:lnTo>
                <a:lnTo>
                  <a:pt x="35524" y="0"/>
                </a:lnTo>
                <a:lnTo>
                  <a:pt x="20162" y="0"/>
                </a:lnTo>
                <a:lnTo>
                  <a:pt x="16322" y="960"/>
                </a:lnTo>
                <a:lnTo>
                  <a:pt x="13441" y="2880"/>
                </a:lnTo>
                <a:lnTo>
                  <a:pt x="10561" y="3840"/>
                </a:lnTo>
                <a:lnTo>
                  <a:pt x="8641" y="5760"/>
                </a:lnTo>
                <a:lnTo>
                  <a:pt x="5760" y="7680"/>
                </a:lnTo>
                <a:lnTo>
                  <a:pt x="4800" y="10546"/>
                </a:lnTo>
                <a:lnTo>
                  <a:pt x="2880" y="12481"/>
                </a:lnTo>
                <a:lnTo>
                  <a:pt x="1920" y="15361"/>
                </a:lnTo>
                <a:lnTo>
                  <a:pt x="1920" y="26883"/>
                </a:lnTo>
                <a:lnTo>
                  <a:pt x="2880" y="29748"/>
                </a:lnTo>
                <a:lnTo>
                  <a:pt x="3840" y="31668"/>
                </a:lnTo>
                <a:lnTo>
                  <a:pt x="5760" y="33604"/>
                </a:lnTo>
                <a:lnTo>
                  <a:pt x="7680" y="35509"/>
                </a:lnTo>
                <a:lnTo>
                  <a:pt x="8641" y="37429"/>
                </a:lnTo>
                <a:lnTo>
                  <a:pt x="11521" y="38389"/>
                </a:lnTo>
                <a:lnTo>
                  <a:pt x="13441" y="39349"/>
                </a:lnTo>
                <a:lnTo>
                  <a:pt x="15361" y="40309"/>
                </a:lnTo>
                <a:lnTo>
                  <a:pt x="17282" y="42230"/>
                </a:lnTo>
                <a:lnTo>
                  <a:pt x="20162" y="43190"/>
                </a:lnTo>
                <a:lnTo>
                  <a:pt x="22082" y="44150"/>
                </a:lnTo>
                <a:lnTo>
                  <a:pt x="24963" y="44150"/>
                </a:lnTo>
                <a:lnTo>
                  <a:pt x="26883" y="45110"/>
                </a:lnTo>
                <a:lnTo>
                  <a:pt x="28803" y="46070"/>
                </a:lnTo>
                <a:lnTo>
                  <a:pt x="30723" y="47030"/>
                </a:lnTo>
                <a:lnTo>
                  <a:pt x="32644" y="47990"/>
                </a:lnTo>
                <a:lnTo>
                  <a:pt x="34564" y="48950"/>
                </a:lnTo>
                <a:lnTo>
                  <a:pt x="35524" y="50871"/>
                </a:lnTo>
                <a:lnTo>
                  <a:pt x="36484" y="51831"/>
                </a:lnTo>
                <a:lnTo>
                  <a:pt x="37444" y="53751"/>
                </a:lnTo>
                <a:lnTo>
                  <a:pt x="38404" y="54711"/>
                </a:lnTo>
                <a:lnTo>
                  <a:pt x="38404" y="59512"/>
                </a:lnTo>
                <a:lnTo>
                  <a:pt x="37444" y="60472"/>
                </a:lnTo>
                <a:lnTo>
                  <a:pt x="37444" y="62392"/>
                </a:lnTo>
                <a:lnTo>
                  <a:pt x="36484" y="63352"/>
                </a:lnTo>
                <a:lnTo>
                  <a:pt x="35524" y="65272"/>
                </a:lnTo>
                <a:lnTo>
                  <a:pt x="33604" y="66233"/>
                </a:lnTo>
                <a:lnTo>
                  <a:pt x="32644" y="67193"/>
                </a:lnTo>
                <a:lnTo>
                  <a:pt x="30723" y="67193"/>
                </a:lnTo>
                <a:lnTo>
                  <a:pt x="28803" y="68153"/>
                </a:lnTo>
                <a:lnTo>
                  <a:pt x="26883" y="68153"/>
                </a:lnTo>
                <a:lnTo>
                  <a:pt x="24963" y="69113"/>
                </a:lnTo>
                <a:lnTo>
                  <a:pt x="20162" y="69113"/>
                </a:lnTo>
                <a:lnTo>
                  <a:pt x="17282" y="68153"/>
                </a:lnTo>
                <a:lnTo>
                  <a:pt x="15361" y="68153"/>
                </a:lnTo>
                <a:lnTo>
                  <a:pt x="12481" y="67193"/>
                </a:lnTo>
                <a:lnTo>
                  <a:pt x="10561" y="66233"/>
                </a:lnTo>
                <a:lnTo>
                  <a:pt x="8641" y="65272"/>
                </a:lnTo>
                <a:lnTo>
                  <a:pt x="7680" y="64312"/>
                </a:lnTo>
                <a:lnTo>
                  <a:pt x="5760" y="63352"/>
                </a:lnTo>
                <a:lnTo>
                  <a:pt x="4800" y="63352"/>
                </a:lnTo>
                <a:lnTo>
                  <a:pt x="3840" y="62392"/>
                </a:lnTo>
                <a:lnTo>
                  <a:pt x="2880" y="61432"/>
                </a:lnTo>
                <a:lnTo>
                  <a:pt x="1920" y="61432"/>
                </a:lnTo>
                <a:lnTo>
                  <a:pt x="960" y="62392"/>
                </a:lnTo>
                <a:lnTo>
                  <a:pt x="0" y="63352"/>
                </a:lnTo>
                <a:lnTo>
                  <a:pt x="0" y="71033"/>
                </a:lnTo>
                <a:lnTo>
                  <a:pt x="960" y="71993"/>
                </a:lnTo>
                <a:lnTo>
                  <a:pt x="960" y="72953"/>
                </a:lnTo>
                <a:lnTo>
                  <a:pt x="1920" y="73914"/>
                </a:lnTo>
                <a:lnTo>
                  <a:pt x="2880" y="74874"/>
                </a:lnTo>
                <a:lnTo>
                  <a:pt x="4800" y="74874"/>
                </a:lnTo>
                <a:lnTo>
                  <a:pt x="5760" y="75834"/>
                </a:lnTo>
                <a:lnTo>
                  <a:pt x="7680" y="76794"/>
                </a:lnTo>
                <a:lnTo>
                  <a:pt x="8641" y="77754"/>
                </a:lnTo>
                <a:lnTo>
                  <a:pt x="10561" y="77754"/>
                </a:lnTo>
                <a:lnTo>
                  <a:pt x="13441" y="78714"/>
                </a:lnTo>
                <a:lnTo>
                  <a:pt x="15361" y="78714"/>
                </a:lnTo>
                <a:lnTo>
                  <a:pt x="18242" y="79674"/>
                </a:lnTo>
                <a:lnTo>
                  <a:pt x="26883" y="79674"/>
                </a:lnTo>
                <a:lnTo>
                  <a:pt x="30723" y="78714"/>
                </a:lnTo>
                <a:lnTo>
                  <a:pt x="34564" y="77754"/>
                </a:lnTo>
                <a:lnTo>
                  <a:pt x="38404" y="76794"/>
                </a:lnTo>
                <a:lnTo>
                  <a:pt x="41285" y="74874"/>
                </a:lnTo>
                <a:lnTo>
                  <a:pt x="43205" y="72953"/>
                </a:lnTo>
                <a:lnTo>
                  <a:pt x="46070" y="71033"/>
                </a:lnTo>
                <a:lnTo>
                  <a:pt x="48006" y="69113"/>
                </a:lnTo>
                <a:lnTo>
                  <a:pt x="48966" y="66233"/>
                </a:lnTo>
                <a:lnTo>
                  <a:pt x="50886" y="63352"/>
                </a:lnTo>
                <a:lnTo>
                  <a:pt x="50886" y="49911"/>
                </a:lnTo>
                <a:lnTo>
                  <a:pt x="49911" y="47990"/>
                </a:lnTo>
                <a:lnTo>
                  <a:pt x="48966" y="46070"/>
                </a:lnTo>
                <a:lnTo>
                  <a:pt x="47045" y="44150"/>
                </a:lnTo>
                <a:lnTo>
                  <a:pt x="46070" y="42230"/>
                </a:lnTo>
                <a:lnTo>
                  <a:pt x="44165" y="40309"/>
                </a:lnTo>
                <a:lnTo>
                  <a:pt x="42245" y="39349"/>
                </a:lnTo>
                <a:lnTo>
                  <a:pt x="39364" y="38389"/>
                </a:lnTo>
                <a:lnTo>
                  <a:pt x="37444" y="36469"/>
                </a:lnTo>
                <a:lnTo>
                  <a:pt x="35524" y="35509"/>
                </a:lnTo>
                <a:lnTo>
                  <a:pt x="32644" y="34549"/>
                </a:lnTo>
                <a:lnTo>
                  <a:pt x="30723" y="33604"/>
                </a:lnTo>
                <a:lnTo>
                  <a:pt x="27843" y="33604"/>
                </a:lnTo>
                <a:lnTo>
                  <a:pt x="25923" y="32628"/>
                </a:lnTo>
                <a:lnTo>
                  <a:pt x="24002" y="31668"/>
                </a:lnTo>
                <a:lnTo>
                  <a:pt x="22082" y="30708"/>
                </a:lnTo>
                <a:lnTo>
                  <a:pt x="20162" y="29748"/>
                </a:lnTo>
                <a:lnTo>
                  <a:pt x="18242" y="27828"/>
                </a:lnTo>
                <a:lnTo>
                  <a:pt x="17282" y="26883"/>
                </a:lnTo>
                <a:lnTo>
                  <a:pt x="16322" y="25908"/>
                </a:lnTo>
                <a:lnTo>
                  <a:pt x="14401" y="23987"/>
                </a:lnTo>
                <a:lnTo>
                  <a:pt x="14401" y="17266"/>
                </a:lnTo>
                <a:lnTo>
                  <a:pt x="15361" y="16322"/>
                </a:lnTo>
                <a:lnTo>
                  <a:pt x="15361" y="14386"/>
                </a:lnTo>
                <a:lnTo>
                  <a:pt x="16322" y="13426"/>
                </a:lnTo>
                <a:lnTo>
                  <a:pt x="17282" y="12481"/>
                </a:lnTo>
                <a:lnTo>
                  <a:pt x="19202" y="11521"/>
                </a:lnTo>
                <a:lnTo>
                  <a:pt x="20162" y="11521"/>
                </a:lnTo>
                <a:lnTo>
                  <a:pt x="22082" y="10546"/>
                </a:lnTo>
                <a:lnTo>
                  <a:pt x="24002" y="10546"/>
                </a:lnTo>
                <a:lnTo>
                  <a:pt x="25923" y="9601"/>
                </a:lnTo>
                <a:lnTo>
                  <a:pt x="30723" y="9601"/>
                </a:lnTo>
                <a:lnTo>
                  <a:pt x="32644" y="10546"/>
                </a:lnTo>
                <a:lnTo>
                  <a:pt x="34564" y="10546"/>
                </a:lnTo>
                <a:lnTo>
                  <a:pt x="36484" y="11521"/>
                </a:lnTo>
                <a:lnTo>
                  <a:pt x="38404" y="12481"/>
                </a:lnTo>
                <a:lnTo>
                  <a:pt x="40325" y="12481"/>
                </a:lnTo>
                <a:lnTo>
                  <a:pt x="41285" y="13426"/>
                </a:lnTo>
                <a:lnTo>
                  <a:pt x="42245" y="14386"/>
                </a:lnTo>
                <a:lnTo>
                  <a:pt x="43205" y="14386"/>
                </a:lnTo>
                <a:lnTo>
                  <a:pt x="44165" y="15361"/>
                </a:lnTo>
                <a:lnTo>
                  <a:pt x="47045" y="15361"/>
                </a:lnTo>
                <a:lnTo>
                  <a:pt x="47045" y="12481"/>
                </a:lnTo>
                <a:lnTo>
                  <a:pt x="48006" y="11521"/>
                </a:lnTo>
                <a:lnTo>
                  <a:pt x="48006" y="86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2" name="object 342"/>
          <p:cNvSpPr/>
          <p:nvPr/>
        </p:nvSpPr>
        <p:spPr>
          <a:xfrm>
            <a:off x="2900309" y="2481300"/>
            <a:ext cx="59512" cy="79674"/>
          </a:xfrm>
          <a:custGeom>
            <a:avLst/>
            <a:gdLst/>
            <a:ahLst/>
            <a:cxnLst/>
            <a:rect l="l" t="t" r="r" b="b"/>
            <a:pathLst>
              <a:path w="59512" h="79674">
                <a:moveTo>
                  <a:pt x="52791" y="78714"/>
                </a:moveTo>
                <a:lnTo>
                  <a:pt x="56631" y="78714"/>
                </a:lnTo>
                <a:lnTo>
                  <a:pt x="57591" y="77754"/>
                </a:lnTo>
                <a:lnTo>
                  <a:pt x="59512" y="77754"/>
                </a:lnTo>
                <a:lnTo>
                  <a:pt x="59512" y="18227"/>
                </a:lnTo>
                <a:lnTo>
                  <a:pt x="58567" y="15361"/>
                </a:lnTo>
                <a:lnTo>
                  <a:pt x="57591" y="11521"/>
                </a:lnTo>
                <a:lnTo>
                  <a:pt x="55686" y="8641"/>
                </a:lnTo>
                <a:lnTo>
                  <a:pt x="53751" y="6705"/>
                </a:lnTo>
                <a:lnTo>
                  <a:pt x="50886" y="3840"/>
                </a:lnTo>
                <a:lnTo>
                  <a:pt x="48006" y="2880"/>
                </a:lnTo>
                <a:lnTo>
                  <a:pt x="44165" y="960"/>
                </a:lnTo>
                <a:lnTo>
                  <a:pt x="41285" y="0"/>
                </a:lnTo>
                <a:lnTo>
                  <a:pt x="23042" y="0"/>
                </a:lnTo>
                <a:lnTo>
                  <a:pt x="20162" y="960"/>
                </a:lnTo>
                <a:lnTo>
                  <a:pt x="17282" y="1920"/>
                </a:lnTo>
                <a:lnTo>
                  <a:pt x="15361" y="1920"/>
                </a:lnTo>
                <a:lnTo>
                  <a:pt x="12481" y="2880"/>
                </a:lnTo>
                <a:lnTo>
                  <a:pt x="10561" y="3840"/>
                </a:lnTo>
                <a:lnTo>
                  <a:pt x="9601" y="4800"/>
                </a:lnTo>
                <a:lnTo>
                  <a:pt x="7680" y="5760"/>
                </a:lnTo>
                <a:lnTo>
                  <a:pt x="5760" y="6705"/>
                </a:lnTo>
                <a:lnTo>
                  <a:pt x="5760" y="7680"/>
                </a:lnTo>
                <a:lnTo>
                  <a:pt x="4800" y="7680"/>
                </a:lnTo>
                <a:lnTo>
                  <a:pt x="3840" y="8641"/>
                </a:lnTo>
                <a:lnTo>
                  <a:pt x="3840" y="16322"/>
                </a:lnTo>
                <a:lnTo>
                  <a:pt x="4800" y="16322"/>
                </a:lnTo>
                <a:lnTo>
                  <a:pt x="4800" y="17266"/>
                </a:lnTo>
                <a:lnTo>
                  <a:pt x="5760" y="18227"/>
                </a:lnTo>
                <a:lnTo>
                  <a:pt x="6720" y="18227"/>
                </a:lnTo>
                <a:lnTo>
                  <a:pt x="7680" y="17266"/>
                </a:lnTo>
                <a:lnTo>
                  <a:pt x="9601" y="16322"/>
                </a:lnTo>
                <a:lnTo>
                  <a:pt x="10561" y="16322"/>
                </a:lnTo>
                <a:lnTo>
                  <a:pt x="12481" y="15361"/>
                </a:lnTo>
                <a:lnTo>
                  <a:pt x="14401" y="14386"/>
                </a:lnTo>
                <a:lnTo>
                  <a:pt x="16322" y="13426"/>
                </a:lnTo>
                <a:lnTo>
                  <a:pt x="18242" y="12481"/>
                </a:lnTo>
                <a:lnTo>
                  <a:pt x="21122" y="11521"/>
                </a:lnTo>
                <a:lnTo>
                  <a:pt x="24003" y="10546"/>
                </a:lnTo>
                <a:lnTo>
                  <a:pt x="35524" y="10546"/>
                </a:lnTo>
                <a:lnTo>
                  <a:pt x="37444" y="11521"/>
                </a:lnTo>
                <a:lnTo>
                  <a:pt x="40325" y="12481"/>
                </a:lnTo>
                <a:lnTo>
                  <a:pt x="41285" y="13426"/>
                </a:lnTo>
                <a:lnTo>
                  <a:pt x="43205" y="14386"/>
                </a:lnTo>
                <a:lnTo>
                  <a:pt x="44165" y="16322"/>
                </a:lnTo>
                <a:lnTo>
                  <a:pt x="45125" y="18227"/>
                </a:lnTo>
                <a:lnTo>
                  <a:pt x="46070" y="20147"/>
                </a:lnTo>
                <a:lnTo>
                  <a:pt x="46070" y="22067"/>
                </a:lnTo>
                <a:lnTo>
                  <a:pt x="47045" y="24947"/>
                </a:lnTo>
                <a:lnTo>
                  <a:pt x="47045" y="33604"/>
                </a:lnTo>
                <a:lnTo>
                  <a:pt x="25923" y="33604"/>
                </a:lnTo>
                <a:lnTo>
                  <a:pt x="21122" y="34549"/>
                </a:lnTo>
                <a:lnTo>
                  <a:pt x="17282" y="35509"/>
                </a:lnTo>
                <a:lnTo>
                  <a:pt x="12481" y="37429"/>
                </a:lnTo>
                <a:lnTo>
                  <a:pt x="9601" y="39349"/>
                </a:lnTo>
                <a:lnTo>
                  <a:pt x="6720" y="41269"/>
                </a:lnTo>
                <a:lnTo>
                  <a:pt x="3840" y="43190"/>
                </a:lnTo>
                <a:lnTo>
                  <a:pt x="2880" y="47030"/>
                </a:lnTo>
                <a:lnTo>
                  <a:pt x="960" y="49911"/>
                </a:lnTo>
                <a:lnTo>
                  <a:pt x="0" y="52791"/>
                </a:lnTo>
                <a:lnTo>
                  <a:pt x="0" y="60472"/>
                </a:lnTo>
                <a:lnTo>
                  <a:pt x="960" y="64312"/>
                </a:lnTo>
                <a:lnTo>
                  <a:pt x="1920" y="66233"/>
                </a:lnTo>
                <a:lnTo>
                  <a:pt x="2880" y="69113"/>
                </a:lnTo>
                <a:lnTo>
                  <a:pt x="4800" y="71993"/>
                </a:lnTo>
                <a:lnTo>
                  <a:pt x="6720" y="73914"/>
                </a:lnTo>
                <a:lnTo>
                  <a:pt x="9601" y="75834"/>
                </a:lnTo>
                <a:lnTo>
                  <a:pt x="11521" y="76794"/>
                </a:lnTo>
                <a:lnTo>
                  <a:pt x="15361" y="77754"/>
                </a:lnTo>
                <a:lnTo>
                  <a:pt x="13441" y="60472"/>
                </a:lnTo>
                <a:lnTo>
                  <a:pt x="13441" y="54711"/>
                </a:lnTo>
                <a:lnTo>
                  <a:pt x="14401" y="52791"/>
                </a:lnTo>
                <a:lnTo>
                  <a:pt x="15361" y="50871"/>
                </a:lnTo>
                <a:lnTo>
                  <a:pt x="16322" y="48950"/>
                </a:lnTo>
                <a:lnTo>
                  <a:pt x="17282" y="47990"/>
                </a:lnTo>
                <a:lnTo>
                  <a:pt x="19202" y="46070"/>
                </a:lnTo>
                <a:lnTo>
                  <a:pt x="21122" y="45110"/>
                </a:lnTo>
                <a:lnTo>
                  <a:pt x="23042" y="44150"/>
                </a:lnTo>
                <a:lnTo>
                  <a:pt x="25923" y="44150"/>
                </a:lnTo>
                <a:lnTo>
                  <a:pt x="28803" y="43190"/>
                </a:lnTo>
                <a:lnTo>
                  <a:pt x="47045" y="43190"/>
                </a:lnTo>
                <a:lnTo>
                  <a:pt x="47045" y="58552"/>
                </a:lnTo>
                <a:lnTo>
                  <a:pt x="43205" y="61432"/>
                </a:lnTo>
                <a:lnTo>
                  <a:pt x="40325" y="64312"/>
                </a:lnTo>
                <a:lnTo>
                  <a:pt x="37444" y="66233"/>
                </a:lnTo>
                <a:lnTo>
                  <a:pt x="34564" y="68153"/>
                </a:lnTo>
                <a:lnTo>
                  <a:pt x="30723" y="69113"/>
                </a:lnTo>
                <a:lnTo>
                  <a:pt x="23042" y="69113"/>
                </a:lnTo>
                <a:lnTo>
                  <a:pt x="20162" y="68153"/>
                </a:lnTo>
                <a:lnTo>
                  <a:pt x="17282" y="65272"/>
                </a:lnTo>
                <a:lnTo>
                  <a:pt x="18242" y="78714"/>
                </a:lnTo>
                <a:lnTo>
                  <a:pt x="21122" y="79674"/>
                </a:lnTo>
                <a:lnTo>
                  <a:pt x="29763" y="79674"/>
                </a:lnTo>
                <a:lnTo>
                  <a:pt x="33604" y="78714"/>
                </a:lnTo>
                <a:lnTo>
                  <a:pt x="37444" y="76794"/>
                </a:lnTo>
                <a:lnTo>
                  <a:pt x="41285" y="74874"/>
                </a:lnTo>
                <a:lnTo>
                  <a:pt x="45125" y="71993"/>
                </a:lnTo>
                <a:lnTo>
                  <a:pt x="48006" y="69113"/>
                </a:lnTo>
                <a:lnTo>
                  <a:pt x="48006" y="76794"/>
                </a:lnTo>
                <a:lnTo>
                  <a:pt x="48950" y="76794"/>
                </a:lnTo>
                <a:lnTo>
                  <a:pt x="48950" y="77754"/>
                </a:lnTo>
                <a:lnTo>
                  <a:pt x="50886" y="77754"/>
                </a:lnTo>
                <a:lnTo>
                  <a:pt x="51846" y="78714"/>
                </a:lnTo>
                <a:lnTo>
                  <a:pt x="52791" y="7871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3" name="object 343"/>
          <p:cNvSpPr/>
          <p:nvPr/>
        </p:nvSpPr>
        <p:spPr>
          <a:xfrm>
            <a:off x="2913750" y="2541772"/>
            <a:ext cx="4800" cy="18242"/>
          </a:xfrm>
          <a:custGeom>
            <a:avLst/>
            <a:gdLst/>
            <a:ahLst/>
            <a:cxnLst/>
            <a:rect l="l" t="t" r="r" b="b"/>
            <a:pathLst>
              <a:path w="4800" h="18242">
                <a:moveTo>
                  <a:pt x="1920" y="2880"/>
                </a:moveTo>
                <a:lnTo>
                  <a:pt x="0" y="0"/>
                </a:lnTo>
                <a:lnTo>
                  <a:pt x="1920" y="17282"/>
                </a:lnTo>
                <a:lnTo>
                  <a:pt x="4800" y="18242"/>
                </a:lnTo>
                <a:lnTo>
                  <a:pt x="3840" y="4800"/>
                </a:lnTo>
                <a:lnTo>
                  <a:pt x="192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4" name="object 344"/>
          <p:cNvSpPr/>
          <p:nvPr/>
        </p:nvSpPr>
        <p:spPr>
          <a:xfrm>
            <a:off x="2984784" y="2481300"/>
            <a:ext cx="42245" cy="78714"/>
          </a:xfrm>
          <a:custGeom>
            <a:avLst/>
            <a:gdLst/>
            <a:ahLst/>
            <a:cxnLst/>
            <a:rect l="l" t="t" r="r" b="b"/>
            <a:pathLst>
              <a:path w="42245" h="78714">
                <a:moveTo>
                  <a:pt x="960" y="77754"/>
                </a:moveTo>
                <a:lnTo>
                  <a:pt x="3840" y="77754"/>
                </a:lnTo>
                <a:lnTo>
                  <a:pt x="4800" y="78714"/>
                </a:lnTo>
                <a:lnTo>
                  <a:pt x="9601" y="78714"/>
                </a:lnTo>
                <a:lnTo>
                  <a:pt x="9601" y="77754"/>
                </a:lnTo>
                <a:lnTo>
                  <a:pt x="12481" y="77754"/>
                </a:lnTo>
                <a:lnTo>
                  <a:pt x="12481" y="76794"/>
                </a:lnTo>
                <a:lnTo>
                  <a:pt x="13441" y="76794"/>
                </a:lnTo>
                <a:lnTo>
                  <a:pt x="13441" y="27828"/>
                </a:lnTo>
                <a:lnTo>
                  <a:pt x="15361" y="24947"/>
                </a:lnTo>
                <a:lnTo>
                  <a:pt x="17282" y="22067"/>
                </a:lnTo>
                <a:lnTo>
                  <a:pt x="18242" y="20147"/>
                </a:lnTo>
                <a:lnTo>
                  <a:pt x="20162" y="18227"/>
                </a:lnTo>
                <a:lnTo>
                  <a:pt x="22082" y="17266"/>
                </a:lnTo>
                <a:lnTo>
                  <a:pt x="23042" y="15361"/>
                </a:lnTo>
                <a:lnTo>
                  <a:pt x="24963" y="14386"/>
                </a:lnTo>
                <a:lnTo>
                  <a:pt x="25923" y="13426"/>
                </a:lnTo>
                <a:lnTo>
                  <a:pt x="26883" y="12481"/>
                </a:lnTo>
                <a:lnTo>
                  <a:pt x="36484" y="12481"/>
                </a:lnTo>
                <a:lnTo>
                  <a:pt x="36484" y="13426"/>
                </a:lnTo>
                <a:lnTo>
                  <a:pt x="39364" y="13426"/>
                </a:lnTo>
                <a:lnTo>
                  <a:pt x="39364" y="14386"/>
                </a:lnTo>
                <a:lnTo>
                  <a:pt x="41285" y="14386"/>
                </a:lnTo>
                <a:lnTo>
                  <a:pt x="41285" y="13426"/>
                </a:lnTo>
                <a:lnTo>
                  <a:pt x="42245" y="13426"/>
                </a:lnTo>
                <a:lnTo>
                  <a:pt x="42245" y="1920"/>
                </a:lnTo>
                <a:lnTo>
                  <a:pt x="41285" y="1920"/>
                </a:lnTo>
                <a:lnTo>
                  <a:pt x="41285" y="960"/>
                </a:lnTo>
                <a:lnTo>
                  <a:pt x="39364" y="960"/>
                </a:lnTo>
                <a:lnTo>
                  <a:pt x="38404" y="0"/>
                </a:lnTo>
                <a:lnTo>
                  <a:pt x="26883" y="0"/>
                </a:lnTo>
                <a:lnTo>
                  <a:pt x="25923" y="960"/>
                </a:lnTo>
                <a:lnTo>
                  <a:pt x="24003" y="960"/>
                </a:lnTo>
                <a:lnTo>
                  <a:pt x="23042" y="1920"/>
                </a:lnTo>
                <a:lnTo>
                  <a:pt x="21122" y="3840"/>
                </a:lnTo>
                <a:lnTo>
                  <a:pt x="19202" y="4800"/>
                </a:lnTo>
                <a:lnTo>
                  <a:pt x="17282" y="6705"/>
                </a:lnTo>
                <a:lnTo>
                  <a:pt x="16322" y="8641"/>
                </a:lnTo>
                <a:lnTo>
                  <a:pt x="14401" y="10546"/>
                </a:lnTo>
                <a:lnTo>
                  <a:pt x="12481" y="13426"/>
                </a:lnTo>
                <a:lnTo>
                  <a:pt x="12481" y="2880"/>
                </a:lnTo>
                <a:lnTo>
                  <a:pt x="11521" y="1920"/>
                </a:lnTo>
                <a:lnTo>
                  <a:pt x="10561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76794"/>
                </a:lnTo>
                <a:lnTo>
                  <a:pt x="960" y="7775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5" name="object 345"/>
          <p:cNvSpPr/>
          <p:nvPr/>
        </p:nvSpPr>
        <p:spPr>
          <a:xfrm>
            <a:off x="3050072" y="2481300"/>
            <a:ext cx="52791" cy="42230"/>
          </a:xfrm>
          <a:custGeom>
            <a:avLst/>
            <a:gdLst/>
            <a:ahLst/>
            <a:cxnLst/>
            <a:rect l="l" t="t" r="r" b="b"/>
            <a:pathLst>
              <a:path w="52791" h="42230">
                <a:moveTo>
                  <a:pt x="3840" y="19202"/>
                </a:moveTo>
                <a:lnTo>
                  <a:pt x="4785" y="16322"/>
                </a:lnTo>
                <a:lnTo>
                  <a:pt x="6720" y="14386"/>
                </a:lnTo>
                <a:lnTo>
                  <a:pt x="8625" y="13426"/>
                </a:lnTo>
                <a:lnTo>
                  <a:pt x="11506" y="11521"/>
                </a:lnTo>
                <a:lnTo>
                  <a:pt x="13441" y="10546"/>
                </a:lnTo>
                <a:lnTo>
                  <a:pt x="16306" y="9601"/>
                </a:lnTo>
                <a:lnTo>
                  <a:pt x="25907" y="9601"/>
                </a:lnTo>
                <a:lnTo>
                  <a:pt x="30708" y="11521"/>
                </a:lnTo>
                <a:lnTo>
                  <a:pt x="34549" y="16322"/>
                </a:lnTo>
                <a:lnTo>
                  <a:pt x="37429" y="20147"/>
                </a:lnTo>
                <a:lnTo>
                  <a:pt x="39349" y="25908"/>
                </a:lnTo>
                <a:lnTo>
                  <a:pt x="39349" y="32628"/>
                </a:lnTo>
                <a:lnTo>
                  <a:pt x="0" y="32628"/>
                </a:lnTo>
                <a:lnTo>
                  <a:pt x="0" y="42230"/>
                </a:lnTo>
                <a:lnTo>
                  <a:pt x="48950" y="42230"/>
                </a:lnTo>
                <a:lnTo>
                  <a:pt x="49910" y="41269"/>
                </a:lnTo>
                <a:lnTo>
                  <a:pt x="50871" y="41269"/>
                </a:lnTo>
                <a:lnTo>
                  <a:pt x="51831" y="40309"/>
                </a:lnTo>
                <a:lnTo>
                  <a:pt x="52791" y="38389"/>
                </a:lnTo>
                <a:lnTo>
                  <a:pt x="52791" y="28788"/>
                </a:lnTo>
                <a:lnTo>
                  <a:pt x="51831" y="24947"/>
                </a:lnTo>
                <a:lnTo>
                  <a:pt x="50871" y="20147"/>
                </a:lnTo>
                <a:lnTo>
                  <a:pt x="49910" y="16322"/>
                </a:lnTo>
                <a:lnTo>
                  <a:pt x="47990" y="12481"/>
                </a:lnTo>
                <a:lnTo>
                  <a:pt x="45110" y="9601"/>
                </a:lnTo>
                <a:lnTo>
                  <a:pt x="42230" y="6705"/>
                </a:lnTo>
                <a:lnTo>
                  <a:pt x="39349" y="3840"/>
                </a:lnTo>
                <a:lnTo>
                  <a:pt x="35509" y="1920"/>
                </a:lnTo>
                <a:lnTo>
                  <a:pt x="30708" y="0"/>
                </a:lnTo>
                <a:lnTo>
                  <a:pt x="15346" y="0"/>
                </a:lnTo>
                <a:lnTo>
                  <a:pt x="10561" y="960"/>
                </a:lnTo>
                <a:lnTo>
                  <a:pt x="5745" y="1920"/>
                </a:lnTo>
                <a:lnTo>
                  <a:pt x="3840" y="192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6" name="object 346"/>
          <p:cNvSpPr/>
          <p:nvPr/>
        </p:nvSpPr>
        <p:spPr>
          <a:xfrm>
            <a:off x="3035670" y="2483220"/>
            <a:ext cx="64312" cy="77754"/>
          </a:xfrm>
          <a:custGeom>
            <a:avLst/>
            <a:gdLst/>
            <a:ahLst/>
            <a:cxnLst/>
            <a:rect l="l" t="t" r="r" b="b"/>
            <a:pathLst>
              <a:path w="64312" h="77754">
                <a:moveTo>
                  <a:pt x="0" y="37429"/>
                </a:moveTo>
                <a:lnTo>
                  <a:pt x="0" y="44150"/>
                </a:lnTo>
                <a:lnTo>
                  <a:pt x="960" y="49910"/>
                </a:lnTo>
                <a:lnTo>
                  <a:pt x="1920" y="54711"/>
                </a:lnTo>
                <a:lnTo>
                  <a:pt x="3840" y="60472"/>
                </a:lnTo>
                <a:lnTo>
                  <a:pt x="5760" y="64312"/>
                </a:lnTo>
                <a:lnTo>
                  <a:pt x="9601" y="67193"/>
                </a:lnTo>
                <a:lnTo>
                  <a:pt x="12466" y="71033"/>
                </a:lnTo>
                <a:lnTo>
                  <a:pt x="16306" y="72953"/>
                </a:lnTo>
                <a:lnTo>
                  <a:pt x="20147" y="74874"/>
                </a:lnTo>
                <a:lnTo>
                  <a:pt x="24963" y="76794"/>
                </a:lnTo>
                <a:lnTo>
                  <a:pt x="30708" y="77754"/>
                </a:lnTo>
                <a:lnTo>
                  <a:pt x="39349" y="77754"/>
                </a:lnTo>
                <a:lnTo>
                  <a:pt x="43190" y="76794"/>
                </a:lnTo>
                <a:lnTo>
                  <a:pt x="46070" y="76794"/>
                </a:lnTo>
                <a:lnTo>
                  <a:pt x="48950" y="75834"/>
                </a:lnTo>
                <a:lnTo>
                  <a:pt x="51831" y="75834"/>
                </a:lnTo>
                <a:lnTo>
                  <a:pt x="53751" y="74874"/>
                </a:lnTo>
                <a:lnTo>
                  <a:pt x="56631" y="73913"/>
                </a:lnTo>
                <a:lnTo>
                  <a:pt x="58552" y="73913"/>
                </a:lnTo>
                <a:lnTo>
                  <a:pt x="59512" y="72953"/>
                </a:lnTo>
                <a:lnTo>
                  <a:pt x="61432" y="71993"/>
                </a:lnTo>
                <a:lnTo>
                  <a:pt x="62392" y="71993"/>
                </a:lnTo>
                <a:lnTo>
                  <a:pt x="62392" y="71033"/>
                </a:lnTo>
                <a:lnTo>
                  <a:pt x="63352" y="71033"/>
                </a:lnTo>
                <a:lnTo>
                  <a:pt x="63352" y="68153"/>
                </a:lnTo>
                <a:lnTo>
                  <a:pt x="64312" y="67193"/>
                </a:lnTo>
                <a:lnTo>
                  <a:pt x="64312" y="65272"/>
                </a:lnTo>
                <a:lnTo>
                  <a:pt x="63352" y="64312"/>
                </a:lnTo>
                <a:lnTo>
                  <a:pt x="63352" y="61432"/>
                </a:lnTo>
                <a:lnTo>
                  <a:pt x="60472" y="61432"/>
                </a:lnTo>
                <a:lnTo>
                  <a:pt x="58552" y="62392"/>
                </a:lnTo>
                <a:lnTo>
                  <a:pt x="57591" y="62392"/>
                </a:lnTo>
                <a:lnTo>
                  <a:pt x="55671" y="63352"/>
                </a:lnTo>
                <a:lnTo>
                  <a:pt x="53751" y="64312"/>
                </a:lnTo>
                <a:lnTo>
                  <a:pt x="51831" y="64312"/>
                </a:lnTo>
                <a:lnTo>
                  <a:pt x="49911" y="65272"/>
                </a:lnTo>
                <a:lnTo>
                  <a:pt x="47030" y="66233"/>
                </a:lnTo>
                <a:lnTo>
                  <a:pt x="29748" y="66233"/>
                </a:lnTo>
                <a:lnTo>
                  <a:pt x="26868" y="64312"/>
                </a:lnTo>
                <a:lnTo>
                  <a:pt x="23987" y="63352"/>
                </a:lnTo>
                <a:lnTo>
                  <a:pt x="21122" y="61432"/>
                </a:lnTo>
                <a:lnTo>
                  <a:pt x="19187" y="59512"/>
                </a:lnTo>
                <a:lnTo>
                  <a:pt x="17282" y="57591"/>
                </a:lnTo>
                <a:lnTo>
                  <a:pt x="16306" y="54711"/>
                </a:lnTo>
                <a:lnTo>
                  <a:pt x="15346" y="50871"/>
                </a:lnTo>
                <a:lnTo>
                  <a:pt x="14401" y="47990"/>
                </a:lnTo>
                <a:lnTo>
                  <a:pt x="14401" y="24963"/>
                </a:lnTo>
                <a:lnTo>
                  <a:pt x="15346" y="22067"/>
                </a:lnTo>
                <a:lnTo>
                  <a:pt x="16306" y="19187"/>
                </a:lnTo>
                <a:lnTo>
                  <a:pt x="18242" y="17282"/>
                </a:lnTo>
                <a:lnTo>
                  <a:pt x="20147" y="0"/>
                </a:lnTo>
                <a:lnTo>
                  <a:pt x="16306" y="1920"/>
                </a:lnTo>
                <a:lnTo>
                  <a:pt x="12466" y="4785"/>
                </a:lnTo>
                <a:lnTo>
                  <a:pt x="9601" y="8625"/>
                </a:lnTo>
                <a:lnTo>
                  <a:pt x="6720" y="11506"/>
                </a:lnTo>
                <a:lnTo>
                  <a:pt x="3840" y="16306"/>
                </a:lnTo>
                <a:lnTo>
                  <a:pt x="1920" y="21122"/>
                </a:lnTo>
                <a:lnTo>
                  <a:pt x="960" y="25907"/>
                </a:lnTo>
                <a:lnTo>
                  <a:pt x="0" y="31683"/>
                </a:lnTo>
                <a:lnTo>
                  <a:pt x="0" y="3742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7" name="object 347"/>
          <p:cNvSpPr/>
          <p:nvPr/>
        </p:nvSpPr>
        <p:spPr>
          <a:xfrm>
            <a:off x="3160455" y="2482260"/>
            <a:ext cx="12481" cy="77754"/>
          </a:xfrm>
          <a:custGeom>
            <a:avLst/>
            <a:gdLst/>
            <a:ahLst/>
            <a:cxnLst/>
            <a:rect l="l" t="t" r="r" b="b"/>
            <a:pathLst>
              <a:path w="12481" h="77754">
                <a:moveTo>
                  <a:pt x="960" y="76794"/>
                </a:moveTo>
                <a:lnTo>
                  <a:pt x="2880" y="76794"/>
                </a:lnTo>
                <a:lnTo>
                  <a:pt x="3840" y="77754"/>
                </a:lnTo>
                <a:lnTo>
                  <a:pt x="8641" y="77754"/>
                </a:lnTo>
                <a:lnTo>
                  <a:pt x="9601" y="76794"/>
                </a:lnTo>
                <a:lnTo>
                  <a:pt x="12481" y="76794"/>
                </a:lnTo>
                <a:lnTo>
                  <a:pt x="12481" y="960"/>
                </a:lnTo>
                <a:lnTo>
                  <a:pt x="11521" y="0"/>
                </a:lnTo>
                <a:lnTo>
                  <a:pt x="960" y="0"/>
                </a:lnTo>
                <a:lnTo>
                  <a:pt x="0" y="960"/>
                </a:lnTo>
                <a:lnTo>
                  <a:pt x="0" y="76794"/>
                </a:lnTo>
                <a:lnTo>
                  <a:pt x="960" y="7679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8" name="object 348"/>
          <p:cNvSpPr/>
          <p:nvPr/>
        </p:nvSpPr>
        <p:spPr>
          <a:xfrm>
            <a:off x="3158550" y="2451536"/>
            <a:ext cx="16306" cy="16322"/>
          </a:xfrm>
          <a:custGeom>
            <a:avLst/>
            <a:gdLst/>
            <a:ahLst/>
            <a:cxnLst/>
            <a:rect l="l" t="t" r="r" b="b"/>
            <a:pathLst>
              <a:path w="16306" h="16322">
                <a:moveTo>
                  <a:pt x="16306" y="8641"/>
                </a:moveTo>
                <a:lnTo>
                  <a:pt x="16306" y="5760"/>
                </a:lnTo>
                <a:lnTo>
                  <a:pt x="15346" y="2880"/>
                </a:lnTo>
                <a:lnTo>
                  <a:pt x="14386" y="1920"/>
                </a:lnTo>
                <a:lnTo>
                  <a:pt x="13426" y="960"/>
                </a:lnTo>
                <a:lnTo>
                  <a:pt x="11506" y="0"/>
                </a:lnTo>
                <a:lnTo>
                  <a:pt x="4785" y="0"/>
                </a:lnTo>
                <a:lnTo>
                  <a:pt x="2865" y="960"/>
                </a:lnTo>
                <a:lnTo>
                  <a:pt x="1905" y="1920"/>
                </a:lnTo>
                <a:lnTo>
                  <a:pt x="0" y="2880"/>
                </a:lnTo>
                <a:lnTo>
                  <a:pt x="0" y="13441"/>
                </a:lnTo>
                <a:lnTo>
                  <a:pt x="1905" y="14401"/>
                </a:lnTo>
                <a:lnTo>
                  <a:pt x="2865" y="16322"/>
                </a:lnTo>
                <a:lnTo>
                  <a:pt x="13426" y="16322"/>
                </a:lnTo>
                <a:lnTo>
                  <a:pt x="14386" y="14401"/>
                </a:lnTo>
                <a:lnTo>
                  <a:pt x="15346" y="13441"/>
                </a:lnTo>
                <a:lnTo>
                  <a:pt x="16306" y="11521"/>
                </a:lnTo>
                <a:lnTo>
                  <a:pt x="16306" y="86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9" name="object 349"/>
          <p:cNvSpPr/>
          <p:nvPr/>
        </p:nvSpPr>
        <p:spPr>
          <a:xfrm>
            <a:off x="3197900" y="2481300"/>
            <a:ext cx="62392" cy="78714"/>
          </a:xfrm>
          <a:custGeom>
            <a:avLst/>
            <a:gdLst/>
            <a:ahLst/>
            <a:cxnLst/>
            <a:rect l="l" t="t" r="r" b="b"/>
            <a:pathLst>
              <a:path w="62392" h="78714">
                <a:moveTo>
                  <a:pt x="53751" y="78714"/>
                </a:moveTo>
                <a:lnTo>
                  <a:pt x="58567" y="78714"/>
                </a:lnTo>
                <a:lnTo>
                  <a:pt x="58567" y="77754"/>
                </a:lnTo>
                <a:lnTo>
                  <a:pt x="61432" y="77754"/>
                </a:lnTo>
                <a:lnTo>
                  <a:pt x="61432" y="76794"/>
                </a:lnTo>
                <a:lnTo>
                  <a:pt x="62392" y="76794"/>
                </a:lnTo>
                <a:lnTo>
                  <a:pt x="62392" y="25908"/>
                </a:lnTo>
                <a:lnTo>
                  <a:pt x="61432" y="22067"/>
                </a:lnTo>
                <a:lnTo>
                  <a:pt x="61432" y="18227"/>
                </a:lnTo>
                <a:lnTo>
                  <a:pt x="60472" y="14386"/>
                </a:lnTo>
                <a:lnTo>
                  <a:pt x="58567" y="11521"/>
                </a:lnTo>
                <a:lnTo>
                  <a:pt x="56631" y="8641"/>
                </a:lnTo>
                <a:lnTo>
                  <a:pt x="54726" y="5760"/>
                </a:lnTo>
                <a:lnTo>
                  <a:pt x="51846" y="3840"/>
                </a:lnTo>
                <a:lnTo>
                  <a:pt x="48950" y="1920"/>
                </a:lnTo>
                <a:lnTo>
                  <a:pt x="45110" y="0"/>
                </a:lnTo>
                <a:lnTo>
                  <a:pt x="31683" y="0"/>
                </a:lnTo>
                <a:lnTo>
                  <a:pt x="27843" y="960"/>
                </a:lnTo>
                <a:lnTo>
                  <a:pt x="24003" y="2880"/>
                </a:lnTo>
                <a:lnTo>
                  <a:pt x="20162" y="4800"/>
                </a:lnTo>
                <a:lnTo>
                  <a:pt x="15361" y="8641"/>
                </a:lnTo>
                <a:lnTo>
                  <a:pt x="11521" y="12481"/>
                </a:lnTo>
                <a:lnTo>
                  <a:pt x="11521" y="1920"/>
                </a:lnTo>
                <a:lnTo>
                  <a:pt x="10561" y="1920"/>
                </a:lnTo>
                <a:lnTo>
                  <a:pt x="10561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77754"/>
                </a:lnTo>
                <a:lnTo>
                  <a:pt x="2880" y="77754"/>
                </a:lnTo>
                <a:lnTo>
                  <a:pt x="3840" y="78714"/>
                </a:lnTo>
                <a:lnTo>
                  <a:pt x="8641" y="78714"/>
                </a:lnTo>
                <a:lnTo>
                  <a:pt x="9601" y="77754"/>
                </a:lnTo>
                <a:lnTo>
                  <a:pt x="12481" y="77754"/>
                </a:lnTo>
                <a:lnTo>
                  <a:pt x="12481" y="76794"/>
                </a:lnTo>
                <a:lnTo>
                  <a:pt x="13441" y="76794"/>
                </a:lnTo>
                <a:lnTo>
                  <a:pt x="13441" y="24947"/>
                </a:lnTo>
                <a:lnTo>
                  <a:pt x="16322" y="20147"/>
                </a:lnTo>
                <a:lnTo>
                  <a:pt x="20162" y="17266"/>
                </a:lnTo>
                <a:lnTo>
                  <a:pt x="24003" y="14386"/>
                </a:lnTo>
                <a:lnTo>
                  <a:pt x="26883" y="12481"/>
                </a:lnTo>
                <a:lnTo>
                  <a:pt x="30723" y="11521"/>
                </a:lnTo>
                <a:lnTo>
                  <a:pt x="38389" y="11521"/>
                </a:lnTo>
                <a:lnTo>
                  <a:pt x="40325" y="12481"/>
                </a:lnTo>
                <a:lnTo>
                  <a:pt x="42230" y="13426"/>
                </a:lnTo>
                <a:lnTo>
                  <a:pt x="44165" y="15361"/>
                </a:lnTo>
                <a:lnTo>
                  <a:pt x="45110" y="16322"/>
                </a:lnTo>
                <a:lnTo>
                  <a:pt x="46070" y="18227"/>
                </a:lnTo>
                <a:lnTo>
                  <a:pt x="47045" y="21107"/>
                </a:lnTo>
                <a:lnTo>
                  <a:pt x="48006" y="23042"/>
                </a:lnTo>
                <a:lnTo>
                  <a:pt x="48950" y="25908"/>
                </a:lnTo>
                <a:lnTo>
                  <a:pt x="48950" y="76794"/>
                </a:lnTo>
                <a:lnTo>
                  <a:pt x="49911" y="77754"/>
                </a:lnTo>
                <a:lnTo>
                  <a:pt x="52791" y="77754"/>
                </a:lnTo>
                <a:lnTo>
                  <a:pt x="53751" y="7871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0" name="object 350"/>
          <p:cNvSpPr/>
          <p:nvPr/>
        </p:nvSpPr>
        <p:spPr>
          <a:xfrm>
            <a:off x="3274694" y="2462098"/>
            <a:ext cx="47045" cy="98877"/>
          </a:xfrm>
          <a:custGeom>
            <a:avLst/>
            <a:gdLst/>
            <a:ahLst/>
            <a:cxnLst/>
            <a:rect l="l" t="t" r="r" b="b"/>
            <a:pathLst>
              <a:path w="47045" h="98877">
                <a:moveTo>
                  <a:pt x="46085" y="20162"/>
                </a:moveTo>
                <a:lnTo>
                  <a:pt x="25923" y="20162"/>
                </a:lnTo>
                <a:lnTo>
                  <a:pt x="2592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2082" y="0"/>
                </a:lnTo>
                <a:lnTo>
                  <a:pt x="18242" y="0"/>
                </a:lnTo>
                <a:lnTo>
                  <a:pt x="17282" y="960"/>
                </a:lnTo>
                <a:lnTo>
                  <a:pt x="13441" y="960"/>
                </a:lnTo>
                <a:lnTo>
                  <a:pt x="13441" y="1920"/>
                </a:lnTo>
                <a:lnTo>
                  <a:pt x="12481" y="1920"/>
                </a:lnTo>
                <a:lnTo>
                  <a:pt x="12481" y="20162"/>
                </a:lnTo>
                <a:lnTo>
                  <a:pt x="960" y="20162"/>
                </a:lnTo>
                <a:lnTo>
                  <a:pt x="960" y="21122"/>
                </a:lnTo>
                <a:lnTo>
                  <a:pt x="0" y="22082"/>
                </a:lnTo>
                <a:lnTo>
                  <a:pt x="0" y="28803"/>
                </a:lnTo>
                <a:lnTo>
                  <a:pt x="960" y="29748"/>
                </a:lnTo>
                <a:lnTo>
                  <a:pt x="960" y="30723"/>
                </a:lnTo>
                <a:lnTo>
                  <a:pt x="1920" y="31683"/>
                </a:lnTo>
                <a:lnTo>
                  <a:pt x="12481" y="31683"/>
                </a:lnTo>
                <a:lnTo>
                  <a:pt x="12481" y="77754"/>
                </a:lnTo>
                <a:lnTo>
                  <a:pt x="13441" y="81594"/>
                </a:lnTo>
                <a:lnTo>
                  <a:pt x="13441" y="84475"/>
                </a:lnTo>
                <a:lnTo>
                  <a:pt x="14401" y="88315"/>
                </a:lnTo>
                <a:lnTo>
                  <a:pt x="16322" y="90236"/>
                </a:lnTo>
                <a:lnTo>
                  <a:pt x="17282" y="92156"/>
                </a:lnTo>
                <a:lnTo>
                  <a:pt x="19202" y="94076"/>
                </a:lnTo>
                <a:lnTo>
                  <a:pt x="21122" y="95996"/>
                </a:lnTo>
                <a:lnTo>
                  <a:pt x="24003" y="96956"/>
                </a:lnTo>
                <a:lnTo>
                  <a:pt x="26883" y="97916"/>
                </a:lnTo>
                <a:lnTo>
                  <a:pt x="29763" y="98877"/>
                </a:lnTo>
                <a:lnTo>
                  <a:pt x="35524" y="98877"/>
                </a:lnTo>
                <a:lnTo>
                  <a:pt x="36484" y="97916"/>
                </a:lnTo>
                <a:lnTo>
                  <a:pt x="41285" y="97916"/>
                </a:lnTo>
                <a:lnTo>
                  <a:pt x="42245" y="96956"/>
                </a:lnTo>
                <a:lnTo>
                  <a:pt x="44165" y="96956"/>
                </a:lnTo>
                <a:lnTo>
                  <a:pt x="45125" y="95996"/>
                </a:lnTo>
                <a:lnTo>
                  <a:pt x="46085" y="95996"/>
                </a:lnTo>
                <a:lnTo>
                  <a:pt x="46085" y="95036"/>
                </a:lnTo>
                <a:lnTo>
                  <a:pt x="47045" y="95036"/>
                </a:lnTo>
                <a:lnTo>
                  <a:pt x="47045" y="85435"/>
                </a:lnTo>
                <a:lnTo>
                  <a:pt x="46085" y="85435"/>
                </a:lnTo>
                <a:lnTo>
                  <a:pt x="46085" y="84475"/>
                </a:lnTo>
                <a:lnTo>
                  <a:pt x="44165" y="84475"/>
                </a:lnTo>
                <a:lnTo>
                  <a:pt x="44165" y="85435"/>
                </a:lnTo>
                <a:lnTo>
                  <a:pt x="42245" y="85435"/>
                </a:lnTo>
                <a:lnTo>
                  <a:pt x="41285" y="86395"/>
                </a:lnTo>
                <a:lnTo>
                  <a:pt x="39364" y="86395"/>
                </a:lnTo>
                <a:lnTo>
                  <a:pt x="38404" y="87355"/>
                </a:lnTo>
                <a:lnTo>
                  <a:pt x="32644" y="87355"/>
                </a:lnTo>
                <a:lnTo>
                  <a:pt x="29763" y="85435"/>
                </a:lnTo>
                <a:lnTo>
                  <a:pt x="27843" y="83515"/>
                </a:lnTo>
                <a:lnTo>
                  <a:pt x="26883" y="80634"/>
                </a:lnTo>
                <a:lnTo>
                  <a:pt x="25923" y="76794"/>
                </a:lnTo>
                <a:lnTo>
                  <a:pt x="25923" y="31683"/>
                </a:lnTo>
                <a:lnTo>
                  <a:pt x="45125" y="31683"/>
                </a:lnTo>
                <a:lnTo>
                  <a:pt x="46085" y="30723"/>
                </a:lnTo>
                <a:lnTo>
                  <a:pt x="47045" y="29748"/>
                </a:lnTo>
                <a:lnTo>
                  <a:pt x="47045" y="21122"/>
                </a:lnTo>
                <a:lnTo>
                  <a:pt x="46085" y="21122"/>
                </a:lnTo>
                <a:lnTo>
                  <a:pt x="46085" y="201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1" name="object 351"/>
          <p:cNvSpPr/>
          <p:nvPr/>
        </p:nvSpPr>
        <p:spPr>
          <a:xfrm>
            <a:off x="3339023" y="2481300"/>
            <a:ext cx="43190" cy="78714"/>
          </a:xfrm>
          <a:custGeom>
            <a:avLst/>
            <a:gdLst/>
            <a:ahLst/>
            <a:cxnLst/>
            <a:rect l="l" t="t" r="r" b="b"/>
            <a:pathLst>
              <a:path w="43190" h="78714">
                <a:moveTo>
                  <a:pt x="43190" y="3840"/>
                </a:moveTo>
                <a:lnTo>
                  <a:pt x="42230" y="3840"/>
                </a:lnTo>
                <a:lnTo>
                  <a:pt x="42230" y="1920"/>
                </a:lnTo>
                <a:lnTo>
                  <a:pt x="41269" y="1920"/>
                </a:lnTo>
                <a:lnTo>
                  <a:pt x="41269" y="960"/>
                </a:lnTo>
                <a:lnTo>
                  <a:pt x="39349" y="960"/>
                </a:lnTo>
                <a:lnTo>
                  <a:pt x="38389" y="0"/>
                </a:lnTo>
                <a:lnTo>
                  <a:pt x="27828" y="0"/>
                </a:lnTo>
                <a:lnTo>
                  <a:pt x="25908" y="960"/>
                </a:lnTo>
                <a:lnTo>
                  <a:pt x="24947" y="960"/>
                </a:lnTo>
                <a:lnTo>
                  <a:pt x="23027" y="1920"/>
                </a:lnTo>
                <a:lnTo>
                  <a:pt x="21107" y="3840"/>
                </a:lnTo>
                <a:lnTo>
                  <a:pt x="20147" y="4800"/>
                </a:lnTo>
                <a:lnTo>
                  <a:pt x="18227" y="6705"/>
                </a:lnTo>
                <a:lnTo>
                  <a:pt x="16306" y="8641"/>
                </a:lnTo>
                <a:lnTo>
                  <a:pt x="14386" y="10546"/>
                </a:lnTo>
                <a:lnTo>
                  <a:pt x="12466" y="13426"/>
                </a:lnTo>
                <a:lnTo>
                  <a:pt x="12466" y="1920"/>
                </a:lnTo>
                <a:lnTo>
                  <a:pt x="11521" y="1920"/>
                </a:lnTo>
                <a:lnTo>
                  <a:pt x="11521" y="960"/>
                </a:lnTo>
                <a:lnTo>
                  <a:pt x="1905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76794"/>
                </a:lnTo>
                <a:lnTo>
                  <a:pt x="960" y="76794"/>
                </a:lnTo>
                <a:lnTo>
                  <a:pt x="960" y="77754"/>
                </a:lnTo>
                <a:lnTo>
                  <a:pt x="3840" y="77754"/>
                </a:lnTo>
                <a:lnTo>
                  <a:pt x="4800" y="78714"/>
                </a:lnTo>
                <a:lnTo>
                  <a:pt x="9585" y="78714"/>
                </a:lnTo>
                <a:lnTo>
                  <a:pt x="10546" y="77754"/>
                </a:lnTo>
                <a:lnTo>
                  <a:pt x="12466" y="77754"/>
                </a:lnTo>
                <a:lnTo>
                  <a:pt x="13426" y="76794"/>
                </a:lnTo>
                <a:lnTo>
                  <a:pt x="13426" y="27828"/>
                </a:lnTo>
                <a:lnTo>
                  <a:pt x="15361" y="24947"/>
                </a:lnTo>
                <a:lnTo>
                  <a:pt x="17266" y="22067"/>
                </a:lnTo>
                <a:lnTo>
                  <a:pt x="19187" y="20147"/>
                </a:lnTo>
                <a:lnTo>
                  <a:pt x="20147" y="18227"/>
                </a:lnTo>
                <a:lnTo>
                  <a:pt x="22082" y="17266"/>
                </a:lnTo>
                <a:lnTo>
                  <a:pt x="23027" y="15361"/>
                </a:lnTo>
                <a:lnTo>
                  <a:pt x="24947" y="14386"/>
                </a:lnTo>
                <a:lnTo>
                  <a:pt x="25908" y="13426"/>
                </a:lnTo>
                <a:lnTo>
                  <a:pt x="27828" y="12481"/>
                </a:lnTo>
                <a:lnTo>
                  <a:pt x="36469" y="12481"/>
                </a:lnTo>
                <a:lnTo>
                  <a:pt x="37429" y="13426"/>
                </a:lnTo>
                <a:lnTo>
                  <a:pt x="39349" y="13426"/>
                </a:lnTo>
                <a:lnTo>
                  <a:pt x="40309" y="14386"/>
                </a:lnTo>
                <a:lnTo>
                  <a:pt x="41269" y="14386"/>
                </a:lnTo>
                <a:lnTo>
                  <a:pt x="42230" y="13426"/>
                </a:lnTo>
                <a:lnTo>
                  <a:pt x="42230" y="12481"/>
                </a:lnTo>
                <a:lnTo>
                  <a:pt x="43190" y="11521"/>
                </a:lnTo>
                <a:lnTo>
                  <a:pt x="4319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2" name="object 352"/>
          <p:cNvSpPr/>
          <p:nvPr/>
        </p:nvSpPr>
        <p:spPr>
          <a:xfrm>
            <a:off x="3394694" y="2451536"/>
            <a:ext cx="17282" cy="16322"/>
          </a:xfrm>
          <a:custGeom>
            <a:avLst/>
            <a:gdLst/>
            <a:ahLst/>
            <a:cxnLst/>
            <a:rect l="l" t="t" r="r" b="b"/>
            <a:pathLst>
              <a:path w="17282" h="16322">
                <a:moveTo>
                  <a:pt x="17282" y="8641"/>
                </a:moveTo>
                <a:lnTo>
                  <a:pt x="17282" y="5760"/>
                </a:lnTo>
                <a:lnTo>
                  <a:pt x="16322" y="2880"/>
                </a:lnTo>
                <a:lnTo>
                  <a:pt x="15361" y="1920"/>
                </a:lnTo>
                <a:lnTo>
                  <a:pt x="14401" y="960"/>
                </a:lnTo>
                <a:lnTo>
                  <a:pt x="11521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5760"/>
                </a:lnTo>
                <a:lnTo>
                  <a:pt x="0" y="11521"/>
                </a:lnTo>
                <a:lnTo>
                  <a:pt x="960" y="13441"/>
                </a:lnTo>
                <a:lnTo>
                  <a:pt x="1920" y="14401"/>
                </a:lnTo>
                <a:lnTo>
                  <a:pt x="3840" y="16322"/>
                </a:lnTo>
                <a:lnTo>
                  <a:pt x="14401" y="16322"/>
                </a:lnTo>
                <a:lnTo>
                  <a:pt x="15361" y="14401"/>
                </a:lnTo>
                <a:lnTo>
                  <a:pt x="16322" y="13441"/>
                </a:lnTo>
                <a:lnTo>
                  <a:pt x="17282" y="11521"/>
                </a:lnTo>
                <a:lnTo>
                  <a:pt x="17282" y="86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3" name="object 353"/>
          <p:cNvSpPr/>
          <p:nvPr/>
        </p:nvSpPr>
        <p:spPr>
          <a:xfrm>
            <a:off x="3396615" y="2482260"/>
            <a:ext cx="13441" cy="77754"/>
          </a:xfrm>
          <a:custGeom>
            <a:avLst/>
            <a:gdLst/>
            <a:ahLst/>
            <a:cxnLst/>
            <a:rect l="l" t="t" r="r" b="b"/>
            <a:pathLst>
              <a:path w="13441" h="77754">
                <a:moveTo>
                  <a:pt x="13441" y="960"/>
                </a:moveTo>
                <a:lnTo>
                  <a:pt x="12481" y="960"/>
                </a:lnTo>
                <a:lnTo>
                  <a:pt x="1248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75834"/>
                </a:lnTo>
                <a:lnTo>
                  <a:pt x="960" y="76794"/>
                </a:lnTo>
                <a:lnTo>
                  <a:pt x="3840" y="76794"/>
                </a:lnTo>
                <a:lnTo>
                  <a:pt x="4800" y="77754"/>
                </a:lnTo>
                <a:lnTo>
                  <a:pt x="9601" y="77754"/>
                </a:lnTo>
                <a:lnTo>
                  <a:pt x="10561" y="76794"/>
                </a:lnTo>
                <a:lnTo>
                  <a:pt x="12481" y="76794"/>
                </a:lnTo>
                <a:lnTo>
                  <a:pt x="13441" y="75834"/>
                </a:lnTo>
                <a:lnTo>
                  <a:pt x="13441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4" name="object 354"/>
          <p:cNvSpPr/>
          <p:nvPr/>
        </p:nvSpPr>
        <p:spPr>
          <a:xfrm>
            <a:off x="3434059" y="2481300"/>
            <a:ext cx="63352" cy="78714"/>
          </a:xfrm>
          <a:custGeom>
            <a:avLst/>
            <a:gdLst/>
            <a:ahLst/>
            <a:cxnLst/>
            <a:rect l="l" t="t" r="r" b="b"/>
            <a:pathLst>
              <a:path w="63352" h="78714">
                <a:moveTo>
                  <a:pt x="57591" y="8641"/>
                </a:moveTo>
                <a:lnTo>
                  <a:pt x="54711" y="5760"/>
                </a:lnTo>
                <a:lnTo>
                  <a:pt x="52791" y="3840"/>
                </a:lnTo>
                <a:lnTo>
                  <a:pt x="48950" y="1920"/>
                </a:lnTo>
                <a:lnTo>
                  <a:pt x="46070" y="0"/>
                </a:lnTo>
                <a:lnTo>
                  <a:pt x="32628" y="0"/>
                </a:lnTo>
                <a:lnTo>
                  <a:pt x="28788" y="960"/>
                </a:lnTo>
                <a:lnTo>
                  <a:pt x="24963" y="2880"/>
                </a:lnTo>
                <a:lnTo>
                  <a:pt x="20147" y="4800"/>
                </a:lnTo>
                <a:lnTo>
                  <a:pt x="16306" y="8641"/>
                </a:lnTo>
                <a:lnTo>
                  <a:pt x="12466" y="12481"/>
                </a:lnTo>
                <a:lnTo>
                  <a:pt x="12466" y="1920"/>
                </a:lnTo>
                <a:lnTo>
                  <a:pt x="11521" y="1920"/>
                </a:lnTo>
                <a:lnTo>
                  <a:pt x="11521" y="960"/>
                </a:lnTo>
                <a:lnTo>
                  <a:pt x="1904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76794"/>
                </a:lnTo>
                <a:lnTo>
                  <a:pt x="960" y="76794"/>
                </a:lnTo>
                <a:lnTo>
                  <a:pt x="960" y="77754"/>
                </a:lnTo>
                <a:lnTo>
                  <a:pt x="3840" y="77754"/>
                </a:lnTo>
                <a:lnTo>
                  <a:pt x="4785" y="78714"/>
                </a:lnTo>
                <a:lnTo>
                  <a:pt x="9585" y="78714"/>
                </a:lnTo>
                <a:lnTo>
                  <a:pt x="10561" y="77754"/>
                </a:lnTo>
                <a:lnTo>
                  <a:pt x="12466" y="77754"/>
                </a:lnTo>
                <a:lnTo>
                  <a:pt x="13426" y="76794"/>
                </a:lnTo>
                <a:lnTo>
                  <a:pt x="13426" y="24947"/>
                </a:lnTo>
                <a:lnTo>
                  <a:pt x="17266" y="20147"/>
                </a:lnTo>
                <a:lnTo>
                  <a:pt x="21107" y="17266"/>
                </a:lnTo>
                <a:lnTo>
                  <a:pt x="23987" y="14386"/>
                </a:lnTo>
                <a:lnTo>
                  <a:pt x="27828" y="12481"/>
                </a:lnTo>
                <a:lnTo>
                  <a:pt x="30708" y="11521"/>
                </a:lnTo>
                <a:lnTo>
                  <a:pt x="39349" y="11521"/>
                </a:lnTo>
                <a:lnTo>
                  <a:pt x="41269" y="12481"/>
                </a:lnTo>
                <a:lnTo>
                  <a:pt x="43190" y="13426"/>
                </a:lnTo>
                <a:lnTo>
                  <a:pt x="44150" y="15361"/>
                </a:lnTo>
                <a:lnTo>
                  <a:pt x="46070" y="16322"/>
                </a:lnTo>
                <a:lnTo>
                  <a:pt x="47030" y="18227"/>
                </a:lnTo>
                <a:lnTo>
                  <a:pt x="47990" y="21107"/>
                </a:lnTo>
                <a:lnTo>
                  <a:pt x="48950" y="23042"/>
                </a:lnTo>
                <a:lnTo>
                  <a:pt x="48950" y="25908"/>
                </a:lnTo>
                <a:lnTo>
                  <a:pt x="49910" y="28788"/>
                </a:lnTo>
                <a:lnTo>
                  <a:pt x="49910" y="77754"/>
                </a:lnTo>
                <a:lnTo>
                  <a:pt x="52791" y="77754"/>
                </a:lnTo>
                <a:lnTo>
                  <a:pt x="53751" y="78714"/>
                </a:lnTo>
                <a:lnTo>
                  <a:pt x="58552" y="78714"/>
                </a:lnTo>
                <a:lnTo>
                  <a:pt x="59512" y="77754"/>
                </a:lnTo>
                <a:lnTo>
                  <a:pt x="62392" y="77754"/>
                </a:lnTo>
                <a:lnTo>
                  <a:pt x="62392" y="76794"/>
                </a:lnTo>
                <a:lnTo>
                  <a:pt x="63352" y="76794"/>
                </a:lnTo>
                <a:lnTo>
                  <a:pt x="63352" y="25908"/>
                </a:lnTo>
                <a:lnTo>
                  <a:pt x="62392" y="22067"/>
                </a:lnTo>
                <a:lnTo>
                  <a:pt x="61432" y="18227"/>
                </a:lnTo>
                <a:lnTo>
                  <a:pt x="60472" y="14386"/>
                </a:lnTo>
                <a:lnTo>
                  <a:pt x="59512" y="11521"/>
                </a:lnTo>
                <a:lnTo>
                  <a:pt x="57591" y="86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5" name="object 355"/>
          <p:cNvSpPr/>
          <p:nvPr/>
        </p:nvSpPr>
        <p:spPr>
          <a:xfrm>
            <a:off x="3514694" y="2481300"/>
            <a:ext cx="51831" cy="79674"/>
          </a:xfrm>
          <a:custGeom>
            <a:avLst/>
            <a:gdLst/>
            <a:ahLst/>
            <a:cxnLst/>
            <a:rect l="l" t="t" r="r" b="b"/>
            <a:pathLst>
              <a:path w="51831" h="79674">
                <a:moveTo>
                  <a:pt x="1920" y="62392"/>
                </a:moveTo>
                <a:lnTo>
                  <a:pt x="960" y="62392"/>
                </a:lnTo>
                <a:lnTo>
                  <a:pt x="960" y="64312"/>
                </a:lnTo>
                <a:lnTo>
                  <a:pt x="0" y="65272"/>
                </a:lnTo>
                <a:lnTo>
                  <a:pt x="0" y="69113"/>
                </a:lnTo>
                <a:lnTo>
                  <a:pt x="960" y="70073"/>
                </a:lnTo>
                <a:lnTo>
                  <a:pt x="960" y="71993"/>
                </a:lnTo>
                <a:lnTo>
                  <a:pt x="1920" y="72953"/>
                </a:lnTo>
                <a:lnTo>
                  <a:pt x="1920" y="73914"/>
                </a:lnTo>
                <a:lnTo>
                  <a:pt x="2880" y="73914"/>
                </a:lnTo>
                <a:lnTo>
                  <a:pt x="3840" y="74874"/>
                </a:lnTo>
                <a:lnTo>
                  <a:pt x="4800" y="74874"/>
                </a:lnTo>
                <a:lnTo>
                  <a:pt x="6720" y="75834"/>
                </a:lnTo>
                <a:lnTo>
                  <a:pt x="7680" y="76794"/>
                </a:lnTo>
                <a:lnTo>
                  <a:pt x="9601" y="77754"/>
                </a:lnTo>
                <a:lnTo>
                  <a:pt x="11521" y="77754"/>
                </a:lnTo>
                <a:lnTo>
                  <a:pt x="13441" y="78714"/>
                </a:lnTo>
                <a:lnTo>
                  <a:pt x="16322" y="78714"/>
                </a:lnTo>
                <a:lnTo>
                  <a:pt x="18242" y="79674"/>
                </a:lnTo>
                <a:lnTo>
                  <a:pt x="27843" y="79674"/>
                </a:lnTo>
                <a:lnTo>
                  <a:pt x="31683" y="78714"/>
                </a:lnTo>
                <a:lnTo>
                  <a:pt x="34549" y="77754"/>
                </a:lnTo>
                <a:lnTo>
                  <a:pt x="38389" y="76794"/>
                </a:lnTo>
                <a:lnTo>
                  <a:pt x="41269" y="74874"/>
                </a:lnTo>
                <a:lnTo>
                  <a:pt x="44150" y="72953"/>
                </a:lnTo>
                <a:lnTo>
                  <a:pt x="47030" y="71033"/>
                </a:lnTo>
                <a:lnTo>
                  <a:pt x="48950" y="69113"/>
                </a:lnTo>
                <a:lnTo>
                  <a:pt x="49911" y="66233"/>
                </a:lnTo>
                <a:lnTo>
                  <a:pt x="50871" y="63352"/>
                </a:lnTo>
                <a:lnTo>
                  <a:pt x="51831" y="59512"/>
                </a:lnTo>
                <a:lnTo>
                  <a:pt x="51831" y="49911"/>
                </a:lnTo>
                <a:lnTo>
                  <a:pt x="49911" y="47990"/>
                </a:lnTo>
                <a:lnTo>
                  <a:pt x="48950" y="46070"/>
                </a:lnTo>
                <a:lnTo>
                  <a:pt x="47990" y="44150"/>
                </a:lnTo>
                <a:lnTo>
                  <a:pt x="46070" y="42230"/>
                </a:lnTo>
                <a:lnTo>
                  <a:pt x="44150" y="40309"/>
                </a:lnTo>
                <a:lnTo>
                  <a:pt x="42245" y="39349"/>
                </a:lnTo>
                <a:lnTo>
                  <a:pt x="40309" y="38389"/>
                </a:lnTo>
                <a:lnTo>
                  <a:pt x="38389" y="36469"/>
                </a:lnTo>
                <a:lnTo>
                  <a:pt x="35524" y="35509"/>
                </a:lnTo>
                <a:lnTo>
                  <a:pt x="33588" y="34549"/>
                </a:lnTo>
                <a:lnTo>
                  <a:pt x="30708" y="33604"/>
                </a:lnTo>
                <a:lnTo>
                  <a:pt x="28803" y="33604"/>
                </a:lnTo>
                <a:lnTo>
                  <a:pt x="26868" y="32628"/>
                </a:lnTo>
                <a:lnTo>
                  <a:pt x="24002" y="31668"/>
                </a:lnTo>
                <a:lnTo>
                  <a:pt x="22067" y="30708"/>
                </a:lnTo>
                <a:lnTo>
                  <a:pt x="21122" y="29748"/>
                </a:lnTo>
                <a:lnTo>
                  <a:pt x="19187" y="27828"/>
                </a:lnTo>
                <a:lnTo>
                  <a:pt x="17282" y="26883"/>
                </a:lnTo>
                <a:lnTo>
                  <a:pt x="16322" y="25908"/>
                </a:lnTo>
                <a:lnTo>
                  <a:pt x="15346" y="23987"/>
                </a:lnTo>
                <a:lnTo>
                  <a:pt x="15346" y="16322"/>
                </a:lnTo>
                <a:lnTo>
                  <a:pt x="16322" y="14386"/>
                </a:lnTo>
                <a:lnTo>
                  <a:pt x="17282" y="13426"/>
                </a:lnTo>
                <a:lnTo>
                  <a:pt x="18242" y="12481"/>
                </a:lnTo>
                <a:lnTo>
                  <a:pt x="19187" y="11521"/>
                </a:lnTo>
                <a:lnTo>
                  <a:pt x="21122" y="11521"/>
                </a:lnTo>
                <a:lnTo>
                  <a:pt x="23027" y="10546"/>
                </a:lnTo>
                <a:lnTo>
                  <a:pt x="24002" y="10546"/>
                </a:lnTo>
                <a:lnTo>
                  <a:pt x="25908" y="9601"/>
                </a:lnTo>
                <a:lnTo>
                  <a:pt x="30708" y="9601"/>
                </a:lnTo>
                <a:lnTo>
                  <a:pt x="33588" y="10546"/>
                </a:lnTo>
                <a:lnTo>
                  <a:pt x="35524" y="10546"/>
                </a:lnTo>
                <a:lnTo>
                  <a:pt x="37429" y="11521"/>
                </a:lnTo>
                <a:lnTo>
                  <a:pt x="39349" y="12481"/>
                </a:lnTo>
                <a:lnTo>
                  <a:pt x="40309" y="12481"/>
                </a:lnTo>
                <a:lnTo>
                  <a:pt x="42245" y="13426"/>
                </a:lnTo>
                <a:lnTo>
                  <a:pt x="43190" y="14386"/>
                </a:lnTo>
                <a:lnTo>
                  <a:pt x="44150" y="14386"/>
                </a:lnTo>
                <a:lnTo>
                  <a:pt x="45110" y="15361"/>
                </a:lnTo>
                <a:lnTo>
                  <a:pt x="47030" y="15361"/>
                </a:lnTo>
                <a:lnTo>
                  <a:pt x="47990" y="14386"/>
                </a:lnTo>
                <a:lnTo>
                  <a:pt x="47990" y="5760"/>
                </a:lnTo>
                <a:lnTo>
                  <a:pt x="47030" y="5760"/>
                </a:lnTo>
                <a:lnTo>
                  <a:pt x="47030" y="4800"/>
                </a:lnTo>
                <a:lnTo>
                  <a:pt x="46070" y="3840"/>
                </a:lnTo>
                <a:lnTo>
                  <a:pt x="45110" y="2880"/>
                </a:lnTo>
                <a:lnTo>
                  <a:pt x="44150" y="2880"/>
                </a:lnTo>
                <a:lnTo>
                  <a:pt x="42245" y="1920"/>
                </a:lnTo>
                <a:lnTo>
                  <a:pt x="41269" y="1920"/>
                </a:lnTo>
                <a:lnTo>
                  <a:pt x="39349" y="960"/>
                </a:lnTo>
                <a:lnTo>
                  <a:pt x="38389" y="960"/>
                </a:lnTo>
                <a:lnTo>
                  <a:pt x="36469" y="0"/>
                </a:lnTo>
                <a:lnTo>
                  <a:pt x="20162" y="0"/>
                </a:lnTo>
                <a:lnTo>
                  <a:pt x="17282" y="960"/>
                </a:lnTo>
                <a:lnTo>
                  <a:pt x="13441" y="2880"/>
                </a:lnTo>
                <a:lnTo>
                  <a:pt x="10561" y="3840"/>
                </a:lnTo>
                <a:lnTo>
                  <a:pt x="8641" y="5760"/>
                </a:lnTo>
                <a:lnTo>
                  <a:pt x="6720" y="7680"/>
                </a:lnTo>
                <a:lnTo>
                  <a:pt x="4800" y="10546"/>
                </a:lnTo>
                <a:lnTo>
                  <a:pt x="3840" y="12481"/>
                </a:lnTo>
                <a:lnTo>
                  <a:pt x="2880" y="15361"/>
                </a:lnTo>
                <a:lnTo>
                  <a:pt x="1920" y="18227"/>
                </a:lnTo>
                <a:lnTo>
                  <a:pt x="1920" y="23987"/>
                </a:lnTo>
                <a:lnTo>
                  <a:pt x="2880" y="26883"/>
                </a:lnTo>
                <a:lnTo>
                  <a:pt x="3840" y="29748"/>
                </a:lnTo>
                <a:lnTo>
                  <a:pt x="4800" y="31668"/>
                </a:lnTo>
                <a:lnTo>
                  <a:pt x="6720" y="33604"/>
                </a:lnTo>
                <a:lnTo>
                  <a:pt x="7680" y="35509"/>
                </a:lnTo>
                <a:lnTo>
                  <a:pt x="9601" y="37429"/>
                </a:lnTo>
                <a:lnTo>
                  <a:pt x="11521" y="38389"/>
                </a:lnTo>
                <a:lnTo>
                  <a:pt x="13441" y="39349"/>
                </a:lnTo>
                <a:lnTo>
                  <a:pt x="16322" y="40309"/>
                </a:lnTo>
                <a:lnTo>
                  <a:pt x="18242" y="42230"/>
                </a:lnTo>
                <a:lnTo>
                  <a:pt x="20162" y="43190"/>
                </a:lnTo>
                <a:lnTo>
                  <a:pt x="23027" y="44150"/>
                </a:lnTo>
                <a:lnTo>
                  <a:pt x="24963" y="44150"/>
                </a:lnTo>
                <a:lnTo>
                  <a:pt x="26868" y="45110"/>
                </a:lnTo>
                <a:lnTo>
                  <a:pt x="29748" y="46070"/>
                </a:lnTo>
                <a:lnTo>
                  <a:pt x="31683" y="47030"/>
                </a:lnTo>
                <a:lnTo>
                  <a:pt x="32628" y="47990"/>
                </a:lnTo>
                <a:lnTo>
                  <a:pt x="34549" y="48950"/>
                </a:lnTo>
                <a:lnTo>
                  <a:pt x="36469" y="50871"/>
                </a:lnTo>
                <a:lnTo>
                  <a:pt x="37429" y="51831"/>
                </a:lnTo>
                <a:lnTo>
                  <a:pt x="38389" y="53751"/>
                </a:lnTo>
                <a:lnTo>
                  <a:pt x="38389" y="60472"/>
                </a:lnTo>
                <a:lnTo>
                  <a:pt x="37429" y="62392"/>
                </a:lnTo>
                <a:lnTo>
                  <a:pt x="36469" y="63352"/>
                </a:lnTo>
                <a:lnTo>
                  <a:pt x="35524" y="65272"/>
                </a:lnTo>
                <a:lnTo>
                  <a:pt x="34549" y="66233"/>
                </a:lnTo>
                <a:lnTo>
                  <a:pt x="33588" y="67193"/>
                </a:lnTo>
                <a:lnTo>
                  <a:pt x="31683" y="67193"/>
                </a:lnTo>
                <a:lnTo>
                  <a:pt x="29748" y="68153"/>
                </a:lnTo>
                <a:lnTo>
                  <a:pt x="27843" y="68153"/>
                </a:lnTo>
                <a:lnTo>
                  <a:pt x="25908" y="69113"/>
                </a:lnTo>
                <a:lnTo>
                  <a:pt x="20162" y="69113"/>
                </a:lnTo>
                <a:lnTo>
                  <a:pt x="18242" y="68153"/>
                </a:lnTo>
                <a:lnTo>
                  <a:pt x="15346" y="68153"/>
                </a:lnTo>
                <a:lnTo>
                  <a:pt x="13441" y="67193"/>
                </a:lnTo>
                <a:lnTo>
                  <a:pt x="11521" y="66233"/>
                </a:lnTo>
                <a:lnTo>
                  <a:pt x="9601" y="65272"/>
                </a:lnTo>
                <a:lnTo>
                  <a:pt x="7680" y="64312"/>
                </a:lnTo>
                <a:lnTo>
                  <a:pt x="6720" y="63352"/>
                </a:lnTo>
                <a:lnTo>
                  <a:pt x="5760" y="63352"/>
                </a:lnTo>
                <a:lnTo>
                  <a:pt x="3840" y="62392"/>
                </a:lnTo>
                <a:lnTo>
                  <a:pt x="2880" y="61432"/>
                </a:lnTo>
                <a:lnTo>
                  <a:pt x="1920" y="61432"/>
                </a:lnTo>
                <a:lnTo>
                  <a:pt x="1920" y="6239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6" name="object 356"/>
          <p:cNvSpPr/>
          <p:nvPr/>
        </p:nvSpPr>
        <p:spPr>
          <a:xfrm>
            <a:off x="3585728" y="2482260"/>
            <a:ext cx="13441" cy="77754"/>
          </a:xfrm>
          <a:custGeom>
            <a:avLst/>
            <a:gdLst/>
            <a:ahLst/>
            <a:cxnLst/>
            <a:rect l="l" t="t" r="r" b="b"/>
            <a:pathLst>
              <a:path w="13441" h="77754">
                <a:moveTo>
                  <a:pt x="0" y="960"/>
                </a:moveTo>
                <a:lnTo>
                  <a:pt x="0" y="76794"/>
                </a:lnTo>
                <a:lnTo>
                  <a:pt x="2880" y="76794"/>
                </a:lnTo>
                <a:lnTo>
                  <a:pt x="3840" y="77754"/>
                </a:lnTo>
                <a:lnTo>
                  <a:pt x="8641" y="77754"/>
                </a:lnTo>
                <a:lnTo>
                  <a:pt x="9601" y="76794"/>
                </a:lnTo>
                <a:lnTo>
                  <a:pt x="12481" y="76794"/>
                </a:lnTo>
                <a:lnTo>
                  <a:pt x="12481" y="75834"/>
                </a:lnTo>
                <a:lnTo>
                  <a:pt x="13441" y="74874"/>
                </a:lnTo>
                <a:lnTo>
                  <a:pt x="13441" y="1920"/>
                </a:lnTo>
                <a:lnTo>
                  <a:pt x="12481" y="1920"/>
                </a:lnTo>
                <a:lnTo>
                  <a:pt x="12481" y="960"/>
                </a:lnTo>
                <a:lnTo>
                  <a:pt x="11521" y="0"/>
                </a:lnTo>
                <a:lnTo>
                  <a:pt x="960" y="0"/>
                </a:lnTo>
                <a:lnTo>
                  <a:pt x="0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7" name="object 357"/>
          <p:cNvSpPr/>
          <p:nvPr/>
        </p:nvSpPr>
        <p:spPr>
          <a:xfrm>
            <a:off x="3583807" y="2451536"/>
            <a:ext cx="16322" cy="16322"/>
          </a:xfrm>
          <a:custGeom>
            <a:avLst/>
            <a:gdLst/>
            <a:ahLst/>
            <a:cxnLst/>
            <a:rect l="l" t="t" r="r" b="b"/>
            <a:pathLst>
              <a:path w="16322" h="16322">
                <a:moveTo>
                  <a:pt x="0" y="8641"/>
                </a:moveTo>
                <a:lnTo>
                  <a:pt x="0" y="11521"/>
                </a:lnTo>
                <a:lnTo>
                  <a:pt x="960" y="13441"/>
                </a:lnTo>
                <a:lnTo>
                  <a:pt x="1920" y="14401"/>
                </a:lnTo>
                <a:lnTo>
                  <a:pt x="2880" y="16322"/>
                </a:lnTo>
                <a:lnTo>
                  <a:pt x="13441" y="16322"/>
                </a:lnTo>
                <a:lnTo>
                  <a:pt x="14401" y="14401"/>
                </a:lnTo>
                <a:lnTo>
                  <a:pt x="16322" y="13441"/>
                </a:lnTo>
                <a:lnTo>
                  <a:pt x="16322" y="5760"/>
                </a:lnTo>
                <a:lnTo>
                  <a:pt x="15361" y="2880"/>
                </a:lnTo>
                <a:lnTo>
                  <a:pt x="14401" y="1920"/>
                </a:lnTo>
                <a:lnTo>
                  <a:pt x="13441" y="960"/>
                </a:lnTo>
                <a:lnTo>
                  <a:pt x="11521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5760"/>
                </a:lnTo>
                <a:lnTo>
                  <a:pt x="0" y="86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8" name="object 358"/>
          <p:cNvSpPr/>
          <p:nvPr/>
        </p:nvSpPr>
        <p:spPr>
          <a:xfrm>
            <a:off x="3617412" y="2481300"/>
            <a:ext cx="57591" cy="79674"/>
          </a:xfrm>
          <a:custGeom>
            <a:avLst/>
            <a:gdLst/>
            <a:ahLst/>
            <a:cxnLst/>
            <a:rect l="l" t="t" r="r" b="b"/>
            <a:pathLst>
              <a:path w="57591" h="79674">
                <a:moveTo>
                  <a:pt x="14386" y="30708"/>
                </a:moveTo>
                <a:lnTo>
                  <a:pt x="16322" y="23042"/>
                </a:lnTo>
                <a:lnTo>
                  <a:pt x="19202" y="18227"/>
                </a:lnTo>
                <a:lnTo>
                  <a:pt x="23042" y="13426"/>
                </a:lnTo>
                <a:lnTo>
                  <a:pt x="27828" y="10546"/>
                </a:lnTo>
                <a:lnTo>
                  <a:pt x="37429" y="10546"/>
                </a:lnTo>
                <a:lnTo>
                  <a:pt x="40309" y="11521"/>
                </a:lnTo>
                <a:lnTo>
                  <a:pt x="42230" y="12481"/>
                </a:lnTo>
                <a:lnTo>
                  <a:pt x="45110" y="13426"/>
                </a:lnTo>
                <a:lnTo>
                  <a:pt x="47030" y="14386"/>
                </a:lnTo>
                <a:lnTo>
                  <a:pt x="47990" y="15361"/>
                </a:lnTo>
                <a:lnTo>
                  <a:pt x="49911" y="16322"/>
                </a:lnTo>
                <a:lnTo>
                  <a:pt x="50871" y="17266"/>
                </a:lnTo>
                <a:lnTo>
                  <a:pt x="51831" y="18227"/>
                </a:lnTo>
                <a:lnTo>
                  <a:pt x="53751" y="19202"/>
                </a:lnTo>
                <a:lnTo>
                  <a:pt x="56631" y="19202"/>
                </a:lnTo>
                <a:lnTo>
                  <a:pt x="56631" y="18227"/>
                </a:lnTo>
                <a:lnTo>
                  <a:pt x="57591" y="17266"/>
                </a:lnTo>
                <a:lnTo>
                  <a:pt x="57591" y="9601"/>
                </a:lnTo>
                <a:lnTo>
                  <a:pt x="56631" y="8641"/>
                </a:lnTo>
                <a:lnTo>
                  <a:pt x="56631" y="7680"/>
                </a:lnTo>
                <a:lnTo>
                  <a:pt x="55671" y="7680"/>
                </a:lnTo>
                <a:lnTo>
                  <a:pt x="54711" y="6705"/>
                </a:lnTo>
                <a:lnTo>
                  <a:pt x="54711" y="5760"/>
                </a:lnTo>
                <a:lnTo>
                  <a:pt x="53751" y="4800"/>
                </a:lnTo>
                <a:lnTo>
                  <a:pt x="51831" y="4800"/>
                </a:lnTo>
                <a:lnTo>
                  <a:pt x="50871" y="3840"/>
                </a:lnTo>
                <a:lnTo>
                  <a:pt x="48950" y="2880"/>
                </a:lnTo>
                <a:lnTo>
                  <a:pt x="47030" y="1920"/>
                </a:lnTo>
                <a:lnTo>
                  <a:pt x="45110" y="960"/>
                </a:lnTo>
                <a:lnTo>
                  <a:pt x="43190" y="960"/>
                </a:lnTo>
                <a:lnTo>
                  <a:pt x="41269" y="0"/>
                </a:lnTo>
                <a:lnTo>
                  <a:pt x="24947" y="0"/>
                </a:lnTo>
                <a:lnTo>
                  <a:pt x="21107" y="1920"/>
                </a:lnTo>
                <a:lnTo>
                  <a:pt x="17266" y="3840"/>
                </a:lnTo>
                <a:lnTo>
                  <a:pt x="13441" y="5760"/>
                </a:lnTo>
                <a:lnTo>
                  <a:pt x="10546" y="9601"/>
                </a:lnTo>
                <a:lnTo>
                  <a:pt x="6720" y="12481"/>
                </a:lnTo>
                <a:lnTo>
                  <a:pt x="4800" y="17266"/>
                </a:lnTo>
                <a:lnTo>
                  <a:pt x="2880" y="22067"/>
                </a:lnTo>
                <a:lnTo>
                  <a:pt x="960" y="26883"/>
                </a:lnTo>
                <a:lnTo>
                  <a:pt x="0" y="33604"/>
                </a:lnTo>
                <a:lnTo>
                  <a:pt x="0" y="47030"/>
                </a:lnTo>
                <a:lnTo>
                  <a:pt x="960" y="51831"/>
                </a:lnTo>
                <a:lnTo>
                  <a:pt x="2880" y="56631"/>
                </a:lnTo>
                <a:lnTo>
                  <a:pt x="3840" y="62392"/>
                </a:lnTo>
                <a:lnTo>
                  <a:pt x="5760" y="66233"/>
                </a:lnTo>
                <a:lnTo>
                  <a:pt x="8641" y="69113"/>
                </a:lnTo>
                <a:lnTo>
                  <a:pt x="11521" y="72953"/>
                </a:lnTo>
                <a:lnTo>
                  <a:pt x="15361" y="74874"/>
                </a:lnTo>
                <a:lnTo>
                  <a:pt x="19202" y="76794"/>
                </a:lnTo>
                <a:lnTo>
                  <a:pt x="23042" y="78714"/>
                </a:lnTo>
                <a:lnTo>
                  <a:pt x="27828" y="79674"/>
                </a:lnTo>
                <a:lnTo>
                  <a:pt x="35509" y="79674"/>
                </a:lnTo>
                <a:lnTo>
                  <a:pt x="37429" y="78714"/>
                </a:lnTo>
                <a:lnTo>
                  <a:pt x="40309" y="78714"/>
                </a:lnTo>
                <a:lnTo>
                  <a:pt x="42230" y="77754"/>
                </a:lnTo>
                <a:lnTo>
                  <a:pt x="45110" y="77754"/>
                </a:lnTo>
                <a:lnTo>
                  <a:pt x="47030" y="76794"/>
                </a:lnTo>
                <a:lnTo>
                  <a:pt x="48950" y="75834"/>
                </a:lnTo>
                <a:lnTo>
                  <a:pt x="50871" y="74874"/>
                </a:lnTo>
                <a:lnTo>
                  <a:pt x="51831" y="73914"/>
                </a:lnTo>
                <a:lnTo>
                  <a:pt x="53751" y="72953"/>
                </a:lnTo>
                <a:lnTo>
                  <a:pt x="54711" y="71993"/>
                </a:lnTo>
                <a:lnTo>
                  <a:pt x="55671" y="71993"/>
                </a:lnTo>
                <a:lnTo>
                  <a:pt x="56631" y="71033"/>
                </a:lnTo>
                <a:lnTo>
                  <a:pt x="56631" y="70073"/>
                </a:lnTo>
                <a:lnTo>
                  <a:pt x="57591" y="70073"/>
                </a:lnTo>
                <a:lnTo>
                  <a:pt x="57591" y="59512"/>
                </a:lnTo>
                <a:lnTo>
                  <a:pt x="56631" y="59512"/>
                </a:lnTo>
                <a:lnTo>
                  <a:pt x="56631" y="58552"/>
                </a:lnTo>
                <a:lnTo>
                  <a:pt x="54711" y="58552"/>
                </a:lnTo>
                <a:lnTo>
                  <a:pt x="53751" y="59512"/>
                </a:lnTo>
                <a:lnTo>
                  <a:pt x="52791" y="60472"/>
                </a:lnTo>
                <a:lnTo>
                  <a:pt x="51831" y="61432"/>
                </a:lnTo>
                <a:lnTo>
                  <a:pt x="49911" y="62392"/>
                </a:lnTo>
                <a:lnTo>
                  <a:pt x="48950" y="63352"/>
                </a:lnTo>
                <a:lnTo>
                  <a:pt x="47030" y="64312"/>
                </a:lnTo>
                <a:lnTo>
                  <a:pt x="45110" y="65272"/>
                </a:lnTo>
                <a:lnTo>
                  <a:pt x="42230" y="66233"/>
                </a:lnTo>
                <a:lnTo>
                  <a:pt x="40309" y="67193"/>
                </a:lnTo>
                <a:lnTo>
                  <a:pt x="37429" y="68153"/>
                </a:lnTo>
                <a:lnTo>
                  <a:pt x="31668" y="68153"/>
                </a:lnTo>
                <a:lnTo>
                  <a:pt x="28788" y="67193"/>
                </a:lnTo>
                <a:lnTo>
                  <a:pt x="25908" y="66233"/>
                </a:lnTo>
                <a:lnTo>
                  <a:pt x="23042" y="65272"/>
                </a:lnTo>
                <a:lnTo>
                  <a:pt x="21107" y="63352"/>
                </a:lnTo>
                <a:lnTo>
                  <a:pt x="19202" y="60472"/>
                </a:lnTo>
                <a:lnTo>
                  <a:pt x="18227" y="58552"/>
                </a:lnTo>
                <a:lnTo>
                  <a:pt x="16322" y="55671"/>
                </a:lnTo>
                <a:lnTo>
                  <a:pt x="15361" y="51831"/>
                </a:lnTo>
                <a:lnTo>
                  <a:pt x="14386" y="47990"/>
                </a:lnTo>
                <a:lnTo>
                  <a:pt x="14386" y="3070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9" name="object 359"/>
          <p:cNvSpPr/>
          <p:nvPr/>
        </p:nvSpPr>
        <p:spPr>
          <a:xfrm>
            <a:off x="3699967" y="2541772"/>
            <a:ext cx="7680" cy="19202"/>
          </a:xfrm>
          <a:custGeom>
            <a:avLst/>
            <a:gdLst/>
            <a:ahLst/>
            <a:cxnLst/>
            <a:rect l="l" t="t" r="r" b="b"/>
            <a:pathLst>
              <a:path w="7680" h="19202">
                <a:moveTo>
                  <a:pt x="0" y="0"/>
                </a:moveTo>
                <a:lnTo>
                  <a:pt x="960" y="17282"/>
                </a:lnTo>
                <a:lnTo>
                  <a:pt x="3840" y="18242"/>
                </a:lnTo>
                <a:lnTo>
                  <a:pt x="7680" y="19202"/>
                </a:lnTo>
                <a:lnTo>
                  <a:pt x="5760" y="7680"/>
                </a:lnTo>
                <a:lnTo>
                  <a:pt x="3840" y="4800"/>
                </a:lnTo>
                <a:lnTo>
                  <a:pt x="960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0" name="object 360"/>
          <p:cNvSpPr/>
          <p:nvPr/>
        </p:nvSpPr>
        <p:spPr>
          <a:xfrm>
            <a:off x="3686525" y="2481300"/>
            <a:ext cx="59527" cy="79674"/>
          </a:xfrm>
          <a:custGeom>
            <a:avLst/>
            <a:gdLst/>
            <a:ahLst/>
            <a:cxnLst/>
            <a:rect l="l" t="t" r="r" b="b"/>
            <a:pathLst>
              <a:path w="59527" h="79674">
                <a:moveTo>
                  <a:pt x="6720" y="73914"/>
                </a:moveTo>
                <a:lnTo>
                  <a:pt x="8641" y="75834"/>
                </a:lnTo>
                <a:lnTo>
                  <a:pt x="11521" y="76794"/>
                </a:lnTo>
                <a:lnTo>
                  <a:pt x="14401" y="77754"/>
                </a:lnTo>
                <a:lnTo>
                  <a:pt x="13441" y="60472"/>
                </a:lnTo>
                <a:lnTo>
                  <a:pt x="13441" y="52791"/>
                </a:lnTo>
                <a:lnTo>
                  <a:pt x="14401" y="50871"/>
                </a:lnTo>
                <a:lnTo>
                  <a:pt x="15361" y="48950"/>
                </a:lnTo>
                <a:lnTo>
                  <a:pt x="16322" y="47990"/>
                </a:lnTo>
                <a:lnTo>
                  <a:pt x="18242" y="46070"/>
                </a:lnTo>
                <a:lnTo>
                  <a:pt x="20162" y="45110"/>
                </a:lnTo>
                <a:lnTo>
                  <a:pt x="22082" y="44150"/>
                </a:lnTo>
                <a:lnTo>
                  <a:pt x="24963" y="44150"/>
                </a:lnTo>
                <a:lnTo>
                  <a:pt x="27843" y="43190"/>
                </a:lnTo>
                <a:lnTo>
                  <a:pt x="46070" y="43190"/>
                </a:lnTo>
                <a:lnTo>
                  <a:pt x="46070" y="58552"/>
                </a:lnTo>
                <a:lnTo>
                  <a:pt x="43190" y="61432"/>
                </a:lnTo>
                <a:lnTo>
                  <a:pt x="39349" y="64312"/>
                </a:lnTo>
                <a:lnTo>
                  <a:pt x="36484" y="66233"/>
                </a:lnTo>
                <a:lnTo>
                  <a:pt x="33604" y="68153"/>
                </a:lnTo>
                <a:lnTo>
                  <a:pt x="30723" y="69113"/>
                </a:lnTo>
                <a:lnTo>
                  <a:pt x="23042" y="69113"/>
                </a:lnTo>
                <a:lnTo>
                  <a:pt x="19202" y="68153"/>
                </a:lnTo>
                <a:lnTo>
                  <a:pt x="21122" y="79674"/>
                </a:lnTo>
                <a:lnTo>
                  <a:pt x="28803" y="79674"/>
                </a:lnTo>
                <a:lnTo>
                  <a:pt x="33604" y="78714"/>
                </a:lnTo>
                <a:lnTo>
                  <a:pt x="37444" y="76794"/>
                </a:lnTo>
                <a:lnTo>
                  <a:pt x="41285" y="74874"/>
                </a:lnTo>
                <a:lnTo>
                  <a:pt x="45125" y="71993"/>
                </a:lnTo>
                <a:lnTo>
                  <a:pt x="48005" y="69113"/>
                </a:lnTo>
                <a:lnTo>
                  <a:pt x="48005" y="76794"/>
                </a:lnTo>
                <a:lnTo>
                  <a:pt x="48966" y="77754"/>
                </a:lnTo>
                <a:lnTo>
                  <a:pt x="49911" y="77754"/>
                </a:lnTo>
                <a:lnTo>
                  <a:pt x="50871" y="78714"/>
                </a:lnTo>
                <a:lnTo>
                  <a:pt x="56631" y="78714"/>
                </a:lnTo>
                <a:lnTo>
                  <a:pt x="56631" y="77754"/>
                </a:lnTo>
                <a:lnTo>
                  <a:pt x="58552" y="77754"/>
                </a:lnTo>
                <a:lnTo>
                  <a:pt x="59527" y="76794"/>
                </a:lnTo>
                <a:lnTo>
                  <a:pt x="59527" y="22067"/>
                </a:lnTo>
                <a:lnTo>
                  <a:pt x="58552" y="18227"/>
                </a:lnTo>
                <a:lnTo>
                  <a:pt x="57591" y="15361"/>
                </a:lnTo>
                <a:lnTo>
                  <a:pt x="56631" y="11521"/>
                </a:lnTo>
                <a:lnTo>
                  <a:pt x="55686" y="8641"/>
                </a:lnTo>
                <a:lnTo>
                  <a:pt x="52806" y="6705"/>
                </a:lnTo>
                <a:lnTo>
                  <a:pt x="50871" y="3840"/>
                </a:lnTo>
                <a:lnTo>
                  <a:pt x="48005" y="2880"/>
                </a:lnTo>
                <a:lnTo>
                  <a:pt x="44165" y="960"/>
                </a:lnTo>
                <a:lnTo>
                  <a:pt x="40325" y="0"/>
                </a:lnTo>
                <a:lnTo>
                  <a:pt x="22082" y="0"/>
                </a:lnTo>
                <a:lnTo>
                  <a:pt x="19202" y="960"/>
                </a:lnTo>
                <a:lnTo>
                  <a:pt x="17282" y="1920"/>
                </a:lnTo>
                <a:lnTo>
                  <a:pt x="14401" y="1920"/>
                </a:lnTo>
                <a:lnTo>
                  <a:pt x="12481" y="2880"/>
                </a:lnTo>
                <a:lnTo>
                  <a:pt x="10561" y="3840"/>
                </a:lnTo>
                <a:lnTo>
                  <a:pt x="8641" y="4800"/>
                </a:lnTo>
                <a:lnTo>
                  <a:pt x="6720" y="5760"/>
                </a:lnTo>
                <a:lnTo>
                  <a:pt x="5760" y="6705"/>
                </a:lnTo>
                <a:lnTo>
                  <a:pt x="4800" y="7680"/>
                </a:lnTo>
                <a:lnTo>
                  <a:pt x="3840" y="7680"/>
                </a:lnTo>
                <a:lnTo>
                  <a:pt x="3840" y="9601"/>
                </a:lnTo>
                <a:lnTo>
                  <a:pt x="2880" y="10546"/>
                </a:lnTo>
                <a:lnTo>
                  <a:pt x="2880" y="14386"/>
                </a:lnTo>
                <a:lnTo>
                  <a:pt x="3840" y="15361"/>
                </a:lnTo>
                <a:lnTo>
                  <a:pt x="3840" y="17266"/>
                </a:lnTo>
                <a:lnTo>
                  <a:pt x="4800" y="17266"/>
                </a:lnTo>
                <a:lnTo>
                  <a:pt x="4800" y="18227"/>
                </a:lnTo>
                <a:lnTo>
                  <a:pt x="6720" y="18227"/>
                </a:lnTo>
                <a:lnTo>
                  <a:pt x="7680" y="17266"/>
                </a:lnTo>
                <a:lnTo>
                  <a:pt x="8641" y="16322"/>
                </a:lnTo>
                <a:lnTo>
                  <a:pt x="10561" y="16322"/>
                </a:lnTo>
                <a:lnTo>
                  <a:pt x="11521" y="15361"/>
                </a:lnTo>
                <a:lnTo>
                  <a:pt x="13441" y="14386"/>
                </a:lnTo>
                <a:lnTo>
                  <a:pt x="15361" y="13426"/>
                </a:lnTo>
                <a:lnTo>
                  <a:pt x="18242" y="12481"/>
                </a:lnTo>
                <a:lnTo>
                  <a:pt x="20162" y="11521"/>
                </a:lnTo>
                <a:lnTo>
                  <a:pt x="23042" y="10546"/>
                </a:lnTo>
                <a:lnTo>
                  <a:pt x="35524" y="10546"/>
                </a:lnTo>
                <a:lnTo>
                  <a:pt x="37444" y="11521"/>
                </a:lnTo>
                <a:lnTo>
                  <a:pt x="39349" y="12481"/>
                </a:lnTo>
                <a:lnTo>
                  <a:pt x="41285" y="13426"/>
                </a:lnTo>
                <a:lnTo>
                  <a:pt x="42245" y="14386"/>
                </a:lnTo>
                <a:lnTo>
                  <a:pt x="44165" y="16322"/>
                </a:lnTo>
                <a:lnTo>
                  <a:pt x="45125" y="18227"/>
                </a:lnTo>
                <a:lnTo>
                  <a:pt x="45125" y="20147"/>
                </a:lnTo>
                <a:lnTo>
                  <a:pt x="46070" y="22067"/>
                </a:lnTo>
                <a:lnTo>
                  <a:pt x="46070" y="33604"/>
                </a:lnTo>
                <a:lnTo>
                  <a:pt x="24963" y="33604"/>
                </a:lnTo>
                <a:lnTo>
                  <a:pt x="21122" y="34549"/>
                </a:lnTo>
                <a:lnTo>
                  <a:pt x="16322" y="35509"/>
                </a:lnTo>
                <a:lnTo>
                  <a:pt x="12481" y="37429"/>
                </a:lnTo>
                <a:lnTo>
                  <a:pt x="9601" y="39349"/>
                </a:lnTo>
                <a:lnTo>
                  <a:pt x="5760" y="41269"/>
                </a:lnTo>
                <a:lnTo>
                  <a:pt x="3840" y="43190"/>
                </a:lnTo>
                <a:lnTo>
                  <a:pt x="1920" y="47030"/>
                </a:lnTo>
                <a:lnTo>
                  <a:pt x="0" y="49911"/>
                </a:lnTo>
                <a:lnTo>
                  <a:pt x="0" y="64312"/>
                </a:lnTo>
                <a:lnTo>
                  <a:pt x="960" y="66233"/>
                </a:lnTo>
                <a:lnTo>
                  <a:pt x="2880" y="69113"/>
                </a:lnTo>
                <a:lnTo>
                  <a:pt x="4800" y="71993"/>
                </a:lnTo>
                <a:lnTo>
                  <a:pt x="6720" y="7391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1" name="object 361"/>
          <p:cNvSpPr/>
          <p:nvPr/>
        </p:nvSpPr>
        <p:spPr>
          <a:xfrm>
            <a:off x="3770040" y="2446736"/>
            <a:ext cx="13441" cy="113278"/>
          </a:xfrm>
          <a:custGeom>
            <a:avLst/>
            <a:gdLst/>
            <a:ahLst/>
            <a:cxnLst/>
            <a:rect l="l" t="t" r="r" b="b"/>
            <a:pathLst>
              <a:path w="13441" h="113278">
                <a:moveTo>
                  <a:pt x="960" y="112318"/>
                </a:moveTo>
                <a:lnTo>
                  <a:pt x="3840" y="112318"/>
                </a:lnTo>
                <a:lnTo>
                  <a:pt x="4800" y="113278"/>
                </a:lnTo>
                <a:lnTo>
                  <a:pt x="9601" y="113278"/>
                </a:lnTo>
                <a:lnTo>
                  <a:pt x="9601" y="112318"/>
                </a:lnTo>
                <a:lnTo>
                  <a:pt x="12481" y="112318"/>
                </a:lnTo>
                <a:lnTo>
                  <a:pt x="12481" y="111358"/>
                </a:lnTo>
                <a:lnTo>
                  <a:pt x="13441" y="111358"/>
                </a:lnTo>
                <a:lnTo>
                  <a:pt x="13441" y="960"/>
                </a:lnTo>
                <a:lnTo>
                  <a:pt x="12481" y="960"/>
                </a:lnTo>
                <a:lnTo>
                  <a:pt x="1152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111358"/>
                </a:lnTo>
                <a:lnTo>
                  <a:pt x="960" y="11231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2" name="object 362"/>
          <p:cNvSpPr/>
          <p:nvPr/>
        </p:nvSpPr>
        <p:spPr>
          <a:xfrm>
            <a:off x="3807485" y="2446736"/>
            <a:ext cx="13441" cy="113278"/>
          </a:xfrm>
          <a:custGeom>
            <a:avLst/>
            <a:gdLst/>
            <a:ahLst/>
            <a:cxnLst/>
            <a:rect l="l" t="t" r="r" b="b"/>
            <a:pathLst>
              <a:path w="13441" h="113278">
                <a:moveTo>
                  <a:pt x="960" y="112318"/>
                </a:moveTo>
                <a:lnTo>
                  <a:pt x="3840" y="112318"/>
                </a:lnTo>
                <a:lnTo>
                  <a:pt x="4800" y="113278"/>
                </a:lnTo>
                <a:lnTo>
                  <a:pt x="9601" y="113278"/>
                </a:lnTo>
                <a:lnTo>
                  <a:pt x="10561" y="112318"/>
                </a:lnTo>
                <a:lnTo>
                  <a:pt x="12481" y="112318"/>
                </a:lnTo>
                <a:lnTo>
                  <a:pt x="13441" y="111358"/>
                </a:lnTo>
                <a:lnTo>
                  <a:pt x="13441" y="960"/>
                </a:lnTo>
                <a:lnTo>
                  <a:pt x="12481" y="960"/>
                </a:lnTo>
                <a:lnTo>
                  <a:pt x="11521" y="0"/>
                </a:lnTo>
                <a:lnTo>
                  <a:pt x="192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111358"/>
                </a:lnTo>
                <a:lnTo>
                  <a:pt x="960" y="11231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3" name="object 363"/>
          <p:cNvSpPr/>
          <p:nvPr/>
        </p:nvSpPr>
        <p:spPr>
          <a:xfrm>
            <a:off x="3835313" y="2482260"/>
            <a:ext cx="70088" cy="106558"/>
          </a:xfrm>
          <a:custGeom>
            <a:avLst/>
            <a:gdLst/>
            <a:ahLst/>
            <a:cxnLst/>
            <a:rect l="l" t="t" r="r" b="b"/>
            <a:pathLst>
              <a:path w="70088" h="106558">
                <a:moveTo>
                  <a:pt x="13441" y="0"/>
                </a:moveTo>
                <a:lnTo>
                  <a:pt x="975" y="0"/>
                </a:lnTo>
                <a:lnTo>
                  <a:pt x="975" y="960"/>
                </a:lnTo>
                <a:lnTo>
                  <a:pt x="0" y="960"/>
                </a:lnTo>
                <a:lnTo>
                  <a:pt x="0" y="2880"/>
                </a:lnTo>
                <a:lnTo>
                  <a:pt x="975" y="3840"/>
                </a:lnTo>
                <a:lnTo>
                  <a:pt x="975" y="4800"/>
                </a:lnTo>
                <a:lnTo>
                  <a:pt x="26883" y="73914"/>
                </a:lnTo>
                <a:lnTo>
                  <a:pt x="26883" y="74874"/>
                </a:lnTo>
                <a:lnTo>
                  <a:pt x="27843" y="75834"/>
                </a:lnTo>
                <a:lnTo>
                  <a:pt x="27843" y="76794"/>
                </a:lnTo>
                <a:lnTo>
                  <a:pt x="28803" y="76794"/>
                </a:lnTo>
                <a:lnTo>
                  <a:pt x="19202" y="101757"/>
                </a:lnTo>
                <a:lnTo>
                  <a:pt x="19202" y="105597"/>
                </a:lnTo>
                <a:lnTo>
                  <a:pt x="21122" y="105597"/>
                </a:lnTo>
                <a:lnTo>
                  <a:pt x="22082" y="106558"/>
                </a:lnTo>
                <a:lnTo>
                  <a:pt x="27843" y="106558"/>
                </a:lnTo>
                <a:lnTo>
                  <a:pt x="29763" y="105597"/>
                </a:lnTo>
                <a:lnTo>
                  <a:pt x="30723" y="105597"/>
                </a:lnTo>
                <a:lnTo>
                  <a:pt x="32644" y="104637"/>
                </a:lnTo>
                <a:lnTo>
                  <a:pt x="33604" y="103662"/>
                </a:lnTo>
                <a:lnTo>
                  <a:pt x="43205" y="76794"/>
                </a:lnTo>
                <a:lnTo>
                  <a:pt x="69128" y="4800"/>
                </a:lnTo>
                <a:lnTo>
                  <a:pt x="69128" y="3840"/>
                </a:lnTo>
                <a:lnTo>
                  <a:pt x="70088" y="2880"/>
                </a:lnTo>
                <a:lnTo>
                  <a:pt x="70088" y="1920"/>
                </a:lnTo>
                <a:lnTo>
                  <a:pt x="69128" y="960"/>
                </a:lnTo>
                <a:lnTo>
                  <a:pt x="68168" y="0"/>
                </a:lnTo>
                <a:lnTo>
                  <a:pt x="57607" y="0"/>
                </a:lnTo>
                <a:lnTo>
                  <a:pt x="56647" y="960"/>
                </a:lnTo>
                <a:lnTo>
                  <a:pt x="56647" y="1920"/>
                </a:lnTo>
                <a:lnTo>
                  <a:pt x="55686" y="2880"/>
                </a:lnTo>
                <a:lnTo>
                  <a:pt x="35524" y="61432"/>
                </a:lnTo>
                <a:lnTo>
                  <a:pt x="14401" y="2880"/>
                </a:lnTo>
                <a:lnTo>
                  <a:pt x="14401" y="960"/>
                </a:lnTo>
                <a:lnTo>
                  <a:pt x="13441" y="960"/>
                </a:lnTo>
                <a:lnTo>
                  <a:pt x="13441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4" name="object 364"/>
          <p:cNvSpPr/>
          <p:nvPr/>
        </p:nvSpPr>
        <p:spPr>
          <a:xfrm>
            <a:off x="3957233" y="2446736"/>
            <a:ext cx="67208" cy="114239"/>
          </a:xfrm>
          <a:custGeom>
            <a:avLst/>
            <a:gdLst/>
            <a:ahLst/>
            <a:cxnLst/>
            <a:rect l="l" t="t" r="r" b="b"/>
            <a:pathLst>
              <a:path w="67208" h="114239">
                <a:moveTo>
                  <a:pt x="0" y="960"/>
                </a:moveTo>
                <a:lnTo>
                  <a:pt x="0" y="111358"/>
                </a:lnTo>
                <a:lnTo>
                  <a:pt x="960" y="112318"/>
                </a:lnTo>
                <a:lnTo>
                  <a:pt x="2880" y="112318"/>
                </a:lnTo>
                <a:lnTo>
                  <a:pt x="3840" y="113278"/>
                </a:lnTo>
                <a:lnTo>
                  <a:pt x="7680" y="113278"/>
                </a:lnTo>
                <a:lnTo>
                  <a:pt x="8641" y="112318"/>
                </a:lnTo>
                <a:lnTo>
                  <a:pt x="11521" y="112318"/>
                </a:lnTo>
                <a:lnTo>
                  <a:pt x="11521" y="101757"/>
                </a:lnTo>
                <a:lnTo>
                  <a:pt x="14401" y="103677"/>
                </a:lnTo>
                <a:lnTo>
                  <a:pt x="16322" y="105597"/>
                </a:lnTo>
                <a:lnTo>
                  <a:pt x="18242" y="107518"/>
                </a:lnTo>
                <a:lnTo>
                  <a:pt x="20162" y="108478"/>
                </a:lnTo>
                <a:lnTo>
                  <a:pt x="22082" y="110398"/>
                </a:lnTo>
                <a:lnTo>
                  <a:pt x="24002" y="111358"/>
                </a:lnTo>
                <a:lnTo>
                  <a:pt x="25923" y="112318"/>
                </a:lnTo>
                <a:lnTo>
                  <a:pt x="27843" y="113278"/>
                </a:lnTo>
                <a:lnTo>
                  <a:pt x="31683" y="113278"/>
                </a:lnTo>
                <a:lnTo>
                  <a:pt x="33604" y="114239"/>
                </a:lnTo>
                <a:lnTo>
                  <a:pt x="41285" y="114239"/>
                </a:lnTo>
                <a:lnTo>
                  <a:pt x="45125" y="113278"/>
                </a:lnTo>
                <a:lnTo>
                  <a:pt x="48966" y="111358"/>
                </a:lnTo>
                <a:lnTo>
                  <a:pt x="52806" y="109438"/>
                </a:lnTo>
                <a:lnTo>
                  <a:pt x="56647" y="106558"/>
                </a:lnTo>
                <a:lnTo>
                  <a:pt x="58567" y="102717"/>
                </a:lnTo>
                <a:lnTo>
                  <a:pt x="61447" y="99837"/>
                </a:lnTo>
                <a:lnTo>
                  <a:pt x="63367" y="95036"/>
                </a:lnTo>
                <a:lnTo>
                  <a:pt x="65288" y="90236"/>
                </a:lnTo>
                <a:lnTo>
                  <a:pt x="66233" y="85435"/>
                </a:lnTo>
                <a:lnTo>
                  <a:pt x="67208" y="79674"/>
                </a:lnTo>
                <a:lnTo>
                  <a:pt x="67208" y="68168"/>
                </a:lnTo>
                <a:lnTo>
                  <a:pt x="66233" y="62392"/>
                </a:lnTo>
                <a:lnTo>
                  <a:pt x="65288" y="57607"/>
                </a:lnTo>
                <a:lnTo>
                  <a:pt x="64328" y="53766"/>
                </a:lnTo>
                <a:lnTo>
                  <a:pt x="62392" y="48950"/>
                </a:lnTo>
                <a:lnTo>
                  <a:pt x="60487" y="46085"/>
                </a:lnTo>
                <a:lnTo>
                  <a:pt x="57607" y="42245"/>
                </a:lnTo>
                <a:lnTo>
                  <a:pt x="54726" y="39364"/>
                </a:lnTo>
                <a:lnTo>
                  <a:pt x="50886" y="37444"/>
                </a:lnTo>
                <a:lnTo>
                  <a:pt x="47045" y="35524"/>
                </a:lnTo>
                <a:lnTo>
                  <a:pt x="43205" y="34564"/>
                </a:lnTo>
                <a:lnTo>
                  <a:pt x="31683" y="34564"/>
                </a:lnTo>
                <a:lnTo>
                  <a:pt x="29763" y="35524"/>
                </a:lnTo>
                <a:lnTo>
                  <a:pt x="27843" y="35524"/>
                </a:lnTo>
                <a:lnTo>
                  <a:pt x="25923" y="36484"/>
                </a:lnTo>
                <a:lnTo>
                  <a:pt x="24002" y="37444"/>
                </a:lnTo>
                <a:lnTo>
                  <a:pt x="22082" y="39364"/>
                </a:lnTo>
                <a:lnTo>
                  <a:pt x="20162" y="40325"/>
                </a:lnTo>
                <a:lnTo>
                  <a:pt x="17282" y="42245"/>
                </a:lnTo>
                <a:lnTo>
                  <a:pt x="15361" y="44165"/>
                </a:lnTo>
                <a:lnTo>
                  <a:pt x="13441" y="46085"/>
                </a:lnTo>
                <a:lnTo>
                  <a:pt x="15361" y="56631"/>
                </a:lnTo>
                <a:lnTo>
                  <a:pt x="17282" y="54711"/>
                </a:lnTo>
                <a:lnTo>
                  <a:pt x="19202" y="52791"/>
                </a:lnTo>
                <a:lnTo>
                  <a:pt x="21122" y="50886"/>
                </a:lnTo>
                <a:lnTo>
                  <a:pt x="23042" y="49926"/>
                </a:lnTo>
                <a:lnTo>
                  <a:pt x="24963" y="48950"/>
                </a:lnTo>
                <a:lnTo>
                  <a:pt x="26883" y="47990"/>
                </a:lnTo>
                <a:lnTo>
                  <a:pt x="27843" y="47045"/>
                </a:lnTo>
                <a:lnTo>
                  <a:pt x="29763" y="46085"/>
                </a:lnTo>
                <a:lnTo>
                  <a:pt x="31683" y="46085"/>
                </a:lnTo>
                <a:lnTo>
                  <a:pt x="33604" y="45110"/>
                </a:lnTo>
                <a:lnTo>
                  <a:pt x="38404" y="45110"/>
                </a:lnTo>
                <a:lnTo>
                  <a:pt x="41285" y="46085"/>
                </a:lnTo>
                <a:lnTo>
                  <a:pt x="43205" y="47990"/>
                </a:lnTo>
                <a:lnTo>
                  <a:pt x="46085" y="49926"/>
                </a:lnTo>
                <a:lnTo>
                  <a:pt x="48005" y="51831"/>
                </a:lnTo>
                <a:lnTo>
                  <a:pt x="48966" y="54711"/>
                </a:lnTo>
                <a:lnTo>
                  <a:pt x="50886" y="57607"/>
                </a:lnTo>
                <a:lnTo>
                  <a:pt x="51846" y="60472"/>
                </a:lnTo>
                <a:lnTo>
                  <a:pt x="51846" y="63352"/>
                </a:lnTo>
                <a:lnTo>
                  <a:pt x="52806" y="67193"/>
                </a:lnTo>
                <a:lnTo>
                  <a:pt x="52806" y="81594"/>
                </a:lnTo>
                <a:lnTo>
                  <a:pt x="51846" y="84475"/>
                </a:lnTo>
                <a:lnTo>
                  <a:pt x="50886" y="88315"/>
                </a:lnTo>
                <a:lnTo>
                  <a:pt x="49926" y="91196"/>
                </a:lnTo>
                <a:lnTo>
                  <a:pt x="48966" y="94076"/>
                </a:lnTo>
                <a:lnTo>
                  <a:pt x="47045" y="95996"/>
                </a:lnTo>
                <a:lnTo>
                  <a:pt x="45125" y="98877"/>
                </a:lnTo>
                <a:lnTo>
                  <a:pt x="43205" y="99837"/>
                </a:lnTo>
                <a:lnTo>
                  <a:pt x="40325" y="101757"/>
                </a:lnTo>
                <a:lnTo>
                  <a:pt x="37444" y="102717"/>
                </a:lnTo>
                <a:lnTo>
                  <a:pt x="30723" y="102717"/>
                </a:lnTo>
                <a:lnTo>
                  <a:pt x="26883" y="100797"/>
                </a:lnTo>
                <a:lnTo>
                  <a:pt x="24002" y="98877"/>
                </a:lnTo>
                <a:lnTo>
                  <a:pt x="20162" y="96956"/>
                </a:lnTo>
                <a:lnTo>
                  <a:pt x="17282" y="93116"/>
                </a:lnTo>
                <a:lnTo>
                  <a:pt x="13441" y="88315"/>
                </a:lnTo>
                <a:lnTo>
                  <a:pt x="1152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5" name="object 365"/>
          <p:cNvSpPr/>
          <p:nvPr/>
        </p:nvSpPr>
        <p:spPr>
          <a:xfrm>
            <a:off x="3968755" y="2446736"/>
            <a:ext cx="3840" cy="88315"/>
          </a:xfrm>
          <a:custGeom>
            <a:avLst/>
            <a:gdLst/>
            <a:ahLst/>
            <a:cxnLst/>
            <a:rect l="l" t="t" r="r" b="b"/>
            <a:pathLst>
              <a:path w="3840" h="88315">
                <a:moveTo>
                  <a:pt x="1920" y="960"/>
                </a:moveTo>
                <a:lnTo>
                  <a:pt x="960" y="960"/>
                </a:lnTo>
                <a:lnTo>
                  <a:pt x="0" y="0"/>
                </a:lnTo>
                <a:lnTo>
                  <a:pt x="1920" y="88315"/>
                </a:lnTo>
                <a:lnTo>
                  <a:pt x="1920" y="59512"/>
                </a:lnTo>
                <a:lnTo>
                  <a:pt x="3840" y="56631"/>
                </a:lnTo>
                <a:lnTo>
                  <a:pt x="1920" y="46085"/>
                </a:lnTo>
                <a:lnTo>
                  <a:pt x="1920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6" name="object 366"/>
          <p:cNvSpPr/>
          <p:nvPr/>
        </p:nvSpPr>
        <p:spPr>
          <a:xfrm>
            <a:off x="4039803" y="2481300"/>
            <a:ext cx="66233" cy="79674"/>
          </a:xfrm>
          <a:custGeom>
            <a:avLst/>
            <a:gdLst/>
            <a:ahLst/>
            <a:cxnLst/>
            <a:rect l="l" t="t" r="r" b="b"/>
            <a:pathLst>
              <a:path w="66233" h="79674">
                <a:moveTo>
                  <a:pt x="23027" y="65272"/>
                </a:moveTo>
                <a:lnTo>
                  <a:pt x="21107" y="63352"/>
                </a:lnTo>
                <a:lnTo>
                  <a:pt x="19187" y="61432"/>
                </a:lnTo>
                <a:lnTo>
                  <a:pt x="17266" y="59512"/>
                </a:lnTo>
                <a:lnTo>
                  <a:pt x="15346" y="56631"/>
                </a:lnTo>
                <a:lnTo>
                  <a:pt x="15346" y="52791"/>
                </a:lnTo>
                <a:lnTo>
                  <a:pt x="14386" y="49911"/>
                </a:lnTo>
                <a:lnTo>
                  <a:pt x="13426" y="46070"/>
                </a:lnTo>
                <a:lnTo>
                  <a:pt x="13426" y="42230"/>
                </a:lnTo>
                <a:lnTo>
                  <a:pt x="62392" y="42230"/>
                </a:lnTo>
                <a:lnTo>
                  <a:pt x="64312" y="41269"/>
                </a:lnTo>
                <a:lnTo>
                  <a:pt x="65272" y="41269"/>
                </a:lnTo>
                <a:lnTo>
                  <a:pt x="66233" y="40309"/>
                </a:lnTo>
                <a:lnTo>
                  <a:pt x="66233" y="24947"/>
                </a:lnTo>
                <a:lnTo>
                  <a:pt x="64312" y="20147"/>
                </a:lnTo>
                <a:lnTo>
                  <a:pt x="63352" y="16322"/>
                </a:lnTo>
                <a:lnTo>
                  <a:pt x="61432" y="12481"/>
                </a:lnTo>
                <a:lnTo>
                  <a:pt x="59512" y="9601"/>
                </a:lnTo>
                <a:lnTo>
                  <a:pt x="56631" y="6705"/>
                </a:lnTo>
                <a:lnTo>
                  <a:pt x="52791" y="3840"/>
                </a:lnTo>
                <a:lnTo>
                  <a:pt x="48950" y="1920"/>
                </a:lnTo>
                <a:lnTo>
                  <a:pt x="45110" y="0"/>
                </a:lnTo>
                <a:lnTo>
                  <a:pt x="28788" y="0"/>
                </a:lnTo>
                <a:lnTo>
                  <a:pt x="23987" y="960"/>
                </a:lnTo>
                <a:lnTo>
                  <a:pt x="20147" y="1920"/>
                </a:lnTo>
                <a:lnTo>
                  <a:pt x="15346" y="3840"/>
                </a:lnTo>
                <a:lnTo>
                  <a:pt x="14386" y="26883"/>
                </a:lnTo>
                <a:lnTo>
                  <a:pt x="15346" y="23987"/>
                </a:lnTo>
                <a:lnTo>
                  <a:pt x="16306" y="21107"/>
                </a:lnTo>
                <a:lnTo>
                  <a:pt x="17266" y="19202"/>
                </a:lnTo>
                <a:lnTo>
                  <a:pt x="19187" y="16322"/>
                </a:lnTo>
                <a:lnTo>
                  <a:pt x="21107" y="14386"/>
                </a:lnTo>
                <a:lnTo>
                  <a:pt x="23027" y="13426"/>
                </a:lnTo>
                <a:lnTo>
                  <a:pt x="24947" y="11521"/>
                </a:lnTo>
                <a:lnTo>
                  <a:pt x="27828" y="10546"/>
                </a:lnTo>
                <a:lnTo>
                  <a:pt x="30708" y="9601"/>
                </a:lnTo>
                <a:lnTo>
                  <a:pt x="40309" y="9601"/>
                </a:lnTo>
                <a:lnTo>
                  <a:pt x="45110" y="11521"/>
                </a:lnTo>
                <a:lnTo>
                  <a:pt x="48950" y="16322"/>
                </a:lnTo>
                <a:lnTo>
                  <a:pt x="51831" y="20147"/>
                </a:lnTo>
                <a:lnTo>
                  <a:pt x="53751" y="25908"/>
                </a:lnTo>
                <a:lnTo>
                  <a:pt x="52791" y="32628"/>
                </a:lnTo>
                <a:lnTo>
                  <a:pt x="13426" y="32628"/>
                </a:lnTo>
                <a:lnTo>
                  <a:pt x="13426" y="29748"/>
                </a:lnTo>
                <a:lnTo>
                  <a:pt x="12466" y="6705"/>
                </a:lnTo>
                <a:lnTo>
                  <a:pt x="8625" y="10546"/>
                </a:lnTo>
                <a:lnTo>
                  <a:pt x="5745" y="13426"/>
                </a:lnTo>
                <a:lnTo>
                  <a:pt x="3825" y="18227"/>
                </a:lnTo>
                <a:lnTo>
                  <a:pt x="1905" y="23042"/>
                </a:lnTo>
                <a:lnTo>
                  <a:pt x="0" y="27828"/>
                </a:lnTo>
                <a:lnTo>
                  <a:pt x="0" y="51831"/>
                </a:lnTo>
                <a:lnTo>
                  <a:pt x="1905" y="56631"/>
                </a:lnTo>
                <a:lnTo>
                  <a:pt x="3825" y="62392"/>
                </a:lnTo>
                <a:lnTo>
                  <a:pt x="5745" y="66233"/>
                </a:lnTo>
                <a:lnTo>
                  <a:pt x="8625" y="69113"/>
                </a:lnTo>
                <a:lnTo>
                  <a:pt x="12466" y="72953"/>
                </a:lnTo>
                <a:lnTo>
                  <a:pt x="15346" y="74874"/>
                </a:lnTo>
                <a:lnTo>
                  <a:pt x="20147" y="76794"/>
                </a:lnTo>
                <a:lnTo>
                  <a:pt x="24947" y="78714"/>
                </a:lnTo>
                <a:lnTo>
                  <a:pt x="29748" y="79674"/>
                </a:lnTo>
                <a:lnTo>
                  <a:pt x="39349" y="79674"/>
                </a:lnTo>
                <a:lnTo>
                  <a:pt x="43190" y="78714"/>
                </a:lnTo>
                <a:lnTo>
                  <a:pt x="46070" y="78714"/>
                </a:lnTo>
                <a:lnTo>
                  <a:pt x="48950" y="77754"/>
                </a:lnTo>
                <a:lnTo>
                  <a:pt x="51831" y="77754"/>
                </a:lnTo>
                <a:lnTo>
                  <a:pt x="53751" y="76794"/>
                </a:lnTo>
                <a:lnTo>
                  <a:pt x="56631" y="75834"/>
                </a:lnTo>
                <a:lnTo>
                  <a:pt x="57591" y="75834"/>
                </a:lnTo>
                <a:lnTo>
                  <a:pt x="59512" y="74874"/>
                </a:lnTo>
                <a:lnTo>
                  <a:pt x="60472" y="73914"/>
                </a:lnTo>
                <a:lnTo>
                  <a:pt x="62392" y="73914"/>
                </a:lnTo>
                <a:lnTo>
                  <a:pt x="62392" y="72953"/>
                </a:lnTo>
                <a:lnTo>
                  <a:pt x="63352" y="71993"/>
                </a:lnTo>
                <a:lnTo>
                  <a:pt x="63352" y="63352"/>
                </a:lnTo>
                <a:lnTo>
                  <a:pt x="59512" y="63352"/>
                </a:lnTo>
                <a:lnTo>
                  <a:pt x="58552" y="64312"/>
                </a:lnTo>
                <a:lnTo>
                  <a:pt x="57591" y="64312"/>
                </a:lnTo>
                <a:lnTo>
                  <a:pt x="55671" y="65272"/>
                </a:lnTo>
                <a:lnTo>
                  <a:pt x="53751" y="66233"/>
                </a:lnTo>
                <a:lnTo>
                  <a:pt x="51831" y="66233"/>
                </a:lnTo>
                <a:lnTo>
                  <a:pt x="48950" y="67193"/>
                </a:lnTo>
                <a:lnTo>
                  <a:pt x="47030" y="68153"/>
                </a:lnTo>
                <a:lnTo>
                  <a:pt x="29748" y="68153"/>
                </a:lnTo>
                <a:lnTo>
                  <a:pt x="25908" y="66233"/>
                </a:lnTo>
                <a:lnTo>
                  <a:pt x="23027" y="6527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7" name="object 367"/>
          <p:cNvSpPr/>
          <p:nvPr/>
        </p:nvSpPr>
        <p:spPr>
          <a:xfrm>
            <a:off x="4052270" y="2485141"/>
            <a:ext cx="2880" cy="25907"/>
          </a:xfrm>
          <a:custGeom>
            <a:avLst/>
            <a:gdLst/>
            <a:ahLst/>
            <a:cxnLst/>
            <a:rect l="l" t="t" r="r" b="b"/>
            <a:pathLst>
              <a:path w="2880" h="25907">
                <a:moveTo>
                  <a:pt x="2880" y="0"/>
                </a:moveTo>
                <a:lnTo>
                  <a:pt x="0" y="2865"/>
                </a:lnTo>
                <a:lnTo>
                  <a:pt x="960" y="25907"/>
                </a:lnTo>
                <a:lnTo>
                  <a:pt x="1920" y="23042"/>
                </a:lnTo>
                <a:lnTo>
                  <a:pt x="288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8" name="object 368"/>
          <p:cNvSpPr/>
          <p:nvPr/>
        </p:nvSpPr>
        <p:spPr>
          <a:xfrm>
            <a:off x="4116598" y="2462098"/>
            <a:ext cx="47990" cy="98877"/>
          </a:xfrm>
          <a:custGeom>
            <a:avLst/>
            <a:gdLst/>
            <a:ahLst/>
            <a:cxnLst/>
            <a:rect l="l" t="t" r="r" b="b"/>
            <a:pathLst>
              <a:path w="47990" h="98877">
                <a:moveTo>
                  <a:pt x="45110" y="20162"/>
                </a:moveTo>
                <a:lnTo>
                  <a:pt x="26868" y="20162"/>
                </a:lnTo>
                <a:lnTo>
                  <a:pt x="26868" y="1920"/>
                </a:lnTo>
                <a:lnTo>
                  <a:pt x="25907" y="1920"/>
                </a:lnTo>
                <a:lnTo>
                  <a:pt x="25907" y="960"/>
                </a:lnTo>
                <a:lnTo>
                  <a:pt x="23027" y="960"/>
                </a:lnTo>
                <a:lnTo>
                  <a:pt x="22067" y="0"/>
                </a:lnTo>
                <a:lnTo>
                  <a:pt x="18227" y="0"/>
                </a:lnTo>
                <a:lnTo>
                  <a:pt x="17282" y="960"/>
                </a:lnTo>
                <a:lnTo>
                  <a:pt x="14401" y="960"/>
                </a:lnTo>
                <a:lnTo>
                  <a:pt x="13441" y="1920"/>
                </a:lnTo>
                <a:lnTo>
                  <a:pt x="13441" y="20162"/>
                </a:lnTo>
                <a:lnTo>
                  <a:pt x="1920" y="20162"/>
                </a:lnTo>
                <a:lnTo>
                  <a:pt x="1920" y="21122"/>
                </a:lnTo>
                <a:lnTo>
                  <a:pt x="944" y="21122"/>
                </a:lnTo>
                <a:lnTo>
                  <a:pt x="944" y="23042"/>
                </a:lnTo>
                <a:lnTo>
                  <a:pt x="0" y="24002"/>
                </a:lnTo>
                <a:lnTo>
                  <a:pt x="0" y="27843"/>
                </a:lnTo>
                <a:lnTo>
                  <a:pt x="944" y="28803"/>
                </a:lnTo>
                <a:lnTo>
                  <a:pt x="944" y="29748"/>
                </a:lnTo>
                <a:lnTo>
                  <a:pt x="1920" y="30723"/>
                </a:lnTo>
                <a:lnTo>
                  <a:pt x="1920" y="31683"/>
                </a:lnTo>
                <a:lnTo>
                  <a:pt x="13441" y="31683"/>
                </a:lnTo>
                <a:lnTo>
                  <a:pt x="13441" y="81594"/>
                </a:lnTo>
                <a:lnTo>
                  <a:pt x="14401" y="84475"/>
                </a:lnTo>
                <a:lnTo>
                  <a:pt x="15346" y="88315"/>
                </a:lnTo>
                <a:lnTo>
                  <a:pt x="16306" y="90236"/>
                </a:lnTo>
                <a:lnTo>
                  <a:pt x="18227" y="92156"/>
                </a:lnTo>
                <a:lnTo>
                  <a:pt x="20147" y="94076"/>
                </a:lnTo>
                <a:lnTo>
                  <a:pt x="22067" y="95996"/>
                </a:lnTo>
                <a:lnTo>
                  <a:pt x="24947" y="96956"/>
                </a:lnTo>
                <a:lnTo>
                  <a:pt x="27828" y="97916"/>
                </a:lnTo>
                <a:lnTo>
                  <a:pt x="30708" y="98877"/>
                </a:lnTo>
                <a:lnTo>
                  <a:pt x="35509" y="98877"/>
                </a:lnTo>
                <a:lnTo>
                  <a:pt x="37429" y="97916"/>
                </a:lnTo>
                <a:lnTo>
                  <a:pt x="42230" y="97916"/>
                </a:lnTo>
                <a:lnTo>
                  <a:pt x="43190" y="96956"/>
                </a:lnTo>
                <a:lnTo>
                  <a:pt x="45110" y="96956"/>
                </a:lnTo>
                <a:lnTo>
                  <a:pt x="46070" y="95996"/>
                </a:lnTo>
                <a:lnTo>
                  <a:pt x="47030" y="95036"/>
                </a:lnTo>
                <a:lnTo>
                  <a:pt x="47030" y="94076"/>
                </a:lnTo>
                <a:lnTo>
                  <a:pt x="47990" y="93116"/>
                </a:lnTo>
                <a:lnTo>
                  <a:pt x="47990" y="86395"/>
                </a:lnTo>
                <a:lnTo>
                  <a:pt x="47030" y="85435"/>
                </a:lnTo>
                <a:lnTo>
                  <a:pt x="47030" y="84475"/>
                </a:lnTo>
                <a:lnTo>
                  <a:pt x="45110" y="84475"/>
                </a:lnTo>
                <a:lnTo>
                  <a:pt x="45110" y="85435"/>
                </a:lnTo>
                <a:lnTo>
                  <a:pt x="43190" y="85435"/>
                </a:lnTo>
                <a:lnTo>
                  <a:pt x="42230" y="86395"/>
                </a:lnTo>
                <a:lnTo>
                  <a:pt x="40309" y="86395"/>
                </a:lnTo>
                <a:lnTo>
                  <a:pt x="39349" y="87355"/>
                </a:lnTo>
                <a:lnTo>
                  <a:pt x="32628" y="87355"/>
                </a:lnTo>
                <a:lnTo>
                  <a:pt x="30708" y="85435"/>
                </a:lnTo>
                <a:lnTo>
                  <a:pt x="28788" y="83515"/>
                </a:lnTo>
                <a:lnTo>
                  <a:pt x="27828" y="80634"/>
                </a:lnTo>
                <a:lnTo>
                  <a:pt x="26868" y="76794"/>
                </a:lnTo>
                <a:lnTo>
                  <a:pt x="26868" y="31683"/>
                </a:lnTo>
                <a:lnTo>
                  <a:pt x="46070" y="31683"/>
                </a:lnTo>
                <a:lnTo>
                  <a:pt x="47030" y="30723"/>
                </a:lnTo>
                <a:lnTo>
                  <a:pt x="47030" y="29748"/>
                </a:lnTo>
                <a:lnTo>
                  <a:pt x="47990" y="28803"/>
                </a:lnTo>
                <a:lnTo>
                  <a:pt x="47990" y="22082"/>
                </a:lnTo>
                <a:lnTo>
                  <a:pt x="47030" y="22082"/>
                </a:lnTo>
                <a:lnTo>
                  <a:pt x="47030" y="21122"/>
                </a:lnTo>
                <a:lnTo>
                  <a:pt x="46070" y="20162"/>
                </a:lnTo>
                <a:lnTo>
                  <a:pt x="45110" y="201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9" name="object 369"/>
          <p:cNvSpPr/>
          <p:nvPr/>
        </p:nvSpPr>
        <p:spPr>
          <a:xfrm>
            <a:off x="4170349" y="2462098"/>
            <a:ext cx="48005" cy="98877"/>
          </a:xfrm>
          <a:custGeom>
            <a:avLst/>
            <a:gdLst/>
            <a:ahLst/>
            <a:cxnLst/>
            <a:rect l="l" t="t" r="r" b="b"/>
            <a:pathLst>
              <a:path w="48005" h="98877">
                <a:moveTo>
                  <a:pt x="47045" y="21122"/>
                </a:moveTo>
                <a:lnTo>
                  <a:pt x="46085" y="21122"/>
                </a:lnTo>
                <a:lnTo>
                  <a:pt x="46085" y="20162"/>
                </a:lnTo>
                <a:lnTo>
                  <a:pt x="25923" y="20162"/>
                </a:lnTo>
                <a:lnTo>
                  <a:pt x="2592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2082" y="0"/>
                </a:lnTo>
                <a:lnTo>
                  <a:pt x="18242" y="0"/>
                </a:lnTo>
                <a:lnTo>
                  <a:pt x="17282" y="960"/>
                </a:lnTo>
                <a:lnTo>
                  <a:pt x="13441" y="960"/>
                </a:lnTo>
                <a:lnTo>
                  <a:pt x="13441" y="1920"/>
                </a:lnTo>
                <a:lnTo>
                  <a:pt x="12481" y="1920"/>
                </a:lnTo>
                <a:lnTo>
                  <a:pt x="12481" y="20162"/>
                </a:lnTo>
                <a:lnTo>
                  <a:pt x="1920" y="20162"/>
                </a:lnTo>
                <a:lnTo>
                  <a:pt x="960" y="21122"/>
                </a:lnTo>
                <a:lnTo>
                  <a:pt x="0" y="22082"/>
                </a:lnTo>
                <a:lnTo>
                  <a:pt x="0" y="28803"/>
                </a:lnTo>
                <a:lnTo>
                  <a:pt x="960" y="29748"/>
                </a:lnTo>
                <a:lnTo>
                  <a:pt x="960" y="30723"/>
                </a:lnTo>
                <a:lnTo>
                  <a:pt x="1920" y="31683"/>
                </a:lnTo>
                <a:lnTo>
                  <a:pt x="12481" y="31683"/>
                </a:lnTo>
                <a:lnTo>
                  <a:pt x="12481" y="77754"/>
                </a:lnTo>
                <a:lnTo>
                  <a:pt x="13441" y="81594"/>
                </a:lnTo>
                <a:lnTo>
                  <a:pt x="14401" y="84475"/>
                </a:lnTo>
                <a:lnTo>
                  <a:pt x="14401" y="88315"/>
                </a:lnTo>
                <a:lnTo>
                  <a:pt x="16322" y="90236"/>
                </a:lnTo>
                <a:lnTo>
                  <a:pt x="17282" y="92156"/>
                </a:lnTo>
                <a:lnTo>
                  <a:pt x="19202" y="94076"/>
                </a:lnTo>
                <a:lnTo>
                  <a:pt x="22082" y="95996"/>
                </a:lnTo>
                <a:lnTo>
                  <a:pt x="24002" y="96956"/>
                </a:lnTo>
                <a:lnTo>
                  <a:pt x="26883" y="97916"/>
                </a:lnTo>
                <a:lnTo>
                  <a:pt x="30723" y="98877"/>
                </a:lnTo>
                <a:lnTo>
                  <a:pt x="35524" y="98877"/>
                </a:lnTo>
                <a:lnTo>
                  <a:pt x="36484" y="97916"/>
                </a:lnTo>
                <a:lnTo>
                  <a:pt x="41285" y="97916"/>
                </a:lnTo>
                <a:lnTo>
                  <a:pt x="42245" y="96956"/>
                </a:lnTo>
                <a:lnTo>
                  <a:pt x="44165" y="96956"/>
                </a:lnTo>
                <a:lnTo>
                  <a:pt x="45110" y="95996"/>
                </a:lnTo>
                <a:lnTo>
                  <a:pt x="46085" y="95996"/>
                </a:lnTo>
                <a:lnTo>
                  <a:pt x="46085" y="95036"/>
                </a:lnTo>
                <a:lnTo>
                  <a:pt x="47045" y="95036"/>
                </a:lnTo>
                <a:lnTo>
                  <a:pt x="47045" y="92156"/>
                </a:lnTo>
                <a:lnTo>
                  <a:pt x="48005" y="91196"/>
                </a:lnTo>
                <a:lnTo>
                  <a:pt x="48005" y="88315"/>
                </a:lnTo>
                <a:lnTo>
                  <a:pt x="47045" y="88315"/>
                </a:lnTo>
                <a:lnTo>
                  <a:pt x="47045" y="85435"/>
                </a:lnTo>
                <a:lnTo>
                  <a:pt x="46085" y="85435"/>
                </a:lnTo>
                <a:lnTo>
                  <a:pt x="46085" y="84475"/>
                </a:lnTo>
                <a:lnTo>
                  <a:pt x="45110" y="84475"/>
                </a:lnTo>
                <a:lnTo>
                  <a:pt x="44165" y="85435"/>
                </a:lnTo>
                <a:lnTo>
                  <a:pt x="42245" y="85435"/>
                </a:lnTo>
                <a:lnTo>
                  <a:pt x="41285" y="86395"/>
                </a:lnTo>
                <a:lnTo>
                  <a:pt x="39364" y="86395"/>
                </a:lnTo>
                <a:lnTo>
                  <a:pt x="38404" y="87355"/>
                </a:lnTo>
                <a:lnTo>
                  <a:pt x="32644" y="87355"/>
                </a:lnTo>
                <a:lnTo>
                  <a:pt x="29763" y="85435"/>
                </a:lnTo>
                <a:lnTo>
                  <a:pt x="28803" y="83515"/>
                </a:lnTo>
                <a:lnTo>
                  <a:pt x="26883" y="80634"/>
                </a:lnTo>
                <a:lnTo>
                  <a:pt x="25923" y="76794"/>
                </a:lnTo>
                <a:lnTo>
                  <a:pt x="25923" y="31683"/>
                </a:lnTo>
                <a:lnTo>
                  <a:pt x="46085" y="31683"/>
                </a:lnTo>
                <a:lnTo>
                  <a:pt x="46085" y="30723"/>
                </a:lnTo>
                <a:lnTo>
                  <a:pt x="47045" y="29748"/>
                </a:lnTo>
                <a:lnTo>
                  <a:pt x="47045" y="28803"/>
                </a:lnTo>
                <a:lnTo>
                  <a:pt x="48005" y="27843"/>
                </a:lnTo>
                <a:lnTo>
                  <a:pt x="48005" y="24963"/>
                </a:lnTo>
                <a:lnTo>
                  <a:pt x="47045" y="24002"/>
                </a:lnTo>
                <a:lnTo>
                  <a:pt x="47045" y="211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0" name="object 370"/>
          <p:cNvSpPr/>
          <p:nvPr/>
        </p:nvSpPr>
        <p:spPr>
          <a:xfrm>
            <a:off x="4243303" y="2481300"/>
            <a:ext cx="52806" cy="42230"/>
          </a:xfrm>
          <a:custGeom>
            <a:avLst/>
            <a:gdLst/>
            <a:ahLst/>
            <a:cxnLst/>
            <a:rect l="l" t="t" r="r" b="b"/>
            <a:pathLst>
              <a:path w="52806" h="42230">
                <a:moveTo>
                  <a:pt x="20162" y="0"/>
                </a:moveTo>
                <a:lnTo>
                  <a:pt x="15361" y="0"/>
                </a:lnTo>
                <a:lnTo>
                  <a:pt x="10561" y="960"/>
                </a:lnTo>
                <a:lnTo>
                  <a:pt x="6720" y="14386"/>
                </a:lnTo>
                <a:lnTo>
                  <a:pt x="8641" y="13426"/>
                </a:lnTo>
                <a:lnTo>
                  <a:pt x="11521" y="11521"/>
                </a:lnTo>
                <a:lnTo>
                  <a:pt x="13441" y="10546"/>
                </a:lnTo>
                <a:lnTo>
                  <a:pt x="16322" y="9601"/>
                </a:lnTo>
                <a:lnTo>
                  <a:pt x="26883" y="9601"/>
                </a:lnTo>
                <a:lnTo>
                  <a:pt x="31683" y="11521"/>
                </a:lnTo>
                <a:lnTo>
                  <a:pt x="34564" y="16322"/>
                </a:lnTo>
                <a:lnTo>
                  <a:pt x="37444" y="20147"/>
                </a:lnTo>
                <a:lnTo>
                  <a:pt x="39364" y="25908"/>
                </a:lnTo>
                <a:lnTo>
                  <a:pt x="39364" y="32628"/>
                </a:lnTo>
                <a:lnTo>
                  <a:pt x="0" y="32628"/>
                </a:lnTo>
                <a:lnTo>
                  <a:pt x="0" y="42230"/>
                </a:lnTo>
                <a:lnTo>
                  <a:pt x="48966" y="42230"/>
                </a:lnTo>
                <a:lnTo>
                  <a:pt x="49926" y="41269"/>
                </a:lnTo>
                <a:lnTo>
                  <a:pt x="50886" y="41269"/>
                </a:lnTo>
                <a:lnTo>
                  <a:pt x="51846" y="40309"/>
                </a:lnTo>
                <a:lnTo>
                  <a:pt x="52806" y="38389"/>
                </a:lnTo>
                <a:lnTo>
                  <a:pt x="52806" y="28788"/>
                </a:lnTo>
                <a:lnTo>
                  <a:pt x="51846" y="24947"/>
                </a:lnTo>
                <a:lnTo>
                  <a:pt x="50886" y="20147"/>
                </a:lnTo>
                <a:lnTo>
                  <a:pt x="49926" y="16322"/>
                </a:lnTo>
                <a:lnTo>
                  <a:pt x="48005" y="12481"/>
                </a:lnTo>
                <a:lnTo>
                  <a:pt x="45125" y="9601"/>
                </a:lnTo>
                <a:lnTo>
                  <a:pt x="42245" y="6705"/>
                </a:lnTo>
                <a:lnTo>
                  <a:pt x="39364" y="3840"/>
                </a:lnTo>
                <a:lnTo>
                  <a:pt x="35524" y="1920"/>
                </a:lnTo>
                <a:lnTo>
                  <a:pt x="30723" y="0"/>
                </a:lnTo>
                <a:lnTo>
                  <a:pt x="2016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1" name="object 371"/>
          <p:cNvSpPr/>
          <p:nvPr/>
        </p:nvSpPr>
        <p:spPr>
          <a:xfrm>
            <a:off x="4228917" y="2482260"/>
            <a:ext cx="64312" cy="78714"/>
          </a:xfrm>
          <a:custGeom>
            <a:avLst/>
            <a:gdLst/>
            <a:ahLst/>
            <a:cxnLst/>
            <a:rect l="l" t="t" r="r" b="b"/>
            <a:pathLst>
              <a:path w="64312" h="78714">
                <a:moveTo>
                  <a:pt x="20147" y="960"/>
                </a:moveTo>
                <a:lnTo>
                  <a:pt x="16306" y="2880"/>
                </a:lnTo>
                <a:lnTo>
                  <a:pt x="12466" y="5745"/>
                </a:lnTo>
                <a:lnTo>
                  <a:pt x="9585" y="9585"/>
                </a:lnTo>
                <a:lnTo>
                  <a:pt x="6720" y="12466"/>
                </a:lnTo>
                <a:lnTo>
                  <a:pt x="3825" y="17266"/>
                </a:lnTo>
                <a:lnTo>
                  <a:pt x="2880" y="22082"/>
                </a:lnTo>
                <a:lnTo>
                  <a:pt x="944" y="26868"/>
                </a:lnTo>
                <a:lnTo>
                  <a:pt x="0" y="32644"/>
                </a:lnTo>
                <a:lnTo>
                  <a:pt x="0" y="45110"/>
                </a:lnTo>
                <a:lnTo>
                  <a:pt x="944" y="50871"/>
                </a:lnTo>
                <a:lnTo>
                  <a:pt x="1905" y="55671"/>
                </a:lnTo>
                <a:lnTo>
                  <a:pt x="3825" y="61432"/>
                </a:lnTo>
                <a:lnTo>
                  <a:pt x="5745" y="65272"/>
                </a:lnTo>
                <a:lnTo>
                  <a:pt x="9585" y="68153"/>
                </a:lnTo>
                <a:lnTo>
                  <a:pt x="12466" y="71993"/>
                </a:lnTo>
                <a:lnTo>
                  <a:pt x="16306" y="73914"/>
                </a:lnTo>
                <a:lnTo>
                  <a:pt x="20147" y="75834"/>
                </a:lnTo>
                <a:lnTo>
                  <a:pt x="24947" y="77754"/>
                </a:lnTo>
                <a:lnTo>
                  <a:pt x="30708" y="78714"/>
                </a:lnTo>
                <a:lnTo>
                  <a:pt x="40309" y="78714"/>
                </a:lnTo>
                <a:lnTo>
                  <a:pt x="43190" y="77754"/>
                </a:lnTo>
                <a:lnTo>
                  <a:pt x="46070" y="77754"/>
                </a:lnTo>
                <a:lnTo>
                  <a:pt x="48950" y="76794"/>
                </a:lnTo>
                <a:lnTo>
                  <a:pt x="51831" y="76794"/>
                </a:lnTo>
                <a:lnTo>
                  <a:pt x="53751" y="75834"/>
                </a:lnTo>
                <a:lnTo>
                  <a:pt x="56631" y="74874"/>
                </a:lnTo>
                <a:lnTo>
                  <a:pt x="58552" y="74874"/>
                </a:lnTo>
                <a:lnTo>
                  <a:pt x="59512" y="73914"/>
                </a:lnTo>
                <a:lnTo>
                  <a:pt x="61432" y="72953"/>
                </a:lnTo>
                <a:lnTo>
                  <a:pt x="62392" y="72953"/>
                </a:lnTo>
                <a:lnTo>
                  <a:pt x="62392" y="71993"/>
                </a:lnTo>
                <a:lnTo>
                  <a:pt x="63352" y="71993"/>
                </a:lnTo>
                <a:lnTo>
                  <a:pt x="63352" y="69113"/>
                </a:lnTo>
                <a:lnTo>
                  <a:pt x="64312" y="68153"/>
                </a:lnTo>
                <a:lnTo>
                  <a:pt x="64312" y="66233"/>
                </a:lnTo>
                <a:lnTo>
                  <a:pt x="63352" y="65272"/>
                </a:lnTo>
                <a:lnTo>
                  <a:pt x="63352" y="62392"/>
                </a:lnTo>
                <a:lnTo>
                  <a:pt x="60472" y="62392"/>
                </a:lnTo>
                <a:lnTo>
                  <a:pt x="58552" y="63352"/>
                </a:lnTo>
                <a:lnTo>
                  <a:pt x="57591" y="63352"/>
                </a:lnTo>
                <a:lnTo>
                  <a:pt x="55671" y="64312"/>
                </a:lnTo>
                <a:lnTo>
                  <a:pt x="53751" y="65272"/>
                </a:lnTo>
                <a:lnTo>
                  <a:pt x="51831" y="65272"/>
                </a:lnTo>
                <a:lnTo>
                  <a:pt x="49911" y="66233"/>
                </a:lnTo>
                <a:lnTo>
                  <a:pt x="47030" y="67193"/>
                </a:lnTo>
                <a:lnTo>
                  <a:pt x="29748" y="67193"/>
                </a:lnTo>
                <a:lnTo>
                  <a:pt x="26868" y="65272"/>
                </a:lnTo>
                <a:lnTo>
                  <a:pt x="23987" y="64312"/>
                </a:lnTo>
                <a:lnTo>
                  <a:pt x="21107" y="62392"/>
                </a:lnTo>
                <a:lnTo>
                  <a:pt x="19187" y="60472"/>
                </a:lnTo>
                <a:lnTo>
                  <a:pt x="17266" y="58552"/>
                </a:lnTo>
                <a:lnTo>
                  <a:pt x="16306" y="55671"/>
                </a:lnTo>
                <a:lnTo>
                  <a:pt x="15346" y="51831"/>
                </a:lnTo>
                <a:lnTo>
                  <a:pt x="14386" y="48950"/>
                </a:lnTo>
                <a:lnTo>
                  <a:pt x="14386" y="25923"/>
                </a:lnTo>
                <a:lnTo>
                  <a:pt x="15346" y="23027"/>
                </a:lnTo>
                <a:lnTo>
                  <a:pt x="16306" y="20147"/>
                </a:lnTo>
                <a:lnTo>
                  <a:pt x="18227" y="18242"/>
                </a:lnTo>
                <a:lnTo>
                  <a:pt x="19187" y="15361"/>
                </a:lnTo>
                <a:lnTo>
                  <a:pt x="21107" y="13426"/>
                </a:lnTo>
                <a:lnTo>
                  <a:pt x="24947" y="0"/>
                </a:lnTo>
                <a:lnTo>
                  <a:pt x="20147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2" name="object 372"/>
          <p:cNvSpPr/>
          <p:nvPr/>
        </p:nvSpPr>
        <p:spPr>
          <a:xfrm>
            <a:off x="4316272" y="2481300"/>
            <a:ext cx="42230" cy="78714"/>
          </a:xfrm>
          <a:custGeom>
            <a:avLst/>
            <a:gdLst/>
            <a:ahLst/>
            <a:cxnLst/>
            <a:rect l="l" t="t" r="r" b="b"/>
            <a:pathLst>
              <a:path w="42230" h="78714">
                <a:moveTo>
                  <a:pt x="944" y="1920"/>
                </a:moveTo>
                <a:lnTo>
                  <a:pt x="0" y="1920"/>
                </a:lnTo>
                <a:lnTo>
                  <a:pt x="0" y="77754"/>
                </a:lnTo>
                <a:lnTo>
                  <a:pt x="2880" y="77754"/>
                </a:lnTo>
                <a:lnTo>
                  <a:pt x="3825" y="78714"/>
                </a:lnTo>
                <a:lnTo>
                  <a:pt x="8625" y="78714"/>
                </a:lnTo>
                <a:lnTo>
                  <a:pt x="9601" y="77754"/>
                </a:lnTo>
                <a:lnTo>
                  <a:pt x="12466" y="77754"/>
                </a:lnTo>
                <a:lnTo>
                  <a:pt x="12466" y="76794"/>
                </a:lnTo>
                <a:lnTo>
                  <a:pt x="13441" y="76794"/>
                </a:lnTo>
                <a:lnTo>
                  <a:pt x="13441" y="27828"/>
                </a:lnTo>
                <a:lnTo>
                  <a:pt x="15346" y="24947"/>
                </a:lnTo>
                <a:lnTo>
                  <a:pt x="17282" y="22067"/>
                </a:lnTo>
                <a:lnTo>
                  <a:pt x="18227" y="20147"/>
                </a:lnTo>
                <a:lnTo>
                  <a:pt x="20147" y="18227"/>
                </a:lnTo>
                <a:lnTo>
                  <a:pt x="21107" y="17266"/>
                </a:lnTo>
                <a:lnTo>
                  <a:pt x="23027" y="15361"/>
                </a:lnTo>
                <a:lnTo>
                  <a:pt x="23987" y="14386"/>
                </a:lnTo>
                <a:lnTo>
                  <a:pt x="25907" y="13426"/>
                </a:lnTo>
                <a:lnTo>
                  <a:pt x="26868" y="12481"/>
                </a:lnTo>
                <a:lnTo>
                  <a:pt x="36469" y="12481"/>
                </a:lnTo>
                <a:lnTo>
                  <a:pt x="36469" y="13426"/>
                </a:lnTo>
                <a:lnTo>
                  <a:pt x="38389" y="13426"/>
                </a:lnTo>
                <a:lnTo>
                  <a:pt x="39349" y="14386"/>
                </a:lnTo>
                <a:lnTo>
                  <a:pt x="41269" y="14386"/>
                </a:lnTo>
                <a:lnTo>
                  <a:pt x="41269" y="13426"/>
                </a:lnTo>
                <a:lnTo>
                  <a:pt x="42230" y="13426"/>
                </a:lnTo>
                <a:lnTo>
                  <a:pt x="42230" y="1920"/>
                </a:lnTo>
                <a:lnTo>
                  <a:pt x="41269" y="1920"/>
                </a:lnTo>
                <a:lnTo>
                  <a:pt x="41269" y="960"/>
                </a:lnTo>
                <a:lnTo>
                  <a:pt x="38389" y="960"/>
                </a:lnTo>
                <a:lnTo>
                  <a:pt x="38389" y="0"/>
                </a:lnTo>
                <a:lnTo>
                  <a:pt x="26868" y="0"/>
                </a:lnTo>
                <a:lnTo>
                  <a:pt x="25907" y="960"/>
                </a:lnTo>
                <a:lnTo>
                  <a:pt x="23987" y="960"/>
                </a:lnTo>
                <a:lnTo>
                  <a:pt x="23027" y="1920"/>
                </a:lnTo>
                <a:lnTo>
                  <a:pt x="21107" y="3840"/>
                </a:lnTo>
                <a:lnTo>
                  <a:pt x="19187" y="4800"/>
                </a:lnTo>
                <a:lnTo>
                  <a:pt x="17282" y="6705"/>
                </a:lnTo>
                <a:lnTo>
                  <a:pt x="15346" y="8641"/>
                </a:lnTo>
                <a:lnTo>
                  <a:pt x="14386" y="10546"/>
                </a:lnTo>
                <a:lnTo>
                  <a:pt x="11506" y="13426"/>
                </a:lnTo>
                <a:lnTo>
                  <a:pt x="11506" y="1920"/>
                </a:lnTo>
                <a:lnTo>
                  <a:pt x="10561" y="960"/>
                </a:lnTo>
                <a:lnTo>
                  <a:pt x="944" y="960"/>
                </a:lnTo>
                <a:lnTo>
                  <a:pt x="944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3" name="object 373"/>
          <p:cNvSpPr/>
          <p:nvPr/>
        </p:nvSpPr>
        <p:spPr>
          <a:xfrm>
            <a:off x="4405548" y="2481300"/>
            <a:ext cx="59512" cy="79674"/>
          </a:xfrm>
          <a:custGeom>
            <a:avLst/>
            <a:gdLst/>
            <a:ahLst/>
            <a:cxnLst/>
            <a:rect l="l" t="t" r="r" b="b"/>
            <a:pathLst>
              <a:path w="59512" h="79674">
                <a:moveTo>
                  <a:pt x="52791" y="78714"/>
                </a:moveTo>
                <a:lnTo>
                  <a:pt x="56631" y="78714"/>
                </a:lnTo>
                <a:lnTo>
                  <a:pt x="57591" y="77754"/>
                </a:lnTo>
                <a:lnTo>
                  <a:pt x="59512" y="77754"/>
                </a:lnTo>
                <a:lnTo>
                  <a:pt x="59512" y="18227"/>
                </a:lnTo>
                <a:lnTo>
                  <a:pt x="58552" y="15361"/>
                </a:lnTo>
                <a:lnTo>
                  <a:pt x="57591" y="11521"/>
                </a:lnTo>
                <a:lnTo>
                  <a:pt x="55671" y="8641"/>
                </a:lnTo>
                <a:lnTo>
                  <a:pt x="53751" y="6705"/>
                </a:lnTo>
                <a:lnTo>
                  <a:pt x="50871" y="3840"/>
                </a:lnTo>
                <a:lnTo>
                  <a:pt x="47990" y="2880"/>
                </a:lnTo>
                <a:lnTo>
                  <a:pt x="44150" y="960"/>
                </a:lnTo>
                <a:lnTo>
                  <a:pt x="41269" y="0"/>
                </a:lnTo>
                <a:lnTo>
                  <a:pt x="23027" y="0"/>
                </a:lnTo>
                <a:lnTo>
                  <a:pt x="20147" y="960"/>
                </a:lnTo>
                <a:lnTo>
                  <a:pt x="17266" y="1920"/>
                </a:lnTo>
                <a:lnTo>
                  <a:pt x="15361" y="1920"/>
                </a:lnTo>
                <a:lnTo>
                  <a:pt x="12466" y="2880"/>
                </a:lnTo>
                <a:lnTo>
                  <a:pt x="10561" y="3840"/>
                </a:lnTo>
                <a:lnTo>
                  <a:pt x="9585" y="4800"/>
                </a:lnTo>
                <a:lnTo>
                  <a:pt x="7680" y="5760"/>
                </a:lnTo>
                <a:lnTo>
                  <a:pt x="5745" y="6705"/>
                </a:lnTo>
                <a:lnTo>
                  <a:pt x="5745" y="7680"/>
                </a:lnTo>
                <a:lnTo>
                  <a:pt x="4800" y="7680"/>
                </a:lnTo>
                <a:lnTo>
                  <a:pt x="3840" y="8641"/>
                </a:lnTo>
                <a:lnTo>
                  <a:pt x="3840" y="16322"/>
                </a:lnTo>
                <a:lnTo>
                  <a:pt x="4800" y="16322"/>
                </a:lnTo>
                <a:lnTo>
                  <a:pt x="4800" y="17266"/>
                </a:lnTo>
                <a:lnTo>
                  <a:pt x="5745" y="18227"/>
                </a:lnTo>
                <a:lnTo>
                  <a:pt x="6720" y="18227"/>
                </a:lnTo>
                <a:lnTo>
                  <a:pt x="7680" y="17266"/>
                </a:lnTo>
                <a:lnTo>
                  <a:pt x="9585" y="16322"/>
                </a:lnTo>
                <a:lnTo>
                  <a:pt x="10561" y="16322"/>
                </a:lnTo>
                <a:lnTo>
                  <a:pt x="12466" y="15361"/>
                </a:lnTo>
                <a:lnTo>
                  <a:pt x="14401" y="14386"/>
                </a:lnTo>
                <a:lnTo>
                  <a:pt x="16306" y="13426"/>
                </a:lnTo>
                <a:lnTo>
                  <a:pt x="18242" y="12481"/>
                </a:lnTo>
                <a:lnTo>
                  <a:pt x="21107" y="11521"/>
                </a:lnTo>
                <a:lnTo>
                  <a:pt x="23987" y="10546"/>
                </a:lnTo>
                <a:lnTo>
                  <a:pt x="35509" y="10546"/>
                </a:lnTo>
                <a:lnTo>
                  <a:pt x="37429" y="11521"/>
                </a:lnTo>
                <a:lnTo>
                  <a:pt x="40309" y="12481"/>
                </a:lnTo>
                <a:lnTo>
                  <a:pt x="41269" y="13426"/>
                </a:lnTo>
                <a:lnTo>
                  <a:pt x="43190" y="14386"/>
                </a:lnTo>
                <a:lnTo>
                  <a:pt x="44150" y="16322"/>
                </a:lnTo>
                <a:lnTo>
                  <a:pt x="45110" y="18227"/>
                </a:lnTo>
                <a:lnTo>
                  <a:pt x="46070" y="20147"/>
                </a:lnTo>
                <a:lnTo>
                  <a:pt x="46070" y="22067"/>
                </a:lnTo>
                <a:lnTo>
                  <a:pt x="47030" y="24947"/>
                </a:lnTo>
                <a:lnTo>
                  <a:pt x="47030" y="33604"/>
                </a:lnTo>
                <a:lnTo>
                  <a:pt x="25923" y="33604"/>
                </a:lnTo>
                <a:lnTo>
                  <a:pt x="21107" y="34549"/>
                </a:lnTo>
                <a:lnTo>
                  <a:pt x="17266" y="35509"/>
                </a:lnTo>
                <a:lnTo>
                  <a:pt x="12466" y="37429"/>
                </a:lnTo>
                <a:lnTo>
                  <a:pt x="9585" y="39349"/>
                </a:lnTo>
                <a:lnTo>
                  <a:pt x="6720" y="41269"/>
                </a:lnTo>
                <a:lnTo>
                  <a:pt x="3840" y="43190"/>
                </a:lnTo>
                <a:lnTo>
                  <a:pt x="2880" y="47030"/>
                </a:lnTo>
                <a:lnTo>
                  <a:pt x="960" y="49911"/>
                </a:lnTo>
                <a:lnTo>
                  <a:pt x="0" y="52791"/>
                </a:lnTo>
                <a:lnTo>
                  <a:pt x="0" y="60472"/>
                </a:lnTo>
                <a:lnTo>
                  <a:pt x="960" y="64312"/>
                </a:lnTo>
                <a:lnTo>
                  <a:pt x="1920" y="66233"/>
                </a:lnTo>
                <a:lnTo>
                  <a:pt x="2880" y="69113"/>
                </a:lnTo>
                <a:lnTo>
                  <a:pt x="4800" y="71993"/>
                </a:lnTo>
                <a:lnTo>
                  <a:pt x="6720" y="73914"/>
                </a:lnTo>
                <a:lnTo>
                  <a:pt x="9585" y="75834"/>
                </a:lnTo>
                <a:lnTo>
                  <a:pt x="11521" y="76794"/>
                </a:lnTo>
                <a:lnTo>
                  <a:pt x="15361" y="77754"/>
                </a:lnTo>
                <a:lnTo>
                  <a:pt x="13426" y="60472"/>
                </a:lnTo>
                <a:lnTo>
                  <a:pt x="13426" y="54711"/>
                </a:lnTo>
                <a:lnTo>
                  <a:pt x="14401" y="52791"/>
                </a:lnTo>
                <a:lnTo>
                  <a:pt x="15361" y="50871"/>
                </a:lnTo>
                <a:lnTo>
                  <a:pt x="16306" y="48950"/>
                </a:lnTo>
                <a:lnTo>
                  <a:pt x="17266" y="47990"/>
                </a:lnTo>
                <a:lnTo>
                  <a:pt x="19202" y="46070"/>
                </a:lnTo>
                <a:lnTo>
                  <a:pt x="21107" y="45110"/>
                </a:lnTo>
                <a:lnTo>
                  <a:pt x="23027" y="44150"/>
                </a:lnTo>
                <a:lnTo>
                  <a:pt x="25923" y="44150"/>
                </a:lnTo>
                <a:lnTo>
                  <a:pt x="28788" y="43190"/>
                </a:lnTo>
                <a:lnTo>
                  <a:pt x="47030" y="43190"/>
                </a:lnTo>
                <a:lnTo>
                  <a:pt x="47030" y="58552"/>
                </a:lnTo>
                <a:lnTo>
                  <a:pt x="43190" y="61432"/>
                </a:lnTo>
                <a:lnTo>
                  <a:pt x="40309" y="64312"/>
                </a:lnTo>
                <a:lnTo>
                  <a:pt x="37429" y="66233"/>
                </a:lnTo>
                <a:lnTo>
                  <a:pt x="34549" y="68153"/>
                </a:lnTo>
                <a:lnTo>
                  <a:pt x="30708" y="69113"/>
                </a:lnTo>
                <a:lnTo>
                  <a:pt x="23027" y="69113"/>
                </a:lnTo>
                <a:lnTo>
                  <a:pt x="20147" y="68153"/>
                </a:lnTo>
                <a:lnTo>
                  <a:pt x="17266" y="65272"/>
                </a:lnTo>
                <a:lnTo>
                  <a:pt x="18242" y="78714"/>
                </a:lnTo>
                <a:lnTo>
                  <a:pt x="22082" y="79674"/>
                </a:lnTo>
                <a:lnTo>
                  <a:pt x="29748" y="79674"/>
                </a:lnTo>
                <a:lnTo>
                  <a:pt x="33588" y="78714"/>
                </a:lnTo>
                <a:lnTo>
                  <a:pt x="37429" y="76794"/>
                </a:lnTo>
                <a:lnTo>
                  <a:pt x="41269" y="74874"/>
                </a:lnTo>
                <a:lnTo>
                  <a:pt x="45110" y="71993"/>
                </a:lnTo>
                <a:lnTo>
                  <a:pt x="47990" y="69113"/>
                </a:lnTo>
                <a:lnTo>
                  <a:pt x="47990" y="76794"/>
                </a:lnTo>
                <a:lnTo>
                  <a:pt x="48950" y="76794"/>
                </a:lnTo>
                <a:lnTo>
                  <a:pt x="48950" y="77754"/>
                </a:lnTo>
                <a:lnTo>
                  <a:pt x="50871" y="77754"/>
                </a:lnTo>
                <a:lnTo>
                  <a:pt x="51831" y="78714"/>
                </a:lnTo>
                <a:lnTo>
                  <a:pt x="52791" y="7871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4" name="object 374"/>
          <p:cNvSpPr/>
          <p:nvPr/>
        </p:nvSpPr>
        <p:spPr>
          <a:xfrm>
            <a:off x="4418975" y="2541772"/>
            <a:ext cx="4815" cy="18242"/>
          </a:xfrm>
          <a:custGeom>
            <a:avLst/>
            <a:gdLst/>
            <a:ahLst/>
            <a:cxnLst/>
            <a:rect l="l" t="t" r="r" b="b"/>
            <a:pathLst>
              <a:path w="4815" h="18242">
                <a:moveTo>
                  <a:pt x="1935" y="2880"/>
                </a:moveTo>
                <a:lnTo>
                  <a:pt x="0" y="0"/>
                </a:lnTo>
                <a:lnTo>
                  <a:pt x="1935" y="17282"/>
                </a:lnTo>
                <a:lnTo>
                  <a:pt x="4815" y="18242"/>
                </a:lnTo>
                <a:lnTo>
                  <a:pt x="3840" y="4800"/>
                </a:lnTo>
                <a:lnTo>
                  <a:pt x="1935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5" name="object 375"/>
          <p:cNvSpPr/>
          <p:nvPr/>
        </p:nvSpPr>
        <p:spPr>
          <a:xfrm>
            <a:off x="4479462" y="2462098"/>
            <a:ext cx="47030" cy="98877"/>
          </a:xfrm>
          <a:custGeom>
            <a:avLst/>
            <a:gdLst/>
            <a:ahLst/>
            <a:cxnLst/>
            <a:rect l="l" t="t" r="r" b="b"/>
            <a:pathLst>
              <a:path w="47030" h="98877">
                <a:moveTo>
                  <a:pt x="44150" y="20162"/>
                </a:moveTo>
                <a:lnTo>
                  <a:pt x="25923" y="20162"/>
                </a:lnTo>
                <a:lnTo>
                  <a:pt x="25923" y="1920"/>
                </a:lnTo>
                <a:lnTo>
                  <a:pt x="24963" y="1920"/>
                </a:lnTo>
                <a:lnTo>
                  <a:pt x="24963" y="960"/>
                </a:lnTo>
                <a:lnTo>
                  <a:pt x="22082" y="960"/>
                </a:lnTo>
                <a:lnTo>
                  <a:pt x="21122" y="0"/>
                </a:lnTo>
                <a:lnTo>
                  <a:pt x="18242" y="0"/>
                </a:lnTo>
                <a:lnTo>
                  <a:pt x="16322" y="960"/>
                </a:lnTo>
                <a:lnTo>
                  <a:pt x="13441" y="960"/>
                </a:lnTo>
                <a:lnTo>
                  <a:pt x="12481" y="1920"/>
                </a:lnTo>
                <a:lnTo>
                  <a:pt x="12481" y="20162"/>
                </a:lnTo>
                <a:lnTo>
                  <a:pt x="960" y="20162"/>
                </a:lnTo>
                <a:lnTo>
                  <a:pt x="960" y="21122"/>
                </a:lnTo>
                <a:lnTo>
                  <a:pt x="0" y="21122"/>
                </a:lnTo>
                <a:lnTo>
                  <a:pt x="0" y="29748"/>
                </a:lnTo>
                <a:lnTo>
                  <a:pt x="960" y="30723"/>
                </a:lnTo>
                <a:lnTo>
                  <a:pt x="1920" y="31683"/>
                </a:lnTo>
                <a:lnTo>
                  <a:pt x="12481" y="31683"/>
                </a:lnTo>
                <a:lnTo>
                  <a:pt x="12481" y="81594"/>
                </a:lnTo>
                <a:lnTo>
                  <a:pt x="13441" y="84475"/>
                </a:lnTo>
                <a:lnTo>
                  <a:pt x="14401" y="88315"/>
                </a:lnTo>
                <a:lnTo>
                  <a:pt x="15361" y="90236"/>
                </a:lnTo>
                <a:lnTo>
                  <a:pt x="17282" y="92156"/>
                </a:lnTo>
                <a:lnTo>
                  <a:pt x="19202" y="94076"/>
                </a:lnTo>
                <a:lnTo>
                  <a:pt x="21122" y="95996"/>
                </a:lnTo>
                <a:lnTo>
                  <a:pt x="24003" y="96956"/>
                </a:lnTo>
                <a:lnTo>
                  <a:pt x="26883" y="97916"/>
                </a:lnTo>
                <a:lnTo>
                  <a:pt x="29748" y="98877"/>
                </a:lnTo>
                <a:lnTo>
                  <a:pt x="34564" y="98877"/>
                </a:lnTo>
                <a:lnTo>
                  <a:pt x="36469" y="97916"/>
                </a:lnTo>
                <a:lnTo>
                  <a:pt x="41269" y="97916"/>
                </a:lnTo>
                <a:lnTo>
                  <a:pt x="42245" y="96956"/>
                </a:lnTo>
                <a:lnTo>
                  <a:pt x="44150" y="96956"/>
                </a:lnTo>
                <a:lnTo>
                  <a:pt x="45110" y="95996"/>
                </a:lnTo>
                <a:lnTo>
                  <a:pt x="46085" y="95036"/>
                </a:lnTo>
                <a:lnTo>
                  <a:pt x="47030" y="94076"/>
                </a:lnTo>
                <a:lnTo>
                  <a:pt x="47030" y="85435"/>
                </a:lnTo>
                <a:lnTo>
                  <a:pt x="46085" y="85435"/>
                </a:lnTo>
                <a:lnTo>
                  <a:pt x="46085" y="84475"/>
                </a:lnTo>
                <a:lnTo>
                  <a:pt x="44150" y="84475"/>
                </a:lnTo>
                <a:lnTo>
                  <a:pt x="44150" y="85435"/>
                </a:lnTo>
                <a:lnTo>
                  <a:pt x="42245" y="85435"/>
                </a:lnTo>
                <a:lnTo>
                  <a:pt x="41269" y="86395"/>
                </a:lnTo>
                <a:lnTo>
                  <a:pt x="39364" y="86395"/>
                </a:lnTo>
                <a:lnTo>
                  <a:pt x="38404" y="87355"/>
                </a:lnTo>
                <a:lnTo>
                  <a:pt x="31683" y="87355"/>
                </a:lnTo>
                <a:lnTo>
                  <a:pt x="29748" y="85435"/>
                </a:lnTo>
                <a:lnTo>
                  <a:pt x="27843" y="83515"/>
                </a:lnTo>
                <a:lnTo>
                  <a:pt x="26883" y="80634"/>
                </a:lnTo>
                <a:lnTo>
                  <a:pt x="25923" y="76794"/>
                </a:lnTo>
                <a:lnTo>
                  <a:pt x="25923" y="31683"/>
                </a:lnTo>
                <a:lnTo>
                  <a:pt x="45110" y="31683"/>
                </a:lnTo>
                <a:lnTo>
                  <a:pt x="46085" y="30723"/>
                </a:lnTo>
                <a:lnTo>
                  <a:pt x="46085" y="29748"/>
                </a:lnTo>
                <a:lnTo>
                  <a:pt x="47030" y="28803"/>
                </a:lnTo>
                <a:lnTo>
                  <a:pt x="47030" y="22082"/>
                </a:lnTo>
                <a:lnTo>
                  <a:pt x="46085" y="21122"/>
                </a:lnTo>
                <a:lnTo>
                  <a:pt x="46085" y="20162"/>
                </a:lnTo>
                <a:lnTo>
                  <a:pt x="44150" y="201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6" name="object 376"/>
          <p:cNvSpPr/>
          <p:nvPr/>
        </p:nvSpPr>
        <p:spPr>
          <a:xfrm>
            <a:off x="4581220" y="2481300"/>
            <a:ext cx="108478" cy="78714"/>
          </a:xfrm>
          <a:custGeom>
            <a:avLst/>
            <a:gdLst/>
            <a:ahLst/>
            <a:cxnLst/>
            <a:rect l="l" t="t" r="r" b="b"/>
            <a:pathLst>
              <a:path w="108478" h="78714">
                <a:moveTo>
                  <a:pt x="52791" y="78714"/>
                </a:moveTo>
                <a:lnTo>
                  <a:pt x="56631" y="78714"/>
                </a:lnTo>
                <a:lnTo>
                  <a:pt x="57591" y="77754"/>
                </a:lnTo>
                <a:lnTo>
                  <a:pt x="59512" y="77754"/>
                </a:lnTo>
                <a:lnTo>
                  <a:pt x="60472" y="76794"/>
                </a:lnTo>
                <a:lnTo>
                  <a:pt x="60472" y="24947"/>
                </a:lnTo>
                <a:lnTo>
                  <a:pt x="64312" y="20147"/>
                </a:lnTo>
                <a:lnTo>
                  <a:pt x="68153" y="17266"/>
                </a:lnTo>
                <a:lnTo>
                  <a:pt x="71033" y="14386"/>
                </a:lnTo>
                <a:lnTo>
                  <a:pt x="73913" y="12481"/>
                </a:lnTo>
                <a:lnTo>
                  <a:pt x="76794" y="11521"/>
                </a:lnTo>
                <a:lnTo>
                  <a:pt x="84475" y="11521"/>
                </a:lnTo>
                <a:lnTo>
                  <a:pt x="86395" y="12481"/>
                </a:lnTo>
                <a:lnTo>
                  <a:pt x="88315" y="13426"/>
                </a:lnTo>
                <a:lnTo>
                  <a:pt x="90236" y="15361"/>
                </a:lnTo>
                <a:lnTo>
                  <a:pt x="91196" y="16322"/>
                </a:lnTo>
                <a:lnTo>
                  <a:pt x="92156" y="18227"/>
                </a:lnTo>
                <a:lnTo>
                  <a:pt x="93116" y="21107"/>
                </a:lnTo>
                <a:lnTo>
                  <a:pt x="94076" y="23042"/>
                </a:lnTo>
                <a:lnTo>
                  <a:pt x="94076" y="25908"/>
                </a:lnTo>
                <a:lnTo>
                  <a:pt x="95036" y="28788"/>
                </a:lnTo>
                <a:lnTo>
                  <a:pt x="95036" y="77754"/>
                </a:lnTo>
                <a:lnTo>
                  <a:pt x="97917" y="77754"/>
                </a:lnTo>
                <a:lnTo>
                  <a:pt x="98877" y="78714"/>
                </a:lnTo>
                <a:lnTo>
                  <a:pt x="103677" y="78714"/>
                </a:lnTo>
                <a:lnTo>
                  <a:pt x="104637" y="77754"/>
                </a:lnTo>
                <a:lnTo>
                  <a:pt x="107518" y="77754"/>
                </a:lnTo>
                <a:lnTo>
                  <a:pt x="107518" y="76794"/>
                </a:lnTo>
                <a:lnTo>
                  <a:pt x="108478" y="76794"/>
                </a:lnTo>
                <a:lnTo>
                  <a:pt x="108478" y="25908"/>
                </a:lnTo>
                <a:lnTo>
                  <a:pt x="107518" y="22067"/>
                </a:lnTo>
                <a:lnTo>
                  <a:pt x="106558" y="18227"/>
                </a:lnTo>
                <a:lnTo>
                  <a:pt x="105597" y="14386"/>
                </a:lnTo>
                <a:lnTo>
                  <a:pt x="104637" y="11521"/>
                </a:lnTo>
                <a:lnTo>
                  <a:pt x="102717" y="8641"/>
                </a:lnTo>
                <a:lnTo>
                  <a:pt x="100797" y="5760"/>
                </a:lnTo>
                <a:lnTo>
                  <a:pt x="97917" y="3840"/>
                </a:lnTo>
                <a:lnTo>
                  <a:pt x="95036" y="1920"/>
                </a:lnTo>
                <a:lnTo>
                  <a:pt x="91196" y="0"/>
                </a:lnTo>
                <a:lnTo>
                  <a:pt x="76794" y="0"/>
                </a:lnTo>
                <a:lnTo>
                  <a:pt x="74874" y="960"/>
                </a:lnTo>
                <a:lnTo>
                  <a:pt x="72953" y="1920"/>
                </a:lnTo>
                <a:lnTo>
                  <a:pt x="71033" y="2880"/>
                </a:lnTo>
                <a:lnTo>
                  <a:pt x="69113" y="3840"/>
                </a:lnTo>
                <a:lnTo>
                  <a:pt x="67193" y="5760"/>
                </a:lnTo>
                <a:lnTo>
                  <a:pt x="65272" y="7680"/>
                </a:lnTo>
                <a:lnTo>
                  <a:pt x="62392" y="8641"/>
                </a:lnTo>
                <a:lnTo>
                  <a:pt x="60472" y="11521"/>
                </a:lnTo>
                <a:lnTo>
                  <a:pt x="58552" y="13426"/>
                </a:lnTo>
                <a:lnTo>
                  <a:pt x="57591" y="11521"/>
                </a:lnTo>
                <a:lnTo>
                  <a:pt x="56631" y="9601"/>
                </a:lnTo>
                <a:lnTo>
                  <a:pt x="54711" y="7680"/>
                </a:lnTo>
                <a:lnTo>
                  <a:pt x="53751" y="6705"/>
                </a:lnTo>
                <a:lnTo>
                  <a:pt x="51831" y="4800"/>
                </a:lnTo>
                <a:lnTo>
                  <a:pt x="49911" y="3840"/>
                </a:lnTo>
                <a:lnTo>
                  <a:pt x="47990" y="1920"/>
                </a:lnTo>
                <a:lnTo>
                  <a:pt x="46085" y="960"/>
                </a:lnTo>
                <a:lnTo>
                  <a:pt x="44150" y="960"/>
                </a:lnTo>
                <a:lnTo>
                  <a:pt x="41269" y="0"/>
                </a:lnTo>
                <a:lnTo>
                  <a:pt x="31683" y="0"/>
                </a:lnTo>
                <a:lnTo>
                  <a:pt x="27843" y="960"/>
                </a:lnTo>
                <a:lnTo>
                  <a:pt x="24002" y="2880"/>
                </a:lnTo>
                <a:lnTo>
                  <a:pt x="20162" y="4800"/>
                </a:lnTo>
                <a:lnTo>
                  <a:pt x="16322" y="8641"/>
                </a:lnTo>
                <a:lnTo>
                  <a:pt x="12481" y="12481"/>
                </a:lnTo>
                <a:lnTo>
                  <a:pt x="12481" y="2880"/>
                </a:lnTo>
                <a:lnTo>
                  <a:pt x="11521" y="1920"/>
                </a:lnTo>
                <a:lnTo>
                  <a:pt x="10561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76794"/>
                </a:lnTo>
                <a:lnTo>
                  <a:pt x="960" y="77754"/>
                </a:lnTo>
                <a:lnTo>
                  <a:pt x="3840" y="77754"/>
                </a:lnTo>
                <a:lnTo>
                  <a:pt x="4800" y="78714"/>
                </a:lnTo>
                <a:lnTo>
                  <a:pt x="9601" y="78714"/>
                </a:lnTo>
                <a:lnTo>
                  <a:pt x="9601" y="77754"/>
                </a:lnTo>
                <a:lnTo>
                  <a:pt x="12481" y="77754"/>
                </a:lnTo>
                <a:lnTo>
                  <a:pt x="12481" y="76794"/>
                </a:lnTo>
                <a:lnTo>
                  <a:pt x="13441" y="76794"/>
                </a:lnTo>
                <a:lnTo>
                  <a:pt x="13441" y="24947"/>
                </a:lnTo>
                <a:lnTo>
                  <a:pt x="17282" y="20147"/>
                </a:lnTo>
                <a:lnTo>
                  <a:pt x="20162" y="17266"/>
                </a:lnTo>
                <a:lnTo>
                  <a:pt x="24002" y="14386"/>
                </a:lnTo>
                <a:lnTo>
                  <a:pt x="26883" y="12481"/>
                </a:lnTo>
                <a:lnTo>
                  <a:pt x="29748" y="11521"/>
                </a:lnTo>
                <a:lnTo>
                  <a:pt x="37429" y="11521"/>
                </a:lnTo>
                <a:lnTo>
                  <a:pt x="39364" y="12481"/>
                </a:lnTo>
                <a:lnTo>
                  <a:pt x="41269" y="13426"/>
                </a:lnTo>
                <a:lnTo>
                  <a:pt x="42245" y="15361"/>
                </a:lnTo>
                <a:lnTo>
                  <a:pt x="44150" y="16322"/>
                </a:lnTo>
                <a:lnTo>
                  <a:pt x="45110" y="18227"/>
                </a:lnTo>
                <a:lnTo>
                  <a:pt x="46085" y="21107"/>
                </a:lnTo>
                <a:lnTo>
                  <a:pt x="46085" y="23042"/>
                </a:lnTo>
                <a:lnTo>
                  <a:pt x="47030" y="25908"/>
                </a:lnTo>
                <a:lnTo>
                  <a:pt x="47030" y="76794"/>
                </a:lnTo>
                <a:lnTo>
                  <a:pt x="47990" y="76794"/>
                </a:lnTo>
                <a:lnTo>
                  <a:pt x="47990" y="77754"/>
                </a:lnTo>
                <a:lnTo>
                  <a:pt x="50871" y="77754"/>
                </a:lnTo>
                <a:lnTo>
                  <a:pt x="51831" y="78714"/>
                </a:lnTo>
                <a:lnTo>
                  <a:pt x="52791" y="7871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7" name="object 377"/>
          <p:cNvSpPr/>
          <p:nvPr/>
        </p:nvSpPr>
        <p:spPr>
          <a:xfrm>
            <a:off x="4708885" y="2541772"/>
            <a:ext cx="18242" cy="78714"/>
          </a:xfrm>
          <a:custGeom>
            <a:avLst/>
            <a:gdLst/>
            <a:ahLst/>
            <a:cxnLst/>
            <a:rect l="l" t="t" r="r" b="b"/>
            <a:pathLst>
              <a:path w="18242" h="78714">
                <a:moveTo>
                  <a:pt x="14401" y="2880"/>
                </a:moveTo>
                <a:lnTo>
                  <a:pt x="13441" y="0"/>
                </a:lnTo>
                <a:lnTo>
                  <a:pt x="14401" y="17282"/>
                </a:lnTo>
                <a:lnTo>
                  <a:pt x="18242" y="18242"/>
                </a:lnTo>
                <a:lnTo>
                  <a:pt x="17282" y="4800"/>
                </a:lnTo>
                <a:lnTo>
                  <a:pt x="14401" y="2880"/>
                </a:lnTo>
                <a:close/>
              </a:path>
              <a:path w="18242" h="78714">
                <a:moveTo>
                  <a:pt x="52806" y="-53766"/>
                </a:moveTo>
                <a:lnTo>
                  <a:pt x="50886" y="-56631"/>
                </a:lnTo>
                <a:lnTo>
                  <a:pt x="48005" y="-57591"/>
                </a:lnTo>
                <a:lnTo>
                  <a:pt x="44165" y="-59512"/>
                </a:lnTo>
                <a:lnTo>
                  <a:pt x="40325" y="-60472"/>
                </a:lnTo>
                <a:lnTo>
                  <a:pt x="23042" y="-60472"/>
                </a:lnTo>
                <a:lnTo>
                  <a:pt x="20162" y="-59512"/>
                </a:lnTo>
                <a:lnTo>
                  <a:pt x="17282" y="-58552"/>
                </a:lnTo>
                <a:lnTo>
                  <a:pt x="15361" y="-58552"/>
                </a:lnTo>
                <a:lnTo>
                  <a:pt x="12496" y="-57591"/>
                </a:lnTo>
                <a:lnTo>
                  <a:pt x="10561" y="-56631"/>
                </a:lnTo>
                <a:lnTo>
                  <a:pt x="8656" y="-55671"/>
                </a:lnTo>
                <a:lnTo>
                  <a:pt x="6720" y="-54711"/>
                </a:lnTo>
                <a:lnTo>
                  <a:pt x="5775" y="-53766"/>
                </a:lnTo>
                <a:lnTo>
                  <a:pt x="4815" y="-52791"/>
                </a:lnTo>
                <a:lnTo>
                  <a:pt x="3840" y="-51831"/>
                </a:lnTo>
                <a:lnTo>
                  <a:pt x="3840" y="-44150"/>
                </a:lnTo>
                <a:lnTo>
                  <a:pt x="4815" y="-43205"/>
                </a:lnTo>
                <a:lnTo>
                  <a:pt x="5775" y="-42245"/>
                </a:lnTo>
                <a:lnTo>
                  <a:pt x="6720" y="-42245"/>
                </a:lnTo>
                <a:lnTo>
                  <a:pt x="7680" y="-43205"/>
                </a:lnTo>
                <a:lnTo>
                  <a:pt x="8656" y="-44150"/>
                </a:lnTo>
                <a:lnTo>
                  <a:pt x="10561" y="-44150"/>
                </a:lnTo>
                <a:lnTo>
                  <a:pt x="12496" y="-45110"/>
                </a:lnTo>
                <a:lnTo>
                  <a:pt x="14401" y="-46085"/>
                </a:lnTo>
                <a:lnTo>
                  <a:pt x="16337" y="-47045"/>
                </a:lnTo>
                <a:lnTo>
                  <a:pt x="18242" y="-47990"/>
                </a:lnTo>
                <a:lnTo>
                  <a:pt x="21122" y="-48950"/>
                </a:lnTo>
                <a:lnTo>
                  <a:pt x="23042" y="-49926"/>
                </a:lnTo>
                <a:lnTo>
                  <a:pt x="35524" y="-49926"/>
                </a:lnTo>
                <a:lnTo>
                  <a:pt x="37444" y="-48950"/>
                </a:lnTo>
                <a:lnTo>
                  <a:pt x="39364" y="-47990"/>
                </a:lnTo>
                <a:lnTo>
                  <a:pt x="41285" y="-47045"/>
                </a:lnTo>
                <a:lnTo>
                  <a:pt x="42245" y="-46085"/>
                </a:lnTo>
                <a:lnTo>
                  <a:pt x="44165" y="-44150"/>
                </a:lnTo>
                <a:lnTo>
                  <a:pt x="45125" y="-42245"/>
                </a:lnTo>
                <a:lnTo>
                  <a:pt x="45125" y="-40325"/>
                </a:lnTo>
                <a:lnTo>
                  <a:pt x="46085" y="-38404"/>
                </a:lnTo>
                <a:lnTo>
                  <a:pt x="46085" y="-26868"/>
                </a:lnTo>
                <a:lnTo>
                  <a:pt x="25923" y="-26868"/>
                </a:lnTo>
                <a:lnTo>
                  <a:pt x="21122" y="-25923"/>
                </a:lnTo>
                <a:lnTo>
                  <a:pt x="16337" y="-24963"/>
                </a:lnTo>
                <a:lnTo>
                  <a:pt x="12496" y="-23042"/>
                </a:lnTo>
                <a:lnTo>
                  <a:pt x="9616" y="-21122"/>
                </a:lnTo>
                <a:lnTo>
                  <a:pt x="6720" y="-19202"/>
                </a:lnTo>
                <a:lnTo>
                  <a:pt x="3840" y="-17282"/>
                </a:lnTo>
                <a:lnTo>
                  <a:pt x="1935" y="-13441"/>
                </a:lnTo>
                <a:lnTo>
                  <a:pt x="975" y="-10561"/>
                </a:lnTo>
                <a:lnTo>
                  <a:pt x="0" y="-7680"/>
                </a:lnTo>
                <a:lnTo>
                  <a:pt x="0" y="0"/>
                </a:lnTo>
                <a:lnTo>
                  <a:pt x="975" y="3840"/>
                </a:lnTo>
                <a:lnTo>
                  <a:pt x="1935" y="5760"/>
                </a:lnTo>
                <a:lnTo>
                  <a:pt x="2880" y="8641"/>
                </a:lnTo>
                <a:lnTo>
                  <a:pt x="4815" y="11521"/>
                </a:lnTo>
                <a:lnTo>
                  <a:pt x="6720" y="13441"/>
                </a:lnTo>
                <a:lnTo>
                  <a:pt x="8656" y="15361"/>
                </a:lnTo>
                <a:lnTo>
                  <a:pt x="11521" y="16322"/>
                </a:lnTo>
                <a:lnTo>
                  <a:pt x="14401" y="17282"/>
                </a:lnTo>
                <a:lnTo>
                  <a:pt x="13441" y="0"/>
                </a:lnTo>
                <a:lnTo>
                  <a:pt x="13441" y="-5760"/>
                </a:lnTo>
                <a:lnTo>
                  <a:pt x="14401" y="-7680"/>
                </a:lnTo>
                <a:lnTo>
                  <a:pt x="14401" y="-9601"/>
                </a:lnTo>
                <a:lnTo>
                  <a:pt x="15361" y="-11521"/>
                </a:lnTo>
                <a:lnTo>
                  <a:pt x="17282" y="-12481"/>
                </a:lnTo>
                <a:lnTo>
                  <a:pt x="19202" y="-14401"/>
                </a:lnTo>
                <a:lnTo>
                  <a:pt x="20162" y="-15361"/>
                </a:lnTo>
                <a:lnTo>
                  <a:pt x="23042" y="-16322"/>
                </a:lnTo>
                <a:lnTo>
                  <a:pt x="25923" y="-16322"/>
                </a:lnTo>
                <a:lnTo>
                  <a:pt x="27843" y="-17282"/>
                </a:lnTo>
                <a:lnTo>
                  <a:pt x="46085" y="-17282"/>
                </a:lnTo>
                <a:lnTo>
                  <a:pt x="46085" y="-1920"/>
                </a:lnTo>
                <a:lnTo>
                  <a:pt x="43205" y="960"/>
                </a:lnTo>
                <a:lnTo>
                  <a:pt x="40325" y="3840"/>
                </a:lnTo>
                <a:lnTo>
                  <a:pt x="36484" y="5760"/>
                </a:lnTo>
                <a:lnTo>
                  <a:pt x="33604" y="7680"/>
                </a:lnTo>
                <a:lnTo>
                  <a:pt x="30723" y="8641"/>
                </a:lnTo>
                <a:lnTo>
                  <a:pt x="23042" y="8641"/>
                </a:lnTo>
                <a:lnTo>
                  <a:pt x="19202" y="7680"/>
                </a:lnTo>
                <a:lnTo>
                  <a:pt x="17282" y="4800"/>
                </a:lnTo>
                <a:lnTo>
                  <a:pt x="18242" y="18242"/>
                </a:lnTo>
                <a:lnTo>
                  <a:pt x="21122" y="19202"/>
                </a:lnTo>
                <a:lnTo>
                  <a:pt x="29763" y="19202"/>
                </a:lnTo>
                <a:lnTo>
                  <a:pt x="33604" y="18242"/>
                </a:lnTo>
                <a:lnTo>
                  <a:pt x="37444" y="16322"/>
                </a:lnTo>
                <a:lnTo>
                  <a:pt x="41285" y="14401"/>
                </a:lnTo>
                <a:lnTo>
                  <a:pt x="45125" y="11521"/>
                </a:lnTo>
                <a:lnTo>
                  <a:pt x="48005" y="8641"/>
                </a:lnTo>
                <a:lnTo>
                  <a:pt x="48005" y="16322"/>
                </a:lnTo>
                <a:lnTo>
                  <a:pt x="48966" y="17282"/>
                </a:lnTo>
                <a:lnTo>
                  <a:pt x="50886" y="17282"/>
                </a:lnTo>
                <a:lnTo>
                  <a:pt x="51846" y="18242"/>
                </a:lnTo>
                <a:lnTo>
                  <a:pt x="56647" y="18242"/>
                </a:lnTo>
                <a:lnTo>
                  <a:pt x="57607" y="17282"/>
                </a:lnTo>
                <a:lnTo>
                  <a:pt x="58567" y="17282"/>
                </a:lnTo>
                <a:lnTo>
                  <a:pt x="59527" y="16322"/>
                </a:lnTo>
                <a:lnTo>
                  <a:pt x="59527" y="-42245"/>
                </a:lnTo>
                <a:lnTo>
                  <a:pt x="58567" y="-45110"/>
                </a:lnTo>
                <a:lnTo>
                  <a:pt x="56647" y="-48950"/>
                </a:lnTo>
                <a:lnTo>
                  <a:pt x="55686" y="-51831"/>
                </a:lnTo>
                <a:lnTo>
                  <a:pt x="52806" y="-5376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8" name="object 378"/>
          <p:cNvSpPr/>
          <p:nvPr/>
        </p:nvSpPr>
        <p:spPr>
          <a:xfrm>
            <a:off x="4793376" y="2446736"/>
            <a:ext cx="59512" cy="113278"/>
          </a:xfrm>
          <a:custGeom>
            <a:avLst/>
            <a:gdLst/>
            <a:ahLst/>
            <a:cxnLst/>
            <a:rect l="l" t="t" r="r" b="b"/>
            <a:pathLst>
              <a:path w="59512" h="113278">
                <a:moveTo>
                  <a:pt x="11521" y="960"/>
                </a:moveTo>
                <a:lnTo>
                  <a:pt x="1152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112318"/>
                </a:lnTo>
                <a:lnTo>
                  <a:pt x="2880" y="112318"/>
                </a:lnTo>
                <a:lnTo>
                  <a:pt x="3840" y="113278"/>
                </a:lnTo>
                <a:lnTo>
                  <a:pt x="8641" y="113278"/>
                </a:lnTo>
                <a:lnTo>
                  <a:pt x="9585" y="112318"/>
                </a:lnTo>
                <a:lnTo>
                  <a:pt x="12481" y="112318"/>
                </a:lnTo>
                <a:lnTo>
                  <a:pt x="12481" y="111358"/>
                </a:lnTo>
                <a:lnTo>
                  <a:pt x="13426" y="111358"/>
                </a:lnTo>
                <a:lnTo>
                  <a:pt x="13426" y="70073"/>
                </a:lnTo>
                <a:lnTo>
                  <a:pt x="44150" y="110398"/>
                </a:lnTo>
                <a:lnTo>
                  <a:pt x="44150" y="111358"/>
                </a:lnTo>
                <a:lnTo>
                  <a:pt x="45110" y="111358"/>
                </a:lnTo>
                <a:lnTo>
                  <a:pt x="45110" y="112318"/>
                </a:lnTo>
                <a:lnTo>
                  <a:pt x="48950" y="112318"/>
                </a:lnTo>
                <a:lnTo>
                  <a:pt x="49911" y="113278"/>
                </a:lnTo>
                <a:lnTo>
                  <a:pt x="54711" y="113278"/>
                </a:lnTo>
                <a:lnTo>
                  <a:pt x="55671" y="112318"/>
                </a:lnTo>
                <a:lnTo>
                  <a:pt x="58552" y="112318"/>
                </a:lnTo>
                <a:lnTo>
                  <a:pt x="59512" y="111358"/>
                </a:lnTo>
                <a:lnTo>
                  <a:pt x="59512" y="108478"/>
                </a:lnTo>
                <a:lnTo>
                  <a:pt x="58552" y="108478"/>
                </a:lnTo>
                <a:lnTo>
                  <a:pt x="58552" y="107518"/>
                </a:lnTo>
                <a:lnTo>
                  <a:pt x="57591" y="106558"/>
                </a:lnTo>
                <a:lnTo>
                  <a:pt x="27828" y="68168"/>
                </a:lnTo>
                <a:lnTo>
                  <a:pt x="54711" y="42245"/>
                </a:lnTo>
                <a:lnTo>
                  <a:pt x="54711" y="41269"/>
                </a:lnTo>
                <a:lnTo>
                  <a:pt x="55671" y="40325"/>
                </a:lnTo>
                <a:lnTo>
                  <a:pt x="55671" y="39364"/>
                </a:lnTo>
                <a:lnTo>
                  <a:pt x="56631" y="39364"/>
                </a:lnTo>
                <a:lnTo>
                  <a:pt x="56631" y="36484"/>
                </a:lnTo>
                <a:lnTo>
                  <a:pt x="55671" y="36484"/>
                </a:lnTo>
                <a:lnTo>
                  <a:pt x="55671" y="35524"/>
                </a:lnTo>
                <a:lnTo>
                  <a:pt x="43190" y="35524"/>
                </a:lnTo>
                <a:lnTo>
                  <a:pt x="43190" y="36484"/>
                </a:lnTo>
                <a:lnTo>
                  <a:pt x="42230" y="36484"/>
                </a:lnTo>
                <a:lnTo>
                  <a:pt x="41269" y="37444"/>
                </a:lnTo>
                <a:lnTo>
                  <a:pt x="40309" y="38404"/>
                </a:lnTo>
                <a:lnTo>
                  <a:pt x="13426" y="68168"/>
                </a:lnTo>
                <a:lnTo>
                  <a:pt x="13426" y="1920"/>
                </a:lnTo>
                <a:lnTo>
                  <a:pt x="12481" y="1920"/>
                </a:lnTo>
                <a:lnTo>
                  <a:pt x="12481" y="960"/>
                </a:lnTo>
                <a:lnTo>
                  <a:pt x="11521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9" name="object 379"/>
          <p:cNvSpPr/>
          <p:nvPr/>
        </p:nvSpPr>
        <p:spPr>
          <a:xfrm>
            <a:off x="4868250" y="2482260"/>
            <a:ext cx="13441" cy="77754"/>
          </a:xfrm>
          <a:custGeom>
            <a:avLst/>
            <a:gdLst/>
            <a:ahLst/>
            <a:cxnLst/>
            <a:rect l="l" t="t" r="r" b="b"/>
            <a:pathLst>
              <a:path w="13441" h="77754">
                <a:moveTo>
                  <a:pt x="13441" y="960"/>
                </a:moveTo>
                <a:lnTo>
                  <a:pt x="12481" y="960"/>
                </a:lnTo>
                <a:lnTo>
                  <a:pt x="1248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75834"/>
                </a:lnTo>
                <a:lnTo>
                  <a:pt x="960" y="75834"/>
                </a:lnTo>
                <a:lnTo>
                  <a:pt x="960" y="76794"/>
                </a:lnTo>
                <a:lnTo>
                  <a:pt x="3840" y="76794"/>
                </a:lnTo>
                <a:lnTo>
                  <a:pt x="4800" y="77754"/>
                </a:lnTo>
                <a:lnTo>
                  <a:pt x="9601" y="77754"/>
                </a:lnTo>
                <a:lnTo>
                  <a:pt x="10561" y="76794"/>
                </a:lnTo>
                <a:lnTo>
                  <a:pt x="12481" y="76794"/>
                </a:lnTo>
                <a:lnTo>
                  <a:pt x="13441" y="75834"/>
                </a:lnTo>
                <a:lnTo>
                  <a:pt x="13441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0" name="object 380"/>
          <p:cNvSpPr/>
          <p:nvPr/>
        </p:nvSpPr>
        <p:spPr>
          <a:xfrm>
            <a:off x="4867290" y="2451536"/>
            <a:ext cx="16322" cy="16322"/>
          </a:xfrm>
          <a:custGeom>
            <a:avLst/>
            <a:gdLst/>
            <a:ahLst/>
            <a:cxnLst/>
            <a:rect l="l" t="t" r="r" b="b"/>
            <a:pathLst>
              <a:path w="16322" h="16322">
                <a:moveTo>
                  <a:pt x="16322" y="8641"/>
                </a:moveTo>
                <a:lnTo>
                  <a:pt x="16322" y="5760"/>
                </a:lnTo>
                <a:lnTo>
                  <a:pt x="15361" y="2880"/>
                </a:lnTo>
                <a:lnTo>
                  <a:pt x="14401" y="1920"/>
                </a:lnTo>
                <a:lnTo>
                  <a:pt x="13441" y="960"/>
                </a:lnTo>
                <a:lnTo>
                  <a:pt x="11521" y="0"/>
                </a:lnTo>
                <a:lnTo>
                  <a:pt x="4800" y="0"/>
                </a:lnTo>
                <a:lnTo>
                  <a:pt x="288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3441"/>
                </a:lnTo>
                <a:lnTo>
                  <a:pt x="960" y="14401"/>
                </a:lnTo>
                <a:lnTo>
                  <a:pt x="2880" y="16322"/>
                </a:lnTo>
                <a:lnTo>
                  <a:pt x="13441" y="16322"/>
                </a:lnTo>
                <a:lnTo>
                  <a:pt x="14401" y="14401"/>
                </a:lnTo>
                <a:lnTo>
                  <a:pt x="15361" y="13441"/>
                </a:lnTo>
                <a:lnTo>
                  <a:pt x="16322" y="11521"/>
                </a:lnTo>
                <a:lnTo>
                  <a:pt x="16322" y="86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1" name="object 381"/>
          <p:cNvSpPr/>
          <p:nvPr/>
        </p:nvSpPr>
        <p:spPr>
          <a:xfrm>
            <a:off x="4906655" y="2481300"/>
            <a:ext cx="62392" cy="78714"/>
          </a:xfrm>
          <a:custGeom>
            <a:avLst/>
            <a:gdLst/>
            <a:ahLst/>
            <a:cxnLst/>
            <a:rect l="l" t="t" r="r" b="b"/>
            <a:pathLst>
              <a:path w="62392" h="78714">
                <a:moveTo>
                  <a:pt x="50871" y="77754"/>
                </a:moveTo>
                <a:lnTo>
                  <a:pt x="52791" y="77754"/>
                </a:lnTo>
                <a:lnTo>
                  <a:pt x="53751" y="78714"/>
                </a:lnTo>
                <a:lnTo>
                  <a:pt x="58552" y="78714"/>
                </a:lnTo>
                <a:lnTo>
                  <a:pt x="59512" y="77754"/>
                </a:lnTo>
                <a:lnTo>
                  <a:pt x="61432" y="77754"/>
                </a:lnTo>
                <a:lnTo>
                  <a:pt x="62392" y="76794"/>
                </a:lnTo>
                <a:lnTo>
                  <a:pt x="62392" y="22067"/>
                </a:lnTo>
                <a:lnTo>
                  <a:pt x="61432" y="18227"/>
                </a:lnTo>
                <a:lnTo>
                  <a:pt x="60472" y="14386"/>
                </a:lnTo>
                <a:lnTo>
                  <a:pt x="58552" y="11521"/>
                </a:lnTo>
                <a:lnTo>
                  <a:pt x="56631" y="8641"/>
                </a:lnTo>
                <a:lnTo>
                  <a:pt x="54711" y="5760"/>
                </a:lnTo>
                <a:lnTo>
                  <a:pt x="51831" y="3840"/>
                </a:lnTo>
                <a:lnTo>
                  <a:pt x="48950" y="1920"/>
                </a:lnTo>
                <a:lnTo>
                  <a:pt x="45110" y="0"/>
                </a:lnTo>
                <a:lnTo>
                  <a:pt x="32628" y="0"/>
                </a:lnTo>
                <a:lnTo>
                  <a:pt x="27828" y="960"/>
                </a:lnTo>
                <a:lnTo>
                  <a:pt x="23987" y="2880"/>
                </a:lnTo>
                <a:lnTo>
                  <a:pt x="20147" y="4800"/>
                </a:lnTo>
                <a:lnTo>
                  <a:pt x="16306" y="8641"/>
                </a:lnTo>
                <a:lnTo>
                  <a:pt x="11506" y="12481"/>
                </a:lnTo>
                <a:lnTo>
                  <a:pt x="11506" y="1920"/>
                </a:lnTo>
                <a:lnTo>
                  <a:pt x="10561" y="960"/>
                </a:lnTo>
                <a:lnTo>
                  <a:pt x="944" y="960"/>
                </a:lnTo>
                <a:lnTo>
                  <a:pt x="944" y="1920"/>
                </a:lnTo>
                <a:lnTo>
                  <a:pt x="0" y="1920"/>
                </a:lnTo>
                <a:lnTo>
                  <a:pt x="0" y="77754"/>
                </a:lnTo>
                <a:lnTo>
                  <a:pt x="2880" y="77754"/>
                </a:lnTo>
                <a:lnTo>
                  <a:pt x="3840" y="78714"/>
                </a:lnTo>
                <a:lnTo>
                  <a:pt x="8625" y="78714"/>
                </a:lnTo>
                <a:lnTo>
                  <a:pt x="9585" y="77754"/>
                </a:lnTo>
                <a:lnTo>
                  <a:pt x="12466" y="77754"/>
                </a:lnTo>
                <a:lnTo>
                  <a:pt x="12466" y="76794"/>
                </a:lnTo>
                <a:lnTo>
                  <a:pt x="13426" y="76794"/>
                </a:lnTo>
                <a:lnTo>
                  <a:pt x="13426" y="24947"/>
                </a:lnTo>
                <a:lnTo>
                  <a:pt x="17266" y="20147"/>
                </a:lnTo>
                <a:lnTo>
                  <a:pt x="20147" y="17266"/>
                </a:lnTo>
                <a:lnTo>
                  <a:pt x="23987" y="14386"/>
                </a:lnTo>
                <a:lnTo>
                  <a:pt x="26868" y="12481"/>
                </a:lnTo>
                <a:lnTo>
                  <a:pt x="30708" y="11521"/>
                </a:lnTo>
                <a:lnTo>
                  <a:pt x="38389" y="11521"/>
                </a:lnTo>
                <a:lnTo>
                  <a:pt x="40309" y="12481"/>
                </a:lnTo>
                <a:lnTo>
                  <a:pt x="42230" y="13426"/>
                </a:lnTo>
                <a:lnTo>
                  <a:pt x="44150" y="15361"/>
                </a:lnTo>
                <a:lnTo>
                  <a:pt x="45110" y="16322"/>
                </a:lnTo>
                <a:lnTo>
                  <a:pt x="47030" y="18227"/>
                </a:lnTo>
                <a:lnTo>
                  <a:pt x="47990" y="21107"/>
                </a:lnTo>
                <a:lnTo>
                  <a:pt x="47990" y="23042"/>
                </a:lnTo>
                <a:lnTo>
                  <a:pt x="48950" y="25908"/>
                </a:lnTo>
                <a:lnTo>
                  <a:pt x="48950" y="76794"/>
                </a:lnTo>
                <a:lnTo>
                  <a:pt x="49911" y="76794"/>
                </a:lnTo>
                <a:lnTo>
                  <a:pt x="49911" y="77754"/>
                </a:lnTo>
                <a:lnTo>
                  <a:pt x="50871" y="7775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2" name="object 382"/>
          <p:cNvSpPr/>
          <p:nvPr/>
        </p:nvSpPr>
        <p:spPr>
          <a:xfrm>
            <a:off x="4998796" y="2571536"/>
            <a:ext cx="26883" cy="17282"/>
          </a:xfrm>
          <a:custGeom>
            <a:avLst/>
            <a:gdLst/>
            <a:ahLst/>
            <a:cxnLst/>
            <a:rect l="l" t="t" r="r" b="b"/>
            <a:pathLst>
              <a:path w="26883" h="17282">
                <a:moveTo>
                  <a:pt x="26883" y="6720"/>
                </a:moveTo>
                <a:lnTo>
                  <a:pt x="13456" y="6720"/>
                </a:lnTo>
                <a:lnTo>
                  <a:pt x="8656" y="5760"/>
                </a:lnTo>
                <a:lnTo>
                  <a:pt x="4815" y="3840"/>
                </a:lnTo>
                <a:lnTo>
                  <a:pt x="1935" y="1920"/>
                </a:lnTo>
                <a:lnTo>
                  <a:pt x="0" y="0"/>
                </a:lnTo>
                <a:lnTo>
                  <a:pt x="0" y="14386"/>
                </a:lnTo>
                <a:lnTo>
                  <a:pt x="3840" y="15361"/>
                </a:lnTo>
                <a:lnTo>
                  <a:pt x="8656" y="16322"/>
                </a:lnTo>
                <a:lnTo>
                  <a:pt x="13456" y="17282"/>
                </a:lnTo>
                <a:lnTo>
                  <a:pt x="25923" y="17282"/>
                </a:lnTo>
                <a:lnTo>
                  <a:pt x="26883" y="67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3" name="object 383"/>
          <p:cNvSpPr/>
          <p:nvPr/>
        </p:nvSpPr>
        <p:spPr>
          <a:xfrm>
            <a:off x="5007452" y="2492822"/>
            <a:ext cx="38389" cy="40309"/>
          </a:xfrm>
          <a:custGeom>
            <a:avLst/>
            <a:gdLst/>
            <a:ahLst/>
            <a:cxnLst/>
            <a:rect l="l" t="t" r="r" b="b"/>
            <a:pathLst>
              <a:path w="38389" h="40309">
                <a:moveTo>
                  <a:pt x="14386" y="40309"/>
                </a:moveTo>
                <a:lnTo>
                  <a:pt x="18227" y="39349"/>
                </a:lnTo>
                <a:lnTo>
                  <a:pt x="22067" y="38389"/>
                </a:lnTo>
                <a:lnTo>
                  <a:pt x="25907" y="37429"/>
                </a:lnTo>
                <a:lnTo>
                  <a:pt x="28788" y="35509"/>
                </a:lnTo>
                <a:lnTo>
                  <a:pt x="30708" y="33588"/>
                </a:lnTo>
                <a:lnTo>
                  <a:pt x="33588" y="30708"/>
                </a:lnTo>
                <a:lnTo>
                  <a:pt x="35509" y="28788"/>
                </a:lnTo>
                <a:lnTo>
                  <a:pt x="36469" y="24947"/>
                </a:lnTo>
                <a:lnTo>
                  <a:pt x="38389" y="22082"/>
                </a:lnTo>
                <a:lnTo>
                  <a:pt x="38389" y="8625"/>
                </a:lnTo>
                <a:lnTo>
                  <a:pt x="37429" y="6705"/>
                </a:lnTo>
                <a:lnTo>
                  <a:pt x="36469" y="4800"/>
                </a:lnTo>
                <a:lnTo>
                  <a:pt x="35509" y="1904"/>
                </a:lnTo>
                <a:lnTo>
                  <a:pt x="33588" y="0"/>
                </a:lnTo>
                <a:lnTo>
                  <a:pt x="25907" y="9585"/>
                </a:lnTo>
                <a:lnTo>
                  <a:pt x="25907" y="18227"/>
                </a:lnTo>
                <a:lnTo>
                  <a:pt x="24947" y="20147"/>
                </a:lnTo>
                <a:lnTo>
                  <a:pt x="23987" y="22082"/>
                </a:lnTo>
                <a:lnTo>
                  <a:pt x="23987" y="23987"/>
                </a:lnTo>
                <a:lnTo>
                  <a:pt x="22067" y="24947"/>
                </a:lnTo>
                <a:lnTo>
                  <a:pt x="21107" y="26868"/>
                </a:lnTo>
                <a:lnTo>
                  <a:pt x="19187" y="27828"/>
                </a:lnTo>
                <a:lnTo>
                  <a:pt x="17266" y="28788"/>
                </a:lnTo>
                <a:lnTo>
                  <a:pt x="15346" y="29748"/>
                </a:lnTo>
                <a:lnTo>
                  <a:pt x="5745" y="29748"/>
                </a:lnTo>
                <a:lnTo>
                  <a:pt x="1904" y="28788"/>
                </a:lnTo>
                <a:lnTo>
                  <a:pt x="0" y="38389"/>
                </a:lnTo>
                <a:lnTo>
                  <a:pt x="1904" y="39349"/>
                </a:lnTo>
                <a:lnTo>
                  <a:pt x="4800" y="40309"/>
                </a:lnTo>
                <a:lnTo>
                  <a:pt x="14386" y="4030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4" name="object 384"/>
          <p:cNvSpPr/>
          <p:nvPr/>
        </p:nvSpPr>
        <p:spPr>
          <a:xfrm>
            <a:off x="4985369" y="2481300"/>
            <a:ext cx="69113" cy="107518"/>
          </a:xfrm>
          <a:custGeom>
            <a:avLst/>
            <a:gdLst/>
            <a:ahLst/>
            <a:cxnLst/>
            <a:rect l="l" t="t" r="r" b="b"/>
            <a:pathLst>
              <a:path w="69113" h="107518">
                <a:moveTo>
                  <a:pt x="52791" y="90236"/>
                </a:moveTo>
                <a:lnTo>
                  <a:pt x="51831" y="91196"/>
                </a:lnTo>
                <a:lnTo>
                  <a:pt x="49911" y="93116"/>
                </a:lnTo>
                <a:lnTo>
                  <a:pt x="47990" y="94076"/>
                </a:lnTo>
                <a:lnTo>
                  <a:pt x="46070" y="95036"/>
                </a:lnTo>
                <a:lnTo>
                  <a:pt x="43190" y="95996"/>
                </a:lnTo>
                <a:lnTo>
                  <a:pt x="40309" y="96956"/>
                </a:lnTo>
                <a:lnTo>
                  <a:pt x="39349" y="107518"/>
                </a:lnTo>
                <a:lnTo>
                  <a:pt x="44150" y="106558"/>
                </a:lnTo>
                <a:lnTo>
                  <a:pt x="48950" y="105597"/>
                </a:lnTo>
                <a:lnTo>
                  <a:pt x="52791" y="103677"/>
                </a:lnTo>
                <a:lnTo>
                  <a:pt x="56631" y="101757"/>
                </a:lnTo>
                <a:lnTo>
                  <a:pt x="59512" y="99837"/>
                </a:lnTo>
                <a:lnTo>
                  <a:pt x="62392" y="97917"/>
                </a:lnTo>
                <a:lnTo>
                  <a:pt x="64312" y="95036"/>
                </a:lnTo>
                <a:lnTo>
                  <a:pt x="66233" y="92156"/>
                </a:lnTo>
                <a:lnTo>
                  <a:pt x="67193" y="89275"/>
                </a:lnTo>
                <a:lnTo>
                  <a:pt x="68153" y="85435"/>
                </a:lnTo>
                <a:lnTo>
                  <a:pt x="68153" y="79674"/>
                </a:lnTo>
                <a:lnTo>
                  <a:pt x="67193" y="76794"/>
                </a:lnTo>
                <a:lnTo>
                  <a:pt x="66233" y="73914"/>
                </a:lnTo>
                <a:lnTo>
                  <a:pt x="65272" y="71993"/>
                </a:lnTo>
                <a:lnTo>
                  <a:pt x="63352" y="70073"/>
                </a:lnTo>
                <a:lnTo>
                  <a:pt x="61432" y="68153"/>
                </a:lnTo>
                <a:lnTo>
                  <a:pt x="58552" y="66233"/>
                </a:lnTo>
                <a:lnTo>
                  <a:pt x="56631" y="65272"/>
                </a:lnTo>
                <a:lnTo>
                  <a:pt x="53751" y="64312"/>
                </a:lnTo>
                <a:lnTo>
                  <a:pt x="49911" y="63352"/>
                </a:lnTo>
                <a:lnTo>
                  <a:pt x="47030" y="62392"/>
                </a:lnTo>
                <a:lnTo>
                  <a:pt x="23987" y="62392"/>
                </a:lnTo>
                <a:lnTo>
                  <a:pt x="21107" y="61432"/>
                </a:lnTo>
                <a:lnTo>
                  <a:pt x="19202" y="61432"/>
                </a:lnTo>
                <a:lnTo>
                  <a:pt x="17266" y="59512"/>
                </a:lnTo>
                <a:lnTo>
                  <a:pt x="15361" y="58552"/>
                </a:lnTo>
                <a:lnTo>
                  <a:pt x="14401" y="56631"/>
                </a:lnTo>
                <a:lnTo>
                  <a:pt x="14401" y="53751"/>
                </a:lnTo>
                <a:lnTo>
                  <a:pt x="15361" y="51831"/>
                </a:lnTo>
                <a:lnTo>
                  <a:pt x="15361" y="50871"/>
                </a:lnTo>
                <a:lnTo>
                  <a:pt x="16322" y="49911"/>
                </a:lnTo>
                <a:lnTo>
                  <a:pt x="17266" y="48950"/>
                </a:lnTo>
                <a:lnTo>
                  <a:pt x="18242" y="47990"/>
                </a:lnTo>
                <a:lnTo>
                  <a:pt x="19202" y="48950"/>
                </a:lnTo>
                <a:lnTo>
                  <a:pt x="22082" y="49911"/>
                </a:lnTo>
                <a:lnTo>
                  <a:pt x="23987" y="40309"/>
                </a:lnTo>
                <a:lnTo>
                  <a:pt x="21107" y="37429"/>
                </a:lnTo>
                <a:lnTo>
                  <a:pt x="18242" y="34549"/>
                </a:lnTo>
                <a:lnTo>
                  <a:pt x="17266" y="30708"/>
                </a:lnTo>
                <a:lnTo>
                  <a:pt x="17266" y="22067"/>
                </a:lnTo>
                <a:lnTo>
                  <a:pt x="18242" y="20147"/>
                </a:lnTo>
                <a:lnTo>
                  <a:pt x="18242" y="18227"/>
                </a:lnTo>
                <a:lnTo>
                  <a:pt x="19202" y="16322"/>
                </a:lnTo>
                <a:lnTo>
                  <a:pt x="21107" y="14386"/>
                </a:lnTo>
                <a:lnTo>
                  <a:pt x="22082" y="13426"/>
                </a:lnTo>
                <a:lnTo>
                  <a:pt x="23987" y="11521"/>
                </a:lnTo>
                <a:lnTo>
                  <a:pt x="25923" y="11521"/>
                </a:lnTo>
                <a:lnTo>
                  <a:pt x="27828" y="10546"/>
                </a:lnTo>
                <a:lnTo>
                  <a:pt x="29763" y="9601"/>
                </a:lnTo>
                <a:lnTo>
                  <a:pt x="37429" y="9601"/>
                </a:lnTo>
                <a:lnTo>
                  <a:pt x="41269" y="11521"/>
                </a:lnTo>
                <a:lnTo>
                  <a:pt x="44150" y="14386"/>
                </a:lnTo>
                <a:lnTo>
                  <a:pt x="47030" y="17266"/>
                </a:lnTo>
                <a:lnTo>
                  <a:pt x="47990" y="21107"/>
                </a:lnTo>
                <a:lnTo>
                  <a:pt x="55671" y="11521"/>
                </a:lnTo>
                <a:lnTo>
                  <a:pt x="68153" y="11521"/>
                </a:lnTo>
                <a:lnTo>
                  <a:pt x="68153" y="10546"/>
                </a:lnTo>
                <a:lnTo>
                  <a:pt x="69113" y="9601"/>
                </a:lnTo>
                <a:lnTo>
                  <a:pt x="69113" y="2880"/>
                </a:lnTo>
                <a:lnTo>
                  <a:pt x="68153" y="2880"/>
                </a:lnTo>
                <a:lnTo>
                  <a:pt x="68153" y="1920"/>
                </a:lnTo>
                <a:lnTo>
                  <a:pt x="67193" y="960"/>
                </a:lnTo>
                <a:lnTo>
                  <a:pt x="42230" y="960"/>
                </a:lnTo>
                <a:lnTo>
                  <a:pt x="40309" y="0"/>
                </a:lnTo>
                <a:lnTo>
                  <a:pt x="24947" y="0"/>
                </a:lnTo>
                <a:lnTo>
                  <a:pt x="21107" y="1920"/>
                </a:lnTo>
                <a:lnTo>
                  <a:pt x="18242" y="2880"/>
                </a:lnTo>
                <a:lnTo>
                  <a:pt x="14401" y="4800"/>
                </a:lnTo>
                <a:lnTo>
                  <a:pt x="12481" y="6705"/>
                </a:lnTo>
                <a:lnTo>
                  <a:pt x="9601" y="8641"/>
                </a:lnTo>
                <a:lnTo>
                  <a:pt x="7680" y="11521"/>
                </a:lnTo>
                <a:lnTo>
                  <a:pt x="6720" y="15361"/>
                </a:lnTo>
                <a:lnTo>
                  <a:pt x="4800" y="18227"/>
                </a:lnTo>
                <a:lnTo>
                  <a:pt x="4800" y="32628"/>
                </a:lnTo>
                <a:lnTo>
                  <a:pt x="5760" y="35509"/>
                </a:lnTo>
                <a:lnTo>
                  <a:pt x="6720" y="37429"/>
                </a:lnTo>
                <a:lnTo>
                  <a:pt x="8641" y="40309"/>
                </a:lnTo>
                <a:lnTo>
                  <a:pt x="9601" y="42230"/>
                </a:lnTo>
                <a:lnTo>
                  <a:pt x="7680" y="44150"/>
                </a:lnTo>
                <a:lnTo>
                  <a:pt x="5760" y="46070"/>
                </a:lnTo>
                <a:lnTo>
                  <a:pt x="4800" y="48950"/>
                </a:lnTo>
                <a:lnTo>
                  <a:pt x="3840" y="51831"/>
                </a:lnTo>
                <a:lnTo>
                  <a:pt x="2880" y="54711"/>
                </a:lnTo>
                <a:lnTo>
                  <a:pt x="2880" y="60472"/>
                </a:lnTo>
                <a:lnTo>
                  <a:pt x="3840" y="62392"/>
                </a:lnTo>
                <a:lnTo>
                  <a:pt x="4800" y="64312"/>
                </a:lnTo>
                <a:lnTo>
                  <a:pt x="5760" y="66233"/>
                </a:lnTo>
                <a:lnTo>
                  <a:pt x="7680" y="68153"/>
                </a:lnTo>
                <a:lnTo>
                  <a:pt x="10561" y="69113"/>
                </a:lnTo>
                <a:lnTo>
                  <a:pt x="8641" y="71033"/>
                </a:lnTo>
                <a:lnTo>
                  <a:pt x="7680" y="71993"/>
                </a:lnTo>
                <a:lnTo>
                  <a:pt x="5760" y="73914"/>
                </a:lnTo>
                <a:lnTo>
                  <a:pt x="4800" y="74874"/>
                </a:lnTo>
                <a:lnTo>
                  <a:pt x="3840" y="76794"/>
                </a:lnTo>
                <a:lnTo>
                  <a:pt x="2880" y="77754"/>
                </a:lnTo>
                <a:lnTo>
                  <a:pt x="1920" y="79674"/>
                </a:lnTo>
                <a:lnTo>
                  <a:pt x="960" y="80634"/>
                </a:lnTo>
                <a:lnTo>
                  <a:pt x="960" y="82555"/>
                </a:lnTo>
                <a:lnTo>
                  <a:pt x="0" y="84475"/>
                </a:lnTo>
                <a:lnTo>
                  <a:pt x="0" y="90236"/>
                </a:lnTo>
                <a:lnTo>
                  <a:pt x="960" y="93116"/>
                </a:lnTo>
                <a:lnTo>
                  <a:pt x="1920" y="95996"/>
                </a:lnTo>
                <a:lnTo>
                  <a:pt x="2880" y="97917"/>
                </a:lnTo>
                <a:lnTo>
                  <a:pt x="4800" y="99837"/>
                </a:lnTo>
                <a:lnTo>
                  <a:pt x="7680" y="101757"/>
                </a:lnTo>
                <a:lnTo>
                  <a:pt x="10561" y="103677"/>
                </a:lnTo>
                <a:lnTo>
                  <a:pt x="13426" y="104622"/>
                </a:lnTo>
                <a:lnTo>
                  <a:pt x="13426" y="81594"/>
                </a:lnTo>
                <a:lnTo>
                  <a:pt x="14401" y="80634"/>
                </a:lnTo>
                <a:lnTo>
                  <a:pt x="15361" y="79674"/>
                </a:lnTo>
                <a:lnTo>
                  <a:pt x="15361" y="78714"/>
                </a:lnTo>
                <a:lnTo>
                  <a:pt x="16322" y="77754"/>
                </a:lnTo>
                <a:lnTo>
                  <a:pt x="17266" y="76794"/>
                </a:lnTo>
                <a:lnTo>
                  <a:pt x="18242" y="74874"/>
                </a:lnTo>
                <a:lnTo>
                  <a:pt x="20147" y="73914"/>
                </a:lnTo>
                <a:lnTo>
                  <a:pt x="22082" y="72953"/>
                </a:lnTo>
                <a:lnTo>
                  <a:pt x="45110" y="72953"/>
                </a:lnTo>
                <a:lnTo>
                  <a:pt x="47990" y="73914"/>
                </a:lnTo>
                <a:lnTo>
                  <a:pt x="50871" y="75834"/>
                </a:lnTo>
                <a:lnTo>
                  <a:pt x="53751" y="77754"/>
                </a:lnTo>
                <a:lnTo>
                  <a:pt x="54711" y="79674"/>
                </a:lnTo>
                <a:lnTo>
                  <a:pt x="54711" y="86395"/>
                </a:lnTo>
                <a:lnTo>
                  <a:pt x="53751" y="88315"/>
                </a:lnTo>
                <a:lnTo>
                  <a:pt x="52791" y="9023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5" name="object 385"/>
          <p:cNvSpPr/>
          <p:nvPr/>
        </p:nvSpPr>
        <p:spPr>
          <a:xfrm>
            <a:off x="5101529" y="2481300"/>
            <a:ext cx="51831" cy="79674"/>
          </a:xfrm>
          <a:custGeom>
            <a:avLst/>
            <a:gdLst/>
            <a:ahLst/>
            <a:cxnLst/>
            <a:rect l="l" t="t" r="r" b="b"/>
            <a:pathLst>
              <a:path w="51831" h="79674">
                <a:moveTo>
                  <a:pt x="25907" y="9601"/>
                </a:moveTo>
                <a:lnTo>
                  <a:pt x="30708" y="9601"/>
                </a:lnTo>
                <a:lnTo>
                  <a:pt x="33588" y="10546"/>
                </a:lnTo>
                <a:lnTo>
                  <a:pt x="35509" y="10546"/>
                </a:lnTo>
                <a:lnTo>
                  <a:pt x="37429" y="11521"/>
                </a:lnTo>
                <a:lnTo>
                  <a:pt x="39349" y="12481"/>
                </a:lnTo>
                <a:lnTo>
                  <a:pt x="40309" y="12481"/>
                </a:lnTo>
                <a:lnTo>
                  <a:pt x="42230" y="13426"/>
                </a:lnTo>
                <a:lnTo>
                  <a:pt x="43190" y="14386"/>
                </a:lnTo>
                <a:lnTo>
                  <a:pt x="44150" y="14386"/>
                </a:lnTo>
                <a:lnTo>
                  <a:pt x="45110" y="15361"/>
                </a:lnTo>
                <a:lnTo>
                  <a:pt x="47030" y="15361"/>
                </a:lnTo>
                <a:lnTo>
                  <a:pt x="47030" y="14386"/>
                </a:lnTo>
                <a:lnTo>
                  <a:pt x="47990" y="14386"/>
                </a:lnTo>
                <a:lnTo>
                  <a:pt x="47990" y="5760"/>
                </a:lnTo>
                <a:lnTo>
                  <a:pt x="47030" y="5760"/>
                </a:lnTo>
                <a:lnTo>
                  <a:pt x="47030" y="4800"/>
                </a:lnTo>
                <a:lnTo>
                  <a:pt x="46070" y="3840"/>
                </a:lnTo>
                <a:lnTo>
                  <a:pt x="45110" y="2880"/>
                </a:lnTo>
                <a:lnTo>
                  <a:pt x="44150" y="2880"/>
                </a:lnTo>
                <a:lnTo>
                  <a:pt x="42230" y="1920"/>
                </a:lnTo>
                <a:lnTo>
                  <a:pt x="41269" y="1920"/>
                </a:lnTo>
                <a:lnTo>
                  <a:pt x="39349" y="960"/>
                </a:lnTo>
                <a:lnTo>
                  <a:pt x="38389" y="960"/>
                </a:lnTo>
                <a:lnTo>
                  <a:pt x="36469" y="0"/>
                </a:lnTo>
                <a:lnTo>
                  <a:pt x="20147" y="0"/>
                </a:lnTo>
                <a:lnTo>
                  <a:pt x="17266" y="960"/>
                </a:lnTo>
                <a:lnTo>
                  <a:pt x="13426" y="2880"/>
                </a:lnTo>
                <a:lnTo>
                  <a:pt x="10546" y="3840"/>
                </a:lnTo>
                <a:lnTo>
                  <a:pt x="8641" y="5760"/>
                </a:lnTo>
                <a:lnTo>
                  <a:pt x="6705" y="7680"/>
                </a:lnTo>
                <a:lnTo>
                  <a:pt x="4800" y="10546"/>
                </a:lnTo>
                <a:lnTo>
                  <a:pt x="3840" y="12481"/>
                </a:lnTo>
                <a:lnTo>
                  <a:pt x="2865" y="15361"/>
                </a:lnTo>
                <a:lnTo>
                  <a:pt x="1904" y="18227"/>
                </a:lnTo>
                <a:lnTo>
                  <a:pt x="1904" y="23987"/>
                </a:lnTo>
                <a:lnTo>
                  <a:pt x="2865" y="26883"/>
                </a:lnTo>
                <a:lnTo>
                  <a:pt x="3840" y="29748"/>
                </a:lnTo>
                <a:lnTo>
                  <a:pt x="4800" y="31668"/>
                </a:lnTo>
                <a:lnTo>
                  <a:pt x="5745" y="33604"/>
                </a:lnTo>
                <a:lnTo>
                  <a:pt x="7680" y="35509"/>
                </a:lnTo>
                <a:lnTo>
                  <a:pt x="9585" y="37429"/>
                </a:lnTo>
                <a:lnTo>
                  <a:pt x="11521" y="38389"/>
                </a:lnTo>
                <a:lnTo>
                  <a:pt x="13426" y="39349"/>
                </a:lnTo>
                <a:lnTo>
                  <a:pt x="16306" y="40309"/>
                </a:lnTo>
                <a:lnTo>
                  <a:pt x="18227" y="42230"/>
                </a:lnTo>
                <a:lnTo>
                  <a:pt x="20147" y="43190"/>
                </a:lnTo>
                <a:lnTo>
                  <a:pt x="23027" y="44150"/>
                </a:lnTo>
                <a:lnTo>
                  <a:pt x="24947" y="44150"/>
                </a:lnTo>
                <a:lnTo>
                  <a:pt x="26868" y="45110"/>
                </a:lnTo>
                <a:lnTo>
                  <a:pt x="29748" y="46070"/>
                </a:lnTo>
                <a:lnTo>
                  <a:pt x="31668" y="47030"/>
                </a:lnTo>
                <a:lnTo>
                  <a:pt x="32628" y="47990"/>
                </a:lnTo>
                <a:lnTo>
                  <a:pt x="34549" y="48950"/>
                </a:lnTo>
                <a:lnTo>
                  <a:pt x="36469" y="50871"/>
                </a:lnTo>
                <a:lnTo>
                  <a:pt x="37429" y="51831"/>
                </a:lnTo>
                <a:lnTo>
                  <a:pt x="38389" y="53751"/>
                </a:lnTo>
                <a:lnTo>
                  <a:pt x="38389" y="60472"/>
                </a:lnTo>
                <a:lnTo>
                  <a:pt x="37429" y="62392"/>
                </a:lnTo>
                <a:lnTo>
                  <a:pt x="36469" y="63352"/>
                </a:lnTo>
                <a:lnTo>
                  <a:pt x="35509" y="65272"/>
                </a:lnTo>
                <a:lnTo>
                  <a:pt x="34549" y="66233"/>
                </a:lnTo>
                <a:lnTo>
                  <a:pt x="33588" y="67193"/>
                </a:lnTo>
                <a:lnTo>
                  <a:pt x="31668" y="67193"/>
                </a:lnTo>
                <a:lnTo>
                  <a:pt x="29748" y="68153"/>
                </a:lnTo>
                <a:lnTo>
                  <a:pt x="27828" y="68153"/>
                </a:lnTo>
                <a:lnTo>
                  <a:pt x="25907" y="69113"/>
                </a:lnTo>
                <a:lnTo>
                  <a:pt x="20147" y="69113"/>
                </a:lnTo>
                <a:lnTo>
                  <a:pt x="18227" y="68153"/>
                </a:lnTo>
                <a:lnTo>
                  <a:pt x="15361" y="68153"/>
                </a:lnTo>
                <a:lnTo>
                  <a:pt x="13426" y="67193"/>
                </a:lnTo>
                <a:lnTo>
                  <a:pt x="11521" y="66233"/>
                </a:lnTo>
                <a:lnTo>
                  <a:pt x="9585" y="65272"/>
                </a:lnTo>
                <a:lnTo>
                  <a:pt x="7680" y="64312"/>
                </a:lnTo>
                <a:lnTo>
                  <a:pt x="6705" y="63352"/>
                </a:lnTo>
                <a:lnTo>
                  <a:pt x="4800" y="63352"/>
                </a:lnTo>
                <a:lnTo>
                  <a:pt x="3840" y="62392"/>
                </a:lnTo>
                <a:lnTo>
                  <a:pt x="2865" y="61432"/>
                </a:lnTo>
                <a:lnTo>
                  <a:pt x="1904" y="61432"/>
                </a:lnTo>
                <a:lnTo>
                  <a:pt x="1904" y="62392"/>
                </a:lnTo>
                <a:lnTo>
                  <a:pt x="960" y="62392"/>
                </a:lnTo>
                <a:lnTo>
                  <a:pt x="960" y="64312"/>
                </a:lnTo>
                <a:lnTo>
                  <a:pt x="0" y="65272"/>
                </a:lnTo>
                <a:lnTo>
                  <a:pt x="0" y="69113"/>
                </a:lnTo>
                <a:lnTo>
                  <a:pt x="960" y="70073"/>
                </a:lnTo>
                <a:lnTo>
                  <a:pt x="960" y="71993"/>
                </a:lnTo>
                <a:lnTo>
                  <a:pt x="1904" y="72953"/>
                </a:lnTo>
                <a:lnTo>
                  <a:pt x="1904" y="73914"/>
                </a:lnTo>
                <a:lnTo>
                  <a:pt x="2865" y="73914"/>
                </a:lnTo>
                <a:lnTo>
                  <a:pt x="3840" y="74874"/>
                </a:lnTo>
                <a:lnTo>
                  <a:pt x="4800" y="74874"/>
                </a:lnTo>
                <a:lnTo>
                  <a:pt x="5745" y="75834"/>
                </a:lnTo>
                <a:lnTo>
                  <a:pt x="7680" y="76794"/>
                </a:lnTo>
                <a:lnTo>
                  <a:pt x="9585" y="77754"/>
                </a:lnTo>
                <a:lnTo>
                  <a:pt x="11521" y="77754"/>
                </a:lnTo>
                <a:lnTo>
                  <a:pt x="13426" y="78714"/>
                </a:lnTo>
                <a:lnTo>
                  <a:pt x="16306" y="78714"/>
                </a:lnTo>
                <a:lnTo>
                  <a:pt x="18227" y="79674"/>
                </a:lnTo>
                <a:lnTo>
                  <a:pt x="27828" y="79674"/>
                </a:lnTo>
                <a:lnTo>
                  <a:pt x="31668" y="78714"/>
                </a:lnTo>
                <a:lnTo>
                  <a:pt x="34549" y="77754"/>
                </a:lnTo>
                <a:lnTo>
                  <a:pt x="38389" y="76794"/>
                </a:lnTo>
                <a:lnTo>
                  <a:pt x="41269" y="74874"/>
                </a:lnTo>
                <a:lnTo>
                  <a:pt x="44150" y="72953"/>
                </a:lnTo>
                <a:lnTo>
                  <a:pt x="47030" y="71033"/>
                </a:lnTo>
                <a:lnTo>
                  <a:pt x="48950" y="69113"/>
                </a:lnTo>
                <a:lnTo>
                  <a:pt x="49911" y="66233"/>
                </a:lnTo>
                <a:lnTo>
                  <a:pt x="50871" y="63352"/>
                </a:lnTo>
                <a:lnTo>
                  <a:pt x="51831" y="59512"/>
                </a:lnTo>
                <a:lnTo>
                  <a:pt x="51831" y="52791"/>
                </a:lnTo>
                <a:lnTo>
                  <a:pt x="50871" y="49911"/>
                </a:lnTo>
                <a:lnTo>
                  <a:pt x="49911" y="47990"/>
                </a:lnTo>
                <a:lnTo>
                  <a:pt x="48950" y="46070"/>
                </a:lnTo>
                <a:lnTo>
                  <a:pt x="47990" y="44150"/>
                </a:lnTo>
                <a:lnTo>
                  <a:pt x="46070" y="42230"/>
                </a:lnTo>
                <a:lnTo>
                  <a:pt x="44150" y="40309"/>
                </a:lnTo>
                <a:lnTo>
                  <a:pt x="42230" y="39349"/>
                </a:lnTo>
                <a:lnTo>
                  <a:pt x="40309" y="38389"/>
                </a:lnTo>
                <a:lnTo>
                  <a:pt x="37429" y="36469"/>
                </a:lnTo>
                <a:lnTo>
                  <a:pt x="35509" y="35509"/>
                </a:lnTo>
                <a:lnTo>
                  <a:pt x="33588" y="34549"/>
                </a:lnTo>
                <a:lnTo>
                  <a:pt x="30708" y="33604"/>
                </a:lnTo>
                <a:lnTo>
                  <a:pt x="28788" y="33604"/>
                </a:lnTo>
                <a:lnTo>
                  <a:pt x="26868" y="32628"/>
                </a:lnTo>
                <a:lnTo>
                  <a:pt x="23987" y="31668"/>
                </a:lnTo>
                <a:lnTo>
                  <a:pt x="22067" y="30708"/>
                </a:lnTo>
                <a:lnTo>
                  <a:pt x="21107" y="29748"/>
                </a:lnTo>
                <a:lnTo>
                  <a:pt x="19187" y="27828"/>
                </a:lnTo>
                <a:lnTo>
                  <a:pt x="17266" y="26883"/>
                </a:lnTo>
                <a:lnTo>
                  <a:pt x="16306" y="25908"/>
                </a:lnTo>
                <a:lnTo>
                  <a:pt x="15361" y="23987"/>
                </a:lnTo>
                <a:lnTo>
                  <a:pt x="15361" y="16322"/>
                </a:lnTo>
                <a:lnTo>
                  <a:pt x="16306" y="14386"/>
                </a:lnTo>
                <a:lnTo>
                  <a:pt x="17266" y="13426"/>
                </a:lnTo>
                <a:lnTo>
                  <a:pt x="18227" y="12481"/>
                </a:lnTo>
                <a:lnTo>
                  <a:pt x="19187" y="11521"/>
                </a:lnTo>
                <a:lnTo>
                  <a:pt x="21107" y="11521"/>
                </a:lnTo>
                <a:lnTo>
                  <a:pt x="22067" y="10546"/>
                </a:lnTo>
                <a:lnTo>
                  <a:pt x="23987" y="10546"/>
                </a:lnTo>
                <a:lnTo>
                  <a:pt x="25907" y="96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6" name="object 386"/>
          <p:cNvSpPr/>
          <p:nvPr/>
        </p:nvSpPr>
        <p:spPr>
          <a:xfrm>
            <a:off x="5167762" y="2481300"/>
            <a:ext cx="72953" cy="79674"/>
          </a:xfrm>
          <a:custGeom>
            <a:avLst/>
            <a:gdLst/>
            <a:ahLst/>
            <a:cxnLst/>
            <a:rect l="l" t="t" r="r" b="b"/>
            <a:pathLst>
              <a:path w="72953" h="79674">
                <a:moveTo>
                  <a:pt x="43205" y="67193"/>
                </a:moveTo>
                <a:lnTo>
                  <a:pt x="40325" y="68153"/>
                </a:lnTo>
                <a:lnTo>
                  <a:pt x="31683" y="68153"/>
                </a:lnTo>
                <a:lnTo>
                  <a:pt x="27843" y="67193"/>
                </a:lnTo>
                <a:lnTo>
                  <a:pt x="24963" y="66233"/>
                </a:lnTo>
                <a:lnTo>
                  <a:pt x="22082" y="64312"/>
                </a:lnTo>
                <a:lnTo>
                  <a:pt x="20162" y="62392"/>
                </a:lnTo>
                <a:lnTo>
                  <a:pt x="19202" y="76794"/>
                </a:lnTo>
                <a:lnTo>
                  <a:pt x="24002" y="78714"/>
                </a:lnTo>
                <a:lnTo>
                  <a:pt x="29763" y="79674"/>
                </a:lnTo>
                <a:lnTo>
                  <a:pt x="41269" y="79674"/>
                </a:lnTo>
                <a:lnTo>
                  <a:pt x="47045" y="78714"/>
                </a:lnTo>
                <a:lnTo>
                  <a:pt x="51831" y="76794"/>
                </a:lnTo>
                <a:lnTo>
                  <a:pt x="56631" y="73914"/>
                </a:lnTo>
                <a:lnTo>
                  <a:pt x="60472" y="71033"/>
                </a:lnTo>
                <a:lnTo>
                  <a:pt x="63352" y="68153"/>
                </a:lnTo>
                <a:lnTo>
                  <a:pt x="66233" y="64312"/>
                </a:lnTo>
                <a:lnTo>
                  <a:pt x="69113" y="60472"/>
                </a:lnTo>
                <a:lnTo>
                  <a:pt x="70073" y="54711"/>
                </a:lnTo>
                <a:lnTo>
                  <a:pt x="71993" y="49911"/>
                </a:lnTo>
                <a:lnTo>
                  <a:pt x="72953" y="44150"/>
                </a:lnTo>
                <a:lnTo>
                  <a:pt x="72953" y="32628"/>
                </a:lnTo>
                <a:lnTo>
                  <a:pt x="71993" y="26883"/>
                </a:lnTo>
                <a:lnTo>
                  <a:pt x="70073" y="22067"/>
                </a:lnTo>
                <a:lnTo>
                  <a:pt x="69113" y="17266"/>
                </a:lnTo>
                <a:lnTo>
                  <a:pt x="66233" y="13426"/>
                </a:lnTo>
                <a:lnTo>
                  <a:pt x="63352" y="9601"/>
                </a:lnTo>
                <a:lnTo>
                  <a:pt x="60472" y="6705"/>
                </a:lnTo>
                <a:lnTo>
                  <a:pt x="56631" y="3840"/>
                </a:lnTo>
                <a:lnTo>
                  <a:pt x="52791" y="1920"/>
                </a:lnTo>
                <a:lnTo>
                  <a:pt x="47990" y="0"/>
                </a:lnTo>
                <a:lnTo>
                  <a:pt x="30708" y="0"/>
                </a:lnTo>
                <a:lnTo>
                  <a:pt x="24963" y="960"/>
                </a:lnTo>
                <a:lnTo>
                  <a:pt x="20162" y="2880"/>
                </a:lnTo>
                <a:lnTo>
                  <a:pt x="16322" y="4800"/>
                </a:lnTo>
                <a:lnTo>
                  <a:pt x="12481" y="7680"/>
                </a:lnTo>
                <a:lnTo>
                  <a:pt x="8641" y="10546"/>
                </a:lnTo>
                <a:lnTo>
                  <a:pt x="5760" y="14386"/>
                </a:lnTo>
                <a:lnTo>
                  <a:pt x="3840" y="19202"/>
                </a:lnTo>
                <a:lnTo>
                  <a:pt x="1920" y="23987"/>
                </a:lnTo>
                <a:lnTo>
                  <a:pt x="960" y="28788"/>
                </a:lnTo>
                <a:lnTo>
                  <a:pt x="0" y="34549"/>
                </a:lnTo>
                <a:lnTo>
                  <a:pt x="0" y="46070"/>
                </a:lnTo>
                <a:lnTo>
                  <a:pt x="960" y="51831"/>
                </a:lnTo>
                <a:lnTo>
                  <a:pt x="1920" y="56631"/>
                </a:lnTo>
                <a:lnTo>
                  <a:pt x="3840" y="61432"/>
                </a:lnTo>
                <a:lnTo>
                  <a:pt x="5760" y="65272"/>
                </a:lnTo>
                <a:lnTo>
                  <a:pt x="8641" y="69113"/>
                </a:lnTo>
                <a:lnTo>
                  <a:pt x="11521" y="71993"/>
                </a:lnTo>
                <a:lnTo>
                  <a:pt x="15361" y="74874"/>
                </a:lnTo>
                <a:lnTo>
                  <a:pt x="13441" y="43190"/>
                </a:lnTo>
                <a:lnTo>
                  <a:pt x="13441" y="35509"/>
                </a:lnTo>
                <a:lnTo>
                  <a:pt x="14401" y="31668"/>
                </a:lnTo>
                <a:lnTo>
                  <a:pt x="15361" y="27828"/>
                </a:lnTo>
                <a:lnTo>
                  <a:pt x="16322" y="23987"/>
                </a:lnTo>
                <a:lnTo>
                  <a:pt x="17282" y="21107"/>
                </a:lnTo>
                <a:lnTo>
                  <a:pt x="19202" y="19202"/>
                </a:lnTo>
                <a:lnTo>
                  <a:pt x="21122" y="16322"/>
                </a:lnTo>
                <a:lnTo>
                  <a:pt x="23042" y="14386"/>
                </a:lnTo>
                <a:lnTo>
                  <a:pt x="25923" y="12481"/>
                </a:lnTo>
                <a:lnTo>
                  <a:pt x="28803" y="11521"/>
                </a:lnTo>
                <a:lnTo>
                  <a:pt x="32644" y="10546"/>
                </a:lnTo>
                <a:lnTo>
                  <a:pt x="40325" y="10546"/>
                </a:lnTo>
                <a:lnTo>
                  <a:pt x="44150" y="11521"/>
                </a:lnTo>
                <a:lnTo>
                  <a:pt x="47045" y="13426"/>
                </a:lnTo>
                <a:lnTo>
                  <a:pt x="49911" y="14386"/>
                </a:lnTo>
                <a:lnTo>
                  <a:pt x="51831" y="16322"/>
                </a:lnTo>
                <a:lnTo>
                  <a:pt x="53751" y="19202"/>
                </a:lnTo>
                <a:lnTo>
                  <a:pt x="55671" y="22067"/>
                </a:lnTo>
                <a:lnTo>
                  <a:pt x="56631" y="24947"/>
                </a:lnTo>
                <a:lnTo>
                  <a:pt x="57591" y="28788"/>
                </a:lnTo>
                <a:lnTo>
                  <a:pt x="58552" y="31668"/>
                </a:lnTo>
                <a:lnTo>
                  <a:pt x="58552" y="44150"/>
                </a:lnTo>
                <a:lnTo>
                  <a:pt x="57591" y="47990"/>
                </a:lnTo>
                <a:lnTo>
                  <a:pt x="57591" y="50871"/>
                </a:lnTo>
                <a:lnTo>
                  <a:pt x="56631" y="54711"/>
                </a:lnTo>
                <a:lnTo>
                  <a:pt x="54711" y="57591"/>
                </a:lnTo>
                <a:lnTo>
                  <a:pt x="52791" y="60472"/>
                </a:lnTo>
                <a:lnTo>
                  <a:pt x="50871" y="62392"/>
                </a:lnTo>
                <a:lnTo>
                  <a:pt x="48950" y="64312"/>
                </a:lnTo>
                <a:lnTo>
                  <a:pt x="46070" y="66233"/>
                </a:lnTo>
                <a:lnTo>
                  <a:pt x="43205" y="6719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7" name="object 387"/>
          <p:cNvSpPr/>
          <p:nvPr/>
        </p:nvSpPr>
        <p:spPr>
          <a:xfrm>
            <a:off x="5181203" y="2524490"/>
            <a:ext cx="6720" cy="33604"/>
          </a:xfrm>
          <a:custGeom>
            <a:avLst/>
            <a:gdLst/>
            <a:ahLst/>
            <a:cxnLst/>
            <a:rect l="l" t="t" r="r" b="b"/>
            <a:pathLst>
              <a:path w="6720" h="33604">
                <a:moveTo>
                  <a:pt x="5760" y="33604"/>
                </a:moveTo>
                <a:lnTo>
                  <a:pt x="6720" y="19202"/>
                </a:lnTo>
                <a:lnTo>
                  <a:pt x="4800" y="16322"/>
                </a:lnTo>
                <a:lnTo>
                  <a:pt x="2880" y="13441"/>
                </a:lnTo>
                <a:lnTo>
                  <a:pt x="1920" y="10561"/>
                </a:lnTo>
                <a:lnTo>
                  <a:pt x="960" y="7680"/>
                </a:lnTo>
                <a:lnTo>
                  <a:pt x="960" y="3840"/>
                </a:lnTo>
                <a:lnTo>
                  <a:pt x="0" y="0"/>
                </a:lnTo>
                <a:lnTo>
                  <a:pt x="1920" y="31683"/>
                </a:lnTo>
                <a:lnTo>
                  <a:pt x="5760" y="3360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8" name="object 388"/>
          <p:cNvSpPr/>
          <p:nvPr/>
        </p:nvSpPr>
        <p:spPr>
          <a:xfrm>
            <a:off x="5259918" y="2481300"/>
            <a:ext cx="108478" cy="78714"/>
          </a:xfrm>
          <a:custGeom>
            <a:avLst/>
            <a:gdLst/>
            <a:ahLst/>
            <a:cxnLst/>
            <a:rect l="l" t="t" r="r" b="b"/>
            <a:pathLst>
              <a:path w="108478" h="78714">
                <a:moveTo>
                  <a:pt x="52806" y="78714"/>
                </a:moveTo>
                <a:lnTo>
                  <a:pt x="56631" y="78714"/>
                </a:lnTo>
                <a:lnTo>
                  <a:pt x="57591" y="77754"/>
                </a:lnTo>
                <a:lnTo>
                  <a:pt x="59512" y="77754"/>
                </a:lnTo>
                <a:lnTo>
                  <a:pt x="60472" y="76794"/>
                </a:lnTo>
                <a:lnTo>
                  <a:pt x="60472" y="24947"/>
                </a:lnTo>
                <a:lnTo>
                  <a:pt x="64312" y="20147"/>
                </a:lnTo>
                <a:lnTo>
                  <a:pt x="68153" y="17266"/>
                </a:lnTo>
                <a:lnTo>
                  <a:pt x="71033" y="14386"/>
                </a:lnTo>
                <a:lnTo>
                  <a:pt x="73913" y="12481"/>
                </a:lnTo>
                <a:lnTo>
                  <a:pt x="76794" y="11521"/>
                </a:lnTo>
                <a:lnTo>
                  <a:pt x="85435" y="11521"/>
                </a:lnTo>
                <a:lnTo>
                  <a:pt x="86395" y="12481"/>
                </a:lnTo>
                <a:lnTo>
                  <a:pt x="88315" y="13426"/>
                </a:lnTo>
                <a:lnTo>
                  <a:pt x="90236" y="15361"/>
                </a:lnTo>
                <a:lnTo>
                  <a:pt x="91196" y="16322"/>
                </a:lnTo>
                <a:lnTo>
                  <a:pt x="92156" y="18227"/>
                </a:lnTo>
                <a:lnTo>
                  <a:pt x="93116" y="21107"/>
                </a:lnTo>
                <a:lnTo>
                  <a:pt x="94076" y="23042"/>
                </a:lnTo>
                <a:lnTo>
                  <a:pt x="94076" y="25908"/>
                </a:lnTo>
                <a:lnTo>
                  <a:pt x="95036" y="28788"/>
                </a:lnTo>
                <a:lnTo>
                  <a:pt x="95036" y="77754"/>
                </a:lnTo>
                <a:lnTo>
                  <a:pt x="97916" y="77754"/>
                </a:lnTo>
                <a:lnTo>
                  <a:pt x="98877" y="78714"/>
                </a:lnTo>
                <a:lnTo>
                  <a:pt x="103677" y="78714"/>
                </a:lnTo>
                <a:lnTo>
                  <a:pt x="104637" y="77754"/>
                </a:lnTo>
                <a:lnTo>
                  <a:pt x="107518" y="77754"/>
                </a:lnTo>
                <a:lnTo>
                  <a:pt x="107518" y="76794"/>
                </a:lnTo>
                <a:lnTo>
                  <a:pt x="108478" y="76794"/>
                </a:lnTo>
                <a:lnTo>
                  <a:pt x="108478" y="25908"/>
                </a:lnTo>
                <a:lnTo>
                  <a:pt x="107518" y="22067"/>
                </a:lnTo>
                <a:lnTo>
                  <a:pt x="106558" y="18227"/>
                </a:lnTo>
                <a:lnTo>
                  <a:pt x="105597" y="14386"/>
                </a:lnTo>
                <a:lnTo>
                  <a:pt x="104637" y="11521"/>
                </a:lnTo>
                <a:lnTo>
                  <a:pt x="102717" y="8641"/>
                </a:lnTo>
                <a:lnTo>
                  <a:pt x="100797" y="5760"/>
                </a:lnTo>
                <a:lnTo>
                  <a:pt x="97916" y="3840"/>
                </a:lnTo>
                <a:lnTo>
                  <a:pt x="95036" y="1920"/>
                </a:lnTo>
                <a:lnTo>
                  <a:pt x="92156" y="0"/>
                </a:lnTo>
                <a:lnTo>
                  <a:pt x="77754" y="0"/>
                </a:lnTo>
                <a:lnTo>
                  <a:pt x="75834" y="960"/>
                </a:lnTo>
                <a:lnTo>
                  <a:pt x="73913" y="1920"/>
                </a:lnTo>
                <a:lnTo>
                  <a:pt x="71033" y="2880"/>
                </a:lnTo>
                <a:lnTo>
                  <a:pt x="69113" y="3840"/>
                </a:lnTo>
                <a:lnTo>
                  <a:pt x="67193" y="5760"/>
                </a:lnTo>
                <a:lnTo>
                  <a:pt x="65272" y="7680"/>
                </a:lnTo>
                <a:lnTo>
                  <a:pt x="63352" y="8641"/>
                </a:lnTo>
                <a:lnTo>
                  <a:pt x="60472" y="11521"/>
                </a:lnTo>
                <a:lnTo>
                  <a:pt x="58552" y="13426"/>
                </a:lnTo>
                <a:lnTo>
                  <a:pt x="57591" y="11521"/>
                </a:lnTo>
                <a:lnTo>
                  <a:pt x="56631" y="9601"/>
                </a:lnTo>
                <a:lnTo>
                  <a:pt x="54711" y="7680"/>
                </a:lnTo>
                <a:lnTo>
                  <a:pt x="53751" y="6705"/>
                </a:lnTo>
                <a:lnTo>
                  <a:pt x="51831" y="4800"/>
                </a:lnTo>
                <a:lnTo>
                  <a:pt x="49911" y="3840"/>
                </a:lnTo>
                <a:lnTo>
                  <a:pt x="47990" y="1920"/>
                </a:lnTo>
                <a:lnTo>
                  <a:pt x="46085" y="960"/>
                </a:lnTo>
                <a:lnTo>
                  <a:pt x="44150" y="960"/>
                </a:lnTo>
                <a:lnTo>
                  <a:pt x="41285" y="0"/>
                </a:lnTo>
                <a:lnTo>
                  <a:pt x="31683" y="0"/>
                </a:lnTo>
                <a:lnTo>
                  <a:pt x="27843" y="960"/>
                </a:lnTo>
                <a:lnTo>
                  <a:pt x="24002" y="2880"/>
                </a:lnTo>
                <a:lnTo>
                  <a:pt x="20162" y="4800"/>
                </a:lnTo>
                <a:lnTo>
                  <a:pt x="16322" y="8641"/>
                </a:lnTo>
                <a:lnTo>
                  <a:pt x="12481" y="12481"/>
                </a:lnTo>
                <a:lnTo>
                  <a:pt x="12481" y="1920"/>
                </a:lnTo>
                <a:lnTo>
                  <a:pt x="11521" y="1920"/>
                </a:lnTo>
                <a:lnTo>
                  <a:pt x="10561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76794"/>
                </a:lnTo>
                <a:lnTo>
                  <a:pt x="960" y="77754"/>
                </a:lnTo>
                <a:lnTo>
                  <a:pt x="3840" y="77754"/>
                </a:lnTo>
                <a:lnTo>
                  <a:pt x="4800" y="78714"/>
                </a:lnTo>
                <a:lnTo>
                  <a:pt x="9601" y="78714"/>
                </a:lnTo>
                <a:lnTo>
                  <a:pt x="10561" y="77754"/>
                </a:lnTo>
                <a:lnTo>
                  <a:pt x="12481" y="77754"/>
                </a:lnTo>
                <a:lnTo>
                  <a:pt x="13441" y="76794"/>
                </a:lnTo>
                <a:lnTo>
                  <a:pt x="13441" y="24947"/>
                </a:lnTo>
                <a:lnTo>
                  <a:pt x="17282" y="20147"/>
                </a:lnTo>
                <a:lnTo>
                  <a:pt x="20162" y="17266"/>
                </a:lnTo>
                <a:lnTo>
                  <a:pt x="24002" y="14386"/>
                </a:lnTo>
                <a:lnTo>
                  <a:pt x="26883" y="12481"/>
                </a:lnTo>
                <a:lnTo>
                  <a:pt x="29763" y="11521"/>
                </a:lnTo>
                <a:lnTo>
                  <a:pt x="37444" y="11521"/>
                </a:lnTo>
                <a:lnTo>
                  <a:pt x="39349" y="12481"/>
                </a:lnTo>
                <a:lnTo>
                  <a:pt x="41285" y="13426"/>
                </a:lnTo>
                <a:lnTo>
                  <a:pt x="43190" y="15361"/>
                </a:lnTo>
                <a:lnTo>
                  <a:pt x="44150" y="16322"/>
                </a:lnTo>
                <a:lnTo>
                  <a:pt x="45125" y="18227"/>
                </a:lnTo>
                <a:lnTo>
                  <a:pt x="46085" y="21107"/>
                </a:lnTo>
                <a:lnTo>
                  <a:pt x="47030" y="23042"/>
                </a:lnTo>
                <a:lnTo>
                  <a:pt x="47030" y="76794"/>
                </a:lnTo>
                <a:lnTo>
                  <a:pt x="47990" y="76794"/>
                </a:lnTo>
                <a:lnTo>
                  <a:pt x="47990" y="77754"/>
                </a:lnTo>
                <a:lnTo>
                  <a:pt x="50871" y="77754"/>
                </a:lnTo>
                <a:lnTo>
                  <a:pt x="51831" y="78714"/>
                </a:lnTo>
                <a:lnTo>
                  <a:pt x="52806" y="7871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9" name="object 389"/>
          <p:cNvSpPr/>
          <p:nvPr/>
        </p:nvSpPr>
        <p:spPr>
          <a:xfrm>
            <a:off x="5387599" y="2488006"/>
            <a:ext cx="64312" cy="72969"/>
          </a:xfrm>
          <a:custGeom>
            <a:avLst/>
            <a:gdLst/>
            <a:ahLst/>
            <a:cxnLst/>
            <a:rect l="l" t="t" r="r" b="b"/>
            <a:pathLst>
              <a:path w="64312" h="72969">
                <a:moveTo>
                  <a:pt x="14386" y="20177"/>
                </a:moveTo>
                <a:lnTo>
                  <a:pt x="12481" y="0"/>
                </a:lnTo>
                <a:lnTo>
                  <a:pt x="9585" y="3840"/>
                </a:lnTo>
                <a:lnTo>
                  <a:pt x="6705" y="6720"/>
                </a:lnTo>
                <a:lnTo>
                  <a:pt x="3840" y="11521"/>
                </a:lnTo>
                <a:lnTo>
                  <a:pt x="2865" y="16337"/>
                </a:lnTo>
                <a:lnTo>
                  <a:pt x="960" y="21122"/>
                </a:lnTo>
                <a:lnTo>
                  <a:pt x="0" y="26898"/>
                </a:lnTo>
                <a:lnTo>
                  <a:pt x="0" y="39364"/>
                </a:lnTo>
                <a:lnTo>
                  <a:pt x="960" y="45125"/>
                </a:lnTo>
                <a:lnTo>
                  <a:pt x="2865" y="49926"/>
                </a:lnTo>
                <a:lnTo>
                  <a:pt x="3840" y="55686"/>
                </a:lnTo>
                <a:lnTo>
                  <a:pt x="6705" y="59527"/>
                </a:lnTo>
                <a:lnTo>
                  <a:pt x="9585" y="62407"/>
                </a:lnTo>
                <a:lnTo>
                  <a:pt x="12481" y="66248"/>
                </a:lnTo>
                <a:lnTo>
                  <a:pt x="16322" y="68168"/>
                </a:lnTo>
                <a:lnTo>
                  <a:pt x="21107" y="70088"/>
                </a:lnTo>
                <a:lnTo>
                  <a:pt x="24947" y="72008"/>
                </a:lnTo>
                <a:lnTo>
                  <a:pt x="30708" y="72969"/>
                </a:lnTo>
                <a:lnTo>
                  <a:pt x="40309" y="72969"/>
                </a:lnTo>
                <a:lnTo>
                  <a:pt x="43190" y="72008"/>
                </a:lnTo>
                <a:lnTo>
                  <a:pt x="46070" y="72008"/>
                </a:lnTo>
                <a:lnTo>
                  <a:pt x="48950" y="71048"/>
                </a:lnTo>
                <a:lnTo>
                  <a:pt x="51831" y="71048"/>
                </a:lnTo>
                <a:lnTo>
                  <a:pt x="54711" y="70088"/>
                </a:lnTo>
                <a:lnTo>
                  <a:pt x="56631" y="69128"/>
                </a:lnTo>
                <a:lnTo>
                  <a:pt x="58552" y="69128"/>
                </a:lnTo>
                <a:lnTo>
                  <a:pt x="59512" y="68168"/>
                </a:lnTo>
                <a:lnTo>
                  <a:pt x="61432" y="67208"/>
                </a:lnTo>
                <a:lnTo>
                  <a:pt x="62392" y="67208"/>
                </a:lnTo>
                <a:lnTo>
                  <a:pt x="63352" y="66248"/>
                </a:lnTo>
                <a:lnTo>
                  <a:pt x="63352" y="64328"/>
                </a:lnTo>
                <a:lnTo>
                  <a:pt x="64312" y="64328"/>
                </a:lnTo>
                <a:lnTo>
                  <a:pt x="64312" y="59527"/>
                </a:lnTo>
                <a:lnTo>
                  <a:pt x="63352" y="58567"/>
                </a:lnTo>
                <a:lnTo>
                  <a:pt x="63352" y="56647"/>
                </a:lnTo>
                <a:lnTo>
                  <a:pt x="60472" y="56647"/>
                </a:lnTo>
                <a:lnTo>
                  <a:pt x="58552" y="57607"/>
                </a:lnTo>
                <a:lnTo>
                  <a:pt x="57591" y="57607"/>
                </a:lnTo>
                <a:lnTo>
                  <a:pt x="55671" y="58567"/>
                </a:lnTo>
                <a:lnTo>
                  <a:pt x="53751" y="59527"/>
                </a:lnTo>
                <a:lnTo>
                  <a:pt x="51831" y="59527"/>
                </a:lnTo>
                <a:lnTo>
                  <a:pt x="49911" y="60487"/>
                </a:lnTo>
                <a:lnTo>
                  <a:pt x="47030" y="61447"/>
                </a:lnTo>
                <a:lnTo>
                  <a:pt x="29748" y="61447"/>
                </a:lnTo>
                <a:lnTo>
                  <a:pt x="26868" y="59527"/>
                </a:lnTo>
                <a:lnTo>
                  <a:pt x="23987" y="58567"/>
                </a:lnTo>
                <a:lnTo>
                  <a:pt x="21107" y="56647"/>
                </a:lnTo>
                <a:lnTo>
                  <a:pt x="19202" y="54726"/>
                </a:lnTo>
                <a:lnTo>
                  <a:pt x="17266" y="52806"/>
                </a:lnTo>
                <a:lnTo>
                  <a:pt x="16322" y="49926"/>
                </a:lnTo>
                <a:lnTo>
                  <a:pt x="15361" y="46085"/>
                </a:lnTo>
                <a:lnTo>
                  <a:pt x="14386" y="43205"/>
                </a:lnTo>
                <a:lnTo>
                  <a:pt x="14386" y="2017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0" name="object 390"/>
          <p:cNvSpPr/>
          <p:nvPr/>
        </p:nvSpPr>
        <p:spPr>
          <a:xfrm>
            <a:off x="5400080" y="2481300"/>
            <a:ext cx="54711" cy="42230"/>
          </a:xfrm>
          <a:custGeom>
            <a:avLst/>
            <a:gdLst/>
            <a:ahLst/>
            <a:cxnLst/>
            <a:rect l="l" t="t" r="r" b="b"/>
            <a:pathLst>
              <a:path w="54711" h="42230">
                <a:moveTo>
                  <a:pt x="7665" y="1920"/>
                </a:moveTo>
                <a:lnTo>
                  <a:pt x="3840" y="3840"/>
                </a:lnTo>
                <a:lnTo>
                  <a:pt x="0" y="6705"/>
                </a:lnTo>
                <a:lnTo>
                  <a:pt x="1905" y="26883"/>
                </a:lnTo>
                <a:lnTo>
                  <a:pt x="2880" y="23987"/>
                </a:lnTo>
                <a:lnTo>
                  <a:pt x="3840" y="21107"/>
                </a:lnTo>
                <a:lnTo>
                  <a:pt x="5745" y="19202"/>
                </a:lnTo>
                <a:lnTo>
                  <a:pt x="6720" y="16322"/>
                </a:lnTo>
                <a:lnTo>
                  <a:pt x="8625" y="14386"/>
                </a:lnTo>
                <a:lnTo>
                  <a:pt x="10561" y="13426"/>
                </a:lnTo>
                <a:lnTo>
                  <a:pt x="13426" y="11521"/>
                </a:lnTo>
                <a:lnTo>
                  <a:pt x="16306" y="10546"/>
                </a:lnTo>
                <a:lnTo>
                  <a:pt x="19187" y="9601"/>
                </a:lnTo>
                <a:lnTo>
                  <a:pt x="28788" y="9601"/>
                </a:lnTo>
                <a:lnTo>
                  <a:pt x="33588" y="11521"/>
                </a:lnTo>
                <a:lnTo>
                  <a:pt x="36469" y="16322"/>
                </a:lnTo>
                <a:lnTo>
                  <a:pt x="39349" y="20147"/>
                </a:lnTo>
                <a:lnTo>
                  <a:pt x="41269" y="25908"/>
                </a:lnTo>
                <a:lnTo>
                  <a:pt x="41269" y="32628"/>
                </a:lnTo>
                <a:lnTo>
                  <a:pt x="1905" y="32628"/>
                </a:lnTo>
                <a:lnTo>
                  <a:pt x="1905" y="42230"/>
                </a:lnTo>
                <a:lnTo>
                  <a:pt x="50871" y="42230"/>
                </a:lnTo>
                <a:lnTo>
                  <a:pt x="51831" y="41269"/>
                </a:lnTo>
                <a:lnTo>
                  <a:pt x="52791" y="41269"/>
                </a:lnTo>
                <a:lnTo>
                  <a:pt x="53751" y="40309"/>
                </a:lnTo>
                <a:lnTo>
                  <a:pt x="54711" y="38389"/>
                </a:lnTo>
                <a:lnTo>
                  <a:pt x="54711" y="28788"/>
                </a:lnTo>
                <a:lnTo>
                  <a:pt x="53751" y="24947"/>
                </a:lnTo>
                <a:lnTo>
                  <a:pt x="52791" y="20147"/>
                </a:lnTo>
                <a:lnTo>
                  <a:pt x="51831" y="16322"/>
                </a:lnTo>
                <a:lnTo>
                  <a:pt x="49911" y="12481"/>
                </a:lnTo>
                <a:lnTo>
                  <a:pt x="47030" y="9601"/>
                </a:lnTo>
                <a:lnTo>
                  <a:pt x="44150" y="6705"/>
                </a:lnTo>
                <a:lnTo>
                  <a:pt x="41269" y="3840"/>
                </a:lnTo>
                <a:lnTo>
                  <a:pt x="37429" y="1920"/>
                </a:lnTo>
                <a:lnTo>
                  <a:pt x="32628" y="0"/>
                </a:lnTo>
                <a:lnTo>
                  <a:pt x="17266" y="0"/>
                </a:lnTo>
                <a:lnTo>
                  <a:pt x="12466" y="960"/>
                </a:lnTo>
                <a:lnTo>
                  <a:pt x="7665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1" name="object 391"/>
          <p:cNvSpPr/>
          <p:nvPr/>
        </p:nvSpPr>
        <p:spPr>
          <a:xfrm>
            <a:off x="5503743" y="2462098"/>
            <a:ext cx="47045" cy="98877"/>
          </a:xfrm>
          <a:custGeom>
            <a:avLst/>
            <a:gdLst/>
            <a:ahLst/>
            <a:cxnLst/>
            <a:rect l="l" t="t" r="r" b="b"/>
            <a:pathLst>
              <a:path w="47045" h="98877">
                <a:moveTo>
                  <a:pt x="33604" y="98877"/>
                </a:moveTo>
                <a:lnTo>
                  <a:pt x="35524" y="98877"/>
                </a:lnTo>
                <a:lnTo>
                  <a:pt x="36484" y="97916"/>
                </a:lnTo>
                <a:lnTo>
                  <a:pt x="41285" y="97916"/>
                </a:lnTo>
                <a:lnTo>
                  <a:pt x="42245" y="96956"/>
                </a:lnTo>
                <a:lnTo>
                  <a:pt x="44165" y="96956"/>
                </a:lnTo>
                <a:lnTo>
                  <a:pt x="45125" y="95996"/>
                </a:lnTo>
                <a:lnTo>
                  <a:pt x="46085" y="95036"/>
                </a:lnTo>
                <a:lnTo>
                  <a:pt x="47045" y="94076"/>
                </a:lnTo>
                <a:lnTo>
                  <a:pt x="47045" y="85435"/>
                </a:lnTo>
                <a:lnTo>
                  <a:pt x="46085" y="85435"/>
                </a:lnTo>
                <a:lnTo>
                  <a:pt x="46085" y="84475"/>
                </a:lnTo>
                <a:lnTo>
                  <a:pt x="44165" y="84475"/>
                </a:lnTo>
                <a:lnTo>
                  <a:pt x="44165" y="85435"/>
                </a:lnTo>
                <a:lnTo>
                  <a:pt x="42245" y="85435"/>
                </a:lnTo>
                <a:lnTo>
                  <a:pt x="41285" y="86395"/>
                </a:lnTo>
                <a:lnTo>
                  <a:pt x="39364" y="86395"/>
                </a:lnTo>
                <a:lnTo>
                  <a:pt x="38404" y="87355"/>
                </a:lnTo>
                <a:lnTo>
                  <a:pt x="32644" y="87355"/>
                </a:lnTo>
                <a:lnTo>
                  <a:pt x="29763" y="85435"/>
                </a:lnTo>
                <a:lnTo>
                  <a:pt x="27843" y="83515"/>
                </a:lnTo>
                <a:lnTo>
                  <a:pt x="26883" y="80634"/>
                </a:lnTo>
                <a:lnTo>
                  <a:pt x="25923" y="76794"/>
                </a:lnTo>
                <a:lnTo>
                  <a:pt x="25923" y="31683"/>
                </a:lnTo>
                <a:lnTo>
                  <a:pt x="45125" y="31683"/>
                </a:lnTo>
                <a:lnTo>
                  <a:pt x="46085" y="30723"/>
                </a:lnTo>
                <a:lnTo>
                  <a:pt x="46085" y="29748"/>
                </a:lnTo>
                <a:lnTo>
                  <a:pt x="47045" y="28803"/>
                </a:lnTo>
                <a:lnTo>
                  <a:pt x="47045" y="22082"/>
                </a:lnTo>
                <a:lnTo>
                  <a:pt x="46085" y="21122"/>
                </a:lnTo>
                <a:lnTo>
                  <a:pt x="46085" y="20162"/>
                </a:lnTo>
                <a:lnTo>
                  <a:pt x="25923" y="20162"/>
                </a:lnTo>
                <a:lnTo>
                  <a:pt x="25923" y="1920"/>
                </a:lnTo>
                <a:lnTo>
                  <a:pt x="24963" y="1920"/>
                </a:lnTo>
                <a:lnTo>
                  <a:pt x="24963" y="960"/>
                </a:lnTo>
                <a:lnTo>
                  <a:pt x="22082" y="960"/>
                </a:lnTo>
                <a:lnTo>
                  <a:pt x="22082" y="0"/>
                </a:lnTo>
                <a:lnTo>
                  <a:pt x="18242" y="0"/>
                </a:lnTo>
                <a:lnTo>
                  <a:pt x="16322" y="960"/>
                </a:lnTo>
                <a:lnTo>
                  <a:pt x="13441" y="960"/>
                </a:lnTo>
                <a:lnTo>
                  <a:pt x="13441" y="1920"/>
                </a:lnTo>
                <a:lnTo>
                  <a:pt x="12481" y="1920"/>
                </a:lnTo>
                <a:lnTo>
                  <a:pt x="12481" y="20162"/>
                </a:lnTo>
                <a:lnTo>
                  <a:pt x="975" y="20162"/>
                </a:lnTo>
                <a:lnTo>
                  <a:pt x="975" y="21122"/>
                </a:lnTo>
                <a:lnTo>
                  <a:pt x="0" y="21122"/>
                </a:lnTo>
                <a:lnTo>
                  <a:pt x="0" y="29748"/>
                </a:lnTo>
                <a:lnTo>
                  <a:pt x="975" y="30723"/>
                </a:lnTo>
                <a:lnTo>
                  <a:pt x="1920" y="31683"/>
                </a:lnTo>
                <a:lnTo>
                  <a:pt x="12481" y="31683"/>
                </a:lnTo>
                <a:lnTo>
                  <a:pt x="12481" y="77754"/>
                </a:lnTo>
                <a:lnTo>
                  <a:pt x="13441" y="81594"/>
                </a:lnTo>
                <a:lnTo>
                  <a:pt x="13441" y="84475"/>
                </a:lnTo>
                <a:lnTo>
                  <a:pt x="14401" y="88315"/>
                </a:lnTo>
                <a:lnTo>
                  <a:pt x="15361" y="90236"/>
                </a:lnTo>
                <a:lnTo>
                  <a:pt x="17282" y="92156"/>
                </a:lnTo>
                <a:lnTo>
                  <a:pt x="19202" y="94076"/>
                </a:lnTo>
                <a:lnTo>
                  <a:pt x="21122" y="95996"/>
                </a:lnTo>
                <a:lnTo>
                  <a:pt x="24003" y="96956"/>
                </a:lnTo>
                <a:lnTo>
                  <a:pt x="26883" y="97916"/>
                </a:lnTo>
                <a:lnTo>
                  <a:pt x="29763" y="98877"/>
                </a:lnTo>
                <a:lnTo>
                  <a:pt x="33604" y="9887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2" name="object 392"/>
          <p:cNvSpPr/>
          <p:nvPr/>
        </p:nvSpPr>
        <p:spPr>
          <a:xfrm>
            <a:off x="5569031" y="2446736"/>
            <a:ext cx="62392" cy="113278"/>
          </a:xfrm>
          <a:custGeom>
            <a:avLst/>
            <a:gdLst/>
            <a:ahLst/>
            <a:cxnLst/>
            <a:rect l="l" t="t" r="r" b="b"/>
            <a:pathLst>
              <a:path w="62392" h="113278">
                <a:moveTo>
                  <a:pt x="53751" y="113278"/>
                </a:moveTo>
                <a:lnTo>
                  <a:pt x="58552" y="113278"/>
                </a:lnTo>
                <a:lnTo>
                  <a:pt x="58552" y="112318"/>
                </a:lnTo>
                <a:lnTo>
                  <a:pt x="61432" y="112318"/>
                </a:lnTo>
                <a:lnTo>
                  <a:pt x="61432" y="111358"/>
                </a:lnTo>
                <a:lnTo>
                  <a:pt x="62392" y="111358"/>
                </a:lnTo>
                <a:lnTo>
                  <a:pt x="62392" y="60472"/>
                </a:lnTo>
                <a:lnTo>
                  <a:pt x="61432" y="56631"/>
                </a:lnTo>
                <a:lnTo>
                  <a:pt x="61432" y="52791"/>
                </a:lnTo>
                <a:lnTo>
                  <a:pt x="60472" y="48950"/>
                </a:lnTo>
                <a:lnTo>
                  <a:pt x="58552" y="46085"/>
                </a:lnTo>
                <a:lnTo>
                  <a:pt x="56631" y="43205"/>
                </a:lnTo>
                <a:lnTo>
                  <a:pt x="54711" y="40325"/>
                </a:lnTo>
                <a:lnTo>
                  <a:pt x="51831" y="38404"/>
                </a:lnTo>
                <a:lnTo>
                  <a:pt x="48950" y="36484"/>
                </a:lnTo>
                <a:lnTo>
                  <a:pt x="45110" y="34564"/>
                </a:lnTo>
                <a:lnTo>
                  <a:pt x="32628" y="34564"/>
                </a:lnTo>
                <a:lnTo>
                  <a:pt x="28788" y="35524"/>
                </a:lnTo>
                <a:lnTo>
                  <a:pt x="24947" y="37444"/>
                </a:lnTo>
                <a:lnTo>
                  <a:pt x="21107" y="39364"/>
                </a:lnTo>
                <a:lnTo>
                  <a:pt x="17266" y="42245"/>
                </a:lnTo>
                <a:lnTo>
                  <a:pt x="13441" y="46085"/>
                </a:lnTo>
                <a:lnTo>
                  <a:pt x="13441" y="1920"/>
                </a:lnTo>
                <a:lnTo>
                  <a:pt x="12481" y="1920"/>
                </a:lnTo>
                <a:lnTo>
                  <a:pt x="12481" y="960"/>
                </a:lnTo>
                <a:lnTo>
                  <a:pt x="11521" y="960"/>
                </a:lnTo>
                <a:lnTo>
                  <a:pt x="1152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112318"/>
                </a:lnTo>
                <a:lnTo>
                  <a:pt x="2880" y="112318"/>
                </a:lnTo>
                <a:lnTo>
                  <a:pt x="3840" y="113278"/>
                </a:lnTo>
                <a:lnTo>
                  <a:pt x="8641" y="113278"/>
                </a:lnTo>
                <a:lnTo>
                  <a:pt x="9601" y="112318"/>
                </a:lnTo>
                <a:lnTo>
                  <a:pt x="12481" y="112318"/>
                </a:lnTo>
                <a:lnTo>
                  <a:pt x="12481" y="111358"/>
                </a:lnTo>
                <a:lnTo>
                  <a:pt x="13441" y="110398"/>
                </a:lnTo>
                <a:lnTo>
                  <a:pt x="13441" y="59512"/>
                </a:lnTo>
                <a:lnTo>
                  <a:pt x="16322" y="54711"/>
                </a:lnTo>
                <a:lnTo>
                  <a:pt x="20162" y="51831"/>
                </a:lnTo>
                <a:lnTo>
                  <a:pt x="23987" y="48950"/>
                </a:lnTo>
                <a:lnTo>
                  <a:pt x="26883" y="47045"/>
                </a:lnTo>
                <a:lnTo>
                  <a:pt x="30723" y="46085"/>
                </a:lnTo>
                <a:lnTo>
                  <a:pt x="38389" y="46085"/>
                </a:lnTo>
                <a:lnTo>
                  <a:pt x="40309" y="47045"/>
                </a:lnTo>
                <a:lnTo>
                  <a:pt x="42230" y="47990"/>
                </a:lnTo>
                <a:lnTo>
                  <a:pt x="44150" y="49926"/>
                </a:lnTo>
                <a:lnTo>
                  <a:pt x="45110" y="50886"/>
                </a:lnTo>
                <a:lnTo>
                  <a:pt x="46070" y="52791"/>
                </a:lnTo>
                <a:lnTo>
                  <a:pt x="47030" y="55671"/>
                </a:lnTo>
                <a:lnTo>
                  <a:pt x="47990" y="57607"/>
                </a:lnTo>
                <a:lnTo>
                  <a:pt x="48950" y="60472"/>
                </a:lnTo>
                <a:lnTo>
                  <a:pt x="48950" y="111358"/>
                </a:lnTo>
                <a:lnTo>
                  <a:pt x="49910" y="112318"/>
                </a:lnTo>
                <a:lnTo>
                  <a:pt x="52791" y="112318"/>
                </a:lnTo>
                <a:lnTo>
                  <a:pt x="53751" y="11327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3" name="object 393"/>
          <p:cNvSpPr/>
          <p:nvPr/>
        </p:nvSpPr>
        <p:spPr>
          <a:xfrm>
            <a:off x="5655426" y="2482260"/>
            <a:ext cx="13441" cy="77754"/>
          </a:xfrm>
          <a:custGeom>
            <a:avLst/>
            <a:gdLst/>
            <a:ahLst/>
            <a:cxnLst/>
            <a:rect l="l" t="t" r="r" b="b"/>
            <a:pathLst>
              <a:path w="13441" h="77754">
                <a:moveTo>
                  <a:pt x="13441" y="960"/>
                </a:moveTo>
                <a:lnTo>
                  <a:pt x="12481" y="960"/>
                </a:lnTo>
                <a:lnTo>
                  <a:pt x="1248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75834"/>
                </a:lnTo>
                <a:lnTo>
                  <a:pt x="960" y="75834"/>
                </a:lnTo>
                <a:lnTo>
                  <a:pt x="960" y="76794"/>
                </a:lnTo>
                <a:lnTo>
                  <a:pt x="3840" y="76794"/>
                </a:lnTo>
                <a:lnTo>
                  <a:pt x="4800" y="77754"/>
                </a:lnTo>
                <a:lnTo>
                  <a:pt x="9601" y="77754"/>
                </a:lnTo>
                <a:lnTo>
                  <a:pt x="10561" y="76794"/>
                </a:lnTo>
                <a:lnTo>
                  <a:pt x="12481" y="76794"/>
                </a:lnTo>
                <a:lnTo>
                  <a:pt x="13441" y="75834"/>
                </a:lnTo>
                <a:lnTo>
                  <a:pt x="13441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4" name="object 394"/>
          <p:cNvSpPr/>
          <p:nvPr/>
        </p:nvSpPr>
        <p:spPr>
          <a:xfrm>
            <a:off x="5654466" y="2451536"/>
            <a:ext cx="16322" cy="16322"/>
          </a:xfrm>
          <a:custGeom>
            <a:avLst/>
            <a:gdLst/>
            <a:ahLst/>
            <a:cxnLst/>
            <a:rect l="l" t="t" r="r" b="b"/>
            <a:pathLst>
              <a:path w="16322" h="16322">
                <a:moveTo>
                  <a:pt x="16322" y="8641"/>
                </a:moveTo>
                <a:lnTo>
                  <a:pt x="16322" y="5760"/>
                </a:lnTo>
                <a:lnTo>
                  <a:pt x="15361" y="2880"/>
                </a:lnTo>
                <a:lnTo>
                  <a:pt x="14401" y="1920"/>
                </a:lnTo>
                <a:lnTo>
                  <a:pt x="13441" y="960"/>
                </a:lnTo>
                <a:lnTo>
                  <a:pt x="11521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0" y="2880"/>
                </a:lnTo>
                <a:lnTo>
                  <a:pt x="0" y="13441"/>
                </a:lnTo>
                <a:lnTo>
                  <a:pt x="960" y="14401"/>
                </a:lnTo>
                <a:lnTo>
                  <a:pt x="2880" y="16322"/>
                </a:lnTo>
                <a:lnTo>
                  <a:pt x="13441" y="16322"/>
                </a:lnTo>
                <a:lnTo>
                  <a:pt x="14401" y="14401"/>
                </a:lnTo>
                <a:lnTo>
                  <a:pt x="15361" y="13441"/>
                </a:lnTo>
                <a:lnTo>
                  <a:pt x="16322" y="11521"/>
                </a:lnTo>
                <a:lnTo>
                  <a:pt x="16322" y="86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5" name="object 395"/>
          <p:cNvSpPr/>
          <p:nvPr/>
        </p:nvSpPr>
        <p:spPr>
          <a:xfrm>
            <a:off x="5693831" y="2481300"/>
            <a:ext cx="62392" cy="78714"/>
          </a:xfrm>
          <a:custGeom>
            <a:avLst/>
            <a:gdLst/>
            <a:ahLst/>
            <a:cxnLst/>
            <a:rect l="l" t="t" r="r" b="b"/>
            <a:pathLst>
              <a:path w="62392" h="78714">
                <a:moveTo>
                  <a:pt x="50871" y="77754"/>
                </a:moveTo>
                <a:lnTo>
                  <a:pt x="52791" y="77754"/>
                </a:lnTo>
                <a:lnTo>
                  <a:pt x="53751" y="78714"/>
                </a:lnTo>
                <a:lnTo>
                  <a:pt x="58552" y="78714"/>
                </a:lnTo>
                <a:lnTo>
                  <a:pt x="59512" y="77754"/>
                </a:lnTo>
                <a:lnTo>
                  <a:pt x="61432" y="77754"/>
                </a:lnTo>
                <a:lnTo>
                  <a:pt x="62392" y="76794"/>
                </a:lnTo>
                <a:lnTo>
                  <a:pt x="62392" y="22067"/>
                </a:lnTo>
                <a:lnTo>
                  <a:pt x="61432" y="18227"/>
                </a:lnTo>
                <a:lnTo>
                  <a:pt x="60472" y="14386"/>
                </a:lnTo>
                <a:lnTo>
                  <a:pt x="58552" y="11521"/>
                </a:lnTo>
                <a:lnTo>
                  <a:pt x="56631" y="8641"/>
                </a:lnTo>
                <a:lnTo>
                  <a:pt x="54711" y="5760"/>
                </a:lnTo>
                <a:lnTo>
                  <a:pt x="51831" y="3840"/>
                </a:lnTo>
                <a:lnTo>
                  <a:pt x="48950" y="1920"/>
                </a:lnTo>
                <a:lnTo>
                  <a:pt x="45110" y="0"/>
                </a:lnTo>
                <a:lnTo>
                  <a:pt x="32628" y="0"/>
                </a:lnTo>
                <a:lnTo>
                  <a:pt x="27828" y="960"/>
                </a:lnTo>
                <a:lnTo>
                  <a:pt x="23987" y="2880"/>
                </a:lnTo>
                <a:lnTo>
                  <a:pt x="20147" y="4800"/>
                </a:lnTo>
                <a:lnTo>
                  <a:pt x="16306" y="8641"/>
                </a:lnTo>
                <a:lnTo>
                  <a:pt x="11506" y="12481"/>
                </a:lnTo>
                <a:lnTo>
                  <a:pt x="11506" y="1920"/>
                </a:lnTo>
                <a:lnTo>
                  <a:pt x="10561" y="960"/>
                </a:lnTo>
                <a:lnTo>
                  <a:pt x="944" y="960"/>
                </a:lnTo>
                <a:lnTo>
                  <a:pt x="944" y="1920"/>
                </a:lnTo>
                <a:lnTo>
                  <a:pt x="0" y="1920"/>
                </a:lnTo>
                <a:lnTo>
                  <a:pt x="0" y="77754"/>
                </a:lnTo>
                <a:lnTo>
                  <a:pt x="2880" y="77754"/>
                </a:lnTo>
                <a:lnTo>
                  <a:pt x="3840" y="78714"/>
                </a:lnTo>
                <a:lnTo>
                  <a:pt x="8625" y="78714"/>
                </a:lnTo>
                <a:lnTo>
                  <a:pt x="9585" y="77754"/>
                </a:lnTo>
                <a:lnTo>
                  <a:pt x="12466" y="77754"/>
                </a:lnTo>
                <a:lnTo>
                  <a:pt x="12466" y="76794"/>
                </a:lnTo>
                <a:lnTo>
                  <a:pt x="13426" y="76794"/>
                </a:lnTo>
                <a:lnTo>
                  <a:pt x="13426" y="24947"/>
                </a:lnTo>
                <a:lnTo>
                  <a:pt x="17266" y="20147"/>
                </a:lnTo>
                <a:lnTo>
                  <a:pt x="20147" y="17266"/>
                </a:lnTo>
                <a:lnTo>
                  <a:pt x="23987" y="14386"/>
                </a:lnTo>
                <a:lnTo>
                  <a:pt x="26868" y="12481"/>
                </a:lnTo>
                <a:lnTo>
                  <a:pt x="30708" y="11521"/>
                </a:lnTo>
                <a:lnTo>
                  <a:pt x="38389" y="11521"/>
                </a:lnTo>
                <a:lnTo>
                  <a:pt x="40309" y="12481"/>
                </a:lnTo>
                <a:lnTo>
                  <a:pt x="42230" y="13426"/>
                </a:lnTo>
                <a:lnTo>
                  <a:pt x="44150" y="15361"/>
                </a:lnTo>
                <a:lnTo>
                  <a:pt x="45110" y="16322"/>
                </a:lnTo>
                <a:lnTo>
                  <a:pt x="47030" y="18227"/>
                </a:lnTo>
                <a:lnTo>
                  <a:pt x="47990" y="21107"/>
                </a:lnTo>
                <a:lnTo>
                  <a:pt x="47990" y="23042"/>
                </a:lnTo>
                <a:lnTo>
                  <a:pt x="48950" y="25908"/>
                </a:lnTo>
                <a:lnTo>
                  <a:pt x="48950" y="76794"/>
                </a:lnTo>
                <a:lnTo>
                  <a:pt x="49911" y="76794"/>
                </a:lnTo>
                <a:lnTo>
                  <a:pt x="49911" y="77754"/>
                </a:lnTo>
                <a:lnTo>
                  <a:pt x="50871" y="7775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6" name="object 396"/>
          <p:cNvSpPr/>
          <p:nvPr/>
        </p:nvSpPr>
        <p:spPr>
          <a:xfrm>
            <a:off x="5785027" y="2481300"/>
            <a:ext cx="56631" cy="81594"/>
          </a:xfrm>
          <a:custGeom>
            <a:avLst/>
            <a:gdLst/>
            <a:ahLst/>
            <a:cxnLst/>
            <a:rect l="l" t="t" r="r" b="b"/>
            <a:pathLst>
              <a:path w="56631" h="81594">
                <a:moveTo>
                  <a:pt x="48950" y="25908"/>
                </a:moveTo>
                <a:lnTo>
                  <a:pt x="48950" y="23042"/>
                </a:lnTo>
                <a:lnTo>
                  <a:pt x="47990" y="20147"/>
                </a:lnTo>
                <a:lnTo>
                  <a:pt x="47030" y="18227"/>
                </a:lnTo>
                <a:lnTo>
                  <a:pt x="47030" y="16322"/>
                </a:lnTo>
                <a:lnTo>
                  <a:pt x="45110" y="13426"/>
                </a:lnTo>
                <a:lnTo>
                  <a:pt x="43190" y="11521"/>
                </a:lnTo>
                <a:lnTo>
                  <a:pt x="55671" y="11521"/>
                </a:lnTo>
                <a:lnTo>
                  <a:pt x="55671" y="10546"/>
                </a:lnTo>
                <a:lnTo>
                  <a:pt x="56631" y="9601"/>
                </a:lnTo>
                <a:lnTo>
                  <a:pt x="56631" y="2880"/>
                </a:lnTo>
                <a:lnTo>
                  <a:pt x="55671" y="2880"/>
                </a:lnTo>
                <a:lnTo>
                  <a:pt x="55671" y="1920"/>
                </a:lnTo>
                <a:lnTo>
                  <a:pt x="54711" y="960"/>
                </a:lnTo>
                <a:lnTo>
                  <a:pt x="29748" y="960"/>
                </a:lnTo>
                <a:lnTo>
                  <a:pt x="28788" y="0"/>
                </a:lnTo>
                <a:lnTo>
                  <a:pt x="12466" y="0"/>
                </a:lnTo>
                <a:lnTo>
                  <a:pt x="8625" y="1920"/>
                </a:lnTo>
                <a:lnTo>
                  <a:pt x="5760" y="2880"/>
                </a:lnTo>
                <a:lnTo>
                  <a:pt x="1920" y="4800"/>
                </a:lnTo>
                <a:lnTo>
                  <a:pt x="0" y="6705"/>
                </a:lnTo>
                <a:lnTo>
                  <a:pt x="944" y="81594"/>
                </a:lnTo>
                <a:lnTo>
                  <a:pt x="1920" y="80634"/>
                </a:lnTo>
                <a:lnTo>
                  <a:pt x="1920" y="53751"/>
                </a:lnTo>
                <a:lnTo>
                  <a:pt x="2880" y="51831"/>
                </a:lnTo>
                <a:lnTo>
                  <a:pt x="2880" y="50871"/>
                </a:lnTo>
                <a:lnTo>
                  <a:pt x="3825" y="49911"/>
                </a:lnTo>
                <a:lnTo>
                  <a:pt x="4785" y="48950"/>
                </a:lnTo>
                <a:lnTo>
                  <a:pt x="4785" y="22067"/>
                </a:lnTo>
                <a:lnTo>
                  <a:pt x="5760" y="20147"/>
                </a:lnTo>
                <a:lnTo>
                  <a:pt x="6720" y="18227"/>
                </a:lnTo>
                <a:lnTo>
                  <a:pt x="7665" y="16322"/>
                </a:lnTo>
                <a:lnTo>
                  <a:pt x="8625" y="14386"/>
                </a:lnTo>
                <a:lnTo>
                  <a:pt x="9601" y="13426"/>
                </a:lnTo>
                <a:lnTo>
                  <a:pt x="11506" y="11521"/>
                </a:lnTo>
                <a:lnTo>
                  <a:pt x="13441" y="11521"/>
                </a:lnTo>
                <a:lnTo>
                  <a:pt x="15346" y="10546"/>
                </a:lnTo>
                <a:lnTo>
                  <a:pt x="17282" y="9601"/>
                </a:lnTo>
                <a:lnTo>
                  <a:pt x="24947" y="9601"/>
                </a:lnTo>
                <a:lnTo>
                  <a:pt x="28788" y="11521"/>
                </a:lnTo>
                <a:lnTo>
                  <a:pt x="31668" y="14386"/>
                </a:lnTo>
                <a:lnTo>
                  <a:pt x="34549" y="17266"/>
                </a:lnTo>
                <a:lnTo>
                  <a:pt x="35509" y="21107"/>
                </a:lnTo>
                <a:lnTo>
                  <a:pt x="35509" y="29748"/>
                </a:lnTo>
                <a:lnTo>
                  <a:pt x="34549" y="31668"/>
                </a:lnTo>
                <a:lnTo>
                  <a:pt x="34549" y="33604"/>
                </a:lnTo>
                <a:lnTo>
                  <a:pt x="33588" y="35509"/>
                </a:lnTo>
                <a:lnTo>
                  <a:pt x="31668" y="36469"/>
                </a:lnTo>
                <a:lnTo>
                  <a:pt x="30708" y="38389"/>
                </a:lnTo>
                <a:lnTo>
                  <a:pt x="28788" y="39349"/>
                </a:lnTo>
                <a:lnTo>
                  <a:pt x="26868" y="40309"/>
                </a:lnTo>
                <a:lnTo>
                  <a:pt x="24947" y="41269"/>
                </a:lnTo>
                <a:lnTo>
                  <a:pt x="15346" y="41269"/>
                </a:lnTo>
                <a:lnTo>
                  <a:pt x="11506" y="40309"/>
                </a:lnTo>
                <a:lnTo>
                  <a:pt x="9601" y="49911"/>
                </a:lnTo>
                <a:lnTo>
                  <a:pt x="11506" y="50871"/>
                </a:lnTo>
                <a:lnTo>
                  <a:pt x="14386" y="51831"/>
                </a:lnTo>
                <a:lnTo>
                  <a:pt x="24947" y="51831"/>
                </a:lnTo>
                <a:lnTo>
                  <a:pt x="28788" y="50871"/>
                </a:lnTo>
                <a:lnTo>
                  <a:pt x="31668" y="49911"/>
                </a:lnTo>
                <a:lnTo>
                  <a:pt x="35509" y="48950"/>
                </a:lnTo>
                <a:lnTo>
                  <a:pt x="38389" y="47030"/>
                </a:lnTo>
                <a:lnTo>
                  <a:pt x="40309" y="45110"/>
                </a:lnTo>
                <a:lnTo>
                  <a:pt x="43190" y="42230"/>
                </a:lnTo>
                <a:lnTo>
                  <a:pt x="45110" y="40309"/>
                </a:lnTo>
                <a:lnTo>
                  <a:pt x="46070" y="36469"/>
                </a:lnTo>
                <a:lnTo>
                  <a:pt x="47990" y="33604"/>
                </a:lnTo>
                <a:lnTo>
                  <a:pt x="48950" y="29748"/>
                </a:lnTo>
                <a:lnTo>
                  <a:pt x="48950" y="2590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7" name="object 397"/>
          <p:cNvSpPr/>
          <p:nvPr/>
        </p:nvSpPr>
        <p:spPr>
          <a:xfrm>
            <a:off x="5789813" y="2512009"/>
            <a:ext cx="6720" cy="19202"/>
          </a:xfrm>
          <a:custGeom>
            <a:avLst/>
            <a:gdLst/>
            <a:ahLst/>
            <a:cxnLst/>
            <a:rect l="l" t="t" r="r" b="b"/>
            <a:pathLst>
              <a:path w="6720" h="19202">
                <a:moveTo>
                  <a:pt x="0" y="0"/>
                </a:moveTo>
                <a:lnTo>
                  <a:pt x="0" y="18242"/>
                </a:lnTo>
                <a:lnTo>
                  <a:pt x="975" y="17282"/>
                </a:lnTo>
                <a:lnTo>
                  <a:pt x="1935" y="18242"/>
                </a:lnTo>
                <a:lnTo>
                  <a:pt x="4815" y="19202"/>
                </a:lnTo>
                <a:lnTo>
                  <a:pt x="6720" y="9601"/>
                </a:lnTo>
                <a:lnTo>
                  <a:pt x="3840" y="6720"/>
                </a:lnTo>
                <a:lnTo>
                  <a:pt x="975" y="3840"/>
                </a:lnTo>
                <a:lnTo>
                  <a:pt x="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8" name="object 398"/>
          <p:cNvSpPr/>
          <p:nvPr/>
        </p:nvSpPr>
        <p:spPr>
          <a:xfrm>
            <a:off x="5772546" y="2488006"/>
            <a:ext cx="68153" cy="100812"/>
          </a:xfrm>
          <a:custGeom>
            <a:avLst/>
            <a:gdLst/>
            <a:ahLst/>
            <a:cxnLst/>
            <a:rect l="l" t="t" r="r" b="b"/>
            <a:pathLst>
              <a:path w="68153" h="100812">
                <a:moveTo>
                  <a:pt x="13426" y="83530"/>
                </a:moveTo>
                <a:lnTo>
                  <a:pt x="13426" y="74889"/>
                </a:lnTo>
                <a:lnTo>
                  <a:pt x="12481" y="0"/>
                </a:lnTo>
                <a:lnTo>
                  <a:pt x="9585" y="1935"/>
                </a:lnTo>
                <a:lnTo>
                  <a:pt x="7680" y="4815"/>
                </a:lnTo>
                <a:lnTo>
                  <a:pt x="6720" y="8656"/>
                </a:lnTo>
                <a:lnTo>
                  <a:pt x="4800" y="11521"/>
                </a:lnTo>
                <a:lnTo>
                  <a:pt x="4800" y="25923"/>
                </a:lnTo>
                <a:lnTo>
                  <a:pt x="5760" y="28803"/>
                </a:lnTo>
                <a:lnTo>
                  <a:pt x="6720" y="30723"/>
                </a:lnTo>
                <a:lnTo>
                  <a:pt x="8641" y="33604"/>
                </a:lnTo>
                <a:lnTo>
                  <a:pt x="9585" y="35524"/>
                </a:lnTo>
                <a:lnTo>
                  <a:pt x="7680" y="37444"/>
                </a:lnTo>
                <a:lnTo>
                  <a:pt x="5760" y="39364"/>
                </a:lnTo>
                <a:lnTo>
                  <a:pt x="4800" y="42245"/>
                </a:lnTo>
                <a:lnTo>
                  <a:pt x="3840" y="45125"/>
                </a:lnTo>
                <a:lnTo>
                  <a:pt x="2865" y="48005"/>
                </a:lnTo>
                <a:lnTo>
                  <a:pt x="2865" y="53766"/>
                </a:lnTo>
                <a:lnTo>
                  <a:pt x="3840" y="55686"/>
                </a:lnTo>
                <a:lnTo>
                  <a:pt x="4800" y="57607"/>
                </a:lnTo>
                <a:lnTo>
                  <a:pt x="5760" y="59527"/>
                </a:lnTo>
                <a:lnTo>
                  <a:pt x="7680" y="61447"/>
                </a:lnTo>
                <a:lnTo>
                  <a:pt x="10561" y="62407"/>
                </a:lnTo>
                <a:lnTo>
                  <a:pt x="8641" y="64328"/>
                </a:lnTo>
                <a:lnTo>
                  <a:pt x="7680" y="65288"/>
                </a:lnTo>
                <a:lnTo>
                  <a:pt x="5760" y="67208"/>
                </a:lnTo>
                <a:lnTo>
                  <a:pt x="4800" y="68168"/>
                </a:lnTo>
                <a:lnTo>
                  <a:pt x="3840" y="70088"/>
                </a:lnTo>
                <a:lnTo>
                  <a:pt x="2865" y="71048"/>
                </a:lnTo>
                <a:lnTo>
                  <a:pt x="1920" y="72969"/>
                </a:lnTo>
                <a:lnTo>
                  <a:pt x="960" y="73929"/>
                </a:lnTo>
                <a:lnTo>
                  <a:pt x="960" y="75849"/>
                </a:lnTo>
                <a:lnTo>
                  <a:pt x="0" y="77769"/>
                </a:lnTo>
                <a:lnTo>
                  <a:pt x="0" y="83530"/>
                </a:lnTo>
                <a:lnTo>
                  <a:pt x="960" y="86410"/>
                </a:lnTo>
                <a:lnTo>
                  <a:pt x="1920" y="89291"/>
                </a:lnTo>
                <a:lnTo>
                  <a:pt x="2865" y="91211"/>
                </a:lnTo>
                <a:lnTo>
                  <a:pt x="4800" y="93131"/>
                </a:lnTo>
                <a:lnTo>
                  <a:pt x="7680" y="95051"/>
                </a:lnTo>
                <a:lnTo>
                  <a:pt x="10561" y="96972"/>
                </a:lnTo>
                <a:lnTo>
                  <a:pt x="13426" y="97917"/>
                </a:lnTo>
                <a:lnTo>
                  <a:pt x="18242" y="98892"/>
                </a:lnTo>
                <a:lnTo>
                  <a:pt x="22082" y="99852"/>
                </a:lnTo>
                <a:lnTo>
                  <a:pt x="26868" y="100812"/>
                </a:lnTo>
                <a:lnTo>
                  <a:pt x="39349" y="100812"/>
                </a:lnTo>
                <a:lnTo>
                  <a:pt x="44150" y="99852"/>
                </a:lnTo>
                <a:lnTo>
                  <a:pt x="48950" y="98892"/>
                </a:lnTo>
                <a:lnTo>
                  <a:pt x="52791" y="96972"/>
                </a:lnTo>
                <a:lnTo>
                  <a:pt x="56631" y="95051"/>
                </a:lnTo>
                <a:lnTo>
                  <a:pt x="59512" y="93131"/>
                </a:lnTo>
                <a:lnTo>
                  <a:pt x="62392" y="91211"/>
                </a:lnTo>
                <a:lnTo>
                  <a:pt x="64312" y="88331"/>
                </a:lnTo>
                <a:lnTo>
                  <a:pt x="66233" y="85450"/>
                </a:lnTo>
                <a:lnTo>
                  <a:pt x="67193" y="82570"/>
                </a:lnTo>
                <a:lnTo>
                  <a:pt x="68153" y="78729"/>
                </a:lnTo>
                <a:lnTo>
                  <a:pt x="68153" y="72969"/>
                </a:lnTo>
                <a:lnTo>
                  <a:pt x="67193" y="70088"/>
                </a:lnTo>
                <a:lnTo>
                  <a:pt x="66233" y="67208"/>
                </a:lnTo>
                <a:lnTo>
                  <a:pt x="65272" y="65288"/>
                </a:lnTo>
                <a:lnTo>
                  <a:pt x="63352" y="63367"/>
                </a:lnTo>
                <a:lnTo>
                  <a:pt x="61432" y="61447"/>
                </a:lnTo>
                <a:lnTo>
                  <a:pt x="58552" y="59527"/>
                </a:lnTo>
                <a:lnTo>
                  <a:pt x="56631" y="58567"/>
                </a:lnTo>
                <a:lnTo>
                  <a:pt x="53751" y="57607"/>
                </a:lnTo>
                <a:lnTo>
                  <a:pt x="49911" y="56647"/>
                </a:lnTo>
                <a:lnTo>
                  <a:pt x="47030" y="55686"/>
                </a:lnTo>
                <a:lnTo>
                  <a:pt x="23987" y="55686"/>
                </a:lnTo>
                <a:lnTo>
                  <a:pt x="21107" y="54726"/>
                </a:lnTo>
                <a:lnTo>
                  <a:pt x="19202" y="54726"/>
                </a:lnTo>
                <a:lnTo>
                  <a:pt x="17266" y="52806"/>
                </a:lnTo>
                <a:lnTo>
                  <a:pt x="15361" y="51846"/>
                </a:lnTo>
                <a:lnTo>
                  <a:pt x="14401" y="49926"/>
                </a:lnTo>
                <a:lnTo>
                  <a:pt x="14401" y="73929"/>
                </a:lnTo>
                <a:lnTo>
                  <a:pt x="15361" y="72969"/>
                </a:lnTo>
                <a:lnTo>
                  <a:pt x="15361" y="72008"/>
                </a:lnTo>
                <a:lnTo>
                  <a:pt x="16306" y="71048"/>
                </a:lnTo>
                <a:lnTo>
                  <a:pt x="17266" y="70088"/>
                </a:lnTo>
                <a:lnTo>
                  <a:pt x="18242" y="68168"/>
                </a:lnTo>
                <a:lnTo>
                  <a:pt x="20147" y="67208"/>
                </a:lnTo>
                <a:lnTo>
                  <a:pt x="22082" y="66248"/>
                </a:lnTo>
                <a:lnTo>
                  <a:pt x="45110" y="66248"/>
                </a:lnTo>
                <a:lnTo>
                  <a:pt x="48950" y="67208"/>
                </a:lnTo>
                <a:lnTo>
                  <a:pt x="50871" y="69128"/>
                </a:lnTo>
                <a:lnTo>
                  <a:pt x="53751" y="71048"/>
                </a:lnTo>
                <a:lnTo>
                  <a:pt x="54711" y="72969"/>
                </a:lnTo>
                <a:lnTo>
                  <a:pt x="54711" y="79689"/>
                </a:lnTo>
                <a:lnTo>
                  <a:pt x="53751" y="81610"/>
                </a:lnTo>
                <a:lnTo>
                  <a:pt x="52791" y="83530"/>
                </a:lnTo>
                <a:lnTo>
                  <a:pt x="51831" y="84490"/>
                </a:lnTo>
                <a:lnTo>
                  <a:pt x="49911" y="86410"/>
                </a:lnTo>
                <a:lnTo>
                  <a:pt x="48950" y="87370"/>
                </a:lnTo>
                <a:lnTo>
                  <a:pt x="46070" y="88331"/>
                </a:lnTo>
                <a:lnTo>
                  <a:pt x="43190" y="89291"/>
                </a:lnTo>
                <a:lnTo>
                  <a:pt x="41269" y="90251"/>
                </a:lnTo>
                <a:lnTo>
                  <a:pt x="26868" y="90251"/>
                </a:lnTo>
                <a:lnTo>
                  <a:pt x="22082" y="89291"/>
                </a:lnTo>
                <a:lnTo>
                  <a:pt x="18242" y="87370"/>
                </a:lnTo>
                <a:lnTo>
                  <a:pt x="15361" y="85450"/>
                </a:lnTo>
                <a:lnTo>
                  <a:pt x="13426" y="8353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9" name="object 399"/>
          <p:cNvSpPr/>
          <p:nvPr/>
        </p:nvSpPr>
        <p:spPr>
          <a:xfrm>
            <a:off x="5853181" y="2481300"/>
            <a:ext cx="51831" cy="79674"/>
          </a:xfrm>
          <a:custGeom>
            <a:avLst/>
            <a:gdLst/>
            <a:ahLst/>
            <a:cxnLst/>
            <a:rect l="l" t="t" r="r" b="b"/>
            <a:pathLst>
              <a:path w="51831" h="79674">
                <a:moveTo>
                  <a:pt x="47990" y="7680"/>
                </a:moveTo>
                <a:lnTo>
                  <a:pt x="47045" y="7680"/>
                </a:lnTo>
                <a:lnTo>
                  <a:pt x="47045" y="4800"/>
                </a:lnTo>
                <a:lnTo>
                  <a:pt x="46070" y="4800"/>
                </a:lnTo>
                <a:lnTo>
                  <a:pt x="46070" y="3840"/>
                </a:lnTo>
                <a:lnTo>
                  <a:pt x="45110" y="3840"/>
                </a:lnTo>
                <a:lnTo>
                  <a:pt x="44150" y="2880"/>
                </a:lnTo>
                <a:lnTo>
                  <a:pt x="43205" y="2880"/>
                </a:lnTo>
                <a:lnTo>
                  <a:pt x="42230" y="1920"/>
                </a:lnTo>
                <a:lnTo>
                  <a:pt x="41269" y="1920"/>
                </a:lnTo>
                <a:lnTo>
                  <a:pt x="39364" y="960"/>
                </a:lnTo>
                <a:lnTo>
                  <a:pt x="37429" y="960"/>
                </a:lnTo>
                <a:lnTo>
                  <a:pt x="35524" y="0"/>
                </a:lnTo>
                <a:lnTo>
                  <a:pt x="20147" y="0"/>
                </a:lnTo>
                <a:lnTo>
                  <a:pt x="16322" y="960"/>
                </a:lnTo>
                <a:lnTo>
                  <a:pt x="13441" y="2880"/>
                </a:lnTo>
                <a:lnTo>
                  <a:pt x="10561" y="3840"/>
                </a:lnTo>
                <a:lnTo>
                  <a:pt x="8641" y="5760"/>
                </a:lnTo>
                <a:lnTo>
                  <a:pt x="5760" y="7680"/>
                </a:lnTo>
                <a:lnTo>
                  <a:pt x="4800" y="10546"/>
                </a:lnTo>
                <a:lnTo>
                  <a:pt x="2880" y="12481"/>
                </a:lnTo>
                <a:lnTo>
                  <a:pt x="1920" y="15361"/>
                </a:lnTo>
                <a:lnTo>
                  <a:pt x="1920" y="26883"/>
                </a:lnTo>
                <a:lnTo>
                  <a:pt x="2880" y="29748"/>
                </a:lnTo>
                <a:lnTo>
                  <a:pt x="4800" y="31668"/>
                </a:lnTo>
                <a:lnTo>
                  <a:pt x="5760" y="33604"/>
                </a:lnTo>
                <a:lnTo>
                  <a:pt x="7680" y="35509"/>
                </a:lnTo>
                <a:lnTo>
                  <a:pt x="9601" y="37429"/>
                </a:lnTo>
                <a:lnTo>
                  <a:pt x="11521" y="38389"/>
                </a:lnTo>
                <a:lnTo>
                  <a:pt x="13441" y="39349"/>
                </a:lnTo>
                <a:lnTo>
                  <a:pt x="15361" y="40309"/>
                </a:lnTo>
                <a:lnTo>
                  <a:pt x="17282" y="42230"/>
                </a:lnTo>
                <a:lnTo>
                  <a:pt x="20147" y="43190"/>
                </a:lnTo>
                <a:lnTo>
                  <a:pt x="22082" y="44150"/>
                </a:lnTo>
                <a:lnTo>
                  <a:pt x="24963" y="44150"/>
                </a:lnTo>
                <a:lnTo>
                  <a:pt x="26868" y="45110"/>
                </a:lnTo>
                <a:lnTo>
                  <a:pt x="28803" y="46070"/>
                </a:lnTo>
                <a:lnTo>
                  <a:pt x="30708" y="47030"/>
                </a:lnTo>
                <a:lnTo>
                  <a:pt x="32644" y="47990"/>
                </a:lnTo>
                <a:lnTo>
                  <a:pt x="34549" y="48950"/>
                </a:lnTo>
                <a:lnTo>
                  <a:pt x="35524" y="50871"/>
                </a:lnTo>
                <a:lnTo>
                  <a:pt x="36484" y="51831"/>
                </a:lnTo>
                <a:lnTo>
                  <a:pt x="37429" y="53751"/>
                </a:lnTo>
                <a:lnTo>
                  <a:pt x="38389" y="54711"/>
                </a:lnTo>
                <a:lnTo>
                  <a:pt x="38389" y="59512"/>
                </a:lnTo>
                <a:lnTo>
                  <a:pt x="37429" y="60472"/>
                </a:lnTo>
                <a:lnTo>
                  <a:pt x="37429" y="62392"/>
                </a:lnTo>
                <a:lnTo>
                  <a:pt x="36484" y="63352"/>
                </a:lnTo>
                <a:lnTo>
                  <a:pt x="35524" y="65272"/>
                </a:lnTo>
                <a:lnTo>
                  <a:pt x="33588" y="66233"/>
                </a:lnTo>
                <a:lnTo>
                  <a:pt x="32644" y="67193"/>
                </a:lnTo>
                <a:lnTo>
                  <a:pt x="30708" y="67193"/>
                </a:lnTo>
                <a:lnTo>
                  <a:pt x="28803" y="68153"/>
                </a:lnTo>
                <a:lnTo>
                  <a:pt x="27843" y="68153"/>
                </a:lnTo>
                <a:lnTo>
                  <a:pt x="24963" y="69113"/>
                </a:lnTo>
                <a:lnTo>
                  <a:pt x="20147" y="69113"/>
                </a:lnTo>
                <a:lnTo>
                  <a:pt x="17282" y="68153"/>
                </a:lnTo>
                <a:lnTo>
                  <a:pt x="15361" y="68153"/>
                </a:lnTo>
                <a:lnTo>
                  <a:pt x="12481" y="67193"/>
                </a:lnTo>
                <a:lnTo>
                  <a:pt x="10561" y="66233"/>
                </a:lnTo>
                <a:lnTo>
                  <a:pt x="8641" y="65272"/>
                </a:lnTo>
                <a:lnTo>
                  <a:pt x="7680" y="64312"/>
                </a:lnTo>
                <a:lnTo>
                  <a:pt x="5760" y="63352"/>
                </a:lnTo>
                <a:lnTo>
                  <a:pt x="4800" y="63352"/>
                </a:lnTo>
                <a:lnTo>
                  <a:pt x="3840" y="62392"/>
                </a:lnTo>
                <a:lnTo>
                  <a:pt x="2880" y="61432"/>
                </a:lnTo>
                <a:lnTo>
                  <a:pt x="1920" y="61432"/>
                </a:lnTo>
                <a:lnTo>
                  <a:pt x="960" y="62392"/>
                </a:lnTo>
                <a:lnTo>
                  <a:pt x="0" y="63352"/>
                </a:lnTo>
                <a:lnTo>
                  <a:pt x="0" y="71033"/>
                </a:lnTo>
                <a:lnTo>
                  <a:pt x="960" y="71993"/>
                </a:lnTo>
                <a:lnTo>
                  <a:pt x="960" y="72953"/>
                </a:lnTo>
                <a:lnTo>
                  <a:pt x="1920" y="73914"/>
                </a:lnTo>
                <a:lnTo>
                  <a:pt x="2880" y="74874"/>
                </a:lnTo>
                <a:lnTo>
                  <a:pt x="4800" y="74874"/>
                </a:lnTo>
                <a:lnTo>
                  <a:pt x="5760" y="75834"/>
                </a:lnTo>
                <a:lnTo>
                  <a:pt x="7680" y="76794"/>
                </a:lnTo>
                <a:lnTo>
                  <a:pt x="8641" y="77754"/>
                </a:lnTo>
                <a:lnTo>
                  <a:pt x="10561" y="77754"/>
                </a:lnTo>
                <a:lnTo>
                  <a:pt x="13441" y="78714"/>
                </a:lnTo>
                <a:lnTo>
                  <a:pt x="15361" y="78714"/>
                </a:lnTo>
                <a:lnTo>
                  <a:pt x="18242" y="79674"/>
                </a:lnTo>
                <a:lnTo>
                  <a:pt x="26868" y="79674"/>
                </a:lnTo>
                <a:lnTo>
                  <a:pt x="30708" y="78714"/>
                </a:lnTo>
                <a:lnTo>
                  <a:pt x="34549" y="77754"/>
                </a:lnTo>
                <a:lnTo>
                  <a:pt x="38389" y="76794"/>
                </a:lnTo>
                <a:lnTo>
                  <a:pt x="41269" y="74874"/>
                </a:lnTo>
                <a:lnTo>
                  <a:pt x="43205" y="72953"/>
                </a:lnTo>
                <a:lnTo>
                  <a:pt x="46070" y="71033"/>
                </a:lnTo>
                <a:lnTo>
                  <a:pt x="47990" y="69113"/>
                </a:lnTo>
                <a:lnTo>
                  <a:pt x="48950" y="66233"/>
                </a:lnTo>
                <a:lnTo>
                  <a:pt x="50871" y="63352"/>
                </a:lnTo>
                <a:lnTo>
                  <a:pt x="51831" y="59512"/>
                </a:lnTo>
                <a:lnTo>
                  <a:pt x="51831" y="52791"/>
                </a:lnTo>
                <a:lnTo>
                  <a:pt x="50871" y="49911"/>
                </a:lnTo>
                <a:lnTo>
                  <a:pt x="49911" y="47990"/>
                </a:lnTo>
                <a:lnTo>
                  <a:pt x="48950" y="46070"/>
                </a:lnTo>
                <a:lnTo>
                  <a:pt x="47045" y="44150"/>
                </a:lnTo>
                <a:lnTo>
                  <a:pt x="46070" y="42230"/>
                </a:lnTo>
                <a:lnTo>
                  <a:pt x="44150" y="40309"/>
                </a:lnTo>
                <a:lnTo>
                  <a:pt x="42230" y="39349"/>
                </a:lnTo>
                <a:lnTo>
                  <a:pt x="39364" y="38389"/>
                </a:lnTo>
                <a:lnTo>
                  <a:pt x="37429" y="36469"/>
                </a:lnTo>
                <a:lnTo>
                  <a:pt x="35524" y="35509"/>
                </a:lnTo>
                <a:lnTo>
                  <a:pt x="32644" y="34549"/>
                </a:lnTo>
                <a:lnTo>
                  <a:pt x="30708" y="33604"/>
                </a:lnTo>
                <a:lnTo>
                  <a:pt x="28803" y="33604"/>
                </a:lnTo>
                <a:lnTo>
                  <a:pt x="25923" y="32628"/>
                </a:lnTo>
                <a:lnTo>
                  <a:pt x="24002" y="31668"/>
                </a:lnTo>
                <a:lnTo>
                  <a:pt x="22082" y="30708"/>
                </a:lnTo>
                <a:lnTo>
                  <a:pt x="20147" y="29748"/>
                </a:lnTo>
                <a:lnTo>
                  <a:pt x="18242" y="27828"/>
                </a:lnTo>
                <a:lnTo>
                  <a:pt x="17282" y="26883"/>
                </a:lnTo>
                <a:lnTo>
                  <a:pt x="16322" y="25908"/>
                </a:lnTo>
                <a:lnTo>
                  <a:pt x="15361" y="23987"/>
                </a:lnTo>
                <a:lnTo>
                  <a:pt x="14401" y="22067"/>
                </a:lnTo>
                <a:lnTo>
                  <a:pt x="14401" y="17266"/>
                </a:lnTo>
                <a:lnTo>
                  <a:pt x="15361" y="16322"/>
                </a:lnTo>
                <a:lnTo>
                  <a:pt x="16322" y="14386"/>
                </a:lnTo>
                <a:lnTo>
                  <a:pt x="16322" y="13426"/>
                </a:lnTo>
                <a:lnTo>
                  <a:pt x="17282" y="12481"/>
                </a:lnTo>
                <a:lnTo>
                  <a:pt x="19202" y="11521"/>
                </a:lnTo>
                <a:lnTo>
                  <a:pt x="20147" y="11521"/>
                </a:lnTo>
                <a:lnTo>
                  <a:pt x="22082" y="10546"/>
                </a:lnTo>
                <a:lnTo>
                  <a:pt x="24002" y="10546"/>
                </a:lnTo>
                <a:lnTo>
                  <a:pt x="25923" y="9601"/>
                </a:lnTo>
                <a:lnTo>
                  <a:pt x="30708" y="9601"/>
                </a:lnTo>
                <a:lnTo>
                  <a:pt x="32644" y="10546"/>
                </a:lnTo>
                <a:lnTo>
                  <a:pt x="34549" y="10546"/>
                </a:lnTo>
                <a:lnTo>
                  <a:pt x="36484" y="11521"/>
                </a:lnTo>
                <a:lnTo>
                  <a:pt x="38389" y="12481"/>
                </a:lnTo>
                <a:lnTo>
                  <a:pt x="40325" y="12481"/>
                </a:lnTo>
                <a:lnTo>
                  <a:pt x="41269" y="13426"/>
                </a:lnTo>
                <a:lnTo>
                  <a:pt x="42230" y="14386"/>
                </a:lnTo>
                <a:lnTo>
                  <a:pt x="43205" y="14386"/>
                </a:lnTo>
                <a:lnTo>
                  <a:pt x="44150" y="15361"/>
                </a:lnTo>
                <a:lnTo>
                  <a:pt x="47045" y="15361"/>
                </a:lnTo>
                <a:lnTo>
                  <a:pt x="47045" y="13426"/>
                </a:lnTo>
                <a:lnTo>
                  <a:pt x="47990" y="13426"/>
                </a:lnTo>
                <a:lnTo>
                  <a:pt x="47990" y="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0" name="object 400"/>
          <p:cNvSpPr/>
          <p:nvPr/>
        </p:nvSpPr>
        <p:spPr>
          <a:xfrm>
            <a:off x="5951098" y="2462098"/>
            <a:ext cx="47990" cy="98877"/>
          </a:xfrm>
          <a:custGeom>
            <a:avLst/>
            <a:gdLst/>
            <a:ahLst/>
            <a:cxnLst/>
            <a:rect l="l" t="t" r="r" b="b"/>
            <a:pathLst>
              <a:path w="47990" h="98877">
                <a:moveTo>
                  <a:pt x="35524" y="98877"/>
                </a:moveTo>
                <a:lnTo>
                  <a:pt x="36484" y="97916"/>
                </a:lnTo>
                <a:lnTo>
                  <a:pt x="41269" y="97916"/>
                </a:lnTo>
                <a:lnTo>
                  <a:pt x="42230" y="96956"/>
                </a:lnTo>
                <a:lnTo>
                  <a:pt x="44150" y="96956"/>
                </a:lnTo>
                <a:lnTo>
                  <a:pt x="45110" y="95996"/>
                </a:lnTo>
                <a:lnTo>
                  <a:pt x="46070" y="95996"/>
                </a:lnTo>
                <a:lnTo>
                  <a:pt x="46070" y="95036"/>
                </a:lnTo>
                <a:lnTo>
                  <a:pt x="47045" y="95036"/>
                </a:lnTo>
                <a:lnTo>
                  <a:pt x="47045" y="93116"/>
                </a:lnTo>
                <a:lnTo>
                  <a:pt x="47990" y="92156"/>
                </a:lnTo>
                <a:lnTo>
                  <a:pt x="47990" y="87355"/>
                </a:lnTo>
                <a:lnTo>
                  <a:pt x="47045" y="86395"/>
                </a:lnTo>
                <a:lnTo>
                  <a:pt x="47045" y="85435"/>
                </a:lnTo>
                <a:lnTo>
                  <a:pt x="46070" y="84475"/>
                </a:lnTo>
                <a:lnTo>
                  <a:pt x="45110" y="84475"/>
                </a:lnTo>
                <a:lnTo>
                  <a:pt x="44150" y="85435"/>
                </a:lnTo>
                <a:lnTo>
                  <a:pt x="42230" y="85435"/>
                </a:lnTo>
                <a:lnTo>
                  <a:pt x="41269" y="86395"/>
                </a:lnTo>
                <a:lnTo>
                  <a:pt x="40325" y="86395"/>
                </a:lnTo>
                <a:lnTo>
                  <a:pt x="39364" y="87355"/>
                </a:lnTo>
                <a:lnTo>
                  <a:pt x="32644" y="87355"/>
                </a:lnTo>
                <a:lnTo>
                  <a:pt x="29763" y="85435"/>
                </a:lnTo>
                <a:lnTo>
                  <a:pt x="28803" y="83515"/>
                </a:lnTo>
                <a:lnTo>
                  <a:pt x="26868" y="80634"/>
                </a:lnTo>
                <a:lnTo>
                  <a:pt x="26868" y="31683"/>
                </a:lnTo>
                <a:lnTo>
                  <a:pt x="46070" y="31683"/>
                </a:lnTo>
                <a:lnTo>
                  <a:pt x="47045" y="30723"/>
                </a:lnTo>
                <a:lnTo>
                  <a:pt x="47045" y="29748"/>
                </a:lnTo>
                <a:lnTo>
                  <a:pt x="47990" y="28803"/>
                </a:lnTo>
                <a:lnTo>
                  <a:pt x="47990" y="23042"/>
                </a:lnTo>
                <a:lnTo>
                  <a:pt x="47045" y="22082"/>
                </a:lnTo>
                <a:lnTo>
                  <a:pt x="47045" y="21122"/>
                </a:lnTo>
                <a:lnTo>
                  <a:pt x="46070" y="20162"/>
                </a:lnTo>
                <a:lnTo>
                  <a:pt x="26868" y="20162"/>
                </a:lnTo>
                <a:lnTo>
                  <a:pt x="26868" y="2880"/>
                </a:lnTo>
                <a:lnTo>
                  <a:pt x="25923" y="1920"/>
                </a:lnTo>
                <a:lnTo>
                  <a:pt x="25923" y="960"/>
                </a:lnTo>
                <a:lnTo>
                  <a:pt x="23042" y="960"/>
                </a:lnTo>
                <a:lnTo>
                  <a:pt x="22082" y="0"/>
                </a:lnTo>
                <a:lnTo>
                  <a:pt x="18242" y="0"/>
                </a:lnTo>
                <a:lnTo>
                  <a:pt x="17282" y="960"/>
                </a:lnTo>
                <a:lnTo>
                  <a:pt x="13441" y="960"/>
                </a:lnTo>
                <a:lnTo>
                  <a:pt x="13441" y="20162"/>
                </a:lnTo>
                <a:lnTo>
                  <a:pt x="1920" y="20162"/>
                </a:lnTo>
                <a:lnTo>
                  <a:pt x="960" y="21122"/>
                </a:lnTo>
                <a:lnTo>
                  <a:pt x="960" y="23042"/>
                </a:lnTo>
                <a:lnTo>
                  <a:pt x="0" y="23042"/>
                </a:lnTo>
                <a:lnTo>
                  <a:pt x="0" y="28803"/>
                </a:lnTo>
                <a:lnTo>
                  <a:pt x="960" y="29748"/>
                </a:lnTo>
                <a:lnTo>
                  <a:pt x="960" y="30723"/>
                </a:lnTo>
                <a:lnTo>
                  <a:pt x="1920" y="31683"/>
                </a:lnTo>
                <a:lnTo>
                  <a:pt x="13441" y="31683"/>
                </a:lnTo>
                <a:lnTo>
                  <a:pt x="13441" y="81594"/>
                </a:lnTo>
                <a:lnTo>
                  <a:pt x="14401" y="84475"/>
                </a:lnTo>
                <a:lnTo>
                  <a:pt x="15361" y="88315"/>
                </a:lnTo>
                <a:lnTo>
                  <a:pt x="16322" y="90236"/>
                </a:lnTo>
                <a:lnTo>
                  <a:pt x="18242" y="92156"/>
                </a:lnTo>
                <a:lnTo>
                  <a:pt x="20147" y="94076"/>
                </a:lnTo>
                <a:lnTo>
                  <a:pt x="22082" y="95996"/>
                </a:lnTo>
                <a:lnTo>
                  <a:pt x="24963" y="96956"/>
                </a:lnTo>
                <a:lnTo>
                  <a:pt x="27843" y="97916"/>
                </a:lnTo>
                <a:lnTo>
                  <a:pt x="30708" y="98877"/>
                </a:lnTo>
                <a:lnTo>
                  <a:pt x="35524" y="9887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1" name="object 401"/>
          <p:cNvSpPr/>
          <p:nvPr/>
        </p:nvSpPr>
        <p:spPr>
          <a:xfrm>
            <a:off x="6016370" y="2446736"/>
            <a:ext cx="62407" cy="113278"/>
          </a:xfrm>
          <a:custGeom>
            <a:avLst/>
            <a:gdLst/>
            <a:ahLst/>
            <a:cxnLst/>
            <a:rect l="l" t="t" r="r" b="b"/>
            <a:pathLst>
              <a:path w="62407" h="113278">
                <a:moveTo>
                  <a:pt x="11521" y="960"/>
                </a:moveTo>
                <a:lnTo>
                  <a:pt x="1152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112318"/>
                </a:lnTo>
                <a:lnTo>
                  <a:pt x="2880" y="112318"/>
                </a:lnTo>
                <a:lnTo>
                  <a:pt x="3840" y="113278"/>
                </a:lnTo>
                <a:lnTo>
                  <a:pt x="8641" y="113278"/>
                </a:lnTo>
                <a:lnTo>
                  <a:pt x="9601" y="112318"/>
                </a:lnTo>
                <a:lnTo>
                  <a:pt x="12481" y="112318"/>
                </a:lnTo>
                <a:lnTo>
                  <a:pt x="12481" y="111358"/>
                </a:lnTo>
                <a:lnTo>
                  <a:pt x="13441" y="111358"/>
                </a:lnTo>
                <a:lnTo>
                  <a:pt x="13441" y="59512"/>
                </a:lnTo>
                <a:lnTo>
                  <a:pt x="17282" y="54711"/>
                </a:lnTo>
                <a:lnTo>
                  <a:pt x="20162" y="51831"/>
                </a:lnTo>
                <a:lnTo>
                  <a:pt x="24003" y="48950"/>
                </a:lnTo>
                <a:lnTo>
                  <a:pt x="26883" y="47045"/>
                </a:lnTo>
                <a:lnTo>
                  <a:pt x="30723" y="46085"/>
                </a:lnTo>
                <a:lnTo>
                  <a:pt x="38404" y="46085"/>
                </a:lnTo>
                <a:lnTo>
                  <a:pt x="40325" y="47045"/>
                </a:lnTo>
                <a:lnTo>
                  <a:pt x="42245" y="47990"/>
                </a:lnTo>
                <a:lnTo>
                  <a:pt x="44165" y="49926"/>
                </a:lnTo>
                <a:lnTo>
                  <a:pt x="45125" y="50886"/>
                </a:lnTo>
                <a:lnTo>
                  <a:pt x="47045" y="52791"/>
                </a:lnTo>
                <a:lnTo>
                  <a:pt x="48006" y="55671"/>
                </a:lnTo>
                <a:lnTo>
                  <a:pt x="48006" y="57607"/>
                </a:lnTo>
                <a:lnTo>
                  <a:pt x="48966" y="60472"/>
                </a:lnTo>
                <a:lnTo>
                  <a:pt x="48966" y="111358"/>
                </a:lnTo>
                <a:lnTo>
                  <a:pt x="49926" y="111358"/>
                </a:lnTo>
                <a:lnTo>
                  <a:pt x="49926" y="112318"/>
                </a:lnTo>
                <a:lnTo>
                  <a:pt x="52791" y="112318"/>
                </a:lnTo>
                <a:lnTo>
                  <a:pt x="53766" y="113278"/>
                </a:lnTo>
                <a:lnTo>
                  <a:pt x="58567" y="113278"/>
                </a:lnTo>
                <a:lnTo>
                  <a:pt x="59512" y="112318"/>
                </a:lnTo>
                <a:lnTo>
                  <a:pt x="61447" y="112318"/>
                </a:lnTo>
                <a:lnTo>
                  <a:pt x="62407" y="111358"/>
                </a:lnTo>
                <a:lnTo>
                  <a:pt x="62407" y="56631"/>
                </a:lnTo>
                <a:lnTo>
                  <a:pt x="61447" y="52791"/>
                </a:lnTo>
                <a:lnTo>
                  <a:pt x="60487" y="48950"/>
                </a:lnTo>
                <a:lnTo>
                  <a:pt x="58567" y="46085"/>
                </a:lnTo>
                <a:lnTo>
                  <a:pt x="56631" y="43205"/>
                </a:lnTo>
                <a:lnTo>
                  <a:pt x="54726" y="40325"/>
                </a:lnTo>
                <a:lnTo>
                  <a:pt x="51846" y="38404"/>
                </a:lnTo>
                <a:lnTo>
                  <a:pt x="48966" y="36484"/>
                </a:lnTo>
                <a:lnTo>
                  <a:pt x="45125" y="34564"/>
                </a:lnTo>
                <a:lnTo>
                  <a:pt x="32644" y="34564"/>
                </a:lnTo>
                <a:lnTo>
                  <a:pt x="28803" y="35524"/>
                </a:lnTo>
                <a:lnTo>
                  <a:pt x="24963" y="37444"/>
                </a:lnTo>
                <a:lnTo>
                  <a:pt x="21122" y="39364"/>
                </a:lnTo>
                <a:lnTo>
                  <a:pt x="17282" y="42245"/>
                </a:lnTo>
                <a:lnTo>
                  <a:pt x="13441" y="46085"/>
                </a:lnTo>
                <a:lnTo>
                  <a:pt x="13441" y="1920"/>
                </a:lnTo>
                <a:lnTo>
                  <a:pt x="12481" y="960"/>
                </a:lnTo>
                <a:lnTo>
                  <a:pt x="11521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2" name="object 402"/>
          <p:cNvSpPr/>
          <p:nvPr/>
        </p:nvSpPr>
        <p:spPr>
          <a:xfrm>
            <a:off x="6097965" y="2541772"/>
            <a:ext cx="18242" cy="78714"/>
          </a:xfrm>
          <a:custGeom>
            <a:avLst/>
            <a:gdLst/>
            <a:ahLst/>
            <a:cxnLst/>
            <a:rect l="l" t="t" r="r" b="b"/>
            <a:pathLst>
              <a:path w="18242" h="78714">
                <a:moveTo>
                  <a:pt x="15361" y="2880"/>
                </a:moveTo>
                <a:lnTo>
                  <a:pt x="13441" y="0"/>
                </a:lnTo>
                <a:lnTo>
                  <a:pt x="15361" y="17282"/>
                </a:lnTo>
                <a:lnTo>
                  <a:pt x="18242" y="18242"/>
                </a:lnTo>
                <a:lnTo>
                  <a:pt x="17282" y="4800"/>
                </a:lnTo>
                <a:lnTo>
                  <a:pt x="15361" y="2880"/>
                </a:lnTo>
                <a:close/>
              </a:path>
              <a:path w="18242" h="78714">
                <a:moveTo>
                  <a:pt x="52806" y="18242"/>
                </a:moveTo>
                <a:lnTo>
                  <a:pt x="56647" y="18242"/>
                </a:lnTo>
                <a:lnTo>
                  <a:pt x="57607" y="17282"/>
                </a:lnTo>
                <a:lnTo>
                  <a:pt x="59527" y="17282"/>
                </a:lnTo>
                <a:lnTo>
                  <a:pt x="59527" y="-42245"/>
                </a:lnTo>
                <a:lnTo>
                  <a:pt x="58567" y="-45110"/>
                </a:lnTo>
                <a:lnTo>
                  <a:pt x="57607" y="-48950"/>
                </a:lnTo>
                <a:lnTo>
                  <a:pt x="55686" y="-51831"/>
                </a:lnTo>
                <a:lnTo>
                  <a:pt x="53766" y="-53766"/>
                </a:lnTo>
                <a:lnTo>
                  <a:pt x="50886" y="-56631"/>
                </a:lnTo>
                <a:lnTo>
                  <a:pt x="48006" y="-57591"/>
                </a:lnTo>
                <a:lnTo>
                  <a:pt x="44165" y="-59512"/>
                </a:lnTo>
                <a:lnTo>
                  <a:pt x="40325" y="-60472"/>
                </a:lnTo>
                <a:lnTo>
                  <a:pt x="23042" y="-60472"/>
                </a:lnTo>
                <a:lnTo>
                  <a:pt x="20162" y="-59512"/>
                </a:lnTo>
                <a:lnTo>
                  <a:pt x="17282" y="-58552"/>
                </a:lnTo>
                <a:lnTo>
                  <a:pt x="15361" y="-58552"/>
                </a:lnTo>
                <a:lnTo>
                  <a:pt x="12481" y="-57591"/>
                </a:lnTo>
                <a:lnTo>
                  <a:pt x="10561" y="-56631"/>
                </a:lnTo>
                <a:lnTo>
                  <a:pt x="8641" y="-55671"/>
                </a:lnTo>
                <a:lnTo>
                  <a:pt x="7680" y="-54711"/>
                </a:lnTo>
                <a:lnTo>
                  <a:pt x="5760" y="-53766"/>
                </a:lnTo>
                <a:lnTo>
                  <a:pt x="4800" y="-52791"/>
                </a:lnTo>
                <a:lnTo>
                  <a:pt x="3840" y="-51831"/>
                </a:lnTo>
                <a:lnTo>
                  <a:pt x="3840" y="-44150"/>
                </a:lnTo>
                <a:lnTo>
                  <a:pt x="4800" y="-43205"/>
                </a:lnTo>
                <a:lnTo>
                  <a:pt x="5760" y="-42245"/>
                </a:lnTo>
                <a:lnTo>
                  <a:pt x="6720" y="-42245"/>
                </a:lnTo>
                <a:lnTo>
                  <a:pt x="7680" y="-43205"/>
                </a:lnTo>
                <a:lnTo>
                  <a:pt x="9601" y="-44150"/>
                </a:lnTo>
                <a:lnTo>
                  <a:pt x="10561" y="-44150"/>
                </a:lnTo>
                <a:lnTo>
                  <a:pt x="12481" y="-45110"/>
                </a:lnTo>
                <a:lnTo>
                  <a:pt x="14401" y="-46085"/>
                </a:lnTo>
                <a:lnTo>
                  <a:pt x="16322" y="-47045"/>
                </a:lnTo>
                <a:lnTo>
                  <a:pt x="18242" y="-47990"/>
                </a:lnTo>
                <a:lnTo>
                  <a:pt x="21122" y="-48950"/>
                </a:lnTo>
                <a:lnTo>
                  <a:pt x="24002" y="-49926"/>
                </a:lnTo>
                <a:lnTo>
                  <a:pt x="35524" y="-49926"/>
                </a:lnTo>
                <a:lnTo>
                  <a:pt x="37444" y="-48950"/>
                </a:lnTo>
                <a:lnTo>
                  <a:pt x="39364" y="-47990"/>
                </a:lnTo>
                <a:lnTo>
                  <a:pt x="41285" y="-47045"/>
                </a:lnTo>
                <a:lnTo>
                  <a:pt x="43205" y="-46085"/>
                </a:lnTo>
                <a:lnTo>
                  <a:pt x="44165" y="-44150"/>
                </a:lnTo>
                <a:lnTo>
                  <a:pt x="45125" y="-42245"/>
                </a:lnTo>
                <a:lnTo>
                  <a:pt x="46085" y="-40325"/>
                </a:lnTo>
                <a:lnTo>
                  <a:pt x="46085" y="-38404"/>
                </a:lnTo>
                <a:lnTo>
                  <a:pt x="47045" y="-35524"/>
                </a:lnTo>
                <a:lnTo>
                  <a:pt x="47045" y="-26868"/>
                </a:lnTo>
                <a:lnTo>
                  <a:pt x="25923" y="-26868"/>
                </a:lnTo>
                <a:lnTo>
                  <a:pt x="21122" y="-25923"/>
                </a:lnTo>
                <a:lnTo>
                  <a:pt x="16322" y="-24963"/>
                </a:lnTo>
                <a:lnTo>
                  <a:pt x="12481" y="-23042"/>
                </a:lnTo>
                <a:lnTo>
                  <a:pt x="9601" y="-21122"/>
                </a:lnTo>
                <a:lnTo>
                  <a:pt x="6720" y="-19202"/>
                </a:lnTo>
                <a:lnTo>
                  <a:pt x="3840" y="-17282"/>
                </a:lnTo>
                <a:lnTo>
                  <a:pt x="2880" y="-13441"/>
                </a:lnTo>
                <a:lnTo>
                  <a:pt x="960" y="-10561"/>
                </a:lnTo>
                <a:lnTo>
                  <a:pt x="0" y="-7680"/>
                </a:lnTo>
                <a:lnTo>
                  <a:pt x="0" y="0"/>
                </a:lnTo>
                <a:lnTo>
                  <a:pt x="960" y="3840"/>
                </a:lnTo>
                <a:lnTo>
                  <a:pt x="1920" y="5760"/>
                </a:lnTo>
                <a:lnTo>
                  <a:pt x="2880" y="8641"/>
                </a:lnTo>
                <a:lnTo>
                  <a:pt x="4800" y="11521"/>
                </a:lnTo>
                <a:lnTo>
                  <a:pt x="6720" y="13441"/>
                </a:lnTo>
                <a:lnTo>
                  <a:pt x="9601" y="15361"/>
                </a:lnTo>
                <a:lnTo>
                  <a:pt x="11521" y="16322"/>
                </a:lnTo>
                <a:lnTo>
                  <a:pt x="15361" y="17282"/>
                </a:lnTo>
                <a:lnTo>
                  <a:pt x="13441" y="0"/>
                </a:lnTo>
                <a:lnTo>
                  <a:pt x="13441" y="-5760"/>
                </a:lnTo>
                <a:lnTo>
                  <a:pt x="14401" y="-7680"/>
                </a:lnTo>
                <a:lnTo>
                  <a:pt x="15361" y="-9601"/>
                </a:lnTo>
                <a:lnTo>
                  <a:pt x="16322" y="-11521"/>
                </a:lnTo>
                <a:lnTo>
                  <a:pt x="17282" y="-12481"/>
                </a:lnTo>
                <a:lnTo>
                  <a:pt x="19202" y="-14401"/>
                </a:lnTo>
                <a:lnTo>
                  <a:pt x="21122" y="-15361"/>
                </a:lnTo>
                <a:lnTo>
                  <a:pt x="23042" y="-16322"/>
                </a:lnTo>
                <a:lnTo>
                  <a:pt x="25923" y="-16322"/>
                </a:lnTo>
                <a:lnTo>
                  <a:pt x="28803" y="-17282"/>
                </a:lnTo>
                <a:lnTo>
                  <a:pt x="47045" y="-17282"/>
                </a:lnTo>
                <a:lnTo>
                  <a:pt x="47045" y="-1920"/>
                </a:lnTo>
                <a:lnTo>
                  <a:pt x="43205" y="960"/>
                </a:lnTo>
                <a:lnTo>
                  <a:pt x="40325" y="3840"/>
                </a:lnTo>
                <a:lnTo>
                  <a:pt x="37444" y="5760"/>
                </a:lnTo>
                <a:lnTo>
                  <a:pt x="34564" y="7680"/>
                </a:lnTo>
                <a:lnTo>
                  <a:pt x="30723" y="8641"/>
                </a:lnTo>
                <a:lnTo>
                  <a:pt x="23042" y="8641"/>
                </a:lnTo>
                <a:lnTo>
                  <a:pt x="20162" y="7680"/>
                </a:lnTo>
                <a:lnTo>
                  <a:pt x="17282" y="4800"/>
                </a:lnTo>
                <a:lnTo>
                  <a:pt x="18242" y="18242"/>
                </a:lnTo>
                <a:lnTo>
                  <a:pt x="21122" y="19202"/>
                </a:lnTo>
                <a:lnTo>
                  <a:pt x="29763" y="19202"/>
                </a:lnTo>
                <a:lnTo>
                  <a:pt x="33604" y="18242"/>
                </a:lnTo>
                <a:lnTo>
                  <a:pt x="37444" y="16322"/>
                </a:lnTo>
                <a:lnTo>
                  <a:pt x="41285" y="14401"/>
                </a:lnTo>
                <a:lnTo>
                  <a:pt x="45125" y="11521"/>
                </a:lnTo>
                <a:lnTo>
                  <a:pt x="48006" y="8641"/>
                </a:lnTo>
                <a:lnTo>
                  <a:pt x="48006" y="16322"/>
                </a:lnTo>
                <a:lnTo>
                  <a:pt x="48966" y="16322"/>
                </a:lnTo>
                <a:lnTo>
                  <a:pt x="48966" y="17282"/>
                </a:lnTo>
                <a:lnTo>
                  <a:pt x="50886" y="17282"/>
                </a:lnTo>
                <a:lnTo>
                  <a:pt x="51846" y="18242"/>
                </a:lnTo>
                <a:lnTo>
                  <a:pt x="52806" y="182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3" name="object 403"/>
          <p:cNvSpPr/>
          <p:nvPr/>
        </p:nvSpPr>
        <p:spPr>
          <a:xfrm>
            <a:off x="6182456" y="2481300"/>
            <a:ext cx="62392" cy="78714"/>
          </a:xfrm>
          <a:custGeom>
            <a:avLst/>
            <a:gdLst/>
            <a:ahLst/>
            <a:cxnLst/>
            <a:rect l="l" t="t" r="r" b="b"/>
            <a:pathLst>
              <a:path w="62392" h="78714">
                <a:moveTo>
                  <a:pt x="53751" y="78714"/>
                </a:moveTo>
                <a:lnTo>
                  <a:pt x="58552" y="78714"/>
                </a:lnTo>
                <a:lnTo>
                  <a:pt x="58552" y="77754"/>
                </a:lnTo>
                <a:lnTo>
                  <a:pt x="61432" y="77754"/>
                </a:lnTo>
                <a:lnTo>
                  <a:pt x="61432" y="76794"/>
                </a:lnTo>
                <a:lnTo>
                  <a:pt x="62392" y="76794"/>
                </a:lnTo>
                <a:lnTo>
                  <a:pt x="62392" y="25908"/>
                </a:lnTo>
                <a:lnTo>
                  <a:pt x="61432" y="22067"/>
                </a:lnTo>
                <a:lnTo>
                  <a:pt x="61432" y="18227"/>
                </a:lnTo>
                <a:lnTo>
                  <a:pt x="60472" y="14386"/>
                </a:lnTo>
                <a:lnTo>
                  <a:pt x="58552" y="11521"/>
                </a:lnTo>
                <a:lnTo>
                  <a:pt x="56631" y="8641"/>
                </a:lnTo>
                <a:lnTo>
                  <a:pt x="54711" y="5760"/>
                </a:lnTo>
                <a:lnTo>
                  <a:pt x="51831" y="3840"/>
                </a:lnTo>
                <a:lnTo>
                  <a:pt x="48950" y="1920"/>
                </a:lnTo>
                <a:lnTo>
                  <a:pt x="45110" y="0"/>
                </a:lnTo>
                <a:lnTo>
                  <a:pt x="31668" y="0"/>
                </a:lnTo>
                <a:lnTo>
                  <a:pt x="27828" y="960"/>
                </a:lnTo>
                <a:lnTo>
                  <a:pt x="23987" y="2880"/>
                </a:lnTo>
                <a:lnTo>
                  <a:pt x="20147" y="4800"/>
                </a:lnTo>
                <a:lnTo>
                  <a:pt x="15346" y="8641"/>
                </a:lnTo>
                <a:lnTo>
                  <a:pt x="11521" y="12481"/>
                </a:lnTo>
                <a:lnTo>
                  <a:pt x="11521" y="1920"/>
                </a:lnTo>
                <a:lnTo>
                  <a:pt x="10546" y="1920"/>
                </a:lnTo>
                <a:lnTo>
                  <a:pt x="10546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77754"/>
                </a:lnTo>
                <a:lnTo>
                  <a:pt x="2865" y="77754"/>
                </a:lnTo>
                <a:lnTo>
                  <a:pt x="3840" y="78714"/>
                </a:lnTo>
                <a:lnTo>
                  <a:pt x="8625" y="78714"/>
                </a:lnTo>
                <a:lnTo>
                  <a:pt x="9585" y="77754"/>
                </a:lnTo>
                <a:lnTo>
                  <a:pt x="12466" y="77754"/>
                </a:lnTo>
                <a:lnTo>
                  <a:pt x="12466" y="76794"/>
                </a:lnTo>
                <a:lnTo>
                  <a:pt x="13426" y="75834"/>
                </a:lnTo>
                <a:lnTo>
                  <a:pt x="13426" y="24947"/>
                </a:lnTo>
                <a:lnTo>
                  <a:pt x="16306" y="20147"/>
                </a:lnTo>
                <a:lnTo>
                  <a:pt x="20147" y="17266"/>
                </a:lnTo>
                <a:lnTo>
                  <a:pt x="23027" y="14386"/>
                </a:lnTo>
                <a:lnTo>
                  <a:pt x="26868" y="12481"/>
                </a:lnTo>
                <a:lnTo>
                  <a:pt x="29748" y="11521"/>
                </a:lnTo>
                <a:lnTo>
                  <a:pt x="38389" y="11521"/>
                </a:lnTo>
                <a:lnTo>
                  <a:pt x="40309" y="12481"/>
                </a:lnTo>
                <a:lnTo>
                  <a:pt x="42230" y="13426"/>
                </a:lnTo>
                <a:lnTo>
                  <a:pt x="44150" y="15361"/>
                </a:lnTo>
                <a:lnTo>
                  <a:pt x="45110" y="16322"/>
                </a:lnTo>
                <a:lnTo>
                  <a:pt x="46070" y="18227"/>
                </a:lnTo>
                <a:lnTo>
                  <a:pt x="47030" y="21107"/>
                </a:lnTo>
                <a:lnTo>
                  <a:pt x="47990" y="23042"/>
                </a:lnTo>
                <a:lnTo>
                  <a:pt x="48950" y="25908"/>
                </a:lnTo>
                <a:lnTo>
                  <a:pt x="48950" y="76794"/>
                </a:lnTo>
                <a:lnTo>
                  <a:pt x="49911" y="77754"/>
                </a:lnTo>
                <a:lnTo>
                  <a:pt x="52791" y="77754"/>
                </a:lnTo>
                <a:lnTo>
                  <a:pt x="53751" y="7871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4" name="object 404"/>
          <p:cNvSpPr/>
          <p:nvPr/>
        </p:nvSpPr>
        <p:spPr>
          <a:xfrm>
            <a:off x="1949942" y="2644490"/>
            <a:ext cx="20147" cy="71993"/>
          </a:xfrm>
          <a:custGeom>
            <a:avLst/>
            <a:gdLst/>
            <a:ahLst/>
            <a:cxnLst/>
            <a:rect l="l" t="t" r="r" b="b"/>
            <a:pathLst>
              <a:path w="20147" h="71993">
                <a:moveTo>
                  <a:pt x="960" y="47030"/>
                </a:moveTo>
                <a:lnTo>
                  <a:pt x="1920" y="51846"/>
                </a:lnTo>
                <a:lnTo>
                  <a:pt x="3840" y="56631"/>
                </a:lnTo>
                <a:lnTo>
                  <a:pt x="5760" y="61432"/>
                </a:lnTo>
                <a:lnTo>
                  <a:pt x="8641" y="64312"/>
                </a:lnTo>
                <a:lnTo>
                  <a:pt x="11521" y="68153"/>
                </a:lnTo>
                <a:lnTo>
                  <a:pt x="15361" y="70073"/>
                </a:lnTo>
                <a:lnTo>
                  <a:pt x="20147" y="71993"/>
                </a:lnTo>
                <a:lnTo>
                  <a:pt x="18242" y="54711"/>
                </a:lnTo>
                <a:lnTo>
                  <a:pt x="17266" y="52791"/>
                </a:lnTo>
                <a:lnTo>
                  <a:pt x="15361" y="48966"/>
                </a:lnTo>
                <a:lnTo>
                  <a:pt x="15361" y="46070"/>
                </a:lnTo>
                <a:lnTo>
                  <a:pt x="14401" y="42245"/>
                </a:lnTo>
                <a:lnTo>
                  <a:pt x="14401" y="26883"/>
                </a:lnTo>
                <a:lnTo>
                  <a:pt x="15361" y="23042"/>
                </a:lnTo>
                <a:lnTo>
                  <a:pt x="16322" y="19202"/>
                </a:lnTo>
                <a:lnTo>
                  <a:pt x="17266" y="16322"/>
                </a:lnTo>
                <a:lnTo>
                  <a:pt x="16322" y="0"/>
                </a:lnTo>
                <a:lnTo>
                  <a:pt x="12481" y="2880"/>
                </a:lnTo>
                <a:lnTo>
                  <a:pt x="9601" y="6720"/>
                </a:lnTo>
                <a:lnTo>
                  <a:pt x="5760" y="9601"/>
                </a:lnTo>
                <a:lnTo>
                  <a:pt x="3840" y="14401"/>
                </a:lnTo>
                <a:lnTo>
                  <a:pt x="1920" y="19202"/>
                </a:lnTo>
                <a:lnTo>
                  <a:pt x="960" y="24002"/>
                </a:lnTo>
                <a:lnTo>
                  <a:pt x="0" y="29763"/>
                </a:lnTo>
                <a:lnTo>
                  <a:pt x="0" y="41285"/>
                </a:lnTo>
                <a:lnTo>
                  <a:pt x="960" y="4703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5" name="object 405"/>
          <p:cNvSpPr/>
          <p:nvPr/>
        </p:nvSpPr>
        <p:spPr>
          <a:xfrm>
            <a:off x="1966264" y="2639689"/>
            <a:ext cx="56631" cy="79674"/>
          </a:xfrm>
          <a:custGeom>
            <a:avLst/>
            <a:gdLst/>
            <a:ahLst/>
            <a:cxnLst/>
            <a:rect l="l" t="t" r="r" b="b"/>
            <a:pathLst>
              <a:path w="56631" h="79674">
                <a:moveTo>
                  <a:pt x="9601" y="66233"/>
                </a:moveTo>
                <a:lnTo>
                  <a:pt x="6720" y="64328"/>
                </a:lnTo>
                <a:lnTo>
                  <a:pt x="3825" y="62392"/>
                </a:lnTo>
                <a:lnTo>
                  <a:pt x="1920" y="59512"/>
                </a:lnTo>
                <a:lnTo>
                  <a:pt x="3825" y="76794"/>
                </a:lnTo>
                <a:lnTo>
                  <a:pt x="7665" y="78714"/>
                </a:lnTo>
                <a:lnTo>
                  <a:pt x="13441" y="79674"/>
                </a:lnTo>
                <a:lnTo>
                  <a:pt x="24947" y="79674"/>
                </a:lnTo>
                <a:lnTo>
                  <a:pt x="30708" y="78714"/>
                </a:lnTo>
                <a:lnTo>
                  <a:pt x="35509" y="76794"/>
                </a:lnTo>
                <a:lnTo>
                  <a:pt x="40309" y="74874"/>
                </a:lnTo>
                <a:lnTo>
                  <a:pt x="44150" y="71993"/>
                </a:lnTo>
                <a:lnTo>
                  <a:pt x="47030" y="68153"/>
                </a:lnTo>
                <a:lnTo>
                  <a:pt x="49910" y="64328"/>
                </a:lnTo>
                <a:lnTo>
                  <a:pt x="52791" y="60487"/>
                </a:lnTo>
                <a:lnTo>
                  <a:pt x="53751" y="55671"/>
                </a:lnTo>
                <a:lnTo>
                  <a:pt x="55671" y="49926"/>
                </a:lnTo>
                <a:lnTo>
                  <a:pt x="56631" y="45125"/>
                </a:lnTo>
                <a:lnTo>
                  <a:pt x="56631" y="32644"/>
                </a:lnTo>
                <a:lnTo>
                  <a:pt x="55671" y="26883"/>
                </a:lnTo>
                <a:lnTo>
                  <a:pt x="53751" y="22082"/>
                </a:lnTo>
                <a:lnTo>
                  <a:pt x="52791" y="17282"/>
                </a:lnTo>
                <a:lnTo>
                  <a:pt x="50871" y="13441"/>
                </a:lnTo>
                <a:lnTo>
                  <a:pt x="47990" y="10561"/>
                </a:lnTo>
                <a:lnTo>
                  <a:pt x="44150" y="6720"/>
                </a:lnTo>
                <a:lnTo>
                  <a:pt x="41269" y="3840"/>
                </a:lnTo>
                <a:lnTo>
                  <a:pt x="36469" y="1920"/>
                </a:lnTo>
                <a:lnTo>
                  <a:pt x="31668" y="960"/>
                </a:lnTo>
                <a:lnTo>
                  <a:pt x="26868" y="0"/>
                </a:lnTo>
                <a:lnTo>
                  <a:pt x="14386" y="0"/>
                </a:lnTo>
                <a:lnTo>
                  <a:pt x="9601" y="960"/>
                </a:lnTo>
                <a:lnTo>
                  <a:pt x="4785" y="2880"/>
                </a:lnTo>
                <a:lnTo>
                  <a:pt x="0" y="4800"/>
                </a:lnTo>
                <a:lnTo>
                  <a:pt x="944" y="21122"/>
                </a:lnTo>
                <a:lnTo>
                  <a:pt x="2880" y="19202"/>
                </a:lnTo>
                <a:lnTo>
                  <a:pt x="4785" y="16322"/>
                </a:lnTo>
                <a:lnTo>
                  <a:pt x="7665" y="14401"/>
                </a:lnTo>
                <a:lnTo>
                  <a:pt x="9601" y="13441"/>
                </a:lnTo>
                <a:lnTo>
                  <a:pt x="12481" y="11521"/>
                </a:lnTo>
                <a:lnTo>
                  <a:pt x="16322" y="10561"/>
                </a:lnTo>
                <a:lnTo>
                  <a:pt x="24947" y="10561"/>
                </a:lnTo>
                <a:lnTo>
                  <a:pt x="27828" y="11521"/>
                </a:lnTo>
                <a:lnTo>
                  <a:pt x="30708" y="13441"/>
                </a:lnTo>
                <a:lnTo>
                  <a:pt x="33588" y="14401"/>
                </a:lnTo>
                <a:lnTo>
                  <a:pt x="36469" y="17282"/>
                </a:lnTo>
                <a:lnTo>
                  <a:pt x="37429" y="19202"/>
                </a:lnTo>
                <a:lnTo>
                  <a:pt x="39349" y="22082"/>
                </a:lnTo>
                <a:lnTo>
                  <a:pt x="40309" y="24963"/>
                </a:lnTo>
                <a:lnTo>
                  <a:pt x="41269" y="28803"/>
                </a:lnTo>
                <a:lnTo>
                  <a:pt x="42230" y="32644"/>
                </a:lnTo>
                <a:lnTo>
                  <a:pt x="42230" y="47990"/>
                </a:lnTo>
                <a:lnTo>
                  <a:pt x="41269" y="50871"/>
                </a:lnTo>
                <a:lnTo>
                  <a:pt x="40309" y="54711"/>
                </a:lnTo>
                <a:lnTo>
                  <a:pt x="38389" y="57591"/>
                </a:lnTo>
                <a:lnTo>
                  <a:pt x="37429" y="60487"/>
                </a:lnTo>
                <a:lnTo>
                  <a:pt x="35509" y="63352"/>
                </a:lnTo>
                <a:lnTo>
                  <a:pt x="32628" y="65272"/>
                </a:lnTo>
                <a:lnTo>
                  <a:pt x="29748" y="66233"/>
                </a:lnTo>
                <a:lnTo>
                  <a:pt x="26868" y="68153"/>
                </a:lnTo>
                <a:lnTo>
                  <a:pt x="15346" y="68153"/>
                </a:lnTo>
                <a:lnTo>
                  <a:pt x="12481" y="67193"/>
                </a:lnTo>
                <a:lnTo>
                  <a:pt x="9601" y="6623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6" name="object 406"/>
          <p:cNvSpPr/>
          <p:nvPr/>
        </p:nvSpPr>
        <p:spPr>
          <a:xfrm>
            <a:off x="2032497" y="2621447"/>
            <a:ext cx="48006" cy="97917"/>
          </a:xfrm>
          <a:custGeom>
            <a:avLst/>
            <a:gdLst/>
            <a:ahLst/>
            <a:cxnLst/>
            <a:rect l="l" t="t" r="r" b="b"/>
            <a:pathLst>
              <a:path w="48006" h="97917">
                <a:moveTo>
                  <a:pt x="46070" y="20162"/>
                </a:moveTo>
                <a:lnTo>
                  <a:pt x="46070" y="19202"/>
                </a:lnTo>
                <a:lnTo>
                  <a:pt x="26883" y="19202"/>
                </a:lnTo>
                <a:lnTo>
                  <a:pt x="26883" y="1920"/>
                </a:lnTo>
                <a:lnTo>
                  <a:pt x="25923" y="1920"/>
                </a:lnTo>
                <a:lnTo>
                  <a:pt x="25923" y="960"/>
                </a:lnTo>
                <a:lnTo>
                  <a:pt x="24963" y="0"/>
                </a:lnTo>
                <a:lnTo>
                  <a:pt x="14401" y="0"/>
                </a:lnTo>
                <a:lnTo>
                  <a:pt x="14401" y="960"/>
                </a:lnTo>
                <a:lnTo>
                  <a:pt x="13441" y="960"/>
                </a:lnTo>
                <a:lnTo>
                  <a:pt x="13441" y="19202"/>
                </a:lnTo>
                <a:lnTo>
                  <a:pt x="1920" y="19202"/>
                </a:lnTo>
                <a:lnTo>
                  <a:pt x="1920" y="20162"/>
                </a:lnTo>
                <a:lnTo>
                  <a:pt x="960" y="20162"/>
                </a:lnTo>
                <a:lnTo>
                  <a:pt x="960" y="22082"/>
                </a:lnTo>
                <a:lnTo>
                  <a:pt x="0" y="22082"/>
                </a:lnTo>
                <a:lnTo>
                  <a:pt x="0" y="26883"/>
                </a:lnTo>
                <a:lnTo>
                  <a:pt x="960" y="28803"/>
                </a:lnTo>
                <a:lnTo>
                  <a:pt x="1920" y="29763"/>
                </a:lnTo>
                <a:lnTo>
                  <a:pt x="1920" y="30723"/>
                </a:lnTo>
                <a:lnTo>
                  <a:pt x="13441" y="30723"/>
                </a:lnTo>
                <a:lnTo>
                  <a:pt x="13441" y="80634"/>
                </a:lnTo>
                <a:lnTo>
                  <a:pt x="14401" y="84475"/>
                </a:lnTo>
                <a:lnTo>
                  <a:pt x="15361" y="87355"/>
                </a:lnTo>
                <a:lnTo>
                  <a:pt x="16322" y="89291"/>
                </a:lnTo>
                <a:lnTo>
                  <a:pt x="18242" y="92156"/>
                </a:lnTo>
                <a:lnTo>
                  <a:pt x="20162" y="94076"/>
                </a:lnTo>
                <a:lnTo>
                  <a:pt x="22082" y="95036"/>
                </a:lnTo>
                <a:lnTo>
                  <a:pt x="24963" y="95996"/>
                </a:lnTo>
                <a:lnTo>
                  <a:pt x="27843" y="96956"/>
                </a:lnTo>
                <a:lnTo>
                  <a:pt x="30723" y="97917"/>
                </a:lnTo>
                <a:lnTo>
                  <a:pt x="36469" y="97917"/>
                </a:lnTo>
                <a:lnTo>
                  <a:pt x="38404" y="96956"/>
                </a:lnTo>
                <a:lnTo>
                  <a:pt x="43190" y="96956"/>
                </a:lnTo>
                <a:lnTo>
                  <a:pt x="44165" y="95996"/>
                </a:lnTo>
                <a:lnTo>
                  <a:pt x="45125" y="95036"/>
                </a:lnTo>
                <a:lnTo>
                  <a:pt x="46070" y="95036"/>
                </a:lnTo>
                <a:lnTo>
                  <a:pt x="47030" y="94076"/>
                </a:lnTo>
                <a:lnTo>
                  <a:pt x="47030" y="93116"/>
                </a:lnTo>
                <a:lnTo>
                  <a:pt x="48006" y="93116"/>
                </a:lnTo>
                <a:lnTo>
                  <a:pt x="48006" y="85435"/>
                </a:lnTo>
                <a:lnTo>
                  <a:pt x="47030" y="85435"/>
                </a:lnTo>
                <a:lnTo>
                  <a:pt x="47030" y="84475"/>
                </a:lnTo>
                <a:lnTo>
                  <a:pt x="43190" y="84475"/>
                </a:lnTo>
                <a:lnTo>
                  <a:pt x="42245" y="85435"/>
                </a:lnTo>
                <a:lnTo>
                  <a:pt x="41285" y="85435"/>
                </a:lnTo>
                <a:lnTo>
                  <a:pt x="40309" y="86395"/>
                </a:lnTo>
                <a:lnTo>
                  <a:pt x="32628" y="86395"/>
                </a:lnTo>
                <a:lnTo>
                  <a:pt x="29763" y="85435"/>
                </a:lnTo>
                <a:lnTo>
                  <a:pt x="28788" y="82570"/>
                </a:lnTo>
                <a:lnTo>
                  <a:pt x="26883" y="79674"/>
                </a:lnTo>
                <a:lnTo>
                  <a:pt x="26883" y="30723"/>
                </a:lnTo>
                <a:lnTo>
                  <a:pt x="46070" y="30723"/>
                </a:lnTo>
                <a:lnTo>
                  <a:pt x="47030" y="29763"/>
                </a:lnTo>
                <a:lnTo>
                  <a:pt x="47030" y="28803"/>
                </a:lnTo>
                <a:lnTo>
                  <a:pt x="48006" y="28803"/>
                </a:lnTo>
                <a:lnTo>
                  <a:pt x="48006" y="22082"/>
                </a:lnTo>
                <a:lnTo>
                  <a:pt x="47030" y="21122"/>
                </a:lnTo>
                <a:lnTo>
                  <a:pt x="47030" y="20162"/>
                </a:lnTo>
                <a:lnTo>
                  <a:pt x="46070" y="201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7" name="object 407"/>
          <p:cNvSpPr/>
          <p:nvPr/>
        </p:nvSpPr>
        <p:spPr>
          <a:xfrm>
            <a:off x="2097770" y="2605125"/>
            <a:ext cx="63367" cy="113278"/>
          </a:xfrm>
          <a:custGeom>
            <a:avLst/>
            <a:gdLst/>
            <a:ahLst/>
            <a:cxnLst/>
            <a:rect l="l" t="t" r="r" b="b"/>
            <a:pathLst>
              <a:path w="63367" h="113278">
                <a:moveTo>
                  <a:pt x="34564" y="46085"/>
                </a:moveTo>
                <a:lnTo>
                  <a:pt x="39364" y="46085"/>
                </a:lnTo>
                <a:lnTo>
                  <a:pt x="41285" y="47045"/>
                </a:lnTo>
                <a:lnTo>
                  <a:pt x="43205" y="48006"/>
                </a:lnTo>
                <a:lnTo>
                  <a:pt x="45125" y="49926"/>
                </a:lnTo>
                <a:lnTo>
                  <a:pt x="46085" y="51846"/>
                </a:lnTo>
                <a:lnTo>
                  <a:pt x="47045" y="53766"/>
                </a:lnTo>
                <a:lnTo>
                  <a:pt x="48006" y="55686"/>
                </a:lnTo>
                <a:lnTo>
                  <a:pt x="48966" y="57607"/>
                </a:lnTo>
                <a:lnTo>
                  <a:pt x="48966" y="60487"/>
                </a:lnTo>
                <a:lnTo>
                  <a:pt x="49926" y="64328"/>
                </a:lnTo>
                <a:lnTo>
                  <a:pt x="49926" y="112318"/>
                </a:lnTo>
                <a:lnTo>
                  <a:pt x="51846" y="112318"/>
                </a:lnTo>
                <a:lnTo>
                  <a:pt x="51846" y="113278"/>
                </a:lnTo>
                <a:lnTo>
                  <a:pt x="59527" y="113278"/>
                </a:lnTo>
                <a:lnTo>
                  <a:pt x="60487" y="112318"/>
                </a:lnTo>
                <a:lnTo>
                  <a:pt x="62407" y="112318"/>
                </a:lnTo>
                <a:lnTo>
                  <a:pt x="62407" y="111358"/>
                </a:lnTo>
                <a:lnTo>
                  <a:pt x="63367" y="111358"/>
                </a:lnTo>
                <a:lnTo>
                  <a:pt x="63367" y="61447"/>
                </a:lnTo>
                <a:lnTo>
                  <a:pt x="62407" y="56647"/>
                </a:lnTo>
                <a:lnTo>
                  <a:pt x="61432" y="52806"/>
                </a:lnTo>
                <a:lnTo>
                  <a:pt x="60487" y="48966"/>
                </a:lnTo>
                <a:lnTo>
                  <a:pt x="59527" y="46085"/>
                </a:lnTo>
                <a:lnTo>
                  <a:pt x="57607" y="43205"/>
                </a:lnTo>
                <a:lnTo>
                  <a:pt x="54726" y="40325"/>
                </a:lnTo>
                <a:lnTo>
                  <a:pt x="52806" y="38404"/>
                </a:lnTo>
                <a:lnTo>
                  <a:pt x="48966" y="36484"/>
                </a:lnTo>
                <a:lnTo>
                  <a:pt x="46085" y="35524"/>
                </a:lnTo>
                <a:lnTo>
                  <a:pt x="42245" y="34564"/>
                </a:lnTo>
                <a:lnTo>
                  <a:pt x="32644" y="34564"/>
                </a:lnTo>
                <a:lnTo>
                  <a:pt x="28803" y="35524"/>
                </a:lnTo>
                <a:lnTo>
                  <a:pt x="24963" y="37444"/>
                </a:lnTo>
                <a:lnTo>
                  <a:pt x="21122" y="39364"/>
                </a:lnTo>
                <a:lnTo>
                  <a:pt x="17282" y="42245"/>
                </a:lnTo>
                <a:lnTo>
                  <a:pt x="13441" y="46085"/>
                </a:lnTo>
                <a:lnTo>
                  <a:pt x="13441" y="975"/>
                </a:lnTo>
                <a:lnTo>
                  <a:pt x="11521" y="975"/>
                </a:lnTo>
                <a:lnTo>
                  <a:pt x="11521" y="0"/>
                </a:lnTo>
                <a:lnTo>
                  <a:pt x="2880" y="0"/>
                </a:lnTo>
                <a:lnTo>
                  <a:pt x="1920" y="975"/>
                </a:lnTo>
                <a:lnTo>
                  <a:pt x="960" y="975"/>
                </a:lnTo>
                <a:lnTo>
                  <a:pt x="960" y="1920"/>
                </a:lnTo>
                <a:lnTo>
                  <a:pt x="0" y="1920"/>
                </a:lnTo>
                <a:lnTo>
                  <a:pt x="0" y="111358"/>
                </a:lnTo>
                <a:lnTo>
                  <a:pt x="960" y="111358"/>
                </a:lnTo>
                <a:lnTo>
                  <a:pt x="960" y="112318"/>
                </a:lnTo>
                <a:lnTo>
                  <a:pt x="1920" y="112318"/>
                </a:lnTo>
                <a:lnTo>
                  <a:pt x="2880" y="113278"/>
                </a:lnTo>
                <a:lnTo>
                  <a:pt x="10561" y="113278"/>
                </a:lnTo>
                <a:lnTo>
                  <a:pt x="11521" y="112318"/>
                </a:lnTo>
                <a:lnTo>
                  <a:pt x="13441" y="112318"/>
                </a:lnTo>
                <a:lnTo>
                  <a:pt x="13441" y="59527"/>
                </a:lnTo>
                <a:lnTo>
                  <a:pt x="17282" y="55686"/>
                </a:lnTo>
                <a:lnTo>
                  <a:pt x="21122" y="51846"/>
                </a:lnTo>
                <a:lnTo>
                  <a:pt x="24002" y="48966"/>
                </a:lnTo>
                <a:lnTo>
                  <a:pt x="27843" y="47045"/>
                </a:lnTo>
                <a:lnTo>
                  <a:pt x="30723" y="46085"/>
                </a:lnTo>
                <a:lnTo>
                  <a:pt x="34564" y="4608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8" name="object 408"/>
          <p:cNvSpPr/>
          <p:nvPr/>
        </p:nvSpPr>
        <p:spPr>
          <a:xfrm>
            <a:off x="2194727" y="2639689"/>
            <a:ext cx="52806" cy="42245"/>
          </a:xfrm>
          <a:custGeom>
            <a:avLst/>
            <a:gdLst/>
            <a:ahLst/>
            <a:cxnLst/>
            <a:rect l="l" t="t" r="r" b="b"/>
            <a:pathLst>
              <a:path w="52806" h="42245">
                <a:moveTo>
                  <a:pt x="20162" y="0"/>
                </a:moveTo>
                <a:lnTo>
                  <a:pt x="15361" y="0"/>
                </a:lnTo>
                <a:lnTo>
                  <a:pt x="10561" y="960"/>
                </a:lnTo>
                <a:lnTo>
                  <a:pt x="6720" y="14401"/>
                </a:lnTo>
                <a:lnTo>
                  <a:pt x="8641" y="13441"/>
                </a:lnTo>
                <a:lnTo>
                  <a:pt x="11521" y="12481"/>
                </a:lnTo>
                <a:lnTo>
                  <a:pt x="13441" y="10561"/>
                </a:lnTo>
                <a:lnTo>
                  <a:pt x="26883" y="10561"/>
                </a:lnTo>
                <a:lnTo>
                  <a:pt x="31683" y="12481"/>
                </a:lnTo>
                <a:lnTo>
                  <a:pt x="34564" y="16322"/>
                </a:lnTo>
                <a:lnTo>
                  <a:pt x="37444" y="20162"/>
                </a:lnTo>
                <a:lnTo>
                  <a:pt x="39364" y="25923"/>
                </a:lnTo>
                <a:lnTo>
                  <a:pt x="39364" y="32644"/>
                </a:lnTo>
                <a:lnTo>
                  <a:pt x="0" y="32644"/>
                </a:lnTo>
                <a:lnTo>
                  <a:pt x="0" y="42245"/>
                </a:lnTo>
                <a:lnTo>
                  <a:pt x="49926" y="42245"/>
                </a:lnTo>
                <a:lnTo>
                  <a:pt x="50886" y="41285"/>
                </a:lnTo>
                <a:lnTo>
                  <a:pt x="51846" y="40325"/>
                </a:lnTo>
                <a:lnTo>
                  <a:pt x="52806" y="38404"/>
                </a:lnTo>
                <a:lnTo>
                  <a:pt x="52806" y="29763"/>
                </a:lnTo>
                <a:lnTo>
                  <a:pt x="51846" y="24963"/>
                </a:lnTo>
                <a:lnTo>
                  <a:pt x="50886" y="21122"/>
                </a:lnTo>
                <a:lnTo>
                  <a:pt x="49926" y="16322"/>
                </a:lnTo>
                <a:lnTo>
                  <a:pt x="48005" y="13441"/>
                </a:lnTo>
                <a:lnTo>
                  <a:pt x="45125" y="9601"/>
                </a:lnTo>
                <a:lnTo>
                  <a:pt x="42245" y="6720"/>
                </a:lnTo>
                <a:lnTo>
                  <a:pt x="39364" y="3840"/>
                </a:lnTo>
                <a:lnTo>
                  <a:pt x="35524" y="2880"/>
                </a:lnTo>
                <a:lnTo>
                  <a:pt x="30723" y="960"/>
                </a:lnTo>
                <a:lnTo>
                  <a:pt x="25923" y="0"/>
                </a:lnTo>
                <a:lnTo>
                  <a:pt x="2016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9" name="object 409"/>
          <p:cNvSpPr/>
          <p:nvPr/>
        </p:nvSpPr>
        <p:spPr>
          <a:xfrm>
            <a:off x="2180325" y="2640650"/>
            <a:ext cx="64328" cy="78714"/>
          </a:xfrm>
          <a:custGeom>
            <a:avLst/>
            <a:gdLst/>
            <a:ahLst/>
            <a:cxnLst/>
            <a:rect l="l" t="t" r="r" b="b"/>
            <a:pathLst>
              <a:path w="64328" h="78714">
                <a:moveTo>
                  <a:pt x="20162" y="1920"/>
                </a:moveTo>
                <a:lnTo>
                  <a:pt x="16322" y="3840"/>
                </a:lnTo>
                <a:lnTo>
                  <a:pt x="12481" y="5760"/>
                </a:lnTo>
                <a:lnTo>
                  <a:pt x="9601" y="9601"/>
                </a:lnTo>
                <a:lnTo>
                  <a:pt x="6720" y="13441"/>
                </a:lnTo>
                <a:lnTo>
                  <a:pt x="3840" y="17282"/>
                </a:lnTo>
                <a:lnTo>
                  <a:pt x="2880" y="22082"/>
                </a:lnTo>
                <a:lnTo>
                  <a:pt x="960" y="26883"/>
                </a:lnTo>
                <a:lnTo>
                  <a:pt x="0" y="32644"/>
                </a:lnTo>
                <a:lnTo>
                  <a:pt x="0" y="46085"/>
                </a:lnTo>
                <a:lnTo>
                  <a:pt x="960" y="51846"/>
                </a:lnTo>
                <a:lnTo>
                  <a:pt x="2880" y="56631"/>
                </a:lnTo>
                <a:lnTo>
                  <a:pt x="3840" y="61432"/>
                </a:lnTo>
                <a:lnTo>
                  <a:pt x="6720" y="65272"/>
                </a:lnTo>
                <a:lnTo>
                  <a:pt x="9601" y="69113"/>
                </a:lnTo>
                <a:lnTo>
                  <a:pt x="12481" y="71993"/>
                </a:lnTo>
                <a:lnTo>
                  <a:pt x="16322" y="74874"/>
                </a:lnTo>
                <a:lnTo>
                  <a:pt x="21122" y="75834"/>
                </a:lnTo>
                <a:lnTo>
                  <a:pt x="24963" y="77754"/>
                </a:lnTo>
                <a:lnTo>
                  <a:pt x="30723" y="78714"/>
                </a:lnTo>
                <a:lnTo>
                  <a:pt x="43205" y="78714"/>
                </a:lnTo>
                <a:lnTo>
                  <a:pt x="46085" y="77754"/>
                </a:lnTo>
                <a:lnTo>
                  <a:pt x="48966" y="77754"/>
                </a:lnTo>
                <a:lnTo>
                  <a:pt x="51846" y="76794"/>
                </a:lnTo>
                <a:lnTo>
                  <a:pt x="54726" y="75834"/>
                </a:lnTo>
                <a:lnTo>
                  <a:pt x="56647" y="75834"/>
                </a:lnTo>
                <a:lnTo>
                  <a:pt x="58567" y="74874"/>
                </a:lnTo>
                <a:lnTo>
                  <a:pt x="59527" y="73914"/>
                </a:lnTo>
                <a:lnTo>
                  <a:pt x="61447" y="73914"/>
                </a:lnTo>
                <a:lnTo>
                  <a:pt x="62407" y="72953"/>
                </a:lnTo>
                <a:lnTo>
                  <a:pt x="62407" y="71993"/>
                </a:lnTo>
                <a:lnTo>
                  <a:pt x="63367" y="71993"/>
                </a:lnTo>
                <a:lnTo>
                  <a:pt x="63367" y="70088"/>
                </a:lnTo>
                <a:lnTo>
                  <a:pt x="64328" y="70088"/>
                </a:lnTo>
                <a:lnTo>
                  <a:pt x="64328" y="65272"/>
                </a:lnTo>
                <a:lnTo>
                  <a:pt x="63367" y="65272"/>
                </a:lnTo>
                <a:lnTo>
                  <a:pt x="63367" y="62392"/>
                </a:lnTo>
                <a:lnTo>
                  <a:pt x="60487" y="62392"/>
                </a:lnTo>
                <a:lnTo>
                  <a:pt x="58567" y="63367"/>
                </a:lnTo>
                <a:lnTo>
                  <a:pt x="57607" y="63367"/>
                </a:lnTo>
                <a:lnTo>
                  <a:pt x="55686" y="64312"/>
                </a:lnTo>
                <a:lnTo>
                  <a:pt x="53766" y="65272"/>
                </a:lnTo>
                <a:lnTo>
                  <a:pt x="51846" y="66233"/>
                </a:lnTo>
                <a:lnTo>
                  <a:pt x="49926" y="66233"/>
                </a:lnTo>
                <a:lnTo>
                  <a:pt x="47045" y="67193"/>
                </a:lnTo>
                <a:lnTo>
                  <a:pt x="44165" y="67193"/>
                </a:lnTo>
                <a:lnTo>
                  <a:pt x="41285" y="68153"/>
                </a:lnTo>
                <a:lnTo>
                  <a:pt x="33604" y="68153"/>
                </a:lnTo>
                <a:lnTo>
                  <a:pt x="29763" y="67193"/>
                </a:lnTo>
                <a:lnTo>
                  <a:pt x="26883" y="66233"/>
                </a:lnTo>
                <a:lnTo>
                  <a:pt x="24002" y="64312"/>
                </a:lnTo>
                <a:lnTo>
                  <a:pt x="21122" y="63367"/>
                </a:lnTo>
                <a:lnTo>
                  <a:pt x="19202" y="60472"/>
                </a:lnTo>
                <a:lnTo>
                  <a:pt x="17282" y="58552"/>
                </a:lnTo>
                <a:lnTo>
                  <a:pt x="16322" y="55686"/>
                </a:lnTo>
                <a:lnTo>
                  <a:pt x="15361" y="51846"/>
                </a:lnTo>
                <a:lnTo>
                  <a:pt x="14401" y="48966"/>
                </a:lnTo>
                <a:lnTo>
                  <a:pt x="14401" y="25923"/>
                </a:lnTo>
                <a:lnTo>
                  <a:pt x="15361" y="23042"/>
                </a:lnTo>
                <a:lnTo>
                  <a:pt x="16322" y="20162"/>
                </a:lnTo>
                <a:lnTo>
                  <a:pt x="18242" y="18242"/>
                </a:lnTo>
                <a:lnTo>
                  <a:pt x="19202" y="16322"/>
                </a:lnTo>
                <a:lnTo>
                  <a:pt x="21122" y="13441"/>
                </a:lnTo>
                <a:lnTo>
                  <a:pt x="24963" y="0"/>
                </a:lnTo>
                <a:lnTo>
                  <a:pt x="20162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0" name="object 410"/>
          <p:cNvSpPr/>
          <p:nvPr/>
        </p:nvSpPr>
        <p:spPr>
          <a:xfrm>
            <a:off x="2267681" y="2639689"/>
            <a:ext cx="43205" cy="78714"/>
          </a:xfrm>
          <a:custGeom>
            <a:avLst/>
            <a:gdLst/>
            <a:ahLst/>
            <a:cxnLst/>
            <a:rect l="l" t="t" r="r" b="b"/>
            <a:pathLst>
              <a:path w="43205" h="78714">
                <a:moveTo>
                  <a:pt x="43205" y="6720"/>
                </a:moveTo>
                <a:lnTo>
                  <a:pt x="42245" y="5760"/>
                </a:lnTo>
                <a:lnTo>
                  <a:pt x="42245" y="1920"/>
                </a:lnTo>
                <a:lnTo>
                  <a:pt x="41285" y="1920"/>
                </a:lnTo>
                <a:lnTo>
                  <a:pt x="40325" y="960"/>
                </a:lnTo>
                <a:lnTo>
                  <a:pt x="39364" y="960"/>
                </a:lnTo>
                <a:lnTo>
                  <a:pt x="38404" y="0"/>
                </a:lnTo>
                <a:lnTo>
                  <a:pt x="27843" y="0"/>
                </a:lnTo>
                <a:lnTo>
                  <a:pt x="25923" y="960"/>
                </a:lnTo>
                <a:lnTo>
                  <a:pt x="24002" y="1920"/>
                </a:lnTo>
                <a:lnTo>
                  <a:pt x="23042" y="2880"/>
                </a:lnTo>
                <a:lnTo>
                  <a:pt x="21122" y="3840"/>
                </a:lnTo>
                <a:lnTo>
                  <a:pt x="19202" y="4800"/>
                </a:lnTo>
                <a:lnTo>
                  <a:pt x="18242" y="6720"/>
                </a:lnTo>
                <a:lnTo>
                  <a:pt x="16337" y="8641"/>
                </a:lnTo>
                <a:lnTo>
                  <a:pt x="14401" y="10561"/>
                </a:lnTo>
                <a:lnTo>
                  <a:pt x="12496" y="14401"/>
                </a:lnTo>
                <a:lnTo>
                  <a:pt x="12496" y="2880"/>
                </a:lnTo>
                <a:lnTo>
                  <a:pt x="11521" y="1920"/>
                </a:lnTo>
                <a:lnTo>
                  <a:pt x="10561" y="960"/>
                </a:lnTo>
                <a:lnTo>
                  <a:pt x="1935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76794"/>
                </a:lnTo>
                <a:lnTo>
                  <a:pt x="960" y="77754"/>
                </a:lnTo>
                <a:lnTo>
                  <a:pt x="1935" y="77754"/>
                </a:lnTo>
                <a:lnTo>
                  <a:pt x="2895" y="78714"/>
                </a:lnTo>
                <a:lnTo>
                  <a:pt x="10561" y="78714"/>
                </a:lnTo>
                <a:lnTo>
                  <a:pt x="11521" y="77754"/>
                </a:lnTo>
                <a:lnTo>
                  <a:pt x="13441" y="77754"/>
                </a:lnTo>
                <a:lnTo>
                  <a:pt x="13441" y="27843"/>
                </a:lnTo>
                <a:lnTo>
                  <a:pt x="15361" y="24963"/>
                </a:lnTo>
                <a:lnTo>
                  <a:pt x="17282" y="23042"/>
                </a:lnTo>
                <a:lnTo>
                  <a:pt x="19202" y="21122"/>
                </a:lnTo>
                <a:lnTo>
                  <a:pt x="20162" y="18242"/>
                </a:lnTo>
                <a:lnTo>
                  <a:pt x="22082" y="17282"/>
                </a:lnTo>
                <a:lnTo>
                  <a:pt x="23042" y="15361"/>
                </a:lnTo>
                <a:lnTo>
                  <a:pt x="24963" y="14401"/>
                </a:lnTo>
                <a:lnTo>
                  <a:pt x="25923" y="13441"/>
                </a:lnTo>
                <a:lnTo>
                  <a:pt x="26883" y="13441"/>
                </a:lnTo>
                <a:lnTo>
                  <a:pt x="28803" y="12481"/>
                </a:lnTo>
                <a:lnTo>
                  <a:pt x="35524" y="12481"/>
                </a:lnTo>
                <a:lnTo>
                  <a:pt x="36484" y="13441"/>
                </a:lnTo>
                <a:lnTo>
                  <a:pt x="38404" y="13441"/>
                </a:lnTo>
                <a:lnTo>
                  <a:pt x="39364" y="14401"/>
                </a:lnTo>
                <a:lnTo>
                  <a:pt x="41285" y="14401"/>
                </a:lnTo>
                <a:lnTo>
                  <a:pt x="42245" y="13441"/>
                </a:lnTo>
                <a:lnTo>
                  <a:pt x="42245" y="11521"/>
                </a:lnTo>
                <a:lnTo>
                  <a:pt x="43205" y="10561"/>
                </a:lnTo>
                <a:lnTo>
                  <a:pt x="43205" y="67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1" name="object 411"/>
          <p:cNvSpPr/>
          <p:nvPr/>
        </p:nvSpPr>
        <p:spPr>
          <a:xfrm>
            <a:off x="2317607" y="2639689"/>
            <a:ext cx="50886" cy="79674"/>
          </a:xfrm>
          <a:custGeom>
            <a:avLst/>
            <a:gdLst/>
            <a:ahLst/>
            <a:cxnLst/>
            <a:rect l="l" t="t" r="r" b="b"/>
            <a:pathLst>
              <a:path w="50886" h="79674">
                <a:moveTo>
                  <a:pt x="46085" y="4800"/>
                </a:moveTo>
                <a:lnTo>
                  <a:pt x="45110" y="4800"/>
                </a:lnTo>
                <a:lnTo>
                  <a:pt x="45110" y="3840"/>
                </a:lnTo>
                <a:lnTo>
                  <a:pt x="44150" y="3840"/>
                </a:lnTo>
                <a:lnTo>
                  <a:pt x="43205" y="2880"/>
                </a:lnTo>
                <a:lnTo>
                  <a:pt x="42245" y="1920"/>
                </a:lnTo>
                <a:lnTo>
                  <a:pt x="40325" y="1920"/>
                </a:lnTo>
                <a:lnTo>
                  <a:pt x="39364" y="960"/>
                </a:lnTo>
                <a:lnTo>
                  <a:pt x="35524" y="960"/>
                </a:lnTo>
                <a:lnTo>
                  <a:pt x="33604" y="0"/>
                </a:lnTo>
                <a:lnTo>
                  <a:pt x="19202" y="0"/>
                </a:lnTo>
                <a:lnTo>
                  <a:pt x="16322" y="1920"/>
                </a:lnTo>
                <a:lnTo>
                  <a:pt x="12481" y="2880"/>
                </a:lnTo>
                <a:lnTo>
                  <a:pt x="10561" y="4800"/>
                </a:lnTo>
                <a:lnTo>
                  <a:pt x="7680" y="6720"/>
                </a:lnTo>
                <a:lnTo>
                  <a:pt x="5760" y="8641"/>
                </a:lnTo>
                <a:lnTo>
                  <a:pt x="3840" y="10561"/>
                </a:lnTo>
                <a:lnTo>
                  <a:pt x="2880" y="13441"/>
                </a:lnTo>
                <a:lnTo>
                  <a:pt x="1920" y="15361"/>
                </a:lnTo>
                <a:lnTo>
                  <a:pt x="960" y="18242"/>
                </a:lnTo>
                <a:lnTo>
                  <a:pt x="960" y="24963"/>
                </a:lnTo>
                <a:lnTo>
                  <a:pt x="1920" y="26883"/>
                </a:lnTo>
                <a:lnTo>
                  <a:pt x="2880" y="29763"/>
                </a:lnTo>
                <a:lnTo>
                  <a:pt x="3840" y="31683"/>
                </a:lnTo>
                <a:lnTo>
                  <a:pt x="5760" y="33604"/>
                </a:lnTo>
                <a:lnTo>
                  <a:pt x="6720" y="35524"/>
                </a:lnTo>
                <a:lnTo>
                  <a:pt x="8641" y="37444"/>
                </a:lnTo>
                <a:lnTo>
                  <a:pt x="10561" y="38404"/>
                </a:lnTo>
                <a:lnTo>
                  <a:pt x="12481" y="40325"/>
                </a:lnTo>
                <a:lnTo>
                  <a:pt x="15361" y="41285"/>
                </a:lnTo>
                <a:lnTo>
                  <a:pt x="17282" y="42245"/>
                </a:lnTo>
                <a:lnTo>
                  <a:pt x="19202" y="43205"/>
                </a:lnTo>
                <a:lnTo>
                  <a:pt x="22082" y="44150"/>
                </a:lnTo>
                <a:lnTo>
                  <a:pt x="24002" y="45125"/>
                </a:lnTo>
                <a:lnTo>
                  <a:pt x="25923" y="45125"/>
                </a:lnTo>
                <a:lnTo>
                  <a:pt x="28803" y="46085"/>
                </a:lnTo>
                <a:lnTo>
                  <a:pt x="30723" y="47045"/>
                </a:lnTo>
                <a:lnTo>
                  <a:pt x="32644" y="47990"/>
                </a:lnTo>
                <a:lnTo>
                  <a:pt x="33604" y="49926"/>
                </a:lnTo>
                <a:lnTo>
                  <a:pt x="35524" y="50871"/>
                </a:lnTo>
                <a:lnTo>
                  <a:pt x="36484" y="51831"/>
                </a:lnTo>
                <a:lnTo>
                  <a:pt x="37429" y="53766"/>
                </a:lnTo>
                <a:lnTo>
                  <a:pt x="38404" y="55671"/>
                </a:lnTo>
                <a:lnTo>
                  <a:pt x="38404" y="59512"/>
                </a:lnTo>
                <a:lnTo>
                  <a:pt x="37429" y="61432"/>
                </a:lnTo>
                <a:lnTo>
                  <a:pt x="36484" y="62392"/>
                </a:lnTo>
                <a:lnTo>
                  <a:pt x="36484" y="64328"/>
                </a:lnTo>
                <a:lnTo>
                  <a:pt x="34564" y="65272"/>
                </a:lnTo>
                <a:lnTo>
                  <a:pt x="33604" y="66233"/>
                </a:lnTo>
                <a:lnTo>
                  <a:pt x="32644" y="67193"/>
                </a:lnTo>
                <a:lnTo>
                  <a:pt x="30723" y="68153"/>
                </a:lnTo>
                <a:lnTo>
                  <a:pt x="28803" y="68153"/>
                </a:lnTo>
                <a:lnTo>
                  <a:pt x="26883" y="69113"/>
                </a:lnTo>
                <a:lnTo>
                  <a:pt x="20162" y="69113"/>
                </a:lnTo>
                <a:lnTo>
                  <a:pt x="17282" y="68153"/>
                </a:lnTo>
                <a:lnTo>
                  <a:pt x="14401" y="68153"/>
                </a:lnTo>
                <a:lnTo>
                  <a:pt x="12481" y="67193"/>
                </a:lnTo>
                <a:lnTo>
                  <a:pt x="10561" y="66233"/>
                </a:lnTo>
                <a:lnTo>
                  <a:pt x="8641" y="65272"/>
                </a:lnTo>
                <a:lnTo>
                  <a:pt x="6720" y="64328"/>
                </a:lnTo>
                <a:lnTo>
                  <a:pt x="5760" y="63352"/>
                </a:lnTo>
                <a:lnTo>
                  <a:pt x="4800" y="63352"/>
                </a:lnTo>
                <a:lnTo>
                  <a:pt x="2880" y="62392"/>
                </a:lnTo>
                <a:lnTo>
                  <a:pt x="0" y="62392"/>
                </a:lnTo>
                <a:lnTo>
                  <a:pt x="0" y="71993"/>
                </a:lnTo>
                <a:lnTo>
                  <a:pt x="960" y="72953"/>
                </a:lnTo>
                <a:lnTo>
                  <a:pt x="960" y="73914"/>
                </a:lnTo>
                <a:lnTo>
                  <a:pt x="1920" y="73914"/>
                </a:lnTo>
                <a:lnTo>
                  <a:pt x="2880" y="74874"/>
                </a:lnTo>
                <a:lnTo>
                  <a:pt x="3840" y="75834"/>
                </a:lnTo>
                <a:lnTo>
                  <a:pt x="5760" y="75834"/>
                </a:lnTo>
                <a:lnTo>
                  <a:pt x="6720" y="76794"/>
                </a:lnTo>
                <a:lnTo>
                  <a:pt x="8641" y="77754"/>
                </a:lnTo>
                <a:lnTo>
                  <a:pt x="10561" y="77754"/>
                </a:lnTo>
                <a:lnTo>
                  <a:pt x="12481" y="78714"/>
                </a:lnTo>
                <a:lnTo>
                  <a:pt x="15361" y="78714"/>
                </a:lnTo>
                <a:lnTo>
                  <a:pt x="17282" y="79674"/>
                </a:lnTo>
                <a:lnTo>
                  <a:pt x="26883" y="79674"/>
                </a:lnTo>
                <a:lnTo>
                  <a:pt x="30723" y="78714"/>
                </a:lnTo>
                <a:lnTo>
                  <a:pt x="34564" y="77754"/>
                </a:lnTo>
                <a:lnTo>
                  <a:pt x="37429" y="76794"/>
                </a:lnTo>
                <a:lnTo>
                  <a:pt x="40325" y="75834"/>
                </a:lnTo>
                <a:lnTo>
                  <a:pt x="43205" y="73914"/>
                </a:lnTo>
                <a:lnTo>
                  <a:pt x="46085" y="71048"/>
                </a:lnTo>
                <a:lnTo>
                  <a:pt x="47990" y="69113"/>
                </a:lnTo>
                <a:lnTo>
                  <a:pt x="48950" y="66233"/>
                </a:lnTo>
                <a:lnTo>
                  <a:pt x="50886" y="63352"/>
                </a:lnTo>
                <a:lnTo>
                  <a:pt x="50886" y="50871"/>
                </a:lnTo>
                <a:lnTo>
                  <a:pt x="49926" y="47990"/>
                </a:lnTo>
                <a:lnTo>
                  <a:pt x="47990" y="46085"/>
                </a:lnTo>
                <a:lnTo>
                  <a:pt x="47045" y="44150"/>
                </a:lnTo>
                <a:lnTo>
                  <a:pt x="45110" y="42245"/>
                </a:lnTo>
                <a:lnTo>
                  <a:pt x="43205" y="40325"/>
                </a:lnTo>
                <a:lnTo>
                  <a:pt x="41269" y="39364"/>
                </a:lnTo>
                <a:lnTo>
                  <a:pt x="39364" y="38404"/>
                </a:lnTo>
                <a:lnTo>
                  <a:pt x="37429" y="37444"/>
                </a:lnTo>
                <a:lnTo>
                  <a:pt x="34564" y="36484"/>
                </a:lnTo>
                <a:lnTo>
                  <a:pt x="32644" y="35524"/>
                </a:lnTo>
                <a:lnTo>
                  <a:pt x="30723" y="34564"/>
                </a:lnTo>
                <a:lnTo>
                  <a:pt x="27843" y="33604"/>
                </a:lnTo>
                <a:lnTo>
                  <a:pt x="25923" y="32644"/>
                </a:lnTo>
                <a:lnTo>
                  <a:pt x="24002" y="31683"/>
                </a:lnTo>
                <a:lnTo>
                  <a:pt x="22082" y="30723"/>
                </a:lnTo>
                <a:lnTo>
                  <a:pt x="20162" y="29763"/>
                </a:lnTo>
                <a:lnTo>
                  <a:pt x="18242" y="28803"/>
                </a:lnTo>
                <a:lnTo>
                  <a:pt x="17282" y="26883"/>
                </a:lnTo>
                <a:lnTo>
                  <a:pt x="15361" y="25923"/>
                </a:lnTo>
                <a:lnTo>
                  <a:pt x="14401" y="24002"/>
                </a:lnTo>
                <a:lnTo>
                  <a:pt x="14401" y="17282"/>
                </a:lnTo>
                <a:lnTo>
                  <a:pt x="15361" y="16322"/>
                </a:lnTo>
                <a:lnTo>
                  <a:pt x="15361" y="15361"/>
                </a:lnTo>
                <a:lnTo>
                  <a:pt x="16322" y="14401"/>
                </a:lnTo>
                <a:lnTo>
                  <a:pt x="17282" y="13441"/>
                </a:lnTo>
                <a:lnTo>
                  <a:pt x="18242" y="12481"/>
                </a:lnTo>
                <a:lnTo>
                  <a:pt x="20162" y="11521"/>
                </a:lnTo>
                <a:lnTo>
                  <a:pt x="22082" y="10561"/>
                </a:lnTo>
                <a:lnTo>
                  <a:pt x="24002" y="10561"/>
                </a:lnTo>
                <a:lnTo>
                  <a:pt x="25923" y="9601"/>
                </a:lnTo>
                <a:lnTo>
                  <a:pt x="30723" y="9601"/>
                </a:lnTo>
                <a:lnTo>
                  <a:pt x="32644" y="10561"/>
                </a:lnTo>
                <a:lnTo>
                  <a:pt x="34564" y="10561"/>
                </a:lnTo>
                <a:lnTo>
                  <a:pt x="36484" y="11521"/>
                </a:lnTo>
                <a:lnTo>
                  <a:pt x="38404" y="12481"/>
                </a:lnTo>
                <a:lnTo>
                  <a:pt x="39364" y="12481"/>
                </a:lnTo>
                <a:lnTo>
                  <a:pt x="41269" y="13441"/>
                </a:lnTo>
                <a:lnTo>
                  <a:pt x="42245" y="14401"/>
                </a:lnTo>
                <a:lnTo>
                  <a:pt x="43205" y="14401"/>
                </a:lnTo>
                <a:lnTo>
                  <a:pt x="44150" y="15361"/>
                </a:lnTo>
                <a:lnTo>
                  <a:pt x="46085" y="15361"/>
                </a:lnTo>
                <a:lnTo>
                  <a:pt x="47045" y="14401"/>
                </a:lnTo>
                <a:lnTo>
                  <a:pt x="47045" y="5760"/>
                </a:lnTo>
                <a:lnTo>
                  <a:pt x="46085" y="5760"/>
                </a:lnTo>
                <a:lnTo>
                  <a:pt x="46085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2" name="object 412"/>
          <p:cNvSpPr/>
          <p:nvPr/>
        </p:nvSpPr>
        <p:spPr>
          <a:xfrm>
            <a:off x="2387681" y="2699202"/>
            <a:ext cx="17282" cy="19202"/>
          </a:xfrm>
          <a:custGeom>
            <a:avLst/>
            <a:gdLst/>
            <a:ahLst/>
            <a:cxnLst/>
            <a:rect l="l" t="t" r="r" b="b"/>
            <a:pathLst>
              <a:path w="17282" h="19202">
                <a:moveTo>
                  <a:pt x="17282" y="9601"/>
                </a:moveTo>
                <a:lnTo>
                  <a:pt x="17282" y="3840"/>
                </a:lnTo>
                <a:lnTo>
                  <a:pt x="15361" y="1920"/>
                </a:lnTo>
                <a:lnTo>
                  <a:pt x="14401" y="975"/>
                </a:lnTo>
                <a:lnTo>
                  <a:pt x="12481" y="0"/>
                </a:lnTo>
                <a:lnTo>
                  <a:pt x="5760" y="0"/>
                </a:lnTo>
                <a:lnTo>
                  <a:pt x="2880" y="975"/>
                </a:lnTo>
                <a:lnTo>
                  <a:pt x="1920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13441"/>
                </a:lnTo>
                <a:lnTo>
                  <a:pt x="960" y="16322"/>
                </a:lnTo>
                <a:lnTo>
                  <a:pt x="1920" y="17282"/>
                </a:lnTo>
                <a:lnTo>
                  <a:pt x="2880" y="18242"/>
                </a:lnTo>
                <a:lnTo>
                  <a:pt x="5760" y="19202"/>
                </a:lnTo>
                <a:lnTo>
                  <a:pt x="12481" y="19202"/>
                </a:lnTo>
                <a:lnTo>
                  <a:pt x="14401" y="18242"/>
                </a:lnTo>
                <a:lnTo>
                  <a:pt x="15361" y="17282"/>
                </a:lnTo>
                <a:lnTo>
                  <a:pt x="17282" y="16322"/>
                </a:lnTo>
                <a:lnTo>
                  <a:pt x="17282" y="96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3" name="object 413"/>
          <p:cNvSpPr/>
          <p:nvPr/>
        </p:nvSpPr>
        <p:spPr>
          <a:xfrm>
            <a:off x="1513153" y="2817281"/>
            <a:ext cx="73924" cy="119999"/>
          </a:xfrm>
          <a:custGeom>
            <a:avLst/>
            <a:gdLst/>
            <a:ahLst/>
            <a:cxnLst/>
            <a:rect l="l" t="t" r="r" b="b"/>
            <a:pathLst>
              <a:path w="73924" h="119999">
                <a:moveTo>
                  <a:pt x="6720" y="7680"/>
                </a:moveTo>
                <a:lnTo>
                  <a:pt x="4797" y="8641"/>
                </a:lnTo>
                <a:lnTo>
                  <a:pt x="4797" y="9601"/>
                </a:lnTo>
                <a:lnTo>
                  <a:pt x="3838" y="10561"/>
                </a:lnTo>
                <a:lnTo>
                  <a:pt x="2880" y="10561"/>
                </a:lnTo>
                <a:lnTo>
                  <a:pt x="2880" y="12481"/>
                </a:lnTo>
                <a:lnTo>
                  <a:pt x="1917" y="12481"/>
                </a:lnTo>
                <a:lnTo>
                  <a:pt x="1917" y="21122"/>
                </a:lnTo>
                <a:lnTo>
                  <a:pt x="2880" y="22082"/>
                </a:lnTo>
                <a:lnTo>
                  <a:pt x="2880" y="23042"/>
                </a:lnTo>
                <a:lnTo>
                  <a:pt x="3838" y="23042"/>
                </a:lnTo>
                <a:lnTo>
                  <a:pt x="3838" y="24002"/>
                </a:lnTo>
                <a:lnTo>
                  <a:pt x="5756" y="24002"/>
                </a:lnTo>
                <a:lnTo>
                  <a:pt x="6720" y="23042"/>
                </a:lnTo>
                <a:lnTo>
                  <a:pt x="7679" y="22082"/>
                </a:lnTo>
                <a:lnTo>
                  <a:pt x="9596" y="21122"/>
                </a:lnTo>
                <a:lnTo>
                  <a:pt x="11516" y="20162"/>
                </a:lnTo>
                <a:lnTo>
                  <a:pt x="13437" y="19202"/>
                </a:lnTo>
                <a:lnTo>
                  <a:pt x="16317" y="17282"/>
                </a:lnTo>
                <a:lnTo>
                  <a:pt x="18237" y="16322"/>
                </a:lnTo>
                <a:lnTo>
                  <a:pt x="21118" y="15361"/>
                </a:lnTo>
                <a:lnTo>
                  <a:pt x="23998" y="14401"/>
                </a:lnTo>
                <a:lnTo>
                  <a:pt x="27838" y="13441"/>
                </a:lnTo>
                <a:lnTo>
                  <a:pt x="34559" y="13441"/>
                </a:lnTo>
                <a:lnTo>
                  <a:pt x="37440" y="14401"/>
                </a:lnTo>
                <a:lnTo>
                  <a:pt x="40320" y="15361"/>
                </a:lnTo>
                <a:lnTo>
                  <a:pt x="42240" y="16322"/>
                </a:lnTo>
                <a:lnTo>
                  <a:pt x="44160" y="18242"/>
                </a:lnTo>
                <a:lnTo>
                  <a:pt x="46081" y="19202"/>
                </a:lnTo>
                <a:lnTo>
                  <a:pt x="48001" y="21122"/>
                </a:lnTo>
                <a:lnTo>
                  <a:pt x="48961" y="23042"/>
                </a:lnTo>
                <a:lnTo>
                  <a:pt x="49921" y="25923"/>
                </a:lnTo>
                <a:lnTo>
                  <a:pt x="50881" y="27843"/>
                </a:lnTo>
                <a:lnTo>
                  <a:pt x="50881" y="38404"/>
                </a:lnTo>
                <a:lnTo>
                  <a:pt x="49921" y="41285"/>
                </a:lnTo>
                <a:lnTo>
                  <a:pt x="49921" y="45125"/>
                </a:lnTo>
                <a:lnTo>
                  <a:pt x="48961" y="48005"/>
                </a:lnTo>
                <a:lnTo>
                  <a:pt x="47041" y="51846"/>
                </a:lnTo>
                <a:lnTo>
                  <a:pt x="45121" y="55686"/>
                </a:lnTo>
                <a:lnTo>
                  <a:pt x="42240" y="59527"/>
                </a:lnTo>
                <a:lnTo>
                  <a:pt x="39360" y="64328"/>
                </a:lnTo>
                <a:lnTo>
                  <a:pt x="36479" y="68168"/>
                </a:lnTo>
                <a:lnTo>
                  <a:pt x="31679" y="73913"/>
                </a:lnTo>
                <a:lnTo>
                  <a:pt x="26878" y="78729"/>
                </a:lnTo>
                <a:lnTo>
                  <a:pt x="3838" y="103677"/>
                </a:lnTo>
                <a:lnTo>
                  <a:pt x="2880" y="104637"/>
                </a:lnTo>
                <a:lnTo>
                  <a:pt x="1917" y="104637"/>
                </a:lnTo>
                <a:lnTo>
                  <a:pt x="1917" y="105597"/>
                </a:lnTo>
                <a:lnTo>
                  <a:pt x="958" y="106558"/>
                </a:lnTo>
                <a:lnTo>
                  <a:pt x="958" y="107518"/>
                </a:lnTo>
                <a:lnTo>
                  <a:pt x="0" y="108478"/>
                </a:lnTo>
                <a:lnTo>
                  <a:pt x="0" y="118079"/>
                </a:lnTo>
                <a:lnTo>
                  <a:pt x="958" y="118079"/>
                </a:lnTo>
                <a:lnTo>
                  <a:pt x="958" y="119039"/>
                </a:lnTo>
                <a:lnTo>
                  <a:pt x="1917" y="119039"/>
                </a:lnTo>
                <a:lnTo>
                  <a:pt x="1917" y="119999"/>
                </a:lnTo>
                <a:lnTo>
                  <a:pt x="72949" y="119999"/>
                </a:lnTo>
                <a:lnTo>
                  <a:pt x="72949" y="119039"/>
                </a:lnTo>
                <a:lnTo>
                  <a:pt x="73924" y="118079"/>
                </a:lnTo>
                <a:lnTo>
                  <a:pt x="73924" y="109438"/>
                </a:lnTo>
                <a:lnTo>
                  <a:pt x="72949" y="108478"/>
                </a:lnTo>
                <a:lnTo>
                  <a:pt x="72949" y="107518"/>
                </a:lnTo>
                <a:lnTo>
                  <a:pt x="72004" y="107518"/>
                </a:lnTo>
                <a:lnTo>
                  <a:pt x="72004" y="106558"/>
                </a:lnTo>
                <a:lnTo>
                  <a:pt x="19197" y="106558"/>
                </a:lnTo>
                <a:lnTo>
                  <a:pt x="37440" y="87355"/>
                </a:lnTo>
                <a:lnTo>
                  <a:pt x="44160" y="80634"/>
                </a:lnTo>
                <a:lnTo>
                  <a:pt x="49921" y="73913"/>
                </a:lnTo>
                <a:lnTo>
                  <a:pt x="53762" y="69113"/>
                </a:lnTo>
                <a:lnTo>
                  <a:pt x="58547" y="63367"/>
                </a:lnTo>
                <a:lnTo>
                  <a:pt x="61443" y="58567"/>
                </a:lnTo>
                <a:lnTo>
                  <a:pt x="63363" y="54726"/>
                </a:lnTo>
                <a:lnTo>
                  <a:pt x="65268" y="49926"/>
                </a:lnTo>
                <a:lnTo>
                  <a:pt x="67203" y="46085"/>
                </a:lnTo>
                <a:lnTo>
                  <a:pt x="68163" y="42245"/>
                </a:lnTo>
                <a:lnTo>
                  <a:pt x="68163" y="38404"/>
                </a:lnTo>
                <a:lnTo>
                  <a:pt x="69108" y="34564"/>
                </a:lnTo>
                <a:lnTo>
                  <a:pt x="69108" y="26883"/>
                </a:lnTo>
                <a:lnTo>
                  <a:pt x="68163" y="22082"/>
                </a:lnTo>
                <a:lnTo>
                  <a:pt x="66228" y="19202"/>
                </a:lnTo>
                <a:lnTo>
                  <a:pt x="65268" y="15361"/>
                </a:lnTo>
                <a:lnTo>
                  <a:pt x="63363" y="11521"/>
                </a:lnTo>
                <a:lnTo>
                  <a:pt x="60482" y="8641"/>
                </a:lnTo>
                <a:lnTo>
                  <a:pt x="57602" y="5760"/>
                </a:lnTo>
                <a:lnTo>
                  <a:pt x="53762" y="3840"/>
                </a:lnTo>
                <a:lnTo>
                  <a:pt x="49921" y="1920"/>
                </a:lnTo>
                <a:lnTo>
                  <a:pt x="45121" y="960"/>
                </a:lnTo>
                <a:lnTo>
                  <a:pt x="40320" y="0"/>
                </a:lnTo>
                <a:lnTo>
                  <a:pt x="26878" y="0"/>
                </a:lnTo>
                <a:lnTo>
                  <a:pt x="23998" y="960"/>
                </a:lnTo>
                <a:lnTo>
                  <a:pt x="21118" y="1920"/>
                </a:lnTo>
                <a:lnTo>
                  <a:pt x="18237" y="2880"/>
                </a:lnTo>
                <a:lnTo>
                  <a:pt x="15357" y="3840"/>
                </a:lnTo>
                <a:lnTo>
                  <a:pt x="12476" y="4800"/>
                </a:lnTo>
                <a:lnTo>
                  <a:pt x="9596" y="5760"/>
                </a:lnTo>
                <a:lnTo>
                  <a:pt x="8638" y="6720"/>
                </a:lnTo>
                <a:lnTo>
                  <a:pt x="6720" y="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4" name="object 414"/>
          <p:cNvSpPr/>
          <p:nvPr/>
        </p:nvSpPr>
        <p:spPr>
          <a:xfrm>
            <a:off x="1611066" y="2917118"/>
            <a:ext cx="20162" cy="21122"/>
          </a:xfrm>
          <a:custGeom>
            <a:avLst/>
            <a:gdLst/>
            <a:ahLst/>
            <a:cxnLst/>
            <a:rect l="l" t="t" r="r" b="b"/>
            <a:pathLst>
              <a:path w="20162" h="21122">
                <a:moveTo>
                  <a:pt x="20162" y="10561"/>
                </a:moveTo>
                <a:lnTo>
                  <a:pt x="20162" y="6720"/>
                </a:lnTo>
                <a:lnTo>
                  <a:pt x="19202" y="3840"/>
                </a:lnTo>
                <a:lnTo>
                  <a:pt x="18242" y="1920"/>
                </a:lnTo>
                <a:lnTo>
                  <a:pt x="16322" y="960"/>
                </a:lnTo>
                <a:lnTo>
                  <a:pt x="14401" y="0"/>
                </a:lnTo>
                <a:lnTo>
                  <a:pt x="6720" y="0"/>
                </a:lnTo>
                <a:lnTo>
                  <a:pt x="3840" y="960"/>
                </a:lnTo>
                <a:lnTo>
                  <a:pt x="2880" y="1920"/>
                </a:lnTo>
                <a:lnTo>
                  <a:pt x="960" y="3840"/>
                </a:lnTo>
                <a:lnTo>
                  <a:pt x="0" y="6720"/>
                </a:lnTo>
                <a:lnTo>
                  <a:pt x="0" y="15361"/>
                </a:lnTo>
                <a:lnTo>
                  <a:pt x="960" y="18242"/>
                </a:lnTo>
                <a:lnTo>
                  <a:pt x="2880" y="19202"/>
                </a:lnTo>
                <a:lnTo>
                  <a:pt x="3840" y="21122"/>
                </a:lnTo>
                <a:lnTo>
                  <a:pt x="14401" y="21122"/>
                </a:lnTo>
                <a:lnTo>
                  <a:pt x="16322" y="20162"/>
                </a:lnTo>
                <a:lnTo>
                  <a:pt x="18242" y="19202"/>
                </a:lnTo>
                <a:lnTo>
                  <a:pt x="19202" y="17282"/>
                </a:lnTo>
                <a:lnTo>
                  <a:pt x="20162" y="14401"/>
                </a:lnTo>
                <a:lnTo>
                  <a:pt x="20162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5" name="object 415"/>
          <p:cNvSpPr/>
          <p:nvPr/>
        </p:nvSpPr>
        <p:spPr>
          <a:xfrm>
            <a:off x="1838584" y="2878729"/>
            <a:ext cx="23042" cy="13441"/>
          </a:xfrm>
          <a:custGeom>
            <a:avLst/>
            <a:gdLst/>
            <a:ahLst/>
            <a:cxnLst/>
            <a:rect l="l" t="t" r="r" b="b"/>
            <a:pathLst>
              <a:path w="23042" h="13441">
                <a:moveTo>
                  <a:pt x="23042" y="0"/>
                </a:moveTo>
                <a:lnTo>
                  <a:pt x="19202" y="944"/>
                </a:lnTo>
                <a:lnTo>
                  <a:pt x="0" y="944"/>
                </a:lnTo>
                <a:lnTo>
                  <a:pt x="0" y="13441"/>
                </a:lnTo>
                <a:lnTo>
                  <a:pt x="21122" y="13441"/>
                </a:lnTo>
                <a:lnTo>
                  <a:pt x="2304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6" name="object 416"/>
          <p:cNvSpPr/>
          <p:nvPr/>
        </p:nvSpPr>
        <p:spPr>
          <a:xfrm>
            <a:off x="1823222" y="2819201"/>
            <a:ext cx="72953" cy="119039"/>
          </a:xfrm>
          <a:custGeom>
            <a:avLst/>
            <a:gdLst/>
            <a:ahLst/>
            <a:cxnLst/>
            <a:rect l="l" t="t" r="r" b="b"/>
            <a:pathLst>
              <a:path w="72953" h="119039">
                <a:moveTo>
                  <a:pt x="14401" y="117119"/>
                </a:moveTo>
                <a:lnTo>
                  <a:pt x="15361" y="117119"/>
                </a:lnTo>
                <a:lnTo>
                  <a:pt x="15361" y="12481"/>
                </a:lnTo>
                <a:lnTo>
                  <a:pt x="32644" y="12481"/>
                </a:lnTo>
                <a:lnTo>
                  <a:pt x="35524" y="13441"/>
                </a:lnTo>
                <a:lnTo>
                  <a:pt x="41285" y="13441"/>
                </a:lnTo>
                <a:lnTo>
                  <a:pt x="44165" y="14401"/>
                </a:lnTo>
                <a:lnTo>
                  <a:pt x="46070" y="16322"/>
                </a:lnTo>
                <a:lnTo>
                  <a:pt x="48950" y="18242"/>
                </a:lnTo>
                <a:lnTo>
                  <a:pt x="51846" y="20162"/>
                </a:lnTo>
                <a:lnTo>
                  <a:pt x="52791" y="24002"/>
                </a:lnTo>
                <a:lnTo>
                  <a:pt x="54726" y="26883"/>
                </a:lnTo>
                <a:lnTo>
                  <a:pt x="55686" y="30723"/>
                </a:lnTo>
                <a:lnTo>
                  <a:pt x="55686" y="42245"/>
                </a:lnTo>
                <a:lnTo>
                  <a:pt x="54726" y="46085"/>
                </a:lnTo>
                <a:lnTo>
                  <a:pt x="52791" y="48966"/>
                </a:lnTo>
                <a:lnTo>
                  <a:pt x="51846" y="50886"/>
                </a:lnTo>
                <a:lnTo>
                  <a:pt x="49911" y="53766"/>
                </a:lnTo>
                <a:lnTo>
                  <a:pt x="47045" y="55686"/>
                </a:lnTo>
                <a:lnTo>
                  <a:pt x="44165" y="57607"/>
                </a:lnTo>
                <a:lnTo>
                  <a:pt x="41285" y="58567"/>
                </a:lnTo>
                <a:lnTo>
                  <a:pt x="38404" y="59527"/>
                </a:lnTo>
                <a:lnTo>
                  <a:pt x="36484" y="72969"/>
                </a:lnTo>
                <a:lnTo>
                  <a:pt x="42230" y="71993"/>
                </a:lnTo>
                <a:lnTo>
                  <a:pt x="48006" y="70088"/>
                </a:lnTo>
                <a:lnTo>
                  <a:pt x="52791" y="69128"/>
                </a:lnTo>
                <a:lnTo>
                  <a:pt x="57607" y="66248"/>
                </a:lnTo>
                <a:lnTo>
                  <a:pt x="61447" y="62407"/>
                </a:lnTo>
                <a:lnTo>
                  <a:pt x="65288" y="59527"/>
                </a:lnTo>
                <a:lnTo>
                  <a:pt x="68153" y="55686"/>
                </a:lnTo>
                <a:lnTo>
                  <a:pt x="70073" y="50886"/>
                </a:lnTo>
                <a:lnTo>
                  <a:pt x="71993" y="46085"/>
                </a:lnTo>
                <a:lnTo>
                  <a:pt x="72953" y="40325"/>
                </a:lnTo>
                <a:lnTo>
                  <a:pt x="72953" y="29763"/>
                </a:lnTo>
                <a:lnTo>
                  <a:pt x="71993" y="25923"/>
                </a:lnTo>
                <a:lnTo>
                  <a:pt x="71033" y="22082"/>
                </a:lnTo>
                <a:lnTo>
                  <a:pt x="69128" y="18242"/>
                </a:lnTo>
                <a:lnTo>
                  <a:pt x="67193" y="15361"/>
                </a:lnTo>
                <a:lnTo>
                  <a:pt x="65288" y="12481"/>
                </a:lnTo>
                <a:lnTo>
                  <a:pt x="63352" y="9601"/>
                </a:lnTo>
                <a:lnTo>
                  <a:pt x="60472" y="7680"/>
                </a:lnTo>
                <a:lnTo>
                  <a:pt x="56631" y="5760"/>
                </a:lnTo>
                <a:lnTo>
                  <a:pt x="53751" y="3840"/>
                </a:lnTo>
                <a:lnTo>
                  <a:pt x="49911" y="1920"/>
                </a:lnTo>
                <a:lnTo>
                  <a:pt x="47045" y="1920"/>
                </a:lnTo>
                <a:lnTo>
                  <a:pt x="44165" y="960"/>
                </a:lnTo>
                <a:lnTo>
                  <a:pt x="41285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1920"/>
                </a:lnTo>
                <a:lnTo>
                  <a:pt x="0" y="118079"/>
                </a:lnTo>
                <a:lnTo>
                  <a:pt x="1920" y="118079"/>
                </a:lnTo>
                <a:lnTo>
                  <a:pt x="2880" y="119039"/>
                </a:lnTo>
                <a:lnTo>
                  <a:pt x="11521" y="119039"/>
                </a:lnTo>
                <a:lnTo>
                  <a:pt x="12481" y="118079"/>
                </a:lnTo>
                <a:lnTo>
                  <a:pt x="14401" y="118079"/>
                </a:lnTo>
                <a:lnTo>
                  <a:pt x="14401" y="11711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7" name="object 417"/>
          <p:cNvSpPr/>
          <p:nvPr/>
        </p:nvSpPr>
        <p:spPr>
          <a:xfrm>
            <a:off x="1924979" y="2848965"/>
            <a:ext cx="60472" cy="47990"/>
          </a:xfrm>
          <a:custGeom>
            <a:avLst/>
            <a:gdLst/>
            <a:ahLst/>
            <a:cxnLst/>
            <a:rect l="l" t="t" r="r" b="b"/>
            <a:pathLst>
              <a:path w="60472" h="47990">
                <a:moveTo>
                  <a:pt x="960" y="30708"/>
                </a:moveTo>
                <a:lnTo>
                  <a:pt x="1920" y="27843"/>
                </a:lnTo>
                <a:lnTo>
                  <a:pt x="2880" y="24002"/>
                </a:lnTo>
                <a:lnTo>
                  <a:pt x="4800" y="21122"/>
                </a:lnTo>
                <a:lnTo>
                  <a:pt x="5760" y="19202"/>
                </a:lnTo>
                <a:lnTo>
                  <a:pt x="7680" y="17282"/>
                </a:lnTo>
                <a:lnTo>
                  <a:pt x="10561" y="15361"/>
                </a:lnTo>
                <a:lnTo>
                  <a:pt x="13441" y="13441"/>
                </a:lnTo>
                <a:lnTo>
                  <a:pt x="16322" y="12481"/>
                </a:lnTo>
                <a:lnTo>
                  <a:pt x="19202" y="11521"/>
                </a:lnTo>
                <a:lnTo>
                  <a:pt x="30723" y="11521"/>
                </a:lnTo>
                <a:lnTo>
                  <a:pt x="35524" y="13441"/>
                </a:lnTo>
                <a:lnTo>
                  <a:pt x="39364" y="18242"/>
                </a:lnTo>
                <a:lnTo>
                  <a:pt x="43205" y="23042"/>
                </a:lnTo>
                <a:lnTo>
                  <a:pt x="45110" y="28803"/>
                </a:lnTo>
                <a:lnTo>
                  <a:pt x="45110" y="37429"/>
                </a:lnTo>
                <a:lnTo>
                  <a:pt x="0" y="37429"/>
                </a:lnTo>
                <a:lnTo>
                  <a:pt x="0" y="47990"/>
                </a:lnTo>
                <a:lnTo>
                  <a:pt x="57607" y="47990"/>
                </a:lnTo>
                <a:lnTo>
                  <a:pt x="58567" y="47045"/>
                </a:lnTo>
                <a:lnTo>
                  <a:pt x="59512" y="45110"/>
                </a:lnTo>
                <a:lnTo>
                  <a:pt x="60472" y="44150"/>
                </a:lnTo>
                <a:lnTo>
                  <a:pt x="60472" y="33604"/>
                </a:lnTo>
                <a:lnTo>
                  <a:pt x="59512" y="27843"/>
                </a:lnTo>
                <a:lnTo>
                  <a:pt x="57607" y="24002"/>
                </a:lnTo>
                <a:lnTo>
                  <a:pt x="56631" y="19202"/>
                </a:lnTo>
                <a:lnTo>
                  <a:pt x="54726" y="14401"/>
                </a:lnTo>
                <a:lnTo>
                  <a:pt x="51846" y="11521"/>
                </a:lnTo>
                <a:lnTo>
                  <a:pt x="48950" y="7680"/>
                </a:lnTo>
                <a:lnTo>
                  <a:pt x="45110" y="4800"/>
                </a:lnTo>
                <a:lnTo>
                  <a:pt x="40325" y="2880"/>
                </a:lnTo>
                <a:lnTo>
                  <a:pt x="35524" y="960"/>
                </a:lnTo>
                <a:lnTo>
                  <a:pt x="29763" y="0"/>
                </a:lnTo>
                <a:lnTo>
                  <a:pt x="17282" y="0"/>
                </a:lnTo>
                <a:lnTo>
                  <a:pt x="12481" y="960"/>
                </a:lnTo>
                <a:lnTo>
                  <a:pt x="7680" y="2880"/>
                </a:lnTo>
                <a:lnTo>
                  <a:pt x="1920" y="4800"/>
                </a:lnTo>
                <a:lnTo>
                  <a:pt x="960" y="3070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8" name="object 418"/>
          <p:cNvSpPr/>
          <p:nvPr/>
        </p:nvSpPr>
        <p:spPr>
          <a:xfrm>
            <a:off x="1908657" y="2853766"/>
            <a:ext cx="72953" cy="85435"/>
          </a:xfrm>
          <a:custGeom>
            <a:avLst/>
            <a:gdLst/>
            <a:ahLst/>
            <a:cxnLst/>
            <a:rect l="l" t="t" r="r" b="b"/>
            <a:pathLst>
              <a:path w="72953" h="85435">
                <a:moveTo>
                  <a:pt x="960" y="54711"/>
                </a:moveTo>
                <a:lnTo>
                  <a:pt x="2880" y="60472"/>
                </a:lnTo>
                <a:lnTo>
                  <a:pt x="4800" y="66233"/>
                </a:lnTo>
                <a:lnTo>
                  <a:pt x="7680" y="71033"/>
                </a:lnTo>
                <a:lnTo>
                  <a:pt x="10561" y="73914"/>
                </a:lnTo>
                <a:lnTo>
                  <a:pt x="14401" y="77754"/>
                </a:lnTo>
                <a:lnTo>
                  <a:pt x="19202" y="80634"/>
                </a:lnTo>
                <a:lnTo>
                  <a:pt x="24002" y="82555"/>
                </a:lnTo>
                <a:lnTo>
                  <a:pt x="28803" y="84475"/>
                </a:lnTo>
                <a:lnTo>
                  <a:pt x="34564" y="85435"/>
                </a:lnTo>
                <a:lnTo>
                  <a:pt x="48966" y="85435"/>
                </a:lnTo>
                <a:lnTo>
                  <a:pt x="52806" y="84475"/>
                </a:lnTo>
                <a:lnTo>
                  <a:pt x="56647" y="84475"/>
                </a:lnTo>
                <a:lnTo>
                  <a:pt x="59527" y="83515"/>
                </a:lnTo>
                <a:lnTo>
                  <a:pt x="62392" y="82555"/>
                </a:lnTo>
                <a:lnTo>
                  <a:pt x="64328" y="81594"/>
                </a:lnTo>
                <a:lnTo>
                  <a:pt x="67208" y="81594"/>
                </a:lnTo>
                <a:lnTo>
                  <a:pt x="68168" y="80634"/>
                </a:lnTo>
                <a:lnTo>
                  <a:pt x="70088" y="79674"/>
                </a:lnTo>
                <a:lnTo>
                  <a:pt x="71048" y="78714"/>
                </a:lnTo>
                <a:lnTo>
                  <a:pt x="71993" y="78714"/>
                </a:lnTo>
                <a:lnTo>
                  <a:pt x="71993" y="77754"/>
                </a:lnTo>
                <a:lnTo>
                  <a:pt x="72953" y="76794"/>
                </a:lnTo>
                <a:lnTo>
                  <a:pt x="72953" y="69113"/>
                </a:lnTo>
                <a:lnTo>
                  <a:pt x="71993" y="68153"/>
                </a:lnTo>
                <a:lnTo>
                  <a:pt x="71993" y="67193"/>
                </a:lnTo>
                <a:lnTo>
                  <a:pt x="69113" y="67193"/>
                </a:lnTo>
                <a:lnTo>
                  <a:pt x="67208" y="68153"/>
                </a:lnTo>
                <a:lnTo>
                  <a:pt x="65272" y="69113"/>
                </a:lnTo>
                <a:lnTo>
                  <a:pt x="64328" y="69113"/>
                </a:lnTo>
                <a:lnTo>
                  <a:pt x="61432" y="70073"/>
                </a:lnTo>
                <a:lnTo>
                  <a:pt x="59527" y="71033"/>
                </a:lnTo>
                <a:lnTo>
                  <a:pt x="56647" y="71993"/>
                </a:lnTo>
                <a:lnTo>
                  <a:pt x="53766" y="71993"/>
                </a:lnTo>
                <a:lnTo>
                  <a:pt x="50886" y="72953"/>
                </a:lnTo>
                <a:lnTo>
                  <a:pt x="34564" y="72953"/>
                </a:lnTo>
                <a:lnTo>
                  <a:pt x="30723" y="71033"/>
                </a:lnTo>
                <a:lnTo>
                  <a:pt x="26883" y="70073"/>
                </a:lnTo>
                <a:lnTo>
                  <a:pt x="24002" y="68153"/>
                </a:lnTo>
                <a:lnTo>
                  <a:pt x="22082" y="65272"/>
                </a:lnTo>
                <a:lnTo>
                  <a:pt x="20162" y="62392"/>
                </a:lnTo>
                <a:lnTo>
                  <a:pt x="18242" y="59512"/>
                </a:lnTo>
                <a:lnTo>
                  <a:pt x="17282" y="55671"/>
                </a:lnTo>
                <a:lnTo>
                  <a:pt x="17282" y="51831"/>
                </a:lnTo>
                <a:lnTo>
                  <a:pt x="16322" y="47990"/>
                </a:lnTo>
                <a:lnTo>
                  <a:pt x="16322" y="28803"/>
                </a:lnTo>
                <a:lnTo>
                  <a:pt x="17282" y="25908"/>
                </a:lnTo>
                <a:lnTo>
                  <a:pt x="18242" y="0"/>
                </a:lnTo>
                <a:lnTo>
                  <a:pt x="14401" y="2880"/>
                </a:lnTo>
                <a:lnTo>
                  <a:pt x="10561" y="6720"/>
                </a:lnTo>
                <a:lnTo>
                  <a:pt x="7680" y="11521"/>
                </a:lnTo>
                <a:lnTo>
                  <a:pt x="4800" y="16322"/>
                </a:lnTo>
                <a:lnTo>
                  <a:pt x="2880" y="21122"/>
                </a:lnTo>
                <a:lnTo>
                  <a:pt x="960" y="26883"/>
                </a:lnTo>
                <a:lnTo>
                  <a:pt x="0" y="33588"/>
                </a:lnTo>
                <a:lnTo>
                  <a:pt x="0" y="47990"/>
                </a:lnTo>
                <a:lnTo>
                  <a:pt x="960" y="5471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9" name="object 419"/>
          <p:cNvSpPr/>
          <p:nvPr/>
        </p:nvSpPr>
        <p:spPr>
          <a:xfrm>
            <a:off x="2008494" y="2848965"/>
            <a:ext cx="48006" cy="89275"/>
          </a:xfrm>
          <a:custGeom>
            <a:avLst/>
            <a:gdLst/>
            <a:ahLst/>
            <a:cxnLst/>
            <a:rect l="l" t="t" r="r" b="b"/>
            <a:pathLst>
              <a:path w="48006" h="89275">
                <a:moveTo>
                  <a:pt x="14401" y="31683"/>
                </a:moveTo>
                <a:lnTo>
                  <a:pt x="17282" y="28803"/>
                </a:lnTo>
                <a:lnTo>
                  <a:pt x="19202" y="25923"/>
                </a:lnTo>
                <a:lnTo>
                  <a:pt x="20162" y="23042"/>
                </a:lnTo>
                <a:lnTo>
                  <a:pt x="22082" y="21122"/>
                </a:lnTo>
                <a:lnTo>
                  <a:pt x="24002" y="19202"/>
                </a:lnTo>
                <a:lnTo>
                  <a:pt x="25923" y="18242"/>
                </a:lnTo>
                <a:lnTo>
                  <a:pt x="26883" y="16322"/>
                </a:lnTo>
                <a:lnTo>
                  <a:pt x="28803" y="15361"/>
                </a:lnTo>
                <a:lnTo>
                  <a:pt x="30723" y="15361"/>
                </a:lnTo>
                <a:lnTo>
                  <a:pt x="31683" y="14401"/>
                </a:lnTo>
                <a:lnTo>
                  <a:pt x="39364" y="14401"/>
                </a:lnTo>
                <a:lnTo>
                  <a:pt x="40325" y="15361"/>
                </a:lnTo>
                <a:lnTo>
                  <a:pt x="43205" y="15361"/>
                </a:lnTo>
                <a:lnTo>
                  <a:pt x="44165" y="16322"/>
                </a:lnTo>
                <a:lnTo>
                  <a:pt x="47045" y="16322"/>
                </a:lnTo>
                <a:lnTo>
                  <a:pt x="47045" y="14401"/>
                </a:lnTo>
                <a:lnTo>
                  <a:pt x="48006" y="14401"/>
                </a:lnTo>
                <a:lnTo>
                  <a:pt x="48006" y="3840"/>
                </a:lnTo>
                <a:lnTo>
                  <a:pt x="47045" y="2880"/>
                </a:lnTo>
                <a:lnTo>
                  <a:pt x="47045" y="1920"/>
                </a:lnTo>
                <a:lnTo>
                  <a:pt x="46085" y="1920"/>
                </a:lnTo>
                <a:lnTo>
                  <a:pt x="46085" y="960"/>
                </a:lnTo>
                <a:lnTo>
                  <a:pt x="43205" y="960"/>
                </a:lnTo>
                <a:lnTo>
                  <a:pt x="42245" y="0"/>
                </a:lnTo>
                <a:lnTo>
                  <a:pt x="30723" y="0"/>
                </a:lnTo>
                <a:lnTo>
                  <a:pt x="28803" y="960"/>
                </a:lnTo>
                <a:lnTo>
                  <a:pt x="26883" y="1920"/>
                </a:lnTo>
                <a:lnTo>
                  <a:pt x="24963" y="2880"/>
                </a:lnTo>
                <a:lnTo>
                  <a:pt x="23042" y="3840"/>
                </a:lnTo>
                <a:lnTo>
                  <a:pt x="22082" y="5760"/>
                </a:lnTo>
                <a:lnTo>
                  <a:pt x="19202" y="7680"/>
                </a:lnTo>
                <a:lnTo>
                  <a:pt x="17282" y="9601"/>
                </a:lnTo>
                <a:lnTo>
                  <a:pt x="15361" y="12481"/>
                </a:lnTo>
                <a:lnTo>
                  <a:pt x="13441" y="15361"/>
                </a:lnTo>
                <a:lnTo>
                  <a:pt x="13441" y="2880"/>
                </a:lnTo>
                <a:lnTo>
                  <a:pt x="12481" y="2880"/>
                </a:lnTo>
                <a:lnTo>
                  <a:pt x="12481" y="1920"/>
                </a:lnTo>
                <a:lnTo>
                  <a:pt x="11521" y="1920"/>
                </a:lnTo>
                <a:lnTo>
                  <a:pt x="11521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88315"/>
                </a:lnTo>
                <a:lnTo>
                  <a:pt x="1920" y="88315"/>
                </a:lnTo>
                <a:lnTo>
                  <a:pt x="2880" y="89275"/>
                </a:lnTo>
                <a:lnTo>
                  <a:pt x="11521" y="89275"/>
                </a:lnTo>
                <a:lnTo>
                  <a:pt x="12481" y="88315"/>
                </a:lnTo>
                <a:lnTo>
                  <a:pt x="14401" y="88315"/>
                </a:lnTo>
                <a:lnTo>
                  <a:pt x="14401" y="316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0" name="object 420"/>
          <p:cNvSpPr/>
          <p:nvPr/>
        </p:nvSpPr>
        <p:spPr>
          <a:xfrm>
            <a:off x="2065126" y="2848965"/>
            <a:ext cx="65288" cy="90236"/>
          </a:xfrm>
          <a:custGeom>
            <a:avLst/>
            <a:gdLst/>
            <a:ahLst/>
            <a:cxnLst/>
            <a:rect l="l" t="t" r="r" b="b"/>
            <a:pathLst>
              <a:path w="65288" h="90236">
                <a:moveTo>
                  <a:pt x="65288" y="70073"/>
                </a:moveTo>
                <a:lnTo>
                  <a:pt x="64328" y="69113"/>
                </a:lnTo>
                <a:lnTo>
                  <a:pt x="64328" y="67193"/>
                </a:lnTo>
                <a:lnTo>
                  <a:pt x="60487" y="67193"/>
                </a:lnTo>
                <a:lnTo>
                  <a:pt x="59527" y="68153"/>
                </a:lnTo>
                <a:lnTo>
                  <a:pt x="58567" y="69113"/>
                </a:lnTo>
                <a:lnTo>
                  <a:pt x="56647" y="71033"/>
                </a:lnTo>
                <a:lnTo>
                  <a:pt x="54726" y="71993"/>
                </a:lnTo>
                <a:lnTo>
                  <a:pt x="52806" y="72953"/>
                </a:lnTo>
                <a:lnTo>
                  <a:pt x="50886" y="74874"/>
                </a:lnTo>
                <a:lnTo>
                  <a:pt x="48006" y="75834"/>
                </a:lnTo>
                <a:lnTo>
                  <a:pt x="45125" y="76794"/>
                </a:lnTo>
                <a:lnTo>
                  <a:pt x="31683" y="76794"/>
                </a:lnTo>
                <a:lnTo>
                  <a:pt x="28803" y="74874"/>
                </a:lnTo>
                <a:lnTo>
                  <a:pt x="25923" y="73914"/>
                </a:lnTo>
                <a:lnTo>
                  <a:pt x="24002" y="71993"/>
                </a:lnTo>
                <a:lnTo>
                  <a:pt x="22082" y="69113"/>
                </a:lnTo>
                <a:lnTo>
                  <a:pt x="20162" y="66233"/>
                </a:lnTo>
                <a:lnTo>
                  <a:pt x="18242" y="63352"/>
                </a:lnTo>
                <a:lnTo>
                  <a:pt x="17282" y="59512"/>
                </a:lnTo>
                <a:lnTo>
                  <a:pt x="16337" y="55671"/>
                </a:lnTo>
                <a:lnTo>
                  <a:pt x="15377" y="50886"/>
                </a:lnTo>
                <a:lnTo>
                  <a:pt x="15377" y="34549"/>
                </a:lnTo>
                <a:lnTo>
                  <a:pt x="17282" y="26883"/>
                </a:lnTo>
                <a:lnTo>
                  <a:pt x="21122" y="21122"/>
                </a:lnTo>
                <a:lnTo>
                  <a:pt x="25923" y="15361"/>
                </a:lnTo>
                <a:lnTo>
                  <a:pt x="30723" y="12481"/>
                </a:lnTo>
                <a:lnTo>
                  <a:pt x="42245" y="12481"/>
                </a:lnTo>
                <a:lnTo>
                  <a:pt x="45125" y="13441"/>
                </a:lnTo>
                <a:lnTo>
                  <a:pt x="48006" y="14401"/>
                </a:lnTo>
                <a:lnTo>
                  <a:pt x="49926" y="15361"/>
                </a:lnTo>
                <a:lnTo>
                  <a:pt x="52806" y="16322"/>
                </a:lnTo>
                <a:lnTo>
                  <a:pt x="54726" y="17282"/>
                </a:lnTo>
                <a:lnTo>
                  <a:pt x="55686" y="18242"/>
                </a:lnTo>
                <a:lnTo>
                  <a:pt x="57607" y="20162"/>
                </a:lnTo>
                <a:lnTo>
                  <a:pt x="58567" y="21122"/>
                </a:lnTo>
                <a:lnTo>
                  <a:pt x="60487" y="22082"/>
                </a:lnTo>
                <a:lnTo>
                  <a:pt x="63367" y="22082"/>
                </a:lnTo>
                <a:lnTo>
                  <a:pt x="64328" y="21122"/>
                </a:lnTo>
                <a:lnTo>
                  <a:pt x="64328" y="20162"/>
                </a:lnTo>
                <a:lnTo>
                  <a:pt x="65288" y="18242"/>
                </a:lnTo>
                <a:lnTo>
                  <a:pt x="65288" y="14401"/>
                </a:lnTo>
                <a:lnTo>
                  <a:pt x="64328" y="13441"/>
                </a:lnTo>
                <a:lnTo>
                  <a:pt x="64328" y="9601"/>
                </a:lnTo>
                <a:lnTo>
                  <a:pt x="63367" y="9601"/>
                </a:lnTo>
                <a:lnTo>
                  <a:pt x="63367" y="8641"/>
                </a:lnTo>
                <a:lnTo>
                  <a:pt x="62407" y="7680"/>
                </a:lnTo>
                <a:lnTo>
                  <a:pt x="61447" y="6720"/>
                </a:lnTo>
                <a:lnTo>
                  <a:pt x="60487" y="5760"/>
                </a:lnTo>
                <a:lnTo>
                  <a:pt x="58567" y="4800"/>
                </a:lnTo>
                <a:lnTo>
                  <a:pt x="56647" y="3840"/>
                </a:lnTo>
                <a:lnTo>
                  <a:pt x="54726" y="2880"/>
                </a:lnTo>
                <a:lnTo>
                  <a:pt x="52806" y="2880"/>
                </a:lnTo>
                <a:lnTo>
                  <a:pt x="50886" y="1920"/>
                </a:lnTo>
                <a:lnTo>
                  <a:pt x="48966" y="960"/>
                </a:lnTo>
                <a:lnTo>
                  <a:pt x="46085" y="960"/>
                </a:lnTo>
                <a:lnTo>
                  <a:pt x="44165" y="0"/>
                </a:lnTo>
                <a:lnTo>
                  <a:pt x="32644" y="0"/>
                </a:lnTo>
                <a:lnTo>
                  <a:pt x="27843" y="960"/>
                </a:lnTo>
                <a:lnTo>
                  <a:pt x="23058" y="2880"/>
                </a:lnTo>
                <a:lnTo>
                  <a:pt x="18242" y="4800"/>
                </a:lnTo>
                <a:lnTo>
                  <a:pt x="14401" y="6720"/>
                </a:lnTo>
                <a:lnTo>
                  <a:pt x="11536" y="10561"/>
                </a:lnTo>
                <a:lnTo>
                  <a:pt x="7680" y="14401"/>
                </a:lnTo>
                <a:lnTo>
                  <a:pt x="4815" y="19202"/>
                </a:lnTo>
                <a:lnTo>
                  <a:pt x="2880" y="24963"/>
                </a:lnTo>
                <a:lnTo>
                  <a:pt x="975" y="30708"/>
                </a:lnTo>
                <a:lnTo>
                  <a:pt x="0" y="38389"/>
                </a:lnTo>
                <a:lnTo>
                  <a:pt x="0" y="52791"/>
                </a:lnTo>
                <a:lnTo>
                  <a:pt x="975" y="59512"/>
                </a:lnTo>
                <a:lnTo>
                  <a:pt x="1935" y="65272"/>
                </a:lnTo>
                <a:lnTo>
                  <a:pt x="3840" y="71033"/>
                </a:lnTo>
                <a:lnTo>
                  <a:pt x="6720" y="74874"/>
                </a:lnTo>
                <a:lnTo>
                  <a:pt x="9616" y="78714"/>
                </a:lnTo>
                <a:lnTo>
                  <a:pt x="12496" y="82555"/>
                </a:lnTo>
                <a:lnTo>
                  <a:pt x="16337" y="85435"/>
                </a:lnTo>
                <a:lnTo>
                  <a:pt x="21122" y="87355"/>
                </a:lnTo>
                <a:lnTo>
                  <a:pt x="25923" y="89275"/>
                </a:lnTo>
                <a:lnTo>
                  <a:pt x="30723" y="90236"/>
                </a:lnTo>
                <a:lnTo>
                  <a:pt x="42245" y="90236"/>
                </a:lnTo>
                <a:lnTo>
                  <a:pt x="45125" y="89275"/>
                </a:lnTo>
                <a:lnTo>
                  <a:pt x="48006" y="89275"/>
                </a:lnTo>
                <a:lnTo>
                  <a:pt x="50886" y="88315"/>
                </a:lnTo>
                <a:lnTo>
                  <a:pt x="52806" y="87355"/>
                </a:lnTo>
                <a:lnTo>
                  <a:pt x="54726" y="86395"/>
                </a:lnTo>
                <a:lnTo>
                  <a:pt x="56647" y="85435"/>
                </a:lnTo>
                <a:lnTo>
                  <a:pt x="58567" y="84475"/>
                </a:lnTo>
                <a:lnTo>
                  <a:pt x="60487" y="83515"/>
                </a:lnTo>
                <a:lnTo>
                  <a:pt x="62407" y="82555"/>
                </a:lnTo>
                <a:lnTo>
                  <a:pt x="62407" y="81594"/>
                </a:lnTo>
                <a:lnTo>
                  <a:pt x="63367" y="80634"/>
                </a:lnTo>
                <a:lnTo>
                  <a:pt x="64328" y="80634"/>
                </a:lnTo>
                <a:lnTo>
                  <a:pt x="64328" y="78714"/>
                </a:lnTo>
                <a:lnTo>
                  <a:pt x="65288" y="77754"/>
                </a:lnTo>
                <a:lnTo>
                  <a:pt x="65288" y="7007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1" name="object 421"/>
          <p:cNvSpPr/>
          <p:nvPr/>
        </p:nvSpPr>
        <p:spPr>
          <a:xfrm>
            <a:off x="2144816" y="2853766"/>
            <a:ext cx="72953" cy="85435"/>
          </a:xfrm>
          <a:custGeom>
            <a:avLst/>
            <a:gdLst/>
            <a:ahLst/>
            <a:cxnLst/>
            <a:rect l="l" t="t" r="r" b="b"/>
            <a:pathLst>
              <a:path w="72953" h="85435">
                <a:moveTo>
                  <a:pt x="960" y="54711"/>
                </a:moveTo>
                <a:lnTo>
                  <a:pt x="2880" y="60472"/>
                </a:lnTo>
                <a:lnTo>
                  <a:pt x="4800" y="66233"/>
                </a:lnTo>
                <a:lnTo>
                  <a:pt x="6720" y="71033"/>
                </a:lnTo>
                <a:lnTo>
                  <a:pt x="10561" y="73914"/>
                </a:lnTo>
                <a:lnTo>
                  <a:pt x="14386" y="77754"/>
                </a:lnTo>
                <a:lnTo>
                  <a:pt x="18227" y="80634"/>
                </a:lnTo>
                <a:lnTo>
                  <a:pt x="23042" y="82555"/>
                </a:lnTo>
                <a:lnTo>
                  <a:pt x="28788" y="84475"/>
                </a:lnTo>
                <a:lnTo>
                  <a:pt x="34564" y="85435"/>
                </a:lnTo>
                <a:lnTo>
                  <a:pt x="48950" y="85435"/>
                </a:lnTo>
                <a:lnTo>
                  <a:pt x="52791" y="84475"/>
                </a:lnTo>
                <a:lnTo>
                  <a:pt x="55671" y="84475"/>
                </a:lnTo>
                <a:lnTo>
                  <a:pt x="59512" y="83515"/>
                </a:lnTo>
                <a:lnTo>
                  <a:pt x="61432" y="82555"/>
                </a:lnTo>
                <a:lnTo>
                  <a:pt x="64312" y="81594"/>
                </a:lnTo>
                <a:lnTo>
                  <a:pt x="66233" y="81594"/>
                </a:lnTo>
                <a:lnTo>
                  <a:pt x="68153" y="80634"/>
                </a:lnTo>
                <a:lnTo>
                  <a:pt x="70073" y="79674"/>
                </a:lnTo>
                <a:lnTo>
                  <a:pt x="71033" y="78714"/>
                </a:lnTo>
                <a:lnTo>
                  <a:pt x="71993" y="77754"/>
                </a:lnTo>
                <a:lnTo>
                  <a:pt x="71993" y="76794"/>
                </a:lnTo>
                <a:lnTo>
                  <a:pt x="72953" y="75834"/>
                </a:lnTo>
                <a:lnTo>
                  <a:pt x="72953" y="70073"/>
                </a:lnTo>
                <a:lnTo>
                  <a:pt x="71993" y="69113"/>
                </a:lnTo>
                <a:lnTo>
                  <a:pt x="71993" y="67193"/>
                </a:lnTo>
                <a:lnTo>
                  <a:pt x="68153" y="67193"/>
                </a:lnTo>
                <a:lnTo>
                  <a:pt x="67193" y="68153"/>
                </a:lnTo>
                <a:lnTo>
                  <a:pt x="65272" y="69113"/>
                </a:lnTo>
                <a:lnTo>
                  <a:pt x="63352" y="69113"/>
                </a:lnTo>
                <a:lnTo>
                  <a:pt x="61432" y="70073"/>
                </a:lnTo>
                <a:lnTo>
                  <a:pt x="59512" y="71033"/>
                </a:lnTo>
                <a:lnTo>
                  <a:pt x="56631" y="71993"/>
                </a:lnTo>
                <a:lnTo>
                  <a:pt x="53751" y="71993"/>
                </a:lnTo>
                <a:lnTo>
                  <a:pt x="49911" y="72953"/>
                </a:lnTo>
                <a:lnTo>
                  <a:pt x="33604" y="72953"/>
                </a:lnTo>
                <a:lnTo>
                  <a:pt x="30723" y="71033"/>
                </a:lnTo>
                <a:lnTo>
                  <a:pt x="26883" y="70073"/>
                </a:lnTo>
                <a:lnTo>
                  <a:pt x="24002" y="68153"/>
                </a:lnTo>
                <a:lnTo>
                  <a:pt x="22067" y="65272"/>
                </a:lnTo>
                <a:lnTo>
                  <a:pt x="20162" y="62392"/>
                </a:lnTo>
                <a:lnTo>
                  <a:pt x="18227" y="59512"/>
                </a:lnTo>
                <a:lnTo>
                  <a:pt x="17282" y="55671"/>
                </a:lnTo>
                <a:lnTo>
                  <a:pt x="16322" y="51831"/>
                </a:lnTo>
                <a:lnTo>
                  <a:pt x="16322" y="25908"/>
                </a:lnTo>
                <a:lnTo>
                  <a:pt x="18227" y="0"/>
                </a:lnTo>
                <a:lnTo>
                  <a:pt x="14386" y="2880"/>
                </a:lnTo>
                <a:lnTo>
                  <a:pt x="10561" y="6720"/>
                </a:lnTo>
                <a:lnTo>
                  <a:pt x="7680" y="11521"/>
                </a:lnTo>
                <a:lnTo>
                  <a:pt x="4800" y="16322"/>
                </a:lnTo>
                <a:lnTo>
                  <a:pt x="2880" y="21122"/>
                </a:lnTo>
                <a:lnTo>
                  <a:pt x="960" y="26883"/>
                </a:lnTo>
                <a:lnTo>
                  <a:pt x="0" y="33588"/>
                </a:lnTo>
                <a:lnTo>
                  <a:pt x="0" y="47990"/>
                </a:lnTo>
                <a:lnTo>
                  <a:pt x="960" y="5471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2" name="object 422"/>
          <p:cNvSpPr/>
          <p:nvPr/>
        </p:nvSpPr>
        <p:spPr>
          <a:xfrm>
            <a:off x="2161138" y="2848965"/>
            <a:ext cx="59512" cy="47990"/>
          </a:xfrm>
          <a:custGeom>
            <a:avLst/>
            <a:gdLst/>
            <a:ahLst/>
            <a:cxnLst/>
            <a:rect l="l" t="t" r="r" b="b"/>
            <a:pathLst>
              <a:path w="59512" h="47990">
                <a:moveTo>
                  <a:pt x="3840" y="21122"/>
                </a:moveTo>
                <a:lnTo>
                  <a:pt x="5745" y="19202"/>
                </a:lnTo>
                <a:lnTo>
                  <a:pt x="7680" y="17282"/>
                </a:lnTo>
                <a:lnTo>
                  <a:pt x="10561" y="15361"/>
                </a:lnTo>
                <a:lnTo>
                  <a:pt x="13441" y="13441"/>
                </a:lnTo>
                <a:lnTo>
                  <a:pt x="15346" y="12481"/>
                </a:lnTo>
                <a:lnTo>
                  <a:pt x="19187" y="11521"/>
                </a:lnTo>
                <a:lnTo>
                  <a:pt x="29748" y="11521"/>
                </a:lnTo>
                <a:lnTo>
                  <a:pt x="35509" y="13441"/>
                </a:lnTo>
                <a:lnTo>
                  <a:pt x="39349" y="18242"/>
                </a:lnTo>
                <a:lnTo>
                  <a:pt x="43190" y="23042"/>
                </a:lnTo>
                <a:lnTo>
                  <a:pt x="45110" y="28803"/>
                </a:lnTo>
                <a:lnTo>
                  <a:pt x="44150" y="37429"/>
                </a:lnTo>
                <a:lnTo>
                  <a:pt x="0" y="37429"/>
                </a:lnTo>
                <a:lnTo>
                  <a:pt x="0" y="47990"/>
                </a:lnTo>
                <a:lnTo>
                  <a:pt x="56631" y="47990"/>
                </a:lnTo>
                <a:lnTo>
                  <a:pt x="57591" y="47045"/>
                </a:lnTo>
                <a:lnTo>
                  <a:pt x="59512" y="45110"/>
                </a:lnTo>
                <a:lnTo>
                  <a:pt x="59512" y="27843"/>
                </a:lnTo>
                <a:lnTo>
                  <a:pt x="57591" y="24002"/>
                </a:lnTo>
                <a:lnTo>
                  <a:pt x="56631" y="19202"/>
                </a:lnTo>
                <a:lnTo>
                  <a:pt x="53751" y="14401"/>
                </a:lnTo>
                <a:lnTo>
                  <a:pt x="50871" y="11521"/>
                </a:lnTo>
                <a:lnTo>
                  <a:pt x="47990" y="7680"/>
                </a:lnTo>
                <a:lnTo>
                  <a:pt x="44150" y="4800"/>
                </a:lnTo>
                <a:lnTo>
                  <a:pt x="40309" y="2880"/>
                </a:lnTo>
                <a:lnTo>
                  <a:pt x="35509" y="960"/>
                </a:lnTo>
                <a:lnTo>
                  <a:pt x="29748" y="0"/>
                </a:lnTo>
                <a:lnTo>
                  <a:pt x="17282" y="0"/>
                </a:lnTo>
                <a:lnTo>
                  <a:pt x="11521" y="960"/>
                </a:lnTo>
                <a:lnTo>
                  <a:pt x="6720" y="2880"/>
                </a:lnTo>
                <a:lnTo>
                  <a:pt x="1905" y="4800"/>
                </a:lnTo>
                <a:lnTo>
                  <a:pt x="0" y="30708"/>
                </a:lnTo>
                <a:lnTo>
                  <a:pt x="1905" y="27843"/>
                </a:lnTo>
                <a:lnTo>
                  <a:pt x="2880" y="24002"/>
                </a:lnTo>
                <a:lnTo>
                  <a:pt x="3840" y="211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3" name="object 423"/>
          <p:cNvSpPr/>
          <p:nvPr/>
        </p:nvSpPr>
        <p:spPr>
          <a:xfrm>
            <a:off x="2243693" y="2849925"/>
            <a:ext cx="23042" cy="120959"/>
          </a:xfrm>
          <a:custGeom>
            <a:avLst/>
            <a:gdLst/>
            <a:ahLst/>
            <a:cxnLst/>
            <a:rect l="l" t="t" r="r" b="b"/>
            <a:pathLst>
              <a:path w="23042" h="120959">
                <a:moveTo>
                  <a:pt x="2880" y="0"/>
                </a:moveTo>
                <a:lnTo>
                  <a:pt x="192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119039"/>
                </a:lnTo>
                <a:lnTo>
                  <a:pt x="960" y="119999"/>
                </a:lnTo>
                <a:lnTo>
                  <a:pt x="1920" y="119999"/>
                </a:lnTo>
                <a:lnTo>
                  <a:pt x="1920" y="120959"/>
                </a:lnTo>
                <a:lnTo>
                  <a:pt x="13426" y="120959"/>
                </a:lnTo>
                <a:lnTo>
                  <a:pt x="13426" y="119999"/>
                </a:lnTo>
                <a:lnTo>
                  <a:pt x="14401" y="119999"/>
                </a:lnTo>
                <a:lnTo>
                  <a:pt x="14401" y="119039"/>
                </a:lnTo>
                <a:lnTo>
                  <a:pt x="15361" y="119039"/>
                </a:lnTo>
                <a:lnTo>
                  <a:pt x="15361" y="76794"/>
                </a:lnTo>
                <a:lnTo>
                  <a:pt x="17266" y="78714"/>
                </a:lnTo>
                <a:lnTo>
                  <a:pt x="19202" y="80634"/>
                </a:lnTo>
                <a:lnTo>
                  <a:pt x="21107" y="82555"/>
                </a:lnTo>
                <a:lnTo>
                  <a:pt x="23042" y="70073"/>
                </a:lnTo>
                <a:lnTo>
                  <a:pt x="19202" y="66233"/>
                </a:lnTo>
                <a:lnTo>
                  <a:pt x="15361" y="60472"/>
                </a:lnTo>
                <a:lnTo>
                  <a:pt x="15361" y="27843"/>
                </a:lnTo>
                <a:lnTo>
                  <a:pt x="13426" y="14401"/>
                </a:lnTo>
                <a:lnTo>
                  <a:pt x="13426" y="1920"/>
                </a:lnTo>
                <a:lnTo>
                  <a:pt x="12481" y="960"/>
                </a:lnTo>
                <a:lnTo>
                  <a:pt x="11521" y="960"/>
                </a:lnTo>
                <a:lnTo>
                  <a:pt x="11521" y="0"/>
                </a:lnTo>
                <a:lnTo>
                  <a:pt x="288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4" name="object 424"/>
          <p:cNvSpPr/>
          <p:nvPr/>
        </p:nvSpPr>
        <p:spPr>
          <a:xfrm>
            <a:off x="2257120" y="2848965"/>
            <a:ext cx="62407" cy="90236"/>
          </a:xfrm>
          <a:custGeom>
            <a:avLst/>
            <a:gdLst/>
            <a:ahLst/>
            <a:cxnLst/>
            <a:rect l="l" t="t" r="r" b="b"/>
            <a:pathLst>
              <a:path w="62407" h="90236">
                <a:moveTo>
                  <a:pt x="7680" y="83515"/>
                </a:moveTo>
                <a:lnTo>
                  <a:pt x="9616" y="85435"/>
                </a:lnTo>
                <a:lnTo>
                  <a:pt x="12496" y="86395"/>
                </a:lnTo>
                <a:lnTo>
                  <a:pt x="14401" y="87355"/>
                </a:lnTo>
                <a:lnTo>
                  <a:pt x="16337" y="88315"/>
                </a:lnTo>
                <a:lnTo>
                  <a:pt x="18242" y="89275"/>
                </a:lnTo>
                <a:lnTo>
                  <a:pt x="20177" y="89275"/>
                </a:lnTo>
                <a:lnTo>
                  <a:pt x="22082" y="90236"/>
                </a:lnTo>
                <a:lnTo>
                  <a:pt x="32644" y="90236"/>
                </a:lnTo>
                <a:lnTo>
                  <a:pt x="37444" y="89275"/>
                </a:lnTo>
                <a:lnTo>
                  <a:pt x="42245" y="87355"/>
                </a:lnTo>
                <a:lnTo>
                  <a:pt x="47045" y="85435"/>
                </a:lnTo>
                <a:lnTo>
                  <a:pt x="50886" y="81594"/>
                </a:lnTo>
                <a:lnTo>
                  <a:pt x="53766" y="77754"/>
                </a:lnTo>
                <a:lnTo>
                  <a:pt x="56647" y="73914"/>
                </a:lnTo>
                <a:lnTo>
                  <a:pt x="58567" y="69113"/>
                </a:lnTo>
                <a:lnTo>
                  <a:pt x="60487" y="63352"/>
                </a:lnTo>
                <a:lnTo>
                  <a:pt x="62407" y="57591"/>
                </a:lnTo>
                <a:lnTo>
                  <a:pt x="62407" y="31683"/>
                </a:lnTo>
                <a:lnTo>
                  <a:pt x="60487" y="26883"/>
                </a:lnTo>
                <a:lnTo>
                  <a:pt x="59527" y="21122"/>
                </a:lnTo>
                <a:lnTo>
                  <a:pt x="57607" y="16322"/>
                </a:lnTo>
                <a:lnTo>
                  <a:pt x="54726" y="12481"/>
                </a:lnTo>
                <a:lnTo>
                  <a:pt x="52806" y="8641"/>
                </a:lnTo>
                <a:lnTo>
                  <a:pt x="48966" y="5760"/>
                </a:lnTo>
                <a:lnTo>
                  <a:pt x="45125" y="2880"/>
                </a:lnTo>
                <a:lnTo>
                  <a:pt x="40325" y="960"/>
                </a:lnTo>
                <a:lnTo>
                  <a:pt x="35524" y="0"/>
                </a:lnTo>
                <a:lnTo>
                  <a:pt x="24002" y="0"/>
                </a:lnTo>
                <a:lnTo>
                  <a:pt x="21122" y="960"/>
                </a:lnTo>
                <a:lnTo>
                  <a:pt x="19217" y="960"/>
                </a:lnTo>
                <a:lnTo>
                  <a:pt x="16337" y="1920"/>
                </a:lnTo>
                <a:lnTo>
                  <a:pt x="14401" y="3840"/>
                </a:lnTo>
                <a:lnTo>
                  <a:pt x="11521" y="4800"/>
                </a:lnTo>
                <a:lnTo>
                  <a:pt x="9616" y="6720"/>
                </a:lnTo>
                <a:lnTo>
                  <a:pt x="7680" y="8641"/>
                </a:lnTo>
                <a:lnTo>
                  <a:pt x="4815" y="10561"/>
                </a:lnTo>
                <a:lnTo>
                  <a:pt x="2895" y="12481"/>
                </a:lnTo>
                <a:lnTo>
                  <a:pt x="0" y="15361"/>
                </a:lnTo>
                <a:lnTo>
                  <a:pt x="1935" y="28803"/>
                </a:lnTo>
                <a:lnTo>
                  <a:pt x="3840" y="25923"/>
                </a:lnTo>
                <a:lnTo>
                  <a:pt x="6720" y="23042"/>
                </a:lnTo>
                <a:lnTo>
                  <a:pt x="8656" y="21122"/>
                </a:lnTo>
                <a:lnTo>
                  <a:pt x="10561" y="19202"/>
                </a:lnTo>
                <a:lnTo>
                  <a:pt x="12496" y="17282"/>
                </a:lnTo>
                <a:lnTo>
                  <a:pt x="14401" y="16322"/>
                </a:lnTo>
                <a:lnTo>
                  <a:pt x="16337" y="15361"/>
                </a:lnTo>
                <a:lnTo>
                  <a:pt x="18242" y="14401"/>
                </a:lnTo>
                <a:lnTo>
                  <a:pt x="20177" y="13441"/>
                </a:lnTo>
                <a:lnTo>
                  <a:pt x="22082" y="13441"/>
                </a:lnTo>
                <a:lnTo>
                  <a:pt x="24002" y="12481"/>
                </a:lnTo>
                <a:lnTo>
                  <a:pt x="30723" y="12481"/>
                </a:lnTo>
                <a:lnTo>
                  <a:pt x="33604" y="13441"/>
                </a:lnTo>
                <a:lnTo>
                  <a:pt x="36484" y="15361"/>
                </a:lnTo>
                <a:lnTo>
                  <a:pt x="38404" y="17282"/>
                </a:lnTo>
                <a:lnTo>
                  <a:pt x="41285" y="20162"/>
                </a:lnTo>
                <a:lnTo>
                  <a:pt x="42245" y="23042"/>
                </a:lnTo>
                <a:lnTo>
                  <a:pt x="44165" y="25923"/>
                </a:lnTo>
                <a:lnTo>
                  <a:pt x="45125" y="29763"/>
                </a:lnTo>
                <a:lnTo>
                  <a:pt x="46085" y="33604"/>
                </a:lnTo>
                <a:lnTo>
                  <a:pt x="46085" y="37429"/>
                </a:lnTo>
                <a:lnTo>
                  <a:pt x="47045" y="41269"/>
                </a:lnTo>
                <a:lnTo>
                  <a:pt x="47045" y="48950"/>
                </a:lnTo>
                <a:lnTo>
                  <a:pt x="46085" y="52791"/>
                </a:lnTo>
                <a:lnTo>
                  <a:pt x="45125" y="56631"/>
                </a:lnTo>
                <a:lnTo>
                  <a:pt x="45125" y="60472"/>
                </a:lnTo>
                <a:lnTo>
                  <a:pt x="43205" y="64312"/>
                </a:lnTo>
                <a:lnTo>
                  <a:pt x="42245" y="67193"/>
                </a:lnTo>
                <a:lnTo>
                  <a:pt x="40325" y="70073"/>
                </a:lnTo>
                <a:lnTo>
                  <a:pt x="38404" y="72953"/>
                </a:lnTo>
                <a:lnTo>
                  <a:pt x="35524" y="74874"/>
                </a:lnTo>
                <a:lnTo>
                  <a:pt x="32644" y="76794"/>
                </a:lnTo>
                <a:lnTo>
                  <a:pt x="28803" y="77754"/>
                </a:lnTo>
                <a:lnTo>
                  <a:pt x="21122" y="77754"/>
                </a:lnTo>
                <a:lnTo>
                  <a:pt x="17282" y="75834"/>
                </a:lnTo>
                <a:lnTo>
                  <a:pt x="13456" y="72953"/>
                </a:lnTo>
                <a:lnTo>
                  <a:pt x="9616" y="71033"/>
                </a:lnTo>
                <a:lnTo>
                  <a:pt x="7680" y="8351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5" name="object 425"/>
          <p:cNvSpPr/>
          <p:nvPr/>
        </p:nvSpPr>
        <p:spPr>
          <a:xfrm>
            <a:off x="2331049" y="2827842"/>
            <a:ext cx="53751" cy="111358"/>
          </a:xfrm>
          <a:custGeom>
            <a:avLst/>
            <a:gdLst/>
            <a:ahLst/>
            <a:cxnLst/>
            <a:rect l="l" t="t" r="r" b="b"/>
            <a:pathLst>
              <a:path w="53751" h="111358">
                <a:moveTo>
                  <a:pt x="960" y="33604"/>
                </a:moveTo>
                <a:lnTo>
                  <a:pt x="1920" y="34564"/>
                </a:lnTo>
                <a:lnTo>
                  <a:pt x="1920" y="35524"/>
                </a:lnTo>
                <a:lnTo>
                  <a:pt x="14401" y="35524"/>
                </a:lnTo>
                <a:lnTo>
                  <a:pt x="14401" y="88315"/>
                </a:lnTo>
                <a:lnTo>
                  <a:pt x="15361" y="92156"/>
                </a:lnTo>
                <a:lnTo>
                  <a:pt x="16322" y="95996"/>
                </a:lnTo>
                <a:lnTo>
                  <a:pt x="17282" y="98877"/>
                </a:lnTo>
                <a:lnTo>
                  <a:pt x="18242" y="102717"/>
                </a:lnTo>
                <a:lnTo>
                  <a:pt x="20162" y="104637"/>
                </a:lnTo>
                <a:lnTo>
                  <a:pt x="22082" y="106558"/>
                </a:lnTo>
                <a:lnTo>
                  <a:pt x="24963" y="108478"/>
                </a:lnTo>
                <a:lnTo>
                  <a:pt x="27828" y="109438"/>
                </a:lnTo>
                <a:lnTo>
                  <a:pt x="30708" y="110398"/>
                </a:lnTo>
                <a:lnTo>
                  <a:pt x="34549" y="111358"/>
                </a:lnTo>
                <a:lnTo>
                  <a:pt x="43205" y="111358"/>
                </a:lnTo>
                <a:lnTo>
                  <a:pt x="44165" y="110398"/>
                </a:lnTo>
                <a:lnTo>
                  <a:pt x="47990" y="110398"/>
                </a:lnTo>
                <a:lnTo>
                  <a:pt x="49911" y="109438"/>
                </a:lnTo>
                <a:lnTo>
                  <a:pt x="50886" y="109438"/>
                </a:lnTo>
                <a:lnTo>
                  <a:pt x="51831" y="108478"/>
                </a:lnTo>
                <a:lnTo>
                  <a:pt x="52791" y="107518"/>
                </a:lnTo>
                <a:lnTo>
                  <a:pt x="53751" y="106558"/>
                </a:lnTo>
                <a:lnTo>
                  <a:pt x="53751" y="95996"/>
                </a:lnTo>
                <a:lnTo>
                  <a:pt x="50886" y="95996"/>
                </a:lnTo>
                <a:lnTo>
                  <a:pt x="49911" y="96956"/>
                </a:lnTo>
                <a:lnTo>
                  <a:pt x="47990" y="96956"/>
                </a:lnTo>
                <a:lnTo>
                  <a:pt x="47045" y="97917"/>
                </a:lnTo>
                <a:lnTo>
                  <a:pt x="37444" y="97917"/>
                </a:lnTo>
                <a:lnTo>
                  <a:pt x="33604" y="96956"/>
                </a:lnTo>
                <a:lnTo>
                  <a:pt x="32644" y="94076"/>
                </a:lnTo>
                <a:lnTo>
                  <a:pt x="30708" y="91196"/>
                </a:lnTo>
                <a:lnTo>
                  <a:pt x="29763" y="86395"/>
                </a:lnTo>
                <a:lnTo>
                  <a:pt x="29763" y="35524"/>
                </a:lnTo>
                <a:lnTo>
                  <a:pt x="51831" y="35524"/>
                </a:lnTo>
                <a:lnTo>
                  <a:pt x="52791" y="34564"/>
                </a:lnTo>
                <a:lnTo>
                  <a:pt x="53751" y="33604"/>
                </a:lnTo>
                <a:lnTo>
                  <a:pt x="53751" y="24002"/>
                </a:lnTo>
                <a:lnTo>
                  <a:pt x="52791" y="23042"/>
                </a:lnTo>
                <a:lnTo>
                  <a:pt x="51831" y="23042"/>
                </a:lnTo>
                <a:lnTo>
                  <a:pt x="51831" y="22082"/>
                </a:lnTo>
                <a:lnTo>
                  <a:pt x="29763" y="22082"/>
                </a:lnTo>
                <a:lnTo>
                  <a:pt x="29763" y="960"/>
                </a:lnTo>
                <a:lnTo>
                  <a:pt x="28803" y="960"/>
                </a:lnTo>
                <a:lnTo>
                  <a:pt x="27828" y="0"/>
                </a:lnTo>
                <a:lnTo>
                  <a:pt x="17282" y="0"/>
                </a:lnTo>
                <a:lnTo>
                  <a:pt x="16322" y="960"/>
                </a:lnTo>
                <a:lnTo>
                  <a:pt x="15361" y="960"/>
                </a:lnTo>
                <a:lnTo>
                  <a:pt x="15361" y="1920"/>
                </a:lnTo>
                <a:lnTo>
                  <a:pt x="14401" y="1920"/>
                </a:lnTo>
                <a:lnTo>
                  <a:pt x="14401" y="22082"/>
                </a:lnTo>
                <a:lnTo>
                  <a:pt x="2880" y="22082"/>
                </a:lnTo>
                <a:lnTo>
                  <a:pt x="1920" y="23042"/>
                </a:lnTo>
                <a:lnTo>
                  <a:pt x="960" y="23042"/>
                </a:lnTo>
                <a:lnTo>
                  <a:pt x="960" y="24963"/>
                </a:lnTo>
                <a:lnTo>
                  <a:pt x="0" y="25923"/>
                </a:lnTo>
                <a:lnTo>
                  <a:pt x="0" y="32644"/>
                </a:lnTo>
                <a:lnTo>
                  <a:pt x="960" y="3360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6" name="object 426"/>
          <p:cNvSpPr/>
          <p:nvPr/>
        </p:nvSpPr>
        <p:spPr>
          <a:xfrm>
            <a:off x="2487518" y="2862407"/>
            <a:ext cx="9601" cy="75834"/>
          </a:xfrm>
          <a:custGeom>
            <a:avLst/>
            <a:gdLst/>
            <a:ahLst/>
            <a:cxnLst/>
            <a:rect l="l" t="t" r="r" b="b"/>
            <a:pathLst>
              <a:path w="9601" h="75834">
                <a:moveTo>
                  <a:pt x="3840" y="42230"/>
                </a:moveTo>
                <a:lnTo>
                  <a:pt x="0" y="72953"/>
                </a:lnTo>
                <a:lnTo>
                  <a:pt x="0" y="74874"/>
                </a:lnTo>
                <a:lnTo>
                  <a:pt x="960" y="74874"/>
                </a:lnTo>
                <a:lnTo>
                  <a:pt x="1920" y="75834"/>
                </a:lnTo>
                <a:lnTo>
                  <a:pt x="9601" y="75834"/>
                </a:lnTo>
                <a:lnTo>
                  <a:pt x="8641" y="0"/>
                </a:lnTo>
                <a:lnTo>
                  <a:pt x="4800" y="29763"/>
                </a:lnTo>
                <a:lnTo>
                  <a:pt x="3840" y="4223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7" name="object 427"/>
          <p:cNvSpPr/>
          <p:nvPr/>
        </p:nvSpPr>
        <p:spPr>
          <a:xfrm>
            <a:off x="2437607" y="2818241"/>
            <a:ext cx="87355" cy="119999"/>
          </a:xfrm>
          <a:custGeom>
            <a:avLst/>
            <a:gdLst/>
            <a:ahLst/>
            <a:cxnLst/>
            <a:rect l="l" t="t" r="r" b="b"/>
            <a:pathLst>
              <a:path w="87355" h="119999">
                <a:moveTo>
                  <a:pt x="85435" y="44165"/>
                </a:moveTo>
                <a:lnTo>
                  <a:pt x="85435" y="43205"/>
                </a:lnTo>
                <a:lnTo>
                  <a:pt x="86395" y="43205"/>
                </a:lnTo>
                <a:lnTo>
                  <a:pt x="86395" y="42245"/>
                </a:lnTo>
                <a:lnTo>
                  <a:pt x="87355" y="42245"/>
                </a:lnTo>
                <a:lnTo>
                  <a:pt x="87355" y="34564"/>
                </a:lnTo>
                <a:lnTo>
                  <a:pt x="86395" y="33604"/>
                </a:lnTo>
                <a:lnTo>
                  <a:pt x="86395" y="32644"/>
                </a:lnTo>
                <a:lnTo>
                  <a:pt x="73913" y="32644"/>
                </a:lnTo>
                <a:lnTo>
                  <a:pt x="77754" y="2880"/>
                </a:lnTo>
                <a:lnTo>
                  <a:pt x="77754" y="1920"/>
                </a:lnTo>
                <a:lnTo>
                  <a:pt x="76794" y="960"/>
                </a:lnTo>
                <a:lnTo>
                  <a:pt x="75834" y="960"/>
                </a:lnTo>
                <a:lnTo>
                  <a:pt x="75834" y="0"/>
                </a:lnTo>
                <a:lnTo>
                  <a:pt x="66233" y="0"/>
                </a:lnTo>
                <a:lnTo>
                  <a:pt x="66233" y="960"/>
                </a:lnTo>
                <a:lnTo>
                  <a:pt x="64312" y="960"/>
                </a:lnTo>
                <a:lnTo>
                  <a:pt x="64312" y="1920"/>
                </a:lnTo>
                <a:lnTo>
                  <a:pt x="63352" y="2880"/>
                </a:lnTo>
                <a:lnTo>
                  <a:pt x="60472" y="32644"/>
                </a:lnTo>
                <a:lnTo>
                  <a:pt x="34564" y="32644"/>
                </a:lnTo>
                <a:lnTo>
                  <a:pt x="38404" y="2880"/>
                </a:lnTo>
                <a:lnTo>
                  <a:pt x="38404" y="960"/>
                </a:lnTo>
                <a:lnTo>
                  <a:pt x="36469" y="960"/>
                </a:lnTo>
                <a:lnTo>
                  <a:pt x="36469" y="0"/>
                </a:lnTo>
                <a:lnTo>
                  <a:pt x="27843" y="0"/>
                </a:lnTo>
                <a:lnTo>
                  <a:pt x="26868" y="960"/>
                </a:lnTo>
                <a:lnTo>
                  <a:pt x="24963" y="960"/>
                </a:lnTo>
                <a:lnTo>
                  <a:pt x="24963" y="2880"/>
                </a:lnTo>
                <a:lnTo>
                  <a:pt x="21122" y="32644"/>
                </a:lnTo>
                <a:lnTo>
                  <a:pt x="6720" y="32644"/>
                </a:lnTo>
                <a:lnTo>
                  <a:pt x="6720" y="33604"/>
                </a:lnTo>
                <a:lnTo>
                  <a:pt x="5760" y="34564"/>
                </a:lnTo>
                <a:lnTo>
                  <a:pt x="5760" y="41285"/>
                </a:lnTo>
                <a:lnTo>
                  <a:pt x="6720" y="42245"/>
                </a:lnTo>
                <a:lnTo>
                  <a:pt x="6720" y="43205"/>
                </a:lnTo>
                <a:lnTo>
                  <a:pt x="7680" y="44165"/>
                </a:lnTo>
                <a:lnTo>
                  <a:pt x="19187" y="44165"/>
                </a:lnTo>
                <a:lnTo>
                  <a:pt x="16322" y="73929"/>
                </a:lnTo>
                <a:lnTo>
                  <a:pt x="2880" y="73929"/>
                </a:lnTo>
                <a:lnTo>
                  <a:pt x="2880" y="74874"/>
                </a:lnTo>
                <a:lnTo>
                  <a:pt x="1920" y="74874"/>
                </a:lnTo>
                <a:lnTo>
                  <a:pt x="960" y="75834"/>
                </a:lnTo>
                <a:lnTo>
                  <a:pt x="960" y="78714"/>
                </a:lnTo>
                <a:lnTo>
                  <a:pt x="0" y="78714"/>
                </a:lnTo>
                <a:lnTo>
                  <a:pt x="0" y="82555"/>
                </a:lnTo>
                <a:lnTo>
                  <a:pt x="960" y="83515"/>
                </a:lnTo>
                <a:lnTo>
                  <a:pt x="960" y="84475"/>
                </a:lnTo>
                <a:lnTo>
                  <a:pt x="1920" y="85435"/>
                </a:lnTo>
                <a:lnTo>
                  <a:pt x="2880" y="86395"/>
                </a:lnTo>
                <a:lnTo>
                  <a:pt x="14401" y="86395"/>
                </a:lnTo>
                <a:lnTo>
                  <a:pt x="10561" y="117119"/>
                </a:lnTo>
                <a:lnTo>
                  <a:pt x="10561" y="119039"/>
                </a:lnTo>
                <a:lnTo>
                  <a:pt x="11521" y="119039"/>
                </a:lnTo>
                <a:lnTo>
                  <a:pt x="12481" y="119999"/>
                </a:lnTo>
                <a:lnTo>
                  <a:pt x="22067" y="119999"/>
                </a:lnTo>
                <a:lnTo>
                  <a:pt x="23027" y="119039"/>
                </a:lnTo>
                <a:lnTo>
                  <a:pt x="24002" y="119039"/>
                </a:lnTo>
                <a:lnTo>
                  <a:pt x="24002" y="117119"/>
                </a:lnTo>
                <a:lnTo>
                  <a:pt x="27843" y="86395"/>
                </a:lnTo>
                <a:lnTo>
                  <a:pt x="53751" y="86395"/>
                </a:lnTo>
                <a:lnTo>
                  <a:pt x="54711" y="73929"/>
                </a:lnTo>
                <a:lnTo>
                  <a:pt x="29748" y="73929"/>
                </a:lnTo>
                <a:lnTo>
                  <a:pt x="33588" y="44165"/>
                </a:lnTo>
                <a:lnTo>
                  <a:pt x="58552" y="44165"/>
                </a:lnTo>
                <a:lnTo>
                  <a:pt x="59512" y="119999"/>
                </a:lnTo>
                <a:lnTo>
                  <a:pt x="61432" y="119999"/>
                </a:lnTo>
                <a:lnTo>
                  <a:pt x="61432" y="119039"/>
                </a:lnTo>
                <a:lnTo>
                  <a:pt x="62392" y="119039"/>
                </a:lnTo>
                <a:lnTo>
                  <a:pt x="63352" y="118079"/>
                </a:lnTo>
                <a:lnTo>
                  <a:pt x="63352" y="117119"/>
                </a:lnTo>
                <a:lnTo>
                  <a:pt x="67193" y="86395"/>
                </a:lnTo>
                <a:lnTo>
                  <a:pt x="79674" y="86395"/>
                </a:lnTo>
                <a:lnTo>
                  <a:pt x="80634" y="85435"/>
                </a:lnTo>
                <a:lnTo>
                  <a:pt x="81594" y="85435"/>
                </a:lnTo>
                <a:lnTo>
                  <a:pt x="81594" y="83515"/>
                </a:lnTo>
                <a:lnTo>
                  <a:pt x="82555" y="82555"/>
                </a:lnTo>
                <a:lnTo>
                  <a:pt x="82555" y="76794"/>
                </a:lnTo>
                <a:lnTo>
                  <a:pt x="81594" y="75834"/>
                </a:lnTo>
                <a:lnTo>
                  <a:pt x="80634" y="74874"/>
                </a:lnTo>
                <a:lnTo>
                  <a:pt x="80634" y="73929"/>
                </a:lnTo>
                <a:lnTo>
                  <a:pt x="69113" y="73929"/>
                </a:lnTo>
                <a:lnTo>
                  <a:pt x="71993" y="44165"/>
                </a:lnTo>
                <a:lnTo>
                  <a:pt x="85435" y="4416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8" name="object 428"/>
          <p:cNvSpPr/>
          <p:nvPr/>
        </p:nvSpPr>
        <p:spPr>
          <a:xfrm>
            <a:off x="2539365" y="2817281"/>
            <a:ext cx="73913" cy="119999"/>
          </a:xfrm>
          <a:custGeom>
            <a:avLst/>
            <a:gdLst/>
            <a:ahLst/>
            <a:cxnLst/>
            <a:rect l="l" t="t" r="r" b="b"/>
            <a:pathLst>
              <a:path w="73913" h="119999">
                <a:moveTo>
                  <a:pt x="2880" y="119999"/>
                </a:moveTo>
                <a:lnTo>
                  <a:pt x="72953" y="119999"/>
                </a:lnTo>
                <a:lnTo>
                  <a:pt x="72953" y="119039"/>
                </a:lnTo>
                <a:lnTo>
                  <a:pt x="73913" y="118079"/>
                </a:lnTo>
                <a:lnTo>
                  <a:pt x="73913" y="109438"/>
                </a:lnTo>
                <a:lnTo>
                  <a:pt x="72953" y="108478"/>
                </a:lnTo>
                <a:lnTo>
                  <a:pt x="71993" y="107518"/>
                </a:lnTo>
                <a:lnTo>
                  <a:pt x="71033" y="106558"/>
                </a:lnTo>
                <a:lnTo>
                  <a:pt x="19187" y="106558"/>
                </a:lnTo>
                <a:lnTo>
                  <a:pt x="37429" y="87355"/>
                </a:lnTo>
                <a:lnTo>
                  <a:pt x="44150" y="80634"/>
                </a:lnTo>
                <a:lnTo>
                  <a:pt x="49911" y="73913"/>
                </a:lnTo>
                <a:lnTo>
                  <a:pt x="53751" y="69113"/>
                </a:lnTo>
                <a:lnTo>
                  <a:pt x="58552" y="63367"/>
                </a:lnTo>
                <a:lnTo>
                  <a:pt x="61432" y="58567"/>
                </a:lnTo>
                <a:lnTo>
                  <a:pt x="63352" y="54726"/>
                </a:lnTo>
                <a:lnTo>
                  <a:pt x="65272" y="49926"/>
                </a:lnTo>
                <a:lnTo>
                  <a:pt x="67193" y="46085"/>
                </a:lnTo>
                <a:lnTo>
                  <a:pt x="67193" y="42245"/>
                </a:lnTo>
                <a:lnTo>
                  <a:pt x="68153" y="38404"/>
                </a:lnTo>
                <a:lnTo>
                  <a:pt x="69113" y="34564"/>
                </a:lnTo>
                <a:lnTo>
                  <a:pt x="69113" y="26883"/>
                </a:lnTo>
                <a:lnTo>
                  <a:pt x="68153" y="22082"/>
                </a:lnTo>
                <a:lnTo>
                  <a:pt x="66233" y="19202"/>
                </a:lnTo>
                <a:lnTo>
                  <a:pt x="65272" y="15361"/>
                </a:lnTo>
                <a:lnTo>
                  <a:pt x="63352" y="11521"/>
                </a:lnTo>
                <a:lnTo>
                  <a:pt x="60472" y="8641"/>
                </a:lnTo>
                <a:lnTo>
                  <a:pt x="57591" y="5760"/>
                </a:lnTo>
                <a:lnTo>
                  <a:pt x="53751" y="3840"/>
                </a:lnTo>
                <a:lnTo>
                  <a:pt x="48950" y="1920"/>
                </a:lnTo>
                <a:lnTo>
                  <a:pt x="45110" y="960"/>
                </a:lnTo>
                <a:lnTo>
                  <a:pt x="40309" y="0"/>
                </a:lnTo>
                <a:lnTo>
                  <a:pt x="26868" y="0"/>
                </a:lnTo>
                <a:lnTo>
                  <a:pt x="24003" y="960"/>
                </a:lnTo>
                <a:lnTo>
                  <a:pt x="20162" y="1920"/>
                </a:lnTo>
                <a:lnTo>
                  <a:pt x="17282" y="2880"/>
                </a:lnTo>
                <a:lnTo>
                  <a:pt x="15346" y="3840"/>
                </a:lnTo>
                <a:lnTo>
                  <a:pt x="12481" y="4800"/>
                </a:lnTo>
                <a:lnTo>
                  <a:pt x="9601" y="5760"/>
                </a:lnTo>
                <a:lnTo>
                  <a:pt x="7680" y="6720"/>
                </a:lnTo>
                <a:lnTo>
                  <a:pt x="6720" y="7680"/>
                </a:lnTo>
                <a:lnTo>
                  <a:pt x="4800" y="8641"/>
                </a:lnTo>
                <a:lnTo>
                  <a:pt x="3840" y="9601"/>
                </a:lnTo>
                <a:lnTo>
                  <a:pt x="3840" y="10561"/>
                </a:lnTo>
                <a:lnTo>
                  <a:pt x="2880" y="10561"/>
                </a:lnTo>
                <a:lnTo>
                  <a:pt x="2880" y="11521"/>
                </a:lnTo>
                <a:lnTo>
                  <a:pt x="1920" y="12481"/>
                </a:lnTo>
                <a:lnTo>
                  <a:pt x="1920" y="22082"/>
                </a:lnTo>
                <a:lnTo>
                  <a:pt x="2880" y="22082"/>
                </a:lnTo>
                <a:lnTo>
                  <a:pt x="2880" y="23042"/>
                </a:lnTo>
                <a:lnTo>
                  <a:pt x="3840" y="24002"/>
                </a:lnTo>
                <a:lnTo>
                  <a:pt x="4800" y="24002"/>
                </a:lnTo>
                <a:lnTo>
                  <a:pt x="6720" y="23042"/>
                </a:lnTo>
                <a:lnTo>
                  <a:pt x="7680" y="22082"/>
                </a:lnTo>
                <a:lnTo>
                  <a:pt x="9601" y="21122"/>
                </a:lnTo>
                <a:lnTo>
                  <a:pt x="11506" y="20162"/>
                </a:lnTo>
                <a:lnTo>
                  <a:pt x="13441" y="19202"/>
                </a:lnTo>
                <a:lnTo>
                  <a:pt x="15346" y="17282"/>
                </a:lnTo>
                <a:lnTo>
                  <a:pt x="18227" y="16322"/>
                </a:lnTo>
                <a:lnTo>
                  <a:pt x="21122" y="15361"/>
                </a:lnTo>
                <a:lnTo>
                  <a:pt x="24003" y="14401"/>
                </a:lnTo>
                <a:lnTo>
                  <a:pt x="27843" y="13441"/>
                </a:lnTo>
                <a:lnTo>
                  <a:pt x="34564" y="13441"/>
                </a:lnTo>
                <a:lnTo>
                  <a:pt x="37429" y="14401"/>
                </a:lnTo>
                <a:lnTo>
                  <a:pt x="39349" y="15361"/>
                </a:lnTo>
                <a:lnTo>
                  <a:pt x="42230" y="16322"/>
                </a:lnTo>
                <a:lnTo>
                  <a:pt x="44150" y="18242"/>
                </a:lnTo>
                <a:lnTo>
                  <a:pt x="46070" y="19202"/>
                </a:lnTo>
                <a:lnTo>
                  <a:pt x="47990" y="21122"/>
                </a:lnTo>
                <a:lnTo>
                  <a:pt x="48950" y="23042"/>
                </a:lnTo>
                <a:lnTo>
                  <a:pt x="49911" y="25923"/>
                </a:lnTo>
                <a:lnTo>
                  <a:pt x="50871" y="27843"/>
                </a:lnTo>
                <a:lnTo>
                  <a:pt x="50871" y="38404"/>
                </a:lnTo>
                <a:lnTo>
                  <a:pt x="49911" y="41285"/>
                </a:lnTo>
                <a:lnTo>
                  <a:pt x="49911" y="45125"/>
                </a:lnTo>
                <a:lnTo>
                  <a:pt x="47990" y="48005"/>
                </a:lnTo>
                <a:lnTo>
                  <a:pt x="47030" y="51846"/>
                </a:lnTo>
                <a:lnTo>
                  <a:pt x="45110" y="55686"/>
                </a:lnTo>
                <a:lnTo>
                  <a:pt x="42230" y="59527"/>
                </a:lnTo>
                <a:lnTo>
                  <a:pt x="39349" y="64328"/>
                </a:lnTo>
                <a:lnTo>
                  <a:pt x="35509" y="68168"/>
                </a:lnTo>
                <a:lnTo>
                  <a:pt x="31683" y="73913"/>
                </a:lnTo>
                <a:lnTo>
                  <a:pt x="25907" y="78729"/>
                </a:lnTo>
                <a:lnTo>
                  <a:pt x="2880" y="103677"/>
                </a:lnTo>
                <a:lnTo>
                  <a:pt x="2880" y="104637"/>
                </a:lnTo>
                <a:lnTo>
                  <a:pt x="1920" y="104637"/>
                </a:lnTo>
                <a:lnTo>
                  <a:pt x="1920" y="105597"/>
                </a:lnTo>
                <a:lnTo>
                  <a:pt x="960" y="106558"/>
                </a:lnTo>
                <a:lnTo>
                  <a:pt x="960" y="107518"/>
                </a:lnTo>
                <a:lnTo>
                  <a:pt x="0" y="107518"/>
                </a:lnTo>
                <a:lnTo>
                  <a:pt x="0" y="118079"/>
                </a:lnTo>
                <a:lnTo>
                  <a:pt x="960" y="118079"/>
                </a:lnTo>
                <a:lnTo>
                  <a:pt x="960" y="119039"/>
                </a:lnTo>
                <a:lnTo>
                  <a:pt x="1920" y="119039"/>
                </a:lnTo>
                <a:lnTo>
                  <a:pt x="1920" y="119999"/>
                </a:lnTo>
                <a:lnTo>
                  <a:pt x="2880" y="11999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9" name="object 429"/>
          <p:cNvSpPr/>
          <p:nvPr/>
        </p:nvSpPr>
        <p:spPr>
          <a:xfrm>
            <a:off x="2641122" y="2853766"/>
            <a:ext cx="19187" cy="21122"/>
          </a:xfrm>
          <a:custGeom>
            <a:avLst/>
            <a:gdLst/>
            <a:ahLst/>
            <a:cxnLst/>
            <a:rect l="l" t="t" r="r" b="b"/>
            <a:pathLst>
              <a:path w="19187" h="21122">
                <a:moveTo>
                  <a:pt x="960" y="2880"/>
                </a:moveTo>
                <a:lnTo>
                  <a:pt x="960" y="3840"/>
                </a:lnTo>
                <a:lnTo>
                  <a:pt x="0" y="5760"/>
                </a:lnTo>
                <a:lnTo>
                  <a:pt x="0" y="15361"/>
                </a:lnTo>
                <a:lnTo>
                  <a:pt x="960" y="16322"/>
                </a:lnTo>
                <a:lnTo>
                  <a:pt x="960" y="18242"/>
                </a:lnTo>
                <a:lnTo>
                  <a:pt x="1920" y="18242"/>
                </a:lnTo>
                <a:lnTo>
                  <a:pt x="2880" y="19202"/>
                </a:lnTo>
                <a:lnTo>
                  <a:pt x="3840" y="20162"/>
                </a:lnTo>
                <a:lnTo>
                  <a:pt x="4800" y="20162"/>
                </a:lnTo>
                <a:lnTo>
                  <a:pt x="5760" y="21122"/>
                </a:lnTo>
                <a:lnTo>
                  <a:pt x="13441" y="21122"/>
                </a:lnTo>
                <a:lnTo>
                  <a:pt x="14386" y="20162"/>
                </a:lnTo>
                <a:lnTo>
                  <a:pt x="15346" y="20162"/>
                </a:lnTo>
                <a:lnTo>
                  <a:pt x="16322" y="19202"/>
                </a:lnTo>
                <a:lnTo>
                  <a:pt x="17282" y="18242"/>
                </a:lnTo>
                <a:lnTo>
                  <a:pt x="18227" y="18242"/>
                </a:lnTo>
                <a:lnTo>
                  <a:pt x="18227" y="16322"/>
                </a:lnTo>
                <a:lnTo>
                  <a:pt x="19187" y="15361"/>
                </a:lnTo>
                <a:lnTo>
                  <a:pt x="19187" y="5760"/>
                </a:lnTo>
                <a:lnTo>
                  <a:pt x="18227" y="3840"/>
                </a:lnTo>
                <a:lnTo>
                  <a:pt x="18227" y="2880"/>
                </a:lnTo>
                <a:lnTo>
                  <a:pt x="17282" y="1920"/>
                </a:lnTo>
                <a:lnTo>
                  <a:pt x="16322" y="960"/>
                </a:lnTo>
                <a:lnTo>
                  <a:pt x="15346" y="960"/>
                </a:lnTo>
                <a:lnTo>
                  <a:pt x="14386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0" name="object 430"/>
          <p:cNvSpPr/>
          <p:nvPr/>
        </p:nvSpPr>
        <p:spPr>
          <a:xfrm>
            <a:off x="2641122" y="2917118"/>
            <a:ext cx="19187" cy="21122"/>
          </a:xfrm>
          <a:custGeom>
            <a:avLst/>
            <a:gdLst/>
            <a:ahLst/>
            <a:cxnLst/>
            <a:rect l="l" t="t" r="r" b="b"/>
            <a:pathLst>
              <a:path w="19187" h="21122">
                <a:moveTo>
                  <a:pt x="960" y="2880"/>
                </a:moveTo>
                <a:lnTo>
                  <a:pt x="960" y="4800"/>
                </a:lnTo>
                <a:lnTo>
                  <a:pt x="0" y="5760"/>
                </a:lnTo>
                <a:lnTo>
                  <a:pt x="0" y="15361"/>
                </a:lnTo>
                <a:lnTo>
                  <a:pt x="960" y="17282"/>
                </a:lnTo>
                <a:lnTo>
                  <a:pt x="960" y="18242"/>
                </a:lnTo>
                <a:lnTo>
                  <a:pt x="1920" y="19202"/>
                </a:lnTo>
                <a:lnTo>
                  <a:pt x="2880" y="20162"/>
                </a:lnTo>
                <a:lnTo>
                  <a:pt x="3840" y="20162"/>
                </a:lnTo>
                <a:lnTo>
                  <a:pt x="4800" y="21122"/>
                </a:lnTo>
                <a:lnTo>
                  <a:pt x="14386" y="21122"/>
                </a:lnTo>
                <a:lnTo>
                  <a:pt x="15346" y="20162"/>
                </a:lnTo>
                <a:lnTo>
                  <a:pt x="16322" y="20162"/>
                </a:lnTo>
                <a:lnTo>
                  <a:pt x="17282" y="19202"/>
                </a:lnTo>
                <a:lnTo>
                  <a:pt x="18227" y="18242"/>
                </a:lnTo>
                <a:lnTo>
                  <a:pt x="18227" y="17282"/>
                </a:lnTo>
                <a:lnTo>
                  <a:pt x="19187" y="15361"/>
                </a:lnTo>
                <a:lnTo>
                  <a:pt x="19187" y="5760"/>
                </a:lnTo>
                <a:lnTo>
                  <a:pt x="18227" y="3840"/>
                </a:lnTo>
                <a:lnTo>
                  <a:pt x="18227" y="2880"/>
                </a:lnTo>
                <a:lnTo>
                  <a:pt x="17282" y="2880"/>
                </a:lnTo>
                <a:lnTo>
                  <a:pt x="16322" y="1920"/>
                </a:lnTo>
                <a:lnTo>
                  <a:pt x="15346" y="960"/>
                </a:lnTo>
                <a:lnTo>
                  <a:pt x="14386" y="960"/>
                </a:lnTo>
                <a:lnTo>
                  <a:pt x="13441" y="0"/>
                </a:lnTo>
                <a:lnTo>
                  <a:pt x="5760" y="0"/>
                </a:lnTo>
                <a:lnTo>
                  <a:pt x="4800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1" name="object 431"/>
          <p:cNvSpPr/>
          <p:nvPr/>
        </p:nvSpPr>
        <p:spPr>
          <a:xfrm>
            <a:off x="2732318" y="2818241"/>
            <a:ext cx="90236" cy="119999"/>
          </a:xfrm>
          <a:custGeom>
            <a:avLst/>
            <a:gdLst/>
            <a:ahLst/>
            <a:cxnLst/>
            <a:rect l="l" t="t" r="r" b="b"/>
            <a:pathLst>
              <a:path w="90236" h="119999">
                <a:moveTo>
                  <a:pt x="14386" y="960"/>
                </a:moveTo>
                <a:lnTo>
                  <a:pt x="3840" y="960"/>
                </a:lnTo>
                <a:lnTo>
                  <a:pt x="288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117119"/>
                </a:lnTo>
                <a:lnTo>
                  <a:pt x="960" y="118079"/>
                </a:lnTo>
                <a:lnTo>
                  <a:pt x="960" y="119039"/>
                </a:lnTo>
                <a:lnTo>
                  <a:pt x="2880" y="119039"/>
                </a:lnTo>
                <a:lnTo>
                  <a:pt x="2880" y="119999"/>
                </a:lnTo>
                <a:lnTo>
                  <a:pt x="11521" y="119999"/>
                </a:lnTo>
                <a:lnTo>
                  <a:pt x="12481" y="119039"/>
                </a:lnTo>
                <a:lnTo>
                  <a:pt x="14386" y="119039"/>
                </a:lnTo>
                <a:lnTo>
                  <a:pt x="15361" y="118079"/>
                </a:lnTo>
                <a:lnTo>
                  <a:pt x="15361" y="18242"/>
                </a:lnTo>
                <a:lnTo>
                  <a:pt x="17282" y="22082"/>
                </a:lnTo>
                <a:lnTo>
                  <a:pt x="19202" y="25923"/>
                </a:lnTo>
                <a:lnTo>
                  <a:pt x="21107" y="29763"/>
                </a:lnTo>
                <a:lnTo>
                  <a:pt x="23042" y="33604"/>
                </a:lnTo>
                <a:lnTo>
                  <a:pt x="24947" y="36484"/>
                </a:lnTo>
                <a:lnTo>
                  <a:pt x="26883" y="40325"/>
                </a:lnTo>
                <a:lnTo>
                  <a:pt x="64312" y="107518"/>
                </a:lnTo>
                <a:lnTo>
                  <a:pt x="65272" y="110398"/>
                </a:lnTo>
                <a:lnTo>
                  <a:pt x="66233" y="112318"/>
                </a:lnTo>
                <a:lnTo>
                  <a:pt x="68153" y="113278"/>
                </a:lnTo>
                <a:lnTo>
                  <a:pt x="69113" y="115199"/>
                </a:lnTo>
                <a:lnTo>
                  <a:pt x="70073" y="116159"/>
                </a:lnTo>
                <a:lnTo>
                  <a:pt x="71033" y="117119"/>
                </a:lnTo>
                <a:lnTo>
                  <a:pt x="71993" y="118079"/>
                </a:lnTo>
                <a:lnTo>
                  <a:pt x="72953" y="119039"/>
                </a:lnTo>
                <a:lnTo>
                  <a:pt x="73913" y="119039"/>
                </a:lnTo>
                <a:lnTo>
                  <a:pt x="75834" y="119999"/>
                </a:lnTo>
                <a:lnTo>
                  <a:pt x="84475" y="119999"/>
                </a:lnTo>
                <a:lnTo>
                  <a:pt x="85435" y="119039"/>
                </a:lnTo>
                <a:lnTo>
                  <a:pt x="87355" y="119039"/>
                </a:lnTo>
                <a:lnTo>
                  <a:pt x="88315" y="118079"/>
                </a:lnTo>
                <a:lnTo>
                  <a:pt x="89275" y="117119"/>
                </a:lnTo>
                <a:lnTo>
                  <a:pt x="89275" y="116159"/>
                </a:lnTo>
                <a:lnTo>
                  <a:pt x="90236" y="115199"/>
                </a:lnTo>
                <a:lnTo>
                  <a:pt x="90236" y="1920"/>
                </a:lnTo>
                <a:lnTo>
                  <a:pt x="89275" y="1920"/>
                </a:lnTo>
                <a:lnTo>
                  <a:pt x="89275" y="960"/>
                </a:lnTo>
                <a:lnTo>
                  <a:pt x="86395" y="960"/>
                </a:lnTo>
                <a:lnTo>
                  <a:pt x="85435" y="0"/>
                </a:lnTo>
                <a:lnTo>
                  <a:pt x="79674" y="0"/>
                </a:lnTo>
                <a:lnTo>
                  <a:pt x="79674" y="960"/>
                </a:lnTo>
                <a:lnTo>
                  <a:pt x="76794" y="960"/>
                </a:lnTo>
                <a:lnTo>
                  <a:pt x="76794" y="1920"/>
                </a:lnTo>
                <a:lnTo>
                  <a:pt x="75834" y="1920"/>
                </a:lnTo>
                <a:lnTo>
                  <a:pt x="75834" y="2880"/>
                </a:lnTo>
                <a:lnTo>
                  <a:pt x="74874" y="2880"/>
                </a:lnTo>
                <a:lnTo>
                  <a:pt x="74874" y="82555"/>
                </a:lnTo>
                <a:lnTo>
                  <a:pt x="75834" y="88315"/>
                </a:lnTo>
                <a:lnTo>
                  <a:pt x="75834" y="97916"/>
                </a:lnTo>
                <a:lnTo>
                  <a:pt x="73913" y="95036"/>
                </a:lnTo>
                <a:lnTo>
                  <a:pt x="72953" y="92156"/>
                </a:lnTo>
                <a:lnTo>
                  <a:pt x="71033" y="89275"/>
                </a:lnTo>
                <a:lnTo>
                  <a:pt x="69113" y="86395"/>
                </a:lnTo>
                <a:lnTo>
                  <a:pt x="68153" y="83515"/>
                </a:lnTo>
                <a:lnTo>
                  <a:pt x="66233" y="80634"/>
                </a:lnTo>
                <a:lnTo>
                  <a:pt x="65272" y="77769"/>
                </a:lnTo>
                <a:lnTo>
                  <a:pt x="63352" y="74874"/>
                </a:lnTo>
                <a:lnTo>
                  <a:pt x="61432" y="71993"/>
                </a:lnTo>
                <a:lnTo>
                  <a:pt x="60472" y="68153"/>
                </a:lnTo>
                <a:lnTo>
                  <a:pt x="58552" y="65272"/>
                </a:lnTo>
                <a:lnTo>
                  <a:pt x="56631" y="62407"/>
                </a:lnTo>
                <a:lnTo>
                  <a:pt x="27843" y="10561"/>
                </a:lnTo>
                <a:lnTo>
                  <a:pt x="26883" y="8641"/>
                </a:lnTo>
                <a:lnTo>
                  <a:pt x="25907" y="6720"/>
                </a:lnTo>
                <a:lnTo>
                  <a:pt x="24947" y="5760"/>
                </a:lnTo>
                <a:lnTo>
                  <a:pt x="24003" y="4800"/>
                </a:lnTo>
                <a:lnTo>
                  <a:pt x="23042" y="2880"/>
                </a:lnTo>
                <a:lnTo>
                  <a:pt x="22067" y="2880"/>
                </a:lnTo>
                <a:lnTo>
                  <a:pt x="21107" y="1920"/>
                </a:lnTo>
                <a:lnTo>
                  <a:pt x="20162" y="960"/>
                </a:lnTo>
                <a:lnTo>
                  <a:pt x="14386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2" name="object 432"/>
          <p:cNvSpPr/>
          <p:nvPr/>
        </p:nvSpPr>
        <p:spPr>
          <a:xfrm>
            <a:off x="2846557" y="2848965"/>
            <a:ext cx="68153" cy="90236"/>
          </a:xfrm>
          <a:custGeom>
            <a:avLst/>
            <a:gdLst/>
            <a:ahLst/>
            <a:cxnLst/>
            <a:rect l="l" t="t" r="r" b="b"/>
            <a:pathLst>
              <a:path w="68153" h="90236">
                <a:moveTo>
                  <a:pt x="0" y="65272"/>
                </a:moveTo>
                <a:lnTo>
                  <a:pt x="0" y="69113"/>
                </a:lnTo>
                <a:lnTo>
                  <a:pt x="960" y="72953"/>
                </a:lnTo>
                <a:lnTo>
                  <a:pt x="2880" y="75834"/>
                </a:lnTo>
                <a:lnTo>
                  <a:pt x="3840" y="78714"/>
                </a:lnTo>
                <a:lnTo>
                  <a:pt x="5745" y="81594"/>
                </a:lnTo>
                <a:lnTo>
                  <a:pt x="8625" y="83515"/>
                </a:lnTo>
                <a:lnTo>
                  <a:pt x="10561" y="86395"/>
                </a:lnTo>
                <a:lnTo>
                  <a:pt x="13426" y="87355"/>
                </a:lnTo>
                <a:lnTo>
                  <a:pt x="17266" y="88315"/>
                </a:lnTo>
                <a:lnTo>
                  <a:pt x="16306" y="69113"/>
                </a:lnTo>
                <a:lnTo>
                  <a:pt x="16306" y="59512"/>
                </a:lnTo>
                <a:lnTo>
                  <a:pt x="17266" y="57591"/>
                </a:lnTo>
                <a:lnTo>
                  <a:pt x="18242" y="55671"/>
                </a:lnTo>
                <a:lnTo>
                  <a:pt x="20147" y="54711"/>
                </a:lnTo>
                <a:lnTo>
                  <a:pt x="22067" y="52791"/>
                </a:lnTo>
                <a:lnTo>
                  <a:pt x="23987" y="51831"/>
                </a:lnTo>
                <a:lnTo>
                  <a:pt x="26868" y="50886"/>
                </a:lnTo>
                <a:lnTo>
                  <a:pt x="29748" y="49910"/>
                </a:lnTo>
                <a:lnTo>
                  <a:pt x="32628" y="48950"/>
                </a:lnTo>
                <a:lnTo>
                  <a:pt x="53751" y="48950"/>
                </a:lnTo>
                <a:lnTo>
                  <a:pt x="53751" y="66233"/>
                </a:lnTo>
                <a:lnTo>
                  <a:pt x="49911" y="70073"/>
                </a:lnTo>
                <a:lnTo>
                  <a:pt x="46070" y="73914"/>
                </a:lnTo>
                <a:lnTo>
                  <a:pt x="42230" y="75834"/>
                </a:lnTo>
                <a:lnTo>
                  <a:pt x="39349" y="77754"/>
                </a:lnTo>
                <a:lnTo>
                  <a:pt x="35509" y="78714"/>
                </a:lnTo>
                <a:lnTo>
                  <a:pt x="26868" y="78714"/>
                </a:lnTo>
                <a:lnTo>
                  <a:pt x="23027" y="76794"/>
                </a:lnTo>
                <a:lnTo>
                  <a:pt x="20147" y="74874"/>
                </a:lnTo>
                <a:lnTo>
                  <a:pt x="21122" y="90236"/>
                </a:lnTo>
                <a:lnTo>
                  <a:pt x="34549" y="90236"/>
                </a:lnTo>
                <a:lnTo>
                  <a:pt x="38389" y="89275"/>
                </a:lnTo>
                <a:lnTo>
                  <a:pt x="43190" y="87355"/>
                </a:lnTo>
                <a:lnTo>
                  <a:pt x="47990" y="85435"/>
                </a:lnTo>
                <a:lnTo>
                  <a:pt x="51831" y="81594"/>
                </a:lnTo>
                <a:lnTo>
                  <a:pt x="55671" y="77754"/>
                </a:lnTo>
                <a:lnTo>
                  <a:pt x="55671" y="88315"/>
                </a:lnTo>
                <a:lnTo>
                  <a:pt x="56631" y="88315"/>
                </a:lnTo>
                <a:lnTo>
                  <a:pt x="57591" y="89275"/>
                </a:lnTo>
                <a:lnTo>
                  <a:pt x="65272" y="89275"/>
                </a:lnTo>
                <a:lnTo>
                  <a:pt x="66233" y="88315"/>
                </a:lnTo>
                <a:lnTo>
                  <a:pt x="67193" y="88315"/>
                </a:lnTo>
                <a:lnTo>
                  <a:pt x="68153" y="87355"/>
                </a:lnTo>
                <a:lnTo>
                  <a:pt x="68153" y="21122"/>
                </a:lnTo>
                <a:lnTo>
                  <a:pt x="66233" y="17282"/>
                </a:lnTo>
                <a:lnTo>
                  <a:pt x="65272" y="13441"/>
                </a:lnTo>
                <a:lnTo>
                  <a:pt x="63352" y="10561"/>
                </a:lnTo>
                <a:lnTo>
                  <a:pt x="61432" y="7680"/>
                </a:lnTo>
                <a:lnTo>
                  <a:pt x="58552" y="4800"/>
                </a:lnTo>
                <a:lnTo>
                  <a:pt x="54711" y="2880"/>
                </a:lnTo>
                <a:lnTo>
                  <a:pt x="50871" y="1920"/>
                </a:lnTo>
                <a:lnTo>
                  <a:pt x="47030" y="0"/>
                </a:lnTo>
                <a:lnTo>
                  <a:pt x="29748" y="0"/>
                </a:lnTo>
                <a:lnTo>
                  <a:pt x="25907" y="960"/>
                </a:lnTo>
                <a:lnTo>
                  <a:pt x="23027" y="960"/>
                </a:lnTo>
                <a:lnTo>
                  <a:pt x="20147" y="1920"/>
                </a:lnTo>
                <a:lnTo>
                  <a:pt x="17266" y="2880"/>
                </a:lnTo>
                <a:lnTo>
                  <a:pt x="15346" y="3840"/>
                </a:lnTo>
                <a:lnTo>
                  <a:pt x="12466" y="4800"/>
                </a:lnTo>
                <a:lnTo>
                  <a:pt x="10561" y="5760"/>
                </a:lnTo>
                <a:lnTo>
                  <a:pt x="8625" y="6720"/>
                </a:lnTo>
                <a:lnTo>
                  <a:pt x="6720" y="7680"/>
                </a:lnTo>
                <a:lnTo>
                  <a:pt x="6720" y="8641"/>
                </a:lnTo>
                <a:lnTo>
                  <a:pt x="5745" y="9601"/>
                </a:lnTo>
                <a:lnTo>
                  <a:pt x="4785" y="10561"/>
                </a:lnTo>
                <a:lnTo>
                  <a:pt x="4785" y="19202"/>
                </a:lnTo>
                <a:lnTo>
                  <a:pt x="5745" y="19202"/>
                </a:lnTo>
                <a:lnTo>
                  <a:pt x="5745" y="20162"/>
                </a:lnTo>
                <a:lnTo>
                  <a:pt x="9585" y="20162"/>
                </a:lnTo>
                <a:lnTo>
                  <a:pt x="10561" y="19202"/>
                </a:lnTo>
                <a:lnTo>
                  <a:pt x="12466" y="18242"/>
                </a:lnTo>
                <a:lnTo>
                  <a:pt x="14401" y="17282"/>
                </a:lnTo>
                <a:lnTo>
                  <a:pt x="16306" y="16322"/>
                </a:lnTo>
                <a:lnTo>
                  <a:pt x="19187" y="15361"/>
                </a:lnTo>
                <a:lnTo>
                  <a:pt x="21122" y="14401"/>
                </a:lnTo>
                <a:lnTo>
                  <a:pt x="23987" y="13441"/>
                </a:lnTo>
                <a:lnTo>
                  <a:pt x="26868" y="12481"/>
                </a:lnTo>
                <a:lnTo>
                  <a:pt x="30708" y="11521"/>
                </a:lnTo>
                <a:lnTo>
                  <a:pt x="37429" y="11521"/>
                </a:lnTo>
                <a:lnTo>
                  <a:pt x="41269" y="12481"/>
                </a:lnTo>
                <a:lnTo>
                  <a:pt x="43190" y="13441"/>
                </a:lnTo>
                <a:lnTo>
                  <a:pt x="46070" y="14401"/>
                </a:lnTo>
                <a:lnTo>
                  <a:pt x="47990" y="15361"/>
                </a:lnTo>
                <a:lnTo>
                  <a:pt x="48950" y="17282"/>
                </a:lnTo>
                <a:lnTo>
                  <a:pt x="50871" y="18242"/>
                </a:lnTo>
                <a:lnTo>
                  <a:pt x="51831" y="20162"/>
                </a:lnTo>
                <a:lnTo>
                  <a:pt x="52791" y="23042"/>
                </a:lnTo>
                <a:lnTo>
                  <a:pt x="52791" y="25923"/>
                </a:lnTo>
                <a:lnTo>
                  <a:pt x="53751" y="27843"/>
                </a:lnTo>
                <a:lnTo>
                  <a:pt x="53751" y="37429"/>
                </a:lnTo>
                <a:lnTo>
                  <a:pt x="35509" y="37429"/>
                </a:lnTo>
                <a:lnTo>
                  <a:pt x="29748" y="38389"/>
                </a:lnTo>
                <a:lnTo>
                  <a:pt x="24963" y="39364"/>
                </a:lnTo>
                <a:lnTo>
                  <a:pt x="19187" y="40325"/>
                </a:lnTo>
                <a:lnTo>
                  <a:pt x="15346" y="42230"/>
                </a:lnTo>
                <a:lnTo>
                  <a:pt x="11521" y="44150"/>
                </a:lnTo>
                <a:lnTo>
                  <a:pt x="7680" y="47045"/>
                </a:lnTo>
                <a:lnTo>
                  <a:pt x="4785" y="49910"/>
                </a:lnTo>
                <a:lnTo>
                  <a:pt x="2880" y="52791"/>
                </a:lnTo>
                <a:lnTo>
                  <a:pt x="960" y="56631"/>
                </a:lnTo>
                <a:lnTo>
                  <a:pt x="0" y="60472"/>
                </a:lnTo>
                <a:lnTo>
                  <a:pt x="0" y="6527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3" name="object 433"/>
          <p:cNvSpPr/>
          <p:nvPr/>
        </p:nvSpPr>
        <p:spPr>
          <a:xfrm>
            <a:off x="2862864" y="2918079"/>
            <a:ext cx="4815" cy="21122"/>
          </a:xfrm>
          <a:custGeom>
            <a:avLst/>
            <a:gdLst/>
            <a:ahLst/>
            <a:cxnLst/>
            <a:rect l="l" t="t" r="r" b="b"/>
            <a:pathLst>
              <a:path w="4815" h="21122">
                <a:moveTo>
                  <a:pt x="960" y="2880"/>
                </a:moveTo>
                <a:lnTo>
                  <a:pt x="0" y="0"/>
                </a:lnTo>
                <a:lnTo>
                  <a:pt x="960" y="19202"/>
                </a:lnTo>
                <a:lnTo>
                  <a:pt x="4815" y="21122"/>
                </a:lnTo>
                <a:lnTo>
                  <a:pt x="3840" y="5760"/>
                </a:lnTo>
                <a:lnTo>
                  <a:pt x="96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4" name="object 434"/>
          <p:cNvSpPr/>
          <p:nvPr/>
        </p:nvSpPr>
        <p:spPr>
          <a:xfrm>
            <a:off x="2930072" y="2827842"/>
            <a:ext cx="53751" cy="111358"/>
          </a:xfrm>
          <a:custGeom>
            <a:avLst/>
            <a:gdLst/>
            <a:ahLst/>
            <a:cxnLst/>
            <a:rect l="l" t="t" r="r" b="b"/>
            <a:pathLst>
              <a:path w="53751" h="111358">
                <a:moveTo>
                  <a:pt x="20147" y="104637"/>
                </a:moveTo>
                <a:lnTo>
                  <a:pt x="22082" y="106558"/>
                </a:lnTo>
                <a:lnTo>
                  <a:pt x="24963" y="108478"/>
                </a:lnTo>
                <a:lnTo>
                  <a:pt x="27828" y="109438"/>
                </a:lnTo>
                <a:lnTo>
                  <a:pt x="30708" y="110398"/>
                </a:lnTo>
                <a:lnTo>
                  <a:pt x="34549" y="111358"/>
                </a:lnTo>
                <a:lnTo>
                  <a:pt x="43190" y="111358"/>
                </a:lnTo>
                <a:lnTo>
                  <a:pt x="44150" y="110398"/>
                </a:lnTo>
                <a:lnTo>
                  <a:pt x="47990" y="110398"/>
                </a:lnTo>
                <a:lnTo>
                  <a:pt x="49911" y="109438"/>
                </a:lnTo>
                <a:lnTo>
                  <a:pt x="50871" y="109438"/>
                </a:lnTo>
                <a:lnTo>
                  <a:pt x="51831" y="108478"/>
                </a:lnTo>
                <a:lnTo>
                  <a:pt x="52791" y="107518"/>
                </a:lnTo>
                <a:lnTo>
                  <a:pt x="53751" y="106558"/>
                </a:lnTo>
                <a:lnTo>
                  <a:pt x="53751" y="96956"/>
                </a:lnTo>
                <a:lnTo>
                  <a:pt x="52791" y="95996"/>
                </a:lnTo>
                <a:lnTo>
                  <a:pt x="49911" y="95996"/>
                </a:lnTo>
                <a:lnTo>
                  <a:pt x="49911" y="96956"/>
                </a:lnTo>
                <a:lnTo>
                  <a:pt x="47990" y="96956"/>
                </a:lnTo>
                <a:lnTo>
                  <a:pt x="47030" y="97917"/>
                </a:lnTo>
                <a:lnTo>
                  <a:pt x="37429" y="97917"/>
                </a:lnTo>
                <a:lnTo>
                  <a:pt x="33588" y="96956"/>
                </a:lnTo>
                <a:lnTo>
                  <a:pt x="32644" y="94076"/>
                </a:lnTo>
                <a:lnTo>
                  <a:pt x="30708" y="91196"/>
                </a:lnTo>
                <a:lnTo>
                  <a:pt x="29748" y="86395"/>
                </a:lnTo>
                <a:lnTo>
                  <a:pt x="29748" y="35524"/>
                </a:lnTo>
                <a:lnTo>
                  <a:pt x="51831" y="35524"/>
                </a:lnTo>
                <a:lnTo>
                  <a:pt x="52791" y="34564"/>
                </a:lnTo>
                <a:lnTo>
                  <a:pt x="52791" y="33604"/>
                </a:lnTo>
                <a:lnTo>
                  <a:pt x="53751" y="32644"/>
                </a:lnTo>
                <a:lnTo>
                  <a:pt x="53751" y="24002"/>
                </a:lnTo>
                <a:lnTo>
                  <a:pt x="52791" y="24002"/>
                </a:lnTo>
                <a:lnTo>
                  <a:pt x="52791" y="23042"/>
                </a:lnTo>
                <a:lnTo>
                  <a:pt x="51831" y="23042"/>
                </a:lnTo>
                <a:lnTo>
                  <a:pt x="51831" y="22082"/>
                </a:lnTo>
                <a:lnTo>
                  <a:pt x="29748" y="22082"/>
                </a:lnTo>
                <a:lnTo>
                  <a:pt x="29748" y="1920"/>
                </a:lnTo>
                <a:lnTo>
                  <a:pt x="28803" y="960"/>
                </a:lnTo>
                <a:lnTo>
                  <a:pt x="27828" y="960"/>
                </a:lnTo>
                <a:lnTo>
                  <a:pt x="27828" y="0"/>
                </a:lnTo>
                <a:lnTo>
                  <a:pt x="17282" y="0"/>
                </a:lnTo>
                <a:lnTo>
                  <a:pt x="16306" y="960"/>
                </a:lnTo>
                <a:lnTo>
                  <a:pt x="15361" y="960"/>
                </a:lnTo>
                <a:lnTo>
                  <a:pt x="15361" y="1920"/>
                </a:lnTo>
                <a:lnTo>
                  <a:pt x="14401" y="1920"/>
                </a:lnTo>
                <a:lnTo>
                  <a:pt x="14401" y="22082"/>
                </a:lnTo>
                <a:lnTo>
                  <a:pt x="2880" y="22082"/>
                </a:lnTo>
                <a:lnTo>
                  <a:pt x="1920" y="23042"/>
                </a:lnTo>
                <a:lnTo>
                  <a:pt x="960" y="23042"/>
                </a:lnTo>
                <a:lnTo>
                  <a:pt x="960" y="24963"/>
                </a:lnTo>
                <a:lnTo>
                  <a:pt x="0" y="24963"/>
                </a:lnTo>
                <a:lnTo>
                  <a:pt x="0" y="32644"/>
                </a:lnTo>
                <a:lnTo>
                  <a:pt x="960" y="33604"/>
                </a:lnTo>
                <a:lnTo>
                  <a:pt x="960" y="34564"/>
                </a:lnTo>
                <a:lnTo>
                  <a:pt x="1920" y="35524"/>
                </a:lnTo>
                <a:lnTo>
                  <a:pt x="14401" y="35524"/>
                </a:lnTo>
                <a:lnTo>
                  <a:pt x="14401" y="88315"/>
                </a:lnTo>
                <a:lnTo>
                  <a:pt x="15361" y="92156"/>
                </a:lnTo>
                <a:lnTo>
                  <a:pt x="16306" y="95996"/>
                </a:lnTo>
                <a:lnTo>
                  <a:pt x="17282" y="98877"/>
                </a:lnTo>
                <a:lnTo>
                  <a:pt x="18242" y="102717"/>
                </a:lnTo>
                <a:lnTo>
                  <a:pt x="20147" y="1046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5" name="object 435"/>
          <p:cNvSpPr/>
          <p:nvPr/>
        </p:nvSpPr>
        <p:spPr>
          <a:xfrm>
            <a:off x="3002066" y="2816321"/>
            <a:ext cx="19202" cy="17282"/>
          </a:xfrm>
          <a:custGeom>
            <a:avLst/>
            <a:gdLst/>
            <a:ahLst/>
            <a:cxnLst/>
            <a:rect l="l" t="t" r="r" b="b"/>
            <a:pathLst>
              <a:path w="19202" h="17282">
                <a:moveTo>
                  <a:pt x="19202" y="8641"/>
                </a:moveTo>
                <a:lnTo>
                  <a:pt x="19202" y="4800"/>
                </a:lnTo>
                <a:lnTo>
                  <a:pt x="18242" y="2880"/>
                </a:lnTo>
                <a:lnTo>
                  <a:pt x="17282" y="1920"/>
                </a:lnTo>
                <a:lnTo>
                  <a:pt x="15361" y="0"/>
                </a:lnTo>
                <a:lnTo>
                  <a:pt x="3840" y="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12481"/>
                </a:lnTo>
                <a:lnTo>
                  <a:pt x="960" y="14401"/>
                </a:lnTo>
                <a:lnTo>
                  <a:pt x="1920" y="16322"/>
                </a:lnTo>
                <a:lnTo>
                  <a:pt x="3840" y="17282"/>
                </a:lnTo>
                <a:lnTo>
                  <a:pt x="15361" y="17282"/>
                </a:lnTo>
                <a:lnTo>
                  <a:pt x="17282" y="15361"/>
                </a:lnTo>
                <a:lnTo>
                  <a:pt x="18242" y="14401"/>
                </a:lnTo>
                <a:lnTo>
                  <a:pt x="19202" y="12481"/>
                </a:lnTo>
                <a:lnTo>
                  <a:pt x="19202" y="86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6" name="object 436"/>
          <p:cNvSpPr/>
          <p:nvPr/>
        </p:nvSpPr>
        <p:spPr>
          <a:xfrm>
            <a:off x="3003986" y="2849925"/>
            <a:ext cx="15361" cy="88315"/>
          </a:xfrm>
          <a:custGeom>
            <a:avLst/>
            <a:gdLst/>
            <a:ahLst/>
            <a:cxnLst/>
            <a:rect l="l" t="t" r="r" b="b"/>
            <a:pathLst>
              <a:path w="15361" h="88315">
                <a:moveTo>
                  <a:pt x="960" y="86395"/>
                </a:moveTo>
                <a:lnTo>
                  <a:pt x="960" y="87355"/>
                </a:lnTo>
                <a:lnTo>
                  <a:pt x="1920" y="87355"/>
                </a:lnTo>
                <a:lnTo>
                  <a:pt x="2880" y="88315"/>
                </a:lnTo>
                <a:lnTo>
                  <a:pt x="12481" y="88315"/>
                </a:lnTo>
                <a:lnTo>
                  <a:pt x="13441" y="87355"/>
                </a:lnTo>
                <a:lnTo>
                  <a:pt x="14401" y="87355"/>
                </a:lnTo>
                <a:lnTo>
                  <a:pt x="15361" y="86395"/>
                </a:lnTo>
                <a:lnTo>
                  <a:pt x="15361" y="1920"/>
                </a:lnTo>
                <a:lnTo>
                  <a:pt x="14401" y="960"/>
                </a:lnTo>
                <a:lnTo>
                  <a:pt x="13441" y="960"/>
                </a:lnTo>
                <a:lnTo>
                  <a:pt x="1344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86395"/>
                </a:lnTo>
                <a:lnTo>
                  <a:pt x="960" y="8639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7" name="object 437"/>
          <p:cNvSpPr/>
          <p:nvPr/>
        </p:nvSpPr>
        <p:spPr>
          <a:xfrm>
            <a:off x="3055818" y="2848965"/>
            <a:ext cx="68168" cy="90236"/>
          </a:xfrm>
          <a:custGeom>
            <a:avLst/>
            <a:gdLst/>
            <a:ahLst/>
            <a:cxnLst/>
            <a:rect l="l" t="t" r="r" b="b"/>
            <a:pathLst>
              <a:path w="68168" h="90236">
                <a:moveTo>
                  <a:pt x="14401" y="74874"/>
                </a:moveTo>
                <a:lnTo>
                  <a:pt x="11536" y="72953"/>
                </a:lnTo>
                <a:lnTo>
                  <a:pt x="8641" y="71033"/>
                </a:lnTo>
                <a:lnTo>
                  <a:pt x="6720" y="68153"/>
                </a:lnTo>
                <a:lnTo>
                  <a:pt x="8641" y="87355"/>
                </a:lnTo>
                <a:lnTo>
                  <a:pt x="13441" y="89275"/>
                </a:lnTo>
                <a:lnTo>
                  <a:pt x="19202" y="90236"/>
                </a:lnTo>
                <a:lnTo>
                  <a:pt x="33604" y="90236"/>
                </a:lnTo>
                <a:lnTo>
                  <a:pt x="39364" y="89275"/>
                </a:lnTo>
                <a:lnTo>
                  <a:pt x="44165" y="87355"/>
                </a:lnTo>
                <a:lnTo>
                  <a:pt x="49926" y="84475"/>
                </a:lnTo>
                <a:lnTo>
                  <a:pt x="54726" y="81594"/>
                </a:lnTo>
                <a:lnTo>
                  <a:pt x="57607" y="77754"/>
                </a:lnTo>
                <a:lnTo>
                  <a:pt x="61447" y="72953"/>
                </a:lnTo>
                <a:lnTo>
                  <a:pt x="64328" y="68153"/>
                </a:lnTo>
                <a:lnTo>
                  <a:pt x="66248" y="62392"/>
                </a:lnTo>
                <a:lnTo>
                  <a:pt x="67208" y="56631"/>
                </a:lnTo>
                <a:lnTo>
                  <a:pt x="68168" y="50886"/>
                </a:lnTo>
                <a:lnTo>
                  <a:pt x="68168" y="37429"/>
                </a:lnTo>
                <a:lnTo>
                  <a:pt x="67208" y="30708"/>
                </a:lnTo>
                <a:lnTo>
                  <a:pt x="66248" y="25923"/>
                </a:lnTo>
                <a:lnTo>
                  <a:pt x="64328" y="20162"/>
                </a:lnTo>
                <a:lnTo>
                  <a:pt x="61447" y="15361"/>
                </a:lnTo>
                <a:lnTo>
                  <a:pt x="58567" y="11521"/>
                </a:lnTo>
                <a:lnTo>
                  <a:pt x="54726" y="7680"/>
                </a:lnTo>
                <a:lnTo>
                  <a:pt x="50886" y="4800"/>
                </a:lnTo>
                <a:lnTo>
                  <a:pt x="46085" y="2880"/>
                </a:lnTo>
                <a:lnTo>
                  <a:pt x="40325" y="960"/>
                </a:lnTo>
                <a:lnTo>
                  <a:pt x="34564" y="0"/>
                </a:lnTo>
                <a:lnTo>
                  <a:pt x="21122" y="0"/>
                </a:lnTo>
                <a:lnTo>
                  <a:pt x="14401" y="960"/>
                </a:lnTo>
                <a:lnTo>
                  <a:pt x="9601" y="2880"/>
                </a:lnTo>
                <a:lnTo>
                  <a:pt x="3840" y="5760"/>
                </a:lnTo>
                <a:lnTo>
                  <a:pt x="0" y="8641"/>
                </a:lnTo>
                <a:lnTo>
                  <a:pt x="1920" y="53751"/>
                </a:lnTo>
                <a:lnTo>
                  <a:pt x="1920" y="35524"/>
                </a:lnTo>
                <a:lnTo>
                  <a:pt x="2880" y="31683"/>
                </a:lnTo>
                <a:lnTo>
                  <a:pt x="3840" y="27843"/>
                </a:lnTo>
                <a:lnTo>
                  <a:pt x="5760" y="24002"/>
                </a:lnTo>
                <a:lnTo>
                  <a:pt x="7696" y="21122"/>
                </a:lnTo>
                <a:lnTo>
                  <a:pt x="9601" y="18242"/>
                </a:lnTo>
                <a:lnTo>
                  <a:pt x="12481" y="16322"/>
                </a:lnTo>
                <a:lnTo>
                  <a:pt x="15361" y="14401"/>
                </a:lnTo>
                <a:lnTo>
                  <a:pt x="19202" y="13441"/>
                </a:lnTo>
                <a:lnTo>
                  <a:pt x="23042" y="12481"/>
                </a:lnTo>
                <a:lnTo>
                  <a:pt x="31683" y="12481"/>
                </a:lnTo>
                <a:lnTo>
                  <a:pt x="36484" y="13441"/>
                </a:lnTo>
                <a:lnTo>
                  <a:pt x="39364" y="15361"/>
                </a:lnTo>
                <a:lnTo>
                  <a:pt x="43205" y="16322"/>
                </a:lnTo>
                <a:lnTo>
                  <a:pt x="45125" y="19202"/>
                </a:lnTo>
                <a:lnTo>
                  <a:pt x="47045" y="22082"/>
                </a:lnTo>
                <a:lnTo>
                  <a:pt x="48966" y="24963"/>
                </a:lnTo>
                <a:lnTo>
                  <a:pt x="50886" y="28803"/>
                </a:lnTo>
                <a:lnTo>
                  <a:pt x="50886" y="32644"/>
                </a:lnTo>
                <a:lnTo>
                  <a:pt x="51846" y="36484"/>
                </a:lnTo>
                <a:lnTo>
                  <a:pt x="52806" y="40325"/>
                </a:lnTo>
                <a:lnTo>
                  <a:pt x="52806" y="49910"/>
                </a:lnTo>
                <a:lnTo>
                  <a:pt x="51846" y="54711"/>
                </a:lnTo>
                <a:lnTo>
                  <a:pt x="50886" y="58552"/>
                </a:lnTo>
                <a:lnTo>
                  <a:pt x="49926" y="62392"/>
                </a:lnTo>
                <a:lnTo>
                  <a:pt x="48006" y="65272"/>
                </a:lnTo>
                <a:lnTo>
                  <a:pt x="46085" y="68153"/>
                </a:lnTo>
                <a:lnTo>
                  <a:pt x="44165" y="71033"/>
                </a:lnTo>
                <a:lnTo>
                  <a:pt x="41285" y="73914"/>
                </a:lnTo>
                <a:lnTo>
                  <a:pt x="38404" y="74874"/>
                </a:lnTo>
                <a:lnTo>
                  <a:pt x="35524" y="76794"/>
                </a:lnTo>
                <a:lnTo>
                  <a:pt x="31683" y="77754"/>
                </a:lnTo>
                <a:lnTo>
                  <a:pt x="22082" y="77754"/>
                </a:lnTo>
                <a:lnTo>
                  <a:pt x="18242" y="76794"/>
                </a:lnTo>
                <a:lnTo>
                  <a:pt x="14401" y="7487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8" name="object 438"/>
          <p:cNvSpPr/>
          <p:nvPr/>
        </p:nvSpPr>
        <p:spPr>
          <a:xfrm>
            <a:off x="3041431" y="2857606"/>
            <a:ext cx="23027" cy="78714"/>
          </a:xfrm>
          <a:custGeom>
            <a:avLst/>
            <a:gdLst/>
            <a:ahLst/>
            <a:cxnLst/>
            <a:rect l="l" t="t" r="r" b="b"/>
            <a:pathLst>
              <a:path w="23027" h="78714">
                <a:moveTo>
                  <a:pt x="0" y="30723"/>
                </a:moveTo>
                <a:lnTo>
                  <a:pt x="0" y="44150"/>
                </a:lnTo>
                <a:lnTo>
                  <a:pt x="960" y="49911"/>
                </a:lnTo>
                <a:lnTo>
                  <a:pt x="2865" y="55671"/>
                </a:lnTo>
                <a:lnTo>
                  <a:pt x="3840" y="61432"/>
                </a:lnTo>
                <a:lnTo>
                  <a:pt x="6705" y="66233"/>
                </a:lnTo>
                <a:lnTo>
                  <a:pt x="10546" y="70073"/>
                </a:lnTo>
                <a:lnTo>
                  <a:pt x="13426" y="73914"/>
                </a:lnTo>
                <a:lnTo>
                  <a:pt x="18227" y="76794"/>
                </a:lnTo>
                <a:lnTo>
                  <a:pt x="23027" y="78714"/>
                </a:lnTo>
                <a:lnTo>
                  <a:pt x="21107" y="59512"/>
                </a:lnTo>
                <a:lnTo>
                  <a:pt x="19202" y="56631"/>
                </a:lnTo>
                <a:lnTo>
                  <a:pt x="18227" y="52791"/>
                </a:lnTo>
                <a:lnTo>
                  <a:pt x="17266" y="48950"/>
                </a:lnTo>
                <a:lnTo>
                  <a:pt x="16306" y="45110"/>
                </a:lnTo>
                <a:lnTo>
                  <a:pt x="14386" y="0"/>
                </a:lnTo>
                <a:lnTo>
                  <a:pt x="10546" y="3840"/>
                </a:lnTo>
                <a:lnTo>
                  <a:pt x="6705" y="7680"/>
                </a:lnTo>
                <a:lnTo>
                  <a:pt x="4800" y="12481"/>
                </a:lnTo>
                <a:lnTo>
                  <a:pt x="2865" y="18242"/>
                </a:lnTo>
                <a:lnTo>
                  <a:pt x="960" y="24003"/>
                </a:lnTo>
                <a:lnTo>
                  <a:pt x="0" y="307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9" name="object 439"/>
          <p:cNvSpPr/>
          <p:nvPr/>
        </p:nvSpPr>
        <p:spPr>
          <a:xfrm>
            <a:off x="3147029" y="2848965"/>
            <a:ext cx="71033" cy="89275"/>
          </a:xfrm>
          <a:custGeom>
            <a:avLst/>
            <a:gdLst/>
            <a:ahLst/>
            <a:cxnLst/>
            <a:rect l="l" t="t" r="r" b="b"/>
            <a:pathLst>
              <a:path w="71033" h="89275">
                <a:moveTo>
                  <a:pt x="14386" y="28803"/>
                </a:moveTo>
                <a:lnTo>
                  <a:pt x="19187" y="23042"/>
                </a:lnTo>
                <a:lnTo>
                  <a:pt x="23027" y="19202"/>
                </a:lnTo>
                <a:lnTo>
                  <a:pt x="26868" y="17282"/>
                </a:lnTo>
                <a:lnTo>
                  <a:pt x="30708" y="14401"/>
                </a:lnTo>
                <a:lnTo>
                  <a:pt x="34549" y="12481"/>
                </a:lnTo>
                <a:lnTo>
                  <a:pt x="41269" y="12481"/>
                </a:lnTo>
                <a:lnTo>
                  <a:pt x="43190" y="13441"/>
                </a:lnTo>
                <a:lnTo>
                  <a:pt x="46070" y="14401"/>
                </a:lnTo>
                <a:lnTo>
                  <a:pt x="47990" y="15361"/>
                </a:lnTo>
                <a:lnTo>
                  <a:pt x="49911" y="17282"/>
                </a:lnTo>
                <a:lnTo>
                  <a:pt x="50871" y="19202"/>
                </a:lnTo>
                <a:lnTo>
                  <a:pt x="52791" y="21122"/>
                </a:lnTo>
                <a:lnTo>
                  <a:pt x="53751" y="24002"/>
                </a:lnTo>
                <a:lnTo>
                  <a:pt x="54711" y="26883"/>
                </a:lnTo>
                <a:lnTo>
                  <a:pt x="55671" y="29763"/>
                </a:lnTo>
                <a:lnTo>
                  <a:pt x="55671" y="87355"/>
                </a:lnTo>
                <a:lnTo>
                  <a:pt x="56631" y="88315"/>
                </a:lnTo>
                <a:lnTo>
                  <a:pt x="57591" y="88315"/>
                </a:lnTo>
                <a:lnTo>
                  <a:pt x="58552" y="89275"/>
                </a:lnTo>
                <a:lnTo>
                  <a:pt x="68153" y="89275"/>
                </a:lnTo>
                <a:lnTo>
                  <a:pt x="69113" y="88315"/>
                </a:lnTo>
                <a:lnTo>
                  <a:pt x="70073" y="88315"/>
                </a:lnTo>
                <a:lnTo>
                  <a:pt x="70073" y="87355"/>
                </a:lnTo>
                <a:lnTo>
                  <a:pt x="71033" y="87355"/>
                </a:lnTo>
                <a:lnTo>
                  <a:pt x="71033" y="29763"/>
                </a:lnTo>
                <a:lnTo>
                  <a:pt x="70073" y="24963"/>
                </a:lnTo>
                <a:lnTo>
                  <a:pt x="69113" y="21122"/>
                </a:lnTo>
                <a:lnTo>
                  <a:pt x="68153" y="16322"/>
                </a:lnTo>
                <a:lnTo>
                  <a:pt x="66233" y="13441"/>
                </a:lnTo>
                <a:lnTo>
                  <a:pt x="64312" y="9601"/>
                </a:lnTo>
                <a:lnTo>
                  <a:pt x="61432" y="6720"/>
                </a:lnTo>
                <a:lnTo>
                  <a:pt x="58552" y="4800"/>
                </a:lnTo>
                <a:lnTo>
                  <a:pt x="54711" y="2880"/>
                </a:lnTo>
                <a:lnTo>
                  <a:pt x="50871" y="960"/>
                </a:lnTo>
                <a:lnTo>
                  <a:pt x="47030" y="0"/>
                </a:lnTo>
                <a:lnTo>
                  <a:pt x="36469" y="0"/>
                </a:lnTo>
                <a:lnTo>
                  <a:pt x="31668" y="960"/>
                </a:lnTo>
                <a:lnTo>
                  <a:pt x="26868" y="2880"/>
                </a:lnTo>
                <a:lnTo>
                  <a:pt x="22067" y="5760"/>
                </a:lnTo>
                <a:lnTo>
                  <a:pt x="18242" y="9601"/>
                </a:lnTo>
                <a:lnTo>
                  <a:pt x="13426" y="14401"/>
                </a:lnTo>
                <a:lnTo>
                  <a:pt x="13426" y="2880"/>
                </a:lnTo>
                <a:lnTo>
                  <a:pt x="12466" y="2880"/>
                </a:lnTo>
                <a:lnTo>
                  <a:pt x="12466" y="1920"/>
                </a:lnTo>
                <a:lnTo>
                  <a:pt x="11521" y="1920"/>
                </a:lnTo>
                <a:lnTo>
                  <a:pt x="11521" y="960"/>
                </a:lnTo>
                <a:lnTo>
                  <a:pt x="1905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88315"/>
                </a:lnTo>
                <a:lnTo>
                  <a:pt x="1905" y="88315"/>
                </a:lnTo>
                <a:lnTo>
                  <a:pt x="2865" y="89275"/>
                </a:lnTo>
                <a:lnTo>
                  <a:pt x="11521" y="89275"/>
                </a:lnTo>
                <a:lnTo>
                  <a:pt x="12466" y="88315"/>
                </a:lnTo>
                <a:lnTo>
                  <a:pt x="14386" y="88315"/>
                </a:lnTo>
                <a:lnTo>
                  <a:pt x="14386" y="288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0" name="object 440"/>
          <p:cNvSpPr/>
          <p:nvPr/>
        </p:nvSpPr>
        <p:spPr>
          <a:xfrm>
            <a:off x="3239185" y="2848965"/>
            <a:ext cx="58552" cy="90236"/>
          </a:xfrm>
          <a:custGeom>
            <a:avLst/>
            <a:gdLst/>
            <a:ahLst/>
            <a:cxnLst/>
            <a:rect l="l" t="t" r="r" b="b"/>
            <a:pathLst>
              <a:path w="58552" h="90236">
                <a:moveTo>
                  <a:pt x="53751" y="6720"/>
                </a:moveTo>
                <a:lnTo>
                  <a:pt x="52791" y="6720"/>
                </a:lnTo>
                <a:lnTo>
                  <a:pt x="52791" y="5760"/>
                </a:lnTo>
                <a:lnTo>
                  <a:pt x="51831" y="4800"/>
                </a:lnTo>
                <a:lnTo>
                  <a:pt x="50871" y="4800"/>
                </a:lnTo>
                <a:lnTo>
                  <a:pt x="49911" y="3840"/>
                </a:lnTo>
                <a:lnTo>
                  <a:pt x="48950" y="3840"/>
                </a:lnTo>
                <a:lnTo>
                  <a:pt x="47990" y="2880"/>
                </a:lnTo>
                <a:lnTo>
                  <a:pt x="46070" y="1920"/>
                </a:lnTo>
                <a:lnTo>
                  <a:pt x="44150" y="1920"/>
                </a:lnTo>
                <a:lnTo>
                  <a:pt x="42230" y="960"/>
                </a:lnTo>
                <a:lnTo>
                  <a:pt x="40309" y="960"/>
                </a:lnTo>
                <a:lnTo>
                  <a:pt x="38389" y="0"/>
                </a:lnTo>
                <a:lnTo>
                  <a:pt x="22067" y="0"/>
                </a:lnTo>
                <a:lnTo>
                  <a:pt x="18227" y="1920"/>
                </a:lnTo>
                <a:lnTo>
                  <a:pt x="14386" y="2880"/>
                </a:lnTo>
                <a:lnTo>
                  <a:pt x="11506" y="4800"/>
                </a:lnTo>
                <a:lnTo>
                  <a:pt x="9601" y="6720"/>
                </a:lnTo>
                <a:lnTo>
                  <a:pt x="6720" y="9601"/>
                </a:lnTo>
                <a:lnTo>
                  <a:pt x="4785" y="11521"/>
                </a:lnTo>
                <a:lnTo>
                  <a:pt x="3825" y="15361"/>
                </a:lnTo>
                <a:lnTo>
                  <a:pt x="1920" y="18242"/>
                </a:lnTo>
                <a:lnTo>
                  <a:pt x="1920" y="30708"/>
                </a:lnTo>
                <a:lnTo>
                  <a:pt x="3825" y="33604"/>
                </a:lnTo>
                <a:lnTo>
                  <a:pt x="4785" y="36484"/>
                </a:lnTo>
                <a:lnTo>
                  <a:pt x="6720" y="38389"/>
                </a:lnTo>
                <a:lnTo>
                  <a:pt x="8625" y="40325"/>
                </a:lnTo>
                <a:lnTo>
                  <a:pt x="10561" y="42230"/>
                </a:lnTo>
                <a:lnTo>
                  <a:pt x="12466" y="44150"/>
                </a:lnTo>
                <a:lnTo>
                  <a:pt x="14386" y="45110"/>
                </a:lnTo>
                <a:lnTo>
                  <a:pt x="17282" y="46070"/>
                </a:lnTo>
                <a:lnTo>
                  <a:pt x="20147" y="47990"/>
                </a:lnTo>
                <a:lnTo>
                  <a:pt x="22067" y="48950"/>
                </a:lnTo>
                <a:lnTo>
                  <a:pt x="24947" y="49910"/>
                </a:lnTo>
                <a:lnTo>
                  <a:pt x="27828" y="50886"/>
                </a:lnTo>
                <a:lnTo>
                  <a:pt x="29748" y="51831"/>
                </a:lnTo>
                <a:lnTo>
                  <a:pt x="32628" y="52791"/>
                </a:lnTo>
                <a:lnTo>
                  <a:pt x="34549" y="53751"/>
                </a:lnTo>
                <a:lnTo>
                  <a:pt x="36469" y="54711"/>
                </a:lnTo>
                <a:lnTo>
                  <a:pt x="38389" y="56631"/>
                </a:lnTo>
                <a:lnTo>
                  <a:pt x="40309" y="57591"/>
                </a:lnTo>
                <a:lnTo>
                  <a:pt x="41269" y="59512"/>
                </a:lnTo>
                <a:lnTo>
                  <a:pt x="42230" y="60472"/>
                </a:lnTo>
                <a:lnTo>
                  <a:pt x="43190" y="62392"/>
                </a:lnTo>
                <a:lnTo>
                  <a:pt x="43190" y="69113"/>
                </a:lnTo>
                <a:lnTo>
                  <a:pt x="42230" y="71033"/>
                </a:lnTo>
                <a:lnTo>
                  <a:pt x="41269" y="72953"/>
                </a:lnTo>
                <a:lnTo>
                  <a:pt x="40309" y="73914"/>
                </a:lnTo>
                <a:lnTo>
                  <a:pt x="38389" y="74874"/>
                </a:lnTo>
                <a:lnTo>
                  <a:pt x="36469" y="75834"/>
                </a:lnTo>
                <a:lnTo>
                  <a:pt x="34549" y="76794"/>
                </a:lnTo>
                <a:lnTo>
                  <a:pt x="32628" y="77754"/>
                </a:lnTo>
                <a:lnTo>
                  <a:pt x="30708" y="77754"/>
                </a:lnTo>
                <a:lnTo>
                  <a:pt x="28788" y="78714"/>
                </a:lnTo>
                <a:lnTo>
                  <a:pt x="22067" y="78714"/>
                </a:lnTo>
                <a:lnTo>
                  <a:pt x="19187" y="77754"/>
                </a:lnTo>
                <a:lnTo>
                  <a:pt x="17282" y="76794"/>
                </a:lnTo>
                <a:lnTo>
                  <a:pt x="14386" y="75834"/>
                </a:lnTo>
                <a:lnTo>
                  <a:pt x="11506" y="74874"/>
                </a:lnTo>
                <a:lnTo>
                  <a:pt x="9601" y="73914"/>
                </a:lnTo>
                <a:lnTo>
                  <a:pt x="7665" y="72953"/>
                </a:lnTo>
                <a:lnTo>
                  <a:pt x="6720" y="71993"/>
                </a:lnTo>
                <a:lnTo>
                  <a:pt x="4785" y="71993"/>
                </a:lnTo>
                <a:lnTo>
                  <a:pt x="3825" y="71033"/>
                </a:lnTo>
                <a:lnTo>
                  <a:pt x="2880" y="70073"/>
                </a:lnTo>
                <a:lnTo>
                  <a:pt x="1920" y="70073"/>
                </a:lnTo>
                <a:lnTo>
                  <a:pt x="944" y="71033"/>
                </a:lnTo>
                <a:lnTo>
                  <a:pt x="0" y="71033"/>
                </a:lnTo>
                <a:lnTo>
                  <a:pt x="0" y="82555"/>
                </a:lnTo>
                <a:lnTo>
                  <a:pt x="944" y="83515"/>
                </a:lnTo>
                <a:lnTo>
                  <a:pt x="1920" y="83515"/>
                </a:lnTo>
                <a:lnTo>
                  <a:pt x="1920" y="84475"/>
                </a:lnTo>
                <a:lnTo>
                  <a:pt x="2880" y="85435"/>
                </a:lnTo>
                <a:lnTo>
                  <a:pt x="4785" y="85435"/>
                </a:lnTo>
                <a:lnTo>
                  <a:pt x="6720" y="86395"/>
                </a:lnTo>
                <a:lnTo>
                  <a:pt x="7665" y="87355"/>
                </a:lnTo>
                <a:lnTo>
                  <a:pt x="10561" y="88315"/>
                </a:lnTo>
                <a:lnTo>
                  <a:pt x="12466" y="88315"/>
                </a:lnTo>
                <a:lnTo>
                  <a:pt x="14386" y="89275"/>
                </a:lnTo>
                <a:lnTo>
                  <a:pt x="17282" y="89275"/>
                </a:lnTo>
                <a:lnTo>
                  <a:pt x="20147" y="90236"/>
                </a:lnTo>
                <a:lnTo>
                  <a:pt x="30708" y="90236"/>
                </a:lnTo>
                <a:lnTo>
                  <a:pt x="34549" y="89275"/>
                </a:lnTo>
                <a:lnTo>
                  <a:pt x="39349" y="88315"/>
                </a:lnTo>
                <a:lnTo>
                  <a:pt x="43190" y="87355"/>
                </a:lnTo>
                <a:lnTo>
                  <a:pt x="46070" y="85435"/>
                </a:lnTo>
                <a:lnTo>
                  <a:pt x="48950" y="83515"/>
                </a:lnTo>
                <a:lnTo>
                  <a:pt x="51831" y="81594"/>
                </a:lnTo>
                <a:lnTo>
                  <a:pt x="54711" y="78714"/>
                </a:lnTo>
                <a:lnTo>
                  <a:pt x="55671" y="74874"/>
                </a:lnTo>
                <a:lnTo>
                  <a:pt x="57591" y="71993"/>
                </a:lnTo>
                <a:lnTo>
                  <a:pt x="58552" y="68153"/>
                </a:lnTo>
                <a:lnTo>
                  <a:pt x="58552" y="60472"/>
                </a:lnTo>
                <a:lnTo>
                  <a:pt x="57591" y="57591"/>
                </a:lnTo>
                <a:lnTo>
                  <a:pt x="56631" y="54711"/>
                </a:lnTo>
                <a:lnTo>
                  <a:pt x="54711" y="51831"/>
                </a:lnTo>
                <a:lnTo>
                  <a:pt x="53751" y="49910"/>
                </a:lnTo>
                <a:lnTo>
                  <a:pt x="51831" y="47990"/>
                </a:lnTo>
                <a:lnTo>
                  <a:pt x="49911" y="46070"/>
                </a:lnTo>
                <a:lnTo>
                  <a:pt x="47030" y="45110"/>
                </a:lnTo>
                <a:lnTo>
                  <a:pt x="45110" y="43205"/>
                </a:lnTo>
                <a:lnTo>
                  <a:pt x="42230" y="42230"/>
                </a:lnTo>
                <a:lnTo>
                  <a:pt x="39349" y="41269"/>
                </a:lnTo>
                <a:lnTo>
                  <a:pt x="37429" y="40325"/>
                </a:lnTo>
                <a:lnTo>
                  <a:pt x="34549" y="38389"/>
                </a:lnTo>
                <a:lnTo>
                  <a:pt x="31668" y="37429"/>
                </a:lnTo>
                <a:lnTo>
                  <a:pt x="29748" y="36484"/>
                </a:lnTo>
                <a:lnTo>
                  <a:pt x="26868" y="35524"/>
                </a:lnTo>
                <a:lnTo>
                  <a:pt x="24947" y="34549"/>
                </a:lnTo>
                <a:lnTo>
                  <a:pt x="23027" y="33604"/>
                </a:lnTo>
                <a:lnTo>
                  <a:pt x="21107" y="32644"/>
                </a:lnTo>
                <a:lnTo>
                  <a:pt x="19187" y="30708"/>
                </a:lnTo>
                <a:lnTo>
                  <a:pt x="18227" y="29763"/>
                </a:lnTo>
                <a:lnTo>
                  <a:pt x="16306" y="27843"/>
                </a:lnTo>
                <a:lnTo>
                  <a:pt x="16306" y="20162"/>
                </a:lnTo>
                <a:lnTo>
                  <a:pt x="17282" y="18242"/>
                </a:lnTo>
                <a:lnTo>
                  <a:pt x="18227" y="17282"/>
                </a:lnTo>
                <a:lnTo>
                  <a:pt x="19187" y="15361"/>
                </a:lnTo>
                <a:lnTo>
                  <a:pt x="20147" y="14401"/>
                </a:lnTo>
                <a:lnTo>
                  <a:pt x="21107" y="13441"/>
                </a:lnTo>
                <a:lnTo>
                  <a:pt x="23027" y="12481"/>
                </a:lnTo>
                <a:lnTo>
                  <a:pt x="24947" y="12481"/>
                </a:lnTo>
                <a:lnTo>
                  <a:pt x="26868" y="11521"/>
                </a:lnTo>
                <a:lnTo>
                  <a:pt x="37429" y="11521"/>
                </a:lnTo>
                <a:lnTo>
                  <a:pt x="39349" y="12481"/>
                </a:lnTo>
                <a:lnTo>
                  <a:pt x="41269" y="13441"/>
                </a:lnTo>
                <a:lnTo>
                  <a:pt x="43190" y="13441"/>
                </a:lnTo>
                <a:lnTo>
                  <a:pt x="45110" y="14401"/>
                </a:lnTo>
                <a:lnTo>
                  <a:pt x="47030" y="15361"/>
                </a:lnTo>
                <a:lnTo>
                  <a:pt x="47990" y="16322"/>
                </a:lnTo>
                <a:lnTo>
                  <a:pt x="48950" y="16322"/>
                </a:lnTo>
                <a:lnTo>
                  <a:pt x="49911" y="17282"/>
                </a:lnTo>
                <a:lnTo>
                  <a:pt x="52791" y="17282"/>
                </a:lnTo>
                <a:lnTo>
                  <a:pt x="53751" y="16322"/>
                </a:lnTo>
                <a:lnTo>
                  <a:pt x="53751" y="67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1" name="object 441"/>
          <p:cNvSpPr/>
          <p:nvPr/>
        </p:nvSpPr>
        <p:spPr>
          <a:xfrm>
            <a:off x="3354384" y="2848965"/>
            <a:ext cx="68153" cy="90236"/>
          </a:xfrm>
          <a:custGeom>
            <a:avLst/>
            <a:gdLst/>
            <a:ahLst/>
            <a:cxnLst/>
            <a:rect l="l" t="t" r="r" b="b"/>
            <a:pathLst>
              <a:path w="68153" h="90236">
                <a:moveTo>
                  <a:pt x="57591" y="89275"/>
                </a:moveTo>
                <a:lnTo>
                  <a:pt x="65272" y="89275"/>
                </a:lnTo>
                <a:lnTo>
                  <a:pt x="66233" y="88315"/>
                </a:lnTo>
                <a:lnTo>
                  <a:pt x="67193" y="88315"/>
                </a:lnTo>
                <a:lnTo>
                  <a:pt x="68153" y="87355"/>
                </a:lnTo>
                <a:lnTo>
                  <a:pt x="68153" y="25923"/>
                </a:lnTo>
                <a:lnTo>
                  <a:pt x="67193" y="21122"/>
                </a:lnTo>
                <a:lnTo>
                  <a:pt x="66233" y="17282"/>
                </a:lnTo>
                <a:lnTo>
                  <a:pt x="65272" y="13441"/>
                </a:lnTo>
                <a:lnTo>
                  <a:pt x="63352" y="10561"/>
                </a:lnTo>
                <a:lnTo>
                  <a:pt x="60472" y="7680"/>
                </a:lnTo>
                <a:lnTo>
                  <a:pt x="58552" y="4800"/>
                </a:lnTo>
                <a:lnTo>
                  <a:pt x="54711" y="2880"/>
                </a:lnTo>
                <a:lnTo>
                  <a:pt x="50871" y="1920"/>
                </a:lnTo>
                <a:lnTo>
                  <a:pt x="47030" y="0"/>
                </a:lnTo>
                <a:lnTo>
                  <a:pt x="29748" y="0"/>
                </a:lnTo>
                <a:lnTo>
                  <a:pt x="25908" y="960"/>
                </a:lnTo>
                <a:lnTo>
                  <a:pt x="23027" y="960"/>
                </a:lnTo>
                <a:lnTo>
                  <a:pt x="20147" y="1920"/>
                </a:lnTo>
                <a:lnTo>
                  <a:pt x="17266" y="2880"/>
                </a:lnTo>
                <a:lnTo>
                  <a:pt x="15346" y="3840"/>
                </a:lnTo>
                <a:lnTo>
                  <a:pt x="12466" y="4800"/>
                </a:lnTo>
                <a:lnTo>
                  <a:pt x="10546" y="5760"/>
                </a:lnTo>
                <a:lnTo>
                  <a:pt x="8625" y="6720"/>
                </a:lnTo>
                <a:lnTo>
                  <a:pt x="6720" y="7680"/>
                </a:lnTo>
                <a:lnTo>
                  <a:pt x="6720" y="8641"/>
                </a:lnTo>
                <a:lnTo>
                  <a:pt x="5745" y="9601"/>
                </a:lnTo>
                <a:lnTo>
                  <a:pt x="4785" y="10561"/>
                </a:lnTo>
                <a:lnTo>
                  <a:pt x="4785" y="19202"/>
                </a:lnTo>
                <a:lnTo>
                  <a:pt x="5745" y="19202"/>
                </a:lnTo>
                <a:lnTo>
                  <a:pt x="5745" y="20162"/>
                </a:lnTo>
                <a:lnTo>
                  <a:pt x="9585" y="20162"/>
                </a:lnTo>
                <a:lnTo>
                  <a:pt x="10546" y="19202"/>
                </a:lnTo>
                <a:lnTo>
                  <a:pt x="12466" y="18242"/>
                </a:lnTo>
                <a:lnTo>
                  <a:pt x="14386" y="17282"/>
                </a:lnTo>
                <a:lnTo>
                  <a:pt x="16306" y="16322"/>
                </a:lnTo>
                <a:lnTo>
                  <a:pt x="18227" y="15361"/>
                </a:lnTo>
                <a:lnTo>
                  <a:pt x="21107" y="14401"/>
                </a:lnTo>
                <a:lnTo>
                  <a:pt x="23987" y="13441"/>
                </a:lnTo>
                <a:lnTo>
                  <a:pt x="26868" y="12481"/>
                </a:lnTo>
                <a:lnTo>
                  <a:pt x="30708" y="11521"/>
                </a:lnTo>
                <a:lnTo>
                  <a:pt x="37429" y="11521"/>
                </a:lnTo>
                <a:lnTo>
                  <a:pt x="40309" y="12481"/>
                </a:lnTo>
                <a:lnTo>
                  <a:pt x="43190" y="13441"/>
                </a:lnTo>
                <a:lnTo>
                  <a:pt x="45110" y="14401"/>
                </a:lnTo>
                <a:lnTo>
                  <a:pt x="47030" y="15361"/>
                </a:lnTo>
                <a:lnTo>
                  <a:pt x="48950" y="17282"/>
                </a:lnTo>
                <a:lnTo>
                  <a:pt x="50871" y="18242"/>
                </a:lnTo>
                <a:lnTo>
                  <a:pt x="51831" y="20162"/>
                </a:lnTo>
                <a:lnTo>
                  <a:pt x="51831" y="23042"/>
                </a:lnTo>
                <a:lnTo>
                  <a:pt x="52791" y="25923"/>
                </a:lnTo>
                <a:lnTo>
                  <a:pt x="52791" y="37429"/>
                </a:lnTo>
                <a:lnTo>
                  <a:pt x="35509" y="37429"/>
                </a:lnTo>
                <a:lnTo>
                  <a:pt x="29748" y="38389"/>
                </a:lnTo>
                <a:lnTo>
                  <a:pt x="23987" y="39364"/>
                </a:lnTo>
                <a:lnTo>
                  <a:pt x="19187" y="40325"/>
                </a:lnTo>
                <a:lnTo>
                  <a:pt x="15346" y="42230"/>
                </a:lnTo>
                <a:lnTo>
                  <a:pt x="11506" y="44150"/>
                </a:lnTo>
                <a:lnTo>
                  <a:pt x="7665" y="47045"/>
                </a:lnTo>
                <a:lnTo>
                  <a:pt x="4785" y="49910"/>
                </a:lnTo>
                <a:lnTo>
                  <a:pt x="2865" y="52791"/>
                </a:lnTo>
                <a:lnTo>
                  <a:pt x="944" y="56631"/>
                </a:lnTo>
                <a:lnTo>
                  <a:pt x="0" y="60472"/>
                </a:lnTo>
                <a:lnTo>
                  <a:pt x="0" y="69113"/>
                </a:lnTo>
                <a:lnTo>
                  <a:pt x="944" y="72953"/>
                </a:lnTo>
                <a:lnTo>
                  <a:pt x="1904" y="75834"/>
                </a:lnTo>
                <a:lnTo>
                  <a:pt x="3825" y="78714"/>
                </a:lnTo>
                <a:lnTo>
                  <a:pt x="5745" y="81594"/>
                </a:lnTo>
                <a:lnTo>
                  <a:pt x="8625" y="83515"/>
                </a:lnTo>
                <a:lnTo>
                  <a:pt x="10546" y="86395"/>
                </a:lnTo>
                <a:lnTo>
                  <a:pt x="13426" y="87355"/>
                </a:lnTo>
                <a:lnTo>
                  <a:pt x="17266" y="88315"/>
                </a:lnTo>
                <a:lnTo>
                  <a:pt x="16306" y="69113"/>
                </a:lnTo>
                <a:lnTo>
                  <a:pt x="16306" y="59512"/>
                </a:lnTo>
                <a:lnTo>
                  <a:pt x="17266" y="57591"/>
                </a:lnTo>
                <a:lnTo>
                  <a:pt x="18227" y="55671"/>
                </a:lnTo>
                <a:lnTo>
                  <a:pt x="20147" y="54711"/>
                </a:lnTo>
                <a:lnTo>
                  <a:pt x="22067" y="52791"/>
                </a:lnTo>
                <a:lnTo>
                  <a:pt x="23987" y="51831"/>
                </a:lnTo>
                <a:lnTo>
                  <a:pt x="25908" y="50886"/>
                </a:lnTo>
                <a:lnTo>
                  <a:pt x="29748" y="49910"/>
                </a:lnTo>
                <a:lnTo>
                  <a:pt x="32628" y="48950"/>
                </a:lnTo>
                <a:lnTo>
                  <a:pt x="52791" y="48950"/>
                </a:lnTo>
                <a:lnTo>
                  <a:pt x="52791" y="66233"/>
                </a:lnTo>
                <a:lnTo>
                  <a:pt x="49911" y="70073"/>
                </a:lnTo>
                <a:lnTo>
                  <a:pt x="46070" y="73914"/>
                </a:lnTo>
                <a:lnTo>
                  <a:pt x="42230" y="75834"/>
                </a:lnTo>
                <a:lnTo>
                  <a:pt x="39349" y="77754"/>
                </a:lnTo>
                <a:lnTo>
                  <a:pt x="35509" y="78714"/>
                </a:lnTo>
                <a:lnTo>
                  <a:pt x="26868" y="78714"/>
                </a:lnTo>
                <a:lnTo>
                  <a:pt x="23027" y="76794"/>
                </a:lnTo>
                <a:lnTo>
                  <a:pt x="20147" y="74874"/>
                </a:lnTo>
                <a:lnTo>
                  <a:pt x="21107" y="90236"/>
                </a:lnTo>
                <a:lnTo>
                  <a:pt x="33588" y="90236"/>
                </a:lnTo>
                <a:lnTo>
                  <a:pt x="38389" y="89275"/>
                </a:lnTo>
                <a:lnTo>
                  <a:pt x="43190" y="87355"/>
                </a:lnTo>
                <a:lnTo>
                  <a:pt x="47990" y="85435"/>
                </a:lnTo>
                <a:lnTo>
                  <a:pt x="51831" y="81594"/>
                </a:lnTo>
                <a:lnTo>
                  <a:pt x="55671" y="77754"/>
                </a:lnTo>
                <a:lnTo>
                  <a:pt x="55671" y="88315"/>
                </a:lnTo>
                <a:lnTo>
                  <a:pt x="56631" y="88315"/>
                </a:lnTo>
                <a:lnTo>
                  <a:pt x="57591" y="892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2" name="object 442"/>
          <p:cNvSpPr/>
          <p:nvPr/>
        </p:nvSpPr>
        <p:spPr>
          <a:xfrm>
            <a:off x="3370691" y="2918079"/>
            <a:ext cx="4800" cy="21122"/>
          </a:xfrm>
          <a:custGeom>
            <a:avLst/>
            <a:gdLst/>
            <a:ahLst/>
            <a:cxnLst/>
            <a:rect l="l" t="t" r="r" b="b"/>
            <a:pathLst>
              <a:path w="4800" h="21122">
                <a:moveTo>
                  <a:pt x="960" y="2880"/>
                </a:moveTo>
                <a:lnTo>
                  <a:pt x="0" y="0"/>
                </a:lnTo>
                <a:lnTo>
                  <a:pt x="960" y="19202"/>
                </a:lnTo>
                <a:lnTo>
                  <a:pt x="4800" y="21122"/>
                </a:lnTo>
                <a:lnTo>
                  <a:pt x="3840" y="5760"/>
                </a:lnTo>
                <a:lnTo>
                  <a:pt x="96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3" name="object 443"/>
          <p:cNvSpPr/>
          <p:nvPr/>
        </p:nvSpPr>
        <p:spPr>
          <a:xfrm>
            <a:off x="3450366" y="2848965"/>
            <a:ext cx="48966" cy="89275"/>
          </a:xfrm>
          <a:custGeom>
            <a:avLst/>
            <a:gdLst/>
            <a:ahLst/>
            <a:cxnLst/>
            <a:rect l="l" t="t" r="r" b="b"/>
            <a:pathLst>
              <a:path w="48966" h="89275">
                <a:moveTo>
                  <a:pt x="960" y="87355"/>
                </a:moveTo>
                <a:lnTo>
                  <a:pt x="960" y="88315"/>
                </a:lnTo>
                <a:lnTo>
                  <a:pt x="1935" y="88315"/>
                </a:lnTo>
                <a:lnTo>
                  <a:pt x="2880" y="89275"/>
                </a:lnTo>
                <a:lnTo>
                  <a:pt x="12481" y="89275"/>
                </a:lnTo>
                <a:lnTo>
                  <a:pt x="13441" y="88315"/>
                </a:lnTo>
                <a:lnTo>
                  <a:pt x="15361" y="88315"/>
                </a:lnTo>
                <a:lnTo>
                  <a:pt x="15361" y="31683"/>
                </a:lnTo>
                <a:lnTo>
                  <a:pt x="17282" y="28803"/>
                </a:lnTo>
                <a:lnTo>
                  <a:pt x="19202" y="25923"/>
                </a:lnTo>
                <a:lnTo>
                  <a:pt x="21122" y="23042"/>
                </a:lnTo>
                <a:lnTo>
                  <a:pt x="23042" y="21122"/>
                </a:lnTo>
                <a:lnTo>
                  <a:pt x="24963" y="19202"/>
                </a:lnTo>
                <a:lnTo>
                  <a:pt x="25923" y="18242"/>
                </a:lnTo>
                <a:lnTo>
                  <a:pt x="27843" y="16322"/>
                </a:lnTo>
                <a:lnTo>
                  <a:pt x="29763" y="15361"/>
                </a:lnTo>
                <a:lnTo>
                  <a:pt x="30723" y="15361"/>
                </a:lnTo>
                <a:lnTo>
                  <a:pt x="32644" y="14401"/>
                </a:lnTo>
                <a:lnTo>
                  <a:pt x="40325" y="14401"/>
                </a:lnTo>
                <a:lnTo>
                  <a:pt x="41285" y="15361"/>
                </a:lnTo>
                <a:lnTo>
                  <a:pt x="44165" y="15361"/>
                </a:lnTo>
                <a:lnTo>
                  <a:pt x="44165" y="16322"/>
                </a:lnTo>
                <a:lnTo>
                  <a:pt x="47045" y="16322"/>
                </a:lnTo>
                <a:lnTo>
                  <a:pt x="48006" y="15361"/>
                </a:lnTo>
                <a:lnTo>
                  <a:pt x="48006" y="14401"/>
                </a:lnTo>
                <a:lnTo>
                  <a:pt x="48966" y="13441"/>
                </a:lnTo>
                <a:lnTo>
                  <a:pt x="48966" y="4800"/>
                </a:lnTo>
                <a:lnTo>
                  <a:pt x="48006" y="4800"/>
                </a:lnTo>
                <a:lnTo>
                  <a:pt x="48006" y="1920"/>
                </a:lnTo>
                <a:lnTo>
                  <a:pt x="47045" y="1920"/>
                </a:lnTo>
                <a:lnTo>
                  <a:pt x="46085" y="960"/>
                </a:lnTo>
                <a:lnTo>
                  <a:pt x="43205" y="960"/>
                </a:lnTo>
                <a:lnTo>
                  <a:pt x="42245" y="0"/>
                </a:lnTo>
                <a:lnTo>
                  <a:pt x="31683" y="0"/>
                </a:lnTo>
                <a:lnTo>
                  <a:pt x="29763" y="960"/>
                </a:lnTo>
                <a:lnTo>
                  <a:pt x="27843" y="1920"/>
                </a:lnTo>
                <a:lnTo>
                  <a:pt x="25923" y="2880"/>
                </a:lnTo>
                <a:lnTo>
                  <a:pt x="24003" y="3840"/>
                </a:lnTo>
                <a:lnTo>
                  <a:pt x="22082" y="5760"/>
                </a:lnTo>
                <a:lnTo>
                  <a:pt x="20162" y="7680"/>
                </a:lnTo>
                <a:lnTo>
                  <a:pt x="18242" y="9601"/>
                </a:lnTo>
                <a:lnTo>
                  <a:pt x="16322" y="12481"/>
                </a:lnTo>
                <a:lnTo>
                  <a:pt x="14401" y="15361"/>
                </a:lnTo>
                <a:lnTo>
                  <a:pt x="14401" y="2880"/>
                </a:lnTo>
                <a:lnTo>
                  <a:pt x="13441" y="2880"/>
                </a:lnTo>
                <a:lnTo>
                  <a:pt x="13441" y="1920"/>
                </a:lnTo>
                <a:lnTo>
                  <a:pt x="12481" y="1920"/>
                </a:lnTo>
                <a:lnTo>
                  <a:pt x="12481" y="960"/>
                </a:lnTo>
                <a:lnTo>
                  <a:pt x="1935" y="960"/>
                </a:lnTo>
                <a:lnTo>
                  <a:pt x="1935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87355"/>
                </a:lnTo>
                <a:lnTo>
                  <a:pt x="960" y="8735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4" name="object 444"/>
          <p:cNvSpPr/>
          <p:nvPr/>
        </p:nvSpPr>
        <p:spPr>
          <a:xfrm>
            <a:off x="3507973" y="2853766"/>
            <a:ext cx="72953" cy="85435"/>
          </a:xfrm>
          <a:custGeom>
            <a:avLst/>
            <a:gdLst/>
            <a:ahLst/>
            <a:cxnLst/>
            <a:rect l="l" t="t" r="r" b="b"/>
            <a:pathLst>
              <a:path w="72953" h="85435">
                <a:moveTo>
                  <a:pt x="960" y="54711"/>
                </a:moveTo>
                <a:lnTo>
                  <a:pt x="2880" y="60472"/>
                </a:lnTo>
                <a:lnTo>
                  <a:pt x="4800" y="66233"/>
                </a:lnTo>
                <a:lnTo>
                  <a:pt x="6720" y="71033"/>
                </a:lnTo>
                <a:lnTo>
                  <a:pt x="10561" y="73914"/>
                </a:lnTo>
                <a:lnTo>
                  <a:pt x="14401" y="77754"/>
                </a:lnTo>
                <a:lnTo>
                  <a:pt x="18242" y="80634"/>
                </a:lnTo>
                <a:lnTo>
                  <a:pt x="23042" y="82555"/>
                </a:lnTo>
                <a:lnTo>
                  <a:pt x="28788" y="84475"/>
                </a:lnTo>
                <a:lnTo>
                  <a:pt x="34564" y="85435"/>
                </a:lnTo>
                <a:lnTo>
                  <a:pt x="48966" y="85435"/>
                </a:lnTo>
                <a:lnTo>
                  <a:pt x="52791" y="84475"/>
                </a:lnTo>
                <a:lnTo>
                  <a:pt x="55671" y="84475"/>
                </a:lnTo>
                <a:lnTo>
                  <a:pt x="58552" y="83515"/>
                </a:lnTo>
                <a:lnTo>
                  <a:pt x="61432" y="82555"/>
                </a:lnTo>
                <a:lnTo>
                  <a:pt x="64312" y="81594"/>
                </a:lnTo>
                <a:lnTo>
                  <a:pt x="66233" y="81594"/>
                </a:lnTo>
                <a:lnTo>
                  <a:pt x="68153" y="80634"/>
                </a:lnTo>
                <a:lnTo>
                  <a:pt x="70073" y="79674"/>
                </a:lnTo>
                <a:lnTo>
                  <a:pt x="71033" y="78714"/>
                </a:lnTo>
                <a:lnTo>
                  <a:pt x="71993" y="77754"/>
                </a:lnTo>
                <a:lnTo>
                  <a:pt x="71993" y="75834"/>
                </a:lnTo>
                <a:lnTo>
                  <a:pt x="72953" y="75834"/>
                </a:lnTo>
                <a:lnTo>
                  <a:pt x="72953" y="71033"/>
                </a:lnTo>
                <a:lnTo>
                  <a:pt x="71993" y="70073"/>
                </a:lnTo>
                <a:lnTo>
                  <a:pt x="71993" y="67193"/>
                </a:lnTo>
                <a:lnTo>
                  <a:pt x="68153" y="67193"/>
                </a:lnTo>
                <a:lnTo>
                  <a:pt x="67193" y="68153"/>
                </a:lnTo>
                <a:lnTo>
                  <a:pt x="65272" y="69113"/>
                </a:lnTo>
                <a:lnTo>
                  <a:pt x="63352" y="69113"/>
                </a:lnTo>
                <a:lnTo>
                  <a:pt x="61432" y="70073"/>
                </a:lnTo>
                <a:lnTo>
                  <a:pt x="59512" y="71033"/>
                </a:lnTo>
                <a:lnTo>
                  <a:pt x="56631" y="71993"/>
                </a:lnTo>
                <a:lnTo>
                  <a:pt x="53751" y="71993"/>
                </a:lnTo>
                <a:lnTo>
                  <a:pt x="49910" y="72953"/>
                </a:lnTo>
                <a:lnTo>
                  <a:pt x="33588" y="72953"/>
                </a:lnTo>
                <a:lnTo>
                  <a:pt x="30723" y="71033"/>
                </a:lnTo>
                <a:lnTo>
                  <a:pt x="26883" y="70073"/>
                </a:lnTo>
                <a:lnTo>
                  <a:pt x="24002" y="68153"/>
                </a:lnTo>
                <a:lnTo>
                  <a:pt x="22067" y="65272"/>
                </a:lnTo>
                <a:lnTo>
                  <a:pt x="20162" y="62392"/>
                </a:lnTo>
                <a:lnTo>
                  <a:pt x="18242" y="59512"/>
                </a:lnTo>
                <a:lnTo>
                  <a:pt x="17282" y="55671"/>
                </a:lnTo>
                <a:lnTo>
                  <a:pt x="16322" y="51831"/>
                </a:lnTo>
                <a:lnTo>
                  <a:pt x="16322" y="25908"/>
                </a:lnTo>
                <a:lnTo>
                  <a:pt x="18242" y="0"/>
                </a:lnTo>
                <a:lnTo>
                  <a:pt x="14401" y="2880"/>
                </a:lnTo>
                <a:lnTo>
                  <a:pt x="10561" y="6720"/>
                </a:lnTo>
                <a:lnTo>
                  <a:pt x="6720" y="11521"/>
                </a:lnTo>
                <a:lnTo>
                  <a:pt x="4800" y="16322"/>
                </a:lnTo>
                <a:lnTo>
                  <a:pt x="2880" y="21122"/>
                </a:lnTo>
                <a:lnTo>
                  <a:pt x="960" y="26883"/>
                </a:lnTo>
                <a:lnTo>
                  <a:pt x="0" y="33588"/>
                </a:lnTo>
                <a:lnTo>
                  <a:pt x="0" y="47990"/>
                </a:lnTo>
                <a:lnTo>
                  <a:pt x="960" y="5471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5" name="object 445"/>
          <p:cNvSpPr/>
          <p:nvPr/>
        </p:nvSpPr>
        <p:spPr>
          <a:xfrm>
            <a:off x="3524295" y="2848965"/>
            <a:ext cx="59512" cy="47990"/>
          </a:xfrm>
          <a:custGeom>
            <a:avLst/>
            <a:gdLst/>
            <a:ahLst/>
            <a:cxnLst/>
            <a:rect l="l" t="t" r="r" b="b"/>
            <a:pathLst>
              <a:path w="59512" h="47990">
                <a:moveTo>
                  <a:pt x="3840" y="21122"/>
                </a:moveTo>
                <a:lnTo>
                  <a:pt x="5745" y="19202"/>
                </a:lnTo>
                <a:lnTo>
                  <a:pt x="7680" y="17282"/>
                </a:lnTo>
                <a:lnTo>
                  <a:pt x="10561" y="15361"/>
                </a:lnTo>
                <a:lnTo>
                  <a:pt x="12466" y="13441"/>
                </a:lnTo>
                <a:lnTo>
                  <a:pt x="15361" y="12481"/>
                </a:lnTo>
                <a:lnTo>
                  <a:pt x="19202" y="11521"/>
                </a:lnTo>
                <a:lnTo>
                  <a:pt x="29748" y="11521"/>
                </a:lnTo>
                <a:lnTo>
                  <a:pt x="35509" y="13441"/>
                </a:lnTo>
                <a:lnTo>
                  <a:pt x="39349" y="18242"/>
                </a:lnTo>
                <a:lnTo>
                  <a:pt x="43190" y="23042"/>
                </a:lnTo>
                <a:lnTo>
                  <a:pt x="45110" y="28803"/>
                </a:lnTo>
                <a:lnTo>
                  <a:pt x="44150" y="37429"/>
                </a:lnTo>
                <a:lnTo>
                  <a:pt x="0" y="37429"/>
                </a:lnTo>
                <a:lnTo>
                  <a:pt x="0" y="47990"/>
                </a:lnTo>
                <a:lnTo>
                  <a:pt x="56631" y="47990"/>
                </a:lnTo>
                <a:lnTo>
                  <a:pt x="57591" y="47045"/>
                </a:lnTo>
                <a:lnTo>
                  <a:pt x="59512" y="45110"/>
                </a:lnTo>
                <a:lnTo>
                  <a:pt x="59512" y="27843"/>
                </a:lnTo>
                <a:lnTo>
                  <a:pt x="57591" y="24002"/>
                </a:lnTo>
                <a:lnTo>
                  <a:pt x="56631" y="19202"/>
                </a:lnTo>
                <a:lnTo>
                  <a:pt x="53751" y="14401"/>
                </a:lnTo>
                <a:lnTo>
                  <a:pt x="50871" y="11521"/>
                </a:lnTo>
                <a:lnTo>
                  <a:pt x="47990" y="7680"/>
                </a:lnTo>
                <a:lnTo>
                  <a:pt x="44150" y="4800"/>
                </a:lnTo>
                <a:lnTo>
                  <a:pt x="40309" y="2880"/>
                </a:lnTo>
                <a:lnTo>
                  <a:pt x="35509" y="960"/>
                </a:lnTo>
                <a:lnTo>
                  <a:pt x="29748" y="0"/>
                </a:lnTo>
                <a:lnTo>
                  <a:pt x="17266" y="0"/>
                </a:lnTo>
                <a:lnTo>
                  <a:pt x="11521" y="960"/>
                </a:lnTo>
                <a:lnTo>
                  <a:pt x="6720" y="2880"/>
                </a:lnTo>
                <a:lnTo>
                  <a:pt x="1920" y="4800"/>
                </a:lnTo>
                <a:lnTo>
                  <a:pt x="0" y="30708"/>
                </a:lnTo>
                <a:lnTo>
                  <a:pt x="960" y="27843"/>
                </a:lnTo>
                <a:lnTo>
                  <a:pt x="2880" y="24002"/>
                </a:lnTo>
                <a:lnTo>
                  <a:pt x="3840" y="211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6" name="object 446"/>
          <p:cNvSpPr/>
          <p:nvPr/>
        </p:nvSpPr>
        <p:spPr>
          <a:xfrm>
            <a:off x="3639479" y="2827842"/>
            <a:ext cx="53766" cy="111358"/>
          </a:xfrm>
          <a:custGeom>
            <a:avLst/>
            <a:gdLst/>
            <a:ahLst/>
            <a:cxnLst/>
            <a:rect l="l" t="t" r="r" b="b"/>
            <a:pathLst>
              <a:path w="53766" h="111358">
                <a:moveTo>
                  <a:pt x="50886" y="35524"/>
                </a:moveTo>
                <a:lnTo>
                  <a:pt x="51846" y="35524"/>
                </a:lnTo>
                <a:lnTo>
                  <a:pt x="52806" y="34564"/>
                </a:lnTo>
                <a:lnTo>
                  <a:pt x="53766" y="33604"/>
                </a:lnTo>
                <a:lnTo>
                  <a:pt x="53766" y="24002"/>
                </a:lnTo>
                <a:lnTo>
                  <a:pt x="52806" y="23042"/>
                </a:lnTo>
                <a:lnTo>
                  <a:pt x="51846" y="23042"/>
                </a:lnTo>
                <a:lnTo>
                  <a:pt x="51846" y="22082"/>
                </a:lnTo>
                <a:lnTo>
                  <a:pt x="29763" y="22082"/>
                </a:lnTo>
                <a:lnTo>
                  <a:pt x="29763" y="960"/>
                </a:lnTo>
                <a:lnTo>
                  <a:pt x="28803" y="960"/>
                </a:lnTo>
                <a:lnTo>
                  <a:pt x="27843" y="0"/>
                </a:lnTo>
                <a:lnTo>
                  <a:pt x="17282" y="0"/>
                </a:lnTo>
                <a:lnTo>
                  <a:pt x="16322" y="960"/>
                </a:lnTo>
                <a:lnTo>
                  <a:pt x="15361" y="960"/>
                </a:lnTo>
                <a:lnTo>
                  <a:pt x="15361" y="1920"/>
                </a:lnTo>
                <a:lnTo>
                  <a:pt x="14401" y="1920"/>
                </a:lnTo>
                <a:lnTo>
                  <a:pt x="14401" y="22082"/>
                </a:lnTo>
                <a:lnTo>
                  <a:pt x="2880" y="22082"/>
                </a:lnTo>
                <a:lnTo>
                  <a:pt x="1935" y="23042"/>
                </a:lnTo>
                <a:lnTo>
                  <a:pt x="975" y="23042"/>
                </a:lnTo>
                <a:lnTo>
                  <a:pt x="975" y="24963"/>
                </a:lnTo>
                <a:lnTo>
                  <a:pt x="0" y="25923"/>
                </a:lnTo>
                <a:lnTo>
                  <a:pt x="0" y="32644"/>
                </a:lnTo>
                <a:lnTo>
                  <a:pt x="975" y="33604"/>
                </a:lnTo>
                <a:lnTo>
                  <a:pt x="1935" y="34564"/>
                </a:lnTo>
                <a:lnTo>
                  <a:pt x="1935" y="35524"/>
                </a:lnTo>
                <a:lnTo>
                  <a:pt x="14401" y="35524"/>
                </a:lnTo>
                <a:lnTo>
                  <a:pt x="14401" y="88315"/>
                </a:lnTo>
                <a:lnTo>
                  <a:pt x="15361" y="92156"/>
                </a:lnTo>
                <a:lnTo>
                  <a:pt x="16322" y="95996"/>
                </a:lnTo>
                <a:lnTo>
                  <a:pt x="17282" y="98877"/>
                </a:lnTo>
                <a:lnTo>
                  <a:pt x="18242" y="102717"/>
                </a:lnTo>
                <a:lnTo>
                  <a:pt x="20162" y="104637"/>
                </a:lnTo>
                <a:lnTo>
                  <a:pt x="22082" y="106558"/>
                </a:lnTo>
                <a:lnTo>
                  <a:pt x="24963" y="108478"/>
                </a:lnTo>
                <a:lnTo>
                  <a:pt x="27843" y="109438"/>
                </a:lnTo>
                <a:lnTo>
                  <a:pt x="30723" y="110398"/>
                </a:lnTo>
                <a:lnTo>
                  <a:pt x="34564" y="111358"/>
                </a:lnTo>
                <a:lnTo>
                  <a:pt x="43205" y="111358"/>
                </a:lnTo>
                <a:lnTo>
                  <a:pt x="45125" y="110398"/>
                </a:lnTo>
                <a:lnTo>
                  <a:pt x="48006" y="110398"/>
                </a:lnTo>
                <a:lnTo>
                  <a:pt x="49926" y="109438"/>
                </a:lnTo>
                <a:lnTo>
                  <a:pt x="50886" y="109438"/>
                </a:lnTo>
                <a:lnTo>
                  <a:pt x="51846" y="108478"/>
                </a:lnTo>
                <a:lnTo>
                  <a:pt x="52806" y="107518"/>
                </a:lnTo>
                <a:lnTo>
                  <a:pt x="53766" y="107518"/>
                </a:lnTo>
                <a:lnTo>
                  <a:pt x="53766" y="95996"/>
                </a:lnTo>
                <a:lnTo>
                  <a:pt x="50886" y="95996"/>
                </a:lnTo>
                <a:lnTo>
                  <a:pt x="49926" y="96956"/>
                </a:lnTo>
                <a:lnTo>
                  <a:pt x="48006" y="96956"/>
                </a:lnTo>
                <a:lnTo>
                  <a:pt x="47045" y="97917"/>
                </a:lnTo>
                <a:lnTo>
                  <a:pt x="37444" y="97917"/>
                </a:lnTo>
                <a:lnTo>
                  <a:pt x="33604" y="96956"/>
                </a:lnTo>
                <a:lnTo>
                  <a:pt x="32644" y="94076"/>
                </a:lnTo>
                <a:lnTo>
                  <a:pt x="30723" y="91196"/>
                </a:lnTo>
                <a:lnTo>
                  <a:pt x="29763" y="86395"/>
                </a:lnTo>
                <a:lnTo>
                  <a:pt x="29763" y="35524"/>
                </a:lnTo>
                <a:lnTo>
                  <a:pt x="50886" y="3552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7" name="object 447"/>
          <p:cNvSpPr/>
          <p:nvPr/>
        </p:nvSpPr>
        <p:spPr>
          <a:xfrm>
            <a:off x="3713408" y="2809600"/>
            <a:ext cx="71993" cy="128640"/>
          </a:xfrm>
          <a:custGeom>
            <a:avLst/>
            <a:gdLst/>
            <a:ahLst/>
            <a:cxnLst/>
            <a:rect l="l" t="t" r="r" b="b"/>
            <a:pathLst>
              <a:path w="71993" h="128640">
                <a:moveTo>
                  <a:pt x="64312" y="128640"/>
                </a:moveTo>
                <a:lnTo>
                  <a:pt x="69113" y="128640"/>
                </a:lnTo>
                <a:lnTo>
                  <a:pt x="69113" y="127680"/>
                </a:lnTo>
                <a:lnTo>
                  <a:pt x="71033" y="127680"/>
                </a:lnTo>
                <a:lnTo>
                  <a:pt x="71033" y="126720"/>
                </a:lnTo>
                <a:lnTo>
                  <a:pt x="71993" y="126720"/>
                </a:lnTo>
                <a:lnTo>
                  <a:pt x="71993" y="69128"/>
                </a:lnTo>
                <a:lnTo>
                  <a:pt x="71033" y="64328"/>
                </a:lnTo>
                <a:lnTo>
                  <a:pt x="70073" y="60487"/>
                </a:lnTo>
                <a:lnTo>
                  <a:pt x="69113" y="55686"/>
                </a:lnTo>
                <a:lnTo>
                  <a:pt x="67193" y="52806"/>
                </a:lnTo>
                <a:lnTo>
                  <a:pt x="65272" y="48966"/>
                </a:lnTo>
                <a:lnTo>
                  <a:pt x="62392" y="46085"/>
                </a:lnTo>
                <a:lnTo>
                  <a:pt x="59512" y="44165"/>
                </a:lnTo>
                <a:lnTo>
                  <a:pt x="55671" y="42245"/>
                </a:lnTo>
                <a:lnTo>
                  <a:pt x="51831" y="40325"/>
                </a:lnTo>
                <a:lnTo>
                  <a:pt x="47990" y="39364"/>
                </a:lnTo>
                <a:lnTo>
                  <a:pt x="37429" y="39364"/>
                </a:lnTo>
                <a:lnTo>
                  <a:pt x="32644" y="40325"/>
                </a:lnTo>
                <a:lnTo>
                  <a:pt x="28803" y="42245"/>
                </a:lnTo>
                <a:lnTo>
                  <a:pt x="23987" y="44165"/>
                </a:lnTo>
                <a:lnTo>
                  <a:pt x="20147" y="48005"/>
                </a:lnTo>
                <a:lnTo>
                  <a:pt x="15361" y="52806"/>
                </a:lnTo>
                <a:lnTo>
                  <a:pt x="15361" y="1920"/>
                </a:lnTo>
                <a:lnTo>
                  <a:pt x="14401" y="960"/>
                </a:lnTo>
                <a:lnTo>
                  <a:pt x="12466" y="960"/>
                </a:lnTo>
                <a:lnTo>
                  <a:pt x="11521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26720"/>
                </a:lnTo>
                <a:lnTo>
                  <a:pt x="960" y="126720"/>
                </a:lnTo>
                <a:lnTo>
                  <a:pt x="960" y="127680"/>
                </a:lnTo>
                <a:lnTo>
                  <a:pt x="2880" y="127680"/>
                </a:lnTo>
                <a:lnTo>
                  <a:pt x="2880" y="128640"/>
                </a:lnTo>
                <a:lnTo>
                  <a:pt x="12466" y="128640"/>
                </a:lnTo>
                <a:lnTo>
                  <a:pt x="13441" y="127680"/>
                </a:lnTo>
                <a:lnTo>
                  <a:pt x="15361" y="127680"/>
                </a:lnTo>
                <a:lnTo>
                  <a:pt x="15361" y="68168"/>
                </a:lnTo>
                <a:lnTo>
                  <a:pt x="20147" y="62407"/>
                </a:lnTo>
                <a:lnTo>
                  <a:pt x="23987" y="58567"/>
                </a:lnTo>
                <a:lnTo>
                  <a:pt x="27828" y="56647"/>
                </a:lnTo>
                <a:lnTo>
                  <a:pt x="31668" y="53766"/>
                </a:lnTo>
                <a:lnTo>
                  <a:pt x="35509" y="51846"/>
                </a:lnTo>
                <a:lnTo>
                  <a:pt x="42230" y="51846"/>
                </a:lnTo>
                <a:lnTo>
                  <a:pt x="44150" y="52806"/>
                </a:lnTo>
                <a:lnTo>
                  <a:pt x="47030" y="53766"/>
                </a:lnTo>
                <a:lnTo>
                  <a:pt x="48950" y="54726"/>
                </a:lnTo>
                <a:lnTo>
                  <a:pt x="50871" y="56647"/>
                </a:lnTo>
                <a:lnTo>
                  <a:pt x="51831" y="58567"/>
                </a:lnTo>
                <a:lnTo>
                  <a:pt x="53751" y="60487"/>
                </a:lnTo>
                <a:lnTo>
                  <a:pt x="54711" y="63367"/>
                </a:lnTo>
                <a:lnTo>
                  <a:pt x="55671" y="66248"/>
                </a:lnTo>
                <a:lnTo>
                  <a:pt x="55671" y="69128"/>
                </a:lnTo>
                <a:lnTo>
                  <a:pt x="56631" y="72969"/>
                </a:lnTo>
                <a:lnTo>
                  <a:pt x="56631" y="127680"/>
                </a:lnTo>
                <a:lnTo>
                  <a:pt x="58552" y="127680"/>
                </a:lnTo>
                <a:lnTo>
                  <a:pt x="59512" y="128640"/>
                </a:lnTo>
                <a:lnTo>
                  <a:pt x="64312" y="1286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8" name="object 448"/>
          <p:cNvSpPr/>
          <p:nvPr/>
        </p:nvSpPr>
        <p:spPr>
          <a:xfrm>
            <a:off x="3827632" y="2848965"/>
            <a:ext cx="19202" cy="21122"/>
          </a:xfrm>
          <a:custGeom>
            <a:avLst/>
            <a:gdLst/>
            <a:ahLst/>
            <a:cxnLst/>
            <a:rect l="l" t="t" r="r" b="b"/>
            <a:pathLst>
              <a:path w="19202" h="21122">
                <a:moveTo>
                  <a:pt x="13441" y="0"/>
                </a:moveTo>
                <a:lnTo>
                  <a:pt x="7680" y="960"/>
                </a:lnTo>
                <a:lnTo>
                  <a:pt x="2880" y="2880"/>
                </a:lnTo>
                <a:lnTo>
                  <a:pt x="0" y="21122"/>
                </a:lnTo>
                <a:lnTo>
                  <a:pt x="1935" y="19202"/>
                </a:lnTo>
                <a:lnTo>
                  <a:pt x="3840" y="17282"/>
                </a:lnTo>
                <a:lnTo>
                  <a:pt x="5775" y="15361"/>
                </a:lnTo>
                <a:lnTo>
                  <a:pt x="8656" y="13441"/>
                </a:lnTo>
                <a:lnTo>
                  <a:pt x="11521" y="12481"/>
                </a:lnTo>
                <a:lnTo>
                  <a:pt x="15361" y="11521"/>
                </a:lnTo>
                <a:lnTo>
                  <a:pt x="19202" y="0"/>
                </a:lnTo>
                <a:lnTo>
                  <a:pt x="13441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9" name="object 449"/>
          <p:cNvSpPr/>
          <p:nvPr/>
        </p:nvSpPr>
        <p:spPr>
          <a:xfrm>
            <a:off x="3807485" y="2848965"/>
            <a:ext cx="75834" cy="90236"/>
          </a:xfrm>
          <a:custGeom>
            <a:avLst/>
            <a:gdLst/>
            <a:ahLst/>
            <a:cxnLst/>
            <a:rect l="l" t="t" r="r" b="b"/>
            <a:pathLst>
              <a:path w="75834" h="90236">
                <a:moveTo>
                  <a:pt x="72953" y="47990"/>
                </a:moveTo>
                <a:lnTo>
                  <a:pt x="73913" y="47045"/>
                </a:lnTo>
                <a:lnTo>
                  <a:pt x="74874" y="45110"/>
                </a:lnTo>
                <a:lnTo>
                  <a:pt x="75834" y="44150"/>
                </a:lnTo>
                <a:lnTo>
                  <a:pt x="75834" y="33604"/>
                </a:lnTo>
                <a:lnTo>
                  <a:pt x="74874" y="27843"/>
                </a:lnTo>
                <a:lnTo>
                  <a:pt x="73913" y="24002"/>
                </a:lnTo>
                <a:lnTo>
                  <a:pt x="71993" y="19202"/>
                </a:lnTo>
                <a:lnTo>
                  <a:pt x="70073" y="14401"/>
                </a:lnTo>
                <a:lnTo>
                  <a:pt x="67193" y="11521"/>
                </a:lnTo>
                <a:lnTo>
                  <a:pt x="64312" y="7680"/>
                </a:lnTo>
                <a:lnTo>
                  <a:pt x="60472" y="4800"/>
                </a:lnTo>
                <a:lnTo>
                  <a:pt x="55671" y="2880"/>
                </a:lnTo>
                <a:lnTo>
                  <a:pt x="50871" y="960"/>
                </a:lnTo>
                <a:lnTo>
                  <a:pt x="46070" y="0"/>
                </a:lnTo>
                <a:lnTo>
                  <a:pt x="39349" y="0"/>
                </a:lnTo>
                <a:lnTo>
                  <a:pt x="35509" y="11521"/>
                </a:lnTo>
                <a:lnTo>
                  <a:pt x="46070" y="11521"/>
                </a:lnTo>
                <a:lnTo>
                  <a:pt x="51831" y="13441"/>
                </a:lnTo>
                <a:lnTo>
                  <a:pt x="55671" y="18242"/>
                </a:lnTo>
                <a:lnTo>
                  <a:pt x="58552" y="23042"/>
                </a:lnTo>
                <a:lnTo>
                  <a:pt x="60472" y="28803"/>
                </a:lnTo>
                <a:lnTo>
                  <a:pt x="60472" y="37429"/>
                </a:lnTo>
                <a:lnTo>
                  <a:pt x="15361" y="37429"/>
                </a:lnTo>
                <a:lnTo>
                  <a:pt x="16306" y="33604"/>
                </a:lnTo>
                <a:lnTo>
                  <a:pt x="16306" y="30708"/>
                </a:lnTo>
                <a:lnTo>
                  <a:pt x="17282" y="27843"/>
                </a:lnTo>
                <a:lnTo>
                  <a:pt x="18242" y="24002"/>
                </a:lnTo>
                <a:lnTo>
                  <a:pt x="20147" y="21122"/>
                </a:lnTo>
                <a:lnTo>
                  <a:pt x="23027" y="2880"/>
                </a:lnTo>
                <a:lnTo>
                  <a:pt x="18242" y="4800"/>
                </a:lnTo>
                <a:lnTo>
                  <a:pt x="13441" y="7680"/>
                </a:lnTo>
                <a:lnTo>
                  <a:pt x="10561" y="11521"/>
                </a:lnTo>
                <a:lnTo>
                  <a:pt x="6720" y="16322"/>
                </a:lnTo>
                <a:lnTo>
                  <a:pt x="3840" y="21122"/>
                </a:lnTo>
                <a:lnTo>
                  <a:pt x="2880" y="25923"/>
                </a:lnTo>
                <a:lnTo>
                  <a:pt x="960" y="31683"/>
                </a:lnTo>
                <a:lnTo>
                  <a:pt x="0" y="38389"/>
                </a:lnTo>
                <a:lnTo>
                  <a:pt x="0" y="52791"/>
                </a:lnTo>
                <a:lnTo>
                  <a:pt x="960" y="59512"/>
                </a:lnTo>
                <a:lnTo>
                  <a:pt x="1920" y="65272"/>
                </a:lnTo>
                <a:lnTo>
                  <a:pt x="3840" y="71033"/>
                </a:lnTo>
                <a:lnTo>
                  <a:pt x="6720" y="75834"/>
                </a:lnTo>
                <a:lnTo>
                  <a:pt x="10561" y="78714"/>
                </a:lnTo>
                <a:lnTo>
                  <a:pt x="13441" y="82555"/>
                </a:lnTo>
                <a:lnTo>
                  <a:pt x="18242" y="85435"/>
                </a:lnTo>
                <a:lnTo>
                  <a:pt x="23027" y="87355"/>
                </a:lnTo>
                <a:lnTo>
                  <a:pt x="27828" y="89275"/>
                </a:lnTo>
                <a:lnTo>
                  <a:pt x="34549" y="90236"/>
                </a:lnTo>
                <a:lnTo>
                  <a:pt x="48950" y="90236"/>
                </a:lnTo>
                <a:lnTo>
                  <a:pt x="51831" y="89275"/>
                </a:lnTo>
                <a:lnTo>
                  <a:pt x="55671" y="89275"/>
                </a:lnTo>
                <a:lnTo>
                  <a:pt x="58552" y="88315"/>
                </a:lnTo>
                <a:lnTo>
                  <a:pt x="61432" y="87355"/>
                </a:lnTo>
                <a:lnTo>
                  <a:pt x="64312" y="86395"/>
                </a:lnTo>
                <a:lnTo>
                  <a:pt x="66233" y="86395"/>
                </a:lnTo>
                <a:lnTo>
                  <a:pt x="68153" y="85435"/>
                </a:lnTo>
                <a:lnTo>
                  <a:pt x="69113" y="84475"/>
                </a:lnTo>
                <a:lnTo>
                  <a:pt x="70073" y="83515"/>
                </a:lnTo>
                <a:lnTo>
                  <a:pt x="71033" y="83515"/>
                </a:lnTo>
                <a:lnTo>
                  <a:pt x="71033" y="82555"/>
                </a:lnTo>
                <a:lnTo>
                  <a:pt x="71993" y="82555"/>
                </a:lnTo>
                <a:lnTo>
                  <a:pt x="71993" y="72953"/>
                </a:lnTo>
                <a:lnTo>
                  <a:pt x="71033" y="71993"/>
                </a:lnTo>
                <a:lnTo>
                  <a:pt x="68153" y="71993"/>
                </a:lnTo>
                <a:lnTo>
                  <a:pt x="66233" y="72953"/>
                </a:lnTo>
                <a:lnTo>
                  <a:pt x="65272" y="73914"/>
                </a:lnTo>
                <a:lnTo>
                  <a:pt x="63352" y="73914"/>
                </a:lnTo>
                <a:lnTo>
                  <a:pt x="61432" y="74874"/>
                </a:lnTo>
                <a:lnTo>
                  <a:pt x="58552" y="75834"/>
                </a:lnTo>
                <a:lnTo>
                  <a:pt x="55671" y="76794"/>
                </a:lnTo>
                <a:lnTo>
                  <a:pt x="52791" y="76794"/>
                </a:lnTo>
                <a:lnTo>
                  <a:pt x="49911" y="77754"/>
                </a:lnTo>
                <a:lnTo>
                  <a:pt x="33588" y="77754"/>
                </a:lnTo>
                <a:lnTo>
                  <a:pt x="29763" y="75834"/>
                </a:lnTo>
                <a:lnTo>
                  <a:pt x="26868" y="74874"/>
                </a:lnTo>
                <a:lnTo>
                  <a:pt x="23987" y="72953"/>
                </a:lnTo>
                <a:lnTo>
                  <a:pt x="22082" y="70073"/>
                </a:lnTo>
                <a:lnTo>
                  <a:pt x="19202" y="67193"/>
                </a:lnTo>
                <a:lnTo>
                  <a:pt x="18242" y="64312"/>
                </a:lnTo>
                <a:lnTo>
                  <a:pt x="17282" y="60472"/>
                </a:lnTo>
                <a:lnTo>
                  <a:pt x="16306" y="56631"/>
                </a:lnTo>
                <a:lnTo>
                  <a:pt x="15361" y="52791"/>
                </a:lnTo>
                <a:lnTo>
                  <a:pt x="15361" y="47990"/>
                </a:lnTo>
                <a:lnTo>
                  <a:pt x="72953" y="4799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0" name="object 450"/>
          <p:cNvSpPr/>
          <p:nvPr/>
        </p:nvSpPr>
        <p:spPr>
          <a:xfrm>
            <a:off x="3942831" y="2848965"/>
            <a:ext cx="65288" cy="90236"/>
          </a:xfrm>
          <a:custGeom>
            <a:avLst/>
            <a:gdLst/>
            <a:ahLst/>
            <a:cxnLst/>
            <a:rect l="l" t="t" r="r" b="b"/>
            <a:pathLst>
              <a:path w="65288" h="90236">
                <a:moveTo>
                  <a:pt x="0" y="38389"/>
                </a:moveTo>
                <a:lnTo>
                  <a:pt x="0" y="52791"/>
                </a:lnTo>
                <a:lnTo>
                  <a:pt x="960" y="59512"/>
                </a:lnTo>
                <a:lnTo>
                  <a:pt x="2880" y="65272"/>
                </a:lnTo>
                <a:lnTo>
                  <a:pt x="3840" y="71033"/>
                </a:lnTo>
                <a:lnTo>
                  <a:pt x="6720" y="74874"/>
                </a:lnTo>
                <a:lnTo>
                  <a:pt x="9601" y="78714"/>
                </a:lnTo>
                <a:lnTo>
                  <a:pt x="12481" y="82555"/>
                </a:lnTo>
                <a:lnTo>
                  <a:pt x="16322" y="85435"/>
                </a:lnTo>
                <a:lnTo>
                  <a:pt x="21122" y="87355"/>
                </a:lnTo>
                <a:lnTo>
                  <a:pt x="25923" y="89275"/>
                </a:lnTo>
                <a:lnTo>
                  <a:pt x="30723" y="90236"/>
                </a:lnTo>
                <a:lnTo>
                  <a:pt x="42245" y="90236"/>
                </a:lnTo>
                <a:lnTo>
                  <a:pt x="45125" y="89275"/>
                </a:lnTo>
                <a:lnTo>
                  <a:pt x="48006" y="89275"/>
                </a:lnTo>
                <a:lnTo>
                  <a:pt x="50886" y="88315"/>
                </a:lnTo>
                <a:lnTo>
                  <a:pt x="52806" y="87355"/>
                </a:lnTo>
                <a:lnTo>
                  <a:pt x="54726" y="86395"/>
                </a:lnTo>
                <a:lnTo>
                  <a:pt x="56647" y="85435"/>
                </a:lnTo>
                <a:lnTo>
                  <a:pt x="58567" y="84475"/>
                </a:lnTo>
                <a:lnTo>
                  <a:pt x="60487" y="83515"/>
                </a:lnTo>
                <a:lnTo>
                  <a:pt x="62407" y="82555"/>
                </a:lnTo>
                <a:lnTo>
                  <a:pt x="62407" y="81594"/>
                </a:lnTo>
                <a:lnTo>
                  <a:pt x="63367" y="80634"/>
                </a:lnTo>
                <a:lnTo>
                  <a:pt x="64328" y="80634"/>
                </a:lnTo>
                <a:lnTo>
                  <a:pt x="64328" y="78714"/>
                </a:lnTo>
                <a:lnTo>
                  <a:pt x="65288" y="78714"/>
                </a:lnTo>
                <a:lnTo>
                  <a:pt x="65288" y="69113"/>
                </a:lnTo>
                <a:lnTo>
                  <a:pt x="64328" y="68153"/>
                </a:lnTo>
                <a:lnTo>
                  <a:pt x="64328" y="67193"/>
                </a:lnTo>
                <a:lnTo>
                  <a:pt x="61447" y="67193"/>
                </a:lnTo>
                <a:lnTo>
                  <a:pt x="59527" y="68153"/>
                </a:lnTo>
                <a:lnTo>
                  <a:pt x="58567" y="69113"/>
                </a:lnTo>
                <a:lnTo>
                  <a:pt x="56647" y="71033"/>
                </a:lnTo>
                <a:lnTo>
                  <a:pt x="54726" y="71993"/>
                </a:lnTo>
                <a:lnTo>
                  <a:pt x="52806" y="72953"/>
                </a:lnTo>
                <a:lnTo>
                  <a:pt x="50886" y="74874"/>
                </a:lnTo>
                <a:lnTo>
                  <a:pt x="48006" y="75834"/>
                </a:lnTo>
                <a:lnTo>
                  <a:pt x="45125" y="76794"/>
                </a:lnTo>
                <a:lnTo>
                  <a:pt x="31683" y="76794"/>
                </a:lnTo>
                <a:lnTo>
                  <a:pt x="28803" y="74874"/>
                </a:lnTo>
                <a:lnTo>
                  <a:pt x="25923" y="73914"/>
                </a:lnTo>
                <a:lnTo>
                  <a:pt x="24003" y="71993"/>
                </a:lnTo>
                <a:lnTo>
                  <a:pt x="22082" y="69113"/>
                </a:lnTo>
                <a:lnTo>
                  <a:pt x="20162" y="66233"/>
                </a:lnTo>
                <a:lnTo>
                  <a:pt x="18242" y="63352"/>
                </a:lnTo>
                <a:lnTo>
                  <a:pt x="17282" y="59512"/>
                </a:lnTo>
                <a:lnTo>
                  <a:pt x="16322" y="55671"/>
                </a:lnTo>
                <a:lnTo>
                  <a:pt x="15361" y="50886"/>
                </a:lnTo>
                <a:lnTo>
                  <a:pt x="15361" y="34549"/>
                </a:lnTo>
                <a:lnTo>
                  <a:pt x="17282" y="26883"/>
                </a:lnTo>
                <a:lnTo>
                  <a:pt x="22082" y="21122"/>
                </a:lnTo>
                <a:lnTo>
                  <a:pt x="25923" y="15361"/>
                </a:lnTo>
                <a:lnTo>
                  <a:pt x="30723" y="12481"/>
                </a:lnTo>
                <a:lnTo>
                  <a:pt x="42245" y="12481"/>
                </a:lnTo>
                <a:lnTo>
                  <a:pt x="45125" y="13441"/>
                </a:lnTo>
                <a:lnTo>
                  <a:pt x="48006" y="14401"/>
                </a:lnTo>
                <a:lnTo>
                  <a:pt x="49926" y="15361"/>
                </a:lnTo>
                <a:lnTo>
                  <a:pt x="52806" y="16322"/>
                </a:lnTo>
                <a:lnTo>
                  <a:pt x="54726" y="17282"/>
                </a:lnTo>
                <a:lnTo>
                  <a:pt x="56647" y="18242"/>
                </a:lnTo>
                <a:lnTo>
                  <a:pt x="57607" y="20162"/>
                </a:lnTo>
                <a:lnTo>
                  <a:pt x="58567" y="21122"/>
                </a:lnTo>
                <a:lnTo>
                  <a:pt x="60487" y="22082"/>
                </a:lnTo>
                <a:lnTo>
                  <a:pt x="63367" y="22082"/>
                </a:lnTo>
                <a:lnTo>
                  <a:pt x="64328" y="21122"/>
                </a:lnTo>
                <a:lnTo>
                  <a:pt x="64328" y="20162"/>
                </a:lnTo>
                <a:lnTo>
                  <a:pt x="65288" y="18242"/>
                </a:lnTo>
                <a:lnTo>
                  <a:pt x="65288" y="13441"/>
                </a:lnTo>
                <a:lnTo>
                  <a:pt x="64328" y="12481"/>
                </a:lnTo>
                <a:lnTo>
                  <a:pt x="64328" y="9601"/>
                </a:lnTo>
                <a:lnTo>
                  <a:pt x="63367" y="9601"/>
                </a:lnTo>
                <a:lnTo>
                  <a:pt x="63367" y="8641"/>
                </a:lnTo>
                <a:lnTo>
                  <a:pt x="62407" y="7680"/>
                </a:lnTo>
                <a:lnTo>
                  <a:pt x="61447" y="6720"/>
                </a:lnTo>
                <a:lnTo>
                  <a:pt x="60487" y="5760"/>
                </a:lnTo>
                <a:lnTo>
                  <a:pt x="58567" y="4800"/>
                </a:lnTo>
                <a:lnTo>
                  <a:pt x="56647" y="3840"/>
                </a:lnTo>
                <a:lnTo>
                  <a:pt x="54726" y="2880"/>
                </a:lnTo>
                <a:lnTo>
                  <a:pt x="52806" y="2880"/>
                </a:lnTo>
                <a:lnTo>
                  <a:pt x="50886" y="1920"/>
                </a:lnTo>
                <a:lnTo>
                  <a:pt x="48966" y="960"/>
                </a:lnTo>
                <a:lnTo>
                  <a:pt x="46085" y="960"/>
                </a:lnTo>
                <a:lnTo>
                  <a:pt x="44165" y="0"/>
                </a:lnTo>
                <a:lnTo>
                  <a:pt x="32644" y="0"/>
                </a:lnTo>
                <a:lnTo>
                  <a:pt x="27843" y="960"/>
                </a:lnTo>
                <a:lnTo>
                  <a:pt x="23042" y="2880"/>
                </a:lnTo>
                <a:lnTo>
                  <a:pt x="18242" y="4800"/>
                </a:lnTo>
                <a:lnTo>
                  <a:pt x="14401" y="6720"/>
                </a:lnTo>
                <a:lnTo>
                  <a:pt x="11521" y="10561"/>
                </a:lnTo>
                <a:lnTo>
                  <a:pt x="7680" y="14401"/>
                </a:lnTo>
                <a:lnTo>
                  <a:pt x="4800" y="19202"/>
                </a:lnTo>
                <a:lnTo>
                  <a:pt x="2880" y="24963"/>
                </a:lnTo>
                <a:lnTo>
                  <a:pt x="960" y="30708"/>
                </a:lnTo>
                <a:lnTo>
                  <a:pt x="0" y="3838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1" name="object 451"/>
          <p:cNvSpPr/>
          <p:nvPr/>
        </p:nvSpPr>
        <p:spPr>
          <a:xfrm>
            <a:off x="4020601" y="2848965"/>
            <a:ext cx="82555" cy="90236"/>
          </a:xfrm>
          <a:custGeom>
            <a:avLst/>
            <a:gdLst/>
            <a:ahLst/>
            <a:cxnLst/>
            <a:rect l="l" t="t" r="r" b="b"/>
            <a:pathLst>
              <a:path w="82555" h="90236">
                <a:moveTo>
                  <a:pt x="15361" y="40325"/>
                </a:moveTo>
                <a:lnTo>
                  <a:pt x="16306" y="35524"/>
                </a:lnTo>
                <a:lnTo>
                  <a:pt x="17266" y="31683"/>
                </a:lnTo>
                <a:lnTo>
                  <a:pt x="18227" y="27843"/>
                </a:lnTo>
                <a:lnTo>
                  <a:pt x="20147" y="24002"/>
                </a:lnTo>
                <a:lnTo>
                  <a:pt x="22067" y="21122"/>
                </a:lnTo>
                <a:lnTo>
                  <a:pt x="23987" y="18242"/>
                </a:lnTo>
                <a:lnTo>
                  <a:pt x="26868" y="16322"/>
                </a:lnTo>
                <a:lnTo>
                  <a:pt x="29748" y="14401"/>
                </a:lnTo>
                <a:lnTo>
                  <a:pt x="33588" y="13441"/>
                </a:lnTo>
                <a:lnTo>
                  <a:pt x="37429" y="12481"/>
                </a:lnTo>
                <a:lnTo>
                  <a:pt x="46070" y="12481"/>
                </a:lnTo>
                <a:lnTo>
                  <a:pt x="50871" y="13441"/>
                </a:lnTo>
                <a:lnTo>
                  <a:pt x="53751" y="15361"/>
                </a:lnTo>
                <a:lnTo>
                  <a:pt x="56631" y="16322"/>
                </a:lnTo>
                <a:lnTo>
                  <a:pt x="59512" y="19202"/>
                </a:lnTo>
                <a:lnTo>
                  <a:pt x="61432" y="22082"/>
                </a:lnTo>
                <a:lnTo>
                  <a:pt x="63352" y="24963"/>
                </a:lnTo>
                <a:lnTo>
                  <a:pt x="64312" y="28803"/>
                </a:lnTo>
                <a:lnTo>
                  <a:pt x="65272" y="32644"/>
                </a:lnTo>
                <a:lnTo>
                  <a:pt x="66233" y="36484"/>
                </a:lnTo>
                <a:lnTo>
                  <a:pt x="66233" y="54711"/>
                </a:lnTo>
                <a:lnTo>
                  <a:pt x="65272" y="58552"/>
                </a:lnTo>
                <a:lnTo>
                  <a:pt x="64312" y="62392"/>
                </a:lnTo>
                <a:lnTo>
                  <a:pt x="62392" y="65272"/>
                </a:lnTo>
                <a:lnTo>
                  <a:pt x="60472" y="68153"/>
                </a:lnTo>
                <a:lnTo>
                  <a:pt x="58552" y="71033"/>
                </a:lnTo>
                <a:lnTo>
                  <a:pt x="55671" y="73914"/>
                </a:lnTo>
                <a:lnTo>
                  <a:pt x="52791" y="74874"/>
                </a:lnTo>
                <a:lnTo>
                  <a:pt x="48950" y="76794"/>
                </a:lnTo>
                <a:lnTo>
                  <a:pt x="45110" y="77754"/>
                </a:lnTo>
                <a:lnTo>
                  <a:pt x="36469" y="77754"/>
                </a:lnTo>
                <a:lnTo>
                  <a:pt x="32628" y="76794"/>
                </a:lnTo>
                <a:lnTo>
                  <a:pt x="28788" y="74874"/>
                </a:lnTo>
                <a:lnTo>
                  <a:pt x="25907" y="72953"/>
                </a:lnTo>
                <a:lnTo>
                  <a:pt x="23027" y="71033"/>
                </a:lnTo>
                <a:lnTo>
                  <a:pt x="21107" y="68153"/>
                </a:lnTo>
                <a:lnTo>
                  <a:pt x="19202" y="65272"/>
                </a:lnTo>
                <a:lnTo>
                  <a:pt x="18227" y="61432"/>
                </a:lnTo>
                <a:lnTo>
                  <a:pt x="17266" y="57591"/>
                </a:lnTo>
                <a:lnTo>
                  <a:pt x="17266" y="85435"/>
                </a:lnTo>
                <a:lnTo>
                  <a:pt x="22067" y="87355"/>
                </a:lnTo>
                <a:lnTo>
                  <a:pt x="27828" y="89275"/>
                </a:lnTo>
                <a:lnTo>
                  <a:pt x="33588" y="90236"/>
                </a:lnTo>
                <a:lnTo>
                  <a:pt x="47030" y="90236"/>
                </a:lnTo>
                <a:lnTo>
                  <a:pt x="53751" y="89275"/>
                </a:lnTo>
                <a:lnTo>
                  <a:pt x="58552" y="87355"/>
                </a:lnTo>
                <a:lnTo>
                  <a:pt x="64312" y="84475"/>
                </a:lnTo>
                <a:lnTo>
                  <a:pt x="68153" y="81594"/>
                </a:lnTo>
                <a:lnTo>
                  <a:pt x="71993" y="77754"/>
                </a:lnTo>
                <a:lnTo>
                  <a:pt x="75834" y="72953"/>
                </a:lnTo>
                <a:lnTo>
                  <a:pt x="78714" y="68153"/>
                </a:lnTo>
                <a:lnTo>
                  <a:pt x="79674" y="62392"/>
                </a:lnTo>
                <a:lnTo>
                  <a:pt x="81594" y="56631"/>
                </a:lnTo>
                <a:lnTo>
                  <a:pt x="82555" y="50886"/>
                </a:lnTo>
                <a:lnTo>
                  <a:pt x="82555" y="37429"/>
                </a:lnTo>
                <a:lnTo>
                  <a:pt x="81594" y="30708"/>
                </a:lnTo>
                <a:lnTo>
                  <a:pt x="79674" y="25923"/>
                </a:lnTo>
                <a:lnTo>
                  <a:pt x="78714" y="20162"/>
                </a:lnTo>
                <a:lnTo>
                  <a:pt x="75834" y="15361"/>
                </a:lnTo>
                <a:lnTo>
                  <a:pt x="72953" y="11521"/>
                </a:lnTo>
                <a:lnTo>
                  <a:pt x="69113" y="7680"/>
                </a:lnTo>
                <a:lnTo>
                  <a:pt x="65272" y="4800"/>
                </a:lnTo>
                <a:lnTo>
                  <a:pt x="59512" y="2880"/>
                </a:lnTo>
                <a:lnTo>
                  <a:pt x="54711" y="960"/>
                </a:lnTo>
                <a:lnTo>
                  <a:pt x="48950" y="0"/>
                </a:lnTo>
                <a:lnTo>
                  <a:pt x="35509" y="0"/>
                </a:lnTo>
                <a:lnTo>
                  <a:pt x="28788" y="960"/>
                </a:lnTo>
                <a:lnTo>
                  <a:pt x="23987" y="2880"/>
                </a:lnTo>
                <a:lnTo>
                  <a:pt x="18227" y="5760"/>
                </a:lnTo>
                <a:lnTo>
                  <a:pt x="13426" y="8641"/>
                </a:lnTo>
                <a:lnTo>
                  <a:pt x="10546" y="12481"/>
                </a:lnTo>
                <a:lnTo>
                  <a:pt x="6705" y="16322"/>
                </a:lnTo>
                <a:lnTo>
                  <a:pt x="3840" y="21122"/>
                </a:lnTo>
                <a:lnTo>
                  <a:pt x="2865" y="26883"/>
                </a:lnTo>
                <a:lnTo>
                  <a:pt x="960" y="32644"/>
                </a:lnTo>
                <a:lnTo>
                  <a:pt x="0" y="39364"/>
                </a:lnTo>
                <a:lnTo>
                  <a:pt x="0" y="52791"/>
                </a:lnTo>
                <a:lnTo>
                  <a:pt x="960" y="58552"/>
                </a:lnTo>
                <a:lnTo>
                  <a:pt x="2865" y="64312"/>
                </a:lnTo>
                <a:lnTo>
                  <a:pt x="3840" y="70073"/>
                </a:lnTo>
                <a:lnTo>
                  <a:pt x="6705" y="74874"/>
                </a:lnTo>
                <a:lnTo>
                  <a:pt x="9585" y="78714"/>
                </a:lnTo>
                <a:lnTo>
                  <a:pt x="13426" y="82555"/>
                </a:lnTo>
                <a:lnTo>
                  <a:pt x="15361" y="48950"/>
                </a:lnTo>
                <a:lnTo>
                  <a:pt x="15361" y="4032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2" name="object 452"/>
          <p:cNvSpPr/>
          <p:nvPr/>
        </p:nvSpPr>
        <p:spPr>
          <a:xfrm>
            <a:off x="4034028" y="2897916"/>
            <a:ext cx="3840" cy="36484"/>
          </a:xfrm>
          <a:custGeom>
            <a:avLst/>
            <a:gdLst/>
            <a:ahLst/>
            <a:cxnLst/>
            <a:rect l="l" t="t" r="r" b="b"/>
            <a:pathLst>
              <a:path w="3840" h="36484">
                <a:moveTo>
                  <a:pt x="3840" y="36484"/>
                </a:moveTo>
                <a:lnTo>
                  <a:pt x="3840" y="8641"/>
                </a:lnTo>
                <a:lnTo>
                  <a:pt x="2880" y="4800"/>
                </a:lnTo>
                <a:lnTo>
                  <a:pt x="1935" y="0"/>
                </a:lnTo>
                <a:lnTo>
                  <a:pt x="0" y="33604"/>
                </a:lnTo>
                <a:lnTo>
                  <a:pt x="3840" y="3648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3" name="object 453"/>
          <p:cNvSpPr/>
          <p:nvPr/>
        </p:nvSpPr>
        <p:spPr>
          <a:xfrm>
            <a:off x="4125224" y="2848965"/>
            <a:ext cx="48966" cy="89275"/>
          </a:xfrm>
          <a:custGeom>
            <a:avLst/>
            <a:gdLst/>
            <a:ahLst/>
            <a:cxnLst/>
            <a:rect l="l" t="t" r="r" b="b"/>
            <a:pathLst>
              <a:path w="48966" h="89275">
                <a:moveTo>
                  <a:pt x="15361" y="31683"/>
                </a:moveTo>
                <a:lnTo>
                  <a:pt x="17282" y="28803"/>
                </a:lnTo>
                <a:lnTo>
                  <a:pt x="19202" y="25923"/>
                </a:lnTo>
                <a:lnTo>
                  <a:pt x="21122" y="23042"/>
                </a:lnTo>
                <a:lnTo>
                  <a:pt x="23042" y="21122"/>
                </a:lnTo>
                <a:lnTo>
                  <a:pt x="24963" y="19202"/>
                </a:lnTo>
                <a:lnTo>
                  <a:pt x="26883" y="18242"/>
                </a:lnTo>
                <a:lnTo>
                  <a:pt x="27843" y="16322"/>
                </a:lnTo>
                <a:lnTo>
                  <a:pt x="29763" y="15361"/>
                </a:lnTo>
                <a:lnTo>
                  <a:pt x="30723" y="15361"/>
                </a:lnTo>
                <a:lnTo>
                  <a:pt x="32644" y="14401"/>
                </a:lnTo>
                <a:lnTo>
                  <a:pt x="40325" y="14401"/>
                </a:lnTo>
                <a:lnTo>
                  <a:pt x="41285" y="15361"/>
                </a:lnTo>
                <a:lnTo>
                  <a:pt x="44165" y="15361"/>
                </a:lnTo>
                <a:lnTo>
                  <a:pt x="44165" y="16322"/>
                </a:lnTo>
                <a:lnTo>
                  <a:pt x="47045" y="16322"/>
                </a:lnTo>
                <a:lnTo>
                  <a:pt x="48005" y="15361"/>
                </a:lnTo>
                <a:lnTo>
                  <a:pt x="48005" y="14401"/>
                </a:lnTo>
                <a:lnTo>
                  <a:pt x="48966" y="13441"/>
                </a:lnTo>
                <a:lnTo>
                  <a:pt x="48966" y="4800"/>
                </a:lnTo>
                <a:lnTo>
                  <a:pt x="48005" y="3840"/>
                </a:lnTo>
                <a:lnTo>
                  <a:pt x="48005" y="1920"/>
                </a:lnTo>
                <a:lnTo>
                  <a:pt x="47045" y="1920"/>
                </a:lnTo>
                <a:lnTo>
                  <a:pt x="46085" y="960"/>
                </a:lnTo>
                <a:lnTo>
                  <a:pt x="43205" y="960"/>
                </a:lnTo>
                <a:lnTo>
                  <a:pt x="42245" y="0"/>
                </a:lnTo>
                <a:lnTo>
                  <a:pt x="31683" y="0"/>
                </a:lnTo>
                <a:lnTo>
                  <a:pt x="29763" y="960"/>
                </a:lnTo>
                <a:lnTo>
                  <a:pt x="27843" y="1920"/>
                </a:lnTo>
                <a:lnTo>
                  <a:pt x="25923" y="2880"/>
                </a:lnTo>
                <a:lnTo>
                  <a:pt x="24002" y="3840"/>
                </a:lnTo>
                <a:lnTo>
                  <a:pt x="22082" y="5760"/>
                </a:lnTo>
                <a:lnTo>
                  <a:pt x="20162" y="7680"/>
                </a:lnTo>
                <a:lnTo>
                  <a:pt x="18242" y="9601"/>
                </a:lnTo>
                <a:lnTo>
                  <a:pt x="16322" y="12481"/>
                </a:lnTo>
                <a:lnTo>
                  <a:pt x="14401" y="15361"/>
                </a:lnTo>
                <a:lnTo>
                  <a:pt x="14401" y="2880"/>
                </a:lnTo>
                <a:lnTo>
                  <a:pt x="13441" y="2880"/>
                </a:lnTo>
                <a:lnTo>
                  <a:pt x="13441" y="1920"/>
                </a:lnTo>
                <a:lnTo>
                  <a:pt x="12496" y="1920"/>
                </a:lnTo>
                <a:lnTo>
                  <a:pt x="12496" y="960"/>
                </a:lnTo>
                <a:lnTo>
                  <a:pt x="1935" y="960"/>
                </a:lnTo>
                <a:lnTo>
                  <a:pt x="1935" y="1920"/>
                </a:lnTo>
                <a:lnTo>
                  <a:pt x="975" y="1920"/>
                </a:lnTo>
                <a:lnTo>
                  <a:pt x="975" y="2880"/>
                </a:lnTo>
                <a:lnTo>
                  <a:pt x="0" y="2880"/>
                </a:lnTo>
                <a:lnTo>
                  <a:pt x="0" y="87355"/>
                </a:lnTo>
                <a:lnTo>
                  <a:pt x="975" y="87355"/>
                </a:lnTo>
                <a:lnTo>
                  <a:pt x="975" y="88315"/>
                </a:lnTo>
                <a:lnTo>
                  <a:pt x="2880" y="88315"/>
                </a:lnTo>
                <a:lnTo>
                  <a:pt x="2880" y="89275"/>
                </a:lnTo>
                <a:lnTo>
                  <a:pt x="12496" y="89275"/>
                </a:lnTo>
                <a:lnTo>
                  <a:pt x="13441" y="88315"/>
                </a:lnTo>
                <a:lnTo>
                  <a:pt x="15361" y="88315"/>
                </a:lnTo>
                <a:lnTo>
                  <a:pt x="15361" y="316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4" name="object 454"/>
          <p:cNvSpPr/>
          <p:nvPr/>
        </p:nvSpPr>
        <p:spPr>
          <a:xfrm>
            <a:off x="4191472" y="2848965"/>
            <a:ext cx="47990" cy="89275"/>
          </a:xfrm>
          <a:custGeom>
            <a:avLst/>
            <a:gdLst/>
            <a:ahLst/>
            <a:cxnLst/>
            <a:rect l="l" t="t" r="r" b="b"/>
            <a:pathLst>
              <a:path w="47990" h="89275">
                <a:moveTo>
                  <a:pt x="960" y="88315"/>
                </a:moveTo>
                <a:lnTo>
                  <a:pt x="1920" y="88315"/>
                </a:lnTo>
                <a:lnTo>
                  <a:pt x="2880" y="89275"/>
                </a:lnTo>
                <a:lnTo>
                  <a:pt x="11521" y="89275"/>
                </a:lnTo>
                <a:lnTo>
                  <a:pt x="12481" y="88315"/>
                </a:lnTo>
                <a:lnTo>
                  <a:pt x="14401" y="88315"/>
                </a:lnTo>
                <a:lnTo>
                  <a:pt x="14401" y="31683"/>
                </a:lnTo>
                <a:lnTo>
                  <a:pt x="17282" y="28803"/>
                </a:lnTo>
                <a:lnTo>
                  <a:pt x="19202" y="25923"/>
                </a:lnTo>
                <a:lnTo>
                  <a:pt x="21122" y="23042"/>
                </a:lnTo>
                <a:lnTo>
                  <a:pt x="22082" y="21122"/>
                </a:lnTo>
                <a:lnTo>
                  <a:pt x="23987" y="19202"/>
                </a:lnTo>
                <a:lnTo>
                  <a:pt x="25923" y="18242"/>
                </a:lnTo>
                <a:lnTo>
                  <a:pt x="27828" y="16322"/>
                </a:lnTo>
                <a:lnTo>
                  <a:pt x="28803" y="15361"/>
                </a:lnTo>
                <a:lnTo>
                  <a:pt x="30708" y="15361"/>
                </a:lnTo>
                <a:lnTo>
                  <a:pt x="31668" y="14401"/>
                </a:lnTo>
                <a:lnTo>
                  <a:pt x="39349" y="14401"/>
                </a:lnTo>
                <a:lnTo>
                  <a:pt x="40325" y="15361"/>
                </a:lnTo>
                <a:lnTo>
                  <a:pt x="43190" y="15361"/>
                </a:lnTo>
                <a:lnTo>
                  <a:pt x="44165" y="16322"/>
                </a:lnTo>
                <a:lnTo>
                  <a:pt x="47030" y="16322"/>
                </a:lnTo>
                <a:lnTo>
                  <a:pt x="47030" y="15361"/>
                </a:lnTo>
                <a:lnTo>
                  <a:pt x="47990" y="14401"/>
                </a:lnTo>
                <a:lnTo>
                  <a:pt x="47990" y="2880"/>
                </a:lnTo>
                <a:lnTo>
                  <a:pt x="47030" y="2880"/>
                </a:lnTo>
                <a:lnTo>
                  <a:pt x="47030" y="1920"/>
                </a:lnTo>
                <a:lnTo>
                  <a:pt x="46070" y="1920"/>
                </a:lnTo>
                <a:lnTo>
                  <a:pt x="46070" y="960"/>
                </a:lnTo>
                <a:lnTo>
                  <a:pt x="43190" y="960"/>
                </a:lnTo>
                <a:lnTo>
                  <a:pt x="42230" y="0"/>
                </a:lnTo>
                <a:lnTo>
                  <a:pt x="30708" y="0"/>
                </a:lnTo>
                <a:lnTo>
                  <a:pt x="28803" y="960"/>
                </a:lnTo>
                <a:lnTo>
                  <a:pt x="26883" y="1920"/>
                </a:lnTo>
                <a:lnTo>
                  <a:pt x="24963" y="2880"/>
                </a:lnTo>
                <a:lnTo>
                  <a:pt x="23987" y="3840"/>
                </a:lnTo>
                <a:lnTo>
                  <a:pt x="22082" y="5760"/>
                </a:lnTo>
                <a:lnTo>
                  <a:pt x="20162" y="7680"/>
                </a:lnTo>
                <a:lnTo>
                  <a:pt x="17282" y="9601"/>
                </a:lnTo>
                <a:lnTo>
                  <a:pt x="15361" y="12481"/>
                </a:lnTo>
                <a:lnTo>
                  <a:pt x="13441" y="15361"/>
                </a:lnTo>
                <a:lnTo>
                  <a:pt x="13441" y="2880"/>
                </a:lnTo>
                <a:lnTo>
                  <a:pt x="12481" y="1920"/>
                </a:lnTo>
                <a:lnTo>
                  <a:pt x="11521" y="1920"/>
                </a:lnTo>
                <a:lnTo>
                  <a:pt x="11521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88315"/>
                </a:lnTo>
                <a:lnTo>
                  <a:pt x="960" y="8831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5" name="object 455"/>
          <p:cNvSpPr/>
          <p:nvPr/>
        </p:nvSpPr>
        <p:spPr>
          <a:xfrm>
            <a:off x="4248104" y="2853766"/>
            <a:ext cx="72953" cy="85435"/>
          </a:xfrm>
          <a:custGeom>
            <a:avLst/>
            <a:gdLst/>
            <a:ahLst/>
            <a:cxnLst/>
            <a:rect l="l" t="t" r="r" b="b"/>
            <a:pathLst>
              <a:path w="72953" h="85435">
                <a:moveTo>
                  <a:pt x="0" y="33588"/>
                </a:moveTo>
                <a:lnTo>
                  <a:pt x="0" y="47990"/>
                </a:lnTo>
                <a:lnTo>
                  <a:pt x="960" y="54711"/>
                </a:lnTo>
                <a:lnTo>
                  <a:pt x="2880" y="60472"/>
                </a:lnTo>
                <a:lnTo>
                  <a:pt x="4800" y="66233"/>
                </a:lnTo>
                <a:lnTo>
                  <a:pt x="7680" y="71033"/>
                </a:lnTo>
                <a:lnTo>
                  <a:pt x="10561" y="73914"/>
                </a:lnTo>
                <a:lnTo>
                  <a:pt x="14401" y="77754"/>
                </a:lnTo>
                <a:lnTo>
                  <a:pt x="18242" y="80634"/>
                </a:lnTo>
                <a:lnTo>
                  <a:pt x="24003" y="82555"/>
                </a:lnTo>
                <a:lnTo>
                  <a:pt x="28803" y="84475"/>
                </a:lnTo>
                <a:lnTo>
                  <a:pt x="34564" y="85435"/>
                </a:lnTo>
                <a:lnTo>
                  <a:pt x="48966" y="85435"/>
                </a:lnTo>
                <a:lnTo>
                  <a:pt x="52806" y="84475"/>
                </a:lnTo>
                <a:lnTo>
                  <a:pt x="56647" y="84475"/>
                </a:lnTo>
                <a:lnTo>
                  <a:pt x="59527" y="83515"/>
                </a:lnTo>
                <a:lnTo>
                  <a:pt x="61447" y="82555"/>
                </a:lnTo>
                <a:lnTo>
                  <a:pt x="64328" y="81594"/>
                </a:lnTo>
                <a:lnTo>
                  <a:pt x="66248" y="81594"/>
                </a:lnTo>
                <a:lnTo>
                  <a:pt x="68168" y="80634"/>
                </a:lnTo>
                <a:lnTo>
                  <a:pt x="70088" y="79674"/>
                </a:lnTo>
                <a:lnTo>
                  <a:pt x="71048" y="78714"/>
                </a:lnTo>
                <a:lnTo>
                  <a:pt x="71993" y="78714"/>
                </a:lnTo>
                <a:lnTo>
                  <a:pt x="71993" y="77754"/>
                </a:lnTo>
                <a:lnTo>
                  <a:pt x="72953" y="76794"/>
                </a:lnTo>
                <a:lnTo>
                  <a:pt x="72953" y="69113"/>
                </a:lnTo>
                <a:lnTo>
                  <a:pt x="71993" y="68153"/>
                </a:lnTo>
                <a:lnTo>
                  <a:pt x="71993" y="67193"/>
                </a:lnTo>
                <a:lnTo>
                  <a:pt x="68168" y="67193"/>
                </a:lnTo>
                <a:lnTo>
                  <a:pt x="67208" y="68153"/>
                </a:lnTo>
                <a:lnTo>
                  <a:pt x="65272" y="69113"/>
                </a:lnTo>
                <a:lnTo>
                  <a:pt x="63367" y="69113"/>
                </a:lnTo>
                <a:lnTo>
                  <a:pt x="61447" y="70073"/>
                </a:lnTo>
                <a:lnTo>
                  <a:pt x="59527" y="71033"/>
                </a:lnTo>
                <a:lnTo>
                  <a:pt x="56647" y="71993"/>
                </a:lnTo>
                <a:lnTo>
                  <a:pt x="53766" y="71993"/>
                </a:lnTo>
                <a:lnTo>
                  <a:pt x="50886" y="72953"/>
                </a:lnTo>
                <a:lnTo>
                  <a:pt x="33604" y="72953"/>
                </a:lnTo>
                <a:lnTo>
                  <a:pt x="30723" y="71033"/>
                </a:lnTo>
                <a:lnTo>
                  <a:pt x="26883" y="70073"/>
                </a:lnTo>
                <a:lnTo>
                  <a:pt x="24003" y="68153"/>
                </a:lnTo>
                <a:lnTo>
                  <a:pt x="22082" y="65272"/>
                </a:lnTo>
                <a:lnTo>
                  <a:pt x="20162" y="62392"/>
                </a:lnTo>
                <a:lnTo>
                  <a:pt x="18242" y="59512"/>
                </a:lnTo>
                <a:lnTo>
                  <a:pt x="17282" y="55671"/>
                </a:lnTo>
                <a:lnTo>
                  <a:pt x="16322" y="51831"/>
                </a:lnTo>
                <a:lnTo>
                  <a:pt x="16322" y="28803"/>
                </a:lnTo>
                <a:lnTo>
                  <a:pt x="17282" y="25908"/>
                </a:lnTo>
                <a:lnTo>
                  <a:pt x="18242" y="0"/>
                </a:lnTo>
                <a:lnTo>
                  <a:pt x="14401" y="2880"/>
                </a:lnTo>
                <a:lnTo>
                  <a:pt x="10561" y="6720"/>
                </a:lnTo>
                <a:lnTo>
                  <a:pt x="7680" y="11521"/>
                </a:lnTo>
                <a:lnTo>
                  <a:pt x="4800" y="16322"/>
                </a:lnTo>
                <a:lnTo>
                  <a:pt x="2880" y="21122"/>
                </a:lnTo>
                <a:lnTo>
                  <a:pt x="960" y="26883"/>
                </a:lnTo>
                <a:lnTo>
                  <a:pt x="0" y="3358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6" name="object 456"/>
          <p:cNvSpPr/>
          <p:nvPr/>
        </p:nvSpPr>
        <p:spPr>
          <a:xfrm>
            <a:off x="4264426" y="2848965"/>
            <a:ext cx="60472" cy="56631"/>
          </a:xfrm>
          <a:custGeom>
            <a:avLst/>
            <a:gdLst/>
            <a:ahLst/>
            <a:cxnLst/>
            <a:rect l="l" t="t" r="r" b="b"/>
            <a:pathLst>
              <a:path w="60472" h="56631">
                <a:moveTo>
                  <a:pt x="960" y="30708"/>
                </a:moveTo>
                <a:lnTo>
                  <a:pt x="1920" y="27843"/>
                </a:lnTo>
                <a:lnTo>
                  <a:pt x="2880" y="24002"/>
                </a:lnTo>
                <a:lnTo>
                  <a:pt x="3840" y="21122"/>
                </a:lnTo>
                <a:lnTo>
                  <a:pt x="5760" y="19202"/>
                </a:lnTo>
                <a:lnTo>
                  <a:pt x="7680" y="17282"/>
                </a:lnTo>
                <a:lnTo>
                  <a:pt x="10561" y="15361"/>
                </a:lnTo>
                <a:lnTo>
                  <a:pt x="13441" y="13441"/>
                </a:lnTo>
                <a:lnTo>
                  <a:pt x="16322" y="12481"/>
                </a:lnTo>
                <a:lnTo>
                  <a:pt x="19202" y="11521"/>
                </a:lnTo>
                <a:lnTo>
                  <a:pt x="30723" y="11521"/>
                </a:lnTo>
                <a:lnTo>
                  <a:pt x="35524" y="13441"/>
                </a:lnTo>
                <a:lnTo>
                  <a:pt x="39364" y="18242"/>
                </a:lnTo>
                <a:lnTo>
                  <a:pt x="43205" y="23042"/>
                </a:lnTo>
                <a:lnTo>
                  <a:pt x="45125" y="28803"/>
                </a:lnTo>
                <a:lnTo>
                  <a:pt x="45125" y="37429"/>
                </a:lnTo>
                <a:lnTo>
                  <a:pt x="0" y="37429"/>
                </a:lnTo>
                <a:lnTo>
                  <a:pt x="0" y="33604"/>
                </a:lnTo>
                <a:lnTo>
                  <a:pt x="0" y="56631"/>
                </a:lnTo>
                <a:lnTo>
                  <a:pt x="0" y="47990"/>
                </a:lnTo>
                <a:lnTo>
                  <a:pt x="57607" y="47990"/>
                </a:lnTo>
                <a:lnTo>
                  <a:pt x="58567" y="47045"/>
                </a:lnTo>
                <a:lnTo>
                  <a:pt x="59512" y="45110"/>
                </a:lnTo>
                <a:lnTo>
                  <a:pt x="60472" y="44150"/>
                </a:lnTo>
                <a:lnTo>
                  <a:pt x="60472" y="33604"/>
                </a:lnTo>
                <a:lnTo>
                  <a:pt x="59512" y="27843"/>
                </a:lnTo>
                <a:lnTo>
                  <a:pt x="57607" y="24002"/>
                </a:lnTo>
                <a:lnTo>
                  <a:pt x="56631" y="19202"/>
                </a:lnTo>
                <a:lnTo>
                  <a:pt x="54726" y="14401"/>
                </a:lnTo>
                <a:lnTo>
                  <a:pt x="51846" y="11521"/>
                </a:lnTo>
                <a:lnTo>
                  <a:pt x="48950" y="7680"/>
                </a:lnTo>
                <a:lnTo>
                  <a:pt x="45125" y="4800"/>
                </a:lnTo>
                <a:lnTo>
                  <a:pt x="40325" y="2880"/>
                </a:lnTo>
                <a:lnTo>
                  <a:pt x="35524" y="960"/>
                </a:lnTo>
                <a:lnTo>
                  <a:pt x="29763" y="0"/>
                </a:lnTo>
                <a:lnTo>
                  <a:pt x="17282" y="0"/>
                </a:lnTo>
                <a:lnTo>
                  <a:pt x="12481" y="960"/>
                </a:lnTo>
                <a:lnTo>
                  <a:pt x="7680" y="2880"/>
                </a:lnTo>
                <a:lnTo>
                  <a:pt x="1920" y="4800"/>
                </a:lnTo>
                <a:lnTo>
                  <a:pt x="960" y="3070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7" name="object 457"/>
          <p:cNvSpPr/>
          <p:nvPr/>
        </p:nvSpPr>
        <p:spPr>
          <a:xfrm>
            <a:off x="4341220" y="2848965"/>
            <a:ext cx="65288" cy="90236"/>
          </a:xfrm>
          <a:custGeom>
            <a:avLst/>
            <a:gdLst/>
            <a:ahLst/>
            <a:cxnLst/>
            <a:rect l="l" t="t" r="r" b="b"/>
            <a:pathLst>
              <a:path w="65288" h="90236">
                <a:moveTo>
                  <a:pt x="13441" y="82555"/>
                </a:moveTo>
                <a:lnTo>
                  <a:pt x="17282" y="85435"/>
                </a:lnTo>
                <a:lnTo>
                  <a:pt x="21122" y="87355"/>
                </a:lnTo>
                <a:lnTo>
                  <a:pt x="25923" y="89275"/>
                </a:lnTo>
                <a:lnTo>
                  <a:pt x="31683" y="90236"/>
                </a:lnTo>
                <a:lnTo>
                  <a:pt x="43205" y="90236"/>
                </a:lnTo>
                <a:lnTo>
                  <a:pt x="46085" y="89275"/>
                </a:lnTo>
                <a:lnTo>
                  <a:pt x="48006" y="89275"/>
                </a:lnTo>
                <a:lnTo>
                  <a:pt x="50886" y="88315"/>
                </a:lnTo>
                <a:lnTo>
                  <a:pt x="52806" y="87355"/>
                </a:lnTo>
                <a:lnTo>
                  <a:pt x="55686" y="86395"/>
                </a:lnTo>
                <a:lnTo>
                  <a:pt x="57607" y="85435"/>
                </a:lnTo>
                <a:lnTo>
                  <a:pt x="59527" y="84475"/>
                </a:lnTo>
                <a:lnTo>
                  <a:pt x="61447" y="83515"/>
                </a:lnTo>
                <a:lnTo>
                  <a:pt x="62407" y="82555"/>
                </a:lnTo>
                <a:lnTo>
                  <a:pt x="63367" y="81594"/>
                </a:lnTo>
                <a:lnTo>
                  <a:pt x="64328" y="80634"/>
                </a:lnTo>
                <a:lnTo>
                  <a:pt x="64328" y="79674"/>
                </a:lnTo>
                <a:lnTo>
                  <a:pt x="65288" y="79674"/>
                </a:lnTo>
                <a:lnTo>
                  <a:pt x="65288" y="68153"/>
                </a:lnTo>
                <a:lnTo>
                  <a:pt x="64328" y="67193"/>
                </a:lnTo>
                <a:lnTo>
                  <a:pt x="61447" y="67193"/>
                </a:lnTo>
                <a:lnTo>
                  <a:pt x="60487" y="68153"/>
                </a:lnTo>
                <a:lnTo>
                  <a:pt x="58567" y="69113"/>
                </a:lnTo>
                <a:lnTo>
                  <a:pt x="57607" y="71033"/>
                </a:lnTo>
                <a:lnTo>
                  <a:pt x="55686" y="71993"/>
                </a:lnTo>
                <a:lnTo>
                  <a:pt x="53766" y="72953"/>
                </a:lnTo>
                <a:lnTo>
                  <a:pt x="50886" y="74874"/>
                </a:lnTo>
                <a:lnTo>
                  <a:pt x="48006" y="75834"/>
                </a:lnTo>
                <a:lnTo>
                  <a:pt x="46085" y="76794"/>
                </a:lnTo>
                <a:lnTo>
                  <a:pt x="32644" y="76794"/>
                </a:lnTo>
                <a:lnTo>
                  <a:pt x="29763" y="74874"/>
                </a:lnTo>
                <a:lnTo>
                  <a:pt x="26883" y="73914"/>
                </a:lnTo>
                <a:lnTo>
                  <a:pt x="24003" y="71993"/>
                </a:lnTo>
                <a:lnTo>
                  <a:pt x="22082" y="69113"/>
                </a:lnTo>
                <a:lnTo>
                  <a:pt x="20162" y="66233"/>
                </a:lnTo>
                <a:lnTo>
                  <a:pt x="19202" y="63352"/>
                </a:lnTo>
                <a:lnTo>
                  <a:pt x="17282" y="59512"/>
                </a:lnTo>
                <a:lnTo>
                  <a:pt x="16322" y="55671"/>
                </a:lnTo>
                <a:lnTo>
                  <a:pt x="16322" y="34549"/>
                </a:lnTo>
                <a:lnTo>
                  <a:pt x="18242" y="26883"/>
                </a:lnTo>
                <a:lnTo>
                  <a:pt x="22082" y="21122"/>
                </a:lnTo>
                <a:lnTo>
                  <a:pt x="25923" y="15361"/>
                </a:lnTo>
                <a:lnTo>
                  <a:pt x="31683" y="12481"/>
                </a:lnTo>
                <a:lnTo>
                  <a:pt x="42245" y="12481"/>
                </a:lnTo>
                <a:lnTo>
                  <a:pt x="45125" y="13441"/>
                </a:lnTo>
                <a:lnTo>
                  <a:pt x="48006" y="14401"/>
                </a:lnTo>
                <a:lnTo>
                  <a:pt x="50886" y="15361"/>
                </a:lnTo>
                <a:lnTo>
                  <a:pt x="52806" y="16322"/>
                </a:lnTo>
                <a:lnTo>
                  <a:pt x="54726" y="17282"/>
                </a:lnTo>
                <a:lnTo>
                  <a:pt x="56647" y="18242"/>
                </a:lnTo>
                <a:lnTo>
                  <a:pt x="58567" y="20162"/>
                </a:lnTo>
                <a:lnTo>
                  <a:pt x="59527" y="21122"/>
                </a:lnTo>
                <a:lnTo>
                  <a:pt x="60487" y="22082"/>
                </a:lnTo>
                <a:lnTo>
                  <a:pt x="64328" y="22082"/>
                </a:lnTo>
                <a:lnTo>
                  <a:pt x="64328" y="21122"/>
                </a:lnTo>
                <a:lnTo>
                  <a:pt x="65288" y="20162"/>
                </a:lnTo>
                <a:lnTo>
                  <a:pt x="65288" y="11521"/>
                </a:lnTo>
                <a:lnTo>
                  <a:pt x="64328" y="10561"/>
                </a:lnTo>
                <a:lnTo>
                  <a:pt x="64328" y="8641"/>
                </a:lnTo>
                <a:lnTo>
                  <a:pt x="63367" y="8641"/>
                </a:lnTo>
                <a:lnTo>
                  <a:pt x="62407" y="7680"/>
                </a:lnTo>
                <a:lnTo>
                  <a:pt x="62407" y="6720"/>
                </a:lnTo>
                <a:lnTo>
                  <a:pt x="60487" y="5760"/>
                </a:lnTo>
                <a:lnTo>
                  <a:pt x="59527" y="4800"/>
                </a:lnTo>
                <a:lnTo>
                  <a:pt x="57607" y="3840"/>
                </a:lnTo>
                <a:lnTo>
                  <a:pt x="55686" y="2880"/>
                </a:lnTo>
                <a:lnTo>
                  <a:pt x="53766" y="2880"/>
                </a:lnTo>
                <a:lnTo>
                  <a:pt x="51846" y="1920"/>
                </a:lnTo>
                <a:lnTo>
                  <a:pt x="48966" y="960"/>
                </a:lnTo>
                <a:lnTo>
                  <a:pt x="47045" y="960"/>
                </a:lnTo>
                <a:lnTo>
                  <a:pt x="44165" y="0"/>
                </a:lnTo>
                <a:lnTo>
                  <a:pt x="33604" y="0"/>
                </a:lnTo>
                <a:lnTo>
                  <a:pt x="28803" y="960"/>
                </a:lnTo>
                <a:lnTo>
                  <a:pt x="24003" y="2880"/>
                </a:lnTo>
                <a:lnTo>
                  <a:pt x="19202" y="4800"/>
                </a:lnTo>
                <a:lnTo>
                  <a:pt x="15361" y="6720"/>
                </a:lnTo>
                <a:lnTo>
                  <a:pt x="11521" y="10561"/>
                </a:lnTo>
                <a:lnTo>
                  <a:pt x="7680" y="14401"/>
                </a:lnTo>
                <a:lnTo>
                  <a:pt x="5760" y="19202"/>
                </a:lnTo>
                <a:lnTo>
                  <a:pt x="3840" y="24963"/>
                </a:lnTo>
                <a:lnTo>
                  <a:pt x="960" y="30708"/>
                </a:lnTo>
                <a:lnTo>
                  <a:pt x="0" y="38389"/>
                </a:lnTo>
                <a:lnTo>
                  <a:pt x="0" y="52791"/>
                </a:lnTo>
                <a:lnTo>
                  <a:pt x="960" y="59512"/>
                </a:lnTo>
                <a:lnTo>
                  <a:pt x="2880" y="65272"/>
                </a:lnTo>
                <a:lnTo>
                  <a:pt x="4800" y="71033"/>
                </a:lnTo>
                <a:lnTo>
                  <a:pt x="6720" y="74874"/>
                </a:lnTo>
                <a:lnTo>
                  <a:pt x="9601" y="78714"/>
                </a:lnTo>
                <a:lnTo>
                  <a:pt x="13441" y="8255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8" name="object 458"/>
          <p:cNvSpPr/>
          <p:nvPr/>
        </p:nvSpPr>
        <p:spPr>
          <a:xfrm>
            <a:off x="4416110" y="2827842"/>
            <a:ext cx="53751" cy="111358"/>
          </a:xfrm>
          <a:custGeom>
            <a:avLst/>
            <a:gdLst/>
            <a:ahLst/>
            <a:cxnLst/>
            <a:rect l="l" t="t" r="r" b="b"/>
            <a:pathLst>
              <a:path w="53751" h="111358">
                <a:moveTo>
                  <a:pt x="18227" y="0"/>
                </a:moveTo>
                <a:lnTo>
                  <a:pt x="17266" y="0"/>
                </a:lnTo>
                <a:lnTo>
                  <a:pt x="16306" y="960"/>
                </a:lnTo>
                <a:lnTo>
                  <a:pt x="15361" y="960"/>
                </a:lnTo>
                <a:lnTo>
                  <a:pt x="14386" y="1920"/>
                </a:lnTo>
                <a:lnTo>
                  <a:pt x="14386" y="22082"/>
                </a:lnTo>
                <a:lnTo>
                  <a:pt x="1905" y="22082"/>
                </a:lnTo>
                <a:lnTo>
                  <a:pt x="1905" y="23042"/>
                </a:lnTo>
                <a:lnTo>
                  <a:pt x="960" y="23042"/>
                </a:lnTo>
                <a:lnTo>
                  <a:pt x="960" y="24002"/>
                </a:lnTo>
                <a:lnTo>
                  <a:pt x="0" y="24963"/>
                </a:lnTo>
                <a:lnTo>
                  <a:pt x="0" y="32644"/>
                </a:lnTo>
                <a:lnTo>
                  <a:pt x="960" y="33604"/>
                </a:lnTo>
                <a:lnTo>
                  <a:pt x="960" y="34564"/>
                </a:lnTo>
                <a:lnTo>
                  <a:pt x="1905" y="35524"/>
                </a:lnTo>
                <a:lnTo>
                  <a:pt x="14386" y="35524"/>
                </a:lnTo>
                <a:lnTo>
                  <a:pt x="14386" y="88315"/>
                </a:lnTo>
                <a:lnTo>
                  <a:pt x="15361" y="92156"/>
                </a:lnTo>
                <a:lnTo>
                  <a:pt x="15361" y="95996"/>
                </a:lnTo>
                <a:lnTo>
                  <a:pt x="16306" y="98877"/>
                </a:lnTo>
                <a:lnTo>
                  <a:pt x="18227" y="102717"/>
                </a:lnTo>
                <a:lnTo>
                  <a:pt x="20147" y="104637"/>
                </a:lnTo>
                <a:lnTo>
                  <a:pt x="22067" y="106558"/>
                </a:lnTo>
                <a:lnTo>
                  <a:pt x="24947" y="108478"/>
                </a:lnTo>
                <a:lnTo>
                  <a:pt x="27828" y="109438"/>
                </a:lnTo>
                <a:lnTo>
                  <a:pt x="30708" y="110398"/>
                </a:lnTo>
                <a:lnTo>
                  <a:pt x="34549" y="111358"/>
                </a:lnTo>
                <a:lnTo>
                  <a:pt x="43190" y="111358"/>
                </a:lnTo>
                <a:lnTo>
                  <a:pt x="44150" y="110398"/>
                </a:lnTo>
                <a:lnTo>
                  <a:pt x="47990" y="110398"/>
                </a:lnTo>
                <a:lnTo>
                  <a:pt x="48950" y="109438"/>
                </a:lnTo>
                <a:lnTo>
                  <a:pt x="49911" y="109438"/>
                </a:lnTo>
                <a:lnTo>
                  <a:pt x="50871" y="108478"/>
                </a:lnTo>
                <a:lnTo>
                  <a:pt x="51831" y="108478"/>
                </a:lnTo>
                <a:lnTo>
                  <a:pt x="52791" y="107518"/>
                </a:lnTo>
                <a:lnTo>
                  <a:pt x="53751" y="106558"/>
                </a:lnTo>
                <a:lnTo>
                  <a:pt x="53751" y="96956"/>
                </a:lnTo>
                <a:lnTo>
                  <a:pt x="52791" y="96956"/>
                </a:lnTo>
                <a:lnTo>
                  <a:pt x="52791" y="95996"/>
                </a:lnTo>
                <a:lnTo>
                  <a:pt x="49911" y="95996"/>
                </a:lnTo>
                <a:lnTo>
                  <a:pt x="49911" y="96956"/>
                </a:lnTo>
                <a:lnTo>
                  <a:pt x="47990" y="96956"/>
                </a:lnTo>
                <a:lnTo>
                  <a:pt x="47030" y="97917"/>
                </a:lnTo>
                <a:lnTo>
                  <a:pt x="36469" y="97917"/>
                </a:lnTo>
                <a:lnTo>
                  <a:pt x="33588" y="96956"/>
                </a:lnTo>
                <a:lnTo>
                  <a:pt x="31668" y="94076"/>
                </a:lnTo>
                <a:lnTo>
                  <a:pt x="30708" y="91196"/>
                </a:lnTo>
                <a:lnTo>
                  <a:pt x="29748" y="86395"/>
                </a:lnTo>
                <a:lnTo>
                  <a:pt x="29748" y="35524"/>
                </a:lnTo>
                <a:lnTo>
                  <a:pt x="51831" y="35524"/>
                </a:lnTo>
                <a:lnTo>
                  <a:pt x="52791" y="34564"/>
                </a:lnTo>
                <a:lnTo>
                  <a:pt x="52791" y="33604"/>
                </a:lnTo>
                <a:lnTo>
                  <a:pt x="53751" y="32644"/>
                </a:lnTo>
                <a:lnTo>
                  <a:pt x="53751" y="24002"/>
                </a:lnTo>
                <a:lnTo>
                  <a:pt x="52791" y="24002"/>
                </a:lnTo>
                <a:lnTo>
                  <a:pt x="52791" y="23042"/>
                </a:lnTo>
                <a:lnTo>
                  <a:pt x="51831" y="23042"/>
                </a:lnTo>
                <a:lnTo>
                  <a:pt x="50871" y="22082"/>
                </a:lnTo>
                <a:lnTo>
                  <a:pt x="29748" y="22082"/>
                </a:lnTo>
                <a:lnTo>
                  <a:pt x="29748" y="1920"/>
                </a:lnTo>
                <a:lnTo>
                  <a:pt x="28788" y="1920"/>
                </a:lnTo>
                <a:lnTo>
                  <a:pt x="28788" y="960"/>
                </a:lnTo>
                <a:lnTo>
                  <a:pt x="27828" y="960"/>
                </a:lnTo>
                <a:lnTo>
                  <a:pt x="27828" y="0"/>
                </a:lnTo>
                <a:lnTo>
                  <a:pt x="18227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9" name="object 459"/>
          <p:cNvSpPr/>
          <p:nvPr/>
        </p:nvSpPr>
        <p:spPr>
          <a:xfrm>
            <a:off x="4534174" y="2849925"/>
            <a:ext cx="71048" cy="89275"/>
          </a:xfrm>
          <a:custGeom>
            <a:avLst/>
            <a:gdLst/>
            <a:ahLst/>
            <a:cxnLst/>
            <a:rect l="l" t="t" r="r" b="b"/>
            <a:pathLst>
              <a:path w="71048" h="89275">
                <a:moveTo>
                  <a:pt x="58567" y="0"/>
                </a:moveTo>
                <a:lnTo>
                  <a:pt x="57607" y="0"/>
                </a:lnTo>
                <a:lnTo>
                  <a:pt x="57607" y="960"/>
                </a:lnTo>
                <a:lnTo>
                  <a:pt x="55686" y="960"/>
                </a:lnTo>
                <a:lnTo>
                  <a:pt x="55686" y="60472"/>
                </a:lnTo>
                <a:lnTo>
                  <a:pt x="51846" y="66233"/>
                </a:lnTo>
                <a:lnTo>
                  <a:pt x="47045" y="70073"/>
                </a:lnTo>
                <a:lnTo>
                  <a:pt x="43205" y="71993"/>
                </a:lnTo>
                <a:lnTo>
                  <a:pt x="39364" y="74874"/>
                </a:lnTo>
                <a:lnTo>
                  <a:pt x="36484" y="76794"/>
                </a:lnTo>
                <a:lnTo>
                  <a:pt x="29763" y="76794"/>
                </a:lnTo>
                <a:lnTo>
                  <a:pt x="26883" y="75834"/>
                </a:lnTo>
                <a:lnTo>
                  <a:pt x="24963" y="74874"/>
                </a:lnTo>
                <a:lnTo>
                  <a:pt x="22082" y="73914"/>
                </a:lnTo>
                <a:lnTo>
                  <a:pt x="20162" y="71993"/>
                </a:lnTo>
                <a:lnTo>
                  <a:pt x="19202" y="70073"/>
                </a:lnTo>
                <a:lnTo>
                  <a:pt x="17282" y="68153"/>
                </a:lnTo>
                <a:lnTo>
                  <a:pt x="16322" y="65272"/>
                </a:lnTo>
                <a:lnTo>
                  <a:pt x="16322" y="62392"/>
                </a:lnTo>
                <a:lnTo>
                  <a:pt x="15361" y="59512"/>
                </a:lnTo>
                <a:lnTo>
                  <a:pt x="14401" y="55671"/>
                </a:lnTo>
                <a:lnTo>
                  <a:pt x="14401" y="960"/>
                </a:lnTo>
                <a:lnTo>
                  <a:pt x="13441" y="960"/>
                </a:lnTo>
                <a:lnTo>
                  <a:pt x="1248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64312"/>
                </a:lnTo>
                <a:lnTo>
                  <a:pt x="960" y="68153"/>
                </a:lnTo>
                <a:lnTo>
                  <a:pt x="1920" y="71993"/>
                </a:lnTo>
                <a:lnTo>
                  <a:pt x="3840" y="75834"/>
                </a:lnTo>
                <a:lnTo>
                  <a:pt x="5760" y="79674"/>
                </a:lnTo>
                <a:lnTo>
                  <a:pt x="8641" y="82555"/>
                </a:lnTo>
                <a:lnTo>
                  <a:pt x="11521" y="84475"/>
                </a:lnTo>
                <a:lnTo>
                  <a:pt x="15361" y="86395"/>
                </a:lnTo>
                <a:lnTo>
                  <a:pt x="19202" y="88315"/>
                </a:lnTo>
                <a:lnTo>
                  <a:pt x="24002" y="89275"/>
                </a:lnTo>
                <a:lnTo>
                  <a:pt x="33604" y="89275"/>
                </a:lnTo>
                <a:lnTo>
                  <a:pt x="38404" y="88315"/>
                </a:lnTo>
                <a:lnTo>
                  <a:pt x="43205" y="85435"/>
                </a:lnTo>
                <a:lnTo>
                  <a:pt x="48005" y="83515"/>
                </a:lnTo>
                <a:lnTo>
                  <a:pt x="52806" y="79674"/>
                </a:lnTo>
                <a:lnTo>
                  <a:pt x="56647" y="74874"/>
                </a:lnTo>
                <a:lnTo>
                  <a:pt x="56647" y="86395"/>
                </a:lnTo>
                <a:lnTo>
                  <a:pt x="57607" y="86395"/>
                </a:lnTo>
                <a:lnTo>
                  <a:pt x="57607" y="87355"/>
                </a:lnTo>
                <a:lnTo>
                  <a:pt x="58567" y="87355"/>
                </a:lnTo>
                <a:lnTo>
                  <a:pt x="59527" y="88315"/>
                </a:lnTo>
                <a:lnTo>
                  <a:pt x="68168" y="88315"/>
                </a:lnTo>
                <a:lnTo>
                  <a:pt x="69128" y="87355"/>
                </a:lnTo>
                <a:lnTo>
                  <a:pt x="70088" y="87355"/>
                </a:lnTo>
                <a:lnTo>
                  <a:pt x="70088" y="86395"/>
                </a:lnTo>
                <a:lnTo>
                  <a:pt x="71048" y="86395"/>
                </a:lnTo>
                <a:lnTo>
                  <a:pt x="71048" y="1920"/>
                </a:lnTo>
                <a:lnTo>
                  <a:pt x="70088" y="1920"/>
                </a:lnTo>
                <a:lnTo>
                  <a:pt x="70088" y="960"/>
                </a:lnTo>
                <a:lnTo>
                  <a:pt x="69128" y="960"/>
                </a:lnTo>
                <a:lnTo>
                  <a:pt x="69128" y="0"/>
                </a:lnTo>
                <a:lnTo>
                  <a:pt x="58567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0" name="object 460"/>
          <p:cNvSpPr/>
          <p:nvPr/>
        </p:nvSpPr>
        <p:spPr>
          <a:xfrm>
            <a:off x="4633051" y="2848965"/>
            <a:ext cx="71048" cy="89275"/>
          </a:xfrm>
          <a:custGeom>
            <a:avLst/>
            <a:gdLst/>
            <a:ahLst/>
            <a:cxnLst/>
            <a:rect l="l" t="t" r="r" b="b"/>
            <a:pathLst>
              <a:path w="71048" h="89275">
                <a:moveTo>
                  <a:pt x="59527" y="4800"/>
                </a:moveTo>
                <a:lnTo>
                  <a:pt x="55686" y="2880"/>
                </a:lnTo>
                <a:lnTo>
                  <a:pt x="51846" y="960"/>
                </a:lnTo>
                <a:lnTo>
                  <a:pt x="47045" y="0"/>
                </a:lnTo>
                <a:lnTo>
                  <a:pt x="36484" y="0"/>
                </a:lnTo>
                <a:lnTo>
                  <a:pt x="32644" y="960"/>
                </a:lnTo>
                <a:lnTo>
                  <a:pt x="27843" y="2880"/>
                </a:lnTo>
                <a:lnTo>
                  <a:pt x="23042" y="5760"/>
                </a:lnTo>
                <a:lnTo>
                  <a:pt x="18242" y="9601"/>
                </a:lnTo>
                <a:lnTo>
                  <a:pt x="13441" y="14401"/>
                </a:lnTo>
                <a:lnTo>
                  <a:pt x="13441" y="1920"/>
                </a:lnTo>
                <a:lnTo>
                  <a:pt x="12481" y="1920"/>
                </a:lnTo>
                <a:lnTo>
                  <a:pt x="11521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87355"/>
                </a:lnTo>
                <a:lnTo>
                  <a:pt x="960" y="88315"/>
                </a:lnTo>
                <a:lnTo>
                  <a:pt x="1920" y="88315"/>
                </a:lnTo>
                <a:lnTo>
                  <a:pt x="2880" y="89275"/>
                </a:lnTo>
                <a:lnTo>
                  <a:pt x="12481" y="89275"/>
                </a:lnTo>
                <a:lnTo>
                  <a:pt x="13441" y="88315"/>
                </a:lnTo>
                <a:lnTo>
                  <a:pt x="14401" y="88315"/>
                </a:lnTo>
                <a:lnTo>
                  <a:pt x="14401" y="87355"/>
                </a:lnTo>
                <a:lnTo>
                  <a:pt x="15361" y="87355"/>
                </a:lnTo>
                <a:lnTo>
                  <a:pt x="15361" y="28803"/>
                </a:lnTo>
                <a:lnTo>
                  <a:pt x="19202" y="23042"/>
                </a:lnTo>
                <a:lnTo>
                  <a:pt x="23042" y="19202"/>
                </a:lnTo>
                <a:lnTo>
                  <a:pt x="26883" y="17282"/>
                </a:lnTo>
                <a:lnTo>
                  <a:pt x="30723" y="14401"/>
                </a:lnTo>
                <a:lnTo>
                  <a:pt x="34564" y="12481"/>
                </a:lnTo>
                <a:lnTo>
                  <a:pt x="41285" y="12481"/>
                </a:lnTo>
                <a:lnTo>
                  <a:pt x="44165" y="13441"/>
                </a:lnTo>
                <a:lnTo>
                  <a:pt x="46085" y="14401"/>
                </a:lnTo>
                <a:lnTo>
                  <a:pt x="48966" y="15361"/>
                </a:lnTo>
                <a:lnTo>
                  <a:pt x="49926" y="17282"/>
                </a:lnTo>
                <a:lnTo>
                  <a:pt x="51846" y="19202"/>
                </a:lnTo>
                <a:lnTo>
                  <a:pt x="52806" y="21122"/>
                </a:lnTo>
                <a:lnTo>
                  <a:pt x="54726" y="24002"/>
                </a:lnTo>
                <a:lnTo>
                  <a:pt x="54726" y="26883"/>
                </a:lnTo>
                <a:lnTo>
                  <a:pt x="55686" y="29763"/>
                </a:lnTo>
                <a:lnTo>
                  <a:pt x="55686" y="87355"/>
                </a:lnTo>
                <a:lnTo>
                  <a:pt x="56647" y="87355"/>
                </a:lnTo>
                <a:lnTo>
                  <a:pt x="56647" y="88315"/>
                </a:lnTo>
                <a:lnTo>
                  <a:pt x="58567" y="88315"/>
                </a:lnTo>
                <a:lnTo>
                  <a:pt x="58567" y="89275"/>
                </a:lnTo>
                <a:lnTo>
                  <a:pt x="68168" y="89275"/>
                </a:lnTo>
                <a:lnTo>
                  <a:pt x="69128" y="88315"/>
                </a:lnTo>
                <a:lnTo>
                  <a:pt x="71048" y="88315"/>
                </a:lnTo>
                <a:lnTo>
                  <a:pt x="71048" y="24963"/>
                </a:lnTo>
                <a:lnTo>
                  <a:pt x="70088" y="21122"/>
                </a:lnTo>
                <a:lnTo>
                  <a:pt x="69128" y="16322"/>
                </a:lnTo>
                <a:lnTo>
                  <a:pt x="67208" y="13441"/>
                </a:lnTo>
                <a:lnTo>
                  <a:pt x="64328" y="9601"/>
                </a:lnTo>
                <a:lnTo>
                  <a:pt x="62407" y="6720"/>
                </a:lnTo>
                <a:lnTo>
                  <a:pt x="59527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1" name="object 461"/>
          <p:cNvSpPr/>
          <p:nvPr/>
        </p:nvSpPr>
        <p:spPr>
          <a:xfrm>
            <a:off x="4730008" y="2816321"/>
            <a:ext cx="19202" cy="17282"/>
          </a:xfrm>
          <a:custGeom>
            <a:avLst/>
            <a:gdLst/>
            <a:ahLst/>
            <a:cxnLst/>
            <a:rect l="l" t="t" r="r" b="b"/>
            <a:pathLst>
              <a:path w="19202" h="17282">
                <a:moveTo>
                  <a:pt x="19202" y="8641"/>
                </a:moveTo>
                <a:lnTo>
                  <a:pt x="19202" y="4800"/>
                </a:lnTo>
                <a:lnTo>
                  <a:pt x="18242" y="2880"/>
                </a:lnTo>
                <a:lnTo>
                  <a:pt x="17282" y="1920"/>
                </a:lnTo>
                <a:lnTo>
                  <a:pt x="15361" y="0"/>
                </a:lnTo>
                <a:lnTo>
                  <a:pt x="3840" y="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12481"/>
                </a:lnTo>
                <a:lnTo>
                  <a:pt x="960" y="14401"/>
                </a:lnTo>
                <a:lnTo>
                  <a:pt x="1920" y="16322"/>
                </a:lnTo>
                <a:lnTo>
                  <a:pt x="3840" y="17282"/>
                </a:lnTo>
                <a:lnTo>
                  <a:pt x="15361" y="17282"/>
                </a:lnTo>
                <a:lnTo>
                  <a:pt x="17282" y="15361"/>
                </a:lnTo>
                <a:lnTo>
                  <a:pt x="18242" y="14401"/>
                </a:lnTo>
                <a:lnTo>
                  <a:pt x="19202" y="12481"/>
                </a:lnTo>
                <a:lnTo>
                  <a:pt x="19202" y="86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2" name="object 462"/>
          <p:cNvSpPr/>
          <p:nvPr/>
        </p:nvSpPr>
        <p:spPr>
          <a:xfrm>
            <a:off x="4731928" y="2849925"/>
            <a:ext cx="15361" cy="88315"/>
          </a:xfrm>
          <a:custGeom>
            <a:avLst/>
            <a:gdLst/>
            <a:ahLst/>
            <a:cxnLst/>
            <a:rect l="l" t="t" r="r" b="b"/>
            <a:pathLst>
              <a:path w="15361" h="88315">
                <a:moveTo>
                  <a:pt x="13441" y="960"/>
                </a:moveTo>
                <a:lnTo>
                  <a:pt x="13441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86395"/>
                </a:lnTo>
                <a:lnTo>
                  <a:pt x="960" y="87355"/>
                </a:lnTo>
                <a:lnTo>
                  <a:pt x="1920" y="87355"/>
                </a:lnTo>
                <a:lnTo>
                  <a:pt x="2880" y="88315"/>
                </a:lnTo>
                <a:lnTo>
                  <a:pt x="12481" y="88315"/>
                </a:lnTo>
                <a:lnTo>
                  <a:pt x="13441" y="87355"/>
                </a:lnTo>
                <a:lnTo>
                  <a:pt x="14401" y="87355"/>
                </a:lnTo>
                <a:lnTo>
                  <a:pt x="14401" y="86395"/>
                </a:lnTo>
                <a:lnTo>
                  <a:pt x="15361" y="86395"/>
                </a:lnTo>
                <a:lnTo>
                  <a:pt x="15361" y="1920"/>
                </a:lnTo>
                <a:lnTo>
                  <a:pt x="14401" y="1920"/>
                </a:lnTo>
                <a:lnTo>
                  <a:pt x="14401" y="960"/>
                </a:lnTo>
                <a:lnTo>
                  <a:pt x="13441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3" name="object 463"/>
          <p:cNvSpPr/>
          <p:nvPr/>
        </p:nvSpPr>
        <p:spPr>
          <a:xfrm>
            <a:off x="4763612" y="2827842"/>
            <a:ext cx="54711" cy="111358"/>
          </a:xfrm>
          <a:custGeom>
            <a:avLst/>
            <a:gdLst/>
            <a:ahLst/>
            <a:cxnLst/>
            <a:rect l="l" t="t" r="r" b="b"/>
            <a:pathLst>
              <a:path w="54711" h="111358">
                <a:moveTo>
                  <a:pt x="51846" y="35524"/>
                </a:moveTo>
                <a:lnTo>
                  <a:pt x="52806" y="35524"/>
                </a:lnTo>
                <a:lnTo>
                  <a:pt x="52806" y="34564"/>
                </a:lnTo>
                <a:lnTo>
                  <a:pt x="53751" y="33604"/>
                </a:lnTo>
                <a:lnTo>
                  <a:pt x="53751" y="32644"/>
                </a:lnTo>
                <a:lnTo>
                  <a:pt x="54711" y="30723"/>
                </a:lnTo>
                <a:lnTo>
                  <a:pt x="54711" y="25923"/>
                </a:lnTo>
                <a:lnTo>
                  <a:pt x="53751" y="24963"/>
                </a:lnTo>
                <a:lnTo>
                  <a:pt x="53751" y="23042"/>
                </a:lnTo>
                <a:lnTo>
                  <a:pt x="52806" y="23042"/>
                </a:lnTo>
                <a:lnTo>
                  <a:pt x="51846" y="22082"/>
                </a:lnTo>
                <a:lnTo>
                  <a:pt x="29763" y="22082"/>
                </a:lnTo>
                <a:lnTo>
                  <a:pt x="29763" y="960"/>
                </a:lnTo>
                <a:lnTo>
                  <a:pt x="28803" y="960"/>
                </a:lnTo>
                <a:lnTo>
                  <a:pt x="27843" y="0"/>
                </a:lnTo>
                <a:lnTo>
                  <a:pt x="18242" y="0"/>
                </a:lnTo>
                <a:lnTo>
                  <a:pt x="17282" y="960"/>
                </a:lnTo>
                <a:lnTo>
                  <a:pt x="15361" y="960"/>
                </a:lnTo>
                <a:lnTo>
                  <a:pt x="15361" y="22082"/>
                </a:lnTo>
                <a:lnTo>
                  <a:pt x="2880" y="22082"/>
                </a:lnTo>
                <a:lnTo>
                  <a:pt x="2880" y="23042"/>
                </a:lnTo>
                <a:lnTo>
                  <a:pt x="960" y="23042"/>
                </a:lnTo>
                <a:lnTo>
                  <a:pt x="960" y="25923"/>
                </a:lnTo>
                <a:lnTo>
                  <a:pt x="0" y="26883"/>
                </a:lnTo>
                <a:lnTo>
                  <a:pt x="0" y="30723"/>
                </a:lnTo>
                <a:lnTo>
                  <a:pt x="960" y="32644"/>
                </a:lnTo>
                <a:lnTo>
                  <a:pt x="960" y="33604"/>
                </a:lnTo>
                <a:lnTo>
                  <a:pt x="1920" y="34564"/>
                </a:lnTo>
                <a:lnTo>
                  <a:pt x="2880" y="35524"/>
                </a:lnTo>
                <a:lnTo>
                  <a:pt x="15361" y="35524"/>
                </a:lnTo>
                <a:lnTo>
                  <a:pt x="15361" y="92156"/>
                </a:lnTo>
                <a:lnTo>
                  <a:pt x="16322" y="95996"/>
                </a:lnTo>
                <a:lnTo>
                  <a:pt x="17282" y="98877"/>
                </a:lnTo>
                <a:lnTo>
                  <a:pt x="18242" y="102717"/>
                </a:lnTo>
                <a:lnTo>
                  <a:pt x="21122" y="104637"/>
                </a:lnTo>
                <a:lnTo>
                  <a:pt x="23042" y="106558"/>
                </a:lnTo>
                <a:lnTo>
                  <a:pt x="24963" y="108478"/>
                </a:lnTo>
                <a:lnTo>
                  <a:pt x="27843" y="109438"/>
                </a:lnTo>
                <a:lnTo>
                  <a:pt x="31683" y="110398"/>
                </a:lnTo>
                <a:lnTo>
                  <a:pt x="34564" y="111358"/>
                </a:lnTo>
                <a:lnTo>
                  <a:pt x="43190" y="111358"/>
                </a:lnTo>
                <a:lnTo>
                  <a:pt x="45125" y="110398"/>
                </a:lnTo>
                <a:lnTo>
                  <a:pt x="48966" y="110398"/>
                </a:lnTo>
                <a:lnTo>
                  <a:pt x="49911" y="109438"/>
                </a:lnTo>
                <a:lnTo>
                  <a:pt x="50871" y="109438"/>
                </a:lnTo>
                <a:lnTo>
                  <a:pt x="51846" y="108478"/>
                </a:lnTo>
                <a:lnTo>
                  <a:pt x="52806" y="108478"/>
                </a:lnTo>
                <a:lnTo>
                  <a:pt x="52806" y="107518"/>
                </a:lnTo>
                <a:lnTo>
                  <a:pt x="53751" y="107518"/>
                </a:lnTo>
                <a:lnTo>
                  <a:pt x="53751" y="105597"/>
                </a:lnTo>
                <a:lnTo>
                  <a:pt x="54711" y="104637"/>
                </a:lnTo>
                <a:lnTo>
                  <a:pt x="54711" y="98877"/>
                </a:lnTo>
                <a:lnTo>
                  <a:pt x="53751" y="97917"/>
                </a:lnTo>
                <a:lnTo>
                  <a:pt x="53751" y="95996"/>
                </a:lnTo>
                <a:lnTo>
                  <a:pt x="50871" y="95996"/>
                </a:lnTo>
                <a:lnTo>
                  <a:pt x="49911" y="96956"/>
                </a:lnTo>
                <a:lnTo>
                  <a:pt x="48966" y="96956"/>
                </a:lnTo>
                <a:lnTo>
                  <a:pt x="48005" y="97917"/>
                </a:lnTo>
                <a:lnTo>
                  <a:pt x="37444" y="97917"/>
                </a:lnTo>
                <a:lnTo>
                  <a:pt x="34564" y="96956"/>
                </a:lnTo>
                <a:lnTo>
                  <a:pt x="32644" y="94076"/>
                </a:lnTo>
                <a:lnTo>
                  <a:pt x="30723" y="91196"/>
                </a:lnTo>
                <a:lnTo>
                  <a:pt x="29763" y="86395"/>
                </a:lnTo>
                <a:lnTo>
                  <a:pt x="29763" y="35524"/>
                </a:lnTo>
                <a:lnTo>
                  <a:pt x="51846" y="3552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4" name="object 464"/>
          <p:cNvSpPr/>
          <p:nvPr/>
        </p:nvSpPr>
        <p:spPr>
          <a:xfrm>
            <a:off x="4888412" y="2848965"/>
            <a:ext cx="69113" cy="90236"/>
          </a:xfrm>
          <a:custGeom>
            <a:avLst/>
            <a:gdLst/>
            <a:ahLst/>
            <a:cxnLst/>
            <a:rect l="l" t="t" r="r" b="b"/>
            <a:pathLst>
              <a:path w="69113" h="90236">
                <a:moveTo>
                  <a:pt x="15361" y="74874"/>
                </a:moveTo>
                <a:lnTo>
                  <a:pt x="12466" y="72953"/>
                </a:lnTo>
                <a:lnTo>
                  <a:pt x="9601" y="71033"/>
                </a:lnTo>
                <a:lnTo>
                  <a:pt x="7680" y="68153"/>
                </a:lnTo>
                <a:lnTo>
                  <a:pt x="8641" y="87355"/>
                </a:lnTo>
                <a:lnTo>
                  <a:pt x="14401" y="89275"/>
                </a:lnTo>
                <a:lnTo>
                  <a:pt x="20147" y="90236"/>
                </a:lnTo>
                <a:lnTo>
                  <a:pt x="33588" y="90236"/>
                </a:lnTo>
                <a:lnTo>
                  <a:pt x="40309" y="89275"/>
                </a:lnTo>
                <a:lnTo>
                  <a:pt x="45110" y="87355"/>
                </a:lnTo>
                <a:lnTo>
                  <a:pt x="50871" y="84475"/>
                </a:lnTo>
                <a:lnTo>
                  <a:pt x="54711" y="81594"/>
                </a:lnTo>
                <a:lnTo>
                  <a:pt x="58552" y="77754"/>
                </a:lnTo>
                <a:lnTo>
                  <a:pt x="62392" y="72953"/>
                </a:lnTo>
                <a:lnTo>
                  <a:pt x="64312" y="68153"/>
                </a:lnTo>
                <a:lnTo>
                  <a:pt x="66233" y="62392"/>
                </a:lnTo>
                <a:lnTo>
                  <a:pt x="68153" y="56631"/>
                </a:lnTo>
                <a:lnTo>
                  <a:pt x="69113" y="50886"/>
                </a:lnTo>
                <a:lnTo>
                  <a:pt x="69113" y="37429"/>
                </a:lnTo>
                <a:lnTo>
                  <a:pt x="68153" y="30708"/>
                </a:lnTo>
                <a:lnTo>
                  <a:pt x="66233" y="25923"/>
                </a:lnTo>
                <a:lnTo>
                  <a:pt x="65272" y="20162"/>
                </a:lnTo>
                <a:lnTo>
                  <a:pt x="62392" y="15361"/>
                </a:lnTo>
                <a:lnTo>
                  <a:pt x="58552" y="11521"/>
                </a:lnTo>
                <a:lnTo>
                  <a:pt x="55671" y="7680"/>
                </a:lnTo>
                <a:lnTo>
                  <a:pt x="50871" y="4800"/>
                </a:lnTo>
                <a:lnTo>
                  <a:pt x="46070" y="2880"/>
                </a:lnTo>
                <a:lnTo>
                  <a:pt x="41269" y="960"/>
                </a:lnTo>
                <a:lnTo>
                  <a:pt x="35509" y="0"/>
                </a:lnTo>
                <a:lnTo>
                  <a:pt x="21122" y="0"/>
                </a:lnTo>
                <a:lnTo>
                  <a:pt x="15361" y="960"/>
                </a:lnTo>
                <a:lnTo>
                  <a:pt x="9601" y="2880"/>
                </a:lnTo>
                <a:lnTo>
                  <a:pt x="4800" y="5760"/>
                </a:lnTo>
                <a:lnTo>
                  <a:pt x="0" y="8641"/>
                </a:lnTo>
                <a:lnTo>
                  <a:pt x="1920" y="40325"/>
                </a:lnTo>
                <a:lnTo>
                  <a:pt x="2880" y="35524"/>
                </a:lnTo>
                <a:lnTo>
                  <a:pt x="3840" y="31683"/>
                </a:lnTo>
                <a:lnTo>
                  <a:pt x="4800" y="27843"/>
                </a:lnTo>
                <a:lnTo>
                  <a:pt x="6720" y="24002"/>
                </a:lnTo>
                <a:lnTo>
                  <a:pt x="8641" y="21122"/>
                </a:lnTo>
                <a:lnTo>
                  <a:pt x="10561" y="18242"/>
                </a:lnTo>
                <a:lnTo>
                  <a:pt x="13441" y="16322"/>
                </a:lnTo>
                <a:lnTo>
                  <a:pt x="16306" y="14401"/>
                </a:lnTo>
                <a:lnTo>
                  <a:pt x="19187" y="13441"/>
                </a:lnTo>
                <a:lnTo>
                  <a:pt x="23027" y="12481"/>
                </a:lnTo>
                <a:lnTo>
                  <a:pt x="32644" y="12481"/>
                </a:lnTo>
                <a:lnTo>
                  <a:pt x="36469" y="13441"/>
                </a:lnTo>
                <a:lnTo>
                  <a:pt x="40309" y="15361"/>
                </a:lnTo>
                <a:lnTo>
                  <a:pt x="43190" y="16322"/>
                </a:lnTo>
                <a:lnTo>
                  <a:pt x="46070" y="19202"/>
                </a:lnTo>
                <a:lnTo>
                  <a:pt x="47990" y="22082"/>
                </a:lnTo>
                <a:lnTo>
                  <a:pt x="49910" y="24963"/>
                </a:lnTo>
                <a:lnTo>
                  <a:pt x="50871" y="28803"/>
                </a:lnTo>
                <a:lnTo>
                  <a:pt x="51831" y="32644"/>
                </a:lnTo>
                <a:lnTo>
                  <a:pt x="52791" y="36484"/>
                </a:lnTo>
                <a:lnTo>
                  <a:pt x="52791" y="54711"/>
                </a:lnTo>
                <a:lnTo>
                  <a:pt x="51831" y="58552"/>
                </a:lnTo>
                <a:lnTo>
                  <a:pt x="50871" y="62392"/>
                </a:lnTo>
                <a:lnTo>
                  <a:pt x="48950" y="65272"/>
                </a:lnTo>
                <a:lnTo>
                  <a:pt x="47030" y="68153"/>
                </a:lnTo>
                <a:lnTo>
                  <a:pt x="45110" y="71033"/>
                </a:lnTo>
                <a:lnTo>
                  <a:pt x="42230" y="73914"/>
                </a:lnTo>
                <a:lnTo>
                  <a:pt x="39349" y="74874"/>
                </a:lnTo>
                <a:lnTo>
                  <a:pt x="35509" y="76794"/>
                </a:lnTo>
                <a:lnTo>
                  <a:pt x="31668" y="77754"/>
                </a:lnTo>
                <a:lnTo>
                  <a:pt x="23027" y="77754"/>
                </a:lnTo>
                <a:lnTo>
                  <a:pt x="18242" y="76794"/>
                </a:lnTo>
                <a:lnTo>
                  <a:pt x="15361" y="7487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5" name="object 465"/>
          <p:cNvSpPr/>
          <p:nvPr/>
        </p:nvSpPr>
        <p:spPr>
          <a:xfrm>
            <a:off x="4874971" y="2857606"/>
            <a:ext cx="22082" cy="78714"/>
          </a:xfrm>
          <a:custGeom>
            <a:avLst/>
            <a:gdLst/>
            <a:ahLst/>
            <a:cxnLst/>
            <a:rect l="l" t="t" r="r" b="b"/>
            <a:pathLst>
              <a:path w="22082" h="78714">
                <a:moveTo>
                  <a:pt x="960" y="49911"/>
                </a:moveTo>
                <a:lnTo>
                  <a:pt x="1920" y="55671"/>
                </a:lnTo>
                <a:lnTo>
                  <a:pt x="3840" y="61432"/>
                </a:lnTo>
                <a:lnTo>
                  <a:pt x="6720" y="66233"/>
                </a:lnTo>
                <a:lnTo>
                  <a:pt x="9601" y="70073"/>
                </a:lnTo>
                <a:lnTo>
                  <a:pt x="13441" y="73914"/>
                </a:lnTo>
                <a:lnTo>
                  <a:pt x="17282" y="76794"/>
                </a:lnTo>
                <a:lnTo>
                  <a:pt x="22082" y="78714"/>
                </a:lnTo>
                <a:lnTo>
                  <a:pt x="21122" y="59512"/>
                </a:lnTo>
                <a:lnTo>
                  <a:pt x="19202" y="56631"/>
                </a:lnTo>
                <a:lnTo>
                  <a:pt x="17282" y="52791"/>
                </a:lnTo>
                <a:lnTo>
                  <a:pt x="17282" y="48950"/>
                </a:lnTo>
                <a:lnTo>
                  <a:pt x="16322" y="45110"/>
                </a:lnTo>
                <a:lnTo>
                  <a:pt x="15361" y="40309"/>
                </a:lnTo>
                <a:lnTo>
                  <a:pt x="15361" y="31683"/>
                </a:lnTo>
                <a:lnTo>
                  <a:pt x="13441" y="0"/>
                </a:lnTo>
                <a:lnTo>
                  <a:pt x="10561" y="3840"/>
                </a:lnTo>
                <a:lnTo>
                  <a:pt x="6720" y="7680"/>
                </a:lnTo>
                <a:lnTo>
                  <a:pt x="3840" y="12481"/>
                </a:lnTo>
                <a:lnTo>
                  <a:pt x="1920" y="18242"/>
                </a:lnTo>
                <a:lnTo>
                  <a:pt x="960" y="24003"/>
                </a:lnTo>
                <a:lnTo>
                  <a:pt x="0" y="30723"/>
                </a:lnTo>
                <a:lnTo>
                  <a:pt x="0" y="44150"/>
                </a:lnTo>
                <a:lnTo>
                  <a:pt x="960" y="4991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6" name="object 466"/>
          <p:cNvSpPr/>
          <p:nvPr/>
        </p:nvSpPr>
        <p:spPr>
          <a:xfrm>
            <a:off x="4969047" y="2809600"/>
            <a:ext cx="55671" cy="128640"/>
          </a:xfrm>
          <a:custGeom>
            <a:avLst/>
            <a:gdLst/>
            <a:ahLst/>
            <a:cxnLst/>
            <a:rect l="l" t="t" r="r" b="b"/>
            <a:pathLst>
              <a:path w="55671" h="128640">
                <a:moveTo>
                  <a:pt x="25923" y="2880"/>
                </a:moveTo>
                <a:lnTo>
                  <a:pt x="23042" y="4800"/>
                </a:lnTo>
                <a:lnTo>
                  <a:pt x="21122" y="7680"/>
                </a:lnTo>
                <a:lnTo>
                  <a:pt x="19202" y="9601"/>
                </a:lnTo>
                <a:lnTo>
                  <a:pt x="17282" y="13441"/>
                </a:lnTo>
                <a:lnTo>
                  <a:pt x="16322" y="17282"/>
                </a:lnTo>
                <a:lnTo>
                  <a:pt x="15361" y="21122"/>
                </a:lnTo>
                <a:lnTo>
                  <a:pt x="14401" y="26883"/>
                </a:lnTo>
                <a:lnTo>
                  <a:pt x="14401" y="40325"/>
                </a:lnTo>
                <a:lnTo>
                  <a:pt x="2880" y="40325"/>
                </a:lnTo>
                <a:lnTo>
                  <a:pt x="1920" y="41285"/>
                </a:lnTo>
                <a:lnTo>
                  <a:pt x="960" y="41285"/>
                </a:lnTo>
                <a:lnTo>
                  <a:pt x="960" y="43205"/>
                </a:lnTo>
                <a:lnTo>
                  <a:pt x="0" y="43205"/>
                </a:lnTo>
                <a:lnTo>
                  <a:pt x="0" y="50886"/>
                </a:lnTo>
                <a:lnTo>
                  <a:pt x="960" y="51846"/>
                </a:lnTo>
                <a:lnTo>
                  <a:pt x="960" y="52806"/>
                </a:lnTo>
                <a:lnTo>
                  <a:pt x="1920" y="53766"/>
                </a:lnTo>
                <a:lnTo>
                  <a:pt x="14401" y="53766"/>
                </a:lnTo>
                <a:lnTo>
                  <a:pt x="14401" y="126720"/>
                </a:lnTo>
                <a:lnTo>
                  <a:pt x="15361" y="126720"/>
                </a:lnTo>
                <a:lnTo>
                  <a:pt x="15361" y="127680"/>
                </a:lnTo>
                <a:lnTo>
                  <a:pt x="17282" y="127680"/>
                </a:lnTo>
                <a:lnTo>
                  <a:pt x="17282" y="128640"/>
                </a:lnTo>
                <a:lnTo>
                  <a:pt x="26883" y="128640"/>
                </a:lnTo>
                <a:lnTo>
                  <a:pt x="27843" y="127680"/>
                </a:lnTo>
                <a:lnTo>
                  <a:pt x="29748" y="127680"/>
                </a:lnTo>
                <a:lnTo>
                  <a:pt x="29748" y="53766"/>
                </a:lnTo>
                <a:lnTo>
                  <a:pt x="48950" y="53766"/>
                </a:lnTo>
                <a:lnTo>
                  <a:pt x="49926" y="52806"/>
                </a:lnTo>
                <a:lnTo>
                  <a:pt x="50871" y="51846"/>
                </a:lnTo>
                <a:lnTo>
                  <a:pt x="50871" y="50886"/>
                </a:lnTo>
                <a:lnTo>
                  <a:pt x="51831" y="48966"/>
                </a:lnTo>
                <a:lnTo>
                  <a:pt x="51831" y="46085"/>
                </a:lnTo>
                <a:lnTo>
                  <a:pt x="50871" y="45125"/>
                </a:lnTo>
                <a:lnTo>
                  <a:pt x="50871" y="42245"/>
                </a:lnTo>
                <a:lnTo>
                  <a:pt x="49926" y="41285"/>
                </a:lnTo>
                <a:lnTo>
                  <a:pt x="48950" y="41285"/>
                </a:lnTo>
                <a:lnTo>
                  <a:pt x="48950" y="40325"/>
                </a:lnTo>
                <a:lnTo>
                  <a:pt x="29748" y="40325"/>
                </a:lnTo>
                <a:lnTo>
                  <a:pt x="29748" y="24963"/>
                </a:lnTo>
                <a:lnTo>
                  <a:pt x="30723" y="23042"/>
                </a:lnTo>
                <a:lnTo>
                  <a:pt x="30723" y="20162"/>
                </a:lnTo>
                <a:lnTo>
                  <a:pt x="31683" y="18242"/>
                </a:lnTo>
                <a:lnTo>
                  <a:pt x="32644" y="16322"/>
                </a:lnTo>
                <a:lnTo>
                  <a:pt x="33588" y="15361"/>
                </a:lnTo>
                <a:lnTo>
                  <a:pt x="34564" y="14401"/>
                </a:lnTo>
                <a:lnTo>
                  <a:pt x="36469" y="13441"/>
                </a:lnTo>
                <a:lnTo>
                  <a:pt x="38404" y="12481"/>
                </a:lnTo>
                <a:lnTo>
                  <a:pt x="47990" y="12481"/>
                </a:lnTo>
                <a:lnTo>
                  <a:pt x="48950" y="13441"/>
                </a:lnTo>
                <a:lnTo>
                  <a:pt x="50871" y="13441"/>
                </a:lnTo>
                <a:lnTo>
                  <a:pt x="51831" y="14401"/>
                </a:lnTo>
                <a:lnTo>
                  <a:pt x="55671" y="14401"/>
                </a:lnTo>
                <a:lnTo>
                  <a:pt x="55671" y="3840"/>
                </a:lnTo>
                <a:lnTo>
                  <a:pt x="54711" y="3840"/>
                </a:lnTo>
                <a:lnTo>
                  <a:pt x="54711" y="2880"/>
                </a:lnTo>
                <a:lnTo>
                  <a:pt x="53751" y="1920"/>
                </a:lnTo>
                <a:lnTo>
                  <a:pt x="51831" y="1920"/>
                </a:lnTo>
                <a:lnTo>
                  <a:pt x="50871" y="960"/>
                </a:lnTo>
                <a:lnTo>
                  <a:pt x="49926" y="960"/>
                </a:lnTo>
                <a:lnTo>
                  <a:pt x="47990" y="0"/>
                </a:lnTo>
                <a:lnTo>
                  <a:pt x="32644" y="0"/>
                </a:lnTo>
                <a:lnTo>
                  <a:pt x="29748" y="1920"/>
                </a:lnTo>
                <a:lnTo>
                  <a:pt x="25923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7" name="object 467"/>
          <p:cNvSpPr/>
          <p:nvPr/>
        </p:nvSpPr>
        <p:spPr>
          <a:xfrm>
            <a:off x="5072725" y="2891195"/>
            <a:ext cx="21122" cy="48005"/>
          </a:xfrm>
          <a:custGeom>
            <a:avLst/>
            <a:gdLst/>
            <a:ahLst/>
            <a:cxnLst/>
            <a:rect l="l" t="t" r="r" b="b"/>
            <a:pathLst>
              <a:path w="21122" h="48005">
                <a:moveTo>
                  <a:pt x="8641" y="41285"/>
                </a:moveTo>
                <a:lnTo>
                  <a:pt x="10561" y="44165"/>
                </a:lnTo>
                <a:lnTo>
                  <a:pt x="13441" y="45125"/>
                </a:lnTo>
                <a:lnTo>
                  <a:pt x="17282" y="46085"/>
                </a:lnTo>
                <a:lnTo>
                  <a:pt x="21122" y="48005"/>
                </a:lnTo>
                <a:lnTo>
                  <a:pt x="20162" y="32644"/>
                </a:lnTo>
                <a:lnTo>
                  <a:pt x="17282" y="29763"/>
                </a:lnTo>
                <a:lnTo>
                  <a:pt x="16322" y="26883"/>
                </a:lnTo>
                <a:lnTo>
                  <a:pt x="16322" y="17282"/>
                </a:lnTo>
                <a:lnTo>
                  <a:pt x="14401" y="0"/>
                </a:lnTo>
                <a:lnTo>
                  <a:pt x="11521" y="1920"/>
                </a:lnTo>
                <a:lnTo>
                  <a:pt x="7680" y="4815"/>
                </a:lnTo>
                <a:lnTo>
                  <a:pt x="4800" y="7680"/>
                </a:lnTo>
                <a:lnTo>
                  <a:pt x="2880" y="10561"/>
                </a:lnTo>
                <a:lnTo>
                  <a:pt x="960" y="14401"/>
                </a:lnTo>
                <a:lnTo>
                  <a:pt x="0" y="18242"/>
                </a:lnTo>
                <a:lnTo>
                  <a:pt x="0" y="26883"/>
                </a:lnTo>
                <a:lnTo>
                  <a:pt x="960" y="30723"/>
                </a:lnTo>
                <a:lnTo>
                  <a:pt x="1920" y="33604"/>
                </a:lnTo>
                <a:lnTo>
                  <a:pt x="3840" y="36484"/>
                </a:lnTo>
                <a:lnTo>
                  <a:pt x="5760" y="39364"/>
                </a:lnTo>
                <a:lnTo>
                  <a:pt x="8641" y="4128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8" name="object 468"/>
          <p:cNvSpPr/>
          <p:nvPr/>
        </p:nvSpPr>
        <p:spPr>
          <a:xfrm>
            <a:off x="5077526" y="2848965"/>
            <a:ext cx="63352" cy="90236"/>
          </a:xfrm>
          <a:custGeom>
            <a:avLst/>
            <a:gdLst/>
            <a:ahLst/>
            <a:cxnLst/>
            <a:rect l="l" t="t" r="r" b="b"/>
            <a:pathLst>
              <a:path w="63352" h="90236">
                <a:moveTo>
                  <a:pt x="52791" y="89275"/>
                </a:moveTo>
                <a:lnTo>
                  <a:pt x="60472" y="89275"/>
                </a:lnTo>
                <a:lnTo>
                  <a:pt x="61432" y="88315"/>
                </a:lnTo>
                <a:lnTo>
                  <a:pt x="62392" y="88315"/>
                </a:lnTo>
                <a:lnTo>
                  <a:pt x="63352" y="87355"/>
                </a:lnTo>
                <a:lnTo>
                  <a:pt x="63352" y="25923"/>
                </a:lnTo>
                <a:lnTo>
                  <a:pt x="62392" y="21122"/>
                </a:lnTo>
                <a:lnTo>
                  <a:pt x="61432" y="17282"/>
                </a:lnTo>
                <a:lnTo>
                  <a:pt x="60472" y="13441"/>
                </a:lnTo>
                <a:lnTo>
                  <a:pt x="58552" y="10561"/>
                </a:lnTo>
                <a:lnTo>
                  <a:pt x="55671" y="7680"/>
                </a:lnTo>
                <a:lnTo>
                  <a:pt x="53751" y="4800"/>
                </a:lnTo>
                <a:lnTo>
                  <a:pt x="49910" y="2880"/>
                </a:lnTo>
                <a:lnTo>
                  <a:pt x="46070" y="1920"/>
                </a:lnTo>
                <a:lnTo>
                  <a:pt x="42230" y="0"/>
                </a:lnTo>
                <a:lnTo>
                  <a:pt x="24963" y="0"/>
                </a:lnTo>
                <a:lnTo>
                  <a:pt x="21122" y="960"/>
                </a:lnTo>
                <a:lnTo>
                  <a:pt x="18242" y="960"/>
                </a:lnTo>
                <a:lnTo>
                  <a:pt x="15361" y="1920"/>
                </a:lnTo>
                <a:lnTo>
                  <a:pt x="12481" y="2880"/>
                </a:lnTo>
                <a:lnTo>
                  <a:pt x="9601" y="3840"/>
                </a:lnTo>
                <a:lnTo>
                  <a:pt x="7680" y="4800"/>
                </a:lnTo>
                <a:lnTo>
                  <a:pt x="5760" y="5760"/>
                </a:lnTo>
                <a:lnTo>
                  <a:pt x="3840" y="6720"/>
                </a:lnTo>
                <a:lnTo>
                  <a:pt x="1920" y="7680"/>
                </a:lnTo>
                <a:lnTo>
                  <a:pt x="960" y="8641"/>
                </a:lnTo>
                <a:lnTo>
                  <a:pt x="960" y="9601"/>
                </a:lnTo>
                <a:lnTo>
                  <a:pt x="0" y="10561"/>
                </a:lnTo>
                <a:lnTo>
                  <a:pt x="0" y="19202"/>
                </a:lnTo>
                <a:lnTo>
                  <a:pt x="960" y="19202"/>
                </a:lnTo>
                <a:lnTo>
                  <a:pt x="960" y="20162"/>
                </a:lnTo>
                <a:lnTo>
                  <a:pt x="4800" y="20162"/>
                </a:lnTo>
                <a:lnTo>
                  <a:pt x="5760" y="19202"/>
                </a:lnTo>
                <a:lnTo>
                  <a:pt x="7680" y="18242"/>
                </a:lnTo>
                <a:lnTo>
                  <a:pt x="9601" y="17282"/>
                </a:lnTo>
                <a:lnTo>
                  <a:pt x="11521" y="16322"/>
                </a:lnTo>
                <a:lnTo>
                  <a:pt x="13441" y="15361"/>
                </a:lnTo>
                <a:lnTo>
                  <a:pt x="16322" y="14401"/>
                </a:lnTo>
                <a:lnTo>
                  <a:pt x="19187" y="13441"/>
                </a:lnTo>
                <a:lnTo>
                  <a:pt x="22082" y="12481"/>
                </a:lnTo>
                <a:lnTo>
                  <a:pt x="25907" y="11521"/>
                </a:lnTo>
                <a:lnTo>
                  <a:pt x="32644" y="11521"/>
                </a:lnTo>
                <a:lnTo>
                  <a:pt x="35524" y="12481"/>
                </a:lnTo>
                <a:lnTo>
                  <a:pt x="38389" y="13441"/>
                </a:lnTo>
                <a:lnTo>
                  <a:pt x="40309" y="14401"/>
                </a:lnTo>
                <a:lnTo>
                  <a:pt x="42230" y="15361"/>
                </a:lnTo>
                <a:lnTo>
                  <a:pt x="44150" y="17282"/>
                </a:lnTo>
                <a:lnTo>
                  <a:pt x="46070" y="18242"/>
                </a:lnTo>
                <a:lnTo>
                  <a:pt x="47030" y="20162"/>
                </a:lnTo>
                <a:lnTo>
                  <a:pt x="47030" y="23042"/>
                </a:lnTo>
                <a:lnTo>
                  <a:pt x="47990" y="25923"/>
                </a:lnTo>
                <a:lnTo>
                  <a:pt x="47990" y="37429"/>
                </a:lnTo>
                <a:lnTo>
                  <a:pt x="30708" y="37429"/>
                </a:lnTo>
                <a:lnTo>
                  <a:pt x="24963" y="38389"/>
                </a:lnTo>
                <a:lnTo>
                  <a:pt x="19187" y="39364"/>
                </a:lnTo>
                <a:lnTo>
                  <a:pt x="14401" y="40325"/>
                </a:lnTo>
                <a:lnTo>
                  <a:pt x="9601" y="42230"/>
                </a:lnTo>
                <a:lnTo>
                  <a:pt x="11521" y="59512"/>
                </a:lnTo>
                <a:lnTo>
                  <a:pt x="12481" y="57591"/>
                </a:lnTo>
                <a:lnTo>
                  <a:pt x="13441" y="55671"/>
                </a:lnTo>
                <a:lnTo>
                  <a:pt x="15361" y="54711"/>
                </a:lnTo>
                <a:lnTo>
                  <a:pt x="17282" y="52791"/>
                </a:lnTo>
                <a:lnTo>
                  <a:pt x="19187" y="51831"/>
                </a:lnTo>
                <a:lnTo>
                  <a:pt x="21122" y="50886"/>
                </a:lnTo>
                <a:lnTo>
                  <a:pt x="24963" y="49910"/>
                </a:lnTo>
                <a:lnTo>
                  <a:pt x="27843" y="48950"/>
                </a:lnTo>
                <a:lnTo>
                  <a:pt x="47990" y="48950"/>
                </a:lnTo>
                <a:lnTo>
                  <a:pt x="47990" y="66233"/>
                </a:lnTo>
                <a:lnTo>
                  <a:pt x="45110" y="70073"/>
                </a:lnTo>
                <a:lnTo>
                  <a:pt x="41269" y="73914"/>
                </a:lnTo>
                <a:lnTo>
                  <a:pt x="37429" y="75834"/>
                </a:lnTo>
                <a:lnTo>
                  <a:pt x="34549" y="77754"/>
                </a:lnTo>
                <a:lnTo>
                  <a:pt x="30708" y="78714"/>
                </a:lnTo>
                <a:lnTo>
                  <a:pt x="22082" y="78714"/>
                </a:lnTo>
                <a:lnTo>
                  <a:pt x="18242" y="76794"/>
                </a:lnTo>
                <a:lnTo>
                  <a:pt x="15361" y="74874"/>
                </a:lnTo>
                <a:lnTo>
                  <a:pt x="16322" y="90236"/>
                </a:lnTo>
                <a:lnTo>
                  <a:pt x="28803" y="90236"/>
                </a:lnTo>
                <a:lnTo>
                  <a:pt x="33588" y="89275"/>
                </a:lnTo>
                <a:lnTo>
                  <a:pt x="38389" y="87355"/>
                </a:lnTo>
                <a:lnTo>
                  <a:pt x="43190" y="85435"/>
                </a:lnTo>
                <a:lnTo>
                  <a:pt x="47030" y="81594"/>
                </a:lnTo>
                <a:lnTo>
                  <a:pt x="50871" y="77754"/>
                </a:lnTo>
                <a:lnTo>
                  <a:pt x="50871" y="88315"/>
                </a:lnTo>
                <a:lnTo>
                  <a:pt x="51831" y="88315"/>
                </a:lnTo>
                <a:lnTo>
                  <a:pt x="52791" y="892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9" name="object 469"/>
          <p:cNvSpPr/>
          <p:nvPr/>
        </p:nvSpPr>
        <p:spPr>
          <a:xfrm>
            <a:off x="5168722" y="2848965"/>
            <a:ext cx="71033" cy="89275"/>
          </a:xfrm>
          <a:custGeom>
            <a:avLst/>
            <a:gdLst/>
            <a:ahLst/>
            <a:cxnLst/>
            <a:rect l="l" t="t" r="r" b="b"/>
            <a:pathLst>
              <a:path w="71033" h="89275">
                <a:moveTo>
                  <a:pt x="38404" y="12481"/>
                </a:moveTo>
                <a:lnTo>
                  <a:pt x="41269" y="12481"/>
                </a:lnTo>
                <a:lnTo>
                  <a:pt x="44150" y="13441"/>
                </a:lnTo>
                <a:lnTo>
                  <a:pt x="46085" y="14401"/>
                </a:lnTo>
                <a:lnTo>
                  <a:pt x="48950" y="15361"/>
                </a:lnTo>
                <a:lnTo>
                  <a:pt x="50871" y="17282"/>
                </a:lnTo>
                <a:lnTo>
                  <a:pt x="51831" y="19202"/>
                </a:lnTo>
                <a:lnTo>
                  <a:pt x="53751" y="21122"/>
                </a:lnTo>
                <a:lnTo>
                  <a:pt x="54711" y="24002"/>
                </a:lnTo>
                <a:lnTo>
                  <a:pt x="54711" y="26883"/>
                </a:lnTo>
                <a:lnTo>
                  <a:pt x="55671" y="29763"/>
                </a:lnTo>
                <a:lnTo>
                  <a:pt x="56631" y="33604"/>
                </a:lnTo>
                <a:lnTo>
                  <a:pt x="56631" y="88315"/>
                </a:lnTo>
                <a:lnTo>
                  <a:pt x="58552" y="88315"/>
                </a:lnTo>
                <a:lnTo>
                  <a:pt x="59512" y="89275"/>
                </a:lnTo>
                <a:lnTo>
                  <a:pt x="68153" y="89275"/>
                </a:lnTo>
                <a:lnTo>
                  <a:pt x="69113" y="88315"/>
                </a:lnTo>
                <a:lnTo>
                  <a:pt x="71033" y="88315"/>
                </a:lnTo>
                <a:lnTo>
                  <a:pt x="71033" y="24963"/>
                </a:lnTo>
                <a:lnTo>
                  <a:pt x="70073" y="21122"/>
                </a:lnTo>
                <a:lnTo>
                  <a:pt x="69113" y="16322"/>
                </a:lnTo>
                <a:lnTo>
                  <a:pt x="67193" y="13441"/>
                </a:lnTo>
                <a:lnTo>
                  <a:pt x="65272" y="9601"/>
                </a:lnTo>
                <a:lnTo>
                  <a:pt x="62392" y="6720"/>
                </a:lnTo>
                <a:lnTo>
                  <a:pt x="59512" y="4800"/>
                </a:lnTo>
                <a:lnTo>
                  <a:pt x="55671" y="2880"/>
                </a:lnTo>
                <a:lnTo>
                  <a:pt x="51831" y="960"/>
                </a:lnTo>
                <a:lnTo>
                  <a:pt x="47030" y="0"/>
                </a:lnTo>
                <a:lnTo>
                  <a:pt x="37429" y="0"/>
                </a:lnTo>
                <a:lnTo>
                  <a:pt x="32628" y="960"/>
                </a:lnTo>
                <a:lnTo>
                  <a:pt x="27843" y="2880"/>
                </a:lnTo>
                <a:lnTo>
                  <a:pt x="23042" y="5760"/>
                </a:lnTo>
                <a:lnTo>
                  <a:pt x="18242" y="9601"/>
                </a:lnTo>
                <a:lnTo>
                  <a:pt x="13441" y="14401"/>
                </a:lnTo>
                <a:lnTo>
                  <a:pt x="13441" y="1920"/>
                </a:lnTo>
                <a:lnTo>
                  <a:pt x="12481" y="1920"/>
                </a:lnTo>
                <a:lnTo>
                  <a:pt x="11521" y="960"/>
                </a:lnTo>
                <a:lnTo>
                  <a:pt x="192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87355"/>
                </a:lnTo>
                <a:lnTo>
                  <a:pt x="960" y="87355"/>
                </a:lnTo>
                <a:lnTo>
                  <a:pt x="960" y="88315"/>
                </a:lnTo>
                <a:lnTo>
                  <a:pt x="1920" y="88315"/>
                </a:lnTo>
                <a:lnTo>
                  <a:pt x="2880" y="89275"/>
                </a:lnTo>
                <a:lnTo>
                  <a:pt x="12481" y="89275"/>
                </a:lnTo>
                <a:lnTo>
                  <a:pt x="13441" y="88315"/>
                </a:lnTo>
                <a:lnTo>
                  <a:pt x="14401" y="88315"/>
                </a:lnTo>
                <a:lnTo>
                  <a:pt x="15361" y="87355"/>
                </a:lnTo>
                <a:lnTo>
                  <a:pt x="15361" y="28803"/>
                </a:lnTo>
                <a:lnTo>
                  <a:pt x="19202" y="23042"/>
                </a:lnTo>
                <a:lnTo>
                  <a:pt x="24003" y="19202"/>
                </a:lnTo>
                <a:lnTo>
                  <a:pt x="26883" y="17282"/>
                </a:lnTo>
                <a:lnTo>
                  <a:pt x="30723" y="14401"/>
                </a:lnTo>
                <a:lnTo>
                  <a:pt x="34564" y="12481"/>
                </a:lnTo>
                <a:lnTo>
                  <a:pt x="38404" y="1248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0" name="object 470"/>
          <p:cNvSpPr/>
          <p:nvPr/>
        </p:nvSpPr>
        <p:spPr>
          <a:xfrm>
            <a:off x="5261838" y="2848965"/>
            <a:ext cx="68153" cy="90236"/>
          </a:xfrm>
          <a:custGeom>
            <a:avLst/>
            <a:gdLst/>
            <a:ahLst/>
            <a:cxnLst/>
            <a:rect l="l" t="t" r="r" b="b"/>
            <a:pathLst>
              <a:path w="68153" h="90236">
                <a:moveTo>
                  <a:pt x="5760" y="19202"/>
                </a:moveTo>
                <a:lnTo>
                  <a:pt x="5760" y="20162"/>
                </a:lnTo>
                <a:lnTo>
                  <a:pt x="9601" y="20162"/>
                </a:lnTo>
                <a:lnTo>
                  <a:pt x="10561" y="19202"/>
                </a:lnTo>
                <a:lnTo>
                  <a:pt x="12481" y="18242"/>
                </a:lnTo>
                <a:lnTo>
                  <a:pt x="14401" y="17282"/>
                </a:lnTo>
                <a:lnTo>
                  <a:pt x="16322" y="16322"/>
                </a:lnTo>
                <a:lnTo>
                  <a:pt x="18242" y="15361"/>
                </a:lnTo>
                <a:lnTo>
                  <a:pt x="21122" y="14401"/>
                </a:lnTo>
                <a:lnTo>
                  <a:pt x="24002" y="13441"/>
                </a:lnTo>
                <a:lnTo>
                  <a:pt x="26883" y="12481"/>
                </a:lnTo>
                <a:lnTo>
                  <a:pt x="30708" y="11521"/>
                </a:lnTo>
                <a:lnTo>
                  <a:pt x="37429" y="11521"/>
                </a:lnTo>
                <a:lnTo>
                  <a:pt x="40325" y="12481"/>
                </a:lnTo>
                <a:lnTo>
                  <a:pt x="43205" y="13441"/>
                </a:lnTo>
                <a:lnTo>
                  <a:pt x="45110" y="14401"/>
                </a:lnTo>
                <a:lnTo>
                  <a:pt x="47045" y="15361"/>
                </a:lnTo>
                <a:lnTo>
                  <a:pt x="48950" y="17282"/>
                </a:lnTo>
                <a:lnTo>
                  <a:pt x="50886" y="18242"/>
                </a:lnTo>
                <a:lnTo>
                  <a:pt x="51831" y="20162"/>
                </a:lnTo>
                <a:lnTo>
                  <a:pt x="51831" y="23042"/>
                </a:lnTo>
                <a:lnTo>
                  <a:pt x="52791" y="25923"/>
                </a:lnTo>
                <a:lnTo>
                  <a:pt x="52791" y="37429"/>
                </a:lnTo>
                <a:lnTo>
                  <a:pt x="35524" y="37429"/>
                </a:lnTo>
                <a:lnTo>
                  <a:pt x="29763" y="38389"/>
                </a:lnTo>
                <a:lnTo>
                  <a:pt x="24963" y="39364"/>
                </a:lnTo>
                <a:lnTo>
                  <a:pt x="19202" y="40325"/>
                </a:lnTo>
                <a:lnTo>
                  <a:pt x="15361" y="42230"/>
                </a:lnTo>
                <a:lnTo>
                  <a:pt x="11521" y="44150"/>
                </a:lnTo>
                <a:lnTo>
                  <a:pt x="7680" y="47045"/>
                </a:lnTo>
                <a:lnTo>
                  <a:pt x="4800" y="49910"/>
                </a:lnTo>
                <a:lnTo>
                  <a:pt x="2880" y="52791"/>
                </a:lnTo>
                <a:lnTo>
                  <a:pt x="960" y="56631"/>
                </a:lnTo>
                <a:lnTo>
                  <a:pt x="0" y="60472"/>
                </a:lnTo>
                <a:lnTo>
                  <a:pt x="0" y="69113"/>
                </a:lnTo>
                <a:lnTo>
                  <a:pt x="960" y="72953"/>
                </a:lnTo>
                <a:lnTo>
                  <a:pt x="2880" y="75834"/>
                </a:lnTo>
                <a:lnTo>
                  <a:pt x="3840" y="78714"/>
                </a:lnTo>
                <a:lnTo>
                  <a:pt x="5760" y="81594"/>
                </a:lnTo>
                <a:lnTo>
                  <a:pt x="8641" y="83515"/>
                </a:lnTo>
                <a:lnTo>
                  <a:pt x="10561" y="86395"/>
                </a:lnTo>
                <a:lnTo>
                  <a:pt x="13441" y="87355"/>
                </a:lnTo>
                <a:lnTo>
                  <a:pt x="17282" y="88315"/>
                </a:lnTo>
                <a:lnTo>
                  <a:pt x="16322" y="69113"/>
                </a:lnTo>
                <a:lnTo>
                  <a:pt x="16322" y="59512"/>
                </a:lnTo>
                <a:lnTo>
                  <a:pt x="17282" y="57591"/>
                </a:lnTo>
                <a:lnTo>
                  <a:pt x="18242" y="55671"/>
                </a:lnTo>
                <a:lnTo>
                  <a:pt x="20162" y="54711"/>
                </a:lnTo>
                <a:lnTo>
                  <a:pt x="22082" y="52791"/>
                </a:lnTo>
                <a:lnTo>
                  <a:pt x="24002" y="51831"/>
                </a:lnTo>
                <a:lnTo>
                  <a:pt x="26883" y="50886"/>
                </a:lnTo>
                <a:lnTo>
                  <a:pt x="29763" y="49910"/>
                </a:lnTo>
                <a:lnTo>
                  <a:pt x="32644" y="48950"/>
                </a:lnTo>
                <a:lnTo>
                  <a:pt x="52791" y="48950"/>
                </a:lnTo>
                <a:lnTo>
                  <a:pt x="52791" y="66233"/>
                </a:lnTo>
                <a:lnTo>
                  <a:pt x="49911" y="70073"/>
                </a:lnTo>
                <a:lnTo>
                  <a:pt x="46070" y="73914"/>
                </a:lnTo>
                <a:lnTo>
                  <a:pt x="42230" y="75834"/>
                </a:lnTo>
                <a:lnTo>
                  <a:pt x="39364" y="77754"/>
                </a:lnTo>
                <a:lnTo>
                  <a:pt x="35524" y="78714"/>
                </a:lnTo>
                <a:lnTo>
                  <a:pt x="26883" y="78714"/>
                </a:lnTo>
                <a:lnTo>
                  <a:pt x="23042" y="76794"/>
                </a:lnTo>
                <a:lnTo>
                  <a:pt x="20162" y="74874"/>
                </a:lnTo>
                <a:lnTo>
                  <a:pt x="21122" y="90236"/>
                </a:lnTo>
                <a:lnTo>
                  <a:pt x="33604" y="90236"/>
                </a:lnTo>
                <a:lnTo>
                  <a:pt x="38389" y="89275"/>
                </a:lnTo>
                <a:lnTo>
                  <a:pt x="43205" y="87355"/>
                </a:lnTo>
                <a:lnTo>
                  <a:pt x="47990" y="85435"/>
                </a:lnTo>
                <a:lnTo>
                  <a:pt x="51831" y="81594"/>
                </a:lnTo>
                <a:lnTo>
                  <a:pt x="55671" y="77754"/>
                </a:lnTo>
                <a:lnTo>
                  <a:pt x="55671" y="88315"/>
                </a:lnTo>
                <a:lnTo>
                  <a:pt x="56631" y="88315"/>
                </a:lnTo>
                <a:lnTo>
                  <a:pt x="57591" y="89275"/>
                </a:lnTo>
                <a:lnTo>
                  <a:pt x="65272" y="89275"/>
                </a:lnTo>
                <a:lnTo>
                  <a:pt x="66233" y="88315"/>
                </a:lnTo>
                <a:lnTo>
                  <a:pt x="67193" y="88315"/>
                </a:lnTo>
                <a:lnTo>
                  <a:pt x="68153" y="87355"/>
                </a:lnTo>
                <a:lnTo>
                  <a:pt x="68153" y="21122"/>
                </a:lnTo>
                <a:lnTo>
                  <a:pt x="66233" y="17282"/>
                </a:lnTo>
                <a:lnTo>
                  <a:pt x="65272" y="13441"/>
                </a:lnTo>
                <a:lnTo>
                  <a:pt x="63352" y="10561"/>
                </a:lnTo>
                <a:lnTo>
                  <a:pt x="61432" y="7680"/>
                </a:lnTo>
                <a:lnTo>
                  <a:pt x="58552" y="4800"/>
                </a:lnTo>
                <a:lnTo>
                  <a:pt x="54711" y="2880"/>
                </a:lnTo>
                <a:lnTo>
                  <a:pt x="50886" y="1920"/>
                </a:lnTo>
                <a:lnTo>
                  <a:pt x="47045" y="0"/>
                </a:lnTo>
                <a:lnTo>
                  <a:pt x="29763" y="0"/>
                </a:lnTo>
                <a:lnTo>
                  <a:pt x="25923" y="960"/>
                </a:lnTo>
                <a:lnTo>
                  <a:pt x="23042" y="960"/>
                </a:lnTo>
                <a:lnTo>
                  <a:pt x="20162" y="1920"/>
                </a:lnTo>
                <a:lnTo>
                  <a:pt x="17282" y="2880"/>
                </a:lnTo>
                <a:lnTo>
                  <a:pt x="15361" y="3840"/>
                </a:lnTo>
                <a:lnTo>
                  <a:pt x="12481" y="4800"/>
                </a:lnTo>
                <a:lnTo>
                  <a:pt x="10561" y="5760"/>
                </a:lnTo>
                <a:lnTo>
                  <a:pt x="8641" y="6720"/>
                </a:lnTo>
                <a:lnTo>
                  <a:pt x="6720" y="7680"/>
                </a:lnTo>
                <a:lnTo>
                  <a:pt x="6720" y="8641"/>
                </a:lnTo>
                <a:lnTo>
                  <a:pt x="5760" y="9601"/>
                </a:lnTo>
                <a:lnTo>
                  <a:pt x="4800" y="10561"/>
                </a:lnTo>
                <a:lnTo>
                  <a:pt x="4800" y="19202"/>
                </a:lnTo>
                <a:lnTo>
                  <a:pt x="5760" y="192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1" name="object 471"/>
          <p:cNvSpPr/>
          <p:nvPr/>
        </p:nvSpPr>
        <p:spPr>
          <a:xfrm>
            <a:off x="5278160" y="2918079"/>
            <a:ext cx="4800" cy="21122"/>
          </a:xfrm>
          <a:custGeom>
            <a:avLst/>
            <a:gdLst/>
            <a:ahLst/>
            <a:cxnLst/>
            <a:rect l="l" t="t" r="r" b="b"/>
            <a:pathLst>
              <a:path w="4800" h="21122">
                <a:moveTo>
                  <a:pt x="960" y="2880"/>
                </a:moveTo>
                <a:lnTo>
                  <a:pt x="0" y="0"/>
                </a:lnTo>
                <a:lnTo>
                  <a:pt x="960" y="19202"/>
                </a:lnTo>
                <a:lnTo>
                  <a:pt x="4800" y="21122"/>
                </a:lnTo>
                <a:lnTo>
                  <a:pt x="3840" y="5760"/>
                </a:lnTo>
                <a:lnTo>
                  <a:pt x="96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2" name="object 472"/>
          <p:cNvSpPr/>
          <p:nvPr/>
        </p:nvSpPr>
        <p:spPr>
          <a:xfrm>
            <a:off x="5357835" y="2809600"/>
            <a:ext cx="15361" cy="128640"/>
          </a:xfrm>
          <a:custGeom>
            <a:avLst/>
            <a:gdLst/>
            <a:ahLst/>
            <a:cxnLst/>
            <a:rect l="l" t="t" r="r" b="b"/>
            <a:pathLst>
              <a:path w="15361" h="128640">
                <a:moveTo>
                  <a:pt x="960" y="126720"/>
                </a:moveTo>
                <a:lnTo>
                  <a:pt x="960" y="127680"/>
                </a:lnTo>
                <a:lnTo>
                  <a:pt x="1920" y="127680"/>
                </a:lnTo>
                <a:lnTo>
                  <a:pt x="2880" y="128640"/>
                </a:lnTo>
                <a:lnTo>
                  <a:pt x="12481" y="128640"/>
                </a:lnTo>
                <a:lnTo>
                  <a:pt x="13441" y="127680"/>
                </a:lnTo>
                <a:lnTo>
                  <a:pt x="15361" y="127680"/>
                </a:lnTo>
                <a:lnTo>
                  <a:pt x="15361" y="1920"/>
                </a:lnTo>
                <a:lnTo>
                  <a:pt x="14401" y="1920"/>
                </a:lnTo>
                <a:lnTo>
                  <a:pt x="14401" y="960"/>
                </a:lnTo>
                <a:lnTo>
                  <a:pt x="12481" y="960"/>
                </a:lnTo>
                <a:lnTo>
                  <a:pt x="11521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26720"/>
                </a:lnTo>
                <a:lnTo>
                  <a:pt x="960" y="1267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3" name="object 473"/>
          <p:cNvSpPr/>
          <p:nvPr/>
        </p:nvSpPr>
        <p:spPr>
          <a:xfrm>
            <a:off x="5390464" y="2849925"/>
            <a:ext cx="78729" cy="120959"/>
          </a:xfrm>
          <a:custGeom>
            <a:avLst/>
            <a:gdLst/>
            <a:ahLst/>
            <a:cxnLst/>
            <a:rect l="l" t="t" r="r" b="b"/>
            <a:pathLst>
              <a:path w="78729" h="120959">
                <a:moveTo>
                  <a:pt x="16337" y="2880"/>
                </a:moveTo>
                <a:lnTo>
                  <a:pt x="15361" y="1920"/>
                </a:lnTo>
                <a:lnTo>
                  <a:pt x="15361" y="960"/>
                </a:lnTo>
                <a:lnTo>
                  <a:pt x="14401" y="960"/>
                </a:lnTo>
                <a:lnTo>
                  <a:pt x="13456" y="0"/>
                </a:lnTo>
                <a:lnTo>
                  <a:pt x="1935" y="0"/>
                </a:lnTo>
                <a:lnTo>
                  <a:pt x="975" y="960"/>
                </a:lnTo>
                <a:lnTo>
                  <a:pt x="0" y="1920"/>
                </a:lnTo>
                <a:lnTo>
                  <a:pt x="0" y="4800"/>
                </a:lnTo>
                <a:lnTo>
                  <a:pt x="975" y="5760"/>
                </a:lnTo>
                <a:lnTo>
                  <a:pt x="29763" y="84475"/>
                </a:lnTo>
                <a:lnTo>
                  <a:pt x="30723" y="85435"/>
                </a:lnTo>
                <a:lnTo>
                  <a:pt x="30723" y="86395"/>
                </a:lnTo>
                <a:lnTo>
                  <a:pt x="31683" y="87355"/>
                </a:lnTo>
                <a:lnTo>
                  <a:pt x="32644" y="87355"/>
                </a:lnTo>
                <a:lnTo>
                  <a:pt x="21122" y="116159"/>
                </a:lnTo>
                <a:lnTo>
                  <a:pt x="21122" y="119999"/>
                </a:lnTo>
                <a:lnTo>
                  <a:pt x="22082" y="119999"/>
                </a:lnTo>
                <a:lnTo>
                  <a:pt x="23042" y="120959"/>
                </a:lnTo>
                <a:lnTo>
                  <a:pt x="33604" y="120959"/>
                </a:lnTo>
                <a:lnTo>
                  <a:pt x="34564" y="119999"/>
                </a:lnTo>
                <a:lnTo>
                  <a:pt x="36484" y="119999"/>
                </a:lnTo>
                <a:lnTo>
                  <a:pt x="37444" y="119039"/>
                </a:lnTo>
                <a:lnTo>
                  <a:pt x="37444" y="118079"/>
                </a:lnTo>
                <a:lnTo>
                  <a:pt x="48966" y="87355"/>
                </a:lnTo>
                <a:lnTo>
                  <a:pt x="77769" y="5760"/>
                </a:lnTo>
                <a:lnTo>
                  <a:pt x="78729" y="4800"/>
                </a:lnTo>
                <a:lnTo>
                  <a:pt x="78729" y="1920"/>
                </a:lnTo>
                <a:lnTo>
                  <a:pt x="77769" y="960"/>
                </a:lnTo>
                <a:lnTo>
                  <a:pt x="76809" y="0"/>
                </a:lnTo>
                <a:lnTo>
                  <a:pt x="65288" y="0"/>
                </a:lnTo>
                <a:lnTo>
                  <a:pt x="65288" y="960"/>
                </a:lnTo>
                <a:lnTo>
                  <a:pt x="64328" y="960"/>
                </a:lnTo>
                <a:lnTo>
                  <a:pt x="63367" y="1920"/>
                </a:lnTo>
                <a:lnTo>
                  <a:pt x="63367" y="2880"/>
                </a:lnTo>
                <a:lnTo>
                  <a:pt x="40325" y="70073"/>
                </a:lnTo>
                <a:lnTo>
                  <a:pt x="16337" y="3840"/>
                </a:lnTo>
                <a:lnTo>
                  <a:pt x="16337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4" name="object 474"/>
          <p:cNvSpPr/>
          <p:nvPr/>
        </p:nvSpPr>
        <p:spPr>
          <a:xfrm>
            <a:off x="5477835" y="2848965"/>
            <a:ext cx="58552" cy="90236"/>
          </a:xfrm>
          <a:custGeom>
            <a:avLst/>
            <a:gdLst/>
            <a:ahLst/>
            <a:cxnLst/>
            <a:rect l="l" t="t" r="r" b="b"/>
            <a:pathLst>
              <a:path w="58552" h="90236">
                <a:moveTo>
                  <a:pt x="23042" y="0"/>
                </a:moveTo>
                <a:lnTo>
                  <a:pt x="19202" y="1920"/>
                </a:lnTo>
                <a:lnTo>
                  <a:pt x="15361" y="2880"/>
                </a:lnTo>
                <a:lnTo>
                  <a:pt x="12481" y="4800"/>
                </a:lnTo>
                <a:lnTo>
                  <a:pt x="9601" y="6720"/>
                </a:lnTo>
                <a:lnTo>
                  <a:pt x="7680" y="9601"/>
                </a:lnTo>
                <a:lnTo>
                  <a:pt x="5760" y="11521"/>
                </a:lnTo>
                <a:lnTo>
                  <a:pt x="3825" y="15361"/>
                </a:lnTo>
                <a:lnTo>
                  <a:pt x="2880" y="18242"/>
                </a:lnTo>
                <a:lnTo>
                  <a:pt x="2880" y="30708"/>
                </a:lnTo>
                <a:lnTo>
                  <a:pt x="3825" y="33604"/>
                </a:lnTo>
                <a:lnTo>
                  <a:pt x="5760" y="36484"/>
                </a:lnTo>
                <a:lnTo>
                  <a:pt x="6720" y="38389"/>
                </a:lnTo>
                <a:lnTo>
                  <a:pt x="8641" y="40325"/>
                </a:lnTo>
                <a:lnTo>
                  <a:pt x="10546" y="42230"/>
                </a:lnTo>
                <a:lnTo>
                  <a:pt x="13441" y="44150"/>
                </a:lnTo>
                <a:lnTo>
                  <a:pt x="15361" y="45110"/>
                </a:lnTo>
                <a:lnTo>
                  <a:pt x="18227" y="46070"/>
                </a:lnTo>
                <a:lnTo>
                  <a:pt x="21107" y="47990"/>
                </a:lnTo>
                <a:lnTo>
                  <a:pt x="23042" y="48950"/>
                </a:lnTo>
                <a:lnTo>
                  <a:pt x="25907" y="49910"/>
                </a:lnTo>
                <a:lnTo>
                  <a:pt x="28788" y="50886"/>
                </a:lnTo>
                <a:lnTo>
                  <a:pt x="30723" y="51831"/>
                </a:lnTo>
                <a:lnTo>
                  <a:pt x="33588" y="52791"/>
                </a:lnTo>
                <a:lnTo>
                  <a:pt x="35509" y="53751"/>
                </a:lnTo>
                <a:lnTo>
                  <a:pt x="37429" y="54711"/>
                </a:lnTo>
                <a:lnTo>
                  <a:pt x="39349" y="56631"/>
                </a:lnTo>
                <a:lnTo>
                  <a:pt x="41269" y="57591"/>
                </a:lnTo>
                <a:lnTo>
                  <a:pt x="42230" y="59512"/>
                </a:lnTo>
                <a:lnTo>
                  <a:pt x="43190" y="60472"/>
                </a:lnTo>
                <a:lnTo>
                  <a:pt x="44150" y="62392"/>
                </a:lnTo>
                <a:lnTo>
                  <a:pt x="44150" y="67193"/>
                </a:lnTo>
                <a:lnTo>
                  <a:pt x="43190" y="69113"/>
                </a:lnTo>
                <a:lnTo>
                  <a:pt x="43190" y="71033"/>
                </a:lnTo>
                <a:lnTo>
                  <a:pt x="42230" y="72953"/>
                </a:lnTo>
                <a:lnTo>
                  <a:pt x="40309" y="73914"/>
                </a:lnTo>
                <a:lnTo>
                  <a:pt x="39349" y="74874"/>
                </a:lnTo>
                <a:lnTo>
                  <a:pt x="37429" y="75834"/>
                </a:lnTo>
                <a:lnTo>
                  <a:pt x="35509" y="76794"/>
                </a:lnTo>
                <a:lnTo>
                  <a:pt x="33588" y="77754"/>
                </a:lnTo>
                <a:lnTo>
                  <a:pt x="31668" y="77754"/>
                </a:lnTo>
                <a:lnTo>
                  <a:pt x="29748" y="78714"/>
                </a:lnTo>
                <a:lnTo>
                  <a:pt x="23042" y="78714"/>
                </a:lnTo>
                <a:lnTo>
                  <a:pt x="20162" y="77754"/>
                </a:lnTo>
                <a:lnTo>
                  <a:pt x="17266" y="76794"/>
                </a:lnTo>
                <a:lnTo>
                  <a:pt x="15361" y="75834"/>
                </a:lnTo>
                <a:lnTo>
                  <a:pt x="12481" y="74874"/>
                </a:lnTo>
                <a:lnTo>
                  <a:pt x="10546" y="73914"/>
                </a:lnTo>
                <a:lnTo>
                  <a:pt x="8641" y="72953"/>
                </a:lnTo>
                <a:lnTo>
                  <a:pt x="7680" y="71993"/>
                </a:lnTo>
                <a:lnTo>
                  <a:pt x="5760" y="71993"/>
                </a:lnTo>
                <a:lnTo>
                  <a:pt x="4800" y="71033"/>
                </a:lnTo>
                <a:lnTo>
                  <a:pt x="3825" y="70073"/>
                </a:lnTo>
                <a:lnTo>
                  <a:pt x="2880" y="70073"/>
                </a:lnTo>
                <a:lnTo>
                  <a:pt x="1920" y="71033"/>
                </a:lnTo>
                <a:lnTo>
                  <a:pt x="960" y="71033"/>
                </a:lnTo>
                <a:lnTo>
                  <a:pt x="960" y="73914"/>
                </a:lnTo>
                <a:lnTo>
                  <a:pt x="0" y="74874"/>
                </a:lnTo>
                <a:lnTo>
                  <a:pt x="0" y="78714"/>
                </a:lnTo>
                <a:lnTo>
                  <a:pt x="960" y="79674"/>
                </a:lnTo>
                <a:lnTo>
                  <a:pt x="960" y="82555"/>
                </a:lnTo>
                <a:lnTo>
                  <a:pt x="1920" y="83515"/>
                </a:lnTo>
                <a:lnTo>
                  <a:pt x="2880" y="84475"/>
                </a:lnTo>
                <a:lnTo>
                  <a:pt x="3825" y="85435"/>
                </a:lnTo>
                <a:lnTo>
                  <a:pt x="5760" y="85435"/>
                </a:lnTo>
                <a:lnTo>
                  <a:pt x="6720" y="86395"/>
                </a:lnTo>
                <a:lnTo>
                  <a:pt x="8641" y="87355"/>
                </a:lnTo>
                <a:lnTo>
                  <a:pt x="10546" y="88315"/>
                </a:lnTo>
                <a:lnTo>
                  <a:pt x="13441" y="88315"/>
                </a:lnTo>
                <a:lnTo>
                  <a:pt x="15361" y="89275"/>
                </a:lnTo>
                <a:lnTo>
                  <a:pt x="18227" y="89275"/>
                </a:lnTo>
                <a:lnTo>
                  <a:pt x="21107" y="90236"/>
                </a:lnTo>
                <a:lnTo>
                  <a:pt x="31668" y="90236"/>
                </a:lnTo>
                <a:lnTo>
                  <a:pt x="35509" y="89275"/>
                </a:lnTo>
                <a:lnTo>
                  <a:pt x="39349" y="88315"/>
                </a:lnTo>
                <a:lnTo>
                  <a:pt x="44150" y="87355"/>
                </a:lnTo>
                <a:lnTo>
                  <a:pt x="47030" y="85435"/>
                </a:lnTo>
                <a:lnTo>
                  <a:pt x="49911" y="83515"/>
                </a:lnTo>
                <a:lnTo>
                  <a:pt x="52791" y="81594"/>
                </a:lnTo>
                <a:lnTo>
                  <a:pt x="54711" y="78714"/>
                </a:lnTo>
                <a:lnTo>
                  <a:pt x="56631" y="74874"/>
                </a:lnTo>
                <a:lnTo>
                  <a:pt x="58552" y="71993"/>
                </a:lnTo>
                <a:lnTo>
                  <a:pt x="58552" y="57591"/>
                </a:lnTo>
                <a:lnTo>
                  <a:pt x="57591" y="54711"/>
                </a:lnTo>
                <a:lnTo>
                  <a:pt x="55671" y="51831"/>
                </a:lnTo>
                <a:lnTo>
                  <a:pt x="54711" y="49910"/>
                </a:lnTo>
                <a:lnTo>
                  <a:pt x="52791" y="47990"/>
                </a:lnTo>
                <a:lnTo>
                  <a:pt x="50871" y="46070"/>
                </a:lnTo>
                <a:lnTo>
                  <a:pt x="47990" y="45110"/>
                </a:lnTo>
                <a:lnTo>
                  <a:pt x="46070" y="43205"/>
                </a:lnTo>
                <a:lnTo>
                  <a:pt x="43190" y="42230"/>
                </a:lnTo>
                <a:lnTo>
                  <a:pt x="40309" y="41269"/>
                </a:lnTo>
                <a:lnTo>
                  <a:pt x="38389" y="40325"/>
                </a:lnTo>
                <a:lnTo>
                  <a:pt x="35509" y="38389"/>
                </a:lnTo>
                <a:lnTo>
                  <a:pt x="32628" y="37429"/>
                </a:lnTo>
                <a:lnTo>
                  <a:pt x="30723" y="36484"/>
                </a:lnTo>
                <a:lnTo>
                  <a:pt x="27828" y="35524"/>
                </a:lnTo>
                <a:lnTo>
                  <a:pt x="25907" y="34549"/>
                </a:lnTo>
                <a:lnTo>
                  <a:pt x="24002" y="33604"/>
                </a:lnTo>
                <a:lnTo>
                  <a:pt x="21107" y="32644"/>
                </a:lnTo>
                <a:lnTo>
                  <a:pt x="20162" y="30708"/>
                </a:lnTo>
                <a:lnTo>
                  <a:pt x="19202" y="29763"/>
                </a:lnTo>
                <a:lnTo>
                  <a:pt x="17266" y="27843"/>
                </a:lnTo>
                <a:lnTo>
                  <a:pt x="17266" y="20162"/>
                </a:lnTo>
                <a:lnTo>
                  <a:pt x="18227" y="18242"/>
                </a:lnTo>
                <a:lnTo>
                  <a:pt x="18227" y="17282"/>
                </a:lnTo>
                <a:lnTo>
                  <a:pt x="19202" y="15361"/>
                </a:lnTo>
                <a:lnTo>
                  <a:pt x="21107" y="14401"/>
                </a:lnTo>
                <a:lnTo>
                  <a:pt x="22067" y="13441"/>
                </a:lnTo>
                <a:lnTo>
                  <a:pt x="24002" y="12481"/>
                </a:lnTo>
                <a:lnTo>
                  <a:pt x="25907" y="12481"/>
                </a:lnTo>
                <a:lnTo>
                  <a:pt x="27828" y="11521"/>
                </a:lnTo>
                <a:lnTo>
                  <a:pt x="37429" y="11521"/>
                </a:lnTo>
                <a:lnTo>
                  <a:pt x="40309" y="12481"/>
                </a:lnTo>
                <a:lnTo>
                  <a:pt x="42230" y="13441"/>
                </a:lnTo>
                <a:lnTo>
                  <a:pt x="44150" y="13441"/>
                </a:lnTo>
                <a:lnTo>
                  <a:pt x="46070" y="14401"/>
                </a:lnTo>
                <a:lnTo>
                  <a:pt x="47990" y="15361"/>
                </a:lnTo>
                <a:lnTo>
                  <a:pt x="48950" y="16322"/>
                </a:lnTo>
                <a:lnTo>
                  <a:pt x="49911" y="16322"/>
                </a:lnTo>
                <a:lnTo>
                  <a:pt x="50871" y="17282"/>
                </a:lnTo>
                <a:lnTo>
                  <a:pt x="53751" y="17282"/>
                </a:lnTo>
                <a:lnTo>
                  <a:pt x="53751" y="16322"/>
                </a:lnTo>
                <a:lnTo>
                  <a:pt x="54711" y="15361"/>
                </a:lnTo>
                <a:lnTo>
                  <a:pt x="54711" y="7680"/>
                </a:lnTo>
                <a:lnTo>
                  <a:pt x="53751" y="6720"/>
                </a:lnTo>
                <a:lnTo>
                  <a:pt x="53751" y="5760"/>
                </a:lnTo>
                <a:lnTo>
                  <a:pt x="52791" y="5760"/>
                </a:lnTo>
                <a:lnTo>
                  <a:pt x="52791" y="4800"/>
                </a:lnTo>
                <a:lnTo>
                  <a:pt x="51831" y="4800"/>
                </a:lnTo>
                <a:lnTo>
                  <a:pt x="50871" y="3840"/>
                </a:lnTo>
                <a:lnTo>
                  <a:pt x="49911" y="3840"/>
                </a:lnTo>
                <a:lnTo>
                  <a:pt x="47990" y="2880"/>
                </a:lnTo>
                <a:lnTo>
                  <a:pt x="47030" y="1920"/>
                </a:lnTo>
                <a:lnTo>
                  <a:pt x="45110" y="1920"/>
                </a:lnTo>
                <a:lnTo>
                  <a:pt x="43190" y="960"/>
                </a:lnTo>
                <a:lnTo>
                  <a:pt x="41269" y="960"/>
                </a:lnTo>
                <a:lnTo>
                  <a:pt x="39349" y="0"/>
                </a:lnTo>
                <a:lnTo>
                  <a:pt x="2304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5" name="object 475"/>
          <p:cNvSpPr/>
          <p:nvPr/>
        </p:nvSpPr>
        <p:spPr>
          <a:xfrm>
            <a:off x="5556549" y="2816321"/>
            <a:ext cx="19202" cy="17282"/>
          </a:xfrm>
          <a:custGeom>
            <a:avLst/>
            <a:gdLst/>
            <a:ahLst/>
            <a:cxnLst/>
            <a:rect l="l" t="t" r="r" b="b"/>
            <a:pathLst>
              <a:path w="19202" h="17282">
                <a:moveTo>
                  <a:pt x="19202" y="8641"/>
                </a:moveTo>
                <a:lnTo>
                  <a:pt x="19202" y="4800"/>
                </a:lnTo>
                <a:lnTo>
                  <a:pt x="18242" y="2880"/>
                </a:lnTo>
                <a:lnTo>
                  <a:pt x="17282" y="1920"/>
                </a:lnTo>
                <a:lnTo>
                  <a:pt x="15361" y="0"/>
                </a:lnTo>
                <a:lnTo>
                  <a:pt x="3840" y="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12481"/>
                </a:lnTo>
                <a:lnTo>
                  <a:pt x="960" y="14401"/>
                </a:lnTo>
                <a:lnTo>
                  <a:pt x="1920" y="16322"/>
                </a:lnTo>
                <a:lnTo>
                  <a:pt x="3840" y="17282"/>
                </a:lnTo>
                <a:lnTo>
                  <a:pt x="15361" y="17282"/>
                </a:lnTo>
                <a:lnTo>
                  <a:pt x="17282" y="15361"/>
                </a:lnTo>
                <a:lnTo>
                  <a:pt x="18242" y="14401"/>
                </a:lnTo>
                <a:lnTo>
                  <a:pt x="19202" y="12481"/>
                </a:lnTo>
                <a:lnTo>
                  <a:pt x="19202" y="86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6" name="object 476"/>
          <p:cNvSpPr/>
          <p:nvPr/>
        </p:nvSpPr>
        <p:spPr>
          <a:xfrm>
            <a:off x="5558469" y="2849925"/>
            <a:ext cx="15361" cy="88315"/>
          </a:xfrm>
          <a:custGeom>
            <a:avLst/>
            <a:gdLst/>
            <a:ahLst/>
            <a:cxnLst/>
            <a:rect l="l" t="t" r="r" b="b"/>
            <a:pathLst>
              <a:path w="15361" h="88315">
                <a:moveTo>
                  <a:pt x="13441" y="960"/>
                </a:moveTo>
                <a:lnTo>
                  <a:pt x="13441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86395"/>
                </a:lnTo>
                <a:lnTo>
                  <a:pt x="960" y="87355"/>
                </a:lnTo>
                <a:lnTo>
                  <a:pt x="1920" y="87355"/>
                </a:lnTo>
                <a:lnTo>
                  <a:pt x="2880" y="88315"/>
                </a:lnTo>
                <a:lnTo>
                  <a:pt x="12481" y="88315"/>
                </a:lnTo>
                <a:lnTo>
                  <a:pt x="13441" y="87355"/>
                </a:lnTo>
                <a:lnTo>
                  <a:pt x="14401" y="87355"/>
                </a:lnTo>
                <a:lnTo>
                  <a:pt x="14401" y="86395"/>
                </a:lnTo>
                <a:lnTo>
                  <a:pt x="15361" y="86395"/>
                </a:lnTo>
                <a:lnTo>
                  <a:pt x="15361" y="1920"/>
                </a:lnTo>
                <a:lnTo>
                  <a:pt x="14401" y="1920"/>
                </a:lnTo>
                <a:lnTo>
                  <a:pt x="14401" y="960"/>
                </a:lnTo>
                <a:lnTo>
                  <a:pt x="13441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7" name="object 477"/>
          <p:cNvSpPr/>
          <p:nvPr/>
        </p:nvSpPr>
        <p:spPr>
          <a:xfrm>
            <a:off x="5594954" y="2848965"/>
            <a:ext cx="58552" cy="90236"/>
          </a:xfrm>
          <a:custGeom>
            <a:avLst/>
            <a:gdLst/>
            <a:ahLst/>
            <a:cxnLst/>
            <a:rect l="l" t="t" r="r" b="b"/>
            <a:pathLst>
              <a:path w="58552" h="90236">
                <a:moveTo>
                  <a:pt x="960" y="81594"/>
                </a:moveTo>
                <a:lnTo>
                  <a:pt x="960" y="83515"/>
                </a:lnTo>
                <a:lnTo>
                  <a:pt x="1904" y="83515"/>
                </a:lnTo>
                <a:lnTo>
                  <a:pt x="2865" y="84475"/>
                </a:lnTo>
                <a:lnTo>
                  <a:pt x="3840" y="85435"/>
                </a:lnTo>
                <a:lnTo>
                  <a:pt x="4800" y="85435"/>
                </a:lnTo>
                <a:lnTo>
                  <a:pt x="6705" y="86395"/>
                </a:lnTo>
                <a:lnTo>
                  <a:pt x="8625" y="87355"/>
                </a:lnTo>
                <a:lnTo>
                  <a:pt x="10546" y="88315"/>
                </a:lnTo>
                <a:lnTo>
                  <a:pt x="12466" y="88315"/>
                </a:lnTo>
                <a:lnTo>
                  <a:pt x="15346" y="89275"/>
                </a:lnTo>
                <a:lnTo>
                  <a:pt x="17266" y="89275"/>
                </a:lnTo>
                <a:lnTo>
                  <a:pt x="20147" y="90236"/>
                </a:lnTo>
                <a:lnTo>
                  <a:pt x="30708" y="90236"/>
                </a:lnTo>
                <a:lnTo>
                  <a:pt x="35509" y="89275"/>
                </a:lnTo>
                <a:lnTo>
                  <a:pt x="39349" y="88315"/>
                </a:lnTo>
                <a:lnTo>
                  <a:pt x="43190" y="87355"/>
                </a:lnTo>
                <a:lnTo>
                  <a:pt x="47030" y="85435"/>
                </a:lnTo>
                <a:lnTo>
                  <a:pt x="49911" y="83515"/>
                </a:lnTo>
                <a:lnTo>
                  <a:pt x="52791" y="81594"/>
                </a:lnTo>
                <a:lnTo>
                  <a:pt x="54711" y="78714"/>
                </a:lnTo>
                <a:lnTo>
                  <a:pt x="56631" y="74874"/>
                </a:lnTo>
                <a:lnTo>
                  <a:pt x="57591" y="71993"/>
                </a:lnTo>
                <a:lnTo>
                  <a:pt x="58552" y="68153"/>
                </a:lnTo>
                <a:lnTo>
                  <a:pt x="58552" y="60472"/>
                </a:lnTo>
                <a:lnTo>
                  <a:pt x="57591" y="57591"/>
                </a:lnTo>
                <a:lnTo>
                  <a:pt x="56631" y="54711"/>
                </a:lnTo>
                <a:lnTo>
                  <a:pt x="55671" y="51831"/>
                </a:lnTo>
                <a:lnTo>
                  <a:pt x="53751" y="49910"/>
                </a:lnTo>
                <a:lnTo>
                  <a:pt x="51831" y="47990"/>
                </a:lnTo>
                <a:lnTo>
                  <a:pt x="49911" y="46070"/>
                </a:lnTo>
                <a:lnTo>
                  <a:pt x="47990" y="45110"/>
                </a:lnTo>
                <a:lnTo>
                  <a:pt x="45110" y="43205"/>
                </a:lnTo>
                <a:lnTo>
                  <a:pt x="43190" y="42230"/>
                </a:lnTo>
                <a:lnTo>
                  <a:pt x="40309" y="41269"/>
                </a:lnTo>
                <a:lnTo>
                  <a:pt x="37429" y="40325"/>
                </a:lnTo>
                <a:lnTo>
                  <a:pt x="34549" y="38389"/>
                </a:lnTo>
                <a:lnTo>
                  <a:pt x="32628" y="37429"/>
                </a:lnTo>
                <a:lnTo>
                  <a:pt x="29748" y="36484"/>
                </a:lnTo>
                <a:lnTo>
                  <a:pt x="27828" y="35524"/>
                </a:lnTo>
                <a:lnTo>
                  <a:pt x="24947" y="34549"/>
                </a:lnTo>
                <a:lnTo>
                  <a:pt x="23027" y="33604"/>
                </a:lnTo>
                <a:lnTo>
                  <a:pt x="21107" y="32644"/>
                </a:lnTo>
                <a:lnTo>
                  <a:pt x="19187" y="30708"/>
                </a:lnTo>
                <a:lnTo>
                  <a:pt x="18227" y="29763"/>
                </a:lnTo>
                <a:lnTo>
                  <a:pt x="17266" y="27843"/>
                </a:lnTo>
                <a:lnTo>
                  <a:pt x="16306" y="25923"/>
                </a:lnTo>
                <a:lnTo>
                  <a:pt x="16306" y="21122"/>
                </a:lnTo>
                <a:lnTo>
                  <a:pt x="17266" y="20162"/>
                </a:lnTo>
                <a:lnTo>
                  <a:pt x="17266" y="18242"/>
                </a:lnTo>
                <a:lnTo>
                  <a:pt x="18227" y="17282"/>
                </a:lnTo>
                <a:lnTo>
                  <a:pt x="19187" y="15361"/>
                </a:lnTo>
                <a:lnTo>
                  <a:pt x="20147" y="14401"/>
                </a:lnTo>
                <a:lnTo>
                  <a:pt x="22067" y="13441"/>
                </a:lnTo>
                <a:lnTo>
                  <a:pt x="23027" y="12481"/>
                </a:lnTo>
                <a:lnTo>
                  <a:pt x="24947" y="12481"/>
                </a:lnTo>
                <a:lnTo>
                  <a:pt x="26868" y="11521"/>
                </a:lnTo>
                <a:lnTo>
                  <a:pt x="37429" y="11521"/>
                </a:lnTo>
                <a:lnTo>
                  <a:pt x="39349" y="12481"/>
                </a:lnTo>
                <a:lnTo>
                  <a:pt x="42230" y="13441"/>
                </a:lnTo>
                <a:lnTo>
                  <a:pt x="44150" y="13441"/>
                </a:lnTo>
                <a:lnTo>
                  <a:pt x="45110" y="14401"/>
                </a:lnTo>
                <a:lnTo>
                  <a:pt x="47030" y="15361"/>
                </a:lnTo>
                <a:lnTo>
                  <a:pt x="48950" y="16322"/>
                </a:lnTo>
                <a:lnTo>
                  <a:pt x="49911" y="16322"/>
                </a:lnTo>
                <a:lnTo>
                  <a:pt x="50871" y="17282"/>
                </a:lnTo>
                <a:lnTo>
                  <a:pt x="53751" y="17282"/>
                </a:lnTo>
                <a:lnTo>
                  <a:pt x="53751" y="14401"/>
                </a:lnTo>
                <a:lnTo>
                  <a:pt x="54711" y="13441"/>
                </a:lnTo>
                <a:lnTo>
                  <a:pt x="54711" y="9601"/>
                </a:lnTo>
                <a:lnTo>
                  <a:pt x="53751" y="9601"/>
                </a:lnTo>
                <a:lnTo>
                  <a:pt x="53751" y="5760"/>
                </a:lnTo>
                <a:lnTo>
                  <a:pt x="52791" y="5760"/>
                </a:lnTo>
                <a:lnTo>
                  <a:pt x="51831" y="4800"/>
                </a:lnTo>
                <a:lnTo>
                  <a:pt x="50871" y="3840"/>
                </a:lnTo>
                <a:lnTo>
                  <a:pt x="48950" y="3840"/>
                </a:lnTo>
                <a:lnTo>
                  <a:pt x="47990" y="2880"/>
                </a:lnTo>
                <a:lnTo>
                  <a:pt x="47030" y="1920"/>
                </a:lnTo>
                <a:lnTo>
                  <a:pt x="45110" y="1920"/>
                </a:lnTo>
                <a:lnTo>
                  <a:pt x="43190" y="960"/>
                </a:lnTo>
                <a:lnTo>
                  <a:pt x="41269" y="960"/>
                </a:lnTo>
                <a:lnTo>
                  <a:pt x="39349" y="0"/>
                </a:lnTo>
                <a:lnTo>
                  <a:pt x="23027" y="0"/>
                </a:lnTo>
                <a:lnTo>
                  <a:pt x="19187" y="1920"/>
                </a:lnTo>
                <a:lnTo>
                  <a:pt x="15346" y="2880"/>
                </a:lnTo>
                <a:lnTo>
                  <a:pt x="12466" y="4800"/>
                </a:lnTo>
                <a:lnTo>
                  <a:pt x="9585" y="6720"/>
                </a:lnTo>
                <a:lnTo>
                  <a:pt x="6705" y="9601"/>
                </a:lnTo>
                <a:lnTo>
                  <a:pt x="4800" y="11521"/>
                </a:lnTo>
                <a:lnTo>
                  <a:pt x="3840" y="15361"/>
                </a:lnTo>
                <a:lnTo>
                  <a:pt x="2865" y="18242"/>
                </a:lnTo>
                <a:lnTo>
                  <a:pt x="1904" y="21122"/>
                </a:lnTo>
                <a:lnTo>
                  <a:pt x="1904" y="27843"/>
                </a:lnTo>
                <a:lnTo>
                  <a:pt x="2865" y="30708"/>
                </a:lnTo>
                <a:lnTo>
                  <a:pt x="3840" y="33604"/>
                </a:lnTo>
                <a:lnTo>
                  <a:pt x="4800" y="36484"/>
                </a:lnTo>
                <a:lnTo>
                  <a:pt x="6705" y="38389"/>
                </a:lnTo>
                <a:lnTo>
                  <a:pt x="8625" y="40325"/>
                </a:lnTo>
                <a:lnTo>
                  <a:pt x="10546" y="42230"/>
                </a:lnTo>
                <a:lnTo>
                  <a:pt x="12466" y="44150"/>
                </a:lnTo>
                <a:lnTo>
                  <a:pt x="15346" y="45110"/>
                </a:lnTo>
                <a:lnTo>
                  <a:pt x="18227" y="46070"/>
                </a:lnTo>
                <a:lnTo>
                  <a:pt x="20147" y="47990"/>
                </a:lnTo>
                <a:lnTo>
                  <a:pt x="23027" y="48950"/>
                </a:lnTo>
                <a:lnTo>
                  <a:pt x="25908" y="49910"/>
                </a:lnTo>
                <a:lnTo>
                  <a:pt x="27828" y="50886"/>
                </a:lnTo>
                <a:lnTo>
                  <a:pt x="30708" y="51831"/>
                </a:lnTo>
                <a:lnTo>
                  <a:pt x="32628" y="52791"/>
                </a:lnTo>
                <a:lnTo>
                  <a:pt x="35509" y="53751"/>
                </a:lnTo>
                <a:lnTo>
                  <a:pt x="37429" y="54711"/>
                </a:lnTo>
                <a:lnTo>
                  <a:pt x="39349" y="56631"/>
                </a:lnTo>
                <a:lnTo>
                  <a:pt x="40309" y="57591"/>
                </a:lnTo>
                <a:lnTo>
                  <a:pt x="42230" y="59512"/>
                </a:lnTo>
                <a:lnTo>
                  <a:pt x="43190" y="60472"/>
                </a:lnTo>
                <a:lnTo>
                  <a:pt x="43190" y="69113"/>
                </a:lnTo>
                <a:lnTo>
                  <a:pt x="42230" y="71033"/>
                </a:lnTo>
                <a:lnTo>
                  <a:pt x="41269" y="72953"/>
                </a:lnTo>
                <a:lnTo>
                  <a:pt x="40309" y="73914"/>
                </a:lnTo>
                <a:lnTo>
                  <a:pt x="39349" y="74874"/>
                </a:lnTo>
                <a:lnTo>
                  <a:pt x="37429" y="75834"/>
                </a:lnTo>
                <a:lnTo>
                  <a:pt x="35509" y="76794"/>
                </a:lnTo>
                <a:lnTo>
                  <a:pt x="33588" y="77754"/>
                </a:lnTo>
                <a:lnTo>
                  <a:pt x="31668" y="77754"/>
                </a:lnTo>
                <a:lnTo>
                  <a:pt x="28788" y="78714"/>
                </a:lnTo>
                <a:lnTo>
                  <a:pt x="23027" y="78714"/>
                </a:lnTo>
                <a:lnTo>
                  <a:pt x="20147" y="77754"/>
                </a:lnTo>
                <a:lnTo>
                  <a:pt x="17266" y="76794"/>
                </a:lnTo>
                <a:lnTo>
                  <a:pt x="14386" y="75834"/>
                </a:lnTo>
                <a:lnTo>
                  <a:pt x="12466" y="74874"/>
                </a:lnTo>
                <a:lnTo>
                  <a:pt x="10546" y="73914"/>
                </a:lnTo>
                <a:lnTo>
                  <a:pt x="8625" y="72953"/>
                </a:lnTo>
                <a:lnTo>
                  <a:pt x="6705" y="71993"/>
                </a:lnTo>
                <a:lnTo>
                  <a:pt x="5745" y="71993"/>
                </a:lnTo>
                <a:lnTo>
                  <a:pt x="3840" y="71033"/>
                </a:lnTo>
                <a:lnTo>
                  <a:pt x="2865" y="70073"/>
                </a:lnTo>
                <a:lnTo>
                  <a:pt x="1904" y="70073"/>
                </a:lnTo>
                <a:lnTo>
                  <a:pt x="1904" y="71033"/>
                </a:lnTo>
                <a:lnTo>
                  <a:pt x="960" y="71033"/>
                </a:lnTo>
                <a:lnTo>
                  <a:pt x="960" y="71993"/>
                </a:lnTo>
                <a:lnTo>
                  <a:pt x="0" y="72953"/>
                </a:lnTo>
                <a:lnTo>
                  <a:pt x="0" y="79674"/>
                </a:lnTo>
                <a:lnTo>
                  <a:pt x="960" y="8159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8" name="object 478"/>
          <p:cNvSpPr/>
          <p:nvPr/>
        </p:nvSpPr>
        <p:spPr>
          <a:xfrm>
            <a:off x="5675589" y="2917118"/>
            <a:ext cx="19187" cy="21122"/>
          </a:xfrm>
          <a:custGeom>
            <a:avLst/>
            <a:gdLst/>
            <a:ahLst/>
            <a:cxnLst/>
            <a:rect l="l" t="t" r="r" b="b"/>
            <a:pathLst>
              <a:path w="19187" h="21122">
                <a:moveTo>
                  <a:pt x="19187" y="10561"/>
                </a:moveTo>
                <a:lnTo>
                  <a:pt x="19187" y="6720"/>
                </a:lnTo>
                <a:lnTo>
                  <a:pt x="18242" y="3840"/>
                </a:lnTo>
                <a:lnTo>
                  <a:pt x="17282" y="1920"/>
                </a:lnTo>
                <a:lnTo>
                  <a:pt x="15346" y="960"/>
                </a:lnTo>
                <a:lnTo>
                  <a:pt x="13441" y="0"/>
                </a:lnTo>
                <a:lnTo>
                  <a:pt x="5760" y="0"/>
                </a:lnTo>
                <a:lnTo>
                  <a:pt x="2880" y="960"/>
                </a:lnTo>
                <a:lnTo>
                  <a:pt x="1904" y="1920"/>
                </a:lnTo>
                <a:lnTo>
                  <a:pt x="0" y="3840"/>
                </a:lnTo>
                <a:lnTo>
                  <a:pt x="0" y="18242"/>
                </a:lnTo>
                <a:lnTo>
                  <a:pt x="1904" y="19202"/>
                </a:lnTo>
                <a:lnTo>
                  <a:pt x="2880" y="21122"/>
                </a:lnTo>
                <a:lnTo>
                  <a:pt x="13441" y="21122"/>
                </a:lnTo>
                <a:lnTo>
                  <a:pt x="15346" y="20162"/>
                </a:lnTo>
                <a:lnTo>
                  <a:pt x="17282" y="19202"/>
                </a:lnTo>
                <a:lnTo>
                  <a:pt x="18242" y="17282"/>
                </a:lnTo>
                <a:lnTo>
                  <a:pt x="19187" y="14401"/>
                </a:lnTo>
                <a:lnTo>
                  <a:pt x="19187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9" name="object 479"/>
          <p:cNvSpPr/>
          <p:nvPr/>
        </p:nvSpPr>
        <p:spPr>
          <a:xfrm>
            <a:off x="1773311" y="3098552"/>
            <a:ext cx="92154" cy="0"/>
          </a:xfrm>
          <a:custGeom>
            <a:avLst/>
            <a:gdLst/>
            <a:ahLst/>
            <a:cxnLst/>
            <a:rect l="l" t="t" r="r" b="b"/>
            <a:pathLst>
              <a:path w="92154" h="0">
                <a:moveTo>
                  <a:pt x="0" y="0"/>
                </a:moveTo>
                <a:lnTo>
                  <a:pt x="92154" y="0"/>
                </a:lnTo>
              </a:path>
            </a:pathLst>
          </a:custGeom>
          <a:ln w="12789">
            <a:solidFill>
              <a:srgbClr val="58585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0" name="object 480"/>
          <p:cNvSpPr/>
          <p:nvPr/>
        </p:nvSpPr>
        <p:spPr>
          <a:xfrm>
            <a:off x="1944182" y="3037118"/>
            <a:ext cx="77754" cy="104637"/>
          </a:xfrm>
          <a:custGeom>
            <a:avLst/>
            <a:gdLst/>
            <a:ahLst/>
            <a:cxnLst/>
            <a:rect l="l" t="t" r="r" b="b"/>
            <a:pathLst>
              <a:path w="77754" h="104637">
                <a:moveTo>
                  <a:pt x="45110" y="102717"/>
                </a:moveTo>
                <a:lnTo>
                  <a:pt x="46085" y="102717"/>
                </a:lnTo>
                <a:lnTo>
                  <a:pt x="46085" y="11521"/>
                </a:lnTo>
                <a:lnTo>
                  <a:pt x="76794" y="11521"/>
                </a:lnTo>
                <a:lnTo>
                  <a:pt x="76794" y="10561"/>
                </a:lnTo>
                <a:lnTo>
                  <a:pt x="77754" y="9601"/>
                </a:lnTo>
                <a:lnTo>
                  <a:pt x="77754" y="1920"/>
                </a:lnTo>
                <a:lnTo>
                  <a:pt x="76794" y="960"/>
                </a:lnTo>
                <a:lnTo>
                  <a:pt x="76794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10561"/>
                </a:lnTo>
                <a:lnTo>
                  <a:pt x="960" y="10561"/>
                </a:lnTo>
                <a:lnTo>
                  <a:pt x="960" y="11521"/>
                </a:lnTo>
                <a:lnTo>
                  <a:pt x="31683" y="11521"/>
                </a:lnTo>
                <a:lnTo>
                  <a:pt x="31683" y="102717"/>
                </a:lnTo>
                <a:lnTo>
                  <a:pt x="32644" y="102717"/>
                </a:lnTo>
                <a:lnTo>
                  <a:pt x="32644" y="103677"/>
                </a:lnTo>
                <a:lnTo>
                  <a:pt x="33588" y="103677"/>
                </a:lnTo>
                <a:lnTo>
                  <a:pt x="34564" y="104637"/>
                </a:lnTo>
                <a:lnTo>
                  <a:pt x="43190" y="104637"/>
                </a:lnTo>
                <a:lnTo>
                  <a:pt x="44150" y="103677"/>
                </a:lnTo>
                <a:lnTo>
                  <a:pt x="45110" y="103677"/>
                </a:lnTo>
                <a:lnTo>
                  <a:pt x="45110" y="10271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1" name="object 481"/>
          <p:cNvSpPr/>
          <p:nvPr/>
        </p:nvSpPr>
        <p:spPr>
          <a:xfrm>
            <a:off x="2035378" y="3028477"/>
            <a:ext cx="63352" cy="113278"/>
          </a:xfrm>
          <a:custGeom>
            <a:avLst/>
            <a:gdLst/>
            <a:ahLst/>
            <a:cxnLst/>
            <a:rect l="l" t="t" r="r" b="b"/>
            <a:pathLst>
              <a:path w="63352" h="113278">
                <a:moveTo>
                  <a:pt x="13441" y="1920"/>
                </a:moveTo>
                <a:lnTo>
                  <a:pt x="12481" y="960"/>
                </a:lnTo>
                <a:lnTo>
                  <a:pt x="11521" y="960"/>
                </a:lnTo>
                <a:lnTo>
                  <a:pt x="10561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11358"/>
                </a:lnTo>
                <a:lnTo>
                  <a:pt x="960" y="111358"/>
                </a:lnTo>
                <a:lnTo>
                  <a:pt x="960" y="112318"/>
                </a:lnTo>
                <a:lnTo>
                  <a:pt x="1920" y="112318"/>
                </a:lnTo>
                <a:lnTo>
                  <a:pt x="1920" y="113278"/>
                </a:lnTo>
                <a:lnTo>
                  <a:pt x="11521" y="113278"/>
                </a:lnTo>
                <a:lnTo>
                  <a:pt x="11521" y="112318"/>
                </a:lnTo>
                <a:lnTo>
                  <a:pt x="13441" y="112318"/>
                </a:lnTo>
                <a:lnTo>
                  <a:pt x="13441" y="59527"/>
                </a:lnTo>
                <a:lnTo>
                  <a:pt x="17282" y="55686"/>
                </a:lnTo>
                <a:lnTo>
                  <a:pt x="21122" y="51846"/>
                </a:lnTo>
                <a:lnTo>
                  <a:pt x="24002" y="49926"/>
                </a:lnTo>
                <a:lnTo>
                  <a:pt x="27843" y="47030"/>
                </a:lnTo>
                <a:lnTo>
                  <a:pt x="30723" y="46085"/>
                </a:lnTo>
                <a:lnTo>
                  <a:pt x="39364" y="46085"/>
                </a:lnTo>
                <a:lnTo>
                  <a:pt x="41285" y="47030"/>
                </a:lnTo>
                <a:lnTo>
                  <a:pt x="43190" y="48005"/>
                </a:lnTo>
                <a:lnTo>
                  <a:pt x="45125" y="49926"/>
                </a:lnTo>
                <a:lnTo>
                  <a:pt x="46085" y="51846"/>
                </a:lnTo>
                <a:lnTo>
                  <a:pt x="47030" y="53751"/>
                </a:lnTo>
                <a:lnTo>
                  <a:pt x="47990" y="55686"/>
                </a:lnTo>
                <a:lnTo>
                  <a:pt x="48966" y="58552"/>
                </a:lnTo>
                <a:lnTo>
                  <a:pt x="49911" y="60472"/>
                </a:lnTo>
                <a:lnTo>
                  <a:pt x="49911" y="112318"/>
                </a:lnTo>
                <a:lnTo>
                  <a:pt x="50871" y="112318"/>
                </a:lnTo>
                <a:lnTo>
                  <a:pt x="51831" y="113278"/>
                </a:lnTo>
                <a:lnTo>
                  <a:pt x="60472" y="113278"/>
                </a:lnTo>
                <a:lnTo>
                  <a:pt x="61432" y="112318"/>
                </a:lnTo>
                <a:lnTo>
                  <a:pt x="62392" y="112318"/>
                </a:lnTo>
                <a:lnTo>
                  <a:pt x="63352" y="111358"/>
                </a:lnTo>
                <a:lnTo>
                  <a:pt x="63352" y="61432"/>
                </a:lnTo>
                <a:lnTo>
                  <a:pt x="62392" y="56647"/>
                </a:lnTo>
                <a:lnTo>
                  <a:pt x="61432" y="52806"/>
                </a:lnTo>
                <a:lnTo>
                  <a:pt x="60472" y="49926"/>
                </a:lnTo>
                <a:lnTo>
                  <a:pt x="59512" y="46085"/>
                </a:lnTo>
                <a:lnTo>
                  <a:pt x="57591" y="43205"/>
                </a:lnTo>
                <a:lnTo>
                  <a:pt x="55671" y="40325"/>
                </a:lnTo>
                <a:lnTo>
                  <a:pt x="52806" y="38404"/>
                </a:lnTo>
                <a:lnTo>
                  <a:pt x="48966" y="37444"/>
                </a:lnTo>
                <a:lnTo>
                  <a:pt x="46085" y="35524"/>
                </a:lnTo>
                <a:lnTo>
                  <a:pt x="42245" y="34564"/>
                </a:lnTo>
                <a:lnTo>
                  <a:pt x="32628" y="34564"/>
                </a:lnTo>
                <a:lnTo>
                  <a:pt x="28803" y="35524"/>
                </a:lnTo>
                <a:lnTo>
                  <a:pt x="24963" y="37444"/>
                </a:lnTo>
                <a:lnTo>
                  <a:pt x="21122" y="39364"/>
                </a:lnTo>
                <a:lnTo>
                  <a:pt x="17282" y="42245"/>
                </a:lnTo>
                <a:lnTo>
                  <a:pt x="13441" y="46085"/>
                </a:lnTo>
                <a:lnTo>
                  <a:pt x="13441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2" name="object 482"/>
          <p:cNvSpPr/>
          <p:nvPr/>
        </p:nvSpPr>
        <p:spPr>
          <a:xfrm>
            <a:off x="2117933" y="3067842"/>
            <a:ext cx="64328" cy="74874"/>
          </a:xfrm>
          <a:custGeom>
            <a:avLst/>
            <a:gdLst/>
            <a:ahLst/>
            <a:cxnLst/>
            <a:rect l="l" t="t" r="r" b="b"/>
            <a:pathLst>
              <a:path w="64328" h="74874">
                <a:moveTo>
                  <a:pt x="14401" y="22067"/>
                </a:moveTo>
                <a:lnTo>
                  <a:pt x="15361" y="19187"/>
                </a:lnTo>
                <a:lnTo>
                  <a:pt x="16322" y="0"/>
                </a:lnTo>
                <a:lnTo>
                  <a:pt x="12481" y="2880"/>
                </a:lnTo>
                <a:lnTo>
                  <a:pt x="9601" y="5760"/>
                </a:lnTo>
                <a:lnTo>
                  <a:pt x="6720" y="9601"/>
                </a:lnTo>
                <a:lnTo>
                  <a:pt x="3840" y="13441"/>
                </a:lnTo>
                <a:lnTo>
                  <a:pt x="2880" y="18227"/>
                </a:lnTo>
                <a:lnTo>
                  <a:pt x="960" y="24003"/>
                </a:lnTo>
                <a:lnTo>
                  <a:pt x="0" y="28788"/>
                </a:lnTo>
                <a:lnTo>
                  <a:pt x="0" y="42230"/>
                </a:lnTo>
                <a:lnTo>
                  <a:pt x="960" y="47990"/>
                </a:lnTo>
                <a:lnTo>
                  <a:pt x="2880" y="52791"/>
                </a:lnTo>
                <a:lnTo>
                  <a:pt x="3840" y="57591"/>
                </a:lnTo>
                <a:lnTo>
                  <a:pt x="6720" y="61432"/>
                </a:lnTo>
                <a:lnTo>
                  <a:pt x="9601" y="65272"/>
                </a:lnTo>
                <a:lnTo>
                  <a:pt x="12481" y="68153"/>
                </a:lnTo>
                <a:lnTo>
                  <a:pt x="16322" y="71033"/>
                </a:lnTo>
                <a:lnTo>
                  <a:pt x="21122" y="71993"/>
                </a:lnTo>
                <a:lnTo>
                  <a:pt x="24963" y="73914"/>
                </a:lnTo>
                <a:lnTo>
                  <a:pt x="30723" y="74874"/>
                </a:lnTo>
                <a:lnTo>
                  <a:pt x="43205" y="74874"/>
                </a:lnTo>
                <a:lnTo>
                  <a:pt x="46085" y="73914"/>
                </a:lnTo>
                <a:lnTo>
                  <a:pt x="48950" y="73914"/>
                </a:lnTo>
                <a:lnTo>
                  <a:pt x="51831" y="72953"/>
                </a:lnTo>
                <a:lnTo>
                  <a:pt x="54726" y="71993"/>
                </a:lnTo>
                <a:lnTo>
                  <a:pt x="56647" y="71993"/>
                </a:lnTo>
                <a:lnTo>
                  <a:pt x="58552" y="71033"/>
                </a:lnTo>
                <a:lnTo>
                  <a:pt x="59512" y="70073"/>
                </a:lnTo>
                <a:lnTo>
                  <a:pt x="61447" y="70073"/>
                </a:lnTo>
                <a:lnTo>
                  <a:pt x="62392" y="69113"/>
                </a:lnTo>
                <a:lnTo>
                  <a:pt x="63352" y="68153"/>
                </a:lnTo>
                <a:lnTo>
                  <a:pt x="63352" y="67193"/>
                </a:lnTo>
                <a:lnTo>
                  <a:pt x="64328" y="66233"/>
                </a:lnTo>
                <a:lnTo>
                  <a:pt x="64328" y="61432"/>
                </a:lnTo>
                <a:lnTo>
                  <a:pt x="63352" y="60472"/>
                </a:lnTo>
                <a:lnTo>
                  <a:pt x="63352" y="59512"/>
                </a:lnTo>
                <a:lnTo>
                  <a:pt x="62392" y="58552"/>
                </a:lnTo>
                <a:lnTo>
                  <a:pt x="60487" y="58552"/>
                </a:lnTo>
                <a:lnTo>
                  <a:pt x="58552" y="59512"/>
                </a:lnTo>
                <a:lnTo>
                  <a:pt x="57607" y="60472"/>
                </a:lnTo>
                <a:lnTo>
                  <a:pt x="55671" y="60472"/>
                </a:lnTo>
                <a:lnTo>
                  <a:pt x="53766" y="61432"/>
                </a:lnTo>
                <a:lnTo>
                  <a:pt x="51831" y="62392"/>
                </a:lnTo>
                <a:lnTo>
                  <a:pt x="49926" y="62392"/>
                </a:lnTo>
                <a:lnTo>
                  <a:pt x="47045" y="63352"/>
                </a:lnTo>
                <a:lnTo>
                  <a:pt x="44165" y="64312"/>
                </a:lnTo>
                <a:lnTo>
                  <a:pt x="33604" y="64312"/>
                </a:lnTo>
                <a:lnTo>
                  <a:pt x="29763" y="63352"/>
                </a:lnTo>
                <a:lnTo>
                  <a:pt x="26883" y="62392"/>
                </a:lnTo>
                <a:lnTo>
                  <a:pt x="24002" y="61432"/>
                </a:lnTo>
                <a:lnTo>
                  <a:pt x="21122" y="59512"/>
                </a:lnTo>
                <a:lnTo>
                  <a:pt x="19202" y="56631"/>
                </a:lnTo>
                <a:lnTo>
                  <a:pt x="17282" y="54711"/>
                </a:lnTo>
                <a:lnTo>
                  <a:pt x="16322" y="51831"/>
                </a:lnTo>
                <a:lnTo>
                  <a:pt x="15361" y="48950"/>
                </a:lnTo>
                <a:lnTo>
                  <a:pt x="14401" y="45110"/>
                </a:lnTo>
                <a:lnTo>
                  <a:pt x="14401" y="2206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3" name="object 483"/>
          <p:cNvSpPr/>
          <p:nvPr/>
        </p:nvSpPr>
        <p:spPr>
          <a:xfrm>
            <a:off x="2132335" y="3063041"/>
            <a:ext cx="52791" cy="42230"/>
          </a:xfrm>
          <a:custGeom>
            <a:avLst/>
            <a:gdLst/>
            <a:ahLst/>
            <a:cxnLst/>
            <a:rect l="l" t="t" r="r" b="b"/>
            <a:pathLst>
              <a:path w="52791" h="42230">
                <a:moveTo>
                  <a:pt x="5760" y="2880"/>
                </a:moveTo>
                <a:lnTo>
                  <a:pt x="1920" y="4800"/>
                </a:lnTo>
                <a:lnTo>
                  <a:pt x="960" y="23987"/>
                </a:lnTo>
                <a:lnTo>
                  <a:pt x="1920" y="21122"/>
                </a:lnTo>
                <a:lnTo>
                  <a:pt x="3840" y="19187"/>
                </a:lnTo>
                <a:lnTo>
                  <a:pt x="4800" y="17282"/>
                </a:lnTo>
                <a:lnTo>
                  <a:pt x="6720" y="15361"/>
                </a:lnTo>
                <a:lnTo>
                  <a:pt x="8641" y="13441"/>
                </a:lnTo>
                <a:lnTo>
                  <a:pt x="11521" y="12466"/>
                </a:lnTo>
                <a:lnTo>
                  <a:pt x="14401" y="10561"/>
                </a:lnTo>
                <a:lnTo>
                  <a:pt x="26868" y="10561"/>
                </a:lnTo>
                <a:lnTo>
                  <a:pt x="31683" y="12466"/>
                </a:lnTo>
                <a:lnTo>
                  <a:pt x="34549" y="16306"/>
                </a:lnTo>
                <a:lnTo>
                  <a:pt x="37429" y="20147"/>
                </a:lnTo>
                <a:lnTo>
                  <a:pt x="39364" y="25908"/>
                </a:lnTo>
                <a:lnTo>
                  <a:pt x="39364" y="32644"/>
                </a:lnTo>
                <a:lnTo>
                  <a:pt x="0" y="32644"/>
                </a:lnTo>
                <a:lnTo>
                  <a:pt x="0" y="42230"/>
                </a:lnTo>
                <a:lnTo>
                  <a:pt x="49926" y="42230"/>
                </a:lnTo>
                <a:lnTo>
                  <a:pt x="50871" y="41269"/>
                </a:lnTo>
                <a:lnTo>
                  <a:pt x="51831" y="40309"/>
                </a:lnTo>
                <a:lnTo>
                  <a:pt x="52791" y="38389"/>
                </a:lnTo>
                <a:lnTo>
                  <a:pt x="52791" y="29748"/>
                </a:lnTo>
                <a:lnTo>
                  <a:pt x="51831" y="24963"/>
                </a:lnTo>
                <a:lnTo>
                  <a:pt x="50871" y="21122"/>
                </a:lnTo>
                <a:lnTo>
                  <a:pt x="49926" y="16306"/>
                </a:lnTo>
                <a:lnTo>
                  <a:pt x="47990" y="13441"/>
                </a:lnTo>
                <a:lnTo>
                  <a:pt x="45110" y="10561"/>
                </a:lnTo>
                <a:lnTo>
                  <a:pt x="42245" y="6720"/>
                </a:lnTo>
                <a:lnTo>
                  <a:pt x="39364" y="4800"/>
                </a:lnTo>
                <a:lnTo>
                  <a:pt x="35524" y="2880"/>
                </a:lnTo>
                <a:lnTo>
                  <a:pt x="30708" y="960"/>
                </a:lnTo>
                <a:lnTo>
                  <a:pt x="25923" y="0"/>
                </a:lnTo>
                <a:lnTo>
                  <a:pt x="15361" y="0"/>
                </a:lnTo>
                <a:lnTo>
                  <a:pt x="10561" y="960"/>
                </a:lnTo>
                <a:lnTo>
                  <a:pt x="576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4" name="object 484"/>
          <p:cNvSpPr/>
          <p:nvPr/>
        </p:nvSpPr>
        <p:spPr>
          <a:xfrm>
            <a:off x="2238893" y="3029437"/>
            <a:ext cx="66233" cy="113278"/>
          </a:xfrm>
          <a:custGeom>
            <a:avLst/>
            <a:gdLst/>
            <a:ahLst/>
            <a:cxnLst/>
            <a:rect l="l" t="t" r="r" b="b"/>
            <a:pathLst>
              <a:path w="66233" h="113278">
                <a:moveTo>
                  <a:pt x="55671" y="111358"/>
                </a:moveTo>
                <a:lnTo>
                  <a:pt x="56631" y="112318"/>
                </a:lnTo>
                <a:lnTo>
                  <a:pt x="65272" y="112318"/>
                </a:lnTo>
                <a:lnTo>
                  <a:pt x="65272" y="111358"/>
                </a:lnTo>
                <a:lnTo>
                  <a:pt x="66233" y="111358"/>
                </a:lnTo>
                <a:lnTo>
                  <a:pt x="66233" y="960"/>
                </a:lnTo>
                <a:lnTo>
                  <a:pt x="65272" y="960"/>
                </a:lnTo>
                <a:lnTo>
                  <a:pt x="65272" y="0"/>
                </a:lnTo>
                <a:lnTo>
                  <a:pt x="54711" y="0"/>
                </a:lnTo>
                <a:lnTo>
                  <a:pt x="53751" y="960"/>
                </a:lnTo>
                <a:lnTo>
                  <a:pt x="52791" y="1920"/>
                </a:lnTo>
                <a:lnTo>
                  <a:pt x="52791" y="44165"/>
                </a:lnTo>
                <a:lnTo>
                  <a:pt x="49911" y="41285"/>
                </a:lnTo>
                <a:lnTo>
                  <a:pt x="46070" y="38404"/>
                </a:lnTo>
                <a:lnTo>
                  <a:pt x="42230" y="36484"/>
                </a:lnTo>
                <a:lnTo>
                  <a:pt x="39349" y="34564"/>
                </a:lnTo>
                <a:lnTo>
                  <a:pt x="35509" y="33604"/>
                </a:lnTo>
                <a:lnTo>
                  <a:pt x="25907" y="33604"/>
                </a:lnTo>
                <a:lnTo>
                  <a:pt x="21122" y="34564"/>
                </a:lnTo>
                <a:lnTo>
                  <a:pt x="17282" y="36484"/>
                </a:lnTo>
                <a:lnTo>
                  <a:pt x="13441" y="38404"/>
                </a:lnTo>
                <a:lnTo>
                  <a:pt x="10561" y="41285"/>
                </a:lnTo>
                <a:lnTo>
                  <a:pt x="7680" y="44165"/>
                </a:lnTo>
                <a:lnTo>
                  <a:pt x="4800" y="48005"/>
                </a:lnTo>
                <a:lnTo>
                  <a:pt x="2880" y="52791"/>
                </a:lnTo>
                <a:lnTo>
                  <a:pt x="1920" y="57591"/>
                </a:lnTo>
                <a:lnTo>
                  <a:pt x="0" y="62407"/>
                </a:lnTo>
                <a:lnTo>
                  <a:pt x="0" y="84475"/>
                </a:lnTo>
                <a:lnTo>
                  <a:pt x="960" y="89275"/>
                </a:lnTo>
                <a:lnTo>
                  <a:pt x="1920" y="94076"/>
                </a:lnTo>
                <a:lnTo>
                  <a:pt x="3840" y="97916"/>
                </a:lnTo>
                <a:lnTo>
                  <a:pt x="6720" y="101757"/>
                </a:lnTo>
                <a:lnTo>
                  <a:pt x="8641" y="105597"/>
                </a:lnTo>
                <a:lnTo>
                  <a:pt x="11521" y="108478"/>
                </a:lnTo>
                <a:lnTo>
                  <a:pt x="15361" y="110398"/>
                </a:lnTo>
                <a:lnTo>
                  <a:pt x="13441" y="79674"/>
                </a:lnTo>
                <a:lnTo>
                  <a:pt x="13441" y="66248"/>
                </a:lnTo>
                <a:lnTo>
                  <a:pt x="14401" y="62407"/>
                </a:lnTo>
                <a:lnTo>
                  <a:pt x="15361" y="59512"/>
                </a:lnTo>
                <a:lnTo>
                  <a:pt x="16322" y="56631"/>
                </a:lnTo>
                <a:lnTo>
                  <a:pt x="17282" y="53751"/>
                </a:lnTo>
                <a:lnTo>
                  <a:pt x="19202" y="50886"/>
                </a:lnTo>
                <a:lnTo>
                  <a:pt x="21122" y="48966"/>
                </a:lnTo>
                <a:lnTo>
                  <a:pt x="23042" y="47045"/>
                </a:lnTo>
                <a:lnTo>
                  <a:pt x="25907" y="46070"/>
                </a:lnTo>
                <a:lnTo>
                  <a:pt x="28788" y="45125"/>
                </a:lnTo>
                <a:lnTo>
                  <a:pt x="35509" y="45125"/>
                </a:lnTo>
                <a:lnTo>
                  <a:pt x="39349" y="46070"/>
                </a:lnTo>
                <a:lnTo>
                  <a:pt x="42230" y="48966"/>
                </a:lnTo>
                <a:lnTo>
                  <a:pt x="46070" y="50886"/>
                </a:lnTo>
                <a:lnTo>
                  <a:pt x="49911" y="54726"/>
                </a:lnTo>
                <a:lnTo>
                  <a:pt x="52791" y="58567"/>
                </a:lnTo>
                <a:lnTo>
                  <a:pt x="52791" y="87355"/>
                </a:lnTo>
                <a:lnTo>
                  <a:pt x="50871" y="90236"/>
                </a:lnTo>
                <a:lnTo>
                  <a:pt x="48950" y="93116"/>
                </a:lnTo>
                <a:lnTo>
                  <a:pt x="47030" y="94076"/>
                </a:lnTo>
                <a:lnTo>
                  <a:pt x="45125" y="95996"/>
                </a:lnTo>
                <a:lnTo>
                  <a:pt x="43190" y="97916"/>
                </a:lnTo>
                <a:lnTo>
                  <a:pt x="41285" y="98877"/>
                </a:lnTo>
                <a:lnTo>
                  <a:pt x="40309" y="99837"/>
                </a:lnTo>
                <a:lnTo>
                  <a:pt x="38404" y="100797"/>
                </a:lnTo>
                <a:lnTo>
                  <a:pt x="36469" y="100797"/>
                </a:lnTo>
                <a:lnTo>
                  <a:pt x="34564" y="101757"/>
                </a:lnTo>
                <a:lnTo>
                  <a:pt x="27843" y="101757"/>
                </a:lnTo>
                <a:lnTo>
                  <a:pt x="24947" y="100797"/>
                </a:lnTo>
                <a:lnTo>
                  <a:pt x="24002" y="113278"/>
                </a:lnTo>
                <a:lnTo>
                  <a:pt x="34564" y="113278"/>
                </a:lnTo>
                <a:lnTo>
                  <a:pt x="38404" y="112318"/>
                </a:lnTo>
                <a:lnTo>
                  <a:pt x="42230" y="109438"/>
                </a:lnTo>
                <a:lnTo>
                  <a:pt x="47030" y="107518"/>
                </a:lnTo>
                <a:lnTo>
                  <a:pt x="50871" y="104637"/>
                </a:lnTo>
                <a:lnTo>
                  <a:pt x="54711" y="99837"/>
                </a:lnTo>
                <a:lnTo>
                  <a:pt x="54711" y="111358"/>
                </a:lnTo>
                <a:lnTo>
                  <a:pt x="55671" y="11135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5" name="object 485"/>
          <p:cNvSpPr/>
          <p:nvPr/>
        </p:nvSpPr>
        <p:spPr>
          <a:xfrm>
            <a:off x="2252334" y="3109112"/>
            <a:ext cx="11506" cy="33604"/>
          </a:xfrm>
          <a:custGeom>
            <a:avLst/>
            <a:gdLst/>
            <a:ahLst/>
            <a:cxnLst/>
            <a:rect l="l" t="t" r="r" b="b"/>
            <a:pathLst>
              <a:path w="11506" h="33604">
                <a:moveTo>
                  <a:pt x="11506" y="21122"/>
                </a:moveTo>
                <a:lnTo>
                  <a:pt x="9601" y="20162"/>
                </a:lnTo>
                <a:lnTo>
                  <a:pt x="6720" y="18242"/>
                </a:lnTo>
                <a:lnTo>
                  <a:pt x="4785" y="16322"/>
                </a:lnTo>
                <a:lnTo>
                  <a:pt x="3840" y="13441"/>
                </a:lnTo>
                <a:lnTo>
                  <a:pt x="1920" y="10561"/>
                </a:lnTo>
                <a:lnTo>
                  <a:pt x="960" y="7680"/>
                </a:lnTo>
                <a:lnTo>
                  <a:pt x="960" y="3840"/>
                </a:lnTo>
                <a:lnTo>
                  <a:pt x="0" y="0"/>
                </a:lnTo>
                <a:lnTo>
                  <a:pt x="1920" y="30723"/>
                </a:lnTo>
                <a:lnTo>
                  <a:pt x="5760" y="32644"/>
                </a:lnTo>
                <a:lnTo>
                  <a:pt x="10561" y="33604"/>
                </a:lnTo>
                <a:lnTo>
                  <a:pt x="11506" y="211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6" name="object 486"/>
          <p:cNvSpPr/>
          <p:nvPr/>
        </p:nvSpPr>
        <p:spPr>
          <a:xfrm>
            <a:off x="2328169" y="3034238"/>
            <a:ext cx="17282" cy="16322"/>
          </a:xfrm>
          <a:custGeom>
            <a:avLst/>
            <a:gdLst/>
            <a:ahLst/>
            <a:cxnLst/>
            <a:rect l="l" t="t" r="r" b="b"/>
            <a:pathLst>
              <a:path w="17282" h="16322">
                <a:moveTo>
                  <a:pt x="17282" y="7680"/>
                </a:moveTo>
                <a:lnTo>
                  <a:pt x="17282" y="4800"/>
                </a:lnTo>
                <a:lnTo>
                  <a:pt x="16322" y="2880"/>
                </a:lnTo>
                <a:lnTo>
                  <a:pt x="15361" y="1920"/>
                </a:lnTo>
                <a:lnTo>
                  <a:pt x="14401" y="0"/>
                </a:lnTo>
                <a:lnTo>
                  <a:pt x="2880" y="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10561"/>
                </a:lnTo>
                <a:lnTo>
                  <a:pt x="960" y="13441"/>
                </a:lnTo>
                <a:lnTo>
                  <a:pt x="1920" y="14401"/>
                </a:lnTo>
                <a:lnTo>
                  <a:pt x="2880" y="15361"/>
                </a:lnTo>
                <a:lnTo>
                  <a:pt x="5760" y="16322"/>
                </a:lnTo>
                <a:lnTo>
                  <a:pt x="11521" y="16322"/>
                </a:lnTo>
                <a:lnTo>
                  <a:pt x="14401" y="15361"/>
                </a:lnTo>
                <a:lnTo>
                  <a:pt x="15361" y="14401"/>
                </a:lnTo>
                <a:lnTo>
                  <a:pt x="16322" y="13441"/>
                </a:lnTo>
                <a:lnTo>
                  <a:pt x="17282" y="10561"/>
                </a:lnTo>
                <a:lnTo>
                  <a:pt x="17282" y="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7" name="object 487"/>
          <p:cNvSpPr/>
          <p:nvPr/>
        </p:nvSpPr>
        <p:spPr>
          <a:xfrm>
            <a:off x="2330089" y="3064002"/>
            <a:ext cx="13441" cy="77754"/>
          </a:xfrm>
          <a:custGeom>
            <a:avLst/>
            <a:gdLst/>
            <a:ahLst/>
            <a:cxnLst/>
            <a:rect l="l" t="t" r="r" b="b"/>
            <a:pathLst>
              <a:path w="13441" h="77754">
                <a:moveTo>
                  <a:pt x="0" y="960"/>
                </a:moveTo>
                <a:lnTo>
                  <a:pt x="0" y="76794"/>
                </a:lnTo>
                <a:lnTo>
                  <a:pt x="960" y="76794"/>
                </a:lnTo>
                <a:lnTo>
                  <a:pt x="1920" y="77754"/>
                </a:lnTo>
                <a:lnTo>
                  <a:pt x="10561" y="77754"/>
                </a:lnTo>
                <a:lnTo>
                  <a:pt x="11521" y="76794"/>
                </a:lnTo>
                <a:lnTo>
                  <a:pt x="13441" y="76794"/>
                </a:lnTo>
                <a:lnTo>
                  <a:pt x="13441" y="1920"/>
                </a:lnTo>
                <a:lnTo>
                  <a:pt x="12481" y="960"/>
                </a:lnTo>
                <a:lnTo>
                  <a:pt x="11521" y="960"/>
                </a:lnTo>
                <a:lnTo>
                  <a:pt x="10561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8" name="object 488"/>
          <p:cNvSpPr/>
          <p:nvPr/>
        </p:nvSpPr>
        <p:spPr>
          <a:xfrm>
            <a:off x="2358877" y="3028477"/>
            <a:ext cx="48966" cy="113278"/>
          </a:xfrm>
          <a:custGeom>
            <a:avLst/>
            <a:gdLst/>
            <a:ahLst/>
            <a:cxnLst/>
            <a:rect l="l" t="t" r="r" b="b"/>
            <a:pathLst>
              <a:path w="48966" h="113278">
                <a:moveTo>
                  <a:pt x="23058" y="2880"/>
                </a:moveTo>
                <a:lnTo>
                  <a:pt x="20162" y="3840"/>
                </a:lnTo>
                <a:lnTo>
                  <a:pt x="18242" y="6720"/>
                </a:lnTo>
                <a:lnTo>
                  <a:pt x="16337" y="8641"/>
                </a:lnTo>
                <a:lnTo>
                  <a:pt x="15377" y="11521"/>
                </a:lnTo>
                <a:lnTo>
                  <a:pt x="14401" y="15361"/>
                </a:lnTo>
                <a:lnTo>
                  <a:pt x="13441" y="19202"/>
                </a:lnTo>
                <a:lnTo>
                  <a:pt x="12496" y="23042"/>
                </a:lnTo>
                <a:lnTo>
                  <a:pt x="12496" y="36484"/>
                </a:lnTo>
                <a:lnTo>
                  <a:pt x="975" y="36484"/>
                </a:lnTo>
                <a:lnTo>
                  <a:pt x="975" y="37444"/>
                </a:lnTo>
                <a:lnTo>
                  <a:pt x="0" y="37444"/>
                </a:lnTo>
                <a:lnTo>
                  <a:pt x="0" y="45125"/>
                </a:lnTo>
                <a:lnTo>
                  <a:pt x="975" y="46085"/>
                </a:lnTo>
                <a:lnTo>
                  <a:pt x="975" y="47030"/>
                </a:lnTo>
                <a:lnTo>
                  <a:pt x="12496" y="47030"/>
                </a:lnTo>
                <a:lnTo>
                  <a:pt x="12496" y="111358"/>
                </a:lnTo>
                <a:lnTo>
                  <a:pt x="13441" y="112318"/>
                </a:lnTo>
                <a:lnTo>
                  <a:pt x="14401" y="112318"/>
                </a:lnTo>
                <a:lnTo>
                  <a:pt x="14401" y="113278"/>
                </a:lnTo>
                <a:lnTo>
                  <a:pt x="24003" y="113278"/>
                </a:lnTo>
                <a:lnTo>
                  <a:pt x="24003" y="112318"/>
                </a:lnTo>
                <a:lnTo>
                  <a:pt x="25923" y="112318"/>
                </a:lnTo>
                <a:lnTo>
                  <a:pt x="25923" y="47030"/>
                </a:lnTo>
                <a:lnTo>
                  <a:pt x="44165" y="47030"/>
                </a:lnTo>
                <a:lnTo>
                  <a:pt x="44165" y="46085"/>
                </a:lnTo>
                <a:lnTo>
                  <a:pt x="45125" y="45125"/>
                </a:lnTo>
                <a:lnTo>
                  <a:pt x="45125" y="38404"/>
                </a:lnTo>
                <a:lnTo>
                  <a:pt x="44165" y="37444"/>
                </a:lnTo>
                <a:lnTo>
                  <a:pt x="44165" y="36484"/>
                </a:lnTo>
                <a:lnTo>
                  <a:pt x="25923" y="36484"/>
                </a:lnTo>
                <a:lnTo>
                  <a:pt x="25923" y="24963"/>
                </a:lnTo>
                <a:lnTo>
                  <a:pt x="26883" y="22082"/>
                </a:lnTo>
                <a:lnTo>
                  <a:pt x="26883" y="18242"/>
                </a:lnTo>
                <a:lnTo>
                  <a:pt x="27843" y="16322"/>
                </a:lnTo>
                <a:lnTo>
                  <a:pt x="28803" y="14401"/>
                </a:lnTo>
                <a:lnTo>
                  <a:pt x="29763" y="13441"/>
                </a:lnTo>
                <a:lnTo>
                  <a:pt x="30723" y="12481"/>
                </a:lnTo>
                <a:lnTo>
                  <a:pt x="31683" y="11521"/>
                </a:lnTo>
                <a:lnTo>
                  <a:pt x="33604" y="11521"/>
                </a:lnTo>
                <a:lnTo>
                  <a:pt x="35524" y="10561"/>
                </a:lnTo>
                <a:lnTo>
                  <a:pt x="40325" y="10561"/>
                </a:lnTo>
                <a:lnTo>
                  <a:pt x="41285" y="11521"/>
                </a:lnTo>
                <a:lnTo>
                  <a:pt x="43205" y="11521"/>
                </a:lnTo>
                <a:lnTo>
                  <a:pt x="44165" y="12481"/>
                </a:lnTo>
                <a:lnTo>
                  <a:pt x="46085" y="12481"/>
                </a:lnTo>
                <a:lnTo>
                  <a:pt x="46085" y="13441"/>
                </a:lnTo>
                <a:lnTo>
                  <a:pt x="48006" y="13441"/>
                </a:lnTo>
                <a:lnTo>
                  <a:pt x="48006" y="12481"/>
                </a:lnTo>
                <a:lnTo>
                  <a:pt x="48966" y="12481"/>
                </a:lnTo>
                <a:lnTo>
                  <a:pt x="48966" y="3840"/>
                </a:lnTo>
                <a:lnTo>
                  <a:pt x="48006" y="2880"/>
                </a:lnTo>
                <a:lnTo>
                  <a:pt x="47045" y="1920"/>
                </a:lnTo>
                <a:lnTo>
                  <a:pt x="46085" y="1920"/>
                </a:lnTo>
                <a:lnTo>
                  <a:pt x="45125" y="960"/>
                </a:lnTo>
                <a:lnTo>
                  <a:pt x="43205" y="960"/>
                </a:lnTo>
                <a:lnTo>
                  <a:pt x="41285" y="0"/>
                </a:lnTo>
                <a:lnTo>
                  <a:pt x="28803" y="0"/>
                </a:lnTo>
                <a:lnTo>
                  <a:pt x="25923" y="1920"/>
                </a:lnTo>
                <a:lnTo>
                  <a:pt x="23058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9" name="object 489"/>
          <p:cNvSpPr/>
          <p:nvPr/>
        </p:nvSpPr>
        <p:spPr>
          <a:xfrm>
            <a:off x="2407843" y="3028477"/>
            <a:ext cx="48950" cy="113278"/>
          </a:xfrm>
          <a:custGeom>
            <a:avLst/>
            <a:gdLst/>
            <a:ahLst/>
            <a:cxnLst/>
            <a:rect l="l" t="t" r="r" b="b"/>
            <a:pathLst>
              <a:path w="48950" h="113278">
                <a:moveTo>
                  <a:pt x="44165" y="12481"/>
                </a:moveTo>
                <a:lnTo>
                  <a:pt x="46085" y="12481"/>
                </a:lnTo>
                <a:lnTo>
                  <a:pt x="46085" y="13441"/>
                </a:lnTo>
                <a:lnTo>
                  <a:pt x="48006" y="13441"/>
                </a:lnTo>
                <a:lnTo>
                  <a:pt x="48006" y="12481"/>
                </a:lnTo>
                <a:lnTo>
                  <a:pt x="48950" y="11521"/>
                </a:lnTo>
                <a:lnTo>
                  <a:pt x="48950" y="3840"/>
                </a:lnTo>
                <a:lnTo>
                  <a:pt x="48006" y="3840"/>
                </a:lnTo>
                <a:lnTo>
                  <a:pt x="48006" y="2880"/>
                </a:lnTo>
                <a:lnTo>
                  <a:pt x="47045" y="1920"/>
                </a:lnTo>
                <a:lnTo>
                  <a:pt x="46085" y="1920"/>
                </a:lnTo>
                <a:lnTo>
                  <a:pt x="45110" y="960"/>
                </a:lnTo>
                <a:lnTo>
                  <a:pt x="43205" y="960"/>
                </a:lnTo>
                <a:lnTo>
                  <a:pt x="41285" y="0"/>
                </a:lnTo>
                <a:lnTo>
                  <a:pt x="28803" y="0"/>
                </a:lnTo>
                <a:lnTo>
                  <a:pt x="25923" y="1920"/>
                </a:lnTo>
                <a:lnTo>
                  <a:pt x="23042" y="2880"/>
                </a:lnTo>
                <a:lnTo>
                  <a:pt x="20162" y="3840"/>
                </a:lnTo>
                <a:lnTo>
                  <a:pt x="18242" y="6720"/>
                </a:lnTo>
                <a:lnTo>
                  <a:pt x="16322" y="8641"/>
                </a:lnTo>
                <a:lnTo>
                  <a:pt x="15361" y="11521"/>
                </a:lnTo>
                <a:lnTo>
                  <a:pt x="14401" y="15361"/>
                </a:lnTo>
                <a:lnTo>
                  <a:pt x="12481" y="19202"/>
                </a:lnTo>
                <a:lnTo>
                  <a:pt x="12481" y="36484"/>
                </a:lnTo>
                <a:lnTo>
                  <a:pt x="960" y="36484"/>
                </a:lnTo>
                <a:lnTo>
                  <a:pt x="0" y="37444"/>
                </a:lnTo>
                <a:lnTo>
                  <a:pt x="0" y="46085"/>
                </a:lnTo>
                <a:lnTo>
                  <a:pt x="960" y="47030"/>
                </a:lnTo>
                <a:lnTo>
                  <a:pt x="12481" y="47030"/>
                </a:lnTo>
                <a:lnTo>
                  <a:pt x="12481" y="112318"/>
                </a:lnTo>
                <a:lnTo>
                  <a:pt x="14401" y="112318"/>
                </a:lnTo>
                <a:lnTo>
                  <a:pt x="14401" y="113278"/>
                </a:lnTo>
                <a:lnTo>
                  <a:pt x="23042" y="113278"/>
                </a:lnTo>
                <a:lnTo>
                  <a:pt x="24003" y="112318"/>
                </a:lnTo>
                <a:lnTo>
                  <a:pt x="25923" y="112318"/>
                </a:lnTo>
                <a:lnTo>
                  <a:pt x="25923" y="47030"/>
                </a:lnTo>
                <a:lnTo>
                  <a:pt x="44165" y="47030"/>
                </a:lnTo>
                <a:lnTo>
                  <a:pt x="44165" y="46085"/>
                </a:lnTo>
                <a:lnTo>
                  <a:pt x="45110" y="45125"/>
                </a:lnTo>
                <a:lnTo>
                  <a:pt x="45110" y="39364"/>
                </a:lnTo>
                <a:lnTo>
                  <a:pt x="44165" y="38404"/>
                </a:lnTo>
                <a:lnTo>
                  <a:pt x="44165" y="36484"/>
                </a:lnTo>
                <a:lnTo>
                  <a:pt x="25923" y="36484"/>
                </a:lnTo>
                <a:lnTo>
                  <a:pt x="25923" y="22082"/>
                </a:lnTo>
                <a:lnTo>
                  <a:pt x="26883" y="20162"/>
                </a:lnTo>
                <a:lnTo>
                  <a:pt x="26883" y="18242"/>
                </a:lnTo>
                <a:lnTo>
                  <a:pt x="27843" y="16322"/>
                </a:lnTo>
                <a:lnTo>
                  <a:pt x="28803" y="14401"/>
                </a:lnTo>
                <a:lnTo>
                  <a:pt x="29763" y="13441"/>
                </a:lnTo>
                <a:lnTo>
                  <a:pt x="30723" y="12481"/>
                </a:lnTo>
                <a:lnTo>
                  <a:pt x="31683" y="11521"/>
                </a:lnTo>
                <a:lnTo>
                  <a:pt x="33604" y="11521"/>
                </a:lnTo>
                <a:lnTo>
                  <a:pt x="34564" y="10561"/>
                </a:lnTo>
                <a:lnTo>
                  <a:pt x="39364" y="10561"/>
                </a:lnTo>
                <a:lnTo>
                  <a:pt x="40325" y="11521"/>
                </a:lnTo>
                <a:lnTo>
                  <a:pt x="43205" y="11521"/>
                </a:lnTo>
                <a:lnTo>
                  <a:pt x="43205" y="12481"/>
                </a:lnTo>
                <a:lnTo>
                  <a:pt x="44165" y="1248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0" name="object 490"/>
          <p:cNvSpPr/>
          <p:nvPr/>
        </p:nvSpPr>
        <p:spPr>
          <a:xfrm>
            <a:off x="2476012" y="3064002"/>
            <a:ext cx="8625" cy="18227"/>
          </a:xfrm>
          <a:custGeom>
            <a:avLst/>
            <a:gdLst/>
            <a:ahLst/>
            <a:cxnLst/>
            <a:rect l="l" t="t" r="r" b="b"/>
            <a:pathLst>
              <a:path w="8625" h="18227">
                <a:moveTo>
                  <a:pt x="0" y="18227"/>
                </a:moveTo>
                <a:lnTo>
                  <a:pt x="1905" y="16322"/>
                </a:lnTo>
                <a:lnTo>
                  <a:pt x="3840" y="14401"/>
                </a:lnTo>
                <a:lnTo>
                  <a:pt x="5745" y="12481"/>
                </a:lnTo>
                <a:lnTo>
                  <a:pt x="8625" y="11506"/>
                </a:lnTo>
                <a:lnTo>
                  <a:pt x="7665" y="0"/>
                </a:lnTo>
                <a:lnTo>
                  <a:pt x="2865" y="1920"/>
                </a:lnTo>
                <a:lnTo>
                  <a:pt x="0" y="1822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1" name="object 491"/>
          <p:cNvSpPr/>
          <p:nvPr/>
        </p:nvSpPr>
        <p:spPr>
          <a:xfrm>
            <a:off x="2458730" y="3063041"/>
            <a:ext cx="67193" cy="79674"/>
          </a:xfrm>
          <a:custGeom>
            <a:avLst/>
            <a:gdLst/>
            <a:ahLst/>
            <a:cxnLst/>
            <a:rect l="l" t="t" r="r" b="b"/>
            <a:pathLst>
              <a:path w="67193" h="79674">
                <a:moveTo>
                  <a:pt x="64312" y="42230"/>
                </a:moveTo>
                <a:lnTo>
                  <a:pt x="65272" y="41269"/>
                </a:lnTo>
                <a:lnTo>
                  <a:pt x="66233" y="40309"/>
                </a:lnTo>
                <a:lnTo>
                  <a:pt x="67193" y="38389"/>
                </a:lnTo>
                <a:lnTo>
                  <a:pt x="67193" y="29748"/>
                </a:lnTo>
                <a:lnTo>
                  <a:pt x="66233" y="24963"/>
                </a:lnTo>
                <a:lnTo>
                  <a:pt x="65272" y="21122"/>
                </a:lnTo>
                <a:lnTo>
                  <a:pt x="63352" y="16306"/>
                </a:lnTo>
                <a:lnTo>
                  <a:pt x="61432" y="13441"/>
                </a:lnTo>
                <a:lnTo>
                  <a:pt x="59512" y="10561"/>
                </a:lnTo>
                <a:lnTo>
                  <a:pt x="56631" y="6720"/>
                </a:lnTo>
                <a:lnTo>
                  <a:pt x="53751" y="4800"/>
                </a:lnTo>
                <a:lnTo>
                  <a:pt x="48950" y="2880"/>
                </a:lnTo>
                <a:lnTo>
                  <a:pt x="45110" y="960"/>
                </a:lnTo>
                <a:lnTo>
                  <a:pt x="40309" y="0"/>
                </a:lnTo>
                <a:lnTo>
                  <a:pt x="29748" y="0"/>
                </a:lnTo>
                <a:lnTo>
                  <a:pt x="24947" y="960"/>
                </a:lnTo>
                <a:lnTo>
                  <a:pt x="25907" y="12466"/>
                </a:lnTo>
                <a:lnTo>
                  <a:pt x="27828" y="10561"/>
                </a:lnTo>
                <a:lnTo>
                  <a:pt x="40309" y="10561"/>
                </a:lnTo>
                <a:lnTo>
                  <a:pt x="45110" y="12466"/>
                </a:lnTo>
                <a:lnTo>
                  <a:pt x="48950" y="16306"/>
                </a:lnTo>
                <a:lnTo>
                  <a:pt x="51831" y="20147"/>
                </a:lnTo>
                <a:lnTo>
                  <a:pt x="53751" y="25908"/>
                </a:lnTo>
                <a:lnTo>
                  <a:pt x="53751" y="32644"/>
                </a:lnTo>
                <a:lnTo>
                  <a:pt x="13441" y="32644"/>
                </a:lnTo>
                <a:lnTo>
                  <a:pt x="14401" y="29748"/>
                </a:lnTo>
                <a:lnTo>
                  <a:pt x="14401" y="26868"/>
                </a:lnTo>
                <a:lnTo>
                  <a:pt x="15346" y="23987"/>
                </a:lnTo>
                <a:lnTo>
                  <a:pt x="16306" y="21122"/>
                </a:lnTo>
                <a:lnTo>
                  <a:pt x="17282" y="19187"/>
                </a:lnTo>
                <a:lnTo>
                  <a:pt x="20147" y="2880"/>
                </a:lnTo>
                <a:lnTo>
                  <a:pt x="16306" y="4800"/>
                </a:lnTo>
                <a:lnTo>
                  <a:pt x="12466" y="7680"/>
                </a:lnTo>
                <a:lnTo>
                  <a:pt x="9585" y="10561"/>
                </a:lnTo>
                <a:lnTo>
                  <a:pt x="5745" y="14401"/>
                </a:lnTo>
                <a:lnTo>
                  <a:pt x="3840" y="18242"/>
                </a:lnTo>
                <a:lnTo>
                  <a:pt x="1904" y="23027"/>
                </a:lnTo>
                <a:lnTo>
                  <a:pt x="944" y="28803"/>
                </a:lnTo>
                <a:lnTo>
                  <a:pt x="0" y="33588"/>
                </a:lnTo>
                <a:lnTo>
                  <a:pt x="0" y="47030"/>
                </a:lnTo>
                <a:lnTo>
                  <a:pt x="944" y="52791"/>
                </a:lnTo>
                <a:lnTo>
                  <a:pt x="1904" y="57591"/>
                </a:lnTo>
                <a:lnTo>
                  <a:pt x="3840" y="62392"/>
                </a:lnTo>
                <a:lnTo>
                  <a:pt x="5745" y="66233"/>
                </a:lnTo>
                <a:lnTo>
                  <a:pt x="8625" y="70073"/>
                </a:lnTo>
                <a:lnTo>
                  <a:pt x="12466" y="72953"/>
                </a:lnTo>
                <a:lnTo>
                  <a:pt x="16306" y="75834"/>
                </a:lnTo>
                <a:lnTo>
                  <a:pt x="20147" y="76794"/>
                </a:lnTo>
                <a:lnTo>
                  <a:pt x="24947" y="78714"/>
                </a:lnTo>
                <a:lnTo>
                  <a:pt x="29748" y="79674"/>
                </a:lnTo>
                <a:lnTo>
                  <a:pt x="43190" y="79674"/>
                </a:lnTo>
                <a:lnTo>
                  <a:pt x="46070" y="78714"/>
                </a:lnTo>
                <a:lnTo>
                  <a:pt x="48950" y="78714"/>
                </a:lnTo>
                <a:lnTo>
                  <a:pt x="51831" y="77754"/>
                </a:lnTo>
                <a:lnTo>
                  <a:pt x="53751" y="76794"/>
                </a:lnTo>
                <a:lnTo>
                  <a:pt x="56631" y="76794"/>
                </a:lnTo>
                <a:lnTo>
                  <a:pt x="58552" y="75834"/>
                </a:lnTo>
                <a:lnTo>
                  <a:pt x="59512" y="74874"/>
                </a:lnTo>
                <a:lnTo>
                  <a:pt x="61432" y="74874"/>
                </a:lnTo>
                <a:lnTo>
                  <a:pt x="62392" y="73914"/>
                </a:lnTo>
                <a:lnTo>
                  <a:pt x="62392" y="72953"/>
                </a:lnTo>
                <a:lnTo>
                  <a:pt x="63352" y="72953"/>
                </a:lnTo>
                <a:lnTo>
                  <a:pt x="63352" y="64312"/>
                </a:lnTo>
                <a:lnTo>
                  <a:pt x="62392" y="64312"/>
                </a:lnTo>
                <a:lnTo>
                  <a:pt x="62392" y="63352"/>
                </a:lnTo>
                <a:lnTo>
                  <a:pt x="59512" y="63352"/>
                </a:lnTo>
                <a:lnTo>
                  <a:pt x="58552" y="64312"/>
                </a:lnTo>
                <a:lnTo>
                  <a:pt x="57591" y="65272"/>
                </a:lnTo>
                <a:lnTo>
                  <a:pt x="55671" y="65272"/>
                </a:lnTo>
                <a:lnTo>
                  <a:pt x="53751" y="66233"/>
                </a:lnTo>
                <a:lnTo>
                  <a:pt x="51831" y="67193"/>
                </a:lnTo>
                <a:lnTo>
                  <a:pt x="49910" y="67193"/>
                </a:lnTo>
                <a:lnTo>
                  <a:pt x="47030" y="68153"/>
                </a:lnTo>
                <a:lnTo>
                  <a:pt x="44150" y="69113"/>
                </a:lnTo>
                <a:lnTo>
                  <a:pt x="33588" y="69113"/>
                </a:lnTo>
                <a:lnTo>
                  <a:pt x="29748" y="68153"/>
                </a:lnTo>
                <a:lnTo>
                  <a:pt x="26868" y="67193"/>
                </a:lnTo>
                <a:lnTo>
                  <a:pt x="23027" y="66233"/>
                </a:lnTo>
                <a:lnTo>
                  <a:pt x="21122" y="64312"/>
                </a:lnTo>
                <a:lnTo>
                  <a:pt x="19187" y="61432"/>
                </a:lnTo>
                <a:lnTo>
                  <a:pt x="17282" y="59512"/>
                </a:lnTo>
                <a:lnTo>
                  <a:pt x="16306" y="56631"/>
                </a:lnTo>
                <a:lnTo>
                  <a:pt x="15346" y="53751"/>
                </a:lnTo>
                <a:lnTo>
                  <a:pt x="14401" y="49911"/>
                </a:lnTo>
                <a:lnTo>
                  <a:pt x="13441" y="47030"/>
                </a:lnTo>
                <a:lnTo>
                  <a:pt x="13441" y="42230"/>
                </a:lnTo>
                <a:lnTo>
                  <a:pt x="64312" y="4223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2" name="object 492"/>
          <p:cNvSpPr/>
          <p:nvPr/>
        </p:nvSpPr>
        <p:spPr>
          <a:xfrm>
            <a:off x="2546085" y="3063041"/>
            <a:ext cx="42230" cy="78714"/>
          </a:xfrm>
          <a:custGeom>
            <a:avLst/>
            <a:gdLst/>
            <a:ahLst/>
            <a:cxnLst/>
            <a:rect l="l" t="t" r="r" b="b"/>
            <a:pathLst>
              <a:path w="42230" h="78714">
                <a:moveTo>
                  <a:pt x="11506" y="1920"/>
                </a:moveTo>
                <a:lnTo>
                  <a:pt x="10561" y="1920"/>
                </a:lnTo>
                <a:lnTo>
                  <a:pt x="10561" y="960"/>
                </a:lnTo>
                <a:lnTo>
                  <a:pt x="1920" y="960"/>
                </a:lnTo>
                <a:lnTo>
                  <a:pt x="1920" y="1920"/>
                </a:lnTo>
                <a:lnTo>
                  <a:pt x="0" y="1920"/>
                </a:lnTo>
                <a:lnTo>
                  <a:pt x="0" y="77754"/>
                </a:lnTo>
                <a:lnTo>
                  <a:pt x="960" y="77754"/>
                </a:lnTo>
                <a:lnTo>
                  <a:pt x="1920" y="78714"/>
                </a:lnTo>
                <a:lnTo>
                  <a:pt x="10561" y="78714"/>
                </a:lnTo>
                <a:lnTo>
                  <a:pt x="11506" y="77754"/>
                </a:lnTo>
                <a:lnTo>
                  <a:pt x="12466" y="77754"/>
                </a:lnTo>
                <a:lnTo>
                  <a:pt x="13441" y="76794"/>
                </a:lnTo>
                <a:lnTo>
                  <a:pt x="13441" y="28803"/>
                </a:lnTo>
                <a:lnTo>
                  <a:pt x="15346" y="24963"/>
                </a:lnTo>
                <a:lnTo>
                  <a:pt x="17282" y="23027"/>
                </a:lnTo>
                <a:lnTo>
                  <a:pt x="18242" y="21122"/>
                </a:lnTo>
                <a:lnTo>
                  <a:pt x="20147" y="19187"/>
                </a:lnTo>
                <a:lnTo>
                  <a:pt x="21122" y="17282"/>
                </a:lnTo>
                <a:lnTo>
                  <a:pt x="23027" y="16306"/>
                </a:lnTo>
                <a:lnTo>
                  <a:pt x="23987" y="14401"/>
                </a:lnTo>
                <a:lnTo>
                  <a:pt x="25908" y="13441"/>
                </a:lnTo>
                <a:lnTo>
                  <a:pt x="26868" y="13441"/>
                </a:lnTo>
                <a:lnTo>
                  <a:pt x="27843" y="12466"/>
                </a:lnTo>
                <a:lnTo>
                  <a:pt x="34549" y="12466"/>
                </a:lnTo>
                <a:lnTo>
                  <a:pt x="35509" y="13441"/>
                </a:lnTo>
                <a:lnTo>
                  <a:pt x="37429" y="13441"/>
                </a:lnTo>
                <a:lnTo>
                  <a:pt x="38389" y="14401"/>
                </a:lnTo>
                <a:lnTo>
                  <a:pt x="41269" y="14401"/>
                </a:lnTo>
                <a:lnTo>
                  <a:pt x="42230" y="13441"/>
                </a:lnTo>
                <a:lnTo>
                  <a:pt x="42230" y="2880"/>
                </a:lnTo>
                <a:lnTo>
                  <a:pt x="41269" y="1920"/>
                </a:lnTo>
                <a:lnTo>
                  <a:pt x="40309" y="1920"/>
                </a:lnTo>
                <a:lnTo>
                  <a:pt x="39349" y="960"/>
                </a:lnTo>
                <a:lnTo>
                  <a:pt x="38389" y="960"/>
                </a:lnTo>
                <a:lnTo>
                  <a:pt x="37429" y="0"/>
                </a:lnTo>
                <a:lnTo>
                  <a:pt x="28788" y="0"/>
                </a:lnTo>
                <a:lnTo>
                  <a:pt x="26868" y="960"/>
                </a:lnTo>
                <a:lnTo>
                  <a:pt x="25908" y="960"/>
                </a:lnTo>
                <a:lnTo>
                  <a:pt x="23987" y="1920"/>
                </a:lnTo>
                <a:lnTo>
                  <a:pt x="23027" y="2880"/>
                </a:lnTo>
                <a:lnTo>
                  <a:pt x="21122" y="3840"/>
                </a:lnTo>
                <a:lnTo>
                  <a:pt x="19187" y="4800"/>
                </a:lnTo>
                <a:lnTo>
                  <a:pt x="17282" y="6720"/>
                </a:lnTo>
                <a:lnTo>
                  <a:pt x="15346" y="8641"/>
                </a:lnTo>
                <a:lnTo>
                  <a:pt x="13441" y="11521"/>
                </a:lnTo>
                <a:lnTo>
                  <a:pt x="11506" y="14401"/>
                </a:lnTo>
                <a:lnTo>
                  <a:pt x="11506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3" name="object 493"/>
          <p:cNvSpPr/>
          <p:nvPr/>
        </p:nvSpPr>
        <p:spPr>
          <a:xfrm>
            <a:off x="2614239" y="3064002"/>
            <a:ext cx="8641" cy="18227"/>
          </a:xfrm>
          <a:custGeom>
            <a:avLst/>
            <a:gdLst/>
            <a:ahLst/>
            <a:cxnLst/>
            <a:rect l="l" t="t" r="r" b="b"/>
            <a:pathLst>
              <a:path w="8641" h="18227">
                <a:moveTo>
                  <a:pt x="0" y="18227"/>
                </a:moveTo>
                <a:lnTo>
                  <a:pt x="1920" y="16322"/>
                </a:lnTo>
                <a:lnTo>
                  <a:pt x="3840" y="14401"/>
                </a:lnTo>
                <a:lnTo>
                  <a:pt x="5760" y="12481"/>
                </a:lnTo>
                <a:lnTo>
                  <a:pt x="8641" y="11506"/>
                </a:lnTo>
                <a:lnTo>
                  <a:pt x="7680" y="0"/>
                </a:lnTo>
                <a:lnTo>
                  <a:pt x="2880" y="1920"/>
                </a:lnTo>
                <a:lnTo>
                  <a:pt x="0" y="1822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4" name="object 494"/>
          <p:cNvSpPr/>
          <p:nvPr/>
        </p:nvSpPr>
        <p:spPr>
          <a:xfrm>
            <a:off x="2596956" y="3063041"/>
            <a:ext cx="67193" cy="79674"/>
          </a:xfrm>
          <a:custGeom>
            <a:avLst/>
            <a:gdLst/>
            <a:ahLst/>
            <a:cxnLst/>
            <a:rect l="l" t="t" r="r" b="b"/>
            <a:pathLst>
              <a:path w="67193" h="79674">
                <a:moveTo>
                  <a:pt x="64328" y="42230"/>
                </a:moveTo>
                <a:lnTo>
                  <a:pt x="65288" y="41269"/>
                </a:lnTo>
                <a:lnTo>
                  <a:pt x="66233" y="40309"/>
                </a:lnTo>
                <a:lnTo>
                  <a:pt x="67193" y="38389"/>
                </a:lnTo>
                <a:lnTo>
                  <a:pt x="67193" y="29748"/>
                </a:lnTo>
                <a:lnTo>
                  <a:pt x="66233" y="24963"/>
                </a:lnTo>
                <a:lnTo>
                  <a:pt x="65288" y="21122"/>
                </a:lnTo>
                <a:lnTo>
                  <a:pt x="63352" y="16306"/>
                </a:lnTo>
                <a:lnTo>
                  <a:pt x="61447" y="13441"/>
                </a:lnTo>
                <a:lnTo>
                  <a:pt x="59512" y="10561"/>
                </a:lnTo>
                <a:lnTo>
                  <a:pt x="56647" y="6720"/>
                </a:lnTo>
                <a:lnTo>
                  <a:pt x="53766" y="4800"/>
                </a:lnTo>
                <a:lnTo>
                  <a:pt x="48966" y="2880"/>
                </a:lnTo>
                <a:lnTo>
                  <a:pt x="45125" y="960"/>
                </a:lnTo>
                <a:lnTo>
                  <a:pt x="40325" y="0"/>
                </a:lnTo>
                <a:lnTo>
                  <a:pt x="29763" y="0"/>
                </a:lnTo>
                <a:lnTo>
                  <a:pt x="24963" y="960"/>
                </a:lnTo>
                <a:lnTo>
                  <a:pt x="25923" y="12466"/>
                </a:lnTo>
                <a:lnTo>
                  <a:pt x="27843" y="10561"/>
                </a:lnTo>
                <a:lnTo>
                  <a:pt x="40325" y="10561"/>
                </a:lnTo>
                <a:lnTo>
                  <a:pt x="45125" y="12466"/>
                </a:lnTo>
                <a:lnTo>
                  <a:pt x="48966" y="16306"/>
                </a:lnTo>
                <a:lnTo>
                  <a:pt x="51831" y="20147"/>
                </a:lnTo>
                <a:lnTo>
                  <a:pt x="53766" y="25908"/>
                </a:lnTo>
                <a:lnTo>
                  <a:pt x="53766" y="32644"/>
                </a:lnTo>
                <a:lnTo>
                  <a:pt x="13441" y="32644"/>
                </a:lnTo>
                <a:lnTo>
                  <a:pt x="14401" y="29748"/>
                </a:lnTo>
                <a:lnTo>
                  <a:pt x="14401" y="26868"/>
                </a:lnTo>
                <a:lnTo>
                  <a:pt x="15361" y="23987"/>
                </a:lnTo>
                <a:lnTo>
                  <a:pt x="16322" y="21122"/>
                </a:lnTo>
                <a:lnTo>
                  <a:pt x="17282" y="19187"/>
                </a:lnTo>
                <a:lnTo>
                  <a:pt x="20162" y="2880"/>
                </a:lnTo>
                <a:lnTo>
                  <a:pt x="16322" y="4800"/>
                </a:lnTo>
                <a:lnTo>
                  <a:pt x="12481" y="7680"/>
                </a:lnTo>
                <a:lnTo>
                  <a:pt x="9601" y="10561"/>
                </a:lnTo>
                <a:lnTo>
                  <a:pt x="5760" y="14401"/>
                </a:lnTo>
                <a:lnTo>
                  <a:pt x="3840" y="18242"/>
                </a:lnTo>
                <a:lnTo>
                  <a:pt x="1920" y="23027"/>
                </a:lnTo>
                <a:lnTo>
                  <a:pt x="960" y="28803"/>
                </a:lnTo>
                <a:lnTo>
                  <a:pt x="0" y="33588"/>
                </a:lnTo>
                <a:lnTo>
                  <a:pt x="0" y="47030"/>
                </a:lnTo>
                <a:lnTo>
                  <a:pt x="960" y="52791"/>
                </a:lnTo>
                <a:lnTo>
                  <a:pt x="1920" y="57591"/>
                </a:lnTo>
                <a:lnTo>
                  <a:pt x="3840" y="62392"/>
                </a:lnTo>
                <a:lnTo>
                  <a:pt x="5760" y="66233"/>
                </a:lnTo>
                <a:lnTo>
                  <a:pt x="8641" y="70073"/>
                </a:lnTo>
                <a:lnTo>
                  <a:pt x="12481" y="72953"/>
                </a:lnTo>
                <a:lnTo>
                  <a:pt x="16322" y="75834"/>
                </a:lnTo>
                <a:lnTo>
                  <a:pt x="20162" y="76794"/>
                </a:lnTo>
                <a:lnTo>
                  <a:pt x="24963" y="78714"/>
                </a:lnTo>
                <a:lnTo>
                  <a:pt x="29763" y="79674"/>
                </a:lnTo>
                <a:lnTo>
                  <a:pt x="43205" y="79674"/>
                </a:lnTo>
                <a:lnTo>
                  <a:pt x="46085" y="78714"/>
                </a:lnTo>
                <a:lnTo>
                  <a:pt x="48966" y="78714"/>
                </a:lnTo>
                <a:lnTo>
                  <a:pt x="51831" y="77754"/>
                </a:lnTo>
                <a:lnTo>
                  <a:pt x="53766" y="76794"/>
                </a:lnTo>
                <a:lnTo>
                  <a:pt x="56647" y="76794"/>
                </a:lnTo>
                <a:lnTo>
                  <a:pt x="58552" y="75834"/>
                </a:lnTo>
                <a:lnTo>
                  <a:pt x="59512" y="74874"/>
                </a:lnTo>
                <a:lnTo>
                  <a:pt x="61447" y="74874"/>
                </a:lnTo>
                <a:lnTo>
                  <a:pt x="62392" y="73914"/>
                </a:lnTo>
                <a:lnTo>
                  <a:pt x="62392" y="72953"/>
                </a:lnTo>
                <a:lnTo>
                  <a:pt x="63352" y="72953"/>
                </a:lnTo>
                <a:lnTo>
                  <a:pt x="63352" y="64312"/>
                </a:lnTo>
                <a:lnTo>
                  <a:pt x="62392" y="64312"/>
                </a:lnTo>
                <a:lnTo>
                  <a:pt x="62392" y="63352"/>
                </a:lnTo>
                <a:lnTo>
                  <a:pt x="59512" y="63352"/>
                </a:lnTo>
                <a:lnTo>
                  <a:pt x="58552" y="64312"/>
                </a:lnTo>
                <a:lnTo>
                  <a:pt x="57607" y="65272"/>
                </a:lnTo>
                <a:lnTo>
                  <a:pt x="55671" y="65272"/>
                </a:lnTo>
                <a:lnTo>
                  <a:pt x="53766" y="66233"/>
                </a:lnTo>
                <a:lnTo>
                  <a:pt x="51831" y="67193"/>
                </a:lnTo>
                <a:lnTo>
                  <a:pt x="49926" y="67193"/>
                </a:lnTo>
                <a:lnTo>
                  <a:pt x="47045" y="68153"/>
                </a:lnTo>
                <a:lnTo>
                  <a:pt x="44165" y="69113"/>
                </a:lnTo>
                <a:lnTo>
                  <a:pt x="33604" y="69113"/>
                </a:lnTo>
                <a:lnTo>
                  <a:pt x="29763" y="68153"/>
                </a:lnTo>
                <a:lnTo>
                  <a:pt x="26883" y="67193"/>
                </a:lnTo>
                <a:lnTo>
                  <a:pt x="23042" y="66233"/>
                </a:lnTo>
                <a:lnTo>
                  <a:pt x="21122" y="64312"/>
                </a:lnTo>
                <a:lnTo>
                  <a:pt x="19202" y="61432"/>
                </a:lnTo>
                <a:lnTo>
                  <a:pt x="17282" y="59512"/>
                </a:lnTo>
                <a:lnTo>
                  <a:pt x="16322" y="56631"/>
                </a:lnTo>
                <a:lnTo>
                  <a:pt x="15361" y="53751"/>
                </a:lnTo>
                <a:lnTo>
                  <a:pt x="14401" y="49911"/>
                </a:lnTo>
                <a:lnTo>
                  <a:pt x="13441" y="47030"/>
                </a:lnTo>
                <a:lnTo>
                  <a:pt x="13441" y="42230"/>
                </a:lnTo>
                <a:lnTo>
                  <a:pt x="64328" y="4223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5" name="object 495"/>
          <p:cNvSpPr/>
          <p:nvPr/>
        </p:nvSpPr>
        <p:spPr>
          <a:xfrm>
            <a:off x="2684312" y="3063041"/>
            <a:ext cx="62392" cy="78714"/>
          </a:xfrm>
          <a:custGeom>
            <a:avLst/>
            <a:gdLst/>
            <a:ahLst/>
            <a:cxnLst/>
            <a:rect l="l" t="t" r="r" b="b"/>
            <a:pathLst>
              <a:path w="62392" h="78714">
                <a:moveTo>
                  <a:pt x="13441" y="24963"/>
                </a:moveTo>
                <a:lnTo>
                  <a:pt x="17282" y="21122"/>
                </a:lnTo>
                <a:lnTo>
                  <a:pt x="20162" y="17282"/>
                </a:lnTo>
                <a:lnTo>
                  <a:pt x="24003" y="15361"/>
                </a:lnTo>
                <a:lnTo>
                  <a:pt x="26883" y="12466"/>
                </a:lnTo>
                <a:lnTo>
                  <a:pt x="30723" y="11521"/>
                </a:lnTo>
                <a:lnTo>
                  <a:pt x="38404" y="11521"/>
                </a:lnTo>
                <a:lnTo>
                  <a:pt x="40325" y="12466"/>
                </a:lnTo>
                <a:lnTo>
                  <a:pt x="42245" y="13441"/>
                </a:lnTo>
                <a:lnTo>
                  <a:pt x="44165" y="15361"/>
                </a:lnTo>
                <a:lnTo>
                  <a:pt x="45125" y="17282"/>
                </a:lnTo>
                <a:lnTo>
                  <a:pt x="47045" y="19187"/>
                </a:lnTo>
                <a:lnTo>
                  <a:pt x="48006" y="21122"/>
                </a:lnTo>
                <a:lnTo>
                  <a:pt x="48006" y="23987"/>
                </a:lnTo>
                <a:lnTo>
                  <a:pt x="48966" y="25908"/>
                </a:lnTo>
                <a:lnTo>
                  <a:pt x="48966" y="76794"/>
                </a:lnTo>
                <a:lnTo>
                  <a:pt x="49926" y="77754"/>
                </a:lnTo>
                <a:lnTo>
                  <a:pt x="50886" y="77754"/>
                </a:lnTo>
                <a:lnTo>
                  <a:pt x="50886" y="78714"/>
                </a:lnTo>
                <a:lnTo>
                  <a:pt x="60487" y="78714"/>
                </a:lnTo>
                <a:lnTo>
                  <a:pt x="60487" y="77754"/>
                </a:lnTo>
                <a:lnTo>
                  <a:pt x="62392" y="77754"/>
                </a:lnTo>
                <a:lnTo>
                  <a:pt x="62392" y="22082"/>
                </a:lnTo>
                <a:lnTo>
                  <a:pt x="61447" y="18242"/>
                </a:lnTo>
                <a:lnTo>
                  <a:pt x="60487" y="15361"/>
                </a:lnTo>
                <a:lnTo>
                  <a:pt x="58567" y="11521"/>
                </a:lnTo>
                <a:lnTo>
                  <a:pt x="56647" y="8641"/>
                </a:lnTo>
                <a:lnTo>
                  <a:pt x="54726" y="5760"/>
                </a:lnTo>
                <a:lnTo>
                  <a:pt x="51846" y="3840"/>
                </a:lnTo>
                <a:lnTo>
                  <a:pt x="48966" y="2880"/>
                </a:lnTo>
                <a:lnTo>
                  <a:pt x="45125" y="960"/>
                </a:lnTo>
                <a:lnTo>
                  <a:pt x="41285" y="0"/>
                </a:lnTo>
                <a:lnTo>
                  <a:pt x="32644" y="0"/>
                </a:lnTo>
                <a:lnTo>
                  <a:pt x="27843" y="960"/>
                </a:lnTo>
                <a:lnTo>
                  <a:pt x="24003" y="2880"/>
                </a:lnTo>
                <a:lnTo>
                  <a:pt x="20162" y="4800"/>
                </a:lnTo>
                <a:lnTo>
                  <a:pt x="16322" y="8641"/>
                </a:lnTo>
                <a:lnTo>
                  <a:pt x="11521" y="13441"/>
                </a:lnTo>
                <a:lnTo>
                  <a:pt x="11521" y="1920"/>
                </a:lnTo>
                <a:lnTo>
                  <a:pt x="10561" y="1920"/>
                </a:lnTo>
                <a:lnTo>
                  <a:pt x="10561" y="960"/>
                </a:lnTo>
                <a:lnTo>
                  <a:pt x="1920" y="960"/>
                </a:lnTo>
                <a:lnTo>
                  <a:pt x="1920" y="1920"/>
                </a:lnTo>
                <a:lnTo>
                  <a:pt x="0" y="1920"/>
                </a:lnTo>
                <a:lnTo>
                  <a:pt x="0" y="77754"/>
                </a:lnTo>
                <a:lnTo>
                  <a:pt x="960" y="77754"/>
                </a:lnTo>
                <a:lnTo>
                  <a:pt x="1920" y="78714"/>
                </a:lnTo>
                <a:lnTo>
                  <a:pt x="10561" y="78714"/>
                </a:lnTo>
                <a:lnTo>
                  <a:pt x="11521" y="77754"/>
                </a:lnTo>
                <a:lnTo>
                  <a:pt x="12481" y="77754"/>
                </a:lnTo>
                <a:lnTo>
                  <a:pt x="13441" y="76794"/>
                </a:lnTo>
                <a:lnTo>
                  <a:pt x="13441" y="249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6" name="object 496"/>
          <p:cNvSpPr/>
          <p:nvPr/>
        </p:nvSpPr>
        <p:spPr>
          <a:xfrm>
            <a:off x="2765907" y="3063041"/>
            <a:ext cx="57607" cy="79674"/>
          </a:xfrm>
          <a:custGeom>
            <a:avLst/>
            <a:gdLst/>
            <a:ahLst/>
            <a:cxnLst/>
            <a:rect l="l" t="t" r="r" b="b"/>
            <a:pathLst>
              <a:path w="57607" h="79674">
                <a:moveTo>
                  <a:pt x="975" y="52791"/>
                </a:moveTo>
                <a:lnTo>
                  <a:pt x="1920" y="57591"/>
                </a:lnTo>
                <a:lnTo>
                  <a:pt x="3855" y="62392"/>
                </a:lnTo>
                <a:lnTo>
                  <a:pt x="5760" y="66233"/>
                </a:lnTo>
                <a:lnTo>
                  <a:pt x="8641" y="70073"/>
                </a:lnTo>
                <a:lnTo>
                  <a:pt x="11521" y="72953"/>
                </a:lnTo>
                <a:lnTo>
                  <a:pt x="14401" y="75834"/>
                </a:lnTo>
                <a:lnTo>
                  <a:pt x="19202" y="76794"/>
                </a:lnTo>
                <a:lnTo>
                  <a:pt x="23042" y="78714"/>
                </a:lnTo>
                <a:lnTo>
                  <a:pt x="27843" y="79674"/>
                </a:lnTo>
                <a:lnTo>
                  <a:pt x="37444" y="79674"/>
                </a:lnTo>
                <a:lnTo>
                  <a:pt x="40325" y="78714"/>
                </a:lnTo>
                <a:lnTo>
                  <a:pt x="42245" y="78714"/>
                </a:lnTo>
                <a:lnTo>
                  <a:pt x="45125" y="77754"/>
                </a:lnTo>
                <a:lnTo>
                  <a:pt x="47045" y="76794"/>
                </a:lnTo>
                <a:lnTo>
                  <a:pt x="48966" y="76794"/>
                </a:lnTo>
                <a:lnTo>
                  <a:pt x="50886" y="75834"/>
                </a:lnTo>
                <a:lnTo>
                  <a:pt x="51846" y="74874"/>
                </a:lnTo>
                <a:lnTo>
                  <a:pt x="53766" y="73914"/>
                </a:lnTo>
                <a:lnTo>
                  <a:pt x="54726" y="72953"/>
                </a:lnTo>
                <a:lnTo>
                  <a:pt x="55686" y="71993"/>
                </a:lnTo>
                <a:lnTo>
                  <a:pt x="56647" y="71033"/>
                </a:lnTo>
                <a:lnTo>
                  <a:pt x="56647" y="70073"/>
                </a:lnTo>
                <a:lnTo>
                  <a:pt x="57607" y="70073"/>
                </a:lnTo>
                <a:lnTo>
                  <a:pt x="57607" y="60472"/>
                </a:lnTo>
                <a:lnTo>
                  <a:pt x="56647" y="60472"/>
                </a:lnTo>
                <a:lnTo>
                  <a:pt x="56647" y="59512"/>
                </a:lnTo>
                <a:lnTo>
                  <a:pt x="55686" y="59512"/>
                </a:lnTo>
                <a:lnTo>
                  <a:pt x="55686" y="58552"/>
                </a:lnTo>
                <a:lnTo>
                  <a:pt x="54726" y="58552"/>
                </a:lnTo>
                <a:lnTo>
                  <a:pt x="53766" y="59512"/>
                </a:lnTo>
                <a:lnTo>
                  <a:pt x="52806" y="60472"/>
                </a:lnTo>
                <a:lnTo>
                  <a:pt x="51846" y="61432"/>
                </a:lnTo>
                <a:lnTo>
                  <a:pt x="49926" y="62392"/>
                </a:lnTo>
                <a:lnTo>
                  <a:pt x="48006" y="63352"/>
                </a:lnTo>
                <a:lnTo>
                  <a:pt x="47045" y="64312"/>
                </a:lnTo>
                <a:lnTo>
                  <a:pt x="45125" y="66233"/>
                </a:lnTo>
                <a:lnTo>
                  <a:pt x="42245" y="67193"/>
                </a:lnTo>
                <a:lnTo>
                  <a:pt x="40325" y="68153"/>
                </a:lnTo>
                <a:lnTo>
                  <a:pt x="30723" y="68153"/>
                </a:lnTo>
                <a:lnTo>
                  <a:pt x="27843" y="67193"/>
                </a:lnTo>
                <a:lnTo>
                  <a:pt x="25923" y="66233"/>
                </a:lnTo>
                <a:lnTo>
                  <a:pt x="23042" y="65272"/>
                </a:lnTo>
                <a:lnTo>
                  <a:pt x="21122" y="63352"/>
                </a:lnTo>
                <a:lnTo>
                  <a:pt x="19202" y="61432"/>
                </a:lnTo>
                <a:lnTo>
                  <a:pt x="17282" y="58552"/>
                </a:lnTo>
                <a:lnTo>
                  <a:pt x="16322" y="55671"/>
                </a:lnTo>
                <a:lnTo>
                  <a:pt x="15361" y="52791"/>
                </a:lnTo>
                <a:lnTo>
                  <a:pt x="14401" y="48950"/>
                </a:lnTo>
                <a:lnTo>
                  <a:pt x="14401" y="30708"/>
                </a:lnTo>
                <a:lnTo>
                  <a:pt x="16322" y="23027"/>
                </a:lnTo>
                <a:lnTo>
                  <a:pt x="19202" y="18242"/>
                </a:lnTo>
                <a:lnTo>
                  <a:pt x="23042" y="13441"/>
                </a:lnTo>
                <a:lnTo>
                  <a:pt x="27843" y="11521"/>
                </a:lnTo>
                <a:lnTo>
                  <a:pt x="40325" y="11521"/>
                </a:lnTo>
                <a:lnTo>
                  <a:pt x="42245" y="12466"/>
                </a:lnTo>
                <a:lnTo>
                  <a:pt x="44165" y="13441"/>
                </a:lnTo>
                <a:lnTo>
                  <a:pt x="46085" y="14401"/>
                </a:lnTo>
                <a:lnTo>
                  <a:pt x="48006" y="15361"/>
                </a:lnTo>
                <a:lnTo>
                  <a:pt x="49926" y="16306"/>
                </a:lnTo>
                <a:lnTo>
                  <a:pt x="50886" y="17282"/>
                </a:lnTo>
                <a:lnTo>
                  <a:pt x="51846" y="18242"/>
                </a:lnTo>
                <a:lnTo>
                  <a:pt x="52806" y="19187"/>
                </a:lnTo>
                <a:lnTo>
                  <a:pt x="53766" y="20147"/>
                </a:lnTo>
                <a:lnTo>
                  <a:pt x="55686" y="20147"/>
                </a:lnTo>
                <a:lnTo>
                  <a:pt x="55686" y="19187"/>
                </a:lnTo>
                <a:lnTo>
                  <a:pt x="56647" y="18242"/>
                </a:lnTo>
                <a:lnTo>
                  <a:pt x="56647" y="17282"/>
                </a:lnTo>
                <a:lnTo>
                  <a:pt x="57607" y="16306"/>
                </a:lnTo>
                <a:lnTo>
                  <a:pt x="57607" y="11521"/>
                </a:lnTo>
                <a:lnTo>
                  <a:pt x="56647" y="10561"/>
                </a:lnTo>
                <a:lnTo>
                  <a:pt x="56647" y="8641"/>
                </a:lnTo>
                <a:lnTo>
                  <a:pt x="55686" y="8641"/>
                </a:lnTo>
                <a:lnTo>
                  <a:pt x="55686" y="7680"/>
                </a:lnTo>
                <a:lnTo>
                  <a:pt x="54726" y="6720"/>
                </a:lnTo>
                <a:lnTo>
                  <a:pt x="53766" y="5760"/>
                </a:lnTo>
                <a:lnTo>
                  <a:pt x="51846" y="4800"/>
                </a:lnTo>
                <a:lnTo>
                  <a:pt x="50886" y="3840"/>
                </a:lnTo>
                <a:lnTo>
                  <a:pt x="48966" y="2880"/>
                </a:lnTo>
                <a:lnTo>
                  <a:pt x="47045" y="1920"/>
                </a:lnTo>
                <a:lnTo>
                  <a:pt x="45125" y="1920"/>
                </a:lnTo>
                <a:lnTo>
                  <a:pt x="43205" y="960"/>
                </a:lnTo>
                <a:lnTo>
                  <a:pt x="41285" y="960"/>
                </a:lnTo>
                <a:lnTo>
                  <a:pt x="38404" y="0"/>
                </a:lnTo>
                <a:lnTo>
                  <a:pt x="29763" y="0"/>
                </a:lnTo>
                <a:lnTo>
                  <a:pt x="24963" y="960"/>
                </a:lnTo>
                <a:lnTo>
                  <a:pt x="21122" y="2880"/>
                </a:lnTo>
                <a:lnTo>
                  <a:pt x="16322" y="3840"/>
                </a:lnTo>
                <a:lnTo>
                  <a:pt x="13441" y="6720"/>
                </a:lnTo>
                <a:lnTo>
                  <a:pt x="9601" y="9601"/>
                </a:lnTo>
                <a:lnTo>
                  <a:pt x="6720" y="13441"/>
                </a:lnTo>
                <a:lnTo>
                  <a:pt x="4800" y="17282"/>
                </a:lnTo>
                <a:lnTo>
                  <a:pt x="2880" y="22082"/>
                </a:lnTo>
                <a:lnTo>
                  <a:pt x="975" y="27828"/>
                </a:lnTo>
                <a:lnTo>
                  <a:pt x="0" y="33588"/>
                </a:lnTo>
                <a:lnTo>
                  <a:pt x="0" y="47030"/>
                </a:lnTo>
                <a:lnTo>
                  <a:pt x="975" y="5279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7" name="object 497"/>
          <p:cNvSpPr/>
          <p:nvPr/>
        </p:nvSpPr>
        <p:spPr>
          <a:xfrm>
            <a:off x="2849438" y="3067842"/>
            <a:ext cx="2865" cy="24947"/>
          </a:xfrm>
          <a:custGeom>
            <a:avLst/>
            <a:gdLst/>
            <a:ahLst/>
            <a:cxnLst/>
            <a:rect l="l" t="t" r="r" b="b"/>
            <a:pathLst>
              <a:path w="2865" h="24947">
                <a:moveTo>
                  <a:pt x="2865" y="0"/>
                </a:moveTo>
                <a:lnTo>
                  <a:pt x="0" y="2880"/>
                </a:lnTo>
                <a:lnTo>
                  <a:pt x="960" y="24947"/>
                </a:lnTo>
                <a:lnTo>
                  <a:pt x="1905" y="22067"/>
                </a:lnTo>
                <a:lnTo>
                  <a:pt x="2865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8" name="object 498"/>
          <p:cNvSpPr/>
          <p:nvPr/>
        </p:nvSpPr>
        <p:spPr>
          <a:xfrm>
            <a:off x="2836956" y="3063041"/>
            <a:ext cx="66233" cy="79674"/>
          </a:xfrm>
          <a:custGeom>
            <a:avLst/>
            <a:gdLst/>
            <a:ahLst/>
            <a:cxnLst/>
            <a:rect l="l" t="t" r="r" b="b"/>
            <a:pathLst>
              <a:path w="66233" h="79674">
                <a:moveTo>
                  <a:pt x="66233" y="24963"/>
                </a:moveTo>
                <a:lnTo>
                  <a:pt x="64312" y="21122"/>
                </a:lnTo>
                <a:lnTo>
                  <a:pt x="63352" y="16306"/>
                </a:lnTo>
                <a:lnTo>
                  <a:pt x="61432" y="13441"/>
                </a:lnTo>
                <a:lnTo>
                  <a:pt x="59512" y="10561"/>
                </a:lnTo>
                <a:lnTo>
                  <a:pt x="56631" y="6720"/>
                </a:lnTo>
                <a:lnTo>
                  <a:pt x="52791" y="4800"/>
                </a:lnTo>
                <a:lnTo>
                  <a:pt x="48950" y="2880"/>
                </a:lnTo>
                <a:lnTo>
                  <a:pt x="45110" y="960"/>
                </a:lnTo>
                <a:lnTo>
                  <a:pt x="40309" y="0"/>
                </a:lnTo>
                <a:lnTo>
                  <a:pt x="28788" y="0"/>
                </a:lnTo>
                <a:lnTo>
                  <a:pt x="24002" y="960"/>
                </a:lnTo>
                <a:lnTo>
                  <a:pt x="20162" y="2880"/>
                </a:lnTo>
                <a:lnTo>
                  <a:pt x="15346" y="4800"/>
                </a:lnTo>
                <a:lnTo>
                  <a:pt x="14386" y="26868"/>
                </a:lnTo>
                <a:lnTo>
                  <a:pt x="15346" y="23987"/>
                </a:lnTo>
                <a:lnTo>
                  <a:pt x="16322" y="21122"/>
                </a:lnTo>
                <a:lnTo>
                  <a:pt x="17282" y="19187"/>
                </a:lnTo>
                <a:lnTo>
                  <a:pt x="19187" y="17282"/>
                </a:lnTo>
                <a:lnTo>
                  <a:pt x="21122" y="15361"/>
                </a:lnTo>
                <a:lnTo>
                  <a:pt x="23027" y="13441"/>
                </a:lnTo>
                <a:lnTo>
                  <a:pt x="24947" y="12466"/>
                </a:lnTo>
                <a:lnTo>
                  <a:pt x="27843" y="10561"/>
                </a:lnTo>
                <a:lnTo>
                  <a:pt x="40309" y="10561"/>
                </a:lnTo>
                <a:lnTo>
                  <a:pt x="45110" y="12466"/>
                </a:lnTo>
                <a:lnTo>
                  <a:pt x="48950" y="16306"/>
                </a:lnTo>
                <a:lnTo>
                  <a:pt x="51831" y="20147"/>
                </a:lnTo>
                <a:lnTo>
                  <a:pt x="53751" y="25908"/>
                </a:lnTo>
                <a:lnTo>
                  <a:pt x="52791" y="32644"/>
                </a:lnTo>
                <a:lnTo>
                  <a:pt x="13441" y="32644"/>
                </a:lnTo>
                <a:lnTo>
                  <a:pt x="13441" y="29748"/>
                </a:lnTo>
                <a:lnTo>
                  <a:pt x="12481" y="7680"/>
                </a:lnTo>
                <a:lnTo>
                  <a:pt x="8641" y="10561"/>
                </a:lnTo>
                <a:lnTo>
                  <a:pt x="5760" y="14401"/>
                </a:lnTo>
                <a:lnTo>
                  <a:pt x="3840" y="18242"/>
                </a:lnTo>
                <a:lnTo>
                  <a:pt x="1920" y="23027"/>
                </a:lnTo>
                <a:lnTo>
                  <a:pt x="0" y="28803"/>
                </a:lnTo>
                <a:lnTo>
                  <a:pt x="0" y="52791"/>
                </a:lnTo>
                <a:lnTo>
                  <a:pt x="1920" y="57591"/>
                </a:lnTo>
                <a:lnTo>
                  <a:pt x="3840" y="62392"/>
                </a:lnTo>
                <a:lnTo>
                  <a:pt x="5760" y="66233"/>
                </a:lnTo>
                <a:lnTo>
                  <a:pt x="8641" y="70073"/>
                </a:lnTo>
                <a:lnTo>
                  <a:pt x="11506" y="72953"/>
                </a:lnTo>
                <a:lnTo>
                  <a:pt x="15346" y="75834"/>
                </a:lnTo>
                <a:lnTo>
                  <a:pt x="20162" y="76794"/>
                </a:lnTo>
                <a:lnTo>
                  <a:pt x="24947" y="78714"/>
                </a:lnTo>
                <a:lnTo>
                  <a:pt x="29748" y="79674"/>
                </a:lnTo>
                <a:lnTo>
                  <a:pt x="43190" y="79674"/>
                </a:lnTo>
                <a:lnTo>
                  <a:pt x="46070" y="78714"/>
                </a:lnTo>
                <a:lnTo>
                  <a:pt x="48950" y="78714"/>
                </a:lnTo>
                <a:lnTo>
                  <a:pt x="51831" y="77754"/>
                </a:lnTo>
                <a:lnTo>
                  <a:pt x="53751" y="76794"/>
                </a:lnTo>
                <a:lnTo>
                  <a:pt x="56631" y="76794"/>
                </a:lnTo>
                <a:lnTo>
                  <a:pt x="57591" y="75834"/>
                </a:lnTo>
                <a:lnTo>
                  <a:pt x="59512" y="74874"/>
                </a:lnTo>
                <a:lnTo>
                  <a:pt x="60472" y="74874"/>
                </a:lnTo>
                <a:lnTo>
                  <a:pt x="61432" y="73914"/>
                </a:lnTo>
                <a:lnTo>
                  <a:pt x="62392" y="73914"/>
                </a:lnTo>
                <a:lnTo>
                  <a:pt x="62392" y="72953"/>
                </a:lnTo>
                <a:lnTo>
                  <a:pt x="63352" y="72953"/>
                </a:lnTo>
                <a:lnTo>
                  <a:pt x="63352" y="64312"/>
                </a:lnTo>
                <a:lnTo>
                  <a:pt x="62392" y="64312"/>
                </a:lnTo>
                <a:lnTo>
                  <a:pt x="62392" y="63352"/>
                </a:lnTo>
                <a:lnTo>
                  <a:pt x="59512" y="63352"/>
                </a:lnTo>
                <a:lnTo>
                  <a:pt x="58552" y="64312"/>
                </a:lnTo>
                <a:lnTo>
                  <a:pt x="57591" y="65272"/>
                </a:lnTo>
                <a:lnTo>
                  <a:pt x="55671" y="65272"/>
                </a:lnTo>
                <a:lnTo>
                  <a:pt x="53751" y="66233"/>
                </a:lnTo>
                <a:lnTo>
                  <a:pt x="51831" y="67193"/>
                </a:lnTo>
                <a:lnTo>
                  <a:pt x="48950" y="67193"/>
                </a:lnTo>
                <a:lnTo>
                  <a:pt x="47030" y="68153"/>
                </a:lnTo>
                <a:lnTo>
                  <a:pt x="44150" y="69113"/>
                </a:lnTo>
                <a:lnTo>
                  <a:pt x="32628" y="69113"/>
                </a:lnTo>
                <a:lnTo>
                  <a:pt x="29748" y="68153"/>
                </a:lnTo>
                <a:lnTo>
                  <a:pt x="25907" y="67193"/>
                </a:lnTo>
                <a:lnTo>
                  <a:pt x="23027" y="66233"/>
                </a:lnTo>
                <a:lnTo>
                  <a:pt x="21122" y="64312"/>
                </a:lnTo>
                <a:lnTo>
                  <a:pt x="19187" y="61432"/>
                </a:lnTo>
                <a:lnTo>
                  <a:pt x="17282" y="59512"/>
                </a:lnTo>
                <a:lnTo>
                  <a:pt x="15346" y="56631"/>
                </a:lnTo>
                <a:lnTo>
                  <a:pt x="15346" y="53751"/>
                </a:lnTo>
                <a:lnTo>
                  <a:pt x="14386" y="49911"/>
                </a:lnTo>
                <a:lnTo>
                  <a:pt x="13441" y="47030"/>
                </a:lnTo>
                <a:lnTo>
                  <a:pt x="13441" y="42230"/>
                </a:lnTo>
                <a:lnTo>
                  <a:pt x="64312" y="42230"/>
                </a:lnTo>
                <a:lnTo>
                  <a:pt x="65272" y="41269"/>
                </a:lnTo>
                <a:lnTo>
                  <a:pt x="66233" y="40309"/>
                </a:lnTo>
                <a:lnTo>
                  <a:pt x="66233" y="249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9" name="object 499"/>
          <p:cNvSpPr/>
          <p:nvPr/>
        </p:nvSpPr>
        <p:spPr>
          <a:xfrm>
            <a:off x="2918551" y="3063041"/>
            <a:ext cx="50886" cy="79674"/>
          </a:xfrm>
          <a:custGeom>
            <a:avLst/>
            <a:gdLst/>
            <a:ahLst/>
            <a:cxnLst/>
            <a:rect l="l" t="t" r="r" b="b"/>
            <a:pathLst>
              <a:path w="50886" h="79674">
                <a:moveTo>
                  <a:pt x="15361" y="15361"/>
                </a:moveTo>
                <a:lnTo>
                  <a:pt x="16322" y="14401"/>
                </a:lnTo>
                <a:lnTo>
                  <a:pt x="17282" y="13441"/>
                </a:lnTo>
                <a:lnTo>
                  <a:pt x="18242" y="12466"/>
                </a:lnTo>
                <a:lnTo>
                  <a:pt x="20162" y="11521"/>
                </a:lnTo>
                <a:lnTo>
                  <a:pt x="22082" y="11521"/>
                </a:lnTo>
                <a:lnTo>
                  <a:pt x="23987" y="10561"/>
                </a:lnTo>
                <a:lnTo>
                  <a:pt x="32644" y="10561"/>
                </a:lnTo>
                <a:lnTo>
                  <a:pt x="34549" y="11521"/>
                </a:lnTo>
                <a:lnTo>
                  <a:pt x="36484" y="11521"/>
                </a:lnTo>
                <a:lnTo>
                  <a:pt x="38389" y="12466"/>
                </a:lnTo>
                <a:lnTo>
                  <a:pt x="39349" y="13441"/>
                </a:lnTo>
                <a:lnTo>
                  <a:pt x="41269" y="13441"/>
                </a:lnTo>
                <a:lnTo>
                  <a:pt x="42230" y="14401"/>
                </a:lnTo>
                <a:lnTo>
                  <a:pt x="43190" y="15361"/>
                </a:lnTo>
                <a:lnTo>
                  <a:pt x="47045" y="15361"/>
                </a:lnTo>
                <a:lnTo>
                  <a:pt x="47045" y="5760"/>
                </a:lnTo>
                <a:lnTo>
                  <a:pt x="46070" y="5760"/>
                </a:lnTo>
                <a:lnTo>
                  <a:pt x="46070" y="4800"/>
                </a:lnTo>
                <a:lnTo>
                  <a:pt x="45110" y="4800"/>
                </a:lnTo>
                <a:lnTo>
                  <a:pt x="45110" y="3840"/>
                </a:lnTo>
                <a:lnTo>
                  <a:pt x="44165" y="3840"/>
                </a:lnTo>
                <a:lnTo>
                  <a:pt x="43190" y="2880"/>
                </a:lnTo>
                <a:lnTo>
                  <a:pt x="42230" y="2880"/>
                </a:lnTo>
                <a:lnTo>
                  <a:pt x="40325" y="1920"/>
                </a:lnTo>
                <a:lnTo>
                  <a:pt x="39349" y="1920"/>
                </a:lnTo>
                <a:lnTo>
                  <a:pt x="37444" y="960"/>
                </a:lnTo>
                <a:lnTo>
                  <a:pt x="35509" y="960"/>
                </a:lnTo>
                <a:lnTo>
                  <a:pt x="33604" y="0"/>
                </a:lnTo>
                <a:lnTo>
                  <a:pt x="23042" y="0"/>
                </a:lnTo>
                <a:lnTo>
                  <a:pt x="19202" y="960"/>
                </a:lnTo>
                <a:lnTo>
                  <a:pt x="16322" y="1920"/>
                </a:lnTo>
                <a:lnTo>
                  <a:pt x="13441" y="2880"/>
                </a:lnTo>
                <a:lnTo>
                  <a:pt x="10561" y="4800"/>
                </a:lnTo>
                <a:lnTo>
                  <a:pt x="7680" y="6720"/>
                </a:lnTo>
                <a:lnTo>
                  <a:pt x="5760" y="8641"/>
                </a:lnTo>
                <a:lnTo>
                  <a:pt x="3840" y="10561"/>
                </a:lnTo>
                <a:lnTo>
                  <a:pt x="2880" y="13441"/>
                </a:lnTo>
                <a:lnTo>
                  <a:pt x="1920" y="16306"/>
                </a:lnTo>
                <a:lnTo>
                  <a:pt x="960" y="18242"/>
                </a:lnTo>
                <a:lnTo>
                  <a:pt x="960" y="24963"/>
                </a:lnTo>
                <a:lnTo>
                  <a:pt x="1920" y="27828"/>
                </a:lnTo>
                <a:lnTo>
                  <a:pt x="2880" y="29748"/>
                </a:lnTo>
                <a:lnTo>
                  <a:pt x="3840" y="31668"/>
                </a:lnTo>
                <a:lnTo>
                  <a:pt x="5760" y="34549"/>
                </a:lnTo>
                <a:lnTo>
                  <a:pt x="6720" y="35509"/>
                </a:lnTo>
                <a:lnTo>
                  <a:pt x="8641" y="37429"/>
                </a:lnTo>
                <a:lnTo>
                  <a:pt x="10561" y="39349"/>
                </a:lnTo>
                <a:lnTo>
                  <a:pt x="13441" y="40309"/>
                </a:lnTo>
                <a:lnTo>
                  <a:pt x="15361" y="41269"/>
                </a:lnTo>
                <a:lnTo>
                  <a:pt x="17282" y="42230"/>
                </a:lnTo>
                <a:lnTo>
                  <a:pt x="20162" y="43190"/>
                </a:lnTo>
                <a:lnTo>
                  <a:pt x="22082" y="44150"/>
                </a:lnTo>
                <a:lnTo>
                  <a:pt x="23987" y="45110"/>
                </a:lnTo>
                <a:lnTo>
                  <a:pt x="26883" y="46070"/>
                </a:lnTo>
                <a:lnTo>
                  <a:pt x="28803" y="47030"/>
                </a:lnTo>
                <a:lnTo>
                  <a:pt x="30708" y="47990"/>
                </a:lnTo>
                <a:lnTo>
                  <a:pt x="32644" y="48950"/>
                </a:lnTo>
                <a:lnTo>
                  <a:pt x="33604" y="49911"/>
                </a:lnTo>
                <a:lnTo>
                  <a:pt x="35509" y="50871"/>
                </a:lnTo>
                <a:lnTo>
                  <a:pt x="36484" y="51831"/>
                </a:lnTo>
                <a:lnTo>
                  <a:pt x="37444" y="53751"/>
                </a:lnTo>
                <a:lnTo>
                  <a:pt x="38389" y="55671"/>
                </a:lnTo>
                <a:lnTo>
                  <a:pt x="38389" y="59512"/>
                </a:lnTo>
                <a:lnTo>
                  <a:pt x="37444" y="61432"/>
                </a:lnTo>
                <a:lnTo>
                  <a:pt x="36484" y="62392"/>
                </a:lnTo>
                <a:lnTo>
                  <a:pt x="36484" y="64312"/>
                </a:lnTo>
                <a:lnTo>
                  <a:pt x="35509" y="65272"/>
                </a:lnTo>
                <a:lnTo>
                  <a:pt x="33604" y="66233"/>
                </a:lnTo>
                <a:lnTo>
                  <a:pt x="32644" y="67193"/>
                </a:lnTo>
                <a:lnTo>
                  <a:pt x="30708" y="68153"/>
                </a:lnTo>
                <a:lnTo>
                  <a:pt x="28803" y="68153"/>
                </a:lnTo>
                <a:lnTo>
                  <a:pt x="26883" y="69113"/>
                </a:lnTo>
                <a:lnTo>
                  <a:pt x="17282" y="69113"/>
                </a:lnTo>
                <a:lnTo>
                  <a:pt x="14401" y="68153"/>
                </a:lnTo>
                <a:lnTo>
                  <a:pt x="12481" y="67193"/>
                </a:lnTo>
                <a:lnTo>
                  <a:pt x="10561" y="66233"/>
                </a:lnTo>
                <a:lnTo>
                  <a:pt x="8641" y="65272"/>
                </a:lnTo>
                <a:lnTo>
                  <a:pt x="6720" y="64312"/>
                </a:lnTo>
                <a:lnTo>
                  <a:pt x="5760" y="64312"/>
                </a:lnTo>
                <a:lnTo>
                  <a:pt x="4800" y="63352"/>
                </a:lnTo>
                <a:lnTo>
                  <a:pt x="3840" y="62392"/>
                </a:lnTo>
                <a:lnTo>
                  <a:pt x="960" y="62392"/>
                </a:lnTo>
                <a:lnTo>
                  <a:pt x="0" y="63352"/>
                </a:lnTo>
                <a:lnTo>
                  <a:pt x="0" y="72953"/>
                </a:lnTo>
                <a:lnTo>
                  <a:pt x="960" y="72953"/>
                </a:lnTo>
                <a:lnTo>
                  <a:pt x="960" y="73914"/>
                </a:lnTo>
                <a:lnTo>
                  <a:pt x="1920" y="74874"/>
                </a:lnTo>
                <a:lnTo>
                  <a:pt x="2880" y="74874"/>
                </a:lnTo>
                <a:lnTo>
                  <a:pt x="3840" y="75834"/>
                </a:lnTo>
                <a:lnTo>
                  <a:pt x="5760" y="76794"/>
                </a:lnTo>
                <a:lnTo>
                  <a:pt x="6720" y="76794"/>
                </a:lnTo>
                <a:lnTo>
                  <a:pt x="8641" y="77754"/>
                </a:lnTo>
                <a:lnTo>
                  <a:pt x="10561" y="78714"/>
                </a:lnTo>
                <a:lnTo>
                  <a:pt x="15361" y="78714"/>
                </a:lnTo>
                <a:lnTo>
                  <a:pt x="17282" y="79674"/>
                </a:lnTo>
                <a:lnTo>
                  <a:pt x="26883" y="79674"/>
                </a:lnTo>
                <a:lnTo>
                  <a:pt x="30708" y="78714"/>
                </a:lnTo>
                <a:lnTo>
                  <a:pt x="34549" y="77754"/>
                </a:lnTo>
                <a:lnTo>
                  <a:pt x="37444" y="76794"/>
                </a:lnTo>
                <a:lnTo>
                  <a:pt x="40325" y="75834"/>
                </a:lnTo>
                <a:lnTo>
                  <a:pt x="43190" y="73914"/>
                </a:lnTo>
                <a:lnTo>
                  <a:pt x="46070" y="71993"/>
                </a:lnTo>
                <a:lnTo>
                  <a:pt x="47990" y="69113"/>
                </a:lnTo>
                <a:lnTo>
                  <a:pt x="48950" y="66233"/>
                </a:lnTo>
                <a:lnTo>
                  <a:pt x="50886" y="63352"/>
                </a:lnTo>
                <a:lnTo>
                  <a:pt x="50886" y="50871"/>
                </a:lnTo>
                <a:lnTo>
                  <a:pt x="49910" y="47990"/>
                </a:lnTo>
                <a:lnTo>
                  <a:pt x="48950" y="46070"/>
                </a:lnTo>
                <a:lnTo>
                  <a:pt x="47045" y="44150"/>
                </a:lnTo>
                <a:lnTo>
                  <a:pt x="45110" y="42230"/>
                </a:lnTo>
                <a:lnTo>
                  <a:pt x="43190" y="41269"/>
                </a:lnTo>
                <a:lnTo>
                  <a:pt x="41269" y="39349"/>
                </a:lnTo>
                <a:lnTo>
                  <a:pt x="39349" y="38389"/>
                </a:lnTo>
                <a:lnTo>
                  <a:pt x="37444" y="37429"/>
                </a:lnTo>
                <a:lnTo>
                  <a:pt x="34549" y="36469"/>
                </a:lnTo>
                <a:lnTo>
                  <a:pt x="32644" y="35509"/>
                </a:lnTo>
                <a:lnTo>
                  <a:pt x="30708" y="34549"/>
                </a:lnTo>
                <a:lnTo>
                  <a:pt x="27828" y="33588"/>
                </a:lnTo>
                <a:lnTo>
                  <a:pt x="25923" y="32644"/>
                </a:lnTo>
                <a:lnTo>
                  <a:pt x="23987" y="31668"/>
                </a:lnTo>
                <a:lnTo>
                  <a:pt x="22082" y="30708"/>
                </a:lnTo>
                <a:lnTo>
                  <a:pt x="20162" y="29748"/>
                </a:lnTo>
                <a:lnTo>
                  <a:pt x="18242" y="28803"/>
                </a:lnTo>
                <a:lnTo>
                  <a:pt x="17282" y="27828"/>
                </a:lnTo>
                <a:lnTo>
                  <a:pt x="15361" y="25908"/>
                </a:lnTo>
                <a:lnTo>
                  <a:pt x="14401" y="24963"/>
                </a:lnTo>
                <a:lnTo>
                  <a:pt x="14401" y="18242"/>
                </a:lnTo>
                <a:lnTo>
                  <a:pt x="15361" y="16306"/>
                </a:lnTo>
                <a:lnTo>
                  <a:pt x="15361" y="153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0" name="object 500"/>
          <p:cNvSpPr/>
          <p:nvPr/>
        </p:nvSpPr>
        <p:spPr>
          <a:xfrm>
            <a:off x="3025109" y="3064002"/>
            <a:ext cx="13441" cy="77754"/>
          </a:xfrm>
          <a:custGeom>
            <a:avLst/>
            <a:gdLst/>
            <a:ahLst/>
            <a:cxnLst/>
            <a:rect l="l" t="t" r="r" b="b"/>
            <a:pathLst>
              <a:path w="13441" h="77754">
                <a:moveTo>
                  <a:pt x="960" y="76794"/>
                </a:moveTo>
                <a:lnTo>
                  <a:pt x="1920" y="77754"/>
                </a:lnTo>
                <a:lnTo>
                  <a:pt x="10561" y="77754"/>
                </a:lnTo>
                <a:lnTo>
                  <a:pt x="11521" y="76794"/>
                </a:lnTo>
                <a:lnTo>
                  <a:pt x="13441" y="76794"/>
                </a:lnTo>
                <a:lnTo>
                  <a:pt x="13441" y="1920"/>
                </a:lnTo>
                <a:lnTo>
                  <a:pt x="12481" y="960"/>
                </a:lnTo>
                <a:lnTo>
                  <a:pt x="11521" y="960"/>
                </a:lnTo>
                <a:lnTo>
                  <a:pt x="10561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76794"/>
                </a:lnTo>
                <a:lnTo>
                  <a:pt x="960" y="7679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1" name="object 501"/>
          <p:cNvSpPr/>
          <p:nvPr/>
        </p:nvSpPr>
        <p:spPr>
          <a:xfrm>
            <a:off x="3023189" y="3034238"/>
            <a:ext cx="16322" cy="16322"/>
          </a:xfrm>
          <a:custGeom>
            <a:avLst/>
            <a:gdLst/>
            <a:ahLst/>
            <a:cxnLst/>
            <a:rect l="l" t="t" r="r" b="b"/>
            <a:pathLst>
              <a:path w="16322" h="16322">
                <a:moveTo>
                  <a:pt x="960" y="13441"/>
                </a:moveTo>
                <a:lnTo>
                  <a:pt x="1920" y="14401"/>
                </a:lnTo>
                <a:lnTo>
                  <a:pt x="2880" y="15361"/>
                </a:lnTo>
                <a:lnTo>
                  <a:pt x="5760" y="16322"/>
                </a:lnTo>
                <a:lnTo>
                  <a:pt x="11521" y="16322"/>
                </a:lnTo>
                <a:lnTo>
                  <a:pt x="13441" y="15361"/>
                </a:lnTo>
                <a:lnTo>
                  <a:pt x="15361" y="14401"/>
                </a:lnTo>
                <a:lnTo>
                  <a:pt x="16322" y="13441"/>
                </a:lnTo>
                <a:lnTo>
                  <a:pt x="16322" y="2880"/>
                </a:lnTo>
                <a:lnTo>
                  <a:pt x="15361" y="1920"/>
                </a:lnTo>
                <a:lnTo>
                  <a:pt x="13441" y="0"/>
                </a:lnTo>
                <a:lnTo>
                  <a:pt x="2880" y="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10561"/>
                </a:lnTo>
                <a:lnTo>
                  <a:pt x="960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2" name="object 502"/>
          <p:cNvSpPr/>
          <p:nvPr/>
        </p:nvSpPr>
        <p:spPr>
          <a:xfrm>
            <a:off x="3062538" y="3063041"/>
            <a:ext cx="63367" cy="78714"/>
          </a:xfrm>
          <a:custGeom>
            <a:avLst/>
            <a:gdLst/>
            <a:ahLst/>
            <a:cxnLst/>
            <a:rect l="l" t="t" r="r" b="b"/>
            <a:pathLst>
              <a:path w="63367" h="78714">
                <a:moveTo>
                  <a:pt x="975" y="77754"/>
                </a:moveTo>
                <a:lnTo>
                  <a:pt x="1920" y="77754"/>
                </a:lnTo>
                <a:lnTo>
                  <a:pt x="1920" y="78714"/>
                </a:lnTo>
                <a:lnTo>
                  <a:pt x="11521" y="78714"/>
                </a:lnTo>
                <a:lnTo>
                  <a:pt x="11521" y="77754"/>
                </a:lnTo>
                <a:lnTo>
                  <a:pt x="13441" y="77754"/>
                </a:lnTo>
                <a:lnTo>
                  <a:pt x="13441" y="24963"/>
                </a:lnTo>
                <a:lnTo>
                  <a:pt x="17282" y="21122"/>
                </a:lnTo>
                <a:lnTo>
                  <a:pt x="21122" y="17282"/>
                </a:lnTo>
                <a:lnTo>
                  <a:pt x="24003" y="15361"/>
                </a:lnTo>
                <a:lnTo>
                  <a:pt x="27843" y="12466"/>
                </a:lnTo>
                <a:lnTo>
                  <a:pt x="30723" y="11521"/>
                </a:lnTo>
                <a:lnTo>
                  <a:pt x="39364" y="11521"/>
                </a:lnTo>
                <a:lnTo>
                  <a:pt x="41285" y="12466"/>
                </a:lnTo>
                <a:lnTo>
                  <a:pt x="43205" y="13441"/>
                </a:lnTo>
                <a:lnTo>
                  <a:pt x="45125" y="15361"/>
                </a:lnTo>
                <a:lnTo>
                  <a:pt x="46085" y="17282"/>
                </a:lnTo>
                <a:lnTo>
                  <a:pt x="47045" y="19187"/>
                </a:lnTo>
                <a:lnTo>
                  <a:pt x="48006" y="21122"/>
                </a:lnTo>
                <a:lnTo>
                  <a:pt x="48966" y="23987"/>
                </a:lnTo>
                <a:lnTo>
                  <a:pt x="48966" y="25908"/>
                </a:lnTo>
                <a:lnTo>
                  <a:pt x="49926" y="29748"/>
                </a:lnTo>
                <a:lnTo>
                  <a:pt x="49926" y="77754"/>
                </a:lnTo>
                <a:lnTo>
                  <a:pt x="50886" y="77754"/>
                </a:lnTo>
                <a:lnTo>
                  <a:pt x="51846" y="78714"/>
                </a:lnTo>
                <a:lnTo>
                  <a:pt x="60487" y="78714"/>
                </a:lnTo>
                <a:lnTo>
                  <a:pt x="61447" y="77754"/>
                </a:lnTo>
                <a:lnTo>
                  <a:pt x="62407" y="77754"/>
                </a:lnTo>
                <a:lnTo>
                  <a:pt x="63367" y="76794"/>
                </a:lnTo>
                <a:lnTo>
                  <a:pt x="63367" y="26868"/>
                </a:lnTo>
                <a:lnTo>
                  <a:pt x="62407" y="22082"/>
                </a:lnTo>
                <a:lnTo>
                  <a:pt x="61447" y="18242"/>
                </a:lnTo>
                <a:lnTo>
                  <a:pt x="60487" y="15361"/>
                </a:lnTo>
                <a:lnTo>
                  <a:pt x="59527" y="11521"/>
                </a:lnTo>
                <a:lnTo>
                  <a:pt x="57607" y="8641"/>
                </a:lnTo>
                <a:lnTo>
                  <a:pt x="55686" y="5760"/>
                </a:lnTo>
                <a:lnTo>
                  <a:pt x="52806" y="3840"/>
                </a:lnTo>
                <a:lnTo>
                  <a:pt x="48966" y="2880"/>
                </a:lnTo>
                <a:lnTo>
                  <a:pt x="46085" y="960"/>
                </a:lnTo>
                <a:lnTo>
                  <a:pt x="42245" y="0"/>
                </a:lnTo>
                <a:lnTo>
                  <a:pt x="32644" y="0"/>
                </a:lnTo>
                <a:lnTo>
                  <a:pt x="28803" y="960"/>
                </a:lnTo>
                <a:lnTo>
                  <a:pt x="24963" y="2880"/>
                </a:lnTo>
                <a:lnTo>
                  <a:pt x="20162" y="4800"/>
                </a:lnTo>
                <a:lnTo>
                  <a:pt x="16322" y="8641"/>
                </a:lnTo>
                <a:lnTo>
                  <a:pt x="12481" y="13441"/>
                </a:lnTo>
                <a:lnTo>
                  <a:pt x="12481" y="2880"/>
                </a:lnTo>
                <a:lnTo>
                  <a:pt x="11521" y="1920"/>
                </a:lnTo>
                <a:lnTo>
                  <a:pt x="10561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75" y="1920"/>
                </a:lnTo>
                <a:lnTo>
                  <a:pt x="975" y="2880"/>
                </a:lnTo>
                <a:lnTo>
                  <a:pt x="0" y="2880"/>
                </a:lnTo>
                <a:lnTo>
                  <a:pt x="0" y="76794"/>
                </a:lnTo>
                <a:lnTo>
                  <a:pt x="975" y="7775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3" name="object 503"/>
          <p:cNvSpPr/>
          <p:nvPr/>
        </p:nvSpPr>
        <p:spPr>
          <a:xfrm>
            <a:off x="3181578" y="3063041"/>
            <a:ext cx="57607" cy="79674"/>
          </a:xfrm>
          <a:custGeom>
            <a:avLst/>
            <a:gdLst/>
            <a:ahLst/>
            <a:cxnLst/>
            <a:rect l="l" t="t" r="r" b="b"/>
            <a:pathLst>
              <a:path w="57607" h="79674">
                <a:moveTo>
                  <a:pt x="14401" y="75834"/>
                </a:moveTo>
                <a:lnTo>
                  <a:pt x="18242" y="76794"/>
                </a:lnTo>
                <a:lnTo>
                  <a:pt x="23042" y="78714"/>
                </a:lnTo>
                <a:lnTo>
                  <a:pt x="26883" y="79674"/>
                </a:lnTo>
                <a:lnTo>
                  <a:pt x="37444" y="79674"/>
                </a:lnTo>
                <a:lnTo>
                  <a:pt x="39364" y="78714"/>
                </a:lnTo>
                <a:lnTo>
                  <a:pt x="42245" y="78714"/>
                </a:lnTo>
                <a:lnTo>
                  <a:pt x="44165" y="77754"/>
                </a:lnTo>
                <a:lnTo>
                  <a:pt x="46085" y="76794"/>
                </a:lnTo>
                <a:lnTo>
                  <a:pt x="48966" y="76794"/>
                </a:lnTo>
                <a:lnTo>
                  <a:pt x="49926" y="75834"/>
                </a:lnTo>
                <a:lnTo>
                  <a:pt x="51846" y="74874"/>
                </a:lnTo>
                <a:lnTo>
                  <a:pt x="53766" y="73914"/>
                </a:lnTo>
                <a:lnTo>
                  <a:pt x="54711" y="72953"/>
                </a:lnTo>
                <a:lnTo>
                  <a:pt x="55686" y="71993"/>
                </a:lnTo>
                <a:lnTo>
                  <a:pt x="55686" y="71033"/>
                </a:lnTo>
                <a:lnTo>
                  <a:pt x="56647" y="71033"/>
                </a:lnTo>
                <a:lnTo>
                  <a:pt x="56647" y="69113"/>
                </a:lnTo>
                <a:lnTo>
                  <a:pt x="57607" y="69113"/>
                </a:lnTo>
                <a:lnTo>
                  <a:pt x="57607" y="61432"/>
                </a:lnTo>
                <a:lnTo>
                  <a:pt x="56647" y="60472"/>
                </a:lnTo>
                <a:lnTo>
                  <a:pt x="56647" y="59512"/>
                </a:lnTo>
                <a:lnTo>
                  <a:pt x="55686" y="59512"/>
                </a:lnTo>
                <a:lnTo>
                  <a:pt x="55686" y="58552"/>
                </a:lnTo>
                <a:lnTo>
                  <a:pt x="54711" y="58552"/>
                </a:lnTo>
                <a:lnTo>
                  <a:pt x="53766" y="59512"/>
                </a:lnTo>
                <a:lnTo>
                  <a:pt x="52806" y="60472"/>
                </a:lnTo>
                <a:lnTo>
                  <a:pt x="51846" y="61432"/>
                </a:lnTo>
                <a:lnTo>
                  <a:pt x="49926" y="62392"/>
                </a:lnTo>
                <a:lnTo>
                  <a:pt x="48006" y="63352"/>
                </a:lnTo>
                <a:lnTo>
                  <a:pt x="46085" y="64312"/>
                </a:lnTo>
                <a:lnTo>
                  <a:pt x="44165" y="66233"/>
                </a:lnTo>
                <a:lnTo>
                  <a:pt x="42245" y="67193"/>
                </a:lnTo>
                <a:lnTo>
                  <a:pt x="40325" y="68153"/>
                </a:lnTo>
                <a:lnTo>
                  <a:pt x="30723" y="68153"/>
                </a:lnTo>
                <a:lnTo>
                  <a:pt x="27843" y="67193"/>
                </a:lnTo>
                <a:lnTo>
                  <a:pt x="25923" y="66233"/>
                </a:lnTo>
                <a:lnTo>
                  <a:pt x="23042" y="65272"/>
                </a:lnTo>
                <a:lnTo>
                  <a:pt x="21122" y="63352"/>
                </a:lnTo>
                <a:lnTo>
                  <a:pt x="19202" y="61432"/>
                </a:lnTo>
                <a:lnTo>
                  <a:pt x="17282" y="58552"/>
                </a:lnTo>
                <a:lnTo>
                  <a:pt x="16322" y="55671"/>
                </a:lnTo>
                <a:lnTo>
                  <a:pt x="15361" y="52791"/>
                </a:lnTo>
                <a:lnTo>
                  <a:pt x="14401" y="48950"/>
                </a:lnTo>
                <a:lnTo>
                  <a:pt x="14401" y="30708"/>
                </a:lnTo>
                <a:lnTo>
                  <a:pt x="15361" y="23027"/>
                </a:lnTo>
                <a:lnTo>
                  <a:pt x="19202" y="18242"/>
                </a:lnTo>
                <a:lnTo>
                  <a:pt x="22082" y="13441"/>
                </a:lnTo>
                <a:lnTo>
                  <a:pt x="27843" y="11521"/>
                </a:lnTo>
                <a:lnTo>
                  <a:pt x="39364" y="11521"/>
                </a:lnTo>
                <a:lnTo>
                  <a:pt x="42245" y="12466"/>
                </a:lnTo>
                <a:lnTo>
                  <a:pt x="44165" y="13441"/>
                </a:lnTo>
                <a:lnTo>
                  <a:pt x="46085" y="14401"/>
                </a:lnTo>
                <a:lnTo>
                  <a:pt x="48006" y="15361"/>
                </a:lnTo>
                <a:lnTo>
                  <a:pt x="49926" y="16306"/>
                </a:lnTo>
                <a:lnTo>
                  <a:pt x="50886" y="17282"/>
                </a:lnTo>
                <a:lnTo>
                  <a:pt x="51846" y="18242"/>
                </a:lnTo>
                <a:lnTo>
                  <a:pt x="52806" y="19187"/>
                </a:lnTo>
                <a:lnTo>
                  <a:pt x="53766" y="20147"/>
                </a:lnTo>
                <a:lnTo>
                  <a:pt x="55686" y="20147"/>
                </a:lnTo>
                <a:lnTo>
                  <a:pt x="55686" y="19187"/>
                </a:lnTo>
                <a:lnTo>
                  <a:pt x="56647" y="18242"/>
                </a:lnTo>
                <a:lnTo>
                  <a:pt x="56647" y="17282"/>
                </a:lnTo>
                <a:lnTo>
                  <a:pt x="57607" y="16306"/>
                </a:lnTo>
                <a:lnTo>
                  <a:pt x="57607" y="13441"/>
                </a:lnTo>
                <a:lnTo>
                  <a:pt x="56647" y="12466"/>
                </a:lnTo>
                <a:lnTo>
                  <a:pt x="56647" y="8641"/>
                </a:lnTo>
                <a:lnTo>
                  <a:pt x="55686" y="8641"/>
                </a:lnTo>
                <a:lnTo>
                  <a:pt x="55686" y="7680"/>
                </a:lnTo>
                <a:lnTo>
                  <a:pt x="54711" y="6720"/>
                </a:lnTo>
                <a:lnTo>
                  <a:pt x="53766" y="6720"/>
                </a:lnTo>
                <a:lnTo>
                  <a:pt x="52806" y="5760"/>
                </a:lnTo>
                <a:lnTo>
                  <a:pt x="51846" y="4800"/>
                </a:lnTo>
                <a:lnTo>
                  <a:pt x="49926" y="3840"/>
                </a:lnTo>
                <a:lnTo>
                  <a:pt x="48966" y="2880"/>
                </a:lnTo>
                <a:lnTo>
                  <a:pt x="47045" y="1920"/>
                </a:lnTo>
                <a:lnTo>
                  <a:pt x="45125" y="1920"/>
                </a:lnTo>
                <a:lnTo>
                  <a:pt x="43205" y="960"/>
                </a:lnTo>
                <a:lnTo>
                  <a:pt x="40325" y="960"/>
                </a:lnTo>
                <a:lnTo>
                  <a:pt x="38404" y="0"/>
                </a:lnTo>
                <a:lnTo>
                  <a:pt x="28803" y="0"/>
                </a:lnTo>
                <a:lnTo>
                  <a:pt x="24963" y="960"/>
                </a:lnTo>
                <a:lnTo>
                  <a:pt x="20162" y="2880"/>
                </a:lnTo>
                <a:lnTo>
                  <a:pt x="16322" y="3840"/>
                </a:lnTo>
                <a:lnTo>
                  <a:pt x="12481" y="6720"/>
                </a:lnTo>
                <a:lnTo>
                  <a:pt x="9601" y="9601"/>
                </a:lnTo>
                <a:lnTo>
                  <a:pt x="6720" y="13441"/>
                </a:lnTo>
                <a:lnTo>
                  <a:pt x="4800" y="17282"/>
                </a:lnTo>
                <a:lnTo>
                  <a:pt x="2880" y="22082"/>
                </a:lnTo>
                <a:lnTo>
                  <a:pt x="960" y="27828"/>
                </a:lnTo>
                <a:lnTo>
                  <a:pt x="0" y="33588"/>
                </a:lnTo>
                <a:lnTo>
                  <a:pt x="0" y="47030"/>
                </a:lnTo>
                <a:lnTo>
                  <a:pt x="960" y="52791"/>
                </a:lnTo>
                <a:lnTo>
                  <a:pt x="1920" y="57591"/>
                </a:lnTo>
                <a:lnTo>
                  <a:pt x="3840" y="62392"/>
                </a:lnTo>
                <a:lnTo>
                  <a:pt x="5760" y="66233"/>
                </a:lnTo>
                <a:lnTo>
                  <a:pt x="8641" y="70073"/>
                </a:lnTo>
                <a:lnTo>
                  <a:pt x="11521" y="72953"/>
                </a:lnTo>
                <a:lnTo>
                  <a:pt x="14401" y="7583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4" name="object 504"/>
          <p:cNvSpPr/>
          <p:nvPr/>
        </p:nvSpPr>
        <p:spPr>
          <a:xfrm>
            <a:off x="3264133" y="3110072"/>
            <a:ext cx="10561" cy="31683"/>
          </a:xfrm>
          <a:custGeom>
            <a:avLst/>
            <a:gdLst/>
            <a:ahLst/>
            <a:cxnLst/>
            <a:rect l="l" t="t" r="r" b="b"/>
            <a:pathLst>
              <a:path w="10561" h="31683">
                <a:moveTo>
                  <a:pt x="6720" y="15361"/>
                </a:moveTo>
                <a:lnTo>
                  <a:pt x="4800" y="13441"/>
                </a:lnTo>
                <a:lnTo>
                  <a:pt x="2880" y="10561"/>
                </a:lnTo>
                <a:lnTo>
                  <a:pt x="1920" y="7680"/>
                </a:lnTo>
                <a:lnTo>
                  <a:pt x="960" y="3840"/>
                </a:lnTo>
                <a:lnTo>
                  <a:pt x="0" y="0"/>
                </a:lnTo>
                <a:lnTo>
                  <a:pt x="1920" y="27843"/>
                </a:lnTo>
                <a:lnTo>
                  <a:pt x="5760" y="29763"/>
                </a:lnTo>
                <a:lnTo>
                  <a:pt x="10561" y="31683"/>
                </a:lnTo>
                <a:lnTo>
                  <a:pt x="8641" y="17282"/>
                </a:lnTo>
                <a:lnTo>
                  <a:pt x="6720" y="153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5" name="object 505"/>
          <p:cNvSpPr/>
          <p:nvPr/>
        </p:nvSpPr>
        <p:spPr>
          <a:xfrm>
            <a:off x="3250691" y="3063041"/>
            <a:ext cx="72009" cy="79674"/>
          </a:xfrm>
          <a:custGeom>
            <a:avLst/>
            <a:gdLst/>
            <a:ahLst/>
            <a:cxnLst/>
            <a:rect l="l" t="t" r="r" b="b"/>
            <a:pathLst>
              <a:path w="72009" h="79674">
                <a:moveTo>
                  <a:pt x="13441" y="47030"/>
                </a:moveTo>
                <a:lnTo>
                  <a:pt x="13441" y="35509"/>
                </a:lnTo>
                <a:lnTo>
                  <a:pt x="14401" y="31668"/>
                </a:lnTo>
                <a:lnTo>
                  <a:pt x="14401" y="27828"/>
                </a:lnTo>
                <a:lnTo>
                  <a:pt x="15361" y="24963"/>
                </a:lnTo>
                <a:lnTo>
                  <a:pt x="17282" y="22082"/>
                </a:lnTo>
                <a:lnTo>
                  <a:pt x="19202" y="19187"/>
                </a:lnTo>
                <a:lnTo>
                  <a:pt x="21122" y="16306"/>
                </a:lnTo>
                <a:lnTo>
                  <a:pt x="23042" y="14401"/>
                </a:lnTo>
                <a:lnTo>
                  <a:pt x="25923" y="13441"/>
                </a:lnTo>
                <a:lnTo>
                  <a:pt x="28803" y="11521"/>
                </a:lnTo>
                <a:lnTo>
                  <a:pt x="44165" y="11521"/>
                </a:lnTo>
                <a:lnTo>
                  <a:pt x="47045" y="13441"/>
                </a:lnTo>
                <a:lnTo>
                  <a:pt x="49926" y="15361"/>
                </a:lnTo>
                <a:lnTo>
                  <a:pt x="51846" y="17282"/>
                </a:lnTo>
                <a:lnTo>
                  <a:pt x="53766" y="19187"/>
                </a:lnTo>
                <a:lnTo>
                  <a:pt x="55686" y="22082"/>
                </a:lnTo>
                <a:lnTo>
                  <a:pt x="56647" y="24963"/>
                </a:lnTo>
                <a:lnTo>
                  <a:pt x="57607" y="28803"/>
                </a:lnTo>
                <a:lnTo>
                  <a:pt x="57607" y="32644"/>
                </a:lnTo>
                <a:lnTo>
                  <a:pt x="58567" y="36469"/>
                </a:lnTo>
                <a:lnTo>
                  <a:pt x="58567" y="44150"/>
                </a:lnTo>
                <a:lnTo>
                  <a:pt x="57607" y="47990"/>
                </a:lnTo>
                <a:lnTo>
                  <a:pt x="56647" y="51831"/>
                </a:lnTo>
                <a:lnTo>
                  <a:pt x="55686" y="54711"/>
                </a:lnTo>
                <a:lnTo>
                  <a:pt x="54726" y="57591"/>
                </a:lnTo>
                <a:lnTo>
                  <a:pt x="52806" y="60472"/>
                </a:lnTo>
                <a:lnTo>
                  <a:pt x="50886" y="63352"/>
                </a:lnTo>
                <a:lnTo>
                  <a:pt x="48966" y="65272"/>
                </a:lnTo>
                <a:lnTo>
                  <a:pt x="46085" y="66233"/>
                </a:lnTo>
                <a:lnTo>
                  <a:pt x="43205" y="68153"/>
                </a:lnTo>
                <a:lnTo>
                  <a:pt x="27843" y="68153"/>
                </a:lnTo>
                <a:lnTo>
                  <a:pt x="24963" y="66233"/>
                </a:lnTo>
                <a:lnTo>
                  <a:pt x="22082" y="64312"/>
                </a:lnTo>
                <a:lnTo>
                  <a:pt x="24002" y="78714"/>
                </a:lnTo>
                <a:lnTo>
                  <a:pt x="28803" y="79674"/>
                </a:lnTo>
                <a:lnTo>
                  <a:pt x="41285" y="79674"/>
                </a:lnTo>
                <a:lnTo>
                  <a:pt x="47045" y="78714"/>
                </a:lnTo>
                <a:lnTo>
                  <a:pt x="50886" y="76794"/>
                </a:lnTo>
                <a:lnTo>
                  <a:pt x="55686" y="74874"/>
                </a:lnTo>
                <a:lnTo>
                  <a:pt x="59527" y="71993"/>
                </a:lnTo>
                <a:lnTo>
                  <a:pt x="63367" y="68153"/>
                </a:lnTo>
                <a:lnTo>
                  <a:pt x="66248" y="64312"/>
                </a:lnTo>
                <a:lnTo>
                  <a:pt x="68168" y="60472"/>
                </a:lnTo>
                <a:lnTo>
                  <a:pt x="70088" y="55671"/>
                </a:lnTo>
                <a:lnTo>
                  <a:pt x="72009" y="50871"/>
                </a:lnTo>
                <a:lnTo>
                  <a:pt x="72009" y="27828"/>
                </a:lnTo>
                <a:lnTo>
                  <a:pt x="70088" y="23027"/>
                </a:lnTo>
                <a:lnTo>
                  <a:pt x="69128" y="18242"/>
                </a:lnTo>
                <a:lnTo>
                  <a:pt x="66248" y="13441"/>
                </a:lnTo>
                <a:lnTo>
                  <a:pt x="63367" y="10561"/>
                </a:lnTo>
                <a:lnTo>
                  <a:pt x="60487" y="6720"/>
                </a:lnTo>
                <a:lnTo>
                  <a:pt x="56647" y="4800"/>
                </a:lnTo>
                <a:lnTo>
                  <a:pt x="51846" y="2880"/>
                </a:lnTo>
                <a:lnTo>
                  <a:pt x="48006" y="960"/>
                </a:lnTo>
                <a:lnTo>
                  <a:pt x="42245" y="0"/>
                </a:lnTo>
                <a:lnTo>
                  <a:pt x="30723" y="0"/>
                </a:lnTo>
                <a:lnTo>
                  <a:pt x="24963" y="960"/>
                </a:lnTo>
                <a:lnTo>
                  <a:pt x="20162" y="2880"/>
                </a:lnTo>
                <a:lnTo>
                  <a:pt x="15361" y="4800"/>
                </a:lnTo>
                <a:lnTo>
                  <a:pt x="11521" y="7680"/>
                </a:lnTo>
                <a:lnTo>
                  <a:pt x="8641" y="11521"/>
                </a:lnTo>
                <a:lnTo>
                  <a:pt x="5775" y="15361"/>
                </a:lnTo>
                <a:lnTo>
                  <a:pt x="2880" y="19187"/>
                </a:lnTo>
                <a:lnTo>
                  <a:pt x="1935" y="23987"/>
                </a:lnTo>
                <a:lnTo>
                  <a:pt x="0" y="28803"/>
                </a:lnTo>
                <a:lnTo>
                  <a:pt x="0" y="51831"/>
                </a:lnTo>
                <a:lnTo>
                  <a:pt x="1935" y="56631"/>
                </a:lnTo>
                <a:lnTo>
                  <a:pt x="2880" y="61432"/>
                </a:lnTo>
                <a:lnTo>
                  <a:pt x="5775" y="66233"/>
                </a:lnTo>
                <a:lnTo>
                  <a:pt x="8641" y="69113"/>
                </a:lnTo>
                <a:lnTo>
                  <a:pt x="11521" y="72953"/>
                </a:lnTo>
                <a:lnTo>
                  <a:pt x="15361" y="74874"/>
                </a:lnTo>
                <a:lnTo>
                  <a:pt x="13441" y="4703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6" name="object 506"/>
          <p:cNvSpPr/>
          <p:nvPr/>
        </p:nvSpPr>
        <p:spPr>
          <a:xfrm>
            <a:off x="3342863" y="3063041"/>
            <a:ext cx="108463" cy="78714"/>
          </a:xfrm>
          <a:custGeom>
            <a:avLst/>
            <a:gdLst/>
            <a:ahLst/>
            <a:cxnLst/>
            <a:rect l="l" t="t" r="r" b="b"/>
            <a:pathLst>
              <a:path w="108463" h="78714">
                <a:moveTo>
                  <a:pt x="102717" y="8641"/>
                </a:moveTo>
                <a:lnTo>
                  <a:pt x="100782" y="5760"/>
                </a:lnTo>
                <a:lnTo>
                  <a:pt x="97916" y="3840"/>
                </a:lnTo>
                <a:lnTo>
                  <a:pt x="95036" y="2880"/>
                </a:lnTo>
                <a:lnTo>
                  <a:pt x="91196" y="960"/>
                </a:lnTo>
                <a:lnTo>
                  <a:pt x="87355" y="0"/>
                </a:lnTo>
                <a:lnTo>
                  <a:pt x="78714" y="0"/>
                </a:lnTo>
                <a:lnTo>
                  <a:pt x="76794" y="960"/>
                </a:lnTo>
                <a:lnTo>
                  <a:pt x="74874" y="960"/>
                </a:lnTo>
                <a:lnTo>
                  <a:pt x="72953" y="1920"/>
                </a:lnTo>
                <a:lnTo>
                  <a:pt x="71033" y="2880"/>
                </a:lnTo>
                <a:lnTo>
                  <a:pt x="69113" y="3840"/>
                </a:lnTo>
                <a:lnTo>
                  <a:pt x="67193" y="5760"/>
                </a:lnTo>
                <a:lnTo>
                  <a:pt x="65272" y="7680"/>
                </a:lnTo>
                <a:lnTo>
                  <a:pt x="62392" y="9601"/>
                </a:lnTo>
                <a:lnTo>
                  <a:pt x="60472" y="11521"/>
                </a:lnTo>
                <a:lnTo>
                  <a:pt x="58552" y="14401"/>
                </a:lnTo>
                <a:lnTo>
                  <a:pt x="57591" y="12466"/>
                </a:lnTo>
                <a:lnTo>
                  <a:pt x="56631" y="10561"/>
                </a:lnTo>
                <a:lnTo>
                  <a:pt x="54711" y="8641"/>
                </a:lnTo>
                <a:lnTo>
                  <a:pt x="53751" y="6720"/>
                </a:lnTo>
                <a:lnTo>
                  <a:pt x="51831" y="4800"/>
                </a:lnTo>
                <a:lnTo>
                  <a:pt x="49911" y="3840"/>
                </a:lnTo>
                <a:lnTo>
                  <a:pt x="47990" y="2880"/>
                </a:lnTo>
                <a:lnTo>
                  <a:pt x="46070" y="1920"/>
                </a:lnTo>
                <a:lnTo>
                  <a:pt x="44150" y="960"/>
                </a:lnTo>
                <a:lnTo>
                  <a:pt x="41269" y="0"/>
                </a:lnTo>
                <a:lnTo>
                  <a:pt x="31668" y="0"/>
                </a:lnTo>
                <a:lnTo>
                  <a:pt x="27828" y="960"/>
                </a:lnTo>
                <a:lnTo>
                  <a:pt x="23987" y="2880"/>
                </a:lnTo>
                <a:lnTo>
                  <a:pt x="20147" y="4800"/>
                </a:lnTo>
                <a:lnTo>
                  <a:pt x="16306" y="8641"/>
                </a:lnTo>
                <a:lnTo>
                  <a:pt x="12466" y="13441"/>
                </a:lnTo>
                <a:lnTo>
                  <a:pt x="12466" y="2880"/>
                </a:lnTo>
                <a:lnTo>
                  <a:pt x="11521" y="2880"/>
                </a:lnTo>
                <a:lnTo>
                  <a:pt x="11521" y="1920"/>
                </a:lnTo>
                <a:lnTo>
                  <a:pt x="10546" y="1920"/>
                </a:lnTo>
                <a:lnTo>
                  <a:pt x="10546" y="960"/>
                </a:lnTo>
                <a:lnTo>
                  <a:pt x="1904" y="960"/>
                </a:lnTo>
                <a:lnTo>
                  <a:pt x="1904" y="1920"/>
                </a:lnTo>
                <a:lnTo>
                  <a:pt x="0" y="1920"/>
                </a:lnTo>
                <a:lnTo>
                  <a:pt x="0" y="77754"/>
                </a:lnTo>
                <a:lnTo>
                  <a:pt x="960" y="77754"/>
                </a:lnTo>
                <a:lnTo>
                  <a:pt x="1904" y="78714"/>
                </a:lnTo>
                <a:lnTo>
                  <a:pt x="10546" y="78714"/>
                </a:lnTo>
                <a:lnTo>
                  <a:pt x="11521" y="77754"/>
                </a:lnTo>
                <a:lnTo>
                  <a:pt x="13426" y="77754"/>
                </a:lnTo>
                <a:lnTo>
                  <a:pt x="13426" y="24963"/>
                </a:lnTo>
                <a:lnTo>
                  <a:pt x="17266" y="21122"/>
                </a:lnTo>
                <a:lnTo>
                  <a:pt x="20147" y="17282"/>
                </a:lnTo>
                <a:lnTo>
                  <a:pt x="23987" y="15361"/>
                </a:lnTo>
                <a:lnTo>
                  <a:pt x="26868" y="12466"/>
                </a:lnTo>
                <a:lnTo>
                  <a:pt x="29748" y="11521"/>
                </a:lnTo>
                <a:lnTo>
                  <a:pt x="37429" y="11521"/>
                </a:lnTo>
                <a:lnTo>
                  <a:pt x="39349" y="12466"/>
                </a:lnTo>
                <a:lnTo>
                  <a:pt x="41269" y="13441"/>
                </a:lnTo>
                <a:lnTo>
                  <a:pt x="42230" y="15361"/>
                </a:lnTo>
                <a:lnTo>
                  <a:pt x="44150" y="17282"/>
                </a:lnTo>
                <a:lnTo>
                  <a:pt x="45110" y="19187"/>
                </a:lnTo>
                <a:lnTo>
                  <a:pt x="46070" y="21122"/>
                </a:lnTo>
                <a:lnTo>
                  <a:pt x="46070" y="23987"/>
                </a:lnTo>
                <a:lnTo>
                  <a:pt x="47030" y="25908"/>
                </a:lnTo>
                <a:lnTo>
                  <a:pt x="47030" y="76794"/>
                </a:lnTo>
                <a:lnTo>
                  <a:pt x="47990" y="77754"/>
                </a:lnTo>
                <a:lnTo>
                  <a:pt x="48950" y="77754"/>
                </a:lnTo>
                <a:lnTo>
                  <a:pt x="48950" y="78714"/>
                </a:lnTo>
                <a:lnTo>
                  <a:pt x="58552" y="78714"/>
                </a:lnTo>
                <a:lnTo>
                  <a:pt x="58552" y="77754"/>
                </a:lnTo>
                <a:lnTo>
                  <a:pt x="60472" y="77754"/>
                </a:lnTo>
                <a:lnTo>
                  <a:pt x="60472" y="24963"/>
                </a:lnTo>
                <a:lnTo>
                  <a:pt x="64312" y="21122"/>
                </a:lnTo>
                <a:lnTo>
                  <a:pt x="68153" y="17282"/>
                </a:lnTo>
                <a:lnTo>
                  <a:pt x="71033" y="15361"/>
                </a:lnTo>
                <a:lnTo>
                  <a:pt x="73913" y="12466"/>
                </a:lnTo>
                <a:lnTo>
                  <a:pt x="76794" y="11521"/>
                </a:lnTo>
                <a:lnTo>
                  <a:pt x="84475" y="11521"/>
                </a:lnTo>
                <a:lnTo>
                  <a:pt x="86395" y="12466"/>
                </a:lnTo>
                <a:lnTo>
                  <a:pt x="88315" y="13441"/>
                </a:lnTo>
                <a:lnTo>
                  <a:pt x="90236" y="15361"/>
                </a:lnTo>
                <a:lnTo>
                  <a:pt x="91196" y="17282"/>
                </a:lnTo>
                <a:lnTo>
                  <a:pt x="92156" y="19187"/>
                </a:lnTo>
                <a:lnTo>
                  <a:pt x="93101" y="21122"/>
                </a:lnTo>
                <a:lnTo>
                  <a:pt x="94076" y="23987"/>
                </a:lnTo>
                <a:lnTo>
                  <a:pt x="94076" y="25908"/>
                </a:lnTo>
                <a:lnTo>
                  <a:pt x="95036" y="28803"/>
                </a:lnTo>
                <a:lnTo>
                  <a:pt x="95036" y="77754"/>
                </a:lnTo>
                <a:lnTo>
                  <a:pt x="95981" y="77754"/>
                </a:lnTo>
                <a:lnTo>
                  <a:pt x="96941" y="78714"/>
                </a:lnTo>
                <a:lnTo>
                  <a:pt x="105597" y="78714"/>
                </a:lnTo>
                <a:lnTo>
                  <a:pt x="106542" y="77754"/>
                </a:lnTo>
                <a:lnTo>
                  <a:pt x="107502" y="77754"/>
                </a:lnTo>
                <a:lnTo>
                  <a:pt x="107502" y="76794"/>
                </a:lnTo>
                <a:lnTo>
                  <a:pt x="108463" y="76794"/>
                </a:lnTo>
                <a:lnTo>
                  <a:pt x="108463" y="25908"/>
                </a:lnTo>
                <a:lnTo>
                  <a:pt x="107502" y="22082"/>
                </a:lnTo>
                <a:lnTo>
                  <a:pt x="106542" y="18242"/>
                </a:lnTo>
                <a:lnTo>
                  <a:pt x="105597" y="15361"/>
                </a:lnTo>
                <a:lnTo>
                  <a:pt x="104622" y="11521"/>
                </a:lnTo>
                <a:lnTo>
                  <a:pt x="102717" y="86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7" name="object 507"/>
          <p:cNvSpPr/>
          <p:nvPr/>
        </p:nvSpPr>
        <p:spPr>
          <a:xfrm>
            <a:off x="3475329" y="3063041"/>
            <a:ext cx="67208" cy="107518"/>
          </a:xfrm>
          <a:custGeom>
            <a:avLst/>
            <a:gdLst/>
            <a:ahLst/>
            <a:cxnLst/>
            <a:rect l="l" t="t" r="r" b="b"/>
            <a:pathLst>
              <a:path w="67208" h="107518">
                <a:moveTo>
                  <a:pt x="28803" y="78714"/>
                </a:moveTo>
                <a:lnTo>
                  <a:pt x="30723" y="79674"/>
                </a:lnTo>
                <a:lnTo>
                  <a:pt x="40325" y="79674"/>
                </a:lnTo>
                <a:lnTo>
                  <a:pt x="45125" y="78714"/>
                </a:lnTo>
                <a:lnTo>
                  <a:pt x="48966" y="76794"/>
                </a:lnTo>
                <a:lnTo>
                  <a:pt x="52806" y="74874"/>
                </a:lnTo>
                <a:lnTo>
                  <a:pt x="55686" y="71993"/>
                </a:lnTo>
                <a:lnTo>
                  <a:pt x="58552" y="69113"/>
                </a:lnTo>
                <a:lnTo>
                  <a:pt x="61432" y="65272"/>
                </a:lnTo>
                <a:lnTo>
                  <a:pt x="63367" y="60472"/>
                </a:lnTo>
                <a:lnTo>
                  <a:pt x="64328" y="55671"/>
                </a:lnTo>
                <a:lnTo>
                  <a:pt x="66233" y="50871"/>
                </a:lnTo>
                <a:lnTo>
                  <a:pt x="67208" y="45110"/>
                </a:lnTo>
                <a:lnTo>
                  <a:pt x="67208" y="33588"/>
                </a:lnTo>
                <a:lnTo>
                  <a:pt x="66233" y="28803"/>
                </a:lnTo>
                <a:lnTo>
                  <a:pt x="65272" y="23987"/>
                </a:lnTo>
                <a:lnTo>
                  <a:pt x="64328" y="19187"/>
                </a:lnTo>
                <a:lnTo>
                  <a:pt x="62392" y="15361"/>
                </a:lnTo>
                <a:lnTo>
                  <a:pt x="59527" y="11521"/>
                </a:lnTo>
                <a:lnTo>
                  <a:pt x="57607" y="7680"/>
                </a:lnTo>
                <a:lnTo>
                  <a:pt x="54711" y="4800"/>
                </a:lnTo>
                <a:lnTo>
                  <a:pt x="50886" y="2880"/>
                </a:lnTo>
                <a:lnTo>
                  <a:pt x="47045" y="960"/>
                </a:lnTo>
                <a:lnTo>
                  <a:pt x="42245" y="0"/>
                </a:lnTo>
                <a:lnTo>
                  <a:pt x="32644" y="0"/>
                </a:lnTo>
                <a:lnTo>
                  <a:pt x="30723" y="960"/>
                </a:lnTo>
                <a:lnTo>
                  <a:pt x="27843" y="960"/>
                </a:lnTo>
                <a:lnTo>
                  <a:pt x="25923" y="1920"/>
                </a:lnTo>
                <a:lnTo>
                  <a:pt x="24002" y="2880"/>
                </a:lnTo>
                <a:lnTo>
                  <a:pt x="22082" y="4800"/>
                </a:lnTo>
                <a:lnTo>
                  <a:pt x="20162" y="5760"/>
                </a:lnTo>
                <a:lnTo>
                  <a:pt x="18242" y="7680"/>
                </a:lnTo>
                <a:lnTo>
                  <a:pt x="15361" y="8641"/>
                </a:lnTo>
                <a:lnTo>
                  <a:pt x="13441" y="11521"/>
                </a:lnTo>
                <a:lnTo>
                  <a:pt x="11521" y="13441"/>
                </a:lnTo>
                <a:lnTo>
                  <a:pt x="11521" y="2880"/>
                </a:lnTo>
                <a:lnTo>
                  <a:pt x="10561" y="1920"/>
                </a:lnTo>
                <a:lnTo>
                  <a:pt x="9601" y="960"/>
                </a:lnTo>
                <a:lnTo>
                  <a:pt x="1920" y="960"/>
                </a:lnTo>
                <a:lnTo>
                  <a:pt x="1920" y="1920"/>
                </a:lnTo>
                <a:lnTo>
                  <a:pt x="0" y="1920"/>
                </a:lnTo>
                <a:lnTo>
                  <a:pt x="0" y="106558"/>
                </a:lnTo>
                <a:lnTo>
                  <a:pt x="960" y="106558"/>
                </a:lnTo>
                <a:lnTo>
                  <a:pt x="1920" y="107518"/>
                </a:lnTo>
                <a:lnTo>
                  <a:pt x="11521" y="107518"/>
                </a:lnTo>
                <a:lnTo>
                  <a:pt x="11521" y="106558"/>
                </a:lnTo>
                <a:lnTo>
                  <a:pt x="12481" y="106558"/>
                </a:lnTo>
                <a:lnTo>
                  <a:pt x="13441" y="105597"/>
                </a:lnTo>
                <a:lnTo>
                  <a:pt x="13441" y="69113"/>
                </a:lnTo>
                <a:lnTo>
                  <a:pt x="15361" y="71033"/>
                </a:lnTo>
                <a:lnTo>
                  <a:pt x="17282" y="71993"/>
                </a:lnTo>
                <a:lnTo>
                  <a:pt x="18242" y="73914"/>
                </a:lnTo>
                <a:lnTo>
                  <a:pt x="20162" y="74874"/>
                </a:lnTo>
                <a:lnTo>
                  <a:pt x="22082" y="75834"/>
                </a:lnTo>
                <a:lnTo>
                  <a:pt x="24002" y="64312"/>
                </a:lnTo>
                <a:lnTo>
                  <a:pt x="20162" y="62392"/>
                </a:lnTo>
                <a:lnTo>
                  <a:pt x="16322" y="58552"/>
                </a:lnTo>
                <a:lnTo>
                  <a:pt x="13441" y="54711"/>
                </a:lnTo>
                <a:lnTo>
                  <a:pt x="13441" y="25908"/>
                </a:lnTo>
                <a:lnTo>
                  <a:pt x="15361" y="23027"/>
                </a:lnTo>
                <a:lnTo>
                  <a:pt x="17282" y="21122"/>
                </a:lnTo>
                <a:lnTo>
                  <a:pt x="19202" y="19187"/>
                </a:lnTo>
                <a:lnTo>
                  <a:pt x="21122" y="17282"/>
                </a:lnTo>
                <a:lnTo>
                  <a:pt x="23042" y="15361"/>
                </a:lnTo>
                <a:lnTo>
                  <a:pt x="24963" y="14401"/>
                </a:lnTo>
                <a:lnTo>
                  <a:pt x="25923" y="13441"/>
                </a:lnTo>
                <a:lnTo>
                  <a:pt x="27843" y="12466"/>
                </a:lnTo>
                <a:lnTo>
                  <a:pt x="29763" y="12466"/>
                </a:lnTo>
                <a:lnTo>
                  <a:pt x="31683" y="11521"/>
                </a:lnTo>
                <a:lnTo>
                  <a:pt x="38404" y="11521"/>
                </a:lnTo>
                <a:lnTo>
                  <a:pt x="41285" y="12466"/>
                </a:lnTo>
                <a:lnTo>
                  <a:pt x="43205" y="13441"/>
                </a:lnTo>
                <a:lnTo>
                  <a:pt x="46085" y="15361"/>
                </a:lnTo>
                <a:lnTo>
                  <a:pt x="48005" y="17282"/>
                </a:lnTo>
                <a:lnTo>
                  <a:pt x="48966" y="20147"/>
                </a:lnTo>
                <a:lnTo>
                  <a:pt x="49926" y="23027"/>
                </a:lnTo>
                <a:lnTo>
                  <a:pt x="50886" y="25908"/>
                </a:lnTo>
                <a:lnTo>
                  <a:pt x="51846" y="29748"/>
                </a:lnTo>
                <a:lnTo>
                  <a:pt x="52806" y="32644"/>
                </a:lnTo>
                <a:lnTo>
                  <a:pt x="52806" y="43190"/>
                </a:lnTo>
                <a:lnTo>
                  <a:pt x="51846" y="47030"/>
                </a:lnTo>
                <a:lnTo>
                  <a:pt x="51846" y="49911"/>
                </a:lnTo>
                <a:lnTo>
                  <a:pt x="50886" y="53751"/>
                </a:lnTo>
                <a:lnTo>
                  <a:pt x="49926" y="56631"/>
                </a:lnTo>
                <a:lnTo>
                  <a:pt x="48005" y="59512"/>
                </a:lnTo>
                <a:lnTo>
                  <a:pt x="47045" y="62392"/>
                </a:lnTo>
                <a:lnTo>
                  <a:pt x="45125" y="64312"/>
                </a:lnTo>
                <a:lnTo>
                  <a:pt x="42245" y="66233"/>
                </a:lnTo>
                <a:lnTo>
                  <a:pt x="40325" y="67193"/>
                </a:lnTo>
                <a:lnTo>
                  <a:pt x="37444" y="68153"/>
                </a:lnTo>
                <a:lnTo>
                  <a:pt x="30723" y="68153"/>
                </a:lnTo>
                <a:lnTo>
                  <a:pt x="28803" y="7871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8" name="object 508"/>
          <p:cNvSpPr/>
          <p:nvPr/>
        </p:nvSpPr>
        <p:spPr>
          <a:xfrm>
            <a:off x="3497412" y="3127354"/>
            <a:ext cx="8641" cy="14401"/>
          </a:xfrm>
          <a:custGeom>
            <a:avLst/>
            <a:gdLst/>
            <a:ahLst/>
            <a:cxnLst/>
            <a:rect l="l" t="t" r="r" b="b"/>
            <a:pathLst>
              <a:path w="8641" h="14401">
                <a:moveTo>
                  <a:pt x="0" y="11521"/>
                </a:moveTo>
                <a:lnTo>
                  <a:pt x="1920" y="12481"/>
                </a:lnTo>
                <a:lnTo>
                  <a:pt x="3840" y="13441"/>
                </a:lnTo>
                <a:lnTo>
                  <a:pt x="5760" y="14401"/>
                </a:lnTo>
                <a:lnTo>
                  <a:pt x="6720" y="14401"/>
                </a:lnTo>
                <a:lnTo>
                  <a:pt x="8641" y="3840"/>
                </a:lnTo>
                <a:lnTo>
                  <a:pt x="4800" y="2880"/>
                </a:lnTo>
                <a:lnTo>
                  <a:pt x="1920" y="0"/>
                </a:lnTo>
                <a:lnTo>
                  <a:pt x="0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9" name="object 509"/>
          <p:cNvSpPr/>
          <p:nvPr/>
        </p:nvSpPr>
        <p:spPr>
          <a:xfrm>
            <a:off x="3556939" y="3063041"/>
            <a:ext cx="67193" cy="79674"/>
          </a:xfrm>
          <a:custGeom>
            <a:avLst/>
            <a:gdLst/>
            <a:ahLst/>
            <a:cxnLst/>
            <a:rect l="l" t="t" r="r" b="b"/>
            <a:pathLst>
              <a:path w="67193" h="79674">
                <a:moveTo>
                  <a:pt x="41269" y="10561"/>
                </a:moveTo>
                <a:lnTo>
                  <a:pt x="46070" y="12466"/>
                </a:lnTo>
                <a:lnTo>
                  <a:pt x="48950" y="16306"/>
                </a:lnTo>
                <a:lnTo>
                  <a:pt x="52791" y="20147"/>
                </a:lnTo>
                <a:lnTo>
                  <a:pt x="53751" y="25908"/>
                </a:lnTo>
                <a:lnTo>
                  <a:pt x="53751" y="32644"/>
                </a:lnTo>
                <a:lnTo>
                  <a:pt x="14386" y="32644"/>
                </a:lnTo>
                <a:lnTo>
                  <a:pt x="14386" y="29748"/>
                </a:lnTo>
                <a:lnTo>
                  <a:pt x="15346" y="26868"/>
                </a:lnTo>
                <a:lnTo>
                  <a:pt x="15346" y="23987"/>
                </a:lnTo>
                <a:lnTo>
                  <a:pt x="16306" y="21122"/>
                </a:lnTo>
                <a:lnTo>
                  <a:pt x="18227" y="19187"/>
                </a:lnTo>
                <a:lnTo>
                  <a:pt x="19187" y="17282"/>
                </a:lnTo>
                <a:lnTo>
                  <a:pt x="21107" y="2880"/>
                </a:lnTo>
                <a:lnTo>
                  <a:pt x="16306" y="4800"/>
                </a:lnTo>
                <a:lnTo>
                  <a:pt x="12466" y="7680"/>
                </a:lnTo>
                <a:lnTo>
                  <a:pt x="9585" y="10561"/>
                </a:lnTo>
                <a:lnTo>
                  <a:pt x="6705" y="14401"/>
                </a:lnTo>
                <a:lnTo>
                  <a:pt x="3825" y="18242"/>
                </a:lnTo>
                <a:lnTo>
                  <a:pt x="2865" y="23027"/>
                </a:lnTo>
                <a:lnTo>
                  <a:pt x="944" y="28803"/>
                </a:lnTo>
                <a:lnTo>
                  <a:pt x="0" y="33588"/>
                </a:lnTo>
                <a:lnTo>
                  <a:pt x="0" y="47030"/>
                </a:lnTo>
                <a:lnTo>
                  <a:pt x="944" y="52791"/>
                </a:lnTo>
                <a:lnTo>
                  <a:pt x="2865" y="57591"/>
                </a:lnTo>
                <a:lnTo>
                  <a:pt x="3825" y="62392"/>
                </a:lnTo>
                <a:lnTo>
                  <a:pt x="6705" y="66233"/>
                </a:lnTo>
                <a:lnTo>
                  <a:pt x="9585" y="70073"/>
                </a:lnTo>
                <a:lnTo>
                  <a:pt x="12466" y="72953"/>
                </a:lnTo>
                <a:lnTo>
                  <a:pt x="16306" y="75834"/>
                </a:lnTo>
                <a:lnTo>
                  <a:pt x="21107" y="76794"/>
                </a:lnTo>
                <a:lnTo>
                  <a:pt x="24947" y="78714"/>
                </a:lnTo>
                <a:lnTo>
                  <a:pt x="30708" y="79674"/>
                </a:lnTo>
                <a:lnTo>
                  <a:pt x="43190" y="79674"/>
                </a:lnTo>
                <a:lnTo>
                  <a:pt x="46070" y="78714"/>
                </a:lnTo>
                <a:lnTo>
                  <a:pt x="48950" y="78714"/>
                </a:lnTo>
                <a:lnTo>
                  <a:pt x="51831" y="77754"/>
                </a:lnTo>
                <a:lnTo>
                  <a:pt x="54711" y="76794"/>
                </a:lnTo>
                <a:lnTo>
                  <a:pt x="56631" y="76794"/>
                </a:lnTo>
                <a:lnTo>
                  <a:pt x="58552" y="75834"/>
                </a:lnTo>
                <a:lnTo>
                  <a:pt x="60472" y="74874"/>
                </a:lnTo>
                <a:lnTo>
                  <a:pt x="61432" y="74874"/>
                </a:lnTo>
                <a:lnTo>
                  <a:pt x="62392" y="73914"/>
                </a:lnTo>
                <a:lnTo>
                  <a:pt x="63352" y="73914"/>
                </a:lnTo>
                <a:lnTo>
                  <a:pt x="63352" y="71993"/>
                </a:lnTo>
                <a:lnTo>
                  <a:pt x="64312" y="71033"/>
                </a:lnTo>
                <a:lnTo>
                  <a:pt x="64312" y="65272"/>
                </a:lnTo>
                <a:lnTo>
                  <a:pt x="63352" y="65272"/>
                </a:lnTo>
                <a:lnTo>
                  <a:pt x="63352" y="64312"/>
                </a:lnTo>
                <a:lnTo>
                  <a:pt x="62392" y="63352"/>
                </a:lnTo>
                <a:lnTo>
                  <a:pt x="60472" y="63352"/>
                </a:lnTo>
                <a:lnTo>
                  <a:pt x="58552" y="64312"/>
                </a:lnTo>
                <a:lnTo>
                  <a:pt x="57591" y="65272"/>
                </a:lnTo>
                <a:lnTo>
                  <a:pt x="55671" y="65272"/>
                </a:lnTo>
                <a:lnTo>
                  <a:pt x="53751" y="66233"/>
                </a:lnTo>
                <a:lnTo>
                  <a:pt x="51831" y="67193"/>
                </a:lnTo>
                <a:lnTo>
                  <a:pt x="49911" y="67193"/>
                </a:lnTo>
                <a:lnTo>
                  <a:pt x="47030" y="68153"/>
                </a:lnTo>
                <a:lnTo>
                  <a:pt x="44150" y="69113"/>
                </a:lnTo>
                <a:lnTo>
                  <a:pt x="33588" y="69113"/>
                </a:lnTo>
                <a:lnTo>
                  <a:pt x="29748" y="68153"/>
                </a:lnTo>
                <a:lnTo>
                  <a:pt x="26868" y="67193"/>
                </a:lnTo>
                <a:lnTo>
                  <a:pt x="23987" y="66233"/>
                </a:lnTo>
                <a:lnTo>
                  <a:pt x="21107" y="64312"/>
                </a:lnTo>
                <a:lnTo>
                  <a:pt x="19187" y="61432"/>
                </a:lnTo>
                <a:lnTo>
                  <a:pt x="17266" y="59512"/>
                </a:lnTo>
                <a:lnTo>
                  <a:pt x="16306" y="56631"/>
                </a:lnTo>
                <a:lnTo>
                  <a:pt x="15346" y="53751"/>
                </a:lnTo>
                <a:lnTo>
                  <a:pt x="14386" y="49911"/>
                </a:lnTo>
                <a:lnTo>
                  <a:pt x="14386" y="42230"/>
                </a:lnTo>
                <a:lnTo>
                  <a:pt x="64312" y="42230"/>
                </a:lnTo>
                <a:lnTo>
                  <a:pt x="65272" y="41269"/>
                </a:lnTo>
                <a:lnTo>
                  <a:pt x="66233" y="40309"/>
                </a:lnTo>
                <a:lnTo>
                  <a:pt x="67193" y="38389"/>
                </a:lnTo>
                <a:lnTo>
                  <a:pt x="67193" y="29748"/>
                </a:lnTo>
                <a:lnTo>
                  <a:pt x="66233" y="24963"/>
                </a:lnTo>
                <a:lnTo>
                  <a:pt x="65272" y="21122"/>
                </a:lnTo>
                <a:lnTo>
                  <a:pt x="64312" y="16306"/>
                </a:lnTo>
                <a:lnTo>
                  <a:pt x="62392" y="13441"/>
                </a:lnTo>
                <a:lnTo>
                  <a:pt x="59512" y="10561"/>
                </a:lnTo>
                <a:lnTo>
                  <a:pt x="56631" y="6720"/>
                </a:lnTo>
                <a:lnTo>
                  <a:pt x="53751" y="4800"/>
                </a:lnTo>
                <a:lnTo>
                  <a:pt x="49911" y="2880"/>
                </a:lnTo>
                <a:lnTo>
                  <a:pt x="46070" y="960"/>
                </a:lnTo>
                <a:lnTo>
                  <a:pt x="40309" y="0"/>
                </a:lnTo>
                <a:lnTo>
                  <a:pt x="35509" y="0"/>
                </a:lnTo>
                <a:lnTo>
                  <a:pt x="31668" y="10561"/>
                </a:lnTo>
                <a:lnTo>
                  <a:pt x="41269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0" name="object 510"/>
          <p:cNvSpPr/>
          <p:nvPr/>
        </p:nvSpPr>
        <p:spPr>
          <a:xfrm>
            <a:off x="3576126" y="3063041"/>
            <a:ext cx="16322" cy="17282"/>
          </a:xfrm>
          <a:custGeom>
            <a:avLst/>
            <a:gdLst/>
            <a:ahLst/>
            <a:cxnLst/>
            <a:rect l="l" t="t" r="r" b="b"/>
            <a:pathLst>
              <a:path w="16322" h="17282">
                <a:moveTo>
                  <a:pt x="10561" y="0"/>
                </a:moveTo>
                <a:lnTo>
                  <a:pt x="5760" y="960"/>
                </a:lnTo>
                <a:lnTo>
                  <a:pt x="1920" y="2880"/>
                </a:lnTo>
                <a:lnTo>
                  <a:pt x="0" y="17282"/>
                </a:lnTo>
                <a:lnTo>
                  <a:pt x="1920" y="15361"/>
                </a:lnTo>
                <a:lnTo>
                  <a:pt x="3840" y="13441"/>
                </a:lnTo>
                <a:lnTo>
                  <a:pt x="6720" y="12466"/>
                </a:lnTo>
                <a:lnTo>
                  <a:pt x="9601" y="10561"/>
                </a:lnTo>
                <a:lnTo>
                  <a:pt x="12481" y="10561"/>
                </a:lnTo>
                <a:lnTo>
                  <a:pt x="16322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1" name="object 511"/>
          <p:cNvSpPr/>
          <p:nvPr/>
        </p:nvSpPr>
        <p:spPr>
          <a:xfrm>
            <a:off x="3634679" y="3044799"/>
            <a:ext cx="47045" cy="97917"/>
          </a:xfrm>
          <a:custGeom>
            <a:avLst/>
            <a:gdLst/>
            <a:ahLst/>
            <a:cxnLst/>
            <a:rect l="l" t="t" r="r" b="b"/>
            <a:pathLst>
              <a:path w="47045" h="97917">
                <a:moveTo>
                  <a:pt x="47045" y="21122"/>
                </a:moveTo>
                <a:lnTo>
                  <a:pt x="46085" y="20162"/>
                </a:lnTo>
                <a:lnTo>
                  <a:pt x="25923" y="20162"/>
                </a:lnTo>
                <a:lnTo>
                  <a:pt x="25923" y="960"/>
                </a:lnTo>
                <a:lnTo>
                  <a:pt x="24963" y="960"/>
                </a:lnTo>
                <a:lnTo>
                  <a:pt x="24002" y="0"/>
                </a:lnTo>
                <a:lnTo>
                  <a:pt x="14401" y="0"/>
                </a:lnTo>
                <a:lnTo>
                  <a:pt x="14401" y="960"/>
                </a:lnTo>
                <a:lnTo>
                  <a:pt x="13456" y="960"/>
                </a:lnTo>
                <a:lnTo>
                  <a:pt x="12481" y="1920"/>
                </a:lnTo>
                <a:lnTo>
                  <a:pt x="12481" y="20162"/>
                </a:lnTo>
                <a:lnTo>
                  <a:pt x="960" y="20162"/>
                </a:lnTo>
                <a:lnTo>
                  <a:pt x="960" y="21122"/>
                </a:lnTo>
                <a:lnTo>
                  <a:pt x="0" y="21122"/>
                </a:lnTo>
                <a:lnTo>
                  <a:pt x="0" y="28803"/>
                </a:lnTo>
                <a:lnTo>
                  <a:pt x="960" y="29763"/>
                </a:lnTo>
                <a:lnTo>
                  <a:pt x="960" y="30708"/>
                </a:lnTo>
                <a:lnTo>
                  <a:pt x="12481" y="30708"/>
                </a:lnTo>
                <a:lnTo>
                  <a:pt x="12481" y="77754"/>
                </a:lnTo>
                <a:lnTo>
                  <a:pt x="13456" y="81594"/>
                </a:lnTo>
                <a:lnTo>
                  <a:pt x="14401" y="84475"/>
                </a:lnTo>
                <a:lnTo>
                  <a:pt x="14401" y="87355"/>
                </a:lnTo>
                <a:lnTo>
                  <a:pt x="16322" y="90236"/>
                </a:lnTo>
                <a:lnTo>
                  <a:pt x="17282" y="92156"/>
                </a:lnTo>
                <a:lnTo>
                  <a:pt x="19202" y="94076"/>
                </a:lnTo>
                <a:lnTo>
                  <a:pt x="22082" y="95036"/>
                </a:lnTo>
                <a:lnTo>
                  <a:pt x="24002" y="95996"/>
                </a:lnTo>
                <a:lnTo>
                  <a:pt x="26883" y="96956"/>
                </a:lnTo>
                <a:lnTo>
                  <a:pt x="30723" y="97917"/>
                </a:lnTo>
                <a:lnTo>
                  <a:pt x="37444" y="97917"/>
                </a:lnTo>
                <a:lnTo>
                  <a:pt x="39364" y="96956"/>
                </a:lnTo>
                <a:lnTo>
                  <a:pt x="42245" y="96956"/>
                </a:lnTo>
                <a:lnTo>
                  <a:pt x="43205" y="95996"/>
                </a:lnTo>
                <a:lnTo>
                  <a:pt x="45125" y="95996"/>
                </a:lnTo>
                <a:lnTo>
                  <a:pt x="46085" y="95036"/>
                </a:lnTo>
                <a:lnTo>
                  <a:pt x="47045" y="94076"/>
                </a:lnTo>
                <a:lnTo>
                  <a:pt x="47045" y="84475"/>
                </a:lnTo>
                <a:lnTo>
                  <a:pt x="43205" y="84475"/>
                </a:lnTo>
                <a:lnTo>
                  <a:pt x="43205" y="85435"/>
                </a:lnTo>
                <a:lnTo>
                  <a:pt x="40325" y="85435"/>
                </a:lnTo>
                <a:lnTo>
                  <a:pt x="39364" y="86395"/>
                </a:lnTo>
                <a:lnTo>
                  <a:pt x="32644" y="86395"/>
                </a:lnTo>
                <a:lnTo>
                  <a:pt x="29763" y="85435"/>
                </a:lnTo>
                <a:lnTo>
                  <a:pt x="28803" y="82555"/>
                </a:lnTo>
                <a:lnTo>
                  <a:pt x="26883" y="79674"/>
                </a:lnTo>
                <a:lnTo>
                  <a:pt x="25923" y="75834"/>
                </a:lnTo>
                <a:lnTo>
                  <a:pt x="25923" y="30708"/>
                </a:lnTo>
                <a:lnTo>
                  <a:pt x="46085" y="30708"/>
                </a:lnTo>
                <a:lnTo>
                  <a:pt x="47045" y="29763"/>
                </a:lnTo>
                <a:lnTo>
                  <a:pt x="47045" y="211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2" name="object 512"/>
          <p:cNvSpPr/>
          <p:nvPr/>
        </p:nvSpPr>
        <p:spPr>
          <a:xfrm>
            <a:off x="3707648" y="3063041"/>
            <a:ext cx="52791" cy="42230"/>
          </a:xfrm>
          <a:custGeom>
            <a:avLst/>
            <a:gdLst/>
            <a:ahLst/>
            <a:cxnLst/>
            <a:rect l="l" t="t" r="r" b="b"/>
            <a:pathLst>
              <a:path w="52791" h="42230">
                <a:moveTo>
                  <a:pt x="15361" y="0"/>
                </a:moveTo>
                <a:lnTo>
                  <a:pt x="10561" y="960"/>
                </a:lnTo>
                <a:lnTo>
                  <a:pt x="5760" y="2880"/>
                </a:lnTo>
                <a:lnTo>
                  <a:pt x="3840" y="19187"/>
                </a:lnTo>
                <a:lnTo>
                  <a:pt x="4800" y="17282"/>
                </a:lnTo>
                <a:lnTo>
                  <a:pt x="6720" y="15361"/>
                </a:lnTo>
                <a:lnTo>
                  <a:pt x="8641" y="13441"/>
                </a:lnTo>
                <a:lnTo>
                  <a:pt x="11521" y="12466"/>
                </a:lnTo>
                <a:lnTo>
                  <a:pt x="13441" y="10561"/>
                </a:lnTo>
                <a:lnTo>
                  <a:pt x="26883" y="10561"/>
                </a:lnTo>
                <a:lnTo>
                  <a:pt x="30723" y="12466"/>
                </a:lnTo>
                <a:lnTo>
                  <a:pt x="34564" y="16306"/>
                </a:lnTo>
                <a:lnTo>
                  <a:pt x="37429" y="20147"/>
                </a:lnTo>
                <a:lnTo>
                  <a:pt x="39349" y="25908"/>
                </a:lnTo>
                <a:lnTo>
                  <a:pt x="39349" y="32644"/>
                </a:lnTo>
                <a:lnTo>
                  <a:pt x="0" y="32644"/>
                </a:lnTo>
                <a:lnTo>
                  <a:pt x="0" y="42230"/>
                </a:lnTo>
                <a:lnTo>
                  <a:pt x="49911" y="42230"/>
                </a:lnTo>
                <a:lnTo>
                  <a:pt x="50871" y="41269"/>
                </a:lnTo>
                <a:lnTo>
                  <a:pt x="51831" y="40309"/>
                </a:lnTo>
                <a:lnTo>
                  <a:pt x="52791" y="38389"/>
                </a:lnTo>
                <a:lnTo>
                  <a:pt x="52791" y="29748"/>
                </a:lnTo>
                <a:lnTo>
                  <a:pt x="51831" y="24963"/>
                </a:lnTo>
                <a:lnTo>
                  <a:pt x="50871" y="21122"/>
                </a:lnTo>
                <a:lnTo>
                  <a:pt x="49911" y="16306"/>
                </a:lnTo>
                <a:lnTo>
                  <a:pt x="47990" y="13441"/>
                </a:lnTo>
                <a:lnTo>
                  <a:pt x="45110" y="10561"/>
                </a:lnTo>
                <a:lnTo>
                  <a:pt x="42230" y="6720"/>
                </a:lnTo>
                <a:lnTo>
                  <a:pt x="39349" y="4800"/>
                </a:lnTo>
                <a:lnTo>
                  <a:pt x="35509" y="2880"/>
                </a:lnTo>
                <a:lnTo>
                  <a:pt x="30723" y="960"/>
                </a:lnTo>
                <a:lnTo>
                  <a:pt x="25907" y="0"/>
                </a:lnTo>
                <a:lnTo>
                  <a:pt x="15361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3" name="object 513"/>
          <p:cNvSpPr/>
          <p:nvPr/>
        </p:nvSpPr>
        <p:spPr>
          <a:xfrm>
            <a:off x="3693246" y="3065922"/>
            <a:ext cx="64312" cy="76794"/>
          </a:xfrm>
          <a:custGeom>
            <a:avLst/>
            <a:gdLst/>
            <a:ahLst/>
            <a:cxnLst/>
            <a:rect l="l" t="t" r="r" b="b"/>
            <a:pathLst>
              <a:path w="64312" h="76794">
                <a:moveTo>
                  <a:pt x="64312" y="64312"/>
                </a:moveTo>
                <a:lnTo>
                  <a:pt x="63352" y="64312"/>
                </a:lnTo>
                <a:lnTo>
                  <a:pt x="63352" y="61432"/>
                </a:lnTo>
                <a:lnTo>
                  <a:pt x="62392" y="60472"/>
                </a:lnTo>
                <a:lnTo>
                  <a:pt x="60472" y="60472"/>
                </a:lnTo>
                <a:lnTo>
                  <a:pt x="58552" y="61432"/>
                </a:lnTo>
                <a:lnTo>
                  <a:pt x="57591" y="62392"/>
                </a:lnTo>
                <a:lnTo>
                  <a:pt x="55671" y="62392"/>
                </a:lnTo>
                <a:lnTo>
                  <a:pt x="53751" y="63352"/>
                </a:lnTo>
                <a:lnTo>
                  <a:pt x="51831" y="64312"/>
                </a:lnTo>
                <a:lnTo>
                  <a:pt x="49911" y="64312"/>
                </a:lnTo>
                <a:lnTo>
                  <a:pt x="47030" y="65272"/>
                </a:lnTo>
                <a:lnTo>
                  <a:pt x="44150" y="66233"/>
                </a:lnTo>
                <a:lnTo>
                  <a:pt x="33604" y="66233"/>
                </a:lnTo>
                <a:lnTo>
                  <a:pt x="29763" y="65272"/>
                </a:lnTo>
                <a:lnTo>
                  <a:pt x="26883" y="64312"/>
                </a:lnTo>
                <a:lnTo>
                  <a:pt x="24003" y="63352"/>
                </a:lnTo>
                <a:lnTo>
                  <a:pt x="21122" y="61432"/>
                </a:lnTo>
                <a:lnTo>
                  <a:pt x="19202" y="58552"/>
                </a:lnTo>
                <a:lnTo>
                  <a:pt x="17282" y="56631"/>
                </a:lnTo>
                <a:lnTo>
                  <a:pt x="16322" y="53751"/>
                </a:lnTo>
                <a:lnTo>
                  <a:pt x="15361" y="50871"/>
                </a:lnTo>
                <a:lnTo>
                  <a:pt x="14401" y="47030"/>
                </a:lnTo>
                <a:lnTo>
                  <a:pt x="14401" y="23987"/>
                </a:lnTo>
                <a:lnTo>
                  <a:pt x="15361" y="21107"/>
                </a:lnTo>
                <a:lnTo>
                  <a:pt x="16322" y="18242"/>
                </a:lnTo>
                <a:lnTo>
                  <a:pt x="18242" y="16306"/>
                </a:lnTo>
                <a:lnTo>
                  <a:pt x="20162" y="0"/>
                </a:lnTo>
                <a:lnTo>
                  <a:pt x="16322" y="1920"/>
                </a:lnTo>
                <a:lnTo>
                  <a:pt x="12481" y="4800"/>
                </a:lnTo>
                <a:lnTo>
                  <a:pt x="9601" y="7680"/>
                </a:lnTo>
                <a:lnTo>
                  <a:pt x="6720" y="11521"/>
                </a:lnTo>
                <a:lnTo>
                  <a:pt x="3840" y="15361"/>
                </a:lnTo>
                <a:lnTo>
                  <a:pt x="1920" y="20147"/>
                </a:lnTo>
                <a:lnTo>
                  <a:pt x="960" y="25923"/>
                </a:lnTo>
                <a:lnTo>
                  <a:pt x="0" y="30708"/>
                </a:lnTo>
                <a:lnTo>
                  <a:pt x="0" y="44150"/>
                </a:lnTo>
                <a:lnTo>
                  <a:pt x="960" y="49911"/>
                </a:lnTo>
                <a:lnTo>
                  <a:pt x="1920" y="54711"/>
                </a:lnTo>
                <a:lnTo>
                  <a:pt x="3840" y="59512"/>
                </a:lnTo>
                <a:lnTo>
                  <a:pt x="5760" y="63352"/>
                </a:lnTo>
                <a:lnTo>
                  <a:pt x="9601" y="67193"/>
                </a:lnTo>
                <a:lnTo>
                  <a:pt x="12481" y="70073"/>
                </a:lnTo>
                <a:lnTo>
                  <a:pt x="16322" y="72953"/>
                </a:lnTo>
                <a:lnTo>
                  <a:pt x="20162" y="73914"/>
                </a:lnTo>
                <a:lnTo>
                  <a:pt x="24963" y="75834"/>
                </a:lnTo>
                <a:lnTo>
                  <a:pt x="30723" y="76794"/>
                </a:lnTo>
                <a:lnTo>
                  <a:pt x="43190" y="76794"/>
                </a:lnTo>
                <a:lnTo>
                  <a:pt x="46085" y="75834"/>
                </a:lnTo>
                <a:lnTo>
                  <a:pt x="48966" y="75834"/>
                </a:lnTo>
                <a:lnTo>
                  <a:pt x="51831" y="74874"/>
                </a:lnTo>
                <a:lnTo>
                  <a:pt x="53751" y="73914"/>
                </a:lnTo>
                <a:lnTo>
                  <a:pt x="56631" y="73914"/>
                </a:lnTo>
                <a:lnTo>
                  <a:pt x="58552" y="72953"/>
                </a:lnTo>
                <a:lnTo>
                  <a:pt x="59512" y="71993"/>
                </a:lnTo>
                <a:lnTo>
                  <a:pt x="61432" y="71993"/>
                </a:lnTo>
                <a:lnTo>
                  <a:pt x="62392" y="71033"/>
                </a:lnTo>
                <a:lnTo>
                  <a:pt x="63352" y="70073"/>
                </a:lnTo>
                <a:lnTo>
                  <a:pt x="63352" y="67193"/>
                </a:lnTo>
                <a:lnTo>
                  <a:pt x="64312" y="67193"/>
                </a:lnTo>
                <a:lnTo>
                  <a:pt x="64312" y="6431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4" name="object 514"/>
          <p:cNvSpPr/>
          <p:nvPr/>
        </p:nvSpPr>
        <p:spPr>
          <a:xfrm>
            <a:off x="3780602" y="3063041"/>
            <a:ext cx="62392" cy="78714"/>
          </a:xfrm>
          <a:custGeom>
            <a:avLst/>
            <a:gdLst/>
            <a:ahLst/>
            <a:cxnLst/>
            <a:rect l="l" t="t" r="r" b="b"/>
            <a:pathLst>
              <a:path w="62392" h="78714">
                <a:moveTo>
                  <a:pt x="13441" y="24963"/>
                </a:moveTo>
                <a:lnTo>
                  <a:pt x="17282" y="21122"/>
                </a:lnTo>
                <a:lnTo>
                  <a:pt x="20162" y="17282"/>
                </a:lnTo>
                <a:lnTo>
                  <a:pt x="24002" y="15361"/>
                </a:lnTo>
                <a:lnTo>
                  <a:pt x="26883" y="12466"/>
                </a:lnTo>
                <a:lnTo>
                  <a:pt x="30723" y="11521"/>
                </a:lnTo>
                <a:lnTo>
                  <a:pt x="38404" y="11521"/>
                </a:lnTo>
                <a:lnTo>
                  <a:pt x="40325" y="12466"/>
                </a:lnTo>
                <a:lnTo>
                  <a:pt x="42245" y="13441"/>
                </a:lnTo>
                <a:lnTo>
                  <a:pt x="44165" y="15361"/>
                </a:lnTo>
                <a:lnTo>
                  <a:pt x="45125" y="17282"/>
                </a:lnTo>
                <a:lnTo>
                  <a:pt x="47030" y="19187"/>
                </a:lnTo>
                <a:lnTo>
                  <a:pt x="48005" y="21122"/>
                </a:lnTo>
                <a:lnTo>
                  <a:pt x="48005" y="23987"/>
                </a:lnTo>
                <a:lnTo>
                  <a:pt x="48966" y="25908"/>
                </a:lnTo>
                <a:lnTo>
                  <a:pt x="48966" y="76794"/>
                </a:lnTo>
                <a:lnTo>
                  <a:pt x="49911" y="77754"/>
                </a:lnTo>
                <a:lnTo>
                  <a:pt x="50871" y="77754"/>
                </a:lnTo>
                <a:lnTo>
                  <a:pt x="50871" y="78714"/>
                </a:lnTo>
                <a:lnTo>
                  <a:pt x="60472" y="78714"/>
                </a:lnTo>
                <a:lnTo>
                  <a:pt x="60472" y="77754"/>
                </a:lnTo>
                <a:lnTo>
                  <a:pt x="62392" y="77754"/>
                </a:lnTo>
                <a:lnTo>
                  <a:pt x="62392" y="22082"/>
                </a:lnTo>
                <a:lnTo>
                  <a:pt x="61432" y="18242"/>
                </a:lnTo>
                <a:lnTo>
                  <a:pt x="60472" y="15361"/>
                </a:lnTo>
                <a:lnTo>
                  <a:pt x="58552" y="11521"/>
                </a:lnTo>
                <a:lnTo>
                  <a:pt x="56647" y="8641"/>
                </a:lnTo>
                <a:lnTo>
                  <a:pt x="54711" y="5760"/>
                </a:lnTo>
                <a:lnTo>
                  <a:pt x="51846" y="3840"/>
                </a:lnTo>
                <a:lnTo>
                  <a:pt x="48966" y="2880"/>
                </a:lnTo>
                <a:lnTo>
                  <a:pt x="45125" y="960"/>
                </a:lnTo>
                <a:lnTo>
                  <a:pt x="41285" y="0"/>
                </a:lnTo>
                <a:lnTo>
                  <a:pt x="32644" y="0"/>
                </a:lnTo>
                <a:lnTo>
                  <a:pt x="27843" y="960"/>
                </a:lnTo>
                <a:lnTo>
                  <a:pt x="24002" y="2880"/>
                </a:lnTo>
                <a:lnTo>
                  <a:pt x="20162" y="4800"/>
                </a:lnTo>
                <a:lnTo>
                  <a:pt x="16322" y="8641"/>
                </a:lnTo>
                <a:lnTo>
                  <a:pt x="11521" y="13441"/>
                </a:lnTo>
                <a:lnTo>
                  <a:pt x="11521" y="1920"/>
                </a:lnTo>
                <a:lnTo>
                  <a:pt x="10561" y="1920"/>
                </a:lnTo>
                <a:lnTo>
                  <a:pt x="10561" y="960"/>
                </a:lnTo>
                <a:lnTo>
                  <a:pt x="1920" y="960"/>
                </a:lnTo>
                <a:lnTo>
                  <a:pt x="1920" y="1920"/>
                </a:lnTo>
                <a:lnTo>
                  <a:pt x="0" y="1920"/>
                </a:lnTo>
                <a:lnTo>
                  <a:pt x="0" y="77754"/>
                </a:lnTo>
                <a:lnTo>
                  <a:pt x="960" y="77754"/>
                </a:lnTo>
                <a:lnTo>
                  <a:pt x="1920" y="78714"/>
                </a:lnTo>
                <a:lnTo>
                  <a:pt x="10561" y="78714"/>
                </a:lnTo>
                <a:lnTo>
                  <a:pt x="11521" y="77754"/>
                </a:lnTo>
                <a:lnTo>
                  <a:pt x="12481" y="77754"/>
                </a:lnTo>
                <a:lnTo>
                  <a:pt x="13441" y="76794"/>
                </a:lnTo>
                <a:lnTo>
                  <a:pt x="13441" y="249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5" name="object 515"/>
          <p:cNvSpPr/>
          <p:nvPr/>
        </p:nvSpPr>
        <p:spPr>
          <a:xfrm>
            <a:off x="3862197" y="3063041"/>
            <a:ext cx="57607" cy="79674"/>
          </a:xfrm>
          <a:custGeom>
            <a:avLst/>
            <a:gdLst/>
            <a:ahLst/>
            <a:cxnLst/>
            <a:rect l="l" t="t" r="r" b="b"/>
            <a:pathLst>
              <a:path w="57607" h="79674">
                <a:moveTo>
                  <a:pt x="12481" y="6720"/>
                </a:moveTo>
                <a:lnTo>
                  <a:pt x="9601" y="9601"/>
                </a:lnTo>
                <a:lnTo>
                  <a:pt x="6720" y="13441"/>
                </a:lnTo>
                <a:lnTo>
                  <a:pt x="4800" y="17282"/>
                </a:lnTo>
                <a:lnTo>
                  <a:pt x="2880" y="22082"/>
                </a:lnTo>
                <a:lnTo>
                  <a:pt x="960" y="27828"/>
                </a:lnTo>
                <a:lnTo>
                  <a:pt x="0" y="33588"/>
                </a:lnTo>
                <a:lnTo>
                  <a:pt x="0" y="47030"/>
                </a:lnTo>
                <a:lnTo>
                  <a:pt x="960" y="52791"/>
                </a:lnTo>
                <a:lnTo>
                  <a:pt x="1920" y="57591"/>
                </a:lnTo>
                <a:lnTo>
                  <a:pt x="3840" y="62392"/>
                </a:lnTo>
                <a:lnTo>
                  <a:pt x="5760" y="66233"/>
                </a:lnTo>
                <a:lnTo>
                  <a:pt x="8641" y="70073"/>
                </a:lnTo>
                <a:lnTo>
                  <a:pt x="11521" y="72953"/>
                </a:lnTo>
                <a:lnTo>
                  <a:pt x="14401" y="75834"/>
                </a:lnTo>
                <a:lnTo>
                  <a:pt x="18242" y="76794"/>
                </a:lnTo>
                <a:lnTo>
                  <a:pt x="22082" y="78714"/>
                </a:lnTo>
                <a:lnTo>
                  <a:pt x="26883" y="79674"/>
                </a:lnTo>
                <a:lnTo>
                  <a:pt x="37444" y="79674"/>
                </a:lnTo>
                <a:lnTo>
                  <a:pt x="39364" y="78714"/>
                </a:lnTo>
                <a:lnTo>
                  <a:pt x="42245" y="78714"/>
                </a:lnTo>
                <a:lnTo>
                  <a:pt x="44165" y="77754"/>
                </a:lnTo>
                <a:lnTo>
                  <a:pt x="46085" y="76794"/>
                </a:lnTo>
                <a:lnTo>
                  <a:pt x="48005" y="76794"/>
                </a:lnTo>
                <a:lnTo>
                  <a:pt x="49926" y="75834"/>
                </a:lnTo>
                <a:lnTo>
                  <a:pt x="51846" y="74874"/>
                </a:lnTo>
                <a:lnTo>
                  <a:pt x="53766" y="73914"/>
                </a:lnTo>
                <a:lnTo>
                  <a:pt x="54726" y="72953"/>
                </a:lnTo>
                <a:lnTo>
                  <a:pt x="55686" y="71993"/>
                </a:lnTo>
                <a:lnTo>
                  <a:pt x="55686" y="71033"/>
                </a:lnTo>
                <a:lnTo>
                  <a:pt x="56647" y="71033"/>
                </a:lnTo>
                <a:lnTo>
                  <a:pt x="56647" y="69113"/>
                </a:lnTo>
                <a:lnTo>
                  <a:pt x="57607" y="69113"/>
                </a:lnTo>
                <a:lnTo>
                  <a:pt x="57607" y="61432"/>
                </a:lnTo>
                <a:lnTo>
                  <a:pt x="56647" y="60472"/>
                </a:lnTo>
                <a:lnTo>
                  <a:pt x="56647" y="59512"/>
                </a:lnTo>
                <a:lnTo>
                  <a:pt x="55686" y="59512"/>
                </a:lnTo>
                <a:lnTo>
                  <a:pt x="55686" y="58552"/>
                </a:lnTo>
                <a:lnTo>
                  <a:pt x="54726" y="58552"/>
                </a:lnTo>
                <a:lnTo>
                  <a:pt x="53766" y="59512"/>
                </a:lnTo>
                <a:lnTo>
                  <a:pt x="52806" y="60472"/>
                </a:lnTo>
                <a:lnTo>
                  <a:pt x="50886" y="61432"/>
                </a:lnTo>
                <a:lnTo>
                  <a:pt x="49926" y="62392"/>
                </a:lnTo>
                <a:lnTo>
                  <a:pt x="48005" y="63352"/>
                </a:lnTo>
                <a:lnTo>
                  <a:pt x="46085" y="64312"/>
                </a:lnTo>
                <a:lnTo>
                  <a:pt x="44165" y="66233"/>
                </a:lnTo>
                <a:lnTo>
                  <a:pt x="42245" y="67193"/>
                </a:lnTo>
                <a:lnTo>
                  <a:pt x="40325" y="68153"/>
                </a:lnTo>
                <a:lnTo>
                  <a:pt x="30723" y="68153"/>
                </a:lnTo>
                <a:lnTo>
                  <a:pt x="27843" y="67193"/>
                </a:lnTo>
                <a:lnTo>
                  <a:pt x="25923" y="66233"/>
                </a:lnTo>
                <a:lnTo>
                  <a:pt x="23042" y="65272"/>
                </a:lnTo>
                <a:lnTo>
                  <a:pt x="21122" y="63352"/>
                </a:lnTo>
                <a:lnTo>
                  <a:pt x="19202" y="61432"/>
                </a:lnTo>
                <a:lnTo>
                  <a:pt x="17282" y="58552"/>
                </a:lnTo>
                <a:lnTo>
                  <a:pt x="16322" y="55671"/>
                </a:lnTo>
                <a:lnTo>
                  <a:pt x="15361" y="52791"/>
                </a:lnTo>
                <a:lnTo>
                  <a:pt x="14401" y="48950"/>
                </a:lnTo>
                <a:lnTo>
                  <a:pt x="13441" y="45110"/>
                </a:lnTo>
                <a:lnTo>
                  <a:pt x="13441" y="30708"/>
                </a:lnTo>
                <a:lnTo>
                  <a:pt x="15361" y="23027"/>
                </a:lnTo>
                <a:lnTo>
                  <a:pt x="19202" y="18242"/>
                </a:lnTo>
                <a:lnTo>
                  <a:pt x="22082" y="13441"/>
                </a:lnTo>
                <a:lnTo>
                  <a:pt x="27843" y="11521"/>
                </a:lnTo>
                <a:lnTo>
                  <a:pt x="39364" y="11521"/>
                </a:lnTo>
                <a:lnTo>
                  <a:pt x="42245" y="12466"/>
                </a:lnTo>
                <a:lnTo>
                  <a:pt x="44165" y="13441"/>
                </a:lnTo>
                <a:lnTo>
                  <a:pt x="46085" y="14401"/>
                </a:lnTo>
                <a:lnTo>
                  <a:pt x="48005" y="15361"/>
                </a:lnTo>
                <a:lnTo>
                  <a:pt x="48966" y="16306"/>
                </a:lnTo>
                <a:lnTo>
                  <a:pt x="50886" y="17282"/>
                </a:lnTo>
                <a:lnTo>
                  <a:pt x="51846" y="18242"/>
                </a:lnTo>
                <a:lnTo>
                  <a:pt x="52806" y="19187"/>
                </a:lnTo>
                <a:lnTo>
                  <a:pt x="53766" y="20147"/>
                </a:lnTo>
                <a:lnTo>
                  <a:pt x="55686" y="20147"/>
                </a:lnTo>
                <a:lnTo>
                  <a:pt x="55686" y="19187"/>
                </a:lnTo>
                <a:lnTo>
                  <a:pt x="56647" y="18242"/>
                </a:lnTo>
                <a:lnTo>
                  <a:pt x="56647" y="8641"/>
                </a:lnTo>
                <a:lnTo>
                  <a:pt x="55686" y="8641"/>
                </a:lnTo>
                <a:lnTo>
                  <a:pt x="55686" y="7680"/>
                </a:lnTo>
                <a:lnTo>
                  <a:pt x="54726" y="6720"/>
                </a:lnTo>
                <a:lnTo>
                  <a:pt x="53766" y="6720"/>
                </a:lnTo>
                <a:lnTo>
                  <a:pt x="52806" y="5760"/>
                </a:lnTo>
                <a:lnTo>
                  <a:pt x="51846" y="4800"/>
                </a:lnTo>
                <a:lnTo>
                  <a:pt x="49926" y="3840"/>
                </a:lnTo>
                <a:lnTo>
                  <a:pt x="48966" y="2880"/>
                </a:lnTo>
                <a:lnTo>
                  <a:pt x="47045" y="1920"/>
                </a:lnTo>
                <a:lnTo>
                  <a:pt x="45125" y="1920"/>
                </a:lnTo>
                <a:lnTo>
                  <a:pt x="43205" y="960"/>
                </a:lnTo>
                <a:lnTo>
                  <a:pt x="40325" y="960"/>
                </a:lnTo>
                <a:lnTo>
                  <a:pt x="38404" y="0"/>
                </a:lnTo>
                <a:lnTo>
                  <a:pt x="28803" y="0"/>
                </a:lnTo>
                <a:lnTo>
                  <a:pt x="24963" y="960"/>
                </a:lnTo>
                <a:lnTo>
                  <a:pt x="20162" y="2880"/>
                </a:lnTo>
                <a:lnTo>
                  <a:pt x="16322" y="3840"/>
                </a:lnTo>
                <a:lnTo>
                  <a:pt x="12481" y="67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6" name="object 516"/>
          <p:cNvSpPr/>
          <p:nvPr/>
        </p:nvSpPr>
        <p:spPr>
          <a:xfrm>
            <a:off x="3937071" y="3064002"/>
            <a:ext cx="13441" cy="77754"/>
          </a:xfrm>
          <a:custGeom>
            <a:avLst/>
            <a:gdLst/>
            <a:ahLst/>
            <a:cxnLst/>
            <a:rect l="l" t="t" r="r" b="b"/>
            <a:pathLst>
              <a:path w="13441" h="77754">
                <a:moveTo>
                  <a:pt x="975" y="76794"/>
                </a:moveTo>
                <a:lnTo>
                  <a:pt x="1920" y="77754"/>
                </a:lnTo>
                <a:lnTo>
                  <a:pt x="10561" y="77754"/>
                </a:lnTo>
                <a:lnTo>
                  <a:pt x="11521" y="76794"/>
                </a:lnTo>
                <a:lnTo>
                  <a:pt x="13441" y="76794"/>
                </a:lnTo>
                <a:lnTo>
                  <a:pt x="13441" y="1920"/>
                </a:lnTo>
                <a:lnTo>
                  <a:pt x="12481" y="960"/>
                </a:lnTo>
                <a:lnTo>
                  <a:pt x="11521" y="960"/>
                </a:lnTo>
                <a:lnTo>
                  <a:pt x="10561" y="0"/>
                </a:lnTo>
                <a:lnTo>
                  <a:pt x="2880" y="0"/>
                </a:lnTo>
                <a:lnTo>
                  <a:pt x="1920" y="960"/>
                </a:lnTo>
                <a:lnTo>
                  <a:pt x="975" y="960"/>
                </a:lnTo>
                <a:lnTo>
                  <a:pt x="0" y="1920"/>
                </a:lnTo>
                <a:lnTo>
                  <a:pt x="0" y="76794"/>
                </a:lnTo>
                <a:lnTo>
                  <a:pt x="975" y="7679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7" name="object 517"/>
          <p:cNvSpPr/>
          <p:nvPr/>
        </p:nvSpPr>
        <p:spPr>
          <a:xfrm>
            <a:off x="3935166" y="3034238"/>
            <a:ext cx="17266" cy="16322"/>
          </a:xfrm>
          <a:custGeom>
            <a:avLst/>
            <a:gdLst/>
            <a:ahLst/>
            <a:cxnLst/>
            <a:rect l="l" t="t" r="r" b="b"/>
            <a:pathLst>
              <a:path w="17266" h="16322">
                <a:moveTo>
                  <a:pt x="17266" y="7680"/>
                </a:moveTo>
                <a:lnTo>
                  <a:pt x="17266" y="4800"/>
                </a:lnTo>
                <a:lnTo>
                  <a:pt x="16306" y="2880"/>
                </a:lnTo>
                <a:lnTo>
                  <a:pt x="15346" y="1920"/>
                </a:lnTo>
                <a:lnTo>
                  <a:pt x="14386" y="0"/>
                </a:lnTo>
                <a:lnTo>
                  <a:pt x="2880" y="0"/>
                </a:lnTo>
                <a:lnTo>
                  <a:pt x="1905" y="1920"/>
                </a:lnTo>
                <a:lnTo>
                  <a:pt x="944" y="2880"/>
                </a:lnTo>
                <a:lnTo>
                  <a:pt x="0" y="4800"/>
                </a:lnTo>
                <a:lnTo>
                  <a:pt x="0" y="10561"/>
                </a:lnTo>
                <a:lnTo>
                  <a:pt x="944" y="13441"/>
                </a:lnTo>
                <a:lnTo>
                  <a:pt x="1905" y="14401"/>
                </a:lnTo>
                <a:lnTo>
                  <a:pt x="2880" y="15361"/>
                </a:lnTo>
                <a:lnTo>
                  <a:pt x="5745" y="16322"/>
                </a:lnTo>
                <a:lnTo>
                  <a:pt x="11506" y="16322"/>
                </a:lnTo>
                <a:lnTo>
                  <a:pt x="14386" y="15361"/>
                </a:lnTo>
                <a:lnTo>
                  <a:pt x="15346" y="14401"/>
                </a:lnTo>
                <a:lnTo>
                  <a:pt x="16306" y="13441"/>
                </a:lnTo>
                <a:lnTo>
                  <a:pt x="17266" y="10561"/>
                </a:lnTo>
                <a:lnTo>
                  <a:pt x="17266" y="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8" name="object 518"/>
          <p:cNvSpPr/>
          <p:nvPr/>
        </p:nvSpPr>
        <p:spPr>
          <a:xfrm>
            <a:off x="3969715" y="3067842"/>
            <a:ext cx="64312" cy="74874"/>
          </a:xfrm>
          <a:custGeom>
            <a:avLst/>
            <a:gdLst/>
            <a:ahLst/>
            <a:cxnLst/>
            <a:rect l="l" t="t" r="r" b="b"/>
            <a:pathLst>
              <a:path w="64312" h="74874">
                <a:moveTo>
                  <a:pt x="0" y="28788"/>
                </a:moveTo>
                <a:lnTo>
                  <a:pt x="0" y="42230"/>
                </a:lnTo>
                <a:lnTo>
                  <a:pt x="960" y="47990"/>
                </a:lnTo>
                <a:lnTo>
                  <a:pt x="2880" y="52791"/>
                </a:lnTo>
                <a:lnTo>
                  <a:pt x="4800" y="57591"/>
                </a:lnTo>
                <a:lnTo>
                  <a:pt x="6720" y="61432"/>
                </a:lnTo>
                <a:lnTo>
                  <a:pt x="9601" y="65272"/>
                </a:lnTo>
                <a:lnTo>
                  <a:pt x="12481" y="68153"/>
                </a:lnTo>
                <a:lnTo>
                  <a:pt x="16322" y="71033"/>
                </a:lnTo>
                <a:lnTo>
                  <a:pt x="21122" y="71993"/>
                </a:lnTo>
                <a:lnTo>
                  <a:pt x="25923" y="73914"/>
                </a:lnTo>
                <a:lnTo>
                  <a:pt x="30723" y="74874"/>
                </a:lnTo>
                <a:lnTo>
                  <a:pt x="43205" y="74874"/>
                </a:lnTo>
                <a:lnTo>
                  <a:pt x="46085" y="73914"/>
                </a:lnTo>
                <a:lnTo>
                  <a:pt x="49911" y="73914"/>
                </a:lnTo>
                <a:lnTo>
                  <a:pt x="52806" y="72953"/>
                </a:lnTo>
                <a:lnTo>
                  <a:pt x="54726" y="71993"/>
                </a:lnTo>
                <a:lnTo>
                  <a:pt x="56631" y="71993"/>
                </a:lnTo>
                <a:lnTo>
                  <a:pt x="58567" y="71033"/>
                </a:lnTo>
                <a:lnTo>
                  <a:pt x="60472" y="70073"/>
                </a:lnTo>
                <a:lnTo>
                  <a:pt x="61432" y="70073"/>
                </a:lnTo>
                <a:lnTo>
                  <a:pt x="62407" y="69113"/>
                </a:lnTo>
                <a:lnTo>
                  <a:pt x="63367" y="69113"/>
                </a:lnTo>
                <a:lnTo>
                  <a:pt x="63367" y="68153"/>
                </a:lnTo>
                <a:lnTo>
                  <a:pt x="64312" y="68153"/>
                </a:lnTo>
                <a:lnTo>
                  <a:pt x="64312" y="59512"/>
                </a:lnTo>
                <a:lnTo>
                  <a:pt x="63367" y="59512"/>
                </a:lnTo>
                <a:lnTo>
                  <a:pt x="63367" y="58552"/>
                </a:lnTo>
                <a:lnTo>
                  <a:pt x="60472" y="58552"/>
                </a:lnTo>
                <a:lnTo>
                  <a:pt x="59527" y="59512"/>
                </a:lnTo>
                <a:lnTo>
                  <a:pt x="57591" y="60472"/>
                </a:lnTo>
                <a:lnTo>
                  <a:pt x="56631" y="60472"/>
                </a:lnTo>
                <a:lnTo>
                  <a:pt x="54726" y="61432"/>
                </a:lnTo>
                <a:lnTo>
                  <a:pt x="52806" y="62392"/>
                </a:lnTo>
                <a:lnTo>
                  <a:pt x="49911" y="62392"/>
                </a:lnTo>
                <a:lnTo>
                  <a:pt x="47045" y="63352"/>
                </a:lnTo>
                <a:lnTo>
                  <a:pt x="45125" y="64312"/>
                </a:lnTo>
                <a:lnTo>
                  <a:pt x="33604" y="64312"/>
                </a:lnTo>
                <a:lnTo>
                  <a:pt x="29763" y="63352"/>
                </a:lnTo>
                <a:lnTo>
                  <a:pt x="26883" y="62392"/>
                </a:lnTo>
                <a:lnTo>
                  <a:pt x="24002" y="61432"/>
                </a:lnTo>
                <a:lnTo>
                  <a:pt x="22082" y="59512"/>
                </a:lnTo>
                <a:lnTo>
                  <a:pt x="20162" y="56631"/>
                </a:lnTo>
                <a:lnTo>
                  <a:pt x="18242" y="54711"/>
                </a:lnTo>
                <a:lnTo>
                  <a:pt x="16322" y="51831"/>
                </a:lnTo>
                <a:lnTo>
                  <a:pt x="15361" y="48950"/>
                </a:lnTo>
                <a:lnTo>
                  <a:pt x="15361" y="45110"/>
                </a:lnTo>
                <a:lnTo>
                  <a:pt x="14401" y="42230"/>
                </a:lnTo>
                <a:lnTo>
                  <a:pt x="14401" y="24947"/>
                </a:lnTo>
                <a:lnTo>
                  <a:pt x="15361" y="22067"/>
                </a:lnTo>
                <a:lnTo>
                  <a:pt x="16322" y="0"/>
                </a:lnTo>
                <a:lnTo>
                  <a:pt x="12481" y="2880"/>
                </a:lnTo>
                <a:lnTo>
                  <a:pt x="9601" y="5760"/>
                </a:lnTo>
                <a:lnTo>
                  <a:pt x="6720" y="9601"/>
                </a:lnTo>
                <a:lnTo>
                  <a:pt x="4800" y="13441"/>
                </a:lnTo>
                <a:lnTo>
                  <a:pt x="2880" y="18227"/>
                </a:lnTo>
                <a:lnTo>
                  <a:pt x="960" y="24003"/>
                </a:lnTo>
                <a:lnTo>
                  <a:pt x="0" y="2878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9" name="object 519"/>
          <p:cNvSpPr/>
          <p:nvPr/>
        </p:nvSpPr>
        <p:spPr>
          <a:xfrm>
            <a:off x="3984116" y="3063041"/>
            <a:ext cx="52791" cy="47030"/>
          </a:xfrm>
          <a:custGeom>
            <a:avLst/>
            <a:gdLst/>
            <a:ahLst/>
            <a:cxnLst/>
            <a:rect l="l" t="t" r="r" b="b"/>
            <a:pathLst>
              <a:path w="52791" h="47030">
                <a:moveTo>
                  <a:pt x="3840" y="19187"/>
                </a:moveTo>
                <a:lnTo>
                  <a:pt x="5760" y="17282"/>
                </a:lnTo>
                <a:lnTo>
                  <a:pt x="7680" y="15361"/>
                </a:lnTo>
                <a:lnTo>
                  <a:pt x="9601" y="13441"/>
                </a:lnTo>
                <a:lnTo>
                  <a:pt x="11521" y="12466"/>
                </a:lnTo>
                <a:lnTo>
                  <a:pt x="14401" y="10561"/>
                </a:lnTo>
                <a:lnTo>
                  <a:pt x="26883" y="10561"/>
                </a:lnTo>
                <a:lnTo>
                  <a:pt x="31683" y="12466"/>
                </a:lnTo>
                <a:lnTo>
                  <a:pt x="34564" y="16306"/>
                </a:lnTo>
                <a:lnTo>
                  <a:pt x="38404" y="20147"/>
                </a:lnTo>
                <a:lnTo>
                  <a:pt x="39349" y="25908"/>
                </a:lnTo>
                <a:lnTo>
                  <a:pt x="39349" y="32644"/>
                </a:lnTo>
                <a:lnTo>
                  <a:pt x="0" y="32644"/>
                </a:lnTo>
                <a:lnTo>
                  <a:pt x="0" y="29748"/>
                </a:lnTo>
                <a:lnTo>
                  <a:pt x="0" y="47030"/>
                </a:lnTo>
                <a:lnTo>
                  <a:pt x="0" y="42230"/>
                </a:lnTo>
                <a:lnTo>
                  <a:pt x="50871" y="42230"/>
                </a:lnTo>
                <a:lnTo>
                  <a:pt x="51846" y="41269"/>
                </a:lnTo>
                <a:lnTo>
                  <a:pt x="52791" y="40309"/>
                </a:lnTo>
                <a:lnTo>
                  <a:pt x="52791" y="24963"/>
                </a:lnTo>
                <a:lnTo>
                  <a:pt x="50871" y="21122"/>
                </a:lnTo>
                <a:lnTo>
                  <a:pt x="49911" y="16306"/>
                </a:lnTo>
                <a:lnTo>
                  <a:pt x="48006" y="13441"/>
                </a:lnTo>
                <a:lnTo>
                  <a:pt x="45125" y="10561"/>
                </a:lnTo>
                <a:lnTo>
                  <a:pt x="43190" y="6720"/>
                </a:lnTo>
                <a:lnTo>
                  <a:pt x="39349" y="4800"/>
                </a:lnTo>
                <a:lnTo>
                  <a:pt x="35509" y="2880"/>
                </a:lnTo>
                <a:lnTo>
                  <a:pt x="31683" y="960"/>
                </a:lnTo>
                <a:lnTo>
                  <a:pt x="26883" y="0"/>
                </a:lnTo>
                <a:lnTo>
                  <a:pt x="15361" y="0"/>
                </a:lnTo>
                <a:lnTo>
                  <a:pt x="10561" y="960"/>
                </a:lnTo>
                <a:lnTo>
                  <a:pt x="6720" y="2880"/>
                </a:lnTo>
                <a:lnTo>
                  <a:pt x="1920" y="4800"/>
                </a:lnTo>
                <a:lnTo>
                  <a:pt x="960" y="26868"/>
                </a:lnTo>
                <a:lnTo>
                  <a:pt x="1920" y="23987"/>
                </a:lnTo>
                <a:lnTo>
                  <a:pt x="2880" y="21122"/>
                </a:lnTo>
                <a:lnTo>
                  <a:pt x="3840" y="1918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0" name="object 520"/>
          <p:cNvSpPr/>
          <p:nvPr/>
        </p:nvSpPr>
        <p:spPr>
          <a:xfrm>
            <a:off x="4051310" y="3063041"/>
            <a:ext cx="51846" cy="79674"/>
          </a:xfrm>
          <a:custGeom>
            <a:avLst/>
            <a:gdLst/>
            <a:ahLst/>
            <a:cxnLst/>
            <a:rect l="l" t="t" r="r" b="b"/>
            <a:pathLst>
              <a:path w="51846" h="79674">
                <a:moveTo>
                  <a:pt x="960" y="62392"/>
                </a:moveTo>
                <a:lnTo>
                  <a:pt x="960" y="64312"/>
                </a:lnTo>
                <a:lnTo>
                  <a:pt x="0" y="64312"/>
                </a:lnTo>
                <a:lnTo>
                  <a:pt x="0" y="71033"/>
                </a:lnTo>
                <a:lnTo>
                  <a:pt x="960" y="71993"/>
                </a:lnTo>
                <a:lnTo>
                  <a:pt x="960" y="72953"/>
                </a:lnTo>
                <a:lnTo>
                  <a:pt x="1920" y="73914"/>
                </a:lnTo>
                <a:lnTo>
                  <a:pt x="2880" y="74874"/>
                </a:lnTo>
                <a:lnTo>
                  <a:pt x="3840" y="74874"/>
                </a:lnTo>
                <a:lnTo>
                  <a:pt x="4800" y="75834"/>
                </a:lnTo>
                <a:lnTo>
                  <a:pt x="5760" y="76794"/>
                </a:lnTo>
                <a:lnTo>
                  <a:pt x="7680" y="76794"/>
                </a:lnTo>
                <a:lnTo>
                  <a:pt x="9601" y="77754"/>
                </a:lnTo>
                <a:lnTo>
                  <a:pt x="11521" y="78714"/>
                </a:lnTo>
                <a:lnTo>
                  <a:pt x="15361" y="78714"/>
                </a:lnTo>
                <a:lnTo>
                  <a:pt x="18242" y="79674"/>
                </a:lnTo>
                <a:lnTo>
                  <a:pt x="27843" y="79674"/>
                </a:lnTo>
                <a:lnTo>
                  <a:pt x="31683" y="78714"/>
                </a:lnTo>
                <a:lnTo>
                  <a:pt x="34564" y="77754"/>
                </a:lnTo>
                <a:lnTo>
                  <a:pt x="38404" y="76794"/>
                </a:lnTo>
                <a:lnTo>
                  <a:pt x="41285" y="75834"/>
                </a:lnTo>
                <a:lnTo>
                  <a:pt x="44165" y="73914"/>
                </a:lnTo>
                <a:lnTo>
                  <a:pt x="46085" y="71993"/>
                </a:lnTo>
                <a:lnTo>
                  <a:pt x="48005" y="69113"/>
                </a:lnTo>
                <a:lnTo>
                  <a:pt x="49926" y="66233"/>
                </a:lnTo>
                <a:lnTo>
                  <a:pt x="50886" y="63352"/>
                </a:lnTo>
                <a:lnTo>
                  <a:pt x="51846" y="60472"/>
                </a:lnTo>
                <a:lnTo>
                  <a:pt x="51846" y="52791"/>
                </a:lnTo>
                <a:lnTo>
                  <a:pt x="50886" y="50871"/>
                </a:lnTo>
                <a:lnTo>
                  <a:pt x="49926" y="47990"/>
                </a:lnTo>
                <a:lnTo>
                  <a:pt x="48966" y="46070"/>
                </a:lnTo>
                <a:lnTo>
                  <a:pt x="48005" y="44150"/>
                </a:lnTo>
                <a:lnTo>
                  <a:pt x="46085" y="42230"/>
                </a:lnTo>
                <a:lnTo>
                  <a:pt x="44165" y="41269"/>
                </a:lnTo>
                <a:lnTo>
                  <a:pt x="42245" y="39349"/>
                </a:lnTo>
                <a:lnTo>
                  <a:pt x="40325" y="38389"/>
                </a:lnTo>
                <a:lnTo>
                  <a:pt x="37444" y="37429"/>
                </a:lnTo>
                <a:lnTo>
                  <a:pt x="35524" y="36469"/>
                </a:lnTo>
                <a:lnTo>
                  <a:pt x="33604" y="35509"/>
                </a:lnTo>
                <a:lnTo>
                  <a:pt x="30723" y="34549"/>
                </a:lnTo>
                <a:lnTo>
                  <a:pt x="28803" y="33588"/>
                </a:lnTo>
                <a:lnTo>
                  <a:pt x="26883" y="32644"/>
                </a:lnTo>
                <a:lnTo>
                  <a:pt x="24002" y="31668"/>
                </a:lnTo>
                <a:lnTo>
                  <a:pt x="22082" y="30708"/>
                </a:lnTo>
                <a:lnTo>
                  <a:pt x="20162" y="29748"/>
                </a:lnTo>
                <a:lnTo>
                  <a:pt x="19202" y="28803"/>
                </a:lnTo>
                <a:lnTo>
                  <a:pt x="17282" y="27828"/>
                </a:lnTo>
                <a:lnTo>
                  <a:pt x="16322" y="25908"/>
                </a:lnTo>
                <a:lnTo>
                  <a:pt x="15361" y="24963"/>
                </a:lnTo>
                <a:lnTo>
                  <a:pt x="14401" y="23027"/>
                </a:lnTo>
                <a:lnTo>
                  <a:pt x="14401" y="19187"/>
                </a:lnTo>
                <a:lnTo>
                  <a:pt x="15361" y="18242"/>
                </a:lnTo>
                <a:lnTo>
                  <a:pt x="15361" y="16306"/>
                </a:lnTo>
                <a:lnTo>
                  <a:pt x="16322" y="15361"/>
                </a:lnTo>
                <a:lnTo>
                  <a:pt x="17282" y="14401"/>
                </a:lnTo>
                <a:lnTo>
                  <a:pt x="18242" y="13441"/>
                </a:lnTo>
                <a:lnTo>
                  <a:pt x="19202" y="12466"/>
                </a:lnTo>
                <a:lnTo>
                  <a:pt x="21122" y="11521"/>
                </a:lnTo>
                <a:lnTo>
                  <a:pt x="22082" y="11521"/>
                </a:lnTo>
                <a:lnTo>
                  <a:pt x="24002" y="10561"/>
                </a:lnTo>
                <a:lnTo>
                  <a:pt x="33604" y="10561"/>
                </a:lnTo>
                <a:lnTo>
                  <a:pt x="35524" y="11521"/>
                </a:lnTo>
                <a:lnTo>
                  <a:pt x="37444" y="11521"/>
                </a:lnTo>
                <a:lnTo>
                  <a:pt x="38404" y="12466"/>
                </a:lnTo>
                <a:lnTo>
                  <a:pt x="40325" y="13441"/>
                </a:lnTo>
                <a:lnTo>
                  <a:pt x="41285" y="13441"/>
                </a:lnTo>
                <a:lnTo>
                  <a:pt x="43205" y="14401"/>
                </a:lnTo>
                <a:lnTo>
                  <a:pt x="44165" y="15361"/>
                </a:lnTo>
                <a:lnTo>
                  <a:pt x="47045" y="15361"/>
                </a:lnTo>
                <a:lnTo>
                  <a:pt x="47045" y="14401"/>
                </a:lnTo>
                <a:lnTo>
                  <a:pt x="48005" y="14401"/>
                </a:lnTo>
                <a:lnTo>
                  <a:pt x="48005" y="6720"/>
                </a:lnTo>
                <a:lnTo>
                  <a:pt x="47045" y="5760"/>
                </a:lnTo>
                <a:lnTo>
                  <a:pt x="47045" y="4800"/>
                </a:lnTo>
                <a:lnTo>
                  <a:pt x="46085" y="4800"/>
                </a:lnTo>
                <a:lnTo>
                  <a:pt x="45125" y="3840"/>
                </a:lnTo>
                <a:lnTo>
                  <a:pt x="43205" y="2880"/>
                </a:lnTo>
                <a:lnTo>
                  <a:pt x="42245" y="2880"/>
                </a:lnTo>
                <a:lnTo>
                  <a:pt x="41285" y="1920"/>
                </a:lnTo>
                <a:lnTo>
                  <a:pt x="39364" y="1920"/>
                </a:lnTo>
                <a:lnTo>
                  <a:pt x="38404" y="960"/>
                </a:lnTo>
                <a:lnTo>
                  <a:pt x="36484" y="960"/>
                </a:lnTo>
                <a:lnTo>
                  <a:pt x="34564" y="0"/>
                </a:lnTo>
                <a:lnTo>
                  <a:pt x="24002" y="0"/>
                </a:lnTo>
                <a:lnTo>
                  <a:pt x="20162" y="960"/>
                </a:lnTo>
                <a:lnTo>
                  <a:pt x="17282" y="1920"/>
                </a:lnTo>
                <a:lnTo>
                  <a:pt x="13441" y="2880"/>
                </a:lnTo>
                <a:lnTo>
                  <a:pt x="10561" y="4800"/>
                </a:lnTo>
                <a:lnTo>
                  <a:pt x="8641" y="6720"/>
                </a:lnTo>
                <a:lnTo>
                  <a:pt x="6720" y="8641"/>
                </a:lnTo>
                <a:lnTo>
                  <a:pt x="4800" y="10561"/>
                </a:lnTo>
                <a:lnTo>
                  <a:pt x="3840" y="13441"/>
                </a:lnTo>
                <a:lnTo>
                  <a:pt x="2880" y="16306"/>
                </a:lnTo>
                <a:lnTo>
                  <a:pt x="1920" y="18242"/>
                </a:lnTo>
                <a:lnTo>
                  <a:pt x="1920" y="24963"/>
                </a:lnTo>
                <a:lnTo>
                  <a:pt x="2880" y="27828"/>
                </a:lnTo>
                <a:lnTo>
                  <a:pt x="3840" y="29748"/>
                </a:lnTo>
                <a:lnTo>
                  <a:pt x="4800" y="31668"/>
                </a:lnTo>
                <a:lnTo>
                  <a:pt x="5760" y="34549"/>
                </a:lnTo>
                <a:lnTo>
                  <a:pt x="7680" y="35509"/>
                </a:lnTo>
                <a:lnTo>
                  <a:pt x="9601" y="37429"/>
                </a:lnTo>
                <a:lnTo>
                  <a:pt x="11521" y="39349"/>
                </a:lnTo>
                <a:lnTo>
                  <a:pt x="13441" y="40309"/>
                </a:lnTo>
                <a:lnTo>
                  <a:pt x="16322" y="41269"/>
                </a:lnTo>
                <a:lnTo>
                  <a:pt x="18242" y="42230"/>
                </a:lnTo>
                <a:lnTo>
                  <a:pt x="20162" y="43190"/>
                </a:lnTo>
                <a:lnTo>
                  <a:pt x="23042" y="44150"/>
                </a:lnTo>
                <a:lnTo>
                  <a:pt x="24963" y="45110"/>
                </a:lnTo>
                <a:lnTo>
                  <a:pt x="26883" y="46070"/>
                </a:lnTo>
                <a:lnTo>
                  <a:pt x="28803" y="47030"/>
                </a:lnTo>
                <a:lnTo>
                  <a:pt x="30723" y="47990"/>
                </a:lnTo>
                <a:lnTo>
                  <a:pt x="32644" y="48950"/>
                </a:lnTo>
                <a:lnTo>
                  <a:pt x="34564" y="49911"/>
                </a:lnTo>
                <a:lnTo>
                  <a:pt x="35524" y="50871"/>
                </a:lnTo>
                <a:lnTo>
                  <a:pt x="37444" y="51831"/>
                </a:lnTo>
                <a:lnTo>
                  <a:pt x="38404" y="53751"/>
                </a:lnTo>
                <a:lnTo>
                  <a:pt x="38404" y="61432"/>
                </a:lnTo>
                <a:lnTo>
                  <a:pt x="37444" y="62392"/>
                </a:lnTo>
                <a:lnTo>
                  <a:pt x="36484" y="64312"/>
                </a:lnTo>
                <a:lnTo>
                  <a:pt x="35524" y="65272"/>
                </a:lnTo>
                <a:lnTo>
                  <a:pt x="34564" y="66233"/>
                </a:lnTo>
                <a:lnTo>
                  <a:pt x="32644" y="67193"/>
                </a:lnTo>
                <a:lnTo>
                  <a:pt x="31683" y="68153"/>
                </a:lnTo>
                <a:lnTo>
                  <a:pt x="29763" y="68153"/>
                </a:lnTo>
                <a:lnTo>
                  <a:pt x="27843" y="69113"/>
                </a:lnTo>
                <a:lnTo>
                  <a:pt x="17282" y="69113"/>
                </a:lnTo>
                <a:lnTo>
                  <a:pt x="15361" y="68153"/>
                </a:lnTo>
                <a:lnTo>
                  <a:pt x="13441" y="67193"/>
                </a:lnTo>
                <a:lnTo>
                  <a:pt x="11521" y="66233"/>
                </a:lnTo>
                <a:lnTo>
                  <a:pt x="9601" y="65272"/>
                </a:lnTo>
                <a:lnTo>
                  <a:pt x="7680" y="64312"/>
                </a:lnTo>
                <a:lnTo>
                  <a:pt x="5760" y="64312"/>
                </a:lnTo>
                <a:lnTo>
                  <a:pt x="4800" y="63352"/>
                </a:lnTo>
                <a:lnTo>
                  <a:pt x="3840" y="62392"/>
                </a:lnTo>
                <a:lnTo>
                  <a:pt x="960" y="6239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1" name="object 521"/>
          <p:cNvSpPr/>
          <p:nvPr/>
        </p:nvSpPr>
        <p:spPr>
          <a:xfrm>
            <a:off x="4149227" y="3044799"/>
            <a:ext cx="48005" cy="97917"/>
          </a:xfrm>
          <a:custGeom>
            <a:avLst/>
            <a:gdLst/>
            <a:ahLst/>
            <a:cxnLst/>
            <a:rect l="l" t="t" r="r" b="b"/>
            <a:pathLst>
              <a:path w="48005" h="97917">
                <a:moveTo>
                  <a:pt x="48005" y="23042"/>
                </a:moveTo>
                <a:lnTo>
                  <a:pt x="47045" y="22082"/>
                </a:lnTo>
                <a:lnTo>
                  <a:pt x="47045" y="20162"/>
                </a:lnTo>
                <a:lnTo>
                  <a:pt x="26883" y="20162"/>
                </a:lnTo>
                <a:lnTo>
                  <a:pt x="26883" y="1920"/>
                </a:lnTo>
                <a:lnTo>
                  <a:pt x="25923" y="1920"/>
                </a:lnTo>
                <a:lnTo>
                  <a:pt x="25923" y="960"/>
                </a:lnTo>
                <a:lnTo>
                  <a:pt x="24963" y="960"/>
                </a:lnTo>
                <a:lnTo>
                  <a:pt x="24963" y="0"/>
                </a:lnTo>
                <a:lnTo>
                  <a:pt x="15361" y="0"/>
                </a:lnTo>
                <a:lnTo>
                  <a:pt x="14401" y="960"/>
                </a:lnTo>
                <a:lnTo>
                  <a:pt x="13441" y="960"/>
                </a:lnTo>
                <a:lnTo>
                  <a:pt x="13441" y="20162"/>
                </a:lnTo>
                <a:lnTo>
                  <a:pt x="960" y="20162"/>
                </a:lnTo>
                <a:lnTo>
                  <a:pt x="960" y="22082"/>
                </a:lnTo>
                <a:lnTo>
                  <a:pt x="0" y="23042"/>
                </a:lnTo>
                <a:lnTo>
                  <a:pt x="0" y="26883"/>
                </a:lnTo>
                <a:lnTo>
                  <a:pt x="960" y="28803"/>
                </a:lnTo>
                <a:lnTo>
                  <a:pt x="960" y="29763"/>
                </a:lnTo>
                <a:lnTo>
                  <a:pt x="1920" y="30708"/>
                </a:lnTo>
                <a:lnTo>
                  <a:pt x="13441" y="30708"/>
                </a:lnTo>
                <a:lnTo>
                  <a:pt x="13441" y="81594"/>
                </a:lnTo>
                <a:lnTo>
                  <a:pt x="14401" y="84475"/>
                </a:lnTo>
                <a:lnTo>
                  <a:pt x="15361" y="87355"/>
                </a:lnTo>
                <a:lnTo>
                  <a:pt x="16322" y="90236"/>
                </a:lnTo>
                <a:lnTo>
                  <a:pt x="18242" y="92156"/>
                </a:lnTo>
                <a:lnTo>
                  <a:pt x="20162" y="94076"/>
                </a:lnTo>
                <a:lnTo>
                  <a:pt x="22082" y="95036"/>
                </a:lnTo>
                <a:lnTo>
                  <a:pt x="24963" y="95996"/>
                </a:lnTo>
                <a:lnTo>
                  <a:pt x="27843" y="96956"/>
                </a:lnTo>
                <a:lnTo>
                  <a:pt x="30723" y="97917"/>
                </a:lnTo>
                <a:lnTo>
                  <a:pt x="38404" y="97917"/>
                </a:lnTo>
                <a:lnTo>
                  <a:pt x="39364" y="96956"/>
                </a:lnTo>
                <a:lnTo>
                  <a:pt x="43205" y="96956"/>
                </a:lnTo>
                <a:lnTo>
                  <a:pt x="44165" y="95996"/>
                </a:lnTo>
                <a:lnTo>
                  <a:pt x="45125" y="95996"/>
                </a:lnTo>
                <a:lnTo>
                  <a:pt x="46085" y="95036"/>
                </a:lnTo>
                <a:lnTo>
                  <a:pt x="47045" y="94076"/>
                </a:lnTo>
                <a:lnTo>
                  <a:pt x="47045" y="93116"/>
                </a:lnTo>
                <a:lnTo>
                  <a:pt x="48005" y="92156"/>
                </a:lnTo>
                <a:lnTo>
                  <a:pt x="48005" y="86395"/>
                </a:lnTo>
                <a:lnTo>
                  <a:pt x="47045" y="86395"/>
                </a:lnTo>
                <a:lnTo>
                  <a:pt x="47045" y="84475"/>
                </a:lnTo>
                <a:lnTo>
                  <a:pt x="44165" y="84475"/>
                </a:lnTo>
                <a:lnTo>
                  <a:pt x="43205" y="85435"/>
                </a:lnTo>
                <a:lnTo>
                  <a:pt x="41285" y="85435"/>
                </a:lnTo>
                <a:lnTo>
                  <a:pt x="40325" y="86395"/>
                </a:lnTo>
                <a:lnTo>
                  <a:pt x="32644" y="86395"/>
                </a:lnTo>
                <a:lnTo>
                  <a:pt x="29763" y="85435"/>
                </a:lnTo>
                <a:lnTo>
                  <a:pt x="28803" y="82555"/>
                </a:lnTo>
                <a:lnTo>
                  <a:pt x="26883" y="79674"/>
                </a:lnTo>
                <a:lnTo>
                  <a:pt x="26883" y="30708"/>
                </a:lnTo>
                <a:lnTo>
                  <a:pt x="47045" y="30708"/>
                </a:lnTo>
                <a:lnTo>
                  <a:pt x="47045" y="29763"/>
                </a:lnTo>
                <a:lnTo>
                  <a:pt x="48005" y="28803"/>
                </a:lnTo>
                <a:lnTo>
                  <a:pt x="48005" y="230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2" name="object 522"/>
          <p:cNvSpPr/>
          <p:nvPr/>
        </p:nvSpPr>
        <p:spPr>
          <a:xfrm>
            <a:off x="4214515" y="3028477"/>
            <a:ext cx="63352" cy="113278"/>
          </a:xfrm>
          <a:custGeom>
            <a:avLst/>
            <a:gdLst/>
            <a:ahLst/>
            <a:cxnLst/>
            <a:rect l="l" t="t" r="r" b="b"/>
            <a:pathLst>
              <a:path w="63352" h="113278">
                <a:moveTo>
                  <a:pt x="34549" y="46085"/>
                </a:moveTo>
                <a:lnTo>
                  <a:pt x="39349" y="46085"/>
                </a:lnTo>
                <a:lnTo>
                  <a:pt x="41269" y="47030"/>
                </a:lnTo>
                <a:lnTo>
                  <a:pt x="43190" y="48005"/>
                </a:lnTo>
                <a:lnTo>
                  <a:pt x="44150" y="49926"/>
                </a:lnTo>
                <a:lnTo>
                  <a:pt x="46070" y="51846"/>
                </a:lnTo>
                <a:lnTo>
                  <a:pt x="47030" y="53751"/>
                </a:lnTo>
                <a:lnTo>
                  <a:pt x="47990" y="55686"/>
                </a:lnTo>
                <a:lnTo>
                  <a:pt x="48950" y="58552"/>
                </a:lnTo>
                <a:lnTo>
                  <a:pt x="48950" y="60472"/>
                </a:lnTo>
                <a:lnTo>
                  <a:pt x="49911" y="64312"/>
                </a:lnTo>
                <a:lnTo>
                  <a:pt x="49911" y="112318"/>
                </a:lnTo>
                <a:lnTo>
                  <a:pt x="50871" y="112318"/>
                </a:lnTo>
                <a:lnTo>
                  <a:pt x="51831" y="113278"/>
                </a:lnTo>
                <a:lnTo>
                  <a:pt x="60472" y="113278"/>
                </a:lnTo>
                <a:lnTo>
                  <a:pt x="61432" y="112318"/>
                </a:lnTo>
                <a:lnTo>
                  <a:pt x="62392" y="112318"/>
                </a:lnTo>
                <a:lnTo>
                  <a:pt x="62392" y="111358"/>
                </a:lnTo>
                <a:lnTo>
                  <a:pt x="63352" y="111358"/>
                </a:lnTo>
                <a:lnTo>
                  <a:pt x="63352" y="61432"/>
                </a:lnTo>
                <a:lnTo>
                  <a:pt x="62392" y="56647"/>
                </a:lnTo>
                <a:lnTo>
                  <a:pt x="61432" y="52806"/>
                </a:lnTo>
                <a:lnTo>
                  <a:pt x="60472" y="49926"/>
                </a:lnTo>
                <a:lnTo>
                  <a:pt x="59512" y="46085"/>
                </a:lnTo>
                <a:lnTo>
                  <a:pt x="57591" y="43205"/>
                </a:lnTo>
                <a:lnTo>
                  <a:pt x="54711" y="40325"/>
                </a:lnTo>
                <a:lnTo>
                  <a:pt x="52791" y="38404"/>
                </a:lnTo>
                <a:lnTo>
                  <a:pt x="48950" y="37444"/>
                </a:lnTo>
                <a:lnTo>
                  <a:pt x="46070" y="35524"/>
                </a:lnTo>
                <a:lnTo>
                  <a:pt x="41269" y="34564"/>
                </a:lnTo>
                <a:lnTo>
                  <a:pt x="32628" y="34564"/>
                </a:lnTo>
                <a:lnTo>
                  <a:pt x="28788" y="35524"/>
                </a:lnTo>
                <a:lnTo>
                  <a:pt x="24947" y="37444"/>
                </a:lnTo>
                <a:lnTo>
                  <a:pt x="21122" y="39364"/>
                </a:lnTo>
                <a:lnTo>
                  <a:pt x="17282" y="42245"/>
                </a:lnTo>
                <a:lnTo>
                  <a:pt x="13441" y="46085"/>
                </a:lnTo>
                <a:lnTo>
                  <a:pt x="13441" y="1920"/>
                </a:lnTo>
                <a:lnTo>
                  <a:pt x="12466" y="960"/>
                </a:lnTo>
                <a:lnTo>
                  <a:pt x="10561" y="960"/>
                </a:lnTo>
                <a:lnTo>
                  <a:pt x="10561" y="0"/>
                </a:lnTo>
                <a:lnTo>
                  <a:pt x="3840" y="0"/>
                </a:lnTo>
                <a:lnTo>
                  <a:pt x="2880" y="960"/>
                </a:lnTo>
                <a:lnTo>
                  <a:pt x="944" y="960"/>
                </a:lnTo>
                <a:lnTo>
                  <a:pt x="944" y="1920"/>
                </a:lnTo>
                <a:lnTo>
                  <a:pt x="0" y="1920"/>
                </a:lnTo>
                <a:lnTo>
                  <a:pt x="0" y="111358"/>
                </a:lnTo>
                <a:lnTo>
                  <a:pt x="944" y="112318"/>
                </a:lnTo>
                <a:lnTo>
                  <a:pt x="1920" y="112318"/>
                </a:lnTo>
                <a:lnTo>
                  <a:pt x="1920" y="113278"/>
                </a:lnTo>
                <a:lnTo>
                  <a:pt x="11506" y="113278"/>
                </a:lnTo>
                <a:lnTo>
                  <a:pt x="11506" y="112318"/>
                </a:lnTo>
                <a:lnTo>
                  <a:pt x="13441" y="112318"/>
                </a:lnTo>
                <a:lnTo>
                  <a:pt x="13441" y="59527"/>
                </a:lnTo>
                <a:lnTo>
                  <a:pt x="17282" y="55686"/>
                </a:lnTo>
                <a:lnTo>
                  <a:pt x="21122" y="51846"/>
                </a:lnTo>
                <a:lnTo>
                  <a:pt x="23987" y="49926"/>
                </a:lnTo>
                <a:lnTo>
                  <a:pt x="27828" y="47030"/>
                </a:lnTo>
                <a:lnTo>
                  <a:pt x="30708" y="46085"/>
                </a:lnTo>
                <a:lnTo>
                  <a:pt x="34549" y="4608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3" name="object 523"/>
          <p:cNvSpPr/>
          <p:nvPr/>
        </p:nvSpPr>
        <p:spPr>
          <a:xfrm>
            <a:off x="4297070" y="3063041"/>
            <a:ext cx="59512" cy="79674"/>
          </a:xfrm>
          <a:custGeom>
            <a:avLst/>
            <a:gdLst/>
            <a:ahLst/>
            <a:cxnLst/>
            <a:rect l="l" t="t" r="r" b="b"/>
            <a:pathLst>
              <a:path w="59512" h="79674">
                <a:moveTo>
                  <a:pt x="4800" y="17282"/>
                </a:moveTo>
                <a:lnTo>
                  <a:pt x="4800" y="18242"/>
                </a:lnTo>
                <a:lnTo>
                  <a:pt x="7680" y="18242"/>
                </a:lnTo>
                <a:lnTo>
                  <a:pt x="8641" y="17282"/>
                </a:lnTo>
                <a:lnTo>
                  <a:pt x="10561" y="16306"/>
                </a:lnTo>
                <a:lnTo>
                  <a:pt x="11521" y="15361"/>
                </a:lnTo>
                <a:lnTo>
                  <a:pt x="13441" y="14401"/>
                </a:lnTo>
                <a:lnTo>
                  <a:pt x="16306" y="13441"/>
                </a:lnTo>
                <a:lnTo>
                  <a:pt x="18242" y="12466"/>
                </a:lnTo>
                <a:lnTo>
                  <a:pt x="21122" y="11521"/>
                </a:lnTo>
                <a:lnTo>
                  <a:pt x="23027" y="11521"/>
                </a:lnTo>
                <a:lnTo>
                  <a:pt x="26868" y="10561"/>
                </a:lnTo>
                <a:lnTo>
                  <a:pt x="32644" y="10561"/>
                </a:lnTo>
                <a:lnTo>
                  <a:pt x="35509" y="11521"/>
                </a:lnTo>
                <a:lnTo>
                  <a:pt x="37429" y="11521"/>
                </a:lnTo>
                <a:lnTo>
                  <a:pt x="39349" y="12466"/>
                </a:lnTo>
                <a:lnTo>
                  <a:pt x="41269" y="13441"/>
                </a:lnTo>
                <a:lnTo>
                  <a:pt x="42230" y="15361"/>
                </a:lnTo>
                <a:lnTo>
                  <a:pt x="44150" y="16306"/>
                </a:lnTo>
                <a:lnTo>
                  <a:pt x="45110" y="18242"/>
                </a:lnTo>
                <a:lnTo>
                  <a:pt x="45110" y="20147"/>
                </a:lnTo>
                <a:lnTo>
                  <a:pt x="46070" y="23027"/>
                </a:lnTo>
                <a:lnTo>
                  <a:pt x="46070" y="33588"/>
                </a:lnTo>
                <a:lnTo>
                  <a:pt x="25923" y="33588"/>
                </a:lnTo>
                <a:lnTo>
                  <a:pt x="21122" y="34549"/>
                </a:lnTo>
                <a:lnTo>
                  <a:pt x="16306" y="36469"/>
                </a:lnTo>
                <a:lnTo>
                  <a:pt x="12481" y="37429"/>
                </a:lnTo>
                <a:lnTo>
                  <a:pt x="9601" y="39349"/>
                </a:lnTo>
                <a:lnTo>
                  <a:pt x="6720" y="41269"/>
                </a:lnTo>
                <a:lnTo>
                  <a:pt x="3840" y="44150"/>
                </a:lnTo>
                <a:lnTo>
                  <a:pt x="1920" y="47030"/>
                </a:lnTo>
                <a:lnTo>
                  <a:pt x="960" y="49911"/>
                </a:lnTo>
                <a:lnTo>
                  <a:pt x="0" y="53751"/>
                </a:lnTo>
                <a:lnTo>
                  <a:pt x="0" y="64312"/>
                </a:lnTo>
                <a:lnTo>
                  <a:pt x="1920" y="67193"/>
                </a:lnTo>
                <a:lnTo>
                  <a:pt x="2880" y="70073"/>
                </a:lnTo>
                <a:lnTo>
                  <a:pt x="4800" y="71993"/>
                </a:lnTo>
                <a:lnTo>
                  <a:pt x="6720" y="73914"/>
                </a:lnTo>
                <a:lnTo>
                  <a:pt x="8641" y="75834"/>
                </a:lnTo>
                <a:lnTo>
                  <a:pt x="11521" y="76794"/>
                </a:lnTo>
                <a:lnTo>
                  <a:pt x="14401" y="77754"/>
                </a:lnTo>
                <a:lnTo>
                  <a:pt x="13441" y="60472"/>
                </a:lnTo>
                <a:lnTo>
                  <a:pt x="13441" y="52791"/>
                </a:lnTo>
                <a:lnTo>
                  <a:pt x="14401" y="50871"/>
                </a:lnTo>
                <a:lnTo>
                  <a:pt x="15361" y="48950"/>
                </a:lnTo>
                <a:lnTo>
                  <a:pt x="17282" y="47990"/>
                </a:lnTo>
                <a:lnTo>
                  <a:pt x="18242" y="47030"/>
                </a:lnTo>
                <a:lnTo>
                  <a:pt x="20147" y="45110"/>
                </a:lnTo>
                <a:lnTo>
                  <a:pt x="23027" y="44150"/>
                </a:lnTo>
                <a:lnTo>
                  <a:pt x="24963" y="44150"/>
                </a:lnTo>
                <a:lnTo>
                  <a:pt x="27828" y="43190"/>
                </a:lnTo>
                <a:lnTo>
                  <a:pt x="46070" y="43190"/>
                </a:lnTo>
                <a:lnTo>
                  <a:pt x="46070" y="58552"/>
                </a:lnTo>
                <a:lnTo>
                  <a:pt x="43190" y="62392"/>
                </a:lnTo>
                <a:lnTo>
                  <a:pt x="40309" y="65272"/>
                </a:lnTo>
                <a:lnTo>
                  <a:pt x="36484" y="66233"/>
                </a:lnTo>
                <a:lnTo>
                  <a:pt x="33588" y="68153"/>
                </a:lnTo>
                <a:lnTo>
                  <a:pt x="30708" y="69113"/>
                </a:lnTo>
                <a:lnTo>
                  <a:pt x="23027" y="69113"/>
                </a:lnTo>
                <a:lnTo>
                  <a:pt x="19202" y="68153"/>
                </a:lnTo>
                <a:lnTo>
                  <a:pt x="17282" y="66233"/>
                </a:lnTo>
                <a:lnTo>
                  <a:pt x="18242" y="79674"/>
                </a:lnTo>
                <a:lnTo>
                  <a:pt x="29763" y="79674"/>
                </a:lnTo>
                <a:lnTo>
                  <a:pt x="33588" y="78714"/>
                </a:lnTo>
                <a:lnTo>
                  <a:pt x="37429" y="76794"/>
                </a:lnTo>
                <a:lnTo>
                  <a:pt x="41269" y="74874"/>
                </a:lnTo>
                <a:lnTo>
                  <a:pt x="45110" y="71993"/>
                </a:lnTo>
                <a:lnTo>
                  <a:pt x="47990" y="69113"/>
                </a:lnTo>
                <a:lnTo>
                  <a:pt x="47990" y="77754"/>
                </a:lnTo>
                <a:lnTo>
                  <a:pt x="48950" y="77754"/>
                </a:lnTo>
                <a:lnTo>
                  <a:pt x="49911" y="78714"/>
                </a:lnTo>
                <a:lnTo>
                  <a:pt x="57591" y="78714"/>
                </a:lnTo>
                <a:lnTo>
                  <a:pt x="58552" y="77754"/>
                </a:lnTo>
                <a:lnTo>
                  <a:pt x="59512" y="77754"/>
                </a:lnTo>
                <a:lnTo>
                  <a:pt x="59512" y="23027"/>
                </a:lnTo>
                <a:lnTo>
                  <a:pt x="58552" y="19187"/>
                </a:lnTo>
                <a:lnTo>
                  <a:pt x="57591" y="15361"/>
                </a:lnTo>
                <a:lnTo>
                  <a:pt x="56631" y="12466"/>
                </a:lnTo>
                <a:lnTo>
                  <a:pt x="55671" y="9601"/>
                </a:lnTo>
                <a:lnTo>
                  <a:pt x="52791" y="6720"/>
                </a:lnTo>
                <a:lnTo>
                  <a:pt x="50871" y="4800"/>
                </a:lnTo>
                <a:lnTo>
                  <a:pt x="47990" y="2880"/>
                </a:lnTo>
                <a:lnTo>
                  <a:pt x="44150" y="1920"/>
                </a:lnTo>
                <a:lnTo>
                  <a:pt x="40309" y="0"/>
                </a:lnTo>
                <a:lnTo>
                  <a:pt x="24963" y="0"/>
                </a:lnTo>
                <a:lnTo>
                  <a:pt x="22082" y="960"/>
                </a:lnTo>
                <a:lnTo>
                  <a:pt x="20147" y="960"/>
                </a:lnTo>
                <a:lnTo>
                  <a:pt x="17282" y="1920"/>
                </a:lnTo>
                <a:lnTo>
                  <a:pt x="15361" y="2880"/>
                </a:lnTo>
                <a:lnTo>
                  <a:pt x="12481" y="3840"/>
                </a:lnTo>
                <a:lnTo>
                  <a:pt x="10561" y="3840"/>
                </a:lnTo>
                <a:lnTo>
                  <a:pt x="8641" y="4800"/>
                </a:lnTo>
                <a:lnTo>
                  <a:pt x="6720" y="5760"/>
                </a:lnTo>
                <a:lnTo>
                  <a:pt x="5760" y="6720"/>
                </a:lnTo>
                <a:lnTo>
                  <a:pt x="4800" y="7680"/>
                </a:lnTo>
                <a:lnTo>
                  <a:pt x="3840" y="8641"/>
                </a:lnTo>
                <a:lnTo>
                  <a:pt x="3840" y="17282"/>
                </a:lnTo>
                <a:lnTo>
                  <a:pt x="4800" y="172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4" name="object 524"/>
          <p:cNvSpPr/>
          <p:nvPr/>
        </p:nvSpPr>
        <p:spPr>
          <a:xfrm>
            <a:off x="4310512" y="3123514"/>
            <a:ext cx="4800" cy="19202"/>
          </a:xfrm>
          <a:custGeom>
            <a:avLst/>
            <a:gdLst/>
            <a:ahLst/>
            <a:cxnLst/>
            <a:rect l="l" t="t" r="r" b="b"/>
            <a:pathLst>
              <a:path w="4800" h="19202">
                <a:moveTo>
                  <a:pt x="960" y="2880"/>
                </a:moveTo>
                <a:lnTo>
                  <a:pt x="0" y="0"/>
                </a:lnTo>
                <a:lnTo>
                  <a:pt x="960" y="17282"/>
                </a:lnTo>
                <a:lnTo>
                  <a:pt x="4800" y="19202"/>
                </a:lnTo>
                <a:lnTo>
                  <a:pt x="3840" y="5760"/>
                </a:lnTo>
                <a:lnTo>
                  <a:pt x="96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5" name="object 525"/>
          <p:cNvSpPr/>
          <p:nvPr/>
        </p:nvSpPr>
        <p:spPr>
          <a:xfrm>
            <a:off x="4370024" y="3044799"/>
            <a:ext cx="47990" cy="97917"/>
          </a:xfrm>
          <a:custGeom>
            <a:avLst/>
            <a:gdLst/>
            <a:ahLst/>
            <a:cxnLst/>
            <a:rect l="l" t="t" r="r" b="b"/>
            <a:pathLst>
              <a:path w="47990" h="97917">
                <a:moveTo>
                  <a:pt x="47990" y="86395"/>
                </a:moveTo>
                <a:lnTo>
                  <a:pt x="47045" y="86395"/>
                </a:lnTo>
                <a:lnTo>
                  <a:pt x="47045" y="84475"/>
                </a:lnTo>
                <a:lnTo>
                  <a:pt x="44165" y="84475"/>
                </a:lnTo>
                <a:lnTo>
                  <a:pt x="43205" y="85435"/>
                </a:lnTo>
                <a:lnTo>
                  <a:pt x="41269" y="85435"/>
                </a:lnTo>
                <a:lnTo>
                  <a:pt x="40325" y="86395"/>
                </a:lnTo>
                <a:lnTo>
                  <a:pt x="32644" y="86395"/>
                </a:lnTo>
                <a:lnTo>
                  <a:pt x="29763" y="85435"/>
                </a:lnTo>
                <a:lnTo>
                  <a:pt x="28803" y="82555"/>
                </a:lnTo>
                <a:lnTo>
                  <a:pt x="26883" y="79674"/>
                </a:lnTo>
                <a:lnTo>
                  <a:pt x="26883" y="30708"/>
                </a:lnTo>
                <a:lnTo>
                  <a:pt x="46085" y="30708"/>
                </a:lnTo>
                <a:lnTo>
                  <a:pt x="47045" y="29763"/>
                </a:lnTo>
                <a:lnTo>
                  <a:pt x="47990" y="28803"/>
                </a:lnTo>
                <a:lnTo>
                  <a:pt x="47990" y="23042"/>
                </a:lnTo>
                <a:lnTo>
                  <a:pt x="47045" y="22082"/>
                </a:lnTo>
                <a:lnTo>
                  <a:pt x="47045" y="20162"/>
                </a:lnTo>
                <a:lnTo>
                  <a:pt x="26883" y="20162"/>
                </a:lnTo>
                <a:lnTo>
                  <a:pt x="26883" y="1920"/>
                </a:lnTo>
                <a:lnTo>
                  <a:pt x="25923" y="1920"/>
                </a:lnTo>
                <a:lnTo>
                  <a:pt x="25923" y="960"/>
                </a:lnTo>
                <a:lnTo>
                  <a:pt x="24963" y="960"/>
                </a:lnTo>
                <a:lnTo>
                  <a:pt x="24963" y="0"/>
                </a:lnTo>
                <a:lnTo>
                  <a:pt x="14401" y="0"/>
                </a:lnTo>
                <a:lnTo>
                  <a:pt x="14401" y="960"/>
                </a:lnTo>
                <a:lnTo>
                  <a:pt x="13441" y="960"/>
                </a:lnTo>
                <a:lnTo>
                  <a:pt x="13441" y="20162"/>
                </a:lnTo>
                <a:lnTo>
                  <a:pt x="960" y="20162"/>
                </a:lnTo>
                <a:lnTo>
                  <a:pt x="960" y="22082"/>
                </a:lnTo>
                <a:lnTo>
                  <a:pt x="0" y="23042"/>
                </a:lnTo>
                <a:lnTo>
                  <a:pt x="0" y="28803"/>
                </a:lnTo>
                <a:lnTo>
                  <a:pt x="960" y="29763"/>
                </a:lnTo>
                <a:lnTo>
                  <a:pt x="960" y="30708"/>
                </a:lnTo>
                <a:lnTo>
                  <a:pt x="13441" y="30708"/>
                </a:lnTo>
                <a:lnTo>
                  <a:pt x="13441" y="81594"/>
                </a:lnTo>
                <a:lnTo>
                  <a:pt x="14401" y="84475"/>
                </a:lnTo>
                <a:lnTo>
                  <a:pt x="15361" y="87355"/>
                </a:lnTo>
                <a:lnTo>
                  <a:pt x="16322" y="90236"/>
                </a:lnTo>
                <a:lnTo>
                  <a:pt x="18242" y="92156"/>
                </a:lnTo>
                <a:lnTo>
                  <a:pt x="20162" y="94076"/>
                </a:lnTo>
                <a:lnTo>
                  <a:pt x="22082" y="95036"/>
                </a:lnTo>
                <a:lnTo>
                  <a:pt x="24963" y="95996"/>
                </a:lnTo>
                <a:lnTo>
                  <a:pt x="27843" y="96956"/>
                </a:lnTo>
                <a:lnTo>
                  <a:pt x="30723" y="97917"/>
                </a:lnTo>
                <a:lnTo>
                  <a:pt x="38404" y="97917"/>
                </a:lnTo>
                <a:lnTo>
                  <a:pt x="39364" y="96956"/>
                </a:lnTo>
                <a:lnTo>
                  <a:pt x="42245" y="96956"/>
                </a:lnTo>
                <a:lnTo>
                  <a:pt x="44165" y="95996"/>
                </a:lnTo>
                <a:lnTo>
                  <a:pt x="45110" y="95996"/>
                </a:lnTo>
                <a:lnTo>
                  <a:pt x="46085" y="95036"/>
                </a:lnTo>
                <a:lnTo>
                  <a:pt x="47045" y="94076"/>
                </a:lnTo>
                <a:lnTo>
                  <a:pt x="47045" y="93116"/>
                </a:lnTo>
                <a:lnTo>
                  <a:pt x="47990" y="92156"/>
                </a:lnTo>
                <a:lnTo>
                  <a:pt x="47990" y="8639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6" name="object 526"/>
          <p:cNvSpPr/>
          <p:nvPr/>
        </p:nvSpPr>
        <p:spPr>
          <a:xfrm>
            <a:off x="4479462" y="3106232"/>
            <a:ext cx="7680" cy="35524"/>
          </a:xfrm>
          <a:custGeom>
            <a:avLst/>
            <a:gdLst/>
            <a:ahLst/>
            <a:cxnLst/>
            <a:rect l="l" t="t" r="r" b="b"/>
            <a:pathLst>
              <a:path w="7680" h="35524">
                <a:moveTo>
                  <a:pt x="6720" y="19202"/>
                </a:moveTo>
                <a:lnTo>
                  <a:pt x="4800" y="16322"/>
                </a:lnTo>
                <a:lnTo>
                  <a:pt x="3840" y="13441"/>
                </a:lnTo>
                <a:lnTo>
                  <a:pt x="2880" y="10561"/>
                </a:lnTo>
                <a:lnTo>
                  <a:pt x="1920" y="6720"/>
                </a:lnTo>
                <a:lnTo>
                  <a:pt x="1920" y="2880"/>
                </a:lnTo>
                <a:lnTo>
                  <a:pt x="960" y="0"/>
                </a:lnTo>
                <a:lnTo>
                  <a:pt x="0" y="31683"/>
                </a:lnTo>
                <a:lnTo>
                  <a:pt x="3840" y="33604"/>
                </a:lnTo>
                <a:lnTo>
                  <a:pt x="7680" y="35524"/>
                </a:lnTo>
                <a:lnTo>
                  <a:pt x="6720" y="192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7" name="object 527"/>
          <p:cNvSpPr/>
          <p:nvPr/>
        </p:nvSpPr>
        <p:spPr>
          <a:xfrm>
            <a:off x="4466981" y="3029437"/>
            <a:ext cx="67193" cy="113278"/>
          </a:xfrm>
          <a:custGeom>
            <a:avLst/>
            <a:gdLst/>
            <a:ahLst/>
            <a:cxnLst/>
            <a:rect l="l" t="t" r="r" b="b"/>
            <a:pathLst>
              <a:path w="67193" h="113278">
                <a:moveTo>
                  <a:pt x="54726" y="109438"/>
                </a:moveTo>
                <a:lnTo>
                  <a:pt x="54726" y="110398"/>
                </a:lnTo>
                <a:lnTo>
                  <a:pt x="55686" y="110398"/>
                </a:lnTo>
                <a:lnTo>
                  <a:pt x="55686" y="111358"/>
                </a:lnTo>
                <a:lnTo>
                  <a:pt x="56631" y="111358"/>
                </a:lnTo>
                <a:lnTo>
                  <a:pt x="56631" y="112318"/>
                </a:lnTo>
                <a:lnTo>
                  <a:pt x="65272" y="112318"/>
                </a:lnTo>
                <a:lnTo>
                  <a:pt x="65272" y="111358"/>
                </a:lnTo>
                <a:lnTo>
                  <a:pt x="66233" y="111358"/>
                </a:lnTo>
                <a:lnTo>
                  <a:pt x="67193" y="110398"/>
                </a:lnTo>
                <a:lnTo>
                  <a:pt x="67193" y="1920"/>
                </a:lnTo>
                <a:lnTo>
                  <a:pt x="66233" y="960"/>
                </a:lnTo>
                <a:lnTo>
                  <a:pt x="65272" y="0"/>
                </a:lnTo>
                <a:lnTo>
                  <a:pt x="54726" y="0"/>
                </a:lnTo>
                <a:lnTo>
                  <a:pt x="54726" y="960"/>
                </a:lnTo>
                <a:lnTo>
                  <a:pt x="53751" y="960"/>
                </a:lnTo>
                <a:lnTo>
                  <a:pt x="53751" y="44165"/>
                </a:lnTo>
                <a:lnTo>
                  <a:pt x="49911" y="41285"/>
                </a:lnTo>
                <a:lnTo>
                  <a:pt x="47045" y="38404"/>
                </a:lnTo>
                <a:lnTo>
                  <a:pt x="43205" y="36484"/>
                </a:lnTo>
                <a:lnTo>
                  <a:pt x="39364" y="34564"/>
                </a:lnTo>
                <a:lnTo>
                  <a:pt x="35524" y="33604"/>
                </a:lnTo>
                <a:lnTo>
                  <a:pt x="25923" y="33604"/>
                </a:lnTo>
                <a:lnTo>
                  <a:pt x="22082" y="34564"/>
                </a:lnTo>
                <a:lnTo>
                  <a:pt x="18242" y="36484"/>
                </a:lnTo>
                <a:lnTo>
                  <a:pt x="14401" y="38404"/>
                </a:lnTo>
                <a:lnTo>
                  <a:pt x="10561" y="41285"/>
                </a:lnTo>
                <a:lnTo>
                  <a:pt x="7680" y="44165"/>
                </a:lnTo>
                <a:lnTo>
                  <a:pt x="5760" y="48005"/>
                </a:lnTo>
                <a:lnTo>
                  <a:pt x="2880" y="52791"/>
                </a:lnTo>
                <a:lnTo>
                  <a:pt x="1920" y="57591"/>
                </a:lnTo>
                <a:lnTo>
                  <a:pt x="960" y="62407"/>
                </a:lnTo>
                <a:lnTo>
                  <a:pt x="0" y="68153"/>
                </a:lnTo>
                <a:lnTo>
                  <a:pt x="0" y="79674"/>
                </a:lnTo>
                <a:lnTo>
                  <a:pt x="960" y="84475"/>
                </a:lnTo>
                <a:lnTo>
                  <a:pt x="1920" y="89275"/>
                </a:lnTo>
                <a:lnTo>
                  <a:pt x="2880" y="94076"/>
                </a:lnTo>
                <a:lnTo>
                  <a:pt x="4800" y="97916"/>
                </a:lnTo>
                <a:lnTo>
                  <a:pt x="6720" y="101757"/>
                </a:lnTo>
                <a:lnTo>
                  <a:pt x="9601" y="105597"/>
                </a:lnTo>
                <a:lnTo>
                  <a:pt x="12481" y="108478"/>
                </a:lnTo>
                <a:lnTo>
                  <a:pt x="13441" y="76794"/>
                </a:lnTo>
                <a:lnTo>
                  <a:pt x="13441" y="69113"/>
                </a:lnTo>
                <a:lnTo>
                  <a:pt x="14401" y="66248"/>
                </a:lnTo>
                <a:lnTo>
                  <a:pt x="14401" y="62407"/>
                </a:lnTo>
                <a:lnTo>
                  <a:pt x="15361" y="59512"/>
                </a:lnTo>
                <a:lnTo>
                  <a:pt x="16322" y="56631"/>
                </a:lnTo>
                <a:lnTo>
                  <a:pt x="18242" y="53751"/>
                </a:lnTo>
                <a:lnTo>
                  <a:pt x="19202" y="50886"/>
                </a:lnTo>
                <a:lnTo>
                  <a:pt x="21122" y="48966"/>
                </a:lnTo>
                <a:lnTo>
                  <a:pt x="24003" y="47045"/>
                </a:lnTo>
                <a:lnTo>
                  <a:pt x="25923" y="46070"/>
                </a:lnTo>
                <a:lnTo>
                  <a:pt x="28803" y="45125"/>
                </a:lnTo>
                <a:lnTo>
                  <a:pt x="36484" y="45125"/>
                </a:lnTo>
                <a:lnTo>
                  <a:pt x="39364" y="46070"/>
                </a:lnTo>
                <a:lnTo>
                  <a:pt x="43205" y="48966"/>
                </a:lnTo>
                <a:lnTo>
                  <a:pt x="46070" y="50886"/>
                </a:lnTo>
                <a:lnTo>
                  <a:pt x="49911" y="54726"/>
                </a:lnTo>
                <a:lnTo>
                  <a:pt x="53751" y="58567"/>
                </a:lnTo>
                <a:lnTo>
                  <a:pt x="53751" y="87355"/>
                </a:lnTo>
                <a:lnTo>
                  <a:pt x="51846" y="90236"/>
                </a:lnTo>
                <a:lnTo>
                  <a:pt x="49911" y="93116"/>
                </a:lnTo>
                <a:lnTo>
                  <a:pt x="48006" y="94076"/>
                </a:lnTo>
                <a:lnTo>
                  <a:pt x="46070" y="95996"/>
                </a:lnTo>
                <a:lnTo>
                  <a:pt x="44165" y="97916"/>
                </a:lnTo>
                <a:lnTo>
                  <a:pt x="42230" y="98877"/>
                </a:lnTo>
                <a:lnTo>
                  <a:pt x="40325" y="99837"/>
                </a:lnTo>
                <a:lnTo>
                  <a:pt x="38404" y="100797"/>
                </a:lnTo>
                <a:lnTo>
                  <a:pt x="37444" y="100797"/>
                </a:lnTo>
                <a:lnTo>
                  <a:pt x="35524" y="101757"/>
                </a:lnTo>
                <a:lnTo>
                  <a:pt x="28803" y="101757"/>
                </a:lnTo>
                <a:lnTo>
                  <a:pt x="25923" y="100797"/>
                </a:lnTo>
                <a:lnTo>
                  <a:pt x="23042" y="99837"/>
                </a:lnTo>
                <a:lnTo>
                  <a:pt x="21122" y="97916"/>
                </a:lnTo>
                <a:lnTo>
                  <a:pt x="19202" y="95996"/>
                </a:lnTo>
                <a:lnTo>
                  <a:pt x="20162" y="112318"/>
                </a:lnTo>
                <a:lnTo>
                  <a:pt x="24003" y="113278"/>
                </a:lnTo>
                <a:lnTo>
                  <a:pt x="34564" y="113278"/>
                </a:lnTo>
                <a:lnTo>
                  <a:pt x="39364" y="112318"/>
                </a:lnTo>
                <a:lnTo>
                  <a:pt x="43205" y="109438"/>
                </a:lnTo>
                <a:lnTo>
                  <a:pt x="47045" y="107518"/>
                </a:lnTo>
                <a:lnTo>
                  <a:pt x="50886" y="104637"/>
                </a:lnTo>
                <a:lnTo>
                  <a:pt x="54726" y="99837"/>
                </a:lnTo>
                <a:lnTo>
                  <a:pt x="54726" y="10943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8" name="object 528"/>
          <p:cNvSpPr/>
          <p:nvPr/>
        </p:nvSpPr>
        <p:spPr>
          <a:xfrm>
            <a:off x="4573539" y="3064002"/>
            <a:ext cx="5760" cy="16322"/>
          </a:xfrm>
          <a:custGeom>
            <a:avLst/>
            <a:gdLst/>
            <a:ahLst/>
            <a:cxnLst/>
            <a:rect l="l" t="t" r="r" b="b"/>
            <a:pathLst>
              <a:path w="5760" h="16322">
                <a:moveTo>
                  <a:pt x="0" y="16322"/>
                </a:moveTo>
                <a:lnTo>
                  <a:pt x="960" y="14401"/>
                </a:lnTo>
                <a:lnTo>
                  <a:pt x="3840" y="12481"/>
                </a:lnTo>
                <a:lnTo>
                  <a:pt x="5760" y="11506"/>
                </a:lnTo>
                <a:lnTo>
                  <a:pt x="4800" y="0"/>
                </a:lnTo>
                <a:lnTo>
                  <a:pt x="960" y="1920"/>
                </a:lnTo>
                <a:lnTo>
                  <a:pt x="0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9" name="object 529"/>
          <p:cNvSpPr/>
          <p:nvPr/>
        </p:nvSpPr>
        <p:spPr>
          <a:xfrm>
            <a:off x="4553376" y="3063041"/>
            <a:ext cx="67208" cy="79674"/>
          </a:xfrm>
          <a:custGeom>
            <a:avLst/>
            <a:gdLst/>
            <a:ahLst/>
            <a:cxnLst/>
            <a:rect l="l" t="t" r="r" b="b"/>
            <a:pathLst>
              <a:path w="67208" h="79674">
                <a:moveTo>
                  <a:pt x="62407" y="13441"/>
                </a:moveTo>
                <a:lnTo>
                  <a:pt x="59527" y="10561"/>
                </a:lnTo>
                <a:lnTo>
                  <a:pt x="57591" y="6720"/>
                </a:lnTo>
                <a:lnTo>
                  <a:pt x="53751" y="4800"/>
                </a:lnTo>
                <a:lnTo>
                  <a:pt x="49926" y="2880"/>
                </a:lnTo>
                <a:lnTo>
                  <a:pt x="46085" y="960"/>
                </a:lnTo>
                <a:lnTo>
                  <a:pt x="41285" y="0"/>
                </a:lnTo>
                <a:lnTo>
                  <a:pt x="29763" y="0"/>
                </a:lnTo>
                <a:lnTo>
                  <a:pt x="24963" y="960"/>
                </a:lnTo>
                <a:lnTo>
                  <a:pt x="25923" y="12466"/>
                </a:lnTo>
                <a:lnTo>
                  <a:pt x="28803" y="10561"/>
                </a:lnTo>
                <a:lnTo>
                  <a:pt x="41285" y="10561"/>
                </a:lnTo>
                <a:lnTo>
                  <a:pt x="46085" y="12466"/>
                </a:lnTo>
                <a:lnTo>
                  <a:pt x="48966" y="16306"/>
                </a:lnTo>
                <a:lnTo>
                  <a:pt x="52806" y="20147"/>
                </a:lnTo>
                <a:lnTo>
                  <a:pt x="53751" y="25908"/>
                </a:lnTo>
                <a:lnTo>
                  <a:pt x="53751" y="32644"/>
                </a:lnTo>
                <a:lnTo>
                  <a:pt x="14401" y="32644"/>
                </a:lnTo>
                <a:lnTo>
                  <a:pt x="14401" y="29748"/>
                </a:lnTo>
                <a:lnTo>
                  <a:pt x="15361" y="26868"/>
                </a:lnTo>
                <a:lnTo>
                  <a:pt x="16322" y="23987"/>
                </a:lnTo>
                <a:lnTo>
                  <a:pt x="17282" y="21122"/>
                </a:lnTo>
                <a:lnTo>
                  <a:pt x="18242" y="19187"/>
                </a:lnTo>
                <a:lnTo>
                  <a:pt x="20162" y="17282"/>
                </a:lnTo>
                <a:lnTo>
                  <a:pt x="21122" y="2880"/>
                </a:lnTo>
                <a:lnTo>
                  <a:pt x="16322" y="4800"/>
                </a:lnTo>
                <a:lnTo>
                  <a:pt x="12481" y="7680"/>
                </a:lnTo>
                <a:lnTo>
                  <a:pt x="9601" y="10561"/>
                </a:lnTo>
                <a:lnTo>
                  <a:pt x="6720" y="14401"/>
                </a:lnTo>
                <a:lnTo>
                  <a:pt x="3840" y="18242"/>
                </a:lnTo>
                <a:lnTo>
                  <a:pt x="2880" y="23027"/>
                </a:lnTo>
                <a:lnTo>
                  <a:pt x="960" y="28803"/>
                </a:lnTo>
                <a:lnTo>
                  <a:pt x="0" y="33588"/>
                </a:lnTo>
                <a:lnTo>
                  <a:pt x="0" y="47030"/>
                </a:lnTo>
                <a:lnTo>
                  <a:pt x="960" y="52791"/>
                </a:lnTo>
                <a:lnTo>
                  <a:pt x="2880" y="57591"/>
                </a:lnTo>
                <a:lnTo>
                  <a:pt x="3840" y="62392"/>
                </a:lnTo>
                <a:lnTo>
                  <a:pt x="6720" y="66233"/>
                </a:lnTo>
                <a:lnTo>
                  <a:pt x="9601" y="70073"/>
                </a:lnTo>
                <a:lnTo>
                  <a:pt x="12481" y="72953"/>
                </a:lnTo>
                <a:lnTo>
                  <a:pt x="16322" y="75834"/>
                </a:lnTo>
                <a:lnTo>
                  <a:pt x="21122" y="76794"/>
                </a:lnTo>
                <a:lnTo>
                  <a:pt x="24963" y="78714"/>
                </a:lnTo>
                <a:lnTo>
                  <a:pt x="30723" y="79674"/>
                </a:lnTo>
                <a:lnTo>
                  <a:pt x="43205" y="79674"/>
                </a:lnTo>
                <a:lnTo>
                  <a:pt x="46085" y="78714"/>
                </a:lnTo>
                <a:lnTo>
                  <a:pt x="49926" y="78714"/>
                </a:lnTo>
                <a:lnTo>
                  <a:pt x="51846" y="77754"/>
                </a:lnTo>
                <a:lnTo>
                  <a:pt x="54726" y="76794"/>
                </a:lnTo>
                <a:lnTo>
                  <a:pt x="56647" y="76794"/>
                </a:lnTo>
                <a:lnTo>
                  <a:pt x="58567" y="75834"/>
                </a:lnTo>
                <a:lnTo>
                  <a:pt x="60472" y="74874"/>
                </a:lnTo>
                <a:lnTo>
                  <a:pt x="61432" y="74874"/>
                </a:lnTo>
                <a:lnTo>
                  <a:pt x="62407" y="73914"/>
                </a:lnTo>
                <a:lnTo>
                  <a:pt x="63367" y="73914"/>
                </a:lnTo>
                <a:lnTo>
                  <a:pt x="63367" y="72953"/>
                </a:lnTo>
                <a:lnTo>
                  <a:pt x="64312" y="71993"/>
                </a:lnTo>
                <a:lnTo>
                  <a:pt x="64312" y="65272"/>
                </a:lnTo>
                <a:lnTo>
                  <a:pt x="63367" y="64312"/>
                </a:lnTo>
                <a:lnTo>
                  <a:pt x="63367" y="63352"/>
                </a:lnTo>
                <a:lnTo>
                  <a:pt x="60472" y="63352"/>
                </a:lnTo>
                <a:lnTo>
                  <a:pt x="59527" y="64312"/>
                </a:lnTo>
                <a:lnTo>
                  <a:pt x="57591" y="65272"/>
                </a:lnTo>
                <a:lnTo>
                  <a:pt x="56647" y="65272"/>
                </a:lnTo>
                <a:lnTo>
                  <a:pt x="53751" y="66233"/>
                </a:lnTo>
                <a:lnTo>
                  <a:pt x="51846" y="67193"/>
                </a:lnTo>
                <a:lnTo>
                  <a:pt x="49926" y="67193"/>
                </a:lnTo>
                <a:lnTo>
                  <a:pt x="47045" y="68153"/>
                </a:lnTo>
                <a:lnTo>
                  <a:pt x="44165" y="69113"/>
                </a:lnTo>
                <a:lnTo>
                  <a:pt x="33604" y="69113"/>
                </a:lnTo>
                <a:lnTo>
                  <a:pt x="29763" y="68153"/>
                </a:lnTo>
                <a:lnTo>
                  <a:pt x="26883" y="67193"/>
                </a:lnTo>
                <a:lnTo>
                  <a:pt x="24002" y="66233"/>
                </a:lnTo>
                <a:lnTo>
                  <a:pt x="21122" y="64312"/>
                </a:lnTo>
                <a:lnTo>
                  <a:pt x="19202" y="61432"/>
                </a:lnTo>
                <a:lnTo>
                  <a:pt x="17282" y="59512"/>
                </a:lnTo>
                <a:lnTo>
                  <a:pt x="16322" y="56631"/>
                </a:lnTo>
                <a:lnTo>
                  <a:pt x="15361" y="53751"/>
                </a:lnTo>
                <a:lnTo>
                  <a:pt x="14401" y="49911"/>
                </a:lnTo>
                <a:lnTo>
                  <a:pt x="14401" y="42230"/>
                </a:lnTo>
                <a:lnTo>
                  <a:pt x="64312" y="42230"/>
                </a:lnTo>
                <a:lnTo>
                  <a:pt x="65272" y="41269"/>
                </a:lnTo>
                <a:lnTo>
                  <a:pt x="67208" y="40309"/>
                </a:lnTo>
                <a:lnTo>
                  <a:pt x="67208" y="29748"/>
                </a:lnTo>
                <a:lnTo>
                  <a:pt x="66248" y="24963"/>
                </a:lnTo>
                <a:lnTo>
                  <a:pt x="65272" y="21122"/>
                </a:lnTo>
                <a:lnTo>
                  <a:pt x="64312" y="16306"/>
                </a:lnTo>
                <a:lnTo>
                  <a:pt x="62407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0" name="object 530"/>
          <p:cNvSpPr/>
          <p:nvPr/>
        </p:nvSpPr>
        <p:spPr>
          <a:xfrm>
            <a:off x="4631131" y="3044799"/>
            <a:ext cx="48006" cy="97917"/>
          </a:xfrm>
          <a:custGeom>
            <a:avLst/>
            <a:gdLst/>
            <a:ahLst/>
            <a:cxnLst/>
            <a:rect l="l" t="t" r="r" b="b"/>
            <a:pathLst>
              <a:path w="48006" h="97917">
                <a:moveTo>
                  <a:pt x="48006" y="23042"/>
                </a:moveTo>
                <a:lnTo>
                  <a:pt x="47045" y="23042"/>
                </a:lnTo>
                <a:lnTo>
                  <a:pt x="47045" y="20162"/>
                </a:lnTo>
                <a:lnTo>
                  <a:pt x="25923" y="20162"/>
                </a:lnTo>
                <a:lnTo>
                  <a:pt x="25923" y="960"/>
                </a:lnTo>
                <a:lnTo>
                  <a:pt x="24963" y="960"/>
                </a:lnTo>
                <a:lnTo>
                  <a:pt x="24002" y="0"/>
                </a:lnTo>
                <a:lnTo>
                  <a:pt x="14401" y="0"/>
                </a:lnTo>
                <a:lnTo>
                  <a:pt x="14401" y="960"/>
                </a:lnTo>
                <a:lnTo>
                  <a:pt x="13441" y="960"/>
                </a:lnTo>
                <a:lnTo>
                  <a:pt x="13441" y="1920"/>
                </a:lnTo>
                <a:lnTo>
                  <a:pt x="12481" y="1920"/>
                </a:lnTo>
                <a:lnTo>
                  <a:pt x="12481" y="20162"/>
                </a:lnTo>
                <a:lnTo>
                  <a:pt x="960" y="20162"/>
                </a:lnTo>
                <a:lnTo>
                  <a:pt x="960" y="21122"/>
                </a:lnTo>
                <a:lnTo>
                  <a:pt x="0" y="22082"/>
                </a:lnTo>
                <a:lnTo>
                  <a:pt x="0" y="28803"/>
                </a:lnTo>
                <a:lnTo>
                  <a:pt x="960" y="29763"/>
                </a:lnTo>
                <a:lnTo>
                  <a:pt x="960" y="30708"/>
                </a:lnTo>
                <a:lnTo>
                  <a:pt x="12481" y="30708"/>
                </a:lnTo>
                <a:lnTo>
                  <a:pt x="12481" y="77754"/>
                </a:lnTo>
                <a:lnTo>
                  <a:pt x="13441" y="81594"/>
                </a:lnTo>
                <a:lnTo>
                  <a:pt x="14401" y="84475"/>
                </a:lnTo>
                <a:lnTo>
                  <a:pt x="14401" y="87355"/>
                </a:lnTo>
                <a:lnTo>
                  <a:pt x="16322" y="90236"/>
                </a:lnTo>
                <a:lnTo>
                  <a:pt x="18242" y="92156"/>
                </a:lnTo>
                <a:lnTo>
                  <a:pt x="19202" y="94076"/>
                </a:lnTo>
                <a:lnTo>
                  <a:pt x="22082" y="95036"/>
                </a:lnTo>
                <a:lnTo>
                  <a:pt x="24963" y="95996"/>
                </a:lnTo>
                <a:lnTo>
                  <a:pt x="26883" y="96956"/>
                </a:lnTo>
                <a:lnTo>
                  <a:pt x="30723" y="97917"/>
                </a:lnTo>
                <a:lnTo>
                  <a:pt x="37444" y="97917"/>
                </a:lnTo>
                <a:lnTo>
                  <a:pt x="39364" y="96956"/>
                </a:lnTo>
                <a:lnTo>
                  <a:pt x="42245" y="96956"/>
                </a:lnTo>
                <a:lnTo>
                  <a:pt x="43205" y="95996"/>
                </a:lnTo>
                <a:lnTo>
                  <a:pt x="45125" y="95996"/>
                </a:lnTo>
                <a:lnTo>
                  <a:pt x="46085" y="95036"/>
                </a:lnTo>
                <a:lnTo>
                  <a:pt x="47045" y="94076"/>
                </a:lnTo>
                <a:lnTo>
                  <a:pt x="47045" y="93116"/>
                </a:lnTo>
                <a:lnTo>
                  <a:pt x="48006" y="92156"/>
                </a:lnTo>
                <a:lnTo>
                  <a:pt x="48006" y="87355"/>
                </a:lnTo>
                <a:lnTo>
                  <a:pt x="47045" y="86395"/>
                </a:lnTo>
                <a:lnTo>
                  <a:pt x="47045" y="84475"/>
                </a:lnTo>
                <a:lnTo>
                  <a:pt x="44165" y="84475"/>
                </a:lnTo>
                <a:lnTo>
                  <a:pt x="43205" y="85435"/>
                </a:lnTo>
                <a:lnTo>
                  <a:pt x="40325" y="85435"/>
                </a:lnTo>
                <a:lnTo>
                  <a:pt x="39364" y="86395"/>
                </a:lnTo>
                <a:lnTo>
                  <a:pt x="32644" y="86395"/>
                </a:lnTo>
                <a:lnTo>
                  <a:pt x="29763" y="85435"/>
                </a:lnTo>
                <a:lnTo>
                  <a:pt x="28803" y="82555"/>
                </a:lnTo>
                <a:lnTo>
                  <a:pt x="26883" y="79674"/>
                </a:lnTo>
                <a:lnTo>
                  <a:pt x="25923" y="75834"/>
                </a:lnTo>
                <a:lnTo>
                  <a:pt x="25923" y="30708"/>
                </a:lnTo>
                <a:lnTo>
                  <a:pt x="46085" y="30708"/>
                </a:lnTo>
                <a:lnTo>
                  <a:pt x="47045" y="29763"/>
                </a:lnTo>
                <a:lnTo>
                  <a:pt x="47045" y="28803"/>
                </a:lnTo>
                <a:lnTo>
                  <a:pt x="48006" y="26883"/>
                </a:lnTo>
                <a:lnTo>
                  <a:pt x="48006" y="230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1" name="object 531"/>
          <p:cNvSpPr/>
          <p:nvPr/>
        </p:nvSpPr>
        <p:spPr>
          <a:xfrm>
            <a:off x="4689698" y="3070722"/>
            <a:ext cx="64312" cy="71993"/>
          </a:xfrm>
          <a:custGeom>
            <a:avLst/>
            <a:gdLst/>
            <a:ahLst/>
            <a:cxnLst/>
            <a:rect l="l" t="t" r="r" b="b"/>
            <a:pathLst>
              <a:path w="64312" h="71993">
                <a:moveTo>
                  <a:pt x="14401" y="19187"/>
                </a:moveTo>
                <a:lnTo>
                  <a:pt x="12481" y="0"/>
                </a:lnTo>
                <a:lnTo>
                  <a:pt x="9601" y="2880"/>
                </a:lnTo>
                <a:lnTo>
                  <a:pt x="6720" y="6720"/>
                </a:lnTo>
                <a:lnTo>
                  <a:pt x="3840" y="10561"/>
                </a:lnTo>
                <a:lnTo>
                  <a:pt x="2880" y="15346"/>
                </a:lnTo>
                <a:lnTo>
                  <a:pt x="960" y="21122"/>
                </a:lnTo>
                <a:lnTo>
                  <a:pt x="0" y="25907"/>
                </a:lnTo>
                <a:lnTo>
                  <a:pt x="0" y="39349"/>
                </a:lnTo>
                <a:lnTo>
                  <a:pt x="960" y="45110"/>
                </a:lnTo>
                <a:lnTo>
                  <a:pt x="2880" y="49910"/>
                </a:lnTo>
                <a:lnTo>
                  <a:pt x="3840" y="54711"/>
                </a:lnTo>
                <a:lnTo>
                  <a:pt x="6720" y="58552"/>
                </a:lnTo>
                <a:lnTo>
                  <a:pt x="9601" y="62392"/>
                </a:lnTo>
                <a:lnTo>
                  <a:pt x="12481" y="65272"/>
                </a:lnTo>
                <a:lnTo>
                  <a:pt x="16322" y="68153"/>
                </a:lnTo>
                <a:lnTo>
                  <a:pt x="21122" y="69113"/>
                </a:lnTo>
                <a:lnTo>
                  <a:pt x="24963" y="71033"/>
                </a:lnTo>
                <a:lnTo>
                  <a:pt x="30708" y="71993"/>
                </a:lnTo>
                <a:lnTo>
                  <a:pt x="43190" y="71993"/>
                </a:lnTo>
                <a:lnTo>
                  <a:pt x="46070" y="71033"/>
                </a:lnTo>
                <a:lnTo>
                  <a:pt x="48950" y="71033"/>
                </a:lnTo>
                <a:lnTo>
                  <a:pt x="51831" y="70073"/>
                </a:lnTo>
                <a:lnTo>
                  <a:pt x="54711" y="69113"/>
                </a:lnTo>
                <a:lnTo>
                  <a:pt x="56631" y="69113"/>
                </a:lnTo>
                <a:lnTo>
                  <a:pt x="58552" y="68153"/>
                </a:lnTo>
                <a:lnTo>
                  <a:pt x="59512" y="67193"/>
                </a:lnTo>
                <a:lnTo>
                  <a:pt x="61432" y="67193"/>
                </a:lnTo>
                <a:lnTo>
                  <a:pt x="62392" y="66233"/>
                </a:lnTo>
                <a:lnTo>
                  <a:pt x="63352" y="65272"/>
                </a:lnTo>
                <a:lnTo>
                  <a:pt x="63352" y="63352"/>
                </a:lnTo>
                <a:lnTo>
                  <a:pt x="64312" y="63352"/>
                </a:lnTo>
                <a:lnTo>
                  <a:pt x="64312" y="59512"/>
                </a:lnTo>
                <a:lnTo>
                  <a:pt x="63352" y="58552"/>
                </a:lnTo>
                <a:lnTo>
                  <a:pt x="63352" y="56631"/>
                </a:lnTo>
                <a:lnTo>
                  <a:pt x="62392" y="55671"/>
                </a:lnTo>
                <a:lnTo>
                  <a:pt x="60472" y="55671"/>
                </a:lnTo>
                <a:lnTo>
                  <a:pt x="58552" y="56631"/>
                </a:lnTo>
                <a:lnTo>
                  <a:pt x="57591" y="57591"/>
                </a:lnTo>
                <a:lnTo>
                  <a:pt x="55671" y="57591"/>
                </a:lnTo>
                <a:lnTo>
                  <a:pt x="53751" y="58552"/>
                </a:lnTo>
                <a:lnTo>
                  <a:pt x="51831" y="59512"/>
                </a:lnTo>
                <a:lnTo>
                  <a:pt x="49910" y="59512"/>
                </a:lnTo>
                <a:lnTo>
                  <a:pt x="47030" y="60472"/>
                </a:lnTo>
                <a:lnTo>
                  <a:pt x="44150" y="61432"/>
                </a:lnTo>
                <a:lnTo>
                  <a:pt x="33588" y="61432"/>
                </a:lnTo>
                <a:lnTo>
                  <a:pt x="29748" y="60472"/>
                </a:lnTo>
                <a:lnTo>
                  <a:pt x="26868" y="59512"/>
                </a:lnTo>
                <a:lnTo>
                  <a:pt x="24002" y="58552"/>
                </a:lnTo>
                <a:lnTo>
                  <a:pt x="21122" y="56631"/>
                </a:lnTo>
                <a:lnTo>
                  <a:pt x="19187" y="53751"/>
                </a:lnTo>
                <a:lnTo>
                  <a:pt x="17282" y="51831"/>
                </a:lnTo>
                <a:lnTo>
                  <a:pt x="16322" y="48950"/>
                </a:lnTo>
                <a:lnTo>
                  <a:pt x="15346" y="46070"/>
                </a:lnTo>
                <a:lnTo>
                  <a:pt x="14401" y="42230"/>
                </a:lnTo>
                <a:lnTo>
                  <a:pt x="14401" y="1918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2" name="object 532"/>
          <p:cNvSpPr/>
          <p:nvPr/>
        </p:nvSpPr>
        <p:spPr>
          <a:xfrm>
            <a:off x="4702180" y="3063041"/>
            <a:ext cx="54711" cy="42230"/>
          </a:xfrm>
          <a:custGeom>
            <a:avLst/>
            <a:gdLst/>
            <a:ahLst/>
            <a:cxnLst/>
            <a:rect l="l" t="t" r="r" b="b"/>
            <a:pathLst>
              <a:path w="54711" h="42230">
                <a:moveTo>
                  <a:pt x="7680" y="2880"/>
                </a:moveTo>
                <a:lnTo>
                  <a:pt x="3840" y="4800"/>
                </a:lnTo>
                <a:lnTo>
                  <a:pt x="0" y="7680"/>
                </a:lnTo>
                <a:lnTo>
                  <a:pt x="1920" y="26868"/>
                </a:lnTo>
                <a:lnTo>
                  <a:pt x="2865" y="23987"/>
                </a:lnTo>
                <a:lnTo>
                  <a:pt x="3840" y="21122"/>
                </a:lnTo>
                <a:lnTo>
                  <a:pt x="5760" y="19187"/>
                </a:lnTo>
                <a:lnTo>
                  <a:pt x="6705" y="17282"/>
                </a:lnTo>
                <a:lnTo>
                  <a:pt x="8641" y="15361"/>
                </a:lnTo>
                <a:lnTo>
                  <a:pt x="10546" y="13441"/>
                </a:lnTo>
                <a:lnTo>
                  <a:pt x="13426" y="12466"/>
                </a:lnTo>
                <a:lnTo>
                  <a:pt x="15361" y="10561"/>
                </a:lnTo>
                <a:lnTo>
                  <a:pt x="28788" y="10561"/>
                </a:lnTo>
                <a:lnTo>
                  <a:pt x="33588" y="12466"/>
                </a:lnTo>
                <a:lnTo>
                  <a:pt x="36469" y="16306"/>
                </a:lnTo>
                <a:lnTo>
                  <a:pt x="39349" y="20147"/>
                </a:lnTo>
                <a:lnTo>
                  <a:pt x="41269" y="25908"/>
                </a:lnTo>
                <a:lnTo>
                  <a:pt x="41269" y="32644"/>
                </a:lnTo>
                <a:lnTo>
                  <a:pt x="1920" y="32644"/>
                </a:lnTo>
                <a:lnTo>
                  <a:pt x="1920" y="42230"/>
                </a:lnTo>
                <a:lnTo>
                  <a:pt x="51831" y="42230"/>
                </a:lnTo>
                <a:lnTo>
                  <a:pt x="52791" y="41269"/>
                </a:lnTo>
                <a:lnTo>
                  <a:pt x="53751" y="40309"/>
                </a:lnTo>
                <a:lnTo>
                  <a:pt x="54711" y="38389"/>
                </a:lnTo>
                <a:lnTo>
                  <a:pt x="54711" y="29748"/>
                </a:lnTo>
                <a:lnTo>
                  <a:pt x="53751" y="24963"/>
                </a:lnTo>
                <a:lnTo>
                  <a:pt x="52791" y="21122"/>
                </a:lnTo>
                <a:lnTo>
                  <a:pt x="51831" y="16306"/>
                </a:lnTo>
                <a:lnTo>
                  <a:pt x="49911" y="13441"/>
                </a:lnTo>
                <a:lnTo>
                  <a:pt x="47030" y="10561"/>
                </a:lnTo>
                <a:lnTo>
                  <a:pt x="44150" y="6720"/>
                </a:lnTo>
                <a:lnTo>
                  <a:pt x="41269" y="4800"/>
                </a:lnTo>
                <a:lnTo>
                  <a:pt x="37429" y="2880"/>
                </a:lnTo>
                <a:lnTo>
                  <a:pt x="32628" y="960"/>
                </a:lnTo>
                <a:lnTo>
                  <a:pt x="27828" y="0"/>
                </a:lnTo>
                <a:lnTo>
                  <a:pt x="17266" y="0"/>
                </a:lnTo>
                <a:lnTo>
                  <a:pt x="12481" y="960"/>
                </a:lnTo>
                <a:lnTo>
                  <a:pt x="768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3" name="object 533"/>
          <p:cNvSpPr/>
          <p:nvPr/>
        </p:nvSpPr>
        <p:spPr>
          <a:xfrm>
            <a:off x="4777054" y="3063041"/>
            <a:ext cx="43190" cy="78714"/>
          </a:xfrm>
          <a:custGeom>
            <a:avLst/>
            <a:gdLst/>
            <a:ahLst/>
            <a:cxnLst/>
            <a:rect l="l" t="t" r="r" b="b"/>
            <a:pathLst>
              <a:path w="43190" h="78714">
                <a:moveTo>
                  <a:pt x="43190" y="4800"/>
                </a:moveTo>
                <a:lnTo>
                  <a:pt x="42245" y="3840"/>
                </a:lnTo>
                <a:lnTo>
                  <a:pt x="42245" y="1920"/>
                </a:lnTo>
                <a:lnTo>
                  <a:pt x="41269" y="1920"/>
                </a:lnTo>
                <a:lnTo>
                  <a:pt x="40309" y="960"/>
                </a:lnTo>
                <a:lnTo>
                  <a:pt x="38404" y="960"/>
                </a:lnTo>
                <a:lnTo>
                  <a:pt x="37429" y="0"/>
                </a:lnTo>
                <a:lnTo>
                  <a:pt x="28803" y="0"/>
                </a:lnTo>
                <a:lnTo>
                  <a:pt x="27843" y="960"/>
                </a:lnTo>
                <a:lnTo>
                  <a:pt x="25908" y="960"/>
                </a:lnTo>
                <a:lnTo>
                  <a:pt x="24002" y="1920"/>
                </a:lnTo>
                <a:lnTo>
                  <a:pt x="23042" y="2880"/>
                </a:lnTo>
                <a:lnTo>
                  <a:pt x="21122" y="3840"/>
                </a:lnTo>
                <a:lnTo>
                  <a:pt x="20162" y="4800"/>
                </a:lnTo>
                <a:lnTo>
                  <a:pt x="18242" y="6720"/>
                </a:lnTo>
                <a:lnTo>
                  <a:pt x="16322" y="8641"/>
                </a:lnTo>
                <a:lnTo>
                  <a:pt x="14401" y="11521"/>
                </a:lnTo>
                <a:lnTo>
                  <a:pt x="12481" y="14401"/>
                </a:lnTo>
                <a:lnTo>
                  <a:pt x="12481" y="2880"/>
                </a:lnTo>
                <a:lnTo>
                  <a:pt x="11521" y="1920"/>
                </a:lnTo>
                <a:lnTo>
                  <a:pt x="10561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76794"/>
                </a:lnTo>
                <a:lnTo>
                  <a:pt x="960" y="77754"/>
                </a:lnTo>
                <a:lnTo>
                  <a:pt x="1920" y="77754"/>
                </a:lnTo>
                <a:lnTo>
                  <a:pt x="1920" y="78714"/>
                </a:lnTo>
                <a:lnTo>
                  <a:pt x="11521" y="78714"/>
                </a:lnTo>
                <a:lnTo>
                  <a:pt x="11521" y="77754"/>
                </a:lnTo>
                <a:lnTo>
                  <a:pt x="13441" y="77754"/>
                </a:lnTo>
                <a:lnTo>
                  <a:pt x="13441" y="28803"/>
                </a:lnTo>
                <a:lnTo>
                  <a:pt x="15361" y="24963"/>
                </a:lnTo>
                <a:lnTo>
                  <a:pt x="17282" y="23027"/>
                </a:lnTo>
                <a:lnTo>
                  <a:pt x="19202" y="21122"/>
                </a:lnTo>
                <a:lnTo>
                  <a:pt x="20162" y="19187"/>
                </a:lnTo>
                <a:lnTo>
                  <a:pt x="22082" y="17282"/>
                </a:lnTo>
                <a:lnTo>
                  <a:pt x="23042" y="16306"/>
                </a:lnTo>
                <a:lnTo>
                  <a:pt x="24963" y="14401"/>
                </a:lnTo>
                <a:lnTo>
                  <a:pt x="25908" y="13441"/>
                </a:lnTo>
                <a:lnTo>
                  <a:pt x="27843" y="13441"/>
                </a:lnTo>
                <a:lnTo>
                  <a:pt x="28803" y="12466"/>
                </a:lnTo>
                <a:lnTo>
                  <a:pt x="34564" y="12466"/>
                </a:lnTo>
                <a:lnTo>
                  <a:pt x="35524" y="13441"/>
                </a:lnTo>
                <a:lnTo>
                  <a:pt x="37429" y="13441"/>
                </a:lnTo>
                <a:lnTo>
                  <a:pt x="38404" y="14401"/>
                </a:lnTo>
                <a:lnTo>
                  <a:pt x="42245" y="14401"/>
                </a:lnTo>
                <a:lnTo>
                  <a:pt x="42245" y="12466"/>
                </a:lnTo>
                <a:lnTo>
                  <a:pt x="43190" y="12466"/>
                </a:lnTo>
                <a:lnTo>
                  <a:pt x="43190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4" name="object 534"/>
          <p:cNvSpPr/>
          <p:nvPr/>
        </p:nvSpPr>
        <p:spPr>
          <a:xfrm>
            <a:off x="4834646" y="3063041"/>
            <a:ext cx="108478" cy="78714"/>
          </a:xfrm>
          <a:custGeom>
            <a:avLst/>
            <a:gdLst/>
            <a:ahLst/>
            <a:cxnLst/>
            <a:rect l="l" t="t" r="r" b="b"/>
            <a:pathLst>
              <a:path w="108478" h="78714">
                <a:moveTo>
                  <a:pt x="960" y="77754"/>
                </a:moveTo>
                <a:lnTo>
                  <a:pt x="1920" y="77754"/>
                </a:lnTo>
                <a:lnTo>
                  <a:pt x="1920" y="78714"/>
                </a:lnTo>
                <a:lnTo>
                  <a:pt x="11521" y="78714"/>
                </a:lnTo>
                <a:lnTo>
                  <a:pt x="11521" y="77754"/>
                </a:lnTo>
                <a:lnTo>
                  <a:pt x="13441" y="77754"/>
                </a:lnTo>
                <a:lnTo>
                  <a:pt x="13441" y="24963"/>
                </a:lnTo>
                <a:lnTo>
                  <a:pt x="17282" y="21122"/>
                </a:lnTo>
                <a:lnTo>
                  <a:pt x="21122" y="17282"/>
                </a:lnTo>
                <a:lnTo>
                  <a:pt x="24003" y="15361"/>
                </a:lnTo>
                <a:lnTo>
                  <a:pt x="26883" y="12466"/>
                </a:lnTo>
                <a:lnTo>
                  <a:pt x="29763" y="11521"/>
                </a:lnTo>
                <a:lnTo>
                  <a:pt x="37444" y="11521"/>
                </a:lnTo>
                <a:lnTo>
                  <a:pt x="39364" y="12466"/>
                </a:lnTo>
                <a:lnTo>
                  <a:pt x="41285" y="13441"/>
                </a:lnTo>
                <a:lnTo>
                  <a:pt x="43205" y="15361"/>
                </a:lnTo>
                <a:lnTo>
                  <a:pt x="44165" y="17282"/>
                </a:lnTo>
                <a:lnTo>
                  <a:pt x="45125" y="19187"/>
                </a:lnTo>
                <a:lnTo>
                  <a:pt x="46085" y="21122"/>
                </a:lnTo>
                <a:lnTo>
                  <a:pt x="47045" y="23987"/>
                </a:lnTo>
                <a:lnTo>
                  <a:pt x="47045" y="25908"/>
                </a:lnTo>
                <a:lnTo>
                  <a:pt x="48006" y="28803"/>
                </a:lnTo>
                <a:lnTo>
                  <a:pt x="48006" y="77754"/>
                </a:lnTo>
                <a:lnTo>
                  <a:pt x="48966" y="77754"/>
                </a:lnTo>
                <a:lnTo>
                  <a:pt x="49926" y="78714"/>
                </a:lnTo>
                <a:lnTo>
                  <a:pt x="58567" y="78714"/>
                </a:lnTo>
                <a:lnTo>
                  <a:pt x="59527" y="77754"/>
                </a:lnTo>
                <a:lnTo>
                  <a:pt x="60487" y="77754"/>
                </a:lnTo>
                <a:lnTo>
                  <a:pt x="61447" y="76794"/>
                </a:lnTo>
                <a:lnTo>
                  <a:pt x="61447" y="24963"/>
                </a:lnTo>
                <a:lnTo>
                  <a:pt x="64328" y="21122"/>
                </a:lnTo>
                <a:lnTo>
                  <a:pt x="68168" y="17282"/>
                </a:lnTo>
                <a:lnTo>
                  <a:pt x="71048" y="15361"/>
                </a:lnTo>
                <a:lnTo>
                  <a:pt x="74889" y="12466"/>
                </a:lnTo>
                <a:lnTo>
                  <a:pt x="77754" y="11521"/>
                </a:lnTo>
                <a:lnTo>
                  <a:pt x="85435" y="11521"/>
                </a:lnTo>
                <a:lnTo>
                  <a:pt x="87355" y="12466"/>
                </a:lnTo>
                <a:lnTo>
                  <a:pt x="89275" y="13441"/>
                </a:lnTo>
                <a:lnTo>
                  <a:pt x="90236" y="15361"/>
                </a:lnTo>
                <a:lnTo>
                  <a:pt x="91196" y="17282"/>
                </a:lnTo>
                <a:lnTo>
                  <a:pt x="93116" y="19187"/>
                </a:lnTo>
                <a:lnTo>
                  <a:pt x="94076" y="21122"/>
                </a:lnTo>
                <a:lnTo>
                  <a:pt x="94076" y="23987"/>
                </a:lnTo>
                <a:lnTo>
                  <a:pt x="95036" y="25908"/>
                </a:lnTo>
                <a:lnTo>
                  <a:pt x="95036" y="77754"/>
                </a:lnTo>
                <a:lnTo>
                  <a:pt x="95996" y="77754"/>
                </a:lnTo>
                <a:lnTo>
                  <a:pt x="96956" y="78714"/>
                </a:lnTo>
                <a:lnTo>
                  <a:pt x="105597" y="78714"/>
                </a:lnTo>
                <a:lnTo>
                  <a:pt x="106558" y="77754"/>
                </a:lnTo>
                <a:lnTo>
                  <a:pt x="108478" y="77754"/>
                </a:lnTo>
                <a:lnTo>
                  <a:pt x="108478" y="25908"/>
                </a:lnTo>
                <a:lnTo>
                  <a:pt x="107518" y="22082"/>
                </a:lnTo>
                <a:lnTo>
                  <a:pt x="107518" y="18242"/>
                </a:lnTo>
                <a:lnTo>
                  <a:pt x="106558" y="15361"/>
                </a:lnTo>
                <a:lnTo>
                  <a:pt x="104637" y="11521"/>
                </a:lnTo>
                <a:lnTo>
                  <a:pt x="102717" y="8641"/>
                </a:lnTo>
                <a:lnTo>
                  <a:pt x="100797" y="5760"/>
                </a:lnTo>
                <a:lnTo>
                  <a:pt x="97917" y="3840"/>
                </a:lnTo>
                <a:lnTo>
                  <a:pt x="95036" y="2880"/>
                </a:lnTo>
                <a:lnTo>
                  <a:pt x="92156" y="960"/>
                </a:lnTo>
                <a:lnTo>
                  <a:pt x="88315" y="0"/>
                </a:lnTo>
                <a:lnTo>
                  <a:pt x="79689" y="0"/>
                </a:lnTo>
                <a:lnTo>
                  <a:pt x="77754" y="960"/>
                </a:lnTo>
                <a:lnTo>
                  <a:pt x="75849" y="960"/>
                </a:lnTo>
                <a:lnTo>
                  <a:pt x="73914" y="1920"/>
                </a:lnTo>
                <a:lnTo>
                  <a:pt x="72009" y="2880"/>
                </a:lnTo>
                <a:lnTo>
                  <a:pt x="70073" y="3840"/>
                </a:lnTo>
                <a:lnTo>
                  <a:pt x="67208" y="5760"/>
                </a:lnTo>
                <a:lnTo>
                  <a:pt x="65288" y="7680"/>
                </a:lnTo>
                <a:lnTo>
                  <a:pt x="63367" y="9601"/>
                </a:lnTo>
                <a:lnTo>
                  <a:pt x="60487" y="11521"/>
                </a:lnTo>
                <a:lnTo>
                  <a:pt x="58567" y="14401"/>
                </a:lnTo>
                <a:lnTo>
                  <a:pt x="57607" y="12466"/>
                </a:lnTo>
                <a:lnTo>
                  <a:pt x="56647" y="10561"/>
                </a:lnTo>
                <a:lnTo>
                  <a:pt x="55686" y="8641"/>
                </a:lnTo>
                <a:lnTo>
                  <a:pt x="53766" y="6720"/>
                </a:lnTo>
                <a:lnTo>
                  <a:pt x="52806" y="4800"/>
                </a:lnTo>
                <a:lnTo>
                  <a:pt x="50886" y="3840"/>
                </a:lnTo>
                <a:lnTo>
                  <a:pt x="48966" y="2880"/>
                </a:lnTo>
                <a:lnTo>
                  <a:pt x="47045" y="1920"/>
                </a:lnTo>
                <a:lnTo>
                  <a:pt x="44165" y="960"/>
                </a:lnTo>
                <a:lnTo>
                  <a:pt x="41285" y="0"/>
                </a:lnTo>
                <a:lnTo>
                  <a:pt x="31683" y="0"/>
                </a:lnTo>
                <a:lnTo>
                  <a:pt x="27843" y="960"/>
                </a:lnTo>
                <a:lnTo>
                  <a:pt x="24003" y="2880"/>
                </a:lnTo>
                <a:lnTo>
                  <a:pt x="20162" y="4800"/>
                </a:lnTo>
                <a:lnTo>
                  <a:pt x="16322" y="8641"/>
                </a:lnTo>
                <a:lnTo>
                  <a:pt x="12481" y="13441"/>
                </a:lnTo>
                <a:lnTo>
                  <a:pt x="12481" y="2880"/>
                </a:lnTo>
                <a:lnTo>
                  <a:pt x="11521" y="1920"/>
                </a:lnTo>
                <a:lnTo>
                  <a:pt x="10561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76794"/>
                </a:lnTo>
                <a:lnTo>
                  <a:pt x="960" y="7775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5" name="object 535"/>
          <p:cNvSpPr/>
          <p:nvPr/>
        </p:nvSpPr>
        <p:spPr>
          <a:xfrm>
            <a:off x="4967127" y="3064002"/>
            <a:ext cx="13441" cy="77754"/>
          </a:xfrm>
          <a:custGeom>
            <a:avLst/>
            <a:gdLst/>
            <a:ahLst/>
            <a:cxnLst/>
            <a:rect l="l" t="t" r="r" b="b"/>
            <a:pathLst>
              <a:path w="13441" h="77754">
                <a:moveTo>
                  <a:pt x="13441" y="960"/>
                </a:moveTo>
                <a:lnTo>
                  <a:pt x="11521" y="960"/>
                </a:lnTo>
                <a:lnTo>
                  <a:pt x="1056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76794"/>
                </a:lnTo>
                <a:lnTo>
                  <a:pt x="1920" y="76794"/>
                </a:lnTo>
                <a:lnTo>
                  <a:pt x="1920" y="77754"/>
                </a:lnTo>
                <a:lnTo>
                  <a:pt x="10561" y="77754"/>
                </a:lnTo>
                <a:lnTo>
                  <a:pt x="11521" y="76794"/>
                </a:lnTo>
                <a:lnTo>
                  <a:pt x="13441" y="76794"/>
                </a:lnTo>
                <a:lnTo>
                  <a:pt x="13441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6" name="object 536"/>
          <p:cNvSpPr/>
          <p:nvPr/>
        </p:nvSpPr>
        <p:spPr>
          <a:xfrm>
            <a:off x="4966167" y="3034238"/>
            <a:ext cx="16322" cy="16322"/>
          </a:xfrm>
          <a:custGeom>
            <a:avLst/>
            <a:gdLst/>
            <a:ahLst/>
            <a:cxnLst/>
            <a:rect l="l" t="t" r="r" b="b"/>
            <a:pathLst>
              <a:path w="16322" h="16322">
                <a:moveTo>
                  <a:pt x="16322" y="7680"/>
                </a:moveTo>
                <a:lnTo>
                  <a:pt x="16322" y="4800"/>
                </a:lnTo>
                <a:lnTo>
                  <a:pt x="15361" y="2880"/>
                </a:lnTo>
                <a:lnTo>
                  <a:pt x="14401" y="1920"/>
                </a:lnTo>
                <a:lnTo>
                  <a:pt x="13441" y="0"/>
                </a:lnTo>
                <a:lnTo>
                  <a:pt x="2880" y="0"/>
                </a:lnTo>
                <a:lnTo>
                  <a:pt x="960" y="1920"/>
                </a:lnTo>
                <a:lnTo>
                  <a:pt x="0" y="2880"/>
                </a:lnTo>
                <a:lnTo>
                  <a:pt x="0" y="13441"/>
                </a:lnTo>
                <a:lnTo>
                  <a:pt x="960" y="14401"/>
                </a:lnTo>
                <a:lnTo>
                  <a:pt x="2880" y="15361"/>
                </a:lnTo>
                <a:lnTo>
                  <a:pt x="4800" y="16322"/>
                </a:lnTo>
                <a:lnTo>
                  <a:pt x="10561" y="16322"/>
                </a:lnTo>
                <a:lnTo>
                  <a:pt x="13441" y="15361"/>
                </a:lnTo>
                <a:lnTo>
                  <a:pt x="14401" y="14401"/>
                </a:lnTo>
                <a:lnTo>
                  <a:pt x="15361" y="13441"/>
                </a:lnTo>
                <a:lnTo>
                  <a:pt x="16322" y="10561"/>
                </a:lnTo>
                <a:lnTo>
                  <a:pt x="16322" y="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7" name="object 537"/>
          <p:cNvSpPr/>
          <p:nvPr/>
        </p:nvSpPr>
        <p:spPr>
          <a:xfrm>
            <a:off x="5005517" y="3063041"/>
            <a:ext cx="62407" cy="78714"/>
          </a:xfrm>
          <a:custGeom>
            <a:avLst/>
            <a:gdLst/>
            <a:ahLst/>
            <a:cxnLst/>
            <a:rect l="l" t="t" r="r" b="b"/>
            <a:pathLst>
              <a:path w="62407" h="78714">
                <a:moveTo>
                  <a:pt x="12481" y="77754"/>
                </a:moveTo>
                <a:lnTo>
                  <a:pt x="12481" y="76794"/>
                </a:lnTo>
                <a:lnTo>
                  <a:pt x="13456" y="76794"/>
                </a:lnTo>
                <a:lnTo>
                  <a:pt x="13456" y="24963"/>
                </a:lnTo>
                <a:lnTo>
                  <a:pt x="16322" y="21122"/>
                </a:lnTo>
                <a:lnTo>
                  <a:pt x="20162" y="17282"/>
                </a:lnTo>
                <a:lnTo>
                  <a:pt x="23042" y="15361"/>
                </a:lnTo>
                <a:lnTo>
                  <a:pt x="26883" y="12466"/>
                </a:lnTo>
                <a:lnTo>
                  <a:pt x="29763" y="11521"/>
                </a:lnTo>
                <a:lnTo>
                  <a:pt x="38404" y="11521"/>
                </a:lnTo>
                <a:lnTo>
                  <a:pt x="40325" y="12466"/>
                </a:lnTo>
                <a:lnTo>
                  <a:pt x="42245" y="13441"/>
                </a:lnTo>
                <a:lnTo>
                  <a:pt x="44165" y="15361"/>
                </a:lnTo>
                <a:lnTo>
                  <a:pt x="45125" y="17282"/>
                </a:lnTo>
                <a:lnTo>
                  <a:pt x="46085" y="19187"/>
                </a:lnTo>
                <a:lnTo>
                  <a:pt x="47045" y="21122"/>
                </a:lnTo>
                <a:lnTo>
                  <a:pt x="48005" y="23987"/>
                </a:lnTo>
                <a:lnTo>
                  <a:pt x="48966" y="25908"/>
                </a:lnTo>
                <a:lnTo>
                  <a:pt x="48966" y="77754"/>
                </a:lnTo>
                <a:lnTo>
                  <a:pt x="49926" y="77754"/>
                </a:lnTo>
                <a:lnTo>
                  <a:pt x="50886" y="78714"/>
                </a:lnTo>
                <a:lnTo>
                  <a:pt x="59527" y="78714"/>
                </a:lnTo>
                <a:lnTo>
                  <a:pt x="60487" y="77754"/>
                </a:lnTo>
                <a:lnTo>
                  <a:pt x="62407" y="77754"/>
                </a:lnTo>
                <a:lnTo>
                  <a:pt x="62407" y="26868"/>
                </a:lnTo>
                <a:lnTo>
                  <a:pt x="61447" y="22082"/>
                </a:lnTo>
                <a:lnTo>
                  <a:pt x="60487" y="18242"/>
                </a:lnTo>
                <a:lnTo>
                  <a:pt x="60487" y="15361"/>
                </a:lnTo>
                <a:lnTo>
                  <a:pt x="58567" y="11521"/>
                </a:lnTo>
                <a:lnTo>
                  <a:pt x="56647" y="8641"/>
                </a:lnTo>
                <a:lnTo>
                  <a:pt x="54726" y="5760"/>
                </a:lnTo>
                <a:lnTo>
                  <a:pt x="51846" y="3840"/>
                </a:lnTo>
                <a:lnTo>
                  <a:pt x="48966" y="2880"/>
                </a:lnTo>
                <a:lnTo>
                  <a:pt x="45125" y="960"/>
                </a:lnTo>
                <a:lnTo>
                  <a:pt x="41285" y="0"/>
                </a:lnTo>
                <a:lnTo>
                  <a:pt x="31683" y="0"/>
                </a:lnTo>
                <a:lnTo>
                  <a:pt x="27843" y="960"/>
                </a:lnTo>
                <a:lnTo>
                  <a:pt x="24002" y="2880"/>
                </a:lnTo>
                <a:lnTo>
                  <a:pt x="20162" y="4800"/>
                </a:lnTo>
                <a:lnTo>
                  <a:pt x="15361" y="8641"/>
                </a:lnTo>
                <a:lnTo>
                  <a:pt x="11521" y="13441"/>
                </a:lnTo>
                <a:lnTo>
                  <a:pt x="11521" y="1920"/>
                </a:lnTo>
                <a:lnTo>
                  <a:pt x="10561" y="1920"/>
                </a:lnTo>
                <a:lnTo>
                  <a:pt x="9616" y="960"/>
                </a:lnTo>
                <a:lnTo>
                  <a:pt x="1935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77754"/>
                </a:lnTo>
                <a:lnTo>
                  <a:pt x="960" y="77754"/>
                </a:lnTo>
                <a:lnTo>
                  <a:pt x="1935" y="78714"/>
                </a:lnTo>
                <a:lnTo>
                  <a:pt x="10561" y="78714"/>
                </a:lnTo>
                <a:lnTo>
                  <a:pt x="11521" y="77754"/>
                </a:lnTo>
                <a:lnTo>
                  <a:pt x="12481" y="7775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8" name="object 538"/>
          <p:cNvSpPr/>
          <p:nvPr/>
        </p:nvSpPr>
        <p:spPr>
          <a:xfrm>
            <a:off x="5087127" y="3070722"/>
            <a:ext cx="64312" cy="71993"/>
          </a:xfrm>
          <a:custGeom>
            <a:avLst/>
            <a:gdLst/>
            <a:ahLst/>
            <a:cxnLst/>
            <a:rect l="l" t="t" r="r" b="b"/>
            <a:pathLst>
              <a:path w="64312" h="71993">
                <a:moveTo>
                  <a:pt x="14401" y="19187"/>
                </a:moveTo>
                <a:lnTo>
                  <a:pt x="12481" y="0"/>
                </a:lnTo>
                <a:lnTo>
                  <a:pt x="9585" y="2880"/>
                </a:lnTo>
                <a:lnTo>
                  <a:pt x="6720" y="6720"/>
                </a:lnTo>
                <a:lnTo>
                  <a:pt x="3840" y="10561"/>
                </a:lnTo>
                <a:lnTo>
                  <a:pt x="2880" y="15346"/>
                </a:lnTo>
                <a:lnTo>
                  <a:pt x="960" y="21122"/>
                </a:lnTo>
                <a:lnTo>
                  <a:pt x="0" y="25907"/>
                </a:lnTo>
                <a:lnTo>
                  <a:pt x="0" y="39349"/>
                </a:lnTo>
                <a:lnTo>
                  <a:pt x="960" y="45110"/>
                </a:lnTo>
                <a:lnTo>
                  <a:pt x="1920" y="49910"/>
                </a:lnTo>
                <a:lnTo>
                  <a:pt x="3840" y="54711"/>
                </a:lnTo>
                <a:lnTo>
                  <a:pt x="6720" y="58552"/>
                </a:lnTo>
                <a:lnTo>
                  <a:pt x="9585" y="62392"/>
                </a:lnTo>
                <a:lnTo>
                  <a:pt x="12481" y="65272"/>
                </a:lnTo>
                <a:lnTo>
                  <a:pt x="16306" y="68153"/>
                </a:lnTo>
                <a:lnTo>
                  <a:pt x="21107" y="69113"/>
                </a:lnTo>
                <a:lnTo>
                  <a:pt x="24947" y="71033"/>
                </a:lnTo>
                <a:lnTo>
                  <a:pt x="30708" y="71993"/>
                </a:lnTo>
                <a:lnTo>
                  <a:pt x="43190" y="71993"/>
                </a:lnTo>
                <a:lnTo>
                  <a:pt x="46070" y="71033"/>
                </a:lnTo>
                <a:lnTo>
                  <a:pt x="48950" y="71033"/>
                </a:lnTo>
                <a:lnTo>
                  <a:pt x="51831" y="70073"/>
                </a:lnTo>
                <a:lnTo>
                  <a:pt x="54711" y="69113"/>
                </a:lnTo>
                <a:lnTo>
                  <a:pt x="56631" y="69113"/>
                </a:lnTo>
                <a:lnTo>
                  <a:pt x="58552" y="68153"/>
                </a:lnTo>
                <a:lnTo>
                  <a:pt x="59512" y="67193"/>
                </a:lnTo>
                <a:lnTo>
                  <a:pt x="61432" y="67193"/>
                </a:lnTo>
                <a:lnTo>
                  <a:pt x="62392" y="66233"/>
                </a:lnTo>
                <a:lnTo>
                  <a:pt x="63352" y="65272"/>
                </a:lnTo>
                <a:lnTo>
                  <a:pt x="63352" y="63352"/>
                </a:lnTo>
                <a:lnTo>
                  <a:pt x="64312" y="63352"/>
                </a:lnTo>
                <a:lnTo>
                  <a:pt x="64312" y="59512"/>
                </a:lnTo>
                <a:lnTo>
                  <a:pt x="63352" y="58552"/>
                </a:lnTo>
                <a:lnTo>
                  <a:pt x="63352" y="56631"/>
                </a:lnTo>
                <a:lnTo>
                  <a:pt x="62392" y="55671"/>
                </a:lnTo>
                <a:lnTo>
                  <a:pt x="60472" y="55671"/>
                </a:lnTo>
                <a:lnTo>
                  <a:pt x="58552" y="56631"/>
                </a:lnTo>
                <a:lnTo>
                  <a:pt x="57591" y="57591"/>
                </a:lnTo>
                <a:lnTo>
                  <a:pt x="55671" y="57591"/>
                </a:lnTo>
                <a:lnTo>
                  <a:pt x="53751" y="58552"/>
                </a:lnTo>
                <a:lnTo>
                  <a:pt x="51831" y="59512"/>
                </a:lnTo>
                <a:lnTo>
                  <a:pt x="49911" y="59512"/>
                </a:lnTo>
                <a:lnTo>
                  <a:pt x="47030" y="60472"/>
                </a:lnTo>
                <a:lnTo>
                  <a:pt x="44150" y="61432"/>
                </a:lnTo>
                <a:lnTo>
                  <a:pt x="33588" y="61432"/>
                </a:lnTo>
                <a:lnTo>
                  <a:pt x="29763" y="60472"/>
                </a:lnTo>
                <a:lnTo>
                  <a:pt x="26868" y="59512"/>
                </a:lnTo>
                <a:lnTo>
                  <a:pt x="23987" y="58552"/>
                </a:lnTo>
                <a:lnTo>
                  <a:pt x="21107" y="56631"/>
                </a:lnTo>
                <a:lnTo>
                  <a:pt x="19202" y="53751"/>
                </a:lnTo>
                <a:lnTo>
                  <a:pt x="17266" y="51831"/>
                </a:lnTo>
                <a:lnTo>
                  <a:pt x="16306" y="48950"/>
                </a:lnTo>
                <a:lnTo>
                  <a:pt x="15361" y="46070"/>
                </a:lnTo>
                <a:lnTo>
                  <a:pt x="14401" y="42230"/>
                </a:lnTo>
                <a:lnTo>
                  <a:pt x="14401" y="1918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9" name="object 539"/>
          <p:cNvSpPr/>
          <p:nvPr/>
        </p:nvSpPr>
        <p:spPr>
          <a:xfrm>
            <a:off x="5099608" y="3063041"/>
            <a:ext cx="54711" cy="42230"/>
          </a:xfrm>
          <a:custGeom>
            <a:avLst/>
            <a:gdLst/>
            <a:ahLst/>
            <a:cxnLst/>
            <a:rect l="l" t="t" r="r" b="b"/>
            <a:pathLst>
              <a:path w="54711" h="42230">
                <a:moveTo>
                  <a:pt x="7665" y="2880"/>
                </a:moveTo>
                <a:lnTo>
                  <a:pt x="3825" y="4800"/>
                </a:lnTo>
                <a:lnTo>
                  <a:pt x="0" y="7680"/>
                </a:lnTo>
                <a:lnTo>
                  <a:pt x="1920" y="26868"/>
                </a:lnTo>
                <a:lnTo>
                  <a:pt x="2880" y="23987"/>
                </a:lnTo>
                <a:lnTo>
                  <a:pt x="3825" y="21122"/>
                </a:lnTo>
                <a:lnTo>
                  <a:pt x="5760" y="19187"/>
                </a:lnTo>
                <a:lnTo>
                  <a:pt x="6720" y="17282"/>
                </a:lnTo>
                <a:lnTo>
                  <a:pt x="8625" y="15361"/>
                </a:lnTo>
                <a:lnTo>
                  <a:pt x="10561" y="13441"/>
                </a:lnTo>
                <a:lnTo>
                  <a:pt x="13441" y="12466"/>
                </a:lnTo>
                <a:lnTo>
                  <a:pt x="15346" y="10561"/>
                </a:lnTo>
                <a:lnTo>
                  <a:pt x="28788" y="10561"/>
                </a:lnTo>
                <a:lnTo>
                  <a:pt x="33588" y="12466"/>
                </a:lnTo>
                <a:lnTo>
                  <a:pt x="36469" y="16306"/>
                </a:lnTo>
                <a:lnTo>
                  <a:pt x="39349" y="20147"/>
                </a:lnTo>
                <a:lnTo>
                  <a:pt x="41269" y="25908"/>
                </a:lnTo>
                <a:lnTo>
                  <a:pt x="41269" y="32644"/>
                </a:lnTo>
                <a:lnTo>
                  <a:pt x="1920" y="32644"/>
                </a:lnTo>
                <a:lnTo>
                  <a:pt x="1920" y="42230"/>
                </a:lnTo>
                <a:lnTo>
                  <a:pt x="51831" y="42230"/>
                </a:lnTo>
                <a:lnTo>
                  <a:pt x="52791" y="41269"/>
                </a:lnTo>
                <a:lnTo>
                  <a:pt x="53751" y="40309"/>
                </a:lnTo>
                <a:lnTo>
                  <a:pt x="54711" y="38389"/>
                </a:lnTo>
                <a:lnTo>
                  <a:pt x="54711" y="29748"/>
                </a:lnTo>
                <a:lnTo>
                  <a:pt x="53751" y="24963"/>
                </a:lnTo>
                <a:lnTo>
                  <a:pt x="52791" y="21122"/>
                </a:lnTo>
                <a:lnTo>
                  <a:pt x="51831" y="16306"/>
                </a:lnTo>
                <a:lnTo>
                  <a:pt x="49911" y="13441"/>
                </a:lnTo>
                <a:lnTo>
                  <a:pt x="47030" y="10561"/>
                </a:lnTo>
                <a:lnTo>
                  <a:pt x="44150" y="6720"/>
                </a:lnTo>
                <a:lnTo>
                  <a:pt x="41269" y="4800"/>
                </a:lnTo>
                <a:lnTo>
                  <a:pt x="37429" y="2880"/>
                </a:lnTo>
                <a:lnTo>
                  <a:pt x="32628" y="960"/>
                </a:lnTo>
                <a:lnTo>
                  <a:pt x="27828" y="0"/>
                </a:lnTo>
                <a:lnTo>
                  <a:pt x="17282" y="0"/>
                </a:lnTo>
                <a:lnTo>
                  <a:pt x="12466" y="960"/>
                </a:lnTo>
                <a:lnTo>
                  <a:pt x="7665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0" name="object 540"/>
          <p:cNvSpPr/>
          <p:nvPr/>
        </p:nvSpPr>
        <p:spPr>
          <a:xfrm>
            <a:off x="5206151" y="3063041"/>
            <a:ext cx="57607" cy="79674"/>
          </a:xfrm>
          <a:custGeom>
            <a:avLst/>
            <a:gdLst/>
            <a:ahLst/>
            <a:cxnLst/>
            <a:rect l="l" t="t" r="r" b="b"/>
            <a:pathLst>
              <a:path w="57607" h="79674">
                <a:moveTo>
                  <a:pt x="57607" y="62392"/>
                </a:moveTo>
                <a:lnTo>
                  <a:pt x="56647" y="61432"/>
                </a:lnTo>
                <a:lnTo>
                  <a:pt x="56647" y="59512"/>
                </a:lnTo>
                <a:lnTo>
                  <a:pt x="55686" y="59512"/>
                </a:lnTo>
                <a:lnTo>
                  <a:pt x="55686" y="58552"/>
                </a:lnTo>
                <a:lnTo>
                  <a:pt x="54726" y="58552"/>
                </a:lnTo>
                <a:lnTo>
                  <a:pt x="53766" y="59512"/>
                </a:lnTo>
                <a:lnTo>
                  <a:pt x="52806" y="60472"/>
                </a:lnTo>
                <a:lnTo>
                  <a:pt x="50886" y="61432"/>
                </a:lnTo>
                <a:lnTo>
                  <a:pt x="49926" y="62392"/>
                </a:lnTo>
                <a:lnTo>
                  <a:pt x="48005" y="63352"/>
                </a:lnTo>
                <a:lnTo>
                  <a:pt x="46085" y="64312"/>
                </a:lnTo>
                <a:lnTo>
                  <a:pt x="44165" y="66233"/>
                </a:lnTo>
                <a:lnTo>
                  <a:pt x="42245" y="67193"/>
                </a:lnTo>
                <a:lnTo>
                  <a:pt x="39364" y="68153"/>
                </a:lnTo>
                <a:lnTo>
                  <a:pt x="30723" y="68153"/>
                </a:lnTo>
                <a:lnTo>
                  <a:pt x="27843" y="67193"/>
                </a:lnTo>
                <a:lnTo>
                  <a:pt x="24963" y="66233"/>
                </a:lnTo>
                <a:lnTo>
                  <a:pt x="23042" y="65272"/>
                </a:lnTo>
                <a:lnTo>
                  <a:pt x="21122" y="63352"/>
                </a:lnTo>
                <a:lnTo>
                  <a:pt x="19202" y="61432"/>
                </a:lnTo>
                <a:lnTo>
                  <a:pt x="17282" y="58552"/>
                </a:lnTo>
                <a:lnTo>
                  <a:pt x="16322" y="55671"/>
                </a:lnTo>
                <a:lnTo>
                  <a:pt x="15361" y="52791"/>
                </a:lnTo>
                <a:lnTo>
                  <a:pt x="14401" y="48950"/>
                </a:lnTo>
                <a:lnTo>
                  <a:pt x="13441" y="45110"/>
                </a:lnTo>
                <a:lnTo>
                  <a:pt x="13441" y="30708"/>
                </a:lnTo>
                <a:lnTo>
                  <a:pt x="15361" y="23027"/>
                </a:lnTo>
                <a:lnTo>
                  <a:pt x="19202" y="18242"/>
                </a:lnTo>
                <a:lnTo>
                  <a:pt x="22082" y="13441"/>
                </a:lnTo>
                <a:lnTo>
                  <a:pt x="26883" y="11521"/>
                </a:lnTo>
                <a:lnTo>
                  <a:pt x="39364" y="11521"/>
                </a:lnTo>
                <a:lnTo>
                  <a:pt x="42245" y="12466"/>
                </a:lnTo>
                <a:lnTo>
                  <a:pt x="44165" y="13441"/>
                </a:lnTo>
                <a:lnTo>
                  <a:pt x="46085" y="14401"/>
                </a:lnTo>
                <a:lnTo>
                  <a:pt x="48005" y="15361"/>
                </a:lnTo>
                <a:lnTo>
                  <a:pt x="48966" y="16306"/>
                </a:lnTo>
                <a:lnTo>
                  <a:pt x="50886" y="17282"/>
                </a:lnTo>
                <a:lnTo>
                  <a:pt x="51846" y="18242"/>
                </a:lnTo>
                <a:lnTo>
                  <a:pt x="52806" y="19187"/>
                </a:lnTo>
                <a:lnTo>
                  <a:pt x="53766" y="20147"/>
                </a:lnTo>
                <a:lnTo>
                  <a:pt x="55686" y="20147"/>
                </a:lnTo>
                <a:lnTo>
                  <a:pt x="55686" y="19187"/>
                </a:lnTo>
                <a:lnTo>
                  <a:pt x="56647" y="18242"/>
                </a:lnTo>
                <a:lnTo>
                  <a:pt x="56647" y="8641"/>
                </a:lnTo>
                <a:lnTo>
                  <a:pt x="55686" y="8641"/>
                </a:lnTo>
                <a:lnTo>
                  <a:pt x="55686" y="7680"/>
                </a:lnTo>
                <a:lnTo>
                  <a:pt x="54726" y="6720"/>
                </a:lnTo>
                <a:lnTo>
                  <a:pt x="53766" y="6720"/>
                </a:lnTo>
                <a:lnTo>
                  <a:pt x="52806" y="5760"/>
                </a:lnTo>
                <a:lnTo>
                  <a:pt x="51846" y="4800"/>
                </a:lnTo>
                <a:lnTo>
                  <a:pt x="49926" y="3840"/>
                </a:lnTo>
                <a:lnTo>
                  <a:pt x="48005" y="2880"/>
                </a:lnTo>
                <a:lnTo>
                  <a:pt x="47045" y="1920"/>
                </a:lnTo>
                <a:lnTo>
                  <a:pt x="45125" y="1920"/>
                </a:lnTo>
                <a:lnTo>
                  <a:pt x="43205" y="960"/>
                </a:lnTo>
                <a:lnTo>
                  <a:pt x="40325" y="960"/>
                </a:lnTo>
                <a:lnTo>
                  <a:pt x="38404" y="0"/>
                </a:lnTo>
                <a:lnTo>
                  <a:pt x="28803" y="0"/>
                </a:lnTo>
                <a:lnTo>
                  <a:pt x="24963" y="960"/>
                </a:lnTo>
                <a:lnTo>
                  <a:pt x="20162" y="2880"/>
                </a:lnTo>
                <a:lnTo>
                  <a:pt x="16322" y="3840"/>
                </a:lnTo>
                <a:lnTo>
                  <a:pt x="12481" y="6720"/>
                </a:lnTo>
                <a:lnTo>
                  <a:pt x="9601" y="9601"/>
                </a:lnTo>
                <a:lnTo>
                  <a:pt x="6720" y="13441"/>
                </a:lnTo>
                <a:lnTo>
                  <a:pt x="3840" y="17282"/>
                </a:lnTo>
                <a:lnTo>
                  <a:pt x="2880" y="22082"/>
                </a:lnTo>
                <a:lnTo>
                  <a:pt x="975" y="27828"/>
                </a:lnTo>
                <a:lnTo>
                  <a:pt x="0" y="33588"/>
                </a:lnTo>
                <a:lnTo>
                  <a:pt x="0" y="47030"/>
                </a:lnTo>
                <a:lnTo>
                  <a:pt x="975" y="52791"/>
                </a:lnTo>
                <a:lnTo>
                  <a:pt x="1935" y="57591"/>
                </a:lnTo>
                <a:lnTo>
                  <a:pt x="3840" y="62392"/>
                </a:lnTo>
                <a:lnTo>
                  <a:pt x="5760" y="66233"/>
                </a:lnTo>
                <a:lnTo>
                  <a:pt x="8656" y="70073"/>
                </a:lnTo>
                <a:lnTo>
                  <a:pt x="10561" y="72953"/>
                </a:lnTo>
                <a:lnTo>
                  <a:pt x="14401" y="75834"/>
                </a:lnTo>
                <a:lnTo>
                  <a:pt x="18242" y="76794"/>
                </a:lnTo>
                <a:lnTo>
                  <a:pt x="22082" y="78714"/>
                </a:lnTo>
                <a:lnTo>
                  <a:pt x="26883" y="79674"/>
                </a:lnTo>
                <a:lnTo>
                  <a:pt x="37444" y="79674"/>
                </a:lnTo>
                <a:lnTo>
                  <a:pt x="39364" y="78714"/>
                </a:lnTo>
                <a:lnTo>
                  <a:pt x="42245" y="78714"/>
                </a:lnTo>
                <a:lnTo>
                  <a:pt x="44165" y="77754"/>
                </a:lnTo>
                <a:lnTo>
                  <a:pt x="46085" y="76794"/>
                </a:lnTo>
                <a:lnTo>
                  <a:pt x="48005" y="76794"/>
                </a:lnTo>
                <a:lnTo>
                  <a:pt x="49926" y="75834"/>
                </a:lnTo>
                <a:lnTo>
                  <a:pt x="51846" y="74874"/>
                </a:lnTo>
                <a:lnTo>
                  <a:pt x="53766" y="73914"/>
                </a:lnTo>
                <a:lnTo>
                  <a:pt x="54726" y="72953"/>
                </a:lnTo>
                <a:lnTo>
                  <a:pt x="54726" y="71993"/>
                </a:lnTo>
                <a:lnTo>
                  <a:pt x="55686" y="71033"/>
                </a:lnTo>
                <a:lnTo>
                  <a:pt x="56647" y="71033"/>
                </a:lnTo>
                <a:lnTo>
                  <a:pt x="56647" y="69113"/>
                </a:lnTo>
                <a:lnTo>
                  <a:pt x="57607" y="68153"/>
                </a:lnTo>
                <a:lnTo>
                  <a:pt x="57607" y="6239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1" name="object 541"/>
          <p:cNvSpPr/>
          <p:nvPr/>
        </p:nvSpPr>
        <p:spPr>
          <a:xfrm>
            <a:off x="5294482" y="3125434"/>
            <a:ext cx="9585" cy="17282"/>
          </a:xfrm>
          <a:custGeom>
            <a:avLst/>
            <a:gdLst/>
            <a:ahLst/>
            <a:cxnLst/>
            <a:rect l="l" t="t" r="r" b="b"/>
            <a:pathLst>
              <a:path w="9585" h="17282">
                <a:moveTo>
                  <a:pt x="4785" y="16322"/>
                </a:moveTo>
                <a:lnTo>
                  <a:pt x="9585" y="17282"/>
                </a:lnTo>
                <a:lnTo>
                  <a:pt x="5745" y="3840"/>
                </a:lnTo>
                <a:lnTo>
                  <a:pt x="2880" y="1920"/>
                </a:lnTo>
                <a:lnTo>
                  <a:pt x="0" y="0"/>
                </a:lnTo>
                <a:lnTo>
                  <a:pt x="0" y="14401"/>
                </a:lnTo>
                <a:lnTo>
                  <a:pt x="4785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2" name="object 542"/>
          <p:cNvSpPr/>
          <p:nvPr/>
        </p:nvSpPr>
        <p:spPr>
          <a:xfrm>
            <a:off x="5274320" y="3063041"/>
            <a:ext cx="72953" cy="79674"/>
          </a:xfrm>
          <a:custGeom>
            <a:avLst/>
            <a:gdLst/>
            <a:ahLst/>
            <a:cxnLst/>
            <a:rect l="l" t="t" r="r" b="b"/>
            <a:pathLst>
              <a:path w="72953" h="79674">
                <a:moveTo>
                  <a:pt x="960" y="51831"/>
                </a:moveTo>
                <a:lnTo>
                  <a:pt x="2880" y="56631"/>
                </a:lnTo>
                <a:lnTo>
                  <a:pt x="3840" y="61432"/>
                </a:lnTo>
                <a:lnTo>
                  <a:pt x="5760" y="66233"/>
                </a:lnTo>
                <a:lnTo>
                  <a:pt x="8641" y="69113"/>
                </a:lnTo>
                <a:lnTo>
                  <a:pt x="12481" y="72953"/>
                </a:lnTo>
                <a:lnTo>
                  <a:pt x="15361" y="74874"/>
                </a:lnTo>
                <a:lnTo>
                  <a:pt x="20162" y="76794"/>
                </a:lnTo>
                <a:lnTo>
                  <a:pt x="20162" y="62392"/>
                </a:lnTo>
                <a:lnTo>
                  <a:pt x="19202" y="60472"/>
                </a:lnTo>
                <a:lnTo>
                  <a:pt x="17282" y="57591"/>
                </a:lnTo>
                <a:lnTo>
                  <a:pt x="16322" y="54711"/>
                </a:lnTo>
                <a:lnTo>
                  <a:pt x="15361" y="50871"/>
                </a:lnTo>
                <a:lnTo>
                  <a:pt x="14401" y="47030"/>
                </a:lnTo>
                <a:lnTo>
                  <a:pt x="14401" y="31668"/>
                </a:lnTo>
                <a:lnTo>
                  <a:pt x="15361" y="27828"/>
                </a:lnTo>
                <a:lnTo>
                  <a:pt x="16322" y="24963"/>
                </a:lnTo>
                <a:lnTo>
                  <a:pt x="18227" y="22082"/>
                </a:lnTo>
                <a:lnTo>
                  <a:pt x="19202" y="19187"/>
                </a:lnTo>
                <a:lnTo>
                  <a:pt x="21122" y="16306"/>
                </a:lnTo>
                <a:lnTo>
                  <a:pt x="24003" y="14401"/>
                </a:lnTo>
                <a:lnTo>
                  <a:pt x="26883" y="13441"/>
                </a:lnTo>
                <a:lnTo>
                  <a:pt x="29748" y="11521"/>
                </a:lnTo>
                <a:lnTo>
                  <a:pt x="45110" y="11521"/>
                </a:lnTo>
                <a:lnTo>
                  <a:pt x="47030" y="13441"/>
                </a:lnTo>
                <a:lnTo>
                  <a:pt x="50871" y="15361"/>
                </a:lnTo>
                <a:lnTo>
                  <a:pt x="52791" y="17282"/>
                </a:lnTo>
                <a:lnTo>
                  <a:pt x="54711" y="19187"/>
                </a:lnTo>
                <a:lnTo>
                  <a:pt x="55671" y="22082"/>
                </a:lnTo>
                <a:lnTo>
                  <a:pt x="57591" y="24963"/>
                </a:lnTo>
                <a:lnTo>
                  <a:pt x="57591" y="28803"/>
                </a:lnTo>
                <a:lnTo>
                  <a:pt x="58552" y="32644"/>
                </a:lnTo>
                <a:lnTo>
                  <a:pt x="58552" y="47990"/>
                </a:lnTo>
                <a:lnTo>
                  <a:pt x="57591" y="51831"/>
                </a:lnTo>
                <a:lnTo>
                  <a:pt x="56631" y="54711"/>
                </a:lnTo>
                <a:lnTo>
                  <a:pt x="55671" y="57591"/>
                </a:lnTo>
                <a:lnTo>
                  <a:pt x="53751" y="60472"/>
                </a:lnTo>
                <a:lnTo>
                  <a:pt x="51831" y="63352"/>
                </a:lnTo>
                <a:lnTo>
                  <a:pt x="48950" y="65272"/>
                </a:lnTo>
                <a:lnTo>
                  <a:pt x="47030" y="66233"/>
                </a:lnTo>
                <a:lnTo>
                  <a:pt x="44150" y="68153"/>
                </a:lnTo>
                <a:lnTo>
                  <a:pt x="28788" y="68153"/>
                </a:lnTo>
                <a:lnTo>
                  <a:pt x="25908" y="66233"/>
                </a:lnTo>
                <a:lnTo>
                  <a:pt x="29748" y="79674"/>
                </a:lnTo>
                <a:lnTo>
                  <a:pt x="42230" y="79674"/>
                </a:lnTo>
                <a:lnTo>
                  <a:pt x="47030" y="78714"/>
                </a:lnTo>
                <a:lnTo>
                  <a:pt x="51831" y="76794"/>
                </a:lnTo>
                <a:lnTo>
                  <a:pt x="56631" y="74874"/>
                </a:lnTo>
                <a:lnTo>
                  <a:pt x="60472" y="71993"/>
                </a:lnTo>
                <a:lnTo>
                  <a:pt x="63352" y="68153"/>
                </a:lnTo>
                <a:lnTo>
                  <a:pt x="67193" y="64312"/>
                </a:lnTo>
                <a:lnTo>
                  <a:pt x="69113" y="60472"/>
                </a:lnTo>
                <a:lnTo>
                  <a:pt x="71033" y="55671"/>
                </a:lnTo>
                <a:lnTo>
                  <a:pt x="71993" y="50871"/>
                </a:lnTo>
                <a:lnTo>
                  <a:pt x="72953" y="45110"/>
                </a:lnTo>
                <a:lnTo>
                  <a:pt x="72953" y="32644"/>
                </a:lnTo>
                <a:lnTo>
                  <a:pt x="71993" y="27828"/>
                </a:lnTo>
                <a:lnTo>
                  <a:pt x="71033" y="23027"/>
                </a:lnTo>
                <a:lnTo>
                  <a:pt x="69113" y="18242"/>
                </a:lnTo>
                <a:lnTo>
                  <a:pt x="67193" y="13441"/>
                </a:lnTo>
                <a:lnTo>
                  <a:pt x="64312" y="10561"/>
                </a:lnTo>
                <a:lnTo>
                  <a:pt x="61432" y="6720"/>
                </a:lnTo>
                <a:lnTo>
                  <a:pt x="57591" y="4800"/>
                </a:lnTo>
                <a:lnTo>
                  <a:pt x="52791" y="2880"/>
                </a:lnTo>
                <a:lnTo>
                  <a:pt x="48950" y="960"/>
                </a:lnTo>
                <a:lnTo>
                  <a:pt x="43190" y="0"/>
                </a:lnTo>
                <a:lnTo>
                  <a:pt x="30723" y="0"/>
                </a:lnTo>
                <a:lnTo>
                  <a:pt x="25908" y="960"/>
                </a:lnTo>
                <a:lnTo>
                  <a:pt x="21122" y="2880"/>
                </a:lnTo>
                <a:lnTo>
                  <a:pt x="16322" y="4800"/>
                </a:lnTo>
                <a:lnTo>
                  <a:pt x="12481" y="7680"/>
                </a:lnTo>
                <a:lnTo>
                  <a:pt x="9601" y="11521"/>
                </a:lnTo>
                <a:lnTo>
                  <a:pt x="6720" y="15361"/>
                </a:lnTo>
                <a:lnTo>
                  <a:pt x="3840" y="19187"/>
                </a:lnTo>
                <a:lnTo>
                  <a:pt x="2880" y="23987"/>
                </a:lnTo>
                <a:lnTo>
                  <a:pt x="960" y="28803"/>
                </a:lnTo>
                <a:lnTo>
                  <a:pt x="0" y="34549"/>
                </a:lnTo>
                <a:lnTo>
                  <a:pt x="0" y="47030"/>
                </a:lnTo>
                <a:lnTo>
                  <a:pt x="960" y="5183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3" name="object 543"/>
          <p:cNvSpPr/>
          <p:nvPr/>
        </p:nvSpPr>
        <p:spPr>
          <a:xfrm>
            <a:off x="5367436" y="3063041"/>
            <a:ext cx="107518" cy="78714"/>
          </a:xfrm>
          <a:custGeom>
            <a:avLst/>
            <a:gdLst/>
            <a:ahLst/>
            <a:cxnLst/>
            <a:rect l="l" t="t" r="r" b="b"/>
            <a:pathLst>
              <a:path w="107518" h="78714">
                <a:moveTo>
                  <a:pt x="32644" y="11521"/>
                </a:moveTo>
                <a:lnTo>
                  <a:pt x="37429" y="11521"/>
                </a:lnTo>
                <a:lnTo>
                  <a:pt x="39364" y="12466"/>
                </a:lnTo>
                <a:lnTo>
                  <a:pt x="41269" y="13441"/>
                </a:lnTo>
                <a:lnTo>
                  <a:pt x="42230" y="15361"/>
                </a:lnTo>
                <a:lnTo>
                  <a:pt x="43205" y="17282"/>
                </a:lnTo>
                <a:lnTo>
                  <a:pt x="45110" y="19187"/>
                </a:lnTo>
                <a:lnTo>
                  <a:pt x="46070" y="21122"/>
                </a:lnTo>
                <a:lnTo>
                  <a:pt x="46070" y="23987"/>
                </a:lnTo>
                <a:lnTo>
                  <a:pt x="47030" y="25908"/>
                </a:lnTo>
                <a:lnTo>
                  <a:pt x="47030" y="77754"/>
                </a:lnTo>
                <a:lnTo>
                  <a:pt x="47990" y="77754"/>
                </a:lnTo>
                <a:lnTo>
                  <a:pt x="48950" y="78714"/>
                </a:lnTo>
                <a:lnTo>
                  <a:pt x="57591" y="78714"/>
                </a:lnTo>
                <a:lnTo>
                  <a:pt x="58552" y="77754"/>
                </a:lnTo>
                <a:lnTo>
                  <a:pt x="60472" y="77754"/>
                </a:lnTo>
                <a:lnTo>
                  <a:pt x="60472" y="24963"/>
                </a:lnTo>
                <a:lnTo>
                  <a:pt x="64312" y="21122"/>
                </a:lnTo>
                <a:lnTo>
                  <a:pt x="67193" y="17282"/>
                </a:lnTo>
                <a:lnTo>
                  <a:pt x="71033" y="15361"/>
                </a:lnTo>
                <a:lnTo>
                  <a:pt x="73913" y="12466"/>
                </a:lnTo>
                <a:lnTo>
                  <a:pt x="76794" y="11521"/>
                </a:lnTo>
                <a:lnTo>
                  <a:pt x="84475" y="11521"/>
                </a:lnTo>
                <a:lnTo>
                  <a:pt x="86395" y="12466"/>
                </a:lnTo>
                <a:lnTo>
                  <a:pt x="88315" y="13441"/>
                </a:lnTo>
                <a:lnTo>
                  <a:pt x="90236" y="15361"/>
                </a:lnTo>
                <a:lnTo>
                  <a:pt x="91196" y="17282"/>
                </a:lnTo>
                <a:lnTo>
                  <a:pt x="92156" y="19187"/>
                </a:lnTo>
                <a:lnTo>
                  <a:pt x="93116" y="21122"/>
                </a:lnTo>
                <a:lnTo>
                  <a:pt x="93116" y="23987"/>
                </a:lnTo>
                <a:lnTo>
                  <a:pt x="94076" y="25908"/>
                </a:lnTo>
                <a:lnTo>
                  <a:pt x="94076" y="76794"/>
                </a:lnTo>
                <a:lnTo>
                  <a:pt x="95036" y="77754"/>
                </a:lnTo>
                <a:lnTo>
                  <a:pt x="95996" y="77754"/>
                </a:lnTo>
                <a:lnTo>
                  <a:pt x="95996" y="78714"/>
                </a:lnTo>
                <a:lnTo>
                  <a:pt x="105597" y="78714"/>
                </a:lnTo>
                <a:lnTo>
                  <a:pt x="105597" y="77754"/>
                </a:lnTo>
                <a:lnTo>
                  <a:pt x="107518" y="77754"/>
                </a:lnTo>
                <a:lnTo>
                  <a:pt x="107518" y="22082"/>
                </a:lnTo>
                <a:lnTo>
                  <a:pt x="106558" y="18242"/>
                </a:lnTo>
                <a:lnTo>
                  <a:pt x="105597" y="15361"/>
                </a:lnTo>
                <a:lnTo>
                  <a:pt x="104637" y="11521"/>
                </a:lnTo>
                <a:lnTo>
                  <a:pt x="102717" y="8641"/>
                </a:lnTo>
                <a:lnTo>
                  <a:pt x="100797" y="5760"/>
                </a:lnTo>
                <a:lnTo>
                  <a:pt x="97917" y="3840"/>
                </a:lnTo>
                <a:lnTo>
                  <a:pt x="95036" y="2880"/>
                </a:lnTo>
                <a:lnTo>
                  <a:pt x="91196" y="960"/>
                </a:lnTo>
                <a:lnTo>
                  <a:pt x="87355" y="0"/>
                </a:lnTo>
                <a:lnTo>
                  <a:pt x="78714" y="0"/>
                </a:lnTo>
                <a:lnTo>
                  <a:pt x="76794" y="960"/>
                </a:lnTo>
                <a:lnTo>
                  <a:pt x="74874" y="960"/>
                </a:lnTo>
                <a:lnTo>
                  <a:pt x="72953" y="1920"/>
                </a:lnTo>
                <a:lnTo>
                  <a:pt x="71033" y="2880"/>
                </a:lnTo>
                <a:lnTo>
                  <a:pt x="69113" y="3840"/>
                </a:lnTo>
                <a:lnTo>
                  <a:pt x="67193" y="5760"/>
                </a:lnTo>
                <a:lnTo>
                  <a:pt x="64312" y="7680"/>
                </a:lnTo>
                <a:lnTo>
                  <a:pt x="62392" y="9601"/>
                </a:lnTo>
                <a:lnTo>
                  <a:pt x="60472" y="11521"/>
                </a:lnTo>
                <a:lnTo>
                  <a:pt x="57591" y="14401"/>
                </a:lnTo>
                <a:lnTo>
                  <a:pt x="56631" y="12466"/>
                </a:lnTo>
                <a:lnTo>
                  <a:pt x="55671" y="10561"/>
                </a:lnTo>
                <a:lnTo>
                  <a:pt x="54711" y="8641"/>
                </a:lnTo>
                <a:lnTo>
                  <a:pt x="53751" y="6720"/>
                </a:lnTo>
                <a:lnTo>
                  <a:pt x="51831" y="4800"/>
                </a:lnTo>
                <a:lnTo>
                  <a:pt x="49911" y="3840"/>
                </a:lnTo>
                <a:lnTo>
                  <a:pt x="47990" y="2880"/>
                </a:lnTo>
                <a:lnTo>
                  <a:pt x="46070" y="1920"/>
                </a:lnTo>
                <a:lnTo>
                  <a:pt x="43205" y="960"/>
                </a:lnTo>
                <a:lnTo>
                  <a:pt x="41269" y="0"/>
                </a:lnTo>
                <a:lnTo>
                  <a:pt x="31683" y="0"/>
                </a:lnTo>
                <a:lnTo>
                  <a:pt x="27843" y="960"/>
                </a:lnTo>
                <a:lnTo>
                  <a:pt x="24003" y="2880"/>
                </a:lnTo>
                <a:lnTo>
                  <a:pt x="20162" y="4800"/>
                </a:lnTo>
                <a:lnTo>
                  <a:pt x="16322" y="8641"/>
                </a:lnTo>
                <a:lnTo>
                  <a:pt x="11521" y="13441"/>
                </a:lnTo>
                <a:lnTo>
                  <a:pt x="11521" y="1920"/>
                </a:lnTo>
                <a:lnTo>
                  <a:pt x="10561" y="1920"/>
                </a:lnTo>
                <a:lnTo>
                  <a:pt x="10561" y="960"/>
                </a:lnTo>
                <a:lnTo>
                  <a:pt x="1920" y="960"/>
                </a:lnTo>
                <a:lnTo>
                  <a:pt x="1920" y="1920"/>
                </a:lnTo>
                <a:lnTo>
                  <a:pt x="0" y="1920"/>
                </a:lnTo>
                <a:lnTo>
                  <a:pt x="0" y="77754"/>
                </a:lnTo>
                <a:lnTo>
                  <a:pt x="960" y="77754"/>
                </a:lnTo>
                <a:lnTo>
                  <a:pt x="1920" y="78714"/>
                </a:lnTo>
                <a:lnTo>
                  <a:pt x="10561" y="78714"/>
                </a:lnTo>
                <a:lnTo>
                  <a:pt x="11521" y="77754"/>
                </a:lnTo>
                <a:lnTo>
                  <a:pt x="12481" y="77754"/>
                </a:lnTo>
                <a:lnTo>
                  <a:pt x="13441" y="76794"/>
                </a:lnTo>
                <a:lnTo>
                  <a:pt x="13441" y="24963"/>
                </a:lnTo>
                <a:lnTo>
                  <a:pt x="17282" y="21122"/>
                </a:lnTo>
                <a:lnTo>
                  <a:pt x="20162" y="17282"/>
                </a:lnTo>
                <a:lnTo>
                  <a:pt x="23027" y="15361"/>
                </a:lnTo>
                <a:lnTo>
                  <a:pt x="26868" y="12466"/>
                </a:lnTo>
                <a:lnTo>
                  <a:pt x="29748" y="11521"/>
                </a:lnTo>
                <a:lnTo>
                  <a:pt x="32644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4" name="object 544"/>
          <p:cNvSpPr/>
          <p:nvPr/>
        </p:nvSpPr>
        <p:spPr>
          <a:xfrm>
            <a:off x="5499902" y="3064002"/>
            <a:ext cx="24002" cy="106558"/>
          </a:xfrm>
          <a:custGeom>
            <a:avLst/>
            <a:gdLst/>
            <a:ahLst/>
            <a:cxnLst/>
            <a:rect l="l" t="t" r="r" b="b"/>
            <a:pathLst>
              <a:path w="24002" h="106558">
                <a:moveTo>
                  <a:pt x="12481" y="24947"/>
                </a:moveTo>
                <a:lnTo>
                  <a:pt x="15361" y="22067"/>
                </a:lnTo>
                <a:lnTo>
                  <a:pt x="17282" y="20162"/>
                </a:lnTo>
                <a:lnTo>
                  <a:pt x="19202" y="18227"/>
                </a:lnTo>
                <a:lnTo>
                  <a:pt x="21122" y="16322"/>
                </a:lnTo>
                <a:lnTo>
                  <a:pt x="23042" y="14401"/>
                </a:lnTo>
                <a:lnTo>
                  <a:pt x="24002" y="1920"/>
                </a:lnTo>
                <a:lnTo>
                  <a:pt x="22082" y="3840"/>
                </a:lnTo>
                <a:lnTo>
                  <a:pt x="20162" y="4800"/>
                </a:lnTo>
                <a:lnTo>
                  <a:pt x="17282" y="6720"/>
                </a:lnTo>
                <a:lnTo>
                  <a:pt x="15361" y="7680"/>
                </a:lnTo>
                <a:lnTo>
                  <a:pt x="13441" y="10561"/>
                </a:lnTo>
                <a:lnTo>
                  <a:pt x="11521" y="12481"/>
                </a:lnTo>
                <a:lnTo>
                  <a:pt x="11521" y="1920"/>
                </a:lnTo>
                <a:lnTo>
                  <a:pt x="10561" y="1920"/>
                </a:lnTo>
                <a:lnTo>
                  <a:pt x="10561" y="960"/>
                </a:lnTo>
                <a:lnTo>
                  <a:pt x="9601" y="960"/>
                </a:lnTo>
                <a:lnTo>
                  <a:pt x="9601" y="0"/>
                </a:lnTo>
                <a:lnTo>
                  <a:pt x="1935" y="0"/>
                </a:lnTo>
                <a:lnTo>
                  <a:pt x="975" y="960"/>
                </a:lnTo>
                <a:lnTo>
                  <a:pt x="0" y="960"/>
                </a:lnTo>
                <a:lnTo>
                  <a:pt x="0" y="105597"/>
                </a:lnTo>
                <a:lnTo>
                  <a:pt x="975" y="105597"/>
                </a:lnTo>
                <a:lnTo>
                  <a:pt x="1935" y="106558"/>
                </a:lnTo>
                <a:lnTo>
                  <a:pt x="11521" y="106558"/>
                </a:lnTo>
                <a:lnTo>
                  <a:pt x="11521" y="105597"/>
                </a:lnTo>
                <a:lnTo>
                  <a:pt x="12481" y="105597"/>
                </a:lnTo>
                <a:lnTo>
                  <a:pt x="12481" y="68153"/>
                </a:lnTo>
                <a:lnTo>
                  <a:pt x="15361" y="70073"/>
                </a:lnTo>
                <a:lnTo>
                  <a:pt x="16322" y="71033"/>
                </a:lnTo>
                <a:lnTo>
                  <a:pt x="18242" y="72953"/>
                </a:lnTo>
                <a:lnTo>
                  <a:pt x="20162" y="61432"/>
                </a:lnTo>
                <a:lnTo>
                  <a:pt x="16322" y="57591"/>
                </a:lnTo>
                <a:lnTo>
                  <a:pt x="12481" y="53751"/>
                </a:lnTo>
                <a:lnTo>
                  <a:pt x="12481" y="2494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5" name="object 545"/>
          <p:cNvSpPr/>
          <p:nvPr/>
        </p:nvSpPr>
        <p:spPr>
          <a:xfrm>
            <a:off x="5518144" y="3063041"/>
            <a:ext cx="48005" cy="79674"/>
          </a:xfrm>
          <a:custGeom>
            <a:avLst/>
            <a:gdLst/>
            <a:ahLst/>
            <a:cxnLst/>
            <a:rect l="l" t="t" r="r" b="b"/>
            <a:pathLst>
              <a:path w="48005" h="79674">
                <a:moveTo>
                  <a:pt x="0" y="73914"/>
                </a:moveTo>
                <a:lnTo>
                  <a:pt x="1920" y="74874"/>
                </a:lnTo>
                <a:lnTo>
                  <a:pt x="3840" y="75834"/>
                </a:lnTo>
                <a:lnTo>
                  <a:pt x="5760" y="76794"/>
                </a:lnTo>
                <a:lnTo>
                  <a:pt x="6720" y="77754"/>
                </a:lnTo>
                <a:lnTo>
                  <a:pt x="8641" y="78714"/>
                </a:lnTo>
                <a:lnTo>
                  <a:pt x="10561" y="78714"/>
                </a:lnTo>
                <a:lnTo>
                  <a:pt x="12481" y="79674"/>
                </a:lnTo>
                <a:lnTo>
                  <a:pt x="22082" y="79674"/>
                </a:lnTo>
                <a:lnTo>
                  <a:pt x="26883" y="78714"/>
                </a:lnTo>
                <a:lnTo>
                  <a:pt x="30723" y="76794"/>
                </a:lnTo>
                <a:lnTo>
                  <a:pt x="34564" y="74874"/>
                </a:lnTo>
                <a:lnTo>
                  <a:pt x="37444" y="71993"/>
                </a:lnTo>
                <a:lnTo>
                  <a:pt x="40325" y="69113"/>
                </a:lnTo>
                <a:lnTo>
                  <a:pt x="43205" y="65272"/>
                </a:lnTo>
                <a:lnTo>
                  <a:pt x="45125" y="60472"/>
                </a:lnTo>
                <a:lnTo>
                  <a:pt x="46085" y="55671"/>
                </a:lnTo>
                <a:lnTo>
                  <a:pt x="48005" y="50871"/>
                </a:lnTo>
                <a:lnTo>
                  <a:pt x="48005" y="28803"/>
                </a:lnTo>
                <a:lnTo>
                  <a:pt x="47045" y="23987"/>
                </a:lnTo>
                <a:lnTo>
                  <a:pt x="45125" y="19187"/>
                </a:lnTo>
                <a:lnTo>
                  <a:pt x="44165" y="15361"/>
                </a:lnTo>
                <a:lnTo>
                  <a:pt x="41285" y="11521"/>
                </a:lnTo>
                <a:lnTo>
                  <a:pt x="39364" y="7680"/>
                </a:lnTo>
                <a:lnTo>
                  <a:pt x="36484" y="4800"/>
                </a:lnTo>
                <a:lnTo>
                  <a:pt x="32644" y="2880"/>
                </a:lnTo>
                <a:lnTo>
                  <a:pt x="28803" y="960"/>
                </a:lnTo>
                <a:lnTo>
                  <a:pt x="24002" y="0"/>
                </a:lnTo>
                <a:lnTo>
                  <a:pt x="14401" y="0"/>
                </a:lnTo>
                <a:lnTo>
                  <a:pt x="12481" y="960"/>
                </a:lnTo>
                <a:lnTo>
                  <a:pt x="9601" y="960"/>
                </a:lnTo>
                <a:lnTo>
                  <a:pt x="7680" y="1920"/>
                </a:lnTo>
                <a:lnTo>
                  <a:pt x="5760" y="2880"/>
                </a:lnTo>
                <a:lnTo>
                  <a:pt x="4800" y="15361"/>
                </a:lnTo>
                <a:lnTo>
                  <a:pt x="5760" y="14401"/>
                </a:lnTo>
                <a:lnTo>
                  <a:pt x="7680" y="13441"/>
                </a:lnTo>
                <a:lnTo>
                  <a:pt x="9601" y="12466"/>
                </a:lnTo>
                <a:lnTo>
                  <a:pt x="11521" y="12466"/>
                </a:lnTo>
                <a:lnTo>
                  <a:pt x="12481" y="11521"/>
                </a:lnTo>
                <a:lnTo>
                  <a:pt x="20162" y="11521"/>
                </a:lnTo>
                <a:lnTo>
                  <a:pt x="23042" y="12466"/>
                </a:lnTo>
                <a:lnTo>
                  <a:pt x="24963" y="13441"/>
                </a:lnTo>
                <a:lnTo>
                  <a:pt x="26883" y="15361"/>
                </a:lnTo>
                <a:lnTo>
                  <a:pt x="28803" y="17282"/>
                </a:lnTo>
                <a:lnTo>
                  <a:pt x="30723" y="20147"/>
                </a:lnTo>
                <a:lnTo>
                  <a:pt x="31683" y="23027"/>
                </a:lnTo>
                <a:lnTo>
                  <a:pt x="32644" y="25908"/>
                </a:lnTo>
                <a:lnTo>
                  <a:pt x="33604" y="29748"/>
                </a:lnTo>
                <a:lnTo>
                  <a:pt x="33604" y="32644"/>
                </a:lnTo>
                <a:lnTo>
                  <a:pt x="34564" y="36469"/>
                </a:lnTo>
                <a:lnTo>
                  <a:pt x="34564" y="43190"/>
                </a:lnTo>
                <a:lnTo>
                  <a:pt x="33604" y="47030"/>
                </a:lnTo>
                <a:lnTo>
                  <a:pt x="33604" y="49911"/>
                </a:lnTo>
                <a:lnTo>
                  <a:pt x="32644" y="53751"/>
                </a:lnTo>
                <a:lnTo>
                  <a:pt x="31683" y="56631"/>
                </a:lnTo>
                <a:lnTo>
                  <a:pt x="29763" y="59512"/>
                </a:lnTo>
                <a:lnTo>
                  <a:pt x="28803" y="62392"/>
                </a:lnTo>
                <a:lnTo>
                  <a:pt x="26883" y="64312"/>
                </a:lnTo>
                <a:lnTo>
                  <a:pt x="24002" y="66233"/>
                </a:lnTo>
                <a:lnTo>
                  <a:pt x="22082" y="67193"/>
                </a:lnTo>
                <a:lnTo>
                  <a:pt x="19202" y="68153"/>
                </a:lnTo>
                <a:lnTo>
                  <a:pt x="11521" y="68153"/>
                </a:lnTo>
                <a:lnTo>
                  <a:pt x="8641" y="67193"/>
                </a:lnTo>
                <a:lnTo>
                  <a:pt x="4800" y="64312"/>
                </a:lnTo>
                <a:lnTo>
                  <a:pt x="1920" y="62392"/>
                </a:lnTo>
                <a:lnTo>
                  <a:pt x="0" y="7391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6" name="object 546"/>
          <p:cNvSpPr/>
          <p:nvPr/>
        </p:nvSpPr>
        <p:spPr>
          <a:xfrm>
            <a:off x="5594954" y="3123514"/>
            <a:ext cx="4800" cy="19202"/>
          </a:xfrm>
          <a:custGeom>
            <a:avLst/>
            <a:gdLst/>
            <a:ahLst/>
            <a:cxnLst/>
            <a:rect l="l" t="t" r="r" b="b"/>
            <a:pathLst>
              <a:path w="4800" h="19202">
                <a:moveTo>
                  <a:pt x="1904" y="2880"/>
                </a:moveTo>
                <a:lnTo>
                  <a:pt x="0" y="0"/>
                </a:lnTo>
                <a:lnTo>
                  <a:pt x="1904" y="17282"/>
                </a:lnTo>
                <a:lnTo>
                  <a:pt x="4800" y="19202"/>
                </a:lnTo>
                <a:lnTo>
                  <a:pt x="3840" y="5760"/>
                </a:lnTo>
                <a:lnTo>
                  <a:pt x="1904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7" name="object 547"/>
          <p:cNvSpPr/>
          <p:nvPr/>
        </p:nvSpPr>
        <p:spPr>
          <a:xfrm>
            <a:off x="5581512" y="3063041"/>
            <a:ext cx="59512" cy="79674"/>
          </a:xfrm>
          <a:custGeom>
            <a:avLst/>
            <a:gdLst/>
            <a:ahLst/>
            <a:cxnLst/>
            <a:rect l="l" t="t" r="r" b="b"/>
            <a:pathLst>
              <a:path w="59512" h="79674">
                <a:moveTo>
                  <a:pt x="52791" y="78714"/>
                </a:moveTo>
                <a:lnTo>
                  <a:pt x="58552" y="78714"/>
                </a:lnTo>
                <a:lnTo>
                  <a:pt x="58552" y="77754"/>
                </a:lnTo>
                <a:lnTo>
                  <a:pt x="59512" y="77754"/>
                </a:lnTo>
                <a:lnTo>
                  <a:pt x="59512" y="19187"/>
                </a:lnTo>
                <a:lnTo>
                  <a:pt x="58552" y="15361"/>
                </a:lnTo>
                <a:lnTo>
                  <a:pt x="57591" y="12466"/>
                </a:lnTo>
                <a:lnTo>
                  <a:pt x="55671" y="9601"/>
                </a:lnTo>
                <a:lnTo>
                  <a:pt x="53751" y="6720"/>
                </a:lnTo>
                <a:lnTo>
                  <a:pt x="50871" y="4800"/>
                </a:lnTo>
                <a:lnTo>
                  <a:pt x="47990" y="2880"/>
                </a:lnTo>
                <a:lnTo>
                  <a:pt x="44150" y="1920"/>
                </a:lnTo>
                <a:lnTo>
                  <a:pt x="41269" y="0"/>
                </a:lnTo>
                <a:lnTo>
                  <a:pt x="25907" y="0"/>
                </a:lnTo>
                <a:lnTo>
                  <a:pt x="23027" y="960"/>
                </a:lnTo>
                <a:lnTo>
                  <a:pt x="20147" y="960"/>
                </a:lnTo>
                <a:lnTo>
                  <a:pt x="17282" y="1920"/>
                </a:lnTo>
                <a:lnTo>
                  <a:pt x="15346" y="2880"/>
                </a:lnTo>
                <a:lnTo>
                  <a:pt x="12466" y="3840"/>
                </a:lnTo>
                <a:lnTo>
                  <a:pt x="10561" y="3840"/>
                </a:lnTo>
                <a:lnTo>
                  <a:pt x="8625" y="4800"/>
                </a:lnTo>
                <a:lnTo>
                  <a:pt x="7680" y="5760"/>
                </a:lnTo>
                <a:lnTo>
                  <a:pt x="5760" y="6720"/>
                </a:lnTo>
                <a:lnTo>
                  <a:pt x="5760" y="7680"/>
                </a:lnTo>
                <a:lnTo>
                  <a:pt x="4785" y="8641"/>
                </a:lnTo>
                <a:lnTo>
                  <a:pt x="3840" y="8641"/>
                </a:lnTo>
                <a:lnTo>
                  <a:pt x="3840" y="16306"/>
                </a:lnTo>
                <a:lnTo>
                  <a:pt x="4785" y="17282"/>
                </a:lnTo>
                <a:lnTo>
                  <a:pt x="4785" y="18242"/>
                </a:lnTo>
                <a:lnTo>
                  <a:pt x="7680" y="18242"/>
                </a:lnTo>
                <a:lnTo>
                  <a:pt x="9601" y="17282"/>
                </a:lnTo>
                <a:lnTo>
                  <a:pt x="10561" y="16306"/>
                </a:lnTo>
                <a:lnTo>
                  <a:pt x="12466" y="15361"/>
                </a:lnTo>
                <a:lnTo>
                  <a:pt x="14401" y="14401"/>
                </a:lnTo>
                <a:lnTo>
                  <a:pt x="16306" y="13441"/>
                </a:lnTo>
                <a:lnTo>
                  <a:pt x="18242" y="12466"/>
                </a:lnTo>
                <a:lnTo>
                  <a:pt x="21122" y="11521"/>
                </a:lnTo>
                <a:lnTo>
                  <a:pt x="23987" y="11521"/>
                </a:lnTo>
                <a:lnTo>
                  <a:pt x="26868" y="10561"/>
                </a:lnTo>
                <a:lnTo>
                  <a:pt x="32628" y="10561"/>
                </a:lnTo>
                <a:lnTo>
                  <a:pt x="35509" y="11521"/>
                </a:lnTo>
                <a:lnTo>
                  <a:pt x="37429" y="11521"/>
                </a:lnTo>
                <a:lnTo>
                  <a:pt x="40309" y="12466"/>
                </a:lnTo>
                <a:lnTo>
                  <a:pt x="41269" y="13441"/>
                </a:lnTo>
                <a:lnTo>
                  <a:pt x="43190" y="15361"/>
                </a:lnTo>
                <a:lnTo>
                  <a:pt x="44150" y="16306"/>
                </a:lnTo>
                <a:lnTo>
                  <a:pt x="45110" y="18242"/>
                </a:lnTo>
                <a:lnTo>
                  <a:pt x="46070" y="20147"/>
                </a:lnTo>
                <a:lnTo>
                  <a:pt x="46070" y="23027"/>
                </a:lnTo>
                <a:lnTo>
                  <a:pt x="47030" y="24963"/>
                </a:lnTo>
                <a:lnTo>
                  <a:pt x="47030" y="33588"/>
                </a:lnTo>
                <a:lnTo>
                  <a:pt x="25907" y="33588"/>
                </a:lnTo>
                <a:lnTo>
                  <a:pt x="21122" y="34549"/>
                </a:lnTo>
                <a:lnTo>
                  <a:pt x="16306" y="36469"/>
                </a:lnTo>
                <a:lnTo>
                  <a:pt x="12466" y="37429"/>
                </a:lnTo>
                <a:lnTo>
                  <a:pt x="9601" y="39349"/>
                </a:lnTo>
                <a:lnTo>
                  <a:pt x="6720" y="41269"/>
                </a:lnTo>
                <a:lnTo>
                  <a:pt x="3840" y="44150"/>
                </a:lnTo>
                <a:lnTo>
                  <a:pt x="2880" y="47030"/>
                </a:lnTo>
                <a:lnTo>
                  <a:pt x="960" y="49911"/>
                </a:lnTo>
                <a:lnTo>
                  <a:pt x="0" y="53751"/>
                </a:lnTo>
                <a:lnTo>
                  <a:pt x="0" y="61432"/>
                </a:lnTo>
                <a:lnTo>
                  <a:pt x="960" y="64312"/>
                </a:lnTo>
                <a:lnTo>
                  <a:pt x="1920" y="67193"/>
                </a:lnTo>
                <a:lnTo>
                  <a:pt x="2880" y="70073"/>
                </a:lnTo>
                <a:lnTo>
                  <a:pt x="4785" y="71993"/>
                </a:lnTo>
                <a:lnTo>
                  <a:pt x="6720" y="73914"/>
                </a:lnTo>
                <a:lnTo>
                  <a:pt x="9601" y="75834"/>
                </a:lnTo>
                <a:lnTo>
                  <a:pt x="11506" y="76794"/>
                </a:lnTo>
                <a:lnTo>
                  <a:pt x="15346" y="77754"/>
                </a:lnTo>
                <a:lnTo>
                  <a:pt x="13441" y="60472"/>
                </a:lnTo>
                <a:lnTo>
                  <a:pt x="13441" y="54711"/>
                </a:lnTo>
                <a:lnTo>
                  <a:pt x="14401" y="52791"/>
                </a:lnTo>
                <a:lnTo>
                  <a:pt x="15346" y="50871"/>
                </a:lnTo>
                <a:lnTo>
                  <a:pt x="16306" y="48950"/>
                </a:lnTo>
                <a:lnTo>
                  <a:pt x="17282" y="47990"/>
                </a:lnTo>
                <a:lnTo>
                  <a:pt x="19187" y="47030"/>
                </a:lnTo>
                <a:lnTo>
                  <a:pt x="21122" y="45110"/>
                </a:lnTo>
                <a:lnTo>
                  <a:pt x="23027" y="44150"/>
                </a:lnTo>
                <a:lnTo>
                  <a:pt x="25907" y="44150"/>
                </a:lnTo>
                <a:lnTo>
                  <a:pt x="28788" y="43190"/>
                </a:lnTo>
                <a:lnTo>
                  <a:pt x="47030" y="43190"/>
                </a:lnTo>
                <a:lnTo>
                  <a:pt x="47030" y="58552"/>
                </a:lnTo>
                <a:lnTo>
                  <a:pt x="43190" y="62392"/>
                </a:lnTo>
                <a:lnTo>
                  <a:pt x="40309" y="65272"/>
                </a:lnTo>
                <a:lnTo>
                  <a:pt x="37429" y="66233"/>
                </a:lnTo>
                <a:lnTo>
                  <a:pt x="34549" y="68153"/>
                </a:lnTo>
                <a:lnTo>
                  <a:pt x="30708" y="69113"/>
                </a:lnTo>
                <a:lnTo>
                  <a:pt x="23027" y="69113"/>
                </a:lnTo>
                <a:lnTo>
                  <a:pt x="20147" y="68153"/>
                </a:lnTo>
                <a:lnTo>
                  <a:pt x="17282" y="66233"/>
                </a:lnTo>
                <a:lnTo>
                  <a:pt x="18242" y="79674"/>
                </a:lnTo>
                <a:lnTo>
                  <a:pt x="29748" y="79674"/>
                </a:lnTo>
                <a:lnTo>
                  <a:pt x="33588" y="78714"/>
                </a:lnTo>
                <a:lnTo>
                  <a:pt x="37429" y="76794"/>
                </a:lnTo>
                <a:lnTo>
                  <a:pt x="41269" y="74874"/>
                </a:lnTo>
                <a:lnTo>
                  <a:pt x="45110" y="71993"/>
                </a:lnTo>
                <a:lnTo>
                  <a:pt x="47990" y="69113"/>
                </a:lnTo>
                <a:lnTo>
                  <a:pt x="47990" y="76794"/>
                </a:lnTo>
                <a:lnTo>
                  <a:pt x="48950" y="77754"/>
                </a:lnTo>
                <a:lnTo>
                  <a:pt x="49911" y="78714"/>
                </a:lnTo>
                <a:lnTo>
                  <a:pt x="52791" y="7871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8" name="object 548"/>
          <p:cNvSpPr/>
          <p:nvPr/>
        </p:nvSpPr>
        <p:spPr>
          <a:xfrm>
            <a:off x="5665988" y="3063041"/>
            <a:ext cx="42230" cy="78714"/>
          </a:xfrm>
          <a:custGeom>
            <a:avLst/>
            <a:gdLst/>
            <a:ahLst/>
            <a:cxnLst/>
            <a:rect l="l" t="t" r="r" b="b"/>
            <a:pathLst>
              <a:path w="42230" h="78714">
                <a:moveTo>
                  <a:pt x="14401" y="11521"/>
                </a:moveTo>
                <a:lnTo>
                  <a:pt x="12481" y="14401"/>
                </a:lnTo>
                <a:lnTo>
                  <a:pt x="12481" y="2880"/>
                </a:lnTo>
                <a:lnTo>
                  <a:pt x="11506" y="2880"/>
                </a:lnTo>
                <a:lnTo>
                  <a:pt x="11506" y="1920"/>
                </a:lnTo>
                <a:lnTo>
                  <a:pt x="10561" y="1920"/>
                </a:lnTo>
                <a:lnTo>
                  <a:pt x="10561" y="960"/>
                </a:lnTo>
                <a:lnTo>
                  <a:pt x="1920" y="960"/>
                </a:lnTo>
                <a:lnTo>
                  <a:pt x="1920" y="1920"/>
                </a:lnTo>
                <a:lnTo>
                  <a:pt x="0" y="1920"/>
                </a:lnTo>
                <a:lnTo>
                  <a:pt x="0" y="77754"/>
                </a:lnTo>
                <a:lnTo>
                  <a:pt x="960" y="77754"/>
                </a:lnTo>
                <a:lnTo>
                  <a:pt x="1920" y="78714"/>
                </a:lnTo>
                <a:lnTo>
                  <a:pt x="10561" y="78714"/>
                </a:lnTo>
                <a:lnTo>
                  <a:pt x="11506" y="77754"/>
                </a:lnTo>
                <a:lnTo>
                  <a:pt x="13441" y="77754"/>
                </a:lnTo>
                <a:lnTo>
                  <a:pt x="13441" y="28803"/>
                </a:lnTo>
                <a:lnTo>
                  <a:pt x="15361" y="24963"/>
                </a:lnTo>
                <a:lnTo>
                  <a:pt x="17282" y="23027"/>
                </a:lnTo>
                <a:lnTo>
                  <a:pt x="18227" y="21122"/>
                </a:lnTo>
                <a:lnTo>
                  <a:pt x="20162" y="19187"/>
                </a:lnTo>
                <a:lnTo>
                  <a:pt x="22067" y="17282"/>
                </a:lnTo>
                <a:lnTo>
                  <a:pt x="23042" y="16306"/>
                </a:lnTo>
                <a:lnTo>
                  <a:pt x="24947" y="14401"/>
                </a:lnTo>
                <a:lnTo>
                  <a:pt x="25907" y="13441"/>
                </a:lnTo>
                <a:lnTo>
                  <a:pt x="26883" y="13441"/>
                </a:lnTo>
                <a:lnTo>
                  <a:pt x="28788" y="12466"/>
                </a:lnTo>
                <a:lnTo>
                  <a:pt x="34564" y="12466"/>
                </a:lnTo>
                <a:lnTo>
                  <a:pt x="35509" y="13441"/>
                </a:lnTo>
                <a:lnTo>
                  <a:pt x="37429" y="13441"/>
                </a:lnTo>
                <a:lnTo>
                  <a:pt x="38404" y="14401"/>
                </a:lnTo>
                <a:lnTo>
                  <a:pt x="42230" y="14401"/>
                </a:lnTo>
                <a:lnTo>
                  <a:pt x="42230" y="1920"/>
                </a:lnTo>
                <a:lnTo>
                  <a:pt x="40309" y="1920"/>
                </a:lnTo>
                <a:lnTo>
                  <a:pt x="39349" y="960"/>
                </a:lnTo>
                <a:lnTo>
                  <a:pt x="38404" y="960"/>
                </a:lnTo>
                <a:lnTo>
                  <a:pt x="37429" y="0"/>
                </a:lnTo>
                <a:lnTo>
                  <a:pt x="28788" y="0"/>
                </a:lnTo>
                <a:lnTo>
                  <a:pt x="26883" y="960"/>
                </a:lnTo>
                <a:lnTo>
                  <a:pt x="25907" y="960"/>
                </a:lnTo>
                <a:lnTo>
                  <a:pt x="24002" y="1920"/>
                </a:lnTo>
                <a:lnTo>
                  <a:pt x="23042" y="2880"/>
                </a:lnTo>
                <a:lnTo>
                  <a:pt x="21122" y="3840"/>
                </a:lnTo>
                <a:lnTo>
                  <a:pt x="19202" y="4800"/>
                </a:lnTo>
                <a:lnTo>
                  <a:pt x="17282" y="6720"/>
                </a:lnTo>
                <a:lnTo>
                  <a:pt x="16322" y="8641"/>
                </a:lnTo>
                <a:lnTo>
                  <a:pt x="14401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9" name="object 549"/>
          <p:cNvSpPr/>
          <p:nvPr/>
        </p:nvSpPr>
        <p:spPr>
          <a:xfrm>
            <a:off x="5714939" y="3063041"/>
            <a:ext cx="59527" cy="79674"/>
          </a:xfrm>
          <a:custGeom>
            <a:avLst/>
            <a:gdLst/>
            <a:ahLst/>
            <a:cxnLst/>
            <a:rect l="l" t="t" r="r" b="b"/>
            <a:pathLst>
              <a:path w="59527" h="79674">
                <a:moveTo>
                  <a:pt x="55686" y="9601"/>
                </a:moveTo>
                <a:lnTo>
                  <a:pt x="52806" y="6720"/>
                </a:lnTo>
                <a:lnTo>
                  <a:pt x="50886" y="4800"/>
                </a:lnTo>
                <a:lnTo>
                  <a:pt x="48005" y="2880"/>
                </a:lnTo>
                <a:lnTo>
                  <a:pt x="44165" y="1920"/>
                </a:lnTo>
                <a:lnTo>
                  <a:pt x="40325" y="0"/>
                </a:lnTo>
                <a:lnTo>
                  <a:pt x="24963" y="0"/>
                </a:lnTo>
                <a:lnTo>
                  <a:pt x="23042" y="960"/>
                </a:lnTo>
                <a:lnTo>
                  <a:pt x="20162" y="960"/>
                </a:lnTo>
                <a:lnTo>
                  <a:pt x="17282" y="1920"/>
                </a:lnTo>
                <a:lnTo>
                  <a:pt x="15361" y="2880"/>
                </a:lnTo>
                <a:lnTo>
                  <a:pt x="12481" y="3840"/>
                </a:lnTo>
                <a:lnTo>
                  <a:pt x="10561" y="3840"/>
                </a:lnTo>
                <a:lnTo>
                  <a:pt x="8641" y="4800"/>
                </a:lnTo>
                <a:lnTo>
                  <a:pt x="6720" y="5760"/>
                </a:lnTo>
                <a:lnTo>
                  <a:pt x="5760" y="6720"/>
                </a:lnTo>
                <a:lnTo>
                  <a:pt x="4800" y="7680"/>
                </a:lnTo>
                <a:lnTo>
                  <a:pt x="4800" y="8641"/>
                </a:lnTo>
                <a:lnTo>
                  <a:pt x="3840" y="8641"/>
                </a:lnTo>
                <a:lnTo>
                  <a:pt x="3840" y="17282"/>
                </a:lnTo>
                <a:lnTo>
                  <a:pt x="4800" y="17282"/>
                </a:lnTo>
                <a:lnTo>
                  <a:pt x="4800" y="18242"/>
                </a:lnTo>
                <a:lnTo>
                  <a:pt x="7680" y="18242"/>
                </a:lnTo>
                <a:lnTo>
                  <a:pt x="8641" y="17282"/>
                </a:lnTo>
                <a:lnTo>
                  <a:pt x="10561" y="16306"/>
                </a:lnTo>
                <a:lnTo>
                  <a:pt x="12481" y="15361"/>
                </a:lnTo>
                <a:lnTo>
                  <a:pt x="14401" y="14401"/>
                </a:lnTo>
                <a:lnTo>
                  <a:pt x="16322" y="13441"/>
                </a:lnTo>
                <a:lnTo>
                  <a:pt x="18242" y="12466"/>
                </a:lnTo>
                <a:lnTo>
                  <a:pt x="21122" y="11521"/>
                </a:lnTo>
                <a:lnTo>
                  <a:pt x="24002" y="11521"/>
                </a:lnTo>
                <a:lnTo>
                  <a:pt x="26883" y="10561"/>
                </a:lnTo>
                <a:lnTo>
                  <a:pt x="32644" y="10561"/>
                </a:lnTo>
                <a:lnTo>
                  <a:pt x="35524" y="11521"/>
                </a:lnTo>
                <a:lnTo>
                  <a:pt x="37444" y="11521"/>
                </a:lnTo>
                <a:lnTo>
                  <a:pt x="39364" y="12466"/>
                </a:lnTo>
                <a:lnTo>
                  <a:pt x="41285" y="13441"/>
                </a:lnTo>
                <a:lnTo>
                  <a:pt x="42245" y="15361"/>
                </a:lnTo>
                <a:lnTo>
                  <a:pt x="44165" y="16306"/>
                </a:lnTo>
                <a:lnTo>
                  <a:pt x="45125" y="18242"/>
                </a:lnTo>
                <a:lnTo>
                  <a:pt x="45125" y="20147"/>
                </a:lnTo>
                <a:lnTo>
                  <a:pt x="46085" y="23027"/>
                </a:lnTo>
                <a:lnTo>
                  <a:pt x="46085" y="33588"/>
                </a:lnTo>
                <a:lnTo>
                  <a:pt x="25923" y="33588"/>
                </a:lnTo>
                <a:lnTo>
                  <a:pt x="21122" y="34549"/>
                </a:lnTo>
                <a:lnTo>
                  <a:pt x="16322" y="36469"/>
                </a:lnTo>
                <a:lnTo>
                  <a:pt x="12481" y="37429"/>
                </a:lnTo>
                <a:lnTo>
                  <a:pt x="9601" y="39349"/>
                </a:lnTo>
                <a:lnTo>
                  <a:pt x="6720" y="41269"/>
                </a:lnTo>
                <a:lnTo>
                  <a:pt x="3840" y="44150"/>
                </a:lnTo>
                <a:lnTo>
                  <a:pt x="2880" y="47030"/>
                </a:lnTo>
                <a:lnTo>
                  <a:pt x="960" y="49911"/>
                </a:lnTo>
                <a:lnTo>
                  <a:pt x="0" y="53751"/>
                </a:lnTo>
                <a:lnTo>
                  <a:pt x="0" y="61432"/>
                </a:lnTo>
                <a:lnTo>
                  <a:pt x="960" y="64312"/>
                </a:lnTo>
                <a:lnTo>
                  <a:pt x="1920" y="67193"/>
                </a:lnTo>
                <a:lnTo>
                  <a:pt x="2880" y="70073"/>
                </a:lnTo>
                <a:lnTo>
                  <a:pt x="4800" y="71993"/>
                </a:lnTo>
                <a:lnTo>
                  <a:pt x="6720" y="73914"/>
                </a:lnTo>
                <a:lnTo>
                  <a:pt x="8641" y="75834"/>
                </a:lnTo>
                <a:lnTo>
                  <a:pt x="11521" y="76794"/>
                </a:lnTo>
                <a:lnTo>
                  <a:pt x="14401" y="77754"/>
                </a:lnTo>
                <a:lnTo>
                  <a:pt x="13441" y="60472"/>
                </a:lnTo>
                <a:lnTo>
                  <a:pt x="13441" y="54711"/>
                </a:lnTo>
                <a:lnTo>
                  <a:pt x="14401" y="52791"/>
                </a:lnTo>
                <a:lnTo>
                  <a:pt x="14401" y="50871"/>
                </a:lnTo>
                <a:lnTo>
                  <a:pt x="15361" y="48950"/>
                </a:lnTo>
                <a:lnTo>
                  <a:pt x="17282" y="47990"/>
                </a:lnTo>
                <a:lnTo>
                  <a:pt x="19202" y="47030"/>
                </a:lnTo>
                <a:lnTo>
                  <a:pt x="20162" y="45110"/>
                </a:lnTo>
                <a:lnTo>
                  <a:pt x="23042" y="44150"/>
                </a:lnTo>
                <a:lnTo>
                  <a:pt x="25923" y="44150"/>
                </a:lnTo>
                <a:lnTo>
                  <a:pt x="27843" y="43190"/>
                </a:lnTo>
                <a:lnTo>
                  <a:pt x="46085" y="43190"/>
                </a:lnTo>
                <a:lnTo>
                  <a:pt x="46085" y="58552"/>
                </a:lnTo>
                <a:lnTo>
                  <a:pt x="43205" y="62392"/>
                </a:lnTo>
                <a:lnTo>
                  <a:pt x="40325" y="65272"/>
                </a:lnTo>
                <a:lnTo>
                  <a:pt x="37444" y="66233"/>
                </a:lnTo>
                <a:lnTo>
                  <a:pt x="33604" y="68153"/>
                </a:lnTo>
                <a:lnTo>
                  <a:pt x="30723" y="69113"/>
                </a:lnTo>
                <a:lnTo>
                  <a:pt x="23042" y="69113"/>
                </a:lnTo>
                <a:lnTo>
                  <a:pt x="19202" y="68153"/>
                </a:lnTo>
                <a:lnTo>
                  <a:pt x="17282" y="66233"/>
                </a:lnTo>
                <a:lnTo>
                  <a:pt x="18242" y="79674"/>
                </a:lnTo>
                <a:lnTo>
                  <a:pt x="29763" y="79674"/>
                </a:lnTo>
                <a:lnTo>
                  <a:pt x="33604" y="78714"/>
                </a:lnTo>
                <a:lnTo>
                  <a:pt x="37444" y="76794"/>
                </a:lnTo>
                <a:lnTo>
                  <a:pt x="41285" y="74874"/>
                </a:lnTo>
                <a:lnTo>
                  <a:pt x="45125" y="71993"/>
                </a:lnTo>
                <a:lnTo>
                  <a:pt x="48005" y="69113"/>
                </a:lnTo>
                <a:lnTo>
                  <a:pt x="48005" y="76794"/>
                </a:lnTo>
                <a:lnTo>
                  <a:pt x="48966" y="77754"/>
                </a:lnTo>
                <a:lnTo>
                  <a:pt x="49926" y="78714"/>
                </a:lnTo>
                <a:lnTo>
                  <a:pt x="58567" y="78714"/>
                </a:lnTo>
                <a:lnTo>
                  <a:pt x="58567" y="77754"/>
                </a:lnTo>
                <a:lnTo>
                  <a:pt x="59527" y="77754"/>
                </a:lnTo>
                <a:lnTo>
                  <a:pt x="59527" y="19187"/>
                </a:lnTo>
                <a:lnTo>
                  <a:pt x="58567" y="15361"/>
                </a:lnTo>
                <a:lnTo>
                  <a:pt x="57607" y="12466"/>
                </a:lnTo>
                <a:lnTo>
                  <a:pt x="55686" y="96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0" name="object 550"/>
          <p:cNvSpPr/>
          <p:nvPr/>
        </p:nvSpPr>
        <p:spPr>
          <a:xfrm>
            <a:off x="5728380" y="3123514"/>
            <a:ext cx="4800" cy="19202"/>
          </a:xfrm>
          <a:custGeom>
            <a:avLst/>
            <a:gdLst/>
            <a:ahLst/>
            <a:cxnLst/>
            <a:rect l="l" t="t" r="r" b="b"/>
            <a:pathLst>
              <a:path w="4800" h="19202">
                <a:moveTo>
                  <a:pt x="960" y="2880"/>
                </a:moveTo>
                <a:lnTo>
                  <a:pt x="0" y="0"/>
                </a:lnTo>
                <a:lnTo>
                  <a:pt x="960" y="17282"/>
                </a:lnTo>
                <a:lnTo>
                  <a:pt x="4800" y="19202"/>
                </a:lnTo>
                <a:lnTo>
                  <a:pt x="3840" y="5760"/>
                </a:lnTo>
                <a:lnTo>
                  <a:pt x="96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1" name="object 551"/>
          <p:cNvSpPr/>
          <p:nvPr/>
        </p:nvSpPr>
        <p:spPr>
          <a:xfrm>
            <a:off x="5787908" y="3044799"/>
            <a:ext cx="47990" cy="97917"/>
          </a:xfrm>
          <a:custGeom>
            <a:avLst/>
            <a:gdLst/>
            <a:ahLst/>
            <a:cxnLst/>
            <a:rect l="l" t="t" r="r" b="b"/>
            <a:pathLst>
              <a:path w="47990" h="97917">
                <a:moveTo>
                  <a:pt x="47030" y="20162"/>
                </a:moveTo>
                <a:lnTo>
                  <a:pt x="25908" y="20162"/>
                </a:lnTo>
                <a:lnTo>
                  <a:pt x="25908" y="960"/>
                </a:lnTo>
                <a:lnTo>
                  <a:pt x="24947" y="960"/>
                </a:lnTo>
                <a:lnTo>
                  <a:pt x="23987" y="0"/>
                </a:lnTo>
                <a:lnTo>
                  <a:pt x="14401" y="0"/>
                </a:lnTo>
                <a:lnTo>
                  <a:pt x="14401" y="960"/>
                </a:lnTo>
                <a:lnTo>
                  <a:pt x="13426" y="960"/>
                </a:lnTo>
                <a:lnTo>
                  <a:pt x="12466" y="1920"/>
                </a:lnTo>
                <a:lnTo>
                  <a:pt x="12466" y="20162"/>
                </a:lnTo>
                <a:lnTo>
                  <a:pt x="944" y="20162"/>
                </a:lnTo>
                <a:lnTo>
                  <a:pt x="944" y="21122"/>
                </a:lnTo>
                <a:lnTo>
                  <a:pt x="0" y="22082"/>
                </a:lnTo>
                <a:lnTo>
                  <a:pt x="0" y="28803"/>
                </a:lnTo>
                <a:lnTo>
                  <a:pt x="944" y="29763"/>
                </a:lnTo>
                <a:lnTo>
                  <a:pt x="944" y="30708"/>
                </a:lnTo>
                <a:lnTo>
                  <a:pt x="12466" y="30708"/>
                </a:lnTo>
                <a:lnTo>
                  <a:pt x="12466" y="77754"/>
                </a:lnTo>
                <a:lnTo>
                  <a:pt x="13426" y="81594"/>
                </a:lnTo>
                <a:lnTo>
                  <a:pt x="14401" y="84475"/>
                </a:lnTo>
                <a:lnTo>
                  <a:pt x="14401" y="87355"/>
                </a:lnTo>
                <a:lnTo>
                  <a:pt x="16306" y="90236"/>
                </a:lnTo>
                <a:lnTo>
                  <a:pt x="18227" y="92156"/>
                </a:lnTo>
                <a:lnTo>
                  <a:pt x="19187" y="94076"/>
                </a:lnTo>
                <a:lnTo>
                  <a:pt x="22067" y="95036"/>
                </a:lnTo>
                <a:lnTo>
                  <a:pt x="23987" y="95996"/>
                </a:lnTo>
                <a:lnTo>
                  <a:pt x="26868" y="96956"/>
                </a:lnTo>
                <a:lnTo>
                  <a:pt x="30708" y="97917"/>
                </a:lnTo>
                <a:lnTo>
                  <a:pt x="37429" y="97917"/>
                </a:lnTo>
                <a:lnTo>
                  <a:pt x="39349" y="96956"/>
                </a:lnTo>
                <a:lnTo>
                  <a:pt x="42230" y="96956"/>
                </a:lnTo>
                <a:lnTo>
                  <a:pt x="43190" y="95996"/>
                </a:lnTo>
                <a:lnTo>
                  <a:pt x="45110" y="95996"/>
                </a:lnTo>
                <a:lnTo>
                  <a:pt x="46070" y="95036"/>
                </a:lnTo>
                <a:lnTo>
                  <a:pt x="47030" y="94076"/>
                </a:lnTo>
                <a:lnTo>
                  <a:pt x="47030" y="92156"/>
                </a:lnTo>
                <a:lnTo>
                  <a:pt x="47990" y="90236"/>
                </a:lnTo>
                <a:lnTo>
                  <a:pt x="47990" y="88315"/>
                </a:lnTo>
                <a:lnTo>
                  <a:pt x="47030" y="87355"/>
                </a:lnTo>
                <a:lnTo>
                  <a:pt x="47030" y="84475"/>
                </a:lnTo>
                <a:lnTo>
                  <a:pt x="44150" y="84475"/>
                </a:lnTo>
                <a:lnTo>
                  <a:pt x="43190" y="85435"/>
                </a:lnTo>
                <a:lnTo>
                  <a:pt x="40309" y="85435"/>
                </a:lnTo>
                <a:lnTo>
                  <a:pt x="39349" y="86395"/>
                </a:lnTo>
                <a:lnTo>
                  <a:pt x="32628" y="86395"/>
                </a:lnTo>
                <a:lnTo>
                  <a:pt x="29748" y="85435"/>
                </a:lnTo>
                <a:lnTo>
                  <a:pt x="28788" y="82555"/>
                </a:lnTo>
                <a:lnTo>
                  <a:pt x="26868" y="79674"/>
                </a:lnTo>
                <a:lnTo>
                  <a:pt x="25908" y="75834"/>
                </a:lnTo>
                <a:lnTo>
                  <a:pt x="25908" y="30708"/>
                </a:lnTo>
                <a:lnTo>
                  <a:pt x="46070" y="30708"/>
                </a:lnTo>
                <a:lnTo>
                  <a:pt x="47030" y="29763"/>
                </a:lnTo>
                <a:lnTo>
                  <a:pt x="47030" y="28803"/>
                </a:lnTo>
                <a:lnTo>
                  <a:pt x="47990" y="26883"/>
                </a:lnTo>
                <a:lnTo>
                  <a:pt x="47990" y="24002"/>
                </a:lnTo>
                <a:lnTo>
                  <a:pt x="47030" y="23042"/>
                </a:lnTo>
                <a:lnTo>
                  <a:pt x="47030" y="201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2" name="object 552"/>
          <p:cNvSpPr/>
          <p:nvPr/>
        </p:nvSpPr>
        <p:spPr>
          <a:xfrm>
            <a:off x="5851260" y="3034238"/>
            <a:ext cx="16322" cy="16322"/>
          </a:xfrm>
          <a:custGeom>
            <a:avLst/>
            <a:gdLst/>
            <a:ahLst/>
            <a:cxnLst/>
            <a:rect l="l" t="t" r="r" b="b"/>
            <a:pathLst>
              <a:path w="16322" h="16322">
                <a:moveTo>
                  <a:pt x="960" y="13441"/>
                </a:moveTo>
                <a:lnTo>
                  <a:pt x="1920" y="14401"/>
                </a:lnTo>
                <a:lnTo>
                  <a:pt x="2880" y="15361"/>
                </a:lnTo>
                <a:lnTo>
                  <a:pt x="5760" y="16322"/>
                </a:lnTo>
                <a:lnTo>
                  <a:pt x="11521" y="16322"/>
                </a:lnTo>
                <a:lnTo>
                  <a:pt x="13441" y="15361"/>
                </a:lnTo>
                <a:lnTo>
                  <a:pt x="15361" y="14401"/>
                </a:lnTo>
                <a:lnTo>
                  <a:pt x="16322" y="13441"/>
                </a:lnTo>
                <a:lnTo>
                  <a:pt x="16322" y="2880"/>
                </a:lnTo>
                <a:lnTo>
                  <a:pt x="15361" y="1920"/>
                </a:lnTo>
                <a:lnTo>
                  <a:pt x="13441" y="0"/>
                </a:lnTo>
                <a:lnTo>
                  <a:pt x="2880" y="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10561"/>
                </a:lnTo>
                <a:lnTo>
                  <a:pt x="960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3" name="object 553"/>
          <p:cNvSpPr/>
          <p:nvPr/>
        </p:nvSpPr>
        <p:spPr>
          <a:xfrm>
            <a:off x="5853181" y="3064002"/>
            <a:ext cx="13441" cy="77754"/>
          </a:xfrm>
          <a:custGeom>
            <a:avLst/>
            <a:gdLst/>
            <a:ahLst/>
            <a:cxnLst/>
            <a:rect l="l" t="t" r="r" b="b"/>
            <a:pathLst>
              <a:path w="13441" h="77754">
                <a:moveTo>
                  <a:pt x="9601" y="77754"/>
                </a:moveTo>
                <a:lnTo>
                  <a:pt x="10561" y="77754"/>
                </a:lnTo>
                <a:lnTo>
                  <a:pt x="11521" y="76794"/>
                </a:lnTo>
                <a:lnTo>
                  <a:pt x="13441" y="76794"/>
                </a:lnTo>
                <a:lnTo>
                  <a:pt x="13441" y="1920"/>
                </a:lnTo>
                <a:lnTo>
                  <a:pt x="12481" y="960"/>
                </a:lnTo>
                <a:lnTo>
                  <a:pt x="11521" y="960"/>
                </a:lnTo>
                <a:lnTo>
                  <a:pt x="10561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76794"/>
                </a:lnTo>
                <a:lnTo>
                  <a:pt x="960" y="76794"/>
                </a:lnTo>
                <a:lnTo>
                  <a:pt x="1920" y="77754"/>
                </a:lnTo>
                <a:lnTo>
                  <a:pt x="9601" y="7775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4" name="object 554"/>
          <p:cNvSpPr/>
          <p:nvPr/>
        </p:nvSpPr>
        <p:spPr>
          <a:xfrm>
            <a:off x="5881024" y="3064002"/>
            <a:ext cx="36469" cy="77754"/>
          </a:xfrm>
          <a:custGeom>
            <a:avLst/>
            <a:gdLst/>
            <a:ahLst/>
            <a:cxnLst/>
            <a:rect l="l" t="t" r="r" b="b"/>
            <a:pathLst>
              <a:path w="36469" h="77754">
                <a:moveTo>
                  <a:pt x="36469" y="77754"/>
                </a:moveTo>
                <a:lnTo>
                  <a:pt x="35509" y="63352"/>
                </a:lnTo>
                <a:lnTo>
                  <a:pt x="35509" y="77754"/>
                </a:lnTo>
                <a:lnTo>
                  <a:pt x="36469" y="77754"/>
                </a:lnTo>
                <a:close/>
              </a:path>
              <a:path w="36469" h="77754">
                <a:moveTo>
                  <a:pt x="68153" y="0"/>
                </a:moveTo>
                <a:lnTo>
                  <a:pt x="58552" y="0"/>
                </a:lnTo>
                <a:lnTo>
                  <a:pt x="58552" y="960"/>
                </a:lnTo>
                <a:lnTo>
                  <a:pt x="56631" y="960"/>
                </a:lnTo>
                <a:lnTo>
                  <a:pt x="56631" y="1920"/>
                </a:lnTo>
                <a:lnTo>
                  <a:pt x="55671" y="2880"/>
                </a:lnTo>
                <a:lnTo>
                  <a:pt x="35509" y="62392"/>
                </a:lnTo>
                <a:lnTo>
                  <a:pt x="14386" y="2880"/>
                </a:lnTo>
                <a:lnTo>
                  <a:pt x="14386" y="1920"/>
                </a:lnTo>
                <a:lnTo>
                  <a:pt x="13426" y="960"/>
                </a:lnTo>
                <a:lnTo>
                  <a:pt x="12481" y="960"/>
                </a:lnTo>
                <a:lnTo>
                  <a:pt x="12481" y="0"/>
                </a:lnTo>
                <a:lnTo>
                  <a:pt x="192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2880"/>
                </a:lnTo>
                <a:lnTo>
                  <a:pt x="960" y="3840"/>
                </a:lnTo>
                <a:lnTo>
                  <a:pt x="960" y="5760"/>
                </a:lnTo>
                <a:lnTo>
                  <a:pt x="25908" y="74874"/>
                </a:lnTo>
                <a:lnTo>
                  <a:pt x="25908" y="75834"/>
                </a:lnTo>
                <a:lnTo>
                  <a:pt x="26868" y="75834"/>
                </a:lnTo>
                <a:lnTo>
                  <a:pt x="26868" y="76794"/>
                </a:lnTo>
                <a:lnTo>
                  <a:pt x="28788" y="76794"/>
                </a:lnTo>
                <a:lnTo>
                  <a:pt x="28788" y="77754"/>
                </a:lnTo>
                <a:lnTo>
                  <a:pt x="35509" y="77754"/>
                </a:lnTo>
                <a:lnTo>
                  <a:pt x="35509" y="63352"/>
                </a:lnTo>
                <a:lnTo>
                  <a:pt x="36469" y="77754"/>
                </a:lnTo>
                <a:lnTo>
                  <a:pt x="41269" y="77754"/>
                </a:lnTo>
                <a:lnTo>
                  <a:pt x="42230" y="76794"/>
                </a:lnTo>
                <a:lnTo>
                  <a:pt x="43190" y="76794"/>
                </a:lnTo>
                <a:lnTo>
                  <a:pt x="43190" y="75834"/>
                </a:lnTo>
                <a:lnTo>
                  <a:pt x="44150" y="75834"/>
                </a:lnTo>
                <a:lnTo>
                  <a:pt x="44150" y="74874"/>
                </a:lnTo>
                <a:lnTo>
                  <a:pt x="69113" y="5760"/>
                </a:lnTo>
                <a:lnTo>
                  <a:pt x="69113" y="3840"/>
                </a:lnTo>
                <a:lnTo>
                  <a:pt x="70073" y="3840"/>
                </a:lnTo>
                <a:lnTo>
                  <a:pt x="70073" y="1920"/>
                </a:lnTo>
                <a:lnTo>
                  <a:pt x="69113" y="1920"/>
                </a:lnTo>
                <a:lnTo>
                  <a:pt x="69113" y="960"/>
                </a:lnTo>
                <a:lnTo>
                  <a:pt x="68153" y="960"/>
                </a:lnTo>
                <a:lnTo>
                  <a:pt x="68153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5" name="object 555"/>
          <p:cNvSpPr/>
          <p:nvPr/>
        </p:nvSpPr>
        <p:spPr>
          <a:xfrm>
            <a:off x="5973180" y="3063041"/>
            <a:ext cx="52791" cy="42230"/>
          </a:xfrm>
          <a:custGeom>
            <a:avLst/>
            <a:gdLst/>
            <a:ahLst/>
            <a:cxnLst/>
            <a:rect l="l" t="t" r="r" b="b"/>
            <a:pathLst>
              <a:path w="52791" h="42230">
                <a:moveTo>
                  <a:pt x="21122" y="0"/>
                </a:moveTo>
                <a:lnTo>
                  <a:pt x="15346" y="0"/>
                </a:lnTo>
                <a:lnTo>
                  <a:pt x="10561" y="960"/>
                </a:lnTo>
                <a:lnTo>
                  <a:pt x="6720" y="15361"/>
                </a:lnTo>
                <a:lnTo>
                  <a:pt x="8625" y="13441"/>
                </a:lnTo>
                <a:lnTo>
                  <a:pt x="11506" y="12466"/>
                </a:lnTo>
                <a:lnTo>
                  <a:pt x="14401" y="10561"/>
                </a:lnTo>
                <a:lnTo>
                  <a:pt x="26868" y="10561"/>
                </a:lnTo>
                <a:lnTo>
                  <a:pt x="31668" y="12466"/>
                </a:lnTo>
                <a:lnTo>
                  <a:pt x="34549" y="16306"/>
                </a:lnTo>
                <a:lnTo>
                  <a:pt x="37429" y="20147"/>
                </a:lnTo>
                <a:lnTo>
                  <a:pt x="39349" y="25908"/>
                </a:lnTo>
                <a:lnTo>
                  <a:pt x="39349" y="32644"/>
                </a:lnTo>
                <a:lnTo>
                  <a:pt x="0" y="32644"/>
                </a:lnTo>
                <a:lnTo>
                  <a:pt x="0" y="42230"/>
                </a:lnTo>
                <a:lnTo>
                  <a:pt x="49911" y="42230"/>
                </a:lnTo>
                <a:lnTo>
                  <a:pt x="50871" y="41269"/>
                </a:lnTo>
                <a:lnTo>
                  <a:pt x="51831" y="40309"/>
                </a:lnTo>
                <a:lnTo>
                  <a:pt x="52791" y="38389"/>
                </a:lnTo>
                <a:lnTo>
                  <a:pt x="52791" y="29748"/>
                </a:lnTo>
                <a:lnTo>
                  <a:pt x="51831" y="24963"/>
                </a:lnTo>
                <a:lnTo>
                  <a:pt x="50871" y="21122"/>
                </a:lnTo>
                <a:lnTo>
                  <a:pt x="49911" y="16306"/>
                </a:lnTo>
                <a:lnTo>
                  <a:pt x="47990" y="13441"/>
                </a:lnTo>
                <a:lnTo>
                  <a:pt x="45110" y="10561"/>
                </a:lnTo>
                <a:lnTo>
                  <a:pt x="42230" y="6720"/>
                </a:lnTo>
                <a:lnTo>
                  <a:pt x="39349" y="4800"/>
                </a:lnTo>
                <a:lnTo>
                  <a:pt x="35509" y="2880"/>
                </a:lnTo>
                <a:lnTo>
                  <a:pt x="30708" y="960"/>
                </a:lnTo>
                <a:lnTo>
                  <a:pt x="25908" y="0"/>
                </a:lnTo>
                <a:lnTo>
                  <a:pt x="2112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6" name="object 556"/>
          <p:cNvSpPr/>
          <p:nvPr/>
        </p:nvSpPr>
        <p:spPr>
          <a:xfrm>
            <a:off x="5958779" y="3064002"/>
            <a:ext cx="64312" cy="78714"/>
          </a:xfrm>
          <a:custGeom>
            <a:avLst/>
            <a:gdLst/>
            <a:ahLst/>
            <a:cxnLst/>
            <a:rect l="l" t="t" r="r" b="b"/>
            <a:pathLst>
              <a:path w="64312" h="78714">
                <a:moveTo>
                  <a:pt x="20162" y="1920"/>
                </a:moveTo>
                <a:lnTo>
                  <a:pt x="16306" y="3840"/>
                </a:lnTo>
                <a:lnTo>
                  <a:pt x="12466" y="6720"/>
                </a:lnTo>
                <a:lnTo>
                  <a:pt x="9601" y="9601"/>
                </a:lnTo>
                <a:lnTo>
                  <a:pt x="6720" y="13441"/>
                </a:lnTo>
                <a:lnTo>
                  <a:pt x="3840" y="17282"/>
                </a:lnTo>
                <a:lnTo>
                  <a:pt x="2880" y="22067"/>
                </a:lnTo>
                <a:lnTo>
                  <a:pt x="960" y="27843"/>
                </a:lnTo>
                <a:lnTo>
                  <a:pt x="0" y="32628"/>
                </a:lnTo>
                <a:lnTo>
                  <a:pt x="0" y="46070"/>
                </a:lnTo>
                <a:lnTo>
                  <a:pt x="960" y="51831"/>
                </a:lnTo>
                <a:lnTo>
                  <a:pt x="2880" y="56631"/>
                </a:lnTo>
                <a:lnTo>
                  <a:pt x="3840" y="61432"/>
                </a:lnTo>
                <a:lnTo>
                  <a:pt x="6720" y="65272"/>
                </a:lnTo>
                <a:lnTo>
                  <a:pt x="9601" y="69113"/>
                </a:lnTo>
                <a:lnTo>
                  <a:pt x="12466" y="71993"/>
                </a:lnTo>
                <a:lnTo>
                  <a:pt x="16306" y="74874"/>
                </a:lnTo>
                <a:lnTo>
                  <a:pt x="21122" y="75834"/>
                </a:lnTo>
                <a:lnTo>
                  <a:pt x="24963" y="77754"/>
                </a:lnTo>
                <a:lnTo>
                  <a:pt x="30708" y="78714"/>
                </a:lnTo>
                <a:lnTo>
                  <a:pt x="43190" y="78714"/>
                </a:lnTo>
                <a:lnTo>
                  <a:pt x="46070" y="77754"/>
                </a:lnTo>
                <a:lnTo>
                  <a:pt x="48950" y="77754"/>
                </a:lnTo>
                <a:lnTo>
                  <a:pt x="51831" y="76794"/>
                </a:lnTo>
                <a:lnTo>
                  <a:pt x="54711" y="75834"/>
                </a:lnTo>
                <a:lnTo>
                  <a:pt x="56631" y="75834"/>
                </a:lnTo>
                <a:lnTo>
                  <a:pt x="58552" y="74874"/>
                </a:lnTo>
                <a:lnTo>
                  <a:pt x="59512" y="73914"/>
                </a:lnTo>
                <a:lnTo>
                  <a:pt x="61432" y="73914"/>
                </a:lnTo>
                <a:lnTo>
                  <a:pt x="62392" y="72953"/>
                </a:lnTo>
                <a:lnTo>
                  <a:pt x="63352" y="72953"/>
                </a:lnTo>
                <a:lnTo>
                  <a:pt x="63352" y="71033"/>
                </a:lnTo>
                <a:lnTo>
                  <a:pt x="64312" y="70073"/>
                </a:lnTo>
                <a:lnTo>
                  <a:pt x="64312" y="65272"/>
                </a:lnTo>
                <a:lnTo>
                  <a:pt x="63352" y="64312"/>
                </a:lnTo>
                <a:lnTo>
                  <a:pt x="63352" y="63352"/>
                </a:lnTo>
                <a:lnTo>
                  <a:pt x="62392" y="62392"/>
                </a:lnTo>
                <a:lnTo>
                  <a:pt x="60472" y="62392"/>
                </a:lnTo>
                <a:lnTo>
                  <a:pt x="58552" y="63352"/>
                </a:lnTo>
                <a:lnTo>
                  <a:pt x="57591" y="64312"/>
                </a:lnTo>
                <a:lnTo>
                  <a:pt x="55671" y="64312"/>
                </a:lnTo>
                <a:lnTo>
                  <a:pt x="53751" y="65272"/>
                </a:lnTo>
                <a:lnTo>
                  <a:pt x="51831" y="66233"/>
                </a:lnTo>
                <a:lnTo>
                  <a:pt x="49911" y="66233"/>
                </a:lnTo>
                <a:lnTo>
                  <a:pt x="47030" y="67193"/>
                </a:lnTo>
                <a:lnTo>
                  <a:pt x="44150" y="68153"/>
                </a:lnTo>
                <a:lnTo>
                  <a:pt x="33588" y="68153"/>
                </a:lnTo>
                <a:lnTo>
                  <a:pt x="29748" y="67193"/>
                </a:lnTo>
                <a:lnTo>
                  <a:pt x="26868" y="66233"/>
                </a:lnTo>
                <a:lnTo>
                  <a:pt x="24002" y="65272"/>
                </a:lnTo>
                <a:lnTo>
                  <a:pt x="21122" y="63352"/>
                </a:lnTo>
                <a:lnTo>
                  <a:pt x="19187" y="60472"/>
                </a:lnTo>
                <a:lnTo>
                  <a:pt x="17282" y="58552"/>
                </a:lnTo>
                <a:lnTo>
                  <a:pt x="16306" y="55671"/>
                </a:lnTo>
                <a:lnTo>
                  <a:pt x="15361" y="52791"/>
                </a:lnTo>
                <a:lnTo>
                  <a:pt x="14401" y="48950"/>
                </a:lnTo>
                <a:lnTo>
                  <a:pt x="14401" y="25908"/>
                </a:lnTo>
                <a:lnTo>
                  <a:pt x="15361" y="23027"/>
                </a:lnTo>
                <a:lnTo>
                  <a:pt x="16306" y="20162"/>
                </a:lnTo>
                <a:lnTo>
                  <a:pt x="18242" y="18227"/>
                </a:lnTo>
                <a:lnTo>
                  <a:pt x="19187" y="16322"/>
                </a:lnTo>
                <a:lnTo>
                  <a:pt x="21122" y="14401"/>
                </a:lnTo>
                <a:lnTo>
                  <a:pt x="24963" y="0"/>
                </a:lnTo>
                <a:lnTo>
                  <a:pt x="20162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7" name="object 557"/>
          <p:cNvSpPr/>
          <p:nvPr/>
        </p:nvSpPr>
        <p:spPr>
          <a:xfrm>
            <a:off x="1963369" y="3281903"/>
            <a:ext cx="4815" cy="19202"/>
          </a:xfrm>
          <a:custGeom>
            <a:avLst/>
            <a:gdLst/>
            <a:ahLst/>
            <a:cxnLst/>
            <a:rect l="l" t="t" r="r" b="b"/>
            <a:pathLst>
              <a:path w="4815" h="19202">
                <a:moveTo>
                  <a:pt x="1935" y="3840"/>
                </a:moveTo>
                <a:lnTo>
                  <a:pt x="0" y="0"/>
                </a:lnTo>
                <a:lnTo>
                  <a:pt x="1935" y="18242"/>
                </a:lnTo>
                <a:lnTo>
                  <a:pt x="4815" y="19202"/>
                </a:lnTo>
                <a:lnTo>
                  <a:pt x="3840" y="5775"/>
                </a:lnTo>
                <a:lnTo>
                  <a:pt x="1935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8" name="object 558"/>
          <p:cNvSpPr/>
          <p:nvPr/>
        </p:nvSpPr>
        <p:spPr>
          <a:xfrm>
            <a:off x="1949942" y="3221431"/>
            <a:ext cx="59512" cy="79674"/>
          </a:xfrm>
          <a:custGeom>
            <a:avLst/>
            <a:gdLst/>
            <a:ahLst/>
            <a:cxnLst/>
            <a:rect l="l" t="t" r="r" b="b"/>
            <a:pathLst>
              <a:path w="59512" h="79674">
                <a:moveTo>
                  <a:pt x="52791" y="78714"/>
                </a:moveTo>
                <a:lnTo>
                  <a:pt x="58552" y="78714"/>
                </a:lnTo>
                <a:lnTo>
                  <a:pt x="59512" y="77754"/>
                </a:lnTo>
                <a:lnTo>
                  <a:pt x="59512" y="19202"/>
                </a:lnTo>
                <a:lnTo>
                  <a:pt x="58552" y="15361"/>
                </a:lnTo>
                <a:lnTo>
                  <a:pt x="57591" y="12481"/>
                </a:lnTo>
                <a:lnTo>
                  <a:pt x="55671" y="9601"/>
                </a:lnTo>
                <a:lnTo>
                  <a:pt x="53751" y="6720"/>
                </a:lnTo>
                <a:lnTo>
                  <a:pt x="50871" y="4800"/>
                </a:lnTo>
                <a:lnTo>
                  <a:pt x="47990" y="2880"/>
                </a:lnTo>
                <a:lnTo>
                  <a:pt x="44150" y="1920"/>
                </a:lnTo>
                <a:lnTo>
                  <a:pt x="41269" y="960"/>
                </a:lnTo>
                <a:lnTo>
                  <a:pt x="36484" y="0"/>
                </a:lnTo>
                <a:lnTo>
                  <a:pt x="25923" y="0"/>
                </a:lnTo>
                <a:lnTo>
                  <a:pt x="23042" y="960"/>
                </a:lnTo>
                <a:lnTo>
                  <a:pt x="20147" y="960"/>
                </a:lnTo>
                <a:lnTo>
                  <a:pt x="17266" y="1920"/>
                </a:lnTo>
                <a:lnTo>
                  <a:pt x="15361" y="2880"/>
                </a:lnTo>
                <a:lnTo>
                  <a:pt x="13426" y="3840"/>
                </a:lnTo>
                <a:lnTo>
                  <a:pt x="10561" y="4800"/>
                </a:lnTo>
                <a:lnTo>
                  <a:pt x="9601" y="5760"/>
                </a:lnTo>
                <a:lnTo>
                  <a:pt x="7680" y="6720"/>
                </a:lnTo>
                <a:lnTo>
                  <a:pt x="5760" y="7680"/>
                </a:lnTo>
                <a:lnTo>
                  <a:pt x="4800" y="8641"/>
                </a:lnTo>
                <a:lnTo>
                  <a:pt x="3840" y="9601"/>
                </a:lnTo>
                <a:lnTo>
                  <a:pt x="3840" y="16322"/>
                </a:lnTo>
                <a:lnTo>
                  <a:pt x="4800" y="17282"/>
                </a:lnTo>
                <a:lnTo>
                  <a:pt x="4800" y="18242"/>
                </a:lnTo>
                <a:lnTo>
                  <a:pt x="7680" y="18242"/>
                </a:lnTo>
                <a:lnTo>
                  <a:pt x="9601" y="17282"/>
                </a:lnTo>
                <a:lnTo>
                  <a:pt x="10561" y="16322"/>
                </a:lnTo>
                <a:lnTo>
                  <a:pt x="12481" y="15361"/>
                </a:lnTo>
                <a:lnTo>
                  <a:pt x="14401" y="14401"/>
                </a:lnTo>
                <a:lnTo>
                  <a:pt x="16322" y="13441"/>
                </a:lnTo>
                <a:lnTo>
                  <a:pt x="18242" y="12481"/>
                </a:lnTo>
                <a:lnTo>
                  <a:pt x="21107" y="12481"/>
                </a:lnTo>
                <a:lnTo>
                  <a:pt x="23987" y="11521"/>
                </a:lnTo>
                <a:lnTo>
                  <a:pt x="26883" y="10561"/>
                </a:lnTo>
                <a:lnTo>
                  <a:pt x="32644" y="10561"/>
                </a:lnTo>
                <a:lnTo>
                  <a:pt x="35509" y="11521"/>
                </a:lnTo>
                <a:lnTo>
                  <a:pt x="37429" y="12481"/>
                </a:lnTo>
                <a:lnTo>
                  <a:pt x="40325" y="12481"/>
                </a:lnTo>
                <a:lnTo>
                  <a:pt x="41269" y="13441"/>
                </a:lnTo>
                <a:lnTo>
                  <a:pt x="43190" y="15361"/>
                </a:lnTo>
                <a:lnTo>
                  <a:pt x="44150" y="16322"/>
                </a:lnTo>
                <a:lnTo>
                  <a:pt x="45110" y="18242"/>
                </a:lnTo>
                <a:lnTo>
                  <a:pt x="46070" y="20162"/>
                </a:lnTo>
                <a:lnTo>
                  <a:pt x="46070" y="23042"/>
                </a:lnTo>
                <a:lnTo>
                  <a:pt x="47030" y="24963"/>
                </a:lnTo>
                <a:lnTo>
                  <a:pt x="47030" y="33604"/>
                </a:lnTo>
                <a:lnTo>
                  <a:pt x="30708" y="33604"/>
                </a:lnTo>
                <a:lnTo>
                  <a:pt x="25923" y="34564"/>
                </a:lnTo>
                <a:lnTo>
                  <a:pt x="21107" y="35524"/>
                </a:lnTo>
                <a:lnTo>
                  <a:pt x="17266" y="36484"/>
                </a:lnTo>
                <a:lnTo>
                  <a:pt x="13426" y="37444"/>
                </a:lnTo>
                <a:lnTo>
                  <a:pt x="9601" y="39364"/>
                </a:lnTo>
                <a:lnTo>
                  <a:pt x="6720" y="41285"/>
                </a:lnTo>
                <a:lnTo>
                  <a:pt x="3840" y="44165"/>
                </a:lnTo>
                <a:lnTo>
                  <a:pt x="2880" y="47045"/>
                </a:lnTo>
                <a:lnTo>
                  <a:pt x="960" y="49910"/>
                </a:lnTo>
                <a:lnTo>
                  <a:pt x="0" y="53751"/>
                </a:lnTo>
                <a:lnTo>
                  <a:pt x="0" y="61432"/>
                </a:lnTo>
                <a:lnTo>
                  <a:pt x="960" y="64312"/>
                </a:lnTo>
                <a:lnTo>
                  <a:pt x="1920" y="67193"/>
                </a:lnTo>
                <a:lnTo>
                  <a:pt x="2880" y="70088"/>
                </a:lnTo>
                <a:lnTo>
                  <a:pt x="4800" y="71993"/>
                </a:lnTo>
                <a:lnTo>
                  <a:pt x="6720" y="73913"/>
                </a:lnTo>
                <a:lnTo>
                  <a:pt x="9601" y="75834"/>
                </a:lnTo>
                <a:lnTo>
                  <a:pt x="11521" y="77754"/>
                </a:lnTo>
                <a:lnTo>
                  <a:pt x="15361" y="78714"/>
                </a:lnTo>
                <a:lnTo>
                  <a:pt x="13426" y="60472"/>
                </a:lnTo>
                <a:lnTo>
                  <a:pt x="13426" y="54726"/>
                </a:lnTo>
                <a:lnTo>
                  <a:pt x="14401" y="52806"/>
                </a:lnTo>
                <a:lnTo>
                  <a:pt x="15361" y="51846"/>
                </a:lnTo>
                <a:lnTo>
                  <a:pt x="16322" y="49910"/>
                </a:lnTo>
                <a:lnTo>
                  <a:pt x="17266" y="48005"/>
                </a:lnTo>
                <a:lnTo>
                  <a:pt x="19202" y="47045"/>
                </a:lnTo>
                <a:lnTo>
                  <a:pt x="21107" y="46085"/>
                </a:lnTo>
                <a:lnTo>
                  <a:pt x="23042" y="45125"/>
                </a:lnTo>
                <a:lnTo>
                  <a:pt x="25923" y="44165"/>
                </a:lnTo>
                <a:lnTo>
                  <a:pt x="28803" y="43205"/>
                </a:lnTo>
                <a:lnTo>
                  <a:pt x="47030" y="43205"/>
                </a:lnTo>
                <a:lnTo>
                  <a:pt x="47030" y="58567"/>
                </a:lnTo>
                <a:lnTo>
                  <a:pt x="43190" y="62407"/>
                </a:lnTo>
                <a:lnTo>
                  <a:pt x="40325" y="65272"/>
                </a:lnTo>
                <a:lnTo>
                  <a:pt x="37429" y="67193"/>
                </a:lnTo>
                <a:lnTo>
                  <a:pt x="34549" y="69113"/>
                </a:lnTo>
                <a:lnTo>
                  <a:pt x="23042" y="69113"/>
                </a:lnTo>
                <a:lnTo>
                  <a:pt x="20147" y="68153"/>
                </a:lnTo>
                <a:lnTo>
                  <a:pt x="17266" y="66248"/>
                </a:lnTo>
                <a:lnTo>
                  <a:pt x="18242" y="79674"/>
                </a:lnTo>
                <a:lnTo>
                  <a:pt x="29763" y="79674"/>
                </a:lnTo>
                <a:lnTo>
                  <a:pt x="33604" y="78714"/>
                </a:lnTo>
                <a:lnTo>
                  <a:pt x="37429" y="76794"/>
                </a:lnTo>
                <a:lnTo>
                  <a:pt x="42230" y="74874"/>
                </a:lnTo>
                <a:lnTo>
                  <a:pt x="45110" y="72953"/>
                </a:lnTo>
                <a:lnTo>
                  <a:pt x="48950" y="69113"/>
                </a:lnTo>
                <a:lnTo>
                  <a:pt x="48950" y="77754"/>
                </a:lnTo>
                <a:lnTo>
                  <a:pt x="49910" y="78714"/>
                </a:lnTo>
                <a:lnTo>
                  <a:pt x="52791" y="7871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9" name="object 559"/>
          <p:cNvSpPr/>
          <p:nvPr/>
        </p:nvSpPr>
        <p:spPr>
          <a:xfrm>
            <a:off x="2029617" y="3187827"/>
            <a:ext cx="67193" cy="113278"/>
          </a:xfrm>
          <a:custGeom>
            <a:avLst/>
            <a:gdLst/>
            <a:ahLst/>
            <a:cxnLst/>
            <a:rect l="l" t="t" r="r" b="b"/>
            <a:pathLst>
              <a:path w="67193" h="113278">
                <a:moveTo>
                  <a:pt x="55671" y="0"/>
                </a:moveTo>
                <a:lnTo>
                  <a:pt x="55671" y="960"/>
                </a:lnTo>
                <a:lnTo>
                  <a:pt x="53751" y="960"/>
                </a:lnTo>
                <a:lnTo>
                  <a:pt x="53751" y="45125"/>
                </a:lnTo>
                <a:lnTo>
                  <a:pt x="49911" y="41285"/>
                </a:lnTo>
                <a:lnTo>
                  <a:pt x="47045" y="38404"/>
                </a:lnTo>
                <a:lnTo>
                  <a:pt x="43190" y="36484"/>
                </a:lnTo>
                <a:lnTo>
                  <a:pt x="39349" y="34564"/>
                </a:lnTo>
                <a:lnTo>
                  <a:pt x="35509" y="33604"/>
                </a:lnTo>
                <a:lnTo>
                  <a:pt x="26883" y="33604"/>
                </a:lnTo>
                <a:lnTo>
                  <a:pt x="22082" y="34564"/>
                </a:lnTo>
                <a:lnTo>
                  <a:pt x="18242" y="36484"/>
                </a:lnTo>
                <a:lnTo>
                  <a:pt x="14401" y="38404"/>
                </a:lnTo>
                <a:lnTo>
                  <a:pt x="10561" y="41285"/>
                </a:lnTo>
                <a:lnTo>
                  <a:pt x="8641" y="45125"/>
                </a:lnTo>
                <a:lnTo>
                  <a:pt x="5760" y="48005"/>
                </a:lnTo>
                <a:lnTo>
                  <a:pt x="3840" y="52806"/>
                </a:lnTo>
                <a:lnTo>
                  <a:pt x="1920" y="57607"/>
                </a:lnTo>
                <a:lnTo>
                  <a:pt x="960" y="62407"/>
                </a:lnTo>
                <a:lnTo>
                  <a:pt x="0" y="68168"/>
                </a:lnTo>
                <a:lnTo>
                  <a:pt x="0" y="79689"/>
                </a:lnTo>
                <a:lnTo>
                  <a:pt x="960" y="84490"/>
                </a:lnTo>
                <a:lnTo>
                  <a:pt x="1920" y="89291"/>
                </a:lnTo>
                <a:lnTo>
                  <a:pt x="2880" y="94076"/>
                </a:lnTo>
                <a:lnTo>
                  <a:pt x="4800" y="98877"/>
                </a:lnTo>
                <a:lnTo>
                  <a:pt x="6720" y="101757"/>
                </a:lnTo>
                <a:lnTo>
                  <a:pt x="9601" y="105597"/>
                </a:lnTo>
                <a:lnTo>
                  <a:pt x="12481" y="108478"/>
                </a:lnTo>
                <a:lnTo>
                  <a:pt x="16322" y="110398"/>
                </a:lnTo>
                <a:lnTo>
                  <a:pt x="14401" y="80650"/>
                </a:lnTo>
                <a:lnTo>
                  <a:pt x="14401" y="66248"/>
                </a:lnTo>
                <a:lnTo>
                  <a:pt x="15361" y="63367"/>
                </a:lnTo>
                <a:lnTo>
                  <a:pt x="15361" y="59527"/>
                </a:lnTo>
                <a:lnTo>
                  <a:pt x="17282" y="56647"/>
                </a:lnTo>
                <a:lnTo>
                  <a:pt x="18242" y="53766"/>
                </a:lnTo>
                <a:lnTo>
                  <a:pt x="20162" y="50886"/>
                </a:lnTo>
                <a:lnTo>
                  <a:pt x="22082" y="48966"/>
                </a:lnTo>
                <a:lnTo>
                  <a:pt x="24002" y="48005"/>
                </a:lnTo>
                <a:lnTo>
                  <a:pt x="26883" y="46085"/>
                </a:lnTo>
                <a:lnTo>
                  <a:pt x="29763" y="45125"/>
                </a:lnTo>
                <a:lnTo>
                  <a:pt x="36484" y="45125"/>
                </a:lnTo>
                <a:lnTo>
                  <a:pt x="40325" y="46085"/>
                </a:lnTo>
                <a:lnTo>
                  <a:pt x="43190" y="48966"/>
                </a:lnTo>
                <a:lnTo>
                  <a:pt x="47045" y="50886"/>
                </a:lnTo>
                <a:lnTo>
                  <a:pt x="49911" y="54726"/>
                </a:lnTo>
                <a:lnTo>
                  <a:pt x="53751" y="58567"/>
                </a:lnTo>
                <a:lnTo>
                  <a:pt x="53751" y="88331"/>
                </a:lnTo>
                <a:lnTo>
                  <a:pt x="51846" y="90236"/>
                </a:lnTo>
                <a:lnTo>
                  <a:pt x="49911" y="93131"/>
                </a:lnTo>
                <a:lnTo>
                  <a:pt x="48006" y="95036"/>
                </a:lnTo>
                <a:lnTo>
                  <a:pt x="46070" y="96012"/>
                </a:lnTo>
                <a:lnTo>
                  <a:pt x="44165" y="97917"/>
                </a:lnTo>
                <a:lnTo>
                  <a:pt x="42230" y="98877"/>
                </a:lnTo>
                <a:lnTo>
                  <a:pt x="40325" y="99852"/>
                </a:lnTo>
                <a:lnTo>
                  <a:pt x="39349" y="100797"/>
                </a:lnTo>
                <a:lnTo>
                  <a:pt x="37444" y="101757"/>
                </a:lnTo>
                <a:lnTo>
                  <a:pt x="25923" y="101757"/>
                </a:lnTo>
                <a:lnTo>
                  <a:pt x="24963" y="113278"/>
                </a:lnTo>
                <a:lnTo>
                  <a:pt x="34564" y="113278"/>
                </a:lnTo>
                <a:lnTo>
                  <a:pt x="39349" y="112318"/>
                </a:lnTo>
                <a:lnTo>
                  <a:pt x="43190" y="110398"/>
                </a:lnTo>
                <a:lnTo>
                  <a:pt x="48006" y="107518"/>
                </a:lnTo>
                <a:lnTo>
                  <a:pt x="51846" y="104637"/>
                </a:lnTo>
                <a:lnTo>
                  <a:pt x="55671" y="100797"/>
                </a:lnTo>
                <a:lnTo>
                  <a:pt x="55671" y="111358"/>
                </a:lnTo>
                <a:lnTo>
                  <a:pt x="56631" y="111358"/>
                </a:lnTo>
                <a:lnTo>
                  <a:pt x="56631" y="112318"/>
                </a:lnTo>
                <a:lnTo>
                  <a:pt x="66233" y="112318"/>
                </a:lnTo>
                <a:lnTo>
                  <a:pt x="66233" y="111358"/>
                </a:lnTo>
                <a:lnTo>
                  <a:pt x="67193" y="111358"/>
                </a:lnTo>
                <a:lnTo>
                  <a:pt x="67193" y="960"/>
                </a:lnTo>
                <a:lnTo>
                  <a:pt x="66233" y="960"/>
                </a:lnTo>
                <a:lnTo>
                  <a:pt x="65272" y="0"/>
                </a:lnTo>
                <a:lnTo>
                  <a:pt x="55671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0" name="object 560"/>
          <p:cNvSpPr/>
          <p:nvPr/>
        </p:nvSpPr>
        <p:spPr>
          <a:xfrm>
            <a:off x="2044019" y="3268477"/>
            <a:ext cx="11521" cy="32628"/>
          </a:xfrm>
          <a:custGeom>
            <a:avLst/>
            <a:gdLst/>
            <a:ahLst/>
            <a:cxnLst/>
            <a:rect l="l" t="t" r="r" b="b"/>
            <a:pathLst>
              <a:path w="11521" h="32628">
                <a:moveTo>
                  <a:pt x="11521" y="21107"/>
                </a:moveTo>
                <a:lnTo>
                  <a:pt x="8641" y="19202"/>
                </a:lnTo>
                <a:lnTo>
                  <a:pt x="6720" y="17266"/>
                </a:lnTo>
                <a:lnTo>
                  <a:pt x="4800" y="15361"/>
                </a:lnTo>
                <a:lnTo>
                  <a:pt x="3840" y="12481"/>
                </a:lnTo>
                <a:lnTo>
                  <a:pt x="1920" y="9585"/>
                </a:lnTo>
                <a:lnTo>
                  <a:pt x="960" y="6705"/>
                </a:lnTo>
                <a:lnTo>
                  <a:pt x="960" y="2865"/>
                </a:lnTo>
                <a:lnTo>
                  <a:pt x="0" y="0"/>
                </a:lnTo>
                <a:lnTo>
                  <a:pt x="1920" y="29748"/>
                </a:lnTo>
                <a:lnTo>
                  <a:pt x="5760" y="31668"/>
                </a:lnTo>
                <a:lnTo>
                  <a:pt x="10561" y="32628"/>
                </a:lnTo>
                <a:lnTo>
                  <a:pt x="11521" y="2110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1" name="object 561"/>
          <p:cNvSpPr/>
          <p:nvPr/>
        </p:nvSpPr>
        <p:spPr>
          <a:xfrm>
            <a:off x="2112172" y="3222391"/>
            <a:ext cx="69113" cy="77754"/>
          </a:xfrm>
          <a:custGeom>
            <a:avLst/>
            <a:gdLst/>
            <a:ahLst/>
            <a:cxnLst/>
            <a:rect l="l" t="t" r="r" b="b"/>
            <a:pathLst>
              <a:path w="69113" h="77754">
                <a:moveTo>
                  <a:pt x="960" y="5760"/>
                </a:moveTo>
                <a:lnTo>
                  <a:pt x="24963" y="74874"/>
                </a:lnTo>
                <a:lnTo>
                  <a:pt x="25923" y="75834"/>
                </a:lnTo>
                <a:lnTo>
                  <a:pt x="25923" y="76794"/>
                </a:lnTo>
                <a:lnTo>
                  <a:pt x="26883" y="76794"/>
                </a:lnTo>
                <a:lnTo>
                  <a:pt x="27843" y="77754"/>
                </a:lnTo>
                <a:lnTo>
                  <a:pt x="41285" y="77754"/>
                </a:lnTo>
                <a:lnTo>
                  <a:pt x="42245" y="76794"/>
                </a:lnTo>
                <a:lnTo>
                  <a:pt x="43205" y="76794"/>
                </a:lnTo>
                <a:lnTo>
                  <a:pt x="43205" y="74874"/>
                </a:lnTo>
                <a:lnTo>
                  <a:pt x="68153" y="5760"/>
                </a:lnTo>
                <a:lnTo>
                  <a:pt x="69113" y="5760"/>
                </a:lnTo>
                <a:lnTo>
                  <a:pt x="69113" y="960"/>
                </a:lnTo>
                <a:lnTo>
                  <a:pt x="67208" y="960"/>
                </a:lnTo>
                <a:lnTo>
                  <a:pt x="67208" y="0"/>
                </a:lnTo>
                <a:lnTo>
                  <a:pt x="59527" y="0"/>
                </a:lnTo>
                <a:lnTo>
                  <a:pt x="58552" y="960"/>
                </a:lnTo>
                <a:lnTo>
                  <a:pt x="56647" y="960"/>
                </a:lnTo>
                <a:lnTo>
                  <a:pt x="55686" y="1920"/>
                </a:lnTo>
                <a:lnTo>
                  <a:pt x="55686" y="2880"/>
                </a:lnTo>
                <a:lnTo>
                  <a:pt x="35524" y="62392"/>
                </a:lnTo>
                <a:lnTo>
                  <a:pt x="34564" y="63352"/>
                </a:lnTo>
                <a:lnTo>
                  <a:pt x="34564" y="62392"/>
                </a:lnTo>
                <a:lnTo>
                  <a:pt x="14401" y="2880"/>
                </a:lnTo>
                <a:lnTo>
                  <a:pt x="13441" y="1920"/>
                </a:lnTo>
                <a:lnTo>
                  <a:pt x="13441" y="960"/>
                </a:lnTo>
                <a:lnTo>
                  <a:pt x="11521" y="960"/>
                </a:lnTo>
                <a:lnTo>
                  <a:pt x="11521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5760"/>
                </a:lnTo>
                <a:lnTo>
                  <a:pt x="960" y="57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2" name="object 562"/>
          <p:cNvSpPr/>
          <p:nvPr/>
        </p:nvSpPr>
        <p:spPr>
          <a:xfrm>
            <a:off x="2202408" y="3281903"/>
            <a:ext cx="4800" cy="19202"/>
          </a:xfrm>
          <a:custGeom>
            <a:avLst/>
            <a:gdLst/>
            <a:ahLst/>
            <a:cxnLst/>
            <a:rect l="l" t="t" r="r" b="b"/>
            <a:pathLst>
              <a:path w="4800" h="19202">
                <a:moveTo>
                  <a:pt x="960" y="3840"/>
                </a:moveTo>
                <a:lnTo>
                  <a:pt x="0" y="0"/>
                </a:lnTo>
                <a:lnTo>
                  <a:pt x="960" y="18242"/>
                </a:lnTo>
                <a:lnTo>
                  <a:pt x="4800" y="19202"/>
                </a:lnTo>
                <a:lnTo>
                  <a:pt x="3840" y="5775"/>
                </a:lnTo>
                <a:lnTo>
                  <a:pt x="96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3" name="object 563"/>
          <p:cNvSpPr/>
          <p:nvPr/>
        </p:nvSpPr>
        <p:spPr>
          <a:xfrm>
            <a:off x="2188966" y="3221431"/>
            <a:ext cx="59527" cy="79674"/>
          </a:xfrm>
          <a:custGeom>
            <a:avLst/>
            <a:gdLst/>
            <a:ahLst/>
            <a:cxnLst/>
            <a:rect l="l" t="t" r="r" b="b"/>
            <a:pathLst>
              <a:path w="59527" h="79674">
                <a:moveTo>
                  <a:pt x="15361" y="49910"/>
                </a:moveTo>
                <a:lnTo>
                  <a:pt x="17282" y="48005"/>
                </a:lnTo>
                <a:lnTo>
                  <a:pt x="19202" y="47045"/>
                </a:lnTo>
                <a:lnTo>
                  <a:pt x="20162" y="46085"/>
                </a:lnTo>
                <a:lnTo>
                  <a:pt x="23042" y="45125"/>
                </a:lnTo>
                <a:lnTo>
                  <a:pt x="25923" y="44165"/>
                </a:lnTo>
                <a:lnTo>
                  <a:pt x="27843" y="43205"/>
                </a:lnTo>
                <a:lnTo>
                  <a:pt x="46085" y="43205"/>
                </a:lnTo>
                <a:lnTo>
                  <a:pt x="46085" y="58567"/>
                </a:lnTo>
                <a:lnTo>
                  <a:pt x="43205" y="62407"/>
                </a:lnTo>
                <a:lnTo>
                  <a:pt x="40325" y="65272"/>
                </a:lnTo>
                <a:lnTo>
                  <a:pt x="37444" y="67193"/>
                </a:lnTo>
                <a:lnTo>
                  <a:pt x="33604" y="69113"/>
                </a:lnTo>
                <a:lnTo>
                  <a:pt x="23042" y="69113"/>
                </a:lnTo>
                <a:lnTo>
                  <a:pt x="19202" y="68153"/>
                </a:lnTo>
                <a:lnTo>
                  <a:pt x="17282" y="66248"/>
                </a:lnTo>
                <a:lnTo>
                  <a:pt x="18242" y="79674"/>
                </a:lnTo>
                <a:lnTo>
                  <a:pt x="29763" y="79674"/>
                </a:lnTo>
                <a:lnTo>
                  <a:pt x="33604" y="78714"/>
                </a:lnTo>
                <a:lnTo>
                  <a:pt x="37444" y="76794"/>
                </a:lnTo>
                <a:lnTo>
                  <a:pt x="41285" y="74874"/>
                </a:lnTo>
                <a:lnTo>
                  <a:pt x="45125" y="72953"/>
                </a:lnTo>
                <a:lnTo>
                  <a:pt x="48006" y="69113"/>
                </a:lnTo>
                <a:lnTo>
                  <a:pt x="48006" y="76794"/>
                </a:lnTo>
                <a:lnTo>
                  <a:pt x="48966" y="77754"/>
                </a:lnTo>
                <a:lnTo>
                  <a:pt x="48966" y="78714"/>
                </a:lnTo>
                <a:lnTo>
                  <a:pt x="58567" y="78714"/>
                </a:lnTo>
                <a:lnTo>
                  <a:pt x="59527" y="77754"/>
                </a:lnTo>
                <a:lnTo>
                  <a:pt x="59527" y="19202"/>
                </a:lnTo>
                <a:lnTo>
                  <a:pt x="58567" y="15361"/>
                </a:lnTo>
                <a:lnTo>
                  <a:pt x="57607" y="12481"/>
                </a:lnTo>
                <a:lnTo>
                  <a:pt x="55686" y="9601"/>
                </a:lnTo>
                <a:lnTo>
                  <a:pt x="53766" y="6720"/>
                </a:lnTo>
                <a:lnTo>
                  <a:pt x="50886" y="4800"/>
                </a:lnTo>
                <a:lnTo>
                  <a:pt x="48006" y="2880"/>
                </a:lnTo>
                <a:lnTo>
                  <a:pt x="44165" y="1920"/>
                </a:lnTo>
                <a:lnTo>
                  <a:pt x="40325" y="960"/>
                </a:lnTo>
                <a:lnTo>
                  <a:pt x="36484" y="0"/>
                </a:lnTo>
                <a:lnTo>
                  <a:pt x="25923" y="0"/>
                </a:lnTo>
                <a:lnTo>
                  <a:pt x="23042" y="960"/>
                </a:lnTo>
                <a:lnTo>
                  <a:pt x="20162" y="960"/>
                </a:lnTo>
                <a:lnTo>
                  <a:pt x="17282" y="1920"/>
                </a:lnTo>
                <a:lnTo>
                  <a:pt x="15361" y="2880"/>
                </a:lnTo>
                <a:lnTo>
                  <a:pt x="12481" y="3840"/>
                </a:lnTo>
                <a:lnTo>
                  <a:pt x="10561" y="4800"/>
                </a:lnTo>
                <a:lnTo>
                  <a:pt x="8641" y="5760"/>
                </a:lnTo>
                <a:lnTo>
                  <a:pt x="6720" y="6720"/>
                </a:lnTo>
                <a:lnTo>
                  <a:pt x="5760" y="7680"/>
                </a:lnTo>
                <a:lnTo>
                  <a:pt x="4800" y="7680"/>
                </a:lnTo>
                <a:lnTo>
                  <a:pt x="4800" y="8641"/>
                </a:lnTo>
                <a:lnTo>
                  <a:pt x="3840" y="9601"/>
                </a:lnTo>
                <a:lnTo>
                  <a:pt x="3840" y="17282"/>
                </a:lnTo>
                <a:lnTo>
                  <a:pt x="4800" y="17282"/>
                </a:lnTo>
                <a:lnTo>
                  <a:pt x="4800" y="18242"/>
                </a:lnTo>
                <a:lnTo>
                  <a:pt x="7680" y="18242"/>
                </a:lnTo>
                <a:lnTo>
                  <a:pt x="9601" y="17282"/>
                </a:lnTo>
                <a:lnTo>
                  <a:pt x="10561" y="16322"/>
                </a:lnTo>
                <a:lnTo>
                  <a:pt x="12481" y="15361"/>
                </a:lnTo>
                <a:lnTo>
                  <a:pt x="14401" y="14401"/>
                </a:lnTo>
                <a:lnTo>
                  <a:pt x="16322" y="13441"/>
                </a:lnTo>
                <a:lnTo>
                  <a:pt x="18242" y="12481"/>
                </a:lnTo>
                <a:lnTo>
                  <a:pt x="21122" y="12481"/>
                </a:lnTo>
                <a:lnTo>
                  <a:pt x="24003" y="11521"/>
                </a:lnTo>
                <a:lnTo>
                  <a:pt x="26883" y="10561"/>
                </a:lnTo>
                <a:lnTo>
                  <a:pt x="32644" y="10561"/>
                </a:lnTo>
                <a:lnTo>
                  <a:pt x="35524" y="11521"/>
                </a:lnTo>
                <a:lnTo>
                  <a:pt x="37444" y="12481"/>
                </a:lnTo>
                <a:lnTo>
                  <a:pt x="39364" y="12481"/>
                </a:lnTo>
                <a:lnTo>
                  <a:pt x="41285" y="13441"/>
                </a:lnTo>
                <a:lnTo>
                  <a:pt x="42245" y="15361"/>
                </a:lnTo>
                <a:lnTo>
                  <a:pt x="44165" y="16322"/>
                </a:lnTo>
                <a:lnTo>
                  <a:pt x="45125" y="18242"/>
                </a:lnTo>
                <a:lnTo>
                  <a:pt x="46085" y="20162"/>
                </a:lnTo>
                <a:lnTo>
                  <a:pt x="46085" y="33604"/>
                </a:lnTo>
                <a:lnTo>
                  <a:pt x="30723" y="33604"/>
                </a:lnTo>
                <a:lnTo>
                  <a:pt x="25923" y="34564"/>
                </a:lnTo>
                <a:lnTo>
                  <a:pt x="21122" y="35524"/>
                </a:lnTo>
                <a:lnTo>
                  <a:pt x="16322" y="36484"/>
                </a:lnTo>
                <a:lnTo>
                  <a:pt x="12481" y="37444"/>
                </a:lnTo>
                <a:lnTo>
                  <a:pt x="9601" y="39364"/>
                </a:lnTo>
                <a:lnTo>
                  <a:pt x="6720" y="41285"/>
                </a:lnTo>
                <a:lnTo>
                  <a:pt x="3840" y="44165"/>
                </a:lnTo>
                <a:lnTo>
                  <a:pt x="2880" y="47045"/>
                </a:lnTo>
                <a:lnTo>
                  <a:pt x="960" y="49910"/>
                </a:lnTo>
                <a:lnTo>
                  <a:pt x="0" y="53751"/>
                </a:lnTo>
                <a:lnTo>
                  <a:pt x="0" y="61432"/>
                </a:lnTo>
                <a:lnTo>
                  <a:pt x="960" y="64312"/>
                </a:lnTo>
                <a:lnTo>
                  <a:pt x="1920" y="67193"/>
                </a:lnTo>
                <a:lnTo>
                  <a:pt x="2880" y="70088"/>
                </a:lnTo>
                <a:lnTo>
                  <a:pt x="4800" y="71993"/>
                </a:lnTo>
                <a:lnTo>
                  <a:pt x="6720" y="73913"/>
                </a:lnTo>
                <a:lnTo>
                  <a:pt x="9601" y="75834"/>
                </a:lnTo>
                <a:lnTo>
                  <a:pt x="11521" y="77754"/>
                </a:lnTo>
                <a:lnTo>
                  <a:pt x="14401" y="78714"/>
                </a:lnTo>
                <a:lnTo>
                  <a:pt x="13441" y="60472"/>
                </a:lnTo>
                <a:lnTo>
                  <a:pt x="13441" y="54726"/>
                </a:lnTo>
                <a:lnTo>
                  <a:pt x="14401" y="52806"/>
                </a:lnTo>
                <a:lnTo>
                  <a:pt x="15361" y="51846"/>
                </a:lnTo>
                <a:lnTo>
                  <a:pt x="15361" y="4991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4" name="object 564"/>
          <p:cNvSpPr/>
          <p:nvPr/>
        </p:nvSpPr>
        <p:spPr>
          <a:xfrm>
            <a:off x="2272482" y="3221431"/>
            <a:ext cx="63367" cy="78714"/>
          </a:xfrm>
          <a:custGeom>
            <a:avLst/>
            <a:gdLst/>
            <a:ahLst/>
            <a:cxnLst/>
            <a:rect l="l" t="t" r="r" b="b"/>
            <a:pathLst>
              <a:path w="63367" h="78714">
                <a:moveTo>
                  <a:pt x="975" y="1920"/>
                </a:moveTo>
                <a:lnTo>
                  <a:pt x="975" y="2880"/>
                </a:lnTo>
                <a:lnTo>
                  <a:pt x="0" y="2880"/>
                </a:lnTo>
                <a:lnTo>
                  <a:pt x="0" y="76794"/>
                </a:lnTo>
                <a:lnTo>
                  <a:pt x="975" y="76794"/>
                </a:lnTo>
                <a:lnTo>
                  <a:pt x="975" y="77754"/>
                </a:lnTo>
                <a:lnTo>
                  <a:pt x="1920" y="78714"/>
                </a:lnTo>
                <a:lnTo>
                  <a:pt x="12481" y="78714"/>
                </a:lnTo>
                <a:lnTo>
                  <a:pt x="12481" y="77754"/>
                </a:lnTo>
                <a:lnTo>
                  <a:pt x="13441" y="77754"/>
                </a:lnTo>
                <a:lnTo>
                  <a:pt x="13441" y="25923"/>
                </a:lnTo>
                <a:lnTo>
                  <a:pt x="17282" y="21122"/>
                </a:lnTo>
                <a:lnTo>
                  <a:pt x="21122" y="17282"/>
                </a:lnTo>
                <a:lnTo>
                  <a:pt x="24003" y="15361"/>
                </a:lnTo>
                <a:lnTo>
                  <a:pt x="27843" y="12481"/>
                </a:lnTo>
                <a:lnTo>
                  <a:pt x="30723" y="11521"/>
                </a:lnTo>
                <a:lnTo>
                  <a:pt x="36484" y="11521"/>
                </a:lnTo>
                <a:lnTo>
                  <a:pt x="39364" y="12481"/>
                </a:lnTo>
                <a:lnTo>
                  <a:pt x="41285" y="13441"/>
                </a:lnTo>
                <a:lnTo>
                  <a:pt x="43205" y="14401"/>
                </a:lnTo>
                <a:lnTo>
                  <a:pt x="45125" y="15361"/>
                </a:lnTo>
                <a:lnTo>
                  <a:pt x="46085" y="17282"/>
                </a:lnTo>
                <a:lnTo>
                  <a:pt x="47045" y="19202"/>
                </a:lnTo>
                <a:lnTo>
                  <a:pt x="48006" y="21122"/>
                </a:lnTo>
                <a:lnTo>
                  <a:pt x="48966" y="24002"/>
                </a:lnTo>
                <a:lnTo>
                  <a:pt x="49926" y="26883"/>
                </a:lnTo>
                <a:lnTo>
                  <a:pt x="49926" y="77754"/>
                </a:lnTo>
                <a:lnTo>
                  <a:pt x="50886" y="77754"/>
                </a:lnTo>
                <a:lnTo>
                  <a:pt x="50886" y="78714"/>
                </a:lnTo>
                <a:lnTo>
                  <a:pt x="61447" y="78714"/>
                </a:lnTo>
                <a:lnTo>
                  <a:pt x="62407" y="77754"/>
                </a:lnTo>
                <a:lnTo>
                  <a:pt x="63367" y="76794"/>
                </a:lnTo>
                <a:lnTo>
                  <a:pt x="63367" y="26883"/>
                </a:lnTo>
                <a:lnTo>
                  <a:pt x="62407" y="22082"/>
                </a:lnTo>
                <a:lnTo>
                  <a:pt x="61447" y="19202"/>
                </a:lnTo>
                <a:lnTo>
                  <a:pt x="60487" y="15361"/>
                </a:lnTo>
                <a:lnTo>
                  <a:pt x="59527" y="11521"/>
                </a:lnTo>
                <a:lnTo>
                  <a:pt x="57607" y="9601"/>
                </a:lnTo>
                <a:lnTo>
                  <a:pt x="55686" y="6720"/>
                </a:lnTo>
                <a:lnTo>
                  <a:pt x="52806" y="3840"/>
                </a:lnTo>
                <a:lnTo>
                  <a:pt x="48966" y="2880"/>
                </a:lnTo>
                <a:lnTo>
                  <a:pt x="46085" y="960"/>
                </a:lnTo>
                <a:lnTo>
                  <a:pt x="42245" y="0"/>
                </a:lnTo>
                <a:lnTo>
                  <a:pt x="32644" y="0"/>
                </a:lnTo>
                <a:lnTo>
                  <a:pt x="28803" y="960"/>
                </a:lnTo>
                <a:lnTo>
                  <a:pt x="24963" y="2880"/>
                </a:lnTo>
                <a:lnTo>
                  <a:pt x="21122" y="5760"/>
                </a:lnTo>
                <a:lnTo>
                  <a:pt x="16322" y="8641"/>
                </a:lnTo>
                <a:lnTo>
                  <a:pt x="12481" y="13441"/>
                </a:lnTo>
                <a:lnTo>
                  <a:pt x="12481" y="2880"/>
                </a:lnTo>
                <a:lnTo>
                  <a:pt x="11536" y="1920"/>
                </a:lnTo>
                <a:lnTo>
                  <a:pt x="10561" y="1920"/>
                </a:lnTo>
                <a:lnTo>
                  <a:pt x="10561" y="960"/>
                </a:lnTo>
                <a:lnTo>
                  <a:pt x="3855" y="960"/>
                </a:lnTo>
                <a:lnTo>
                  <a:pt x="2880" y="1920"/>
                </a:lnTo>
                <a:lnTo>
                  <a:pt x="975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5" name="object 565"/>
          <p:cNvSpPr/>
          <p:nvPr/>
        </p:nvSpPr>
        <p:spPr>
          <a:xfrm>
            <a:off x="2348331" y="3203188"/>
            <a:ext cx="47030" cy="97917"/>
          </a:xfrm>
          <a:custGeom>
            <a:avLst/>
            <a:gdLst/>
            <a:ahLst/>
            <a:cxnLst/>
            <a:rect l="l" t="t" r="r" b="b"/>
            <a:pathLst>
              <a:path w="47030" h="97917">
                <a:moveTo>
                  <a:pt x="18227" y="0"/>
                </a:moveTo>
                <a:lnTo>
                  <a:pt x="15361" y="0"/>
                </a:lnTo>
                <a:lnTo>
                  <a:pt x="14386" y="960"/>
                </a:lnTo>
                <a:lnTo>
                  <a:pt x="13426" y="960"/>
                </a:lnTo>
                <a:lnTo>
                  <a:pt x="12481" y="1920"/>
                </a:lnTo>
                <a:lnTo>
                  <a:pt x="12481" y="20162"/>
                </a:lnTo>
                <a:lnTo>
                  <a:pt x="960" y="20162"/>
                </a:lnTo>
                <a:lnTo>
                  <a:pt x="960" y="21122"/>
                </a:lnTo>
                <a:lnTo>
                  <a:pt x="0" y="21122"/>
                </a:lnTo>
                <a:lnTo>
                  <a:pt x="0" y="29763"/>
                </a:lnTo>
                <a:lnTo>
                  <a:pt x="960" y="30723"/>
                </a:lnTo>
                <a:lnTo>
                  <a:pt x="12481" y="30723"/>
                </a:lnTo>
                <a:lnTo>
                  <a:pt x="12481" y="77769"/>
                </a:lnTo>
                <a:lnTo>
                  <a:pt x="13426" y="81594"/>
                </a:lnTo>
                <a:lnTo>
                  <a:pt x="13426" y="84490"/>
                </a:lnTo>
                <a:lnTo>
                  <a:pt x="14386" y="87355"/>
                </a:lnTo>
                <a:lnTo>
                  <a:pt x="15361" y="90236"/>
                </a:lnTo>
                <a:lnTo>
                  <a:pt x="17266" y="92156"/>
                </a:lnTo>
                <a:lnTo>
                  <a:pt x="19202" y="94076"/>
                </a:lnTo>
                <a:lnTo>
                  <a:pt x="21107" y="95996"/>
                </a:lnTo>
                <a:lnTo>
                  <a:pt x="23987" y="96956"/>
                </a:lnTo>
                <a:lnTo>
                  <a:pt x="26883" y="97917"/>
                </a:lnTo>
                <a:lnTo>
                  <a:pt x="38389" y="97917"/>
                </a:lnTo>
                <a:lnTo>
                  <a:pt x="40309" y="96956"/>
                </a:lnTo>
                <a:lnTo>
                  <a:pt x="43190" y="96956"/>
                </a:lnTo>
                <a:lnTo>
                  <a:pt x="44150" y="95996"/>
                </a:lnTo>
                <a:lnTo>
                  <a:pt x="45110" y="95996"/>
                </a:lnTo>
                <a:lnTo>
                  <a:pt x="45110" y="95036"/>
                </a:lnTo>
                <a:lnTo>
                  <a:pt x="46070" y="95036"/>
                </a:lnTo>
                <a:lnTo>
                  <a:pt x="47030" y="94076"/>
                </a:lnTo>
                <a:lnTo>
                  <a:pt x="47030" y="85435"/>
                </a:lnTo>
                <a:lnTo>
                  <a:pt x="46070" y="84490"/>
                </a:lnTo>
                <a:lnTo>
                  <a:pt x="44150" y="84490"/>
                </a:lnTo>
                <a:lnTo>
                  <a:pt x="43190" y="85435"/>
                </a:lnTo>
                <a:lnTo>
                  <a:pt x="41269" y="85435"/>
                </a:lnTo>
                <a:lnTo>
                  <a:pt x="40309" y="86395"/>
                </a:lnTo>
                <a:lnTo>
                  <a:pt x="32628" y="86395"/>
                </a:lnTo>
                <a:lnTo>
                  <a:pt x="29763" y="85435"/>
                </a:lnTo>
                <a:lnTo>
                  <a:pt x="27828" y="82555"/>
                </a:lnTo>
                <a:lnTo>
                  <a:pt x="26883" y="80650"/>
                </a:lnTo>
                <a:lnTo>
                  <a:pt x="25923" y="76809"/>
                </a:lnTo>
                <a:lnTo>
                  <a:pt x="25923" y="30723"/>
                </a:lnTo>
                <a:lnTo>
                  <a:pt x="46070" y="30723"/>
                </a:lnTo>
                <a:lnTo>
                  <a:pt x="46070" y="29763"/>
                </a:lnTo>
                <a:lnTo>
                  <a:pt x="47030" y="28803"/>
                </a:lnTo>
                <a:lnTo>
                  <a:pt x="47030" y="21122"/>
                </a:lnTo>
                <a:lnTo>
                  <a:pt x="46070" y="21122"/>
                </a:lnTo>
                <a:lnTo>
                  <a:pt x="46070" y="20162"/>
                </a:lnTo>
                <a:lnTo>
                  <a:pt x="25923" y="20162"/>
                </a:lnTo>
                <a:lnTo>
                  <a:pt x="25923" y="1920"/>
                </a:lnTo>
                <a:lnTo>
                  <a:pt x="24947" y="960"/>
                </a:lnTo>
                <a:lnTo>
                  <a:pt x="23987" y="0"/>
                </a:lnTo>
                <a:lnTo>
                  <a:pt x="18227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6" name="object 566"/>
          <p:cNvSpPr/>
          <p:nvPr/>
        </p:nvSpPr>
        <p:spPr>
          <a:xfrm>
            <a:off x="2405923" y="3221431"/>
            <a:ext cx="59527" cy="79674"/>
          </a:xfrm>
          <a:custGeom>
            <a:avLst/>
            <a:gdLst/>
            <a:ahLst/>
            <a:cxnLst/>
            <a:rect l="l" t="t" r="r" b="b"/>
            <a:pathLst>
              <a:path w="59527" h="79674">
                <a:moveTo>
                  <a:pt x="52806" y="78714"/>
                </a:moveTo>
                <a:lnTo>
                  <a:pt x="58552" y="78714"/>
                </a:lnTo>
                <a:lnTo>
                  <a:pt x="59527" y="77754"/>
                </a:lnTo>
                <a:lnTo>
                  <a:pt x="59527" y="19202"/>
                </a:lnTo>
                <a:lnTo>
                  <a:pt x="58552" y="15361"/>
                </a:lnTo>
                <a:lnTo>
                  <a:pt x="57591" y="12481"/>
                </a:lnTo>
                <a:lnTo>
                  <a:pt x="55686" y="9601"/>
                </a:lnTo>
                <a:lnTo>
                  <a:pt x="53751" y="6720"/>
                </a:lnTo>
                <a:lnTo>
                  <a:pt x="50871" y="4800"/>
                </a:lnTo>
                <a:lnTo>
                  <a:pt x="48006" y="2880"/>
                </a:lnTo>
                <a:lnTo>
                  <a:pt x="44165" y="1920"/>
                </a:lnTo>
                <a:lnTo>
                  <a:pt x="41285" y="960"/>
                </a:lnTo>
                <a:lnTo>
                  <a:pt x="36484" y="0"/>
                </a:lnTo>
                <a:lnTo>
                  <a:pt x="25923" y="0"/>
                </a:lnTo>
                <a:lnTo>
                  <a:pt x="23042" y="960"/>
                </a:lnTo>
                <a:lnTo>
                  <a:pt x="20162" y="960"/>
                </a:lnTo>
                <a:lnTo>
                  <a:pt x="17282" y="1920"/>
                </a:lnTo>
                <a:lnTo>
                  <a:pt x="15361" y="2880"/>
                </a:lnTo>
                <a:lnTo>
                  <a:pt x="12481" y="3840"/>
                </a:lnTo>
                <a:lnTo>
                  <a:pt x="10561" y="4800"/>
                </a:lnTo>
                <a:lnTo>
                  <a:pt x="9601" y="5760"/>
                </a:lnTo>
                <a:lnTo>
                  <a:pt x="7680" y="6720"/>
                </a:lnTo>
                <a:lnTo>
                  <a:pt x="5760" y="7680"/>
                </a:lnTo>
                <a:lnTo>
                  <a:pt x="4800" y="8641"/>
                </a:lnTo>
                <a:lnTo>
                  <a:pt x="3840" y="9601"/>
                </a:lnTo>
                <a:lnTo>
                  <a:pt x="3840" y="16322"/>
                </a:lnTo>
                <a:lnTo>
                  <a:pt x="4800" y="17282"/>
                </a:lnTo>
                <a:lnTo>
                  <a:pt x="4800" y="18242"/>
                </a:lnTo>
                <a:lnTo>
                  <a:pt x="7680" y="18242"/>
                </a:lnTo>
                <a:lnTo>
                  <a:pt x="9601" y="17282"/>
                </a:lnTo>
                <a:lnTo>
                  <a:pt x="10561" y="16322"/>
                </a:lnTo>
                <a:lnTo>
                  <a:pt x="12481" y="15361"/>
                </a:lnTo>
                <a:lnTo>
                  <a:pt x="14401" y="14401"/>
                </a:lnTo>
                <a:lnTo>
                  <a:pt x="16322" y="13441"/>
                </a:lnTo>
                <a:lnTo>
                  <a:pt x="18242" y="12481"/>
                </a:lnTo>
                <a:lnTo>
                  <a:pt x="21122" y="12481"/>
                </a:lnTo>
                <a:lnTo>
                  <a:pt x="24002" y="11521"/>
                </a:lnTo>
                <a:lnTo>
                  <a:pt x="26883" y="10561"/>
                </a:lnTo>
                <a:lnTo>
                  <a:pt x="32644" y="10561"/>
                </a:lnTo>
                <a:lnTo>
                  <a:pt x="35524" y="11521"/>
                </a:lnTo>
                <a:lnTo>
                  <a:pt x="37444" y="12481"/>
                </a:lnTo>
                <a:lnTo>
                  <a:pt x="40325" y="12481"/>
                </a:lnTo>
                <a:lnTo>
                  <a:pt x="41285" y="13441"/>
                </a:lnTo>
                <a:lnTo>
                  <a:pt x="43205" y="15361"/>
                </a:lnTo>
                <a:lnTo>
                  <a:pt x="44165" y="16322"/>
                </a:lnTo>
                <a:lnTo>
                  <a:pt x="45125" y="18242"/>
                </a:lnTo>
                <a:lnTo>
                  <a:pt x="46085" y="20162"/>
                </a:lnTo>
                <a:lnTo>
                  <a:pt x="46085" y="23042"/>
                </a:lnTo>
                <a:lnTo>
                  <a:pt x="47030" y="24963"/>
                </a:lnTo>
                <a:lnTo>
                  <a:pt x="47030" y="33604"/>
                </a:lnTo>
                <a:lnTo>
                  <a:pt x="30723" y="33604"/>
                </a:lnTo>
                <a:lnTo>
                  <a:pt x="25923" y="34564"/>
                </a:lnTo>
                <a:lnTo>
                  <a:pt x="21122" y="35524"/>
                </a:lnTo>
                <a:lnTo>
                  <a:pt x="17282" y="36484"/>
                </a:lnTo>
                <a:lnTo>
                  <a:pt x="12481" y="37444"/>
                </a:lnTo>
                <a:lnTo>
                  <a:pt x="9601" y="39364"/>
                </a:lnTo>
                <a:lnTo>
                  <a:pt x="6720" y="41285"/>
                </a:lnTo>
                <a:lnTo>
                  <a:pt x="3840" y="44165"/>
                </a:lnTo>
                <a:lnTo>
                  <a:pt x="2880" y="47045"/>
                </a:lnTo>
                <a:lnTo>
                  <a:pt x="960" y="49910"/>
                </a:lnTo>
                <a:lnTo>
                  <a:pt x="0" y="53751"/>
                </a:lnTo>
                <a:lnTo>
                  <a:pt x="0" y="61432"/>
                </a:lnTo>
                <a:lnTo>
                  <a:pt x="960" y="64312"/>
                </a:lnTo>
                <a:lnTo>
                  <a:pt x="1920" y="67193"/>
                </a:lnTo>
                <a:lnTo>
                  <a:pt x="2880" y="70088"/>
                </a:lnTo>
                <a:lnTo>
                  <a:pt x="4800" y="71993"/>
                </a:lnTo>
                <a:lnTo>
                  <a:pt x="6720" y="73913"/>
                </a:lnTo>
                <a:lnTo>
                  <a:pt x="9601" y="75834"/>
                </a:lnTo>
                <a:lnTo>
                  <a:pt x="11521" y="77754"/>
                </a:lnTo>
                <a:lnTo>
                  <a:pt x="15361" y="78714"/>
                </a:lnTo>
                <a:lnTo>
                  <a:pt x="13441" y="60472"/>
                </a:lnTo>
                <a:lnTo>
                  <a:pt x="13441" y="54726"/>
                </a:lnTo>
                <a:lnTo>
                  <a:pt x="14401" y="52806"/>
                </a:lnTo>
                <a:lnTo>
                  <a:pt x="15361" y="51846"/>
                </a:lnTo>
                <a:lnTo>
                  <a:pt x="16322" y="49910"/>
                </a:lnTo>
                <a:lnTo>
                  <a:pt x="17282" y="48005"/>
                </a:lnTo>
                <a:lnTo>
                  <a:pt x="19202" y="47045"/>
                </a:lnTo>
                <a:lnTo>
                  <a:pt x="21122" y="46085"/>
                </a:lnTo>
                <a:lnTo>
                  <a:pt x="23042" y="45125"/>
                </a:lnTo>
                <a:lnTo>
                  <a:pt x="25923" y="44165"/>
                </a:lnTo>
                <a:lnTo>
                  <a:pt x="28803" y="43205"/>
                </a:lnTo>
                <a:lnTo>
                  <a:pt x="47030" y="43205"/>
                </a:lnTo>
                <a:lnTo>
                  <a:pt x="47030" y="58567"/>
                </a:lnTo>
                <a:lnTo>
                  <a:pt x="43205" y="62407"/>
                </a:lnTo>
                <a:lnTo>
                  <a:pt x="40325" y="65272"/>
                </a:lnTo>
                <a:lnTo>
                  <a:pt x="37444" y="67193"/>
                </a:lnTo>
                <a:lnTo>
                  <a:pt x="34564" y="69113"/>
                </a:lnTo>
                <a:lnTo>
                  <a:pt x="23042" y="69113"/>
                </a:lnTo>
                <a:lnTo>
                  <a:pt x="20162" y="68153"/>
                </a:lnTo>
                <a:lnTo>
                  <a:pt x="17282" y="66248"/>
                </a:lnTo>
                <a:lnTo>
                  <a:pt x="18242" y="79674"/>
                </a:lnTo>
                <a:lnTo>
                  <a:pt x="29763" y="79674"/>
                </a:lnTo>
                <a:lnTo>
                  <a:pt x="33604" y="78714"/>
                </a:lnTo>
                <a:lnTo>
                  <a:pt x="37444" y="76794"/>
                </a:lnTo>
                <a:lnTo>
                  <a:pt x="41285" y="74874"/>
                </a:lnTo>
                <a:lnTo>
                  <a:pt x="45125" y="72953"/>
                </a:lnTo>
                <a:lnTo>
                  <a:pt x="48006" y="69113"/>
                </a:lnTo>
                <a:lnTo>
                  <a:pt x="48006" y="76794"/>
                </a:lnTo>
                <a:lnTo>
                  <a:pt x="48966" y="77754"/>
                </a:lnTo>
                <a:lnTo>
                  <a:pt x="48966" y="78714"/>
                </a:lnTo>
                <a:lnTo>
                  <a:pt x="52806" y="7871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7" name="object 567"/>
          <p:cNvSpPr/>
          <p:nvPr/>
        </p:nvSpPr>
        <p:spPr>
          <a:xfrm>
            <a:off x="2419365" y="3281903"/>
            <a:ext cx="4800" cy="19202"/>
          </a:xfrm>
          <a:custGeom>
            <a:avLst/>
            <a:gdLst/>
            <a:ahLst/>
            <a:cxnLst/>
            <a:rect l="l" t="t" r="r" b="b"/>
            <a:pathLst>
              <a:path w="4800" h="19202">
                <a:moveTo>
                  <a:pt x="1920" y="3840"/>
                </a:moveTo>
                <a:lnTo>
                  <a:pt x="0" y="0"/>
                </a:lnTo>
                <a:lnTo>
                  <a:pt x="1920" y="18242"/>
                </a:lnTo>
                <a:lnTo>
                  <a:pt x="4800" y="19202"/>
                </a:lnTo>
                <a:lnTo>
                  <a:pt x="3840" y="5775"/>
                </a:lnTo>
                <a:lnTo>
                  <a:pt x="192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8" name="object 568"/>
          <p:cNvSpPr/>
          <p:nvPr/>
        </p:nvSpPr>
        <p:spPr>
          <a:xfrm>
            <a:off x="2495199" y="3279023"/>
            <a:ext cx="55671" cy="49926"/>
          </a:xfrm>
          <a:custGeom>
            <a:avLst/>
            <a:gdLst/>
            <a:ahLst/>
            <a:cxnLst/>
            <a:rect l="l" t="t" r="r" b="b"/>
            <a:pathLst>
              <a:path w="55671" h="49926">
                <a:moveTo>
                  <a:pt x="27843" y="39364"/>
                </a:moveTo>
                <a:lnTo>
                  <a:pt x="24963" y="40325"/>
                </a:lnTo>
                <a:lnTo>
                  <a:pt x="14401" y="40325"/>
                </a:lnTo>
                <a:lnTo>
                  <a:pt x="9601" y="39364"/>
                </a:lnTo>
                <a:lnTo>
                  <a:pt x="5760" y="37444"/>
                </a:lnTo>
                <a:lnTo>
                  <a:pt x="1920" y="35524"/>
                </a:lnTo>
                <a:lnTo>
                  <a:pt x="0" y="32644"/>
                </a:lnTo>
                <a:lnTo>
                  <a:pt x="960" y="48005"/>
                </a:lnTo>
                <a:lnTo>
                  <a:pt x="4800" y="48966"/>
                </a:lnTo>
                <a:lnTo>
                  <a:pt x="8641" y="49926"/>
                </a:lnTo>
                <a:lnTo>
                  <a:pt x="31683" y="49926"/>
                </a:lnTo>
                <a:lnTo>
                  <a:pt x="35524" y="48005"/>
                </a:lnTo>
                <a:lnTo>
                  <a:pt x="40325" y="47045"/>
                </a:lnTo>
                <a:lnTo>
                  <a:pt x="44165" y="45125"/>
                </a:lnTo>
                <a:lnTo>
                  <a:pt x="47045" y="43205"/>
                </a:lnTo>
                <a:lnTo>
                  <a:pt x="49926" y="40325"/>
                </a:lnTo>
                <a:lnTo>
                  <a:pt x="51846" y="38404"/>
                </a:lnTo>
                <a:lnTo>
                  <a:pt x="52806" y="34564"/>
                </a:lnTo>
                <a:lnTo>
                  <a:pt x="54726" y="31683"/>
                </a:lnTo>
                <a:lnTo>
                  <a:pt x="55671" y="28803"/>
                </a:lnTo>
                <a:lnTo>
                  <a:pt x="55671" y="22082"/>
                </a:lnTo>
                <a:lnTo>
                  <a:pt x="54726" y="19202"/>
                </a:lnTo>
                <a:lnTo>
                  <a:pt x="53766" y="17282"/>
                </a:lnTo>
                <a:lnTo>
                  <a:pt x="51846" y="14401"/>
                </a:lnTo>
                <a:lnTo>
                  <a:pt x="50886" y="12496"/>
                </a:lnTo>
                <a:lnTo>
                  <a:pt x="48006" y="11521"/>
                </a:lnTo>
                <a:lnTo>
                  <a:pt x="46085" y="9601"/>
                </a:lnTo>
                <a:lnTo>
                  <a:pt x="43205" y="7680"/>
                </a:lnTo>
                <a:lnTo>
                  <a:pt x="40325" y="7680"/>
                </a:lnTo>
                <a:lnTo>
                  <a:pt x="37444" y="6720"/>
                </a:lnTo>
                <a:lnTo>
                  <a:pt x="33604" y="5760"/>
                </a:lnTo>
                <a:lnTo>
                  <a:pt x="30723" y="5760"/>
                </a:lnTo>
                <a:lnTo>
                  <a:pt x="11521" y="4815"/>
                </a:lnTo>
                <a:lnTo>
                  <a:pt x="8641" y="4815"/>
                </a:lnTo>
                <a:lnTo>
                  <a:pt x="5760" y="3840"/>
                </a:lnTo>
                <a:lnTo>
                  <a:pt x="4800" y="2880"/>
                </a:lnTo>
                <a:lnTo>
                  <a:pt x="2880" y="1935"/>
                </a:lnTo>
                <a:lnTo>
                  <a:pt x="1920" y="0"/>
                </a:lnTo>
                <a:lnTo>
                  <a:pt x="1920" y="23042"/>
                </a:lnTo>
                <a:lnTo>
                  <a:pt x="2880" y="22082"/>
                </a:lnTo>
                <a:lnTo>
                  <a:pt x="3840" y="20162"/>
                </a:lnTo>
                <a:lnTo>
                  <a:pt x="4800" y="19202"/>
                </a:lnTo>
                <a:lnTo>
                  <a:pt x="5760" y="18242"/>
                </a:lnTo>
                <a:lnTo>
                  <a:pt x="6720" y="17282"/>
                </a:lnTo>
                <a:lnTo>
                  <a:pt x="8641" y="15361"/>
                </a:lnTo>
                <a:lnTo>
                  <a:pt x="27843" y="16322"/>
                </a:lnTo>
                <a:lnTo>
                  <a:pt x="31683" y="16322"/>
                </a:lnTo>
                <a:lnTo>
                  <a:pt x="35524" y="17282"/>
                </a:lnTo>
                <a:lnTo>
                  <a:pt x="38404" y="19202"/>
                </a:lnTo>
                <a:lnTo>
                  <a:pt x="40325" y="21122"/>
                </a:lnTo>
                <a:lnTo>
                  <a:pt x="42245" y="23042"/>
                </a:lnTo>
                <a:lnTo>
                  <a:pt x="42245" y="27843"/>
                </a:lnTo>
                <a:lnTo>
                  <a:pt x="41285" y="29763"/>
                </a:lnTo>
                <a:lnTo>
                  <a:pt x="41285" y="31683"/>
                </a:lnTo>
                <a:lnTo>
                  <a:pt x="40325" y="32644"/>
                </a:lnTo>
                <a:lnTo>
                  <a:pt x="39364" y="34564"/>
                </a:lnTo>
                <a:lnTo>
                  <a:pt x="37444" y="35524"/>
                </a:lnTo>
                <a:lnTo>
                  <a:pt x="35524" y="37444"/>
                </a:lnTo>
                <a:lnTo>
                  <a:pt x="33604" y="38404"/>
                </a:lnTo>
                <a:lnTo>
                  <a:pt x="30723" y="39364"/>
                </a:lnTo>
                <a:lnTo>
                  <a:pt x="27843" y="3936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9" name="object 569"/>
          <p:cNvSpPr/>
          <p:nvPr/>
        </p:nvSpPr>
        <p:spPr>
          <a:xfrm>
            <a:off x="2482717" y="3221431"/>
            <a:ext cx="68153" cy="105597"/>
          </a:xfrm>
          <a:custGeom>
            <a:avLst/>
            <a:gdLst/>
            <a:ahLst/>
            <a:cxnLst/>
            <a:rect l="l" t="t" r="r" b="b"/>
            <a:pathLst>
              <a:path w="68153" h="105597">
                <a:moveTo>
                  <a:pt x="36484" y="52806"/>
                </a:moveTo>
                <a:lnTo>
                  <a:pt x="40325" y="51846"/>
                </a:lnTo>
                <a:lnTo>
                  <a:pt x="44165" y="50886"/>
                </a:lnTo>
                <a:lnTo>
                  <a:pt x="47045" y="48966"/>
                </a:lnTo>
                <a:lnTo>
                  <a:pt x="49926" y="48005"/>
                </a:lnTo>
                <a:lnTo>
                  <a:pt x="52806" y="45125"/>
                </a:lnTo>
                <a:lnTo>
                  <a:pt x="55686" y="43205"/>
                </a:lnTo>
                <a:lnTo>
                  <a:pt x="57607" y="40325"/>
                </a:lnTo>
                <a:lnTo>
                  <a:pt x="58567" y="37444"/>
                </a:lnTo>
                <a:lnTo>
                  <a:pt x="59527" y="33604"/>
                </a:lnTo>
                <a:lnTo>
                  <a:pt x="60487" y="30723"/>
                </a:lnTo>
                <a:lnTo>
                  <a:pt x="60487" y="21122"/>
                </a:lnTo>
                <a:lnTo>
                  <a:pt x="59527" y="19202"/>
                </a:lnTo>
                <a:lnTo>
                  <a:pt x="58567" y="16322"/>
                </a:lnTo>
                <a:lnTo>
                  <a:pt x="57607" y="14401"/>
                </a:lnTo>
                <a:lnTo>
                  <a:pt x="55686" y="12481"/>
                </a:lnTo>
                <a:lnTo>
                  <a:pt x="66248" y="12481"/>
                </a:lnTo>
                <a:lnTo>
                  <a:pt x="67208" y="11521"/>
                </a:lnTo>
                <a:lnTo>
                  <a:pt x="68153" y="11521"/>
                </a:lnTo>
                <a:lnTo>
                  <a:pt x="68153" y="2880"/>
                </a:lnTo>
                <a:lnTo>
                  <a:pt x="67208" y="1920"/>
                </a:lnTo>
                <a:lnTo>
                  <a:pt x="44165" y="1920"/>
                </a:lnTo>
                <a:lnTo>
                  <a:pt x="42245" y="960"/>
                </a:lnTo>
                <a:lnTo>
                  <a:pt x="38404" y="960"/>
                </a:lnTo>
                <a:lnTo>
                  <a:pt x="36484" y="0"/>
                </a:lnTo>
                <a:lnTo>
                  <a:pt x="27843" y="0"/>
                </a:lnTo>
                <a:lnTo>
                  <a:pt x="24002" y="960"/>
                </a:lnTo>
                <a:lnTo>
                  <a:pt x="21122" y="1920"/>
                </a:lnTo>
                <a:lnTo>
                  <a:pt x="17282" y="2880"/>
                </a:lnTo>
                <a:lnTo>
                  <a:pt x="14401" y="4800"/>
                </a:lnTo>
                <a:lnTo>
                  <a:pt x="11521" y="7680"/>
                </a:lnTo>
                <a:lnTo>
                  <a:pt x="9601" y="9601"/>
                </a:lnTo>
                <a:lnTo>
                  <a:pt x="7680" y="12481"/>
                </a:lnTo>
                <a:lnTo>
                  <a:pt x="5760" y="15361"/>
                </a:lnTo>
                <a:lnTo>
                  <a:pt x="4800" y="19202"/>
                </a:lnTo>
                <a:lnTo>
                  <a:pt x="3840" y="23042"/>
                </a:lnTo>
                <a:lnTo>
                  <a:pt x="3840" y="30723"/>
                </a:lnTo>
                <a:lnTo>
                  <a:pt x="4800" y="33604"/>
                </a:lnTo>
                <a:lnTo>
                  <a:pt x="5760" y="35524"/>
                </a:lnTo>
                <a:lnTo>
                  <a:pt x="6720" y="38404"/>
                </a:lnTo>
                <a:lnTo>
                  <a:pt x="7680" y="40325"/>
                </a:lnTo>
                <a:lnTo>
                  <a:pt x="9601" y="42245"/>
                </a:lnTo>
                <a:lnTo>
                  <a:pt x="7680" y="45125"/>
                </a:lnTo>
                <a:lnTo>
                  <a:pt x="5760" y="47045"/>
                </a:lnTo>
                <a:lnTo>
                  <a:pt x="4800" y="49910"/>
                </a:lnTo>
                <a:lnTo>
                  <a:pt x="2880" y="51846"/>
                </a:lnTo>
                <a:lnTo>
                  <a:pt x="2880" y="63352"/>
                </a:lnTo>
                <a:lnTo>
                  <a:pt x="3840" y="65272"/>
                </a:lnTo>
                <a:lnTo>
                  <a:pt x="5760" y="67193"/>
                </a:lnTo>
                <a:lnTo>
                  <a:pt x="7680" y="69113"/>
                </a:lnTo>
                <a:lnTo>
                  <a:pt x="10561" y="70088"/>
                </a:lnTo>
                <a:lnTo>
                  <a:pt x="8641" y="71033"/>
                </a:lnTo>
                <a:lnTo>
                  <a:pt x="6720" y="72953"/>
                </a:lnTo>
                <a:lnTo>
                  <a:pt x="5760" y="73913"/>
                </a:lnTo>
                <a:lnTo>
                  <a:pt x="3840" y="75834"/>
                </a:lnTo>
                <a:lnTo>
                  <a:pt x="2880" y="76794"/>
                </a:lnTo>
                <a:lnTo>
                  <a:pt x="1920" y="78714"/>
                </a:lnTo>
                <a:lnTo>
                  <a:pt x="960" y="79674"/>
                </a:lnTo>
                <a:lnTo>
                  <a:pt x="960" y="81594"/>
                </a:lnTo>
                <a:lnTo>
                  <a:pt x="0" y="83515"/>
                </a:lnTo>
                <a:lnTo>
                  <a:pt x="0" y="94076"/>
                </a:lnTo>
                <a:lnTo>
                  <a:pt x="1920" y="95996"/>
                </a:lnTo>
                <a:lnTo>
                  <a:pt x="2880" y="98877"/>
                </a:lnTo>
                <a:lnTo>
                  <a:pt x="4800" y="100797"/>
                </a:lnTo>
                <a:lnTo>
                  <a:pt x="6720" y="102717"/>
                </a:lnTo>
                <a:lnTo>
                  <a:pt x="9601" y="103677"/>
                </a:lnTo>
                <a:lnTo>
                  <a:pt x="13441" y="105597"/>
                </a:lnTo>
                <a:lnTo>
                  <a:pt x="12481" y="90236"/>
                </a:lnTo>
                <a:lnTo>
                  <a:pt x="12481" y="84475"/>
                </a:lnTo>
                <a:lnTo>
                  <a:pt x="13441" y="83515"/>
                </a:lnTo>
                <a:lnTo>
                  <a:pt x="13441" y="81594"/>
                </a:lnTo>
                <a:lnTo>
                  <a:pt x="14401" y="80634"/>
                </a:lnTo>
                <a:lnTo>
                  <a:pt x="14401" y="52806"/>
                </a:lnTo>
                <a:lnTo>
                  <a:pt x="15361" y="51846"/>
                </a:lnTo>
                <a:lnTo>
                  <a:pt x="16322" y="49910"/>
                </a:lnTo>
                <a:lnTo>
                  <a:pt x="16322" y="24963"/>
                </a:lnTo>
                <a:lnTo>
                  <a:pt x="17282" y="22082"/>
                </a:lnTo>
                <a:lnTo>
                  <a:pt x="17282" y="20162"/>
                </a:lnTo>
                <a:lnTo>
                  <a:pt x="18242" y="18242"/>
                </a:lnTo>
                <a:lnTo>
                  <a:pt x="19202" y="16322"/>
                </a:lnTo>
                <a:lnTo>
                  <a:pt x="20162" y="15361"/>
                </a:lnTo>
                <a:lnTo>
                  <a:pt x="22082" y="13441"/>
                </a:lnTo>
                <a:lnTo>
                  <a:pt x="23042" y="12481"/>
                </a:lnTo>
                <a:lnTo>
                  <a:pt x="24963" y="11521"/>
                </a:lnTo>
                <a:lnTo>
                  <a:pt x="26883" y="10561"/>
                </a:lnTo>
                <a:lnTo>
                  <a:pt x="37444" y="10561"/>
                </a:lnTo>
                <a:lnTo>
                  <a:pt x="41285" y="11521"/>
                </a:lnTo>
                <a:lnTo>
                  <a:pt x="43205" y="14401"/>
                </a:lnTo>
                <a:lnTo>
                  <a:pt x="46085" y="17282"/>
                </a:lnTo>
                <a:lnTo>
                  <a:pt x="48006" y="21122"/>
                </a:lnTo>
                <a:lnTo>
                  <a:pt x="48006" y="27843"/>
                </a:lnTo>
                <a:lnTo>
                  <a:pt x="47045" y="30723"/>
                </a:lnTo>
                <a:lnTo>
                  <a:pt x="47045" y="32644"/>
                </a:lnTo>
                <a:lnTo>
                  <a:pt x="46085" y="34564"/>
                </a:lnTo>
                <a:lnTo>
                  <a:pt x="45125" y="35524"/>
                </a:lnTo>
                <a:lnTo>
                  <a:pt x="44165" y="37444"/>
                </a:lnTo>
                <a:lnTo>
                  <a:pt x="42245" y="38404"/>
                </a:lnTo>
                <a:lnTo>
                  <a:pt x="41285" y="40325"/>
                </a:lnTo>
                <a:lnTo>
                  <a:pt x="39364" y="41285"/>
                </a:lnTo>
                <a:lnTo>
                  <a:pt x="37444" y="41285"/>
                </a:lnTo>
                <a:lnTo>
                  <a:pt x="34564" y="42245"/>
                </a:lnTo>
                <a:lnTo>
                  <a:pt x="26883" y="42245"/>
                </a:lnTo>
                <a:lnTo>
                  <a:pt x="24002" y="40325"/>
                </a:lnTo>
                <a:lnTo>
                  <a:pt x="21122" y="38404"/>
                </a:lnTo>
                <a:lnTo>
                  <a:pt x="19202" y="48966"/>
                </a:lnTo>
                <a:lnTo>
                  <a:pt x="21122" y="50886"/>
                </a:lnTo>
                <a:lnTo>
                  <a:pt x="24002" y="50886"/>
                </a:lnTo>
                <a:lnTo>
                  <a:pt x="26883" y="51846"/>
                </a:lnTo>
                <a:lnTo>
                  <a:pt x="29763" y="52806"/>
                </a:lnTo>
                <a:lnTo>
                  <a:pt x="36484" y="5280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0" name="object 570"/>
          <p:cNvSpPr/>
          <p:nvPr/>
        </p:nvSpPr>
        <p:spPr>
          <a:xfrm>
            <a:off x="2499039" y="3253115"/>
            <a:ext cx="4800" cy="17282"/>
          </a:xfrm>
          <a:custGeom>
            <a:avLst/>
            <a:gdLst/>
            <a:ahLst/>
            <a:cxnLst/>
            <a:rect l="l" t="t" r="r" b="b"/>
            <a:pathLst>
              <a:path w="4800" h="17282">
                <a:moveTo>
                  <a:pt x="1920" y="3840"/>
                </a:moveTo>
                <a:lnTo>
                  <a:pt x="0" y="0"/>
                </a:lnTo>
                <a:lnTo>
                  <a:pt x="0" y="17282"/>
                </a:lnTo>
                <a:lnTo>
                  <a:pt x="960" y="16322"/>
                </a:lnTo>
                <a:lnTo>
                  <a:pt x="2880" y="17282"/>
                </a:lnTo>
                <a:lnTo>
                  <a:pt x="4800" y="6720"/>
                </a:lnTo>
                <a:lnTo>
                  <a:pt x="192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1" name="object 571"/>
          <p:cNvSpPr/>
          <p:nvPr/>
        </p:nvSpPr>
        <p:spPr>
          <a:xfrm>
            <a:off x="2575834" y="3221431"/>
            <a:ext cx="52806" cy="47045"/>
          </a:xfrm>
          <a:custGeom>
            <a:avLst/>
            <a:gdLst/>
            <a:ahLst/>
            <a:cxnLst/>
            <a:rect l="l" t="t" r="r" b="b"/>
            <a:pathLst>
              <a:path w="52806" h="47045">
                <a:moveTo>
                  <a:pt x="52806" y="24963"/>
                </a:moveTo>
                <a:lnTo>
                  <a:pt x="50886" y="21122"/>
                </a:lnTo>
                <a:lnTo>
                  <a:pt x="49926" y="17282"/>
                </a:lnTo>
                <a:lnTo>
                  <a:pt x="48006" y="13441"/>
                </a:lnTo>
                <a:lnTo>
                  <a:pt x="46085" y="10561"/>
                </a:lnTo>
                <a:lnTo>
                  <a:pt x="43205" y="6720"/>
                </a:lnTo>
                <a:lnTo>
                  <a:pt x="39364" y="4800"/>
                </a:lnTo>
                <a:lnTo>
                  <a:pt x="35524" y="2880"/>
                </a:lnTo>
                <a:lnTo>
                  <a:pt x="31683" y="960"/>
                </a:lnTo>
                <a:lnTo>
                  <a:pt x="26883" y="0"/>
                </a:lnTo>
                <a:lnTo>
                  <a:pt x="15361" y="0"/>
                </a:lnTo>
                <a:lnTo>
                  <a:pt x="10561" y="960"/>
                </a:lnTo>
                <a:lnTo>
                  <a:pt x="6720" y="2880"/>
                </a:lnTo>
                <a:lnTo>
                  <a:pt x="1935" y="4800"/>
                </a:lnTo>
                <a:lnTo>
                  <a:pt x="960" y="26883"/>
                </a:lnTo>
                <a:lnTo>
                  <a:pt x="1935" y="24963"/>
                </a:lnTo>
                <a:lnTo>
                  <a:pt x="2880" y="22082"/>
                </a:lnTo>
                <a:lnTo>
                  <a:pt x="3840" y="19202"/>
                </a:lnTo>
                <a:lnTo>
                  <a:pt x="5760" y="17282"/>
                </a:lnTo>
                <a:lnTo>
                  <a:pt x="7680" y="15361"/>
                </a:lnTo>
                <a:lnTo>
                  <a:pt x="9601" y="13441"/>
                </a:lnTo>
                <a:lnTo>
                  <a:pt x="11521" y="12481"/>
                </a:lnTo>
                <a:lnTo>
                  <a:pt x="14401" y="11521"/>
                </a:lnTo>
                <a:lnTo>
                  <a:pt x="17282" y="10561"/>
                </a:lnTo>
                <a:lnTo>
                  <a:pt x="26883" y="10561"/>
                </a:lnTo>
                <a:lnTo>
                  <a:pt x="31683" y="12481"/>
                </a:lnTo>
                <a:lnTo>
                  <a:pt x="34564" y="16322"/>
                </a:lnTo>
                <a:lnTo>
                  <a:pt x="38404" y="20162"/>
                </a:lnTo>
                <a:lnTo>
                  <a:pt x="40325" y="25923"/>
                </a:lnTo>
                <a:lnTo>
                  <a:pt x="39364" y="32644"/>
                </a:lnTo>
                <a:lnTo>
                  <a:pt x="0" y="32644"/>
                </a:lnTo>
                <a:lnTo>
                  <a:pt x="0" y="29763"/>
                </a:lnTo>
                <a:lnTo>
                  <a:pt x="0" y="47045"/>
                </a:lnTo>
                <a:lnTo>
                  <a:pt x="0" y="43205"/>
                </a:lnTo>
                <a:lnTo>
                  <a:pt x="48966" y="43205"/>
                </a:lnTo>
                <a:lnTo>
                  <a:pt x="50886" y="42245"/>
                </a:lnTo>
                <a:lnTo>
                  <a:pt x="51846" y="41285"/>
                </a:lnTo>
                <a:lnTo>
                  <a:pt x="52806" y="40325"/>
                </a:lnTo>
                <a:lnTo>
                  <a:pt x="52806" y="249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2" name="object 572"/>
          <p:cNvSpPr/>
          <p:nvPr/>
        </p:nvSpPr>
        <p:spPr>
          <a:xfrm>
            <a:off x="2562392" y="3226231"/>
            <a:ext cx="63367" cy="74874"/>
          </a:xfrm>
          <a:custGeom>
            <a:avLst/>
            <a:gdLst/>
            <a:ahLst/>
            <a:cxnLst/>
            <a:rect l="l" t="t" r="r" b="b"/>
            <a:pathLst>
              <a:path w="63367" h="74874">
                <a:moveTo>
                  <a:pt x="0" y="24002"/>
                </a:moveTo>
                <a:lnTo>
                  <a:pt x="0" y="48005"/>
                </a:lnTo>
                <a:lnTo>
                  <a:pt x="1935" y="52791"/>
                </a:lnTo>
                <a:lnTo>
                  <a:pt x="3840" y="57607"/>
                </a:lnTo>
                <a:lnTo>
                  <a:pt x="5760" y="62392"/>
                </a:lnTo>
                <a:lnTo>
                  <a:pt x="8656" y="65288"/>
                </a:lnTo>
                <a:lnTo>
                  <a:pt x="11536" y="68153"/>
                </a:lnTo>
                <a:lnTo>
                  <a:pt x="15377" y="71033"/>
                </a:lnTo>
                <a:lnTo>
                  <a:pt x="20162" y="72953"/>
                </a:lnTo>
                <a:lnTo>
                  <a:pt x="24963" y="73914"/>
                </a:lnTo>
                <a:lnTo>
                  <a:pt x="29763" y="74874"/>
                </a:lnTo>
                <a:lnTo>
                  <a:pt x="42245" y="74874"/>
                </a:lnTo>
                <a:lnTo>
                  <a:pt x="46085" y="73914"/>
                </a:lnTo>
                <a:lnTo>
                  <a:pt x="48966" y="73914"/>
                </a:lnTo>
                <a:lnTo>
                  <a:pt x="51846" y="72953"/>
                </a:lnTo>
                <a:lnTo>
                  <a:pt x="53766" y="72953"/>
                </a:lnTo>
                <a:lnTo>
                  <a:pt x="55686" y="71993"/>
                </a:lnTo>
                <a:lnTo>
                  <a:pt x="57607" y="71033"/>
                </a:lnTo>
                <a:lnTo>
                  <a:pt x="59527" y="71033"/>
                </a:lnTo>
                <a:lnTo>
                  <a:pt x="60487" y="70073"/>
                </a:lnTo>
                <a:lnTo>
                  <a:pt x="61447" y="69113"/>
                </a:lnTo>
                <a:lnTo>
                  <a:pt x="62407" y="69113"/>
                </a:lnTo>
                <a:lnTo>
                  <a:pt x="62407" y="68153"/>
                </a:lnTo>
                <a:lnTo>
                  <a:pt x="63367" y="68153"/>
                </a:lnTo>
                <a:lnTo>
                  <a:pt x="63367" y="59512"/>
                </a:lnTo>
                <a:lnTo>
                  <a:pt x="62407" y="59512"/>
                </a:lnTo>
                <a:lnTo>
                  <a:pt x="62407" y="58552"/>
                </a:lnTo>
                <a:lnTo>
                  <a:pt x="60487" y="58552"/>
                </a:lnTo>
                <a:lnTo>
                  <a:pt x="59527" y="59512"/>
                </a:lnTo>
                <a:lnTo>
                  <a:pt x="58567" y="59512"/>
                </a:lnTo>
                <a:lnTo>
                  <a:pt x="56647" y="60472"/>
                </a:lnTo>
                <a:lnTo>
                  <a:pt x="55686" y="60472"/>
                </a:lnTo>
                <a:lnTo>
                  <a:pt x="53766" y="61447"/>
                </a:lnTo>
                <a:lnTo>
                  <a:pt x="51846" y="62392"/>
                </a:lnTo>
                <a:lnTo>
                  <a:pt x="48966" y="63352"/>
                </a:lnTo>
                <a:lnTo>
                  <a:pt x="47045" y="63352"/>
                </a:lnTo>
                <a:lnTo>
                  <a:pt x="44165" y="64312"/>
                </a:lnTo>
                <a:lnTo>
                  <a:pt x="32644" y="64312"/>
                </a:lnTo>
                <a:lnTo>
                  <a:pt x="28803" y="63352"/>
                </a:lnTo>
                <a:lnTo>
                  <a:pt x="25923" y="62392"/>
                </a:lnTo>
                <a:lnTo>
                  <a:pt x="23042" y="61447"/>
                </a:lnTo>
                <a:lnTo>
                  <a:pt x="21122" y="59512"/>
                </a:lnTo>
                <a:lnTo>
                  <a:pt x="19202" y="57607"/>
                </a:lnTo>
                <a:lnTo>
                  <a:pt x="17282" y="54726"/>
                </a:lnTo>
                <a:lnTo>
                  <a:pt x="15377" y="51831"/>
                </a:lnTo>
                <a:lnTo>
                  <a:pt x="14401" y="48950"/>
                </a:lnTo>
                <a:lnTo>
                  <a:pt x="14401" y="46085"/>
                </a:lnTo>
                <a:lnTo>
                  <a:pt x="13441" y="42245"/>
                </a:lnTo>
                <a:lnTo>
                  <a:pt x="13441" y="24963"/>
                </a:lnTo>
                <a:lnTo>
                  <a:pt x="14401" y="22082"/>
                </a:lnTo>
                <a:lnTo>
                  <a:pt x="15377" y="0"/>
                </a:lnTo>
                <a:lnTo>
                  <a:pt x="12481" y="2880"/>
                </a:lnTo>
                <a:lnTo>
                  <a:pt x="8656" y="5760"/>
                </a:lnTo>
                <a:lnTo>
                  <a:pt x="5760" y="9601"/>
                </a:lnTo>
                <a:lnTo>
                  <a:pt x="3840" y="13441"/>
                </a:lnTo>
                <a:lnTo>
                  <a:pt x="1935" y="19202"/>
                </a:lnTo>
                <a:lnTo>
                  <a:pt x="0" y="240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3" name="object 573"/>
          <p:cNvSpPr/>
          <p:nvPr/>
        </p:nvSpPr>
        <p:spPr>
          <a:xfrm>
            <a:off x="2694873" y="3281903"/>
            <a:ext cx="7680" cy="19202"/>
          </a:xfrm>
          <a:custGeom>
            <a:avLst/>
            <a:gdLst/>
            <a:ahLst/>
            <a:cxnLst/>
            <a:rect l="l" t="t" r="r" b="b"/>
            <a:pathLst>
              <a:path w="7680" h="19202">
                <a:moveTo>
                  <a:pt x="0" y="0"/>
                </a:moveTo>
                <a:lnTo>
                  <a:pt x="960" y="18242"/>
                </a:lnTo>
                <a:lnTo>
                  <a:pt x="3840" y="19202"/>
                </a:lnTo>
                <a:lnTo>
                  <a:pt x="7680" y="19202"/>
                </a:lnTo>
                <a:lnTo>
                  <a:pt x="5760" y="7680"/>
                </a:lnTo>
                <a:lnTo>
                  <a:pt x="3840" y="5775"/>
                </a:lnTo>
                <a:lnTo>
                  <a:pt x="960" y="3840"/>
                </a:lnTo>
                <a:lnTo>
                  <a:pt x="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4" name="object 574"/>
          <p:cNvSpPr/>
          <p:nvPr/>
        </p:nvSpPr>
        <p:spPr>
          <a:xfrm>
            <a:off x="2681432" y="3221431"/>
            <a:ext cx="59527" cy="79674"/>
          </a:xfrm>
          <a:custGeom>
            <a:avLst/>
            <a:gdLst/>
            <a:ahLst/>
            <a:cxnLst/>
            <a:rect l="l" t="t" r="r" b="b"/>
            <a:pathLst>
              <a:path w="59527" h="79674">
                <a:moveTo>
                  <a:pt x="6720" y="73913"/>
                </a:moveTo>
                <a:lnTo>
                  <a:pt x="8641" y="75834"/>
                </a:lnTo>
                <a:lnTo>
                  <a:pt x="11521" y="77754"/>
                </a:lnTo>
                <a:lnTo>
                  <a:pt x="14401" y="78714"/>
                </a:lnTo>
                <a:lnTo>
                  <a:pt x="13441" y="60472"/>
                </a:lnTo>
                <a:lnTo>
                  <a:pt x="13441" y="52806"/>
                </a:lnTo>
                <a:lnTo>
                  <a:pt x="14401" y="51846"/>
                </a:lnTo>
                <a:lnTo>
                  <a:pt x="15361" y="49910"/>
                </a:lnTo>
                <a:lnTo>
                  <a:pt x="16322" y="48005"/>
                </a:lnTo>
                <a:lnTo>
                  <a:pt x="18242" y="47045"/>
                </a:lnTo>
                <a:lnTo>
                  <a:pt x="20162" y="46085"/>
                </a:lnTo>
                <a:lnTo>
                  <a:pt x="22082" y="45125"/>
                </a:lnTo>
                <a:lnTo>
                  <a:pt x="24963" y="44165"/>
                </a:lnTo>
                <a:lnTo>
                  <a:pt x="27843" y="43205"/>
                </a:lnTo>
                <a:lnTo>
                  <a:pt x="46085" y="43205"/>
                </a:lnTo>
                <a:lnTo>
                  <a:pt x="46085" y="58567"/>
                </a:lnTo>
                <a:lnTo>
                  <a:pt x="43205" y="62407"/>
                </a:lnTo>
                <a:lnTo>
                  <a:pt x="39364" y="65272"/>
                </a:lnTo>
                <a:lnTo>
                  <a:pt x="36484" y="67193"/>
                </a:lnTo>
                <a:lnTo>
                  <a:pt x="33604" y="69113"/>
                </a:lnTo>
                <a:lnTo>
                  <a:pt x="23042" y="69113"/>
                </a:lnTo>
                <a:lnTo>
                  <a:pt x="19202" y="68153"/>
                </a:lnTo>
                <a:lnTo>
                  <a:pt x="21122" y="79674"/>
                </a:lnTo>
                <a:lnTo>
                  <a:pt x="28803" y="79674"/>
                </a:lnTo>
                <a:lnTo>
                  <a:pt x="33604" y="78714"/>
                </a:lnTo>
                <a:lnTo>
                  <a:pt x="37444" y="76794"/>
                </a:lnTo>
                <a:lnTo>
                  <a:pt x="41285" y="74874"/>
                </a:lnTo>
                <a:lnTo>
                  <a:pt x="45125" y="72953"/>
                </a:lnTo>
                <a:lnTo>
                  <a:pt x="48005" y="69113"/>
                </a:lnTo>
                <a:lnTo>
                  <a:pt x="48005" y="77754"/>
                </a:lnTo>
                <a:lnTo>
                  <a:pt x="48966" y="77754"/>
                </a:lnTo>
                <a:lnTo>
                  <a:pt x="48966" y="78714"/>
                </a:lnTo>
                <a:lnTo>
                  <a:pt x="58567" y="78714"/>
                </a:lnTo>
                <a:lnTo>
                  <a:pt x="58567" y="77754"/>
                </a:lnTo>
                <a:lnTo>
                  <a:pt x="59527" y="77754"/>
                </a:lnTo>
                <a:lnTo>
                  <a:pt x="59527" y="23042"/>
                </a:lnTo>
                <a:lnTo>
                  <a:pt x="58567" y="19202"/>
                </a:lnTo>
                <a:lnTo>
                  <a:pt x="57607" y="15361"/>
                </a:lnTo>
                <a:lnTo>
                  <a:pt x="56647" y="12481"/>
                </a:lnTo>
                <a:lnTo>
                  <a:pt x="55686" y="9601"/>
                </a:lnTo>
                <a:lnTo>
                  <a:pt x="52806" y="6720"/>
                </a:lnTo>
                <a:lnTo>
                  <a:pt x="50886" y="4800"/>
                </a:lnTo>
                <a:lnTo>
                  <a:pt x="48005" y="2880"/>
                </a:lnTo>
                <a:lnTo>
                  <a:pt x="44165" y="1920"/>
                </a:lnTo>
                <a:lnTo>
                  <a:pt x="40325" y="960"/>
                </a:lnTo>
                <a:lnTo>
                  <a:pt x="35524" y="0"/>
                </a:lnTo>
                <a:lnTo>
                  <a:pt x="24963" y="0"/>
                </a:lnTo>
                <a:lnTo>
                  <a:pt x="22082" y="960"/>
                </a:lnTo>
                <a:lnTo>
                  <a:pt x="19202" y="960"/>
                </a:lnTo>
                <a:lnTo>
                  <a:pt x="17282" y="1920"/>
                </a:lnTo>
                <a:lnTo>
                  <a:pt x="14401" y="2880"/>
                </a:lnTo>
                <a:lnTo>
                  <a:pt x="12481" y="3840"/>
                </a:lnTo>
                <a:lnTo>
                  <a:pt x="10561" y="4800"/>
                </a:lnTo>
                <a:lnTo>
                  <a:pt x="8641" y="5760"/>
                </a:lnTo>
                <a:lnTo>
                  <a:pt x="6720" y="6720"/>
                </a:lnTo>
                <a:lnTo>
                  <a:pt x="5760" y="7680"/>
                </a:lnTo>
                <a:lnTo>
                  <a:pt x="4800" y="7680"/>
                </a:lnTo>
                <a:lnTo>
                  <a:pt x="3840" y="8641"/>
                </a:lnTo>
                <a:lnTo>
                  <a:pt x="3840" y="10561"/>
                </a:lnTo>
                <a:lnTo>
                  <a:pt x="2880" y="10561"/>
                </a:lnTo>
                <a:lnTo>
                  <a:pt x="2880" y="15361"/>
                </a:lnTo>
                <a:lnTo>
                  <a:pt x="3840" y="16322"/>
                </a:lnTo>
                <a:lnTo>
                  <a:pt x="3840" y="17282"/>
                </a:lnTo>
                <a:lnTo>
                  <a:pt x="4800" y="18242"/>
                </a:lnTo>
                <a:lnTo>
                  <a:pt x="7680" y="18242"/>
                </a:lnTo>
                <a:lnTo>
                  <a:pt x="8641" y="17282"/>
                </a:lnTo>
                <a:lnTo>
                  <a:pt x="10561" y="16322"/>
                </a:lnTo>
                <a:lnTo>
                  <a:pt x="11521" y="15361"/>
                </a:lnTo>
                <a:lnTo>
                  <a:pt x="13441" y="14401"/>
                </a:lnTo>
                <a:lnTo>
                  <a:pt x="15361" y="13441"/>
                </a:lnTo>
                <a:lnTo>
                  <a:pt x="18242" y="12481"/>
                </a:lnTo>
                <a:lnTo>
                  <a:pt x="20162" y="12481"/>
                </a:lnTo>
                <a:lnTo>
                  <a:pt x="23042" y="11521"/>
                </a:lnTo>
                <a:lnTo>
                  <a:pt x="25923" y="10561"/>
                </a:lnTo>
                <a:lnTo>
                  <a:pt x="32644" y="10561"/>
                </a:lnTo>
                <a:lnTo>
                  <a:pt x="35524" y="11521"/>
                </a:lnTo>
                <a:lnTo>
                  <a:pt x="37444" y="12481"/>
                </a:lnTo>
                <a:lnTo>
                  <a:pt x="39364" y="12481"/>
                </a:lnTo>
                <a:lnTo>
                  <a:pt x="41285" y="13441"/>
                </a:lnTo>
                <a:lnTo>
                  <a:pt x="42245" y="15361"/>
                </a:lnTo>
                <a:lnTo>
                  <a:pt x="44165" y="16322"/>
                </a:lnTo>
                <a:lnTo>
                  <a:pt x="45125" y="18242"/>
                </a:lnTo>
                <a:lnTo>
                  <a:pt x="45125" y="20162"/>
                </a:lnTo>
                <a:lnTo>
                  <a:pt x="46085" y="23042"/>
                </a:lnTo>
                <a:lnTo>
                  <a:pt x="46085" y="33604"/>
                </a:lnTo>
                <a:lnTo>
                  <a:pt x="30723" y="33604"/>
                </a:lnTo>
                <a:lnTo>
                  <a:pt x="24963" y="34564"/>
                </a:lnTo>
                <a:lnTo>
                  <a:pt x="21122" y="35524"/>
                </a:lnTo>
                <a:lnTo>
                  <a:pt x="16322" y="36484"/>
                </a:lnTo>
                <a:lnTo>
                  <a:pt x="12481" y="37444"/>
                </a:lnTo>
                <a:lnTo>
                  <a:pt x="9601" y="39364"/>
                </a:lnTo>
                <a:lnTo>
                  <a:pt x="5760" y="41285"/>
                </a:lnTo>
                <a:lnTo>
                  <a:pt x="3840" y="44165"/>
                </a:lnTo>
                <a:lnTo>
                  <a:pt x="1920" y="47045"/>
                </a:lnTo>
                <a:lnTo>
                  <a:pt x="0" y="49910"/>
                </a:lnTo>
                <a:lnTo>
                  <a:pt x="0" y="64312"/>
                </a:lnTo>
                <a:lnTo>
                  <a:pt x="960" y="67193"/>
                </a:lnTo>
                <a:lnTo>
                  <a:pt x="2880" y="70088"/>
                </a:lnTo>
                <a:lnTo>
                  <a:pt x="4800" y="71993"/>
                </a:lnTo>
                <a:lnTo>
                  <a:pt x="6720" y="7391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5" name="object 575"/>
          <p:cNvSpPr/>
          <p:nvPr/>
        </p:nvSpPr>
        <p:spPr>
          <a:xfrm>
            <a:off x="2765907" y="3221431"/>
            <a:ext cx="42245" cy="78714"/>
          </a:xfrm>
          <a:custGeom>
            <a:avLst/>
            <a:gdLst/>
            <a:ahLst/>
            <a:cxnLst/>
            <a:rect l="l" t="t" r="r" b="b"/>
            <a:pathLst>
              <a:path w="42245" h="78714">
                <a:moveTo>
                  <a:pt x="30723" y="12481"/>
                </a:moveTo>
                <a:lnTo>
                  <a:pt x="32644" y="12481"/>
                </a:lnTo>
                <a:lnTo>
                  <a:pt x="33604" y="13441"/>
                </a:lnTo>
                <a:lnTo>
                  <a:pt x="36484" y="13441"/>
                </a:lnTo>
                <a:lnTo>
                  <a:pt x="37444" y="14401"/>
                </a:lnTo>
                <a:lnTo>
                  <a:pt x="41285" y="14401"/>
                </a:lnTo>
                <a:lnTo>
                  <a:pt x="41285" y="13441"/>
                </a:lnTo>
                <a:lnTo>
                  <a:pt x="42245" y="12481"/>
                </a:lnTo>
                <a:lnTo>
                  <a:pt x="42245" y="3840"/>
                </a:lnTo>
                <a:lnTo>
                  <a:pt x="41285" y="2880"/>
                </a:lnTo>
                <a:lnTo>
                  <a:pt x="41285" y="1920"/>
                </a:lnTo>
                <a:lnTo>
                  <a:pt x="40325" y="1920"/>
                </a:lnTo>
                <a:lnTo>
                  <a:pt x="39364" y="960"/>
                </a:lnTo>
                <a:lnTo>
                  <a:pt x="36484" y="960"/>
                </a:lnTo>
                <a:lnTo>
                  <a:pt x="35524" y="0"/>
                </a:lnTo>
                <a:lnTo>
                  <a:pt x="28803" y="0"/>
                </a:lnTo>
                <a:lnTo>
                  <a:pt x="26883" y="960"/>
                </a:lnTo>
                <a:lnTo>
                  <a:pt x="24963" y="960"/>
                </a:lnTo>
                <a:lnTo>
                  <a:pt x="24002" y="1920"/>
                </a:lnTo>
                <a:lnTo>
                  <a:pt x="22082" y="2880"/>
                </a:lnTo>
                <a:lnTo>
                  <a:pt x="20162" y="3840"/>
                </a:lnTo>
                <a:lnTo>
                  <a:pt x="19202" y="5760"/>
                </a:lnTo>
                <a:lnTo>
                  <a:pt x="17282" y="7680"/>
                </a:lnTo>
                <a:lnTo>
                  <a:pt x="15361" y="8641"/>
                </a:lnTo>
                <a:lnTo>
                  <a:pt x="13441" y="11521"/>
                </a:lnTo>
                <a:lnTo>
                  <a:pt x="11521" y="14401"/>
                </a:lnTo>
                <a:lnTo>
                  <a:pt x="11521" y="1920"/>
                </a:lnTo>
                <a:lnTo>
                  <a:pt x="9601" y="1920"/>
                </a:lnTo>
                <a:lnTo>
                  <a:pt x="9601" y="960"/>
                </a:lnTo>
                <a:lnTo>
                  <a:pt x="2880" y="960"/>
                </a:lnTo>
                <a:lnTo>
                  <a:pt x="1920" y="1920"/>
                </a:lnTo>
                <a:lnTo>
                  <a:pt x="0" y="1920"/>
                </a:lnTo>
                <a:lnTo>
                  <a:pt x="0" y="77754"/>
                </a:lnTo>
                <a:lnTo>
                  <a:pt x="975" y="78714"/>
                </a:lnTo>
                <a:lnTo>
                  <a:pt x="11521" y="78714"/>
                </a:lnTo>
                <a:lnTo>
                  <a:pt x="12481" y="77754"/>
                </a:lnTo>
                <a:lnTo>
                  <a:pt x="12481" y="28803"/>
                </a:lnTo>
                <a:lnTo>
                  <a:pt x="14401" y="25923"/>
                </a:lnTo>
                <a:lnTo>
                  <a:pt x="16322" y="23042"/>
                </a:lnTo>
                <a:lnTo>
                  <a:pt x="18242" y="21122"/>
                </a:lnTo>
                <a:lnTo>
                  <a:pt x="20162" y="19202"/>
                </a:lnTo>
                <a:lnTo>
                  <a:pt x="21122" y="17282"/>
                </a:lnTo>
                <a:lnTo>
                  <a:pt x="22082" y="16322"/>
                </a:lnTo>
                <a:lnTo>
                  <a:pt x="24002" y="14401"/>
                </a:lnTo>
                <a:lnTo>
                  <a:pt x="24963" y="14401"/>
                </a:lnTo>
                <a:lnTo>
                  <a:pt x="26883" y="13441"/>
                </a:lnTo>
                <a:lnTo>
                  <a:pt x="27843" y="12481"/>
                </a:lnTo>
                <a:lnTo>
                  <a:pt x="30723" y="1248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6" name="object 576"/>
          <p:cNvSpPr/>
          <p:nvPr/>
        </p:nvSpPr>
        <p:spPr>
          <a:xfrm>
            <a:off x="2815833" y="3221431"/>
            <a:ext cx="67193" cy="79674"/>
          </a:xfrm>
          <a:custGeom>
            <a:avLst/>
            <a:gdLst/>
            <a:ahLst/>
            <a:cxnLst/>
            <a:rect l="l" t="t" r="r" b="b"/>
            <a:pathLst>
              <a:path w="67193" h="79674">
                <a:moveTo>
                  <a:pt x="62392" y="13441"/>
                </a:moveTo>
                <a:lnTo>
                  <a:pt x="59512" y="10561"/>
                </a:lnTo>
                <a:lnTo>
                  <a:pt x="57591" y="6720"/>
                </a:lnTo>
                <a:lnTo>
                  <a:pt x="53751" y="4800"/>
                </a:lnTo>
                <a:lnTo>
                  <a:pt x="49911" y="2880"/>
                </a:lnTo>
                <a:lnTo>
                  <a:pt x="46070" y="960"/>
                </a:lnTo>
                <a:lnTo>
                  <a:pt x="41285" y="0"/>
                </a:lnTo>
                <a:lnTo>
                  <a:pt x="29763" y="0"/>
                </a:lnTo>
                <a:lnTo>
                  <a:pt x="24963" y="960"/>
                </a:lnTo>
                <a:lnTo>
                  <a:pt x="25923" y="12481"/>
                </a:lnTo>
                <a:lnTo>
                  <a:pt x="28788" y="11521"/>
                </a:lnTo>
                <a:lnTo>
                  <a:pt x="31683" y="10561"/>
                </a:lnTo>
                <a:lnTo>
                  <a:pt x="41285" y="10561"/>
                </a:lnTo>
                <a:lnTo>
                  <a:pt x="46070" y="12481"/>
                </a:lnTo>
                <a:lnTo>
                  <a:pt x="48966" y="16322"/>
                </a:lnTo>
                <a:lnTo>
                  <a:pt x="52791" y="20162"/>
                </a:lnTo>
                <a:lnTo>
                  <a:pt x="53751" y="25923"/>
                </a:lnTo>
                <a:lnTo>
                  <a:pt x="53751" y="32644"/>
                </a:lnTo>
                <a:lnTo>
                  <a:pt x="14401" y="32644"/>
                </a:lnTo>
                <a:lnTo>
                  <a:pt x="14401" y="29763"/>
                </a:lnTo>
                <a:lnTo>
                  <a:pt x="15361" y="26883"/>
                </a:lnTo>
                <a:lnTo>
                  <a:pt x="16322" y="24963"/>
                </a:lnTo>
                <a:lnTo>
                  <a:pt x="17282" y="22082"/>
                </a:lnTo>
                <a:lnTo>
                  <a:pt x="18242" y="19202"/>
                </a:lnTo>
                <a:lnTo>
                  <a:pt x="20162" y="17282"/>
                </a:lnTo>
                <a:lnTo>
                  <a:pt x="21122" y="2880"/>
                </a:lnTo>
                <a:lnTo>
                  <a:pt x="16322" y="4800"/>
                </a:lnTo>
                <a:lnTo>
                  <a:pt x="12481" y="7680"/>
                </a:lnTo>
                <a:lnTo>
                  <a:pt x="9601" y="10561"/>
                </a:lnTo>
                <a:lnTo>
                  <a:pt x="6720" y="14401"/>
                </a:lnTo>
                <a:lnTo>
                  <a:pt x="4800" y="18242"/>
                </a:lnTo>
                <a:lnTo>
                  <a:pt x="2880" y="24002"/>
                </a:lnTo>
                <a:lnTo>
                  <a:pt x="960" y="28803"/>
                </a:lnTo>
                <a:lnTo>
                  <a:pt x="0" y="34564"/>
                </a:lnTo>
                <a:lnTo>
                  <a:pt x="0" y="47045"/>
                </a:lnTo>
                <a:lnTo>
                  <a:pt x="960" y="52806"/>
                </a:lnTo>
                <a:lnTo>
                  <a:pt x="2880" y="57591"/>
                </a:lnTo>
                <a:lnTo>
                  <a:pt x="4800" y="62407"/>
                </a:lnTo>
                <a:lnTo>
                  <a:pt x="6720" y="67193"/>
                </a:lnTo>
                <a:lnTo>
                  <a:pt x="9601" y="70088"/>
                </a:lnTo>
                <a:lnTo>
                  <a:pt x="12481" y="72953"/>
                </a:lnTo>
                <a:lnTo>
                  <a:pt x="16322" y="75834"/>
                </a:lnTo>
                <a:lnTo>
                  <a:pt x="21122" y="77754"/>
                </a:lnTo>
                <a:lnTo>
                  <a:pt x="25923" y="78714"/>
                </a:lnTo>
                <a:lnTo>
                  <a:pt x="30723" y="79674"/>
                </a:lnTo>
                <a:lnTo>
                  <a:pt x="43190" y="79674"/>
                </a:lnTo>
                <a:lnTo>
                  <a:pt x="46070" y="78714"/>
                </a:lnTo>
                <a:lnTo>
                  <a:pt x="49911" y="78714"/>
                </a:lnTo>
                <a:lnTo>
                  <a:pt x="51846" y="77754"/>
                </a:lnTo>
                <a:lnTo>
                  <a:pt x="54711" y="77754"/>
                </a:lnTo>
                <a:lnTo>
                  <a:pt x="56631" y="76794"/>
                </a:lnTo>
                <a:lnTo>
                  <a:pt x="58552" y="75834"/>
                </a:lnTo>
                <a:lnTo>
                  <a:pt x="60472" y="75834"/>
                </a:lnTo>
                <a:lnTo>
                  <a:pt x="61432" y="74874"/>
                </a:lnTo>
                <a:lnTo>
                  <a:pt x="62392" y="73913"/>
                </a:lnTo>
                <a:lnTo>
                  <a:pt x="63352" y="73913"/>
                </a:lnTo>
                <a:lnTo>
                  <a:pt x="63352" y="72953"/>
                </a:lnTo>
                <a:lnTo>
                  <a:pt x="64312" y="71993"/>
                </a:lnTo>
                <a:lnTo>
                  <a:pt x="64312" y="65272"/>
                </a:lnTo>
                <a:lnTo>
                  <a:pt x="63352" y="64312"/>
                </a:lnTo>
                <a:lnTo>
                  <a:pt x="62392" y="63352"/>
                </a:lnTo>
                <a:lnTo>
                  <a:pt x="61432" y="63352"/>
                </a:lnTo>
                <a:lnTo>
                  <a:pt x="60472" y="64312"/>
                </a:lnTo>
                <a:lnTo>
                  <a:pt x="59512" y="64312"/>
                </a:lnTo>
                <a:lnTo>
                  <a:pt x="57591" y="65272"/>
                </a:lnTo>
                <a:lnTo>
                  <a:pt x="56631" y="65272"/>
                </a:lnTo>
                <a:lnTo>
                  <a:pt x="54711" y="66248"/>
                </a:lnTo>
                <a:lnTo>
                  <a:pt x="52791" y="67193"/>
                </a:lnTo>
                <a:lnTo>
                  <a:pt x="49911" y="68153"/>
                </a:lnTo>
                <a:lnTo>
                  <a:pt x="47030" y="68153"/>
                </a:lnTo>
                <a:lnTo>
                  <a:pt x="44150" y="69113"/>
                </a:lnTo>
                <a:lnTo>
                  <a:pt x="33604" y="69113"/>
                </a:lnTo>
                <a:lnTo>
                  <a:pt x="29763" y="68153"/>
                </a:lnTo>
                <a:lnTo>
                  <a:pt x="26883" y="67193"/>
                </a:lnTo>
                <a:lnTo>
                  <a:pt x="24003" y="66248"/>
                </a:lnTo>
                <a:lnTo>
                  <a:pt x="21122" y="64312"/>
                </a:lnTo>
                <a:lnTo>
                  <a:pt x="20162" y="62407"/>
                </a:lnTo>
                <a:lnTo>
                  <a:pt x="18242" y="59527"/>
                </a:lnTo>
                <a:lnTo>
                  <a:pt x="16322" y="56631"/>
                </a:lnTo>
                <a:lnTo>
                  <a:pt x="15361" y="53751"/>
                </a:lnTo>
                <a:lnTo>
                  <a:pt x="14401" y="50886"/>
                </a:lnTo>
                <a:lnTo>
                  <a:pt x="14401" y="43205"/>
                </a:lnTo>
                <a:lnTo>
                  <a:pt x="63352" y="43205"/>
                </a:lnTo>
                <a:lnTo>
                  <a:pt x="64312" y="42245"/>
                </a:lnTo>
                <a:lnTo>
                  <a:pt x="65272" y="41285"/>
                </a:lnTo>
                <a:lnTo>
                  <a:pt x="67193" y="40325"/>
                </a:lnTo>
                <a:lnTo>
                  <a:pt x="67193" y="29763"/>
                </a:lnTo>
                <a:lnTo>
                  <a:pt x="66233" y="24963"/>
                </a:lnTo>
                <a:lnTo>
                  <a:pt x="65272" y="21122"/>
                </a:lnTo>
                <a:lnTo>
                  <a:pt x="64312" y="17282"/>
                </a:lnTo>
                <a:lnTo>
                  <a:pt x="62392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7" name="object 577"/>
          <p:cNvSpPr/>
          <p:nvPr/>
        </p:nvSpPr>
        <p:spPr>
          <a:xfrm>
            <a:off x="2835996" y="3222391"/>
            <a:ext cx="5760" cy="16322"/>
          </a:xfrm>
          <a:custGeom>
            <a:avLst/>
            <a:gdLst/>
            <a:ahLst/>
            <a:cxnLst/>
            <a:rect l="l" t="t" r="r" b="b"/>
            <a:pathLst>
              <a:path w="5760" h="16322">
                <a:moveTo>
                  <a:pt x="0" y="16322"/>
                </a:moveTo>
                <a:lnTo>
                  <a:pt x="960" y="14401"/>
                </a:lnTo>
                <a:lnTo>
                  <a:pt x="3840" y="12481"/>
                </a:lnTo>
                <a:lnTo>
                  <a:pt x="5760" y="11521"/>
                </a:lnTo>
                <a:lnTo>
                  <a:pt x="4800" y="0"/>
                </a:lnTo>
                <a:lnTo>
                  <a:pt x="960" y="1920"/>
                </a:lnTo>
                <a:lnTo>
                  <a:pt x="0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8" name="object 578"/>
          <p:cNvSpPr/>
          <p:nvPr/>
        </p:nvSpPr>
        <p:spPr>
          <a:xfrm>
            <a:off x="2940634" y="3221431"/>
            <a:ext cx="62392" cy="78714"/>
          </a:xfrm>
          <a:custGeom>
            <a:avLst/>
            <a:gdLst/>
            <a:ahLst/>
            <a:cxnLst/>
            <a:rect l="l" t="t" r="r" b="b"/>
            <a:pathLst>
              <a:path w="62392" h="78714">
                <a:moveTo>
                  <a:pt x="50871" y="78714"/>
                </a:moveTo>
                <a:lnTo>
                  <a:pt x="61432" y="78714"/>
                </a:lnTo>
                <a:lnTo>
                  <a:pt x="61432" y="77754"/>
                </a:lnTo>
                <a:lnTo>
                  <a:pt x="62392" y="77754"/>
                </a:lnTo>
                <a:lnTo>
                  <a:pt x="62392" y="22082"/>
                </a:lnTo>
                <a:lnTo>
                  <a:pt x="61432" y="19202"/>
                </a:lnTo>
                <a:lnTo>
                  <a:pt x="60472" y="15361"/>
                </a:lnTo>
                <a:lnTo>
                  <a:pt x="58552" y="11521"/>
                </a:lnTo>
                <a:lnTo>
                  <a:pt x="56631" y="9601"/>
                </a:lnTo>
                <a:lnTo>
                  <a:pt x="54711" y="6720"/>
                </a:lnTo>
                <a:lnTo>
                  <a:pt x="51831" y="3840"/>
                </a:lnTo>
                <a:lnTo>
                  <a:pt x="48950" y="2880"/>
                </a:lnTo>
                <a:lnTo>
                  <a:pt x="45110" y="960"/>
                </a:lnTo>
                <a:lnTo>
                  <a:pt x="41269" y="0"/>
                </a:lnTo>
                <a:lnTo>
                  <a:pt x="32628" y="0"/>
                </a:lnTo>
                <a:lnTo>
                  <a:pt x="28803" y="960"/>
                </a:lnTo>
                <a:lnTo>
                  <a:pt x="23987" y="2880"/>
                </a:lnTo>
                <a:lnTo>
                  <a:pt x="20147" y="5760"/>
                </a:lnTo>
                <a:lnTo>
                  <a:pt x="16306" y="8641"/>
                </a:lnTo>
                <a:lnTo>
                  <a:pt x="12466" y="13441"/>
                </a:lnTo>
                <a:lnTo>
                  <a:pt x="12466" y="2880"/>
                </a:lnTo>
                <a:lnTo>
                  <a:pt x="11521" y="2880"/>
                </a:lnTo>
                <a:lnTo>
                  <a:pt x="11521" y="1920"/>
                </a:lnTo>
                <a:lnTo>
                  <a:pt x="10561" y="1920"/>
                </a:lnTo>
                <a:lnTo>
                  <a:pt x="9585" y="960"/>
                </a:lnTo>
                <a:lnTo>
                  <a:pt x="2880" y="960"/>
                </a:lnTo>
                <a:lnTo>
                  <a:pt x="1905" y="1920"/>
                </a:lnTo>
                <a:lnTo>
                  <a:pt x="0" y="1920"/>
                </a:lnTo>
                <a:lnTo>
                  <a:pt x="0" y="77754"/>
                </a:lnTo>
                <a:lnTo>
                  <a:pt x="960" y="77754"/>
                </a:lnTo>
                <a:lnTo>
                  <a:pt x="960" y="78714"/>
                </a:lnTo>
                <a:lnTo>
                  <a:pt x="11521" y="78714"/>
                </a:lnTo>
                <a:lnTo>
                  <a:pt x="12466" y="77754"/>
                </a:lnTo>
                <a:lnTo>
                  <a:pt x="13426" y="77754"/>
                </a:lnTo>
                <a:lnTo>
                  <a:pt x="13426" y="25923"/>
                </a:lnTo>
                <a:lnTo>
                  <a:pt x="17266" y="21122"/>
                </a:lnTo>
                <a:lnTo>
                  <a:pt x="20147" y="17282"/>
                </a:lnTo>
                <a:lnTo>
                  <a:pt x="23987" y="15361"/>
                </a:lnTo>
                <a:lnTo>
                  <a:pt x="26868" y="12481"/>
                </a:lnTo>
                <a:lnTo>
                  <a:pt x="30708" y="11521"/>
                </a:lnTo>
                <a:lnTo>
                  <a:pt x="36469" y="11521"/>
                </a:lnTo>
                <a:lnTo>
                  <a:pt x="38389" y="12481"/>
                </a:lnTo>
                <a:lnTo>
                  <a:pt x="40309" y="13441"/>
                </a:lnTo>
                <a:lnTo>
                  <a:pt x="43190" y="14401"/>
                </a:lnTo>
                <a:lnTo>
                  <a:pt x="44150" y="15361"/>
                </a:lnTo>
                <a:lnTo>
                  <a:pt x="45110" y="17282"/>
                </a:lnTo>
                <a:lnTo>
                  <a:pt x="47030" y="19202"/>
                </a:lnTo>
                <a:lnTo>
                  <a:pt x="47990" y="21122"/>
                </a:lnTo>
                <a:lnTo>
                  <a:pt x="47990" y="24002"/>
                </a:lnTo>
                <a:lnTo>
                  <a:pt x="48950" y="26883"/>
                </a:lnTo>
                <a:lnTo>
                  <a:pt x="48950" y="76794"/>
                </a:lnTo>
                <a:lnTo>
                  <a:pt x="49911" y="76794"/>
                </a:lnTo>
                <a:lnTo>
                  <a:pt x="49911" y="77754"/>
                </a:lnTo>
                <a:lnTo>
                  <a:pt x="50871" y="7871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9" name="object 579"/>
          <p:cNvSpPr/>
          <p:nvPr/>
        </p:nvSpPr>
        <p:spPr>
          <a:xfrm>
            <a:off x="3022229" y="3221431"/>
            <a:ext cx="60472" cy="79674"/>
          </a:xfrm>
          <a:custGeom>
            <a:avLst/>
            <a:gdLst/>
            <a:ahLst/>
            <a:cxnLst/>
            <a:rect l="l" t="t" r="r" b="b"/>
            <a:pathLst>
              <a:path w="60472" h="79674">
                <a:moveTo>
                  <a:pt x="4800" y="16322"/>
                </a:moveTo>
                <a:lnTo>
                  <a:pt x="4800" y="18242"/>
                </a:lnTo>
                <a:lnTo>
                  <a:pt x="7680" y="18242"/>
                </a:lnTo>
                <a:lnTo>
                  <a:pt x="9601" y="17282"/>
                </a:lnTo>
                <a:lnTo>
                  <a:pt x="10561" y="16322"/>
                </a:lnTo>
                <a:lnTo>
                  <a:pt x="12481" y="15361"/>
                </a:lnTo>
                <a:lnTo>
                  <a:pt x="14401" y="14401"/>
                </a:lnTo>
                <a:lnTo>
                  <a:pt x="16322" y="13441"/>
                </a:lnTo>
                <a:lnTo>
                  <a:pt x="18227" y="12481"/>
                </a:lnTo>
                <a:lnTo>
                  <a:pt x="21122" y="12481"/>
                </a:lnTo>
                <a:lnTo>
                  <a:pt x="24003" y="11521"/>
                </a:lnTo>
                <a:lnTo>
                  <a:pt x="26883" y="10561"/>
                </a:lnTo>
                <a:lnTo>
                  <a:pt x="33588" y="10561"/>
                </a:lnTo>
                <a:lnTo>
                  <a:pt x="35509" y="11521"/>
                </a:lnTo>
                <a:lnTo>
                  <a:pt x="37429" y="12481"/>
                </a:lnTo>
                <a:lnTo>
                  <a:pt x="40309" y="12481"/>
                </a:lnTo>
                <a:lnTo>
                  <a:pt x="41285" y="13441"/>
                </a:lnTo>
                <a:lnTo>
                  <a:pt x="43190" y="15361"/>
                </a:lnTo>
                <a:lnTo>
                  <a:pt x="44150" y="16322"/>
                </a:lnTo>
                <a:lnTo>
                  <a:pt x="45125" y="18242"/>
                </a:lnTo>
                <a:lnTo>
                  <a:pt x="46070" y="20162"/>
                </a:lnTo>
                <a:lnTo>
                  <a:pt x="47030" y="23042"/>
                </a:lnTo>
                <a:lnTo>
                  <a:pt x="47030" y="33604"/>
                </a:lnTo>
                <a:lnTo>
                  <a:pt x="30723" y="33604"/>
                </a:lnTo>
                <a:lnTo>
                  <a:pt x="25908" y="34564"/>
                </a:lnTo>
                <a:lnTo>
                  <a:pt x="21122" y="35524"/>
                </a:lnTo>
                <a:lnTo>
                  <a:pt x="17282" y="36484"/>
                </a:lnTo>
                <a:lnTo>
                  <a:pt x="13441" y="37444"/>
                </a:lnTo>
                <a:lnTo>
                  <a:pt x="9601" y="39364"/>
                </a:lnTo>
                <a:lnTo>
                  <a:pt x="6720" y="41285"/>
                </a:lnTo>
                <a:lnTo>
                  <a:pt x="4800" y="44165"/>
                </a:lnTo>
                <a:lnTo>
                  <a:pt x="2880" y="47045"/>
                </a:lnTo>
                <a:lnTo>
                  <a:pt x="960" y="49910"/>
                </a:lnTo>
                <a:lnTo>
                  <a:pt x="0" y="53751"/>
                </a:lnTo>
                <a:lnTo>
                  <a:pt x="0" y="61432"/>
                </a:lnTo>
                <a:lnTo>
                  <a:pt x="960" y="64312"/>
                </a:lnTo>
                <a:lnTo>
                  <a:pt x="1920" y="67193"/>
                </a:lnTo>
                <a:lnTo>
                  <a:pt x="3840" y="70088"/>
                </a:lnTo>
                <a:lnTo>
                  <a:pt x="4800" y="71993"/>
                </a:lnTo>
                <a:lnTo>
                  <a:pt x="6720" y="73913"/>
                </a:lnTo>
                <a:lnTo>
                  <a:pt x="9601" y="75834"/>
                </a:lnTo>
                <a:lnTo>
                  <a:pt x="12481" y="77754"/>
                </a:lnTo>
                <a:lnTo>
                  <a:pt x="15361" y="78714"/>
                </a:lnTo>
                <a:lnTo>
                  <a:pt x="14401" y="60472"/>
                </a:lnTo>
                <a:lnTo>
                  <a:pt x="14401" y="52806"/>
                </a:lnTo>
                <a:lnTo>
                  <a:pt x="15361" y="51846"/>
                </a:lnTo>
                <a:lnTo>
                  <a:pt x="16322" y="49910"/>
                </a:lnTo>
                <a:lnTo>
                  <a:pt x="17282" y="48005"/>
                </a:lnTo>
                <a:lnTo>
                  <a:pt x="19202" y="47045"/>
                </a:lnTo>
                <a:lnTo>
                  <a:pt x="21122" y="46085"/>
                </a:lnTo>
                <a:lnTo>
                  <a:pt x="23042" y="45125"/>
                </a:lnTo>
                <a:lnTo>
                  <a:pt x="25908" y="44165"/>
                </a:lnTo>
                <a:lnTo>
                  <a:pt x="28788" y="43205"/>
                </a:lnTo>
                <a:lnTo>
                  <a:pt x="47030" y="43205"/>
                </a:lnTo>
                <a:lnTo>
                  <a:pt x="47030" y="58567"/>
                </a:lnTo>
                <a:lnTo>
                  <a:pt x="43190" y="62407"/>
                </a:lnTo>
                <a:lnTo>
                  <a:pt x="40309" y="65272"/>
                </a:lnTo>
                <a:lnTo>
                  <a:pt x="37429" y="67193"/>
                </a:lnTo>
                <a:lnTo>
                  <a:pt x="34564" y="69113"/>
                </a:lnTo>
                <a:lnTo>
                  <a:pt x="23042" y="69113"/>
                </a:lnTo>
                <a:lnTo>
                  <a:pt x="20162" y="68153"/>
                </a:lnTo>
                <a:lnTo>
                  <a:pt x="17282" y="66248"/>
                </a:lnTo>
                <a:lnTo>
                  <a:pt x="18227" y="79674"/>
                </a:lnTo>
                <a:lnTo>
                  <a:pt x="29748" y="79674"/>
                </a:lnTo>
                <a:lnTo>
                  <a:pt x="33588" y="78714"/>
                </a:lnTo>
                <a:lnTo>
                  <a:pt x="37429" y="76794"/>
                </a:lnTo>
                <a:lnTo>
                  <a:pt x="42230" y="74874"/>
                </a:lnTo>
                <a:lnTo>
                  <a:pt x="45125" y="72953"/>
                </a:lnTo>
                <a:lnTo>
                  <a:pt x="48950" y="69113"/>
                </a:lnTo>
                <a:lnTo>
                  <a:pt x="48950" y="77754"/>
                </a:lnTo>
                <a:lnTo>
                  <a:pt x="49911" y="78714"/>
                </a:lnTo>
                <a:lnTo>
                  <a:pt x="58552" y="78714"/>
                </a:lnTo>
                <a:lnTo>
                  <a:pt x="59512" y="77754"/>
                </a:lnTo>
                <a:lnTo>
                  <a:pt x="60472" y="76794"/>
                </a:lnTo>
                <a:lnTo>
                  <a:pt x="60472" y="23042"/>
                </a:lnTo>
                <a:lnTo>
                  <a:pt x="59512" y="19202"/>
                </a:lnTo>
                <a:lnTo>
                  <a:pt x="58552" y="15361"/>
                </a:lnTo>
                <a:lnTo>
                  <a:pt x="57591" y="12481"/>
                </a:lnTo>
                <a:lnTo>
                  <a:pt x="55671" y="9601"/>
                </a:lnTo>
                <a:lnTo>
                  <a:pt x="53751" y="6720"/>
                </a:lnTo>
                <a:lnTo>
                  <a:pt x="50871" y="4800"/>
                </a:lnTo>
                <a:lnTo>
                  <a:pt x="47990" y="2880"/>
                </a:lnTo>
                <a:lnTo>
                  <a:pt x="45125" y="1920"/>
                </a:lnTo>
                <a:lnTo>
                  <a:pt x="41285" y="960"/>
                </a:lnTo>
                <a:lnTo>
                  <a:pt x="36469" y="0"/>
                </a:lnTo>
                <a:lnTo>
                  <a:pt x="25908" y="0"/>
                </a:lnTo>
                <a:lnTo>
                  <a:pt x="23042" y="960"/>
                </a:lnTo>
                <a:lnTo>
                  <a:pt x="20162" y="960"/>
                </a:lnTo>
                <a:lnTo>
                  <a:pt x="17282" y="1920"/>
                </a:lnTo>
                <a:lnTo>
                  <a:pt x="15361" y="2880"/>
                </a:lnTo>
                <a:lnTo>
                  <a:pt x="13441" y="3840"/>
                </a:lnTo>
                <a:lnTo>
                  <a:pt x="11521" y="4800"/>
                </a:lnTo>
                <a:lnTo>
                  <a:pt x="9601" y="5760"/>
                </a:lnTo>
                <a:lnTo>
                  <a:pt x="7680" y="6720"/>
                </a:lnTo>
                <a:lnTo>
                  <a:pt x="5760" y="7680"/>
                </a:lnTo>
                <a:lnTo>
                  <a:pt x="4800" y="8641"/>
                </a:lnTo>
                <a:lnTo>
                  <a:pt x="3840" y="9601"/>
                </a:lnTo>
                <a:lnTo>
                  <a:pt x="3840" y="16322"/>
                </a:lnTo>
                <a:lnTo>
                  <a:pt x="4800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0" name="object 580"/>
          <p:cNvSpPr/>
          <p:nvPr/>
        </p:nvSpPr>
        <p:spPr>
          <a:xfrm>
            <a:off x="3036630" y="3281903"/>
            <a:ext cx="3825" cy="19202"/>
          </a:xfrm>
          <a:custGeom>
            <a:avLst/>
            <a:gdLst/>
            <a:ahLst/>
            <a:cxnLst/>
            <a:rect l="l" t="t" r="r" b="b"/>
            <a:pathLst>
              <a:path w="3825" h="19202">
                <a:moveTo>
                  <a:pt x="960" y="3840"/>
                </a:moveTo>
                <a:lnTo>
                  <a:pt x="0" y="0"/>
                </a:lnTo>
                <a:lnTo>
                  <a:pt x="960" y="18242"/>
                </a:lnTo>
                <a:lnTo>
                  <a:pt x="3825" y="19202"/>
                </a:lnTo>
                <a:lnTo>
                  <a:pt x="2880" y="5775"/>
                </a:lnTo>
                <a:lnTo>
                  <a:pt x="96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1" name="object 581"/>
          <p:cNvSpPr/>
          <p:nvPr/>
        </p:nvSpPr>
        <p:spPr>
          <a:xfrm>
            <a:off x="3096143" y="3203188"/>
            <a:ext cx="47045" cy="97917"/>
          </a:xfrm>
          <a:custGeom>
            <a:avLst/>
            <a:gdLst/>
            <a:ahLst/>
            <a:cxnLst/>
            <a:rect l="l" t="t" r="r" b="b"/>
            <a:pathLst>
              <a:path w="47045" h="97917">
                <a:moveTo>
                  <a:pt x="18242" y="0"/>
                </a:moveTo>
                <a:lnTo>
                  <a:pt x="15361" y="0"/>
                </a:lnTo>
                <a:lnTo>
                  <a:pt x="14401" y="960"/>
                </a:lnTo>
                <a:lnTo>
                  <a:pt x="13441" y="960"/>
                </a:lnTo>
                <a:lnTo>
                  <a:pt x="12481" y="1920"/>
                </a:lnTo>
                <a:lnTo>
                  <a:pt x="12481" y="20162"/>
                </a:lnTo>
                <a:lnTo>
                  <a:pt x="960" y="20162"/>
                </a:lnTo>
                <a:lnTo>
                  <a:pt x="960" y="21122"/>
                </a:lnTo>
                <a:lnTo>
                  <a:pt x="0" y="21122"/>
                </a:lnTo>
                <a:lnTo>
                  <a:pt x="0" y="29763"/>
                </a:lnTo>
                <a:lnTo>
                  <a:pt x="960" y="30723"/>
                </a:lnTo>
                <a:lnTo>
                  <a:pt x="12481" y="30723"/>
                </a:lnTo>
                <a:lnTo>
                  <a:pt x="12481" y="77769"/>
                </a:lnTo>
                <a:lnTo>
                  <a:pt x="13441" y="81594"/>
                </a:lnTo>
                <a:lnTo>
                  <a:pt x="13441" y="84490"/>
                </a:lnTo>
                <a:lnTo>
                  <a:pt x="14401" y="87355"/>
                </a:lnTo>
                <a:lnTo>
                  <a:pt x="15361" y="90236"/>
                </a:lnTo>
                <a:lnTo>
                  <a:pt x="17282" y="92156"/>
                </a:lnTo>
                <a:lnTo>
                  <a:pt x="19202" y="94076"/>
                </a:lnTo>
                <a:lnTo>
                  <a:pt x="21122" y="95996"/>
                </a:lnTo>
                <a:lnTo>
                  <a:pt x="24002" y="96956"/>
                </a:lnTo>
                <a:lnTo>
                  <a:pt x="26883" y="97917"/>
                </a:lnTo>
                <a:lnTo>
                  <a:pt x="38404" y="97917"/>
                </a:lnTo>
                <a:lnTo>
                  <a:pt x="40325" y="96956"/>
                </a:lnTo>
                <a:lnTo>
                  <a:pt x="43205" y="96956"/>
                </a:lnTo>
                <a:lnTo>
                  <a:pt x="44165" y="95996"/>
                </a:lnTo>
                <a:lnTo>
                  <a:pt x="45125" y="95996"/>
                </a:lnTo>
                <a:lnTo>
                  <a:pt x="45125" y="95036"/>
                </a:lnTo>
                <a:lnTo>
                  <a:pt x="46070" y="95036"/>
                </a:lnTo>
                <a:lnTo>
                  <a:pt x="47045" y="94076"/>
                </a:lnTo>
                <a:lnTo>
                  <a:pt x="47045" y="85435"/>
                </a:lnTo>
                <a:lnTo>
                  <a:pt x="46070" y="84490"/>
                </a:lnTo>
                <a:lnTo>
                  <a:pt x="44165" y="84490"/>
                </a:lnTo>
                <a:lnTo>
                  <a:pt x="43205" y="85435"/>
                </a:lnTo>
                <a:lnTo>
                  <a:pt x="41285" y="85435"/>
                </a:lnTo>
                <a:lnTo>
                  <a:pt x="40325" y="86395"/>
                </a:lnTo>
                <a:lnTo>
                  <a:pt x="32644" y="86395"/>
                </a:lnTo>
                <a:lnTo>
                  <a:pt x="29763" y="85435"/>
                </a:lnTo>
                <a:lnTo>
                  <a:pt x="27843" y="82555"/>
                </a:lnTo>
                <a:lnTo>
                  <a:pt x="26883" y="80650"/>
                </a:lnTo>
                <a:lnTo>
                  <a:pt x="25923" y="76809"/>
                </a:lnTo>
                <a:lnTo>
                  <a:pt x="25923" y="30723"/>
                </a:lnTo>
                <a:lnTo>
                  <a:pt x="46070" y="30723"/>
                </a:lnTo>
                <a:lnTo>
                  <a:pt x="46070" y="29763"/>
                </a:lnTo>
                <a:lnTo>
                  <a:pt x="47045" y="28803"/>
                </a:lnTo>
                <a:lnTo>
                  <a:pt x="47045" y="21122"/>
                </a:lnTo>
                <a:lnTo>
                  <a:pt x="46070" y="21122"/>
                </a:lnTo>
                <a:lnTo>
                  <a:pt x="46070" y="20162"/>
                </a:lnTo>
                <a:lnTo>
                  <a:pt x="25923" y="20162"/>
                </a:lnTo>
                <a:lnTo>
                  <a:pt x="25923" y="1920"/>
                </a:lnTo>
                <a:lnTo>
                  <a:pt x="24963" y="960"/>
                </a:lnTo>
                <a:lnTo>
                  <a:pt x="2400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2" name="object 582"/>
          <p:cNvSpPr/>
          <p:nvPr/>
        </p:nvSpPr>
        <p:spPr>
          <a:xfrm>
            <a:off x="3160455" y="3222391"/>
            <a:ext cx="13441" cy="77754"/>
          </a:xfrm>
          <a:custGeom>
            <a:avLst/>
            <a:gdLst/>
            <a:ahLst/>
            <a:cxnLst/>
            <a:rect l="l" t="t" r="r" b="b"/>
            <a:pathLst>
              <a:path w="13441" h="77754">
                <a:moveTo>
                  <a:pt x="1920" y="960"/>
                </a:move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75834"/>
                </a:lnTo>
                <a:lnTo>
                  <a:pt x="960" y="75834"/>
                </a:lnTo>
                <a:lnTo>
                  <a:pt x="960" y="76794"/>
                </a:lnTo>
                <a:lnTo>
                  <a:pt x="1920" y="77754"/>
                </a:lnTo>
                <a:lnTo>
                  <a:pt x="12481" y="77754"/>
                </a:lnTo>
                <a:lnTo>
                  <a:pt x="12481" y="76794"/>
                </a:lnTo>
                <a:lnTo>
                  <a:pt x="13441" y="76794"/>
                </a:lnTo>
                <a:lnTo>
                  <a:pt x="13441" y="960"/>
                </a:lnTo>
                <a:lnTo>
                  <a:pt x="11521" y="960"/>
                </a:lnTo>
                <a:lnTo>
                  <a:pt x="10561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3" name="object 583"/>
          <p:cNvSpPr/>
          <p:nvPr/>
        </p:nvSpPr>
        <p:spPr>
          <a:xfrm>
            <a:off x="3159495" y="3192627"/>
            <a:ext cx="16322" cy="16322"/>
          </a:xfrm>
          <a:custGeom>
            <a:avLst/>
            <a:gdLst/>
            <a:ahLst/>
            <a:cxnLst/>
            <a:rect l="l" t="t" r="r" b="b"/>
            <a:pathLst>
              <a:path w="16322" h="16322">
                <a:moveTo>
                  <a:pt x="16322" y="7680"/>
                </a:moveTo>
                <a:lnTo>
                  <a:pt x="16322" y="4800"/>
                </a:lnTo>
                <a:lnTo>
                  <a:pt x="15361" y="2880"/>
                </a:lnTo>
                <a:lnTo>
                  <a:pt x="14401" y="1920"/>
                </a:lnTo>
                <a:lnTo>
                  <a:pt x="13441" y="975"/>
                </a:lnTo>
                <a:lnTo>
                  <a:pt x="11521" y="0"/>
                </a:lnTo>
                <a:lnTo>
                  <a:pt x="4800" y="0"/>
                </a:lnTo>
                <a:lnTo>
                  <a:pt x="2880" y="975"/>
                </a:lnTo>
                <a:lnTo>
                  <a:pt x="1920" y="1920"/>
                </a:lnTo>
                <a:lnTo>
                  <a:pt x="0" y="2880"/>
                </a:lnTo>
                <a:lnTo>
                  <a:pt x="0" y="13441"/>
                </a:lnTo>
                <a:lnTo>
                  <a:pt x="1920" y="14401"/>
                </a:lnTo>
                <a:lnTo>
                  <a:pt x="2880" y="15361"/>
                </a:lnTo>
                <a:lnTo>
                  <a:pt x="4800" y="16322"/>
                </a:lnTo>
                <a:lnTo>
                  <a:pt x="11521" y="16322"/>
                </a:lnTo>
                <a:lnTo>
                  <a:pt x="13441" y="15361"/>
                </a:lnTo>
                <a:lnTo>
                  <a:pt x="14401" y="14401"/>
                </a:lnTo>
                <a:lnTo>
                  <a:pt x="15361" y="13441"/>
                </a:lnTo>
                <a:lnTo>
                  <a:pt x="16322" y="11521"/>
                </a:lnTo>
                <a:lnTo>
                  <a:pt x="16322" y="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4" name="object 584"/>
          <p:cNvSpPr/>
          <p:nvPr/>
        </p:nvSpPr>
        <p:spPr>
          <a:xfrm>
            <a:off x="3205581" y="3268477"/>
            <a:ext cx="7680" cy="30708"/>
          </a:xfrm>
          <a:custGeom>
            <a:avLst/>
            <a:gdLst/>
            <a:ahLst/>
            <a:cxnLst/>
            <a:rect l="l" t="t" r="r" b="b"/>
            <a:pathLst>
              <a:path w="7680" h="30708">
                <a:moveTo>
                  <a:pt x="6720" y="13426"/>
                </a:moveTo>
                <a:lnTo>
                  <a:pt x="4800" y="10546"/>
                </a:lnTo>
                <a:lnTo>
                  <a:pt x="3840" y="7680"/>
                </a:lnTo>
                <a:lnTo>
                  <a:pt x="2880" y="3840"/>
                </a:lnTo>
                <a:lnTo>
                  <a:pt x="1920" y="0"/>
                </a:lnTo>
                <a:lnTo>
                  <a:pt x="0" y="25907"/>
                </a:lnTo>
                <a:lnTo>
                  <a:pt x="3840" y="28788"/>
                </a:lnTo>
                <a:lnTo>
                  <a:pt x="7680" y="30708"/>
                </a:lnTo>
                <a:lnTo>
                  <a:pt x="6720" y="1342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5" name="object 585"/>
          <p:cNvSpPr/>
          <p:nvPr/>
        </p:nvSpPr>
        <p:spPr>
          <a:xfrm>
            <a:off x="3193100" y="3221431"/>
            <a:ext cx="72953" cy="79674"/>
          </a:xfrm>
          <a:custGeom>
            <a:avLst/>
            <a:gdLst/>
            <a:ahLst/>
            <a:cxnLst/>
            <a:rect l="l" t="t" r="r" b="b"/>
            <a:pathLst>
              <a:path w="72953" h="79674">
                <a:moveTo>
                  <a:pt x="72953" y="33604"/>
                </a:moveTo>
                <a:lnTo>
                  <a:pt x="71993" y="27843"/>
                </a:lnTo>
                <a:lnTo>
                  <a:pt x="71033" y="23042"/>
                </a:lnTo>
                <a:lnTo>
                  <a:pt x="69113" y="18242"/>
                </a:lnTo>
                <a:lnTo>
                  <a:pt x="67193" y="13441"/>
                </a:lnTo>
                <a:lnTo>
                  <a:pt x="64312" y="10561"/>
                </a:lnTo>
                <a:lnTo>
                  <a:pt x="61432" y="6720"/>
                </a:lnTo>
                <a:lnTo>
                  <a:pt x="57591" y="4800"/>
                </a:lnTo>
                <a:lnTo>
                  <a:pt x="52806" y="2880"/>
                </a:lnTo>
                <a:lnTo>
                  <a:pt x="48966" y="960"/>
                </a:lnTo>
                <a:lnTo>
                  <a:pt x="43190" y="0"/>
                </a:lnTo>
                <a:lnTo>
                  <a:pt x="31683" y="0"/>
                </a:lnTo>
                <a:lnTo>
                  <a:pt x="25923" y="960"/>
                </a:lnTo>
                <a:lnTo>
                  <a:pt x="21122" y="2880"/>
                </a:lnTo>
                <a:lnTo>
                  <a:pt x="16322" y="4800"/>
                </a:lnTo>
                <a:lnTo>
                  <a:pt x="12481" y="7680"/>
                </a:lnTo>
                <a:lnTo>
                  <a:pt x="9601" y="11521"/>
                </a:lnTo>
                <a:lnTo>
                  <a:pt x="6720" y="15361"/>
                </a:lnTo>
                <a:lnTo>
                  <a:pt x="3840" y="19202"/>
                </a:lnTo>
                <a:lnTo>
                  <a:pt x="2880" y="24002"/>
                </a:lnTo>
                <a:lnTo>
                  <a:pt x="960" y="29763"/>
                </a:lnTo>
                <a:lnTo>
                  <a:pt x="0" y="34564"/>
                </a:lnTo>
                <a:lnTo>
                  <a:pt x="0" y="47045"/>
                </a:lnTo>
                <a:lnTo>
                  <a:pt x="960" y="52806"/>
                </a:lnTo>
                <a:lnTo>
                  <a:pt x="2880" y="57591"/>
                </a:lnTo>
                <a:lnTo>
                  <a:pt x="3840" y="62407"/>
                </a:lnTo>
                <a:lnTo>
                  <a:pt x="6720" y="66248"/>
                </a:lnTo>
                <a:lnTo>
                  <a:pt x="9601" y="69113"/>
                </a:lnTo>
                <a:lnTo>
                  <a:pt x="12481" y="72953"/>
                </a:lnTo>
                <a:lnTo>
                  <a:pt x="14401" y="47045"/>
                </a:lnTo>
                <a:lnTo>
                  <a:pt x="14401" y="35524"/>
                </a:lnTo>
                <a:lnTo>
                  <a:pt x="15361" y="31683"/>
                </a:lnTo>
                <a:lnTo>
                  <a:pt x="15361" y="28803"/>
                </a:lnTo>
                <a:lnTo>
                  <a:pt x="16322" y="24963"/>
                </a:lnTo>
                <a:lnTo>
                  <a:pt x="18242" y="22082"/>
                </a:lnTo>
                <a:lnTo>
                  <a:pt x="20162" y="19202"/>
                </a:lnTo>
                <a:lnTo>
                  <a:pt x="22082" y="16322"/>
                </a:lnTo>
                <a:lnTo>
                  <a:pt x="24003" y="14401"/>
                </a:lnTo>
                <a:lnTo>
                  <a:pt x="26883" y="13441"/>
                </a:lnTo>
                <a:lnTo>
                  <a:pt x="29763" y="11521"/>
                </a:lnTo>
                <a:lnTo>
                  <a:pt x="41285" y="11521"/>
                </a:lnTo>
                <a:lnTo>
                  <a:pt x="45125" y="12481"/>
                </a:lnTo>
                <a:lnTo>
                  <a:pt x="48006" y="13441"/>
                </a:lnTo>
                <a:lnTo>
                  <a:pt x="50871" y="15361"/>
                </a:lnTo>
                <a:lnTo>
                  <a:pt x="52806" y="17282"/>
                </a:lnTo>
                <a:lnTo>
                  <a:pt x="54711" y="20162"/>
                </a:lnTo>
                <a:lnTo>
                  <a:pt x="56647" y="22082"/>
                </a:lnTo>
                <a:lnTo>
                  <a:pt x="57591" y="25923"/>
                </a:lnTo>
                <a:lnTo>
                  <a:pt x="57591" y="28803"/>
                </a:lnTo>
                <a:lnTo>
                  <a:pt x="58552" y="32644"/>
                </a:lnTo>
                <a:lnTo>
                  <a:pt x="59527" y="36484"/>
                </a:lnTo>
                <a:lnTo>
                  <a:pt x="59527" y="44165"/>
                </a:lnTo>
                <a:lnTo>
                  <a:pt x="58552" y="48005"/>
                </a:lnTo>
                <a:lnTo>
                  <a:pt x="57591" y="51846"/>
                </a:lnTo>
                <a:lnTo>
                  <a:pt x="56647" y="55686"/>
                </a:lnTo>
                <a:lnTo>
                  <a:pt x="55686" y="58567"/>
                </a:lnTo>
                <a:lnTo>
                  <a:pt x="53751" y="60472"/>
                </a:lnTo>
                <a:lnTo>
                  <a:pt x="51846" y="63352"/>
                </a:lnTo>
                <a:lnTo>
                  <a:pt x="49911" y="65272"/>
                </a:lnTo>
                <a:lnTo>
                  <a:pt x="47030" y="66248"/>
                </a:lnTo>
                <a:lnTo>
                  <a:pt x="44165" y="68153"/>
                </a:lnTo>
                <a:lnTo>
                  <a:pt x="40325" y="69113"/>
                </a:lnTo>
                <a:lnTo>
                  <a:pt x="32644" y="69113"/>
                </a:lnTo>
                <a:lnTo>
                  <a:pt x="28803" y="68153"/>
                </a:lnTo>
                <a:lnTo>
                  <a:pt x="25923" y="66248"/>
                </a:lnTo>
                <a:lnTo>
                  <a:pt x="23042" y="65272"/>
                </a:lnTo>
                <a:lnTo>
                  <a:pt x="21122" y="62407"/>
                </a:lnTo>
                <a:lnTo>
                  <a:pt x="19202" y="60472"/>
                </a:lnTo>
                <a:lnTo>
                  <a:pt x="20162" y="77754"/>
                </a:lnTo>
                <a:lnTo>
                  <a:pt x="24963" y="78714"/>
                </a:lnTo>
                <a:lnTo>
                  <a:pt x="29763" y="79674"/>
                </a:lnTo>
                <a:lnTo>
                  <a:pt x="42245" y="79674"/>
                </a:lnTo>
                <a:lnTo>
                  <a:pt x="48006" y="78714"/>
                </a:lnTo>
                <a:lnTo>
                  <a:pt x="51846" y="76794"/>
                </a:lnTo>
                <a:lnTo>
                  <a:pt x="56647" y="74874"/>
                </a:lnTo>
                <a:lnTo>
                  <a:pt x="60472" y="71993"/>
                </a:lnTo>
                <a:lnTo>
                  <a:pt x="64312" y="68153"/>
                </a:lnTo>
                <a:lnTo>
                  <a:pt x="67193" y="65272"/>
                </a:lnTo>
                <a:lnTo>
                  <a:pt x="69113" y="60472"/>
                </a:lnTo>
                <a:lnTo>
                  <a:pt x="71033" y="55686"/>
                </a:lnTo>
                <a:lnTo>
                  <a:pt x="72953" y="50886"/>
                </a:lnTo>
                <a:lnTo>
                  <a:pt x="72953" y="3360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6" name="object 586"/>
          <p:cNvSpPr/>
          <p:nvPr/>
        </p:nvSpPr>
        <p:spPr>
          <a:xfrm>
            <a:off x="3286216" y="3221431"/>
            <a:ext cx="62392" cy="78714"/>
          </a:xfrm>
          <a:custGeom>
            <a:avLst/>
            <a:gdLst/>
            <a:ahLst/>
            <a:cxnLst/>
            <a:rect l="l" t="t" r="r" b="b"/>
            <a:pathLst>
              <a:path w="62392" h="78714">
                <a:moveTo>
                  <a:pt x="33604" y="11521"/>
                </a:moveTo>
                <a:lnTo>
                  <a:pt x="36484" y="11521"/>
                </a:lnTo>
                <a:lnTo>
                  <a:pt x="38404" y="12481"/>
                </a:lnTo>
                <a:lnTo>
                  <a:pt x="40325" y="13441"/>
                </a:lnTo>
                <a:lnTo>
                  <a:pt x="42245" y="14401"/>
                </a:lnTo>
                <a:lnTo>
                  <a:pt x="44165" y="15361"/>
                </a:lnTo>
                <a:lnTo>
                  <a:pt x="45125" y="17282"/>
                </a:lnTo>
                <a:lnTo>
                  <a:pt x="46085" y="19202"/>
                </a:lnTo>
                <a:lnTo>
                  <a:pt x="47045" y="21122"/>
                </a:lnTo>
                <a:lnTo>
                  <a:pt x="47990" y="24002"/>
                </a:lnTo>
                <a:lnTo>
                  <a:pt x="48966" y="26883"/>
                </a:lnTo>
                <a:lnTo>
                  <a:pt x="48966" y="77754"/>
                </a:lnTo>
                <a:lnTo>
                  <a:pt x="49926" y="77754"/>
                </a:lnTo>
                <a:lnTo>
                  <a:pt x="49926" y="78714"/>
                </a:lnTo>
                <a:lnTo>
                  <a:pt x="60487" y="78714"/>
                </a:lnTo>
                <a:lnTo>
                  <a:pt x="61447" y="77754"/>
                </a:lnTo>
                <a:lnTo>
                  <a:pt x="62392" y="77754"/>
                </a:lnTo>
                <a:lnTo>
                  <a:pt x="62392" y="26883"/>
                </a:lnTo>
                <a:lnTo>
                  <a:pt x="61447" y="22082"/>
                </a:lnTo>
                <a:lnTo>
                  <a:pt x="60487" y="19202"/>
                </a:lnTo>
                <a:lnTo>
                  <a:pt x="60487" y="15361"/>
                </a:lnTo>
                <a:lnTo>
                  <a:pt x="58552" y="11521"/>
                </a:lnTo>
                <a:lnTo>
                  <a:pt x="56647" y="9601"/>
                </a:lnTo>
                <a:lnTo>
                  <a:pt x="54711" y="6720"/>
                </a:lnTo>
                <a:lnTo>
                  <a:pt x="51831" y="3840"/>
                </a:lnTo>
                <a:lnTo>
                  <a:pt x="47990" y="2880"/>
                </a:lnTo>
                <a:lnTo>
                  <a:pt x="45125" y="960"/>
                </a:lnTo>
                <a:lnTo>
                  <a:pt x="41285" y="0"/>
                </a:lnTo>
                <a:lnTo>
                  <a:pt x="31683" y="0"/>
                </a:lnTo>
                <a:lnTo>
                  <a:pt x="27843" y="960"/>
                </a:lnTo>
                <a:lnTo>
                  <a:pt x="24002" y="2880"/>
                </a:lnTo>
                <a:lnTo>
                  <a:pt x="20162" y="5760"/>
                </a:lnTo>
                <a:lnTo>
                  <a:pt x="15361" y="8641"/>
                </a:lnTo>
                <a:lnTo>
                  <a:pt x="11521" y="13441"/>
                </a:lnTo>
                <a:lnTo>
                  <a:pt x="11521" y="1920"/>
                </a:lnTo>
                <a:lnTo>
                  <a:pt x="9601" y="1920"/>
                </a:lnTo>
                <a:lnTo>
                  <a:pt x="9601" y="960"/>
                </a:lnTo>
                <a:lnTo>
                  <a:pt x="2880" y="960"/>
                </a:lnTo>
                <a:lnTo>
                  <a:pt x="1920" y="1920"/>
                </a:lnTo>
                <a:lnTo>
                  <a:pt x="0" y="1920"/>
                </a:lnTo>
                <a:lnTo>
                  <a:pt x="0" y="77754"/>
                </a:lnTo>
                <a:lnTo>
                  <a:pt x="960" y="78714"/>
                </a:lnTo>
                <a:lnTo>
                  <a:pt x="11521" y="78714"/>
                </a:lnTo>
                <a:lnTo>
                  <a:pt x="12481" y="77754"/>
                </a:lnTo>
                <a:lnTo>
                  <a:pt x="12481" y="25923"/>
                </a:lnTo>
                <a:lnTo>
                  <a:pt x="16322" y="21122"/>
                </a:lnTo>
                <a:lnTo>
                  <a:pt x="20162" y="17282"/>
                </a:lnTo>
                <a:lnTo>
                  <a:pt x="23042" y="15361"/>
                </a:lnTo>
                <a:lnTo>
                  <a:pt x="26883" y="12481"/>
                </a:lnTo>
                <a:lnTo>
                  <a:pt x="29763" y="11521"/>
                </a:lnTo>
                <a:lnTo>
                  <a:pt x="33604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7" name="object 587"/>
          <p:cNvSpPr/>
          <p:nvPr/>
        </p:nvSpPr>
        <p:spPr>
          <a:xfrm>
            <a:off x="3381253" y="3281903"/>
            <a:ext cx="4800" cy="19202"/>
          </a:xfrm>
          <a:custGeom>
            <a:avLst/>
            <a:gdLst/>
            <a:ahLst/>
            <a:cxnLst/>
            <a:rect l="l" t="t" r="r" b="b"/>
            <a:pathLst>
              <a:path w="4800" h="19202">
                <a:moveTo>
                  <a:pt x="960" y="3840"/>
                </a:moveTo>
                <a:lnTo>
                  <a:pt x="0" y="0"/>
                </a:lnTo>
                <a:lnTo>
                  <a:pt x="960" y="18242"/>
                </a:lnTo>
                <a:lnTo>
                  <a:pt x="4800" y="19202"/>
                </a:lnTo>
                <a:lnTo>
                  <a:pt x="3840" y="5775"/>
                </a:lnTo>
                <a:lnTo>
                  <a:pt x="96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8" name="object 588"/>
          <p:cNvSpPr/>
          <p:nvPr/>
        </p:nvSpPr>
        <p:spPr>
          <a:xfrm>
            <a:off x="3367811" y="3221431"/>
            <a:ext cx="59527" cy="79674"/>
          </a:xfrm>
          <a:custGeom>
            <a:avLst/>
            <a:gdLst/>
            <a:ahLst/>
            <a:cxnLst/>
            <a:rect l="l" t="t" r="r" b="b"/>
            <a:pathLst>
              <a:path w="59527" h="79674">
                <a:moveTo>
                  <a:pt x="0" y="57591"/>
                </a:moveTo>
                <a:lnTo>
                  <a:pt x="0" y="61432"/>
                </a:lnTo>
                <a:lnTo>
                  <a:pt x="960" y="64312"/>
                </a:lnTo>
                <a:lnTo>
                  <a:pt x="1920" y="67193"/>
                </a:lnTo>
                <a:lnTo>
                  <a:pt x="2880" y="70088"/>
                </a:lnTo>
                <a:lnTo>
                  <a:pt x="4800" y="71993"/>
                </a:lnTo>
                <a:lnTo>
                  <a:pt x="6720" y="73913"/>
                </a:lnTo>
                <a:lnTo>
                  <a:pt x="8641" y="75834"/>
                </a:lnTo>
                <a:lnTo>
                  <a:pt x="11521" y="77754"/>
                </a:lnTo>
                <a:lnTo>
                  <a:pt x="14401" y="78714"/>
                </a:lnTo>
                <a:lnTo>
                  <a:pt x="13441" y="60472"/>
                </a:lnTo>
                <a:lnTo>
                  <a:pt x="13441" y="52806"/>
                </a:lnTo>
                <a:lnTo>
                  <a:pt x="14401" y="51846"/>
                </a:lnTo>
                <a:lnTo>
                  <a:pt x="15361" y="49910"/>
                </a:lnTo>
                <a:lnTo>
                  <a:pt x="17282" y="48005"/>
                </a:lnTo>
                <a:lnTo>
                  <a:pt x="18242" y="47045"/>
                </a:lnTo>
                <a:lnTo>
                  <a:pt x="20162" y="46085"/>
                </a:lnTo>
                <a:lnTo>
                  <a:pt x="23042" y="45125"/>
                </a:lnTo>
                <a:lnTo>
                  <a:pt x="24963" y="44165"/>
                </a:lnTo>
                <a:lnTo>
                  <a:pt x="27843" y="43205"/>
                </a:lnTo>
                <a:lnTo>
                  <a:pt x="46085" y="43205"/>
                </a:lnTo>
                <a:lnTo>
                  <a:pt x="46085" y="58567"/>
                </a:lnTo>
                <a:lnTo>
                  <a:pt x="43205" y="62407"/>
                </a:lnTo>
                <a:lnTo>
                  <a:pt x="40325" y="65272"/>
                </a:lnTo>
                <a:lnTo>
                  <a:pt x="36484" y="67193"/>
                </a:lnTo>
                <a:lnTo>
                  <a:pt x="33604" y="69113"/>
                </a:lnTo>
                <a:lnTo>
                  <a:pt x="23042" y="69113"/>
                </a:lnTo>
                <a:lnTo>
                  <a:pt x="19202" y="68153"/>
                </a:lnTo>
                <a:lnTo>
                  <a:pt x="17282" y="66248"/>
                </a:lnTo>
                <a:lnTo>
                  <a:pt x="18242" y="79674"/>
                </a:lnTo>
                <a:lnTo>
                  <a:pt x="29763" y="79674"/>
                </a:lnTo>
                <a:lnTo>
                  <a:pt x="33604" y="78714"/>
                </a:lnTo>
                <a:lnTo>
                  <a:pt x="37444" y="76794"/>
                </a:lnTo>
                <a:lnTo>
                  <a:pt x="41285" y="74874"/>
                </a:lnTo>
                <a:lnTo>
                  <a:pt x="45125" y="72953"/>
                </a:lnTo>
                <a:lnTo>
                  <a:pt x="48006" y="69113"/>
                </a:lnTo>
                <a:lnTo>
                  <a:pt x="48006" y="77754"/>
                </a:lnTo>
                <a:lnTo>
                  <a:pt x="48966" y="77754"/>
                </a:lnTo>
                <a:lnTo>
                  <a:pt x="48966" y="78714"/>
                </a:lnTo>
                <a:lnTo>
                  <a:pt x="58567" y="78714"/>
                </a:lnTo>
                <a:lnTo>
                  <a:pt x="58567" y="77754"/>
                </a:lnTo>
                <a:lnTo>
                  <a:pt x="59527" y="77754"/>
                </a:lnTo>
                <a:lnTo>
                  <a:pt x="59527" y="19202"/>
                </a:lnTo>
                <a:lnTo>
                  <a:pt x="58567" y="15361"/>
                </a:lnTo>
                <a:lnTo>
                  <a:pt x="56647" y="12481"/>
                </a:lnTo>
                <a:lnTo>
                  <a:pt x="55686" y="9601"/>
                </a:lnTo>
                <a:lnTo>
                  <a:pt x="52806" y="6720"/>
                </a:lnTo>
                <a:lnTo>
                  <a:pt x="50886" y="4800"/>
                </a:lnTo>
                <a:lnTo>
                  <a:pt x="48006" y="2880"/>
                </a:lnTo>
                <a:lnTo>
                  <a:pt x="44165" y="1920"/>
                </a:lnTo>
                <a:lnTo>
                  <a:pt x="40325" y="960"/>
                </a:lnTo>
                <a:lnTo>
                  <a:pt x="36484" y="0"/>
                </a:lnTo>
                <a:lnTo>
                  <a:pt x="24963" y="0"/>
                </a:lnTo>
                <a:lnTo>
                  <a:pt x="23042" y="960"/>
                </a:lnTo>
                <a:lnTo>
                  <a:pt x="20162" y="960"/>
                </a:lnTo>
                <a:lnTo>
                  <a:pt x="17282" y="1920"/>
                </a:lnTo>
                <a:lnTo>
                  <a:pt x="15361" y="2880"/>
                </a:lnTo>
                <a:lnTo>
                  <a:pt x="12481" y="3840"/>
                </a:lnTo>
                <a:lnTo>
                  <a:pt x="10561" y="4800"/>
                </a:lnTo>
                <a:lnTo>
                  <a:pt x="8641" y="5760"/>
                </a:lnTo>
                <a:lnTo>
                  <a:pt x="6720" y="6720"/>
                </a:lnTo>
                <a:lnTo>
                  <a:pt x="5760" y="7680"/>
                </a:lnTo>
                <a:lnTo>
                  <a:pt x="4800" y="7680"/>
                </a:lnTo>
                <a:lnTo>
                  <a:pt x="3840" y="8641"/>
                </a:lnTo>
                <a:lnTo>
                  <a:pt x="3840" y="17282"/>
                </a:lnTo>
                <a:lnTo>
                  <a:pt x="4800" y="17282"/>
                </a:lnTo>
                <a:lnTo>
                  <a:pt x="4800" y="18242"/>
                </a:lnTo>
                <a:lnTo>
                  <a:pt x="7680" y="18242"/>
                </a:lnTo>
                <a:lnTo>
                  <a:pt x="8641" y="17282"/>
                </a:lnTo>
                <a:lnTo>
                  <a:pt x="10561" y="16322"/>
                </a:lnTo>
                <a:lnTo>
                  <a:pt x="11521" y="15361"/>
                </a:lnTo>
                <a:lnTo>
                  <a:pt x="13441" y="14401"/>
                </a:lnTo>
                <a:lnTo>
                  <a:pt x="16322" y="13441"/>
                </a:lnTo>
                <a:lnTo>
                  <a:pt x="18242" y="12481"/>
                </a:lnTo>
                <a:lnTo>
                  <a:pt x="21122" y="12481"/>
                </a:lnTo>
                <a:lnTo>
                  <a:pt x="23042" y="11521"/>
                </a:lnTo>
                <a:lnTo>
                  <a:pt x="26883" y="10561"/>
                </a:lnTo>
                <a:lnTo>
                  <a:pt x="32644" y="10561"/>
                </a:lnTo>
                <a:lnTo>
                  <a:pt x="35524" y="11521"/>
                </a:lnTo>
                <a:lnTo>
                  <a:pt x="37444" y="12481"/>
                </a:lnTo>
                <a:lnTo>
                  <a:pt x="39364" y="12481"/>
                </a:lnTo>
                <a:lnTo>
                  <a:pt x="41285" y="13441"/>
                </a:lnTo>
                <a:lnTo>
                  <a:pt x="42245" y="15361"/>
                </a:lnTo>
                <a:lnTo>
                  <a:pt x="44165" y="16322"/>
                </a:lnTo>
                <a:lnTo>
                  <a:pt x="45125" y="18242"/>
                </a:lnTo>
                <a:lnTo>
                  <a:pt x="45125" y="20162"/>
                </a:lnTo>
                <a:lnTo>
                  <a:pt x="46085" y="23042"/>
                </a:lnTo>
                <a:lnTo>
                  <a:pt x="46085" y="33604"/>
                </a:lnTo>
                <a:lnTo>
                  <a:pt x="30723" y="33604"/>
                </a:lnTo>
                <a:lnTo>
                  <a:pt x="25923" y="34564"/>
                </a:lnTo>
                <a:lnTo>
                  <a:pt x="21122" y="35524"/>
                </a:lnTo>
                <a:lnTo>
                  <a:pt x="16322" y="36484"/>
                </a:lnTo>
                <a:lnTo>
                  <a:pt x="12481" y="37444"/>
                </a:lnTo>
                <a:lnTo>
                  <a:pt x="9601" y="39364"/>
                </a:lnTo>
                <a:lnTo>
                  <a:pt x="6720" y="41285"/>
                </a:lnTo>
                <a:lnTo>
                  <a:pt x="3840" y="44165"/>
                </a:lnTo>
                <a:lnTo>
                  <a:pt x="1920" y="47045"/>
                </a:lnTo>
                <a:lnTo>
                  <a:pt x="960" y="49910"/>
                </a:lnTo>
                <a:lnTo>
                  <a:pt x="0" y="53751"/>
                </a:lnTo>
                <a:lnTo>
                  <a:pt x="0" y="5759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9" name="object 589"/>
          <p:cNvSpPr/>
          <p:nvPr/>
        </p:nvSpPr>
        <p:spPr>
          <a:xfrm>
            <a:off x="3451326" y="3187827"/>
            <a:ext cx="13441" cy="112318"/>
          </a:xfrm>
          <a:custGeom>
            <a:avLst/>
            <a:gdLst/>
            <a:ahLst/>
            <a:cxnLst/>
            <a:rect l="l" t="t" r="r" b="b"/>
            <a:pathLst>
              <a:path w="13441" h="112318">
                <a:moveTo>
                  <a:pt x="1920" y="0"/>
                </a:moveTo>
                <a:lnTo>
                  <a:pt x="975" y="0"/>
                </a:lnTo>
                <a:lnTo>
                  <a:pt x="975" y="960"/>
                </a:lnTo>
                <a:lnTo>
                  <a:pt x="0" y="1935"/>
                </a:lnTo>
                <a:lnTo>
                  <a:pt x="0" y="110398"/>
                </a:lnTo>
                <a:lnTo>
                  <a:pt x="975" y="110398"/>
                </a:lnTo>
                <a:lnTo>
                  <a:pt x="975" y="111358"/>
                </a:lnTo>
                <a:lnTo>
                  <a:pt x="1920" y="112318"/>
                </a:lnTo>
                <a:lnTo>
                  <a:pt x="12481" y="112318"/>
                </a:lnTo>
                <a:lnTo>
                  <a:pt x="12481" y="111358"/>
                </a:lnTo>
                <a:lnTo>
                  <a:pt x="13441" y="111358"/>
                </a:lnTo>
                <a:lnTo>
                  <a:pt x="13441" y="960"/>
                </a:lnTo>
                <a:lnTo>
                  <a:pt x="12481" y="0"/>
                </a:lnTo>
                <a:lnTo>
                  <a:pt x="192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0" name="object 590"/>
          <p:cNvSpPr/>
          <p:nvPr/>
        </p:nvSpPr>
        <p:spPr>
          <a:xfrm>
            <a:off x="3489731" y="3281903"/>
            <a:ext cx="17282" cy="18242"/>
          </a:xfrm>
          <a:custGeom>
            <a:avLst/>
            <a:gdLst/>
            <a:ahLst/>
            <a:cxnLst/>
            <a:rect l="l" t="t" r="r" b="b"/>
            <a:pathLst>
              <a:path w="17282" h="18242">
                <a:moveTo>
                  <a:pt x="17282" y="9616"/>
                </a:moveTo>
                <a:lnTo>
                  <a:pt x="17282" y="5775"/>
                </a:lnTo>
                <a:lnTo>
                  <a:pt x="16322" y="2880"/>
                </a:lnTo>
                <a:lnTo>
                  <a:pt x="15361" y="1935"/>
                </a:lnTo>
                <a:lnTo>
                  <a:pt x="13441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35"/>
                </a:lnTo>
                <a:lnTo>
                  <a:pt x="0" y="2880"/>
                </a:lnTo>
                <a:lnTo>
                  <a:pt x="0" y="15361"/>
                </a:lnTo>
                <a:lnTo>
                  <a:pt x="1920" y="17282"/>
                </a:lnTo>
                <a:lnTo>
                  <a:pt x="2880" y="18242"/>
                </a:lnTo>
                <a:lnTo>
                  <a:pt x="13441" y="18242"/>
                </a:lnTo>
                <a:lnTo>
                  <a:pt x="15361" y="17282"/>
                </a:lnTo>
                <a:lnTo>
                  <a:pt x="16322" y="15361"/>
                </a:lnTo>
                <a:lnTo>
                  <a:pt x="17282" y="12481"/>
                </a:lnTo>
                <a:lnTo>
                  <a:pt x="17282" y="961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1" name="object 591"/>
          <p:cNvSpPr/>
          <p:nvPr/>
        </p:nvSpPr>
        <p:spPr>
          <a:xfrm>
            <a:off x="1512195" y="3430706"/>
            <a:ext cx="47039" cy="46085"/>
          </a:xfrm>
          <a:custGeom>
            <a:avLst/>
            <a:gdLst/>
            <a:ahLst/>
            <a:cxnLst/>
            <a:rect l="l" t="t" r="r" b="b"/>
            <a:pathLst>
              <a:path w="47039" h="46085">
                <a:moveTo>
                  <a:pt x="0" y="23042"/>
                </a:moveTo>
                <a:lnTo>
                  <a:pt x="0" y="29763"/>
                </a:lnTo>
                <a:lnTo>
                  <a:pt x="2875" y="35524"/>
                </a:lnTo>
                <a:lnTo>
                  <a:pt x="6714" y="39364"/>
                </a:lnTo>
                <a:lnTo>
                  <a:pt x="11519" y="44150"/>
                </a:lnTo>
                <a:lnTo>
                  <a:pt x="17276" y="46085"/>
                </a:lnTo>
                <a:lnTo>
                  <a:pt x="29757" y="46085"/>
                </a:lnTo>
                <a:lnTo>
                  <a:pt x="35518" y="44150"/>
                </a:lnTo>
                <a:lnTo>
                  <a:pt x="40318" y="39364"/>
                </a:lnTo>
                <a:lnTo>
                  <a:pt x="44159" y="35524"/>
                </a:lnTo>
                <a:lnTo>
                  <a:pt x="47039" y="29763"/>
                </a:lnTo>
                <a:lnTo>
                  <a:pt x="47039" y="16322"/>
                </a:lnTo>
                <a:lnTo>
                  <a:pt x="44159" y="11521"/>
                </a:lnTo>
                <a:lnTo>
                  <a:pt x="40318" y="6720"/>
                </a:lnTo>
                <a:lnTo>
                  <a:pt x="35518" y="1920"/>
                </a:lnTo>
                <a:lnTo>
                  <a:pt x="29757" y="0"/>
                </a:lnTo>
                <a:lnTo>
                  <a:pt x="17276" y="0"/>
                </a:lnTo>
                <a:lnTo>
                  <a:pt x="11519" y="1920"/>
                </a:lnTo>
                <a:lnTo>
                  <a:pt x="6714" y="6720"/>
                </a:lnTo>
                <a:lnTo>
                  <a:pt x="2875" y="11521"/>
                </a:lnTo>
                <a:lnTo>
                  <a:pt x="0" y="16322"/>
                </a:lnTo>
                <a:lnTo>
                  <a:pt x="0" y="230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2" name="object 592"/>
          <p:cNvSpPr/>
          <p:nvPr/>
        </p:nvSpPr>
        <p:spPr>
          <a:xfrm>
            <a:off x="1721464" y="3400943"/>
            <a:ext cx="72969" cy="119039"/>
          </a:xfrm>
          <a:custGeom>
            <a:avLst/>
            <a:gdLst/>
            <a:ahLst/>
            <a:cxnLst/>
            <a:rect l="l" t="t" r="r" b="b"/>
            <a:pathLst>
              <a:path w="72969" h="119039">
                <a:moveTo>
                  <a:pt x="14401" y="118079"/>
                </a:moveTo>
                <a:lnTo>
                  <a:pt x="15361" y="118079"/>
                </a:lnTo>
                <a:lnTo>
                  <a:pt x="15361" y="13441"/>
                </a:lnTo>
                <a:lnTo>
                  <a:pt x="38404" y="13441"/>
                </a:lnTo>
                <a:lnTo>
                  <a:pt x="41285" y="14401"/>
                </a:lnTo>
                <a:lnTo>
                  <a:pt x="44165" y="15361"/>
                </a:lnTo>
                <a:lnTo>
                  <a:pt x="47045" y="16322"/>
                </a:lnTo>
                <a:lnTo>
                  <a:pt x="49911" y="18242"/>
                </a:lnTo>
                <a:lnTo>
                  <a:pt x="51846" y="21122"/>
                </a:lnTo>
                <a:lnTo>
                  <a:pt x="53751" y="24003"/>
                </a:lnTo>
                <a:lnTo>
                  <a:pt x="55686" y="26883"/>
                </a:lnTo>
                <a:lnTo>
                  <a:pt x="56631" y="31683"/>
                </a:lnTo>
                <a:lnTo>
                  <a:pt x="56631" y="39364"/>
                </a:lnTo>
                <a:lnTo>
                  <a:pt x="55686" y="43205"/>
                </a:lnTo>
                <a:lnTo>
                  <a:pt x="54726" y="46085"/>
                </a:lnTo>
                <a:lnTo>
                  <a:pt x="53751" y="48966"/>
                </a:lnTo>
                <a:lnTo>
                  <a:pt x="51846" y="51846"/>
                </a:lnTo>
                <a:lnTo>
                  <a:pt x="49911" y="53766"/>
                </a:lnTo>
                <a:lnTo>
                  <a:pt x="48006" y="55686"/>
                </a:lnTo>
                <a:lnTo>
                  <a:pt x="45125" y="57607"/>
                </a:lnTo>
                <a:lnTo>
                  <a:pt x="42245" y="58567"/>
                </a:lnTo>
                <a:lnTo>
                  <a:pt x="38404" y="60487"/>
                </a:lnTo>
                <a:lnTo>
                  <a:pt x="34564" y="60487"/>
                </a:lnTo>
                <a:lnTo>
                  <a:pt x="36484" y="73914"/>
                </a:lnTo>
                <a:lnTo>
                  <a:pt x="43205" y="72953"/>
                </a:lnTo>
                <a:lnTo>
                  <a:pt x="48006" y="71048"/>
                </a:lnTo>
                <a:lnTo>
                  <a:pt x="53751" y="69128"/>
                </a:lnTo>
                <a:lnTo>
                  <a:pt x="57591" y="66233"/>
                </a:lnTo>
                <a:lnTo>
                  <a:pt x="61447" y="63367"/>
                </a:lnTo>
                <a:lnTo>
                  <a:pt x="65288" y="59527"/>
                </a:lnTo>
                <a:lnTo>
                  <a:pt x="68153" y="55686"/>
                </a:lnTo>
                <a:lnTo>
                  <a:pt x="70073" y="50886"/>
                </a:lnTo>
                <a:lnTo>
                  <a:pt x="71993" y="46085"/>
                </a:lnTo>
                <a:lnTo>
                  <a:pt x="72969" y="40325"/>
                </a:lnTo>
                <a:lnTo>
                  <a:pt x="72969" y="30723"/>
                </a:lnTo>
                <a:lnTo>
                  <a:pt x="71993" y="25923"/>
                </a:lnTo>
                <a:lnTo>
                  <a:pt x="71033" y="23042"/>
                </a:lnTo>
                <a:lnTo>
                  <a:pt x="70073" y="19202"/>
                </a:lnTo>
                <a:lnTo>
                  <a:pt x="68153" y="15361"/>
                </a:lnTo>
                <a:lnTo>
                  <a:pt x="66248" y="12481"/>
                </a:lnTo>
                <a:lnTo>
                  <a:pt x="63352" y="9601"/>
                </a:lnTo>
                <a:lnTo>
                  <a:pt x="60472" y="7680"/>
                </a:lnTo>
                <a:lnTo>
                  <a:pt x="57591" y="5760"/>
                </a:lnTo>
                <a:lnTo>
                  <a:pt x="53751" y="3840"/>
                </a:lnTo>
                <a:lnTo>
                  <a:pt x="50886" y="2880"/>
                </a:lnTo>
                <a:lnTo>
                  <a:pt x="47045" y="1920"/>
                </a:lnTo>
                <a:lnTo>
                  <a:pt x="44165" y="960"/>
                </a:lnTo>
                <a:lnTo>
                  <a:pt x="41285" y="960"/>
                </a:lnTo>
                <a:lnTo>
                  <a:pt x="39364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118079"/>
                </a:lnTo>
                <a:lnTo>
                  <a:pt x="960" y="118079"/>
                </a:lnTo>
                <a:lnTo>
                  <a:pt x="1920" y="119039"/>
                </a:lnTo>
                <a:lnTo>
                  <a:pt x="14401" y="119039"/>
                </a:lnTo>
                <a:lnTo>
                  <a:pt x="14401" y="11807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3" name="object 593"/>
          <p:cNvSpPr/>
          <p:nvPr/>
        </p:nvSpPr>
        <p:spPr>
          <a:xfrm>
            <a:off x="1736826" y="3461430"/>
            <a:ext cx="21122" cy="13426"/>
          </a:xfrm>
          <a:custGeom>
            <a:avLst/>
            <a:gdLst/>
            <a:ahLst/>
            <a:cxnLst/>
            <a:rect l="l" t="t" r="r" b="b"/>
            <a:pathLst>
              <a:path w="21122" h="13426">
                <a:moveTo>
                  <a:pt x="14401" y="0"/>
                </a:moveTo>
                <a:lnTo>
                  <a:pt x="0" y="0"/>
                </a:lnTo>
                <a:lnTo>
                  <a:pt x="0" y="13426"/>
                </a:lnTo>
                <a:lnTo>
                  <a:pt x="21122" y="13426"/>
                </a:lnTo>
                <a:lnTo>
                  <a:pt x="19202" y="0"/>
                </a:lnTo>
                <a:lnTo>
                  <a:pt x="14401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4" name="object 594"/>
          <p:cNvSpPr/>
          <p:nvPr/>
        </p:nvSpPr>
        <p:spPr>
          <a:xfrm>
            <a:off x="1816501" y="3430706"/>
            <a:ext cx="48950" cy="89275"/>
          </a:xfrm>
          <a:custGeom>
            <a:avLst/>
            <a:gdLst/>
            <a:ahLst/>
            <a:cxnLst/>
            <a:rect l="l" t="t" r="r" b="b"/>
            <a:pathLst>
              <a:path w="48950" h="89275">
                <a:moveTo>
                  <a:pt x="15361" y="32644"/>
                </a:moveTo>
                <a:lnTo>
                  <a:pt x="17282" y="28803"/>
                </a:lnTo>
                <a:lnTo>
                  <a:pt x="19202" y="25923"/>
                </a:lnTo>
                <a:lnTo>
                  <a:pt x="21122" y="24002"/>
                </a:lnTo>
                <a:lnTo>
                  <a:pt x="23042" y="21122"/>
                </a:lnTo>
                <a:lnTo>
                  <a:pt x="24963" y="19202"/>
                </a:lnTo>
                <a:lnTo>
                  <a:pt x="25923" y="18242"/>
                </a:lnTo>
                <a:lnTo>
                  <a:pt x="27843" y="17282"/>
                </a:lnTo>
                <a:lnTo>
                  <a:pt x="29763" y="15361"/>
                </a:lnTo>
                <a:lnTo>
                  <a:pt x="30723" y="15361"/>
                </a:lnTo>
                <a:lnTo>
                  <a:pt x="32644" y="14401"/>
                </a:lnTo>
                <a:lnTo>
                  <a:pt x="39364" y="14401"/>
                </a:lnTo>
                <a:lnTo>
                  <a:pt x="40325" y="15361"/>
                </a:lnTo>
                <a:lnTo>
                  <a:pt x="43205" y="15361"/>
                </a:lnTo>
                <a:lnTo>
                  <a:pt x="44165" y="16322"/>
                </a:lnTo>
                <a:lnTo>
                  <a:pt x="48006" y="16322"/>
                </a:lnTo>
                <a:lnTo>
                  <a:pt x="48006" y="13441"/>
                </a:lnTo>
                <a:lnTo>
                  <a:pt x="48950" y="12481"/>
                </a:lnTo>
                <a:lnTo>
                  <a:pt x="48950" y="7680"/>
                </a:lnTo>
                <a:lnTo>
                  <a:pt x="48006" y="6720"/>
                </a:lnTo>
                <a:lnTo>
                  <a:pt x="48006" y="2880"/>
                </a:lnTo>
                <a:lnTo>
                  <a:pt x="47045" y="2880"/>
                </a:lnTo>
                <a:lnTo>
                  <a:pt x="47045" y="1920"/>
                </a:lnTo>
                <a:lnTo>
                  <a:pt x="45125" y="1920"/>
                </a:lnTo>
                <a:lnTo>
                  <a:pt x="44165" y="960"/>
                </a:lnTo>
                <a:lnTo>
                  <a:pt x="42245" y="960"/>
                </a:lnTo>
                <a:lnTo>
                  <a:pt x="41285" y="0"/>
                </a:lnTo>
                <a:lnTo>
                  <a:pt x="32644" y="0"/>
                </a:lnTo>
                <a:lnTo>
                  <a:pt x="30723" y="960"/>
                </a:lnTo>
                <a:lnTo>
                  <a:pt x="29763" y="960"/>
                </a:lnTo>
                <a:lnTo>
                  <a:pt x="27843" y="1920"/>
                </a:lnTo>
                <a:lnTo>
                  <a:pt x="25923" y="2880"/>
                </a:lnTo>
                <a:lnTo>
                  <a:pt x="24003" y="4800"/>
                </a:lnTo>
                <a:lnTo>
                  <a:pt x="22082" y="5760"/>
                </a:lnTo>
                <a:lnTo>
                  <a:pt x="20162" y="7680"/>
                </a:lnTo>
                <a:lnTo>
                  <a:pt x="18242" y="10561"/>
                </a:lnTo>
                <a:lnTo>
                  <a:pt x="16322" y="12481"/>
                </a:lnTo>
                <a:lnTo>
                  <a:pt x="13441" y="16322"/>
                </a:lnTo>
                <a:lnTo>
                  <a:pt x="13441" y="1920"/>
                </a:lnTo>
                <a:lnTo>
                  <a:pt x="10561" y="1920"/>
                </a:lnTo>
                <a:lnTo>
                  <a:pt x="9601" y="960"/>
                </a:lnTo>
                <a:lnTo>
                  <a:pt x="4800" y="960"/>
                </a:lnTo>
                <a:lnTo>
                  <a:pt x="384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88315"/>
                </a:lnTo>
                <a:lnTo>
                  <a:pt x="960" y="88315"/>
                </a:lnTo>
                <a:lnTo>
                  <a:pt x="1920" y="89275"/>
                </a:lnTo>
                <a:lnTo>
                  <a:pt x="13441" y="89275"/>
                </a:lnTo>
                <a:lnTo>
                  <a:pt x="14401" y="88315"/>
                </a:lnTo>
                <a:lnTo>
                  <a:pt x="15361" y="88315"/>
                </a:lnTo>
                <a:lnTo>
                  <a:pt x="15361" y="326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5" name="object 595"/>
          <p:cNvSpPr/>
          <p:nvPr/>
        </p:nvSpPr>
        <p:spPr>
          <a:xfrm>
            <a:off x="1874108" y="3433587"/>
            <a:ext cx="72953" cy="88315"/>
          </a:xfrm>
          <a:custGeom>
            <a:avLst/>
            <a:gdLst/>
            <a:ahLst/>
            <a:cxnLst/>
            <a:rect l="l" t="t" r="r" b="b"/>
            <a:pathLst>
              <a:path w="72953" h="88315">
                <a:moveTo>
                  <a:pt x="0" y="43205"/>
                </a:moveTo>
                <a:lnTo>
                  <a:pt x="0" y="50871"/>
                </a:lnTo>
                <a:lnTo>
                  <a:pt x="960" y="56631"/>
                </a:lnTo>
                <a:lnTo>
                  <a:pt x="2865" y="62392"/>
                </a:lnTo>
                <a:lnTo>
                  <a:pt x="4800" y="68153"/>
                </a:lnTo>
                <a:lnTo>
                  <a:pt x="6720" y="72953"/>
                </a:lnTo>
                <a:lnTo>
                  <a:pt x="10561" y="76794"/>
                </a:lnTo>
                <a:lnTo>
                  <a:pt x="14401" y="80634"/>
                </a:lnTo>
                <a:lnTo>
                  <a:pt x="18242" y="83515"/>
                </a:lnTo>
                <a:lnTo>
                  <a:pt x="23027" y="85435"/>
                </a:lnTo>
                <a:lnTo>
                  <a:pt x="28788" y="87355"/>
                </a:lnTo>
                <a:lnTo>
                  <a:pt x="34549" y="88315"/>
                </a:lnTo>
                <a:lnTo>
                  <a:pt x="45110" y="88315"/>
                </a:lnTo>
                <a:lnTo>
                  <a:pt x="48950" y="87355"/>
                </a:lnTo>
                <a:lnTo>
                  <a:pt x="51831" y="87355"/>
                </a:lnTo>
                <a:lnTo>
                  <a:pt x="55671" y="86395"/>
                </a:lnTo>
                <a:lnTo>
                  <a:pt x="58552" y="85435"/>
                </a:lnTo>
                <a:lnTo>
                  <a:pt x="61432" y="85435"/>
                </a:lnTo>
                <a:lnTo>
                  <a:pt x="64312" y="84475"/>
                </a:lnTo>
                <a:lnTo>
                  <a:pt x="66233" y="83515"/>
                </a:lnTo>
                <a:lnTo>
                  <a:pt x="68153" y="82555"/>
                </a:lnTo>
                <a:lnTo>
                  <a:pt x="69113" y="81594"/>
                </a:lnTo>
                <a:lnTo>
                  <a:pt x="71033" y="81594"/>
                </a:lnTo>
                <a:lnTo>
                  <a:pt x="71033" y="80634"/>
                </a:lnTo>
                <a:lnTo>
                  <a:pt x="71993" y="79674"/>
                </a:lnTo>
                <a:lnTo>
                  <a:pt x="71993" y="77754"/>
                </a:lnTo>
                <a:lnTo>
                  <a:pt x="72953" y="76794"/>
                </a:lnTo>
                <a:lnTo>
                  <a:pt x="72953" y="73913"/>
                </a:lnTo>
                <a:lnTo>
                  <a:pt x="71993" y="72953"/>
                </a:lnTo>
                <a:lnTo>
                  <a:pt x="71993" y="70073"/>
                </a:lnTo>
                <a:lnTo>
                  <a:pt x="71033" y="70073"/>
                </a:lnTo>
                <a:lnTo>
                  <a:pt x="71033" y="69113"/>
                </a:lnTo>
                <a:lnTo>
                  <a:pt x="69113" y="69113"/>
                </a:lnTo>
                <a:lnTo>
                  <a:pt x="68153" y="70073"/>
                </a:lnTo>
                <a:lnTo>
                  <a:pt x="67193" y="70073"/>
                </a:lnTo>
                <a:lnTo>
                  <a:pt x="65272" y="71033"/>
                </a:lnTo>
                <a:lnTo>
                  <a:pt x="63352" y="71993"/>
                </a:lnTo>
                <a:lnTo>
                  <a:pt x="61432" y="71993"/>
                </a:lnTo>
                <a:lnTo>
                  <a:pt x="58552" y="72953"/>
                </a:lnTo>
                <a:lnTo>
                  <a:pt x="56631" y="73913"/>
                </a:lnTo>
                <a:lnTo>
                  <a:pt x="53751" y="74874"/>
                </a:lnTo>
                <a:lnTo>
                  <a:pt x="49911" y="74874"/>
                </a:lnTo>
                <a:lnTo>
                  <a:pt x="47030" y="75834"/>
                </a:lnTo>
                <a:lnTo>
                  <a:pt x="37429" y="75834"/>
                </a:lnTo>
                <a:lnTo>
                  <a:pt x="33588" y="74874"/>
                </a:lnTo>
                <a:lnTo>
                  <a:pt x="29748" y="73913"/>
                </a:lnTo>
                <a:lnTo>
                  <a:pt x="26868" y="71993"/>
                </a:lnTo>
                <a:lnTo>
                  <a:pt x="23987" y="70073"/>
                </a:lnTo>
                <a:lnTo>
                  <a:pt x="22067" y="67193"/>
                </a:lnTo>
                <a:lnTo>
                  <a:pt x="19187" y="64312"/>
                </a:lnTo>
                <a:lnTo>
                  <a:pt x="18242" y="61432"/>
                </a:lnTo>
                <a:lnTo>
                  <a:pt x="17266" y="57591"/>
                </a:lnTo>
                <a:lnTo>
                  <a:pt x="16306" y="54711"/>
                </a:lnTo>
                <a:lnTo>
                  <a:pt x="16306" y="27843"/>
                </a:lnTo>
                <a:lnTo>
                  <a:pt x="17266" y="24963"/>
                </a:lnTo>
                <a:lnTo>
                  <a:pt x="19187" y="22082"/>
                </a:lnTo>
                <a:lnTo>
                  <a:pt x="20147" y="19202"/>
                </a:lnTo>
                <a:lnTo>
                  <a:pt x="23027" y="0"/>
                </a:lnTo>
                <a:lnTo>
                  <a:pt x="18242" y="2880"/>
                </a:lnTo>
                <a:lnTo>
                  <a:pt x="14401" y="5760"/>
                </a:lnTo>
                <a:lnTo>
                  <a:pt x="10561" y="9601"/>
                </a:lnTo>
                <a:lnTo>
                  <a:pt x="6720" y="13441"/>
                </a:lnTo>
                <a:lnTo>
                  <a:pt x="4800" y="18242"/>
                </a:lnTo>
                <a:lnTo>
                  <a:pt x="2865" y="24002"/>
                </a:lnTo>
                <a:lnTo>
                  <a:pt x="960" y="29763"/>
                </a:lnTo>
                <a:lnTo>
                  <a:pt x="0" y="35524"/>
                </a:lnTo>
                <a:lnTo>
                  <a:pt x="0" y="4320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6" name="object 596"/>
          <p:cNvSpPr/>
          <p:nvPr/>
        </p:nvSpPr>
        <p:spPr>
          <a:xfrm>
            <a:off x="1890415" y="3430706"/>
            <a:ext cx="59527" cy="47990"/>
          </a:xfrm>
          <a:custGeom>
            <a:avLst/>
            <a:gdLst/>
            <a:ahLst/>
            <a:cxnLst/>
            <a:rect l="l" t="t" r="r" b="b"/>
            <a:pathLst>
              <a:path w="59527" h="47990">
                <a:moveTo>
                  <a:pt x="53766" y="15361"/>
                </a:moveTo>
                <a:lnTo>
                  <a:pt x="50886" y="11521"/>
                </a:lnTo>
                <a:lnTo>
                  <a:pt x="48006" y="7680"/>
                </a:lnTo>
                <a:lnTo>
                  <a:pt x="44165" y="4800"/>
                </a:lnTo>
                <a:lnTo>
                  <a:pt x="40325" y="2880"/>
                </a:lnTo>
                <a:lnTo>
                  <a:pt x="35524" y="960"/>
                </a:lnTo>
                <a:lnTo>
                  <a:pt x="29763" y="0"/>
                </a:lnTo>
                <a:lnTo>
                  <a:pt x="17282" y="0"/>
                </a:lnTo>
                <a:lnTo>
                  <a:pt x="11521" y="960"/>
                </a:lnTo>
                <a:lnTo>
                  <a:pt x="6720" y="2880"/>
                </a:lnTo>
                <a:lnTo>
                  <a:pt x="3840" y="22082"/>
                </a:lnTo>
                <a:lnTo>
                  <a:pt x="5760" y="19202"/>
                </a:lnTo>
                <a:lnTo>
                  <a:pt x="7680" y="17282"/>
                </a:lnTo>
                <a:lnTo>
                  <a:pt x="9601" y="15361"/>
                </a:lnTo>
                <a:lnTo>
                  <a:pt x="12481" y="14401"/>
                </a:lnTo>
                <a:lnTo>
                  <a:pt x="15361" y="12481"/>
                </a:lnTo>
                <a:lnTo>
                  <a:pt x="19202" y="11521"/>
                </a:lnTo>
                <a:lnTo>
                  <a:pt x="29763" y="11521"/>
                </a:lnTo>
                <a:lnTo>
                  <a:pt x="35524" y="14401"/>
                </a:lnTo>
                <a:lnTo>
                  <a:pt x="39364" y="18242"/>
                </a:lnTo>
                <a:lnTo>
                  <a:pt x="43205" y="23042"/>
                </a:lnTo>
                <a:lnTo>
                  <a:pt x="44165" y="29763"/>
                </a:lnTo>
                <a:lnTo>
                  <a:pt x="44165" y="37444"/>
                </a:lnTo>
                <a:lnTo>
                  <a:pt x="0" y="37444"/>
                </a:lnTo>
                <a:lnTo>
                  <a:pt x="0" y="47990"/>
                </a:lnTo>
                <a:lnTo>
                  <a:pt x="56647" y="47990"/>
                </a:lnTo>
                <a:lnTo>
                  <a:pt x="57607" y="47030"/>
                </a:lnTo>
                <a:lnTo>
                  <a:pt x="59527" y="46085"/>
                </a:lnTo>
                <a:lnTo>
                  <a:pt x="59527" y="33604"/>
                </a:lnTo>
                <a:lnTo>
                  <a:pt x="58567" y="28803"/>
                </a:lnTo>
                <a:lnTo>
                  <a:pt x="57607" y="24002"/>
                </a:lnTo>
                <a:lnTo>
                  <a:pt x="56647" y="19202"/>
                </a:lnTo>
                <a:lnTo>
                  <a:pt x="53766" y="153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7" name="object 597"/>
          <p:cNvSpPr/>
          <p:nvPr/>
        </p:nvSpPr>
        <p:spPr>
          <a:xfrm>
            <a:off x="1967209" y="3430706"/>
            <a:ext cx="65288" cy="91196"/>
          </a:xfrm>
          <a:custGeom>
            <a:avLst/>
            <a:gdLst/>
            <a:ahLst/>
            <a:cxnLst/>
            <a:rect l="l" t="t" r="r" b="b"/>
            <a:pathLst>
              <a:path w="65288" h="91196">
                <a:moveTo>
                  <a:pt x="0" y="38404"/>
                </a:moveTo>
                <a:lnTo>
                  <a:pt x="0" y="53751"/>
                </a:lnTo>
                <a:lnTo>
                  <a:pt x="975" y="59512"/>
                </a:lnTo>
                <a:lnTo>
                  <a:pt x="1935" y="65272"/>
                </a:lnTo>
                <a:lnTo>
                  <a:pt x="3840" y="71033"/>
                </a:lnTo>
                <a:lnTo>
                  <a:pt x="6720" y="75834"/>
                </a:lnTo>
                <a:lnTo>
                  <a:pt x="9616" y="79674"/>
                </a:lnTo>
                <a:lnTo>
                  <a:pt x="12496" y="83515"/>
                </a:lnTo>
                <a:lnTo>
                  <a:pt x="16337" y="85435"/>
                </a:lnTo>
                <a:lnTo>
                  <a:pt x="21122" y="87355"/>
                </a:lnTo>
                <a:lnTo>
                  <a:pt x="25923" y="90236"/>
                </a:lnTo>
                <a:lnTo>
                  <a:pt x="30723" y="91196"/>
                </a:lnTo>
                <a:lnTo>
                  <a:pt x="39364" y="91196"/>
                </a:lnTo>
                <a:lnTo>
                  <a:pt x="42245" y="90236"/>
                </a:lnTo>
                <a:lnTo>
                  <a:pt x="45125" y="90236"/>
                </a:lnTo>
                <a:lnTo>
                  <a:pt x="48006" y="89275"/>
                </a:lnTo>
                <a:lnTo>
                  <a:pt x="50886" y="88315"/>
                </a:lnTo>
                <a:lnTo>
                  <a:pt x="52806" y="87355"/>
                </a:lnTo>
                <a:lnTo>
                  <a:pt x="54726" y="87355"/>
                </a:lnTo>
                <a:lnTo>
                  <a:pt x="56647" y="85435"/>
                </a:lnTo>
                <a:lnTo>
                  <a:pt x="58567" y="84475"/>
                </a:lnTo>
                <a:lnTo>
                  <a:pt x="60487" y="83515"/>
                </a:lnTo>
                <a:lnTo>
                  <a:pt x="62407" y="82555"/>
                </a:lnTo>
                <a:lnTo>
                  <a:pt x="62407" y="81594"/>
                </a:lnTo>
                <a:lnTo>
                  <a:pt x="63367" y="81594"/>
                </a:lnTo>
                <a:lnTo>
                  <a:pt x="64328" y="80634"/>
                </a:lnTo>
                <a:lnTo>
                  <a:pt x="64328" y="78714"/>
                </a:lnTo>
                <a:lnTo>
                  <a:pt x="65288" y="78714"/>
                </a:lnTo>
                <a:lnTo>
                  <a:pt x="65288" y="70073"/>
                </a:lnTo>
                <a:lnTo>
                  <a:pt x="64328" y="69113"/>
                </a:lnTo>
                <a:lnTo>
                  <a:pt x="64328" y="68153"/>
                </a:lnTo>
                <a:lnTo>
                  <a:pt x="63367" y="67193"/>
                </a:lnTo>
                <a:lnTo>
                  <a:pt x="62407" y="67193"/>
                </a:lnTo>
                <a:lnTo>
                  <a:pt x="60487" y="68153"/>
                </a:lnTo>
                <a:lnTo>
                  <a:pt x="59527" y="69113"/>
                </a:lnTo>
                <a:lnTo>
                  <a:pt x="58567" y="70073"/>
                </a:lnTo>
                <a:lnTo>
                  <a:pt x="56647" y="71033"/>
                </a:lnTo>
                <a:lnTo>
                  <a:pt x="54726" y="71993"/>
                </a:lnTo>
                <a:lnTo>
                  <a:pt x="52806" y="73913"/>
                </a:lnTo>
                <a:lnTo>
                  <a:pt x="50886" y="74874"/>
                </a:lnTo>
                <a:lnTo>
                  <a:pt x="48006" y="75834"/>
                </a:lnTo>
                <a:lnTo>
                  <a:pt x="45125" y="76794"/>
                </a:lnTo>
                <a:lnTo>
                  <a:pt x="42245" y="77754"/>
                </a:lnTo>
                <a:lnTo>
                  <a:pt x="35524" y="77754"/>
                </a:lnTo>
                <a:lnTo>
                  <a:pt x="31683" y="76794"/>
                </a:lnTo>
                <a:lnTo>
                  <a:pt x="28803" y="75834"/>
                </a:lnTo>
                <a:lnTo>
                  <a:pt x="25923" y="73913"/>
                </a:lnTo>
                <a:lnTo>
                  <a:pt x="24003" y="71993"/>
                </a:lnTo>
                <a:lnTo>
                  <a:pt x="22082" y="70073"/>
                </a:lnTo>
                <a:lnTo>
                  <a:pt x="20162" y="67193"/>
                </a:lnTo>
                <a:lnTo>
                  <a:pt x="18242" y="63352"/>
                </a:lnTo>
                <a:lnTo>
                  <a:pt x="17282" y="59512"/>
                </a:lnTo>
                <a:lnTo>
                  <a:pt x="16337" y="55671"/>
                </a:lnTo>
                <a:lnTo>
                  <a:pt x="15377" y="50871"/>
                </a:lnTo>
                <a:lnTo>
                  <a:pt x="15377" y="45795"/>
                </a:lnTo>
                <a:lnTo>
                  <a:pt x="16833" y="31340"/>
                </a:lnTo>
                <a:lnTo>
                  <a:pt x="21122" y="21122"/>
                </a:lnTo>
                <a:lnTo>
                  <a:pt x="25923" y="15361"/>
                </a:lnTo>
                <a:lnTo>
                  <a:pt x="30723" y="12481"/>
                </a:lnTo>
                <a:lnTo>
                  <a:pt x="42245" y="12481"/>
                </a:lnTo>
                <a:lnTo>
                  <a:pt x="45125" y="13441"/>
                </a:lnTo>
                <a:lnTo>
                  <a:pt x="48006" y="14401"/>
                </a:lnTo>
                <a:lnTo>
                  <a:pt x="49926" y="15361"/>
                </a:lnTo>
                <a:lnTo>
                  <a:pt x="52806" y="16322"/>
                </a:lnTo>
                <a:lnTo>
                  <a:pt x="54726" y="17282"/>
                </a:lnTo>
                <a:lnTo>
                  <a:pt x="55686" y="19202"/>
                </a:lnTo>
                <a:lnTo>
                  <a:pt x="57607" y="20162"/>
                </a:lnTo>
                <a:lnTo>
                  <a:pt x="58567" y="21122"/>
                </a:lnTo>
                <a:lnTo>
                  <a:pt x="60487" y="22082"/>
                </a:lnTo>
                <a:lnTo>
                  <a:pt x="61447" y="23042"/>
                </a:lnTo>
                <a:lnTo>
                  <a:pt x="62407" y="23042"/>
                </a:lnTo>
                <a:lnTo>
                  <a:pt x="63367" y="22082"/>
                </a:lnTo>
                <a:lnTo>
                  <a:pt x="64328" y="21122"/>
                </a:lnTo>
                <a:lnTo>
                  <a:pt x="64328" y="20162"/>
                </a:lnTo>
                <a:lnTo>
                  <a:pt x="65288" y="18242"/>
                </a:lnTo>
                <a:lnTo>
                  <a:pt x="65288" y="15361"/>
                </a:lnTo>
                <a:lnTo>
                  <a:pt x="64328" y="14401"/>
                </a:lnTo>
                <a:lnTo>
                  <a:pt x="64328" y="10561"/>
                </a:lnTo>
                <a:lnTo>
                  <a:pt x="63367" y="9601"/>
                </a:lnTo>
                <a:lnTo>
                  <a:pt x="63367" y="8641"/>
                </a:lnTo>
                <a:lnTo>
                  <a:pt x="62407" y="8641"/>
                </a:lnTo>
                <a:lnTo>
                  <a:pt x="61447" y="7680"/>
                </a:lnTo>
                <a:lnTo>
                  <a:pt x="60487" y="6720"/>
                </a:lnTo>
                <a:lnTo>
                  <a:pt x="58567" y="5760"/>
                </a:lnTo>
                <a:lnTo>
                  <a:pt x="56647" y="4800"/>
                </a:lnTo>
                <a:lnTo>
                  <a:pt x="54726" y="3840"/>
                </a:lnTo>
                <a:lnTo>
                  <a:pt x="52806" y="2880"/>
                </a:lnTo>
                <a:lnTo>
                  <a:pt x="50886" y="1920"/>
                </a:lnTo>
                <a:lnTo>
                  <a:pt x="48966" y="960"/>
                </a:lnTo>
                <a:lnTo>
                  <a:pt x="46085" y="960"/>
                </a:lnTo>
                <a:lnTo>
                  <a:pt x="44165" y="0"/>
                </a:lnTo>
                <a:lnTo>
                  <a:pt x="32644" y="0"/>
                </a:lnTo>
                <a:lnTo>
                  <a:pt x="27843" y="960"/>
                </a:lnTo>
                <a:lnTo>
                  <a:pt x="23058" y="2880"/>
                </a:lnTo>
                <a:lnTo>
                  <a:pt x="18242" y="4800"/>
                </a:lnTo>
                <a:lnTo>
                  <a:pt x="14401" y="7680"/>
                </a:lnTo>
                <a:lnTo>
                  <a:pt x="11536" y="11521"/>
                </a:lnTo>
                <a:lnTo>
                  <a:pt x="7680" y="15361"/>
                </a:lnTo>
                <a:lnTo>
                  <a:pt x="4815" y="19202"/>
                </a:lnTo>
                <a:lnTo>
                  <a:pt x="2880" y="25923"/>
                </a:lnTo>
                <a:lnTo>
                  <a:pt x="975" y="31683"/>
                </a:lnTo>
                <a:lnTo>
                  <a:pt x="0" y="3840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8" name="object 598"/>
          <p:cNvSpPr/>
          <p:nvPr/>
        </p:nvSpPr>
        <p:spPr>
          <a:xfrm>
            <a:off x="2063221" y="3430706"/>
            <a:ext cx="59512" cy="47990"/>
          </a:xfrm>
          <a:custGeom>
            <a:avLst/>
            <a:gdLst/>
            <a:ahLst/>
            <a:cxnLst/>
            <a:rect l="l" t="t" r="r" b="b"/>
            <a:pathLst>
              <a:path w="59512" h="47990">
                <a:moveTo>
                  <a:pt x="53751" y="15361"/>
                </a:moveTo>
                <a:lnTo>
                  <a:pt x="50871" y="11521"/>
                </a:lnTo>
                <a:lnTo>
                  <a:pt x="47990" y="7680"/>
                </a:lnTo>
                <a:lnTo>
                  <a:pt x="44150" y="4800"/>
                </a:lnTo>
                <a:lnTo>
                  <a:pt x="39349" y="2880"/>
                </a:lnTo>
                <a:lnTo>
                  <a:pt x="35509" y="960"/>
                </a:lnTo>
                <a:lnTo>
                  <a:pt x="29748" y="0"/>
                </a:lnTo>
                <a:lnTo>
                  <a:pt x="17282" y="0"/>
                </a:lnTo>
                <a:lnTo>
                  <a:pt x="11521" y="960"/>
                </a:lnTo>
                <a:lnTo>
                  <a:pt x="6720" y="2880"/>
                </a:lnTo>
                <a:lnTo>
                  <a:pt x="1905" y="5760"/>
                </a:lnTo>
                <a:lnTo>
                  <a:pt x="960" y="27843"/>
                </a:lnTo>
                <a:lnTo>
                  <a:pt x="1905" y="24963"/>
                </a:lnTo>
                <a:lnTo>
                  <a:pt x="3840" y="22082"/>
                </a:lnTo>
                <a:lnTo>
                  <a:pt x="5745" y="19202"/>
                </a:lnTo>
                <a:lnTo>
                  <a:pt x="7680" y="17282"/>
                </a:lnTo>
                <a:lnTo>
                  <a:pt x="9585" y="15361"/>
                </a:lnTo>
                <a:lnTo>
                  <a:pt x="12466" y="14401"/>
                </a:lnTo>
                <a:lnTo>
                  <a:pt x="15346" y="12481"/>
                </a:lnTo>
                <a:lnTo>
                  <a:pt x="19187" y="11521"/>
                </a:lnTo>
                <a:lnTo>
                  <a:pt x="29748" y="11521"/>
                </a:lnTo>
                <a:lnTo>
                  <a:pt x="35509" y="14401"/>
                </a:lnTo>
                <a:lnTo>
                  <a:pt x="39349" y="18242"/>
                </a:lnTo>
                <a:lnTo>
                  <a:pt x="43190" y="23042"/>
                </a:lnTo>
                <a:lnTo>
                  <a:pt x="44150" y="29763"/>
                </a:lnTo>
                <a:lnTo>
                  <a:pt x="44150" y="37444"/>
                </a:lnTo>
                <a:lnTo>
                  <a:pt x="0" y="37444"/>
                </a:lnTo>
                <a:lnTo>
                  <a:pt x="0" y="47990"/>
                </a:lnTo>
                <a:lnTo>
                  <a:pt x="56631" y="47990"/>
                </a:lnTo>
                <a:lnTo>
                  <a:pt x="57591" y="47030"/>
                </a:lnTo>
                <a:lnTo>
                  <a:pt x="59512" y="46085"/>
                </a:lnTo>
                <a:lnTo>
                  <a:pt x="59512" y="33604"/>
                </a:lnTo>
                <a:lnTo>
                  <a:pt x="58552" y="28803"/>
                </a:lnTo>
                <a:lnTo>
                  <a:pt x="57591" y="24002"/>
                </a:lnTo>
                <a:lnTo>
                  <a:pt x="56631" y="19202"/>
                </a:lnTo>
                <a:lnTo>
                  <a:pt x="53751" y="153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9" name="object 599"/>
          <p:cNvSpPr/>
          <p:nvPr/>
        </p:nvSpPr>
        <p:spPr>
          <a:xfrm>
            <a:off x="2046899" y="3436467"/>
            <a:ext cx="72953" cy="85435"/>
          </a:xfrm>
          <a:custGeom>
            <a:avLst/>
            <a:gdLst/>
            <a:ahLst/>
            <a:cxnLst/>
            <a:rect l="l" t="t" r="r" b="b"/>
            <a:pathLst>
              <a:path w="72953" h="85435">
                <a:moveTo>
                  <a:pt x="72953" y="71033"/>
                </a:moveTo>
                <a:lnTo>
                  <a:pt x="71993" y="70073"/>
                </a:lnTo>
                <a:lnTo>
                  <a:pt x="71993" y="67193"/>
                </a:lnTo>
                <a:lnTo>
                  <a:pt x="71033" y="67193"/>
                </a:lnTo>
                <a:lnTo>
                  <a:pt x="71033" y="66233"/>
                </a:lnTo>
                <a:lnTo>
                  <a:pt x="69113" y="66233"/>
                </a:lnTo>
                <a:lnTo>
                  <a:pt x="68153" y="67193"/>
                </a:lnTo>
                <a:lnTo>
                  <a:pt x="66233" y="67193"/>
                </a:lnTo>
                <a:lnTo>
                  <a:pt x="65272" y="68153"/>
                </a:lnTo>
                <a:lnTo>
                  <a:pt x="63352" y="69113"/>
                </a:lnTo>
                <a:lnTo>
                  <a:pt x="61432" y="69113"/>
                </a:lnTo>
                <a:lnTo>
                  <a:pt x="58552" y="70073"/>
                </a:lnTo>
                <a:lnTo>
                  <a:pt x="56631" y="71033"/>
                </a:lnTo>
                <a:lnTo>
                  <a:pt x="52791" y="71993"/>
                </a:lnTo>
                <a:lnTo>
                  <a:pt x="49911" y="71993"/>
                </a:lnTo>
                <a:lnTo>
                  <a:pt x="47030" y="72953"/>
                </a:lnTo>
                <a:lnTo>
                  <a:pt x="37444" y="72953"/>
                </a:lnTo>
                <a:lnTo>
                  <a:pt x="33604" y="71993"/>
                </a:lnTo>
                <a:lnTo>
                  <a:pt x="29763" y="71033"/>
                </a:lnTo>
                <a:lnTo>
                  <a:pt x="26883" y="69113"/>
                </a:lnTo>
                <a:lnTo>
                  <a:pt x="24003" y="67193"/>
                </a:lnTo>
                <a:lnTo>
                  <a:pt x="22067" y="64312"/>
                </a:lnTo>
                <a:lnTo>
                  <a:pt x="19202" y="61432"/>
                </a:lnTo>
                <a:lnTo>
                  <a:pt x="18227" y="58552"/>
                </a:lnTo>
                <a:lnTo>
                  <a:pt x="17282" y="54711"/>
                </a:lnTo>
                <a:lnTo>
                  <a:pt x="16322" y="51831"/>
                </a:lnTo>
                <a:lnTo>
                  <a:pt x="16322" y="24963"/>
                </a:lnTo>
                <a:lnTo>
                  <a:pt x="17282" y="22082"/>
                </a:lnTo>
                <a:lnTo>
                  <a:pt x="18227" y="0"/>
                </a:lnTo>
                <a:lnTo>
                  <a:pt x="14386" y="2880"/>
                </a:lnTo>
                <a:lnTo>
                  <a:pt x="10561" y="6720"/>
                </a:lnTo>
                <a:lnTo>
                  <a:pt x="6720" y="10561"/>
                </a:lnTo>
                <a:lnTo>
                  <a:pt x="4800" y="15361"/>
                </a:lnTo>
                <a:lnTo>
                  <a:pt x="2880" y="21122"/>
                </a:lnTo>
                <a:lnTo>
                  <a:pt x="960" y="26883"/>
                </a:lnTo>
                <a:lnTo>
                  <a:pt x="0" y="32644"/>
                </a:lnTo>
                <a:lnTo>
                  <a:pt x="0" y="47990"/>
                </a:lnTo>
                <a:lnTo>
                  <a:pt x="960" y="53751"/>
                </a:lnTo>
                <a:lnTo>
                  <a:pt x="2880" y="59512"/>
                </a:lnTo>
                <a:lnTo>
                  <a:pt x="4800" y="65272"/>
                </a:lnTo>
                <a:lnTo>
                  <a:pt x="6720" y="70073"/>
                </a:lnTo>
                <a:lnTo>
                  <a:pt x="10561" y="73914"/>
                </a:lnTo>
                <a:lnTo>
                  <a:pt x="14386" y="77754"/>
                </a:lnTo>
                <a:lnTo>
                  <a:pt x="18227" y="80634"/>
                </a:lnTo>
                <a:lnTo>
                  <a:pt x="23042" y="82555"/>
                </a:lnTo>
                <a:lnTo>
                  <a:pt x="28788" y="84475"/>
                </a:lnTo>
                <a:lnTo>
                  <a:pt x="34564" y="85435"/>
                </a:lnTo>
                <a:lnTo>
                  <a:pt x="45110" y="85435"/>
                </a:lnTo>
                <a:lnTo>
                  <a:pt x="48950" y="84475"/>
                </a:lnTo>
                <a:lnTo>
                  <a:pt x="51831" y="84475"/>
                </a:lnTo>
                <a:lnTo>
                  <a:pt x="55671" y="83515"/>
                </a:lnTo>
                <a:lnTo>
                  <a:pt x="58552" y="82555"/>
                </a:lnTo>
                <a:lnTo>
                  <a:pt x="61432" y="82555"/>
                </a:lnTo>
                <a:lnTo>
                  <a:pt x="64312" y="81594"/>
                </a:lnTo>
                <a:lnTo>
                  <a:pt x="66233" y="80634"/>
                </a:lnTo>
                <a:lnTo>
                  <a:pt x="68153" y="79674"/>
                </a:lnTo>
                <a:lnTo>
                  <a:pt x="69113" y="78714"/>
                </a:lnTo>
                <a:lnTo>
                  <a:pt x="71033" y="78714"/>
                </a:lnTo>
                <a:lnTo>
                  <a:pt x="71033" y="77754"/>
                </a:lnTo>
                <a:lnTo>
                  <a:pt x="71993" y="76794"/>
                </a:lnTo>
                <a:lnTo>
                  <a:pt x="71993" y="74874"/>
                </a:lnTo>
                <a:lnTo>
                  <a:pt x="72953" y="73914"/>
                </a:lnTo>
                <a:lnTo>
                  <a:pt x="72953" y="7103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0" name="object 600"/>
          <p:cNvSpPr/>
          <p:nvPr/>
        </p:nvSpPr>
        <p:spPr>
          <a:xfrm>
            <a:off x="2145776" y="3430706"/>
            <a:ext cx="75834" cy="122880"/>
          </a:xfrm>
          <a:custGeom>
            <a:avLst/>
            <a:gdLst/>
            <a:ahLst/>
            <a:cxnLst/>
            <a:rect l="l" t="t" r="r" b="b"/>
            <a:pathLst>
              <a:path w="75834" h="122880">
                <a:moveTo>
                  <a:pt x="13426" y="15361"/>
                </a:moveTo>
                <a:lnTo>
                  <a:pt x="13426" y="2880"/>
                </a:lnTo>
                <a:lnTo>
                  <a:pt x="12481" y="2880"/>
                </a:lnTo>
                <a:lnTo>
                  <a:pt x="12481" y="1920"/>
                </a:lnTo>
                <a:lnTo>
                  <a:pt x="9601" y="1920"/>
                </a:lnTo>
                <a:lnTo>
                  <a:pt x="8641" y="960"/>
                </a:lnTo>
                <a:lnTo>
                  <a:pt x="3840" y="960"/>
                </a:lnTo>
                <a:lnTo>
                  <a:pt x="384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120959"/>
                </a:lnTo>
                <a:lnTo>
                  <a:pt x="960" y="120959"/>
                </a:lnTo>
                <a:lnTo>
                  <a:pt x="960" y="121920"/>
                </a:lnTo>
                <a:lnTo>
                  <a:pt x="3840" y="121920"/>
                </a:lnTo>
                <a:lnTo>
                  <a:pt x="4800" y="122880"/>
                </a:lnTo>
                <a:lnTo>
                  <a:pt x="8641" y="122880"/>
                </a:lnTo>
                <a:lnTo>
                  <a:pt x="10561" y="121920"/>
                </a:lnTo>
                <a:lnTo>
                  <a:pt x="13426" y="121920"/>
                </a:lnTo>
                <a:lnTo>
                  <a:pt x="14401" y="120959"/>
                </a:lnTo>
                <a:lnTo>
                  <a:pt x="15361" y="119999"/>
                </a:lnTo>
                <a:lnTo>
                  <a:pt x="15361" y="77754"/>
                </a:lnTo>
                <a:lnTo>
                  <a:pt x="17266" y="80634"/>
                </a:lnTo>
                <a:lnTo>
                  <a:pt x="19202" y="82555"/>
                </a:lnTo>
                <a:lnTo>
                  <a:pt x="21107" y="83515"/>
                </a:lnTo>
                <a:lnTo>
                  <a:pt x="19202" y="67193"/>
                </a:lnTo>
                <a:lnTo>
                  <a:pt x="15361" y="62392"/>
                </a:lnTo>
                <a:lnTo>
                  <a:pt x="15361" y="28803"/>
                </a:lnTo>
                <a:lnTo>
                  <a:pt x="17266" y="25923"/>
                </a:lnTo>
                <a:lnTo>
                  <a:pt x="20147" y="24002"/>
                </a:lnTo>
                <a:lnTo>
                  <a:pt x="22082" y="22082"/>
                </a:lnTo>
                <a:lnTo>
                  <a:pt x="23987" y="19202"/>
                </a:lnTo>
                <a:lnTo>
                  <a:pt x="25923" y="18242"/>
                </a:lnTo>
                <a:lnTo>
                  <a:pt x="27828" y="16322"/>
                </a:lnTo>
                <a:lnTo>
                  <a:pt x="29763" y="15361"/>
                </a:lnTo>
                <a:lnTo>
                  <a:pt x="31668" y="14401"/>
                </a:lnTo>
                <a:lnTo>
                  <a:pt x="33604" y="14401"/>
                </a:lnTo>
                <a:lnTo>
                  <a:pt x="35509" y="13441"/>
                </a:lnTo>
                <a:lnTo>
                  <a:pt x="43190" y="13441"/>
                </a:lnTo>
                <a:lnTo>
                  <a:pt x="47030" y="14401"/>
                </a:lnTo>
                <a:lnTo>
                  <a:pt x="49911" y="15361"/>
                </a:lnTo>
                <a:lnTo>
                  <a:pt x="51831" y="17282"/>
                </a:lnTo>
                <a:lnTo>
                  <a:pt x="54711" y="20162"/>
                </a:lnTo>
                <a:lnTo>
                  <a:pt x="55671" y="23042"/>
                </a:lnTo>
                <a:lnTo>
                  <a:pt x="57591" y="25923"/>
                </a:lnTo>
                <a:lnTo>
                  <a:pt x="58552" y="29763"/>
                </a:lnTo>
                <a:lnTo>
                  <a:pt x="59512" y="33604"/>
                </a:lnTo>
                <a:lnTo>
                  <a:pt x="59512" y="37444"/>
                </a:lnTo>
                <a:lnTo>
                  <a:pt x="60472" y="41285"/>
                </a:lnTo>
                <a:lnTo>
                  <a:pt x="60472" y="49910"/>
                </a:lnTo>
                <a:lnTo>
                  <a:pt x="59512" y="53751"/>
                </a:lnTo>
                <a:lnTo>
                  <a:pt x="58552" y="57591"/>
                </a:lnTo>
                <a:lnTo>
                  <a:pt x="57591" y="61432"/>
                </a:lnTo>
                <a:lnTo>
                  <a:pt x="56631" y="64312"/>
                </a:lnTo>
                <a:lnTo>
                  <a:pt x="54711" y="67193"/>
                </a:lnTo>
                <a:lnTo>
                  <a:pt x="53751" y="71033"/>
                </a:lnTo>
                <a:lnTo>
                  <a:pt x="50871" y="72953"/>
                </a:lnTo>
                <a:lnTo>
                  <a:pt x="47990" y="74874"/>
                </a:lnTo>
                <a:lnTo>
                  <a:pt x="46070" y="76794"/>
                </a:lnTo>
                <a:lnTo>
                  <a:pt x="42230" y="77754"/>
                </a:lnTo>
                <a:lnTo>
                  <a:pt x="34549" y="77754"/>
                </a:lnTo>
                <a:lnTo>
                  <a:pt x="30708" y="76794"/>
                </a:lnTo>
                <a:lnTo>
                  <a:pt x="26883" y="73913"/>
                </a:lnTo>
                <a:lnTo>
                  <a:pt x="24947" y="86395"/>
                </a:lnTo>
                <a:lnTo>
                  <a:pt x="26883" y="87355"/>
                </a:lnTo>
                <a:lnTo>
                  <a:pt x="28803" y="89275"/>
                </a:lnTo>
                <a:lnTo>
                  <a:pt x="31668" y="89275"/>
                </a:lnTo>
                <a:lnTo>
                  <a:pt x="33604" y="90236"/>
                </a:lnTo>
                <a:lnTo>
                  <a:pt x="35509" y="90236"/>
                </a:lnTo>
                <a:lnTo>
                  <a:pt x="37429" y="91196"/>
                </a:lnTo>
                <a:lnTo>
                  <a:pt x="46070" y="91196"/>
                </a:lnTo>
                <a:lnTo>
                  <a:pt x="50871" y="89275"/>
                </a:lnTo>
                <a:lnTo>
                  <a:pt x="55671" y="87355"/>
                </a:lnTo>
                <a:lnTo>
                  <a:pt x="60472" y="85435"/>
                </a:lnTo>
                <a:lnTo>
                  <a:pt x="63352" y="82555"/>
                </a:lnTo>
                <a:lnTo>
                  <a:pt x="67193" y="78714"/>
                </a:lnTo>
                <a:lnTo>
                  <a:pt x="70073" y="73913"/>
                </a:lnTo>
                <a:lnTo>
                  <a:pt x="71993" y="69113"/>
                </a:lnTo>
                <a:lnTo>
                  <a:pt x="73913" y="63352"/>
                </a:lnTo>
                <a:lnTo>
                  <a:pt x="74874" y="57591"/>
                </a:lnTo>
                <a:lnTo>
                  <a:pt x="75834" y="50871"/>
                </a:lnTo>
                <a:lnTo>
                  <a:pt x="75834" y="32644"/>
                </a:lnTo>
                <a:lnTo>
                  <a:pt x="73913" y="26883"/>
                </a:lnTo>
                <a:lnTo>
                  <a:pt x="72953" y="22082"/>
                </a:lnTo>
                <a:lnTo>
                  <a:pt x="71033" y="17282"/>
                </a:lnTo>
                <a:lnTo>
                  <a:pt x="68153" y="13441"/>
                </a:lnTo>
                <a:lnTo>
                  <a:pt x="65272" y="8641"/>
                </a:lnTo>
                <a:lnTo>
                  <a:pt x="62392" y="5760"/>
                </a:lnTo>
                <a:lnTo>
                  <a:pt x="57591" y="3840"/>
                </a:lnTo>
                <a:lnTo>
                  <a:pt x="53751" y="960"/>
                </a:lnTo>
                <a:lnTo>
                  <a:pt x="48950" y="0"/>
                </a:lnTo>
                <a:lnTo>
                  <a:pt x="37429" y="0"/>
                </a:lnTo>
                <a:lnTo>
                  <a:pt x="34549" y="960"/>
                </a:lnTo>
                <a:lnTo>
                  <a:pt x="32644" y="1920"/>
                </a:lnTo>
                <a:lnTo>
                  <a:pt x="29763" y="2880"/>
                </a:lnTo>
                <a:lnTo>
                  <a:pt x="27828" y="3840"/>
                </a:lnTo>
                <a:lnTo>
                  <a:pt x="24947" y="4800"/>
                </a:lnTo>
                <a:lnTo>
                  <a:pt x="23042" y="6720"/>
                </a:lnTo>
                <a:lnTo>
                  <a:pt x="20147" y="8641"/>
                </a:lnTo>
                <a:lnTo>
                  <a:pt x="18242" y="10561"/>
                </a:lnTo>
                <a:lnTo>
                  <a:pt x="15361" y="12481"/>
                </a:lnTo>
                <a:lnTo>
                  <a:pt x="13426" y="153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1" name="object 601"/>
          <p:cNvSpPr/>
          <p:nvPr/>
        </p:nvSpPr>
        <p:spPr>
          <a:xfrm>
            <a:off x="2164979" y="3497900"/>
            <a:ext cx="7680" cy="19202"/>
          </a:xfrm>
          <a:custGeom>
            <a:avLst/>
            <a:gdLst/>
            <a:ahLst/>
            <a:cxnLst/>
            <a:rect l="l" t="t" r="r" b="b"/>
            <a:pathLst>
              <a:path w="7680" h="19202">
                <a:moveTo>
                  <a:pt x="3840" y="3840"/>
                </a:moveTo>
                <a:lnTo>
                  <a:pt x="0" y="0"/>
                </a:lnTo>
                <a:lnTo>
                  <a:pt x="1904" y="16322"/>
                </a:lnTo>
                <a:lnTo>
                  <a:pt x="3840" y="18242"/>
                </a:lnTo>
                <a:lnTo>
                  <a:pt x="5745" y="19202"/>
                </a:lnTo>
                <a:lnTo>
                  <a:pt x="7680" y="6720"/>
                </a:lnTo>
                <a:lnTo>
                  <a:pt x="384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2" name="object 602"/>
          <p:cNvSpPr/>
          <p:nvPr/>
        </p:nvSpPr>
        <p:spPr>
          <a:xfrm>
            <a:off x="2233132" y="3409584"/>
            <a:ext cx="53751" cy="111358"/>
          </a:xfrm>
          <a:custGeom>
            <a:avLst/>
            <a:gdLst/>
            <a:ahLst/>
            <a:cxnLst/>
            <a:rect l="l" t="t" r="r" b="b"/>
            <a:pathLst>
              <a:path w="53751" h="111358">
                <a:moveTo>
                  <a:pt x="50886" y="23042"/>
                </a:moveTo>
                <a:lnTo>
                  <a:pt x="29763" y="23042"/>
                </a:lnTo>
                <a:lnTo>
                  <a:pt x="29763" y="1920"/>
                </a:lnTo>
                <a:lnTo>
                  <a:pt x="28803" y="1920"/>
                </a:lnTo>
                <a:lnTo>
                  <a:pt x="28803" y="960"/>
                </a:lnTo>
                <a:lnTo>
                  <a:pt x="25923" y="960"/>
                </a:lnTo>
                <a:lnTo>
                  <a:pt x="24963" y="0"/>
                </a:lnTo>
                <a:lnTo>
                  <a:pt x="19202" y="0"/>
                </a:lnTo>
                <a:lnTo>
                  <a:pt x="18242" y="960"/>
                </a:lnTo>
                <a:lnTo>
                  <a:pt x="15361" y="960"/>
                </a:lnTo>
                <a:lnTo>
                  <a:pt x="15361" y="1920"/>
                </a:lnTo>
                <a:lnTo>
                  <a:pt x="14401" y="2880"/>
                </a:lnTo>
                <a:lnTo>
                  <a:pt x="14401" y="23042"/>
                </a:lnTo>
                <a:lnTo>
                  <a:pt x="1920" y="23042"/>
                </a:lnTo>
                <a:lnTo>
                  <a:pt x="960" y="24002"/>
                </a:lnTo>
                <a:lnTo>
                  <a:pt x="960" y="24963"/>
                </a:lnTo>
                <a:lnTo>
                  <a:pt x="0" y="25923"/>
                </a:lnTo>
                <a:lnTo>
                  <a:pt x="0" y="32644"/>
                </a:lnTo>
                <a:lnTo>
                  <a:pt x="960" y="33604"/>
                </a:lnTo>
                <a:lnTo>
                  <a:pt x="1920" y="34564"/>
                </a:lnTo>
                <a:lnTo>
                  <a:pt x="1920" y="35524"/>
                </a:lnTo>
                <a:lnTo>
                  <a:pt x="14401" y="35524"/>
                </a:lnTo>
                <a:lnTo>
                  <a:pt x="14401" y="88315"/>
                </a:lnTo>
                <a:lnTo>
                  <a:pt x="15361" y="93116"/>
                </a:lnTo>
                <a:lnTo>
                  <a:pt x="16322" y="95996"/>
                </a:lnTo>
                <a:lnTo>
                  <a:pt x="17282" y="99837"/>
                </a:lnTo>
                <a:lnTo>
                  <a:pt x="18242" y="102717"/>
                </a:lnTo>
                <a:lnTo>
                  <a:pt x="20162" y="104637"/>
                </a:lnTo>
                <a:lnTo>
                  <a:pt x="22082" y="107518"/>
                </a:lnTo>
                <a:lnTo>
                  <a:pt x="24963" y="108478"/>
                </a:lnTo>
                <a:lnTo>
                  <a:pt x="27828" y="110398"/>
                </a:lnTo>
                <a:lnTo>
                  <a:pt x="30708" y="111358"/>
                </a:lnTo>
                <a:lnTo>
                  <a:pt x="46070" y="111358"/>
                </a:lnTo>
                <a:lnTo>
                  <a:pt x="47045" y="110398"/>
                </a:lnTo>
                <a:lnTo>
                  <a:pt x="49910" y="110398"/>
                </a:lnTo>
                <a:lnTo>
                  <a:pt x="50886" y="109438"/>
                </a:lnTo>
                <a:lnTo>
                  <a:pt x="51831" y="109438"/>
                </a:lnTo>
                <a:lnTo>
                  <a:pt x="51831" y="108478"/>
                </a:lnTo>
                <a:lnTo>
                  <a:pt x="52791" y="108478"/>
                </a:lnTo>
                <a:lnTo>
                  <a:pt x="52791" y="107518"/>
                </a:lnTo>
                <a:lnTo>
                  <a:pt x="53751" y="106558"/>
                </a:lnTo>
                <a:lnTo>
                  <a:pt x="53751" y="96956"/>
                </a:lnTo>
                <a:lnTo>
                  <a:pt x="52791" y="96956"/>
                </a:lnTo>
                <a:lnTo>
                  <a:pt x="52791" y="95996"/>
                </a:lnTo>
                <a:lnTo>
                  <a:pt x="50886" y="95996"/>
                </a:lnTo>
                <a:lnTo>
                  <a:pt x="49910" y="96956"/>
                </a:lnTo>
                <a:lnTo>
                  <a:pt x="48950" y="96956"/>
                </a:lnTo>
                <a:lnTo>
                  <a:pt x="47990" y="97916"/>
                </a:lnTo>
                <a:lnTo>
                  <a:pt x="45110" y="97916"/>
                </a:lnTo>
                <a:lnTo>
                  <a:pt x="44165" y="98877"/>
                </a:lnTo>
                <a:lnTo>
                  <a:pt x="37444" y="98877"/>
                </a:lnTo>
                <a:lnTo>
                  <a:pt x="33604" y="96956"/>
                </a:lnTo>
                <a:lnTo>
                  <a:pt x="32644" y="94076"/>
                </a:lnTo>
                <a:lnTo>
                  <a:pt x="30708" y="91196"/>
                </a:lnTo>
                <a:lnTo>
                  <a:pt x="29763" y="87355"/>
                </a:lnTo>
                <a:lnTo>
                  <a:pt x="29763" y="35524"/>
                </a:lnTo>
                <a:lnTo>
                  <a:pt x="51831" y="35524"/>
                </a:lnTo>
                <a:lnTo>
                  <a:pt x="52791" y="34564"/>
                </a:lnTo>
                <a:lnTo>
                  <a:pt x="53751" y="33604"/>
                </a:lnTo>
                <a:lnTo>
                  <a:pt x="53751" y="24002"/>
                </a:lnTo>
                <a:lnTo>
                  <a:pt x="52791" y="24002"/>
                </a:lnTo>
                <a:lnTo>
                  <a:pt x="52791" y="23042"/>
                </a:lnTo>
                <a:lnTo>
                  <a:pt x="50886" y="230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3" name="object 603"/>
          <p:cNvSpPr/>
          <p:nvPr/>
        </p:nvSpPr>
        <p:spPr>
          <a:xfrm>
            <a:off x="2340650" y="3400943"/>
            <a:ext cx="54711" cy="119039"/>
          </a:xfrm>
          <a:custGeom>
            <a:avLst/>
            <a:gdLst/>
            <a:ahLst/>
            <a:cxnLst/>
            <a:rect l="l" t="t" r="r" b="b"/>
            <a:pathLst>
              <a:path w="54711" h="119039">
                <a:moveTo>
                  <a:pt x="49911" y="118079"/>
                </a:moveTo>
                <a:lnTo>
                  <a:pt x="49911" y="119039"/>
                </a:lnTo>
                <a:lnTo>
                  <a:pt x="53751" y="119039"/>
                </a:lnTo>
                <a:lnTo>
                  <a:pt x="54711" y="73914"/>
                </a:lnTo>
                <a:lnTo>
                  <a:pt x="28788" y="73914"/>
                </a:lnTo>
                <a:lnTo>
                  <a:pt x="28788" y="0"/>
                </a:lnTo>
                <a:lnTo>
                  <a:pt x="24947" y="0"/>
                </a:lnTo>
                <a:lnTo>
                  <a:pt x="24947" y="960"/>
                </a:lnTo>
                <a:lnTo>
                  <a:pt x="24003" y="1920"/>
                </a:lnTo>
                <a:lnTo>
                  <a:pt x="20162" y="31683"/>
                </a:lnTo>
                <a:lnTo>
                  <a:pt x="5760" y="31683"/>
                </a:lnTo>
                <a:lnTo>
                  <a:pt x="5760" y="32644"/>
                </a:lnTo>
                <a:lnTo>
                  <a:pt x="4800" y="33604"/>
                </a:lnTo>
                <a:lnTo>
                  <a:pt x="4800" y="41285"/>
                </a:lnTo>
                <a:lnTo>
                  <a:pt x="5760" y="42245"/>
                </a:lnTo>
                <a:lnTo>
                  <a:pt x="6720" y="43205"/>
                </a:lnTo>
                <a:lnTo>
                  <a:pt x="19202" y="43205"/>
                </a:lnTo>
                <a:lnTo>
                  <a:pt x="15361" y="73914"/>
                </a:lnTo>
                <a:lnTo>
                  <a:pt x="960" y="73914"/>
                </a:lnTo>
                <a:lnTo>
                  <a:pt x="960" y="75849"/>
                </a:lnTo>
                <a:lnTo>
                  <a:pt x="0" y="75849"/>
                </a:lnTo>
                <a:lnTo>
                  <a:pt x="0" y="83515"/>
                </a:lnTo>
                <a:lnTo>
                  <a:pt x="960" y="84475"/>
                </a:lnTo>
                <a:lnTo>
                  <a:pt x="960" y="85435"/>
                </a:lnTo>
                <a:lnTo>
                  <a:pt x="13441" y="85435"/>
                </a:lnTo>
                <a:lnTo>
                  <a:pt x="9601" y="117119"/>
                </a:lnTo>
                <a:lnTo>
                  <a:pt x="10561" y="118079"/>
                </a:lnTo>
                <a:lnTo>
                  <a:pt x="10561" y="119039"/>
                </a:lnTo>
                <a:lnTo>
                  <a:pt x="22067" y="119039"/>
                </a:lnTo>
                <a:lnTo>
                  <a:pt x="23042" y="118079"/>
                </a:lnTo>
                <a:lnTo>
                  <a:pt x="23042" y="117119"/>
                </a:lnTo>
                <a:lnTo>
                  <a:pt x="24003" y="117119"/>
                </a:lnTo>
                <a:lnTo>
                  <a:pt x="27843" y="85435"/>
                </a:lnTo>
                <a:lnTo>
                  <a:pt x="52791" y="85435"/>
                </a:lnTo>
                <a:lnTo>
                  <a:pt x="48950" y="117119"/>
                </a:lnTo>
                <a:lnTo>
                  <a:pt x="48950" y="118079"/>
                </a:lnTo>
                <a:lnTo>
                  <a:pt x="49911" y="11807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4" name="object 604"/>
          <p:cNvSpPr/>
          <p:nvPr/>
        </p:nvSpPr>
        <p:spPr>
          <a:xfrm>
            <a:off x="2369439" y="3399983"/>
            <a:ext cx="58567" cy="119999"/>
          </a:xfrm>
          <a:custGeom>
            <a:avLst/>
            <a:gdLst/>
            <a:ahLst/>
            <a:cxnLst/>
            <a:rect l="l" t="t" r="r" b="b"/>
            <a:pathLst>
              <a:path w="58567" h="119999">
                <a:moveTo>
                  <a:pt x="48006" y="2880"/>
                </a:moveTo>
                <a:lnTo>
                  <a:pt x="48006" y="1920"/>
                </a:lnTo>
                <a:lnTo>
                  <a:pt x="47045" y="960"/>
                </a:lnTo>
                <a:lnTo>
                  <a:pt x="45125" y="960"/>
                </a:lnTo>
                <a:lnTo>
                  <a:pt x="44165" y="0"/>
                </a:lnTo>
                <a:lnTo>
                  <a:pt x="40325" y="0"/>
                </a:lnTo>
                <a:lnTo>
                  <a:pt x="39364" y="960"/>
                </a:lnTo>
                <a:lnTo>
                  <a:pt x="35524" y="960"/>
                </a:lnTo>
                <a:lnTo>
                  <a:pt x="35524" y="1920"/>
                </a:lnTo>
                <a:lnTo>
                  <a:pt x="34564" y="1920"/>
                </a:lnTo>
                <a:lnTo>
                  <a:pt x="34564" y="2880"/>
                </a:lnTo>
                <a:lnTo>
                  <a:pt x="30723" y="32644"/>
                </a:lnTo>
                <a:lnTo>
                  <a:pt x="5775" y="32644"/>
                </a:lnTo>
                <a:lnTo>
                  <a:pt x="9601" y="2880"/>
                </a:lnTo>
                <a:lnTo>
                  <a:pt x="8656" y="1920"/>
                </a:lnTo>
                <a:lnTo>
                  <a:pt x="8656" y="960"/>
                </a:lnTo>
                <a:lnTo>
                  <a:pt x="5775" y="960"/>
                </a:lnTo>
                <a:lnTo>
                  <a:pt x="4815" y="0"/>
                </a:lnTo>
                <a:lnTo>
                  <a:pt x="960" y="0"/>
                </a:lnTo>
                <a:lnTo>
                  <a:pt x="0" y="960"/>
                </a:lnTo>
                <a:lnTo>
                  <a:pt x="0" y="74874"/>
                </a:lnTo>
                <a:lnTo>
                  <a:pt x="3840" y="44165"/>
                </a:lnTo>
                <a:lnTo>
                  <a:pt x="29763" y="44165"/>
                </a:lnTo>
                <a:lnTo>
                  <a:pt x="25923" y="74874"/>
                </a:lnTo>
                <a:lnTo>
                  <a:pt x="24963" y="119999"/>
                </a:lnTo>
                <a:lnTo>
                  <a:pt x="32644" y="119999"/>
                </a:lnTo>
                <a:lnTo>
                  <a:pt x="32644" y="119039"/>
                </a:lnTo>
                <a:lnTo>
                  <a:pt x="33604" y="119039"/>
                </a:lnTo>
                <a:lnTo>
                  <a:pt x="33604" y="118079"/>
                </a:lnTo>
                <a:lnTo>
                  <a:pt x="37444" y="86395"/>
                </a:lnTo>
                <a:lnTo>
                  <a:pt x="50886" y="86395"/>
                </a:lnTo>
                <a:lnTo>
                  <a:pt x="51846" y="85435"/>
                </a:lnTo>
                <a:lnTo>
                  <a:pt x="52806" y="84475"/>
                </a:lnTo>
                <a:lnTo>
                  <a:pt x="52806" y="76809"/>
                </a:lnTo>
                <a:lnTo>
                  <a:pt x="51846" y="75849"/>
                </a:lnTo>
                <a:lnTo>
                  <a:pt x="51846" y="74874"/>
                </a:lnTo>
                <a:lnTo>
                  <a:pt x="39364" y="74874"/>
                </a:lnTo>
                <a:lnTo>
                  <a:pt x="43205" y="44165"/>
                </a:lnTo>
                <a:lnTo>
                  <a:pt x="56647" y="44165"/>
                </a:lnTo>
                <a:lnTo>
                  <a:pt x="56647" y="43205"/>
                </a:lnTo>
                <a:lnTo>
                  <a:pt x="57607" y="43205"/>
                </a:lnTo>
                <a:lnTo>
                  <a:pt x="57607" y="40325"/>
                </a:lnTo>
                <a:lnTo>
                  <a:pt x="58567" y="39364"/>
                </a:lnTo>
                <a:lnTo>
                  <a:pt x="58567" y="36484"/>
                </a:lnTo>
                <a:lnTo>
                  <a:pt x="57607" y="34564"/>
                </a:lnTo>
                <a:lnTo>
                  <a:pt x="57607" y="33604"/>
                </a:lnTo>
                <a:lnTo>
                  <a:pt x="56647" y="32644"/>
                </a:lnTo>
                <a:lnTo>
                  <a:pt x="44165" y="32644"/>
                </a:lnTo>
                <a:lnTo>
                  <a:pt x="48006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5" name="object 605"/>
          <p:cNvSpPr/>
          <p:nvPr/>
        </p:nvSpPr>
        <p:spPr>
          <a:xfrm>
            <a:off x="2440487" y="3399022"/>
            <a:ext cx="74874" cy="122880"/>
          </a:xfrm>
          <a:custGeom>
            <a:avLst/>
            <a:gdLst/>
            <a:ahLst/>
            <a:cxnLst/>
            <a:rect l="l" t="t" r="r" b="b"/>
            <a:pathLst>
              <a:path w="74874" h="122880">
                <a:moveTo>
                  <a:pt x="14401" y="105597"/>
                </a:moveTo>
                <a:lnTo>
                  <a:pt x="11521" y="104637"/>
                </a:lnTo>
                <a:lnTo>
                  <a:pt x="9601" y="103677"/>
                </a:lnTo>
                <a:lnTo>
                  <a:pt x="7680" y="102717"/>
                </a:lnTo>
                <a:lnTo>
                  <a:pt x="5760" y="101757"/>
                </a:lnTo>
                <a:lnTo>
                  <a:pt x="3840" y="100797"/>
                </a:lnTo>
                <a:lnTo>
                  <a:pt x="2880" y="99837"/>
                </a:lnTo>
                <a:lnTo>
                  <a:pt x="1920" y="99837"/>
                </a:lnTo>
                <a:lnTo>
                  <a:pt x="960" y="100797"/>
                </a:lnTo>
                <a:lnTo>
                  <a:pt x="960" y="101757"/>
                </a:lnTo>
                <a:lnTo>
                  <a:pt x="0" y="102717"/>
                </a:lnTo>
                <a:lnTo>
                  <a:pt x="0" y="111358"/>
                </a:lnTo>
                <a:lnTo>
                  <a:pt x="960" y="111358"/>
                </a:lnTo>
                <a:lnTo>
                  <a:pt x="960" y="113278"/>
                </a:lnTo>
                <a:lnTo>
                  <a:pt x="1920" y="113278"/>
                </a:lnTo>
                <a:lnTo>
                  <a:pt x="1920" y="114239"/>
                </a:lnTo>
                <a:lnTo>
                  <a:pt x="2880" y="115199"/>
                </a:lnTo>
                <a:lnTo>
                  <a:pt x="3840" y="115199"/>
                </a:lnTo>
                <a:lnTo>
                  <a:pt x="5760" y="116159"/>
                </a:lnTo>
                <a:lnTo>
                  <a:pt x="7680" y="117119"/>
                </a:lnTo>
                <a:lnTo>
                  <a:pt x="9601" y="118079"/>
                </a:lnTo>
                <a:lnTo>
                  <a:pt x="12466" y="119039"/>
                </a:lnTo>
                <a:lnTo>
                  <a:pt x="15361" y="119999"/>
                </a:lnTo>
                <a:lnTo>
                  <a:pt x="18242" y="120959"/>
                </a:lnTo>
                <a:lnTo>
                  <a:pt x="21122" y="120959"/>
                </a:lnTo>
                <a:lnTo>
                  <a:pt x="24963" y="121920"/>
                </a:lnTo>
                <a:lnTo>
                  <a:pt x="28803" y="122880"/>
                </a:lnTo>
                <a:lnTo>
                  <a:pt x="39364" y="122880"/>
                </a:lnTo>
                <a:lnTo>
                  <a:pt x="45110" y="121920"/>
                </a:lnTo>
                <a:lnTo>
                  <a:pt x="49911" y="119999"/>
                </a:lnTo>
                <a:lnTo>
                  <a:pt x="55671" y="118079"/>
                </a:lnTo>
                <a:lnTo>
                  <a:pt x="60472" y="116159"/>
                </a:lnTo>
                <a:lnTo>
                  <a:pt x="63352" y="112318"/>
                </a:lnTo>
                <a:lnTo>
                  <a:pt x="67193" y="109438"/>
                </a:lnTo>
                <a:lnTo>
                  <a:pt x="70073" y="105597"/>
                </a:lnTo>
                <a:lnTo>
                  <a:pt x="71993" y="101757"/>
                </a:lnTo>
                <a:lnTo>
                  <a:pt x="73914" y="96956"/>
                </a:lnTo>
                <a:lnTo>
                  <a:pt x="74874" y="92156"/>
                </a:lnTo>
                <a:lnTo>
                  <a:pt x="74874" y="82555"/>
                </a:lnTo>
                <a:lnTo>
                  <a:pt x="73914" y="79674"/>
                </a:lnTo>
                <a:lnTo>
                  <a:pt x="71993" y="75834"/>
                </a:lnTo>
                <a:lnTo>
                  <a:pt x="71033" y="72969"/>
                </a:lnTo>
                <a:lnTo>
                  <a:pt x="69113" y="70088"/>
                </a:lnTo>
                <a:lnTo>
                  <a:pt x="66233" y="67208"/>
                </a:lnTo>
                <a:lnTo>
                  <a:pt x="64312" y="65288"/>
                </a:lnTo>
                <a:lnTo>
                  <a:pt x="61432" y="63367"/>
                </a:lnTo>
                <a:lnTo>
                  <a:pt x="57591" y="61447"/>
                </a:lnTo>
                <a:lnTo>
                  <a:pt x="54711" y="59527"/>
                </a:lnTo>
                <a:lnTo>
                  <a:pt x="50871" y="58567"/>
                </a:lnTo>
                <a:lnTo>
                  <a:pt x="47030" y="58567"/>
                </a:lnTo>
                <a:lnTo>
                  <a:pt x="49911" y="57607"/>
                </a:lnTo>
                <a:lnTo>
                  <a:pt x="53751" y="56647"/>
                </a:lnTo>
                <a:lnTo>
                  <a:pt x="56631" y="54726"/>
                </a:lnTo>
                <a:lnTo>
                  <a:pt x="58552" y="52806"/>
                </a:lnTo>
                <a:lnTo>
                  <a:pt x="61432" y="50886"/>
                </a:lnTo>
                <a:lnTo>
                  <a:pt x="63352" y="48006"/>
                </a:lnTo>
                <a:lnTo>
                  <a:pt x="65272" y="46085"/>
                </a:lnTo>
                <a:lnTo>
                  <a:pt x="66233" y="43205"/>
                </a:lnTo>
                <a:lnTo>
                  <a:pt x="67193" y="40325"/>
                </a:lnTo>
                <a:lnTo>
                  <a:pt x="68153" y="36484"/>
                </a:lnTo>
                <a:lnTo>
                  <a:pt x="69113" y="32644"/>
                </a:lnTo>
                <a:lnTo>
                  <a:pt x="69113" y="24963"/>
                </a:lnTo>
                <a:lnTo>
                  <a:pt x="68153" y="21122"/>
                </a:lnTo>
                <a:lnTo>
                  <a:pt x="67193" y="17282"/>
                </a:lnTo>
                <a:lnTo>
                  <a:pt x="65272" y="13441"/>
                </a:lnTo>
                <a:lnTo>
                  <a:pt x="63352" y="10561"/>
                </a:lnTo>
                <a:lnTo>
                  <a:pt x="60472" y="8641"/>
                </a:lnTo>
                <a:lnTo>
                  <a:pt x="57591" y="5760"/>
                </a:lnTo>
                <a:lnTo>
                  <a:pt x="54711" y="3840"/>
                </a:lnTo>
                <a:lnTo>
                  <a:pt x="49911" y="1920"/>
                </a:lnTo>
                <a:lnTo>
                  <a:pt x="46070" y="960"/>
                </a:lnTo>
                <a:lnTo>
                  <a:pt x="41269" y="0"/>
                </a:lnTo>
                <a:lnTo>
                  <a:pt x="31683" y="0"/>
                </a:lnTo>
                <a:lnTo>
                  <a:pt x="27828" y="960"/>
                </a:lnTo>
                <a:lnTo>
                  <a:pt x="24963" y="960"/>
                </a:lnTo>
                <a:lnTo>
                  <a:pt x="21122" y="1920"/>
                </a:lnTo>
                <a:lnTo>
                  <a:pt x="18242" y="2880"/>
                </a:lnTo>
                <a:lnTo>
                  <a:pt x="15361" y="3840"/>
                </a:lnTo>
                <a:lnTo>
                  <a:pt x="13441" y="4800"/>
                </a:lnTo>
                <a:lnTo>
                  <a:pt x="10561" y="5760"/>
                </a:lnTo>
                <a:lnTo>
                  <a:pt x="9601" y="7680"/>
                </a:lnTo>
                <a:lnTo>
                  <a:pt x="7680" y="8641"/>
                </a:lnTo>
                <a:lnTo>
                  <a:pt x="5760" y="9601"/>
                </a:lnTo>
                <a:lnTo>
                  <a:pt x="4800" y="10561"/>
                </a:lnTo>
                <a:lnTo>
                  <a:pt x="4800" y="11521"/>
                </a:lnTo>
                <a:lnTo>
                  <a:pt x="3840" y="11521"/>
                </a:lnTo>
                <a:lnTo>
                  <a:pt x="3840" y="14401"/>
                </a:lnTo>
                <a:lnTo>
                  <a:pt x="2880" y="15361"/>
                </a:lnTo>
                <a:lnTo>
                  <a:pt x="2880" y="18242"/>
                </a:lnTo>
                <a:lnTo>
                  <a:pt x="3840" y="19202"/>
                </a:lnTo>
                <a:lnTo>
                  <a:pt x="3840" y="23042"/>
                </a:lnTo>
                <a:lnTo>
                  <a:pt x="7680" y="23042"/>
                </a:lnTo>
                <a:lnTo>
                  <a:pt x="8641" y="22082"/>
                </a:lnTo>
                <a:lnTo>
                  <a:pt x="10561" y="21122"/>
                </a:lnTo>
                <a:lnTo>
                  <a:pt x="12466" y="19202"/>
                </a:lnTo>
                <a:lnTo>
                  <a:pt x="14401" y="18242"/>
                </a:lnTo>
                <a:lnTo>
                  <a:pt x="17282" y="17282"/>
                </a:lnTo>
                <a:lnTo>
                  <a:pt x="20147" y="16322"/>
                </a:lnTo>
                <a:lnTo>
                  <a:pt x="23027" y="15361"/>
                </a:lnTo>
                <a:lnTo>
                  <a:pt x="25923" y="13441"/>
                </a:lnTo>
                <a:lnTo>
                  <a:pt x="38389" y="13441"/>
                </a:lnTo>
                <a:lnTo>
                  <a:pt x="41269" y="14401"/>
                </a:lnTo>
                <a:lnTo>
                  <a:pt x="44150" y="15361"/>
                </a:lnTo>
                <a:lnTo>
                  <a:pt x="46070" y="17282"/>
                </a:lnTo>
                <a:lnTo>
                  <a:pt x="47030" y="18242"/>
                </a:lnTo>
                <a:lnTo>
                  <a:pt x="48950" y="20162"/>
                </a:lnTo>
                <a:lnTo>
                  <a:pt x="49911" y="22082"/>
                </a:lnTo>
                <a:lnTo>
                  <a:pt x="50871" y="24002"/>
                </a:lnTo>
                <a:lnTo>
                  <a:pt x="51831" y="26883"/>
                </a:lnTo>
                <a:lnTo>
                  <a:pt x="51831" y="37444"/>
                </a:lnTo>
                <a:lnTo>
                  <a:pt x="49911" y="40325"/>
                </a:lnTo>
                <a:lnTo>
                  <a:pt x="48950" y="43205"/>
                </a:lnTo>
                <a:lnTo>
                  <a:pt x="47030" y="46085"/>
                </a:lnTo>
                <a:lnTo>
                  <a:pt x="45110" y="48006"/>
                </a:lnTo>
                <a:lnTo>
                  <a:pt x="43190" y="49926"/>
                </a:lnTo>
                <a:lnTo>
                  <a:pt x="40309" y="50886"/>
                </a:lnTo>
                <a:lnTo>
                  <a:pt x="36469" y="51846"/>
                </a:lnTo>
                <a:lnTo>
                  <a:pt x="33588" y="52806"/>
                </a:lnTo>
                <a:lnTo>
                  <a:pt x="29748" y="53766"/>
                </a:lnTo>
                <a:lnTo>
                  <a:pt x="13441" y="53766"/>
                </a:lnTo>
                <a:lnTo>
                  <a:pt x="13441" y="54726"/>
                </a:lnTo>
                <a:lnTo>
                  <a:pt x="12466" y="55686"/>
                </a:lnTo>
                <a:lnTo>
                  <a:pt x="12466" y="64328"/>
                </a:lnTo>
                <a:lnTo>
                  <a:pt x="13441" y="64328"/>
                </a:lnTo>
                <a:lnTo>
                  <a:pt x="13441" y="65288"/>
                </a:lnTo>
                <a:lnTo>
                  <a:pt x="14401" y="65288"/>
                </a:lnTo>
                <a:lnTo>
                  <a:pt x="14401" y="66248"/>
                </a:lnTo>
                <a:lnTo>
                  <a:pt x="36469" y="66248"/>
                </a:lnTo>
                <a:lnTo>
                  <a:pt x="39364" y="67208"/>
                </a:lnTo>
                <a:lnTo>
                  <a:pt x="43190" y="69128"/>
                </a:lnTo>
                <a:lnTo>
                  <a:pt x="47030" y="70088"/>
                </a:lnTo>
                <a:lnTo>
                  <a:pt x="48950" y="71993"/>
                </a:lnTo>
                <a:lnTo>
                  <a:pt x="51831" y="73929"/>
                </a:lnTo>
                <a:lnTo>
                  <a:pt x="53751" y="76809"/>
                </a:lnTo>
                <a:lnTo>
                  <a:pt x="54711" y="78714"/>
                </a:lnTo>
                <a:lnTo>
                  <a:pt x="56631" y="81594"/>
                </a:lnTo>
                <a:lnTo>
                  <a:pt x="56631" y="94076"/>
                </a:lnTo>
                <a:lnTo>
                  <a:pt x="55671" y="96956"/>
                </a:lnTo>
                <a:lnTo>
                  <a:pt x="53751" y="98877"/>
                </a:lnTo>
                <a:lnTo>
                  <a:pt x="52791" y="101757"/>
                </a:lnTo>
                <a:lnTo>
                  <a:pt x="50871" y="103677"/>
                </a:lnTo>
                <a:lnTo>
                  <a:pt x="48950" y="105597"/>
                </a:lnTo>
                <a:lnTo>
                  <a:pt x="46070" y="106558"/>
                </a:lnTo>
                <a:lnTo>
                  <a:pt x="43190" y="107518"/>
                </a:lnTo>
                <a:lnTo>
                  <a:pt x="39364" y="108478"/>
                </a:lnTo>
                <a:lnTo>
                  <a:pt x="36469" y="109438"/>
                </a:lnTo>
                <a:lnTo>
                  <a:pt x="27828" y="109438"/>
                </a:lnTo>
                <a:lnTo>
                  <a:pt x="23987" y="108478"/>
                </a:lnTo>
                <a:lnTo>
                  <a:pt x="21122" y="107518"/>
                </a:lnTo>
                <a:lnTo>
                  <a:pt x="17282" y="106558"/>
                </a:lnTo>
                <a:lnTo>
                  <a:pt x="14401" y="10559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6" name="object 606"/>
          <p:cNvSpPr/>
          <p:nvPr/>
        </p:nvSpPr>
        <p:spPr>
          <a:xfrm>
            <a:off x="2543205" y="3499820"/>
            <a:ext cx="20162" cy="21122"/>
          </a:xfrm>
          <a:custGeom>
            <a:avLst/>
            <a:gdLst/>
            <a:ahLst/>
            <a:cxnLst/>
            <a:rect l="l" t="t" r="r" b="b"/>
            <a:pathLst>
              <a:path w="20162" h="21122">
                <a:moveTo>
                  <a:pt x="960" y="14401"/>
                </a:moveTo>
                <a:lnTo>
                  <a:pt x="960" y="16322"/>
                </a:lnTo>
                <a:lnTo>
                  <a:pt x="1920" y="17282"/>
                </a:lnTo>
                <a:lnTo>
                  <a:pt x="1920" y="18242"/>
                </a:lnTo>
                <a:lnTo>
                  <a:pt x="2880" y="19202"/>
                </a:lnTo>
                <a:lnTo>
                  <a:pt x="3840" y="20162"/>
                </a:lnTo>
                <a:lnTo>
                  <a:pt x="6720" y="20162"/>
                </a:lnTo>
                <a:lnTo>
                  <a:pt x="7665" y="21122"/>
                </a:lnTo>
                <a:lnTo>
                  <a:pt x="12481" y="21122"/>
                </a:lnTo>
                <a:lnTo>
                  <a:pt x="13441" y="20162"/>
                </a:lnTo>
                <a:lnTo>
                  <a:pt x="16322" y="20162"/>
                </a:lnTo>
                <a:lnTo>
                  <a:pt x="17282" y="19202"/>
                </a:lnTo>
                <a:lnTo>
                  <a:pt x="17282" y="18242"/>
                </a:lnTo>
                <a:lnTo>
                  <a:pt x="18227" y="17282"/>
                </a:lnTo>
                <a:lnTo>
                  <a:pt x="19187" y="16322"/>
                </a:lnTo>
                <a:lnTo>
                  <a:pt x="19187" y="13441"/>
                </a:lnTo>
                <a:lnTo>
                  <a:pt x="20162" y="12481"/>
                </a:lnTo>
                <a:lnTo>
                  <a:pt x="20162" y="7680"/>
                </a:lnTo>
                <a:lnTo>
                  <a:pt x="19187" y="6720"/>
                </a:lnTo>
                <a:lnTo>
                  <a:pt x="19187" y="3840"/>
                </a:lnTo>
                <a:lnTo>
                  <a:pt x="18227" y="2880"/>
                </a:lnTo>
                <a:lnTo>
                  <a:pt x="17282" y="1920"/>
                </a:lnTo>
                <a:lnTo>
                  <a:pt x="17282" y="960"/>
                </a:lnTo>
                <a:lnTo>
                  <a:pt x="16322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1920"/>
                </a:lnTo>
                <a:lnTo>
                  <a:pt x="1920" y="2880"/>
                </a:lnTo>
                <a:lnTo>
                  <a:pt x="960" y="3840"/>
                </a:lnTo>
                <a:lnTo>
                  <a:pt x="960" y="6720"/>
                </a:lnTo>
                <a:lnTo>
                  <a:pt x="0" y="7680"/>
                </a:lnTo>
                <a:lnTo>
                  <a:pt x="0" y="12481"/>
                </a:lnTo>
                <a:lnTo>
                  <a:pt x="960" y="144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7" name="object 607"/>
          <p:cNvSpPr/>
          <p:nvPr/>
        </p:nvSpPr>
        <p:spPr>
          <a:xfrm>
            <a:off x="2543205" y="3435507"/>
            <a:ext cx="20162" cy="21122"/>
          </a:xfrm>
          <a:custGeom>
            <a:avLst/>
            <a:gdLst/>
            <a:ahLst/>
            <a:cxnLst/>
            <a:rect l="l" t="t" r="r" b="b"/>
            <a:pathLst>
              <a:path w="20162" h="21122">
                <a:moveTo>
                  <a:pt x="960" y="14401"/>
                </a:moveTo>
                <a:lnTo>
                  <a:pt x="960" y="17282"/>
                </a:lnTo>
                <a:lnTo>
                  <a:pt x="1920" y="18242"/>
                </a:lnTo>
                <a:lnTo>
                  <a:pt x="1920" y="19202"/>
                </a:lnTo>
                <a:lnTo>
                  <a:pt x="2880" y="20162"/>
                </a:lnTo>
                <a:lnTo>
                  <a:pt x="3840" y="20162"/>
                </a:lnTo>
                <a:lnTo>
                  <a:pt x="5760" y="21122"/>
                </a:lnTo>
                <a:lnTo>
                  <a:pt x="14386" y="21122"/>
                </a:lnTo>
                <a:lnTo>
                  <a:pt x="16322" y="20162"/>
                </a:lnTo>
                <a:lnTo>
                  <a:pt x="17282" y="20162"/>
                </a:lnTo>
                <a:lnTo>
                  <a:pt x="17282" y="19202"/>
                </a:lnTo>
                <a:lnTo>
                  <a:pt x="18227" y="18242"/>
                </a:lnTo>
                <a:lnTo>
                  <a:pt x="19187" y="17282"/>
                </a:lnTo>
                <a:lnTo>
                  <a:pt x="19187" y="14401"/>
                </a:lnTo>
                <a:lnTo>
                  <a:pt x="20162" y="12481"/>
                </a:lnTo>
                <a:lnTo>
                  <a:pt x="20162" y="8641"/>
                </a:lnTo>
                <a:lnTo>
                  <a:pt x="19187" y="6720"/>
                </a:lnTo>
                <a:lnTo>
                  <a:pt x="19187" y="3840"/>
                </a:lnTo>
                <a:lnTo>
                  <a:pt x="18227" y="2880"/>
                </a:lnTo>
                <a:lnTo>
                  <a:pt x="17282" y="1920"/>
                </a:lnTo>
                <a:lnTo>
                  <a:pt x="16322" y="960"/>
                </a:lnTo>
                <a:lnTo>
                  <a:pt x="14386" y="960"/>
                </a:lnTo>
                <a:lnTo>
                  <a:pt x="13441" y="0"/>
                </a:lnTo>
                <a:lnTo>
                  <a:pt x="6720" y="0"/>
                </a:lnTo>
                <a:lnTo>
                  <a:pt x="5760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1920" y="2880"/>
                </a:lnTo>
                <a:lnTo>
                  <a:pt x="960" y="3840"/>
                </a:lnTo>
                <a:lnTo>
                  <a:pt x="960" y="6720"/>
                </a:lnTo>
                <a:lnTo>
                  <a:pt x="0" y="8641"/>
                </a:lnTo>
                <a:lnTo>
                  <a:pt x="0" y="12481"/>
                </a:lnTo>
                <a:lnTo>
                  <a:pt x="960" y="144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8" name="object 608"/>
          <p:cNvSpPr/>
          <p:nvPr/>
        </p:nvSpPr>
        <p:spPr>
          <a:xfrm>
            <a:off x="2639202" y="3495979"/>
            <a:ext cx="62392" cy="57607"/>
          </a:xfrm>
          <a:custGeom>
            <a:avLst/>
            <a:gdLst/>
            <a:ahLst/>
            <a:cxnLst/>
            <a:rect l="l" t="t" r="r" b="b"/>
            <a:pathLst>
              <a:path w="62392" h="57607">
                <a:moveTo>
                  <a:pt x="31668" y="45125"/>
                </a:moveTo>
                <a:lnTo>
                  <a:pt x="27828" y="46085"/>
                </a:lnTo>
                <a:lnTo>
                  <a:pt x="15361" y="46085"/>
                </a:lnTo>
                <a:lnTo>
                  <a:pt x="10561" y="44165"/>
                </a:lnTo>
                <a:lnTo>
                  <a:pt x="5760" y="42245"/>
                </a:lnTo>
                <a:lnTo>
                  <a:pt x="1920" y="40325"/>
                </a:lnTo>
                <a:lnTo>
                  <a:pt x="0" y="37444"/>
                </a:lnTo>
                <a:lnTo>
                  <a:pt x="960" y="54726"/>
                </a:lnTo>
                <a:lnTo>
                  <a:pt x="4800" y="55686"/>
                </a:lnTo>
                <a:lnTo>
                  <a:pt x="9585" y="56647"/>
                </a:lnTo>
                <a:lnTo>
                  <a:pt x="15361" y="57607"/>
                </a:lnTo>
                <a:lnTo>
                  <a:pt x="28788" y="57607"/>
                </a:lnTo>
                <a:lnTo>
                  <a:pt x="35509" y="56647"/>
                </a:lnTo>
                <a:lnTo>
                  <a:pt x="40309" y="54726"/>
                </a:lnTo>
                <a:lnTo>
                  <a:pt x="45110" y="53766"/>
                </a:lnTo>
                <a:lnTo>
                  <a:pt x="49911" y="50886"/>
                </a:lnTo>
                <a:lnTo>
                  <a:pt x="52791" y="48966"/>
                </a:lnTo>
                <a:lnTo>
                  <a:pt x="55671" y="46085"/>
                </a:lnTo>
                <a:lnTo>
                  <a:pt x="58552" y="43205"/>
                </a:lnTo>
                <a:lnTo>
                  <a:pt x="60472" y="39364"/>
                </a:lnTo>
                <a:lnTo>
                  <a:pt x="61432" y="36484"/>
                </a:lnTo>
                <a:lnTo>
                  <a:pt x="62392" y="32644"/>
                </a:lnTo>
                <a:lnTo>
                  <a:pt x="62392" y="24963"/>
                </a:lnTo>
                <a:lnTo>
                  <a:pt x="61432" y="22082"/>
                </a:lnTo>
                <a:lnTo>
                  <a:pt x="60472" y="19202"/>
                </a:lnTo>
                <a:lnTo>
                  <a:pt x="58552" y="16322"/>
                </a:lnTo>
                <a:lnTo>
                  <a:pt x="56631" y="14401"/>
                </a:lnTo>
                <a:lnTo>
                  <a:pt x="54711" y="12481"/>
                </a:lnTo>
                <a:lnTo>
                  <a:pt x="51831" y="10561"/>
                </a:lnTo>
                <a:lnTo>
                  <a:pt x="48950" y="9601"/>
                </a:lnTo>
                <a:lnTo>
                  <a:pt x="45110" y="8641"/>
                </a:lnTo>
                <a:lnTo>
                  <a:pt x="42230" y="7680"/>
                </a:lnTo>
                <a:lnTo>
                  <a:pt x="38389" y="6720"/>
                </a:lnTo>
                <a:lnTo>
                  <a:pt x="34549" y="6720"/>
                </a:lnTo>
                <a:lnTo>
                  <a:pt x="12481" y="5760"/>
                </a:lnTo>
                <a:lnTo>
                  <a:pt x="9585" y="5760"/>
                </a:lnTo>
                <a:lnTo>
                  <a:pt x="6720" y="4800"/>
                </a:lnTo>
                <a:lnTo>
                  <a:pt x="4800" y="3840"/>
                </a:lnTo>
                <a:lnTo>
                  <a:pt x="2880" y="1920"/>
                </a:lnTo>
                <a:lnTo>
                  <a:pt x="1920" y="0"/>
                </a:lnTo>
                <a:lnTo>
                  <a:pt x="1920" y="25923"/>
                </a:lnTo>
                <a:lnTo>
                  <a:pt x="2880" y="24963"/>
                </a:lnTo>
                <a:lnTo>
                  <a:pt x="3840" y="23042"/>
                </a:lnTo>
                <a:lnTo>
                  <a:pt x="4800" y="22082"/>
                </a:lnTo>
                <a:lnTo>
                  <a:pt x="5760" y="21122"/>
                </a:lnTo>
                <a:lnTo>
                  <a:pt x="7680" y="19202"/>
                </a:lnTo>
                <a:lnTo>
                  <a:pt x="9585" y="18242"/>
                </a:lnTo>
                <a:lnTo>
                  <a:pt x="36484" y="18242"/>
                </a:lnTo>
                <a:lnTo>
                  <a:pt x="40309" y="20162"/>
                </a:lnTo>
                <a:lnTo>
                  <a:pt x="43190" y="22082"/>
                </a:lnTo>
                <a:lnTo>
                  <a:pt x="46070" y="24002"/>
                </a:lnTo>
                <a:lnTo>
                  <a:pt x="47030" y="25923"/>
                </a:lnTo>
                <a:lnTo>
                  <a:pt x="47030" y="33604"/>
                </a:lnTo>
                <a:lnTo>
                  <a:pt x="46070" y="35524"/>
                </a:lnTo>
                <a:lnTo>
                  <a:pt x="45110" y="37444"/>
                </a:lnTo>
                <a:lnTo>
                  <a:pt x="44150" y="39364"/>
                </a:lnTo>
                <a:lnTo>
                  <a:pt x="42230" y="41285"/>
                </a:lnTo>
                <a:lnTo>
                  <a:pt x="40309" y="42245"/>
                </a:lnTo>
                <a:lnTo>
                  <a:pt x="37429" y="43205"/>
                </a:lnTo>
                <a:lnTo>
                  <a:pt x="34549" y="44165"/>
                </a:lnTo>
                <a:lnTo>
                  <a:pt x="31668" y="4512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9" name="object 609"/>
          <p:cNvSpPr/>
          <p:nvPr/>
        </p:nvSpPr>
        <p:spPr>
          <a:xfrm>
            <a:off x="2623840" y="3430706"/>
            <a:ext cx="78714" cy="119999"/>
          </a:xfrm>
          <a:custGeom>
            <a:avLst/>
            <a:gdLst/>
            <a:ahLst/>
            <a:cxnLst/>
            <a:rect l="l" t="t" r="r" b="b"/>
            <a:pathLst>
              <a:path w="78714" h="119999">
                <a:moveTo>
                  <a:pt x="16322" y="92156"/>
                </a:moveTo>
                <a:lnTo>
                  <a:pt x="17282" y="91196"/>
                </a:lnTo>
                <a:lnTo>
                  <a:pt x="17282" y="59512"/>
                </a:lnTo>
                <a:lnTo>
                  <a:pt x="18242" y="58552"/>
                </a:lnTo>
                <a:lnTo>
                  <a:pt x="19202" y="56647"/>
                </a:lnTo>
                <a:lnTo>
                  <a:pt x="20162" y="55671"/>
                </a:lnTo>
                <a:lnTo>
                  <a:pt x="21122" y="54711"/>
                </a:lnTo>
                <a:lnTo>
                  <a:pt x="22082" y="55671"/>
                </a:lnTo>
                <a:lnTo>
                  <a:pt x="24947" y="57591"/>
                </a:lnTo>
                <a:lnTo>
                  <a:pt x="27843" y="46085"/>
                </a:lnTo>
                <a:lnTo>
                  <a:pt x="24003" y="43190"/>
                </a:lnTo>
                <a:lnTo>
                  <a:pt x="21122" y="40309"/>
                </a:lnTo>
                <a:lnTo>
                  <a:pt x="20162" y="35524"/>
                </a:lnTo>
                <a:lnTo>
                  <a:pt x="20162" y="25923"/>
                </a:lnTo>
                <a:lnTo>
                  <a:pt x="21122" y="23042"/>
                </a:lnTo>
                <a:lnTo>
                  <a:pt x="21122" y="21122"/>
                </a:lnTo>
                <a:lnTo>
                  <a:pt x="23042" y="19202"/>
                </a:lnTo>
                <a:lnTo>
                  <a:pt x="24003" y="17282"/>
                </a:lnTo>
                <a:lnTo>
                  <a:pt x="25923" y="15361"/>
                </a:lnTo>
                <a:lnTo>
                  <a:pt x="27843" y="14401"/>
                </a:lnTo>
                <a:lnTo>
                  <a:pt x="29763" y="13441"/>
                </a:lnTo>
                <a:lnTo>
                  <a:pt x="31668" y="12481"/>
                </a:lnTo>
                <a:lnTo>
                  <a:pt x="34564" y="11521"/>
                </a:lnTo>
                <a:lnTo>
                  <a:pt x="43190" y="11521"/>
                </a:lnTo>
                <a:lnTo>
                  <a:pt x="47030" y="13441"/>
                </a:lnTo>
                <a:lnTo>
                  <a:pt x="49911" y="16322"/>
                </a:lnTo>
                <a:lnTo>
                  <a:pt x="53751" y="19202"/>
                </a:lnTo>
                <a:lnTo>
                  <a:pt x="54711" y="24002"/>
                </a:lnTo>
                <a:lnTo>
                  <a:pt x="63352" y="14401"/>
                </a:lnTo>
                <a:lnTo>
                  <a:pt x="76794" y="14401"/>
                </a:lnTo>
                <a:lnTo>
                  <a:pt x="77754" y="13441"/>
                </a:lnTo>
                <a:lnTo>
                  <a:pt x="77754" y="12481"/>
                </a:lnTo>
                <a:lnTo>
                  <a:pt x="78714" y="11521"/>
                </a:lnTo>
                <a:lnTo>
                  <a:pt x="78714" y="3840"/>
                </a:lnTo>
                <a:lnTo>
                  <a:pt x="77754" y="2880"/>
                </a:lnTo>
                <a:lnTo>
                  <a:pt x="77754" y="1920"/>
                </a:lnTo>
                <a:lnTo>
                  <a:pt x="50871" y="1920"/>
                </a:lnTo>
                <a:lnTo>
                  <a:pt x="48950" y="960"/>
                </a:lnTo>
                <a:lnTo>
                  <a:pt x="44150" y="960"/>
                </a:lnTo>
                <a:lnTo>
                  <a:pt x="42230" y="0"/>
                </a:lnTo>
                <a:lnTo>
                  <a:pt x="32628" y="0"/>
                </a:lnTo>
                <a:lnTo>
                  <a:pt x="28788" y="960"/>
                </a:lnTo>
                <a:lnTo>
                  <a:pt x="24947" y="1920"/>
                </a:lnTo>
                <a:lnTo>
                  <a:pt x="20162" y="3840"/>
                </a:lnTo>
                <a:lnTo>
                  <a:pt x="17282" y="5760"/>
                </a:lnTo>
                <a:lnTo>
                  <a:pt x="14401" y="8641"/>
                </a:lnTo>
                <a:lnTo>
                  <a:pt x="11521" y="10561"/>
                </a:lnTo>
                <a:lnTo>
                  <a:pt x="9601" y="14401"/>
                </a:lnTo>
                <a:lnTo>
                  <a:pt x="7680" y="17282"/>
                </a:lnTo>
                <a:lnTo>
                  <a:pt x="5760" y="21122"/>
                </a:lnTo>
                <a:lnTo>
                  <a:pt x="5760" y="37444"/>
                </a:lnTo>
                <a:lnTo>
                  <a:pt x="6720" y="40309"/>
                </a:lnTo>
                <a:lnTo>
                  <a:pt x="8641" y="43190"/>
                </a:lnTo>
                <a:lnTo>
                  <a:pt x="9601" y="46085"/>
                </a:lnTo>
                <a:lnTo>
                  <a:pt x="11521" y="47990"/>
                </a:lnTo>
                <a:lnTo>
                  <a:pt x="9601" y="50871"/>
                </a:lnTo>
                <a:lnTo>
                  <a:pt x="7680" y="52806"/>
                </a:lnTo>
                <a:lnTo>
                  <a:pt x="5760" y="56647"/>
                </a:lnTo>
                <a:lnTo>
                  <a:pt x="3840" y="59512"/>
                </a:lnTo>
                <a:lnTo>
                  <a:pt x="3840" y="71033"/>
                </a:lnTo>
                <a:lnTo>
                  <a:pt x="5760" y="73913"/>
                </a:lnTo>
                <a:lnTo>
                  <a:pt x="6720" y="75834"/>
                </a:lnTo>
                <a:lnTo>
                  <a:pt x="9601" y="77754"/>
                </a:lnTo>
                <a:lnTo>
                  <a:pt x="12481" y="79674"/>
                </a:lnTo>
                <a:lnTo>
                  <a:pt x="10561" y="80634"/>
                </a:lnTo>
                <a:lnTo>
                  <a:pt x="8641" y="82555"/>
                </a:lnTo>
                <a:lnTo>
                  <a:pt x="6720" y="84475"/>
                </a:lnTo>
                <a:lnTo>
                  <a:pt x="5760" y="85435"/>
                </a:lnTo>
                <a:lnTo>
                  <a:pt x="4800" y="87355"/>
                </a:lnTo>
                <a:lnTo>
                  <a:pt x="3840" y="89275"/>
                </a:lnTo>
                <a:lnTo>
                  <a:pt x="1920" y="91196"/>
                </a:lnTo>
                <a:lnTo>
                  <a:pt x="1920" y="92156"/>
                </a:lnTo>
                <a:lnTo>
                  <a:pt x="960" y="94076"/>
                </a:lnTo>
                <a:lnTo>
                  <a:pt x="960" y="95996"/>
                </a:lnTo>
                <a:lnTo>
                  <a:pt x="0" y="97916"/>
                </a:lnTo>
                <a:lnTo>
                  <a:pt x="0" y="103677"/>
                </a:lnTo>
                <a:lnTo>
                  <a:pt x="960" y="106558"/>
                </a:lnTo>
                <a:lnTo>
                  <a:pt x="2880" y="109438"/>
                </a:lnTo>
                <a:lnTo>
                  <a:pt x="3840" y="112318"/>
                </a:lnTo>
                <a:lnTo>
                  <a:pt x="5760" y="114239"/>
                </a:lnTo>
                <a:lnTo>
                  <a:pt x="8641" y="116159"/>
                </a:lnTo>
                <a:lnTo>
                  <a:pt x="12481" y="118079"/>
                </a:lnTo>
                <a:lnTo>
                  <a:pt x="16322" y="119999"/>
                </a:lnTo>
                <a:lnTo>
                  <a:pt x="15361" y="102717"/>
                </a:lnTo>
                <a:lnTo>
                  <a:pt x="15361" y="95036"/>
                </a:lnTo>
                <a:lnTo>
                  <a:pt x="16322" y="94076"/>
                </a:lnTo>
                <a:lnTo>
                  <a:pt x="16322" y="9215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0" name="object 610"/>
          <p:cNvSpPr/>
          <p:nvPr/>
        </p:nvSpPr>
        <p:spPr>
          <a:xfrm>
            <a:off x="2648788" y="3445108"/>
            <a:ext cx="44165" cy="45110"/>
          </a:xfrm>
          <a:custGeom>
            <a:avLst/>
            <a:gdLst/>
            <a:ahLst/>
            <a:cxnLst/>
            <a:rect l="l" t="t" r="r" b="b"/>
            <a:pathLst>
              <a:path w="44165" h="45110">
                <a:moveTo>
                  <a:pt x="17282" y="45110"/>
                </a:moveTo>
                <a:lnTo>
                  <a:pt x="22082" y="44150"/>
                </a:lnTo>
                <a:lnTo>
                  <a:pt x="25923" y="43190"/>
                </a:lnTo>
                <a:lnTo>
                  <a:pt x="29763" y="41269"/>
                </a:lnTo>
                <a:lnTo>
                  <a:pt x="32644" y="39349"/>
                </a:lnTo>
                <a:lnTo>
                  <a:pt x="35524" y="37429"/>
                </a:lnTo>
                <a:lnTo>
                  <a:pt x="38404" y="34564"/>
                </a:lnTo>
                <a:lnTo>
                  <a:pt x="41285" y="31683"/>
                </a:lnTo>
                <a:lnTo>
                  <a:pt x="42245" y="27843"/>
                </a:lnTo>
                <a:lnTo>
                  <a:pt x="44165" y="24003"/>
                </a:lnTo>
                <a:lnTo>
                  <a:pt x="44165" y="9601"/>
                </a:lnTo>
                <a:lnTo>
                  <a:pt x="43205" y="6720"/>
                </a:lnTo>
                <a:lnTo>
                  <a:pt x="42245" y="3840"/>
                </a:lnTo>
                <a:lnTo>
                  <a:pt x="41285" y="1920"/>
                </a:lnTo>
                <a:lnTo>
                  <a:pt x="38404" y="0"/>
                </a:lnTo>
                <a:lnTo>
                  <a:pt x="29763" y="9601"/>
                </a:lnTo>
                <a:lnTo>
                  <a:pt x="29763" y="20162"/>
                </a:lnTo>
                <a:lnTo>
                  <a:pt x="28803" y="22067"/>
                </a:lnTo>
                <a:lnTo>
                  <a:pt x="27843" y="24003"/>
                </a:lnTo>
                <a:lnTo>
                  <a:pt x="26898" y="25908"/>
                </a:lnTo>
                <a:lnTo>
                  <a:pt x="25923" y="27843"/>
                </a:lnTo>
                <a:lnTo>
                  <a:pt x="24003" y="29748"/>
                </a:lnTo>
                <a:lnTo>
                  <a:pt x="22082" y="30723"/>
                </a:lnTo>
                <a:lnTo>
                  <a:pt x="20177" y="31683"/>
                </a:lnTo>
                <a:lnTo>
                  <a:pt x="18242" y="32628"/>
                </a:lnTo>
                <a:lnTo>
                  <a:pt x="15361" y="33588"/>
                </a:lnTo>
                <a:lnTo>
                  <a:pt x="6720" y="33588"/>
                </a:lnTo>
                <a:lnTo>
                  <a:pt x="2895" y="31683"/>
                </a:lnTo>
                <a:lnTo>
                  <a:pt x="0" y="43190"/>
                </a:lnTo>
                <a:lnTo>
                  <a:pt x="2895" y="44150"/>
                </a:lnTo>
                <a:lnTo>
                  <a:pt x="5775" y="44150"/>
                </a:lnTo>
                <a:lnTo>
                  <a:pt x="9616" y="45110"/>
                </a:lnTo>
                <a:lnTo>
                  <a:pt x="17282" y="4511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1" name="object 611"/>
          <p:cNvSpPr/>
          <p:nvPr/>
        </p:nvSpPr>
        <p:spPr>
          <a:xfrm>
            <a:off x="2721757" y="3392302"/>
            <a:ext cx="15361" cy="127680"/>
          </a:xfrm>
          <a:custGeom>
            <a:avLst/>
            <a:gdLst/>
            <a:ahLst/>
            <a:cxnLst/>
            <a:rect l="l" t="t" r="r" b="b"/>
            <a:pathLst>
              <a:path w="15361" h="127680">
                <a:moveTo>
                  <a:pt x="960" y="960"/>
                </a:moveTo>
                <a:lnTo>
                  <a:pt x="960" y="1920"/>
                </a:lnTo>
                <a:lnTo>
                  <a:pt x="0" y="1920"/>
                </a:lnTo>
                <a:lnTo>
                  <a:pt x="0" y="125760"/>
                </a:lnTo>
                <a:lnTo>
                  <a:pt x="960" y="125760"/>
                </a:lnTo>
                <a:lnTo>
                  <a:pt x="960" y="126720"/>
                </a:lnTo>
                <a:lnTo>
                  <a:pt x="1920" y="127680"/>
                </a:lnTo>
                <a:lnTo>
                  <a:pt x="14401" y="127680"/>
                </a:lnTo>
                <a:lnTo>
                  <a:pt x="14401" y="126720"/>
                </a:lnTo>
                <a:lnTo>
                  <a:pt x="15361" y="126720"/>
                </a:lnTo>
                <a:lnTo>
                  <a:pt x="15361" y="960"/>
                </a:lnTo>
                <a:lnTo>
                  <a:pt x="14401" y="960"/>
                </a:lnTo>
                <a:lnTo>
                  <a:pt x="14401" y="0"/>
                </a:lnTo>
                <a:lnTo>
                  <a:pt x="1920" y="0"/>
                </a:lnTo>
                <a:lnTo>
                  <a:pt x="960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2" name="object 612"/>
          <p:cNvSpPr/>
          <p:nvPr/>
        </p:nvSpPr>
        <p:spPr>
          <a:xfrm>
            <a:off x="2773603" y="3430706"/>
            <a:ext cx="68153" cy="91196"/>
          </a:xfrm>
          <a:custGeom>
            <a:avLst/>
            <a:gdLst/>
            <a:ahLst/>
            <a:cxnLst/>
            <a:rect l="l" t="t" r="r" b="b"/>
            <a:pathLst>
              <a:path w="68153" h="91196">
                <a:moveTo>
                  <a:pt x="8625" y="87355"/>
                </a:moveTo>
                <a:lnTo>
                  <a:pt x="13426" y="89275"/>
                </a:lnTo>
                <a:lnTo>
                  <a:pt x="19187" y="91196"/>
                </a:lnTo>
                <a:lnTo>
                  <a:pt x="33588" y="91196"/>
                </a:lnTo>
                <a:lnTo>
                  <a:pt x="39349" y="89275"/>
                </a:lnTo>
                <a:lnTo>
                  <a:pt x="45110" y="87355"/>
                </a:lnTo>
                <a:lnTo>
                  <a:pt x="49910" y="85435"/>
                </a:lnTo>
                <a:lnTo>
                  <a:pt x="54711" y="81594"/>
                </a:lnTo>
                <a:lnTo>
                  <a:pt x="57591" y="77754"/>
                </a:lnTo>
                <a:lnTo>
                  <a:pt x="61432" y="73913"/>
                </a:lnTo>
                <a:lnTo>
                  <a:pt x="64312" y="69113"/>
                </a:lnTo>
                <a:lnTo>
                  <a:pt x="66233" y="63352"/>
                </a:lnTo>
                <a:lnTo>
                  <a:pt x="68153" y="57591"/>
                </a:lnTo>
                <a:lnTo>
                  <a:pt x="68153" y="31683"/>
                </a:lnTo>
                <a:lnTo>
                  <a:pt x="66233" y="25923"/>
                </a:lnTo>
                <a:lnTo>
                  <a:pt x="64312" y="20162"/>
                </a:lnTo>
                <a:lnTo>
                  <a:pt x="61432" y="15361"/>
                </a:lnTo>
                <a:lnTo>
                  <a:pt x="58552" y="11521"/>
                </a:lnTo>
                <a:lnTo>
                  <a:pt x="54711" y="7680"/>
                </a:lnTo>
                <a:lnTo>
                  <a:pt x="50871" y="4800"/>
                </a:lnTo>
                <a:lnTo>
                  <a:pt x="46070" y="2880"/>
                </a:lnTo>
                <a:lnTo>
                  <a:pt x="40309" y="960"/>
                </a:lnTo>
                <a:lnTo>
                  <a:pt x="34549" y="0"/>
                </a:lnTo>
                <a:lnTo>
                  <a:pt x="21107" y="0"/>
                </a:lnTo>
                <a:lnTo>
                  <a:pt x="14386" y="960"/>
                </a:lnTo>
                <a:lnTo>
                  <a:pt x="9585" y="3840"/>
                </a:lnTo>
                <a:lnTo>
                  <a:pt x="3825" y="5760"/>
                </a:lnTo>
                <a:lnTo>
                  <a:pt x="0" y="8641"/>
                </a:lnTo>
                <a:lnTo>
                  <a:pt x="1905" y="53751"/>
                </a:lnTo>
                <a:lnTo>
                  <a:pt x="1905" y="36469"/>
                </a:lnTo>
                <a:lnTo>
                  <a:pt x="2865" y="31683"/>
                </a:lnTo>
                <a:lnTo>
                  <a:pt x="4785" y="27843"/>
                </a:lnTo>
                <a:lnTo>
                  <a:pt x="5745" y="24963"/>
                </a:lnTo>
                <a:lnTo>
                  <a:pt x="7665" y="22082"/>
                </a:lnTo>
                <a:lnTo>
                  <a:pt x="9585" y="19202"/>
                </a:lnTo>
                <a:lnTo>
                  <a:pt x="12466" y="16322"/>
                </a:lnTo>
                <a:lnTo>
                  <a:pt x="16306" y="15361"/>
                </a:lnTo>
                <a:lnTo>
                  <a:pt x="19187" y="13441"/>
                </a:lnTo>
                <a:lnTo>
                  <a:pt x="23027" y="12481"/>
                </a:lnTo>
                <a:lnTo>
                  <a:pt x="32628" y="12481"/>
                </a:lnTo>
                <a:lnTo>
                  <a:pt x="36469" y="13441"/>
                </a:lnTo>
                <a:lnTo>
                  <a:pt x="39349" y="15361"/>
                </a:lnTo>
                <a:lnTo>
                  <a:pt x="43190" y="17282"/>
                </a:lnTo>
                <a:lnTo>
                  <a:pt x="45110" y="19202"/>
                </a:lnTo>
                <a:lnTo>
                  <a:pt x="47030" y="22082"/>
                </a:lnTo>
                <a:lnTo>
                  <a:pt x="48950" y="25923"/>
                </a:lnTo>
                <a:lnTo>
                  <a:pt x="50871" y="28803"/>
                </a:lnTo>
                <a:lnTo>
                  <a:pt x="50871" y="32644"/>
                </a:lnTo>
                <a:lnTo>
                  <a:pt x="51831" y="36469"/>
                </a:lnTo>
                <a:lnTo>
                  <a:pt x="52791" y="41285"/>
                </a:lnTo>
                <a:lnTo>
                  <a:pt x="52791" y="49910"/>
                </a:lnTo>
                <a:lnTo>
                  <a:pt x="51831" y="54711"/>
                </a:lnTo>
                <a:lnTo>
                  <a:pt x="50871" y="58552"/>
                </a:lnTo>
                <a:lnTo>
                  <a:pt x="49910" y="62392"/>
                </a:lnTo>
                <a:lnTo>
                  <a:pt x="48950" y="66233"/>
                </a:lnTo>
                <a:lnTo>
                  <a:pt x="46070" y="69113"/>
                </a:lnTo>
                <a:lnTo>
                  <a:pt x="44150" y="71993"/>
                </a:lnTo>
                <a:lnTo>
                  <a:pt x="42230" y="73913"/>
                </a:lnTo>
                <a:lnTo>
                  <a:pt x="38389" y="75834"/>
                </a:lnTo>
                <a:lnTo>
                  <a:pt x="35509" y="76794"/>
                </a:lnTo>
                <a:lnTo>
                  <a:pt x="31668" y="77754"/>
                </a:lnTo>
                <a:lnTo>
                  <a:pt x="22067" y="77754"/>
                </a:lnTo>
                <a:lnTo>
                  <a:pt x="18227" y="76794"/>
                </a:lnTo>
                <a:lnTo>
                  <a:pt x="15346" y="75834"/>
                </a:lnTo>
                <a:lnTo>
                  <a:pt x="11506" y="73913"/>
                </a:lnTo>
                <a:lnTo>
                  <a:pt x="8625" y="71033"/>
                </a:lnTo>
                <a:lnTo>
                  <a:pt x="6705" y="68153"/>
                </a:lnTo>
                <a:lnTo>
                  <a:pt x="4785" y="65272"/>
                </a:lnTo>
                <a:lnTo>
                  <a:pt x="3825" y="61432"/>
                </a:lnTo>
                <a:lnTo>
                  <a:pt x="3825" y="85435"/>
                </a:lnTo>
                <a:lnTo>
                  <a:pt x="8625" y="8735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3" name="object 613"/>
          <p:cNvSpPr/>
          <p:nvPr/>
        </p:nvSpPr>
        <p:spPr>
          <a:xfrm>
            <a:off x="2759202" y="3439347"/>
            <a:ext cx="18227" cy="76794"/>
          </a:xfrm>
          <a:custGeom>
            <a:avLst/>
            <a:gdLst/>
            <a:ahLst/>
            <a:cxnLst/>
            <a:rect l="l" t="t" r="r" b="b"/>
            <a:pathLst>
              <a:path w="18227" h="76794">
                <a:moveTo>
                  <a:pt x="960" y="50871"/>
                </a:moveTo>
                <a:lnTo>
                  <a:pt x="2865" y="56631"/>
                </a:lnTo>
                <a:lnTo>
                  <a:pt x="4785" y="61432"/>
                </a:lnTo>
                <a:lnTo>
                  <a:pt x="6705" y="66233"/>
                </a:lnTo>
                <a:lnTo>
                  <a:pt x="10561" y="70073"/>
                </a:lnTo>
                <a:lnTo>
                  <a:pt x="13426" y="73914"/>
                </a:lnTo>
                <a:lnTo>
                  <a:pt x="18227" y="76794"/>
                </a:lnTo>
                <a:lnTo>
                  <a:pt x="18227" y="52791"/>
                </a:lnTo>
                <a:lnTo>
                  <a:pt x="17266" y="48950"/>
                </a:lnTo>
                <a:lnTo>
                  <a:pt x="16306" y="45110"/>
                </a:lnTo>
                <a:lnTo>
                  <a:pt x="14401" y="0"/>
                </a:lnTo>
                <a:lnTo>
                  <a:pt x="10561" y="4800"/>
                </a:lnTo>
                <a:lnTo>
                  <a:pt x="7680" y="8641"/>
                </a:lnTo>
                <a:lnTo>
                  <a:pt x="4785" y="13441"/>
                </a:lnTo>
                <a:lnTo>
                  <a:pt x="2865" y="19202"/>
                </a:lnTo>
                <a:lnTo>
                  <a:pt x="960" y="24963"/>
                </a:lnTo>
                <a:lnTo>
                  <a:pt x="0" y="30723"/>
                </a:lnTo>
                <a:lnTo>
                  <a:pt x="0" y="44165"/>
                </a:lnTo>
                <a:lnTo>
                  <a:pt x="960" y="5087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4" name="object 614"/>
          <p:cNvSpPr/>
          <p:nvPr/>
        </p:nvSpPr>
        <p:spPr>
          <a:xfrm>
            <a:off x="2880146" y="3430706"/>
            <a:ext cx="60487" cy="91196"/>
          </a:xfrm>
          <a:custGeom>
            <a:avLst/>
            <a:gdLst/>
            <a:ahLst/>
            <a:cxnLst/>
            <a:rect l="l" t="t" r="r" b="b"/>
            <a:pathLst>
              <a:path w="60487" h="91196">
                <a:moveTo>
                  <a:pt x="11521" y="73913"/>
                </a:moveTo>
                <a:lnTo>
                  <a:pt x="7680" y="71033"/>
                </a:lnTo>
                <a:lnTo>
                  <a:pt x="3840" y="67193"/>
                </a:lnTo>
                <a:lnTo>
                  <a:pt x="0" y="79674"/>
                </a:lnTo>
                <a:lnTo>
                  <a:pt x="2880" y="81594"/>
                </a:lnTo>
                <a:lnTo>
                  <a:pt x="4800" y="83515"/>
                </a:lnTo>
                <a:lnTo>
                  <a:pt x="6720" y="84475"/>
                </a:lnTo>
                <a:lnTo>
                  <a:pt x="8641" y="86395"/>
                </a:lnTo>
                <a:lnTo>
                  <a:pt x="10561" y="87355"/>
                </a:lnTo>
                <a:lnTo>
                  <a:pt x="13441" y="88315"/>
                </a:lnTo>
                <a:lnTo>
                  <a:pt x="15361" y="89275"/>
                </a:lnTo>
                <a:lnTo>
                  <a:pt x="17282" y="90236"/>
                </a:lnTo>
                <a:lnTo>
                  <a:pt x="20162" y="90236"/>
                </a:lnTo>
                <a:lnTo>
                  <a:pt x="22082" y="91196"/>
                </a:lnTo>
                <a:lnTo>
                  <a:pt x="30723" y="91196"/>
                </a:lnTo>
                <a:lnTo>
                  <a:pt x="35524" y="89275"/>
                </a:lnTo>
                <a:lnTo>
                  <a:pt x="40325" y="87355"/>
                </a:lnTo>
                <a:lnTo>
                  <a:pt x="44165" y="85435"/>
                </a:lnTo>
                <a:lnTo>
                  <a:pt x="48005" y="82555"/>
                </a:lnTo>
                <a:lnTo>
                  <a:pt x="50886" y="78714"/>
                </a:lnTo>
                <a:lnTo>
                  <a:pt x="54726" y="73913"/>
                </a:lnTo>
                <a:lnTo>
                  <a:pt x="56647" y="69113"/>
                </a:lnTo>
                <a:lnTo>
                  <a:pt x="57607" y="63352"/>
                </a:lnTo>
                <a:lnTo>
                  <a:pt x="59527" y="57591"/>
                </a:lnTo>
                <a:lnTo>
                  <a:pt x="60487" y="51831"/>
                </a:lnTo>
                <a:lnTo>
                  <a:pt x="60487" y="38404"/>
                </a:lnTo>
                <a:lnTo>
                  <a:pt x="59527" y="32644"/>
                </a:lnTo>
                <a:lnTo>
                  <a:pt x="58567" y="26883"/>
                </a:lnTo>
                <a:lnTo>
                  <a:pt x="57607" y="22082"/>
                </a:lnTo>
                <a:lnTo>
                  <a:pt x="55686" y="17282"/>
                </a:lnTo>
                <a:lnTo>
                  <a:pt x="52806" y="13441"/>
                </a:lnTo>
                <a:lnTo>
                  <a:pt x="49926" y="9601"/>
                </a:lnTo>
                <a:lnTo>
                  <a:pt x="47045" y="5760"/>
                </a:lnTo>
                <a:lnTo>
                  <a:pt x="42245" y="3840"/>
                </a:lnTo>
                <a:lnTo>
                  <a:pt x="38404" y="960"/>
                </a:lnTo>
                <a:lnTo>
                  <a:pt x="32644" y="0"/>
                </a:lnTo>
                <a:lnTo>
                  <a:pt x="26883" y="0"/>
                </a:lnTo>
                <a:lnTo>
                  <a:pt x="27843" y="13441"/>
                </a:lnTo>
                <a:lnTo>
                  <a:pt x="31683" y="14401"/>
                </a:lnTo>
                <a:lnTo>
                  <a:pt x="33604" y="16322"/>
                </a:lnTo>
                <a:lnTo>
                  <a:pt x="36484" y="17282"/>
                </a:lnTo>
                <a:lnTo>
                  <a:pt x="38404" y="20162"/>
                </a:lnTo>
                <a:lnTo>
                  <a:pt x="40325" y="23042"/>
                </a:lnTo>
                <a:lnTo>
                  <a:pt x="42245" y="25923"/>
                </a:lnTo>
                <a:lnTo>
                  <a:pt x="43205" y="29763"/>
                </a:lnTo>
                <a:lnTo>
                  <a:pt x="43205" y="33604"/>
                </a:lnTo>
                <a:lnTo>
                  <a:pt x="44165" y="37444"/>
                </a:lnTo>
                <a:lnTo>
                  <a:pt x="44165" y="53751"/>
                </a:lnTo>
                <a:lnTo>
                  <a:pt x="43205" y="57591"/>
                </a:lnTo>
                <a:lnTo>
                  <a:pt x="42245" y="61432"/>
                </a:lnTo>
                <a:lnTo>
                  <a:pt x="41285" y="64312"/>
                </a:lnTo>
                <a:lnTo>
                  <a:pt x="39364" y="68153"/>
                </a:lnTo>
                <a:lnTo>
                  <a:pt x="38404" y="71033"/>
                </a:lnTo>
                <a:lnTo>
                  <a:pt x="35524" y="72953"/>
                </a:lnTo>
                <a:lnTo>
                  <a:pt x="32644" y="74874"/>
                </a:lnTo>
                <a:lnTo>
                  <a:pt x="30723" y="76794"/>
                </a:lnTo>
                <a:lnTo>
                  <a:pt x="26883" y="77754"/>
                </a:lnTo>
                <a:lnTo>
                  <a:pt x="19202" y="77754"/>
                </a:lnTo>
                <a:lnTo>
                  <a:pt x="15361" y="76794"/>
                </a:lnTo>
                <a:lnTo>
                  <a:pt x="11521" y="7391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5" name="object 615"/>
          <p:cNvSpPr/>
          <p:nvPr/>
        </p:nvSpPr>
        <p:spPr>
          <a:xfrm>
            <a:off x="2864799" y="3392302"/>
            <a:ext cx="43190" cy="127680"/>
          </a:xfrm>
          <a:custGeom>
            <a:avLst/>
            <a:gdLst/>
            <a:ahLst/>
            <a:cxnLst/>
            <a:rect l="l" t="t" r="r" b="b"/>
            <a:pathLst>
              <a:path w="43190" h="127680">
                <a:moveTo>
                  <a:pt x="944" y="126720"/>
                </a:moveTo>
                <a:lnTo>
                  <a:pt x="944" y="127680"/>
                </a:lnTo>
                <a:lnTo>
                  <a:pt x="11506" y="127680"/>
                </a:lnTo>
                <a:lnTo>
                  <a:pt x="12466" y="126720"/>
                </a:lnTo>
                <a:lnTo>
                  <a:pt x="13426" y="125760"/>
                </a:lnTo>
                <a:lnTo>
                  <a:pt x="13426" y="115199"/>
                </a:lnTo>
                <a:lnTo>
                  <a:pt x="15346" y="118079"/>
                </a:lnTo>
                <a:lnTo>
                  <a:pt x="19187" y="105597"/>
                </a:lnTo>
                <a:lnTo>
                  <a:pt x="14386" y="100797"/>
                </a:lnTo>
                <a:lnTo>
                  <a:pt x="14386" y="67208"/>
                </a:lnTo>
                <a:lnTo>
                  <a:pt x="17266" y="64328"/>
                </a:lnTo>
                <a:lnTo>
                  <a:pt x="19187" y="62407"/>
                </a:lnTo>
                <a:lnTo>
                  <a:pt x="21107" y="59527"/>
                </a:lnTo>
                <a:lnTo>
                  <a:pt x="23987" y="57607"/>
                </a:lnTo>
                <a:lnTo>
                  <a:pt x="25907" y="56647"/>
                </a:lnTo>
                <a:lnTo>
                  <a:pt x="27828" y="54726"/>
                </a:lnTo>
                <a:lnTo>
                  <a:pt x="29748" y="53766"/>
                </a:lnTo>
                <a:lnTo>
                  <a:pt x="31668" y="52806"/>
                </a:lnTo>
                <a:lnTo>
                  <a:pt x="33588" y="51846"/>
                </a:lnTo>
                <a:lnTo>
                  <a:pt x="43190" y="51846"/>
                </a:lnTo>
                <a:lnTo>
                  <a:pt x="42230" y="38404"/>
                </a:lnTo>
                <a:lnTo>
                  <a:pt x="37429" y="38404"/>
                </a:lnTo>
                <a:lnTo>
                  <a:pt x="35509" y="39364"/>
                </a:lnTo>
                <a:lnTo>
                  <a:pt x="33588" y="39364"/>
                </a:lnTo>
                <a:lnTo>
                  <a:pt x="30708" y="40325"/>
                </a:lnTo>
                <a:lnTo>
                  <a:pt x="28788" y="41285"/>
                </a:lnTo>
                <a:lnTo>
                  <a:pt x="26868" y="42245"/>
                </a:lnTo>
                <a:lnTo>
                  <a:pt x="23987" y="44165"/>
                </a:lnTo>
                <a:lnTo>
                  <a:pt x="22067" y="46085"/>
                </a:lnTo>
                <a:lnTo>
                  <a:pt x="19187" y="47045"/>
                </a:lnTo>
                <a:lnTo>
                  <a:pt x="17266" y="49926"/>
                </a:lnTo>
                <a:lnTo>
                  <a:pt x="14386" y="51846"/>
                </a:lnTo>
                <a:lnTo>
                  <a:pt x="14386" y="960"/>
                </a:lnTo>
                <a:lnTo>
                  <a:pt x="13426" y="960"/>
                </a:lnTo>
                <a:lnTo>
                  <a:pt x="13426" y="0"/>
                </a:lnTo>
                <a:lnTo>
                  <a:pt x="944" y="0"/>
                </a:lnTo>
                <a:lnTo>
                  <a:pt x="944" y="960"/>
                </a:lnTo>
                <a:lnTo>
                  <a:pt x="0" y="960"/>
                </a:lnTo>
                <a:lnTo>
                  <a:pt x="0" y="126720"/>
                </a:lnTo>
                <a:lnTo>
                  <a:pt x="944" y="1267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6" name="object 616"/>
          <p:cNvSpPr/>
          <p:nvPr/>
        </p:nvSpPr>
        <p:spPr>
          <a:xfrm>
            <a:off x="2957901" y="3499820"/>
            <a:ext cx="20162" cy="90236"/>
          </a:xfrm>
          <a:custGeom>
            <a:avLst/>
            <a:gdLst/>
            <a:ahLst/>
            <a:cxnLst/>
            <a:rect l="l" t="t" r="r" b="b"/>
            <a:pathLst>
              <a:path w="20162" h="90236">
                <a:moveTo>
                  <a:pt x="16322" y="3840"/>
                </a:moveTo>
                <a:lnTo>
                  <a:pt x="15361" y="0"/>
                </a:lnTo>
                <a:lnTo>
                  <a:pt x="16322" y="20162"/>
                </a:lnTo>
                <a:lnTo>
                  <a:pt x="20162" y="21122"/>
                </a:lnTo>
                <a:lnTo>
                  <a:pt x="19202" y="5760"/>
                </a:lnTo>
                <a:lnTo>
                  <a:pt x="16322" y="3840"/>
                </a:lnTo>
                <a:close/>
              </a:path>
              <a:path w="20162" h="90236">
                <a:moveTo>
                  <a:pt x="56647" y="20162"/>
                </a:moveTo>
                <a:lnTo>
                  <a:pt x="66248" y="20162"/>
                </a:lnTo>
                <a:lnTo>
                  <a:pt x="67208" y="19202"/>
                </a:lnTo>
                <a:lnTo>
                  <a:pt x="68168" y="18242"/>
                </a:lnTo>
                <a:lnTo>
                  <a:pt x="68168" y="-43190"/>
                </a:lnTo>
                <a:lnTo>
                  <a:pt x="67208" y="-47990"/>
                </a:lnTo>
                <a:lnTo>
                  <a:pt x="66248" y="-51831"/>
                </a:lnTo>
                <a:lnTo>
                  <a:pt x="64328" y="-55671"/>
                </a:lnTo>
                <a:lnTo>
                  <a:pt x="63367" y="-58552"/>
                </a:lnTo>
                <a:lnTo>
                  <a:pt x="60487" y="-61432"/>
                </a:lnTo>
                <a:lnTo>
                  <a:pt x="57607" y="-63352"/>
                </a:lnTo>
                <a:lnTo>
                  <a:pt x="54726" y="-66233"/>
                </a:lnTo>
                <a:lnTo>
                  <a:pt x="49926" y="-67193"/>
                </a:lnTo>
                <a:lnTo>
                  <a:pt x="46085" y="-68153"/>
                </a:lnTo>
                <a:lnTo>
                  <a:pt x="41285" y="-69113"/>
                </a:lnTo>
                <a:lnTo>
                  <a:pt x="28803" y="-69113"/>
                </a:lnTo>
                <a:lnTo>
                  <a:pt x="25923" y="-68153"/>
                </a:lnTo>
                <a:lnTo>
                  <a:pt x="22082" y="-67193"/>
                </a:lnTo>
                <a:lnTo>
                  <a:pt x="19202" y="-67193"/>
                </a:lnTo>
                <a:lnTo>
                  <a:pt x="17282" y="-66233"/>
                </a:lnTo>
                <a:lnTo>
                  <a:pt x="14401" y="-65272"/>
                </a:lnTo>
                <a:lnTo>
                  <a:pt x="12481" y="-64312"/>
                </a:lnTo>
                <a:lnTo>
                  <a:pt x="9601" y="-63352"/>
                </a:lnTo>
                <a:lnTo>
                  <a:pt x="7696" y="-62392"/>
                </a:lnTo>
                <a:lnTo>
                  <a:pt x="6720" y="-61432"/>
                </a:lnTo>
                <a:lnTo>
                  <a:pt x="5760" y="-60472"/>
                </a:lnTo>
                <a:lnTo>
                  <a:pt x="4815" y="-59512"/>
                </a:lnTo>
                <a:lnTo>
                  <a:pt x="3840" y="-58552"/>
                </a:lnTo>
                <a:lnTo>
                  <a:pt x="3840" y="-50871"/>
                </a:lnTo>
                <a:lnTo>
                  <a:pt x="4815" y="-49910"/>
                </a:lnTo>
                <a:lnTo>
                  <a:pt x="4815" y="-48950"/>
                </a:lnTo>
                <a:lnTo>
                  <a:pt x="5760" y="-48950"/>
                </a:lnTo>
                <a:lnTo>
                  <a:pt x="5760" y="-47990"/>
                </a:lnTo>
                <a:lnTo>
                  <a:pt x="7696" y="-47990"/>
                </a:lnTo>
                <a:lnTo>
                  <a:pt x="8641" y="-48950"/>
                </a:lnTo>
                <a:lnTo>
                  <a:pt x="10561" y="-49910"/>
                </a:lnTo>
                <a:lnTo>
                  <a:pt x="11536" y="-50871"/>
                </a:lnTo>
                <a:lnTo>
                  <a:pt x="13441" y="-51831"/>
                </a:lnTo>
                <a:lnTo>
                  <a:pt x="15361" y="-52791"/>
                </a:lnTo>
                <a:lnTo>
                  <a:pt x="18242" y="-53751"/>
                </a:lnTo>
                <a:lnTo>
                  <a:pt x="21122" y="-54711"/>
                </a:lnTo>
                <a:lnTo>
                  <a:pt x="24003" y="-55671"/>
                </a:lnTo>
                <a:lnTo>
                  <a:pt x="26883" y="-56631"/>
                </a:lnTo>
                <a:lnTo>
                  <a:pt x="40325" y="-56631"/>
                </a:lnTo>
                <a:lnTo>
                  <a:pt x="42245" y="-55671"/>
                </a:lnTo>
                <a:lnTo>
                  <a:pt x="45125" y="-54711"/>
                </a:lnTo>
                <a:lnTo>
                  <a:pt x="47045" y="-53751"/>
                </a:lnTo>
                <a:lnTo>
                  <a:pt x="48006" y="-51831"/>
                </a:lnTo>
                <a:lnTo>
                  <a:pt x="49926" y="-49910"/>
                </a:lnTo>
                <a:lnTo>
                  <a:pt x="50886" y="-47990"/>
                </a:lnTo>
                <a:lnTo>
                  <a:pt x="51846" y="-46070"/>
                </a:lnTo>
                <a:lnTo>
                  <a:pt x="52806" y="-43190"/>
                </a:lnTo>
                <a:lnTo>
                  <a:pt x="52806" y="-30708"/>
                </a:lnTo>
                <a:lnTo>
                  <a:pt x="28803" y="-30708"/>
                </a:lnTo>
                <a:lnTo>
                  <a:pt x="24003" y="-28803"/>
                </a:lnTo>
                <a:lnTo>
                  <a:pt x="19202" y="-27828"/>
                </a:lnTo>
                <a:lnTo>
                  <a:pt x="14401" y="-25923"/>
                </a:lnTo>
                <a:lnTo>
                  <a:pt x="10561" y="-23987"/>
                </a:lnTo>
                <a:lnTo>
                  <a:pt x="7696" y="-22082"/>
                </a:lnTo>
                <a:lnTo>
                  <a:pt x="4815" y="-19202"/>
                </a:lnTo>
                <a:lnTo>
                  <a:pt x="2880" y="-15361"/>
                </a:lnTo>
                <a:lnTo>
                  <a:pt x="975" y="-12466"/>
                </a:lnTo>
                <a:lnTo>
                  <a:pt x="0" y="-7680"/>
                </a:lnTo>
                <a:lnTo>
                  <a:pt x="0" y="960"/>
                </a:lnTo>
                <a:lnTo>
                  <a:pt x="975" y="3840"/>
                </a:lnTo>
                <a:lnTo>
                  <a:pt x="1920" y="6720"/>
                </a:lnTo>
                <a:lnTo>
                  <a:pt x="2880" y="10561"/>
                </a:lnTo>
                <a:lnTo>
                  <a:pt x="4815" y="12481"/>
                </a:lnTo>
                <a:lnTo>
                  <a:pt x="7696" y="15361"/>
                </a:lnTo>
                <a:lnTo>
                  <a:pt x="10561" y="17282"/>
                </a:lnTo>
                <a:lnTo>
                  <a:pt x="13441" y="19202"/>
                </a:lnTo>
                <a:lnTo>
                  <a:pt x="16322" y="20162"/>
                </a:lnTo>
                <a:lnTo>
                  <a:pt x="15361" y="0"/>
                </a:lnTo>
                <a:lnTo>
                  <a:pt x="15361" y="-8641"/>
                </a:lnTo>
                <a:lnTo>
                  <a:pt x="16322" y="-10561"/>
                </a:lnTo>
                <a:lnTo>
                  <a:pt x="17282" y="-12466"/>
                </a:lnTo>
                <a:lnTo>
                  <a:pt x="19202" y="-14401"/>
                </a:lnTo>
                <a:lnTo>
                  <a:pt x="21122" y="-15361"/>
                </a:lnTo>
                <a:lnTo>
                  <a:pt x="23042" y="-17282"/>
                </a:lnTo>
                <a:lnTo>
                  <a:pt x="25923" y="-18242"/>
                </a:lnTo>
                <a:lnTo>
                  <a:pt x="28803" y="-19202"/>
                </a:lnTo>
                <a:lnTo>
                  <a:pt x="31683" y="-19202"/>
                </a:lnTo>
                <a:lnTo>
                  <a:pt x="35524" y="-20147"/>
                </a:lnTo>
                <a:lnTo>
                  <a:pt x="52806" y="-20147"/>
                </a:lnTo>
                <a:lnTo>
                  <a:pt x="52806" y="-2880"/>
                </a:lnTo>
                <a:lnTo>
                  <a:pt x="48966" y="1920"/>
                </a:lnTo>
                <a:lnTo>
                  <a:pt x="45125" y="4800"/>
                </a:lnTo>
                <a:lnTo>
                  <a:pt x="42245" y="6720"/>
                </a:lnTo>
                <a:lnTo>
                  <a:pt x="38404" y="8641"/>
                </a:lnTo>
                <a:lnTo>
                  <a:pt x="34564" y="9601"/>
                </a:lnTo>
                <a:lnTo>
                  <a:pt x="25923" y="9601"/>
                </a:lnTo>
                <a:lnTo>
                  <a:pt x="22082" y="8641"/>
                </a:lnTo>
                <a:lnTo>
                  <a:pt x="19202" y="5760"/>
                </a:lnTo>
                <a:lnTo>
                  <a:pt x="20162" y="21122"/>
                </a:lnTo>
                <a:lnTo>
                  <a:pt x="24003" y="22082"/>
                </a:lnTo>
                <a:lnTo>
                  <a:pt x="33604" y="22082"/>
                </a:lnTo>
                <a:lnTo>
                  <a:pt x="38404" y="20162"/>
                </a:lnTo>
                <a:lnTo>
                  <a:pt x="42245" y="18242"/>
                </a:lnTo>
                <a:lnTo>
                  <a:pt x="47045" y="16322"/>
                </a:lnTo>
                <a:lnTo>
                  <a:pt x="50886" y="13441"/>
                </a:lnTo>
                <a:lnTo>
                  <a:pt x="54726" y="9601"/>
                </a:lnTo>
                <a:lnTo>
                  <a:pt x="54726" y="19202"/>
                </a:lnTo>
                <a:lnTo>
                  <a:pt x="55686" y="19202"/>
                </a:lnTo>
                <a:lnTo>
                  <a:pt x="55686" y="20162"/>
                </a:lnTo>
                <a:lnTo>
                  <a:pt x="56647" y="201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7" name="object 617"/>
          <p:cNvSpPr/>
          <p:nvPr/>
        </p:nvSpPr>
        <p:spPr>
          <a:xfrm>
            <a:off x="3053913" y="3392302"/>
            <a:ext cx="14386" cy="127680"/>
          </a:xfrm>
          <a:custGeom>
            <a:avLst/>
            <a:gdLst/>
            <a:ahLst/>
            <a:cxnLst/>
            <a:rect l="l" t="t" r="r" b="b"/>
            <a:pathLst>
              <a:path w="14386" h="127680">
                <a:moveTo>
                  <a:pt x="944" y="0"/>
                </a:moveTo>
                <a:lnTo>
                  <a:pt x="944" y="960"/>
                </a:lnTo>
                <a:lnTo>
                  <a:pt x="0" y="960"/>
                </a:lnTo>
                <a:lnTo>
                  <a:pt x="0" y="126720"/>
                </a:lnTo>
                <a:lnTo>
                  <a:pt x="944" y="126720"/>
                </a:lnTo>
                <a:lnTo>
                  <a:pt x="944" y="127680"/>
                </a:lnTo>
                <a:lnTo>
                  <a:pt x="13441" y="127680"/>
                </a:lnTo>
                <a:lnTo>
                  <a:pt x="13441" y="126720"/>
                </a:lnTo>
                <a:lnTo>
                  <a:pt x="14386" y="126720"/>
                </a:lnTo>
                <a:lnTo>
                  <a:pt x="14386" y="960"/>
                </a:lnTo>
                <a:lnTo>
                  <a:pt x="13441" y="960"/>
                </a:lnTo>
                <a:lnTo>
                  <a:pt x="13441" y="0"/>
                </a:lnTo>
                <a:lnTo>
                  <a:pt x="944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8" name="object 618"/>
          <p:cNvSpPr/>
          <p:nvPr/>
        </p:nvSpPr>
        <p:spPr>
          <a:xfrm>
            <a:off x="3096143" y="3431667"/>
            <a:ext cx="15361" cy="88315"/>
          </a:xfrm>
          <a:custGeom>
            <a:avLst/>
            <a:gdLst/>
            <a:ahLst/>
            <a:cxnLst/>
            <a:rect l="l" t="t" r="r" b="b"/>
            <a:pathLst>
              <a:path w="15361" h="88315">
                <a:moveTo>
                  <a:pt x="960" y="86395"/>
                </a:moveTo>
                <a:lnTo>
                  <a:pt x="960" y="87355"/>
                </a:lnTo>
                <a:lnTo>
                  <a:pt x="1920" y="88315"/>
                </a:lnTo>
                <a:lnTo>
                  <a:pt x="14401" y="88315"/>
                </a:lnTo>
                <a:lnTo>
                  <a:pt x="14401" y="87355"/>
                </a:lnTo>
                <a:lnTo>
                  <a:pt x="15361" y="87355"/>
                </a:lnTo>
                <a:lnTo>
                  <a:pt x="15361" y="1920"/>
                </a:lnTo>
                <a:lnTo>
                  <a:pt x="14401" y="960"/>
                </a:lnTo>
                <a:lnTo>
                  <a:pt x="11521" y="960"/>
                </a:lnTo>
                <a:lnTo>
                  <a:pt x="10561" y="0"/>
                </a:lnTo>
                <a:lnTo>
                  <a:pt x="4800" y="0"/>
                </a:lnTo>
                <a:lnTo>
                  <a:pt x="480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86395"/>
                </a:lnTo>
                <a:lnTo>
                  <a:pt x="960" y="8639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9" name="object 619"/>
          <p:cNvSpPr/>
          <p:nvPr/>
        </p:nvSpPr>
        <p:spPr>
          <a:xfrm>
            <a:off x="3095183" y="3398062"/>
            <a:ext cx="18242" cy="18242"/>
          </a:xfrm>
          <a:custGeom>
            <a:avLst/>
            <a:gdLst/>
            <a:ahLst/>
            <a:cxnLst/>
            <a:rect l="l" t="t" r="r" b="b"/>
            <a:pathLst>
              <a:path w="18242" h="18242">
                <a:moveTo>
                  <a:pt x="18242" y="8641"/>
                </a:moveTo>
                <a:lnTo>
                  <a:pt x="18242" y="5760"/>
                </a:lnTo>
                <a:lnTo>
                  <a:pt x="17282" y="2880"/>
                </a:lnTo>
                <a:lnTo>
                  <a:pt x="16322" y="1920"/>
                </a:lnTo>
                <a:lnTo>
                  <a:pt x="15361" y="960"/>
                </a:lnTo>
                <a:lnTo>
                  <a:pt x="12481" y="0"/>
                </a:lnTo>
                <a:lnTo>
                  <a:pt x="5760" y="0"/>
                </a:lnTo>
                <a:lnTo>
                  <a:pt x="2880" y="960"/>
                </a:lnTo>
                <a:lnTo>
                  <a:pt x="1920" y="1920"/>
                </a:lnTo>
                <a:lnTo>
                  <a:pt x="0" y="2880"/>
                </a:lnTo>
                <a:lnTo>
                  <a:pt x="0" y="15361"/>
                </a:lnTo>
                <a:lnTo>
                  <a:pt x="1920" y="16322"/>
                </a:lnTo>
                <a:lnTo>
                  <a:pt x="2880" y="17282"/>
                </a:lnTo>
                <a:lnTo>
                  <a:pt x="5760" y="18242"/>
                </a:lnTo>
                <a:lnTo>
                  <a:pt x="12481" y="18242"/>
                </a:lnTo>
                <a:lnTo>
                  <a:pt x="15361" y="17282"/>
                </a:lnTo>
                <a:lnTo>
                  <a:pt x="16322" y="16322"/>
                </a:lnTo>
                <a:lnTo>
                  <a:pt x="17282" y="14401"/>
                </a:lnTo>
                <a:lnTo>
                  <a:pt x="18242" y="12481"/>
                </a:lnTo>
                <a:lnTo>
                  <a:pt x="18242" y="86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0" name="object 620"/>
          <p:cNvSpPr/>
          <p:nvPr/>
        </p:nvSpPr>
        <p:spPr>
          <a:xfrm>
            <a:off x="3133587" y="3430706"/>
            <a:ext cx="58552" cy="91196"/>
          </a:xfrm>
          <a:custGeom>
            <a:avLst/>
            <a:gdLst/>
            <a:ahLst/>
            <a:cxnLst/>
            <a:rect l="l" t="t" r="r" b="b"/>
            <a:pathLst>
              <a:path w="58552" h="91196">
                <a:moveTo>
                  <a:pt x="4785" y="86395"/>
                </a:moveTo>
                <a:lnTo>
                  <a:pt x="5760" y="87355"/>
                </a:lnTo>
                <a:lnTo>
                  <a:pt x="7680" y="87355"/>
                </a:lnTo>
                <a:lnTo>
                  <a:pt x="9601" y="88315"/>
                </a:lnTo>
                <a:lnTo>
                  <a:pt x="12466" y="89275"/>
                </a:lnTo>
                <a:lnTo>
                  <a:pt x="14401" y="89275"/>
                </a:lnTo>
                <a:lnTo>
                  <a:pt x="17282" y="90236"/>
                </a:lnTo>
                <a:lnTo>
                  <a:pt x="20147" y="90236"/>
                </a:lnTo>
                <a:lnTo>
                  <a:pt x="23027" y="91196"/>
                </a:lnTo>
                <a:lnTo>
                  <a:pt x="30708" y="91196"/>
                </a:lnTo>
                <a:lnTo>
                  <a:pt x="34549" y="90236"/>
                </a:lnTo>
                <a:lnTo>
                  <a:pt x="38389" y="89275"/>
                </a:lnTo>
                <a:lnTo>
                  <a:pt x="43190" y="87355"/>
                </a:lnTo>
                <a:lnTo>
                  <a:pt x="46070" y="86395"/>
                </a:lnTo>
                <a:lnTo>
                  <a:pt x="48950" y="83515"/>
                </a:lnTo>
                <a:lnTo>
                  <a:pt x="51831" y="81594"/>
                </a:lnTo>
                <a:lnTo>
                  <a:pt x="53751" y="78714"/>
                </a:lnTo>
                <a:lnTo>
                  <a:pt x="55671" y="75834"/>
                </a:lnTo>
                <a:lnTo>
                  <a:pt x="57591" y="71993"/>
                </a:lnTo>
                <a:lnTo>
                  <a:pt x="58552" y="68153"/>
                </a:lnTo>
                <a:lnTo>
                  <a:pt x="58552" y="60472"/>
                </a:lnTo>
                <a:lnTo>
                  <a:pt x="57591" y="57591"/>
                </a:lnTo>
                <a:lnTo>
                  <a:pt x="56631" y="54711"/>
                </a:lnTo>
                <a:lnTo>
                  <a:pt x="54711" y="52806"/>
                </a:lnTo>
                <a:lnTo>
                  <a:pt x="53751" y="49910"/>
                </a:lnTo>
                <a:lnTo>
                  <a:pt x="51831" y="47990"/>
                </a:lnTo>
                <a:lnTo>
                  <a:pt x="49910" y="47030"/>
                </a:lnTo>
                <a:lnTo>
                  <a:pt x="47030" y="45125"/>
                </a:lnTo>
                <a:lnTo>
                  <a:pt x="45110" y="44150"/>
                </a:lnTo>
                <a:lnTo>
                  <a:pt x="42230" y="42245"/>
                </a:lnTo>
                <a:lnTo>
                  <a:pt x="39349" y="41285"/>
                </a:lnTo>
                <a:lnTo>
                  <a:pt x="37429" y="40309"/>
                </a:lnTo>
                <a:lnTo>
                  <a:pt x="34549" y="39364"/>
                </a:lnTo>
                <a:lnTo>
                  <a:pt x="31683" y="38404"/>
                </a:lnTo>
                <a:lnTo>
                  <a:pt x="29748" y="37444"/>
                </a:lnTo>
                <a:lnTo>
                  <a:pt x="26868" y="36469"/>
                </a:lnTo>
                <a:lnTo>
                  <a:pt x="24963" y="35524"/>
                </a:lnTo>
                <a:lnTo>
                  <a:pt x="23027" y="33604"/>
                </a:lnTo>
                <a:lnTo>
                  <a:pt x="21122" y="32644"/>
                </a:lnTo>
                <a:lnTo>
                  <a:pt x="19187" y="31683"/>
                </a:lnTo>
                <a:lnTo>
                  <a:pt x="18242" y="29763"/>
                </a:lnTo>
                <a:lnTo>
                  <a:pt x="16306" y="27843"/>
                </a:lnTo>
                <a:lnTo>
                  <a:pt x="16306" y="20162"/>
                </a:lnTo>
                <a:lnTo>
                  <a:pt x="17282" y="19202"/>
                </a:lnTo>
                <a:lnTo>
                  <a:pt x="17282" y="17282"/>
                </a:lnTo>
                <a:lnTo>
                  <a:pt x="18242" y="16322"/>
                </a:lnTo>
                <a:lnTo>
                  <a:pt x="20147" y="15361"/>
                </a:lnTo>
                <a:lnTo>
                  <a:pt x="21122" y="14401"/>
                </a:lnTo>
                <a:lnTo>
                  <a:pt x="23027" y="13441"/>
                </a:lnTo>
                <a:lnTo>
                  <a:pt x="24963" y="12481"/>
                </a:lnTo>
                <a:lnTo>
                  <a:pt x="26868" y="12481"/>
                </a:lnTo>
                <a:lnTo>
                  <a:pt x="28788" y="11521"/>
                </a:lnTo>
                <a:lnTo>
                  <a:pt x="34549" y="11521"/>
                </a:lnTo>
                <a:lnTo>
                  <a:pt x="36469" y="12481"/>
                </a:lnTo>
                <a:lnTo>
                  <a:pt x="39349" y="12481"/>
                </a:lnTo>
                <a:lnTo>
                  <a:pt x="41269" y="13441"/>
                </a:lnTo>
                <a:lnTo>
                  <a:pt x="43190" y="14401"/>
                </a:lnTo>
                <a:lnTo>
                  <a:pt x="45110" y="15361"/>
                </a:lnTo>
                <a:lnTo>
                  <a:pt x="47030" y="15361"/>
                </a:lnTo>
                <a:lnTo>
                  <a:pt x="47990" y="16322"/>
                </a:lnTo>
                <a:lnTo>
                  <a:pt x="48950" y="17282"/>
                </a:lnTo>
                <a:lnTo>
                  <a:pt x="49910" y="18242"/>
                </a:lnTo>
                <a:lnTo>
                  <a:pt x="52791" y="18242"/>
                </a:lnTo>
                <a:lnTo>
                  <a:pt x="52791" y="16322"/>
                </a:lnTo>
                <a:lnTo>
                  <a:pt x="53751" y="16322"/>
                </a:lnTo>
                <a:lnTo>
                  <a:pt x="53751" y="7680"/>
                </a:lnTo>
                <a:lnTo>
                  <a:pt x="52791" y="6720"/>
                </a:lnTo>
                <a:lnTo>
                  <a:pt x="51831" y="5760"/>
                </a:lnTo>
                <a:lnTo>
                  <a:pt x="50871" y="4800"/>
                </a:lnTo>
                <a:lnTo>
                  <a:pt x="49910" y="4800"/>
                </a:lnTo>
                <a:lnTo>
                  <a:pt x="48950" y="3840"/>
                </a:lnTo>
                <a:lnTo>
                  <a:pt x="47030" y="2880"/>
                </a:lnTo>
                <a:lnTo>
                  <a:pt x="46070" y="2880"/>
                </a:lnTo>
                <a:lnTo>
                  <a:pt x="44150" y="1920"/>
                </a:lnTo>
                <a:lnTo>
                  <a:pt x="42230" y="960"/>
                </a:lnTo>
                <a:lnTo>
                  <a:pt x="38389" y="960"/>
                </a:lnTo>
                <a:lnTo>
                  <a:pt x="36469" y="0"/>
                </a:lnTo>
                <a:lnTo>
                  <a:pt x="26868" y="0"/>
                </a:lnTo>
                <a:lnTo>
                  <a:pt x="22067" y="960"/>
                </a:lnTo>
                <a:lnTo>
                  <a:pt x="18242" y="1920"/>
                </a:lnTo>
                <a:lnTo>
                  <a:pt x="14401" y="3840"/>
                </a:lnTo>
                <a:lnTo>
                  <a:pt x="11506" y="4800"/>
                </a:lnTo>
                <a:lnTo>
                  <a:pt x="8625" y="7680"/>
                </a:lnTo>
                <a:lnTo>
                  <a:pt x="6720" y="9601"/>
                </a:lnTo>
                <a:lnTo>
                  <a:pt x="4785" y="12481"/>
                </a:lnTo>
                <a:lnTo>
                  <a:pt x="3840" y="15361"/>
                </a:lnTo>
                <a:lnTo>
                  <a:pt x="1920" y="18242"/>
                </a:lnTo>
                <a:lnTo>
                  <a:pt x="1920" y="31683"/>
                </a:lnTo>
                <a:lnTo>
                  <a:pt x="2880" y="33604"/>
                </a:lnTo>
                <a:lnTo>
                  <a:pt x="4785" y="36469"/>
                </a:lnTo>
                <a:lnTo>
                  <a:pt x="5760" y="39364"/>
                </a:lnTo>
                <a:lnTo>
                  <a:pt x="7680" y="40309"/>
                </a:lnTo>
                <a:lnTo>
                  <a:pt x="10561" y="42245"/>
                </a:lnTo>
                <a:lnTo>
                  <a:pt x="12466" y="44150"/>
                </a:lnTo>
                <a:lnTo>
                  <a:pt x="14401" y="46085"/>
                </a:lnTo>
                <a:lnTo>
                  <a:pt x="17282" y="47030"/>
                </a:lnTo>
                <a:lnTo>
                  <a:pt x="20147" y="47990"/>
                </a:lnTo>
                <a:lnTo>
                  <a:pt x="22067" y="48966"/>
                </a:lnTo>
                <a:lnTo>
                  <a:pt x="24963" y="49910"/>
                </a:lnTo>
                <a:lnTo>
                  <a:pt x="27828" y="50871"/>
                </a:lnTo>
                <a:lnTo>
                  <a:pt x="29748" y="51831"/>
                </a:lnTo>
                <a:lnTo>
                  <a:pt x="32628" y="52806"/>
                </a:lnTo>
                <a:lnTo>
                  <a:pt x="34549" y="53751"/>
                </a:lnTo>
                <a:lnTo>
                  <a:pt x="36469" y="55671"/>
                </a:lnTo>
                <a:lnTo>
                  <a:pt x="38389" y="56647"/>
                </a:lnTo>
                <a:lnTo>
                  <a:pt x="40309" y="57591"/>
                </a:lnTo>
                <a:lnTo>
                  <a:pt x="41269" y="59512"/>
                </a:lnTo>
                <a:lnTo>
                  <a:pt x="42230" y="61432"/>
                </a:lnTo>
                <a:lnTo>
                  <a:pt x="43190" y="63352"/>
                </a:lnTo>
                <a:lnTo>
                  <a:pt x="43190" y="68153"/>
                </a:lnTo>
                <a:lnTo>
                  <a:pt x="42230" y="70073"/>
                </a:lnTo>
                <a:lnTo>
                  <a:pt x="42230" y="71033"/>
                </a:lnTo>
                <a:lnTo>
                  <a:pt x="41269" y="72953"/>
                </a:lnTo>
                <a:lnTo>
                  <a:pt x="39349" y="73913"/>
                </a:lnTo>
                <a:lnTo>
                  <a:pt x="38389" y="75834"/>
                </a:lnTo>
                <a:lnTo>
                  <a:pt x="36469" y="76794"/>
                </a:lnTo>
                <a:lnTo>
                  <a:pt x="34549" y="76794"/>
                </a:lnTo>
                <a:lnTo>
                  <a:pt x="32628" y="77754"/>
                </a:lnTo>
                <a:lnTo>
                  <a:pt x="30708" y="78714"/>
                </a:lnTo>
                <a:lnTo>
                  <a:pt x="22067" y="78714"/>
                </a:lnTo>
                <a:lnTo>
                  <a:pt x="19187" y="77754"/>
                </a:lnTo>
                <a:lnTo>
                  <a:pt x="17282" y="77754"/>
                </a:lnTo>
                <a:lnTo>
                  <a:pt x="14401" y="76794"/>
                </a:lnTo>
                <a:lnTo>
                  <a:pt x="11506" y="75834"/>
                </a:lnTo>
                <a:lnTo>
                  <a:pt x="9601" y="74874"/>
                </a:lnTo>
                <a:lnTo>
                  <a:pt x="7680" y="73913"/>
                </a:lnTo>
                <a:lnTo>
                  <a:pt x="6720" y="72953"/>
                </a:lnTo>
                <a:lnTo>
                  <a:pt x="4785" y="71993"/>
                </a:lnTo>
                <a:lnTo>
                  <a:pt x="3840" y="71033"/>
                </a:lnTo>
                <a:lnTo>
                  <a:pt x="960" y="71033"/>
                </a:lnTo>
                <a:lnTo>
                  <a:pt x="0" y="71993"/>
                </a:lnTo>
                <a:lnTo>
                  <a:pt x="0" y="82555"/>
                </a:lnTo>
                <a:lnTo>
                  <a:pt x="960" y="83515"/>
                </a:lnTo>
                <a:lnTo>
                  <a:pt x="1920" y="84475"/>
                </a:lnTo>
                <a:lnTo>
                  <a:pt x="2880" y="85435"/>
                </a:lnTo>
                <a:lnTo>
                  <a:pt x="4785" y="8639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1" name="object 621"/>
          <p:cNvSpPr/>
          <p:nvPr/>
        </p:nvSpPr>
        <p:spPr>
          <a:xfrm>
            <a:off x="3207501" y="3430706"/>
            <a:ext cx="68153" cy="91196"/>
          </a:xfrm>
          <a:custGeom>
            <a:avLst/>
            <a:gdLst/>
            <a:ahLst/>
            <a:cxnLst/>
            <a:rect l="l" t="t" r="r" b="b"/>
            <a:pathLst>
              <a:path w="68153" h="91196">
                <a:moveTo>
                  <a:pt x="4800" y="17282"/>
                </a:moveTo>
                <a:lnTo>
                  <a:pt x="4800" y="19202"/>
                </a:lnTo>
                <a:lnTo>
                  <a:pt x="5760" y="20162"/>
                </a:lnTo>
                <a:lnTo>
                  <a:pt x="6720" y="21122"/>
                </a:lnTo>
                <a:lnTo>
                  <a:pt x="7680" y="21122"/>
                </a:lnTo>
                <a:lnTo>
                  <a:pt x="9601" y="20162"/>
                </a:lnTo>
                <a:lnTo>
                  <a:pt x="10561" y="19202"/>
                </a:lnTo>
                <a:lnTo>
                  <a:pt x="12481" y="18242"/>
                </a:lnTo>
                <a:lnTo>
                  <a:pt x="14401" y="17282"/>
                </a:lnTo>
                <a:lnTo>
                  <a:pt x="16322" y="16322"/>
                </a:lnTo>
                <a:lnTo>
                  <a:pt x="18242" y="15361"/>
                </a:lnTo>
                <a:lnTo>
                  <a:pt x="21122" y="14401"/>
                </a:lnTo>
                <a:lnTo>
                  <a:pt x="24002" y="13441"/>
                </a:lnTo>
                <a:lnTo>
                  <a:pt x="26883" y="12481"/>
                </a:lnTo>
                <a:lnTo>
                  <a:pt x="40309" y="12481"/>
                </a:lnTo>
                <a:lnTo>
                  <a:pt x="43190" y="13441"/>
                </a:lnTo>
                <a:lnTo>
                  <a:pt x="45125" y="14401"/>
                </a:lnTo>
                <a:lnTo>
                  <a:pt x="47030" y="15361"/>
                </a:lnTo>
                <a:lnTo>
                  <a:pt x="48966" y="17282"/>
                </a:lnTo>
                <a:lnTo>
                  <a:pt x="49911" y="19202"/>
                </a:lnTo>
                <a:lnTo>
                  <a:pt x="51831" y="21122"/>
                </a:lnTo>
                <a:lnTo>
                  <a:pt x="51831" y="23042"/>
                </a:lnTo>
                <a:lnTo>
                  <a:pt x="52791" y="25923"/>
                </a:lnTo>
                <a:lnTo>
                  <a:pt x="52791" y="38404"/>
                </a:lnTo>
                <a:lnTo>
                  <a:pt x="29763" y="38404"/>
                </a:lnTo>
                <a:lnTo>
                  <a:pt x="24002" y="40309"/>
                </a:lnTo>
                <a:lnTo>
                  <a:pt x="19202" y="41285"/>
                </a:lnTo>
                <a:lnTo>
                  <a:pt x="14401" y="43190"/>
                </a:lnTo>
                <a:lnTo>
                  <a:pt x="11521" y="45125"/>
                </a:lnTo>
                <a:lnTo>
                  <a:pt x="7680" y="47030"/>
                </a:lnTo>
                <a:lnTo>
                  <a:pt x="4800" y="49910"/>
                </a:lnTo>
                <a:lnTo>
                  <a:pt x="2880" y="53751"/>
                </a:lnTo>
                <a:lnTo>
                  <a:pt x="960" y="56647"/>
                </a:lnTo>
                <a:lnTo>
                  <a:pt x="0" y="61432"/>
                </a:lnTo>
                <a:lnTo>
                  <a:pt x="0" y="70073"/>
                </a:lnTo>
                <a:lnTo>
                  <a:pt x="960" y="72953"/>
                </a:lnTo>
                <a:lnTo>
                  <a:pt x="1920" y="75834"/>
                </a:lnTo>
                <a:lnTo>
                  <a:pt x="3840" y="79674"/>
                </a:lnTo>
                <a:lnTo>
                  <a:pt x="5760" y="81594"/>
                </a:lnTo>
                <a:lnTo>
                  <a:pt x="7680" y="84475"/>
                </a:lnTo>
                <a:lnTo>
                  <a:pt x="10561" y="86395"/>
                </a:lnTo>
                <a:lnTo>
                  <a:pt x="13441" y="88315"/>
                </a:lnTo>
                <a:lnTo>
                  <a:pt x="15361" y="69113"/>
                </a:lnTo>
                <a:lnTo>
                  <a:pt x="15361" y="62392"/>
                </a:lnTo>
                <a:lnTo>
                  <a:pt x="16322" y="60472"/>
                </a:lnTo>
                <a:lnTo>
                  <a:pt x="17282" y="58552"/>
                </a:lnTo>
                <a:lnTo>
                  <a:pt x="18242" y="56647"/>
                </a:lnTo>
                <a:lnTo>
                  <a:pt x="19202" y="54711"/>
                </a:lnTo>
                <a:lnTo>
                  <a:pt x="22082" y="53751"/>
                </a:lnTo>
                <a:lnTo>
                  <a:pt x="24002" y="51831"/>
                </a:lnTo>
                <a:lnTo>
                  <a:pt x="25923" y="50871"/>
                </a:lnTo>
                <a:lnTo>
                  <a:pt x="29763" y="49910"/>
                </a:lnTo>
                <a:lnTo>
                  <a:pt x="32628" y="49910"/>
                </a:lnTo>
                <a:lnTo>
                  <a:pt x="35509" y="48966"/>
                </a:lnTo>
                <a:lnTo>
                  <a:pt x="52791" y="48966"/>
                </a:lnTo>
                <a:lnTo>
                  <a:pt x="52791" y="66233"/>
                </a:lnTo>
                <a:lnTo>
                  <a:pt x="48966" y="71033"/>
                </a:lnTo>
                <a:lnTo>
                  <a:pt x="46070" y="73913"/>
                </a:lnTo>
                <a:lnTo>
                  <a:pt x="42245" y="75834"/>
                </a:lnTo>
                <a:lnTo>
                  <a:pt x="39349" y="77754"/>
                </a:lnTo>
                <a:lnTo>
                  <a:pt x="35509" y="78714"/>
                </a:lnTo>
                <a:lnTo>
                  <a:pt x="25923" y="78714"/>
                </a:lnTo>
                <a:lnTo>
                  <a:pt x="23042" y="77754"/>
                </a:lnTo>
                <a:lnTo>
                  <a:pt x="20162" y="74874"/>
                </a:lnTo>
                <a:lnTo>
                  <a:pt x="21122" y="90236"/>
                </a:lnTo>
                <a:lnTo>
                  <a:pt x="24963" y="91196"/>
                </a:lnTo>
                <a:lnTo>
                  <a:pt x="33604" y="91196"/>
                </a:lnTo>
                <a:lnTo>
                  <a:pt x="38404" y="89275"/>
                </a:lnTo>
                <a:lnTo>
                  <a:pt x="43190" y="87355"/>
                </a:lnTo>
                <a:lnTo>
                  <a:pt x="47030" y="85435"/>
                </a:lnTo>
                <a:lnTo>
                  <a:pt x="51831" y="82555"/>
                </a:lnTo>
                <a:lnTo>
                  <a:pt x="54711" y="78714"/>
                </a:lnTo>
                <a:lnTo>
                  <a:pt x="54711" y="87355"/>
                </a:lnTo>
                <a:lnTo>
                  <a:pt x="55686" y="88315"/>
                </a:lnTo>
                <a:lnTo>
                  <a:pt x="56631" y="89275"/>
                </a:lnTo>
                <a:lnTo>
                  <a:pt x="67193" y="89275"/>
                </a:lnTo>
                <a:lnTo>
                  <a:pt x="67193" y="88315"/>
                </a:lnTo>
                <a:lnTo>
                  <a:pt x="68153" y="88315"/>
                </a:lnTo>
                <a:lnTo>
                  <a:pt x="68153" y="25923"/>
                </a:lnTo>
                <a:lnTo>
                  <a:pt x="67193" y="21122"/>
                </a:lnTo>
                <a:lnTo>
                  <a:pt x="66233" y="17282"/>
                </a:lnTo>
                <a:lnTo>
                  <a:pt x="65272" y="13441"/>
                </a:lnTo>
                <a:lnTo>
                  <a:pt x="63352" y="10561"/>
                </a:lnTo>
                <a:lnTo>
                  <a:pt x="60472" y="7680"/>
                </a:lnTo>
                <a:lnTo>
                  <a:pt x="58552" y="5760"/>
                </a:lnTo>
                <a:lnTo>
                  <a:pt x="54711" y="2880"/>
                </a:lnTo>
                <a:lnTo>
                  <a:pt x="50871" y="1920"/>
                </a:lnTo>
                <a:lnTo>
                  <a:pt x="46070" y="960"/>
                </a:lnTo>
                <a:lnTo>
                  <a:pt x="41285" y="0"/>
                </a:lnTo>
                <a:lnTo>
                  <a:pt x="28788" y="0"/>
                </a:lnTo>
                <a:lnTo>
                  <a:pt x="25923" y="960"/>
                </a:lnTo>
                <a:lnTo>
                  <a:pt x="23042" y="1920"/>
                </a:lnTo>
                <a:lnTo>
                  <a:pt x="20162" y="1920"/>
                </a:lnTo>
                <a:lnTo>
                  <a:pt x="17282" y="2880"/>
                </a:lnTo>
                <a:lnTo>
                  <a:pt x="14401" y="3840"/>
                </a:lnTo>
                <a:lnTo>
                  <a:pt x="12481" y="4800"/>
                </a:lnTo>
                <a:lnTo>
                  <a:pt x="10561" y="5760"/>
                </a:lnTo>
                <a:lnTo>
                  <a:pt x="8641" y="6720"/>
                </a:lnTo>
                <a:lnTo>
                  <a:pt x="6720" y="7680"/>
                </a:lnTo>
                <a:lnTo>
                  <a:pt x="5760" y="8641"/>
                </a:lnTo>
                <a:lnTo>
                  <a:pt x="5760" y="9601"/>
                </a:lnTo>
                <a:lnTo>
                  <a:pt x="4800" y="10561"/>
                </a:lnTo>
                <a:lnTo>
                  <a:pt x="4800" y="12481"/>
                </a:lnTo>
                <a:lnTo>
                  <a:pt x="3840" y="13441"/>
                </a:lnTo>
                <a:lnTo>
                  <a:pt x="3840" y="16322"/>
                </a:lnTo>
                <a:lnTo>
                  <a:pt x="4800" y="172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2" name="object 622"/>
          <p:cNvSpPr/>
          <p:nvPr/>
        </p:nvSpPr>
        <p:spPr>
          <a:xfrm>
            <a:off x="3220943" y="3499820"/>
            <a:ext cx="7680" cy="21122"/>
          </a:xfrm>
          <a:custGeom>
            <a:avLst/>
            <a:gdLst/>
            <a:ahLst/>
            <a:cxnLst/>
            <a:rect l="l" t="t" r="r" b="b"/>
            <a:pathLst>
              <a:path w="7680" h="21122">
                <a:moveTo>
                  <a:pt x="3840" y="3840"/>
                </a:moveTo>
                <a:lnTo>
                  <a:pt x="1920" y="0"/>
                </a:lnTo>
                <a:lnTo>
                  <a:pt x="0" y="19202"/>
                </a:lnTo>
                <a:lnTo>
                  <a:pt x="3840" y="20162"/>
                </a:lnTo>
                <a:lnTo>
                  <a:pt x="7680" y="21122"/>
                </a:lnTo>
                <a:lnTo>
                  <a:pt x="6720" y="5760"/>
                </a:lnTo>
                <a:lnTo>
                  <a:pt x="384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3" name="object 623"/>
          <p:cNvSpPr/>
          <p:nvPr/>
        </p:nvSpPr>
        <p:spPr>
          <a:xfrm>
            <a:off x="3291017" y="3409584"/>
            <a:ext cx="53751" cy="111358"/>
          </a:xfrm>
          <a:custGeom>
            <a:avLst/>
            <a:gdLst/>
            <a:ahLst/>
            <a:cxnLst/>
            <a:rect l="l" t="t" r="r" b="b"/>
            <a:pathLst>
              <a:path w="53751" h="111358">
                <a:moveTo>
                  <a:pt x="15361" y="95996"/>
                </a:moveTo>
                <a:lnTo>
                  <a:pt x="16322" y="99837"/>
                </a:lnTo>
                <a:lnTo>
                  <a:pt x="18242" y="102717"/>
                </a:lnTo>
                <a:lnTo>
                  <a:pt x="20162" y="104637"/>
                </a:lnTo>
                <a:lnTo>
                  <a:pt x="22082" y="107518"/>
                </a:lnTo>
                <a:lnTo>
                  <a:pt x="24963" y="108478"/>
                </a:lnTo>
                <a:lnTo>
                  <a:pt x="27843" y="110398"/>
                </a:lnTo>
                <a:lnTo>
                  <a:pt x="30723" y="111358"/>
                </a:lnTo>
                <a:lnTo>
                  <a:pt x="45125" y="111358"/>
                </a:lnTo>
                <a:lnTo>
                  <a:pt x="47030" y="110398"/>
                </a:lnTo>
                <a:lnTo>
                  <a:pt x="48966" y="110398"/>
                </a:lnTo>
                <a:lnTo>
                  <a:pt x="49911" y="109438"/>
                </a:lnTo>
                <a:lnTo>
                  <a:pt x="50871" y="109438"/>
                </a:lnTo>
                <a:lnTo>
                  <a:pt x="51846" y="108478"/>
                </a:lnTo>
                <a:lnTo>
                  <a:pt x="52806" y="108478"/>
                </a:lnTo>
                <a:lnTo>
                  <a:pt x="52806" y="107518"/>
                </a:lnTo>
                <a:lnTo>
                  <a:pt x="53751" y="106558"/>
                </a:lnTo>
                <a:lnTo>
                  <a:pt x="53751" y="97916"/>
                </a:lnTo>
                <a:lnTo>
                  <a:pt x="52806" y="96956"/>
                </a:lnTo>
                <a:lnTo>
                  <a:pt x="52806" y="95996"/>
                </a:lnTo>
                <a:lnTo>
                  <a:pt x="50871" y="95996"/>
                </a:lnTo>
                <a:lnTo>
                  <a:pt x="49911" y="96956"/>
                </a:lnTo>
                <a:lnTo>
                  <a:pt x="48966" y="96956"/>
                </a:lnTo>
                <a:lnTo>
                  <a:pt x="48005" y="97916"/>
                </a:lnTo>
                <a:lnTo>
                  <a:pt x="45125" y="97916"/>
                </a:lnTo>
                <a:lnTo>
                  <a:pt x="44165" y="98877"/>
                </a:lnTo>
                <a:lnTo>
                  <a:pt x="36484" y="98877"/>
                </a:lnTo>
                <a:lnTo>
                  <a:pt x="33604" y="96956"/>
                </a:lnTo>
                <a:lnTo>
                  <a:pt x="31683" y="94076"/>
                </a:lnTo>
                <a:lnTo>
                  <a:pt x="30723" y="91196"/>
                </a:lnTo>
                <a:lnTo>
                  <a:pt x="29763" y="87355"/>
                </a:lnTo>
                <a:lnTo>
                  <a:pt x="29763" y="35524"/>
                </a:lnTo>
                <a:lnTo>
                  <a:pt x="51846" y="35524"/>
                </a:lnTo>
                <a:lnTo>
                  <a:pt x="52806" y="34564"/>
                </a:lnTo>
                <a:lnTo>
                  <a:pt x="52806" y="33604"/>
                </a:lnTo>
                <a:lnTo>
                  <a:pt x="53751" y="32644"/>
                </a:lnTo>
                <a:lnTo>
                  <a:pt x="53751" y="24963"/>
                </a:lnTo>
                <a:lnTo>
                  <a:pt x="52806" y="24002"/>
                </a:lnTo>
                <a:lnTo>
                  <a:pt x="52806" y="23042"/>
                </a:lnTo>
                <a:lnTo>
                  <a:pt x="29763" y="23042"/>
                </a:lnTo>
                <a:lnTo>
                  <a:pt x="29763" y="2880"/>
                </a:lnTo>
                <a:lnTo>
                  <a:pt x="28803" y="1920"/>
                </a:lnTo>
                <a:lnTo>
                  <a:pt x="28803" y="960"/>
                </a:lnTo>
                <a:lnTo>
                  <a:pt x="25923" y="960"/>
                </a:lnTo>
                <a:lnTo>
                  <a:pt x="24963" y="0"/>
                </a:lnTo>
                <a:lnTo>
                  <a:pt x="19202" y="0"/>
                </a:lnTo>
                <a:lnTo>
                  <a:pt x="18242" y="960"/>
                </a:lnTo>
                <a:lnTo>
                  <a:pt x="15361" y="960"/>
                </a:lnTo>
                <a:lnTo>
                  <a:pt x="14401" y="1920"/>
                </a:lnTo>
                <a:lnTo>
                  <a:pt x="14401" y="23042"/>
                </a:lnTo>
                <a:lnTo>
                  <a:pt x="960" y="23042"/>
                </a:lnTo>
                <a:lnTo>
                  <a:pt x="960" y="24002"/>
                </a:lnTo>
                <a:lnTo>
                  <a:pt x="0" y="24963"/>
                </a:lnTo>
                <a:lnTo>
                  <a:pt x="0" y="32644"/>
                </a:lnTo>
                <a:lnTo>
                  <a:pt x="960" y="33604"/>
                </a:lnTo>
                <a:lnTo>
                  <a:pt x="960" y="34564"/>
                </a:lnTo>
                <a:lnTo>
                  <a:pt x="1920" y="35524"/>
                </a:lnTo>
                <a:lnTo>
                  <a:pt x="14401" y="35524"/>
                </a:lnTo>
                <a:lnTo>
                  <a:pt x="14401" y="93116"/>
                </a:lnTo>
                <a:lnTo>
                  <a:pt x="15361" y="9599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4" name="object 624"/>
          <p:cNvSpPr/>
          <p:nvPr/>
        </p:nvSpPr>
        <p:spPr>
          <a:xfrm>
            <a:off x="3363010" y="3398062"/>
            <a:ext cx="19202" cy="18242"/>
          </a:xfrm>
          <a:custGeom>
            <a:avLst/>
            <a:gdLst/>
            <a:ahLst/>
            <a:cxnLst/>
            <a:rect l="l" t="t" r="r" b="b"/>
            <a:pathLst>
              <a:path w="19202" h="18242">
                <a:moveTo>
                  <a:pt x="19202" y="8641"/>
                </a:moveTo>
                <a:lnTo>
                  <a:pt x="19202" y="5760"/>
                </a:lnTo>
                <a:lnTo>
                  <a:pt x="18242" y="2880"/>
                </a:lnTo>
                <a:lnTo>
                  <a:pt x="17282" y="1920"/>
                </a:lnTo>
                <a:lnTo>
                  <a:pt x="15361" y="960"/>
                </a:lnTo>
                <a:lnTo>
                  <a:pt x="13441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5760"/>
                </a:lnTo>
                <a:lnTo>
                  <a:pt x="0" y="12481"/>
                </a:lnTo>
                <a:lnTo>
                  <a:pt x="960" y="15361"/>
                </a:lnTo>
                <a:lnTo>
                  <a:pt x="1920" y="16322"/>
                </a:lnTo>
                <a:lnTo>
                  <a:pt x="3840" y="17282"/>
                </a:lnTo>
                <a:lnTo>
                  <a:pt x="5760" y="18242"/>
                </a:lnTo>
                <a:lnTo>
                  <a:pt x="13441" y="18242"/>
                </a:lnTo>
                <a:lnTo>
                  <a:pt x="15361" y="17282"/>
                </a:lnTo>
                <a:lnTo>
                  <a:pt x="17282" y="16322"/>
                </a:lnTo>
                <a:lnTo>
                  <a:pt x="18242" y="14401"/>
                </a:lnTo>
                <a:lnTo>
                  <a:pt x="19202" y="12481"/>
                </a:lnTo>
                <a:lnTo>
                  <a:pt x="19202" y="86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5" name="object 625"/>
          <p:cNvSpPr/>
          <p:nvPr/>
        </p:nvSpPr>
        <p:spPr>
          <a:xfrm>
            <a:off x="3364931" y="3431667"/>
            <a:ext cx="15361" cy="88315"/>
          </a:xfrm>
          <a:custGeom>
            <a:avLst/>
            <a:gdLst/>
            <a:ahLst/>
            <a:cxnLst/>
            <a:rect l="l" t="t" r="r" b="b"/>
            <a:pathLst>
              <a:path w="15361" h="88315">
                <a:moveTo>
                  <a:pt x="15361" y="1920"/>
                </a:moveTo>
                <a:lnTo>
                  <a:pt x="14401" y="1920"/>
                </a:lnTo>
                <a:lnTo>
                  <a:pt x="14401" y="960"/>
                </a:lnTo>
                <a:lnTo>
                  <a:pt x="11521" y="960"/>
                </a:lnTo>
                <a:lnTo>
                  <a:pt x="10561" y="0"/>
                </a:lnTo>
                <a:lnTo>
                  <a:pt x="4800" y="0"/>
                </a:lnTo>
                <a:lnTo>
                  <a:pt x="384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87355"/>
                </a:lnTo>
                <a:lnTo>
                  <a:pt x="960" y="87355"/>
                </a:lnTo>
                <a:lnTo>
                  <a:pt x="1920" y="88315"/>
                </a:lnTo>
                <a:lnTo>
                  <a:pt x="13441" y="88315"/>
                </a:lnTo>
                <a:lnTo>
                  <a:pt x="14401" y="87355"/>
                </a:lnTo>
                <a:lnTo>
                  <a:pt x="15361" y="87355"/>
                </a:lnTo>
                <a:lnTo>
                  <a:pt x="15361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6" name="object 626"/>
          <p:cNvSpPr/>
          <p:nvPr/>
        </p:nvSpPr>
        <p:spPr>
          <a:xfrm>
            <a:off x="3402375" y="3430706"/>
            <a:ext cx="82555" cy="91196"/>
          </a:xfrm>
          <a:custGeom>
            <a:avLst/>
            <a:gdLst/>
            <a:ahLst/>
            <a:cxnLst/>
            <a:rect l="l" t="t" r="r" b="b"/>
            <a:pathLst>
              <a:path w="82555" h="91196">
                <a:moveTo>
                  <a:pt x="960" y="59512"/>
                </a:moveTo>
                <a:lnTo>
                  <a:pt x="2880" y="65272"/>
                </a:lnTo>
                <a:lnTo>
                  <a:pt x="3840" y="70073"/>
                </a:lnTo>
                <a:lnTo>
                  <a:pt x="6720" y="74874"/>
                </a:lnTo>
                <a:lnTo>
                  <a:pt x="9601" y="78714"/>
                </a:lnTo>
                <a:lnTo>
                  <a:pt x="13441" y="82555"/>
                </a:lnTo>
                <a:lnTo>
                  <a:pt x="17282" y="85435"/>
                </a:lnTo>
                <a:lnTo>
                  <a:pt x="23042" y="87355"/>
                </a:lnTo>
                <a:lnTo>
                  <a:pt x="21122" y="68153"/>
                </a:lnTo>
                <a:lnTo>
                  <a:pt x="19202" y="65272"/>
                </a:lnTo>
                <a:lnTo>
                  <a:pt x="18242" y="61432"/>
                </a:lnTo>
                <a:lnTo>
                  <a:pt x="17282" y="57591"/>
                </a:lnTo>
                <a:lnTo>
                  <a:pt x="16322" y="53751"/>
                </a:lnTo>
                <a:lnTo>
                  <a:pt x="16322" y="36469"/>
                </a:lnTo>
                <a:lnTo>
                  <a:pt x="17282" y="31683"/>
                </a:lnTo>
                <a:lnTo>
                  <a:pt x="18242" y="27843"/>
                </a:lnTo>
                <a:lnTo>
                  <a:pt x="20162" y="24963"/>
                </a:lnTo>
                <a:lnTo>
                  <a:pt x="22082" y="22082"/>
                </a:lnTo>
                <a:lnTo>
                  <a:pt x="24002" y="19202"/>
                </a:lnTo>
                <a:lnTo>
                  <a:pt x="26883" y="16322"/>
                </a:lnTo>
                <a:lnTo>
                  <a:pt x="29748" y="15361"/>
                </a:lnTo>
                <a:lnTo>
                  <a:pt x="33588" y="13441"/>
                </a:lnTo>
                <a:lnTo>
                  <a:pt x="37429" y="12481"/>
                </a:lnTo>
                <a:lnTo>
                  <a:pt x="46085" y="12481"/>
                </a:lnTo>
                <a:lnTo>
                  <a:pt x="50871" y="13441"/>
                </a:lnTo>
                <a:lnTo>
                  <a:pt x="53751" y="15361"/>
                </a:lnTo>
                <a:lnTo>
                  <a:pt x="56647" y="17282"/>
                </a:lnTo>
                <a:lnTo>
                  <a:pt x="59512" y="19202"/>
                </a:lnTo>
                <a:lnTo>
                  <a:pt x="61432" y="22082"/>
                </a:lnTo>
                <a:lnTo>
                  <a:pt x="63352" y="25923"/>
                </a:lnTo>
                <a:lnTo>
                  <a:pt x="64312" y="28803"/>
                </a:lnTo>
                <a:lnTo>
                  <a:pt x="65272" y="32644"/>
                </a:lnTo>
                <a:lnTo>
                  <a:pt x="66233" y="36469"/>
                </a:lnTo>
                <a:lnTo>
                  <a:pt x="67193" y="41285"/>
                </a:lnTo>
                <a:lnTo>
                  <a:pt x="67193" y="49910"/>
                </a:lnTo>
                <a:lnTo>
                  <a:pt x="66233" y="54711"/>
                </a:lnTo>
                <a:lnTo>
                  <a:pt x="65272" y="58552"/>
                </a:lnTo>
                <a:lnTo>
                  <a:pt x="64312" y="62392"/>
                </a:lnTo>
                <a:lnTo>
                  <a:pt x="62392" y="66233"/>
                </a:lnTo>
                <a:lnTo>
                  <a:pt x="60472" y="69113"/>
                </a:lnTo>
                <a:lnTo>
                  <a:pt x="58552" y="71993"/>
                </a:lnTo>
                <a:lnTo>
                  <a:pt x="55671" y="73913"/>
                </a:lnTo>
                <a:lnTo>
                  <a:pt x="52791" y="75834"/>
                </a:lnTo>
                <a:lnTo>
                  <a:pt x="48950" y="76794"/>
                </a:lnTo>
                <a:lnTo>
                  <a:pt x="45110" y="77754"/>
                </a:lnTo>
                <a:lnTo>
                  <a:pt x="36469" y="77754"/>
                </a:lnTo>
                <a:lnTo>
                  <a:pt x="32644" y="76794"/>
                </a:lnTo>
                <a:lnTo>
                  <a:pt x="33588" y="91196"/>
                </a:lnTo>
                <a:lnTo>
                  <a:pt x="47030" y="91196"/>
                </a:lnTo>
                <a:lnTo>
                  <a:pt x="53751" y="89275"/>
                </a:lnTo>
                <a:lnTo>
                  <a:pt x="58552" y="87355"/>
                </a:lnTo>
                <a:lnTo>
                  <a:pt x="64312" y="85435"/>
                </a:lnTo>
                <a:lnTo>
                  <a:pt x="68153" y="81594"/>
                </a:lnTo>
                <a:lnTo>
                  <a:pt x="71993" y="77754"/>
                </a:lnTo>
                <a:lnTo>
                  <a:pt x="75834" y="73913"/>
                </a:lnTo>
                <a:lnTo>
                  <a:pt x="78714" y="69113"/>
                </a:lnTo>
                <a:lnTo>
                  <a:pt x="79674" y="63352"/>
                </a:lnTo>
                <a:lnTo>
                  <a:pt x="81594" y="57591"/>
                </a:lnTo>
                <a:lnTo>
                  <a:pt x="82555" y="50871"/>
                </a:lnTo>
                <a:lnTo>
                  <a:pt x="82555" y="37444"/>
                </a:lnTo>
                <a:lnTo>
                  <a:pt x="81594" y="31683"/>
                </a:lnTo>
                <a:lnTo>
                  <a:pt x="79674" y="25923"/>
                </a:lnTo>
                <a:lnTo>
                  <a:pt x="78714" y="20162"/>
                </a:lnTo>
                <a:lnTo>
                  <a:pt x="75834" y="15361"/>
                </a:lnTo>
                <a:lnTo>
                  <a:pt x="72953" y="11521"/>
                </a:lnTo>
                <a:lnTo>
                  <a:pt x="69113" y="7680"/>
                </a:lnTo>
                <a:lnTo>
                  <a:pt x="65272" y="4800"/>
                </a:lnTo>
                <a:lnTo>
                  <a:pt x="59512" y="2880"/>
                </a:lnTo>
                <a:lnTo>
                  <a:pt x="54711" y="960"/>
                </a:lnTo>
                <a:lnTo>
                  <a:pt x="48950" y="0"/>
                </a:lnTo>
                <a:lnTo>
                  <a:pt x="35524" y="0"/>
                </a:lnTo>
                <a:lnTo>
                  <a:pt x="28803" y="960"/>
                </a:lnTo>
                <a:lnTo>
                  <a:pt x="24002" y="3840"/>
                </a:lnTo>
                <a:lnTo>
                  <a:pt x="18242" y="5760"/>
                </a:lnTo>
                <a:lnTo>
                  <a:pt x="14401" y="8641"/>
                </a:lnTo>
                <a:lnTo>
                  <a:pt x="10561" y="13441"/>
                </a:lnTo>
                <a:lnTo>
                  <a:pt x="6720" y="17282"/>
                </a:lnTo>
                <a:lnTo>
                  <a:pt x="3840" y="22082"/>
                </a:lnTo>
                <a:lnTo>
                  <a:pt x="2880" y="27843"/>
                </a:lnTo>
                <a:lnTo>
                  <a:pt x="960" y="33604"/>
                </a:lnTo>
                <a:lnTo>
                  <a:pt x="0" y="39364"/>
                </a:lnTo>
                <a:lnTo>
                  <a:pt x="0" y="52806"/>
                </a:lnTo>
                <a:lnTo>
                  <a:pt x="960" y="5951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7" name="object 627"/>
          <p:cNvSpPr/>
          <p:nvPr/>
        </p:nvSpPr>
        <p:spPr>
          <a:xfrm>
            <a:off x="3423498" y="3498860"/>
            <a:ext cx="12466" cy="23042"/>
          </a:xfrm>
          <a:custGeom>
            <a:avLst/>
            <a:gdLst/>
            <a:ahLst/>
            <a:cxnLst/>
            <a:rect l="l" t="t" r="r" b="b"/>
            <a:pathLst>
              <a:path w="12466" h="23042">
                <a:moveTo>
                  <a:pt x="7680" y="7680"/>
                </a:moveTo>
                <a:lnTo>
                  <a:pt x="4800" y="5760"/>
                </a:lnTo>
                <a:lnTo>
                  <a:pt x="1920" y="2880"/>
                </a:lnTo>
                <a:lnTo>
                  <a:pt x="0" y="0"/>
                </a:lnTo>
                <a:lnTo>
                  <a:pt x="1920" y="19202"/>
                </a:lnTo>
                <a:lnTo>
                  <a:pt x="6720" y="21122"/>
                </a:lnTo>
                <a:lnTo>
                  <a:pt x="12466" y="23042"/>
                </a:lnTo>
                <a:lnTo>
                  <a:pt x="11521" y="8641"/>
                </a:lnTo>
                <a:lnTo>
                  <a:pt x="7680" y="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8" name="object 628"/>
          <p:cNvSpPr/>
          <p:nvPr/>
        </p:nvSpPr>
        <p:spPr>
          <a:xfrm>
            <a:off x="3507013" y="3430706"/>
            <a:ext cx="71993" cy="89275"/>
          </a:xfrm>
          <a:custGeom>
            <a:avLst/>
            <a:gdLst/>
            <a:ahLst/>
            <a:cxnLst/>
            <a:rect l="l" t="t" r="r" b="b"/>
            <a:pathLst>
              <a:path w="71993" h="89275">
                <a:moveTo>
                  <a:pt x="24002" y="20162"/>
                </a:moveTo>
                <a:lnTo>
                  <a:pt x="27843" y="17282"/>
                </a:lnTo>
                <a:lnTo>
                  <a:pt x="31683" y="14401"/>
                </a:lnTo>
                <a:lnTo>
                  <a:pt x="35524" y="13441"/>
                </a:lnTo>
                <a:lnTo>
                  <a:pt x="44150" y="13441"/>
                </a:lnTo>
                <a:lnTo>
                  <a:pt x="47030" y="14401"/>
                </a:lnTo>
                <a:lnTo>
                  <a:pt x="48950" y="16322"/>
                </a:lnTo>
                <a:lnTo>
                  <a:pt x="50871" y="17282"/>
                </a:lnTo>
                <a:lnTo>
                  <a:pt x="51831" y="19202"/>
                </a:lnTo>
                <a:lnTo>
                  <a:pt x="53751" y="22082"/>
                </a:lnTo>
                <a:lnTo>
                  <a:pt x="54711" y="24002"/>
                </a:lnTo>
                <a:lnTo>
                  <a:pt x="55671" y="26883"/>
                </a:lnTo>
                <a:lnTo>
                  <a:pt x="55671" y="29763"/>
                </a:lnTo>
                <a:lnTo>
                  <a:pt x="56631" y="33604"/>
                </a:lnTo>
                <a:lnTo>
                  <a:pt x="56631" y="88315"/>
                </a:lnTo>
                <a:lnTo>
                  <a:pt x="57591" y="88315"/>
                </a:lnTo>
                <a:lnTo>
                  <a:pt x="57591" y="89275"/>
                </a:lnTo>
                <a:lnTo>
                  <a:pt x="70073" y="89275"/>
                </a:lnTo>
                <a:lnTo>
                  <a:pt x="71033" y="88315"/>
                </a:lnTo>
                <a:lnTo>
                  <a:pt x="71033" y="87355"/>
                </a:lnTo>
                <a:lnTo>
                  <a:pt x="71993" y="87355"/>
                </a:lnTo>
                <a:lnTo>
                  <a:pt x="71993" y="30723"/>
                </a:lnTo>
                <a:lnTo>
                  <a:pt x="71033" y="25923"/>
                </a:lnTo>
                <a:lnTo>
                  <a:pt x="70073" y="21122"/>
                </a:lnTo>
                <a:lnTo>
                  <a:pt x="69113" y="17282"/>
                </a:lnTo>
                <a:lnTo>
                  <a:pt x="67193" y="13441"/>
                </a:lnTo>
                <a:lnTo>
                  <a:pt x="65272" y="10561"/>
                </a:lnTo>
                <a:lnTo>
                  <a:pt x="62392" y="6720"/>
                </a:lnTo>
                <a:lnTo>
                  <a:pt x="59512" y="4800"/>
                </a:lnTo>
                <a:lnTo>
                  <a:pt x="55671" y="2880"/>
                </a:lnTo>
                <a:lnTo>
                  <a:pt x="51831" y="960"/>
                </a:lnTo>
                <a:lnTo>
                  <a:pt x="47990" y="0"/>
                </a:lnTo>
                <a:lnTo>
                  <a:pt x="37429" y="0"/>
                </a:lnTo>
                <a:lnTo>
                  <a:pt x="32644" y="960"/>
                </a:lnTo>
                <a:lnTo>
                  <a:pt x="27843" y="3840"/>
                </a:lnTo>
                <a:lnTo>
                  <a:pt x="23027" y="5760"/>
                </a:lnTo>
                <a:lnTo>
                  <a:pt x="18242" y="9601"/>
                </a:lnTo>
                <a:lnTo>
                  <a:pt x="14401" y="15361"/>
                </a:lnTo>
                <a:lnTo>
                  <a:pt x="14401" y="3840"/>
                </a:lnTo>
                <a:lnTo>
                  <a:pt x="13441" y="2880"/>
                </a:lnTo>
                <a:lnTo>
                  <a:pt x="13441" y="1920"/>
                </a:lnTo>
                <a:lnTo>
                  <a:pt x="10561" y="1920"/>
                </a:lnTo>
                <a:lnTo>
                  <a:pt x="9601" y="960"/>
                </a:lnTo>
                <a:lnTo>
                  <a:pt x="4800" y="960"/>
                </a:lnTo>
                <a:lnTo>
                  <a:pt x="384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87355"/>
                </a:lnTo>
                <a:lnTo>
                  <a:pt x="960" y="88315"/>
                </a:lnTo>
                <a:lnTo>
                  <a:pt x="1920" y="89275"/>
                </a:lnTo>
                <a:lnTo>
                  <a:pt x="14401" y="89275"/>
                </a:lnTo>
                <a:lnTo>
                  <a:pt x="14401" y="88315"/>
                </a:lnTo>
                <a:lnTo>
                  <a:pt x="15361" y="88315"/>
                </a:lnTo>
                <a:lnTo>
                  <a:pt x="15361" y="28803"/>
                </a:lnTo>
                <a:lnTo>
                  <a:pt x="20162" y="24002"/>
                </a:lnTo>
                <a:lnTo>
                  <a:pt x="24002" y="201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9" name="object 629"/>
          <p:cNvSpPr/>
          <p:nvPr/>
        </p:nvSpPr>
        <p:spPr>
          <a:xfrm>
            <a:off x="3642360" y="3392302"/>
            <a:ext cx="75849" cy="129600"/>
          </a:xfrm>
          <a:custGeom>
            <a:avLst/>
            <a:gdLst/>
            <a:ahLst/>
            <a:cxnLst/>
            <a:rect l="l" t="t" r="r" b="b"/>
            <a:pathLst>
              <a:path w="75849" h="129600">
                <a:moveTo>
                  <a:pt x="960" y="96956"/>
                </a:moveTo>
                <a:lnTo>
                  <a:pt x="1935" y="101757"/>
                </a:lnTo>
                <a:lnTo>
                  <a:pt x="2880" y="107518"/>
                </a:lnTo>
                <a:lnTo>
                  <a:pt x="4800" y="112318"/>
                </a:lnTo>
                <a:lnTo>
                  <a:pt x="7680" y="116159"/>
                </a:lnTo>
                <a:lnTo>
                  <a:pt x="10561" y="119999"/>
                </a:lnTo>
                <a:lnTo>
                  <a:pt x="13441" y="122880"/>
                </a:lnTo>
                <a:lnTo>
                  <a:pt x="18242" y="125760"/>
                </a:lnTo>
                <a:lnTo>
                  <a:pt x="17282" y="98877"/>
                </a:lnTo>
                <a:lnTo>
                  <a:pt x="16322" y="95051"/>
                </a:lnTo>
                <a:lnTo>
                  <a:pt x="16322" y="91211"/>
                </a:lnTo>
                <a:lnTo>
                  <a:pt x="15361" y="87370"/>
                </a:lnTo>
                <a:lnTo>
                  <a:pt x="15361" y="79689"/>
                </a:lnTo>
                <a:lnTo>
                  <a:pt x="16322" y="75849"/>
                </a:lnTo>
                <a:lnTo>
                  <a:pt x="16322" y="72008"/>
                </a:lnTo>
                <a:lnTo>
                  <a:pt x="17282" y="68168"/>
                </a:lnTo>
                <a:lnTo>
                  <a:pt x="19202" y="64328"/>
                </a:lnTo>
                <a:lnTo>
                  <a:pt x="20162" y="61447"/>
                </a:lnTo>
                <a:lnTo>
                  <a:pt x="22082" y="58567"/>
                </a:lnTo>
                <a:lnTo>
                  <a:pt x="24002" y="55686"/>
                </a:lnTo>
                <a:lnTo>
                  <a:pt x="26883" y="53766"/>
                </a:lnTo>
                <a:lnTo>
                  <a:pt x="29763" y="52806"/>
                </a:lnTo>
                <a:lnTo>
                  <a:pt x="32644" y="51846"/>
                </a:lnTo>
                <a:lnTo>
                  <a:pt x="41285" y="51846"/>
                </a:lnTo>
                <a:lnTo>
                  <a:pt x="45125" y="52806"/>
                </a:lnTo>
                <a:lnTo>
                  <a:pt x="48966" y="55686"/>
                </a:lnTo>
                <a:lnTo>
                  <a:pt x="52806" y="58567"/>
                </a:lnTo>
                <a:lnTo>
                  <a:pt x="56647" y="62407"/>
                </a:lnTo>
                <a:lnTo>
                  <a:pt x="60487" y="67208"/>
                </a:lnTo>
                <a:lnTo>
                  <a:pt x="60487" y="99837"/>
                </a:lnTo>
                <a:lnTo>
                  <a:pt x="58567" y="102717"/>
                </a:lnTo>
                <a:lnTo>
                  <a:pt x="55686" y="105597"/>
                </a:lnTo>
                <a:lnTo>
                  <a:pt x="53766" y="107518"/>
                </a:lnTo>
                <a:lnTo>
                  <a:pt x="51846" y="109438"/>
                </a:lnTo>
                <a:lnTo>
                  <a:pt x="49926" y="111358"/>
                </a:lnTo>
                <a:lnTo>
                  <a:pt x="48005" y="112318"/>
                </a:lnTo>
                <a:lnTo>
                  <a:pt x="46085" y="114239"/>
                </a:lnTo>
                <a:lnTo>
                  <a:pt x="44165" y="115199"/>
                </a:lnTo>
                <a:lnTo>
                  <a:pt x="42245" y="115199"/>
                </a:lnTo>
                <a:lnTo>
                  <a:pt x="40325" y="116159"/>
                </a:lnTo>
                <a:lnTo>
                  <a:pt x="32644" y="116159"/>
                </a:lnTo>
                <a:lnTo>
                  <a:pt x="28803" y="115199"/>
                </a:lnTo>
                <a:lnTo>
                  <a:pt x="27843" y="129600"/>
                </a:lnTo>
                <a:lnTo>
                  <a:pt x="39364" y="129600"/>
                </a:lnTo>
                <a:lnTo>
                  <a:pt x="44165" y="127680"/>
                </a:lnTo>
                <a:lnTo>
                  <a:pt x="48966" y="124800"/>
                </a:lnTo>
                <a:lnTo>
                  <a:pt x="53766" y="122880"/>
                </a:lnTo>
                <a:lnTo>
                  <a:pt x="58567" y="119039"/>
                </a:lnTo>
                <a:lnTo>
                  <a:pt x="62407" y="114239"/>
                </a:lnTo>
                <a:lnTo>
                  <a:pt x="62407" y="126720"/>
                </a:lnTo>
                <a:lnTo>
                  <a:pt x="63367" y="126720"/>
                </a:lnTo>
                <a:lnTo>
                  <a:pt x="64328" y="127680"/>
                </a:lnTo>
                <a:lnTo>
                  <a:pt x="74889" y="127680"/>
                </a:lnTo>
                <a:lnTo>
                  <a:pt x="74889" y="126720"/>
                </a:lnTo>
                <a:lnTo>
                  <a:pt x="75849" y="126720"/>
                </a:lnTo>
                <a:lnTo>
                  <a:pt x="75849" y="1920"/>
                </a:lnTo>
                <a:lnTo>
                  <a:pt x="74889" y="960"/>
                </a:lnTo>
                <a:lnTo>
                  <a:pt x="73929" y="960"/>
                </a:lnTo>
                <a:lnTo>
                  <a:pt x="72969" y="0"/>
                </a:lnTo>
                <a:lnTo>
                  <a:pt x="63367" y="0"/>
                </a:lnTo>
                <a:lnTo>
                  <a:pt x="62407" y="960"/>
                </a:lnTo>
                <a:lnTo>
                  <a:pt x="61447" y="960"/>
                </a:lnTo>
                <a:lnTo>
                  <a:pt x="61447" y="1920"/>
                </a:lnTo>
                <a:lnTo>
                  <a:pt x="60487" y="1920"/>
                </a:lnTo>
                <a:lnTo>
                  <a:pt x="60487" y="50886"/>
                </a:lnTo>
                <a:lnTo>
                  <a:pt x="56647" y="47045"/>
                </a:lnTo>
                <a:lnTo>
                  <a:pt x="52806" y="43205"/>
                </a:lnTo>
                <a:lnTo>
                  <a:pt x="48966" y="41285"/>
                </a:lnTo>
                <a:lnTo>
                  <a:pt x="45125" y="39364"/>
                </a:lnTo>
                <a:lnTo>
                  <a:pt x="40325" y="38404"/>
                </a:lnTo>
                <a:lnTo>
                  <a:pt x="29763" y="38404"/>
                </a:lnTo>
                <a:lnTo>
                  <a:pt x="24963" y="39364"/>
                </a:lnTo>
                <a:lnTo>
                  <a:pt x="20162" y="41285"/>
                </a:lnTo>
                <a:lnTo>
                  <a:pt x="15361" y="44165"/>
                </a:lnTo>
                <a:lnTo>
                  <a:pt x="11521" y="47045"/>
                </a:lnTo>
                <a:lnTo>
                  <a:pt x="8641" y="50886"/>
                </a:lnTo>
                <a:lnTo>
                  <a:pt x="5775" y="54726"/>
                </a:lnTo>
                <a:lnTo>
                  <a:pt x="3840" y="59527"/>
                </a:lnTo>
                <a:lnTo>
                  <a:pt x="1935" y="65288"/>
                </a:lnTo>
                <a:lnTo>
                  <a:pt x="960" y="71048"/>
                </a:lnTo>
                <a:lnTo>
                  <a:pt x="0" y="77769"/>
                </a:lnTo>
                <a:lnTo>
                  <a:pt x="0" y="91211"/>
                </a:lnTo>
                <a:lnTo>
                  <a:pt x="960" y="9695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0" name="object 630"/>
          <p:cNvSpPr/>
          <p:nvPr/>
        </p:nvSpPr>
        <p:spPr>
          <a:xfrm>
            <a:off x="3659642" y="3491179"/>
            <a:ext cx="11521" cy="30723"/>
          </a:xfrm>
          <a:custGeom>
            <a:avLst/>
            <a:gdLst/>
            <a:ahLst/>
            <a:cxnLst/>
            <a:rect l="l" t="t" r="r" b="b"/>
            <a:pathLst>
              <a:path w="11521" h="30723">
                <a:moveTo>
                  <a:pt x="11521" y="16322"/>
                </a:moveTo>
                <a:lnTo>
                  <a:pt x="8641" y="14401"/>
                </a:lnTo>
                <a:lnTo>
                  <a:pt x="6720" y="12481"/>
                </a:lnTo>
                <a:lnTo>
                  <a:pt x="3840" y="10561"/>
                </a:lnTo>
                <a:lnTo>
                  <a:pt x="2880" y="6720"/>
                </a:lnTo>
                <a:lnTo>
                  <a:pt x="960" y="3840"/>
                </a:lnTo>
                <a:lnTo>
                  <a:pt x="0" y="0"/>
                </a:lnTo>
                <a:lnTo>
                  <a:pt x="960" y="26883"/>
                </a:lnTo>
                <a:lnTo>
                  <a:pt x="4800" y="28803"/>
                </a:lnTo>
                <a:lnTo>
                  <a:pt x="10561" y="30723"/>
                </a:lnTo>
                <a:lnTo>
                  <a:pt x="11521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1" name="object 631"/>
          <p:cNvSpPr/>
          <p:nvPr/>
        </p:nvSpPr>
        <p:spPr>
          <a:xfrm>
            <a:off x="3746052" y="3430706"/>
            <a:ext cx="48950" cy="89275"/>
          </a:xfrm>
          <a:custGeom>
            <a:avLst/>
            <a:gdLst/>
            <a:ahLst/>
            <a:cxnLst/>
            <a:rect l="l" t="t" r="r" b="b"/>
            <a:pathLst>
              <a:path w="48950" h="89275">
                <a:moveTo>
                  <a:pt x="14386" y="3840"/>
                </a:moveTo>
                <a:lnTo>
                  <a:pt x="13426" y="2880"/>
                </a:lnTo>
                <a:lnTo>
                  <a:pt x="13426" y="1920"/>
                </a:lnTo>
                <a:lnTo>
                  <a:pt x="10546" y="1920"/>
                </a:lnTo>
                <a:lnTo>
                  <a:pt x="9585" y="960"/>
                </a:lnTo>
                <a:lnTo>
                  <a:pt x="4785" y="960"/>
                </a:lnTo>
                <a:lnTo>
                  <a:pt x="3825" y="1920"/>
                </a:lnTo>
                <a:lnTo>
                  <a:pt x="944" y="1920"/>
                </a:lnTo>
                <a:lnTo>
                  <a:pt x="944" y="2880"/>
                </a:lnTo>
                <a:lnTo>
                  <a:pt x="0" y="2880"/>
                </a:lnTo>
                <a:lnTo>
                  <a:pt x="0" y="87355"/>
                </a:lnTo>
                <a:lnTo>
                  <a:pt x="944" y="88315"/>
                </a:lnTo>
                <a:lnTo>
                  <a:pt x="1905" y="89275"/>
                </a:lnTo>
                <a:lnTo>
                  <a:pt x="13426" y="89275"/>
                </a:lnTo>
                <a:lnTo>
                  <a:pt x="14386" y="88315"/>
                </a:lnTo>
                <a:lnTo>
                  <a:pt x="15346" y="88315"/>
                </a:lnTo>
                <a:lnTo>
                  <a:pt x="15346" y="32644"/>
                </a:lnTo>
                <a:lnTo>
                  <a:pt x="17266" y="28803"/>
                </a:lnTo>
                <a:lnTo>
                  <a:pt x="19187" y="25923"/>
                </a:lnTo>
                <a:lnTo>
                  <a:pt x="21107" y="24002"/>
                </a:lnTo>
                <a:lnTo>
                  <a:pt x="23027" y="21122"/>
                </a:lnTo>
                <a:lnTo>
                  <a:pt x="24947" y="19202"/>
                </a:lnTo>
                <a:lnTo>
                  <a:pt x="25908" y="18242"/>
                </a:lnTo>
                <a:lnTo>
                  <a:pt x="27828" y="17282"/>
                </a:lnTo>
                <a:lnTo>
                  <a:pt x="29748" y="15361"/>
                </a:lnTo>
                <a:lnTo>
                  <a:pt x="30708" y="15361"/>
                </a:lnTo>
                <a:lnTo>
                  <a:pt x="32628" y="14401"/>
                </a:lnTo>
                <a:lnTo>
                  <a:pt x="39349" y="14401"/>
                </a:lnTo>
                <a:lnTo>
                  <a:pt x="40309" y="15361"/>
                </a:lnTo>
                <a:lnTo>
                  <a:pt x="43190" y="15361"/>
                </a:lnTo>
                <a:lnTo>
                  <a:pt x="44150" y="16322"/>
                </a:lnTo>
                <a:lnTo>
                  <a:pt x="47990" y="16322"/>
                </a:lnTo>
                <a:lnTo>
                  <a:pt x="47990" y="14401"/>
                </a:lnTo>
                <a:lnTo>
                  <a:pt x="48950" y="13441"/>
                </a:lnTo>
                <a:lnTo>
                  <a:pt x="48950" y="5760"/>
                </a:lnTo>
                <a:lnTo>
                  <a:pt x="47990" y="4800"/>
                </a:lnTo>
                <a:lnTo>
                  <a:pt x="47990" y="2880"/>
                </a:lnTo>
                <a:lnTo>
                  <a:pt x="47030" y="2880"/>
                </a:lnTo>
                <a:lnTo>
                  <a:pt x="47030" y="1920"/>
                </a:lnTo>
                <a:lnTo>
                  <a:pt x="45110" y="1920"/>
                </a:lnTo>
                <a:lnTo>
                  <a:pt x="44150" y="960"/>
                </a:lnTo>
                <a:lnTo>
                  <a:pt x="42230" y="960"/>
                </a:lnTo>
                <a:lnTo>
                  <a:pt x="41269" y="0"/>
                </a:lnTo>
                <a:lnTo>
                  <a:pt x="32628" y="0"/>
                </a:lnTo>
                <a:lnTo>
                  <a:pt x="31668" y="960"/>
                </a:lnTo>
                <a:lnTo>
                  <a:pt x="29748" y="960"/>
                </a:lnTo>
                <a:lnTo>
                  <a:pt x="27828" y="1920"/>
                </a:lnTo>
                <a:lnTo>
                  <a:pt x="25908" y="2880"/>
                </a:lnTo>
                <a:lnTo>
                  <a:pt x="23987" y="4800"/>
                </a:lnTo>
                <a:lnTo>
                  <a:pt x="22067" y="5760"/>
                </a:lnTo>
                <a:lnTo>
                  <a:pt x="20147" y="7680"/>
                </a:lnTo>
                <a:lnTo>
                  <a:pt x="18227" y="10561"/>
                </a:lnTo>
                <a:lnTo>
                  <a:pt x="16306" y="12481"/>
                </a:lnTo>
                <a:lnTo>
                  <a:pt x="14386" y="16322"/>
                </a:lnTo>
                <a:lnTo>
                  <a:pt x="14386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2" name="object 632"/>
          <p:cNvSpPr/>
          <p:nvPr/>
        </p:nvSpPr>
        <p:spPr>
          <a:xfrm>
            <a:off x="3812286" y="3431667"/>
            <a:ext cx="14401" cy="88315"/>
          </a:xfrm>
          <a:custGeom>
            <a:avLst/>
            <a:gdLst/>
            <a:ahLst/>
            <a:cxnLst/>
            <a:rect l="l" t="t" r="r" b="b"/>
            <a:pathLst>
              <a:path w="14401" h="88315">
                <a:moveTo>
                  <a:pt x="0" y="1920"/>
                </a:moveTo>
                <a:lnTo>
                  <a:pt x="0" y="87355"/>
                </a:lnTo>
                <a:lnTo>
                  <a:pt x="960" y="87355"/>
                </a:lnTo>
                <a:lnTo>
                  <a:pt x="960" y="88315"/>
                </a:lnTo>
                <a:lnTo>
                  <a:pt x="13441" y="88315"/>
                </a:lnTo>
                <a:lnTo>
                  <a:pt x="13441" y="87355"/>
                </a:lnTo>
                <a:lnTo>
                  <a:pt x="14401" y="87355"/>
                </a:lnTo>
                <a:lnTo>
                  <a:pt x="14401" y="1920"/>
                </a:lnTo>
                <a:lnTo>
                  <a:pt x="13441" y="960"/>
                </a:lnTo>
                <a:lnTo>
                  <a:pt x="10561" y="960"/>
                </a:lnTo>
                <a:lnTo>
                  <a:pt x="9601" y="0"/>
                </a:lnTo>
                <a:lnTo>
                  <a:pt x="4800" y="0"/>
                </a:lnTo>
                <a:lnTo>
                  <a:pt x="3840" y="960"/>
                </a:lnTo>
                <a:lnTo>
                  <a:pt x="960" y="960"/>
                </a:lnTo>
                <a:lnTo>
                  <a:pt x="0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3" name="object 633"/>
          <p:cNvSpPr/>
          <p:nvPr/>
        </p:nvSpPr>
        <p:spPr>
          <a:xfrm>
            <a:off x="3810365" y="3398062"/>
            <a:ext cx="18242" cy="18242"/>
          </a:xfrm>
          <a:custGeom>
            <a:avLst/>
            <a:gdLst/>
            <a:ahLst/>
            <a:cxnLst/>
            <a:rect l="l" t="t" r="r" b="b"/>
            <a:pathLst>
              <a:path w="18242" h="18242">
                <a:moveTo>
                  <a:pt x="1920" y="16322"/>
                </a:moveTo>
                <a:lnTo>
                  <a:pt x="2880" y="17282"/>
                </a:lnTo>
                <a:lnTo>
                  <a:pt x="5760" y="18242"/>
                </a:lnTo>
                <a:lnTo>
                  <a:pt x="12481" y="18242"/>
                </a:lnTo>
                <a:lnTo>
                  <a:pt x="15361" y="17282"/>
                </a:lnTo>
                <a:lnTo>
                  <a:pt x="16322" y="16322"/>
                </a:lnTo>
                <a:lnTo>
                  <a:pt x="18242" y="14401"/>
                </a:lnTo>
                <a:lnTo>
                  <a:pt x="18242" y="5760"/>
                </a:lnTo>
                <a:lnTo>
                  <a:pt x="17266" y="2880"/>
                </a:lnTo>
                <a:lnTo>
                  <a:pt x="16322" y="1920"/>
                </a:lnTo>
                <a:lnTo>
                  <a:pt x="15361" y="960"/>
                </a:lnTo>
                <a:lnTo>
                  <a:pt x="12481" y="0"/>
                </a:lnTo>
                <a:lnTo>
                  <a:pt x="5760" y="0"/>
                </a:lnTo>
                <a:lnTo>
                  <a:pt x="2880" y="960"/>
                </a:lnTo>
                <a:lnTo>
                  <a:pt x="1920" y="1920"/>
                </a:lnTo>
                <a:lnTo>
                  <a:pt x="0" y="2880"/>
                </a:lnTo>
                <a:lnTo>
                  <a:pt x="0" y="15361"/>
                </a:lnTo>
                <a:lnTo>
                  <a:pt x="1920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4" name="object 634"/>
          <p:cNvSpPr/>
          <p:nvPr/>
        </p:nvSpPr>
        <p:spPr>
          <a:xfrm>
            <a:off x="3843969" y="3431667"/>
            <a:ext cx="78714" cy="88315"/>
          </a:xfrm>
          <a:custGeom>
            <a:avLst/>
            <a:gdLst/>
            <a:ahLst/>
            <a:cxnLst/>
            <a:rect l="l" t="t" r="r" b="b"/>
            <a:pathLst>
              <a:path w="78714" h="88315">
                <a:moveTo>
                  <a:pt x="944" y="5760"/>
                </a:moveTo>
                <a:lnTo>
                  <a:pt x="944" y="6720"/>
                </a:lnTo>
                <a:lnTo>
                  <a:pt x="28788" y="85435"/>
                </a:lnTo>
                <a:lnTo>
                  <a:pt x="29748" y="86395"/>
                </a:lnTo>
                <a:lnTo>
                  <a:pt x="30708" y="87355"/>
                </a:lnTo>
                <a:lnTo>
                  <a:pt x="31668" y="88315"/>
                </a:lnTo>
                <a:lnTo>
                  <a:pt x="47030" y="88315"/>
                </a:lnTo>
                <a:lnTo>
                  <a:pt x="47990" y="87355"/>
                </a:lnTo>
                <a:lnTo>
                  <a:pt x="48950" y="87355"/>
                </a:lnTo>
                <a:lnTo>
                  <a:pt x="48950" y="86395"/>
                </a:lnTo>
                <a:lnTo>
                  <a:pt x="49911" y="86395"/>
                </a:lnTo>
                <a:lnTo>
                  <a:pt x="49911" y="85435"/>
                </a:lnTo>
                <a:lnTo>
                  <a:pt x="77739" y="6720"/>
                </a:lnTo>
                <a:lnTo>
                  <a:pt x="78714" y="6720"/>
                </a:lnTo>
                <a:lnTo>
                  <a:pt x="78714" y="1920"/>
                </a:lnTo>
                <a:lnTo>
                  <a:pt x="77739" y="960"/>
                </a:lnTo>
                <a:lnTo>
                  <a:pt x="76794" y="960"/>
                </a:lnTo>
                <a:lnTo>
                  <a:pt x="75834" y="0"/>
                </a:lnTo>
                <a:lnTo>
                  <a:pt x="69113" y="0"/>
                </a:lnTo>
                <a:lnTo>
                  <a:pt x="68153" y="960"/>
                </a:lnTo>
                <a:lnTo>
                  <a:pt x="64312" y="960"/>
                </a:lnTo>
                <a:lnTo>
                  <a:pt x="64312" y="1920"/>
                </a:lnTo>
                <a:lnTo>
                  <a:pt x="63352" y="1920"/>
                </a:lnTo>
                <a:lnTo>
                  <a:pt x="63352" y="2880"/>
                </a:lnTo>
                <a:lnTo>
                  <a:pt x="40309" y="71033"/>
                </a:lnTo>
                <a:lnTo>
                  <a:pt x="40309" y="71993"/>
                </a:lnTo>
                <a:lnTo>
                  <a:pt x="39349" y="71033"/>
                </a:lnTo>
                <a:lnTo>
                  <a:pt x="16306" y="2880"/>
                </a:lnTo>
                <a:lnTo>
                  <a:pt x="15346" y="1920"/>
                </a:lnTo>
                <a:lnTo>
                  <a:pt x="14386" y="960"/>
                </a:lnTo>
                <a:lnTo>
                  <a:pt x="11506" y="960"/>
                </a:lnTo>
                <a:lnTo>
                  <a:pt x="10546" y="0"/>
                </a:lnTo>
                <a:lnTo>
                  <a:pt x="3825" y="0"/>
                </a:lnTo>
                <a:lnTo>
                  <a:pt x="2865" y="960"/>
                </a:lnTo>
                <a:lnTo>
                  <a:pt x="944" y="960"/>
                </a:lnTo>
                <a:lnTo>
                  <a:pt x="0" y="1920"/>
                </a:lnTo>
                <a:lnTo>
                  <a:pt x="0" y="4800"/>
                </a:lnTo>
                <a:lnTo>
                  <a:pt x="944" y="57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5" name="object 635"/>
          <p:cNvSpPr/>
          <p:nvPr/>
        </p:nvSpPr>
        <p:spPr>
          <a:xfrm>
            <a:off x="3932270" y="3436467"/>
            <a:ext cx="72969" cy="85435"/>
          </a:xfrm>
          <a:custGeom>
            <a:avLst/>
            <a:gdLst/>
            <a:ahLst/>
            <a:cxnLst/>
            <a:rect l="l" t="t" r="r" b="b"/>
            <a:pathLst>
              <a:path w="72969" h="85435">
                <a:moveTo>
                  <a:pt x="0" y="32644"/>
                </a:moveTo>
                <a:lnTo>
                  <a:pt x="0" y="47990"/>
                </a:lnTo>
                <a:lnTo>
                  <a:pt x="960" y="53751"/>
                </a:lnTo>
                <a:lnTo>
                  <a:pt x="2895" y="59512"/>
                </a:lnTo>
                <a:lnTo>
                  <a:pt x="4800" y="65272"/>
                </a:lnTo>
                <a:lnTo>
                  <a:pt x="7680" y="70073"/>
                </a:lnTo>
                <a:lnTo>
                  <a:pt x="10561" y="73914"/>
                </a:lnTo>
                <a:lnTo>
                  <a:pt x="14401" y="77754"/>
                </a:lnTo>
                <a:lnTo>
                  <a:pt x="18242" y="80634"/>
                </a:lnTo>
                <a:lnTo>
                  <a:pt x="24003" y="82555"/>
                </a:lnTo>
                <a:lnTo>
                  <a:pt x="28803" y="84475"/>
                </a:lnTo>
                <a:lnTo>
                  <a:pt x="34564" y="85435"/>
                </a:lnTo>
                <a:lnTo>
                  <a:pt x="46085" y="85435"/>
                </a:lnTo>
                <a:lnTo>
                  <a:pt x="48966" y="84475"/>
                </a:lnTo>
                <a:lnTo>
                  <a:pt x="52806" y="84475"/>
                </a:lnTo>
                <a:lnTo>
                  <a:pt x="56647" y="83515"/>
                </a:lnTo>
                <a:lnTo>
                  <a:pt x="59527" y="82555"/>
                </a:lnTo>
                <a:lnTo>
                  <a:pt x="61447" y="82555"/>
                </a:lnTo>
                <a:lnTo>
                  <a:pt x="64328" y="81594"/>
                </a:lnTo>
                <a:lnTo>
                  <a:pt x="66248" y="80634"/>
                </a:lnTo>
                <a:lnTo>
                  <a:pt x="68168" y="79674"/>
                </a:lnTo>
                <a:lnTo>
                  <a:pt x="70088" y="78714"/>
                </a:lnTo>
                <a:lnTo>
                  <a:pt x="71048" y="78714"/>
                </a:lnTo>
                <a:lnTo>
                  <a:pt x="72009" y="77754"/>
                </a:lnTo>
                <a:lnTo>
                  <a:pt x="72009" y="76794"/>
                </a:lnTo>
                <a:lnTo>
                  <a:pt x="72969" y="76794"/>
                </a:lnTo>
                <a:lnTo>
                  <a:pt x="72969" y="68153"/>
                </a:lnTo>
                <a:lnTo>
                  <a:pt x="72009" y="68153"/>
                </a:lnTo>
                <a:lnTo>
                  <a:pt x="72009" y="67193"/>
                </a:lnTo>
                <a:lnTo>
                  <a:pt x="71048" y="66233"/>
                </a:lnTo>
                <a:lnTo>
                  <a:pt x="70088" y="66233"/>
                </a:lnTo>
                <a:lnTo>
                  <a:pt x="68168" y="67193"/>
                </a:lnTo>
                <a:lnTo>
                  <a:pt x="67208" y="67193"/>
                </a:lnTo>
                <a:lnTo>
                  <a:pt x="65288" y="68153"/>
                </a:lnTo>
                <a:lnTo>
                  <a:pt x="63367" y="69113"/>
                </a:lnTo>
                <a:lnTo>
                  <a:pt x="61447" y="69113"/>
                </a:lnTo>
                <a:lnTo>
                  <a:pt x="59527" y="70073"/>
                </a:lnTo>
                <a:lnTo>
                  <a:pt x="56647" y="71033"/>
                </a:lnTo>
                <a:lnTo>
                  <a:pt x="53766" y="71993"/>
                </a:lnTo>
                <a:lnTo>
                  <a:pt x="50886" y="71993"/>
                </a:lnTo>
                <a:lnTo>
                  <a:pt x="47045" y="72953"/>
                </a:lnTo>
                <a:lnTo>
                  <a:pt x="38404" y="72953"/>
                </a:lnTo>
                <a:lnTo>
                  <a:pt x="33604" y="71993"/>
                </a:lnTo>
                <a:lnTo>
                  <a:pt x="30723" y="71033"/>
                </a:lnTo>
                <a:lnTo>
                  <a:pt x="26883" y="69113"/>
                </a:lnTo>
                <a:lnTo>
                  <a:pt x="24003" y="67193"/>
                </a:lnTo>
                <a:lnTo>
                  <a:pt x="22082" y="64312"/>
                </a:lnTo>
                <a:lnTo>
                  <a:pt x="20162" y="61432"/>
                </a:lnTo>
                <a:lnTo>
                  <a:pt x="18242" y="58552"/>
                </a:lnTo>
                <a:lnTo>
                  <a:pt x="17282" y="54711"/>
                </a:lnTo>
                <a:lnTo>
                  <a:pt x="16322" y="51831"/>
                </a:lnTo>
                <a:lnTo>
                  <a:pt x="16322" y="27843"/>
                </a:lnTo>
                <a:lnTo>
                  <a:pt x="17282" y="24963"/>
                </a:lnTo>
                <a:lnTo>
                  <a:pt x="18242" y="0"/>
                </a:lnTo>
                <a:lnTo>
                  <a:pt x="14401" y="2880"/>
                </a:lnTo>
                <a:lnTo>
                  <a:pt x="10561" y="6720"/>
                </a:lnTo>
                <a:lnTo>
                  <a:pt x="7680" y="10561"/>
                </a:lnTo>
                <a:lnTo>
                  <a:pt x="4800" y="15361"/>
                </a:lnTo>
                <a:lnTo>
                  <a:pt x="2895" y="21122"/>
                </a:lnTo>
                <a:lnTo>
                  <a:pt x="960" y="26883"/>
                </a:lnTo>
                <a:lnTo>
                  <a:pt x="0" y="326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6" name="object 636"/>
          <p:cNvSpPr/>
          <p:nvPr/>
        </p:nvSpPr>
        <p:spPr>
          <a:xfrm>
            <a:off x="3948592" y="3430706"/>
            <a:ext cx="60487" cy="57591"/>
          </a:xfrm>
          <a:custGeom>
            <a:avLst/>
            <a:gdLst/>
            <a:ahLst/>
            <a:cxnLst/>
            <a:rect l="l" t="t" r="r" b="b"/>
            <a:pathLst>
              <a:path w="60487" h="57591">
                <a:moveTo>
                  <a:pt x="960" y="30723"/>
                </a:moveTo>
                <a:lnTo>
                  <a:pt x="1920" y="27843"/>
                </a:lnTo>
                <a:lnTo>
                  <a:pt x="2880" y="24963"/>
                </a:lnTo>
                <a:lnTo>
                  <a:pt x="3840" y="22082"/>
                </a:lnTo>
                <a:lnTo>
                  <a:pt x="5760" y="19202"/>
                </a:lnTo>
                <a:lnTo>
                  <a:pt x="7680" y="17282"/>
                </a:lnTo>
                <a:lnTo>
                  <a:pt x="10561" y="15361"/>
                </a:lnTo>
                <a:lnTo>
                  <a:pt x="13441" y="14401"/>
                </a:lnTo>
                <a:lnTo>
                  <a:pt x="16322" y="12481"/>
                </a:lnTo>
                <a:lnTo>
                  <a:pt x="19202" y="11521"/>
                </a:lnTo>
                <a:lnTo>
                  <a:pt x="30723" y="11521"/>
                </a:lnTo>
                <a:lnTo>
                  <a:pt x="35524" y="14401"/>
                </a:lnTo>
                <a:lnTo>
                  <a:pt x="39364" y="18242"/>
                </a:lnTo>
                <a:lnTo>
                  <a:pt x="43205" y="23042"/>
                </a:lnTo>
                <a:lnTo>
                  <a:pt x="45125" y="29763"/>
                </a:lnTo>
                <a:lnTo>
                  <a:pt x="45125" y="37444"/>
                </a:lnTo>
                <a:lnTo>
                  <a:pt x="0" y="37444"/>
                </a:lnTo>
                <a:lnTo>
                  <a:pt x="0" y="33604"/>
                </a:lnTo>
                <a:lnTo>
                  <a:pt x="0" y="57591"/>
                </a:lnTo>
                <a:lnTo>
                  <a:pt x="0" y="47990"/>
                </a:lnTo>
                <a:lnTo>
                  <a:pt x="57607" y="47990"/>
                </a:lnTo>
                <a:lnTo>
                  <a:pt x="58567" y="47030"/>
                </a:lnTo>
                <a:lnTo>
                  <a:pt x="59527" y="46085"/>
                </a:lnTo>
                <a:lnTo>
                  <a:pt x="60487" y="44150"/>
                </a:lnTo>
                <a:lnTo>
                  <a:pt x="60487" y="33604"/>
                </a:lnTo>
                <a:lnTo>
                  <a:pt x="59527" y="28803"/>
                </a:lnTo>
                <a:lnTo>
                  <a:pt x="57607" y="24002"/>
                </a:lnTo>
                <a:lnTo>
                  <a:pt x="56647" y="19202"/>
                </a:lnTo>
                <a:lnTo>
                  <a:pt x="54726" y="15361"/>
                </a:lnTo>
                <a:lnTo>
                  <a:pt x="51846" y="11521"/>
                </a:lnTo>
                <a:lnTo>
                  <a:pt x="48966" y="7680"/>
                </a:lnTo>
                <a:lnTo>
                  <a:pt x="45125" y="4800"/>
                </a:lnTo>
                <a:lnTo>
                  <a:pt x="40325" y="2880"/>
                </a:lnTo>
                <a:lnTo>
                  <a:pt x="35524" y="960"/>
                </a:lnTo>
                <a:lnTo>
                  <a:pt x="29763" y="0"/>
                </a:lnTo>
                <a:lnTo>
                  <a:pt x="17282" y="0"/>
                </a:lnTo>
                <a:lnTo>
                  <a:pt x="12481" y="960"/>
                </a:lnTo>
                <a:lnTo>
                  <a:pt x="7680" y="2880"/>
                </a:lnTo>
                <a:lnTo>
                  <a:pt x="1920" y="5760"/>
                </a:lnTo>
                <a:lnTo>
                  <a:pt x="960" y="307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7" name="object 637"/>
          <p:cNvSpPr/>
          <p:nvPr/>
        </p:nvSpPr>
        <p:spPr>
          <a:xfrm>
            <a:off x="4032123" y="3430706"/>
            <a:ext cx="71033" cy="89275"/>
          </a:xfrm>
          <a:custGeom>
            <a:avLst/>
            <a:gdLst/>
            <a:ahLst/>
            <a:cxnLst/>
            <a:rect l="l" t="t" r="r" b="b"/>
            <a:pathLst>
              <a:path w="71033" h="89275">
                <a:moveTo>
                  <a:pt x="0" y="1920"/>
                </a:moveTo>
                <a:lnTo>
                  <a:pt x="0" y="88315"/>
                </a:lnTo>
                <a:lnTo>
                  <a:pt x="960" y="88315"/>
                </a:lnTo>
                <a:lnTo>
                  <a:pt x="960" y="89275"/>
                </a:lnTo>
                <a:lnTo>
                  <a:pt x="13426" y="89275"/>
                </a:lnTo>
                <a:lnTo>
                  <a:pt x="13426" y="88315"/>
                </a:lnTo>
                <a:lnTo>
                  <a:pt x="14386" y="88315"/>
                </a:lnTo>
                <a:lnTo>
                  <a:pt x="14386" y="28803"/>
                </a:lnTo>
                <a:lnTo>
                  <a:pt x="19187" y="24002"/>
                </a:lnTo>
                <a:lnTo>
                  <a:pt x="23027" y="20162"/>
                </a:lnTo>
                <a:lnTo>
                  <a:pt x="26868" y="17282"/>
                </a:lnTo>
                <a:lnTo>
                  <a:pt x="30708" y="14401"/>
                </a:lnTo>
                <a:lnTo>
                  <a:pt x="34549" y="13441"/>
                </a:lnTo>
                <a:lnTo>
                  <a:pt x="44150" y="13441"/>
                </a:lnTo>
                <a:lnTo>
                  <a:pt x="46070" y="14401"/>
                </a:lnTo>
                <a:lnTo>
                  <a:pt x="47990" y="16322"/>
                </a:lnTo>
                <a:lnTo>
                  <a:pt x="49911" y="17282"/>
                </a:lnTo>
                <a:lnTo>
                  <a:pt x="51831" y="19202"/>
                </a:lnTo>
                <a:lnTo>
                  <a:pt x="52791" y="22082"/>
                </a:lnTo>
                <a:lnTo>
                  <a:pt x="53751" y="24002"/>
                </a:lnTo>
                <a:lnTo>
                  <a:pt x="54711" y="26883"/>
                </a:lnTo>
                <a:lnTo>
                  <a:pt x="55671" y="29763"/>
                </a:lnTo>
                <a:lnTo>
                  <a:pt x="55671" y="88315"/>
                </a:lnTo>
                <a:lnTo>
                  <a:pt x="56631" y="88315"/>
                </a:lnTo>
                <a:lnTo>
                  <a:pt x="57591" y="89275"/>
                </a:lnTo>
                <a:lnTo>
                  <a:pt x="69113" y="89275"/>
                </a:lnTo>
                <a:lnTo>
                  <a:pt x="70073" y="88315"/>
                </a:lnTo>
                <a:lnTo>
                  <a:pt x="71033" y="87355"/>
                </a:lnTo>
                <a:lnTo>
                  <a:pt x="71033" y="30723"/>
                </a:lnTo>
                <a:lnTo>
                  <a:pt x="70073" y="25923"/>
                </a:lnTo>
                <a:lnTo>
                  <a:pt x="69113" y="21122"/>
                </a:lnTo>
                <a:lnTo>
                  <a:pt x="68153" y="17282"/>
                </a:lnTo>
                <a:lnTo>
                  <a:pt x="66233" y="13441"/>
                </a:lnTo>
                <a:lnTo>
                  <a:pt x="64312" y="10561"/>
                </a:lnTo>
                <a:lnTo>
                  <a:pt x="62392" y="6720"/>
                </a:lnTo>
                <a:lnTo>
                  <a:pt x="58552" y="4800"/>
                </a:lnTo>
                <a:lnTo>
                  <a:pt x="54711" y="2880"/>
                </a:lnTo>
                <a:lnTo>
                  <a:pt x="51831" y="960"/>
                </a:lnTo>
                <a:lnTo>
                  <a:pt x="47030" y="0"/>
                </a:lnTo>
                <a:lnTo>
                  <a:pt x="36469" y="0"/>
                </a:lnTo>
                <a:lnTo>
                  <a:pt x="31668" y="960"/>
                </a:lnTo>
                <a:lnTo>
                  <a:pt x="26868" y="3840"/>
                </a:lnTo>
                <a:lnTo>
                  <a:pt x="23027" y="5760"/>
                </a:lnTo>
                <a:lnTo>
                  <a:pt x="18227" y="9601"/>
                </a:lnTo>
                <a:lnTo>
                  <a:pt x="13426" y="15361"/>
                </a:lnTo>
                <a:lnTo>
                  <a:pt x="13426" y="2880"/>
                </a:lnTo>
                <a:lnTo>
                  <a:pt x="12466" y="2880"/>
                </a:lnTo>
                <a:lnTo>
                  <a:pt x="12466" y="1920"/>
                </a:lnTo>
                <a:lnTo>
                  <a:pt x="9585" y="1920"/>
                </a:lnTo>
                <a:lnTo>
                  <a:pt x="8625" y="960"/>
                </a:lnTo>
                <a:lnTo>
                  <a:pt x="3840" y="960"/>
                </a:lnTo>
                <a:lnTo>
                  <a:pt x="2865" y="1920"/>
                </a:lnTo>
                <a:lnTo>
                  <a:pt x="0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8" name="object 638"/>
          <p:cNvSpPr/>
          <p:nvPr/>
        </p:nvSpPr>
        <p:spPr>
          <a:xfrm>
            <a:off x="4173230" y="3392302"/>
            <a:ext cx="76794" cy="129600"/>
          </a:xfrm>
          <a:custGeom>
            <a:avLst/>
            <a:gdLst/>
            <a:ahLst/>
            <a:cxnLst/>
            <a:rect l="l" t="t" r="r" b="b"/>
            <a:pathLst>
              <a:path w="76794" h="129600">
                <a:moveTo>
                  <a:pt x="0" y="1920"/>
                </a:moveTo>
                <a:lnTo>
                  <a:pt x="0" y="125760"/>
                </a:lnTo>
                <a:lnTo>
                  <a:pt x="960" y="126720"/>
                </a:lnTo>
                <a:lnTo>
                  <a:pt x="1920" y="127680"/>
                </a:lnTo>
                <a:lnTo>
                  <a:pt x="12481" y="127680"/>
                </a:lnTo>
                <a:lnTo>
                  <a:pt x="12481" y="126720"/>
                </a:lnTo>
                <a:lnTo>
                  <a:pt x="13441" y="126720"/>
                </a:lnTo>
                <a:lnTo>
                  <a:pt x="13441" y="115199"/>
                </a:lnTo>
                <a:lnTo>
                  <a:pt x="16322" y="118079"/>
                </a:lnTo>
                <a:lnTo>
                  <a:pt x="18242" y="119999"/>
                </a:lnTo>
                <a:lnTo>
                  <a:pt x="20162" y="121920"/>
                </a:lnTo>
                <a:lnTo>
                  <a:pt x="23042" y="122880"/>
                </a:lnTo>
                <a:lnTo>
                  <a:pt x="24963" y="124800"/>
                </a:lnTo>
                <a:lnTo>
                  <a:pt x="26883" y="125760"/>
                </a:lnTo>
                <a:lnTo>
                  <a:pt x="28803" y="126720"/>
                </a:lnTo>
                <a:lnTo>
                  <a:pt x="31683" y="127680"/>
                </a:lnTo>
                <a:lnTo>
                  <a:pt x="33604" y="128640"/>
                </a:lnTo>
                <a:lnTo>
                  <a:pt x="35524" y="128640"/>
                </a:lnTo>
                <a:lnTo>
                  <a:pt x="38404" y="129600"/>
                </a:lnTo>
                <a:lnTo>
                  <a:pt x="46070" y="129600"/>
                </a:lnTo>
                <a:lnTo>
                  <a:pt x="51846" y="127680"/>
                </a:lnTo>
                <a:lnTo>
                  <a:pt x="55686" y="125760"/>
                </a:lnTo>
                <a:lnTo>
                  <a:pt x="60472" y="123840"/>
                </a:lnTo>
                <a:lnTo>
                  <a:pt x="64312" y="120959"/>
                </a:lnTo>
                <a:lnTo>
                  <a:pt x="67193" y="117119"/>
                </a:lnTo>
                <a:lnTo>
                  <a:pt x="70073" y="112318"/>
                </a:lnTo>
                <a:lnTo>
                  <a:pt x="72953" y="107518"/>
                </a:lnTo>
                <a:lnTo>
                  <a:pt x="73913" y="101757"/>
                </a:lnTo>
                <a:lnTo>
                  <a:pt x="75834" y="95996"/>
                </a:lnTo>
                <a:lnTo>
                  <a:pt x="76794" y="90236"/>
                </a:lnTo>
                <a:lnTo>
                  <a:pt x="76794" y="76809"/>
                </a:lnTo>
                <a:lnTo>
                  <a:pt x="75834" y="71048"/>
                </a:lnTo>
                <a:lnTo>
                  <a:pt x="74874" y="65288"/>
                </a:lnTo>
                <a:lnTo>
                  <a:pt x="72953" y="60487"/>
                </a:lnTo>
                <a:lnTo>
                  <a:pt x="71033" y="55686"/>
                </a:lnTo>
                <a:lnTo>
                  <a:pt x="68153" y="51846"/>
                </a:lnTo>
                <a:lnTo>
                  <a:pt x="66233" y="48005"/>
                </a:lnTo>
                <a:lnTo>
                  <a:pt x="62407" y="44165"/>
                </a:lnTo>
                <a:lnTo>
                  <a:pt x="58567" y="42245"/>
                </a:lnTo>
                <a:lnTo>
                  <a:pt x="53751" y="39364"/>
                </a:lnTo>
                <a:lnTo>
                  <a:pt x="48950" y="38404"/>
                </a:lnTo>
                <a:lnTo>
                  <a:pt x="38404" y="38404"/>
                </a:lnTo>
                <a:lnTo>
                  <a:pt x="35524" y="39364"/>
                </a:lnTo>
                <a:lnTo>
                  <a:pt x="33604" y="39364"/>
                </a:lnTo>
                <a:lnTo>
                  <a:pt x="31683" y="40325"/>
                </a:lnTo>
                <a:lnTo>
                  <a:pt x="29763" y="41285"/>
                </a:lnTo>
                <a:lnTo>
                  <a:pt x="26883" y="42245"/>
                </a:lnTo>
                <a:lnTo>
                  <a:pt x="24963" y="44165"/>
                </a:lnTo>
                <a:lnTo>
                  <a:pt x="22082" y="46085"/>
                </a:lnTo>
                <a:lnTo>
                  <a:pt x="20162" y="47045"/>
                </a:lnTo>
                <a:lnTo>
                  <a:pt x="18242" y="49926"/>
                </a:lnTo>
                <a:lnTo>
                  <a:pt x="15361" y="51846"/>
                </a:lnTo>
                <a:lnTo>
                  <a:pt x="18242" y="64328"/>
                </a:lnTo>
                <a:lnTo>
                  <a:pt x="20162" y="62407"/>
                </a:lnTo>
                <a:lnTo>
                  <a:pt x="22082" y="59527"/>
                </a:lnTo>
                <a:lnTo>
                  <a:pt x="24002" y="57607"/>
                </a:lnTo>
                <a:lnTo>
                  <a:pt x="25923" y="56647"/>
                </a:lnTo>
                <a:lnTo>
                  <a:pt x="27843" y="54726"/>
                </a:lnTo>
                <a:lnTo>
                  <a:pt x="30723" y="53766"/>
                </a:lnTo>
                <a:lnTo>
                  <a:pt x="32644" y="52806"/>
                </a:lnTo>
                <a:lnTo>
                  <a:pt x="33604" y="51846"/>
                </a:lnTo>
                <a:lnTo>
                  <a:pt x="44165" y="51846"/>
                </a:lnTo>
                <a:lnTo>
                  <a:pt x="47045" y="52806"/>
                </a:lnTo>
                <a:lnTo>
                  <a:pt x="49911" y="54726"/>
                </a:lnTo>
                <a:lnTo>
                  <a:pt x="52791" y="55686"/>
                </a:lnTo>
                <a:lnTo>
                  <a:pt x="54726" y="58567"/>
                </a:lnTo>
                <a:lnTo>
                  <a:pt x="55686" y="61447"/>
                </a:lnTo>
                <a:lnTo>
                  <a:pt x="57591" y="64328"/>
                </a:lnTo>
                <a:lnTo>
                  <a:pt x="58567" y="68168"/>
                </a:lnTo>
                <a:lnTo>
                  <a:pt x="59512" y="72008"/>
                </a:lnTo>
                <a:lnTo>
                  <a:pt x="60472" y="75849"/>
                </a:lnTo>
                <a:lnTo>
                  <a:pt x="60472" y="88315"/>
                </a:lnTo>
                <a:lnTo>
                  <a:pt x="59512" y="92156"/>
                </a:lnTo>
                <a:lnTo>
                  <a:pt x="59512" y="95996"/>
                </a:lnTo>
                <a:lnTo>
                  <a:pt x="58567" y="99837"/>
                </a:lnTo>
                <a:lnTo>
                  <a:pt x="57591" y="102717"/>
                </a:lnTo>
                <a:lnTo>
                  <a:pt x="55686" y="106558"/>
                </a:lnTo>
                <a:lnTo>
                  <a:pt x="53751" y="109438"/>
                </a:lnTo>
                <a:lnTo>
                  <a:pt x="51846" y="111358"/>
                </a:lnTo>
                <a:lnTo>
                  <a:pt x="48950" y="113278"/>
                </a:lnTo>
                <a:lnTo>
                  <a:pt x="46070" y="115199"/>
                </a:lnTo>
                <a:lnTo>
                  <a:pt x="43205" y="116159"/>
                </a:lnTo>
                <a:lnTo>
                  <a:pt x="35524" y="116159"/>
                </a:lnTo>
                <a:lnTo>
                  <a:pt x="30723" y="115199"/>
                </a:lnTo>
                <a:lnTo>
                  <a:pt x="26883" y="112318"/>
                </a:lnTo>
                <a:lnTo>
                  <a:pt x="23042" y="109438"/>
                </a:lnTo>
                <a:lnTo>
                  <a:pt x="19202" y="105597"/>
                </a:lnTo>
                <a:lnTo>
                  <a:pt x="15361" y="100797"/>
                </a:lnTo>
                <a:lnTo>
                  <a:pt x="1344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9" name="object 639"/>
          <p:cNvSpPr/>
          <p:nvPr/>
        </p:nvSpPr>
        <p:spPr>
          <a:xfrm>
            <a:off x="4186671" y="3392302"/>
            <a:ext cx="4800" cy="100797"/>
          </a:xfrm>
          <a:custGeom>
            <a:avLst/>
            <a:gdLst/>
            <a:ahLst/>
            <a:cxnLst/>
            <a:rect l="l" t="t" r="r" b="b"/>
            <a:pathLst>
              <a:path w="4800" h="100797">
                <a:moveTo>
                  <a:pt x="1920" y="960"/>
                </a:moveTo>
                <a:lnTo>
                  <a:pt x="960" y="960"/>
                </a:lnTo>
                <a:lnTo>
                  <a:pt x="0" y="0"/>
                </a:lnTo>
                <a:lnTo>
                  <a:pt x="1920" y="100797"/>
                </a:lnTo>
                <a:lnTo>
                  <a:pt x="1920" y="67208"/>
                </a:lnTo>
                <a:lnTo>
                  <a:pt x="4800" y="64328"/>
                </a:lnTo>
                <a:lnTo>
                  <a:pt x="1920" y="51846"/>
                </a:lnTo>
                <a:lnTo>
                  <a:pt x="1920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0" name="object 640"/>
          <p:cNvSpPr/>
          <p:nvPr/>
        </p:nvSpPr>
        <p:spPr>
          <a:xfrm>
            <a:off x="4260585" y="3431667"/>
            <a:ext cx="78714" cy="121920"/>
          </a:xfrm>
          <a:custGeom>
            <a:avLst/>
            <a:gdLst/>
            <a:ahLst/>
            <a:cxnLst/>
            <a:rect l="l" t="t" r="r" b="b"/>
            <a:pathLst>
              <a:path w="78714" h="121920">
                <a:moveTo>
                  <a:pt x="37444" y="118079"/>
                </a:moveTo>
                <a:lnTo>
                  <a:pt x="48005" y="88315"/>
                </a:lnTo>
                <a:lnTo>
                  <a:pt x="77754" y="5760"/>
                </a:lnTo>
                <a:lnTo>
                  <a:pt x="78714" y="4800"/>
                </a:lnTo>
                <a:lnTo>
                  <a:pt x="78714" y="1920"/>
                </a:lnTo>
                <a:lnTo>
                  <a:pt x="77754" y="1920"/>
                </a:lnTo>
                <a:lnTo>
                  <a:pt x="77754" y="960"/>
                </a:lnTo>
                <a:lnTo>
                  <a:pt x="75834" y="960"/>
                </a:lnTo>
                <a:lnTo>
                  <a:pt x="73913" y="0"/>
                </a:lnTo>
                <a:lnTo>
                  <a:pt x="68153" y="0"/>
                </a:lnTo>
                <a:lnTo>
                  <a:pt x="67193" y="960"/>
                </a:lnTo>
                <a:lnTo>
                  <a:pt x="64312" y="960"/>
                </a:lnTo>
                <a:lnTo>
                  <a:pt x="63352" y="1920"/>
                </a:lnTo>
                <a:lnTo>
                  <a:pt x="63352" y="3840"/>
                </a:lnTo>
                <a:lnTo>
                  <a:pt x="40325" y="70073"/>
                </a:lnTo>
                <a:lnTo>
                  <a:pt x="16322" y="3840"/>
                </a:lnTo>
                <a:lnTo>
                  <a:pt x="16322" y="2880"/>
                </a:lnTo>
                <a:lnTo>
                  <a:pt x="15361" y="2880"/>
                </a:lnTo>
                <a:lnTo>
                  <a:pt x="15361" y="1920"/>
                </a:lnTo>
                <a:lnTo>
                  <a:pt x="14401" y="960"/>
                </a:lnTo>
                <a:lnTo>
                  <a:pt x="11521" y="960"/>
                </a:lnTo>
                <a:lnTo>
                  <a:pt x="10561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4800"/>
                </a:lnTo>
                <a:lnTo>
                  <a:pt x="960" y="5760"/>
                </a:lnTo>
                <a:lnTo>
                  <a:pt x="29763" y="85435"/>
                </a:lnTo>
                <a:lnTo>
                  <a:pt x="30723" y="85435"/>
                </a:lnTo>
                <a:lnTo>
                  <a:pt x="30723" y="86395"/>
                </a:lnTo>
                <a:lnTo>
                  <a:pt x="31683" y="87355"/>
                </a:lnTo>
                <a:lnTo>
                  <a:pt x="31683" y="88315"/>
                </a:lnTo>
                <a:lnTo>
                  <a:pt x="32644" y="88315"/>
                </a:lnTo>
                <a:lnTo>
                  <a:pt x="21122" y="117119"/>
                </a:lnTo>
                <a:lnTo>
                  <a:pt x="21122" y="119999"/>
                </a:lnTo>
                <a:lnTo>
                  <a:pt x="22082" y="119999"/>
                </a:lnTo>
                <a:lnTo>
                  <a:pt x="22082" y="120959"/>
                </a:lnTo>
                <a:lnTo>
                  <a:pt x="24963" y="120959"/>
                </a:lnTo>
                <a:lnTo>
                  <a:pt x="25923" y="121920"/>
                </a:lnTo>
                <a:lnTo>
                  <a:pt x="30723" y="121920"/>
                </a:lnTo>
                <a:lnTo>
                  <a:pt x="33604" y="120959"/>
                </a:lnTo>
                <a:lnTo>
                  <a:pt x="34564" y="120959"/>
                </a:lnTo>
                <a:lnTo>
                  <a:pt x="36484" y="119999"/>
                </a:lnTo>
                <a:lnTo>
                  <a:pt x="37444" y="119039"/>
                </a:lnTo>
                <a:lnTo>
                  <a:pt x="37444" y="11807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1" name="object 641"/>
          <p:cNvSpPr/>
          <p:nvPr/>
        </p:nvSpPr>
        <p:spPr>
          <a:xfrm>
            <a:off x="4398827" y="3392302"/>
            <a:ext cx="15361" cy="127680"/>
          </a:xfrm>
          <a:custGeom>
            <a:avLst/>
            <a:gdLst/>
            <a:ahLst/>
            <a:cxnLst/>
            <a:rect l="l" t="t" r="r" b="b"/>
            <a:pathLst>
              <a:path w="15361" h="127680">
                <a:moveTo>
                  <a:pt x="0" y="1920"/>
                </a:moveTo>
                <a:lnTo>
                  <a:pt x="0" y="125760"/>
                </a:lnTo>
                <a:lnTo>
                  <a:pt x="960" y="126720"/>
                </a:lnTo>
                <a:lnTo>
                  <a:pt x="1920" y="127680"/>
                </a:lnTo>
                <a:lnTo>
                  <a:pt x="14401" y="127680"/>
                </a:lnTo>
                <a:lnTo>
                  <a:pt x="14401" y="126720"/>
                </a:lnTo>
                <a:lnTo>
                  <a:pt x="15361" y="126720"/>
                </a:lnTo>
                <a:lnTo>
                  <a:pt x="15361" y="960"/>
                </a:lnTo>
                <a:lnTo>
                  <a:pt x="14401" y="960"/>
                </a:lnTo>
                <a:lnTo>
                  <a:pt x="1440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2" name="object 642"/>
          <p:cNvSpPr/>
          <p:nvPr/>
        </p:nvSpPr>
        <p:spPr>
          <a:xfrm>
            <a:off x="4436257" y="3492139"/>
            <a:ext cx="24003" cy="87355"/>
          </a:xfrm>
          <a:custGeom>
            <a:avLst/>
            <a:gdLst/>
            <a:ahLst/>
            <a:cxnLst/>
            <a:rect l="l" t="t" r="r" b="b"/>
            <a:pathLst>
              <a:path w="24003" h="87355">
                <a:moveTo>
                  <a:pt x="23042" y="25923"/>
                </a:moveTo>
                <a:lnTo>
                  <a:pt x="24003" y="9601"/>
                </a:lnTo>
                <a:lnTo>
                  <a:pt x="22082" y="6720"/>
                </a:lnTo>
                <a:lnTo>
                  <a:pt x="20162" y="3840"/>
                </a:lnTo>
                <a:lnTo>
                  <a:pt x="18242" y="0"/>
                </a:lnTo>
                <a:lnTo>
                  <a:pt x="18242" y="24002"/>
                </a:lnTo>
                <a:lnTo>
                  <a:pt x="23042" y="25923"/>
                </a:lnTo>
                <a:close/>
              </a:path>
              <a:path w="24003" h="87355">
                <a:moveTo>
                  <a:pt x="49926" y="15361"/>
                </a:moveTo>
                <a:lnTo>
                  <a:pt x="46085" y="16322"/>
                </a:lnTo>
                <a:lnTo>
                  <a:pt x="36484" y="16322"/>
                </a:lnTo>
                <a:lnTo>
                  <a:pt x="32644" y="15361"/>
                </a:lnTo>
                <a:lnTo>
                  <a:pt x="29763" y="14401"/>
                </a:lnTo>
                <a:lnTo>
                  <a:pt x="25923" y="12481"/>
                </a:lnTo>
                <a:lnTo>
                  <a:pt x="24003" y="9601"/>
                </a:lnTo>
                <a:lnTo>
                  <a:pt x="23042" y="25923"/>
                </a:lnTo>
                <a:lnTo>
                  <a:pt x="27843" y="27843"/>
                </a:lnTo>
                <a:lnTo>
                  <a:pt x="33604" y="29763"/>
                </a:lnTo>
                <a:lnTo>
                  <a:pt x="48006" y="29763"/>
                </a:lnTo>
                <a:lnTo>
                  <a:pt x="53766" y="27843"/>
                </a:lnTo>
                <a:lnTo>
                  <a:pt x="59527" y="25923"/>
                </a:lnTo>
                <a:lnTo>
                  <a:pt x="64328" y="24002"/>
                </a:lnTo>
                <a:lnTo>
                  <a:pt x="69128" y="20162"/>
                </a:lnTo>
                <a:lnTo>
                  <a:pt x="72009" y="16322"/>
                </a:lnTo>
                <a:lnTo>
                  <a:pt x="75849" y="12481"/>
                </a:lnTo>
                <a:lnTo>
                  <a:pt x="78729" y="7680"/>
                </a:lnTo>
                <a:lnTo>
                  <a:pt x="80634" y="1920"/>
                </a:lnTo>
                <a:lnTo>
                  <a:pt x="82570" y="-3840"/>
                </a:lnTo>
                <a:lnTo>
                  <a:pt x="83515" y="-10561"/>
                </a:lnTo>
                <a:lnTo>
                  <a:pt x="83515" y="-23987"/>
                </a:lnTo>
                <a:lnTo>
                  <a:pt x="82570" y="-29748"/>
                </a:lnTo>
                <a:lnTo>
                  <a:pt x="80634" y="-35509"/>
                </a:lnTo>
                <a:lnTo>
                  <a:pt x="78729" y="-41269"/>
                </a:lnTo>
                <a:lnTo>
                  <a:pt x="76794" y="-46070"/>
                </a:lnTo>
                <a:lnTo>
                  <a:pt x="72953" y="-49911"/>
                </a:lnTo>
                <a:lnTo>
                  <a:pt x="70088" y="-53751"/>
                </a:lnTo>
                <a:lnTo>
                  <a:pt x="65288" y="-56631"/>
                </a:lnTo>
                <a:lnTo>
                  <a:pt x="60487" y="-58552"/>
                </a:lnTo>
                <a:lnTo>
                  <a:pt x="55686" y="-60472"/>
                </a:lnTo>
                <a:lnTo>
                  <a:pt x="48966" y="-61432"/>
                </a:lnTo>
                <a:lnTo>
                  <a:pt x="35524" y="-61432"/>
                </a:lnTo>
                <a:lnTo>
                  <a:pt x="29763" y="-60472"/>
                </a:lnTo>
                <a:lnTo>
                  <a:pt x="24003" y="-57591"/>
                </a:lnTo>
                <a:lnTo>
                  <a:pt x="19202" y="-55671"/>
                </a:lnTo>
                <a:lnTo>
                  <a:pt x="14401" y="-52791"/>
                </a:lnTo>
                <a:lnTo>
                  <a:pt x="10561" y="-47990"/>
                </a:lnTo>
                <a:lnTo>
                  <a:pt x="7680" y="-44150"/>
                </a:lnTo>
                <a:lnTo>
                  <a:pt x="4800" y="-39349"/>
                </a:lnTo>
                <a:lnTo>
                  <a:pt x="2880" y="-33588"/>
                </a:lnTo>
                <a:lnTo>
                  <a:pt x="960" y="-27828"/>
                </a:lnTo>
                <a:lnTo>
                  <a:pt x="0" y="-22067"/>
                </a:lnTo>
                <a:lnTo>
                  <a:pt x="0" y="-8625"/>
                </a:lnTo>
                <a:lnTo>
                  <a:pt x="960" y="-1920"/>
                </a:lnTo>
                <a:lnTo>
                  <a:pt x="2880" y="3840"/>
                </a:lnTo>
                <a:lnTo>
                  <a:pt x="4800" y="8641"/>
                </a:lnTo>
                <a:lnTo>
                  <a:pt x="6720" y="13441"/>
                </a:lnTo>
                <a:lnTo>
                  <a:pt x="10561" y="17282"/>
                </a:lnTo>
                <a:lnTo>
                  <a:pt x="13441" y="21122"/>
                </a:lnTo>
                <a:lnTo>
                  <a:pt x="18242" y="24002"/>
                </a:lnTo>
                <a:lnTo>
                  <a:pt x="18242" y="0"/>
                </a:lnTo>
                <a:lnTo>
                  <a:pt x="17282" y="-3840"/>
                </a:lnTo>
                <a:lnTo>
                  <a:pt x="16322" y="-7680"/>
                </a:lnTo>
                <a:lnTo>
                  <a:pt x="16322" y="-21122"/>
                </a:lnTo>
                <a:lnTo>
                  <a:pt x="17282" y="-24963"/>
                </a:lnTo>
                <a:lnTo>
                  <a:pt x="18242" y="-29748"/>
                </a:lnTo>
                <a:lnTo>
                  <a:pt x="19202" y="-33588"/>
                </a:lnTo>
                <a:lnTo>
                  <a:pt x="20162" y="-36469"/>
                </a:lnTo>
                <a:lnTo>
                  <a:pt x="22082" y="-39349"/>
                </a:lnTo>
                <a:lnTo>
                  <a:pt x="24963" y="-42230"/>
                </a:lnTo>
                <a:lnTo>
                  <a:pt x="26883" y="-45110"/>
                </a:lnTo>
                <a:lnTo>
                  <a:pt x="30723" y="-46070"/>
                </a:lnTo>
                <a:lnTo>
                  <a:pt x="33604" y="-47990"/>
                </a:lnTo>
                <a:lnTo>
                  <a:pt x="37444" y="-48950"/>
                </a:lnTo>
                <a:lnTo>
                  <a:pt x="47045" y="-48950"/>
                </a:lnTo>
                <a:lnTo>
                  <a:pt x="50886" y="-47990"/>
                </a:lnTo>
                <a:lnTo>
                  <a:pt x="53766" y="-46070"/>
                </a:lnTo>
                <a:lnTo>
                  <a:pt x="57607" y="-44150"/>
                </a:lnTo>
                <a:lnTo>
                  <a:pt x="59527" y="-42230"/>
                </a:lnTo>
                <a:lnTo>
                  <a:pt x="61447" y="-39349"/>
                </a:lnTo>
                <a:lnTo>
                  <a:pt x="63367" y="-35509"/>
                </a:lnTo>
                <a:lnTo>
                  <a:pt x="65288" y="-32628"/>
                </a:lnTo>
                <a:lnTo>
                  <a:pt x="66248" y="-28788"/>
                </a:lnTo>
                <a:lnTo>
                  <a:pt x="67208" y="-24963"/>
                </a:lnTo>
                <a:lnTo>
                  <a:pt x="67208" y="-11521"/>
                </a:lnTo>
                <a:lnTo>
                  <a:pt x="66248" y="-6720"/>
                </a:lnTo>
                <a:lnTo>
                  <a:pt x="65288" y="-2880"/>
                </a:lnTo>
                <a:lnTo>
                  <a:pt x="64328" y="960"/>
                </a:lnTo>
                <a:lnTo>
                  <a:pt x="63367" y="4800"/>
                </a:lnTo>
                <a:lnTo>
                  <a:pt x="61447" y="7680"/>
                </a:lnTo>
                <a:lnTo>
                  <a:pt x="58567" y="10561"/>
                </a:lnTo>
                <a:lnTo>
                  <a:pt x="56647" y="12481"/>
                </a:lnTo>
                <a:lnTo>
                  <a:pt x="52806" y="14401"/>
                </a:lnTo>
                <a:lnTo>
                  <a:pt x="49926" y="153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3" name="object 643"/>
          <p:cNvSpPr/>
          <p:nvPr/>
        </p:nvSpPr>
        <p:spPr>
          <a:xfrm>
            <a:off x="4531293" y="3431667"/>
            <a:ext cx="92171" cy="88315"/>
          </a:xfrm>
          <a:custGeom>
            <a:avLst/>
            <a:gdLst/>
            <a:ahLst/>
            <a:cxnLst/>
            <a:rect l="l" t="t" r="r" b="b"/>
            <a:pathLst>
              <a:path w="92171" h="88315">
                <a:moveTo>
                  <a:pt x="37444" y="88315"/>
                </a:moveTo>
                <a:lnTo>
                  <a:pt x="36484" y="71993"/>
                </a:lnTo>
                <a:lnTo>
                  <a:pt x="35524" y="88315"/>
                </a:lnTo>
                <a:lnTo>
                  <a:pt x="37444" y="88315"/>
                </a:lnTo>
                <a:close/>
              </a:path>
              <a:path w="92171" h="88315">
                <a:moveTo>
                  <a:pt x="92171" y="88315"/>
                </a:moveTo>
                <a:lnTo>
                  <a:pt x="90236" y="71993"/>
                </a:lnTo>
                <a:lnTo>
                  <a:pt x="90236" y="88315"/>
                </a:lnTo>
                <a:lnTo>
                  <a:pt x="92171" y="88315"/>
                </a:lnTo>
                <a:close/>
              </a:path>
              <a:path w="92171" h="88315">
                <a:moveTo>
                  <a:pt x="36484" y="71033"/>
                </a:moveTo>
                <a:lnTo>
                  <a:pt x="16322" y="2880"/>
                </a:lnTo>
                <a:lnTo>
                  <a:pt x="15361" y="1920"/>
                </a:lnTo>
                <a:lnTo>
                  <a:pt x="15361" y="960"/>
                </a:lnTo>
                <a:lnTo>
                  <a:pt x="11521" y="960"/>
                </a:lnTo>
                <a:lnTo>
                  <a:pt x="10561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3840"/>
                </a:lnTo>
                <a:lnTo>
                  <a:pt x="960" y="4800"/>
                </a:lnTo>
                <a:lnTo>
                  <a:pt x="960" y="6720"/>
                </a:lnTo>
                <a:lnTo>
                  <a:pt x="24963" y="85435"/>
                </a:lnTo>
                <a:lnTo>
                  <a:pt x="25923" y="86395"/>
                </a:lnTo>
                <a:lnTo>
                  <a:pt x="26883" y="87355"/>
                </a:lnTo>
                <a:lnTo>
                  <a:pt x="27843" y="88315"/>
                </a:lnTo>
                <a:lnTo>
                  <a:pt x="35524" y="88315"/>
                </a:lnTo>
                <a:lnTo>
                  <a:pt x="36484" y="71993"/>
                </a:lnTo>
                <a:lnTo>
                  <a:pt x="37444" y="88315"/>
                </a:lnTo>
                <a:lnTo>
                  <a:pt x="43205" y="88315"/>
                </a:lnTo>
                <a:lnTo>
                  <a:pt x="44165" y="87355"/>
                </a:lnTo>
                <a:lnTo>
                  <a:pt x="45125" y="87355"/>
                </a:lnTo>
                <a:lnTo>
                  <a:pt x="45125" y="86395"/>
                </a:lnTo>
                <a:lnTo>
                  <a:pt x="46085" y="86395"/>
                </a:lnTo>
                <a:lnTo>
                  <a:pt x="46085" y="85435"/>
                </a:lnTo>
                <a:lnTo>
                  <a:pt x="61447" y="24963"/>
                </a:lnTo>
                <a:lnTo>
                  <a:pt x="62407" y="24963"/>
                </a:lnTo>
                <a:lnTo>
                  <a:pt x="79674" y="85435"/>
                </a:lnTo>
                <a:lnTo>
                  <a:pt x="79674" y="86395"/>
                </a:lnTo>
                <a:lnTo>
                  <a:pt x="80650" y="86395"/>
                </a:lnTo>
                <a:lnTo>
                  <a:pt x="80650" y="87355"/>
                </a:lnTo>
                <a:lnTo>
                  <a:pt x="81610" y="87355"/>
                </a:lnTo>
                <a:lnTo>
                  <a:pt x="82555" y="88315"/>
                </a:lnTo>
                <a:lnTo>
                  <a:pt x="90236" y="88315"/>
                </a:lnTo>
                <a:lnTo>
                  <a:pt x="90236" y="71993"/>
                </a:lnTo>
                <a:lnTo>
                  <a:pt x="92171" y="88315"/>
                </a:lnTo>
                <a:lnTo>
                  <a:pt x="97916" y="88315"/>
                </a:lnTo>
                <a:lnTo>
                  <a:pt x="97916" y="87355"/>
                </a:lnTo>
                <a:lnTo>
                  <a:pt x="98877" y="87355"/>
                </a:lnTo>
                <a:lnTo>
                  <a:pt x="99837" y="86395"/>
                </a:lnTo>
                <a:lnTo>
                  <a:pt x="99837" y="85435"/>
                </a:lnTo>
                <a:lnTo>
                  <a:pt x="124800" y="6720"/>
                </a:lnTo>
                <a:lnTo>
                  <a:pt x="124800" y="960"/>
                </a:lnTo>
                <a:lnTo>
                  <a:pt x="122880" y="960"/>
                </a:lnTo>
                <a:lnTo>
                  <a:pt x="122880" y="0"/>
                </a:lnTo>
                <a:lnTo>
                  <a:pt x="115199" y="0"/>
                </a:lnTo>
                <a:lnTo>
                  <a:pt x="114239" y="960"/>
                </a:lnTo>
                <a:lnTo>
                  <a:pt x="111358" y="960"/>
                </a:lnTo>
                <a:lnTo>
                  <a:pt x="110398" y="1920"/>
                </a:lnTo>
                <a:lnTo>
                  <a:pt x="110398" y="2880"/>
                </a:lnTo>
                <a:lnTo>
                  <a:pt x="90236" y="71033"/>
                </a:lnTo>
                <a:lnTo>
                  <a:pt x="70088" y="2880"/>
                </a:lnTo>
                <a:lnTo>
                  <a:pt x="70088" y="1920"/>
                </a:lnTo>
                <a:lnTo>
                  <a:pt x="69128" y="1920"/>
                </a:lnTo>
                <a:lnTo>
                  <a:pt x="69128" y="960"/>
                </a:lnTo>
                <a:lnTo>
                  <a:pt x="66248" y="960"/>
                </a:lnTo>
                <a:lnTo>
                  <a:pt x="65288" y="0"/>
                </a:lnTo>
                <a:lnTo>
                  <a:pt x="59527" y="0"/>
                </a:lnTo>
                <a:lnTo>
                  <a:pt x="58567" y="960"/>
                </a:lnTo>
                <a:lnTo>
                  <a:pt x="55686" y="960"/>
                </a:lnTo>
                <a:lnTo>
                  <a:pt x="55686" y="1920"/>
                </a:lnTo>
                <a:lnTo>
                  <a:pt x="54726" y="1920"/>
                </a:lnTo>
                <a:lnTo>
                  <a:pt x="54726" y="2880"/>
                </a:lnTo>
                <a:lnTo>
                  <a:pt x="36484" y="7103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4" name="object 644"/>
          <p:cNvSpPr/>
          <p:nvPr/>
        </p:nvSpPr>
        <p:spPr>
          <a:xfrm>
            <a:off x="4667615" y="3433587"/>
            <a:ext cx="72953" cy="88315"/>
          </a:xfrm>
          <a:custGeom>
            <a:avLst/>
            <a:gdLst/>
            <a:ahLst/>
            <a:cxnLst/>
            <a:rect l="l" t="t" r="r" b="b"/>
            <a:pathLst>
              <a:path w="72953" h="88315">
                <a:moveTo>
                  <a:pt x="19202" y="2880"/>
                </a:moveTo>
                <a:lnTo>
                  <a:pt x="14401" y="5760"/>
                </a:lnTo>
                <a:lnTo>
                  <a:pt x="11521" y="9601"/>
                </a:lnTo>
                <a:lnTo>
                  <a:pt x="7680" y="13441"/>
                </a:lnTo>
                <a:lnTo>
                  <a:pt x="4800" y="18242"/>
                </a:lnTo>
                <a:lnTo>
                  <a:pt x="2880" y="24002"/>
                </a:lnTo>
                <a:lnTo>
                  <a:pt x="960" y="29763"/>
                </a:lnTo>
                <a:lnTo>
                  <a:pt x="0" y="35524"/>
                </a:lnTo>
                <a:lnTo>
                  <a:pt x="0" y="50871"/>
                </a:lnTo>
                <a:lnTo>
                  <a:pt x="960" y="56631"/>
                </a:lnTo>
                <a:lnTo>
                  <a:pt x="2880" y="62392"/>
                </a:lnTo>
                <a:lnTo>
                  <a:pt x="4800" y="68153"/>
                </a:lnTo>
                <a:lnTo>
                  <a:pt x="7680" y="72953"/>
                </a:lnTo>
                <a:lnTo>
                  <a:pt x="10561" y="76794"/>
                </a:lnTo>
                <a:lnTo>
                  <a:pt x="14401" y="80634"/>
                </a:lnTo>
                <a:lnTo>
                  <a:pt x="19202" y="83515"/>
                </a:lnTo>
                <a:lnTo>
                  <a:pt x="24003" y="85435"/>
                </a:lnTo>
                <a:lnTo>
                  <a:pt x="28803" y="87355"/>
                </a:lnTo>
                <a:lnTo>
                  <a:pt x="34564" y="88315"/>
                </a:lnTo>
                <a:lnTo>
                  <a:pt x="46085" y="88315"/>
                </a:lnTo>
                <a:lnTo>
                  <a:pt x="48950" y="87355"/>
                </a:lnTo>
                <a:lnTo>
                  <a:pt x="52791" y="87355"/>
                </a:lnTo>
                <a:lnTo>
                  <a:pt x="56631" y="86395"/>
                </a:lnTo>
                <a:lnTo>
                  <a:pt x="59512" y="85435"/>
                </a:lnTo>
                <a:lnTo>
                  <a:pt x="62392" y="85435"/>
                </a:lnTo>
                <a:lnTo>
                  <a:pt x="64312" y="84475"/>
                </a:lnTo>
                <a:lnTo>
                  <a:pt x="67193" y="83515"/>
                </a:lnTo>
                <a:lnTo>
                  <a:pt x="68153" y="82555"/>
                </a:lnTo>
                <a:lnTo>
                  <a:pt x="70073" y="81594"/>
                </a:lnTo>
                <a:lnTo>
                  <a:pt x="71033" y="81594"/>
                </a:lnTo>
                <a:lnTo>
                  <a:pt x="71993" y="80634"/>
                </a:lnTo>
                <a:lnTo>
                  <a:pt x="71993" y="79674"/>
                </a:lnTo>
                <a:lnTo>
                  <a:pt x="72953" y="79674"/>
                </a:lnTo>
                <a:lnTo>
                  <a:pt x="72953" y="71033"/>
                </a:lnTo>
                <a:lnTo>
                  <a:pt x="71993" y="70073"/>
                </a:lnTo>
                <a:lnTo>
                  <a:pt x="71033" y="69113"/>
                </a:lnTo>
                <a:lnTo>
                  <a:pt x="70073" y="69113"/>
                </a:lnTo>
                <a:lnTo>
                  <a:pt x="69113" y="70073"/>
                </a:lnTo>
                <a:lnTo>
                  <a:pt x="67193" y="70073"/>
                </a:lnTo>
                <a:lnTo>
                  <a:pt x="66233" y="71033"/>
                </a:lnTo>
                <a:lnTo>
                  <a:pt x="64312" y="71993"/>
                </a:lnTo>
                <a:lnTo>
                  <a:pt x="61432" y="71993"/>
                </a:lnTo>
                <a:lnTo>
                  <a:pt x="59512" y="72953"/>
                </a:lnTo>
                <a:lnTo>
                  <a:pt x="56631" y="73913"/>
                </a:lnTo>
                <a:lnTo>
                  <a:pt x="53766" y="74874"/>
                </a:lnTo>
                <a:lnTo>
                  <a:pt x="50886" y="74874"/>
                </a:lnTo>
                <a:lnTo>
                  <a:pt x="47045" y="75834"/>
                </a:lnTo>
                <a:lnTo>
                  <a:pt x="38404" y="75834"/>
                </a:lnTo>
                <a:lnTo>
                  <a:pt x="34564" y="74874"/>
                </a:lnTo>
                <a:lnTo>
                  <a:pt x="30723" y="73913"/>
                </a:lnTo>
                <a:lnTo>
                  <a:pt x="26883" y="71993"/>
                </a:lnTo>
                <a:lnTo>
                  <a:pt x="24963" y="70073"/>
                </a:lnTo>
                <a:lnTo>
                  <a:pt x="22082" y="67193"/>
                </a:lnTo>
                <a:lnTo>
                  <a:pt x="20162" y="64312"/>
                </a:lnTo>
                <a:lnTo>
                  <a:pt x="19202" y="61432"/>
                </a:lnTo>
                <a:lnTo>
                  <a:pt x="18242" y="57591"/>
                </a:lnTo>
                <a:lnTo>
                  <a:pt x="17282" y="54711"/>
                </a:lnTo>
                <a:lnTo>
                  <a:pt x="16322" y="49926"/>
                </a:lnTo>
                <a:lnTo>
                  <a:pt x="16322" y="30723"/>
                </a:lnTo>
                <a:lnTo>
                  <a:pt x="17282" y="27843"/>
                </a:lnTo>
                <a:lnTo>
                  <a:pt x="18242" y="24963"/>
                </a:lnTo>
                <a:lnTo>
                  <a:pt x="19202" y="22082"/>
                </a:lnTo>
                <a:lnTo>
                  <a:pt x="21122" y="19202"/>
                </a:lnTo>
                <a:lnTo>
                  <a:pt x="24003" y="0"/>
                </a:lnTo>
                <a:lnTo>
                  <a:pt x="19202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5" name="object 645"/>
          <p:cNvSpPr/>
          <p:nvPr/>
        </p:nvSpPr>
        <p:spPr>
          <a:xfrm>
            <a:off x="4683937" y="3430706"/>
            <a:ext cx="60472" cy="47990"/>
          </a:xfrm>
          <a:custGeom>
            <a:avLst/>
            <a:gdLst/>
            <a:ahLst/>
            <a:cxnLst/>
            <a:rect l="l" t="t" r="r" b="b"/>
            <a:pathLst>
              <a:path w="60472" h="47990">
                <a:moveTo>
                  <a:pt x="4800" y="22082"/>
                </a:moveTo>
                <a:lnTo>
                  <a:pt x="6720" y="19202"/>
                </a:lnTo>
                <a:lnTo>
                  <a:pt x="8641" y="17282"/>
                </a:lnTo>
                <a:lnTo>
                  <a:pt x="10561" y="15361"/>
                </a:lnTo>
                <a:lnTo>
                  <a:pt x="13441" y="14401"/>
                </a:lnTo>
                <a:lnTo>
                  <a:pt x="16322" y="12481"/>
                </a:lnTo>
                <a:lnTo>
                  <a:pt x="19202" y="11521"/>
                </a:lnTo>
                <a:lnTo>
                  <a:pt x="30723" y="11521"/>
                </a:lnTo>
                <a:lnTo>
                  <a:pt x="35509" y="14401"/>
                </a:lnTo>
                <a:lnTo>
                  <a:pt x="39349" y="18242"/>
                </a:lnTo>
                <a:lnTo>
                  <a:pt x="43190" y="23042"/>
                </a:lnTo>
                <a:lnTo>
                  <a:pt x="45110" y="29763"/>
                </a:lnTo>
                <a:lnTo>
                  <a:pt x="45110" y="37444"/>
                </a:lnTo>
                <a:lnTo>
                  <a:pt x="0" y="37444"/>
                </a:lnTo>
                <a:lnTo>
                  <a:pt x="0" y="33604"/>
                </a:lnTo>
                <a:lnTo>
                  <a:pt x="0" y="47990"/>
                </a:lnTo>
                <a:lnTo>
                  <a:pt x="57591" y="47990"/>
                </a:lnTo>
                <a:lnTo>
                  <a:pt x="58552" y="47030"/>
                </a:lnTo>
                <a:lnTo>
                  <a:pt x="59512" y="46085"/>
                </a:lnTo>
                <a:lnTo>
                  <a:pt x="60472" y="44150"/>
                </a:lnTo>
                <a:lnTo>
                  <a:pt x="60472" y="33604"/>
                </a:lnTo>
                <a:lnTo>
                  <a:pt x="59512" y="28803"/>
                </a:lnTo>
                <a:lnTo>
                  <a:pt x="58552" y="24002"/>
                </a:lnTo>
                <a:lnTo>
                  <a:pt x="56631" y="19202"/>
                </a:lnTo>
                <a:lnTo>
                  <a:pt x="54711" y="15361"/>
                </a:lnTo>
                <a:lnTo>
                  <a:pt x="51831" y="11521"/>
                </a:lnTo>
                <a:lnTo>
                  <a:pt x="48950" y="7680"/>
                </a:lnTo>
                <a:lnTo>
                  <a:pt x="45110" y="4800"/>
                </a:lnTo>
                <a:lnTo>
                  <a:pt x="40309" y="2880"/>
                </a:lnTo>
                <a:lnTo>
                  <a:pt x="35509" y="960"/>
                </a:lnTo>
                <a:lnTo>
                  <a:pt x="30723" y="0"/>
                </a:lnTo>
                <a:lnTo>
                  <a:pt x="18242" y="0"/>
                </a:lnTo>
                <a:lnTo>
                  <a:pt x="12481" y="960"/>
                </a:lnTo>
                <a:lnTo>
                  <a:pt x="7680" y="2880"/>
                </a:lnTo>
                <a:lnTo>
                  <a:pt x="4800" y="220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6" name="object 646"/>
          <p:cNvSpPr/>
          <p:nvPr/>
        </p:nvSpPr>
        <p:spPr>
          <a:xfrm>
            <a:off x="4767453" y="3430706"/>
            <a:ext cx="48005" cy="89275"/>
          </a:xfrm>
          <a:custGeom>
            <a:avLst/>
            <a:gdLst/>
            <a:ahLst/>
            <a:cxnLst/>
            <a:rect l="l" t="t" r="r" b="b"/>
            <a:pathLst>
              <a:path w="48005" h="89275">
                <a:moveTo>
                  <a:pt x="21122" y="24002"/>
                </a:moveTo>
                <a:lnTo>
                  <a:pt x="22082" y="21122"/>
                </a:lnTo>
                <a:lnTo>
                  <a:pt x="24002" y="19202"/>
                </a:lnTo>
                <a:lnTo>
                  <a:pt x="25923" y="18242"/>
                </a:lnTo>
                <a:lnTo>
                  <a:pt x="27843" y="17282"/>
                </a:lnTo>
                <a:lnTo>
                  <a:pt x="28803" y="15361"/>
                </a:lnTo>
                <a:lnTo>
                  <a:pt x="30723" y="15361"/>
                </a:lnTo>
                <a:lnTo>
                  <a:pt x="31683" y="14401"/>
                </a:lnTo>
                <a:lnTo>
                  <a:pt x="38404" y="14401"/>
                </a:lnTo>
                <a:lnTo>
                  <a:pt x="39349" y="15361"/>
                </a:lnTo>
                <a:lnTo>
                  <a:pt x="42230" y="15361"/>
                </a:lnTo>
                <a:lnTo>
                  <a:pt x="43190" y="16322"/>
                </a:lnTo>
                <a:lnTo>
                  <a:pt x="47030" y="16322"/>
                </a:lnTo>
                <a:lnTo>
                  <a:pt x="47030" y="15361"/>
                </a:lnTo>
                <a:lnTo>
                  <a:pt x="48005" y="15361"/>
                </a:lnTo>
                <a:lnTo>
                  <a:pt x="48005" y="3840"/>
                </a:lnTo>
                <a:lnTo>
                  <a:pt x="47030" y="2880"/>
                </a:lnTo>
                <a:lnTo>
                  <a:pt x="46070" y="1920"/>
                </a:lnTo>
                <a:lnTo>
                  <a:pt x="45125" y="1920"/>
                </a:lnTo>
                <a:lnTo>
                  <a:pt x="44165" y="960"/>
                </a:lnTo>
                <a:lnTo>
                  <a:pt x="42230" y="960"/>
                </a:lnTo>
                <a:lnTo>
                  <a:pt x="40325" y="0"/>
                </a:lnTo>
                <a:lnTo>
                  <a:pt x="32644" y="0"/>
                </a:lnTo>
                <a:lnTo>
                  <a:pt x="30723" y="960"/>
                </a:lnTo>
                <a:lnTo>
                  <a:pt x="28803" y="960"/>
                </a:lnTo>
                <a:lnTo>
                  <a:pt x="26883" y="1920"/>
                </a:lnTo>
                <a:lnTo>
                  <a:pt x="24963" y="2880"/>
                </a:lnTo>
                <a:lnTo>
                  <a:pt x="24002" y="4800"/>
                </a:lnTo>
                <a:lnTo>
                  <a:pt x="22082" y="5760"/>
                </a:lnTo>
                <a:lnTo>
                  <a:pt x="20162" y="7680"/>
                </a:lnTo>
                <a:lnTo>
                  <a:pt x="17282" y="10561"/>
                </a:lnTo>
                <a:lnTo>
                  <a:pt x="15361" y="12481"/>
                </a:lnTo>
                <a:lnTo>
                  <a:pt x="13441" y="16322"/>
                </a:lnTo>
                <a:lnTo>
                  <a:pt x="13441" y="2880"/>
                </a:lnTo>
                <a:lnTo>
                  <a:pt x="12481" y="2880"/>
                </a:lnTo>
                <a:lnTo>
                  <a:pt x="12481" y="1920"/>
                </a:lnTo>
                <a:lnTo>
                  <a:pt x="9601" y="1920"/>
                </a:lnTo>
                <a:lnTo>
                  <a:pt x="8641" y="960"/>
                </a:lnTo>
                <a:lnTo>
                  <a:pt x="3840" y="960"/>
                </a:lnTo>
                <a:lnTo>
                  <a:pt x="2880" y="1920"/>
                </a:lnTo>
                <a:lnTo>
                  <a:pt x="0" y="1920"/>
                </a:lnTo>
                <a:lnTo>
                  <a:pt x="0" y="88315"/>
                </a:lnTo>
                <a:lnTo>
                  <a:pt x="960" y="88315"/>
                </a:lnTo>
                <a:lnTo>
                  <a:pt x="960" y="89275"/>
                </a:lnTo>
                <a:lnTo>
                  <a:pt x="13441" y="89275"/>
                </a:lnTo>
                <a:lnTo>
                  <a:pt x="13441" y="88315"/>
                </a:lnTo>
                <a:lnTo>
                  <a:pt x="14401" y="88315"/>
                </a:lnTo>
                <a:lnTo>
                  <a:pt x="14401" y="32644"/>
                </a:lnTo>
                <a:lnTo>
                  <a:pt x="17282" y="28803"/>
                </a:lnTo>
                <a:lnTo>
                  <a:pt x="19202" y="25923"/>
                </a:lnTo>
                <a:lnTo>
                  <a:pt x="21122" y="240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7" name="object 647"/>
          <p:cNvSpPr/>
          <p:nvPr/>
        </p:nvSpPr>
        <p:spPr>
          <a:xfrm>
            <a:off x="4864409" y="3409584"/>
            <a:ext cx="53751" cy="111358"/>
          </a:xfrm>
          <a:custGeom>
            <a:avLst/>
            <a:gdLst/>
            <a:ahLst/>
            <a:cxnLst/>
            <a:rect l="l" t="t" r="r" b="b"/>
            <a:pathLst>
              <a:path w="53751" h="111358">
                <a:moveTo>
                  <a:pt x="50871" y="23042"/>
                </a:moveTo>
                <a:lnTo>
                  <a:pt x="29763" y="23042"/>
                </a:lnTo>
                <a:lnTo>
                  <a:pt x="29763" y="1920"/>
                </a:lnTo>
                <a:lnTo>
                  <a:pt x="28803" y="1920"/>
                </a:lnTo>
                <a:lnTo>
                  <a:pt x="28803" y="960"/>
                </a:lnTo>
                <a:lnTo>
                  <a:pt x="25923" y="960"/>
                </a:lnTo>
                <a:lnTo>
                  <a:pt x="24963" y="0"/>
                </a:lnTo>
                <a:lnTo>
                  <a:pt x="19202" y="0"/>
                </a:lnTo>
                <a:lnTo>
                  <a:pt x="18242" y="960"/>
                </a:lnTo>
                <a:lnTo>
                  <a:pt x="15361" y="960"/>
                </a:lnTo>
                <a:lnTo>
                  <a:pt x="15361" y="1920"/>
                </a:lnTo>
                <a:lnTo>
                  <a:pt x="14401" y="2880"/>
                </a:lnTo>
                <a:lnTo>
                  <a:pt x="14401" y="23042"/>
                </a:lnTo>
                <a:lnTo>
                  <a:pt x="1920" y="23042"/>
                </a:lnTo>
                <a:lnTo>
                  <a:pt x="960" y="24002"/>
                </a:lnTo>
                <a:lnTo>
                  <a:pt x="960" y="24963"/>
                </a:lnTo>
                <a:lnTo>
                  <a:pt x="0" y="25923"/>
                </a:lnTo>
                <a:lnTo>
                  <a:pt x="0" y="32644"/>
                </a:lnTo>
                <a:lnTo>
                  <a:pt x="960" y="33604"/>
                </a:lnTo>
                <a:lnTo>
                  <a:pt x="1920" y="34564"/>
                </a:lnTo>
                <a:lnTo>
                  <a:pt x="1920" y="35524"/>
                </a:lnTo>
                <a:lnTo>
                  <a:pt x="14401" y="35524"/>
                </a:lnTo>
                <a:lnTo>
                  <a:pt x="14401" y="88315"/>
                </a:lnTo>
                <a:lnTo>
                  <a:pt x="15361" y="93116"/>
                </a:lnTo>
                <a:lnTo>
                  <a:pt x="16322" y="95996"/>
                </a:lnTo>
                <a:lnTo>
                  <a:pt x="17282" y="99837"/>
                </a:lnTo>
                <a:lnTo>
                  <a:pt x="18242" y="102717"/>
                </a:lnTo>
                <a:lnTo>
                  <a:pt x="20162" y="104637"/>
                </a:lnTo>
                <a:lnTo>
                  <a:pt x="22082" y="107518"/>
                </a:lnTo>
                <a:lnTo>
                  <a:pt x="24963" y="108478"/>
                </a:lnTo>
                <a:lnTo>
                  <a:pt x="27843" y="110398"/>
                </a:lnTo>
                <a:lnTo>
                  <a:pt x="30723" y="111358"/>
                </a:lnTo>
                <a:lnTo>
                  <a:pt x="46085" y="111358"/>
                </a:lnTo>
                <a:lnTo>
                  <a:pt x="47030" y="110398"/>
                </a:lnTo>
                <a:lnTo>
                  <a:pt x="49926" y="110398"/>
                </a:lnTo>
                <a:lnTo>
                  <a:pt x="50871" y="109438"/>
                </a:lnTo>
                <a:lnTo>
                  <a:pt x="51831" y="109438"/>
                </a:lnTo>
                <a:lnTo>
                  <a:pt x="51831" y="108478"/>
                </a:lnTo>
                <a:lnTo>
                  <a:pt x="52806" y="108478"/>
                </a:lnTo>
                <a:lnTo>
                  <a:pt x="52806" y="107518"/>
                </a:lnTo>
                <a:lnTo>
                  <a:pt x="53751" y="106558"/>
                </a:lnTo>
                <a:lnTo>
                  <a:pt x="53751" y="96956"/>
                </a:lnTo>
                <a:lnTo>
                  <a:pt x="52806" y="96956"/>
                </a:lnTo>
                <a:lnTo>
                  <a:pt x="52806" y="95996"/>
                </a:lnTo>
                <a:lnTo>
                  <a:pt x="50871" y="95996"/>
                </a:lnTo>
                <a:lnTo>
                  <a:pt x="49926" y="96956"/>
                </a:lnTo>
                <a:lnTo>
                  <a:pt x="48966" y="96956"/>
                </a:lnTo>
                <a:lnTo>
                  <a:pt x="47990" y="97916"/>
                </a:lnTo>
                <a:lnTo>
                  <a:pt x="45125" y="97916"/>
                </a:lnTo>
                <a:lnTo>
                  <a:pt x="44150" y="98877"/>
                </a:lnTo>
                <a:lnTo>
                  <a:pt x="37444" y="98877"/>
                </a:lnTo>
                <a:lnTo>
                  <a:pt x="33604" y="96956"/>
                </a:lnTo>
                <a:lnTo>
                  <a:pt x="32644" y="94076"/>
                </a:lnTo>
                <a:lnTo>
                  <a:pt x="30723" y="91196"/>
                </a:lnTo>
                <a:lnTo>
                  <a:pt x="29763" y="87355"/>
                </a:lnTo>
                <a:lnTo>
                  <a:pt x="29763" y="35524"/>
                </a:lnTo>
                <a:lnTo>
                  <a:pt x="51831" y="35524"/>
                </a:lnTo>
                <a:lnTo>
                  <a:pt x="52806" y="34564"/>
                </a:lnTo>
                <a:lnTo>
                  <a:pt x="53751" y="33604"/>
                </a:lnTo>
                <a:lnTo>
                  <a:pt x="53751" y="24002"/>
                </a:lnTo>
                <a:lnTo>
                  <a:pt x="52806" y="24002"/>
                </a:lnTo>
                <a:lnTo>
                  <a:pt x="52806" y="23042"/>
                </a:lnTo>
                <a:lnTo>
                  <a:pt x="50871" y="230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8" name="object 648"/>
          <p:cNvSpPr/>
          <p:nvPr/>
        </p:nvSpPr>
        <p:spPr>
          <a:xfrm>
            <a:off x="4938323" y="3430706"/>
            <a:ext cx="48966" cy="89275"/>
          </a:xfrm>
          <a:custGeom>
            <a:avLst/>
            <a:gdLst/>
            <a:ahLst/>
            <a:cxnLst/>
            <a:rect l="l" t="t" r="r" b="b"/>
            <a:pathLst>
              <a:path w="48966" h="89275">
                <a:moveTo>
                  <a:pt x="13441" y="2880"/>
                </a:moveTo>
                <a:lnTo>
                  <a:pt x="13441" y="1920"/>
                </a:lnTo>
                <a:lnTo>
                  <a:pt x="10561" y="1920"/>
                </a:lnTo>
                <a:lnTo>
                  <a:pt x="9601" y="960"/>
                </a:lnTo>
                <a:lnTo>
                  <a:pt x="4800" y="960"/>
                </a:lnTo>
                <a:lnTo>
                  <a:pt x="384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87355"/>
                </a:lnTo>
                <a:lnTo>
                  <a:pt x="960" y="88315"/>
                </a:lnTo>
                <a:lnTo>
                  <a:pt x="1920" y="89275"/>
                </a:lnTo>
                <a:lnTo>
                  <a:pt x="14401" y="89275"/>
                </a:lnTo>
                <a:lnTo>
                  <a:pt x="14401" y="88315"/>
                </a:lnTo>
                <a:lnTo>
                  <a:pt x="15361" y="88315"/>
                </a:lnTo>
                <a:lnTo>
                  <a:pt x="15361" y="32644"/>
                </a:lnTo>
                <a:lnTo>
                  <a:pt x="17282" y="28803"/>
                </a:lnTo>
                <a:lnTo>
                  <a:pt x="19202" y="25923"/>
                </a:lnTo>
                <a:lnTo>
                  <a:pt x="21122" y="24002"/>
                </a:lnTo>
                <a:lnTo>
                  <a:pt x="23042" y="21122"/>
                </a:lnTo>
                <a:lnTo>
                  <a:pt x="24963" y="19202"/>
                </a:lnTo>
                <a:lnTo>
                  <a:pt x="26883" y="18242"/>
                </a:lnTo>
                <a:lnTo>
                  <a:pt x="27843" y="17282"/>
                </a:lnTo>
                <a:lnTo>
                  <a:pt x="29763" y="15361"/>
                </a:lnTo>
                <a:lnTo>
                  <a:pt x="30723" y="15361"/>
                </a:lnTo>
                <a:lnTo>
                  <a:pt x="32644" y="14401"/>
                </a:lnTo>
                <a:lnTo>
                  <a:pt x="39364" y="14401"/>
                </a:lnTo>
                <a:lnTo>
                  <a:pt x="40325" y="15361"/>
                </a:lnTo>
                <a:lnTo>
                  <a:pt x="43205" y="15361"/>
                </a:lnTo>
                <a:lnTo>
                  <a:pt x="44165" y="16322"/>
                </a:lnTo>
                <a:lnTo>
                  <a:pt x="48006" y="16322"/>
                </a:lnTo>
                <a:lnTo>
                  <a:pt x="48006" y="14401"/>
                </a:lnTo>
                <a:lnTo>
                  <a:pt x="48966" y="13441"/>
                </a:lnTo>
                <a:lnTo>
                  <a:pt x="48966" y="4800"/>
                </a:lnTo>
                <a:lnTo>
                  <a:pt x="48006" y="4800"/>
                </a:lnTo>
                <a:lnTo>
                  <a:pt x="48006" y="2880"/>
                </a:lnTo>
                <a:lnTo>
                  <a:pt x="47045" y="2880"/>
                </a:lnTo>
                <a:lnTo>
                  <a:pt x="47045" y="1920"/>
                </a:lnTo>
                <a:lnTo>
                  <a:pt x="45125" y="1920"/>
                </a:lnTo>
                <a:lnTo>
                  <a:pt x="44165" y="960"/>
                </a:lnTo>
                <a:lnTo>
                  <a:pt x="42245" y="960"/>
                </a:lnTo>
                <a:lnTo>
                  <a:pt x="41285" y="0"/>
                </a:lnTo>
                <a:lnTo>
                  <a:pt x="32644" y="0"/>
                </a:lnTo>
                <a:lnTo>
                  <a:pt x="31683" y="960"/>
                </a:lnTo>
                <a:lnTo>
                  <a:pt x="29763" y="960"/>
                </a:lnTo>
                <a:lnTo>
                  <a:pt x="27843" y="1920"/>
                </a:lnTo>
                <a:lnTo>
                  <a:pt x="25923" y="2880"/>
                </a:lnTo>
                <a:lnTo>
                  <a:pt x="24003" y="4800"/>
                </a:lnTo>
                <a:lnTo>
                  <a:pt x="22082" y="5760"/>
                </a:lnTo>
                <a:lnTo>
                  <a:pt x="20162" y="7680"/>
                </a:lnTo>
                <a:lnTo>
                  <a:pt x="18242" y="10561"/>
                </a:lnTo>
                <a:lnTo>
                  <a:pt x="16322" y="12481"/>
                </a:lnTo>
                <a:lnTo>
                  <a:pt x="14401" y="16322"/>
                </a:lnTo>
                <a:lnTo>
                  <a:pt x="14401" y="3840"/>
                </a:lnTo>
                <a:lnTo>
                  <a:pt x="13441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9" name="object 649"/>
          <p:cNvSpPr/>
          <p:nvPr/>
        </p:nvSpPr>
        <p:spPr>
          <a:xfrm>
            <a:off x="4994970" y="3499820"/>
            <a:ext cx="20162" cy="90236"/>
          </a:xfrm>
          <a:custGeom>
            <a:avLst/>
            <a:gdLst/>
            <a:ahLst/>
            <a:cxnLst/>
            <a:rect l="l" t="t" r="r" b="b"/>
            <a:pathLst>
              <a:path w="20162" h="90236">
                <a:moveTo>
                  <a:pt x="16322" y="3840"/>
                </a:moveTo>
                <a:lnTo>
                  <a:pt x="15346" y="0"/>
                </a:lnTo>
                <a:lnTo>
                  <a:pt x="16322" y="20162"/>
                </a:lnTo>
                <a:lnTo>
                  <a:pt x="20162" y="21122"/>
                </a:lnTo>
                <a:lnTo>
                  <a:pt x="19187" y="5760"/>
                </a:lnTo>
                <a:lnTo>
                  <a:pt x="16322" y="3840"/>
                </a:lnTo>
                <a:close/>
              </a:path>
              <a:path w="20162" h="90236">
                <a:moveTo>
                  <a:pt x="2880" y="-15361"/>
                </a:moveTo>
                <a:lnTo>
                  <a:pt x="960" y="-12466"/>
                </a:lnTo>
                <a:lnTo>
                  <a:pt x="0" y="-7680"/>
                </a:lnTo>
                <a:lnTo>
                  <a:pt x="0" y="3840"/>
                </a:lnTo>
                <a:lnTo>
                  <a:pt x="1920" y="6720"/>
                </a:lnTo>
                <a:lnTo>
                  <a:pt x="2880" y="10561"/>
                </a:lnTo>
                <a:lnTo>
                  <a:pt x="4800" y="12481"/>
                </a:lnTo>
                <a:lnTo>
                  <a:pt x="7665" y="15361"/>
                </a:lnTo>
                <a:lnTo>
                  <a:pt x="9601" y="17282"/>
                </a:lnTo>
                <a:lnTo>
                  <a:pt x="12481" y="19202"/>
                </a:lnTo>
                <a:lnTo>
                  <a:pt x="16322" y="20162"/>
                </a:lnTo>
                <a:lnTo>
                  <a:pt x="15346" y="0"/>
                </a:lnTo>
                <a:lnTo>
                  <a:pt x="15346" y="-8641"/>
                </a:lnTo>
                <a:lnTo>
                  <a:pt x="16322" y="-10561"/>
                </a:lnTo>
                <a:lnTo>
                  <a:pt x="17282" y="-12466"/>
                </a:lnTo>
                <a:lnTo>
                  <a:pt x="19187" y="-14401"/>
                </a:lnTo>
                <a:lnTo>
                  <a:pt x="21107" y="-15361"/>
                </a:lnTo>
                <a:lnTo>
                  <a:pt x="23027" y="-17282"/>
                </a:lnTo>
                <a:lnTo>
                  <a:pt x="25907" y="-18242"/>
                </a:lnTo>
                <a:lnTo>
                  <a:pt x="28788" y="-19202"/>
                </a:lnTo>
                <a:lnTo>
                  <a:pt x="31668" y="-19202"/>
                </a:lnTo>
                <a:lnTo>
                  <a:pt x="35509" y="-20147"/>
                </a:lnTo>
                <a:lnTo>
                  <a:pt x="52791" y="-20147"/>
                </a:lnTo>
                <a:lnTo>
                  <a:pt x="52791" y="-2880"/>
                </a:lnTo>
                <a:lnTo>
                  <a:pt x="48950" y="1920"/>
                </a:lnTo>
                <a:lnTo>
                  <a:pt x="45110" y="4800"/>
                </a:lnTo>
                <a:lnTo>
                  <a:pt x="41269" y="6720"/>
                </a:lnTo>
                <a:lnTo>
                  <a:pt x="38389" y="8641"/>
                </a:lnTo>
                <a:lnTo>
                  <a:pt x="34549" y="9601"/>
                </a:lnTo>
                <a:lnTo>
                  <a:pt x="25907" y="9601"/>
                </a:lnTo>
                <a:lnTo>
                  <a:pt x="22067" y="8641"/>
                </a:lnTo>
                <a:lnTo>
                  <a:pt x="19187" y="5760"/>
                </a:lnTo>
                <a:lnTo>
                  <a:pt x="20162" y="21122"/>
                </a:lnTo>
                <a:lnTo>
                  <a:pt x="24002" y="22082"/>
                </a:lnTo>
                <a:lnTo>
                  <a:pt x="33588" y="22082"/>
                </a:lnTo>
                <a:lnTo>
                  <a:pt x="37429" y="20162"/>
                </a:lnTo>
                <a:lnTo>
                  <a:pt x="42230" y="18242"/>
                </a:lnTo>
                <a:lnTo>
                  <a:pt x="47030" y="16322"/>
                </a:lnTo>
                <a:lnTo>
                  <a:pt x="50871" y="13441"/>
                </a:lnTo>
                <a:lnTo>
                  <a:pt x="54711" y="9601"/>
                </a:lnTo>
                <a:lnTo>
                  <a:pt x="54711" y="19202"/>
                </a:lnTo>
                <a:lnTo>
                  <a:pt x="55671" y="20162"/>
                </a:lnTo>
                <a:lnTo>
                  <a:pt x="66233" y="20162"/>
                </a:lnTo>
                <a:lnTo>
                  <a:pt x="67193" y="19202"/>
                </a:lnTo>
                <a:lnTo>
                  <a:pt x="67193" y="-47990"/>
                </a:lnTo>
                <a:lnTo>
                  <a:pt x="66233" y="-51831"/>
                </a:lnTo>
                <a:lnTo>
                  <a:pt x="64312" y="-55671"/>
                </a:lnTo>
                <a:lnTo>
                  <a:pt x="62392" y="-58552"/>
                </a:lnTo>
                <a:lnTo>
                  <a:pt x="60472" y="-61432"/>
                </a:lnTo>
                <a:lnTo>
                  <a:pt x="57591" y="-63352"/>
                </a:lnTo>
                <a:lnTo>
                  <a:pt x="53751" y="-66233"/>
                </a:lnTo>
                <a:lnTo>
                  <a:pt x="49911" y="-67193"/>
                </a:lnTo>
                <a:lnTo>
                  <a:pt x="46070" y="-68153"/>
                </a:lnTo>
                <a:lnTo>
                  <a:pt x="40309" y="-69113"/>
                </a:lnTo>
                <a:lnTo>
                  <a:pt x="28788" y="-69113"/>
                </a:lnTo>
                <a:lnTo>
                  <a:pt x="24947" y="-68153"/>
                </a:lnTo>
                <a:lnTo>
                  <a:pt x="22067" y="-67193"/>
                </a:lnTo>
                <a:lnTo>
                  <a:pt x="19187" y="-67193"/>
                </a:lnTo>
                <a:lnTo>
                  <a:pt x="16322" y="-66233"/>
                </a:lnTo>
                <a:lnTo>
                  <a:pt x="14386" y="-65272"/>
                </a:lnTo>
                <a:lnTo>
                  <a:pt x="11506" y="-64312"/>
                </a:lnTo>
                <a:lnTo>
                  <a:pt x="9601" y="-63352"/>
                </a:lnTo>
                <a:lnTo>
                  <a:pt x="7665" y="-62392"/>
                </a:lnTo>
                <a:lnTo>
                  <a:pt x="6720" y="-61432"/>
                </a:lnTo>
                <a:lnTo>
                  <a:pt x="5760" y="-60472"/>
                </a:lnTo>
                <a:lnTo>
                  <a:pt x="4800" y="-59512"/>
                </a:lnTo>
                <a:lnTo>
                  <a:pt x="3825" y="-58552"/>
                </a:lnTo>
                <a:lnTo>
                  <a:pt x="3825" y="-49910"/>
                </a:lnTo>
                <a:lnTo>
                  <a:pt x="4800" y="-49910"/>
                </a:lnTo>
                <a:lnTo>
                  <a:pt x="4800" y="-48950"/>
                </a:lnTo>
                <a:lnTo>
                  <a:pt x="5760" y="-48950"/>
                </a:lnTo>
                <a:lnTo>
                  <a:pt x="5760" y="-47990"/>
                </a:lnTo>
                <a:lnTo>
                  <a:pt x="7665" y="-47990"/>
                </a:lnTo>
                <a:lnTo>
                  <a:pt x="8641" y="-48950"/>
                </a:lnTo>
                <a:lnTo>
                  <a:pt x="9601" y="-49910"/>
                </a:lnTo>
                <a:lnTo>
                  <a:pt x="11506" y="-50871"/>
                </a:lnTo>
                <a:lnTo>
                  <a:pt x="13441" y="-51831"/>
                </a:lnTo>
                <a:lnTo>
                  <a:pt x="15346" y="-52791"/>
                </a:lnTo>
                <a:lnTo>
                  <a:pt x="18227" y="-53751"/>
                </a:lnTo>
                <a:lnTo>
                  <a:pt x="20162" y="-54711"/>
                </a:lnTo>
                <a:lnTo>
                  <a:pt x="23027" y="-55671"/>
                </a:lnTo>
                <a:lnTo>
                  <a:pt x="26868" y="-56631"/>
                </a:lnTo>
                <a:lnTo>
                  <a:pt x="40309" y="-56631"/>
                </a:lnTo>
                <a:lnTo>
                  <a:pt x="42230" y="-55671"/>
                </a:lnTo>
                <a:lnTo>
                  <a:pt x="45110" y="-54711"/>
                </a:lnTo>
                <a:lnTo>
                  <a:pt x="47030" y="-53751"/>
                </a:lnTo>
                <a:lnTo>
                  <a:pt x="47990" y="-51831"/>
                </a:lnTo>
                <a:lnTo>
                  <a:pt x="49911" y="-49910"/>
                </a:lnTo>
                <a:lnTo>
                  <a:pt x="50871" y="-47990"/>
                </a:lnTo>
                <a:lnTo>
                  <a:pt x="51831" y="-46070"/>
                </a:lnTo>
                <a:lnTo>
                  <a:pt x="51831" y="-43190"/>
                </a:lnTo>
                <a:lnTo>
                  <a:pt x="52791" y="-40309"/>
                </a:lnTo>
                <a:lnTo>
                  <a:pt x="52791" y="-30708"/>
                </a:lnTo>
                <a:lnTo>
                  <a:pt x="28788" y="-30708"/>
                </a:lnTo>
                <a:lnTo>
                  <a:pt x="24002" y="-28803"/>
                </a:lnTo>
                <a:lnTo>
                  <a:pt x="18227" y="-27828"/>
                </a:lnTo>
                <a:lnTo>
                  <a:pt x="14386" y="-25923"/>
                </a:lnTo>
                <a:lnTo>
                  <a:pt x="10546" y="-23987"/>
                </a:lnTo>
                <a:lnTo>
                  <a:pt x="6720" y="-22082"/>
                </a:lnTo>
                <a:lnTo>
                  <a:pt x="3825" y="-19202"/>
                </a:lnTo>
                <a:lnTo>
                  <a:pt x="2880" y="-153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0" name="object 650"/>
          <p:cNvSpPr/>
          <p:nvPr/>
        </p:nvSpPr>
        <p:spPr>
          <a:xfrm>
            <a:off x="5102489" y="3491179"/>
            <a:ext cx="11506" cy="30723"/>
          </a:xfrm>
          <a:custGeom>
            <a:avLst/>
            <a:gdLst/>
            <a:ahLst/>
            <a:cxnLst/>
            <a:rect l="l" t="t" r="r" b="b"/>
            <a:pathLst>
              <a:path w="11506" h="30723">
                <a:moveTo>
                  <a:pt x="11506" y="16322"/>
                </a:moveTo>
                <a:lnTo>
                  <a:pt x="8625" y="14401"/>
                </a:lnTo>
                <a:lnTo>
                  <a:pt x="6720" y="12481"/>
                </a:lnTo>
                <a:lnTo>
                  <a:pt x="3840" y="10561"/>
                </a:lnTo>
                <a:lnTo>
                  <a:pt x="2880" y="6720"/>
                </a:lnTo>
                <a:lnTo>
                  <a:pt x="944" y="3840"/>
                </a:lnTo>
                <a:lnTo>
                  <a:pt x="0" y="0"/>
                </a:lnTo>
                <a:lnTo>
                  <a:pt x="944" y="26883"/>
                </a:lnTo>
                <a:lnTo>
                  <a:pt x="4785" y="28803"/>
                </a:lnTo>
                <a:lnTo>
                  <a:pt x="10561" y="30723"/>
                </a:lnTo>
                <a:lnTo>
                  <a:pt x="11506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1" name="object 651"/>
          <p:cNvSpPr/>
          <p:nvPr/>
        </p:nvSpPr>
        <p:spPr>
          <a:xfrm>
            <a:off x="5085207" y="3392302"/>
            <a:ext cx="75834" cy="129600"/>
          </a:xfrm>
          <a:custGeom>
            <a:avLst/>
            <a:gdLst/>
            <a:ahLst/>
            <a:cxnLst/>
            <a:rect l="l" t="t" r="r" b="b"/>
            <a:pathLst>
              <a:path w="75834" h="129600">
                <a:moveTo>
                  <a:pt x="17282" y="68168"/>
                </a:moveTo>
                <a:lnTo>
                  <a:pt x="19187" y="64328"/>
                </a:lnTo>
                <a:lnTo>
                  <a:pt x="20162" y="61447"/>
                </a:lnTo>
                <a:lnTo>
                  <a:pt x="22067" y="58567"/>
                </a:lnTo>
                <a:lnTo>
                  <a:pt x="24003" y="55686"/>
                </a:lnTo>
                <a:lnTo>
                  <a:pt x="26868" y="53766"/>
                </a:lnTo>
                <a:lnTo>
                  <a:pt x="29748" y="52806"/>
                </a:lnTo>
                <a:lnTo>
                  <a:pt x="32628" y="51846"/>
                </a:lnTo>
                <a:lnTo>
                  <a:pt x="41269" y="51846"/>
                </a:lnTo>
                <a:lnTo>
                  <a:pt x="45110" y="52806"/>
                </a:lnTo>
                <a:lnTo>
                  <a:pt x="48950" y="55686"/>
                </a:lnTo>
                <a:lnTo>
                  <a:pt x="52791" y="58567"/>
                </a:lnTo>
                <a:lnTo>
                  <a:pt x="56631" y="62407"/>
                </a:lnTo>
                <a:lnTo>
                  <a:pt x="60472" y="67208"/>
                </a:lnTo>
                <a:lnTo>
                  <a:pt x="60472" y="99837"/>
                </a:lnTo>
                <a:lnTo>
                  <a:pt x="58552" y="102717"/>
                </a:lnTo>
                <a:lnTo>
                  <a:pt x="55671" y="105597"/>
                </a:lnTo>
                <a:lnTo>
                  <a:pt x="53751" y="107518"/>
                </a:lnTo>
                <a:lnTo>
                  <a:pt x="51831" y="109438"/>
                </a:lnTo>
                <a:lnTo>
                  <a:pt x="49911" y="111358"/>
                </a:lnTo>
                <a:lnTo>
                  <a:pt x="47990" y="112318"/>
                </a:lnTo>
                <a:lnTo>
                  <a:pt x="46070" y="114239"/>
                </a:lnTo>
                <a:lnTo>
                  <a:pt x="44150" y="115199"/>
                </a:lnTo>
                <a:lnTo>
                  <a:pt x="42230" y="115199"/>
                </a:lnTo>
                <a:lnTo>
                  <a:pt x="40309" y="116159"/>
                </a:lnTo>
                <a:lnTo>
                  <a:pt x="32628" y="116159"/>
                </a:lnTo>
                <a:lnTo>
                  <a:pt x="28788" y="115199"/>
                </a:lnTo>
                <a:lnTo>
                  <a:pt x="27843" y="129600"/>
                </a:lnTo>
                <a:lnTo>
                  <a:pt x="39349" y="129600"/>
                </a:lnTo>
                <a:lnTo>
                  <a:pt x="44150" y="127680"/>
                </a:lnTo>
                <a:lnTo>
                  <a:pt x="48950" y="124800"/>
                </a:lnTo>
                <a:lnTo>
                  <a:pt x="53751" y="122880"/>
                </a:lnTo>
                <a:lnTo>
                  <a:pt x="58552" y="119039"/>
                </a:lnTo>
                <a:lnTo>
                  <a:pt x="62392" y="114239"/>
                </a:lnTo>
                <a:lnTo>
                  <a:pt x="62392" y="125760"/>
                </a:lnTo>
                <a:lnTo>
                  <a:pt x="63352" y="126720"/>
                </a:lnTo>
                <a:lnTo>
                  <a:pt x="64312" y="127680"/>
                </a:lnTo>
                <a:lnTo>
                  <a:pt x="74874" y="127680"/>
                </a:lnTo>
                <a:lnTo>
                  <a:pt x="74874" y="126720"/>
                </a:lnTo>
                <a:lnTo>
                  <a:pt x="75834" y="126720"/>
                </a:lnTo>
                <a:lnTo>
                  <a:pt x="75834" y="960"/>
                </a:lnTo>
                <a:lnTo>
                  <a:pt x="73913" y="960"/>
                </a:lnTo>
                <a:lnTo>
                  <a:pt x="72953" y="0"/>
                </a:lnTo>
                <a:lnTo>
                  <a:pt x="63352" y="0"/>
                </a:lnTo>
                <a:lnTo>
                  <a:pt x="63352" y="960"/>
                </a:lnTo>
                <a:lnTo>
                  <a:pt x="61432" y="960"/>
                </a:lnTo>
                <a:lnTo>
                  <a:pt x="61432" y="1920"/>
                </a:lnTo>
                <a:lnTo>
                  <a:pt x="60472" y="1920"/>
                </a:lnTo>
                <a:lnTo>
                  <a:pt x="60472" y="50886"/>
                </a:lnTo>
                <a:lnTo>
                  <a:pt x="56631" y="47045"/>
                </a:lnTo>
                <a:lnTo>
                  <a:pt x="52791" y="43205"/>
                </a:lnTo>
                <a:lnTo>
                  <a:pt x="48950" y="41285"/>
                </a:lnTo>
                <a:lnTo>
                  <a:pt x="45110" y="39364"/>
                </a:lnTo>
                <a:lnTo>
                  <a:pt x="40309" y="38404"/>
                </a:lnTo>
                <a:lnTo>
                  <a:pt x="29748" y="38404"/>
                </a:lnTo>
                <a:lnTo>
                  <a:pt x="24963" y="39364"/>
                </a:lnTo>
                <a:lnTo>
                  <a:pt x="20162" y="41285"/>
                </a:lnTo>
                <a:lnTo>
                  <a:pt x="15346" y="44165"/>
                </a:lnTo>
                <a:lnTo>
                  <a:pt x="12481" y="47045"/>
                </a:lnTo>
                <a:lnTo>
                  <a:pt x="8641" y="50886"/>
                </a:lnTo>
                <a:lnTo>
                  <a:pt x="5760" y="54726"/>
                </a:lnTo>
                <a:lnTo>
                  <a:pt x="3840" y="59527"/>
                </a:lnTo>
                <a:lnTo>
                  <a:pt x="1920" y="65288"/>
                </a:lnTo>
                <a:lnTo>
                  <a:pt x="960" y="71048"/>
                </a:lnTo>
                <a:lnTo>
                  <a:pt x="0" y="77769"/>
                </a:lnTo>
                <a:lnTo>
                  <a:pt x="0" y="91211"/>
                </a:lnTo>
                <a:lnTo>
                  <a:pt x="960" y="96956"/>
                </a:lnTo>
                <a:lnTo>
                  <a:pt x="1920" y="101757"/>
                </a:lnTo>
                <a:lnTo>
                  <a:pt x="2880" y="107518"/>
                </a:lnTo>
                <a:lnTo>
                  <a:pt x="4800" y="112318"/>
                </a:lnTo>
                <a:lnTo>
                  <a:pt x="7680" y="116159"/>
                </a:lnTo>
                <a:lnTo>
                  <a:pt x="10561" y="119999"/>
                </a:lnTo>
                <a:lnTo>
                  <a:pt x="13441" y="122880"/>
                </a:lnTo>
                <a:lnTo>
                  <a:pt x="18227" y="125760"/>
                </a:lnTo>
                <a:lnTo>
                  <a:pt x="17282" y="98877"/>
                </a:lnTo>
                <a:lnTo>
                  <a:pt x="16322" y="95051"/>
                </a:lnTo>
                <a:lnTo>
                  <a:pt x="16322" y="91211"/>
                </a:lnTo>
                <a:lnTo>
                  <a:pt x="15346" y="87370"/>
                </a:lnTo>
                <a:lnTo>
                  <a:pt x="15346" y="79689"/>
                </a:lnTo>
                <a:lnTo>
                  <a:pt x="16322" y="75849"/>
                </a:lnTo>
                <a:lnTo>
                  <a:pt x="17282" y="72008"/>
                </a:lnTo>
                <a:lnTo>
                  <a:pt x="17282" y="6816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2" name="object 652"/>
          <p:cNvSpPr/>
          <p:nvPr/>
        </p:nvSpPr>
        <p:spPr>
          <a:xfrm>
            <a:off x="5199446" y="3430706"/>
            <a:ext cx="60472" cy="47990"/>
          </a:xfrm>
          <a:custGeom>
            <a:avLst/>
            <a:gdLst/>
            <a:ahLst/>
            <a:cxnLst/>
            <a:rect l="l" t="t" r="r" b="b"/>
            <a:pathLst>
              <a:path w="60472" h="47990">
                <a:moveTo>
                  <a:pt x="4800" y="22082"/>
                </a:moveTo>
                <a:lnTo>
                  <a:pt x="6705" y="19202"/>
                </a:lnTo>
                <a:lnTo>
                  <a:pt x="8641" y="17282"/>
                </a:lnTo>
                <a:lnTo>
                  <a:pt x="10546" y="15361"/>
                </a:lnTo>
                <a:lnTo>
                  <a:pt x="13426" y="14401"/>
                </a:lnTo>
                <a:lnTo>
                  <a:pt x="16306" y="12481"/>
                </a:lnTo>
                <a:lnTo>
                  <a:pt x="20147" y="11521"/>
                </a:lnTo>
                <a:lnTo>
                  <a:pt x="30708" y="11521"/>
                </a:lnTo>
                <a:lnTo>
                  <a:pt x="36469" y="14401"/>
                </a:lnTo>
                <a:lnTo>
                  <a:pt x="40309" y="18242"/>
                </a:lnTo>
                <a:lnTo>
                  <a:pt x="44150" y="23042"/>
                </a:lnTo>
                <a:lnTo>
                  <a:pt x="45110" y="29763"/>
                </a:lnTo>
                <a:lnTo>
                  <a:pt x="45110" y="37444"/>
                </a:lnTo>
                <a:lnTo>
                  <a:pt x="0" y="37444"/>
                </a:lnTo>
                <a:lnTo>
                  <a:pt x="0" y="47990"/>
                </a:lnTo>
                <a:lnTo>
                  <a:pt x="57591" y="47990"/>
                </a:lnTo>
                <a:lnTo>
                  <a:pt x="58552" y="47030"/>
                </a:lnTo>
                <a:lnTo>
                  <a:pt x="59512" y="46085"/>
                </a:lnTo>
                <a:lnTo>
                  <a:pt x="60472" y="44150"/>
                </a:lnTo>
                <a:lnTo>
                  <a:pt x="60472" y="33604"/>
                </a:lnTo>
                <a:lnTo>
                  <a:pt x="59512" y="28803"/>
                </a:lnTo>
                <a:lnTo>
                  <a:pt x="58552" y="24002"/>
                </a:lnTo>
                <a:lnTo>
                  <a:pt x="56631" y="19202"/>
                </a:lnTo>
                <a:lnTo>
                  <a:pt x="54711" y="15361"/>
                </a:lnTo>
                <a:lnTo>
                  <a:pt x="51831" y="11521"/>
                </a:lnTo>
                <a:lnTo>
                  <a:pt x="48950" y="7680"/>
                </a:lnTo>
                <a:lnTo>
                  <a:pt x="45110" y="4800"/>
                </a:lnTo>
                <a:lnTo>
                  <a:pt x="40309" y="2880"/>
                </a:lnTo>
                <a:lnTo>
                  <a:pt x="36469" y="960"/>
                </a:lnTo>
                <a:lnTo>
                  <a:pt x="30708" y="0"/>
                </a:lnTo>
                <a:lnTo>
                  <a:pt x="18227" y="0"/>
                </a:lnTo>
                <a:lnTo>
                  <a:pt x="12466" y="960"/>
                </a:lnTo>
                <a:lnTo>
                  <a:pt x="7680" y="2880"/>
                </a:lnTo>
                <a:lnTo>
                  <a:pt x="4800" y="220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3" name="object 653"/>
          <p:cNvSpPr/>
          <p:nvPr/>
        </p:nvSpPr>
        <p:spPr>
          <a:xfrm>
            <a:off x="5184084" y="3433587"/>
            <a:ext cx="71993" cy="88315"/>
          </a:xfrm>
          <a:custGeom>
            <a:avLst/>
            <a:gdLst/>
            <a:ahLst/>
            <a:cxnLst/>
            <a:rect l="l" t="t" r="r" b="b"/>
            <a:pathLst>
              <a:path w="71993" h="88315">
                <a:moveTo>
                  <a:pt x="18227" y="2880"/>
                </a:moveTo>
                <a:lnTo>
                  <a:pt x="14386" y="5760"/>
                </a:lnTo>
                <a:lnTo>
                  <a:pt x="10546" y="9601"/>
                </a:lnTo>
                <a:lnTo>
                  <a:pt x="6720" y="13441"/>
                </a:lnTo>
                <a:lnTo>
                  <a:pt x="4800" y="18242"/>
                </a:lnTo>
                <a:lnTo>
                  <a:pt x="2880" y="24002"/>
                </a:lnTo>
                <a:lnTo>
                  <a:pt x="960" y="29763"/>
                </a:lnTo>
                <a:lnTo>
                  <a:pt x="0" y="35524"/>
                </a:lnTo>
                <a:lnTo>
                  <a:pt x="0" y="50871"/>
                </a:lnTo>
                <a:lnTo>
                  <a:pt x="960" y="56631"/>
                </a:lnTo>
                <a:lnTo>
                  <a:pt x="2880" y="62392"/>
                </a:lnTo>
                <a:lnTo>
                  <a:pt x="3840" y="68153"/>
                </a:lnTo>
                <a:lnTo>
                  <a:pt x="6720" y="72953"/>
                </a:lnTo>
                <a:lnTo>
                  <a:pt x="10546" y="76794"/>
                </a:lnTo>
                <a:lnTo>
                  <a:pt x="13441" y="80634"/>
                </a:lnTo>
                <a:lnTo>
                  <a:pt x="18227" y="83515"/>
                </a:lnTo>
                <a:lnTo>
                  <a:pt x="23042" y="85435"/>
                </a:lnTo>
                <a:lnTo>
                  <a:pt x="28788" y="87355"/>
                </a:lnTo>
                <a:lnTo>
                  <a:pt x="34549" y="88315"/>
                </a:lnTo>
                <a:lnTo>
                  <a:pt x="45110" y="88315"/>
                </a:lnTo>
                <a:lnTo>
                  <a:pt x="48950" y="87355"/>
                </a:lnTo>
                <a:lnTo>
                  <a:pt x="51831" y="87355"/>
                </a:lnTo>
                <a:lnTo>
                  <a:pt x="55671" y="86395"/>
                </a:lnTo>
                <a:lnTo>
                  <a:pt x="58552" y="85435"/>
                </a:lnTo>
                <a:lnTo>
                  <a:pt x="61432" y="85435"/>
                </a:lnTo>
                <a:lnTo>
                  <a:pt x="64312" y="84475"/>
                </a:lnTo>
                <a:lnTo>
                  <a:pt x="66233" y="83515"/>
                </a:lnTo>
                <a:lnTo>
                  <a:pt x="68153" y="82555"/>
                </a:lnTo>
                <a:lnTo>
                  <a:pt x="69113" y="81594"/>
                </a:lnTo>
                <a:lnTo>
                  <a:pt x="71033" y="81594"/>
                </a:lnTo>
                <a:lnTo>
                  <a:pt x="71033" y="80634"/>
                </a:lnTo>
                <a:lnTo>
                  <a:pt x="71993" y="79674"/>
                </a:lnTo>
                <a:lnTo>
                  <a:pt x="71993" y="70073"/>
                </a:lnTo>
                <a:lnTo>
                  <a:pt x="71033" y="70073"/>
                </a:lnTo>
                <a:lnTo>
                  <a:pt x="71033" y="69113"/>
                </a:lnTo>
                <a:lnTo>
                  <a:pt x="69113" y="69113"/>
                </a:lnTo>
                <a:lnTo>
                  <a:pt x="68153" y="70073"/>
                </a:lnTo>
                <a:lnTo>
                  <a:pt x="66233" y="70073"/>
                </a:lnTo>
                <a:lnTo>
                  <a:pt x="65272" y="71033"/>
                </a:lnTo>
                <a:lnTo>
                  <a:pt x="63352" y="71993"/>
                </a:lnTo>
                <a:lnTo>
                  <a:pt x="61432" y="71993"/>
                </a:lnTo>
                <a:lnTo>
                  <a:pt x="58552" y="72953"/>
                </a:lnTo>
                <a:lnTo>
                  <a:pt x="56631" y="73913"/>
                </a:lnTo>
                <a:lnTo>
                  <a:pt x="52791" y="74874"/>
                </a:lnTo>
                <a:lnTo>
                  <a:pt x="49911" y="74874"/>
                </a:lnTo>
                <a:lnTo>
                  <a:pt x="47030" y="75834"/>
                </a:lnTo>
                <a:lnTo>
                  <a:pt x="37429" y="75834"/>
                </a:lnTo>
                <a:lnTo>
                  <a:pt x="33588" y="74874"/>
                </a:lnTo>
                <a:lnTo>
                  <a:pt x="29748" y="73913"/>
                </a:lnTo>
                <a:lnTo>
                  <a:pt x="26883" y="71993"/>
                </a:lnTo>
                <a:lnTo>
                  <a:pt x="24002" y="70073"/>
                </a:lnTo>
                <a:lnTo>
                  <a:pt x="22067" y="67193"/>
                </a:lnTo>
                <a:lnTo>
                  <a:pt x="19202" y="64312"/>
                </a:lnTo>
                <a:lnTo>
                  <a:pt x="18227" y="61432"/>
                </a:lnTo>
                <a:lnTo>
                  <a:pt x="17266" y="57591"/>
                </a:lnTo>
                <a:lnTo>
                  <a:pt x="16322" y="54711"/>
                </a:lnTo>
                <a:lnTo>
                  <a:pt x="15361" y="49926"/>
                </a:lnTo>
                <a:lnTo>
                  <a:pt x="15361" y="34564"/>
                </a:lnTo>
                <a:lnTo>
                  <a:pt x="16322" y="30723"/>
                </a:lnTo>
                <a:lnTo>
                  <a:pt x="16322" y="27843"/>
                </a:lnTo>
                <a:lnTo>
                  <a:pt x="17266" y="24963"/>
                </a:lnTo>
                <a:lnTo>
                  <a:pt x="18227" y="22082"/>
                </a:lnTo>
                <a:lnTo>
                  <a:pt x="20162" y="19202"/>
                </a:lnTo>
                <a:lnTo>
                  <a:pt x="23042" y="0"/>
                </a:lnTo>
                <a:lnTo>
                  <a:pt x="18227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4" name="object 654"/>
          <p:cNvSpPr/>
          <p:nvPr/>
        </p:nvSpPr>
        <p:spPr>
          <a:xfrm>
            <a:off x="5320390" y="3430706"/>
            <a:ext cx="65288" cy="91196"/>
          </a:xfrm>
          <a:custGeom>
            <a:avLst/>
            <a:gdLst/>
            <a:ahLst/>
            <a:cxnLst/>
            <a:rect l="l" t="t" r="r" b="b"/>
            <a:pathLst>
              <a:path w="65288" h="91196">
                <a:moveTo>
                  <a:pt x="0" y="38404"/>
                </a:moveTo>
                <a:lnTo>
                  <a:pt x="0" y="53751"/>
                </a:lnTo>
                <a:lnTo>
                  <a:pt x="960" y="59512"/>
                </a:lnTo>
                <a:lnTo>
                  <a:pt x="1920" y="65272"/>
                </a:lnTo>
                <a:lnTo>
                  <a:pt x="3840" y="71033"/>
                </a:lnTo>
                <a:lnTo>
                  <a:pt x="6720" y="75834"/>
                </a:lnTo>
                <a:lnTo>
                  <a:pt x="9601" y="79674"/>
                </a:lnTo>
                <a:lnTo>
                  <a:pt x="12481" y="83515"/>
                </a:lnTo>
                <a:lnTo>
                  <a:pt x="16322" y="85435"/>
                </a:lnTo>
                <a:lnTo>
                  <a:pt x="21122" y="87355"/>
                </a:lnTo>
                <a:lnTo>
                  <a:pt x="25923" y="90236"/>
                </a:lnTo>
                <a:lnTo>
                  <a:pt x="30723" y="91196"/>
                </a:lnTo>
                <a:lnTo>
                  <a:pt x="39364" y="91196"/>
                </a:lnTo>
                <a:lnTo>
                  <a:pt x="42245" y="90236"/>
                </a:lnTo>
                <a:lnTo>
                  <a:pt x="45125" y="90236"/>
                </a:lnTo>
                <a:lnTo>
                  <a:pt x="48005" y="89275"/>
                </a:lnTo>
                <a:lnTo>
                  <a:pt x="49926" y="88315"/>
                </a:lnTo>
                <a:lnTo>
                  <a:pt x="52806" y="87355"/>
                </a:lnTo>
                <a:lnTo>
                  <a:pt x="54726" y="87355"/>
                </a:lnTo>
                <a:lnTo>
                  <a:pt x="56647" y="85435"/>
                </a:lnTo>
                <a:lnTo>
                  <a:pt x="58567" y="84475"/>
                </a:lnTo>
                <a:lnTo>
                  <a:pt x="60487" y="83515"/>
                </a:lnTo>
                <a:lnTo>
                  <a:pt x="62407" y="82555"/>
                </a:lnTo>
                <a:lnTo>
                  <a:pt x="62407" y="81594"/>
                </a:lnTo>
                <a:lnTo>
                  <a:pt x="63367" y="81594"/>
                </a:lnTo>
                <a:lnTo>
                  <a:pt x="64328" y="80634"/>
                </a:lnTo>
                <a:lnTo>
                  <a:pt x="64328" y="78714"/>
                </a:lnTo>
                <a:lnTo>
                  <a:pt x="65288" y="78714"/>
                </a:lnTo>
                <a:lnTo>
                  <a:pt x="65288" y="70073"/>
                </a:lnTo>
                <a:lnTo>
                  <a:pt x="64328" y="69113"/>
                </a:lnTo>
                <a:lnTo>
                  <a:pt x="64328" y="68153"/>
                </a:lnTo>
                <a:lnTo>
                  <a:pt x="63367" y="67193"/>
                </a:lnTo>
                <a:lnTo>
                  <a:pt x="62407" y="67193"/>
                </a:lnTo>
                <a:lnTo>
                  <a:pt x="60487" y="68153"/>
                </a:lnTo>
                <a:lnTo>
                  <a:pt x="59527" y="69113"/>
                </a:lnTo>
                <a:lnTo>
                  <a:pt x="58567" y="70073"/>
                </a:lnTo>
                <a:lnTo>
                  <a:pt x="56647" y="71033"/>
                </a:lnTo>
                <a:lnTo>
                  <a:pt x="54726" y="71993"/>
                </a:lnTo>
                <a:lnTo>
                  <a:pt x="52806" y="73913"/>
                </a:lnTo>
                <a:lnTo>
                  <a:pt x="50886" y="74874"/>
                </a:lnTo>
                <a:lnTo>
                  <a:pt x="48005" y="75834"/>
                </a:lnTo>
                <a:lnTo>
                  <a:pt x="45125" y="76794"/>
                </a:lnTo>
                <a:lnTo>
                  <a:pt x="42245" y="77754"/>
                </a:lnTo>
                <a:lnTo>
                  <a:pt x="34564" y="77754"/>
                </a:lnTo>
                <a:lnTo>
                  <a:pt x="31683" y="76794"/>
                </a:lnTo>
                <a:lnTo>
                  <a:pt x="28803" y="75834"/>
                </a:lnTo>
                <a:lnTo>
                  <a:pt x="25923" y="73913"/>
                </a:lnTo>
                <a:lnTo>
                  <a:pt x="24002" y="71993"/>
                </a:lnTo>
                <a:lnTo>
                  <a:pt x="22082" y="70073"/>
                </a:lnTo>
                <a:lnTo>
                  <a:pt x="20162" y="67193"/>
                </a:lnTo>
                <a:lnTo>
                  <a:pt x="18242" y="63352"/>
                </a:lnTo>
                <a:lnTo>
                  <a:pt x="17282" y="59512"/>
                </a:lnTo>
                <a:lnTo>
                  <a:pt x="16322" y="55671"/>
                </a:lnTo>
                <a:lnTo>
                  <a:pt x="15361" y="50871"/>
                </a:lnTo>
                <a:lnTo>
                  <a:pt x="15362" y="45790"/>
                </a:lnTo>
                <a:lnTo>
                  <a:pt x="16826" y="31339"/>
                </a:lnTo>
                <a:lnTo>
                  <a:pt x="21122" y="21122"/>
                </a:lnTo>
                <a:lnTo>
                  <a:pt x="25923" y="15361"/>
                </a:lnTo>
                <a:lnTo>
                  <a:pt x="30723" y="12481"/>
                </a:lnTo>
                <a:lnTo>
                  <a:pt x="42245" y="12481"/>
                </a:lnTo>
                <a:lnTo>
                  <a:pt x="45125" y="13441"/>
                </a:lnTo>
                <a:lnTo>
                  <a:pt x="48005" y="14401"/>
                </a:lnTo>
                <a:lnTo>
                  <a:pt x="49926" y="15361"/>
                </a:lnTo>
                <a:lnTo>
                  <a:pt x="52806" y="16322"/>
                </a:lnTo>
                <a:lnTo>
                  <a:pt x="54726" y="17282"/>
                </a:lnTo>
                <a:lnTo>
                  <a:pt x="55686" y="19202"/>
                </a:lnTo>
                <a:lnTo>
                  <a:pt x="57607" y="20162"/>
                </a:lnTo>
                <a:lnTo>
                  <a:pt x="58567" y="21122"/>
                </a:lnTo>
                <a:lnTo>
                  <a:pt x="60487" y="22082"/>
                </a:lnTo>
                <a:lnTo>
                  <a:pt x="61447" y="23042"/>
                </a:lnTo>
                <a:lnTo>
                  <a:pt x="62407" y="23042"/>
                </a:lnTo>
                <a:lnTo>
                  <a:pt x="63367" y="22082"/>
                </a:lnTo>
                <a:lnTo>
                  <a:pt x="64328" y="21122"/>
                </a:lnTo>
                <a:lnTo>
                  <a:pt x="64328" y="20162"/>
                </a:lnTo>
                <a:lnTo>
                  <a:pt x="65288" y="18242"/>
                </a:lnTo>
                <a:lnTo>
                  <a:pt x="65288" y="15361"/>
                </a:lnTo>
                <a:lnTo>
                  <a:pt x="64328" y="14401"/>
                </a:lnTo>
                <a:lnTo>
                  <a:pt x="64328" y="10561"/>
                </a:lnTo>
                <a:lnTo>
                  <a:pt x="63367" y="9601"/>
                </a:lnTo>
                <a:lnTo>
                  <a:pt x="63367" y="8641"/>
                </a:lnTo>
                <a:lnTo>
                  <a:pt x="62407" y="8641"/>
                </a:lnTo>
                <a:lnTo>
                  <a:pt x="61447" y="7680"/>
                </a:lnTo>
                <a:lnTo>
                  <a:pt x="60487" y="6720"/>
                </a:lnTo>
                <a:lnTo>
                  <a:pt x="58567" y="5760"/>
                </a:lnTo>
                <a:lnTo>
                  <a:pt x="56647" y="4800"/>
                </a:lnTo>
                <a:lnTo>
                  <a:pt x="54726" y="3840"/>
                </a:lnTo>
                <a:lnTo>
                  <a:pt x="52806" y="2880"/>
                </a:lnTo>
                <a:lnTo>
                  <a:pt x="50886" y="1920"/>
                </a:lnTo>
                <a:lnTo>
                  <a:pt x="48966" y="960"/>
                </a:lnTo>
                <a:lnTo>
                  <a:pt x="46085" y="960"/>
                </a:lnTo>
                <a:lnTo>
                  <a:pt x="43205" y="0"/>
                </a:lnTo>
                <a:lnTo>
                  <a:pt x="32644" y="0"/>
                </a:lnTo>
                <a:lnTo>
                  <a:pt x="27843" y="960"/>
                </a:lnTo>
                <a:lnTo>
                  <a:pt x="23042" y="2880"/>
                </a:lnTo>
                <a:lnTo>
                  <a:pt x="18242" y="4800"/>
                </a:lnTo>
                <a:lnTo>
                  <a:pt x="14401" y="7680"/>
                </a:lnTo>
                <a:lnTo>
                  <a:pt x="11521" y="11521"/>
                </a:lnTo>
                <a:lnTo>
                  <a:pt x="7680" y="15361"/>
                </a:lnTo>
                <a:lnTo>
                  <a:pt x="4800" y="19202"/>
                </a:lnTo>
                <a:lnTo>
                  <a:pt x="2880" y="25923"/>
                </a:lnTo>
                <a:lnTo>
                  <a:pt x="960" y="31683"/>
                </a:lnTo>
                <a:lnTo>
                  <a:pt x="0" y="3840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5" name="object 655"/>
          <p:cNvSpPr/>
          <p:nvPr/>
        </p:nvSpPr>
        <p:spPr>
          <a:xfrm>
            <a:off x="5398145" y="3430706"/>
            <a:ext cx="82570" cy="91196"/>
          </a:xfrm>
          <a:custGeom>
            <a:avLst/>
            <a:gdLst/>
            <a:ahLst/>
            <a:cxnLst/>
            <a:rect l="l" t="t" r="r" b="b"/>
            <a:pathLst>
              <a:path w="82570" h="91196">
                <a:moveTo>
                  <a:pt x="47045" y="91196"/>
                </a:moveTo>
                <a:lnTo>
                  <a:pt x="52806" y="89275"/>
                </a:lnTo>
                <a:lnTo>
                  <a:pt x="58567" y="87355"/>
                </a:lnTo>
                <a:lnTo>
                  <a:pt x="63367" y="85435"/>
                </a:lnTo>
                <a:lnTo>
                  <a:pt x="68168" y="81594"/>
                </a:lnTo>
                <a:lnTo>
                  <a:pt x="72009" y="77754"/>
                </a:lnTo>
                <a:lnTo>
                  <a:pt x="74889" y="73913"/>
                </a:lnTo>
                <a:lnTo>
                  <a:pt x="77769" y="69113"/>
                </a:lnTo>
                <a:lnTo>
                  <a:pt x="79689" y="63352"/>
                </a:lnTo>
                <a:lnTo>
                  <a:pt x="81610" y="57591"/>
                </a:lnTo>
                <a:lnTo>
                  <a:pt x="82570" y="50871"/>
                </a:lnTo>
                <a:lnTo>
                  <a:pt x="82570" y="37444"/>
                </a:lnTo>
                <a:lnTo>
                  <a:pt x="81610" y="31683"/>
                </a:lnTo>
                <a:lnTo>
                  <a:pt x="79689" y="25923"/>
                </a:lnTo>
                <a:lnTo>
                  <a:pt x="77769" y="20162"/>
                </a:lnTo>
                <a:lnTo>
                  <a:pt x="75849" y="15361"/>
                </a:lnTo>
                <a:lnTo>
                  <a:pt x="72009" y="11521"/>
                </a:lnTo>
                <a:lnTo>
                  <a:pt x="69128" y="7680"/>
                </a:lnTo>
                <a:lnTo>
                  <a:pt x="64328" y="4800"/>
                </a:lnTo>
                <a:lnTo>
                  <a:pt x="59527" y="2880"/>
                </a:lnTo>
                <a:lnTo>
                  <a:pt x="54726" y="960"/>
                </a:lnTo>
                <a:lnTo>
                  <a:pt x="48966" y="0"/>
                </a:lnTo>
                <a:lnTo>
                  <a:pt x="34564" y="0"/>
                </a:lnTo>
                <a:lnTo>
                  <a:pt x="28803" y="960"/>
                </a:lnTo>
                <a:lnTo>
                  <a:pt x="23042" y="3840"/>
                </a:lnTo>
                <a:lnTo>
                  <a:pt x="18242" y="5760"/>
                </a:lnTo>
                <a:lnTo>
                  <a:pt x="13441" y="8641"/>
                </a:lnTo>
                <a:lnTo>
                  <a:pt x="10561" y="13441"/>
                </a:lnTo>
                <a:lnTo>
                  <a:pt x="6720" y="17282"/>
                </a:lnTo>
                <a:lnTo>
                  <a:pt x="3840" y="22082"/>
                </a:lnTo>
                <a:lnTo>
                  <a:pt x="1935" y="27843"/>
                </a:lnTo>
                <a:lnTo>
                  <a:pt x="975" y="33604"/>
                </a:lnTo>
                <a:lnTo>
                  <a:pt x="0" y="39364"/>
                </a:lnTo>
                <a:lnTo>
                  <a:pt x="0" y="52806"/>
                </a:lnTo>
                <a:lnTo>
                  <a:pt x="975" y="59512"/>
                </a:lnTo>
                <a:lnTo>
                  <a:pt x="1935" y="65272"/>
                </a:lnTo>
                <a:lnTo>
                  <a:pt x="3840" y="70073"/>
                </a:lnTo>
                <a:lnTo>
                  <a:pt x="6720" y="74874"/>
                </a:lnTo>
                <a:lnTo>
                  <a:pt x="9601" y="78714"/>
                </a:lnTo>
                <a:lnTo>
                  <a:pt x="13441" y="82555"/>
                </a:lnTo>
                <a:lnTo>
                  <a:pt x="17282" y="85435"/>
                </a:lnTo>
                <a:lnTo>
                  <a:pt x="15361" y="49910"/>
                </a:lnTo>
                <a:lnTo>
                  <a:pt x="15361" y="40309"/>
                </a:lnTo>
                <a:lnTo>
                  <a:pt x="16322" y="36469"/>
                </a:lnTo>
                <a:lnTo>
                  <a:pt x="17282" y="31683"/>
                </a:lnTo>
                <a:lnTo>
                  <a:pt x="18242" y="27843"/>
                </a:lnTo>
                <a:lnTo>
                  <a:pt x="20162" y="24963"/>
                </a:lnTo>
                <a:lnTo>
                  <a:pt x="22082" y="22082"/>
                </a:lnTo>
                <a:lnTo>
                  <a:pt x="24003" y="19202"/>
                </a:lnTo>
                <a:lnTo>
                  <a:pt x="26883" y="16322"/>
                </a:lnTo>
                <a:lnTo>
                  <a:pt x="29763" y="15361"/>
                </a:lnTo>
                <a:lnTo>
                  <a:pt x="32644" y="13441"/>
                </a:lnTo>
                <a:lnTo>
                  <a:pt x="36484" y="12481"/>
                </a:lnTo>
                <a:lnTo>
                  <a:pt x="46085" y="12481"/>
                </a:lnTo>
                <a:lnTo>
                  <a:pt x="49926" y="13441"/>
                </a:lnTo>
                <a:lnTo>
                  <a:pt x="53766" y="15361"/>
                </a:lnTo>
                <a:lnTo>
                  <a:pt x="56647" y="17282"/>
                </a:lnTo>
                <a:lnTo>
                  <a:pt x="59527" y="19202"/>
                </a:lnTo>
                <a:lnTo>
                  <a:pt x="61447" y="22082"/>
                </a:lnTo>
                <a:lnTo>
                  <a:pt x="63367" y="25923"/>
                </a:lnTo>
                <a:lnTo>
                  <a:pt x="64328" y="28803"/>
                </a:lnTo>
                <a:lnTo>
                  <a:pt x="65288" y="32644"/>
                </a:lnTo>
                <a:lnTo>
                  <a:pt x="66248" y="36469"/>
                </a:lnTo>
                <a:lnTo>
                  <a:pt x="66248" y="54711"/>
                </a:lnTo>
                <a:lnTo>
                  <a:pt x="65288" y="58552"/>
                </a:lnTo>
                <a:lnTo>
                  <a:pt x="64328" y="62392"/>
                </a:lnTo>
                <a:lnTo>
                  <a:pt x="62407" y="66233"/>
                </a:lnTo>
                <a:lnTo>
                  <a:pt x="60487" y="69113"/>
                </a:lnTo>
                <a:lnTo>
                  <a:pt x="58567" y="71993"/>
                </a:lnTo>
                <a:lnTo>
                  <a:pt x="55686" y="73913"/>
                </a:lnTo>
                <a:lnTo>
                  <a:pt x="52806" y="75834"/>
                </a:lnTo>
                <a:lnTo>
                  <a:pt x="48966" y="76794"/>
                </a:lnTo>
                <a:lnTo>
                  <a:pt x="45125" y="77754"/>
                </a:lnTo>
                <a:lnTo>
                  <a:pt x="35524" y="77754"/>
                </a:lnTo>
                <a:lnTo>
                  <a:pt x="31683" y="76794"/>
                </a:lnTo>
                <a:lnTo>
                  <a:pt x="28803" y="75834"/>
                </a:lnTo>
                <a:lnTo>
                  <a:pt x="24963" y="73913"/>
                </a:lnTo>
                <a:lnTo>
                  <a:pt x="23042" y="71033"/>
                </a:lnTo>
                <a:lnTo>
                  <a:pt x="22082" y="87355"/>
                </a:lnTo>
                <a:lnTo>
                  <a:pt x="27843" y="89275"/>
                </a:lnTo>
                <a:lnTo>
                  <a:pt x="33604" y="91196"/>
                </a:lnTo>
                <a:lnTo>
                  <a:pt x="47045" y="9119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6" name="object 656"/>
          <p:cNvSpPr/>
          <p:nvPr/>
        </p:nvSpPr>
        <p:spPr>
          <a:xfrm>
            <a:off x="5413507" y="3480617"/>
            <a:ext cx="7680" cy="37444"/>
          </a:xfrm>
          <a:custGeom>
            <a:avLst/>
            <a:gdLst/>
            <a:ahLst/>
            <a:cxnLst/>
            <a:rect l="l" t="t" r="r" b="b"/>
            <a:pathLst>
              <a:path w="7680" h="37444">
                <a:moveTo>
                  <a:pt x="6720" y="37444"/>
                </a:moveTo>
                <a:lnTo>
                  <a:pt x="7680" y="21122"/>
                </a:lnTo>
                <a:lnTo>
                  <a:pt x="5760" y="18242"/>
                </a:lnTo>
                <a:lnTo>
                  <a:pt x="3840" y="15361"/>
                </a:lnTo>
                <a:lnTo>
                  <a:pt x="1920" y="11521"/>
                </a:lnTo>
                <a:lnTo>
                  <a:pt x="960" y="7680"/>
                </a:lnTo>
                <a:lnTo>
                  <a:pt x="960" y="3840"/>
                </a:lnTo>
                <a:lnTo>
                  <a:pt x="0" y="0"/>
                </a:lnTo>
                <a:lnTo>
                  <a:pt x="1920" y="35524"/>
                </a:lnTo>
                <a:lnTo>
                  <a:pt x="6720" y="374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7" name="object 657"/>
          <p:cNvSpPr/>
          <p:nvPr/>
        </p:nvSpPr>
        <p:spPr>
          <a:xfrm>
            <a:off x="5496062" y="3430706"/>
            <a:ext cx="58567" cy="91196"/>
          </a:xfrm>
          <a:custGeom>
            <a:avLst/>
            <a:gdLst/>
            <a:ahLst/>
            <a:cxnLst/>
            <a:rect l="l" t="t" r="r" b="b"/>
            <a:pathLst>
              <a:path w="58567" h="91196">
                <a:moveTo>
                  <a:pt x="5775" y="71993"/>
                </a:moveTo>
                <a:lnTo>
                  <a:pt x="4815" y="71033"/>
                </a:lnTo>
                <a:lnTo>
                  <a:pt x="975" y="71033"/>
                </a:lnTo>
                <a:lnTo>
                  <a:pt x="975" y="72953"/>
                </a:lnTo>
                <a:lnTo>
                  <a:pt x="0" y="72953"/>
                </a:lnTo>
                <a:lnTo>
                  <a:pt x="0" y="80634"/>
                </a:lnTo>
                <a:lnTo>
                  <a:pt x="975" y="81594"/>
                </a:lnTo>
                <a:lnTo>
                  <a:pt x="975" y="82555"/>
                </a:lnTo>
                <a:lnTo>
                  <a:pt x="1935" y="83515"/>
                </a:lnTo>
                <a:lnTo>
                  <a:pt x="1935" y="84475"/>
                </a:lnTo>
                <a:lnTo>
                  <a:pt x="2880" y="84475"/>
                </a:lnTo>
                <a:lnTo>
                  <a:pt x="3840" y="85435"/>
                </a:lnTo>
                <a:lnTo>
                  <a:pt x="5775" y="86395"/>
                </a:lnTo>
                <a:lnTo>
                  <a:pt x="6720" y="87355"/>
                </a:lnTo>
                <a:lnTo>
                  <a:pt x="8656" y="87355"/>
                </a:lnTo>
                <a:lnTo>
                  <a:pt x="10561" y="88315"/>
                </a:lnTo>
                <a:lnTo>
                  <a:pt x="12496" y="89275"/>
                </a:lnTo>
                <a:lnTo>
                  <a:pt x="15361" y="89275"/>
                </a:lnTo>
                <a:lnTo>
                  <a:pt x="18242" y="90236"/>
                </a:lnTo>
                <a:lnTo>
                  <a:pt x="20162" y="90236"/>
                </a:lnTo>
                <a:lnTo>
                  <a:pt x="23042" y="91196"/>
                </a:lnTo>
                <a:lnTo>
                  <a:pt x="30723" y="91196"/>
                </a:lnTo>
                <a:lnTo>
                  <a:pt x="35524" y="90236"/>
                </a:lnTo>
                <a:lnTo>
                  <a:pt x="39364" y="89275"/>
                </a:lnTo>
                <a:lnTo>
                  <a:pt x="43205" y="87355"/>
                </a:lnTo>
                <a:lnTo>
                  <a:pt x="47045" y="86395"/>
                </a:lnTo>
                <a:lnTo>
                  <a:pt x="49926" y="83515"/>
                </a:lnTo>
                <a:lnTo>
                  <a:pt x="52806" y="81594"/>
                </a:lnTo>
                <a:lnTo>
                  <a:pt x="54726" y="78714"/>
                </a:lnTo>
                <a:lnTo>
                  <a:pt x="56647" y="75834"/>
                </a:lnTo>
                <a:lnTo>
                  <a:pt x="57607" y="71993"/>
                </a:lnTo>
                <a:lnTo>
                  <a:pt x="58567" y="68153"/>
                </a:lnTo>
                <a:lnTo>
                  <a:pt x="58567" y="57591"/>
                </a:lnTo>
                <a:lnTo>
                  <a:pt x="56647" y="54711"/>
                </a:lnTo>
                <a:lnTo>
                  <a:pt x="55686" y="52806"/>
                </a:lnTo>
                <a:lnTo>
                  <a:pt x="53766" y="49910"/>
                </a:lnTo>
                <a:lnTo>
                  <a:pt x="51846" y="47990"/>
                </a:lnTo>
                <a:lnTo>
                  <a:pt x="49926" y="47030"/>
                </a:lnTo>
                <a:lnTo>
                  <a:pt x="48005" y="45125"/>
                </a:lnTo>
                <a:lnTo>
                  <a:pt x="45125" y="44150"/>
                </a:lnTo>
                <a:lnTo>
                  <a:pt x="43205" y="42245"/>
                </a:lnTo>
                <a:lnTo>
                  <a:pt x="40325" y="41285"/>
                </a:lnTo>
                <a:lnTo>
                  <a:pt x="37444" y="40309"/>
                </a:lnTo>
                <a:lnTo>
                  <a:pt x="35524" y="39364"/>
                </a:lnTo>
                <a:lnTo>
                  <a:pt x="32644" y="38404"/>
                </a:lnTo>
                <a:lnTo>
                  <a:pt x="29763" y="37444"/>
                </a:lnTo>
                <a:lnTo>
                  <a:pt x="27843" y="36469"/>
                </a:lnTo>
                <a:lnTo>
                  <a:pt x="24963" y="35524"/>
                </a:lnTo>
                <a:lnTo>
                  <a:pt x="23042" y="33604"/>
                </a:lnTo>
                <a:lnTo>
                  <a:pt x="21122" y="32644"/>
                </a:lnTo>
                <a:lnTo>
                  <a:pt x="20162" y="31683"/>
                </a:lnTo>
                <a:lnTo>
                  <a:pt x="18242" y="29763"/>
                </a:lnTo>
                <a:lnTo>
                  <a:pt x="17282" y="27843"/>
                </a:lnTo>
                <a:lnTo>
                  <a:pt x="16322" y="25923"/>
                </a:lnTo>
                <a:lnTo>
                  <a:pt x="16322" y="22082"/>
                </a:lnTo>
                <a:lnTo>
                  <a:pt x="17282" y="20162"/>
                </a:lnTo>
                <a:lnTo>
                  <a:pt x="17282" y="19202"/>
                </a:lnTo>
                <a:lnTo>
                  <a:pt x="18242" y="17282"/>
                </a:lnTo>
                <a:lnTo>
                  <a:pt x="19202" y="16322"/>
                </a:lnTo>
                <a:lnTo>
                  <a:pt x="20162" y="15361"/>
                </a:lnTo>
                <a:lnTo>
                  <a:pt x="22082" y="14401"/>
                </a:lnTo>
                <a:lnTo>
                  <a:pt x="23042" y="13441"/>
                </a:lnTo>
                <a:lnTo>
                  <a:pt x="24963" y="12481"/>
                </a:lnTo>
                <a:lnTo>
                  <a:pt x="27843" y="12481"/>
                </a:lnTo>
                <a:lnTo>
                  <a:pt x="29763" y="11521"/>
                </a:lnTo>
                <a:lnTo>
                  <a:pt x="35524" y="11521"/>
                </a:lnTo>
                <a:lnTo>
                  <a:pt x="37444" y="12481"/>
                </a:lnTo>
                <a:lnTo>
                  <a:pt x="39364" y="12481"/>
                </a:lnTo>
                <a:lnTo>
                  <a:pt x="42245" y="13441"/>
                </a:lnTo>
                <a:lnTo>
                  <a:pt x="44165" y="14401"/>
                </a:lnTo>
                <a:lnTo>
                  <a:pt x="46085" y="15361"/>
                </a:lnTo>
                <a:lnTo>
                  <a:pt x="47045" y="15361"/>
                </a:lnTo>
                <a:lnTo>
                  <a:pt x="48966" y="16322"/>
                </a:lnTo>
                <a:lnTo>
                  <a:pt x="49926" y="17282"/>
                </a:lnTo>
                <a:lnTo>
                  <a:pt x="50886" y="18242"/>
                </a:lnTo>
                <a:lnTo>
                  <a:pt x="52806" y="18242"/>
                </a:lnTo>
                <a:lnTo>
                  <a:pt x="53766" y="17282"/>
                </a:lnTo>
                <a:lnTo>
                  <a:pt x="53766" y="16322"/>
                </a:lnTo>
                <a:lnTo>
                  <a:pt x="54726" y="15361"/>
                </a:lnTo>
                <a:lnTo>
                  <a:pt x="54726" y="9601"/>
                </a:lnTo>
                <a:lnTo>
                  <a:pt x="53766" y="8641"/>
                </a:lnTo>
                <a:lnTo>
                  <a:pt x="53766" y="6720"/>
                </a:lnTo>
                <a:lnTo>
                  <a:pt x="52806" y="5760"/>
                </a:lnTo>
                <a:lnTo>
                  <a:pt x="51846" y="5760"/>
                </a:lnTo>
                <a:lnTo>
                  <a:pt x="51846" y="4800"/>
                </a:lnTo>
                <a:lnTo>
                  <a:pt x="50886" y="4800"/>
                </a:lnTo>
                <a:lnTo>
                  <a:pt x="49926" y="3840"/>
                </a:lnTo>
                <a:lnTo>
                  <a:pt x="48005" y="2880"/>
                </a:lnTo>
                <a:lnTo>
                  <a:pt x="47045" y="2880"/>
                </a:lnTo>
                <a:lnTo>
                  <a:pt x="45125" y="1920"/>
                </a:lnTo>
                <a:lnTo>
                  <a:pt x="43205" y="960"/>
                </a:lnTo>
                <a:lnTo>
                  <a:pt x="39364" y="960"/>
                </a:lnTo>
                <a:lnTo>
                  <a:pt x="36484" y="0"/>
                </a:lnTo>
                <a:lnTo>
                  <a:pt x="26883" y="0"/>
                </a:lnTo>
                <a:lnTo>
                  <a:pt x="23042" y="960"/>
                </a:lnTo>
                <a:lnTo>
                  <a:pt x="19202" y="1920"/>
                </a:lnTo>
                <a:lnTo>
                  <a:pt x="15361" y="3840"/>
                </a:lnTo>
                <a:lnTo>
                  <a:pt x="12496" y="4800"/>
                </a:lnTo>
                <a:lnTo>
                  <a:pt x="9601" y="7680"/>
                </a:lnTo>
                <a:lnTo>
                  <a:pt x="6720" y="9601"/>
                </a:lnTo>
                <a:lnTo>
                  <a:pt x="5775" y="12481"/>
                </a:lnTo>
                <a:lnTo>
                  <a:pt x="3840" y="15361"/>
                </a:lnTo>
                <a:lnTo>
                  <a:pt x="2880" y="18242"/>
                </a:lnTo>
                <a:lnTo>
                  <a:pt x="1935" y="21122"/>
                </a:lnTo>
                <a:lnTo>
                  <a:pt x="1935" y="27843"/>
                </a:lnTo>
                <a:lnTo>
                  <a:pt x="2880" y="31683"/>
                </a:lnTo>
                <a:lnTo>
                  <a:pt x="3840" y="33604"/>
                </a:lnTo>
                <a:lnTo>
                  <a:pt x="4815" y="36469"/>
                </a:lnTo>
                <a:lnTo>
                  <a:pt x="6720" y="39364"/>
                </a:lnTo>
                <a:lnTo>
                  <a:pt x="8656" y="40309"/>
                </a:lnTo>
                <a:lnTo>
                  <a:pt x="10561" y="42245"/>
                </a:lnTo>
                <a:lnTo>
                  <a:pt x="12496" y="44150"/>
                </a:lnTo>
                <a:lnTo>
                  <a:pt x="15361" y="46085"/>
                </a:lnTo>
                <a:lnTo>
                  <a:pt x="18242" y="47030"/>
                </a:lnTo>
                <a:lnTo>
                  <a:pt x="20162" y="47990"/>
                </a:lnTo>
                <a:lnTo>
                  <a:pt x="23042" y="48966"/>
                </a:lnTo>
                <a:lnTo>
                  <a:pt x="25923" y="49910"/>
                </a:lnTo>
                <a:lnTo>
                  <a:pt x="27843" y="50871"/>
                </a:lnTo>
                <a:lnTo>
                  <a:pt x="30723" y="51831"/>
                </a:lnTo>
                <a:lnTo>
                  <a:pt x="32644" y="52806"/>
                </a:lnTo>
                <a:lnTo>
                  <a:pt x="35524" y="53751"/>
                </a:lnTo>
                <a:lnTo>
                  <a:pt x="37444" y="55671"/>
                </a:lnTo>
                <a:lnTo>
                  <a:pt x="39364" y="56647"/>
                </a:lnTo>
                <a:lnTo>
                  <a:pt x="41285" y="57591"/>
                </a:lnTo>
                <a:lnTo>
                  <a:pt x="42245" y="59512"/>
                </a:lnTo>
                <a:lnTo>
                  <a:pt x="43205" y="61432"/>
                </a:lnTo>
                <a:lnTo>
                  <a:pt x="44165" y="63352"/>
                </a:lnTo>
                <a:lnTo>
                  <a:pt x="44165" y="68153"/>
                </a:lnTo>
                <a:lnTo>
                  <a:pt x="43205" y="70073"/>
                </a:lnTo>
                <a:lnTo>
                  <a:pt x="42245" y="71033"/>
                </a:lnTo>
                <a:lnTo>
                  <a:pt x="41285" y="72953"/>
                </a:lnTo>
                <a:lnTo>
                  <a:pt x="40325" y="73913"/>
                </a:lnTo>
                <a:lnTo>
                  <a:pt x="39364" y="75834"/>
                </a:lnTo>
                <a:lnTo>
                  <a:pt x="37444" y="76794"/>
                </a:lnTo>
                <a:lnTo>
                  <a:pt x="35524" y="76794"/>
                </a:lnTo>
                <a:lnTo>
                  <a:pt x="33604" y="77754"/>
                </a:lnTo>
                <a:lnTo>
                  <a:pt x="31683" y="78714"/>
                </a:lnTo>
                <a:lnTo>
                  <a:pt x="23042" y="78714"/>
                </a:lnTo>
                <a:lnTo>
                  <a:pt x="20162" y="77754"/>
                </a:lnTo>
                <a:lnTo>
                  <a:pt x="17282" y="77754"/>
                </a:lnTo>
                <a:lnTo>
                  <a:pt x="14401" y="76794"/>
                </a:lnTo>
                <a:lnTo>
                  <a:pt x="12496" y="75834"/>
                </a:lnTo>
                <a:lnTo>
                  <a:pt x="10561" y="74874"/>
                </a:lnTo>
                <a:lnTo>
                  <a:pt x="8656" y="73913"/>
                </a:lnTo>
                <a:lnTo>
                  <a:pt x="6720" y="72953"/>
                </a:lnTo>
                <a:lnTo>
                  <a:pt x="5775" y="7199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8" name="object 658"/>
          <p:cNvSpPr/>
          <p:nvPr/>
        </p:nvSpPr>
        <p:spPr>
          <a:xfrm>
            <a:off x="5563270" y="3409584"/>
            <a:ext cx="53751" cy="111358"/>
          </a:xfrm>
          <a:custGeom>
            <a:avLst/>
            <a:gdLst/>
            <a:ahLst/>
            <a:cxnLst/>
            <a:rect l="l" t="t" r="r" b="b"/>
            <a:pathLst>
              <a:path w="53751" h="111358">
                <a:moveTo>
                  <a:pt x="50871" y="23042"/>
                </a:moveTo>
                <a:lnTo>
                  <a:pt x="29748" y="23042"/>
                </a:lnTo>
                <a:lnTo>
                  <a:pt x="29748" y="1920"/>
                </a:lnTo>
                <a:lnTo>
                  <a:pt x="28803" y="1920"/>
                </a:lnTo>
                <a:lnTo>
                  <a:pt x="28803" y="960"/>
                </a:lnTo>
                <a:lnTo>
                  <a:pt x="25923" y="960"/>
                </a:lnTo>
                <a:lnTo>
                  <a:pt x="24963" y="0"/>
                </a:lnTo>
                <a:lnTo>
                  <a:pt x="19202" y="0"/>
                </a:lnTo>
                <a:lnTo>
                  <a:pt x="18242" y="960"/>
                </a:lnTo>
                <a:lnTo>
                  <a:pt x="15361" y="960"/>
                </a:lnTo>
                <a:lnTo>
                  <a:pt x="15361" y="1920"/>
                </a:lnTo>
                <a:lnTo>
                  <a:pt x="14401" y="2880"/>
                </a:lnTo>
                <a:lnTo>
                  <a:pt x="14401" y="23042"/>
                </a:lnTo>
                <a:lnTo>
                  <a:pt x="960" y="23042"/>
                </a:lnTo>
                <a:lnTo>
                  <a:pt x="960" y="24963"/>
                </a:lnTo>
                <a:lnTo>
                  <a:pt x="0" y="25923"/>
                </a:lnTo>
                <a:lnTo>
                  <a:pt x="0" y="32644"/>
                </a:lnTo>
                <a:lnTo>
                  <a:pt x="960" y="33604"/>
                </a:lnTo>
                <a:lnTo>
                  <a:pt x="960" y="34564"/>
                </a:lnTo>
                <a:lnTo>
                  <a:pt x="1920" y="35524"/>
                </a:lnTo>
                <a:lnTo>
                  <a:pt x="14401" y="35524"/>
                </a:lnTo>
                <a:lnTo>
                  <a:pt x="14401" y="88315"/>
                </a:lnTo>
                <a:lnTo>
                  <a:pt x="15361" y="93116"/>
                </a:lnTo>
                <a:lnTo>
                  <a:pt x="16306" y="95996"/>
                </a:lnTo>
                <a:lnTo>
                  <a:pt x="17282" y="99837"/>
                </a:lnTo>
                <a:lnTo>
                  <a:pt x="18242" y="102717"/>
                </a:lnTo>
                <a:lnTo>
                  <a:pt x="20162" y="104637"/>
                </a:lnTo>
                <a:lnTo>
                  <a:pt x="22082" y="107518"/>
                </a:lnTo>
                <a:lnTo>
                  <a:pt x="24963" y="108478"/>
                </a:lnTo>
                <a:lnTo>
                  <a:pt x="27843" y="110398"/>
                </a:lnTo>
                <a:lnTo>
                  <a:pt x="30708" y="111358"/>
                </a:lnTo>
                <a:lnTo>
                  <a:pt x="46070" y="111358"/>
                </a:lnTo>
                <a:lnTo>
                  <a:pt x="47030" y="110398"/>
                </a:lnTo>
                <a:lnTo>
                  <a:pt x="49911" y="110398"/>
                </a:lnTo>
                <a:lnTo>
                  <a:pt x="50871" y="109438"/>
                </a:lnTo>
                <a:lnTo>
                  <a:pt x="51831" y="109438"/>
                </a:lnTo>
                <a:lnTo>
                  <a:pt x="51831" y="108478"/>
                </a:lnTo>
                <a:lnTo>
                  <a:pt x="52791" y="108478"/>
                </a:lnTo>
                <a:lnTo>
                  <a:pt x="52791" y="107518"/>
                </a:lnTo>
                <a:lnTo>
                  <a:pt x="53751" y="106558"/>
                </a:lnTo>
                <a:lnTo>
                  <a:pt x="53751" y="96956"/>
                </a:lnTo>
                <a:lnTo>
                  <a:pt x="52791" y="96956"/>
                </a:lnTo>
                <a:lnTo>
                  <a:pt x="52791" y="95996"/>
                </a:lnTo>
                <a:lnTo>
                  <a:pt x="50871" y="95996"/>
                </a:lnTo>
                <a:lnTo>
                  <a:pt x="49911" y="96956"/>
                </a:lnTo>
                <a:lnTo>
                  <a:pt x="48950" y="96956"/>
                </a:lnTo>
                <a:lnTo>
                  <a:pt x="47990" y="97916"/>
                </a:lnTo>
                <a:lnTo>
                  <a:pt x="45110" y="97916"/>
                </a:lnTo>
                <a:lnTo>
                  <a:pt x="44150" y="98877"/>
                </a:lnTo>
                <a:lnTo>
                  <a:pt x="37429" y="98877"/>
                </a:lnTo>
                <a:lnTo>
                  <a:pt x="33588" y="96956"/>
                </a:lnTo>
                <a:lnTo>
                  <a:pt x="32644" y="94076"/>
                </a:lnTo>
                <a:lnTo>
                  <a:pt x="30708" y="91196"/>
                </a:lnTo>
                <a:lnTo>
                  <a:pt x="29748" y="87355"/>
                </a:lnTo>
                <a:lnTo>
                  <a:pt x="29748" y="35524"/>
                </a:lnTo>
                <a:lnTo>
                  <a:pt x="51831" y="35524"/>
                </a:lnTo>
                <a:lnTo>
                  <a:pt x="52791" y="34564"/>
                </a:lnTo>
                <a:lnTo>
                  <a:pt x="53751" y="33604"/>
                </a:lnTo>
                <a:lnTo>
                  <a:pt x="53751" y="24002"/>
                </a:lnTo>
                <a:lnTo>
                  <a:pt x="52791" y="24002"/>
                </a:lnTo>
                <a:lnTo>
                  <a:pt x="52791" y="23042"/>
                </a:lnTo>
                <a:lnTo>
                  <a:pt x="50871" y="230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9" name="object 659"/>
          <p:cNvSpPr/>
          <p:nvPr/>
        </p:nvSpPr>
        <p:spPr>
          <a:xfrm>
            <a:off x="5631423" y="3430706"/>
            <a:ext cx="58567" cy="91196"/>
          </a:xfrm>
          <a:custGeom>
            <a:avLst/>
            <a:gdLst/>
            <a:ahLst/>
            <a:cxnLst/>
            <a:rect l="l" t="t" r="r" b="b"/>
            <a:pathLst>
              <a:path w="58567" h="91196">
                <a:moveTo>
                  <a:pt x="4800" y="86395"/>
                </a:moveTo>
                <a:lnTo>
                  <a:pt x="5760" y="87355"/>
                </a:lnTo>
                <a:lnTo>
                  <a:pt x="7680" y="87355"/>
                </a:lnTo>
                <a:lnTo>
                  <a:pt x="9601" y="88315"/>
                </a:lnTo>
                <a:lnTo>
                  <a:pt x="12481" y="89275"/>
                </a:lnTo>
                <a:lnTo>
                  <a:pt x="14401" y="89275"/>
                </a:lnTo>
                <a:lnTo>
                  <a:pt x="17282" y="90236"/>
                </a:lnTo>
                <a:lnTo>
                  <a:pt x="20162" y="90236"/>
                </a:lnTo>
                <a:lnTo>
                  <a:pt x="23042" y="91196"/>
                </a:lnTo>
                <a:lnTo>
                  <a:pt x="30723" y="91196"/>
                </a:lnTo>
                <a:lnTo>
                  <a:pt x="34564" y="90236"/>
                </a:lnTo>
                <a:lnTo>
                  <a:pt x="38404" y="89275"/>
                </a:lnTo>
                <a:lnTo>
                  <a:pt x="43205" y="87355"/>
                </a:lnTo>
                <a:lnTo>
                  <a:pt x="46070" y="86395"/>
                </a:lnTo>
                <a:lnTo>
                  <a:pt x="48966" y="83515"/>
                </a:lnTo>
                <a:lnTo>
                  <a:pt x="51846" y="81594"/>
                </a:lnTo>
                <a:lnTo>
                  <a:pt x="53766" y="78714"/>
                </a:lnTo>
                <a:lnTo>
                  <a:pt x="55686" y="75834"/>
                </a:lnTo>
                <a:lnTo>
                  <a:pt x="57607" y="71993"/>
                </a:lnTo>
                <a:lnTo>
                  <a:pt x="58567" y="68153"/>
                </a:lnTo>
                <a:lnTo>
                  <a:pt x="58567" y="60472"/>
                </a:lnTo>
                <a:lnTo>
                  <a:pt x="57607" y="57591"/>
                </a:lnTo>
                <a:lnTo>
                  <a:pt x="56631" y="54711"/>
                </a:lnTo>
                <a:lnTo>
                  <a:pt x="54726" y="52806"/>
                </a:lnTo>
                <a:lnTo>
                  <a:pt x="53766" y="49910"/>
                </a:lnTo>
                <a:lnTo>
                  <a:pt x="51846" y="47990"/>
                </a:lnTo>
                <a:lnTo>
                  <a:pt x="49926" y="47030"/>
                </a:lnTo>
                <a:lnTo>
                  <a:pt x="47045" y="45125"/>
                </a:lnTo>
                <a:lnTo>
                  <a:pt x="45125" y="44150"/>
                </a:lnTo>
                <a:lnTo>
                  <a:pt x="42245" y="42245"/>
                </a:lnTo>
                <a:lnTo>
                  <a:pt x="39364" y="41285"/>
                </a:lnTo>
                <a:lnTo>
                  <a:pt x="37444" y="40309"/>
                </a:lnTo>
                <a:lnTo>
                  <a:pt x="34564" y="39364"/>
                </a:lnTo>
                <a:lnTo>
                  <a:pt x="31683" y="38404"/>
                </a:lnTo>
                <a:lnTo>
                  <a:pt x="29763" y="37444"/>
                </a:lnTo>
                <a:lnTo>
                  <a:pt x="26883" y="36469"/>
                </a:lnTo>
                <a:lnTo>
                  <a:pt x="24963" y="35524"/>
                </a:lnTo>
                <a:lnTo>
                  <a:pt x="23042" y="33604"/>
                </a:lnTo>
                <a:lnTo>
                  <a:pt x="21122" y="32644"/>
                </a:lnTo>
                <a:lnTo>
                  <a:pt x="19202" y="31683"/>
                </a:lnTo>
                <a:lnTo>
                  <a:pt x="18242" y="29763"/>
                </a:lnTo>
                <a:lnTo>
                  <a:pt x="16322" y="27843"/>
                </a:lnTo>
                <a:lnTo>
                  <a:pt x="16322" y="20162"/>
                </a:lnTo>
                <a:lnTo>
                  <a:pt x="17282" y="19202"/>
                </a:lnTo>
                <a:lnTo>
                  <a:pt x="17282" y="17282"/>
                </a:lnTo>
                <a:lnTo>
                  <a:pt x="18242" y="16322"/>
                </a:lnTo>
                <a:lnTo>
                  <a:pt x="20162" y="15361"/>
                </a:lnTo>
                <a:lnTo>
                  <a:pt x="21122" y="14401"/>
                </a:lnTo>
                <a:lnTo>
                  <a:pt x="23042" y="13441"/>
                </a:lnTo>
                <a:lnTo>
                  <a:pt x="24963" y="12481"/>
                </a:lnTo>
                <a:lnTo>
                  <a:pt x="26883" y="12481"/>
                </a:lnTo>
                <a:lnTo>
                  <a:pt x="28803" y="11521"/>
                </a:lnTo>
                <a:lnTo>
                  <a:pt x="34564" y="11521"/>
                </a:lnTo>
                <a:lnTo>
                  <a:pt x="36484" y="12481"/>
                </a:lnTo>
                <a:lnTo>
                  <a:pt x="39364" y="12481"/>
                </a:lnTo>
                <a:lnTo>
                  <a:pt x="41285" y="13441"/>
                </a:lnTo>
                <a:lnTo>
                  <a:pt x="43205" y="14401"/>
                </a:lnTo>
                <a:lnTo>
                  <a:pt x="45125" y="15361"/>
                </a:lnTo>
                <a:lnTo>
                  <a:pt x="47045" y="15361"/>
                </a:lnTo>
                <a:lnTo>
                  <a:pt x="48005" y="16322"/>
                </a:lnTo>
                <a:lnTo>
                  <a:pt x="48966" y="17282"/>
                </a:lnTo>
                <a:lnTo>
                  <a:pt x="49926" y="18242"/>
                </a:lnTo>
                <a:lnTo>
                  <a:pt x="52791" y="18242"/>
                </a:lnTo>
                <a:lnTo>
                  <a:pt x="52791" y="16322"/>
                </a:lnTo>
                <a:lnTo>
                  <a:pt x="53766" y="16322"/>
                </a:lnTo>
                <a:lnTo>
                  <a:pt x="53766" y="7680"/>
                </a:lnTo>
                <a:lnTo>
                  <a:pt x="52791" y="6720"/>
                </a:lnTo>
                <a:lnTo>
                  <a:pt x="51846" y="5760"/>
                </a:lnTo>
                <a:lnTo>
                  <a:pt x="50886" y="4800"/>
                </a:lnTo>
                <a:lnTo>
                  <a:pt x="49926" y="4800"/>
                </a:lnTo>
                <a:lnTo>
                  <a:pt x="48966" y="3840"/>
                </a:lnTo>
                <a:lnTo>
                  <a:pt x="47045" y="2880"/>
                </a:lnTo>
                <a:lnTo>
                  <a:pt x="46070" y="2880"/>
                </a:lnTo>
                <a:lnTo>
                  <a:pt x="44165" y="1920"/>
                </a:lnTo>
                <a:lnTo>
                  <a:pt x="42245" y="960"/>
                </a:lnTo>
                <a:lnTo>
                  <a:pt x="38404" y="960"/>
                </a:lnTo>
                <a:lnTo>
                  <a:pt x="36484" y="0"/>
                </a:lnTo>
                <a:lnTo>
                  <a:pt x="26883" y="0"/>
                </a:lnTo>
                <a:lnTo>
                  <a:pt x="22082" y="960"/>
                </a:lnTo>
                <a:lnTo>
                  <a:pt x="18242" y="1920"/>
                </a:lnTo>
                <a:lnTo>
                  <a:pt x="14401" y="3840"/>
                </a:lnTo>
                <a:lnTo>
                  <a:pt x="11521" y="4800"/>
                </a:lnTo>
                <a:lnTo>
                  <a:pt x="8641" y="7680"/>
                </a:lnTo>
                <a:lnTo>
                  <a:pt x="6720" y="9601"/>
                </a:lnTo>
                <a:lnTo>
                  <a:pt x="4800" y="12481"/>
                </a:lnTo>
                <a:lnTo>
                  <a:pt x="3840" y="15361"/>
                </a:lnTo>
                <a:lnTo>
                  <a:pt x="1920" y="18242"/>
                </a:lnTo>
                <a:lnTo>
                  <a:pt x="1920" y="31683"/>
                </a:lnTo>
                <a:lnTo>
                  <a:pt x="2880" y="33604"/>
                </a:lnTo>
                <a:lnTo>
                  <a:pt x="4800" y="36469"/>
                </a:lnTo>
                <a:lnTo>
                  <a:pt x="5760" y="39364"/>
                </a:lnTo>
                <a:lnTo>
                  <a:pt x="7680" y="40309"/>
                </a:lnTo>
                <a:lnTo>
                  <a:pt x="10561" y="42245"/>
                </a:lnTo>
                <a:lnTo>
                  <a:pt x="12481" y="44150"/>
                </a:lnTo>
                <a:lnTo>
                  <a:pt x="14401" y="46085"/>
                </a:lnTo>
                <a:lnTo>
                  <a:pt x="17282" y="47030"/>
                </a:lnTo>
                <a:lnTo>
                  <a:pt x="20162" y="47990"/>
                </a:lnTo>
                <a:lnTo>
                  <a:pt x="22082" y="48966"/>
                </a:lnTo>
                <a:lnTo>
                  <a:pt x="24963" y="49910"/>
                </a:lnTo>
                <a:lnTo>
                  <a:pt x="27843" y="50871"/>
                </a:lnTo>
                <a:lnTo>
                  <a:pt x="29763" y="51831"/>
                </a:lnTo>
                <a:lnTo>
                  <a:pt x="32644" y="52806"/>
                </a:lnTo>
                <a:lnTo>
                  <a:pt x="34564" y="53751"/>
                </a:lnTo>
                <a:lnTo>
                  <a:pt x="36484" y="55671"/>
                </a:lnTo>
                <a:lnTo>
                  <a:pt x="38404" y="56647"/>
                </a:lnTo>
                <a:lnTo>
                  <a:pt x="40325" y="57591"/>
                </a:lnTo>
                <a:lnTo>
                  <a:pt x="41285" y="59512"/>
                </a:lnTo>
                <a:lnTo>
                  <a:pt x="42245" y="61432"/>
                </a:lnTo>
                <a:lnTo>
                  <a:pt x="43205" y="63352"/>
                </a:lnTo>
                <a:lnTo>
                  <a:pt x="43205" y="68153"/>
                </a:lnTo>
                <a:lnTo>
                  <a:pt x="42245" y="70073"/>
                </a:lnTo>
                <a:lnTo>
                  <a:pt x="42245" y="71033"/>
                </a:lnTo>
                <a:lnTo>
                  <a:pt x="41285" y="72953"/>
                </a:lnTo>
                <a:lnTo>
                  <a:pt x="39364" y="73913"/>
                </a:lnTo>
                <a:lnTo>
                  <a:pt x="38404" y="75834"/>
                </a:lnTo>
                <a:lnTo>
                  <a:pt x="36484" y="76794"/>
                </a:lnTo>
                <a:lnTo>
                  <a:pt x="34564" y="76794"/>
                </a:lnTo>
                <a:lnTo>
                  <a:pt x="32644" y="77754"/>
                </a:lnTo>
                <a:lnTo>
                  <a:pt x="30723" y="78714"/>
                </a:lnTo>
                <a:lnTo>
                  <a:pt x="22082" y="78714"/>
                </a:lnTo>
                <a:lnTo>
                  <a:pt x="19202" y="77754"/>
                </a:lnTo>
                <a:lnTo>
                  <a:pt x="17282" y="77754"/>
                </a:lnTo>
                <a:lnTo>
                  <a:pt x="14401" y="76794"/>
                </a:lnTo>
                <a:lnTo>
                  <a:pt x="11521" y="75834"/>
                </a:lnTo>
                <a:lnTo>
                  <a:pt x="9601" y="74874"/>
                </a:lnTo>
                <a:lnTo>
                  <a:pt x="7680" y="73913"/>
                </a:lnTo>
                <a:lnTo>
                  <a:pt x="6720" y="72953"/>
                </a:lnTo>
                <a:lnTo>
                  <a:pt x="4800" y="71993"/>
                </a:lnTo>
                <a:lnTo>
                  <a:pt x="3840" y="71033"/>
                </a:lnTo>
                <a:lnTo>
                  <a:pt x="960" y="71033"/>
                </a:lnTo>
                <a:lnTo>
                  <a:pt x="0" y="71993"/>
                </a:lnTo>
                <a:lnTo>
                  <a:pt x="0" y="82555"/>
                </a:lnTo>
                <a:lnTo>
                  <a:pt x="960" y="83515"/>
                </a:lnTo>
                <a:lnTo>
                  <a:pt x="1920" y="84475"/>
                </a:lnTo>
                <a:lnTo>
                  <a:pt x="2880" y="85435"/>
                </a:lnTo>
                <a:lnTo>
                  <a:pt x="4800" y="8639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0" name="object 660"/>
          <p:cNvSpPr/>
          <p:nvPr/>
        </p:nvSpPr>
        <p:spPr>
          <a:xfrm>
            <a:off x="5711098" y="3498860"/>
            <a:ext cx="19202" cy="22082"/>
          </a:xfrm>
          <a:custGeom>
            <a:avLst/>
            <a:gdLst/>
            <a:ahLst/>
            <a:cxnLst/>
            <a:rect l="l" t="t" r="r" b="b"/>
            <a:pathLst>
              <a:path w="19202" h="22082">
                <a:moveTo>
                  <a:pt x="19202" y="10561"/>
                </a:moveTo>
                <a:lnTo>
                  <a:pt x="19202" y="3840"/>
                </a:lnTo>
                <a:lnTo>
                  <a:pt x="17282" y="2880"/>
                </a:lnTo>
                <a:lnTo>
                  <a:pt x="16322" y="960"/>
                </a:lnTo>
                <a:lnTo>
                  <a:pt x="13441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2880"/>
                </a:lnTo>
                <a:lnTo>
                  <a:pt x="960" y="3840"/>
                </a:lnTo>
                <a:lnTo>
                  <a:pt x="0" y="6720"/>
                </a:lnTo>
                <a:lnTo>
                  <a:pt x="0" y="15361"/>
                </a:lnTo>
                <a:lnTo>
                  <a:pt x="960" y="18242"/>
                </a:lnTo>
                <a:lnTo>
                  <a:pt x="1920" y="19202"/>
                </a:lnTo>
                <a:lnTo>
                  <a:pt x="3840" y="21122"/>
                </a:lnTo>
                <a:lnTo>
                  <a:pt x="5760" y="22082"/>
                </a:lnTo>
                <a:lnTo>
                  <a:pt x="13441" y="22082"/>
                </a:lnTo>
                <a:lnTo>
                  <a:pt x="16322" y="21122"/>
                </a:lnTo>
                <a:lnTo>
                  <a:pt x="17282" y="19202"/>
                </a:lnTo>
                <a:lnTo>
                  <a:pt x="19202" y="18242"/>
                </a:lnTo>
                <a:lnTo>
                  <a:pt x="19202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1" name="object 661"/>
          <p:cNvSpPr/>
          <p:nvPr/>
        </p:nvSpPr>
        <p:spPr>
          <a:xfrm>
            <a:off x="1773311" y="3680293"/>
            <a:ext cx="92154" cy="0"/>
          </a:xfrm>
          <a:custGeom>
            <a:avLst/>
            <a:gdLst/>
            <a:ahLst/>
            <a:cxnLst/>
            <a:rect l="l" t="t" r="r" b="b"/>
            <a:pathLst>
              <a:path w="92154" h="0">
                <a:moveTo>
                  <a:pt x="0" y="0"/>
                </a:moveTo>
                <a:lnTo>
                  <a:pt x="92154" y="0"/>
                </a:lnTo>
              </a:path>
            </a:pathLst>
          </a:custGeom>
          <a:ln w="12789">
            <a:solidFill>
              <a:srgbClr val="58585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2" name="object 662"/>
          <p:cNvSpPr/>
          <p:nvPr/>
        </p:nvSpPr>
        <p:spPr>
          <a:xfrm>
            <a:off x="1956663" y="3618859"/>
            <a:ext cx="13426" cy="104637"/>
          </a:xfrm>
          <a:custGeom>
            <a:avLst/>
            <a:gdLst/>
            <a:ahLst/>
            <a:cxnLst/>
            <a:rect l="l" t="t" r="r" b="b"/>
            <a:pathLst>
              <a:path w="13426" h="104637">
                <a:moveTo>
                  <a:pt x="9601" y="0"/>
                </a:moveTo>
                <a:lnTo>
                  <a:pt x="960" y="0"/>
                </a:lnTo>
                <a:lnTo>
                  <a:pt x="0" y="960"/>
                </a:lnTo>
                <a:lnTo>
                  <a:pt x="0" y="103677"/>
                </a:lnTo>
                <a:lnTo>
                  <a:pt x="960" y="104637"/>
                </a:lnTo>
                <a:lnTo>
                  <a:pt x="12481" y="104637"/>
                </a:lnTo>
                <a:lnTo>
                  <a:pt x="12481" y="103677"/>
                </a:lnTo>
                <a:lnTo>
                  <a:pt x="13426" y="103677"/>
                </a:lnTo>
                <a:lnTo>
                  <a:pt x="13426" y="960"/>
                </a:lnTo>
                <a:lnTo>
                  <a:pt x="12481" y="0"/>
                </a:lnTo>
                <a:lnTo>
                  <a:pt x="9601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3" name="object 663"/>
          <p:cNvSpPr/>
          <p:nvPr/>
        </p:nvSpPr>
        <p:spPr>
          <a:xfrm>
            <a:off x="1996973" y="3644783"/>
            <a:ext cx="62407" cy="78714"/>
          </a:xfrm>
          <a:custGeom>
            <a:avLst/>
            <a:gdLst/>
            <a:ahLst/>
            <a:cxnLst/>
            <a:rect l="l" t="t" r="r" b="b"/>
            <a:pathLst>
              <a:path w="62407" h="78714">
                <a:moveTo>
                  <a:pt x="12481" y="25908"/>
                </a:moveTo>
                <a:lnTo>
                  <a:pt x="16322" y="21122"/>
                </a:lnTo>
                <a:lnTo>
                  <a:pt x="20162" y="17282"/>
                </a:lnTo>
                <a:lnTo>
                  <a:pt x="23042" y="15361"/>
                </a:lnTo>
                <a:lnTo>
                  <a:pt x="26883" y="12481"/>
                </a:lnTo>
                <a:lnTo>
                  <a:pt x="29763" y="11521"/>
                </a:lnTo>
                <a:lnTo>
                  <a:pt x="36484" y="11521"/>
                </a:lnTo>
                <a:lnTo>
                  <a:pt x="38404" y="12481"/>
                </a:lnTo>
                <a:lnTo>
                  <a:pt x="40325" y="13441"/>
                </a:lnTo>
                <a:lnTo>
                  <a:pt x="42245" y="14401"/>
                </a:lnTo>
                <a:lnTo>
                  <a:pt x="44165" y="15361"/>
                </a:lnTo>
                <a:lnTo>
                  <a:pt x="45125" y="17282"/>
                </a:lnTo>
                <a:lnTo>
                  <a:pt x="46085" y="19202"/>
                </a:lnTo>
                <a:lnTo>
                  <a:pt x="47045" y="21122"/>
                </a:lnTo>
                <a:lnTo>
                  <a:pt x="48006" y="24002"/>
                </a:lnTo>
                <a:lnTo>
                  <a:pt x="48966" y="26883"/>
                </a:lnTo>
                <a:lnTo>
                  <a:pt x="48966" y="77754"/>
                </a:lnTo>
                <a:lnTo>
                  <a:pt x="49926" y="77754"/>
                </a:lnTo>
                <a:lnTo>
                  <a:pt x="49926" y="78714"/>
                </a:lnTo>
                <a:lnTo>
                  <a:pt x="60487" y="78714"/>
                </a:lnTo>
                <a:lnTo>
                  <a:pt x="61447" y="77754"/>
                </a:lnTo>
                <a:lnTo>
                  <a:pt x="62407" y="77754"/>
                </a:lnTo>
                <a:lnTo>
                  <a:pt x="62407" y="26883"/>
                </a:lnTo>
                <a:lnTo>
                  <a:pt x="61447" y="23042"/>
                </a:lnTo>
                <a:lnTo>
                  <a:pt x="60487" y="19202"/>
                </a:lnTo>
                <a:lnTo>
                  <a:pt x="60487" y="15361"/>
                </a:lnTo>
                <a:lnTo>
                  <a:pt x="58567" y="12481"/>
                </a:lnTo>
                <a:lnTo>
                  <a:pt x="56647" y="9601"/>
                </a:lnTo>
                <a:lnTo>
                  <a:pt x="54726" y="6720"/>
                </a:lnTo>
                <a:lnTo>
                  <a:pt x="51846" y="4800"/>
                </a:lnTo>
                <a:lnTo>
                  <a:pt x="48006" y="2880"/>
                </a:lnTo>
                <a:lnTo>
                  <a:pt x="45125" y="960"/>
                </a:lnTo>
                <a:lnTo>
                  <a:pt x="41285" y="0"/>
                </a:lnTo>
                <a:lnTo>
                  <a:pt x="31683" y="0"/>
                </a:lnTo>
                <a:lnTo>
                  <a:pt x="27843" y="960"/>
                </a:lnTo>
                <a:lnTo>
                  <a:pt x="24002" y="3840"/>
                </a:lnTo>
                <a:lnTo>
                  <a:pt x="20162" y="5760"/>
                </a:lnTo>
                <a:lnTo>
                  <a:pt x="15361" y="8641"/>
                </a:lnTo>
                <a:lnTo>
                  <a:pt x="11521" y="13441"/>
                </a:lnTo>
                <a:lnTo>
                  <a:pt x="11521" y="2880"/>
                </a:lnTo>
                <a:lnTo>
                  <a:pt x="10561" y="1920"/>
                </a:lnTo>
                <a:lnTo>
                  <a:pt x="8641" y="1920"/>
                </a:lnTo>
                <a:lnTo>
                  <a:pt x="7680" y="960"/>
                </a:lnTo>
                <a:lnTo>
                  <a:pt x="4800" y="960"/>
                </a:lnTo>
                <a:lnTo>
                  <a:pt x="3840" y="1920"/>
                </a:lnTo>
                <a:lnTo>
                  <a:pt x="0" y="1920"/>
                </a:lnTo>
                <a:lnTo>
                  <a:pt x="0" y="78714"/>
                </a:lnTo>
                <a:lnTo>
                  <a:pt x="11521" y="78714"/>
                </a:lnTo>
                <a:lnTo>
                  <a:pt x="12481" y="77754"/>
                </a:lnTo>
                <a:lnTo>
                  <a:pt x="12481" y="2590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4" name="object 664"/>
          <p:cNvSpPr/>
          <p:nvPr/>
        </p:nvSpPr>
        <p:spPr>
          <a:xfrm>
            <a:off x="2111212" y="3626540"/>
            <a:ext cx="47045" cy="97917"/>
          </a:xfrm>
          <a:custGeom>
            <a:avLst/>
            <a:gdLst/>
            <a:ahLst/>
            <a:cxnLst/>
            <a:rect l="l" t="t" r="r" b="b"/>
            <a:pathLst>
              <a:path w="47045" h="97917">
                <a:moveTo>
                  <a:pt x="45125" y="30723"/>
                </a:moveTo>
                <a:lnTo>
                  <a:pt x="46085" y="30723"/>
                </a:lnTo>
                <a:lnTo>
                  <a:pt x="47045" y="29763"/>
                </a:lnTo>
                <a:lnTo>
                  <a:pt x="47045" y="21122"/>
                </a:lnTo>
                <a:lnTo>
                  <a:pt x="46085" y="21122"/>
                </a:lnTo>
                <a:lnTo>
                  <a:pt x="46085" y="20162"/>
                </a:lnTo>
                <a:lnTo>
                  <a:pt x="25923" y="20162"/>
                </a:lnTo>
                <a:lnTo>
                  <a:pt x="25923" y="960"/>
                </a:lnTo>
                <a:lnTo>
                  <a:pt x="24002" y="960"/>
                </a:lnTo>
                <a:lnTo>
                  <a:pt x="23042" y="0"/>
                </a:lnTo>
                <a:lnTo>
                  <a:pt x="16322" y="0"/>
                </a:lnTo>
                <a:lnTo>
                  <a:pt x="15361" y="960"/>
                </a:lnTo>
                <a:lnTo>
                  <a:pt x="13441" y="960"/>
                </a:lnTo>
                <a:lnTo>
                  <a:pt x="12481" y="1920"/>
                </a:lnTo>
                <a:lnTo>
                  <a:pt x="12481" y="20162"/>
                </a:lnTo>
                <a:lnTo>
                  <a:pt x="960" y="20162"/>
                </a:lnTo>
                <a:lnTo>
                  <a:pt x="960" y="21122"/>
                </a:lnTo>
                <a:lnTo>
                  <a:pt x="0" y="22082"/>
                </a:lnTo>
                <a:lnTo>
                  <a:pt x="0" y="28803"/>
                </a:lnTo>
                <a:lnTo>
                  <a:pt x="960" y="29763"/>
                </a:lnTo>
                <a:lnTo>
                  <a:pt x="960" y="30723"/>
                </a:lnTo>
                <a:lnTo>
                  <a:pt x="12481" y="30723"/>
                </a:lnTo>
                <a:lnTo>
                  <a:pt x="12481" y="77754"/>
                </a:lnTo>
                <a:lnTo>
                  <a:pt x="13441" y="81594"/>
                </a:lnTo>
                <a:lnTo>
                  <a:pt x="13441" y="84475"/>
                </a:lnTo>
                <a:lnTo>
                  <a:pt x="14401" y="87355"/>
                </a:lnTo>
                <a:lnTo>
                  <a:pt x="16322" y="90236"/>
                </a:lnTo>
                <a:lnTo>
                  <a:pt x="17282" y="92156"/>
                </a:lnTo>
                <a:lnTo>
                  <a:pt x="19202" y="94076"/>
                </a:lnTo>
                <a:lnTo>
                  <a:pt x="21122" y="95996"/>
                </a:lnTo>
                <a:lnTo>
                  <a:pt x="24002" y="96956"/>
                </a:lnTo>
                <a:lnTo>
                  <a:pt x="26883" y="97917"/>
                </a:lnTo>
                <a:lnTo>
                  <a:pt x="40325" y="97917"/>
                </a:lnTo>
                <a:lnTo>
                  <a:pt x="41285" y="96956"/>
                </a:lnTo>
                <a:lnTo>
                  <a:pt x="43205" y="96956"/>
                </a:lnTo>
                <a:lnTo>
                  <a:pt x="44165" y="95996"/>
                </a:lnTo>
                <a:lnTo>
                  <a:pt x="46085" y="95996"/>
                </a:lnTo>
                <a:lnTo>
                  <a:pt x="46085" y="95036"/>
                </a:lnTo>
                <a:lnTo>
                  <a:pt x="47045" y="95036"/>
                </a:lnTo>
                <a:lnTo>
                  <a:pt x="47045" y="85435"/>
                </a:lnTo>
                <a:lnTo>
                  <a:pt x="46085" y="84475"/>
                </a:lnTo>
                <a:lnTo>
                  <a:pt x="44165" y="84475"/>
                </a:lnTo>
                <a:lnTo>
                  <a:pt x="44165" y="85435"/>
                </a:lnTo>
                <a:lnTo>
                  <a:pt x="42245" y="85435"/>
                </a:lnTo>
                <a:lnTo>
                  <a:pt x="41285" y="86395"/>
                </a:lnTo>
                <a:lnTo>
                  <a:pt x="32644" y="86395"/>
                </a:lnTo>
                <a:lnTo>
                  <a:pt x="29763" y="85435"/>
                </a:lnTo>
                <a:lnTo>
                  <a:pt x="27843" y="82555"/>
                </a:lnTo>
                <a:lnTo>
                  <a:pt x="26883" y="80634"/>
                </a:lnTo>
                <a:lnTo>
                  <a:pt x="25923" y="76794"/>
                </a:lnTo>
                <a:lnTo>
                  <a:pt x="25923" y="30723"/>
                </a:lnTo>
                <a:lnTo>
                  <a:pt x="45125" y="307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5" name="object 665"/>
          <p:cNvSpPr/>
          <p:nvPr/>
        </p:nvSpPr>
        <p:spPr>
          <a:xfrm>
            <a:off x="2176485" y="3644783"/>
            <a:ext cx="42245" cy="78714"/>
          </a:xfrm>
          <a:custGeom>
            <a:avLst/>
            <a:gdLst/>
            <a:ahLst/>
            <a:cxnLst/>
            <a:rect l="l" t="t" r="r" b="b"/>
            <a:pathLst>
              <a:path w="42245" h="78714">
                <a:moveTo>
                  <a:pt x="13441" y="11521"/>
                </a:moveTo>
                <a:lnTo>
                  <a:pt x="11521" y="14401"/>
                </a:lnTo>
                <a:lnTo>
                  <a:pt x="11521" y="1920"/>
                </a:lnTo>
                <a:lnTo>
                  <a:pt x="8641" y="1920"/>
                </a:lnTo>
                <a:lnTo>
                  <a:pt x="7680" y="960"/>
                </a:lnTo>
                <a:lnTo>
                  <a:pt x="4800" y="960"/>
                </a:lnTo>
                <a:lnTo>
                  <a:pt x="384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77754"/>
                </a:lnTo>
                <a:lnTo>
                  <a:pt x="960" y="78714"/>
                </a:lnTo>
                <a:lnTo>
                  <a:pt x="11521" y="78714"/>
                </a:lnTo>
                <a:lnTo>
                  <a:pt x="12481" y="77754"/>
                </a:lnTo>
                <a:lnTo>
                  <a:pt x="13441" y="77754"/>
                </a:lnTo>
                <a:lnTo>
                  <a:pt x="13441" y="28788"/>
                </a:lnTo>
                <a:lnTo>
                  <a:pt x="15361" y="25908"/>
                </a:lnTo>
                <a:lnTo>
                  <a:pt x="16322" y="23042"/>
                </a:lnTo>
                <a:lnTo>
                  <a:pt x="18242" y="21122"/>
                </a:lnTo>
                <a:lnTo>
                  <a:pt x="20162" y="19202"/>
                </a:lnTo>
                <a:lnTo>
                  <a:pt x="21122" y="17282"/>
                </a:lnTo>
                <a:lnTo>
                  <a:pt x="23042" y="16322"/>
                </a:lnTo>
                <a:lnTo>
                  <a:pt x="24003" y="15361"/>
                </a:lnTo>
                <a:lnTo>
                  <a:pt x="25923" y="14401"/>
                </a:lnTo>
                <a:lnTo>
                  <a:pt x="26883" y="13441"/>
                </a:lnTo>
                <a:lnTo>
                  <a:pt x="27843" y="13441"/>
                </a:lnTo>
                <a:lnTo>
                  <a:pt x="29763" y="12481"/>
                </a:lnTo>
                <a:lnTo>
                  <a:pt x="31683" y="12481"/>
                </a:lnTo>
                <a:lnTo>
                  <a:pt x="32644" y="13441"/>
                </a:lnTo>
                <a:lnTo>
                  <a:pt x="35524" y="13441"/>
                </a:lnTo>
                <a:lnTo>
                  <a:pt x="36484" y="14401"/>
                </a:lnTo>
                <a:lnTo>
                  <a:pt x="38404" y="14401"/>
                </a:lnTo>
                <a:lnTo>
                  <a:pt x="39364" y="15361"/>
                </a:lnTo>
                <a:lnTo>
                  <a:pt x="41285" y="15361"/>
                </a:lnTo>
                <a:lnTo>
                  <a:pt x="41285" y="14401"/>
                </a:lnTo>
                <a:lnTo>
                  <a:pt x="42245" y="14401"/>
                </a:lnTo>
                <a:lnTo>
                  <a:pt x="42245" y="2880"/>
                </a:lnTo>
                <a:lnTo>
                  <a:pt x="41285" y="2880"/>
                </a:lnTo>
                <a:lnTo>
                  <a:pt x="41285" y="1920"/>
                </a:lnTo>
                <a:lnTo>
                  <a:pt x="39364" y="1920"/>
                </a:lnTo>
                <a:lnTo>
                  <a:pt x="38404" y="960"/>
                </a:lnTo>
                <a:lnTo>
                  <a:pt x="35524" y="960"/>
                </a:lnTo>
                <a:lnTo>
                  <a:pt x="34564" y="0"/>
                </a:lnTo>
                <a:lnTo>
                  <a:pt x="29763" y="0"/>
                </a:lnTo>
                <a:lnTo>
                  <a:pt x="28803" y="960"/>
                </a:lnTo>
                <a:lnTo>
                  <a:pt x="25923" y="960"/>
                </a:lnTo>
                <a:lnTo>
                  <a:pt x="24003" y="1920"/>
                </a:lnTo>
                <a:lnTo>
                  <a:pt x="22082" y="2880"/>
                </a:lnTo>
                <a:lnTo>
                  <a:pt x="21122" y="3840"/>
                </a:lnTo>
                <a:lnTo>
                  <a:pt x="19202" y="5760"/>
                </a:lnTo>
                <a:lnTo>
                  <a:pt x="17282" y="7680"/>
                </a:lnTo>
                <a:lnTo>
                  <a:pt x="15361" y="9601"/>
                </a:lnTo>
                <a:lnTo>
                  <a:pt x="13441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6" name="object 666"/>
          <p:cNvSpPr/>
          <p:nvPr/>
        </p:nvSpPr>
        <p:spPr>
          <a:xfrm>
            <a:off x="2238893" y="3706215"/>
            <a:ext cx="4800" cy="18242"/>
          </a:xfrm>
          <a:custGeom>
            <a:avLst/>
            <a:gdLst/>
            <a:ahLst/>
            <a:cxnLst/>
            <a:rect l="l" t="t" r="r" b="b"/>
            <a:pathLst>
              <a:path w="4800" h="18242">
                <a:moveTo>
                  <a:pt x="1920" y="2880"/>
                </a:moveTo>
                <a:lnTo>
                  <a:pt x="0" y="0"/>
                </a:lnTo>
                <a:lnTo>
                  <a:pt x="1920" y="17282"/>
                </a:lnTo>
                <a:lnTo>
                  <a:pt x="4800" y="18242"/>
                </a:lnTo>
                <a:lnTo>
                  <a:pt x="3840" y="4800"/>
                </a:lnTo>
                <a:lnTo>
                  <a:pt x="192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7" name="object 667"/>
          <p:cNvSpPr/>
          <p:nvPr/>
        </p:nvSpPr>
        <p:spPr>
          <a:xfrm>
            <a:off x="2225451" y="3644783"/>
            <a:ext cx="59512" cy="79674"/>
          </a:xfrm>
          <a:custGeom>
            <a:avLst/>
            <a:gdLst/>
            <a:ahLst/>
            <a:cxnLst/>
            <a:rect l="l" t="t" r="r" b="b"/>
            <a:pathLst>
              <a:path w="59512" h="79674">
                <a:moveTo>
                  <a:pt x="52791" y="78714"/>
                </a:moveTo>
                <a:lnTo>
                  <a:pt x="58567" y="78714"/>
                </a:lnTo>
                <a:lnTo>
                  <a:pt x="59512" y="77754"/>
                </a:lnTo>
                <a:lnTo>
                  <a:pt x="59512" y="19202"/>
                </a:lnTo>
                <a:lnTo>
                  <a:pt x="58567" y="15361"/>
                </a:lnTo>
                <a:lnTo>
                  <a:pt x="57591" y="12481"/>
                </a:lnTo>
                <a:lnTo>
                  <a:pt x="55671" y="9601"/>
                </a:lnTo>
                <a:lnTo>
                  <a:pt x="53751" y="7680"/>
                </a:lnTo>
                <a:lnTo>
                  <a:pt x="50886" y="4800"/>
                </a:lnTo>
                <a:lnTo>
                  <a:pt x="48006" y="2880"/>
                </a:lnTo>
                <a:lnTo>
                  <a:pt x="44165" y="1920"/>
                </a:lnTo>
                <a:lnTo>
                  <a:pt x="41285" y="960"/>
                </a:lnTo>
                <a:lnTo>
                  <a:pt x="36484" y="0"/>
                </a:lnTo>
                <a:lnTo>
                  <a:pt x="28803" y="0"/>
                </a:lnTo>
                <a:lnTo>
                  <a:pt x="25923" y="960"/>
                </a:lnTo>
                <a:lnTo>
                  <a:pt x="23042" y="960"/>
                </a:lnTo>
                <a:lnTo>
                  <a:pt x="20162" y="1920"/>
                </a:lnTo>
                <a:lnTo>
                  <a:pt x="17282" y="1920"/>
                </a:lnTo>
                <a:lnTo>
                  <a:pt x="15361" y="2880"/>
                </a:lnTo>
                <a:lnTo>
                  <a:pt x="12481" y="3840"/>
                </a:lnTo>
                <a:lnTo>
                  <a:pt x="10561" y="4800"/>
                </a:lnTo>
                <a:lnTo>
                  <a:pt x="8641" y="5760"/>
                </a:lnTo>
                <a:lnTo>
                  <a:pt x="7680" y="6720"/>
                </a:lnTo>
                <a:lnTo>
                  <a:pt x="5760" y="7680"/>
                </a:lnTo>
                <a:lnTo>
                  <a:pt x="4800" y="8641"/>
                </a:lnTo>
                <a:lnTo>
                  <a:pt x="3840" y="9601"/>
                </a:lnTo>
                <a:lnTo>
                  <a:pt x="3840" y="17282"/>
                </a:lnTo>
                <a:lnTo>
                  <a:pt x="4800" y="17282"/>
                </a:lnTo>
                <a:lnTo>
                  <a:pt x="4800" y="18227"/>
                </a:lnTo>
                <a:lnTo>
                  <a:pt x="7680" y="18227"/>
                </a:lnTo>
                <a:lnTo>
                  <a:pt x="9601" y="17282"/>
                </a:lnTo>
                <a:lnTo>
                  <a:pt x="10561" y="16322"/>
                </a:lnTo>
                <a:lnTo>
                  <a:pt x="12481" y="15361"/>
                </a:lnTo>
                <a:lnTo>
                  <a:pt x="14401" y="15361"/>
                </a:lnTo>
                <a:lnTo>
                  <a:pt x="16322" y="14401"/>
                </a:lnTo>
                <a:lnTo>
                  <a:pt x="18242" y="13441"/>
                </a:lnTo>
                <a:lnTo>
                  <a:pt x="21122" y="12481"/>
                </a:lnTo>
                <a:lnTo>
                  <a:pt x="24003" y="11521"/>
                </a:lnTo>
                <a:lnTo>
                  <a:pt x="35509" y="11521"/>
                </a:lnTo>
                <a:lnTo>
                  <a:pt x="37444" y="12481"/>
                </a:lnTo>
                <a:lnTo>
                  <a:pt x="40325" y="12481"/>
                </a:lnTo>
                <a:lnTo>
                  <a:pt x="41285" y="14401"/>
                </a:lnTo>
                <a:lnTo>
                  <a:pt x="43190" y="15361"/>
                </a:lnTo>
                <a:lnTo>
                  <a:pt x="44165" y="17282"/>
                </a:lnTo>
                <a:lnTo>
                  <a:pt x="45125" y="18227"/>
                </a:lnTo>
                <a:lnTo>
                  <a:pt x="46070" y="21122"/>
                </a:lnTo>
                <a:lnTo>
                  <a:pt x="46070" y="23042"/>
                </a:lnTo>
                <a:lnTo>
                  <a:pt x="47030" y="25908"/>
                </a:lnTo>
                <a:lnTo>
                  <a:pt x="47030" y="33588"/>
                </a:lnTo>
                <a:lnTo>
                  <a:pt x="30723" y="33588"/>
                </a:lnTo>
                <a:lnTo>
                  <a:pt x="25923" y="34564"/>
                </a:lnTo>
                <a:lnTo>
                  <a:pt x="21122" y="35509"/>
                </a:lnTo>
                <a:lnTo>
                  <a:pt x="17282" y="36469"/>
                </a:lnTo>
                <a:lnTo>
                  <a:pt x="12481" y="37429"/>
                </a:lnTo>
                <a:lnTo>
                  <a:pt x="9601" y="40309"/>
                </a:lnTo>
                <a:lnTo>
                  <a:pt x="6720" y="42230"/>
                </a:lnTo>
                <a:lnTo>
                  <a:pt x="3840" y="44150"/>
                </a:lnTo>
                <a:lnTo>
                  <a:pt x="2880" y="47030"/>
                </a:lnTo>
                <a:lnTo>
                  <a:pt x="960" y="50871"/>
                </a:lnTo>
                <a:lnTo>
                  <a:pt x="0" y="53751"/>
                </a:lnTo>
                <a:lnTo>
                  <a:pt x="0" y="61432"/>
                </a:lnTo>
                <a:lnTo>
                  <a:pt x="960" y="64312"/>
                </a:lnTo>
                <a:lnTo>
                  <a:pt x="1920" y="67193"/>
                </a:lnTo>
                <a:lnTo>
                  <a:pt x="2880" y="70073"/>
                </a:lnTo>
                <a:lnTo>
                  <a:pt x="4800" y="71993"/>
                </a:lnTo>
                <a:lnTo>
                  <a:pt x="6720" y="73913"/>
                </a:lnTo>
                <a:lnTo>
                  <a:pt x="9601" y="75834"/>
                </a:lnTo>
                <a:lnTo>
                  <a:pt x="11521" y="77754"/>
                </a:lnTo>
                <a:lnTo>
                  <a:pt x="15361" y="78714"/>
                </a:lnTo>
                <a:lnTo>
                  <a:pt x="13441" y="61432"/>
                </a:lnTo>
                <a:lnTo>
                  <a:pt x="13441" y="54711"/>
                </a:lnTo>
                <a:lnTo>
                  <a:pt x="14401" y="52791"/>
                </a:lnTo>
                <a:lnTo>
                  <a:pt x="15361" y="51831"/>
                </a:lnTo>
                <a:lnTo>
                  <a:pt x="16322" y="49911"/>
                </a:lnTo>
                <a:lnTo>
                  <a:pt x="17282" y="47990"/>
                </a:lnTo>
                <a:lnTo>
                  <a:pt x="19202" y="47030"/>
                </a:lnTo>
                <a:lnTo>
                  <a:pt x="21122" y="46070"/>
                </a:lnTo>
                <a:lnTo>
                  <a:pt x="23042" y="45110"/>
                </a:lnTo>
                <a:lnTo>
                  <a:pt x="25923" y="44150"/>
                </a:lnTo>
                <a:lnTo>
                  <a:pt x="28803" y="44150"/>
                </a:lnTo>
                <a:lnTo>
                  <a:pt x="31668" y="43190"/>
                </a:lnTo>
                <a:lnTo>
                  <a:pt x="47030" y="43190"/>
                </a:lnTo>
                <a:lnTo>
                  <a:pt x="47030" y="58552"/>
                </a:lnTo>
                <a:lnTo>
                  <a:pt x="43190" y="62392"/>
                </a:lnTo>
                <a:lnTo>
                  <a:pt x="40325" y="65272"/>
                </a:lnTo>
                <a:lnTo>
                  <a:pt x="37444" y="67193"/>
                </a:lnTo>
                <a:lnTo>
                  <a:pt x="34564" y="69113"/>
                </a:lnTo>
                <a:lnTo>
                  <a:pt x="30723" y="70073"/>
                </a:lnTo>
                <a:lnTo>
                  <a:pt x="23042" y="70073"/>
                </a:lnTo>
                <a:lnTo>
                  <a:pt x="20162" y="68153"/>
                </a:lnTo>
                <a:lnTo>
                  <a:pt x="17282" y="66233"/>
                </a:lnTo>
                <a:lnTo>
                  <a:pt x="18242" y="79674"/>
                </a:lnTo>
                <a:lnTo>
                  <a:pt x="29763" y="79674"/>
                </a:lnTo>
                <a:lnTo>
                  <a:pt x="33604" y="78714"/>
                </a:lnTo>
                <a:lnTo>
                  <a:pt x="37444" y="77754"/>
                </a:lnTo>
                <a:lnTo>
                  <a:pt x="41285" y="75834"/>
                </a:lnTo>
                <a:lnTo>
                  <a:pt x="45125" y="72953"/>
                </a:lnTo>
                <a:lnTo>
                  <a:pt x="48006" y="69113"/>
                </a:lnTo>
                <a:lnTo>
                  <a:pt x="48006" y="77754"/>
                </a:lnTo>
                <a:lnTo>
                  <a:pt x="48950" y="77754"/>
                </a:lnTo>
                <a:lnTo>
                  <a:pt x="48950" y="78714"/>
                </a:lnTo>
                <a:lnTo>
                  <a:pt x="52791" y="7871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8" name="object 668"/>
          <p:cNvSpPr/>
          <p:nvPr/>
        </p:nvSpPr>
        <p:spPr>
          <a:xfrm>
            <a:off x="2305126" y="3611178"/>
            <a:ext cx="67193" cy="113278"/>
          </a:xfrm>
          <a:custGeom>
            <a:avLst/>
            <a:gdLst/>
            <a:ahLst/>
            <a:cxnLst/>
            <a:rect l="l" t="t" r="r" b="b"/>
            <a:pathLst>
              <a:path w="67193" h="113278">
                <a:moveTo>
                  <a:pt x="960" y="85435"/>
                </a:moveTo>
                <a:lnTo>
                  <a:pt x="1920" y="90236"/>
                </a:lnTo>
                <a:lnTo>
                  <a:pt x="2880" y="95036"/>
                </a:lnTo>
                <a:lnTo>
                  <a:pt x="4800" y="98877"/>
                </a:lnTo>
                <a:lnTo>
                  <a:pt x="6720" y="102717"/>
                </a:lnTo>
                <a:lnTo>
                  <a:pt x="9601" y="105597"/>
                </a:lnTo>
                <a:lnTo>
                  <a:pt x="12481" y="108478"/>
                </a:lnTo>
                <a:lnTo>
                  <a:pt x="16322" y="110398"/>
                </a:lnTo>
                <a:lnTo>
                  <a:pt x="15361" y="87355"/>
                </a:lnTo>
                <a:lnTo>
                  <a:pt x="14401" y="84475"/>
                </a:lnTo>
                <a:lnTo>
                  <a:pt x="14401" y="66233"/>
                </a:lnTo>
                <a:lnTo>
                  <a:pt x="15361" y="63352"/>
                </a:lnTo>
                <a:lnTo>
                  <a:pt x="15361" y="59512"/>
                </a:lnTo>
                <a:lnTo>
                  <a:pt x="17282" y="56647"/>
                </a:lnTo>
                <a:lnTo>
                  <a:pt x="18242" y="53766"/>
                </a:lnTo>
                <a:lnTo>
                  <a:pt x="20162" y="51831"/>
                </a:lnTo>
                <a:lnTo>
                  <a:pt x="22082" y="48966"/>
                </a:lnTo>
                <a:lnTo>
                  <a:pt x="24002" y="48005"/>
                </a:lnTo>
                <a:lnTo>
                  <a:pt x="26883" y="46085"/>
                </a:lnTo>
                <a:lnTo>
                  <a:pt x="29763" y="45125"/>
                </a:lnTo>
                <a:lnTo>
                  <a:pt x="36484" y="45125"/>
                </a:lnTo>
                <a:lnTo>
                  <a:pt x="40325" y="46085"/>
                </a:lnTo>
                <a:lnTo>
                  <a:pt x="43205" y="48966"/>
                </a:lnTo>
                <a:lnTo>
                  <a:pt x="47045" y="50886"/>
                </a:lnTo>
                <a:lnTo>
                  <a:pt x="49910" y="54726"/>
                </a:lnTo>
                <a:lnTo>
                  <a:pt x="53751" y="59512"/>
                </a:lnTo>
                <a:lnTo>
                  <a:pt x="53751" y="88315"/>
                </a:lnTo>
                <a:lnTo>
                  <a:pt x="51846" y="91196"/>
                </a:lnTo>
                <a:lnTo>
                  <a:pt x="49910" y="93116"/>
                </a:lnTo>
                <a:lnTo>
                  <a:pt x="48006" y="95036"/>
                </a:lnTo>
                <a:lnTo>
                  <a:pt x="46085" y="96956"/>
                </a:lnTo>
                <a:lnTo>
                  <a:pt x="44165" y="97916"/>
                </a:lnTo>
                <a:lnTo>
                  <a:pt x="42245" y="98877"/>
                </a:lnTo>
                <a:lnTo>
                  <a:pt x="40325" y="100797"/>
                </a:lnTo>
                <a:lnTo>
                  <a:pt x="39364" y="100797"/>
                </a:lnTo>
                <a:lnTo>
                  <a:pt x="37444" y="101757"/>
                </a:lnTo>
                <a:lnTo>
                  <a:pt x="35524" y="101757"/>
                </a:lnTo>
                <a:lnTo>
                  <a:pt x="33604" y="102717"/>
                </a:lnTo>
                <a:lnTo>
                  <a:pt x="28803" y="102717"/>
                </a:lnTo>
                <a:lnTo>
                  <a:pt x="25923" y="101757"/>
                </a:lnTo>
                <a:lnTo>
                  <a:pt x="24963" y="113278"/>
                </a:lnTo>
                <a:lnTo>
                  <a:pt x="34564" y="113278"/>
                </a:lnTo>
                <a:lnTo>
                  <a:pt x="39364" y="112318"/>
                </a:lnTo>
                <a:lnTo>
                  <a:pt x="43205" y="110398"/>
                </a:lnTo>
                <a:lnTo>
                  <a:pt x="48006" y="107518"/>
                </a:lnTo>
                <a:lnTo>
                  <a:pt x="51846" y="104637"/>
                </a:lnTo>
                <a:lnTo>
                  <a:pt x="55686" y="100797"/>
                </a:lnTo>
                <a:lnTo>
                  <a:pt x="55686" y="111358"/>
                </a:lnTo>
                <a:lnTo>
                  <a:pt x="56631" y="112318"/>
                </a:lnTo>
                <a:lnTo>
                  <a:pt x="66248" y="112318"/>
                </a:lnTo>
                <a:lnTo>
                  <a:pt x="67193" y="111358"/>
                </a:lnTo>
                <a:lnTo>
                  <a:pt x="67193" y="1920"/>
                </a:lnTo>
                <a:lnTo>
                  <a:pt x="66248" y="960"/>
                </a:lnTo>
                <a:lnTo>
                  <a:pt x="65272" y="960"/>
                </a:lnTo>
                <a:lnTo>
                  <a:pt x="64312" y="0"/>
                </a:lnTo>
                <a:lnTo>
                  <a:pt x="56631" y="0"/>
                </a:lnTo>
                <a:lnTo>
                  <a:pt x="55686" y="960"/>
                </a:lnTo>
                <a:lnTo>
                  <a:pt x="53751" y="960"/>
                </a:lnTo>
                <a:lnTo>
                  <a:pt x="53751" y="45125"/>
                </a:lnTo>
                <a:lnTo>
                  <a:pt x="49910" y="41285"/>
                </a:lnTo>
                <a:lnTo>
                  <a:pt x="47045" y="38404"/>
                </a:lnTo>
                <a:lnTo>
                  <a:pt x="43205" y="36484"/>
                </a:lnTo>
                <a:lnTo>
                  <a:pt x="39364" y="34564"/>
                </a:lnTo>
                <a:lnTo>
                  <a:pt x="35524" y="33604"/>
                </a:lnTo>
                <a:lnTo>
                  <a:pt x="26883" y="33604"/>
                </a:lnTo>
                <a:lnTo>
                  <a:pt x="22082" y="34564"/>
                </a:lnTo>
                <a:lnTo>
                  <a:pt x="18242" y="36484"/>
                </a:lnTo>
                <a:lnTo>
                  <a:pt x="14401" y="38404"/>
                </a:lnTo>
                <a:lnTo>
                  <a:pt x="10561" y="41285"/>
                </a:lnTo>
                <a:lnTo>
                  <a:pt x="8641" y="45125"/>
                </a:lnTo>
                <a:lnTo>
                  <a:pt x="5760" y="48966"/>
                </a:lnTo>
                <a:lnTo>
                  <a:pt x="3840" y="52806"/>
                </a:lnTo>
                <a:lnTo>
                  <a:pt x="1920" y="57607"/>
                </a:lnTo>
                <a:lnTo>
                  <a:pt x="960" y="62392"/>
                </a:lnTo>
                <a:lnTo>
                  <a:pt x="0" y="68168"/>
                </a:lnTo>
                <a:lnTo>
                  <a:pt x="0" y="79674"/>
                </a:lnTo>
                <a:lnTo>
                  <a:pt x="960" y="8543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9" name="object 669"/>
          <p:cNvSpPr/>
          <p:nvPr/>
        </p:nvSpPr>
        <p:spPr>
          <a:xfrm>
            <a:off x="2320488" y="3698534"/>
            <a:ext cx="10561" cy="25923"/>
          </a:xfrm>
          <a:custGeom>
            <a:avLst/>
            <a:gdLst/>
            <a:ahLst/>
            <a:cxnLst/>
            <a:rect l="l" t="t" r="r" b="b"/>
            <a:pathLst>
              <a:path w="10561" h="25923">
                <a:moveTo>
                  <a:pt x="10561" y="14401"/>
                </a:moveTo>
                <a:lnTo>
                  <a:pt x="7680" y="12481"/>
                </a:lnTo>
                <a:lnTo>
                  <a:pt x="5760" y="10561"/>
                </a:lnTo>
                <a:lnTo>
                  <a:pt x="3840" y="8641"/>
                </a:lnTo>
                <a:lnTo>
                  <a:pt x="2880" y="5760"/>
                </a:lnTo>
                <a:lnTo>
                  <a:pt x="960" y="2880"/>
                </a:lnTo>
                <a:lnTo>
                  <a:pt x="0" y="0"/>
                </a:lnTo>
                <a:lnTo>
                  <a:pt x="960" y="23042"/>
                </a:lnTo>
                <a:lnTo>
                  <a:pt x="4800" y="24963"/>
                </a:lnTo>
                <a:lnTo>
                  <a:pt x="9601" y="25923"/>
                </a:lnTo>
                <a:lnTo>
                  <a:pt x="10561" y="144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0" name="object 670"/>
          <p:cNvSpPr/>
          <p:nvPr/>
        </p:nvSpPr>
        <p:spPr>
          <a:xfrm>
            <a:off x="2405923" y="3644783"/>
            <a:ext cx="52806" cy="43190"/>
          </a:xfrm>
          <a:custGeom>
            <a:avLst/>
            <a:gdLst/>
            <a:ahLst/>
            <a:cxnLst/>
            <a:rect l="l" t="t" r="r" b="b"/>
            <a:pathLst>
              <a:path w="52806" h="43190">
                <a:moveTo>
                  <a:pt x="3840" y="19202"/>
                </a:moveTo>
                <a:lnTo>
                  <a:pt x="5760" y="17282"/>
                </a:lnTo>
                <a:lnTo>
                  <a:pt x="7680" y="15361"/>
                </a:lnTo>
                <a:lnTo>
                  <a:pt x="9601" y="13441"/>
                </a:lnTo>
                <a:lnTo>
                  <a:pt x="11521" y="12481"/>
                </a:lnTo>
                <a:lnTo>
                  <a:pt x="14401" y="11521"/>
                </a:lnTo>
                <a:lnTo>
                  <a:pt x="17282" y="10561"/>
                </a:lnTo>
                <a:lnTo>
                  <a:pt x="26883" y="10561"/>
                </a:lnTo>
                <a:lnTo>
                  <a:pt x="31683" y="12481"/>
                </a:lnTo>
                <a:lnTo>
                  <a:pt x="35524" y="16322"/>
                </a:lnTo>
                <a:lnTo>
                  <a:pt x="38404" y="21122"/>
                </a:lnTo>
                <a:lnTo>
                  <a:pt x="40325" y="25908"/>
                </a:lnTo>
                <a:lnTo>
                  <a:pt x="39364" y="33588"/>
                </a:lnTo>
                <a:lnTo>
                  <a:pt x="0" y="33588"/>
                </a:lnTo>
                <a:lnTo>
                  <a:pt x="0" y="29748"/>
                </a:lnTo>
                <a:lnTo>
                  <a:pt x="0" y="43190"/>
                </a:lnTo>
                <a:lnTo>
                  <a:pt x="48966" y="43190"/>
                </a:lnTo>
                <a:lnTo>
                  <a:pt x="50871" y="42230"/>
                </a:lnTo>
                <a:lnTo>
                  <a:pt x="51846" y="41269"/>
                </a:lnTo>
                <a:lnTo>
                  <a:pt x="52806" y="40309"/>
                </a:lnTo>
                <a:lnTo>
                  <a:pt x="52806" y="25908"/>
                </a:lnTo>
                <a:lnTo>
                  <a:pt x="51846" y="21122"/>
                </a:lnTo>
                <a:lnTo>
                  <a:pt x="49926" y="17282"/>
                </a:lnTo>
                <a:lnTo>
                  <a:pt x="48006" y="13441"/>
                </a:lnTo>
                <a:lnTo>
                  <a:pt x="46085" y="10561"/>
                </a:lnTo>
                <a:lnTo>
                  <a:pt x="43205" y="7680"/>
                </a:lnTo>
                <a:lnTo>
                  <a:pt x="39364" y="4800"/>
                </a:lnTo>
                <a:lnTo>
                  <a:pt x="35524" y="2880"/>
                </a:lnTo>
                <a:lnTo>
                  <a:pt x="31683" y="960"/>
                </a:lnTo>
                <a:lnTo>
                  <a:pt x="26883" y="0"/>
                </a:lnTo>
                <a:lnTo>
                  <a:pt x="16322" y="0"/>
                </a:lnTo>
                <a:lnTo>
                  <a:pt x="10561" y="960"/>
                </a:lnTo>
                <a:lnTo>
                  <a:pt x="6720" y="2880"/>
                </a:lnTo>
                <a:lnTo>
                  <a:pt x="1920" y="4800"/>
                </a:lnTo>
                <a:lnTo>
                  <a:pt x="960" y="26883"/>
                </a:lnTo>
                <a:lnTo>
                  <a:pt x="1920" y="24947"/>
                </a:lnTo>
                <a:lnTo>
                  <a:pt x="2880" y="22067"/>
                </a:lnTo>
                <a:lnTo>
                  <a:pt x="3840" y="192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1" name="object 671"/>
          <p:cNvSpPr/>
          <p:nvPr/>
        </p:nvSpPr>
        <p:spPr>
          <a:xfrm>
            <a:off x="2392481" y="3649583"/>
            <a:ext cx="63367" cy="74874"/>
          </a:xfrm>
          <a:custGeom>
            <a:avLst/>
            <a:gdLst/>
            <a:ahLst/>
            <a:cxnLst/>
            <a:rect l="l" t="t" r="r" b="b"/>
            <a:pathLst>
              <a:path w="63367" h="74874">
                <a:moveTo>
                  <a:pt x="15361" y="0"/>
                </a:moveTo>
                <a:lnTo>
                  <a:pt x="12481" y="2880"/>
                </a:lnTo>
                <a:lnTo>
                  <a:pt x="8641" y="6720"/>
                </a:lnTo>
                <a:lnTo>
                  <a:pt x="5760" y="9601"/>
                </a:lnTo>
                <a:lnTo>
                  <a:pt x="3840" y="14401"/>
                </a:lnTo>
                <a:lnTo>
                  <a:pt x="1920" y="19202"/>
                </a:lnTo>
                <a:lnTo>
                  <a:pt x="960" y="23987"/>
                </a:lnTo>
                <a:lnTo>
                  <a:pt x="0" y="29763"/>
                </a:lnTo>
                <a:lnTo>
                  <a:pt x="0" y="42230"/>
                </a:lnTo>
                <a:lnTo>
                  <a:pt x="960" y="47990"/>
                </a:lnTo>
                <a:lnTo>
                  <a:pt x="1920" y="52791"/>
                </a:lnTo>
                <a:lnTo>
                  <a:pt x="3840" y="57591"/>
                </a:lnTo>
                <a:lnTo>
                  <a:pt x="5760" y="62392"/>
                </a:lnTo>
                <a:lnTo>
                  <a:pt x="8641" y="65272"/>
                </a:lnTo>
                <a:lnTo>
                  <a:pt x="12481" y="69113"/>
                </a:lnTo>
                <a:lnTo>
                  <a:pt x="16322" y="71033"/>
                </a:lnTo>
                <a:lnTo>
                  <a:pt x="20162" y="72953"/>
                </a:lnTo>
                <a:lnTo>
                  <a:pt x="24963" y="74874"/>
                </a:lnTo>
                <a:lnTo>
                  <a:pt x="46085" y="74874"/>
                </a:lnTo>
                <a:lnTo>
                  <a:pt x="48966" y="73914"/>
                </a:lnTo>
                <a:lnTo>
                  <a:pt x="51846" y="73914"/>
                </a:lnTo>
                <a:lnTo>
                  <a:pt x="53766" y="72953"/>
                </a:lnTo>
                <a:lnTo>
                  <a:pt x="56647" y="71993"/>
                </a:lnTo>
                <a:lnTo>
                  <a:pt x="58567" y="71993"/>
                </a:lnTo>
                <a:lnTo>
                  <a:pt x="59527" y="71033"/>
                </a:lnTo>
                <a:lnTo>
                  <a:pt x="61447" y="70073"/>
                </a:lnTo>
                <a:lnTo>
                  <a:pt x="62407" y="69113"/>
                </a:lnTo>
                <a:lnTo>
                  <a:pt x="62407" y="68153"/>
                </a:lnTo>
                <a:lnTo>
                  <a:pt x="63367" y="68153"/>
                </a:lnTo>
                <a:lnTo>
                  <a:pt x="63367" y="59512"/>
                </a:lnTo>
                <a:lnTo>
                  <a:pt x="62407" y="59512"/>
                </a:lnTo>
                <a:lnTo>
                  <a:pt x="61447" y="58552"/>
                </a:lnTo>
                <a:lnTo>
                  <a:pt x="60472" y="58552"/>
                </a:lnTo>
                <a:lnTo>
                  <a:pt x="59527" y="59512"/>
                </a:lnTo>
                <a:lnTo>
                  <a:pt x="58567" y="59512"/>
                </a:lnTo>
                <a:lnTo>
                  <a:pt x="57607" y="60472"/>
                </a:lnTo>
                <a:lnTo>
                  <a:pt x="55686" y="61432"/>
                </a:lnTo>
                <a:lnTo>
                  <a:pt x="53766" y="61432"/>
                </a:lnTo>
                <a:lnTo>
                  <a:pt x="51846" y="62392"/>
                </a:lnTo>
                <a:lnTo>
                  <a:pt x="48966" y="63352"/>
                </a:lnTo>
                <a:lnTo>
                  <a:pt x="47045" y="63352"/>
                </a:lnTo>
                <a:lnTo>
                  <a:pt x="44165" y="64312"/>
                </a:lnTo>
                <a:lnTo>
                  <a:pt x="29763" y="64312"/>
                </a:lnTo>
                <a:lnTo>
                  <a:pt x="25923" y="62392"/>
                </a:lnTo>
                <a:lnTo>
                  <a:pt x="23042" y="61432"/>
                </a:lnTo>
                <a:lnTo>
                  <a:pt x="21122" y="59512"/>
                </a:lnTo>
                <a:lnTo>
                  <a:pt x="19202" y="57591"/>
                </a:lnTo>
                <a:lnTo>
                  <a:pt x="17282" y="54711"/>
                </a:lnTo>
                <a:lnTo>
                  <a:pt x="15361" y="51831"/>
                </a:lnTo>
                <a:lnTo>
                  <a:pt x="15361" y="48950"/>
                </a:lnTo>
                <a:lnTo>
                  <a:pt x="14401" y="46070"/>
                </a:lnTo>
                <a:lnTo>
                  <a:pt x="13441" y="42230"/>
                </a:lnTo>
                <a:lnTo>
                  <a:pt x="13441" y="24947"/>
                </a:lnTo>
                <a:lnTo>
                  <a:pt x="14401" y="22082"/>
                </a:lnTo>
                <a:lnTo>
                  <a:pt x="15361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2" name="object 672"/>
          <p:cNvSpPr/>
          <p:nvPr/>
        </p:nvSpPr>
        <p:spPr>
          <a:xfrm>
            <a:off x="2506720" y="3626540"/>
            <a:ext cx="47045" cy="97917"/>
          </a:xfrm>
          <a:custGeom>
            <a:avLst/>
            <a:gdLst/>
            <a:ahLst/>
            <a:cxnLst/>
            <a:rect l="l" t="t" r="r" b="b"/>
            <a:pathLst>
              <a:path w="47045" h="97917">
                <a:moveTo>
                  <a:pt x="46085" y="20162"/>
                </a:moveTo>
                <a:lnTo>
                  <a:pt x="25923" y="20162"/>
                </a:lnTo>
                <a:lnTo>
                  <a:pt x="25923" y="1920"/>
                </a:lnTo>
                <a:lnTo>
                  <a:pt x="24963" y="960"/>
                </a:lnTo>
                <a:lnTo>
                  <a:pt x="24003" y="960"/>
                </a:lnTo>
                <a:lnTo>
                  <a:pt x="23042" y="0"/>
                </a:lnTo>
                <a:lnTo>
                  <a:pt x="16322" y="0"/>
                </a:lnTo>
                <a:lnTo>
                  <a:pt x="15361" y="960"/>
                </a:lnTo>
                <a:lnTo>
                  <a:pt x="13441" y="960"/>
                </a:lnTo>
                <a:lnTo>
                  <a:pt x="12481" y="1920"/>
                </a:lnTo>
                <a:lnTo>
                  <a:pt x="12481" y="20162"/>
                </a:lnTo>
                <a:lnTo>
                  <a:pt x="960" y="20162"/>
                </a:lnTo>
                <a:lnTo>
                  <a:pt x="960" y="21122"/>
                </a:lnTo>
                <a:lnTo>
                  <a:pt x="0" y="22082"/>
                </a:lnTo>
                <a:lnTo>
                  <a:pt x="0" y="28803"/>
                </a:lnTo>
                <a:lnTo>
                  <a:pt x="960" y="29763"/>
                </a:lnTo>
                <a:lnTo>
                  <a:pt x="960" y="30723"/>
                </a:lnTo>
                <a:lnTo>
                  <a:pt x="12481" y="30723"/>
                </a:lnTo>
                <a:lnTo>
                  <a:pt x="12481" y="77754"/>
                </a:lnTo>
                <a:lnTo>
                  <a:pt x="13441" y="81594"/>
                </a:lnTo>
                <a:lnTo>
                  <a:pt x="13441" y="84475"/>
                </a:lnTo>
                <a:lnTo>
                  <a:pt x="14401" y="87355"/>
                </a:lnTo>
                <a:lnTo>
                  <a:pt x="16322" y="90236"/>
                </a:lnTo>
                <a:lnTo>
                  <a:pt x="17282" y="92156"/>
                </a:lnTo>
                <a:lnTo>
                  <a:pt x="19202" y="94076"/>
                </a:lnTo>
                <a:lnTo>
                  <a:pt x="21122" y="95996"/>
                </a:lnTo>
                <a:lnTo>
                  <a:pt x="24003" y="96956"/>
                </a:lnTo>
                <a:lnTo>
                  <a:pt x="26883" y="97917"/>
                </a:lnTo>
                <a:lnTo>
                  <a:pt x="40325" y="97917"/>
                </a:lnTo>
                <a:lnTo>
                  <a:pt x="41285" y="96956"/>
                </a:lnTo>
                <a:lnTo>
                  <a:pt x="43205" y="96956"/>
                </a:lnTo>
                <a:lnTo>
                  <a:pt x="44150" y="95996"/>
                </a:lnTo>
                <a:lnTo>
                  <a:pt x="46085" y="95996"/>
                </a:lnTo>
                <a:lnTo>
                  <a:pt x="46085" y="95036"/>
                </a:lnTo>
                <a:lnTo>
                  <a:pt x="47045" y="94076"/>
                </a:lnTo>
                <a:lnTo>
                  <a:pt x="47045" y="85435"/>
                </a:lnTo>
                <a:lnTo>
                  <a:pt x="46085" y="84475"/>
                </a:lnTo>
                <a:lnTo>
                  <a:pt x="44150" y="84475"/>
                </a:lnTo>
                <a:lnTo>
                  <a:pt x="44150" y="85435"/>
                </a:lnTo>
                <a:lnTo>
                  <a:pt x="42245" y="85435"/>
                </a:lnTo>
                <a:lnTo>
                  <a:pt x="41285" y="86395"/>
                </a:lnTo>
                <a:lnTo>
                  <a:pt x="32644" y="86395"/>
                </a:lnTo>
                <a:lnTo>
                  <a:pt x="29763" y="85435"/>
                </a:lnTo>
                <a:lnTo>
                  <a:pt x="27843" y="82555"/>
                </a:lnTo>
                <a:lnTo>
                  <a:pt x="26883" y="80634"/>
                </a:lnTo>
                <a:lnTo>
                  <a:pt x="25923" y="76794"/>
                </a:lnTo>
                <a:lnTo>
                  <a:pt x="25923" y="30723"/>
                </a:lnTo>
                <a:lnTo>
                  <a:pt x="46085" y="30723"/>
                </a:lnTo>
                <a:lnTo>
                  <a:pt x="47045" y="29763"/>
                </a:lnTo>
                <a:lnTo>
                  <a:pt x="47045" y="21122"/>
                </a:lnTo>
                <a:lnTo>
                  <a:pt x="46085" y="21122"/>
                </a:lnTo>
                <a:lnTo>
                  <a:pt x="46085" y="201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3" name="object 673"/>
          <p:cNvSpPr/>
          <p:nvPr/>
        </p:nvSpPr>
        <p:spPr>
          <a:xfrm>
            <a:off x="2571993" y="3611178"/>
            <a:ext cx="62407" cy="112318"/>
          </a:xfrm>
          <a:custGeom>
            <a:avLst/>
            <a:gdLst/>
            <a:ahLst/>
            <a:cxnLst/>
            <a:rect l="l" t="t" r="r" b="b"/>
            <a:pathLst>
              <a:path w="62407" h="112318">
                <a:moveTo>
                  <a:pt x="960" y="960"/>
                </a:moveTo>
                <a:lnTo>
                  <a:pt x="0" y="960"/>
                </a:lnTo>
                <a:lnTo>
                  <a:pt x="0" y="111358"/>
                </a:lnTo>
                <a:lnTo>
                  <a:pt x="960" y="112318"/>
                </a:lnTo>
                <a:lnTo>
                  <a:pt x="11521" y="112318"/>
                </a:lnTo>
                <a:lnTo>
                  <a:pt x="12481" y="111358"/>
                </a:lnTo>
                <a:lnTo>
                  <a:pt x="13441" y="111358"/>
                </a:lnTo>
                <a:lnTo>
                  <a:pt x="13441" y="59512"/>
                </a:lnTo>
                <a:lnTo>
                  <a:pt x="17282" y="54726"/>
                </a:lnTo>
                <a:lnTo>
                  <a:pt x="20162" y="50886"/>
                </a:lnTo>
                <a:lnTo>
                  <a:pt x="24002" y="48966"/>
                </a:lnTo>
                <a:lnTo>
                  <a:pt x="26883" y="46085"/>
                </a:lnTo>
                <a:lnTo>
                  <a:pt x="30723" y="45125"/>
                </a:lnTo>
                <a:lnTo>
                  <a:pt x="36484" y="45125"/>
                </a:lnTo>
                <a:lnTo>
                  <a:pt x="38404" y="46085"/>
                </a:lnTo>
                <a:lnTo>
                  <a:pt x="40325" y="47045"/>
                </a:lnTo>
                <a:lnTo>
                  <a:pt x="42245" y="48005"/>
                </a:lnTo>
                <a:lnTo>
                  <a:pt x="44165" y="48966"/>
                </a:lnTo>
                <a:lnTo>
                  <a:pt x="45125" y="50886"/>
                </a:lnTo>
                <a:lnTo>
                  <a:pt x="47045" y="52806"/>
                </a:lnTo>
                <a:lnTo>
                  <a:pt x="48006" y="54726"/>
                </a:lnTo>
                <a:lnTo>
                  <a:pt x="48006" y="57607"/>
                </a:lnTo>
                <a:lnTo>
                  <a:pt x="48966" y="60487"/>
                </a:lnTo>
                <a:lnTo>
                  <a:pt x="48966" y="111358"/>
                </a:lnTo>
                <a:lnTo>
                  <a:pt x="49926" y="111358"/>
                </a:lnTo>
                <a:lnTo>
                  <a:pt x="49926" y="112318"/>
                </a:lnTo>
                <a:lnTo>
                  <a:pt x="61447" y="112318"/>
                </a:lnTo>
                <a:lnTo>
                  <a:pt x="61447" y="111358"/>
                </a:lnTo>
                <a:lnTo>
                  <a:pt x="62407" y="111358"/>
                </a:lnTo>
                <a:lnTo>
                  <a:pt x="62407" y="56647"/>
                </a:lnTo>
                <a:lnTo>
                  <a:pt x="61447" y="52806"/>
                </a:lnTo>
                <a:lnTo>
                  <a:pt x="60487" y="48966"/>
                </a:lnTo>
                <a:lnTo>
                  <a:pt x="58567" y="46085"/>
                </a:lnTo>
                <a:lnTo>
                  <a:pt x="56647" y="43205"/>
                </a:lnTo>
                <a:lnTo>
                  <a:pt x="54726" y="40325"/>
                </a:lnTo>
                <a:lnTo>
                  <a:pt x="51846" y="38404"/>
                </a:lnTo>
                <a:lnTo>
                  <a:pt x="48966" y="36484"/>
                </a:lnTo>
                <a:lnTo>
                  <a:pt x="45125" y="34564"/>
                </a:lnTo>
                <a:lnTo>
                  <a:pt x="41285" y="33604"/>
                </a:lnTo>
                <a:lnTo>
                  <a:pt x="32644" y="33604"/>
                </a:lnTo>
                <a:lnTo>
                  <a:pt x="28803" y="34564"/>
                </a:lnTo>
                <a:lnTo>
                  <a:pt x="24963" y="36484"/>
                </a:lnTo>
                <a:lnTo>
                  <a:pt x="21122" y="38404"/>
                </a:lnTo>
                <a:lnTo>
                  <a:pt x="17282" y="42245"/>
                </a:lnTo>
                <a:lnTo>
                  <a:pt x="13441" y="46085"/>
                </a:lnTo>
                <a:lnTo>
                  <a:pt x="13441" y="1920"/>
                </a:lnTo>
                <a:lnTo>
                  <a:pt x="12481" y="960"/>
                </a:lnTo>
                <a:lnTo>
                  <a:pt x="11521" y="0"/>
                </a:lnTo>
                <a:lnTo>
                  <a:pt x="960" y="0"/>
                </a:lnTo>
                <a:lnTo>
                  <a:pt x="960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4" name="object 674"/>
          <p:cNvSpPr/>
          <p:nvPr/>
        </p:nvSpPr>
        <p:spPr>
          <a:xfrm>
            <a:off x="2671846" y="3645743"/>
            <a:ext cx="7665" cy="18242"/>
          </a:xfrm>
          <a:custGeom>
            <a:avLst/>
            <a:gdLst/>
            <a:ahLst/>
            <a:cxnLst/>
            <a:rect l="l" t="t" r="r" b="b"/>
            <a:pathLst>
              <a:path w="7665" h="18242">
                <a:moveTo>
                  <a:pt x="0" y="18242"/>
                </a:moveTo>
                <a:lnTo>
                  <a:pt x="1905" y="16322"/>
                </a:lnTo>
                <a:lnTo>
                  <a:pt x="3840" y="14401"/>
                </a:lnTo>
                <a:lnTo>
                  <a:pt x="5745" y="12481"/>
                </a:lnTo>
                <a:lnTo>
                  <a:pt x="7665" y="11521"/>
                </a:lnTo>
                <a:lnTo>
                  <a:pt x="6705" y="0"/>
                </a:lnTo>
                <a:lnTo>
                  <a:pt x="2865" y="1920"/>
                </a:lnTo>
                <a:lnTo>
                  <a:pt x="0" y="182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5" name="object 675"/>
          <p:cNvSpPr/>
          <p:nvPr/>
        </p:nvSpPr>
        <p:spPr>
          <a:xfrm>
            <a:off x="2654564" y="3644783"/>
            <a:ext cx="66233" cy="79674"/>
          </a:xfrm>
          <a:custGeom>
            <a:avLst/>
            <a:gdLst/>
            <a:ahLst/>
            <a:cxnLst/>
            <a:rect l="l" t="t" r="r" b="b"/>
            <a:pathLst>
              <a:path w="66233" h="79674">
                <a:moveTo>
                  <a:pt x="66233" y="25908"/>
                </a:moveTo>
                <a:lnTo>
                  <a:pt x="64312" y="21122"/>
                </a:lnTo>
                <a:lnTo>
                  <a:pt x="63352" y="17282"/>
                </a:lnTo>
                <a:lnTo>
                  <a:pt x="61432" y="13441"/>
                </a:lnTo>
                <a:lnTo>
                  <a:pt x="58552" y="10561"/>
                </a:lnTo>
                <a:lnTo>
                  <a:pt x="56631" y="7680"/>
                </a:lnTo>
                <a:lnTo>
                  <a:pt x="52791" y="4800"/>
                </a:lnTo>
                <a:lnTo>
                  <a:pt x="48950" y="2880"/>
                </a:lnTo>
                <a:lnTo>
                  <a:pt x="45110" y="960"/>
                </a:lnTo>
                <a:lnTo>
                  <a:pt x="40309" y="0"/>
                </a:lnTo>
                <a:lnTo>
                  <a:pt x="28788" y="0"/>
                </a:lnTo>
                <a:lnTo>
                  <a:pt x="23987" y="960"/>
                </a:lnTo>
                <a:lnTo>
                  <a:pt x="24947" y="12481"/>
                </a:lnTo>
                <a:lnTo>
                  <a:pt x="27828" y="11521"/>
                </a:lnTo>
                <a:lnTo>
                  <a:pt x="30708" y="10561"/>
                </a:lnTo>
                <a:lnTo>
                  <a:pt x="40309" y="10561"/>
                </a:lnTo>
                <a:lnTo>
                  <a:pt x="45110" y="12481"/>
                </a:lnTo>
                <a:lnTo>
                  <a:pt x="47990" y="16322"/>
                </a:lnTo>
                <a:lnTo>
                  <a:pt x="51831" y="21122"/>
                </a:lnTo>
                <a:lnTo>
                  <a:pt x="53751" y="25908"/>
                </a:lnTo>
                <a:lnTo>
                  <a:pt x="52791" y="33588"/>
                </a:lnTo>
                <a:lnTo>
                  <a:pt x="13426" y="33588"/>
                </a:lnTo>
                <a:lnTo>
                  <a:pt x="13426" y="29748"/>
                </a:lnTo>
                <a:lnTo>
                  <a:pt x="14401" y="26883"/>
                </a:lnTo>
                <a:lnTo>
                  <a:pt x="15346" y="24947"/>
                </a:lnTo>
                <a:lnTo>
                  <a:pt x="16306" y="22067"/>
                </a:lnTo>
                <a:lnTo>
                  <a:pt x="17282" y="19202"/>
                </a:lnTo>
                <a:lnTo>
                  <a:pt x="20147" y="2880"/>
                </a:lnTo>
                <a:lnTo>
                  <a:pt x="15346" y="4800"/>
                </a:lnTo>
                <a:lnTo>
                  <a:pt x="12466" y="7680"/>
                </a:lnTo>
                <a:lnTo>
                  <a:pt x="8625" y="11521"/>
                </a:lnTo>
                <a:lnTo>
                  <a:pt x="5745" y="14401"/>
                </a:lnTo>
                <a:lnTo>
                  <a:pt x="3840" y="19202"/>
                </a:lnTo>
                <a:lnTo>
                  <a:pt x="1905" y="24002"/>
                </a:lnTo>
                <a:lnTo>
                  <a:pt x="0" y="28788"/>
                </a:lnTo>
                <a:lnTo>
                  <a:pt x="0" y="52791"/>
                </a:lnTo>
                <a:lnTo>
                  <a:pt x="1905" y="57591"/>
                </a:lnTo>
                <a:lnTo>
                  <a:pt x="3840" y="62392"/>
                </a:lnTo>
                <a:lnTo>
                  <a:pt x="5745" y="67193"/>
                </a:lnTo>
                <a:lnTo>
                  <a:pt x="8625" y="70073"/>
                </a:lnTo>
                <a:lnTo>
                  <a:pt x="11506" y="73913"/>
                </a:lnTo>
                <a:lnTo>
                  <a:pt x="15346" y="75834"/>
                </a:lnTo>
                <a:lnTo>
                  <a:pt x="20147" y="77754"/>
                </a:lnTo>
                <a:lnTo>
                  <a:pt x="24947" y="79674"/>
                </a:lnTo>
                <a:lnTo>
                  <a:pt x="46070" y="79674"/>
                </a:lnTo>
                <a:lnTo>
                  <a:pt x="48950" y="78714"/>
                </a:lnTo>
                <a:lnTo>
                  <a:pt x="51831" y="78714"/>
                </a:lnTo>
                <a:lnTo>
                  <a:pt x="53751" y="77754"/>
                </a:lnTo>
                <a:lnTo>
                  <a:pt x="55671" y="76794"/>
                </a:lnTo>
                <a:lnTo>
                  <a:pt x="57591" y="76794"/>
                </a:lnTo>
                <a:lnTo>
                  <a:pt x="59512" y="75834"/>
                </a:lnTo>
                <a:lnTo>
                  <a:pt x="60472" y="74874"/>
                </a:lnTo>
                <a:lnTo>
                  <a:pt x="61432" y="74874"/>
                </a:lnTo>
                <a:lnTo>
                  <a:pt x="62392" y="73913"/>
                </a:lnTo>
                <a:lnTo>
                  <a:pt x="62392" y="72953"/>
                </a:lnTo>
                <a:lnTo>
                  <a:pt x="63352" y="72953"/>
                </a:lnTo>
                <a:lnTo>
                  <a:pt x="63352" y="65272"/>
                </a:lnTo>
                <a:lnTo>
                  <a:pt x="62392" y="64312"/>
                </a:lnTo>
                <a:lnTo>
                  <a:pt x="61432" y="63352"/>
                </a:lnTo>
                <a:lnTo>
                  <a:pt x="60472" y="63352"/>
                </a:lnTo>
                <a:lnTo>
                  <a:pt x="59512" y="64312"/>
                </a:lnTo>
                <a:lnTo>
                  <a:pt x="58552" y="64312"/>
                </a:lnTo>
                <a:lnTo>
                  <a:pt x="56631" y="65272"/>
                </a:lnTo>
                <a:lnTo>
                  <a:pt x="55671" y="66233"/>
                </a:lnTo>
                <a:lnTo>
                  <a:pt x="53751" y="66233"/>
                </a:lnTo>
                <a:lnTo>
                  <a:pt x="51831" y="67193"/>
                </a:lnTo>
                <a:lnTo>
                  <a:pt x="48950" y="68153"/>
                </a:lnTo>
                <a:lnTo>
                  <a:pt x="47030" y="68153"/>
                </a:lnTo>
                <a:lnTo>
                  <a:pt x="44150" y="69113"/>
                </a:lnTo>
                <a:lnTo>
                  <a:pt x="28788" y="69113"/>
                </a:lnTo>
                <a:lnTo>
                  <a:pt x="25907" y="67193"/>
                </a:lnTo>
                <a:lnTo>
                  <a:pt x="23027" y="66233"/>
                </a:lnTo>
                <a:lnTo>
                  <a:pt x="21122" y="64312"/>
                </a:lnTo>
                <a:lnTo>
                  <a:pt x="19187" y="62392"/>
                </a:lnTo>
                <a:lnTo>
                  <a:pt x="17282" y="59512"/>
                </a:lnTo>
                <a:lnTo>
                  <a:pt x="15346" y="56631"/>
                </a:lnTo>
                <a:lnTo>
                  <a:pt x="14401" y="53751"/>
                </a:lnTo>
                <a:lnTo>
                  <a:pt x="14401" y="50871"/>
                </a:lnTo>
                <a:lnTo>
                  <a:pt x="13426" y="47030"/>
                </a:lnTo>
                <a:lnTo>
                  <a:pt x="13426" y="43190"/>
                </a:lnTo>
                <a:lnTo>
                  <a:pt x="62392" y="43190"/>
                </a:lnTo>
                <a:lnTo>
                  <a:pt x="64312" y="42230"/>
                </a:lnTo>
                <a:lnTo>
                  <a:pt x="65272" y="41269"/>
                </a:lnTo>
                <a:lnTo>
                  <a:pt x="66233" y="40309"/>
                </a:lnTo>
                <a:lnTo>
                  <a:pt x="66233" y="2590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6" name="object 676"/>
          <p:cNvSpPr/>
          <p:nvPr/>
        </p:nvSpPr>
        <p:spPr>
          <a:xfrm>
            <a:off x="2748640" y="3644783"/>
            <a:ext cx="60472" cy="79674"/>
          </a:xfrm>
          <a:custGeom>
            <a:avLst/>
            <a:gdLst/>
            <a:ahLst/>
            <a:cxnLst/>
            <a:rect l="l" t="t" r="r" b="b"/>
            <a:pathLst>
              <a:path w="60472" h="79674">
                <a:moveTo>
                  <a:pt x="13426" y="66233"/>
                </a:moveTo>
                <a:lnTo>
                  <a:pt x="10561" y="65272"/>
                </a:lnTo>
                <a:lnTo>
                  <a:pt x="8625" y="63352"/>
                </a:lnTo>
                <a:lnTo>
                  <a:pt x="6720" y="60472"/>
                </a:lnTo>
                <a:lnTo>
                  <a:pt x="7680" y="77754"/>
                </a:lnTo>
                <a:lnTo>
                  <a:pt x="12466" y="79674"/>
                </a:lnTo>
                <a:lnTo>
                  <a:pt x="29748" y="79674"/>
                </a:lnTo>
                <a:lnTo>
                  <a:pt x="35509" y="78714"/>
                </a:lnTo>
                <a:lnTo>
                  <a:pt x="39349" y="76794"/>
                </a:lnTo>
                <a:lnTo>
                  <a:pt x="44150" y="74874"/>
                </a:lnTo>
                <a:lnTo>
                  <a:pt x="47990" y="71993"/>
                </a:lnTo>
                <a:lnTo>
                  <a:pt x="50871" y="69113"/>
                </a:lnTo>
                <a:lnTo>
                  <a:pt x="54711" y="65272"/>
                </a:lnTo>
                <a:lnTo>
                  <a:pt x="56631" y="60472"/>
                </a:lnTo>
                <a:lnTo>
                  <a:pt x="58552" y="55671"/>
                </a:lnTo>
                <a:lnTo>
                  <a:pt x="59512" y="50871"/>
                </a:lnTo>
                <a:lnTo>
                  <a:pt x="60472" y="45110"/>
                </a:lnTo>
                <a:lnTo>
                  <a:pt x="60472" y="33588"/>
                </a:lnTo>
                <a:lnTo>
                  <a:pt x="59512" y="27843"/>
                </a:lnTo>
                <a:lnTo>
                  <a:pt x="58552" y="23042"/>
                </a:lnTo>
                <a:lnTo>
                  <a:pt x="56631" y="18227"/>
                </a:lnTo>
                <a:lnTo>
                  <a:pt x="54711" y="14401"/>
                </a:lnTo>
                <a:lnTo>
                  <a:pt x="51831" y="10561"/>
                </a:lnTo>
                <a:lnTo>
                  <a:pt x="48950" y="7680"/>
                </a:lnTo>
                <a:lnTo>
                  <a:pt x="45110" y="4800"/>
                </a:lnTo>
                <a:lnTo>
                  <a:pt x="40309" y="2880"/>
                </a:lnTo>
                <a:lnTo>
                  <a:pt x="36469" y="960"/>
                </a:lnTo>
                <a:lnTo>
                  <a:pt x="30708" y="0"/>
                </a:lnTo>
                <a:lnTo>
                  <a:pt x="19187" y="0"/>
                </a:lnTo>
                <a:lnTo>
                  <a:pt x="13426" y="960"/>
                </a:lnTo>
                <a:lnTo>
                  <a:pt x="8625" y="2880"/>
                </a:lnTo>
                <a:lnTo>
                  <a:pt x="3840" y="5760"/>
                </a:lnTo>
                <a:lnTo>
                  <a:pt x="0" y="7680"/>
                </a:lnTo>
                <a:lnTo>
                  <a:pt x="1905" y="47990"/>
                </a:lnTo>
                <a:lnTo>
                  <a:pt x="1905" y="31668"/>
                </a:lnTo>
                <a:lnTo>
                  <a:pt x="2880" y="28788"/>
                </a:lnTo>
                <a:lnTo>
                  <a:pt x="3840" y="24947"/>
                </a:lnTo>
                <a:lnTo>
                  <a:pt x="5745" y="22067"/>
                </a:lnTo>
                <a:lnTo>
                  <a:pt x="7680" y="19202"/>
                </a:lnTo>
                <a:lnTo>
                  <a:pt x="9585" y="17282"/>
                </a:lnTo>
                <a:lnTo>
                  <a:pt x="11521" y="15361"/>
                </a:lnTo>
                <a:lnTo>
                  <a:pt x="14401" y="13441"/>
                </a:lnTo>
                <a:lnTo>
                  <a:pt x="17266" y="12481"/>
                </a:lnTo>
                <a:lnTo>
                  <a:pt x="20147" y="11521"/>
                </a:lnTo>
                <a:lnTo>
                  <a:pt x="28788" y="11521"/>
                </a:lnTo>
                <a:lnTo>
                  <a:pt x="32628" y="12481"/>
                </a:lnTo>
                <a:lnTo>
                  <a:pt x="35509" y="13441"/>
                </a:lnTo>
                <a:lnTo>
                  <a:pt x="38389" y="15361"/>
                </a:lnTo>
                <a:lnTo>
                  <a:pt x="40309" y="17282"/>
                </a:lnTo>
                <a:lnTo>
                  <a:pt x="42230" y="20162"/>
                </a:lnTo>
                <a:lnTo>
                  <a:pt x="43190" y="23042"/>
                </a:lnTo>
                <a:lnTo>
                  <a:pt x="45110" y="25908"/>
                </a:lnTo>
                <a:lnTo>
                  <a:pt x="45110" y="28788"/>
                </a:lnTo>
                <a:lnTo>
                  <a:pt x="46070" y="32628"/>
                </a:lnTo>
                <a:lnTo>
                  <a:pt x="47030" y="36469"/>
                </a:lnTo>
                <a:lnTo>
                  <a:pt x="47030" y="44150"/>
                </a:lnTo>
                <a:lnTo>
                  <a:pt x="46070" y="47990"/>
                </a:lnTo>
                <a:lnTo>
                  <a:pt x="45110" y="51831"/>
                </a:lnTo>
                <a:lnTo>
                  <a:pt x="44150" y="55671"/>
                </a:lnTo>
                <a:lnTo>
                  <a:pt x="43190" y="58552"/>
                </a:lnTo>
                <a:lnTo>
                  <a:pt x="41269" y="60472"/>
                </a:lnTo>
                <a:lnTo>
                  <a:pt x="39349" y="63352"/>
                </a:lnTo>
                <a:lnTo>
                  <a:pt x="37429" y="65272"/>
                </a:lnTo>
                <a:lnTo>
                  <a:pt x="34549" y="67193"/>
                </a:lnTo>
                <a:lnTo>
                  <a:pt x="31668" y="68153"/>
                </a:lnTo>
                <a:lnTo>
                  <a:pt x="27828" y="69113"/>
                </a:lnTo>
                <a:lnTo>
                  <a:pt x="20147" y="69113"/>
                </a:lnTo>
                <a:lnTo>
                  <a:pt x="16306" y="68153"/>
                </a:lnTo>
                <a:lnTo>
                  <a:pt x="13426" y="6623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7" name="object 677"/>
          <p:cNvSpPr/>
          <p:nvPr/>
        </p:nvSpPr>
        <p:spPr>
          <a:xfrm>
            <a:off x="2736159" y="3652464"/>
            <a:ext cx="20162" cy="70073"/>
          </a:xfrm>
          <a:custGeom>
            <a:avLst/>
            <a:gdLst/>
            <a:ahLst/>
            <a:cxnLst/>
            <a:rect l="l" t="t" r="r" b="b"/>
            <a:pathLst>
              <a:path w="20162" h="70073">
                <a:moveTo>
                  <a:pt x="0" y="26883"/>
                </a:moveTo>
                <a:lnTo>
                  <a:pt x="0" y="39349"/>
                </a:lnTo>
                <a:lnTo>
                  <a:pt x="960" y="45110"/>
                </a:lnTo>
                <a:lnTo>
                  <a:pt x="2880" y="49911"/>
                </a:lnTo>
                <a:lnTo>
                  <a:pt x="3840" y="54711"/>
                </a:lnTo>
                <a:lnTo>
                  <a:pt x="6720" y="58552"/>
                </a:lnTo>
                <a:lnTo>
                  <a:pt x="9601" y="62392"/>
                </a:lnTo>
                <a:lnTo>
                  <a:pt x="12481" y="65272"/>
                </a:lnTo>
                <a:lnTo>
                  <a:pt x="16322" y="68153"/>
                </a:lnTo>
                <a:lnTo>
                  <a:pt x="20162" y="70073"/>
                </a:lnTo>
                <a:lnTo>
                  <a:pt x="19202" y="52791"/>
                </a:lnTo>
                <a:lnTo>
                  <a:pt x="17266" y="49911"/>
                </a:lnTo>
                <a:lnTo>
                  <a:pt x="16322" y="47030"/>
                </a:lnTo>
                <a:lnTo>
                  <a:pt x="15361" y="43190"/>
                </a:lnTo>
                <a:lnTo>
                  <a:pt x="14386" y="40309"/>
                </a:lnTo>
                <a:lnTo>
                  <a:pt x="12481" y="0"/>
                </a:lnTo>
                <a:lnTo>
                  <a:pt x="9601" y="3840"/>
                </a:lnTo>
                <a:lnTo>
                  <a:pt x="6720" y="7680"/>
                </a:lnTo>
                <a:lnTo>
                  <a:pt x="3840" y="11521"/>
                </a:lnTo>
                <a:lnTo>
                  <a:pt x="2880" y="17266"/>
                </a:lnTo>
                <a:lnTo>
                  <a:pt x="960" y="22067"/>
                </a:lnTo>
                <a:lnTo>
                  <a:pt x="0" y="268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8" name="object 678"/>
          <p:cNvSpPr/>
          <p:nvPr/>
        </p:nvSpPr>
        <p:spPr>
          <a:xfrm>
            <a:off x="2829275" y="3644783"/>
            <a:ext cx="42245" cy="78714"/>
          </a:xfrm>
          <a:custGeom>
            <a:avLst/>
            <a:gdLst/>
            <a:ahLst/>
            <a:cxnLst/>
            <a:rect l="l" t="t" r="r" b="b"/>
            <a:pathLst>
              <a:path w="42245" h="78714">
                <a:moveTo>
                  <a:pt x="13441" y="11521"/>
                </a:moveTo>
                <a:lnTo>
                  <a:pt x="11521" y="14401"/>
                </a:lnTo>
                <a:lnTo>
                  <a:pt x="11521" y="1920"/>
                </a:lnTo>
                <a:lnTo>
                  <a:pt x="8641" y="1920"/>
                </a:lnTo>
                <a:lnTo>
                  <a:pt x="7680" y="960"/>
                </a:lnTo>
                <a:lnTo>
                  <a:pt x="4800" y="960"/>
                </a:lnTo>
                <a:lnTo>
                  <a:pt x="384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77754"/>
                </a:lnTo>
                <a:lnTo>
                  <a:pt x="960" y="78714"/>
                </a:lnTo>
                <a:lnTo>
                  <a:pt x="11521" y="78714"/>
                </a:lnTo>
                <a:lnTo>
                  <a:pt x="12481" y="77754"/>
                </a:lnTo>
                <a:lnTo>
                  <a:pt x="13441" y="77754"/>
                </a:lnTo>
                <a:lnTo>
                  <a:pt x="13441" y="28788"/>
                </a:lnTo>
                <a:lnTo>
                  <a:pt x="15346" y="25908"/>
                </a:lnTo>
                <a:lnTo>
                  <a:pt x="16322" y="23042"/>
                </a:lnTo>
                <a:lnTo>
                  <a:pt x="18242" y="21122"/>
                </a:lnTo>
                <a:lnTo>
                  <a:pt x="20162" y="19202"/>
                </a:lnTo>
                <a:lnTo>
                  <a:pt x="21122" y="17282"/>
                </a:lnTo>
                <a:lnTo>
                  <a:pt x="23027" y="16322"/>
                </a:lnTo>
                <a:lnTo>
                  <a:pt x="24002" y="15361"/>
                </a:lnTo>
                <a:lnTo>
                  <a:pt x="25907" y="14401"/>
                </a:lnTo>
                <a:lnTo>
                  <a:pt x="26868" y="13441"/>
                </a:lnTo>
                <a:lnTo>
                  <a:pt x="27843" y="13441"/>
                </a:lnTo>
                <a:lnTo>
                  <a:pt x="29748" y="12481"/>
                </a:lnTo>
                <a:lnTo>
                  <a:pt x="31683" y="12481"/>
                </a:lnTo>
                <a:lnTo>
                  <a:pt x="32628" y="13441"/>
                </a:lnTo>
                <a:lnTo>
                  <a:pt x="35524" y="13441"/>
                </a:lnTo>
                <a:lnTo>
                  <a:pt x="36469" y="14401"/>
                </a:lnTo>
                <a:lnTo>
                  <a:pt x="38404" y="14401"/>
                </a:lnTo>
                <a:lnTo>
                  <a:pt x="39349" y="15361"/>
                </a:lnTo>
                <a:lnTo>
                  <a:pt x="41269" y="15361"/>
                </a:lnTo>
                <a:lnTo>
                  <a:pt x="41269" y="14401"/>
                </a:lnTo>
                <a:lnTo>
                  <a:pt x="42245" y="14401"/>
                </a:lnTo>
                <a:lnTo>
                  <a:pt x="42245" y="2880"/>
                </a:lnTo>
                <a:lnTo>
                  <a:pt x="41269" y="2880"/>
                </a:lnTo>
                <a:lnTo>
                  <a:pt x="41269" y="1920"/>
                </a:lnTo>
                <a:lnTo>
                  <a:pt x="39349" y="1920"/>
                </a:lnTo>
                <a:lnTo>
                  <a:pt x="38404" y="960"/>
                </a:lnTo>
                <a:lnTo>
                  <a:pt x="35524" y="960"/>
                </a:lnTo>
                <a:lnTo>
                  <a:pt x="34549" y="0"/>
                </a:lnTo>
                <a:lnTo>
                  <a:pt x="29748" y="0"/>
                </a:lnTo>
                <a:lnTo>
                  <a:pt x="28803" y="960"/>
                </a:lnTo>
                <a:lnTo>
                  <a:pt x="25907" y="960"/>
                </a:lnTo>
                <a:lnTo>
                  <a:pt x="24002" y="1920"/>
                </a:lnTo>
                <a:lnTo>
                  <a:pt x="22067" y="2880"/>
                </a:lnTo>
                <a:lnTo>
                  <a:pt x="21122" y="3840"/>
                </a:lnTo>
                <a:lnTo>
                  <a:pt x="19187" y="5760"/>
                </a:lnTo>
                <a:lnTo>
                  <a:pt x="17282" y="7680"/>
                </a:lnTo>
                <a:lnTo>
                  <a:pt x="15346" y="9601"/>
                </a:lnTo>
                <a:lnTo>
                  <a:pt x="13441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9" name="object 679"/>
          <p:cNvSpPr/>
          <p:nvPr/>
        </p:nvSpPr>
        <p:spPr>
          <a:xfrm>
            <a:off x="2878226" y="3645743"/>
            <a:ext cx="69128" cy="106558"/>
          </a:xfrm>
          <a:custGeom>
            <a:avLst/>
            <a:gdLst/>
            <a:ahLst/>
            <a:cxnLst/>
            <a:rect l="l" t="t" r="r" b="b"/>
            <a:pathLst>
              <a:path w="69128" h="106558">
                <a:moveTo>
                  <a:pt x="69128" y="960"/>
                </a:moveTo>
                <a:lnTo>
                  <a:pt x="65288" y="960"/>
                </a:lnTo>
                <a:lnTo>
                  <a:pt x="64312" y="0"/>
                </a:lnTo>
                <a:lnTo>
                  <a:pt x="61447" y="0"/>
                </a:lnTo>
                <a:lnTo>
                  <a:pt x="59527" y="960"/>
                </a:lnTo>
                <a:lnTo>
                  <a:pt x="56647" y="960"/>
                </a:lnTo>
                <a:lnTo>
                  <a:pt x="56647" y="1920"/>
                </a:lnTo>
                <a:lnTo>
                  <a:pt x="55686" y="1920"/>
                </a:lnTo>
                <a:lnTo>
                  <a:pt x="55686" y="2880"/>
                </a:lnTo>
                <a:lnTo>
                  <a:pt x="35524" y="61432"/>
                </a:lnTo>
                <a:lnTo>
                  <a:pt x="14401" y="3840"/>
                </a:lnTo>
                <a:lnTo>
                  <a:pt x="14401" y="1920"/>
                </a:lnTo>
                <a:lnTo>
                  <a:pt x="13441" y="1920"/>
                </a:lnTo>
                <a:lnTo>
                  <a:pt x="13441" y="960"/>
                </a:lnTo>
                <a:lnTo>
                  <a:pt x="10561" y="960"/>
                </a:lnTo>
                <a:lnTo>
                  <a:pt x="9601" y="0"/>
                </a:lnTo>
                <a:lnTo>
                  <a:pt x="4800" y="0"/>
                </a:lnTo>
                <a:lnTo>
                  <a:pt x="384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4800"/>
                </a:lnTo>
                <a:lnTo>
                  <a:pt x="960" y="5760"/>
                </a:lnTo>
                <a:lnTo>
                  <a:pt x="26883" y="74874"/>
                </a:lnTo>
                <a:lnTo>
                  <a:pt x="26883" y="75834"/>
                </a:lnTo>
                <a:lnTo>
                  <a:pt x="27843" y="76794"/>
                </a:lnTo>
                <a:lnTo>
                  <a:pt x="28803" y="77754"/>
                </a:lnTo>
                <a:lnTo>
                  <a:pt x="19202" y="102717"/>
                </a:lnTo>
                <a:lnTo>
                  <a:pt x="18242" y="103677"/>
                </a:lnTo>
                <a:lnTo>
                  <a:pt x="18242" y="105597"/>
                </a:lnTo>
                <a:lnTo>
                  <a:pt x="19202" y="105597"/>
                </a:lnTo>
                <a:lnTo>
                  <a:pt x="19202" y="106558"/>
                </a:lnTo>
                <a:lnTo>
                  <a:pt x="30723" y="106558"/>
                </a:lnTo>
                <a:lnTo>
                  <a:pt x="31683" y="105597"/>
                </a:lnTo>
                <a:lnTo>
                  <a:pt x="32644" y="105597"/>
                </a:lnTo>
                <a:lnTo>
                  <a:pt x="32644" y="104637"/>
                </a:lnTo>
                <a:lnTo>
                  <a:pt x="43205" y="77754"/>
                </a:lnTo>
                <a:lnTo>
                  <a:pt x="69128" y="5760"/>
                </a:lnTo>
                <a:lnTo>
                  <a:pt x="69128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0" name="object 680"/>
          <p:cNvSpPr/>
          <p:nvPr/>
        </p:nvSpPr>
        <p:spPr>
          <a:xfrm>
            <a:off x="2942539" y="3705255"/>
            <a:ext cx="25923" cy="41285"/>
          </a:xfrm>
          <a:custGeom>
            <a:avLst/>
            <a:gdLst/>
            <a:ahLst/>
            <a:cxnLst/>
            <a:rect l="l" t="t" r="r" b="b"/>
            <a:pathLst>
              <a:path w="25923" h="41285">
                <a:moveTo>
                  <a:pt x="10561" y="17282"/>
                </a:moveTo>
                <a:lnTo>
                  <a:pt x="0" y="39364"/>
                </a:lnTo>
                <a:lnTo>
                  <a:pt x="0" y="41285"/>
                </a:lnTo>
                <a:lnTo>
                  <a:pt x="7680" y="41285"/>
                </a:lnTo>
                <a:lnTo>
                  <a:pt x="8656" y="40325"/>
                </a:lnTo>
                <a:lnTo>
                  <a:pt x="9616" y="40325"/>
                </a:lnTo>
                <a:lnTo>
                  <a:pt x="9616" y="39364"/>
                </a:lnTo>
                <a:lnTo>
                  <a:pt x="10561" y="39364"/>
                </a:lnTo>
                <a:lnTo>
                  <a:pt x="21122" y="23042"/>
                </a:lnTo>
                <a:lnTo>
                  <a:pt x="22082" y="21122"/>
                </a:lnTo>
                <a:lnTo>
                  <a:pt x="23058" y="20162"/>
                </a:lnTo>
                <a:lnTo>
                  <a:pt x="24002" y="19202"/>
                </a:lnTo>
                <a:lnTo>
                  <a:pt x="24002" y="17282"/>
                </a:lnTo>
                <a:lnTo>
                  <a:pt x="24963" y="16322"/>
                </a:lnTo>
                <a:lnTo>
                  <a:pt x="24963" y="15361"/>
                </a:lnTo>
                <a:lnTo>
                  <a:pt x="25923" y="13441"/>
                </a:lnTo>
                <a:lnTo>
                  <a:pt x="25923" y="2880"/>
                </a:lnTo>
                <a:lnTo>
                  <a:pt x="24963" y="1920"/>
                </a:lnTo>
                <a:lnTo>
                  <a:pt x="24002" y="960"/>
                </a:lnTo>
                <a:lnTo>
                  <a:pt x="23058" y="0"/>
                </a:lnTo>
                <a:lnTo>
                  <a:pt x="14401" y="0"/>
                </a:lnTo>
                <a:lnTo>
                  <a:pt x="13456" y="960"/>
                </a:lnTo>
                <a:lnTo>
                  <a:pt x="12496" y="960"/>
                </a:lnTo>
                <a:lnTo>
                  <a:pt x="11521" y="1920"/>
                </a:lnTo>
                <a:lnTo>
                  <a:pt x="11521" y="2880"/>
                </a:lnTo>
                <a:lnTo>
                  <a:pt x="10561" y="3840"/>
                </a:lnTo>
                <a:lnTo>
                  <a:pt x="10561" y="172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1" name="object 681"/>
          <p:cNvSpPr/>
          <p:nvPr/>
        </p:nvSpPr>
        <p:spPr>
          <a:xfrm>
            <a:off x="3040456" y="3657264"/>
            <a:ext cx="41285" cy="40309"/>
          </a:xfrm>
          <a:custGeom>
            <a:avLst/>
            <a:gdLst/>
            <a:ahLst/>
            <a:cxnLst/>
            <a:rect l="l" t="t" r="r" b="b"/>
            <a:pathLst>
              <a:path w="41285" h="40309">
                <a:moveTo>
                  <a:pt x="17282" y="40309"/>
                </a:moveTo>
                <a:lnTo>
                  <a:pt x="21122" y="39349"/>
                </a:lnTo>
                <a:lnTo>
                  <a:pt x="24963" y="38389"/>
                </a:lnTo>
                <a:lnTo>
                  <a:pt x="27843" y="37429"/>
                </a:lnTo>
                <a:lnTo>
                  <a:pt x="30723" y="35509"/>
                </a:lnTo>
                <a:lnTo>
                  <a:pt x="33604" y="33588"/>
                </a:lnTo>
                <a:lnTo>
                  <a:pt x="36484" y="30708"/>
                </a:lnTo>
                <a:lnTo>
                  <a:pt x="38404" y="27828"/>
                </a:lnTo>
                <a:lnTo>
                  <a:pt x="39364" y="24947"/>
                </a:lnTo>
                <a:lnTo>
                  <a:pt x="40325" y="22082"/>
                </a:lnTo>
                <a:lnTo>
                  <a:pt x="41285" y="18242"/>
                </a:lnTo>
                <a:lnTo>
                  <a:pt x="41285" y="8641"/>
                </a:lnTo>
                <a:lnTo>
                  <a:pt x="40325" y="6720"/>
                </a:lnTo>
                <a:lnTo>
                  <a:pt x="39364" y="3840"/>
                </a:lnTo>
                <a:lnTo>
                  <a:pt x="38404" y="1920"/>
                </a:lnTo>
                <a:lnTo>
                  <a:pt x="36484" y="0"/>
                </a:lnTo>
                <a:lnTo>
                  <a:pt x="28803" y="8641"/>
                </a:lnTo>
                <a:lnTo>
                  <a:pt x="28803" y="16306"/>
                </a:lnTo>
                <a:lnTo>
                  <a:pt x="27843" y="18242"/>
                </a:lnTo>
                <a:lnTo>
                  <a:pt x="27843" y="20147"/>
                </a:lnTo>
                <a:lnTo>
                  <a:pt x="26898" y="22082"/>
                </a:lnTo>
                <a:lnTo>
                  <a:pt x="25923" y="23987"/>
                </a:lnTo>
                <a:lnTo>
                  <a:pt x="24963" y="24947"/>
                </a:lnTo>
                <a:lnTo>
                  <a:pt x="23058" y="26868"/>
                </a:lnTo>
                <a:lnTo>
                  <a:pt x="22082" y="27828"/>
                </a:lnTo>
                <a:lnTo>
                  <a:pt x="20177" y="28788"/>
                </a:lnTo>
                <a:lnTo>
                  <a:pt x="18242" y="29748"/>
                </a:lnTo>
                <a:lnTo>
                  <a:pt x="8656" y="29748"/>
                </a:lnTo>
                <a:lnTo>
                  <a:pt x="4815" y="28788"/>
                </a:lnTo>
                <a:lnTo>
                  <a:pt x="1935" y="25923"/>
                </a:lnTo>
                <a:lnTo>
                  <a:pt x="0" y="37429"/>
                </a:lnTo>
                <a:lnTo>
                  <a:pt x="1935" y="38389"/>
                </a:lnTo>
                <a:lnTo>
                  <a:pt x="4815" y="39349"/>
                </a:lnTo>
                <a:lnTo>
                  <a:pt x="7680" y="39349"/>
                </a:lnTo>
                <a:lnTo>
                  <a:pt x="10561" y="40309"/>
                </a:lnTo>
                <a:lnTo>
                  <a:pt x="17282" y="4030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2" name="object 682"/>
          <p:cNvSpPr/>
          <p:nvPr/>
        </p:nvSpPr>
        <p:spPr>
          <a:xfrm>
            <a:off x="3035670" y="3702375"/>
            <a:ext cx="53751" cy="50886"/>
          </a:xfrm>
          <a:custGeom>
            <a:avLst/>
            <a:gdLst/>
            <a:ahLst/>
            <a:cxnLst/>
            <a:rect l="l" t="t" r="r" b="b"/>
            <a:pathLst>
              <a:path w="53751" h="50886">
                <a:moveTo>
                  <a:pt x="25907" y="40325"/>
                </a:moveTo>
                <a:lnTo>
                  <a:pt x="12466" y="40325"/>
                </a:lnTo>
                <a:lnTo>
                  <a:pt x="7680" y="39364"/>
                </a:lnTo>
                <a:lnTo>
                  <a:pt x="3840" y="37444"/>
                </a:lnTo>
                <a:lnTo>
                  <a:pt x="0" y="35524"/>
                </a:lnTo>
                <a:lnTo>
                  <a:pt x="2880" y="48966"/>
                </a:lnTo>
                <a:lnTo>
                  <a:pt x="6720" y="49926"/>
                </a:lnTo>
                <a:lnTo>
                  <a:pt x="12466" y="50886"/>
                </a:lnTo>
                <a:lnTo>
                  <a:pt x="23987" y="50886"/>
                </a:lnTo>
                <a:lnTo>
                  <a:pt x="29748" y="49926"/>
                </a:lnTo>
                <a:lnTo>
                  <a:pt x="33588" y="48005"/>
                </a:lnTo>
                <a:lnTo>
                  <a:pt x="38389" y="47045"/>
                </a:lnTo>
                <a:lnTo>
                  <a:pt x="42230" y="45125"/>
                </a:lnTo>
                <a:lnTo>
                  <a:pt x="45110" y="43205"/>
                </a:lnTo>
                <a:lnTo>
                  <a:pt x="47990" y="40325"/>
                </a:lnTo>
                <a:lnTo>
                  <a:pt x="49911" y="38404"/>
                </a:lnTo>
                <a:lnTo>
                  <a:pt x="51831" y="35524"/>
                </a:lnTo>
                <a:lnTo>
                  <a:pt x="52791" y="31683"/>
                </a:lnTo>
                <a:lnTo>
                  <a:pt x="53751" y="28803"/>
                </a:lnTo>
                <a:lnTo>
                  <a:pt x="53751" y="22082"/>
                </a:lnTo>
                <a:lnTo>
                  <a:pt x="52791" y="19202"/>
                </a:lnTo>
                <a:lnTo>
                  <a:pt x="51831" y="17282"/>
                </a:lnTo>
                <a:lnTo>
                  <a:pt x="49911" y="14401"/>
                </a:lnTo>
                <a:lnTo>
                  <a:pt x="48950" y="12481"/>
                </a:lnTo>
                <a:lnTo>
                  <a:pt x="46070" y="11521"/>
                </a:lnTo>
                <a:lnTo>
                  <a:pt x="44150" y="9601"/>
                </a:lnTo>
                <a:lnTo>
                  <a:pt x="41269" y="8641"/>
                </a:lnTo>
                <a:lnTo>
                  <a:pt x="38389" y="7680"/>
                </a:lnTo>
                <a:lnTo>
                  <a:pt x="35509" y="6720"/>
                </a:lnTo>
                <a:lnTo>
                  <a:pt x="32628" y="5760"/>
                </a:lnTo>
                <a:lnTo>
                  <a:pt x="28788" y="5760"/>
                </a:lnTo>
                <a:lnTo>
                  <a:pt x="9601" y="4800"/>
                </a:lnTo>
                <a:lnTo>
                  <a:pt x="6720" y="4800"/>
                </a:lnTo>
                <a:lnTo>
                  <a:pt x="4785" y="3840"/>
                </a:lnTo>
                <a:lnTo>
                  <a:pt x="2880" y="2880"/>
                </a:lnTo>
                <a:lnTo>
                  <a:pt x="960" y="1920"/>
                </a:lnTo>
                <a:lnTo>
                  <a:pt x="0" y="0"/>
                </a:lnTo>
                <a:lnTo>
                  <a:pt x="0" y="23042"/>
                </a:lnTo>
                <a:lnTo>
                  <a:pt x="960" y="22082"/>
                </a:lnTo>
                <a:lnTo>
                  <a:pt x="1920" y="21122"/>
                </a:lnTo>
                <a:lnTo>
                  <a:pt x="2880" y="19202"/>
                </a:lnTo>
                <a:lnTo>
                  <a:pt x="3840" y="18242"/>
                </a:lnTo>
                <a:lnTo>
                  <a:pt x="5760" y="17282"/>
                </a:lnTo>
                <a:lnTo>
                  <a:pt x="6720" y="15361"/>
                </a:lnTo>
                <a:lnTo>
                  <a:pt x="25907" y="16322"/>
                </a:lnTo>
                <a:lnTo>
                  <a:pt x="30708" y="16322"/>
                </a:lnTo>
                <a:lnTo>
                  <a:pt x="33588" y="17282"/>
                </a:lnTo>
                <a:lnTo>
                  <a:pt x="36469" y="19202"/>
                </a:lnTo>
                <a:lnTo>
                  <a:pt x="38389" y="21122"/>
                </a:lnTo>
                <a:lnTo>
                  <a:pt x="40309" y="23042"/>
                </a:lnTo>
                <a:lnTo>
                  <a:pt x="40309" y="27843"/>
                </a:lnTo>
                <a:lnTo>
                  <a:pt x="39349" y="29763"/>
                </a:lnTo>
                <a:lnTo>
                  <a:pt x="39349" y="31683"/>
                </a:lnTo>
                <a:lnTo>
                  <a:pt x="38389" y="33604"/>
                </a:lnTo>
                <a:lnTo>
                  <a:pt x="37429" y="34564"/>
                </a:lnTo>
                <a:lnTo>
                  <a:pt x="35509" y="36484"/>
                </a:lnTo>
                <a:lnTo>
                  <a:pt x="33588" y="37444"/>
                </a:lnTo>
                <a:lnTo>
                  <a:pt x="31683" y="38404"/>
                </a:lnTo>
                <a:lnTo>
                  <a:pt x="28788" y="39364"/>
                </a:lnTo>
                <a:lnTo>
                  <a:pt x="25907" y="4032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3" name="object 683"/>
          <p:cNvSpPr/>
          <p:nvPr/>
        </p:nvSpPr>
        <p:spPr>
          <a:xfrm>
            <a:off x="3021269" y="3644783"/>
            <a:ext cx="69113" cy="106558"/>
          </a:xfrm>
          <a:custGeom>
            <a:avLst/>
            <a:gdLst/>
            <a:ahLst/>
            <a:cxnLst/>
            <a:rect l="l" t="t" r="r" b="b"/>
            <a:pathLst>
              <a:path w="69113" h="106558">
                <a:moveTo>
                  <a:pt x="3840" y="26883"/>
                </a:moveTo>
                <a:lnTo>
                  <a:pt x="3840" y="30723"/>
                </a:lnTo>
                <a:lnTo>
                  <a:pt x="4800" y="33588"/>
                </a:lnTo>
                <a:lnTo>
                  <a:pt x="5760" y="36469"/>
                </a:lnTo>
                <a:lnTo>
                  <a:pt x="6720" y="38404"/>
                </a:lnTo>
                <a:lnTo>
                  <a:pt x="7680" y="41269"/>
                </a:lnTo>
                <a:lnTo>
                  <a:pt x="9601" y="43190"/>
                </a:lnTo>
                <a:lnTo>
                  <a:pt x="7680" y="45110"/>
                </a:lnTo>
                <a:lnTo>
                  <a:pt x="5760" y="47030"/>
                </a:lnTo>
                <a:lnTo>
                  <a:pt x="4800" y="49911"/>
                </a:lnTo>
                <a:lnTo>
                  <a:pt x="2880" y="51831"/>
                </a:lnTo>
                <a:lnTo>
                  <a:pt x="2880" y="63352"/>
                </a:lnTo>
                <a:lnTo>
                  <a:pt x="4800" y="65272"/>
                </a:lnTo>
                <a:lnTo>
                  <a:pt x="5760" y="67193"/>
                </a:lnTo>
                <a:lnTo>
                  <a:pt x="7680" y="69113"/>
                </a:lnTo>
                <a:lnTo>
                  <a:pt x="10561" y="70073"/>
                </a:lnTo>
                <a:lnTo>
                  <a:pt x="8641" y="71993"/>
                </a:lnTo>
                <a:lnTo>
                  <a:pt x="6720" y="72953"/>
                </a:lnTo>
                <a:lnTo>
                  <a:pt x="5760" y="73913"/>
                </a:lnTo>
                <a:lnTo>
                  <a:pt x="4800" y="75834"/>
                </a:lnTo>
                <a:lnTo>
                  <a:pt x="2880" y="76794"/>
                </a:lnTo>
                <a:lnTo>
                  <a:pt x="1920" y="78714"/>
                </a:lnTo>
                <a:lnTo>
                  <a:pt x="1920" y="79674"/>
                </a:lnTo>
                <a:lnTo>
                  <a:pt x="960" y="81594"/>
                </a:lnTo>
                <a:lnTo>
                  <a:pt x="0" y="83515"/>
                </a:lnTo>
                <a:lnTo>
                  <a:pt x="0" y="94076"/>
                </a:lnTo>
                <a:lnTo>
                  <a:pt x="1920" y="95996"/>
                </a:lnTo>
                <a:lnTo>
                  <a:pt x="2880" y="98877"/>
                </a:lnTo>
                <a:lnTo>
                  <a:pt x="4800" y="100797"/>
                </a:lnTo>
                <a:lnTo>
                  <a:pt x="7680" y="102717"/>
                </a:lnTo>
                <a:lnTo>
                  <a:pt x="9601" y="104637"/>
                </a:lnTo>
                <a:lnTo>
                  <a:pt x="13441" y="105597"/>
                </a:lnTo>
                <a:lnTo>
                  <a:pt x="17282" y="106558"/>
                </a:lnTo>
                <a:lnTo>
                  <a:pt x="14401" y="93116"/>
                </a:lnTo>
                <a:lnTo>
                  <a:pt x="12481" y="90236"/>
                </a:lnTo>
                <a:lnTo>
                  <a:pt x="12481" y="86395"/>
                </a:lnTo>
                <a:lnTo>
                  <a:pt x="13441" y="85435"/>
                </a:lnTo>
                <a:lnTo>
                  <a:pt x="13441" y="81594"/>
                </a:lnTo>
                <a:lnTo>
                  <a:pt x="14401" y="80634"/>
                </a:lnTo>
                <a:lnTo>
                  <a:pt x="14401" y="52791"/>
                </a:lnTo>
                <a:lnTo>
                  <a:pt x="15361" y="51831"/>
                </a:lnTo>
                <a:lnTo>
                  <a:pt x="16322" y="50871"/>
                </a:lnTo>
                <a:lnTo>
                  <a:pt x="16322" y="48950"/>
                </a:lnTo>
                <a:lnTo>
                  <a:pt x="17282" y="47990"/>
                </a:lnTo>
                <a:lnTo>
                  <a:pt x="19187" y="49911"/>
                </a:lnTo>
                <a:lnTo>
                  <a:pt x="21122" y="38404"/>
                </a:lnTo>
                <a:lnTo>
                  <a:pt x="18242" y="35509"/>
                </a:lnTo>
                <a:lnTo>
                  <a:pt x="17282" y="31668"/>
                </a:lnTo>
                <a:lnTo>
                  <a:pt x="17282" y="21122"/>
                </a:lnTo>
                <a:lnTo>
                  <a:pt x="18242" y="18227"/>
                </a:lnTo>
                <a:lnTo>
                  <a:pt x="19187" y="17282"/>
                </a:lnTo>
                <a:lnTo>
                  <a:pt x="20162" y="15361"/>
                </a:lnTo>
                <a:lnTo>
                  <a:pt x="22082" y="14401"/>
                </a:lnTo>
                <a:lnTo>
                  <a:pt x="23027" y="12481"/>
                </a:lnTo>
                <a:lnTo>
                  <a:pt x="24963" y="11521"/>
                </a:lnTo>
                <a:lnTo>
                  <a:pt x="26868" y="10561"/>
                </a:lnTo>
                <a:lnTo>
                  <a:pt x="37429" y="10561"/>
                </a:lnTo>
                <a:lnTo>
                  <a:pt x="41269" y="12481"/>
                </a:lnTo>
                <a:lnTo>
                  <a:pt x="44150" y="14401"/>
                </a:lnTo>
                <a:lnTo>
                  <a:pt x="46085" y="17282"/>
                </a:lnTo>
                <a:lnTo>
                  <a:pt x="47990" y="21122"/>
                </a:lnTo>
                <a:lnTo>
                  <a:pt x="55671" y="12481"/>
                </a:lnTo>
                <a:lnTo>
                  <a:pt x="67193" y="12481"/>
                </a:lnTo>
                <a:lnTo>
                  <a:pt x="68153" y="11521"/>
                </a:lnTo>
                <a:lnTo>
                  <a:pt x="68153" y="10561"/>
                </a:lnTo>
                <a:lnTo>
                  <a:pt x="69113" y="8641"/>
                </a:lnTo>
                <a:lnTo>
                  <a:pt x="69113" y="5760"/>
                </a:lnTo>
                <a:lnTo>
                  <a:pt x="68153" y="3840"/>
                </a:lnTo>
                <a:lnTo>
                  <a:pt x="68153" y="2880"/>
                </a:lnTo>
                <a:lnTo>
                  <a:pt x="67193" y="1920"/>
                </a:lnTo>
                <a:lnTo>
                  <a:pt x="44150" y="1920"/>
                </a:lnTo>
                <a:lnTo>
                  <a:pt x="42245" y="960"/>
                </a:lnTo>
                <a:lnTo>
                  <a:pt x="36469" y="960"/>
                </a:lnTo>
                <a:lnTo>
                  <a:pt x="34549" y="0"/>
                </a:lnTo>
                <a:lnTo>
                  <a:pt x="27843" y="0"/>
                </a:lnTo>
                <a:lnTo>
                  <a:pt x="24003" y="960"/>
                </a:lnTo>
                <a:lnTo>
                  <a:pt x="21122" y="1920"/>
                </a:lnTo>
                <a:lnTo>
                  <a:pt x="17282" y="3840"/>
                </a:lnTo>
                <a:lnTo>
                  <a:pt x="14401" y="4800"/>
                </a:lnTo>
                <a:lnTo>
                  <a:pt x="12481" y="7680"/>
                </a:lnTo>
                <a:lnTo>
                  <a:pt x="9601" y="9601"/>
                </a:lnTo>
                <a:lnTo>
                  <a:pt x="7680" y="12481"/>
                </a:lnTo>
                <a:lnTo>
                  <a:pt x="5760" y="15361"/>
                </a:lnTo>
                <a:lnTo>
                  <a:pt x="4800" y="19202"/>
                </a:lnTo>
                <a:lnTo>
                  <a:pt x="3840" y="23042"/>
                </a:lnTo>
                <a:lnTo>
                  <a:pt x="3840" y="268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4" name="object 684"/>
          <p:cNvSpPr/>
          <p:nvPr/>
        </p:nvSpPr>
        <p:spPr>
          <a:xfrm>
            <a:off x="3119186" y="3705255"/>
            <a:ext cx="11521" cy="19202"/>
          </a:xfrm>
          <a:custGeom>
            <a:avLst/>
            <a:gdLst/>
            <a:ahLst/>
            <a:cxnLst/>
            <a:rect l="l" t="t" r="r" b="b"/>
            <a:pathLst>
              <a:path w="11521" h="19202">
                <a:moveTo>
                  <a:pt x="6720" y="5760"/>
                </a:moveTo>
                <a:lnTo>
                  <a:pt x="3840" y="4800"/>
                </a:lnTo>
                <a:lnTo>
                  <a:pt x="1920" y="2880"/>
                </a:lnTo>
                <a:lnTo>
                  <a:pt x="0" y="0"/>
                </a:lnTo>
                <a:lnTo>
                  <a:pt x="1920" y="17282"/>
                </a:lnTo>
                <a:lnTo>
                  <a:pt x="5760" y="19202"/>
                </a:lnTo>
                <a:lnTo>
                  <a:pt x="11521" y="19202"/>
                </a:lnTo>
                <a:lnTo>
                  <a:pt x="9601" y="7680"/>
                </a:lnTo>
                <a:lnTo>
                  <a:pt x="6720" y="57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5" name="object 685"/>
          <p:cNvSpPr/>
          <p:nvPr/>
        </p:nvSpPr>
        <p:spPr>
          <a:xfrm>
            <a:off x="3100943" y="3644783"/>
            <a:ext cx="72953" cy="79674"/>
          </a:xfrm>
          <a:custGeom>
            <a:avLst/>
            <a:gdLst/>
            <a:ahLst/>
            <a:cxnLst/>
            <a:rect l="l" t="t" r="r" b="b"/>
            <a:pathLst>
              <a:path w="72953" h="79674">
                <a:moveTo>
                  <a:pt x="960" y="52791"/>
                </a:moveTo>
                <a:lnTo>
                  <a:pt x="1920" y="57591"/>
                </a:lnTo>
                <a:lnTo>
                  <a:pt x="3840" y="62392"/>
                </a:lnTo>
                <a:lnTo>
                  <a:pt x="5760" y="66233"/>
                </a:lnTo>
                <a:lnTo>
                  <a:pt x="8641" y="70073"/>
                </a:lnTo>
                <a:lnTo>
                  <a:pt x="11521" y="72953"/>
                </a:lnTo>
                <a:lnTo>
                  <a:pt x="15361" y="75834"/>
                </a:lnTo>
                <a:lnTo>
                  <a:pt x="20162" y="77754"/>
                </a:lnTo>
                <a:lnTo>
                  <a:pt x="18242" y="60472"/>
                </a:lnTo>
                <a:lnTo>
                  <a:pt x="17282" y="57591"/>
                </a:lnTo>
                <a:lnTo>
                  <a:pt x="15361" y="54711"/>
                </a:lnTo>
                <a:lnTo>
                  <a:pt x="15361" y="50871"/>
                </a:lnTo>
                <a:lnTo>
                  <a:pt x="14401" y="47990"/>
                </a:lnTo>
                <a:lnTo>
                  <a:pt x="13441" y="44150"/>
                </a:lnTo>
                <a:lnTo>
                  <a:pt x="13441" y="35509"/>
                </a:lnTo>
                <a:lnTo>
                  <a:pt x="14401" y="31668"/>
                </a:lnTo>
                <a:lnTo>
                  <a:pt x="15361" y="28788"/>
                </a:lnTo>
                <a:lnTo>
                  <a:pt x="16322" y="24947"/>
                </a:lnTo>
                <a:lnTo>
                  <a:pt x="17282" y="22067"/>
                </a:lnTo>
                <a:lnTo>
                  <a:pt x="19202" y="19202"/>
                </a:lnTo>
                <a:lnTo>
                  <a:pt x="21122" y="17282"/>
                </a:lnTo>
                <a:lnTo>
                  <a:pt x="23042" y="15361"/>
                </a:lnTo>
                <a:lnTo>
                  <a:pt x="25923" y="13441"/>
                </a:lnTo>
                <a:lnTo>
                  <a:pt x="28803" y="12481"/>
                </a:lnTo>
                <a:lnTo>
                  <a:pt x="32644" y="11521"/>
                </a:lnTo>
                <a:lnTo>
                  <a:pt x="40325" y="11521"/>
                </a:lnTo>
                <a:lnTo>
                  <a:pt x="44150" y="12481"/>
                </a:lnTo>
                <a:lnTo>
                  <a:pt x="47045" y="13441"/>
                </a:lnTo>
                <a:lnTo>
                  <a:pt x="49926" y="15361"/>
                </a:lnTo>
                <a:lnTo>
                  <a:pt x="51831" y="17282"/>
                </a:lnTo>
                <a:lnTo>
                  <a:pt x="53766" y="20162"/>
                </a:lnTo>
                <a:lnTo>
                  <a:pt x="55671" y="23042"/>
                </a:lnTo>
                <a:lnTo>
                  <a:pt x="56631" y="25908"/>
                </a:lnTo>
                <a:lnTo>
                  <a:pt x="57607" y="28788"/>
                </a:lnTo>
                <a:lnTo>
                  <a:pt x="58552" y="32628"/>
                </a:lnTo>
                <a:lnTo>
                  <a:pt x="58552" y="47990"/>
                </a:lnTo>
                <a:lnTo>
                  <a:pt x="57607" y="51831"/>
                </a:lnTo>
                <a:lnTo>
                  <a:pt x="56631" y="55671"/>
                </a:lnTo>
                <a:lnTo>
                  <a:pt x="54711" y="58552"/>
                </a:lnTo>
                <a:lnTo>
                  <a:pt x="52791" y="60472"/>
                </a:lnTo>
                <a:lnTo>
                  <a:pt x="51831" y="63352"/>
                </a:lnTo>
                <a:lnTo>
                  <a:pt x="48950" y="65272"/>
                </a:lnTo>
                <a:lnTo>
                  <a:pt x="46085" y="67193"/>
                </a:lnTo>
                <a:lnTo>
                  <a:pt x="43205" y="68153"/>
                </a:lnTo>
                <a:lnTo>
                  <a:pt x="40325" y="69113"/>
                </a:lnTo>
                <a:lnTo>
                  <a:pt x="31683" y="69113"/>
                </a:lnTo>
                <a:lnTo>
                  <a:pt x="27843" y="68153"/>
                </a:lnTo>
                <a:lnTo>
                  <a:pt x="29763" y="79674"/>
                </a:lnTo>
                <a:lnTo>
                  <a:pt x="41269" y="79674"/>
                </a:lnTo>
                <a:lnTo>
                  <a:pt x="47045" y="78714"/>
                </a:lnTo>
                <a:lnTo>
                  <a:pt x="51831" y="76794"/>
                </a:lnTo>
                <a:lnTo>
                  <a:pt x="56631" y="74874"/>
                </a:lnTo>
                <a:lnTo>
                  <a:pt x="60472" y="71993"/>
                </a:lnTo>
                <a:lnTo>
                  <a:pt x="63352" y="69113"/>
                </a:lnTo>
                <a:lnTo>
                  <a:pt x="66233" y="65272"/>
                </a:lnTo>
                <a:lnTo>
                  <a:pt x="69113" y="60472"/>
                </a:lnTo>
                <a:lnTo>
                  <a:pt x="70073" y="55671"/>
                </a:lnTo>
                <a:lnTo>
                  <a:pt x="71993" y="50871"/>
                </a:lnTo>
                <a:lnTo>
                  <a:pt x="72953" y="45110"/>
                </a:lnTo>
                <a:lnTo>
                  <a:pt x="72953" y="33588"/>
                </a:lnTo>
                <a:lnTo>
                  <a:pt x="71993" y="27843"/>
                </a:lnTo>
                <a:lnTo>
                  <a:pt x="70073" y="23042"/>
                </a:lnTo>
                <a:lnTo>
                  <a:pt x="69113" y="18227"/>
                </a:lnTo>
                <a:lnTo>
                  <a:pt x="66233" y="14401"/>
                </a:lnTo>
                <a:lnTo>
                  <a:pt x="63352" y="10561"/>
                </a:lnTo>
                <a:lnTo>
                  <a:pt x="60472" y="7680"/>
                </a:lnTo>
                <a:lnTo>
                  <a:pt x="56631" y="4800"/>
                </a:lnTo>
                <a:lnTo>
                  <a:pt x="52791" y="2880"/>
                </a:lnTo>
                <a:lnTo>
                  <a:pt x="47990" y="960"/>
                </a:lnTo>
                <a:lnTo>
                  <a:pt x="43205" y="0"/>
                </a:lnTo>
                <a:lnTo>
                  <a:pt x="30723" y="0"/>
                </a:lnTo>
                <a:lnTo>
                  <a:pt x="24963" y="960"/>
                </a:lnTo>
                <a:lnTo>
                  <a:pt x="21122" y="2880"/>
                </a:lnTo>
                <a:lnTo>
                  <a:pt x="16322" y="5760"/>
                </a:lnTo>
                <a:lnTo>
                  <a:pt x="12481" y="7680"/>
                </a:lnTo>
                <a:lnTo>
                  <a:pt x="8641" y="11521"/>
                </a:lnTo>
                <a:lnTo>
                  <a:pt x="5760" y="15361"/>
                </a:lnTo>
                <a:lnTo>
                  <a:pt x="3840" y="19202"/>
                </a:lnTo>
                <a:lnTo>
                  <a:pt x="1920" y="24947"/>
                </a:lnTo>
                <a:lnTo>
                  <a:pt x="960" y="29748"/>
                </a:lnTo>
                <a:lnTo>
                  <a:pt x="0" y="34564"/>
                </a:lnTo>
                <a:lnTo>
                  <a:pt x="0" y="47030"/>
                </a:lnTo>
                <a:lnTo>
                  <a:pt x="960" y="5279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6" name="object 686"/>
          <p:cNvSpPr/>
          <p:nvPr/>
        </p:nvSpPr>
        <p:spPr>
          <a:xfrm>
            <a:off x="3188299" y="3650543"/>
            <a:ext cx="20162" cy="71993"/>
          </a:xfrm>
          <a:custGeom>
            <a:avLst/>
            <a:gdLst/>
            <a:ahLst/>
            <a:cxnLst/>
            <a:rect l="l" t="t" r="r" b="b"/>
            <a:pathLst>
              <a:path w="20162" h="71993">
                <a:moveTo>
                  <a:pt x="960" y="47030"/>
                </a:moveTo>
                <a:lnTo>
                  <a:pt x="1920" y="51831"/>
                </a:lnTo>
                <a:lnTo>
                  <a:pt x="3840" y="56631"/>
                </a:lnTo>
                <a:lnTo>
                  <a:pt x="5760" y="60472"/>
                </a:lnTo>
                <a:lnTo>
                  <a:pt x="8641" y="64312"/>
                </a:lnTo>
                <a:lnTo>
                  <a:pt x="11521" y="67193"/>
                </a:lnTo>
                <a:lnTo>
                  <a:pt x="15361" y="70073"/>
                </a:lnTo>
                <a:lnTo>
                  <a:pt x="20162" y="71993"/>
                </a:lnTo>
                <a:lnTo>
                  <a:pt x="18242" y="54711"/>
                </a:lnTo>
                <a:lnTo>
                  <a:pt x="17282" y="51831"/>
                </a:lnTo>
                <a:lnTo>
                  <a:pt x="15361" y="48950"/>
                </a:lnTo>
                <a:lnTo>
                  <a:pt x="15361" y="45110"/>
                </a:lnTo>
                <a:lnTo>
                  <a:pt x="14401" y="42230"/>
                </a:lnTo>
                <a:lnTo>
                  <a:pt x="14401" y="25907"/>
                </a:lnTo>
                <a:lnTo>
                  <a:pt x="15361" y="23027"/>
                </a:lnTo>
                <a:lnTo>
                  <a:pt x="16322" y="19187"/>
                </a:lnTo>
                <a:lnTo>
                  <a:pt x="17282" y="16306"/>
                </a:lnTo>
                <a:lnTo>
                  <a:pt x="16322" y="0"/>
                </a:lnTo>
                <a:lnTo>
                  <a:pt x="12481" y="1920"/>
                </a:lnTo>
                <a:lnTo>
                  <a:pt x="9601" y="5760"/>
                </a:lnTo>
                <a:lnTo>
                  <a:pt x="5760" y="9601"/>
                </a:lnTo>
                <a:lnTo>
                  <a:pt x="3840" y="13441"/>
                </a:lnTo>
                <a:lnTo>
                  <a:pt x="1920" y="19187"/>
                </a:lnTo>
                <a:lnTo>
                  <a:pt x="960" y="23987"/>
                </a:lnTo>
                <a:lnTo>
                  <a:pt x="0" y="28803"/>
                </a:lnTo>
                <a:lnTo>
                  <a:pt x="0" y="41269"/>
                </a:lnTo>
                <a:lnTo>
                  <a:pt x="960" y="4703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7" name="object 687"/>
          <p:cNvSpPr/>
          <p:nvPr/>
        </p:nvSpPr>
        <p:spPr>
          <a:xfrm>
            <a:off x="3204621" y="3644783"/>
            <a:ext cx="56631" cy="79674"/>
          </a:xfrm>
          <a:custGeom>
            <a:avLst/>
            <a:gdLst/>
            <a:ahLst/>
            <a:cxnLst/>
            <a:rect l="l" t="t" r="r" b="b"/>
            <a:pathLst>
              <a:path w="56631" h="79674">
                <a:moveTo>
                  <a:pt x="9601" y="66233"/>
                </a:moveTo>
                <a:lnTo>
                  <a:pt x="6720" y="65272"/>
                </a:lnTo>
                <a:lnTo>
                  <a:pt x="3840" y="63352"/>
                </a:lnTo>
                <a:lnTo>
                  <a:pt x="1920" y="60472"/>
                </a:lnTo>
                <a:lnTo>
                  <a:pt x="3840" y="77754"/>
                </a:lnTo>
                <a:lnTo>
                  <a:pt x="7680" y="79674"/>
                </a:lnTo>
                <a:lnTo>
                  <a:pt x="24963" y="79674"/>
                </a:lnTo>
                <a:lnTo>
                  <a:pt x="30723" y="78714"/>
                </a:lnTo>
                <a:lnTo>
                  <a:pt x="35509" y="76794"/>
                </a:lnTo>
                <a:lnTo>
                  <a:pt x="40325" y="74874"/>
                </a:lnTo>
                <a:lnTo>
                  <a:pt x="44165" y="71993"/>
                </a:lnTo>
                <a:lnTo>
                  <a:pt x="47030" y="69113"/>
                </a:lnTo>
                <a:lnTo>
                  <a:pt x="49911" y="65272"/>
                </a:lnTo>
                <a:lnTo>
                  <a:pt x="52791" y="60472"/>
                </a:lnTo>
                <a:lnTo>
                  <a:pt x="53751" y="55671"/>
                </a:lnTo>
                <a:lnTo>
                  <a:pt x="55671" y="50871"/>
                </a:lnTo>
                <a:lnTo>
                  <a:pt x="56631" y="45110"/>
                </a:lnTo>
                <a:lnTo>
                  <a:pt x="56631" y="33588"/>
                </a:lnTo>
                <a:lnTo>
                  <a:pt x="55671" y="27843"/>
                </a:lnTo>
                <a:lnTo>
                  <a:pt x="53751" y="23042"/>
                </a:lnTo>
                <a:lnTo>
                  <a:pt x="52791" y="18227"/>
                </a:lnTo>
                <a:lnTo>
                  <a:pt x="50871" y="14401"/>
                </a:lnTo>
                <a:lnTo>
                  <a:pt x="48006" y="10561"/>
                </a:lnTo>
                <a:lnTo>
                  <a:pt x="44165" y="7680"/>
                </a:lnTo>
                <a:lnTo>
                  <a:pt x="41285" y="4800"/>
                </a:lnTo>
                <a:lnTo>
                  <a:pt x="36484" y="2880"/>
                </a:lnTo>
                <a:lnTo>
                  <a:pt x="31668" y="960"/>
                </a:lnTo>
                <a:lnTo>
                  <a:pt x="26883" y="0"/>
                </a:lnTo>
                <a:lnTo>
                  <a:pt x="14401" y="0"/>
                </a:lnTo>
                <a:lnTo>
                  <a:pt x="9601" y="960"/>
                </a:lnTo>
                <a:lnTo>
                  <a:pt x="4800" y="2880"/>
                </a:lnTo>
                <a:lnTo>
                  <a:pt x="0" y="5760"/>
                </a:lnTo>
                <a:lnTo>
                  <a:pt x="960" y="22067"/>
                </a:lnTo>
                <a:lnTo>
                  <a:pt x="2880" y="19202"/>
                </a:lnTo>
                <a:lnTo>
                  <a:pt x="4800" y="17282"/>
                </a:lnTo>
                <a:lnTo>
                  <a:pt x="7680" y="15361"/>
                </a:lnTo>
                <a:lnTo>
                  <a:pt x="9601" y="13441"/>
                </a:lnTo>
                <a:lnTo>
                  <a:pt x="13441" y="12481"/>
                </a:lnTo>
                <a:lnTo>
                  <a:pt x="16322" y="11521"/>
                </a:lnTo>
                <a:lnTo>
                  <a:pt x="24963" y="11521"/>
                </a:lnTo>
                <a:lnTo>
                  <a:pt x="27843" y="12481"/>
                </a:lnTo>
                <a:lnTo>
                  <a:pt x="30723" y="13441"/>
                </a:lnTo>
                <a:lnTo>
                  <a:pt x="33604" y="15361"/>
                </a:lnTo>
                <a:lnTo>
                  <a:pt x="36484" y="17282"/>
                </a:lnTo>
                <a:lnTo>
                  <a:pt x="37444" y="20162"/>
                </a:lnTo>
                <a:lnTo>
                  <a:pt x="39349" y="23042"/>
                </a:lnTo>
                <a:lnTo>
                  <a:pt x="40325" y="25908"/>
                </a:lnTo>
                <a:lnTo>
                  <a:pt x="41285" y="28788"/>
                </a:lnTo>
                <a:lnTo>
                  <a:pt x="42230" y="32628"/>
                </a:lnTo>
                <a:lnTo>
                  <a:pt x="42230" y="47990"/>
                </a:lnTo>
                <a:lnTo>
                  <a:pt x="41285" y="51831"/>
                </a:lnTo>
                <a:lnTo>
                  <a:pt x="40325" y="55671"/>
                </a:lnTo>
                <a:lnTo>
                  <a:pt x="38389" y="58552"/>
                </a:lnTo>
                <a:lnTo>
                  <a:pt x="37444" y="60472"/>
                </a:lnTo>
                <a:lnTo>
                  <a:pt x="35509" y="63352"/>
                </a:lnTo>
                <a:lnTo>
                  <a:pt x="32644" y="65272"/>
                </a:lnTo>
                <a:lnTo>
                  <a:pt x="29763" y="67193"/>
                </a:lnTo>
                <a:lnTo>
                  <a:pt x="26883" y="68153"/>
                </a:lnTo>
                <a:lnTo>
                  <a:pt x="24003" y="69113"/>
                </a:lnTo>
                <a:lnTo>
                  <a:pt x="15361" y="69113"/>
                </a:lnTo>
                <a:lnTo>
                  <a:pt x="12481" y="68153"/>
                </a:lnTo>
                <a:lnTo>
                  <a:pt x="9601" y="6623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8" name="object 688"/>
          <p:cNvSpPr/>
          <p:nvPr/>
        </p:nvSpPr>
        <p:spPr>
          <a:xfrm>
            <a:off x="3276615" y="3611178"/>
            <a:ext cx="66248" cy="113278"/>
          </a:xfrm>
          <a:custGeom>
            <a:avLst/>
            <a:gdLst/>
            <a:ahLst/>
            <a:cxnLst/>
            <a:rect l="l" t="t" r="r" b="b"/>
            <a:pathLst>
              <a:path w="66248" h="113278">
                <a:moveTo>
                  <a:pt x="66248" y="960"/>
                </a:moveTo>
                <a:lnTo>
                  <a:pt x="64312" y="960"/>
                </a:lnTo>
                <a:lnTo>
                  <a:pt x="64312" y="0"/>
                </a:lnTo>
                <a:lnTo>
                  <a:pt x="55686" y="0"/>
                </a:lnTo>
                <a:lnTo>
                  <a:pt x="54726" y="960"/>
                </a:lnTo>
                <a:lnTo>
                  <a:pt x="53766" y="960"/>
                </a:lnTo>
                <a:lnTo>
                  <a:pt x="53766" y="1920"/>
                </a:lnTo>
                <a:lnTo>
                  <a:pt x="52806" y="1920"/>
                </a:lnTo>
                <a:lnTo>
                  <a:pt x="52806" y="45125"/>
                </a:lnTo>
                <a:lnTo>
                  <a:pt x="49926" y="41285"/>
                </a:lnTo>
                <a:lnTo>
                  <a:pt x="46085" y="38404"/>
                </a:lnTo>
                <a:lnTo>
                  <a:pt x="42245" y="36484"/>
                </a:lnTo>
                <a:lnTo>
                  <a:pt x="39364" y="34564"/>
                </a:lnTo>
                <a:lnTo>
                  <a:pt x="35524" y="33604"/>
                </a:lnTo>
                <a:lnTo>
                  <a:pt x="25923" y="33604"/>
                </a:lnTo>
                <a:lnTo>
                  <a:pt x="21122" y="34564"/>
                </a:lnTo>
                <a:lnTo>
                  <a:pt x="17282" y="36484"/>
                </a:lnTo>
                <a:lnTo>
                  <a:pt x="13441" y="38404"/>
                </a:lnTo>
                <a:lnTo>
                  <a:pt x="10561" y="41285"/>
                </a:lnTo>
                <a:lnTo>
                  <a:pt x="7680" y="45125"/>
                </a:lnTo>
                <a:lnTo>
                  <a:pt x="4800" y="48966"/>
                </a:lnTo>
                <a:lnTo>
                  <a:pt x="2880" y="52806"/>
                </a:lnTo>
                <a:lnTo>
                  <a:pt x="1920" y="57607"/>
                </a:lnTo>
                <a:lnTo>
                  <a:pt x="0" y="62392"/>
                </a:lnTo>
                <a:lnTo>
                  <a:pt x="0" y="85435"/>
                </a:lnTo>
                <a:lnTo>
                  <a:pt x="960" y="90236"/>
                </a:lnTo>
                <a:lnTo>
                  <a:pt x="1920" y="95036"/>
                </a:lnTo>
                <a:lnTo>
                  <a:pt x="3840" y="98877"/>
                </a:lnTo>
                <a:lnTo>
                  <a:pt x="6720" y="102717"/>
                </a:lnTo>
                <a:lnTo>
                  <a:pt x="8641" y="105597"/>
                </a:lnTo>
                <a:lnTo>
                  <a:pt x="11521" y="108478"/>
                </a:lnTo>
                <a:lnTo>
                  <a:pt x="15361" y="110398"/>
                </a:lnTo>
                <a:lnTo>
                  <a:pt x="13441" y="80634"/>
                </a:lnTo>
                <a:lnTo>
                  <a:pt x="13441" y="66233"/>
                </a:lnTo>
                <a:lnTo>
                  <a:pt x="14401" y="63352"/>
                </a:lnTo>
                <a:lnTo>
                  <a:pt x="15361" y="59512"/>
                </a:lnTo>
                <a:lnTo>
                  <a:pt x="16322" y="56647"/>
                </a:lnTo>
                <a:lnTo>
                  <a:pt x="17282" y="53766"/>
                </a:lnTo>
                <a:lnTo>
                  <a:pt x="19202" y="51831"/>
                </a:lnTo>
                <a:lnTo>
                  <a:pt x="21122" y="48966"/>
                </a:lnTo>
                <a:lnTo>
                  <a:pt x="23042" y="48005"/>
                </a:lnTo>
                <a:lnTo>
                  <a:pt x="25923" y="46085"/>
                </a:lnTo>
                <a:lnTo>
                  <a:pt x="28803" y="45125"/>
                </a:lnTo>
                <a:lnTo>
                  <a:pt x="35524" y="45125"/>
                </a:lnTo>
                <a:lnTo>
                  <a:pt x="39364" y="46085"/>
                </a:lnTo>
                <a:lnTo>
                  <a:pt x="42245" y="48966"/>
                </a:lnTo>
                <a:lnTo>
                  <a:pt x="46085" y="50886"/>
                </a:lnTo>
                <a:lnTo>
                  <a:pt x="49926" y="54726"/>
                </a:lnTo>
                <a:lnTo>
                  <a:pt x="52806" y="59512"/>
                </a:lnTo>
                <a:lnTo>
                  <a:pt x="52806" y="88315"/>
                </a:lnTo>
                <a:lnTo>
                  <a:pt x="50886" y="91196"/>
                </a:lnTo>
                <a:lnTo>
                  <a:pt x="48966" y="93116"/>
                </a:lnTo>
                <a:lnTo>
                  <a:pt x="47045" y="95036"/>
                </a:lnTo>
                <a:lnTo>
                  <a:pt x="45125" y="96956"/>
                </a:lnTo>
                <a:lnTo>
                  <a:pt x="43205" y="97916"/>
                </a:lnTo>
                <a:lnTo>
                  <a:pt x="42245" y="98877"/>
                </a:lnTo>
                <a:lnTo>
                  <a:pt x="40325" y="100797"/>
                </a:lnTo>
                <a:lnTo>
                  <a:pt x="38404" y="100797"/>
                </a:lnTo>
                <a:lnTo>
                  <a:pt x="36484" y="101757"/>
                </a:lnTo>
                <a:lnTo>
                  <a:pt x="35524" y="101757"/>
                </a:lnTo>
                <a:lnTo>
                  <a:pt x="33604" y="102717"/>
                </a:lnTo>
                <a:lnTo>
                  <a:pt x="27843" y="102717"/>
                </a:lnTo>
                <a:lnTo>
                  <a:pt x="24963" y="101757"/>
                </a:lnTo>
                <a:lnTo>
                  <a:pt x="24002" y="113278"/>
                </a:lnTo>
                <a:lnTo>
                  <a:pt x="34564" y="113278"/>
                </a:lnTo>
                <a:lnTo>
                  <a:pt x="38404" y="112318"/>
                </a:lnTo>
                <a:lnTo>
                  <a:pt x="43205" y="110398"/>
                </a:lnTo>
                <a:lnTo>
                  <a:pt x="47045" y="107518"/>
                </a:lnTo>
                <a:lnTo>
                  <a:pt x="50886" y="104637"/>
                </a:lnTo>
                <a:lnTo>
                  <a:pt x="54726" y="100797"/>
                </a:lnTo>
                <a:lnTo>
                  <a:pt x="54726" y="111358"/>
                </a:lnTo>
                <a:lnTo>
                  <a:pt x="55686" y="111358"/>
                </a:lnTo>
                <a:lnTo>
                  <a:pt x="55686" y="112318"/>
                </a:lnTo>
                <a:lnTo>
                  <a:pt x="66248" y="112318"/>
                </a:lnTo>
                <a:lnTo>
                  <a:pt x="66248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9" name="object 689"/>
          <p:cNvSpPr/>
          <p:nvPr/>
        </p:nvSpPr>
        <p:spPr>
          <a:xfrm>
            <a:off x="3290056" y="3691813"/>
            <a:ext cx="11521" cy="32644"/>
          </a:xfrm>
          <a:custGeom>
            <a:avLst/>
            <a:gdLst/>
            <a:ahLst/>
            <a:cxnLst/>
            <a:rect l="l" t="t" r="r" b="b"/>
            <a:pathLst>
              <a:path w="11521" h="32644">
                <a:moveTo>
                  <a:pt x="11521" y="21122"/>
                </a:moveTo>
                <a:lnTo>
                  <a:pt x="9601" y="19202"/>
                </a:lnTo>
                <a:lnTo>
                  <a:pt x="6720" y="17282"/>
                </a:lnTo>
                <a:lnTo>
                  <a:pt x="4800" y="15361"/>
                </a:lnTo>
                <a:lnTo>
                  <a:pt x="3840" y="12481"/>
                </a:lnTo>
                <a:lnTo>
                  <a:pt x="1920" y="9601"/>
                </a:lnTo>
                <a:lnTo>
                  <a:pt x="960" y="6720"/>
                </a:lnTo>
                <a:lnTo>
                  <a:pt x="960" y="3840"/>
                </a:lnTo>
                <a:lnTo>
                  <a:pt x="0" y="0"/>
                </a:lnTo>
                <a:lnTo>
                  <a:pt x="1920" y="29763"/>
                </a:lnTo>
                <a:lnTo>
                  <a:pt x="5760" y="31683"/>
                </a:lnTo>
                <a:lnTo>
                  <a:pt x="10561" y="32644"/>
                </a:lnTo>
                <a:lnTo>
                  <a:pt x="11521" y="211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0" name="object 690"/>
          <p:cNvSpPr/>
          <p:nvPr/>
        </p:nvSpPr>
        <p:spPr>
          <a:xfrm>
            <a:off x="3362050" y="3644783"/>
            <a:ext cx="51846" cy="79674"/>
          </a:xfrm>
          <a:custGeom>
            <a:avLst/>
            <a:gdLst/>
            <a:ahLst/>
            <a:cxnLst/>
            <a:rect l="l" t="t" r="r" b="b"/>
            <a:pathLst>
              <a:path w="51846" h="79674">
                <a:moveTo>
                  <a:pt x="960" y="71993"/>
                </a:moveTo>
                <a:lnTo>
                  <a:pt x="960" y="73913"/>
                </a:lnTo>
                <a:lnTo>
                  <a:pt x="1920" y="73913"/>
                </a:lnTo>
                <a:lnTo>
                  <a:pt x="2880" y="74874"/>
                </a:lnTo>
                <a:lnTo>
                  <a:pt x="3840" y="75834"/>
                </a:lnTo>
                <a:lnTo>
                  <a:pt x="4800" y="75834"/>
                </a:lnTo>
                <a:lnTo>
                  <a:pt x="5760" y="76794"/>
                </a:lnTo>
                <a:lnTo>
                  <a:pt x="7680" y="77754"/>
                </a:lnTo>
                <a:lnTo>
                  <a:pt x="9601" y="77754"/>
                </a:lnTo>
                <a:lnTo>
                  <a:pt x="11521" y="78714"/>
                </a:lnTo>
                <a:lnTo>
                  <a:pt x="13441" y="78714"/>
                </a:lnTo>
                <a:lnTo>
                  <a:pt x="15361" y="79674"/>
                </a:lnTo>
                <a:lnTo>
                  <a:pt x="31683" y="79674"/>
                </a:lnTo>
                <a:lnTo>
                  <a:pt x="34564" y="78714"/>
                </a:lnTo>
                <a:lnTo>
                  <a:pt x="38404" y="77754"/>
                </a:lnTo>
                <a:lnTo>
                  <a:pt x="41285" y="75834"/>
                </a:lnTo>
                <a:lnTo>
                  <a:pt x="44165" y="73913"/>
                </a:lnTo>
                <a:lnTo>
                  <a:pt x="46085" y="71993"/>
                </a:lnTo>
                <a:lnTo>
                  <a:pt x="48005" y="70073"/>
                </a:lnTo>
                <a:lnTo>
                  <a:pt x="49926" y="67193"/>
                </a:lnTo>
                <a:lnTo>
                  <a:pt x="50886" y="63352"/>
                </a:lnTo>
                <a:lnTo>
                  <a:pt x="51846" y="60472"/>
                </a:lnTo>
                <a:lnTo>
                  <a:pt x="51846" y="53751"/>
                </a:lnTo>
                <a:lnTo>
                  <a:pt x="50886" y="50871"/>
                </a:lnTo>
                <a:lnTo>
                  <a:pt x="49926" y="48950"/>
                </a:lnTo>
                <a:lnTo>
                  <a:pt x="48966" y="46070"/>
                </a:lnTo>
                <a:lnTo>
                  <a:pt x="48005" y="44150"/>
                </a:lnTo>
                <a:lnTo>
                  <a:pt x="46085" y="43190"/>
                </a:lnTo>
                <a:lnTo>
                  <a:pt x="44165" y="41269"/>
                </a:lnTo>
                <a:lnTo>
                  <a:pt x="42245" y="40309"/>
                </a:lnTo>
                <a:lnTo>
                  <a:pt x="40325" y="38404"/>
                </a:lnTo>
                <a:lnTo>
                  <a:pt x="37444" y="37429"/>
                </a:lnTo>
                <a:lnTo>
                  <a:pt x="35524" y="36469"/>
                </a:lnTo>
                <a:lnTo>
                  <a:pt x="33604" y="35509"/>
                </a:lnTo>
                <a:lnTo>
                  <a:pt x="30723" y="34564"/>
                </a:lnTo>
                <a:lnTo>
                  <a:pt x="28803" y="33588"/>
                </a:lnTo>
                <a:lnTo>
                  <a:pt x="26883" y="32628"/>
                </a:lnTo>
                <a:lnTo>
                  <a:pt x="24002" y="32628"/>
                </a:lnTo>
                <a:lnTo>
                  <a:pt x="22082" y="31668"/>
                </a:lnTo>
                <a:lnTo>
                  <a:pt x="20162" y="29748"/>
                </a:lnTo>
                <a:lnTo>
                  <a:pt x="19202" y="28788"/>
                </a:lnTo>
                <a:lnTo>
                  <a:pt x="17282" y="27843"/>
                </a:lnTo>
                <a:lnTo>
                  <a:pt x="16322" y="26883"/>
                </a:lnTo>
                <a:lnTo>
                  <a:pt x="15361" y="24947"/>
                </a:lnTo>
                <a:lnTo>
                  <a:pt x="14401" y="23042"/>
                </a:lnTo>
                <a:lnTo>
                  <a:pt x="14401" y="19202"/>
                </a:lnTo>
                <a:lnTo>
                  <a:pt x="15361" y="18227"/>
                </a:lnTo>
                <a:lnTo>
                  <a:pt x="15361" y="17282"/>
                </a:lnTo>
                <a:lnTo>
                  <a:pt x="16322" y="15361"/>
                </a:lnTo>
                <a:lnTo>
                  <a:pt x="17282" y="14401"/>
                </a:lnTo>
                <a:lnTo>
                  <a:pt x="18242" y="13441"/>
                </a:lnTo>
                <a:lnTo>
                  <a:pt x="19202" y="12481"/>
                </a:lnTo>
                <a:lnTo>
                  <a:pt x="20162" y="11521"/>
                </a:lnTo>
                <a:lnTo>
                  <a:pt x="22082" y="11521"/>
                </a:lnTo>
                <a:lnTo>
                  <a:pt x="24002" y="10561"/>
                </a:lnTo>
                <a:lnTo>
                  <a:pt x="32644" y="10561"/>
                </a:lnTo>
                <a:lnTo>
                  <a:pt x="34564" y="11521"/>
                </a:lnTo>
                <a:lnTo>
                  <a:pt x="37444" y="12481"/>
                </a:lnTo>
                <a:lnTo>
                  <a:pt x="38404" y="12481"/>
                </a:lnTo>
                <a:lnTo>
                  <a:pt x="40325" y="13441"/>
                </a:lnTo>
                <a:lnTo>
                  <a:pt x="41285" y="14401"/>
                </a:lnTo>
                <a:lnTo>
                  <a:pt x="43205" y="14401"/>
                </a:lnTo>
                <a:lnTo>
                  <a:pt x="44165" y="15361"/>
                </a:lnTo>
                <a:lnTo>
                  <a:pt x="45125" y="16322"/>
                </a:lnTo>
                <a:lnTo>
                  <a:pt x="47045" y="16322"/>
                </a:lnTo>
                <a:lnTo>
                  <a:pt x="47045" y="15361"/>
                </a:lnTo>
                <a:lnTo>
                  <a:pt x="48005" y="14401"/>
                </a:lnTo>
                <a:lnTo>
                  <a:pt x="48005" y="7680"/>
                </a:lnTo>
                <a:lnTo>
                  <a:pt x="47045" y="6720"/>
                </a:lnTo>
                <a:lnTo>
                  <a:pt x="47045" y="5760"/>
                </a:lnTo>
                <a:lnTo>
                  <a:pt x="46085" y="4800"/>
                </a:lnTo>
                <a:lnTo>
                  <a:pt x="45125" y="4800"/>
                </a:lnTo>
                <a:lnTo>
                  <a:pt x="45125" y="3840"/>
                </a:lnTo>
                <a:lnTo>
                  <a:pt x="43205" y="3840"/>
                </a:lnTo>
                <a:lnTo>
                  <a:pt x="42245" y="2880"/>
                </a:lnTo>
                <a:lnTo>
                  <a:pt x="41285" y="2880"/>
                </a:lnTo>
                <a:lnTo>
                  <a:pt x="39364" y="1920"/>
                </a:lnTo>
                <a:lnTo>
                  <a:pt x="38404" y="1920"/>
                </a:lnTo>
                <a:lnTo>
                  <a:pt x="36484" y="960"/>
                </a:lnTo>
                <a:lnTo>
                  <a:pt x="34564" y="960"/>
                </a:lnTo>
                <a:lnTo>
                  <a:pt x="32644" y="0"/>
                </a:lnTo>
                <a:lnTo>
                  <a:pt x="24002" y="0"/>
                </a:lnTo>
                <a:lnTo>
                  <a:pt x="20162" y="960"/>
                </a:lnTo>
                <a:lnTo>
                  <a:pt x="17282" y="1920"/>
                </a:lnTo>
                <a:lnTo>
                  <a:pt x="13441" y="2880"/>
                </a:lnTo>
                <a:lnTo>
                  <a:pt x="10561" y="4800"/>
                </a:lnTo>
                <a:lnTo>
                  <a:pt x="8641" y="6720"/>
                </a:lnTo>
                <a:lnTo>
                  <a:pt x="6720" y="8641"/>
                </a:lnTo>
                <a:lnTo>
                  <a:pt x="4800" y="11521"/>
                </a:lnTo>
                <a:lnTo>
                  <a:pt x="3840" y="13441"/>
                </a:lnTo>
                <a:lnTo>
                  <a:pt x="2880" y="16322"/>
                </a:lnTo>
                <a:lnTo>
                  <a:pt x="1920" y="19202"/>
                </a:lnTo>
                <a:lnTo>
                  <a:pt x="1920" y="24947"/>
                </a:lnTo>
                <a:lnTo>
                  <a:pt x="2880" y="27843"/>
                </a:lnTo>
                <a:lnTo>
                  <a:pt x="3840" y="29748"/>
                </a:lnTo>
                <a:lnTo>
                  <a:pt x="4800" y="32628"/>
                </a:lnTo>
                <a:lnTo>
                  <a:pt x="5760" y="34564"/>
                </a:lnTo>
                <a:lnTo>
                  <a:pt x="7680" y="36469"/>
                </a:lnTo>
                <a:lnTo>
                  <a:pt x="9601" y="37429"/>
                </a:lnTo>
                <a:lnTo>
                  <a:pt x="11521" y="39349"/>
                </a:lnTo>
                <a:lnTo>
                  <a:pt x="13441" y="40309"/>
                </a:lnTo>
                <a:lnTo>
                  <a:pt x="15361" y="41269"/>
                </a:lnTo>
                <a:lnTo>
                  <a:pt x="18242" y="42230"/>
                </a:lnTo>
                <a:lnTo>
                  <a:pt x="20162" y="43190"/>
                </a:lnTo>
                <a:lnTo>
                  <a:pt x="23042" y="44150"/>
                </a:lnTo>
                <a:lnTo>
                  <a:pt x="24963" y="45110"/>
                </a:lnTo>
                <a:lnTo>
                  <a:pt x="26883" y="46070"/>
                </a:lnTo>
                <a:lnTo>
                  <a:pt x="28803" y="47030"/>
                </a:lnTo>
                <a:lnTo>
                  <a:pt x="30723" y="47990"/>
                </a:lnTo>
                <a:lnTo>
                  <a:pt x="32644" y="48950"/>
                </a:lnTo>
                <a:lnTo>
                  <a:pt x="34564" y="49911"/>
                </a:lnTo>
                <a:lnTo>
                  <a:pt x="35524" y="50871"/>
                </a:lnTo>
                <a:lnTo>
                  <a:pt x="36484" y="52791"/>
                </a:lnTo>
                <a:lnTo>
                  <a:pt x="38404" y="53751"/>
                </a:lnTo>
                <a:lnTo>
                  <a:pt x="38404" y="61432"/>
                </a:lnTo>
                <a:lnTo>
                  <a:pt x="37444" y="63352"/>
                </a:lnTo>
                <a:lnTo>
                  <a:pt x="36484" y="64312"/>
                </a:lnTo>
                <a:lnTo>
                  <a:pt x="35524" y="65272"/>
                </a:lnTo>
                <a:lnTo>
                  <a:pt x="34564" y="66233"/>
                </a:lnTo>
                <a:lnTo>
                  <a:pt x="32644" y="67193"/>
                </a:lnTo>
                <a:lnTo>
                  <a:pt x="31683" y="68153"/>
                </a:lnTo>
                <a:lnTo>
                  <a:pt x="29763" y="69113"/>
                </a:lnTo>
                <a:lnTo>
                  <a:pt x="17282" y="69113"/>
                </a:lnTo>
                <a:lnTo>
                  <a:pt x="15361" y="68153"/>
                </a:lnTo>
                <a:lnTo>
                  <a:pt x="13441" y="67193"/>
                </a:lnTo>
                <a:lnTo>
                  <a:pt x="10561" y="67193"/>
                </a:lnTo>
                <a:lnTo>
                  <a:pt x="9601" y="66233"/>
                </a:lnTo>
                <a:lnTo>
                  <a:pt x="7680" y="65272"/>
                </a:lnTo>
                <a:lnTo>
                  <a:pt x="5760" y="64312"/>
                </a:lnTo>
                <a:lnTo>
                  <a:pt x="4800" y="63352"/>
                </a:lnTo>
                <a:lnTo>
                  <a:pt x="3840" y="62392"/>
                </a:lnTo>
                <a:lnTo>
                  <a:pt x="960" y="62392"/>
                </a:lnTo>
                <a:lnTo>
                  <a:pt x="960" y="64312"/>
                </a:lnTo>
                <a:lnTo>
                  <a:pt x="0" y="64312"/>
                </a:lnTo>
                <a:lnTo>
                  <a:pt x="0" y="71033"/>
                </a:lnTo>
                <a:lnTo>
                  <a:pt x="960" y="7199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1" name="object 691"/>
          <p:cNvSpPr/>
          <p:nvPr/>
        </p:nvSpPr>
        <p:spPr>
          <a:xfrm>
            <a:off x="3464768" y="3644783"/>
            <a:ext cx="59527" cy="79674"/>
          </a:xfrm>
          <a:custGeom>
            <a:avLst/>
            <a:gdLst/>
            <a:ahLst/>
            <a:cxnLst/>
            <a:rect l="l" t="t" r="r" b="b"/>
            <a:pathLst>
              <a:path w="59527" h="79674">
                <a:moveTo>
                  <a:pt x="52806" y="78714"/>
                </a:moveTo>
                <a:lnTo>
                  <a:pt x="58567" y="78714"/>
                </a:lnTo>
                <a:lnTo>
                  <a:pt x="59527" y="77754"/>
                </a:lnTo>
                <a:lnTo>
                  <a:pt x="59527" y="19202"/>
                </a:lnTo>
                <a:lnTo>
                  <a:pt x="58567" y="15361"/>
                </a:lnTo>
                <a:lnTo>
                  <a:pt x="57607" y="12481"/>
                </a:lnTo>
                <a:lnTo>
                  <a:pt x="55686" y="9601"/>
                </a:lnTo>
                <a:lnTo>
                  <a:pt x="53766" y="7680"/>
                </a:lnTo>
                <a:lnTo>
                  <a:pt x="50886" y="4800"/>
                </a:lnTo>
                <a:lnTo>
                  <a:pt x="48005" y="2880"/>
                </a:lnTo>
                <a:lnTo>
                  <a:pt x="44165" y="1920"/>
                </a:lnTo>
                <a:lnTo>
                  <a:pt x="40325" y="960"/>
                </a:lnTo>
                <a:lnTo>
                  <a:pt x="36484" y="0"/>
                </a:lnTo>
                <a:lnTo>
                  <a:pt x="27843" y="0"/>
                </a:lnTo>
                <a:lnTo>
                  <a:pt x="25923" y="960"/>
                </a:lnTo>
                <a:lnTo>
                  <a:pt x="23042" y="960"/>
                </a:lnTo>
                <a:lnTo>
                  <a:pt x="20162" y="1920"/>
                </a:lnTo>
                <a:lnTo>
                  <a:pt x="17282" y="1920"/>
                </a:lnTo>
                <a:lnTo>
                  <a:pt x="15361" y="2880"/>
                </a:lnTo>
                <a:lnTo>
                  <a:pt x="12481" y="3840"/>
                </a:lnTo>
                <a:lnTo>
                  <a:pt x="10561" y="4800"/>
                </a:lnTo>
                <a:lnTo>
                  <a:pt x="8641" y="5760"/>
                </a:lnTo>
                <a:lnTo>
                  <a:pt x="7680" y="6720"/>
                </a:lnTo>
                <a:lnTo>
                  <a:pt x="5760" y="7680"/>
                </a:lnTo>
                <a:lnTo>
                  <a:pt x="4800" y="7680"/>
                </a:lnTo>
                <a:lnTo>
                  <a:pt x="4800" y="8641"/>
                </a:lnTo>
                <a:lnTo>
                  <a:pt x="3840" y="9601"/>
                </a:lnTo>
                <a:lnTo>
                  <a:pt x="3840" y="17282"/>
                </a:lnTo>
                <a:lnTo>
                  <a:pt x="4800" y="18227"/>
                </a:lnTo>
                <a:lnTo>
                  <a:pt x="7680" y="18227"/>
                </a:lnTo>
                <a:lnTo>
                  <a:pt x="9601" y="17282"/>
                </a:lnTo>
                <a:lnTo>
                  <a:pt x="10561" y="16322"/>
                </a:lnTo>
                <a:lnTo>
                  <a:pt x="12481" y="15361"/>
                </a:lnTo>
                <a:lnTo>
                  <a:pt x="14401" y="15361"/>
                </a:lnTo>
                <a:lnTo>
                  <a:pt x="16322" y="14401"/>
                </a:lnTo>
                <a:lnTo>
                  <a:pt x="18242" y="13441"/>
                </a:lnTo>
                <a:lnTo>
                  <a:pt x="21122" y="12481"/>
                </a:lnTo>
                <a:lnTo>
                  <a:pt x="24002" y="11521"/>
                </a:lnTo>
                <a:lnTo>
                  <a:pt x="35524" y="11521"/>
                </a:lnTo>
                <a:lnTo>
                  <a:pt x="37444" y="12481"/>
                </a:lnTo>
                <a:lnTo>
                  <a:pt x="39364" y="12481"/>
                </a:lnTo>
                <a:lnTo>
                  <a:pt x="41285" y="14401"/>
                </a:lnTo>
                <a:lnTo>
                  <a:pt x="43205" y="15361"/>
                </a:lnTo>
                <a:lnTo>
                  <a:pt x="44165" y="17282"/>
                </a:lnTo>
                <a:lnTo>
                  <a:pt x="45125" y="18227"/>
                </a:lnTo>
                <a:lnTo>
                  <a:pt x="46085" y="21122"/>
                </a:lnTo>
                <a:lnTo>
                  <a:pt x="46085" y="23042"/>
                </a:lnTo>
                <a:lnTo>
                  <a:pt x="47045" y="25908"/>
                </a:lnTo>
                <a:lnTo>
                  <a:pt x="47045" y="33588"/>
                </a:lnTo>
                <a:lnTo>
                  <a:pt x="30723" y="33588"/>
                </a:lnTo>
                <a:lnTo>
                  <a:pt x="25923" y="34564"/>
                </a:lnTo>
                <a:lnTo>
                  <a:pt x="21122" y="35509"/>
                </a:lnTo>
                <a:lnTo>
                  <a:pt x="16322" y="36469"/>
                </a:lnTo>
                <a:lnTo>
                  <a:pt x="12481" y="37429"/>
                </a:lnTo>
                <a:lnTo>
                  <a:pt x="9601" y="40309"/>
                </a:lnTo>
                <a:lnTo>
                  <a:pt x="6720" y="42230"/>
                </a:lnTo>
                <a:lnTo>
                  <a:pt x="3840" y="44150"/>
                </a:lnTo>
                <a:lnTo>
                  <a:pt x="2880" y="47030"/>
                </a:lnTo>
                <a:lnTo>
                  <a:pt x="960" y="50871"/>
                </a:lnTo>
                <a:lnTo>
                  <a:pt x="0" y="53751"/>
                </a:lnTo>
                <a:lnTo>
                  <a:pt x="0" y="61432"/>
                </a:lnTo>
                <a:lnTo>
                  <a:pt x="960" y="64312"/>
                </a:lnTo>
                <a:lnTo>
                  <a:pt x="1920" y="67193"/>
                </a:lnTo>
                <a:lnTo>
                  <a:pt x="2880" y="70073"/>
                </a:lnTo>
                <a:lnTo>
                  <a:pt x="4800" y="71993"/>
                </a:lnTo>
                <a:lnTo>
                  <a:pt x="6720" y="73913"/>
                </a:lnTo>
                <a:lnTo>
                  <a:pt x="9601" y="75834"/>
                </a:lnTo>
                <a:lnTo>
                  <a:pt x="11521" y="77754"/>
                </a:lnTo>
                <a:lnTo>
                  <a:pt x="14401" y="78714"/>
                </a:lnTo>
                <a:lnTo>
                  <a:pt x="13441" y="61432"/>
                </a:lnTo>
                <a:lnTo>
                  <a:pt x="13441" y="54711"/>
                </a:lnTo>
                <a:lnTo>
                  <a:pt x="14401" y="52791"/>
                </a:lnTo>
                <a:lnTo>
                  <a:pt x="15361" y="51831"/>
                </a:lnTo>
                <a:lnTo>
                  <a:pt x="15361" y="49911"/>
                </a:lnTo>
                <a:lnTo>
                  <a:pt x="17282" y="47990"/>
                </a:lnTo>
                <a:lnTo>
                  <a:pt x="19202" y="47030"/>
                </a:lnTo>
                <a:lnTo>
                  <a:pt x="21122" y="46070"/>
                </a:lnTo>
                <a:lnTo>
                  <a:pt x="23042" y="45110"/>
                </a:lnTo>
                <a:lnTo>
                  <a:pt x="25923" y="44150"/>
                </a:lnTo>
                <a:lnTo>
                  <a:pt x="28803" y="44150"/>
                </a:lnTo>
                <a:lnTo>
                  <a:pt x="31683" y="43190"/>
                </a:lnTo>
                <a:lnTo>
                  <a:pt x="47045" y="43190"/>
                </a:lnTo>
                <a:lnTo>
                  <a:pt x="47045" y="58552"/>
                </a:lnTo>
                <a:lnTo>
                  <a:pt x="43205" y="62392"/>
                </a:lnTo>
                <a:lnTo>
                  <a:pt x="40325" y="65272"/>
                </a:lnTo>
                <a:lnTo>
                  <a:pt x="37444" y="67193"/>
                </a:lnTo>
                <a:lnTo>
                  <a:pt x="34564" y="69113"/>
                </a:lnTo>
                <a:lnTo>
                  <a:pt x="30723" y="70073"/>
                </a:lnTo>
                <a:lnTo>
                  <a:pt x="23042" y="70073"/>
                </a:lnTo>
                <a:lnTo>
                  <a:pt x="20162" y="68153"/>
                </a:lnTo>
                <a:lnTo>
                  <a:pt x="17282" y="66233"/>
                </a:lnTo>
                <a:lnTo>
                  <a:pt x="18242" y="79674"/>
                </a:lnTo>
                <a:lnTo>
                  <a:pt x="29763" y="79674"/>
                </a:lnTo>
                <a:lnTo>
                  <a:pt x="33604" y="78714"/>
                </a:lnTo>
                <a:lnTo>
                  <a:pt x="37444" y="77754"/>
                </a:lnTo>
                <a:lnTo>
                  <a:pt x="41285" y="75834"/>
                </a:lnTo>
                <a:lnTo>
                  <a:pt x="45125" y="72953"/>
                </a:lnTo>
                <a:lnTo>
                  <a:pt x="48005" y="69113"/>
                </a:lnTo>
                <a:lnTo>
                  <a:pt x="48005" y="77754"/>
                </a:lnTo>
                <a:lnTo>
                  <a:pt x="48966" y="77754"/>
                </a:lnTo>
                <a:lnTo>
                  <a:pt x="48966" y="78714"/>
                </a:lnTo>
                <a:lnTo>
                  <a:pt x="52806" y="7871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2" name="object 692"/>
          <p:cNvSpPr/>
          <p:nvPr/>
        </p:nvSpPr>
        <p:spPr>
          <a:xfrm>
            <a:off x="3478209" y="3706215"/>
            <a:ext cx="4800" cy="18242"/>
          </a:xfrm>
          <a:custGeom>
            <a:avLst/>
            <a:gdLst/>
            <a:ahLst/>
            <a:cxnLst/>
            <a:rect l="l" t="t" r="r" b="b"/>
            <a:pathLst>
              <a:path w="4800" h="18242">
                <a:moveTo>
                  <a:pt x="960" y="2880"/>
                </a:moveTo>
                <a:lnTo>
                  <a:pt x="0" y="0"/>
                </a:lnTo>
                <a:lnTo>
                  <a:pt x="960" y="17282"/>
                </a:lnTo>
                <a:lnTo>
                  <a:pt x="4800" y="18242"/>
                </a:lnTo>
                <a:lnTo>
                  <a:pt x="3840" y="4800"/>
                </a:lnTo>
                <a:lnTo>
                  <a:pt x="96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3" name="object 693"/>
          <p:cNvSpPr/>
          <p:nvPr/>
        </p:nvSpPr>
        <p:spPr>
          <a:xfrm>
            <a:off x="3549243" y="3644783"/>
            <a:ext cx="42245" cy="78714"/>
          </a:xfrm>
          <a:custGeom>
            <a:avLst/>
            <a:gdLst/>
            <a:ahLst/>
            <a:cxnLst/>
            <a:rect l="l" t="t" r="r" b="b"/>
            <a:pathLst>
              <a:path w="42245" h="78714">
                <a:moveTo>
                  <a:pt x="13441" y="76794"/>
                </a:moveTo>
                <a:lnTo>
                  <a:pt x="13441" y="28788"/>
                </a:lnTo>
                <a:lnTo>
                  <a:pt x="15361" y="25908"/>
                </a:lnTo>
                <a:lnTo>
                  <a:pt x="17282" y="23042"/>
                </a:lnTo>
                <a:lnTo>
                  <a:pt x="18242" y="21122"/>
                </a:lnTo>
                <a:lnTo>
                  <a:pt x="20162" y="19202"/>
                </a:lnTo>
                <a:lnTo>
                  <a:pt x="21122" y="17282"/>
                </a:lnTo>
                <a:lnTo>
                  <a:pt x="23042" y="16322"/>
                </a:lnTo>
                <a:lnTo>
                  <a:pt x="24002" y="15361"/>
                </a:lnTo>
                <a:lnTo>
                  <a:pt x="25923" y="14401"/>
                </a:lnTo>
                <a:lnTo>
                  <a:pt x="26883" y="13441"/>
                </a:lnTo>
                <a:lnTo>
                  <a:pt x="28803" y="13441"/>
                </a:lnTo>
                <a:lnTo>
                  <a:pt x="29763" y="12481"/>
                </a:lnTo>
                <a:lnTo>
                  <a:pt x="32644" y="12481"/>
                </a:lnTo>
                <a:lnTo>
                  <a:pt x="33604" y="13441"/>
                </a:lnTo>
                <a:lnTo>
                  <a:pt x="36484" y="13441"/>
                </a:lnTo>
                <a:lnTo>
                  <a:pt x="36484" y="14401"/>
                </a:lnTo>
                <a:lnTo>
                  <a:pt x="39364" y="14401"/>
                </a:lnTo>
                <a:lnTo>
                  <a:pt x="39364" y="15361"/>
                </a:lnTo>
                <a:lnTo>
                  <a:pt x="41285" y="15361"/>
                </a:lnTo>
                <a:lnTo>
                  <a:pt x="41285" y="14401"/>
                </a:lnTo>
                <a:lnTo>
                  <a:pt x="42245" y="14401"/>
                </a:lnTo>
                <a:lnTo>
                  <a:pt x="42245" y="2880"/>
                </a:lnTo>
                <a:lnTo>
                  <a:pt x="41285" y="2880"/>
                </a:lnTo>
                <a:lnTo>
                  <a:pt x="41285" y="1920"/>
                </a:lnTo>
                <a:lnTo>
                  <a:pt x="39364" y="1920"/>
                </a:lnTo>
                <a:lnTo>
                  <a:pt x="39364" y="960"/>
                </a:lnTo>
                <a:lnTo>
                  <a:pt x="36484" y="960"/>
                </a:lnTo>
                <a:lnTo>
                  <a:pt x="35524" y="0"/>
                </a:lnTo>
                <a:lnTo>
                  <a:pt x="30723" y="0"/>
                </a:lnTo>
                <a:lnTo>
                  <a:pt x="28803" y="960"/>
                </a:lnTo>
                <a:lnTo>
                  <a:pt x="25923" y="960"/>
                </a:lnTo>
                <a:lnTo>
                  <a:pt x="24002" y="1920"/>
                </a:lnTo>
                <a:lnTo>
                  <a:pt x="23042" y="2880"/>
                </a:lnTo>
                <a:lnTo>
                  <a:pt x="21122" y="3840"/>
                </a:lnTo>
                <a:lnTo>
                  <a:pt x="19202" y="5760"/>
                </a:lnTo>
                <a:lnTo>
                  <a:pt x="17282" y="7680"/>
                </a:lnTo>
                <a:lnTo>
                  <a:pt x="15361" y="9601"/>
                </a:lnTo>
                <a:lnTo>
                  <a:pt x="14401" y="11521"/>
                </a:lnTo>
                <a:lnTo>
                  <a:pt x="12481" y="14401"/>
                </a:lnTo>
                <a:lnTo>
                  <a:pt x="12481" y="3840"/>
                </a:lnTo>
                <a:lnTo>
                  <a:pt x="11521" y="2880"/>
                </a:lnTo>
                <a:lnTo>
                  <a:pt x="11521" y="1920"/>
                </a:lnTo>
                <a:lnTo>
                  <a:pt x="8641" y="1920"/>
                </a:lnTo>
                <a:lnTo>
                  <a:pt x="7696" y="960"/>
                </a:lnTo>
                <a:lnTo>
                  <a:pt x="4800" y="960"/>
                </a:lnTo>
                <a:lnTo>
                  <a:pt x="3840" y="1920"/>
                </a:lnTo>
                <a:lnTo>
                  <a:pt x="975" y="1920"/>
                </a:lnTo>
                <a:lnTo>
                  <a:pt x="0" y="2880"/>
                </a:lnTo>
                <a:lnTo>
                  <a:pt x="0" y="77754"/>
                </a:lnTo>
                <a:lnTo>
                  <a:pt x="975" y="78714"/>
                </a:lnTo>
                <a:lnTo>
                  <a:pt x="11521" y="78714"/>
                </a:lnTo>
                <a:lnTo>
                  <a:pt x="12481" y="77754"/>
                </a:lnTo>
                <a:lnTo>
                  <a:pt x="13441" y="77754"/>
                </a:lnTo>
                <a:lnTo>
                  <a:pt x="13441" y="7679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4" name="object 694"/>
          <p:cNvSpPr/>
          <p:nvPr/>
        </p:nvSpPr>
        <p:spPr>
          <a:xfrm>
            <a:off x="3613571" y="3644783"/>
            <a:ext cx="53751" cy="43190"/>
          </a:xfrm>
          <a:custGeom>
            <a:avLst/>
            <a:gdLst/>
            <a:ahLst/>
            <a:cxnLst/>
            <a:rect l="l" t="t" r="r" b="b"/>
            <a:pathLst>
              <a:path w="53751" h="43190">
                <a:moveTo>
                  <a:pt x="3840" y="19202"/>
                </a:moveTo>
                <a:lnTo>
                  <a:pt x="5760" y="17282"/>
                </a:lnTo>
                <a:lnTo>
                  <a:pt x="7680" y="15361"/>
                </a:lnTo>
                <a:lnTo>
                  <a:pt x="9601" y="13441"/>
                </a:lnTo>
                <a:lnTo>
                  <a:pt x="12481" y="12481"/>
                </a:lnTo>
                <a:lnTo>
                  <a:pt x="14386" y="11521"/>
                </a:lnTo>
                <a:lnTo>
                  <a:pt x="17282" y="10561"/>
                </a:lnTo>
                <a:lnTo>
                  <a:pt x="26883" y="10561"/>
                </a:lnTo>
                <a:lnTo>
                  <a:pt x="31668" y="12481"/>
                </a:lnTo>
                <a:lnTo>
                  <a:pt x="35509" y="16322"/>
                </a:lnTo>
                <a:lnTo>
                  <a:pt x="38389" y="21122"/>
                </a:lnTo>
                <a:lnTo>
                  <a:pt x="40309" y="25908"/>
                </a:lnTo>
                <a:lnTo>
                  <a:pt x="40309" y="33588"/>
                </a:lnTo>
                <a:lnTo>
                  <a:pt x="0" y="33588"/>
                </a:lnTo>
                <a:lnTo>
                  <a:pt x="0" y="43190"/>
                </a:lnTo>
                <a:lnTo>
                  <a:pt x="49911" y="43190"/>
                </a:lnTo>
                <a:lnTo>
                  <a:pt x="50871" y="42230"/>
                </a:lnTo>
                <a:lnTo>
                  <a:pt x="51831" y="41269"/>
                </a:lnTo>
                <a:lnTo>
                  <a:pt x="52791" y="40309"/>
                </a:lnTo>
                <a:lnTo>
                  <a:pt x="53751" y="39349"/>
                </a:lnTo>
                <a:lnTo>
                  <a:pt x="53751" y="29748"/>
                </a:lnTo>
                <a:lnTo>
                  <a:pt x="52791" y="25908"/>
                </a:lnTo>
                <a:lnTo>
                  <a:pt x="51831" y="21122"/>
                </a:lnTo>
                <a:lnTo>
                  <a:pt x="49911" y="17282"/>
                </a:lnTo>
                <a:lnTo>
                  <a:pt x="47990" y="13441"/>
                </a:lnTo>
                <a:lnTo>
                  <a:pt x="46070" y="10561"/>
                </a:lnTo>
                <a:lnTo>
                  <a:pt x="43190" y="7680"/>
                </a:lnTo>
                <a:lnTo>
                  <a:pt x="40309" y="4800"/>
                </a:lnTo>
                <a:lnTo>
                  <a:pt x="35509" y="2880"/>
                </a:lnTo>
                <a:lnTo>
                  <a:pt x="31668" y="960"/>
                </a:lnTo>
                <a:lnTo>
                  <a:pt x="26883" y="0"/>
                </a:lnTo>
                <a:lnTo>
                  <a:pt x="16322" y="0"/>
                </a:lnTo>
                <a:lnTo>
                  <a:pt x="11521" y="960"/>
                </a:lnTo>
                <a:lnTo>
                  <a:pt x="6720" y="2880"/>
                </a:lnTo>
                <a:lnTo>
                  <a:pt x="3840" y="192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5" name="object 695"/>
          <p:cNvSpPr/>
          <p:nvPr/>
        </p:nvSpPr>
        <p:spPr>
          <a:xfrm>
            <a:off x="3600129" y="3647663"/>
            <a:ext cx="63352" cy="76794"/>
          </a:xfrm>
          <a:custGeom>
            <a:avLst/>
            <a:gdLst/>
            <a:ahLst/>
            <a:cxnLst/>
            <a:rect l="l" t="t" r="r" b="b"/>
            <a:pathLst>
              <a:path w="63352" h="76794">
                <a:moveTo>
                  <a:pt x="16322" y="1920"/>
                </a:moveTo>
                <a:lnTo>
                  <a:pt x="12481" y="4800"/>
                </a:lnTo>
                <a:lnTo>
                  <a:pt x="9601" y="8641"/>
                </a:lnTo>
                <a:lnTo>
                  <a:pt x="5760" y="11521"/>
                </a:lnTo>
                <a:lnTo>
                  <a:pt x="3840" y="16322"/>
                </a:lnTo>
                <a:lnTo>
                  <a:pt x="1920" y="21122"/>
                </a:lnTo>
                <a:lnTo>
                  <a:pt x="960" y="25908"/>
                </a:lnTo>
                <a:lnTo>
                  <a:pt x="0" y="31683"/>
                </a:lnTo>
                <a:lnTo>
                  <a:pt x="0" y="44150"/>
                </a:lnTo>
                <a:lnTo>
                  <a:pt x="960" y="49911"/>
                </a:lnTo>
                <a:lnTo>
                  <a:pt x="1920" y="54711"/>
                </a:lnTo>
                <a:lnTo>
                  <a:pt x="3840" y="59512"/>
                </a:lnTo>
                <a:lnTo>
                  <a:pt x="5760" y="64312"/>
                </a:lnTo>
                <a:lnTo>
                  <a:pt x="9601" y="67193"/>
                </a:lnTo>
                <a:lnTo>
                  <a:pt x="12481" y="71033"/>
                </a:lnTo>
                <a:lnTo>
                  <a:pt x="16322" y="72953"/>
                </a:lnTo>
                <a:lnTo>
                  <a:pt x="20162" y="74874"/>
                </a:lnTo>
                <a:lnTo>
                  <a:pt x="24963" y="76794"/>
                </a:lnTo>
                <a:lnTo>
                  <a:pt x="46070" y="76794"/>
                </a:lnTo>
                <a:lnTo>
                  <a:pt x="48950" y="75834"/>
                </a:lnTo>
                <a:lnTo>
                  <a:pt x="51831" y="75834"/>
                </a:lnTo>
                <a:lnTo>
                  <a:pt x="53751" y="74874"/>
                </a:lnTo>
                <a:lnTo>
                  <a:pt x="56631" y="73913"/>
                </a:lnTo>
                <a:lnTo>
                  <a:pt x="58552" y="73913"/>
                </a:lnTo>
                <a:lnTo>
                  <a:pt x="59512" y="72953"/>
                </a:lnTo>
                <a:lnTo>
                  <a:pt x="61432" y="71993"/>
                </a:lnTo>
                <a:lnTo>
                  <a:pt x="62392" y="71993"/>
                </a:lnTo>
                <a:lnTo>
                  <a:pt x="62392" y="71033"/>
                </a:lnTo>
                <a:lnTo>
                  <a:pt x="63352" y="70073"/>
                </a:lnTo>
                <a:lnTo>
                  <a:pt x="63352" y="61432"/>
                </a:lnTo>
                <a:lnTo>
                  <a:pt x="62392" y="61432"/>
                </a:lnTo>
                <a:lnTo>
                  <a:pt x="61432" y="60472"/>
                </a:lnTo>
                <a:lnTo>
                  <a:pt x="60472" y="60472"/>
                </a:lnTo>
                <a:lnTo>
                  <a:pt x="59512" y="61432"/>
                </a:lnTo>
                <a:lnTo>
                  <a:pt x="58552" y="61432"/>
                </a:lnTo>
                <a:lnTo>
                  <a:pt x="57591" y="62392"/>
                </a:lnTo>
                <a:lnTo>
                  <a:pt x="55671" y="63352"/>
                </a:lnTo>
                <a:lnTo>
                  <a:pt x="53751" y="63352"/>
                </a:lnTo>
                <a:lnTo>
                  <a:pt x="51831" y="64312"/>
                </a:lnTo>
                <a:lnTo>
                  <a:pt x="49911" y="65272"/>
                </a:lnTo>
                <a:lnTo>
                  <a:pt x="47030" y="65272"/>
                </a:lnTo>
                <a:lnTo>
                  <a:pt x="44165" y="66233"/>
                </a:lnTo>
                <a:lnTo>
                  <a:pt x="29763" y="66233"/>
                </a:lnTo>
                <a:lnTo>
                  <a:pt x="26883" y="64312"/>
                </a:lnTo>
                <a:lnTo>
                  <a:pt x="23042" y="63352"/>
                </a:lnTo>
                <a:lnTo>
                  <a:pt x="21122" y="61432"/>
                </a:lnTo>
                <a:lnTo>
                  <a:pt x="19202" y="59512"/>
                </a:lnTo>
                <a:lnTo>
                  <a:pt x="17282" y="56631"/>
                </a:lnTo>
                <a:lnTo>
                  <a:pt x="16322" y="53751"/>
                </a:lnTo>
                <a:lnTo>
                  <a:pt x="15361" y="50871"/>
                </a:lnTo>
                <a:lnTo>
                  <a:pt x="14401" y="47990"/>
                </a:lnTo>
                <a:lnTo>
                  <a:pt x="13441" y="44150"/>
                </a:lnTo>
                <a:lnTo>
                  <a:pt x="13441" y="30708"/>
                </a:lnTo>
                <a:lnTo>
                  <a:pt x="14401" y="26868"/>
                </a:lnTo>
                <a:lnTo>
                  <a:pt x="14401" y="24003"/>
                </a:lnTo>
                <a:lnTo>
                  <a:pt x="15361" y="22067"/>
                </a:lnTo>
                <a:lnTo>
                  <a:pt x="16322" y="19187"/>
                </a:lnTo>
                <a:lnTo>
                  <a:pt x="17282" y="16322"/>
                </a:lnTo>
                <a:lnTo>
                  <a:pt x="20162" y="0"/>
                </a:lnTo>
                <a:lnTo>
                  <a:pt x="16322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6" name="object 696"/>
          <p:cNvSpPr/>
          <p:nvPr/>
        </p:nvSpPr>
        <p:spPr>
          <a:xfrm>
            <a:off x="3714368" y="3626540"/>
            <a:ext cx="47990" cy="97917"/>
          </a:xfrm>
          <a:custGeom>
            <a:avLst/>
            <a:gdLst/>
            <a:ahLst/>
            <a:cxnLst/>
            <a:rect l="l" t="t" r="r" b="b"/>
            <a:pathLst>
              <a:path w="47990" h="97917">
                <a:moveTo>
                  <a:pt x="22067" y="0"/>
                </a:moveTo>
                <a:lnTo>
                  <a:pt x="16322" y="0"/>
                </a:lnTo>
                <a:lnTo>
                  <a:pt x="15346" y="960"/>
                </a:lnTo>
                <a:lnTo>
                  <a:pt x="13441" y="960"/>
                </a:lnTo>
                <a:lnTo>
                  <a:pt x="13441" y="20162"/>
                </a:lnTo>
                <a:lnTo>
                  <a:pt x="1920" y="20162"/>
                </a:lnTo>
                <a:lnTo>
                  <a:pt x="960" y="21122"/>
                </a:lnTo>
                <a:lnTo>
                  <a:pt x="960" y="22082"/>
                </a:lnTo>
                <a:lnTo>
                  <a:pt x="0" y="23042"/>
                </a:lnTo>
                <a:lnTo>
                  <a:pt x="0" y="27843"/>
                </a:lnTo>
                <a:lnTo>
                  <a:pt x="960" y="28803"/>
                </a:lnTo>
                <a:lnTo>
                  <a:pt x="960" y="29763"/>
                </a:lnTo>
                <a:lnTo>
                  <a:pt x="1920" y="30723"/>
                </a:lnTo>
                <a:lnTo>
                  <a:pt x="13441" y="30723"/>
                </a:lnTo>
                <a:lnTo>
                  <a:pt x="13441" y="81594"/>
                </a:lnTo>
                <a:lnTo>
                  <a:pt x="14401" y="84475"/>
                </a:lnTo>
                <a:lnTo>
                  <a:pt x="15346" y="87355"/>
                </a:lnTo>
                <a:lnTo>
                  <a:pt x="16322" y="90236"/>
                </a:lnTo>
                <a:lnTo>
                  <a:pt x="18227" y="92156"/>
                </a:lnTo>
                <a:lnTo>
                  <a:pt x="20162" y="94076"/>
                </a:lnTo>
                <a:lnTo>
                  <a:pt x="22067" y="95996"/>
                </a:lnTo>
                <a:lnTo>
                  <a:pt x="24963" y="96956"/>
                </a:lnTo>
                <a:lnTo>
                  <a:pt x="27843" y="97917"/>
                </a:lnTo>
                <a:lnTo>
                  <a:pt x="40309" y="97917"/>
                </a:lnTo>
                <a:lnTo>
                  <a:pt x="41269" y="96956"/>
                </a:lnTo>
                <a:lnTo>
                  <a:pt x="44150" y="96956"/>
                </a:lnTo>
                <a:lnTo>
                  <a:pt x="45110" y="95996"/>
                </a:lnTo>
                <a:lnTo>
                  <a:pt x="46070" y="95996"/>
                </a:lnTo>
                <a:lnTo>
                  <a:pt x="47030" y="95036"/>
                </a:lnTo>
                <a:lnTo>
                  <a:pt x="47030" y="94076"/>
                </a:lnTo>
                <a:lnTo>
                  <a:pt x="47990" y="93116"/>
                </a:lnTo>
                <a:lnTo>
                  <a:pt x="47990" y="86395"/>
                </a:lnTo>
                <a:lnTo>
                  <a:pt x="47030" y="85435"/>
                </a:lnTo>
                <a:lnTo>
                  <a:pt x="47030" y="84475"/>
                </a:lnTo>
                <a:lnTo>
                  <a:pt x="45110" y="84475"/>
                </a:lnTo>
                <a:lnTo>
                  <a:pt x="44150" y="85435"/>
                </a:lnTo>
                <a:lnTo>
                  <a:pt x="42230" y="85435"/>
                </a:lnTo>
                <a:lnTo>
                  <a:pt x="42230" y="86395"/>
                </a:lnTo>
                <a:lnTo>
                  <a:pt x="32628" y="86395"/>
                </a:lnTo>
                <a:lnTo>
                  <a:pt x="29748" y="85435"/>
                </a:lnTo>
                <a:lnTo>
                  <a:pt x="28788" y="82555"/>
                </a:lnTo>
                <a:lnTo>
                  <a:pt x="26868" y="80634"/>
                </a:lnTo>
                <a:lnTo>
                  <a:pt x="26868" y="30723"/>
                </a:lnTo>
                <a:lnTo>
                  <a:pt x="47030" y="30723"/>
                </a:lnTo>
                <a:lnTo>
                  <a:pt x="47030" y="29763"/>
                </a:lnTo>
                <a:lnTo>
                  <a:pt x="47990" y="28803"/>
                </a:lnTo>
                <a:lnTo>
                  <a:pt x="47990" y="22082"/>
                </a:lnTo>
                <a:lnTo>
                  <a:pt x="47030" y="22082"/>
                </a:lnTo>
                <a:lnTo>
                  <a:pt x="47030" y="20162"/>
                </a:lnTo>
                <a:lnTo>
                  <a:pt x="26868" y="20162"/>
                </a:lnTo>
                <a:lnTo>
                  <a:pt x="26868" y="1920"/>
                </a:lnTo>
                <a:lnTo>
                  <a:pt x="25908" y="1920"/>
                </a:lnTo>
                <a:lnTo>
                  <a:pt x="25908" y="960"/>
                </a:lnTo>
                <a:lnTo>
                  <a:pt x="24963" y="960"/>
                </a:lnTo>
                <a:lnTo>
                  <a:pt x="24003" y="0"/>
                </a:lnTo>
                <a:lnTo>
                  <a:pt x="22067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7" name="object 697"/>
          <p:cNvSpPr/>
          <p:nvPr/>
        </p:nvSpPr>
        <p:spPr>
          <a:xfrm>
            <a:off x="3779641" y="3611178"/>
            <a:ext cx="63352" cy="112318"/>
          </a:xfrm>
          <a:custGeom>
            <a:avLst/>
            <a:gdLst/>
            <a:ahLst/>
            <a:cxnLst/>
            <a:rect l="l" t="t" r="r" b="b"/>
            <a:pathLst>
              <a:path w="63352" h="112318">
                <a:moveTo>
                  <a:pt x="17282" y="42245"/>
                </a:moveTo>
                <a:lnTo>
                  <a:pt x="13441" y="46085"/>
                </a:lnTo>
                <a:lnTo>
                  <a:pt x="13441" y="960"/>
                </a:lnTo>
                <a:lnTo>
                  <a:pt x="12481" y="960"/>
                </a:lnTo>
                <a:lnTo>
                  <a:pt x="1248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111358"/>
                </a:lnTo>
                <a:lnTo>
                  <a:pt x="960" y="111358"/>
                </a:lnTo>
                <a:lnTo>
                  <a:pt x="960" y="112318"/>
                </a:lnTo>
                <a:lnTo>
                  <a:pt x="12481" y="112318"/>
                </a:lnTo>
                <a:lnTo>
                  <a:pt x="12481" y="111358"/>
                </a:lnTo>
                <a:lnTo>
                  <a:pt x="13441" y="111358"/>
                </a:lnTo>
                <a:lnTo>
                  <a:pt x="13441" y="59512"/>
                </a:lnTo>
                <a:lnTo>
                  <a:pt x="17282" y="54726"/>
                </a:lnTo>
                <a:lnTo>
                  <a:pt x="21122" y="50886"/>
                </a:lnTo>
                <a:lnTo>
                  <a:pt x="24002" y="48966"/>
                </a:lnTo>
                <a:lnTo>
                  <a:pt x="27843" y="46085"/>
                </a:lnTo>
                <a:lnTo>
                  <a:pt x="30723" y="45125"/>
                </a:lnTo>
                <a:lnTo>
                  <a:pt x="36484" y="45125"/>
                </a:lnTo>
                <a:lnTo>
                  <a:pt x="39364" y="46085"/>
                </a:lnTo>
                <a:lnTo>
                  <a:pt x="41285" y="47045"/>
                </a:lnTo>
                <a:lnTo>
                  <a:pt x="43205" y="48005"/>
                </a:lnTo>
                <a:lnTo>
                  <a:pt x="45125" y="48966"/>
                </a:lnTo>
                <a:lnTo>
                  <a:pt x="46085" y="50886"/>
                </a:lnTo>
                <a:lnTo>
                  <a:pt x="47045" y="52806"/>
                </a:lnTo>
                <a:lnTo>
                  <a:pt x="47990" y="54726"/>
                </a:lnTo>
                <a:lnTo>
                  <a:pt x="48966" y="57607"/>
                </a:lnTo>
                <a:lnTo>
                  <a:pt x="48966" y="60487"/>
                </a:lnTo>
                <a:lnTo>
                  <a:pt x="49926" y="63352"/>
                </a:lnTo>
                <a:lnTo>
                  <a:pt x="49926" y="111358"/>
                </a:lnTo>
                <a:lnTo>
                  <a:pt x="50871" y="112318"/>
                </a:lnTo>
                <a:lnTo>
                  <a:pt x="61432" y="112318"/>
                </a:lnTo>
                <a:lnTo>
                  <a:pt x="62392" y="111358"/>
                </a:lnTo>
                <a:lnTo>
                  <a:pt x="63352" y="111358"/>
                </a:lnTo>
                <a:lnTo>
                  <a:pt x="63352" y="60487"/>
                </a:lnTo>
                <a:lnTo>
                  <a:pt x="62392" y="56647"/>
                </a:lnTo>
                <a:lnTo>
                  <a:pt x="61432" y="52806"/>
                </a:lnTo>
                <a:lnTo>
                  <a:pt x="60487" y="48966"/>
                </a:lnTo>
                <a:lnTo>
                  <a:pt x="59512" y="46085"/>
                </a:lnTo>
                <a:lnTo>
                  <a:pt x="57607" y="43205"/>
                </a:lnTo>
                <a:lnTo>
                  <a:pt x="54711" y="40325"/>
                </a:lnTo>
                <a:lnTo>
                  <a:pt x="52806" y="38404"/>
                </a:lnTo>
                <a:lnTo>
                  <a:pt x="48966" y="36484"/>
                </a:lnTo>
                <a:lnTo>
                  <a:pt x="46085" y="34564"/>
                </a:lnTo>
                <a:lnTo>
                  <a:pt x="42245" y="33604"/>
                </a:lnTo>
                <a:lnTo>
                  <a:pt x="32644" y="33604"/>
                </a:lnTo>
                <a:lnTo>
                  <a:pt x="28803" y="34564"/>
                </a:lnTo>
                <a:lnTo>
                  <a:pt x="24963" y="36484"/>
                </a:lnTo>
                <a:lnTo>
                  <a:pt x="21122" y="38404"/>
                </a:lnTo>
                <a:lnTo>
                  <a:pt x="17282" y="4224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8" name="object 698"/>
          <p:cNvSpPr/>
          <p:nvPr/>
        </p:nvSpPr>
        <p:spPr>
          <a:xfrm>
            <a:off x="3862197" y="3644783"/>
            <a:ext cx="67193" cy="79674"/>
          </a:xfrm>
          <a:custGeom>
            <a:avLst/>
            <a:gdLst/>
            <a:ahLst/>
            <a:cxnLst/>
            <a:rect l="l" t="t" r="r" b="b"/>
            <a:pathLst>
              <a:path w="67193" h="79674">
                <a:moveTo>
                  <a:pt x="16322" y="4800"/>
                </a:moveTo>
                <a:lnTo>
                  <a:pt x="12481" y="7680"/>
                </a:lnTo>
                <a:lnTo>
                  <a:pt x="9601" y="11521"/>
                </a:lnTo>
                <a:lnTo>
                  <a:pt x="6720" y="14401"/>
                </a:lnTo>
                <a:lnTo>
                  <a:pt x="3840" y="19202"/>
                </a:lnTo>
                <a:lnTo>
                  <a:pt x="1920" y="24002"/>
                </a:lnTo>
                <a:lnTo>
                  <a:pt x="960" y="28788"/>
                </a:lnTo>
                <a:lnTo>
                  <a:pt x="0" y="34564"/>
                </a:lnTo>
                <a:lnTo>
                  <a:pt x="0" y="47030"/>
                </a:lnTo>
                <a:lnTo>
                  <a:pt x="960" y="52791"/>
                </a:lnTo>
                <a:lnTo>
                  <a:pt x="1920" y="57591"/>
                </a:lnTo>
                <a:lnTo>
                  <a:pt x="3840" y="62392"/>
                </a:lnTo>
                <a:lnTo>
                  <a:pt x="5760" y="67193"/>
                </a:lnTo>
                <a:lnTo>
                  <a:pt x="9601" y="70073"/>
                </a:lnTo>
                <a:lnTo>
                  <a:pt x="12481" y="73913"/>
                </a:lnTo>
                <a:lnTo>
                  <a:pt x="16322" y="75834"/>
                </a:lnTo>
                <a:lnTo>
                  <a:pt x="20162" y="77754"/>
                </a:lnTo>
                <a:lnTo>
                  <a:pt x="24963" y="79674"/>
                </a:lnTo>
                <a:lnTo>
                  <a:pt x="46085" y="79674"/>
                </a:lnTo>
                <a:lnTo>
                  <a:pt x="48966" y="78714"/>
                </a:lnTo>
                <a:lnTo>
                  <a:pt x="51846" y="78714"/>
                </a:lnTo>
                <a:lnTo>
                  <a:pt x="53766" y="77754"/>
                </a:lnTo>
                <a:lnTo>
                  <a:pt x="56647" y="76794"/>
                </a:lnTo>
                <a:lnTo>
                  <a:pt x="58567" y="76794"/>
                </a:lnTo>
                <a:lnTo>
                  <a:pt x="59512" y="75834"/>
                </a:lnTo>
                <a:lnTo>
                  <a:pt x="61447" y="74874"/>
                </a:lnTo>
                <a:lnTo>
                  <a:pt x="62407" y="74874"/>
                </a:lnTo>
                <a:lnTo>
                  <a:pt x="62407" y="73913"/>
                </a:lnTo>
                <a:lnTo>
                  <a:pt x="63352" y="73913"/>
                </a:lnTo>
                <a:lnTo>
                  <a:pt x="63352" y="71033"/>
                </a:lnTo>
                <a:lnTo>
                  <a:pt x="64328" y="70073"/>
                </a:lnTo>
                <a:lnTo>
                  <a:pt x="64328" y="68153"/>
                </a:lnTo>
                <a:lnTo>
                  <a:pt x="63352" y="67193"/>
                </a:lnTo>
                <a:lnTo>
                  <a:pt x="63352" y="64312"/>
                </a:lnTo>
                <a:lnTo>
                  <a:pt x="62407" y="64312"/>
                </a:lnTo>
                <a:lnTo>
                  <a:pt x="62407" y="63352"/>
                </a:lnTo>
                <a:lnTo>
                  <a:pt x="61447" y="63352"/>
                </a:lnTo>
                <a:lnTo>
                  <a:pt x="60487" y="64312"/>
                </a:lnTo>
                <a:lnTo>
                  <a:pt x="58567" y="64312"/>
                </a:lnTo>
                <a:lnTo>
                  <a:pt x="57607" y="65272"/>
                </a:lnTo>
                <a:lnTo>
                  <a:pt x="55686" y="66233"/>
                </a:lnTo>
                <a:lnTo>
                  <a:pt x="53766" y="66233"/>
                </a:lnTo>
                <a:lnTo>
                  <a:pt x="51846" y="67193"/>
                </a:lnTo>
                <a:lnTo>
                  <a:pt x="49926" y="68153"/>
                </a:lnTo>
                <a:lnTo>
                  <a:pt x="47045" y="68153"/>
                </a:lnTo>
                <a:lnTo>
                  <a:pt x="44165" y="69113"/>
                </a:lnTo>
                <a:lnTo>
                  <a:pt x="29763" y="69113"/>
                </a:lnTo>
                <a:lnTo>
                  <a:pt x="26883" y="67193"/>
                </a:lnTo>
                <a:lnTo>
                  <a:pt x="24002" y="66233"/>
                </a:lnTo>
                <a:lnTo>
                  <a:pt x="21122" y="64312"/>
                </a:lnTo>
                <a:lnTo>
                  <a:pt x="19202" y="62392"/>
                </a:lnTo>
                <a:lnTo>
                  <a:pt x="17282" y="59512"/>
                </a:lnTo>
                <a:lnTo>
                  <a:pt x="16322" y="56631"/>
                </a:lnTo>
                <a:lnTo>
                  <a:pt x="15361" y="53751"/>
                </a:lnTo>
                <a:lnTo>
                  <a:pt x="14401" y="50871"/>
                </a:lnTo>
                <a:lnTo>
                  <a:pt x="14401" y="26883"/>
                </a:lnTo>
                <a:lnTo>
                  <a:pt x="15361" y="24947"/>
                </a:lnTo>
                <a:lnTo>
                  <a:pt x="16322" y="22067"/>
                </a:lnTo>
                <a:lnTo>
                  <a:pt x="18242" y="19202"/>
                </a:lnTo>
                <a:lnTo>
                  <a:pt x="19202" y="17282"/>
                </a:lnTo>
                <a:lnTo>
                  <a:pt x="21122" y="15361"/>
                </a:lnTo>
                <a:lnTo>
                  <a:pt x="23042" y="13441"/>
                </a:lnTo>
                <a:lnTo>
                  <a:pt x="25923" y="12481"/>
                </a:lnTo>
                <a:lnTo>
                  <a:pt x="27843" y="11521"/>
                </a:lnTo>
                <a:lnTo>
                  <a:pt x="30723" y="10561"/>
                </a:lnTo>
                <a:lnTo>
                  <a:pt x="41285" y="10561"/>
                </a:lnTo>
                <a:lnTo>
                  <a:pt x="45125" y="12481"/>
                </a:lnTo>
                <a:lnTo>
                  <a:pt x="48966" y="16322"/>
                </a:lnTo>
                <a:lnTo>
                  <a:pt x="51846" y="21122"/>
                </a:lnTo>
                <a:lnTo>
                  <a:pt x="53766" y="25908"/>
                </a:lnTo>
                <a:lnTo>
                  <a:pt x="53766" y="33588"/>
                </a:lnTo>
                <a:lnTo>
                  <a:pt x="14401" y="33588"/>
                </a:lnTo>
                <a:lnTo>
                  <a:pt x="14401" y="43190"/>
                </a:lnTo>
                <a:lnTo>
                  <a:pt x="63352" y="43190"/>
                </a:lnTo>
                <a:lnTo>
                  <a:pt x="64328" y="42230"/>
                </a:lnTo>
                <a:lnTo>
                  <a:pt x="65288" y="41269"/>
                </a:lnTo>
                <a:lnTo>
                  <a:pt x="66233" y="40309"/>
                </a:lnTo>
                <a:lnTo>
                  <a:pt x="67193" y="39349"/>
                </a:lnTo>
                <a:lnTo>
                  <a:pt x="67193" y="29748"/>
                </a:lnTo>
                <a:lnTo>
                  <a:pt x="66233" y="25908"/>
                </a:lnTo>
                <a:lnTo>
                  <a:pt x="65288" y="21122"/>
                </a:lnTo>
                <a:lnTo>
                  <a:pt x="64328" y="17282"/>
                </a:lnTo>
                <a:lnTo>
                  <a:pt x="62407" y="13441"/>
                </a:lnTo>
                <a:lnTo>
                  <a:pt x="59512" y="10561"/>
                </a:lnTo>
                <a:lnTo>
                  <a:pt x="56647" y="7680"/>
                </a:lnTo>
                <a:lnTo>
                  <a:pt x="53766" y="4800"/>
                </a:lnTo>
                <a:lnTo>
                  <a:pt x="49926" y="2880"/>
                </a:lnTo>
                <a:lnTo>
                  <a:pt x="45125" y="960"/>
                </a:lnTo>
                <a:lnTo>
                  <a:pt x="40325" y="0"/>
                </a:lnTo>
                <a:lnTo>
                  <a:pt x="29763" y="0"/>
                </a:lnTo>
                <a:lnTo>
                  <a:pt x="24963" y="960"/>
                </a:lnTo>
                <a:lnTo>
                  <a:pt x="20162" y="2880"/>
                </a:lnTo>
                <a:lnTo>
                  <a:pt x="16322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9" name="object 699"/>
          <p:cNvSpPr/>
          <p:nvPr/>
        </p:nvSpPr>
        <p:spPr>
          <a:xfrm>
            <a:off x="3876598" y="3671666"/>
            <a:ext cx="0" cy="23987"/>
          </a:xfrm>
          <a:custGeom>
            <a:avLst/>
            <a:gdLst/>
            <a:ahLst/>
            <a:cxnLst/>
            <a:rect l="l" t="t" r="r" b="b"/>
            <a:pathLst>
              <a:path w="0" h="23987">
                <a:moveTo>
                  <a:pt x="0" y="0"/>
                </a:moveTo>
                <a:lnTo>
                  <a:pt x="0" y="23987"/>
                </a:lnTo>
                <a:lnTo>
                  <a:pt x="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0" name="object 700"/>
          <p:cNvSpPr/>
          <p:nvPr/>
        </p:nvSpPr>
        <p:spPr>
          <a:xfrm>
            <a:off x="3993718" y="3644783"/>
            <a:ext cx="60472" cy="79674"/>
          </a:xfrm>
          <a:custGeom>
            <a:avLst/>
            <a:gdLst/>
            <a:ahLst/>
            <a:cxnLst/>
            <a:rect l="l" t="t" r="r" b="b"/>
            <a:pathLst>
              <a:path w="60472" h="79674">
                <a:moveTo>
                  <a:pt x="13441" y="66233"/>
                </a:moveTo>
                <a:lnTo>
                  <a:pt x="10561" y="65272"/>
                </a:lnTo>
                <a:lnTo>
                  <a:pt x="8641" y="63352"/>
                </a:lnTo>
                <a:lnTo>
                  <a:pt x="6720" y="60472"/>
                </a:lnTo>
                <a:lnTo>
                  <a:pt x="7680" y="77754"/>
                </a:lnTo>
                <a:lnTo>
                  <a:pt x="12481" y="79674"/>
                </a:lnTo>
                <a:lnTo>
                  <a:pt x="29748" y="79674"/>
                </a:lnTo>
                <a:lnTo>
                  <a:pt x="35524" y="78714"/>
                </a:lnTo>
                <a:lnTo>
                  <a:pt x="39364" y="76794"/>
                </a:lnTo>
                <a:lnTo>
                  <a:pt x="44150" y="74874"/>
                </a:lnTo>
                <a:lnTo>
                  <a:pt x="47990" y="71993"/>
                </a:lnTo>
                <a:lnTo>
                  <a:pt x="50871" y="69113"/>
                </a:lnTo>
                <a:lnTo>
                  <a:pt x="54711" y="65272"/>
                </a:lnTo>
                <a:lnTo>
                  <a:pt x="56631" y="60472"/>
                </a:lnTo>
                <a:lnTo>
                  <a:pt x="58552" y="55671"/>
                </a:lnTo>
                <a:lnTo>
                  <a:pt x="59512" y="50871"/>
                </a:lnTo>
                <a:lnTo>
                  <a:pt x="60472" y="45110"/>
                </a:lnTo>
                <a:lnTo>
                  <a:pt x="60472" y="33588"/>
                </a:lnTo>
                <a:lnTo>
                  <a:pt x="59512" y="27843"/>
                </a:lnTo>
                <a:lnTo>
                  <a:pt x="58552" y="23042"/>
                </a:lnTo>
                <a:lnTo>
                  <a:pt x="56631" y="18227"/>
                </a:lnTo>
                <a:lnTo>
                  <a:pt x="54711" y="14401"/>
                </a:lnTo>
                <a:lnTo>
                  <a:pt x="51831" y="10561"/>
                </a:lnTo>
                <a:lnTo>
                  <a:pt x="48950" y="7680"/>
                </a:lnTo>
                <a:lnTo>
                  <a:pt x="45110" y="4800"/>
                </a:lnTo>
                <a:lnTo>
                  <a:pt x="40309" y="2880"/>
                </a:lnTo>
                <a:lnTo>
                  <a:pt x="36469" y="960"/>
                </a:lnTo>
                <a:lnTo>
                  <a:pt x="30723" y="0"/>
                </a:lnTo>
                <a:lnTo>
                  <a:pt x="19202" y="0"/>
                </a:lnTo>
                <a:lnTo>
                  <a:pt x="13441" y="960"/>
                </a:lnTo>
                <a:lnTo>
                  <a:pt x="8641" y="2880"/>
                </a:lnTo>
                <a:lnTo>
                  <a:pt x="3840" y="5760"/>
                </a:lnTo>
                <a:lnTo>
                  <a:pt x="0" y="7680"/>
                </a:lnTo>
                <a:lnTo>
                  <a:pt x="1920" y="47990"/>
                </a:lnTo>
                <a:lnTo>
                  <a:pt x="1920" y="31668"/>
                </a:lnTo>
                <a:lnTo>
                  <a:pt x="2880" y="28788"/>
                </a:lnTo>
                <a:lnTo>
                  <a:pt x="3840" y="24947"/>
                </a:lnTo>
                <a:lnTo>
                  <a:pt x="5760" y="22067"/>
                </a:lnTo>
                <a:lnTo>
                  <a:pt x="7680" y="19202"/>
                </a:lnTo>
                <a:lnTo>
                  <a:pt x="9601" y="17282"/>
                </a:lnTo>
                <a:lnTo>
                  <a:pt x="11521" y="15361"/>
                </a:lnTo>
                <a:lnTo>
                  <a:pt x="14401" y="13441"/>
                </a:lnTo>
                <a:lnTo>
                  <a:pt x="17282" y="12481"/>
                </a:lnTo>
                <a:lnTo>
                  <a:pt x="20162" y="11521"/>
                </a:lnTo>
                <a:lnTo>
                  <a:pt x="28803" y="11521"/>
                </a:lnTo>
                <a:lnTo>
                  <a:pt x="32628" y="12481"/>
                </a:lnTo>
                <a:lnTo>
                  <a:pt x="35524" y="13441"/>
                </a:lnTo>
                <a:lnTo>
                  <a:pt x="38404" y="15361"/>
                </a:lnTo>
                <a:lnTo>
                  <a:pt x="40309" y="17282"/>
                </a:lnTo>
                <a:lnTo>
                  <a:pt x="42245" y="20162"/>
                </a:lnTo>
                <a:lnTo>
                  <a:pt x="43190" y="23042"/>
                </a:lnTo>
                <a:lnTo>
                  <a:pt x="45110" y="25908"/>
                </a:lnTo>
                <a:lnTo>
                  <a:pt x="45110" y="28788"/>
                </a:lnTo>
                <a:lnTo>
                  <a:pt x="46085" y="32628"/>
                </a:lnTo>
                <a:lnTo>
                  <a:pt x="47030" y="36469"/>
                </a:lnTo>
                <a:lnTo>
                  <a:pt x="47030" y="44150"/>
                </a:lnTo>
                <a:lnTo>
                  <a:pt x="46085" y="47990"/>
                </a:lnTo>
                <a:lnTo>
                  <a:pt x="45110" y="51831"/>
                </a:lnTo>
                <a:lnTo>
                  <a:pt x="44150" y="55671"/>
                </a:lnTo>
                <a:lnTo>
                  <a:pt x="43190" y="58552"/>
                </a:lnTo>
                <a:lnTo>
                  <a:pt x="41269" y="60472"/>
                </a:lnTo>
                <a:lnTo>
                  <a:pt x="39364" y="63352"/>
                </a:lnTo>
                <a:lnTo>
                  <a:pt x="37429" y="65272"/>
                </a:lnTo>
                <a:lnTo>
                  <a:pt x="34564" y="67193"/>
                </a:lnTo>
                <a:lnTo>
                  <a:pt x="31683" y="68153"/>
                </a:lnTo>
                <a:lnTo>
                  <a:pt x="27843" y="69113"/>
                </a:lnTo>
                <a:lnTo>
                  <a:pt x="20162" y="69113"/>
                </a:lnTo>
                <a:lnTo>
                  <a:pt x="16322" y="68153"/>
                </a:lnTo>
                <a:lnTo>
                  <a:pt x="13441" y="6623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1" name="object 701"/>
          <p:cNvSpPr/>
          <p:nvPr/>
        </p:nvSpPr>
        <p:spPr>
          <a:xfrm>
            <a:off x="3981236" y="3652464"/>
            <a:ext cx="20162" cy="70073"/>
          </a:xfrm>
          <a:custGeom>
            <a:avLst/>
            <a:gdLst/>
            <a:ahLst/>
            <a:cxnLst/>
            <a:rect l="l" t="t" r="r" b="b"/>
            <a:pathLst>
              <a:path w="20162" h="70073">
                <a:moveTo>
                  <a:pt x="0" y="26883"/>
                </a:moveTo>
                <a:lnTo>
                  <a:pt x="0" y="39349"/>
                </a:lnTo>
                <a:lnTo>
                  <a:pt x="960" y="45110"/>
                </a:lnTo>
                <a:lnTo>
                  <a:pt x="2880" y="49911"/>
                </a:lnTo>
                <a:lnTo>
                  <a:pt x="3840" y="54711"/>
                </a:lnTo>
                <a:lnTo>
                  <a:pt x="6720" y="58552"/>
                </a:lnTo>
                <a:lnTo>
                  <a:pt x="9601" y="62392"/>
                </a:lnTo>
                <a:lnTo>
                  <a:pt x="12481" y="65272"/>
                </a:lnTo>
                <a:lnTo>
                  <a:pt x="16322" y="68153"/>
                </a:lnTo>
                <a:lnTo>
                  <a:pt x="20162" y="70073"/>
                </a:lnTo>
                <a:lnTo>
                  <a:pt x="19202" y="52791"/>
                </a:lnTo>
                <a:lnTo>
                  <a:pt x="17282" y="49911"/>
                </a:lnTo>
                <a:lnTo>
                  <a:pt x="16322" y="47030"/>
                </a:lnTo>
                <a:lnTo>
                  <a:pt x="15361" y="43190"/>
                </a:lnTo>
                <a:lnTo>
                  <a:pt x="14401" y="40309"/>
                </a:lnTo>
                <a:lnTo>
                  <a:pt x="12481" y="0"/>
                </a:lnTo>
                <a:lnTo>
                  <a:pt x="9601" y="3840"/>
                </a:lnTo>
                <a:lnTo>
                  <a:pt x="6720" y="7680"/>
                </a:lnTo>
                <a:lnTo>
                  <a:pt x="3840" y="11521"/>
                </a:lnTo>
                <a:lnTo>
                  <a:pt x="2880" y="17266"/>
                </a:lnTo>
                <a:lnTo>
                  <a:pt x="960" y="22067"/>
                </a:lnTo>
                <a:lnTo>
                  <a:pt x="0" y="268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2" name="object 702"/>
          <p:cNvSpPr/>
          <p:nvPr/>
        </p:nvSpPr>
        <p:spPr>
          <a:xfrm>
            <a:off x="4074353" y="3644783"/>
            <a:ext cx="62392" cy="78714"/>
          </a:xfrm>
          <a:custGeom>
            <a:avLst/>
            <a:gdLst/>
            <a:ahLst/>
            <a:cxnLst/>
            <a:rect l="l" t="t" r="r" b="b"/>
            <a:pathLst>
              <a:path w="62392" h="78714">
                <a:moveTo>
                  <a:pt x="13441" y="25908"/>
                </a:moveTo>
                <a:lnTo>
                  <a:pt x="16322" y="21122"/>
                </a:lnTo>
                <a:lnTo>
                  <a:pt x="20162" y="17282"/>
                </a:lnTo>
                <a:lnTo>
                  <a:pt x="24002" y="15361"/>
                </a:lnTo>
                <a:lnTo>
                  <a:pt x="26883" y="12481"/>
                </a:lnTo>
                <a:lnTo>
                  <a:pt x="30723" y="11521"/>
                </a:lnTo>
                <a:lnTo>
                  <a:pt x="36484" y="11521"/>
                </a:lnTo>
                <a:lnTo>
                  <a:pt x="38404" y="12481"/>
                </a:lnTo>
                <a:lnTo>
                  <a:pt x="40325" y="13441"/>
                </a:lnTo>
                <a:lnTo>
                  <a:pt x="42245" y="14401"/>
                </a:lnTo>
                <a:lnTo>
                  <a:pt x="44165" y="15361"/>
                </a:lnTo>
                <a:lnTo>
                  <a:pt x="45125" y="17282"/>
                </a:lnTo>
                <a:lnTo>
                  <a:pt x="46085" y="19202"/>
                </a:lnTo>
                <a:lnTo>
                  <a:pt x="47030" y="21122"/>
                </a:lnTo>
                <a:lnTo>
                  <a:pt x="48005" y="24002"/>
                </a:lnTo>
                <a:lnTo>
                  <a:pt x="48966" y="26883"/>
                </a:lnTo>
                <a:lnTo>
                  <a:pt x="48966" y="77754"/>
                </a:lnTo>
                <a:lnTo>
                  <a:pt x="49911" y="77754"/>
                </a:lnTo>
                <a:lnTo>
                  <a:pt x="49911" y="78714"/>
                </a:lnTo>
                <a:lnTo>
                  <a:pt x="61432" y="78714"/>
                </a:lnTo>
                <a:lnTo>
                  <a:pt x="61432" y="77754"/>
                </a:lnTo>
                <a:lnTo>
                  <a:pt x="62392" y="77754"/>
                </a:lnTo>
                <a:lnTo>
                  <a:pt x="62392" y="26883"/>
                </a:lnTo>
                <a:lnTo>
                  <a:pt x="61432" y="23042"/>
                </a:lnTo>
                <a:lnTo>
                  <a:pt x="61432" y="19202"/>
                </a:lnTo>
                <a:lnTo>
                  <a:pt x="60472" y="15361"/>
                </a:lnTo>
                <a:lnTo>
                  <a:pt x="58552" y="12481"/>
                </a:lnTo>
                <a:lnTo>
                  <a:pt x="56647" y="9601"/>
                </a:lnTo>
                <a:lnTo>
                  <a:pt x="54711" y="6720"/>
                </a:lnTo>
                <a:lnTo>
                  <a:pt x="51846" y="4800"/>
                </a:lnTo>
                <a:lnTo>
                  <a:pt x="48966" y="2880"/>
                </a:lnTo>
                <a:lnTo>
                  <a:pt x="45125" y="960"/>
                </a:lnTo>
                <a:lnTo>
                  <a:pt x="41285" y="0"/>
                </a:lnTo>
                <a:lnTo>
                  <a:pt x="31683" y="0"/>
                </a:lnTo>
                <a:lnTo>
                  <a:pt x="27843" y="960"/>
                </a:lnTo>
                <a:lnTo>
                  <a:pt x="24002" y="3840"/>
                </a:lnTo>
                <a:lnTo>
                  <a:pt x="20162" y="5760"/>
                </a:lnTo>
                <a:lnTo>
                  <a:pt x="15361" y="8641"/>
                </a:lnTo>
                <a:lnTo>
                  <a:pt x="11521" y="13441"/>
                </a:lnTo>
                <a:lnTo>
                  <a:pt x="11521" y="2880"/>
                </a:lnTo>
                <a:lnTo>
                  <a:pt x="10561" y="1920"/>
                </a:lnTo>
                <a:lnTo>
                  <a:pt x="8641" y="1920"/>
                </a:lnTo>
                <a:lnTo>
                  <a:pt x="7680" y="960"/>
                </a:lnTo>
                <a:lnTo>
                  <a:pt x="4800" y="960"/>
                </a:lnTo>
                <a:lnTo>
                  <a:pt x="3840" y="1920"/>
                </a:lnTo>
                <a:lnTo>
                  <a:pt x="0" y="1920"/>
                </a:lnTo>
                <a:lnTo>
                  <a:pt x="0" y="77754"/>
                </a:lnTo>
                <a:lnTo>
                  <a:pt x="960" y="78714"/>
                </a:lnTo>
                <a:lnTo>
                  <a:pt x="11521" y="78714"/>
                </a:lnTo>
                <a:lnTo>
                  <a:pt x="12481" y="77754"/>
                </a:lnTo>
                <a:lnTo>
                  <a:pt x="13441" y="77754"/>
                </a:lnTo>
                <a:lnTo>
                  <a:pt x="13441" y="2590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3" name="object 703"/>
          <p:cNvSpPr/>
          <p:nvPr/>
        </p:nvSpPr>
        <p:spPr>
          <a:xfrm>
            <a:off x="4160748" y="3611178"/>
            <a:ext cx="13441" cy="112318"/>
          </a:xfrm>
          <a:custGeom>
            <a:avLst/>
            <a:gdLst/>
            <a:ahLst/>
            <a:cxnLst/>
            <a:rect l="l" t="t" r="r" b="b"/>
            <a:pathLst>
              <a:path w="13441" h="112318">
                <a:moveTo>
                  <a:pt x="0" y="1920"/>
                </a:moveTo>
                <a:lnTo>
                  <a:pt x="0" y="111358"/>
                </a:lnTo>
                <a:lnTo>
                  <a:pt x="960" y="111358"/>
                </a:lnTo>
                <a:lnTo>
                  <a:pt x="960" y="112318"/>
                </a:lnTo>
                <a:lnTo>
                  <a:pt x="12481" y="112318"/>
                </a:lnTo>
                <a:lnTo>
                  <a:pt x="12481" y="111358"/>
                </a:lnTo>
                <a:lnTo>
                  <a:pt x="13441" y="111358"/>
                </a:lnTo>
                <a:lnTo>
                  <a:pt x="13441" y="960"/>
                </a:lnTo>
                <a:lnTo>
                  <a:pt x="12481" y="960"/>
                </a:lnTo>
                <a:lnTo>
                  <a:pt x="1248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4" name="object 704"/>
          <p:cNvSpPr/>
          <p:nvPr/>
        </p:nvSpPr>
        <p:spPr>
          <a:xfrm>
            <a:off x="4189552" y="3645743"/>
            <a:ext cx="69113" cy="106558"/>
          </a:xfrm>
          <a:custGeom>
            <a:avLst/>
            <a:gdLst/>
            <a:ahLst/>
            <a:cxnLst/>
            <a:rect l="l" t="t" r="r" b="b"/>
            <a:pathLst>
              <a:path w="69113" h="106558">
                <a:moveTo>
                  <a:pt x="69113" y="1920"/>
                </a:moveTo>
                <a:lnTo>
                  <a:pt x="68153" y="960"/>
                </a:lnTo>
                <a:lnTo>
                  <a:pt x="65272" y="960"/>
                </a:lnTo>
                <a:lnTo>
                  <a:pt x="64312" y="0"/>
                </a:lnTo>
                <a:lnTo>
                  <a:pt x="61432" y="0"/>
                </a:lnTo>
                <a:lnTo>
                  <a:pt x="59512" y="960"/>
                </a:lnTo>
                <a:lnTo>
                  <a:pt x="56631" y="960"/>
                </a:lnTo>
                <a:lnTo>
                  <a:pt x="56631" y="1920"/>
                </a:lnTo>
                <a:lnTo>
                  <a:pt x="55671" y="1920"/>
                </a:lnTo>
                <a:lnTo>
                  <a:pt x="55671" y="2880"/>
                </a:lnTo>
                <a:lnTo>
                  <a:pt x="35524" y="61432"/>
                </a:lnTo>
                <a:lnTo>
                  <a:pt x="14401" y="3840"/>
                </a:lnTo>
                <a:lnTo>
                  <a:pt x="14401" y="2880"/>
                </a:lnTo>
                <a:lnTo>
                  <a:pt x="13441" y="1920"/>
                </a:lnTo>
                <a:lnTo>
                  <a:pt x="13441" y="960"/>
                </a:lnTo>
                <a:lnTo>
                  <a:pt x="10561" y="960"/>
                </a:lnTo>
                <a:lnTo>
                  <a:pt x="9601" y="0"/>
                </a:lnTo>
                <a:lnTo>
                  <a:pt x="4800" y="0"/>
                </a:lnTo>
                <a:lnTo>
                  <a:pt x="384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4800"/>
                </a:lnTo>
                <a:lnTo>
                  <a:pt x="960" y="5760"/>
                </a:lnTo>
                <a:lnTo>
                  <a:pt x="26883" y="74874"/>
                </a:lnTo>
                <a:lnTo>
                  <a:pt x="26883" y="75834"/>
                </a:lnTo>
                <a:lnTo>
                  <a:pt x="27843" y="76794"/>
                </a:lnTo>
                <a:lnTo>
                  <a:pt x="27843" y="77754"/>
                </a:lnTo>
                <a:lnTo>
                  <a:pt x="28803" y="77754"/>
                </a:lnTo>
                <a:lnTo>
                  <a:pt x="19202" y="102717"/>
                </a:lnTo>
                <a:lnTo>
                  <a:pt x="18242" y="103677"/>
                </a:lnTo>
                <a:lnTo>
                  <a:pt x="18242" y="105597"/>
                </a:lnTo>
                <a:lnTo>
                  <a:pt x="19202" y="106558"/>
                </a:lnTo>
                <a:lnTo>
                  <a:pt x="30723" y="106558"/>
                </a:lnTo>
                <a:lnTo>
                  <a:pt x="31683" y="105597"/>
                </a:lnTo>
                <a:lnTo>
                  <a:pt x="32628" y="105597"/>
                </a:lnTo>
                <a:lnTo>
                  <a:pt x="32628" y="104637"/>
                </a:lnTo>
                <a:lnTo>
                  <a:pt x="42245" y="77754"/>
                </a:lnTo>
                <a:lnTo>
                  <a:pt x="69113" y="5760"/>
                </a:lnTo>
                <a:lnTo>
                  <a:pt x="69113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5" name="object 705"/>
          <p:cNvSpPr/>
          <p:nvPr/>
        </p:nvSpPr>
        <p:spPr>
          <a:xfrm>
            <a:off x="4244263" y="3805092"/>
            <a:ext cx="13441" cy="77754"/>
          </a:xfrm>
          <a:custGeom>
            <a:avLst/>
            <a:gdLst/>
            <a:ahLst/>
            <a:cxnLst/>
            <a:rect l="l" t="t" r="r" b="b"/>
            <a:pathLst>
              <a:path w="13441" h="77754">
                <a:moveTo>
                  <a:pt x="13441" y="960"/>
                </a:moveTo>
                <a:lnTo>
                  <a:pt x="12481" y="960"/>
                </a:lnTo>
                <a:lnTo>
                  <a:pt x="1248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75834"/>
                </a:lnTo>
                <a:lnTo>
                  <a:pt x="960" y="75834"/>
                </a:lnTo>
                <a:lnTo>
                  <a:pt x="960" y="76794"/>
                </a:lnTo>
                <a:lnTo>
                  <a:pt x="3840" y="76794"/>
                </a:lnTo>
                <a:lnTo>
                  <a:pt x="4800" y="77754"/>
                </a:lnTo>
                <a:lnTo>
                  <a:pt x="8641" y="77754"/>
                </a:lnTo>
                <a:lnTo>
                  <a:pt x="9601" y="76794"/>
                </a:lnTo>
                <a:lnTo>
                  <a:pt x="12481" y="76794"/>
                </a:lnTo>
                <a:lnTo>
                  <a:pt x="13441" y="75834"/>
                </a:lnTo>
                <a:lnTo>
                  <a:pt x="13441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6" name="object 706"/>
          <p:cNvSpPr/>
          <p:nvPr/>
        </p:nvSpPr>
        <p:spPr>
          <a:xfrm>
            <a:off x="4243303" y="3774368"/>
            <a:ext cx="16322" cy="16322"/>
          </a:xfrm>
          <a:custGeom>
            <a:avLst/>
            <a:gdLst/>
            <a:ahLst/>
            <a:cxnLst/>
            <a:rect l="l" t="t" r="r" b="b"/>
            <a:pathLst>
              <a:path w="16322" h="16322">
                <a:moveTo>
                  <a:pt x="16322" y="8641"/>
                </a:moveTo>
                <a:lnTo>
                  <a:pt x="16322" y="5760"/>
                </a:lnTo>
                <a:lnTo>
                  <a:pt x="15361" y="2895"/>
                </a:lnTo>
                <a:lnTo>
                  <a:pt x="14401" y="1920"/>
                </a:lnTo>
                <a:lnTo>
                  <a:pt x="13441" y="960"/>
                </a:lnTo>
                <a:lnTo>
                  <a:pt x="10561" y="0"/>
                </a:lnTo>
                <a:lnTo>
                  <a:pt x="4800" y="0"/>
                </a:lnTo>
                <a:lnTo>
                  <a:pt x="2880" y="960"/>
                </a:lnTo>
                <a:lnTo>
                  <a:pt x="960" y="1920"/>
                </a:lnTo>
                <a:lnTo>
                  <a:pt x="0" y="2895"/>
                </a:lnTo>
                <a:lnTo>
                  <a:pt x="0" y="13441"/>
                </a:lnTo>
                <a:lnTo>
                  <a:pt x="960" y="14401"/>
                </a:lnTo>
                <a:lnTo>
                  <a:pt x="2880" y="16322"/>
                </a:lnTo>
                <a:lnTo>
                  <a:pt x="13441" y="16322"/>
                </a:lnTo>
                <a:lnTo>
                  <a:pt x="14401" y="14401"/>
                </a:lnTo>
                <a:lnTo>
                  <a:pt x="15361" y="13441"/>
                </a:lnTo>
                <a:lnTo>
                  <a:pt x="16322" y="11521"/>
                </a:lnTo>
                <a:lnTo>
                  <a:pt x="16322" y="86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7" name="object 707"/>
          <p:cNvSpPr/>
          <p:nvPr/>
        </p:nvSpPr>
        <p:spPr>
          <a:xfrm>
            <a:off x="4273067" y="3768608"/>
            <a:ext cx="48966" cy="114239"/>
          </a:xfrm>
          <a:custGeom>
            <a:avLst/>
            <a:gdLst/>
            <a:ahLst/>
            <a:cxnLst/>
            <a:rect l="l" t="t" r="r" b="b"/>
            <a:pathLst>
              <a:path w="48966" h="114239">
                <a:moveTo>
                  <a:pt x="47990" y="2880"/>
                </a:moveTo>
                <a:lnTo>
                  <a:pt x="47030" y="2880"/>
                </a:lnTo>
                <a:lnTo>
                  <a:pt x="47030" y="1935"/>
                </a:lnTo>
                <a:lnTo>
                  <a:pt x="45125" y="1935"/>
                </a:lnTo>
                <a:lnTo>
                  <a:pt x="43205" y="975"/>
                </a:lnTo>
                <a:lnTo>
                  <a:pt x="41285" y="975"/>
                </a:lnTo>
                <a:lnTo>
                  <a:pt x="40309" y="0"/>
                </a:lnTo>
                <a:lnTo>
                  <a:pt x="32644" y="0"/>
                </a:lnTo>
                <a:lnTo>
                  <a:pt x="28803" y="975"/>
                </a:lnTo>
                <a:lnTo>
                  <a:pt x="25923" y="1935"/>
                </a:lnTo>
                <a:lnTo>
                  <a:pt x="23042" y="2880"/>
                </a:lnTo>
                <a:lnTo>
                  <a:pt x="20162" y="4815"/>
                </a:lnTo>
                <a:lnTo>
                  <a:pt x="18242" y="6720"/>
                </a:lnTo>
                <a:lnTo>
                  <a:pt x="16322" y="9601"/>
                </a:lnTo>
                <a:lnTo>
                  <a:pt x="15361" y="12496"/>
                </a:lnTo>
                <a:lnTo>
                  <a:pt x="14401" y="16322"/>
                </a:lnTo>
                <a:lnTo>
                  <a:pt x="13441" y="20162"/>
                </a:lnTo>
                <a:lnTo>
                  <a:pt x="12481" y="24002"/>
                </a:lnTo>
                <a:lnTo>
                  <a:pt x="12481" y="36484"/>
                </a:lnTo>
                <a:lnTo>
                  <a:pt x="960" y="36484"/>
                </a:lnTo>
                <a:lnTo>
                  <a:pt x="960" y="37444"/>
                </a:lnTo>
                <a:lnTo>
                  <a:pt x="0" y="38404"/>
                </a:lnTo>
                <a:lnTo>
                  <a:pt x="0" y="45125"/>
                </a:lnTo>
                <a:lnTo>
                  <a:pt x="960" y="46085"/>
                </a:lnTo>
                <a:lnTo>
                  <a:pt x="960" y="47045"/>
                </a:lnTo>
                <a:lnTo>
                  <a:pt x="1920" y="48005"/>
                </a:lnTo>
                <a:lnTo>
                  <a:pt x="12481" y="48005"/>
                </a:lnTo>
                <a:lnTo>
                  <a:pt x="12481" y="112318"/>
                </a:lnTo>
                <a:lnTo>
                  <a:pt x="13441" y="112318"/>
                </a:lnTo>
                <a:lnTo>
                  <a:pt x="13441" y="113278"/>
                </a:lnTo>
                <a:lnTo>
                  <a:pt x="16322" y="113278"/>
                </a:lnTo>
                <a:lnTo>
                  <a:pt x="17282" y="114239"/>
                </a:lnTo>
                <a:lnTo>
                  <a:pt x="21122" y="114239"/>
                </a:lnTo>
                <a:lnTo>
                  <a:pt x="22082" y="113278"/>
                </a:lnTo>
                <a:lnTo>
                  <a:pt x="24963" y="113278"/>
                </a:lnTo>
                <a:lnTo>
                  <a:pt x="25923" y="112318"/>
                </a:lnTo>
                <a:lnTo>
                  <a:pt x="25923" y="48005"/>
                </a:lnTo>
                <a:lnTo>
                  <a:pt x="43205" y="48005"/>
                </a:lnTo>
                <a:lnTo>
                  <a:pt x="44150" y="47045"/>
                </a:lnTo>
                <a:lnTo>
                  <a:pt x="44150" y="46085"/>
                </a:lnTo>
                <a:lnTo>
                  <a:pt x="45125" y="45125"/>
                </a:lnTo>
                <a:lnTo>
                  <a:pt x="45125" y="38404"/>
                </a:lnTo>
                <a:lnTo>
                  <a:pt x="44150" y="38404"/>
                </a:lnTo>
                <a:lnTo>
                  <a:pt x="44150" y="37444"/>
                </a:lnTo>
                <a:lnTo>
                  <a:pt x="43205" y="36484"/>
                </a:lnTo>
                <a:lnTo>
                  <a:pt x="25923" y="36484"/>
                </a:lnTo>
                <a:lnTo>
                  <a:pt x="25923" y="25923"/>
                </a:lnTo>
                <a:lnTo>
                  <a:pt x="26883" y="23042"/>
                </a:lnTo>
                <a:lnTo>
                  <a:pt x="26883" y="18242"/>
                </a:lnTo>
                <a:lnTo>
                  <a:pt x="27843" y="16322"/>
                </a:lnTo>
                <a:lnTo>
                  <a:pt x="28803" y="15361"/>
                </a:lnTo>
                <a:lnTo>
                  <a:pt x="29763" y="14401"/>
                </a:lnTo>
                <a:lnTo>
                  <a:pt x="30723" y="13441"/>
                </a:lnTo>
                <a:lnTo>
                  <a:pt x="31683" y="12496"/>
                </a:lnTo>
                <a:lnTo>
                  <a:pt x="33604" y="11521"/>
                </a:lnTo>
                <a:lnTo>
                  <a:pt x="41285" y="11521"/>
                </a:lnTo>
                <a:lnTo>
                  <a:pt x="42245" y="12496"/>
                </a:lnTo>
                <a:lnTo>
                  <a:pt x="44150" y="12496"/>
                </a:lnTo>
                <a:lnTo>
                  <a:pt x="45125" y="13441"/>
                </a:lnTo>
                <a:lnTo>
                  <a:pt x="48966" y="13441"/>
                </a:lnTo>
                <a:lnTo>
                  <a:pt x="48966" y="4815"/>
                </a:lnTo>
                <a:lnTo>
                  <a:pt x="47990" y="3840"/>
                </a:lnTo>
                <a:lnTo>
                  <a:pt x="4799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8" name="object 708"/>
          <p:cNvSpPr/>
          <p:nvPr/>
        </p:nvSpPr>
        <p:spPr>
          <a:xfrm>
            <a:off x="4301870" y="3626540"/>
            <a:ext cx="47030" cy="97917"/>
          </a:xfrm>
          <a:custGeom>
            <a:avLst/>
            <a:gdLst/>
            <a:ahLst/>
            <a:cxnLst/>
            <a:rect l="l" t="t" r="r" b="b"/>
            <a:pathLst>
              <a:path w="47030" h="97917">
                <a:moveTo>
                  <a:pt x="46070" y="20162"/>
                </a:moveTo>
                <a:lnTo>
                  <a:pt x="25908" y="20162"/>
                </a:lnTo>
                <a:lnTo>
                  <a:pt x="25908" y="1920"/>
                </a:lnTo>
                <a:lnTo>
                  <a:pt x="24963" y="960"/>
                </a:lnTo>
                <a:lnTo>
                  <a:pt x="24003" y="960"/>
                </a:lnTo>
                <a:lnTo>
                  <a:pt x="23027" y="0"/>
                </a:lnTo>
                <a:lnTo>
                  <a:pt x="16322" y="0"/>
                </a:lnTo>
                <a:lnTo>
                  <a:pt x="15346" y="960"/>
                </a:lnTo>
                <a:lnTo>
                  <a:pt x="13441" y="960"/>
                </a:lnTo>
                <a:lnTo>
                  <a:pt x="12481" y="1920"/>
                </a:lnTo>
                <a:lnTo>
                  <a:pt x="12481" y="20162"/>
                </a:lnTo>
                <a:lnTo>
                  <a:pt x="960" y="20162"/>
                </a:lnTo>
                <a:lnTo>
                  <a:pt x="960" y="21122"/>
                </a:lnTo>
                <a:lnTo>
                  <a:pt x="0" y="21122"/>
                </a:lnTo>
                <a:lnTo>
                  <a:pt x="0" y="29763"/>
                </a:lnTo>
                <a:lnTo>
                  <a:pt x="960" y="30723"/>
                </a:lnTo>
                <a:lnTo>
                  <a:pt x="12481" y="30723"/>
                </a:lnTo>
                <a:lnTo>
                  <a:pt x="12481" y="77754"/>
                </a:lnTo>
                <a:lnTo>
                  <a:pt x="13441" y="81594"/>
                </a:lnTo>
                <a:lnTo>
                  <a:pt x="13441" y="84475"/>
                </a:lnTo>
                <a:lnTo>
                  <a:pt x="14401" y="87355"/>
                </a:lnTo>
                <a:lnTo>
                  <a:pt x="15346" y="90236"/>
                </a:lnTo>
                <a:lnTo>
                  <a:pt x="17282" y="92156"/>
                </a:lnTo>
                <a:lnTo>
                  <a:pt x="19187" y="94076"/>
                </a:lnTo>
                <a:lnTo>
                  <a:pt x="21122" y="95996"/>
                </a:lnTo>
                <a:lnTo>
                  <a:pt x="24003" y="96956"/>
                </a:lnTo>
                <a:lnTo>
                  <a:pt x="26868" y="97917"/>
                </a:lnTo>
                <a:lnTo>
                  <a:pt x="40309" y="97917"/>
                </a:lnTo>
                <a:lnTo>
                  <a:pt x="41269" y="96956"/>
                </a:lnTo>
                <a:lnTo>
                  <a:pt x="43190" y="96956"/>
                </a:lnTo>
                <a:lnTo>
                  <a:pt x="44150" y="95996"/>
                </a:lnTo>
                <a:lnTo>
                  <a:pt x="46070" y="95996"/>
                </a:lnTo>
                <a:lnTo>
                  <a:pt x="46070" y="95036"/>
                </a:lnTo>
                <a:lnTo>
                  <a:pt x="47030" y="94076"/>
                </a:lnTo>
                <a:lnTo>
                  <a:pt x="47030" y="85435"/>
                </a:lnTo>
                <a:lnTo>
                  <a:pt x="46070" y="84475"/>
                </a:lnTo>
                <a:lnTo>
                  <a:pt x="44150" y="84475"/>
                </a:lnTo>
                <a:lnTo>
                  <a:pt x="44150" y="85435"/>
                </a:lnTo>
                <a:lnTo>
                  <a:pt x="42230" y="85435"/>
                </a:lnTo>
                <a:lnTo>
                  <a:pt x="41269" y="86395"/>
                </a:lnTo>
                <a:lnTo>
                  <a:pt x="32628" y="86395"/>
                </a:lnTo>
                <a:lnTo>
                  <a:pt x="29748" y="85435"/>
                </a:lnTo>
                <a:lnTo>
                  <a:pt x="27843" y="82555"/>
                </a:lnTo>
                <a:lnTo>
                  <a:pt x="26868" y="80634"/>
                </a:lnTo>
                <a:lnTo>
                  <a:pt x="25908" y="76794"/>
                </a:lnTo>
                <a:lnTo>
                  <a:pt x="25908" y="30723"/>
                </a:lnTo>
                <a:lnTo>
                  <a:pt x="46070" y="30723"/>
                </a:lnTo>
                <a:lnTo>
                  <a:pt x="47030" y="29763"/>
                </a:lnTo>
                <a:lnTo>
                  <a:pt x="47030" y="21122"/>
                </a:lnTo>
                <a:lnTo>
                  <a:pt x="46070" y="21122"/>
                </a:lnTo>
                <a:lnTo>
                  <a:pt x="46070" y="201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9" name="object 709"/>
          <p:cNvSpPr/>
          <p:nvPr/>
        </p:nvSpPr>
        <p:spPr>
          <a:xfrm>
            <a:off x="4367143" y="3611178"/>
            <a:ext cx="62392" cy="112318"/>
          </a:xfrm>
          <a:custGeom>
            <a:avLst/>
            <a:gdLst/>
            <a:ahLst/>
            <a:cxnLst/>
            <a:rect l="l" t="t" r="r" b="b"/>
            <a:pathLst>
              <a:path w="62392" h="112318">
                <a:moveTo>
                  <a:pt x="55671" y="112318"/>
                </a:moveTo>
                <a:lnTo>
                  <a:pt x="61432" y="112318"/>
                </a:lnTo>
                <a:lnTo>
                  <a:pt x="61432" y="111358"/>
                </a:lnTo>
                <a:lnTo>
                  <a:pt x="62392" y="111358"/>
                </a:lnTo>
                <a:lnTo>
                  <a:pt x="62392" y="56647"/>
                </a:lnTo>
                <a:lnTo>
                  <a:pt x="61432" y="52806"/>
                </a:lnTo>
                <a:lnTo>
                  <a:pt x="60487" y="48966"/>
                </a:lnTo>
                <a:lnTo>
                  <a:pt x="58552" y="46085"/>
                </a:lnTo>
                <a:lnTo>
                  <a:pt x="56647" y="43205"/>
                </a:lnTo>
                <a:lnTo>
                  <a:pt x="54711" y="40325"/>
                </a:lnTo>
                <a:lnTo>
                  <a:pt x="51831" y="38404"/>
                </a:lnTo>
                <a:lnTo>
                  <a:pt x="48966" y="36484"/>
                </a:lnTo>
                <a:lnTo>
                  <a:pt x="45125" y="34564"/>
                </a:lnTo>
                <a:lnTo>
                  <a:pt x="41285" y="33604"/>
                </a:lnTo>
                <a:lnTo>
                  <a:pt x="32644" y="33604"/>
                </a:lnTo>
                <a:lnTo>
                  <a:pt x="28803" y="34564"/>
                </a:lnTo>
                <a:lnTo>
                  <a:pt x="24963" y="36484"/>
                </a:lnTo>
                <a:lnTo>
                  <a:pt x="21122" y="38404"/>
                </a:lnTo>
                <a:lnTo>
                  <a:pt x="17282" y="42245"/>
                </a:lnTo>
                <a:lnTo>
                  <a:pt x="13441" y="46085"/>
                </a:lnTo>
                <a:lnTo>
                  <a:pt x="13441" y="1920"/>
                </a:lnTo>
                <a:lnTo>
                  <a:pt x="12481" y="1920"/>
                </a:lnTo>
                <a:lnTo>
                  <a:pt x="12481" y="960"/>
                </a:lnTo>
                <a:lnTo>
                  <a:pt x="11521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111358"/>
                </a:lnTo>
                <a:lnTo>
                  <a:pt x="960" y="112318"/>
                </a:lnTo>
                <a:lnTo>
                  <a:pt x="11521" y="112318"/>
                </a:lnTo>
                <a:lnTo>
                  <a:pt x="12481" y="111358"/>
                </a:lnTo>
                <a:lnTo>
                  <a:pt x="13441" y="111358"/>
                </a:lnTo>
                <a:lnTo>
                  <a:pt x="13441" y="59512"/>
                </a:lnTo>
                <a:lnTo>
                  <a:pt x="16322" y="54726"/>
                </a:lnTo>
                <a:lnTo>
                  <a:pt x="20162" y="50886"/>
                </a:lnTo>
                <a:lnTo>
                  <a:pt x="24002" y="48966"/>
                </a:lnTo>
                <a:lnTo>
                  <a:pt x="26883" y="46085"/>
                </a:lnTo>
                <a:lnTo>
                  <a:pt x="30723" y="45125"/>
                </a:lnTo>
                <a:lnTo>
                  <a:pt x="36484" y="45125"/>
                </a:lnTo>
                <a:lnTo>
                  <a:pt x="38404" y="46085"/>
                </a:lnTo>
                <a:lnTo>
                  <a:pt x="40325" y="47045"/>
                </a:lnTo>
                <a:lnTo>
                  <a:pt x="42245" y="48005"/>
                </a:lnTo>
                <a:lnTo>
                  <a:pt x="44150" y="48966"/>
                </a:lnTo>
                <a:lnTo>
                  <a:pt x="45125" y="50886"/>
                </a:lnTo>
                <a:lnTo>
                  <a:pt x="47045" y="52806"/>
                </a:lnTo>
                <a:lnTo>
                  <a:pt x="47045" y="54726"/>
                </a:lnTo>
                <a:lnTo>
                  <a:pt x="47990" y="57607"/>
                </a:lnTo>
                <a:lnTo>
                  <a:pt x="48966" y="60487"/>
                </a:lnTo>
                <a:lnTo>
                  <a:pt x="48966" y="111358"/>
                </a:lnTo>
                <a:lnTo>
                  <a:pt x="49926" y="111358"/>
                </a:lnTo>
                <a:lnTo>
                  <a:pt x="49926" y="112318"/>
                </a:lnTo>
                <a:lnTo>
                  <a:pt x="55671" y="11231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0" name="object 710"/>
          <p:cNvSpPr/>
          <p:nvPr/>
        </p:nvSpPr>
        <p:spPr>
          <a:xfrm>
            <a:off x="4452579" y="3615979"/>
            <a:ext cx="16322" cy="16322"/>
          </a:xfrm>
          <a:custGeom>
            <a:avLst/>
            <a:gdLst/>
            <a:ahLst/>
            <a:cxnLst/>
            <a:rect l="l" t="t" r="r" b="b"/>
            <a:pathLst>
              <a:path w="16322" h="16322">
                <a:moveTo>
                  <a:pt x="16322" y="8641"/>
                </a:moveTo>
                <a:lnTo>
                  <a:pt x="16322" y="4800"/>
                </a:lnTo>
                <a:lnTo>
                  <a:pt x="15361" y="2880"/>
                </a:lnTo>
                <a:lnTo>
                  <a:pt x="14401" y="1920"/>
                </a:lnTo>
                <a:lnTo>
                  <a:pt x="13441" y="960"/>
                </a:lnTo>
                <a:lnTo>
                  <a:pt x="11521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0" y="2880"/>
                </a:lnTo>
                <a:lnTo>
                  <a:pt x="0" y="13441"/>
                </a:lnTo>
                <a:lnTo>
                  <a:pt x="960" y="14401"/>
                </a:lnTo>
                <a:lnTo>
                  <a:pt x="2880" y="15361"/>
                </a:lnTo>
                <a:lnTo>
                  <a:pt x="4800" y="16322"/>
                </a:lnTo>
                <a:lnTo>
                  <a:pt x="11521" y="16322"/>
                </a:lnTo>
                <a:lnTo>
                  <a:pt x="13441" y="15361"/>
                </a:lnTo>
                <a:lnTo>
                  <a:pt x="14401" y="14401"/>
                </a:lnTo>
                <a:lnTo>
                  <a:pt x="15361" y="13441"/>
                </a:lnTo>
                <a:lnTo>
                  <a:pt x="16322" y="11521"/>
                </a:lnTo>
                <a:lnTo>
                  <a:pt x="16322" y="86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1" name="object 711"/>
          <p:cNvSpPr/>
          <p:nvPr/>
        </p:nvSpPr>
        <p:spPr>
          <a:xfrm>
            <a:off x="4453539" y="3645743"/>
            <a:ext cx="13441" cy="77754"/>
          </a:xfrm>
          <a:custGeom>
            <a:avLst/>
            <a:gdLst/>
            <a:ahLst/>
            <a:cxnLst/>
            <a:rect l="l" t="t" r="r" b="b"/>
            <a:pathLst>
              <a:path w="13441" h="77754">
                <a:moveTo>
                  <a:pt x="960" y="76794"/>
                </a:moveTo>
                <a:lnTo>
                  <a:pt x="960" y="77754"/>
                </a:lnTo>
                <a:lnTo>
                  <a:pt x="12481" y="77754"/>
                </a:lnTo>
                <a:lnTo>
                  <a:pt x="12481" y="76794"/>
                </a:lnTo>
                <a:lnTo>
                  <a:pt x="13441" y="76794"/>
                </a:lnTo>
                <a:lnTo>
                  <a:pt x="13441" y="1920"/>
                </a:lnTo>
                <a:lnTo>
                  <a:pt x="12481" y="960"/>
                </a:lnTo>
                <a:lnTo>
                  <a:pt x="10561" y="960"/>
                </a:lnTo>
                <a:lnTo>
                  <a:pt x="9601" y="0"/>
                </a:lnTo>
                <a:lnTo>
                  <a:pt x="5760" y="0"/>
                </a:lnTo>
                <a:lnTo>
                  <a:pt x="480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76794"/>
                </a:lnTo>
                <a:lnTo>
                  <a:pt x="960" y="7679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2" name="object 712"/>
          <p:cNvSpPr/>
          <p:nvPr/>
        </p:nvSpPr>
        <p:spPr>
          <a:xfrm>
            <a:off x="4491944" y="3644783"/>
            <a:ext cx="62392" cy="78714"/>
          </a:xfrm>
          <a:custGeom>
            <a:avLst/>
            <a:gdLst/>
            <a:ahLst/>
            <a:cxnLst/>
            <a:rect l="l" t="t" r="r" b="b"/>
            <a:pathLst>
              <a:path w="62392" h="78714">
                <a:moveTo>
                  <a:pt x="13441" y="76794"/>
                </a:moveTo>
                <a:lnTo>
                  <a:pt x="13441" y="25908"/>
                </a:lnTo>
                <a:lnTo>
                  <a:pt x="17266" y="21122"/>
                </a:lnTo>
                <a:lnTo>
                  <a:pt x="20162" y="17282"/>
                </a:lnTo>
                <a:lnTo>
                  <a:pt x="23987" y="15361"/>
                </a:lnTo>
                <a:lnTo>
                  <a:pt x="26883" y="12481"/>
                </a:lnTo>
                <a:lnTo>
                  <a:pt x="30723" y="11521"/>
                </a:lnTo>
                <a:lnTo>
                  <a:pt x="36469" y="11521"/>
                </a:lnTo>
                <a:lnTo>
                  <a:pt x="38389" y="12481"/>
                </a:lnTo>
                <a:lnTo>
                  <a:pt x="40309" y="13441"/>
                </a:lnTo>
                <a:lnTo>
                  <a:pt x="42230" y="14401"/>
                </a:lnTo>
                <a:lnTo>
                  <a:pt x="44150" y="15361"/>
                </a:lnTo>
                <a:lnTo>
                  <a:pt x="45110" y="17282"/>
                </a:lnTo>
                <a:lnTo>
                  <a:pt x="47030" y="19202"/>
                </a:lnTo>
                <a:lnTo>
                  <a:pt x="47990" y="21122"/>
                </a:lnTo>
                <a:lnTo>
                  <a:pt x="47990" y="24002"/>
                </a:lnTo>
                <a:lnTo>
                  <a:pt x="48950" y="26883"/>
                </a:lnTo>
                <a:lnTo>
                  <a:pt x="48950" y="76794"/>
                </a:lnTo>
                <a:lnTo>
                  <a:pt x="49911" y="77754"/>
                </a:lnTo>
                <a:lnTo>
                  <a:pt x="49911" y="78714"/>
                </a:lnTo>
                <a:lnTo>
                  <a:pt x="61432" y="78714"/>
                </a:lnTo>
                <a:lnTo>
                  <a:pt x="61432" y="77754"/>
                </a:lnTo>
                <a:lnTo>
                  <a:pt x="62392" y="77754"/>
                </a:lnTo>
                <a:lnTo>
                  <a:pt x="62392" y="23042"/>
                </a:lnTo>
                <a:lnTo>
                  <a:pt x="61432" y="19202"/>
                </a:lnTo>
                <a:lnTo>
                  <a:pt x="60472" y="15361"/>
                </a:lnTo>
                <a:lnTo>
                  <a:pt x="58552" y="12481"/>
                </a:lnTo>
                <a:lnTo>
                  <a:pt x="56631" y="9601"/>
                </a:lnTo>
                <a:lnTo>
                  <a:pt x="54711" y="6720"/>
                </a:lnTo>
                <a:lnTo>
                  <a:pt x="51831" y="4800"/>
                </a:lnTo>
                <a:lnTo>
                  <a:pt x="48950" y="2880"/>
                </a:lnTo>
                <a:lnTo>
                  <a:pt x="45110" y="960"/>
                </a:lnTo>
                <a:lnTo>
                  <a:pt x="41269" y="0"/>
                </a:lnTo>
                <a:lnTo>
                  <a:pt x="32628" y="0"/>
                </a:lnTo>
                <a:lnTo>
                  <a:pt x="27828" y="960"/>
                </a:lnTo>
                <a:lnTo>
                  <a:pt x="23987" y="3840"/>
                </a:lnTo>
                <a:lnTo>
                  <a:pt x="20162" y="5760"/>
                </a:lnTo>
                <a:lnTo>
                  <a:pt x="16322" y="8641"/>
                </a:lnTo>
                <a:lnTo>
                  <a:pt x="12481" y="13441"/>
                </a:lnTo>
                <a:lnTo>
                  <a:pt x="12481" y="3840"/>
                </a:lnTo>
                <a:lnTo>
                  <a:pt x="11521" y="2880"/>
                </a:lnTo>
                <a:lnTo>
                  <a:pt x="11521" y="1920"/>
                </a:lnTo>
                <a:lnTo>
                  <a:pt x="8641" y="1920"/>
                </a:lnTo>
                <a:lnTo>
                  <a:pt x="7680" y="960"/>
                </a:lnTo>
                <a:lnTo>
                  <a:pt x="4800" y="960"/>
                </a:lnTo>
                <a:lnTo>
                  <a:pt x="384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77754"/>
                </a:lnTo>
                <a:lnTo>
                  <a:pt x="960" y="78714"/>
                </a:lnTo>
                <a:lnTo>
                  <a:pt x="11521" y="78714"/>
                </a:lnTo>
                <a:lnTo>
                  <a:pt x="12481" y="77754"/>
                </a:lnTo>
                <a:lnTo>
                  <a:pt x="13441" y="77754"/>
                </a:lnTo>
                <a:lnTo>
                  <a:pt x="13441" y="7679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3" name="object 713"/>
          <p:cNvSpPr/>
          <p:nvPr/>
        </p:nvSpPr>
        <p:spPr>
          <a:xfrm>
            <a:off x="4583140" y="3644783"/>
            <a:ext cx="56631" cy="108478"/>
          </a:xfrm>
          <a:custGeom>
            <a:avLst/>
            <a:gdLst/>
            <a:ahLst/>
            <a:cxnLst/>
            <a:rect l="l" t="t" r="r" b="b"/>
            <a:pathLst>
              <a:path w="56631" h="108478">
                <a:moveTo>
                  <a:pt x="48950" y="25908"/>
                </a:moveTo>
                <a:lnTo>
                  <a:pt x="48950" y="24002"/>
                </a:lnTo>
                <a:lnTo>
                  <a:pt x="47990" y="21122"/>
                </a:lnTo>
                <a:lnTo>
                  <a:pt x="47030" y="19202"/>
                </a:lnTo>
                <a:lnTo>
                  <a:pt x="47030" y="16322"/>
                </a:lnTo>
                <a:lnTo>
                  <a:pt x="45110" y="14401"/>
                </a:lnTo>
                <a:lnTo>
                  <a:pt x="43190" y="12481"/>
                </a:lnTo>
                <a:lnTo>
                  <a:pt x="55671" y="12481"/>
                </a:lnTo>
                <a:lnTo>
                  <a:pt x="55671" y="11521"/>
                </a:lnTo>
                <a:lnTo>
                  <a:pt x="56631" y="10561"/>
                </a:lnTo>
                <a:lnTo>
                  <a:pt x="56631" y="3840"/>
                </a:lnTo>
                <a:lnTo>
                  <a:pt x="55671" y="2880"/>
                </a:lnTo>
                <a:lnTo>
                  <a:pt x="55671" y="1920"/>
                </a:lnTo>
                <a:lnTo>
                  <a:pt x="31668" y="1920"/>
                </a:lnTo>
                <a:lnTo>
                  <a:pt x="29763" y="960"/>
                </a:lnTo>
                <a:lnTo>
                  <a:pt x="24963" y="960"/>
                </a:lnTo>
                <a:lnTo>
                  <a:pt x="22082" y="0"/>
                </a:lnTo>
                <a:lnTo>
                  <a:pt x="16322" y="0"/>
                </a:lnTo>
                <a:lnTo>
                  <a:pt x="12481" y="960"/>
                </a:lnTo>
                <a:lnTo>
                  <a:pt x="8641" y="1920"/>
                </a:lnTo>
                <a:lnTo>
                  <a:pt x="5760" y="3840"/>
                </a:lnTo>
                <a:lnTo>
                  <a:pt x="2880" y="4800"/>
                </a:lnTo>
                <a:lnTo>
                  <a:pt x="0" y="7680"/>
                </a:lnTo>
                <a:lnTo>
                  <a:pt x="960" y="83515"/>
                </a:lnTo>
                <a:lnTo>
                  <a:pt x="1920" y="82555"/>
                </a:lnTo>
                <a:lnTo>
                  <a:pt x="1920" y="81594"/>
                </a:lnTo>
                <a:lnTo>
                  <a:pt x="2880" y="80634"/>
                </a:lnTo>
                <a:lnTo>
                  <a:pt x="2880" y="79674"/>
                </a:lnTo>
                <a:lnTo>
                  <a:pt x="3840" y="78714"/>
                </a:lnTo>
                <a:lnTo>
                  <a:pt x="4800" y="76794"/>
                </a:lnTo>
                <a:lnTo>
                  <a:pt x="5760" y="75834"/>
                </a:lnTo>
                <a:lnTo>
                  <a:pt x="7680" y="74874"/>
                </a:lnTo>
                <a:lnTo>
                  <a:pt x="9601" y="72953"/>
                </a:lnTo>
                <a:lnTo>
                  <a:pt x="27828" y="73913"/>
                </a:lnTo>
                <a:lnTo>
                  <a:pt x="32644" y="73913"/>
                </a:lnTo>
                <a:lnTo>
                  <a:pt x="36484" y="74874"/>
                </a:lnTo>
                <a:lnTo>
                  <a:pt x="38389" y="76794"/>
                </a:lnTo>
                <a:lnTo>
                  <a:pt x="41269" y="78714"/>
                </a:lnTo>
                <a:lnTo>
                  <a:pt x="42230" y="80634"/>
                </a:lnTo>
                <a:lnTo>
                  <a:pt x="42230" y="87355"/>
                </a:lnTo>
                <a:lnTo>
                  <a:pt x="41269" y="89275"/>
                </a:lnTo>
                <a:lnTo>
                  <a:pt x="40325" y="91196"/>
                </a:lnTo>
                <a:lnTo>
                  <a:pt x="39349" y="92156"/>
                </a:lnTo>
                <a:lnTo>
                  <a:pt x="37444" y="94076"/>
                </a:lnTo>
                <a:lnTo>
                  <a:pt x="36484" y="95036"/>
                </a:lnTo>
                <a:lnTo>
                  <a:pt x="33604" y="95996"/>
                </a:lnTo>
                <a:lnTo>
                  <a:pt x="30708" y="96956"/>
                </a:lnTo>
                <a:lnTo>
                  <a:pt x="28803" y="97916"/>
                </a:lnTo>
                <a:lnTo>
                  <a:pt x="14401" y="97916"/>
                </a:lnTo>
                <a:lnTo>
                  <a:pt x="9601" y="96956"/>
                </a:lnTo>
                <a:lnTo>
                  <a:pt x="5760" y="95036"/>
                </a:lnTo>
                <a:lnTo>
                  <a:pt x="2880" y="93116"/>
                </a:lnTo>
                <a:lnTo>
                  <a:pt x="5760" y="106558"/>
                </a:lnTo>
                <a:lnTo>
                  <a:pt x="9601" y="107518"/>
                </a:lnTo>
                <a:lnTo>
                  <a:pt x="14401" y="108478"/>
                </a:lnTo>
                <a:lnTo>
                  <a:pt x="26883" y="108478"/>
                </a:lnTo>
                <a:lnTo>
                  <a:pt x="31668" y="107518"/>
                </a:lnTo>
                <a:lnTo>
                  <a:pt x="36484" y="105597"/>
                </a:lnTo>
                <a:lnTo>
                  <a:pt x="40325" y="104637"/>
                </a:lnTo>
                <a:lnTo>
                  <a:pt x="44165" y="102717"/>
                </a:lnTo>
                <a:lnTo>
                  <a:pt x="47030" y="100797"/>
                </a:lnTo>
                <a:lnTo>
                  <a:pt x="49911" y="97916"/>
                </a:lnTo>
                <a:lnTo>
                  <a:pt x="52791" y="95996"/>
                </a:lnTo>
                <a:lnTo>
                  <a:pt x="53751" y="93116"/>
                </a:lnTo>
                <a:lnTo>
                  <a:pt x="54711" y="89275"/>
                </a:lnTo>
                <a:lnTo>
                  <a:pt x="55671" y="86395"/>
                </a:lnTo>
                <a:lnTo>
                  <a:pt x="55671" y="79674"/>
                </a:lnTo>
                <a:lnTo>
                  <a:pt x="54711" y="76794"/>
                </a:lnTo>
                <a:lnTo>
                  <a:pt x="53751" y="74874"/>
                </a:lnTo>
                <a:lnTo>
                  <a:pt x="52791" y="71993"/>
                </a:lnTo>
                <a:lnTo>
                  <a:pt x="50871" y="70073"/>
                </a:lnTo>
                <a:lnTo>
                  <a:pt x="48950" y="69113"/>
                </a:lnTo>
                <a:lnTo>
                  <a:pt x="46070" y="67193"/>
                </a:lnTo>
                <a:lnTo>
                  <a:pt x="44165" y="66233"/>
                </a:lnTo>
                <a:lnTo>
                  <a:pt x="41269" y="65272"/>
                </a:lnTo>
                <a:lnTo>
                  <a:pt x="37444" y="64312"/>
                </a:lnTo>
                <a:lnTo>
                  <a:pt x="34549" y="63352"/>
                </a:lnTo>
                <a:lnTo>
                  <a:pt x="30708" y="63352"/>
                </a:lnTo>
                <a:lnTo>
                  <a:pt x="11521" y="62392"/>
                </a:lnTo>
                <a:lnTo>
                  <a:pt x="8641" y="62392"/>
                </a:lnTo>
                <a:lnTo>
                  <a:pt x="6720" y="61432"/>
                </a:lnTo>
                <a:lnTo>
                  <a:pt x="4800" y="60472"/>
                </a:lnTo>
                <a:lnTo>
                  <a:pt x="2880" y="59512"/>
                </a:lnTo>
                <a:lnTo>
                  <a:pt x="1920" y="57591"/>
                </a:lnTo>
                <a:lnTo>
                  <a:pt x="1920" y="54711"/>
                </a:lnTo>
                <a:lnTo>
                  <a:pt x="2880" y="52791"/>
                </a:lnTo>
                <a:lnTo>
                  <a:pt x="2880" y="51831"/>
                </a:lnTo>
                <a:lnTo>
                  <a:pt x="3840" y="50871"/>
                </a:lnTo>
                <a:lnTo>
                  <a:pt x="4800" y="48950"/>
                </a:lnTo>
                <a:lnTo>
                  <a:pt x="4800" y="23042"/>
                </a:lnTo>
                <a:lnTo>
                  <a:pt x="5760" y="21122"/>
                </a:lnTo>
                <a:lnTo>
                  <a:pt x="6720" y="18227"/>
                </a:lnTo>
                <a:lnTo>
                  <a:pt x="7680" y="17282"/>
                </a:lnTo>
                <a:lnTo>
                  <a:pt x="8641" y="15361"/>
                </a:lnTo>
                <a:lnTo>
                  <a:pt x="9601" y="14401"/>
                </a:lnTo>
                <a:lnTo>
                  <a:pt x="11521" y="12481"/>
                </a:lnTo>
                <a:lnTo>
                  <a:pt x="13441" y="11521"/>
                </a:lnTo>
                <a:lnTo>
                  <a:pt x="15361" y="10561"/>
                </a:lnTo>
                <a:lnTo>
                  <a:pt x="24963" y="10561"/>
                </a:lnTo>
                <a:lnTo>
                  <a:pt x="28803" y="12481"/>
                </a:lnTo>
                <a:lnTo>
                  <a:pt x="31668" y="14401"/>
                </a:lnTo>
                <a:lnTo>
                  <a:pt x="34549" y="17282"/>
                </a:lnTo>
                <a:lnTo>
                  <a:pt x="35509" y="21122"/>
                </a:lnTo>
                <a:lnTo>
                  <a:pt x="35509" y="30723"/>
                </a:lnTo>
                <a:lnTo>
                  <a:pt x="34549" y="32628"/>
                </a:lnTo>
                <a:lnTo>
                  <a:pt x="34549" y="34564"/>
                </a:lnTo>
                <a:lnTo>
                  <a:pt x="33604" y="36469"/>
                </a:lnTo>
                <a:lnTo>
                  <a:pt x="31668" y="37429"/>
                </a:lnTo>
                <a:lnTo>
                  <a:pt x="30708" y="39349"/>
                </a:lnTo>
                <a:lnTo>
                  <a:pt x="28803" y="40309"/>
                </a:lnTo>
                <a:lnTo>
                  <a:pt x="26883" y="41269"/>
                </a:lnTo>
                <a:lnTo>
                  <a:pt x="24963" y="42230"/>
                </a:lnTo>
                <a:lnTo>
                  <a:pt x="15361" y="42230"/>
                </a:lnTo>
                <a:lnTo>
                  <a:pt x="11521" y="41269"/>
                </a:lnTo>
                <a:lnTo>
                  <a:pt x="9601" y="50871"/>
                </a:lnTo>
                <a:lnTo>
                  <a:pt x="11521" y="51831"/>
                </a:lnTo>
                <a:lnTo>
                  <a:pt x="14401" y="51831"/>
                </a:lnTo>
                <a:lnTo>
                  <a:pt x="17282" y="52791"/>
                </a:lnTo>
                <a:lnTo>
                  <a:pt x="24963" y="52791"/>
                </a:lnTo>
                <a:lnTo>
                  <a:pt x="28803" y="51831"/>
                </a:lnTo>
                <a:lnTo>
                  <a:pt x="31668" y="50871"/>
                </a:lnTo>
                <a:lnTo>
                  <a:pt x="35509" y="49911"/>
                </a:lnTo>
                <a:lnTo>
                  <a:pt x="38389" y="47990"/>
                </a:lnTo>
                <a:lnTo>
                  <a:pt x="40325" y="46070"/>
                </a:lnTo>
                <a:lnTo>
                  <a:pt x="43190" y="43190"/>
                </a:lnTo>
                <a:lnTo>
                  <a:pt x="45110" y="40309"/>
                </a:lnTo>
                <a:lnTo>
                  <a:pt x="46070" y="37429"/>
                </a:lnTo>
                <a:lnTo>
                  <a:pt x="47990" y="34564"/>
                </a:lnTo>
                <a:lnTo>
                  <a:pt x="48950" y="30723"/>
                </a:lnTo>
                <a:lnTo>
                  <a:pt x="48950" y="2590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4" name="object 714"/>
          <p:cNvSpPr/>
          <p:nvPr/>
        </p:nvSpPr>
        <p:spPr>
          <a:xfrm>
            <a:off x="4587941" y="3676451"/>
            <a:ext cx="6720" cy="19202"/>
          </a:xfrm>
          <a:custGeom>
            <a:avLst/>
            <a:gdLst/>
            <a:ahLst/>
            <a:cxnLst/>
            <a:rect l="l" t="t" r="r" b="b"/>
            <a:pathLst>
              <a:path w="6720" h="19202">
                <a:moveTo>
                  <a:pt x="0" y="0"/>
                </a:moveTo>
                <a:lnTo>
                  <a:pt x="0" y="17282"/>
                </a:lnTo>
                <a:lnTo>
                  <a:pt x="960" y="16322"/>
                </a:lnTo>
                <a:lnTo>
                  <a:pt x="1920" y="18242"/>
                </a:lnTo>
                <a:lnTo>
                  <a:pt x="4800" y="19202"/>
                </a:lnTo>
                <a:lnTo>
                  <a:pt x="6720" y="9601"/>
                </a:lnTo>
                <a:lnTo>
                  <a:pt x="3840" y="6736"/>
                </a:lnTo>
                <a:lnTo>
                  <a:pt x="960" y="3840"/>
                </a:lnTo>
                <a:lnTo>
                  <a:pt x="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5" name="object 715"/>
          <p:cNvSpPr/>
          <p:nvPr/>
        </p:nvSpPr>
        <p:spPr>
          <a:xfrm>
            <a:off x="4570658" y="3652464"/>
            <a:ext cx="18242" cy="98877"/>
          </a:xfrm>
          <a:custGeom>
            <a:avLst/>
            <a:gdLst/>
            <a:ahLst/>
            <a:cxnLst/>
            <a:rect l="l" t="t" r="r" b="b"/>
            <a:pathLst>
              <a:path w="18242" h="98877">
                <a:moveTo>
                  <a:pt x="13441" y="82555"/>
                </a:moveTo>
                <a:lnTo>
                  <a:pt x="13441" y="75834"/>
                </a:lnTo>
                <a:lnTo>
                  <a:pt x="12481" y="0"/>
                </a:lnTo>
                <a:lnTo>
                  <a:pt x="9601" y="1920"/>
                </a:lnTo>
                <a:lnTo>
                  <a:pt x="7680" y="4800"/>
                </a:lnTo>
                <a:lnTo>
                  <a:pt x="6720" y="7680"/>
                </a:lnTo>
                <a:lnTo>
                  <a:pt x="4800" y="11521"/>
                </a:lnTo>
                <a:lnTo>
                  <a:pt x="4800" y="25907"/>
                </a:lnTo>
                <a:lnTo>
                  <a:pt x="5760" y="28788"/>
                </a:lnTo>
                <a:lnTo>
                  <a:pt x="6720" y="30723"/>
                </a:lnTo>
                <a:lnTo>
                  <a:pt x="8641" y="33588"/>
                </a:lnTo>
                <a:lnTo>
                  <a:pt x="9601" y="35509"/>
                </a:lnTo>
                <a:lnTo>
                  <a:pt x="7680" y="37429"/>
                </a:lnTo>
                <a:lnTo>
                  <a:pt x="6720" y="39349"/>
                </a:lnTo>
                <a:lnTo>
                  <a:pt x="4800" y="42230"/>
                </a:lnTo>
                <a:lnTo>
                  <a:pt x="3840" y="44150"/>
                </a:lnTo>
                <a:lnTo>
                  <a:pt x="2880" y="47990"/>
                </a:lnTo>
                <a:lnTo>
                  <a:pt x="2880" y="52791"/>
                </a:lnTo>
                <a:lnTo>
                  <a:pt x="3840" y="55671"/>
                </a:lnTo>
                <a:lnTo>
                  <a:pt x="4800" y="57591"/>
                </a:lnTo>
                <a:lnTo>
                  <a:pt x="5760" y="59512"/>
                </a:lnTo>
                <a:lnTo>
                  <a:pt x="7680" y="61432"/>
                </a:lnTo>
                <a:lnTo>
                  <a:pt x="10561" y="62392"/>
                </a:lnTo>
                <a:lnTo>
                  <a:pt x="8641" y="64312"/>
                </a:lnTo>
                <a:lnTo>
                  <a:pt x="7680" y="65272"/>
                </a:lnTo>
                <a:lnTo>
                  <a:pt x="5760" y="66233"/>
                </a:lnTo>
                <a:lnTo>
                  <a:pt x="4800" y="68153"/>
                </a:lnTo>
                <a:lnTo>
                  <a:pt x="3840" y="69113"/>
                </a:lnTo>
                <a:lnTo>
                  <a:pt x="2880" y="71033"/>
                </a:lnTo>
                <a:lnTo>
                  <a:pt x="1920" y="71993"/>
                </a:lnTo>
                <a:lnTo>
                  <a:pt x="960" y="73913"/>
                </a:lnTo>
                <a:lnTo>
                  <a:pt x="960" y="75834"/>
                </a:lnTo>
                <a:lnTo>
                  <a:pt x="0" y="77754"/>
                </a:lnTo>
                <a:lnTo>
                  <a:pt x="0" y="83515"/>
                </a:lnTo>
                <a:lnTo>
                  <a:pt x="960" y="86395"/>
                </a:lnTo>
                <a:lnTo>
                  <a:pt x="1920" y="88315"/>
                </a:lnTo>
                <a:lnTo>
                  <a:pt x="2880" y="91196"/>
                </a:lnTo>
                <a:lnTo>
                  <a:pt x="4800" y="93116"/>
                </a:lnTo>
                <a:lnTo>
                  <a:pt x="7680" y="95036"/>
                </a:lnTo>
                <a:lnTo>
                  <a:pt x="10561" y="96956"/>
                </a:lnTo>
                <a:lnTo>
                  <a:pt x="13441" y="97916"/>
                </a:lnTo>
                <a:lnTo>
                  <a:pt x="18242" y="98877"/>
                </a:lnTo>
                <a:lnTo>
                  <a:pt x="15361" y="85435"/>
                </a:lnTo>
                <a:lnTo>
                  <a:pt x="13441" y="8255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6" name="object 716"/>
          <p:cNvSpPr/>
          <p:nvPr/>
        </p:nvSpPr>
        <p:spPr>
          <a:xfrm>
            <a:off x="4651293" y="3644783"/>
            <a:ext cx="51846" cy="79674"/>
          </a:xfrm>
          <a:custGeom>
            <a:avLst/>
            <a:gdLst/>
            <a:ahLst/>
            <a:cxnLst/>
            <a:rect l="l" t="t" r="r" b="b"/>
            <a:pathLst>
              <a:path w="51846" h="79674">
                <a:moveTo>
                  <a:pt x="4800" y="63352"/>
                </a:moveTo>
                <a:lnTo>
                  <a:pt x="3840" y="62392"/>
                </a:lnTo>
                <a:lnTo>
                  <a:pt x="960" y="62392"/>
                </a:lnTo>
                <a:lnTo>
                  <a:pt x="960" y="63352"/>
                </a:lnTo>
                <a:lnTo>
                  <a:pt x="0" y="63352"/>
                </a:lnTo>
                <a:lnTo>
                  <a:pt x="0" y="71993"/>
                </a:lnTo>
                <a:lnTo>
                  <a:pt x="960" y="72953"/>
                </a:lnTo>
                <a:lnTo>
                  <a:pt x="960" y="73913"/>
                </a:lnTo>
                <a:lnTo>
                  <a:pt x="1920" y="73913"/>
                </a:lnTo>
                <a:lnTo>
                  <a:pt x="1920" y="74874"/>
                </a:lnTo>
                <a:lnTo>
                  <a:pt x="2880" y="75834"/>
                </a:lnTo>
                <a:lnTo>
                  <a:pt x="4800" y="75834"/>
                </a:lnTo>
                <a:lnTo>
                  <a:pt x="5760" y="76794"/>
                </a:lnTo>
                <a:lnTo>
                  <a:pt x="7680" y="77754"/>
                </a:lnTo>
                <a:lnTo>
                  <a:pt x="9601" y="77754"/>
                </a:lnTo>
                <a:lnTo>
                  <a:pt x="11521" y="78714"/>
                </a:lnTo>
                <a:lnTo>
                  <a:pt x="13441" y="78714"/>
                </a:lnTo>
                <a:lnTo>
                  <a:pt x="15361" y="79674"/>
                </a:lnTo>
                <a:lnTo>
                  <a:pt x="30723" y="79674"/>
                </a:lnTo>
                <a:lnTo>
                  <a:pt x="34564" y="78714"/>
                </a:lnTo>
                <a:lnTo>
                  <a:pt x="38404" y="77754"/>
                </a:lnTo>
                <a:lnTo>
                  <a:pt x="41285" y="75834"/>
                </a:lnTo>
                <a:lnTo>
                  <a:pt x="43205" y="73913"/>
                </a:lnTo>
                <a:lnTo>
                  <a:pt x="46085" y="71993"/>
                </a:lnTo>
                <a:lnTo>
                  <a:pt x="48005" y="70073"/>
                </a:lnTo>
                <a:lnTo>
                  <a:pt x="48966" y="67193"/>
                </a:lnTo>
                <a:lnTo>
                  <a:pt x="50886" y="63352"/>
                </a:lnTo>
                <a:lnTo>
                  <a:pt x="51846" y="60472"/>
                </a:lnTo>
                <a:lnTo>
                  <a:pt x="51846" y="53751"/>
                </a:lnTo>
                <a:lnTo>
                  <a:pt x="50886" y="50871"/>
                </a:lnTo>
                <a:lnTo>
                  <a:pt x="49926" y="48950"/>
                </a:lnTo>
                <a:lnTo>
                  <a:pt x="48966" y="46070"/>
                </a:lnTo>
                <a:lnTo>
                  <a:pt x="47045" y="44150"/>
                </a:lnTo>
                <a:lnTo>
                  <a:pt x="46085" y="43190"/>
                </a:lnTo>
                <a:lnTo>
                  <a:pt x="44165" y="41269"/>
                </a:lnTo>
                <a:lnTo>
                  <a:pt x="42245" y="40309"/>
                </a:lnTo>
                <a:lnTo>
                  <a:pt x="39364" y="38404"/>
                </a:lnTo>
                <a:lnTo>
                  <a:pt x="37444" y="37429"/>
                </a:lnTo>
                <a:lnTo>
                  <a:pt x="35524" y="36469"/>
                </a:lnTo>
                <a:lnTo>
                  <a:pt x="32644" y="35509"/>
                </a:lnTo>
                <a:lnTo>
                  <a:pt x="30723" y="34564"/>
                </a:lnTo>
                <a:lnTo>
                  <a:pt x="28803" y="33588"/>
                </a:lnTo>
                <a:lnTo>
                  <a:pt x="25923" y="32628"/>
                </a:lnTo>
                <a:lnTo>
                  <a:pt x="24002" y="32628"/>
                </a:lnTo>
                <a:lnTo>
                  <a:pt x="22082" y="31668"/>
                </a:lnTo>
                <a:lnTo>
                  <a:pt x="20162" y="29748"/>
                </a:lnTo>
                <a:lnTo>
                  <a:pt x="18242" y="28788"/>
                </a:lnTo>
                <a:lnTo>
                  <a:pt x="17282" y="27843"/>
                </a:lnTo>
                <a:lnTo>
                  <a:pt x="16322" y="26883"/>
                </a:lnTo>
                <a:lnTo>
                  <a:pt x="15361" y="24947"/>
                </a:lnTo>
                <a:lnTo>
                  <a:pt x="14401" y="23042"/>
                </a:lnTo>
                <a:lnTo>
                  <a:pt x="14401" y="18227"/>
                </a:lnTo>
                <a:lnTo>
                  <a:pt x="15361" y="17282"/>
                </a:lnTo>
                <a:lnTo>
                  <a:pt x="16322" y="15361"/>
                </a:lnTo>
                <a:lnTo>
                  <a:pt x="16322" y="14401"/>
                </a:lnTo>
                <a:lnTo>
                  <a:pt x="18242" y="13441"/>
                </a:lnTo>
                <a:lnTo>
                  <a:pt x="19202" y="12481"/>
                </a:lnTo>
                <a:lnTo>
                  <a:pt x="20162" y="11521"/>
                </a:lnTo>
                <a:lnTo>
                  <a:pt x="22082" y="11521"/>
                </a:lnTo>
                <a:lnTo>
                  <a:pt x="24002" y="10561"/>
                </a:lnTo>
                <a:lnTo>
                  <a:pt x="32644" y="10561"/>
                </a:lnTo>
                <a:lnTo>
                  <a:pt x="34564" y="11521"/>
                </a:lnTo>
                <a:lnTo>
                  <a:pt x="36484" y="12481"/>
                </a:lnTo>
                <a:lnTo>
                  <a:pt x="38404" y="12481"/>
                </a:lnTo>
                <a:lnTo>
                  <a:pt x="40325" y="13441"/>
                </a:lnTo>
                <a:lnTo>
                  <a:pt x="41285" y="14401"/>
                </a:lnTo>
                <a:lnTo>
                  <a:pt x="42245" y="14401"/>
                </a:lnTo>
                <a:lnTo>
                  <a:pt x="43205" y="15361"/>
                </a:lnTo>
                <a:lnTo>
                  <a:pt x="44165" y="16322"/>
                </a:lnTo>
                <a:lnTo>
                  <a:pt x="46085" y="16322"/>
                </a:lnTo>
                <a:lnTo>
                  <a:pt x="47045" y="15361"/>
                </a:lnTo>
                <a:lnTo>
                  <a:pt x="47045" y="14401"/>
                </a:lnTo>
                <a:lnTo>
                  <a:pt x="48005" y="14401"/>
                </a:lnTo>
                <a:lnTo>
                  <a:pt x="48005" y="8641"/>
                </a:lnTo>
                <a:lnTo>
                  <a:pt x="47045" y="7680"/>
                </a:lnTo>
                <a:lnTo>
                  <a:pt x="47045" y="5760"/>
                </a:lnTo>
                <a:lnTo>
                  <a:pt x="46085" y="5760"/>
                </a:lnTo>
                <a:lnTo>
                  <a:pt x="46085" y="4800"/>
                </a:lnTo>
                <a:lnTo>
                  <a:pt x="45125" y="4800"/>
                </a:lnTo>
                <a:lnTo>
                  <a:pt x="44165" y="3840"/>
                </a:lnTo>
                <a:lnTo>
                  <a:pt x="43205" y="3840"/>
                </a:lnTo>
                <a:lnTo>
                  <a:pt x="42245" y="2880"/>
                </a:lnTo>
                <a:lnTo>
                  <a:pt x="41285" y="2880"/>
                </a:lnTo>
                <a:lnTo>
                  <a:pt x="39364" y="1920"/>
                </a:lnTo>
                <a:lnTo>
                  <a:pt x="37444" y="1920"/>
                </a:lnTo>
                <a:lnTo>
                  <a:pt x="35524" y="960"/>
                </a:lnTo>
                <a:lnTo>
                  <a:pt x="33604" y="960"/>
                </a:lnTo>
                <a:lnTo>
                  <a:pt x="31683" y="0"/>
                </a:lnTo>
                <a:lnTo>
                  <a:pt x="24002" y="0"/>
                </a:lnTo>
                <a:lnTo>
                  <a:pt x="20162" y="960"/>
                </a:lnTo>
                <a:lnTo>
                  <a:pt x="16322" y="1920"/>
                </a:lnTo>
                <a:lnTo>
                  <a:pt x="13441" y="2880"/>
                </a:lnTo>
                <a:lnTo>
                  <a:pt x="10561" y="4800"/>
                </a:lnTo>
                <a:lnTo>
                  <a:pt x="8641" y="6720"/>
                </a:lnTo>
                <a:lnTo>
                  <a:pt x="5760" y="8641"/>
                </a:lnTo>
                <a:lnTo>
                  <a:pt x="4800" y="11521"/>
                </a:lnTo>
                <a:lnTo>
                  <a:pt x="2880" y="13441"/>
                </a:lnTo>
                <a:lnTo>
                  <a:pt x="1920" y="16322"/>
                </a:lnTo>
                <a:lnTo>
                  <a:pt x="1920" y="27843"/>
                </a:lnTo>
                <a:lnTo>
                  <a:pt x="2880" y="29748"/>
                </a:lnTo>
                <a:lnTo>
                  <a:pt x="4800" y="32628"/>
                </a:lnTo>
                <a:lnTo>
                  <a:pt x="5760" y="34564"/>
                </a:lnTo>
                <a:lnTo>
                  <a:pt x="7680" y="36469"/>
                </a:lnTo>
                <a:lnTo>
                  <a:pt x="9601" y="37429"/>
                </a:lnTo>
                <a:lnTo>
                  <a:pt x="11521" y="39349"/>
                </a:lnTo>
                <a:lnTo>
                  <a:pt x="13441" y="40309"/>
                </a:lnTo>
                <a:lnTo>
                  <a:pt x="15361" y="41269"/>
                </a:lnTo>
                <a:lnTo>
                  <a:pt x="17282" y="42230"/>
                </a:lnTo>
                <a:lnTo>
                  <a:pt x="20162" y="43190"/>
                </a:lnTo>
                <a:lnTo>
                  <a:pt x="22082" y="44150"/>
                </a:lnTo>
                <a:lnTo>
                  <a:pt x="24963" y="45110"/>
                </a:lnTo>
                <a:lnTo>
                  <a:pt x="26883" y="46070"/>
                </a:lnTo>
                <a:lnTo>
                  <a:pt x="28803" y="47030"/>
                </a:lnTo>
                <a:lnTo>
                  <a:pt x="30723" y="47990"/>
                </a:lnTo>
                <a:lnTo>
                  <a:pt x="32644" y="48950"/>
                </a:lnTo>
                <a:lnTo>
                  <a:pt x="34564" y="49911"/>
                </a:lnTo>
                <a:lnTo>
                  <a:pt x="35524" y="50871"/>
                </a:lnTo>
                <a:lnTo>
                  <a:pt x="36484" y="52791"/>
                </a:lnTo>
                <a:lnTo>
                  <a:pt x="37444" y="53751"/>
                </a:lnTo>
                <a:lnTo>
                  <a:pt x="38404" y="55671"/>
                </a:lnTo>
                <a:lnTo>
                  <a:pt x="38404" y="59512"/>
                </a:lnTo>
                <a:lnTo>
                  <a:pt x="37444" y="61432"/>
                </a:lnTo>
                <a:lnTo>
                  <a:pt x="37444" y="63352"/>
                </a:lnTo>
                <a:lnTo>
                  <a:pt x="36484" y="64312"/>
                </a:lnTo>
                <a:lnTo>
                  <a:pt x="35524" y="65272"/>
                </a:lnTo>
                <a:lnTo>
                  <a:pt x="33604" y="66233"/>
                </a:lnTo>
                <a:lnTo>
                  <a:pt x="32644" y="67193"/>
                </a:lnTo>
                <a:lnTo>
                  <a:pt x="30723" y="68153"/>
                </a:lnTo>
                <a:lnTo>
                  <a:pt x="29763" y="69113"/>
                </a:lnTo>
                <a:lnTo>
                  <a:pt x="17282" y="69113"/>
                </a:lnTo>
                <a:lnTo>
                  <a:pt x="15361" y="68153"/>
                </a:lnTo>
                <a:lnTo>
                  <a:pt x="12481" y="67193"/>
                </a:lnTo>
                <a:lnTo>
                  <a:pt x="10561" y="67193"/>
                </a:lnTo>
                <a:lnTo>
                  <a:pt x="8641" y="66233"/>
                </a:lnTo>
                <a:lnTo>
                  <a:pt x="7680" y="65272"/>
                </a:lnTo>
                <a:lnTo>
                  <a:pt x="5760" y="64312"/>
                </a:lnTo>
                <a:lnTo>
                  <a:pt x="4800" y="6335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7" name="object 717"/>
          <p:cNvSpPr/>
          <p:nvPr/>
        </p:nvSpPr>
        <p:spPr>
          <a:xfrm>
            <a:off x="4448738" y="3803172"/>
            <a:ext cx="63367" cy="79674"/>
          </a:xfrm>
          <a:custGeom>
            <a:avLst/>
            <a:gdLst/>
            <a:ahLst/>
            <a:cxnLst/>
            <a:rect l="l" t="t" r="r" b="b"/>
            <a:pathLst>
              <a:path w="63367" h="79674">
                <a:moveTo>
                  <a:pt x="57607" y="9601"/>
                </a:moveTo>
                <a:lnTo>
                  <a:pt x="54726" y="6720"/>
                </a:lnTo>
                <a:lnTo>
                  <a:pt x="52806" y="4800"/>
                </a:lnTo>
                <a:lnTo>
                  <a:pt x="48966" y="2880"/>
                </a:lnTo>
                <a:lnTo>
                  <a:pt x="46085" y="960"/>
                </a:lnTo>
                <a:lnTo>
                  <a:pt x="42245" y="0"/>
                </a:lnTo>
                <a:lnTo>
                  <a:pt x="32644" y="0"/>
                </a:lnTo>
                <a:lnTo>
                  <a:pt x="28803" y="1920"/>
                </a:lnTo>
                <a:lnTo>
                  <a:pt x="24963" y="3840"/>
                </a:lnTo>
                <a:lnTo>
                  <a:pt x="20162" y="5760"/>
                </a:lnTo>
                <a:lnTo>
                  <a:pt x="16322" y="9601"/>
                </a:lnTo>
                <a:lnTo>
                  <a:pt x="12481" y="13441"/>
                </a:lnTo>
                <a:lnTo>
                  <a:pt x="12481" y="2880"/>
                </a:lnTo>
                <a:lnTo>
                  <a:pt x="11521" y="2880"/>
                </a:lnTo>
                <a:lnTo>
                  <a:pt x="11521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77754"/>
                </a:lnTo>
                <a:lnTo>
                  <a:pt x="960" y="77754"/>
                </a:lnTo>
                <a:lnTo>
                  <a:pt x="960" y="78714"/>
                </a:lnTo>
                <a:lnTo>
                  <a:pt x="3840" y="78714"/>
                </a:lnTo>
                <a:lnTo>
                  <a:pt x="4800" y="79674"/>
                </a:lnTo>
                <a:lnTo>
                  <a:pt x="8641" y="79674"/>
                </a:lnTo>
                <a:lnTo>
                  <a:pt x="9601" y="78714"/>
                </a:lnTo>
                <a:lnTo>
                  <a:pt x="12481" y="78714"/>
                </a:lnTo>
                <a:lnTo>
                  <a:pt x="13441" y="77754"/>
                </a:lnTo>
                <a:lnTo>
                  <a:pt x="13441" y="25923"/>
                </a:lnTo>
                <a:lnTo>
                  <a:pt x="17282" y="21122"/>
                </a:lnTo>
                <a:lnTo>
                  <a:pt x="21122" y="18242"/>
                </a:lnTo>
                <a:lnTo>
                  <a:pt x="24002" y="15361"/>
                </a:lnTo>
                <a:lnTo>
                  <a:pt x="27843" y="13441"/>
                </a:lnTo>
                <a:lnTo>
                  <a:pt x="30723" y="12481"/>
                </a:lnTo>
                <a:lnTo>
                  <a:pt x="39364" y="12481"/>
                </a:lnTo>
                <a:lnTo>
                  <a:pt x="41285" y="13441"/>
                </a:lnTo>
                <a:lnTo>
                  <a:pt x="43205" y="14401"/>
                </a:lnTo>
                <a:lnTo>
                  <a:pt x="44165" y="16322"/>
                </a:lnTo>
                <a:lnTo>
                  <a:pt x="46085" y="17282"/>
                </a:lnTo>
                <a:lnTo>
                  <a:pt x="47045" y="19202"/>
                </a:lnTo>
                <a:lnTo>
                  <a:pt x="48005" y="22082"/>
                </a:lnTo>
                <a:lnTo>
                  <a:pt x="48966" y="24002"/>
                </a:lnTo>
                <a:lnTo>
                  <a:pt x="48966" y="26883"/>
                </a:lnTo>
                <a:lnTo>
                  <a:pt x="49926" y="29763"/>
                </a:lnTo>
                <a:lnTo>
                  <a:pt x="49926" y="77754"/>
                </a:lnTo>
                <a:lnTo>
                  <a:pt x="50886" y="78714"/>
                </a:lnTo>
                <a:lnTo>
                  <a:pt x="52806" y="78714"/>
                </a:lnTo>
                <a:lnTo>
                  <a:pt x="53766" y="79674"/>
                </a:lnTo>
                <a:lnTo>
                  <a:pt x="57607" y="79674"/>
                </a:lnTo>
                <a:lnTo>
                  <a:pt x="58567" y="78714"/>
                </a:lnTo>
                <a:lnTo>
                  <a:pt x="62407" y="78714"/>
                </a:lnTo>
                <a:lnTo>
                  <a:pt x="62407" y="77754"/>
                </a:lnTo>
                <a:lnTo>
                  <a:pt x="63367" y="77754"/>
                </a:lnTo>
                <a:lnTo>
                  <a:pt x="63367" y="26883"/>
                </a:lnTo>
                <a:lnTo>
                  <a:pt x="62407" y="23042"/>
                </a:lnTo>
                <a:lnTo>
                  <a:pt x="61447" y="19202"/>
                </a:lnTo>
                <a:lnTo>
                  <a:pt x="60472" y="15361"/>
                </a:lnTo>
                <a:lnTo>
                  <a:pt x="59527" y="12481"/>
                </a:lnTo>
                <a:lnTo>
                  <a:pt x="57607" y="96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8" name="object 718"/>
          <p:cNvSpPr/>
          <p:nvPr/>
        </p:nvSpPr>
        <p:spPr>
          <a:xfrm>
            <a:off x="4546655" y="3856939"/>
            <a:ext cx="10561" cy="26868"/>
          </a:xfrm>
          <a:custGeom>
            <a:avLst/>
            <a:gdLst/>
            <a:ahLst/>
            <a:cxnLst/>
            <a:rect l="l" t="t" r="r" b="b"/>
            <a:pathLst>
              <a:path w="10561" h="26868">
                <a:moveTo>
                  <a:pt x="10561" y="14401"/>
                </a:moveTo>
                <a:lnTo>
                  <a:pt x="7680" y="12466"/>
                </a:lnTo>
                <a:lnTo>
                  <a:pt x="5760" y="11521"/>
                </a:lnTo>
                <a:lnTo>
                  <a:pt x="3840" y="8625"/>
                </a:lnTo>
                <a:lnTo>
                  <a:pt x="2880" y="5745"/>
                </a:lnTo>
                <a:lnTo>
                  <a:pt x="960" y="3840"/>
                </a:lnTo>
                <a:lnTo>
                  <a:pt x="0" y="0"/>
                </a:lnTo>
                <a:lnTo>
                  <a:pt x="960" y="23027"/>
                </a:lnTo>
                <a:lnTo>
                  <a:pt x="4800" y="25908"/>
                </a:lnTo>
                <a:lnTo>
                  <a:pt x="9601" y="26868"/>
                </a:lnTo>
                <a:lnTo>
                  <a:pt x="10561" y="144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9" name="object 719"/>
          <p:cNvSpPr/>
          <p:nvPr/>
        </p:nvSpPr>
        <p:spPr>
          <a:xfrm>
            <a:off x="4531293" y="3769583"/>
            <a:ext cx="67208" cy="114223"/>
          </a:xfrm>
          <a:custGeom>
            <a:avLst/>
            <a:gdLst/>
            <a:ahLst/>
            <a:cxnLst/>
            <a:rect l="l" t="t" r="r" b="b"/>
            <a:pathLst>
              <a:path w="67208" h="114223">
                <a:moveTo>
                  <a:pt x="66248" y="112303"/>
                </a:moveTo>
                <a:lnTo>
                  <a:pt x="66248" y="111343"/>
                </a:lnTo>
                <a:lnTo>
                  <a:pt x="67208" y="111343"/>
                </a:lnTo>
                <a:lnTo>
                  <a:pt x="67208" y="1904"/>
                </a:lnTo>
                <a:lnTo>
                  <a:pt x="66248" y="960"/>
                </a:lnTo>
                <a:lnTo>
                  <a:pt x="63367" y="960"/>
                </a:lnTo>
                <a:lnTo>
                  <a:pt x="62407" y="0"/>
                </a:lnTo>
                <a:lnTo>
                  <a:pt x="57607" y="0"/>
                </a:lnTo>
                <a:lnTo>
                  <a:pt x="57607" y="960"/>
                </a:lnTo>
                <a:lnTo>
                  <a:pt x="54726" y="960"/>
                </a:lnTo>
                <a:lnTo>
                  <a:pt x="53766" y="1904"/>
                </a:lnTo>
                <a:lnTo>
                  <a:pt x="53766" y="45110"/>
                </a:lnTo>
                <a:lnTo>
                  <a:pt x="49926" y="41269"/>
                </a:lnTo>
                <a:lnTo>
                  <a:pt x="47045" y="38389"/>
                </a:lnTo>
                <a:lnTo>
                  <a:pt x="43205" y="36469"/>
                </a:lnTo>
                <a:lnTo>
                  <a:pt x="39364" y="34549"/>
                </a:lnTo>
                <a:lnTo>
                  <a:pt x="35524" y="33588"/>
                </a:lnTo>
                <a:lnTo>
                  <a:pt x="26883" y="33588"/>
                </a:lnTo>
                <a:lnTo>
                  <a:pt x="22082" y="35509"/>
                </a:lnTo>
                <a:lnTo>
                  <a:pt x="18242" y="37429"/>
                </a:lnTo>
                <a:lnTo>
                  <a:pt x="14401" y="39349"/>
                </a:lnTo>
                <a:lnTo>
                  <a:pt x="10561" y="41269"/>
                </a:lnTo>
                <a:lnTo>
                  <a:pt x="8641" y="45110"/>
                </a:lnTo>
                <a:lnTo>
                  <a:pt x="5760" y="48950"/>
                </a:lnTo>
                <a:lnTo>
                  <a:pt x="3840" y="52791"/>
                </a:lnTo>
                <a:lnTo>
                  <a:pt x="1920" y="57591"/>
                </a:lnTo>
                <a:lnTo>
                  <a:pt x="960" y="63352"/>
                </a:lnTo>
                <a:lnTo>
                  <a:pt x="0" y="69113"/>
                </a:lnTo>
                <a:lnTo>
                  <a:pt x="0" y="80634"/>
                </a:lnTo>
                <a:lnTo>
                  <a:pt x="960" y="85435"/>
                </a:lnTo>
                <a:lnTo>
                  <a:pt x="1920" y="90236"/>
                </a:lnTo>
                <a:lnTo>
                  <a:pt x="2880" y="95036"/>
                </a:lnTo>
                <a:lnTo>
                  <a:pt x="4800" y="98877"/>
                </a:lnTo>
                <a:lnTo>
                  <a:pt x="6720" y="102702"/>
                </a:lnTo>
                <a:lnTo>
                  <a:pt x="9601" y="105597"/>
                </a:lnTo>
                <a:lnTo>
                  <a:pt x="12481" y="108463"/>
                </a:lnTo>
                <a:lnTo>
                  <a:pt x="16322" y="110383"/>
                </a:lnTo>
                <a:lnTo>
                  <a:pt x="15361" y="87355"/>
                </a:lnTo>
                <a:lnTo>
                  <a:pt x="14401" y="84475"/>
                </a:lnTo>
                <a:lnTo>
                  <a:pt x="14401" y="66233"/>
                </a:lnTo>
                <a:lnTo>
                  <a:pt x="15361" y="63352"/>
                </a:lnTo>
                <a:lnTo>
                  <a:pt x="15361" y="59512"/>
                </a:lnTo>
                <a:lnTo>
                  <a:pt x="16322" y="56631"/>
                </a:lnTo>
                <a:lnTo>
                  <a:pt x="18242" y="54711"/>
                </a:lnTo>
                <a:lnTo>
                  <a:pt x="20162" y="51831"/>
                </a:lnTo>
                <a:lnTo>
                  <a:pt x="22082" y="49911"/>
                </a:lnTo>
                <a:lnTo>
                  <a:pt x="24002" y="47990"/>
                </a:lnTo>
                <a:lnTo>
                  <a:pt x="26883" y="46070"/>
                </a:lnTo>
                <a:lnTo>
                  <a:pt x="29763" y="45110"/>
                </a:lnTo>
                <a:lnTo>
                  <a:pt x="36484" y="45110"/>
                </a:lnTo>
                <a:lnTo>
                  <a:pt x="40325" y="47030"/>
                </a:lnTo>
                <a:lnTo>
                  <a:pt x="43205" y="48950"/>
                </a:lnTo>
                <a:lnTo>
                  <a:pt x="47045" y="51831"/>
                </a:lnTo>
                <a:lnTo>
                  <a:pt x="49926" y="54711"/>
                </a:lnTo>
                <a:lnTo>
                  <a:pt x="53766" y="59512"/>
                </a:lnTo>
                <a:lnTo>
                  <a:pt x="53766" y="88315"/>
                </a:lnTo>
                <a:lnTo>
                  <a:pt x="51846" y="91196"/>
                </a:lnTo>
                <a:lnTo>
                  <a:pt x="49926" y="93101"/>
                </a:lnTo>
                <a:lnTo>
                  <a:pt x="48005" y="95036"/>
                </a:lnTo>
                <a:lnTo>
                  <a:pt x="46085" y="96941"/>
                </a:lnTo>
                <a:lnTo>
                  <a:pt x="44165" y="97917"/>
                </a:lnTo>
                <a:lnTo>
                  <a:pt x="42245" y="99822"/>
                </a:lnTo>
                <a:lnTo>
                  <a:pt x="40325" y="100782"/>
                </a:lnTo>
                <a:lnTo>
                  <a:pt x="39364" y="101757"/>
                </a:lnTo>
                <a:lnTo>
                  <a:pt x="37444" y="101757"/>
                </a:lnTo>
                <a:lnTo>
                  <a:pt x="35524" y="102702"/>
                </a:lnTo>
                <a:lnTo>
                  <a:pt x="28803" y="102702"/>
                </a:lnTo>
                <a:lnTo>
                  <a:pt x="25923" y="101757"/>
                </a:lnTo>
                <a:lnTo>
                  <a:pt x="24963" y="114223"/>
                </a:lnTo>
                <a:lnTo>
                  <a:pt x="34564" y="114223"/>
                </a:lnTo>
                <a:lnTo>
                  <a:pt x="39364" y="112303"/>
                </a:lnTo>
                <a:lnTo>
                  <a:pt x="43205" y="110383"/>
                </a:lnTo>
                <a:lnTo>
                  <a:pt x="48005" y="108463"/>
                </a:lnTo>
                <a:lnTo>
                  <a:pt x="51846" y="104622"/>
                </a:lnTo>
                <a:lnTo>
                  <a:pt x="55686" y="100782"/>
                </a:lnTo>
                <a:lnTo>
                  <a:pt x="55686" y="111343"/>
                </a:lnTo>
                <a:lnTo>
                  <a:pt x="56647" y="112303"/>
                </a:lnTo>
                <a:lnTo>
                  <a:pt x="58567" y="112303"/>
                </a:lnTo>
                <a:lnTo>
                  <a:pt x="59527" y="113263"/>
                </a:lnTo>
                <a:lnTo>
                  <a:pt x="62407" y="113263"/>
                </a:lnTo>
                <a:lnTo>
                  <a:pt x="63367" y="112303"/>
                </a:lnTo>
                <a:lnTo>
                  <a:pt x="66248" y="1123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0" name="object 720"/>
          <p:cNvSpPr/>
          <p:nvPr/>
        </p:nvSpPr>
        <p:spPr>
          <a:xfrm>
            <a:off x="4749210" y="3626540"/>
            <a:ext cx="48006" cy="97917"/>
          </a:xfrm>
          <a:custGeom>
            <a:avLst/>
            <a:gdLst/>
            <a:ahLst/>
            <a:cxnLst/>
            <a:rect l="l" t="t" r="r" b="b"/>
            <a:pathLst>
              <a:path w="48006" h="97917">
                <a:moveTo>
                  <a:pt x="48006" y="23042"/>
                </a:moveTo>
                <a:lnTo>
                  <a:pt x="47045" y="22082"/>
                </a:lnTo>
                <a:lnTo>
                  <a:pt x="47045" y="20162"/>
                </a:lnTo>
                <a:lnTo>
                  <a:pt x="26883" y="20162"/>
                </a:lnTo>
                <a:lnTo>
                  <a:pt x="26883" y="1920"/>
                </a:lnTo>
                <a:lnTo>
                  <a:pt x="25923" y="1920"/>
                </a:lnTo>
                <a:lnTo>
                  <a:pt x="25923" y="960"/>
                </a:lnTo>
                <a:lnTo>
                  <a:pt x="24963" y="960"/>
                </a:lnTo>
                <a:lnTo>
                  <a:pt x="24003" y="0"/>
                </a:lnTo>
                <a:lnTo>
                  <a:pt x="16322" y="0"/>
                </a:lnTo>
                <a:lnTo>
                  <a:pt x="15361" y="960"/>
                </a:lnTo>
                <a:lnTo>
                  <a:pt x="13441" y="960"/>
                </a:lnTo>
                <a:lnTo>
                  <a:pt x="13441" y="20162"/>
                </a:lnTo>
                <a:lnTo>
                  <a:pt x="1920" y="20162"/>
                </a:lnTo>
                <a:lnTo>
                  <a:pt x="960" y="21122"/>
                </a:lnTo>
                <a:lnTo>
                  <a:pt x="960" y="22082"/>
                </a:lnTo>
                <a:lnTo>
                  <a:pt x="0" y="23042"/>
                </a:lnTo>
                <a:lnTo>
                  <a:pt x="0" y="27843"/>
                </a:lnTo>
                <a:lnTo>
                  <a:pt x="960" y="28803"/>
                </a:lnTo>
                <a:lnTo>
                  <a:pt x="960" y="29763"/>
                </a:lnTo>
                <a:lnTo>
                  <a:pt x="1920" y="30723"/>
                </a:lnTo>
                <a:lnTo>
                  <a:pt x="13441" y="30723"/>
                </a:lnTo>
                <a:lnTo>
                  <a:pt x="13441" y="81594"/>
                </a:lnTo>
                <a:lnTo>
                  <a:pt x="14401" y="84475"/>
                </a:lnTo>
                <a:lnTo>
                  <a:pt x="15361" y="87355"/>
                </a:lnTo>
                <a:lnTo>
                  <a:pt x="16322" y="90236"/>
                </a:lnTo>
                <a:lnTo>
                  <a:pt x="18242" y="92156"/>
                </a:lnTo>
                <a:lnTo>
                  <a:pt x="20162" y="94076"/>
                </a:lnTo>
                <a:lnTo>
                  <a:pt x="22082" y="95996"/>
                </a:lnTo>
                <a:lnTo>
                  <a:pt x="24963" y="96956"/>
                </a:lnTo>
                <a:lnTo>
                  <a:pt x="27843" y="97917"/>
                </a:lnTo>
                <a:lnTo>
                  <a:pt x="40325" y="97917"/>
                </a:lnTo>
                <a:lnTo>
                  <a:pt x="41285" y="96956"/>
                </a:lnTo>
                <a:lnTo>
                  <a:pt x="44165" y="96956"/>
                </a:lnTo>
                <a:lnTo>
                  <a:pt x="44165" y="95996"/>
                </a:lnTo>
                <a:lnTo>
                  <a:pt x="46085" y="95996"/>
                </a:lnTo>
                <a:lnTo>
                  <a:pt x="46085" y="95036"/>
                </a:lnTo>
                <a:lnTo>
                  <a:pt x="47045" y="95036"/>
                </a:lnTo>
                <a:lnTo>
                  <a:pt x="47045" y="93116"/>
                </a:lnTo>
                <a:lnTo>
                  <a:pt x="48006" y="92156"/>
                </a:lnTo>
                <a:lnTo>
                  <a:pt x="48006" y="87355"/>
                </a:lnTo>
                <a:lnTo>
                  <a:pt x="47045" y="86395"/>
                </a:lnTo>
                <a:lnTo>
                  <a:pt x="47045" y="84475"/>
                </a:lnTo>
                <a:lnTo>
                  <a:pt x="45125" y="84475"/>
                </a:lnTo>
                <a:lnTo>
                  <a:pt x="44165" y="85435"/>
                </a:lnTo>
                <a:lnTo>
                  <a:pt x="42245" y="85435"/>
                </a:lnTo>
                <a:lnTo>
                  <a:pt x="42245" y="86395"/>
                </a:lnTo>
                <a:lnTo>
                  <a:pt x="32644" y="86395"/>
                </a:lnTo>
                <a:lnTo>
                  <a:pt x="29763" y="85435"/>
                </a:lnTo>
                <a:lnTo>
                  <a:pt x="28803" y="82555"/>
                </a:lnTo>
                <a:lnTo>
                  <a:pt x="26883" y="80634"/>
                </a:lnTo>
                <a:lnTo>
                  <a:pt x="26883" y="30723"/>
                </a:lnTo>
                <a:lnTo>
                  <a:pt x="47045" y="30723"/>
                </a:lnTo>
                <a:lnTo>
                  <a:pt x="47045" y="29763"/>
                </a:lnTo>
                <a:lnTo>
                  <a:pt x="48006" y="28803"/>
                </a:lnTo>
                <a:lnTo>
                  <a:pt x="48006" y="230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1" name="object 721"/>
          <p:cNvSpPr/>
          <p:nvPr/>
        </p:nvSpPr>
        <p:spPr>
          <a:xfrm>
            <a:off x="4814483" y="3611178"/>
            <a:ext cx="62407" cy="112318"/>
          </a:xfrm>
          <a:custGeom>
            <a:avLst/>
            <a:gdLst/>
            <a:ahLst/>
            <a:cxnLst/>
            <a:rect l="l" t="t" r="r" b="b"/>
            <a:pathLst>
              <a:path w="62407" h="112318">
                <a:moveTo>
                  <a:pt x="975" y="0"/>
                </a:moveTo>
                <a:lnTo>
                  <a:pt x="975" y="960"/>
                </a:lnTo>
                <a:lnTo>
                  <a:pt x="0" y="960"/>
                </a:lnTo>
                <a:lnTo>
                  <a:pt x="0" y="111358"/>
                </a:lnTo>
                <a:lnTo>
                  <a:pt x="975" y="111358"/>
                </a:lnTo>
                <a:lnTo>
                  <a:pt x="975" y="112318"/>
                </a:lnTo>
                <a:lnTo>
                  <a:pt x="12481" y="112318"/>
                </a:lnTo>
                <a:lnTo>
                  <a:pt x="12481" y="111358"/>
                </a:lnTo>
                <a:lnTo>
                  <a:pt x="13441" y="111358"/>
                </a:lnTo>
                <a:lnTo>
                  <a:pt x="13441" y="59512"/>
                </a:lnTo>
                <a:lnTo>
                  <a:pt x="17282" y="54726"/>
                </a:lnTo>
                <a:lnTo>
                  <a:pt x="20162" y="50886"/>
                </a:lnTo>
                <a:lnTo>
                  <a:pt x="24002" y="48966"/>
                </a:lnTo>
                <a:lnTo>
                  <a:pt x="26883" y="46085"/>
                </a:lnTo>
                <a:lnTo>
                  <a:pt x="30723" y="45125"/>
                </a:lnTo>
                <a:lnTo>
                  <a:pt x="36484" y="45125"/>
                </a:lnTo>
                <a:lnTo>
                  <a:pt x="38404" y="46085"/>
                </a:lnTo>
                <a:lnTo>
                  <a:pt x="40325" y="47045"/>
                </a:lnTo>
                <a:lnTo>
                  <a:pt x="43205" y="48005"/>
                </a:lnTo>
                <a:lnTo>
                  <a:pt x="44165" y="48966"/>
                </a:lnTo>
                <a:lnTo>
                  <a:pt x="45125" y="50886"/>
                </a:lnTo>
                <a:lnTo>
                  <a:pt x="47045" y="52806"/>
                </a:lnTo>
                <a:lnTo>
                  <a:pt x="48005" y="54726"/>
                </a:lnTo>
                <a:lnTo>
                  <a:pt x="48005" y="57607"/>
                </a:lnTo>
                <a:lnTo>
                  <a:pt x="48966" y="60487"/>
                </a:lnTo>
                <a:lnTo>
                  <a:pt x="48966" y="110398"/>
                </a:lnTo>
                <a:lnTo>
                  <a:pt x="49926" y="111358"/>
                </a:lnTo>
                <a:lnTo>
                  <a:pt x="49926" y="112318"/>
                </a:lnTo>
                <a:lnTo>
                  <a:pt x="61447" y="112318"/>
                </a:lnTo>
                <a:lnTo>
                  <a:pt x="61447" y="111358"/>
                </a:lnTo>
                <a:lnTo>
                  <a:pt x="62407" y="111358"/>
                </a:lnTo>
                <a:lnTo>
                  <a:pt x="62407" y="56647"/>
                </a:lnTo>
                <a:lnTo>
                  <a:pt x="61447" y="52806"/>
                </a:lnTo>
                <a:lnTo>
                  <a:pt x="60487" y="48966"/>
                </a:lnTo>
                <a:lnTo>
                  <a:pt x="58567" y="46085"/>
                </a:lnTo>
                <a:lnTo>
                  <a:pt x="56647" y="43205"/>
                </a:lnTo>
                <a:lnTo>
                  <a:pt x="54726" y="40325"/>
                </a:lnTo>
                <a:lnTo>
                  <a:pt x="51846" y="38404"/>
                </a:lnTo>
                <a:lnTo>
                  <a:pt x="48966" y="36484"/>
                </a:lnTo>
                <a:lnTo>
                  <a:pt x="45125" y="34564"/>
                </a:lnTo>
                <a:lnTo>
                  <a:pt x="41285" y="33604"/>
                </a:lnTo>
                <a:lnTo>
                  <a:pt x="32644" y="33604"/>
                </a:lnTo>
                <a:lnTo>
                  <a:pt x="28803" y="34564"/>
                </a:lnTo>
                <a:lnTo>
                  <a:pt x="24963" y="36484"/>
                </a:lnTo>
                <a:lnTo>
                  <a:pt x="21122" y="38404"/>
                </a:lnTo>
                <a:lnTo>
                  <a:pt x="17282" y="42245"/>
                </a:lnTo>
                <a:lnTo>
                  <a:pt x="13441" y="46085"/>
                </a:lnTo>
                <a:lnTo>
                  <a:pt x="13441" y="960"/>
                </a:lnTo>
                <a:lnTo>
                  <a:pt x="12481" y="960"/>
                </a:lnTo>
                <a:lnTo>
                  <a:pt x="12481" y="0"/>
                </a:lnTo>
                <a:lnTo>
                  <a:pt x="975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2" name="object 722"/>
          <p:cNvSpPr/>
          <p:nvPr/>
        </p:nvSpPr>
        <p:spPr>
          <a:xfrm>
            <a:off x="4896093" y="3644783"/>
            <a:ext cx="60472" cy="79674"/>
          </a:xfrm>
          <a:custGeom>
            <a:avLst/>
            <a:gdLst/>
            <a:ahLst/>
            <a:cxnLst/>
            <a:rect l="l" t="t" r="r" b="b"/>
            <a:pathLst>
              <a:path w="60472" h="79674">
                <a:moveTo>
                  <a:pt x="0" y="53751"/>
                </a:moveTo>
                <a:lnTo>
                  <a:pt x="0" y="61432"/>
                </a:lnTo>
                <a:lnTo>
                  <a:pt x="960" y="64312"/>
                </a:lnTo>
                <a:lnTo>
                  <a:pt x="1920" y="67193"/>
                </a:lnTo>
                <a:lnTo>
                  <a:pt x="3840" y="70073"/>
                </a:lnTo>
                <a:lnTo>
                  <a:pt x="4785" y="71993"/>
                </a:lnTo>
                <a:lnTo>
                  <a:pt x="7680" y="73913"/>
                </a:lnTo>
                <a:lnTo>
                  <a:pt x="9601" y="75834"/>
                </a:lnTo>
                <a:lnTo>
                  <a:pt x="12466" y="77754"/>
                </a:lnTo>
                <a:lnTo>
                  <a:pt x="15346" y="78714"/>
                </a:lnTo>
                <a:lnTo>
                  <a:pt x="14401" y="61432"/>
                </a:lnTo>
                <a:lnTo>
                  <a:pt x="14401" y="52791"/>
                </a:lnTo>
                <a:lnTo>
                  <a:pt x="15346" y="51831"/>
                </a:lnTo>
                <a:lnTo>
                  <a:pt x="16306" y="49911"/>
                </a:lnTo>
                <a:lnTo>
                  <a:pt x="17282" y="47990"/>
                </a:lnTo>
                <a:lnTo>
                  <a:pt x="19187" y="47030"/>
                </a:lnTo>
                <a:lnTo>
                  <a:pt x="21122" y="46070"/>
                </a:lnTo>
                <a:lnTo>
                  <a:pt x="23027" y="45110"/>
                </a:lnTo>
                <a:lnTo>
                  <a:pt x="25908" y="44150"/>
                </a:lnTo>
                <a:lnTo>
                  <a:pt x="28788" y="44150"/>
                </a:lnTo>
                <a:lnTo>
                  <a:pt x="31668" y="43190"/>
                </a:lnTo>
                <a:lnTo>
                  <a:pt x="47030" y="43190"/>
                </a:lnTo>
                <a:lnTo>
                  <a:pt x="47030" y="58552"/>
                </a:lnTo>
                <a:lnTo>
                  <a:pt x="43190" y="62392"/>
                </a:lnTo>
                <a:lnTo>
                  <a:pt x="40309" y="65272"/>
                </a:lnTo>
                <a:lnTo>
                  <a:pt x="37429" y="67193"/>
                </a:lnTo>
                <a:lnTo>
                  <a:pt x="34549" y="69113"/>
                </a:lnTo>
                <a:lnTo>
                  <a:pt x="30708" y="70073"/>
                </a:lnTo>
                <a:lnTo>
                  <a:pt x="23027" y="70073"/>
                </a:lnTo>
                <a:lnTo>
                  <a:pt x="20147" y="68153"/>
                </a:lnTo>
                <a:lnTo>
                  <a:pt x="17282" y="66233"/>
                </a:lnTo>
                <a:lnTo>
                  <a:pt x="18242" y="79674"/>
                </a:lnTo>
                <a:lnTo>
                  <a:pt x="29748" y="79674"/>
                </a:lnTo>
                <a:lnTo>
                  <a:pt x="33588" y="78714"/>
                </a:lnTo>
                <a:lnTo>
                  <a:pt x="38389" y="77754"/>
                </a:lnTo>
                <a:lnTo>
                  <a:pt x="42230" y="75834"/>
                </a:lnTo>
                <a:lnTo>
                  <a:pt x="45110" y="72953"/>
                </a:lnTo>
                <a:lnTo>
                  <a:pt x="48950" y="69113"/>
                </a:lnTo>
                <a:lnTo>
                  <a:pt x="48950" y="77754"/>
                </a:lnTo>
                <a:lnTo>
                  <a:pt x="49911" y="78714"/>
                </a:lnTo>
                <a:lnTo>
                  <a:pt x="59512" y="78714"/>
                </a:lnTo>
                <a:lnTo>
                  <a:pt x="59512" y="77754"/>
                </a:lnTo>
                <a:lnTo>
                  <a:pt x="60472" y="77754"/>
                </a:lnTo>
                <a:lnTo>
                  <a:pt x="60472" y="23042"/>
                </a:lnTo>
                <a:lnTo>
                  <a:pt x="59512" y="19202"/>
                </a:lnTo>
                <a:lnTo>
                  <a:pt x="58552" y="15361"/>
                </a:lnTo>
                <a:lnTo>
                  <a:pt x="57591" y="12481"/>
                </a:lnTo>
                <a:lnTo>
                  <a:pt x="55671" y="9601"/>
                </a:lnTo>
                <a:lnTo>
                  <a:pt x="53751" y="7680"/>
                </a:lnTo>
                <a:lnTo>
                  <a:pt x="51831" y="4800"/>
                </a:lnTo>
                <a:lnTo>
                  <a:pt x="47990" y="2880"/>
                </a:lnTo>
                <a:lnTo>
                  <a:pt x="45110" y="1920"/>
                </a:lnTo>
                <a:lnTo>
                  <a:pt x="41269" y="960"/>
                </a:lnTo>
                <a:lnTo>
                  <a:pt x="36469" y="0"/>
                </a:lnTo>
                <a:lnTo>
                  <a:pt x="28788" y="0"/>
                </a:lnTo>
                <a:lnTo>
                  <a:pt x="25908" y="960"/>
                </a:lnTo>
                <a:lnTo>
                  <a:pt x="23027" y="960"/>
                </a:lnTo>
                <a:lnTo>
                  <a:pt x="20147" y="1920"/>
                </a:lnTo>
                <a:lnTo>
                  <a:pt x="17282" y="1920"/>
                </a:lnTo>
                <a:lnTo>
                  <a:pt x="15346" y="2880"/>
                </a:lnTo>
                <a:lnTo>
                  <a:pt x="13441" y="3840"/>
                </a:lnTo>
                <a:lnTo>
                  <a:pt x="11506" y="4800"/>
                </a:lnTo>
                <a:lnTo>
                  <a:pt x="9601" y="5760"/>
                </a:lnTo>
                <a:lnTo>
                  <a:pt x="7680" y="6720"/>
                </a:lnTo>
                <a:lnTo>
                  <a:pt x="5760" y="7680"/>
                </a:lnTo>
                <a:lnTo>
                  <a:pt x="4785" y="8641"/>
                </a:lnTo>
                <a:lnTo>
                  <a:pt x="3840" y="9601"/>
                </a:lnTo>
                <a:lnTo>
                  <a:pt x="3840" y="16322"/>
                </a:lnTo>
                <a:lnTo>
                  <a:pt x="4785" y="17282"/>
                </a:lnTo>
                <a:lnTo>
                  <a:pt x="4785" y="18227"/>
                </a:lnTo>
                <a:lnTo>
                  <a:pt x="8625" y="18227"/>
                </a:lnTo>
                <a:lnTo>
                  <a:pt x="9601" y="17282"/>
                </a:lnTo>
                <a:lnTo>
                  <a:pt x="10561" y="16322"/>
                </a:lnTo>
                <a:lnTo>
                  <a:pt x="12466" y="15361"/>
                </a:lnTo>
                <a:lnTo>
                  <a:pt x="14401" y="15361"/>
                </a:lnTo>
                <a:lnTo>
                  <a:pt x="16306" y="14401"/>
                </a:lnTo>
                <a:lnTo>
                  <a:pt x="18242" y="13441"/>
                </a:lnTo>
                <a:lnTo>
                  <a:pt x="21122" y="12481"/>
                </a:lnTo>
                <a:lnTo>
                  <a:pt x="23987" y="11521"/>
                </a:lnTo>
                <a:lnTo>
                  <a:pt x="35509" y="11521"/>
                </a:lnTo>
                <a:lnTo>
                  <a:pt x="38389" y="12481"/>
                </a:lnTo>
                <a:lnTo>
                  <a:pt x="40309" y="12481"/>
                </a:lnTo>
                <a:lnTo>
                  <a:pt x="41269" y="14401"/>
                </a:lnTo>
                <a:lnTo>
                  <a:pt x="43190" y="15361"/>
                </a:lnTo>
                <a:lnTo>
                  <a:pt x="44150" y="17282"/>
                </a:lnTo>
                <a:lnTo>
                  <a:pt x="45110" y="18227"/>
                </a:lnTo>
                <a:lnTo>
                  <a:pt x="46070" y="21122"/>
                </a:lnTo>
                <a:lnTo>
                  <a:pt x="47030" y="23042"/>
                </a:lnTo>
                <a:lnTo>
                  <a:pt x="47030" y="33588"/>
                </a:lnTo>
                <a:lnTo>
                  <a:pt x="30708" y="33588"/>
                </a:lnTo>
                <a:lnTo>
                  <a:pt x="25908" y="34564"/>
                </a:lnTo>
                <a:lnTo>
                  <a:pt x="21122" y="35509"/>
                </a:lnTo>
                <a:lnTo>
                  <a:pt x="17282" y="36469"/>
                </a:lnTo>
                <a:lnTo>
                  <a:pt x="13441" y="37429"/>
                </a:lnTo>
                <a:lnTo>
                  <a:pt x="9601" y="40309"/>
                </a:lnTo>
                <a:lnTo>
                  <a:pt x="6720" y="42230"/>
                </a:lnTo>
                <a:lnTo>
                  <a:pt x="4785" y="44150"/>
                </a:lnTo>
                <a:lnTo>
                  <a:pt x="2880" y="47030"/>
                </a:lnTo>
                <a:lnTo>
                  <a:pt x="960" y="50871"/>
                </a:lnTo>
                <a:lnTo>
                  <a:pt x="0" y="5375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3" name="object 723"/>
          <p:cNvSpPr/>
          <p:nvPr/>
        </p:nvSpPr>
        <p:spPr>
          <a:xfrm>
            <a:off x="4910495" y="3706215"/>
            <a:ext cx="3840" cy="18242"/>
          </a:xfrm>
          <a:custGeom>
            <a:avLst/>
            <a:gdLst/>
            <a:ahLst/>
            <a:cxnLst/>
            <a:rect l="l" t="t" r="r" b="b"/>
            <a:pathLst>
              <a:path w="3840" h="18242">
                <a:moveTo>
                  <a:pt x="944" y="2880"/>
                </a:moveTo>
                <a:lnTo>
                  <a:pt x="0" y="0"/>
                </a:lnTo>
                <a:lnTo>
                  <a:pt x="944" y="17282"/>
                </a:lnTo>
                <a:lnTo>
                  <a:pt x="3840" y="18242"/>
                </a:lnTo>
                <a:lnTo>
                  <a:pt x="2880" y="4800"/>
                </a:lnTo>
                <a:lnTo>
                  <a:pt x="944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4" name="object 724"/>
          <p:cNvSpPr/>
          <p:nvPr/>
        </p:nvSpPr>
        <p:spPr>
          <a:xfrm>
            <a:off x="4969047" y="3626540"/>
            <a:ext cx="47990" cy="97917"/>
          </a:xfrm>
          <a:custGeom>
            <a:avLst/>
            <a:gdLst/>
            <a:ahLst/>
            <a:cxnLst/>
            <a:rect l="l" t="t" r="r" b="b"/>
            <a:pathLst>
              <a:path w="47990" h="97917">
                <a:moveTo>
                  <a:pt x="47990" y="23042"/>
                </a:moveTo>
                <a:lnTo>
                  <a:pt x="47030" y="22082"/>
                </a:lnTo>
                <a:lnTo>
                  <a:pt x="47030" y="20162"/>
                </a:lnTo>
                <a:lnTo>
                  <a:pt x="26883" y="20162"/>
                </a:lnTo>
                <a:lnTo>
                  <a:pt x="26883" y="1920"/>
                </a:lnTo>
                <a:lnTo>
                  <a:pt x="25923" y="1920"/>
                </a:lnTo>
                <a:lnTo>
                  <a:pt x="25923" y="960"/>
                </a:lnTo>
                <a:lnTo>
                  <a:pt x="24963" y="960"/>
                </a:lnTo>
                <a:lnTo>
                  <a:pt x="24002" y="0"/>
                </a:lnTo>
                <a:lnTo>
                  <a:pt x="16322" y="0"/>
                </a:lnTo>
                <a:lnTo>
                  <a:pt x="15361" y="960"/>
                </a:lnTo>
                <a:lnTo>
                  <a:pt x="13441" y="960"/>
                </a:lnTo>
                <a:lnTo>
                  <a:pt x="13441" y="20162"/>
                </a:lnTo>
                <a:lnTo>
                  <a:pt x="1920" y="20162"/>
                </a:lnTo>
                <a:lnTo>
                  <a:pt x="960" y="21122"/>
                </a:lnTo>
                <a:lnTo>
                  <a:pt x="960" y="22082"/>
                </a:lnTo>
                <a:lnTo>
                  <a:pt x="0" y="23042"/>
                </a:lnTo>
                <a:lnTo>
                  <a:pt x="0" y="27843"/>
                </a:lnTo>
                <a:lnTo>
                  <a:pt x="960" y="28803"/>
                </a:lnTo>
                <a:lnTo>
                  <a:pt x="960" y="29763"/>
                </a:lnTo>
                <a:lnTo>
                  <a:pt x="1920" y="30723"/>
                </a:lnTo>
                <a:lnTo>
                  <a:pt x="13441" y="30723"/>
                </a:lnTo>
                <a:lnTo>
                  <a:pt x="13441" y="81594"/>
                </a:lnTo>
                <a:lnTo>
                  <a:pt x="14401" y="84475"/>
                </a:lnTo>
                <a:lnTo>
                  <a:pt x="15361" y="87355"/>
                </a:lnTo>
                <a:lnTo>
                  <a:pt x="16322" y="90236"/>
                </a:lnTo>
                <a:lnTo>
                  <a:pt x="18242" y="92156"/>
                </a:lnTo>
                <a:lnTo>
                  <a:pt x="20162" y="94076"/>
                </a:lnTo>
                <a:lnTo>
                  <a:pt x="22082" y="95996"/>
                </a:lnTo>
                <a:lnTo>
                  <a:pt x="24963" y="96956"/>
                </a:lnTo>
                <a:lnTo>
                  <a:pt x="27843" y="97917"/>
                </a:lnTo>
                <a:lnTo>
                  <a:pt x="40309" y="97917"/>
                </a:lnTo>
                <a:lnTo>
                  <a:pt x="41269" y="96956"/>
                </a:lnTo>
                <a:lnTo>
                  <a:pt x="44150" y="96956"/>
                </a:lnTo>
                <a:lnTo>
                  <a:pt x="44150" y="95996"/>
                </a:lnTo>
                <a:lnTo>
                  <a:pt x="46085" y="95996"/>
                </a:lnTo>
                <a:lnTo>
                  <a:pt x="46085" y="95036"/>
                </a:lnTo>
                <a:lnTo>
                  <a:pt x="47030" y="95036"/>
                </a:lnTo>
                <a:lnTo>
                  <a:pt x="47030" y="93116"/>
                </a:lnTo>
                <a:lnTo>
                  <a:pt x="47990" y="92156"/>
                </a:lnTo>
                <a:lnTo>
                  <a:pt x="47990" y="87355"/>
                </a:lnTo>
                <a:lnTo>
                  <a:pt x="47030" y="86395"/>
                </a:lnTo>
                <a:lnTo>
                  <a:pt x="47030" y="84475"/>
                </a:lnTo>
                <a:lnTo>
                  <a:pt x="45110" y="84475"/>
                </a:lnTo>
                <a:lnTo>
                  <a:pt x="44150" y="85435"/>
                </a:lnTo>
                <a:lnTo>
                  <a:pt x="42245" y="85435"/>
                </a:lnTo>
                <a:lnTo>
                  <a:pt x="41269" y="86395"/>
                </a:lnTo>
                <a:lnTo>
                  <a:pt x="32644" y="86395"/>
                </a:lnTo>
                <a:lnTo>
                  <a:pt x="29748" y="85435"/>
                </a:lnTo>
                <a:lnTo>
                  <a:pt x="28803" y="82555"/>
                </a:lnTo>
                <a:lnTo>
                  <a:pt x="26883" y="80634"/>
                </a:lnTo>
                <a:lnTo>
                  <a:pt x="26883" y="30723"/>
                </a:lnTo>
                <a:lnTo>
                  <a:pt x="47030" y="30723"/>
                </a:lnTo>
                <a:lnTo>
                  <a:pt x="47030" y="29763"/>
                </a:lnTo>
                <a:lnTo>
                  <a:pt x="47990" y="28803"/>
                </a:lnTo>
                <a:lnTo>
                  <a:pt x="47990" y="230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5" name="object 725"/>
          <p:cNvSpPr/>
          <p:nvPr/>
        </p:nvSpPr>
        <p:spPr>
          <a:xfrm>
            <a:off x="5066004" y="3644783"/>
            <a:ext cx="56631" cy="79674"/>
          </a:xfrm>
          <a:custGeom>
            <a:avLst/>
            <a:gdLst/>
            <a:ahLst/>
            <a:cxnLst/>
            <a:rect l="l" t="t" r="r" b="b"/>
            <a:pathLst>
              <a:path w="56631" h="79674">
                <a:moveTo>
                  <a:pt x="16322" y="4800"/>
                </a:moveTo>
                <a:lnTo>
                  <a:pt x="12481" y="6720"/>
                </a:lnTo>
                <a:lnTo>
                  <a:pt x="9601" y="9601"/>
                </a:lnTo>
                <a:lnTo>
                  <a:pt x="6720" y="13441"/>
                </a:lnTo>
                <a:lnTo>
                  <a:pt x="3840" y="17282"/>
                </a:lnTo>
                <a:lnTo>
                  <a:pt x="1920" y="23042"/>
                </a:lnTo>
                <a:lnTo>
                  <a:pt x="0" y="27843"/>
                </a:lnTo>
                <a:lnTo>
                  <a:pt x="0" y="52791"/>
                </a:lnTo>
                <a:lnTo>
                  <a:pt x="1920" y="57591"/>
                </a:lnTo>
                <a:lnTo>
                  <a:pt x="2880" y="62392"/>
                </a:lnTo>
                <a:lnTo>
                  <a:pt x="4800" y="67193"/>
                </a:lnTo>
                <a:lnTo>
                  <a:pt x="7680" y="70073"/>
                </a:lnTo>
                <a:lnTo>
                  <a:pt x="10561" y="72953"/>
                </a:lnTo>
                <a:lnTo>
                  <a:pt x="14401" y="75834"/>
                </a:lnTo>
                <a:lnTo>
                  <a:pt x="18242" y="77754"/>
                </a:lnTo>
                <a:lnTo>
                  <a:pt x="22082" y="79674"/>
                </a:lnTo>
                <a:lnTo>
                  <a:pt x="39364" y="79674"/>
                </a:lnTo>
                <a:lnTo>
                  <a:pt x="42230" y="78714"/>
                </a:lnTo>
                <a:lnTo>
                  <a:pt x="44165" y="78714"/>
                </a:lnTo>
                <a:lnTo>
                  <a:pt x="46070" y="77754"/>
                </a:lnTo>
                <a:lnTo>
                  <a:pt x="47990" y="76794"/>
                </a:lnTo>
                <a:lnTo>
                  <a:pt x="49910" y="75834"/>
                </a:lnTo>
                <a:lnTo>
                  <a:pt x="51831" y="74874"/>
                </a:lnTo>
                <a:lnTo>
                  <a:pt x="52791" y="73913"/>
                </a:lnTo>
                <a:lnTo>
                  <a:pt x="53751" y="72953"/>
                </a:lnTo>
                <a:lnTo>
                  <a:pt x="54711" y="71993"/>
                </a:lnTo>
                <a:lnTo>
                  <a:pt x="55671" y="71993"/>
                </a:lnTo>
                <a:lnTo>
                  <a:pt x="55671" y="71033"/>
                </a:lnTo>
                <a:lnTo>
                  <a:pt x="56631" y="70073"/>
                </a:lnTo>
                <a:lnTo>
                  <a:pt x="56631" y="60472"/>
                </a:lnTo>
                <a:lnTo>
                  <a:pt x="55671" y="59512"/>
                </a:lnTo>
                <a:lnTo>
                  <a:pt x="52791" y="59512"/>
                </a:lnTo>
                <a:lnTo>
                  <a:pt x="51831" y="60472"/>
                </a:lnTo>
                <a:lnTo>
                  <a:pt x="50886" y="61432"/>
                </a:lnTo>
                <a:lnTo>
                  <a:pt x="49910" y="62392"/>
                </a:lnTo>
                <a:lnTo>
                  <a:pt x="47990" y="64312"/>
                </a:lnTo>
                <a:lnTo>
                  <a:pt x="46070" y="65272"/>
                </a:lnTo>
                <a:lnTo>
                  <a:pt x="44165" y="66233"/>
                </a:lnTo>
                <a:lnTo>
                  <a:pt x="42230" y="67193"/>
                </a:lnTo>
                <a:lnTo>
                  <a:pt x="39364" y="68153"/>
                </a:lnTo>
                <a:lnTo>
                  <a:pt x="27843" y="68153"/>
                </a:lnTo>
                <a:lnTo>
                  <a:pt x="24963" y="67193"/>
                </a:lnTo>
                <a:lnTo>
                  <a:pt x="23042" y="65272"/>
                </a:lnTo>
                <a:lnTo>
                  <a:pt x="20162" y="64312"/>
                </a:lnTo>
                <a:lnTo>
                  <a:pt x="19202" y="61432"/>
                </a:lnTo>
                <a:lnTo>
                  <a:pt x="17282" y="59512"/>
                </a:lnTo>
                <a:lnTo>
                  <a:pt x="15361" y="56631"/>
                </a:lnTo>
                <a:lnTo>
                  <a:pt x="14401" y="52791"/>
                </a:lnTo>
                <a:lnTo>
                  <a:pt x="14401" y="48950"/>
                </a:lnTo>
                <a:lnTo>
                  <a:pt x="13441" y="45110"/>
                </a:lnTo>
                <a:lnTo>
                  <a:pt x="13441" y="30723"/>
                </a:lnTo>
                <a:lnTo>
                  <a:pt x="15361" y="24002"/>
                </a:lnTo>
                <a:lnTo>
                  <a:pt x="18242" y="19202"/>
                </a:lnTo>
                <a:lnTo>
                  <a:pt x="22082" y="14401"/>
                </a:lnTo>
                <a:lnTo>
                  <a:pt x="26883" y="11521"/>
                </a:lnTo>
                <a:lnTo>
                  <a:pt x="36484" y="11521"/>
                </a:lnTo>
                <a:lnTo>
                  <a:pt x="39364" y="12481"/>
                </a:lnTo>
                <a:lnTo>
                  <a:pt x="41269" y="12481"/>
                </a:lnTo>
                <a:lnTo>
                  <a:pt x="44165" y="13441"/>
                </a:lnTo>
                <a:lnTo>
                  <a:pt x="46070" y="14401"/>
                </a:lnTo>
                <a:lnTo>
                  <a:pt x="47045" y="16322"/>
                </a:lnTo>
                <a:lnTo>
                  <a:pt x="48950" y="17282"/>
                </a:lnTo>
                <a:lnTo>
                  <a:pt x="50886" y="18227"/>
                </a:lnTo>
                <a:lnTo>
                  <a:pt x="51831" y="19202"/>
                </a:lnTo>
                <a:lnTo>
                  <a:pt x="52791" y="20162"/>
                </a:lnTo>
                <a:lnTo>
                  <a:pt x="55671" y="20162"/>
                </a:lnTo>
                <a:lnTo>
                  <a:pt x="55671" y="19202"/>
                </a:lnTo>
                <a:lnTo>
                  <a:pt x="56631" y="18227"/>
                </a:lnTo>
                <a:lnTo>
                  <a:pt x="56631" y="10561"/>
                </a:lnTo>
                <a:lnTo>
                  <a:pt x="55671" y="9601"/>
                </a:lnTo>
                <a:lnTo>
                  <a:pt x="55671" y="8641"/>
                </a:lnTo>
                <a:lnTo>
                  <a:pt x="54711" y="7680"/>
                </a:lnTo>
                <a:lnTo>
                  <a:pt x="53751" y="6720"/>
                </a:lnTo>
                <a:lnTo>
                  <a:pt x="52791" y="5760"/>
                </a:lnTo>
                <a:lnTo>
                  <a:pt x="50886" y="4800"/>
                </a:lnTo>
                <a:lnTo>
                  <a:pt x="49910" y="3840"/>
                </a:lnTo>
                <a:lnTo>
                  <a:pt x="47990" y="2880"/>
                </a:lnTo>
                <a:lnTo>
                  <a:pt x="46070" y="2880"/>
                </a:lnTo>
                <a:lnTo>
                  <a:pt x="44165" y="1920"/>
                </a:lnTo>
                <a:lnTo>
                  <a:pt x="42230" y="960"/>
                </a:lnTo>
                <a:lnTo>
                  <a:pt x="38389" y="960"/>
                </a:lnTo>
                <a:lnTo>
                  <a:pt x="35524" y="0"/>
                </a:lnTo>
                <a:lnTo>
                  <a:pt x="28803" y="0"/>
                </a:lnTo>
                <a:lnTo>
                  <a:pt x="24002" y="960"/>
                </a:lnTo>
                <a:lnTo>
                  <a:pt x="20162" y="2880"/>
                </a:lnTo>
                <a:lnTo>
                  <a:pt x="16322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6" name="object 726"/>
          <p:cNvSpPr/>
          <p:nvPr/>
        </p:nvSpPr>
        <p:spPr>
          <a:xfrm>
            <a:off x="5140878" y="3644783"/>
            <a:ext cx="42245" cy="78714"/>
          </a:xfrm>
          <a:custGeom>
            <a:avLst/>
            <a:gdLst/>
            <a:ahLst/>
            <a:cxnLst/>
            <a:rect l="l" t="t" r="r" b="b"/>
            <a:pathLst>
              <a:path w="42245" h="78714">
                <a:moveTo>
                  <a:pt x="39364" y="1920"/>
                </a:moveTo>
                <a:lnTo>
                  <a:pt x="39364" y="960"/>
                </a:lnTo>
                <a:lnTo>
                  <a:pt x="36484" y="960"/>
                </a:lnTo>
                <a:lnTo>
                  <a:pt x="35524" y="0"/>
                </a:lnTo>
                <a:lnTo>
                  <a:pt x="30723" y="0"/>
                </a:lnTo>
                <a:lnTo>
                  <a:pt x="28803" y="960"/>
                </a:lnTo>
                <a:lnTo>
                  <a:pt x="25923" y="960"/>
                </a:lnTo>
                <a:lnTo>
                  <a:pt x="24002" y="1920"/>
                </a:lnTo>
                <a:lnTo>
                  <a:pt x="23042" y="2880"/>
                </a:lnTo>
                <a:lnTo>
                  <a:pt x="21122" y="3840"/>
                </a:lnTo>
                <a:lnTo>
                  <a:pt x="19202" y="5760"/>
                </a:lnTo>
                <a:lnTo>
                  <a:pt x="17282" y="7680"/>
                </a:lnTo>
                <a:lnTo>
                  <a:pt x="16322" y="9601"/>
                </a:lnTo>
                <a:lnTo>
                  <a:pt x="14401" y="11521"/>
                </a:lnTo>
                <a:lnTo>
                  <a:pt x="12481" y="14401"/>
                </a:lnTo>
                <a:lnTo>
                  <a:pt x="12481" y="3840"/>
                </a:lnTo>
                <a:lnTo>
                  <a:pt x="11521" y="2880"/>
                </a:lnTo>
                <a:lnTo>
                  <a:pt x="11521" y="1920"/>
                </a:lnTo>
                <a:lnTo>
                  <a:pt x="8641" y="1920"/>
                </a:lnTo>
                <a:lnTo>
                  <a:pt x="8641" y="960"/>
                </a:lnTo>
                <a:lnTo>
                  <a:pt x="4800" y="960"/>
                </a:lnTo>
                <a:lnTo>
                  <a:pt x="384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77754"/>
                </a:lnTo>
                <a:lnTo>
                  <a:pt x="960" y="77754"/>
                </a:lnTo>
                <a:lnTo>
                  <a:pt x="960" y="78714"/>
                </a:lnTo>
                <a:lnTo>
                  <a:pt x="11521" y="78714"/>
                </a:lnTo>
                <a:lnTo>
                  <a:pt x="12481" y="77754"/>
                </a:lnTo>
                <a:lnTo>
                  <a:pt x="13441" y="77754"/>
                </a:lnTo>
                <a:lnTo>
                  <a:pt x="13441" y="28788"/>
                </a:lnTo>
                <a:lnTo>
                  <a:pt x="15361" y="25908"/>
                </a:lnTo>
                <a:lnTo>
                  <a:pt x="17282" y="23042"/>
                </a:lnTo>
                <a:lnTo>
                  <a:pt x="18242" y="21122"/>
                </a:lnTo>
                <a:lnTo>
                  <a:pt x="20162" y="19202"/>
                </a:lnTo>
                <a:lnTo>
                  <a:pt x="22082" y="17282"/>
                </a:lnTo>
                <a:lnTo>
                  <a:pt x="23042" y="16322"/>
                </a:lnTo>
                <a:lnTo>
                  <a:pt x="24002" y="15361"/>
                </a:lnTo>
                <a:lnTo>
                  <a:pt x="25923" y="14401"/>
                </a:lnTo>
                <a:lnTo>
                  <a:pt x="26883" y="13441"/>
                </a:lnTo>
                <a:lnTo>
                  <a:pt x="28803" y="13441"/>
                </a:lnTo>
                <a:lnTo>
                  <a:pt x="29763" y="12481"/>
                </a:lnTo>
                <a:lnTo>
                  <a:pt x="32644" y="12481"/>
                </a:lnTo>
                <a:lnTo>
                  <a:pt x="33604" y="13441"/>
                </a:lnTo>
                <a:lnTo>
                  <a:pt x="36484" y="13441"/>
                </a:lnTo>
                <a:lnTo>
                  <a:pt x="36484" y="14401"/>
                </a:lnTo>
                <a:lnTo>
                  <a:pt x="39364" y="14401"/>
                </a:lnTo>
                <a:lnTo>
                  <a:pt x="39364" y="15361"/>
                </a:lnTo>
                <a:lnTo>
                  <a:pt x="41285" y="15361"/>
                </a:lnTo>
                <a:lnTo>
                  <a:pt x="41285" y="14401"/>
                </a:lnTo>
                <a:lnTo>
                  <a:pt x="42245" y="14401"/>
                </a:lnTo>
                <a:lnTo>
                  <a:pt x="42245" y="2880"/>
                </a:lnTo>
                <a:lnTo>
                  <a:pt x="41285" y="2880"/>
                </a:lnTo>
                <a:lnTo>
                  <a:pt x="41285" y="1920"/>
                </a:lnTo>
                <a:lnTo>
                  <a:pt x="39364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7" name="object 727"/>
          <p:cNvSpPr/>
          <p:nvPr/>
        </p:nvSpPr>
        <p:spPr>
          <a:xfrm>
            <a:off x="5190804" y="3644783"/>
            <a:ext cx="72953" cy="79674"/>
          </a:xfrm>
          <a:custGeom>
            <a:avLst/>
            <a:gdLst/>
            <a:ahLst/>
            <a:cxnLst/>
            <a:rect l="l" t="t" r="r" b="b"/>
            <a:pathLst>
              <a:path w="72953" h="79674">
                <a:moveTo>
                  <a:pt x="17282" y="57591"/>
                </a:moveTo>
                <a:lnTo>
                  <a:pt x="16322" y="54711"/>
                </a:lnTo>
                <a:lnTo>
                  <a:pt x="15346" y="50871"/>
                </a:lnTo>
                <a:lnTo>
                  <a:pt x="14386" y="47990"/>
                </a:lnTo>
                <a:lnTo>
                  <a:pt x="14386" y="31668"/>
                </a:lnTo>
                <a:lnTo>
                  <a:pt x="15346" y="28788"/>
                </a:lnTo>
                <a:lnTo>
                  <a:pt x="16322" y="24947"/>
                </a:lnTo>
                <a:lnTo>
                  <a:pt x="18227" y="22067"/>
                </a:lnTo>
                <a:lnTo>
                  <a:pt x="19187" y="19202"/>
                </a:lnTo>
                <a:lnTo>
                  <a:pt x="21107" y="17282"/>
                </a:lnTo>
                <a:lnTo>
                  <a:pt x="24003" y="15361"/>
                </a:lnTo>
                <a:lnTo>
                  <a:pt x="26868" y="13441"/>
                </a:lnTo>
                <a:lnTo>
                  <a:pt x="29748" y="12481"/>
                </a:lnTo>
                <a:lnTo>
                  <a:pt x="32628" y="11521"/>
                </a:lnTo>
                <a:lnTo>
                  <a:pt x="41269" y="11521"/>
                </a:lnTo>
                <a:lnTo>
                  <a:pt x="44150" y="12481"/>
                </a:lnTo>
                <a:lnTo>
                  <a:pt x="47030" y="13441"/>
                </a:lnTo>
                <a:lnTo>
                  <a:pt x="49911" y="15361"/>
                </a:lnTo>
                <a:lnTo>
                  <a:pt x="52791" y="17282"/>
                </a:lnTo>
                <a:lnTo>
                  <a:pt x="53751" y="20162"/>
                </a:lnTo>
                <a:lnTo>
                  <a:pt x="55671" y="23042"/>
                </a:lnTo>
                <a:lnTo>
                  <a:pt x="56631" y="25908"/>
                </a:lnTo>
                <a:lnTo>
                  <a:pt x="57591" y="28788"/>
                </a:lnTo>
                <a:lnTo>
                  <a:pt x="58552" y="32628"/>
                </a:lnTo>
                <a:lnTo>
                  <a:pt x="58552" y="47990"/>
                </a:lnTo>
                <a:lnTo>
                  <a:pt x="57591" y="51831"/>
                </a:lnTo>
                <a:lnTo>
                  <a:pt x="56631" y="55671"/>
                </a:lnTo>
                <a:lnTo>
                  <a:pt x="55671" y="58552"/>
                </a:lnTo>
                <a:lnTo>
                  <a:pt x="53751" y="60472"/>
                </a:lnTo>
                <a:lnTo>
                  <a:pt x="51831" y="63352"/>
                </a:lnTo>
                <a:lnTo>
                  <a:pt x="48950" y="65272"/>
                </a:lnTo>
                <a:lnTo>
                  <a:pt x="46070" y="67193"/>
                </a:lnTo>
                <a:lnTo>
                  <a:pt x="43190" y="68153"/>
                </a:lnTo>
                <a:lnTo>
                  <a:pt x="40309" y="69113"/>
                </a:lnTo>
                <a:lnTo>
                  <a:pt x="31668" y="69113"/>
                </a:lnTo>
                <a:lnTo>
                  <a:pt x="28788" y="68153"/>
                </a:lnTo>
                <a:lnTo>
                  <a:pt x="29748" y="79674"/>
                </a:lnTo>
                <a:lnTo>
                  <a:pt x="42230" y="79674"/>
                </a:lnTo>
                <a:lnTo>
                  <a:pt x="47030" y="78714"/>
                </a:lnTo>
                <a:lnTo>
                  <a:pt x="51831" y="76794"/>
                </a:lnTo>
                <a:lnTo>
                  <a:pt x="56631" y="74874"/>
                </a:lnTo>
                <a:lnTo>
                  <a:pt x="60472" y="71993"/>
                </a:lnTo>
                <a:lnTo>
                  <a:pt x="63352" y="69113"/>
                </a:lnTo>
                <a:lnTo>
                  <a:pt x="67193" y="65272"/>
                </a:lnTo>
                <a:lnTo>
                  <a:pt x="69113" y="60472"/>
                </a:lnTo>
                <a:lnTo>
                  <a:pt x="71033" y="55671"/>
                </a:lnTo>
                <a:lnTo>
                  <a:pt x="71993" y="50871"/>
                </a:lnTo>
                <a:lnTo>
                  <a:pt x="72953" y="45110"/>
                </a:lnTo>
                <a:lnTo>
                  <a:pt x="72953" y="33588"/>
                </a:lnTo>
                <a:lnTo>
                  <a:pt x="71993" y="27843"/>
                </a:lnTo>
                <a:lnTo>
                  <a:pt x="71033" y="23042"/>
                </a:lnTo>
                <a:lnTo>
                  <a:pt x="69113" y="18227"/>
                </a:lnTo>
                <a:lnTo>
                  <a:pt x="67193" y="14401"/>
                </a:lnTo>
                <a:lnTo>
                  <a:pt x="64312" y="10561"/>
                </a:lnTo>
                <a:lnTo>
                  <a:pt x="61432" y="7680"/>
                </a:lnTo>
                <a:lnTo>
                  <a:pt x="57591" y="4800"/>
                </a:lnTo>
                <a:lnTo>
                  <a:pt x="52791" y="2880"/>
                </a:lnTo>
                <a:lnTo>
                  <a:pt x="47990" y="960"/>
                </a:lnTo>
                <a:lnTo>
                  <a:pt x="43190" y="0"/>
                </a:lnTo>
                <a:lnTo>
                  <a:pt x="30708" y="0"/>
                </a:lnTo>
                <a:lnTo>
                  <a:pt x="25908" y="960"/>
                </a:lnTo>
                <a:lnTo>
                  <a:pt x="21107" y="2880"/>
                </a:lnTo>
                <a:lnTo>
                  <a:pt x="16322" y="5760"/>
                </a:lnTo>
                <a:lnTo>
                  <a:pt x="12481" y="7680"/>
                </a:lnTo>
                <a:lnTo>
                  <a:pt x="9601" y="11521"/>
                </a:lnTo>
                <a:lnTo>
                  <a:pt x="6720" y="15361"/>
                </a:lnTo>
                <a:lnTo>
                  <a:pt x="3825" y="19202"/>
                </a:lnTo>
                <a:lnTo>
                  <a:pt x="2880" y="24947"/>
                </a:lnTo>
                <a:lnTo>
                  <a:pt x="960" y="29748"/>
                </a:lnTo>
                <a:lnTo>
                  <a:pt x="0" y="34564"/>
                </a:lnTo>
                <a:lnTo>
                  <a:pt x="0" y="47030"/>
                </a:lnTo>
                <a:lnTo>
                  <a:pt x="960" y="52791"/>
                </a:lnTo>
                <a:lnTo>
                  <a:pt x="1920" y="57591"/>
                </a:lnTo>
                <a:lnTo>
                  <a:pt x="3825" y="62392"/>
                </a:lnTo>
                <a:lnTo>
                  <a:pt x="5760" y="66233"/>
                </a:lnTo>
                <a:lnTo>
                  <a:pt x="8641" y="70073"/>
                </a:lnTo>
                <a:lnTo>
                  <a:pt x="11506" y="72953"/>
                </a:lnTo>
                <a:lnTo>
                  <a:pt x="15346" y="75834"/>
                </a:lnTo>
                <a:lnTo>
                  <a:pt x="20162" y="77754"/>
                </a:lnTo>
                <a:lnTo>
                  <a:pt x="19187" y="60472"/>
                </a:lnTo>
                <a:lnTo>
                  <a:pt x="17282" y="5759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8" name="object 728"/>
          <p:cNvSpPr/>
          <p:nvPr/>
        </p:nvSpPr>
        <p:spPr>
          <a:xfrm>
            <a:off x="5209992" y="3705255"/>
            <a:ext cx="10561" cy="19202"/>
          </a:xfrm>
          <a:custGeom>
            <a:avLst/>
            <a:gdLst/>
            <a:ahLst/>
            <a:cxnLst/>
            <a:rect l="l" t="t" r="r" b="b"/>
            <a:pathLst>
              <a:path w="10561" h="19202">
                <a:moveTo>
                  <a:pt x="6720" y="5760"/>
                </a:moveTo>
                <a:lnTo>
                  <a:pt x="3840" y="4800"/>
                </a:lnTo>
                <a:lnTo>
                  <a:pt x="975" y="2880"/>
                </a:lnTo>
                <a:lnTo>
                  <a:pt x="0" y="0"/>
                </a:lnTo>
                <a:lnTo>
                  <a:pt x="975" y="17282"/>
                </a:lnTo>
                <a:lnTo>
                  <a:pt x="5760" y="19202"/>
                </a:lnTo>
                <a:lnTo>
                  <a:pt x="10561" y="19202"/>
                </a:lnTo>
                <a:lnTo>
                  <a:pt x="9601" y="7680"/>
                </a:lnTo>
                <a:lnTo>
                  <a:pt x="6720" y="57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9" name="object 729"/>
          <p:cNvSpPr/>
          <p:nvPr/>
        </p:nvSpPr>
        <p:spPr>
          <a:xfrm>
            <a:off x="5277200" y="3644783"/>
            <a:ext cx="51831" cy="79674"/>
          </a:xfrm>
          <a:custGeom>
            <a:avLst/>
            <a:gdLst/>
            <a:ahLst/>
            <a:cxnLst/>
            <a:rect l="l" t="t" r="r" b="b"/>
            <a:pathLst>
              <a:path w="51831" h="79674">
                <a:moveTo>
                  <a:pt x="24002" y="0"/>
                </a:moveTo>
                <a:lnTo>
                  <a:pt x="20162" y="960"/>
                </a:lnTo>
                <a:lnTo>
                  <a:pt x="17282" y="1920"/>
                </a:lnTo>
                <a:lnTo>
                  <a:pt x="13441" y="2880"/>
                </a:lnTo>
                <a:lnTo>
                  <a:pt x="10561" y="4800"/>
                </a:lnTo>
                <a:lnTo>
                  <a:pt x="8641" y="6720"/>
                </a:lnTo>
                <a:lnTo>
                  <a:pt x="6720" y="8641"/>
                </a:lnTo>
                <a:lnTo>
                  <a:pt x="4800" y="11521"/>
                </a:lnTo>
                <a:lnTo>
                  <a:pt x="3840" y="13441"/>
                </a:lnTo>
                <a:lnTo>
                  <a:pt x="2880" y="16322"/>
                </a:lnTo>
                <a:lnTo>
                  <a:pt x="1920" y="19202"/>
                </a:lnTo>
                <a:lnTo>
                  <a:pt x="1920" y="24947"/>
                </a:lnTo>
                <a:lnTo>
                  <a:pt x="2880" y="27843"/>
                </a:lnTo>
                <a:lnTo>
                  <a:pt x="3840" y="29748"/>
                </a:lnTo>
                <a:lnTo>
                  <a:pt x="4800" y="32628"/>
                </a:lnTo>
                <a:lnTo>
                  <a:pt x="6720" y="34564"/>
                </a:lnTo>
                <a:lnTo>
                  <a:pt x="7680" y="36469"/>
                </a:lnTo>
                <a:lnTo>
                  <a:pt x="9601" y="37429"/>
                </a:lnTo>
                <a:lnTo>
                  <a:pt x="11521" y="39349"/>
                </a:lnTo>
                <a:lnTo>
                  <a:pt x="13441" y="40309"/>
                </a:lnTo>
                <a:lnTo>
                  <a:pt x="16322" y="41269"/>
                </a:lnTo>
                <a:lnTo>
                  <a:pt x="18242" y="42230"/>
                </a:lnTo>
                <a:lnTo>
                  <a:pt x="20162" y="43190"/>
                </a:lnTo>
                <a:lnTo>
                  <a:pt x="23027" y="44150"/>
                </a:lnTo>
                <a:lnTo>
                  <a:pt x="24963" y="45110"/>
                </a:lnTo>
                <a:lnTo>
                  <a:pt x="26868" y="46070"/>
                </a:lnTo>
                <a:lnTo>
                  <a:pt x="29748" y="47030"/>
                </a:lnTo>
                <a:lnTo>
                  <a:pt x="31683" y="47990"/>
                </a:lnTo>
                <a:lnTo>
                  <a:pt x="32628" y="48950"/>
                </a:lnTo>
                <a:lnTo>
                  <a:pt x="34549" y="49911"/>
                </a:lnTo>
                <a:lnTo>
                  <a:pt x="36469" y="50871"/>
                </a:lnTo>
                <a:lnTo>
                  <a:pt x="37429" y="52791"/>
                </a:lnTo>
                <a:lnTo>
                  <a:pt x="38389" y="53751"/>
                </a:lnTo>
                <a:lnTo>
                  <a:pt x="38389" y="61432"/>
                </a:lnTo>
                <a:lnTo>
                  <a:pt x="37429" y="63352"/>
                </a:lnTo>
                <a:lnTo>
                  <a:pt x="36469" y="64312"/>
                </a:lnTo>
                <a:lnTo>
                  <a:pt x="35524" y="65272"/>
                </a:lnTo>
                <a:lnTo>
                  <a:pt x="34549" y="66233"/>
                </a:lnTo>
                <a:lnTo>
                  <a:pt x="33588" y="67193"/>
                </a:lnTo>
                <a:lnTo>
                  <a:pt x="31683" y="68153"/>
                </a:lnTo>
                <a:lnTo>
                  <a:pt x="29748" y="69113"/>
                </a:lnTo>
                <a:lnTo>
                  <a:pt x="18242" y="69113"/>
                </a:lnTo>
                <a:lnTo>
                  <a:pt x="15346" y="68153"/>
                </a:lnTo>
                <a:lnTo>
                  <a:pt x="13441" y="67193"/>
                </a:lnTo>
                <a:lnTo>
                  <a:pt x="11521" y="67193"/>
                </a:lnTo>
                <a:lnTo>
                  <a:pt x="9601" y="66233"/>
                </a:lnTo>
                <a:lnTo>
                  <a:pt x="7680" y="65272"/>
                </a:lnTo>
                <a:lnTo>
                  <a:pt x="6720" y="64312"/>
                </a:lnTo>
                <a:lnTo>
                  <a:pt x="5760" y="63352"/>
                </a:lnTo>
                <a:lnTo>
                  <a:pt x="3840" y="62392"/>
                </a:lnTo>
                <a:lnTo>
                  <a:pt x="1920" y="62392"/>
                </a:lnTo>
                <a:lnTo>
                  <a:pt x="960" y="63352"/>
                </a:lnTo>
                <a:lnTo>
                  <a:pt x="960" y="65272"/>
                </a:lnTo>
                <a:lnTo>
                  <a:pt x="0" y="66233"/>
                </a:lnTo>
                <a:lnTo>
                  <a:pt x="0" y="70073"/>
                </a:lnTo>
                <a:lnTo>
                  <a:pt x="960" y="71033"/>
                </a:lnTo>
                <a:lnTo>
                  <a:pt x="960" y="72953"/>
                </a:lnTo>
                <a:lnTo>
                  <a:pt x="1920" y="73913"/>
                </a:lnTo>
                <a:lnTo>
                  <a:pt x="2880" y="74874"/>
                </a:lnTo>
                <a:lnTo>
                  <a:pt x="3840" y="75834"/>
                </a:lnTo>
                <a:lnTo>
                  <a:pt x="4800" y="75834"/>
                </a:lnTo>
                <a:lnTo>
                  <a:pt x="6720" y="76794"/>
                </a:lnTo>
                <a:lnTo>
                  <a:pt x="7680" y="77754"/>
                </a:lnTo>
                <a:lnTo>
                  <a:pt x="9601" y="77754"/>
                </a:lnTo>
                <a:lnTo>
                  <a:pt x="11521" y="78714"/>
                </a:lnTo>
                <a:lnTo>
                  <a:pt x="13441" y="78714"/>
                </a:lnTo>
                <a:lnTo>
                  <a:pt x="16322" y="79674"/>
                </a:lnTo>
                <a:lnTo>
                  <a:pt x="31683" y="79674"/>
                </a:lnTo>
                <a:lnTo>
                  <a:pt x="34549" y="78714"/>
                </a:lnTo>
                <a:lnTo>
                  <a:pt x="38389" y="77754"/>
                </a:lnTo>
                <a:lnTo>
                  <a:pt x="41269" y="75834"/>
                </a:lnTo>
                <a:lnTo>
                  <a:pt x="44150" y="73913"/>
                </a:lnTo>
                <a:lnTo>
                  <a:pt x="47030" y="71993"/>
                </a:lnTo>
                <a:lnTo>
                  <a:pt x="48950" y="70073"/>
                </a:lnTo>
                <a:lnTo>
                  <a:pt x="49911" y="67193"/>
                </a:lnTo>
                <a:lnTo>
                  <a:pt x="50871" y="63352"/>
                </a:lnTo>
                <a:lnTo>
                  <a:pt x="51831" y="60472"/>
                </a:lnTo>
                <a:lnTo>
                  <a:pt x="51831" y="50871"/>
                </a:lnTo>
                <a:lnTo>
                  <a:pt x="49911" y="48950"/>
                </a:lnTo>
                <a:lnTo>
                  <a:pt x="48950" y="46070"/>
                </a:lnTo>
                <a:lnTo>
                  <a:pt x="47990" y="44150"/>
                </a:lnTo>
                <a:lnTo>
                  <a:pt x="46070" y="43190"/>
                </a:lnTo>
                <a:lnTo>
                  <a:pt x="44150" y="41269"/>
                </a:lnTo>
                <a:lnTo>
                  <a:pt x="42230" y="40309"/>
                </a:lnTo>
                <a:lnTo>
                  <a:pt x="40309" y="38404"/>
                </a:lnTo>
                <a:lnTo>
                  <a:pt x="38389" y="37429"/>
                </a:lnTo>
                <a:lnTo>
                  <a:pt x="35524" y="36469"/>
                </a:lnTo>
                <a:lnTo>
                  <a:pt x="33588" y="35509"/>
                </a:lnTo>
                <a:lnTo>
                  <a:pt x="30708" y="34564"/>
                </a:lnTo>
                <a:lnTo>
                  <a:pt x="28803" y="33588"/>
                </a:lnTo>
                <a:lnTo>
                  <a:pt x="26868" y="32628"/>
                </a:lnTo>
                <a:lnTo>
                  <a:pt x="24002" y="32628"/>
                </a:lnTo>
                <a:lnTo>
                  <a:pt x="22067" y="31668"/>
                </a:lnTo>
                <a:lnTo>
                  <a:pt x="21122" y="29748"/>
                </a:lnTo>
                <a:lnTo>
                  <a:pt x="19187" y="28788"/>
                </a:lnTo>
                <a:lnTo>
                  <a:pt x="17282" y="27843"/>
                </a:lnTo>
                <a:lnTo>
                  <a:pt x="16322" y="26883"/>
                </a:lnTo>
                <a:lnTo>
                  <a:pt x="15346" y="24947"/>
                </a:lnTo>
                <a:lnTo>
                  <a:pt x="15346" y="17282"/>
                </a:lnTo>
                <a:lnTo>
                  <a:pt x="16322" y="15361"/>
                </a:lnTo>
                <a:lnTo>
                  <a:pt x="17282" y="14401"/>
                </a:lnTo>
                <a:lnTo>
                  <a:pt x="18242" y="13441"/>
                </a:lnTo>
                <a:lnTo>
                  <a:pt x="19187" y="12481"/>
                </a:lnTo>
                <a:lnTo>
                  <a:pt x="21122" y="11521"/>
                </a:lnTo>
                <a:lnTo>
                  <a:pt x="23027" y="11521"/>
                </a:lnTo>
                <a:lnTo>
                  <a:pt x="24002" y="10561"/>
                </a:lnTo>
                <a:lnTo>
                  <a:pt x="33588" y="10561"/>
                </a:lnTo>
                <a:lnTo>
                  <a:pt x="35524" y="11521"/>
                </a:lnTo>
                <a:lnTo>
                  <a:pt x="37429" y="12481"/>
                </a:lnTo>
                <a:lnTo>
                  <a:pt x="39349" y="12481"/>
                </a:lnTo>
                <a:lnTo>
                  <a:pt x="40309" y="13441"/>
                </a:lnTo>
                <a:lnTo>
                  <a:pt x="42230" y="14401"/>
                </a:lnTo>
                <a:lnTo>
                  <a:pt x="43190" y="14401"/>
                </a:lnTo>
                <a:lnTo>
                  <a:pt x="44150" y="15361"/>
                </a:lnTo>
                <a:lnTo>
                  <a:pt x="45110" y="16322"/>
                </a:lnTo>
                <a:lnTo>
                  <a:pt x="47030" y="16322"/>
                </a:lnTo>
                <a:lnTo>
                  <a:pt x="47030" y="15361"/>
                </a:lnTo>
                <a:lnTo>
                  <a:pt x="47990" y="15361"/>
                </a:lnTo>
                <a:lnTo>
                  <a:pt x="47990" y="6720"/>
                </a:lnTo>
                <a:lnTo>
                  <a:pt x="47030" y="5760"/>
                </a:lnTo>
                <a:lnTo>
                  <a:pt x="46070" y="4800"/>
                </a:lnTo>
                <a:lnTo>
                  <a:pt x="45110" y="3840"/>
                </a:lnTo>
                <a:lnTo>
                  <a:pt x="44150" y="3840"/>
                </a:lnTo>
                <a:lnTo>
                  <a:pt x="42230" y="2880"/>
                </a:lnTo>
                <a:lnTo>
                  <a:pt x="41269" y="2880"/>
                </a:lnTo>
                <a:lnTo>
                  <a:pt x="39349" y="1920"/>
                </a:lnTo>
                <a:lnTo>
                  <a:pt x="38389" y="1920"/>
                </a:lnTo>
                <a:lnTo>
                  <a:pt x="36469" y="960"/>
                </a:lnTo>
                <a:lnTo>
                  <a:pt x="34549" y="960"/>
                </a:lnTo>
                <a:lnTo>
                  <a:pt x="32628" y="0"/>
                </a:lnTo>
                <a:lnTo>
                  <a:pt x="2400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0" name="object 730"/>
          <p:cNvSpPr/>
          <p:nvPr/>
        </p:nvSpPr>
        <p:spPr>
          <a:xfrm>
            <a:off x="5342473" y="3644783"/>
            <a:ext cx="51831" cy="79674"/>
          </a:xfrm>
          <a:custGeom>
            <a:avLst/>
            <a:gdLst/>
            <a:ahLst/>
            <a:cxnLst/>
            <a:rect l="l" t="t" r="r" b="b"/>
            <a:pathLst>
              <a:path w="51831" h="79674">
                <a:moveTo>
                  <a:pt x="15361" y="17282"/>
                </a:moveTo>
                <a:lnTo>
                  <a:pt x="16322" y="15361"/>
                </a:lnTo>
                <a:lnTo>
                  <a:pt x="17282" y="14401"/>
                </a:lnTo>
                <a:lnTo>
                  <a:pt x="18242" y="13441"/>
                </a:lnTo>
                <a:lnTo>
                  <a:pt x="19202" y="12481"/>
                </a:lnTo>
                <a:lnTo>
                  <a:pt x="20162" y="11521"/>
                </a:lnTo>
                <a:lnTo>
                  <a:pt x="22082" y="11521"/>
                </a:lnTo>
                <a:lnTo>
                  <a:pt x="24002" y="10561"/>
                </a:lnTo>
                <a:lnTo>
                  <a:pt x="32644" y="10561"/>
                </a:lnTo>
                <a:lnTo>
                  <a:pt x="34564" y="11521"/>
                </a:lnTo>
                <a:lnTo>
                  <a:pt x="36484" y="12481"/>
                </a:lnTo>
                <a:lnTo>
                  <a:pt x="38404" y="12481"/>
                </a:lnTo>
                <a:lnTo>
                  <a:pt x="40325" y="13441"/>
                </a:lnTo>
                <a:lnTo>
                  <a:pt x="41285" y="14401"/>
                </a:lnTo>
                <a:lnTo>
                  <a:pt x="43205" y="14401"/>
                </a:lnTo>
                <a:lnTo>
                  <a:pt x="43205" y="15361"/>
                </a:lnTo>
                <a:lnTo>
                  <a:pt x="44165" y="16322"/>
                </a:lnTo>
                <a:lnTo>
                  <a:pt x="47045" y="16322"/>
                </a:lnTo>
                <a:lnTo>
                  <a:pt x="47045" y="15361"/>
                </a:lnTo>
                <a:lnTo>
                  <a:pt x="47990" y="14401"/>
                </a:lnTo>
                <a:lnTo>
                  <a:pt x="47990" y="7680"/>
                </a:lnTo>
                <a:lnTo>
                  <a:pt x="47045" y="7680"/>
                </a:lnTo>
                <a:lnTo>
                  <a:pt x="47045" y="5760"/>
                </a:lnTo>
                <a:lnTo>
                  <a:pt x="46085" y="5760"/>
                </a:lnTo>
                <a:lnTo>
                  <a:pt x="46085" y="4800"/>
                </a:lnTo>
                <a:lnTo>
                  <a:pt x="45125" y="4800"/>
                </a:lnTo>
                <a:lnTo>
                  <a:pt x="44165" y="3840"/>
                </a:lnTo>
                <a:lnTo>
                  <a:pt x="43205" y="3840"/>
                </a:lnTo>
                <a:lnTo>
                  <a:pt x="42245" y="2880"/>
                </a:lnTo>
                <a:lnTo>
                  <a:pt x="41285" y="2880"/>
                </a:lnTo>
                <a:lnTo>
                  <a:pt x="39364" y="1920"/>
                </a:lnTo>
                <a:lnTo>
                  <a:pt x="37444" y="1920"/>
                </a:lnTo>
                <a:lnTo>
                  <a:pt x="36484" y="960"/>
                </a:lnTo>
                <a:lnTo>
                  <a:pt x="34564" y="960"/>
                </a:lnTo>
                <a:lnTo>
                  <a:pt x="32644" y="0"/>
                </a:lnTo>
                <a:lnTo>
                  <a:pt x="24002" y="0"/>
                </a:lnTo>
                <a:lnTo>
                  <a:pt x="20162" y="960"/>
                </a:lnTo>
                <a:lnTo>
                  <a:pt x="16322" y="1920"/>
                </a:lnTo>
                <a:lnTo>
                  <a:pt x="13441" y="2880"/>
                </a:lnTo>
                <a:lnTo>
                  <a:pt x="10561" y="4800"/>
                </a:lnTo>
                <a:lnTo>
                  <a:pt x="8641" y="6720"/>
                </a:lnTo>
                <a:lnTo>
                  <a:pt x="5760" y="8641"/>
                </a:lnTo>
                <a:lnTo>
                  <a:pt x="4800" y="11521"/>
                </a:lnTo>
                <a:lnTo>
                  <a:pt x="3840" y="13441"/>
                </a:lnTo>
                <a:lnTo>
                  <a:pt x="1920" y="16322"/>
                </a:lnTo>
                <a:lnTo>
                  <a:pt x="1920" y="27843"/>
                </a:lnTo>
                <a:lnTo>
                  <a:pt x="2880" y="29748"/>
                </a:lnTo>
                <a:lnTo>
                  <a:pt x="4800" y="32628"/>
                </a:lnTo>
                <a:lnTo>
                  <a:pt x="5760" y="34564"/>
                </a:lnTo>
                <a:lnTo>
                  <a:pt x="7680" y="36469"/>
                </a:lnTo>
                <a:lnTo>
                  <a:pt x="9601" y="37429"/>
                </a:lnTo>
                <a:lnTo>
                  <a:pt x="11521" y="39349"/>
                </a:lnTo>
                <a:lnTo>
                  <a:pt x="13441" y="40309"/>
                </a:lnTo>
                <a:lnTo>
                  <a:pt x="15361" y="41269"/>
                </a:lnTo>
                <a:lnTo>
                  <a:pt x="18242" y="42230"/>
                </a:lnTo>
                <a:lnTo>
                  <a:pt x="20162" y="43190"/>
                </a:lnTo>
                <a:lnTo>
                  <a:pt x="22082" y="44150"/>
                </a:lnTo>
                <a:lnTo>
                  <a:pt x="24963" y="45110"/>
                </a:lnTo>
                <a:lnTo>
                  <a:pt x="26883" y="46070"/>
                </a:lnTo>
                <a:lnTo>
                  <a:pt x="28803" y="47030"/>
                </a:lnTo>
                <a:lnTo>
                  <a:pt x="30723" y="47990"/>
                </a:lnTo>
                <a:lnTo>
                  <a:pt x="32644" y="48950"/>
                </a:lnTo>
                <a:lnTo>
                  <a:pt x="34564" y="49911"/>
                </a:lnTo>
                <a:lnTo>
                  <a:pt x="35524" y="50871"/>
                </a:lnTo>
                <a:lnTo>
                  <a:pt x="36484" y="52791"/>
                </a:lnTo>
                <a:lnTo>
                  <a:pt x="37444" y="53751"/>
                </a:lnTo>
                <a:lnTo>
                  <a:pt x="38404" y="55671"/>
                </a:lnTo>
                <a:lnTo>
                  <a:pt x="38404" y="61432"/>
                </a:lnTo>
                <a:lnTo>
                  <a:pt x="37444" y="63352"/>
                </a:lnTo>
                <a:lnTo>
                  <a:pt x="36484" y="64312"/>
                </a:lnTo>
                <a:lnTo>
                  <a:pt x="35524" y="65272"/>
                </a:lnTo>
                <a:lnTo>
                  <a:pt x="34564" y="66233"/>
                </a:lnTo>
                <a:lnTo>
                  <a:pt x="32644" y="67193"/>
                </a:lnTo>
                <a:lnTo>
                  <a:pt x="30723" y="68153"/>
                </a:lnTo>
                <a:lnTo>
                  <a:pt x="29763" y="69113"/>
                </a:lnTo>
                <a:lnTo>
                  <a:pt x="17282" y="69113"/>
                </a:lnTo>
                <a:lnTo>
                  <a:pt x="15361" y="68153"/>
                </a:lnTo>
                <a:lnTo>
                  <a:pt x="12481" y="67193"/>
                </a:lnTo>
                <a:lnTo>
                  <a:pt x="10561" y="67193"/>
                </a:lnTo>
                <a:lnTo>
                  <a:pt x="9601" y="66233"/>
                </a:lnTo>
                <a:lnTo>
                  <a:pt x="7680" y="65272"/>
                </a:lnTo>
                <a:lnTo>
                  <a:pt x="5760" y="64312"/>
                </a:lnTo>
                <a:lnTo>
                  <a:pt x="4800" y="63352"/>
                </a:lnTo>
                <a:lnTo>
                  <a:pt x="3840" y="62392"/>
                </a:lnTo>
                <a:lnTo>
                  <a:pt x="960" y="62392"/>
                </a:lnTo>
                <a:lnTo>
                  <a:pt x="960" y="63352"/>
                </a:lnTo>
                <a:lnTo>
                  <a:pt x="0" y="64312"/>
                </a:lnTo>
                <a:lnTo>
                  <a:pt x="0" y="71993"/>
                </a:lnTo>
                <a:lnTo>
                  <a:pt x="960" y="72953"/>
                </a:lnTo>
                <a:lnTo>
                  <a:pt x="960" y="73913"/>
                </a:lnTo>
                <a:lnTo>
                  <a:pt x="1920" y="73913"/>
                </a:lnTo>
                <a:lnTo>
                  <a:pt x="1920" y="74874"/>
                </a:lnTo>
                <a:lnTo>
                  <a:pt x="2880" y="75834"/>
                </a:lnTo>
                <a:lnTo>
                  <a:pt x="4800" y="75834"/>
                </a:lnTo>
                <a:lnTo>
                  <a:pt x="5760" y="76794"/>
                </a:lnTo>
                <a:lnTo>
                  <a:pt x="7680" y="77754"/>
                </a:lnTo>
                <a:lnTo>
                  <a:pt x="9601" y="77754"/>
                </a:lnTo>
                <a:lnTo>
                  <a:pt x="11521" y="78714"/>
                </a:lnTo>
                <a:lnTo>
                  <a:pt x="13441" y="78714"/>
                </a:lnTo>
                <a:lnTo>
                  <a:pt x="15361" y="79674"/>
                </a:lnTo>
                <a:lnTo>
                  <a:pt x="30723" y="79674"/>
                </a:lnTo>
                <a:lnTo>
                  <a:pt x="34564" y="78714"/>
                </a:lnTo>
                <a:lnTo>
                  <a:pt x="38404" y="77754"/>
                </a:lnTo>
                <a:lnTo>
                  <a:pt x="41285" y="75834"/>
                </a:lnTo>
                <a:lnTo>
                  <a:pt x="43205" y="73913"/>
                </a:lnTo>
                <a:lnTo>
                  <a:pt x="46085" y="71993"/>
                </a:lnTo>
                <a:lnTo>
                  <a:pt x="47990" y="70073"/>
                </a:lnTo>
                <a:lnTo>
                  <a:pt x="49926" y="67193"/>
                </a:lnTo>
                <a:lnTo>
                  <a:pt x="50886" y="63352"/>
                </a:lnTo>
                <a:lnTo>
                  <a:pt x="51831" y="60472"/>
                </a:lnTo>
                <a:lnTo>
                  <a:pt x="51831" y="53751"/>
                </a:lnTo>
                <a:lnTo>
                  <a:pt x="50886" y="50871"/>
                </a:lnTo>
                <a:lnTo>
                  <a:pt x="49926" y="48950"/>
                </a:lnTo>
                <a:lnTo>
                  <a:pt x="48966" y="46070"/>
                </a:lnTo>
                <a:lnTo>
                  <a:pt x="47990" y="44150"/>
                </a:lnTo>
                <a:lnTo>
                  <a:pt x="46085" y="43190"/>
                </a:lnTo>
                <a:lnTo>
                  <a:pt x="44165" y="41269"/>
                </a:lnTo>
                <a:lnTo>
                  <a:pt x="42245" y="40309"/>
                </a:lnTo>
                <a:lnTo>
                  <a:pt x="40325" y="38404"/>
                </a:lnTo>
                <a:lnTo>
                  <a:pt x="37444" y="37429"/>
                </a:lnTo>
                <a:lnTo>
                  <a:pt x="35524" y="36469"/>
                </a:lnTo>
                <a:lnTo>
                  <a:pt x="32644" y="35509"/>
                </a:lnTo>
                <a:lnTo>
                  <a:pt x="30723" y="34564"/>
                </a:lnTo>
                <a:lnTo>
                  <a:pt x="28803" y="33588"/>
                </a:lnTo>
                <a:lnTo>
                  <a:pt x="25923" y="32628"/>
                </a:lnTo>
                <a:lnTo>
                  <a:pt x="24002" y="32628"/>
                </a:lnTo>
                <a:lnTo>
                  <a:pt x="22082" y="31668"/>
                </a:lnTo>
                <a:lnTo>
                  <a:pt x="20162" y="29748"/>
                </a:lnTo>
                <a:lnTo>
                  <a:pt x="18242" y="28788"/>
                </a:lnTo>
                <a:lnTo>
                  <a:pt x="17282" y="27843"/>
                </a:lnTo>
                <a:lnTo>
                  <a:pt x="16322" y="26883"/>
                </a:lnTo>
                <a:lnTo>
                  <a:pt x="15361" y="24947"/>
                </a:lnTo>
                <a:lnTo>
                  <a:pt x="14401" y="23042"/>
                </a:lnTo>
                <a:lnTo>
                  <a:pt x="14401" y="19202"/>
                </a:lnTo>
                <a:lnTo>
                  <a:pt x="15361" y="18227"/>
                </a:lnTo>
                <a:lnTo>
                  <a:pt x="15361" y="172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1" name="object 731"/>
          <p:cNvSpPr/>
          <p:nvPr/>
        </p:nvSpPr>
        <p:spPr>
          <a:xfrm>
            <a:off x="5449991" y="3644783"/>
            <a:ext cx="62392" cy="78714"/>
          </a:xfrm>
          <a:custGeom>
            <a:avLst/>
            <a:gdLst/>
            <a:ahLst/>
            <a:cxnLst/>
            <a:rect l="l" t="t" r="r" b="b"/>
            <a:pathLst>
              <a:path w="62392" h="78714">
                <a:moveTo>
                  <a:pt x="13441" y="76794"/>
                </a:moveTo>
                <a:lnTo>
                  <a:pt x="13441" y="25908"/>
                </a:lnTo>
                <a:lnTo>
                  <a:pt x="17282" y="21122"/>
                </a:lnTo>
                <a:lnTo>
                  <a:pt x="20162" y="17282"/>
                </a:lnTo>
                <a:lnTo>
                  <a:pt x="24002" y="15361"/>
                </a:lnTo>
                <a:lnTo>
                  <a:pt x="26883" y="12481"/>
                </a:lnTo>
                <a:lnTo>
                  <a:pt x="30723" y="11521"/>
                </a:lnTo>
                <a:lnTo>
                  <a:pt x="36484" y="11521"/>
                </a:lnTo>
                <a:lnTo>
                  <a:pt x="38389" y="12481"/>
                </a:lnTo>
                <a:lnTo>
                  <a:pt x="40325" y="13441"/>
                </a:lnTo>
                <a:lnTo>
                  <a:pt x="42230" y="14401"/>
                </a:lnTo>
                <a:lnTo>
                  <a:pt x="44165" y="15361"/>
                </a:lnTo>
                <a:lnTo>
                  <a:pt x="45110" y="17282"/>
                </a:lnTo>
                <a:lnTo>
                  <a:pt x="47045" y="19202"/>
                </a:lnTo>
                <a:lnTo>
                  <a:pt x="48006" y="21122"/>
                </a:lnTo>
                <a:lnTo>
                  <a:pt x="48006" y="24002"/>
                </a:lnTo>
                <a:lnTo>
                  <a:pt x="48950" y="26883"/>
                </a:lnTo>
                <a:lnTo>
                  <a:pt x="48950" y="76794"/>
                </a:lnTo>
                <a:lnTo>
                  <a:pt x="49911" y="77754"/>
                </a:lnTo>
                <a:lnTo>
                  <a:pt x="49911" y="78714"/>
                </a:lnTo>
                <a:lnTo>
                  <a:pt x="61432" y="78714"/>
                </a:lnTo>
                <a:lnTo>
                  <a:pt x="61432" y="77754"/>
                </a:lnTo>
                <a:lnTo>
                  <a:pt x="62392" y="77754"/>
                </a:lnTo>
                <a:lnTo>
                  <a:pt x="62392" y="23042"/>
                </a:lnTo>
                <a:lnTo>
                  <a:pt x="61432" y="19202"/>
                </a:lnTo>
                <a:lnTo>
                  <a:pt x="60472" y="15361"/>
                </a:lnTo>
                <a:lnTo>
                  <a:pt x="58567" y="12481"/>
                </a:lnTo>
                <a:lnTo>
                  <a:pt x="56631" y="9601"/>
                </a:lnTo>
                <a:lnTo>
                  <a:pt x="54726" y="6720"/>
                </a:lnTo>
                <a:lnTo>
                  <a:pt x="51846" y="4800"/>
                </a:lnTo>
                <a:lnTo>
                  <a:pt x="48950" y="2880"/>
                </a:lnTo>
                <a:lnTo>
                  <a:pt x="45110" y="960"/>
                </a:lnTo>
                <a:lnTo>
                  <a:pt x="41285" y="0"/>
                </a:lnTo>
                <a:lnTo>
                  <a:pt x="32644" y="0"/>
                </a:lnTo>
                <a:lnTo>
                  <a:pt x="27843" y="960"/>
                </a:lnTo>
                <a:lnTo>
                  <a:pt x="24002" y="3840"/>
                </a:lnTo>
                <a:lnTo>
                  <a:pt x="20162" y="5760"/>
                </a:lnTo>
                <a:lnTo>
                  <a:pt x="16322" y="8641"/>
                </a:lnTo>
                <a:lnTo>
                  <a:pt x="12481" y="13441"/>
                </a:lnTo>
                <a:lnTo>
                  <a:pt x="12481" y="3840"/>
                </a:lnTo>
                <a:lnTo>
                  <a:pt x="11521" y="2880"/>
                </a:lnTo>
                <a:lnTo>
                  <a:pt x="11521" y="1920"/>
                </a:lnTo>
                <a:lnTo>
                  <a:pt x="8641" y="1920"/>
                </a:lnTo>
                <a:lnTo>
                  <a:pt x="7680" y="960"/>
                </a:lnTo>
                <a:lnTo>
                  <a:pt x="4800" y="960"/>
                </a:lnTo>
                <a:lnTo>
                  <a:pt x="384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77754"/>
                </a:lnTo>
                <a:lnTo>
                  <a:pt x="960" y="78714"/>
                </a:lnTo>
                <a:lnTo>
                  <a:pt x="11521" y="78714"/>
                </a:lnTo>
                <a:lnTo>
                  <a:pt x="12481" y="77754"/>
                </a:lnTo>
                <a:lnTo>
                  <a:pt x="13441" y="77754"/>
                </a:lnTo>
                <a:lnTo>
                  <a:pt x="13441" y="7679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2" name="object 732"/>
          <p:cNvSpPr/>
          <p:nvPr/>
        </p:nvSpPr>
        <p:spPr>
          <a:xfrm>
            <a:off x="5545988" y="3706215"/>
            <a:ext cx="3840" cy="18242"/>
          </a:xfrm>
          <a:custGeom>
            <a:avLst/>
            <a:gdLst/>
            <a:ahLst/>
            <a:cxnLst/>
            <a:rect l="l" t="t" r="r" b="b"/>
            <a:pathLst>
              <a:path w="3840" h="18242">
                <a:moveTo>
                  <a:pt x="960" y="2880"/>
                </a:moveTo>
                <a:lnTo>
                  <a:pt x="0" y="0"/>
                </a:lnTo>
                <a:lnTo>
                  <a:pt x="960" y="17282"/>
                </a:lnTo>
                <a:lnTo>
                  <a:pt x="3840" y="18242"/>
                </a:lnTo>
                <a:lnTo>
                  <a:pt x="2880" y="4800"/>
                </a:lnTo>
                <a:lnTo>
                  <a:pt x="96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3" name="object 733"/>
          <p:cNvSpPr/>
          <p:nvPr/>
        </p:nvSpPr>
        <p:spPr>
          <a:xfrm>
            <a:off x="5531586" y="3644783"/>
            <a:ext cx="60487" cy="79674"/>
          </a:xfrm>
          <a:custGeom>
            <a:avLst/>
            <a:gdLst/>
            <a:ahLst/>
            <a:cxnLst/>
            <a:rect l="l" t="t" r="r" b="b"/>
            <a:pathLst>
              <a:path w="60487" h="79674">
                <a:moveTo>
                  <a:pt x="47045" y="25908"/>
                </a:moveTo>
                <a:lnTo>
                  <a:pt x="47045" y="33588"/>
                </a:lnTo>
                <a:lnTo>
                  <a:pt x="30723" y="33588"/>
                </a:lnTo>
                <a:lnTo>
                  <a:pt x="25923" y="34564"/>
                </a:lnTo>
                <a:lnTo>
                  <a:pt x="21122" y="35509"/>
                </a:lnTo>
                <a:lnTo>
                  <a:pt x="17282" y="36469"/>
                </a:lnTo>
                <a:lnTo>
                  <a:pt x="13441" y="37429"/>
                </a:lnTo>
                <a:lnTo>
                  <a:pt x="9601" y="40309"/>
                </a:lnTo>
                <a:lnTo>
                  <a:pt x="6720" y="42230"/>
                </a:lnTo>
                <a:lnTo>
                  <a:pt x="4800" y="44150"/>
                </a:lnTo>
                <a:lnTo>
                  <a:pt x="2880" y="47030"/>
                </a:lnTo>
                <a:lnTo>
                  <a:pt x="960" y="50871"/>
                </a:lnTo>
                <a:lnTo>
                  <a:pt x="0" y="53751"/>
                </a:lnTo>
                <a:lnTo>
                  <a:pt x="0" y="61432"/>
                </a:lnTo>
                <a:lnTo>
                  <a:pt x="960" y="64312"/>
                </a:lnTo>
                <a:lnTo>
                  <a:pt x="1920" y="67193"/>
                </a:lnTo>
                <a:lnTo>
                  <a:pt x="2880" y="70073"/>
                </a:lnTo>
                <a:lnTo>
                  <a:pt x="4800" y="71993"/>
                </a:lnTo>
                <a:lnTo>
                  <a:pt x="6720" y="73913"/>
                </a:lnTo>
                <a:lnTo>
                  <a:pt x="9601" y="75834"/>
                </a:lnTo>
                <a:lnTo>
                  <a:pt x="11521" y="77754"/>
                </a:lnTo>
                <a:lnTo>
                  <a:pt x="15361" y="78714"/>
                </a:lnTo>
                <a:lnTo>
                  <a:pt x="14401" y="61432"/>
                </a:lnTo>
                <a:lnTo>
                  <a:pt x="14401" y="52791"/>
                </a:lnTo>
                <a:lnTo>
                  <a:pt x="15361" y="51831"/>
                </a:lnTo>
                <a:lnTo>
                  <a:pt x="16322" y="49911"/>
                </a:lnTo>
                <a:lnTo>
                  <a:pt x="17282" y="47990"/>
                </a:lnTo>
                <a:lnTo>
                  <a:pt x="19202" y="47030"/>
                </a:lnTo>
                <a:lnTo>
                  <a:pt x="21122" y="46070"/>
                </a:lnTo>
                <a:lnTo>
                  <a:pt x="23042" y="45110"/>
                </a:lnTo>
                <a:lnTo>
                  <a:pt x="25923" y="44150"/>
                </a:lnTo>
                <a:lnTo>
                  <a:pt x="28803" y="44150"/>
                </a:lnTo>
                <a:lnTo>
                  <a:pt x="31683" y="43190"/>
                </a:lnTo>
                <a:lnTo>
                  <a:pt x="47045" y="43190"/>
                </a:lnTo>
                <a:lnTo>
                  <a:pt x="47045" y="58552"/>
                </a:lnTo>
                <a:lnTo>
                  <a:pt x="43205" y="62392"/>
                </a:lnTo>
                <a:lnTo>
                  <a:pt x="40325" y="65272"/>
                </a:lnTo>
                <a:lnTo>
                  <a:pt x="37444" y="67193"/>
                </a:lnTo>
                <a:lnTo>
                  <a:pt x="34564" y="69113"/>
                </a:lnTo>
                <a:lnTo>
                  <a:pt x="30723" y="70073"/>
                </a:lnTo>
                <a:lnTo>
                  <a:pt x="23042" y="70073"/>
                </a:lnTo>
                <a:lnTo>
                  <a:pt x="20162" y="68153"/>
                </a:lnTo>
                <a:lnTo>
                  <a:pt x="17282" y="66233"/>
                </a:lnTo>
                <a:lnTo>
                  <a:pt x="18242" y="79674"/>
                </a:lnTo>
                <a:lnTo>
                  <a:pt x="29763" y="79674"/>
                </a:lnTo>
                <a:lnTo>
                  <a:pt x="33604" y="78714"/>
                </a:lnTo>
                <a:lnTo>
                  <a:pt x="37444" y="77754"/>
                </a:lnTo>
                <a:lnTo>
                  <a:pt x="42245" y="75834"/>
                </a:lnTo>
                <a:lnTo>
                  <a:pt x="45125" y="72953"/>
                </a:lnTo>
                <a:lnTo>
                  <a:pt x="48966" y="69113"/>
                </a:lnTo>
                <a:lnTo>
                  <a:pt x="48966" y="77754"/>
                </a:lnTo>
                <a:lnTo>
                  <a:pt x="49926" y="78714"/>
                </a:lnTo>
                <a:lnTo>
                  <a:pt x="58552" y="78714"/>
                </a:lnTo>
                <a:lnTo>
                  <a:pt x="59527" y="77754"/>
                </a:lnTo>
                <a:lnTo>
                  <a:pt x="60487" y="77754"/>
                </a:lnTo>
                <a:lnTo>
                  <a:pt x="60487" y="23042"/>
                </a:lnTo>
                <a:lnTo>
                  <a:pt x="59527" y="19202"/>
                </a:lnTo>
                <a:lnTo>
                  <a:pt x="58552" y="15361"/>
                </a:lnTo>
                <a:lnTo>
                  <a:pt x="57607" y="12481"/>
                </a:lnTo>
                <a:lnTo>
                  <a:pt x="55686" y="9601"/>
                </a:lnTo>
                <a:lnTo>
                  <a:pt x="53766" y="7680"/>
                </a:lnTo>
                <a:lnTo>
                  <a:pt x="50886" y="4800"/>
                </a:lnTo>
                <a:lnTo>
                  <a:pt x="47990" y="2880"/>
                </a:lnTo>
                <a:lnTo>
                  <a:pt x="45125" y="1920"/>
                </a:lnTo>
                <a:lnTo>
                  <a:pt x="41285" y="960"/>
                </a:lnTo>
                <a:lnTo>
                  <a:pt x="36484" y="0"/>
                </a:lnTo>
                <a:lnTo>
                  <a:pt x="28803" y="0"/>
                </a:lnTo>
                <a:lnTo>
                  <a:pt x="25923" y="960"/>
                </a:lnTo>
                <a:lnTo>
                  <a:pt x="23042" y="960"/>
                </a:lnTo>
                <a:lnTo>
                  <a:pt x="20162" y="1920"/>
                </a:lnTo>
                <a:lnTo>
                  <a:pt x="17282" y="1920"/>
                </a:lnTo>
                <a:lnTo>
                  <a:pt x="15361" y="2880"/>
                </a:lnTo>
                <a:lnTo>
                  <a:pt x="13441" y="3840"/>
                </a:lnTo>
                <a:lnTo>
                  <a:pt x="10561" y="4800"/>
                </a:lnTo>
                <a:lnTo>
                  <a:pt x="9601" y="5760"/>
                </a:lnTo>
                <a:lnTo>
                  <a:pt x="7680" y="6720"/>
                </a:lnTo>
                <a:lnTo>
                  <a:pt x="5760" y="7680"/>
                </a:lnTo>
                <a:lnTo>
                  <a:pt x="4800" y="8641"/>
                </a:lnTo>
                <a:lnTo>
                  <a:pt x="3840" y="9601"/>
                </a:lnTo>
                <a:lnTo>
                  <a:pt x="3840" y="17282"/>
                </a:lnTo>
                <a:lnTo>
                  <a:pt x="4800" y="17282"/>
                </a:lnTo>
                <a:lnTo>
                  <a:pt x="4800" y="18227"/>
                </a:lnTo>
                <a:lnTo>
                  <a:pt x="7680" y="18227"/>
                </a:lnTo>
                <a:lnTo>
                  <a:pt x="9601" y="17282"/>
                </a:lnTo>
                <a:lnTo>
                  <a:pt x="10561" y="16322"/>
                </a:lnTo>
                <a:lnTo>
                  <a:pt x="12481" y="15361"/>
                </a:lnTo>
                <a:lnTo>
                  <a:pt x="14401" y="15361"/>
                </a:lnTo>
                <a:lnTo>
                  <a:pt x="16322" y="14401"/>
                </a:lnTo>
                <a:lnTo>
                  <a:pt x="18242" y="13441"/>
                </a:lnTo>
                <a:lnTo>
                  <a:pt x="21122" y="12481"/>
                </a:lnTo>
                <a:lnTo>
                  <a:pt x="24002" y="11521"/>
                </a:lnTo>
                <a:lnTo>
                  <a:pt x="35524" y="11521"/>
                </a:lnTo>
                <a:lnTo>
                  <a:pt x="37444" y="12481"/>
                </a:lnTo>
                <a:lnTo>
                  <a:pt x="40325" y="12481"/>
                </a:lnTo>
                <a:lnTo>
                  <a:pt x="41285" y="14401"/>
                </a:lnTo>
                <a:lnTo>
                  <a:pt x="43205" y="15361"/>
                </a:lnTo>
                <a:lnTo>
                  <a:pt x="44165" y="17282"/>
                </a:lnTo>
                <a:lnTo>
                  <a:pt x="45125" y="18227"/>
                </a:lnTo>
                <a:lnTo>
                  <a:pt x="46085" y="21122"/>
                </a:lnTo>
                <a:lnTo>
                  <a:pt x="46085" y="23042"/>
                </a:lnTo>
                <a:lnTo>
                  <a:pt x="47045" y="2590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4" name="object 734"/>
          <p:cNvSpPr/>
          <p:nvPr/>
        </p:nvSpPr>
        <p:spPr>
          <a:xfrm>
            <a:off x="5605500" y="3626540"/>
            <a:ext cx="47045" cy="97917"/>
          </a:xfrm>
          <a:custGeom>
            <a:avLst/>
            <a:gdLst/>
            <a:ahLst/>
            <a:cxnLst/>
            <a:rect l="l" t="t" r="r" b="b"/>
            <a:pathLst>
              <a:path w="47045" h="97917">
                <a:moveTo>
                  <a:pt x="44165" y="20162"/>
                </a:moveTo>
                <a:lnTo>
                  <a:pt x="25923" y="20162"/>
                </a:lnTo>
                <a:lnTo>
                  <a:pt x="25923" y="1920"/>
                </a:lnTo>
                <a:lnTo>
                  <a:pt x="24963" y="960"/>
                </a:lnTo>
                <a:lnTo>
                  <a:pt x="24002" y="960"/>
                </a:lnTo>
                <a:lnTo>
                  <a:pt x="23042" y="0"/>
                </a:lnTo>
                <a:lnTo>
                  <a:pt x="16322" y="0"/>
                </a:lnTo>
                <a:lnTo>
                  <a:pt x="15361" y="960"/>
                </a:lnTo>
                <a:lnTo>
                  <a:pt x="12481" y="960"/>
                </a:lnTo>
                <a:lnTo>
                  <a:pt x="12481" y="20162"/>
                </a:lnTo>
                <a:lnTo>
                  <a:pt x="975" y="20162"/>
                </a:lnTo>
                <a:lnTo>
                  <a:pt x="975" y="21122"/>
                </a:lnTo>
                <a:lnTo>
                  <a:pt x="0" y="21122"/>
                </a:lnTo>
                <a:lnTo>
                  <a:pt x="0" y="29763"/>
                </a:lnTo>
                <a:lnTo>
                  <a:pt x="975" y="30723"/>
                </a:lnTo>
                <a:lnTo>
                  <a:pt x="12481" y="30723"/>
                </a:lnTo>
                <a:lnTo>
                  <a:pt x="12481" y="81594"/>
                </a:lnTo>
                <a:lnTo>
                  <a:pt x="13441" y="84475"/>
                </a:lnTo>
                <a:lnTo>
                  <a:pt x="14401" y="87355"/>
                </a:lnTo>
                <a:lnTo>
                  <a:pt x="15361" y="90236"/>
                </a:lnTo>
                <a:lnTo>
                  <a:pt x="17282" y="92156"/>
                </a:lnTo>
                <a:lnTo>
                  <a:pt x="19202" y="94076"/>
                </a:lnTo>
                <a:lnTo>
                  <a:pt x="21122" y="95996"/>
                </a:lnTo>
                <a:lnTo>
                  <a:pt x="24002" y="96956"/>
                </a:lnTo>
                <a:lnTo>
                  <a:pt x="26883" y="97917"/>
                </a:lnTo>
                <a:lnTo>
                  <a:pt x="40325" y="97917"/>
                </a:lnTo>
                <a:lnTo>
                  <a:pt x="41285" y="96956"/>
                </a:lnTo>
                <a:lnTo>
                  <a:pt x="43205" y="96956"/>
                </a:lnTo>
                <a:lnTo>
                  <a:pt x="44165" y="95996"/>
                </a:lnTo>
                <a:lnTo>
                  <a:pt x="45125" y="95996"/>
                </a:lnTo>
                <a:lnTo>
                  <a:pt x="46085" y="95036"/>
                </a:lnTo>
                <a:lnTo>
                  <a:pt x="47045" y="94076"/>
                </a:lnTo>
                <a:lnTo>
                  <a:pt x="47045" y="85435"/>
                </a:lnTo>
                <a:lnTo>
                  <a:pt x="46085" y="85435"/>
                </a:lnTo>
                <a:lnTo>
                  <a:pt x="46085" y="84475"/>
                </a:lnTo>
                <a:lnTo>
                  <a:pt x="44165" y="84475"/>
                </a:lnTo>
                <a:lnTo>
                  <a:pt x="44165" y="85435"/>
                </a:lnTo>
                <a:lnTo>
                  <a:pt x="42245" y="85435"/>
                </a:lnTo>
                <a:lnTo>
                  <a:pt x="41285" y="86395"/>
                </a:lnTo>
                <a:lnTo>
                  <a:pt x="32644" y="86395"/>
                </a:lnTo>
                <a:lnTo>
                  <a:pt x="29763" y="85435"/>
                </a:lnTo>
                <a:lnTo>
                  <a:pt x="27843" y="82555"/>
                </a:lnTo>
                <a:lnTo>
                  <a:pt x="26883" y="80634"/>
                </a:lnTo>
                <a:lnTo>
                  <a:pt x="25923" y="76794"/>
                </a:lnTo>
                <a:lnTo>
                  <a:pt x="25923" y="30723"/>
                </a:lnTo>
                <a:lnTo>
                  <a:pt x="46085" y="30723"/>
                </a:lnTo>
                <a:lnTo>
                  <a:pt x="46085" y="29763"/>
                </a:lnTo>
                <a:lnTo>
                  <a:pt x="47045" y="28803"/>
                </a:lnTo>
                <a:lnTo>
                  <a:pt x="47045" y="22082"/>
                </a:lnTo>
                <a:lnTo>
                  <a:pt x="46085" y="21122"/>
                </a:lnTo>
                <a:lnTo>
                  <a:pt x="46085" y="20162"/>
                </a:lnTo>
                <a:lnTo>
                  <a:pt x="44165" y="201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5" name="object 735"/>
          <p:cNvSpPr/>
          <p:nvPr/>
        </p:nvSpPr>
        <p:spPr>
          <a:xfrm>
            <a:off x="5669828" y="3645743"/>
            <a:ext cx="13441" cy="77754"/>
          </a:xfrm>
          <a:custGeom>
            <a:avLst/>
            <a:gdLst/>
            <a:ahLst/>
            <a:cxnLst/>
            <a:rect l="l" t="t" r="r" b="b"/>
            <a:pathLst>
              <a:path w="13441" h="77754">
                <a:moveTo>
                  <a:pt x="1920" y="960"/>
                </a:move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75834"/>
                </a:lnTo>
                <a:lnTo>
                  <a:pt x="960" y="76794"/>
                </a:lnTo>
                <a:lnTo>
                  <a:pt x="960" y="77754"/>
                </a:lnTo>
                <a:lnTo>
                  <a:pt x="12481" y="77754"/>
                </a:lnTo>
                <a:lnTo>
                  <a:pt x="12481" y="76794"/>
                </a:lnTo>
                <a:lnTo>
                  <a:pt x="13441" y="76794"/>
                </a:lnTo>
                <a:lnTo>
                  <a:pt x="13441" y="1920"/>
                </a:lnTo>
                <a:lnTo>
                  <a:pt x="12481" y="960"/>
                </a:lnTo>
                <a:lnTo>
                  <a:pt x="10561" y="960"/>
                </a:lnTo>
                <a:lnTo>
                  <a:pt x="9601" y="0"/>
                </a:lnTo>
                <a:lnTo>
                  <a:pt x="5760" y="0"/>
                </a:lnTo>
                <a:lnTo>
                  <a:pt x="4800" y="960"/>
                </a:lnTo>
                <a:lnTo>
                  <a:pt x="1920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6" name="object 736"/>
          <p:cNvSpPr/>
          <p:nvPr/>
        </p:nvSpPr>
        <p:spPr>
          <a:xfrm>
            <a:off x="5668868" y="3615979"/>
            <a:ext cx="16322" cy="16322"/>
          </a:xfrm>
          <a:custGeom>
            <a:avLst/>
            <a:gdLst/>
            <a:ahLst/>
            <a:cxnLst/>
            <a:rect l="l" t="t" r="r" b="b"/>
            <a:pathLst>
              <a:path w="16322" h="16322">
                <a:moveTo>
                  <a:pt x="16322" y="8641"/>
                </a:moveTo>
                <a:lnTo>
                  <a:pt x="16322" y="4800"/>
                </a:lnTo>
                <a:lnTo>
                  <a:pt x="15346" y="2880"/>
                </a:lnTo>
                <a:lnTo>
                  <a:pt x="14401" y="1920"/>
                </a:lnTo>
                <a:lnTo>
                  <a:pt x="13441" y="960"/>
                </a:lnTo>
                <a:lnTo>
                  <a:pt x="11521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0" y="2880"/>
                </a:lnTo>
                <a:lnTo>
                  <a:pt x="0" y="13441"/>
                </a:lnTo>
                <a:lnTo>
                  <a:pt x="1920" y="14401"/>
                </a:lnTo>
                <a:lnTo>
                  <a:pt x="2880" y="15361"/>
                </a:lnTo>
                <a:lnTo>
                  <a:pt x="4800" y="16322"/>
                </a:lnTo>
                <a:lnTo>
                  <a:pt x="11521" y="16322"/>
                </a:lnTo>
                <a:lnTo>
                  <a:pt x="13441" y="15361"/>
                </a:lnTo>
                <a:lnTo>
                  <a:pt x="14401" y="14401"/>
                </a:lnTo>
                <a:lnTo>
                  <a:pt x="15346" y="13441"/>
                </a:lnTo>
                <a:lnTo>
                  <a:pt x="16322" y="11521"/>
                </a:lnTo>
                <a:lnTo>
                  <a:pt x="16322" y="86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7" name="object 737"/>
          <p:cNvSpPr/>
          <p:nvPr/>
        </p:nvSpPr>
        <p:spPr>
          <a:xfrm>
            <a:off x="5716859" y="3692773"/>
            <a:ext cx="10561" cy="31683"/>
          </a:xfrm>
          <a:custGeom>
            <a:avLst/>
            <a:gdLst/>
            <a:ahLst/>
            <a:cxnLst/>
            <a:rect l="l" t="t" r="r" b="b"/>
            <a:pathLst>
              <a:path w="10561" h="31683">
                <a:moveTo>
                  <a:pt x="6720" y="15361"/>
                </a:moveTo>
                <a:lnTo>
                  <a:pt x="4800" y="12481"/>
                </a:lnTo>
                <a:lnTo>
                  <a:pt x="2880" y="9601"/>
                </a:lnTo>
                <a:lnTo>
                  <a:pt x="1920" y="6720"/>
                </a:lnTo>
                <a:lnTo>
                  <a:pt x="960" y="2880"/>
                </a:lnTo>
                <a:lnTo>
                  <a:pt x="0" y="0"/>
                </a:lnTo>
                <a:lnTo>
                  <a:pt x="1920" y="27843"/>
                </a:lnTo>
                <a:lnTo>
                  <a:pt x="5760" y="29763"/>
                </a:lnTo>
                <a:lnTo>
                  <a:pt x="10561" y="31683"/>
                </a:lnTo>
                <a:lnTo>
                  <a:pt x="8641" y="17282"/>
                </a:lnTo>
                <a:lnTo>
                  <a:pt x="6720" y="153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8" name="object 738"/>
          <p:cNvSpPr/>
          <p:nvPr/>
        </p:nvSpPr>
        <p:spPr>
          <a:xfrm>
            <a:off x="5703417" y="3644783"/>
            <a:ext cx="71993" cy="79674"/>
          </a:xfrm>
          <a:custGeom>
            <a:avLst/>
            <a:gdLst/>
            <a:ahLst/>
            <a:cxnLst/>
            <a:rect l="l" t="t" r="r" b="b"/>
            <a:pathLst>
              <a:path w="71993" h="79674">
                <a:moveTo>
                  <a:pt x="13441" y="47990"/>
                </a:moveTo>
                <a:lnTo>
                  <a:pt x="13441" y="35509"/>
                </a:lnTo>
                <a:lnTo>
                  <a:pt x="14401" y="31668"/>
                </a:lnTo>
                <a:lnTo>
                  <a:pt x="14401" y="28788"/>
                </a:lnTo>
                <a:lnTo>
                  <a:pt x="15361" y="24947"/>
                </a:lnTo>
                <a:lnTo>
                  <a:pt x="17282" y="22067"/>
                </a:lnTo>
                <a:lnTo>
                  <a:pt x="19202" y="19202"/>
                </a:lnTo>
                <a:lnTo>
                  <a:pt x="21122" y="17282"/>
                </a:lnTo>
                <a:lnTo>
                  <a:pt x="23042" y="15361"/>
                </a:lnTo>
                <a:lnTo>
                  <a:pt x="25923" y="13441"/>
                </a:lnTo>
                <a:lnTo>
                  <a:pt x="28803" y="12481"/>
                </a:lnTo>
                <a:lnTo>
                  <a:pt x="32644" y="11521"/>
                </a:lnTo>
                <a:lnTo>
                  <a:pt x="40325" y="11521"/>
                </a:lnTo>
                <a:lnTo>
                  <a:pt x="44165" y="12481"/>
                </a:lnTo>
                <a:lnTo>
                  <a:pt x="47045" y="13441"/>
                </a:lnTo>
                <a:lnTo>
                  <a:pt x="49926" y="15361"/>
                </a:lnTo>
                <a:lnTo>
                  <a:pt x="51846" y="17282"/>
                </a:lnTo>
                <a:lnTo>
                  <a:pt x="53766" y="20162"/>
                </a:lnTo>
                <a:lnTo>
                  <a:pt x="55686" y="23042"/>
                </a:lnTo>
                <a:lnTo>
                  <a:pt x="56647" y="25908"/>
                </a:lnTo>
                <a:lnTo>
                  <a:pt x="57607" y="28788"/>
                </a:lnTo>
                <a:lnTo>
                  <a:pt x="57607" y="32628"/>
                </a:lnTo>
                <a:lnTo>
                  <a:pt x="58567" y="36469"/>
                </a:lnTo>
                <a:lnTo>
                  <a:pt x="58567" y="44150"/>
                </a:lnTo>
                <a:lnTo>
                  <a:pt x="57607" y="47990"/>
                </a:lnTo>
                <a:lnTo>
                  <a:pt x="56647" y="51831"/>
                </a:lnTo>
                <a:lnTo>
                  <a:pt x="55686" y="55671"/>
                </a:lnTo>
                <a:lnTo>
                  <a:pt x="54726" y="58552"/>
                </a:lnTo>
                <a:lnTo>
                  <a:pt x="52806" y="60472"/>
                </a:lnTo>
                <a:lnTo>
                  <a:pt x="50886" y="63352"/>
                </a:lnTo>
                <a:lnTo>
                  <a:pt x="48966" y="65272"/>
                </a:lnTo>
                <a:lnTo>
                  <a:pt x="46085" y="67193"/>
                </a:lnTo>
                <a:lnTo>
                  <a:pt x="43205" y="68153"/>
                </a:lnTo>
                <a:lnTo>
                  <a:pt x="39364" y="69113"/>
                </a:lnTo>
                <a:lnTo>
                  <a:pt x="31683" y="69113"/>
                </a:lnTo>
                <a:lnTo>
                  <a:pt x="27843" y="68153"/>
                </a:lnTo>
                <a:lnTo>
                  <a:pt x="24963" y="66233"/>
                </a:lnTo>
                <a:lnTo>
                  <a:pt x="22082" y="65272"/>
                </a:lnTo>
                <a:lnTo>
                  <a:pt x="24002" y="79674"/>
                </a:lnTo>
                <a:lnTo>
                  <a:pt x="41285" y="79674"/>
                </a:lnTo>
                <a:lnTo>
                  <a:pt x="47045" y="78714"/>
                </a:lnTo>
                <a:lnTo>
                  <a:pt x="50886" y="76794"/>
                </a:lnTo>
                <a:lnTo>
                  <a:pt x="55686" y="74874"/>
                </a:lnTo>
                <a:lnTo>
                  <a:pt x="59527" y="71993"/>
                </a:lnTo>
                <a:lnTo>
                  <a:pt x="63367" y="69113"/>
                </a:lnTo>
                <a:lnTo>
                  <a:pt x="66248" y="65272"/>
                </a:lnTo>
                <a:lnTo>
                  <a:pt x="68168" y="60472"/>
                </a:lnTo>
                <a:lnTo>
                  <a:pt x="70088" y="55671"/>
                </a:lnTo>
                <a:lnTo>
                  <a:pt x="71993" y="50871"/>
                </a:lnTo>
                <a:lnTo>
                  <a:pt x="71993" y="27843"/>
                </a:lnTo>
                <a:lnTo>
                  <a:pt x="70088" y="23042"/>
                </a:lnTo>
                <a:lnTo>
                  <a:pt x="68168" y="18227"/>
                </a:lnTo>
                <a:lnTo>
                  <a:pt x="66248" y="14401"/>
                </a:lnTo>
                <a:lnTo>
                  <a:pt x="63367" y="10561"/>
                </a:lnTo>
                <a:lnTo>
                  <a:pt x="60487" y="7680"/>
                </a:lnTo>
                <a:lnTo>
                  <a:pt x="56647" y="4800"/>
                </a:lnTo>
                <a:lnTo>
                  <a:pt x="51846" y="2880"/>
                </a:lnTo>
                <a:lnTo>
                  <a:pt x="48005" y="960"/>
                </a:lnTo>
                <a:lnTo>
                  <a:pt x="42245" y="0"/>
                </a:lnTo>
                <a:lnTo>
                  <a:pt x="30723" y="0"/>
                </a:lnTo>
                <a:lnTo>
                  <a:pt x="24963" y="960"/>
                </a:lnTo>
                <a:lnTo>
                  <a:pt x="20162" y="2880"/>
                </a:lnTo>
                <a:lnTo>
                  <a:pt x="15361" y="5760"/>
                </a:lnTo>
                <a:lnTo>
                  <a:pt x="11521" y="7680"/>
                </a:lnTo>
                <a:lnTo>
                  <a:pt x="8641" y="11521"/>
                </a:lnTo>
                <a:lnTo>
                  <a:pt x="5760" y="15361"/>
                </a:lnTo>
                <a:lnTo>
                  <a:pt x="2880" y="19202"/>
                </a:lnTo>
                <a:lnTo>
                  <a:pt x="1920" y="24947"/>
                </a:lnTo>
                <a:lnTo>
                  <a:pt x="0" y="29748"/>
                </a:lnTo>
                <a:lnTo>
                  <a:pt x="0" y="52791"/>
                </a:lnTo>
                <a:lnTo>
                  <a:pt x="1920" y="57591"/>
                </a:lnTo>
                <a:lnTo>
                  <a:pt x="2880" y="62392"/>
                </a:lnTo>
                <a:lnTo>
                  <a:pt x="5760" y="66233"/>
                </a:lnTo>
                <a:lnTo>
                  <a:pt x="8641" y="70073"/>
                </a:lnTo>
                <a:lnTo>
                  <a:pt x="11521" y="72953"/>
                </a:lnTo>
                <a:lnTo>
                  <a:pt x="15361" y="75834"/>
                </a:lnTo>
                <a:lnTo>
                  <a:pt x="13441" y="4799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9" name="object 739"/>
          <p:cNvSpPr/>
          <p:nvPr/>
        </p:nvSpPr>
        <p:spPr>
          <a:xfrm>
            <a:off x="5795589" y="3644783"/>
            <a:ext cx="62392" cy="78714"/>
          </a:xfrm>
          <a:custGeom>
            <a:avLst/>
            <a:gdLst/>
            <a:ahLst/>
            <a:cxnLst/>
            <a:rect l="l" t="t" r="r" b="b"/>
            <a:pathLst>
              <a:path w="62392" h="78714">
                <a:moveTo>
                  <a:pt x="50871" y="78714"/>
                </a:moveTo>
                <a:lnTo>
                  <a:pt x="61432" y="78714"/>
                </a:lnTo>
                <a:lnTo>
                  <a:pt x="61432" y="77754"/>
                </a:lnTo>
                <a:lnTo>
                  <a:pt x="62392" y="77754"/>
                </a:lnTo>
                <a:lnTo>
                  <a:pt x="62392" y="26883"/>
                </a:lnTo>
                <a:lnTo>
                  <a:pt x="61432" y="23042"/>
                </a:lnTo>
                <a:lnTo>
                  <a:pt x="61432" y="19202"/>
                </a:lnTo>
                <a:lnTo>
                  <a:pt x="60472" y="15361"/>
                </a:lnTo>
                <a:lnTo>
                  <a:pt x="58552" y="12481"/>
                </a:lnTo>
                <a:lnTo>
                  <a:pt x="56631" y="9601"/>
                </a:lnTo>
                <a:lnTo>
                  <a:pt x="54711" y="6720"/>
                </a:lnTo>
                <a:lnTo>
                  <a:pt x="51831" y="4800"/>
                </a:lnTo>
                <a:lnTo>
                  <a:pt x="48950" y="2880"/>
                </a:lnTo>
                <a:lnTo>
                  <a:pt x="45110" y="960"/>
                </a:lnTo>
                <a:lnTo>
                  <a:pt x="41269" y="0"/>
                </a:lnTo>
                <a:lnTo>
                  <a:pt x="31668" y="0"/>
                </a:lnTo>
                <a:lnTo>
                  <a:pt x="27828" y="960"/>
                </a:lnTo>
                <a:lnTo>
                  <a:pt x="23987" y="3840"/>
                </a:lnTo>
                <a:lnTo>
                  <a:pt x="20147" y="5760"/>
                </a:lnTo>
                <a:lnTo>
                  <a:pt x="15346" y="8641"/>
                </a:lnTo>
                <a:lnTo>
                  <a:pt x="11506" y="13441"/>
                </a:lnTo>
                <a:lnTo>
                  <a:pt x="11506" y="2880"/>
                </a:lnTo>
                <a:lnTo>
                  <a:pt x="10546" y="1920"/>
                </a:lnTo>
                <a:lnTo>
                  <a:pt x="8625" y="1920"/>
                </a:lnTo>
                <a:lnTo>
                  <a:pt x="7665" y="960"/>
                </a:lnTo>
                <a:lnTo>
                  <a:pt x="4785" y="960"/>
                </a:lnTo>
                <a:lnTo>
                  <a:pt x="3825" y="1920"/>
                </a:lnTo>
                <a:lnTo>
                  <a:pt x="0" y="1920"/>
                </a:lnTo>
                <a:lnTo>
                  <a:pt x="0" y="78714"/>
                </a:lnTo>
                <a:lnTo>
                  <a:pt x="11506" y="78714"/>
                </a:lnTo>
                <a:lnTo>
                  <a:pt x="12466" y="77754"/>
                </a:lnTo>
                <a:lnTo>
                  <a:pt x="13426" y="76794"/>
                </a:lnTo>
                <a:lnTo>
                  <a:pt x="13426" y="25908"/>
                </a:lnTo>
                <a:lnTo>
                  <a:pt x="16306" y="21122"/>
                </a:lnTo>
                <a:lnTo>
                  <a:pt x="20147" y="17282"/>
                </a:lnTo>
                <a:lnTo>
                  <a:pt x="23027" y="15361"/>
                </a:lnTo>
                <a:lnTo>
                  <a:pt x="26868" y="12481"/>
                </a:lnTo>
                <a:lnTo>
                  <a:pt x="29748" y="11521"/>
                </a:lnTo>
                <a:lnTo>
                  <a:pt x="36469" y="11521"/>
                </a:lnTo>
                <a:lnTo>
                  <a:pt x="38389" y="12481"/>
                </a:lnTo>
                <a:lnTo>
                  <a:pt x="40309" y="13441"/>
                </a:lnTo>
                <a:lnTo>
                  <a:pt x="42230" y="14401"/>
                </a:lnTo>
                <a:lnTo>
                  <a:pt x="44150" y="15361"/>
                </a:lnTo>
                <a:lnTo>
                  <a:pt x="45110" y="17282"/>
                </a:lnTo>
                <a:lnTo>
                  <a:pt x="46070" y="19202"/>
                </a:lnTo>
                <a:lnTo>
                  <a:pt x="47030" y="21122"/>
                </a:lnTo>
                <a:lnTo>
                  <a:pt x="47990" y="24002"/>
                </a:lnTo>
                <a:lnTo>
                  <a:pt x="48950" y="26883"/>
                </a:lnTo>
                <a:lnTo>
                  <a:pt x="48950" y="77754"/>
                </a:lnTo>
                <a:lnTo>
                  <a:pt x="49911" y="77754"/>
                </a:lnTo>
                <a:lnTo>
                  <a:pt x="49911" y="78714"/>
                </a:lnTo>
                <a:lnTo>
                  <a:pt x="50871" y="7871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0" name="object 740"/>
          <p:cNvSpPr/>
          <p:nvPr/>
        </p:nvSpPr>
        <p:spPr>
          <a:xfrm>
            <a:off x="5877184" y="3644783"/>
            <a:ext cx="59512" cy="79674"/>
          </a:xfrm>
          <a:custGeom>
            <a:avLst/>
            <a:gdLst/>
            <a:ahLst/>
            <a:cxnLst/>
            <a:rect l="l" t="t" r="r" b="b"/>
            <a:pathLst>
              <a:path w="59512" h="79674">
                <a:moveTo>
                  <a:pt x="55671" y="9601"/>
                </a:moveTo>
                <a:lnTo>
                  <a:pt x="52791" y="7680"/>
                </a:lnTo>
                <a:lnTo>
                  <a:pt x="50871" y="4800"/>
                </a:lnTo>
                <a:lnTo>
                  <a:pt x="47990" y="2880"/>
                </a:lnTo>
                <a:lnTo>
                  <a:pt x="44150" y="1920"/>
                </a:lnTo>
                <a:lnTo>
                  <a:pt x="40309" y="960"/>
                </a:lnTo>
                <a:lnTo>
                  <a:pt x="36469" y="0"/>
                </a:lnTo>
                <a:lnTo>
                  <a:pt x="27828" y="0"/>
                </a:lnTo>
                <a:lnTo>
                  <a:pt x="24947" y="960"/>
                </a:lnTo>
                <a:lnTo>
                  <a:pt x="23042" y="960"/>
                </a:lnTo>
                <a:lnTo>
                  <a:pt x="20147" y="1920"/>
                </a:lnTo>
                <a:lnTo>
                  <a:pt x="17266" y="1920"/>
                </a:lnTo>
                <a:lnTo>
                  <a:pt x="15361" y="2880"/>
                </a:lnTo>
                <a:lnTo>
                  <a:pt x="12481" y="3840"/>
                </a:lnTo>
                <a:lnTo>
                  <a:pt x="10546" y="4800"/>
                </a:lnTo>
                <a:lnTo>
                  <a:pt x="8641" y="5760"/>
                </a:lnTo>
                <a:lnTo>
                  <a:pt x="6705" y="6720"/>
                </a:lnTo>
                <a:lnTo>
                  <a:pt x="5760" y="7680"/>
                </a:lnTo>
                <a:lnTo>
                  <a:pt x="4800" y="7680"/>
                </a:lnTo>
                <a:lnTo>
                  <a:pt x="4800" y="8641"/>
                </a:lnTo>
                <a:lnTo>
                  <a:pt x="3840" y="9601"/>
                </a:lnTo>
                <a:lnTo>
                  <a:pt x="3840" y="17282"/>
                </a:lnTo>
                <a:lnTo>
                  <a:pt x="4800" y="18227"/>
                </a:lnTo>
                <a:lnTo>
                  <a:pt x="7680" y="18227"/>
                </a:lnTo>
                <a:lnTo>
                  <a:pt x="8641" y="17282"/>
                </a:lnTo>
                <a:lnTo>
                  <a:pt x="10546" y="16322"/>
                </a:lnTo>
                <a:lnTo>
                  <a:pt x="12481" y="15361"/>
                </a:lnTo>
                <a:lnTo>
                  <a:pt x="14386" y="15361"/>
                </a:lnTo>
                <a:lnTo>
                  <a:pt x="16322" y="14401"/>
                </a:lnTo>
                <a:lnTo>
                  <a:pt x="18227" y="13441"/>
                </a:lnTo>
                <a:lnTo>
                  <a:pt x="21107" y="12481"/>
                </a:lnTo>
                <a:lnTo>
                  <a:pt x="23987" y="11521"/>
                </a:lnTo>
                <a:lnTo>
                  <a:pt x="35509" y="11521"/>
                </a:lnTo>
                <a:lnTo>
                  <a:pt x="37429" y="12481"/>
                </a:lnTo>
                <a:lnTo>
                  <a:pt x="39349" y="12481"/>
                </a:lnTo>
                <a:lnTo>
                  <a:pt x="41269" y="14401"/>
                </a:lnTo>
                <a:lnTo>
                  <a:pt x="42230" y="15361"/>
                </a:lnTo>
                <a:lnTo>
                  <a:pt x="44150" y="17282"/>
                </a:lnTo>
                <a:lnTo>
                  <a:pt x="45110" y="18227"/>
                </a:lnTo>
                <a:lnTo>
                  <a:pt x="45110" y="21122"/>
                </a:lnTo>
                <a:lnTo>
                  <a:pt x="46070" y="23042"/>
                </a:lnTo>
                <a:lnTo>
                  <a:pt x="46070" y="33588"/>
                </a:lnTo>
                <a:lnTo>
                  <a:pt x="30708" y="33588"/>
                </a:lnTo>
                <a:lnTo>
                  <a:pt x="25908" y="34564"/>
                </a:lnTo>
                <a:lnTo>
                  <a:pt x="21107" y="35509"/>
                </a:lnTo>
                <a:lnTo>
                  <a:pt x="16322" y="36469"/>
                </a:lnTo>
                <a:lnTo>
                  <a:pt x="12481" y="37429"/>
                </a:lnTo>
                <a:lnTo>
                  <a:pt x="9585" y="40309"/>
                </a:lnTo>
                <a:lnTo>
                  <a:pt x="6705" y="42230"/>
                </a:lnTo>
                <a:lnTo>
                  <a:pt x="3840" y="44150"/>
                </a:lnTo>
                <a:lnTo>
                  <a:pt x="2865" y="47030"/>
                </a:lnTo>
                <a:lnTo>
                  <a:pt x="960" y="50871"/>
                </a:lnTo>
                <a:lnTo>
                  <a:pt x="0" y="53751"/>
                </a:lnTo>
                <a:lnTo>
                  <a:pt x="0" y="61432"/>
                </a:lnTo>
                <a:lnTo>
                  <a:pt x="960" y="64312"/>
                </a:lnTo>
                <a:lnTo>
                  <a:pt x="1920" y="67193"/>
                </a:lnTo>
                <a:lnTo>
                  <a:pt x="2865" y="70073"/>
                </a:lnTo>
                <a:lnTo>
                  <a:pt x="4800" y="71993"/>
                </a:lnTo>
                <a:lnTo>
                  <a:pt x="6705" y="73913"/>
                </a:lnTo>
                <a:lnTo>
                  <a:pt x="8641" y="75834"/>
                </a:lnTo>
                <a:lnTo>
                  <a:pt x="11521" y="77754"/>
                </a:lnTo>
                <a:lnTo>
                  <a:pt x="14386" y="78714"/>
                </a:lnTo>
                <a:lnTo>
                  <a:pt x="13426" y="61432"/>
                </a:lnTo>
                <a:lnTo>
                  <a:pt x="13426" y="54711"/>
                </a:lnTo>
                <a:lnTo>
                  <a:pt x="14386" y="52791"/>
                </a:lnTo>
                <a:lnTo>
                  <a:pt x="14386" y="51831"/>
                </a:lnTo>
                <a:lnTo>
                  <a:pt x="15361" y="49911"/>
                </a:lnTo>
                <a:lnTo>
                  <a:pt x="17266" y="47990"/>
                </a:lnTo>
                <a:lnTo>
                  <a:pt x="19202" y="47030"/>
                </a:lnTo>
                <a:lnTo>
                  <a:pt x="20147" y="46070"/>
                </a:lnTo>
                <a:lnTo>
                  <a:pt x="23042" y="45110"/>
                </a:lnTo>
                <a:lnTo>
                  <a:pt x="25908" y="44150"/>
                </a:lnTo>
                <a:lnTo>
                  <a:pt x="27828" y="44150"/>
                </a:lnTo>
                <a:lnTo>
                  <a:pt x="31668" y="43190"/>
                </a:lnTo>
                <a:lnTo>
                  <a:pt x="46070" y="43190"/>
                </a:lnTo>
                <a:lnTo>
                  <a:pt x="46070" y="58552"/>
                </a:lnTo>
                <a:lnTo>
                  <a:pt x="43190" y="62392"/>
                </a:lnTo>
                <a:lnTo>
                  <a:pt x="40309" y="65272"/>
                </a:lnTo>
                <a:lnTo>
                  <a:pt x="37429" y="67193"/>
                </a:lnTo>
                <a:lnTo>
                  <a:pt x="33588" y="69113"/>
                </a:lnTo>
                <a:lnTo>
                  <a:pt x="30708" y="70073"/>
                </a:lnTo>
                <a:lnTo>
                  <a:pt x="23042" y="70073"/>
                </a:lnTo>
                <a:lnTo>
                  <a:pt x="19202" y="68153"/>
                </a:lnTo>
                <a:lnTo>
                  <a:pt x="17266" y="66233"/>
                </a:lnTo>
                <a:lnTo>
                  <a:pt x="18227" y="79674"/>
                </a:lnTo>
                <a:lnTo>
                  <a:pt x="29748" y="79674"/>
                </a:lnTo>
                <a:lnTo>
                  <a:pt x="33588" y="78714"/>
                </a:lnTo>
                <a:lnTo>
                  <a:pt x="37429" y="77754"/>
                </a:lnTo>
                <a:lnTo>
                  <a:pt x="41269" y="75834"/>
                </a:lnTo>
                <a:lnTo>
                  <a:pt x="45110" y="72953"/>
                </a:lnTo>
                <a:lnTo>
                  <a:pt x="47990" y="69113"/>
                </a:lnTo>
                <a:lnTo>
                  <a:pt x="47990" y="77754"/>
                </a:lnTo>
                <a:lnTo>
                  <a:pt x="48950" y="77754"/>
                </a:lnTo>
                <a:lnTo>
                  <a:pt x="48950" y="78714"/>
                </a:lnTo>
                <a:lnTo>
                  <a:pt x="58552" y="78714"/>
                </a:lnTo>
                <a:lnTo>
                  <a:pt x="59512" y="77754"/>
                </a:lnTo>
                <a:lnTo>
                  <a:pt x="59512" y="19202"/>
                </a:lnTo>
                <a:lnTo>
                  <a:pt x="58552" y="15361"/>
                </a:lnTo>
                <a:lnTo>
                  <a:pt x="57591" y="12481"/>
                </a:lnTo>
                <a:lnTo>
                  <a:pt x="55671" y="96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1" name="object 741"/>
          <p:cNvSpPr/>
          <p:nvPr/>
        </p:nvSpPr>
        <p:spPr>
          <a:xfrm>
            <a:off x="5890610" y="3706215"/>
            <a:ext cx="4800" cy="18242"/>
          </a:xfrm>
          <a:custGeom>
            <a:avLst/>
            <a:gdLst/>
            <a:ahLst/>
            <a:cxnLst/>
            <a:rect l="l" t="t" r="r" b="b"/>
            <a:pathLst>
              <a:path w="4800" h="18242">
                <a:moveTo>
                  <a:pt x="960" y="2880"/>
                </a:moveTo>
                <a:lnTo>
                  <a:pt x="0" y="0"/>
                </a:lnTo>
                <a:lnTo>
                  <a:pt x="960" y="17282"/>
                </a:lnTo>
                <a:lnTo>
                  <a:pt x="4800" y="18242"/>
                </a:lnTo>
                <a:lnTo>
                  <a:pt x="3840" y="4800"/>
                </a:lnTo>
                <a:lnTo>
                  <a:pt x="96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2" name="object 742"/>
          <p:cNvSpPr/>
          <p:nvPr/>
        </p:nvSpPr>
        <p:spPr>
          <a:xfrm>
            <a:off x="5961659" y="3611178"/>
            <a:ext cx="13426" cy="112318"/>
          </a:xfrm>
          <a:custGeom>
            <a:avLst/>
            <a:gdLst/>
            <a:ahLst/>
            <a:cxnLst/>
            <a:rect l="l" t="t" r="r" b="b"/>
            <a:pathLst>
              <a:path w="13426" h="112318">
                <a:moveTo>
                  <a:pt x="12481" y="1920"/>
                </a:moveTo>
                <a:lnTo>
                  <a:pt x="12481" y="960"/>
                </a:lnTo>
                <a:lnTo>
                  <a:pt x="11521" y="0"/>
                </a:lnTo>
                <a:lnTo>
                  <a:pt x="960" y="0"/>
                </a:lnTo>
                <a:lnTo>
                  <a:pt x="0" y="960"/>
                </a:lnTo>
                <a:lnTo>
                  <a:pt x="0" y="112318"/>
                </a:lnTo>
                <a:lnTo>
                  <a:pt x="11521" y="112318"/>
                </a:lnTo>
                <a:lnTo>
                  <a:pt x="12481" y="111358"/>
                </a:lnTo>
                <a:lnTo>
                  <a:pt x="13426" y="110398"/>
                </a:lnTo>
                <a:lnTo>
                  <a:pt x="13426" y="1920"/>
                </a:lnTo>
                <a:lnTo>
                  <a:pt x="12481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3" name="object 743"/>
          <p:cNvSpPr/>
          <p:nvPr/>
        </p:nvSpPr>
        <p:spPr>
          <a:xfrm>
            <a:off x="1968185" y="3803172"/>
            <a:ext cx="53751" cy="80634"/>
          </a:xfrm>
          <a:custGeom>
            <a:avLst/>
            <a:gdLst/>
            <a:ahLst/>
            <a:cxnLst/>
            <a:rect l="l" t="t" r="r" b="b"/>
            <a:pathLst>
              <a:path w="53751" h="80634">
                <a:moveTo>
                  <a:pt x="10561" y="65288"/>
                </a:moveTo>
                <a:lnTo>
                  <a:pt x="7680" y="63352"/>
                </a:lnTo>
                <a:lnTo>
                  <a:pt x="3840" y="59512"/>
                </a:lnTo>
                <a:lnTo>
                  <a:pt x="960" y="70073"/>
                </a:lnTo>
                <a:lnTo>
                  <a:pt x="2865" y="72008"/>
                </a:lnTo>
                <a:lnTo>
                  <a:pt x="4800" y="73913"/>
                </a:lnTo>
                <a:lnTo>
                  <a:pt x="6705" y="74874"/>
                </a:lnTo>
                <a:lnTo>
                  <a:pt x="8641" y="76794"/>
                </a:lnTo>
                <a:lnTo>
                  <a:pt x="10561" y="77754"/>
                </a:lnTo>
                <a:lnTo>
                  <a:pt x="12466" y="78714"/>
                </a:lnTo>
                <a:lnTo>
                  <a:pt x="14401" y="78714"/>
                </a:lnTo>
                <a:lnTo>
                  <a:pt x="16306" y="79674"/>
                </a:lnTo>
                <a:lnTo>
                  <a:pt x="18242" y="79674"/>
                </a:lnTo>
                <a:lnTo>
                  <a:pt x="20147" y="80634"/>
                </a:lnTo>
                <a:lnTo>
                  <a:pt x="27828" y="80634"/>
                </a:lnTo>
                <a:lnTo>
                  <a:pt x="31668" y="79674"/>
                </a:lnTo>
                <a:lnTo>
                  <a:pt x="35509" y="77754"/>
                </a:lnTo>
                <a:lnTo>
                  <a:pt x="39349" y="75849"/>
                </a:lnTo>
                <a:lnTo>
                  <a:pt x="43190" y="72953"/>
                </a:lnTo>
                <a:lnTo>
                  <a:pt x="46070" y="69113"/>
                </a:lnTo>
                <a:lnTo>
                  <a:pt x="47990" y="66233"/>
                </a:lnTo>
                <a:lnTo>
                  <a:pt x="50871" y="61447"/>
                </a:lnTo>
                <a:lnTo>
                  <a:pt x="51831" y="56647"/>
                </a:lnTo>
                <a:lnTo>
                  <a:pt x="52791" y="51846"/>
                </a:lnTo>
                <a:lnTo>
                  <a:pt x="53751" y="46085"/>
                </a:lnTo>
                <a:lnTo>
                  <a:pt x="53751" y="34564"/>
                </a:lnTo>
                <a:lnTo>
                  <a:pt x="52791" y="28803"/>
                </a:lnTo>
                <a:lnTo>
                  <a:pt x="51831" y="24002"/>
                </a:lnTo>
                <a:lnTo>
                  <a:pt x="50871" y="20162"/>
                </a:lnTo>
                <a:lnTo>
                  <a:pt x="48950" y="15361"/>
                </a:lnTo>
                <a:lnTo>
                  <a:pt x="47030" y="12481"/>
                </a:lnTo>
                <a:lnTo>
                  <a:pt x="45110" y="8641"/>
                </a:lnTo>
                <a:lnTo>
                  <a:pt x="41269" y="5760"/>
                </a:lnTo>
                <a:lnTo>
                  <a:pt x="37429" y="3840"/>
                </a:lnTo>
                <a:lnTo>
                  <a:pt x="34549" y="1920"/>
                </a:lnTo>
                <a:lnTo>
                  <a:pt x="29748" y="0"/>
                </a:lnTo>
                <a:lnTo>
                  <a:pt x="22082" y="0"/>
                </a:lnTo>
                <a:lnTo>
                  <a:pt x="20147" y="960"/>
                </a:lnTo>
                <a:lnTo>
                  <a:pt x="18242" y="960"/>
                </a:lnTo>
                <a:lnTo>
                  <a:pt x="16306" y="1920"/>
                </a:lnTo>
                <a:lnTo>
                  <a:pt x="14401" y="1920"/>
                </a:lnTo>
                <a:lnTo>
                  <a:pt x="12466" y="2880"/>
                </a:lnTo>
                <a:lnTo>
                  <a:pt x="10561" y="3840"/>
                </a:lnTo>
                <a:lnTo>
                  <a:pt x="8641" y="5760"/>
                </a:lnTo>
                <a:lnTo>
                  <a:pt x="6705" y="6720"/>
                </a:lnTo>
                <a:lnTo>
                  <a:pt x="4800" y="8641"/>
                </a:lnTo>
                <a:lnTo>
                  <a:pt x="1905" y="10561"/>
                </a:lnTo>
                <a:lnTo>
                  <a:pt x="0" y="12481"/>
                </a:lnTo>
                <a:lnTo>
                  <a:pt x="1905" y="23042"/>
                </a:lnTo>
                <a:lnTo>
                  <a:pt x="3840" y="21122"/>
                </a:lnTo>
                <a:lnTo>
                  <a:pt x="5745" y="19202"/>
                </a:lnTo>
                <a:lnTo>
                  <a:pt x="7680" y="17282"/>
                </a:lnTo>
                <a:lnTo>
                  <a:pt x="9585" y="16322"/>
                </a:lnTo>
                <a:lnTo>
                  <a:pt x="11521" y="15361"/>
                </a:lnTo>
                <a:lnTo>
                  <a:pt x="13426" y="14401"/>
                </a:lnTo>
                <a:lnTo>
                  <a:pt x="15361" y="13441"/>
                </a:lnTo>
                <a:lnTo>
                  <a:pt x="16306" y="12481"/>
                </a:lnTo>
                <a:lnTo>
                  <a:pt x="18242" y="12481"/>
                </a:lnTo>
                <a:lnTo>
                  <a:pt x="20147" y="11521"/>
                </a:lnTo>
                <a:lnTo>
                  <a:pt x="24947" y="11521"/>
                </a:lnTo>
                <a:lnTo>
                  <a:pt x="27828" y="12481"/>
                </a:lnTo>
                <a:lnTo>
                  <a:pt x="30708" y="14401"/>
                </a:lnTo>
                <a:lnTo>
                  <a:pt x="32628" y="16322"/>
                </a:lnTo>
                <a:lnTo>
                  <a:pt x="34549" y="18242"/>
                </a:lnTo>
                <a:lnTo>
                  <a:pt x="35509" y="21122"/>
                </a:lnTo>
                <a:lnTo>
                  <a:pt x="37429" y="24002"/>
                </a:lnTo>
                <a:lnTo>
                  <a:pt x="38389" y="26883"/>
                </a:lnTo>
                <a:lnTo>
                  <a:pt x="38389" y="29763"/>
                </a:lnTo>
                <a:lnTo>
                  <a:pt x="39349" y="33604"/>
                </a:lnTo>
                <a:lnTo>
                  <a:pt x="39349" y="48005"/>
                </a:lnTo>
                <a:lnTo>
                  <a:pt x="38389" y="50886"/>
                </a:lnTo>
                <a:lnTo>
                  <a:pt x="38389" y="54726"/>
                </a:lnTo>
                <a:lnTo>
                  <a:pt x="36469" y="57607"/>
                </a:lnTo>
                <a:lnTo>
                  <a:pt x="35509" y="60487"/>
                </a:lnTo>
                <a:lnTo>
                  <a:pt x="33588" y="62392"/>
                </a:lnTo>
                <a:lnTo>
                  <a:pt x="31668" y="65288"/>
                </a:lnTo>
                <a:lnTo>
                  <a:pt x="29748" y="66233"/>
                </a:lnTo>
                <a:lnTo>
                  <a:pt x="26868" y="68168"/>
                </a:lnTo>
                <a:lnTo>
                  <a:pt x="23987" y="69113"/>
                </a:lnTo>
                <a:lnTo>
                  <a:pt x="17266" y="69113"/>
                </a:lnTo>
                <a:lnTo>
                  <a:pt x="14401" y="67193"/>
                </a:lnTo>
                <a:lnTo>
                  <a:pt x="10561" y="6528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4" name="object 744"/>
          <p:cNvSpPr/>
          <p:nvPr/>
        </p:nvSpPr>
        <p:spPr>
          <a:xfrm>
            <a:off x="1954743" y="3769583"/>
            <a:ext cx="17282" cy="113263"/>
          </a:xfrm>
          <a:custGeom>
            <a:avLst/>
            <a:gdLst/>
            <a:ahLst/>
            <a:cxnLst/>
            <a:rect l="l" t="t" r="r" b="b"/>
            <a:pathLst>
              <a:path w="17282" h="113263">
                <a:moveTo>
                  <a:pt x="2880" y="0"/>
                </a:moveTo>
                <a:lnTo>
                  <a:pt x="192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04"/>
                </a:lnTo>
                <a:lnTo>
                  <a:pt x="0" y="111343"/>
                </a:lnTo>
                <a:lnTo>
                  <a:pt x="960" y="111343"/>
                </a:lnTo>
                <a:lnTo>
                  <a:pt x="960" y="112303"/>
                </a:lnTo>
                <a:lnTo>
                  <a:pt x="2880" y="112303"/>
                </a:lnTo>
                <a:lnTo>
                  <a:pt x="3840" y="113263"/>
                </a:lnTo>
                <a:lnTo>
                  <a:pt x="7680" y="113263"/>
                </a:lnTo>
                <a:lnTo>
                  <a:pt x="8625" y="112303"/>
                </a:lnTo>
                <a:lnTo>
                  <a:pt x="11521" y="112303"/>
                </a:lnTo>
                <a:lnTo>
                  <a:pt x="11521" y="111343"/>
                </a:lnTo>
                <a:lnTo>
                  <a:pt x="12466" y="111343"/>
                </a:lnTo>
                <a:lnTo>
                  <a:pt x="12466" y="101757"/>
                </a:lnTo>
                <a:lnTo>
                  <a:pt x="14401" y="103662"/>
                </a:lnTo>
                <a:lnTo>
                  <a:pt x="17282" y="93101"/>
                </a:lnTo>
                <a:lnTo>
                  <a:pt x="13441" y="88315"/>
                </a:lnTo>
                <a:lnTo>
                  <a:pt x="13441" y="59512"/>
                </a:lnTo>
                <a:lnTo>
                  <a:pt x="15346" y="56631"/>
                </a:lnTo>
                <a:lnTo>
                  <a:pt x="13441" y="46070"/>
                </a:lnTo>
                <a:lnTo>
                  <a:pt x="13441" y="960"/>
                </a:lnTo>
                <a:lnTo>
                  <a:pt x="12466" y="960"/>
                </a:lnTo>
                <a:lnTo>
                  <a:pt x="11521" y="0"/>
                </a:lnTo>
                <a:lnTo>
                  <a:pt x="288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5" name="object 745"/>
          <p:cNvSpPr/>
          <p:nvPr/>
        </p:nvSpPr>
        <p:spPr>
          <a:xfrm>
            <a:off x="2037298" y="3803172"/>
            <a:ext cx="72953" cy="80634"/>
          </a:xfrm>
          <a:custGeom>
            <a:avLst/>
            <a:gdLst/>
            <a:ahLst/>
            <a:cxnLst/>
            <a:rect l="l" t="t" r="r" b="b"/>
            <a:pathLst>
              <a:path w="72953" h="80634">
                <a:moveTo>
                  <a:pt x="0" y="41285"/>
                </a:moveTo>
                <a:lnTo>
                  <a:pt x="0" y="47045"/>
                </a:lnTo>
                <a:lnTo>
                  <a:pt x="960" y="52806"/>
                </a:lnTo>
                <a:lnTo>
                  <a:pt x="1920" y="57607"/>
                </a:lnTo>
                <a:lnTo>
                  <a:pt x="3840" y="62392"/>
                </a:lnTo>
                <a:lnTo>
                  <a:pt x="5760" y="66233"/>
                </a:lnTo>
                <a:lnTo>
                  <a:pt x="8641" y="70073"/>
                </a:lnTo>
                <a:lnTo>
                  <a:pt x="11521" y="72953"/>
                </a:lnTo>
                <a:lnTo>
                  <a:pt x="15361" y="75849"/>
                </a:lnTo>
                <a:lnTo>
                  <a:pt x="13441" y="44165"/>
                </a:lnTo>
                <a:lnTo>
                  <a:pt x="13441" y="36484"/>
                </a:lnTo>
                <a:lnTo>
                  <a:pt x="14401" y="32644"/>
                </a:lnTo>
                <a:lnTo>
                  <a:pt x="15361" y="28803"/>
                </a:lnTo>
                <a:lnTo>
                  <a:pt x="16322" y="24963"/>
                </a:lnTo>
                <a:lnTo>
                  <a:pt x="17282" y="22082"/>
                </a:lnTo>
                <a:lnTo>
                  <a:pt x="19202" y="20162"/>
                </a:lnTo>
                <a:lnTo>
                  <a:pt x="21122" y="17282"/>
                </a:lnTo>
                <a:lnTo>
                  <a:pt x="23042" y="15361"/>
                </a:lnTo>
                <a:lnTo>
                  <a:pt x="25923" y="13441"/>
                </a:lnTo>
                <a:lnTo>
                  <a:pt x="28803" y="12481"/>
                </a:lnTo>
                <a:lnTo>
                  <a:pt x="32644" y="11521"/>
                </a:lnTo>
                <a:lnTo>
                  <a:pt x="40325" y="11521"/>
                </a:lnTo>
                <a:lnTo>
                  <a:pt x="44165" y="12481"/>
                </a:lnTo>
                <a:lnTo>
                  <a:pt x="47045" y="14401"/>
                </a:lnTo>
                <a:lnTo>
                  <a:pt x="49911" y="15361"/>
                </a:lnTo>
                <a:lnTo>
                  <a:pt x="51831" y="17282"/>
                </a:lnTo>
                <a:lnTo>
                  <a:pt x="53751" y="20162"/>
                </a:lnTo>
                <a:lnTo>
                  <a:pt x="55671" y="23042"/>
                </a:lnTo>
                <a:lnTo>
                  <a:pt x="56631" y="25923"/>
                </a:lnTo>
                <a:lnTo>
                  <a:pt x="57591" y="29763"/>
                </a:lnTo>
                <a:lnTo>
                  <a:pt x="58552" y="32644"/>
                </a:lnTo>
                <a:lnTo>
                  <a:pt x="58552" y="45125"/>
                </a:lnTo>
                <a:lnTo>
                  <a:pt x="57591" y="48966"/>
                </a:lnTo>
                <a:lnTo>
                  <a:pt x="57591" y="51846"/>
                </a:lnTo>
                <a:lnTo>
                  <a:pt x="56631" y="55671"/>
                </a:lnTo>
                <a:lnTo>
                  <a:pt x="54711" y="58567"/>
                </a:lnTo>
                <a:lnTo>
                  <a:pt x="52791" y="61447"/>
                </a:lnTo>
                <a:lnTo>
                  <a:pt x="50886" y="63352"/>
                </a:lnTo>
                <a:lnTo>
                  <a:pt x="48950" y="65288"/>
                </a:lnTo>
                <a:lnTo>
                  <a:pt x="46070" y="67193"/>
                </a:lnTo>
                <a:lnTo>
                  <a:pt x="43205" y="68168"/>
                </a:lnTo>
                <a:lnTo>
                  <a:pt x="40325" y="69113"/>
                </a:lnTo>
                <a:lnTo>
                  <a:pt x="31668" y="69113"/>
                </a:lnTo>
                <a:lnTo>
                  <a:pt x="27828" y="68168"/>
                </a:lnTo>
                <a:lnTo>
                  <a:pt x="24963" y="67193"/>
                </a:lnTo>
                <a:lnTo>
                  <a:pt x="22082" y="65288"/>
                </a:lnTo>
                <a:lnTo>
                  <a:pt x="20162" y="63352"/>
                </a:lnTo>
                <a:lnTo>
                  <a:pt x="20162" y="77754"/>
                </a:lnTo>
                <a:lnTo>
                  <a:pt x="23987" y="79674"/>
                </a:lnTo>
                <a:lnTo>
                  <a:pt x="29763" y="80634"/>
                </a:lnTo>
                <a:lnTo>
                  <a:pt x="41269" y="80634"/>
                </a:lnTo>
                <a:lnTo>
                  <a:pt x="47045" y="79674"/>
                </a:lnTo>
                <a:lnTo>
                  <a:pt x="51831" y="77754"/>
                </a:lnTo>
                <a:lnTo>
                  <a:pt x="56631" y="74874"/>
                </a:lnTo>
                <a:lnTo>
                  <a:pt x="60472" y="72008"/>
                </a:lnTo>
                <a:lnTo>
                  <a:pt x="63352" y="69113"/>
                </a:lnTo>
                <a:lnTo>
                  <a:pt x="66233" y="65288"/>
                </a:lnTo>
                <a:lnTo>
                  <a:pt x="69113" y="60487"/>
                </a:lnTo>
                <a:lnTo>
                  <a:pt x="70073" y="55671"/>
                </a:lnTo>
                <a:lnTo>
                  <a:pt x="71993" y="50886"/>
                </a:lnTo>
                <a:lnTo>
                  <a:pt x="72953" y="45125"/>
                </a:lnTo>
                <a:lnTo>
                  <a:pt x="72953" y="33604"/>
                </a:lnTo>
                <a:lnTo>
                  <a:pt x="71993" y="27843"/>
                </a:lnTo>
                <a:lnTo>
                  <a:pt x="70073" y="23042"/>
                </a:lnTo>
                <a:lnTo>
                  <a:pt x="69113" y="18242"/>
                </a:lnTo>
                <a:lnTo>
                  <a:pt x="66233" y="14401"/>
                </a:lnTo>
                <a:lnTo>
                  <a:pt x="63352" y="10561"/>
                </a:lnTo>
                <a:lnTo>
                  <a:pt x="60472" y="7680"/>
                </a:lnTo>
                <a:lnTo>
                  <a:pt x="56631" y="4800"/>
                </a:lnTo>
                <a:lnTo>
                  <a:pt x="52791" y="2880"/>
                </a:lnTo>
                <a:lnTo>
                  <a:pt x="47990" y="960"/>
                </a:lnTo>
                <a:lnTo>
                  <a:pt x="43205" y="0"/>
                </a:lnTo>
                <a:lnTo>
                  <a:pt x="30708" y="0"/>
                </a:lnTo>
                <a:lnTo>
                  <a:pt x="24963" y="1920"/>
                </a:lnTo>
                <a:lnTo>
                  <a:pt x="21122" y="3840"/>
                </a:lnTo>
                <a:lnTo>
                  <a:pt x="16322" y="5760"/>
                </a:lnTo>
                <a:lnTo>
                  <a:pt x="12481" y="8641"/>
                </a:lnTo>
                <a:lnTo>
                  <a:pt x="8641" y="11521"/>
                </a:lnTo>
                <a:lnTo>
                  <a:pt x="5760" y="15361"/>
                </a:lnTo>
                <a:lnTo>
                  <a:pt x="3840" y="20162"/>
                </a:lnTo>
                <a:lnTo>
                  <a:pt x="1920" y="24963"/>
                </a:lnTo>
                <a:lnTo>
                  <a:pt x="960" y="29763"/>
                </a:lnTo>
                <a:lnTo>
                  <a:pt x="0" y="35524"/>
                </a:lnTo>
                <a:lnTo>
                  <a:pt x="0" y="4128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6" name="object 746"/>
          <p:cNvSpPr/>
          <p:nvPr/>
        </p:nvSpPr>
        <p:spPr>
          <a:xfrm>
            <a:off x="2050740" y="3847338"/>
            <a:ext cx="6720" cy="33588"/>
          </a:xfrm>
          <a:custGeom>
            <a:avLst/>
            <a:gdLst/>
            <a:ahLst/>
            <a:cxnLst/>
            <a:rect l="l" t="t" r="r" b="b"/>
            <a:pathLst>
              <a:path w="6720" h="33588">
                <a:moveTo>
                  <a:pt x="6720" y="33588"/>
                </a:moveTo>
                <a:lnTo>
                  <a:pt x="6720" y="19187"/>
                </a:lnTo>
                <a:lnTo>
                  <a:pt x="4800" y="16322"/>
                </a:lnTo>
                <a:lnTo>
                  <a:pt x="2880" y="13441"/>
                </a:lnTo>
                <a:lnTo>
                  <a:pt x="1920" y="10561"/>
                </a:lnTo>
                <a:lnTo>
                  <a:pt x="960" y="7680"/>
                </a:lnTo>
                <a:lnTo>
                  <a:pt x="960" y="3840"/>
                </a:lnTo>
                <a:lnTo>
                  <a:pt x="0" y="0"/>
                </a:lnTo>
                <a:lnTo>
                  <a:pt x="1920" y="31683"/>
                </a:lnTo>
                <a:lnTo>
                  <a:pt x="6720" y="3358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7" name="object 747"/>
          <p:cNvSpPr/>
          <p:nvPr/>
        </p:nvSpPr>
        <p:spPr>
          <a:xfrm>
            <a:off x="2129454" y="3803172"/>
            <a:ext cx="43205" cy="79674"/>
          </a:xfrm>
          <a:custGeom>
            <a:avLst/>
            <a:gdLst/>
            <a:ahLst/>
            <a:cxnLst/>
            <a:rect l="l" t="t" r="r" b="b"/>
            <a:pathLst>
              <a:path w="43205" h="79674">
                <a:moveTo>
                  <a:pt x="22082" y="17282"/>
                </a:moveTo>
                <a:lnTo>
                  <a:pt x="23042" y="16322"/>
                </a:lnTo>
                <a:lnTo>
                  <a:pt x="24963" y="15361"/>
                </a:lnTo>
                <a:lnTo>
                  <a:pt x="25923" y="14401"/>
                </a:lnTo>
                <a:lnTo>
                  <a:pt x="26883" y="13441"/>
                </a:lnTo>
                <a:lnTo>
                  <a:pt x="36469" y="13441"/>
                </a:lnTo>
                <a:lnTo>
                  <a:pt x="37429" y="14401"/>
                </a:lnTo>
                <a:lnTo>
                  <a:pt x="39364" y="14401"/>
                </a:lnTo>
                <a:lnTo>
                  <a:pt x="39364" y="15361"/>
                </a:lnTo>
                <a:lnTo>
                  <a:pt x="41269" y="15361"/>
                </a:lnTo>
                <a:lnTo>
                  <a:pt x="41269" y="14401"/>
                </a:lnTo>
                <a:lnTo>
                  <a:pt x="42245" y="14401"/>
                </a:lnTo>
                <a:lnTo>
                  <a:pt x="42245" y="11521"/>
                </a:lnTo>
                <a:lnTo>
                  <a:pt x="43205" y="11521"/>
                </a:lnTo>
                <a:lnTo>
                  <a:pt x="43205" y="7680"/>
                </a:lnTo>
                <a:lnTo>
                  <a:pt x="42245" y="6720"/>
                </a:lnTo>
                <a:lnTo>
                  <a:pt x="42245" y="2880"/>
                </a:lnTo>
                <a:lnTo>
                  <a:pt x="41269" y="2880"/>
                </a:lnTo>
                <a:lnTo>
                  <a:pt x="41269" y="1920"/>
                </a:lnTo>
                <a:lnTo>
                  <a:pt x="39364" y="1920"/>
                </a:lnTo>
                <a:lnTo>
                  <a:pt x="38404" y="960"/>
                </a:lnTo>
                <a:lnTo>
                  <a:pt x="34564" y="960"/>
                </a:lnTo>
                <a:lnTo>
                  <a:pt x="33588" y="0"/>
                </a:lnTo>
                <a:lnTo>
                  <a:pt x="30723" y="0"/>
                </a:lnTo>
                <a:lnTo>
                  <a:pt x="28803" y="960"/>
                </a:lnTo>
                <a:lnTo>
                  <a:pt x="27843" y="960"/>
                </a:lnTo>
                <a:lnTo>
                  <a:pt x="25923" y="1920"/>
                </a:lnTo>
                <a:lnTo>
                  <a:pt x="24002" y="1920"/>
                </a:lnTo>
                <a:lnTo>
                  <a:pt x="23042" y="2880"/>
                </a:lnTo>
                <a:lnTo>
                  <a:pt x="21122" y="4800"/>
                </a:lnTo>
                <a:lnTo>
                  <a:pt x="19202" y="5760"/>
                </a:lnTo>
                <a:lnTo>
                  <a:pt x="18242" y="7680"/>
                </a:lnTo>
                <a:lnTo>
                  <a:pt x="16322" y="9601"/>
                </a:lnTo>
                <a:lnTo>
                  <a:pt x="14401" y="11521"/>
                </a:lnTo>
                <a:lnTo>
                  <a:pt x="12481" y="14401"/>
                </a:lnTo>
                <a:lnTo>
                  <a:pt x="12481" y="2880"/>
                </a:lnTo>
                <a:lnTo>
                  <a:pt x="11521" y="2880"/>
                </a:lnTo>
                <a:lnTo>
                  <a:pt x="11521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77754"/>
                </a:lnTo>
                <a:lnTo>
                  <a:pt x="960" y="77754"/>
                </a:lnTo>
                <a:lnTo>
                  <a:pt x="960" y="78714"/>
                </a:lnTo>
                <a:lnTo>
                  <a:pt x="3840" y="78714"/>
                </a:lnTo>
                <a:lnTo>
                  <a:pt x="4800" y="79674"/>
                </a:lnTo>
                <a:lnTo>
                  <a:pt x="8641" y="79674"/>
                </a:lnTo>
                <a:lnTo>
                  <a:pt x="9601" y="78714"/>
                </a:lnTo>
                <a:lnTo>
                  <a:pt x="12481" y="78714"/>
                </a:lnTo>
                <a:lnTo>
                  <a:pt x="13441" y="77754"/>
                </a:lnTo>
                <a:lnTo>
                  <a:pt x="13441" y="28803"/>
                </a:lnTo>
                <a:lnTo>
                  <a:pt x="15361" y="25923"/>
                </a:lnTo>
                <a:lnTo>
                  <a:pt x="17282" y="23042"/>
                </a:lnTo>
                <a:lnTo>
                  <a:pt x="19202" y="21122"/>
                </a:lnTo>
                <a:lnTo>
                  <a:pt x="20162" y="19202"/>
                </a:lnTo>
                <a:lnTo>
                  <a:pt x="22082" y="172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8" name="object 748"/>
          <p:cNvSpPr/>
          <p:nvPr/>
        </p:nvSpPr>
        <p:spPr>
          <a:xfrm>
            <a:off x="2180325" y="3769583"/>
            <a:ext cx="67208" cy="114223"/>
          </a:xfrm>
          <a:custGeom>
            <a:avLst/>
            <a:gdLst/>
            <a:ahLst/>
            <a:cxnLst/>
            <a:rect l="l" t="t" r="r" b="b"/>
            <a:pathLst>
              <a:path w="67208" h="114223">
                <a:moveTo>
                  <a:pt x="960" y="85435"/>
                </a:moveTo>
                <a:lnTo>
                  <a:pt x="1935" y="90236"/>
                </a:lnTo>
                <a:lnTo>
                  <a:pt x="2880" y="95036"/>
                </a:lnTo>
                <a:lnTo>
                  <a:pt x="4800" y="98877"/>
                </a:lnTo>
                <a:lnTo>
                  <a:pt x="6720" y="102702"/>
                </a:lnTo>
                <a:lnTo>
                  <a:pt x="9601" y="105597"/>
                </a:lnTo>
                <a:lnTo>
                  <a:pt x="12481" y="108463"/>
                </a:lnTo>
                <a:lnTo>
                  <a:pt x="16322" y="110383"/>
                </a:lnTo>
                <a:lnTo>
                  <a:pt x="14401" y="80634"/>
                </a:lnTo>
                <a:lnTo>
                  <a:pt x="14401" y="66233"/>
                </a:lnTo>
                <a:lnTo>
                  <a:pt x="15361" y="63352"/>
                </a:lnTo>
                <a:lnTo>
                  <a:pt x="16322" y="59512"/>
                </a:lnTo>
                <a:lnTo>
                  <a:pt x="17282" y="56631"/>
                </a:lnTo>
                <a:lnTo>
                  <a:pt x="18242" y="54711"/>
                </a:lnTo>
                <a:lnTo>
                  <a:pt x="20162" y="51831"/>
                </a:lnTo>
                <a:lnTo>
                  <a:pt x="22082" y="49911"/>
                </a:lnTo>
                <a:lnTo>
                  <a:pt x="24002" y="47990"/>
                </a:lnTo>
                <a:lnTo>
                  <a:pt x="26883" y="46070"/>
                </a:lnTo>
                <a:lnTo>
                  <a:pt x="29763" y="45110"/>
                </a:lnTo>
                <a:lnTo>
                  <a:pt x="36484" y="45110"/>
                </a:lnTo>
                <a:lnTo>
                  <a:pt x="40325" y="47030"/>
                </a:lnTo>
                <a:lnTo>
                  <a:pt x="43205" y="48950"/>
                </a:lnTo>
                <a:lnTo>
                  <a:pt x="47045" y="51831"/>
                </a:lnTo>
                <a:lnTo>
                  <a:pt x="49926" y="54711"/>
                </a:lnTo>
                <a:lnTo>
                  <a:pt x="53766" y="59512"/>
                </a:lnTo>
                <a:lnTo>
                  <a:pt x="53766" y="88315"/>
                </a:lnTo>
                <a:lnTo>
                  <a:pt x="51846" y="91196"/>
                </a:lnTo>
                <a:lnTo>
                  <a:pt x="49926" y="93101"/>
                </a:lnTo>
                <a:lnTo>
                  <a:pt x="48006" y="95036"/>
                </a:lnTo>
                <a:lnTo>
                  <a:pt x="46085" y="96941"/>
                </a:lnTo>
                <a:lnTo>
                  <a:pt x="44165" y="97917"/>
                </a:lnTo>
                <a:lnTo>
                  <a:pt x="42245" y="99822"/>
                </a:lnTo>
                <a:lnTo>
                  <a:pt x="40325" y="100782"/>
                </a:lnTo>
                <a:lnTo>
                  <a:pt x="39364" y="101757"/>
                </a:lnTo>
                <a:lnTo>
                  <a:pt x="37444" y="101757"/>
                </a:lnTo>
                <a:lnTo>
                  <a:pt x="35524" y="102702"/>
                </a:lnTo>
                <a:lnTo>
                  <a:pt x="28803" y="102702"/>
                </a:lnTo>
                <a:lnTo>
                  <a:pt x="25923" y="101757"/>
                </a:lnTo>
                <a:lnTo>
                  <a:pt x="24963" y="114223"/>
                </a:lnTo>
                <a:lnTo>
                  <a:pt x="34564" y="114223"/>
                </a:lnTo>
                <a:lnTo>
                  <a:pt x="39364" y="112303"/>
                </a:lnTo>
                <a:lnTo>
                  <a:pt x="43205" y="110383"/>
                </a:lnTo>
                <a:lnTo>
                  <a:pt x="48006" y="108463"/>
                </a:lnTo>
                <a:lnTo>
                  <a:pt x="51846" y="104622"/>
                </a:lnTo>
                <a:lnTo>
                  <a:pt x="55686" y="100782"/>
                </a:lnTo>
                <a:lnTo>
                  <a:pt x="55686" y="111343"/>
                </a:lnTo>
                <a:lnTo>
                  <a:pt x="56647" y="112303"/>
                </a:lnTo>
                <a:lnTo>
                  <a:pt x="58567" y="112303"/>
                </a:lnTo>
                <a:lnTo>
                  <a:pt x="59527" y="113263"/>
                </a:lnTo>
                <a:lnTo>
                  <a:pt x="62407" y="113263"/>
                </a:lnTo>
                <a:lnTo>
                  <a:pt x="63367" y="112303"/>
                </a:lnTo>
                <a:lnTo>
                  <a:pt x="66248" y="112303"/>
                </a:lnTo>
                <a:lnTo>
                  <a:pt x="67208" y="111343"/>
                </a:lnTo>
                <a:lnTo>
                  <a:pt x="67208" y="1904"/>
                </a:lnTo>
                <a:lnTo>
                  <a:pt x="66248" y="960"/>
                </a:lnTo>
                <a:lnTo>
                  <a:pt x="64328" y="960"/>
                </a:lnTo>
                <a:lnTo>
                  <a:pt x="63367" y="0"/>
                </a:lnTo>
                <a:lnTo>
                  <a:pt x="58567" y="0"/>
                </a:lnTo>
                <a:lnTo>
                  <a:pt x="57607" y="960"/>
                </a:lnTo>
                <a:lnTo>
                  <a:pt x="54726" y="960"/>
                </a:lnTo>
                <a:lnTo>
                  <a:pt x="54726" y="1904"/>
                </a:lnTo>
                <a:lnTo>
                  <a:pt x="53766" y="1904"/>
                </a:lnTo>
                <a:lnTo>
                  <a:pt x="53766" y="45110"/>
                </a:lnTo>
                <a:lnTo>
                  <a:pt x="50886" y="41269"/>
                </a:lnTo>
                <a:lnTo>
                  <a:pt x="47045" y="38389"/>
                </a:lnTo>
                <a:lnTo>
                  <a:pt x="43205" y="36469"/>
                </a:lnTo>
                <a:lnTo>
                  <a:pt x="39364" y="34549"/>
                </a:lnTo>
                <a:lnTo>
                  <a:pt x="35524" y="33588"/>
                </a:lnTo>
                <a:lnTo>
                  <a:pt x="26883" y="33588"/>
                </a:lnTo>
                <a:lnTo>
                  <a:pt x="22082" y="35509"/>
                </a:lnTo>
                <a:lnTo>
                  <a:pt x="18242" y="37429"/>
                </a:lnTo>
                <a:lnTo>
                  <a:pt x="14401" y="39349"/>
                </a:lnTo>
                <a:lnTo>
                  <a:pt x="10561" y="41269"/>
                </a:lnTo>
                <a:lnTo>
                  <a:pt x="8641" y="45110"/>
                </a:lnTo>
                <a:lnTo>
                  <a:pt x="5775" y="48950"/>
                </a:lnTo>
                <a:lnTo>
                  <a:pt x="3840" y="52791"/>
                </a:lnTo>
                <a:lnTo>
                  <a:pt x="1935" y="57591"/>
                </a:lnTo>
                <a:lnTo>
                  <a:pt x="960" y="63352"/>
                </a:lnTo>
                <a:lnTo>
                  <a:pt x="0" y="69113"/>
                </a:lnTo>
                <a:lnTo>
                  <a:pt x="0" y="80634"/>
                </a:lnTo>
                <a:lnTo>
                  <a:pt x="960" y="8543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9" name="object 749"/>
          <p:cNvSpPr/>
          <p:nvPr/>
        </p:nvSpPr>
        <p:spPr>
          <a:xfrm>
            <a:off x="2194727" y="3850218"/>
            <a:ext cx="11521" cy="33588"/>
          </a:xfrm>
          <a:custGeom>
            <a:avLst/>
            <a:gdLst/>
            <a:ahLst/>
            <a:cxnLst/>
            <a:rect l="l" t="t" r="r" b="b"/>
            <a:pathLst>
              <a:path w="11521" h="33588">
                <a:moveTo>
                  <a:pt x="11521" y="21122"/>
                </a:moveTo>
                <a:lnTo>
                  <a:pt x="9601" y="19187"/>
                </a:lnTo>
                <a:lnTo>
                  <a:pt x="6720" y="18242"/>
                </a:lnTo>
                <a:lnTo>
                  <a:pt x="4800" y="15346"/>
                </a:lnTo>
                <a:lnTo>
                  <a:pt x="3840" y="12466"/>
                </a:lnTo>
                <a:lnTo>
                  <a:pt x="1920" y="10561"/>
                </a:lnTo>
                <a:lnTo>
                  <a:pt x="960" y="6720"/>
                </a:lnTo>
                <a:lnTo>
                  <a:pt x="960" y="3840"/>
                </a:lnTo>
                <a:lnTo>
                  <a:pt x="0" y="0"/>
                </a:lnTo>
                <a:lnTo>
                  <a:pt x="1920" y="29748"/>
                </a:lnTo>
                <a:lnTo>
                  <a:pt x="5760" y="32628"/>
                </a:lnTo>
                <a:lnTo>
                  <a:pt x="10561" y="33588"/>
                </a:lnTo>
                <a:lnTo>
                  <a:pt x="11521" y="211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0" name="object 750"/>
          <p:cNvSpPr/>
          <p:nvPr/>
        </p:nvSpPr>
        <p:spPr>
          <a:xfrm>
            <a:off x="2266736" y="3807973"/>
            <a:ext cx="64312" cy="75834"/>
          </a:xfrm>
          <a:custGeom>
            <a:avLst/>
            <a:gdLst/>
            <a:ahLst/>
            <a:cxnLst/>
            <a:rect l="l" t="t" r="r" b="b"/>
            <a:pathLst>
              <a:path w="64312" h="75834">
                <a:moveTo>
                  <a:pt x="0" y="29763"/>
                </a:moveTo>
                <a:lnTo>
                  <a:pt x="0" y="42245"/>
                </a:lnTo>
                <a:lnTo>
                  <a:pt x="944" y="48005"/>
                </a:lnTo>
                <a:lnTo>
                  <a:pt x="2880" y="52806"/>
                </a:lnTo>
                <a:lnTo>
                  <a:pt x="3840" y="58552"/>
                </a:lnTo>
                <a:lnTo>
                  <a:pt x="6720" y="62392"/>
                </a:lnTo>
                <a:lnTo>
                  <a:pt x="9601" y="65272"/>
                </a:lnTo>
                <a:lnTo>
                  <a:pt x="12466" y="69113"/>
                </a:lnTo>
                <a:lnTo>
                  <a:pt x="16306" y="71048"/>
                </a:lnTo>
                <a:lnTo>
                  <a:pt x="21107" y="72953"/>
                </a:lnTo>
                <a:lnTo>
                  <a:pt x="25907" y="74874"/>
                </a:lnTo>
                <a:lnTo>
                  <a:pt x="30708" y="75834"/>
                </a:lnTo>
                <a:lnTo>
                  <a:pt x="40309" y="75834"/>
                </a:lnTo>
                <a:lnTo>
                  <a:pt x="43190" y="74874"/>
                </a:lnTo>
                <a:lnTo>
                  <a:pt x="46070" y="74874"/>
                </a:lnTo>
                <a:lnTo>
                  <a:pt x="49911" y="73913"/>
                </a:lnTo>
                <a:lnTo>
                  <a:pt x="51831" y="73913"/>
                </a:lnTo>
                <a:lnTo>
                  <a:pt x="54711" y="72953"/>
                </a:lnTo>
                <a:lnTo>
                  <a:pt x="56631" y="71993"/>
                </a:lnTo>
                <a:lnTo>
                  <a:pt x="58552" y="71993"/>
                </a:lnTo>
                <a:lnTo>
                  <a:pt x="60472" y="71048"/>
                </a:lnTo>
                <a:lnTo>
                  <a:pt x="61432" y="70073"/>
                </a:lnTo>
                <a:lnTo>
                  <a:pt x="62392" y="70073"/>
                </a:lnTo>
                <a:lnTo>
                  <a:pt x="63352" y="69113"/>
                </a:lnTo>
                <a:lnTo>
                  <a:pt x="63352" y="68153"/>
                </a:lnTo>
                <a:lnTo>
                  <a:pt x="64312" y="68153"/>
                </a:lnTo>
                <a:lnTo>
                  <a:pt x="64312" y="60487"/>
                </a:lnTo>
                <a:lnTo>
                  <a:pt x="63352" y="60487"/>
                </a:lnTo>
                <a:lnTo>
                  <a:pt x="63352" y="59527"/>
                </a:lnTo>
                <a:lnTo>
                  <a:pt x="60472" y="59527"/>
                </a:lnTo>
                <a:lnTo>
                  <a:pt x="59512" y="60487"/>
                </a:lnTo>
                <a:lnTo>
                  <a:pt x="57591" y="60487"/>
                </a:lnTo>
                <a:lnTo>
                  <a:pt x="56631" y="61432"/>
                </a:lnTo>
                <a:lnTo>
                  <a:pt x="54711" y="62392"/>
                </a:lnTo>
                <a:lnTo>
                  <a:pt x="52791" y="62392"/>
                </a:lnTo>
                <a:lnTo>
                  <a:pt x="49911" y="63367"/>
                </a:lnTo>
                <a:lnTo>
                  <a:pt x="47030" y="64312"/>
                </a:lnTo>
                <a:lnTo>
                  <a:pt x="29748" y="64312"/>
                </a:lnTo>
                <a:lnTo>
                  <a:pt x="26868" y="62392"/>
                </a:lnTo>
                <a:lnTo>
                  <a:pt x="23987" y="61432"/>
                </a:lnTo>
                <a:lnTo>
                  <a:pt x="21107" y="59527"/>
                </a:lnTo>
                <a:lnTo>
                  <a:pt x="19187" y="57591"/>
                </a:lnTo>
                <a:lnTo>
                  <a:pt x="17282" y="54711"/>
                </a:lnTo>
                <a:lnTo>
                  <a:pt x="16306" y="52806"/>
                </a:lnTo>
                <a:lnTo>
                  <a:pt x="15346" y="48966"/>
                </a:lnTo>
                <a:lnTo>
                  <a:pt x="14386" y="46085"/>
                </a:lnTo>
                <a:lnTo>
                  <a:pt x="14386" y="25923"/>
                </a:lnTo>
                <a:lnTo>
                  <a:pt x="15346" y="23042"/>
                </a:lnTo>
                <a:lnTo>
                  <a:pt x="16306" y="0"/>
                </a:lnTo>
                <a:lnTo>
                  <a:pt x="12466" y="2880"/>
                </a:lnTo>
                <a:lnTo>
                  <a:pt x="9601" y="6720"/>
                </a:lnTo>
                <a:lnTo>
                  <a:pt x="6720" y="9601"/>
                </a:lnTo>
                <a:lnTo>
                  <a:pt x="4785" y="14401"/>
                </a:lnTo>
                <a:lnTo>
                  <a:pt x="2880" y="19202"/>
                </a:lnTo>
                <a:lnTo>
                  <a:pt x="944" y="24002"/>
                </a:lnTo>
                <a:lnTo>
                  <a:pt x="0" y="297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1" name="object 751"/>
          <p:cNvSpPr/>
          <p:nvPr/>
        </p:nvSpPr>
        <p:spPr>
          <a:xfrm>
            <a:off x="2281123" y="3803172"/>
            <a:ext cx="52806" cy="50886"/>
          </a:xfrm>
          <a:custGeom>
            <a:avLst/>
            <a:gdLst/>
            <a:ahLst/>
            <a:cxnLst/>
            <a:rect l="l" t="t" r="r" b="b"/>
            <a:pathLst>
              <a:path w="52806" h="50886">
                <a:moveTo>
                  <a:pt x="48006" y="13441"/>
                </a:moveTo>
                <a:lnTo>
                  <a:pt x="45125" y="10561"/>
                </a:lnTo>
                <a:lnTo>
                  <a:pt x="43205" y="7680"/>
                </a:lnTo>
                <a:lnTo>
                  <a:pt x="39364" y="4800"/>
                </a:lnTo>
                <a:lnTo>
                  <a:pt x="35524" y="2880"/>
                </a:lnTo>
                <a:lnTo>
                  <a:pt x="31683" y="960"/>
                </a:lnTo>
                <a:lnTo>
                  <a:pt x="26883" y="0"/>
                </a:lnTo>
                <a:lnTo>
                  <a:pt x="15361" y="0"/>
                </a:lnTo>
                <a:lnTo>
                  <a:pt x="10561" y="1920"/>
                </a:lnTo>
                <a:lnTo>
                  <a:pt x="6720" y="2880"/>
                </a:lnTo>
                <a:lnTo>
                  <a:pt x="1920" y="4800"/>
                </a:lnTo>
                <a:lnTo>
                  <a:pt x="960" y="27843"/>
                </a:lnTo>
                <a:lnTo>
                  <a:pt x="1920" y="24963"/>
                </a:lnTo>
                <a:lnTo>
                  <a:pt x="2895" y="22082"/>
                </a:lnTo>
                <a:lnTo>
                  <a:pt x="3840" y="20162"/>
                </a:lnTo>
                <a:lnTo>
                  <a:pt x="5760" y="17282"/>
                </a:lnTo>
                <a:lnTo>
                  <a:pt x="6720" y="15361"/>
                </a:lnTo>
                <a:lnTo>
                  <a:pt x="9601" y="14401"/>
                </a:lnTo>
                <a:lnTo>
                  <a:pt x="11521" y="12481"/>
                </a:lnTo>
                <a:lnTo>
                  <a:pt x="14401" y="11521"/>
                </a:lnTo>
                <a:lnTo>
                  <a:pt x="17282" y="10561"/>
                </a:lnTo>
                <a:lnTo>
                  <a:pt x="26883" y="10561"/>
                </a:lnTo>
                <a:lnTo>
                  <a:pt x="31683" y="12481"/>
                </a:lnTo>
                <a:lnTo>
                  <a:pt x="34564" y="17282"/>
                </a:lnTo>
                <a:lnTo>
                  <a:pt x="38404" y="21122"/>
                </a:lnTo>
                <a:lnTo>
                  <a:pt x="39364" y="25923"/>
                </a:lnTo>
                <a:lnTo>
                  <a:pt x="39364" y="33604"/>
                </a:lnTo>
                <a:lnTo>
                  <a:pt x="0" y="33604"/>
                </a:lnTo>
                <a:lnTo>
                  <a:pt x="0" y="30723"/>
                </a:lnTo>
                <a:lnTo>
                  <a:pt x="0" y="50886"/>
                </a:lnTo>
                <a:lnTo>
                  <a:pt x="0" y="43205"/>
                </a:lnTo>
                <a:lnTo>
                  <a:pt x="48966" y="43205"/>
                </a:lnTo>
                <a:lnTo>
                  <a:pt x="49926" y="42245"/>
                </a:lnTo>
                <a:lnTo>
                  <a:pt x="50886" y="42245"/>
                </a:lnTo>
                <a:lnTo>
                  <a:pt x="52806" y="41285"/>
                </a:lnTo>
                <a:lnTo>
                  <a:pt x="52806" y="29763"/>
                </a:lnTo>
                <a:lnTo>
                  <a:pt x="51846" y="25923"/>
                </a:lnTo>
                <a:lnTo>
                  <a:pt x="50886" y="21122"/>
                </a:lnTo>
                <a:lnTo>
                  <a:pt x="49926" y="17282"/>
                </a:lnTo>
                <a:lnTo>
                  <a:pt x="48006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2" name="object 752"/>
          <p:cNvSpPr/>
          <p:nvPr/>
        </p:nvSpPr>
        <p:spPr>
          <a:xfrm>
            <a:off x="2355037" y="3803172"/>
            <a:ext cx="42245" cy="79674"/>
          </a:xfrm>
          <a:custGeom>
            <a:avLst/>
            <a:gdLst/>
            <a:ahLst/>
            <a:cxnLst/>
            <a:rect l="l" t="t" r="r" b="b"/>
            <a:pathLst>
              <a:path w="42245" h="79674">
                <a:moveTo>
                  <a:pt x="11521" y="14401"/>
                </a:moveTo>
                <a:lnTo>
                  <a:pt x="11521" y="2880"/>
                </a:lnTo>
                <a:lnTo>
                  <a:pt x="10561" y="2880"/>
                </a:lnTo>
                <a:lnTo>
                  <a:pt x="10561" y="1920"/>
                </a:lnTo>
                <a:lnTo>
                  <a:pt x="975" y="1920"/>
                </a:lnTo>
                <a:lnTo>
                  <a:pt x="0" y="2880"/>
                </a:lnTo>
                <a:lnTo>
                  <a:pt x="0" y="78714"/>
                </a:lnTo>
                <a:lnTo>
                  <a:pt x="2895" y="78714"/>
                </a:lnTo>
                <a:lnTo>
                  <a:pt x="3840" y="79674"/>
                </a:lnTo>
                <a:lnTo>
                  <a:pt x="7680" y="79674"/>
                </a:lnTo>
                <a:lnTo>
                  <a:pt x="8656" y="78714"/>
                </a:lnTo>
                <a:lnTo>
                  <a:pt x="12496" y="78714"/>
                </a:lnTo>
                <a:lnTo>
                  <a:pt x="12496" y="28803"/>
                </a:lnTo>
                <a:lnTo>
                  <a:pt x="14401" y="25923"/>
                </a:lnTo>
                <a:lnTo>
                  <a:pt x="16337" y="23042"/>
                </a:lnTo>
                <a:lnTo>
                  <a:pt x="18242" y="21122"/>
                </a:lnTo>
                <a:lnTo>
                  <a:pt x="20177" y="19202"/>
                </a:lnTo>
                <a:lnTo>
                  <a:pt x="21122" y="17282"/>
                </a:lnTo>
                <a:lnTo>
                  <a:pt x="22082" y="16322"/>
                </a:lnTo>
                <a:lnTo>
                  <a:pt x="24003" y="15361"/>
                </a:lnTo>
                <a:lnTo>
                  <a:pt x="24963" y="14401"/>
                </a:lnTo>
                <a:lnTo>
                  <a:pt x="26898" y="13441"/>
                </a:lnTo>
                <a:lnTo>
                  <a:pt x="35524" y="13441"/>
                </a:lnTo>
                <a:lnTo>
                  <a:pt x="36484" y="14401"/>
                </a:lnTo>
                <a:lnTo>
                  <a:pt x="38404" y="14401"/>
                </a:lnTo>
                <a:lnTo>
                  <a:pt x="39364" y="15361"/>
                </a:lnTo>
                <a:lnTo>
                  <a:pt x="41285" y="15361"/>
                </a:lnTo>
                <a:lnTo>
                  <a:pt x="41285" y="13441"/>
                </a:lnTo>
                <a:lnTo>
                  <a:pt x="42245" y="13441"/>
                </a:lnTo>
                <a:lnTo>
                  <a:pt x="42245" y="3840"/>
                </a:lnTo>
                <a:lnTo>
                  <a:pt x="41285" y="3840"/>
                </a:lnTo>
                <a:lnTo>
                  <a:pt x="41285" y="2880"/>
                </a:lnTo>
                <a:lnTo>
                  <a:pt x="40325" y="1920"/>
                </a:lnTo>
                <a:lnTo>
                  <a:pt x="38404" y="1920"/>
                </a:lnTo>
                <a:lnTo>
                  <a:pt x="37444" y="960"/>
                </a:lnTo>
                <a:lnTo>
                  <a:pt x="33604" y="960"/>
                </a:lnTo>
                <a:lnTo>
                  <a:pt x="32644" y="0"/>
                </a:lnTo>
                <a:lnTo>
                  <a:pt x="29763" y="0"/>
                </a:lnTo>
                <a:lnTo>
                  <a:pt x="28803" y="960"/>
                </a:lnTo>
                <a:lnTo>
                  <a:pt x="26898" y="960"/>
                </a:lnTo>
                <a:lnTo>
                  <a:pt x="24963" y="1920"/>
                </a:lnTo>
                <a:lnTo>
                  <a:pt x="24003" y="1920"/>
                </a:lnTo>
                <a:lnTo>
                  <a:pt x="22082" y="2880"/>
                </a:lnTo>
                <a:lnTo>
                  <a:pt x="20177" y="4800"/>
                </a:lnTo>
                <a:lnTo>
                  <a:pt x="19217" y="5760"/>
                </a:lnTo>
                <a:lnTo>
                  <a:pt x="17282" y="7680"/>
                </a:lnTo>
                <a:lnTo>
                  <a:pt x="15361" y="9601"/>
                </a:lnTo>
                <a:lnTo>
                  <a:pt x="13456" y="11521"/>
                </a:lnTo>
                <a:lnTo>
                  <a:pt x="11521" y="144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3" name="object 753"/>
          <p:cNvSpPr/>
          <p:nvPr/>
        </p:nvSpPr>
        <p:spPr>
          <a:xfrm>
            <a:off x="2403043" y="3803172"/>
            <a:ext cx="51846" cy="80634"/>
          </a:xfrm>
          <a:custGeom>
            <a:avLst/>
            <a:gdLst/>
            <a:ahLst/>
            <a:cxnLst/>
            <a:rect l="l" t="t" r="r" b="b"/>
            <a:pathLst>
              <a:path w="51846" h="80634">
                <a:moveTo>
                  <a:pt x="1920" y="63352"/>
                </a:moveTo>
                <a:lnTo>
                  <a:pt x="960" y="63352"/>
                </a:lnTo>
                <a:lnTo>
                  <a:pt x="960" y="65288"/>
                </a:lnTo>
                <a:lnTo>
                  <a:pt x="0" y="66233"/>
                </a:lnTo>
                <a:lnTo>
                  <a:pt x="0" y="70073"/>
                </a:lnTo>
                <a:lnTo>
                  <a:pt x="960" y="71033"/>
                </a:lnTo>
                <a:lnTo>
                  <a:pt x="960" y="72953"/>
                </a:lnTo>
                <a:lnTo>
                  <a:pt x="1920" y="73913"/>
                </a:lnTo>
                <a:lnTo>
                  <a:pt x="1920" y="74874"/>
                </a:lnTo>
                <a:lnTo>
                  <a:pt x="2880" y="74874"/>
                </a:lnTo>
                <a:lnTo>
                  <a:pt x="3840" y="75849"/>
                </a:lnTo>
                <a:lnTo>
                  <a:pt x="4800" y="75849"/>
                </a:lnTo>
                <a:lnTo>
                  <a:pt x="6720" y="76794"/>
                </a:lnTo>
                <a:lnTo>
                  <a:pt x="7680" y="77754"/>
                </a:lnTo>
                <a:lnTo>
                  <a:pt x="9601" y="77754"/>
                </a:lnTo>
                <a:lnTo>
                  <a:pt x="11521" y="78714"/>
                </a:lnTo>
                <a:lnTo>
                  <a:pt x="13441" y="79674"/>
                </a:lnTo>
                <a:lnTo>
                  <a:pt x="16322" y="79674"/>
                </a:lnTo>
                <a:lnTo>
                  <a:pt x="18242" y="80634"/>
                </a:lnTo>
                <a:lnTo>
                  <a:pt x="27843" y="80634"/>
                </a:lnTo>
                <a:lnTo>
                  <a:pt x="31683" y="79674"/>
                </a:lnTo>
                <a:lnTo>
                  <a:pt x="34564" y="78714"/>
                </a:lnTo>
                <a:lnTo>
                  <a:pt x="38404" y="77754"/>
                </a:lnTo>
                <a:lnTo>
                  <a:pt x="41285" y="75849"/>
                </a:lnTo>
                <a:lnTo>
                  <a:pt x="44165" y="73913"/>
                </a:lnTo>
                <a:lnTo>
                  <a:pt x="47045" y="72008"/>
                </a:lnTo>
                <a:lnTo>
                  <a:pt x="48966" y="70073"/>
                </a:lnTo>
                <a:lnTo>
                  <a:pt x="49911" y="67193"/>
                </a:lnTo>
                <a:lnTo>
                  <a:pt x="50886" y="64328"/>
                </a:lnTo>
                <a:lnTo>
                  <a:pt x="51846" y="60487"/>
                </a:lnTo>
                <a:lnTo>
                  <a:pt x="51846" y="50886"/>
                </a:lnTo>
                <a:lnTo>
                  <a:pt x="49911" y="48966"/>
                </a:lnTo>
                <a:lnTo>
                  <a:pt x="48966" y="47045"/>
                </a:lnTo>
                <a:lnTo>
                  <a:pt x="48006" y="45125"/>
                </a:lnTo>
                <a:lnTo>
                  <a:pt x="46085" y="43205"/>
                </a:lnTo>
                <a:lnTo>
                  <a:pt x="44165" y="41285"/>
                </a:lnTo>
                <a:lnTo>
                  <a:pt x="42245" y="40325"/>
                </a:lnTo>
                <a:lnTo>
                  <a:pt x="40325" y="39364"/>
                </a:lnTo>
                <a:lnTo>
                  <a:pt x="38404" y="37444"/>
                </a:lnTo>
                <a:lnTo>
                  <a:pt x="35524" y="36484"/>
                </a:lnTo>
                <a:lnTo>
                  <a:pt x="33604" y="35524"/>
                </a:lnTo>
                <a:lnTo>
                  <a:pt x="30723" y="34564"/>
                </a:lnTo>
                <a:lnTo>
                  <a:pt x="28803" y="33604"/>
                </a:lnTo>
                <a:lnTo>
                  <a:pt x="26883" y="33604"/>
                </a:lnTo>
                <a:lnTo>
                  <a:pt x="24003" y="32644"/>
                </a:lnTo>
                <a:lnTo>
                  <a:pt x="22082" y="31683"/>
                </a:lnTo>
                <a:lnTo>
                  <a:pt x="21122" y="30723"/>
                </a:lnTo>
                <a:lnTo>
                  <a:pt x="19202" y="28803"/>
                </a:lnTo>
                <a:lnTo>
                  <a:pt x="17282" y="27843"/>
                </a:lnTo>
                <a:lnTo>
                  <a:pt x="16322" y="26883"/>
                </a:lnTo>
                <a:lnTo>
                  <a:pt x="15361" y="24963"/>
                </a:lnTo>
                <a:lnTo>
                  <a:pt x="15361" y="17282"/>
                </a:lnTo>
                <a:lnTo>
                  <a:pt x="16322" y="15361"/>
                </a:lnTo>
                <a:lnTo>
                  <a:pt x="17282" y="14401"/>
                </a:lnTo>
                <a:lnTo>
                  <a:pt x="18242" y="13441"/>
                </a:lnTo>
                <a:lnTo>
                  <a:pt x="19202" y="12481"/>
                </a:lnTo>
                <a:lnTo>
                  <a:pt x="21122" y="12481"/>
                </a:lnTo>
                <a:lnTo>
                  <a:pt x="23042" y="11521"/>
                </a:lnTo>
                <a:lnTo>
                  <a:pt x="24003" y="11521"/>
                </a:lnTo>
                <a:lnTo>
                  <a:pt x="25923" y="10561"/>
                </a:lnTo>
                <a:lnTo>
                  <a:pt x="30723" y="10561"/>
                </a:lnTo>
                <a:lnTo>
                  <a:pt x="33604" y="11521"/>
                </a:lnTo>
                <a:lnTo>
                  <a:pt x="35524" y="11521"/>
                </a:lnTo>
                <a:lnTo>
                  <a:pt x="37444" y="12481"/>
                </a:lnTo>
                <a:lnTo>
                  <a:pt x="39364" y="13441"/>
                </a:lnTo>
                <a:lnTo>
                  <a:pt x="40325" y="13441"/>
                </a:lnTo>
                <a:lnTo>
                  <a:pt x="42245" y="14401"/>
                </a:lnTo>
                <a:lnTo>
                  <a:pt x="43205" y="15361"/>
                </a:lnTo>
                <a:lnTo>
                  <a:pt x="44165" y="15361"/>
                </a:lnTo>
                <a:lnTo>
                  <a:pt x="45125" y="16322"/>
                </a:lnTo>
                <a:lnTo>
                  <a:pt x="47045" y="16322"/>
                </a:lnTo>
                <a:lnTo>
                  <a:pt x="47045" y="15361"/>
                </a:lnTo>
                <a:lnTo>
                  <a:pt x="48006" y="15361"/>
                </a:lnTo>
                <a:lnTo>
                  <a:pt x="48006" y="6720"/>
                </a:lnTo>
                <a:lnTo>
                  <a:pt x="47045" y="6720"/>
                </a:lnTo>
                <a:lnTo>
                  <a:pt x="47045" y="5760"/>
                </a:lnTo>
                <a:lnTo>
                  <a:pt x="46085" y="4800"/>
                </a:lnTo>
                <a:lnTo>
                  <a:pt x="45125" y="3840"/>
                </a:lnTo>
                <a:lnTo>
                  <a:pt x="44165" y="3840"/>
                </a:lnTo>
                <a:lnTo>
                  <a:pt x="42245" y="2880"/>
                </a:lnTo>
                <a:lnTo>
                  <a:pt x="41285" y="2880"/>
                </a:lnTo>
                <a:lnTo>
                  <a:pt x="39364" y="1920"/>
                </a:lnTo>
                <a:lnTo>
                  <a:pt x="38404" y="1920"/>
                </a:lnTo>
                <a:lnTo>
                  <a:pt x="36484" y="960"/>
                </a:lnTo>
                <a:lnTo>
                  <a:pt x="32644" y="960"/>
                </a:lnTo>
                <a:lnTo>
                  <a:pt x="30723" y="0"/>
                </a:lnTo>
                <a:lnTo>
                  <a:pt x="24003" y="0"/>
                </a:lnTo>
                <a:lnTo>
                  <a:pt x="20162" y="960"/>
                </a:lnTo>
                <a:lnTo>
                  <a:pt x="17282" y="1920"/>
                </a:lnTo>
                <a:lnTo>
                  <a:pt x="13441" y="3840"/>
                </a:lnTo>
                <a:lnTo>
                  <a:pt x="10561" y="4800"/>
                </a:lnTo>
                <a:lnTo>
                  <a:pt x="8641" y="6720"/>
                </a:lnTo>
                <a:lnTo>
                  <a:pt x="6720" y="8641"/>
                </a:lnTo>
                <a:lnTo>
                  <a:pt x="4800" y="11521"/>
                </a:lnTo>
                <a:lnTo>
                  <a:pt x="3840" y="13441"/>
                </a:lnTo>
                <a:lnTo>
                  <a:pt x="2880" y="16322"/>
                </a:lnTo>
                <a:lnTo>
                  <a:pt x="1920" y="19202"/>
                </a:lnTo>
                <a:lnTo>
                  <a:pt x="1920" y="24963"/>
                </a:lnTo>
                <a:lnTo>
                  <a:pt x="2880" y="27843"/>
                </a:lnTo>
                <a:lnTo>
                  <a:pt x="3840" y="30723"/>
                </a:lnTo>
                <a:lnTo>
                  <a:pt x="4800" y="32644"/>
                </a:lnTo>
                <a:lnTo>
                  <a:pt x="6720" y="34564"/>
                </a:lnTo>
                <a:lnTo>
                  <a:pt x="7680" y="36484"/>
                </a:lnTo>
                <a:lnTo>
                  <a:pt x="9601" y="38404"/>
                </a:lnTo>
                <a:lnTo>
                  <a:pt x="11521" y="39364"/>
                </a:lnTo>
                <a:lnTo>
                  <a:pt x="13441" y="40325"/>
                </a:lnTo>
                <a:lnTo>
                  <a:pt x="16322" y="41285"/>
                </a:lnTo>
                <a:lnTo>
                  <a:pt x="18242" y="43205"/>
                </a:lnTo>
                <a:lnTo>
                  <a:pt x="20162" y="43205"/>
                </a:lnTo>
                <a:lnTo>
                  <a:pt x="23042" y="44165"/>
                </a:lnTo>
                <a:lnTo>
                  <a:pt x="24963" y="45125"/>
                </a:lnTo>
                <a:lnTo>
                  <a:pt x="26883" y="46085"/>
                </a:lnTo>
                <a:lnTo>
                  <a:pt x="29763" y="47045"/>
                </a:lnTo>
                <a:lnTo>
                  <a:pt x="31683" y="48005"/>
                </a:lnTo>
                <a:lnTo>
                  <a:pt x="32644" y="48966"/>
                </a:lnTo>
                <a:lnTo>
                  <a:pt x="34564" y="49926"/>
                </a:lnTo>
                <a:lnTo>
                  <a:pt x="36484" y="51846"/>
                </a:lnTo>
                <a:lnTo>
                  <a:pt x="37444" y="52806"/>
                </a:lnTo>
                <a:lnTo>
                  <a:pt x="38404" y="54726"/>
                </a:lnTo>
                <a:lnTo>
                  <a:pt x="38404" y="61447"/>
                </a:lnTo>
                <a:lnTo>
                  <a:pt x="37444" y="63352"/>
                </a:lnTo>
                <a:lnTo>
                  <a:pt x="36484" y="64328"/>
                </a:lnTo>
                <a:lnTo>
                  <a:pt x="35524" y="66233"/>
                </a:lnTo>
                <a:lnTo>
                  <a:pt x="34564" y="67193"/>
                </a:lnTo>
                <a:lnTo>
                  <a:pt x="33604" y="68168"/>
                </a:lnTo>
                <a:lnTo>
                  <a:pt x="31683" y="68168"/>
                </a:lnTo>
                <a:lnTo>
                  <a:pt x="29763" y="69113"/>
                </a:lnTo>
                <a:lnTo>
                  <a:pt x="27843" y="69113"/>
                </a:lnTo>
                <a:lnTo>
                  <a:pt x="25923" y="70073"/>
                </a:lnTo>
                <a:lnTo>
                  <a:pt x="20162" y="70073"/>
                </a:lnTo>
                <a:lnTo>
                  <a:pt x="18242" y="69113"/>
                </a:lnTo>
                <a:lnTo>
                  <a:pt x="15361" y="68168"/>
                </a:lnTo>
                <a:lnTo>
                  <a:pt x="13441" y="68168"/>
                </a:lnTo>
                <a:lnTo>
                  <a:pt x="11521" y="67193"/>
                </a:lnTo>
                <a:lnTo>
                  <a:pt x="9601" y="66233"/>
                </a:lnTo>
                <a:lnTo>
                  <a:pt x="7680" y="65288"/>
                </a:lnTo>
                <a:lnTo>
                  <a:pt x="6720" y="64328"/>
                </a:lnTo>
                <a:lnTo>
                  <a:pt x="4800" y="64328"/>
                </a:lnTo>
                <a:lnTo>
                  <a:pt x="3840" y="63352"/>
                </a:lnTo>
                <a:lnTo>
                  <a:pt x="2880" y="62392"/>
                </a:lnTo>
                <a:lnTo>
                  <a:pt x="1920" y="62392"/>
                </a:lnTo>
                <a:lnTo>
                  <a:pt x="1920" y="6335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4" name="object 754"/>
          <p:cNvSpPr/>
          <p:nvPr/>
        </p:nvSpPr>
        <p:spPr>
          <a:xfrm>
            <a:off x="2465451" y="3863660"/>
            <a:ext cx="26868" cy="41269"/>
          </a:xfrm>
          <a:custGeom>
            <a:avLst/>
            <a:gdLst/>
            <a:ahLst/>
            <a:cxnLst/>
            <a:rect l="l" t="t" r="r" b="b"/>
            <a:pathLst>
              <a:path w="26868" h="41269">
                <a:moveTo>
                  <a:pt x="10561" y="17266"/>
                </a:moveTo>
                <a:lnTo>
                  <a:pt x="0" y="39349"/>
                </a:lnTo>
                <a:lnTo>
                  <a:pt x="0" y="41269"/>
                </a:lnTo>
                <a:lnTo>
                  <a:pt x="8625" y="41269"/>
                </a:lnTo>
                <a:lnTo>
                  <a:pt x="9585" y="40309"/>
                </a:lnTo>
                <a:lnTo>
                  <a:pt x="10561" y="39349"/>
                </a:lnTo>
                <a:lnTo>
                  <a:pt x="22067" y="23027"/>
                </a:lnTo>
                <a:lnTo>
                  <a:pt x="23027" y="21107"/>
                </a:lnTo>
                <a:lnTo>
                  <a:pt x="23027" y="20147"/>
                </a:lnTo>
                <a:lnTo>
                  <a:pt x="23987" y="19187"/>
                </a:lnTo>
                <a:lnTo>
                  <a:pt x="24947" y="17266"/>
                </a:lnTo>
                <a:lnTo>
                  <a:pt x="24947" y="15361"/>
                </a:lnTo>
                <a:lnTo>
                  <a:pt x="25907" y="14386"/>
                </a:lnTo>
                <a:lnTo>
                  <a:pt x="25907" y="9585"/>
                </a:lnTo>
                <a:lnTo>
                  <a:pt x="26868" y="8625"/>
                </a:lnTo>
                <a:lnTo>
                  <a:pt x="26868" y="5745"/>
                </a:lnTo>
                <a:lnTo>
                  <a:pt x="25907" y="3840"/>
                </a:lnTo>
                <a:lnTo>
                  <a:pt x="25907" y="2865"/>
                </a:lnTo>
                <a:lnTo>
                  <a:pt x="24947" y="1904"/>
                </a:lnTo>
                <a:lnTo>
                  <a:pt x="24947" y="960"/>
                </a:lnTo>
                <a:lnTo>
                  <a:pt x="23027" y="960"/>
                </a:lnTo>
                <a:lnTo>
                  <a:pt x="22067" y="0"/>
                </a:lnTo>
                <a:lnTo>
                  <a:pt x="15346" y="0"/>
                </a:lnTo>
                <a:lnTo>
                  <a:pt x="14401" y="960"/>
                </a:lnTo>
                <a:lnTo>
                  <a:pt x="12466" y="960"/>
                </a:lnTo>
                <a:lnTo>
                  <a:pt x="12466" y="1904"/>
                </a:lnTo>
                <a:lnTo>
                  <a:pt x="11506" y="2865"/>
                </a:lnTo>
                <a:lnTo>
                  <a:pt x="10561" y="3840"/>
                </a:lnTo>
                <a:lnTo>
                  <a:pt x="10561" y="1726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5" name="object 755"/>
          <p:cNvSpPr/>
          <p:nvPr/>
        </p:nvSpPr>
        <p:spPr>
          <a:xfrm>
            <a:off x="2546085" y="3803172"/>
            <a:ext cx="51831" cy="80634"/>
          </a:xfrm>
          <a:custGeom>
            <a:avLst/>
            <a:gdLst/>
            <a:ahLst/>
            <a:cxnLst/>
            <a:rect l="l" t="t" r="r" b="b"/>
            <a:pathLst>
              <a:path w="51831" h="80634">
                <a:moveTo>
                  <a:pt x="47990" y="8641"/>
                </a:moveTo>
                <a:lnTo>
                  <a:pt x="47030" y="7680"/>
                </a:lnTo>
                <a:lnTo>
                  <a:pt x="47030" y="5760"/>
                </a:lnTo>
                <a:lnTo>
                  <a:pt x="46070" y="5760"/>
                </a:lnTo>
                <a:lnTo>
                  <a:pt x="46070" y="4800"/>
                </a:lnTo>
                <a:lnTo>
                  <a:pt x="45110" y="4800"/>
                </a:lnTo>
                <a:lnTo>
                  <a:pt x="44150" y="3840"/>
                </a:lnTo>
                <a:lnTo>
                  <a:pt x="43190" y="3840"/>
                </a:lnTo>
                <a:lnTo>
                  <a:pt x="42230" y="2880"/>
                </a:lnTo>
                <a:lnTo>
                  <a:pt x="41269" y="2880"/>
                </a:lnTo>
                <a:lnTo>
                  <a:pt x="39349" y="1920"/>
                </a:lnTo>
                <a:lnTo>
                  <a:pt x="37429" y="1920"/>
                </a:lnTo>
                <a:lnTo>
                  <a:pt x="36469" y="960"/>
                </a:lnTo>
                <a:lnTo>
                  <a:pt x="32628" y="960"/>
                </a:lnTo>
                <a:lnTo>
                  <a:pt x="29748" y="0"/>
                </a:lnTo>
                <a:lnTo>
                  <a:pt x="23987" y="0"/>
                </a:lnTo>
                <a:lnTo>
                  <a:pt x="20147" y="960"/>
                </a:lnTo>
                <a:lnTo>
                  <a:pt x="16306" y="1920"/>
                </a:lnTo>
                <a:lnTo>
                  <a:pt x="13441" y="3840"/>
                </a:lnTo>
                <a:lnTo>
                  <a:pt x="10561" y="4800"/>
                </a:lnTo>
                <a:lnTo>
                  <a:pt x="8625" y="6720"/>
                </a:lnTo>
                <a:lnTo>
                  <a:pt x="5760" y="8641"/>
                </a:lnTo>
                <a:lnTo>
                  <a:pt x="4785" y="11521"/>
                </a:lnTo>
                <a:lnTo>
                  <a:pt x="3840" y="13441"/>
                </a:lnTo>
                <a:lnTo>
                  <a:pt x="1920" y="16322"/>
                </a:lnTo>
                <a:lnTo>
                  <a:pt x="1920" y="27843"/>
                </a:lnTo>
                <a:lnTo>
                  <a:pt x="2880" y="30723"/>
                </a:lnTo>
                <a:lnTo>
                  <a:pt x="4785" y="32644"/>
                </a:lnTo>
                <a:lnTo>
                  <a:pt x="5760" y="34564"/>
                </a:lnTo>
                <a:lnTo>
                  <a:pt x="7680" y="36484"/>
                </a:lnTo>
                <a:lnTo>
                  <a:pt x="9601" y="38404"/>
                </a:lnTo>
                <a:lnTo>
                  <a:pt x="11506" y="39364"/>
                </a:lnTo>
                <a:lnTo>
                  <a:pt x="13441" y="40325"/>
                </a:lnTo>
                <a:lnTo>
                  <a:pt x="15346" y="41285"/>
                </a:lnTo>
                <a:lnTo>
                  <a:pt x="18242" y="43205"/>
                </a:lnTo>
                <a:lnTo>
                  <a:pt x="20147" y="43205"/>
                </a:lnTo>
                <a:lnTo>
                  <a:pt x="22067" y="44165"/>
                </a:lnTo>
                <a:lnTo>
                  <a:pt x="24963" y="45125"/>
                </a:lnTo>
                <a:lnTo>
                  <a:pt x="26868" y="46085"/>
                </a:lnTo>
                <a:lnTo>
                  <a:pt x="28788" y="47045"/>
                </a:lnTo>
                <a:lnTo>
                  <a:pt x="30708" y="48005"/>
                </a:lnTo>
                <a:lnTo>
                  <a:pt x="32628" y="48966"/>
                </a:lnTo>
                <a:lnTo>
                  <a:pt x="34549" y="49926"/>
                </a:lnTo>
                <a:lnTo>
                  <a:pt x="35509" y="51846"/>
                </a:lnTo>
                <a:lnTo>
                  <a:pt x="36469" y="52806"/>
                </a:lnTo>
                <a:lnTo>
                  <a:pt x="37429" y="54726"/>
                </a:lnTo>
                <a:lnTo>
                  <a:pt x="38389" y="55671"/>
                </a:lnTo>
                <a:lnTo>
                  <a:pt x="38389" y="60487"/>
                </a:lnTo>
                <a:lnTo>
                  <a:pt x="37429" y="61447"/>
                </a:lnTo>
                <a:lnTo>
                  <a:pt x="37429" y="63352"/>
                </a:lnTo>
                <a:lnTo>
                  <a:pt x="36469" y="64328"/>
                </a:lnTo>
                <a:lnTo>
                  <a:pt x="35509" y="66233"/>
                </a:lnTo>
                <a:lnTo>
                  <a:pt x="34549" y="67193"/>
                </a:lnTo>
                <a:lnTo>
                  <a:pt x="32628" y="68168"/>
                </a:lnTo>
                <a:lnTo>
                  <a:pt x="30708" y="68168"/>
                </a:lnTo>
                <a:lnTo>
                  <a:pt x="29748" y="69113"/>
                </a:lnTo>
                <a:lnTo>
                  <a:pt x="27843" y="69113"/>
                </a:lnTo>
                <a:lnTo>
                  <a:pt x="25908" y="70073"/>
                </a:lnTo>
                <a:lnTo>
                  <a:pt x="20147" y="70073"/>
                </a:lnTo>
                <a:lnTo>
                  <a:pt x="17282" y="69113"/>
                </a:lnTo>
                <a:lnTo>
                  <a:pt x="15346" y="68168"/>
                </a:lnTo>
                <a:lnTo>
                  <a:pt x="12466" y="68168"/>
                </a:lnTo>
                <a:lnTo>
                  <a:pt x="10561" y="67193"/>
                </a:lnTo>
                <a:lnTo>
                  <a:pt x="8625" y="66233"/>
                </a:lnTo>
                <a:lnTo>
                  <a:pt x="7680" y="65288"/>
                </a:lnTo>
                <a:lnTo>
                  <a:pt x="5760" y="64328"/>
                </a:lnTo>
                <a:lnTo>
                  <a:pt x="4785" y="64328"/>
                </a:lnTo>
                <a:lnTo>
                  <a:pt x="3840" y="63352"/>
                </a:lnTo>
                <a:lnTo>
                  <a:pt x="2880" y="62392"/>
                </a:lnTo>
                <a:lnTo>
                  <a:pt x="1920" y="62392"/>
                </a:lnTo>
                <a:lnTo>
                  <a:pt x="1920" y="63352"/>
                </a:lnTo>
                <a:lnTo>
                  <a:pt x="960" y="63352"/>
                </a:lnTo>
                <a:lnTo>
                  <a:pt x="960" y="64328"/>
                </a:lnTo>
                <a:lnTo>
                  <a:pt x="0" y="64328"/>
                </a:lnTo>
                <a:lnTo>
                  <a:pt x="0" y="72008"/>
                </a:lnTo>
                <a:lnTo>
                  <a:pt x="960" y="72953"/>
                </a:lnTo>
                <a:lnTo>
                  <a:pt x="960" y="73913"/>
                </a:lnTo>
                <a:lnTo>
                  <a:pt x="1920" y="74874"/>
                </a:lnTo>
                <a:lnTo>
                  <a:pt x="2880" y="75849"/>
                </a:lnTo>
                <a:lnTo>
                  <a:pt x="4785" y="75849"/>
                </a:lnTo>
                <a:lnTo>
                  <a:pt x="5760" y="76794"/>
                </a:lnTo>
                <a:lnTo>
                  <a:pt x="7680" y="77754"/>
                </a:lnTo>
                <a:lnTo>
                  <a:pt x="9601" y="77754"/>
                </a:lnTo>
                <a:lnTo>
                  <a:pt x="11506" y="78714"/>
                </a:lnTo>
                <a:lnTo>
                  <a:pt x="13441" y="79674"/>
                </a:lnTo>
                <a:lnTo>
                  <a:pt x="15346" y="79674"/>
                </a:lnTo>
                <a:lnTo>
                  <a:pt x="18242" y="80634"/>
                </a:lnTo>
                <a:lnTo>
                  <a:pt x="26868" y="80634"/>
                </a:lnTo>
                <a:lnTo>
                  <a:pt x="30708" y="79674"/>
                </a:lnTo>
                <a:lnTo>
                  <a:pt x="34549" y="78714"/>
                </a:lnTo>
                <a:lnTo>
                  <a:pt x="38389" y="77754"/>
                </a:lnTo>
                <a:lnTo>
                  <a:pt x="41269" y="75849"/>
                </a:lnTo>
                <a:lnTo>
                  <a:pt x="43190" y="73913"/>
                </a:lnTo>
                <a:lnTo>
                  <a:pt x="46070" y="72008"/>
                </a:lnTo>
                <a:lnTo>
                  <a:pt x="47990" y="70073"/>
                </a:lnTo>
                <a:lnTo>
                  <a:pt x="48950" y="67193"/>
                </a:lnTo>
                <a:lnTo>
                  <a:pt x="50871" y="64328"/>
                </a:lnTo>
                <a:lnTo>
                  <a:pt x="51831" y="60487"/>
                </a:lnTo>
                <a:lnTo>
                  <a:pt x="51831" y="53766"/>
                </a:lnTo>
                <a:lnTo>
                  <a:pt x="50871" y="50886"/>
                </a:lnTo>
                <a:lnTo>
                  <a:pt x="49911" y="48966"/>
                </a:lnTo>
                <a:lnTo>
                  <a:pt x="48950" y="47045"/>
                </a:lnTo>
                <a:lnTo>
                  <a:pt x="47030" y="45125"/>
                </a:lnTo>
                <a:lnTo>
                  <a:pt x="46070" y="43205"/>
                </a:lnTo>
                <a:lnTo>
                  <a:pt x="44150" y="41285"/>
                </a:lnTo>
                <a:lnTo>
                  <a:pt x="42230" y="40325"/>
                </a:lnTo>
                <a:lnTo>
                  <a:pt x="39349" y="39364"/>
                </a:lnTo>
                <a:lnTo>
                  <a:pt x="37429" y="37444"/>
                </a:lnTo>
                <a:lnTo>
                  <a:pt x="35509" y="36484"/>
                </a:lnTo>
                <a:lnTo>
                  <a:pt x="32628" y="35524"/>
                </a:lnTo>
                <a:lnTo>
                  <a:pt x="30708" y="34564"/>
                </a:lnTo>
                <a:lnTo>
                  <a:pt x="28788" y="33604"/>
                </a:lnTo>
                <a:lnTo>
                  <a:pt x="25908" y="33604"/>
                </a:lnTo>
                <a:lnTo>
                  <a:pt x="23987" y="32644"/>
                </a:lnTo>
                <a:lnTo>
                  <a:pt x="22067" y="31683"/>
                </a:lnTo>
                <a:lnTo>
                  <a:pt x="20147" y="30723"/>
                </a:lnTo>
                <a:lnTo>
                  <a:pt x="18242" y="28803"/>
                </a:lnTo>
                <a:lnTo>
                  <a:pt x="17282" y="27843"/>
                </a:lnTo>
                <a:lnTo>
                  <a:pt x="16306" y="26883"/>
                </a:lnTo>
                <a:lnTo>
                  <a:pt x="15346" y="24963"/>
                </a:lnTo>
                <a:lnTo>
                  <a:pt x="14401" y="23042"/>
                </a:lnTo>
                <a:lnTo>
                  <a:pt x="14401" y="18242"/>
                </a:lnTo>
                <a:lnTo>
                  <a:pt x="15346" y="17282"/>
                </a:lnTo>
                <a:lnTo>
                  <a:pt x="16306" y="15361"/>
                </a:lnTo>
                <a:lnTo>
                  <a:pt x="16306" y="14401"/>
                </a:lnTo>
                <a:lnTo>
                  <a:pt x="18242" y="13441"/>
                </a:lnTo>
                <a:lnTo>
                  <a:pt x="19187" y="12481"/>
                </a:lnTo>
                <a:lnTo>
                  <a:pt x="20147" y="12481"/>
                </a:lnTo>
                <a:lnTo>
                  <a:pt x="22067" y="11521"/>
                </a:lnTo>
                <a:lnTo>
                  <a:pt x="23987" y="11521"/>
                </a:lnTo>
                <a:lnTo>
                  <a:pt x="25908" y="10561"/>
                </a:lnTo>
                <a:lnTo>
                  <a:pt x="30708" y="10561"/>
                </a:lnTo>
                <a:lnTo>
                  <a:pt x="32628" y="11521"/>
                </a:lnTo>
                <a:lnTo>
                  <a:pt x="34549" y="11521"/>
                </a:lnTo>
                <a:lnTo>
                  <a:pt x="36469" y="12481"/>
                </a:lnTo>
                <a:lnTo>
                  <a:pt x="38389" y="13441"/>
                </a:lnTo>
                <a:lnTo>
                  <a:pt x="40309" y="13441"/>
                </a:lnTo>
                <a:lnTo>
                  <a:pt x="41269" y="14401"/>
                </a:lnTo>
                <a:lnTo>
                  <a:pt x="42230" y="15361"/>
                </a:lnTo>
                <a:lnTo>
                  <a:pt x="43190" y="15361"/>
                </a:lnTo>
                <a:lnTo>
                  <a:pt x="44150" y="16322"/>
                </a:lnTo>
                <a:lnTo>
                  <a:pt x="47030" y="16322"/>
                </a:lnTo>
                <a:lnTo>
                  <a:pt x="47030" y="14401"/>
                </a:lnTo>
                <a:lnTo>
                  <a:pt x="47990" y="14401"/>
                </a:lnTo>
                <a:lnTo>
                  <a:pt x="47990" y="86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6" name="object 756"/>
          <p:cNvSpPr/>
          <p:nvPr/>
        </p:nvSpPr>
        <p:spPr>
          <a:xfrm>
            <a:off x="2623840" y="3851178"/>
            <a:ext cx="7680" cy="29748"/>
          </a:xfrm>
          <a:custGeom>
            <a:avLst/>
            <a:gdLst/>
            <a:ahLst/>
            <a:cxnLst/>
            <a:rect l="l" t="t" r="r" b="b"/>
            <a:pathLst>
              <a:path w="7680" h="29748">
                <a:moveTo>
                  <a:pt x="6720" y="12481"/>
                </a:moveTo>
                <a:lnTo>
                  <a:pt x="4800" y="9601"/>
                </a:lnTo>
                <a:lnTo>
                  <a:pt x="3840" y="6720"/>
                </a:lnTo>
                <a:lnTo>
                  <a:pt x="2880" y="3840"/>
                </a:lnTo>
                <a:lnTo>
                  <a:pt x="1920" y="0"/>
                </a:lnTo>
                <a:lnTo>
                  <a:pt x="0" y="24947"/>
                </a:lnTo>
                <a:lnTo>
                  <a:pt x="3840" y="27843"/>
                </a:lnTo>
                <a:lnTo>
                  <a:pt x="7680" y="29748"/>
                </a:lnTo>
                <a:lnTo>
                  <a:pt x="6720" y="1248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7" name="object 757"/>
          <p:cNvSpPr/>
          <p:nvPr/>
        </p:nvSpPr>
        <p:spPr>
          <a:xfrm>
            <a:off x="2611358" y="3803172"/>
            <a:ext cx="72953" cy="80634"/>
          </a:xfrm>
          <a:custGeom>
            <a:avLst/>
            <a:gdLst/>
            <a:ahLst/>
            <a:cxnLst/>
            <a:rect l="l" t="t" r="r" b="b"/>
            <a:pathLst>
              <a:path w="72953" h="80634">
                <a:moveTo>
                  <a:pt x="72953" y="33604"/>
                </a:moveTo>
                <a:lnTo>
                  <a:pt x="71993" y="27843"/>
                </a:lnTo>
                <a:lnTo>
                  <a:pt x="71033" y="23042"/>
                </a:lnTo>
                <a:lnTo>
                  <a:pt x="69113" y="18242"/>
                </a:lnTo>
                <a:lnTo>
                  <a:pt x="67193" y="14401"/>
                </a:lnTo>
                <a:lnTo>
                  <a:pt x="64328" y="10561"/>
                </a:lnTo>
                <a:lnTo>
                  <a:pt x="61432" y="7680"/>
                </a:lnTo>
                <a:lnTo>
                  <a:pt x="57607" y="4800"/>
                </a:lnTo>
                <a:lnTo>
                  <a:pt x="52791" y="2880"/>
                </a:lnTo>
                <a:lnTo>
                  <a:pt x="48950" y="960"/>
                </a:lnTo>
                <a:lnTo>
                  <a:pt x="43205" y="0"/>
                </a:lnTo>
                <a:lnTo>
                  <a:pt x="31683" y="0"/>
                </a:lnTo>
                <a:lnTo>
                  <a:pt x="25923" y="1920"/>
                </a:lnTo>
                <a:lnTo>
                  <a:pt x="21122" y="3840"/>
                </a:lnTo>
                <a:lnTo>
                  <a:pt x="16322" y="5760"/>
                </a:lnTo>
                <a:lnTo>
                  <a:pt x="12481" y="8641"/>
                </a:lnTo>
                <a:lnTo>
                  <a:pt x="9601" y="11521"/>
                </a:lnTo>
                <a:lnTo>
                  <a:pt x="6720" y="15361"/>
                </a:lnTo>
                <a:lnTo>
                  <a:pt x="3840" y="20162"/>
                </a:lnTo>
                <a:lnTo>
                  <a:pt x="2880" y="24963"/>
                </a:lnTo>
                <a:lnTo>
                  <a:pt x="960" y="29763"/>
                </a:lnTo>
                <a:lnTo>
                  <a:pt x="0" y="35524"/>
                </a:lnTo>
                <a:lnTo>
                  <a:pt x="0" y="47045"/>
                </a:lnTo>
                <a:lnTo>
                  <a:pt x="960" y="52806"/>
                </a:lnTo>
                <a:lnTo>
                  <a:pt x="2880" y="57607"/>
                </a:lnTo>
                <a:lnTo>
                  <a:pt x="3840" y="62392"/>
                </a:lnTo>
                <a:lnTo>
                  <a:pt x="6720" y="66233"/>
                </a:lnTo>
                <a:lnTo>
                  <a:pt x="9601" y="70073"/>
                </a:lnTo>
                <a:lnTo>
                  <a:pt x="12481" y="72953"/>
                </a:lnTo>
                <a:lnTo>
                  <a:pt x="14401" y="48005"/>
                </a:lnTo>
                <a:lnTo>
                  <a:pt x="14401" y="36484"/>
                </a:lnTo>
                <a:lnTo>
                  <a:pt x="15361" y="32644"/>
                </a:lnTo>
                <a:lnTo>
                  <a:pt x="15361" y="28803"/>
                </a:lnTo>
                <a:lnTo>
                  <a:pt x="16322" y="24963"/>
                </a:lnTo>
                <a:lnTo>
                  <a:pt x="18242" y="22082"/>
                </a:lnTo>
                <a:lnTo>
                  <a:pt x="20162" y="20162"/>
                </a:lnTo>
                <a:lnTo>
                  <a:pt x="22082" y="17282"/>
                </a:lnTo>
                <a:lnTo>
                  <a:pt x="24002" y="15361"/>
                </a:lnTo>
                <a:lnTo>
                  <a:pt x="26883" y="13441"/>
                </a:lnTo>
                <a:lnTo>
                  <a:pt x="29763" y="12481"/>
                </a:lnTo>
                <a:lnTo>
                  <a:pt x="32644" y="11521"/>
                </a:lnTo>
                <a:lnTo>
                  <a:pt x="41269" y="11521"/>
                </a:lnTo>
                <a:lnTo>
                  <a:pt x="45110" y="12481"/>
                </a:lnTo>
                <a:lnTo>
                  <a:pt x="47990" y="14401"/>
                </a:lnTo>
                <a:lnTo>
                  <a:pt x="50886" y="15361"/>
                </a:lnTo>
                <a:lnTo>
                  <a:pt x="52791" y="17282"/>
                </a:lnTo>
                <a:lnTo>
                  <a:pt x="54711" y="20162"/>
                </a:lnTo>
                <a:lnTo>
                  <a:pt x="56631" y="23042"/>
                </a:lnTo>
                <a:lnTo>
                  <a:pt x="57607" y="25923"/>
                </a:lnTo>
                <a:lnTo>
                  <a:pt x="57607" y="29763"/>
                </a:lnTo>
                <a:lnTo>
                  <a:pt x="58552" y="32644"/>
                </a:lnTo>
                <a:lnTo>
                  <a:pt x="59512" y="36484"/>
                </a:lnTo>
                <a:lnTo>
                  <a:pt x="59512" y="45125"/>
                </a:lnTo>
                <a:lnTo>
                  <a:pt x="58552" y="48966"/>
                </a:lnTo>
                <a:lnTo>
                  <a:pt x="57607" y="51846"/>
                </a:lnTo>
                <a:lnTo>
                  <a:pt x="56631" y="55671"/>
                </a:lnTo>
                <a:lnTo>
                  <a:pt x="55671" y="58567"/>
                </a:lnTo>
                <a:lnTo>
                  <a:pt x="53766" y="61447"/>
                </a:lnTo>
                <a:lnTo>
                  <a:pt x="51831" y="63352"/>
                </a:lnTo>
                <a:lnTo>
                  <a:pt x="49926" y="65288"/>
                </a:lnTo>
                <a:lnTo>
                  <a:pt x="47045" y="67193"/>
                </a:lnTo>
                <a:lnTo>
                  <a:pt x="44150" y="68168"/>
                </a:lnTo>
                <a:lnTo>
                  <a:pt x="40325" y="69113"/>
                </a:lnTo>
                <a:lnTo>
                  <a:pt x="32644" y="69113"/>
                </a:lnTo>
                <a:lnTo>
                  <a:pt x="28803" y="68168"/>
                </a:lnTo>
                <a:lnTo>
                  <a:pt x="25923" y="67193"/>
                </a:lnTo>
                <a:lnTo>
                  <a:pt x="23042" y="65288"/>
                </a:lnTo>
                <a:lnTo>
                  <a:pt x="21122" y="63352"/>
                </a:lnTo>
                <a:lnTo>
                  <a:pt x="19202" y="60487"/>
                </a:lnTo>
                <a:lnTo>
                  <a:pt x="20162" y="77754"/>
                </a:lnTo>
                <a:lnTo>
                  <a:pt x="24963" y="79674"/>
                </a:lnTo>
                <a:lnTo>
                  <a:pt x="29763" y="80634"/>
                </a:lnTo>
                <a:lnTo>
                  <a:pt x="42245" y="80634"/>
                </a:lnTo>
                <a:lnTo>
                  <a:pt x="47990" y="79674"/>
                </a:lnTo>
                <a:lnTo>
                  <a:pt x="51831" y="77754"/>
                </a:lnTo>
                <a:lnTo>
                  <a:pt x="56631" y="74874"/>
                </a:lnTo>
                <a:lnTo>
                  <a:pt x="60487" y="72008"/>
                </a:lnTo>
                <a:lnTo>
                  <a:pt x="64328" y="69113"/>
                </a:lnTo>
                <a:lnTo>
                  <a:pt x="67193" y="65288"/>
                </a:lnTo>
                <a:lnTo>
                  <a:pt x="69113" y="60487"/>
                </a:lnTo>
                <a:lnTo>
                  <a:pt x="71033" y="55671"/>
                </a:lnTo>
                <a:lnTo>
                  <a:pt x="72953" y="50886"/>
                </a:lnTo>
                <a:lnTo>
                  <a:pt x="72953" y="3360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8" name="object 758"/>
          <p:cNvSpPr/>
          <p:nvPr/>
        </p:nvSpPr>
        <p:spPr>
          <a:xfrm>
            <a:off x="2750545" y="3834856"/>
            <a:ext cx="4815" cy="18242"/>
          </a:xfrm>
          <a:custGeom>
            <a:avLst/>
            <a:gdLst/>
            <a:ahLst/>
            <a:cxnLst/>
            <a:rect l="l" t="t" r="r" b="b"/>
            <a:pathLst>
              <a:path w="4815" h="18242">
                <a:moveTo>
                  <a:pt x="1935" y="3840"/>
                </a:moveTo>
                <a:lnTo>
                  <a:pt x="0" y="0"/>
                </a:lnTo>
                <a:lnTo>
                  <a:pt x="0" y="18242"/>
                </a:lnTo>
                <a:lnTo>
                  <a:pt x="975" y="17282"/>
                </a:lnTo>
                <a:lnTo>
                  <a:pt x="2880" y="18242"/>
                </a:lnTo>
                <a:lnTo>
                  <a:pt x="4815" y="6720"/>
                </a:lnTo>
                <a:lnTo>
                  <a:pt x="1935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9" name="object 759"/>
          <p:cNvSpPr/>
          <p:nvPr/>
        </p:nvSpPr>
        <p:spPr>
          <a:xfrm>
            <a:off x="2745760" y="3804132"/>
            <a:ext cx="56631" cy="106558"/>
          </a:xfrm>
          <a:custGeom>
            <a:avLst/>
            <a:gdLst/>
            <a:ahLst/>
            <a:cxnLst/>
            <a:rect l="l" t="t" r="r" b="b"/>
            <a:pathLst>
              <a:path w="56631" h="106558">
                <a:moveTo>
                  <a:pt x="41269" y="103677"/>
                </a:moveTo>
                <a:lnTo>
                  <a:pt x="45110" y="101757"/>
                </a:lnTo>
                <a:lnTo>
                  <a:pt x="47990" y="99837"/>
                </a:lnTo>
                <a:lnTo>
                  <a:pt x="50871" y="97917"/>
                </a:lnTo>
                <a:lnTo>
                  <a:pt x="52791" y="95036"/>
                </a:lnTo>
                <a:lnTo>
                  <a:pt x="53751" y="92156"/>
                </a:lnTo>
                <a:lnTo>
                  <a:pt x="55671" y="89275"/>
                </a:lnTo>
                <a:lnTo>
                  <a:pt x="56631" y="85435"/>
                </a:lnTo>
                <a:lnTo>
                  <a:pt x="56631" y="79674"/>
                </a:lnTo>
                <a:lnTo>
                  <a:pt x="55671" y="76794"/>
                </a:lnTo>
                <a:lnTo>
                  <a:pt x="54711" y="73914"/>
                </a:lnTo>
                <a:lnTo>
                  <a:pt x="52791" y="71993"/>
                </a:lnTo>
                <a:lnTo>
                  <a:pt x="51831" y="70073"/>
                </a:lnTo>
                <a:lnTo>
                  <a:pt x="48950" y="68153"/>
                </a:lnTo>
                <a:lnTo>
                  <a:pt x="47030" y="66233"/>
                </a:lnTo>
                <a:lnTo>
                  <a:pt x="44150" y="65272"/>
                </a:lnTo>
                <a:lnTo>
                  <a:pt x="41269" y="64328"/>
                </a:lnTo>
                <a:lnTo>
                  <a:pt x="38389" y="63367"/>
                </a:lnTo>
                <a:lnTo>
                  <a:pt x="34549" y="62392"/>
                </a:lnTo>
                <a:lnTo>
                  <a:pt x="12466" y="62392"/>
                </a:lnTo>
                <a:lnTo>
                  <a:pt x="9601" y="61432"/>
                </a:lnTo>
                <a:lnTo>
                  <a:pt x="6720" y="61432"/>
                </a:lnTo>
                <a:lnTo>
                  <a:pt x="5760" y="59527"/>
                </a:lnTo>
                <a:lnTo>
                  <a:pt x="3840" y="58552"/>
                </a:lnTo>
                <a:lnTo>
                  <a:pt x="2880" y="56647"/>
                </a:lnTo>
                <a:lnTo>
                  <a:pt x="2880" y="51846"/>
                </a:lnTo>
                <a:lnTo>
                  <a:pt x="3840" y="50886"/>
                </a:lnTo>
                <a:lnTo>
                  <a:pt x="3840" y="49926"/>
                </a:lnTo>
                <a:lnTo>
                  <a:pt x="4785" y="48966"/>
                </a:lnTo>
                <a:lnTo>
                  <a:pt x="4785" y="24003"/>
                </a:lnTo>
                <a:lnTo>
                  <a:pt x="5760" y="22082"/>
                </a:lnTo>
                <a:lnTo>
                  <a:pt x="5760" y="20162"/>
                </a:lnTo>
                <a:lnTo>
                  <a:pt x="6720" y="18242"/>
                </a:lnTo>
                <a:lnTo>
                  <a:pt x="7665" y="16322"/>
                </a:lnTo>
                <a:lnTo>
                  <a:pt x="8625" y="14401"/>
                </a:lnTo>
                <a:lnTo>
                  <a:pt x="10561" y="13441"/>
                </a:lnTo>
                <a:lnTo>
                  <a:pt x="11506" y="11521"/>
                </a:lnTo>
                <a:lnTo>
                  <a:pt x="13441" y="11521"/>
                </a:lnTo>
                <a:lnTo>
                  <a:pt x="15346" y="10561"/>
                </a:lnTo>
                <a:lnTo>
                  <a:pt x="18227" y="9601"/>
                </a:lnTo>
                <a:lnTo>
                  <a:pt x="25907" y="9601"/>
                </a:lnTo>
                <a:lnTo>
                  <a:pt x="29748" y="11521"/>
                </a:lnTo>
                <a:lnTo>
                  <a:pt x="31668" y="14401"/>
                </a:lnTo>
                <a:lnTo>
                  <a:pt x="34549" y="16322"/>
                </a:lnTo>
                <a:lnTo>
                  <a:pt x="36469" y="21122"/>
                </a:lnTo>
                <a:lnTo>
                  <a:pt x="36469" y="27843"/>
                </a:lnTo>
                <a:lnTo>
                  <a:pt x="35509" y="29763"/>
                </a:lnTo>
                <a:lnTo>
                  <a:pt x="35509" y="31683"/>
                </a:lnTo>
                <a:lnTo>
                  <a:pt x="34549" y="33604"/>
                </a:lnTo>
                <a:lnTo>
                  <a:pt x="33588" y="35524"/>
                </a:lnTo>
                <a:lnTo>
                  <a:pt x="32628" y="36484"/>
                </a:lnTo>
                <a:lnTo>
                  <a:pt x="30708" y="38404"/>
                </a:lnTo>
                <a:lnTo>
                  <a:pt x="29748" y="39364"/>
                </a:lnTo>
                <a:lnTo>
                  <a:pt x="27843" y="40325"/>
                </a:lnTo>
                <a:lnTo>
                  <a:pt x="25907" y="41285"/>
                </a:lnTo>
                <a:lnTo>
                  <a:pt x="15346" y="41285"/>
                </a:lnTo>
                <a:lnTo>
                  <a:pt x="11506" y="40325"/>
                </a:lnTo>
                <a:lnTo>
                  <a:pt x="9601" y="37444"/>
                </a:lnTo>
                <a:lnTo>
                  <a:pt x="7665" y="48966"/>
                </a:lnTo>
                <a:lnTo>
                  <a:pt x="9601" y="49926"/>
                </a:lnTo>
                <a:lnTo>
                  <a:pt x="12466" y="50886"/>
                </a:lnTo>
                <a:lnTo>
                  <a:pt x="15346" y="51846"/>
                </a:lnTo>
                <a:lnTo>
                  <a:pt x="24947" y="51846"/>
                </a:lnTo>
                <a:lnTo>
                  <a:pt x="28788" y="50886"/>
                </a:lnTo>
                <a:lnTo>
                  <a:pt x="32628" y="49926"/>
                </a:lnTo>
                <a:lnTo>
                  <a:pt x="35509" y="48966"/>
                </a:lnTo>
                <a:lnTo>
                  <a:pt x="38389" y="47045"/>
                </a:lnTo>
                <a:lnTo>
                  <a:pt x="41269" y="45125"/>
                </a:lnTo>
                <a:lnTo>
                  <a:pt x="44150" y="42245"/>
                </a:lnTo>
                <a:lnTo>
                  <a:pt x="46070" y="40325"/>
                </a:lnTo>
                <a:lnTo>
                  <a:pt x="47030" y="36484"/>
                </a:lnTo>
                <a:lnTo>
                  <a:pt x="47990" y="33604"/>
                </a:lnTo>
                <a:lnTo>
                  <a:pt x="48950" y="29763"/>
                </a:lnTo>
                <a:lnTo>
                  <a:pt x="48950" y="20162"/>
                </a:lnTo>
                <a:lnTo>
                  <a:pt x="47990" y="18242"/>
                </a:lnTo>
                <a:lnTo>
                  <a:pt x="47030" y="15361"/>
                </a:lnTo>
                <a:lnTo>
                  <a:pt x="46070" y="13441"/>
                </a:lnTo>
                <a:lnTo>
                  <a:pt x="44150" y="11521"/>
                </a:lnTo>
                <a:lnTo>
                  <a:pt x="55671" y="11521"/>
                </a:lnTo>
                <a:lnTo>
                  <a:pt x="56631" y="10561"/>
                </a:lnTo>
                <a:lnTo>
                  <a:pt x="56631" y="2880"/>
                </a:lnTo>
                <a:lnTo>
                  <a:pt x="55671" y="1920"/>
                </a:lnTo>
                <a:lnTo>
                  <a:pt x="54711" y="960"/>
                </a:lnTo>
                <a:lnTo>
                  <a:pt x="30708" y="960"/>
                </a:lnTo>
                <a:lnTo>
                  <a:pt x="28788" y="0"/>
                </a:lnTo>
                <a:lnTo>
                  <a:pt x="12466" y="0"/>
                </a:lnTo>
                <a:lnTo>
                  <a:pt x="9601" y="1920"/>
                </a:lnTo>
                <a:lnTo>
                  <a:pt x="5760" y="2880"/>
                </a:lnTo>
                <a:lnTo>
                  <a:pt x="2880" y="4800"/>
                </a:lnTo>
                <a:lnTo>
                  <a:pt x="0" y="6720"/>
                </a:lnTo>
                <a:lnTo>
                  <a:pt x="944" y="90236"/>
                </a:lnTo>
                <a:lnTo>
                  <a:pt x="944" y="84475"/>
                </a:lnTo>
                <a:lnTo>
                  <a:pt x="1920" y="83515"/>
                </a:lnTo>
                <a:lnTo>
                  <a:pt x="1920" y="80634"/>
                </a:lnTo>
                <a:lnTo>
                  <a:pt x="2880" y="79674"/>
                </a:lnTo>
                <a:lnTo>
                  <a:pt x="3840" y="78714"/>
                </a:lnTo>
                <a:lnTo>
                  <a:pt x="4785" y="77754"/>
                </a:lnTo>
                <a:lnTo>
                  <a:pt x="5760" y="76794"/>
                </a:lnTo>
                <a:lnTo>
                  <a:pt x="6720" y="74889"/>
                </a:lnTo>
                <a:lnTo>
                  <a:pt x="7665" y="73914"/>
                </a:lnTo>
                <a:lnTo>
                  <a:pt x="9601" y="72953"/>
                </a:lnTo>
                <a:lnTo>
                  <a:pt x="32628" y="72953"/>
                </a:lnTo>
                <a:lnTo>
                  <a:pt x="36469" y="73914"/>
                </a:lnTo>
                <a:lnTo>
                  <a:pt x="39349" y="75834"/>
                </a:lnTo>
                <a:lnTo>
                  <a:pt x="41269" y="77754"/>
                </a:lnTo>
                <a:lnTo>
                  <a:pt x="43190" y="79674"/>
                </a:lnTo>
                <a:lnTo>
                  <a:pt x="43190" y="85435"/>
                </a:lnTo>
                <a:lnTo>
                  <a:pt x="42230" y="86395"/>
                </a:lnTo>
                <a:lnTo>
                  <a:pt x="41269" y="88315"/>
                </a:lnTo>
                <a:lnTo>
                  <a:pt x="41269" y="90236"/>
                </a:lnTo>
                <a:lnTo>
                  <a:pt x="39349" y="91196"/>
                </a:lnTo>
                <a:lnTo>
                  <a:pt x="38389" y="93116"/>
                </a:lnTo>
                <a:lnTo>
                  <a:pt x="36469" y="94076"/>
                </a:lnTo>
                <a:lnTo>
                  <a:pt x="34549" y="95036"/>
                </a:lnTo>
                <a:lnTo>
                  <a:pt x="31668" y="95996"/>
                </a:lnTo>
                <a:lnTo>
                  <a:pt x="32628" y="106558"/>
                </a:lnTo>
                <a:lnTo>
                  <a:pt x="36469" y="105597"/>
                </a:lnTo>
                <a:lnTo>
                  <a:pt x="41269" y="10367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0" name="object 760"/>
          <p:cNvSpPr/>
          <p:nvPr/>
        </p:nvSpPr>
        <p:spPr>
          <a:xfrm>
            <a:off x="2734238" y="3810853"/>
            <a:ext cx="44150" cy="100797"/>
          </a:xfrm>
          <a:custGeom>
            <a:avLst/>
            <a:gdLst/>
            <a:ahLst/>
            <a:cxnLst/>
            <a:rect l="l" t="t" r="r" b="b"/>
            <a:pathLst>
              <a:path w="44150" h="100797">
                <a:moveTo>
                  <a:pt x="960" y="88315"/>
                </a:moveTo>
                <a:lnTo>
                  <a:pt x="2880" y="91196"/>
                </a:lnTo>
                <a:lnTo>
                  <a:pt x="4800" y="93116"/>
                </a:lnTo>
                <a:lnTo>
                  <a:pt x="6720" y="95036"/>
                </a:lnTo>
                <a:lnTo>
                  <a:pt x="9601" y="96956"/>
                </a:lnTo>
                <a:lnTo>
                  <a:pt x="13441" y="97916"/>
                </a:lnTo>
                <a:lnTo>
                  <a:pt x="17282" y="98877"/>
                </a:lnTo>
                <a:lnTo>
                  <a:pt x="21122" y="99837"/>
                </a:lnTo>
                <a:lnTo>
                  <a:pt x="26868" y="100797"/>
                </a:lnTo>
                <a:lnTo>
                  <a:pt x="38389" y="100797"/>
                </a:lnTo>
                <a:lnTo>
                  <a:pt x="44150" y="99837"/>
                </a:lnTo>
                <a:lnTo>
                  <a:pt x="43190" y="89275"/>
                </a:lnTo>
                <a:lnTo>
                  <a:pt x="40309" y="90236"/>
                </a:lnTo>
                <a:lnTo>
                  <a:pt x="26868" y="90236"/>
                </a:lnTo>
                <a:lnTo>
                  <a:pt x="22082" y="89275"/>
                </a:lnTo>
                <a:lnTo>
                  <a:pt x="18242" y="87355"/>
                </a:lnTo>
                <a:lnTo>
                  <a:pt x="14401" y="85435"/>
                </a:lnTo>
                <a:lnTo>
                  <a:pt x="12466" y="83515"/>
                </a:lnTo>
                <a:lnTo>
                  <a:pt x="11521" y="0"/>
                </a:lnTo>
                <a:lnTo>
                  <a:pt x="9601" y="1920"/>
                </a:lnTo>
                <a:lnTo>
                  <a:pt x="7680" y="4800"/>
                </a:lnTo>
                <a:lnTo>
                  <a:pt x="5760" y="8641"/>
                </a:lnTo>
                <a:lnTo>
                  <a:pt x="4800" y="11521"/>
                </a:lnTo>
                <a:lnTo>
                  <a:pt x="3840" y="15361"/>
                </a:lnTo>
                <a:lnTo>
                  <a:pt x="3840" y="23042"/>
                </a:lnTo>
                <a:lnTo>
                  <a:pt x="4800" y="25923"/>
                </a:lnTo>
                <a:lnTo>
                  <a:pt x="5760" y="28803"/>
                </a:lnTo>
                <a:lnTo>
                  <a:pt x="6720" y="30723"/>
                </a:lnTo>
                <a:lnTo>
                  <a:pt x="7680" y="33604"/>
                </a:lnTo>
                <a:lnTo>
                  <a:pt x="9601" y="35524"/>
                </a:lnTo>
                <a:lnTo>
                  <a:pt x="7680" y="37444"/>
                </a:lnTo>
                <a:lnTo>
                  <a:pt x="5760" y="39364"/>
                </a:lnTo>
                <a:lnTo>
                  <a:pt x="4800" y="42245"/>
                </a:lnTo>
                <a:lnTo>
                  <a:pt x="2880" y="45125"/>
                </a:lnTo>
                <a:lnTo>
                  <a:pt x="1920" y="47990"/>
                </a:lnTo>
                <a:lnTo>
                  <a:pt x="1920" y="53766"/>
                </a:lnTo>
                <a:lnTo>
                  <a:pt x="2880" y="55671"/>
                </a:lnTo>
                <a:lnTo>
                  <a:pt x="3840" y="57607"/>
                </a:lnTo>
                <a:lnTo>
                  <a:pt x="5760" y="59512"/>
                </a:lnTo>
                <a:lnTo>
                  <a:pt x="7680" y="61432"/>
                </a:lnTo>
                <a:lnTo>
                  <a:pt x="10561" y="62392"/>
                </a:lnTo>
                <a:lnTo>
                  <a:pt x="8641" y="64328"/>
                </a:lnTo>
                <a:lnTo>
                  <a:pt x="6720" y="65272"/>
                </a:lnTo>
                <a:lnTo>
                  <a:pt x="5760" y="67193"/>
                </a:lnTo>
                <a:lnTo>
                  <a:pt x="3840" y="68168"/>
                </a:lnTo>
                <a:lnTo>
                  <a:pt x="2880" y="70073"/>
                </a:lnTo>
                <a:lnTo>
                  <a:pt x="1920" y="71033"/>
                </a:lnTo>
                <a:lnTo>
                  <a:pt x="960" y="72953"/>
                </a:lnTo>
                <a:lnTo>
                  <a:pt x="960" y="73913"/>
                </a:lnTo>
                <a:lnTo>
                  <a:pt x="0" y="75834"/>
                </a:lnTo>
                <a:lnTo>
                  <a:pt x="0" y="86395"/>
                </a:lnTo>
                <a:lnTo>
                  <a:pt x="960" y="8831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1" name="object 761"/>
          <p:cNvSpPr/>
          <p:nvPr/>
        </p:nvSpPr>
        <p:spPr>
          <a:xfrm>
            <a:off x="2819674" y="3769583"/>
            <a:ext cx="13441" cy="113263"/>
          </a:xfrm>
          <a:custGeom>
            <a:avLst/>
            <a:gdLst/>
            <a:ahLst/>
            <a:cxnLst/>
            <a:rect l="l" t="t" r="r" b="b"/>
            <a:pathLst>
              <a:path w="13441" h="113263">
                <a:moveTo>
                  <a:pt x="9601" y="0"/>
                </a:moveTo>
                <a:lnTo>
                  <a:pt x="192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111343"/>
                </a:lnTo>
                <a:lnTo>
                  <a:pt x="960" y="111343"/>
                </a:lnTo>
                <a:lnTo>
                  <a:pt x="960" y="112303"/>
                </a:lnTo>
                <a:lnTo>
                  <a:pt x="3840" y="112303"/>
                </a:lnTo>
                <a:lnTo>
                  <a:pt x="4800" y="113263"/>
                </a:lnTo>
                <a:lnTo>
                  <a:pt x="8641" y="113263"/>
                </a:lnTo>
                <a:lnTo>
                  <a:pt x="9601" y="112303"/>
                </a:lnTo>
                <a:lnTo>
                  <a:pt x="12481" y="112303"/>
                </a:lnTo>
                <a:lnTo>
                  <a:pt x="13441" y="111343"/>
                </a:lnTo>
                <a:lnTo>
                  <a:pt x="13441" y="960"/>
                </a:lnTo>
                <a:lnTo>
                  <a:pt x="12481" y="960"/>
                </a:lnTo>
                <a:lnTo>
                  <a:pt x="11521" y="0"/>
                </a:lnTo>
                <a:lnTo>
                  <a:pt x="9601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2" name="object 762"/>
          <p:cNvSpPr/>
          <p:nvPr/>
        </p:nvSpPr>
        <p:spPr>
          <a:xfrm>
            <a:off x="2872465" y="3866525"/>
            <a:ext cx="9601" cy="17282"/>
          </a:xfrm>
          <a:custGeom>
            <a:avLst/>
            <a:gdLst/>
            <a:ahLst/>
            <a:cxnLst/>
            <a:rect l="l" t="t" r="r" b="b"/>
            <a:pathLst>
              <a:path w="9601" h="17282">
                <a:moveTo>
                  <a:pt x="4800" y="16322"/>
                </a:moveTo>
                <a:lnTo>
                  <a:pt x="9601" y="17282"/>
                </a:lnTo>
                <a:lnTo>
                  <a:pt x="5760" y="3840"/>
                </a:lnTo>
                <a:lnTo>
                  <a:pt x="2880" y="1935"/>
                </a:lnTo>
                <a:lnTo>
                  <a:pt x="960" y="0"/>
                </a:lnTo>
                <a:lnTo>
                  <a:pt x="0" y="14401"/>
                </a:lnTo>
                <a:lnTo>
                  <a:pt x="4800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3" name="object 763"/>
          <p:cNvSpPr/>
          <p:nvPr/>
        </p:nvSpPr>
        <p:spPr>
          <a:xfrm>
            <a:off x="2852303" y="3803172"/>
            <a:ext cx="72969" cy="80634"/>
          </a:xfrm>
          <a:custGeom>
            <a:avLst/>
            <a:gdLst/>
            <a:ahLst/>
            <a:cxnLst/>
            <a:rect l="l" t="t" r="r" b="b"/>
            <a:pathLst>
              <a:path w="72969" h="80634">
                <a:moveTo>
                  <a:pt x="975" y="52806"/>
                </a:moveTo>
                <a:lnTo>
                  <a:pt x="2880" y="57607"/>
                </a:lnTo>
                <a:lnTo>
                  <a:pt x="3840" y="62392"/>
                </a:lnTo>
                <a:lnTo>
                  <a:pt x="5775" y="66233"/>
                </a:lnTo>
                <a:lnTo>
                  <a:pt x="8656" y="70073"/>
                </a:lnTo>
                <a:lnTo>
                  <a:pt x="12496" y="72953"/>
                </a:lnTo>
                <a:lnTo>
                  <a:pt x="15377" y="75849"/>
                </a:lnTo>
                <a:lnTo>
                  <a:pt x="20162" y="77754"/>
                </a:lnTo>
                <a:lnTo>
                  <a:pt x="21122" y="63352"/>
                </a:lnTo>
                <a:lnTo>
                  <a:pt x="19217" y="60487"/>
                </a:lnTo>
                <a:lnTo>
                  <a:pt x="17282" y="57607"/>
                </a:lnTo>
                <a:lnTo>
                  <a:pt x="16322" y="54726"/>
                </a:lnTo>
                <a:lnTo>
                  <a:pt x="15377" y="51846"/>
                </a:lnTo>
                <a:lnTo>
                  <a:pt x="14401" y="48005"/>
                </a:lnTo>
                <a:lnTo>
                  <a:pt x="14401" y="32644"/>
                </a:lnTo>
                <a:lnTo>
                  <a:pt x="15377" y="28803"/>
                </a:lnTo>
                <a:lnTo>
                  <a:pt x="16322" y="24963"/>
                </a:lnTo>
                <a:lnTo>
                  <a:pt x="18242" y="22082"/>
                </a:lnTo>
                <a:lnTo>
                  <a:pt x="20162" y="20162"/>
                </a:lnTo>
                <a:lnTo>
                  <a:pt x="21122" y="17282"/>
                </a:lnTo>
                <a:lnTo>
                  <a:pt x="24003" y="15361"/>
                </a:lnTo>
                <a:lnTo>
                  <a:pt x="26883" y="13441"/>
                </a:lnTo>
                <a:lnTo>
                  <a:pt x="29763" y="12481"/>
                </a:lnTo>
                <a:lnTo>
                  <a:pt x="32644" y="11521"/>
                </a:lnTo>
                <a:lnTo>
                  <a:pt x="41285" y="11521"/>
                </a:lnTo>
                <a:lnTo>
                  <a:pt x="45125" y="12481"/>
                </a:lnTo>
                <a:lnTo>
                  <a:pt x="47045" y="14401"/>
                </a:lnTo>
                <a:lnTo>
                  <a:pt x="50886" y="15361"/>
                </a:lnTo>
                <a:lnTo>
                  <a:pt x="52806" y="17282"/>
                </a:lnTo>
                <a:lnTo>
                  <a:pt x="54726" y="20162"/>
                </a:lnTo>
                <a:lnTo>
                  <a:pt x="55686" y="23042"/>
                </a:lnTo>
                <a:lnTo>
                  <a:pt x="57607" y="25923"/>
                </a:lnTo>
                <a:lnTo>
                  <a:pt x="57607" y="29763"/>
                </a:lnTo>
                <a:lnTo>
                  <a:pt x="58567" y="32644"/>
                </a:lnTo>
                <a:lnTo>
                  <a:pt x="58567" y="48966"/>
                </a:lnTo>
                <a:lnTo>
                  <a:pt x="57607" y="51846"/>
                </a:lnTo>
                <a:lnTo>
                  <a:pt x="56647" y="55671"/>
                </a:lnTo>
                <a:lnTo>
                  <a:pt x="55686" y="58567"/>
                </a:lnTo>
                <a:lnTo>
                  <a:pt x="53766" y="61447"/>
                </a:lnTo>
                <a:lnTo>
                  <a:pt x="51846" y="63352"/>
                </a:lnTo>
                <a:lnTo>
                  <a:pt x="49926" y="65288"/>
                </a:lnTo>
                <a:lnTo>
                  <a:pt x="47045" y="67193"/>
                </a:lnTo>
                <a:lnTo>
                  <a:pt x="44165" y="68168"/>
                </a:lnTo>
                <a:lnTo>
                  <a:pt x="40325" y="69113"/>
                </a:lnTo>
                <a:lnTo>
                  <a:pt x="32644" y="69113"/>
                </a:lnTo>
                <a:lnTo>
                  <a:pt x="28803" y="68168"/>
                </a:lnTo>
                <a:lnTo>
                  <a:pt x="25923" y="67193"/>
                </a:lnTo>
                <a:lnTo>
                  <a:pt x="29763" y="80634"/>
                </a:lnTo>
                <a:lnTo>
                  <a:pt x="42245" y="80634"/>
                </a:lnTo>
                <a:lnTo>
                  <a:pt x="47045" y="79674"/>
                </a:lnTo>
                <a:lnTo>
                  <a:pt x="51846" y="77754"/>
                </a:lnTo>
                <a:lnTo>
                  <a:pt x="56647" y="74874"/>
                </a:lnTo>
                <a:lnTo>
                  <a:pt x="60487" y="72008"/>
                </a:lnTo>
                <a:lnTo>
                  <a:pt x="63367" y="69113"/>
                </a:lnTo>
                <a:lnTo>
                  <a:pt x="67208" y="65288"/>
                </a:lnTo>
                <a:lnTo>
                  <a:pt x="69128" y="60487"/>
                </a:lnTo>
                <a:lnTo>
                  <a:pt x="71048" y="55671"/>
                </a:lnTo>
                <a:lnTo>
                  <a:pt x="72009" y="50886"/>
                </a:lnTo>
                <a:lnTo>
                  <a:pt x="72969" y="45125"/>
                </a:lnTo>
                <a:lnTo>
                  <a:pt x="72969" y="33604"/>
                </a:lnTo>
                <a:lnTo>
                  <a:pt x="72009" y="27843"/>
                </a:lnTo>
                <a:lnTo>
                  <a:pt x="71048" y="23042"/>
                </a:lnTo>
                <a:lnTo>
                  <a:pt x="69128" y="18242"/>
                </a:lnTo>
                <a:lnTo>
                  <a:pt x="67208" y="14401"/>
                </a:lnTo>
                <a:lnTo>
                  <a:pt x="64328" y="10561"/>
                </a:lnTo>
                <a:lnTo>
                  <a:pt x="61447" y="7680"/>
                </a:lnTo>
                <a:lnTo>
                  <a:pt x="57607" y="4800"/>
                </a:lnTo>
                <a:lnTo>
                  <a:pt x="52806" y="2880"/>
                </a:lnTo>
                <a:lnTo>
                  <a:pt x="48966" y="960"/>
                </a:lnTo>
                <a:lnTo>
                  <a:pt x="43205" y="0"/>
                </a:lnTo>
                <a:lnTo>
                  <a:pt x="30723" y="0"/>
                </a:lnTo>
                <a:lnTo>
                  <a:pt x="25923" y="1920"/>
                </a:lnTo>
                <a:lnTo>
                  <a:pt x="21122" y="3840"/>
                </a:lnTo>
                <a:lnTo>
                  <a:pt x="16322" y="5760"/>
                </a:lnTo>
                <a:lnTo>
                  <a:pt x="12496" y="8641"/>
                </a:lnTo>
                <a:lnTo>
                  <a:pt x="9601" y="11521"/>
                </a:lnTo>
                <a:lnTo>
                  <a:pt x="6720" y="15361"/>
                </a:lnTo>
                <a:lnTo>
                  <a:pt x="3840" y="20162"/>
                </a:lnTo>
                <a:lnTo>
                  <a:pt x="2880" y="24963"/>
                </a:lnTo>
                <a:lnTo>
                  <a:pt x="975" y="29763"/>
                </a:lnTo>
                <a:lnTo>
                  <a:pt x="0" y="35524"/>
                </a:lnTo>
                <a:lnTo>
                  <a:pt x="0" y="47045"/>
                </a:lnTo>
                <a:lnTo>
                  <a:pt x="975" y="5280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4" name="object 764"/>
          <p:cNvSpPr/>
          <p:nvPr/>
        </p:nvSpPr>
        <p:spPr>
          <a:xfrm>
            <a:off x="2944474" y="3862684"/>
            <a:ext cx="27828" cy="112303"/>
          </a:xfrm>
          <a:custGeom>
            <a:avLst/>
            <a:gdLst/>
            <a:ahLst/>
            <a:cxnLst/>
            <a:rect l="l" t="t" r="r" b="b"/>
            <a:pathLst>
              <a:path w="27828" h="112303">
                <a:moveTo>
                  <a:pt x="23987" y="5775"/>
                </a:moveTo>
                <a:lnTo>
                  <a:pt x="21122" y="3840"/>
                </a:lnTo>
                <a:lnTo>
                  <a:pt x="17266" y="0"/>
                </a:lnTo>
                <a:lnTo>
                  <a:pt x="14401" y="10561"/>
                </a:lnTo>
                <a:lnTo>
                  <a:pt x="16306" y="12496"/>
                </a:lnTo>
                <a:lnTo>
                  <a:pt x="18242" y="14401"/>
                </a:lnTo>
                <a:lnTo>
                  <a:pt x="20147" y="15361"/>
                </a:lnTo>
                <a:lnTo>
                  <a:pt x="22067" y="17282"/>
                </a:lnTo>
                <a:lnTo>
                  <a:pt x="23987" y="18242"/>
                </a:lnTo>
                <a:lnTo>
                  <a:pt x="25908" y="19202"/>
                </a:lnTo>
                <a:lnTo>
                  <a:pt x="27828" y="7680"/>
                </a:lnTo>
                <a:lnTo>
                  <a:pt x="23987" y="5775"/>
                </a:lnTo>
                <a:close/>
              </a:path>
              <a:path w="27828" h="112303">
                <a:moveTo>
                  <a:pt x="11521" y="-93101"/>
                </a:moveTo>
                <a:lnTo>
                  <a:pt x="1905" y="-93101"/>
                </a:lnTo>
                <a:lnTo>
                  <a:pt x="1905" y="-92141"/>
                </a:lnTo>
                <a:lnTo>
                  <a:pt x="960" y="-92141"/>
                </a:lnTo>
                <a:lnTo>
                  <a:pt x="0" y="-91196"/>
                </a:lnTo>
                <a:lnTo>
                  <a:pt x="0" y="18242"/>
                </a:lnTo>
                <a:lnTo>
                  <a:pt x="960" y="18242"/>
                </a:lnTo>
                <a:lnTo>
                  <a:pt x="960" y="19202"/>
                </a:lnTo>
                <a:lnTo>
                  <a:pt x="3840" y="19202"/>
                </a:lnTo>
                <a:lnTo>
                  <a:pt x="3840" y="20162"/>
                </a:lnTo>
                <a:lnTo>
                  <a:pt x="7680" y="20162"/>
                </a:lnTo>
                <a:lnTo>
                  <a:pt x="8625" y="19202"/>
                </a:lnTo>
                <a:lnTo>
                  <a:pt x="11521" y="19202"/>
                </a:lnTo>
                <a:lnTo>
                  <a:pt x="11521" y="18242"/>
                </a:lnTo>
                <a:lnTo>
                  <a:pt x="12466" y="18242"/>
                </a:lnTo>
                <a:lnTo>
                  <a:pt x="12466" y="8656"/>
                </a:lnTo>
                <a:lnTo>
                  <a:pt x="14401" y="10561"/>
                </a:lnTo>
                <a:lnTo>
                  <a:pt x="17266" y="0"/>
                </a:lnTo>
                <a:lnTo>
                  <a:pt x="13426" y="-4785"/>
                </a:lnTo>
                <a:lnTo>
                  <a:pt x="13426" y="-33588"/>
                </a:lnTo>
                <a:lnTo>
                  <a:pt x="16306" y="-36469"/>
                </a:lnTo>
                <a:lnTo>
                  <a:pt x="18242" y="-38389"/>
                </a:lnTo>
                <a:lnTo>
                  <a:pt x="19187" y="-40309"/>
                </a:lnTo>
                <a:lnTo>
                  <a:pt x="21122" y="-42230"/>
                </a:lnTo>
                <a:lnTo>
                  <a:pt x="23027" y="-43190"/>
                </a:lnTo>
                <a:lnTo>
                  <a:pt x="24963" y="-44150"/>
                </a:lnTo>
                <a:lnTo>
                  <a:pt x="26868" y="-45110"/>
                </a:lnTo>
                <a:lnTo>
                  <a:pt x="28788" y="-46070"/>
                </a:lnTo>
                <a:lnTo>
                  <a:pt x="29748" y="-47030"/>
                </a:lnTo>
                <a:lnTo>
                  <a:pt x="31668" y="-47030"/>
                </a:lnTo>
                <a:lnTo>
                  <a:pt x="33588" y="-47990"/>
                </a:lnTo>
                <a:lnTo>
                  <a:pt x="38389" y="-47990"/>
                </a:lnTo>
                <a:lnTo>
                  <a:pt x="41269" y="-47030"/>
                </a:lnTo>
                <a:lnTo>
                  <a:pt x="44150" y="-45110"/>
                </a:lnTo>
                <a:lnTo>
                  <a:pt x="46070" y="-43190"/>
                </a:lnTo>
                <a:lnTo>
                  <a:pt x="47990" y="-41269"/>
                </a:lnTo>
                <a:lnTo>
                  <a:pt x="49911" y="-38389"/>
                </a:lnTo>
                <a:lnTo>
                  <a:pt x="50871" y="-35509"/>
                </a:lnTo>
                <a:lnTo>
                  <a:pt x="51831" y="-32628"/>
                </a:lnTo>
                <a:lnTo>
                  <a:pt x="52791" y="-29748"/>
                </a:lnTo>
                <a:lnTo>
                  <a:pt x="52791" y="-25908"/>
                </a:lnTo>
                <a:lnTo>
                  <a:pt x="53751" y="-22067"/>
                </a:lnTo>
                <a:lnTo>
                  <a:pt x="53751" y="-15346"/>
                </a:lnTo>
                <a:lnTo>
                  <a:pt x="52791" y="-11506"/>
                </a:lnTo>
                <a:lnTo>
                  <a:pt x="51831" y="-8625"/>
                </a:lnTo>
                <a:lnTo>
                  <a:pt x="51831" y="-4785"/>
                </a:lnTo>
                <a:lnTo>
                  <a:pt x="50871" y="-1904"/>
                </a:lnTo>
                <a:lnTo>
                  <a:pt x="48950" y="975"/>
                </a:lnTo>
                <a:lnTo>
                  <a:pt x="47990" y="2880"/>
                </a:lnTo>
                <a:lnTo>
                  <a:pt x="46070" y="5775"/>
                </a:lnTo>
                <a:lnTo>
                  <a:pt x="43190" y="6720"/>
                </a:lnTo>
                <a:lnTo>
                  <a:pt x="41269" y="8656"/>
                </a:lnTo>
                <a:lnTo>
                  <a:pt x="38389" y="9601"/>
                </a:lnTo>
                <a:lnTo>
                  <a:pt x="30708" y="9601"/>
                </a:lnTo>
                <a:lnTo>
                  <a:pt x="27828" y="7680"/>
                </a:lnTo>
                <a:lnTo>
                  <a:pt x="25908" y="19202"/>
                </a:lnTo>
                <a:lnTo>
                  <a:pt x="27828" y="19202"/>
                </a:lnTo>
                <a:lnTo>
                  <a:pt x="29748" y="20162"/>
                </a:lnTo>
                <a:lnTo>
                  <a:pt x="31668" y="20162"/>
                </a:lnTo>
                <a:lnTo>
                  <a:pt x="33588" y="21122"/>
                </a:lnTo>
                <a:lnTo>
                  <a:pt x="41269" y="21122"/>
                </a:lnTo>
                <a:lnTo>
                  <a:pt x="45110" y="20162"/>
                </a:lnTo>
                <a:lnTo>
                  <a:pt x="48950" y="18242"/>
                </a:lnTo>
                <a:lnTo>
                  <a:pt x="53751" y="16337"/>
                </a:lnTo>
                <a:lnTo>
                  <a:pt x="56631" y="13441"/>
                </a:lnTo>
                <a:lnTo>
                  <a:pt x="59512" y="9601"/>
                </a:lnTo>
                <a:lnTo>
                  <a:pt x="62392" y="6720"/>
                </a:lnTo>
                <a:lnTo>
                  <a:pt x="64312" y="1935"/>
                </a:lnTo>
                <a:lnTo>
                  <a:pt x="65272" y="-2865"/>
                </a:lnTo>
                <a:lnTo>
                  <a:pt x="67193" y="-7665"/>
                </a:lnTo>
                <a:lnTo>
                  <a:pt x="67193" y="-30708"/>
                </a:lnTo>
                <a:lnTo>
                  <a:pt x="66233" y="-35509"/>
                </a:lnTo>
                <a:lnTo>
                  <a:pt x="64312" y="-39349"/>
                </a:lnTo>
                <a:lnTo>
                  <a:pt x="63352" y="-44150"/>
                </a:lnTo>
                <a:lnTo>
                  <a:pt x="60472" y="-47030"/>
                </a:lnTo>
                <a:lnTo>
                  <a:pt x="58552" y="-50871"/>
                </a:lnTo>
                <a:lnTo>
                  <a:pt x="54711" y="-53751"/>
                </a:lnTo>
                <a:lnTo>
                  <a:pt x="51831" y="-55671"/>
                </a:lnTo>
                <a:lnTo>
                  <a:pt x="47990" y="-57591"/>
                </a:lnTo>
                <a:lnTo>
                  <a:pt x="43190" y="-59512"/>
                </a:lnTo>
                <a:lnTo>
                  <a:pt x="35509" y="-59512"/>
                </a:lnTo>
                <a:lnTo>
                  <a:pt x="33588" y="-58552"/>
                </a:lnTo>
                <a:lnTo>
                  <a:pt x="31668" y="-58552"/>
                </a:lnTo>
                <a:lnTo>
                  <a:pt x="29748" y="-57591"/>
                </a:lnTo>
                <a:lnTo>
                  <a:pt x="27828" y="-57591"/>
                </a:lnTo>
                <a:lnTo>
                  <a:pt x="25908" y="-56631"/>
                </a:lnTo>
                <a:lnTo>
                  <a:pt x="23987" y="-55671"/>
                </a:lnTo>
                <a:lnTo>
                  <a:pt x="22067" y="-53751"/>
                </a:lnTo>
                <a:lnTo>
                  <a:pt x="20147" y="-52791"/>
                </a:lnTo>
                <a:lnTo>
                  <a:pt x="18242" y="-50871"/>
                </a:lnTo>
                <a:lnTo>
                  <a:pt x="16306" y="-48950"/>
                </a:lnTo>
                <a:lnTo>
                  <a:pt x="13426" y="-47030"/>
                </a:lnTo>
                <a:lnTo>
                  <a:pt x="13426" y="-92141"/>
                </a:lnTo>
                <a:lnTo>
                  <a:pt x="12466" y="-92141"/>
                </a:lnTo>
                <a:lnTo>
                  <a:pt x="11521" y="-931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5" name="object 765"/>
          <p:cNvSpPr/>
          <p:nvPr/>
        </p:nvSpPr>
        <p:spPr>
          <a:xfrm>
            <a:off x="3027029" y="3803172"/>
            <a:ext cx="59512" cy="80634"/>
          </a:xfrm>
          <a:custGeom>
            <a:avLst/>
            <a:gdLst/>
            <a:ahLst/>
            <a:cxnLst/>
            <a:rect l="l" t="t" r="r" b="b"/>
            <a:pathLst>
              <a:path w="59512" h="80634">
                <a:moveTo>
                  <a:pt x="53751" y="79674"/>
                </a:moveTo>
                <a:lnTo>
                  <a:pt x="55671" y="79674"/>
                </a:lnTo>
                <a:lnTo>
                  <a:pt x="56631" y="78714"/>
                </a:lnTo>
                <a:lnTo>
                  <a:pt x="58552" y="78714"/>
                </a:lnTo>
                <a:lnTo>
                  <a:pt x="59512" y="77754"/>
                </a:lnTo>
                <a:lnTo>
                  <a:pt x="59512" y="23042"/>
                </a:lnTo>
                <a:lnTo>
                  <a:pt x="58552" y="19202"/>
                </a:lnTo>
                <a:lnTo>
                  <a:pt x="57591" y="16322"/>
                </a:lnTo>
                <a:lnTo>
                  <a:pt x="56631" y="12481"/>
                </a:lnTo>
                <a:lnTo>
                  <a:pt x="55671" y="9601"/>
                </a:lnTo>
                <a:lnTo>
                  <a:pt x="52791" y="7680"/>
                </a:lnTo>
                <a:lnTo>
                  <a:pt x="50871" y="4800"/>
                </a:lnTo>
                <a:lnTo>
                  <a:pt x="47990" y="3840"/>
                </a:lnTo>
                <a:lnTo>
                  <a:pt x="44150" y="1920"/>
                </a:lnTo>
                <a:lnTo>
                  <a:pt x="40325" y="960"/>
                </a:lnTo>
                <a:lnTo>
                  <a:pt x="36484" y="0"/>
                </a:lnTo>
                <a:lnTo>
                  <a:pt x="27828" y="0"/>
                </a:lnTo>
                <a:lnTo>
                  <a:pt x="24947" y="960"/>
                </a:lnTo>
                <a:lnTo>
                  <a:pt x="22082" y="960"/>
                </a:lnTo>
                <a:lnTo>
                  <a:pt x="20147" y="1920"/>
                </a:lnTo>
                <a:lnTo>
                  <a:pt x="17266" y="2880"/>
                </a:lnTo>
                <a:lnTo>
                  <a:pt x="15361" y="2880"/>
                </a:lnTo>
                <a:lnTo>
                  <a:pt x="12481" y="3840"/>
                </a:lnTo>
                <a:lnTo>
                  <a:pt x="10561" y="4800"/>
                </a:lnTo>
                <a:lnTo>
                  <a:pt x="8641" y="5760"/>
                </a:lnTo>
                <a:lnTo>
                  <a:pt x="6720" y="6720"/>
                </a:lnTo>
                <a:lnTo>
                  <a:pt x="5760" y="7680"/>
                </a:lnTo>
                <a:lnTo>
                  <a:pt x="4800" y="8641"/>
                </a:lnTo>
                <a:lnTo>
                  <a:pt x="3840" y="8641"/>
                </a:lnTo>
                <a:lnTo>
                  <a:pt x="3840" y="11521"/>
                </a:lnTo>
                <a:lnTo>
                  <a:pt x="2880" y="12481"/>
                </a:lnTo>
                <a:lnTo>
                  <a:pt x="2880" y="14401"/>
                </a:lnTo>
                <a:lnTo>
                  <a:pt x="3840" y="15361"/>
                </a:lnTo>
                <a:lnTo>
                  <a:pt x="3840" y="18242"/>
                </a:lnTo>
                <a:lnTo>
                  <a:pt x="4800" y="18242"/>
                </a:lnTo>
                <a:lnTo>
                  <a:pt x="4800" y="19202"/>
                </a:lnTo>
                <a:lnTo>
                  <a:pt x="6720" y="19202"/>
                </a:lnTo>
                <a:lnTo>
                  <a:pt x="7680" y="18242"/>
                </a:lnTo>
                <a:lnTo>
                  <a:pt x="8641" y="17282"/>
                </a:lnTo>
                <a:lnTo>
                  <a:pt x="10561" y="17282"/>
                </a:lnTo>
                <a:lnTo>
                  <a:pt x="11521" y="16322"/>
                </a:lnTo>
                <a:lnTo>
                  <a:pt x="13426" y="15361"/>
                </a:lnTo>
                <a:lnTo>
                  <a:pt x="16322" y="14401"/>
                </a:lnTo>
                <a:lnTo>
                  <a:pt x="18242" y="13441"/>
                </a:lnTo>
                <a:lnTo>
                  <a:pt x="21107" y="12481"/>
                </a:lnTo>
                <a:lnTo>
                  <a:pt x="23042" y="11521"/>
                </a:lnTo>
                <a:lnTo>
                  <a:pt x="35509" y="11521"/>
                </a:lnTo>
                <a:lnTo>
                  <a:pt x="37429" y="12481"/>
                </a:lnTo>
                <a:lnTo>
                  <a:pt x="39349" y="13441"/>
                </a:lnTo>
                <a:lnTo>
                  <a:pt x="41269" y="14401"/>
                </a:lnTo>
                <a:lnTo>
                  <a:pt x="42230" y="15361"/>
                </a:lnTo>
                <a:lnTo>
                  <a:pt x="44150" y="17282"/>
                </a:lnTo>
                <a:lnTo>
                  <a:pt x="45110" y="19202"/>
                </a:lnTo>
                <a:lnTo>
                  <a:pt x="45110" y="21122"/>
                </a:lnTo>
                <a:lnTo>
                  <a:pt x="46070" y="23042"/>
                </a:lnTo>
                <a:lnTo>
                  <a:pt x="46070" y="33604"/>
                </a:lnTo>
                <a:lnTo>
                  <a:pt x="30708" y="33604"/>
                </a:lnTo>
                <a:lnTo>
                  <a:pt x="25923" y="34564"/>
                </a:lnTo>
                <a:lnTo>
                  <a:pt x="21107" y="35524"/>
                </a:lnTo>
                <a:lnTo>
                  <a:pt x="16322" y="36484"/>
                </a:lnTo>
                <a:lnTo>
                  <a:pt x="12481" y="38404"/>
                </a:lnTo>
                <a:lnTo>
                  <a:pt x="9601" y="40325"/>
                </a:lnTo>
                <a:lnTo>
                  <a:pt x="6720" y="42245"/>
                </a:lnTo>
                <a:lnTo>
                  <a:pt x="3840" y="44165"/>
                </a:lnTo>
                <a:lnTo>
                  <a:pt x="1920" y="48005"/>
                </a:lnTo>
                <a:lnTo>
                  <a:pt x="960" y="50886"/>
                </a:lnTo>
                <a:lnTo>
                  <a:pt x="0" y="53766"/>
                </a:lnTo>
                <a:lnTo>
                  <a:pt x="0" y="65288"/>
                </a:lnTo>
                <a:lnTo>
                  <a:pt x="1920" y="67193"/>
                </a:lnTo>
                <a:lnTo>
                  <a:pt x="2880" y="70073"/>
                </a:lnTo>
                <a:lnTo>
                  <a:pt x="4800" y="72953"/>
                </a:lnTo>
                <a:lnTo>
                  <a:pt x="6720" y="74874"/>
                </a:lnTo>
                <a:lnTo>
                  <a:pt x="8641" y="76794"/>
                </a:lnTo>
                <a:lnTo>
                  <a:pt x="11521" y="77754"/>
                </a:lnTo>
                <a:lnTo>
                  <a:pt x="14401" y="78714"/>
                </a:lnTo>
                <a:lnTo>
                  <a:pt x="13426" y="61447"/>
                </a:lnTo>
                <a:lnTo>
                  <a:pt x="13426" y="53766"/>
                </a:lnTo>
                <a:lnTo>
                  <a:pt x="14401" y="51846"/>
                </a:lnTo>
                <a:lnTo>
                  <a:pt x="15361" y="49926"/>
                </a:lnTo>
                <a:lnTo>
                  <a:pt x="17266" y="48966"/>
                </a:lnTo>
                <a:lnTo>
                  <a:pt x="18242" y="47045"/>
                </a:lnTo>
                <a:lnTo>
                  <a:pt x="20147" y="46085"/>
                </a:lnTo>
                <a:lnTo>
                  <a:pt x="23042" y="45125"/>
                </a:lnTo>
                <a:lnTo>
                  <a:pt x="24947" y="44165"/>
                </a:lnTo>
                <a:lnTo>
                  <a:pt x="27828" y="44165"/>
                </a:lnTo>
                <a:lnTo>
                  <a:pt x="31668" y="43205"/>
                </a:lnTo>
                <a:lnTo>
                  <a:pt x="46070" y="43205"/>
                </a:lnTo>
                <a:lnTo>
                  <a:pt x="46070" y="59512"/>
                </a:lnTo>
                <a:lnTo>
                  <a:pt x="43190" y="62392"/>
                </a:lnTo>
                <a:lnTo>
                  <a:pt x="39349" y="65288"/>
                </a:lnTo>
                <a:lnTo>
                  <a:pt x="36484" y="67193"/>
                </a:lnTo>
                <a:lnTo>
                  <a:pt x="33604" y="69113"/>
                </a:lnTo>
                <a:lnTo>
                  <a:pt x="30708" y="70073"/>
                </a:lnTo>
                <a:lnTo>
                  <a:pt x="23042" y="70073"/>
                </a:lnTo>
                <a:lnTo>
                  <a:pt x="19202" y="69113"/>
                </a:lnTo>
                <a:lnTo>
                  <a:pt x="21107" y="80634"/>
                </a:lnTo>
                <a:lnTo>
                  <a:pt x="29763" y="80634"/>
                </a:lnTo>
                <a:lnTo>
                  <a:pt x="33604" y="79674"/>
                </a:lnTo>
                <a:lnTo>
                  <a:pt x="37429" y="77754"/>
                </a:lnTo>
                <a:lnTo>
                  <a:pt x="41269" y="75849"/>
                </a:lnTo>
                <a:lnTo>
                  <a:pt x="45110" y="72953"/>
                </a:lnTo>
                <a:lnTo>
                  <a:pt x="47990" y="69113"/>
                </a:lnTo>
                <a:lnTo>
                  <a:pt x="47990" y="77754"/>
                </a:lnTo>
                <a:lnTo>
                  <a:pt x="48950" y="78714"/>
                </a:lnTo>
                <a:lnTo>
                  <a:pt x="50871" y="78714"/>
                </a:lnTo>
                <a:lnTo>
                  <a:pt x="52791" y="79674"/>
                </a:lnTo>
                <a:lnTo>
                  <a:pt x="53751" y="7967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6" name="object 766"/>
          <p:cNvSpPr/>
          <p:nvPr/>
        </p:nvSpPr>
        <p:spPr>
          <a:xfrm>
            <a:off x="3040456" y="3864620"/>
            <a:ext cx="7680" cy="19187"/>
          </a:xfrm>
          <a:custGeom>
            <a:avLst/>
            <a:gdLst/>
            <a:ahLst/>
            <a:cxnLst/>
            <a:rect l="l" t="t" r="r" b="b"/>
            <a:pathLst>
              <a:path w="7680" h="19187">
                <a:moveTo>
                  <a:pt x="0" y="0"/>
                </a:moveTo>
                <a:lnTo>
                  <a:pt x="975" y="17266"/>
                </a:lnTo>
                <a:lnTo>
                  <a:pt x="3840" y="18227"/>
                </a:lnTo>
                <a:lnTo>
                  <a:pt x="7680" y="19187"/>
                </a:lnTo>
                <a:lnTo>
                  <a:pt x="5775" y="7665"/>
                </a:lnTo>
                <a:lnTo>
                  <a:pt x="3840" y="4785"/>
                </a:lnTo>
                <a:lnTo>
                  <a:pt x="975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7" name="object 767"/>
          <p:cNvSpPr/>
          <p:nvPr/>
        </p:nvSpPr>
        <p:spPr>
          <a:xfrm>
            <a:off x="3110544" y="3769583"/>
            <a:ext cx="13441" cy="113263"/>
          </a:xfrm>
          <a:custGeom>
            <a:avLst/>
            <a:gdLst/>
            <a:ahLst/>
            <a:cxnLst/>
            <a:rect l="l" t="t" r="r" b="b"/>
            <a:pathLst>
              <a:path w="13441" h="113263">
                <a:moveTo>
                  <a:pt x="960" y="111343"/>
                </a:moveTo>
                <a:lnTo>
                  <a:pt x="960" y="112303"/>
                </a:lnTo>
                <a:lnTo>
                  <a:pt x="3840" y="112303"/>
                </a:lnTo>
                <a:lnTo>
                  <a:pt x="4800" y="113263"/>
                </a:lnTo>
                <a:lnTo>
                  <a:pt x="8641" y="113263"/>
                </a:lnTo>
                <a:lnTo>
                  <a:pt x="9601" y="112303"/>
                </a:lnTo>
                <a:lnTo>
                  <a:pt x="12481" y="112303"/>
                </a:lnTo>
                <a:lnTo>
                  <a:pt x="13441" y="111343"/>
                </a:lnTo>
                <a:lnTo>
                  <a:pt x="13441" y="960"/>
                </a:lnTo>
                <a:lnTo>
                  <a:pt x="12481" y="960"/>
                </a:lnTo>
                <a:lnTo>
                  <a:pt x="11521" y="0"/>
                </a:lnTo>
                <a:lnTo>
                  <a:pt x="192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04"/>
                </a:lnTo>
                <a:lnTo>
                  <a:pt x="0" y="1904"/>
                </a:lnTo>
                <a:lnTo>
                  <a:pt x="0" y="110383"/>
                </a:lnTo>
                <a:lnTo>
                  <a:pt x="960" y="11134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8" name="object 768"/>
          <p:cNvSpPr/>
          <p:nvPr/>
        </p:nvSpPr>
        <p:spPr>
          <a:xfrm>
            <a:off x="3147029" y="3774368"/>
            <a:ext cx="16306" cy="16322"/>
          </a:xfrm>
          <a:custGeom>
            <a:avLst/>
            <a:gdLst/>
            <a:ahLst/>
            <a:cxnLst/>
            <a:rect l="l" t="t" r="r" b="b"/>
            <a:pathLst>
              <a:path w="16306" h="16322">
                <a:moveTo>
                  <a:pt x="960" y="13441"/>
                </a:moveTo>
                <a:lnTo>
                  <a:pt x="1905" y="14401"/>
                </a:lnTo>
                <a:lnTo>
                  <a:pt x="2865" y="16322"/>
                </a:lnTo>
                <a:lnTo>
                  <a:pt x="13426" y="16322"/>
                </a:lnTo>
                <a:lnTo>
                  <a:pt x="14386" y="14401"/>
                </a:lnTo>
                <a:lnTo>
                  <a:pt x="16306" y="13441"/>
                </a:lnTo>
                <a:lnTo>
                  <a:pt x="16306" y="2895"/>
                </a:lnTo>
                <a:lnTo>
                  <a:pt x="14386" y="1920"/>
                </a:lnTo>
                <a:lnTo>
                  <a:pt x="13426" y="960"/>
                </a:lnTo>
                <a:lnTo>
                  <a:pt x="11521" y="0"/>
                </a:lnTo>
                <a:lnTo>
                  <a:pt x="4800" y="0"/>
                </a:lnTo>
                <a:lnTo>
                  <a:pt x="2865" y="960"/>
                </a:lnTo>
                <a:lnTo>
                  <a:pt x="1905" y="1920"/>
                </a:lnTo>
                <a:lnTo>
                  <a:pt x="960" y="2895"/>
                </a:lnTo>
                <a:lnTo>
                  <a:pt x="0" y="5760"/>
                </a:lnTo>
                <a:lnTo>
                  <a:pt x="0" y="11521"/>
                </a:lnTo>
                <a:lnTo>
                  <a:pt x="960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9" name="object 769"/>
          <p:cNvSpPr/>
          <p:nvPr/>
        </p:nvSpPr>
        <p:spPr>
          <a:xfrm>
            <a:off x="3148934" y="3805092"/>
            <a:ext cx="13441" cy="77754"/>
          </a:xfrm>
          <a:custGeom>
            <a:avLst/>
            <a:gdLst/>
            <a:ahLst/>
            <a:cxnLst/>
            <a:rect l="l" t="t" r="r" b="b"/>
            <a:pathLst>
              <a:path w="13441" h="77754">
                <a:moveTo>
                  <a:pt x="960" y="960"/>
                </a:moveTo>
                <a:lnTo>
                  <a:pt x="0" y="960"/>
                </a:lnTo>
                <a:lnTo>
                  <a:pt x="0" y="75834"/>
                </a:lnTo>
                <a:lnTo>
                  <a:pt x="960" y="76794"/>
                </a:lnTo>
                <a:lnTo>
                  <a:pt x="2895" y="76794"/>
                </a:lnTo>
                <a:lnTo>
                  <a:pt x="3840" y="77754"/>
                </a:lnTo>
                <a:lnTo>
                  <a:pt x="7680" y="77754"/>
                </a:lnTo>
                <a:lnTo>
                  <a:pt x="8641" y="76794"/>
                </a:lnTo>
                <a:lnTo>
                  <a:pt x="12481" y="76794"/>
                </a:lnTo>
                <a:lnTo>
                  <a:pt x="12481" y="75834"/>
                </a:lnTo>
                <a:lnTo>
                  <a:pt x="13441" y="75834"/>
                </a:lnTo>
                <a:lnTo>
                  <a:pt x="13441" y="1920"/>
                </a:lnTo>
                <a:lnTo>
                  <a:pt x="12481" y="960"/>
                </a:lnTo>
                <a:lnTo>
                  <a:pt x="11521" y="0"/>
                </a:lnTo>
                <a:lnTo>
                  <a:pt x="960" y="0"/>
                </a:lnTo>
                <a:lnTo>
                  <a:pt x="960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0" name="object 770"/>
          <p:cNvSpPr/>
          <p:nvPr/>
        </p:nvSpPr>
        <p:spPr>
          <a:xfrm>
            <a:off x="3180618" y="3803172"/>
            <a:ext cx="51846" cy="80634"/>
          </a:xfrm>
          <a:custGeom>
            <a:avLst/>
            <a:gdLst/>
            <a:ahLst/>
            <a:cxnLst/>
            <a:rect l="l" t="t" r="r" b="b"/>
            <a:pathLst>
              <a:path w="51846" h="80634">
                <a:moveTo>
                  <a:pt x="17282" y="1920"/>
                </a:moveTo>
                <a:lnTo>
                  <a:pt x="13441" y="3840"/>
                </a:lnTo>
                <a:lnTo>
                  <a:pt x="10561" y="4800"/>
                </a:lnTo>
                <a:lnTo>
                  <a:pt x="8641" y="6720"/>
                </a:lnTo>
                <a:lnTo>
                  <a:pt x="6720" y="8641"/>
                </a:lnTo>
                <a:lnTo>
                  <a:pt x="4800" y="11521"/>
                </a:lnTo>
                <a:lnTo>
                  <a:pt x="3840" y="13441"/>
                </a:lnTo>
                <a:lnTo>
                  <a:pt x="1920" y="16322"/>
                </a:lnTo>
                <a:lnTo>
                  <a:pt x="1920" y="24963"/>
                </a:lnTo>
                <a:lnTo>
                  <a:pt x="2880" y="27843"/>
                </a:lnTo>
                <a:lnTo>
                  <a:pt x="3840" y="30723"/>
                </a:lnTo>
                <a:lnTo>
                  <a:pt x="4800" y="32644"/>
                </a:lnTo>
                <a:lnTo>
                  <a:pt x="5760" y="34564"/>
                </a:lnTo>
                <a:lnTo>
                  <a:pt x="7680" y="36484"/>
                </a:lnTo>
                <a:lnTo>
                  <a:pt x="9601" y="38404"/>
                </a:lnTo>
                <a:lnTo>
                  <a:pt x="11521" y="39364"/>
                </a:lnTo>
                <a:lnTo>
                  <a:pt x="13441" y="40325"/>
                </a:lnTo>
                <a:lnTo>
                  <a:pt x="15361" y="41285"/>
                </a:lnTo>
                <a:lnTo>
                  <a:pt x="18242" y="43205"/>
                </a:lnTo>
                <a:lnTo>
                  <a:pt x="20162" y="43205"/>
                </a:lnTo>
                <a:lnTo>
                  <a:pt x="22082" y="44165"/>
                </a:lnTo>
                <a:lnTo>
                  <a:pt x="24963" y="45125"/>
                </a:lnTo>
                <a:lnTo>
                  <a:pt x="26883" y="46085"/>
                </a:lnTo>
                <a:lnTo>
                  <a:pt x="28803" y="47045"/>
                </a:lnTo>
                <a:lnTo>
                  <a:pt x="30723" y="48005"/>
                </a:lnTo>
                <a:lnTo>
                  <a:pt x="32644" y="48966"/>
                </a:lnTo>
                <a:lnTo>
                  <a:pt x="34564" y="49926"/>
                </a:lnTo>
                <a:lnTo>
                  <a:pt x="35524" y="51846"/>
                </a:lnTo>
                <a:lnTo>
                  <a:pt x="36484" y="52806"/>
                </a:lnTo>
                <a:lnTo>
                  <a:pt x="38404" y="54726"/>
                </a:lnTo>
                <a:lnTo>
                  <a:pt x="38404" y="61447"/>
                </a:lnTo>
                <a:lnTo>
                  <a:pt x="37444" y="63352"/>
                </a:lnTo>
                <a:lnTo>
                  <a:pt x="36484" y="64328"/>
                </a:lnTo>
                <a:lnTo>
                  <a:pt x="35524" y="66233"/>
                </a:lnTo>
                <a:lnTo>
                  <a:pt x="34564" y="67193"/>
                </a:lnTo>
                <a:lnTo>
                  <a:pt x="32644" y="68168"/>
                </a:lnTo>
                <a:lnTo>
                  <a:pt x="31683" y="68168"/>
                </a:lnTo>
                <a:lnTo>
                  <a:pt x="29763" y="69113"/>
                </a:lnTo>
                <a:lnTo>
                  <a:pt x="27843" y="69113"/>
                </a:lnTo>
                <a:lnTo>
                  <a:pt x="25923" y="70073"/>
                </a:lnTo>
                <a:lnTo>
                  <a:pt x="20162" y="70073"/>
                </a:lnTo>
                <a:lnTo>
                  <a:pt x="17282" y="69113"/>
                </a:lnTo>
                <a:lnTo>
                  <a:pt x="15361" y="68168"/>
                </a:lnTo>
                <a:lnTo>
                  <a:pt x="13441" y="68168"/>
                </a:lnTo>
                <a:lnTo>
                  <a:pt x="10561" y="67193"/>
                </a:lnTo>
                <a:lnTo>
                  <a:pt x="9601" y="66233"/>
                </a:lnTo>
                <a:lnTo>
                  <a:pt x="7680" y="65288"/>
                </a:lnTo>
                <a:lnTo>
                  <a:pt x="5760" y="64328"/>
                </a:lnTo>
                <a:lnTo>
                  <a:pt x="4800" y="64328"/>
                </a:lnTo>
                <a:lnTo>
                  <a:pt x="3840" y="63352"/>
                </a:lnTo>
                <a:lnTo>
                  <a:pt x="2880" y="62392"/>
                </a:lnTo>
                <a:lnTo>
                  <a:pt x="1920" y="62392"/>
                </a:lnTo>
                <a:lnTo>
                  <a:pt x="1920" y="63352"/>
                </a:lnTo>
                <a:lnTo>
                  <a:pt x="960" y="63352"/>
                </a:lnTo>
                <a:lnTo>
                  <a:pt x="960" y="64328"/>
                </a:lnTo>
                <a:lnTo>
                  <a:pt x="0" y="65288"/>
                </a:lnTo>
                <a:lnTo>
                  <a:pt x="0" y="71033"/>
                </a:lnTo>
                <a:lnTo>
                  <a:pt x="960" y="72008"/>
                </a:lnTo>
                <a:lnTo>
                  <a:pt x="960" y="73913"/>
                </a:lnTo>
                <a:lnTo>
                  <a:pt x="1920" y="74874"/>
                </a:lnTo>
                <a:lnTo>
                  <a:pt x="2880" y="74874"/>
                </a:lnTo>
                <a:lnTo>
                  <a:pt x="3840" y="75849"/>
                </a:lnTo>
                <a:lnTo>
                  <a:pt x="4800" y="75849"/>
                </a:lnTo>
                <a:lnTo>
                  <a:pt x="5760" y="76794"/>
                </a:lnTo>
                <a:lnTo>
                  <a:pt x="7680" y="77754"/>
                </a:lnTo>
                <a:lnTo>
                  <a:pt x="9601" y="77754"/>
                </a:lnTo>
                <a:lnTo>
                  <a:pt x="11521" y="78714"/>
                </a:lnTo>
                <a:lnTo>
                  <a:pt x="13441" y="79674"/>
                </a:lnTo>
                <a:lnTo>
                  <a:pt x="15361" y="79674"/>
                </a:lnTo>
                <a:lnTo>
                  <a:pt x="18242" y="80634"/>
                </a:lnTo>
                <a:lnTo>
                  <a:pt x="26883" y="80634"/>
                </a:lnTo>
                <a:lnTo>
                  <a:pt x="31683" y="79674"/>
                </a:lnTo>
                <a:lnTo>
                  <a:pt x="34564" y="78714"/>
                </a:lnTo>
                <a:lnTo>
                  <a:pt x="38404" y="77754"/>
                </a:lnTo>
                <a:lnTo>
                  <a:pt x="41285" y="75849"/>
                </a:lnTo>
                <a:lnTo>
                  <a:pt x="44165" y="73913"/>
                </a:lnTo>
                <a:lnTo>
                  <a:pt x="46085" y="72008"/>
                </a:lnTo>
                <a:lnTo>
                  <a:pt x="48006" y="70073"/>
                </a:lnTo>
                <a:lnTo>
                  <a:pt x="49926" y="67193"/>
                </a:lnTo>
                <a:lnTo>
                  <a:pt x="50886" y="64328"/>
                </a:lnTo>
                <a:lnTo>
                  <a:pt x="51846" y="60487"/>
                </a:lnTo>
                <a:lnTo>
                  <a:pt x="51846" y="53766"/>
                </a:lnTo>
                <a:lnTo>
                  <a:pt x="50886" y="50886"/>
                </a:lnTo>
                <a:lnTo>
                  <a:pt x="49926" y="48966"/>
                </a:lnTo>
                <a:lnTo>
                  <a:pt x="48966" y="47045"/>
                </a:lnTo>
                <a:lnTo>
                  <a:pt x="48006" y="45125"/>
                </a:lnTo>
                <a:lnTo>
                  <a:pt x="46085" y="43205"/>
                </a:lnTo>
                <a:lnTo>
                  <a:pt x="44165" y="41285"/>
                </a:lnTo>
                <a:lnTo>
                  <a:pt x="42245" y="40325"/>
                </a:lnTo>
                <a:lnTo>
                  <a:pt x="40325" y="39364"/>
                </a:lnTo>
                <a:lnTo>
                  <a:pt x="37444" y="37444"/>
                </a:lnTo>
                <a:lnTo>
                  <a:pt x="35524" y="36484"/>
                </a:lnTo>
                <a:lnTo>
                  <a:pt x="33604" y="35524"/>
                </a:lnTo>
                <a:lnTo>
                  <a:pt x="30723" y="34564"/>
                </a:lnTo>
                <a:lnTo>
                  <a:pt x="28803" y="33604"/>
                </a:lnTo>
                <a:lnTo>
                  <a:pt x="26883" y="33604"/>
                </a:lnTo>
                <a:lnTo>
                  <a:pt x="24002" y="32644"/>
                </a:lnTo>
                <a:lnTo>
                  <a:pt x="22082" y="31683"/>
                </a:lnTo>
                <a:lnTo>
                  <a:pt x="20162" y="30723"/>
                </a:lnTo>
                <a:lnTo>
                  <a:pt x="19202" y="28803"/>
                </a:lnTo>
                <a:lnTo>
                  <a:pt x="17282" y="27843"/>
                </a:lnTo>
                <a:lnTo>
                  <a:pt x="16322" y="26883"/>
                </a:lnTo>
                <a:lnTo>
                  <a:pt x="15361" y="24963"/>
                </a:lnTo>
                <a:lnTo>
                  <a:pt x="14401" y="23042"/>
                </a:lnTo>
                <a:lnTo>
                  <a:pt x="14401" y="20162"/>
                </a:lnTo>
                <a:lnTo>
                  <a:pt x="15361" y="18242"/>
                </a:lnTo>
                <a:lnTo>
                  <a:pt x="15361" y="17282"/>
                </a:lnTo>
                <a:lnTo>
                  <a:pt x="16322" y="15361"/>
                </a:lnTo>
                <a:lnTo>
                  <a:pt x="17282" y="14401"/>
                </a:lnTo>
                <a:lnTo>
                  <a:pt x="18242" y="13441"/>
                </a:lnTo>
                <a:lnTo>
                  <a:pt x="19202" y="12481"/>
                </a:lnTo>
                <a:lnTo>
                  <a:pt x="20162" y="12481"/>
                </a:lnTo>
                <a:lnTo>
                  <a:pt x="22082" y="11521"/>
                </a:lnTo>
                <a:lnTo>
                  <a:pt x="24002" y="11521"/>
                </a:lnTo>
                <a:lnTo>
                  <a:pt x="25923" y="10561"/>
                </a:lnTo>
                <a:lnTo>
                  <a:pt x="30723" y="10561"/>
                </a:lnTo>
                <a:lnTo>
                  <a:pt x="32644" y="11521"/>
                </a:lnTo>
                <a:lnTo>
                  <a:pt x="34564" y="11521"/>
                </a:lnTo>
                <a:lnTo>
                  <a:pt x="37444" y="12481"/>
                </a:lnTo>
                <a:lnTo>
                  <a:pt x="38404" y="13441"/>
                </a:lnTo>
                <a:lnTo>
                  <a:pt x="40325" y="13441"/>
                </a:lnTo>
                <a:lnTo>
                  <a:pt x="41285" y="14401"/>
                </a:lnTo>
                <a:lnTo>
                  <a:pt x="43205" y="15361"/>
                </a:lnTo>
                <a:lnTo>
                  <a:pt x="44165" y="15361"/>
                </a:lnTo>
                <a:lnTo>
                  <a:pt x="45125" y="16322"/>
                </a:lnTo>
                <a:lnTo>
                  <a:pt x="47045" y="16322"/>
                </a:lnTo>
                <a:lnTo>
                  <a:pt x="47045" y="15361"/>
                </a:lnTo>
                <a:lnTo>
                  <a:pt x="48006" y="14401"/>
                </a:lnTo>
                <a:lnTo>
                  <a:pt x="48006" y="7680"/>
                </a:lnTo>
                <a:lnTo>
                  <a:pt x="47045" y="6720"/>
                </a:lnTo>
                <a:lnTo>
                  <a:pt x="47045" y="5760"/>
                </a:lnTo>
                <a:lnTo>
                  <a:pt x="46085" y="4800"/>
                </a:lnTo>
                <a:lnTo>
                  <a:pt x="45125" y="4800"/>
                </a:lnTo>
                <a:lnTo>
                  <a:pt x="44165" y="3840"/>
                </a:lnTo>
                <a:lnTo>
                  <a:pt x="43205" y="3840"/>
                </a:lnTo>
                <a:lnTo>
                  <a:pt x="42245" y="2880"/>
                </a:lnTo>
                <a:lnTo>
                  <a:pt x="41285" y="2880"/>
                </a:lnTo>
                <a:lnTo>
                  <a:pt x="39364" y="1920"/>
                </a:lnTo>
                <a:lnTo>
                  <a:pt x="37444" y="1920"/>
                </a:lnTo>
                <a:lnTo>
                  <a:pt x="36484" y="960"/>
                </a:lnTo>
                <a:lnTo>
                  <a:pt x="32644" y="960"/>
                </a:lnTo>
                <a:lnTo>
                  <a:pt x="30723" y="0"/>
                </a:lnTo>
                <a:lnTo>
                  <a:pt x="24002" y="0"/>
                </a:lnTo>
                <a:lnTo>
                  <a:pt x="20162" y="960"/>
                </a:lnTo>
                <a:lnTo>
                  <a:pt x="17282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1" name="object 771"/>
          <p:cNvSpPr/>
          <p:nvPr/>
        </p:nvSpPr>
        <p:spPr>
          <a:xfrm>
            <a:off x="3245906" y="3864620"/>
            <a:ext cx="18227" cy="79674"/>
          </a:xfrm>
          <a:custGeom>
            <a:avLst/>
            <a:gdLst/>
            <a:ahLst/>
            <a:cxnLst/>
            <a:rect l="l" t="t" r="r" b="b"/>
            <a:pathLst>
              <a:path w="18227" h="79674">
                <a:moveTo>
                  <a:pt x="15346" y="2880"/>
                </a:moveTo>
                <a:lnTo>
                  <a:pt x="14386" y="0"/>
                </a:lnTo>
                <a:lnTo>
                  <a:pt x="15346" y="17266"/>
                </a:lnTo>
                <a:lnTo>
                  <a:pt x="18227" y="18227"/>
                </a:lnTo>
                <a:lnTo>
                  <a:pt x="17282" y="4785"/>
                </a:lnTo>
                <a:lnTo>
                  <a:pt x="15346" y="2880"/>
                </a:lnTo>
                <a:close/>
              </a:path>
              <a:path w="18227" h="79674">
                <a:moveTo>
                  <a:pt x="50871" y="17266"/>
                </a:moveTo>
                <a:lnTo>
                  <a:pt x="51831" y="17266"/>
                </a:lnTo>
                <a:lnTo>
                  <a:pt x="52791" y="18227"/>
                </a:lnTo>
                <a:lnTo>
                  <a:pt x="55671" y="18227"/>
                </a:lnTo>
                <a:lnTo>
                  <a:pt x="56631" y="17266"/>
                </a:lnTo>
                <a:lnTo>
                  <a:pt x="59512" y="17266"/>
                </a:lnTo>
                <a:lnTo>
                  <a:pt x="60472" y="16306"/>
                </a:lnTo>
                <a:lnTo>
                  <a:pt x="60472" y="-38404"/>
                </a:lnTo>
                <a:lnTo>
                  <a:pt x="59512" y="-42245"/>
                </a:lnTo>
                <a:lnTo>
                  <a:pt x="58552" y="-45125"/>
                </a:lnTo>
                <a:lnTo>
                  <a:pt x="57591" y="-48966"/>
                </a:lnTo>
                <a:lnTo>
                  <a:pt x="55671" y="-51846"/>
                </a:lnTo>
                <a:lnTo>
                  <a:pt x="53751" y="-53766"/>
                </a:lnTo>
                <a:lnTo>
                  <a:pt x="51831" y="-56647"/>
                </a:lnTo>
                <a:lnTo>
                  <a:pt x="47990" y="-57607"/>
                </a:lnTo>
                <a:lnTo>
                  <a:pt x="45110" y="-59527"/>
                </a:lnTo>
                <a:lnTo>
                  <a:pt x="41269" y="-60487"/>
                </a:lnTo>
                <a:lnTo>
                  <a:pt x="36469" y="-61447"/>
                </a:lnTo>
                <a:lnTo>
                  <a:pt x="28788" y="-61447"/>
                </a:lnTo>
                <a:lnTo>
                  <a:pt x="25907" y="-60487"/>
                </a:lnTo>
                <a:lnTo>
                  <a:pt x="23027" y="-60487"/>
                </a:lnTo>
                <a:lnTo>
                  <a:pt x="20147" y="-59527"/>
                </a:lnTo>
                <a:lnTo>
                  <a:pt x="18227" y="-58567"/>
                </a:lnTo>
                <a:lnTo>
                  <a:pt x="15346" y="-58567"/>
                </a:lnTo>
                <a:lnTo>
                  <a:pt x="13426" y="-57607"/>
                </a:lnTo>
                <a:lnTo>
                  <a:pt x="11506" y="-56647"/>
                </a:lnTo>
                <a:lnTo>
                  <a:pt x="9585" y="-55686"/>
                </a:lnTo>
                <a:lnTo>
                  <a:pt x="7665" y="-54726"/>
                </a:lnTo>
                <a:lnTo>
                  <a:pt x="6720" y="-53766"/>
                </a:lnTo>
                <a:lnTo>
                  <a:pt x="5745" y="-52806"/>
                </a:lnTo>
                <a:lnTo>
                  <a:pt x="4785" y="-52806"/>
                </a:lnTo>
                <a:lnTo>
                  <a:pt x="4785" y="-51846"/>
                </a:lnTo>
                <a:lnTo>
                  <a:pt x="3840" y="-50886"/>
                </a:lnTo>
                <a:lnTo>
                  <a:pt x="3840" y="-45125"/>
                </a:lnTo>
                <a:lnTo>
                  <a:pt x="4785" y="-44165"/>
                </a:lnTo>
                <a:lnTo>
                  <a:pt x="4785" y="-43205"/>
                </a:lnTo>
                <a:lnTo>
                  <a:pt x="5745" y="-43205"/>
                </a:lnTo>
                <a:lnTo>
                  <a:pt x="5745" y="-42245"/>
                </a:lnTo>
                <a:lnTo>
                  <a:pt x="7665" y="-42245"/>
                </a:lnTo>
                <a:lnTo>
                  <a:pt x="8625" y="-43205"/>
                </a:lnTo>
                <a:lnTo>
                  <a:pt x="9585" y="-44165"/>
                </a:lnTo>
                <a:lnTo>
                  <a:pt x="10561" y="-44165"/>
                </a:lnTo>
                <a:lnTo>
                  <a:pt x="12466" y="-45125"/>
                </a:lnTo>
                <a:lnTo>
                  <a:pt x="14386" y="-46085"/>
                </a:lnTo>
                <a:lnTo>
                  <a:pt x="16306" y="-47045"/>
                </a:lnTo>
                <a:lnTo>
                  <a:pt x="19187" y="-48006"/>
                </a:lnTo>
                <a:lnTo>
                  <a:pt x="21107" y="-48966"/>
                </a:lnTo>
                <a:lnTo>
                  <a:pt x="23987" y="-49926"/>
                </a:lnTo>
                <a:lnTo>
                  <a:pt x="35509" y="-49926"/>
                </a:lnTo>
                <a:lnTo>
                  <a:pt x="38389" y="-48966"/>
                </a:lnTo>
                <a:lnTo>
                  <a:pt x="40309" y="-48006"/>
                </a:lnTo>
                <a:lnTo>
                  <a:pt x="42230" y="-47045"/>
                </a:lnTo>
                <a:lnTo>
                  <a:pt x="43190" y="-46085"/>
                </a:lnTo>
                <a:lnTo>
                  <a:pt x="44150" y="-44165"/>
                </a:lnTo>
                <a:lnTo>
                  <a:pt x="45110" y="-42245"/>
                </a:lnTo>
                <a:lnTo>
                  <a:pt x="46070" y="-40325"/>
                </a:lnTo>
                <a:lnTo>
                  <a:pt x="47030" y="-38404"/>
                </a:lnTo>
                <a:lnTo>
                  <a:pt x="47030" y="-27843"/>
                </a:lnTo>
                <a:lnTo>
                  <a:pt x="31668" y="-27843"/>
                </a:lnTo>
                <a:lnTo>
                  <a:pt x="25907" y="-26883"/>
                </a:lnTo>
                <a:lnTo>
                  <a:pt x="21107" y="-25923"/>
                </a:lnTo>
                <a:lnTo>
                  <a:pt x="17282" y="-24963"/>
                </a:lnTo>
                <a:lnTo>
                  <a:pt x="13426" y="-23042"/>
                </a:lnTo>
                <a:lnTo>
                  <a:pt x="10561" y="-21122"/>
                </a:lnTo>
                <a:lnTo>
                  <a:pt x="6720" y="-19202"/>
                </a:lnTo>
                <a:lnTo>
                  <a:pt x="4785" y="-17282"/>
                </a:lnTo>
                <a:lnTo>
                  <a:pt x="2880" y="-13441"/>
                </a:lnTo>
                <a:lnTo>
                  <a:pt x="944" y="-10561"/>
                </a:lnTo>
                <a:lnTo>
                  <a:pt x="0" y="-7680"/>
                </a:lnTo>
                <a:lnTo>
                  <a:pt x="0" y="0"/>
                </a:lnTo>
                <a:lnTo>
                  <a:pt x="944" y="3840"/>
                </a:lnTo>
                <a:lnTo>
                  <a:pt x="1905" y="5745"/>
                </a:lnTo>
                <a:lnTo>
                  <a:pt x="3840" y="8625"/>
                </a:lnTo>
                <a:lnTo>
                  <a:pt x="4785" y="11506"/>
                </a:lnTo>
                <a:lnTo>
                  <a:pt x="7665" y="13426"/>
                </a:lnTo>
                <a:lnTo>
                  <a:pt x="9585" y="15346"/>
                </a:lnTo>
                <a:lnTo>
                  <a:pt x="12466" y="16306"/>
                </a:lnTo>
                <a:lnTo>
                  <a:pt x="15346" y="17266"/>
                </a:lnTo>
                <a:lnTo>
                  <a:pt x="14386" y="0"/>
                </a:lnTo>
                <a:lnTo>
                  <a:pt x="14386" y="-7680"/>
                </a:lnTo>
                <a:lnTo>
                  <a:pt x="15346" y="-9601"/>
                </a:lnTo>
                <a:lnTo>
                  <a:pt x="16306" y="-11521"/>
                </a:lnTo>
                <a:lnTo>
                  <a:pt x="17282" y="-12481"/>
                </a:lnTo>
                <a:lnTo>
                  <a:pt x="19187" y="-14401"/>
                </a:lnTo>
                <a:lnTo>
                  <a:pt x="21107" y="-15361"/>
                </a:lnTo>
                <a:lnTo>
                  <a:pt x="23027" y="-16322"/>
                </a:lnTo>
                <a:lnTo>
                  <a:pt x="25907" y="-17282"/>
                </a:lnTo>
                <a:lnTo>
                  <a:pt x="28788" y="-17282"/>
                </a:lnTo>
                <a:lnTo>
                  <a:pt x="31668" y="-18242"/>
                </a:lnTo>
                <a:lnTo>
                  <a:pt x="47030" y="-18242"/>
                </a:lnTo>
                <a:lnTo>
                  <a:pt x="47030" y="-1935"/>
                </a:lnTo>
                <a:lnTo>
                  <a:pt x="43190" y="944"/>
                </a:lnTo>
                <a:lnTo>
                  <a:pt x="40309" y="3840"/>
                </a:lnTo>
                <a:lnTo>
                  <a:pt x="37429" y="5745"/>
                </a:lnTo>
                <a:lnTo>
                  <a:pt x="34549" y="7665"/>
                </a:lnTo>
                <a:lnTo>
                  <a:pt x="31668" y="8625"/>
                </a:lnTo>
                <a:lnTo>
                  <a:pt x="23027" y="8625"/>
                </a:lnTo>
                <a:lnTo>
                  <a:pt x="20147" y="7665"/>
                </a:lnTo>
                <a:lnTo>
                  <a:pt x="17282" y="4785"/>
                </a:lnTo>
                <a:lnTo>
                  <a:pt x="18227" y="18227"/>
                </a:lnTo>
                <a:lnTo>
                  <a:pt x="22067" y="19187"/>
                </a:lnTo>
                <a:lnTo>
                  <a:pt x="29748" y="19187"/>
                </a:lnTo>
                <a:lnTo>
                  <a:pt x="34549" y="18227"/>
                </a:lnTo>
                <a:lnTo>
                  <a:pt x="38389" y="16306"/>
                </a:lnTo>
                <a:lnTo>
                  <a:pt x="42230" y="14401"/>
                </a:lnTo>
                <a:lnTo>
                  <a:pt x="45110" y="11506"/>
                </a:lnTo>
                <a:lnTo>
                  <a:pt x="48950" y="7665"/>
                </a:lnTo>
                <a:lnTo>
                  <a:pt x="48950" y="17266"/>
                </a:lnTo>
                <a:lnTo>
                  <a:pt x="50871" y="1726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2" name="object 772"/>
          <p:cNvSpPr/>
          <p:nvPr/>
        </p:nvSpPr>
        <p:spPr>
          <a:xfrm>
            <a:off x="3318860" y="3784930"/>
            <a:ext cx="47990" cy="98877"/>
          </a:xfrm>
          <a:custGeom>
            <a:avLst/>
            <a:gdLst/>
            <a:ahLst/>
            <a:cxnLst/>
            <a:rect l="l" t="t" r="r" b="b"/>
            <a:pathLst>
              <a:path w="47990" h="98877">
                <a:moveTo>
                  <a:pt x="13441" y="1920"/>
                </a:moveTo>
                <a:lnTo>
                  <a:pt x="13441" y="20162"/>
                </a:lnTo>
                <a:lnTo>
                  <a:pt x="1920" y="20162"/>
                </a:lnTo>
                <a:lnTo>
                  <a:pt x="1920" y="21122"/>
                </a:lnTo>
                <a:lnTo>
                  <a:pt x="960" y="21122"/>
                </a:lnTo>
                <a:lnTo>
                  <a:pt x="960" y="23042"/>
                </a:lnTo>
                <a:lnTo>
                  <a:pt x="0" y="24002"/>
                </a:lnTo>
                <a:lnTo>
                  <a:pt x="0" y="27843"/>
                </a:lnTo>
                <a:lnTo>
                  <a:pt x="960" y="28803"/>
                </a:lnTo>
                <a:lnTo>
                  <a:pt x="960" y="29763"/>
                </a:lnTo>
                <a:lnTo>
                  <a:pt x="1920" y="30723"/>
                </a:lnTo>
                <a:lnTo>
                  <a:pt x="1920" y="31683"/>
                </a:lnTo>
                <a:lnTo>
                  <a:pt x="13441" y="31683"/>
                </a:lnTo>
                <a:lnTo>
                  <a:pt x="13441" y="81594"/>
                </a:lnTo>
                <a:lnTo>
                  <a:pt x="14401" y="84475"/>
                </a:lnTo>
                <a:lnTo>
                  <a:pt x="15346" y="87355"/>
                </a:lnTo>
                <a:lnTo>
                  <a:pt x="16322" y="90251"/>
                </a:lnTo>
                <a:lnTo>
                  <a:pt x="18242" y="92156"/>
                </a:lnTo>
                <a:lnTo>
                  <a:pt x="20162" y="94091"/>
                </a:lnTo>
                <a:lnTo>
                  <a:pt x="22067" y="95996"/>
                </a:lnTo>
                <a:lnTo>
                  <a:pt x="24963" y="96956"/>
                </a:lnTo>
                <a:lnTo>
                  <a:pt x="27843" y="97916"/>
                </a:lnTo>
                <a:lnTo>
                  <a:pt x="30708" y="98877"/>
                </a:lnTo>
                <a:lnTo>
                  <a:pt x="35524" y="98877"/>
                </a:lnTo>
                <a:lnTo>
                  <a:pt x="37429" y="97916"/>
                </a:lnTo>
                <a:lnTo>
                  <a:pt x="41269" y="97916"/>
                </a:lnTo>
                <a:lnTo>
                  <a:pt x="43190" y="96956"/>
                </a:lnTo>
                <a:lnTo>
                  <a:pt x="45110" y="96956"/>
                </a:lnTo>
                <a:lnTo>
                  <a:pt x="45110" y="95996"/>
                </a:lnTo>
                <a:lnTo>
                  <a:pt x="46070" y="95996"/>
                </a:lnTo>
                <a:lnTo>
                  <a:pt x="47030" y="95036"/>
                </a:lnTo>
                <a:lnTo>
                  <a:pt x="47030" y="94091"/>
                </a:lnTo>
                <a:lnTo>
                  <a:pt x="47990" y="93116"/>
                </a:lnTo>
                <a:lnTo>
                  <a:pt x="47990" y="86410"/>
                </a:lnTo>
                <a:lnTo>
                  <a:pt x="47030" y="86410"/>
                </a:lnTo>
                <a:lnTo>
                  <a:pt x="47030" y="85435"/>
                </a:lnTo>
                <a:lnTo>
                  <a:pt x="46070" y="84475"/>
                </a:lnTo>
                <a:lnTo>
                  <a:pt x="45110" y="84475"/>
                </a:lnTo>
                <a:lnTo>
                  <a:pt x="44150" y="85435"/>
                </a:lnTo>
                <a:lnTo>
                  <a:pt x="42245" y="85435"/>
                </a:lnTo>
                <a:lnTo>
                  <a:pt x="42245" y="86410"/>
                </a:lnTo>
                <a:lnTo>
                  <a:pt x="40309" y="86410"/>
                </a:lnTo>
                <a:lnTo>
                  <a:pt x="39349" y="87355"/>
                </a:lnTo>
                <a:lnTo>
                  <a:pt x="32628" y="87355"/>
                </a:lnTo>
                <a:lnTo>
                  <a:pt x="29748" y="85435"/>
                </a:lnTo>
                <a:lnTo>
                  <a:pt x="28803" y="83530"/>
                </a:lnTo>
                <a:lnTo>
                  <a:pt x="26868" y="80634"/>
                </a:lnTo>
                <a:lnTo>
                  <a:pt x="26868" y="31683"/>
                </a:lnTo>
                <a:lnTo>
                  <a:pt x="46070" y="31683"/>
                </a:lnTo>
                <a:lnTo>
                  <a:pt x="47030" y="30723"/>
                </a:lnTo>
                <a:lnTo>
                  <a:pt x="47030" y="29763"/>
                </a:lnTo>
                <a:lnTo>
                  <a:pt x="47990" y="28803"/>
                </a:lnTo>
                <a:lnTo>
                  <a:pt x="47990" y="22082"/>
                </a:lnTo>
                <a:lnTo>
                  <a:pt x="47030" y="22082"/>
                </a:lnTo>
                <a:lnTo>
                  <a:pt x="47030" y="21122"/>
                </a:lnTo>
                <a:lnTo>
                  <a:pt x="46070" y="20162"/>
                </a:lnTo>
                <a:lnTo>
                  <a:pt x="26868" y="20162"/>
                </a:lnTo>
                <a:lnTo>
                  <a:pt x="26868" y="2880"/>
                </a:lnTo>
                <a:lnTo>
                  <a:pt x="25907" y="1920"/>
                </a:lnTo>
                <a:lnTo>
                  <a:pt x="25907" y="960"/>
                </a:lnTo>
                <a:lnTo>
                  <a:pt x="23027" y="960"/>
                </a:lnTo>
                <a:lnTo>
                  <a:pt x="22067" y="0"/>
                </a:lnTo>
                <a:lnTo>
                  <a:pt x="17282" y="0"/>
                </a:lnTo>
                <a:lnTo>
                  <a:pt x="16322" y="960"/>
                </a:lnTo>
                <a:lnTo>
                  <a:pt x="14401" y="960"/>
                </a:lnTo>
                <a:lnTo>
                  <a:pt x="13441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3" name="object 773"/>
          <p:cNvSpPr/>
          <p:nvPr/>
        </p:nvSpPr>
        <p:spPr>
          <a:xfrm>
            <a:off x="3384133" y="3805092"/>
            <a:ext cx="13441" cy="77754"/>
          </a:xfrm>
          <a:custGeom>
            <a:avLst/>
            <a:gdLst/>
            <a:ahLst/>
            <a:cxnLst/>
            <a:rect l="l" t="t" r="r" b="b"/>
            <a:pathLst>
              <a:path w="13441" h="77754">
                <a:moveTo>
                  <a:pt x="13441" y="960"/>
                </a:moveTo>
                <a:lnTo>
                  <a:pt x="12481" y="960"/>
                </a:lnTo>
                <a:lnTo>
                  <a:pt x="1248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75834"/>
                </a:lnTo>
                <a:lnTo>
                  <a:pt x="960" y="75834"/>
                </a:lnTo>
                <a:lnTo>
                  <a:pt x="960" y="76794"/>
                </a:lnTo>
                <a:lnTo>
                  <a:pt x="3840" y="76794"/>
                </a:lnTo>
                <a:lnTo>
                  <a:pt x="4800" y="77754"/>
                </a:lnTo>
                <a:lnTo>
                  <a:pt x="8641" y="77754"/>
                </a:lnTo>
                <a:lnTo>
                  <a:pt x="9601" y="76794"/>
                </a:lnTo>
                <a:lnTo>
                  <a:pt x="12481" y="76794"/>
                </a:lnTo>
                <a:lnTo>
                  <a:pt x="13441" y="75834"/>
                </a:lnTo>
                <a:lnTo>
                  <a:pt x="13441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4" name="object 774"/>
          <p:cNvSpPr/>
          <p:nvPr/>
        </p:nvSpPr>
        <p:spPr>
          <a:xfrm>
            <a:off x="3383173" y="3774368"/>
            <a:ext cx="16322" cy="16322"/>
          </a:xfrm>
          <a:custGeom>
            <a:avLst/>
            <a:gdLst/>
            <a:ahLst/>
            <a:cxnLst/>
            <a:rect l="l" t="t" r="r" b="b"/>
            <a:pathLst>
              <a:path w="16322" h="16322">
                <a:moveTo>
                  <a:pt x="16322" y="8641"/>
                </a:moveTo>
                <a:lnTo>
                  <a:pt x="16322" y="5760"/>
                </a:lnTo>
                <a:lnTo>
                  <a:pt x="15361" y="2895"/>
                </a:lnTo>
                <a:lnTo>
                  <a:pt x="14401" y="1920"/>
                </a:lnTo>
                <a:lnTo>
                  <a:pt x="13441" y="960"/>
                </a:lnTo>
                <a:lnTo>
                  <a:pt x="11521" y="0"/>
                </a:lnTo>
                <a:lnTo>
                  <a:pt x="4800" y="0"/>
                </a:lnTo>
                <a:lnTo>
                  <a:pt x="2880" y="960"/>
                </a:lnTo>
                <a:lnTo>
                  <a:pt x="960" y="1920"/>
                </a:lnTo>
                <a:lnTo>
                  <a:pt x="0" y="2895"/>
                </a:lnTo>
                <a:lnTo>
                  <a:pt x="0" y="13441"/>
                </a:lnTo>
                <a:lnTo>
                  <a:pt x="960" y="14401"/>
                </a:lnTo>
                <a:lnTo>
                  <a:pt x="2880" y="16322"/>
                </a:lnTo>
                <a:lnTo>
                  <a:pt x="13441" y="16322"/>
                </a:lnTo>
                <a:lnTo>
                  <a:pt x="14401" y="14401"/>
                </a:lnTo>
                <a:lnTo>
                  <a:pt x="15361" y="13441"/>
                </a:lnTo>
                <a:lnTo>
                  <a:pt x="16322" y="11521"/>
                </a:lnTo>
                <a:lnTo>
                  <a:pt x="16322" y="86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5" name="object 775"/>
          <p:cNvSpPr/>
          <p:nvPr/>
        </p:nvSpPr>
        <p:spPr>
          <a:xfrm>
            <a:off x="3429259" y="3803172"/>
            <a:ext cx="60472" cy="80634"/>
          </a:xfrm>
          <a:custGeom>
            <a:avLst/>
            <a:gdLst/>
            <a:ahLst/>
            <a:cxnLst/>
            <a:rect l="l" t="t" r="r" b="b"/>
            <a:pathLst>
              <a:path w="60472" h="80634">
                <a:moveTo>
                  <a:pt x="13426" y="67193"/>
                </a:moveTo>
                <a:lnTo>
                  <a:pt x="10546" y="65288"/>
                </a:lnTo>
                <a:lnTo>
                  <a:pt x="8641" y="63352"/>
                </a:lnTo>
                <a:lnTo>
                  <a:pt x="6705" y="60487"/>
                </a:lnTo>
                <a:lnTo>
                  <a:pt x="7680" y="77754"/>
                </a:lnTo>
                <a:lnTo>
                  <a:pt x="12481" y="79674"/>
                </a:lnTo>
                <a:lnTo>
                  <a:pt x="17266" y="80634"/>
                </a:lnTo>
                <a:lnTo>
                  <a:pt x="29763" y="80634"/>
                </a:lnTo>
                <a:lnTo>
                  <a:pt x="35509" y="79674"/>
                </a:lnTo>
                <a:lnTo>
                  <a:pt x="39349" y="77754"/>
                </a:lnTo>
                <a:lnTo>
                  <a:pt x="44150" y="74874"/>
                </a:lnTo>
                <a:lnTo>
                  <a:pt x="47990" y="72008"/>
                </a:lnTo>
                <a:lnTo>
                  <a:pt x="50871" y="69113"/>
                </a:lnTo>
                <a:lnTo>
                  <a:pt x="54711" y="65288"/>
                </a:lnTo>
                <a:lnTo>
                  <a:pt x="56631" y="60487"/>
                </a:lnTo>
                <a:lnTo>
                  <a:pt x="58552" y="55671"/>
                </a:lnTo>
                <a:lnTo>
                  <a:pt x="59512" y="50886"/>
                </a:lnTo>
                <a:lnTo>
                  <a:pt x="60472" y="45125"/>
                </a:lnTo>
                <a:lnTo>
                  <a:pt x="60472" y="33604"/>
                </a:lnTo>
                <a:lnTo>
                  <a:pt x="59512" y="27843"/>
                </a:lnTo>
                <a:lnTo>
                  <a:pt x="58552" y="23042"/>
                </a:lnTo>
                <a:lnTo>
                  <a:pt x="56631" y="18242"/>
                </a:lnTo>
                <a:lnTo>
                  <a:pt x="54711" y="14401"/>
                </a:lnTo>
                <a:lnTo>
                  <a:pt x="51831" y="10561"/>
                </a:lnTo>
                <a:lnTo>
                  <a:pt x="48950" y="7680"/>
                </a:lnTo>
                <a:lnTo>
                  <a:pt x="45110" y="4800"/>
                </a:lnTo>
                <a:lnTo>
                  <a:pt x="40309" y="2880"/>
                </a:lnTo>
                <a:lnTo>
                  <a:pt x="36469" y="960"/>
                </a:lnTo>
                <a:lnTo>
                  <a:pt x="30708" y="0"/>
                </a:lnTo>
                <a:lnTo>
                  <a:pt x="19202" y="0"/>
                </a:lnTo>
                <a:lnTo>
                  <a:pt x="13426" y="1920"/>
                </a:lnTo>
                <a:lnTo>
                  <a:pt x="8641" y="3840"/>
                </a:lnTo>
                <a:lnTo>
                  <a:pt x="3840" y="5760"/>
                </a:lnTo>
                <a:lnTo>
                  <a:pt x="0" y="8641"/>
                </a:lnTo>
                <a:lnTo>
                  <a:pt x="1920" y="48005"/>
                </a:lnTo>
                <a:lnTo>
                  <a:pt x="1920" y="32644"/>
                </a:lnTo>
                <a:lnTo>
                  <a:pt x="2865" y="28803"/>
                </a:lnTo>
                <a:lnTo>
                  <a:pt x="3840" y="24963"/>
                </a:lnTo>
                <a:lnTo>
                  <a:pt x="5760" y="22082"/>
                </a:lnTo>
                <a:lnTo>
                  <a:pt x="7680" y="20162"/>
                </a:lnTo>
                <a:lnTo>
                  <a:pt x="9585" y="17282"/>
                </a:lnTo>
                <a:lnTo>
                  <a:pt x="11521" y="15361"/>
                </a:lnTo>
                <a:lnTo>
                  <a:pt x="14386" y="13441"/>
                </a:lnTo>
                <a:lnTo>
                  <a:pt x="17266" y="12481"/>
                </a:lnTo>
                <a:lnTo>
                  <a:pt x="20147" y="11521"/>
                </a:lnTo>
                <a:lnTo>
                  <a:pt x="28788" y="11521"/>
                </a:lnTo>
                <a:lnTo>
                  <a:pt x="32628" y="12481"/>
                </a:lnTo>
                <a:lnTo>
                  <a:pt x="35509" y="14401"/>
                </a:lnTo>
                <a:lnTo>
                  <a:pt x="38389" y="15361"/>
                </a:lnTo>
                <a:lnTo>
                  <a:pt x="40309" y="17282"/>
                </a:lnTo>
                <a:lnTo>
                  <a:pt x="42230" y="20162"/>
                </a:lnTo>
                <a:lnTo>
                  <a:pt x="43190" y="23042"/>
                </a:lnTo>
                <a:lnTo>
                  <a:pt x="45110" y="25923"/>
                </a:lnTo>
                <a:lnTo>
                  <a:pt x="45110" y="29763"/>
                </a:lnTo>
                <a:lnTo>
                  <a:pt x="46070" y="32644"/>
                </a:lnTo>
                <a:lnTo>
                  <a:pt x="47030" y="36484"/>
                </a:lnTo>
                <a:lnTo>
                  <a:pt x="47030" y="45125"/>
                </a:lnTo>
                <a:lnTo>
                  <a:pt x="46070" y="48966"/>
                </a:lnTo>
                <a:lnTo>
                  <a:pt x="45110" y="51846"/>
                </a:lnTo>
                <a:lnTo>
                  <a:pt x="44150" y="55671"/>
                </a:lnTo>
                <a:lnTo>
                  <a:pt x="43190" y="58567"/>
                </a:lnTo>
                <a:lnTo>
                  <a:pt x="41269" y="61447"/>
                </a:lnTo>
                <a:lnTo>
                  <a:pt x="39349" y="63352"/>
                </a:lnTo>
                <a:lnTo>
                  <a:pt x="37429" y="65288"/>
                </a:lnTo>
                <a:lnTo>
                  <a:pt x="34549" y="67193"/>
                </a:lnTo>
                <a:lnTo>
                  <a:pt x="31668" y="68168"/>
                </a:lnTo>
                <a:lnTo>
                  <a:pt x="27828" y="69113"/>
                </a:lnTo>
                <a:lnTo>
                  <a:pt x="20147" y="69113"/>
                </a:lnTo>
                <a:lnTo>
                  <a:pt x="16322" y="68168"/>
                </a:lnTo>
                <a:lnTo>
                  <a:pt x="13426" y="6719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6" name="object 776"/>
          <p:cNvSpPr/>
          <p:nvPr/>
        </p:nvSpPr>
        <p:spPr>
          <a:xfrm>
            <a:off x="3416777" y="3811813"/>
            <a:ext cx="20162" cy="69113"/>
          </a:xfrm>
          <a:custGeom>
            <a:avLst/>
            <a:gdLst/>
            <a:ahLst/>
            <a:cxnLst/>
            <a:rect l="l" t="t" r="r" b="b"/>
            <a:pathLst>
              <a:path w="20162" h="69113">
                <a:moveTo>
                  <a:pt x="0" y="26883"/>
                </a:moveTo>
                <a:lnTo>
                  <a:pt x="0" y="38404"/>
                </a:lnTo>
                <a:lnTo>
                  <a:pt x="960" y="44165"/>
                </a:lnTo>
                <a:lnTo>
                  <a:pt x="2880" y="48966"/>
                </a:lnTo>
                <a:lnTo>
                  <a:pt x="3840" y="53751"/>
                </a:lnTo>
                <a:lnTo>
                  <a:pt x="6720" y="57591"/>
                </a:lnTo>
                <a:lnTo>
                  <a:pt x="9601" y="61432"/>
                </a:lnTo>
                <a:lnTo>
                  <a:pt x="12481" y="64312"/>
                </a:lnTo>
                <a:lnTo>
                  <a:pt x="16322" y="67208"/>
                </a:lnTo>
                <a:lnTo>
                  <a:pt x="20162" y="69113"/>
                </a:lnTo>
                <a:lnTo>
                  <a:pt x="19187" y="51846"/>
                </a:lnTo>
                <a:lnTo>
                  <a:pt x="17282" y="48966"/>
                </a:lnTo>
                <a:lnTo>
                  <a:pt x="16322" y="46085"/>
                </a:lnTo>
                <a:lnTo>
                  <a:pt x="15346" y="43205"/>
                </a:lnTo>
                <a:lnTo>
                  <a:pt x="14401" y="39364"/>
                </a:lnTo>
                <a:lnTo>
                  <a:pt x="12481" y="0"/>
                </a:lnTo>
                <a:lnTo>
                  <a:pt x="9601" y="2880"/>
                </a:lnTo>
                <a:lnTo>
                  <a:pt x="6720" y="6720"/>
                </a:lnTo>
                <a:lnTo>
                  <a:pt x="3840" y="11521"/>
                </a:lnTo>
                <a:lnTo>
                  <a:pt x="2880" y="16322"/>
                </a:lnTo>
                <a:lnTo>
                  <a:pt x="960" y="21122"/>
                </a:lnTo>
                <a:lnTo>
                  <a:pt x="0" y="268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7" name="object 777"/>
          <p:cNvSpPr/>
          <p:nvPr/>
        </p:nvSpPr>
        <p:spPr>
          <a:xfrm>
            <a:off x="3509893" y="3803172"/>
            <a:ext cx="62392" cy="79674"/>
          </a:xfrm>
          <a:custGeom>
            <a:avLst/>
            <a:gdLst/>
            <a:ahLst/>
            <a:cxnLst/>
            <a:rect l="l" t="t" r="r" b="b"/>
            <a:pathLst>
              <a:path w="62392" h="79674">
                <a:moveTo>
                  <a:pt x="16322" y="21122"/>
                </a:moveTo>
                <a:lnTo>
                  <a:pt x="20147" y="18242"/>
                </a:lnTo>
                <a:lnTo>
                  <a:pt x="23042" y="15361"/>
                </a:lnTo>
                <a:lnTo>
                  <a:pt x="26868" y="13441"/>
                </a:lnTo>
                <a:lnTo>
                  <a:pt x="29763" y="12481"/>
                </a:lnTo>
                <a:lnTo>
                  <a:pt x="38389" y="12481"/>
                </a:lnTo>
                <a:lnTo>
                  <a:pt x="40325" y="13441"/>
                </a:lnTo>
                <a:lnTo>
                  <a:pt x="42230" y="14401"/>
                </a:lnTo>
                <a:lnTo>
                  <a:pt x="44150" y="16322"/>
                </a:lnTo>
                <a:lnTo>
                  <a:pt x="45110" y="17282"/>
                </a:lnTo>
                <a:lnTo>
                  <a:pt x="46070" y="19202"/>
                </a:lnTo>
                <a:lnTo>
                  <a:pt x="47045" y="22082"/>
                </a:lnTo>
                <a:lnTo>
                  <a:pt x="47990" y="24002"/>
                </a:lnTo>
                <a:lnTo>
                  <a:pt x="48950" y="26883"/>
                </a:lnTo>
                <a:lnTo>
                  <a:pt x="48950" y="77754"/>
                </a:lnTo>
                <a:lnTo>
                  <a:pt x="49911" y="77754"/>
                </a:lnTo>
                <a:lnTo>
                  <a:pt x="49911" y="78714"/>
                </a:lnTo>
                <a:lnTo>
                  <a:pt x="51831" y="78714"/>
                </a:lnTo>
                <a:lnTo>
                  <a:pt x="52791" y="79674"/>
                </a:lnTo>
                <a:lnTo>
                  <a:pt x="56631" y="79674"/>
                </a:lnTo>
                <a:lnTo>
                  <a:pt x="57591" y="78714"/>
                </a:lnTo>
                <a:lnTo>
                  <a:pt x="61432" y="78714"/>
                </a:lnTo>
                <a:lnTo>
                  <a:pt x="61432" y="77754"/>
                </a:lnTo>
                <a:lnTo>
                  <a:pt x="62392" y="77754"/>
                </a:lnTo>
                <a:lnTo>
                  <a:pt x="62392" y="26883"/>
                </a:lnTo>
                <a:lnTo>
                  <a:pt x="61432" y="23042"/>
                </a:lnTo>
                <a:lnTo>
                  <a:pt x="60472" y="19202"/>
                </a:lnTo>
                <a:lnTo>
                  <a:pt x="59512" y="15361"/>
                </a:lnTo>
                <a:lnTo>
                  <a:pt x="58552" y="12481"/>
                </a:lnTo>
                <a:lnTo>
                  <a:pt x="56631" y="9601"/>
                </a:lnTo>
                <a:lnTo>
                  <a:pt x="54711" y="6720"/>
                </a:lnTo>
                <a:lnTo>
                  <a:pt x="51831" y="4800"/>
                </a:lnTo>
                <a:lnTo>
                  <a:pt x="47990" y="2880"/>
                </a:lnTo>
                <a:lnTo>
                  <a:pt x="45110" y="960"/>
                </a:lnTo>
                <a:lnTo>
                  <a:pt x="41269" y="0"/>
                </a:lnTo>
                <a:lnTo>
                  <a:pt x="31668" y="0"/>
                </a:lnTo>
                <a:lnTo>
                  <a:pt x="27828" y="1920"/>
                </a:lnTo>
                <a:lnTo>
                  <a:pt x="23987" y="3840"/>
                </a:lnTo>
                <a:lnTo>
                  <a:pt x="20147" y="5760"/>
                </a:lnTo>
                <a:lnTo>
                  <a:pt x="15361" y="9601"/>
                </a:lnTo>
                <a:lnTo>
                  <a:pt x="11521" y="13441"/>
                </a:lnTo>
                <a:lnTo>
                  <a:pt x="11521" y="2880"/>
                </a:lnTo>
                <a:lnTo>
                  <a:pt x="10561" y="2880"/>
                </a:lnTo>
                <a:lnTo>
                  <a:pt x="10561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78714"/>
                </a:lnTo>
                <a:lnTo>
                  <a:pt x="2880" y="78714"/>
                </a:lnTo>
                <a:lnTo>
                  <a:pt x="3840" y="79674"/>
                </a:lnTo>
                <a:lnTo>
                  <a:pt x="7680" y="79674"/>
                </a:lnTo>
                <a:lnTo>
                  <a:pt x="8641" y="78714"/>
                </a:lnTo>
                <a:lnTo>
                  <a:pt x="12481" y="78714"/>
                </a:lnTo>
                <a:lnTo>
                  <a:pt x="12481" y="25923"/>
                </a:lnTo>
                <a:lnTo>
                  <a:pt x="16322" y="211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8" name="object 778"/>
          <p:cNvSpPr/>
          <p:nvPr/>
        </p:nvSpPr>
        <p:spPr>
          <a:xfrm>
            <a:off x="3633734" y="3769583"/>
            <a:ext cx="63352" cy="113263"/>
          </a:xfrm>
          <a:custGeom>
            <a:avLst/>
            <a:gdLst/>
            <a:ahLst/>
            <a:cxnLst/>
            <a:rect l="l" t="t" r="r" b="b"/>
            <a:pathLst>
              <a:path w="63352" h="113263">
                <a:moveTo>
                  <a:pt x="57591" y="43190"/>
                </a:moveTo>
                <a:lnTo>
                  <a:pt x="55671" y="40309"/>
                </a:lnTo>
                <a:lnTo>
                  <a:pt x="52791" y="38389"/>
                </a:lnTo>
                <a:lnTo>
                  <a:pt x="48950" y="36469"/>
                </a:lnTo>
                <a:lnTo>
                  <a:pt x="46070" y="34549"/>
                </a:lnTo>
                <a:lnTo>
                  <a:pt x="42230" y="33588"/>
                </a:lnTo>
                <a:lnTo>
                  <a:pt x="32628" y="33588"/>
                </a:lnTo>
                <a:lnTo>
                  <a:pt x="28788" y="35509"/>
                </a:lnTo>
                <a:lnTo>
                  <a:pt x="24947" y="37429"/>
                </a:lnTo>
                <a:lnTo>
                  <a:pt x="21107" y="39349"/>
                </a:lnTo>
                <a:lnTo>
                  <a:pt x="17266" y="42230"/>
                </a:lnTo>
                <a:lnTo>
                  <a:pt x="13426" y="46070"/>
                </a:lnTo>
                <a:lnTo>
                  <a:pt x="13426" y="960"/>
                </a:lnTo>
                <a:lnTo>
                  <a:pt x="12466" y="960"/>
                </a:lnTo>
                <a:lnTo>
                  <a:pt x="11506" y="0"/>
                </a:lnTo>
                <a:lnTo>
                  <a:pt x="1904" y="0"/>
                </a:lnTo>
                <a:lnTo>
                  <a:pt x="1904" y="960"/>
                </a:lnTo>
                <a:lnTo>
                  <a:pt x="944" y="960"/>
                </a:lnTo>
                <a:lnTo>
                  <a:pt x="0" y="1904"/>
                </a:lnTo>
                <a:lnTo>
                  <a:pt x="0" y="111343"/>
                </a:lnTo>
                <a:lnTo>
                  <a:pt x="944" y="111343"/>
                </a:lnTo>
                <a:lnTo>
                  <a:pt x="944" y="112303"/>
                </a:lnTo>
                <a:lnTo>
                  <a:pt x="3840" y="112303"/>
                </a:lnTo>
                <a:lnTo>
                  <a:pt x="4785" y="113263"/>
                </a:lnTo>
                <a:lnTo>
                  <a:pt x="8625" y="113263"/>
                </a:lnTo>
                <a:lnTo>
                  <a:pt x="9585" y="112303"/>
                </a:lnTo>
                <a:lnTo>
                  <a:pt x="12466" y="112303"/>
                </a:lnTo>
                <a:lnTo>
                  <a:pt x="13426" y="111343"/>
                </a:lnTo>
                <a:lnTo>
                  <a:pt x="13426" y="59512"/>
                </a:lnTo>
                <a:lnTo>
                  <a:pt x="17266" y="54711"/>
                </a:lnTo>
                <a:lnTo>
                  <a:pt x="21107" y="51831"/>
                </a:lnTo>
                <a:lnTo>
                  <a:pt x="23987" y="48950"/>
                </a:lnTo>
                <a:lnTo>
                  <a:pt x="27828" y="47030"/>
                </a:lnTo>
                <a:lnTo>
                  <a:pt x="30708" y="46070"/>
                </a:lnTo>
                <a:lnTo>
                  <a:pt x="39349" y="46070"/>
                </a:lnTo>
                <a:lnTo>
                  <a:pt x="41269" y="47030"/>
                </a:lnTo>
                <a:lnTo>
                  <a:pt x="43190" y="47990"/>
                </a:lnTo>
                <a:lnTo>
                  <a:pt x="45110" y="49911"/>
                </a:lnTo>
                <a:lnTo>
                  <a:pt x="46070" y="50871"/>
                </a:lnTo>
                <a:lnTo>
                  <a:pt x="47030" y="52791"/>
                </a:lnTo>
                <a:lnTo>
                  <a:pt x="47990" y="55671"/>
                </a:lnTo>
                <a:lnTo>
                  <a:pt x="48950" y="57591"/>
                </a:lnTo>
                <a:lnTo>
                  <a:pt x="48950" y="60472"/>
                </a:lnTo>
                <a:lnTo>
                  <a:pt x="49910" y="63352"/>
                </a:lnTo>
                <a:lnTo>
                  <a:pt x="49910" y="111343"/>
                </a:lnTo>
                <a:lnTo>
                  <a:pt x="50871" y="112303"/>
                </a:lnTo>
                <a:lnTo>
                  <a:pt x="52791" y="112303"/>
                </a:lnTo>
                <a:lnTo>
                  <a:pt x="53751" y="113263"/>
                </a:lnTo>
                <a:lnTo>
                  <a:pt x="57591" y="113263"/>
                </a:lnTo>
                <a:lnTo>
                  <a:pt x="58552" y="112303"/>
                </a:lnTo>
                <a:lnTo>
                  <a:pt x="62392" y="112303"/>
                </a:lnTo>
                <a:lnTo>
                  <a:pt x="62392" y="111343"/>
                </a:lnTo>
                <a:lnTo>
                  <a:pt x="63352" y="111343"/>
                </a:lnTo>
                <a:lnTo>
                  <a:pt x="63352" y="60472"/>
                </a:lnTo>
                <a:lnTo>
                  <a:pt x="62392" y="56631"/>
                </a:lnTo>
                <a:lnTo>
                  <a:pt x="61432" y="52791"/>
                </a:lnTo>
                <a:lnTo>
                  <a:pt x="60472" y="48950"/>
                </a:lnTo>
                <a:lnTo>
                  <a:pt x="59512" y="46070"/>
                </a:lnTo>
                <a:lnTo>
                  <a:pt x="57591" y="4319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9" name="object 779"/>
          <p:cNvSpPr/>
          <p:nvPr/>
        </p:nvSpPr>
        <p:spPr>
          <a:xfrm>
            <a:off x="3729715" y="3864620"/>
            <a:ext cx="7680" cy="19187"/>
          </a:xfrm>
          <a:custGeom>
            <a:avLst/>
            <a:gdLst/>
            <a:ahLst/>
            <a:cxnLst/>
            <a:rect l="l" t="t" r="r" b="b"/>
            <a:pathLst>
              <a:path w="7680" h="19187">
                <a:moveTo>
                  <a:pt x="0" y="0"/>
                </a:moveTo>
                <a:lnTo>
                  <a:pt x="975" y="17266"/>
                </a:lnTo>
                <a:lnTo>
                  <a:pt x="3840" y="18227"/>
                </a:lnTo>
                <a:lnTo>
                  <a:pt x="7680" y="19187"/>
                </a:lnTo>
                <a:lnTo>
                  <a:pt x="5775" y="7665"/>
                </a:lnTo>
                <a:lnTo>
                  <a:pt x="3840" y="4785"/>
                </a:lnTo>
                <a:lnTo>
                  <a:pt x="975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0" name="object 780"/>
          <p:cNvSpPr/>
          <p:nvPr/>
        </p:nvSpPr>
        <p:spPr>
          <a:xfrm>
            <a:off x="3716289" y="3803172"/>
            <a:ext cx="59512" cy="80634"/>
          </a:xfrm>
          <a:custGeom>
            <a:avLst/>
            <a:gdLst/>
            <a:ahLst/>
            <a:cxnLst/>
            <a:rect l="l" t="t" r="r" b="b"/>
            <a:pathLst>
              <a:path w="59512" h="80634">
                <a:moveTo>
                  <a:pt x="53751" y="79674"/>
                </a:moveTo>
                <a:lnTo>
                  <a:pt x="54711" y="79674"/>
                </a:lnTo>
                <a:lnTo>
                  <a:pt x="56631" y="78714"/>
                </a:lnTo>
                <a:lnTo>
                  <a:pt x="58552" y="78714"/>
                </a:lnTo>
                <a:lnTo>
                  <a:pt x="59512" y="77754"/>
                </a:lnTo>
                <a:lnTo>
                  <a:pt x="59512" y="23042"/>
                </a:lnTo>
                <a:lnTo>
                  <a:pt x="58552" y="19202"/>
                </a:lnTo>
                <a:lnTo>
                  <a:pt x="57591" y="16322"/>
                </a:lnTo>
                <a:lnTo>
                  <a:pt x="56631" y="12481"/>
                </a:lnTo>
                <a:lnTo>
                  <a:pt x="54711" y="9601"/>
                </a:lnTo>
                <a:lnTo>
                  <a:pt x="52791" y="7680"/>
                </a:lnTo>
                <a:lnTo>
                  <a:pt x="50871" y="4800"/>
                </a:lnTo>
                <a:lnTo>
                  <a:pt x="47990" y="3840"/>
                </a:lnTo>
                <a:lnTo>
                  <a:pt x="44150" y="1920"/>
                </a:lnTo>
                <a:lnTo>
                  <a:pt x="40309" y="960"/>
                </a:lnTo>
                <a:lnTo>
                  <a:pt x="35509" y="0"/>
                </a:lnTo>
                <a:lnTo>
                  <a:pt x="27828" y="0"/>
                </a:lnTo>
                <a:lnTo>
                  <a:pt x="24947" y="960"/>
                </a:lnTo>
                <a:lnTo>
                  <a:pt x="22082" y="960"/>
                </a:lnTo>
                <a:lnTo>
                  <a:pt x="19202" y="1920"/>
                </a:lnTo>
                <a:lnTo>
                  <a:pt x="17266" y="2880"/>
                </a:lnTo>
                <a:lnTo>
                  <a:pt x="14401" y="2880"/>
                </a:lnTo>
                <a:lnTo>
                  <a:pt x="12481" y="3840"/>
                </a:lnTo>
                <a:lnTo>
                  <a:pt x="10561" y="4800"/>
                </a:lnTo>
                <a:lnTo>
                  <a:pt x="8641" y="5760"/>
                </a:lnTo>
                <a:lnTo>
                  <a:pt x="6720" y="6720"/>
                </a:lnTo>
                <a:lnTo>
                  <a:pt x="5760" y="7680"/>
                </a:lnTo>
                <a:lnTo>
                  <a:pt x="4800" y="8641"/>
                </a:lnTo>
                <a:lnTo>
                  <a:pt x="3840" y="8641"/>
                </a:lnTo>
                <a:lnTo>
                  <a:pt x="3840" y="10561"/>
                </a:lnTo>
                <a:lnTo>
                  <a:pt x="2880" y="11521"/>
                </a:lnTo>
                <a:lnTo>
                  <a:pt x="2880" y="16322"/>
                </a:lnTo>
                <a:lnTo>
                  <a:pt x="3840" y="16322"/>
                </a:lnTo>
                <a:lnTo>
                  <a:pt x="3840" y="18242"/>
                </a:lnTo>
                <a:lnTo>
                  <a:pt x="4800" y="18242"/>
                </a:lnTo>
                <a:lnTo>
                  <a:pt x="4800" y="19202"/>
                </a:lnTo>
                <a:lnTo>
                  <a:pt x="6720" y="19202"/>
                </a:lnTo>
                <a:lnTo>
                  <a:pt x="7680" y="18242"/>
                </a:lnTo>
                <a:lnTo>
                  <a:pt x="8641" y="17282"/>
                </a:lnTo>
                <a:lnTo>
                  <a:pt x="10561" y="17282"/>
                </a:lnTo>
                <a:lnTo>
                  <a:pt x="11521" y="16322"/>
                </a:lnTo>
                <a:lnTo>
                  <a:pt x="13426" y="15361"/>
                </a:lnTo>
                <a:lnTo>
                  <a:pt x="15361" y="14401"/>
                </a:lnTo>
                <a:lnTo>
                  <a:pt x="18242" y="13441"/>
                </a:lnTo>
                <a:lnTo>
                  <a:pt x="20147" y="12481"/>
                </a:lnTo>
                <a:lnTo>
                  <a:pt x="23042" y="11521"/>
                </a:lnTo>
                <a:lnTo>
                  <a:pt x="35509" y="11521"/>
                </a:lnTo>
                <a:lnTo>
                  <a:pt x="37429" y="12481"/>
                </a:lnTo>
                <a:lnTo>
                  <a:pt x="39349" y="13441"/>
                </a:lnTo>
                <a:lnTo>
                  <a:pt x="41269" y="14401"/>
                </a:lnTo>
                <a:lnTo>
                  <a:pt x="42230" y="15361"/>
                </a:lnTo>
                <a:lnTo>
                  <a:pt x="43190" y="17282"/>
                </a:lnTo>
                <a:lnTo>
                  <a:pt x="44150" y="19202"/>
                </a:lnTo>
                <a:lnTo>
                  <a:pt x="45110" y="21122"/>
                </a:lnTo>
                <a:lnTo>
                  <a:pt x="46070" y="23042"/>
                </a:lnTo>
                <a:lnTo>
                  <a:pt x="46070" y="33604"/>
                </a:lnTo>
                <a:lnTo>
                  <a:pt x="30708" y="33604"/>
                </a:lnTo>
                <a:lnTo>
                  <a:pt x="24947" y="34564"/>
                </a:lnTo>
                <a:lnTo>
                  <a:pt x="21107" y="35524"/>
                </a:lnTo>
                <a:lnTo>
                  <a:pt x="16306" y="36484"/>
                </a:lnTo>
                <a:lnTo>
                  <a:pt x="12481" y="38404"/>
                </a:lnTo>
                <a:lnTo>
                  <a:pt x="9585" y="40325"/>
                </a:lnTo>
                <a:lnTo>
                  <a:pt x="5760" y="42245"/>
                </a:lnTo>
                <a:lnTo>
                  <a:pt x="3840" y="44165"/>
                </a:lnTo>
                <a:lnTo>
                  <a:pt x="1920" y="48005"/>
                </a:lnTo>
                <a:lnTo>
                  <a:pt x="0" y="50886"/>
                </a:lnTo>
                <a:lnTo>
                  <a:pt x="0" y="65288"/>
                </a:lnTo>
                <a:lnTo>
                  <a:pt x="960" y="67193"/>
                </a:lnTo>
                <a:lnTo>
                  <a:pt x="2880" y="70073"/>
                </a:lnTo>
                <a:lnTo>
                  <a:pt x="4800" y="72953"/>
                </a:lnTo>
                <a:lnTo>
                  <a:pt x="6720" y="74874"/>
                </a:lnTo>
                <a:lnTo>
                  <a:pt x="8641" y="76794"/>
                </a:lnTo>
                <a:lnTo>
                  <a:pt x="11521" y="77754"/>
                </a:lnTo>
                <a:lnTo>
                  <a:pt x="14401" y="78714"/>
                </a:lnTo>
                <a:lnTo>
                  <a:pt x="13426" y="61447"/>
                </a:lnTo>
                <a:lnTo>
                  <a:pt x="13426" y="53766"/>
                </a:lnTo>
                <a:lnTo>
                  <a:pt x="14401" y="51846"/>
                </a:lnTo>
                <a:lnTo>
                  <a:pt x="15361" y="49926"/>
                </a:lnTo>
                <a:lnTo>
                  <a:pt x="16306" y="48966"/>
                </a:lnTo>
                <a:lnTo>
                  <a:pt x="18242" y="47045"/>
                </a:lnTo>
                <a:lnTo>
                  <a:pt x="20147" y="46085"/>
                </a:lnTo>
                <a:lnTo>
                  <a:pt x="22082" y="45125"/>
                </a:lnTo>
                <a:lnTo>
                  <a:pt x="24947" y="44165"/>
                </a:lnTo>
                <a:lnTo>
                  <a:pt x="27828" y="44165"/>
                </a:lnTo>
                <a:lnTo>
                  <a:pt x="30708" y="43205"/>
                </a:lnTo>
                <a:lnTo>
                  <a:pt x="46070" y="43205"/>
                </a:lnTo>
                <a:lnTo>
                  <a:pt x="46070" y="59512"/>
                </a:lnTo>
                <a:lnTo>
                  <a:pt x="43190" y="62392"/>
                </a:lnTo>
                <a:lnTo>
                  <a:pt x="39349" y="65288"/>
                </a:lnTo>
                <a:lnTo>
                  <a:pt x="36469" y="67193"/>
                </a:lnTo>
                <a:lnTo>
                  <a:pt x="33588" y="69113"/>
                </a:lnTo>
                <a:lnTo>
                  <a:pt x="30708" y="70073"/>
                </a:lnTo>
                <a:lnTo>
                  <a:pt x="22082" y="70073"/>
                </a:lnTo>
                <a:lnTo>
                  <a:pt x="19202" y="69113"/>
                </a:lnTo>
                <a:lnTo>
                  <a:pt x="21107" y="80634"/>
                </a:lnTo>
                <a:lnTo>
                  <a:pt x="28788" y="80634"/>
                </a:lnTo>
                <a:lnTo>
                  <a:pt x="33588" y="79674"/>
                </a:lnTo>
                <a:lnTo>
                  <a:pt x="37429" y="77754"/>
                </a:lnTo>
                <a:lnTo>
                  <a:pt x="41269" y="75849"/>
                </a:lnTo>
                <a:lnTo>
                  <a:pt x="45110" y="72953"/>
                </a:lnTo>
                <a:lnTo>
                  <a:pt x="47990" y="69113"/>
                </a:lnTo>
                <a:lnTo>
                  <a:pt x="47990" y="78714"/>
                </a:lnTo>
                <a:lnTo>
                  <a:pt x="50871" y="78714"/>
                </a:lnTo>
                <a:lnTo>
                  <a:pt x="51831" y="79674"/>
                </a:lnTo>
                <a:lnTo>
                  <a:pt x="53751" y="7967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1" name="object 781"/>
          <p:cNvSpPr/>
          <p:nvPr/>
        </p:nvSpPr>
        <p:spPr>
          <a:xfrm>
            <a:off x="3812286" y="3829095"/>
            <a:ext cx="11506" cy="81594"/>
          </a:xfrm>
          <a:custGeom>
            <a:avLst/>
            <a:gdLst/>
            <a:ahLst/>
            <a:cxnLst/>
            <a:rect l="l" t="t" r="r" b="b"/>
            <a:pathLst>
              <a:path w="11506" h="81594">
                <a:moveTo>
                  <a:pt x="960" y="80634"/>
                </a:moveTo>
                <a:lnTo>
                  <a:pt x="960" y="43190"/>
                </a:lnTo>
                <a:lnTo>
                  <a:pt x="2880" y="45110"/>
                </a:lnTo>
                <a:lnTo>
                  <a:pt x="4800" y="47030"/>
                </a:lnTo>
                <a:lnTo>
                  <a:pt x="6720" y="47990"/>
                </a:lnTo>
                <a:lnTo>
                  <a:pt x="8641" y="49926"/>
                </a:lnTo>
                <a:lnTo>
                  <a:pt x="9601" y="50871"/>
                </a:lnTo>
                <a:lnTo>
                  <a:pt x="11506" y="39364"/>
                </a:lnTo>
                <a:lnTo>
                  <a:pt x="7680" y="37429"/>
                </a:lnTo>
                <a:lnTo>
                  <a:pt x="4800" y="33588"/>
                </a:lnTo>
                <a:lnTo>
                  <a:pt x="960" y="28803"/>
                </a:lnTo>
                <a:lnTo>
                  <a:pt x="960" y="0"/>
                </a:lnTo>
                <a:lnTo>
                  <a:pt x="0" y="81594"/>
                </a:lnTo>
                <a:lnTo>
                  <a:pt x="960" y="8063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2" name="object 782"/>
          <p:cNvSpPr/>
          <p:nvPr/>
        </p:nvSpPr>
        <p:spPr>
          <a:xfrm>
            <a:off x="3799804" y="3803172"/>
            <a:ext cx="67193" cy="108478"/>
          </a:xfrm>
          <a:custGeom>
            <a:avLst/>
            <a:gdLst/>
            <a:ahLst/>
            <a:cxnLst/>
            <a:rect l="l" t="t" r="r" b="b"/>
            <a:pathLst>
              <a:path w="67193" h="108478">
                <a:moveTo>
                  <a:pt x="22082" y="76794"/>
                </a:moveTo>
                <a:lnTo>
                  <a:pt x="23987" y="77754"/>
                </a:lnTo>
                <a:lnTo>
                  <a:pt x="25923" y="78714"/>
                </a:lnTo>
                <a:lnTo>
                  <a:pt x="27828" y="79674"/>
                </a:lnTo>
                <a:lnTo>
                  <a:pt x="29763" y="79674"/>
                </a:lnTo>
                <a:lnTo>
                  <a:pt x="31668" y="80634"/>
                </a:lnTo>
                <a:lnTo>
                  <a:pt x="40325" y="80634"/>
                </a:lnTo>
                <a:lnTo>
                  <a:pt x="45110" y="79674"/>
                </a:lnTo>
                <a:lnTo>
                  <a:pt x="48950" y="77754"/>
                </a:lnTo>
                <a:lnTo>
                  <a:pt x="52791" y="75849"/>
                </a:lnTo>
                <a:lnTo>
                  <a:pt x="56631" y="72953"/>
                </a:lnTo>
                <a:lnTo>
                  <a:pt x="58552" y="69113"/>
                </a:lnTo>
                <a:lnTo>
                  <a:pt x="61432" y="66233"/>
                </a:lnTo>
                <a:lnTo>
                  <a:pt x="63352" y="61447"/>
                </a:lnTo>
                <a:lnTo>
                  <a:pt x="65272" y="56647"/>
                </a:lnTo>
                <a:lnTo>
                  <a:pt x="66233" y="50886"/>
                </a:lnTo>
                <a:lnTo>
                  <a:pt x="67193" y="46085"/>
                </a:lnTo>
                <a:lnTo>
                  <a:pt x="67193" y="33604"/>
                </a:lnTo>
                <a:lnTo>
                  <a:pt x="66233" y="28803"/>
                </a:lnTo>
                <a:lnTo>
                  <a:pt x="65272" y="24002"/>
                </a:lnTo>
                <a:lnTo>
                  <a:pt x="64312" y="19202"/>
                </a:lnTo>
                <a:lnTo>
                  <a:pt x="62392" y="15361"/>
                </a:lnTo>
                <a:lnTo>
                  <a:pt x="60472" y="11521"/>
                </a:lnTo>
                <a:lnTo>
                  <a:pt x="57591" y="8641"/>
                </a:lnTo>
                <a:lnTo>
                  <a:pt x="54711" y="5760"/>
                </a:lnTo>
                <a:lnTo>
                  <a:pt x="50871" y="3840"/>
                </a:lnTo>
                <a:lnTo>
                  <a:pt x="47030" y="1920"/>
                </a:lnTo>
                <a:lnTo>
                  <a:pt x="43190" y="0"/>
                </a:lnTo>
                <a:lnTo>
                  <a:pt x="35509" y="0"/>
                </a:lnTo>
                <a:lnTo>
                  <a:pt x="32644" y="960"/>
                </a:lnTo>
                <a:lnTo>
                  <a:pt x="30708" y="960"/>
                </a:lnTo>
                <a:lnTo>
                  <a:pt x="28803" y="1920"/>
                </a:lnTo>
                <a:lnTo>
                  <a:pt x="26883" y="2880"/>
                </a:lnTo>
                <a:lnTo>
                  <a:pt x="23987" y="3840"/>
                </a:lnTo>
                <a:lnTo>
                  <a:pt x="22082" y="4800"/>
                </a:lnTo>
                <a:lnTo>
                  <a:pt x="20162" y="6720"/>
                </a:lnTo>
                <a:lnTo>
                  <a:pt x="18242" y="7680"/>
                </a:lnTo>
                <a:lnTo>
                  <a:pt x="16322" y="9601"/>
                </a:lnTo>
                <a:lnTo>
                  <a:pt x="14401" y="11521"/>
                </a:lnTo>
                <a:lnTo>
                  <a:pt x="11521" y="13441"/>
                </a:lnTo>
                <a:lnTo>
                  <a:pt x="11521" y="2880"/>
                </a:lnTo>
                <a:lnTo>
                  <a:pt x="10561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06558"/>
                </a:lnTo>
                <a:lnTo>
                  <a:pt x="960" y="107518"/>
                </a:lnTo>
                <a:lnTo>
                  <a:pt x="2880" y="107518"/>
                </a:lnTo>
                <a:lnTo>
                  <a:pt x="3840" y="108478"/>
                </a:lnTo>
                <a:lnTo>
                  <a:pt x="9601" y="108478"/>
                </a:lnTo>
                <a:lnTo>
                  <a:pt x="10561" y="107518"/>
                </a:lnTo>
                <a:lnTo>
                  <a:pt x="12481" y="107518"/>
                </a:lnTo>
                <a:lnTo>
                  <a:pt x="13441" y="25923"/>
                </a:lnTo>
                <a:lnTo>
                  <a:pt x="15361" y="23042"/>
                </a:lnTo>
                <a:lnTo>
                  <a:pt x="17282" y="21122"/>
                </a:lnTo>
                <a:lnTo>
                  <a:pt x="19202" y="19202"/>
                </a:lnTo>
                <a:lnTo>
                  <a:pt x="21122" y="17282"/>
                </a:lnTo>
                <a:lnTo>
                  <a:pt x="23042" y="16322"/>
                </a:lnTo>
                <a:lnTo>
                  <a:pt x="24963" y="15361"/>
                </a:lnTo>
                <a:lnTo>
                  <a:pt x="26883" y="14401"/>
                </a:lnTo>
                <a:lnTo>
                  <a:pt x="27828" y="13441"/>
                </a:lnTo>
                <a:lnTo>
                  <a:pt x="29763" y="12481"/>
                </a:lnTo>
                <a:lnTo>
                  <a:pt x="31668" y="12481"/>
                </a:lnTo>
                <a:lnTo>
                  <a:pt x="33604" y="11521"/>
                </a:lnTo>
                <a:lnTo>
                  <a:pt x="38389" y="11521"/>
                </a:lnTo>
                <a:lnTo>
                  <a:pt x="41269" y="12481"/>
                </a:lnTo>
                <a:lnTo>
                  <a:pt x="44165" y="14401"/>
                </a:lnTo>
                <a:lnTo>
                  <a:pt x="46070" y="16322"/>
                </a:lnTo>
                <a:lnTo>
                  <a:pt x="47990" y="18242"/>
                </a:lnTo>
                <a:lnTo>
                  <a:pt x="48950" y="21122"/>
                </a:lnTo>
                <a:lnTo>
                  <a:pt x="50871" y="24002"/>
                </a:lnTo>
                <a:lnTo>
                  <a:pt x="51831" y="26883"/>
                </a:lnTo>
                <a:lnTo>
                  <a:pt x="51831" y="29763"/>
                </a:lnTo>
                <a:lnTo>
                  <a:pt x="52791" y="33604"/>
                </a:lnTo>
                <a:lnTo>
                  <a:pt x="52791" y="48005"/>
                </a:lnTo>
                <a:lnTo>
                  <a:pt x="51831" y="50886"/>
                </a:lnTo>
                <a:lnTo>
                  <a:pt x="50871" y="54726"/>
                </a:lnTo>
                <a:lnTo>
                  <a:pt x="49910" y="57607"/>
                </a:lnTo>
                <a:lnTo>
                  <a:pt x="48950" y="59512"/>
                </a:lnTo>
                <a:lnTo>
                  <a:pt x="47030" y="62392"/>
                </a:lnTo>
                <a:lnTo>
                  <a:pt x="45110" y="65288"/>
                </a:lnTo>
                <a:lnTo>
                  <a:pt x="43190" y="66233"/>
                </a:lnTo>
                <a:lnTo>
                  <a:pt x="40325" y="68168"/>
                </a:lnTo>
                <a:lnTo>
                  <a:pt x="37444" y="69113"/>
                </a:lnTo>
                <a:lnTo>
                  <a:pt x="30708" y="69113"/>
                </a:lnTo>
                <a:lnTo>
                  <a:pt x="26883" y="67193"/>
                </a:lnTo>
                <a:lnTo>
                  <a:pt x="23987" y="65288"/>
                </a:lnTo>
                <a:lnTo>
                  <a:pt x="22082" y="7679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3" name="object 783"/>
          <p:cNvSpPr/>
          <p:nvPr/>
        </p:nvSpPr>
        <p:spPr>
          <a:xfrm>
            <a:off x="3907322" y="3866525"/>
            <a:ext cx="6720" cy="15361"/>
          </a:xfrm>
          <a:custGeom>
            <a:avLst/>
            <a:gdLst/>
            <a:ahLst/>
            <a:cxnLst/>
            <a:rect l="l" t="t" r="r" b="b"/>
            <a:pathLst>
              <a:path w="6720" h="15361">
                <a:moveTo>
                  <a:pt x="2880" y="1935"/>
                </a:moveTo>
                <a:lnTo>
                  <a:pt x="0" y="0"/>
                </a:lnTo>
                <a:lnTo>
                  <a:pt x="1920" y="13441"/>
                </a:lnTo>
                <a:lnTo>
                  <a:pt x="2880" y="14401"/>
                </a:lnTo>
                <a:lnTo>
                  <a:pt x="4800" y="15361"/>
                </a:lnTo>
                <a:lnTo>
                  <a:pt x="6720" y="3840"/>
                </a:lnTo>
                <a:lnTo>
                  <a:pt x="2880" y="193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4" name="object 784"/>
          <p:cNvSpPr/>
          <p:nvPr/>
        </p:nvSpPr>
        <p:spPr>
          <a:xfrm>
            <a:off x="3886200" y="3803172"/>
            <a:ext cx="67193" cy="108478"/>
          </a:xfrm>
          <a:custGeom>
            <a:avLst/>
            <a:gdLst/>
            <a:ahLst/>
            <a:cxnLst/>
            <a:rect l="l" t="t" r="r" b="b"/>
            <a:pathLst>
              <a:path w="67193" h="108478">
                <a:moveTo>
                  <a:pt x="31683" y="80634"/>
                </a:moveTo>
                <a:lnTo>
                  <a:pt x="41285" y="80634"/>
                </a:lnTo>
                <a:lnTo>
                  <a:pt x="45125" y="79674"/>
                </a:lnTo>
                <a:lnTo>
                  <a:pt x="48966" y="77754"/>
                </a:lnTo>
                <a:lnTo>
                  <a:pt x="53751" y="75849"/>
                </a:lnTo>
                <a:lnTo>
                  <a:pt x="56631" y="72953"/>
                </a:lnTo>
                <a:lnTo>
                  <a:pt x="59512" y="69113"/>
                </a:lnTo>
                <a:lnTo>
                  <a:pt x="62392" y="66233"/>
                </a:lnTo>
                <a:lnTo>
                  <a:pt x="64312" y="61447"/>
                </a:lnTo>
                <a:lnTo>
                  <a:pt x="65272" y="56647"/>
                </a:lnTo>
                <a:lnTo>
                  <a:pt x="67193" y="50886"/>
                </a:lnTo>
                <a:lnTo>
                  <a:pt x="67193" y="28803"/>
                </a:lnTo>
                <a:lnTo>
                  <a:pt x="66233" y="24002"/>
                </a:lnTo>
                <a:lnTo>
                  <a:pt x="64312" y="19202"/>
                </a:lnTo>
                <a:lnTo>
                  <a:pt x="63352" y="15361"/>
                </a:lnTo>
                <a:lnTo>
                  <a:pt x="60472" y="11521"/>
                </a:lnTo>
                <a:lnTo>
                  <a:pt x="58552" y="8641"/>
                </a:lnTo>
                <a:lnTo>
                  <a:pt x="55686" y="5760"/>
                </a:lnTo>
                <a:lnTo>
                  <a:pt x="51846" y="3840"/>
                </a:lnTo>
                <a:lnTo>
                  <a:pt x="48005" y="1920"/>
                </a:lnTo>
                <a:lnTo>
                  <a:pt x="43190" y="0"/>
                </a:lnTo>
                <a:lnTo>
                  <a:pt x="35509" y="0"/>
                </a:lnTo>
                <a:lnTo>
                  <a:pt x="33604" y="960"/>
                </a:lnTo>
                <a:lnTo>
                  <a:pt x="30723" y="960"/>
                </a:lnTo>
                <a:lnTo>
                  <a:pt x="28803" y="1920"/>
                </a:lnTo>
                <a:lnTo>
                  <a:pt x="26883" y="2880"/>
                </a:lnTo>
                <a:lnTo>
                  <a:pt x="24963" y="3840"/>
                </a:lnTo>
                <a:lnTo>
                  <a:pt x="22082" y="4800"/>
                </a:lnTo>
                <a:lnTo>
                  <a:pt x="20162" y="6720"/>
                </a:lnTo>
                <a:lnTo>
                  <a:pt x="18242" y="7680"/>
                </a:lnTo>
                <a:lnTo>
                  <a:pt x="16322" y="9601"/>
                </a:lnTo>
                <a:lnTo>
                  <a:pt x="14401" y="11521"/>
                </a:lnTo>
                <a:lnTo>
                  <a:pt x="12481" y="13441"/>
                </a:lnTo>
                <a:lnTo>
                  <a:pt x="12481" y="3840"/>
                </a:lnTo>
                <a:lnTo>
                  <a:pt x="11521" y="2880"/>
                </a:lnTo>
                <a:lnTo>
                  <a:pt x="11521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06558"/>
                </a:lnTo>
                <a:lnTo>
                  <a:pt x="960" y="106558"/>
                </a:lnTo>
                <a:lnTo>
                  <a:pt x="960" y="107518"/>
                </a:lnTo>
                <a:lnTo>
                  <a:pt x="2880" y="107518"/>
                </a:lnTo>
                <a:lnTo>
                  <a:pt x="3840" y="108478"/>
                </a:lnTo>
                <a:lnTo>
                  <a:pt x="10561" y="108478"/>
                </a:lnTo>
                <a:lnTo>
                  <a:pt x="11521" y="107518"/>
                </a:lnTo>
                <a:lnTo>
                  <a:pt x="13441" y="107518"/>
                </a:lnTo>
                <a:lnTo>
                  <a:pt x="13441" y="69113"/>
                </a:lnTo>
                <a:lnTo>
                  <a:pt x="15361" y="71033"/>
                </a:lnTo>
                <a:lnTo>
                  <a:pt x="17282" y="72953"/>
                </a:lnTo>
                <a:lnTo>
                  <a:pt x="19202" y="73913"/>
                </a:lnTo>
                <a:lnTo>
                  <a:pt x="21122" y="75849"/>
                </a:lnTo>
                <a:lnTo>
                  <a:pt x="23042" y="76794"/>
                </a:lnTo>
                <a:lnTo>
                  <a:pt x="21122" y="63352"/>
                </a:lnTo>
                <a:lnTo>
                  <a:pt x="17282" y="59512"/>
                </a:lnTo>
                <a:lnTo>
                  <a:pt x="13441" y="54726"/>
                </a:lnTo>
                <a:lnTo>
                  <a:pt x="13441" y="25923"/>
                </a:lnTo>
                <a:lnTo>
                  <a:pt x="16322" y="23042"/>
                </a:lnTo>
                <a:lnTo>
                  <a:pt x="18242" y="21122"/>
                </a:lnTo>
                <a:lnTo>
                  <a:pt x="20162" y="19202"/>
                </a:lnTo>
                <a:lnTo>
                  <a:pt x="22082" y="17282"/>
                </a:lnTo>
                <a:lnTo>
                  <a:pt x="23042" y="16322"/>
                </a:lnTo>
                <a:lnTo>
                  <a:pt x="24963" y="15361"/>
                </a:lnTo>
                <a:lnTo>
                  <a:pt x="26883" y="14401"/>
                </a:lnTo>
                <a:lnTo>
                  <a:pt x="28803" y="13441"/>
                </a:lnTo>
                <a:lnTo>
                  <a:pt x="30723" y="12481"/>
                </a:lnTo>
                <a:lnTo>
                  <a:pt x="31683" y="12481"/>
                </a:lnTo>
                <a:lnTo>
                  <a:pt x="33604" y="11521"/>
                </a:lnTo>
                <a:lnTo>
                  <a:pt x="38404" y="11521"/>
                </a:lnTo>
                <a:lnTo>
                  <a:pt x="41285" y="12481"/>
                </a:lnTo>
                <a:lnTo>
                  <a:pt x="44165" y="14401"/>
                </a:lnTo>
                <a:lnTo>
                  <a:pt x="46070" y="16322"/>
                </a:lnTo>
                <a:lnTo>
                  <a:pt x="48005" y="18242"/>
                </a:lnTo>
                <a:lnTo>
                  <a:pt x="49911" y="21122"/>
                </a:lnTo>
                <a:lnTo>
                  <a:pt x="50871" y="24002"/>
                </a:lnTo>
                <a:lnTo>
                  <a:pt x="51846" y="26883"/>
                </a:lnTo>
                <a:lnTo>
                  <a:pt x="52791" y="29763"/>
                </a:lnTo>
                <a:lnTo>
                  <a:pt x="52791" y="33604"/>
                </a:lnTo>
                <a:lnTo>
                  <a:pt x="53751" y="37444"/>
                </a:lnTo>
                <a:lnTo>
                  <a:pt x="53751" y="44165"/>
                </a:lnTo>
                <a:lnTo>
                  <a:pt x="52791" y="48005"/>
                </a:lnTo>
                <a:lnTo>
                  <a:pt x="51846" y="50886"/>
                </a:lnTo>
                <a:lnTo>
                  <a:pt x="51846" y="54726"/>
                </a:lnTo>
                <a:lnTo>
                  <a:pt x="49911" y="57607"/>
                </a:lnTo>
                <a:lnTo>
                  <a:pt x="48966" y="59512"/>
                </a:lnTo>
                <a:lnTo>
                  <a:pt x="47030" y="62392"/>
                </a:lnTo>
                <a:lnTo>
                  <a:pt x="45125" y="65288"/>
                </a:lnTo>
                <a:lnTo>
                  <a:pt x="43190" y="66233"/>
                </a:lnTo>
                <a:lnTo>
                  <a:pt x="40325" y="68168"/>
                </a:lnTo>
                <a:lnTo>
                  <a:pt x="37444" y="69113"/>
                </a:lnTo>
                <a:lnTo>
                  <a:pt x="30723" y="69113"/>
                </a:lnTo>
                <a:lnTo>
                  <a:pt x="27843" y="67193"/>
                </a:lnTo>
                <a:lnTo>
                  <a:pt x="25923" y="78714"/>
                </a:lnTo>
                <a:lnTo>
                  <a:pt x="27843" y="79674"/>
                </a:lnTo>
                <a:lnTo>
                  <a:pt x="29763" y="79674"/>
                </a:lnTo>
                <a:lnTo>
                  <a:pt x="31683" y="8063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5" name="object 785"/>
          <p:cNvSpPr/>
          <p:nvPr/>
        </p:nvSpPr>
        <p:spPr>
          <a:xfrm>
            <a:off x="3982196" y="3803172"/>
            <a:ext cx="52791" cy="43205"/>
          </a:xfrm>
          <a:custGeom>
            <a:avLst/>
            <a:gdLst/>
            <a:ahLst/>
            <a:cxnLst/>
            <a:rect l="l" t="t" r="r" b="b"/>
            <a:pathLst>
              <a:path w="52791" h="43205">
                <a:moveTo>
                  <a:pt x="3840" y="20162"/>
                </a:moveTo>
                <a:lnTo>
                  <a:pt x="5760" y="17282"/>
                </a:lnTo>
                <a:lnTo>
                  <a:pt x="7680" y="15361"/>
                </a:lnTo>
                <a:lnTo>
                  <a:pt x="9601" y="14401"/>
                </a:lnTo>
                <a:lnTo>
                  <a:pt x="11521" y="12481"/>
                </a:lnTo>
                <a:lnTo>
                  <a:pt x="14401" y="11521"/>
                </a:lnTo>
                <a:lnTo>
                  <a:pt x="17282" y="10561"/>
                </a:lnTo>
                <a:lnTo>
                  <a:pt x="26883" y="10561"/>
                </a:lnTo>
                <a:lnTo>
                  <a:pt x="31683" y="12481"/>
                </a:lnTo>
                <a:lnTo>
                  <a:pt x="35524" y="17282"/>
                </a:lnTo>
                <a:lnTo>
                  <a:pt x="38404" y="21122"/>
                </a:lnTo>
                <a:lnTo>
                  <a:pt x="40325" y="25923"/>
                </a:lnTo>
                <a:lnTo>
                  <a:pt x="39364" y="33604"/>
                </a:lnTo>
                <a:lnTo>
                  <a:pt x="0" y="33604"/>
                </a:lnTo>
                <a:lnTo>
                  <a:pt x="0" y="43205"/>
                </a:lnTo>
                <a:lnTo>
                  <a:pt x="48950" y="43205"/>
                </a:lnTo>
                <a:lnTo>
                  <a:pt x="50886" y="42245"/>
                </a:lnTo>
                <a:lnTo>
                  <a:pt x="51831" y="42245"/>
                </a:lnTo>
                <a:lnTo>
                  <a:pt x="52791" y="41285"/>
                </a:lnTo>
                <a:lnTo>
                  <a:pt x="52791" y="25923"/>
                </a:lnTo>
                <a:lnTo>
                  <a:pt x="51831" y="21122"/>
                </a:lnTo>
                <a:lnTo>
                  <a:pt x="49926" y="17282"/>
                </a:lnTo>
                <a:lnTo>
                  <a:pt x="47990" y="13441"/>
                </a:lnTo>
                <a:lnTo>
                  <a:pt x="46085" y="10561"/>
                </a:lnTo>
                <a:lnTo>
                  <a:pt x="43205" y="7680"/>
                </a:lnTo>
                <a:lnTo>
                  <a:pt x="39364" y="4800"/>
                </a:lnTo>
                <a:lnTo>
                  <a:pt x="35524" y="2880"/>
                </a:lnTo>
                <a:lnTo>
                  <a:pt x="31683" y="960"/>
                </a:lnTo>
                <a:lnTo>
                  <a:pt x="26883" y="0"/>
                </a:lnTo>
                <a:lnTo>
                  <a:pt x="16322" y="0"/>
                </a:lnTo>
                <a:lnTo>
                  <a:pt x="10561" y="1920"/>
                </a:lnTo>
                <a:lnTo>
                  <a:pt x="6720" y="2880"/>
                </a:lnTo>
                <a:lnTo>
                  <a:pt x="1920" y="4800"/>
                </a:lnTo>
                <a:lnTo>
                  <a:pt x="960" y="27843"/>
                </a:lnTo>
                <a:lnTo>
                  <a:pt x="1920" y="24963"/>
                </a:lnTo>
                <a:lnTo>
                  <a:pt x="2880" y="22082"/>
                </a:lnTo>
                <a:lnTo>
                  <a:pt x="3840" y="201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6" name="object 786"/>
          <p:cNvSpPr/>
          <p:nvPr/>
        </p:nvSpPr>
        <p:spPr>
          <a:xfrm>
            <a:off x="3968755" y="3807973"/>
            <a:ext cx="63367" cy="75834"/>
          </a:xfrm>
          <a:custGeom>
            <a:avLst/>
            <a:gdLst/>
            <a:ahLst/>
            <a:cxnLst/>
            <a:rect l="l" t="t" r="r" b="b"/>
            <a:pathLst>
              <a:path w="63367" h="75834">
                <a:moveTo>
                  <a:pt x="13441" y="28803"/>
                </a:moveTo>
                <a:lnTo>
                  <a:pt x="14401" y="25923"/>
                </a:lnTo>
                <a:lnTo>
                  <a:pt x="14401" y="23042"/>
                </a:lnTo>
                <a:lnTo>
                  <a:pt x="15361" y="0"/>
                </a:lnTo>
                <a:lnTo>
                  <a:pt x="12481" y="2880"/>
                </a:lnTo>
                <a:lnTo>
                  <a:pt x="8641" y="6720"/>
                </a:lnTo>
                <a:lnTo>
                  <a:pt x="5760" y="9601"/>
                </a:lnTo>
                <a:lnTo>
                  <a:pt x="3840" y="14401"/>
                </a:lnTo>
                <a:lnTo>
                  <a:pt x="1920" y="19202"/>
                </a:lnTo>
                <a:lnTo>
                  <a:pt x="960" y="24002"/>
                </a:lnTo>
                <a:lnTo>
                  <a:pt x="0" y="29763"/>
                </a:lnTo>
                <a:lnTo>
                  <a:pt x="0" y="42245"/>
                </a:lnTo>
                <a:lnTo>
                  <a:pt x="960" y="48005"/>
                </a:lnTo>
                <a:lnTo>
                  <a:pt x="1920" y="52806"/>
                </a:lnTo>
                <a:lnTo>
                  <a:pt x="3840" y="58552"/>
                </a:lnTo>
                <a:lnTo>
                  <a:pt x="5760" y="62392"/>
                </a:lnTo>
                <a:lnTo>
                  <a:pt x="8641" y="65272"/>
                </a:lnTo>
                <a:lnTo>
                  <a:pt x="12481" y="69113"/>
                </a:lnTo>
                <a:lnTo>
                  <a:pt x="16322" y="71048"/>
                </a:lnTo>
                <a:lnTo>
                  <a:pt x="20162" y="72953"/>
                </a:lnTo>
                <a:lnTo>
                  <a:pt x="24963" y="74874"/>
                </a:lnTo>
                <a:lnTo>
                  <a:pt x="29763" y="75834"/>
                </a:lnTo>
                <a:lnTo>
                  <a:pt x="39364" y="75834"/>
                </a:lnTo>
                <a:lnTo>
                  <a:pt x="43205" y="74874"/>
                </a:lnTo>
                <a:lnTo>
                  <a:pt x="46085" y="74874"/>
                </a:lnTo>
                <a:lnTo>
                  <a:pt x="48966" y="73913"/>
                </a:lnTo>
                <a:lnTo>
                  <a:pt x="51846" y="73913"/>
                </a:lnTo>
                <a:lnTo>
                  <a:pt x="53766" y="72953"/>
                </a:lnTo>
                <a:lnTo>
                  <a:pt x="56647" y="71993"/>
                </a:lnTo>
                <a:lnTo>
                  <a:pt x="58552" y="71993"/>
                </a:lnTo>
                <a:lnTo>
                  <a:pt x="59527" y="71048"/>
                </a:lnTo>
                <a:lnTo>
                  <a:pt x="61432" y="70073"/>
                </a:lnTo>
                <a:lnTo>
                  <a:pt x="62392" y="70073"/>
                </a:lnTo>
                <a:lnTo>
                  <a:pt x="62392" y="69113"/>
                </a:lnTo>
                <a:lnTo>
                  <a:pt x="63367" y="68153"/>
                </a:lnTo>
                <a:lnTo>
                  <a:pt x="63367" y="59527"/>
                </a:lnTo>
                <a:lnTo>
                  <a:pt x="59527" y="59527"/>
                </a:lnTo>
                <a:lnTo>
                  <a:pt x="58552" y="60487"/>
                </a:lnTo>
                <a:lnTo>
                  <a:pt x="57591" y="60487"/>
                </a:lnTo>
                <a:lnTo>
                  <a:pt x="55686" y="61432"/>
                </a:lnTo>
                <a:lnTo>
                  <a:pt x="53766" y="62392"/>
                </a:lnTo>
                <a:lnTo>
                  <a:pt x="51846" y="62392"/>
                </a:lnTo>
                <a:lnTo>
                  <a:pt x="48966" y="63367"/>
                </a:lnTo>
                <a:lnTo>
                  <a:pt x="47045" y="64312"/>
                </a:lnTo>
                <a:lnTo>
                  <a:pt x="29763" y="64312"/>
                </a:lnTo>
                <a:lnTo>
                  <a:pt x="25923" y="62392"/>
                </a:lnTo>
                <a:lnTo>
                  <a:pt x="23042" y="61432"/>
                </a:lnTo>
                <a:lnTo>
                  <a:pt x="21122" y="59527"/>
                </a:lnTo>
                <a:lnTo>
                  <a:pt x="19202" y="57591"/>
                </a:lnTo>
                <a:lnTo>
                  <a:pt x="17282" y="54711"/>
                </a:lnTo>
                <a:lnTo>
                  <a:pt x="15361" y="52806"/>
                </a:lnTo>
                <a:lnTo>
                  <a:pt x="15361" y="48966"/>
                </a:lnTo>
                <a:lnTo>
                  <a:pt x="14401" y="46085"/>
                </a:lnTo>
                <a:lnTo>
                  <a:pt x="13441" y="42245"/>
                </a:lnTo>
                <a:lnTo>
                  <a:pt x="13441" y="288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7" name="object 787"/>
          <p:cNvSpPr/>
          <p:nvPr/>
        </p:nvSpPr>
        <p:spPr>
          <a:xfrm>
            <a:off x="4055150" y="3803172"/>
            <a:ext cx="63367" cy="79674"/>
          </a:xfrm>
          <a:custGeom>
            <a:avLst/>
            <a:gdLst/>
            <a:ahLst/>
            <a:cxnLst/>
            <a:rect l="l" t="t" r="r" b="b"/>
            <a:pathLst>
              <a:path w="63367" h="79674">
                <a:moveTo>
                  <a:pt x="57607" y="9601"/>
                </a:moveTo>
                <a:lnTo>
                  <a:pt x="55686" y="6720"/>
                </a:lnTo>
                <a:lnTo>
                  <a:pt x="52806" y="4800"/>
                </a:lnTo>
                <a:lnTo>
                  <a:pt x="48966" y="2880"/>
                </a:lnTo>
                <a:lnTo>
                  <a:pt x="46085" y="960"/>
                </a:lnTo>
                <a:lnTo>
                  <a:pt x="42245" y="0"/>
                </a:lnTo>
                <a:lnTo>
                  <a:pt x="32644" y="0"/>
                </a:lnTo>
                <a:lnTo>
                  <a:pt x="28803" y="1920"/>
                </a:lnTo>
                <a:lnTo>
                  <a:pt x="24963" y="3840"/>
                </a:lnTo>
                <a:lnTo>
                  <a:pt x="20162" y="5760"/>
                </a:lnTo>
                <a:lnTo>
                  <a:pt x="16322" y="9601"/>
                </a:lnTo>
                <a:lnTo>
                  <a:pt x="12481" y="13441"/>
                </a:lnTo>
                <a:lnTo>
                  <a:pt x="12481" y="2880"/>
                </a:lnTo>
                <a:lnTo>
                  <a:pt x="11521" y="2880"/>
                </a:lnTo>
                <a:lnTo>
                  <a:pt x="11521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77754"/>
                </a:lnTo>
                <a:lnTo>
                  <a:pt x="960" y="77754"/>
                </a:lnTo>
                <a:lnTo>
                  <a:pt x="960" y="78714"/>
                </a:lnTo>
                <a:lnTo>
                  <a:pt x="3840" y="78714"/>
                </a:lnTo>
                <a:lnTo>
                  <a:pt x="4800" y="79674"/>
                </a:lnTo>
                <a:lnTo>
                  <a:pt x="8641" y="79674"/>
                </a:lnTo>
                <a:lnTo>
                  <a:pt x="9601" y="78714"/>
                </a:lnTo>
                <a:lnTo>
                  <a:pt x="12481" y="78714"/>
                </a:lnTo>
                <a:lnTo>
                  <a:pt x="13441" y="77754"/>
                </a:lnTo>
                <a:lnTo>
                  <a:pt x="13441" y="25923"/>
                </a:lnTo>
                <a:lnTo>
                  <a:pt x="17282" y="21122"/>
                </a:lnTo>
                <a:lnTo>
                  <a:pt x="21122" y="18242"/>
                </a:lnTo>
                <a:lnTo>
                  <a:pt x="24002" y="15361"/>
                </a:lnTo>
                <a:lnTo>
                  <a:pt x="27843" y="13441"/>
                </a:lnTo>
                <a:lnTo>
                  <a:pt x="30723" y="12481"/>
                </a:lnTo>
                <a:lnTo>
                  <a:pt x="39364" y="12481"/>
                </a:lnTo>
                <a:lnTo>
                  <a:pt x="41285" y="13441"/>
                </a:lnTo>
                <a:lnTo>
                  <a:pt x="43205" y="14401"/>
                </a:lnTo>
                <a:lnTo>
                  <a:pt x="45125" y="16322"/>
                </a:lnTo>
                <a:lnTo>
                  <a:pt x="46085" y="17282"/>
                </a:lnTo>
                <a:lnTo>
                  <a:pt x="47045" y="19202"/>
                </a:lnTo>
                <a:lnTo>
                  <a:pt x="48005" y="22082"/>
                </a:lnTo>
                <a:lnTo>
                  <a:pt x="48966" y="24002"/>
                </a:lnTo>
                <a:lnTo>
                  <a:pt x="48966" y="26883"/>
                </a:lnTo>
                <a:lnTo>
                  <a:pt x="49926" y="29763"/>
                </a:lnTo>
                <a:lnTo>
                  <a:pt x="49926" y="77754"/>
                </a:lnTo>
                <a:lnTo>
                  <a:pt x="50886" y="78714"/>
                </a:lnTo>
                <a:lnTo>
                  <a:pt x="52806" y="78714"/>
                </a:lnTo>
                <a:lnTo>
                  <a:pt x="53766" y="79674"/>
                </a:lnTo>
                <a:lnTo>
                  <a:pt x="57607" y="79674"/>
                </a:lnTo>
                <a:lnTo>
                  <a:pt x="58567" y="78714"/>
                </a:lnTo>
                <a:lnTo>
                  <a:pt x="62392" y="78714"/>
                </a:lnTo>
                <a:lnTo>
                  <a:pt x="62392" y="77754"/>
                </a:lnTo>
                <a:lnTo>
                  <a:pt x="63367" y="77754"/>
                </a:lnTo>
                <a:lnTo>
                  <a:pt x="63367" y="26883"/>
                </a:lnTo>
                <a:lnTo>
                  <a:pt x="62392" y="23042"/>
                </a:lnTo>
                <a:lnTo>
                  <a:pt x="61447" y="19202"/>
                </a:lnTo>
                <a:lnTo>
                  <a:pt x="60487" y="15361"/>
                </a:lnTo>
                <a:lnTo>
                  <a:pt x="59527" y="12481"/>
                </a:lnTo>
                <a:lnTo>
                  <a:pt x="57607" y="96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8" name="object 788"/>
          <p:cNvSpPr/>
          <p:nvPr/>
        </p:nvSpPr>
        <p:spPr>
          <a:xfrm>
            <a:off x="4136745" y="3803172"/>
            <a:ext cx="50886" cy="80634"/>
          </a:xfrm>
          <a:custGeom>
            <a:avLst/>
            <a:gdLst/>
            <a:ahLst/>
            <a:cxnLst/>
            <a:rect l="l" t="t" r="r" b="b"/>
            <a:pathLst>
              <a:path w="50886" h="80634">
                <a:moveTo>
                  <a:pt x="50886" y="50886"/>
                </a:moveTo>
                <a:lnTo>
                  <a:pt x="49926" y="48966"/>
                </a:lnTo>
                <a:lnTo>
                  <a:pt x="48966" y="47045"/>
                </a:lnTo>
                <a:lnTo>
                  <a:pt x="47045" y="45125"/>
                </a:lnTo>
                <a:lnTo>
                  <a:pt x="45125" y="43205"/>
                </a:lnTo>
                <a:lnTo>
                  <a:pt x="43205" y="41285"/>
                </a:lnTo>
                <a:lnTo>
                  <a:pt x="41285" y="40325"/>
                </a:lnTo>
                <a:lnTo>
                  <a:pt x="39364" y="39364"/>
                </a:lnTo>
                <a:lnTo>
                  <a:pt x="37444" y="37444"/>
                </a:lnTo>
                <a:lnTo>
                  <a:pt x="34564" y="36484"/>
                </a:lnTo>
                <a:lnTo>
                  <a:pt x="32644" y="35524"/>
                </a:lnTo>
                <a:lnTo>
                  <a:pt x="30723" y="34564"/>
                </a:lnTo>
                <a:lnTo>
                  <a:pt x="27843" y="33604"/>
                </a:lnTo>
                <a:lnTo>
                  <a:pt x="25923" y="33604"/>
                </a:lnTo>
                <a:lnTo>
                  <a:pt x="24002" y="32644"/>
                </a:lnTo>
                <a:lnTo>
                  <a:pt x="22082" y="31683"/>
                </a:lnTo>
                <a:lnTo>
                  <a:pt x="20162" y="30723"/>
                </a:lnTo>
                <a:lnTo>
                  <a:pt x="18242" y="28803"/>
                </a:lnTo>
                <a:lnTo>
                  <a:pt x="17282" y="27843"/>
                </a:lnTo>
                <a:lnTo>
                  <a:pt x="16322" y="26883"/>
                </a:lnTo>
                <a:lnTo>
                  <a:pt x="14401" y="24963"/>
                </a:lnTo>
                <a:lnTo>
                  <a:pt x="14401" y="18242"/>
                </a:lnTo>
                <a:lnTo>
                  <a:pt x="15361" y="17282"/>
                </a:lnTo>
                <a:lnTo>
                  <a:pt x="15361" y="15361"/>
                </a:lnTo>
                <a:lnTo>
                  <a:pt x="16322" y="14401"/>
                </a:lnTo>
                <a:lnTo>
                  <a:pt x="17282" y="13441"/>
                </a:lnTo>
                <a:lnTo>
                  <a:pt x="18242" y="12481"/>
                </a:lnTo>
                <a:lnTo>
                  <a:pt x="20162" y="12481"/>
                </a:lnTo>
                <a:lnTo>
                  <a:pt x="22082" y="11521"/>
                </a:lnTo>
                <a:lnTo>
                  <a:pt x="24002" y="11521"/>
                </a:lnTo>
                <a:lnTo>
                  <a:pt x="25923" y="10561"/>
                </a:lnTo>
                <a:lnTo>
                  <a:pt x="30723" y="10561"/>
                </a:lnTo>
                <a:lnTo>
                  <a:pt x="32644" y="11521"/>
                </a:lnTo>
                <a:lnTo>
                  <a:pt x="34564" y="11521"/>
                </a:lnTo>
                <a:lnTo>
                  <a:pt x="36484" y="12481"/>
                </a:lnTo>
                <a:lnTo>
                  <a:pt x="38404" y="13441"/>
                </a:lnTo>
                <a:lnTo>
                  <a:pt x="39364" y="13441"/>
                </a:lnTo>
                <a:lnTo>
                  <a:pt x="41285" y="14401"/>
                </a:lnTo>
                <a:lnTo>
                  <a:pt x="42245" y="15361"/>
                </a:lnTo>
                <a:lnTo>
                  <a:pt x="43205" y="15361"/>
                </a:lnTo>
                <a:lnTo>
                  <a:pt x="44165" y="16322"/>
                </a:lnTo>
                <a:lnTo>
                  <a:pt x="47045" y="16322"/>
                </a:lnTo>
                <a:lnTo>
                  <a:pt x="47045" y="6720"/>
                </a:lnTo>
                <a:lnTo>
                  <a:pt x="46085" y="5760"/>
                </a:lnTo>
                <a:lnTo>
                  <a:pt x="45125" y="4800"/>
                </a:lnTo>
                <a:lnTo>
                  <a:pt x="44165" y="3840"/>
                </a:lnTo>
                <a:lnTo>
                  <a:pt x="43205" y="3840"/>
                </a:lnTo>
                <a:lnTo>
                  <a:pt x="42245" y="2880"/>
                </a:lnTo>
                <a:lnTo>
                  <a:pt x="40325" y="2880"/>
                </a:lnTo>
                <a:lnTo>
                  <a:pt x="39364" y="1920"/>
                </a:lnTo>
                <a:lnTo>
                  <a:pt x="37444" y="1920"/>
                </a:lnTo>
                <a:lnTo>
                  <a:pt x="35524" y="960"/>
                </a:lnTo>
                <a:lnTo>
                  <a:pt x="31683" y="960"/>
                </a:lnTo>
                <a:lnTo>
                  <a:pt x="29763" y="0"/>
                </a:lnTo>
                <a:lnTo>
                  <a:pt x="24002" y="0"/>
                </a:lnTo>
                <a:lnTo>
                  <a:pt x="19202" y="960"/>
                </a:lnTo>
                <a:lnTo>
                  <a:pt x="16322" y="1920"/>
                </a:lnTo>
                <a:lnTo>
                  <a:pt x="13441" y="3840"/>
                </a:lnTo>
                <a:lnTo>
                  <a:pt x="10561" y="4800"/>
                </a:lnTo>
                <a:lnTo>
                  <a:pt x="7680" y="6720"/>
                </a:lnTo>
                <a:lnTo>
                  <a:pt x="5760" y="8641"/>
                </a:lnTo>
                <a:lnTo>
                  <a:pt x="3840" y="11521"/>
                </a:lnTo>
                <a:lnTo>
                  <a:pt x="2880" y="13441"/>
                </a:lnTo>
                <a:lnTo>
                  <a:pt x="1920" y="16322"/>
                </a:lnTo>
                <a:lnTo>
                  <a:pt x="975" y="19202"/>
                </a:lnTo>
                <a:lnTo>
                  <a:pt x="975" y="24963"/>
                </a:lnTo>
                <a:lnTo>
                  <a:pt x="1920" y="27843"/>
                </a:lnTo>
                <a:lnTo>
                  <a:pt x="2880" y="30723"/>
                </a:lnTo>
                <a:lnTo>
                  <a:pt x="3840" y="32644"/>
                </a:lnTo>
                <a:lnTo>
                  <a:pt x="5760" y="34564"/>
                </a:lnTo>
                <a:lnTo>
                  <a:pt x="6720" y="36484"/>
                </a:lnTo>
                <a:lnTo>
                  <a:pt x="8641" y="38404"/>
                </a:lnTo>
                <a:lnTo>
                  <a:pt x="10561" y="39364"/>
                </a:lnTo>
                <a:lnTo>
                  <a:pt x="13441" y="40325"/>
                </a:lnTo>
                <a:lnTo>
                  <a:pt x="15361" y="41285"/>
                </a:lnTo>
                <a:lnTo>
                  <a:pt x="17282" y="43205"/>
                </a:lnTo>
                <a:lnTo>
                  <a:pt x="20162" y="43205"/>
                </a:lnTo>
                <a:lnTo>
                  <a:pt x="22082" y="44165"/>
                </a:lnTo>
                <a:lnTo>
                  <a:pt x="24002" y="45125"/>
                </a:lnTo>
                <a:lnTo>
                  <a:pt x="26883" y="46085"/>
                </a:lnTo>
                <a:lnTo>
                  <a:pt x="28803" y="47045"/>
                </a:lnTo>
                <a:lnTo>
                  <a:pt x="30723" y="48005"/>
                </a:lnTo>
                <a:lnTo>
                  <a:pt x="32644" y="48966"/>
                </a:lnTo>
                <a:lnTo>
                  <a:pt x="33604" y="49926"/>
                </a:lnTo>
                <a:lnTo>
                  <a:pt x="35524" y="51846"/>
                </a:lnTo>
                <a:lnTo>
                  <a:pt x="36484" y="52806"/>
                </a:lnTo>
                <a:lnTo>
                  <a:pt x="37444" y="54726"/>
                </a:lnTo>
                <a:lnTo>
                  <a:pt x="38404" y="55671"/>
                </a:lnTo>
                <a:lnTo>
                  <a:pt x="38404" y="60487"/>
                </a:lnTo>
                <a:lnTo>
                  <a:pt x="37444" y="61447"/>
                </a:lnTo>
                <a:lnTo>
                  <a:pt x="36484" y="63352"/>
                </a:lnTo>
                <a:lnTo>
                  <a:pt x="36484" y="64328"/>
                </a:lnTo>
                <a:lnTo>
                  <a:pt x="35524" y="66233"/>
                </a:lnTo>
                <a:lnTo>
                  <a:pt x="33604" y="67193"/>
                </a:lnTo>
                <a:lnTo>
                  <a:pt x="32644" y="68168"/>
                </a:lnTo>
                <a:lnTo>
                  <a:pt x="30723" y="68168"/>
                </a:lnTo>
                <a:lnTo>
                  <a:pt x="28803" y="69113"/>
                </a:lnTo>
                <a:lnTo>
                  <a:pt x="26883" y="69113"/>
                </a:lnTo>
                <a:lnTo>
                  <a:pt x="24963" y="70073"/>
                </a:lnTo>
                <a:lnTo>
                  <a:pt x="20162" y="70073"/>
                </a:lnTo>
                <a:lnTo>
                  <a:pt x="17282" y="69113"/>
                </a:lnTo>
                <a:lnTo>
                  <a:pt x="14401" y="68168"/>
                </a:lnTo>
                <a:lnTo>
                  <a:pt x="12481" y="68168"/>
                </a:lnTo>
                <a:lnTo>
                  <a:pt x="10561" y="67193"/>
                </a:lnTo>
                <a:lnTo>
                  <a:pt x="8641" y="66233"/>
                </a:lnTo>
                <a:lnTo>
                  <a:pt x="6720" y="65288"/>
                </a:lnTo>
                <a:lnTo>
                  <a:pt x="5760" y="64328"/>
                </a:lnTo>
                <a:lnTo>
                  <a:pt x="4800" y="64328"/>
                </a:lnTo>
                <a:lnTo>
                  <a:pt x="3840" y="63352"/>
                </a:lnTo>
                <a:lnTo>
                  <a:pt x="2880" y="62392"/>
                </a:lnTo>
                <a:lnTo>
                  <a:pt x="1920" y="62392"/>
                </a:lnTo>
                <a:lnTo>
                  <a:pt x="975" y="63352"/>
                </a:lnTo>
                <a:lnTo>
                  <a:pt x="0" y="63352"/>
                </a:lnTo>
                <a:lnTo>
                  <a:pt x="0" y="72953"/>
                </a:lnTo>
                <a:lnTo>
                  <a:pt x="975" y="73913"/>
                </a:lnTo>
                <a:lnTo>
                  <a:pt x="975" y="74874"/>
                </a:lnTo>
                <a:lnTo>
                  <a:pt x="1920" y="74874"/>
                </a:lnTo>
                <a:lnTo>
                  <a:pt x="2880" y="75849"/>
                </a:lnTo>
                <a:lnTo>
                  <a:pt x="3840" y="75849"/>
                </a:lnTo>
                <a:lnTo>
                  <a:pt x="5760" y="76794"/>
                </a:lnTo>
                <a:lnTo>
                  <a:pt x="6720" y="77754"/>
                </a:lnTo>
                <a:lnTo>
                  <a:pt x="8641" y="77754"/>
                </a:lnTo>
                <a:lnTo>
                  <a:pt x="10561" y="78714"/>
                </a:lnTo>
                <a:lnTo>
                  <a:pt x="12481" y="79674"/>
                </a:lnTo>
                <a:lnTo>
                  <a:pt x="15361" y="79674"/>
                </a:lnTo>
                <a:lnTo>
                  <a:pt x="17282" y="80634"/>
                </a:lnTo>
                <a:lnTo>
                  <a:pt x="26883" y="80634"/>
                </a:lnTo>
                <a:lnTo>
                  <a:pt x="30723" y="79674"/>
                </a:lnTo>
                <a:lnTo>
                  <a:pt x="34564" y="78714"/>
                </a:lnTo>
                <a:lnTo>
                  <a:pt x="37444" y="77754"/>
                </a:lnTo>
                <a:lnTo>
                  <a:pt x="40325" y="75849"/>
                </a:lnTo>
                <a:lnTo>
                  <a:pt x="43205" y="73913"/>
                </a:lnTo>
                <a:lnTo>
                  <a:pt x="46085" y="72008"/>
                </a:lnTo>
                <a:lnTo>
                  <a:pt x="48005" y="70073"/>
                </a:lnTo>
                <a:lnTo>
                  <a:pt x="48966" y="67193"/>
                </a:lnTo>
                <a:lnTo>
                  <a:pt x="50886" y="64328"/>
                </a:lnTo>
                <a:lnTo>
                  <a:pt x="50886" y="5088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9" name="object 789"/>
          <p:cNvSpPr/>
          <p:nvPr/>
        </p:nvSpPr>
        <p:spPr>
          <a:xfrm>
            <a:off x="4364263" y="3864620"/>
            <a:ext cx="18242" cy="79674"/>
          </a:xfrm>
          <a:custGeom>
            <a:avLst/>
            <a:gdLst/>
            <a:ahLst/>
            <a:cxnLst/>
            <a:rect l="l" t="t" r="r" b="b"/>
            <a:pathLst>
              <a:path w="18242" h="79674">
                <a:moveTo>
                  <a:pt x="15361" y="2880"/>
                </a:moveTo>
                <a:lnTo>
                  <a:pt x="14401" y="0"/>
                </a:lnTo>
                <a:lnTo>
                  <a:pt x="15361" y="17266"/>
                </a:lnTo>
                <a:lnTo>
                  <a:pt x="18242" y="18227"/>
                </a:lnTo>
                <a:lnTo>
                  <a:pt x="17282" y="4785"/>
                </a:lnTo>
                <a:lnTo>
                  <a:pt x="15361" y="2880"/>
                </a:lnTo>
                <a:close/>
              </a:path>
              <a:path w="18242" h="79674">
                <a:moveTo>
                  <a:pt x="0" y="-7680"/>
                </a:moveTo>
                <a:lnTo>
                  <a:pt x="0" y="0"/>
                </a:lnTo>
                <a:lnTo>
                  <a:pt x="960" y="3840"/>
                </a:lnTo>
                <a:lnTo>
                  <a:pt x="1920" y="5745"/>
                </a:lnTo>
                <a:lnTo>
                  <a:pt x="3840" y="8625"/>
                </a:lnTo>
                <a:lnTo>
                  <a:pt x="4800" y="11506"/>
                </a:lnTo>
                <a:lnTo>
                  <a:pt x="7680" y="13426"/>
                </a:lnTo>
                <a:lnTo>
                  <a:pt x="9601" y="15346"/>
                </a:lnTo>
                <a:lnTo>
                  <a:pt x="12481" y="16306"/>
                </a:lnTo>
                <a:lnTo>
                  <a:pt x="15361" y="17266"/>
                </a:lnTo>
                <a:lnTo>
                  <a:pt x="14401" y="0"/>
                </a:lnTo>
                <a:lnTo>
                  <a:pt x="14401" y="-7680"/>
                </a:lnTo>
                <a:lnTo>
                  <a:pt x="15361" y="-9601"/>
                </a:lnTo>
                <a:lnTo>
                  <a:pt x="16322" y="-11521"/>
                </a:lnTo>
                <a:lnTo>
                  <a:pt x="17282" y="-12481"/>
                </a:lnTo>
                <a:lnTo>
                  <a:pt x="19202" y="-14401"/>
                </a:lnTo>
                <a:lnTo>
                  <a:pt x="21122" y="-15361"/>
                </a:lnTo>
                <a:lnTo>
                  <a:pt x="23042" y="-16322"/>
                </a:lnTo>
                <a:lnTo>
                  <a:pt x="25923" y="-17282"/>
                </a:lnTo>
                <a:lnTo>
                  <a:pt x="28803" y="-17282"/>
                </a:lnTo>
                <a:lnTo>
                  <a:pt x="31683" y="-18242"/>
                </a:lnTo>
                <a:lnTo>
                  <a:pt x="47030" y="-18242"/>
                </a:lnTo>
                <a:lnTo>
                  <a:pt x="47030" y="-1935"/>
                </a:lnTo>
                <a:lnTo>
                  <a:pt x="43205" y="944"/>
                </a:lnTo>
                <a:lnTo>
                  <a:pt x="40325" y="3840"/>
                </a:lnTo>
                <a:lnTo>
                  <a:pt x="37444" y="5745"/>
                </a:lnTo>
                <a:lnTo>
                  <a:pt x="34564" y="7665"/>
                </a:lnTo>
                <a:lnTo>
                  <a:pt x="30723" y="8625"/>
                </a:lnTo>
                <a:lnTo>
                  <a:pt x="23042" y="8625"/>
                </a:lnTo>
                <a:lnTo>
                  <a:pt x="20162" y="7665"/>
                </a:lnTo>
                <a:lnTo>
                  <a:pt x="17282" y="4785"/>
                </a:lnTo>
                <a:lnTo>
                  <a:pt x="18242" y="18227"/>
                </a:lnTo>
                <a:lnTo>
                  <a:pt x="22082" y="19187"/>
                </a:lnTo>
                <a:lnTo>
                  <a:pt x="29763" y="19187"/>
                </a:lnTo>
                <a:lnTo>
                  <a:pt x="34564" y="18227"/>
                </a:lnTo>
                <a:lnTo>
                  <a:pt x="38404" y="16306"/>
                </a:lnTo>
                <a:lnTo>
                  <a:pt x="42245" y="14401"/>
                </a:lnTo>
                <a:lnTo>
                  <a:pt x="45125" y="11506"/>
                </a:lnTo>
                <a:lnTo>
                  <a:pt x="48966" y="7665"/>
                </a:lnTo>
                <a:lnTo>
                  <a:pt x="48966" y="17266"/>
                </a:lnTo>
                <a:lnTo>
                  <a:pt x="51846" y="17266"/>
                </a:lnTo>
                <a:lnTo>
                  <a:pt x="52806" y="18227"/>
                </a:lnTo>
                <a:lnTo>
                  <a:pt x="55686" y="18227"/>
                </a:lnTo>
                <a:lnTo>
                  <a:pt x="56647" y="17266"/>
                </a:lnTo>
                <a:lnTo>
                  <a:pt x="59527" y="17266"/>
                </a:lnTo>
                <a:lnTo>
                  <a:pt x="59527" y="16306"/>
                </a:lnTo>
                <a:lnTo>
                  <a:pt x="60487" y="16306"/>
                </a:lnTo>
                <a:lnTo>
                  <a:pt x="60487" y="-38404"/>
                </a:lnTo>
                <a:lnTo>
                  <a:pt x="59527" y="-42245"/>
                </a:lnTo>
                <a:lnTo>
                  <a:pt x="58552" y="-45125"/>
                </a:lnTo>
                <a:lnTo>
                  <a:pt x="57591" y="-48966"/>
                </a:lnTo>
                <a:lnTo>
                  <a:pt x="55686" y="-51846"/>
                </a:lnTo>
                <a:lnTo>
                  <a:pt x="53751" y="-53766"/>
                </a:lnTo>
                <a:lnTo>
                  <a:pt x="51846" y="-56647"/>
                </a:lnTo>
                <a:lnTo>
                  <a:pt x="48006" y="-57607"/>
                </a:lnTo>
                <a:lnTo>
                  <a:pt x="45125" y="-59527"/>
                </a:lnTo>
                <a:lnTo>
                  <a:pt x="41285" y="-60487"/>
                </a:lnTo>
                <a:lnTo>
                  <a:pt x="36484" y="-61447"/>
                </a:lnTo>
                <a:lnTo>
                  <a:pt x="28803" y="-61447"/>
                </a:lnTo>
                <a:lnTo>
                  <a:pt x="25923" y="-60487"/>
                </a:lnTo>
                <a:lnTo>
                  <a:pt x="23042" y="-60487"/>
                </a:lnTo>
                <a:lnTo>
                  <a:pt x="20162" y="-59527"/>
                </a:lnTo>
                <a:lnTo>
                  <a:pt x="18242" y="-58567"/>
                </a:lnTo>
                <a:lnTo>
                  <a:pt x="15361" y="-58567"/>
                </a:lnTo>
                <a:lnTo>
                  <a:pt x="13441" y="-57607"/>
                </a:lnTo>
                <a:lnTo>
                  <a:pt x="11521" y="-56647"/>
                </a:lnTo>
                <a:lnTo>
                  <a:pt x="9601" y="-55686"/>
                </a:lnTo>
                <a:lnTo>
                  <a:pt x="7680" y="-54726"/>
                </a:lnTo>
                <a:lnTo>
                  <a:pt x="6720" y="-53766"/>
                </a:lnTo>
                <a:lnTo>
                  <a:pt x="5760" y="-52806"/>
                </a:lnTo>
                <a:lnTo>
                  <a:pt x="4800" y="-52806"/>
                </a:lnTo>
                <a:lnTo>
                  <a:pt x="4800" y="-51846"/>
                </a:lnTo>
                <a:lnTo>
                  <a:pt x="3840" y="-50886"/>
                </a:lnTo>
                <a:lnTo>
                  <a:pt x="3840" y="-45125"/>
                </a:lnTo>
                <a:lnTo>
                  <a:pt x="4800" y="-44165"/>
                </a:lnTo>
                <a:lnTo>
                  <a:pt x="4800" y="-43205"/>
                </a:lnTo>
                <a:lnTo>
                  <a:pt x="5760" y="-43205"/>
                </a:lnTo>
                <a:lnTo>
                  <a:pt x="5760" y="-42245"/>
                </a:lnTo>
                <a:lnTo>
                  <a:pt x="7680" y="-42245"/>
                </a:lnTo>
                <a:lnTo>
                  <a:pt x="8641" y="-43205"/>
                </a:lnTo>
                <a:lnTo>
                  <a:pt x="9601" y="-44165"/>
                </a:lnTo>
                <a:lnTo>
                  <a:pt x="10561" y="-44165"/>
                </a:lnTo>
                <a:lnTo>
                  <a:pt x="12481" y="-45125"/>
                </a:lnTo>
                <a:lnTo>
                  <a:pt x="14401" y="-46085"/>
                </a:lnTo>
                <a:lnTo>
                  <a:pt x="16322" y="-47045"/>
                </a:lnTo>
                <a:lnTo>
                  <a:pt x="19202" y="-48006"/>
                </a:lnTo>
                <a:lnTo>
                  <a:pt x="21122" y="-48966"/>
                </a:lnTo>
                <a:lnTo>
                  <a:pt x="24003" y="-49926"/>
                </a:lnTo>
                <a:lnTo>
                  <a:pt x="35524" y="-49926"/>
                </a:lnTo>
                <a:lnTo>
                  <a:pt x="38404" y="-48966"/>
                </a:lnTo>
                <a:lnTo>
                  <a:pt x="40325" y="-48006"/>
                </a:lnTo>
                <a:lnTo>
                  <a:pt x="42245" y="-47045"/>
                </a:lnTo>
                <a:lnTo>
                  <a:pt x="43205" y="-46085"/>
                </a:lnTo>
                <a:lnTo>
                  <a:pt x="44165" y="-44165"/>
                </a:lnTo>
                <a:lnTo>
                  <a:pt x="45125" y="-42245"/>
                </a:lnTo>
                <a:lnTo>
                  <a:pt x="46085" y="-40325"/>
                </a:lnTo>
                <a:lnTo>
                  <a:pt x="47030" y="-38404"/>
                </a:lnTo>
                <a:lnTo>
                  <a:pt x="47030" y="-27843"/>
                </a:lnTo>
                <a:lnTo>
                  <a:pt x="30723" y="-27843"/>
                </a:lnTo>
                <a:lnTo>
                  <a:pt x="25923" y="-26883"/>
                </a:lnTo>
                <a:lnTo>
                  <a:pt x="21122" y="-25923"/>
                </a:lnTo>
                <a:lnTo>
                  <a:pt x="17282" y="-24963"/>
                </a:lnTo>
                <a:lnTo>
                  <a:pt x="13441" y="-23042"/>
                </a:lnTo>
                <a:lnTo>
                  <a:pt x="9601" y="-21122"/>
                </a:lnTo>
                <a:lnTo>
                  <a:pt x="6720" y="-19202"/>
                </a:lnTo>
                <a:lnTo>
                  <a:pt x="4800" y="-17282"/>
                </a:lnTo>
                <a:lnTo>
                  <a:pt x="2880" y="-13441"/>
                </a:lnTo>
                <a:lnTo>
                  <a:pt x="960" y="-10561"/>
                </a:lnTo>
                <a:lnTo>
                  <a:pt x="0" y="-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0" name="object 790"/>
          <p:cNvSpPr/>
          <p:nvPr/>
        </p:nvSpPr>
        <p:spPr>
          <a:xfrm>
            <a:off x="4655134" y="3803172"/>
            <a:ext cx="72953" cy="80634"/>
          </a:xfrm>
          <a:custGeom>
            <a:avLst/>
            <a:gdLst/>
            <a:ahLst/>
            <a:cxnLst/>
            <a:rect l="l" t="t" r="r" b="b"/>
            <a:pathLst>
              <a:path w="72953" h="80634">
                <a:moveTo>
                  <a:pt x="17282" y="57607"/>
                </a:moveTo>
                <a:lnTo>
                  <a:pt x="16322" y="54726"/>
                </a:lnTo>
                <a:lnTo>
                  <a:pt x="15361" y="51846"/>
                </a:lnTo>
                <a:lnTo>
                  <a:pt x="14401" y="48005"/>
                </a:lnTo>
                <a:lnTo>
                  <a:pt x="14401" y="32644"/>
                </a:lnTo>
                <a:lnTo>
                  <a:pt x="15361" y="28803"/>
                </a:lnTo>
                <a:lnTo>
                  <a:pt x="16322" y="24963"/>
                </a:lnTo>
                <a:lnTo>
                  <a:pt x="17282" y="22082"/>
                </a:lnTo>
                <a:lnTo>
                  <a:pt x="19202" y="20162"/>
                </a:lnTo>
                <a:lnTo>
                  <a:pt x="21122" y="17282"/>
                </a:lnTo>
                <a:lnTo>
                  <a:pt x="24003" y="15361"/>
                </a:lnTo>
                <a:lnTo>
                  <a:pt x="26883" y="13441"/>
                </a:lnTo>
                <a:lnTo>
                  <a:pt x="29763" y="12481"/>
                </a:lnTo>
                <a:lnTo>
                  <a:pt x="32644" y="11521"/>
                </a:lnTo>
                <a:lnTo>
                  <a:pt x="41285" y="11521"/>
                </a:lnTo>
                <a:lnTo>
                  <a:pt x="44165" y="12481"/>
                </a:lnTo>
                <a:lnTo>
                  <a:pt x="47045" y="14401"/>
                </a:lnTo>
                <a:lnTo>
                  <a:pt x="49911" y="15361"/>
                </a:lnTo>
                <a:lnTo>
                  <a:pt x="52806" y="17282"/>
                </a:lnTo>
                <a:lnTo>
                  <a:pt x="53751" y="20162"/>
                </a:lnTo>
                <a:lnTo>
                  <a:pt x="55686" y="23042"/>
                </a:lnTo>
                <a:lnTo>
                  <a:pt x="56631" y="25923"/>
                </a:lnTo>
                <a:lnTo>
                  <a:pt x="57591" y="29763"/>
                </a:lnTo>
                <a:lnTo>
                  <a:pt x="58567" y="32644"/>
                </a:lnTo>
                <a:lnTo>
                  <a:pt x="58567" y="48966"/>
                </a:lnTo>
                <a:lnTo>
                  <a:pt x="57591" y="51846"/>
                </a:lnTo>
                <a:lnTo>
                  <a:pt x="56631" y="55671"/>
                </a:lnTo>
                <a:lnTo>
                  <a:pt x="55686" y="58567"/>
                </a:lnTo>
                <a:lnTo>
                  <a:pt x="53751" y="61447"/>
                </a:lnTo>
                <a:lnTo>
                  <a:pt x="51846" y="63352"/>
                </a:lnTo>
                <a:lnTo>
                  <a:pt x="48966" y="65288"/>
                </a:lnTo>
                <a:lnTo>
                  <a:pt x="46085" y="67193"/>
                </a:lnTo>
                <a:lnTo>
                  <a:pt x="43205" y="68168"/>
                </a:lnTo>
                <a:lnTo>
                  <a:pt x="40325" y="69113"/>
                </a:lnTo>
                <a:lnTo>
                  <a:pt x="31683" y="69113"/>
                </a:lnTo>
                <a:lnTo>
                  <a:pt x="28803" y="68168"/>
                </a:lnTo>
                <a:lnTo>
                  <a:pt x="29763" y="80634"/>
                </a:lnTo>
                <a:lnTo>
                  <a:pt x="42245" y="80634"/>
                </a:lnTo>
                <a:lnTo>
                  <a:pt x="47045" y="79674"/>
                </a:lnTo>
                <a:lnTo>
                  <a:pt x="51846" y="77754"/>
                </a:lnTo>
                <a:lnTo>
                  <a:pt x="56631" y="74874"/>
                </a:lnTo>
                <a:lnTo>
                  <a:pt x="60472" y="72008"/>
                </a:lnTo>
                <a:lnTo>
                  <a:pt x="63367" y="69113"/>
                </a:lnTo>
                <a:lnTo>
                  <a:pt x="66248" y="65288"/>
                </a:lnTo>
                <a:lnTo>
                  <a:pt x="69113" y="60487"/>
                </a:lnTo>
                <a:lnTo>
                  <a:pt x="71033" y="55671"/>
                </a:lnTo>
                <a:lnTo>
                  <a:pt x="71993" y="50886"/>
                </a:lnTo>
                <a:lnTo>
                  <a:pt x="72953" y="45125"/>
                </a:lnTo>
                <a:lnTo>
                  <a:pt x="72953" y="33604"/>
                </a:lnTo>
                <a:lnTo>
                  <a:pt x="71993" y="27843"/>
                </a:lnTo>
                <a:lnTo>
                  <a:pt x="71033" y="23042"/>
                </a:lnTo>
                <a:lnTo>
                  <a:pt x="69113" y="18242"/>
                </a:lnTo>
                <a:lnTo>
                  <a:pt x="67193" y="14401"/>
                </a:lnTo>
                <a:lnTo>
                  <a:pt x="64312" y="10561"/>
                </a:lnTo>
                <a:lnTo>
                  <a:pt x="61432" y="7680"/>
                </a:lnTo>
                <a:lnTo>
                  <a:pt x="57591" y="4800"/>
                </a:lnTo>
                <a:lnTo>
                  <a:pt x="52806" y="2880"/>
                </a:lnTo>
                <a:lnTo>
                  <a:pt x="48006" y="960"/>
                </a:lnTo>
                <a:lnTo>
                  <a:pt x="43205" y="0"/>
                </a:lnTo>
                <a:lnTo>
                  <a:pt x="30723" y="0"/>
                </a:lnTo>
                <a:lnTo>
                  <a:pt x="25923" y="1920"/>
                </a:lnTo>
                <a:lnTo>
                  <a:pt x="21122" y="3840"/>
                </a:lnTo>
                <a:lnTo>
                  <a:pt x="16322" y="5760"/>
                </a:lnTo>
                <a:lnTo>
                  <a:pt x="12481" y="8641"/>
                </a:lnTo>
                <a:lnTo>
                  <a:pt x="9601" y="11521"/>
                </a:lnTo>
                <a:lnTo>
                  <a:pt x="6720" y="15361"/>
                </a:lnTo>
                <a:lnTo>
                  <a:pt x="3840" y="20162"/>
                </a:lnTo>
                <a:lnTo>
                  <a:pt x="1920" y="24963"/>
                </a:lnTo>
                <a:lnTo>
                  <a:pt x="960" y="29763"/>
                </a:lnTo>
                <a:lnTo>
                  <a:pt x="0" y="35524"/>
                </a:lnTo>
                <a:lnTo>
                  <a:pt x="0" y="47045"/>
                </a:lnTo>
                <a:lnTo>
                  <a:pt x="960" y="52806"/>
                </a:lnTo>
                <a:lnTo>
                  <a:pt x="1920" y="57607"/>
                </a:lnTo>
                <a:lnTo>
                  <a:pt x="3840" y="62392"/>
                </a:lnTo>
                <a:lnTo>
                  <a:pt x="5760" y="66233"/>
                </a:lnTo>
                <a:lnTo>
                  <a:pt x="8641" y="70073"/>
                </a:lnTo>
                <a:lnTo>
                  <a:pt x="11521" y="72953"/>
                </a:lnTo>
                <a:lnTo>
                  <a:pt x="15361" y="75849"/>
                </a:lnTo>
                <a:lnTo>
                  <a:pt x="20162" y="77754"/>
                </a:lnTo>
                <a:lnTo>
                  <a:pt x="19202" y="60487"/>
                </a:lnTo>
                <a:lnTo>
                  <a:pt x="17282" y="5760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1" name="object 791"/>
          <p:cNvSpPr/>
          <p:nvPr/>
        </p:nvSpPr>
        <p:spPr>
          <a:xfrm>
            <a:off x="4674336" y="3863660"/>
            <a:ext cx="10561" cy="20147"/>
          </a:xfrm>
          <a:custGeom>
            <a:avLst/>
            <a:gdLst/>
            <a:ahLst/>
            <a:cxnLst/>
            <a:rect l="l" t="t" r="r" b="b"/>
            <a:pathLst>
              <a:path w="10561" h="20147">
                <a:moveTo>
                  <a:pt x="6720" y="6705"/>
                </a:moveTo>
                <a:lnTo>
                  <a:pt x="3840" y="4800"/>
                </a:lnTo>
                <a:lnTo>
                  <a:pt x="960" y="2865"/>
                </a:lnTo>
                <a:lnTo>
                  <a:pt x="0" y="0"/>
                </a:lnTo>
                <a:lnTo>
                  <a:pt x="960" y="17266"/>
                </a:lnTo>
                <a:lnTo>
                  <a:pt x="5760" y="19187"/>
                </a:lnTo>
                <a:lnTo>
                  <a:pt x="10561" y="20147"/>
                </a:lnTo>
                <a:lnTo>
                  <a:pt x="9601" y="7680"/>
                </a:lnTo>
                <a:lnTo>
                  <a:pt x="6720" y="670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2" name="object 792"/>
          <p:cNvSpPr/>
          <p:nvPr/>
        </p:nvSpPr>
        <p:spPr>
          <a:xfrm>
            <a:off x="4747290" y="3803172"/>
            <a:ext cx="62392" cy="79674"/>
          </a:xfrm>
          <a:custGeom>
            <a:avLst/>
            <a:gdLst/>
            <a:ahLst/>
            <a:cxnLst/>
            <a:rect l="l" t="t" r="r" b="b"/>
            <a:pathLst>
              <a:path w="62392" h="79674">
                <a:moveTo>
                  <a:pt x="50886" y="78714"/>
                </a:moveTo>
                <a:lnTo>
                  <a:pt x="52806" y="78714"/>
                </a:lnTo>
                <a:lnTo>
                  <a:pt x="53766" y="79674"/>
                </a:lnTo>
                <a:lnTo>
                  <a:pt x="57607" y="79674"/>
                </a:lnTo>
                <a:lnTo>
                  <a:pt x="58567" y="78714"/>
                </a:lnTo>
                <a:lnTo>
                  <a:pt x="61447" y="78714"/>
                </a:lnTo>
                <a:lnTo>
                  <a:pt x="62392" y="77754"/>
                </a:lnTo>
                <a:lnTo>
                  <a:pt x="62392" y="23042"/>
                </a:lnTo>
                <a:lnTo>
                  <a:pt x="61447" y="19202"/>
                </a:lnTo>
                <a:lnTo>
                  <a:pt x="60487" y="15361"/>
                </a:lnTo>
                <a:lnTo>
                  <a:pt x="58567" y="12481"/>
                </a:lnTo>
                <a:lnTo>
                  <a:pt x="56647" y="9601"/>
                </a:lnTo>
                <a:lnTo>
                  <a:pt x="54726" y="6720"/>
                </a:lnTo>
                <a:lnTo>
                  <a:pt x="51846" y="4800"/>
                </a:lnTo>
                <a:lnTo>
                  <a:pt x="48966" y="2880"/>
                </a:lnTo>
                <a:lnTo>
                  <a:pt x="45125" y="960"/>
                </a:lnTo>
                <a:lnTo>
                  <a:pt x="41285" y="0"/>
                </a:lnTo>
                <a:lnTo>
                  <a:pt x="32644" y="0"/>
                </a:lnTo>
                <a:lnTo>
                  <a:pt x="28803" y="1920"/>
                </a:lnTo>
                <a:lnTo>
                  <a:pt x="24002" y="3840"/>
                </a:lnTo>
                <a:lnTo>
                  <a:pt x="20162" y="5760"/>
                </a:lnTo>
                <a:lnTo>
                  <a:pt x="16322" y="9601"/>
                </a:lnTo>
                <a:lnTo>
                  <a:pt x="12481" y="13441"/>
                </a:lnTo>
                <a:lnTo>
                  <a:pt x="12481" y="3840"/>
                </a:lnTo>
                <a:lnTo>
                  <a:pt x="11521" y="2880"/>
                </a:lnTo>
                <a:lnTo>
                  <a:pt x="10561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77754"/>
                </a:lnTo>
                <a:lnTo>
                  <a:pt x="960" y="77754"/>
                </a:lnTo>
                <a:lnTo>
                  <a:pt x="960" y="78714"/>
                </a:lnTo>
                <a:lnTo>
                  <a:pt x="3840" y="78714"/>
                </a:lnTo>
                <a:lnTo>
                  <a:pt x="4800" y="79674"/>
                </a:lnTo>
                <a:lnTo>
                  <a:pt x="7680" y="79674"/>
                </a:lnTo>
                <a:lnTo>
                  <a:pt x="9601" y="78714"/>
                </a:lnTo>
                <a:lnTo>
                  <a:pt x="12481" y="78714"/>
                </a:lnTo>
                <a:lnTo>
                  <a:pt x="12481" y="77754"/>
                </a:lnTo>
                <a:lnTo>
                  <a:pt x="13441" y="77754"/>
                </a:lnTo>
                <a:lnTo>
                  <a:pt x="13441" y="25923"/>
                </a:lnTo>
                <a:lnTo>
                  <a:pt x="17282" y="21122"/>
                </a:lnTo>
                <a:lnTo>
                  <a:pt x="20162" y="18242"/>
                </a:lnTo>
                <a:lnTo>
                  <a:pt x="24002" y="15361"/>
                </a:lnTo>
                <a:lnTo>
                  <a:pt x="26883" y="13441"/>
                </a:lnTo>
                <a:lnTo>
                  <a:pt x="30723" y="12481"/>
                </a:lnTo>
                <a:lnTo>
                  <a:pt x="38404" y="12481"/>
                </a:lnTo>
                <a:lnTo>
                  <a:pt x="40325" y="13441"/>
                </a:lnTo>
                <a:lnTo>
                  <a:pt x="43205" y="14401"/>
                </a:lnTo>
                <a:lnTo>
                  <a:pt x="44165" y="16322"/>
                </a:lnTo>
                <a:lnTo>
                  <a:pt x="45125" y="17282"/>
                </a:lnTo>
                <a:lnTo>
                  <a:pt x="47045" y="19202"/>
                </a:lnTo>
                <a:lnTo>
                  <a:pt x="48006" y="22082"/>
                </a:lnTo>
                <a:lnTo>
                  <a:pt x="48006" y="24002"/>
                </a:lnTo>
                <a:lnTo>
                  <a:pt x="48966" y="26883"/>
                </a:lnTo>
                <a:lnTo>
                  <a:pt x="48966" y="76794"/>
                </a:lnTo>
                <a:lnTo>
                  <a:pt x="49926" y="77754"/>
                </a:lnTo>
                <a:lnTo>
                  <a:pt x="49926" y="78714"/>
                </a:lnTo>
                <a:lnTo>
                  <a:pt x="50886" y="7871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3" name="object 793"/>
          <p:cNvSpPr/>
          <p:nvPr/>
        </p:nvSpPr>
        <p:spPr>
          <a:xfrm>
            <a:off x="4833686" y="3769583"/>
            <a:ext cx="13441" cy="113263"/>
          </a:xfrm>
          <a:custGeom>
            <a:avLst/>
            <a:gdLst/>
            <a:ahLst/>
            <a:cxnLst/>
            <a:rect l="l" t="t" r="r" b="b"/>
            <a:pathLst>
              <a:path w="13441" h="113263">
                <a:moveTo>
                  <a:pt x="13441" y="960"/>
                </a:moveTo>
                <a:lnTo>
                  <a:pt x="12481" y="960"/>
                </a:lnTo>
                <a:lnTo>
                  <a:pt x="11521" y="0"/>
                </a:lnTo>
                <a:lnTo>
                  <a:pt x="192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04"/>
                </a:lnTo>
                <a:lnTo>
                  <a:pt x="0" y="111343"/>
                </a:lnTo>
                <a:lnTo>
                  <a:pt x="960" y="111343"/>
                </a:lnTo>
                <a:lnTo>
                  <a:pt x="960" y="112303"/>
                </a:lnTo>
                <a:lnTo>
                  <a:pt x="3840" y="112303"/>
                </a:lnTo>
                <a:lnTo>
                  <a:pt x="4800" y="113263"/>
                </a:lnTo>
                <a:lnTo>
                  <a:pt x="8641" y="113263"/>
                </a:lnTo>
                <a:lnTo>
                  <a:pt x="9601" y="112303"/>
                </a:lnTo>
                <a:lnTo>
                  <a:pt x="12481" y="112303"/>
                </a:lnTo>
                <a:lnTo>
                  <a:pt x="13441" y="111343"/>
                </a:lnTo>
                <a:lnTo>
                  <a:pt x="13441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4" name="object 794"/>
          <p:cNvSpPr/>
          <p:nvPr/>
        </p:nvSpPr>
        <p:spPr>
          <a:xfrm>
            <a:off x="4862489" y="3805092"/>
            <a:ext cx="69113" cy="106558"/>
          </a:xfrm>
          <a:custGeom>
            <a:avLst/>
            <a:gdLst/>
            <a:ahLst/>
            <a:cxnLst/>
            <a:rect l="l" t="t" r="r" b="b"/>
            <a:pathLst>
              <a:path w="69113" h="106558">
                <a:moveTo>
                  <a:pt x="68153" y="4800"/>
                </a:moveTo>
                <a:lnTo>
                  <a:pt x="69113" y="3840"/>
                </a:lnTo>
                <a:lnTo>
                  <a:pt x="69113" y="960"/>
                </a:lnTo>
                <a:lnTo>
                  <a:pt x="68153" y="960"/>
                </a:lnTo>
                <a:lnTo>
                  <a:pt x="68153" y="0"/>
                </a:lnTo>
                <a:lnTo>
                  <a:pt x="56631" y="0"/>
                </a:lnTo>
                <a:lnTo>
                  <a:pt x="56631" y="960"/>
                </a:lnTo>
                <a:lnTo>
                  <a:pt x="55671" y="960"/>
                </a:lnTo>
                <a:lnTo>
                  <a:pt x="55671" y="1920"/>
                </a:lnTo>
                <a:lnTo>
                  <a:pt x="54726" y="2880"/>
                </a:lnTo>
                <a:lnTo>
                  <a:pt x="35524" y="61432"/>
                </a:lnTo>
                <a:lnTo>
                  <a:pt x="34564" y="61432"/>
                </a:lnTo>
                <a:lnTo>
                  <a:pt x="14401" y="2880"/>
                </a:lnTo>
                <a:lnTo>
                  <a:pt x="13441" y="1920"/>
                </a:lnTo>
                <a:lnTo>
                  <a:pt x="13441" y="960"/>
                </a:lnTo>
                <a:lnTo>
                  <a:pt x="12481" y="0"/>
                </a:lnTo>
                <a:lnTo>
                  <a:pt x="960" y="0"/>
                </a:lnTo>
                <a:lnTo>
                  <a:pt x="0" y="960"/>
                </a:lnTo>
                <a:lnTo>
                  <a:pt x="0" y="4800"/>
                </a:lnTo>
                <a:lnTo>
                  <a:pt x="25923" y="73929"/>
                </a:lnTo>
                <a:lnTo>
                  <a:pt x="25923" y="74874"/>
                </a:lnTo>
                <a:lnTo>
                  <a:pt x="26883" y="74874"/>
                </a:lnTo>
                <a:lnTo>
                  <a:pt x="26883" y="75834"/>
                </a:lnTo>
                <a:lnTo>
                  <a:pt x="27843" y="75834"/>
                </a:lnTo>
                <a:lnTo>
                  <a:pt x="27843" y="76794"/>
                </a:lnTo>
                <a:lnTo>
                  <a:pt x="28803" y="76794"/>
                </a:lnTo>
                <a:lnTo>
                  <a:pt x="18242" y="101757"/>
                </a:lnTo>
                <a:lnTo>
                  <a:pt x="18242" y="105597"/>
                </a:lnTo>
                <a:lnTo>
                  <a:pt x="21122" y="105597"/>
                </a:lnTo>
                <a:lnTo>
                  <a:pt x="22082" y="106558"/>
                </a:lnTo>
                <a:lnTo>
                  <a:pt x="26883" y="106558"/>
                </a:lnTo>
                <a:lnTo>
                  <a:pt x="28803" y="105597"/>
                </a:lnTo>
                <a:lnTo>
                  <a:pt x="29763" y="105597"/>
                </a:lnTo>
                <a:lnTo>
                  <a:pt x="31683" y="104637"/>
                </a:lnTo>
                <a:lnTo>
                  <a:pt x="32644" y="104637"/>
                </a:lnTo>
                <a:lnTo>
                  <a:pt x="32644" y="103677"/>
                </a:lnTo>
                <a:lnTo>
                  <a:pt x="42230" y="76794"/>
                </a:lnTo>
                <a:lnTo>
                  <a:pt x="68153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5" name="object 795"/>
          <p:cNvSpPr/>
          <p:nvPr/>
        </p:nvSpPr>
        <p:spPr>
          <a:xfrm>
            <a:off x="4981529" y="3774368"/>
            <a:ext cx="17266" cy="16322"/>
          </a:xfrm>
          <a:custGeom>
            <a:avLst/>
            <a:gdLst/>
            <a:ahLst/>
            <a:cxnLst/>
            <a:rect l="l" t="t" r="r" b="b"/>
            <a:pathLst>
              <a:path w="17266" h="16322">
                <a:moveTo>
                  <a:pt x="17266" y="8641"/>
                </a:moveTo>
                <a:lnTo>
                  <a:pt x="17266" y="5760"/>
                </a:lnTo>
                <a:lnTo>
                  <a:pt x="16322" y="2895"/>
                </a:lnTo>
                <a:lnTo>
                  <a:pt x="15361" y="1920"/>
                </a:lnTo>
                <a:lnTo>
                  <a:pt x="14401" y="960"/>
                </a:lnTo>
                <a:lnTo>
                  <a:pt x="11521" y="0"/>
                </a:lnTo>
                <a:lnTo>
                  <a:pt x="5760" y="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2895"/>
                </a:lnTo>
                <a:lnTo>
                  <a:pt x="0" y="5760"/>
                </a:lnTo>
                <a:lnTo>
                  <a:pt x="0" y="11521"/>
                </a:lnTo>
                <a:lnTo>
                  <a:pt x="960" y="13441"/>
                </a:lnTo>
                <a:lnTo>
                  <a:pt x="1920" y="14401"/>
                </a:lnTo>
                <a:lnTo>
                  <a:pt x="2880" y="16322"/>
                </a:lnTo>
                <a:lnTo>
                  <a:pt x="14401" y="16322"/>
                </a:lnTo>
                <a:lnTo>
                  <a:pt x="15361" y="14401"/>
                </a:lnTo>
                <a:lnTo>
                  <a:pt x="16322" y="13441"/>
                </a:lnTo>
                <a:lnTo>
                  <a:pt x="17266" y="11521"/>
                </a:lnTo>
                <a:lnTo>
                  <a:pt x="17266" y="86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6" name="object 796"/>
          <p:cNvSpPr/>
          <p:nvPr/>
        </p:nvSpPr>
        <p:spPr>
          <a:xfrm>
            <a:off x="4983449" y="3805092"/>
            <a:ext cx="13441" cy="77754"/>
          </a:xfrm>
          <a:custGeom>
            <a:avLst/>
            <a:gdLst/>
            <a:ahLst/>
            <a:cxnLst/>
            <a:rect l="l" t="t" r="r" b="b"/>
            <a:pathLst>
              <a:path w="13441" h="77754">
                <a:moveTo>
                  <a:pt x="960" y="75834"/>
                </a:moveTo>
                <a:lnTo>
                  <a:pt x="960" y="76794"/>
                </a:lnTo>
                <a:lnTo>
                  <a:pt x="3840" y="76794"/>
                </a:lnTo>
                <a:lnTo>
                  <a:pt x="4800" y="77754"/>
                </a:lnTo>
                <a:lnTo>
                  <a:pt x="7680" y="77754"/>
                </a:lnTo>
                <a:lnTo>
                  <a:pt x="9601" y="76794"/>
                </a:lnTo>
                <a:lnTo>
                  <a:pt x="12481" y="76794"/>
                </a:lnTo>
                <a:lnTo>
                  <a:pt x="13441" y="75834"/>
                </a:lnTo>
                <a:lnTo>
                  <a:pt x="13441" y="960"/>
                </a:lnTo>
                <a:lnTo>
                  <a:pt x="12481" y="960"/>
                </a:lnTo>
                <a:lnTo>
                  <a:pt x="12481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75834"/>
                </a:lnTo>
                <a:lnTo>
                  <a:pt x="960" y="7583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7" name="object 797"/>
          <p:cNvSpPr/>
          <p:nvPr/>
        </p:nvSpPr>
        <p:spPr>
          <a:xfrm>
            <a:off x="5012253" y="3768608"/>
            <a:ext cx="48950" cy="114239"/>
          </a:xfrm>
          <a:custGeom>
            <a:avLst/>
            <a:gdLst/>
            <a:ahLst/>
            <a:cxnLst/>
            <a:rect l="l" t="t" r="r" b="b"/>
            <a:pathLst>
              <a:path w="48950" h="114239">
                <a:moveTo>
                  <a:pt x="14386" y="113278"/>
                </a:moveTo>
                <a:lnTo>
                  <a:pt x="16306" y="113278"/>
                </a:lnTo>
                <a:lnTo>
                  <a:pt x="17266" y="114239"/>
                </a:lnTo>
                <a:lnTo>
                  <a:pt x="21107" y="114239"/>
                </a:lnTo>
                <a:lnTo>
                  <a:pt x="22067" y="113278"/>
                </a:lnTo>
                <a:lnTo>
                  <a:pt x="24947" y="113278"/>
                </a:lnTo>
                <a:lnTo>
                  <a:pt x="25908" y="112318"/>
                </a:lnTo>
                <a:lnTo>
                  <a:pt x="25908" y="48005"/>
                </a:lnTo>
                <a:lnTo>
                  <a:pt x="43190" y="48005"/>
                </a:lnTo>
                <a:lnTo>
                  <a:pt x="44150" y="47045"/>
                </a:lnTo>
                <a:lnTo>
                  <a:pt x="44150" y="46085"/>
                </a:lnTo>
                <a:lnTo>
                  <a:pt x="45110" y="45125"/>
                </a:lnTo>
                <a:lnTo>
                  <a:pt x="45110" y="39364"/>
                </a:lnTo>
                <a:lnTo>
                  <a:pt x="44150" y="38404"/>
                </a:lnTo>
                <a:lnTo>
                  <a:pt x="44150" y="37444"/>
                </a:lnTo>
                <a:lnTo>
                  <a:pt x="43190" y="36484"/>
                </a:lnTo>
                <a:lnTo>
                  <a:pt x="25908" y="36484"/>
                </a:lnTo>
                <a:lnTo>
                  <a:pt x="25908" y="23042"/>
                </a:lnTo>
                <a:lnTo>
                  <a:pt x="26868" y="21122"/>
                </a:lnTo>
                <a:lnTo>
                  <a:pt x="26868" y="18242"/>
                </a:lnTo>
                <a:lnTo>
                  <a:pt x="27828" y="16322"/>
                </a:lnTo>
                <a:lnTo>
                  <a:pt x="28788" y="15361"/>
                </a:lnTo>
                <a:lnTo>
                  <a:pt x="29748" y="14401"/>
                </a:lnTo>
                <a:lnTo>
                  <a:pt x="30708" y="13441"/>
                </a:lnTo>
                <a:lnTo>
                  <a:pt x="31668" y="12496"/>
                </a:lnTo>
                <a:lnTo>
                  <a:pt x="33588" y="11521"/>
                </a:lnTo>
                <a:lnTo>
                  <a:pt x="41269" y="11521"/>
                </a:lnTo>
                <a:lnTo>
                  <a:pt x="42230" y="12496"/>
                </a:lnTo>
                <a:lnTo>
                  <a:pt x="44150" y="12496"/>
                </a:lnTo>
                <a:lnTo>
                  <a:pt x="45110" y="13441"/>
                </a:lnTo>
                <a:lnTo>
                  <a:pt x="47990" y="13441"/>
                </a:lnTo>
                <a:lnTo>
                  <a:pt x="48950" y="12496"/>
                </a:lnTo>
                <a:lnTo>
                  <a:pt x="48950" y="4815"/>
                </a:lnTo>
                <a:lnTo>
                  <a:pt x="47990" y="3840"/>
                </a:lnTo>
                <a:lnTo>
                  <a:pt x="47990" y="2880"/>
                </a:lnTo>
                <a:lnTo>
                  <a:pt x="47030" y="2880"/>
                </a:lnTo>
                <a:lnTo>
                  <a:pt x="47030" y="1935"/>
                </a:lnTo>
                <a:lnTo>
                  <a:pt x="45110" y="1935"/>
                </a:lnTo>
                <a:lnTo>
                  <a:pt x="43190" y="975"/>
                </a:lnTo>
                <a:lnTo>
                  <a:pt x="41269" y="975"/>
                </a:lnTo>
                <a:lnTo>
                  <a:pt x="40309" y="0"/>
                </a:lnTo>
                <a:lnTo>
                  <a:pt x="31668" y="0"/>
                </a:lnTo>
                <a:lnTo>
                  <a:pt x="28788" y="975"/>
                </a:lnTo>
                <a:lnTo>
                  <a:pt x="25908" y="1935"/>
                </a:lnTo>
                <a:lnTo>
                  <a:pt x="23027" y="2880"/>
                </a:lnTo>
                <a:lnTo>
                  <a:pt x="20147" y="4815"/>
                </a:lnTo>
                <a:lnTo>
                  <a:pt x="18227" y="6720"/>
                </a:lnTo>
                <a:lnTo>
                  <a:pt x="16306" y="9601"/>
                </a:lnTo>
                <a:lnTo>
                  <a:pt x="15346" y="12496"/>
                </a:lnTo>
                <a:lnTo>
                  <a:pt x="14386" y="16322"/>
                </a:lnTo>
                <a:lnTo>
                  <a:pt x="13426" y="20162"/>
                </a:lnTo>
                <a:lnTo>
                  <a:pt x="12466" y="24002"/>
                </a:lnTo>
                <a:lnTo>
                  <a:pt x="12466" y="36484"/>
                </a:lnTo>
                <a:lnTo>
                  <a:pt x="944" y="36484"/>
                </a:lnTo>
                <a:lnTo>
                  <a:pt x="944" y="37444"/>
                </a:lnTo>
                <a:lnTo>
                  <a:pt x="0" y="37444"/>
                </a:lnTo>
                <a:lnTo>
                  <a:pt x="0" y="46085"/>
                </a:lnTo>
                <a:lnTo>
                  <a:pt x="944" y="47045"/>
                </a:lnTo>
                <a:lnTo>
                  <a:pt x="1905" y="48005"/>
                </a:lnTo>
                <a:lnTo>
                  <a:pt x="12466" y="48005"/>
                </a:lnTo>
                <a:lnTo>
                  <a:pt x="12466" y="112318"/>
                </a:lnTo>
                <a:lnTo>
                  <a:pt x="13426" y="112318"/>
                </a:lnTo>
                <a:lnTo>
                  <a:pt x="13426" y="113278"/>
                </a:lnTo>
                <a:lnTo>
                  <a:pt x="14386" y="11327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8" name="object 798"/>
          <p:cNvSpPr/>
          <p:nvPr/>
        </p:nvSpPr>
        <p:spPr>
          <a:xfrm>
            <a:off x="5099608" y="3784930"/>
            <a:ext cx="47990" cy="98877"/>
          </a:xfrm>
          <a:custGeom>
            <a:avLst/>
            <a:gdLst/>
            <a:ahLst/>
            <a:cxnLst/>
            <a:rect l="l" t="t" r="r" b="b"/>
            <a:pathLst>
              <a:path w="47990" h="98877">
                <a:moveTo>
                  <a:pt x="35509" y="98877"/>
                </a:moveTo>
                <a:lnTo>
                  <a:pt x="36469" y="97916"/>
                </a:lnTo>
                <a:lnTo>
                  <a:pt x="41269" y="97916"/>
                </a:lnTo>
                <a:lnTo>
                  <a:pt x="43190" y="96956"/>
                </a:lnTo>
                <a:lnTo>
                  <a:pt x="44150" y="96956"/>
                </a:lnTo>
                <a:lnTo>
                  <a:pt x="45110" y="95996"/>
                </a:lnTo>
                <a:lnTo>
                  <a:pt x="46070" y="95996"/>
                </a:lnTo>
                <a:lnTo>
                  <a:pt x="46070" y="95036"/>
                </a:lnTo>
                <a:lnTo>
                  <a:pt x="47030" y="95036"/>
                </a:lnTo>
                <a:lnTo>
                  <a:pt x="47030" y="93116"/>
                </a:lnTo>
                <a:lnTo>
                  <a:pt x="47990" y="92156"/>
                </a:lnTo>
                <a:lnTo>
                  <a:pt x="47990" y="87355"/>
                </a:lnTo>
                <a:lnTo>
                  <a:pt x="47030" y="86410"/>
                </a:lnTo>
                <a:lnTo>
                  <a:pt x="47030" y="85435"/>
                </a:lnTo>
                <a:lnTo>
                  <a:pt x="46070" y="84475"/>
                </a:lnTo>
                <a:lnTo>
                  <a:pt x="45110" y="84475"/>
                </a:lnTo>
                <a:lnTo>
                  <a:pt x="44150" y="85435"/>
                </a:lnTo>
                <a:lnTo>
                  <a:pt x="42230" y="85435"/>
                </a:lnTo>
                <a:lnTo>
                  <a:pt x="41269" y="86410"/>
                </a:lnTo>
                <a:lnTo>
                  <a:pt x="40309" y="86410"/>
                </a:lnTo>
                <a:lnTo>
                  <a:pt x="39349" y="87355"/>
                </a:lnTo>
                <a:lnTo>
                  <a:pt x="32628" y="87355"/>
                </a:lnTo>
                <a:lnTo>
                  <a:pt x="29748" y="85435"/>
                </a:lnTo>
                <a:lnTo>
                  <a:pt x="28788" y="83530"/>
                </a:lnTo>
                <a:lnTo>
                  <a:pt x="26868" y="80634"/>
                </a:lnTo>
                <a:lnTo>
                  <a:pt x="26868" y="31683"/>
                </a:lnTo>
                <a:lnTo>
                  <a:pt x="46070" y="31683"/>
                </a:lnTo>
                <a:lnTo>
                  <a:pt x="47030" y="30723"/>
                </a:lnTo>
                <a:lnTo>
                  <a:pt x="47030" y="29763"/>
                </a:lnTo>
                <a:lnTo>
                  <a:pt x="47990" y="28803"/>
                </a:lnTo>
                <a:lnTo>
                  <a:pt x="47990" y="23042"/>
                </a:lnTo>
                <a:lnTo>
                  <a:pt x="47030" y="22082"/>
                </a:lnTo>
                <a:lnTo>
                  <a:pt x="47030" y="21122"/>
                </a:lnTo>
                <a:lnTo>
                  <a:pt x="46070" y="20162"/>
                </a:lnTo>
                <a:lnTo>
                  <a:pt x="26868" y="20162"/>
                </a:lnTo>
                <a:lnTo>
                  <a:pt x="26868" y="2880"/>
                </a:lnTo>
                <a:lnTo>
                  <a:pt x="25907" y="1920"/>
                </a:lnTo>
                <a:lnTo>
                  <a:pt x="25907" y="960"/>
                </a:lnTo>
                <a:lnTo>
                  <a:pt x="23027" y="960"/>
                </a:lnTo>
                <a:lnTo>
                  <a:pt x="22067" y="0"/>
                </a:lnTo>
                <a:lnTo>
                  <a:pt x="17282" y="0"/>
                </a:lnTo>
                <a:lnTo>
                  <a:pt x="16306" y="960"/>
                </a:lnTo>
                <a:lnTo>
                  <a:pt x="14386" y="960"/>
                </a:lnTo>
                <a:lnTo>
                  <a:pt x="13441" y="1920"/>
                </a:lnTo>
                <a:lnTo>
                  <a:pt x="13441" y="20162"/>
                </a:lnTo>
                <a:lnTo>
                  <a:pt x="1920" y="20162"/>
                </a:lnTo>
                <a:lnTo>
                  <a:pt x="1920" y="21122"/>
                </a:lnTo>
                <a:lnTo>
                  <a:pt x="944" y="21122"/>
                </a:lnTo>
                <a:lnTo>
                  <a:pt x="944" y="23042"/>
                </a:lnTo>
                <a:lnTo>
                  <a:pt x="0" y="23042"/>
                </a:lnTo>
                <a:lnTo>
                  <a:pt x="0" y="27843"/>
                </a:lnTo>
                <a:lnTo>
                  <a:pt x="944" y="28803"/>
                </a:lnTo>
                <a:lnTo>
                  <a:pt x="944" y="29763"/>
                </a:lnTo>
                <a:lnTo>
                  <a:pt x="1920" y="30723"/>
                </a:lnTo>
                <a:lnTo>
                  <a:pt x="1920" y="31683"/>
                </a:lnTo>
                <a:lnTo>
                  <a:pt x="13441" y="31683"/>
                </a:lnTo>
                <a:lnTo>
                  <a:pt x="13441" y="81594"/>
                </a:lnTo>
                <a:lnTo>
                  <a:pt x="14386" y="84475"/>
                </a:lnTo>
                <a:lnTo>
                  <a:pt x="15346" y="87355"/>
                </a:lnTo>
                <a:lnTo>
                  <a:pt x="16306" y="90251"/>
                </a:lnTo>
                <a:lnTo>
                  <a:pt x="18227" y="92156"/>
                </a:lnTo>
                <a:lnTo>
                  <a:pt x="20147" y="94091"/>
                </a:lnTo>
                <a:lnTo>
                  <a:pt x="22067" y="95996"/>
                </a:lnTo>
                <a:lnTo>
                  <a:pt x="24947" y="96956"/>
                </a:lnTo>
                <a:lnTo>
                  <a:pt x="27828" y="97916"/>
                </a:lnTo>
                <a:lnTo>
                  <a:pt x="30708" y="98877"/>
                </a:lnTo>
                <a:lnTo>
                  <a:pt x="35509" y="9887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9" name="object 799"/>
          <p:cNvSpPr/>
          <p:nvPr/>
        </p:nvSpPr>
        <p:spPr>
          <a:xfrm>
            <a:off x="5164881" y="3803172"/>
            <a:ext cx="43205" cy="79674"/>
          </a:xfrm>
          <a:custGeom>
            <a:avLst/>
            <a:gdLst/>
            <a:ahLst/>
            <a:cxnLst/>
            <a:rect l="l" t="t" r="r" b="b"/>
            <a:pathLst>
              <a:path w="43205" h="79674">
                <a:moveTo>
                  <a:pt x="22082" y="17282"/>
                </a:moveTo>
                <a:lnTo>
                  <a:pt x="23042" y="16322"/>
                </a:lnTo>
                <a:lnTo>
                  <a:pt x="24963" y="15361"/>
                </a:lnTo>
                <a:lnTo>
                  <a:pt x="25923" y="14401"/>
                </a:lnTo>
                <a:lnTo>
                  <a:pt x="26883" y="13441"/>
                </a:lnTo>
                <a:lnTo>
                  <a:pt x="36469" y="13441"/>
                </a:lnTo>
                <a:lnTo>
                  <a:pt x="37429" y="14401"/>
                </a:lnTo>
                <a:lnTo>
                  <a:pt x="39364" y="14401"/>
                </a:lnTo>
                <a:lnTo>
                  <a:pt x="39364" y="15361"/>
                </a:lnTo>
                <a:lnTo>
                  <a:pt x="41269" y="15361"/>
                </a:lnTo>
                <a:lnTo>
                  <a:pt x="41269" y="14401"/>
                </a:lnTo>
                <a:lnTo>
                  <a:pt x="42245" y="14401"/>
                </a:lnTo>
                <a:lnTo>
                  <a:pt x="42245" y="13441"/>
                </a:lnTo>
                <a:lnTo>
                  <a:pt x="43205" y="12481"/>
                </a:lnTo>
                <a:lnTo>
                  <a:pt x="43205" y="4800"/>
                </a:lnTo>
                <a:lnTo>
                  <a:pt x="42245" y="4800"/>
                </a:lnTo>
                <a:lnTo>
                  <a:pt x="42245" y="2880"/>
                </a:lnTo>
                <a:lnTo>
                  <a:pt x="41269" y="2880"/>
                </a:lnTo>
                <a:lnTo>
                  <a:pt x="41269" y="1920"/>
                </a:lnTo>
                <a:lnTo>
                  <a:pt x="39364" y="1920"/>
                </a:lnTo>
                <a:lnTo>
                  <a:pt x="38404" y="960"/>
                </a:lnTo>
                <a:lnTo>
                  <a:pt x="34564" y="960"/>
                </a:lnTo>
                <a:lnTo>
                  <a:pt x="33588" y="0"/>
                </a:lnTo>
                <a:lnTo>
                  <a:pt x="30723" y="0"/>
                </a:lnTo>
                <a:lnTo>
                  <a:pt x="28803" y="960"/>
                </a:lnTo>
                <a:lnTo>
                  <a:pt x="27843" y="960"/>
                </a:lnTo>
                <a:lnTo>
                  <a:pt x="25923" y="1920"/>
                </a:lnTo>
                <a:lnTo>
                  <a:pt x="24002" y="1920"/>
                </a:lnTo>
                <a:lnTo>
                  <a:pt x="23042" y="2880"/>
                </a:lnTo>
                <a:lnTo>
                  <a:pt x="21122" y="4800"/>
                </a:lnTo>
                <a:lnTo>
                  <a:pt x="19202" y="5760"/>
                </a:lnTo>
                <a:lnTo>
                  <a:pt x="18242" y="7680"/>
                </a:lnTo>
                <a:lnTo>
                  <a:pt x="16322" y="9601"/>
                </a:lnTo>
                <a:lnTo>
                  <a:pt x="14401" y="11521"/>
                </a:lnTo>
                <a:lnTo>
                  <a:pt x="12481" y="14401"/>
                </a:lnTo>
                <a:lnTo>
                  <a:pt x="12481" y="2880"/>
                </a:lnTo>
                <a:lnTo>
                  <a:pt x="11521" y="2880"/>
                </a:lnTo>
                <a:lnTo>
                  <a:pt x="11521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77754"/>
                </a:lnTo>
                <a:lnTo>
                  <a:pt x="960" y="77754"/>
                </a:lnTo>
                <a:lnTo>
                  <a:pt x="960" y="78714"/>
                </a:lnTo>
                <a:lnTo>
                  <a:pt x="3840" y="78714"/>
                </a:lnTo>
                <a:lnTo>
                  <a:pt x="4800" y="79674"/>
                </a:lnTo>
                <a:lnTo>
                  <a:pt x="8641" y="79674"/>
                </a:lnTo>
                <a:lnTo>
                  <a:pt x="9601" y="78714"/>
                </a:lnTo>
                <a:lnTo>
                  <a:pt x="12481" y="78714"/>
                </a:lnTo>
                <a:lnTo>
                  <a:pt x="13441" y="77754"/>
                </a:lnTo>
                <a:lnTo>
                  <a:pt x="13441" y="28803"/>
                </a:lnTo>
                <a:lnTo>
                  <a:pt x="15361" y="25923"/>
                </a:lnTo>
                <a:lnTo>
                  <a:pt x="17282" y="23042"/>
                </a:lnTo>
                <a:lnTo>
                  <a:pt x="19202" y="21122"/>
                </a:lnTo>
                <a:lnTo>
                  <a:pt x="20162" y="19202"/>
                </a:lnTo>
                <a:lnTo>
                  <a:pt x="22082" y="172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0" name="object 800"/>
          <p:cNvSpPr/>
          <p:nvPr/>
        </p:nvSpPr>
        <p:spPr>
          <a:xfrm>
            <a:off x="5214807" y="3803172"/>
            <a:ext cx="59512" cy="80634"/>
          </a:xfrm>
          <a:custGeom>
            <a:avLst/>
            <a:gdLst/>
            <a:ahLst/>
            <a:cxnLst/>
            <a:rect l="l" t="t" r="r" b="b"/>
            <a:pathLst>
              <a:path w="59512" h="80634">
                <a:moveTo>
                  <a:pt x="53751" y="79674"/>
                </a:moveTo>
                <a:lnTo>
                  <a:pt x="54711" y="79674"/>
                </a:lnTo>
                <a:lnTo>
                  <a:pt x="56631" y="78714"/>
                </a:lnTo>
                <a:lnTo>
                  <a:pt x="58552" y="78714"/>
                </a:lnTo>
                <a:lnTo>
                  <a:pt x="59512" y="77754"/>
                </a:lnTo>
                <a:lnTo>
                  <a:pt x="59512" y="23042"/>
                </a:lnTo>
                <a:lnTo>
                  <a:pt x="58552" y="19202"/>
                </a:lnTo>
                <a:lnTo>
                  <a:pt x="57591" y="16322"/>
                </a:lnTo>
                <a:lnTo>
                  <a:pt x="56631" y="12481"/>
                </a:lnTo>
                <a:lnTo>
                  <a:pt x="55671" y="9601"/>
                </a:lnTo>
                <a:lnTo>
                  <a:pt x="52791" y="7680"/>
                </a:lnTo>
                <a:lnTo>
                  <a:pt x="50871" y="4800"/>
                </a:lnTo>
                <a:lnTo>
                  <a:pt x="47990" y="3840"/>
                </a:lnTo>
                <a:lnTo>
                  <a:pt x="44150" y="1920"/>
                </a:lnTo>
                <a:lnTo>
                  <a:pt x="40309" y="960"/>
                </a:lnTo>
                <a:lnTo>
                  <a:pt x="35509" y="0"/>
                </a:lnTo>
                <a:lnTo>
                  <a:pt x="27828" y="0"/>
                </a:lnTo>
                <a:lnTo>
                  <a:pt x="24947" y="960"/>
                </a:lnTo>
                <a:lnTo>
                  <a:pt x="22067" y="960"/>
                </a:lnTo>
                <a:lnTo>
                  <a:pt x="19187" y="1920"/>
                </a:lnTo>
                <a:lnTo>
                  <a:pt x="17266" y="2880"/>
                </a:lnTo>
                <a:lnTo>
                  <a:pt x="14386" y="2880"/>
                </a:lnTo>
                <a:lnTo>
                  <a:pt x="12466" y="3840"/>
                </a:lnTo>
                <a:lnTo>
                  <a:pt x="10546" y="4800"/>
                </a:lnTo>
                <a:lnTo>
                  <a:pt x="8625" y="5760"/>
                </a:lnTo>
                <a:lnTo>
                  <a:pt x="6705" y="6720"/>
                </a:lnTo>
                <a:lnTo>
                  <a:pt x="5745" y="7680"/>
                </a:lnTo>
                <a:lnTo>
                  <a:pt x="4785" y="8641"/>
                </a:lnTo>
                <a:lnTo>
                  <a:pt x="3825" y="8641"/>
                </a:lnTo>
                <a:lnTo>
                  <a:pt x="3825" y="10561"/>
                </a:lnTo>
                <a:lnTo>
                  <a:pt x="2865" y="11521"/>
                </a:lnTo>
                <a:lnTo>
                  <a:pt x="2865" y="16322"/>
                </a:lnTo>
                <a:lnTo>
                  <a:pt x="3825" y="16322"/>
                </a:lnTo>
                <a:lnTo>
                  <a:pt x="3825" y="18242"/>
                </a:lnTo>
                <a:lnTo>
                  <a:pt x="4785" y="18242"/>
                </a:lnTo>
                <a:lnTo>
                  <a:pt x="4785" y="19202"/>
                </a:lnTo>
                <a:lnTo>
                  <a:pt x="6705" y="19202"/>
                </a:lnTo>
                <a:lnTo>
                  <a:pt x="7665" y="18242"/>
                </a:lnTo>
                <a:lnTo>
                  <a:pt x="8625" y="17282"/>
                </a:lnTo>
                <a:lnTo>
                  <a:pt x="10546" y="17282"/>
                </a:lnTo>
                <a:lnTo>
                  <a:pt x="11506" y="16322"/>
                </a:lnTo>
                <a:lnTo>
                  <a:pt x="13426" y="15361"/>
                </a:lnTo>
                <a:lnTo>
                  <a:pt x="15346" y="14401"/>
                </a:lnTo>
                <a:lnTo>
                  <a:pt x="18227" y="13441"/>
                </a:lnTo>
                <a:lnTo>
                  <a:pt x="20147" y="12481"/>
                </a:lnTo>
                <a:lnTo>
                  <a:pt x="23027" y="11521"/>
                </a:lnTo>
                <a:lnTo>
                  <a:pt x="35509" y="11521"/>
                </a:lnTo>
                <a:lnTo>
                  <a:pt x="37429" y="12481"/>
                </a:lnTo>
                <a:lnTo>
                  <a:pt x="39349" y="13441"/>
                </a:lnTo>
                <a:lnTo>
                  <a:pt x="41269" y="14401"/>
                </a:lnTo>
                <a:lnTo>
                  <a:pt x="42230" y="15361"/>
                </a:lnTo>
                <a:lnTo>
                  <a:pt x="44150" y="17282"/>
                </a:lnTo>
                <a:lnTo>
                  <a:pt x="45110" y="19202"/>
                </a:lnTo>
                <a:lnTo>
                  <a:pt x="45110" y="21122"/>
                </a:lnTo>
                <a:lnTo>
                  <a:pt x="46070" y="23042"/>
                </a:lnTo>
                <a:lnTo>
                  <a:pt x="46070" y="33604"/>
                </a:lnTo>
                <a:lnTo>
                  <a:pt x="30708" y="33604"/>
                </a:lnTo>
                <a:lnTo>
                  <a:pt x="24947" y="34564"/>
                </a:lnTo>
                <a:lnTo>
                  <a:pt x="21107" y="35524"/>
                </a:lnTo>
                <a:lnTo>
                  <a:pt x="16306" y="36484"/>
                </a:lnTo>
                <a:lnTo>
                  <a:pt x="12466" y="38404"/>
                </a:lnTo>
                <a:lnTo>
                  <a:pt x="9585" y="40325"/>
                </a:lnTo>
                <a:lnTo>
                  <a:pt x="5745" y="42245"/>
                </a:lnTo>
                <a:lnTo>
                  <a:pt x="3825" y="44165"/>
                </a:lnTo>
                <a:lnTo>
                  <a:pt x="1904" y="48005"/>
                </a:lnTo>
                <a:lnTo>
                  <a:pt x="0" y="50886"/>
                </a:lnTo>
                <a:lnTo>
                  <a:pt x="0" y="65288"/>
                </a:lnTo>
                <a:lnTo>
                  <a:pt x="944" y="67193"/>
                </a:lnTo>
                <a:lnTo>
                  <a:pt x="2865" y="70073"/>
                </a:lnTo>
                <a:lnTo>
                  <a:pt x="4785" y="72953"/>
                </a:lnTo>
                <a:lnTo>
                  <a:pt x="6705" y="74874"/>
                </a:lnTo>
                <a:lnTo>
                  <a:pt x="8625" y="76794"/>
                </a:lnTo>
                <a:lnTo>
                  <a:pt x="11506" y="77754"/>
                </a:lnTo>
                <a:lnTo>
                  <a:pt x="14386" y="78714"/>
                </a:lnTo>
                <a:lnTo>
                  <a:pt x="13426" y="61447"/>
                </a:lnTo>
                <a:lnTo>
                  <a:pt x="13426" y="53766"/>
                </a:lnTo>
                <a:lnTo>
                  <a:pt x="14386" y="51846"/>
                </a:lnTo>
                <a:lnTo>
                  <a:pt x="15346" y="49926"/>
                </a:lnTo>
                <a:lnTo>
                  <a:pt x="16306" y="48966"/>
                </a:lnTo>
                <a:lnTo>
                  <a:pt x="18227" y="47045"/>
                </a:lnTo>
                <a:lnTo>
                  <a:pt x="20147" y="46085"/>
                </a:lnTo>
                <a:lnTo>
                  <a:pt x="22067" y="45125"/>
                </a:lnTo>
                <a:lnTo>
                  <a:pt x="24947" y="44165"/>
                </a:lnTo>
                <a:lnTo>
                  <a:pt x="27828" y="44165"/>
                </a:lnTo>
                <a:lnTo>
                  <a:pt x="30708" y="43205"/>
                </a:lnTo>
                <a:lnTo>
                  <a:pt x="46070" y="43205"/>
                </a:lnTo>
                <a:lnTo>
                  <a:pt x="46070" y="59512"/>
                </a:lnTo>
                <a:lnTo>
                  <a:pt x="43190" y="62392"/>
                </a:lnTo>
                <a:lnTo>
                  <a:pt x="39349" y="65288"/>
                </a:lnTo>
                <a:lnTo>
                  <a:pt x="36469" y="67193"/>
                </a:lnTo>
                <a:lnTo>
                  <a:pt x="33588" y="69113"/>
                </a:lnTo>
                <a:lnTo>
                  <a:pt x="30708" y="70073"/>
                </a:lnTo>
                <a:lnTo>
                  <a:pt x="23027" y="70073"/>
                </a:lnTo>
                <a:lnTo>
                  <a:pt x="19187" y="69113"/>
                </a:lnTo>
                <a:lnTo>
                  <a:pt x="21107" y="80634"/>
                </a:lnTo>
                <a:lnTo>
                  <a:pt x="28788" y="80634"/>
                </a:lnTo>
                <a:lnTo>
                  <a:pt x="33588" y="79674"/>
                </a:lnTo>
                <a:lnTo>
                  <a:pt x="37429" y="77754"/>
                </a:lnTo>
                <a:lnTo>
                  <a:pt x="41269" y="75849"/>
                </a:lnTo>
                <a:lnTo>
                  <a:pt x="45110" y="72953"/>
                </a:lnTo>
                <a:lnTo>
                  <a:pt x="47990" y="69113"/>
                </a:lnTo>
                <a:lnTo>
                  <a:pt x="47990" y="77754"/>
                </a:lnTo>
                <a:lnTo>
                  <a:pt x="48950" y="78714"/>
                </a:lnTo>
                <a:lnTo>
                  <a:pt x="50871" y="78714"/>
                </a:lnTo>
                <a:lnTo>
                  <a:pt x="51831" y="79674"/>
                </a:lnTo>
                <a:lnTo>
                  <a:pt x="53751" y="7967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1" name="object 801"/>
          <p:cNvSpPr/>
          <p:nvPr/>
        </p:nvSpPr>
        <p:spPr>
          <a:xfrm>
            <a:off x="5228234" y="3864620"/>
            <a:ext cx="7680" cy="19187"/>
          </a:xfrm>
          <a:custGeom>
            <a:avLst/>
            <a:gdLst/>
            <a:ahLst/>
            <a:cxnLst/>
            <a:rect l="l" t="t" r="r" b="b"/>
            <a:pathLst>
              <a:path w="7680" h="19187">
                <a:moveTo>
                  <a:pt x="0" y="0"/>
                </a:moveTo>
                <a:lnTo>
                  <a:pt x="960" y="17266"/>
                </a:lnTo>
                <a:lnTo>
                  <a:pt x="3840" y="18227"/>
                </a:lnTo>
                <a:lnTo>
                  <a:pt x="7680" y="19187"/>
                </a:lnTo>
                <a:lnTo>
                  <a:pt x="5760" y="7665"/>
                </a:lnTo>
                <a:lnTo>
                  <a:pt x="3840" y="4785"/>
                </a:lnTo>
                <a:lnTo>
                  <a:pt x="960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2" name="object 802"/>
          <p:cNvSpPr/>
          <p:nvPr/>
        </p:nvSpPr>
        <p:spPr>
          <a:xfrm>
            <a:off x="5294482" y="3856939"/>
            <a:ext cx="19187" cy="113263"/>
          </a:xfrm>
          <a:custGeom>
            <a:avLst/>
            <a:gdLst/>
            <a:ahLst/>
            <a:cxnLst/>
            <a:rect l="l" t="t" r="r" b="b"/>
            <a:pathLst>
              <a:path w="19187" h="113263">
                <a:moveTo>
                  <a:pt x="19187" y="25908"/>
                </a:moveTo>
                <a:lnTo>
                  <a:pt x="19187" y="8625"/>
                </a:lnTo>
                <a:lnTo>
                  <a:pt x="17266" y="5745"/>
                </a:lnTo>
                <a:lnTo>
                  <a:pt x="16306" y="3840"/>
                </a:lnTo>
                <a:lnTo>
                  <a:pt x="15346" y="0"/>
                </a:lnTo>
                <a:lnTo>
                  <a:pt x="15346" y="23027"/>
                </a:lnTo>
                <a:lnTo>
                  <a:pt x="19187" y="25908"/>
                </a:lnTo>
                <a:close/>
              </a:path>
              <a:path w="19187" h="113263">
                <a:moveTo>
                  <a:pt x="23987" y="26868"/>
                </a:moveTo>
                <a:lnTo>
                  <a:pt x="34549" y="26868"/>
                </a:lnTo>
                <a:lnTo>
                  <a:pt x="38389" y="24947"/>
                </a:lnTo>
                <a:lnTo>
                  <a:pt x="43190" y="23027"/>
                </a:lnTo>
                <a:lnTo>
                  <a:pt x="47030" y="21107"/>
                </a:lnTo>
                <a:lnTo>
                  <a:pt x="50871" y="17266"/>
                </a:lnTo>
                <a:lnTo>
                  <a:pt x="54711" y="13426"/>
                </a:lnTo>
                <a:lnTo>
                  <a:pt x="54711" y="23987"/>
                </a:lnTo>
                <a:lnTo>
                  <a:pt x="55671" y="23987"/>
                </a:lnTo>
                <a:lnTo>
                  <a:pt x="55671" y="24947"/>
                </a:lnTo>
                <a:lnTo>
                  <a:pt x="57591" y="24947"/>
                </a:lnTo>
                <a:lnTo>
                  <a:pt x="58552" y="25908"/>
                </a:lnTo>
                <a:lnTo>
                  <a:pt x="62392" y="25908"/>
                </a:lnTo>
                <a:lnTo>
                  <a:pt x="63352" y="24947"/>
                </a:lnTo>
                <a:lnTo>
                  <a:pt x="66233" y="24947"/>
                </a:lnTo>
                <a:lnTo>
                  <a:pt x="66233" y="-86395"/>
                </a:lnTo>
                <a:lnTo>
                  <a:pt x="63352" y="-86395"/>
                </a:lnTo>
                <a:lnTo>
                  <a:pt x="62392" y="-87355"/>
                </a:lnTo>
                <a:lnTo>
                  <a:pt x="57591" y="-87355"/>
                </a:lnTo>
                <a:lnTo>
                  <a:pt x="56631" y="-86395"/>
                </a:lnTo>
                <a:lnTo>
                  <a:pt x="53751" y="-86395"/>
                </a:lnTo>
                <a:lnTo>
                  <a:pt x="53751" y="-85450"/>
                </a:lnTo>
                <a:lnTo>
                  <a:pt x="52791" y="-84490"/>
                </a:lnTo>
                <a:lnTo>
                  <a:pt x="52791" y="-42245"/>
                </a:lnTo>
                <a:lnTo>
                  <a:pt x="49911" y="-46085"/>
                </a:lnTo>
                <a:lnTo>
                  <a:pt x="46070" y="-48966"/>
                </a:lnTo>
                <a:lnTo>
                  <a:pt x="43190" y="-50886"/>
                </a:lnTo>
                <a:lnTo>
                  <a:pt x="39349" y="-52806"/>
                </a:lnTo>
                <a:lnTo>
                  <a:pt x="35509" y="-53766"/>
                </a:lnTo>
                <a:lnTo>
                  <a:pt x="25908" y="-53766"/>
                </a:lnTo>
                <a:lnTo>
                  <a:pt x="21107" y="-51846"/>
                </a:lnTo>
                <a:lnTo>
                  <a:pt x="17266" y="-49926"/>
                </a:lnTo>
                <a:lnTo>
                  <a:pt x="13426" y="-48005"/>
                </a:lnTo>
                <a:lnTo>
                  <a:pt x="10561" y="-46085"/>
                </a:lnTo>
                <a:lnTo>
                  <a:pt x="7680" y="-42245"/>
                </a:lnTo>
                <a:lnTo>
                  <a:pt x="4785" y="-38404"/>
                </a:lnTo>
                <a:lnTo>
                  <a:pt x="2880" y="-34564"/>
                </a:lnTo>
                <a:lnTo>
                  <a:pt x="1905" y="-29763"/>
                </a:lnTo>
                <a:lnTo>
                  <a:pt x="0" y="-24002"/>
                </a:lnTo>
                <a:lnTo>
                  <a:pt x="0" y="-1920"/>
                </a:lnTo>
                <a:lnTo>
                  <a:pt x="960" y="2880"/>
                </a:lnTo>
                <a:lnTo>
                  <a:pt x="2880" y="7680"/>
                </a:lnTo>
                <a:lnTo>
                  <a:pt x="3840" y="11521"/>
                </a:lnTo>
                <a:lnTo>
                  <a:pt x="6720" y="15346"/>
                </a:lnTo>
                <a:lnTo>
                  <a:pt x="8625" y="18242"/>
                </a:lnTo>
                <a:lnTo>
                  <a:pt x="11521" y="21107"/>
                </a:lnTo>
                <a:lnTo>
                  <a:pt x="15346" y="23027"/>
                </a:lnTo>
                <a:lnTo>
                  <a:pt x="15346" y="0"/>
                </a:lnTo>
                <a:lnTo>
                  <a:pt x="14401" y="-2880"/>
                </a:lnTo>
                <a:lnTo>
                  <a:pt x="13426" y="-6720"/>
                </a:lnTo>
                <a:lnTo>
                  <a:pt x="13426" y="-21122"/>
                </a:lnTo>
                <a:lnTo>
                  <a:pt x="14401" y="-24002"/>
                </a:lnTo>
                <a:lnTo>
                  <a:pt x="15346" y="-27843"/>
                </a:lnTo>
                <a:lnTo>
                  <a:pt x="16306" y="-30723"/>
                </a:lnTo>
                <a:lnTo>
                  <a:pt x="17266" y="-32644"/>
                </a:lnTo>
                <a:lnTo>
                  <a:pt x="19187" y="-35524"/>
                </a:lnTo>
                <a:lnTo>
                  <a:pt x="21107" y="-37444"/>
                </a:lnTo>
                <a:lnTo>
                  <a:pt x="23987" y="-39364"/>
                </a:lnTo>
                <a:lnTo>
                  <a:pt x="25908" y="-41285"/>
                </a:lnTo>
                <a:lnTo>
                  <a:pt x="28788" y="-42245"/>
                </a:lnTo>
                <a:lnTo>
                  <a:pt x="35509" y="-42245"/>
                </a:lnTo>
                <a:lnTo>
                  <a:pt x="39349" y="-40325"/>
                </a:lnTo>
                <a:lnTo>
                  <a:pt x="43190" y="-38404"/>
                </a:lnTo>
                <a:lnTo>
                  <a:pt x="46070" y="-35524"/>
                </a:lnTo>
                <a:lnTo>
                  <a:pt x="49911" y="-32644"/>
                </a:lnTo>
                <a:lnTo>
                  <a:pt x="52791" y="-27843"/>
                </a:lnTo>
                <a:lnTo>
                  <a:pt x="52791" y="960"/>
                </a:lnTo>
                <a:lnTo>
                  <a:pt x="50871" y="3840"/>
                </a:lnTo>
                <a:lnTo>
                  <a:pt x="48950" y="5745"/>
                </a:lnTo>
                <a:lnTo>
                  <a:pt x="47030" y="7680"/>
                </a:lnTo>
                <a:lnTo>
                  <a:pt x="45110" y="9585"/>
                </a:lnTo>
                <a:lnTo>
                  <a:pt x="43190" y="10561"/>
                </a:lnTo>
                <a:lnTo>
                  <a:pt x="42230" y="12466"/>
                </a:lnTo>
                <a:lnTo>
                  <a:pt x="40309" y="13426"/>
                </a:lnTo>
                <a:lnTo>
                  <a:pt x="38389" y="14401"/>
                </a:lnTo>
                <a:lnTo>
                  <a:pt x="36469" y="14401"/>
                </a:lnTo>
                <a:lnTo>
                  <a:pt x="35509" y="15346"/>
                </a:lnTo>
                <a:lnTo>
                  <a:pt x="27828" y="15346"/>
                </a:lnTo>
                <a:lnTo>
                  <a:pt x="24947" y="14401"/>
                </a:lnTo>
                <a:lnTo>
                  <a:pt x="23027" y="12466"/>
                </a:lnTo>
                <a:lnTo>
                  <a:pt x="20147" y="11521"/>
                </a:lnTo>
                <a:lnTo>
                  <a:pt x="19187" y="8625"/>
                </a:lnTo>
                <a:lnTo>
                  <a:pt x="19187" y="25908"/>
                </a:lnTo>
                <a:lnTo>
                  <a:pt x="23987" y="2686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3" name="object 803"/>
          <p:cNvSpPr/>
          <p:nvPr/>
        </p:nvSpPr>
        <p:spPr>
          <a:xfrm>
            <a:off x="5380878" y="3810853"/>
            <a:ext cx="64312" cy="72953"/>
          </a:xfrm>
          <a:custGeom>
            <a:avLst/>
            <a:gdLst/>
            <a:ahLst/>
            <a:cxnLst/>
            <a:rect l="l" t="t" r="r" b="b"/>
            <a:pathLst>
              <a:path w="64312" h="72953">
                <a:moveTo>
                  <a:pt x="14401" y="20162"/>
                </a:moveTo>
                <a:lnTo>
                  <a:pt x="12481" y="0"/>
                </a:lnTo>
                <a:lnTo>
                  <a:pt x="9585" y="3840"/>
                </a:lnTo>
                <a:lnTo>
                  <a:pt x="6720" y="6720"/>
                </a:lnTo>
                <a:lnTo>
                  <a:pt x="3840" y="11521"/>
                </a:lnTo>
                <a:lnTo>
                  <a:pt x="2880" y="16322"/>
                </a:lnTo>
                <a:lnTo>
                  <a:pt x="960" y="21122"/>
                </a:lnTo>
                <a:lnTo>
                  <a:pt x="0" y="26883"/>
                </a:lnTo>
                <a:lnTo>
                  <a:pt x="0" y="39364"/>
                </a:lnTo>
                <a:lnTo>
                  <a:pt x="960" y="45125"/>
                </a:lnTo>
                <a:lnTo>
                  <a:pt x="2880" y="49926"/>
                </a:lnTo>
                <a:lnTo>
                  <a:pt x="3840" y="55671"/>
                </a:lnTo>
                <a:lnTo>
                  <a:pt x="6720" y="59512"/>
                </a:lnTo>
                <a:lnTo>
                  <a:pt x="9585" y="62392"/>
                </a:lnTo>
                <a:lnTo>
                  <a:pt x="12481" y="66233"/>
                </a:lnTo>
                <a:lnTo>
                  <a:pt x="16306" y="68168"/>
                </a:lnTo>
                <a:lnTo>
                  <a:pt x="21107" y="70073"/>
                </a:lnTo>
                <a:lnTo>
                  <a:pt x="24947" y="71993"/>
                </a:lnTo>
                <a:lnTo>
                  <a:pt x="30708" y="72953"/>
                </a:lnTo>
                <a:lnTo>
                  <a:pt x="40309" y="72953"/>
                </a:lnTo>
                <a:lnTo>
                  <a:pt x="43190" y="71993"/>
                </a:lnTo>
                <a:lnTo>
                  <a:pt x="46070" y="71993"/>
                </a:lnTo>
                <a:lnTo>
                  <a:pt x="48950" y="71033"/>
                </a:lnTo>
                <a:lnTo>
                  <a:pt x="51831" y="71033"/>
                </a:lnTo>
                <a:lnTo>
                  <a:pt x="54711" y="70073"/>
                </a:lnTo>
                <a:lnTo>
                  <a:pt x="56631" y="69113"/>
                </a:lnTo>
                <a:lnTo>
                  <a:pt x="58552" y="69113"/>
                </a:lnTo>
                <a:lnTo>
                  <a:pt x="59512" y="68168"/>
                </a:lnTo>
                <a:lnTo>
                  <a:pt x="61432" y="67193"/>
                </a:lnTo>
                <a:lnTo>
                  <a:pt x="62392" y="67193"/>
                </a:lnTo>
                <a:lnTo>
                  <a:pt x="63352" y="66233"/>
                </a:lnTo>
                <a:lnTo>
                  <a:pt x="63352" y="64328"/>
                </a:lnTo>
                <a:lnTo>
                  <a:pt x="64312" y="64328"/>
                </a:lnTo>
                <a:lnTo>
                  <a:pt x="64312" y="59512"/>
                </a:lnTo>
                <a:lnTo>
                  <a:pt x="63352" y="58552"/>
                </a:lnTo>
                <a:lnTo>
                  <a:pt x="63352" y="56647"/>
                </a:lnTo>
                <a:lnTo>
                  <a:pt x="60472" y="56647"/>
                </a:lnTo>
                <a:lnTo>
                  <a:pt x="58552" y="57607"/>
                </a:lnTo>
                <a:lnTo>
                  <a:pt x="57591" y="57607"/>
                </a:lnTo>
                <a:lnTo>
                  <a:pt x="55671" y="58552"/>
                </a:lnTo>
                <a:lnTo>
                  <a:pt x="53751" y="59512"/>
                </a:lnTo>
                <a:lnTo>
                  <a:pt x="51831" y="59512"/>
                </a:lnTo>
                <a:lnTo>
                  <a:pt x="49910" y="60487"/>
                </a:lnTo>
                <a:lnTo>
                  <a:pt x="47030" y="61432"/>
                </a:lnTo>
                <a:lnTo>
                  <a:pt x="29763" y="61432"/>
                </a:lnTo>
                <a:lnTo>
                  <a:pt x="26868" y="59512"/>
                </a:lnTo>
                <a:lnTo>
                  <a:pt x="23987" y="58552"/>
                </a:lnTo>
                <a:lnTo>
                  <a:pt x="21107" y="56647"/>
                </a:lnTo>
                <a:lnTo>
                  <a:pt x="19202" y="54711"/>
                </a:lnTo>
                <a:lnTo>
                  <a:pt x="17266" y="51831"/>
                </a:lnTo>
                <a:lnTo>
                  <a:pt x="16306" y="49926"/>
                </a:lnTo>
                <a:lnTo>
                  <a:pt x="15361" y="46085"/>
                </a:lnTo>
                <a:lnTo>
                  <a:pt x="14401" y="43205"/>
                </a:lnTo>
                <a:lnTo>
                  <a:pt x="14401" y="201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4" name="object 804"/>
          <p:cNvSpPr/>
          <p:nvPr/>
        </p:nvSpPr>
        <p:spPr>
          <a:xfrm>
            <a:off x="5393359" y="3803172"/>
            <a:ext cx="54711" cy="43205"/>
          </a:xfrm>
          <a:custGeom>
            <a:avLst/>
            <a:gdLst/>
            <a:ahLst/>
            <a:cxnLst/>
            <a:rect l="l" t="t" r="r" b="b"/>
            <a:pathLst>
              <a:path w="54711" h="43205">
                <a:moveTo>
                  <a:pt x="7665" y="2880"/>
                </a:moveTo>
                <a:lnTo>
                  <a:pt x="3825" y="4800"/>
                </a:lnTo>
                <a:lnTo>
                  <a:pt x="0" y="7680"/>
                </a:lnTo>
                <a:lnTo>
                  <a:pt x="1920" y="27843"/>
                </a:lnTo>
                <a:lnTo>
                  <a:pt x="2880" y="24963"/>
                </a:lnTo>
                <a:lnTo>
                  <a:pt x="3825" y="22082"/>
                </a:lnTo>
                <a:lnTo>
                  <a:pt x="5760" y="20162"/>
                </a:lnTo>
                <a:lnTo>
                  <a:pt x="6720" y="17282"/>
                </a:lnTo>
                <a:lnTo>
                  <a:pt x="8625" y="15361"/>
                </a:lnTo>
                <a:lnTo>
                  <a:pt x="10561" y="14401"/>
                </a:lnTo>
                <a:lnTo>
                  <a:pt x="13441" y="12481"/>
                </a:lnTo>
                <a:lnTo>
                  <a:pt x="16306" y="11521"/>
                </a:lnTo>
                <a:lnTo>
                  <a:pt x="19187" y="10561"/>
                </a:lnTo>
                <a:lnTo>
                  <a:pt x="28788" y="10561"/>
                </a:lnTo>
                <a:lnTo>
                  <a:pt x="33588" y="12481"/>
                </a:lnTo>
                <a:lnTo>
                  <a:pt x="36469" y="17282"/>
                </a:lnTo>
                <a:lnTo>
                  <a:pt x="39349" y="21122"/>
                </a:lnTo>
                <a:lnTo>
                  <a:pt x="41269" y="25923"/>
                </a:lnTo>
                <a:lnTo>
                  <a:pt x="41269" y="33604"/>
                </a:lnTo>
                <a:lnTo>
                  <a:pt x="1920" y="33604"/>
                </a:lnTo>
                <a:lnTo>
                  <a:pt x="1920" y="43205"/>
                </a:lnTo>
                <a:lnTo>
                  <a:pt x="50871" y="43205"/>
                </a:lnTo>
                <a:lnTo>
                  <a:pt x="51831" y="42245"/>
                </a:lnTo>
                <a:lnTo>
                  <a:pt x="52791" y="42245"/>
                </a:lnTo>
                <a:lnTo>
                  <a:pt x="53751" y="41285"/>
                </a:lnTo>
                <a:lnTo>
                  <a:pt x="54711" y="39364"/>
                </a:lnTo>
                <a:lnTo>
                  <a:pt x="54711" y="29763"/>
                </a:lnTo>
                <a:lnTo>
                  <a:pt x="53751" y="25923"/>
                </a:lnTo>
                <a:lnTo>
                  <a:pt x="52791" y="21122"/>
                </a:lnTo>
                <a:lnTo>
                  <a:pt x="51831" y="17282"/>
                </a:lnTo>
                <a:lnTo>
                  <a:pt x="49911" y="13441"/>
                </a:lnTo>
                <a:lnTo>
                  <a:pt x="47030" y="10561"/>
                </a:lnTo>
                <a:lnTo>
                  <a:pt x="44150" y="7680"/>
                </a:lnTo>
                <a:lnTo>
                  <a:pt x="41269" y="4800"/>
                </a:lnTo>
                <a:lnTo>
                  <a:pt x="37429" y="2880"/>
                </a:lnTo>
                <a:lnTo>
                  <a:pt x="32628" y="960"/>
                </a:lnTo>
                <a:lnTo>
                  <a:pt x="27828" y="0"/>
                </a:lnTo>
                <a:lnTo>
                  <a:pt x="17282" y="0"/>
                </a:lnTo>
                <a:lnTo>
                  <a:pt x="12466" y="1920"/>
                </a:lnTo>
                <a:lnTo>
                  <a:pt x="7665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5" name="object 805"/>
          <p:cNvSpPr/>
          <p:nvPr/>
        </p:nvSpPr>
        <p:spPr>
          <a:xfrm>
            <a:off x="5504718" y="3769583"/>
            <a:ext cx="67193" cy="114223"/>
          </a:xfrm>
          <a:custGeom>
            <a:avLst/>
            <a:gdLst/>
            <a:ahLst/>
            <a:cxnLst/>
            <a:rect l="l" t="t" r="r" b="b"/>
            <a:pathLst>
              <a:path w="67193" h="114223">
                <a:moveTo>
                  <a:pt x="11506" y="0"/>
                </a:moveTo>
                <a:lnTo>
                  <a:pt x="1905" y="0"/>
                </a:lnTo>
                <a:lnTo>
                  <a:pt x="1905" y="960"/>
                </a:lnTo>
                <a:lnTo>
                  <a:pt x="944" y="960"/>
                </a:lnTo>
                <a:lnTo>
                  <a:pt x="0" y="1904"/>
                </a:lnTo>
                <a:lnTo>
                  <a:pt x="0" y="111343"/>
                </a:lnTo>
                <a:lnTo>
                  <a:pt x="944" y="111343"/>
                </a:lnTo>
                <a:lnTo>
                  <a:pt x="944" y="112303"/>
                </a:lnTo>
                <a:lnTo>
                  <a:pt x="3840" y="112303"/>
                </a:lnTo>
                <a:lnTo>
                  <a:pt x="3840" y="113263"/>
                </a:lnTo>
                <a:lnTo>
                  <a:pt x="7665" y="113263"/>
                </a:lnTo>
                <a:lnTo>
                  <a:pt x="8625" y="112303"/>
                </a:lnTo>
                <a:lnTo>
                  <a:pt x="11506" y="112303"/>
                </a:lnTo>
                <a:lnTo>
                  <a:pt x="11506" y="111343"/>
                </a:lnTo>
                <a:lnTo>
                  <a:pt x="12466" y="111343"/>
                </a:lnTo>
                <a:lnTo>
                  <a:pt x="12466" y="101757"/>
                </a:lnTo>
                <a:lnTo>
                  <a:pt x="14386" y="103662"/>
                </a:lnTo>
                <a:lnTo>
                  <a:pt x="17266" y="93101"/>
                </a:lnTo>
                <a:lnTo>
                  <a:pt x="13426" y="88315"/>
                </a:lnTo>
                <a:lnTo>
                  <a:pt x="13426" y="59512"/>
                </a:lnTo>
                <a:lnTo>
                  <a:pt x="15346" y="56631"/>
                </a:lnTo>
                <a:lnTo>
                  <a:pt x="18227" y="54711"/>
                </a:lnTo>
                <a:lnTo>
                  <a:pt x="19187" y="52791"/>
                </a:lnTo>
                <a:lnTo>
                  <a:pt x="21107" y="50871"/>
                </a:lnTo>
                <a:lnTo>
                  <a:pt x="23027" y="49911"/>
                </a:lnTo>
                <a:lnTo>
                  <a:pt x="24947" y="48950"/>
                </a:lnTo>
                <a:lnTo>
                  <a:pt x="26868" y="47990"/>
                </a:lnTo>
                <a:lnTo>
                  <a:pt x="28788" y="47030"/>
                </a:lnTo>
                <a:lnTo>
                  <a:pt x="29748" y="46070"/>
                </a:lnTo>
                <a:lnTo>
                  <a:pt x="31668" y="46070"/>
                </a:lnTo>
                <a:lnTo>
                  <a:pt x="33588" y="45110"/>
                </a:lnTo>
                <a:lnTo>
                  <a:pt x="38389" y="45110"/>
                </a:lnTo>
                <a:lnTo>
                  <a:pt x="41269" y="46070"/>
                </a:lnTo>
                <a:lnTo>
                  <a:pt x="44150" y="47990"/>
                </a:lnTo>
                <a:lnTo>
                  <a:pt x="46070" y="49911"/>
                </a:lnTo>
                <a:lnTo>
                  <a:pt x="47990" y="51831"/>
                </a:lnTo>
                <a:lnTo>
                  <a:pt x="49911" y="54711"/>
                </a:lnTo>
                <a:lnTo>
                  <a:pt x="50871" y="57591"/>
                </a:lnTo>
                <a:lnTo>
                  <a:pt x="51831" y="60472"/>
                </a:lnTo>
                <a:lnTo>
                  <a:pt x="52791" y="63352"/>
                </a:lnTo>
                <a:lnTo>
                  <a:pt x="52791" y="81594"/>
                </a:lnTo>
                <a:lnTo>
                  <a:pt x="51831" y="84475"/>
                </a:lnTo>
                <a:lnTo>
                  <a:pt x="51831" y="88315"/>
                </a:lnTo>
                <a:lnTo>
                  <a:pt x="50871" y="91196"/>
                </a:lnTo>
                <a:lnTo>
                  <a:pt x="48950" y="94076"/>
                </a:lnTo>
                <a:lnTo>
                  <a:pt x="47030" y="95981"/>
                </a:lnTo>
                <a:lnTo>
                  <a:pt x="45110" y="98877"/>
                </a:lnTo>
                <a:lnTo>
                  <a:pt x="43190" y="99822"/>
                </a:lnTo>
                <a:lnTo>
                  <a:pt x="40309" y="101757"/>
                </a:lnTo>
                <a:lnTo>
                  <a:pt x="38389" y="102702"/>
                </a:lnTo>
                <a:lnTo>
                  <a:pt x="30708" y="102702"/>
                </a:lnTo>
                <a:lnTo>
                  <a:pt x="27828" y="100782"/>
                </a:lnTo>
                <a:lnTo>
                  <a:pt x="25908" y="112303"/>
                </a:lnTo>
                <a:lnTo>
                  <a:pt x="27828" y="112303"/>
                </a:lnTo>
                <a:lnTo>
                  <a:pt x="29748" y="113263"/>
                </a:lnTo>
                <a:lnTo>
                  <a:pt x="31668" y="113263"/>
                </a:lnTo>
                <a:lnTo>
                  <a:pt x="33588" y="114223"/>
                </a:lnTo>
                <a:lnTo>
                  <a:pt x="41269" y="114223"/>
                </a:lnTo>
                <a:lnTo>
                  <a:pt x="45110" y="113263"/>
                </a:lnTo>
                <a:lnTo>
                  <a:pt x="48950" y="111343"/>
                </a:lnTo>
                <a:lnTo>
                  <a:pt x="52791" y="109438"/>
                </a:lnTo>
                <a:lnTo>
                  <a:pt x="56631" y="106542"/>
                </a:lnTo>
                <a:lnTo>
                  <a:pt x="59512" y="102702"/>
                </a:lnTo>
                <a:lnTo>
                  <a:pt x="61432" y="99822"/>
                </a:lnTo>
                <a:lnTo>
                  <a:pt x="64312" y="95036"/>
                </a:lnTo>
                <a:lnTo>
                  <a:pt x="65272" y="90236"/>
                </a:lnTo>
                <a:lnTo>
                  <a:pt x="66233" y="85435"/>
                </a:lnTo>
                <a:lnTo>
                  <a:pt x="67193" y="79674"/>
                </a:lnTo>
                <a:lnTo>
                  <a:pt x="67193" y="62392"/>
                </a:lnTo>
                <a:lnTo>
                  <a:pt x="65272" y="57591"/>
                </a:lnTo>
                <a:lnTo>
                  <a:pt x="64312" y="53751"/>
                </a:lnTo>
                <a:lnTo>
                  <a:pt x="63352" y="48950"/>
                </a:lnTo>
                <a:lnTo>
                  <a:pt x="60472" y="46070"/>
                </a:lnTo>
                <a:lnTo>
                  <a:pt x="58552" y="42230"/>
                </a:lnTo>
                <a:lnTo>
                  <a:pt x="54711" y="39349"/>
                </a:lnTo>
                <a:lnTo>
                  <a:pt x="51831" y="37429"/>
                </a:lnTo>
                <a:lnTo>
                  <a:pt x="47990" y="35509"/>
                </a:lnTo>
                <a:lnTo>
                  <a:pt x="43190" y="33588"/>
                </a:lnTo>
                <a:lnTo>
                  <a:pt x="35509" y="33588"/>
                </a:lnTo>
                <a:lnTo>
                  <a:pt x="33588" y="34549"/>
                </a:lnTo>
                <a:lnTo>
                  <a:pt x="31668" y="34549"/>
                </a:lnTo>
                <a:lnTo>
                  <a:pt x="29748" y="35509"/>
                </a:lnTo>
                <a:lnTo>
                  <a:pt x="27828" y="35509"/>
                </a:lnTo>
                <a:lnTo>
                  <a:pt x="25908" y="36469"/>
                </a:lnTo>
                <a:lnTo>
                  <a:pt x="23987" y="37429"/>
                </a:lnTo>
                <a:lnTo>
                  <a:pt x="22067" y="39349"/>
                </a:lnTo>
                <a:lnTo>
                  <a:pt x="20147" y="40309"/>
                </a:lnTo>
                <a:lnTo>
                  <a:pt x="18227" y="42230"/>
                </a:lnTo>
                <a:lnTo>
                  <a:pt x="15346" y="44150"/>
                </a:lnTo>
                <a:lnTo>
                  <a:pt x="13426" y="46070"/>
                </a:lnTo>
                <a:lnTo>
                  <a:pt x="13426" y="960"/>
                </a:lnTo>
                <a:lnTo>
                  <a:pt x="12466" y="960"/>
                </a:lnTo>
                <a:lnTo>
                  <a:pt x="11506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6" name="object 806"/>
          <p:cNvSpPr/>
          <p:nvPr/>
        </p:nvSpPr>
        <p:spPr>
          <a:xfrm>
            <a:off x="5519105" y="3862684"/>
            <a:ext cx="13441" cy="19202"/>
          </a:xfrm>
          <a:custGeom>
            <a:avLst/>
            <a:gdLst/>
            <a:ahLst/>
            <a:cxnLst/>
            <a:rect l="l" t="t" r="r" b="b"/>
            <a:pathLst>
              <a:path w="13441" h="19202">
                <a:moveTo>
                  <a:pt x="9601" y="5775"/>
                </a:moveTo>
                <a:lnTo>
                  <a:pt x="6720" y="3840"/>
                </a:lnTo>
                <a:lnTo>
                  <a:pt x="2880" y="0"/>
                </a:lnTo>
                <a:lnTo>
                  <a:pt x="0" y="10561"/>
                </a:lnTo>
                <a:lnTo>
                  <a:pt x="1920" y="12496"/>
                </a:lnTo>
                <a:lnTo>
                  <a:pt x="3840" y="14401"/>
                </a:lnTo>
                <a:lnTo>
                  <a:pt x="5760" y="15361"/>
                </a:lnTo>
                <a:lnTo>
                  <a:pt x="7680" y="17282"/>
                </a:lnTo>
                <a:lnTo>
                  <a:pt x="9601" y="18242"/>
                </a:lnTo>
                <a:lnTo>
                  <a:pt x="11521" y="19202"/>
                </a:lnTo>
                <a:lnTo>
                  <a:pt x="13441" y="7680"/>
                </a:lnTo>
                <a:lnTo>
                  <a:pt x="9601" y="57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7" name="object 807"/>
          <p:cNvSpPr/>
          <p:nvPr/>
        </p:nvSpPr>
        <p:spPr>
          <a:xfrm>
            <a:off x="5587273" y="3803172"/>
            <a:ext cx="59512" cy="80634"/>
          </a:xfrm>
          <a:custGeom>
            <a:avLst/>
            <a:gdLst/>
            <a:ahLst/>
            <a:cxnLst/>
            <a:rect l="l" t="t" r="r" b="b"/>
            <a:pathLst>
              <a:path w="59512" h="80634">
                <a:moveTo>
                  <a:pt x="53751" y="79674"/>
                </a:moveTo>
                <a:lnTo>
                  <a:pt x="55671" y="79674"/>
                </a:lnTo>
                <a:lnTo>
                  <a:pt x="56631" y="78714"/>
                </a:lnTo>
                <a:lnTo>
                  <a:pt x="58552" y="78714"/>
                </a:lnTo>
                <a:lnTo>
                  <a:pt x="59512" y="77754"/>
                </a:lnTo>
                <a:lnTo>
                  <a:pt x="59512" y="23042"/>
                </a:lnTo>
                <a:lnTo>
                  <a:pt x="58552" y="19202"/>
                </a:lnTo>
                <a:lnTo>
                  <a:pt x="57591" y="16322"/>
                </a:lnTo>
                <a:lnTo>
                  <a:pt x="56631" y="12481"/>
                </a:lnTo>
                <a:lnTo>
                  <a:pt x="55671" y="9601"/>
                </a:lnTo>
                <a:lnTo>
                  <a:pt x="52791" y="7680"/>
                </a:lnTo>
                <a:lnTo>
                  <a:pt x="50871" y="4800"/>
                </a:lnTo>
                <a:lnTo>
                  <a:pt x="47990" y="3840"/>
                </a:lnTo>
                <a:lnTo>
                  <a:pt x="44150" y="1920"/>
                </a:lnTo>
                <a:lnTo>
                  <a:pt x="40309" y="960"/>
                </a:lnTo>
                <a:lnTo>
                  <a:pt x="35509" y="0"/>
                </a:lnTo>
                <a:lnTo>
                  <a:pt x="27828" y="0"/>
                </a:lnTo>
                <a:lnTo>
                  <a:pt x="24947" y="960"/>
                </a:lnTo>
                <a:lnTo>
                  <a:pt x="22067" y="960"/>
                </a:lnTo>
                <a:lnTo>
                  <a:pt x="20147" y="1920"/>
                </a:lnTo>
                <a:lnTo>
                  <a:pt x="17266" y="2880"/>
                </a:lnTo>
                <a:lnTo>
                  <a:pt x="14386" y="2880"/>
                </a:lnTo>
                <a:lnTo>
                  <a:pt x="12481" y="3840"/>
                </a:lnTo>
                <a:lnTo>
                  <a:pt x="10546" y="4800"/>
                </a:lnTo>
                <a:lnTo>
                  <a:pt x="8641" y="5760"/>
                </a:lnTo>
                <a:lnTo>
                  <a:pt x="6705" y="6720"/>
                </a:lnTo>
                <a:lnTo>
                  <a:pt x="5745" y="7680"/>
                </a:lnTo>
                <a:lnTo>
                  <a:pt x="4800" y="8641"/>
                </a:lnTo>
                <a:lnTo>
                  <a:pt x="3840" y="8641"/>
                </a:lnTo>
                <a:lnTo>
                  <a:pt x="3840" y="11521"/>
                </a:lnTo>
                <a:lnTo>
                  <a:pt x="2865" y="12481"/>
                </a:lnTo>
                <a:lnTo>
                  <a:pt x="2865" y="14401"/>
                </a:lnTo>
                <a:lnTo>
                  <a:pt x="3840" y="15361"/>
                </a:lnTo>
                <a:lnTo>
                  <a:pt x="3840" y="18242"/>
                </a:lnTo>
                <a:lnTo>
                  <a:pt x="4800" y="18242"/>
                </a:lnTo>
                <a:lnTo>
                  <a:pt x="4800" y="19202"/>
                </a:lnTo>
                <a:lnTo>
                  <a:pt x="6705" y="19202"/>
                </a:lnTo>
                <a:lnTo>
                  <a:pt x="7680" y="18242"/>
                </a:lnTo>
                <a:lnTo>
                  <a:pt x="8641" y="17282"/>
                </a:lnTo>
                <a:lnTo>
                  <a:pt x="10546" y="17282"/>
                </a:lnTo>
                <a:lnTo>
                  <a:pt x="11521" y="16322"/>
                </a:lnTo>
                <a:lnTo>
                  <a:pt x="13426" y="15361"/>
                </a:lnTo>
                <a:lnTo>
                  <a:pt x="16306" y="14401"/>
                </a:lnTo>
                <a:lnTo>
                  <a:pt x="18227" y="13441"/>
                </a:lnTo>
                <a:lnTo>
                  <a:pt x="21107" y="12481"/>
                </a:lnTo>
                <a:lnTo>
                  <a:pt x="23027" y="11521"/>
                </a:lnTo>
                <a:lnTo>
                  <a:pt x="35509" y="11521"/>
                </a:lnTo>
                <a:lnTo>
                  <a:pt x="37429" y="12481"/>
                </a:lnTo>
                <a:lnTo>
                  <a:pt x="39349" y="13441"/>
                </a:lnTo>
                <a:lnTo>
                  <a:pt x="41269" y="14401"/>
                </a:lnTo>
                <a:lnTo>
                  <a:pt x="42230" y="15361"/>
                </a:lnTo>
                <a:lnTo>
                  <a:pt x="44150" y="17282"/>
                </a:lnTo>
                <a:lnTo>
                  <a:pt x="45110" y="19202"/>
                </a:lnTo>
                <a:lnTo>
                  <a:pt x="45110" y="21122"/>
                </a:lnTo>
                <a:lnTo>
                  <a:pt x="46070" y="23042"/>
                </a:lnTo>
                <a:lnTo>
                  <a:pt x="46070" y="33604"/>
                </a:lnTo>
                <a:lnTo>
                  <a:pt x="30708" y="33604"/>
                </a:lnTo>
                <a:lnTo>
                  <a:pt x="25908" y="34564"/>
                </a:lnTo>
                <a:lnTo>
                  <a:pt x="21107" y="35524"/>
                </a:lnTo>
                <a:lnTo>
                  <a:pt x="16306" y="36484"/>
                </a:lnTo>
                <a:lnTo>
                  <a:pt x="12481" y="38404"/>
                </a:lnTo>
                <a:lnTo>
                  <a:pt x="9585" y="40325"/>
                </a:lnTo>
                <a:lnTo>
                  <a:pt x="6705" y="42245"/>
                </a:lnTo>
                <a:lnTo>
                  <a:pt x="3840" y="44165"/>
                </a:lnTo>
                <a:lnTo>
                  <a:pt x="1920" y="48005"/>
                </a:lnTo>
                <a:lnTo>
                  <a:pt x="960" y="50886"/>
                </a:lnTo>
                <a:lnTo>
                  <a:pt x="0" y="53766"/>
                </a:lnTo>
                <a:lnTo>
                  <a:pt x="0" y="65288"/>
                </a:lnTo>
                <a:lnTo>
                  <a:pt x="1920" y="67193"/>
                </a:lnTo>
                <a:lnTo>
                  <a:pt x="2865" y="70073"/>
                </a:lnTo>
                <a:lnTo>
                  <a:pt x="4800" y="72953"/>
                </a:lnTo>
                <a:lnTo>
                  <a:pt x="6705" y="74874"/>
                </a:lnTo>
                <a:lnTo>
                  <a:pt x="8641" y="76794"/>
                </a:lnTo>
                <a:lnTo>
                  <a:pt x="11521" y="77754"/>
                </a:lnTo>
                <a:lnTo>
                  <a:pt x="14386" y="78714"/>
                </a:lnTo>
                <a:lnTo>
                  <a:pt x="13426" y="61447"/>
                </a:lnTo>
                <a:lnTo>
                  <a:pt x="13426" y="53766"/>
                </a:lnTo>
                <a:lnTo>
                  <a:pt x="14386" y="51846"/>
                </a:lnTo>
                <a:lnTo>
                  <a:pt x="15361" y="49926"/>
                </a:lnTo>
                <a:lnTo>
                  <a:pt x="17266" y="48966"/>
                </a:lnTo>
                <a:lnTo>
                  <a:pt x="18227" y="47045"/>
                </a:lnTo>
                <a:lnTo>
                  <a:pt x="20147" y="46085"/>
                </a:lnTo>
                <a:lnTo>
                  <a:pt x="23027" y="45125"/>
                </a:lnTo>
                <a:lnTo>
                  <a:pt x="24947" y="44165"/>
                </a:lnTo>
                <a:lnTo>
                  <a:pt x="27828" y="44165"/>
                </a:lnTo>
                <a:lnTo>
                  <a:pt x="31668" y="43205"/>
                </a:lnTo>
                <a:lnTo>
                  <a:pt x="46070" y="43205"/>
                </a:lnTo>
                <a:lnTo>
                  <a:pt x="46070" y="59512"/>
                </a:lnTo>
                <a:lnTo>
                  <a:pt x="43190" y="62392"/>
                </a:lnTo>
                <a:lnTo>
                  <a:pt x="39349" y="65288"/>
                </a:lnTo>
                <a:lnTo>
                  <a:pt x="36469" y="67193"/>
                </a:lnTo>
                <a:lnTo>
                  <a:pt x="33588" y="69113"/>
                </a:lnTo>
                <a:lnTo>
                  <a:pt x="30708" y="70073"/>
                </a:lnTo>
                <a:lnTo>
                  <a:pt x="23027" y="70073"/>
                </a:lnTo>
                <a:lnTo>
                  <a:pt x="19202" y="69113"/>
                </a:lnTo>
                <a:lnTo>
                  <a:pt x="21107" y="80634"/>
                </a:lnTo>
                <a:lnTo>
                  <a:pt x="29748" y="80634"/>
                </a:lnTo>
                <a:lnTo>
                  <a:pt x="33588" y="79674"/>
                </a:lnTo>
                <a:lnTo>
                  <a:pt x="37429" y="77754"/>
                </a:lnTo>
                <a:lnTo>
                  <a:pt x="41269" y="75849"/>
                </a:lnTo>
                <a:lnTo>
                  <a:pt x="45110" y="72953"/>
                </a:lnTo>
                <a:lnTo>
                  <a:pt x="47990" y="69113"/>
                </a:lnTo>
                <a:lnTo>
                  <a:pt x="47990" y="77754"/>
                </a:lnTo>
                <a:lnTo>
                  <a:pt x="48950" y="78714"/>
                </a:lnTo>
                <a:lnTo>
                  <a:pt x="50871" y="78714"/>
                </a:lnTo>
                <a:lnTo>
                  <a:pt x="52791" y="79674"/>
                </a:lnTo>
                <a:lnTo>
                  <a:pt x="53751" y="7967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8" name="object 808"/>
          <p:cNvSpPr/>
          <p:nvPr/>
        </p:nvSpPr>
        <p:spPr>
          <a:xfrm>
            <a:off x="5600700" y="3864620"/>
            <a:ext cx="7680" cy="19187"/>
          </a:xfrm>
          <a:custGeom>
            <a:avLst/>
            <a:gdLst/>
            <a:ahLst/>
            <a:cxnLst/>
            <a:rect l="l" t="t" r="r" b="b"/>
            <a:pathLst>
              <a:path w="7680" h="19187">
                <a:moveTo>
                  <a:pt x="0" y="0"/>
                </a:moveTo>
                <a:lnTo>
                  <a:pt x="960" y="17266"/>
                </a:lnTo>
                <a:lnTo>
                  <a:pt x="3840" y="18227"/>
                </a:lnTo>
                <a:lnTo>
                  <a:pt x="7680" y="19187"/>
                </a:lnTo>
                <a:lnTo>
                  <a:pt x="5775" y="7665"/>
                </a:lnTo>
                <a:lnTo>
                  <a:pt x="3840" y="4785"/>
                </a:lnTo>
                <a:lnTo>
                  <a:pt x="960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9" name="object 809"/>
          <p:cNvSpPr/>
          <p:nvPr/>
        </p:nvSpPr>
        <p:spPr>
          <a:xfrm>
            <a:off x="5670788" y="3803172"/>
            <a:ext cx="43190" cy="79674"/>
          </a:xfrm>
          <a:custGeom>
            <a:avLst/>
            <a:gdLst/>
            <a:ahLst/>
            <a:cxnLst/>
            <a:rect l="l" t="t" r="r" b="b"/>
            <a:pathLst>
              <a:path w="43190" h="79674">
                <a:moveTo>
                  <a:pt x="1920" y="1920"/>
                </a:move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76794"/>
                </a:lnTo>
                <a:lnTo>
                  <a:pt x="960" y="77754"/>
                </a:lnTo>
                <a:lnTo>
                  <a:pt x="960" y="78714"/>
                </a:lnTo>
                <a:lnTo>
                  <a:pt x="3840" y="78714"/>
                </a:lnTo>
                <a:lnTo>
                  <a:pt x="4800" y="79674"/>
                </a:lnTo>
                <a:lnTo>
                  <a:pt x="8641" y="79674"/>
                </a:lnTo>
                <a:lnTo>
                  <a:pt x="9601" y="78714"/>
                </a:lnTo>
                <a:lnTo>
                  <a:pt x="12481" y="78714"/>
                </a:lnTo>
                <a:lnTo>
                  <a:pt x="13426" y="77754"/>
                </a:lnTo>
                <a:lnTo>
                  <a:pt x="13426" y="28803"/>
                </a:lnTo>
                <a:lnTo>
                  <a:pt x="15361" y="25923"/>
                </a:lnTo>
                <a:lnTo>
                  <a:pt x="17266" y="23042"/>
                </a:lnTo>
                <a:lnTo>
                  <a:pt x="19202" y="21122"/>
                </a:lnTo>
                <a:lnTo>
                  <a:pt x="20147" y="19202"/>
                </a:lnTo>
                <a:lnTo>
                  <a:pt x="22082" y="17282"/>
                </a:lnTo>
                <a:lnTo>
                  <a:pt x="23042" y="16322"/>
                </a:lnTo>
                <a:lnTo>
                  <a:pt x="24947" y="15361"/>
                </a:lnTo>
                <a:lnTo>
                  <a:pt x="25923" y="14401"/>
                </a:lnTo>
                <a:lnTo>
                  <a:pt x="27828" y="13441"/>
                </a:lnTo>
                <a:lnTo>
                  <a:pt x="36469" y="13441"/>
                </a:lnTo>
                <a:lnTo>
                  <a:pt x="37429" y="14401"/>
                </a:lnTo>
                <a:lnTo>
                  <a:pt x="39349" y="14401"/>
                </a:lnTo>
                <a:lnTo>
                  <a:pt x="40309" y="15361"/>
                </a:lnTo>
                <a:lnTo>
                  <a:pt x="42230" y="15361"/>
                </a:lnTo>
                <a:lnTo>
                  <a:pt x="42230" y="13441"/>
                </a:lnTo>
                <a:lnTo>
                  <a:pt x="43190" y="13441"/>
                </a:lnTo>
                <a:lnTo>
                  <a:pt x="43190" y="3840"/>
                </a:lnTo>
                <a:lnTo>
                  <a:pt x="42230" y="3840"/>
                </a:lnTo>
                <a:lnTo>
                  <a:pt x="42230" y="2880"/>
                </a:lnTo>
                <a:lnTo>
                  <a:pt x="41269" y="1920"/>
                </a:lnTo>
                <a:lnTo>
                  <a:pt x="39349" y="1920"/>
                </a:lnTo>
                <a:lnTo>
                  <a:pt x="38389" y="960"/>
                </a:lnTo>
                <a:lnTo>
                  <a:pt x="34549" y="960"/>
                </a:lnTo>
                <a:lnTo>
                  <a:pt x="33604" y="0"/>
                </a:lnTo>
                <a:lnTo>
                  <a:pt x="30708" y="0"/>
                </a:lnTo>
                <a:lnTo>
                  <a:pt x="28788" y="960"/>
                </a:lnTo>
                <a:lnTo>
                  <a:pt x="27828" y="960"/>
                </a:lnTo>
                <a:lnTo>
                  <a:pt x="25923" y="1920"/>
                </a:lnTo>
                <a:lnTo>
                  <a:pt x="24947" y="1920"/>
                </a:lnTo>
                <a:lnTo>
                  <a:pt x="23042" y="2880"/>
                </a:lnTo>
                <a:lnTo>
                  <a:pt x="21107" y="4800"/>
                </a:lnTo>
                <a:lnTo>
                  <a:pt x="20147" y="5760"/>
                </a:lnTo>
                <a:lnTo>
                  <a:pt x="18242" y="7680"/>
                </a:lnTo>
                <a:lnTo>
                  <a:pt x="16322" y="9601"/>
                </a:lnTo>
                <a:lnTo>
                  <a:pt x="14401" y="11521"/>
                </a:lnTo>
                <a:lnTo>
                  <a:pt x="12481" y="14401"/>
                </a:lnTo>
                <a:lnTo>
                  <a:pt x="12481" y="2880"/>
                </a:lnTo>
                <a:lnTo>
                  <a:pt x="11521" y="2880"/>
                </a:lnTo>
                <a:lnTo>
                  <a:pt x="11521" y="1920"/>
                </a:lnTo>
                <a:lnTo>
                  <a:pt x="1920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0" name="object 810"/>
          <p:cNvSpPr/>
          <p:nvPr/>
        </p:nvSpPr>
        <p:spPr>
          <a:xfrm>
            <a:off x="5729340" y="3803172"/>
            <a:ext cx="42245" cy="79674"/>
          </a:xfrm>
          <a:custGeom>
            <a:avLst/>
            <a:gdLst/>
            <a:ahLst/>
            <a:cxnLst/>
            <a:rect l="l" t="t" r="r" b="b"/>
            <a:pathLst>
              <a:path w="42245" h="79674">
                <a:moveTo>
                  <a:pt x="11521" y="14401"/>
                </a:moveTo>
                <a:lnTo>
                  <a:pt x="11521" y="2880"/>
                </a:lnTo>
                <a:lnTo>
                  <a:pt x="10561" y="2880"/>
                </a:lnTo>
                <a:lnTo>
                  <a:pt x="10561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78714"/>
                </a:lnTo>
                <a:lnTo>
                  <a:pt x="2880" y="78714"/>
                </a:lnTo>
                <a:lnTo>
                  <a:pt x="3840" y="79674"/>
                </a:lnTo>
                <a:lnTo>
                  <a:pt x="7680" y="79674"/>
                </a:lnTo>
                <a:lnTo>
                  <a:pt x="8641" y="78714"/>
                </a:lnTo>
                <a:lnTo>
                  <a:pt x="12481" y="78714"/>
                </a:lnTo>
                <a:lnTo>
                  <a:pt x="12481" y="28803"/>
                </a:lnTo>
                <a:lnTo>
                  <a:pt x="15361" y="25923"/>
                </a:lnTo>
                <a:lnTo>
                  <a:pt x="16322" y="23042"/>
                </a:lnTo>
                <a:lnTo>
                  <a:pt x="18242" y="21122"/>
                </a:lnTo>
                <a:lnTo>
                  <a:pt x="20162" y="19202"/>
                </a:lnTo>
                <a:lnTo>
                  <a:pt x="21122" y="17282"/>
                </a:lnTo>
                <a:lnTo>
                  <a:pt x="23042" y="16322"/>
                </a:lnTo>
                <a:lnTo>
                  <a:pt x="24002" y="15361"/>
                </a:lnTo>
                <a:lnTo>
                  <a:pt x="24963" y="14401"/>
                </a:lnTo>
                <a:lnTo>
                  <a:pt x="26883" y="13441"/>
                </a:lnTo>
                <a:lnTo>
                  <a:pt x="35524" y="13441"/>
                </a:lnTo>
                <a:lnTo>
                  <a:pt x="36484" y="14401"/>
                </a:lnTo>
                <a:lnTo>
                  <a:pt x="38404" y="14401"/>
                </a:lnTo>
                <a:lnTo>
                  <a:pt x="39364" y="15361"/>
                </a:lnTo>
                <a:lnTo>
                  <a:pt x="41285" y="15361"/>
                </a:lnTo>
                <a:lnTo>
                  <a:pt x="41285" y="13441"/>
                </a:lnTo>
                <a:lnTo>
                  <a:pt x="42245" y="13441"/>
                </a:lnTo>
                <a:lnTo>
                  <a:pt x="42245" y="3840"/>
                </a:lnTo>
                <a:lnTo>
                  <a:pt x="41285" y="3840"/>
                </a:lnTo>
                <a:lnTo>
                  <a:pt x="41285" y="2880"/>
                </a:lnTo>
                <a:lnTo>
                  <a:pt x="40325" y="1920"/>
                </a:lnTo>
                <a:lnTo>
                  <a:pt x="38404" y="1920"/>
                </a:lnTo>
                <a:lnTo>
                  <a:pt x="37444" y="960"/>
                </a:lnTo>
                <a:lnTo>
                  <a:pt x="33604" y="960"/>
                </a:lnTo>
                <a:lnTo>
                  <a:pt x="32644" y="0"/>
                </a:lnTo>
                <a:lnTo>
                  <a:pt x="29763" y="0"/>
                </a:lnTo>
                <a:lnTo>
                  <a:pt x="28803" y="960"/>
                </a:lnTo>
                <a:lnTo>
                  <a:pt x="26883" y="960"/>
                </a:lnTo>
                <a:lnTo>
                  <a:pt x="24963" y="1920"/>
                </a:lnTo>
                <a:lnTo>
                  <a:pt x="24002" y="1920"/>
                </a:lnTo>
                <a:lnTo>
                  <a:pt x="22082" y="2880"/>
                </a:lnTo>
                <a:lnTo>
                  <a:pt x="20162" y="4800"/>
                </a:lnTo>
                <a:lnTo>
                  <a:pt x="19202" y="5760"/>
                </a:lnTo>
                <a:lnTo>
                  <a:pt x="17282" y="7680"/>
                </a:lnTo>
                <a:lnTo>
                  <a:pt x="15361" y="9601"/>
                </a:lnTo>
                <a:lnTo>
                  <a:pt x="13441" y="11521"/>
                </a:lnTo>
                <a:lnTo>
                  <a:pt x="11521" y="144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1" name="object 811"/>
          <p:cNvSpPr/>
          <p:nvPr/>
        </p:nvSpPr>
        <p:spPr>
          <a:xfrm>
            <a:off x="5786948" y="3805092"/>
            <a:ext cx="13426" cy="77754"/>
          </a:xfrm>
          <a:custGeom>
            <a:avLst/>
            <a:gdLst/>
            <a:ahLst/>
            <a:cxnLst/>
            <a:rect l="l" t="t" r="r" b="b"/>
            <a:pathLst>
              <a:path w="13426" h="77754">
                <a:moveTo>
                  <a:pt x="13426" y="74874"/>
                </a:moveTo>
                <a:lnTo>
                  <a:pt x="13426" y="1920"/>
                </a:lnTo>
                <a:lnTo>
                  <a:pt x="12466" y="1920"/>
                </a:lnTo>
                <a:lnTo>
                  <a:pt x="12466" y="960"/>
                </a:lnTo>
                <a:lnTo>
                  <a:pt x="11521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75834"/>
                </a:lnTo>
                <a:lnTo>
                  <a:pt x="960" y="76794"/>
                </a:lnTo>
                <a:lnTo>
                  <a:pt x="2865" y="76794"/>
                </a:lnTo>
                <a:lnTo>
                  <a:pt x="3840" y="77754"/>
                </a:lnTo>
                <a:lnTo>
                  <a:pt x="7680" y="77754"/>
                </a:lnTo>
                <a:lnTo>
                  <a:pt x="8641" y="76794"/>
                </a:lnTo>
                <a:lnTo>
                  <a:pt x="12466" y="76794"/>
                </a:lnTo>
                <a:lnTo>
                  <a:pt x="12466" y="75834"/>
                </a:lnTo>
                <a:lnTo>
                  <a:pt x="13426" y="75834"/>
                </a:lnTo>
                <a:lnTo>
                  <a:pt x="13426" y="7487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2" name="object 812"/>
          <p:cNvSpPr/>
          <p:nvPr/>
        </p:nvSpPr>
        <p:spPr>
          <a:xfrm>
            <a:off x="5785027" y="3774368"/>
            <a:ext cx="16306" cy="16322"/>
          </a:xfrm>
          <a:custGeom>
            <a:avLst/>
            <a:gdLst/>
            <a:ahLst/>
            <a:cxnLst/>
            <a:rect l="l" t="t" r="r" b="b"/>
            <a:pathLst>
              <a:path w="16306" h="16322">
                <a:moveTo>
                  <a:pt x="944" y="13441"/>
                </a:moveTo>
                <a:lnTo>
                  <a:pt x="1920" y="14401"/>
                </a:lnTo>
                <a:lnTo>
                  <a:pt x="2880" y="16322"/>
                </a:lnTo>
                <a:lnTo>
                  <a:pt x="13441" y="16322"/>
                </a:lnTo>
                <a:lnTo>
                  <a:pt x="14386" y="14401"/>
                </a:lnTo>
                <a:lnTo>
                  <a:pt x="16306" y="13441"/>
                </a:lnTo>
                <a:lnTo>
                  <a:pt x="16306" y="2895"/>
                </a:lnTo>
                <a:lnTo>
                  <a:pt x="14386" y="1920"/>
                </a:lnTo>
                <a:lnTo>
                  <a:pt x="13441" y="960"/>
                </a:lnTo>
                <a:lnTo>
                  <a:pt x="11506" y="0"/>
                </a:lnTo>
                <a:lnTo>
                  <a:pt x="4785" y="0"/>
                </a:lnTo>
                <a:lnTo>
                  <a:pt x="2880" y="960"/>
                </a:lnTo>
                <a:lnTo>
                  <a:pt x="1920" y="1920"/>
                </a:lnTo>
                <a:lnTo>
                  <a:pt x="944" y="2895"/>
                </a:lnTo>
                <a:lnTo>
                  <a:pt x="0" y="5760"/>
                </a:lnTo>
                <a:lnTo>
                  <a:pt x="0" y="11521"/>
                </a:lnTo>
                <a:lnTo>
                  <a:pt x="944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3" name="object 813"/>
          <p:cNvSpPr/>
          <p:nvPr/>
        </p:nvSpPr>
        <p:spPr>
          <a:xfrm>
            <a:off x="5833978" y="3803172"/>
            <a:ext cx="52791" cy="43205"/>
          </a:xfrm>
          <a:custGeom>
            <a:avLst/>
            <a:gdLst/>
            <a:ahLst/>
            <a:cxnLst/>
            <a:rect l="l" t="t" r="r" b="b"/>
            <a:pathLst>
              <a:path w="52791" h="43205">
                <a:moveTo>
                  <a:pt x="20162" y="0"/>
                </a:moveTo>
                <a:lnTo>
                  <a:pt x="15361" y="0"/>
                </a:lnTo>
                <a:lnTo>
                  <a:pt x="10561" y="1920"/>
                </a:lnTo>
                <a:lnTo>
                  <a:pt x="6720" y="15361"/>
                </a:lnTo>
                <a:lnTo>
                  <a:pt x="8641" y="14401"/>
                </a:lnTo>
                <a:lnTo>
                  <a:pt x="11521" y="12481"/>
                </a:lnTo>
                <a:lnTo>
                  <a:pt x="13441" y="11521"/>
                </a:lnTo>
                <a:lnTo>
                  <a:pt x="17282" y="10561"/>
                </a:lnTo>
                <a:lnTo>
                  <a:pt x="26883" y="10561"/>
                </a:lnTo>
                <a:lnTo>
                  <a:pt x="31683" y="12481"/>
                </a:lnTo>
                <a:lnTo>
                  <a:pt x="34564" y="17282"/>
                </a:lnTo>
                <a:lnTo>
                  <a:pt x="37444" y="21122"/>
                </a:lnTo>
                <a:lnTo>
                  <a:pt x="39349" y="25923"/>
                </a:lnTo>
                <a:lnTo>
                  <a:pt x="39349" y="33604"/>
                </a:lnTo>
                <a:lnTo>
                  <a:pt x="0" y="33604"/>
                </a:lnTo>
                <a:lnTo>
                  <a:pt x="0" y="43205"/>
                </a:lnTo>
                <a:lnTo>
                  <a:pt x="48966" y="43205"/>
                </a:lnTo>
                <a:lnTo>
                  <a:pt x="49911" y="42245"/>
                </a:lnTo>
                <a:lnTo>
                  <a:pt x="50886" y="42245"/>
                </a:lnTo>
                <a:lnTo>
                  <a:pt x="51846" y="41285"/>
                </a:lnTo>
                <a:lnTo>
                  <a:pt x="52791" y="39364"/>
                </a:lnTo>
                <a:lnTo>
                  <a:pt x="52791" y="29763"/>
                </a:lnTo>
                <a:lnTo>
                  <a:pt x="51846" y="25923"/>
                </a:lnTo>
                <a:lnTo>
                  <a:pt x="50886" y="21122"/>
                </a:lnTo>
                <a:lnTo>
                  <a:pt x="49911" y="17282"/>
                </a:lnTo>
                <a:lnTo>
                  <a:pt x="48005" y="13441"/>
                </a:lnTo>
                <a:lnTo>
                  <a:pt x="45125" y="10561"/>
                </a:lnTo>
                <a:lnTo>
                  <a:pt x="42245" y="7680"/>
                </a:lnTo>
                <a:lnTo>
                  <a:pt x="39349" y="4800"/>
                </a:lnTo>
                <a:lnTo>
                  <a:pt x="35524" y="2880"/>
                </a:lnTo>
                <a:lnTo>
                  <a:pt x="30723" y="960"/>
                </a:lnTo>
                <a:lnTo>
                  <a:pt x="25923" y="0"/>
                </a:lnTo>
                <a:lnTo>
                  <a:pt x="2016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4" name="object 814"/>
          <p:cNvSpPr/>
          <p:nvPr/>
        </p:nvSpPr>
        <p:spPr>
          <a:xfrm>
            <a:off x="5819576" y="3805092"/>
            <a:ext cx="64312" cy="78714"/>
          </a:xfrm>
          <a:custGeom>
            <a:avLst/>
            <a:gdLst/>
            <a:ahLst/>
            <a:cxnLst/>
            <a:rect l="l" t="t" r="r" b="b"/>
            <a:pathLst>
              <a:path w="64312" h="78714">
                <a:moveTo>
                  <a:pt x="20162" y="960"/>
                </a:moveTo>
                <a:lnTo>
                  <a:pt x="16322" y="2880"/>
                </a:lnTo>
                <a:lnTo>
                  <a:pt x="12481" y="5760"/>
                </a:lnTo>
                <a:lnTo>
                  <a:pt x="9601" y="9601"/>
                </a:lnTo>
                <a:lnTo>
                  <a:pt x="6720" y="12481"/>
                </a:lnTo>
                <a:lnTo>
                  <a:pt x="3840" y="17282"/>
                </a:lnTo>
                <a:lnTo>
                  <a:pt x="2880" y="22082"/>
                </a:lnTo>
                <a:lnTo>
                  <a:pt x="960" y="26883"/>
                </a:lnTo>
                <a:lnTo>
                  <a:pt x="0" y="32644"/>
                </a:lnTo>
                <a:lnTo>
                  <a:pt x="0" y="45125"/>
                </a:lnTo>
                <a:lnTo>
                  <a:pt x="960" y="50886"/>
                </a:lnTo>
                <a:lnTo>
                  <a:pt x="2880" y="55686"/>
                </a:lnTo>
                <a:lnTo>
                  <a:pt x="3840" y="61432"/>
                </a:lnTo>
                <a:lnTo>
                  <a:pt x="6720" y="65272"/>
                </a:lnTo>
                <a:lnTo>
                  <a:pt x="9601" y="68153"/>
                </a:lnTo>
                <a:lnTo>
                  <a:pt x="12481" y="71993"/>
                </a:lnTo>
                <a:lnTo>
                  <a:pt x="16322" y="73929"/>
                </a:lnTo>
                <a:lnTo>
                  <a:pt x="21122" y="75834"/>
                </a:lnTo>
                <a:lnTo>
                  <a:pt x="24963" y="77754"/>
                </a:lnTo>
                <a:lnTo>
                  <a:pt x="30723" y="78714"/>
                </a:lnTo>
                <a:lnTo>
                  <a:pt x="40325" y="78714"/>
                </a:lnTo>
                <a:lnTo>
                  <a:pt x="43205" y="77754"/>
                </a:lnTo>
                <a:lnTo>
                  <a:pt x="46085" y="77754"/>
                </a:lnTo>
                <a:lnTo>
                  <a:pt x="48966" y="76794"/>
                </a:lnTo>
                <a:lnTo>
                  <a:pt x="51846" y="76794"/>
                </a:lnTo>
                <a:lnTo>
                  <a:pt x="54726" y="75834"/>
                </a:lnTo>
                <a:lnTo>
                  <a:pt x="56647" y="74874"/>
                </a:lnTo>
                <a:lnTo>
                  <a:pt x="58567" y="74874"/>
                </a:lnTo>
                <a:lnTo>
                  <a:pt x="59527" y="73929"/>
                </a:lnTo>
                <a:lnTo>
                  <a:pt x="61447" y="72953"/>
                </a:lnTo>
                <a:lnTo>
                  <a:pt x="62407" y="72953"/>
                </a:lnTo>
                <a:lnTo>
                  <a:pt x="62407" y="71993"/>
                </a:lnTo>
                <a:lnTo>
                  <a:pt x="63367" y="71993"/>
                </a:lnTo>
                <a:lnTo>
                  <a:pt x="63367" y="70088"/>
                </a:lnTo>
                <a:lnTo>
                  <a:pt x="64312" y="70088"/>
                </a:lnTo>
                <a:lnTo>
                  <a:pt x="64312" y="65272"/>
                </a:lnTo>
                <a:lnTo>
                  <a:pt x="63367" y="65272"/>
                </a:lnTo>
                <a:lnTo>
                  <a:pt x="63367" y="62407"/>
                </a:lnTo>
                <a:lnTo>
                  <a:pt x="60472" y="62407"/>
                </a:lnTo>
                <a:lnTo>
                  <a:pt x="58567" y="63367"/>
                </a:lnTo>
                <a:lnTo>
                  <a:pt x="57607" y="63367"/>
                </a:lnTo>
                <a:lnTo>
                  <a:pt x="55686" y="64312"/>
                </a:lnTo>
                <a:lnTo>
                  <a:pt x="53751" y="65272"/>
                </a:lnTo>
                <a:lnTo>
                  <a:pt x="51846" y="65272"/>
                </a:lnTo>
                <a:lnTo>
                  <a:pt x="49926" y="66248"/>
                </a:lnTo>
                <a:lnTo>
                  <a:pt x="47045" y="67193"/>
                </a:lnTo>
                <a:lnTo>
                  <a:pt x="29763" y="67193"/>
                </a:lnTo>
                <a:lnTo>
                  <a:pt x="26883" y="65272"/>
                </a:lnTo>
                <a:lnTo>
                  <a:pt x="24002" y="64312"/>
                </a:lnTo>
                <a:lnTo>
                  <a:pt x="21122" y="62407"/>
                </a:lnTo>
                <a:lnTo>
                  <a:pt x="19202" y="60472"/>
                </a:lnTo>
                <a:lnTo>
                  <a:pt x="17282" y="57591"/>
                </a:lnTo>
                <a:lnTo>
                  <a:pt x="16322" y="55686"/>
                </a:lnTo>
                <a:lnTo>
                  <a:pt x="15361" y="51846"/>
                </a:lnTo>
                <a:lnTo>
                  <a:pt x="14401" y="48966"/>
                </a:lnTo>
                <a:lnTo>
                  <a:pt x="14401" y="25923"/>
                </a:lnTo>
                <a:lnTo>
                  <a:pt x="15361" y="23042"/>
                </a:lnTo>
                <a:lnTo>
                  <a:pt x="16322" y="20162"/>
                </a:lnTo>
                <a:lnTo>
                  <a:pt x="18242" y="18242"/>
                </a:lnTo>
                <a:lnTo>
                  <a:pt x="19202" y="15361"/>
                </a:lnTo>
                <a:lnTo>
                  <a:pt x="21122" y="13441"/>
                </a:lnTo>
                <a:lnTo>
                  <a:pt x="24963" y="0"/>
                </a:lnTo>
                <a:lnTo>
                  <a:pt x="20162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5" name="object 815"/>
          <p:cNvSpPr/>
          <p:nvPr/>
        </p:nvSpPr>
        <p:spPr>
          <a:xfrm>
            <a:off x="5906932" y="3803172"/>
            <a:ext cx="42245" cy="79674"/>
          </a:xfrm>
          <a:custGeom>
            <a:avLst/>
            <a:gdLst/>
            <a:ahLst/>
            <a:cxnLst/>
            <a:rect l="l" t="t" r="r" b="b"/>
            <a:pathLst>
              <a:path w="42245" h="79674">
                <a:moveTo>
                  <a:pt x="5760" y="1920"/>
                </a:move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77754"/>
                </a:lnTo>
                <a:lnTo>
                  <a:pt x="960" y="78714"/>
                </a:lnTo>
                <a:lnTo>
                  <a:pt x="3840" y="78714"/>
                </a:lnTo>
                <a:lnTo>
                  <a:pt x="3840" y="79674"/>
                </a:lnTo>
                <a:lnTo>
                  <a:pt x="7680" y="79674"/>
                </a:lnTo>
                <a:lnTo>
                  <a:pt x="9601" y="78714"/>
                </a:lnTo>
                <a:lnTo>
                  <a:pt x="12481" y="78714"/>
                </a:lnTo>
                <a:lnTo>
                  <a:pt x="12481" y="77754"/>
                </a:lnTo>
                <a:lnTo>
                  <a:pt x="13441" y="77754"/>
                </a:lnTo>
                <a:lnTo>
                  <a:pt x="13441" y="28803"/>
                </a:lnTo>
                <a:lnTo>
                  <a:pt x="15361" y="25923"/>
                </a:lnTo>
                <a:lnTo>
                  <a:pt x="17282" y="23042"/>
                </a:lnTo>
                <a:lnTo>
                  <a:pt x="18242" y="21122"/>
                </a:lnTo>
                <a:lnTo>
                  <a:pt x="20162" y="19202"/>
                </a:lnTo>
                <a:lnTo>
                  <a:pt x="21122" y="17282"/>
                </a:lnTo>
                <a:lnTo>
                  <a:pt x="23042" y="16322"/>
                </a:lnTo>
                <a:lnTo>
                  <a:pt x="24002" y="15361"/>
                </a:lnTo>
                <a:lnTo>
                  <a:pt x="25923" y="14401"/>
                </a:lnTo>
                <a:lnTo>
                  <a:pt x="26883" y="13441"/>
                </a:lnTo>
                <a:lnTo>
                  <a:pt x="36484" y="13441"/>
                </a:lnTo>
                <a:lnTo>
                  <a:pt x="36484" y="14401"/>
                </a:lnTo>
                <a:lnTo>
                  <a:pt x="39364" y="14401"/>
                </a:lnTo>
                <a:lnTo>
                  <a:pt x="39364" y="15361"/>
                </a:lnTo>
                <a:lnTo>
                  <a:pt x="41285" y="15361"/>
                </a:lnTo>
                <a:lnTo>
                  <a:pt x="41285" y="14401"/>
                </a:lnTo>
                <a:lnTo>
                  <a:pt x="42245" y="14401"/>
                </a:lnTo>
                <a:lnTo>
                  <a:pt x="42245" y="2880"/>
                </a:lnTo>
                <a:lnTo>
                  <a:pt x="41285" y="2880"/>
                </a:lnTo>
                <a:lnTo>
                  <a:pt x="41285" y="1920"/>
                </a:lnTo>
                <a:lnTo>
                  <a:pt x="39364" y="1920"/>
                </a:lnTo>
                <a:lnTo>
                  <a:pt x="38404" y="960"/>
                </a:lnTo>
                <a:lnTo>
                  <a:pt x="34564" y="960"/>
                </a:lnTo>
                <a:lnTo>
                  <a:pt x="33604" y="0"/>
                </a:lnTo>
                <a:lnTo>
                  <a:pt x="30723" y="0"/>
                </a:lnTo>
                <a:lnTo>
                  <a:pt x="28803" y="960"/>
                </a:lnTo>
                <a:lnTo>
                  <a:pt x="26883" y="960"/>
                </a:lnTo>
                <a:lnTo>
                  <a:pt x="25923" y="1920"/>
                </a:lnTo>
                <a:lnTo>
                  <a:pt x="24002" y="1920"/>
                </a:lnTo>
                <a:lnTo>
                  <a:pt x="23042" y="2880"/>
                </a:lnTo>
                <a:lnTo>
                  <a:pt x="21122" y="4800"/>
                </a:lnTo>
                <a:lnTo>
                  <a:pt x="19202" y="5760"/>
                </a:lnTo>
                <a:lnTo>
                  <a:pt x="17282" y="7680"/>
                </a:lnTo>
                <a:lnTo>
                  <a:pt x="16322" y="9601"/>
                </a:lnTo>
                <a:lnTo>
                  <a:pt x="14401" y="11521"/>
                </a:lnTo>
                <a:lnTo>
                  <a:pt x="12481" y="14401"/>
                </a:lnTo>
                <a:lnTo>
                  <a:pt x="12481" y="3840"/>
                </a:lnTo>
                <a:lnTo>
                  <a:pt x="11521" y="2880"/>
                </a:lnTo>
                <a:lnTo>
                  <a:pt x="10561" y="1920"/>
                </a:lnTo>
                <a:lnTo>
                  <a:pt x="5760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6" name="object 816"/>
          <p:cNvSpPr/>
          <p:nvPr/>
        </p:nvSpPr>
        <p:spPr>
          <a:xfrm>
            <a:off x="5955898" y="3803172"/>
            <a:ext cx="51831" cy="80634"/>
          </a:xfrm>
          <a:custGeom>
            <a:avLst/>
            <a:gdLst/>
            <a:ahLst/>
            <a:cxnLst/>
            <a:rect l="l" t="t" r="r" b="b"/>
            <a:pathLst>
              <a:path w="51831" h="80634">
                <a:moveTo>
                  <a:pt x="25908" y="10561"/>
                </a:moveTo>
                <a:lnTo>
                  <a:pt x="30723" y="10561"/>
                </a:lnTo>
                <a:lnTo>
                  <a:pt x="33588" y="11521"/>
                </a:lnTo>
                <a:lnTo>
                  <a:pt x="35524" y="11521"/>
                </a:lnTo>
                <a:lnTo>
                  <a:pt x="37429" y="12481"/>
                </a:lnTo>
                <a:lnTo>
                  <a:pt x="39349" y="13441"/>
                </a:lnTo>
                <a:lnTo>
                  <a:pt x="40309" y="13441"/>
                </a:lnTo>
                <a:lnTo>
                  <a:pt x="42245" y="14401"/>
                </a:lnTo>
                <a:lnTo>
                  <a:pt x="43190" y="15361"/>
                </a:lnTo>
                <a:lnTo>
                  <a:pt x="44150" y="15361"/>
                </a:lnTo>
                <a:lnTo>
                  <a:pt x="45110" y="16322"/>
                </a:lnTo>
                <a:lnTo>
                  <a:pt x="47030" y="16322"/>
                </a:lnTo>
                <a:lnTo>
                  <a:pt x="47030" y="15361"/>
                </a:lnTo>
                <a:lnTo>
                  <a:pt x="47990" y="15361"/>
                </a:lnTo>
                <a:lnTo>
                  <a:pt x="47990" y="6720"/>
                </a:lnTo>
                <a:lnTo>
                  <a:pt x="47030" y="6720"/>
                </a:lnTo>
                <a:lnTo>
                  <a:pt x="47030" y="5760"/>
                </a:lnTo>
                <a:lnTo>
                  <a:pt x="46070" y="4800"/>
                </a:lnTo>
                <a:lnTo>
                  <a:pt x="45110" y="3840"/>
                </a:lnTo>
                <a:lnTo>
                  <a:pt x="44150" y="3840"/>
                </a:lnTo>
                <a:lnTo>
                  <a:pt x="42245" y="2880"/>
                </a:lnTo>
                <a:lnTo>
                  <a:pt x="41269" y="2880"/>
                </a:lnTo>
                <a:lnTo>
                  <a:pt x="39349" y="1920"/>
                </a:lnTo>
                <a:lnTo>
                  <a:pt x="38404" y="1920"/>
                </a:lnTo>
                <a:lnTo>
                  <a:pt x="36469" y="960"/>
                </a:lnTo>
                <a:lnTo>
                  <a:pt x="32628" y="960"/>
                </a:lnTo>
                <a:lnTo>
                  <a:pt x="30723" y="0"/>
                </a:lnTo>
                <a:lnTo>
                  <a:pt x="24003" y="0"/>
                </a:lnTo>
                <a:lnTo>
                  <a:pt x="20162" y="960"/>
                </a:lnTo>
                <a:lnTo>
                  <a:pt x="17282" y="1920"/>
                </a:lnTo>
                <a:lnTo>
                  <a:pt x="13441" y="3840"/>
                </a:lnTo>
                <a:lnTo>
                  <a:pt x="10561" y="4800"/>
                </a:lnTo>
                <a:lnTo>
                  <a:pt x="8641" y="6720"/>
                </a:lnTo>
                <a:lnTo>
                  <a:pt x="6720" y="8641"/>
                </a:lnTo>
                <a:lnTo>
                  <a:pt x="4800" y="11521"/>
                </a:lnTo>
                <a:lnTo>
                  <a:pt x="3840" y="13441"/>
                </a:lnTo>
                <a:lnTo>
                  <a:pt x="2880" y="16322"/>
                </a:lnTo>
                <a:lnTo>
                  <a:pt x="1920" y="19202"/>
                </a:lnTo>
                <a:lnTo>
                  <a:pt x="1920" y="24963"/>
                </a:lnTo>
                <a:lnTo>
                  <a:pt x="2880" y="27843"/>
                </a:lnTo>
                <a:lnTo>
                  <a:pt x="3840" y="30723"/>
                </a:lnTo>
                <a:lnTo>
                  <a:pt x="4800" y="32644"/>
                </a:lnTo>
                <a:lnTo>
                  <a:pt x="5760" y="34564"/>
                </a:lnTo>
                <a:lnTo>
                  <a:pt x="7680" y="36484"/>
                </a:lnTo>
                <a:lnTo>
                  <a:pt x="9601" y="38404"/>
                </a:lnTo>
                <a:lnTo>
                  <a:pt x="11521" y="39364"/>
                </a:lnTo>
                <a:lnTo>
                  <a:pt x="13441" y="40325"/>
                </a:lnTo>
                <a:lnTo>
                  <a:pt x="16322" y="41285"/>
                </a:lnTo>
                <a:lnTo>
                  <a:pt x="18242" y="43205"/>
                </a:lnTo>
                <a:lnTo>
                  <a:pt x="20162" y="43205"/>
                </a:lnTo>
                <a:lnTo>
                  <a:pt x="23042" y="44165"/>
                </a:lnTo>
                <a:lnTo>
                  <a:pt x="24963" y="45125"/>
                </a:lnTo>
                <a:lnTo>
                  <a:pt x="26883" y="46085"/>
                </a:lnTo>
                <a:lnTo>
                  <a:pt x="29748" y="47045"/>
                </a:lnTo>
                <a:lnTo>
                  <a:pt x="31683" y="48005"/>
                </a:lnTo>
                <a:lnTo>
                  <a:pt x="32628" y="48966"/>
                </a:lnTo>
                <a:lnTo>
                  <a:pt x="34564" y="49926"/>
                </a:lnTo>
                <a:lnTo>
                  <a:pt x="36469" y="51846"/>
                </a:lnTo>
                <a:lnTo>
                  <a:pt x="37429" y="52806"/>
                </a:lnTo>
                <a:lnTo>
                  <a:pt x="38404" y="54726"/>
                </a:lnTo>
                <a:lnTo>
                  <a:pt x="38404" y="61447"/>
                </a:lnTo>
                <a:lnTo>
                  <a:pt x="37429" y="63352"/>
                </a:lnTo>
                <a:lnTo>
                  <a:pt x="36469" y="64328"/>
                </a:lnTo>
                <a:lnTo>
                  <a:pt x="35524" y="66233"/>
                </a:lnTo>
                <a:lnTo>
                  <a:pt x="34564" y="67193"/>
                </a:lnTo>
                <a:lnTo>
                  <a:pt x="32628" y="68168"/>
                </a:lnTo>
                <a:lnTo>
                  <a:pt x="31683" y="68168"/>
                </a:lnTo>
                <a:lnTo>
                  <a:pt x="29748" y="69113"/>
                </a:lnTo>
                <a:lnTo>
                  <a:pt x="27843" y="69113"/>
                </a:lnTo>
                <a:lnTo>
                  <a:pt x="25908" y="70073"/>
                </a:lnTo>
                <a:lnTo>
                  <a:pt x="20162" y="70073"/>
                </a:lnTo>
                <a:lnTo>
                  <a:pt x="18242" y="69113"/>
                </a:lnTo>
                <a:lnTo>
                  <a:pt x="15346" y="68168"/>
                </a:lnTo>
                <a:lnTo>
                  <a:pt x="13441" y="68168"/>
                </a:lnTo>
                <a:lnTo>
                  <a:pt x="11521" y="67193"/>
                </a:lnTo>
                <a:lnTo>
                  <a:pt x="9601" y="66233"/>
                </a:lnTo>
                <a:lnTo>
                  <a:pt x="7680" y="65288"/>
                </a:lnTo>
                <a:lnTo>
                  <a:pt x="6720" y="64328"/>
                </a:lnTo>
                <a:lnTo>
                  <a:pt x="4800" y="64328"/>
                </a:lnTo>
                <a:lnTo>
                  <a:pt x="3840" y="63352"/>
                </a:lnTo>
                <a:lnTo>
                  <a:pt x="2880" y="62392"/>
                </a:lnTo>
                <a:lnTo>
                  <a:pt x="1920" y="62392"/>
                </a:lnTo>
                <a:lnTo>
                  <a:pt x="1920" y="63352"/>
                </a:lnTo>
                <a:lnTo>
                  <a:pt x="960" y="63352"/>
                </a:lnTo>
                <a:lnTo>
                  <a:pt x="960" y="65288"/>
                </a:lnTo>
                <a:lnTo>
                  <a:pt x="0" y="66233"/>
                </a:lnTo>
                <a:lnTo>
                  <a:pt x="0" y="70073"/>
                </a:lnTo>
                <a:lnTo>
                  <a:pt x="960" y="71033"/>
                </a:lnTo>
                <a:lnTo>
                  <a:pt x="960" y="72953"/>
                </a:lnTo>
                <a:lnTo>
                  <a:pt x="1920" y="73913"/>
                </a:lnTo>
                <a:lnTo>
                  <a:pt x="1920" y="74874"/>
                </a:lnTo>
                <a:lnTo>
                  <a:pt x="2880" y="74874"/>
                </a:lnTo>
                <a:lnTo>
                  <a:pt x="3840" y="75849"/>
                </a:lnTo>
                <a:lnTo>
                  <a:pt x="4800" y="75849"/>
                </a:lnTo>
                <a:lnTo>
                  <a:pt x="5760" y="76794"/>
                </a:lnTo>
                <a:lnTo>
                  <a:pt x="7680" y="77754"/>
                </a:lnTo>
                <a:lnTo>
                  <a:pt x="9601" y="77754"/>
                </a:lnTo>
                <a:lnTo>
                  <a:pt x="11521" y="78714"/>
                </a:lnTo>
                <a:lnTo>
                  <a:pt x="13441" y="79674"/>
                </a:lnTo>
                <a:lnTo>
                  <a:pt x="16322" y="79674"/>
                </a:lnTo>
                <a:lnTo>
                  <a:pt x="18242" y="80634"/>
                </a:lnTo>
                <a:lnTo>
                  <a:pt x="27843" y="80634"/>
                </a:lnTo>
                <a:lnTo>
                  <a:pt x="31683" y="79674"/>
                </a:lnTo>
                <a:lnTo>
                  <a:pt x="34564" y="78714"/>
                </a:lnTo>
                <a:lnTo>
                  <a:pt x="38404" y="77754"/>
                </a:lnTo>
                <a:lnTo>
                  <a:pt x="41269" y="75849"/>
                </a:lnTo>
                <a:lnTo>
                  <a:pt x="44150" y="73913"/>
                </a:lnTo>
                <a:lnTo>
                  <a:pt x="46070" y="72008"/>
                </a:lnTo>
                <a:lnTo>
                  <a:pt x="48950" y="70073"/>
                </a:lnTo>
                <a:lnTo>
                  <a:pt x="49911" y="67193"/>
                </a:lnTo>
                <a:lnTo>
                  <a:pt x="50871" y="64328"/>
                </a:lnTo>
                <a:lnTo>
                  <a:pt x="51831" y="60487"/>
                </a:lnTo>
                <a:lnTo>
                  <a:pt x="51831" y="53766"/>
                </a:lnTo>
                <a:lnTo>
                  <a:pt x="50871" y="50886"/>
                </a:lnTo>
                <a:lnTo>
                  <a:pt x="49911" y="48966"/>
                </a:lnTo>
                <a:lnTo>
                  <a:pt x="48950" y="47045"/>
                </a:lnTo>
                <a:lnTo>
                  <a:pt x="47990" y="45125"/>
                </a:lnTo>
                <a:lnTo>
                  <a:pt x="46070" y="43205"/>
                </a:lnTo>
                <a:lnTo>
                  <a:pt x="44150" y="41285"/>
                </a:lnTo>
                <a:lnTo>
                  <a:pt x="42245" y="40325"/>
                </a:lnTo>
                <a:lnTo>
                  <a:pt x="40309" y="39364"/>
                </a:lnTo>
                <a:lnTo>
                  <a:pt x="37429" y="37444"/>
                </a:lnTo>
                <a:lnTo>
                  <a:pt x="35524" y="36484"/>
                </a:lnTo>
                <a:lnTo>
                  <a:pt x="33588" y="35524"/>
                </a:lnTo>
                <a:lnTo>
                  <a:pt x="30723" y="34564"/>
                </a:lnTo>
                <a:lnTo>
                  <a:pt x="28788" y="33604"/>
                </a:lnTo>
                <a:lnTo>
                  <a:pt x="26883" y="33604"/>
                </a:lnTo>
                <a:lnTo>
                  <a:pt x="24003" y="32644"/>
                </a:lnTo>
                <a:lnTo>
                  <a:pt x="22067" y="31683"/>
                </a:lnTo>
                <a:lnTo>
                  <a:pt x="21122" y="30723"/>
                </a:lnTo>
                <a:lnTo>
                  <a:pt x="19187" y="28803"/>
                </a:lnTo>
                <a:lnTo>
                  <a:pt x="17282" y="27843"/>
                </a:lnTo>
                <a:lnTo>
                  <a:pt x="16322" y="26883"/>
                </a:lnTo>
                <a:lnTo>
                  <a:pt x="15346" y="24963"/>
                </a:lnTo>
                <a:lnTo>
                  <a:pt x="15346" y="17282"/>
                </a:lnTo>
                <a:lnTo>
                  <a:pt x="16322" y="15361"/>
                </a:lnTo>
                <a:lnTo>
                  <a:pt x="17282" y="14401"/>
                </a:lnTo>
                <a:lnTo>
                  <a:pt x="18242" y="13441"/>
                </a:lnTo>
                <a:lnTo>
                  <a:pt x="19187" y="12481"/>
                </a:lnTo>
                <a:lnTo>
                  <a:pt x="21122" y="12481"/>
                </a:lnTo>
                <a:lnTo>
                  <a:pt x="22067" y="11521"/>
                </a:lnTo>
                <a:lnTo>
                  <a:pt x="24003" y="11521"/>
                </a:lnTo>
                <a:lnTo>
                  <a:pt x="25908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7" name="object 817"/>
          <p:cNvSpPr/>
          <p:nvPr/>
        </p:nvSpPr>
        <p:spPr>
          <a:xfrm>
            <a:off x="1946102" y="3927972"/>
            <a:ext cx="48950" cy="113278"/>
          </a:xfrm>
          <a:custGeom>
            <a:avLst/>
            <a:gdLst/>
            <a:ahLst/>
            <a:cxnLst/>
            <a:rect l="l" t="t" r="r" b="b"/>
            <a:pathLst>
              <a:path w="48950" h="113278">
                <a:moveTo>
                  <a:pt x="12481" y="19202"/>
                </a:moveTo>
                <a:lnTo>
                  <a:pt x="12481" y="35509"/>
                </a:lnTo>
                <a:lnTo>
                  <a:pt x="960" y="35509"/>
                </a:lnTo>
                <a:lnTo>
                  <a:pt x="960" y="36469"/>
                </a:lnTo>
                <a:lnTo>
                  <a:pt x="0" y="36469"/>
                </a:lnTo>
                <a:lnTo>
                  <a:pt x="0" y="45125"/>
                </a:lnTo>
                <a:lnTo>
                  <a:pt x="960" y="46070"/>
                </a:lnTo>
                <a:lnTo>
                  <a:pt x="960" y="47030"/>
                </a:lnTo>
                <a:lnTo>
                  <a:pt x="12481" y="47030"/>
                </a:lnTo>
                <a:lnTo>
                  <a:pt x="12481" y="111358"/>
                </a:lnTo>
                <a:lnTo>
                  <a:pt x="13441" y="112318"/>
                </a:lnTo>
                <a:lnTo>
                  <a:pt x="14401" y="112318"/>
                </a:lnTo>
                <a:lnTo>
                  <a:pt x="15361" y="113278"/>
                </a:lnTo>
                <a:lnTo>
                  <a:pt x="22082" y="113278"/>
                </a:lnTo>
                <a:lnTo>
                  <a:pt x="23042" y="112318"/>
                </a:lnTo>
                <a:lnTo>
                  <a:pt x="24947" y="112318"/>
                </a:lnTo>
                <a:lnTo>
                  <a:pt x="25923" y="111358"/>
                </a:lnTo>
                <a:lnTo>
                  <a:pt x="25923" y="47030"/>
                </a:lnTo>
                <a:lnTo>
                  <a:pt x="43190" y="47030"/>
                </a:lnTo>
                <a:lnTo>
                  <a:pt x="43190" y="46070"/>
                </a:lnTo>
                <a:lnTo>
                  <a:pt x="44165" y="45125"/>
                </a:lnTo>
                <a:lnTo>
                  <a:pt x="45110" y="43190"/>
                </a:lnTo>
                <a:lnTo>
                  <a:pt x="45110" y="39349"/>
                </a:lnTo>
                <a:lnTo>
                  <a:pt x="44165" y="38404"/>
                </a:lnTo>
                <a:lnTo>
                  <a:pt x="44165" y="36469"/>
                </a:lnTo>
                <a:lnTo>
                  <a:pt x="43190" y="36469"/>
                </a:lnTo>
                <a:lnTo>
                  <a:pt x="43190" y="35509"/>
                </a:lnTo>
                <a:lnTo>
                  <a:pt x="25923" y="35509"/>
                </a:lnTo>
                <a:lnTo>
                  <a:pt x="25923" y="22082"/>
                </a:lnTo>
                <a:lnTo>
                  <a:pt x="26883" y="20162"/>
                </a:lnTo>
                <a:lnTo>
                  <a:pt x="26883" y="17282"/>
                </a:lnTo>
                <a:lnTo>
                  <a:pt x="27828" y="16322"/>
                </a:lnTo>
                <a:lnTo>
                  <a:pt x="27828" y="14401"/>
                </a:lnTo>
                <a:lnTo>
                  <a:pt x="28788" y="13441"/>
                </a:lnTo>
                <a:lnTo>
                  <a:pt x="30723" y="12481"/>
                </a:lnTo>
                <a:lnTo>
                  <a:pt x="31668" y="11521"/>
                </a:lnTo>
                <a:lnTo>
                  <a:pt x="33604" y="10561"/>
                </a:lnTo>
                <a:lnTo>
                  <a:pt x="40325" y="10561"/>
                </a:lnTo>
                <a:lnTo>
                  <a:pt x="41269" y="11521"/>
                </a:lnTo>
                <a:lnTo>
                  <a:pt x="43190" y="11521"/>
                </a:lnTo>
                <a:lnTo>
                  <a:pt x="44165" y="12481"/>
                </a:lnTo>
                <a:lnTo>
                  <a:pt x="47990" y="12481"/>
                </a:lnTo>
                <a:lnTo>
                  <a:pt x="47990" y="11521"/>
                </a:lnTo>
                <a:lnTo>
                  <a:pt x="48950" y="11521"/>
                </a:lnTo>
                <a:lnTo>
                  <a:pt x="48950" y="4800"/>
                </a:lnTo>
                <a:lnTo>
                  <a:pt x="47990" y="3840"/>
                </a:lnTo>
                <a:lnTo>
                  <a:pt x="47990" y="2880"/>
                </a:lnTo>
                <a:lnTo>
                  <a:pt x="47030" y="1920"/>
                </a:lnTo>
                <a:lnTo>
                  <a:pt x="46070" y="1920"/>
                </a:lnTo>
                <a:lnTo>
                  <a:pt x="45110" y="960"/>
                </a:lnTo>
                <a:lnTo>
                  <a:pt x="44165" y="960"/>
                </a:lnTo>
                <a:lnTo>
                  <a:pt x="43190" y="0"/>
                </a:lnTo>
                <a:lnTo>
                  <a:pt x="28788" y="0"/>
                </a:lnTo>
                <a:lnTo>
                  <a:pt x="25923" y="960"/>
                </a:lnTo>
                <a:lnTo>
                  <a:pt x="22082" y="1920"/>
                </a:lnTo>
                <a:lnTo>
                  <a:pt x="20162" y="3840"/>
                </a:lnTo>
                <a:lnTo>
                  <a:pt x="18242" y="6720"/>
                </a:lnTo>
                <a:lnTo>
                  <a:pt x="16322" y="8641"/>
                </a:lnTo>
                <a:lnTo>
                  <a:pt x="14401" y="11521"/>
                </a:lnTo>
                <a:lnTo>
                  <a:pt x="13441" y="15361"/>
                </a:lnTo>
                <a:lnTo>
                  <a:pt x="12481" y="192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8" name="object 818"/>
          <p:cNvSpPr/>
          <p:nvPr/>
        </p:nvSpPr>
        <p:spPr>
          <a:xfrm>
            <a:off x="1997933" y="4023009"/>
            <a:ext cx="17282" cy="78714"/>
          </a:xfrm>
          <a:custGeom>
            <a:avLst/>
            <a:gdLst/>
            <a:ahLst/>
            <a:cxnLst/>
            <a:rect l="l" t="t" r="r" b="b"/>
            <a:pathLst>
              <a:path w="17282" h="78714">
                <a:moveTo>
                  <a:pt x="14401" y="2880"/>
                </a:moveTo>
                <a:lnTo>
                  <a:pt x="13441" y="0"/>
                </a:lnTo>
                <a:lnTo>
                  <a:pt x="14401" y="17282"/>
                </a:lnTo>
                <a:lnTo>
                  <a:pt x="17282" y="18242"/>
                </a:lnTo>
                <a:lnTo>
                  <a:pt x="16322" y="5760"/>
                </a:lnTo>
                <a:lnTo>
                  <a:pt x="14401" y="2880"/>
                </a:lnTo>
                <a:close/>
              </a:path>
              <a:path w="17282" h="78714">
                <a:moveTo>
                  <a:pt x="53766" y="18242"/>
                </a:moveTo>
                <a:lnTo>
                  <a:pt x="56647" y="18242"/>
                </a:lnTo>
                <a:lnTo>
                  <a:pt x="57607" y="17282"/>
                </a:lnTo>
                <a:lnTo>
                  <a:pt x="58567" y="17282"/>
                </a:lnTo>
                <a:lnTo>
                  <a:pt x="59527" y="16322"/>
                </a:lnTo>
                <a:lnTo>
                  <a:pt x="59527" y="-38404"/>
                </a:lnTo>
                <a:lnTo>
                  <a:pt x="58567" y="-42245"/>
                </a:lnTo>
                <a:lnTo>
                  <a:pt x="57607" y="-45125"/>
                </a:lnTo>
                <a:lnTo>
                  <a:pt x="56647" y="-48966"/>
                </a:lnTo>
                <a:lnTo>
                  <a:pt x="54726" y="-51846"/>
                </a:lnTo>
                <a:lnTo>
                  <a:pt x="52806" y="-53751"/>
                </a:lnTo>
                <a:lnTo>
                  <a:pt x="50886" y="-55686"/>
                </a:lnTo>
                <a:lnTo>
                  <a:pt x="48006" y="-57591"/>
                </a:lnTo>
                <a:lnTo>
                  <a:pt x="44165" y="-58567"/>
                </a:lnTo>
                <a:lnTo>
                  <a:pt x="40325" y="-60472"/>
                </a:lnTo>
                <a:lnTo>
                  <a:pt x="24963" y="-60472"/>
                </a:lnTo>
                <a:lnTo>
                  <a:pt x="22082" y="-59527"/>
                </a:lnTo>
                <a:lnTo>
                  <a:pt x="19202" y="-59527"/>
                </a:lnTo>
                <a:lnTo>
                  <a:pt x="17282" y="-58567"/>
                </a:lnTo>
                <a:lnTo>
                  <a:pt x="14401" y="-57591"/>
                </a:lnTo>
                <a:lnTo>
                  <a:pt x="12481" y="-57591"/>
                </a:lnTo>
                <a:lnTo>
                  <a:pt x="10561" y="-56631"/>
                </a:lnTo>
                <a:lnTo>
                  <a:pt x="8641" y="-55686"/>
                </a:lnTo>
                <a:lnTo>
                  <a:pt x="6720" y="-54726"/>
                </a:lnTo>
                <a:lnTo>
                  <a:pt x="5760" y="-53751"/>
                </a:lnTo>
                <a:lnTo>
                  <a:pt x="4800" y="-52806"/>
                </a:lnTo>
                <a:lnTo>
                  <a:pt x="3840" y="-51846"/>
                </a:lnTo>
                <a:lnTo>
                  <a:pt x="2880" y="-50886"/>
                </a:lnTo>
                <a:lnTo>
                  <a:pt x="2880" y="-45125"/>
                </a:lnTo>
                <a:lnTo>
                  <a:pt x="3840" y="-45125"/>
                </a:lnTo>
                <a:lnTo>
                  <a:pt x="3840" y="-43205"/>
                </a:lnTo>
                <a:lnTo>
                  <a:pt x="4800" y="-43205"/>
                </a:lnTo>
                <a:lnTo>
                  <a:pt x="4800" y="-42245"/>
                </a:lnTo>
                <a:lnTo>
                  <a:pt x="6720" y="-42245"/>
                </a:lnTo>
                <a:lnTo>
                  <a:pt x="7680" y="-43205"/>
                </a:lnTo>
                <a:lnTo>
                  <a:pt x="8641" y="-43205"/>
                </a:lnTo>
                <a:lnTo>
                  <a:pt x="9601" y="-44165"/>
                </a:lnTo>
                <a:lnTo>
                  <a:pt x="11521" y="-45125"/>
                </a:lnTo>
                <a:lnTo>
                  <a:pt x="13441" y="-46070"/>
                </a:lnTo>
                <a:lnTo>
                  <a:pt x="15361" y="-47045"/>
                </a:lnTo>
                <a:lnTo>
                  <a:pt x="18242" y="-48005"/>
                </a:lnTo>
                <a:lnTo>
                  <a:pt x="20162" y="-48966"/>
                </a:lnTo>
                <a:lnTo>
                  <a:pt x="23042" y="-49911"/>
                </a:lnTo>
                <a:lnTo>
                  <a:pt x="35524" y="-49911"/>
                </a:lnTo>
                <a:lnTo>
                  <a:pt x="37444" y="-48966"/>
                </a:lnTo>
                <a:lnTo>
                  <a:pt x="39364" y="-48005"/>
                </a:lnTo>
                <a:lnTo>
                  <a:pt x="41285" y="-47045"/>
                </a:lnTo>
                <a:lnTo>
                  <a:pt x="42245" y="-45125"/>
                </a:lnTo>
                <a:lnTo>
                  <a:pt x="43205" y="-44165"/>
                </a:lnTo>
                <a:lnTo>
                  <a:pt x="44165" y="-42245"/>
                </a:lnTo>
                <a:lnTo>
                  <a:pt x="45125" y="-40325"/>
                </a:lnTo>
                <a:lnTo>
                  <a:pt x="46085" y="-38404"/>
                </a:lnTo>
                <a:lnTo>
                  <a:pt x="46085" y="-26883"/>
                </a:lnTo>
                <a:lnTo>
                  <a:pt x="24963" y="-26883"/>
                </a:lnTo>
                <a:lnTo>
                  <a:pt x="21122" y="-25923"/>
                </a:lnTo>
                <a:lnTo>
                  <a:pt x="16322" y="-24963"/>
                </a:lnTo>
                <a:lnTo>
                  <a:pt x="12481" y="-23042"/>
                </a:lnTo>
                <a:lnTo>
                  <a:pt x="9601" y="-21122"/>
                </a:lnTo>
                <a:lnTo>
                  <a:pt x="5760" y="-19202"/>
                </a:lnTo>
                <a:lnTo>
                  <a:pt x="3840" y="-16322"/>
                </a:lnTo>
                <a:lnTo>
                  <a:pt x="1920" y="-13441"/>
                </a:lnTo>
                <a:lnTo>
                  <a:pt x="0" y="-10561"/>
                </a:lnTo>
                <a:lnTo>
                  <a:pt x="0" y="3840"/>
                </a:lnTo>
                <a:lnTo>
                  <a:pt x="960" y="6720"/>
                </a:lnTo>
                <a:lnTo>
                  <a:pt x="2880" y="8641"/>
                </a:lnTo>
                <a:lnTo>
                  <a:pt x="3840" y="11521"/>
                </a:lnTo>
                <a:lnTo>
                  <a:pt x="6720" y="13441"/>
                </a:lnTo>
                <a:lnTo>
                  <a:pt x="8641" y="15361"/>
                </a:lnTo>
                <a:lnTo>
                  <a:pt x="11521" y="16322"/>
                </a:lnTo>
                <a:lnTo>
                  <a:pt x="14401" y="17282"/>
                </a:lnTo>
                <a:lnTo>
                  <a:pt x="13441" y="0"/>
                </a:lnTo>
                <a:lnTo>
                  <a:pt x="13441" y="-7680"/>
                </a:lnTo>
                <a:lnTo>
                  <a:pt x="14401" y="-9601"/>
                </a:lnTo>
                <a:lnTo>
                  <a:pt x="15361" y="-11521"/>
                </a:lnTo>
                <a:lnTo>
                  <a:pt x="16322" y="-12481"/>
                </a:lnTo>
                <a:lnTo>
                  <a:pt x="18242" y="-13441"/>
                </a:lnTo>
                <a:lnTo>
                  <a:pt x="20162" y="-15361"/>
                </a:lnTo>
                <a:lnTo>
                  <a:pt x="22082" y="-16322"/>
                </a:lnTo>
                <a:lnTo>
                  <a:pt x="24963" y="-16322"/>
                </a:lnTo>
                <a:lnTo>
                  <a:pt x="27843" y="-17282"/>
                </a:lnTo>
                <a:lnTo>
                  <a:pt x="46085" y="-17282"/>
                </a:lnTo>
                <a:lnTo>
                  <a:pt x="46085" y="-1920"/>
                </a:lnTo>
                <a:lnTo>
                  <a:pt x="43205" y="1920"/>
                </a:lnTo>
                <a:lnTo>
                  <a:pt x="39364" y="3840"/>
                </a:lnTo>
                <a:lnTo>
                  <a:pt x="36484" y="5760"/>
                </a:lnTo>
                <a:lnTo>
                  <a:pt x="33604" y="7680"/>
                </a:lnTo>
                <a:lnTo>
                  <a:pt x="30723" y="8641"/>
                </a:lnTo>
                <a:lnTo>
                  <a:pt x="22082" y="8641"/>
                </a:lnTo>
                <a:lnTo>
                  <a:pt x="19202" y="7680"/>
                </a:lnTo>
                <a:lnTo>
                  <a:pt x="16322" y="5760"/>
                </a:lnTo>
                <a:lnTo>
                  <a:pt x="17282" y="18242"/>
                </a:lnTo>
                <a:lnTo>
                  <a:pt x="21122" y="19202"/>
                </a:lnTo>
                <a:lnTo>
                  <a:pt x="28803" y="19202"/>
                </a:lnTo>
                <a:lnTo>
                  <a:pt x="33604" y="18242"/>
                </a:lnTo>
                <a:lnTo>
                  <a:pt x="37444" y="16322"/>
                </a:lnTo>
                <a:lnTo>
                  <a:pt x="41285" y="14401"/>
                </a:lnTo>
                <a:lnTo>
                  <a:pt x="45125" y="11521"/>
                </a:lnTo>
                <a:lnTo>
                  <a:pt x="48006" y="8641"/>
                </a:lnTo>
                <a:lnTo>
                  <a:pt x="48006" y="17282"/>
                </a:lnTo>
                <a:lnTo>
                  <a:pt x="48966" y="17282"/>
                </a:lnTo>
                <a:lnTo>
                  <a:pt x="49926" y="18242"/>
                </a:lnTo>
                <a:lnTo>
                  <a:pt x="53766" y="182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9" name="object 819"/>
          <p:cNvSpPr/>
          <p:nvPr/>
        </p:nvSpPr>
        <p:spPr>
          <a:xfrm>
            <a:off x="2081463" y="3927972"/>
            <a:ext cx="13426" cy="113278"/>
          </a:xfrm>
          <a:custGeom>
            <a:avLst/>
            <a:gdLst/>
            <a:ahLst/>
            <a:cxnLst/>
            <a:rect l="l" t="t" r="r" b="b"/>
            <a:pathLst>
              <a:path w="13426" h="113278">
                <a:moveTo>
                  <a:pt x="944" y="111358"/>
                </a:moveTo>
                <a:lnTo>
                  <a:pt x="944" y="112318"/>
                </a:lnTo>
                <a:lnTo>
                  <a:pt x="1904" y="112318"/>
                </a:lnTo>
                <a:lnTo>
                  <a:pt x="2880" y="113278"/>
                </a:lnTo>
                <a:lnTo>
                  <a:pt x="10546" y="113278"/>
                </a:lnTo>
                <a:lnTo>
                  <a:pt x="11506" y="112318"/>
                </a:lnTo>
                <a:lnTo>
                  <a:pt x="13426" y="112318"/>
                </a:lnTo>
                <a:lnTo>
                  <a:pt x="13426" y="960"/>
                </a:lnTo>
                <a:lnTo>
                  <a:pt x="11506" y="960"/>
                </a:lnTo>
                <a:lnTo>
                  <a:pt x="11506" y="0"/>
                </a:lnTo>
                <a:lnTo>
                  <a:pt x="2880" y="0"/>
                </a:lnTo>
                <a:lnTo>
                  <a:pt x="1904" y="960"/>
                </a:lnTo>
                <a:lnTo>
                  <a:pt x="944" y="960"/>
                </a:lnTo>
                <a:lnTo>
                  <a:pt x="944" y="1920"/>
                </a:lnTo>
                <a:lnTo>
                  <a:pt x="0" y="1920"/>
                </a:lnTo>
                <a:lnTo>
                  <a:pt x="0" y="111358"/>
                </a:lnTo>
                <a:lnTo>
                  <a:pt x="944" y="11135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0" name="object 820"/>
          <p:cNvSpPr/>
          <p:nvPr/>
        </p:nvSpPr>
        <p:spPr>
          <a:xfrm>
            <a:off x="2119853" y="3927972"/>
            <a:ext cx="13441" cy="113278"/>
          </a:xfrm>
          <a:custGeom>
            <a:avLst/>
            <a:gdLst/>
            <a:ahLst/>
            <a:cxnLst/>
            <a:rect l="l" t="t" r="r" b="b"/>
            <a:pathLst>
              <a:path w="13441" h="113278">
                <a:moveTo>
                  <a:pt x="960" y="112318"/>
                </a:moveTo>
                <a:lnTo>
                  <a:pt x="1920" y="112318"/>
                </a:lnTo>
                <a:lnTo>
                  <a:pt x="2880" y="113278"/>
                </a:lnTo>
                <a:lnTo>
                  <a:pt x="9601" y="113278"/>
                </a:lnTo>
                <a:lnTo>
                  <a:pt x="10561" y="112318"/>
                </a:lnTo>
                <a:lnTo>
                  <a:pt x="12481" y="112318"/>
                </a:lnTo>
                <a:lnTo>
                  <a:pt x="12481" y="111358"/>
                </a:lnTo>
                <a:lnTo>
                  <a:pt x="13441" y="111358"/>
                </a:lnTo>
                <a:lnTo>
                  <a:pt x="13441" y="1920"/>
                </a:lnTo>
                <a:lnTo>
                  <a:pt x="12481" y="1920"/>
                </a:lnTo>
                <a:lnTo>
                  <a:pt x="12481" y="960"/>
                </a:lnTo>
                <a:lnTo>
                  <a:pt x="11521" y="960"/>
                </a:lnTo>
                <a:lnTo>
                  <a:pt x="10561" y="0"/>
                </a:lnTo>
                <a:lnTo>
                  <a:pt x="192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112318"/>
                </a:lnTo>
                <a:lnTo>
                  <a:pt x="960" y="11231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1" name="object 821"/>
          <p:cNvSpPr/>
          <p:nvPr/>
        </p:nvSpPr>
        <p:spPr>
          <a:xfrm>
            <a:off x="2157298" y="4022049"/>
            <a:ext cx="17282" cy="19202"/>
          </a:xfrm>
          <a:custGeom>
            <a:avLst/>
            <a:gdLst/>
            <a:ahLst/>
            <a:cxnLst/>
            <a:rect l="l" t="t" r="r" b="b"/>
            <a:pathLst>
              <a:path w="17282" h="19202">
                <a:moveTo>
                  <a:pt x="17282" y="9601"/>
                </a:moveTo>
                <a:lnTo>
                  <a:pt x="17282" y="3840"/>
                </a:lnTo>
                <a:lnTo>
                  <a:pt x="15361" y="1920"/>
                </a:lnTo>
                <a:lnTo>
                  <a:pt x="14401" y="960"/>
                </a:lnTo>
                <a:lnTo>
                  <a:pt x="12466" y="0"/>
                </a:lnTo>
                <a:lnTo>
                  <a:pt x="5745" y="0"/>
                </a:lnTo>
                <a:lnTo>
                  <a:pt x="2880" y="960"/>
                </a:lnTo>
                <a:lnTo>
                  <a:pt x="1905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13441"/>
                </a:lnTo>
                <a:lnTo>
                  <a:pt x="960" y="16322"/>
                </a:lnTo>
                <a:lnTo>
                  <a:pt x="1905" y="17282"/>
                </a:lnTo>
                <a:lnTo>
                  <a:pt x="2880" y="18242"/>
                </a:lnTo>
                <a:lnTo>
                  <a:pt x="5745" y="19202"/>
                </a:lnTo>
                <a:lnTo>
                  <a:pt x="12466" y="19202"/>
                </a:lnTo>
                <a:lnTo>
                  <a:pt x="14401" y="18242"/>
                </a:lnTo>
                <a:lnTo>
                  <a:pt x="15361" y="17282"/>
                </a:lnTo>
                <a:lnTo>
                  <a:pt x="17282" y="16322"/>
                </a:lnTo>
                <a:lnTo>
                  <a:pt x="17282" y="96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2" name="object 822"/>
          <p:cNvSpPr/>
          <p:nvPr/>
        </p:nvSpPr>
        <p:spPr>
          <a:xfrm>
            <a:off x="6514597" y="4438680"/>
            <a:ext cx="7680" cy="5760"/>
          </a:xfrm>
          <a:custGeom>
            <a:avLst/>
            <a:gdLst/>
            <a:ahLst/>
            <a:cxnLst/>
            <a:rect l="l" t="t" r="r" b="b"/>
            <a:pathLst>
              <a:path w="7680" h="5760">
                <a:moveTo>
                  <a:pt x="0" y="5760"/>
                </a:moveTo>
                <a:lnTo>
                  <a:pt x="960" y="3840"/>
                </a:lnTo>
                <a:lnTo>
                  <a:pt x="2880" y="2880"/>
                </a:lnTo>
                <a:lnTo>
                  <a:pt x="7680" y="2880"/>
                </a:lnTo>
                <a:lnTo>
                  <a:pt x="5760" y="0"/>
                </a:lnTo>
                <a:lnTo>
                  <a:pt x="960" y="0"/>
                </a:lnTo>
                <a:lnTo>
                  <a:pt x="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3" name="object 823"/>
          <p:cNvSpPr/>
          <p:nvPr/>
        </p:nvSpPr>
        <p:spPr>
          <a:xfrm>
            <a:off x="6504995" y="4438680"/>
            <a:ext cx="31683" cy="51831"/>
          </a:xfrm>
          <a:custGeom>
            <a:avLst/>
            <a:gdLst/>
            <a:ahLst/>
            <a:cxnLst/>
            <a:rect l="l" t="t" r="r" b="b"/>
            <a:pathLst>
              <a:path w="31683" h="51831">
                <a:moveTo>
                  <a:pt x="18242" y="41269"/>
                </a:moveTo>
                <a:lnTo>
                  <a:pt x="15361" y="44150"/>
                </a:lnTo>
                <a:lnTo>
                  <a:pt x="12481" y="47030"/>
                </a:lnTo>
                <a:lnTo>
                  <a:pt x="9601" y="48950"/>
                </a:lnTo>
                <a:lnTo>
                  <a:pt x="7680" y="49911"/>
                </a:lnTo>
                <a:lnTo>
                  <a:pt x="3840" y="50871"/>
                </a:lnTo>
                <a:lnTo>
                  <a:pt x="960" y="50871"/>
                </a:lnTo>
                <a:lnTo>
                  <a:pt x="960" y="51831"/>
                </a:lnTo>
                <a:lnTo>
                  <a:pt x="7680" y="51831"/>
                </a:lnTo>
                <a:lnTo>
                  <a:pt x="12481" y="50871"/>
                </a:lnTo>
                <a:lnTo>
                  <a:pt x="16322" y="47990"/>
                </a:lnTo>
                <a:lnTo>
                  <a:pt x="21122" y="45110"/>
                </a:lnTo>
                <a:lnTo>
                  <a:pt x="24963" y="41269"/>
                </a:lnTo>
                <a:lnTo>
                  <a:pt x="27843" y="36469"/>
                </a:lnTo>
                <a:lnTo>
                  <a:pt x="30723" y="31668"/>
                </a:lnTo>
                <a:lnTo>
                  <a:pt x="31683" y="25907"/>
                </a:lnTo>
                <a:lnTo>
                  <a:pt x="31683" y="14386"/>
                </a:lnTo>
                <a:lnTo>
                  <a:pt x="29763" y="9601"/>
                </a:lnTo>
                <a:lnTo>
                  <a:pt x="25923" y="5760"/>
                </a:lnTo>
                <a:lnTo>
                  <a:pt x="23042" y="1920"/>
                </a:lnTo>
                <a:lnTo>
                  <a:pt x="20162" y="0"/>
                </a:lnTo>
                <a:lnTo>
                  <a:pt x="15361" y="0"/>
                </a:lnTo>
                <a:lnTo>
                  <a:pt x="17282" y="2880"/>
                </a:lnTo>
                <a:lnTo>
                  <a:pt x="18242" y="3840"/>
                </a:lnTo>
                <a:lnTo>
                  <a:pt x="20162" y="4800"/>
                </a:lnTo>
                <a:lnTo>
                  <a:pt x="21122" y="6720"/>
                </a:lnTo>
                <a:lnTo>
                  <a:pt x="23042" y="8641"/>
                </a:lnTo>
                <a:lnTo>
                  <a:pt x="23042" y="11506"/>
                </a:lnTo>
                <a:lnTo>
                  <a:pt x="24002" y="14386"/>
                </a:lnTo>
                <a:lnTo>
                  <a:pt x="24963" y="16322"/>
                </a:lnTo>
                <a:lnTo>
                  <a:pt x="24963" y="21107"/>
                </a:lnTo>
                <a:lnTo>
                  <a:pt x="24002" y="23027"/>
                </a:lnTo>
                <a:lnTo>
                  <a:pt x="24002" y="26868"/>
                </a:lnTo>
                <a:lnTo>
                  <a:pt x="23042" y="27843"/>
                </a:lnTo>
                <a:lnTo>
                  <a:pt x="21122" y="27843"/>
                </a:lnTo>
                <a:lnTo>
                  <a:pt x="20162" y="28788"/>
                </a:lnTo>
                <a:lnTo>
                  <a:pt x="18242" y="29748"/>
                </a:lnTo>
                <a:lnTo>
                  <a:pt x="13441" y="29748"/>
                </a:lnTo>
                <a:lnTo>
                  <a:pt x="11521" y="28788"/>
                </a:lnTo>
                <a:lnTo>
                  <a:pt x="9601" y="26868"/>
                </a:lnTo>
                <a:lnTo>
                  <a:pt x="7680" y="23027"/>
                </a:lnTo>
                <a:lnTo>
                  <a:pt x="6720" y="19187"/>
                </a:lnTo>
                <a:lnTo>
                  <a:pt x="6720" y="10561"/>
                </a:lnTo>
                <a:lnTo>
                  <a:pt x="7680" y="7665"/>
                </a:lnTo>
                <a:lnTo>
                  <a:pt x="9601" y="5760"/>
                </a:lnTo>
                <a:lnTo>
                  <a:pt x="10561" y="0"/>
                </a:lnTo>
                <a:lnTo>
                  <a:pt x="6720" y="1920"/>
                </a:lnTo>
                <a:lnTo>
                  <a:pt x="3840" y="6720"/>
                </a:lnTo>
                <a:lnTo>
                  <a:pt x="960" y="9601"/>
                </a:lnTo>
                <a:lnTo>
                  <a:pt x="0" y="13441"/>
                </a:lnTo>
                <a:lnTo>
                  <a:pt x="0" y="23027"/>
                </a:lnTo>
                <a:lnTo>
                  <a:pt x="960" y="25907"/>
                </a:lnTo>
                <a:lnTo>
                  <a:pt x="3840" y="28788"/>
                </a:lnTo>
                <a:lnTo>
                  <a:pt x="6720" y="31668"/>
                </a:lnTo>
                <a:lnTo>
                  <a:pt x="9601" y="32628"/>
                </a:lnTo>
                <a:lnTo>
                  <a:pt x="16322" y="32628"/>
                </a:lnTo>
                <a:lnTo>
                  <a:pt x="19202" y="31668"/>
                </a:lnTo>
                <a:lnTo>
                  <a:pt x="23042" y="28788"/>
                </a:lnTo>
                <a:lnTo>
                  <a:pt x="22082" y="33588"/>
                </a:lnTo>
                <a:lnTo>
                  <a:pt x="20162" y="37429"/>
                </a:lnTo>
                <a:lnTo>
                  <a:pt x="18242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4" name="object 824"/>
          <p:cNvSpPr/>
          <p:nvPr/>
        </p:nvSpPr>
        <p:spPr>
          <a:xfrm>
            <a:off x="654795" y="6355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5" name="object 825"/>
          <p:cNvSpPr/>
          <p:nvPr/>
        </p:nvSpPr>
        <p:spPr>
          <a:xfrm>
            <a:off x="1643710" y="5759881"/>
            <a:ext cx="158389" cy="209275"/>
          </a:xfrm>
          <a:custGeom>
            <a:avLst/>
            <a:gdLst/>
            <a:ahLst/>
            <a:cxnLst/>
            <a:rect l="l" t="t" r="r" b="b"/>
            <a:pathLst>
              <a:path w="158389" h="209275">
                <a:moveTo>
                  <a:pt x="158389" y="2880"/>
                </a:moveTo>
                <a:lnTo>
                  <a:pt x="157429" y="2880"/>
                </a:lnTo>
                <a:lnTo>
                  <a:pt x="157429" y="1920"/>
                </a:lnTo>
                <a:lnTo>
                  <a:pt x="156469" y="960"/>
                </a:lnTo>
                <a:lnTo>
                  <a:pt x="155508" y="960"/>
                </a:lnTo>
                <a:lnTo>
                  <a:pt x="154548" y="0"/>
                </a:lnTo>
                <a:lnTo>
                  <a:pt x="137281" y="0"/>
                </a:lnTo>
                <a:lnTo>
                  <a:pt x="135346" y="960"/>
                </a:lnTo>
                <a:lnTo>
                  <a:pt x="134386" y="960"/>
                </a:lnTo>
                <a:lnTo>
                  <a:pt x="133441" y="1920"/>
                </a:lnTo>
                <a:lnTo>
                  <a:pt x="132481" y="2880"/>
                </a:lnTo>
                <a:lnTo>
                  <a:pt x="132481" y="170870"/>
                </a:lnTo>
                <a:lnTo>
                  <a:pt x="129600" y="166070"/>
                </a:lnTo>
                <a:lnTo>
                  <a:pt x="126720" y="161269"/>
                </a:lnTo>
                <a:lnTo>
                  <a:pt x="124800" y="155508"/>
                </a:lnTo>
                <a:lnTo>
                  <a:pt x="121919" y="150708"/>
                </a:lnTo>
                <a:lnTo>
                  <a:pt x="119039" y="145907"/>
                </a:lnTo>
                <a:lnTo>
                  <a:pt x="116159" y="141107"/>
                </a:lnTo>
                <a:lnTo>
                  <a:pt x="113278" y="135361"/>
                </a:lnTo>
                <a:lnTo>
                  <a:pt x="111358" y="130545"/>
                </a:lnTo>
                <a:lnTo>
                  <a:pt x="108478" y="124800"/>
                </a:lnTo>
                <a:lnTo>
                  <a:pt x="105597" y="119999"/>
                </a:lnTo>
                <a:lnTo>
                  <a:pt x="101757" y="114239"/>
                </a:lnTo>
                <a:lnTo>
                  <a:pt x="98877" y="108463"/>
                </a:lnTo>
                <a:lnTo>
                  <a:pt x="47990" y="17282"/>
                </a:lnTo>
                <a:lnTo>
                  <a:pt x="46085" y="13441"/>
                </a:lnTo>
                <a:lnTo>
                  <a:pt x="45125" y="10546"/>
                </a:lnTo>
                <a:lnTo>
                  <a:pt x="43190" y="8641"/>
                </a:lnTo>
                <a:lnTo>
                  <a:pt x="41285" y="6720"/>
                </a:lnTo>
                <a:lnTo>
                  <a:pt x="40309" y="4800"/>
                </a:lnTo>
                <a:lnTo>
                  <a:pt x="38404" y="3840"/>
                </a:lnTo>
                <a:lnTo>
                  <a:pt x="36469" y="1920"/>
                </a:lnTo>
                <a:lnTo>
                  <a:pt x="34564" y="960"/>
                </a:lnTo>
                <a:lnTo>
                  <a:pt x="32628" y="960"/>
                </a:lnTo>
                <a:lnTo>
                  <a:pt x="30723" y="0"/>
                </a:lnTo>
                <a:lnTo>
                  <a:pt x="8641" y="0"/>
                </a:lnTo>
                <a:lnTo>
                  <a:pt x="5760" y="960"/>
                </a:lnTo>
                <a:lnTo>
                  <a:pt x="3840" y="2880"/>
                </a:lnTo>
                <a:lnTo>
                  <a:pt x="1920" y="4800"/>
                </a:lnTo>
                <a:lnTo>
                  <a:pt x="0" y="7680"/>
                </a:lnTo>
                <a:lnTo>
                  <a:pt x="0" y="205435"/>
                </a:lnTo>
                <a:lnTo>
                  <a:pt x="960" y="206380"/>
                </a:lnTo>
                <a:lnTo>
                  <a:pt x="1920" y="207355"/>
                </a:lnTo>
                <a:lnTo>
                  <a:pt x="1920" y="208315"/>
                </a:lnTo>
                <a:lnTo>
                  <a:pt x="3840" y="208315"/>
                </a:lnTo>
                <a:lnTo>
                  <a:pt x="5760" y="209275"/>
                </a:lnTo>
                <a:lnTo>
                  <a:pt x="21122" y="209275"/>
                </a:lnTo>
                <a:lnTo>
                  <a:pt x="23042" y="208315"/>
                </a:lnTo>
                <a:lnTo>
                  <a:pt x="24963" y="208315"/>
                </a:lnTo>
                <a:lnTo>
                  <a:pt x="25907" y="207355"/>
                </a:lnTo>
                <a:lnTo>
                  <a:pt x="25907" y="206380"/>
                </a:lnTo>
                <a:lnTo>
                  <a:pt x="26883" y="206380"/>
                </a:lnTo>
                <a:lnTo>
                  <a:pt x="26883" y="54711"/>
                </a:lnTo>
                <a:lnTo>
                  <a:pt x="25907" y="46070"/>
                </a:lnTo>
                <a:lnTo>
                  <a:pt x="25907" y="30723"/>
                </a:lnTo>
                <a:lnTo>
                  <a:pt x="29748" y="37444"/>
                </a:lnTo>
                <a:lnTo>
                  <a:pt x="32628" y="44150"/>
                </a:lnTo>
                <a:lnTo>
                  <a:pt x="36469" y="50871"/>
                </a:lnTo>
                <a:lnTo>
                  <a:pt x="39364" y="57591"/>
                </a:lnTo>
                <a:lnTo>
                  <a:pt x="43190" y="63352"/>
                </a:lnTo>
                <a:lnTo>
                  <a:pt x="46085" y="70073"/>
                </a:lnTo>
                <a:lnTo>
                  <a:pt x="112318" y="188153"/>
                </a:lnTo>
                <a:lnTo>
                  <a:pt x="114239" y="192953"/>
                </a:lnTo>
                <a:lnTo>
                  <a:pt x="117119" y="195834"/>
                </a:lnTo>
                <a:lnTo>
                  <a:pt x="119039" y="198714"/>
                </a:lnTo>
                <a:lnTo>
                  <a:pt x="120959" y="201594"/>
                </a:lnTo>
                <a:lnTo>
                  <a:pt x="122880" y="203514"/>
                </a:lnTo>
                <a:lnTo>
                  <a:pt x="123825" y="205435"/>
                </a:lnTo>
                <a:lnTo>
                  <a:pt x="125760" y="206380"/>
                </a:lnTo>
                <a:lnTo>
                  <a:pt x="128640" y="207355"/>
                </a:lnTo>
                <a:lnTo>
                  <a:pt x="130545" y="208315"/>
                </a:lnTo>
                <a:lnTo>
                  <a:pt x="132481" y="209275"/>
                </a:lnTo>
                <a:lnTo>
                  <a:pt x="149748" y="209275"/>
                </a:lnTo>
                <a:lnTo>
                  <a:pt x="150723" y="208315"/>
                </a:lnTo>
                <a:lnTo>
                  <a:pt x="152628" y="208315"/>
                </a:lnTo>
                <a:lnTo>
                  <a:pt x="153588" y="207355"/>
                </a:lnTo>
                <a:lnTo>
                  <a:pt x="154548" y="206380"/>
                </a:lnTo>
                <a:lnTo>
                  <a:pt x="155508" y="205435"/>
                </a:lnTo>
                <a:lnTo>
                  <a:pt x="156469" y="204475"/>
                </a:lnTo>
                <a:lnTo>
                  <a:pt x="157429" y="202554"/>
                </a:lnTo>
                <a:lnTo>
                  <a:pt x="158389" y="201594"/>
                </a:lnTo>
                <a:lnTo>
                  <a:pt x="158389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6" name="object 826"/>
          <p:cNvSpPr/>
          <p:nvPr/>
        </p:nvSpPr>
        <p:spPr>
          <a:xfrm>
            <a:off x="1844344" y="5811713"/>
            <a:ext cx="145923" cy="160324"/>
          </a:xfrm>
          <a:custGeom>
            <a:avLst/>
            <a:gdLst/>
            <a:ahLst/>
            <a:cxnLst/>
            <a:rect l="l" t="t" r="r" b="b"/>
            <a:pathLst>
              <a:path w="145923" h="160324">
                <a:moveTo>
                  <a:pt x="51831" y="133441"/>
                </a:moveTo>
                <a:lnTo>
                  <a:pt x="45110" y="129600"/>
                </a:lnTo>
                <a:lnTo>
                  <a:pt x="41285" y="125760"/>
                </a:lnTo>
                <a:lnTo>
                  <a:pt x="37444" y="120959"/>
                </a:lnTo>
                <a:lnTo>
                  <a:pt x="40325" y="154548"/>
                </a:lnTo>
                <a:lnTo>
                  <a:pt x="45364" y="156504"/>
                </a:lnTo>
                <a:lnTo>
                  <a:pt x="57526" y="159367"/>
                </a:lnTo>
                <a:lnTo>
                  <a:pt x="71033" y="160324"/>
                </a:lnTo>
                <a:lnTo>
                  <a:pt x="79628" y="159861"/>
                </a:lnTo>
                <a:lnTo>
                  <a:pt x="92230" y="157469"/>
                </a:lnTo>
                <a:lnTo>
                  <a:pt x="103677" y="153603"/>
                </a:lnTo>
                <a:lnTo>
                  <a:pt x="117775" y="145683"/>
                </a:lnTo>
                <a:lnTo>
                  <a:pt x="126705" y="137281"/>
                </a:lnTo>
                <a:lnTo>
                  <a:pt x="136356" y="123165"/>
                </a:lnTo>
                <a:lnTo>
                  <a:pt x="141107" y="111358"/>
                </a:lnTo>
                <a:lnTo>
                  <a:pt x="142934" y="104444"/>
                </a:lnTo>
                <a:lnTo>
                  <a:pt x="145119" y="91908"/>
                </a:lnTo>
                <a:lnTo>
                  <a:pt x="145923" y="78714"/>
                </a:lnTo>
                <a:lnTo>
                  <a:pt x="145628" y="70407"/>
                </a:lnTo>
                <a:lnTo>
                  <a:pt x="143957" y="57657"/>
                </a:lnTo>
                <a:lnTo>
                  <a:pt x="141107" y="46085"/>
                </a:lnTo>
                <a:lnTo>
                  <a:pt x="134751" y="31226"/>
                </a:lnTo>
                <a:lnTo>
                  <a:pt x="127680" y="21122"/>
                </a:lnTo>
                <a:lnTo>
                  <a:pt x="117093" y="11943"/>
                </a:lnTo>
                <a:lnTo>
                  <a:pt x="105597" y="5760"/>
                </a:lnTo>
                <a:lnTo>
                  <a:pt x="100542" y="3803"/>
                </a:lnTo>
                <a:lnTo>
                  <a:pt x="88377" y="950"/>
                </a:lnTo>
                <a:lnTo>
                  <a:pt x="74874" y="0"/>
                </a:lnTo>
                <a:lnTo>
                  <a:pt x="66155" y="463"/>
                </a:lnTo>
                <a:lnTo>
                  <a:pt x="53256" y="2855"/>
                </a:lnTo>
                <a:lnTo>
                  <a:pt x="42230" y="6720"/>
                </a:lnTo>
                <a:lnTo>
                  <a:pt x="28132" y="14641"/>
                </a:lnTo>
                <a:lnTo>
                  <a:pt x="19202" y="23042"/>
                </a:lnTo>
                <a:lnTo>
                  <a:pt x="9557" y="37159"/>
                </a:lnTo>
                <a:lnTo>
                  <a:pt x="4800" y="48966"/>
                </a:lnTo>
                <a:lnTo>
                  <a:pt x="2978" y="55867"/>
                </a:lnTo>
                <a:lnTo>
                  <a:pt x="799" y="68406"/>
                </a:lnTo>
                <a:lnTo>
                  <a:pt x="0" y="81594"/>
                </a:lnTo>
                <a:lnTo>
                  <a:pt x="293" y="89920"/>
                </a:lnTo>
                <a:lnTo>
                  <a:pt x="1956" y="102670"/>
                </a:lnTo>
                <a:lnTo>
                  <a:pt x="4800" y="114239"/>
                </a:lnTo>
                <a:lnTo>
                  <a:pt x="11165" y="129100"/>
                </a:lnTo>
                <a:lnTo>
                  <a:pt x="18242" y="139202"/>
                </a:lnTo>
                <a:lnTo>
                  <a:pt x="28819" y="148377"/>
                </a:lnTo>
                <a:lnTo>
                  <a:pt x="28788" y="95036"/>
                </a:lnTo>
                <a:lnTo>
                  <a:pt x="27828" y="87370"/>
                </a:lnTo>
                <a:lnTo>
                  <a:pt x="27828" y="71033"/>
                </a:lnTo>
                <a:lnTo>
                  <a:pt x="28788" y="63367"/>
                </a:lnTo>
                <a:lnTo>
                  <a:pt x="30723" y="56631"/>
                </a:lnTo>
                <a:lnTo>
                  <a:pt x="32628" y="49926"/>
                </a:lnTo>
                <a:lnTo>
                  <a:pt x="35509" y="44165"/>
                </a:lnTo>
                <a:lnTo>
                  <a:pt x="39349" y="38404"/>
                </a:lnTo>
                <a:lnTo>
                  <a:pt x="43190" y="33604"/>
                </a:lnTo>
                <a:lnTo>
                  <a:pt x="48006" y="29763"/>
                </a:lnTo>
                <a:lnTo>
                  <a:pt x="52791" y="26883"/>
                </a:lnTo>
                <a:lnTo>
                  <a:pt x="58552" y="24002"/>
                </a:lnTo>
                <a:lnTo>
                  <a:pt x="65272" y="23042"/>
                </a:lnTo>
                <a:lnTo>
                  <a:pt x="81594" y="23042"/>
                </a:lnTo>
                <a:lnTo>
                  <a:pt x="89275" y="24002"/>
                </a:lnTo>
                <a:lnTo>
                  <a:pt x="95036" y="27843"/>
                </a:lnTo>
                <a:lnTo>
                  <a:pt x="100797" y="30723"/>
                </a:lnTo>
                <a:lnTo>
                  <a:pt x="104637" y="34564"/>
                </a:lnTo>
                <a:lnTo>
                  <a:pt x="108478" y="39364"/>
                </a:lnTo>
                <a:lnTo>
                  <a:pt x="111358" y="45125"/>
                </a:lnTo>
                <a:lnTo>
                  <a:pt x="114239" y="50886"/>
                </a:lnTo>
                <a:lnTo>
                  <a:pt x="115199" y="58567"/>
                </a:lnTo>
                <a:lnTo>
                  <a:pt x="117119" y="65288"/>
                </a:lnTo>
                <a:lnTo>
                  <a:pt x="118079" y="72969"/>
                </a:lnTo>
                <a:lnTo>
                  <a:pt x="118079" y="89275"/>
                </a:lnTo>
                <a:lnTo>
                  <a:pt x="117119" y="96956"/>
                </a:lnTo>
                <a:lnTo>
                  <a:pt x="115199" y="103677"/>
                </a:lnTo>
                <a:lnTo>
                  <a:pt x="113278" y="110398"/>
                </a:lnTo>
                <a:lnTo>
                  <a:pt x="110398" y="116159"/>
                </a:lnTo>
                <a:lnTo>
                  <a:pt x="106558" y="121920"/>
                </a:lnTo>
                <a:lnTo>
                  <a:pt x="103677" y="126720"/>
                </a:lnTo>
                <a:lnTo>
                  <a:pt x="98877" y="130561"/>
                </a:lnTo>
                <a:lnTo>
                  <a:pt x="93116" y="133441"/>
                </a:lnTo>
                <a:lnTo>
                  <a:pt x="87355" y="136321"/>
                </a:lnTo>
                <a:lnTo>
                  <a:pt x="80634" y="137281"/>
                </a:lnTo>
                <a:lnTo>
                  <a:pt x="64312" y="137281"/>
                </a:lnTo>
                <a:lnTo>
                  <a:pt x="56631" y="136321"/>
                </a:lnTo>
                <a:lnTo>
                  <a:pt x="51831" y="13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7" name="object 827"/>
          <p:cNvSpPr/>
          <p:nvPr/>
        </p:nvSpPr>
        <p:spPr>
          <a:xfrm>
            <a:off x="1873133" y="5906749"/>
            <a:ext cx="11536" cy="59512"/>
          </a:xfrm>
          <a:custGeom>
            <a:avLst/>
            <a:gdLst/>
            <a:ahLst/>
            <a:cxnLst/>
            <a:rect l="l" t="t" r="r" b="b"/>
            <a:pathLst>
              <a:path w="11536" h="59512">
                <a:moveTo>
                  <a:pt x="8656" y="25923"/>
                </a:moveTo>
                <a:lnTo>
                  <a:pt x="5775" y="20162"/>
                </a:lnTo>
                <a:lnTo>
                  <a:pt x="2880" y="14401"/>
                </a:lnTo>
                <a:lnTo>
                  <a:pt x="1935" y="6720"/>
                </a:lnTo>
                <a:lnTo>
                  <a:pt x="0" y="0"/>
                </a:lnTo>
                <a:lnTo>
                  <a:pt x="31" y="53340"/>
                </a:lnTo>
                <a:lnTo>
                  <a:pt x="11536" y="59512"/>
                </a:lnTo>
                <a:lnTo>
                  <a:pt x="8656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8" name="object 828"/>
          <p:cNvSpPr/>
          <p:nvPr/>
        </p:nvSpPr>
        <p:spPr>
          <a:xfrm>
            <a:off x="2029617" y="5811713"/>
            <a:ext cx="84475" cy="157444"/>
          </a:xfrm>
          <a:custGeom>
            <a:avLst/>
            <a:gdLst/>
            <a:ahLst/>
            <a:cxnLst/>
            <a:rect l="l" t="t" r="r" b="b"/>
            <a:pathLst>
              <a:path w="84475" h="157444">
                <a:moveTo>
                  <a:pt x="25923" y="154548"/>
                </a:moveTo>
                <a:lnTo>
                  <a:pt x="26883" y="153603"/>
                </a:lnTo>
                <a:lnTo>
                  <a:pt x="26883" y="57607"/>
                </a:lnTo>
                <a:lnTo>
                  <a:pt x="30723" y="51846"/>
                </a:lnTo>
                <a:lnTo>
                  <a:pt x="33604" y="46085"/>
                </a:lnTo>
                <a:lnTo>
                  <a:pt x="36484" y="42245"/>
                </a:lnTo>
                <a:lnTo>
                  <a:pt x="40325" y="38404"/>
                </a:lnTo>
                <a:lnTo>
                  <a:pt x="43190" y="34564"/>
                </a:lnTo>
                <a:lnTo>
                  <a:pt x="46070" y="32644"/>
                </a:lnTo>
                <a:lnTo>
                  <a:pt x="48950" y="29763"/>
                </a:lnTo>
                <a:lnTo>
                  <a:pt x="50886" y="27843"/>
                </a:lnTo>
                <a:lnTo>
                  <a:pt x="53751" y="26883"/>
                </a:lnTo>
                <a:lnTo>
                  <a:pt x="56631" y="25923"/>
                </a:lnTo>
                <a:lnTo>
                  <a:pt x="68153" y="25923"/>
                </a:lnTo>
                <a:lnTo>
                  <a:pt x="70073" y="26883"/>
                </a:lnTo>
                <a:lnTo>
                  <a:pt x="71993" y="26883"/>
                </a:lnTo>
                <a:lnTo>
                  <a:pt x="72953" y="27843"/>
                </a:lnTo>
                <a:lnTo>
                  <a:pt x="74874" y="27843"/>
                </a:lnTo>
                <a:lnTo>
                  <a:pt x="76794" y="28803"/>
                </a:lnTo>
                <a:lnTo>
                  <a:pt x="77754" y="28803"/>
                </a:lnTo>
                <a:lnTo>
                  <a:pt x="78714" y="29763"/>
                </a:lnTo>
                <a:lnTo>
                  <a:pt x="82555" y="29763"/>
                </a:lnTo>
                <a:lnTo>
                  <a:pt x="82555" y="28803"/>
                </a:lnTo>
                <a:lnTo>
                  <a:pt x="83515" y="28803"/>
                </a:lnTo>
                <a:lnTo>
                  <a:pt x="83515" y="26883"/>
                </a:lnTo>
                <a:lnTo>
                  <a:pt x="84475" y="25923"/>
                </a:lnTo>
                <a:lnTo>
                  <a:pt x="84475" y="7680"/>
                </a:lnTo>
                <a:lnTo>
                  <a:pt x="83515" y="6720"/>
                </a:lnTo>
                <a:lnTo>
                  <a:pt x="83515" y="4800"/>
                </a:lnTo>
                <a:lnTo>
                  <a:pt x="82555" y="4800"/>
                </a:lnTo>
                <a:lnTo>
                  <a:pt x="81594" y="3840"/>
                </a:lnTo>
                <a:lnTo>
                  <a:pt x="80634" y="3840"/>
                </a:lnTo>
                <a:lnTo>
                  <a:pt x="78714" y="2880"/>
                </a:lnTo>
                <a:lnTo>
                  <a:pt x="77754" y="1920"/>
                </a:lnTo>
                <a:lnTo>
                  <a:pt x="73913" y="1920"/>
                </a:lnTo>
                <a:lnTo>
                  <a:pt x="71993" y="960"/>
                </a:lnTo>
                <a:lnTo>
                  <a:pt x="68153" y="960"/>
                </a:lnTo>
                <a:lnTo>
                  <a:pt x="66233" y="0"/>
                </a:lnTo>
                <a:lnTo>
                  <a:pt x="60472" y="0"/>
                </a:lnTo>
                <a:lnTo>
                  <a:pt x="57591" y="960"/>
                </a:lnTo>
                <a:lnTo>
                  <a:pt x="54726" y="1920"/>
                </a:lnTo>
                <a:lnTo>
                  <a:pt x="50886" y="2880"/>
                </a:lnTo>
                <a:lnTo>
                  <a:pt x="48006" y="3840"/>
                </a:lnTo>
                <a:lnTo>
                  <a:pt x="45125" y="5760"/>
                </a:lnTo>
                <a:lnTo>
                  <a:pt x="42230" y="8641"/>
                </a:lnTo>
                <a:lnTo>
                  <a:pt x="38389" y="11521"/>
                </a:lnTo>
                <a:lnTo>
                  <a:pt x="34564" y="14401"/>
                </a:lnTo>
                <a:lnTo>
                  <a:pt x="31668" y="18242"/>
                </a:lnTo>
                <a:lnTo>
                  <a:pt x="27843" y="23042"/>
                </a:lnTo>
                <a:lnTo>
                  <a:pt x="24002" y="28803"/>
                </a:lnTo>
                <a:lnTo>
                  <a:pt x="24002" y="576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84"/>
                </a:lnTo>
                <a:lnTo>
                  <a:pt x="1920" y="156484"/>
                </a:lnTo>
                <a:lnTo>
                  <a:pt x="3840" y="157444"/>
                </a:lnTo>
                <a:lnTo>
                  <a:pt x="21122" y="157444"/>
                </a:lnTo>
                <a:lnTo>
                  <a:pt x="23042" y="156484"/>
                </a:lnTo>
                <a:lnTo>
                  <a:pt x="24963" y="156484"/>
                </a:lnTo>
                <a:lnTo>
                  <a:pt x="25923" y="155524"/>
                </a:lnTo>
                <a:lnTo>
                  <a:pt x="25923" y="1545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9" name="object 829"/>
          <p:cNvSpPr/>
          <p:nvPr/>
        </p:nvSpPr>
        <p:spPr>
          <a:xfrm>
            <a:off x="2125614" y="5775243"/>
            <a:ext cx="95036" cy="195834"/>
          </a:xfrm>
          <a:custGeom>
            <a:avLst/>
            <a:gdLst/>
            <a:ahLst/>
            <a:cxnLst/>
            <a:rect l="l" t="t" r="r" b="b"/>
            <a:pathLst>
              <a:path w="95036" h="195834">
                <a:moveTo>
                  <a:pt x="2880" y="41269"/>
                </a:moveTo>
                <a:lnTo>
                  <a:pt x="1920" y="41269"/>
                </a:lnTo>
                <a:lnTo>
                  <a:pt x="1920" y="42230"/>
                </a:lnTo>
                <a:lnTo>
                  <a:pt x="960" y="43190"/>
                </a:lnTo>
                <a:lnTo>
                  <a:pt x="960" y="45110"/>
                </a:lnTo>
                <a:lnTo>
                  <a:pt x="0" y="46070"/>
                </a:lnTo>
                <a:lnTo>
                  <a:pt x="0" y="54711"/>
                </a:lnTo>
                <a:lnTo>
                  <a:pt x="960" y="57591"/>
                </a:lnTo>
                <a:lnTo>
                  <a:pt x="1920" y="59512"/>
                </a:lnTo>
                <a:lnTo>
                  <a:pt x="2880" y="61432"/>
                </a:lnTo>
                <a:lnTo>
                  <a:pt x="3840" y="62392"/>
                </a:lnTo>
                <a:lnTo>
                  <a:pt x="25923" y="62392"/>
                </a:lnTo>
                <a:lnTo>
                  <a:pt x="25923" y="155508"/>
                </a:lnTo>
                <a:lnTo>
                  <a:pt x="26883" y="162229"/>
                </a:lnTo>
                <a:lnTo>
                  <a:pt x="27843" y="168950"/>
                </a:lnTo>
                <a:lnTo>
                  <a:pt x="29763" y="174711"/>
                </a:lnTo>
                <a:lnTo>
                  <a:pt x="32644" y="180472"/>
                </a:lnTo>
                <a:lnTo>
                  <a:pt x="35524" y="184312"/>
                </a:lnTo>
                <a:lnTo>
                  <a:pt x="39364" y="188153"/>
                </a:lnTo>
                <a:lnTo>
                  <a:pt x="43205" y="191018"/>
                </a:lnTo>
                <a:lnTo>
                  <a:pt x="48950" y="192953"/>
                </a:lnTo>
                <a:lnTo>
                  <a:pt x="54711" y="194858"/>
                </a:lnTo>
                <a:lnTo>
                  <a:pt x="60487" y="195834"/>
                </a:lnTo>
                <a:lnTo>
                  <a:pt x="75834" y="195834"/>
                </a:lnTo>
                <a:lnTo>
                  <a:pt x="77754" y="194858"/>
                </a:lnTo>
                <a:lnTo>
                  <a:pt x="80634" y="194858"/>
                </a:lnTo>
                <a:lnTo>
                  <a:pt x="82555" y="193913"/>
                </a:lnTo>
                <a:lnTo>
                  <a:pt x="84475" y="193913"/>
                </a:lnTo>
                <a:lnTo>
                  <a:pt x="87355" y="192953"/>
                </a:lnTo>
                <a:lnTo>
                  <a:pt x="88315" y="192953"/>
                </a:lnTo>
                <a:lnTo>
                  <a:pt x="90236" y="191993"/>
                </a:lnTo>
                <a:lnTo>
                  <a:pt x="91196" y="191018"/>
                </a:lnTo>
                <a:lnTo>
                  <a:pt x="92156" y="190073"/>
                </a:lnTo>
                <a:lnTo>
                  <a:pt x="93116" y="189113"/>
                </a:lnTo>
                <a:lnTo>
                  <a:pt x="94076" y="188153"/>
                </a:lnTo>
                <a:lnTo>
                  <a:pt x="94076" y="186232"/>
                </a:lnTo>
                <a:lnTo>
                  <a:pt x="95036" y="184312"/>
                </a:lnTo>
                <a:lnTo>
                  <a:pt x="95036" y="173751"/>
                </a:lnTo>
                <a:lnTo>
                  <a:pt x="94076" y="172791"/>
                </a:lnTo>
                <a:lnTo>
                  <a:pt x="94076" y="170870"/>
                </a:lnTo>
                <a:lnTo>
                  <a:pt x="93116" y="169910"/>
                </a:lnTo>
                <a:lnTo>
                  <a:pt x="93116" y="168950"/>
                </a:lnTo>
                <a:lnTo>
                  <a:pt x="89275" y="168950"/>
                </a:lnTo>
                <a:lnTo>
                  <a:pt x="88315" y="169910"/>
                </a:lnTo>
                <a:lnTo>
                  <a:pt x="87355" y="169910"/>
                </a:lnTo>
                <a:lnTo>
                  <a:pt x="86395" y="170870"/>
                </a:lnTo>
                <a:lnTo>
                  <a:pt x="84475" y="170870"/>
                </a:lnTo>
                <a:lnTo>
                  <a:pt x="82555" y="171831"/>
                </a:lnTo>
                <a:lnTo>
                  <a:pt x="81594" y="171831"/>
                </a:lnTo>
                <a:lnTo>
                  <a:pt x="79674" y="172791"/>
                </a:lnTo>
                <a:lnTo>
                  <a:pt x="77754" y="172791"/>
                </a:lnTo>
                <a:lnTo>
                  <a:pt x="74874" y="173751"/>
                </a:lnTo>
                <a:lnTo>
                  <a:pt x="65272" y="173751"/>
                </a:lnTo>
                <a:lnTo>
                  <a:pt x="59512" y="170870"/>
                </a:lnTo>
                <a:lnTo>
                  <a:pt x="56647" y="166070"/>
                </a:lnTo>
                <a:lnTo>
                  <a:pt x="53766" y="160309"/>
                </a:lnTo>
                <a:lnTo>
                  <a:pt x="52791" y="152628"/>
                </a:lnTo>
                <a:lnTo>
                  <a:pt x="52791" y="62392"/>
                </a:lnTo>
                <a:lnTo>
                  <a:pt x="91196" y="62392"/>
                </a:lnTo>
                <a:lnTo>
                  <a:pt x="92156" y="61432"/>
                </a:lnTo>
                <a:lnTo>
                  <a:pt x="93116" y="59512"/>
                </a:lnTo>
                <a:lnTo>
                  <a:pt x="94076" y="57591"/>
                </a:lnTo>
                <a:lnTo>
                  <a:pt x="95036" y="54711"/>
                </a:lnTo>
                <a:lnTo>
                  <a:pt x="95036" y="46070"/>
                </a:lnTo>
                <a:lnTo>
                  <a:pt x="94076" y="44150"/>
                </a:lnTo>
                <a:lnTo>
                  <a:pt x="94076" y="43190"/>
                </a:lnTo>
                <a:lnTo>
                  <a:pt x="93116" y="42230"/>
                </a:lnTo>
                <a:lnTo>
                  <a:pt x="93116" y="41269"/>
                </a:lnTo>
                <a:lnTo>
                  <a:pt x="92156" y="41269"/>
                </a:lnTo>
                <a:lnTo>
                  <a:pt x="92156" y="40309"/>
                </a:lnTo>
                <a:lnTo>
                  <a:pt x="52791" y="40309"/>
                </a:lnTo>
                <a:lnTo>
                  <a:pt x="52791" y="4800"/>
                </a:lnTo>
                <a:lnTo>
                  <a:pt x="51831" y="3840"/>
                </a:lnTo>
                <a:lnTo>
                  <a:pt x="50871" y="2880"/>
                </a:lnTo>
                <a:lnTo>
                  <a:pt x="50871" y="1920"/>
                </a:lnTo>
                <a:lnTo>
                  <a:pt x="49926" y="1920"/>
                </a:lnTo>
                <a:lnTo>
                  <a:pt x="48950" y="960"/>
                </a:lnTo>
                <a:lnTo>
                  <a:pt x="45110" y="960"/>
                </a:lnTo>
                <a:lnTo>
                  <a:pt x="44150" y="0"/>
                </a:lnTo>
                <a:lnTo>
                  <a:pt x="34564" y="0"/>
                </a:lnTo>
                <a:lnTo>
                  <a:pt x="32644" y="960"/>
                </a:lnTo>
                <a:lnTo>
                  <a:pt x="28803" y="960"/>
                </a:lnTo>
                <a:lnTo>
                  <a:pt x="27843" y="1920"/>
                </a:lnTo>
                <a:lnTo>
                  <a:pt x="26883" y="1920"/>
                </a:lnTo>
                <a:lnTo>
                  <a:pt x="26883" y="2880"/>
                </a:lnTo>
                <a:lnTo>
                  <a:pt x="25923" y="3840"/>
                </a:lnTo>
                <a:lnTo>
                  <a:pt x="25923" y="40309"/>
                </a:lnTo>
                <a:lnTo>
                  <a:pt x="2880" y="40309"/>
                </a:lnTo>
                <a:lnTo>
                  <a:pt x="2880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0" name="object 830"/>
          <p:cNvSpPr/>
          <p:nvPr/>
        </p:nvSpPr>
        <p:spPr>
          <a:xfrm>
            <a:off x="2256175" y="5743559"/>
            <a:ext cx="124785" cy="225597"/>
          </a:xfrm>
          <a:custGeom>
            <a:avLst/>
            <a:gdLst/>
            <a:ahLst/>
            <a:cxnLst/>
            <a:rect l="l" t="t" r="r" b="b"/>
            <a:pathLst>
              <a:path w="124785" h="225597">
                <a:moveTo>
                  <a:pt x="24947" y="2880"/>
                </a:moveTo>
                <a:lnTo>
                  <a:pt x="24947" y="1920"/>
                </a:lnTo>
                <a:lnTo>
                  <a:pt x="24002" y="1920"/>
                </a:lnTo>
                <a:lnTo>
                  <a:pt x="23027" y="960"/>
                </a:lnTo>
                <a:lnTo>
                  <a:pt x="20147" y="960"/>
                </a:lnTo>
                <a:lnTo>
                  <a:pt x="18227" y="0"/>
                </a:lnTo>
                <a:lnTo>
                  <a:pt x="10561" y="0"/>
                </a:lnTo>
                <a:lnTo>
                  <a:pt x="8625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44" y="2880"/>
                </a:lnTo>
                <a:lnTo>
                  <a:pt x="0" y="2880"/>
                </a:lnTo>
                <a:lnTo>
                  <a:pt x="0" y="223677"/>
                </a:lnTo>
                <a:lnTo>
                  <a:pt x="944" y="223677"/>
                </a:lnTo>
                <a:lnTo>
                  <a:pt x="1920" y="224637"/>
                </a:lnTo>
                <a:lnTo>
                  <a:pt x="2880" y="224637"/>
                </a:lnTo>
                <a:lnTo>
                  <a:pt x="3840" y="225597"/>
                </a:lnTo>
                <a:lnTo>
                  <a:pt x="21122" y="225597"/>
                </a:lnTo>
                <a:lnTo>
                  <a:pt x="23027" y="224637"/>
                </a:lnTo>
                <a:lnTo>
                  <a:pt x="24947" y="224637"/>
                </a:lnTo>
                <a:lnTo>
                  <a:pt x="25907" y="223677"/>
                </a:lnTo>
                <a:lnTo>
                  <a:pt x="25907" y="222702"/>
                </a:lnTo>
                <a:lnTo>
                  <a:pt x="26868" y="221757"/>
                </a:lnTo>
                <a:lnTo>
                  <a:pt x="26868" y="119999"/>
                </a:lnTo>
                <a:lnTo>
                  <a:pt x="29944" y="115878"/>
                </a:lnTo>
                <a:lnTo>
                  <a:pt x="39045" y="106115"/>
                </a:lnTo>
                <a:lnTo>
                  <a:pt x="47990" y="98877"/>
                </a:lnTo>
                <a:lnTo>
                  <a:pt x="54711" y="94076"/>
                </a:lnTo>
                <a:lnTo>
                  <a:pt x="60472" y="91196"/>
                </a:lnTo>
                <a:lnTo>
                  <a:pt x="72953" y="91196"/>
                </a:lnTo>
                <a:lnTo>
                  <a:pt x="76794" y="92156"/>
                </a:lnTo>
                <a:lnTo>
                  <a:pt x="81594" y="95036"/>
                </a:lnTo>
                <a:lnTo>
                  <a:pt x="85435" y="96956"/>
                </a:lnTo>
                <a:lnTo>
                  <a:pt x="88315" y="99837"/>
                </a:lnTo>
                <a:lnTo>
                  <a:pt x="91196" y="102717"/>
                </a:lnTo>
                <a:lnTo>
                  <a:pt x="93116" y="106558"/>
                </a:lnTo>
                <a:lnTo>
                  <a:pt x="95036" y="111358"/>
                </a:lnTo>
                <a:lnTo>
                  <a:pt x="96956" y="116159"/>
                </a:lnTo>
                <a:lnTo>
                  <a:pt x="97917" y="120959"/>
                </a:lnTo>
                <a:lnTo>
                  <a:pt x="98861" y="127680"/>
                </a:lnTo>
                <a:lnTo>
                  <a:pt x="98861" y="223677"/>
                </a:lnTo>
                <a:lnTo>
                  <a:pt x="99837" y="223677"/>
                </a:lnTo>
                <a:lnTo>
                  <a:pt x="99837" y="224637"/>
                </a:lnTo>
                <a:lnTo>
                  <a:pt x="100797" y="224637"/>
                </a:lnTo>
                <a:lnTo>
                  <a:pt x="101757" y="225597"/>
                </a:lnTo>
                <a:lnTo>
                  <a:pt x="119984" y="225597"/>
                </a:lnTo>
                <a:lnTo>
                  <a:pt x="120944" y="224637"/>
                </a:lnTo>
                <a:lnTo>
                  <a:pt x="122864" y="224637"/>
                </a:lnTo>
                <a:lnTo>
                  <a:pt x="123825" y="223677"/>
                </a:lnTo>
                <a:lnTo>
                  <a:pt x="124785" y="223677"/>
                </a:lnTo>
                <a:lnTo>
                  <a:pt x="124774" y="130583"/>
                </a:lnTo>
                <a:lnTo>
                  <a:pt x="123975" y="117156"/>
                </a:lnTo>
                <a:lnTo>
                  <a:pt x="121904" y="105597"/>
                </a:lnTo>
                <a:lnTo>
                  <a:pt x="120944" y="98877"/>
                </a:lnTo>
                <a:lnTo>
                  <a:pt x="118064" y="92156"/>
                </a:lnTo>
                <a:lnTo>
                  <a:pt x="113263" y="86395"/>
                </a:lnTo>
                <a:lnTo>
                  <a:pt x="109423" y="81594"/>
                </a:lnTo>
                <a:lnTo>
                  <a:pt x="103677" y="76794"/>
                </a:lnTo>
                <a:lnTo>
                  <a:pt x="97917" y="73914"/>
                </a:lnTo>
                <a:lnTo>
                  <a:pt x="97744" y="73815"/>
                </a:lnTo>
                <a:lnTo>
                  <a:pt x="86407" y="69568"/>
                </a:lnTo>
                <a:lnTo>
                  <a:pt x="72953" y="68153"/>
                </a:lnTo>
                <a:lnTo>
                  <a:pt x="65272" y="68153"/>
                </a:lnTo>
                <a:lnTo>
                  <a:pt x="57591" y="71033"/>
                </a:lnTo>
                <a:lnTo>
                  <a:pt x="49911" y="74874"/>
                </a:lnTo>
                <a:lnTo>
                  <a:pt x="47188" y="76315"/>
                </a:lnTo>
                <a:lnTo>
                  <a:pt x="37028" y="83116"/>
                </a:lnTo>
                <a:lnTo>
                  <a:pt x="26868" y="92156"/>
                </a:lnTo>
                <a:lnTo>
                  <a:pt x="26868" y="4800"/>
                </a:lnTo>
                <a:lnTo>
                  <a:pt x="25907" y="3840"/>
                </a:lnTo>
                <a:lnTo>
                  <a:pt x="25907" y="2880"/>
                </a:lnTo>
                <a:lnTo>
                  <a:pt x="24947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1" name="object 831"/>
          <p:cNvSpPr/>
          <p:nvPr/>
        </p:nvSpPr>
        <p:spPr>
          <a:xfrm>
            <a:off x="2505760" y="5743559"/>
            <a:ext cx="124800" cy="225597"/>
          </a:xfrm>
          <a:custGeom>
            <a:avLst/>
            <a:gdLst/>
            <a:ahLst/>
            <a:cxnLst/>
            <a:rect l="l" t="t" r="r" b="b"/>
            <a:pathLst>
              <a:path w="124800" h="225597">
                <a:moveTo>
                  <a:pt x="36646" y="83116"/>
                </a:moveTo>
                <a:lnTo>
                  <a:pt x="26883" y="92156"/>
                </a:lnTo>
                <a:lnTo>
                  <a:pt x="26883" y="4800"/>
                </a:lnTo>
                <a:lnTo>
                  <a:pt x="25923" y="3840"/>
                </a:lnTo>
                <a:lnTo>
                  <a:pt x="25923" y="2880"/>
                </a:lnTo>
                <a:lnTo>
                  <a:pt x="24963" y="2880"/>
                </a:lnTo>
                <a:lnTo>
                  <a:pt x="24963" y="1920"/>
                </a:lnTo>
                <a:lnTo>
                  <a:pt x="24002" y="1920"/>
                </a:lnTo>
                <a:lnTo>
                  <a:pt x="23042" y="960"/>
                </a:lnTo>
                <a:lnTo>
                  <a:pt x="19202" y="960"/>
                </a:lnTo>
                <a:lnTo>
                  <a:pt x="18242" y="0"/>
                </a:lnTo>
                <a:lnTo>
                  <a:pt x="10561" y="0"/>
                </a:lnTo>
                <a:lnTo>
                  <a:pt x="8641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223677"/>
                </a:lnTo>
                <a:lnTo>
                  <a:pt x="960" y="223677"/>
                </a:lnTo>
                <a:lnTo>
                  <a:pt x="960" y="224637"/>
                </a:lnTo>
                <a:lnTo>
                  <a:pt x="1920" y="224637"/>
                </a:lnTo>
                <a:lnTo>
                  <a:pt x="3840" y="225597"/>
                </a:lnTo>
                <a:lnTo>
                  <a:pt x="21122" y="225597"/>
                </a:lnTo>
                <a:lnTo>
                  <a:pt x="23042" y="224637"/>
                </a:lnTo>
                <a:lnTo>
                  <a:pt x="24963" y="224637"/>
                </a:lnTo>
                <a:lnTo>
                  <a:pt x="25923" y="223677"/>
                </a:lnTo>
                <a:lnTo>
                  <a:pt x="25923" y="222702"/>
                </a:lnTo>
                <a:lnTo>
                  <a:pt x="26883" y="221757"/>
                </a:lnTo>
                <a:lnTo>
                  <a:pt x="26883" y="119999"/>
                </a:lnTo>
                <a:lnTo>
                  <a:pt x="29550" y="116394"/>
                </a:lnTo>
                <a:lnTo>
                  <a:pt x="38676" y="106309"/>
                </a:lnTo>
                <a:lnTo>
                  <a:pt x="47045" y="98877"/>
                </a:lnTo>
                <a:lnTo>
                  <a:pt x="54726" y="94076"/>
                </a:lnTo>
                <a:lnTo>
                  <a:pt x="60472" y="91196"/>
                </a:lnTo>
                <a:lnTo>
                  <a:pt x="72953" y="91196"/>
                </a:lnTo>
                <a:lnTo>
                  <a:pt x="76794" y="92156"/>
                </a:lnTo>
                <a:lnTo>
                  <a:pt x="80634" y="95036"/>
                </a:lnTo>
                <a:lnTo>
                  <a:pt x="85435" y="96956"/>
                </a:lnTo>
                <a:lnTo>
                  <a:pt x="88315" y="99837"/>
                </a:lnTo>
                <a:lnTo>
                  <a:pt x="91196" y="102717"/>
                </a:lnTo>
                <a:lnTo>
                  <a:pt x="93116" y="106558"/>
                </a:lnTo>
                <a:lnTo>
                  <a:pt x="95036" y="111358"/>
                </a:lnTo>
                <a:lnTo>
                  <a:pt x="95996" y="116159"/>
                </a:lnTo>
                <a:lnTo>
                  <a:pt x="97917" y="120959"/>
                </a:lnTo>
                <a:lnTo>
                  <a:pt x="97917" y="221757"/>
                </a:lnTo>
                <a:lnTo>
                  <a:pt x="98877" y="222702"/>
                </a:lnTo>
                <a:lnTo>
                  <a:pt x="98877" y="223677"/>
                </a:lnTo>
                <a:lnTo>
                  <a:pt x="99837" y="223677"/>
                </a:lnTo>
                <a:lnTo>
                  <a:pt x="99837" y="224637"/>
                </a:lnTo>
                <a:lnTo>
                  <a:pt x="100797" y="224637"/>
                </a:lnTo>
                <a:lnTo>
                  <a:pt x="101757" y="225597"/>
                </a:lnTo>
                <a:lnTo>
                  <a:pt x="119999" y="225597"/>
                </a:lnTo>
                <a:lnTo>
                  <a:pt x="120959" y="224637"/>
                </a:lnTo>
                <a:lnTo>
                  <a:pt x="122880" y="224637"/>
                </a:lnTo>
                <a:lnTo>
                  <a:pt x="123840" y="223677"/>
                </a:lnTo>
                <a:lnTo>
                  <a:pt x="124800" y="223677"/>
                </a:lnTo>
                <a:lnTo>
                  <a:pt x="124789" y="130583"/>
                </a:lnTo>
                <a:lnTo>
                  <a:pt x="123990" y="117156"/>
                </a:lnTo>
                <a:lnTo>
                  <a:pt x="121919" y="105597"/>
                </a:lnTo>
                <a:lnTo>
                  <a:pt x="120959" y="98877"/>
                </a:lnTo>
                <a:lnTo>
                  <a:pt x="117119" y="92156"/>
                </a:lnTo>
                <a:lnTo>
                  <a:pt x="113278" y="86395"/>
                </a:lnTo>
                <a:lnTo>
                  <a:pt x="109438" y="81594"/>
                </a:lnTo>
                <a:lnTo>
                  <a:pt x="103677" y="76794"/>
                </a:lnTo>
                <a:lnTo>
                  <a:pt x="96956" y="73914"/>
                </a:lnTo>
                <a:lnTo>
                  <a:pt x="91196" y="70073"/>
                </a:lnTo>
                <a:lnTo>
                  <a:pt x="82555" y="68153"/>
                </a:lnTo>
                <a:lnTo>
                  <a:pt x="65288" y="68153"/>
                </a:lnTo>
                <a:lnTo>
                  <a:pt x="57607" y="71033"/>
                </a:lnTo>
                <a:lnTo>
                  <a:pt x="49926" y="74874"/>
                </a:lnTo>
                <a:lnTo>
                  <a:pt x="47167" y="76315"/>
                </a:lnTo>
                <a:lnTo>
                  <a:pt x="36646" y="83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2" name="object 832"/>
          <p:cNvSpPr/>
          <p:nvPr/>
        </p:nvSpPr>
        <p:spPr>
          <a:xfrm>
            <a:off x="2668965" y="5811713"/>
            <a:ext cx="119984" cy="159364"/>
          </a:xfrm>
          <a:custGeom>
            <a:avLst/>
            <a:gdLst/>
            <a:ahLst/>
            <a:cxnLst/>
            <a:rect l="l" t="t" r="r" b="b"/>
            <a:pathLst>
              <a:path w="119984" h="159364">
                <a:moveTo>
                  <a:pt x="0" y="116159"/>
                </a:moveTo>
                <a:lnTo>
                  <a:pt x="0" y="122880"/>
                </a:lnTo>
                <a:lnTo>
                  <a:pt x="1905" y="128640"/>
                </a:lnTo>
                <a:lnTo>
                  <a:pt x="3825" y="134401"/>
                </a:lnTo>
                <a:lnTo>
                  <a:pt x="6720" y="140162"/>
                </a:lnTo>
                <a:lnTo>
                  <a:pt x="9585" y="144962"/>
                </a:lnTo>
                <a:lnTo>
                  <a:pt x="14386" y="147843"/>
                </a:lnTo>
                <a:lnTo>
                  <a:pt x="18227" y="152643"/>
                </a:lnTo>
                <a:lnTo>
                  <a:pt x="23987" y="154548"/>
                </a:lnTo>
                <a:lnTo>
                  <a:pt x="29748" y="156484"/>
                </a:lnTo>
                <a:lnTo>
                  <a:pt x="36469" y="159364"/>
                </a:lnTo>
                <a:lnTo>
                  <a:pt x="29748" y="127680"/>
                </a:lnTo>
                <a:lnTo>
                  <a:pt x="27828" y="121920"/>
                </a:lnTo>
                <a:lnTo>
                  <a:pt x="27828" y="110398"/>
                </a:lnTo>
                <a:lnTo>
                  <a:pt x="28788" y="105597"/>
                </a:lnTo>
                <a:lnTo>
                  <a:pt x="29748" y="102717"/>
                </a:lnTo>
                <a:lnTo>
                  <a:pt x="31668" y="98877"/>
                </a:lnTo>
                <a:lnTo>
                  <a:pt x="34549" y="95996"/>
                </a:lnTo>
                <a:lnTo>
                  <a:pt x="38389" y="94076"/>
                </a:lnTo>
                <a:lnTo>
                  <a:pt x="41269" y="91196"/>
                </a:lnTo>
                <a:lnTo>
                  <a:pt x="46070" y="90236"/>
                </a:lnTo>
                <a:lnTo>
                  <a:pt x="51831" y="88315"/>
                </a:lnTo>
                <a:lnTo>
                  <a:pt x="56631" y="87370"/>
                </a:lnTo>
                <a:lnTo>
                  <a:pt x="63352" y="86395"/>
                </a:lnTo>
                <a:lnTo>
                  <a:pt x="93101" y="86395"/>
                </a:lnTo>
                <a:lnTo>
                  <a:pt x="93101" y="117119"/>
                </a:lnTo>
                <a:lnTo>
                  <a:pt x="86395" y="124800"/>
                </a:lnTo>
                <a:lnTo>
                  <a:pt x="80634" y="130561"/>
                </a:lnTo>
                <a:lnTo>
                  <a:pt x="74874" y="133441"/>
                </a:lnTo>
                <a:lnTo>
                  <a:pt x="68153" y="137281"/>
                </a:lnTo>
                <a:lnTo>
                  <a:pt x="62392" y="139202"/>
                </a:lnTo>
                <a:lnTo>
                  <a:pt x="63822" y="158851"/>
                </a:lnTo>
                <a:lnTo>
                  <a:pt x="75834" y="154548"/>
                </a:lnTo>
                <a:lnTo>
                  <a:pt x="76927" y="153988"/>
                </a:lnTo>
                <a:lnTo>
                  <a:pt x="87250" y="147083"/>
                </a:lnTo>
                <a:lnTo>
                  <a:pt x="96941" y="138242"/>
                </a:lnTo>
                <a:lnTo>
                  <a:pt x="96941" y="155524"/>
                </a:lnTo>
                <a:lnTo>
                  <a:pt x="97916" y="155524"/>
                </a:lnTo>
                <a:lnTo>
                  <a:pt x="98861" y="156484"/>
                </a:lnTo>
                <a:lnTo>
                  <a:pt x="99821" y="157444"/>
                </a:lnTo>
                <a:lnTo>
                  <a:pt x="116144" y="157444"/>
                </a:lnTo>
                <a:lnTo>
                  <a:pt x="118064" y="156484"/>
                </a:lnTo>
                <a:lnTo>
                  <a:pt x="118064" y="155524"/>
                </a:lnTo>
                <a:lnTo>
                  <a:pt x="119024" y="155524"/>
                </a:lnTo>
                <a:lnTo>
                  <a:pt x="119984" y="154548"/>
                </a:lnTo>
                <a:lnTo>
                  <a:pt x="119984" y="46085"/>
                </a:lnTo>
                <a:lnTo>
                  <a:pt x="119024" y="38404"/>
                </a:lnTo>
                <a:lnTo>
                  <a:pt x="117104" y="31683"/>
                </a:lnTo>
                <a:lnTo>
                  <a:pt x="114223" y="24963"/>
                </a:lnTo>
                <a:lnTo>
                  <a:pt x="111343" y="19202"/>
                </a:lnTo>
                <a:lnTo>
                  <a:pt x="106542" y="14401"/>
                </a:lnTo>
                <a:lnTo>
                  <a:pt x="102702" y="9601"/>
                </a:lnTo>
                <a:lnTo>
                  <a:pt x="95981" y="6720"/>
                </a:lnTo>
                <a:lnTo>
                  <a:pt x="89260" y="3840"/>
                </a:lnTo>
                <a:lnTo>
                  <a:pt x="76048" y="1064"/>
                </a:lnTo>
                <a:lnTo>
                  <a:pt x="62392" y="0"/>
                </a:lnTo>
                <a:lnTo>
                  <a:pt x="56631" y="0"/>
                </a:lnTo>
                <a:lnTo>
                  <a:pt x="50871" y="960"/>
                </a:lnTo>
                <a:lnTo>
                  <a:pt x="46070" y="1920"/>
                </a:lnTo>
                <a:lnTo>
                  <a:pt x="40309" y="2880"/>
                </a:lnTo>
                <a:lnTo>
                  <a:pt x="35509" y="3840"/>
                </a:lnTo>
                <a:lnTo>
                  <a:pt x="30708" y="5760"/>
                </a:lnTo>
                <a:lnTo>
                  <a:pt x="25907" y="7680"/>
                </a:lnTo>
                <a:lnTo>
                  <a:pt x="22067" y="9601"/>
                </a:lnTo>
                <a:lnTo>
                  <a:pt x="18227" y="11521"/>
                </a:lnTo>
                <a:lnTo>
                  <a:pt x="14386" y="13441"/>
                </a:lnTo>
                <a:lnTo>
                  <a:pt x="12466" y="14401"/>
                </a:lnTo>
                <a:lnTo>
                  <a:pt x="10546" y="16322"/>
                </a:lnTo>
                <a:lnTo>
                  <a:pt x="9585" y="17282"/>
                </a:lnTo>
                <a:lnTo>
                  <a:pt x="8625" y="19202"/>
                </a:lnTo>
                <a:lnTo>
                  <a:pt x="7665" y="20162"/>
                </a:lnTo>
                <a:lnTo>
                  <a:pt x="7665" y="31683"/>
                </a:lnTo>
                <a:lnTo>
                  <a:pt x="8625" y="32644"/>
                </a:lnTo>
                <a:lnTo>
                  <a:pt x="8625" y="34564"/>
                </a:lnTo>
                <a:lnTo>
                  <a:pt x="9585" y="35524"/>
                </a:lnTo>
                <a:lnTo>
                  <a:pt x="9585" y="36484"/>
                </a:lnTo>
                <a:lnTo>
                  <a:pt x="11506" y="36484"/>
                </a:lnTo>
                <a:lnTo>
                  <a:pt x="12466" y="37444"/>
                </a:lnTo>
                <a:lnTo>
                  <a:pt x="14386" y="37444"/>
                </a:lnTo>
                <a:lnTo>
                  <a:pt x="16306" y="36484"/>
                </a:lnTo>
                <a:lnTo>
                  <a:pt x="18227" y="34564"/>
                </a:lnTo>
                <a:lnTo>
                  <a:pt x="21107" y="33604"/>
                </a:lnTo>
                <a:lnTo>
                  <a:pt x="24947" y="31683"/>
                </a:lnTo>
                <a:lnTo>
                  <a:pt x="28788" y="29763"/>
                </a:lnTo>
                <a:lnTo>
                  <a:pt x="32628" y="27843"/>
                </a:lnTo>
                <a:lnTo>
                  <a:pt x="37429" y="25923"/>
                </a:lnTo>
                <a:lnTo>
                  <a:pt x="42230" y="24002"/>
                </a:lnTo>
                <a:lnTo>
                  <a:pt x="47990" y="23042"/>
                </a:lnTo>
                <a:lnTo>
                  <a:pt x="53751" y="22082"/>
                </a:lnTo>
                <a:lnTo>
                  <a:pt x="66233" y="22082"/>
                </a:lnTo>
                <a:lnTo>
                  <a:pt x="71033" y="23042"/>
                </a:lnTo>
                <a:lnTo>
                  <a:pt x="75834" y="24002"/>
                </a:lnTo>
                <a:lnTo>
                  <a:pt x="79674" y="25923"/>
                </a:lnTo>
                <a:lnTo>
                  <a:pt x="83515" y="27843"/>
                </a:lnTo>
                <a:lnTo>
                  <a:pt x="85420" y="30723"/>
                </a:lnTo>
                <a:lnTo>
                  <a:pt x="88300" y="33604"/>
                </a:lnTo>
                <a:lnTo>
                  <a:pt x="90236" y="37444"/>
                </a:lnTo>
                <a:lnTo>
                  <a:pt x="91196" y="41285"/>
                </a:lnTo>
                <a:lnTo>
                  <a:pt x="93101" y="46085"/>
                </a:lnTo>
                <a:lnTo>
                  <a:pt x="93101" y="67193"/>
                </a:lnTo>
                <a:lnTo>
                  <a:pt x="72953" y="67193"/>
                </a:lnTo>
                <a:lnTo>
                  <a:pt x="68093" y="67323"/>
                </a:lnTo>
                <a:lnTo>
                  <a:pt x="55046" y="68747"/>
                </a:lnTo>
                <a:lnTo>
                  <a:pt x="43190" y="71033"/>
                </a:lnTo>
                <a:lnTo>
                  <a:pt x="33588" y="72969"/>
                </a:lnTo>
                <a:lnTo>
                  <a:pt x="25907" y="75849"/>
                </a:lnTo>
                <a:lnTo>
                  <a:pt x="20147" y="79689"/>
                </a:lnTo>
                <a:lnTo>
                  <a:pt x="13426" y="83530"/>
                </a:lnTo>
                <a:lnTo>
                  <a:pt x="8625" y="88315"/>
                </a:lnTo>
                <a:lnTo>
                  <a:pt x="5745" y="94076"/>
                </a:lnTo>
                <a:lnTo>
                  <a:pt x="1905" y="100797"/>
                </a:lnTo>
                <a:lnTo>
                  <a:pt x="0" y="107518"/>
                </a:lnTo>
                <a:lnTo>
                  <a:pt x="0" y="11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3" name="object 833"/>
          <p:cNvSpPr/>
          <p:nvPr/>
        </p:nvSpPr>
        <p:spPr>
          <a:xfrm>
            <a:off x="2698714" y="5939393"/>
            <a:ext cx="34073" cy="32644"/>
          </a:xfrm>
          <a:custGeom>
            <a:avLst/>
            <a:gdLst/>
            <a:ahLst/>
            <a:cxnLst/>
            <a:rect l="l" t="t" r="r" b="b"/>
            <a:pathLst>
              <a:path w="34073" h="32644">
                <a:moveTo>
                  <a:pt x="24963" y="11521"/>
                </a:moveTo>
                <a:lnTo>
                  <a:pt x="16322" y="11521"/>
                </a:lnTo>
                <a:lnTo>
                  <a:pt x="9601" y="9601"/>
                </a:lnTo>
                <a:lnTo>
                  <a:pt x="4800" y="4800"/>
                </a:lnTo>
                <a:lnTo>
                  <a:pt x="0" y="0"/>
                </a:lnTo>
                <a:lnTo>
                  <a:pt x="6720" y="31683"/>
                </a:lnTo>
                <a:lnTo>
                  <a:pt x="13441" y="32644"/>
                </a:lnTo>
                <a:lnTo>
                  <a:pt x="21347" y="32643"/>
                </a:lnTo>
                <a:lnTo>
                  <a:pt x="34073" y="31171"/>
                </a:lnTo>
                <a:lnTo>
                  <a:pt x="32644" y="11521"/>
                </a:lnTo>
                <a:lnTo>
                  <a:pt x="2496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4" name="object 834"/>
          <p:cNvSpPr/>
          <p:nvPr/>
        </p:nvSpPr>
        <p:spPr>
          <a:xfrm>
            <a:off x="2826395" y="5811713"/>
            <a:ext cx="102717" cy="160324"/>
          </a:xfrm>
          <a:custGeom>
            <a:avLst/>
            <a:gdLst/>
            <a:ahLst/>
            <a:cxnLst/>
            <a:rect l="l" t="t" r="r" b="b"/>
            <a:pathLst>
              <a:path w="102717" h="160324">
                <a:moveTo>
                  <a:pt x="95036" y="16322"/>
                </a:moveTo>
                <a:lnTo>
                  <a:pt x="94076" y="15361"/>
                </a:lnTo>
                <a:lnTo>
                  <a:pt x="94076" y="12481"/>
                </a:lnTo>
                <a:lnTo>
                  <a:pt x="93116" y="12481"/>
                </a:lnTo>
                <a:lnTo>
                  <a:pt x="93116" y="11521"/>
                </a:lnTo>
                <a:lnTo>
                  <a:pt x="92156" y="10561"/>
                </a:lnTo>
                <a:lnTo>
                  <a:pt x="91196" y="9601"/>
                </a:lnTo>
                <a:lnTo>
                  <a:pt x="90236" y="8641"/>
                </a:lnTo>
                <a:lnTo>
                  <a:pt x="88315" y="7680"/>
                </a:lnTo>
                <a:lnTo>
                  <a:pt x="86395" y="6720"/>
                </a:lnTo>
                <a:lnTo>
                  <a:pt x="84475" y="5760"/>
                </a:lnTo>
                <a:lnTo>
                  <a:pt x="81594" y="4800"/>
                </a:lnTo>
                <a:lnTo>
                  <a:pt x="78714" y="3840"/>
                </a:lnTo>
                <a:lnTo>
                  <a:pt x="74874" y="2880"/>
                </a:lnTo>
                <a:lnTo>
                  <a:pt x="71993" y="1920"/>
                </a:lnTo>
                <a:lnTo>
                  <a:pt x="68153" y="960"/>
                </a:lnTo>
                <a:lnTo>
                  <a:pt x="64312" y="960"/>
                </a:lnTo>
                <a:lnTo>
                  <a:pt x="60472" y="0"/>
                </a:lnTo>
                <a:lnTo>
                  <a:pt x="47030" y="0"/>
                </a:lnTo>
                <a:lnTo>
                  <a:pt x="39349" y="1920"/>
                </a:lnTo>
                <a:lnTo>
                  <a:pt x="32628" y="3840"/>
                </a:lnTo>
                <a:lnTo>
                  <a:pt x="25907" y="6720"/>
                </a:lnTo>
                <a:lnTo>
                  <a:pt x="21122" y="9601"/>
                </a:lnTo>
                <a:lnTo>
                  <a:pt x="16322" y="13441"/>
                </a:lnTo>
                <a:lnTo>
                  <a:pt x="11521" y="17282"/>
                </a:lnTo>
                <a:lnTo>
                  <a:pt x="8641" y="22082"/>
                </a:lnTo>
                <a:lnTo>
                  <a:pt x="6720" y="26883"/>
                </a:lnTo>
                <a:lnTo>
                  <a:pt x="3840" y="32644"/>
                </a:lnTo>
                <a:lnTo>
                  <a:pt x="2880" y="37444"/>
                </a:lnTo>
                <a:lnTo>
                  <a:pt x="2880" y="49926"/>
                </a:lnTo>
                <a:lnTo>
                  <a:pt x="4800" y="55686"/>
                </a:lnTo>
                <a:lnTo>
                  <a:pt x="6720" y="60472"/>
                </a:lnTo>
                <a:lnTo>
                  <a:pt x="8641" y="64328"/>
                </a:lnTo>
                <a:lnTo>
                  <a:pt x="11521" y="69128"/>
                </a:lnTo>
                <a:lnTo>
                  <a:pt x="14401" y="72009"/>
                </a:lnTo>
                <a:lnTo>
                  <a:pt x="18227" y="75849"/>
                </a:lnTo>
                <a:lnTo>
                  <a:pt x="22067" y="78714"/>
                </a:lnTo>
                <a:lnTo>
                  <a:pt x="25907" y="80634"/>
                </a:lnTo>
                <a:lnTo>
                  <a:pt x="30723" y="82555"/>
                </a:lnTo>
                <a:lnTo>
                  <a:pt x="35509" y="84475"/>
                </a:lnTo>
                <a:lnTo>
                  <a:pt x="39349" y="86395"/>
                </a:lnTo>
                <a:lnTo>
                  <a:pt x="44150" y="88315"/>
                </a:lnTo>
                <a:lnTo>
                  <a:pt x="48950" y="90236"/>
                </a:lnTo>
                <a:lnTo>
                  <a:pt x="52791" y="92156"/>
                </a:lnTo>
                <a:lnTo>
                  <a:pt x="57591" y="94076"/>
                </a:lnTo>
                <a:lnTo>
                  <a:pt x="61432" y="95996"/>
                </a:lnTo>
                <a:lnTo>
                  <a:pt x="64312" y="97916"/>
                </a:lnTo>
                <a:lnTo>
                  <a:pt x="68153" y="99837"/>
                </a:lnTo>
                <a:lnTo>
                  <a:pt x="71033" y="102717"/>
                </a:lnTo>
                <a:lnTo>
                  <a:pt x="72953" y="104637"/>
                </a:lnTo>
                <a:lnTo>
                  <a:pt x="74874" y="107518"/>
                </a:lnTo>
                <a:lnTo>
                  <a:pt x="75834" y="111358"/>
                </a:lnTo>
                <a:lnTo>
                  <a:pt x="75834" y="122880"/>
                </a:lnTo>
                <a:lnTo>
                  <a:pt x="73913" y="125760"/>
                </a:lnTo>
                <a:lnTo>
                  <a:pt x="72953" y="128640"/>
                </a:lnTo>
                <a:lnTo>
                  <a:pt x="70073" y="131521"/>
                </a:lnTo>
                <a:lnTo>
                  <a:pt x="68153" y="133441"/>
                </a:lnTo>
                <a:lnTo>
                  <a:pt x="65272" y="135361"/>
                </a:lnTo>
                <a:lnTo>
                  <a:pt x="61432" y="136321"/>
                </a:lnTo>
                <a:lnTo>
                  <a:pt x="58552" y="137281"/>
                </a:lnTo>
                <a:lnTo>
                  <a:pt x="54711" y="138242"/>
                </a:lnTo>
                <a:lnTo>
                  <a:pt x="34564" y="138242"/>
                </a:lnTo>
                <a:lnTo>
                  <a:pt x="29748" y="136321"/>
                </a:lnTo>
                <a:lnTo>
                  <a:pt x="24947" y="135361"/>
                </a:lnTo>
                <a:lnTo>
                  <a:pt x="21122" y="133441"/>
                </a:lnTo>
                <a:lnTo>
                  <a:pt x="18227" y="131521"/>
                </a:lnTo>
                <a:lnTo>
                  <a:pt x="14401" y="129600"/>
                </a:lnTo>
                <a:lnTo>
                  <a:pt x="11521" y="128640"/>
                </a:lnTo>
                <a:lnTo>
                  <a:pt x="9601" y="126720"/>
                </a:lnTo>
                <a:lnTo>
                  <a:pt x="6720" y="125760"/>
                </a:lnTo>
                <a:lnTo>
                  <a:pt x="5760" y="124800"/>
                </a:lnTo>
                <a:lnTo>
                  <a:pt x="2880" y="124800"/>
                </a:lnTo>
                <a:lnTo>
                  <a:pt x="1920" y="125760"/>
                </a:lnTo>
                <a:lnTo>
                  <a:pt x="960" y="125760"/>
                </a:lnTo>
                <a:lnTo>
                  <a:pt x="960" y="126720"/>
                </a:lnTo>
                <a:lnTo>
                  <a:pt x="0" y="127680"/>
                </a:lnTo>
                <a:lnTo>
                  <a:pt x="0" y="144002"/>
                </a:lnTo>
                <a:lnTo>
                  <a:pt x="960" y="145923"/>
                </a:lnTo>
                <a:lnTo>
                  <a:pt x="1920" y="146883"/>
                </a:lnTo>
                <a:lnTo>
                  <a:pt x="2880" y="147843"/>
                </a:lnTo>
                <a:lnTo>
                  <a:pt x="4800" y="149763"/>
                </a:lnTo>
                <a:lnTo>
                  <a:pt x="5760" y="150723"/>
                </a:lnTo>
                <a:lnTo>
                  <a:pt x="8641" y="151683"/>
                </a:lnTo>
                <a:lnTo>
                  <a:pt x="11521" y="153603"/>
                </a:lnTo>
                <a:lnTo>
                  <a:pt x="14401" y="154548"/>
                </a:lnTo>
                <a:lnTo>
                  <a:pt x="18227" y="155524"/>
                </a:lnTo>
                <a:lnTo>
                  <a:pt x="22067" y="157444"/>
                </a:lnTo>
                <a:lnTo>
                  <a:pt x="25907" y="158389"/>
                </a:lnTo>
                <a:lnTo>
                  <a:pt x="30723" y="158389"/>
                </a:lnTo>
                <a:lnTo>
                  <a:pt x="35509" y="159364"/>
                </a:lnTo>
                <a:lnTo>
                  <a:pt x="40309" y="160324"/>
                </a:lnTo>
                <a:lnTo>
                  <a:pt x="53751" y="160324"/>
                </a:lnTo>
                <a:lnTo>
                  <a:pt x="61432" y="158389"/>
                </a:lnTo>
                <a:lnTo>
                  <a:pt x="69113" y="156484"/>
                </a:lnTo>
                <a:lnTo>
                  <a:pt x="75834" y="154548"/>
                </a:lnTo>
                <a:lnTo>
                  <a:pt x="81594" y="151683"/>
                </a:lnTo>
                <a:lnTo>
                  <a:pt x="86395" y="147843"/>
                </a:lnTo>
                <a:lnTo>
                  <a:pt x="92156" y="144002"/>
                </a:lnTo>
                <a:lnTo>
                  <a:pt x="95996" y="139202"/>
                </a:lnTo>
                <a:lnTo>
                  <a:pt x="97917" y="133441"/>
                </a:lnTo>
                <a:lnTo>
                  <a:pt x="101757" y="12768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57"/>
                </a:lnTo>
                <a:lnTo>
                  <a:pt x="98877" y="96956"/>
                </a:lnTo>
                <a:lnTo>
                  <a:pt x="96956" y="93116"/>
                </a:lnTo>
                <a:lnTo>
                  <a:pt x="94076" y="89275"/>
                </a:lnTo>
                <a:lnTo>
                  <a:pt x="91196" y="85435"/>
                </a:lnTo>
                <a:lnTo>
                  <a:pt x="87355" y="82555"/>
                </a:lnTo>
                <a:lnTo>
                  <a:pt x="83515" y="79689"/>
                </a:lnTo>
                <a:lnTo>
                  <a:pt x="78714" y="77754"/>
                </a:lnTo>
                <a:lnTo>
                  <a:pt x="74874" y="74874"/>
                </a:lnTo>
                <a:lnTo>
                  <a:pt x="70073" y="72969"/>
                </a:lnTo>
                <a:lnTo>
                  <a:pt x="65272" y="71033"/>
                </a:lnTo>
                <a:lnTo>
                  <a:pt x="61432" y="69128"/>
                </a:lnTo>
                <a:lnTo>
                  <a:pt x="56631" y="67193"/>
                </a:lnTo>
                <a:lnTo>
                  <a:pt x="51831" y="66248"/>
                </a:lnTo>
                <a:lnTo>
                  <a:pt x="47990" y="64328"/>
                </a:lnTo>
                <a:lnTo>
                  <a:pt x="44150" y="62407"/>
                </a:lnTo>
                <a:lnTo>
                  <a:pt x="40309" y="60472"/>
                </a:lnTo>
                <a:lnTo>
                  <a:pt x="36469" y="57607"/>
                </a:lnTo>
                <a:lnTo>
                  <a:pt x="33588" y="55686"/>
                </a:lnTo>
                <a:lnTo>
                  <a:pt x="31683" y="52806"/>
                </a:lnTo>
                <a:lnTo>
                  <a:pt x="29748" y="49926"/>
                </a:lnTo>
                <a:lnTo>
                  <a:pt x="28788" y="46085"/>
                </a:lnTo>
                <a:lnTo>
                  <a:pt x="28788" y="39364"/>
                </a:lnTo>
                <a:lnTo>
                  <a:pt x="29748" y="36484"/>
                </a:lnTo>
                <a:lnTo>
                  <a:pt x="30723" y="33604"/>
                </a:lnTo>
                <a:lnTo>
                  <a:pt x="31683" y="30723"/>
                </a:lnTo>
                <a:lnTo>
                  <a:pt x="33588" y="28803"/>
                </a:lnTo>
                <a:lnTo>
                  <a:pt x="35509" y="26883"/>
                </a:lnTo>
                <a:lnTo>
                  <a:pt x="37429" y="24963"/>
                </a:lnTo>
                <a:lnTo>
                  <a:pt x="40309" y="24002"/>
                </a:lnTo>
                <a:lnTo>
                  <a:pt x="44150" y="23042"/>
                </a:lnTo>
                <a:lnTo>
                  <a:pt x="47030" y="21122"/>
                </a:lnTo>
                <a:lnTo>
                  <a:pt x="61432" y="21122"/>
                </a:lnTo>
                <a:lnTo>
                  <a:pt x="65272" y="22082"/>
                </a:lnTo>
                <a:lnTo>
                  <a:pt x="69113" y="23042"/>
                </a:lnTo>
                <a:lnTo>
                  <a:pt x="72953" y="24002"/>
                </a:lnTo>
                <a:lnTo>
                  <a:pt x="76794" y="24963"/>
                </a:lnTo>
                <a:lnTo>
                  <a:pt x="79674" y="26883"/>
                </a:lnTo>
                <a:lnTo>
                  <a:pt x="82555" y="27843"/>
                </a:lnTo>
                <a:lnTo>
                  <a:pt x="85435" y="29763"/>
                </a:lnTo>
                <a:lnTo>
                  <a:pt x="86395" y="30723"/>
                </a:lnTo>
                <a:lnTo>
                  <a:pt x="88315" y="31683"/>
                </a:lnTo>
                <a:lnTo>
                  <a:pt x="90236" y="32644"/>
                </a:lnTo>
                <a:lnTo>
                  <a:pt x="91196" y="32644"/>
                </a:lnTo>
                <a:lnTo>
                  <a:pt x="92156" y="31683"/>
                </a:lnTo>
                <a:lnTo>
                  <a:pt x="93116" y="31683"/>
                </a:lnTo>
                <a:lnTo>
                  <a:pt x="94076" y="30723"/>
                </a:lnTo>
                <a:lnTo>
                  <a:pt x="94076" y="28803"/>
                </a:lnTo>
                <a:lnTo>
                  <a:pt x="95036" y="27843"/>
                </a:lnTo>
                <a:lnTo>
                  <a:pt x="95036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5" name="object 835"/>
          <p:cNvSpPr/>
          <p:nvPr/>
        </p:nvSpPr>
        <p:spPr>
          <a:xfrm>
            <a:off x="3032790" y="5812673"/>
            <a:ext cx="115199" cy="159364"/>
          </a:xfrm>
          <a:custGeom>
            <a:avLst/>
            <a:gdLst/>
            <a:ahLst/>
            <a:cxnLst/>
            <a:rect l="l" t="t" r="r" b="b"/>
            <a:pathLst>
              <a:path w="115199" h="159364">
                <a:moveTo>
                  <a:pt x="115199" y="125760"/>
                </a:moveTo>
                <a:lnTo>
                  <a:pt x="114239" y="123840"/>
                </a:lnTo>
                <a:lnTo>
                  <a:pt x="114239" y="119999"/>
                </a:lnTo>
                <a:lnTo>
                  <a:pt x="113263" y="119039"/>
                </a:lnTo>
                <a:lnTo>
                  <a:pt x="113263" y="118079"/>
                </a:lnTo>
                <a:lnTo>
                  <a:pt x="112303" y="118079"/>
                </a:lnTo>
                <a:lnTo>
                  <a:pt x="111358" y="117119"/>
                </a:lnTo>
                <a:lnTo>
                  <a:pt x="109423" y="117119"/>
                </a:lnTo>
                <a:lnTo>
                  <a:pt x="107518" y="118079"/>
                </a:lnTo>
                <a:lnTo>
                  <a:pt x="105582" y="119999"/>
                </a:lnTo>
                <a:lnTo>
                  <a:pt x="102717" y="121920"/>
                </a:lnTo>
                <a:lnTo>
                  <a:pt x="99837" y="124800"/>
                </a:lnTo>
                <a:lnTo>
                  <a:pt x="96956" y="126720"/>
                </a:lnTo>
                <a:lnTo>
                  <a:pt x="93116" y="128640"/>
                </a:lnTo>
                <a:lnTo>
                  <a:pt x="89275" y="131521"/>
                </a:lnTo>
                <a:lnTo>
                  <a:pt x="84475" y="133441"/>
                </a:lnTo>
                <a:lnTo>
                  <a:pt x="79674" y="135361"/>
                </a:lnTo>
                <a:lnTo>
                  <a:pt x="74874" y="136321"/>
                </a:lnTo>
                <a:lnTo>
                  <a:pt x="62392" y="136321"/>
                </a:lnTo>
                <a:lnTo>
                  <a:pt x="56631" y="134401"/>
                </a:lnTo>
                <a:lnTo>
                  <a:pt x="50871" y="132481"/>
                </a:lnTo>
                <a:lnTo>
                  <a:pt x="46070" y="130561"/>
                </a:lnTo>
                <a:lnTo>
                  <a:pt x="42230" y="126720"/>
                </a:lnTo>
                <a:lnTo>
                  <a:pt x="38389" y="121920"/>
                </a:lnTo>
                <a:lnTo>
                  <a:pt x="34549" y="117119"/>
                </a:lnTo>
                <a:lnTo>
                  <a:pt x="32628" y="111358"/>
                </a:lnTo>
                <a:lnTo>
                  <a:pt x="30708" y="104637"/>
                </a:lnTo>
                <a:lnTo>
                  <a:pt x="28788" y="96956"/>
                </a:lnTo>
                <a:lnTo>
                  <a:pt x="27843" y="89275"/>
                </a:lnTo>
                <a:lnTo>
                  <a:pt x="27843" y="79674"/>
                </a:lnTo>
                <a:lnTo>
                  <a:pt x="28075" y="71785"/>
                </a:lnTo>
                <a:lnTo>
                  <a:pt x="29879" y="57940"/>
                </a:lnTo>
                <a:lnTo>
                  <a:pt x="33360" y="46307"/>
                </a:lnTo>
                <a:lnTo>
                  <a:pt x="38389" y="36484"/>
                </a:lnTo>
                <a:lnTo>
                  <a:pt x="43539" y="30581"/>
                </a:lnTo>
                <a:lnTo>
                  <a:pt x="54310" y="24207"/>
                </a:lnTo>
                <a:lnTo>
                  <a:pt x="68153" y="22082"/>
                </a:lnTo>
                <a:lnTo>
                  <a:pt x="73914" y="22082"/>
                </a:lnTo>
                <a:lnTo>
                  <a:pt x="79674" y="23042"/>
                </a:lnTo>
                <a:lnTo>
                  <a:pt x="83515" y="24963"/>
                </a:lnTo>
                <a:lnTo>
                  <a:pt x="88315" y="26883"/>
                </a:lnTo>
                <a:lnTo>
                  <a:pt x="92156" y="28803"/>
                </a:lnTo>
                <a:lnTo>
                  <a:pt x="95996" y="30723"/>
                </a:lnTo>
                <a:lnTo>
                  <a:pt x="98877" y="32644"/>
                </a:lnTo>
                <a:lnTo>
                  <a:pt x="101757" y="34564"/>
                </a:lnTo>
                <a:lnTo>
                  <a:pt x="103677" y="36484"/>
                </a:lnTo>
                <a:lnTo>
                  <a:pt x="105582" y="38404"/>
                </a:lnTo>
                <a:lnTo>
                  <a:pt x="107518" y="39364"/>
                </a:lnTo>
                <a:lnTo>
                  <a:pt x="110398" y="39364"/>
                </a:lnTo>
                <a:lnTo>
                  <a:pt x="112303" y="38404"/>
                </a:lnTo>
                <a:lnTo>
                  <a:pt x="113263" y="36484"/>
                </a:lnTo>
                <a:lnTo>
                  <a:pt x="114239" y="34564"/>
                </a:lnTo>
                <a:lnTo>
                  <a:pt x="114239" y="20162"/>
                </a:lnTo>
                <a:lnTo>
                  <a:pt x="113263" y="19202"/>
                </a:lnTo>
                <a:lnTo>
                  <a:pt x="113263" y="18242"/>
                </a:lnTo>
                <a:lnTo>
                  <a:pt x="112303" y="17282"/>
                </a:lnTo>
                <a:lnTo>
                  <a:pt x="111358" y="16322"/>
                </a:lnTo>
                <a:lnTo>
                  <a:pt x="111358" y="15361"/>
                </a:lnTo>
                <a:lnTo>
                  <a:pt x="109423" y="13441"/>
                </a:lnTo>
                <a:lnTo>
                  <a:pt x="108478" y="12481"/>
                </a:lnTo>
                <a:lnTo>
                  <a:pt x="106558" y="10561"/>
                </a:lnTo>
                <a:lnTo>
                  <a:pt x="103677" y="9601"/>
                </a:lnTo>
                <a:lnTo>
                  <a:pt x="100797" y="7680"/>
                </a:lnTo>
                <a:lnTo>
                  <a:pt x="96956" y="5760"/>
                </a:lnTo>
                <a:lnTo>
                  <a:pt x="94076" y="3840"/>
                </a:lnTo>
                <a:lnTo>
                  <a:pt x="90236" y="2880"/>
                </a:lnTo>
                <a:lnTo>
                  <a:pt x="86395" y="1920"/>
                </a:lnTo>
                <a:lnTo>
                  <a:pt x="81594" y="960"/>
                </a:lnTo>
                <a:lnTo>
                  <a:pt x="76794" y="0"/>
                </a:lnTo>
                <a:lnTo>
                  <a:pt x="66153" y="14"/>
                </a:lnTo>
                <a:lnTo>
                  <a:pt x="53422" y="1118"/>
                </a:lnTo>
                <a:lnTo>
                  <a:pt x="41269" y="4800"/>
                </a:lnTo>
                <a:lnTo>
                  <a:pt x="29568" y="10604"/>
                </a:lnTo>
                <a:lnTo>
                  <a:pt x="20162" y="19202"/>
                </a:lnTo>
                <a:lnTo>
                  <a:pt x="10687" y="31716"/>
                </a:lnTo>
                <a:lnTo>
                  <a:pt x="5760" y="44165"/>
                </a:lnTo>
                <a:lnTo>
                  <a:pt x="2726" y="54583"/>
                </a:lnTo>
                <a:lnTo>
                  <a:pt x="681" y="67154"/>
                </a:lnTo>
                <a:lnTo>
                  <a:pt x="0" y="80634"/>
                </a:lnTo>
                <a:lnTo>
                  <a:pt x="349" y="90269"/>
                </a:lnTo>
                <a:lnTo>
                  <a:pt x="2021" y="102958"/>
                </a:lnTo>
                <a:lnTo>
                  <a:pt x="4800" y="114239"/>
                </a:lnTo>
                <a:lnTo>
                  <a:pt x="10509" y="128925"/>
                </a:lnTo>
                <a:lnTo>
                  <a:pt x="17282" y="139202"/>
                </a:lnTo>
                <a:lnTo>
                  <a:pt x="22067" y="144962"/>
                </a:lnTo>
                <a:lnTo>
                  <a:pt x="28788" y="150723"/>
                </a:lnTo>
                <a:lnTo>
                  <a:pt x="37429" y="153588"/>
                </a:lnTo>
                <a:lnTo>
                  <a:pt x="39954" y="154753"/>
                </a:lnTo>
                <a:lnTo>
                  <a:pt x="51782" y="158209"/>
                </a:lnTo>
                <a:lnTo>
                  <a:pt x="65272" y="159364"/>
                </a:lnTo>
                <a:lnTo>
                  <a:pt x="70073" y="159364"/>
                </a:lnTo>
                <a:lnTo>
                  <a:pt x="74874" y="158404"/>
                </a:lnTo>
                <a:lnTo>
                  <a:pt x="79674" y="157429"/>
                </a:lnTo>
                <a:lnTo>
                  <a:pt x="84475" y="156484"/>
                </a:lnTo>
                <a:lnTo>
                  <a:pt x="89275" y="155524"/>
                </a:lnTo>
                <a:lnTo>
                  <a:pt x="93116" y="153588"/>
                </a:lnTo>
                <a:lnTo>
                  <a:pt x="96956" y="152643"/>
                </a:lnTo>
                <a:lnTo>
                  <a:pt x="100797" y="150723"/>
                </a:lnTo>
                <a:lnTo>
                  <a:pt x="103677" y="148803"/>
                </a:lnTo>
                <a:lnTo>
                  <a:pt x="107518" y="145923"/>
                </a:lnTo>
                <a:lnTo>
                  <a:pt x="109423" y="144962"/>
                </a:lnTo>
                <a:lnTo>
                  <a:pt x="110398" y="143042"/>
                </a:lnTo>
                <a:lnTo>
                  <a:pt x="112303" y="142082"/>
                </a:lnTo>
                <a:lnTo>
                  <a:pt x="113263" y="141122"/>
                </a:lnTo>
                <a:lnTo>
                  <a:pt x="113263" y="139202"/>
                </a:lnTo>
                <a:lnTo>
                  <a:pt x="114239" y="139202"/>
                </a:lnTo>
                <a:lnTo>
                  <a:pt x="114239" y="137281"/>
                </a:lnTo>
                <a:lnTo>
                  <a:pt x="115199" y="136321"/>
                </a:lnTo>
                <a:lnTo>
                  <a:pt x="115199" y="12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6" name="object 836"/>
          <p:cNvSpPr/>
          <p:nvPr/>
        </p:nvSpPr>
        <p:spPr>
          <a:xfrm>
            <a:off x="3170057" y="5811713"/>
            <a:ext cx="145922" cy="160324"/>
          </a:xfrm>
          <a:custGeom>
            <a:avLst/>
            <a:gdLst/>
            <a:ahLst/>
            <a:cxnLst/>
            <a:rect l="l" t="t" r="r" b="b"/>
            <a:pathLst>
              <a:path w="145922" h="160324">
                <a:moveTo>
                  <a:pt x="51846" y="133441"/>
                </a:moveTo>
                <a:lnTo>
                  <a:pt x="45125" y="129600"/>
                </a:lnTo>
                <a:lnTo>
                  <a:pt x="41285" y="125760"/>
                </a:lnTo>
                <a:lnTo>
                  <a:pt x="37444" y="120959"/>
                </a:lnTo>
                <a:lnTo>
                  <a:pt x="40325" y="154548"/>
                </a:lnTo>
                <a:lnTo>
                  <a:pt x="45382" y="156508"/>
                </a:lnTo>
                <a:lnTo>
                  <a:pt x="57547" y="159368"/>
                </a:lnTo>
                <a:lnTo>
                  <a:pt x="71048" y="160324"/>
                </a:lnTo>
                <a:lnTo>
                  <a:pt x="79623" y="159862"/>
                </a:lnTo>
                <a:lnTo>
                  <a:pt x="92226" y="157471"/>
                </a:lnTo>
                <a:lnTo>
                  <a:pt x="103677" y="153603"/>
                </a:lnTo>
                <a:lnTo>
                  <a:pt x="117782" y="145680"/>
                </a:lnTo>
                <a:lnTo>
                  <a:pt x="126720" y="137281"/>
                </a:lnTo>
                <a:lnTo>
                  <a:pt x="136365" y="123165"/>
                </a:lnTo>
                <a:lnTo>
                  <a:pt x="141122" y="111358"/>
                </a:lnTo>
                <a:lnTo>
                  <a:pt x="142947" y="104446"/>
                </a:lnTo>
                <a:lnTo>
                  <a:pt x="145124" y="91909"/>
                </a:lnTo>
                <a:lnTo>
                  <a:pt x="145922" y="78714"/>
                </a:lnTo>
                <a:lnTo>
                  <a:pt x="145630" y="70409"/>
                </a:lnTo>
                <a:lnTo>
                  <a:pt x="143967" y="57658"/>
                </a:lnTo>
                <a:lnTo>
                  <a:pt x="141122" y="46085"/>
                </a:lnTo>
                <a:lnTo>
                  <a:pt x="134757" y="31223"/>
                </a:lnTo>
                <a:lnTo>
                  <a:pt x="127680" y="21122"/>
                </a:lnTo>
                <a:lnTo>
                  <a:pt x="117093" y="11943"/>
                </a:lnTo>
                <a:lnTo>
                  <a:pt x="105597" y="5760"/>
                </a:lnTo>
                <a:lnTo>
                  <a:pt x="100555" y="3807"/>
                </a:lnTo>
                <a:lnTo>
                  <a:pt x="88392" y="951"/>
                </a:lnTo>
                <a:lnTo>
                  <a:pt x="74889" y="0"/>
                </a:lnTo>
                <a:lnTo>
                  <a:pt x="66170" y="463"/>
                </a:lnTo>
                <a:lnTo>
                  <a:pt x="53271" y="2855"/>
                </a:lnTo>
                <a:lnTo>
                  <a:pt x="42245" y="6720"/>
                </a:lnTo>
                <a:lnTo>
                  <a:pt x="28140" y="14644"/>
                </a:lnTo>
                <a:lnTo>
                  <a:pt x="19202" y="23042"/>
                </a:lnTo>
                <a:lnTo>
                  <a:pt x="9557" y="37159"/>
                </a:lnTo>
                <a:lnTo>
                  <a:pt x="4800" y="48966"/>
                </a:lnTo>
                <a:lnTo>
                  <a:pt x="2978" y="55867"/>
                </a:lnTo>
                <a:lnTo>
                  <a:pt x="799" y="68406"/>
                </a:lnTo>
                <a:lnTo>
                  <a:pt x="0" y="81594"/>
                </a:lnTo>
                <a:lnTo>
                  <a:pt x="293" y="89920"/>
                </a:lnTo>
                <a:lnTo>
                  <a:pt x="1956" y="102670"/>
                </a:lnTo>
                <a:lnTo>
                  <a:pt x="4800" y="114239"/>
                </a:lnTo>
                <a:lnTo>
                  <a:pt x="11165" y="129100"/>
                </a:lnTo>
                <a:lnTo>
                  <a:pt x="18242" y="139202"/>
                </a:lnTo>
                <a:lnTo>
                  <a:pt x="28825" y="148377"/>
                </a:lnTo>
                <a:lnTo>
                  <a:pt x="28803" y="95036"/>
                </a:lnTo>
                <a:lnTo>
                  <a:pt x="27843" y="87370"/>
                </a:lnTo>
                <a:lnTo>
                  <a:pt x="27843" y="71033"/>
                </a:lnTo>
                <a:lnTo>
                  <a:pt x="28803" y="63367"/>
                </a:lnTo>
                <a:lnTo>
                  <a:pt x="30723" y="56631"/>
                </a:lnTo>
                <a:lnTo>
                  <a:pt x="32644" y="49926"/>
                </a:lnTo>
                <a:lnTo>
                  <a:pt x="35524" y="44165"/>
                </a:lnTo>
                <a:lnTo>
                  <a:pt x="39364" y="38404"/>
                </a:lnTo>
                <a:lnTo>
                  <a:pt x="43205" y="33604"/>
                </a:lnTo>
                <a:lnTo>
                  <a:pt x="47045" y="29763"/>
                </a:lnTo>
                <a:lnTo>
                  <a:pt x="52806" y="26883"/>
                </a:lnTo>
                <a:lnTo>
                  <a:pt x="58567" y="24002"/>
                </a:lnTo>
                <a:lnTo>
                  <a:pt x="65288" y="23042"/>
                </a:lnTo>
                <a:lnTo>
                  <a:pt x="81594" y="23042"/>
                </a:lnTo>
                <a:lnTo>
                  <a:pt x="89275" y="24002"/>
                </a:lnTo>
                <a:lnTo>
                  <a:pt x="95036" y="27843"/>
                </a:lnTo>
                <a:lnTo>
                  <a:pt x="100797" y="30723"/>
                </a:lnTo>
                <a:lnTo>
                  <a:pt x="104637" y="34564"/>
                </a:lnTo>
                <a:lnTo>
                  <a:pt x="108478" y="39364"/>
                </a:lnTo>
                <a:lnTo>
                  <a:pt x="111358" y="45125"/>
                </a:lnTo>
                <a:lnTo>
                  <a:pt x="114239" y="50886"/>
                </a:lnTo>
                <a:lnTo>
                  <a:pt x="115199" y="58567"/>
                </a:lnTo>
                <a:lnTo>
                  <a:pt x="117119" y="65288"/>
                </a:lnTo>
                <a:lnTo>
                  <a:pt x="118079" y="72969"/>
                </a:lnTo>
                <a:lnTo>
                  <a:pt x="118079" y="89275"/>
                </a:lnTo>
                <a:lnTo>
                  <a:pt x="117119" y="96956"/>
                </a:lnTo>
                <a:lnTo>
                  <a:pt x="115199" y="103677"/>
                </a:lnTo>
                <a:lnTo>
                  <a:pt x="113278" y="110398"/>
                </a:lnTo>
                <a:lnTo>
                  <a:pt x="110398" y="116159"/>
                </a:lnTo>
                <a:lnTo>
                  <a:pt x="106558" y="121920"/>
                </a:lnTo>
                <a:lnTo>
                  <a:pt x="103677" y="126720"/>
                </a:lnTo>
                <a:lnTo>
                  <a:pt x="98877" y="130561"/>
                </a:lnTo>
                <a:lnTo>
                  <a:pt x="93116" y="133441"/>
                </a:lnTo>
                <a:lnTo>
                  <a:pt x="87355" y="136321"/>
                </a:lnTo>
                <a:lnTo>
                  <a:pt x="80634" y="137281"/>
                </a:lnTo>
                <a:lnTo>
                  <a:pt x="64328" y="137281"/>
                </a:lnTo>
                <a:lnTo>
                  <a:pt x="56647" y="136321"/>
                </a:lnTo>
                <a:lnTo>
                  <a:pt x="51846" y="13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7" name="object 837"/>
          <p:cNvSpPr/>
          <p:nvPr/>
        </p:nvSpPr>
        <p:spPr>
          <a:xfrm>
            <a:off x="3198860" y="5906749"/>
            <a:ext cx="11521" cy="59512"/>
          </a:xfrm>
          <a:custGeom>
            <a:avLst/>
            <a:gdLst/>
            <a:ahLst/>
            <a:cxnLst/>
            <a:rect l="l" t="t" r="r" b="b"/>
            <a:pathLst>
              <a:path w="11521" h="59512">
                <a:moveTo>
                  <a:pt x="8641" y="25923"/>
                </a:moveTo>
                <a:lnTo>
                  <a:pt x="5760" y="20162"/>
                </a:lnTo>
                <a:lnTo>
                  <a:pt x="2880" y="14401"/>
                </a:lnTo>
                <a:lnTo>
                  <a:pt x="1920" y="6720"/>
                </a:lnTo>
                <a:lnTo>
                  <a:pt x="0" y="0"/>
                </a:lnTo>
                <a:lnTo>
                  <a:pt x="22" y="53340"/>
                </a:lnTo>
                <a:lnTo>
                  <a:pt x="11521" y="59512"/>
                </a:lnTo>
                <a:lnTo>
                  <a:pt x="8641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8" name="object 838"/>
          <p:cNvSpPr/>
          <p:nvPr/>
        </p:nvSpPr>
        <p:spPr>
          <a:xfrm>
            <a:off x="3355329" y="5811713"/>
            <a:ext cx="215036" cy="157444"/>
          </a:xfrm>
          <a:custGeom>
            <a:avLst/>
            <a:gdLst/>
            <a:ahLst/>
            <a:cxnLst/>
            <a:rect l="l" t="t" r="r" b="b"/>
            <a:pathLst>
              <a:path w="215036" h="157444">
                <a:moveTo>
                  <a:pt x="191048" y="156484"/>
                </a:moveTo>
                <a:lnTo>
                  <a:pt x="191993" y="157444"/>
                </a:lnTo>
                <a:lnTo>
                  <a:pt x="210235" y="157444"/>
                </a:lnTo>
                <a:lnTo>
                  <a:pt x="211195" y="156484"/>
                </a:lnTo>
                <a:lnTo>
                  <a:pt x="213116" y="156484"/>
                </a:lnTo>
                <a:lnTo>
                  <a:pt x="214076" y="155524"/>
                </a:lnTo>
                <a:lnTo>
                  <a:pt x="215036" y="155524"/>
                </a:lnTo>
                <a:lnTo>
                  <a:pt x="215036" y="52806"/>
                </a:lnTo>
                <a:lnTo>
                  <a:pt x="214076" y="45125"/>
                </a:lnTo>
                <a:lnTo>
                  <a:pt x="213116" y="37444"/>
                </a:lnTo>
                <a:lnTo>
                  <a:pt x="211195" y="30723"/>
                </a:lnTo>
                <a:lnTo>
                  <a:pt x="208315" y="24002"/>
                </a:lnTo>
                <a:lnTo>
                  <a:pt x="204475" y="18242"/>
                </a:lnTo>
                <a:lnTo>
                  <a:pt x="200634" y="13441"/>
                </a:lnTo>
                <a:lnTo>
                  <a:pt x="194889" y="8641"/>
                </a:lnTo>
                <a:lnTo>
                  <a:pt x="189113" y="5760"/>
                </a:lnTo>
                <a:lnTo>
                  <a:pt x="182392" y="1920"/>
                </a:lnTo>
                <a:lnTo>
                  <a:pt x="174711" y="0"/>
                </a:lnTo>
                <a:lnTo>
                  <a:pt x="161284" y="0"/>
                </a:lnTo>
                <a:lnTo>
                  <a:pt x="157444" y="960"/>
                </a:lnTo>
                <a:lnTo>
                  <a:pt x="153603" y="1920"/>
                </a:lnTo>
                <a:lnTo>
                  <a:pt x="149763" y="2880"/>
                </a:lnTo>
                <a:lnTo>
                  <a:pt x="145923" y="4800"/>
                </a:lnTo>
                <a:lnTo>
                  <a:pt x="142082" y="6720"/>
                </a:lnTo>
                <a:lnTo>
                  <a:pt x="138242" y="9601"/>
                </a:lnTo>
                <a:lnTo>
                  <a:pt x="133441" y="12481"/>
                </a:lnTo>
                <a:lnTo>
                  <a:pt x="129600" y="15361"/>
                </a:lnTo>
                <a:lnTo>
                  <a:pt x="124800" y="19202"/>
                </a:lnTo>
                <a:lnTo>
                  <a:pt x="120959" y="24002"/>
                </a:lnTo>
                <a:lnTo>
                  <a:pt x="115199" y="28803"/>
                </a:lnTo>
                <a:lnTo>
                  <a:pt x="114239" y="24963"/>
                </a:lnTo>
                <a:lnTo>
                  <a:pt x="111358" y="21122"/>
                </a:lnTo>
                <a:lnTo>
                  <a:pt x="109438" y="17282"/>
                </a:lnTo>
                <a:lnTo>
                  <a:pt x="106558" y="14401"/>
                </a:lnTo>
                <a:lnTo>
                  <a:pt x="103677" y="10561"/>
                </a:lnTo>
                <a:lnTo>
                  <a:pt x="99837" y="8641"/>
                </a:lnTo>
                <a:lnTo>
                  <a:pt x="95996" y="5760"/>
                </a:lnTo>
                <a:lnTo>
                  <a:pt x="92156" y="3840"/>
                </a:lnTo>
                <a:lnTo>
                  <a:pt x="87355" y="2880"/>
                </a:lnTo>
                <a:lnTo>
                  <a:pt x="82570" y="960"/>
                </a:lnTo>
                <a:lnTo>
                  <a:pt x="76794" y="0"/>
                </a:lnTo>
                <a:lnTo>
                  <a:pt x="63367" y="0"/>
                </a:lnTo>
                <a:lnTo>
                  <a:pt x="55686" y="2880"/>
                </a:lnTo>
                <a:lnTo>
                  <a:pt x="47045" y="6720"/>
                </a:lnTo>
                <a:lnTo>
                  <a:pt x="43118" y="9342"/>
                </a:lnTo>
                <a:lnTo>
                  <a:pt x="33560" y="17122"/>
                </a:lnTo>
                <a:lnTo>
                  <a:pt x="24002" y="26883"/>
                </a:lnTo>
                <a:lnTo>
                  <a:pt x="24002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480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84"/>
                </a:lnTo>
                <a:lnTo>
                  <a:pt x="1920" y="156484"/>
                </a:lnTo>
                <a:lnTo>
                  <a:pt x="2880" y="157444"/>
                </a:lnTo>
                <a:lnTo>
                  <a:pt x="21122" y="157444"/>
                </a:lnTo>
                <a:lnTo>
                  <a:pt x="23042" y="156484"/>
                </a:lnTo>
                <a:lnTo>
                  <a:pt x="24963" y="156484"/>
                </a:lnTo>
                <a:lnTo>
                  <a:pt x="24963" y="155524"/>
                </a:lnTo>
                <a:lnTo>
                  <a:pt x="25923" y="155524"/>
                </a:lnTo>
                <a:lnTo>
                  <a:pt x="25923" y="51846"/>
                </a:lnTo>
                <a:lnTo>
                  <a:pt x="29311" y="47724"/>
                </a:lnTo>
                <a:lnTo>
                  <a:pt x="38400" y="37961"/>
                </a:lnTo>
                <a:lnTo>
                  <a:pt x="47045" y="30723"/>
                </a:lnTo>
                <a:lnTo>
                  <a:pt x="52806" y="25923"/>
                </a:lnTo>
                <a:lnTo>
                  <a:pt x="59527" y="23042"/>
                </a:lnTo>
                <a:lnTo>
                  <a:pt x="70088" y="23042"/>
                </a:lnTo>
                <a:lnTo>
                  <a:pt x="74889" y="24002"/>
                </a:lnTo>
                <a:lnTo>
                  <a:pt x="77769" y="26883"/>
                </a:lnTo>
                <a:lnTo>
                  <a:pt x="81610" y="28803"/>
                </a:lnTo>
                <a:lnTo>
                  <a:pt x="84475" y="31683"/>
                </a:lnTo>
                <a:lnTo>
                  <a:pt x="87355" y="34564"/>
                </a:lnTo>
                <a:lnTo>
                  <a:pt x="89291" y="38404"/>
                </a:lnTo>
                <a:lnTo>
                  <a:pt x="91196" y="43205"/>
                </a:lnTo>
                <a:lnTo>
                  <a:pt x="92156" y="48005"/>
                </a:lnTo>
                <a:lnTo>
                  <a:pt x="94076" y="52806"/>
                </a:lnTo>
                <a:lnTo>
                  <a:pt x="94076" y="154548"/>
                </a:lnTo>
                <a:lnTo>
                  <a:pt x="95036" y="155524"/>
                </a:lnTo>
                <a:lnTo>
                  <a:pt x="95996" y="156484"/>
                </a:lnTo>
                <a:lnTo>
                  <a:pt x="96972" y="156484"/>
                </a:lnTo>
                <a:lnTo>
                  <a:pt x="97917" y="157444"/>
                </a:lnTo>
                <a:lnTo>
                  <a:pt x="115199" y="157444"/>
                </a:lnTo>
                <a:lnTo>
                  <a:pt x="117119" y="156484"/>
                </a:lnTo>
                <a:lnTo>
                  <a:pt x="119039" y="156484"/>
                </a:lnTo>
                <a:lnTo>
                  <a:pt x="119999" y="155524"/>
                </a:lnTo>
                <a:lnTo>
                  <a:pt x="120959" y="154548"/>
                </a:lnTo>
                <a:lnTo>
                  <a:pt x="120959" y="51846"/>
                </a:lnTo>
                <a:lnTo>
                  <a:pt x="123910" y="48241"/>
                </a:lnTo>
                <a:lnTo>
                  <a:pt x="133061" y="38156"/>
                </a:lnTo>
                <a:lnTo>
                  <a:pt x="141122" y="30723"/>
                </a:lnTo>
                <a:lnTo>
                  <a:pt x="147843" y="25923"/>
                </a:lnTo>
                <a:lnTo>
                  <a:pt x="153603" y="23042"/>
                </a:lnTo>
                <a:lnTo>
                  <a:pt x="165125" y="23042"/>
                </a:lnTo>
                <a:lnTo>
                  <a:pt x="168965" y="24002"/>
                </a:lnTo>
                <a:lnTo>
                  <a:pt x="172806" y="26883"/>
                </a:lnTo>
                <a:lnTo>
                  <a:pt x="176646" y="28803"/>
                </a:lnTo>
                <a:lnTo>
                  <a:pt x="179527" y="31683"/>
                </a:lnTo>
                <a:lnTo>
                  <a:pt x="181432" y="34564"/>
                </a:lnTo>
                <a:lnTo>
                  <a:pt x="184327" y="38404"/>
                </a:lnTo>
                <a:lnTo>
                  <a:pt x="186232" y="43205"/>
                </a:lnTo>
                <a:lnTo>
                  <a:pt x="187208" y="48005"/>
                </a:lnTo>
                <a:lnTo>
                  <a:pt x="188168" y="52806"/>
                </a:lnTo>
                <a:lnTo>
                  <a:pt x="188168" y="153603"/>
                </a:lnTo>
                <a:lnTo>
                  <a:pt x="189113" y="154548"/>
                </a:lnTo>
                <a:lnTo>
                  <a:pt x="189113" y="155524"/>
                </a:lnTo>
                <a:lnTo>
                  <a:pt x="190073" y="155524"/>
                </a:lnTo>
                <a:lnTo>
                  <a:pt x="190073" y="156484"/>
                </a:lnTo>
                <a:lnTo>
                  <a:pt x="191048" y="15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9" name="object 839"/>
          <p:cNvSpPr/>
          <p:nvPr/>
        </p:nvSpPr>
        <p:spPr>
          <a:xfrm>
            <a:off x="3619332" y="5811713"/>
            <a:ext cx="133426" cy="215996"/>
          </a:xfrm>
          <a:custGeom>
            <a:avLst/>
            <a:gdLst/>
            <a:ahLst/>
            <a:cxnLst/>
            <a:rect l="l" t="t" r="r" b="b"/>
            <a:pathLst>
              <a:path w="133426" h="215996">
                <a:moveTo>
                  <a:pt x="30708" y="142082"/>
                </a:moveTo>
                <a:lnTo>
                  <a:pt x="34549" y="144962"/>
                </a:lnTo>
                <a:lnTo>
                  <a:pt x="37429" y="147843"/>
                </a:lnTo>
                <a:lnTo>
                  <a:pt x="41269" y="150723"/>
                </a:lnTo>
                <a:lnTo>
                  <a:pt x="45110" y="152643"/>
                </a:lnTo>
                <a:lnTo>
                  <a:pt x="47990" y="154548"/>
                </a:lnTo>
                <a:lnTo>
                  <a:pt x="51831" y="156484"/>
                </a:lnTo>
                <a:lnTo>
                  <a:pt x="55671" y="157444"/>
                </a:lnTo>
                <a:lnTo>
                  <a:pt x="58552" y="158389"/>
                </a:lnTo>
                <a:lnTo>
                  <a:pt x="62392" y="159364"/>
                </a:lnTo>
                <a:lnTo>
                  <a:pt x="66233" y="160324"/>
                </a:lnTo>
                <a:lnTo>
                  <a:pt x="71033" y="160324"/>
                </a:lnTo>
                <a:lnTo>
                  <a:pt x="73229" y="160291"/>
                </a:lnTo>
                <a:lnTo>
                  <a:pt x="86234" y="158648"/>
                </a:lnTo>
                <a:lnTo>
                  <a:pt x="97917" y="154548"/>
                </a:lnTo>
                <a:lnTo>
                  <a:pt x="105597" y="150723"/>
                </a:lnTo>
                <a:lnTo>
                  <a:pt x="112318" y="144962"/>
                </a:lnTo>
                <a:lnTo>
                  <a:pt x="117104" y="138242"/>
                </a:lnTo>
                <a:lnTo>
                  <a:pt x="119056" y="135502"/>
                </a:lnTo>
                <a:lnTo>
                  <a:pt x="125138" y="124471"/>
                </a:lnTo>
                <a:lnTo>
                  <a:pt x="129585" y="112318"/>
                </a:lnTo>
                <a:lnTo>
                  <a:pt x="131515" y="103566"/>
                </a:lnTo>
                <a:lnTo>
                  <a:pt x="132995" y="91044"/>
                </a:lnTo>
                <a:lnTo>
                  <a:pt x="133426" y="77754"/>
                </a:lnTo>
                <a:lnTo>
                  <a:pt x="133361" y="73059"/>
                </a:lnTo>
                <a:lnTo>
                  <a:pt x="132473" y="60313"/>
                </a:lnTo>
                <a:lnTo>
                  <a:pt x="130545" y="48005"/>
                </a:lnTo>
                <a:lnTo>
                  <a:pt x="126004" y="34039"/>
                </a:lnTo>
                <a:lnTo>
                  <a:pt x="119999" y="23042"/>
                </a:lnTo>
                <a:lnTo>
                  <a:pt x="115199" y="16322"/>
                </a:lnTo>
                <a:lnTo>
                  <a:pt x="109438" y="10561"/>
                </a:lnTo>
                <a:lnTo>
                  <a:pt x="101757" y="6720"/>
                </a:lnTo>
                <a:lnTo>
                  <a:pt x="100017" y="5579"/>
                </a:lnTo>
                <a:lnTo>
                  <a:pt x="88605" y="1302"/>
                </a:lnTo>
                <a:lnTo>
                  <a:pt x="74874" y="0"/>
                </a:lnTo>
                <a:lnTo>
                  <a:pt x="70073" y="0"/>
                </a:lnTo>
                <a:lnTo>
                  <a:pt x="65272" y="960"/>
                </a:lnTo>
                <a:lnTo>
                  <a:pt x="61432" y="1920"/>
                </a:lnTo>
                <a:lnTo>
                  <a:pt x="56631" y="2880"/>
                </a:lnTo>
                <a:lnTo>
                  <a:pt x="52791" y="4800"/>
                </a:lnTo>
                <a:lnTo>
                  <a:pt x="48950" y="7680"/>
                </a:lnTo>
                <a:lnTo>
                  <a:pt x="44150" y="9601"/>
                </a:lnTo>
                <a:lnTo>
                  <a:pt x="40309" y="12481"/>
                </a:lnTo>
                <a:lnTo>
                  <a:pt x="36469" y="15361"/>
                </a:lnTo>
                <a:lnTo>
                  <a:pt x="31668" y="19202"/>
                </a:lnTo>
                <a:lnTo>
                  <a:pt x="27828" y="23042"/>
                </a:lnTo>
                <a:lnTo>
                  <a:pt x="23027" y="26883"/>
                </a:lnTo>
                <a:lnTo>
                  <a:pt x="23027" y="5760"/>
                </a:lnTo>
                <a:lnTo>
                  <a:pt x="2208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47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960" y="5760"/>
                </a:lnTo>
                <a:lnTo>
                  <a:pt x="0" y="5760"/>
                </a:lnTo>
                <a:lnTo>
                  <a:pt x="0" y="212156"/>
                </a:lnTo>
                <a:lnTo>
                  <a:pt x="960" y="213116"/>
                </a:lnTo>
                <a:lnTo>
                  <a:pt x="1920" y="214076"/>
                </a:lnTo>
                <a:lnTo>
                  <a:pt x="2880" y="214076"/>
                </a:lnTo>
                <a:lnTo>
                  <a:pt x="3840" y="215036"/>
                </a:lnTo>
                <a:lnTo>
                  <a:pt x="6720" y="215036"/>
                </a:lnTo>
                <a:lnTo>
                  <a:pt x="8625" y="215996"/>
                </a:lnTo>
                <a:lnTo>
                  <a:pt x="16306" y="215996"/>
                </a:lnTo>
                <a:lnTo>
                  <a:pt x="18242" y="215036"/>
                </a:lnTo>
                <a:lnTo>
                  <a:pt x="23027" y="215036"/>
                </a:lnTo>
                <a:lnTo>
                  <a:pt x="23987" y="214076"/>
                </a:lnTo>
                <a:lnTo>
                  <a:pt x="24963" y="214076"/>
                </a:lnTo>
                <a:lnTo>
                  <a:pt x="25908" y="213116"/>
                </a:lnTo>
                <a:lnTo>
                  <a:pt x="26868" y="212156"/>
                </a:lnTo>
                <a:lnTo>
                  <a:pt x="26868" y="51846"/>
                </a:lnTo>
                <a:lnTo>
                  <a:pt x="30708" y="46085"/>
                </a:lnTo>
                <a:lnTo>
                  <a:pt x="34549" y="42245"/>
                </a:lnTo>
                <a:lnTo>
                  <a:pt x="38389" y="38404"/>
                </a:lnTo>
                <a:lnTo>
                  <a:pt x="42230" y="34564"/>
                </a:lnTo>
                <a:lnTo>
                  <a:pt x="46070" y="31683"/>
                </a:lnTo>
                <a:lnTo>
                  <a:pt x="49911" y="29763"/>
                </a:lnTo>
                <a:lnTo>
                  <a:pt x="52791" y="27843"/>
                </a:lnTo>
                <a:lnTo>
                  <a:pt x="56631" y="25923"/>
                </a:lnTo>
                <a:lnTo>
                  <a:pt x="59512" y="24963"/>
                </a:lnTo>
                <a:lnTo>
                  <a:pt x="63352" y="24002"/>
                </a:lnTo>
                <a:lnTo>
                  <a:pt x="66233" y="23042"/>
                </a:lnTo>
                <a:lnTo>
                  <a:pt x="76794" y="23042"/>
                </a:lnTo>
                <a:lnTo>
                  <a:pt x="82555" y="24963"/>
                </a:lnTo>
                <a:lnTo>
                  <a:pt x="87355" y="27843"/>
                </a:lnTo>
                <a:lnTo>
                  <a:pt x="92156" y="31683"/>
                </a:lnTo>
                <a:lnTo>
                  <a:pt x="95996" y="35524"/>
                </a:lnTo>
                <a:lnTo>
                  <a:pt x="97917" y="41285"/>
                </a:lnTo>
                <a:lnTo>
                  <a:pt x="100797" y="46085"/>
                </a:lnTo>
                <a:lnTo>
                  <a:pt x="102717" y="52806"/>
                </a:lnTo>
                <a:lnTo>
                  <a:pt x="103677" y="59527"/>
                </a:lnTo>
                <a:lnTo>
                  <a:pt x="105597" y="66248"/>
                </a:lnTo>
                <a:lnTo>
                  <a:pt x="105597" y="88315"/>
                </a:lnTo>
                <a:lnTo>
                  <a:pt x="104637" y="95036"/>
                </a:lnTo>
                <a:lnTo>
                  <a:pt x="103677" y="100797"/>
                </a:lnTo>
                <a:lnTo>
                  <a:pt x="101757" y="107518"/>
                </a:lnTo>
                <a:lnTo>
                  <a:pt x="99837" y="114239"/>
                </a:lnTo>
                <a:lnTo>
                  <a:pt x="96956" y="119039"/>
                </a:lnTo>
                <a:lnTo>
                  <a:pt x="94076" y="124800"/>
                </a:lnTo>
                <a:lnTo>
                  <a:pt x="90236" y="128640"/>
                </a:lnTo>
                <a:lnTo>
                  <a:pt x="85435" y="132481"/>
                </a:lnTo>
                <a:lnTo>
                  <a:pt x="80634" y="135361"/>
                </a:lnTo>
                <a:lnTo>
                  <a:pt x="74874" y="137281"/>
                </a:lnTo>
                <a:lnTo>
                  <a:pt x="61432" y="137281"/>
                </a:lnTo>
                <a:lnTo>
                  <a:pt x="53751" y="134401"/>
                </a:lnTo>
                <a:lnTo>
                  <a:pt x="47990" y="129600"/>
                </a:lnTo>
                <a:lnTo>
                  <a:pt x="45321" y="127628"/>
                </a:lnTo>
                <a:lnTo>
                  <a:pt x="36024" y="119623"/>
                </a:lnTo>
                <a:lnTo>
                  <a:pt x="30708" y="14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0" name="object 840"/>
          <p:cNvSpPr/>
          <p:nvPr/>
        </p:nvSpPr>
        <p:spPr>
          <a:xfrm>
            <a:off x="3646200" y="5921151"/>
            <a:ext cx="9155" cy="32644"/>
          </a:xfrm>
          <a:custGeom>
            <a:avLst/>
            <a:gdLst/>
            <a:ahLst/>
            <a:cxnLst/>
            <a:rect l="l" t="t" r="r" b="b"/>
            <a:pathLst>
              <a:path w="9155" h="32644">
                <a:moveTo>
                  <a:pt x="0" y="0"/>
                </a:moveTo>
                <a:lnTo>
                  <a:pt x="0" y="28803"/>
                </a:lnTo>
                <a:lnTo>
                  <a:pt x="3840" y="32644"/>
                </a:lnTo>
                <a:lnTo>
                  <a:pt x="9155" y="10184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1" name="object 841"/>
          <p:cNvSpPr/>
          <p:nvPr/>
        </p:nvSpPr>
        <p:spPr>
          <a:xfrm>
            <a:off x="3783482" y="5811713"/>
            <a:ext cx="119039" cy="159364"/>
          </a:xfrm>
          <a:custGeom>
            <a:avLst/>
            <a:gdLst/>
            <a:ahLst/>
            <a:cxnLst/>
            <a:rect l="l" t="t" r="r" b="b"/>
            <a:pathLst>
              <a:path w="119039" h="159364">
                <a:moveTo>
                  <a:pt x="7680" y="19202"/>
                </a:moveTo>
                <a:lnTo>
                  <a:pt x="7680" y="20162"/>
                </a:lnTo>
                <a:lnTo>
                  <a:pt x="6720" y="22082"/>
                </a:lnTo>
                <a:lnTo>
                  <a:pt x="6720" y="29763"/>
                </a:lnTo>
                <a:lnTo>
                  <a:pt x="7680" y="31683"/>
                </a:lnTo>
                <a:lnTo>
                  <a:pt x="7680" y="33604"/>
                </a:lnTo>
                <a:lnTo>
                  <a:pt x="8641" y="34564"/>
                </a:lnTo>
                <a:lnTo>
                  <a:pt x="8641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7444"/>
                </a:lnTo>
                <a:lnTo>
                  <a:pt x="15361" y="36484"/>
                </a:lnTo>
                <a:lnTo>
                  <a:pt x="18242" y="34564"/>
                </a:lnTo>
                <a:lnTo>
                  <a:pt x="21122" y="33604"/>
                </a:lnTo>
                <a:lnTo>
                  <a:pt x="24002" y="31683"/>
                </a:lnTo>
                <a:lnTo>
                  <a:pt x="27843" y="29763"/>
                </a:lnTo>
                <a:lnTo>
                  <a:pt x="31683" y="27843"/>
                </a:lnTo>
                <a:lnTo>
                  <a:pt x="36484" y="25923"/>
                </a:lnTo>
                <a:lnTo>
                  <a:pt x="41285" y="24002"/>
                </a:lnTo>
                <a:lnTo>
                  <a:pt x="47030" y="23042"/>
                </a:lnTo>
                <a:lnTo>
                  <a:pt x="52806" y="22082"/>
                </a:lnTo>
                <a:lnTo>
                  <a:pt x="65272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871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196" y="41285"/>
                </a:lnTo>
                <a:lnTo>
                  <a:pt x="92156" y="46085"/>
                </a:lnTo>
                <a:lnTo>
                  <a:pt x="93116" y="50886"/>
                </a:lnTo>
                <a:lnTo>
                  <a:pt x="93116" y="67193"/>
                </a:lnTo>
                <a:lnTo>
                  <a:pt x="72953" y="67193"/>
                </a:lnTo>
                <a:lnTo>
                  <a:pt x="66855" y="67368"/>
                </a:lnTo>
                <a:lnTo>
                  <a:pt x="53775" y="68808"/>
                </a:lnTo>
                <a:lnTo>
                  <a:pt x="42245" y="71033"/>
                </a:lnTo>
                <a:lnTo>
                  <a:pt x="32644" y="72969"/>
                </a:lnTo>
                <a:lnTo>
                  <a:pt x="24963" y="75849"/>
                </a:lnTo>
                <a:lnTo>
                  <a:pt x="19202" y="79689"/>
                </a:lnTo>
                <a:lnTo>
                  <a:pt x="12481" y="83530"/>
                </a:lnTo>
                <a:lnTo>
                  <a:pt x="7680" y="88315"/>
                </a:lnTo>
                <a:lnTo>
                  <a:pt x="4800" y="94076"/>
                </a:lnTo>
                <a:lnTo>
                  <a:pt x="96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2880" y="134401"/>
                </a:lnTo>
                <a:lnTo>
                  <a:pt x="5760" y="140162"/>
                </a:lnTo>
                <a:lnTo>
                  <a:pt x="9601" y="144962"/>
                </a:lnTo>
                <a:lnTo>
                  <a:pt x="13441" y="147843"/>
                </a:lnTo>
                <a:lnTo>
                  <a:pt x="18242" y="152643"/>
                </a:lnTo>
                <a:lnTo>
                  <a:pt x="23042" y="154548"/>
                </a:lnTo>
                <a:lnTo>
                  <a:pt x="29763" y="156484"/>
                </a:lnTo>
                <a:lnTo>
                  <a:pt x="35524" y="159364"/>
                </a:lnTo>
                <a:lnTo>
                  <a:pt x="29763" y="127680"/>
                </a:lnTo>
                <a:lnTo>
                  <a:pt x="26883" y="121920"/>
                </a:lnTo>
                <a:lnTo>
                  <a:pt x="26883" y="110398"/>
                </a:lnTo>
                <a:lnTo>
                  <a:pt x="2784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3604" y="95996"/>
                </a:lnTo>
                <a:lnTo>
                  <a:pt x="37444" y="94076"/>
                </a:lnTo>
                <a:lnTo>
                  <a:pt x="41285" y="91196"/>
                </a:lnTo>
                <a:lnTo>
                  <a:pt x="45125" y="90236"/>
                </a:lnTo>
                <a:lnTo>
                  <a:pt x="50871" y="88315"/>
                </a:lnTo>
                <a:lnTo>
                  <a:pt x="56647" y="87370"/>
                </a:lnTo>
                <a:lnTo>
                  <a:pt x="6239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79674" y="130561"/>
                </a:lnTo>
                <a:lnTo>
                  <a:pt x="73913" y="133441"/>
                </a:lnTo>
                <a:lnTo>
                  <a:pt x="68153" y="137281"/>
                </a:lnTo>
                <a:lnTo>
                  <a:pt x="61432" y="139202"/>
                </a:lnTo>
                <a:lnTo>
                  <a:pt x="62856" y="158853"/>
                </a:lnTo>
                <a:lnTo>
                  <a:pt x="74874" y="154548"/>
                </a:lnTo>
                <a:lnTo>
                  <a:pt x="75983" y="153982"/>
                </a:lnTo>
                <a:lnTo>
                  <a:pt x="86673" y="147080"/>
                </a:lnTo>
                <a:lnTo>
                  <a:pt x="95996" y="138242"/>
                </a:lnTo>
                <a:lnTo>
                  <a:pt x="95996" y="154548"/>
                </a:lnTo>
                <a:lnTo>
                  <a:pt x="96956" y="155524"/>
                </a:lnTo>
                <a:lnTo>
                  <a:pt x="97916" y="156484"/>
                </a:lnTo>
                <a:lnTo>
                  <a:pt x="98877" y="157444"/>
                </a:lnTo>
                <a:lnTo>
                  <a:pt x="116159" y="157444"/>
                </a:lnTo>
                <a:lnTo>
                  <a:pt x="117119" y="156484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039" y="46085"/>
                </a:lnTo>
                <a:lnTo>
                  <a:pt x="118079" y="38404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0398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8315" y="3840"/>
                </a:lnTo>
                <a:lnTo>
                  <a:pt x="75088" y="1063"/>
                </a:lnTo>
                <a:lnTo>
                  <a:pt x="61432" y="0"/>
                </a:lnTo>
                <a:lnTo>
                  <a:pt x="56647" y="0"/>
                </a:lnTo>
                <a:lnTo>
                  <a:pt x="50871" y="960"/>
                </a:lnTo>
                <a:lnTo>
                  <a:pt x="45125" y="1920"/>
                </a:lnTo>
                <a:lnTo>
                  <a:pt x="39364" y="2880"/>
                </a:lnTo>
                <a:lnTo>
                  <a:pt x="34564" y="3840"/>
                </a:lnTo>
                <a:lnTo>
                  <a:pt x="29763" y="5760"/>
                </a:lnTo>
                <a:lnTo>
                  <a:pt x="24963" y="7680"/>
                </a:lnTo>
                <a:lnTo>
                  <a:pt x="21122" y="9601"/>
                </a:lnTo>
                <a:lnTo>
                  <a:pt x="17282" y="11521"/>
                </a:lnTo>
                <a:lnTo>
                  <a:pt x="14401" y="13441"/>
                </a:lnTo>
                <a:lnTo>
                  <a:pt x="11521" y="14401"/>
                </a:lnTo>
                <a:lnTo>
                  <a:pt x="10561" y="16322"/>
                </a:lnTo>
                <a:lnTo>
                  <a:pt x="8641" y="17282"/>
                </a:lnTo>
                <a:lnTo>
                  <a:pt x="768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2" name="object 842"/>
          <p:cNvSpPr/>
          <p:nvPr/>
        </p:nvSpPr>
        <p:spPr>
          <a:xfrm>
            <a:off x="3813246" y="5939393"/>
            <a:ext cx="33092" cy="32644"/>
          </a:xfrm>
          <a:custGeom>
            <a:avLst/>
            <a:gdLst/>
            <a:ahLst/>
            <a:cxnLst/>
            <a:rect l="l" t="t" r="r" b="b"/>
            <a:pathLst>
              <a:path w="33092" h="32644">
                <a:moveTo>
                  <a:pt x="24947" y="11521"/>
                </a:moveTo>
                <a:lnTo>
                  <a:pt x="16322" y="11521"/>
                </a:lnTo>
                <a:lnTo>
                  <a:pt x="9601" y="9601"/>
                </a:lnTo>
                <a:lnTo>
                  <a:pt x="4800" y="4800"/>
                </a:lnTo>
                <a:lnTo>
                  <a:pt x="0" y="0"/>
                </a:lnTo>
                <a:lnTo>
                  <a:pt x="5760" y="31683"/>
                </a:lnTo>
                <a:lnTo>
                  <a:pt x="12481" y="32644"/>
                </a:lnTo>
                <a:lnTo>
                  <a:pt x="20372" y="32643"/>
                </a:lnTo>
                <a:lnTo>
                  <a:pt x="33092" y="31172"/>
                </a:lnTo>
                <a:lnTo>
                  <a:pt x="31668" y="11521"/>
                </a:lnTo>
                <a:lnTo>
                  <a:pt x="24947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3" name="object 843"/>
          <p:cNvSpPr/>
          <p:nvPr/>
        </p:nvSpPr>
        <p:spPr>
          <a:xfrm>
            <a:off x="3951472" y="5811713"/>
            <a:ext cx="85435" cy="157444"/>
          </a:xfrm>
          <a:custGeom>
            <a:avLst/>
            <a:gdLst/>
            <a:ahLst/>
            <a:cxnLst/>
            <a:rect l="l" t="t" r="r" b="b"/>
            <a:pathLst>
              <a:path w="85435" h="157444">
                <a:moveTo>
                  <a:pt x="85435" y="9601"/>
                </a:moveTo>
                <a:lnTo>
                  <a:pt x="84490" y="8641"/>
                </a:lnTo>
                <a:lnTo>
                  <a:pt x="84490" y="6720"/>
                </a:lnTo>
                <a:lnTo>
                  <a:pt x="83515" y="5760"/>
                </a:lnTo>
                <a:lnTo>
                  <a:pt x="83515" y="4800"/>
                </a:lnTo>
                <a:lnTo>
                  <a:pt x="82555" y="4800"/>
                </a:lnTo>
                <a:lnTo>
                  <a:pt x="82555" y="3840"/>
                </a:lnTo>
                <a:lnTo>
                  <a:pt x="81610" y="3840"/>
                </a:lnTo>
                <a:lnTo>
                  <a:pt x="79674" y="2880"/>
                </a:lnTo>
                <a:lnTo>
                  <a:pt x="77769" y="1920"/>
                </a:lnTo>
                <a:lnTo>
                  <a:pt x="73929" y="1920"/>
                </a:lnTo>
                <a:lnTo>
                  <a:pt x="71993" y="960"/>
                </a:lnTo>
                <a:lnTo>
                  <a:pt x="69128" y="960"/>
                </a:lnTo>
                <a:lnTo>
                  <a:pt x="67208" y="0"/>
                </a:lnTo>
                <a:lnTo>
                  <a:pt x="60487" y="0"/>
                </a:lnTo>
                <a:lnTo>
                  <a:pt x="57607" y="960"/>
                </a:lnTo>
                <a:lnTo>
                  <a:pt x="54726" y="1920"/>
                </a:lnTo>
                <a:lnTo>
                  <a:pt x="51846" y="2880"/>
                </a:lnTo>
                <a:lnTo>
                  <a:pt x="48966" y="3840"/>
                </a:lnTo>
                <a:lnTo>
                  <a:pt x="45125" y="5760"/>
                </a:lnTo>
                <a:lnTo>
                  <a:pt x="42245" y="8641"/>
                </a:lnTo>
                <a:lnTo>
                  <a:pt x="39364" y="11521"/>
                </a:lnTo>
                <a:lnTo>
                  <a:pt x="35524" y="14401"/>
                </a:lnTo>
                <a:lnTo>
                  <a:pt x="31683" y="18242"/>
                </a:lnTo>
                <a:lnTo>
                  <a:pt x="27843" y="23042"/>
                </a:lnTo>
                <a:lnTo>
                  <a:pt x="24002" y="28803"/>
                </a:lnTo>
                <a:lnTo>
                  <a:pt x="24002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54548"/>
                </a:lnTo>
                <a:lnTo>
                  <a:pt x="960" y="155524"/>
                </a:lnTo>
                <a:lnTo>
                  <a:pt x="1920" y="156484"/>
                </a:lnTo>
                <a:lnTo>
                  <a:pt x="2880" y="156484"/>
                </a:lnTo>
                <a:lnTo>
                  <a:pt x="3840" y="157444"/>
                </a:lnTo>
                <a:lnTo>
                  <a:pt x="22082" y="157444"/>
                </a:lnTo>
                <a:lnTo>
                  <a:pt x="23042" y="156484"/>
                </a:lnTo>
                <a:lnTo>
                  <a:pt x="24963" y="156484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7607"/>
                </a:lnTo>
                <a:lnTo>
                  <a:pt x="30723" y="51846"/>
                </a:lnTo>
                <a:lnTo>
                  <a:pt x="34564" y="46085"/>
                </a:lnTo>
                <a:lnTo>
                  <a:pt x="37444" y="42245"/>
                </a:lnTo>
                <a:lnTo>
                  <a:pt x="40325" y="38404"/>
                </a:lnTo>
                <a:lnTo>
                  <a:pt x="43205" y="34564"/>
                </a:lnTo>
                <a:lnTo>
                  <a:pt x="46085" y="32644"/>
                </a:lnTo>
                <a:lnTo>
                  <a:pt x="48966" y="29763"/>
                </a:lnTo>
                <a:lnTo>
                  <a:pt x="51846" y="27843"/>
                </a:lnTo>
                <a:lnTo>
                  <a:pt x="54726" y="26883"/>
                </a:lnTo>
                <a:lnTo>
                  <a:pt x="56647" y="25923"/>
                </a:lnTo>
                <a:lnTo>
                  <a:pt x="68153" y="25923"/>
                </a:lnTo>
                <a:lnTo>
                  <a:pt x="70088" y="26883"/>
                </a:lnTo>
                <a:lnTo>
                  <a:pt x="71993" y="26883"/>
                </a:lnTo>
                <a:lnTo>
                  <a:pt x="73929" y="27843"/>
                </a:lnTo>
                <a:lnTo>
                  <a:pt x="74874" y="27843"/>
                </a:lnTo>
                <a:lnTo>
                  <a:pt x="76809" y="28803"/>
                </a:lnTo>
                <a:lnTo>
                  <a:pt x="77769" y="28803"/>
                </a:lnTo>
                <a:lnTo>
                  <a:pt x="78714" y="29763"/>
                </a:lnTo>
                <a:lnTo>
                  <a:pt x="82555" y="29763"/>
                </a:lnTo>
                <a:lnTo>
                  <a:pt x="83515" y="28803"/>
                </a:lnTo>
                <a:lnTo>
                  <a:pt x="84490" y="27843"/>
                </a:lnTo>
                <a:lnTo>
                  <a:pt x="84490" y="25923"/>
                </a:lnTo>
                <a:lnTo>
                  <a:pt x="85435" y="24963"/>
                </a:lnTo>
                <a:lnTo>
                  <a:pt x="85435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4" name="object 844"/>
          <p:cNvSpPr/>
          <p:nvPr/>
        </p:nvSpPr>
        <p:spPr>
          <a:xfrm>
            <a:off x="4080113" y="5939393"/>
            <a:ext cx="34073" cy="32644"/>
          </a:xfrm>
          <a:custGeom>
            <a:avLst/>
            <a:gdLst/>
            <a:ahLst/>
            <a:cxnLst/>
            <a:rect l="l" t="t" r="r" b="b"/>
            <a:pathLst>
              <a:path w="34073" h="32644">
                <a:moveTo>
                  <a:pt x="24963" y="11521"/>
                </a:moveTo>
                <a:lnTo>
                  <a:pt x="16322" y="11521"/>
                </a:lnTo>
                <a:lnTo>
                  <a:pt x="9601" y="9601"/>
                </a:lnTo>
                <a:lnTo>
                  <a:pt x="4800" y="4800"/>
                </a:lnTo>
                <a:lnTo>
                  <a:pt x="0" y="0"/>
                </a:lnTo>
                <a:lnTo>
                  <a:pt x="6720" y="31683"/>
                </a:lnTo>
                <a:lnTo>
                  <a:pt x="13441" y="32644"/>
                </a:lnTo>
                <a:lnTo>
                  <a:pt x="21347" y="32643"/>
                </a:lnTo>
                <a:lnTo>
                  <a:pt x="34073" y="31171"/>
                </a:lnTo>
                <a:lnTo>
                  <a:pt x="32644" y="11521"/>
                </a:lnTo>
                <a:lnTo>
                  <a:pt x="2496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5" name="object 845"/>
          <p:cNvSpPr/>
          <p:nvPr/>
        </p:nvSpPr>
        <p:spPr>
          <a:xfrm>
            <a:off x="4050350" y="5811713"/>
            <a:ext cx="119999" cy="159364"/>
          </a:xfrm>
          <a:custGeom>
            <a:avLst/>
            <a:gdLst/>
            <a:ahLst/>
            <a:cxnLst/>
            <a:rect l="l" t="t" r="r" b="b"/>
            <a:pathLst>
              <a:path w="119999" h="159364">
                <a:moveTo>
                  <a:pt x="0" y="116159"/>
                </a:moveTo>
                <a:lnTo>
                  <a:pt x="0" y="122880"/>
                </a:lnTo>
                <a:lnTo>
                  <a:pt x="1920" y="128640"/>
                </a:lnTo>
                <a:lnTo>
                  <a:pt x="3840" y="134401"/>
                </a:lnTo>
                <a:lnTo>
                  <a:pt x="6720" y="140162"/>
                </a:lnTo>
                <a:lnTo>
                  <a:pt x="9601" y="144962"/>
                </a:lnTo>
                <a:lnTo>
                  <a:pt x="14401" y="147843"/>
                </a:lnTo>
                <a:lnTo>
                  <a:pt x="18242" y="152643"/>
                </a:lnTo>
                <a:lnTo>
                  <a:pt x="24002" y="154548"/>
                </a:lnTo>
                <a:lnTo>
                  <a:pt x="29763" y="156484"/>
                </a:lnTo>
                <a:lnTo>
                  <a:pt x="36484" y="159364"/>
                </a:lnTo>
                <a:lnTo>
                  <a:pt x="29763" y="127680"/>
                </a:lnTo>
                <a:lnTo>
                  <a:pt x="27843" y="121920"/>
                </a:lnTo>
                <a:lnTo>
                  <a:pt x="27843" y="110398"/>
                </a:lnTo>
                <a:lnTo>
                  <a:pt x="2880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4564" y="95996"/>
                </a:lnTo>
                <a:lnTo>
                  <a:pt x="38404" y="94076"/>
                </a:lnTo>
                <a:lnTo>
                  <a:pt x="41285" y="91196"/>
                </a:lnTo>
                <a:lnTo>
                  <a:pt x="46085" y="90236"/>
                </a:lnTo>
                <a:lnTo>
                  <a:pt x="51846" y="88315"/>
                </a:lnTo>
                <a:lnTo>
                  <a:pt x="56647" y="87370"/>
                </a:lnTo>
                <a:lnTo>
                  <a:pt x="63367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80650" y="130561"/>
                </a:lnTo>
                <a:lnTo>
                  <a:pt x="73913" y="133441"/>
                </a:lnTo>
                <a:lnTo>
                  <a:pt x="68168" y="137281"/>
                </a:lnTo>
                <a:lnTo>
                  <a:pt x="62407" y="139202"/>
                </a:lnTo>
                <a:lnTo>
                  <a:pt x="63837" y="158851"/>
                </a:lnTo>
                <a:lnTo>
                  <a:pt x="75849" y="154548"/>
                </a:lnTo>
                <a:lnTo>
                  <a:pt x="76942" y="153988"/>
                </a:lnTo>
                <a:lnTo>
                  <a:pt x="87260" y="147083"/>
                </a:lnTo>
                <a:lnTo>
                  <a:pt x="96956" y="138242"/>
                </a:lnTo>
                <a:lnTo>
                  <a:pt x="96956" y="155524"/>
                </a:lnTo>
                <a:lnTo>
                  <a:pt x="97916" y="155524"/>
                </a:lnTo>
                <a:lnTo>
                  <a:pt x="98877" y="156484"/>
                </a:lnTo>
                <a:lnTo>
                  <a:pt x="99837" y="157444"/>
                </a:lnTo>
                <a:lnTo>
                  <a:pt x="116159" y="157444"/>
                </a:lnTo>
                <a:lnTo>
                  <a:pt x="118079" y="156484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999" y="154548"/>
                </a:lnTo>
                <a:lnTo>
                  <a:pt x="119999" y="46085"/>
                </a:lnTo>
                <a:lnTo>
                  <a:pt x="119039" y="38404"/>
                </a:lnTo>
                <a:lnTo>
                  <a:pt x="117119" y="31683"/>
                </a:lnTo>
                <a:lnTo>
                  <a:pt x="114239" y="24963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2717" y="9601"/>
                </a:lnTo>
                <a:lnTo>
                  <a:pt x="95996" y="6720"/>
                </a:lnTo>
                <a:lnTo>
                  <a:pt x="89275" y="3840"/>
                </a:lnTo>
                <a:lnTo>
                  <a:pt x="87785" y="3471"/>
                </a:lnTo>
                <a:lnTo>
                  <a:pt x="76063" y="1064"/>
                </a:lnTo>
                <a:lnTo>
                  <a:pt x="62407" y="0"/>
                </a:lnTo>
                <a:lnTo>
                  <a:pt x="56647" y="0"/>
                </a:lnTo>
                <a:lnTo>
                  <a:pt x="50886" y="960"/>
                </a:lnTo>
                <a:lnTo>
                  <a:pt x="46085" y="1920"/>
                </a:lnTo>
                <a:lnTo>
                  <a:pt x="40325" y="2880"/>
                </a:lnTo>
                <a:lnTo>
                  <a:pt x="35524" y="3840"/>
                </a:lnTo>
                <a:lnTo>
                  <a:pt x="30723" y="5760"/>
                </a:lnTo>
                <a:lnTo>
                  <a:pt x="25923" y="7680"/>
                </a:lnTo>
                <a:lnTo>
                  <a:pt x="22082" y="9601"/>
                </a:lnTo>
                <a:lnTo>
                  <a:pt x="18242" y="11521"/>
                </a:lnTo>
                <a:lnTo>
                  <a:pt x="14401" y="13441"/>
                </a:lnTo>
                <a:lnTo>
                  <a:pt x="12481" y="14401"/>
                </a:lnTo>
                <a:lnTo>
                  <a:pt x="10561" y="16322"/>
                </a:lnTo>
                <a:lnTo>
                  <a:pt x="9601" y="17282"/>
                </a:lnTo>
                <a:lnTo>
                  <a:pt x="8641" y="19202"/>
                </a:lnTo>
                <a:lnTo>
                  <a:pt x="7680" y="20162"/>
                </a:lnTo>
                <a:lnTo>
                  <a:pt x="7680" y="32644"/>
                </a:lnTo>
                <a:lnTo>
                  <a:pt x="8641" y="33604"/>
                </a:lnTo>
                <a:lnTo>
                  <a:pt x="8641" y="34564"/>
                </a:lnTo>
                <a:lnTo>
                  <a:pt x="9601" y="35524"/>
                </a:lnTo>
                <a:lnTo>
                  <a:pt x="9601" y="36484"/>
                </a:lnTo>
                <a:lnTo>
                  <a:pt x="11521" y="36484"/>
                </a:lnTo>
                <a:lnTo>
                  <a:pt x="12481" y="37444"/>
                </a:lnTo>
                <a:lnTo>
                  <a:pt x="14401" y="37444"/>
                </a:lnTo>
                <a:lnTo>
                  <a:pt x="16322" y="36484"/>
                </a:lnTo>
                <a:lnTo>
                  <a:pt x="18242" y="34564"/>
                </a:lnTo>
                <a:lnTo>
                  <a:pt x="21122" y="33604"/>
                </a:lnTo>
                <a:lnTo>
                  <a:pt x="24963" y="31683"/>
                </a:lnTo>
                <a:lnTo>
                  <a:pt x="28803" y="29763"/>
                </a:lnTo>
                <a:lnTo>
                  <a:pt x="32644" y="27843"/>
                </a:lnTo>
                <a:lnTo>
                  <a:pt x="37444" y="25923"/>
                </a:lnTo>
                <a:lnTo>
                  <a:pt x="42245" y="24002"/>
                </a:lnTo>
                <a:lnTo>
                  <a:pt x="48005" y="23042"/>
                </a:lnTo>
                <a:lnTo>
                  <a:pt x="53766" y="22082"/>
                </a:lnTo>
                <a:lnTo>
                  <a:pt x="66248" y="22082"/>
                </a:lnTo>
                <a:lnTo>
                  <a:pt x="71033" y="23042"/>
                </a:lnTo>
                <a:lnTo>
                  <a:pt x="75849" y="24002"/>
                </a:lnTo>
                <a:lnTo>
                  <a:pt x="79689" y="25923"/>
                </a:lnTo>
                <a:lnTo>
                  <a:pt x="83530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196" y="41285"/>
                </a:lnTo>
                <a:lnTo>
                  <a:pt x="93116" y="46085"/>
                </a:lnTo>
                <a:lnTo>
                  <a:pt x="93116" y="67193"/>
                </a:lnTo>
                <a:lnTo>
                  <a:pt x="72969" y="67193"/>
                </a:lnTo>
                <a:lnTo>
                  <a:pt x="67282" y="67369"/>
                </a:lnTo>
                <a:lnTo>
                  <a:pt x="54477" y="68809"/>
                </a:lnTo>
                <a:lnTo>
                  <a:pt x="42245" y="71033"/>
                </a:lnTo>
                <a:lnTo>
                  <a:pt x="33604" y="72969"/>
                </a:lnTo>
                <a:lnTo>
                  <a:pt x="25923" y="75849"/>
                </a:lnTo>
                <a:lnTo>
                  <a:pt x="20162" y="79689"/>
                </a:lnTo>
                <a:lnTo>
                  <a:pt x="13441" y="83530"/>
                </a:lnTo>
                <a:lnTo>
                  <a:pt x="8641" y="88315"/>
                </a:lnTo>
                <a:lnTo>
                  <a:pt x="576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1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6" name="object 846"/>
          <p:cNvSpPr/>
          <p:nvPr/>
        </p:nvSpPr>
        <p:spPr>
          <a:xfrm>
            <a:off x="4196273" y="5775243"/>
            <a:ext cx="95036" cy="195834"/>
          </a:xfrm>
          <a:custGeom>
            <a:avLst/>
            <a:gdLst/>
            <a:ahLst/>
            <a:cxnLst/>
            <a:rect l="l" t="t" r="r" b="b"/>
            <a:pathLst>
              <a:path w="95036" h="195834">
                <a:moveTo>
                  <a:pt x="91196" y="40309"/>
                </a:moveTo>
                <a:lnTo>
                  <a:pt x="52791" y="40309"/>
                </a:lnTo>
                <a:lnTo>
                  <a:pt x="52791" y="4800"/>
                </a:lnTo>
                <a:lnTo>
                  <a:pt x="51831" y="3840"/>
                </a:lnTo>
                <a:lnTo>
                  <a:pt x="51831" y="2880"/>
                </a:lnTo>
                <a:lnTo>
                  <a:pt x="50871" y="1920"/>
                </a:lnTo>
                <a:lnTo>
                  <a:pt x="49911" y="1920"/>
                </a:lnTo>
                <a:lnTo>
                  <a:pt x="48950" y="960"/>
                </a:lnTo>
                <a:lnTo>
                  <a:pt x="46070" y="960"/>
                </a:lnTo>
                <a:lnTo>
                  <a:pt x="44150" y="0"/>
                </a:lnTo>
                <a:lnTo>
                  <a:pt x="34549" y="0"/>
                </a:lnTo>
                <a:lnTo>
                  <a:pt x="32644" y="960"/>
                </a:lnTo>
                <a:lnTo>
                  <a:pt x="29748" y="960"/>
                </a:lnTo>
                <a:lnTo>
                  <a:pt x="28803" y="1920"/>
                </a:lnTo>
                <a:lnTo>
                  <a:pt x="27843" y="1920"/>
                </a:lnTo>
                <a:lnTo>
                  <a:pt x="26868" y="2880"/>
                </a:lnTo>
                <a:lnTo>
                  <a:pt x="26868" y="3840"/>
                </a:lnTo>
                <a:lnTo>
                  <a:pt x="25908" y="3840"/>
                </a:lnTo>
                <a:lnTo>
                  <a:pt x="25908" y="40309"/>
                </a:lnTo>
                <a:lnTo>
                  <a:pt x="2880" y="40309"/>
                </a:lnTo>
                <a:lnTo>
                  <a:pt x="2880" y="41269"/>
                </a:lnTo>
                <a:lnTo>
                  <a:pt x="1920" y="41269"/>
                </a:lnTo>
                <a:lnTo>
                  <a:pt x="1920" y="42230"/>
                </a:lnTo>
                <a:lnTo>
                  <a:pt x="960" y="43190"/>
                </a:lnTo>
                <a:lnTo>
                  <a:pt x="960" y="46070"/>
                </a:lnTo>
                <a:lnTo>
                  <a:pt x="0" y="47030"/>
                </a:lnTo>
                <a:lnTo>
                  <a:pt x="0" y="54711"/>
                </a:lnTo>
                <a:lnTo>
                  <a:pt x="960" y="57591"/>
                </a:lnTo>
                <a:lnTo>
                  <a:pt x="1920" y="59512"/>
                </a:lnTo>
                <a:lnTo>
                  <a:pt x="2880" y="61432"/>
                </a:lnTo>
                <a:lnTo>
                  <a:pt x="3840" y="62392"/>
                </a:lnTo>
                <a:lnTo>
                  <a:pt x="25908" y="62392"/>
                </a:lnTo>
                <a:lnTo>
                  <a:pt x="25908" y="155508"/>
                </a:lnTo>
                <a:lnTo>
                  <a:pt x="26868" y="162229"/>
                </a:lnTo>
                <a:lnTo>
                  <a:pt x="27843" y="168950"/>
                </a:lnTo>
                <a:lnTo>
                  <a:pt x="29748" y="174711"/>
                </a:lnTo>
                <a:lnTo>
                  <a:pt x="32644" y="180472"/>
                </a:lnTo>
                <a:lnTo>
                  <a:pt x="35524" y="184312"/>
                </a:lnTo>
                <a:lnTo>
                  <a:pt x="39364" y="188153"/>
                </a:lnTo>
                <a:lnTo>
                  <a:pt x="44150" y="191018"/>
                </a:lnTo>
                <a:lnTo>
                  <a:pt x="48950" y="192953"/>
                </a:lnTo>
                <a:lnTo>
                  <a:pt x="54711" y="194858"/>
                </a:lnTo>
                <a:lnTo>
                  <a:pt x="61432" y="195834"/>
                </a:lnTo>
                <a:lnTo>
                  <a:pt x="75834" y="195834"/>
                </a:lnTo>
                <a:lnTo>
                  <a:pt x="78714" y="194858"/>
                </a:lnTo>
                <a:lnTo>
                  <a:pt x="80634" y="194858"/>
                </a:lnTo>
                <a:lnTo>
                  <a:pt x="82555" y="193913"/>
                </a:lnTo>
                <a:lnTo>
                  <a:pt x="85435" y="193913"/>
                </a:lnTo>
                <a:lnTo>
                  <a:pt x="87355" y="192953"/>
                </a:lnTo>
                <a:lnTo>
                  <a:pt x="88315" y="192953"/>
                </a:lnTo>
                <a:lnTo>
                  <a:pt x="90236" y="191993"/>
                </a:lnTo>
                <a:lnTo>
                  <a:pt x="92156" y="191018"/>
                </a:lnTo>
                <a:lnTo>
                  <a:pt x="93116" y="190073"/>
                </a:lnTo>
                <a:lnTo>
                  <a:pt x="94076" y="189113"/>
                </a:lnTo>
                <a:lnTo>
                  <a:pt x="94076" y="188153"/>
                </a:lnTo>
                <a:lnTo>
                  <a:pt x="95036" y="186232"/>
                </a:lnTo>
                <a:lnTo>
                  <a:pt x="95036" y="172791"/>
                </a:lnTo>
                <a:lnTo>
                  <a:pt x="94076" y="171831"/>
                </a:lnTo>
                <a:lnTo>
                  <a:pt x="94076" y="169910"/>
                </a:lnTo>
                <a:lnTo>
                  <a:pt x="93116" y="169910"/>
                </a:lnTo>
                <a:lnTo>
                  <a:pt x="93116" y="168950"/>
                </a:lnTo>
                <a:lnTo>
                  <a:pt x="89275" y="168950"/>
                </a:lnTo>
                <a:lnTo>
                  <a:pt x="88315" y="169910"/>
                </a:lnTo>
                <a:lnTo>
                  <a:pt x="87355" y="169910"/>
                </a:lnTo>
                <a:lnTo>
                  <a:pt x="86395" y="170870"/>
                </a:lnTo>
                <a:lnTo>
                  <a:pt x="84475" y="170870"/>
                </a:lnTo>
                <a:lnTo>
                  <a:pt x="83515" y="171831"/>
                </a:lnTo>
                <a:lnTo>
                  <a:pt x="81594" y="171831"/>
                </a:lnTo>
                <a:lnTo>
                  <a:pt x="79674" y="172791"/>
                </a:lnTo>
                <a:lnTo>
                  <a:pt x="77754" y="172791"/>
                </a:lnTo>
                <a:lnTo>
                  <a:pt x="75834" y="173751"/>
                </a:lnTo>
                <a:lnTo>
                  <a:pt x="65272" y="173751"/>
                </a:lnTo>
                <a:lnTo>
                  <a:pt x="59512" y="170870"/>
                </a:lnTo>
                <a:lnTo>
                  <a:pt x="56631" y="166070"/>
                </a:lnTo>
                <a:lnTo>
                  <a:pt x="53751" y="160309"/>
                </a:lnTo>
                <a:lnTo>
                  <a:pt x="52791" y="152628"/>
                </a:lnTo>
                <a:lnTo>
                  <a:pt x="52791" y="62392"/>
                </a:lnTo>
                <a:lnTo>
                  <a:pt x="91196" y="62392"/>
                </a:lnTo>
                <a:lnTo>
                  <a:pt x="93116" y="61432"/>
                </a:lnTo>
                <a:lnTo>
                  <a:pt x="94076" y="59512"/>
                </a:lnTo>
                <a:lnTo>
                  <a:pt x="95036" y="57591"/>
                </a:lnTo>
                <a:lnTo>
                  <a:pt x="95036" y="44150"/>
                </a:lnTo>
                <a:lnTo>
                  <a:pt x="94076" y="43190"/>
                </a:lnTo>
                <a:lnTo>
                  <a:pt x="94076" y="42230"/>
                </a:lnTo>
                <a:lnTo>
                  <a:pt x="93116" y="41269"/>
                </a:lnTo>
                <a:lnTo>
                  <a:pt x="92156" y="40309"/>
                </a:lnTo>
                <a:lnTo>
                  <a:pt x="91196" y="40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7" name="object 847"/>
          <p:cNvSpPr/>
          <p:nvPr/>
        </p:nvSpPr>
        <p:spPr>
          <a:xfrm>
            <a:off x="4323938" y="5754121"/>
            <a:ext cx="32644" cy="32644"/>
          </a:xfrm>
          <a:custGeom>
            <a:avLst/>
            <a:gdLst/>
            <a:ahLst/>
            <a:cxnLst/>
            <a:rect l="l" t="t" r="r" b="b"/>
            <a:pathLst>
              <a:path w="32644" h="32644">
                <a:moveTo>
                  <a:pt x="32644" y="16306"/>
                </a:moveTo>
                <a:lnTo>
                  <a:pt x="32644" y="10561"/>
                </a:lnTo>
                <a:lnTo>
                  <a:pt x="31683" y="5760"/>
                </a:lnTo>
                <a:lnTo>
                  <a:pt x="28803" y="3840"/>
                </a:lnTo>
                <a:lnTo>
                  <a:pt x="26883" y="1920"/>
                </a:lnTo>
                <a:lnTo>
                  <a:pt x="23042" y="0"/>
                </a:lnTo>
                <a:lnTo>
                  <a:pt x="9616" y="0"/>
                </a:lnTo>
                <a:lnTo>
                  <a:pt x="5775" y="1920"/>
                </a:lnTo>
                <a:lnTo>
                  <a:pt x="2895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42"/>
                </a:lnTo>
                <a:lnTo>
                  <a:pt x="960" y="26868"/>
                </a:lnTo>
                <a:lnTo>
                  <a:pt x="2895" y="28803"/>
                </a:lnTo>
                <a:lnTo>
                  <a:pt x="5775" y="31683"/>
                </a:lnTo>
                <a:lnTo>
                  <a:pt x="9616" y="32644"/>
                </a:lnTo>
                <a:lnTo>
                  <a:pt x="23042" y="32644"/>
                </a:lnTo>
                <a:lnTo>
                  <a:pt x="26883" y="31683"/>
                </a:lnTo>
                <a:lnTo>
                  <a:pt x="28803" y="28803"/>
                </a:lnTo>
                <a:lnTo>
                  <a:pt x="31683" y="26868"/>
                </a:lnTo>
                <a:lnTo>
                  <a:pt x="32644" y="22082"/>
                </a:lnTo>
                <a:lnTo>
                  <a:pt x="32644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8" name="object 848"/>
          <p:cNvSpPr/>
          <p:nvPr/>
        </p:nvSpPr>
        <p:spPr>
          <a:xfrm>
            <a:off x="4326834" y="5814593"/>
            <a:ext cx="26868" cy="154564"/>
          </a:xfrm>
          <a:custGeom>
            <a:avLst/>
            <a:gdLst/>
            <a:ahLst/>
            <a:cxnLst/>
            <a:rect l="l" t="t" r="r" b="b"/>
            <a:pathLst>
              <a:path w="26868" h="154564">
                <a:moveTo>
                  <a:pt x="26868" y="3840"/>
                </a:moveTo>
                <a:lnTo>
                  <a:pt x="25907" y="2880"/>
                </a:lnTo>
                <a:lnTo>
                  <a:pt x="25907" y="1920"/>
                </a:lnTo>
                <a:lnTo>
                  <a:pt x="24947" y="960"/>
                </a:lnTo>
                <a:lnTo>
                  <a:pt x="23027" y="960"/>
                </a:lnTo>
                <a:lnTo>
                  <a:pt x="22067" y="0"/>
                </a:lnTo>
                <a:lnTo>
                  <a:pt x="4785" y="0"/>
                </a:lnTo>
                <a:lnTo>
                  <a:pt x="3825" y="960"/>
                </a:lnTo>
                <a:lnTo>
                  <a:pt x="2880" y="960"/>
                </a:lnTo>
                <a:lnTo>
                  <a:pt x="1904" y="1920"/>
                </a:lnTo>
                <a:lnTo>
                  <a:pt x="944" y="1920"/>
                </a:lnTo>
                <a:lnTo>
                  <a:pt x="944" y="2880"/>
                </a:lnTo>
                <a:lnTo>
                  <a:pt x="0" y="3840"/>
                </a:lnTo>
                <a:lnTo>
                  <a:pt x="0" y="151668"/>
                </a:lnTo>
                <a:lnTo>
                  <a:pt x="944" y="152643"/>
                </a:lnTo>
                <a:lnTo>
                  <a:pt x="1904" y="153603"/>
                </a:lnTo>
                <a:lnTo>
                  <a:pt x="2880" y="153603"/>
                </a:lnTo>
                <a:lnTo>
                  <a:pt x="3825" y="154564"/>
                </a:lnTo>
                <a:lnTo>
                  <a:pt x="22067" y="154564"/>
                </a:lnTo>
                <a:lnTo>
                  <a:pt x="23027" y="153603"/>
                </a:lnTo>
                <a:lnTo>
                  <a:pt x="24947" y="153603"/>
                </a:lnTo>
                <a:lnTo>
                  <a:pt x="25907" y="152643"/>
                </a:lnTo>
                <a:lnTo>
                  <a:pt x="26868" y="151668"/>
                </a:lnTo>
                <a:lnTo>
                  <a:pt x="26868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9" name="object 849"/>
          <p:cNvSpPr/>
          <p:nvPr/>
        </p:nvSpPr>
        <p:spPr>
          <a:xfrm>
            <a:off x="4383465" y="5814593"/>
            <a:ext cx="138242" cy="154564"/>
          </a:xfrm>
          <a:custGeom>
            <a:avLst/>
            <a:gdLst/>
            <a:ahLst/>
            <a:cxnLst/>
            <a:rect l="l" t="t" r="r" b="b"/>
            <a:pathLst>
              <a:path w="138242" h="154564">
                <a:moveTo>
                  <a:pt x="87355" y="150723"/>
                </a:moveTo>
                <a:lnTo>
                  <a:pt x="87355" y="148803"/>
                </a:lnTo>
                <a:lnTo>
                  <a:pt x="137266" y="11521"/>
                </a:lnTo>
                <a:lnTo>
                  <a:pt x="137266" y="9601"/>
                </a:lnTo>
                <a:lnTo>
                  <a:pt x="138242" y="8641"/>
                </a:lnTo>
                <a:lnTo>
                  <a:pt x="138242" y="1920"/>
                </a:lnTo>
                <a:lnTo>
                  <a:pt x="137266" y="1920"/>
                </a:lnTo>
                <a:lnTo>
                  <a:pt x="137266" y="960"/>
                </a:lnTo>
                <a:lnTo>
                  <a:pt x="136306" y="960"/>
                </a:lnTo>
                <a:lnTo>
                  <a:pt x="135361" y="0"/>
                </a:lnTo>
                <a:lnTo>
                  <a:pt x="117119" y="0"/>
                </a:lnTo>
                <a:lnTo>
                  <a:pt x="116159" y="960"/>
                </a:lnTo>
                <a:lnTo>
                  <a:pt x="114239" y="960"/>
                </a:lnTo>
                <a:lnTo>
                  <a:pt x="113278" y="1920"/>
                </a:lnTo>
                <a:lnTo>
                  <a:pt x="112318" y="2880"/>
                </a:lnTo>
                <a:lnTo>
                  <a:pt x="111358" y="3840"/>
                </a:lnTo>
                <a:lnTo>
                  <a:pt x="111358" y="4800"/>
                </a:lnTo>
                <a:lnTo>
                  <a:pt x="71033" y="124800"/>
                </a:lnTo>
                <a:lnTo>
                  <a:pt x="70073" y="126720"/>
                </a:lnTo>
                <a:lnTo>
                  <a:pt x="70073" y="124800"/>
                </a:lnTo>
                <a:lnTo>
                  <a:pt x="28803" y="4800"/>
                </a:lnTo>
                <a:lnTo>
                  <a:pt x="27828" y="3840"/>
                </a:lnTo>
                <a:lnTo>
                  <a:pt x="27828" y="2880"/>
                </a:lnTo>
                <a:lnTo>
                  <a:pt x="26883" y="2880"/>
                </a:lnTo>
                <a:lnTo>
                  <a:pt x="26883" y="1920"/>
                </a:lnTo>
                <a:lnTo>
                  <a:pt x="25923" y="960"/>
                </a:lnTo>
                <a:lnTo>
                  <a:pt x="24947" y="960"/>
                </a:lnTo>
                <a:lnTo>
                  <a:pt x="24003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6720"/>
                </a:lnTo>
                <a:lnTo>
                  <a:pt x="960" y="7680"/>
                </a:lnTo>
                <a:lnTo>
                  <a:pt x="960" y="9601"/>
                </a:lnTo>
                <a:lnTo>
                  <a:pt x="1920" y="11521"/>
                </a:lnTo>
                <a:lnTo>
                  <a:pt x="50871" y="148803"/>
                </a:lnTo>
                <a:lnTo>
                  <a:pt x="51831" y="150723"/>
                </a:lnTo>
                <a:lnTo>
                  <a:pt x="51831" y="151668"/>
                </a:lnTo>
                <a:lnTo>
                  <a:pt x="52791" y="151668"/>
                </a:lnTo>
                <a:lnTo>
                  <a:pt x="53751" y="152643"/>
                </a:lnTo>
                <a:lnTo>
                  <a:pt x="54711" y="153603"/>
                </a:lnTo>
                <a:lnTo>
                  <a:pt x="55671" y="153603"/>
                </a:lnTo>
                <a:lnTo>
                  <a:pt x="57591" y="154564"/>
                </a:lnTo>
                <a:lnTo>
                  <a:pt x="81594" y="154564"/>
                </a:lnTo>
                <a:lnTo>
                  <a:pt x="82555" y="153603"/>
                </a:lnTo>
                <a:lnTo>
                  <a:pt x="84475" y="153603"/>
                </a:lnTo>
                <a:lnTo>
                  <a:pt x="85435" y="152643"/>
                </a:lnTo>
                <a:lnTo>
                  <a:pt x="85435" y="151668"/>
                </a:lnTo>
                <a:lnTo>
                  <a:pt x="86395" y="151668"/>
                </a:lnTo>
                <a:lnTo>
                  <a:pt x="87355" y="15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0" name="object 850"/>
          <p:cNvSpPr/>
          <p:nvPr/>
        </p:nvSpPr>
        <p:spPr>
          <a:xfrm>
            <a:off x="4538974" y="5818370"/>
            <a:ext cx="127680" cy="153667"/>
          </a:xfrm>
          <a:custGeom>
            <a:avLst/>
            <a:gdLst/>
            <a:ahLst/>
            <a:cxnLst/>
            <a:rect l="l" t="t" r="r" b="b"/>
            <a:pathLst>
              <a:path w="127680" h="153667">
                <a:moveTo>
                  <a:pt x="28803" y="87419"/>
                </a:moveTo>
                <a:lnTo>
                  <a:pt x="28803" y="53815"/>
                </a:lnTo>
                <a:lnTo>
                  <a:pt x="29763" y="48069"/>
                </a:lnTo>
                <a:lnTo>
                  <a:pt x="31683" y="42309"/>
                </a:lnTo>
                <a:lnTo>
                  <a:pt x="33604" y="36548"/>
                </a:lnTo>
                <a:lnTo>
                  <a:pt x="39356" y="0"/>
                </a:lnTo>
                <a:lnTo>
                  <a:pt x="28332" y="6811"/>
                </a:lnTo>
                <a:lnTo>
                  <a:pt x="19202" y="15425"/>
                </a:lnTo>
                <a:lnTo>
                  <a:pt x="10701" y="28150"/>
                </a:lnTo>
                <a:lnTo>
                  <a:pt x="5760" y="40388"/>
                </a:lnTo>
                <a:lnTo>
                  <a:pt x="3200" y="48489"/>
                </a:lnTo>
                <a:lnTo>
                  <a:pt x="800" y="60735"/>
                </a:lnTo>
                <a:lnTo>
                  <a:pt x="0" y="73977"/>
                </a:lnTo>
                <a:lnTo>
                  <a:pt x="407" y="84524"/>
                </a:lnTo>
                <a:lnTo>
                  <a:pt x="2083" y="97296"/>
                </a:lnTo>
                <a:lnTo>
                  <a:pt x="4800" y="108542"/>
                </a:lnTo>
                <a:lnTo>
                  <a:pt x="11748" y="123896"/>
                </a:lnTo>
                <a:lnTo>
                  <a:pt x="19202" y="133505"/>
                </a:lnTo>
                <a:lnTo>
                  <a:pt x="29569" y="142403"/>
                </a:lnTo>
                <a:lnTo>
                  <a:pt x="41285" y="147891"/>
                </a:lnTo>
                <a:lnTo>
                  <a:pt x="47499" y="150071"/>
                </a:lnTo>
                <a:lnTo>
                  <a:pt x="59780" y="152766"/>
                </a:lnTo>
                <a:lnTo>
                  <a:pt x="72969" y="153667"/>
                </a:lnTo>
                <a:lnTo>
                  <a:pt x="79674" y="153667"/>
                </a:lnTo>
                <a:lnTo>
                  <a:pt x="86395" y="152707"/>
                </a:lnTo>
                <a:lnTo>
                  <a:pt x="92156" y="151732"/>
                </a:lnTo>
                <a:lnTo>
                  <a:pt x="98877" y="150787"/>
                </a:lnTo>
                <a:lnTo>
                  <a:pt x="104637" y="149827"/>
                </a:lnTo>
                <a:lnTo>
                  <a:pt x="108478" y="147891"/>
                </a:lnTo>
                <a:lnTo>
                  <a:pt x="113278" y="146946"/>
                </a:lnTo>
                <a:lnTo>
                  <a:pt x="117119" y="145986"/>
                </a:lnTo>
                <a:lnTo>
                  <a:pt x="119999" y="144066"/>
                </a:lnTo>
                <a:lnTo>
                  <a:pt x="122880" y="143106"/>
                </a:lnTo>
                <a:lnTo>
                  <a:pt x="124800" y="142146"/>
                </a:lnTo>
                <a:lnTo>
                  <a:pt x="124800" y="141186"/>
                </a:lnTo>
                <a:lnTo>
                  <a:pt x="125760" y="141186"/>
                </a:lnTo>
                <a:lnTo>
                  <a:pt x="126720" y="140226"/>
                </a:lnTo>
                <a:lnTo>
                  <a:pt x="126720" y="139265"/>
                </a:lnTo>
                <a:lnTo>
                  <a:pt x="127680" y="138305"/>
                </a:lnTo>
                <a:lnTo>
                  <a:pt x="127680" y="123903"/>
                </a:lnTo>
                <a:lnTo>
                  <a:pt x="126720" y="122943"/>
                </a:lnTo>
                <a:lnTo>
                  <a:pt x="126720" y="121983"/>
                </a:lnTo>
                <a:lnTo>
                  <a:pt x="125760" y="121023"/>
                </a:lnTo>
                <a:lnTo>
                  <a:pt x="120959" y="121023"/>
                </a:lnTo>
                <a:lnTo>
                  <a:pt x="118079" y="122943"/>
                </a:lnTo>
                <a:lnTo>
                  <a:pt x="115199" y="123903"/>
                </a:lnTo>
                <a:lnTo>
                  <a:pt x="112318" y="124864"/>
                </a:lnTo>
                <a:lnTo>
                  <a:pt x="108478" y="125824"/>
                </a:lnTo>
                <a:lnTo>
                  <a:pt x="104637" y="127744"/>
                </a:lnTo>
                <a:lnTo>
                  <a:pt x="99837" y="128704"/>
                </a:lnTo>
                <a:lnTo>
                  <a:pt x="94076" y="129664"/>
                </a:lnTo>
                <a:lnTo>
                  <a:pt x="89275" y="131584"/>
                </a:lnTo>
                <a:lnTo>
                  <a:pt x="67208" y="131584"/>
                </a:lnTo>
                <a:lnTo>
                  <a:pt x="59527" y="130624"/>
                </a:lnTo>
                <a:lnTo>
                  <a:pt x="53766" y="127744"/>
                </a:lnTo>
                <a:lnTo>
                  <a:pt x="48006" y="125824"/>
                </a:lnTo>
                <a:lnTo>
                  <a:pt x="43205" y="121983"/>
                </a:lnTo>
                <a:lnTo>
                  <a:pt x="39364" y="117183"/>
                </a:lnTo>
                <a:lnTo>
                  <a:pt x="35524" y="112382"/>
                </a:lnTo>
                <a:lnTo>
                  <a:pt x="32644" y="107581"/>
                </a:lnTo>
                <a:lnTo>
                  <a:pt x="30723" y="100861"/>
                </a:lnTo>
                <a:lnTo>
                  <a:pt x="29763" y="94140"/>
                </a:lnTo>
                <a:lnTo>
                  <a:pt x="28803" y="874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1" name="object 851"/>
          <p:cNvSpPr/>
          <p:nvPr/>
        </p:nvSpPr>
        <p:spPr>
          <a:xfrm>
            <a:off x="4567778" y="5811713"/>
            <a:ext cx="105597" cy="94076"/>
          </a:xfrm>
          <a:custGeom>
            <a:avLst/>
            <a:gdLst/>
            <a:ahLst/>
            <a:cxnLst/>
            <a:rect l="l" t="t" r="r" b="b"/>
            <a:pathLst>
              <a:path w="105597" h="94076">
                <a:moveTo>
                  <a:pt x="4800" y="43205"/>
                </a:moveTo>
                <a:lnTo>
                  <a:pt x="7680" y="38404"/>
                </a:lnTo>
                <a:lnTo>
                  <a:pt x="10561" y="34564"/>
                </a:lnTo>
                <a:lnTo>
                  <a:pt x="14401" y="30723"/>
                </a:lnTo>
                <a:lnTo>
                  <a:pt x="18242" y="27843"/>
                </a:lnTo>
                <a:lnTo>
                  <a:pt x="23042" y="24963"/>
                </a:lnTo>
                <a:lnTo>
                  <a:pt x="27843" y="22082"/>
                </a:lnTo>
                <a:lnTo>
                  <a:pt x="33604" y="21122"/>
                </a:lnTo>
                <a:lnTo>
                  <a:pt x="40325" y="21122"/>
                </a:lnTo>
                <a:lnTo>
                  <a:pt x="47497" y="21547"/>
                </a:lnTo>
                <a:lnTo>
                  <a:pt x="59819" y="25407"/>
                </a:lnTo>
                <a:lnTo>
                  <a:pt x="69113" y="33604"/>
                </a:lnTo>
                <a:lnTo>
                  <a:pt x="73500" y="40017"/>
                </a:lnTo>
                <a:lnTo>
                  <a:pt x="77460" y="51677"/>
                </a:lnTo>
                <a:lnTo>
                  <a:pt x="78714" y="66248"/>
                </a:lnTo>
                <a:lnTo>
                  <a:pt x="0" y="66248"/>
                </a:lnTo>
                <a:lnTo>
                  <a:pt x="0" y="60472"/>
                </a:lnTo>
                <a:lnTo>
                  <a:pt x="0" y="94076"/>
                </a:lnTo>
                <a:lnTo>
                  <a:pt x="0" y="85435"/>
                </a:lnTo>
                <a:lnTo>
                  <a:pt x="97916" y="85435"/>
                </a:lnTo>
                <a:lnTo>
                  <a:pt x="99837" y="84475"/>
                </a:lnTo>
                <a:lnTo>
                  <a:pt x="102717" y="82555"/>
                </a:lnTo>
                <a:lnTo>
                  <a:pt x="104637" y="80634"/>
                </a:lnTo>
                <a:lnTo>
                  <a:pt x="105597" y="77754"/>
                </a:lnTo>
                <a:lnTo>
                  <a:pt x="105585" y="67277"/>
                </a:lnTo>
                <a:lnTo>
                  <a:pt x="104636" y="54466"/>
                </a:lnTo>
                <a:lnTo>
                  <a:pt x="101757" y="42245"/>
                </a:lnTo>
                <a:lnTo>
                  <a:pt x="98877" y="34564"/>
                </a:lnTo>
                <a:lnTo>
                  <a:pt x="95996" y="26883"/>
                </a:lnTo>
                <a:lnTo>
                  <a:pt x="90236" y="21122"/>
                </a:lnTo>
                <a:lnTo>
                  <a:pt x="85435" y="14401"/>
                </a:lnTo>
                <a:lnTo>
                  <a:pt x="78714" y="9601"/>
                </a:lnTo>
                <a:lnTo>
                  <a:pt x="71033" y="5760"/>
                </a:lnTo>
                <a:lnTo>
                  <a:pt x="66762" y="4047"/>
                </a:lnTo>
                <a:lnTo>
                  <a:pt x="54824" y="1011"/>
                </a:lnTo>
                <a:lnTo>
                  <a:pt x="41285" y="0"/>
                </a:lnTo>
                <a:lnTo>
                  <a:pt x="37051" y="105"/>
                </a:lnTo>
                <a:lnTo>
                  <a:pt x="24228" y="1856"/>
                </a:lnTo>
                <a:lnTo>
                  <a:pt x="12481" y="5760"/>
                </a:lnTo>
                <a:lnTo>
                  <a:pt x="10553" y="6657"/>
                </a:lnTo>
                <a:lnTo>
                  <a:pt x="4800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2" name="object 852"/>
          <p:cNvSpPr/>
          <p:nvPr/>
        </p:nvSpPr>
        <p:spPr>
          <a:xfrm>
            <a:off x="4780894" y="5811713"/>
            <a:ext cx="119984" cy="160324"/>
          </a:xfrm>
          <a:custGeom>
            <a:avLst/>
            <a:gdLst/>
            <a:ahLst/>
            <a:cxnLst/>
            <a:rect l="l" t="t" r="r" b="b"/>
            <a:pathLst>
              <a:path w="119984" h="160324">
                <a:moveTo>
                  <a:pt x="0" y="116159"/>
                </a:moveTo>
                <a:lnTo>
                  <a:pt x="0" y="122880"/>
                </a:lnTo>
                <a:lnTo>
                  <a:pt x="1920" y="128640"/>
                </a:lnTo>
                <a:lnTo>
                  <a:pt x="3840" y="134401"/>
                </a:lnTo>
                <a:lnTo>
                  <a:pt x="6720" y="140162"/>
                </a:lnTo>
                <a:lnTo>
                  <a:pt x="9601" y="144962"/>
                </a:lnTo>
                <a:lnTo>
                  <a:pt x="14401" y="147843"/>
                </a:lnTo>
                <a:lnTo>
                  <a:pt x="18242" y="152643"/>
                </a:lnTo>
                <a:lnTo>
                  <a:pt x="24002" y="154548"/>
                </a:lnTo>
                <a:lnTo>
                  <a:pt x="29748" y="156484"/>
                </a:lnTo>
                <a:lnTo>
                  <a:pt x="27843" y="121920"/>
                </a:lnTo>
                <a:lnTo>
                  <a:pt x="27843" y="105597"/>
                </a:lnTo>
                <a:lnTo>
                  <a:pt x="29748" y="102717"/>
                </a:lnTo>
                <a:lnTo>
                  <a:pt x="31683" y="98877"/>
                </a:lnTo>
                <a:lnTo>
                  <a:pt x="34564" y="95996"/>
                </a:lnTo>
                <a:lnTo>
                  <a:pt x="37429" y="94076"/>
                </a:lnTo>
                <a:lnTo>
                  <a:pt x="41269" y="91196"/>
                </a:lnTo>
                <a:lnTo>
                  <a:pt x="46070" y="90236"/>
                </a:lnTo>
                <a:lnTo>
                  <a:pt x="50871" y="88315"/>
                </a:lnTo>
                <a:lnTo>
                  <a:pt x="56631" y="87370"/>
                </a:lnTo>
                <a:lnTo>
                  <a:pt x="6335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80634" y="130561"/>
                </a:lnTo>
                <a:lnTo>
                  <a:pt x="73913" y="133441"/>
                </a:lnTo>
                <a:lnTo>
                  <a:pt x="68153" y="137281"/>
                </a:lnTo>
                <a:lnTo>
                  <a:pt x="61432" y="139202"/>
                </a:lnTo>
                <a:lnTo>
                  <a:pt x="46070" y="139202"/>
                </a:lnTo>
                <a:lnTo>
                  <a:pt x="39349" y="137281"/>
                </a:lnTo>
                <a:lnTo>
                  <a:pt x="34564" y="132481"/>
                </a:lnTo>
                <a:lnTo>
                  <a:pt x="36469" y="159364"/>
                </a:lnTo>
                <a:lnTo>
                  <a:pt x="43190" y="160324"/>
                </a:lnTo>
                <a:lnTo>
                  <a:pt x="59512" y="160324"/>
                </a:lnTo>
                <a:lnTo>
                  <a:pt x="67193" y="158389"/>
                </a:lnTo>
                <a:lnTo>
                  <a:pt x="74874" y="154548"/>
                </a:lnTo>
                <a:lnTo>
                  <a:pt x="76779" y="153659"/>
                </a:lnTo>
                <a:lnTo>
                  <a:pt x="87438" y="146856"/>
                </a:lnTo>
                <a:lnTo>
                  <a:pt x="96956" y="138242"/>
                </a:lnTo>
                <a:lnTo>
                  <a:pt x="96956" y="155524"/>
                </a:lnTo>
                <a:lnTo>
                  <a:pt x="97917" y="155524"/>
                </a:lnTo>
                <a:lnTo>
                  <a:pt x="98877" y="156484"/>
                </a:lnTo>
                <a:lnTo>
                  <a:pt x="99837" y="157444"/>
                </a:lnTo>
                <a:lnTo>
                  <a:pt x="116159" y="157444"/>
                </a:lnTo>
                <a:lnTo>
                  <a:pt x="117104" y="156484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984" y="154548"/>
                </a:lnTo>
                <a:lnTo>
                  <a:pt x="119984" y="46085"/>
                </a:lnTo>
                <a:lnTo>
                  <a:pt x="118079" y="38404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9275" y="3840"/>
                </a:lnTo>
                <a:lnTo>
                  <a:pt x="76048" y="1063"/>
                </a:lnTo>
                <a:lnTo>
                  <a:pt x="62392" y="0"/>
                </a:lnTo>
                <a:lnTo>
                  <a:pt x="56631" y="0"/>
                </a:lnTo>
                <a:lnTo>
                  <a:pt x="50871" y="960"/>
                </a:lnTo>
                <a:lnTo>
                  <a:pt x="45110" y="1920"/>
                </a:lnTo>
                <a:lnTo>
                  <a:pt x="40309" y="2880"/>
                </a:lnTo>
                <a:lnTo>
                  <a:pt x="34564" y="3840"/>
                </a:lnTo>
                <a:lnTo>
                  <a:pt x="30723" y="5760"/>
                </a:lnTo>
                <a:lnTo>
                  <a:pt x="25908" y="7680"/>
                </a:lnTo>
                <a:lnTo>
                  <a:pt x="22067" y="9601"/>
                </a:lnTo>
                <a:lnTo>
                  <a:pt x="18242" y="11521"/>
                </a:lnTo>
                <a:lnTo>
                  <a:pt x="14401" y="13441"/>
                </a:lnTo>
                <a:lnTo>
                  <a:pt x="11521" y="14401"/>
                </a:lnTo>
                <a:lnTo>
                  <a:pt x="10561" y="16322"/>
                </a:lnTo>
                <a:lnTo>
                  <a:pt x="8641" y="17282"/>
                </a:lnTo>
                <a:lnTo>
                  <a:pt x="7680" y="19202"/>
                </a:lnTo>
                <a:lnTo>
                  <a:pt x="7680" y="32644"/>
                </a:lnTo>
                <a:lnTo>
                  <a:pt x="8641" y="33604"/>
                </a:lnTo>
                <a:lnTo>
                  <a:pt x="8641" y="34564"/>
                </a:lnTo>
                <a:lnTo>
                  <a:pt x="9601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4401" y="37444"/>
                </a:lnTo>
                <a:lnTo>
                  <a:pt x="16322" y="36484"/>
                </a:lnTo>
                <a:lnTo>
                  <a:pt x="18242" y="34564"/>
                </a:lnTo>
                <a:lnTo>
                  <a:pt x="21122" y="33604"/>
                </a:lnTo>
                <a:lnTo>
                  <a:pt x="24002" y="31683"/>
                </a:lnTo>
                <a:lnTo>
                  <a:pt x="27843" y="29763"/>
                </a:lnTo>
                <a:lnTo>
                  <a:pt x="32628" y="27843"/>
                </a:lnTo>
                <a:lnTo>
                  <a:pt x="36469" y="25923"/>
                </a:lnTo>
                <a:lnTo>
                  <a:pt x="42245" y="24002"/>
                </a:lnTo>
                <a:lnTo>
                  <a:pt x="47030" y="23042"/>
                </a:lnTo>
                <a:lnTo>
                  <a:pt x="53751" y="22082"/>
                </a:lnTo>
                <a:lnTo>
                  <a:pt x="66233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967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196" y="41285"/>
                </a:lnTo>
                <a:lnTo>
                  <a:pt x="92156" y="46085"/>
                </a:lnTo>
                <a:lnTo>
                  <a:pt x="93116" y="50886"/>
                </a:lnTo>
                <a:lnTo>
                  <a:pt x="93116" y="67193"/>
                </a:lnTo>
                <a:lnTo>
                  <a:pt x="72953" y="67193"/>
                </a:lnTo>
                <a:lnTo>
                  <a:pt x="66931" y="67368"/>
                </a:lnTo>
                <a:lnTo>
                  <a:pt x="54185" y="68808"/>
                </a:lnTo>
                <a:lnTo>
                  <a:pt x="42245" y="71033"/>
                </a:lnTo>
                <a:lnTo>
                  <a:pt x="33588" y="72969"/>
                </a:lnTo>
                <a:lnTo>
                  <a:pt x="25908" y="75849"/>
                </a:lnTo>
                <a:lnTo>
                  <a:pt x="19187" y="79689"/>
                </a:lnTo>
                <a:lnTo>
                  <a:pt x="13441" y="83530"/>
                </a:lnTo>
                <a:lnTo>
                  <a:pt x="8641" y="88315"/>
                </a:lnTo>
                <a:lnTo>
                  <a:pt x="480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1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3" name="object 853"/>
          <p:cNvSpPr/>
          <p:nvPr/>
        </p:nvSpPr>
        <p:spPr>
          <a:xfrm>
            <a:off x="4808738" y="5933633"/>
            <a:ext cx="8625" cy="37444"/>
          </a:xfrm>
          <a:custGeom>
            <a:avLst/>
            <a:gdLst/>
            <a:ahLst/>
            <a:cxnLst/>
            <a:rect l="l" t="t" r="r" b="b"/>
            <a:pathLst>
              <a:path w="8625" h="37444">
                <a:moveTo>
                  <a:pt x="1904" y="5760"/>
                </a:moveTo>
                <a:lnTo>
                  <a:pt x="0" y="0"/>
                </a:lnTo>
                <a:lnTo>
                  <a:pt x="1904" y="34564"/>
                </a:lnTo>
                <a:lnTo>
                  <a:pt x="8625" y="37444"/>
                </a:lnTo>
                <a:lnTo>
                  <a:pt x="6720" y="10561"/>
                </a:lnTo>
                <a:lnTo>
                  <a:pt x="1904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4" name="object 854"/>
          <p:cNvSpPr/>
          <p:nvPr/>
        </p:nvSpPr>
        <p:spPr>
          <a:xfrm>
            <a:off x="4940244" y="5744519"/>
            <a:ext cx="134401" cy="227517"/>
          </a:xfrm>
          <a:custGeom>
            <a:avLst/>
            <a:gdLst/>
            <a:ahLst/>
            <a:cxnLst/>
            <a:rect l="l" t="t" r="r" b="b"/>
            <a:pathLst>
              <a:path w="134401" h="227517">
                <a:moveTo>
                  <a:pt x="113278" y="223677"/>
                </a:moveTo>
                <a:lnTo>
                  <a:pt x="114239" y="224637"/>
                </a:lnTo>
                <a:lnTo>
                  <a:pt x="130561" y="224637"/>
                </a:lnTo>
                <a:lnTo>
                  <a:pt x="131521" y="223677"/>
                </a:lnTo>
                <a:lnTo>
                  <a:pt x="132481" y="223677"/>
                </a:lnTo>
                <a:lnTo>
                  <a:pt x="133441" y="222717"/>
                </a:lnTo>
                <a:lnTo>
                  <a:pt x="133441" y="221741"/>
                </a:lnTo>
                <a:lnTo>
                  <a:pt x="134401" y="220797"/>
                </a:lnTo>
                <a:lnTo>
                  <a:pt x="134401" y="4800"/>
                </a:lnTo>
                <a:lnTo>
                  <a:pt x="133441" y="3840"/>
                </a:lnTo>
                <a:lnTo>
                  <a:pt x="133441" y="2880"/>
                </a:lnTo>
                <a:lnTo>
                  <a:pt x="132481" y="1920"/>
                </a:lnTo>
                <a:lnTo>
                  <a:pt x="131521" y="1920"/>
                </a:lnTo>
                <a:lnTo>
                  <a:pt x="130561" y="960"/>
                </a:lnTo>
                <a:lnTo>
                  <a:pt x="126720" y="960"/>
                </a:lnTo>
                <a:lnTo>
                  <a:pt x="124800" y="0"/>
                </a:lnTo>
                <a:lnTo>
                  <a:pt x="115199" y="0"/>
                </a:lnTo>
                <a:lnTo>
                  <a:pt x="114239" y="960"/>
                </a:lnTo>
                <a:lnTo>
                  <a:pt x="110398" y="960"/>
                </a:lnTo>
                <a:lnTo>
                  <a:pt x="109438" y="1920"/>
                </a:lnTo>
                <a:lnTo>
                  <a:pt x="108478" y="1920"/>
                </a:lnTo>
                <a:lnTo>
                  <a:pt x="107518" y="2880"/>
                </a:lnTo>
                <a:lnTo>
                  <a:pt x="107518" y="89275"/>
                </a:lnTo>
                <a:lnTo>
                  <a:pt x="106407" y="88305"/>
                </a:lnTo>
                <a:lnTo>
                  <a:pt x="96091" y="79635"/>
                </a:lnTo>
                <a:lnTo>
                  <a:pt x="86395" y="72953"/>
                </a:lnTo>
                <a:lnTo>
                  <a:pt x="78729" y="69113"/>
                </a:lnTo>
                <a:lnTo>
                  <a:pt x="71048" y="67193"/>
                </a:lnTo>
                <a:lnTo>
                  <a:pt x="62392" y="67193"/>
                </a:lnTo>
                <a:lnTo>
                  <a:pt x="47115" y="69034"/>
                </a:lnTo>
                <a:lnTo>
                  <a:pt x="35524" y="73913"/>
                </a:lnTo>
                <a:lnTo>
                  <a:pt x="27843" y="77754"/>
                </a:lnTo>
                <a:lnTo>
                  <a:pt x="21122" y="82555"/>
                </a:lnTo>
                <a:lnTo>
                  <a:pt x="16322" y="89275"/>
                </a:lnTo>
                <a:lnTo>
                  <a:pt x="8298" y="103046"/>
                </a:lnTo>
                <a:lnTo>
                  <a:pt x="3840" y="115199"/>
                </a:lnTo>
                <a:lnTo>
                  <a:pt x="2437" y="123241"/>
                </a:lnTo>
                <a:lnTo>
                  <a:pt x="711" y="135866"/>
                </a:lnTo>
                <a:lnTo>
                  <a:pt x="0" y="148788"/>
                </a:lnTo>
                <a:lnTo>
                  <a:pt x="98" y="154823"/>
                </a:lnTo>
                <a:lnTo>
                  <a:pt x="1199" y="167565"/>
                </a:lnTo>
                <a:lnTo>
                  <a:pt x="3840" y="179511"/>
                </a:lnTo>
                <a:lnTo>
                  <a:pt x="4137" y="180947"/>
                </a:lnTo>
                <a:lnTo>
                  <a:pt x="7799" y="193327"/>
                </a:lnTo>
                <a:lnTo>
                  <a:pt x="13441" y="204475"/>
                </a:lnTo>
                <a:lnTo>
                  <a:pt x="18242" y="211195"/>
                </a:lnTo>
                <a:lnTo>
                  <a:pt x="24963" y="216956"/>
                </a:lnTo>
                <a:lnTo>
                  <a:pt x="27843" y="160309"/>
                </a:lnTo>
                <a:lnTo>
                  <a:pt x="27843" y="139202"/>
                </a:lnTo>
                <a:lnTo>
                  <a:pt x="28803" y="132481"/>
                </a:lnTo>
                <a:lnTo>
                  <a:pt x="29763" y="125760"/>
                </a:lnTo>
                <a:lnTo>
                  <a:pt x="30723" y="119039"/>
                </a:lnTo>
                <a:lnTo>
                  <a:pt x="33604" y="113278"/>
                </a:lnTo>
                <a:lnTo>
                  <a:pt x="36484" y="108478"/>
                </a:lnTo>
                <a:lnTo>
                  <a:pt x="39364" y="102717"/>
                </a:lnTo>
                <a:lnTo>
                  <a:pt x="43205" y="98877"/>
                </a:lnTo>
                <a:lnTo>
                  <a:pt x="48005" y="95036"/>
                </a:lnTo>
                <a:lnTo>
                  <a:pt x="52806" y="92156"/>
                </a:lnTo>
                <a:lnTo>
                  <a:pt x="58552" y="90236"/>
                </a:lnTo>
                <a:lnTo>
                  <a:pt x="72953" y="90236"/>
                </a:lnTo>
                <a:lnTo>
                  <a:pt x="79674" y="93116"/>
                </a:lnTo>
                <a:lnTo>
                  <a:pt x="86395" y="97916"/>
                </a:lnTo>
                <a:lnTo>
                  <a:pt x="89022" y="99889"/>
                </a:lnTo>
                <a:lnTo>
                  <a:pt x="97962" y="107894"/>
                </a:lnTo>
                <a:lnTo>
                  <a:pt x="107518" y="118079"/>
                </a:lnTo>
                <a:lnTo>
                  <a:pt x="107518" y="175671"/>
                </a:lnTo>
                <a:lnTo>
                  <a:pt x="102717" y="181432"/>
                </a:lnTo>
                <a:lnTo>
                  <a:pt x="98877" y="186232"/>
                </a:lnTo>
                <a:lnTo>
                  <a:pt x="95036" y="189113"/>
                </a:lnTo>
                <a:lnTo>
                  <a:pt x="91196" y="192953"/>
                </a:lnTo>
                <a:lnTo>
                  <a:pt x="87355" y="195833"/>
                </a:lnTo>
                <a:lnTo>
                  <a:pt x="84475" y="197754"/>
                </a:lnTo>
                <a:lnTo>
                  <a:pt x="80634" y="200634"/>
                </a:lnTo>
                <a:lnTo>
                  <a:pt x="77754" y="201594"/>
                </a:lnTo>
                <a:lnTo>
                  <a:pt x="73913" y="202554"/>
                </a:lnTo>
                <a:lnTo>
                  <a:pt x="71048" y="203514"/>
                </a:lnTo>
                <a:lnTo>
                  <a:pt x="67208" y="204475"/>
                </a:lnTo>
                <a:lnTo>
                  <a:pt x="56647" y="204475"/>
                </a:lnTo>
                <a:lnTo>
                  <a:pt x="50886" y="202554"/>
                </a:lnTo>
                <a:lnTo>
                  <a:pt x="46085" y="199674"/>
                </a:lnTo>
                <a:lnTo>
                  <a:pt x="42245" y="195833"/>
                </a:lnTo>
                <a:lnTo>
                  <a:pt x="46119" y="226295"/>
                </a:lnTo>
                <a:lnTo>
                  <a:pt x="59512" y="227517"/>
                </a:lnTo>
                <a:lnTo>
                  <a:pt x="62125" y="227446"/>
                </a:lnTo>
                <a:lnTo>
                  <a:pt x="74530" y="225100"/>
                </a:lnTo>
                <a:lnTo>
                  <a:pt x="86395" y="219836"/>
                </a:lnTo>
                <a:lnTo>
                  <a:pt x="90816" y="217238"/>
                </a:lnTo>
                <a:lnTo>
                  <a:pt x="100810" y="210005"/>
                </a:lnTo>
                <a:lnTo>
                  <a:pt x="110398" y="200634"/>
                </a:lnTo>
                <a:lnTo>
                  <a:pt x="110398" y="222717"/>
                </a:lnTo>
                <a:lnTo>
                  <a:pt x="111358" y="222717"/>
                </a:lnTo>
                <a:lnTo>
                  <a:pt x="112318" y="223677"/>
                </a:lnTo>
                <a:lnTo>
                  <a:pt x="113278" y="223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5" name="object 855"/>
          <p:cNvSpPr/>
          <p:nvPr/>
        </p:nvSpPr>
        <p:spPr>
          <a:xfrm>
            <a:off x="4965207" y="5904829"/>
            <a:ext cx="21156" cy="65985"/>
          </a:xfrm>
          <a:custGeom>
            <a:avLst/>
            <a:gdLst/>
            <a:ahLst/>
            <a:cxnLst/>
            <a:rect l="l" t="t" r="r" b="b"/>
            <a:pathLst>
              <a:path w="21156" h="65985">
                <a:moveTo>
                  <a:pt x="17282" y="35524"/>
                </a:moveTo>
                <a:lnTo>
                  <a:pt x="13441" y="31683"/>
                </a:lnTo>
                <a:lnTo>
                  <a:pt x="10561" y="25923"/>
                </a:lnTo>
                <a:lnTo>
                  <a:pt x="7680" y="21122"/>
                </a:lnTo>
                <a:lnTo>
                  <a:pt x="5760" y="14401"/>
                </a:lnTo>
                <a:lnTo>
                  <a:pt x="4800" y="7680"/>
                </a:lnTo>
                <a:lnTo>
                  <a:pt x="2880" y="0"/>
                </a:lnTo>
                <a:lnTo>
                  <a:pt x="0" y="56647"/>
                </a:lnTo>
                <a:lnTo>
                  <a:pt x="6720" y="60487"/>
                </a:lnTo>
                <a:lnTo>
                  <a:pt x="9391" y="61999"/>
                </a:lnTo>
                <a:lnTo>
                  <a:pt x="21156" y="65985"/>
                </a:lnTo>
                <a:lnTo>
                  <a:pt x="17282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6" name="object 856"/>
          <p:cNvSpPr/>
          <p:nvPr/>
        </p:nvSpPr>
        <p:spPr>
          <a:xfrm>
            <a:off x="5104394" y="5814593"/>
            <a:ext cx="138242" cy="154564"/>
          </a:xfrm>
          <a:custGeom>
            <a:avLst/>
            <a:gdLst/>
            <a:ahLst/>
            <a:cxnLst/>
            <a:rect l="l" t="t" r="r" b="b"/>
            <a:pathLst>
              <a:path w="138242" h="154564">
                <a:moveTo>
                  <a:pt x="975" y="8641"/>
                </a:moveTo>
                <a:lnTo>
                  <a:pt x="975" y="9601"/>
                </a:lnTo>
                <a:lnTo>
                  <a:pt x="1935" y="11521"/>
                </a:lnTo>
                <a:lnTo>
                  <a:pt x="50886" y="148803"/>
                </a:lnTo>
                <a:lnTo>
                  <a:pt x="51846" y="150723"/>
                </a:lnTo>
                <a:lnTo>
                  <a:pt x="51846" y="151668"/>
                </a:lnTo>
                <a:lnTo>
                  <a:pt x="52806" y="151668"/>
                </a:lnTo>
                <a:lnTo>
                  <a:pt x="53766" y="152643"/>
                </a:lnTo>
                <a:lnTo>
                  <a:pt x="54726" y="153603"/>
                </a:lnTo>
                <a:lnTo>
                  <a:pt x="55686" y="153603"/>
                </a:lnTo>
                <a:lnTo>
                  <a:pt x="57607" y="154564"/>
                </a:lnTo>
                <a:lnTo>
                  <a:pt x="81610" y="154564"/>
                </a:lnTo>
                <a:lnTo>
                  <a:pt x="82570" y="153603"/>
                </a:lnTo>
                <a:lnTo>
                  <a:pt x="84490" y="153603"/>
                </a:lnTo>
                <a:lnTo>
                  <a:pt x="85450" y="152643"/>
                </a:lnTo>
                <a:lnTo>
                  <a:pt x="85450" y="151668"/>
                </a:lnTo>
                <a:lnTo>
                  <a:pt x="86410" y="151668"/>
                </a:lnTo>
                <a:lnTo>
                  <a:pt x="87355" y="150723"/>
                </a:lnTo>
                <a:lnTo>
                  <a:pt x="87355" y="148803"/>
                </a:lnTo>
                <a:lnTo>
                  <a:pt x="137281" y="11521"/>
                </a:lnTo>
                <a:lnTo>
                  <a:pt x="137281" y="9601"/>
                </a:lnTo>
                <a:lnTo>
                  <a:pt x="138242" y="8641"/>
                </a:lnTo>
                <a:lnTo>
                  <a:pt x="138242" y="2880"/>
                </a:lnTo>
                <a:lnTo>
                  <a:pt x="137281" y="1920"/>
                </a:lnTo>
                <a:lnTo>
                  <a:pt x="136321" y="960"/>
                </a:lnTo>
                <a:lnTo>
                  <a:pt x="135361" y="960"/>
                </a:lnTo>
                <a:lnTo>
                  <a:pt x="134401" y="0"/>
                </a:lnTo>
                <a:lnTo>
                  <a:pt x="117119" y="0"/>
                </a:lnTo>
                <a:lnTo>
                  <a:pt x="115199" y="960"/>
                </a:lnTo>
                <a:lnTo>
                  <a:pt x="113278" y="960"/>
                </a:lnTo>
                <a:lnTo>
                  <a:pt x="113278" y="1920"/>
                </a:lnTo>
                <a:lnTo>
                  <a:pt x="112318" y="2880"/>
                </a:lnTo>
                <a:lnTo>
                  <a:pt x="111358" y="2880"/>
                </a:lnTo>
                <a:lnTo>
                  <a:pt x="111358" y="4800"/>
                </a:lnTo>
                <a:lnTo>
                  <a:pt x="71048" y="124800"/>
                </a:lnTo>
                <a:lnTo>
                  <a:pt x="70088" y="126720"/>
                </a:lnTo>
                <a:lnTo>
                  <a:pt x="69128" y="124800"/>
                </a:lnTo>
                <a:lnTo>
                  <a:pt x="28803" y="4800"/>
                </a:lnTo>
                <a:lnTo>
                  <a:pt x="27843" y="3840"/>
                </a:lnTo>
                <a:lnTo>
                  <a:pt x="27843" y="2880"/>
                </a:lnTo>
                <a:lnTo>
                  <a:pt x="26883" y="2880"/>
                </a:lnTo>
                <a:lnTo>
                  <a:pt x="26883" y="1920"/>
                </a:lnTo>
                <a:lnTo>
                  <a:pt x="25923" y="960"/>
                </a:lnTo>
                <a:lnTo>
                  <a:pt x="24963" y="960"/>
                </a:lnTo>
                <a:lnTo>
                  <a:pt x="24003" y="0"/>
                </a:lnTo>
                <a:lnTo>
                  <a:pt x="3840" y="0"/>
                </a:lnTo>
                <a:lnTo>
                  <a:pt x="2880" y="960"/>
                </a:lnTo>
                <a:lnTo>
                  <a:pt x="1935" y="960"/>
                </a:lnTo>
                <a:lnTo>
                  <a:pt x="975" y="1920"/>
                </a:lnTo>
                <a:lnTo>
                  <a:pt x="0" y="2880"/>
                </a:lnTo>
                <a:lnTo>
                  <a:pt x="0" y="7680"/>
                </a:lnTo>
                <a:lnTo>
                  <a:pt x="975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7" name="object 857"/>
          <p:cNvSpPr/>
          <p:nvPr/>
        </p:nvSpPr>
        <p:spPr>
          <a:xfrm>
            <a:off x="5287761" y="5939393"/>
            <a:ext cx="33690" cy="32644"/>
          </a:xfrm>
          <a:custGeom>
            <a:avLst/>
            <a:gdLst/>
            <a:ahLst/>
            <a:cxnLst/>
            <a:rect l="l" t="t" r="r" b="b"/>
            <a:pathLst>
              <a:path w="33690" h="32644">
                <a:moveTo>
                  <a:pt x="24963" y="11521"/>
                </a:moveTo>
                <a:lnTo>
                  <a:pt x="16306" y="11521"/>
                </a:lnTo>
                <a:lnTo>
                  <a:pt x="9585" y="9601"/>
                </a:lnTo>
                <a:lnTo>
                  <a:pt x="4785" y="4800"/>
                </a:lnTo>
                <a:lnTo>
                  <a:pt x="0" y="0"/>
                </a:lnTo>
                <a:lnTo>
                  <a:pt x="6720" y="31683"/>
                </a:lnTo>
                <a:lnTo>
                  <a:pt x="13441" y="32644"/>
                </a:lnTo>
                <a:lnTo>
                  <a:pt x="21332" y="32643"/>
                </a:lnTo>
                <a:lnTo>
                  <a:pt x="33690" y="31172"/>
                </a:lnTo>
                <a:lnTo>
                  <a:pt x="31668" y="11521"/>
                </a:lnTo>
                <a:lnTo>
                  <a:pt x="2496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8" name="object 858"/>
          <p:cNvSpPr/>
          <p:nvPr/>
        </p:nvSpPr>
        <p:spPr>
          <a:xfrm>
            <a:off x="5257998" y="5811713"/>
            <a:ext cx="119999" cy="159364"/>
          </a:xfrm>
          <a:custGeom>
            <a:avLst/>
            <a:gdLst/>
            <a:ahLst/>
            <a:cxnLst/>
            <a:rect l="l" t="t" r="r" b="b"/>
            <a:pathLst>
              <a:path w="119999" h="159364">
                <a:moveTo>
                  <a:pt x="0" y="116159"/>
                </a:moveTo>
                <a:lnTo>
                  <a:pt x="0" y="122880"/>
                </a:lnTo>
                <a:lnTo>
                  <a:pt x="1920" y="128640"/>
                </a:lnTo>
                <a:lnTo>
                  <a:pt x="3840" y="134401"/>
                </a:lnTo>
                <a:lnTo>
                  <a:pt x="6720" y="140162"/>
                </a:lnTo>
                <a:lnTo>
                  <a:pt x="9601" y="144962"/>
                </a:lnTo>
                <a:lnTo>
                  <a:pt x="14401" y="147843"/>
                </a:lnTo>
                <a:lnTo>
                  <a:pt x="18242" y="152643"/>
                </a:lnTo>
                <a:lnTo>
                  <a:pt x="24002" y="154548"/>
                </a:lnTo>
                <a:lnTo>
                  <a:pt x="29763" y="156484"/>
                </a:lnTo>
                <a:lnTo>
                  <a:pt x="36484" y="159364"/>
                </a:lnTo>
                <a:lnTo>
                  <a:pt x="29763" y="127680"/>
                </a:lnTo>
                <a:lnTo>
                  <a:pt x="27828" y="121920"/>
                </a:lnTo>
                <a:lnTo>
                  <a:pt x="27828" y="110398"/>
                </a:lnTo>
                <a:lnTo>
                  <a:pt x="28803" y="105597"/>
                </a:lnTo>
                <a:lnTo>
                  <a:pt x="29763" y="102717"/>
                </a:lnTo>
                <a:lnTo>
                  <a:pt x="31668" y="98877"/>
                </a:lnTo>
                <a:lnTo>
                  <a:pt x="34549" y="95996"/>
                </a:lnTo>
                <a:lnTo>
                  <a:pt x="37444" y="94076"/>
                </a:lnTo>
                <a:lnTo>
                  <a:pt x="41269" y="91196"/>
                </a:lnTo>
                <a:lnTo>
                  <a:pt x="46070" y="90236"/>
                </a:lnTo>
                <a:lnTo>
                  <a:pt x="50886" y="88315"/>
                </a:lnTo>
                <a:lnTo>
                  <a:pt x="56631" y="87370"/>
                </a:lnTo>
                <a:lnTo>
                  <a:pt x="6335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80634" y="130561"/>
                </a:lnTo>
                <a:lnTo>
                  <a:pt x="73913" y="133441"/>
                </a:lnTo>
                <a:lnTo>
                  <a:pt x="68153" y="137281"/>
                </a:lnTo>
                <a:lnTo>
                  <a:pt x="61432" y="139202"/>
                </a:lnTo>
                <a:lnTo>
                  <a:pt x="63453" y="158853"/>
                </a:lnTo>
                <a:lnTo>
                  <a:pt x="75834" y="154548"/>
                </a:lnTo>
                <a:lnTo>
                  <a:pt x="76937" y="153982"/>
                </a:lnTo>
                <a:lnTo>
                  <a:pt x="87257" y="147080"/>
                </a:lnTo>
                <a:lnTo>
                  <a:pt x="96956" y="138242"/>
                </a:lnTo>
                <a:lnTo>
                  <a:pt x="96956" y="155524"/>
                </a:lnTo>
                <a:lnTo>
                  <a:pt x="97916" y="155524"/>
                </a:lnTo>
                <a:lnTo>
                  <a:pt x="98877" y="156484"/>
                </a:lnTo>
                <a:lnTo>
                  <a:pt x="99837" y="157444"/>
                </a:lnTo>
                <a:lnTo>
                  <a:pt x="116159" y="157444"/>
                </a:lnTo>
                <a:lnTo>
                  <a:pt x="117119" y="156484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999" y="154548"/>
                </a:lnTo>
                <a:lnTo>
                  <a:pt x="119999" y="46085"/>
                </a:lnTo>
                <a:lnTo>
                  <a:pt x="118079" y="38404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9275" y="3840"/>
                </a:lnTo>
                <a:lnTo>
                  <a:pt x="76048" y="1063"/>
                </a:lnTo>
                <a:lnTo>
                  <a:pt x="62392" y="0"/>
                </a:lnTo>
                <a:lnTo>
                  <a:pt x="56631" y="0"/>
                </a:lnTo>
                <a:lnTo>
                  <a:pt x="50886" y="960"/>
                </a:lnTo>
                <a:lnTo>
                  <a:pt x="46070" y="1920"/>
                </a:lnTo>
                <a:lnTo>
                  <a:pt x="40325" y="2880"/>
                </a:lnTo>
                <a:lnTo>
                  <a:pt x="34549" y="3840"/>
                </a:lnTo>
                <a:lnTo>
                  <a:pt x="30723" y="5760"/>
                </a:lnTo>
                <a:lnTo>
                  <a:pt x="25923" y="7680"/>
                </a:lnTo>
                <a:lnTo>
                  <a:pt x="22082" y="9601"/>
                </a:lnTo>
                <a:lnTo>
                  <a:pt x="18242" y="11521"/>
                </a:lnTo>
                <a:lnTo>
                  <a:pt x="14401" y="13441"/>
                </a:lnTo>
                <a:lnTo>
                  <a:pt x="12481" y="14401"/>
                </a:lnTo>
                <a:lnTo>
                  <a:pt x="10561" y="16322"/>
                </a:lnTo>
                <a:lnTo>
                  <a:pt x="9601" y="17282"/>
                </a:lnTo>
                <a:lnTo>
                  <a:pt x="8641" y="19202"/>
                </a:lnTo>
                <a:lnTo>
                  <a:pt x="7680" y="20162"/>
                </a:lnTo>
                <a:lnTo>
                  <a:pt x="7680" y="32644"/>
                </a:lnTo>
                <a:lnTo>
                  <a:pt x="8641" y="33604"/>
                </a:lnTo>
                <a:lnTo>
                  <a:pt x="8641" y="34564"/>
                </a:lnTo>
                <a:lnTo>
                  <a:pt x="9601" y="35524"/>
                </a:lnTo>
                <a:lnTo>
                  <a:pt x="9601" y="36484"/>
                </a:lnTo>
                <a:lnTo>
                  <a:pt x="11521" y="36484"/>
                </a:lnTo>
                <a:lnTo>
                  <a:pt x="11521" y="37444"/>
                </a:lnTo>
                <a:lnTo>
                  <a:pt x="14401" y="37444"/>
                </a:lnTo>
                <a:lnTo>
                  <a:pt x="16322" y="36484"/>
                </a:lnTo>
                <a:lnTo>
                  <a:pt x="18242" y="34564"/>
                </a:lnTo>
                <a:lnTo>
                  <a:pt x="21122" y="33604"/>
                </a:lnTo>
                <a:lnTo>
                  <a:pt x="24963" y="31683"/>
                </a:lnTo>
                <a:lnTo>
                  <a:pt x="28803" y="29763"/>
                </a:lnTo>
                <a:lnTo>
                  <a:pt x="32644" y="27843"/>
                </a:lnTo>
                <a:lnTo>
                  <a:pt x="36484" y="25923"/>
                </a:lnTo>
                <a:lnTo>
                  <a:pt x="42230" y="24002"/>
                </a:lnTo>
                <a:lnTo>
                  <a:pt x="47045" y="23042"/>
                </a:lnTo>
                <a:lnTo>
                  <a:pt x="53751" y="22082"/>
                </a:lnTo>
                <a:lnTo>
                  <a:pt x="66233" y="22082"/>
                </a:lnTo>
                <a:lnTo>
                  <a:pt x="71033" y="23042"/>
                </a:lnTo>
                <a:lnTo>
                  <a:pt x="75834" y="24002"/>
                </a:lnTo>
                <a:lnTo>
                  <a:pt x="7967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196" y="41285"/>
                </a:lnTo>
                <a:lnTo>
                  <a:pt x="93116" y="46085"/>
                </a:lnTo>
                <a:lnTo>
                  <a:pt x="93116" y="67193"/>
                </a:lnTo>
                <a:lnTo>
                  <a:pt x="72953" y="67193"/>
                </a:lnTo>
                <a:lnTo>
                  <a:pt x="66918" y="67369"/>
                </a:lnTo>
                <a:lnTo>
                  <a:pt x="54176" y="68809"/>
                </a:lnTo>
                <a:lnTo>
                  <a:pt x="42230" y="71033"/>
                </a:lnTo>
                <a:lnTo>
                  <a:pt x="33604" y="72969"/>
                </a:lnTo>
                <a:lnTo>
                  <a:pt x="25923" y="75849"/>
                </a:lnTo>
                <a:lnTo>
                  <a:pt x="19202" y="79689"/>
                </a:lnTo>
                <a:lnTo>
                  <a:pt x="13441" y="83530"/>
                </a:lnTo>
                <a:lnTo>
                  <a:pt x="8641" y="88315"/>
                </a:lnTo>
                <a:lnTo>
                  <a:pt x="480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1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9" name="object 859"/>
          <p:cNvSpPr/>
          <p:nvPr/>
        </p:nvSpPr>
        <p:spPr>
          <a:xfrm>
            <a:off x="5426948" y="5811713"/>
            <a:ext cx="124800" cy="157444"/>
          </a:xfrm>
          <a:custGeom>
            <a:avLst/>
            <a:gdLst/>
            <a:ahLst/>
            <a:cxnLst/>
            <a:rect l="l" t="t" r="r" b="b"/>
            <a:pathLst>
              <a:path w="124800" h="157444">
                <a:moveTo>
                  <a:pt x="24002" y="26883"/>
                </a:moveTo>
                <a:lnTo>
                  <a:pt x="24002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480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84"/>
                </a:lnTo>
                <a:lnTo>
                  <a:pt x="1920" y="156484"/>
                </a:lnTo>
                <a:lnTo>
                  <a:pt x="3840" y="157444"/>
                </a:lnTo>
                <a:lnTo>
                  <a:pt x="21122" y="157444"/>
                </a:lnTo>
                <a:lnTo>
                  <a:pt x="23042" y="156484"/>
                </a:lnTo>
                <a:lnTo>
                  <a:pt x="24963" y="156484"/>
                </a:lnTo>
                <a:lnTo>
                  <a:pt x="24963" y="155524"/>
                </a:lnTo>
                <a:lnTo>
                  <a:pt x="25923" y="155524"/>
                </a:lnTo>
                <a:lnTo>
                  <a:pt x="25923" y="51846"/>
                </a:lnTo>
                <a:lnTo>
                  <a:pt x="29311" y="47724"/>
                </a:lnTo>
                <a:lnTo>
                  <a:pt x="38400" y="37961"/>
                </a:lnTo>
                <a:lnTo>
                  <a:pt x="47045" y="30723"/>
                </a:lnTo>
                <a:lnTo>
                  <a:pt x="53766" y="25923"/>
                </a:lnTo>
                <a:lnTo>
                  <a:pt x="60487" y="23042"/>
                </a:lnTo>
                <a:lnTo>
                  <a:pt x="72953" y="23042"/>
                </a:lnTo>
                <a:lnTo>
                  <a:pt x="76794" y="24002"/>
                </a:lnTo>
                <a:lnTo>
                  <a:pt x="80634" y="26883"/>
                </a:lnTo>
                <a:lnTo>
                  <a:pt x="85435" y="28803"/>
                </a:lnTo>
                <a:lnTo>
                  <a:pt x="88315" y="31683"/>
                </a:lnTo>
                <a:lnTo>
                  <a:pt x="90236" y="34564"/>
                </a:lnTo>
                <a:lnTo>
                  <a:pt x="93116" y="38404"/>
                </a:lnTo>
                <a:lnTo>
                  <a:pt x="95036" y="43205"/>
                </a:lnTo>
                <a:lnTo>
                  <a:pt x="95996" y="48005"/>
                </a:lnTo>
                <a:lnTo>
                  <a:pt x="97916" y="52806"/>
                </a:lnTo>
                <a:lnTo>
                  <a:pt x="97916" y="153603"/>
                </a:lnTo>
                <a:lnTo>
                  <a:pt x="98877" y="154548"/>
                </a:lnTo>
                <a:lnTo>
                  <a:pt x="98877" y="155524"/>
                </a:lnTo>
                <a:lnTo>
                  <a:pt x="99837" y="156484"/>
                </a:lnTo>
                <a:lnTo>
                  <a:pt x="100797" y="156484"/>
                </a:lnTo>
                <a:lnTo>
                  <a:pt x="101757" y="157444"/>
                </a:lnTo>
                <a:lnTo>
                  <a:pt x="119999" y="157444"/>
                </a:lnTo>
                <a:lnTo>
                  <a:pt x="120959" y="156484"/>
                </a:lnTo>
                <a:lnTo>
                  <a:pt x="122880" y="156484"/>
                </a:lnTo>
                <a:lnTo>
                  <a:pt x="123840" y="155524"/>
                </a:lnTo>
                <a:lnTo>
                  <a:pt x="124800" y="154548"/>
                </a:lnTo>
                <a:lnTo>
                  <a:pt x="124789" y="62430"/>
                </a:lnTo>
                <a:lnTo>
                  <a:pt x="123990" y="49003"/>
                </a:lnTo>
                <a:lnTo>
                  <a:pt x="121920" y="37444"/>
                </a:lnTo>
                <a:lnTo>
                  <a:pt x="119999" y="30723"/>
                </a:lnTo>
                <a:lnTo>
                  <a:pt x="117119" y="24002"/>
                </a:lnTo>
                <a:lnTo>
                  <a:pt x="113278" y="18242"/>
                </a:lnTo>
                <a:lnTo>
                  <a:pt x="109438" y="13441"/>
                </a:lnTo>
                <a:lnTo>
                  <a:pt x="103677" y="8641"/>
                </a:lnTo>
                <a:lnTo>
                  <a:pt x="96956" y="5760"/>
                </a:lnTo>
                <a:lnTo>
                  <a:pt x="90236" y="1920"/>
                </a:lnTo>
                <a:lnTo>
                  <a:pt x="82555" y="0"/>
                </a:lnTo>
                <a:lnTo>
                  <a:pt x="72516" y="2"/>
                </a:lnTo>
                <a:lnTo>
                  <a:pt x="60278" y="1981"/>
                </a:lnTo>
                <a:lnTo>
                  <a:pt x="48006" y="6720"/>
                </a:lnTo>
                <a:lnTo>
                  <a:pt x="43543" y="9660"/>
                </a:lnTo>
                <a:lnTo>
                  <a:pt x="33683" y="17326"/>
                </a:lnTo>
                <a:lnTo>
                  <a:pt x="24002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0" name="object 860"/>
          <p:cNvSpPr/>
          <p:nvPr/>
        </p:nvSpPr>
        <p:spPr>
          <a:xfrm>
            <a:off x="5577672" y="5775243"/>
            <a:ext cx="95036" cy="195834"/>
          </a:xfrm>
          <a:custGeom>
            <a:avLst/>
            <a:gdLst/>
            <a:ahLst/>
            <a:cxnLst/>
            <a:rect l="l" t="t" r="r" b="b"/>
            <a:pathLst>
              <a:path w="95036" h="195834">
                <a:moveTo>
                  <a:pt x="52791" y="40309"/>
                </a:moveTo>
                <a:lnTo>
                  <a:pt x="52791" y="4800"/>
                </a:lnTo>
                <a:lnTo>
                  <a:pt x="51831" y="3840"/>
                </a:lnTo>
                <a:lnTo>
                  <a:pt x="50871" y="2880"/>
                </a:lnTo>
                <a:lnTo>
                  <a:pt x="50871" y="1920"/>
                </a:lnTo>
                <a:lnTo>
                  <a:pt x="49911" y="1920"/>
                </a:lnTo>
                <a:lnTo>
                  <a:pt x="48950" y="960"/>
                </a:lnTo>
                <a:lnTo>
                  <a:pt x="46070" y="960"/>
                </a:lnTo>
                <a:lnTo>
                  <a:pt x="44150" y="0"/>
                </a:lnTo>
                <a:lnTo>
                  <a:pt x="34549" y="0"/>
                </a:lnTo>
                <a:lnTo>
                  <a:pt x="32628" y="960"/>
                </a:lnTo>
                <a:lnTo>
                  <a:pt x="29748" y="960"/>
                </a:lnTo>
                <a:lnTo>
                  <a:pt x="28803" y="1920"/>
                </a:lnTo>
                <a:lnTo>
                  <a:pt x="27828" y="1920"/>
                </a:lnTo>
                <a:lnTo>
                  <a:pt x="26868" y="2880"/>
                </a:lnTo>
                <a:lnTo>
                  <a:pt x="25908" y="3840"/>
                </a:lnTo>
                <a:lnTo>
                  <a:pt x="25908" y="40309"/>
                </a:lnTo>
                <a:lnTo>
                  <a:pt x="2880" y="40309"/>
                </a:lnTo>
                <a:lnTo>
                  <a:pt x="2880" y="41269"/>
                </a:lnTo>
                <a:lnTo>
                  <a:pt x="1905" y="41269"/>
                </a:lnTo>
                <a:lnTo>
                  <a:pt x="1905" y="42230"/>
                </a:lnTo>
                <a:lnTo>
                  <a:pt x="960" y="43190"/>
                </a:lnTo>
                <a:lnTo>
                  <a:pt x="960" y="45110"/>
                </a:lnTo>
                <a:lnTo>
                  <a:pt x="0" y="46070"/>
                </a:lnTo>
                <a:lnTo>
                  <a:pt x="0" y="54711"/>
                </a:lnTo>
                <a:lnTo>
                  <a:pt x="960" y="57591"/>
                </a:lnTo>
                <a:lnTo>
                  <a:pt x="1905" y="59512"/>
                </a:lnTo>
                <a:lnTo>
                  <a:pt x="2880" y="61432"/>
                </a:lnTo>
                <a:lnTo>
                  <a:pt x="3840" y="62392"/>
                </a:lnTo>
                <a:lnTo>
                  <a:pt x="25908" y="62392"/>
                </a:lnTo>
                <a:lnTo>
                  <a:pt x="25908" y="155508"/>
                </a:lnTo>
                <a:lnTo>
                  <a:pt x="26868" y="162229"/>
                </a:lnTo>
                <a:lnTo>
                  <a:pt x="27828" y="168950"/>
                </a:lnTo>
                <a:lnTo>
                  <a:pt x="29748" y="174711"/>
                </a:lnTo>
                <a:lnTo>
                  <a:pt x="32628" y="180472"/>
                </a:lnTo>
                <a:lnTo>
                  <a:pt x="35509" y="184312"/>
                </a:lnTo>
                <a:lnTo>
                  <a:pt x="39349" y="188153"/>
                </a:lnTo>
                <a:lnTo>
                  <a:pt x="43190" y="191018"/>
                </a:lnTo>
                <a:lnTo>
                  <a:pt x="48950" y="192953"/>
                </a:lnTo>
                <a:lnTo>
                  <a:pt x="54711" y="194858"/>
                </a:lnTo>
                <a:lnTo>
                  <a:pt x="60472" y="195834"/>
                </a:lnTo>
                <a:lnTo>
                  <a:pt x="75834" y="195834"/>
                </a:lnTo>
                <a:lnTo>
                  <a:pt x="78714" y="194858"/>
                </a:lnTo>
                <a:lnTo>
                  <a:pt x="80634" y="194858"/>
                </a:lnTo>
                <a:lnTo>
                  <a:pt x="82555" y="193913"/>
                </a:lnTo>
                <a:lnTo>
                  <a:pt x="84475" y="193913"/>
                </a:lnTo>
                <a:lnTo>
                  <a:pt x="87355" y="192953"/>
                </a:lnTo>
                <a:lnTo>
                  <a:pt x="88315" y="192953"/>
                </a:lnTo>
                <a:lnTo>
                  <a:pt x="90236" y="191993"/>
                </a:lnTo>
                <a:lnTo>
                  <a:pt x="92156" y="191018"/>
                </a:lnTo>
                <a:lnTo>
                  <a:pt x="92156" y="190073"/>
                </a:lnTo>
                <a:lnTo>
                  <a:pt x="93116" y="189113"/>
                </a:lnTo>
                <a:lnTo>
                  <a:pt x="94076" y="188153"/>
                </a:lnTo>
                <a:lnTo>
                  <a:pt x="94076" y="186232"/>
                </a:lnTo>
                <a:lnTo>
                  <a:pt x="95036" y="184312"/>
                </a:lnTo>
                <a:lnTo>
                  <a:pt x="95036" y="173751"/>
                </a:lnTo>
                <a:lnTo>
                  <a:pt x="94076" y="172791"/>
                </a:lnTo>
                <a:lnTo>
                  <a:pt x="94076" y="169910"/>
                </a:lnTo>
                <a:lnTo>
                  <a:pt x="93116" y="169910"/>
                </a:lnTo>
                <a:lnTo>
                  <a:pt x="93116" y="168950"/>
                </a:lnTo>
                <a:lnTo>
                  <a:pt x="89275" y="168950"/>
                </a:lnTo>
                <a:lnTo>
                  <a:pt x="88315" y="169910"/>
                </a:lnTo>
                <a:lnTo>
                  <a:pt x="87355" y="169910"/>
                </a:lnTo>
                <a:lnTo>
                  <a:pt x="86395" y="170870"/>
                </a:lnTo>
                <a:lnTo>
                  <a:pt x="84475" y="170870"/>
                </a:lnTo>
                <a:lnTo>
                  <a:pt x="82555" y="171831"/>
                </a:lnTo>
                <a:lnTo>
                  <a:pt x="81594" y="171831"/>
                </a:lnTo>
                <a:lnTo>
                  <a:pt x="79674" y="172791"/>
                </a:lnTo>
                <a:lnTo>
                  <a:pt x="77754" y="172791"/>
                </a:lnTo>
                <a:lnTo>
                  <a:pt x="74874" y="173751"/>
                </a:lnTo>
                <a:lnTo>
                  <a:pt x="65272" y="173751"/>
                </a:lnTo>
                <a:lnTo>
                  <a:pt x="59512" y="170870"/>
                </a:lnTo>
                <a:lnTo>
                  <a:pt x="56631" y="166070"/>
                </a:lnTo>
                <a:lnTo>
                  <a:pt x="53751" y="160309"/>
                </a:lnTo>
                <a:lnTo>
                  <a:pt x="52791" y="152628"/>
                </a:lnTo>
                <a:lnTo>
                  <a:pt x="52791" y="62392"/>
                </a:lnTo>
                <a:lnTo>
                  <a:pt x="91196" y="62392"/>
                </a:lnTo>
                <a:lnTo>
                  <a:pt x="93116" y="61432"/>
                </a:lnTo>
                <a:lnTo>
                  <a:pt x="94076" y="59512"/>
                </a:lnTo>
                <a:lnTo>
                  <a:pt x="95036" y="57591"/>
                </a:lnTo>
                <a:lnTo>
                  <a:pt x="95036" y="46070"/>
                </a:lnTo>
                <a:lnTo>
                  <a:pt x="94076" y="44150"/>
                </a:lnTo>
                <a:lnTo>
                  <a:pt x="94076" y="42230"/>
                </a:lnTo>
                <a:lnTo>
                  <a:pt x="93116" y="41269"/>
                </a:lnTo>
                <a:lnTo>
                  <a:pt x="92156" y="40309"/>
                </a:lnTo>
                <a:lnTo>
                  <a:pt x="52791" y="40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1" name="object 861"/>
          <p:cNvSpPr/>
          <p:nvPr/>
        </p:nvSpPr>
        <p:spPr>
          <a:xfrm>
            <a:off x="5693831" y="5811713"/>
            <a:ext cx="119984" cy="159364"/>
          </a:xfrm>
          <a:custGeom>
            <a:avLst/>
            <a:gdLst/>
            <a:ahLst/>
            <a:cxnLst/>
            <a:rect l="l" t="t" r="r" b="b"/>
            <a:pathLst>
              <a:path w="119984" h="159364">
                <a:moveTo>
                  <a:pt x="0" y="116159"/>
                </a:moveTo>
                <a:lnTo>
                  <a:pt x="0" y="122880"/>
                </a:lnTo>
                <a:lnTo>
                  <a:pt x="1905" y="128640"/>
                </a:lnTo>
                <a:lnTo>
                  <a:pt x="3840" y="134401"/>
                </a:lnTo>
                <a:lnTo>
                  <a:pt x="6720" y="140162"/>
                </a:lnTo>
                <a:lnTo>
                  <a:pt x="9585" y="144962"/>
                </a:lnTo>
                <a:lnTo>
                  <a:pt x="14386" y="147843"/>
                </a:lnTo>
                <a:lnTo>
                  <a:pt x="19187" y="152643"/>
                </a:lnTo>
                <a:lnTo>
                  <a:pt x="23987" y="154548"/>
                </a:lnTo>
                <a:lnTo>
                  <a:pt x="29748" y="156484"/>
                </a:lnTo>
                <a:lnTo>
                  <a:pt x="36469" y="159364"/>
                </a:lnTo>
                <a:lnTo>
                  <a:pt x="29748" y="127680"/>
                </a:lnTo>
                <a:lnTo>
                  <a:pt x="27828" y="121920"/>
                </a:lnTo>
                <a:lnTo>
                  <a:pt x="27828" y="110398"/>
                </a:lnTo>
                <a:lnTo>
                  <a:pt x="28788" y="105597"/>
                </a:lnTo>
                <a:lnTo>
                  <a:pt x="29748" y="102717"/>
                </a:lnTo>
                <a:lnTo>
                  <a:pt x="31668" y="98877"/>
                </a:lnTo>
                <a:lnTo>
                  <a:pt x="34549" y="95996"/>
                </a:lnTo>
                <a:lnTo>
                  <a:pt x="38389" y="94076"/>
                </a:lnTo>
                <a:lnTo>
                  <a:pt x="41269" y="91196"/>
                </a:lnTo>
                <a:lnTo>
                  <a:pt x="46070" y="90236"/>
                </a:lnTo>
                <a:lnTo>
                  <a:pt x="51831" y="88315"/>
                </a:lnTo>
                <a:lnTo>
                  <a:pt x="56631" y="87370"/>
                </a:lnTo>
                <a:lnTo>
                  <a:pt x="63352" y="86395"/>
                </a:lnTo>
                <a:lnTo>
                  <a:pt x="93101" y="86395"/>
                </a:lnTo>
                <a:lnTo>
                  <a:pt x="93101" y="117119"/>
                </a:lnTo>
                <a:lnTo>
                  <a:pt x="86395" y="124800"/>
                </a:lnTo>
                <a:lnTo>
                  <a:pt x="80634" y="130561"/>
                </a:lnTo>
                <a:lnTo>
                  <a:pt x="74874" y="133441"/>
                </a:lnTo>
                <a:lnTo>
                  <a:pt x="68153" y="137281"/>
                </a:lnTo>
                <a:lnTo>
                  <a:pt x="62392" y="139202"/>
                </a:lnTo>
                <a:lnTo>
                  <a:pt x="63822" y="158851"/>
                </a:lnTo>
                <a:lnTo>
                  <a:pt x="75834" y="154548"/>
                </a:lnTo>
                <a:lnTo>
                  <a:pt x="76927" y="153988"/>
                </a:lnTo>
                <a:lnTo>
                  <a:pt x="87250" y="147083"/>
                </a:lnTo>
                <a:lnTo>
                  <a:pt x="96941" y="138242"/>
                </a:lnTo>
                <a:lnTo>
                  <a:pt x="96941" y="155524"/>
                </a:lnTo>
                <a:lnTo>
                  <a:pt x="97917" y="155524"/>
                </a:lnTo>
                <a:lnTo>
                  <a:pt x="98861" y="156484"/>
                </a:lnTo>
                <a:lnTo>
                  <a:pt x="99822" y="157444"/>
                </a:lnTo>
                <a:lnTo>
                  <a:pt x="117104" y="157444"/>
                </a:lnTo>
                <a:lnTo>
                  <a:pt x="118064" y="156484"/>
                </a:lnTo>
                <a:lnTo>
                  <a:pt x="119024" y="155524"/>
                </a:lnTo>
                <a:lnTo>
                  <a:pt x="119984" y="155524"/>
                </a:lnTo>
                <a:lnTo>
                  <a:pt x="119984" y="46085"/>
                </a:lnTo>
                <a:lnTo>
                  <a:pt x="119024" y="38404"/>
                </a:lnTo>
                <a:lnTo>
                  <a:pt x="117104" y="31683"/>
                </a:lnTo>
                <a:lnTo>
                  <a:pt x="115183" y="24963"/>
                </a:lnTo>
                <a:lnTo>
                  <a:pt x="111343" y="19202"/>
                </a:lnTo>
                <a:lnTo>
                  <a:pt x="106542" y="14401"/>
                </a:lnTo>
                <a:lnTo>
                  <a:pt x="102702" y="9601"/>
                </a:lnTo>
                <a:lnTo>
                  <a:pt x="95981" y="6720"/>
                </a:lnTo>
                <a:lnTo>
                  <a:pt x="89260" y="3840"/>
                </a:lnTo>
                <a:lnTo>
                  <a:pt x="76048" y="1064"/>
                </a:lnTo>
                <a:lnTo>
                  <a:pt x="62392" y="0"/>
                </a:lnTo>
                <a:lnTo>
                  <a:pt x="56631" y="0"/>
                </a:lnTo>
                <a:lnTo>
                  <a:pt x="51831" y="960"/>
                </a:lnTo>
                <a:lnTo>
                  <a:pt x="46070" y="1920"/>
                </a:lnTo>
                <a:lnTo>
                  <a:pt x="40309" y="2880"/>
                </a:lnTo>
                <a:lnTo>
                  <a:pt x="35509" y="3840"/>
                </a:lnTo>
                <a:lnTo>
                  <a:pt x="30708" y="5760"/>
                </a:lnTo>
                <a:lnTo>
                  <a:pt x="25908" y="7680"/>
                </a:lnTo>
                <a:lnTo>
                  <a:pt x="22067" y="9601"/>
                </a:lnTo>
                <a:lnTo>
                  <a:pt x="18227" y="11521"/>
                </a:lnTo>
                <a:lnTo>
                  <a:pt x="14386" y="13441"/>
                </a:lnTo>
                <a:lnTo>
                  <a:pt x="12466" y="14401"/>
                </a:lnTo>
                <a:lnTo>
                  <a:pt x="10561" y="16322"/>
                </a:lnTo>
                <a:lnTo>
                  <a:pt x="9585" y="17282"/>
                </a:lnTo>
                <a:lnTo>
                  <a:pt x="8625" y="19202"/>
                </a:lnTo>
                <a:lnTo>
                  <a:pt x="7665" y="20162"/>
                </a:lnTo>
                <a:lnTo>
                  <a:pt x="7665" y="31683"/>
                </a:lnTo>
                <a:lnTo>
                  <a:pt x="8625" y="32644"/>
                </a:lnTo>
                <a:lnTo>
                  <a:pt x="8625" y="34564"/>
                </a:lnTo>
                <a:lnTo>
                  <a:pt x="9585" y="35524"/>
                </a:lnTo>
                <a:lnTo>
                  <a:pt x="9585" y="36484"/>
                </a:lnTo>
                <a:lnTo>
                  <a:pt x="11506" y="36484"/>
                </a:lnTo>
                <a:lnTo>
                  <a:pt x="12466" y="37444"/>
                </a:lnTo>
                <a:lnTo>
                  <a:pt x="14386" y="37444"/>
                </a:lnTo>
                <a:lnTo>
                  <a:pt x="16306" y="36484"/>
                </a:lnTo>
                <a:lnTo>
                  <a:pt x="19187" y="34564"/>
                </a:lnTo>
                <a:lnTo>
                  <a:pt x="21107" y="33604"/>
                </a:lnTo>
                <a:lnTo>
                  <a:pt x="24947" y="31683"/>
                </a:lnTo>
                <a:lnTo>
                  <a:pt x="28788" y="29763"/>
                </a:lnTo>
                <a:lnTo>
                  <a:pt x="32628" y="27843"/>
                </a:lnTo>
                <a:lnTo>
                  <a:pt x="37429" y="25923"/>
                </a:lnTo>
                <a:lnTo>
                  <a:pt x="42230" y="24002"/>
                </a:lnTo>
                <a:lnTo>
                  <a:pt x="47990" y="23042"/>
                </a:lnTo>
                <a:lnTo>
                  <a:pt x="53751" y="22082"/>
                </a:lnTo>
                <a:lnTo>
                  <a:pt x="66233" y="22082"/>
                </a:lnTo>
                <a:lnTo>
                  <a:pt x="71033" y="23042"/>
                </a:lnTo>
                <a:lnTo>
                  <a:pt x="75834" y="24002"/>
                </a:lnTo>
                <a:lnTo>
                  <a:pt x="79674" y="25923"/>
                </a:lnTo>
                <a:lnTo>
                  <a:pt x="83515" y="27843"/>
                </a:lnTo>
                <a:lnTo>
                  <a:pt x="85420" y="30723"/>
                </a:lnTo>
                <a:lnTo>
                  <a:pt x="88300" y="33604"/>
                </a:lnTo>
                <a:lnTo>
                  <a:pt x="90236" y="37444"/>
                </a:lnTo>
                <a:lnTo>
                  <a:pt x="91196" y="41285"/>
                </a:lnTo>
                <a:lnTo>
                  <a:pt x="93101" y="46085"/>
                </a:lnTo>
                <a:lnTo>
                  <a:pt x="93101" y="67193"/>
                </a:lnTo>
                <a:lnTo>
                  <a:pt x="72953" y="67193"/>
                </a:lnTo>
                <a:lnTo>
                  <a:pt x="68093" y="67323"/>
                </a:lnTo>
                <a:lnTo>
                  <a:pt x="55046" y="68747"/>
                </a:lnTo>
                <a:lnTo>
                  <a:pt x="43190" y="71033"/>
                </a:lnTo>
                <a:lnTo>
                  <a:pt x="33588" y="72969"/>
                </a:lnTo>
                <a:lnTo>
                  <a:pt x="25908" y="75849"/>
                </a:lnTo>
                <a:lnTo>
                  <a:pt x="20147" y="79689"/>
                </a:lnTo>
                <a:lnTo>
                  <a:pt x="13426" y="83530"/>
                </a:lnTo>
                <a:lnTo>
                  <a:pt x="8625" y="88315"/>
                </a:lnTo>
                <a:lnTo>
                  <a:pt x="5745" y="94076"/>
                </a:lnTo>
                <a:lnTo>
                  <a:pt x="1905" y="100797"/>
                </a:lnTo>
                <a:lnTo>
                  <a:pt x="0" y="107518"/>
                </a:lnTo>
                <a:lnTo>
                  <a:pt x="0" y="11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2" name="object 862"/>
          <p:cNvSpPr/>
          <p:nvPr/>
        </p:nvSpPr>
        <p:spPr>
          <a:xfrm>
            <a:off x="5723580" y="5939393"/>
            <a:ext cx="34073" cy="32644"/>
          </a:xfrm>
          <a:custGeom>
            <a:avLst/>
            <a:gdLst/>
            <a:ahLst/>
            <a:cxnLst/>
            <a:rect l="l" t="t" r="r" b="b"/>
            <a:pathLst>
              <a:path w="34073" h="32644">
                <a:moveTo>
                  <a:pt x="24963" y="11521"/>
                </a:moveTo>
                <a:lnTo>
                  <a:pt x="16322" y="11521"/>
                </a:lnTo>
                <a:lnTo>
                  <a:pt x="9601" y="9601"/>
                </a:lnTo>
                <a:lnTo>
                  <a:pt x="4800" y="4800"/>
                </a:lnTo>
                <a:lnTo>
                  <a:pt x="0" y="0"/>
                </a:lnTo>
                <a:lnTo>
                  <a:pt x="6720" y="31683"/>
                </a:lnTo>
                <a:lnTo>
                  <a:pt x="13441" y="32644"/>
                </a:lnTo>
                <a:lnTo>
                  <a:pt x="21347" y="32643"/>
                </a:lnTo>
                <a:lnTo>
                  <a:pt x="34073" y="31171"/>
                </a:lnTo>
                <a:lnTo>
                  <a:pt x="32644" y="11521"/>
                </a:lnTo>
                <a:lnTo>
                  <a:pt x="2496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3" name="object 863"/>
          <p:cNvSpPr/>
          <p:nvPr/>
        </p:nvSpPr>
        <p:spPr>
          <a:xfrm>
            <a:off x="5846460" y="5836676"/>
            <a:ext cx="121920" cy="213367"/>
          </a:xfrm>
          <a:custGeom>
            <a:avLst/>
            <a:gdLst/>
            <a:ahLst/>
            <a:cxnLst/>
            <a:rect l="l" t="t" r="r" b="b"/>
            <a:pathLst>
              <a:path w="121920" h="213367">
                <a:moveTo>
                  <a:pt x="73913" y="79674"/>
                </a:moveTo>
                <a:lnTo>
                  <a:pt x="81594" y="78714"/>
                </a:lnTo>
                <a:lnTo>
                  <a:pt x="88315" y="75834"/>
                </a:lnTo>
                <a:lnTo>
                  <a:pt x="95036" y="73913"/>
                </a:lnTo>
                <a:lnTo>
                  <a:pt x="100797" y="70073"/>
                </a:lnTo>
                <a:lnTo>
                  <a:pt x="105597" y="66233"/>
                </a:lnTo>
                <a:lnTo>
                  <a:pt x="111358" y="61432"/>
                </a:lnTo>
                <a:lnTo>
                  <a:pt x="115199" y="55671"/>
                </a:lnTo>
                <a:lnTo>
                  <a:pt x="118079" y="49911"/>
                </a:lnTo>
                <a:lnTo>
                  <a:pt x="119999" y="43205"/>
                </a:lnTo>
                <a:lnTo>
                  <a:pt x="121920" y="35509"/>
                </a:lnTo>
                <a:lnTo>
                  <a:pt x="121920" y="22082"/>
                </a:lnTo>
                <a:lnTo>
                  <a:pt x="120959" y="17282"/>
                </a:lnTo>
                <a:lnTo>
                  <a:pt x="119039" y="12481"/>
                </a:lnTo>
                <a:lnTo>
                  <a:pt x="118079" y="7680"/>
                </a:lnTo>
                <a:lnTo>
                  <a:pt x="115199" y="3840"/>
                </a:lnTo>
                <a:lnTo>
                  <a:pt x="111358" y="0"/>
                </a:lnTo>
                <a:lnTo>
                  <a:pt x="95996" y="17282"/>
                </a:lnTo>
                <a:lnTo>
                  <a:pt x="95996" y="35509"/>
                </a:lnTo>
                <a:lnTo>
                  <a:pt x="94076" y="39364"/>
                </a:lnTo>
                <a:lnTo>
                  <a:pt x="93116" y="43205"/>
                </a:lnTo>
                <a:lnTo>
                  <a:pt x="91196" y="47045"/>
                </a:lnTo>
                <a:lnTo>
                  <a:pt x="88315" y="49911"/>
                </a:lnTo>
                <a:lnTo>
                  <a:pt x="86395" y="52791"/>
                </a:lnTo>
                <a:lnTo>
                  <a:pt x="82555" y="55671"/>
                </a:lnTo>
                <a:lnTo>
                  <a:pt x="78714" y="56631"/>
                </a:lnTo>
                <a:lnTo>
                  <a:pt x="74874" y="58567"/>
                </a:lnTo>
                <a:lnTo>
                  <a:pt x="70073" y="59512"/>
                </a:lnTo>
                <a:lnTo>
                  <a:pt x="55671" y="59512"/>
                </a:lnTo>
                <a:lnTo>
                  <a:pt x="47990" y="56631"/>
                </a:lnTo>
                <a:lnTo>
                  <a:pt x="43205" y="75834"/>
                </a:lnTo>
                <a:lnTo>
                  <a:pt x="47990" y="77754"/>
                </a:lnTo>
                <a:lnTo>
                  <a:pt x="53766" y="78714"/>
                </a:lnTo>
                <a:lnTo>
                  <a:pt x="59512" y="79674"/>
                </a:lnTo>
                <a:lnTo>
                  <a:pt x="73913" y="79674"/>
                </a:lnTo>
                <a:close/>
              </a:path>
              <a:path w="121920" h="213367">
                <a:moveTo>
                  <a:pt x="106558" y="184312"/>
                </a:moveTo>
                <a:lnTo>
                  <a:pt x="113278" y="180472"/>
                </a:lnTo>
                <a:lnTo>
                  <a:pt x="119039" y="175671"/>
                </a:lnTo>
                <a:lnTo>
                  <a:pt x="124785" y="171831"/>
                </a:lnTo>
                <a:lnTo>
                  <a:pt x="129600" y="166070"/>
                </a:lnTo>
                <a:lnTo>
                  <a:pt x="132466" y="160324"/>
                </a:lnTo>
                <a:lnTo>
                  <a:pt x="135346" y="153588"/>
                </a:lnTo>
                <a:lnTo>
                  <a:pt x="136306" y="147828"/>
                </a:lnTo>
                <a:lnTo>
                  <a:pt x="136306" y="134401"/>
                </a:lnTo>
                <a:lnTo>
                  <a:pt x="135346" y="129585"/>
                </a:lnTo>
                <a:lnTo>
                  <a:pt x="132466" y="124800"/>
                </a:lnTo>
                <a:lnTo>
                  <a:pt x="129600" y="119999"/>
                </a:lnTo>
                <a:lnTo>
                  <a:pt x="126720" y="115199"/>
                </a:lnTo>
                <a:lnTo>
                  <a:pt x="121920" y="112318"/>
                </a:lnTo>
                <a:lnTo>
                  <a:pt x="118079" y="109438"/>
                </a:lnTo>
                <a:lnTo>
                  <a:pt x="112318" y="106558"/>
                </a:lnTo>
                <a:lnTo>
                  <a:pt x="106558" y="104637"/>
                </a:lnTo>
                <a:lnTo>
                  <a:pt x="100797" y="102717"/>
                </a:lnTo>
                <a:lnTo>
                  <a:pt x="94076" y="101757"/>
                </a:lnTo>
                <a:lnTo>
                  <a:pt x="86395" y="101757"/>
                </a:lnTo>
                <a:lnTo>
                  <a:pt x="48950" y="99837"/>
                </a:lnTo>
                <a:lnTo>
                  <a:pt x="43205" y="99837"/>
                </a:lnTo>
                <a:lnTo>
                  <a:pt x="38389" y="98877"/>
                </a:lnTo>
                <a:lnTo>
                  <a:pt x="34549" y="95996"/>
                </a:lnTo>
                <a:lnTo>
                  <a:pt x="30708" y="93116"/>
                </a:lnTo>
                <a:lnTo>
                  <a:pt x="29763" y="90236"/>
                </a:lnTo>
                <a:lnTo>
                  <a:pt x="29763" y="136321"/>
                </a:lnTo>
                <a:lnTo>
                  <a:pt x="30708" y="133426"/>
                </a:lnTo>
                <a:lnTo>
                  <a:pt x="32644" y="131521"/>
                </a:lnTo>
                <a:lnTo>
                  <a:pt x="34549" y="129585"/>
                </a:lnTo>
                <a:lnTo>
                  <a:pt x="37429" y="126720"/>
                </a:lnTo>
                <a:lnTo>
                  <a:pt x="40309" y="123840"/>
                </a:lnTo>
                <a:lnTo>
                  <a:pt x="43205" y="120959"/>
                </a:lnTo>
                <a:lnTo>
                  <a:pt x="81594" y="122880"/>
                </a:lnTo>
                <a:lnTo>
                  <a:pt x="90236" y="122880"/>
                </a:lnTo>
                <a:lnTo>
                  <a:pt x="96956" y="124800"/>
                </a:lnTo>
                <a:lnTo>
                  <a:pt x="101757" y="128640"/>
                </a:lnTo>
                <a:lnTo>
                  <a:pt x="106558" y="131521"/>
                </a:lnTo>
                <a:lnTo>
                  <a:pt x="109438" y="136321"/>
                </a:lnTo>
                <a:lnTo>
                  <a:pt x="109438" y="145923"/>
                </a:lnTo>
                <a:lnTo>
                  <a:pt x="108478" y="149763"/>
                </a:lnTo>
                <a:lnTo>
                  <a:pt x="107518" y="152643"/>
                </a:lnTo>
                <a:lnTo>
                  <a:pt x="105597" y="156484"/>
                </a:lnTo>
                <a:lnTo>
                  <a:pt x="103677" y="159349"/>
                </a:lnTo>
                <a:lnTo>
                  <a:pt x="99837" y="162229"/>
                </a:lnTo>
                <a:lnTo>
                  <a:pt x="96956" y="164150"/>
                </a:lnTo>
                <a:lnTo>
                  <a:pt x="92156" y="167030"/>
                </a:lnTo>
                <a:lnTo>
                  <a:pt x="87355" y="167990"/>
                </a:lnTo>
                <a:lnTo>
                  <a:pt x="81594" y="169910"/>
                </a:lnTo>
                <a:lnTo>
                  <a:pt x="74874" y="170870"/>
                </a:lnTo>
                <a:lnTo>
                  <a:pt x="85729" y="189364"/>
                </a:lnTo>
                <a:lnTo>
                  <a:pt x="96956" y="187192"/>
                </a:lnTo>
                <a:lnTo>
                  <a:pt x="106558" y="184312"/>
                </a:lnTo>
                <a:close/>
              </a:path>
              <a:path w="121920" h="213367">
                <a:moveTo>
                  <a:pt x="26868" y="142082"/>
                </a:moveTo>
                <a:lnTo>
                  <a:pt x="27843" y="140147"/>
                </a:lnTo>
                <a:lnTo>
                  <a:pt x="28803" y="138242"/>
                </a:lnTo>
                <a:lnTo>
                  <a:pt x="29763" y="136321"/>
                </a:lnTo>
                <a:lnTo>
                  <a:pt x="29763" y="80634"/>
                </a:lnTo>
                <a:lnTo>
                  <a:pt x="31683" y="77754"/>
                </a:lnTo>
                <a:lnTo>
                  <a:pt x="32644" y="75834"/>
                </a:lnTo>
                <a:lnTo>
                  <a:pt x="34549" y="73913"/>
                </a:lnTo>
                <a:lnTo>
                  <a:pt x="36484" y="71993"/>
                </a:lnTo>
                <a:lnTo>
                  <a:pt x="39364" y="73913"/>
                </a:lnTo>
                <a:lnTo>
                  <a:pt x="43205" y="75834"/>
                </a:lnTo>
                <a:lnTo>
                  <a:pt x="47990" y="56631"/>
                </a:lnTo>
                <a:lnTo>
                  <a:pt x="42230" y="50886"/>
                </a:lnTo>
                <a:lnTo>
                  <a:pt x="36484" y="46070"/>
                </a:lnTo>
                <a:lnTo>
                  <a:pt x="34549" y="38404"/>
                </a:lnTo>
                <a:lnTo>
                  <a:pt x="34549" y="20162"/>
                </a:lnTo>
                <a:lnTo>
                  <a:pt x="36484" y="16322"/>
                </a:lnTo>
                <a:lnTo>
                  <a:pt x="37429" y="12481"/>
                </a:lnTo>
                <a:lnTo>
                  <a:pt x="39364" y="8641"/>
                </a:lnTo>
                <a:lnTo>
                  <a:pt x="41269" y="5760"/>
                </a:lnTo>
                <a:lnTo>
                  <a:pt x="44150" y="2880"/>
                </a:lnTo>
                <a:lnTo>
                  <a:pt x="47990" y="0"/>
                </a:lnTo>
                <a:lnTo>
                  <a:pt x="50871" y="-960"/>
                </a:lnTo>
                <a:lnTo>
                  <a:pt x="54711" y="-2880"/>
                </a:lnTo>
                <a:lnTo>
                  <a:pt x="59512" y="-3840"/>
                </a:lnTo>
                <a:lnTo>
                  <a:pt x="74874" y="-3840"/>
                </a:lnTo>
                <a:lnTo>
                  <a:pt x="82555" y="-960"/>
                </a:lnTo>
                <a:lnTo>
                  <a:pt x="88315" y="4800"/>
                </a:lnTo>
                <a:lnTo>
                  <a:pt x="93116" y="9601"/>
                </a:lnTo>
                <a:lnTo>
                  <a:pt x="95996" y="17282"/>
                </a:lnTo>
                <a:lnTo>
                  <a:pt x="111358" y="0"/>
                </a:lnTo>
                <a:lnTo>
                  <a:pt x="134401" y="0"/>
                </a:lnTo>
                <a:lnTo>
                  <a:pt x="135346" y="-960"/>
                </a:lnTo>
                <a:lnTo>
                  <a:pt x="136306" y="-2880"/>
                </a:lnTo>
                <a:lnTo>
                  <a:pt x="137281" y="-3840"/>
                </a:lnTo>
                <a:lnTo>
                  <a:pt x="138226" y="-6720"/>
                </a:lnTo>
                <a:lnTo>
                  <a:pt x="138226" y="-14401"/>
                </a:lnTo>
                <a:lnTo>
                  <a:pt x="137281" y="-17282"/>
                </a:lnTo>
                <a:lnTo>
                  <a:pt x="136306" y="-18242"/>
                </a:lnTo>
                <a:lnTo>
                  <a:pt x="135346" y="-21122"/>
                </a:lnTo>
                <a:lnTo>
                  <a:pt x="88315" y="-21122"/>
                </a:lnTo>
                <a:lnTo>
                  <a:pt x="85435" y="-22082"/>
                </a:lnTo>
                <a:lnTo>
                  <a:pt x="81594" y="-23042"/>
                </a:lnTo>
                <a:lnTo>
                  <a:pt x="77754" y="-23042"/>
                </a:lnTo>
                <a:lnTo>
                  <a:pt x="73913" y="-24002"/>
                </a:lnTo>
                <a:lnTo>
                  <a:pt x="56631" y="-24002"/>
                </a:lnTo>
                <a:lnTo>
                  <a:pt x="49926" y="-23042"/>
                </a:lnTo>
                <a:lnTo>
                  <a:pt x="42230" y="-20162"/>
                </a:lnTo>
                <a:lnTo>
                  <a:pt x="35524" y="-18242"/>
                </a:lnTo>
                <a:lnTo>
                  <a:pt x="29763" y="-14401"/>
                </a:lnTo>
                <a:lnTo>
                  <a:pt x="24963" y="-10561"/>
                </a:lnTo>
                <a:lnTo>
                  <a:pt x="20162" y="-5760"/>
                </a:lnTo>
                <a:lnTo>
                  <a:pt x="16322" y="0"/>
                </a:lnTo>
                <a:lnTo>
                  <a:pt x="13441" y="6720"/>
                </a:lnTo>
                <a:lnTo>
                  <a:pt x="10561" y="13441"/>
                </a:lnTo>
                <a:lnTo>
                  <a:pt x="8641" y="20162"/>
                </a:lnTo>
                <a:lnTo>
                  <a:pt x="8641" y="35509"/>
                </a:lnTo>
                <a:lnTo>
                  <a:pt x="9601" y="42230"/>
                </a:lnTo>
                <a:lnTo>
                  <a:pt x="11521" y="47045"/>
                </a:lnTo>
                <a:lnTo>
                  <a:pt x="13441" y="51846"/>
                </a:lnTo>
                <a:lnTo>
                  <a:pt x="16322" y="56631"/>
                </a:lnTo>
                <a:lnTo>
                  <a:pt x="20162" y="60472"/>
                </a:lnTo>
                <a:lnTo>
                  <a:pt x="15361" y="64312"/>
                </a:lnTo>
                <a:lnTo>
                  <a:pt x="12481" y="69113"/>
                </a:lnTo>
                <a:lnTo>
                  <a:pt x="9601" y="73913"/>
                </a:lnTo>
                <a:lnTo>
                  <a:pt x="6720" y="79674"/>
                </a:lnTo>
                <a:lnTo>
                  <a:pt x="5760" y="85435"/>
                </a:lnTo>
                <a:lnTo>
                  <a:pt x="5760" y="96956"/>
                </a:lnTo>
                <a:lnTo>
                  <a:pt x="6720" y="100797"/>
                </a:lnTo>
                <a:lnTo>
                  <a:pt x="9601" y="104637"/>
                </a:lnTo>
                <a:lnTo>
                  <a:pt x="12481" y="109438"/>
                </a:lnTo>
                <a:lnTo>
                  <a:pt x="16322" y="112318"/>
                </a:lnTo>
                <a:lnTo>
                  <a:pt x="21122" y="115199"/>
                </a:lnTo>
                <a:lnTo>
                  <a:pt x="17282" y="118079"/>
                </a:lnTo>
                <a:lnTo>
                  <a:pt x="14401" y="120959"/>
                </a:lnTo>
                <a:lnTo>
                  <a:pt x="12481" y="122880"/>
                </a:lnTo>
                <a:lnTo>
                  <a:pt x="9601" y="125760"/>
                </a:lnTo>
                <a:lnTo>
                  <a:pt x="6720" y="128640"/>
                </a:lnTo>
                <a:lnTo>
                  <a:pt x="5760" y="131521"/>
                </a:lnTo>
                <a:lnTo>
                  <a:pt x="3840" y="135361"/>
                </a:lnTo>
                <a:lnTo>
                  <a:pt x="1920" y="138242"/>
                </a:lnTo>
                <a:lnTo>
                  <a:pt x="1920" y="141122"/>
                </a:lnTo>
                <a:lnTo>
                  <a:pt x="960" y="144962"/>
                </a:lnTo>
                <a:lnTo>
                  <a:pt x="0" y="147828"/>
                </a:lnTo>
                <a:lnTo>
                  <a:pt x="0" y="157429"/>
                </a:lnTo>
                <a:lnTo>
                  <a:pt x="1920" y="162229"/>
                </a:lnTo>
                <a:lnTo>
                  <a:pt x="3840" y="167030"/>
                </a:lnTo>
                <a:lnTo>
                  <a:pt x="5760" y="171831"/>
                </a:lnTo>
                <a:lnTo>
                  <a:pt x="9601" y="176631"/>
                </a:lnTo>
                <a:lnTo>
                  <a:pt x="15361" y="179511"/>
                </a:lnTo>
                <a:lnTo>
                  <a:pt x="20162" y="183352"/>
                </a:lnTo>
                <a:lnTo>
                  <a:pt x="27843" y="186232"/>
                </a:lnTo>
                <a:lnTo>
                  <a:pt x="35524" y="188153"/>
                </a:lnTo>
                <a:lnTo>
                  <a:pt x="39479" y="188953"/>
                </a:lnTo>
                <a:lnTo>
                  <a:pt x="51559" y="190513"/>
                </a:lnTo>
                <a:lnTo>
                  <a:pt x="65272" y="191033"/>
                </a:lnTo>
                <a:lnTo>
                  <a:pt x="72677" y="190809"/>
                </a:lnTo>
                <a:lnTo>
                  <a:pt x="85729" y="189364"/>
                </a:lnTo>
                <a:lnTo>
                  <a:pt x="74874" y="170870"/>
                </a:lnTo>
                <a:lnTo>
                  <a:pt x="67193" y="170870"/>
                </a:lnTo>
                <a:lnTo>
                  <a:pt x="60958" y="170719"/>
                </a:lnTo>
                <a:lnTo>
                  <a:pt x="47467" y="168925"/>
                </a:lnTo>
                <a:lnTo>
                  <a:pt x="37429" y="165110"/>
                </a:lnTo>
                <a:lnTo>
                  <a:pt x="29763" y="161269"/>
                </a:lnTo>
                <a:lnTo>
                  <a:pt x="25923" y="156484"/>
                </a:lnTo>
                <a:lnTo>
                  <a:pt x="25923" y="146867"/>
                </a:lnTo>
                <a:lnTo>
                  <a:pt x="26868" y="144962"/>
                </a:lnTo>
                <a:lnTo>
                  <a:pt x="26868" y="14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4" name="object 864"/>
          <p:cNvSpPr/>
          <p:nvPr/>
        </p:nvSpPr>
        <p:spPr>
          <a:xfrm>
            <a:off x="6006769" y="5818370"/>
            <a:ext cx="126720" cy="153667"/>
          </a:xfrm>
          <a:custGeom>
            <a:avLst/>
            <a:gdLst/>
            <a:ahLst/>
            <a:cxnLst/>
            <a:rect l="l" t="t" r="r" b="b"/>
            <a:pathLst>
              <a:path w="126720" h="153667">
                <a:moveTo>
                  <a:pt x="27843" y="87419"/>
                </a:moveTo>
                <a:lnTo>
                  <a:pt x="27843" y="53815"/>
                </a:lnTo>
                <a:lnTo>
                  <a:pt x="28803" y="48069"/>
                </a:lnTo>
                <a:lnTo>
                  <a:pt x="30723" y="42309"/>
                </a:lnTo>
                <a:lnTo>
                  <a:pt x="32644" y="36548"/>
                </a:lnTo>
                <a:lnTo>
                  <a:pt x="38396" y="0"/>
                </a:lnTo>
                <a:lnTo>
                  <a:pt x="27372" y="6811"/>
                </a:lnTo>
                <a:lnTo>
                  <a:pt x="18242" y="15425"/>
                </a:lnTo>
                <a:lnTo>
                  <a:pt x="9740" y="28150"/>
                </a:lnTo>
                <a:lnTo>
                  <a:pt x="4800" y="40388"/>
                </a:lnTo>
                <a:lnTo>
                  <a:pt x="2419" y="48384"/>
                </a:lnTo>
                <a:lnTo>
                  <a:pt x="504" y="60680"/>
                </a:lnTo>
                <a:lnTo>
                  <a:pt x="0" y="73977"/>
                </a:lnTo>
                <a:lnTo>
                  <a:pt x="228" y="84431"/>
                </a:lnTo>
                <a:lnTo>
                  <a:pt x="1406" y="97255"/>
                </a:lnTo>
                <a:lnTo>
                  <a:pt x="3840" y="108542"/>
                </a:lnTo>
                <a:lnTo>
                  <a:pt x="10788" y="123896"/>
                </a:lnTo>
                <a:lnTo>
                  <a:pt x="18242" y="133505"/>
                </a:lnTo>
                <a:lnTo>
                  <a:pt x="28609" y="142403"/>
                </a:lnTo>
                <a:lnTo>
                  <a:pt x="40325" y="147891"/>
                </a:lnTo>
                <a:lnTo>
                  <a:pt x="46540" y="150071"/>
                </a:lnTo>
                <a:lnTo>
                  <a:pt x="58826" y="152766"/>
                </a:lnTo>
                <a:lnTo>
                  <a:pt x="72009" y="153667"/>
                </a:lnTo>
                <a:lnTo>
                  <a:pt x="78729" y="153667"/>
                </a:lnTo>
                <a:lnTo>
                  <a:pt x="85450" y="152707"/>
                </a:lnTo>
                <a:lnTo>
                  <a:pt x="91196" y="151732"/>
                </a:lnTo>
                <a:lnTo>
                  <a:pt x="97917" y="150787"/>
                </a:lnTo>
                <a:lnTo>
                  <a:pt x="103677" y="149827"/>
                </a:lnTo>
                <a:lnTo>
                  <a:pt x="107518" y="147891"/>
                </a:lnTo>
                <a:lnTo>
                  <a:pt x="112318" y="146946"/>
                </a:lnTo>
                <a:lnTo>
                  <a:pt x="116159" y="145986"/>
                </a:lnTo>
                <a:lnTo>
                  <a:pt x="119039" y="144066"/>
                </a:lnTo>
                <a:lnTo>
                  <a:pt x="121920" y="143106"/>
                </a:lnTo>
                <a:lnTo>
                  <a:pt x="123840" y="142146"/>
                </a:lnTo>
                <a:lnTo>
                  <a:pt x="123840" y="141186"/>
                </a:lnTo>
                <a:lnTo>
                  <a:pt x="124800" y="141186"/>
                </a:lnTo>
                <a:lnTo>
                  <a:pt x="125760" y="140226"/>
                </a:lnTo>
                <a:lnTo>
                  <a:pt x="125760" y="139265"/>
                </a:lnTo>
                <a:lnTo>
                  <a:pt x="126720" y="138305"/>
                </a:lnTo>
                <a:lnTo>
                  <a:pt x="126720" y="123903"/>
                </a:lnTo>
                <a:lnTo>
                  <a:pt x="125760" y="122943"/>
                </a:lnTo>
                <a:lnTo>
                  <a:pt x="125760" y="121983"/>
                </a:lnTo>
                <a:lnTo>
                  <a:pt x="124800" y="121023"/>
                </a:lnTo>
                <a:lnTo>
                  <a:pt x="119999" y="121023"/>
                </a:lnTo>
                <a:lnTo>
                  <a:pt x="117119" y="122943"/>
                </a:lnTo>
                <a:lnTo>
                  <a:pt x="114239" y="123903"/>
                </a:lnTo>
                <a:lnTo>
                  <a:pt x="111358" y="124864"/>
                </a:lnTo>
                <a:lnTo>
                  <a:pt x="107518" y="125824"/>
                </a:lnTo>
                <a:lnTo>
                  <a:pt x="103677" y="127744"/>
                </a:lnTo>
                <a:lnTo>
                  <a:pt x="98877" y="128704"/>
                </a:lnTo>
                <a:lnTo>
                  <a:pt x="93116" y="129664"/>
                </a:lnTo>
                <a:lnTo>
                  <a:pt x="88315" y="131584"/>
                </a:lnTo>
                <a:lnTo>
                  <a:pt x="66233" y="131584"/>
                </a:lnTo>
                <a:lnTo>
                  <a:pt x="58567" y="130624"/>
                </a:lnTo>
                <a:lnTo>
                  <a:pt x="52806" y="127744"/>
                </a:lnTo>
                <a:lnTo>
                  <a:pt x="47045" y="125824"/>
                </a:lnTo>
                <a:lnTo>
                  <a:pt x="42245" y="121983"/>
                </a:lnTo>
                <a:lnTo>
                  <a:pt x="38404" y="117183"/>
                </a:lnTo>
                <a:lnTo>
                  <a:pt x="34564" y="112382"/>
                </a:lnTo>
                <a:lnTo>
                  <a:pt x="31683" y="107581"/>
                </a:lnTo>
                <a:lnTo>
                  <a:pt x="29763" y="100861"/>
                </a:lnTo>
                <a:lnTo>
                  <a:pt x="28803" y="94140"/>
                </a:lnTo>
                <a:lnTo>
                  <a:pt x="27843" y="874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5" name="object 865"/>
          <p:cNvSpPr/>
          <p:nvPr/>
        </p:nvSpPr>
        <p:spPr>
          <a:xfrm>
            <a:off x="6034613" y="5811713"/>
            <a:ext cx="105597" cy="94076"/>
          </a:xfrm>
          <a:custGeom>
            <a:avLst/>
            <a:gdLst/>
            <a:ahLst/>
            <a:cxnLst/>
            <a:rect l="l" t="t" r="r" b="b"/>
            <a:pathLst>
              <a:path w="105597" h="94076">
                <a:moveTo>
                  <a:pt x="4800" y="43205"/>
                </a:moveTo>
                <a:lnTo>
                  <a:pt x="7680" y="38404"/>
                </a:lnTo>
                <a:lnTo>
                  <a:pt x="10561" y="34564"/>
                </a:lnTo>
                <a:lnTo>
                  <a:pt x="14401" y="30723"/>
                </a:lnTo>
                <a:lnTo>
                  <a:pt x="18242" y="27843"/>
                </a:lnTo>
                <a:lnTo>
                  <a:pt x="23042" y="24963"/>
                </a:lnTo>
                <a:lnTo>
                  <a:pt x="27843" y="22082"/>
                </a:lnTo>
                <a:lnTo>
                  <a:pt x="33604" y="21122"/>
                </a:lnTo>
                <a:lnTo>
                  <a:pt x="40325" y="21122"/>
                </a:lnTo>
                <a:lnTo>
                  <a:pt x="47497" y="21547"/>
                </a:lnTo>
                <a:lnTo>
                  <a:pt x="59819" y="25407"/>
                </a:lnTo>
                <a:lnTo>
                  <a:pt x="69113" y="33604"/>
                </a:lnTo>
                <a:lnTo>
                  <a:pt x="73500" y="40017"/>
                </a:lnTo>
                <a:lnTo>
                  <a:pt x="77460" y="51677"/>
                </a:lnTo>
                <a:lnTo>
                  <a:pt x="78714" y="66248"/>
                </a:lnTo>
                <a:lnTo>
                  <a:pt x="0" y="66248"/>
                </a:lnTo>
                <a:lnTo>
                  <a:pt x="0" y="60472"/>
                </a:lnTo>
                <a:lnTo>
                  <a:pt x="0" y="94076"/>
                </a:lnTo>
                <a:lnTo>
                  <a:pt x="0" y="85435"/>
                </a:lnTo>
                <a:lnTo>
                  <a:pt x="97916" y="85435"/>
                </a:lnTo>
                <a:lnTo>
                  <a:pt x="99837" y="84475"/>
                </a:lnTo>
                <a:lnTo>
                  <a:pt x="102717" y="82555"/>
                </a:lnTo>
                <a:lnTo>
                  <a:pt x="104637" y="80634"/>
                </a:lnTo>
                <a:lnTo>
                  <a:pt x="105597" y="77754"/>
                </a:lnTo>
                <a:lnTo>
                  <a:pt x="105585" y="67277"/>
                </a:lnTo>
                <a:lnTo>
                  <a:pt x="104636" y="54466"/>
                </a:lnTo>
                <a:lnTo>
                  <a:pt x="101757" y="42245"/>
                </a:lnTo>
                <a:lnTo>
                  <a:pt x="98877" y="34564"/>
                </a:lnTo>
                <a:lnTo>
                  <a:pt x="95996" y="26883"/>
                </a:lnTo>
                <a:lnTo>
                  <a:pt x="90236" y="21122"/>
                </a:lnTo>
                <a:lnTo>
                  <a:pt x="85435" y="14401"/>
                </a:lnTo>
                <a:lnTo>
                  <a:pt x="78714" y="9601"/>
                </a:lnTo>
                <a:lnTo>
                  <a:pt x="71033" y="5760"/>
                </a:lnTo>
                <a:lnTo>
                  <a:pt x="66750" y="4043"/>
                </a:lnTo>
                <a:lnTo>
                  <a:pt x="54809" y="1010"/>
                </a:lnTo>
                <a:lnTo>
                  <a:pt x="41269" y="0"/>
                </a:lnTo>
                <a:lnTo>
                  <a:pt x="37055" y="104"/>
                </a:lnTo>
                <a:lnTo>
                  <a:pt x="24233" y="1854"/>
                </a:lnTo>
                <a:lnTo>
                  <a:pt x="12481" y="5760"/>
                </a:lnTo>
                <a:lnTo>
                  <a:pt x="10553" y="6657"/>
                </a:lnTo>
                <a:lnTo>
                  <a:pt x="4800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6" name="object 866"/>
          <p:cNvSpPr/>
          <p:nvPr/>
        </p:nvSpPr>
        <p:spPr>
          <a:xfrm>
            <a:off x="3088462" y="7302550"/>
            <a:ext cx="122880" cy="643173"/>
          </a:xfrm>
          <a:custGeom>
            <a:avLst/>
            <a:gdLst/>
            <a:ahLst/>
            <a:cxnLst/>
            <a:rect l="l" t="t" r="r" b="b"/>
            <a:pathLst>
              <a:path w="122880" h="643173">
                <a:moveTo>
                  <a:pt x="0" y="637413"/>
                </a:moveTo>
                <a:lnTo>
                  <a:pt x="0" y="641253"/>
                </a:lnTo>
                <a:lnTo>
                  <a:pt x="2880" y="643173"/>
                </a:lnTo>
                <a:lnTo>
                  <a:pt x="117119" y="643173"/>
                </a:lnTo>
                <a:lnTo>
                  <a:pt x="11521" y="637413"/>
                </a:lnTo>
                <a:lnTo>
                  <a:pt x="11521" y="11521"/>
                </a:lnTo>
                <a:lnTo>
                  <a:pt x="117119" y="11521"/>
                </a:lnTo>
                <a:lnTo>
                  <a:pt x="119999" y="643173"/>
                </a:lnTo>
                <a:lnTo>
                  <a:pt x="122880" y="641253"/>
                </a:lnTo>
                <a:lnTo>
                  <a:pt x="122880" y="1920"/>
                </a:lnTo>
                <a:lnTo>
                  <a:pt x="119999" y="0"/>
                </a:lnTo>
                <a:lnTo>
                  <a:pt x="117119" y="0"/>
                </a:lnTo>
                <a:lnTo>
                  <a:pt x="111358" y="5760"/>
                </a:lnTo>
                <a:lnTo>
                  <a:pt x="11521" y="5760"/>
                </a:lnTo>
                <a:lnTo>
                  <a:pt x="5760" y="11521"/>
                </a:lnTo>
                <a:lnTo>
                  <a:pt x="5760" y="632612"/>
                </a:lnTo>
                <a:lnTo>
                  <a:pt x="5760" y="0"/>
                </a:lnTo>
                <a:lnTo>
                  <a:pt x="2880" y="0"/>
                </a:lnTo>
                <a:lnTo>
                  <a:pt x="0" y="1920"/>
                </a:lnTo>
                <a:lnTo>
                  <a:pt x="0" y="63741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7" name="object 867"/>
          <p:cNvSpPr/>
          <p:nvPr/>
        </p:nvSpPr>
        <p:spPr>
          <a:xfrm>
            <a:off x="3099983" y="7314072"/>
            <a:ext cx="105597" cy="631652"/>
          </a:xfrm>
          <a:custGeom>
            <a:avLst/>
            <a:gdLst/>
            <a:ahLst/>
            <a:cxnLst/>
            <a:rect l="l" t="t" r="r" b="b"/>
            <a:pathLst>
              <a:path w="105597" h="631652">
                <a:moveTo>
                  <a:pt x="105597" y="0"/>
                </a:moveTo>
                <a:lnTo>
                  <a:pt x="99837" y="0"/>
                </a:lnTo>
                <a:lnTo>
                  <a:pt x="99837" y="621090"/>
                </a:lnTo>
                <a:lnTo>
                  <a:pt x="0" y="621090"/>
                </a:lnTo>
                <a:lnTo>
                  <a:pt x="0" y="625891"/>
                </a:lnTo>
                <a:lnTo>
                  <a:pt x="105597" y="631652"/>
                </a:lnTo>
                <a:lnTo>
                  <a:pt x="99837" y="625891"/>
                </a:lnTo>
                <a:lnTo>
                  <a:pt x="105597" y="621090"/>
                </a:lnTo>
                <a:lnTo>
                  <a:pt x="105597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8" name="object 868"/>
          <p:cNvSpPr/>
          <p:nvPr/>
        </p:nvSpPr>
        <p:spPr>
          <a:xfrm>
            <a:off x="3094222" y="7302550"/>
            <a:ext cx="111358" cy="632612"/>
          </a:xfrm>
          <a:custGeom>
            <a:avLst/>
            <a:gdLst/>
            <a:ahLst/>
            <a:cxnLst/>
            <a:rect l="l" t="t" r="r" b="b"/>
            <a:pathLst>
              <a:path w="111358" h="632612">
                <a:moveTo>
                  <a:pt x="0" y="632612"/>
                </a:moveTo>
                <a:lnTo>
                  <a:pt x="0" y="11521"/>
                </a:lnTo>
                <a:lnTo>
                  <a:pt x="5760" y="5760"/>
                </a:lnTo>
                <a:lnTo>
                  <a:pt x="105597" y="5760"/>
                </a:lnTo>
                <a:lnTo>
                  <a:pt x="111358" y="0"/>
                </a:lnTo>
                <a:lnTo>
                  <a:pt x="0" y="0"/>
                </a:lnTo>
                <a:lnTo>
                  <a:pt x="0" y="63261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9" name="object 869"/>
          <p:cNvSpPr/>
          <p:nvPr/>
        </p:nvSpPr>
        <p:spPr>
          <a:xfrm>
            <a:off x="3093739" y="6826402"/>
            <a:ext cx="0" cy="1869064"/>
          </a:xfrm>
          <a:custGeom>
            <a:avLst/>
            <a:gdLst/>
            <a:ahLst/>
            <a:cxnLst/>
            <a:rect l="l" t="t" r="r" b="b"/>
            <a:pathLst>
              <a:path w="0" h="1869064">
                <a:moveTo>
                  <a:pt x="0" y="0"/>
                </a:moveTo>
                <a:lnTo>
                  <a:pt x="0" y="1869064"/>
                </a:lnTo>
              </a:path>
            </a:pathLst>
          </a:custGeom>
          <a:ln w="1566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0" name="object 870"/>
          <p:cNvSpPr/>
          <p:nvPr/>
        </p:nvSpPr>
        <p:spPr>
          <a:xfrm>
            <a:off x="4759772" y="6817766"/>
            <a:ext cx="0" cy="1869064"/>
          </a:xfrm>
          <a:custGeom>
            <a:avLst/>
            <a:gdLst/>
            <a:ahLst/>
            <a:cxnLst/>
            <a:rect l="l" t="t" r="r" b="b"/>
            <a:pathLst>
              <a:path w="0" h="1869064">
                <a:moveTo>
                  <a:pt x="0" y="0"/>
                </a:moveTo>
                <a:lnTo>
                  <a:pt x="0" y="1869064"/>
                </a:lnTo>
              </a:path>
            </a:pathLst>
          </a:custGeom>
          <a:ln w="1471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1" name="object 871"/>
          <p:cNvSpPr/>
          <p:nvPr/>
        </p:nvSpPr>
        <p:spPr>
          <a:xfrm>
            <a:off x="4760732" y="8687308"/>
            <a:ext cx="1371796" cy="0"/>
          </a:xfrm>
          <a:custGeom>
            <a:avLst/>
            <a:gdLst/>
            <a:ahLst/>
            <a:cxnLst/>
            <a:rect l="l" t="t" r="r" b="b"/>
            <a:pathLst>
              <a:path w="1371796" h="0">
                <a:moveTo>
                  <a:pt x="0" y="0"/>
                </a:moveTo>
                <a:lnTo>
                  <a:pt x="1371796" y="0"/>
                </a:lnTo>
              </a:path>
            </a:pathLst>
          </a:custGeom>
          <a:ln w="1758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2" name="object 872"/>
          <p:cNvSpPr/>
          <p:nvPr/>
        </p:nvSpPr>
        <p:spPr>
          <a:xfrm>
            <a:off x="4965207" y="7003039"/>
            <a:ext cx="490545" cy="1534992"/>
          </a:xfrm>
          <a:custGeom>
            <a:avLst/>
            <a:gdLst/>
            <a:ahLst/>
            <a:cxnLst/>
            <a:rect l="l" t="t" r="r" b="b"/>
            <a:pathLst>
              <a:path w="490545" h="1534992">
                <a:moveTo>
                  <a:pt x="2880" y="0"/>
                </a:moveTo>
                <a:lnTo>
                  <a:pt x="0" y="0"/>
                </a:lnTo>
                <a:lnTo>
                  <a:pt x="486704" y="1534992"/>
                </a:lnTo>
                <a:lnTo>
                  <a:pt x="490545" y="1534034"/>
                </a:lnTo>
                <a:lnTo>
                  <a:pt x="28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3" name="object 873"/>
          <p:cNvSpPr/>
          <p:nvPr/>
        </p:nvSpPr>
        <p:spPr>
          <a:xfrm>
            <a:off x="4953685" y="6877278"/>
            <a:ext cx="45110" cy="133441"/>
          </a:xfrm>
          <a:custGeom>
            <a:avLst/>
            <a:gdLst/>
            <a:ahLst/>
            <a:cxnLst/>
            <a:rect l="l" t="t" r="r" b="b"/>
            <a:pathLst>
              <a:path w="45110" h="133441">
                <a:moveTo>
                  <a:pt x="36484" y="119039"/>
                </a:moveTo>
                <a:lnTo>
                  <a:pt x="18242" y="119039"/>
                </a:lnTo>
                <a:lnTo>
                  <a:pt x="35524" y="133441"/>
                </a:lnTo>
                <a:lnTo>
                  <a:pt x="39769" y="133354"/>
                </a:lnTo>
                <a:lnTo>
                  <a:pt x="45110" y="119039"/>
                </a:lnTo>
                <a:lnTo>
                  <a:pt x="36484" y="119039"/>
                </a:lnTo>
                <a:close/>
              </a:path>
              <a:path w="45110" h="133441">
                <a:moveTo>
                  <a:pt x="79674" y="95996"/>
                </a:moveTo>
                <a:lnTo>
                  <a:pt x="76794" y="101757"/>
                </a:lnTo>
                <a:lnTo>
                  <a:pt x="72953" y="105597"/>
                </a:lnTo>
                <a:lnTo>
                  <a:pt x="68153" y="110398"/>
                </a:lnTo>
                <a:lnTo>
                  <a:pt x="63352" y="113278"/>
                </a:lnTo>
                <a:lnTo>
                  <a:pt x="57607" y="115199"/>
                </a:lnTo>
                <a:lnTo>
                  <a:pt x="51831" y="117119"/>
                </a:lnTo>
                <a:lnTo>
                  <a:pt x="45110" y="119039"/>
                </a:lnTo>
                <a:lnTo>
                  <a:pt x="39769" y="133354"/>
                </a:lnTo>
                <a:lnTo>
                  <a:pt x="53141" y="131959"/>
                </a:lnTo>
                <a:lnTo>
                  <a:pt x="64312" y="129600"/>
                </a:lnTo>
                <a:lnTo>
                  <a:pt x="72953" y="126720"/>
                </a:lnTo>
                <a:lnTo>
                  <a:pt x="79674" y="121919"/>
                </a:lnTo>
                <a:lnTo>
                  <a:pt x="85435" y="116159"/>
                </a:lnTo>
                <a:lnTo>
                  <a:pt x="91196" y="110398"/>
                </a:lnTo>
                <a:lnTo>
                  <a:pt x="95996" y="103677"/>
                </a:lnTo>
                <a:lnTo>
                  <a:pt x="98877" y="95051"/>
                </a:lnTo>
                <a:lnTo>
                  <a:pt x="100072" y="90992"/>
                </a:lnTo>
                <a:lnTo>
                  <a:pt x="102129" y="78951"/>
                </a:lnTo>
                <a:lnTo>
                  <a:pt x="102717" y="65288"/>
                </a:lnTo>
                <a:lnTo>
                  <a:pt x="102705" y="63262"/>
                </a:lnTo>
                <a:lnTo>
                  <a:pt x="101756" y="49909"/>
                </a:lnTo>
                <a:lnTo>
                  <a:pt x="98877" y="38404"/>
                </a:lnTo>
                <a:lnTo>
                  <a:pt x="95996" y="29763"/>
                </a:lnTo>
                <a:lnTo>
                  <a:pt x="92156" y="23042"/>
                </a:lnTo>
                <a:lnTo>
                  <a:pt x="86395" y="18242"/>
                </a:lnTo>
                <a:lnTo>
                  <a:pt x="80634" y="12481"/>
                </a:lnTo>
                <a:lnTo>
                  <a:pt x="73913" y="7680"/>
                </a:lnTo>
                <a:lnTo>
                  <a:pt x="66233" y="4800"/>
                </a:lnTo>
                <a:lnTo>
                  <a:pt x="63151" y="3730"/>
                </a:lnTo>
                <a:lnTo>
                  <a:pt x="51386" y="1011"/>
                </a:lnTo>
                <a:lnTo>
                  <a:pt x="37444" y="0"/>
                </a:lnTo>
                <a:lnTo>
                  <a:pt x="5760" y="0"/>
                </a:lnTo>
                <a:lnTo>
                  <a:pt x="3840" y="975"/>
                </a:lnTo>
                <a:lnTo>
                  <a:pt x="288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128640"/>
                </a:lnTo>
                <a:lnTo>
                  <a:pt x="960" y="130561"/>
                </a:lnTo>
                <a:lnTo>
                  <a:pt x="2880" y="131521"/>
                </a:lnTo>
                <a:lnTo>
                  <a:pt x="3840" y="132481"/>
                </a:lnTo>
                <a:lnTo>
                  <a:pt x="5760" y="133441"/>
                </a:lnTo>
                <a:lnTo>
                  <a:pt x="35524" y="133441"/>
                </a:lnTo>
                <a:lnTo>
                  <a:pt x="18242" y="119039"/>
                </a:lnTo>
                <a:lnTo>
                  <a:pt x="18242" y="15361"/>
                </a:lnTo>
                <a:lnTo>
                  <a:pt x="45110" y="15361"/>
                </a:lnTo>
                <a:lnTo>
                  <a:pt x="52791" y="16322"/>
                </a:lnTo>
                <a:lnTo>
                  <a:pt x="58567" y="19202"/>
                </a:lnTo>
                <a:lnTo>
                  <a:pt x="64312" y="21122"/>
                </a:lnTo>
                <a:lnTo>
                  <a:pt x="69113" y="24963"/>
                </a:lnTo>
                <a:lnTo>
                  <a:pt x="72953" y="29763"/>
                </a:lnTo>
                <a:lnTo>
                  <a:pt x="76794" y="33604"/>
                </a:lnTo>
                <a:lnTo>
                  <a:pt x="79674" y="39364"/>
                </a:lnTo>
                <a:lnTo>
                  <a:pt x="81594" y="46085"/>
                </a:lnTo>
                <a:lnTo>
                  <a:pt x="83515" y="51846"/>
                </a:lnTo>
                <a:lnTo>
                  <a:pt x="84475" y="58567"/>
                </a:lnTo>
                <a:lnTo>
                  <a:pt x="84475" y="74889"/>
                </a:lnTo>
                <a:lnTo>
                  <a:pt x="83515" y="82555"/>
                </a:lnTo>
                <a:lnTo>
                  <a:pt x="81594" y="89275"/>
                </a:lnTo>
                <a:lnTo>
                  <a:pt x="79674" y="95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4" name="object 874"/>
          <p:cNvSpPr/>
          <p:nvPr/>
        </p:nvSpPr>
        <p:spPr>
          <a:xfrm>
            <a:off x="5077526" y="6974235"/>
            <a:ext cx="67193" cy="89291"/>
          </a:xfrm>
          <a:custGeom>
            <a:avLst/>
            <a:gdLst/>
            <a:ahLst/>
            <a:cxnLst/>
            <a:rect l="l" t="t" r="r" b="b"/>
            <a:pathLst>
              <a:path w="67193" h="89291">
                <a:moveTo>
                  <a:pt x="62392" y="89291"/>
                </a:moveTo>
                <a:lnTo>
                  <a:pt x="63352" y="89291"/>
                </a:lnTo>
                <a:lnTo>
                  <a:pt x="63352" y="88331"/>
                </a:lnTo>
                <a:lnTo>
                  <a:pt x="65272" y="88331"/>
                </a:lnTo>
                <a:lnTo>
                  <a:pt x="65272" y="87355"/>
                </a:lnTo>
                <a:lnTo>
                  <a:pt x="66233" y="87355"/>
                </a:lnTo>
                <a:lnTo>
                  <a:pt x="66233" y="86395"/>
                </a:lnTo>
                <a:lnTo>
                  <a:pt x="67193" y="86395"/>
                </a:lnTo>
                <a:lnTo>
                  <a:pt x="67193" y="960"/>
                </a:lnTo>
                <a:lnTo>
                  <a:pt x="66233" y="960"/>
                </a:lnTo>
                <a:lnTo>
                  <a:pt x="65272" y="0"/>
                </a:lnTo>
                <a:lnTo>
                  <a:pt x="57591" y="0"/>
                </a:lnTo>
                <a:lnTo>
                  <a:pt x="57591" y="960"/>
                </a:lnTo>
                <a:lnTo>
                  <a:pt x="56631" y="960"/>
                </a:lnTo>
                <a:lnTo>
                  <a:pt x="56631" y="1935"/>
                </a:lnTo>
                <a:lnTo>
                  <a:pt x="55671" y="1935"/>
                </a:lnTo>
                <a:lnTo>
                  <a:pt x="55671" y="61447"/>
                </a:lnTo>
                <a:lnTo>
                  <a:pt x="56631" y="65288"/>
                </a:lnTo>
                <a:lnTo>
                  <a:pt x="56631" y="72953"/>
                </a:lnTo>
                <a:lnTo>
                  <a:pt x="54711" y="70088"/>
                </a:lnTo>
                <a:lnTo>
                  <a:pt x="53751" y="68168"/>
                </a:lnTo>
                <a:lnTo>
                  <a:pt x="52791" y="66248"/>
                </a:lnTo>
                <a:lnTo>
                  <a:pt x="51831" y="64328"/>
                </a:lnTo>
                <a:lnTo>
                  <a:pt x="50871" y="62407"/>
                </a:lnTo>
                <a:lnTo>
                  <a:pt x="49910" y="59527"/>
                </a:lnTo>
                <a:lnTo>
                  <a:pt x="47990" y="57607"/>
                </a:lnTo>
                <a:lnTo>
                  <a:pt x="47030" y="55686"/>
                </a:lnTo>
                <a:lnTo>
                  <a:pt x="46070" y="52806"/>
                </a:lnTo>
                <a:lnTo>
                  <a:pt x="45110" y="50886"/>
                </a:lnTo>
                <a:lnTo>
                  <a:pt x="43190" y="48966"/>
                </a:lnTo>
                <a:lnTo>
                  <a:pt x="42230" y="46085"/>
                </a:lnTo>
                <a:lnTo>
                  <a:pt x="20147" y="7680"/>
                </a:lnTo>
                <a:lnTo>
                  <a:pt x="20147" y="5760"/>
                </a:lnTo>
                <a:lnTo>
                  <a:pt x="19187" y="4800"/>
                </a:lnTo>
                <a:lnTo>
                  <a:pt x="18242" y="3840"/>
                </a:lnTo>
                <a:lnTo>
                  <a:pt x="17282" y="2880"/>
                </a:lnTo>
                <a:lnTo>
                  <a:pt x="17282" y="1935"/>
                </a:lnTo>
                <a:lnTo>
                  <a:pt x="16306" y="1935"/>
                </a:lnTo>
                <a:lnTo>
                  <a:pt x="15361" y="960"/>
                </a:lnTo>
                <a:lnTo>
                  <a:pt x="14401" y="960"/>
                </a:lnTo>
                <a:lnTo>
                  <a:pt x="13441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35"/>
                </a:lnTo>
                <a:lnTo>
                  <a:pt x="0" y="3840"/>
                </a:lnTo>
                <a:lnTo>
                  <a:pt x="0" y="87355"/>
                </a:lnTo>
                <a:lnTo>
                  <a:pt x="960" y="88331"/>
                </a:lnTo>
                <a:lnTo>
                  <a:pt x="1920" y="88331"/>
                </a:lnTo>
                <a:lnTo>
                  <a:pt x="1920" y="89291"/>
                </a:lnTo>
                <a:lnTo>
                  <a:pt x="8641" y="89291"/>
                </a:lnTo>
                <a:lnTo>
                  <a:pt x="9601" y="88331"/>
                </a:lnTo>
                <a:lnTo>
                  <a:pt x="11521" y="88331"/>
                </a:lnTo>
                <a:lnTo>
                  <a:pt x="11521" y="13441"/>
                </a:lnTo>
                <a:lnTo>
                  <a:pt x="12466" y="16322"/>
                </a:lnTo>
                <a:lnTo>
                  <a:pt x="14401" y="19202"/>
                </a:lnTo>
                <a:lnTo>
                  <a:pt x="15361" y="22082"/>
                </a:lnTo>
                <a:lnTo>
                  <a:pt x="17282" y="24003"/>
                </a:lnTo>
                <a:lnTo>
                  <a:pt x="18242" y="26883"/>
                </a:lnTo>
                <a:lnTo>
                  <a:pt x="20147" y="29763"/>
                </a:lnTo>
                <a:lnTo>
                  <a:pt x="47990" y="79674"/>
                </a:lnTo>
                <a:lnTo>
                  <a:pt x="48950" y="81610"/>
                </a:lnTo>
                <a:lnTo>
                  <a:pt x="49910" y="83515"/>
                </a:lnTo>
                <a:lnTo>
                  <a:pt x="50871" y="84475"/>
                </a:lnTo>
                <a:lnTo>
                  <a:pt x="50871" y="85450"/>
                </a:lnTo>
                <a:lnTo>
                  <a:pt x="51831" y="86395"/>
                </a:lnTo>
                <a:lnTo>
                  <a:pt x="52791" y="87355"/>
                </a:lnTo>
                <a:lnTo>
                  <a:pt x="53751" y="88331"/>
                </a:lnTo>
                <a:lnTo>
                  <a:pt x="55671" y="88331"/>
                </a:lnTo>
                <a:lnTo>
                  <a:pt x="56631" y="89291"/>
                </a:lnTo>
                <a:lnTo>
                  <a:pt x="62392" y="892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5" name="object 875"/>
          <p:cNvSpPr/>
          <p:nvPr/>
        </p:nvSpPr>
        <p:spPr>
          <a:xfrm>
            <a:off x="5833978" y="7943811"/>
            <a:ext cx="23042" cy="0"/>
          </a:xfrm>
          <a:custGeom>
            <a:avLst/>
            <a:gdLst/>
            <a:ahLst/>
            <a:cxnLst/>
            <a:rect l="l" t="t" r="r" b="b"/>
            <a:pathLst>
              <a:path w="23042" h="0">
                <a:moveTo>
                  <a:pt x="0" y="0"/>
                </a:moveTo>
                <a:lnTo>
                  <a:pt x="23042" y="0"/>
                </a:lnTo>
              </a:path>
            </a:pathLst>
          </a:custGeom>
          <a:ln w="12776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6" name="object 876"/>
          <p:cNvSpPr/>
          <p:nvPr/>
        </p:nvSpPr>
        <p:spPr>
          <a:xfrm>
            <a:off x="5755264" y="7943811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2776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7" name="object 877"/>
          <p:cNvSpPr/>
          <p:nvPr/>
        </p:nvSpPr>
        <p:spPr>
          <a:xfrm>
            <a:off x="5675589" y="7943811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2776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8" name="object 878"/>
          <p:cNvSpPr/>
          <p:nvPr/>
        </p:nvSpPr>
        <p:spPr>
          <a:xfrm>
            <a:off x="5596859" y="7943811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2776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9" name="object 879"/>
          <p:cNvSpPr/>
          <p:nvPr/>
        </p:nvSpPr>
        <p:spPr>
          <a:xfrm>
            <a:off x="5518144" y="7943811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2776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0" name="object 880"/>
          <p:cNvSpPr/>
          <p:nvPr/>
        </p:nvSpPr>
        <p:spPr>
          <a:xfrm>
            <a:off x="5438470" y="7943811"/>
            <a:ext cx="46085" cy="0"/>
          </a:xfrm>
          <a:custGeom>
            <a:avLst/>
            <a:gdLst/>
            <a:ahLst/>
            <a:cxnLst/>
            <a:rect l="l" t="t" r="r" b="b"/>
            <a:pathLst>
              <a:path w="46085" h="0">
                <a:moveTo>
                  <a:pt x="0" y="0"/>
                </a:moveTo>
                <a:lnTo>
                  <a:pt x="46085" y="0"/>
                </a:lnTo>
              </a:path>
            </a:pathLst>
          </a:custGeom>
          <a:ln w="12776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1" name="object 881"/>
          <p:cNvSpPr/>
          <p:nvPr/>
        </p:nvSpPr>
        <p:spPr>
          <a:xfrm>
            <a:off x="5359755" y="7943811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2776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2" name="object 882"/>
          <p:cNvSpPr/>
          <p:nvPr/>
        </p:nvSpPr>
        <p:spPr>
          <a:xfrm>
            <a:off x="5281041" y="7943811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2776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3" name="object 883"/>
          <p:cNvSpPr/>
          <p:nvPr/>
        </p:nvSpPr>
        <p:spPr>
          <a:xfrm>
            <a:off x="5202311" y="7943811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2776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4" name="object 884"/>
          <p:cNvSpPr/>
          <p:nvPr/>
        </p:nvSpPr>
        <p:spPr>
          <a:xfrm>
            <a:off x="5122636" y="7943811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2776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5" name="object 885"/>
          <p:cNvSpPr/>
          <p:nvPr/>
        </p:nvSpPr>
        <p:spPr>
          <a:xfrm>
            <a:off x="5043921" y="7943811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2776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6" name="object 886"/>
          <p:cNvSpPr/>
          <p:nvPr/>
        </p:nvSpPr>
        <p:spPr>
          <a:xfrm>
            <a:off x="4965207" y="7943811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2776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7" name="object 887"/>
          <p:cNvSpPr/>
          <p:nvPr/>
        </p:nvSpPr>
        <p:spPr>
          <a:xfrm>
            <a:off x="4885532" y="7943811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2776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8" name="object 888"/>
          <p:cNvSpPr/>
          <p:nvPr/>
        </p:nvSpPr>
        <p:spPr>
          <a:xfrm>
            <a:off x="4806802" y="7943811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2776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9" name="object 889"/>
          <p:cNvSpPr/>
          <p:nvPr/>
        </p:nvSpPr>
        <p:spPr>
          <a:xfrm>
            <a:off x="4728088" y="7943811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2776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0" name="object 890"/>
          <p:cNvSpPr/>
          <p:nvPr/>
        </p:nvSpPr>
        <p:spPr>
          <a:xfrm>
            <a:off x="4648413" y="7943811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2776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1" name="object 891"/>
          <p:cNvSpPr/>
          <p:nvPr/>
        </p:nvSpPr>
        <p:spPr>
          <a:xfrm>
            <a:off x="4569698" y="7943811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2776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2" name="object 892"/>
          <p:cNvSpPr/>
          <p:nvPr/>
        </p:nvSpPr>
        <p:spPr>
          <a:xfrm>
            <a:off x="4490984" y="7943811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2776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3" name="object 893"/>
          <p:cNvSpPr/>
          <p:nvPr/>
        </p:nvSpPr>
        <p:spPr>
          <a:xfrm>
            <a:off x="4412269" y="7943811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2776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4" name="object 894"/>
          <p:cNvSpPr/>
          <p:nvPr/>
        </p:nvSpPr>
        <p:spPr>
          <a:xfrm>
            <a:off x="4332579" y="7943811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2776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5" name="object 895"/>
          <p:cNvSpPr/>
          <p:nvPr/>
        </p:nvSpPr>
        <p:spPr>
          <a:xfrm>
            <a:off x="4253865" y="7943811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2776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6" name="object 896"/>
          <p:cNvSpPr/>
          <p:nvPr/>
        </p:nvSpPr>
        <p:spPr>
          <a:xfrm>
            <a:off x="4175150" y="7943811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2776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7" name="object 897"/>
          <p:cNvSpPr/>
          <p:nvPr/>
        </p:nvSpPr>
        <p:spPr>
          <a:xfrm>
            <a:off x="4095475" y="7943811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2776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8" name="object 898"/>
          <p:cNvSpPr/>
          <p:nvPr/>
        </p:nvSpPr>
        <p:spPr>
          <a:xfrm>
            <a:off x="4016761" y="7943811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2776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9" name="object 899"/>
          <p:cNvSpPr/>
          <p:nvPr/>
        </p:nvSpPr>
        <p:spPr>
          <a:xfrm>
            <a:off x="3938046" y="7943811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2776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0" name="object 900"/>
          <p:cNvSpPr/>
          <p:nvPr/>
        </p:nvSpPr>
        <p:spPr>
          <a:xfrm>
            <a:off x="3858356" y="7943811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2776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1" name="object 901"/>
          <p:cNvSpPr/>
          <p:nvPr/>
        </p:nvSpPr>
        <p:spPr>
          <a:xfrm>
            <a:off x="3779641" y="7943811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2776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2" name="object 902"/>
          <p:cNvSpPr/>
          <p:nvPr/>
        </p:nvSpPr>
        <p:spPr>
          <a:xfrm>
            <a:off x="3700927" y="7943811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2776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3" name="object 903"/>
          <p:cNvSpPr/>
          <p:nvPr/>
        </p:nvSpPr>
        <p:spPr>
          <a:xfrm>
            <a:off x="3621252" y="7943811"/>
            <a:ext cx="46070" cy="0"/>
          </a:xfrm>
          <a:custGeom>
            <a:avLst/>
            <a:gdLst/>
            <a:ahLst/>
            <a:cxnLst/>
            <a:rect l="l" t="t" r="r" b="b"/>
            <a:pathLst>
              <a:path w="46070" h="0">
                <a:moveTo>
                  <a:pt x="0" y="0"/>
                </a:moveTo>
                <a:lnTo>
                  <a:pt x="46070" y="0"/>
                </a:lnTo>
              </a:path>
            </a:pathLst>
          </a:custGeom>
          <a:ln w="12776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4" name="object 904"/>
          <p:cNvSpPr/>
          <p:nvPr/>
        </p:nvSpPr>
        <p:spPr>
          <a:xfrm>
            <a:off x="3542538" y="7943811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2776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5" name="object 905"/>
          <p:cNvSpPr/>
          <p:nvPr/>
        </p:nvSpPr>
        <p:spPr>
          <a:xfrm>
            <a:off x="3463808" y="7943811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2776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6" name="object 906"/>
          <p:cNvSpPr/>
          <p:nvPr/>
        </p:nvSpPr>
        <p:spPr>
          <a:xfrm>
            <a:off x="3385093" y="7943811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2776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7" name="object 907"/>
          <p:cNvSpPr/>
          <p:nvPr/>
        </p:nvSpPr>
        <p:spPr>
          <a:xfrm>
            <a:off x="3305418" y="7943811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2776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8" name="object 908"/>
          <p:cNvSpPr/>
          <p:nvPr/>
        </p:nvSpPr>
        <p:spPr>
          <a:xfrm>
            <a:off x="3226704" y="7943811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2776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9" name="object 909"/>
          <p:cNvSpPr/>
          <p:nvPr/>
        </p:nvSpPr>
        <p:spPr>
          <a:xfrm>
            <a:off x="3147989" y="7943811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2776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0" name="object 910"/>
          <p:cNvSpPr/>
          <p:nvPr/>
        </p:nvSpPr>
        <p:spPr>
          <a:xfrm>
            <a:off x="3068299" y="7943811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2776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1" name="object 911"/>
          <p:cNvSpPr/>
          <p:nvPr/>
        </p:nvSpPr>
        <p:spPr>
          <a:xfrm>
            <a:off x="3011667" y="6798563"/>
            <a:ext cx="11521" cy="9601"/>
          </a:xfrm>
          <a:custGeom>
            <a:avLst/>
            <a:gdLst/>
            <a:ahLst/>
            <a:cxnLst/>
            <a:rect l="l" t="t" r="r" b="b"/>
            <a:pathLst>
              <a:path w="11521" h="9601">
                <a:moveTo>
                  <a:pt x="5760" y="9601"/>
                </a:moveTo>
                <a:lnTo>
                  <a:pt x="11521" y="8641"/>
                </a:lnTo>
                <a:lnTo>
                  <a:pt x="7680" y="0"/>
                </a:lnTo>
                <a:lnTo>
                  <a:pt x="3840" y="960"/>
                </a:lnTo>
                <a:lnTo>
                  <a:pt x="0" y="960"/>
                </a:lnTo>
                <a:lnTo>
                  <a:pt x="0" y="9601"/>
                </a:lnTo>
                <a:lnTo>
                  <a:pt x="576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2" name="object 912"/>
          <p:cNvSpPr/>
          <p:nvPr/>
        </p:nvSpPr>
        <p:spPr>
          <a:xfrm>
            <a:off x="2982864" y="6769775"/>
            <a:ext cx="62407" cy="71993"/>
          </a:xfrm>
          <a:custGeom>
            <a:avLst/>
            <a:gdLst/>
            <a:ahLst/>
            <a:cxnLst/>
            <a:rect l="l" t="t" r="r" b="b"/>
            <a:pathLst>
              <a:path w="62407" h="71993">
                <a:moveTo>
                  <a:pt x="0" y="47990"/>
                </a:moveTo>
                <a:lnTo>
                  <a:pt x="0" y="52791"/>
                </a:lnTo>
                <a:lnTo>
                  <a:pt x="960" y="55671"/>
                </a:lnTo>
                <a:lnTo>
                  <a:pt x="1920" y="58552"/>
                </a:lnTo>
                <a:lnTo>
                  <a:pt x="2880" y="62392"/>
                </a:lnTo>
                <a:lnTo>
                  <a:pt x="4800" y="64312"/>
                </a:lnTo>
                <a:lnTo>
                  <a:pt x="6720" y="66233"/>
                </a:lnTo>
                <a:lnTo>
                  <a:pt x="8641" y="68153"/>
                </a:lnTo>
                <a:lnTo>
                  <a:pt x="11521" y="70073"/>
                </a:lnTo>
                <a:lnTo>
                  <a:pt x="15361" y="71033"/>
                </a:lnTo>
                <a:lnTo>
                  <a:pt x="18242" y="71993"/>
                </a:lnTo>
                <a:lnTo>
                  <a:pt x="36484" y="71993"/>
                </a:lnTo>
                <a:lnTo>
                  <a:pt x="38404" y="71033"/>
                </a:lnTo>
                <a:lnTo>
                  <a:pt x="40325" y="71033"/>
                </a:lnTo>
                <a:lnTo>
                  <a:pt x="42245" y="70073"/>
                </a:lnTo>
                <a:lnTo>
                  <a:pt x="44165" y="70073"/>
                </a:lnTo>
                <a:lnTo>
                  <a:pt x="46085" y="69113"/>
                </a:lnTo>
                <a:lnTo>
                  <a:pt x="47045" y="69113"/>
                </a:lnTo>
                <a:lnTo>
                  <a:pt x="48006" y="68153"/>
                </a:lnTo>
                <a:lnTo>
                  <a:pt x="48966" y="67193"/>
                </a:lnTo>
                <a:lnTo>
                  <a:pt x="49926" y="66233"/>
                </a:lnTo>
                <a:lnTo>
                  <a:pt x="49926" y="65272"/>
                </a:lnTo>
                <a:lnTo>
                  <a:pt x="50886" y="64312"/>
                </a:lnTo>
                <a:lnTo>
                  <a:pt x="50886" y="58552"/>
                </a:lnTo>
                <a:lnTo>
                  <a:pt x="48966" y="58552"/>
                </a:lnTo>
                <a:lnTo>
                  <a:pt x="48006" y="59512"/>
                </a:lnTo>
                <a:lnTo>
                  <a:pt x="46085" y="59512"/>
                </a:lnTo>
                <a:lnTo>
                  <a:pt x="45125" y="60472"/>
                </a:lnTo>
                <a:lnTo>
                  <a:pt x="43205" y="60472"/>
                </a:lnTo>
                <a:lnTo>
                  <a:pt x="41285" y="61432"/>
                </a:lnTo>
                <a:lnTo>
                  <a:pt x="39364" y="61432"/>
                </a:lnTo>
                <a:lnTo>
                  <a:pt x="36484" y="62392"/>
                </a:lnTo>
                <a:lnTo>
                  <a:pt x="23042" y="62392"/>
                </a:lnTo>
                <a:lnTo>
                  <a:pt x="18242" y="61432"/>
                </a:lnTo>
                <a:lnTo>
                  <a:pt x="16322" y="58552"/>
                </a:lnTo>
                <a:lnTo>
                  <a:pt x="13441" y="56631"/>
                </a:lnTo>
                <a:lnTo>
                  <a:pt x="12481" y="52791"/>
                </a:lnTo>
                <a:lnTo>
                  <a:pt x="12481" y="43190"/>
                </a:lnTo>
                <a:lnTo>
                  <a:pt x="13441" y="42230"/>
                </a:lnTo>
                <a:lnTo>
                  <a:pt x="13441" y="38389"/>
                </a:lnTo>
                <a:lnTo>
                  <a:pt x="28803" y="38389"/>
                </a:lnTo>
                <a:lnTo>
                  <a:pt x="28803" y="29748"/>
                </a:lnTo>
                <a:lnTo>
                  <a:pt x="15361" y="29748"/>
                </a:lnTo>
                <a:lnTo>
                  <a:pt x="16322" y="26868"/>
                </a:lnTo>
                <a:lnTo>
                  <a:pt x="17282" y="24947"/>
                </a:lnTo>
                <a:lnTo>
                  <a:pt x="19202" y="22067"/>
                </a:lnTo>
                <a:lnTo>
                  <a:pt x="20162" y="19187"/>
                </a:lnTo>
                <a:lnTo>
                  <a:pt x="22082" y="17266"/>
                </a:lnTo>
                <a:lnTo>
                  <a:pt x="24003" y="15346"/>
                </a:lnTo>
                <a:lnTo>
                  <a:pt x="25923" y="13426"/>
                </a:lnTo>
                <a:lnTo>
                  <a:pt x="27843" y="12466"/>
                </a:lnTo>
                <a:lnTo>
                  <a:pt x="30723" y="11506"/>
                </a:lnTo>
                <a:lnTo>
                  <a:pt x="32644" y="9585"/>
                </a:lnTo>
                <a:lnTo>
                  <a:pt x="42245" y="9585"/>
                </a:lnTo>
                <a:lnTo>
                  <a:pt x="45125" y="10561"/>
                </a:lnTo>
                <a:lnTo>
                  <a:pt x="47045" y="11506"/>
                </a:lnTo>
                <a:lnTo>
                  <a:pt x="48966" y="13426"/>
                </a:lnTo>
                <a:lnTo>
                  <a:pt x="49926" y="15346"/>
                </a:lnTo>
                <a:lnTo>
                  <a:pt x="49926" y="21107"/>
                </a:lnTo>
                <a:lnTo>
                  <a:pt x="48966" y="22067"/>
                </a:lnTo>
                <a:lnTo>
                  <a:pt x="48006" y="23987"/>
                </a:lnTo>
                <a:lnTo>
                  <a:pt x="46085" y="24947"/>
                </a:lnTo>
                <a:lnTo>
                  <a:pt x="44165" y="25907"/>
                </a:lnTo>
                <a:lnTo>
                  <a:pt x="42245" y="27828"/>
                </a:lnTo>
                <a:lnTo>
                  <a:pt x="39364" y="28788"/>
                </a:lnTo>
                <a:lnTo>
                  <a:pt x="36484" y="28788"/>
                </a:lnTo>
                <a:lnTo>
                  <a:pt x="40325" y="37429"/>
                </a:lnTo>
                <a:lnTo>
                  <a:pt x="45125" y="36469"/>
                </a:lnTo>
                <a:lnTo>
                  <a:pt x="49926" y="34549"/>
                </a:lnTo>
                <a:lnTo>
                  <a:pt x="52806" y="32628"/>
                </a:lnTo>
                <a:lnTo>
                  <a:pt x="55686" y="30708"/>
                </a:lnTo>
                <a:lnTo>
                  <a:pt x="58567" y="28788"/>
                </a:lnTo>
                <a:lnTo>
                  <a:pt x="60487" y="25907"/>
                </a:lnTo>
                <a:lnTo>
                  <a:pt x="61432" y="23027"/>
                </a:lnTo>
                <a:lnTo>
                  <a:pt x="62407" y="20147"/>
                </a:lnTo>
                <a:lnTo>
                  <a:pt x="62407" y="12466"/>
                </a:lnTo>
                <a:lnTo>
                  <a:pt x="61432" y="10561"/>
                </a:lnTo>
                <a:lnTo>
                  <a:pt x="60487" y="8625"/>
                </a:lnTo>
                <a:lnTo>
                  <a:pt x="58567" y="6720"/>
                </a:lnTo>
                <a:lnTo>
                  <a:pt x="57591" y="5745"/>
                </a:lnTo>
                <a:lnTo>
                  <a:pt x="55686" y="3825"/>
                </a:lnTo>
                <a:lnTo>
                  <a:pt x="52806" y="2880"/>
                </a:lnTo>
                <a:lnTo>
                  <a:pt x="49926" y="1904"/>
                </a:lnTo>
                <a:lnTo>
                  <a:pt x="47045" y="944"/>
                </a:lnTo>
                <a:lnTo>
                  <a:pt x="44165" y="0"/>
                </a:lnTo>
                <a:lnTo>
                  <a:pt x="34564" y="0"/>
                </a:lnTo>
                <a:lnTo>
                  <a:pt x="30723" y="944"/>
                </a:lnTo>
                <a:lnTo>
                  <a:pt x="26883" y="1904"/>
                </a:lnTo>
                <a:lnTo>
                  <a:pt x="23042" y="3825"/>
                </a:lnTo>
                <a:lnTo>
                  <a:pt x="19202" y="5745"/>
                </a:lnTo>
                <a:lnTo>
                  <a:pt x="16322" y="8625"/>
                </a:lnTo>
                <a:lnTo>
                  <a:pt x="13441" y="10561"/>
                </a:lnTo>
                <a:lnTo>
                  <a:pt x="11521" y="13426"/>
                </a:lnTo>
                <a:lnTo>
                  <a:pt x="9601" y="17266"/>
                </a:lnTo>
                <a:lnTo>
                  <a:pt x="6720" y="20147"/>
                </a:lnTo>
                <a:lnTo>
                  <a:pt x="5760" y="23987"/>
                </a:lnTo>
                <a:lnTo>
                  <a:pt x="3840" y="26868"/>
                </a:lnTo>
                <a:lnTo>
                  <a:pt x="2880" y="30708"/>
                </a:lnTo>
                <a:lnTo>
                  <a:pt x="1920" y="34549"/>
                </a:lnTo>
                <a:lnTo>
                  <a:pt x="960" y="38389"/>
                </a:lnTo>
                <a:lnTo>
                  <a:pt x="960" y="41269"/>
                </a:lnTo>
                <a:lnTo>
                  <a:pt x="0" y="45110"/>
                </a:lnTo>
                <a:lnTo>
                  <a:pt x="0" y="479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3" name="object 913"/>
          <p:cNvSpPr/>
          <p:nvPr/>
        </p:nvSpPr>
        <p:spPr>
          <a:xfrm>
            <a:off x="3057738" y="6770720"/>
            <a:ext cx="64328" cy="71048"/>
          </a:xfrm>
          <a:custGeom>
            <a:avLst/>
            <a:gdLst/>
            <a:ahLst/>
            <a:cxnLst/>
            <a:rect l="l" t="t" r="r" b="b"/>
            <a:pathLst>
              <a:path w="64328" h="71048">
                <a:moveTo>
                  <a:pt x="21122" y="1935"/>
                </a:moveTo>
                <a:lnTo>
                  <a:pt x="21122" y="960"/>
                </a:lnTo>
                <a:lnTo>
                  <a:pt x="20162" y="960"/>
                </a:lnTo>
                <a:lnTo>
                  <a:pt x="20162" y="0"/>
                </a:lnTo>
                <a:lnTo>
                  <a:pt x="11521" y="0"/>
                </a:lnTo>
                <a:lnTo>
                  <a:pt x="10561" y="960"/>
                </a:lnTo>
                <a:lnTo>
                  <a:pt x="9601" y="960"/>
                </a:lnTo>
                <a:lnTo>
                  <a:pt x="9601" y="1935"/>
                </a:lnTo>
                <a:lnTo>
                  <a:pt x="8641" y="1935"/>
                </a:lnTo>
                <a:lnTo>
                  <a:pt x="960" y="43205"/>
                </a:lnTo>
                <a:lnTo>
                  <a:pt x="960" y="45125"/>
                </a:lnTo>
                <a:lnTo>
                  <a:pt x="0" y="47045"/>
                </a:lnTo>
                <a:lnTo>
                  <a:pt x="0" y="58567"/>
                </a:lnTo>
                <a:lnTo>
                  <a:pt x="960" y="60487"/>
                </a:lnTo>
                <a:lnTo>
                  <a:pt x="960" y="63367"/>
                </a:lnTo>
                <a:lnTo>
                  <a:pt x="1920" y="65288"/>
                </a:lnTo>
                <a:lnTo>
                  <a:pt x="3840" y="66248"/>
                </a:lnTo>
                <a:lnTo>
                  <a:pt x="4800" y="68168"/>
                </a:lnTo>
                <a:lnTo>
                  <a:pt x="6720" y="69128"/>
                </a:lnTo>
                <a:lnTo>
                  <a:pt x="9601" y="70088"/>
                </a:lnTo>
                <a:lnTo>
                  <a:pt x="11521" y="71048"/>
                </a:lnTo>
                <a:lnTo>
                  <a:pt x="23042" y="71048"/>
                </a:lnTo>
                <a:lnTo>
                  <a:pt x="25923" y="70088"/>
                </a:lnTo>
                <a:lnTo>
                  <a:pt x="28803" y="69128"/>
                </a:lnTo>
                <a:lnTo>
                  <a:pt x="30723" y="68168"/>
                </a:lnTo>
                <a:lnTo>
                  <a:pt x="33604" y="66248"/>
                </a:lnTo>
                <a:lnTo>
                  <a:pt x="35524" y="64328"/>
                </a:lnTo>
                <a:lnTo>
                  <a:pt x="37444" y="63367"/>
                </a:lnTo>
                <a:lnTo>
                  <a:pt x="39364" y="61447"/>
                </a:lnTo>
                <a:lnTo>
                  <a:pt x="41285" y="59527"/>
                </a:lnTo>
                <a:lnTo>
                  <a:pt x="42245" y="57607"/>
                </a:lnTo>
                <a:lnTo>
                  <a:pt x="43205" y="55686"/>
                </a:lnTo>
                <a:lnTo>
                  <a:pt x="40325" y="68168"/>
                </a:lnTo>
                <a:lnTo>
                  <a:pt x="40325" y="70088"/>
                </a:lnTo>
                <a:lnTo>
                  <a:pt x="43205" y="70088"/>
                </a:lnTo>
                <a:lnTo>
                  <a:pt x="43205" y="71048"/>
                </a:lnTo>
                <a:lnTo>
                  <a:pt x="46085" y="71048"/>
                </a:lnTo>
                <a:lnTo>
                  <a:pt x="47045" y="70088"/>
                </a:lnTo>
                <a:lnTo>
                  <a:pt x="50886" y="70088"/>
                </a:lnTo>
                <a:lnTo>
                  <a:pt x="50886" y="68168"/>
                </a:lnTo>
                <a:lnTo>
                  <a:pt x="64328" y="1935"/>
                </a:lnTo>
                <a:lnTo>
                  <a:pt x="64328" y="960"/>
                </a:lnTo>
                <a:lnTo>
                  <a:pt x="63367" y="960"/>
                </a:lnTo>
                <a:lnTo>
                  <a:pt x="63367" y="0"/>
                </a:lnTo>
                <a:lnTo>
                  <a:pt x="54726" y="0"/>
                </a:lnTo>
                <a:lnTo>
                  <a:pt x="53766" y="960"/>
                </a:lnTo>
                <a:lnTo>
                  <a:pt x="52806" y="960"/>
                </a:lnTo>
                <a:lnTo>
                  <a:pt x="52806" y="1935"/>
                </a:lnTo>
                <a:lnTo>
                  <a:pt x="51846" y="1935"/>
                </a:lnTo>
                <a:lnTo>
                  <a:pt x="46085" y="31683"/>
                </a:lnTo>
                <a:lnTo>
                  <a:pt x="45125" y="35524"/>
                </a:lnTo>
                <a:lnTo>
                  <a:pt x="44165" y="39364"/>
                </a:lnTo>
                <a:lnTo>
                  <a:pt x="42245" y="43205"/>
                </a:lnTo>
                <a:lnTo>
                  <a:pt x="40325" y="47045"/>
                </a:lnTo>
                <a:lnTo>
                  <a:pt x="38404" y="49926"/>
                </a:lnTo>
                <a:lnTo>
                  <a:pt x="36484" y="52806"/>
                </a:lnTo>
                <a:lnTo>
                  <a:pt x="33604" y="55686"/>
                </a:lnTo>
                <a:lnTo>
                  <a:pt x="30723" y="57607"/>
                </a:lnTo>
                <a:lnTo>
                  <a:pt x="28803" y="58567"/>
                </a:lnTo>
                <a:lnTo>
                  <a:pt x="25923" y="60487"/>
                </a:lnTo>
                <a:lnTo>
                  <a:pt x="23042" y="61447"/>
                </a:lnTo>
                <a:lnTo>
                  <a:pt x="19202" y="61447"/>
                </a:lnTo>
                <a:lnTo>
                  <a:pt x="17282" y="60487"/>
                </a:lnTo>
                <a:lnTo>
                  <a:pt x="16322" y="60487"/>
                </a:lnTo>
                <a:lnTo>
                  <a:pt x="15361" y="59527"/>
                </a:lnTo>
                <a:lnTo>
                  <a:pt x="14401" y="59527"/>
                </a:lnTo>
                <a:lnTo>
                  <a:pt x="14401" y="58567"/>
                </a:lnTo>
                <a:lnTo>
                  <a:pt x="13441" y="57607"/>
                </a:lnTo>
                <a:lnTo>
                  <a:pt x="12481" y="56647"/>
                </a:lnTo>
                <a:lnTo>
                  <a:pt x="12481" y="44165"/>
                </a:lnTo>
                <a:lnTo>
                  <a:pt x="13441" y="43205"/>
                </a:lnTo>
                <a:lnTo>
                  <a:pt x="21122" y="1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4" name="object 914"/>
          <p:cNvSpPr/>
          <p:nvPr/>
        </p:nvSpPr>
        <p:spPr>
          <a:xfrm>
            <a:off x="3130707" y="6769775"/>
            <a:ext cx="50871" cy="71993"/>
          </a:xfrm>
          <a:custGeom>
            <a:avLst/>
            <a:gdLst/>
            <a:ahLst/>
            <a:cxnLst/>
            <a:rect l="l" t="t" r="r" b="b"/>
            <a:pathLst>
              <a:path w="50871" h="71993">
                <a:moveTo>
                  <a:pt x="0" y="70073"/>
                </a:moveTo>
                <a:lnTo>
                  <a:pt x="960" y="70073"/>
                </a:lnTo>
                <a:lnTo>
                  <a:pt x="960" y="71033"/>
                </a:lnTo>
                <a:lnTo>
                  <a:pt x="2880" y="71033"/>
                </a:lnTo>
                <a:lnTo>
                  <a:pt x="3840" y="71993"/>
                </a:lnTo>
                <a:lnTo>
                  <a:pt x="7665" y="71993"/>
                </a:lnTo>
                <a:lnTo>
                  <a:pt x="8641" y="71033"/>
                </a:lnTo>
                <a:lnTo>
                  <a:pt x="11506" y="71033"/>
                </a:lnTo>
                <a:lnTo>
                  <a:pt x="11506" y="70073"/>
                </a:lnTo>
                <a:lnTo>
                  <a:pt x="12481" y="70073"/>
                </a:lnTo>
                <a:lnTo>
                  <a:pt x="12481" y="69113"/>
                </a:lnTo>
                <a:lnTo>
                  <a:pt x="18227" y="40309"/>
                </a:lnTo>
                <a:lnTo>
                  <a:pt x="19187" y="35509"/>
                </a:lnTo>
                <a:lnTo>
                  <a:pt x="20162" y="31668"/>
                </a:lnTo>
                <a:lnTo>
                  <a:pt x="22067" y="28788"/>
                </a:lnTo>
                <a:lnTo>
                  <a:pt x="24003" y="24947"/>
                </a:lnTo>
                <a:lnTo>
                  <a:pt x="25907" y="22067"/>
                </a:lnTo>
                <a:lnTo>
                  <a:pt x="27843" y="19187"/>
                </a:lnTo>
                <a:lnTo>
                  <a:pt x="29748" y="17266"/>
                </a:lnTo>
                <a:lnTo>
                  <a:pt x="32628" y="15346"/>
                </a:lnTo>
                <a:lnTo>
                  <a:pt x="34549" y="13426"/>
                </a:lnTo>
                <a:lnTo>
                  <a:pt x="36469" y="12466"/>
                </a:lnTo>
                <a:lnTo>
                  <a:pt x="38389" y="11506"/>
                </a:lnTo>
                <a:lnTo>
                  <a:pt x="43190" y="11506"/>
                </a:lnTo>
                <a:lnTo>
                  <a:pt x="44150" y="12466"/>
                </a:lnTo>
                <a:lnTo>
                  <a:pt x="46070" y="12466"/>
                </a:lnTo>
                <a:lnTo>
                  <a:pt x="46070" y="13426"/>
                </a:lnTo>
                <a:lnTo>
                  <a:pt x="47990" y="13426"/>
                </a:lnTo>
                <a:lnTo>
                  <a:pt x="48950" y="12466"/>
                </a:lnTo>
                <a:lnTo>
                  <a:pt x="48950" y="11506"/>
                </a:lnTo>
                <a:lnTo>
                  <a:pt x="49911" y="10561"/>
                </a:lnTo>
                <a:lnTo>
                  <a:pt x="49911" y="8625"/>
                </a:lnTo>
                <a:lnTo>
                  <a:pt x="50871" y="7665"/>
                </a:lnTo>
                <a:lnTo>
                  <a:pt x="50871" y="1904"/>
                </a:lnTo>
                <a:lnTo>
                  <a:pt x="49911" y="944"/>
                </a:lnTo>
                <a:lnTo>
                  <a:pt x="47030" y="944"/>
                </a:lnTo>
                <a:lnTo>
                  <a:pt x="47030" y="0"/>
                </a:lnTo>
                <a:lnTo>
                  <a:pt x="38389" y="0"/>
                </a:lnTo>
                <a:lnTo>
                  <a:pt x="36469" y="944"/>
                </a:lnTo>
                <a:lnTo>
                  <a:pt x="34549" y="1904"/>
                </a:lnTo>
                <a:lnTo>
                  <a:pt x="32628" y="2880"/>
                </a:lnTo>
                <a:lnTo>
                  <a:pt x="30708" y="4785"/>
                </a:lnTo>
                <a:lnTo>
                  <a:pt x="28788" y="5745"/>
                </a:lnTo>
                <a:lnTo>
                  <a:pt x="27843" y="7665"/>
                </a:lnTo>
                <a:lnTo>
                  <a:pt x="25907" y="9585"/>
                </a:lnTo>
                <a:lnTo>
                  <a:pt x="24003" y="11506"/>
                </a:lnTo>
                <a:lnTo>
                  <a:pt x="23027" y="13426"/>
                </a:lnTo>
                <a:lnTo>
                  <a:pt x="22067" y="15346"/>
                </a:lnTo>
                <a:lnTo>
                  <a:pt x="24003" y="2880"/>
                </a:lnTo>
                <a:lnTo>
                  <a:pt x="24003" y="1904"/>
                </a:lnTo>
                <a:lnTo>
                  <a:pt x="23027" y="944"/>
                </a:lnTo>
                <a:lnTo>
                  <a:pt x="15346" y="944"/>
                </a:lnTo>
                <a:lnTo>
                  <a:pt x="15346" y="1904"/>
                </a:lnTo>
                <a:lnTo>
                  <a:pt x="14386" y="1904"/>
                </a:lnTo>
                <a:lnTo>
                  <a:pt x="13441" y="2880"/>
                </a:lnTo>
                <a:lnTo>
                  <a:pt x="960" y="69113"/>
                </a:lnTo>
                <a:lnTo>
                  <a:pt x="0" y="70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5" name="object 915"/>
          <p:cNvSpPr/>
          <p:nvPr/>
        </p:nvSpPr>
        <p:spPr>
          <a:xfrm>
            <a:off x="3183498" y="6769775"/>
            <a:ext cx="66248" cy="71993"/>
          </a:xfrm>
          <a:custGeom>
            <a:avLst/>
            <a:gdLst/>
            <a:ahLst/>
            <a:cxnLst/>
            <a:rect l="l" t="t" r="r" b="b"/>
            <a:pathLst>
              <a:path w="66248" h="71993">
                <a:moveTo>
                  <a:pt x="60472" y="50871"/>
                </a:moveTo>
                <a:lnTo>
                  <a:pt x="62407" y="47030"/>
                </a:lnTo>
                <a:lnTo>
                  <a:pt x="63352" y="43190"/>
                </a:lnTo>
                <a:lnTo>
                  <a:pt x="64312" y="40309"/>
                </a:lnTo>
                <a:lnTo>
                  <a:pt x="65288" y="36469"/>
                </a:lnTo>
                <a:lnTo>
                  <a:pt x="66248" y="32628"/>
                </a:lnTo>
                <a:lnTo>
                  <a:pt x="66248" y="21107"/>
                </a:lnTo>
                <a:lnTo>
                  <a:pt x="65288" y="17266"/>
                </a:lnTo>
                <a:lnTo>
                  <a:pt x="64312" y="14386"/>
                </a:lnTo>
                <a:lnTo>
                  <a:pt x="63352" y="11506"/>
                </a:lnTo>
                <a:lnTo>
                  <a:pt x="62407" y="8625"/>
                </a:lnTo>
                <a:lnTo>
                  <a:pt x="59512" y="6720"/>
                </a:lnTo>
                <a:lnTo>
                  <a:pt x="57607" y="4785"/>
                </a:lnTo>
                <a:lnTo>
                  <a:pt x="54726" y="2880"/>
                </a:lnTo>
                <a:lnTo>
                  <a:pt x="51846" y="1904"/>
                </a:lnTo>
                <a:lnTo>
                  <a:pt x="48006" y="944"/>
                </a:lnTo>
                <a:lnTo>
                  <a:pt x="44165" y="0"/>
                </a:lnTo>
                <a:lnTo>
                  <a:pt x="34564" y="0"/>
                </a:lnTo>
                <a:lnTo>
                  <a:pt x="30723" y="944"/>
                </a:lnTo>
                <a:lnTo>
                  <a:pt x="26883" y="1904"/>
                </a:lnTo>
                <a:lnTo>
                  <a:pt x="23042" y="3825"/>
                </a:lnTo>
                <a:lnTo>
                  <a:pt x="20162" y="4785"/>
                </a:lnTo>
                <a:lnTo>
                  <a:pt x="17282" y="7665"/>
                </a:lnTo>
                <a:lnTo>
                  <a:pt x="14401" y="9585"/>
                </a:lnTo>
                <a:lnTo>
                  <a:pt x="11521" y="12466"/>
                </a:lnTo>
                <a:lnTo>
                  <a:pt x="9601" y="15346"/>
                </a:lnTo>
                <a:lnTo>
                  <a:pt x="7680" y="18227"/>
                </a:lnTo>
                <a:lnTo>
                  <a:pt x="5760" y="22067"/>
                </a:lnTo>
                <a:lnTo>
                  <a:pt x="4800" y="25907"/>
                </a:lnTo>
                <a:lnTo>
                  <a:pt x="2880" y="28788"/>
                </a:lnTo>
                <a:lnTo>
                  <a:pt x="1920" y="32628"/>
                </a:lnTo>
                <a:lnTo>
                  <a:pt x="960" y="36469"/>
                </a:lnTo>
                <a:lnTo>
                  <a:pt x="960" y="40309"/>
                </a:lnTo>
                <a:lnTo>
                  <a:pt x="0" y="44150"/>
                </a:lnTo>
                <a:lnTo>
                  <a:pt x="0" y="50871"/>
                </a:lnTo>
                <a:lnTo>
                  <a:pt x="960" y="54711"/>
                </a:lnTo>
                <a:lnTo>
                  <a:pt x="1920" y="57591"/>
                </a:lnTo>
                <a:lnTo>
                  <a:pt x="2880" y="61432"/>
                </a:lnTo>
                <a:lnTo>
                  <a:pt x="4800" y="63352"/>
                </a:lnTo>
                <a:lnTo>
                  <a:pt x="6720" y="66233"/>
                </a:lnTo>
                <a:lnTo>
                  <a:pt x="8641" y="68153"/>
                </a:lnTo>
                <a:lnTo>
                  <a:pt x="11521" y="70073"/>
                </a:lnTo>
                <a:lnTo>
                  <a:pt x="14401" y="71033"/>
                </a:lnTo>
                <a:lnTo>
                  <a:pt x="14401" y="54711"/>
                </a:lnTo>
                <a:lnTo>
                  <a:pt x="13441" y="52791"/>
                </a:lnTo>
                <a:lnTo>
                  <a:pt x="13441" y="38389"/>
                </a:lnTo>
                <a:lnTo>
                  <a:pt x="14401" y="35509"/>
                </a:lnTo>
                <a:lnTo>
                  <a:pt x="14401" y="32628"/>
                </a:lnTo>
                <a:lnTo>
                  <a:pt x="15361" y="29748"/>
                </a:lnTo>
                <a:lnTo>
                  <a:pt x="16322" y="26868"/>
                </a:lnTo>
                <a:lnTo>
                  <a:pt x="17282" y="24947"/>
                </a:lnTo>
                <a:lnTo>
                  <a:pt x="19202" y="22067"/>
                </a:lnTo>
                <a:lnTo>
                  <a:pt x="20162" y="20147"/>
                </a:lnTo>
                <a:lnTo>
                  <a:pt x="22082" y="17266"/>
                </a:lnTo>
                <a:lnTo>
                  <a:pt x="24003" y="16306"/>
                </a:lnTo>
                <a:lnTo>
                  <a:pt x="25923" y="14386"/>
                </a:lnTo>
                <a:lnTo>
                  <a:pt x="27843" y="12466"/>
                </a:lnTo>
                <a:lnTo>
                  <a:pt x="30723" y="11506"/>
                </a:lnTo>
                <a:lnTo>
                  <a:pt x="32644" y="10561"/>
                </a:lnTo>
                <a:lnTo>
                  <a:pt x="43205" y="10561"/>
                </a:lnTo>
                <a:lnTo>
                  <a:pt x="45125" y="11506"/>
                </a:lnTo>
                <a:lnTo>
                  <a:pt x="47045" y="11506"/>
                </a:lnTo>
                <a:lnTo>
                  <a:pt x="48966" y="13426"/>
                </a:lnTo>
                <a:lnTo>
                  <a:pt x="49926" y="14386"/>
                </a:lnTo>
                <a:lnTo>
                  <a:pt x="51846" y="15346"/>
                </a:lnTo>
                <a:lnTo>
                  <a:pt x="51846" y="17266"/>
                </a:lnTo>
                <a:lnTo>
                  <a:pt x="52791" y="19187"/>
                </a:lnTo>
                <a:lnTo>
                  <a:pt x="52791" y="21107"/>
                </a:lnTo>
                <a:lnTo>
                  <a:pt x="53766" y="23027"/>
                </a:lnTo>
                <a:lnTo>
                  <a:pt x="53766" y="28788"/>
                </a:lnTo>
                <a:lnTo>
                  <a:pt x="52791" y="31668"/>
                </a:lnTo>
                <a:lnTo>
                  <a:pt x="52791" y="37429"/>
                </a:lnTo>
                <a:lnTo>
                  <a:pt x="51846" y="40309"/>
                </a:lnTo>
                <a:lnTo>
                  <a:pt x="50886" y="42230"/>
                </a:lnTo>
                <a:lnTo>
                  <a:pt x="49926" y="45110"/>
                </a:lnTo>
                <a:lnTo>
                  <a:pt x="48966" y="47990"/>
                </a:lnTo>
                <a:lnTo>
                  <a:pt x="47045" y="49910"/>
                </a:lnTo>
                <a:lnTo>
                  <a:pt x="46085" y="52791"/>
                </a:lnTo>
                <a:lnTo>
                  <a:pt x="44165" y="54711"/>
                </a:lnTo>
                <a:lnTo>
                  <a:pt x="42245" y="56631"/>
                </a:lnTo>
                <a:lnTo>
                  <a:pt x="40325" y="58552"/>
                </a:lnTo>
                <a:lnTo>
                  <a:pt x="38404" y="59512"/>
                </a:lnTo>
                <a:lnTo>
                  <a:pt x="36484" y="60472"/>
                </a:lnTo>
                <a:lnTo>
                  <a:pt x="33604" y="62392"/>
                </a:lnTo>
                <a:lnTo>
                  <a:pt x="23042" y="62392"/>
                </a:lnTo>
                <a:lnTo>
                  <a:pt x="21122" y="61432"/>
                </a:lnTo>
                <a:lnTo>
                  <a:pt x="22082" y="71993"/>
                </a:lnTo>
                <a:lnTo>
                  <a:pt x="35524" y="71993"/>
                </a:lnTo>
                <a:lnTo>
                  <a:pt x="39364" y="70073"/>
                </a:lnTo>
                <a:lnTo>
                  <a:pt x="43205" y="69113"/>
                </a:lnTo>
                <a:lnTo>
                  <a:pt x="46085" y="67193"/>
                </a:lnTo>
                <a:lnTo>
                  <a:pt x="48966" y="65272"/>
                </a:lnTo>
                <a:lnTo>
                  <a:pt x="51846" y="62392"/>
                </a:lnTo>
                <a:lnTo>
                  <a:pt x="54726" y="60472"/>
                </a:lnTo>
                <a:lnTo>
                  <a:pt x="56631" y="56631"/>
                </a:lnTo>
                <a:lnTo>
                  <a:pt x="58567" y="53751"/>
                </a:lnTo>
                <a:lnTo>
                  <a:pt x="60472" y="5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6" name="object 916"/>
          <p:cNvSpPr/>
          <p:nvPr/>
        </p:nvSpPr>
        <p:spPr>
          <a:xfrm>
            <a:off x="3197900" y="6824487"/>
            <a:ext cx="7680" cy="17282"/>
          </a:xfrm>
          <a:custGeom>
            <a:avLst/>
            <a:gdLst/>
            <a:ahLst/>
            <a:cxnLst/>
            <a:rect l="l" t="t" r="r" b="b"/>
            <a:pathLst>
              <a:path w="7680" h="17282">
                <a:moveTo>
                  <a:pt x="4800" y="5760"/>
                </a:moveTo>
                <a:lnTo>
                  <a:pt x="2880" y="4800"/>
                </a:lnTo>
                <a:lnTo>
                  <a:pt x="1920" y="3840"/>
                </a:lnTo>
                <a:lnTo>
                  <a:pt x="960" y="1920"/>
                </a:lnTo>
                <a:lnTo>
                  <a:pt x="0" y="0"/>
                </a:lnTo>
                <a:lnTo>
                  <a:pt x="0" y="16322"/>
                </a:lnTo>
                <a:lnTo>
                  <a:pt x="3840" y="17282"/>
                </a:lnTo>
                <a:lnTo>
                  <a:pt x="7680" y="17282"/>
                </a:lnTo>
                <a:lnTo>
                  <a:pt x="6720" y="6720"/>
                </a:lnTo>
                <a:lnTo>
                  <a:pt x="480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7" name="object 917"/>
          <p:cNvSpPr/>
          <p:nvPr/>
        </p:nvSpPr>
        <p:spPr>
          <a:xfrm>
            <a:off x="3255492" y="6769775"/>
            <a:ext cx="54726" cy="71993"/>
          </a:xfrm>
          <a:custGeom>
            <a:avLst/>
            <a:gdLst/>
            <a:ahLst/>
            <a:cxnLst/>
            <a:rect l="l" t="t" r="r" b="b"/>
            <a:pathLst>
              <a:path w="54726" h="71993">
                <a:moveTo>
                  <a:pt x="975" y="66233"/>
                </a:moveTo>
                <a:lnTo>
                  <a:pt x="975" y="67193"/>
                </a:lnTo>
                <a:lnTo>
                  <a:pt x="1920" y="67193"/>
                </a:lnTo>
                <a:lnTo>
                  <a:pt x="2880" y="68153"/>
                </a:lnTo>
                <a:lnTo>
                  <a:pt x="3840" y="69113"/>
                </a:lnTo>
                <a:lnTo>
                  <a:pt x="5760" y="69113"/>
                </a:lnTo>
                <a:lnTo>
                  <a:pt x="6720" y="70073"/>
                </a:lnTo>
                <a:lnTo>
                  <a:pt x="8641" y="71033"/>
                </a:lnTo>
                <a:lnTo>
                  <a:pt x="9601" y="71033"/>
                </a:lnTo>
                <a:lnTo>
                  <a:pt x="11521" y="71993"/>
                </a:lnTo>
                <a:lnTo>
                  <a:pt x="28803" y="71993"/>
                </a:lnTo>
                <a:lnTo>
                  <a:pt x="32644" y="71033"/>
                </a:lnTo>
                <a:lnTo>
                  <a:pt x="35524" y="69113"/>
                </a:lnTo>
                <a:lnTo>
                  <a:pt x="39364" y="68153"/>
                </a:lnTo>
                <a:lnTo>
                  <a:pt x="41285" y="65272"/>
                </a:lnTo>
                <a:lnTo>
                  <a:pt x="44165" y="63352"/>
                </a:lnTo>
                <a:lnTo>
                  <a:pt x="46085" y="61432"/>
                </a:lnTo>
                <a:lnTo>
                  <a:pt x="47045" y="58552"/>
                </a:lnTo>
                <a:lnTo>
                  <a:pt x="48966" y="54711"/>
                </a:lnTo>
                <a:lnTo>
                  <a:pt x="48966" y="43190"/>
                </a:lnTo>
                <a:lnTo>
                  <a:pt x="47045" y="41269"/>
                </a:lnTo>
                <a:lnTo>
                  <a:pt x="46085" y="38389"/>
                </a:lnTo>
                <a:lnTo>
                  <a:pt x="44165" y="37429"/>
                </a:lnTo>
                <a:lnTo>
                  <a:pt x="42245" y="35509"/>
                </a:lnTo>
                <a:lnTo>
                  <a:pt x="40325" y="34549"/>
                </a:lnTo>
                <a:lnTo>
                  <a:pt x="38404" y="32628"/>
                </a:lnTo>
                <a:lnTo>
                  <a:pt x="36484" y="31668"/>
                </a:lnTo>
                <a:lnTo>
                  <a:pt x="33604" y="30708"/>
                </a:lnTo>
                <a:lnTo>
                  <a:pt x="31683" y="29748"/>
                </a:lnTo>
                <a:lnTo>
                  <a:pt x="29763" y="28788"/>
                </a:lnTo>
                <a:lnTo>
                  <a:pt x="27843" y="27828"/>
                </a:lnTo>
                <a:lnTo>
                  <a:pt x="25923" y="26868"/>
                </a:lnTo>
                <a:lnTo>
                  <a:pt x="24963" y="25907"/>
                </a:lnTo>
                <a:lnTo>
                  <a:pt x="24002" y="23987"/>
                </a:lnTo>
                <a:lnTo>
                  <a:pt x="23042" y="22067"/>
                </a:lnTo>
                <a:lnTo>
                  <a:pt x="23042" y="17266"/>
                </a:lnTo>
                <a:lnTo>
                  <a:pt x="24002" y="16306"/>
                </a:lnTo>
                <a:lnTo>
                  <a:pt x="24002" y="15346"/>
                </a:lnTo>
                <a:lnTo>
                  <a:pt x="24963" y="13426"/>
                </a:lnTo>
                <a:lnTo>
                  <a:pt x="26883" y="12466"/>
                </a:lnTo>
                <a:lnTo>
                  <a:pt x="27843" y="11506"/>
                </a:lnTo>
                <a:lnTo>
                  <a:pt x="28803" y="10561"/>
                </a:lnTo>
                <a:lnTo>
                  <a:pt x="30723" y="10561"/>
                </a:lnTo>
                <a:lnTo>
                  <a:pt x="32644" y="9585"/>
                </a:lnTo>
                <a:lnTo>
                  <a:pt x="40325" y="9585"/>
                </a:lnTo>
                <a:lnTo>
                  <a:pt x="42245" y="10561"/>
                </a:lnTo>
                <a:lnTo>
                  <a:pt x="44165" y="10561"/>
                </a:lnTo>
                <a:lnTo>
                  <a:pt x="45125" y="11506"/>
                </a:lnTo>
                <a:lnTo>
                  <a:pt x="46085" y="11506"/>
                </a:lnTo>
                <a:lnTo>
                  <a:pt x="48005" y="12466"/>
                </a:lnTo>
                <a:lnTo>
                  <a:pt x="48966" y="12466"/>
                </a:lnTo>
                <a:lnTo>
                  <a:pt x="48966" y="13426"/>
                </a:lnTo>
                <a:lnTo>
                  <a:pt x="49926" y="13426"/>
                </a:lnTo>
                <a:lnTo>
                  <a:pt x="50886" y="14386"/>
                </a:lnTo>
                <a:lnTo>
                  <a:pt x="51846" y="14386"/>
                </a:lnTo>
                <a:lnTo>
                  <a:pt x="52806" y="13426"/>
                </a:lnTo>
                <a:lnTo>
                  <a:pt x="52806" y="12466"/>
                </a:lnTo>
                <a:lnTo>
                  <a:pt x="53766" y="11506"/>
                </a:lnTo>
                <a:lnTo>
                  <a:pt x="53766" y="9585"/>
                </a:lnTo>
                <a:lnTo>
                  <a:pt x="54726" y="8625"/>
                </a:lnTo>
                <a:lnTo>
                  <a:pt x="54726" y="5745"/>
                </a:lnTo>
                <a:lnTo>
                  <a:pt x="53766" y="4785"/>
                </a:lnTo>
                <a:lnTo>
                  <a:pt x="52806" y="3825"/>
                </a:lnTo>
                <a:lnTo>
                  <a:pt x="51846" y="3825"/>
                </a:lnTo>
                <a:lnTo>
                  <a:pt x="50886" y="2880"/>
                </a:lnTo>
                <a:lnTo>
                  <a:pt x="49926" y="2880"/>
                </a:lnTo>
                <a:lnTo>
                  <a:pt x="48966" y="1904"/>
                </a:lnTo>
                <a:lnTo>
                  <a:pt x="47045" y="1904"/>
                </a:lnTo>
                <a:lnTo>
                  <a:pt x="46085" y="944"/>
                </a:lnTo>
                <a:lnTo>
                  <a:pt x="44165" y="944"/>
                </a:lnTo>
                <a:lnTo>
                  <a:pt x="42245" y="0"/>
                </a:lnTo>
                <a:lnTo>
                  <a:pt x="33604" y="0"/>
                </a:lnTo>
                <a:lnTo>
                  <a:pt x="29763" y="944"/>
                </a:lnTo>
                <a:lnTo>
                  <a:pt x="25923" y="1904"/>
                </a:lnTo>
                <a:lnTo>
                  <a:pt x="23042" y="2880"/>
                </a:lnTo>
                <a:lnTo>
                  <a:pt x="20162" y="4785"/>
                </a:lnTo>
                <a:lnTo>
                  <a:pt x="18242" y="6720"/>
                </a:lnTo>
                <a:lnTo>
                  <a:pt x="15361" y="8625"/>
                </a:lnTo>
                <a:lnTo>
                  <a:pt x="13441" y="10561"/>
                </a:lnTo>
                <a:lnTo>
                  <a:pt x="12481" y="13426"/>
                </a:lnTo>
                <a:lnTo>
                  <a:pt x="11521" y="16306"/>
                </a:lnTo>
                <a:lnTo>
                  <a:pt x="10561" y="19187"/>
                </a:lnTo>
                <a:lnTo>
                  <a:pt x="10561" y="25907"/>
                </a:lnTo>
                <a:lnTo>
                  <a:pt x="11521" y="27828"/>
                </a:lnTo>
                <a:lnTo>
                  <a:pt x="12481" y="30708"/>
                </a:lnTo>
                <a:lnTo>
                  <a:pt x="14401" y="32628"/>
                </a:lnTo>
                <a:lnTo>
                  <a:pt x="15361" y="34549"/>
                </a:lnTo>
                <a:lnTo>
                  <a:pt x="17282" y="35509"/>
                </a:lnTo>
                <a:lnTo>
                  <a:pt x="19202" y="36469"/>
                </a:lnTo>
                <a:lnTo>
                  <a:pt x="21122" y="38389"/>
                </a:lnTo>
                <a:lnTo>
                  <a:pt x="24002" y="39349"/>
                </a:lnTo>
                <a:lnTo>
                  <a:pt x="25923" y="40309"/>
                </a:lnTo>
                <a:lnTo>
                  <a:pt x="27843" y="41269"/>
                </a:lnTo>
                <a:lnTo>
                  <a:pt x="29763" y="42230"/>
                </a:lnTo>
                <a:lnTo>
                  <a:pt x="31683" y="43190"/>
                </a:lnTo>
                <a:lnTo>
                  <a:pt x="33604" y="44150"/>
                </a:lnTo>
                <a:lnTo>
                  <a:pt x="34564" y="46070"/>
                </a:lnTo>
                <a:lnTo>
                  <a:pt x="36484" y="47030"/>
                </a:lnTo>
                <a:lnTo>
                  <a:pt x="36484" y="53751"/>
                </a:lnTo>
                <a:lnTo>
                  <a:pt x="35524" y="55671"/>
                </a:lnTo>
                <a:lnTo>
                  <a:pt x="35524" y="56631"/>
                </a:lnTo>
                <a:lnTo>
                  <a:pt x="34564" y="58552"/>
                </a:lnTo>
                <a:lnTo>
                  <a:pt x="32644" y="59512"/>
                </a:lnTo>
                <a:lnTo>
                  <a:pt x="31683" y="60472"/>
                </a:lnTo>
                <a:lnTo>
                  <a:pt x="29763" y="61432"/>
                </a:lnTo>
                <a:lnTo>
                  <a:pt x="27843" y="61432"/>
                </a:lnTo>
                <a:lnTo>
                  <a:pt x="25923" y="62392"/>
                </a:lnTo>
                <a:lnTo>
                  <a:pt x="15361" y="62392"/>
                </a:lnTo>
                <a:lnTo>
                  <a:pt x="13441" y="61432"/>
                </a:lnTo>
                <a:lnTo>
                  <a:pt x="11521" y="61432"/>
                </a:lnTo>
                <a:lnTo>
                  <a:pt x="9601" y="60472"/>
                </a:lnTo>
                <a:lnTo>
                  <a:pt x="8641" y="59512"/>
                </a:lnTo>
                <a:lnTo>
                  <a:pt x="7680" y="58552"/>
                </a:lnTo>
                <a:lnTo>
                  <a:pt x="6720" y="58552"/>
                </a:lnTo>
                <a:lnTo>
                  <a:pt x="5760" y="57591"/>
                </a:lnTo>
                <a:lnTo>
                  <a:pt x="4800" y="56631"/>
                </a:lnTo>
                <a:lnTo>
                  <a:pt x="2880" y="56631"/>
                </a:lnTo>
                <a:lnTo>
                  <a:pt x="1920" y="57591"/>
                </a:lnTo>
                <a:lnTo>
                  <a:pt x="1920" y="58552"/>
                </a:lnTo>
                <a:lnTo>
                  <a:pt x="975" y="58552"/>
                </a:lnTo>
                <a:lnTo>
                  <a:pt x="975" y="61432"/>
                </a:lnTo>
                <a:lnTo>
                  <a:pt x="0" y="62392"/>
                </a:lnTo>
                <a:lnTo>
                  <a:pt x="0" y="65272"/>
                </a:lnTo>
                <a:lnTo>
                  <a:pt x="975" y="66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8" name="object 918"/>
          <p:cNvSpPr/>
          <p:nvPr/>
        </p:nvSpPr>
        <p:spPr>
          <a:xfrm>
            <a:off x="4691618" y="6745772"/>
            <a:ext cx="48950" cy="37429"/>
          </a:xfrm>
          <a:custGeom>
            <a:avLst/>
            <a:gdLst/>
            <a:ahLst/>
            <a:cxnLst/>
            <a:rect l="l" t="t" r="r" b="b"/>
            <a:pathLst>
              <a:path w="48950" h="37429">
                <a:moveTo>
                  <a:pt x="35509" y="22067"/>
                </a:moveTo>
                <a:lnTo>
                  <a:pt x="34549" y="24003"/>
                </a:lnTo>
                <a:lnTo>
                  <a:pt x="32628" y="24947"/>
                </a:lnTo>
                <a:lnTo>
                  <a:pt x="30708" y="25908"/>
                </a:lnTo>
                <a:lnTo>
                  <a:pt x="28788" y="26883"/>
                </a:lnTo>
                <a:lnTo>
                  <a:pt x="25923" y="27828"/>
                </a:lnTo>
                <a:lnTo>
                  <a:pt x="23042" y="28788"/>
                </a:lnTo>
                <a:lnTo>
                  <a:pt x="21107" y="37429"/>
                </a:lnTo>
                <a:lnTo>
                  <a:pt x="26883" y="36469"/>
                </a:lnTo>
                <a:lnTo>
                  <a:pt x="31668" y="35509"/>
                </a:lnTo>
                <a:lnTo>
                  <a:pt x="36469" y="34564"/>
                </a:lnTo>
                <a:lnTo>
                  <a:pt x="39349" y="32628"/>
                </a:lnTo>
                <a:lnTo>
                  <a:pt x="43190" y="30723"/>
                </a:lnTo>
                <a:lnTo>
                  <a:pt x="45110" y="27828"/>
                </a:lnTo>
                <a:lnTo>
                  <a:pt x="47030" y="25908"/>
                </a:lnTo>
                <a:lnTo>
                  <a:pt x="47990" y="23042"/>
                </a:lnTo>
                <a:lnTo>
                  <a:pt x="48950" y="20162"/>
                </a:lnTo>
                <a:lnTo>
                  <a:pt x="48950" y="12481"/>
                </a:lnTo>
                <a:lnTo>
                  <a:pt x="47990" y="10561"/>
                </a:lnTo>
                <a:lnTo>
                  <a:pt x="47030" y="8641"/>
                </a:lnTo>
                <a:lnTo>
                  <a:pt x="45110" y="6720"/>
                </a:lnTo>
                <a:lnTo>
                  <a:pt x="44150" y="4800"/>
                </a:lnTo>
                <a:lnTo>
                  <a:pt x="42230" y="3825"/>
                </a:lnTo>
                <a:lnTo>
                  <a:pt x="39349" y="1920"/>
                </a:lnTo>
                <a:lnTo>
                  <a:pt x="36469" y="960"/>
                </a:lnTo>
                <a:lnTo>
                  <a:pt x="33604" y="0"/>
                </a:lnTo>
                <a:lnTo>
                  <a:pt x="21107" y="0"/>
                </a:lnTo>
                <a:lnTo>
                  <a:pt x="17266" y="960"/>
                </a:lnTo>
                <a:lnTo>
                  <a:pt x="13426" y="1920"/>
                </a:lnTo>
                <a:lnTo>
                  <a:pt x="9601" y="3825"/>
                </a:lnTo>
                <a:lnTo>
                  <a:pt x="5760" y="5760"/>
                </a:lnTo>
                <a:lnTo>
                  <a:pt x="2880" y="7665"/>
                </a:lnTo>
                <a:lnTo>
                  <a:pt x="0" y="10561"/>
                </a:lnTo>
                <a:lnTo>
                  <a:pt x="1920" y="29748"/>
                </a:lnTo>
                <a:lnTo>
                  <a:pt x="2880" y="26883"/>
                </a:lnTo>
                <a:lnTo>
                  <a:pt x="3840" y="24003"/>
                </a:lnTo>
                <a:lnTo>
                  <a:pt x="5760" y="22067"/>
                </a:lnTo>
                <a:lnTo>
                  <a:pt x="6705" y="19187"/>
                </a:lnTo>
                <a:lnTo>
                  <a:pt x="8641" y="17282"/>
                </a:lnTo>
                <a:lnTo>
                  <a:pt x="10546" y="15346"/>
                </a:lnTo>
                <a:lnTo>
                  <a:pt x="12481" y="13441"/>
                </a:lnTo>
                <a:lnTo>
                  <a:pt x="14401" y="11506"/>
                </a:lnTo>
                <a:lnTo>
                  <a:pt x="17266" y="10561"/>
                </a:lnTo>
                <a:lnTo>
                  <a:pt x="19202" y="9601"/>
                </a:lnTo>
                <a:lnTo>
                  <a:pt x="31668" y="9601"/>
                </a:lnTo>
                <a:lnTo>
                  <a:pt x="33604" y="11506"/>
                </a:lnTo>
                <a:lnTo>
                  <a:pt x="35509" y="13441"/>
                </a:lnTo>
                <a:lnTo>
                  <a:pt x="36469" y="15346"/>
                </a:lnTo>
                <a:lnTo>
                  <a:pt x="36469" y="21107"/>
                </a:lnTo>
                <a:lnTo>
                  <a:pt x="35509" y="22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9" name="object 919"/>
          <p:cNvSpPr/>
          <p:nvPr/>
        </p:nvSpPr>
        <p:spPr>
          <a:xfrm>
            <a:off x="4678177" y="6756333"/>
            <a:ext cx="50871" cy="61432"/>
          </a:xfrm>
          <a:custGeom>
            <a:avLst/>
            <a:gdLst/>
            <a:ahLst/>
            <a:cxnLst/>
            <a:rect l="l" t="t" r="r" b="b"/>
            <a:pathLst>
              <a:path w="50871" h="61432">
                <a:moveTo>
                  <a:pt x="13441" y="30708"/>
                </a:moveTo>
                <a:lnTo>
                  <a:pt x="13441" y="27828"/>
                </a:lnTo>
                <a:lnTo>
                  <a:pt x="28803" y="27828"/>
                </a:lnTo>
                <a:lnTo>
                  <a:pt x="34549" y="26868"/>
                </a:lnTo>
                <a:lnTo>
                  <a:pt x="36484" y="18227"/>
                </a:lnTo>
                <a:lnTo>
                  <a:pt x="32644" y="19187"/>
                </a:lnTo>
                <a:lnTo>
                  <a:pt x="15361" y="19187"/>
                </a:lnTo>
                <a:lnTo>
                  <a:pt x="13441" y="0"/>
                </a:lnTo>
                <a:lnTo>
                  <a:pt x="11521" y="2880"/>
                </a:lnTo>
                <a:lnTo>
                  <a:pt x="9601" y="5760"/>
                </a:lnTo>
                <a:lnTo>
                  <a:pt x="6720" y="9601"/>
                </a:lnTo>
                <a:lnTo>
                  <a:pt x="5760" y="12481"/>
                </a:lnTo>
                <a:lnTo>
                  <a:pt x="3840" y="16322"/>
                </a:lnTo>
                <a:lnTo>
                  <a:pt x="2880" y="20162"/>
                </a:lnTo>
                <a:lnTo>
                  <a:pt x="1920" y="23027"/>
                </a:lnTo>
                <a:lnTo>
                  <a:pt x="960" y="26868"/>
                </a:lnTo>
                <a:lnTo>
                  <a:pt x="960" y="30708"/>
                </a:lnTo>
                <a:lnTo>
                  <a:pt x="0" y="34549"/>
                </a:lnTo>
                <a:lnTo>
                  <a:pt x="0" y="41269"/>
                </a:lnTo>
                <a:lnTo>
                  <a:pt x="960" y="45110"/>
                </a:lnTo>
                <a:lnTo>
                  <a:pt x="1920" y="47990"/>
                </a:lnTo>
                <a:lnTo>
                  <a:pt x="2880" y="50871"/>
                </a:lnTo>
                <a:lnTo>
                  <a:pt x="4800" y="53751"/>
                </a:lnTo>
                <a:lnTo>
                  <a:pt x="6720" y="55671"/>
                </a:lnTo>
                <a:lnTo>
                  <a:pt x="8641" y="57591"/>
                </a:lnTo>
                <a:lnTo>
                  <a:pt x="11521" y="59512"/>
                </a:lnTo>
                <a:lnTo>
                  <a:pt x="15361" y="60472"/>
                </a:lnTo>
                <a:lnTo>
                  <a:pt x="18242" y="61432"/>
                </a:lnTo>
                <a:lnTo>
                  <a:pt x="33588" y="61432"/>
                </a:lnTo>
                <a:lnTo>
                  <a:pt x="36484" y="60472"/>
                </a:lnTo>
                <a:lnTo>
                  <a:pt x="40325" y="60472"/>
                </a:lnTo>
                <a:lnTo>
                  <a:pt x="42230" y="59512"/>
                </a:lnTo>
                <a:lnTo>
                  <a:pt x="44150" y="58552"/>
                </a:lnTo>
                <a:lnTo>
                  <a:pt x="46070" y="58552"/>
                </a:lnTo>
                <a:lnTo>
                  <a:pt x="47045" y="57591"/>
                </a:lnTo>
                <a:lnTo>
                  <a:pt x="47990" y="57591"/>
                </a:lnTo>
                <a:lnTo>
                  <a:pt x="48950" y="56631"/>
                </a:lnTo>
                <a:lnTo>
                  <a:pt x="49911" y="55671"/>
                </a:lnTo>
                <a:lnTo>
                  <a:pt x="49911" y="54711"/>
                </a:lnTo>
                <a:lnTo>
                  <a:pt x="50871" y="53751"/>
                </a:lnTo>
                <a:lnTo>
                  <a:pt x="50871" y="47030"/>
                </a:lnTo>
                <a:lnTo>
                  <a:pt x="49911" y="47030"/>
                </a:lnTo>
                <a:lnTo>
                  <a:pt x="48950" y="47990"/>
                </a:lnTo>
                <a:lnTo>
                  <a:pt x="47990" y="47990"/>
                </a:lnTo>
                <a:lnTo>
                  <a:pt x="46070" y="48950"/>
                </a:lnTo>
                <a:lnTo>
                  <a:pt x="45110" y="48950"/>
                </a:lnTo>
                <a:lnTo>
                  <a:pt x="43205" y="49911"/>
                </a:lnTo>
                <a:lnTo>
                  <a:pt x="41269" y="49911"/>
                </a:lnTo>
                <a:lnTo>
                  <a:pt x="39364" y="50871"/>
                </a:lnTo>
                <a:lnTo>
                  <a:pt x="36484" y="50871"/>
                </a:lnTo>
                <a:lnTo>
                  <a:pt x="33588" y="51831"/>
                </a:lnTo>
                <a:lnTo>
                  <a:pt x="23042" y="51831"/>
                </a:lnTo>
                <a:lnTo>
                  <a:pt x="19202" y="50871"/>
                </a:lnTo>
                <a:lnTo>
                  <a:pt x="16322" y="47990"/>
                </a:lnTo>
                <a:lnTo>
                  <a:pt x="13441" y="45110"/>
                </a:lnTo>
                <a:lnTo>
                  <a:pt x="12481" y="41269"/>
                </a:lnTo>
                <a:lnTo>
                  <a:pt x="12481" y="32628"/>
                </a:lnTo>
                <a:lnTo>
                  <a:pt x="13441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0" name="object 920"/>
          <p:cNvSpPr/>
          <p:nvPr/>
        </p:nvSpPr>
        <p:spPr>
          <a:xfrm>
            <a:off x="4753051" y="6746732"/>
            <a:ext cx="64312" cy="71033"/>
          </a:xfrm>
          <a:custGeom>
            <a:avLst/>
            <a:gdLst/>
            <a:ahLst/>
            <a:cxnLst/>
            <a:rect l="l" t="t" r="r" b="b"/>
            <a:pathLst>
              <a:path w="64312" h="71033">
                <a:moveTo>
                  <a:pt x="41285" y="58552"/>
                </a:moveTo>
                <a:lnTo>
                  <a:pt x="42245" y="57591"/>
                </a:lnTo>
                <a:lnTo>
                  <a:pt x="43190" y="55671"/>
                </a:lnTo>
                <a:lnTo>
                  <a:pt x="40325" y="68153"/>
                </a:lnTo>
                <a:lnTo>
                  <a:pt x="40325" y="69113"/>
                </a:lnTo>
                <a:lnTo>
                  <a:pt x="41285" y="69113"/>
                </a:lnTo>
                <a:lnTo>
                  <a:pt x="41285" y="70073"/>
                </a:lnTo>
                <a:lnTo>
                  <a:pt x="49911" y="70073"/>
                </a:lnTo>
                <a:lnTo>
                  <a:pt x="49911" y="69113"/>
                </a:lnTo>
                <a:lnTo>
                  <a:pt x="50871" y="69113"/>
                </a:lnTo>
                <a:lnTo>
                  <a:pt x="50871" y="68153"/>
                </a:lnTo>
                <a:lnTo>
                  <a:pt x="64312" y="1920"/>
                </a:lnTo>
                <a:lnTo>
                  <a:pt x="64312" y="0"/>
                </a:lnTo>
                <a:lnTo>
                  <a:pt x="53751" y="0"/>
                </a:lnTo>
                <a:lnTo>
                  <a:pt x="53751" y="960"/>
                </a:lnTo>
                <a:lnTo>
                  <a:pt x="52806" y="960"/>
                </a:lnTo>
                <a:lnTo>
                  <a:pt x="51846" y="1920"/>
                </a:lnTo>
                <a:lnTo>
                  <a:pt x="46085" y="30708"/>
                </a:lnTo>
                <a:lnTo>
                  <a:pt x="45125" y="35509"/>
                </a:lnTo>
                <a:lnTo>
                  <a:pt x="44165" y="39349"/>
                </a:lnTo>
                <a:lnTo>
                  <a:pt x="42245" y="43190"/>
                </a:lnTo>
                <a:lnTo>
                  <a:pt x="40325" y="47030"/>
                </a:lnTo>
                <a:lnTo>
                  <a:pt x="38404" y="49911"/>
                </a:lnTo>
                <a:lnTo>
                  <a:pt x="36484" y="52791"/>
                </a:lnTo>
                <a:lnTo>
                  <a:pt x="33604" y="54711"/>
                </a:lnTo>
                <a:lnTo>
                  <a:pt x="30723" y="57591"/>
                </a:lnTo>
                <a:lnTo>
                  <a:pt x="28803" y="58552"/>
                </a:lnTo>
                <a:lnTo>
                  <a:pt x="25923" y="60472"/>
                </a:lnTo>
                <a:lnTo>
                  <a:pt x="16322" y="60472"/>
                </a:lnTo>
                <a:lnTo>
                  <a:pt x="15361" y="59512"/>
                </a:lnTo>
                <a:lnTo>
                  <a:pt x="14401" y="58552"/>
                </a:lnTo>
                <a:lnTo>
                  <a:pt x="14401" y="57591"/>
                </a:lnTo>
                <a:lnTo>
                  <a:pt x="13441" y="57591"/>
                </a:lnTo>
                <a:lnTo>
                  <a:pt x="13441" y="56631"/>
                </a:lnTo>
                <a:lnTo>
                  <a:pt x="12481" y="54711"/>
                </a:lnTo>
                <a:lnTo>
                  <a:pt x="12481" y="44150"/>
                </a:lnTo>
                <a:lnTo>
                  <a:pt x="13441" y="43190"/>
                </a:lnTo>
                <a:lnTo>
                  <a:pt x="21122" y="1920"/>
                </a:lnTo>
                <a:lnTo>
                  <a:pt x="21122" y="0"/>
                </a:lnTo>
                <a:lnTo>
                  <a:pt x="10561" y="0"/>
                </a:lnTo>
                <a:lnTo>
                  <a:pt x="10561" y="960"/>
                </a:lnTo>
                <a:lnTo>
                  <a:pt x="9601" y="960"/>
                </a:lnTo>
                <a:lnTo>
                  <a:pt x="9601" y="1920"/>
                </a:lnTo>
                <a:lnTo>
                  <a:pt x="8641" y="1920"/>
                </a:lnTo>
                <a:lnTo>
                  <a:pt x="960" y="43190"/>
                </a:lnTo>
                <a:lnTo>
                  <a:pt x="960" y="45110"/>
                </a:lnTo>
                <a:lnTo>
                  <a:pt x="0" y="47030"/>
                </a:lnTo>
                <a:lnTo>
                  <a:pt x="0" y="58552"/>
                </a:lnTo>
                <a:lnTo>
                  <a:pt x="960" y="60472"/>
                </a:lnTo>
                <a:lnTo>
                  <a:pt x="960" y="62392"/>
                </a:lnTo>
                <a:lnTo>
                  <a:pt x="1920" y="64312"/>
                </a:lnTo>
                <a:lnTo>
                  <a:pt x="3840" y="66233"/>
                </a:lnTo>
                <a:lnTo>
                  <a:pt x="4800" y="68153"/>
                </a:lnTo>
                <a:lnTo>
                  <a:pt x="6720" y="69113"/>
                </a:lnTo>
                <a:lnTo>
                  <a:pt x="9601" y="70073"/>
                </a:lnTo>
                <a:lnTo>
                  <a:pt x="11521" y="71033"/>
                </a:lnTo>
                <a:lnTo>
                  <a:pt x="23042" y="71033"/>
                </a:lnTo>
                <a:lnTo>
                  <a:pt x="25923" y="70073"/>
                </a:lnTo>
                <a:lnTo>
                  <a:pt x="28803" y="69113"/>
                </a:lnTo>
                <a:lnTo>
                  <a:pt x="30723" y="67193"/>
                </a:lnTo>
                <a:lnTo>
                  <a:pt x="33604" y="66233"/>
                </a:lnTo>
                <a:lnTo>
                  <a:pt x="35524" y="64312"/>
                </a:lnTo>
                <a:lnTo>
                  <a:pt x="37444" y="62392"/>
                </a:lnTo>
                <a:lnTo>
                  <a:pt x="39364" y="60472"/>
                </a:lnTo>
                <a:lnTo>
                  <a:pt x="41285" y="585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1" name="object 921"/>
          <p:cNvSpPr/>
          <p:nvPr/>
        </p:nvSpPr>
        <p:spPr>
          <a:xfrm>
            <a:off x="4826005" y="6745772"/>
            <a:ext cx="50886" cy="71033"/>
          </a:xfrm>
          <a:custGeom>
            <a:avLst/>
            <a:gdLst/>
            <a:ahLst/>
            <a:cxnLst/>
            <a:rect l="l" t="t" r="r" b="b"/>
            <a:pathLst>
              <a:path w="50886" h="71033">
                <a:moveTo>
                  <a:pt x="11521" y="70073"/>
                </a:moveTo>
                <a:lnTo>
                  <a:pt x="12481" y="70073"/>
                </a:lnTo>
                <a:lnTo>
                  <a:pt x="12481" y="69113"/>
                </a:lnTo>
                <a:lnTo>
                  <a:pt x="18242" y="39349"/>
                </a:lnTo>
                <a:lnTo>
                  <a:pt x="19202" y="35509"/>
                </a:lnTo>
                <a:lnTo>
                  <a:pt x="20162" y="31668"/>
                </a:lnTo>
                <a:lnTo>
                  <a:pt x="22082" y="27828"/>
                </a:lnTo>
                <a:lnTo>
                  <a:pt x="24002" y="24947"/>
                </a:lnTo>
                <a:lnTo>
                  <a:pt x="25923" y="22067"/>
                </a:lnTo>
                <a:lnTo>
                  <a:pt x="27843" y="19187"/>
                </a:lnTo>
                <a:lnTo>
                  <a:pt x="30723" y="16322"/>
                </a:lnTo>
                <a:lnTo>
                  <a:pt x="32644" y="14386"/>
                </a:lnTo>
                <a:lnTo>
                  <a:pt x="34564" y="13441"/>
                </a:lnTo>
                <a:lnTo>
                  <a:pt x="36484" y="11506"/>
                </a:lnTo>
                <a:lnTo>
                  <a:pt x="45125" y="11506"/>
                </a:lnTo>
                <a:lnTo>
                  <a:pt x="45125" y="12481"/>
                </a:lnTo>
                <a:lnTo>
                  <a:pt x="48966" y="12481"/>
                </a:lnTo>
                <a:lnTo>
                  <a:pt x="48966" y="11506"/>
                </a:lnTo>
                <a:lnTo>
                  <a:pt x="49926" y="10561"/>
                </a:lnTo>
                <a:lnTo>
                  <a:pt x="49926" y="8641"/>
                </a:lnTo>
                <a:lnTo>
                  <a:pt x="50886" y="7665"/>
                </a:lnTo>
                <a:lnTo>
                  <a:pt x="50886" y="960"/>
                </a:lnTo>
                <a:lnTo>
                  <a:pt x="48005" y="960"/>
                </a:lnTo>
                <a:lnTo>
                  <a:pt x="47045" y="0"/>
                </a:lnTo>
                <a:lnTo>
                  <a:pt x="38404" y="0"/>
                </a:lnTo>
                <a:lnTo>
                  <a:pt x="36484" y="960"/>
                </a:lnTo>
                <a:lnTo>
                  <a:pt x="34564" y="1920"/>
                </a:lnTo>
                <a:lnTo>
                  <a:pt x="32644" y="2880"/>
                </a:lnTo>
                <a:lnTo>
                  <a:pt x="30723" y="3825"/>
                </a:lnTo>
                <a:lnTo>
                  <a:pt x="28803" y="5760"/>
                </a:lnTo>
                <a:lnTo>
                  <a:pt x="27843" y="7665"/>
                </a:lnTo>
                <a:lnTo>
                  <a:pt x="25923" y="9601"/>
                </a:lnTo>
                <a:lnTo>
                  <a:pt x="24002" y="11506"/>
                </a:lnTo>
                <a:lnTo>
                  <a:pt x="23042" y="12481"/>
                </a:lnTo>
                <a:lnTo>
                  <a:pt x="22082" y="15346"/>
                </a:lnTo>
                <a:lnTo>
                  <a:pt x="24002" y="2880"/>
                </a:lnTo>
                <a:lnTo>
                  <a:pt x="24963" y="2880"/>
                </a:lnTo>
                <a:lnTo>
                  <a:pt x="24002" y="1920"/>
                </a:lnTo>
                <a:lnTo>
                  <a:pt x="24002" y="960"/>
                </a:lnTo>
                <a:lnTo>
                  <a:pt x="15361" y="960"/>
                </a:lnTo>
                <a:lnTo>
                  <a:pt x="14401" y="1920"/>
                </a:lnTo>
                <a:lnTo>
                  <a:pt x="13441" y="1920"/>
                </a:lnTo>
                <a:lnTo>
                  <a:pt x="13441" y="2880"/>
                </a:lnTo>
                <a:lnTo>
                  <a:pt x="960" y="69113"/>
                </a:lnTo>
                <a:lnTo>
                  <a:pt x="0" y="69113"/>
                </a:lnTo>
                <a:lnTo>
                  <a:pt x="960" y="70073"/>
                </a:lnTo>
                <a:lnTo>
                  <a:pt x="960" y="71033"/>
                </a:lnTo>
                <a:lnTo>
                  <a:pt x="11521" y="71033"/>
                </a:lnTo>
                <a:lnTo>
                  <a:pt x="11521" y="70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2" name="object 922"/>
          <p:cNvSpPr/>
          <p:nvPr/>
        </p:nvSpPr>
        <p:spPr>
          <a:xfrm>
            <a:off x="4878811" y="6745772"/>
            <a:ext cx="66233" cy="71993"/>
          </a:xfrm>
          <a:custGeom>
            <a:avLst/>
            <a:gdLst/>
            <a:ahLst/>
            <a:cxnLst/>
            <a:rect l="l" t="t" r="r" b="b"/>
            <a:pathLst>
              <a:path w="66233" h="71993">
                <a:moveTo>
                  <a:pt x="960" y="39349"/>
                </a:moveTo>
                <a:lnTo>
                  <a:pt x="0" y="43190"/>
                </a:lnTo>
                <a:lnTo>
                  <a:pt x="0" y="50871"/>
                </a:lnTo>
                <a:lnTo>
                  <a:pt x="960" y="54711"/>
                </a:lnTo>
                <a:lnTo>
                  <a:pt x="1920" y="57591"/>
                </a:lnTo>
                <a:lnTo>
                  <a:pt x="2880" y="60472"/>
                </a:lnTo>
                <a:lnTo>
                  <a:pt x="4800" y="63352"/>
                </a:lnTo>
                <a:lnTo>
                  <a:pt x="6720" y="65272"/>
                </a:lnTo>
                <a:lnTo>
                  <a:pt x="8641" y="68153"/>
                </a:lnTo>
                <a:lnTo>
                  <a:pt x="11521" y="69113"/>
                </a:lnTo>
                <a:lnTo>
                  <a:pt x="14401" y="70073"/>
                </a:lnTo>
                <a:lnTo>
                  <a:pt x="14401" y="54711"/>
                </a:lnTo>
                <a:lnTo>
                  <a:pt x="13441" y="52791"/>
                </a:lnTo>
                <a:lnTo>
                  <a:pt x="13441" y="38389"/>
                </a:lnTo>
                <a:lnTo>
                  <a:pt x="14401" y="34564"/>
                </a:lnTo>
                <a:lnTo>
                  <a:pt x="14401" y="32628"/>
                </a:lnTo>
                <a:lnTo>
                  <a:pt x="15346" y="29748"/>
                </a:lnTo>
                <a:lnTo>
                  <a:pt x="16322" y="26883"/>
                </a:lnTo>
                <a:lnTo>
                  <a:pt x="17282" y="24003"/>
                </a:lnTo>
                <a:lnTo>
                  <a:pt x="19187" y="22067"/>
                </a:lnTo>
                <a:lnTo>
                  <a:pt x="20162" y="19187"/>
                </a:lnTo>
                <a:lnTo>
                  <a:pt x="22067" y="17282"/>
                </a:lnTo>
                <a:lnTo>
                  <a:pt x="24002" y="15346"/>
                </a:lnTo>
                <a:lnTo>
                  <a:pt x="25907" y="13441"/>
                </a:lnTo>
                <a:lnTo>
                  <a:pt x="27843" y="12481"/>
                </a:lnTo>
                <a:lnTo>
                  <a:pt x="30723" y="11506"/>
                </a:lnTo>
                <a:lnTo>
                  <a:pt x="32628" y="10561"/>
                </a:lnTo>
                <a:lnTo>
                  <a:pt x="35524" y="9601"/>
                </a:lnTo>
                <a:lnTo>
                  <a:pt x="41269" y="9601"/>
                </a:lnTo>
                <a:lnTo>
                  <a:pt x="43190" y="10561"/>
                </a:lnTo>
                <a:lnTo>
                  <a:pt x="45110" y="10561"/>
                </a:lnTo>
                <a:lnTo>
                  <a:pt x="47030" y="11506"/>
                </a:lnTo>
                <a:lnTo>
                  <a:pt x="48950" y="12481"/>
                </a:lnTo>
                <a:lnTo>
                  <a:pt x="49910" y="14386"/>
                </a:lnTo>
                <a:lnTo>
                  <a:pt x="51831" y="15346"/>
                </a:lnTo>
                <a:lnTo>
                  <a:pt x="51831" y="17282"/>
                </a:lnTo>
                <a:lnTo>
                  <a:pt x="52791" y="19187"/>
                </a:lnTo>
                <a:lnTo>
                  <a:pt x="53751" y="21107"/>
                </a:lnTo>
                <a:lnTo>
                  <a:pt x="53751" y="30723"/>
                </a:lnTo>
                <a:lnTo>
                  <a:pt x="52791" y="33588"/>
                </a:lnTo>
                <a:lnTo>
                  <a:pt x="52791" y="36469"/>
                </a:lnTo>
                <a:lnTo>
                  <a:pt x="51831" y="39349"/>
                </a:lnTo>
                <a:lnTo>
                  <a:pt x="50871" y="42230"/>
                </a:lnTo>
                <a:lnTo>
                  <a:pt x="49910" y="45110"/>
                </a:lnTo>
                <a:lnTo>
                  <a:pt x="48950" y="47990"/>
                </a:lnTo>
                <a:lnTo>
                  <a:pt x="47030" y="49911"/>
                </a:lnTo>
                <a:lnTo>
                  <a:pt x="46070" y="52791"/>
                </a:lnTo>
                <a:lnTo>
                  <a:pt x="44150" y="54711"/>
                </a:lnTo>
                <a:lnTo>
                  <a:pt x="42245" y="56631"/>
                </a:lnTo>
                <a:lnTo>
                  <a:pt x="40309" y="57591"/>
                </a:lnTo>
                <a:lnTo>
                  <a:pt x="38404" y="59512"/>
                </a:lnTo>
                <a:lnTo>
                  <a:pt x="36469" y="60472"/>
                </a:lnTo>
                <a:lnTo>
                  <a:pt x="33588" y="61432"/>
                </a:lnTo>
                <a:lnTo>
                  <a:pt x="30723" y="62392"/>
                </a:lnTo>
                <a:lnTo>
                  <a:pt x="24963" y="62392"/>
                </a:lnTo>
                <a:lnTo>
                  <a:pt x="23027" y="61432"/>
                </a:lnTo>
                <a:lnTo>
                  <a:pt x="21122" y="61432"/>
                </a:lnTo>
                <a:lnTo>
                  <a:pt x="22067" y="71993"/>
                </a:lnTo>
                <a:lnTo>
                  <a:pt x="31683" y="71993"/>
                </a:lnTo>
                <a:lnTo>
                  <a:pt x="35524" y="71033"/>
                </a:lnTo>
                <a:lnTo>
                  <a:pt x="39349" y="70073"/>
                </a:lnTo>
                <a:lnTo>
                  <a:pt x="43190" y="69113"/>
                </a:lnTo>
                <a:lnTo>
                  <a:pt x="46070" y="67193"/>
                </a:lnTo>
                <a:lnTo>
                  <a:pt x="48950" y="64312"/>
                </a:lnTo>
                <a:lnTo>
                  <a:pt x="51831" y="62392"/>
                </a:lnTo>
                <a:lnTo>
                  <a:pt x="54711" y="59512"/>
                </a:lnTo>
                <a:lnTo>
                  <a:pt x="56631" y="56631"/>
                </a:lnTo>
                <a:lnTo>
                  <a:pt x="58552" y="53751"/>
                </a:lnTo>
                <a:lnTo>
                  <a:pt x="60472" y="49911"/>
                </a:lnTo>
                <a:lnTo>
                  <a:pt x="62392" y="47030"/>
                </a:lnTo>
                <a:lnTo>
                  <a:pt x="63352" y="43190"/>
                </a:lnTo>
                <a:lnTo>
                  <a:pt x="64312" y="39349"/>
                </a:lnTo>
                <a:lnTo>
                  <a:pt x="65272" y="35509"/>
                </a:lnTo>
                <a:lnTo>
                  <a:pt x="66233" y="31668"/>
                </a:lnTo>
                <a:lnTo>
                  <a:pt x="66233" y="17282"/>
                </a:lnTo>
                <a:lnTo>
                  <a:pt x="64312" y="14386"/>
                </a:lnTo>
                <a:lnTo>
                  <a:pt x="63352" y="11506"/>
                </a:lnTo>
                <a:lnTo>
                  <a:pt x="62392" y="8641"/>
                </a:lnTo>
                <a:lnTo>
                  <a:pt x="59512" y="6720"/>
                </a:lnTo>
                <a:lnTo>
                  <a:pt x="57591" y="3825"/>
                </a:lnTo>
                <a:lnTo>
                  <a:pt x="54711" y="2880"/>
                </a:lnTo>
                <a:lnTo>
                  <a:pt x="51831" y="1920"/>
                </a:lnTo>
                <a:lnTo>
                  <a:pt x="47990" y="0"/>
                </a:lnTo>
                <a:lnTo>
                  <a:pt x="30723" y="0"/>
                </a:lnTo>
                <a:lnTo>
                  <a:pt x="26883" y="1920"/>
                </a:lnTo>
                <a:lnTo>
                  <a:pt x="23027" y="2880"/>
                </a:lnTo>
                <a:lnTo>
                  <a:pt x="20162" y="4800"/>
                </a:lnTo>
                <a:lnTo>
                  <a:pt x="17282" y="6720"/>
                </a:lnTo>
                <a:lnTo>
                  <a:pt x="14401" y="9601"/>
                </a:lnTo>
                <a:lnTo>
                  <a:pt x="11521" y="12481"/>
                </a:lnTo>
                <a:lnTo>
                  <a:pt x="9601" y="15346"/>
                </a:lnTo>
                <a:lnTo>
                  <a:pt x="7680" y="18227"/>
                </a:lnTo>
                <a:lnTo>
                  <a:pt x="5760" y="22067"/>
                </a:lnTo>
                <a:lnTo>
                  <a:pt x="4800" y="24947"/>
                </a:lnTo>
                <a:lnTo>
                  <a:pt x="2880" y="28788"/>
                </a:lnTo>
                <a:lnTo>
                  <a:pt x="1920" y="32628"/>
                </a:lnTo>
                <a:lnTo>
                  <a:pt x="960" y="35509"/>
                </a:lnTo>
                <a:lnTo>
                  <a:pt x="960" y="39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3" name="object 923"/>
          <p:cNvSpPr/>
          <p:nvPr/>
        </p:nvSpPr>
        <p:spPr>
          <a:xfrm>
            <a:off x="4893213" y="6800484"/>
            <a:ext cx="7665" cy="17282"/>
          </a:xfrm>
          <a:custGeom>
            <a:avLst/>
            <a:gdLst/>
            <a:ahLst/>
            <a:cxnLst/>
            <a:rect l="l" t="t" r="r" b="b"/>
            <a:pathLst>
              <a:path w="7665" h="17282">
                <a:moveTo>
                  <a:pt x="4785" y="5760"/>
                </a:moveTo>
                <a:lnTo>
                  <a:pt x="2880" y="4800"/>
                </a:lnTo>
                <a:lnTo>
                  <a:pt x="1920" y="2880"/>
                </a:lnTo>
                <a:lnTo>
                  <a:pt x="944" y="1920"/>
                </a:lnTo>
                <a:lnTo>
                  <a:pt x="0" y="0"/>
                </a:lnTo>
                <a:lnTo>
                  <a:pt x="0" y="15361"/>
                </a:lnTo>
                <a:lnTo>
                  <a:pt x="3840" y="17282"/>
                </a:lnTo>
                <a:lnTo>
                  <a:pt x="7665" y="17282"/>
                </a:lnTo>
                <a:lnTo>
                  <a:pt x="6720" y="6720"/>
                </a:lnTo>
                <a:lnTo>
                  <a:pt x="4785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4" name="object 924"/>
          <p:cNvSpPr/>
          <p:nvPr/>
        </p:nvSpPr>
        <p:spPr>
          <a:xfrm>
            <a:off x="4950805" y="6745772"/>
            <a:ext cx="54711" cy="71993"/>
          </a:xfrm>
          <a:custGeom>
            <a:avLst/>
            <a:gdLst/>
            <a:ahLst/>
            <a:cxnLst/>
            <a:rect l="l" t="t" r="r" b="b"/>
            <a:pathLst>
              <a:path w="54711" h="71993">
                <a:moveTo>
                  <a:pt x="1920" y="58552"/>
                </a:moveTo>
                <a:lnTo>
                  <a:pt x="960" y="58552"/>
                </a:lnTo>
                <a:lnTo>
                  <a:pt x="960" y="61432"/>
                </a:lnTo>
                <a:lnTo>
                  <a:pt x="0" y="62392"/>
                </a:lnTo>
                <a:lnTo>
                  <a:pt x="0" y="65272"/>
                </a:lnTo>
                <a:lnTo>
                  <a:pt x="960" y="65272"/>
                </a:lnTo>
                <a:lnTo>
                  <a:pt x="960" y="66233"/>
                </a:lnTo>
                <a:lnTo>
                  <a:pt x="1920" y="67193"/>
                </a:lnTo>
                <a:lnTo>
                  <a:pt x="2880" y="68153"/>
                </a:lnTo>
                <a:lnTo>
                  <a:pt x="3840" y="68153"/>
                </a:lnTo>
                <a:lnTo>
                  <a:pt x="5760" y="69113"/>
                </a:lnTo>
                <a:lnTo>
                  <a:pt x="6720" y="70073"/>
                </a:lnTo>
                <a:lnTo>
                  <a:pt x="8641" y="70073"/>
                </a:lnTo>
                <a:lnTo>
                  <a:pt x="9601" y="71033"/>
                </a:lnTo>
                <a:lnTo>
                  <a:pt x="11521" y="71033"/>
                </a:lnTo>
                <a:lnTo>
                  <a:pt x="13441" y="71993"/>
                </a:lnTo>
                <a:lnTo>
                  <a:pt x="28803" y="71993"/>
                </a:lnTo>
                <a:lnTo>
                  <a:pt x="32644" y="70073"/>
                </a:lnTo>
                <a:lnTo>
                  <a:pt x="35524" y="69113"/>
                </a:lnTo>
                <a:lnTo>
                  <a:pt x="39364" y="67193"/>
                </a:lnTo>
                <a:lnTo>
                  <a:pt x="41269" y="65272"/>
                </a:lnTo>
                <a:lnTo>
                  <a:pt x="44165" y="63352"/>
                </a:lnTo>
                <a:lnTo>
                  <a:pt x="46085" y="60472"/>
                </a:lnTo>
                <a:lnTo>
                  <a:pt x="47045" y="57591"/>
                </a:lnTo>
                <a:lnTo>
                  <a:pt x="48950" y="54711"/>
                </a:lnTo>
                <a:lnTo>
                  <a:pt x="48950" y="42230"/>
                </a:lnTo>
                <a:lnTo>
                  <a:pt x="47045" y="40309"/>
                </a:lnTo>
                <a:lnTo>
                  <a:pt x="46085" y="38389"/>
                </a:lnTo>
                <a:lnTo>
                  <a:pt x="44165" y="36469"/>
                </a:lnTo>
                <a:lnTo>
                  <a:pt x="42245" y="35509"/>
                </a:lnTo>
                <a:lnTo>
                  <a:pt x="40325" y="33588"/>
                </a:lnTo>
                <a:lnTo>
                  <a:pt x="38404" y="32628"/>
                </a:lnTo>
                <a:lnTo>
                  <a:pt x="36484" y="31668"/>
                </a:lnTo>
                <a:lnTo>
                  <a:pt x="33604" y="30723"/>
                </a:lnTo>
                <a:lnTo>
                  <a:pt x="31683" y="29748"/>
                </a:lnTo>
                <a:lnTo>
                  <a:pt x="29763" y="28788"/>
                </a:lnTo>
                <a:lnTo>
                  <a:pt x="27843" y="27828"/>
                </a:lnTo>
                <a:lnTo>
                  <a:pt x="25923" y="26883"/>
                </a:lnTo>
                <a:lnTo>
                  <a:pt x="24963" y="24947"/>
                </a:lnTo>
                <a:lnTo>
                  <a:pt x="24002" y="24003"/>
                </a:lnTo>
                <a:lnTo>
                  <a:pt x="23042" y="22067"/>
                </a:lnTo>
                <a:lnTo>
                  <a:pt x="23042" y="17282"/>
                </a:lnTo>
                <a:lnTo>
                  <a:pt x="24002" y="16322"/>
                </a:lnTo>
                <a:lnTo>
                  <a:pt x="24002" y="14386"/>
                </a:lnTo>
                <a:lnTo>
                  <a:pt x="24963" y="13441"/>
                </a:lnTo>
                <a:lnTo>
                  <a:pt x="26883" y="12481"/>
                </a:lnTo>
                <a:lnTo>
                  <a:pt x="27843" y="11506"/>
                </a:lnTo>
                <a:lnTo>
                  <a:pt x="28803" y="10561"/>
                </a:lnTo>
                <a:lnTo>
                  <a:pt x="30723" y="9601"/>
                </a:lnTo>
                <a:lnTo>
                  <a:pt x="32644" y="9601"/>
                </a:lnTo>
                <a:lnTo>
                  <a:pt x="34564" y="8641"/>
                </a:lnTo>
                <a:lnTo>
                  <a:pt x="38404" y="8641"/>
                </a:lnTo>
                <a:lnTo>
                  <a:pt x="40325" y="9601"/>
                </a:lnTo>
                <a:lnTo>
                  <a:pt x="42245" y="9601"/>
                </a:lnTo>
                <a:lnTo>
                  <a:pt x="44165" y="10561"/>
                </a:lnTo>
                <a:lnTo>
                  <a:pt x="45110" y="10561"/>
                </a:lnTo>
                <a:lnTo>
                  <a:pt x="46085" y="11506"/>
                </a:lnTo>
                <a:lnTo>
                  <a:pt x="47990" y="11506"/>
                </a:lnTo>
                <a:lnTo>
                  <a:pt x="48950" y="12481"/>
                </a:lnTo>
                <a:lnTo>
                  <a:pt x="48950" y="13441"/>
                </a:lnTo>
                <a:lnTo>
                  <a:pt x="52806" y="13441"/>
                </a:lnTo>
                <a:lnTo>
                  <a:pt x="52806" y="12481"/>
                </a:lnTo>
                <a:lnTo>
                  <a:pt x="53766" y="11506"/>
                </a:lnTo>
                <a:lnTo>
                  <a:pt x="53766" y="9601"/>
                </a:lnTo>
                <a:lnTo>
                  <a:pt x="54711" y="8641"/>
                </a:lnTo>
                <a:lnTo>
                  <a:pt x="54711" y="5760"/>
                </a:lnTo>
                <a:lnTo>
                  <a:pt x="53766" y="4800"/>
                </a:lnTo>
                <a:lnTo>
                  <a:pt x="53766" y="3825"/>
                </a:lnTo>
                <a:lnTo>
                  <a:pt x="52806" y="3825"/>
                </a:lnTo>
                <a:lnTo>
                  <a:pt x="51831" y="2880"/>
                </a:lnTo>
                <a:lnTo>
                  <a:pt x="50886" y="2880"/>
                </a:lnTo>
                <a:lnTo>
                  <a:pt x="49926" y="1920"/>
                </a:lnTo>
                <a:lnTo>
                  <a:pt x="48950" y="1920"/>
                </a:lnTo>
                <a:lnTo>
                  <a:pt x="47045" y="960"/>
                </a:lnTo>
                <a:lnTo>
                  <a:pt x="46085" y="960"/>
                </a:lnTo>
                <a:lnTo>
                  <a:pt x="44165" y="0"/>
                </a:lnTo>
                <a:lnTo>
                  <a:pt x="29763" y="0"/>
                </a:lnTo>
                <a:lnTo>
                  <a:pt x="25923" y="960"/>
                </a:lnTo>
                <a:lnTo>
                  <a:pt x="23042" y="2880"/>
                </a:lnTo>
                <a:lnTo>
                  <a:pt x="20162" y="3825"/>
                </a:lnTo>
                <a:lnTo>
                  <a:pt x="18242" y="5760"/>
                </a:lnTo>
                <a:lnTo>
                  <a:pt x="15361" y="8641"/>
                </a:lnTo>
                <a:lnTo>
                  <a:pt x="13441" y="10561"/>
                </a:lnTo>
                <a:lnTo>
                  <a:pt x="12481" y="13441"/>
                </a:lnTo>
                <a:lnTo>
                  <a:pt x="11521" y="16322"/>
                </a:lnTo>
                <a:lnTo>
                  <a:pt x="10561" y="19187"/>
                </a:lnTo>
                <a:lnTo>
                  <a:pt x="10561" y="24947"/>
                </a:lnTo>
                <a:lnTo>
                  <a:pt x="11521" y="27828"/>
                </a:lnTo>
                <a:lnTo>
                  <a:pt x="12481" y="29748"/>
                </a:lnTo>
                <a:lnTo>
                  <a:pt x="14401" y="31668"/>
                </a:lnTo>
                <a:lnTo>
                  <a:pt x="15361" y="33588"/>
                </a:lnTo>
                <a:lnTo>
                  <a:pt x="17282" y="35509"/>
                </a:lnTo>
                <a:lnTo>
                  <a:pt x="19202" y="36469"/>
                </a:lnTo>
                <a:lnTo>
                  <a:pt x="22082" y="37429"/>
                </a:lnTo>
                <a:lnTo>
                  <a:pt x="24002" y="38389"/>
                </a:lnTo>
                <a:lnTo>
                  <a:pt x="25923" y="39349"/>
                </a:lnTo>
                <a:lnTo>
                  <a:pt x="27843" y="41269"/>
                </a:lnTo>
                <a:lnTo>
                  <a:pt x="29763" y="42230"/>
                </a:lnTo>
                <a:lnTo>
                  <a:pt x="31683" y="43190"/>
                </a:lnTo>
                <a:lnTo>
                  <a:pt x="33604" y="44150"/>
                </a:lnTo>
                <a:lnTo>
                  <a:pt x="34564" y="45110"/>
                </a:lnTo>
                <a:lnTo>
                  <a:pt x="36484" y="47030"/>
                </a:lnTo>
                <a:lnTo>
                  <a:pt x="36484" y="53751"/>
                </a:lnTo>
                <a:lnTo>
                  <a:pt x="35524" y="54711"/>
                </a:lnTo>
                <a:lnTo>
                  <a:pt x="35524" y="56631"/>
                </a:lnTo>
                <a:lnTo>
                  <a:pt x="34564" y="57591"/>
                </a:lnTo>
                <a:lnTo>
                  <a:pt x="32644" y="58552"/>
                </a:lnTo>
                <a:lnTo>
                  <a:pt x="31683" y="59512"/>
                </a:lnTo>
                <a:lnTo>
                  <a:pt x="29763" y="60472"/>
                </a:lnTo>
                <a:lnTo>
                  <a:pt x="27843" y="61432"/>
                </a:lnTo>
                <a:lnTo>
                  <a:pt x="25923" y="62392"/>
                </a:lnTo>
                <a:lnTo>
                  <a:pt x="15361" y="62392"/>
                </a:lnTo>
                <a:lnTo>
                  <a:pt x="13441" y="61432"/>
                </a:lnTo>
                <a:lnTo>
                  <a:pt x="11521" y="60472"/>
                </a:lnTo>
                <a:lnTo>
                  <a:pt x="10561" y="60472"/>
                </a:lnTo>
                <a:lnTo>
                  <a:pt x="8641" y="59512"/>
                </a:lnTo>
                <a:lnTo>
                  <a:pt x="7680" y="58552"/>
                </a:lnTo>
                <a:lnTo>
                  <a:pt x="6720" y="57591"/>
                </a:lnTo>
                <a:lnTo>
                  <a:pt x="5760" y="57591"/>
                </a:lnTo>
                <a:lnTo>
                  <a:pt x="4800" y="56631"/>
                </a:lnTo>
                <a:lnTo>
                  <a:pt x="1920" y="56631"/>
                </a:lnTo>
                <a:lnTo>
                  <a:pt x="1920" y="585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5" name="object 925"/>
          <p:cNvSpPr/>
          <p:nvPr/>
        </p:nvSpPr>
        <p:spPr>
          <a:xfrm>
            <a:off x="5863742" y="7914055"/>
            <a:ext cx="60472" cy="128640"/>
          </a:xfrm>
          <a:custGeom>
            <a:avLst/>
            <a:gdLst/>
            <a:ahLst/>
            <a:cxnLst/>
            <a:rect l="l" t="t" r="r" b="b"/>
            <a:pathLst>
              <a:path w="60472" h="128640">
                <a:moveTo>
                  <a:pt x="47030" y="58552"/>
                </a:moveTo>
                <a:lnTo>
                  <a:pt x="44150" y="58552"/>
                </a:lnTo>
                <a:lnTo>
                  <a:pt x="40309" y="57591"/>
                </a:lnTo>
                <a:lnTo>
                  <a:pt x="40309" y="0"/>
                </a:lnTo>
                <a:lnTo>
                  <a:pt x="20147" y="5760"/>
                </a:lnTo>
                <a:lnTo>
                  <a:pt x="20147" y="112303"/>
                </a:lnTo>
                <a:lnTo>
                  <a:pt x="19202" y="117119"/>
                </a:lnTo>
                <a:lnTo>
                  <a:pt x="18242" y="119024"/>
                </a:lnTo>
                <a:lnTo>
                  <a:pt x="15361" y="122864"/>
                </a:lnTo>
                <a:lnTo>
                  <a:pt x="11521" y="124800"/>
                </a:lnTo>
                <a:lnTo>
                  <a:pt x="0" y="124800"/>
                </a:lnTo>
                <a:lnTo>
                  <a:pt x="0" y="128640"/>
                </a:lnTo>
                <a:lnTo>
                  <a:pt x="60472" y="128640"/>
                </a:lnTo>
                <a:lnTo>
                  <a:pt x="60472" y="124800"/>
                </a:lnTo>
                <a:lnTo>
                  <a:pt x="49911" y="124800"/>
                </a:lnTo>
                <a:lnTo>
                  <a:pt x="45110" y="123825"/>
                </a:lnTo>
                <a:lnTo>
                  <a:pt x="43190" y="120959"/>
                </a:lnTo>
                <a:lnTo>
                  <a:pt x="41269" y="118079"/>
                </a:lnTo>
                <a:lnTo>
                  <a:pt x="40309" y="113278"/>
                </a:lnTo>
                <a:lnTo>
                  <a:pt x="40309" y="63352"/>
                </a:lnTo>
                <a:lnTo>
                  <a:pt x="45110" y="64312"/>
                </a:lnTo>
                <a:lnTo>
                  <a:pt x="48950" y="65272"/>
                </a:lnTo>
                <a:lnTo>
                  <a:pt x="47030" y="5855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6" name="object 926"/>
          <p:cNvSpPr/>
          <p:nvPr/>
        </p:nvSpPr>
        <p:spPr>
          <a:xfrm>
            <a:off x="5863742" y="7903494"/>
            <a:ext cx="106558" cy="76794"/>
          </a:xfrm>
          <a:custGeom>
            <a:avLst/>
            <a:gdLst/>
            <a:ahLst/>
            <a:cxnLst/>
            <a:rect l="l" t="t" r="r" b="b"/>
            <a:pathLst>
              <a:path w="106558" h="76794">
                <a:moveTo>
                  <a:pt x="5760" y="3840"/>
                </a:moveTo>
                <a:lnTo>
                  <a:pt x="10561" y="3840"/>
                </a:lnTo>
                <a:lnTo>
                  <a:pt x="15361" y="5760"/>
                </a:lnTo>
                <a:lnTo>
                  <a:pt x="17266" y="8641"/>
                </a:lnTo>
                <a:lnTo>
                  <a:pt x="19202" y="10561"/>
                </a:lnTo>
                <a:lnTo>
                  <a:pt x="20147" y="16322"/>
                </a:lnTo>
                <a:lnTo>
                  <a:pt x="40309" y="10561"/>
                </a:lnTo>
                <a:lnTo>
                  <a:pt x="46070" y="8641"/>
                </a:lnTo>
                <a:lnTo>
                  <a:pt x="59512" y="8641"/>
                </a:lnTo>
                <a:lnTo>
                  <a:pt x="64312" y="9601"/>
                </a:lnTo>
                <a:lnTo>
                  <a:pt x="69113" y="12481"/>
                </a:lnTo>
                <a:lnTo>
                  <a:pt x="73913" y="15361"/>
                </a:lnTo>
                <a:lnTo>
                  <a:pt x="76794" y="19202"/>
                </a:lnTo>
                <a:lnTo>
                  <a:pt x="79674" y="24002"/>
                </a:lnTo>
                <a:lnTo>
                  <a:pt x="81594" y="28788"/>
                </a:lnTo>
                <a:lnTo>
                  <a:pt x="83515" y="34564"/>
                </a:lnTo>
                <a:lnTo>
                  <a:pt x="83515" y="49910"/>
                </a:lnTo>
                <a:lnTo>
                  <a:pt x="80634" y="56631"/>
                </a:lnTo>
                <a:lnTo>
                  <a:pt x="75834" y="62392"/>
                </a:lnTo>
                <a:lnTo>
                  <a:pt x="70073" y="68153"/>
                </a:lnTo>
                <a:lnTo>
                  <a:pt x="64312" y="70073"/>
                </a:lnTo>
                <a:lnTo>
                  <a:pt x="49911" y="70073"/>
                </a:lnTo>
                <a:lnTo>
                  <a:pt x="47030" y="69113"/>
                </a:lnTo>
                <a:lnTo>
                  <a:pt x="48950" y="75834"/>
                </a:lnTo>
                <a:lnTo>
                  <a:pt x="52791" y="76794"/>
                </a:lnTo>
                <a:lnTo>
                  <a:pt x="63352" y="76794"/>
                </a:lnTo>
                <a:lnTo>
                  <a:pt x="73038" y="76272"/>
                </a:lnTo>
                <a:lnTo>
                  <a:pt x="85703" y="73018"/>
                </a:lnTo>
                <a:lnTo>
                  <a:pt x="95036" y="66233"/>
                </a:lnTo>
                <a:lnTo>
                  <a:pt x="98371" y="62856"/>
                </a:lnTo>
                <a:lnTo>
                  <a:pt x="104511" y="51861"/>
                </a:lnTo>
                <a:lnTo>
                  <a:pt x="106558" y="38389"/>
                </a:lnTo>
                <a:lnTo>
                  <a:pt x="106558" y="29763"/>
                </a:lnTo>
                <a:lnTo>
                  <a:pt x="104637" y="23042"/>
                </a:lnTo>
                <a:lnTo>
                  <a:pt x="98877" y="17282"/>
                </a:lnTo>
                <a:lnTo>
                  <a:pt x="94076" y="10561"/>
                </a:lnTo>
                <a:lnTo>
                  <a:pt x="88315" y="6720"/>
                </a:lnTo>
                <a:lnTo>
                  <a:pt x="80634" y="3840"/>
                </a:lnTo>
                <a:lnTo>
                  <a:pt x="66545" y="630"/>
                </a:lnTo>
                <a:lnTo>
                  <a:pt x="51831" y="0"/>
                </a:lnTo>
                <a:lnTo>
                  <a:pt x="0" y="0"/>
                </a:lnTo>
                <a:lnTo>
                  <a:pt x="0" y="3840"/>
                </a:lnTo>
                <a:lnTo>
                  <a:pt x="5760" y="384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7" name="object 927"/>
          <p:cNvSpPr/>
          <p:nvPr/>
        </p:nvSpPr>
        <p:spPr>
          <a:xfrm>
            <a:off x="5998143" y="7900614"/>
            <a:ext cx="30708" cy="52791"/>
          </a:xfrm>
          <a:custGeom>
            <a:avLst/>
            <a:gdLst/>
            <a:ahLst/>
            <a:cxnLst/>
            <a:rect l="l" t="t" r="r" b="b"/>
            <a:pathLst>
              <a:path w="30708" h="52791">
                <a:moveTo>
                  <a:pt x="16306" y="40325"/>
                </a:moveTo>
                <a:lnTo>
                  <a:pt x="11506" y="44165"/>
                </a:lnTo>
                <a:lnTo>
                  <a:pt x="4785" y="47990"/>
                </a:lnTo>
                <a:lnTo>
                  <a:pt x="4785" y="52791"/>
                </a:lnTo>
                <a:lnTo>
                  <a:pt x="12466" y="49911"/>
                </a:lnTo>
                <a:lnTo>
                  <a:pt x="18227" y="46070"/>
                </a:lnTo>
                <a:lnTo>
                  <a:pt x="22067" y="42230"/>
                </a:lnTo>
                <a:lnTo>
                  <a:pt x="27828" y="35509"/>
                </a:lnTo>
                <a:lnTo>
                  <a:pt x="30708" y="27828"/>
                </a:lnTo>
                <a:lnTo>
                  <a:pt x="30708" y="14401"/>
                </a:lnTo>
                <a:lnTo>
                  <a:pt x="29748" y="9601"/>
                </a:lnTo>
                <a:lnTo>
                  <a:pt x="25908" y="5760"/>
                </a:lnTo>
                <a:lnTo>
                  <a:pt x="22067" y="1920"/>
                </a:lnTo>
                <a:lnTo>
                  <a:pt x="18227" y="0"/>
                </a:lnTo>
                <a:lnTo>
                  <a:pt x="9585" y="0"/>
                </a:lnTo>
                <a:lnTo>
                  <a:pt x="5745" y="960"/>
                </a:lnTo>
                <a:lnTo>
                  <a:pt x="2865" y="3840"/>
                </a:lnTo>
                <a:lnTo>
                  <a:pt x="944" y="5760"/>
                </a:lnTo>
                <a:lnTo>
                  <a:pt x="0" y="8641"/>
                </a:lnTo>
                <a:lnTo>
                  <a:pt x="0" y="14401"/>
                </a:lnTo>
                <a:lnTo>
                  <a:pt x="944" y="17282"/>
                </a:lnTo>
                <a:lnTo>
                  <a:pt x="2865" y="19202"/>
                </a:lnTo>
                <a:lnTo>
                  <a:pt x="4785" y="21122"/>
                </a:lnTo>
                <a:lnTo>
                  <a:pt x="7665" y="22082"/>
                </a:lnTo>
                <a:lnTo>
                  <a:pt x="12466" y="22082"/>
                </a:lnTo>
                <a:lnTo>
                  <a:pt x="14386" y="21122"/>
                </a:lnTo>
                <a:lnTo>
                  <a:pt x="19187" y="21122"/>
                </a:lnTo>
                <a:lnTo>
                  <a:pt x="20147" y="22082"/>
                </a:lnTo>
                <a:lnTo>
                  <a:pt x="21107" y="23042"/>
                </a:lnTo>
                <a:lnTo>
                  <a:pt x="21107" y="30723"/>
                </a:lnTo>
                <a:lnTo>
                  <a:pt x="20147" y="33604"/>
                </a:lnTo>
                <a:lnTo>
                  <a:pt x="19187" y="36484"/>
                </a:lnTo>
                <a:lnTo>
                  <a:pt x="16306" y="4032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8" name="object 928"/>
          <p:cNvSpPr/>
          <p:nvPr/>
        </p:nvSpPr>
        <p:spPr>
          <a:xfrm>
            <a:off x="2978063" y="7532373"/>
            <a:ext cx="7995" cy="1212"/>
          </a:xfrm>
          <a:custGeom>
            <a:avLst/>
            <a:gdLst/>
            <a:ahLst/>
            <a:cxnLst/>
            <a:rect l="l" t="t" r="r" b="b"/>
            <a:pathLst>
              <a:path w="7995" h="1212">
                <a:moveTo>
                  <a:pt x="7995" y="1212"/>
                </a:moveTo>
                <a:lnTo>
                  <a:pt x="7420" y="0"/>
                </a:lnTo>
                <a:lnTo>
                  <a:pt x="0" y="560"/>
                </a:lnTo>
                <a:lnTo>
                  <a:pt x="7995" y="121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9" name="object 929"/>
          <p:cNvSpPr/>
          <p:nvPr/>
        </p:nvSpPr>
        <p:spPr>
          <a:xfrm>
            <a:off x="2969422" y="7345756"/>
            <a:ext cx="88315" cy="186423"/>
          </a:xfrm>
          <a:custGeom>
            <a:avLst/>
            <a:gdLst/>
            <a:ahLst/>
            <a:cxnLst/>
            <a:rect l="l" t="t" r="r" b="b"/>
            <a:pathLst>
              <a:path w="88315" h="186423">
                <a:moveTo>
                  <a:pt x="44165" y="6705"/>
                </a:moveTo>
                <a:lnTo>
                  <a:pt x="43205" y="7680"/>
                </a:lnTo>
                <a:lnTo>
                  <a:pt x="43205" y="178551"/>
                </a:lnTo>
                <a:lnTo>
                  <a:pt x="42245" y="179511"/>
                </a:lnTo>
                <a:lnTo>
                  <a:pt x="34530" y="182343"/>
                </a:lnTo>
                <a:lnTo>
                  <a:pt x="21123" y="184301"/>
                </a:lnTo>
                <a:lnTo>
                  <a:pt x="8641" y="185272"/>
                </a:lnTo>
                <a:lnTo>
                  <a:pt x="0" y="185272"/>
                </a:lnTo>
                <a:lnTo>
                  <a:pt x="8641" y="186232"/>
                </a:lnTo>
                <a:lnTo>
                  <a:pt x="18069" y="186423"/>
                </a:lnTo>
                <a:lnTo>
                  <a:pt x="28771" y="185393"/>
                </a:lnTo>
                <a:lnTo>
                  <a:pt x="41285" y="182392"/>
                </a:lnTo>
                <a:lnTo>
                  <a:pt x="42245" y="182392"/>
                </a:lnTo>
                <a:lnTo>
                  <a:pt x="44165" y="181432"/>
                </a:lnTo>
                <a:lnTo>
                  <a:pt x="43205" y="179511"/>
                </a:lnTo>
                <a:lnTo>
                  <a:pt x="44165" y="181432"/>
                </a:lnTo>
                <a:lnTo>
                  <a:pt x="44165" y="179511"/>
                </a:lnTo>
                <a:lnTo>
                  <a:pt x="45125" y="179511"/>
                </a:lnTo>
                <a:lnTo>
                  <a:pt x="45125" y="7680"/>
                </a:lnTo>
                <a:lnTo>
                  <a:pt x="52771" y="5101"/>
                </a:lnTo>
                <a:lnTo>
                  <a:pt x="67413" y="3090"/>
                </a:lnTo>
                <a:lnTo>
                  <a:pt x="79689" y="1905"/>
                </a:lnTo>
                <a:lnTo>
                  <a:pt x="88315" y="1905"/>
                </a:lnTo>
                <a:lnTo>
                  <a:pt x="88315" y="0"/>
                </a:lnTo>
                <a:lnTo>
                  <a:pt x="79689" y="0"/>
                </a:lnTo>
                <a:lnTo>
                  <a:pt x="70792" y="849"/>
                </a:lnTo>
                <a:lnTo>
                  <a:pt x="56676" y="2572"/>
                </a:lnTo>
                <a:lnTo>
                  <a:pt x="45125" y="5745"/>
                </a:lnTo>
                <a:lnTo>
                  <a:pt x="44165" y="5745"/>
                </a:lnTo>
                <a:lnTo>
                  <a:pt x="44165" y="670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0" name="object 930"/>
          <p:cNvSpPr/>
          <p:nvPr/>
        </p:nvSpPr>
        <p:spPr>
          <a:xfrm>
            <a:off x="2967502" y="7531028"/>
            <a:ext cx="90236" cy="396468"/>
          </a:xfrm>
          <a:custGeom>
            <a:avLst/>
            <a:gdLst/>
            <a:ahLst/>
            <a:cxnLst/>
            <a:rect l="l" t="t" r="r" b="b"/>
            <a:pathLst>
              <a:path w="90236" h="396468">
                <a:moveTo>
                  <a:pt x="47045" y="388787"/>
                </a:moveTo>
                <a:lnTo>
                  <a:pt x="47045" y="8641"/>
                </a:lnTo>
                <a:lnTo>
                  <a:pt x="46085" y="7680"/>
                </a:lnTo>
                <a:lnTo>
                  <a:pt x="46085" y="6720"/>
                </a:lnTo>
                <a:lnTo>
                  <a:pt x="44165" y="5745"/>
                </a:lnTo>
                <a:lnTo>
                  <a:pt x="36832" y="2965"/>
                </a:lnTo>
                <a:lnTo>
                  <a:pt x="22934" y="1210"/>
                </a:lnTo>
                <a:lnTo>
                  <a:pt x="19989" y="1151"/>
                </a:lnTo>
                <a:lnTo>
                  <a:pt x="10561" y="960"/>
                </a:lnTo>
                <a:lnTo>
                  <a:pt x="1920" y="0"/>
                </a:lnTo>
                <a:lnTo>
                  <a:pt x="960" y="0"/>
                </a:lnTo>
                <a:lnTo>
                  <a:pt x="0" y="960"/>
                </a:lnTo>
                <a:lnTo>
                  <a:pt x="960" y="1904"/>
                </a:lnTo>
                <a:lnTo>
                  <a:pt x="10561" y="1904"/>
                </a:lnTo>
                <a:lnTo>
                  <a:pt x="17982" y="1344"/>
                </a:lnTo>
                <a:lnTo>
                  <a:pt x="18557" y="2556"/>
                </a:lnTo>
                <a:lnTo>
                  <a:pt x="32529" y="4016"/>
                </a:lnTo>
                <a:lnTo>
                  <a:pt x="44165" y="7680"/>
                </a:lnTo>
                <a:lnTo>
                  <a:pt x="45125" y="8641"/>
                </a:lnTo>
                <a:lnTo>
                  <a:pt x="45125" y="388787"/>
                </a:lnTo>
                <a:lnTo>
                  <a:pt x="46085" y="388787"/>
                </a:lnTo>
                <a:lnTo>
                  <a:pt x="46085" y="389747"/>
                </a:lnTo>
                <a:lnTo>
                  <a:pt x="47045" y="390707"/>
                </a:lnTo>
                <a:lnTo>
                  <a:pt x="55776" y="393241"/>
                </a:lnTo>
                <a:lnTo>
                  <a:pt x="68969" y="395034"/>
                </a:lnTo>
                <a:lnTo>
                  <a:pt x="81610" y="395508"/>
                </a:lnTo>
                <a:lnTo>
                  <a:pt x="90236" y="396468"/>
                </a:lnTo>
                <a:lnTo>
                  <a:pt x="90236" y="393572"/>
                </a:lnTo>
                <a:lnTo>
                  <a:pt x="81610" y="393572"/>
                </a:lnTo>
                <a:lnTo>
                  <a:pt x="72570" y="393323"/>
                </a:lnTo>
                <a:lnTo>
                  <a:pt x="58838" y="391924"/>
                </a:lnTo>
                <a:lnTo>
                  <a:pt x="47045" y="38878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1" name="object 931"/>
          <p:cNvSpPr/>
          <p:nvPr/>
        </p:nvSpPr>
        <p:spPr>
          <a:xfrm>
            <a:off x="2813913" y="7483983"/>
            <a:ext cx="117119" cy="139202"/>
          </a:xfrm>
          <a:custGeom>
            <a:avLst/>
            <a:gdLst/>
            <a:ahLst/>
            <a:cxnLst/>
            <a:rect l="l" t="t" r="r" b="b"/>
            <a:pathLst>
              <a:path w="117119" h="139202">
                <a:moveTo>
                  <a:pt x="115199" y="0"/>
                </a:moveTo>
                <a:lnTo>
                  <a:pt x="960" y="0"/>
                </a:lnTo>
                <a:lnTo>
                  <a:pt x="0" y="32644"/>
                </a:lnTo>
                <a:lnTo>
                  <a:pt x="3840" y="32644"/>
                </a:lnTo>
                <a:lnTo>
                  <a:pt x="3840" y="25923"/>
                </a:lnTo>
                <a:lnTo>
                  <a:pt x="5760" y="21122"/>
                </a:lnTo>
                <a:lnTo>
                  <a:pt x="7680" y="17282"/>
                </a:lnTo>
                <a:lnTo>
                  <a:pt x="10561" y="13441"/>
                </a:lnTo>
                <a:lnTo>
                  <a:pt x="17282" y="9601"/>
                </a:lnTo>
                <a:lnTo>
                  <a:pt x="20162" y="8641"/>
                </a:lnTo>
                <a:lnTo>
                  <a:pt x="47990" y="8641"/>
                </a:lnTo>
                <a:lnTo>
                  <a:pt x="47990" y="122880"/>
                </a:lnTo>
                <a:lnTo>
                  <a:pt x="47045" y="127680"/>
                </a:lnTo>
                <a:lnTo>
                  <a:pt x="46070" y="129600"/>
                </a:lnTo>
                <a:lnTo>
                  <a:pt x="43205" y="133441"/>
                </a:lnTo>
                <a:lnTo>
                  <a:pt x="39364" y="135361"/>
                </a:lnTo>
                <a:lnTo>
                  <a:pt x="27843" y="135361"/>
                </a:lnTo>
                <a:lnTo>
                  <a:pt x="27843" y="139202"/>
                </a:lnTo>
                <a:lnTo>
                  <a:pt x="87355" y="139202"/>
                </a:lnTo>
                <a:lnTo>
                  <a:pt x="87355" y="135361"/>
                </a:lnTo>
                <a:lnTo>
                  <a:pt x="76794" y="135361"/>
                </a:lnTo>
                <a:lnTo>
                  <a:pt x="72953" y="133441"/>
                </a:lnTo>
                <a:lnTo>
                  <a:pt x="70073" y="130561"/>
                </a:lnTo>
                <a:lnTo>
                  <a:pt x="69113" y="128640"/>
                </a:lnTo>
                <a:lnTo>
                  <a:pt x="68153" y="123840"/>
                </a:lnTo>
                <a:lnTo>
                  <a:pt x="68153" y="8641"/>
                </a:lnTo>
                <a:lnTo>
                  <a:pt x="93116" y="8641"/>
                </a:lnTo>
                <a:lnTo>
                  <a:pt x="97916" y="9601"/>
                </a:lnTo>
                <a:lnTo>
                  <a:pt x="101757" y="11521"/>
                </a:lnTo>
                <a:lnTo>
                  <a:pt x="104637" y="13441"/>
                </a:lnTo>
                <a:lnTo>
                  <a:pt x="107518" y="16322"/>
                </a:lnTo>
                <a:lnTo>
                  <a:pt x="109438" y="20162"/>
                </a:lnTo>
                <a:lnTo>
                  <a:pt x="111358" y="22082"/>
                </a:lnTo>
                <a:lnTo>
                  <a:pt x="112318" y="26883"/>
                </a:lnTo>
                <a:lnTo>
                  <a:pt x="113278" y="32644"/>
                </a:lnTo>
                <a:lnTo>
                  <a:pt x="117119" y="32644"/>
                </a:lnTo>
                <a:lnTo>
                  <a:pt x="115199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2" name="object 932"/>
          <p:cNvSpPr/>
          <p:nvPr/>
        </p:nvSpPr>
        <p:spPr>
          <a:xfrm>
            <a:off x="6056696" y="7995652"/>
            <a:ext cx="53756" cy="0"/>
          </a:xfrm>
          <a:custGeom>
            <a:avLst/>
            <a:gdLst/>
            <a:ahLst/>
            <a:cxnLst/>
            <a:rect l="l" t="t" r="r" b="b"/>
            <a:pathLst>
              <a:path w="53756" h="0">
                <a:moveTo>
                  <a:pt x="0" y="0"/>
                </a:moveTo>
                <a:lnTo>
                  <a:pt x="53756" y="0"/>
                </a:lnTo>
              </a:path>
            </a:pathLst>
          </a:custGeom>
          <a:ln w="16629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3" name="object 933"/>
          <p:cNvSpPr/>
          <p:nvPr/>
        </p:nvSpPr>
        <p:spPr>
          <a:xfrm>
            <a:off x="6124849" y="7903494"/>
            <a:ext cx="117119" cy="139202"/>
          </a:xfrm>
          <a:custGeom>
            <a:avLst/>
            <a:gdLst/>
            <a:ahLst/>
            <a:cxnLst/>
            <a:rect l="l" t="t" r="r" b="b"/>
            <a:pathLst>
              <a:path w="117119" h="139202">
                <a:moveTo>
                  <a:pt x="48950" y="115199"/>
                </a:moveTo>
                <a:lnTo>
                  <a:pt x="48950" y="122864"/>
                </a:lnTo>
                <a:lnTo>
                  <a:pt x="48005" y="127680"/>
                </a:lnTo>
                <a:lnTo>
                  <a:pt x="46070" y="130545"/>
                </a:lnTo>
                <a:lnTo>
                  <a:pt x="44165" y="133426"/>
                </a:lnTo>
                <a:lnTo>
                  <a:pt x="39364" y="135361"/>
                </a:lnTo>
                <a:lnTo>
                  <a:pt x="28803" y="135361"/>
                </a:lnTo>
                <a:lnTo>
                  <a:pt x="28803" y="139202"/>
                </a:lnTo>
                <a:lnTo>
                  <a:pt x="88315" y="139202"/>
                </a:lnTo>
                <a:lnTo>
                  <a:pt x="88315" y="135361"/>
                </a:lnTo>
                <a:lnTo>
                  <a:pt x="77754" y="135361"/>
                </a:lnTo>
                <a:lnTo>
                  <a:pt x="73913" y="134386"/>
                </a:lnTo>
                <a:lnTo>
                  <a:pt x="71033" y="131521"/>
                </a:lnTo>
                <a:lnTo>
                  <a:pt x="69128" y="129585"/>
                </a:lnTo>
                <a:lnTo>
                  <a:pt x="68153" y="123840"/>
                </a:lnTo>
                <a:lnTo>
                  <a:pt x="68153" y="8641"/>
                </a:lnTo>
                <a:lnTo>
                  <a:pt x="94076" y="8641"/>
                </a:lnTo>
                <a:lnTo>
                  <a:pt x="98877" y="9601"/>
                </a:lnTo>
                <a:lnTo>
                  <a:pt x="101757" y="11521"/>
                </a:lnTo>
                <a:lnTo>
                  <a:pt x="105597" y="13441"/>
                </a:lnTo>
                <a:lnTo>
                  <a:pt x="108478" y="16322"/>
                </a:lnTo>
                <a:lnTo>
                  <a:pt x="110398" y="20162"/>
                </a:lnTo>
                <a:lnTo>
                  <a:pt x="112318" y="23042"/>
                </a:lnTo>
                <a:lnTo>
                  <a:pt x="113278" y="26883"/>
                </a:lnTo>
                <a:lnTo>
                  <a:pt x="113278" y="32628"/>
                </a:lnTo>
                <a:lnTo>
                  <a:pt x="117119" y="32628"/>
                </a:lnTo>
                <a:lnTo>
                  <a:pt x="116159" y="0"/>
                </a:lnTo>
                <a:lnTo>
                  <a:pt x="1920" y="0"/>
                </a:lnTo>
                <a:lnTo>
                  <a:pt x="0" y="32628"/>
                </a:lnTo>
                <a:lnTo>
                  <a:pt x="3840" y="32628"/>
                </a:lnTo>
                <a:lnTo>
                  <a:pt x="4800" y="26883"/>
                </a:lnTo>
                <a:lnTo>
                  <a:pt x="6720" y="21107"/>
                </a:lnTo>
                <a:lnTo>
                  <a:pt x="8641" y="18242"/>
                </a:lnTo>
                <a:lnTo>
                  <a:pt x="11521" y="14401"/>
                </a:lnTo>
                <a:lnTo>
                  <a:pt x="14401" y="11521"/>
                </a:lnTo>
                <a:lnTo>
                  <a:pt x="18242" y="10561"/>
                </a:lnTo>
                <a:lnTo>
                  <a:pt x="21122" y="9601"/>
                </a:lnTo>
                <a:lnTo>
                  <a:pt x="24963" y="8641"/>
                </a:lnTo>
                <a:lnTo>
                  <a:pt x="48950" y="8641"/>
                </a:lnTo>
                <a:lnTo>
                  <a:pt x="48950" y="11519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4" name="object 934"/>
          <p:cNvSpPr/>
          <p:nvPr/>
        </p:nvSpPr>
        <p:spPr>
          <a:xfrm>
            <a:off x="4765532" y="7485903"/>
            <a:ext cx="1280601" cy="872611"/>
          </a:xfrm>
          <a:custGeom>
            <a:avLst/>
            <a:gdLst/>
            <a:ahLst/>
            <a:cxnLst/>
            <a:rect l="l" t="t" r="r" b="b"/>
            <a:pathLst>
              <a:path w="1280601" h="872611">
                <a:moveTo>
                  <a:pt x="1920" y="872611"/>
                </a:moveTo>
                <a:lnTo>
                  <a:pt x="1280601" y="2880"/>
                </a:lnTo>
                <a:lnTo>
                  <a:pt x="1277721" y="0"/>
                </a:lnTo>
                <a:lnTo>
                  <a:pt x="0" y="869731"/>
                </a:lnTo>
                <a:lnTo>
                  <a:pt x="1920" y="8726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5" name="object 935"/>
          <p:cNvSpPr/>
          <p:nvPr/>
        </p:nvSpPr>
        <p:spPr>
          <a:xfrm>
            <a:off x="6030772" y="7351501"/>
            <a:ext cx="82555" cy="136321"/>
          </a:xfrm>
          <a:custGeom>
            <a:avLst/>
            <a:gdLst/>
            <a:ahLst/>
            <a:cxnLst/>
            <a:rect l="l" t="t" r="r" b="b"/>
            <a:pathLst>
              <a:path w="82555" h="136321">
                <a:moveTo>
                  <a:pt x="4800" y="44165"/>
                </a:moveTo>
                <a:lnTo>
                  <a:pt x="5760" y="48006"/>
                </a:lnTo>
                <a:lnTo>
                  <a:pt x="7680" y="52806"/>
                </a:lnTo>
                <a:lnTo>
                  <a:pt x="10561" y="55686"/>
                </a:lnTo>
                <a:lnTo>
                  <a:pt x="12481" y="58567"/>
                </a:lnTo>
                <a:lnTo>
                  <a:pt x="15361" y="61447"/>
                </a:lnTo>
                <a:lnTo>
                  <a:pt x="19202" y="64328"/>
                </a:lnTo>
                <a:lnTo>
                  <a:pt x="22082" y="66248"/>
                </a:lnTo>
                <a:lnTo>
                  <a:pt x="25923" y="68168"/>
                </a:lnTo>
                <a:lnTo>
                  <a:pt x="29763" y="70088"/>
                </a:lnTo>
                <a:lnTo>
                  <a:pt x="33604" y="72009"/>
                </a:lnTo>
                <a:lnTo>
                  <a:pt x="37444" y="73929"/>
                </a:lnTo>
                <a:lnTo>
                  <a:pt x="41285" y="74889"/>
                </a:lnTo>
                <a:lnTo>
                  <a:pt x="44165" y="76809"/>
                </a:lnTo>
                <a:lnTo>
                  <a:pt x="48005" y="78729"/>
                </a:lnTo>
                <a:lnTo>
                  <a:pt x="51831" y="80650"/>
                </a:lnTo>
                <a:lnTo>
                  <a:pt x="53751" y="82570"/>
                </a:lnTo>
                <a:lnTo>
                  <a:pt x="56631" y="84490"/>
                </a:lnTo>
                <a:lnTo>
                  <a:pt x="59512" y="86410"/>
                </a:lnTo>
                <a:lnTo>
                  <a:pt x="61447" y="89291"/>
                </a:lnTo>
                <a:lnTo>
                  <a:pt x="62392" y="92171"/>
                </a:lnTo>
                <a:lnTo>
                  <a:pt x="63352" y="95036"/>
                </a:lnTo>
                <a:lnTo>
                  <a:pt x="63352" y="105597"/>
                </a:lnTo>
                <a:lnTo>
                  <a:pt x="61447" y="108478"/>
                </a:lnTo>
                <a:lnTo>
                  <a:pt x="60472" y="111358"/>
                </a:lnTo>
                <a:lnTo>
                  <a:pt x="58567" y="113278"/>
                </a:lnTo>
                <a:lnTo>
                  <a:pt x="56631" y="115199"/>
                </a:lnTo>
                <a:lnTo>
                  <a:pt x="53751" y="117119"/>
                </a:lnTo>
                <a:lnTo>
                  <a:pt x="50886" y="119039"/>
                </a:lnTo>
                <a:lnTo>
                  <a:pt x="48005" y="119999"/>
                </a:lnTo>
                <a:lnTo>
                  <a:pt x="45110" y="120959"/>
                </a:lnTo>
                <a:lnTo>
                  <a:pt x="27843" y="120959"/>
                </a:lnTo>
                <a:lnTo>
                  <a:pt x="24002" y="119999"/>
                </a:lnTo>
                <a:lnTo>
                  <a:pt x="20162" y="118079"/>
                </a:lnTo>
                <a:lnTo>
                  <a:pt x="17282" y="117119"/>
                </a:lnTo>
                <a:lnTo>
                  <a:pt x="14401" y="116159"/>
                </a:lnTo>
                <a:lnTo>
                  <a:pt x="11521" y="114254"/>
                </a:lnTo>
                <a:lnTo>
                  <a:pt x="9601" y="113278"/>
                </a:lnTo>
                <a:lnTo>
                  <a:pt x="7680" y="112318"/>
                </a:lnTo>
                <a:lnTo>
                  <a:pt x="5760" y="110413"/>
                </a:lnTo>
                <a:lnTo>
                  <a:pt x="1920" y="110413"/>
                </a:lnTo>
                <a:lnTo>
                  <a:pt x="960" y="111358"/>
                </a:lnTo>
                <a:lnTo>
                  <a:pt x="960" y="112318"/>
                </a:lnTo>
                <a:lnTo>
                  <a:pt x="0" y="113278"/>
                </a:lnTo>
                <a:lnTo>
                  <a:pt x="0" y="121920"/>
                </a:lnTo>
                <a:lnTo>
                  <a:pt x="960" y="122880"/>
                </a:lnTo>
                <a:lnTo>
                  <a:pt x="960" y="124800"/>
                </a:lnTo>
                <a:lnTo>
                  <a:pt x="1920" y="125760"/>
                </a:lnTo>
                <a:lnTo>
                  <a:pt x="2880" y="126720"/>
                </a:lnTo>
                <a:lnTo>
                  <a:pt x="4800" y="127680"/>
                </a:lnTo>
                <a:lnTo>
                  <a:pt x="6720" y="129600"/>
                </a:lnTo>
                <a:lnTo>
                  <a:pt x="8641" y="130561"/>
                </a:lnTo>
                <a:lnTo>
                  <a:pt x="11521" y="131521"/>
                </a:lnTo>
                <a:lnTo>
                  <a:pt x="14401" y="132481"/>
                </a:lnTo>
                <a:lnTo>
                  <a:pt x="17282" y="133441"/>
                </a:lnTo>
                <a:lnTo>
                  <a:pt x="20162" y="134401"/>
                </a:lnTo>
                <a:lnTo>
                  <a:pt x="24002" y="135361"/>
                </a:lnTo>
                <a:lnTo>
                  <a:pt x="27843" y="136321"/>
                </a:lnTo>
                <a:lnTo>
                  <a:pt x="43205" y="136321"/>
                </a:lnTo>
                <a:lnTo>
                  <a:pt x="48950" y="135361"/>
                </a:lnTo>
                <a:lnTo>
                  <a:pt x="54726" y="133441"/>
                </a:lnTo>
                <a:lnTo>
                  <a:pt x="60472" y="132481"/>
                </a:lnTo>
                <a:lnTo>
                  <a:pt x="65288" y="129600"/>
                </a:lnTo>
                <a:lnTo>
                  <a:pt x="69113" y="126720"/>
                </a:lnTo>
                <a:lnTo>
                  <a:pt x="72953" y="122880"/>
                </a:lnTo>
                <a:lnTo>
                  <a:pt x="75834" y="119039"/>
                </a:lnTo>
                <a:lnTo>
                  <a:pt x="78714" y="114254"/>
                </a:lnTo>
                <a:lnTo>
                  <a:pt x="80634" y="108478"/>
                </a:lnTo>
                <a:lnTo>
                  <a:pt x="82555" y="103692"/>
                </a:lnTo>
                <a:lnTo>
                  <a:pt x="82555" y="92171"/>
                </a:lnTo>
                <a:lnTo>
                  <a:pt x="81594" y="87355"/>
                </a:lnTo>
                <a:lnTo>
                  <a:pt x="79674" y="83515"/>
                </a:lnTo>
                <a:lnTo>
                  <a:pt x="77754" y="79689"/>
                </a:lnTo>
                <a:lnTo>
                  <a:pt x="75834" y="75849"/>
                </a:lnTo>
                <a:lnTo>
                  <a:pt x="72953" y="73929"/>
                </a:lnTo>
                <a:lnTo>
                  <a:pt x="70073" y="71048"/>
                </a:lnTo>
                <a:lnTo>
                  <a:pt x="66233" y="68168"/>
                </a:lnTo>
                <a:lnTo>
                  <a:pt x="62392" y="66248"/>
                </a:lnTo>
                <a:lnTo>
                  <a:pt x="59512" y="64328"/>
                </a:lnTo>
                <a:lnTo>
                  <a:pt x="55671" y="62407"/>
                </a:lnTo>
                <a:lnTo>
                  <a:pt x="51831" y="60487"/>
                </a:lnTo>
                <a:lnTo>
                  <a:pt x="48005" y="58567"/>
                </a:lnTo>
                <a:lnTo>
                  <a:pt x="44165" y="56647"/>
                </a:lnTo>
                <a:lnTo>
                  <a:pt x="40325" y="54726"/>
                </a:lnTo>
                <a:lnTo>
                  <a:pt x="36484" y="53766"/>
                </a:lnTo>
                <a:lnTo>
                  <a:pt x="33604" y="51846"/>
                </a:lnTo>
                <a:lnTo>
                  <a:pt x="30723" y="49926"/>
                </a:lnTo>
                <a:lnTo>
                  <a:pt x="27843" y="47045"/>
                </a:lnTo>
                <a:lnTo>
                  <a:pt x="25923" y="45125"/>
                </a:lnTo>
                <a:lnTo>
                  <a:pt x="24002" y="42245"/>
                </a:lnTo>
                <a:lnTo>
                  <a:pt x="22082" y="39364"/>
                </a:lnTo>
                <a:lnTo>
                  <a:pt x="21122" y="36484"/>
                </a:lnTo>
                <a:lnTo>
                  <a:pt x="21122" y="30723"/>
                </a:lnTo>
                <a:lnTo>
                  <a:pt x="22082" y="27843"/>
                </a:lnTo>
                <a:lnTo>
                  <a:pt x="23042" y="25923"/>
                </a:lnTo>
                <a:lnTo>
                  <a:pt x="24002" y="23042"/>
                </a:lnTo>
                <a:lnTo>
                  <a:pt x="24963" y="21122"/>
                </a:lnTo>
                <a:lnTo>
                  <a:pt x="26883" y="20162"/>
                </a:lnTo>
                <a:lnTo>
                  <a:pt x="28803" y="18242"/>
                </a:lnTo>
                <a:lnTo>
                  <a:pt x="30723" y="16337"/>
                </a:lnTo>
                <a:lnTo>
                  <a:pt x="33604" y="16337"/>
                </a:lnTo>
                <a:lnTo>
                  <a:pt x="36484" y="14401"/>
                </a:lnTo>
                <a:lnTo>
                  <a:pt x="50886" y="14401"/>
                </a:lnTo>
                <a:lnTo>
                  <a:pt x="53751" y="16337"/>
                </a:lnTo>
                <a:lnTo>
                  <a:pt x="57591" y="17282"/>
                </a:lnTo>
                <a:lnTo>
                  <a:pt x="60472" y="18242"/>
                </a:lnTo>
                <a:lnTo>
                  <a:pt x="62392" y="19202"/>
                </a:lnTo>
                <a:lnTo>
                  <a:pt x="64312" y="20162"/>
                </a:lnTo>
                <a:lnTo>
                  <a:pt x="66233" y="21122"/>
                </a:lnTo>
                <a:lnTo>
                  <a:pt x="68153" y="22082"/>
                </a:lnTo>
                <a:lnTo>
                  <a:pt x="70073" y="23042"/>
                </a:lnTo>
                <a:lnTo>
                  <a:pt x="71033" y="24003"/>
                </a:lnTo>
                <a:lnTo>
                  <a:pt x="72953" y="24003"/>
                </a:lnTo>
                <a:lnTo>
                  <a:pt x="72953" y="23042"/>
                </a:lnTo>
                <a:lnTo>
                  <a:pt x="73913" y="22082"/>
                </a:lnTo>
                <a:lnTo>
                  <a:pt x="73913" y="19202"/>
                </a:lnTo>
                <a:lnTo>
                  <a:pt x="74874" y="18242"/>
                </a:lnTo>
                <a:lnTo>
                  <a:pt x="74874" y="13441"/>
                </a:lnTo>
                <a:lnTo>
                  <a:pt x="73913" y="12496"/>
                </a:lnTo>
                <a:lnTo>
                  <a:pt x="73913" y="9601"/>
                </a:lnTo>
                <a:lnTo>
                  <a:pt x="72953" y="8656"/>
                </a:lnTo>
                <a:lnTo>
                  <a:pt x="71993" y="7680"/>
                </a:lnTo>
                <a:lnTo>
                  <a:pt x="70073" y="6720"/>
                </a:lnTo>
                <a:lnTo>
                  <a:pt x="68153" y="5775"/>
                </a:lnTo>
                <a:lnTo>
                  <a:pt x="66233" y="3840"/>
                </a:lnTo>
                <a:lnTo>
                  <a:pt x="64312" y="2880"/>
                </a:lnTo>
                <a:lnTo>
                  <a:pt x="61447" y="2880"/>
                </a:lnTo>
                <a:lnTo>
                  <a:pt x="58567" y="1935"/>
                </a:lnTo>
                <a:lnTo>
                  <a:pt x="55671" y="960"/>
                </a:lnTo>
                <a:lnTo>
                  <a:pt x="52791" y="0"/>
                </a:lnTo>
                <a:lnTo>
                  <a:pt x="32644" y="0"/>
                </a:lnTo>
                <a:lnTo>
                  <a:pt x="27843" y="1935"/>
                </a:lnTo>
                <a:lnTo>
                  <a:pt x="23042" y="3840"/>
                </a:lnTo>
                <a:lnTo>
                  <a:pt x="18242" y="5775"/>
                </a:lnTo>
                <a:lnTo>
                  <a:pt x="14401" y="8656"/>
                </a:lnTo>
                <a:lnTo>
                  <a:pt x="11521" y="11521"/>
                </a:lnTo>
                <a:lnTo>
                  <a:pt x="8641" y="15361"/>
                </a:lnTo>
                <a:lnTo>
                  <a:pt x="6720" y="19202"/>
                </a:lnTo>
                <a:lnTo>
                  <a:pt x="4800" y="24003"/>
                </a:lnTo>
                <a:lnTo>
                  <a:pt x="3840" y="28803"/>
                </a:lnTo>
                <a:lnTo>
                  <a:pt x="3840" y="40325"/>
                </a:lnTo>
                <a:lnTo>
                  <a:pt x="4800" y="441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6" name="object 936"/>
          <p:cNvSpPr/>
          <p:nvPr/>
        </p:nvSpPr>
        <p:spPr>
          <a:xfrm>
            <a:off x="6132530" y="7449418"/>
            <a:ext cx="67193" cy="89291"/>
          </a:xfrm>
          <a:custGeom>
            <a:avLst/>
            <a:gdLst/>
            <a:ahLst/>
            <a:cxnLst/>
            <a:rect l="l" t="t" r="r" b="b"/>
            <a:pathLst>
              <a:path w="67193" h="89291">
                <a:moveTo>
                  <a:pt x="46070" y="53766"/>
                </a:moveTo>
                <a:lnTo>
                  <a:pt x="44165" y="50886"/>
                </a:lnTo>
                <a:lnTo>
                  <a:pt x="43205" y="48966"/>
                </a:lnTo>
                <a:lnTo>
                  <a:pt x="42230" y="46085"/>
                </a:lnTo>
                <a:lnTo>
                  <a:pt x="20162" y="7680"/>
                </a:lnTo>
                <a:lnTo>
                  <a:pt x="19202" y="5775"/>
                </a:lnTo>
                <a:lnTo>
                  <a:pt x="19202" y="4800"/>
                </a:lnTo>
                <a:lnTo>
                  <a:pt x="18242" y="3840"/>
                </a:lnTo>
                <a:lnTo>
                  <a:pt x="17282" y="2880"/>
                </a:lnTo>
                <a:lnTo>
                  <a:pt x="16322" y="1935"/>
                </a:lnTo>
                <a:lnTo>
                  <a:pt x="15361" y="960"/>
                </a:lnTo>
                <a:lnTo>
                  <a:pt x="13441" y="960"/>
                </a:lnTo>
                <a:lnTo>
                  <a:pt x="12481" y="0"/>
                </a:lnTo>
                <a:lnTo>
                  <a:pt x="3840" y="0"/>
                </a:lnTo>
                <a:lnTo>
                  <a:pt x="1920" y="960"/>
                </a:lnTo>
                <a:lnTo>
                  <a:pt x="960" y="1935"/>
                </a:lnTo>
                <a:lnTo>
                  <a:pt x="0" y="1935"/>
                </a:lnTo>
                <a:lnTo>
                  <a:pt x="0" y="88331"/>
                </a:lnTo>
                <a:lnTo>
                  <a:pt x="960" y="88331"/>
                </a:lnTo>
                <a:lnTo>
                  <a:pt x="1920" y="89291"/>
                </a:lnTo>
                <a:lnTo>
                  <a:pt x="9601" y="89291"/>
                </a:lnTo>
                <a:lnTo>
                  <a:pt x="9601" y="88331"/>
                </a:lnTo>
                <a:lnTo>
                  <a:pt x="10561" y="88331"/>
                </a:lnTo>
                <a:lnTo>
                  <a:pt x="10561" y="87355"/>
                </a:lnTo>
                <a:lnTo>
                  <a:pt x="11521" y="87355"/>
                </a:lnTo>
                <a:lnTo>
                  <a:pt x="11521" y="29763"/>
                </a:lnTo>
                <a:lnTo>
                  <a:pt x="10561" y="26883"/>
                </a:lnTo>
                <a:lnTo>
                  <a:pt x="10561" y="13441"/>
                </a:lnTo>
                <a:lnTo>
                  <a:pt x="12481" y="16337"/>
                </a:lnTo>
                <a:lnTo>
                  <a:pt x="13441" y="19202"/>
                </a:lnTo>
                <a:lnTo>
                  <a:pt x="15361" y="22082"/>
                </a:lnTo>
                <a:lnTo>
                  <a:pt x="16322" y="24963"/>
                </a:lnTo>
                <a:lnTo>
                  <a:pt x="18242" y="26883"/>
                </a:lnTo>
                <a:lnTo>
                  <a:pt x="19202" y="29763"/>
                </a:lnTo>
                <a:lnTo>
                  <a:pt x="47045" y="80650"/>
                </a:lnTo>
                <a:lnTo>
                  <a:pt x="47990" y="81610"/>
                </a:lnTo>
                <a:lnTo>
                  <a:pt x="48950" y="83515"/>
                </a:lnTo>
                <a:lnTo>
                  <a:pt x="49911" y="84490"/>
                </a:lnTo>
                <a:lnTo>
                  <a:pt x="50886" y="85450"/>
                </a:lnTo>
                <a:lnTo>
                  <a:pt x="51831" y="86410"/>
                </a:lnTo>
                <a:lnTo>
                  <a:pt x="52791" y="87355"/>
                </a:lnTo>
                <a:lnTo>
                  <a:pt x="53751" y="88331"/>
                </a:lnTo>
                <a:lnTo>
                  <a:pt x="54726" y="88331"/>
                </a:lnTo>
                <a:lnTo>
                  <a:pt x="55671" y="89291"/>
                </a:lnTo>
                <a:lnTo>
                  <a:pt x="63352" y="89291"/>
                </a:lnTo>
                <a:lnTo>
                  <a:pt x="64312" y="88331"/>
                </a:lnTo>
                <a:lnTo>
                  <a:pt x="65272" y="88331"/>
                </a:lnTo>
                <a:lnTo>
                  <a:pt x="66233" y="87355"/>
                </a:lnTo>
                <a:lnTo>
                  <a:pt x="66233" y="86410"/>
                </a:lnTo>
                <a:lnTo>
                  <a:pt x="67193" y="85450"/>
                </a:lnTo>
                <a:lnTo>
                  <a:pt x="67193" y="1935"/>
                </a:lnTo>
                <a:lnTo>
                  <a:pt x="66233" y="960"/>
                </a:lnTo>
                <a:lnTo>
                  <a:pt x="65272" y="0"/>
                </a:lnTo>
                <a:lnTo>
                  <a:pt x="57607" y="0"/>
                </a:lnTo>
                <a:lnTo>
                  <a:pt x="57607" y="960"/>
                </a:lnTo>
                <a:lnTo>
                  <a:pt x="55671" y="960"/>
                </a:lnTo>
                <a:lnTo>
                  <a:pt x="55671" y="72969"/>
                </a:lnTo>
                <a:lnTo>
                  <a:pt x="54726" y="71048"/>
                </a:lnTo>
                <a:lnTo>
                  <a:pt x="53751" y="68168"/>
                </a:lnTo>
                <a:lnTo>
                  <a:pt x="52791" y="66248"/>
                </a:lnTo>
                <a:lnTo>
                  <a:pt x="51831" y="64328"/>
                </a:lnTo>
                <a:lnTo>
                  <a:pt x="49911" y="62407"/>
                </a:lnTo>
                <a:lnTo>
                  <a:pt x="48950" y="59527"/>
                </a:lnTo>
                <a:lnTo>
                  <a:pt x="47990" y="57607"/>
                </a:lnTo>
                <a:lnTo>
                  <a:pt x="47045" y="55686"/>
                </a:lnTo>
                <a:lnTo>
                  <a:pt x="46070" y="537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7" name="object 937"/>
          <p:cNvSpPr/>
          <p:nvPr/>
        </p:nvSpPr>
        <p:spPr>
          <a:xfrm>
            <a:off x="4155948" y="7360158"/>
            <a:ext cx="99837" cy="134386"/>
          </a:xfrm>
          <a:custGeom>
            <a:avLst/>
            <a:gdLst/>
            <a:ahLst/>
            <a:cxnLst/>
            <a:rect l="l" t="t" r="r" b="b"/>
            <a:pathLst>
              <a:path w="99837" h="134386">
                <a:moveTo>
                  <a:pt x="19202" y="131505"/>
                </a:moveTo>
                <a:lnTo>
                  <a:pt x="20162" y="130545"/>
                </a:lnTo>
                <a:lnTo>
                  <a:pt x="49926" y="77754"/>
                </a:lnTo>
                <a:lnTo>
                  <a:pt x="79689" y="130545"/>
                </a:lnTo>
                <a:lnTo>
                  <a:pt x="79689" y="132466"/>
                </a:lnTo>
                <a:lnTo>
                  <a:pt x="80634" y="132466"/>
                </a:lnTo>
                <a:lnTo>
                  <a:pt x="81594" y="133426"/>
                </a:lnTo>
                <a:lnTo>
                  <a:pt x="82555" y="133426"/>
                </a:lnTo>
                <a:lnTo>
                  <a:pt x="83515" y="134386"/>
                </a:lnTo>
                <a:lnTo>
                  <a:pt x="94076" y="134386"/>
                </a:lnTo>
                <a:lnTo>
                  <a:pt x="95996" y="133426"/>
                </a:lnTo>
                <a:lnTo>
                  <a:pt x="97916" y="133426"/>
                </a:lnTo>
                <a:lnTo>
                  <a:pt x="98877" y="132466"/>
                </a:lnTo>
                <a:lnTo>
                  <a:pt x="99837" y="132466"/>
                </a:lnTo>
                <a:lnTo>
                  <a:pt x="99837" y="130545"/>
                </a:lnTo>
                <a:lnTo>
                  <a:pt x="98877" y="129585"/>
                </a:lnTo>
                <a:lnTo>
                  <a:pt x="98877" y="128625"/>
                </a:lnTo>
                <a:lnTo>
                  <a:pt x="97916" y="126705"/>
                </a:lnTo>
                <a:lnTo>
                  <a:pt x="61447" y="65272"/>
                </a:lnTo>
                <a:lnTo>
                  <a:pt x="95996" y="6705"/>
                </a:lnTo>
                <a:lnTo>
                  <a:pt x="96956" y="5745"/>
                </a:lnTo>
                <a:lnTo>
                  <a:pt x="97916" y="3840"/>
                </a:lnTo>
                <a:lnTo>
                  <a:pt x="97916" y="1905"/>
                </a:lnTo>
                <a:lnTo>
                  <a:pt x="96956" y="944"/>
                </a:lnTo>
                <a:lnTo>
                  <a:pt x="95996" y="0"/>
                </a:lnTo>
                <a:lnTo>
                  <a:pt x="83515" y="0"/>
                </a:lnTo>
                <a:lnTo>
                  <a:pt x="82555" y="944"/>
                </a:lnTo>
                <a:lnTo>
                  <a:pt x="80634" y="944"/>
                </a:lnTo>
                <a:lnTo>
                  <a:pt x="80634" y="1905"/>
                </a:lnTo>
                <a:lnTo>
                  <a:pt x="79689" y="1905"/>
                </a:lnTo>
                <a:lnTo>
                  <a:pt x="79689" y="2865"/>
                </a:lnTo>
                <a:lnTo>
                  <a:pt x="78714" y="2865"/>
                </a:lnTo>
                <a:lnTo>
                  <a:pt x="50886" y="52791"/>
                </a:lnTo>
                <a:lnTo>
                  <a:pt x="22082" y="2865"/>
                </a:lnTo>
                <a:lnTo>
                  <a:pt x="21122" y="1905"/>
                </a:lnTo>
                <a:lnTo>
                  <a:pt x="20162" y="944"/>
                </a:lnTo>
                <a:lnTo>
                  <a:pt x="19202" y="944"/>
                </a:lnTo>
                <a:lnTo>
                  <a:pt x="18242" y="0"/>
                </a:lnTo>
                <a:lnTo>
                  <a:pt x="3840" y="0"/>
                </a:lnTo>
                <a:lnTo>
                  <a:pt x="2880" y="944"/>
                </a:lnTo>
                <a:lnTo>
                  <a:pt x="1920" y="1905"/>
                </a:lnTo>
                <a:lnTo>
                  <a:pt x="1920" y="3840"/>
                </a:lnTo>
                <a:lnTo>
                  <a:pt x="2880" y="3840"/>
                </a:lnTo>
                <a:lnTo>
                  <a:pt x="2880" y="5745"/>
                </a:lnTo>
                <a:lnTo>
                  <a:pt x="3840" y="6705"/>
                </a:lnTo>
                <a:lnTo>
                  <a:pt x="38404" y="66233"/>
                </a:lnTo>
                <a:lnTo>
                  <a:pt x="1920" y="126705"/>
                </a:lnTo>
                <a:lnTo>
                  <a:pt x="960" y="128625"/>
                </a:lnTo>
                <a:lnTo>
                  <a:pt x="960" y="130545"/>
                </a:lnTo>
                <a:lnTo>
                  <a:pt x="0" y="131505"/>
                </a:lnTo>
                <a:lnTo>
                  <a:pt x="960" y="132466"/>
                </a:lnTo>
                <a:lnTo>
                  <a:pt x="1920" y="133426"/>
                </a:lnTo>
                <a:lnTo>
                  <a:pt x="3840" y="133426"/>
                </a:lnTo>
                <a:lnTo>
                  <a:pt x="4800" y="134386"/>
                </a:lnTo>
                <a:lnTo>
                  <a:pt x="14401" y="134386"/>
                </a:lnTo>
                <a:lnTo>
                  <a:pt x="15361" y="133426"/>
                </a:lnTo>
                <a:lnTo>
                  <a:pt x="18242" y="133426"/>
                </a:lnTo>
                <a:lnTo>
                  <a:pt x="18242" y="132466"/>
                </a:lnTo>
                <a:lnTo>
                  <a:pt x="19202" y="132466"/>
                </a:lnTo>
                <a:lnTo>
                  <a:pt x="19202" y="1315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8" name="object 938"/>
          <p:cNvSpPr/>
          <p:nvPr/>
        </p:nvSpPr>
        <p:spPr>
          <a:xfrm>
            <a:off x="4265386" y="7359182"/>
            <a:ext cx="82555" cy="136321"/>
          </a:xfrm>
          <a:custGeom>
            <a:avLst/>
            <a:gdLst/>
            <a:ahLst/>
            <a:cxnLst/>
            <a:rect l="l" t="t" r="r" b="b"/>
            <a:pathLst>
              <a:path w="82555" h="136321">
                <a:moveTo>
                  <a:pt x="74874" y="12481"/>
                </a:moveTo>
                <a:lnTo>
                  <a:pt x="73913" y="11521"/>
                </a:lnTo>
                <a:lnTo>
                  <a:pt x="73913" y="8656"/>
                </a:lnTo>
                <a:lnTo>
                  <a:pt x="72953" y="8656"/>
                </a:lnTo>
                <a:lnTo>
                  <a:pt x="71993" y="7680"/>
                </a:lnTo>
                <a:lnTo>
                  <a:pt x="70073" y="6720"/>
                </a:lnTo>
                <a:lnTo>
                  <a:pt x="68168" y="5760"/>
                </a:lnTo>
                <a:lnTo>
                  <a:pt x="66233" y="3840"/>
                </a:lnTo>
                <a:lnTo>
                  <a:pt x="64328" y="2880"/>
                </a:lnTo>
                <a:lnTo>
                  <a:pt x="61447" y="2880"/>
                </a:lnTo>
                <a:lnTo>
                  <a:pt x="58552" y="1920"/>
                </a:lnTo>
                <a:lnTo>
                  <a:pt x="55671" y="975"/>
                </a:lnTo>
                <a:lnTo>
                  <a:pt x="52806" y="0"/>
                </a:lnTo>
                <a:lnTo>
                  <a:pt x="32644" y="0"/>
                </a:lnTo>
                <a:lnTo>
                  <a:pt x="27843" y="1920"/>
                </a:lnTo>
                <a:lnTo>
                  <a:pt x="23042" y="3840"/>
                </a:lnTo>
                <a:lnTo>
                  <a:pt x="18242" y="5760"/>
                </a:lnTo>
                <a:lnTo>
                  <a:pt x="15361" y="8656"/>
                </a:lnTo>
                <a:lnTo>
                  <a:pt x="11521" y="11521"/>
                </a:lnTo>
                <a:lnTo>
                  <a:pt x="8641" y="15361"/>
                </a:lnTo>
                <a:lnTo>
                  <a:pt x="6720" y="19202"/>
                </a:lnTo>
                <a:lnTo>
                  <a:pt x="4800" y="24002"/>
                </a:lnTo>
                <a:lnTo>
                  <a:pt x="3840" y="28803"/>
                </a:lnTo>
                <a:lnTo>
                  <a:pt x="3840" y="40325"/>
                </a:lnTo>
                <a:lnTo>
                  <a:pt x="4800" y="44165"/>
                </a:lnTo>
                <a:lnTo>
                  <a:pt x="5760" y="48005"/>
                </a:lnTo>
                <a:lnTo>
                  <a:pt x="7680" y="51846"/>
                </a:lnTo>
                <a:lnTo>
                  <a:pt x="10561" y="55686"/>
                </a:lnTo>
                <a:lnTo>
                  <a:pt x="13441" y="58567"/>
                </a:lnTo>
                <a:lnTo>
                  <a:pt x="16322" y="61447"/>
                </a:lnTo>
                <a:lnTo>
                  <a:pt x="19202" y="64328"/>
                </a:lnTo>
                <a:lnTo>
                  <a:pt x="23042" y="66248"/>
                </a:lnTo>
                <a:lnTo>
                  <a:pt x="25923" y="68168"/>
                </a:lnTo>
                <a:lnTo>
                  <a:pt x="29763" y="70088"/>
                </a:lnTo>
                <a:lnTo>
                  <a:pt x="33604" y="72008"/>
                </a:lnTo>
                <a:lnTo>
                  <a:pt x="37444" y="73929"/>
                </a:lnTo>
                <a:lnTo>
                  <a:pt x="41269" y="74889"/>
                </a:lnTo>
                <a:lnTo>
                  <a:pt x="44165" y="76809"/>
                </a:lnTo>
                <a:lnTo>
                  <a:pt x="47990" y="78729"/>
                </a:lnTo>
                <a:lnTo>
                  <a:pt x="51831" y="80650"/>
                </a:lnTo>
                <a:lnTo>
                  <a:pt x="54711" y="82570"/>
                </a:lnTo>
                <a:lnTo>
                  <a:pt x="57607" y="84490"/>
                </a:lnTo>
                <a:lnTo>
                  <a:pt x="59512" y="86395"/>
                </a:lnTo>
                <a:lnTo>
                  <a:pt x="61447" y="89291"/>
                </a:lnTo>
                <a:lnTo>
                  <a:pt x="62392" y="92171"/>
                </a:lnTo>
                <a:lnTo>
                  <a:pt x="63352" y="95036"/>
                </a:lnTo>
                <a:lnTo>
                  <a:pt x="63352" y="105597"/>
                </a:lnTo>
                <a:lnTo>
                  <a:pt x="61447" y="108478"/>
                </a:lnTo>
                <a:lnTo>
                  <a:pt x="60487" y="111358"/>
                </a:lnTo>
                <a:lnTo>
                  <a:pt x="58552" y="113278"/>
                </a:lnTo>
                <a:lnTo>
                  <a:pt x="56647" y="115199"/>
                </a:lnTo>
                <a:lnTo>
                  <a:pt x="53766" y="117119"/>
                </a:lnTo>
                <a:lnTo>
                  <a:pt x="51831" y="119039"/>
                </a:lnTo>
                <a:lnTo>
                  <a:pt x="47990" y="119999"/>
                </a:lnTo>
                <a:lnTo>
                  <a:pt x="45125" y="120959"/>
                </a:lnTo>
                <a:lnTo>
                  <a:pt x="27843" y="120959"/>
                </a:lnTo>
                <a:lnTo>
                  <a:pt x="24002" y="119999"/>
                </a:lnTo>
                <a:lnTo>
                  <a:pt x="20162" y="118079"/>
                </a:lnTo>
                <a:lnTo>
                  <a:pt x="17282" y="117119"/>
                </a:lnTo>
                <a:lnTo>
                  <a:pt x="14401" y="116159"/>
                </a:lnTo>
                <a:lnTo>
                  <a:pt x="11521" y="114239"/>
                </a:lnTo>
                <a:lnTo>
                  <a:pt x="9601" y="113278"/>
                </a:lnTo>
                <a:lnTo>
                  <a:pt x="7680" y="112318"/>
                </a:lnTo>
                <a:lnTo>
                  <a:pt x="5760" y="110398"/>
                </a:lnTo>
                <a:lnTo>
                  <a:pt x="1920" y="110398"/>
                </a:lnTo>
                <a:lnTo>
                  <a:pt x="960" y="111358"/>
                </a:lnTo>
                <a:lnTo>
                  <a:pt x="960" y="113278"/>
                </a:lnTo>
                <a:lnTo>
                  <a:pt x="0" y="114239"/>
                </a:lnTo>
                <a:lnTo>
                  <a:pt x="0" y="121919"/>
                </a:lnTo>
                <a:lnTo>
                  <a:pt x="960" y="122880"/>
                </a:lnTo>
                <a:lnTo>
                  <a:pt x="960" y="124800"/>
                </a:lnTo>
                <a:lnTo>
                  <a:pt x="1920" y="125760"/>
                </a:lnTo>
                <a:lnTo>
                  <a:pt x="2880" y="125760"/>
                </a:lnTo>
                <a:lnTo>
                  <a:pt x="2880" y="126720"/>
                </a:lnTo>
                <a:lnTo>
                  <a:pt x="4800" y="127680"/>
                </a:lnTo>
                <a:lnTo>
                  <a:pt x="6720" y="129600"/>
                </a:lnTo>
                <a:lnTo>
                  <a:pt x="8641" y="130561"/>
                </a:lnTo>
                <a:lnTo>
                  <a:pt x="11521" y="131521"/>
                </a:lnTo>
                <a:lnTo>
                  <a:pt x="14401" y="132481"/>
                </a:lnTo>
                <a:lnTo>
                  <a:pt x="17282" y="133441"/>
                </a:lnTo>
                <a:lnTo>
                  <a:pt x="21122" y="134401"/>
                </a:lnTo>
                <a:lnTo>
                  <a:pt x="24002" y="135361"/>
                </a:lnTo>
                <a:lnTo>
                  <a:pt x="28803" y="136321"/>
                </a:lnTo>
                <a:lnTo>
                  <a:pt x="43205" y="136321"/>
                </a:lnTo>
                <a:lnTo>
                  <a:pt x="48966" y="135361"/>
                </a:lnTo>
                <a:lnTo>
                  <a:pt x="54711" y="133441"/>
                </a:lnTo>
                <a:lnTo>
                  <a:pt x="60487" y="132481"/>
                </a:lnTo>
                <a:lnTo>
                  <a:pt x="65272" y="129600"/>
                </a:lnTo>
                <a:lnTo>
                  <a:pt x="69113" y="126720"/>
                </a:lnTo>
                <a:lnTo>
                  <a:pt x="72953" y="122880"/>
                </a:lnTo>
                <a:lnTo>
                  <a:pt x="76794" y="119039"/>
                </a:lnTo>
                <a:lnTo>
                  <a:pt x="78714" y="114239"/>
                </a:lnTo>
                <a:lnTo>
                  <a:pt x="80634" y="108478"/>
                </a:lnTo>
                <a:lnTo>
                  <a:pt x="82555" y="103677"/>
                </a:lnTo>
                <a:lnTo>
                  <a:pt x="82555" y="92171"/>
                </a:lnTo>
                <a:lnTo>
                  <a:pt x="81594" y="87355"/>
                </a:lnTo>
                <a:lnTo>
                  <a:pt x="79674" y="83515"/>
                </a:lnTo>
                <a:lnTo>
                  <a:pt x="77754" y="79674"/>
                </a:lnTo>
                <a:lnTo>
                  <a:pt x="75834" y="75834"/>
                </a:lnTo>
                <a:lnTo>
                  <a:pt x="72953" y="73929"/>
                </a:lnTo>
                <a:lnTo>
                  <a:pt x="70073" y="71048"/>
                </a:lnTo>
                <a:lnTo>
                  <a:pt x="66233" y="68168"/>
                </a:lnTo>
                <a:lnTo>
                  <a:pt x="63352" y="66248"/>
                </a:lnTo>
                <a:lnTo>
                  <a:pt x="59512" y="64328"/>
                </a:lnTo>
                <a:lnTo>
                  <a:pt x="55671" y="62407"/>
                </a:lnTo>
                <a:lnTo>
                  <a:pt x="51831" y="60487"/>
                </a:lnTo>
                <a:lnTo>
                  <a:pt x="47990" y="58567"/>
                </a:lnTo>
                <a:lnTo>
                  <a:pt x="44165" y="56647"/>
                </a:lnTo>
                <a:lnTo>
                  <a:pt x="40325" y="54726"/>
                </a:lnTo>
                <a:lnTo>
                  <a:pt x="37444" y="53766"/>
                </a:lnTo>
                <a:lnTo>
                  <a:pt x="33604" y="51846"/>
                </a:lnTo>
                <a:lnTo>
                  <a:pt x="30723" y="48966"/>
                </a:lnTo>
                <a:lnTo>
                  <a:pt x="27843" y="47045"/>
                </a:lnTo>
                <a:lnTo>
                  <a:pt x="25923" y="45125"/>
                </a:lnTo>
                <a:lnTo>
                  <a:pt x="24002" y="42245"/>
                </a:lnTo>
                <a:lnTo>
                  <a:pt x="22082" y="39364"/>
                </a:lnTo>
                <a:lnTo>
                  <a:pt x="21122" y="36484"/>
                </a:lnTo>
                <a:lnTo>
                  <a:pt x="21122" y="29763"/>
                </a:lnTo>
                <a:lnTo>
                  <a:pt x="22082" y="27843"/>
                </a:lnTo>
                <a:lnTo>
                  <a:pt x="23042" y="25923"/>
                </a:lnTo>
                <a:lnTo>
                  <a:pt x="24002" y="23042"/>
                </a:lnTo>
                <a:lnTo>
                  <a:pt x="24963" y="21122"/>
                </a:lnTo>
                <a:lnTo>
                  <a:pt x="26883" y="20162"/>
                </a:lnTo>
                <a:lnTo>
                  <a:pt x="28803" y="18242"/>
                </a:lnTo>
                <a:lnTo>
                  <a:pt x="30723" y="16322"/>
                </a:lnTo>
                <a:lnTo>
                  <a:pt x="33604" y="16322"/>
                </a:lnTo>
                <a:lnTo>
                  <a:pt x="36484" y="14401"/>
                </a:lnTo>
                <a:lnTo>
                  <a:pt x="50886" y="14401"/>
                </a:lnTo>
                <a:lnTo>
                  <a:pt x="53766" y="16322"/>
                </a:lnTo>
                <a:lnTo>
                  <a:pt x="57607" y="17282"/>
                </a:lnTo>
                <a:lnTo>
                  <a:pt x="60487" y="18242"/>
                </a:lnTo>
                <a:lnTo>
                  <a:pt x="62392" y="19202"/>
                </a:lnTo>
                <a:lnTo>
                  <a:pt x="64328" y="20162"/>
                </a:lnTo>
                <a:lnTo>
                  <a:pt x="67193" y="21122"/>
                </a:lnTo>
                <a:lnTo>
                  <a:pt x="68168" y="22082"/>
                </a:lnTo>
                <a:lnTo>
                  <a:pt x="70073" y="23042"/>
                </a:lnTo>
                <a:lnTo>
                  <a:pt x="71033" y="24002"/>
                </a:lnTo>
                <a:lnTo>
                  <a:pt x="72953" y="24002"/>
                </a:lnTo>
                <a:lnTo>
                  <a:pt x="72953" y="23042"/>
                </a:lnTo>
                <a:lnTo>
                  <a:pt x="73913" y="23042"/>
                </a:lnTo>
                <a:lnTo>
                  <a:pt x="73913" y="21122"/>
                </a:lnTo>
                <a:lnTo>
                  <a:pt x="74874" y="20162"/>
                </a:lnTo>
                <a:lnTo>
                  <a:pt x="74874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9" name="object 939"/>
          <p:cNvSpPr/>
          <p:nvPr/>
        </p:nvSpPr>
        <p:spPr>
          <a:xfrm>
            <a:off x="3099983" y="7401427"/>
            <a:ext cx="1059804" cy="600943"/>
          </a:xfrm>
          <a:custGeom>
            <a:avLst/>
            <a:gdLst/>
            <a:ahLst/>
            <a:cxnLst/>
            <a:rect l="l" t="t" r="r" b="b"/>
            <a:pathLst>
              <a:path w="1059804" h="600943">
                <a:moveTo>
                  <a:pt x="1920" y="600943"/>
                </a:moveTo>
                <a:lnTo>
                  <a:pt x="1059804" y="3840"/>
                </a:lnTo>
                <a:lnTo>
                  <a:pt x="1057884" y="0"/>
                </a:lnTo>
                <a:lnTo>
                  <a:pt x="0" y="598063"/>
                </a:lnTo>
                <a:lnTo>
                  <a:pt x="1920" y="6009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0" name="object 940"/>
          <p:cNvSpPr/>
          <p:nvPr/>
        </p:nvSpPr>
        <p:spPr>
          <a:xfrm>
            <a:off x="3082701" y="7148001"/>
            <a:ext cx="887013" cy="1183629"/>
          </a:xfrm>
          <a:custGeom>
            <a:avLst/>
            <a:gdLst/>
            <a:ahLst/>
            <a:cxnLst/>
            <a:rect l="l" t="t" r="r" b="b"/>
            <a:pathLst>
              <a:path w="887013" h="1183629">
                <a:moveTo>
                  <a:pt x="3840" y="0"/>
                </a:moveTo>
                <a:lnTo>
                  <a:pt x="0" y="1920"/>
                </a:lnTo>
                <a:lnTo>
                  <a:pt x="884133" y="1183629"/>
                </a:lnTo>
                <a:lnTo>
                  <a:pt x="887013" y="1181724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1" name="object 941"/>
          <p:cNvSpPr/>
          <p:nvPr/>
        </p:nvSpPr>
        <p:spPr>
          <a:xfrm>
            <a:off x="3034710" y="7308311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2791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2" name="object 942"/>
          <p:cNvSpPr/>
          <p:nvPr/>
        </p:nvSpPr>
        <p:spPr>
          <a:xfrm>
            <a:off x="2955996" y="7307831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1831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3" name="object 943"/>
          <p:cNvSpPr/>
          <p:nvPr/>
        </p:nvSpPr>
        <p:spPr>
          <a:xfrm>
            <a:off x="2876306" y="7307831"/>
            <a:ext cx="46085" cy="0"/>
          </a:xfrm>
          <a:custGeom>
            <a:avLst/>
            <a:gdLst/>
            <a:ahLst/>
            <a:cxnLst/>
            <a:rect l="l" t="t" r="r" b="b"/>
            <a:pathLst>
              <a:path w="46085" h="0">
                <a:moveTo>
                  <a:pt x="0" y="0"/>
                </a:moveTo>
                <a:lnTo>
                  <a:pt x="46085" y="0"/>
                </a:lnTo>
              </a:path>
            </a:pathLst>
          </a:custGeom>
          <a:ln w="11831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4" name="object 944"/>
          <p:cNvSpPr/>
          <p:nvPr/>
        </p:nvSpPr>
        <p:spPr>
          <a:xfrm>
            <a:off x="2797591" y="7307831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1831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5" name="object 945"/>
          <p:cNvSpPr/>
          <p:nvPr/>
        </p:nvSpPr>
        <p:spPr>
          <a:xfrm>
            <a:off x="2718876" y="7307831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1831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6" name="object 946"/>
          <p:cNvSpPr/>
          <p:nvPr/>
        </p:nvSpPr>
        <p:spPr>
          <a:xfrm>
            <a:off x="2560487" y="7307351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2791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7" name="object 947"/>
          <p:cNvSpPr/>
          <p:nvPr/>
        </p:nvSpPr>
        <p:spPr>
          <a:xfrm>
            <a:off x="2481757" y="7307351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2791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8" name="object 948"/>
          <p:cNvSpPr/>
          <p:nvPr/>
        </p:nvSpPr>
        <p:spPr>
          <a:xfrm>
            <a:off x="2403043" y="7307351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2791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9" name="object 949"/>
          <p:cNvSpPr/>
          <p:nvPr/>
        </p:nvSpPr>
        <p:spPr>
          <a:xfrm>
            <a:off x="2323368" y="7307351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2791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0" name="object 950"/>
          <p:cNvSpPr/>
          <p:nvPr/>
        </p:nvSpPr>
        <p:spPr>
          <a:xfrm>
            <a:off x="2640162" y="7301590"/>
            <a:ext cx="45110" cy="11521"/>
          </a:xfrm>
          <a:custGeom>
            <a:avLst/>
            <a:gdLst/>
            <a:ahLst/>
            <a:cxnLst/>
            <a:rect l="l" t="t" r="r" b="b"/>
            <a:pathLst>
              <a:path w="45110" h="11521">
                <a:moveTo>
                  <a:pt x="0" y="0"/>
                </a:moveTo>
                <a:lnTo>
                  <a:pt x="0" y="11521"/>
                </a:lnTo>
                <a:lnTo>
                  <a:pt x="45110" y="11521"/>
                </a:lnTo>
                <a:lnTo>
                  <a:pt x="45110" y="96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1" name="object 951"/>
          <p:cNvSpPr/>
          <p:nvPr/>
        </p:nvSpPr>
        <p:spPr>
          <a:xfrm>
            <a:off x="1472833" y="6826402"/>
            <a:ext cx="0" cy="1869064"/>
          </a:xfrm>
          <a:custGeom>
            <a:avLst/>
            <a:gdLst/>
            <a:ahLst/>
            <a:cxnLst/>
            <a:rect l="l" t="t" r="r" b="b"/>
            <a:pathLst>
              <a:path w="0" h="1869064">
                <a:moveTo>
                  <a:pt x="0" y="0"/>
                </a:moveTo>
                <a:lnTo>
                  <a:pt x="0" y="1869064"/>
                </a:lnTo>
              </a:path>
            </a:pathLst>
          </a:custGeom>
          <a:ln w="1471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2" name="object 952"/>
          <p:cNvSpPr/>
          <p:nvPr/>
        </p:nvSpPr>
        <p:spPr>
          <a:xfrm>
            <a:off x="1473791" y="8695946"/>
            <a:ext cx="1394840" cy="0"/>
          </a:xfrm>
          <a:custGeom>
            <a:avLst/>
            <a:gdLst/>
            <a:ahLst/>
            <a:cxnLst/>
            <a:rect l="l" t="t" r="r" b="b"/>
            <a:pathLst>
              <a:path w="1394840" h="0">
                <a:moveTo>
                  <a:pt x="0" y="0"/>
                </a:moveTo>
                <a:lnTo>
                  <a:pt x="1394840" y="0"/>
                </a:lnTo>
              </a:path>
            </a:pathLst>
          </a:custGeom>
          <a:ln w="1758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3" name="object 953"/>
          <p:cNvSpPr/>
          <p:nvPr/>
        </p:nvSpPr>
        <p:spPr>
          <a:xfrm>
            <a:off x="2366558" y="8801064"/>
            <a:ext cx="14401" cy="30717"/>
          </a:xfrm>
          <a:custGeom>
            <a:avLst/>
            <a:gdLst/>
            <a:ahLst/>
            <a:cxnLst/>
            <a:rect l="l" t="t" r="r" b="b"/>
            <a:pathLst>
              <a:path w="14401" h="30717">
                <a:moveTo>
                  <a:pt x="4815" y="13441"/>
                </a:moveTo>
                <a:lnTo>
                  <a:pt x="3840" y="11518"/>
                </a:lnTo>
                <a:lnTo>
                  <a:pt x="1935" y="8638"/>
                </a:lnTo>
                <a:lnTo>
                  <a:pt x="975" y="5762"/>
                </a:lnTo>
                <a:lnTo>
                  <a:pt x="975" y="2880"/>
                </a:lnTo>
                <a:lnTo>
                  <a:pt x="0" y="0"/>
                </a:lnTo>
                <a:lnTo>
                  <a:pt x="1935" y="26877"/>
                </a:lnTo>
                <a:lnTo>
                  <a:pt x="5760" y="27835"/>
                </a:lnTo>
                <a:lnTo>
                  <a:pt x="9601" y="29759"/>
                </a:lnTo>
                <a:lnTo>
                  <a:pt x="14401" y="30717"/>
                </a:lnTo>
                <a:lnTo>
                  <a:pt x="12481" y="18239"/>
                </a:lnTo>
                <a:lnTo>
                  <a:pt x="9601" y="16317"/>
                </a:lnTo>
                <a:lnTo>
                  <a:pt x="6720" y="15358"/>
                </a:lnTo>
                <a:lnTo>
                  <a:pt x="4815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4" name="object 954"/>
          <p:cNvSpPr/>
          <p:nvPr/>
        </p:nvSpPr>
        <p:spPr>
          <a:xfrm>
            <a:off x="2353132" y="8733865"/>
            <a:ext cx="87355" cy="110393"/>
          </a:xfrm>
          <a:custGeom>
            <a:avLst/>
            <a:gdLst/>
            <a:ahLst/>
            <a:cxnLst/>
            <a:rect l="l" t="t" r="r" b="b"/>
            <a:pathLst>
              <a:path w="87355" h="110393">
                <a:moveTo>
                  <a:pt x="83515" y="14400"/>
                </a:moveTo>
                <a:lnTo>
                  <a:pt x="81594" y="11518"/>
                </a:lnTo>
                <a:lnTo>
                  <a:pt x="78714" y="8638"/>
                </a:lnTo>
                <a:lnTo>
                  <a:pt x="75834" y="5762"/>
                </a:lnTo>
                <a:lnTo>
                  <a:pt x="71993" y="3838"/>
                </a:lnTo>
                <a:lnTo>
                  <a:pt x="68153" y="1923"/>
                </a:lnTo>
                <a:lnTo>
                  <a:pt x="63352" y="958"/>
                </a:lnTo>
                <a:lnTo>
                  <a:pt x="58552" y="0"/>
                </a:lnTo>
                <a:lnTo>
                  <a:pt x="46070" y="0"/>
                </a:lnTo>
                <a:lnTo>
                  <a:pt x="40309" y="958"/>
                </a:lnTo>
                <a:lnTo>
                  <a:pt x="35509" y="2880"/>
                </a:lnTo>
                <a:lnTo>
                  <a:pt x="29748" y="4797"/>
                </a:lnTo>
                <a:lnTo>
                  <a:pt x="24947" y="7679"/>
                </a:lnTo>
                <a:lnTo>
                  <a:pt x="21107" y="11518"/>
                </a:lnTo>
                <a:lnTo>
                  <a:pt x="17266" y="14400"/>
                </a:lnTo>
                <a:lnTo>
                  <a:pt x="14401" y="18240"/>
                </a:lnTo>
                <a:lnTo>
                  <a:pt x="11521" y="23038"/>
                </a:lnTo>
                <a:lnTo>
                  <a:pt x="8625" y="27841"/>
                </a:lnTo>
                <a:lnTo>
                  <a:pt x="6720" y="31682"/>
                </a:lnTo>
                <a:lnTo>
                  <a:pt x="4800" y="37438"/>
                </a:lnTo>
                <a:lnTo>
                  <a:pt x="2880" y="42237"/>
                </a:lnTo>
                <a:lnTo>
                  <a:pt x="1904" y="47041"/>
                </a:lnTo>
                <a:lnTo>
                  <a:pt x="960" y="51838"/>
                </a:lnTo>
                <a:lnTo>
                  <a:pt x="0" y="56637"/>
                </a:lnTo>
                <a:lnTo>
                  <a:pt x="0" y="70079"/>
                </a:lnTo>
                <a:lnTo>
                  <a:pt x="960" y="74878"/>
                </a:lnTo>
                <a:lnTo>
                  <a:pt x="1904" y="78717"/>
                </a:lnTo>
                <a:lnTo>
                  <a:pt x="3840" y="83516"/>
                </a:lnTo>
                <a:lnTo>
                  <a:pt x="5745" y="86397"/>
                </a:lnTo>
                <a:lnTo>
                  <a:pt x="8625" y="89278"/>
                </a:lnTo>
                <a:lnTo>
                  <a:pt x="11521" y="92159"/>
                </a:lnTo>
                <a:lnTo>
                  <a:pt x="15361" y="94076"/>
                </a:lnTo>
                <a:lnTo>
                  <a:pt x="13426" y="67199"/>
                </a:lnTo>
                <a:lnTo>
                  <a:pt x="13426" y="57596"/>
                </a:lnTo>
                <a:lnTo>
                  <a:pt x="14401" y="53756"/>
                </a:lnTo>
                <a:lnTo>
                  <a:pt x="14401" y="50881"/>
                </a:lnTo>
                <a:lnTo>
                  <a:pt x="15361" y="47041"/>
                </a:lnTo>
                <a:lnTo>
                  <a:pt x="16306" y="43200"/>
                </a:lnTo>
                <a:lnTo>
                  <a:pt x="18242" y="38397"/>
                </a:lnTo>
                <a:lnTo>
                  <a:pt x="19187" y="35521"/>
                </a:lnTo>
                <a:lnTo>
                  <a:pt x="21107" y="31682"/>
                </a:lnTo>
                <a:lnTo>
                  <a:pt x="23027" y="27841"/>
                </a:lnTo>
                <a:lnTo>
                  <a:pt x="24947" y="24003"/>
                </a:lnTo>
                <a:lnTo>
                  <a:pt x="27828" y="21121"/>
                </a:lnTo>
                <a:lnTo>
                  <a:pt x="30708" y="18240"/>
                </a:lnTo>
                <a:lnTo>
                  <a:pt x="34549" y="15358"/>
                </a:lnTo>
                <a:lnTo>
                  <a:pt x="38389" y="13441"/>
                </a:lnTo>
                <a:lnTo>
                  <a:pt x="42230" y="11518"/>
                </a:lnTo>
                <a:lnTo>
                  <a:pt x="46070" y="10559"/>
                </a:lnTo>
                <a:lnTo>
                  <a:pt x="55671" y="10559"/>
                </a:lnTo>
                <a:lnTo>
                  <a:pt x="58552" y="11518"/>
                </a:lnTo>
                <a:lnTo>
                  <a:pt x="61432" y="12476"/>
                </a:lnTo>
                <a:lnTo>
                  <a:pt x="64312" y="13441"/>
                </a:lnTo>
                <a:lnTo>
                  <a:pt x="67193" y="15358"/>
                </a:lnTo>
                <a:lnTo>
                  <a:pt x="68153" y="17282"/>
                </a:lnTo>
                <a:lnTo>
                  <a:pt x="70073" y="19197"/>
                </a:lnTo>
                <a:lnTo>
                  <a:pt x="71993" y="22079"/>
                </a:lnTo>
                <a:lnTo>
                  <a:pt x="71993" y="24961"/>
                </a:lnTo>
                <a:lnTo>
                  <a:pt x="72953" y="27841"/>
                </a:lnTo>
                <a:lnTo>
                  <a:pt x="73913" y="30717"/>
                </a:lnTo>
                <a:lnTo>
                  <a:pt x="73913" y="36479"/>
                </a:lnTo>
                <a:lnTo>
                  <a:pt x="72953" y="40320"/>
                </a:lnTo>
                <a:lnTo>
                  <a:pt x="72953" y="44159"/>
                </a:lnTo>
                <a:lnTo>
                  <a:pt x="71993" y="47041"/>
                </a:lnTo>
                <a:lnTo>
                  <a:pt x="71033" y="50881"/>
                </a:lnTo>
                <a:lnTo>
                  <a:pt x="70073" y="54720"/>
                </a:lnTo>
                <a:lnTo>
                  <a:pt x="69113" y="58561"/>
                </a:lnTo>
                <a:lnTo>
                  <a:pt x="68153" y="62400"/>
                </a:lnTo>
                <a:lnTo>
                  <a:pt x="66233" y="66240"/>
                </a:lnTo>
                <a:lnTo>
                  <a:pt x="64312" y="70079"/>
                </a:lnTo>
                <a:lnTo>
                  <a:pt x="61432" y="73920"/>
                </a:lnTo>
                <a:lnTo>
                  <a:pt x="58552" y="76800"/>
                </a:lnTo>
                <a:lnTo>
                  <a:pt x="56631" y="79676"/>
                </a:lnTo>
                <a:lnTo>
                  <a:pt x="52791" y="82558"/>
                </a:lnTo>
                <a:lnTo>
                  <a:pt x="48950" y="83516"/>
                </a:lnTo>
                <a:lnTo>
                  <a:pt x="45110" y="85438"/>
                </a:lnTo>
                <a:lnTo>
                  <a:pt x="41269" y="86397"/>
                </a:lnTo>
                <a:lnTo>
                  <a:pt x="27828" y="86397"/>
                </a:lnTo>
                <a:lnTo>
                  <a:pt x="25907" y="85438"/>
                </a:lnTo>
                <a:lnTo>
                  <a:pt x="27828" y="97917"/>
                </a:lnTo>
                <a:lnTo>
                  <a:pt x="38389" y="97917"/>
                </a:lnTo>
                <a:lnTo>
                  <a:pt x="42230" y="96958"/>
                </a:lnTo>
                <a:lnTo>
                  <a:pt x="46070" y="95999"/>
                </a:lnTo>
                <a:lnTo>
                  <a:pt x="49910" y="95035"/>
                </a:lnTo>
                <a:lnTo>
                  <a:pt x="52791" y="94076"/>
                </a:lnTo>
                <a:lnTo>
                  <a:pt x="55671" y="92159"/>
                </a:lnTo>
                <a:lnTo>
                  <a:pt x="57591" y="94076"/>
                </a:lnTo>
                <a:lnTo>
                  <a:pt x="59512" y="95999"/>
                </a:lnTo>
                <a:lnTo>
                  <a:pt x="61432" y="97917"/>
                </a:lnTo>
                <a:lnTo>
                  <a:pt x="63352" y="99840"/>
                </a:lnTo>
                <a:lnTo>
                  <a:pt x="65272" y="100797"/>
                </a:lnTo>
                <a:lnTo>
                  <a:pt x="67193" y="102714"/>
                </a:lnTo>
                <a:lnTo>
                  <a:pt x="69113" y="103679"/>
                </a:lnTo>
                <a:lnTo>
                  <a:pt x="71033" y="104637"/>
                </a:lnTo>
                <a:lnTo>
                  <a:pt x="71993" y="105596"/>
                </a:lnTo>
                <a:lnTo>
                  <a:pt x="73913" y="106555"/>
                </a:lnTo>
                <a:lnTo>
                  <a:pt x="75834" y="107519"/>
                </a:lnTo>
                <a:lnTo>
                  <a:pt x="76794" y="108476"/>
                </a:lnTo>
                <a:lnTo>
                  <a:pt x="78714" y="108476"/>
                </a:lnTo>
                <a:lnTo>
                  <a:pt x="79674" y="109435"/>
                </a:lnTo>
                <a:lnTo>
                  <a:pt x="81594" y="109435"/>
                </a:lnTo>
                <a:lnTo>
                  <a:pt x="82555" y="110393"/>
                </a:lnTo>
                <a:lnTo>
                  <a:pt x="83515" y="109435"/>
                </a:lnTo>
                <a:lnTo>
                  <a:pt x="84475" y="109435"/>
                </a:lnTo>
                <a:lnTo>
                  <a:pt x="84475" y="107519"/>
                </a:lnTo>
                <a:lnTo>
                  <a:pt x="85435" y="107519"/>
                </a:lnTo>
                <a:lnTo>
                  <a:pt x="85435" y="105596"/>
                </a:lnTo>
                <a:lnTo>
                  <a:pt x="86395" y="104637"/>
                </a:lnTo>
                <a:lnTo>
                  <a:pt x="86395" y="99840"/>
                </a:lnTo>
                <a:lnTo>
                  <a:pt x="85435" y="99840"/>
                </a:lnTo>
                <a:lnTo>
                  <a:pt x="85435" y="98875"/>
                </a:lnTo>
                <a:lnTo>
                  <a:pt x="84475" y="98875"/>
                </a:lnTo>
                <a:lnTo>
                  <a:pt x="83515" y="97917"/>
                </a:lnTo>
                <a:lnTo>
                  <a:pt x="82555" y="97917"/>
                </a:lnTo>
                <a:lnTo>
                  <a:pt x="80634" y="96958"/>
                </a:lnTo>
                <a:lnTo>
                  <a:pt x="79674" y="95999"/>
                </a:lnTo>
                <a:lnTo>
                  <a:pt x="77754" y="95035"/>
                </a:lnTo>
                <a:lnTo>
                  <a:pt x="75834" y="94076"/>
                </a:lnTo>
                <a:lnTo>
                  <a:pt x="73913" y="92159"/>
                </a:lnTo>
                <a:lnTo>
                  <a:pt x="71033" y="91196"/>
                </a:lnTo>
                <a:lnTo>
                  <a:pt x="69113" y="88320"/>
                </a:lnTo>
                <a:lnTo>
                  <a:pt x="66233" y="86397"/>
                </a:lnTo>
                <a:lnTo>
                  <a:pt x="69113" y="83516"/>
                </a:lnTo>
                <a:lnTo>
                  <a:pt x="71033" y="80640"/>
                </a:lnTo>
                <a:lnTo>
                  <a:pt x="72953" y="77759"/>
                </a:lnTo>
                <a:lnTo>
                  <a:pt x="75834" y="74878"/>
                </a:lnTo>
                <a:lnTo>
                  <a:pt x="76794" y="71996"/>
                </a:lnTo>
                <a:lnTo>
                  <a:pt x="78714" y="69121"/>
                </a:lnTo>
                <a:lnTo>
                  <a:pt x="80634" y="66240"/>
                </a:lnTo>
                <a:lnTo>
                  <a:pt x="81594" y="63358"/>
                </a:lnTo>
                <a:lnTo>
                  <a:pt x="82555" y="59518"/>
                </a:lnTo>
                <a:lnTo>
                  <a:pt x="83515" y="56637"/>
                </a:lnTo>
                <a:lnTo>
                  <a:pt x="84475" y="53756"/>
                </a:lnTo>
                <a:lnTo>
                  <a:pt x="85435" y="49917"/>
                </a:lnTo>
                <a:lnTo>
                  <a:pt x="85435" y="47041"/>
                </a:lnTo>
                <a:lnTo>
                  <a:pt x="86395" y="44159"/>
                </a:lnTo>
                <a:lnTo>
                  <a:pt x="86395" y="38397"/>
                </a:lnTo>
                <a:lnTo>
                  <a:pt x="87355" y="35521"/>
                </a:lnTo>
                <a:lnTo>
                  <a:pt x="87355" y="27841"/>
                </a:lnTo>
                <a:lnTo>
                  <a:pt x="86395" y="23038"/>
                </a:lnTo>
                <a:lnTo>
                  <a:pt x="84475" y="19197"/>
                </a:lnTo>
                <a:lnTo>
                  <a:pt x="83515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5" name="object 955"/>
          <p:cNvSpPr/>
          <p:nvPr/>
        </p:nvSpPr>
        <p:spPr>
          <a:xfrm>
            <a:off x="2452954" y="8759785"/>
            <a:ext cx="64328" cy="71996"/>
          </a:xfrm>
          <a:custGeom>
            <a:avLst/>
            <a:gdLst/>
            <a:ahLst/>
            <a:cxnLst/>
            <a:rect l="l" t="t" r="r" b="b"/>
            <a:pathLst>
              <a:path w="64328" h="71996">
                <a:moveTo>
                  <a:pt x="21122" y="2880"/>
                </a:moveTo>
                <a:lnTo>
                  <a:pt x="21122" y="958"/>
                </a:lnTo>
                <a:lnTo>
                  <a:pt x="20177" y="958"/>
                </a:lnTo>
                <a:lnTo>
                  <a:pt x="19202" y="0"/>
                </a:lnTo>
                <a:lnTo>
                  <a:pt x="12496" y="0"/>
                </a:lnTo>
                <a:lnTo>
                  <a:pt x="11521" y="958"/>
                </a:lnTo>
                <a:lnTo>
                  <a:pt x="9616" y="958"/>
                </a:lnTo>
                <a:lnTo>
                  <a:pt x="9616" y="2880"/>
                </a:lnTo>
                <a:lnTo>
                  <a:pt x="975" y="44159"/>
                </a:lnTo>
                <a:lnTo>
                  <a:pt x="975" y="45118"/>
                </a:lnTo>
                <a:lnTo>
                  <a:pt x="0" y="47041"/>
                </a:lnTo>
                <a:lnTo>
                  <a:pt x="0" y="58559"/>
                </a:lnTo>
                <a:lnTo>
                  <a:pt x="975" y="60476"/>
                </a:lnTo>
                <a:lnTo>
                  <a:pt x="1935" y="63358"/>
                </a:lnTo>
                <a:lnTo>
                  <a:pt x="2895" y="65275"/>
                </a:lnTo>
                <a:lnTo>
                  <a:pt x="3840" y="66239"/>
                </a:lnTo>
                <a:lnTo>
                  <a:pt x="5775" y="68156"/>
                </a:lnTo>
                <a:lnTo>
                  <a:pt x="6720" y="69114"/>
                </a:lnTo>
                <a:lnTo>
                  <a:pt x="9616" y="70079"/>
                </a:lnTo>
                <a:lnTo>
                  <a:pt x="11521" y="71038"/>
                </a:lnTo>
                <a:lnTo>
                  <a:pt x="14401" y="71996"/>
                </a:lnTo>
                <a:lnTo>
                  <a:pt x="20177" y="71996"/>
                </a:lnTo>
                <a:lnTo>
                  <a:pt x="23042" y="71038"/>
                </a:lnTo>
                <a:lnTo>
                  <a:pt x="25923" y="70079"/>
                </a:lnTo>
                <a:lnTo>
                  <a:pt x="28803" y="69114"/>
                </a:lnTo>
                <a:lnTo>
                  <a:pt x="31683" y="68156"/>
                </a:lnTo>
                <a:lnTo>
                  <a:pt x="33604" y="66239"/>
                </a:lnTo>
                <a:lnTo>
                  <a:pt x="35524" y="64317"/>
                </a:lnTo>
                <a:lnTo>
                  <a:pt x="37444" y="63358"/>
                </a:lnTo>
                <a:lnTo>
                  <a:pt x="39364" y="61435"/>
                </a:lnTo>
                <a:lnTo>
                  <a:pt x="41285" y="59518"/>
                </a:lnTo>
                <a:lnTo>
                  <a:pt x="42245" y="57596"/>
                </a:lnTo>
                <a:lnTo>
                  <a:pt x="43205" y="55679"/>
                </a:lnTo>
                <a:lnTo>
                  <a:pt x="40325" y="68156"/>
                </a:lnTo>
                <a:lnTo>
                  <a:pt x="40325" y="69114"/>
                </a:lnTo>
                <a:lnTo>
                  <a:pt x="41285" y="70079"/>
                </a:lnTo>
                <a:lnTo>
                  <a:pt x="43205" y="70079"/>
                </a:lnTo>
                <a:lnTo>
                  <a:pt x="44165" y="71038"/>
                </a:lnTo>
                <a:lnTo>
                  <a:pt x="47045" y="71038"/>
                </a:lnTo>
                <a:lnTo>
                  <a:pt x="48006" y="70079"/>
                </a:lnTo>
                <a:lnTo>
                  <a:pt x="50886" y="70079"/>
                </a:lnTo>
                <a:lnTo>
                  <a:pt x="50886" y="68156"/>
                </a:lnTo>
                <a:lnTo>
                  <a:pt x="64328" y="2880"/>
                </a:lnTo>
                <a:lnTo>
                  <a:pt x="64328" y="958"/>
                </a:lnTo>
                <a:lnTo>
                  <a:pt x="63367" y="958"/>
                </a:lnTo>
                <a:lnTo>
                  <a:pt x="62407" y="0"/>
                </a:lnTo>
                <a:lnTo>
                  <a:pt x="55686" y="0"/>
                </a:lnTo>
                <a:lnTo>
                  <a:pt x="54726" y="958"/>
                </a:lnTo>
                <a:lnTo>
                  <a:pt x="52806" y="958"/>
                </a:lnTo>
                <a:lnTo>
                  <a:pt x="52806" y="2880"/>
                </a:lnTo>
                <a:lnTo>
                  <a:pt x="47045" y="31676"/>
                </a:lnTo>
                <a:lnTo>
                  <a:pt x="46085" y="35515"/>
                </a:lnTo>
                <a:lnTo>
                  <a:pt x="44165" y="40320"/>
                </a:lnTo>
                <a:lnTo>
                  <a:pt x="42245" y="43200"/>
                </a:lnTo>
                <a:lnTo>
                  <a:pt x="40325" y="47041"/>
                </a:lnTo>
                <a:lnTo>
                  <a:pt x="38404" y="49917"/>
                </a:lnTo>
                <a:lnTo>
                  <a:pt x="36484" y="52797"/>
                </a:lnTo>
                <a:lnTo>
                  <a:pt x="33604" y="55679"/>
                </a:lnTo>
                <a:lnTo>
                  <a:pt x="31683" y="57596"/>
                </a:lnTo>
                <a:lnTo>
                  <a:pt x="28803" y="59518"/>
                </a:lnTo>
                <a:lnTo>
                  <a:pt x="25923" y="60476"/>
                </a:lnTo>
                <a:lnTo>
                  <a:pt x="23042" y="61435"/>
                </a:lnTo>
                <a:lnTo>
                  <a:pt x="18242" y="61435"/>
                </a:lnTo>
                <a:lnTo>
                  <a:pt x="17282" y="60476"/>
                </a:lnTo>
                <a:lnTo>
                  <a:pt x="15361" y="60476"/>
                </a:lnTo>
                <a:lnTo>
                  <a:pt x="15361" y="59518"/>
                </a:lnTo>
                <a:lnTo>
                  <a:pt x="14401" y="58559"/>
                </a:lnTo>
                <a:lnTo>
                  <a:pt x="13456" y="57596"/>
                </a:lnTo>
                <a:lnTo>
                  <a:pt x="13456" y="56637"/>
                </a:lnTo>
                <a:lnTo>
                  <a:pt x="12496" y="55679"/>
                </a:lnTo>
                <a:lnTo>
                  <a:pt x="12496" y="46076"/>
                </a:lnTo>
                <a:lnTo>
                  <a:pt x="13456" y="44159"/>
                </a:lnTo>
                <a:lnTo>
                  <a:pt x="13456" y="43200"/>
                </a:lnTo>
                <a:lnTo>
                  <a:pt x="21122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6" name="object 956"/>
          <p:cNvSpPr/>
          <p:nvPr/>
        </p:nvSpPr>
        <p:spPr>
          <a:xfrm>
            <a:off x="2527843" y="8758827"/>
            <a:ext cx="67193" cy="72955"/>
          </a:xfrm>
          <a:custGeom>
            <a:avLst/>
            <a:gdLst/>
            <a:ahLst/>
            <a:cxnLst/>
            <a:rect l="l" t="t" r="r" b="b"/>
            <a:pathLst>
              <a:path w="67193" h="72955">
                <a:moveTo>
                  <a:pt x="13441" y="38397"/>
                </a:moveTo>
                <a:lnTo>
                  <a:pt x="14401" y="35515"/>
                </a:lnTo>
                <a:lnTo>
                  <a:pt x="15361" y="32634"/>
                </a:lnTo>
                <a:lnTo>
                  <a:pt x="15361" y="29759"/>
                </a:lnTo>
                <a:lnTo>
                  <a:pt x="16322" y="26877"/>
                </a:lnTo>
                <a:lnTo>
                  <a:pt x="18242" y="23996"/>
                </a:lnTo>
                <a:lnTo>
                  <a:pt x="19202" y="22079"/>
                </a:lnTo>
                <a:lnTo>
                  <a:pt x="20162" y="19197"/>
                </a:lnTo>
                <a:lnTo>
                  <a:pt x="22082" y="17276"/>
                </a:lnTo>
                <a:lnTo>
                  <a:pt x="24002" y="15358"/>
                </a:lnTo>
                <a:lnTo>
                  <a:pt x="25923" y="13435"/>
                </a:lnTo>
                <a:lnTo>
                  <a:pt x="27843" y="12476"/>
                </a:lnTo>
                <a:lnTo>
                  <a:pt x="29748" y="11518"/>
                </a:lnTo>
                <a:lnTo>
                  <a:pt x="32644" y="10559"/>
                </a:lnTo>
                <a:lnTo>
                  <a:pt x="38389" y="10559"/>
                </a:lnTo>
                <a:lnTo>
                  <a:pt x="41269" y="11518"/>
                </a:lnTo>
                <a:lnTo>
                  <a:pt x="44150" y="13435"/>
                </a:lnTo>
                <a:lnTo>
                  <a:pt x="47030" y="14400"/>
                </a:lnTo>
                <a:lnTo>
                  <a:pt x="48950" y="17276"/>
                </a:lnTo>
                <a:lnTo>
                  <a:pt x="51831" y="21115"/>
                </a:lnTo>
                <a:lnTo>
                  <a:pt x="48950" y="32634"/>
                </a:lnTo>
                <a:lnTo>
                  <a:pt x="47990" y="37438"/>
                </a:lnTo>
                <a:lnTo>
                  <a:pt x="47030" y="41279"/>
                </a:lnTo>
                <a:lnTo>
                  <a:pt x="46070" y="71996"/>
                </a:lnTo>
                <a:lnTo>
                  <a:pt x="49926" y="71996"/>
                </a:lnTo>
                <a:lnTo>
                  <a:pt x="50871" y="71038"/>
                </a:lnTo>
                <a:lnTo>
                  <a:pt x="52791" y="71038"/>
                </a:lnTo>
                <a:lnTo>
                  <a:pt x="53751" y="70073"/>
                </a:lnTo>
                <a:lnTo>
                  <a:pt x="53751" y="69114"/>
                </a:lnTo>
                <a:lnTo>
                  <a:pt x="67193" y="3838"/>
                </a:lnTo>
                <a:lnTo>
                  <a:pt x="67193" y="2880"/>
                </a:lnTo>
                <a:lnTo>
                  <a:pt x="66233" y="1917"/>
                </a:lnTo>
                <a:lnTo>
                  <a:pt x="65272" y="1917"/>
                </a:lnTo>
                <a:lnTo>
                  <a:pt x="65272" y="958"/>
                </a:lnTo>
                <a:lnTo>
                  <a:pt x="58552" y="958"/>
                </a:lnTo>
                <a:lnTo>
                  <a:pt x="57591" y="1917"/>
                </a:lnTo>
                <a:lnTo>
                  <a:pt x="56631" y="1917"/>
                </a:lnTo>
                <a:lnTo>
                  <a:pt x="56631" y="2880"/>
                </a:lnTo>
                <a:lnTo>
                  <a:pt x="55671" y="3838"/>
                </a:lnTo>
                <a:lnTo>
                  <a:pt x="54711" y="9596"/>
                </a:lnTo>
                <a:lnTo>
                  <a:pt x="51831" y="6720"/>
                </a:lnTo>
                <a:lnTo>
                  <a:pt x="48950" y="4797"/>
                </a:lnTo>
                <a:lnTo>
                  <a:pt x="46070" y="2880"/>
                </a:lnTo>
                <a:lnTo>
                  <a:pt x="43205" y="958"/>
                </a:lnTo>
                <a:lnTo>
                  <a:pt x="39364" y="0"/>
                </a:lnTo>
                <a:lnTo>
                  <a:pt x="30708" y="0"/>
                </a:lnTo>
                <a:lnTo>
                  <a:pt x="26868" y="958"/>
                </a:lnTo>
                <a:lnTo>
                  <a:pt x="23027" y="2880"/>
                </a:lnTo>
                <a:lnTo>
                  <a:pt x="20162" y="3838"/>
                </a:lnTo>
                <a:lnTo>
                  <a:pt x="17282" y="6720"/>
                </a:lnTo>
                <a:lnTo>
                  <a:pt x="14401" y="9596"/>
                </a:lnTo>
                <a:lnTo>
                  <a:pt x="11521" y="11518"/>
                </a:lnTo>
                <a:lnTo>
                  <a:pt x="12481" y="43194"/>
                </a:lnTo>
                <a:lnTo>
                  <a:pt x="13441" y="40320"/>
                </a:lnTo>
                <a:lnTo>
                  <a:pt x="13441" y="38397"/>
                </a:lnTo>
                <a:close/>
              </a:path>
              <a:path w="67193" h="72955">
                <a:moveTo>
                  <a:pt x="1920" y="32634"/>
                </a:moveTo>
                <a:lnTo>
                  <a:pt x="960" y="36473"/>
                </a:lnTo>
                <a:lnTo>
                  <a:pt x="960" y="39355"/>
                </a:lnTo>
                <a:lnTo>
                  <a:pt x="0" y="43194"/>
                </a:lnTo>
                <a:lnTo>
                  <a:pt x="0" y="54714"/>
                </a:lnTo>
                <a:lnTo>
                  <a:pt x="960" y="57596"/>
                </a:lnTo>
                <a:lnTo>
                  <a:pt x="960" y="60476"/>
                </a:lnTo>
                <a:lnTo>
                  <a:pt x="2880" y="63358"/>
                </a:lnTo>
                <a:lnTo>
                  <a:pt x="3840" y="65275"/>
                </a:lnTo>
                <a:lnTo>
                  <a:pt x="5760" y="67197"/>
                </a:lnTo>
                <a:lnTo>
                  <a:pt x="7680" y="69114"/>
                </a:lnTo>
                <a:lnTo>
                  <a:pt x="10561" y="70073"/>
                </a:lnTo>
                <a:lnTo>
                  <a:pt x="12481" y="71996"/>
                </a:lnTo>
                <a:lnTo>
                  <a:pt x="16322" y="72955"/>
                </a:lnTo>
                <a:lnTo>
                  <a:pt x="23027" y="72955"/>
                </a:lnTo>
                <a:lnTo>
                  <a:pt x="25923" y="71996"/>
                </a:lnTo>
                <a:lnTo>
                  <a:pt x="28803" y="71038"/>
                </a:lnTo>
                <a:lnTo>
                  <a:pt x="30708" y="70073"/>
                </a:lnTo>
                <a:lnTo>
                  <a:pt x="33588" y="69114"/>
                </a:lnTo>
                <a:lnTo>
                  <a:pt x="35524" y="67197"/>
                </a:lnTo>
                <a:lnTo>
                  <a:pt x="38389" y="65275"/>
                </a:lnTo>
                <a:lnTo>
                  <a:pt x="40309" y="64317"/>
                </a:lnTo>
                <a:lnTo>
                  <a:pt x="42230" y="62394"/>
                </a:lnTo>
                <a:lnTo>
                  <a:pt x="43205" y="60476"/>
                </a:lnTo>
                <a:lnTo>
                  <a:pt x="44764" y="58904"/>
                </a:lnTo>
                <a:lnTo>
                  <a:pt x="45110" y="56637"/>
                </a:lnTo>
                <a:lnTo>
                  <a:pt x="45110" y="58555"/>
                </a:lnTo>
                <a:lnTo>
                  <a:pt x="44764" y="58904"/>
                </a:lnTo>
                <a:lnTo>
                  <a:pt x="43205" y="69114"/>
                </a:lnTo>
                <a:lnTo>
                  <a:pt x="43205" y="71038"/>
                </a:lnTo>
                <a:lnTo>
                  <a:pt x="45110" y="71038"/>
                </a:lnTo>
                <a:lnTo>
                  <a:pt x="46070" y="71996"/>
                </a:lnTo>
                <a:lnTo>
                  <a:pt x="47030" y="41279"/>
                </a:lnTo>
                <a:lnTo>
                  <a:pt x="45110" y="44159"/>
                </a:lnTo>
                <a:lnTo>
                  <a:pt x="43205" y="47999"/>
                </a:lnTo>
                <a:lnTo>
                  <a:pt x="41269" y="50875"/>
                </a:lnTo>
                <a:lnTo>
                  <a:pt x="38389" y="53756"/>
                </a:lnTo>
                <a:lnTo>
                  <a:pt x="36484" y="56637"/>
                </a:lnTo>
                <a:lnTo>
                  <a:pt x="33588" y="58555"/>
                </a:lnTo>
                <a:lnTo>
                  <a:pt x="30708" y="60476"/>
                </a:lnTo>
                <a:lnTo>
                  <a:pt x="27843" y="61435"/>
                </a:lnTo>
                <a:lnTo>
                  <a:pt x="25923" y="62394"/>
                </a:lnTo>
                <a:lnTo>
                  <a:pt x="21122" y="62394"/>
                </a:lnTo>
                <a:lnTo>
                  <a:pt x="19202" y="61435"/>
                </a:lnTo>
                <a:lnTo>
                  <a:pt x="18242" y="61435"/>
                </a:lnTo>
                <a:lnTo>
                  <a:pt x="16322" y="60476"/>
                </a:lnTo>
                <a:lnTo>
                  <a:pt x="15361" y="58555"/>
                </a:lnTo>
                <a:lnTo>
                  <a:pt x="14401" y="57596"/>
                </a:lnTo>
                <a:lnTo>
                  <a:pt x="13441" y="56637"/>
                </a:lnTo>
                <a:lnTo>
                  <a:pt x="13441" y="52797"/>
                </a:lnTo>
                <a:lnTo>
                  <a:pt x="12481" y="50875"/>
                </a:lnTo>
                <a:lnTo>
                  <a:pt x="12481" y="43194"/>
                </a:lnTo>
                <a:lnTo>
                  <a:pt x="11521" y="11518"/>
                </a:lnTo>
                <a:lnTo>
                  <a:pt x="9601" y="15358"/>
                </a:lnTo>
                <a:lnTo>
                  <a:pt x="7680" y="18239"/>
                </a:lnTo>
                <a:lnTo>
                  <a:pt x="5760" y="22079"/>
                </a:lnTo>
                <a:lnTo>
                  <a:pt x="4800" y="24955"/>
                </a:lnTo>
                <a:lnTo>
                  <a:pt x="2880" y="28794"/>
                </a:lnTo>
                <a:lnTo>
                  <a:pt x="1920" y="32634"/>
                </a:lnTo>
                <a:close/>
              </a:path>
              <a:path w="67193" h="72955">
                <a:moveTo>
                  <a:pt x="45110" y="56637"/>
                </a:moveTo>
                <a:lnTo>
                  <a:pt x="44764" y="58904"/>
                </a:lnTo>
                <a:lnTo>
                  <a:pt x="45110" y="58555"/>
                </a:lnTo>
                <a:lnTo>
                  <a:pt x="45110" y="566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7" name="object 957"/>
          <p:cNvSpPr/>
          <p:nvPr/>
        </p:nvSpPr>
        <p:spPr>
          <a:xfrm>
            <a:off x="2603677" y="8758827"/>
            <a:ext cx="64312" cy="71996"/>
          </a:xfrm>
          <a:custGeom>
            <a:avLst/>
            <a:gdLst/>
            <a:ahLst/>
            <a:cxnLst/>
            <a:rect l="l" t="t" r="r" b="b"/>
            <a:pathLst>
              <a:path w="64312" h="71996">
                <a:moveTo>
                  <a:pt x="26883" y="8638"/>
                </a:moveTo>
                <a:lnTo>
                  <a:pt x="24963" y="10559"/>
                </a:lnTo>
                <a:lnTo>
                  <a:pt x="24002" y="12476"/>
                </a:lnTo>
                <a:lnTo>
                  <a:pt x="22431" y="14050"/>
                </a:lnTo>
                <a:lnTo>
                  <a:pt x="22082" y="14400"/>
                </a:lnTo>
                <a:lnTo>
                  <a:pt x="22431" y="14050"/>
                </a:lnTo>
                <a:lnTo>
                  <a:pt x="24002" y="3838"/>
                </a:lnTo>
                <a:lnTo>
                  <a:pt x="24002" y="1917"/>
                </a:lnTo>
                <a:lnTo>
                  <a:pt x="23042" y="1917"/>
                </a:lnTo>
                <a:lnTo>
                  <a:pt x="22082" y="958"/>
                </a:lnTo>
                <a:lnTo>
                  <a:pt x="22082" y="16317"/>
                </a:lnTo>
                <a:lnTo>
                  <a:pt x="24002" y="24955"/>
                </a:lnTo>
                <a:lnTo>
                  <a:pt x="25923" y="21115"/>
                </a:lnTo>
                <a:lnTo>
                  <a:pt x="28803" y="19197"/>
                </a:lnTo>
                <a:lnTo>
                  <a:pt x="30723" y="16317"/>
                </a:lnTo>
                <a:lnTo>
                  <a:pt x="33604" y="14400"/>
                </a:lnTo>
                <a:lnTo>
                  <a:pt x="36484" y="12476"/>
                </a:lnTo>
                <a:lnTo>
                  <a:pt x="38404" y="11518"/>
                </a:lnTo>
                <a:lnTo>
                  <a:pt x="41285" y="10559"/>
                </a:lnTo>
                <a:lnTo>
                  <a:pt x="47045" y="10559"/>
                </a:lnTo>
                <a:lnTo>
                  <a:pt x="48950" y="11518"/>
                </a:lnTo>
                <a:lnTo>
                  <a:pt x="49926" y="13435"/>
                </a:lnTo>
                <a:lnTo>
                  <a:pt x="51831" y="15358"/>
                </a:lnTo>
                <a:lnTo>
                  <a:pt x="51831" y="28794"/>
                </a:lnTo>
                <a:lnTo>
                  <a:pt x="43205" y="69114"/>
                </a:lnTo>
                <a:lnTo>
                  <a:pt x="43205" y="71038"/>
                </a:lnTo>
                <a:lnTo>
                  <a:pt x="46085" y="71038"/>
                </a:lnTo>
                <a:lnTo>
                  <a:pt x="47045" y="71996"/>
                </a:lnTo>
                <a:lnTo>
                  <a:pt x="50886" y="71996"/>
                </a:lnTo>
                <a:lnTo>
                  <a:pt x="51831" y="71038"/>
                </a:lnTo>
                <a:lnTo>
                  <a:pt x="54726" y="71038"/>
                </a:lnTo>
                <a:lnTo>
                  <a:pt x="54726" y="70073"/>
                </a:lnTo>
                <a:lnTo>
                  <a:pt x="55671" y="70073"/>
                </a:lnTo>
                <a:lnTo>
                  <a:pt x="55671" y="69114"/>
                </a:lnTo>
                <a:lnTo>
                  <a:pt x="63352" y="27835"/>
                </a:lnTo>
                <a:lnTo>
                  <a:pt x="64312" y="26877"/>
                </a:lnTo>
                <a:lnTo>
                  <a:pt x="64312" y="11518"/>
                </a:lnTo>
                <a:lnTo>
                  <a:pt x="63352" y="8638"/>
                </a:lnTo>
                <a:lnTo>
                  <a:pt x="62392" y="7679"/>
                </a:lnTo>
                <a:lnTo>
                  <a:pt x="61447" y="5756"/>
                </a:lnTo>
                <a:lnTo>
                  <a:pt x="59512" y="3838"/>
                </a:lnTo>
                <a:lnTo>
                  <a:pt x="57607" y="2880"/>
                </a:lnTo>
                <a:lnTo>
                  <a:pt x="55671" y="1917"/>
                </a:lnTo>
                <a:lnTo>
                  <a:pt x="53766" y="958"/>
                </a:lnTo>
                <a:lnTo>
                  <a:pt x="50886" y="0"/>
                </a:lnTo>
                <a:lnTo>
                  <a:pt x="44165" y="0"/>
                </a:lnTo>
                <a:lnTo>
                  <a:pt x="41285" y="958"/>
                </a:lnTo>
                <a:lnTo>
                  <a:pt x="38404" y="1917"/>
                </a:lnTo>
                <a:lnTo>
                  <a:pt x="35524" y="2880"/>
                </a:lnTo>
                <a:lnTo>
                  <a:pt x="33604" y="3838"/>
                </a:lnTo>
                <a:lnTo>
                  <a:pt x="30723" y="5756"/>
                </a:lnTo>
                <a:lnTo>
                  <a:pt x="28803" y="6720"/>
                </a:lnTo>
                <a:lnTo>
                  <a:pt x="26883" y="8638"/>
                </a:lnTo>
                <a:close/>
              </a:path>
              <a:path w="64312" h="71996">
                <a:moveTo>
                  <a:pt x="13441" y="3838"/>
                </a:moveTo>
                <a:lnTo>
                  <a:pt x="0" y="69114"/>
                </a:lnTo>
                <a:lnTo>
                  <a:pt x="0" y="71038"/>
                </a:lnTo>
                <a:lnTo>
                  <a:pt x="2880" y="71038"/>
                </a:lnTo>
                <a:lnTo>
                  <a:pt x="3840" y="71996"/>
                </a:lnTo>
                <a:lnTo>
                  <a:pt x="7680" y="71996"/>
                </a:lnTo>
                <a:lnTo>
                  <a:pt x="8641" y="71038"/>
                </a:lnTo>
                <a:lnTo>
                  <a:pt x="11521" y="71038"/>
                </a:lnTo>
                <a:lnTo>
                  <a:pt x="11521" y="70073"/>
                </a:lnTo>
                <a:lnTo>
                  <a:pt x="12481" y="70073"/>
                </a:lnTo>
                <a:lnTo>
                  <a:pt x="12481" y="69114"/>
                </a:lnTo>
                <a:lnTo>
                  <a:pt x="18242" y="40320"/>
                </a:lnTo>
                <a:lnTo>
                  <a:pt x="19202" y="35515"/>
                </a:lnTo>
                <a:lnTo>
                  <a:pt x="20162" y="31676"/>
                </a:lnTo>
                <a:lnTo>
                  <a:pt x="22082" y="27835"/>
                </a:lnTo>
                <a:lnTo>
                  <a:pt x="24002" y="24955"/>
                </a:lnTo>
                <a:lnTo>
                  <a:pt x="22082" y="16317"/>
                </a:lnTo>
                <a:lnTo>
                  <a:pt x="22082" y="958"/>
                </a:lnTo>
                <a:lnTo>
                  <a:pt x="16322" y="958"/>
                </a:lnTo>
                <a:lnTo>
                  <a:pt x="15361" y="1917"/>
                </a:lnTo>
                <a:lnTo>
                  <a:pt x="14401" y="1917"/>
                </a:lnTo>
                <a:lnTo>
                  <a:pt x="13441" y="2880"/>
                </a:lnTo>
                <a:lnTo>
                  <a:pt x="13441" y="3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8" name="object 958"/>
          <p:cNvSpPr/>
          <p:nvPr/>
        </p:nvSpPr>
        <p:spPr>
          <a:xfrm>
            <a:off x="2683352" y="8742503"/>
            <a:ext cx="43205" cy="88320"/>
          </a:xfrm>
          <a:custGeom>
            <a:avLst/>
            <a:gdLst/>
            <a:ahLst/>
            <a:cxnLst/>
            <a:rect l="l" t="t" r="r" b="b"/>
            <a:pathLst>
              <a:path w="43205" h="88320">
                <a:moveTo>
                  <a:pt x="2880" y="65282"/>
                </a:moveTo>
                <a:lnTo>
                  <a:pt x="2880" y="70079"/>
                </a:lnTo>
                <a:lnTo>
                  <a:pt x="1920" y="71038"/>
                </a:lnTo>
                <a:lnTo>
                  <a:pt x="1920" y="75841"/>
                </a:lnTo>
                <a:lnTo>
                  <a:pt x="2880" y="78717"/>
                </a:lnTo>
                <a:lnTo>
                  <a:pt x="2880" y="80640"/>
                </a:lnTo>
                <a:lnTo>
                  <a:pt x="3840" y="82558"/>
                </a:lnTo>
                <a:lnTo>
                  <a:pt x="4800" y="83521"/>
                </a:lnTo>
                <a:lnTo>
                  <a:pt x="6720" y="85438"/>
                </a:lnTo>
                <a:lnTo>
                  <a:pt x="7680" y="86397"/>
                </a:lnTo>
                <a:lnTo>
                  <a:pt x="9601" y="87361"/>
                </a:lnTo>
                <a:lnTo>
                  <a:pt x="11521" y="88320"/>
                </a:lnTo>
                <a:lnTo>
                  <a:pt x="24963" y="88320"/>
                </a:lnTo>
                <a:lnTo>
                  <a:pt x="25923" y="87361"/>
                </a:lnTo>
                <a:lnTo>
                  <a:pt x="27843" y="87361"/>
                </a:lnTo>
                <a:lnTo>
                  <a:pt x="28803" y="86397"/>
                </a:lnTo>
                <a:lnTo>
                  <a:pt x="29763" y="86397"/>
                </a:lnTo>
                <a:lnTo>
                  <a:pt x="29763" y="85438"/>
                </a:lnTo>
                <a:lnTo>
                  <a:pt x="30723" y="85438"/>
                </a:lnTo>
                <a:lnTo>
                  <a:pt x="30723" y="83521"/>
                </a:lnTo>
                <a:lnTo>
                  <a:pt x="31683" y="82558"/>
                </a:lnTo>
                <a:lnTo>
                  <a:pt x="31683" y="76800"/>
                </a:lnTo>
                <a:lnTo>
                  <a:pt x="27843" y="76800"/>
                </a:lnTo>
                <a:lnTo>
                  <a:pt x="27843" y="77759"/>
                </a:lnTo>
                <a:lnTo>
                  <a:pt x="24963" y="77759"/>
                </a:lnTo>
                <a:lnTo>
                  <a:pt x="24002" y="78717"/>
                </a:lnTo>
                <a:lnTo>
                  <a:pt x="19202" y="78717"/>
                </a:lnTo>
                <a:lnTo>
                  <a:pt x="17282" y="77759"/>
                </a:lnTo>
                <a:lnTo>
                  <a:pt x="16322" y="76800"/>
                </a:lnTo>
                <a:lnTo>
                  <a:pt x="15361" y="75841"/>
                </a:lnTo>
                <a:lnTo>
                  <a:pt x="14401" y="73920"/>
                </a:lnTo>
                <a:lnTo>
                  <a:pt x="14401" y="70079"/>
                </a:lnTo>
                <a:lnTo>
                  <a:pt x="15361" y="69121"/>
                </a:lnTo>
                <a:lnTo>
                  <a:pt x="15361" y="64323"/>
                </a:lnTo>
                <a:lnTo>
                  <a:pt x="23042" y="27841"/>
                </a:lnTo>
                <a:lnTo>
                  <a:pt x="41285" y="27841"/>
                </a:lnTo>
                <a:lnTo>
                  <a:pt x="41285" y="26883"/>
                </a:lnTo>
                <a:lnTo>
                  <a:pt x="42245" y="26883"/>
                </a:lnTo>
                <a:lnTo>
                  <a:pt x="42245" y="24961"/>
                </a:lnTo>
                <a:lnTo>
                  <a:pt x="43205" y="24961"/>
                </a:lnTo>
                <a:lnTo>
                  <a:pt x="43205" y="18240"/>
                </a:lnTo>
                <a:lnTo>
                  <a:pt x="24963" y="18240"/>
                </a:lnTo>
                <a:lnTo>
                  <a:pt x="27843" y="1921"/>
                </a:lnTo>
                <a:lnTo>
                  <a:pt x="27843" y="964"/>
                </a:lnTo>
                <a:lnTo>
                  <a:pt x="26883" y="964"/>
                </a:lnTo>
                <a:lnTo>
                  <a:pt x="26883" y="0"/>
                </a:lnTo>
                <a:lnTo>
                  <a:pt x="18242" y="0"/>
                </a:lnTo>
                <a:lnTo>
                  <a:pt x="17282" y="964"/>
                </a:lnTo>
                <a:lnTo>
                  <a:pt x="16322" y="964"/>
                </a:lnTo>
                <a:lnTo>
                  <a:pt x="16322" y="1921"/>
                </a:lnTo>
                <a:lnTo>
                  <a:pt x="12481" y="18240"/>
                </a:lnTo>
                <a:lnTo>
                  <a:pt x="1920" y="18240"/>
                </a:lnTo>
                <a:lnTo>
                  <a:pt x="1920" y="19203"/>
                </a:lnTo>
                <a:lnTo>
                  <a:pt x="960" y="20162"/>
                </a:lnTo>
                <a:lnTo>
                  <a:pt x="960" y="21121"/>
                </a:lnTo>
                <a:lnTo>
                  <a:pt x="0" y="22079"/>
                </a:lnTo>
                <a:lnTo>
                  <a:pt x="0" y="27841"/>
                </a:lnTo>
                <a:lnTo>
                  <a:pt x="10561" y="27841"/>
                </a:lnTo>
                <a:lnTo>
                  <a:pt x="3840" y="65282"/>
                </a:lnTo>
                <a:lnTo>
                  <a:pt x="2880" y="65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9" name="object 959"/>
          <p:cNvSpPr/>
          <p:nvPr/>
        </p:nvSpPr>
        <p:spPr>
          <a:xfrm>
            <a:off x="2730398" y="8732907"/>
            <a:ext cx="30708" cy="97916"/>
          </a:xfrm>
          <a:custGeom>
            <a:avLst/>
            <a:gdLst/>
            <a:ahLst/>
            <a:cxnLst/>
            <a:rect l="l" t="t" r="r" b="b"/>
            <a:pathLst>
              <a:path w="30708" h="97917">
                <a:moveTo>
                  <a:pt x="12481" y="29759"/>
                </a:moveTo>
                <a:lnTo>
                  <a:pt x="0" y="95035"/>
                </a:lnTo>
                <a:lnTo>
                  <a:pt x="0" y="96958"/>
                </a:lnTo>
                <a:lnTo>
                  <a:pt x="1920" y="96958"/>
                </a:lnTo>
                <a:lnTo>
                  <a:pt x="2880" y="97916"/>
                </a:lnTo>
                <a:lnTo>
                  <a:pt x="7680" y="97916"/>
                </a:lnTo>
                <a:lnTo>
                  <a:pt x="8641" y="96958"/>
                </a:lnTo>
                <a:lnTo>
                  <a:pt x="11521" y="96958"/>
                </a:lnTo>
                <a:lnTo>
                  <a:pt x="11521" y="95035"/>
                </a:lnTo>
                <a:lnTo>
                  <a:pt x="24963" y="29759"/>
                </a:lnTo>
                <a:lnTo>
                  <a:pt x="24963" y="27837"/>
                </a:lnTo>
                <a:lnTo>
                  <a:pt x="23987" y="27837"/>
                </a:lnTo>
                <a:lnTo>
                  <a:pt x="23027" y="26878"/>
                </a:lnTo>
                <a:lnTo>
                  <a:pt x="16306" y="26878"/>
                </a:lnTo>
                <a:lnTo>
                  <a:pt x="15361" y="27837"/>
                </a:lnTo>
                <a:lnTo>
                  <a:pt x="13441" y="27837"/>
                </a:lnTo>
                <a:lnTo>
                  <a:pt x="13441" y="28800"/>
                </a:lnTo>
                <a:lnTo>
                  <a:pt x="12481" y="28800"/>
                </a:lnTo>
                <a:lnTo>
                  <a:pt x="12481" y="29759"/>
                </a:lnTo>
                <a:close/>
              </a:path>
              <a:path w="30708" h="97917">
                <a:moveTo>
                  <a:pt x="22082" y="14400"/>
                </a:moveTo>
                <a:lnTo>
                  <a:pt x="25923" y="14400"/>
                </a:lnTo>
                <a:lnTo>
                  <a:pt x="26868" y="13435"/>
                </a:lnTo>
                <a:lnTo>
                  <a:pt x="27828" y="13435"/>
                </a:lnTo>
                <a:lnTo>
                  <a:pt x="27828" y="12476"/>
                </a:lnTo>
                <a:lnTo>
                  <a:pt x="28803" y="12476"/>
                </a:lnTo>
                <a:lnTo>
                  <a:pt x="29763" y="11518"/>
                </a:lnTo>
                <a:lnTo>
                  <a:pt x="29763" y="9596"/>
                </a:lnTo>
                <a:lnTo>
                  <a:pt x="30708" y="8638"/>
                </a:lnTo>
                <a:lnTo>
                  <a:pt x="30708" y="1917"/>
                </a:lnTo>
                <a:lnTo>
                  <a:pt x="29763" y="958"/>
                </a:lnTo>
                <a:lnTo>
                  <a:pt x="28803" y="0"/>
                </a:lnTo>
                <a:lnTo>
                  <a:pt x="21122" y="0"/>
                </a:lnTo>
                <a:lnTo>
                  <a:pt x="20147" y="958"/>
                </a:lnTo>
                <a:lnTo>
                  <a:pt x="19202" y="958"/>
                </a:lnTo>
                <a:lnTo>
                  <a:pt x="18242" y="1917"/>
                </a:lnTo>
                <a:lnTo>
                  <a:pt x="17282" y="2881"/>
                </a:lnTo>
                <a:lnTo>
                  <a:pt x="17282" y="3838"/>
                </a:lnTo>
                <a:lnTo>
                  <a:pt x="16306" y="4797"/>
                </a:lnTo>
                <a:lnTo>
                  <a:pt x="16306" y="5756"/>
                </a:lnTo>
                <a:lnTo>
                  <a:pt x="15361" y="6720"/>
                </a:lnTo>
                <a:lnTo>
                  <a:pt x="15361" y="12476"/>
                </a:lnTo>
                <a:lnTo>
                  <a:pt x="16306" y="12476"/>
                </a:lnTo>
                <a:lnTo>
                  <a:pt x="16306" y="13435"/>
                </a:lnTo>
                <a:lnTo>
                  <a:pt x="17282" y="13435"/>
                </a:lnTo>
                <a:lnTo>
                  <a:pt x="18242" y="14400"/>
                </a:lnTo>
                <a:lnTo>
                  <a:pt x="22082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0" name="object 960"/>
          <p:cNvSpPr/>
          <p:nvPr/>
        </p:nvSpPr>
        <p:spPr>
          <a:xfrm>
            <a:off x="2767827" y="8742503"/>
            <a:ext cx="44165" cy="88320"/>
          </a:xfrm>
          <a:custGeom>
            <a:avLst/>
            <a:gdLst/>
            <a:ahLst/>
            <a:cxnLst/>
            <a:rect l="l" t="t" r="r" b="b"/>
            <a:pathLst>
              <a:path w="44165" h="88320">
                <a:moveTo>
                  <a:pt x="25923" y="0"/>
                </a:moveTo>
                <a:lnTo>
                  <a:pt x="18242" y="0"/>
                </a:lnTo>
                <a:lnTo>
                  <a:pt x="18242" y="964"/>
                </a:lnTo>
                <a:lnTo>
                  <a:pt x="16322" y="964"/>
                </a:lnTo>
                <a:lnTo>
                  <a:pt x="16322" y="1921"/>
                </a:lnTo>
                <a:lnTo>
                  <a:pt x="13441" y="18240"/>
                </a:lnTo>
                <a:lnTo>
                  <a:pt x="1920" y="18240"/>
                </a:lnTo>
                <a:lnTo>
                  <a:pt x="1920" y="19203"/>
                </a:lnTo>
                <a:lnTo>
                  <a:pt x="960" y="20162"/>
                </a:lnTo>
                <a:lnTo>
                  <a:pt x="960" y="22079"/>
                </a:lnTo>
                <a:lnTo>
                  <a:pt x="0" y="23044"/>
                </a:lnTo>
                <a:lnTo>
                  <a:pt x="0" y="26883"/>
                </a:lnTo>
                <a:lnTo>
                  <a:pt x="960" y="27841"/>
                </a:lnTo>
                <a:lnTo>
                  <a:pt x="10561" y="27841"/>
                </a:lnTo>
                <a:lnTo>
                  <a:pt x="3840" y="65282"/>
                </a:lnTo>
                <a:lnTo>
                  <a:pt x="2880" y="66240"/>
                </a:lnTo>
                <a:lnTo>
                  <a:pt x="2880" y="78717"/>
                </a:lnTo>
                <a:lnTo>
                  <a:pt x="3840" y="80640"/>
                </a:lnTo>
                <a:lnTo>
                  <a:pt x="3840" y="82558"/>
                </a:lnTo>
                <a:lnTo>
                  <a:pt x="4800" y="83521"/>
                </a:lnTo>
                <a:lnTo>
                  <a:pt x="6720" y="85438"/>
                </a:lnTo>
                <a:lnTo>
                  <a:pt x="7680" y="86397"/>
                </a:lnTo>
                <a:lnTo>
                  <a:pt x="9601" y="87361"/>
                </a:lnTo>
                <a:lnTo>
                  <a:pt x="11521" y="88320"/>
                </a:lnTo>
                <a:lnTo>
                  <a:pt x="24963" y="88320"/>
                </a:lnTo>
                <a:lnTo>
                  <a:pt x="26883" y="87361"/>
                </a:lnTo>
                <a:lnTo>
                  <a:pt x="27843" y="87361"/>
                </a:lnTo>
                <a:lnTo>
                  <a:pt x="28803" y="86397"/>
                </a:lnTo>
                <a:lnTo>
                  <a:pt x="29763" y="86397"/>
                </a:lnTo>
                <a:lnTo>
                  <a:pt x="30723" y="85438"/>
                </a:lnTo>
                <a:lnTo>
                  <a:pt x="30723" y="84479"/>
                </a:lnTo>
                <a:lnTo>
                  <a:pt x="31683" y="83521"/>
                </a:lnTo>
                <a:lnTo>
                  <a:pt x="31683" y="79682"/>
                </a:lnTo>
                <a:lnTo>
                  <a:pt x="32644" y="78717"/>
                </a:lnTo>
                <a:lnTo>
                  <a:pt x="32644" y="77759"/>
                </a:lnTo>
                <a:lnTo>
                  <a:pt x="31683" y="76800"/>
                </a:lnTo>
                <a:lnTo>
                  <a:pt x="28803" y="76800"/>
                </a:lnTo>
                <a:lnTo>
                  <a:pt x="27843" y="77759"/>
                </a:lnTo>
                <a:lnTo>
                  <a:pt x="24963" y="77759"/>
                </a:lnTo>
                <a:lnTo>
                  <a:pt x="24003" y="78717"/>
                </a:lnTo>
                <a:lnTo>
                  <a:pt x="19202" y="78717"/>
                </a:lnTo>
                <a:lnTo>
                  <a:pt x="17282" y="77759"/>
                </a:lnTo>
                <a:lnTo>
                  <a:pt x="16322" y="76800"/>
                </a:lnTo>
                <a:lnTo>
                  <a:pt x="15361" y="75841"/>
                </a:lnTo>
                <a:lnTo>
                  <a:pt x="15361" y="64323"/>
                </a:lnTo>
                <a:lnTo>
                  <a:pt x="23042" y="27841"/>
                </a:lnTo>
                <a:lnTo>
                  <a:pt x="41285" y="27841"/>
                </a:lnTo>
                <a:lnTo>
                  <a:pt x="41285" y="26883"/>
                </a:lnTo>
                <a:lnTo>
                  <a:pt x="42245" y="26883"/>
                </a:lnTo>
                <a:lnTo>
                  <a:pt x="42245" y="25920"/>
                </a:lnTo>
                <a:lnTo>
                  <a:pt x="43205" y="25920"/>
                </a:lnTo>
                <a:lnTo>
                  <a:pt x="43205" y="23044"/>
                </a:lnTo>
                <a:lnTo>
                  <a:pt x="44165" y="23044"/>
                </a:lnTo>
                <a:lnTo>
                  <a:pt x="44165" y="19203"/>
                </a:lnTo>
                <a:lnTo>
                  <a:pt x="43205" y="18240"/>
                </a:lnTo>
                <a:lnTo>
                  <a:pt x="24963" y="18240"/>
                </a:lnTo>
                <a:lnTo>
                  <a:pt x="28803" y="1921"/>
                </a:lnTo>
                <a:lnTo>
                  <a:pt x="27843" y="964"/>
                </a:lnTo>
                <a:lnTo>
                  <a:pt x="26883" y="0"/>
                </a:lnTo>
                <a:lnTo>
                  <a:pt x="2592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1" name="object 961"/>
          <p:cNvSpPr/>
          <p:nvPr/>
        </p:nvSpPr>
        <p:spPr>
          <a:xfrm>
            <a:off x="2814873" y="8732907"/>
            <a:ext cx="31683" cy="97916"/>
          </a:xfrm>
          <a:custGeom>
            <a:avLst/>
            <a:gdLst/>
            <a:ahLst/>
            <a:cxnLst/>
            <a:rect l="l" t="t" r="r" b="b"/>
            <a:pathLst>
              <a:path w="31683" h="97917">
                <a:moveTo>
                  <a:pt x="31683" y="2881"/>
                </a:moveTo>
                <a:lnTo>
                  <a:pt x="30723" y="1917"/>
                </a:lnTo>
                <a:lnTo>
                  <a:pt x="29748" y="958"/>
                </a:lnTo>
                <a:lnTo>
                  <a:pt x="29748" y="0"/>
                </a:lnTo>
                <a:lnTo>
                  <a:pt x="21122" y="0"/>
                </a:lnTo>
                <a:lnTo>
                  <a:pt x="20162" y="958"/>
                </a:lnTo>
                <a:lnTo>
                  <a:pt x="19202" y="958"/>
                </a:lnTo>
                <a:lnTo>
                  <a:pt x="19202" y="1917"/>
                </a:lnTo>
                <a:lnTo>
                  <a:pt x="18242" y="1917"/>
                </a:lnTo>
                <a:lnTo>
                  <a:pt x="17282" y="2881"/>
                </a:lnTo>
                <a:lnTo>
                  <a:pt x="17282" y="3838"/>
                </a:lnTo>
                <a:lnTo>
                  <a:pt x="16322" y="4797"/>
                </a:lnTo>
                <a:lnTo>
                  <a:pt x="16322" y="6720"/>
                </a:lnTo>
                <a:lnTo>
                  <a:pt x="15361" y="8638"/>
                </a:lnTo>
                <a:lnTo>
                  <a:pt x="15361" y="11518"/>
                </a:lnTo>
                <a:lnTo>
                  <a:pt x="16322" y="12476"/>
                </a:lnTo>
                <a:lnTo>
                  <a:pt x="17282" y="13435"/>
                </a:lnTo>
                <a:lnTo>
                  <a:pt x="18242" y="14400"/>
                </a:lnTo>
                <a:lnTo>
                  <a:pt x="25923" y="14400"/>
                </a:lnTo>
                <a:lnTo>
                  <a:pt x="26883" y="13435"/>
                </a:lnTo>
                <a:lnTo>
                  <a:pt x="27843" y="13435"/>
                </a:lnTo>
                <a:lnTo>
                  <a:pt x="28803" y="12476"/>
                </a:lnTo>
                <a:lnTo>
                  <a:pt x="29748" y="11518"/>
                </a:lnTo>
                <a:lnTo>
                  <a:pt x="29748" y="10561"/>
                </a:lnTo>
                <a:lnTo>
                  <a:pt x="30723" y="9596"/>
                </a:lnTo>
                <a:lnTo>
                  <a:pt x="30723" y="6720"/>
                </a:lnTo>
                <a:lnTo>
                  <a:pt x="31683" y="5756"/>
                </a:lnTo>
                <a:lnTo>
                  <a:pt x="31683" y="2881"/>
                </a:lnTo>
                <a:close/>
              </a:path>
              <a:path w="31683" h="97917">
                <a:moveTo>
                  <a:pt x="11521" y="95993"/>
                </a:moveTo>
                <a:lnTo>
                  <a:pt x="12481" y="95035"/>
                </a:lnTo>
                <a:lnTo>
                  <a:pt x="24963" y="29759"/>
                </a:lnTo>
                <a:lnTo>
                  <a:pt x="24963" y="27837"/>
                </a:lnTo>
                <a:lnTo>
                  <a:pt x="24002" y="27837"/>
                </a:lnTo>
                <a:lnTo>
                  <a:pt x="23042" y="26878"/>
                </a:lnTo>
                <a:lnTo>
                  <a:pt x="16322" y="26878"/>
                </a:lnTo>
                <a:lnTo>
                  <a:pt x="15361" y="27837"/>
                </a:lnTo>
                <a:lnTo>
                  <a:pt x="13441" y="27837"/>
                </a:lnTo>
                <a:lnTo>
                  <a:pt x="13441" y="29759"/>
                </a:lnTo>
                <a:lnTo>
                  <a:pt x="0" y="95035"/>
                </a:lnTo>
                <a:lnTo>
                  <a:pt x="0" y="96958"/>
                </a:lnTo>
                <a:lnTo>
                  <a:pt x="2880" y="96958"/>
                </a:lnTo>
                <a:lnTo>
                  <a:pt x="2880" y="97916"/>
                </a:lnTo>
                <a:lnTo>
                  <a:pt x="7680" y="97916"/>
                </a:lnTo>
                <a:lnTo>
                  <a:pt x="8641" y="96958"/>
                </a:lnTo>
                <a:lnTo>
                  <a:pt x="11521" y="96958"/>
                </a:lnTo>
                <a:lnTo>
                  <a:pt x="11521" y="95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2" name="object 962"/>
          <p:cNvSpPr/>
          <p:nvPr/>
        </p:nvSpPr>
        <p:spPr>
          <a:xfrm>
            <a:off x="2885907" y="8781865"/>
            <a:ext cx="13441" cy="14400"/>
          </a:xfrm>
          <a:custGeom>
            <a:avLst/>
            <a:gdLst/>
            <a:ahLst/>
            <a:cxnLst/>
            <a:rect l="l" t="t" r="r" b="b"/>
            <a:pathLst>
              <a:path w="13441" h="14400">
                <a:moveTo>
                  <a:pt x="12481" y="0"/>
                </a:moveTo>
                <a:lnTo>
                  <a:pt x="11521" y="958"/>
                </a:lnTo>
                <a:lnTo>
                  <a:pt x="10561" y="1917"/>
                </a:lnTo>
                <a:lnTo>
                  <a:pt x="8641" y="3838"/>
                </a:lnTo>
                <a:lnTo>
                  <a:pt x="5760" y="4797"/>
                </a:lnTo>
                <a:lnTo>
                  <a:pt x="3840" y="5756"/>
                </a:lnTo>
                <a:lnTo>
                  <a:pt x="0" y="5756"/>
                </a:lnTo>
                <a:lnTo>
                  <a:pt x="3840" y="14400"/>
                </a:lnTo>
                <a:lnTo>
                  <a:pt x="9601" y="13435"/>
                </a:lnTo>
                <a:lnTo>
                  <a:pt x="13441" y="11518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3" name="object 963"/>
          <p:cNvSpPr/>
          <p:nvPr/>
        </p:nvSpPr>
        <p:spPr>
          <a:xfrm>
            <a:off x="2850398" y="8758827"/>
            <a:ext cx="61432" cy="72955"/>
          </a:xfrm>
          <a:custGeom>
            <a:avLst/>
            <a:gdLst/>
            <a:ahLst/>
            <a:cxnLst/>
            <a:rect l="l" t="t" r="r" b="b"/>
            <a:pathLst>
              <a:path w="61432" h="72955">
                <a:moveTo>
                  <a:pt x="61432" y="13435"/>
                </a:moveTo>
                <a:lnTo>
                  <a:pt x="60472" y="11518"/>
                </a:lnTo>
                <a:lnTo>
                  <a:pt x="59512" y="8638"/>
                </a:lnTo>
                <a:lnTo>
                  <a:pt x="58552" y="7679"/>
                </a:lnTo>
                <a:lnTo>
                  <a:pt x="56631" y="5756"/>
                </a:lnTo>
                <a:lnTo>
                  <a:pt x="54711" y="3838"/>
                </a:lnTo>
                <a:lnTo>
                  <a:pt x="52791" y="2880"/>
                </a:lnTo>
                <a:lnTo>
                  <a:pt x="49910" y="1917"/>
                </a:lnTo>
                <a:lnTo>
                  <a:pt x="47030" y="958"/>
                </a:lnTo>
                <a:lnTo>
                  <a:pt x="43190" y="0"/>
                </a:lnTo>
                <a:lnTo>
                  <a:pt x="34549" y="0"/>
                </a:lnTo>
                <a:lnTo>
                  <a:pt x="29748" y="958"/>
                </a:lnTo>
                <a:lnTo>
                  <a:pt x="25907" y="2880"/>
                </a:lnTo>
                <a:lnTo>
                  <a:pt x="22067" y="3838"/>
                </a:lnTo>
                <a:lnTo>
                  <a:pt x="19187" y="5756"/>
                </a:lnTo>
                <a:lnTo>
                  <a:pt x="16306" y="8638"/>
                </a:lnTo>
                <a:lnTo>
                  <a:pt x="13426" y="10559"/>
                </a:lnTo>
                <a:lnTo>
                  <a:pt x="10561" y="13435"/>
                </a:lnTo>
                <a:lnTo>
                  <a:pt x="8625" y="17276"/>
                </a:lnTo>
                <a:lnTo>
                  <a:pt x="6720" y="20156"/>
                </a:lnTo>
                <a:lnTo>
                  <a:pt x="4785" y="23996"/>
                </a:lnTo>
                <a:lnTo>
                  <a:pt x="3840" y="26877"/>
                </a:lnTo>
                <a:lnTo>
                  <a:pt x="1904" y="30717"/>
                </a:lnTo>
                <a:lnTo>
                  <a:pt x="944" y="34556"/>
                </a:lnTo>
                <a:lnTo>
                  <a:pt x="944" y="38397"/>
                </a:lnTo>
                <a:lnTo>
                  <a:pt x="0" y="42237"/>
                </a:lnTo>
                <a:lnTo>
                  <a:pt x="0" y="55679"/>
                </a:lnTo>
                <a:lnTo>
                  <a:pt x="944" y="59518"/>
                </a:lnTo>
                <a:lnTo>
                  <a:pt x="1904" y="62394"/>
                </a:lnTo>
                <a:lnTo>
                  <a:pt x="3840" y="64317"/>
                </a:lnTo>
                <a:lnTo>
                  <a:pt x="5745" y="66234"/>
                </a:lnTo>
                <a:lnTo>
                  <a:pt x="8625" y="69114"/>
                </a:lnTo>
                <a:lnTo>
                  <a:pt x="11506" y="70073"/>
                </a:lnTo>
                <a:lnTo>
                  <a:pt x="14401" y="71038"/>
                </a:lnTo>
                <a:lnTo>
                  <a:pt x="17266" y="71996"/>
                </a:lnTo>
                <a:lnTo>
                  <a:pt x="21107" y="72955"/>
                </a:lnTo>
                <a:lnTo>
                  <a:pt x="27828" y="72955"/>
                </a:lnTo>
                <a:lnTo>
                  <a:pt x="30708" y="71996"/>
                </a:lnTo>
                <a:lnTo>
                  <a:pt x="35509" y="71996"/>
                </a:lnTo>
                <a:lnTo>
                  <a:pt x="37429" y="71038"/>
                </a:lnTo>
                <a:lnTo>
                  <a:pt x="40309" y="71038"/>
                </a:lnTo>
                <a:lnTo>
                  <a:pt x="42230" y="70073"/>
                </a:lnTo>
                <a:lnTo>
                  <a:pt x="44150" y="70073"/>
                </a:lnTo>
                <a:lnTo>
                  <a:pt x="45110" y="69114"/>
                </a:lnTo>
                <a:lnTo>
                  <a:pt x="47030" y="69114"/>
                </a:lnTo>
                <a:lnTo>
                  <a:pt x="47990" y="68156"/>
                </a:lnTo>
                <a:lnTo>
                  <a:pt x="48950" y="67197"/>
                </a:lnTo>
                <a:lnTo>
                  <a:pt x="48950" y="66234"/>
                </a:lnTo>
                <a:lnTo>
                  <a:pt x="49910" y="65275"/>
                </a:lnTo>
                <a:lnTo>
                  <a:pt x="49910" y="63358"/>
                </a:lnTo>
                <a:lnTo>
                  <a:pt x="50871" y="62394"/>
                </a:lnTo>
                <a:lnTo>
                  <a:pt x="50871" y="59518"/>
                </a:lnTo>
                <a:lnTo>
                  <a:pt x="49910" y="58555"/>
                </a:lnTo>
                <a:lnTo>
                  <a:pt x="47990" y="58555"/>
                </a:lnTo>
                <a:lnTo>
                  <a:pt x="47030" y="59518"/>
                </a:lnTo>
                <a:lnTo>
                  <a:pt x="46070" y="59518"/>
                </a:lnTo>
                <a:lnTo>
                  <a:pt x="44150" y="60476"/>
                </a:lnTo>
                <a:lnTo>
                  <a:pt x="42230" y="60476"/>
                </a:lnTo>
                <a:lnTo>
                  <a:pt x="40309" y="61435"/>
                </a:lnTo>
                <a:lnTo>
                  <a:pt x="38389" y="61435"/>
                </a:lnTo>
                <a:lnTo>
                  <a:pt x="35509" y="62394"/>
                </a:lnTo>
                <a:lnTo>
                  <a:pt x="22067" y="62394"/>
                </a:lnTo>
                <a:lnTo>
                  <a:pt x="18227" y="61435"/>
                </a:lnTo>
                <a:lnTo>
                  <a:pt x="15346" y="58555"/>
                </a:lnTo>
                <a:lnTo>
                  <a:pt x="13426" y="56637"/>
                </a:lnTo>
                <a:lnTo>
                  <a:pt x="12466" y="52797"/>
                </a:lnTo>
                <a:lnTo>
                  <a:pt x="12466" y="40320"/>
                </a:lnTo>
                <a:lnTo>
                  <a:pt x="13426" y="38397"/>
                </a:lnTo>
                <a:lnTo>
                  <a:pt x="34549" y="38397"/>
                </a:lnTo>
                <a:lnTo>
                  <a:pt x="39349" y="37438"/>
                </a:lnTo>
                <a:lnTo>
                  <a:pt x="35509" y="28794"/>
                </a:lnTo>
                <a:lnTo>
                  <a:pt x="31668" y="29759"/>
                </a:lnTo>
                <a:lnTo>
                  <a:pt x="15346" y="29759"/>
                </a:lnTo>
                <a:lnTo>
                  <a:pt x="16306" y="26877"/>
                </a:lnTo>
                <a:lnTo>
                  <a:pt x="17266" y="24955"/>
                </a:lnTo>
                <a:lnTo>
                  <a:pt x="18227" y="22079"/>
                </a:lnTo>
                <a:lnTo>
                  <a:pt x="20147" y="20156"/>
                </a:lnTo>
                <a:lnTo>
                  <a:pt x="21107" y="17276"/>
                </a:lnTo>
                <a:lnTo>
                  <a:pt x="23027" y="15358"/>
                </a:lnTo>
                <a:lnTo>
                  <a:pt x="24947" y="13435"/>
                </a:lnTo>
                <a:lnTo>
                  <a:pt x="26868" y="12476"/>
                </a:lnTo>
                <a:lnTo>
                  <a:pt x="29748" y="11518"/>
                </a:lnTo>
                <a:lnTo>
                  <a:pt x="32628" y="10559"/>
                </a:lnTo>
                <a:lnTo>
                  <a:pt x="34549" y="9596"/>
                </a:lnTo>
                <a:lnTo>
                  <a:pt x="42230" y="9596"/>
                </a:lnTo>
                <a:lnTo>
                  <a:pt x="45110" y="10559"/>
                </a:lnTo>
                <a:lnTo>
                  <a:pt x="47030" y="12476"/>
                </a:lnTo>
                <a:lnTo>
                  <a:pt x="48950" y="13435"/>
                </a:lnTo>
                <a:lnTo>
                  <a:pt x="49910" y="15358"/>
                </a:lnTo>
                <a:lnTo>
                  <a:pt x="49910" y="19197"/>
                </a:lnTo>
                <a:lnTo>
                  <a:pt x="48950" y="21115"/>
                </a:lnTo>
                <a:lnTo>
                  <a:pt x="47990" y="23038"/>
                </a:lnTo>
                <a:lnTo>
                  <a:pt x="48950" y="34556"/>
                </a:lnTo>
                <a:lnTo>
                  <a:pt x="51831" y="32634"/>
                </a:lnTo>
                <a:lnTo>
                  <a:pt x="55671" y="30717"/>
                </a:lnTo>
                <a:lnTo>
                  <a:pt x="57591" y="28794"/>
                </a:lnTo>
                <a:lnTo>
                  <a:pt x="59512" y="25920"/>
                </a:lnTo>
                <a:lnTo>
                  <a:pt x="61432" y="23038"/>
                </a:lnTo>
                <a:lnTo>
                  <a:pt x="61432" y="13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4" name="object 964"/>
          <p:cNvSpPr/>
          <p:nvPr/>
        </p:nvSpPr>
        <p:spPr>
          <a:xfrm>
            <a:off x="2916631" y="8758827"/>
            <a:ext cx="54711" cy="72955"/>
          </a:xfrm>
          <a:custGeom>
            <a:avLst/>
            <a:gdLst/>
            <a:ahLst/>
            <a:cxnLst/>
            <a:rect l="l" t="t" r="r" b="b"/>
            <a:pathLst>
              <a:path w="54711" h="72955">
                <a:moveTo>
                  <a:pt x="960" y="66234"/>
                </a:moveTo>
                <a:lnTo>
                  <a:pt x="960" y="67197"/>
                </a:lnTo>
                <a:lnTo>
                  <a:pt x="1920" y="68156"/>
                </a:lnTo>
                <a:lnTo>
                  <a:pt x="2880" y="68156"/>
                </a:lnTo>
                <a:lnTo>
                  <a:pt x="3840" y="69114"/>
                </a:lnTo>
                <a:lnTo>
                  <a:pt x="4800" y="70073"/>
                </a:lnTo>
                <a:lnTo>
                  <a:pt x="6720" y="70073"/>
                </a:lnTo>
                <a:lnTo>
                  <a:pt x="8641" y="71038"/>
                </a:lnTo>
                <a:lnTo>
                  <a:pt x="9601" y="71038"/>
                </a:lnTo>
                <a:lnTo>
                  <a:pt x="11521" y="71996"/>
                </a:lnTo>
                <a:lnTo>
                  <a:pt x="15361" y="71996"/>
                </a:lnTo>
                <a:lnTo>
                  <a:pt x="18242" y="72955"/>
                </a:lnTo>
                <a:lnTo>
                  <a:pt x="24963" y="72955"/>
                </a:lnTo>
                <a:lnTo>
                  <a:pt x="28803" y="71996"/>
                </a:lnTo>
                <a:lnTo>
                  <a:pt x="32628" y="71038"/>
                </a:lnTo>
                <a:lnTo>
                  <a:pt x="35524" y="69114"/>
                </a:lnTo>
                <a:lnTo>
                  <a:pt x="38404" y="68156"/>
                </a:lnTo>
                <a:lnTo>
                  <a:pt x="41269" y="66234"/>
                </a:lnTo>
                <a:lnTo>
                  <a:pt x="44150" y="63358"/>
                </a:lnTo>
                <a:lnTo>
                  <a:pt x="46085" y="61435"/>
                </a:lnTo>
                <a:lnTo>
                  <a:pt x="47030" y="58555"/>
                </a:lnTo>
                <a:lnTo>
                  <a:pt x="48950" y="55679"/>
                </a:lnTo>
                <a:lnTo>
                  <a:pt x="48950" y="43194"/>
                </a:lnTo>
                <a:lnTo>
                  <a:pt x="47030" y="41279"/>
                </a:lnTo>
                <a:lnTo>
                  <a:pt x="46085" y="39355"/>
                </a:lnTo>
                <a:lnTo>
                  <a:pt x="44150" y="37438"/>
                </a:lnTo>
                <a:lnTo>
                  <a:pt x="42245" y="35515"/>
                </a:lnTo>
                <a:lnTo>
                  <a:pt x="40309" y="34556"/>
                </a:lnTo>
                <a:lnTo>
                  <a:pt x="38404" y="32634"/>
                </a:lnTo>
                <a:lnTo>
                  <a:pt x="36469" y="31676"/>
                </a:lnTo>
                <a:lnTo>
                  <a:pt x="33588" y="30717"/>
                </a:lnTo>
                <a:lnTo>
                  <a:pt x="31683" y="29759"/>
                </a:lnTo>
                <a:lnTo>
                  <a:pt x="29748" y="28794"/>
                </a:lnTo>
                <a:lnTo>
                  <a:pt x="27843" y="27835"/>
                </a:lnTo>
                <a:lnTo>
                  <a:pt x="25908" y="26877"/>
                </a:lnTo>
                <a:lnTo>
                  <a:pt x="24963" y="25920"/>
                </a:lnTo>
                <a:lnTo>
                  <a:pt x="23042" y="23996"/>
                </a:lnTo>
                <a:lnTo>
                  <a:pt x="23042" y="18239"/>
                </a:lnTo>
                <a:lnTo>
                  <a:pt x="24003" y="16317"/>
                </a:lnTo>
                <a:lnTo>
                  <a:pt x="24003" y="15358"/>
                </a:lnTo>
                <a:lnTo>
                  <a:pt x="24963" y="14400"/>
                </a:lnTo>
                <a:lnTo>
                  <a:pt x="25908" y="13435"/>
                </a:lnTo>
                <a:lnTo>
                  <a:pt x="27843" y="11518"/>
                </a:lnTo>
                <a:lnTo>
                  <a:pt x="28803" y="11518"/>
                </a:lnTo>
                <a:lnTo>
                  <a:pt x="30723" y="10559"/>
                </a:lnTo>
                <a:lnTo>
                  <a:pt x="32628" y="9596"/>
                </a:lnTo>
                <a:lnTo>
                  <a:pt x="40309" y="9596"/>
                </a:lnTo>
                <a:lnTo>
                  <a:pt x="42245" y="10559"/>
                </a:lnTo>
                <a:lnTo>
                  <a:pt x="44150" y="10559"/>
                </a:lnTo>
                <a:lnTo>
                  <a:pt x="45110" y="11518"/>
                </a:lnTo>
                <a:lnTo>
                  <a:pt x="46085" y="11518"/>
                </a:lnTo>
                <a:lnTo>
                  <a:pt x="47030" y="12476"/>
                </a:lnTo>
                <a:lnTo>
                  <a:pt x="48950" y="13435"/>
                </a:lnTo>
                <a:lnTo>
                  <a:pt x="49911" y="13435"/>
                </a:lnTo>
                <a:lnTo>
                  <a:pt x="50871" y="14400"/>
                </a:lnTo>
                <a:lnTo>
                  <a:pt x="51831" y="14400"/>
                </a:lnTo>
                <a:lnTo>
                  <a:pt x="51831" y="13435"/>
                </a:lnTo>
                <a:lnTo>
                  <a:pt x="52791" y="13435"/>
                </a:lnTo>
                <a:lnTo>
                  <a:pt x="52791" y="12476"/>
                </a:lnTo>
                <a:lnTo>
                  <a:pt x="53751" y="12476"/>
                </a:lnTo>
                <a:lnTo>
                  <a:pt x="53751" y="8638"/>
                </a:lnTo>
                <a:lnTo>
                  <a:pt x="54711" y="7679"/>
                </a:lnTo>
                <a:lnTo>
                  <a:pt x="54711" y="5756"/>
                </a:lnTo>
                <a:lnTo>
                  <a:pt x="53751" y="4797"/>
                </a:lnTo>
                <a:lnTo>
                  <a:pt x="52791" y="3838"/>
                </a:lnTo>
                <a:lnTo>
                  <a:pt x="51831" y="3838"/>
                </a:lnTo>
                <a:lnTo>
                  <a:pt x="50871" y="2880"/>
                </a:lnTo>
                <a:lnTo>
                  <a:pt x="49911" y="2880"/>
                </a:lnTo>
                <a:lnTo>
                  <a:pt x="48950" y="1917"/>
                </a:lnTo>
                <a:lnTo>
                  <a:pt x="47030" y="1917"/>
                </a:lnTo>
                <a:lnTo>
                  <a:pt x="46085" y="958"/>
                </a:lnTo>
                <a:lnTo>
                  <a:pt x="42245" y="958"/>
                </a:lnTo>
                <a:lnTo>
                  <a:pt x="40309" y="0"/>
                </a:lnTo>
                <a:lnTo>
                  <a:pt x="33588" y="0"/>
                </a:lnTo>
                <a:lnTo>
                  <a:pt x="29748" y="958"/>
                </a:lnTo>
                <a:lnTo>
                  <a:pt x="25908" y="1917"/>
                </a:lnTo>
                <a:lnTo>
                  <a:pt x="23042" y="2880"/>
                </a:lnTo>
                <a:lnTo>
                  <a:pt x="20162" y="4797"/>
                </a:lnTo>
                <a:lnTo>
                  <a:pt x="18242" y="6720"/>
                </a:lnTo>
                <a:lnTo>
                  <a:pt x="15361" y="8638"/>
                </a:lnTo>
                <a:lnTo>
                  <a:pt x="13441" y="10559"/>
                </a:lnTo>
                <a:lnTo>
                  <a:pt x="12481" y="13435"/>
                </a:lnTo>
                <a:lnTo>
                  <a:pt x="11521" y="16317"/>
                </a:lnTo>
                <a:lnTo>
                  <a:pt x="10561" y="19197"/>
                </a:lnTo>
                <a:lnTo>
                  <a:pt x="10561" y="25920"/>
                </a:lnTo>
                <a:lnTo>
                  <a:pt x="11521" y="28794"/>
                </a:lnTo>
                <a:lnTo>
                  <a:pt x="12481" y="30717"/>
                </a:lnTo>
                <a:lnTo>
                  <a:pt x="13441" y="32634"/>
                </a:lnTo>
                <a:lnTo>
                  <a:pt x="15361" y="34556"/>
                </a:lnTo>
                <a:lnTo>
                  <a:pt x="17282" y="35515"/>
                </a:lnTo>
                <a:lnTo>
                  <a:pt x="19202" y="37438"/>
                </a:lnTo>
                <a:lnTo>
                  <a:pt x="21122" y="38397"/>
                </a:lnTo>
                <a:lnTo>
                  <a:pt x="24003" y="39355"/>
                </a:lnTo>
                <a:lnTo>
                  <a:pt x="25908" y="40320"/>
                </a:lnTo>
                <a:lnTo>
                  <a:pt x="27843" y="41279"/>
                </a:lnTo>
                <a:lnTo>
                  <a:pt x="29748" y="42237"/>
                </a:lnTo>
                <a:lnTo>
                  <a:pt x="31683" y="43194"/>
                </a:lnTo>
                <a:lnTo>
                  <a:pt x="33588" y="44159"/>
                </a:lnTo>
                <a:lnTo>
                  <a:pt x="34564" y="46076"/>
                </a:lnTo>
                <a:lnTo>
                  <a:pt x="36469" y="47035"/>
                </a:lnTo>
                <a:lnTo>
                  <a:pt x="36469" y="53756"/>
                </a:lnTo>
                <a:lnTo>
                  <a:pt x="35524" y="55679"/>
                </a:lnTo>
                <a:lnTo>
                  <a:pt x="35524" y="56637"/>
                </a:lnTo>
                <a:lnTo>
                  <a:pt x="34564" y="58555"/>
                </a:lnTo>
                <a:lnTo>
                  <a:pt x="32628" y="59518"/>
                </a:lnTo>
                <a:lnTo>
                  <a:pt x="31683" y="60476"/>
                </a:lnTo>
                <a:lnTo>
                  <a:pt x="29748" y="61435"/>
                </a:lnTo>
                <a:lnTo>
                  <a:pt x="27843" y="62394"/>
                </a:lnTo>
                <a:lnTo>
                  <a:pt x="25908" y="62394"/>
                </a:lnTo>
                <a:lnTo>
                  <a:pt x="24003" y="63358"/>
                </a:lnTo>
                <a:lnTo>
                  <a:pt x="18242" y="63358"/>
                </a:lnTo>
                <a:lnTo>
                  <a:pt x="15361" y="62394"/>
                </a:lnTo>
                <a:lnTo>
                  <a:pt x="13441" y="62394"/>
                </a:lnTo>
                <a:lnTo>
                  <a:pt x="11521" y="61435"/>
                </a:lnTo>
                <a:lnTo>
                  <a:pt x="9601" y="60476"/>
                </a:lnTo>
                <a:lnTo>
                  <a:pt x="8641" y="59518"/>
                </a:lnTo>
                <a:lnTo>
                  <a:pt x="7680" y="59518"/>
                </a:lnTo>
                <a:lnTo>
                  <a:pt x="6720" y="58555"/>
                </a:lnTo>
                <a:lnTo>
                  <a:pt x="5760" y="57596"/>
                </a:lnTo>
                <a:lnTo>
                  <a:pt x="4800" y="56637"/>
                </a:lnTo>
                <a:lnTo>
                  <a:pt x="2880" y="56637"/>
                </a:lnTo>
                <a:lnTo>
                  <a:pt x="2880" y="57596"/>
                </a:lnTo>
                <a:lnTo>
                  <a:pt x="1920" y="57596"/>
                </a:lnTo>
                <a:lnTo>
                  <a:pt x="1920" y="58555"/>
                </a:lnTo>
                <a:lnTo>
                  <a:pt x="960" y="58555"/>
                </a:lnTo>
                <a:lnTo>
                  <a:pt x="960" y="61435"/>
                </a:lnTo>
                <a:lnTo>
                  <a:pt x="0" y="61435"/>
                </a:lnTo>
                <a:lnTo>
                  <a:pt x="0" y="66234"/>
                </a:lnTo>
                <a:lnTo>
                  <a:pt x="960" y="6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5" name="object 965"/>
          <p:cNvSpPr/>
          <p:nvPr/>
        </p:nvSpPr>
        <p:spPr>
          <a:xfrm>
            <a:off x="1255882" y="6760159"/>
            <a:ext cx="62395" cy="72008"/>
          </a:xfrm>
          <a:custGeom>
            <a:avLst/>
            <a:gdLst/>
            <a:ahLst/>
            <a:cxnLst/>
            <a:rect l="l" t="t" r="r" b="b"/>
            <a:pathLst>
              <a:path w="62395" h="72008">
                <a:moveTo>
                  <a:pt x="62395" y="16337"/>
                </a:moveTo>
                <a:lnTo>
                  <a:pt x="62395" y="14401"/>
                </a:lnTo>
                <a:lnTo>
                  <a:pt x="61437" y="12496"/>
                </a:lnTo>
                <a:lnTo>
                  <a:pt x="60478" y="10561"/>
                </a:lnTo>
                <a:lnTo>
                  <a:pt x="59513" y="8656"/>
                </a:lnTo>
                <a:lnTo>
                  <a:pt x="58555" y="6720"/>
                </a:lnTo>
                <a:lnTo>
                  <a:pt x="56637" y="4800"/>
                </a:lnTo>
                <a:lnTo>
                  <a:pt x="54716" y="3840"/>
                </a:lnTo>
                <a:lnTo>
                  <a:pt x="52798" y="1935"/>
                </a:lnTo>
                <a:lnTo>
                  <a:pt x="49917" y="960"/>
                </a:lnTo>
                <a:lnTo>
                  <a:pt x="47036" y="0"/>
                </a:lnTo>
                <a:lnTo>
                  <a:pt x="34558" y="0"/>
                </a:lnTo>
                <a:lnTo>
                  <a:pt x="29754" y="960"/>
                </a:lnTo>
                <a:lnTo>
                  <a:pt x="26878" y="1935"/>
                </a:lnTo>
                <a:lnTo>
                  <a:pt x="23039" y="3840"/>
                </a:lnTo>
                <a:lnTo>
                  <a:pt x="19199" y="5775"/>
                </a:lnTo>
                <a:lnTo>
                  <a:pt x="16317" y="7680"/>
                </a:lnTo>
                <a:lnTo>
                  <a:pt x="13437" y="10561"/>
                </a:lnTo>
                <a:lnTo>
                  <a:pt x="10555" y="13441"/>
                </a:lnTo>
                <a:lnTo>
                  <a:pt x="8638" y="16337"/>
                </a:lnTo>
                <a:lnTo>
                  <a:pt x="6716" y="20177"/>
                </a:lnTo>
                <a:lnTo>
                  <a:pt x="4799" y="23042"/>
                </a:lnTo>
                <a:lnTo>
                  <a:pt x="3840" y="26883"/>
                </a:lnTo>
                <a:lnTo>
                  <a:pt x="1917" y="30723"/>
                </a:lnTo>
                <a:lnTo>
                  <a:pt x="958" y="33604"/>
                </a:lnTo>
                <a:lnTo>
                  <a:pt x="958" y="37444"/>
                </a:lnTo>
                <a:lnTo>
                  <a:pt x="0" y="41285"/>
                </a:lnTo>
                <a:lnTo>
                  <a:pt x="0" y="55686"/>
                </a:lnTo>
                <a:lnTo>
                  <a:pt x="1917" y="58567"/>
                </a:lnTo>
                <a:lnTo>
                  <a:pt x="2875" y="61447"/>
                </a:lnTo>
                <a:lnTo>
                  <a:pt x="3840" y="64328"/>
                </a:lnTo>
                <a:lnTo>
                  <a:pt x="6716" y="66248"/>
                </a:lnTo>
                <a:lnTo>
                  <a:pt x="8638" y="68168"/>
                </a:lnTo>
                <a:lnTo>
                  <a:pt x="11519" y="70088"/>
                </a:lnTo>
                <a:lnTo>
                  <a:pt x="14395" y="71048"/>
                </a:lnTo>
                <a:lnTo>
                  <a:pt x="18234" y="72008"/>
                </a:lnTo>
                <a:lnTo>
                  <a:pt x="33599" y="72008"/>
                </a:lnTo>
                <a:lnTo>
                  <a:pt x="35516" y="71048"/>
                </a:lnTo>
                <a:lnTo>
                  <a:pt x="40314" y="71048"/>
                </a:lnTo>
                <a:lnTo>
                  <a:pt x="42237" y="70088"/>
                </a:lnTo>
                <a:lnTo>
                  <a:pt x="44154" y="69128"/>
                </a:lnTo>
                <a:lnTo>
                  <a:pt x="45119" y="69128"/>
                </a:lnTo>
                <a:lnTo>
                  <a:pt x="47036" y="68168"/>
                </a:lnTo>
                <a:lnTo>
                  <a:pt x="47995" y="68168"/>
                </a:lnTo>
                <a:lnTo>
                  <a:pt x="48958" y="67208"/>
                </a:lnTo>
                <a:lnTo>
                  <a:pt x="48958" y="66248"/>
                </a:lnTo>
                <a:lnTo>
                  <a:pt x="49917" y="65288"/>
                </a:lnTo>
                <a:lnTo>
                  <a:pt x="49917" y="63367"/>
                </a:lnTo>
                <a:lnTo>
                  <a:pt x="50875" y="63367"/>
                </a:lnTo>
                <a:lnTo>
                  <a:pt x="50875" y="58567"/>
                </a:lnTo>
                <a:lnTo>
                  <a:pt x="49917" y="58567"/>
                </a:lnTo>
                <a:lnTo>
                  <a:pt x="49917" y="57607"/>
                </a:lnTo>
                <a:lnTo>
                  <a:pt x="48958" y="57607"/>
                </a:lnTo>
                <a:lnTo>
                  <a:pt x="47995" y="58567"/>
                </a:lnTo>
                <a:lnTo>
                  <a:pt x="47036" y="58567"/>
                </a:lnTo>
                <a:lnTo>
                  <a:pt x="46078" y="59527"/>
                </a:lnTo>
                <a:lnTo>
                  <a:pt x="44154" y="59527"/>
                </a:lnTo>
                <a:lnTo>
                  <a:pt x="42237" y="60487"/>
                </a:lnTo>
                <a:lnTo>
                  <a:pt x="40314" y="60487"/>
                </a:lnTo>
                <a:lnTo>
                  <a:pt x="38398" y="61447"/>
                </a:lnTo>
                <a:lnTo>
                  <a:pt x="36475" y="61447"/>
                </a:lnTo>
                <a:lnTo>
                  <a:pt x="33599" y="62407"/>
                </a:lnTo>
                <a:lnTo>
                  <a:pt x="22075" y="62407"/>
                </a:lnTo>
                <a:lnTo>
                  <a:pt x="18234" y="61447"/>
                </a:lnTo>
                <a:lnTo>
                  <a:pt x="16317" y="58567"/>
                </a:lnTo>
                <a:lnTo>
                  <a:pt x="13437" y="55686"/>
                </a:lnTo>
                <a:lnTo>
                  <a:pt x="12478" y="51846"/>
                </a:lnTo>
                <a:lnTo>
                  <a:pt x="12478" y="40325"/>
                </a:lnTo>
                <a:lnTo>
                  <a:pt x="13437" y="38404"/>
                </a:lnTo>
                <a:lnTo>
                  <a:pt x="27837" y="38404"/>
                </a:lnTo>
                <a:lnTo>
                  <a:pt x="34558" y="37444"/>
                </a:lnTo>
                <a:lnTo>
                  <a:pt x="39357" y="36484"/>
                </a:lnTo>
                <a:lnTo>
                  <a:pt x="35516" y="28803"/>
                </a:lnTo>
                <a:lnTo>
                  <a:pt x="32634" y="29763"/>
                </a:lnTo>
                <a:lnTo>
                  <a:pt x="15358" y="29763"/>
                </a:lnTo>
                <a:lnTo>
                  <a:pt x="16317" y="26883"/>
                </a:lnTo>
                <a:lnTo>
                  <a:pt x="17276" y="24002"/>
                </a:lnTo>
                <a:lnTo>
                  <a:pt x="18234" y="22082"/>
                </a:lnTo>
                <a:lnTo>
                  <a:pt x="20157" y="19202"/>
                </a:lnTo>
                <a:lnTo>
                  <a:pt x="21116" y="17282"/>
                </a:lnTo>
                <a:lnTo>
                  <a:pt x="23039" y="15361"/>
                </a:lnTo>
                <a:lnTo>
                  <a:pt x="24955" y="13441"/>
                </a:lnTo>
                <a:lnTo>
                  <a:pt x="27837" y="11521"/>
                </a:lnTo>
                <a:lnTo>
                  <a:pt x="29754" y="10561"/>
                </a:lnTo>
                <a:lnTo>
                  <a:pt x="32634" y="9616"/>
                </a:lnTo>
                <a:lnTo>
                  <a:pt x="45119" y="9616"/>
                </a:lnTo>
                <a:lnTo>
                  <a:pt x="47036" y="11521"/>
                </a:lnTo>
                <a:lnTo>
                  <a:pt x="48958" y="13441"/>
                </a:lnTo>
                <a:lnTo>
                  <a:pt x="49917" y="15361"/>
                </a:lnTo>
                <a:lnTo>
                  <a:pt x="49917" y="19202"/>
                </a:lnTo>
                <a:lnTo>
                  <a:pt x="48958" y="21122"/>
                </a:lnTo>
                <a:lnTo>
                  <a:pt x="47995" y="22082"/>
                </a:lnTo>
                <a:lnTo>
                  <a:pt x="48958" y="34564"/>
                </a:lnTo>
                <a:lnTo>
                  <a:pt x="52798" y="32644"/>
                </a:lnTo>
                <a:lnTo>
                  <a:pt x="55674" y="30723"/>
                </a:lnTo>
                <a:lnTo>
                  <a:pt x="58555" y="27843"/>
                </a:lnTo>
                <a:lnTo>
                  <a:pt x="59513" y="25923"/>
                </a:lnTo>
                <a:lnTo>
                  <a:pt x="61437" y="23042"/>
                </a:lnTo>
                <a:lnTo>
                  <a:pt x="62395" y="20177"/>
                </a:lnTo>
                <a:lnTo>
                  <a:pt x="62395" y="163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6" name="object 966"/>
          <p:cNvSpPr/>
          <p:nvPr/>
        </p:nvSpPr>
        <p:spPr>
          <a:xfrm>
            <a:off x="1291399" y="6782241"/>
            <a:ext cx="13441" cy="14401"/>
          </a:xfrm>
          <a:custGeom>
            <a:avLst/>
            <a:gdLst/>
            <a:ahLst/>
            <a:cxnLst/>
            <a:rect l="l" t="t" r="r" b="b"/>
            <a:pathLst>
              <a:path w="13441" h="14401">
                <a:moveTo>
                  <a:pt x="12478" y="0"/>
                </a:moveTo>
                <a:lnTo>
                  <a:pt x="11519" y="1920"/>
                </a:lnTo>
                <a:lnTo>
                  <a:pt x="10561" y="2880"/>
                </a:lnTo>
                <a:lnTo>
                  <a:pt x="8638" y="3840"/>
                </a:lnTo>
                <a:lnTo>
                  <a:pt x="6720" y="4800"/>
                </a:lnTo>
                <a:lnTo>
                  <a:pt x="3840" y="5760"/>
                </a:lnTo>
                <a:lnTo>
                  <a:pt x="0" y="6720"/>
                </a:lnTo>
                <a:lnTo>
                  <a:pt x="3840" y="14401"/>
                </a:lnTo>
                <a:lnTo>
                  <a:pt x="9602" y="13441"/>
                </a:lnTo>
                <a:lnTo>
                  <a:pt x="13441" y="12481"/>
                </a:lnTo>
                <a:lnTo>
                  <a:pt x="1247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7" name="object 967"/>
          <p:cNvSpPr/>
          <p:nvPr/>
        </p:nvSpPr>
        <p:spPr>
          <a:xfrm>
            <a:off x="1329796" y="6761119"/>
            <a:ext cx="65282" cy="71048"/>
          </a:xfrm>
          <a:custGeom>
            <a:avLst/>
            <a:gdLst/>
            <a:ahLst/>
            <a:cxnLst/>
            <a:rect l="l" t="t" r="r" b="b"/>
            <a:pathLst>
              <a:path w="65282" h="71048">
                <a:moveTo>
                  <a:pt x="958" y="58567"/>
                </a:moveTo>
                <a:lnTo>
                  <a:pt x="958" y="60487"/>
                </a:lnTo>
                <a:lnTo>
                  <a:pt x="1923" y="62407"/>
                </a:lnTo>
                <a:lnTo>
                  <a:pt x="2881" y="64328"/>
                </a:lnTo>
                <a:lnTo>
                  <a:pt x="3840" y="66248"/>
                </a:lnTo>
                <a:lnTo>
                  <a:pt x="5763" y="68168"/>
                </a:lnTo>
                <a:lnTo>
                  <a:pt x="7679" y="69128"/>
                </a:lnTo>
                <a:lnTo>
                  <a:pt x="9602" y="70088"/>
                </a:lnTo>
                <a:lnTo>
                  <a:pt x="12484" y="71048"/>
                </a:lnTo>
                <a:lnTo>
                  <a:pt x="24003" y="71048"/>
                </a:lnTo>
                <a:lnTo>
                  <a:pt x="25920" y="70088"/>
                </a:lnTo>
                <a:lnTo>
                  <a:pt x="28802" y="69128"/>
                </a:lnTo>
                <a:lnTo>
                  <a:pt x="31682" y="67208"/>
                </a:lnTo>
                <a:lnTo>
                  <a:pt x="33599" y="66248"/>
                </a:lnTo>
                <a:lnTo>
                  <a:pt x="36481" y="64328"/>
                </a:lnTo>
                <a:lnTo>
                  <a:pt x="38398" y="62407"/>
                </a:lnTo>
                <a:lnTo>
                  <a:pt x="39361" y="60487"/>
                </a:lnTo>
                <a:lnTo>
                  <a:pt x="41279" y="58567"/>
                </a:lnTo>
                <a:lnTo>
                  <a:pt x="42881" y="57767"/>
                </a:lnTo>
                <a:lnTo>
                  <a:pt x="43202" y="55686"/>
                </a:lnTo>
                <a:lnTo>
                  <a:pt x="43202" y="43205"/>
                </a:lnTo>
                <a:lnTo>
                  <a:pt x="41279" y="47045"/>
                </a:lnTo>
                <a:lnTo>
                  <a:pt x="39361" y="49926"/>
                </a:lnTo>
                <a:lnTo>
                  <a:pt x="36481" y="52806"/>
                </a:lnTo>
                <a:lnTo>
                  <a:pt x="34558" y="54726"/>
                </a:lnTo>
                <a:lnTo>
                  <a:pt x="31682" y="57607"/>
                </a:lnTo>
                <a:lnTo>
                  <a:pt x="28802" y="58567"/>
                </a:lnTo>
                <a:lnTo>
                  <a:pt x="25920" y="60487"/>
                </a:lnTo>
                <a:lnTo>
                  <a:pt x="17282" y="60487"/>
                </a:lnTo>
                <a:lnTo>
                  <a:pt x="16323" y="59527"/>
                </a:lnTo>
                <a:lnTo>
                  <a:pt x="15358" y="58567"/>
                </a:lnTo>
                <a:lnTo>
                  <a:pt x="14401" y="58567"/>
                </a:lnTo>
                <a:lnTo>
                  <a:pt x="14401" y="57607"/>
                </a:lnTo>
                <a:lnTo>
                  <a:pt x="13443" y="56647"/>
                </a:lnTo>
                <a:lnTo>
                  <a:pt x="13443" y="54726"/>
                </a:lnTo>
                <a:lnTo>
                  <a:pt x="12484" y="53766"/>
                </a:lnTo>
                <a:lnTo>
                  <a:pt x="12484" y="48006"/>
                </a:lnTo>
                <a:lnTo>
                  <a:pt x="13443" y="47045"/>
                </a:lnTo>
                <a:lnTo>
                  <a:pt x="13443" y="43205"/>
                </a:lnTo>
                <a:lnTo>
                  <a:pt x="22081" y="1935"/>
                </a:lnTo>
                <a:lnTo>
                  <a:pt x="22081" y="975"/>
                </a:lnTo>
                <a:lnTo>
                  <a:pt x="21122" y="975"/>
                </a:lnTo>
                <a:lnTo>
                  <a:pt x="21122" y="0"/>
                </a:lnTo>
                <a:lnTo>
                  <a:pt x="11519" y="0"/>
                </a:lnTo>
                <a:lnTo>
                  <a:pt x="10561" y="975"/>
                </a:lnTo>
                <a:lnTo>
                  <a:pt x="9602" y="975"/>
                </a:lnTo>
                <a:lnTo>
                  <a:pt x="9602" y="1935"/>
                </a:lnTo>
                <a:lnTo>
                  <a:pt x="1923" y="43205"/>
                </a:lnTo>
                <a:lnTo>
                  <a:pt x="958" y="45125"/>
                </a:lnTo>
                <a:lnTo>
                  <a:pt x="958" y="48006"/>
                </a:lnTo>
                <a:lnTo>
                  <a:pt x="0" y="49926"/>
                </a:lnTo>
                <a:lnTo>
                  <a:pt x="0" y="55686"/>
                </a:lnTo>
                <a:lnTo>
                  <a:pt x="958" y="58567"/>
                </a:lnTo>
                <a:close/>
              </a:path>
              <a:path w="65282" h="71048">
                <a:moveTo>
                  <a:pt x="42237" y="70088"/>
                </a:moveTo>
                <a:lnTo>
                  <a:pt x="43202" y="70088"/>
                </a:lnTo>
                <a:lnTo>
                  <a:pt x="43202" y="57607"/>
                </a:lnTo>
                <a:lnTo>
                  <a:pt x="44160" y="70088"/>
                </a:lnTo>
                <a:lnTo>
                  <a:pt x="49917" y="70088"/>
                </a:lnTo>
                <a:lnTo>
                  <a:pt x="50881" y="69128"/>
                </a:lnTo>
                <a:lnTo>
                  <a:pt x="51840" y="69128"/>
                </a:lnTo>
                <a:lnTo>
                  <a:pt x="51840" y="68168"/>
                </a:lnTo>
                <a:lnTo>
                  <a:pt x="65282" y="1935"/>
                </a:lnTo>
                <a:lnTo>
                  <a:pt x="65282" y="975"/>
                </a:lnTo>
                <a:lnTo>
                  <a:pt x="64317" y="975"/>
                </a:lnTo>
                <a:lnTo>
                  <a:pt x="64317" y="0"/>
                </a:lnTo>
                <a:lnTo>
                  <a:pt x="54722" y="0"/>
                </a:lnTo>
                <a:lnTo>
                  <a:pt x="53757" y="975"/>
                </a:lnTo>
                <a:lnTo>
                  <a:pt x="52798" y="975"/>
                </a:lnTo>
                <a:lnTo>
                  <a:pt x="52798" y="1935"/>
                </a:lnTo>
                <a:lnTo>
                  <a:pt x="47042" y="30723"/>
                </a:lnTo>
                <a:lnTo>
                  <a:pt x="46078" y="35524"/>
                </a:lnTo>
                <a:lnTo>
                  <a:pt x="45119" y="39364"/>
                </a:lnTo>
                <a:lnTo>
                  <a:pt x="43202" y="43205"/>
                </a:lnTo>
                <a:lnTo>
                  <a:pt x="43202" y="55686"/>
                </a:lnTo>
                <a:lnTo>
                  <a:pt x="42881" y="57767"/>
                </a:lnTo>
                <a:lnTo>
                  <a:pt x="41279" y="68168"/>
                </a:lnTo>
                <a:lnTo>
                  <a:pt x="41279" y="69128"/>
                </a:lnTo>
                <a:lnTo>
                  <a:pt x="42237" y="70088"/>
                </a:lnTo>
                <a:close/>
              </a:path>
              <a:path w="65282" h="71048">
                <a:moveTo>
                  <a:pt x="43202" y="57607"/>
                </a:moveTo>
                <a:lnTo>
                  <a:pt x="43202" y="70088"/>
                </a:lnTo>
                <a:lnTo>
                  <a:pt x="44160" y="70088"/>
                </a:lnTo>
                <a:lnTo>
                  <a:pt x="43202" y="576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8" name="object 968"/>
          <p:cNvSpPr/>
          <p:nvPr/>
        </p:nvSpPr>
        <p:spPr>
          <a:xfrm>
            <a:off x="1403716" y="6760159"/>
            <a:ext cx="50875" cy="71048"/>
          </a:xfrm>
          <a:custGeom>
            <a:avLst/>
            <a:gdLst/>
            <a:ahLst/>
            <a:cxnLst/>
            <a:rect l="l" t="t" r="r" b="b"/>
            <a:pathLst>
              <a:path w="50875" h="71048">
                <a:moveTo>
                  <a:pt x="49917" y="8656"/>
                </a:moveTo>
                <a:lnTo>
                  <a:pt x="49917" y="6720"/>
                </a:lnTo>
                <a:lnTo>
                  <a:pt x="50875" y="5775"/>
                </a:lnTo>
                <a:lnTo>
                  <a:pt x="50875" y="1935"/>
                </a:lnTo>
                <a:lnTo>
                  <a:pt x="49917" y="1935"/>
                </a:lnTo>
                <a:lnTo>
                  <a:pt x="49917" y="960"/>
                </a:lnTo>
                <a:lnTo>
                  <a:pt x="47999" y="960"/>
                </a:lnTo>
                <a:lnTo>
                  <a:pt x="47036" y="0"/>
                </a:lnTo>
                <a:lnTo>
                  <a:pt x="38398" y="0"/>
                </a:lnTo>
                <a:lnTo>
                  <a:pt x="36481" y="960"/>
                </a:lnTo>
                <a:lnTo>
                  <a:pt x="34558" y="1935"/>
                </a:lnTo>
                <a:lnTo>
                  <a:pt x="32634" y="2895"/>
                </a:lnTo>
                <a:lnTo>
                  <a:pt x="30717" y="4800"/>
                </a:lnTo>
                <a:lnTo>
                  <a:pt x="28795" y="5775"/>
                </a:lnTo>
                <a:lnTo>
                  <a:pt x="26878" y="7680"/>
                </a:lnTo>
                <a:lnTo>
                  <a:pt x="25920" y="9616"/>
                </a:lnTo>
                <a:lnTo>
                  <a:pt x="23996" y="11521"/>
                </a:lnTo>
                <a:lnTo>
                  <a:pt x="23038" y="13441"/>
                </a:lnTo>
                <a:lnTo>
                  <a:pt x="22081" y="15361"/>
                </a:lnTo>
                <a:lnTo>
                  <a:pt x="23996" y="2895"/>
                </a:lnTo>
                <a:lnTo>
                  <a:pt x="23996" y="960"/>
                </a:lnTo>
                <a:lnTo>
                  <a:pt x="14400" y="960"/>
                </a:lnTo>
                <a:lnTo>
                  <a:pt x="14400" y="1935"/>
                </a:lnTo>
                <a:lnTo>
                  <a:pt x="13437" y="1935"/>
                </a:lnTo>
                <a:lnTo>
                  <a:pt x="13437" y="2895"/>
                </a:lnTo>
                <a:lnTo>
                  <a:pt x="0" y="69128"/>
                </a:lnTo>
                <a:lnTo>
                  <a:pt x="0" y="70088"/>
                </a:lnTo>
                <a:lnTo>
                  <a:pt x="958" y="70088"/>
                </a:lnTo>
                <a:lnTo>
                  <a:pt x="958" y="71048"/>
                </a:lnTo>
                <a:lnTo>
                  <a:pt x="10561" y="71048"/>
                </a:lnTo>
                <a:lnTo>
                  <a:pt x="11519" y="70088"/>
                </a:lnTo>
                <a:lnTo>
                  <a:pt x="12478" y="70088"/>
                </a:lnTo>
                <a:lnTo>
                  <a:pt x="12478" y="69128"/>
                </a:lnTo>
                <a:lnTo>
                  <a:pt x="18240" y="39364"/>
                </a:lnTo>
                <a:lnTo>
                  <a:pt x="19199" y="35524"/>
                </a:lnTo>
                <a:lnTo>
                  <a:pt x="20157" y="31683"/>
                </a:lnTo>
                <a:lnTo>
                  <a:pt x="22081" y="27843"/>
                </a:lnTo>
                <a:lnTo>
                  <a:pt x="23996" y="24963"/>
                </a:lnTo>
                <a:lnTo>
                  <a:pt x="25920" y="22082"/>
                </a:lnTo>
                <a:lnTo>
                  <a:pt x="27837" y="19202"/>
                </a:lnTo>
                <a:lnTo>
                  <a:pt x="29760" y="16337"/>
                </a:lnTo>
                <a:lnTo>
                  <a:pt x="31676" y="14401"/>
                </a:lnTo>
                <a:lnTo>
                  <a:pt x="34558" y="13441"/>
                </a:lnTo>
                <a:lnTo>
                  <a:pt x="36481" y="11521"/>
                </a:lnTo>
                <a:lnTo>
                  <a:pt x="44160" y="11521"/>
                </a:lnTo>
                <a:lnTo>
                  <a:pt x="44160" y="12496"/>
                </a:lnTo>
                <a:lnTo>
                  <a:pt x="47999" y="12496"/>
                </a:lnTo>
                <a:lnTo>
                  <a:pt x="48958" y="11521"/>
                </a:lnTo>
                <a:lnTo>
                  <a:pt x="48958" y="10561"/>
                </a:lnTo>
                <a:lnTo>
                  <a:pt x="49917" y="9616"/>
                </a:lnTo>
                <a:lnTo>
                  <a:pt x="49917" y="86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9" name="object 969"/>
          <p:cNvSpPr/>
          <p:nvPr/>
        </p:nvSpPr>
        <p:spPr>
          <a:xfrm>
            <a:off x="1468034" y="6760159"/>
            <a:ext cx="54716" cy="72008"/>
          </a:xfrm>
          <a:custGeom>
            <a:avLst/>
            <a:gdLst/>
            <a:ahLst/>
            <a:cxnLst/>
            <a:rect l="l" t="t" r="r" b="b"/>
            <a:pathLst>
              <a:path w="54716" h="72008">
                <a:moveTo>
                  <a:pt x="13437" y="62407"/>
                </a:moveTo>
                <a:lnTo>
                  <a:pt x="11519" y="61447"/>
                </a:lnTo>
                <a:lnTo>
                  <a:pt x="9596" y="61447"/>
                </a:lnTo>
                <a:lnTo>
                  <a:pt x="10561" y="72008"/>
                </a:lnTo>
                <a:lnTo>
                  <a:pt x="19199" y="72008"/>
                </a:lnTo>
                <a:lnTo>
                  <a:pt x="23996" y="71048"/>
                </a:lnTo>
                <a:lnTo>
                  <a:pt x="26878" y="70088"/>
                </a:lnTo>
                <a:lnTo>
                  <a:pt x="30719" y="69128"/>
                </a:lnTo>
                <a:lnTo>
                  <a:pt x="34558" y="67208"/>
                </a:lnTo>
                <a:lnTo>
                  <a:pt x="37440" y="64328"/>
                </a:lnTo>
                <a:lnTo>
                  <a:pt x="40320" y="62407"/>
                </a:lnTo>
                <a:lnTo>
                  <a:pt x="43196" y="59527"/>
                </a:lnTo>
                <a:lnTo>
                  <a:pt x="45119" y="56647"/>
                </a:lnTo>
                <a:lnTo>
                  <a:pt x="47036" y="53766"/>
                </a:lnTo>
                <a:lnTo>
                  <a:pt x="48958" y="49926"/>
                </a:lnTo>
                <a:lnTo>
                  <a:pt x="49917" y="47045"/>
                </a:lnTo>
                <a:lnTo>
                  <a:pt x="51840" y="43205"/>
                </a:lnTo>
                <a:lnTo>
                  <a:pt x="52798" y="39364"/>
                </a:lnTo>
                <a:lnTo>
                  <a:pt x="53757" y="35524"/>
                </a:lnTo>
                <a:lnTo>
                  <a:pt x="53757" y="31683"/>
                </a:lnTo>
                <a:lnTo>
                  <a:pt x="54716" y="28803"/>
                </a:lnTo>
                <a:lnTo>
                  <a:pt x="54716" y="21122"/>
                </a:lnTo>
                <a:lnTo>
                  <a:pt x="53757" y="17282"/>
                </a:lnTo>
                <a:lnTo>
                  <a:pt x="52798" y="14401"/>
                </a:lnTo>
                <a:lnTo>
                  <a:pt x="51840" y="11521"/>
                </a:lnTo>
                <a:lnTo>
                  <a:pt x="49917" y="8656"/>
                </a:lnTo>
                <a:lnTo>
                  <a:pt x="47999" y="6720"/>
                </a:lnTo>
                <a:lnTo>
                  <a:pt x="46078" y="3840"/>
                </a:lnTo>
                <a:lnTo>
                  <a:pt x="43196" y="2895"/>
                </a:lnTo>
                <a:lnTo>
                  <a:pt x="39357" y="1935"/>
                </a:lnTo>
                <a:lnTo>
                  <a:pt x="36481" y="0"/>
                </a:lnTo>
                <a:lnTo>
                  <a:pt x="19199" y="0"/>
                </a:lnTo>
                <a:lnTo>
                  <a:pt x="15358" y="1935"/>
                </a:lnTo>
                <a:lnTo>
                  <a:pt x="11519" y="2895"/>
                </a:lnTo>
                <a:lnTo>
                  <a:pt x="8638" y="4800"/>
                </a:lnTo>
                <a:lnTo>
                  <a:pt x="5757" y="6720"/>
                </a:lnTo>
                <a:lnTo>
                  <a:pt x="1917" y="9616"/>
                </a:lnTo>
                <a:lnTo>
                  <a:pt x="0" y="12496"/>
                </a:lnTo>
                <a:lnTo>
                  <a:pt x="958" y="50886"/>
                </a:lnTo>
                <a:lnTo>
                  <a:pt x="958" y="40325"/>
                </a:lnTo>
                <a:lnTo>
                  <a:pt x="1917" y="38404"/>
                </a:lnTo>
                <a:lnTo>
                  <a:pt x="1917" y="34564"/>
                </a:lnTo>
                <a:lnTo>
                  <a:pt x="2881" y="32644"/>
                </a:lnTo>
                <a:lnTo>
                  <a:pt x="3840" y="29763"/>
                </a:lnTo>
                <a:lnTo>
                  <a:pt x="4799" y="26883"/>
                </a:lnTo>
                <a:lnTo>
                  <a:pt x="5757" y="24002"/>
                </a:lnTo>
                <a:lnTo>
                  <a:pt x="6722" y="22082"/>
                </a:lnTo>
                <a:lnTo>
                  <a:pt x="8638" y="19202"/>
                </a:lnTo>
                <a:lnTo>
                  <a:pt x="10561" y="17282"/>
                </a:lnTo>
                <a:lnTo>
                  <a:pt x="12478" y="15361"/>
                </a:lnTo>
                <a:lnTo>
                  <a:pt x="14401" y="13441"/>
                </a:lnTo>
                <a:lnTo>
                  <a:pt x="16317" y="12496"/>
                </a:lnTo>
                <a:lnTo>
                  <a:pt x="18240" y="11521"/>
                </a:lnTo>
                <a:lnTo>
                  <a:pt x="21122" y="10561"/>
                </a:lnTo>
                <a:lnTo>
                  <a:pt x="23996" y="9616"/>
                </a:lnTo>
                <a:lnTo>
                  <a:pt x="29760" y="9616"/>
                </a:lnTo>
                <a:lnTo>
                  <a:pt x="31677" y="10561"/>
                </a:lnTo>
                <a:lnTo>
                  <a:pt x="33599" y="10561"/>
                </a:lnTo>
                <a:lnTo>
                  <a:pt x="35516" y="11521"/>
                </a:lnTo>
                <a:lnTo>
                  <a:pt x="37440" y="12496"/>
                </a:lnTo>
                <a:lnTo>
                  <a:pt x="38398" y="14401"/>
                </a:lnTo>
                <a:lnTo>
                  <a:pt x="39357" y="15361"/>
                </a:lnTo>
                <a:lnTo>
                  <a:pt x="40320" y="17282"/>
                </a:lnTo>
                <a:lnTo>
                  <a:pt x="40320" y="19202"/>
                </a:lnTo>
                <a:lnTo>
                  <a:pt x="41279" y="21122"/>
                </a:lnTo>
                <a:lnTo>
                  <a:pt x="41279" y="33604"/>
                </a:lnTo>
                <a:lnTo>
                  <a:pt x="40320" y="36484"/>
                </a:lnTo>
                <a:lnTo>
                  <a:pt x="39357" y="39364"/>
                </a:lnTo>
                <a:lnTo>
                  <a:pt x="38398" y="42245"/>
                </a:lnTo>
                <a:lnTo>
                  <a:pt x="38398" y="45125"/>
                </a:lnTo>
                <a:lnTo>
                  <a:pt x="36481" y="48005"/>
                </a:lnTo>
                <a:lnTo>
                  <a:pt x="35516" y="49926"/>
                </a:lnTo>
                <a:lnTo>
                  <a:pt x="33599" y="52806"/>
                </a:lnTo>
                <a:lnTo>
                  <a:pt x="32641" y="54726"/>
                </a:lnTo>
                <a:lnTo>
                  <a:pt x="30719" y="56647"/>
                </a:lnTo>
                <a:lnTo>
                  <a:pt x="28802" y="58567"/>
                </a:lnTo>
                <a:lnTo>
                  <a:pt x="26878" y="59527"/>
                </a:lnTo>
                <a:lnTo>
                  <a:pt x="23996" y="60487"/>
                </a:lnTo>
                <a:lnTo>
                  <a:pt x="22081" y="61447"/>
                </a:lnTo>
                <a:lnTo>
                  <a:pt x="19199" y="62407"/>
                </a:lnTo>
                <a:lnTo>
                  <a:pt x="13437" y="624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0" name="object 970"/>
          <p:cNvSpPr/>
          <p:nvPr/>
        </p:nvSpPr>
        <p:spPr>
          <a:xfrm>
            <a:off x="1456515" y="6772656"/>
            <a:ext cx="22079" cy="59512"/>
          </a:xfrm>
          <a:custGeom>
            <a:avLst/>
            <a:gdLst/>
            <a:ahLst/>
            <a:cxnLst/>
            <a:rect l="l" t="t" r="r" b="b"/>
            <a:pathLst>
              <a:path w="22079" h="59512">
                <a:moveTo>
                  <a:pt x="958" y="45110"/>
                </a:moveTo>
                <a:lnTo>
                  <a:pt x="2880" y="47990"/>
                </a:lnTo>
                <a:lnTo>
                  <a:pt x="3838" y="50871"/>
                </a:lnTo>
                <a:lnTo>
                  <a:pt x="5756" y="52791"/>
                </a:lnTo>
                <a:lnTo>
                  <a:pt x="8638" y="55671"/>
                </a:lnTo>
                <a:lnTo>
                  <a:pt x="11518" y="56631"/>
                </a:lnTo>
                <a:lnTo>
                  <a:pt x="14400" y="57591"/>
                </a:lnTo>
                <a:lnTo>
                  <a:pt x="18240" y="59512"/>
                </a:lnTo>
                <a:lnTo>
                  <a:pt x="22079" y="59512"/>
                </a:lnTo>
                <a:lnTo>
                  <a:pt x="21115" y="48950"/>
                </a:lnTo>
                <a:lnTo>
                  <a:pt x="19197" y="47990"/>
                </a:lnTo>
                <a:lnTo>
                  <a:pt x="17276" y="47030"/>
                </a:lnTo>
                <a:lnTo>
                  <a:pt x="16317" y="45110"/>
                </a:lnTo>
                <a:lnTo>
                  <a:pt x="14400" y="44150"/>
                </a:lnTo>
                <a:lnTo>
                  <a:pt x="13435" y="42230"/>
                </a:lnTo>
                <a:lnTo>
                  <a:pt x="13435" y="40309"/>
                </a:lnTo>
                <a:lnTo>
                  <a:pt x="12476" y="38389"/>
                </a:lnTo>
                <a:lnTo>
                  <a:pt x="11518" y="0"/>
                </a:lnTo>
                <a:lnTo>
                  <a:pt x="9596" y="2865"/>
                </a:lnTo>
                <a:lnTo>
                  <a:pt x="6720" y="5745"/>
                </a:lnTo>
                <a:lnTo>
                  <a:pt x="5756" y="9585"/>
                </a:lnTo>
                <a:lnTo>
                  <a:pt x="3838" y="12466"/>
                </a:lnTo>
                <a:lnTo>
                  <a:pt x="2880" y="16306"/>
                </a:lnTo>
                <a:lnTo>
                  <a:pt x="1917" y="20147"/>
                </a:lnTo>
                <a:lnTo>
                  <a:pt x="958" y="23027"/>
                </a:lnTo>
                <a:lnTo>
                  <a:pt x="0" y="26868"/>
                </a:lnTo>
                <a:lnTo>
                  <a:pt x="0" y="42230"/>
                </a:lnTo>
                <a:lnTo>
                  <a:pt x="958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1" name="object 971"/>
          <p:cNvSpPr/>
          <p:nvPr/>
        </p:nvSpPr>
        <p:spPr>
          <a:xfrm>
            <a:off x="1528511" y="6760159"/>
            <a:ext cx="53751" cy="72008"/>
          </a:xfrm>
          <a:custGeom>
            <a:avLst/>
            <a:gdLst/>
            <a:ahLst/>
            <a:cxnLst/>
            <a:rect l="l" t="t" r="r" b="b"/>
            <a:pathLst>
              <a:path w="53751" h="72008">
                <a:moveTo>
                  <a:pt x="12481" y="29763"/>
                </a:moveTo>
                <a:lnTo>
                  <a:pt x="13441" y="31683"/>
                </a:lnTo>
                <a:lnTo>
                  <a:pt x="15361" y="33604"/>
                </a:lnTo>
                <a:lnTo>
                  <a:pt x="17282" y="35524"/>
                </a:lnTo>
                <a:lnTo>
                  <a:pt x="19202" y="36484"/>
                </a:lnTo>
                <a:lnTo>
                  <a:pt x="21122" y="37444"/>
                </a:lnTo>
                <a:lnTo>
                  <a:pt x="23042" y="38404"/>
                </a:lnTo>
                <a:lnTo>
                  <a:pt x="25923" y="39364"/>
                </a:lnTo>
                <a:lnTo>
                  <a:pt x="27843" y="41285"/>
                </a:lnTo>
                <a:lnTo>
                  <a:pt x="29763" y="42245"/>
                </a:lnTo>
                <a:lnTo>
                  <a:pt x="31683" y="43205"/>
                </a:lnTo>
                <a:lnTo>
                  <a:pt x="33604" y="44165"/>
                </a:lnTo>
                <a:lnTo>
                  <a:pt x="34564" y="45125"/>
                </a:lnTo>
                <a:lnTo>
                  <a:pt x="35524" y="47045"/>
                </a:lnTo>
                <a:lnTo>
                  <a:pt x="36484" y="48005"/>
                </a:lnTo>
                <a:lnTo>
                  <a:pt x="36484" y="53766"/>
                </a:lnTo>
                <a:lnTo>
                  <a:pt x="35524" y="54726"/>
                </a:lnTo>
                <a:lnTo>
                  <a:pt x="34564" y="56647"/>
                </a:lnTo>
                <a:lnTo>
                  <a:pt x="33604" y="57607"/>
                </a:lnTo>
                <a:lnTo>
                  <a:pt x="32644" y="58567"/>
                </a:lnTo>
                <a:lnTo>
                  <a:pt x="31683" y="59527"/>
                </a:lnTo>
                <a:lnTo>
                  <a:pt x="29763" y="60487"/>
                </a:lnTo>
                <a:lnTo>
                  <a:pt x="27843" y="61447"/>
                </a:lnTo>
                <a:lnTo>
                  <a:pt x="25923" y="62407"/>
                </a:lnTo>
                <a:lnTo>
                  <a:pt x="15361" y="62407"/>
                </a:lnTo>
                <a:lnTo>
                  <a:pt x="13441" y="61447"/>
                </a:lnTo>
                <a:lnTo>
                  <a:pt x="11521" y="60487"/>
                </a:lnTo>
                <a:lnTo>
                  <a:pt x="9601" y="60487"/>
                </a:lnTo>
                <a:lnTo>
                  <a:pt x="8641" y="59527"/>
                </a:lnTo>
                <a:lnTo>
                  <a:pt x="6720" y="58567"/>
                </a:lnTo>
                <a:lnTo>
                  <a:pt x="5760" y="57607"/>
                </a:lnTo>
                <a:lnTo>
                  <a:pt x="4800" y="57607"/>
                </a:lnTo>
                <a:lnTo>
                  <a:pt x="3840" y="56647"/>
                </a:lnTo>
                <a:lnTo>
                  <a:pt x="1920" y="56647"/>
                </a:lnTo>
                <a:lnTo>
                  <a:pt x="1920" y="57607"/>
                </a:lnTo>
                <a:lnTo>
                  <a:pt x="960" y="57607"/>
                </a:lnTo>
                <a:lnTo>
                  <a:pt x="960" y="59527"/>
                </a:lnTo>
                <a:lnTo>
                  <a:pt x="0" y="60487"/>
                </a:lnTo>
                <a:lnTo>
                  <a:pt x="0" y="66248"/>
                </a:lnTo>
                <a:lnTo>
                  <a:pt x="960" y="66248"/>
                </a:lnTo>
                <a:lnTo>
                  <a:pt x="1920" y="67208"/>
                </a:lnTo>
                <a:lnTo>
                  <a:pt x="2880" y="68168"/>
                </a:lnTo>
                <a:lnTo>
                  <a:pt x="3840" y="68168"/>
                </a:lnTo>
                <a:lnTo>
                  <a:pt x="4800" y="69128"/>
                </a:lnTo>
                <a:lnTo>
                  <a:pt x="6720" y="70088"/>
                </a:lnTo>
                <a:lnTo>
                  <a:pt x="7680" y="70088"/>
                </a:lnTo>
                <a:lnTo>
                  <a:pt x="9601" y="71048"/>
                </a:lnTo>
                <a:lnTo>
                  <a:pt x="11521" y="71048"/>
                </a:lnTo>
                <a:lnTo>
                  <a:pt x="13441" y="72008"/>
                </a:lnTo>
                <a:lnTo>
                  <a:pt x="28803" y="72008"/>
                </a:lnTo>
                <a:lnTo>
                  <a:pt x="31683" y="70088"/>
                </a:lnTo>
                <a:lnTo>
                  <a:pt x="35524" y="69128"/>
                </a:lnTo>
                <a:lnTo>
                  <a:pt x="38404" y="67208"/>
                </a:lnTo>
                <a:lnTo>
                  <a:pt x="41285" y="65288"/>
                </a:lnTo>
                <a:lnTo>
                  <a:pt x="43190" y="63367"/>
                </a:lnTo>
                <a:lnTo>
                  <a:pt x="45125" y="60487"/>
                </a:lnTo>
                <a:lnTo>
                  <a:pt x="47030" y="57607"/>
                </a:lnTo>
                <a:lnTo>
                  <a:pt x="48006" y="54726"/>
                </a:lnTo>
                <a:lnTo>
                  <a:pt x="48966" y="51846"/>
                </a:lnTo>
                <a:lnTo>
                  <a:pt x="48966" y="45125"/>
                </a:lnTo>
                <a:lnTo>
                  <a:pt x="48006" y="42245"/>
                </a:lnTo>
                <a:lnTo>
                  <a:pt x="47030" y="40325"/>
                </a:lnTo>
                <a:lnTo>
                  <a:pt x="45125" y="38404"/>
                </a:lnTo>
                <a:lnTo>
                  <a:pt x="44165" y="36484"/>
                </a:lnTo>
                <a:lnTo>
                  <a:pt x="42245" y="35524"/>
                </a:lnTo>
                <a:lnTo>
                  <a:pt x="40325" y="33604"/>
                </a:lnTo>
                <a:lnTo>
                  <a:pt x="38404" y="32644"/>
                </a:lnTo>
                <a:lnTo>
                  <a:pt x="35524" y="31683"/>
                </a:lnTo>
                <a:lnTo>
                  <a:pt x="33604" y="30723"/>
                </a:lnTo>
                <a:lnTo>
                  <a:pt x="31683" y="29763"/>
                </a:lnTo>
                <a:lnTo>
                  <a:pt x="29763" y="28803"/>
                </a:lnTo>
                <a:lnTo>
                  <a:pt x="27843" y="27843"/>
                </a:lnTo>
                <a:lnTo>
                  <a:pt x="25923" y="26883"/>
                </a:lnTo>
                <a:lnTo>
                  <a:pt x="24963" y="24963"/>
                </a:lnTo>
                <a:lnTo>
                  <a:pt x="23042" y="24002"/>
                </a:lnTo>
                <a:lnTo>
                  <a:pt x="23042" y="16337"/>
                </a:lnTo>
                <a:lnTo>
                  <a:pt x="24003" y="14401"/>
                </a:lnTo>
                <a:lnTo>
                  <a:pt x="24963" y="13441"/>
                </a:lnTo>
                <a:lnTo>
                  <a:pt x="25923" y="12496"/>
                </a:lnTo>
                <a:lnTo>
                  <a:pt x="26883" y="11521"/>
                </a:lnTo>
                <a:lnTo>
                  <a:pt x="28803" y="10561"/>
                </a:lnTo>
                <a:lnTo>
                  <a:pt x="29763" y="9616"/>
                </a:lnTo>
                <a:lnTo>
                  <a:pt x="31683" y="9616"/>
                </a:lnTo>
                <a:lnTo>
                  <a:pt x="33604" y="8656"/>
                </a:lnTo>
                <a:lnTo>
                  <a:pt x="38404" y="8656"/>
                </a:lnTo>
                <a:lnTo>
                  <a:pt x="40325" y="9616"/>
                </a:lnTo>
                <a:lnTo>
                  <a:pt x="42245" y="9616"/>
                </a:lnTo>
                <a:lnTo>
                  <a:pt x="43190" y="10561"/>
                </a:lnTo>
                <a:lnTo>
                  <a:pt x="45125" y="10561"/>
                </a:lnTo>
                <a:lnTo>
                  <a:pt x="46085" y="11521"/>
                </a:lnTo>
                <a:lnTo>
                  <a:pt x="47030" y="12496"/>
                </a:lnTo>
                <a:lnTo>
                  <a:pt x="48006" y="12496"/>
                </a:lnTo>
                <a:lnTo>
                  <a:pt x="48966" y="13441"/>
                </a:lnTo>
                <a:lnTo>
                  <a:pt x="51846" y="13441"/>
                </a:lnTo>
                <a:lnTo>
                  <a:pt x="51846" y="12496"/>
                </a:lnTo>
                <a:lnTo>
                  <a:pt x="52806" y="12496"/>
                </a:lnTo>
                <a:lnTo>
                  <a:pt x="52806" y="10561"/>
                </a:lnTo>
                <a:lnTo>
                  <a:pt x="53751" y="10561"/>
                </a:lnTo>
                <a:lnTo>
                  <a:pt x="53751" y="4800"/>
                </a:lnTo>
                <a:lnTo>
                  <a:pt x="52806" y="3840"/>
                </a:lnTo>
                <a:lnTo>
                  <a:pt x="51846" y="2895"/>
                </a:lnTo>
                <a:lnTo>
                  <a:pt x="50871" y="2895"/>
                </a:lnTo>
                <a:lnTo>
                  <a:pt x="49911" y="1935"/>
                </a:lnTo>
                <a:lnTo>
                  <a:pt x="48966" y="1935"/>
                </a:lnTo>
                <a:lnTo>
                  <a:pt x="47030" y="960"/>
                </a:lnTo>
                <a:lnTo>
                  <a:pt x="45125" y="960"/>
                </a:lnTo>
                <a:lnTo>
                  <a:pt x="44165" y="0"/>
                </a:lnTo>
                <a:lnTo>
                  <a:pt x="28803" y="0"/>
                </a:lnTo>
                <a:lnTo>
                  <a:pt x="25923" y="960"/>
                </a:lnTo>
                <a:lnTo>
                  <a:pt x="23042" y="2895"/>
                </a:lnTo>
                <a:lnTo>
                  <a:pt x="20162" y="3840"/>
                </a:lnTo>
                <a:lnTo>
                  <a:pt x="17282" y="5775"/>
                </a:lnTo>
                <a:lnTo>
                  <a:pt x="15361" y="8656"/>
                </a:lnTo>
                <a:lnTo>
                  <a:pt x="13441" y="10561"/>
                </a:lnTo>
                <a:lnTo>
                  <a:pt x="12481" y="13441"/>
                </a:lnTo>
                <a:lnTo>
                  <a:pt x="10561" y="16337"/>
                </a:lnTo>
                <a:lnTo>
                  <a:pt x="10561" y="27843"/>
                </a:lnTo>
                <a:lnTo>
                  <a:pt x="12481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2" name="object 972"/>
          <p:cNvSpPr/>
          <p:nvPr/>
        </p:nvSpPr>
        <p:spPr>
          <a:xfrm>
            <a:off x="1454592" y="7305911"/>
            <a:ext cx="45119" cy="0"/>
          </a:xfrm>
          <a:custGeom>
            <a:avLst/>
            <a:gdLst/>
            <a:ahLst/>
            <a:cxnLst/>
            <a:rect l="l" t="t" r="r" b="b"/>
            <a:pathLst>
              <a:path w="45119" h="0">
                <a:moveTo>
                  <a:pt x="0" y="0"/>
                </a:moveTo>
                <a:lnTo>
                  <a:pt x="45119" y="0"/>
                </a:lnTo>
              </a:path>
            </a:pathLst>
          </a:custGeom>
          <a:ln w="11831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3" name="object 973"/>
          <p:cNvSpPr/>
          <p:nvPr/>
        </p:nvSpPr>
        <p:spPr>
          <a:xfrm>
            <a:off x="1557314" y="6883039"/>
            <a:ext cx="693099" cy="1474515"/>
          </a:xfrm>
          <a:custGeom>
            <a:avLst/>
            <a:gdLst/>
            <a:ahLst/>
            <a:cxnLst/>
            <a:rect l="l" t="t" r="r" b="b"/>
            <a:pathLst>
              <a:path w="693099" h="1474515">
                <a:moveTo>
                  <a:pt x="3840" y="1474515"/>
                </a:moveTo>
                <a:lnTo>
                  <a:pt x="693099" y="1920"/>
                </a:lnTo>
                <a:lnTo>
                  <a:pt x="690219" y="0"/>
                </a:lnTo>
                <a:lnTo>
                  <a:pt x="0" y="1472595"/>
                </a:lnTo>
                <a:lnTo>
                  <a:pt x="3840" y="1474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4" name="object 974"/>
          <p:cNvSpPr/>
          <p:nvPr/>
        </p:nvSpPr>
        <p:spPr>
          <a:xfrm>
            <a:off x="1885629" y="6718889"/>
            <a:ext cx="52753" cy="132466"/>
          </a:xfrm>
          <a:custGeom>
            <a:avLst/>
            <a:gdLst/>
            <a:ahLst/>
            <a:cxnLst/>
            <a:rect l="l" t="t" r="r" b="b"/>
            <a:pathLst>
              <a:path w="52753" h="132466">
                <a:moveTo>
                  <a:pt x="17266" y="118079"/>
                </a:moveTo>
                <a:lnTo>
                  <a:pt x="34549" y="132466"/>
                </a:lnTo>
                <a:lnTo>
                  <a:pt x="39726" y="132395"/>
                </a:lnTo>
                <a:lnTo>
                  <a:pt x="52753" y="131329"/>
                </a:lnTo>
                <a:lnTo>
                  <a:pt x="51831" y="117119"/>
                </a:lnTo>
                <a:lnTo>
                  <a:pt x="44150" y="118079"/>
                </a:lnTo>
                <a:lnTo>
                  <a:pt x="17266" y="118079"/>
                </a:lnTo>
                <a:close/>
              </a:path>
              <a:path w="52753" h="132466">
                <a:moveTo>
                  <a:pt x="68153" y="109438"/>
                </a:moveTo>
                <a:lnTo>
                  <a:pt x="63352" y="112318"/>
                </a:lnTo>
                <a:lnTo>
                  <a:pt x="57591" y="115199"/>
                </a:lnTo>
                <a:lnTo>
                  <a:pt x="51831" y="117119"/>
                </a:lnTo>
                <a:lnTo>
                  <a:pt x="52753" y="131329"/>
                </a:lnTo>
                <a:lnTo>
                  <a:pt x="64312" y="128625"/>
                </a:lnTo>
                <a:lnTo>
                  <a:pt x="71993" y="125760"/>
                </a:lnTo>
                <a:lnTo>
                  <a:pt x="79674" y="121920"/>
                </a:lnTo>
                <a:lnTo>
                  <a:pt x="84460" y="116159"/>
                </a:lnTo>
                <a:lnTo>
                  <a:pt x="84767" y="115850"/>
                </a:lnTo>
                <a:lnTo>
                  <a:pt x="92390" y="105999"/>
                </a:lnTo>
                <a:lnTo>
                  <a:pt x="97917" y="94076"/>
                </a:lnTo>
                <a:lnTo>
                  <a:pt x="99110" y="90340"/>
                </a:lnTo>
                <a:lnTo>
                  <a:pt x="101159" y="78279"/>
                </a:lnTo>
                <a:lnTo>
                  <a:pt x="101742" y="64312"/>
                </a:lnTo>
                <a:lnTo>
                  <a:pt x="101730" y="62467"/>
                </a:lnTo>
                <a:lnTo>
                  <a:pt x="100790" y="49279"/>
                </a:lnTo>
                <a:lnTo>
                  <a:pt x="97917" y="37444"/>
                </a:lnTo>
                <a:lnTo>
                  <a:pt x="95021" y="29763"/>
                </a:lnTo>
                <a:lnTo>
                  <a:pt x="91196" y="23042"/>
                </a:lnTo>
                <a:lnTo>
                  <a:pt x="85420" y="17282"/>
                </a:lnTo>
                <a:lnTo>
                  <a:pt x="80634" y="11521"/>
                </a:lnTo>
                <a:lnTo>
                  <a:pt x="73913" y="7680"/>
                </a:lnTo>
                <a:lnTo>
                  <a:pt x="66233" y="4800"/>
                </a:lnTo>
                <a:lnTo>
                  <a:pt x="62074" y="3192"/>
                </a:lnTo>
                <a:lnTo>
                  <a:pt x="50079" y="654"/>
                </a:lnTo>
                <a:lnTo>
                  <a:pt x="36469" y="0"/>
                </a:lnTo>
                <a:lnTo>
                  <a:pt x="2880" y="0"/>
                </a:lnTo>
                <a:lnTo>
                  <a:pt x="1905" y="1920"/>
                </a:lnTo>
                <a:lnTo>
                  <a:pt x="0" y="2880"/>
                </a:lnTo>
                <a:lnTo>
                  <a:pt x="0" y="128625"/>
                </a:lnTo>
                <a:lnTo>
                  <a:pt x="944" y="130561"/>
                </a:lnTo>
                <a:lnTo>
                  <a:pt x="1905" y="131521"/>
                </a:lnTo>
                <a:lnTo>
                  <a:pt x="2880" y="132466"/>
                </a:lnTo>
                <a:lnTo>
                  <a:pt x="34549" y="132466"/>
                </a:lnTo>
                <a:lnTo>
                  <a:pt x="17266" y="118079"/>
                </a:lnTo>
                <a:lnTo>
                  <a:pt x="17266" y="14401"/>
                </a:lnTo>
                <a:lnTo>
                  <a:pt x="45110" y="14401"/>
                </a:lnTo>
                <a:lnTo>
                  <a:pt x="51831" y="16322"/>
                </a:lnTo>
                <a:lnTo>
                  <a:pt x="57591" y="18242"/>
                </a:lnTo>
                <a:lnTo>
                  <a:pt x="64312" y="21122"/>
                </a:lnTo>
                <a:lnTo>
                  <a:pt x="69113" y="24003"/>
                </a:lnTo>
                <a:lnTo>
                  <a:pt x="71993" y="28803"/>
                </a:lnTo>
                <a:lnTo>
                  <a:pt x="76794" y="33604"/>
                </a:lnTo>
                <a:lnTo>
                  <a:pt x="78714" y="38389"/>
                </a:lnTo>
                <a:lnTo>
                  <a:pt x="80634" y="45110"/>
                </a:lnTo>
                <a:lnTo>
                  <a:pt x="82555" y="50886"/>
                </a:lnTo>
                <a:lnTo>
                  <a:pt x="83515" y="57607"/>
                </a:lnTo>
                <a:lnTo>
                  <a:pt x="83515" y="73914"/>
                </a:lnTo>
                <a:lnTo>
                  <a:pt x="82555" y="81594"/>
                </a:lnTo>
                <a:lnTo>
                  <a:pt x="80634" y="88315"/>
                </a:lnTo>
                <a:lnTo>
                  <a:pt x="78714" y="95036"/>
                </a:lnTo>
                <a:lnTo>
                  <a:pt x="75834" y="100797"/>
                </a:lnTo>
                <a:lnTo>
                  <a:pt x="71993" y="104637"/>
                </a:lnTo>
                <a:lnTo>
                  <a:pt x="68153" y="1094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5" name="object 975"/>
          <p:cNvSpPr/>
          <p:nvPr/>
        </p:nvSpPr>
        <p:spPr>
          <a:xfrm>
            <a:off x="2001774" y="6813925"/>
            <a:ext cx="54726" cy="91196"/>
          </a:xfrm>
          <a:custGeom>
            <a:avLst/>
            <a:gdLst/>
            <a:ahLst/>
            <a:cxnLst/>
            <a:rect l="l" t="t" r="r" b="b"/>
            <a:pathLst>
              <a:path w="54726" h="91196">
                <a:moveTo>
                  <a:pt x="960" y="81594"/>
                </a:moveTo>
                <a:lnTo>
                  <a:pt x="960" y="83515"/>
                </a:lnTo>
                <a:lnTo>
                  <a:pt x="1920" y="84475"/>
                </a:lnTo>
                <a:lnTo>
                  <a:pt x="2880" y="85435"/>
                </a:lnTo>
                <a:lnTo>
                  <a:pt x="3840" y="85435"/>
                </a:lnTo>
                <a:lnTo>
                  <a:pt x="4800" y="86395"/>
                </a:lnTo>
                <a:lnTo>
                  <a:pt x="5760" y="87355"/>
                </a:lnTo>
                <a:lnTo>
                  <a:pt x="7680" y="88315"/>
                </a:lnTo>
                <a:lnTo>
                  <a:pt x="9601" y="88315"/>
                </a:lnTo>
                <a:lnTo>
                  <a:pt x="11521" y="89275"/>
                </a:lnTo>
                <a:lnTo>
                  <a:pt x="14401" y="90236"/>
                </a:lnTo>
                <a:lnTo>
                  <a:pt x="16322" y="90236"/>
                </a:lnTo>
                <a:lnTo>
                  <a:pt x="19202" y="91196"/>
                </a:lnTo>
                <a:lnTo>
                  <a:pt x="28803" y="91196"/>
                </a:lnTo>
                <a:lnTo>
                  <a:pt x="32644" y="90236"/>
                </a:lnTo>
                <a:lnTo>
                  <a:pt x="36484" y="89275"/>
                </a:lnTo>
                <a:lnTo>
                  <a:pt x="40325" y="88315"/>
                </a:lnTo>
                <a:lnTo>
                  <a:pt x="43205" y="86395"/>
                </a:lnTo>
                <a:lnTo>
                  <a:pt x="46085" y="84475"/>
                </a:lnTo>
                <a:lnTo>
                  <a:pt x="48966" y="82555"/>
                </a:lnTo>
                <a:lnTo>
                  <a:pt x="50886" y="79674"/>
                </a:lnTo>
                <a:lnTo>
                  <a:pt x="52806" y="75834"/>
                </a:lnTo>
                <a:lnTo>
                  <a:pt x="53766" y="72953"/>
                </a:lnTo>
                <a:lnTo>
                  <a:pt x="54726" y="69113"/>
                </a:lnTo>
                <a:lnTo>
                  <a:pt x="54726" y="58552"/>
                </a:lnTo>
                <a:lnTo>
                  <a:pt x="52806" y="55671"/>
                </a:lnTo>
                <a:lnTo>
                  <a:pt x="51846" y="53766"/>
                </a:lnTo>
                <a:lnTo>
                  <a:pt x="50886" y="50871"/>
                </a:lnTo>
                <a:lnTo>
                  <a:pt x="48966" y="48950"/>
                </a:lnTo>
                <a:lnTo>
                  <a:pt x="47045" y="47045"/>
                </a:lnTo>
                <a:lnTo>
                  <a:pt x="44165" y="46085"/>
                </a:lnTo>
                <a:lnTo>
                  <a:pt x="42245" y="44150"/>
                </a:lnTo>
                <a:lnTo>
                  <a:pt x="39364" y="43205"/>
                </a:lnTo>
                <a:lnTo>
                  <a:pt x="37444" y="41269"/>
                </a:lnTo>
                <a:lnTo>
                  <a:pt x="34564" y="40325"/>
                </a:lnTo>
                <a:lnTo>
                  <a:pt x="32644" y="39364"/>
                </a:lnTo>
                <a:lnTo>
                  <a:pt x="29763" y="38404"/>
                </a:lnTo>
                <a:lnTo>
                  <a:pt x="26883" y="37429"/>
                </a:lnTo>
                <a:lnTo>
                  <a:pt x="24963" y="35524"/>
                </a:lnTo>
                <a:lnTo>
                  <a:pt x="23042" y="34564"/>
                </a:lnTo>
                <a:lnTo>
                  <a:pt x="21122" y="33588"/>
                </a:lnTo>
                <a:lnTo>
                  <a:pt x="19202" y="31683"/>
                </a:lnTo>
                <a:lnTo>
                  <a:pt x="17282" y="30723"/>
                </a:lnTo>
                <a:lnTo>
                  <a:pt x="16322" y="28803"/>
                </a:lnTo>
                <a:lnTo>
                  <a:pt x="15361" y="26883"/>
                </a:lnTo>
                <a:lnTo>
                  <a:pt x="14401" y="24963"/>
                </a:lnTo>
                <a:lnTo>
                  <a:pt x="14401" y="20162"/>
                </a:lnTo>
                <a:lnTo>
                  <a:pt x="15361" y="19202"/>
                </a:lnTo>
                <a:lnTo>
                  <a:pt x="15361" y="17282"/>
                </a:lnTo>
                <a:lnTo>
                  <a:pt x="16322" y="16322"/>
                </a:lnTo>
                <a:lnTo>
                  <a:pt x="17282" y="14401"/>
                </a:lnTo>
                <a:lnTo>
                  <a:pt x="18242" y="13441"/>
                </a:lnTo>
                <a:lnTo>
                  <a:pt x="19202" y="12481"/>
                </a:lnTo>
                <a:lnTo>
                  <a:pt x="21122" y="11521"/>
                </a:lnTo>
                <a:lnTo>
                  <a:pt x="23042" y="10561"/>
                </a:lnTo>
                <a:lnTo>
                  <a:pt x="24963" y="10561"/>
                </a:lnTo>
                <a:lnTo>
                  <a:pt x="26883" y="9601"/>
                </a:lnTo>
                <a:lnTo>
                  <a:pt x="31683" y="9601"/>
                </a:lnTo>
                <a:lnTo>
                  <a:pt x="34564" y="10561"/>
                </a:lnTo>
                <a:lnTo>
                  <a:pt x="36484" y="10561"/>
                </a:lnTo>
                <a:lnTo>
                  <a:pt x="38404" y="11521"/>
                </a:lnTo>
                <a:lnTo>
                  <a:pt x="40325" y="12481"/>
                </a:lnTo>
                <a:lnTo>
                  <a:pt x="42245" y="13441"/>
                </a:lnTo>
                <a:lnTo>
                  <a:pt x="43205" y="14401"/>
                </a:lnTo>
                <a:lnTo>
                  <a:pt x="45125" y="14401"/>
                </a:lnTo>
                <a:lnTo>
                  <a:pt x="46085" y="15361"/>
                </a:lnTo>
                <a:lnTo>
                  <a:pt x="47045" y="16322"/>
                </a:lnTo>
                <a:lnTo>
                  <a:pt x="48966" y="16322"/>
                </a:lnTo>
                <a:lnTo>
                  <a:pt x="48966" y="15361"/>
                </a:lnTo>
                <a:lnTo>
                  <a:pt x="49926" y="15361"/>
                </a:lnTo>
                <a:lnTo>
                  <a:pt x="49926" y="6720"/>
                </a:lnTo>
                <a:lnTo>
                  <a:pt x="48966" y="6720"/>
                </a:lnTo>
                <a:lnTo>
                  <a:pt x="48966" y="5760"/>
                </a:lnTo>
                <a:lnTo>
                  <a:pt x="48006" y="5760"/>
                </a:lnTo>
                <a:lnTo>
                  <a:pt x="48006" y="4800"/>
                </a:lnTo>
                <a:lnTo>
                  <a:pt x="47045" y="4800"/>
                </a:lnTo>
                <a:lnTo>
                  <a:pt x="46085" y="3840"/>
                </a:lnTo>
                <a:lnTo>
                  <a:pt x="44165" y="2880"/>
                </a:lnTo>
                <a:lnTo>
                  <a:pt x="43205" y="2880"/>
                </a:lnTo>
                <a:lnTo>
                  <a:pt x="41285" y="1920"/>
                </a:lnTo>
                <a:lnTo>
                  <a:pt x="39364" y="1920"/>
                </a:lnTo>
                <a:lnTo>
                  <a:pt x="37444" y="960"/>
                </a:lnTo>
                <a:lnTo>
                  <a:pt x="35524" y="960"/>
                </a:lnTo>
                <a:lnTo>
                  <a:pt x="33604" y="0"/>
                </a:lnTo>
                <a:lnTo>
                  <a:pt x="25923" y="0"/>
                </a:lnTo>
                <a:lnTo>
                  <a:pt x="22082" y="960"/>
                </a:lnTo>
                <a:lnTo>
                  <a:pt x="19202" y="1920"/>
                </a:lnTo>
                <a:lnTo>
                  <a:pt x="15361" y="2880"/>
                </a:lnTo>
                <a:lnTo>
                  <a:pt x="12481" y="3840"/>
                </a:lnTo>
                <a:lnTo>
                  <a:pt x="10561" y="5760"/>
                </a:lnTo>
                <a:lnTo>
                  <a:pt x="7680" y="8641"/>
                </a:lnTo>
                <a:lnTo>
                  <a:pt x="5760" y="10561"/>
                </a:lnTo>
                <a:lnTo>
                  <a:pt x="4800" y="13441"/>
                </a:lnTo>
                <a:lnTo>
                  <a:pt x="2880" y="16322"/>
                </a:lnTo>
                <a:lnTo>
                  <a:pt x="2880" y="29763"/>
                </a:lnTo>
                <a:lnTo>
                  <a:pt x="3840" y="32644"/>
                </a:lnTo>
                <a:lnTo>
                  <a:pt x="5760" y="35524"/>
                </a:lnTo>
                <a:lnTo>
                  <a:pt x="6720" y="37429"/>
                </a:lnTo>
                <a:lnTo>
                  <a:pt x="8641" y="39364"/>
                </a:lnTo>
                <a:lnTo>
                  <a:pt x="10561" y="41269"/>
                </a:lnTo>
                <a:lnTo>
                  <a:pt x="12481" y="43205"/>
                </a:lnTo>
                <a:lnTo>
                  <a:pt x="15361" y="44150"/>
                </a:lnTo>
                <a:lnTo>
                  <a:pt x="17282" y="46085"/>
                </a:lnTo>
                <a:lnTo>
                  <a:pt x="20162" y="47045"/>
                </a:lnTo>
                <a:lnTo>
                  <a:pt x="23042" y="47990"/>
                </a:lnTo>
                <a:lnTo>
                  <a:pt x="24963" y="48950"/>
                </a:lnTo>
                <a:lnTo>
                  <a:pt x="27843" y="50871"/>
                </a:lnTo>
                <a:lnTo>
                  <a:pt x="29763" y="51831"/>
                </a:lnTo>
                <a:lnTo>
                  <a:pt x="32644" y="52806"/>
                </a:lnTo>
                <a:lnTo>
                  <a:pt x="34564" y="53766"/>
                </a:lnTo>
                <a:lnTo>
                  <a:pt x="36484" y="55671"/>
                </a:lnTo>
                <a:lnTo>
                  <a:pt x="38404" y="56647"/>
                </a:lnTo>
                <a:lnTo>
                  <a:pt x="39364" y="58552"/>
                </a:lnTo>
                <a:lnTo>
                  <a:pt x="41285" y="60487"/>
                </a:lnTo>
                <a:lnTo>
                  <a:pt x="42245" y="61432"/>
                </a:lnTo>
                <a:lnTo>
                  <a:pt x="42245" y="71033"/>
                </a:lnTo>
                <a:lnTo>
                  <a:pt x="41285" y="72953"/>
                </a:lnTo>
                <a:lnTo>
                  <a:pt x="40325" y="74874"/>
                </a:lnTo>
                <a:lnTo>
                  <a:pt x="39364" y="75834"/>
                </a:lnTo>
                <a:lnTo>
                  <a:pt x="37444" y="77754"/>
                </a:lnTo>
                <a:lnTo>
                  <a:pt x="36484" y="78714"/>
                </a:lnTo>
                <a:lnTo>
                  <a:pt x="34564" y="79674"/>
                </a:lnTo>
                <a:lnTo>
                  <a:pt x="32644" y="80634"/>
                </a:lnTo>
                <a:lnTo>
                  <a:pt x="29763" y="80634"/>
                </a:lnTo>
                <a:lnTo>
                  <a:pt x="27843" y="81594"/>
                </a:lnTo>
                <a:lnTo>
                  <a:pt x="22082" y="81594"/>
                </a:lnTo>
                <a:lnTo>
                  <a:pt x="19202" y="80634"/>
                </a:lnTo>
                <a:lnTo>
                  <a:pt x="16322" y="79674"/>
                </a:lnTo>
                <a:lnTo>
                  <a:pt x="13441" y="79674"/>
                </a:lnTo>
                <a:lnTo>
                  <a:pt x="11521" y="78714"/>
                </a:lnTo>
                <a:lnTo>
                  <a:pt x="9601" y="77754"/>
                </a:lnTo>
                <a:lnTo>
                  <a:pt x="7680" y="76794"/>
                </a:lnTo>
                <a:lnTo>
                  <a:pt x="6720" y="75834"/>
                </a:lnTo>
                <a:lnTo>
                  <a:pt x="4800" y="74874"/>
                </a:lnTo>
                <a:lnTo>
                  <a:pt x="3840" y="73914"/>
                </a:lnTo>
                <a:lnTo>
                  <a:pt x="960" y="73914"/>
                </a:lnTo>
                <a:lnTo>
                  <a:pt x="960" y="76794"/>
                </a:lnTo>
                <a:lnTo>
                  <a:pt x="0" y="76794"/>
                </a:lnTo>
                <a:lnTo>
                  <a:pt x="0" y="80634"/>
                </a:lnTo>
                <a:lnTo>
                  <a:pt x="960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6" name="object 976"/>
          <p:cNvSpPr/>
          <p:nvPr/>
        </p:nvSpPr>
        <p:spPr>
          <a:xfrm>
            <a:off x="2244653" y="7306871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1831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7" name="object 977"/>
          <p:cNvSpPr/>
          <p:nvPr/>
        </p:nvSpPr>
        <p:spPr>
          <a:xfrm>
            <a:off x="2165924" y="7306871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1831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8" name="object 978"/>
          <p:cNvSpPr/>
          <p:nvPr/>
        </p:nvSpPr>
        <p:spPr>
          <a:xfrm>
            <a:off x="2086249" y="7306871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1831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9" name="object 979"/>
          <p:cNvSpPr/>
          <p:nvPr/>
        </p:nvSpPr>
        <p:spPr>
          <a:xfrm>
            <a:off x="2007534" y="7306871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1831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0" name="object 980"/>
          <p:cNvSpPr/>
          <p:nvPr/>
        </p:nvSpPr>
        <p:spPr>
          <a:xfrm>
            <a:off x="1928820" y="7306391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2791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1" name="object 981"/>
          <p:cNvSpPr/>
          <p:nvPr/>
        </p:nvSpPr>
        <p:spPr>
          <a:xfrm>
            <a:off x="1850105" y="7306391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2791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2" name="object 982"/>
          <p:cNvSpPr/>
          <p:nvPr/>
        </p:nvSpPr>
        <p:spPr>
          <a:xfrm>
            <a:off x="1770430" y="7306391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2791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3" name="object 983"/>
          <p:cNvSpPr/>
          <p:nvPr/>
        </p:nvSpPr>
        <p:spPr>
          <a:xfrm>
            <a:off x="1691700" y="7306391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2791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4" name="object 984"/>
          <p:cNvSpPr/>
          <p:nvPr/>
        </p:nvSpPr>
        <p:spPr>
          <a:xfrm>
            <a:off x="1533311" y="7305911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1831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5" name="object 985"/>
          <p:cNvSpPr/>
          <p:nvPr/>
        </p:nvSpPr>
        <p:spPr>
          <a:xfrm>
            <a:off x="1612986" y="7300630"/>
            <a:ext cx="45125" cy="11521"/>
          </a:xfrm>
          <a:custGeom>
            <a:avLst/>
            <a:gdLst/>
            <a:ahLst/>
            <a:cxnLst/>
            <a:rect l="l" t="t" r="r" b="b"/>
            <a:pathLst>
              <a:path w="45125" h="11521">
                <a:moveTo>
                  <a:pt x="0" y="0"/>
                </a:moveTo>
                <a:lnTo>
                  <a:pt x="0" y="10561"/>
                </a:lnTo>
                <a:lnTo>
                  <a:pt x="45125" y="11521"/>
                </a:lnTo>
                <a:lnTo>
                  <a:pt x="45125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6" name="object 986"/>
          <p:cNvSpPr/>
          <p:nvPr/>
        </p:nvSpPr>
        <p:spPr>
          <a:xfrm>
            <a:off x="2280178" y="6716969"/>
            <a:ext cx="81579" cy="136321"/>
          </a:xfrm>
          <a:custGeom>
            <a:avLst/>
            <a:gdLst/>
            <a:ahLst/>
            <a:cxnLst/>
            <a:rect l="l" t="t" r="r" b="b"/>
            <a:pathLst>
              <a:path w="81579" h="136321">
                <a:moveTo>
                  <a:pt x="27828" y="1920"/>
                </a:moveTo>
                <a:lnTo>
                  <a:pt x="22067" y="3840"/>
                </a:lnTo>
                <a:lnTo>
                  <a:pt x="18227" y="5760"/>
                </a:lnTo>
                <a:lnTo>
                  <a:pt x="14386" y="8641"/>
                </a:lnTo>
                <a:lnTo>
                  <a:pt x="10546" y="11521"/>
                </a:lnTo>
                <a:lnTo>
                  <a:pt x="7665" y="15361"/>
                </a:lnTo>
                <a:lnTo>
                  <a:pt x="5745" y="20162"/>
                </a:lnTo>
                <a:lnTo>
                  <a:pt x="3840" y="24003"/>
                </a:lnTo>
                <a:lnTo>
                  <a:pt x="2865" y="28803"/>
                </a:lnTo>
                <a:lnTo>
                  <a:pt x="2865" y="40309"/>
                </a:lnTo>
                <a:lnTo>
                  <a:pt x="3840" y="45125"/>
                </a:lnTo>
                <a:lnTo>
                  <a:pt x="5745" y="48966"/>
                </a:lnTo>
                <a:lnTo>
                  <a:pt x="7665" y="52806"/>
                </a:lnTo>
                <a:lnTo>
                  <a:pt x="9585" y="55686"/>
                </a:lnTo>
                <a:lnTo>
                  <a:pt x="12466" y="58552"/>
                </a:lnTo>
                <a:lnTo>
                  <a:pt x="15346" y="61432"/>
                </a:lnTo>
                <a:lnTo>
                  <a:pt x="18227" y="64312"/>
                </a:lnTo>
                <a:lnTo>
                  <a:pt x="22067" y="66233"/>
                </a:lnTo>
                <a:lnTo>
                  <a:pt x="25908" y="68153"/>
                </a:lnTo>
                <a:lnTo>
                  <a:pt x="29748" y="70073"/>
                </a:lnTo>
                <a:lnTo>
                  <a:pt x="33588" y="71993"/>
                </a:lnTo>
                <a:lnTo>
                  <a:pt x="37429" y="73914"/>
                </a:lnTo>
                <a:lnTo>
                  <a:pt x="40309" y="75834"/>
                </a:lnTo>
                <a:lnTo>
                  <a:pt x="44150" y="76794"/>
                </a:lnTo>
                <a:lnTo>
                  <a:pt x="47990" y="78714"/>
                </a:lnTo>
                <a:lnTo>
                  <a:pt x="50871" y="80634"/>
                </a:lnTo>
                <a:lnTo>
                  <a:pt x="53751" y="82555"/>
                </a:lnTo>
                <a:lnTo>
                  <a:pt x="56631" y="84475"/>
                </a:lnTo>
                <a:lnTo>
                  <a:pt x="58552" y="87355"/>
                </a:lnTo>
                <a:lnTo>
                  <a:pt x="60472" y="89275"/>
                </a:lnTo>
                <a:lnTo>
                  <a:pt x="62392" y="92156"/>
                </a:lnTo>
                <a:lnTo>
                  <a:pt x="63352" y="95996"/>
                </a:lnTo>
                <a:lnTo>
                  <a:pt x="63352" y="102717"/>
                </a:lnTo>
                <a:lnTo>
                  <a:pt x="62392" y="105597"/>
                </a:lnTo>
                <a:lnTo>
                  <a:pt x="61432" y="108478"/>
                </a:lnTo>
                <a:lnTo>
                  <a:pt x="60472" y="111358"/>
                </a:lnTo>
                <a:lnTo>
                  <a:pt x="58552" y="114239"/>
                </a:lnTo>
                <a:lnTo>
                  <a:pt x="55671" y="116159"/>
                </a:lnTo>
                <a:lnTo>
                  <a:pt x="53751" y="117119"/>
                </a:lnTo>
                <a:lnTo>
                  <a:pt x="50871" y="119039"/>
                </a:lnTo>
                <a:lnTo>
                  <a:pt x="47990" y="119999"/>
                </a:lnTo>
                <a:lnTo>
                  <a:pt x="44150" y="120959"/>
                </a:lnTo>
                <a:lnTo>
                  <a:pt x="41269" y="121920"/>
                </a:lnTo>
                <a:lnTo>
                  <a:pt x="31668" y="121920"/>
                </a:lnTo>
                <a:lnTo>
                  <a:pt x="27828" y="120959"/>
                </a:lnTo>
                <a:lnTo>
                  <a:pt x="23987" y="119999"/>
                </a:lnTo>
                <a:lnTo>
                  <a:pt x="20147" y="118079"/>
                </a:lnTo>
                <a:lnTo>
                  <a:pt x="16306" y="117119"/>
                </a:lnTo>
                <a:lnTo>
                  <a:pt x="14386" y="116159"/>
                </a:lnTo>
                <a:lnTo>
                  <a:pt x="11506" y="114239"/>
                </a:lnTo>
                <a:lnTo>
                  <a:pt x="8625" y="113278"/>
                </a:lnTo>
                <a:lnTo>
                  <a:pt x="6705" y="112318"/>
                </a:lnTo>
                <a:lnTo>
                  <a:pt x="5745" y="110398"/>
                </a:lnTo>
                <a:lnTo>
                  <a:pt x="1905" y="110398"/>
                </a:lnTo>
                <a:lnTo>
                  <a:pt x="944" y="111358"/>
                </a:lnTo>
                <a:lnTo>
                  <a:pt x="944" y="112318"/>
                </a:lnTo>
                <a:lnTo>
                  <a:pt x="0" y="112318"/>
                </a:lnTo>
                <a:lnTo>
                  <a:pt x="0" y="122880"/>
                </a:lnTo>
                <a:lnTo>
                  <a:pt x="944" y="124800"/>
                </a:lnTo>
                <a:lnTo>
                  <a:pt x="944" y="125760"/>
                </a:lnTo>
                <a:lnTo>
                  <a:pt x="1905" y="126720"/>
                </a:lnTo>
                <a:lnTo>
                  <a:pt x="2865" y="126720"/>
                </a:lnTo>
                <a:lnTo>
                  <a:pt x="4785" y="128640"/>
                </a:lnTo>
                <a:lnTo>
                  <a:pt x="6705" y="129600"/>
                </a:lnTo>
                <a:lnTo>
                  <a:pt x="8625" y="130545"/>
                </a:lnTo>
                <a:lnTo>
                  <a:pt x="10546" y="131521"/>
                </a:lnTo>
                <a:lnTo>
                  <a:pt x="13426" y="132481"/>
                </a:lnTo>
                <a:lnTo>
                  <a:pt x="17266" y="133441"/>
                </a:lnTo>
                <a:lnTo>
                  <a:pt x="20147" y="134386"/>
                </a:lnTo>
                <a:lnTo>
                  <a:pt x="23987" y="135361"/>
                </a:lnTo>
                <a:lnTo>
                  <a:pt x="27828" y="136321"/>
                </a:lnTo>
                <a:lnTo>
                  <a:pt x="43190" y="136321"/>
                </a:lnTo>
                <a:lnTo>
                  <a:pt x="48950" y="135361"/>
                </a:lnTo>
                <a:lnTo>
                  <a:pt x="54711" y="134386"/>
                </a:lnTo>
                <a:lnTo>
                  <a:pt x="59512" y="132481"/>
                </a:lnTo>
                <a:lnTo>
                  <a:pt x="64312" y="129600"/>
                </a:lnTo>
                <a:lnTo>
                  <a:pt x="69113" y="126720"/>
                </a:lnTo>
                <a:lnTo>
                  <a:pt x="72953" y="122880"/>
                </a:lnTo>
                <a:lnTo>
                  <a:pt x="75834" y="119039"/>
                </a:lnTo>
                <a:lnTo>
                  <a:pt x="78699" y="114239"/>
                </a:lnTo>
                <a:lnTo>
                  <a:pt x="80634" y="109438"/>
                </a:lnTo>
                <a:lnTo>
                  <a:pt x="81579" y="103677"/>
                </a:lnTo>
                <a:lnTo>
                  <a:pt x="81579" y="92156"/>
                </a:lnTo>
                <a:lnTo>
                  <a:pt x="80634" y="87355"/>
                </a:lnTo>
                <a:lnTo>
                  <a:pt x="78699" y="83515"/>
                </a:lnTo>
                <a:lnTo>
                  <a:pt x="77754" y="79674"/>
                </a:lnTo>
                <a:lnTo>
                  <a:pt x="74858" y="76794"/>
                </a:lnTo>
                <a:lnTo>
                  <a:pt x="71993" y="73914"/>
                </a:lnTo>
                <a:lnTo>
                  <a:pt x="69113" y="71033"/>
                </a:lnTo>
                <a:lnTo>
                  <a:pt x="66233" y="68153"/>
                </a:lnTo>
                <a:lnTo>
                  <a:pt x="62392" y="66233"/>
                </a:lnTo>
                <a:lnTo>
                  <a:pt x="58552" y="64312"/>
                </a:lnTo>
                <a:lnTo>
                  <a:pt x="54711" y="62392"/>
                </a:lnTo>
                <a:lnTo>
                  <a:pt x="51831" y="60472"/>
                </a:lnTo>
                <a:lnTo>
                  <a:pt x="47990" y="58552"/>
                </a:lnTo>
                <a:lnTo>
                  <a:pt x="44150" y="56631"/>
                </a:lnTo>
                <a:lnTo>
                  <a:pt x="40309" y="55686"/>
                </a:lnTo>
                <a:lnTo>
                  <a:pt x="36469" y="53751"/>
                </a:lnTo>
                <a:lnTo>
                  <a:pt x="33588" y="51846"/>
                </a:lnTo>
                <a:lnTo>
                  <a:pt x="30708" y="49911"/>
                </a:lnTo>
                <a:lnTo>
                  <a:pt x="27828" y="47990"/>
                </a:lnTo>
                <a:lnTo>
                  <a:pt x="24947" y="45125"/>
                </a:lnTo>
                <a:lnTo>
                  <a:pt x="23987" y="42245"/>
                </a:lnTo>
                <a:lnTo>
                  <a:pt x="22067" y="40309"/>
                </a:lnTo>
                <a:lnTo>
                  <a:pt x="21107" y="36469"/>
                </a:lnTo>
                <a:lnTo>
                  <a:pt x="21107" y="30723"/>
                </a:lnTo>
                <a:lnTo>
                  <a:pt x="22067" y="27843"/>
                </a:lnTo>
                <a:lnTo>
                  <a:pt x="22067" y="25923"/>
                </a:lnTo>
                <a:lnTo>
                  <a:pt x="23027" y="24003"/>
                </a:lnTo>
                <a:lnTo>
                  <a:pt x="24947" y="21122"/>
                </a:lnTo>
                <a:lnTo>
                  <a:pt x="26868" y="20162"/>
                </a:lnTo>
                <a:lnTo>
                  <a:pt x="28788" y="18242"/>
                </a:lnTo>
                <a:lnTo>
                  <a:pt x="30708" y="17282"/>
                </a:lnTo>
                <a:lnTo>
                  <a:pt x="33588" y="16322"/>
                </a:lnTo>
                <a:lnTo>
                  <a:pt x="36469" y="15361"/>
                </a:lnTo>
                <a:lnTo>
                  <a:pt x="39349" y="14401"/>
                </a:lnTo>
                <a:lnTo>
                  <a:pt x="47030" y="14401"/>
                </a:lnTo>
                <a:lnTo>
                  <a:pt x="50871" y="15361"/>
                </a:lnTo>
                <a:lnTo>
                  <a:pt x="53751" y="16322"/>
                </a:lnTo>
                <a:lnTo>
                  <a:pt x="56631" y="17282"/>
                </a:lnTo>
                <a:lnTo>
                  <a:pt x="59512" y="18242"/>
                </a:lnTo>
                <a:lnTo>
                  <a:pt x="62392" y="19202"/>
                </a:lnTo>
                <a:lnTo>
                  <a:pt x="64312" y="20162"/>
                </a:lnTo>
                <a:lnTo>
                  <a:pt x="66233" y="21122"/>
                </a:lnTo>
                <a:lnTo>
                  <a:pt x="68153" y="22082"/>
                </a:lnTo>
                <a:lnTo>
                  <a:pt x="69113" y="24003"/>
                </a:lnTo>
                <a:lnTo>
                  <a:pt x="72953" y="24003"/>
                </a:lnTo>
                <a:lnTo>
                  <a:pt x="72953" y="23042"/>
                </a:lnTo>
                <a:lnTo>
                  <a:pt x="73914" y="22082"/>
                </a:lnTo>
                <a:lnTo>
                  <a:pt x="73914" y="9601"/>
                </a:lnTo>
                <a:lnTo>
                  <a:pt x="72953" y="9601"/>
                </a:lnTo>
                <a:lnTo>
                  <a:pt x="72953" y="8641"/>
                </a:lnTo>
                <a:lnTo>
                  <a:pt x="71993" y="7680"/>
                </a:lnTo>
                <a:lnTo>
                  <a:pt x="71033" y="7680"/>
                </a:lnTo>
                <a:lnTo>
                  <a:pt x="70073" y="6720"/>
                </a:lnTo>
                <a:lnTo>
                  <a:pt x="68153" y="5760"/>
                </a:lnTo>
                <a:lnTo>
                  <a:pt x="66233" y="4800"/>
                </a:lnTo>
                <a:lnTo>
                  <a:pt x="63352" y="3840"/>
                </a:lnTo>
                <a:lnTo>
                  <a:pt x="60472" y="2880"/>
                </a:lnTo>
                <a:lnTo>
                  <a:pt x="58552" y="1920"/>
                </a:lnTo>
                <a:lnTo>
                  <a:pt x="55671" y="960"/>
                </a:lnTo>
                <a:lnTo>
                  <a:pt x="52791" y="960"/>
                </a:lnTo>
                <a:lnTo>
                  <a:pt x="49911" y="0"/>
                </a:lnTo>
                <a:lnTo>
                  <a:pt x="37429" y="0"/>
                </a:lnTo>
                <a:lnTo>
                  <a:pt x="32628" y="960"/>
                </a:lnTo>
                <a:lnTo>
                  <a:pt x="27828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7" name="object 987"/>
          <p:cNvSpPr/>
          <p:nvPr/>
        </p:nvSpPr>
        <p:spPr>
          <a:xfrm>
            <a:off x="2374239" y="6813925"/>
            <a:ext cx="54726" cy="91196"/>
          </a:xfrm>
          <a:custGeom>
            <a:avLst/>
            <a:gdLst/>
            <a:ahLst/>
            <a:cxnLst/>
            <a:rect l="l" t="t" r="r" b="b"/>
            <a:pathLst>
              <a:path w="54726" h="91196">
                <a:moveTo>
                  <a:pt x="975" y="81594"/>
                </a:moveTo>
                <a:lnTo>
                  <a:pt x="975" y="83515"/>
                </a:lnTo>
                <a:lnTo>
                  <a:pt x="1920" y="84475"/>
                </a:lnTo>
                <a:lnTo>
                  <a:pt x="2880" y="85435"/>
                </a:lnTo>
                <a:lnTo>
                  <a:pt x="3840" y="85435"/>
                </a:lnTo>
                <a:lnTo>
                  <a:pt x="4800" y="86395"/>
                </a:lnTo>
                <a:lnTo>
                  <a:pt x="5760" y="87355"/>
                </a:lnTo>
                <a:lnTo>
                  <a:pt x="7696" y="88315"/>
                </a:lnTo>
                <a:lnTo>
                  <a:pt x="9601" y="88315"/>
                </a:lnTo>
                <a:lnTo>
                  <a:pt x="11521" y="89275"/>
                </a:lnTo>
                <a:lnTo>
                  <a:pt x="14401" y="90236"/>
                </a:lnTo>
                <a:lnTo>
                  <a:pt x="16322" y="90236"/>
                </a:lnTo>
                <a:lnTo>
                  <a:pt x="19202" y="91196"/>
                </a:lnTo>
                <a:lnTo>
                  <a:pt x="28803" y="91196"/>
                </a:lnTo>
                <a:lnTo>
                  <a:pt x="32644" y="90236"/>
                </a:lnTo>
                <a:lnTo>
                  <a:pt x="36484" y="89275"/>
                </a:lnTo>
                <a:lnTo>
                  <a:pt x="40325" y="88315"/>
                </a:lnTo>
                <a:lnTo>
                  <a:pt x="43205" y="86395"/>
                </a:lnTo>
                <a:lnTo>
                  <a:pt x="46085" y="84475"/>
                </a:lnTo>
                <a:lnTo>
                  <a:pt x="48966" y="82555"/>
                </a:lnTo>
                <a:lnTo>
                  <a:pt x="50886" y="79674"/>
                </a:lnTo>
                <a:lnTo>
                  <a:pt x="52806" y="75834"/>
                </a:lnTo>
                <a:lnTo>
                  <a:pt x="53766" y="72953"/>
                </a:lnTo>
                <a:lnTo>
                  <a:pt x="54726" y="69113"/>
                </a:lnTo>
                <a:lnTo>
                  <a:pt x="54726" y="58552"/>
                </a:lnTo>
                <a:lnTo>
                  <a:pt x="52806" y="55671"/>
                </a:lnTo>
                <a:lnTo>
                  <a:pt x="51846" y="53766"/>
                </a:lnTo>
                <a:lnTo>
                  <a:pt x="50886" y="50871"/>
                </a:lnTo>
                <a:lnTo>
                  <a:pt x="48966" y="48950"/>
                </a:lnTo>
                <a:lnTo>
                  <a:pt x="47045" y="47045"/>
                </a:lnTo>
                <a:lnTo>
                  <a:pt x="44165" y="46085"/>
                </a:lnTo>
                <a:lnTo>
                  <a:pt x="42245" y="44150"/>
                </a:lnTo>
                <a:lnTo>
                  <a:pt x="39364" y="43205"/>
                </a:lnTo>
                <a:lnTo>
                  <a:pt x="37444" y="41269"/>
                </a:lnTo>
                <a:lnTo>
                  <a:pt x="34564" y="40325"/>
                </a:lnTo>
                <a:lnTo>
                  <a:pt x="32644" y="39364"/>
                </a:lnTo>
                <a:lnTo>
                  <a:pt x="29763" y="38404"/>
                </a:lnTo>
                <a:lnTo>
                  <a:pt x="26883" y="37429"/>
                </a:lnTo>
                <a:lnTo>
                  <a:pt x="24963" y="35524"/>
                </a:lnTo>
                <a:lnTo>
                  <a:pt x="23042" y="34564"/>
                </a:lnTo>
                <a:lnTo>
                  <a:pt x="21122" y="33588"/>
                </a:lnTo>
                <a:lnTo>
                  <a:pt x="19202" y="31683"/>
                </a:lnTo>
                <a:lnTo>
                  <a:pt x="17282" y="30723"/>
                </a:lnTo>
                <a:lnTo>
                  <a:pt x="16322" y="28803"/>
                </a:lnTo>
                <a:lnTo>
                  <a:pt x="15361" y="26883"/>
                </a:lnTo>
                <a:lnTo>
                  <a:pt x="14401" y="24963"/>
                </a:lnTo>
                <a:lnTo>
                  <a:pt x="14401" y="20162"/>
                </a:lnTo>
                <a:lnTo>
                  <a:pt x="15361" y="19202"/>
                </a:lnTo>
                <a:lnTo>
                  <a:pt x="15361" y="17282"/>
                </a:lnTo>
                <a:lnTo>
                  <a:pt x="16322" y="16322"/>
                </a:lnTo>
                <a:lnTo>
                  <a:pt x="17282" y="14401"/>
                </a:lnTo>
                <a:lnTo>
                  <a:pt x="18242" y="13441"/>
                </a:lnTo>
                <a:lnTo>
                  <a:pt x="19202" y="12481"/>
                </a:lnTo>
                <a:lnTo>
                  <a:pt x="21122" y="11521"/>
                </a:lnTo>
                <a:lnTo>
                  <a:pt x="23042" y="10561"/>
                </a:lnTo>
                <a:lnTo>
                  <a:pt x="24963" y="10561"/>
                </a:lnTo>
                <a:lnTo>
                  <a:pt x="26883" y="9601"/>
                </a:lnTo>
                <a:lnTo>
                  <a:pt x="31683" y="9601"/>
                </a:lnTo>
                <a:lnTo>
                  <a:pt x="34564" y="10561"/>
                </a:lnTo>
                <a:lnTo>
                  <a:pt x="36484" y="10561"/>
                </a:lnTo>
                <a:lnTo>
                  <a:pt x="38404" y="11521"/>
                </a:lnTo>
                <a:lnTo>
                  <a:pt x="40325" y="12481"/>
                </a:lnTo>
                <a:lnTo>
                  <a:pt x="42245" y="13441"/>
                </a:lnTo>
                <a:lnTo>
                  <a:pt x="43205" y="14401"/>
                </a:lnTo>
                <a:lnTo>
                  <a:pt x="45125" y="14401"/>
                </a:lnTo>
                <a:lnTo>
                  <a:pt x="46085" y="15361"/>
                </a:lnTo>
                <a:lnTo>
                  <a:pt x="47045" y="16322"/>
                </a:lnTo>
                <a:lnTo>
                  <a:pt x="48966" y="16322"/>
                </a:lnTo>
                <a:lnTo>
                  <a:pt x="48966" y="15361"/>
                </a:lnTo>
                <a:lnTo>
                  <a:pt x="49926" y="15361"/>
                </a:lnTo>
                <a:lnTo>
                  <a:pt x="49926" y="6720"/>
                </a:lnTo>
                <a:lnTo>
                  <a:pt x="48966" y="6720"/>
                </a:lnTo>
                <a:lnTo>
                  <a:pt x="48966" y="5760"/>
                </a:lnTo>
                <a:lnTo>
                  <a:pt x="48006" y="5760"/>
                </a:lnTo>
                <a:lnTo>
                  <a:pt x="48006" y="4800"/>
                </a:lnTo>
                <a:lnTo>
                  <a:pt x="47045" y="4800"/>
                </a:lnTo>
                <a:lnTo>
                  <a:pt x="46085" y="3840"/>
                </a:lnTo>
                <a:lnTo>
                  <a:pt x="44165" y="2880"/>
                </a:lnTo>
                <a:lnTo>
                  <a:pt x="43205" y="2880"/>
                </a:lnTo>
                <a:lnTo>
                  <a:pt x="41285" y="1920"/>
                </a:lnTo>
                <a:lnTo>
                  <a:pt x="39364" y="1920"/>
                </a:lnTo>
                <a:lnTo>
                  <a:pt x="37444" y="960"/>
                </a:lnTo>
                <a:lnTo>
                  <a:pt x="35524" y="960"/>
                </a:lnTo>
                <a:lnTo>
                  <a:pt x="33604" y="0"/>
                </a:lnTo>
                <a:lnTo>
                  <a:pt x="25923" y="0"/>
                </a:lnTo>
                <a:lnTo>
                  <a:pt x="22082" y="960"/>
                </a:lnTo>
                <a:lnTo>
                  <a:pt x="19202" y="1920"/>
                </a:lnTo>
                <a:lnTo>
                  <a:pt x="15361" y="2880"/>
                </a:lnTo>
                <a:lnTo>
                  <a:pt x="12481" y="3840"/>
                </a:lnTo>
                <a:lnTo>
                  <a:pt x="10561" y="5760"/>
                </a:lnTo>
                <a:lnTo>
                  <a:pt x="7696" y="8641"/>
                </a:lnTo>
                <a:lnTo>
                  <a:pt x="5760" y="10561"/>
                </a:lnTo>
                <a:lnTo>
                  <a:pt x="4800" y="13441"/>
                </a:lnTo>
                <a:lnTo>
                  <a:pt x="2880" y="16322"/>
                </a:lnTo>
                <a:lnTo>
                  <a:pt x="2880" y="29763"/>
                </a:lnTo>
                <a:lnTo>
                  <a:pt x="3840" y="32644"/>
                </a:lnTo>
                <a:lnTo>
                  <a:pt x="5760" y="35524"/>
                </a:lnTo>
                <a:lnTo>
                  <a:pt x="6720" y="37429"/>
                </a:lnTo>
                <a:lnTo>
                  <a:pt x="8641" y="39364"/>
                </a:lnTo>
                <a:lnTo>
                  <a:pt x="10561" y="41269"/>
                </a:lnTo>
                <a:lnTo>
                  <a:pt x="12481" y="43205"/>
                </a:lnTo>
                <a:lnTo>
                  <a:pt x="15361" y="44150"/>
                </a:lnTo>
                <a:lnTo>
                  <a:pt x="17282" y="46085"/>
                </a:lnTo>
                <a:lnTo>
                  <a:pt x="20162" y="47045"/>
                </a:lnTo>
                <a:lnTo>
                  <a:pt x="23042" y="47990"/>
                </a:lnTo>
                <a:lnTo>
                  <a:pt x="24963" y="48950"/>
                </a:lnTo>
                <a:lnTo>
                  <a:pt x="27843" y="50871"/>
                </a:lnTo>
                <a:lnTo>
                  <a:pt x="29763" y="51831"/>
                </a:lnTo>
                <a:lnTo>
                  <a:pt x="32644" y="52806"/>
                </a:lnTo>
                <a:lnTo>
                  <a:pt x="34564" y="53766"/>
                </a:lnTo>
                <a:lnTo>
                  <a:pt x="36484" y="55671"/>
                </a:lnTo>
                <a:lnTo>
                  <a:pt x="38404" y="56647"/>
                </a:lnTo>
                <a:lnTo>
                  <a:pt x="39364" y="58552"/>
                </a:lnTo>
                <a:lnTo>
                  <a:pt x="41285" y="60487"/>
                </a:lnTo>
                <a:lnTo>
                  <a:pt x="42245" y="61432"/>
                </a:lnTo>
                <a:lnTo>
                  <a:pt x="42245" y="71033"/>
                </a:lnTo>
                <a:lnTo>
                  <a:pt x="41285" y="72953"/>
                </a:lnTo>
                <a:lnTo>
                  <a:pt x="40325" y="74874"/>
                </a:lnTo>
                <a:lnTo>
                  <a:pt x="39364" y="75834"/>
                </a:lnTo>
                <a:lnTo>
                  <a:pt x="37444" y="77754"/>
                </a:lnTo>
                <a:lnTo>
                  <a:pt x="36484" y="78714"/>
                </a:lnTo>
                <a:lnTo>
                  <a:pt x="34564" y="79674"/>
                </a:lnTo>
                <a:lnTo>
                  <a:pt x="32644" y="80634"/>
                </a:lnTo>
                <a:lnTo>
                  <a:pt x="29763" y="80634"/>
                </a:lnTo>
                <a:lnTo>
                  <a:pt x="27843" y="81594"/>
                </a:lnTo>
                <a:lnTo>
                  <a:pt x="22082" y="81594"/>
                </a:lnTo>
                <a:lnTo>
                  <a:pt x="19202" y="80634"/>
                </a:lnTo>
                <a:lnTo>
                  <a:pt x="16322" y="79674"/>
                </a:lnTo>
                <a:lnTo>
                  <a:pt x="13441" y="79674"/>
                </a:lnTo>
                <a:lnTo>
                  <a:pt x="11521" y="78714"/>
                </a:lnTo>
                <a:lnTo>
                  <a:pt x="9601" y="77754"/>
                </a:lnTo>
                <a:lnTo>
                  <a:pt x="7696" y="76794"/>
                </a:lnTo>
                <a:lnTo>
                  <a:pt x="6720" y="75834"/>
                </a:lnTo>
                <a:lnTo>
                  <a:pt x="4800" y="74874"/>
                </a:lnTo>
                <a:lnTo>
                  <a:pt x="3840" y="73914"/>
                </a:lnTo>
                <a:lnTo>
                  <a:pt x="975" y="73914"/>
                </a:lnTo>
                <a:lnTo>
                  <a:pt x="975" y="76794"/>
                </a:lnTo>
                <a:lnTo>
                  <a:pt x="0" y="76794"/>
                </a:lnTo>
                <a:lnTo>
                  <a:pt x="0" y="80634"/>
                </a:lnTo>
                <a:lnTo>
                  <a:pt x="975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8" name="object 988"/>
          <p:cNvSpPr/>
          <p:nvPr/>
        </p:nvSpPr>
        <p:spPr>
          <a:xfrm>
            <a:off x="2024816" y="6898401"/>
            <a:ext cx="539511" cy="1722188"/>
          </a:xfrm>
          <a:custGeom>
            <a:avLst/>
            <a:gdLst/>
            <a:ahLst/>
            <a:cxnLst/>
            <a:rect l="l" t="t" r="r" b="b"/>
            <a:pathLst>
              <a:path w="539511" h="1722188">
                <a:moveTo>
                  <a:pt x="3840" y="0"/>
                </a:moveTo>
                <a:lnTo>
                  <a:pt x="0" y="1920"/>
                </a:lnTo>
                <a:lnTo>
                  <a:pt x="535670" y="1722188"/>
                </a:lnTo>
                <a:lnTo>
                  <a:pt x="539511" y="1721229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9" name="object 989"/>
          <p:cNvSpPr/>
          <p:nvPr/>
        </p:nvSpPr>
        <p:spPr>
          <a:xfrm>
            <a:off x="2082408" y="7121118"/>
            <a:ext cx="72969" cy="73913"/>
          </a:xfrm>
          <a:custGeom>
            <a:avLst/>
            <a:gdLst/>
            <a:ahLst/>
            <a:cxnLst/>
            <a:rect l="l" t="t" r="r" b="b"/>
            <a:pathLst>
              <a:path w="72969" h="73913">
                <a:moveTo>
                  <a:pt x="0" y="36484"/>
                </a:moveTo>
                <a:lnTo>
                  <a:pt x="38" y="38253"/>
                </a:lnTo>
                <a:lnTo>
                  <a:pt x="3349" y="52365"/>
                </a:lnTo>
                <a:lnTo>
                  <a:pt x="11243" y="63674"/>
                </a:lnTo>
                <a:lnTo>
                  <a:pt x="22646" y="71188"/>
                </a:lnTo>
                <a:lnTo>
                  <a:pt x="36484" y="73913"/>
                </a:lnTo>
                <a:lnTo>
                  <a:pt x="38175" y="73875"/>
                </a:lnTo>
                <a:lnTo>
                  <a:pt x="51786" y="70545"/>
                </a:lnTo>
                <a:lnTo>
                  <a:pt x="62838" y="62541"/>
                </a:lnTo>
                <a:lnTo>
                  <a:pt x="70257" y="50857"/>
                </a:lnTo>
                <a:lnTo>
                  <a:pt x="72969" y="36484"/>
                </a:lnTo>
                <a:lnTo>
                  <a:pt x="72957" y="35553"/>
                </a:lnTo>
                <a:lnTo>
                  <a:pt x="69841" y="21673"/>
                </a:lnTo>
                <a:lnTo>
                  <a:pt x="61980" y="10377"/>
                </a:lnTo>
                <a:lnTo>
                  <a:pt x="50488" y="2780"/>
                </a:lnTo>
                <a:lnTo>
                  <a:pt x="36484" y="0"/>
                </a:lnTo>
                <a:lnTo>
                  <a:pt x="35553" y="11"/>
                </a:lnTo>
                <a:lnTo>
                  <a:pt x="21673" y="3127"/>
                </a:lnTo>
                <a:lnTo>
                  <a:pt x="10377" y="10988"/>
                </a:lnTo>
                <a:lnTo>
                  <a:pt x="2780" y="22480"/>
                </a:lnTo>
                <a:lnTo>
                  <a:pt x="0" y="3648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0" name="object 990"/>
          <p:cNvSpPr/>
          <p:nvPr/>
        </p:nvSpPr>
        <p:spPr>
          <a:xfrm>
            <a:off x="5252237" y="7966847"/>
            <a:ext cx="72953" cy="73913"/>
          </a:xfrm>
          <a:custGeom>
            <a:avLst/>
            <a:gdLst/>
            <a:ahLst/>
            <a:cxnLst/>
            <a:rect l="l" t="t" r="r" b="b"/>
            <a:pathLst>
              <a:path w="72953" h="73913">
                <a:moveTo>
                  <a:pt x="0" y="37444"/>
                </a:moveTo>
                <a:lnTo>
                  <a:pt x="3123" y="52244"/>
                </a:lnTo>
                <a:lnTo>
                  <a:pt x="10984" y="63540"/>
                </a:lnTo>
                <a:lnTo>
                  <a:pt x="22477" y="71134"/>
                </a:lnTo>
                <a:lnTo>
                  <a:pt x="36484" y="73914"/>
                </a:lnTo>
                <a:lnTo>
                  <a:pt x="37391" y="73902"/>
                </a:lnTo>
                <a:lnTo>
                  <a:pt x="51276" y="70796"/>
                </a:lnTo>
                <a:lnTo>
                  <a:pt x="62575" y="62941"/>
                </a:lnTo>
                <a:lnTo>
                  <a:pt x="70173" y="51451"/>
                </a:lnTo>
                <a:lnTo>
                  <a:pt x="72953" y="37444"/>
                </a:lnTo>
                <a:lnTo>
                  <a:pt x="72915" y="35751"/>
                </a:lnTo>
                <a:lnTo>
                  <a:pt x="69606" y="21969"/>
                </a:lnTo>
                <a:lnTo>
                  <a:pt x="61717" y="10590"/>
                </a:lnTo>
                <a:lnTo>
                  <a:pt x="50319" y="2854"/>
                </a:lnTo>
                <a:lnTo>
                  <a:pt x="36484" y="0"/>
                </a:lnTo>
                <a:lnTo>
                  <a:pt x="34781" y="41"/>
                </a:lnTo>
                <a:lnTo>
                  <a:pt x="21174" y="3526"/>
                </a:lnTo>
                <a:lnTo>
                  <a:pt x="10126" y="11748"/>
                </a:lnTo>
                <a:lnTo>
                  <a:pt x="2710" y="23467"/>
                </a:lnTo>
                <a:lnTo>
                  <a:pt x="0" y="3744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1" name="object 991"/>
          <p:cNvSpPr/>
          <p:nvPr/>
        </p:nvSpPr>
        <p:spPr>
          <a:xfrm>
            <a:off x="3094222" y="8695946"/>
            <a:ext cx="1447633" cy="0"/>
          </a:xfrm>
          <a:custGeom>
            <a:avLst/>
            <a:gdLst/>
            <a:ahLst/>
            <a:cxnLst/>
            <a:rect l="l" t="t" r="r" b="b"/>
            <a:pathLst>
              <a:path w="1447633" h="0">
                <a:moveTo>
                  <a:pt x="0" y="0"/>
                </a:moveTo>
                <a:lnTo>
                  <a:pt x="1447633" y="0"/>
                </a:lnTo>
              </a:path>
            </a:pathLst>
          </a:custGeom>
          <a:ln w="1758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2" name="object 992"/>
          <p:cNvSpPr/>
          <p:nvPr/>
        </p:nvSpPr>
        <p:spPr>
          <a:xfrm>
            <a:off x="3999478" y="8734824"/>
            <a:ext cx="124785" cy="95999"/>
          </a:xfrm>
          <a:custGeom>
            <a:avLst/>
            <a:gdLst/>
            <a:ahLst/>
            <a:cxnLst/>
            <a:rect l="l" t="t" r="r" b="b"/>
            <a:pathLst>
              <a:path w="124785" h="95999">
                <a:moveTo>
                  <a:pt x="111343" y="2880"/>
                </a:moveTo>
                <a:lnTo>
                  <a:pt x="74874" y="81599"/>
                </a:lnTo>
                <a:lnTo>
                  <a:pt x="69113" y="2880"/>
                </a:lnTo>
                <a:lnTo>
                  <a:pt x="69113" y="1921"/>
                </a:lnTo>
                <a:lnTo>
                  <a:pt x="68153" y="964"/>
                </a:lnTo>
                <a:lnTo>
                  <a:pt x="67193" y="0"/>
                </a:lnTo>
                <a:lnTo>
                  <a:pt x="57591" y="0"/>
                </a:lnTo>
                <a:lnTo>
                  <a:pt x="56631" y="964"/>
                </a:lnTo>
                <a:lnTo>
                  <a:pt x="55671" y="964"/>
                </a:lnTo>
                <a:lnTo>
                  <a:pt x="55671" y="1921"/>
                </a:lnTo>
                <a:lnTo>
                  <a:pt x="54711" y="1921"/>
                </a:lnTo>
                <a:lnTo>
                  <a:pt x="54711" y="2880"/>
                </a:lnTo>
                <a:lnTo>
                  <a:pt x="18242" y="81599"/>
                </a:lnTo>
                <a:lnTo>
                  <a:pt x="13426" y="2880"/>
                </a:lnTo>
                <a:lnTo>
                  <a:pt x="13426" y="1921"/>
                </a:lnTo>
                <a:lnTo>
                  <a:pt x="12481" y="1921"/>
                </a:lnTo>
                <a:lnTo>
                  <a:pt x="12481" y="964"/>
                </a:lnTo>
                <a:lnTo>
                  <a:pt x="11521" y="964"/>
                </a:lnTo>
                <a:lnTo>
                  <a:pt x="11521" y="0"/>
                </a:lnTo>
                <a:lnTo>
                  <a:pt x="960" y="0"/>
                </a:lnTo>
                <a:lnTo>
                  <a:pt x="960" y="964"/>
                </a:lnTo>
                <a:lnTo>
                  <a:pt x="0" y="964"/>
                </a:lnTo>
                <a:lnTo>
                  <a:pt x="0" y="4803"/>
                </a:lnTo>
                <a:lnTo>
                  <a:pt x="7680" y="92159"/>
                </a:lnTo>
                <a:lnTo>
                  <a:pt x="7680" y="94076"/>
                </a:lnTo>
                <a:lnTo>
                  <a:pt x="8641" y="94076"/>
                </a:lnTo>
                <a:lnTo>
                  <a:pt x="8641" y="95041"/>
                </a:lnTo>
                <a:lnTo>
                  <a:pt x="12481" y="95041"/>
                </a:lnTo>
                <a:lnTo>
                  <a:pt x="13426" y="95999"/>
                </a:lnTo>
                <a:lnTo>
                  <a:pt x="19202" y="95999"/>
                </a:lnTo>
                <a:lnTo>
                  <a:pt x="20147" y="95041"/>
                </a:lnTo>
                <a:lnTo>
                  <a:pt x="23042" y="95041"/>
                </a:lnTo>
                <a:lnTo>
                  <a:pt x="23987" y="94076"/>
                </a:lnTo>
                <a:lnTo>
                  <a:pt x="24963" y="94076"/>
                </a:lnTo>
                <a:lnTo>
                  <a:pt x="24963" y="93117"/>
                </a:lnTo>
                <a:lnTo>
                  <a:pt x="25923" y="92159"/>
                </a:lnTo>
                <a:lnTo>
                  <a:pt x="57591" y="21121"/>
                </a:lnTo>
                <a:lnTo>
                  <a:pt x="58552" y="21121"/>
                </a:lnTo>
                <a:lnTo>
                  <a:pt x="63352" y="92159"/>
                </a:lnTo>
                <a:lnTo>
                  <a:pt x="64312" y="93117"/>
                </a:lnTo>
                <a:lnTo>
                  <a:pt x="64312" y="95041"/>
                </a:lnTo>
                <a:lnTo>
                  <a:pt x="68153" y="95041"/>
                </a:lnTo>
                <a:lnTo>
                  <a:pt x="69113" y="95999"/>
                </a:lnTo>
                <a:lnTo>
                  <a:pt x="74874" y="95999"/>
                </a:lnTo>
                <a:lnTo>
                  <a:pt x="75834" y="95041"/>
                </a:lnTo>
                <a:lnTo>
                  <a:pt x="78714" y="95041"/>
                </a:lnTo>
                <a:lnTo>
                  <a:pt x="79674" y="94076"/>
                </a:lnTo>
                <a:lnTo>
                  <a:pt x="80634" y="94076"/>
                </a:lnTo>
                <a:lnTo>
                  <a:pt x="80634" y="93117"/>
                </a:lnTo>
                <a:lnTo>
                  <a:pt x="81594" y="92159"/>
                </a:lnTo>
                <a:lnTo>
                  <a:pt x="123840" y="4803"/>
                </a:lnTo>
                <a:lnTo>
                  <a:pt x="124785" y="3838"/>
                </a:lnTo>
                <a:lnTo>
                  <a:pt x="124785" y="964"/>
                </a:lnTo>
                <a:lnTo>
                  <a:pt x="123840" y="0"/>
                </a:lnTo>
                <a:lnTo>
                  <a:pt x="114239" y="0"/>
                </a:lnTo>
                <a:lnTo>
                  <a:pt x="113278" y="964"/>
                </a:lnTo>
                <a:lnTo>
                  <a:pt x="112318" y="964"/>
                </a:lnTo>
                <a:lnTo>
                  <a:pt x="112318" y="1921"/>
                </a:lnTo>
                <a:lnTo>
                  <a:pt x="111343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3" name="object 993"/>
          <p:cNvSpPr/>
          <p:nvPr/>
        </p:nvSpPr>
        <p:spPr>
          <a:xfrm>
            <a:off x="4133880" y="8818345"/>
            <a:ext cx="4785" cy="13437"/>
          </a:xfrm>
          <a:custGeom>
            <a:avLst/>
            <a:gdLst/>
            <a:ahLst/>
            <a:cxnLst/>
            <a:rect l="l" t="t" r="r" b="b"/>
            <a:pathLst>
              <a:path w="4785" h="13437">
                <a:moveTo>
                  <a:pt x="1905" y="958"/>
                </a:moveTo>
                <a:lnTo>
                  <a:pt x="0" y="0"/>
                </a:lnTo>
                <a:lnTo>
                  <a:pt x="944" y="12478"/>
                </a:lnTo>
                <a:lnTo>
                  <a:pt x="4785" y="13437"/>
                </a:lnTo>
                <a:lnTo>
                  <a:pt x="3840" y="1917"/>
                </a:lnTo>
                <a:lnTo>
                  <a:pt x="1905" y="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4" name="object 994"/>
          <p:cNvSpPr/>
          <p:nvPr/>
        </p:nvSpPr>
        <p:spPr>
          <a:xfrm>
            <a:off x="4116598" y="8758827"/>
            <a:ext cx="66233" cy="72955"/>
          </a:xfrm>
          <a:custGeom>
            <a:avLst/>
            <a:gdLst/>
            <a:ahLst/>
            <a:cxnLst/>
            <a:rect l="l" t="t" r="r" b="b"/>
            <a:pathLst>
              <a:path w="66233" h="72955">
                <a:moveTo>
                  <a:pt x="24947" y="62394"/>
                </a:moveTo>
                <a:lnTo>
                  <a:pt x="23027" y="62394"/>
                </a:lnTo>
                <a:lnTo>
                  <a:pt x="21122" y="61435"/>
                </a:lnTo>
                <a:lnTo>
                  <a:pt x="22067" y="72955"/>
                </a:lnTo>
                <a:lnTo>
                  <a:pt x="30708" y="72955"/>
                </a:lnTo>
                <a:lnTo>
                  <a:pt x="35509" y="71996"/>
                </a:lnTo>
                <a:lnTo>
                  <a:pt x="39349" y="71038"/>
                </a:lnTo>
                <a:lnTo>
                  <a:pt x="42230" y="69114"/>
                </a:lnTo>
                <a:lnTo>
                  <a:pt x="46070" y="67197"/>
                </a:lnTo>
                <a:lnTo>
                  <a:pt x="48950" y="65275"/>
                </a:lnTo>
                <a:lnTo>
                  <a:pt x="51831" y="62394"/>
                </a:lnTo>
                <a:lnTo>
                  <a:pt x="54711" y="60476"/>
                </a:lnTo>
                <a:lnTo>
                  <a:pt x="56631" y="56637"/>
                </a:lnTo>
                <a:lnTo>
                  <a:pt x="58552" y="53756"/>
                </a:lnTo>
                <a:lnTo>
                  <a:pt x="60472" y="50875"/>
                </a:lnTo>
                <a:lnTo>
                  <a:pt x="61432" y="47035"/>
                </a:lnTo>
                <a:lnTo>
                  <a:pt x="63352" y="44159"/>
                </a:lnTo>
                <a:lnTo>
                  <a:pt x="64312" y="40320"/>
                </a:lnTo>
                <a:lnTo>
                  <a:pt x="65272" y="36473"/>
                </a:lnTo>
                <a:lnTo>
                  <a:pt x="65272" y="32634"/>
                </a:lnTo>
                <a:lnTo>
                  <a:pt x="66233" y="28794"/>
                </a:lnTo>
                <a:lnTo>
                  <a:pt x="66233" y="21115"/>
                </a:lnTo>
                <a:lnTo>
                  <a:pt x="65272" y="18239"/>
                </a:lnTo>
                <a:lnTo>
                  <a:pt x="64312" y="14400"/>
                </a:lnTo>
                <a:lnTo>
                  <a:pt x="63352" y="11518"/>
                </a:lnTo>
                <a:lnTo>
                  <a:pt x="61432" y="8638"/>
                </a:lnTo>
                <a:lnTo>
                  <a:pt x="59512" y="6720"/>
                </a:lnTo>
                <a:lnTo>
                  <a:pt x="57591" y="4797"/>
                </a:lnTo>
                <a:lnTo>
                  <a:pt x="54711" y="2880"/>
                </a:lnTo>
                <a:lnTo>
                  <a:pt x="50871" y="1917"/>
                </a:lnTo>
                <a:lnTo>
                  <a:pt x="47990" y="958"/>
                </a:lnTo>
                <a:lnTo>
                  <a:pt x="44150" y="0"/>
                </a:lnTo>
                <a:lnTo>
                  <a:pt x="34549" y="0"/>
                </a:lnTo>
                <a:lnTo>
                  <a:pt x="30708" y="958"/>
                </a:lnTo>
                <a:lnTo>
                  <a:pt x="26868" y="1917"/>
                </a:lnTo>
                <a:lnTo>
                  <a:pt x="23027" y="3838"/>
                </a:lnTo>
                <a:lnTo>
                  <a:pt x="20147" y="5756"/>
                </a:lnTo>
                <a:lnTo>
                  <a:pt x="17282" y="7679"/>
                </a:lnTo>
                <a:lnTo>
                  <a:pt x="14401" y="9596"/>
                </a:lnTo>
                <a:lnTo>
                  <a:pt x="11506" y="12476"/>
                </a:lnTo>
                <a:lnTo>
                  <a:pt x="9601" y="15358"/>
                </a:lnTo>
                <a:lnTo>
                  <a:pt x="6720" y="19197"/>
                </a:lnTo>
                <a:lnTo>
                  <a:pt x="5760" y="22079"/>
                </a:lnTo>
                <a:lnTo>
                  <a:pt x="3840" y="25920"/>
                </a:lnTo>
                <a:lnTo>
                  <a:pt x="2880" y="28794"/>
                </a:lnTo>
                <a:lnTo>
                  <a:pt x="1920" y="32634"/>
                </a:lnTo>
                <a:lnTo>
                  <a:pt x="944" y="36473"/>
                </a:lnTo>
                <a:lnTo>
                  <a:pt x="0" y="40320"/>
                </a:lnTo>
                <a:lnTo>
                  <a:pt x="0" y="54714"/>
                </a:lnTo>
                <a:lnTo>
                  <a:pt x="1920" y="58555"/>
                </a:lnTo>
                <a:lnTo>
                  <a:pt x="2880" y="61435"/>
                </a:lnTo>
                <a:lnTo>
                  <a:pt x="3840" y="64317"/>
                </a:lnTo>
                <a:lnTo>
                  <a:pt x="5760" y="66234"/>
                </a:lnTo>
                <a:lnTo>
                  <a:pt x="8625" y="68156"/>
                </a:lnTo>
                <a:lnTo>
                  <a:pt x="11506" y="70073"/>
                </a:lnTo>
                <a:lnTo>
                  <a:pt x="14401" y="71038"/>
                </a:lnTo>
                <a:lnTo>
                  <a:pt x="18227" y="71996"/>
                </a:lnTo>
                <a:lnTo>
                  <a:pt x="17282" y="59518"/>
                </a:lnTo>
                <a:lnTo>
                  <a:pt x="16306" y="58555"/>
                </a:lnTo>
                <a:lnTo>
                  <a:pt x="14401" y="56637"/>
                </a:lnTo>
                <a:lnTo>
                  <a:pt x="14401" y="55679"/>
                </a:lnTo>
                <a:lnTo>
                  <a:pt x="13441" y="53756"/>
                </a:lnTo>
                <a:lnTo>
                  <a:pt x="12466" y="50875"/>
                </a:lnTo>
                <a:lnTo>
                  <a:pt x="12466" y="41279"/>
                </a:lnTo>
                <a:lnTo>
                  <a:pt x="13441" y="38397"/>
                </a:lnTo>
                <a:lnTo>
                  <a:pt x="13441" y="35515"/>
                </a:lnTo>
                <a:lnTo>
                  <a:pt x="14401" y="32634"/>
                </a:lnTo>
                <a:lnTo>
                  <a:pt x="15346" y="29759"/>
                </a:lnTo>
                <a:lnTo>
                  <a:pt x="16306" y="26877"/>
                </a:lnTo>
                <a:lnTo>
                  <a:pt x="17282" y="24955"/>
                </a:lnTo>
                <a:lnTo>
                  <a:pt x="18227" y="22079"/>
                </a:lnTo>
                <a:lnTo>
                  <a:pt x="20147" y="20156"/>
                </a:lnTo>
                <a:lnTo>
                  <a:pt x="22067" y="18239"/>
                </a:lnTo>
                <a:lnTo>
                  <a:pt x="23987" y="16317"/>
                </a:lnTo>
                <a:lnTo>
                  <a:pt x="25907" y="14400"/>
                </a:lnTo>
                <a:lnTo>
                  <a:pt x="27828" y="12476"/>
                </a:lnTo>
                <a:lnTo>
                  <a:pt x="29748" y="11518"/>
                </a:lnTo>
                <a:lnTo>
                  <a:pt x="32628" y="10559"/>
                </a:lnTo>
                <a:lnTo>
                  <a:pt x="43190" y="10559"/>
                </a:lnTo>
                <a:lnTo>
                  <a:pt x="45110" y="11518"/>
                </a:lnTo>
                <a:lnTo>
                  <a:pt x="47030" y="12476"/>
                </a:lnTo>
                <a:lnTo>
                  <a:pt x="48950" y="13435"/>
                </a:lnTo>
                <a:lnTo>
                  <a:pt x="49911" y="14400"/>
                </a:lnTo>
                <a:lnTo>
                  <a:pt x="50871" y="15358"/>
                </a:lnTo>
                <a:lnTo>
                  <a:pt x="51831" y="17276"/>
                </a:lnTo>
                <a:lnTo>
                  <a:pt x="52791" y="19197"/>
                </a:lnTo>
                <a:lnTo>
                  <a:pt x="52791" y="34556"/>
                </a:lnTo>
                <a:lnTo>
                  <a:pt x="51831" y="37438"/>
                </a:lnTo>
                <a:lnTo>
                  <a:pt x="50871" y="40320"/>
                </a:lnTo>
                <a:lnTo>
                  <a:pt x="50871" y="42237"/>
                </a:lnTo>
                <a:lnTo>
                  <a:pt x="49911" y="45118"/>
                </a:lnTo>
                <a:lnTo>
                  <a:pt x="47990" y="47999"/>
                </a:lnTo>
                <a:lnTo>
                  <a:pt x="47030" y="49917"/>
                </a:lnTo>
                <a:lnTo>
                  <a:pt x="45110" y="52797"/>
                </a:lnTo>
                <a:lnTo>
                  <a:pt x="44150" y="54714"/>
                </a:lnTo>
                <a:lnTo>
                  <a:pt x="42230" y="56637"/>
                </a:lnTo>
                <a:lnTo>
                  <a:pt x="40309" y="58555"/>
                </a:lnTo>
                <a:lnTo>
                  <a:pt x="38389" y="59518"/>
                </a:lnTo>
                <a:lnTo>
                  <a:pt x="35509" y="61435"/>
                </a:lnTo>
                <a:lnTo>
                  <a:pt x="33588" y="62394"/>
                </a:lnTo>
                <a:lnTo>
                  <a:pt x="24947" y="623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5" name="object 995"/>
          <p:cNvSpPr/>
          <p:nvPr/>
        </p:nvSpPr>
        <p:spPr>
          <a:xfrm>
            <a:off x="4192432" y="8758827"/>
            <a:ext cx="50871" cy="71996"/>
          </a:xfrm>
          <a:custGeom>
            <a:avLst/>
            <a:gdLst/>
            <a:ahLst/>
            <a:cxnLst/>
            <a:rect l="l" t="t" r="r" b="b"/>
            <a:pathLst>
              <a:path w="50871" h="71996">
                <a:moveTo>
                  <a:pt x="47990" y="13435"/>
                </a:moveTo>
                <a:lnTo>
                  <a:pt x="47990" y="12476"/>
                </a:lnTo>
                <a:lnTo>
                  <a:pt x="48950" y="12476"/>
                </a:lnTo>
                <a:lnTo>
                  <a:pt x="48950" y="11518"/>
                </a:lnTo>
                <a:lnTo>
                  <a:pt x="49911" y="10559"/>
                </a:lnTo>
                <a:lnTo>
                  <a:pt x="49911" y="7679"/>
                </a:lnTo>
                <a:lnTo>
                  <a:pt x="50871" y="7679"/>
                </a:lnTo>
                <a:lnTo>
                  <a:pt x="50871" y="1917"/>
                </a:lnTo>
                <a:lnTo>
                  <a:pt x="49911" y="1917"/>
                </a:lnTo>
                <a:lnTo>
                  <a:pt x="48950" y="958"/>
                </a:lnTo>
                <a:lnTo>
                  <a:pt x="46070" y="958"/>
                </a:lnTo>
                <a:lnTo>
                  <a:pt x="46070" y="0"/>
                </a:lnTo>
                <a:lnTo>
                  <a:pt x="40309" y="0"/>
                </a:lnTo>
                <a:lnTo>
                  <a:pt x="38389" y="958"/>
                </a:lnTo>
                <a:lnTo>
                  <a:pt x="36484" y="958"/>
                </a:lnTo>
                <a:lnTo>
                  <a:pt x="34549" y="1917"/>
                </a:lnTo>
                <a:lnTo>
                  <a:pt x="32644" y="3838"/>
                </a:lnTo>
                <a:lnTo>
                  <a:pt x="30708" y="4797"/>
                </a:lnTo>
                <a:lnTo>
                  <a:pt x="28803" y="5756"/>
                </a:lnTo>
                <a:lnTo>
                  <a:pt x="26868" y="7679"/>
                </a:lnTo>
                <a:lnTo>
                  <a:pt x="25923" y="9596"/>
                </a:lnTo>
                <a:lnTo>
                  <a:pt x="24002" y="11518"/>
                </a:lnTo>
                <a:lnTo>
                  <a:pt x="23027" y="13435"/>
                </a:lnTo>
                <a:lnTo>
                  <a:pt x="22082" y="15358"/>
                </a:lnTo>
                <a:lnTo>
                  <a:pt x="24002" y="3838"/>
                </a:lnTo>
                <a:lnTo>
                  <a:pt x="24002" y="1917"/>
                </a:lnTo>
                <a:lnTo>
                  <a:pt x="23027" y="1917"/>
                </a:lnTo>
                <a:lnTo>
                  <a:pt x="22082" y="958"/>
                </a:lnTo>
                <a:lnTo>
                  <a:pt x="16306" y="958"/>
                </a:lnTo>
                <a:lnTo>
                  <a:pt x="15361" y="1917"/>
                </a:lnTo>
                <a:lnTo>
                  <a:pt x="14401" y="1917"/>
                </a:lnTo>
                <a:lnTo>
                  <a:pt x="13441" y="2880"/>
                </a:lnTo>
                <a:lnTo>
                  <a:pt x="13441" y="3838"/>
                </a:lnTo>
                <a:lnTo>
                  <a:pt x="0" y="69114"/>
                </a:lnTo>
                <a:lnTo>
                  <a:pt x="0" y="71038"/>
                </a:lnTo>
                <a:lnTo>
                  <a:pt x="2880" y="71038"/>
                </a:lnTo>
                <a:lnTo>
                  <a:pt x="3840" y="71996"/>
                </a:lnTo>
                <a:lnTo>
                  <a:pt x="7680" y="71996"/>
                </a:lnTo>
                <a:lnTo>
                  <a:pt x="8641" y="71038"/>
                </a:lnTo>
                <a:lnTo>
                  <a:pt x="11521" y="71038"/>
                </a:lnTo>
                <a:lnTo>
                  <a:pt x="11521" y="70073"/>
                </a:lnTo>
                <a:lnTo>
                  <a:pt x="12481" y="70073"/>
                </a:lnTo>
                <a:lnTo>
                  <a:pt x="12481" y="69114"/>
                </a:lnTo>
                <a:lnTo>
                  <a:pt x="18242" y="40320"/>
                </a:lnTo>
                <a:lnTo>
                  <a:pt x="19202" y="35515"/>
                </a:lnTo>
                <a:lnTo>
                  <a:pt x="20162" y="31676"/>
                </a:lnTo>
                <a:lnTo>
                  <a:pt x="22082" y="28794"/>
                </a:lnTo>
                <a:lnTo>
                  <a:pt x="24002" y="24955"/>
                </a:lnTo>
                <a:lnTo>
                  <a:pt x="25923" y="22079"/>
                </a:lnTo>
                <a:lnTo>
                  <a:pt x="27843" y="20156"/>
                </a:lnTo>
                <a:lnTo>
                  <a:pt x="29748" y="17276"/>
                </a:lnTo>
                <a:lnTo>
                  <a:pt x="31683" y="15358"/>
                </a:lnTo>
                <a:lnTo>
                  <a:pt x="34549" y="13435"/>
                </a:lnTo>
                <a:lnTo>
                  <a:pt x="36484" y="12476"/>
                </a:lnTo>
                <a:lnTo>
                  <a:pt x="38389" y="11518"/>
                </a:lnTo>
                <a:lnTo>
                  <a:pt x="42230" y="11518"/>
                </a:lnTo>
                <a:lnTo>
                  <a:pt x="43205" y="12476"/>
                </a:lnTo>
                <a:lnTo>
                  <a:pt x="45110" y="12476"/>
                </a:lnTo>
                <a:lnTo>
                  <a:pt x="45110" y="13435"/>
                </a:lnTo>
                <a:lnTo>
                  <a:pt x="47990" y="13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6" name="object 996"/>
          <p:cNvSpPr/>
          <p:nvPr/>
        </p:nvSpPr>
        <p:spPr>
          <a:xfrm>
            <a:off x="4244263" y="8728108"/>
            <a:ext cx="31683" cy="102716"/>
          </a:xfrm>
          <a:custGeom>
            <a:avLst/>
            <a:gdLst/>
            <a:ahLst/>
            <a:cxnLst/>
            <a:rect l="l" t="t" r="r" b="b"/>
            <a:pathLst>
              <a:path w="31683" h="102716">
                <a:moveTo>
                  <a:pt x="19202" y="1917"/>
                </a:moveTo>
                <a:lnTo>
                  <a:pt x="0" y="99834"/>
                </a:lnTo>
                <a:lnTo>
                  <a:pt x="0" y="101757"/>
                </a:lnTo>
                <a:lnTo>
                  <a:pt x="2880" y="101757"/>
                </a:lnTo>
                <a:lnTo>
                  <a:pt x="2880" y="102716"/>
                </a:lnTo>
                <a:lnTo>
                  <a:pt x="7680" y="102716"/>
                </a:lnTo>
                <a:lnTo>
                  <a:pt x="8641" y="101757"/>
                </a:lnTo>
                <a:lnTo>
                  <a:pt x="11521" y="101757"/>
                </a:lnTo>
                <a:lnTo>
                  <a:pt x="11521" y="100792"/>
                </a:lnTo>
                <a:lnTo>
                  <a:pt x="12481" y="100792"/>
                </a:lnTo>
                <a:lnTo>
                  <a:pt x="12481" y="99834"/>
                </a:lnTo>
                <a:lnTo>
                  <a:pt x="31683" y="1917"/>
                </a:lnTo>
                <a:lnTo>
                  <a:pt x="31683" y="958"/>
                </a:lnTo>
                <a:lnTo>
                  <a:pt x="30723" y="958"/>
                </a:lnTo>
                <a:lnTo>
                  <a:pt x="30723" y="0"/>
                </a:lnTo>
                <a:lnTo>
                  <a:pt x="21122" y="0"/>
                </a:lnTo>
                <a:lnTo>
                  <a:pt x="20162" y="958"/>
                </a:lnTo>
                <a:lnTo>
                  <a:pt x="20162" y="1917"/>
                </a:lnTo>
                <a:lnTo>
                  <a:pt x="19202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7" name="object 997"/>
          <p:cNvSpPr/>
          <p:nvPr/>
        </p:nvSpPr>
        <p:spPr>
          <a:xfrm>
            <a:off x="4279788" y="8728108"/>
            <a:ext cx="72953" cy="89623"/>
          </a:xfrm>
          <a:custGeom>
            <a:avLst/>
            <a:gdLst/>
            <a:ahLst/>
            <a:cxnLst/>
            <a:rect l="l" t="t" r="r" b="b"/>
            <a:pathLst>
              <a:path w="72953" h="89623">
                <a:moveTo>
                  <a:pt x="45110" y="87357"/>
                </a:moveTo>
                <a:lnTo>
                  <a:pt x="44764" y="89623"/>
                </a:lnTo>
                <a:lnTo>
                  <a:pt x="45110" y="89274"/>
                </a:lnTo>
                <a:lnTo>
                  <a:pt x="45110" y="87357"/>
                </a:lnTo>
                <a:close/>
              </a:path>
              <a:path w="72953" h="89623">
                <a:moveTo>
                  <a:pt x="960" y="87357"/>
                </a:moveTo>
                <a:lnTo>
                  <a:pt x="960" y="89274"/>
                </a:lnTo>
                <a:lnTo>
                  <a:pt x="1920" y="91196"/>
                </a:lnTo>
                <a:lnTo>
                  <a:pt x="2880" y="93113"/>
                </a:lnTo>
                <a:lnTo>
                  <a:pt x="3840" y="95036"/>
                </a:lnTo>
                <a:lnTo>
                  <a:pt x="4800" y="95995"/>
                </a:lnTo>
                <a:lnTo>
                  <a:pt x="5760" y="97916"/>
                </a:lnTo>
                <a:lnTo>
                  <a:pt x="6720" y="98875"/>
                </a:lnTo>
                <a:lnTo>
                  <a:pt x="8641" y="100792"/>
                </a:lnTo>
                <a:lnTo>
                  <a:pt x="10561" y="101757"/>
                </a:lnTo>
                <a:lnTo>
                  <a:pt x="12481" y="101757"/>
                </a:lnTo>
                <a:lnTo>
                  <a:pt x="14401" y="102716"/>
                </a:lnTo>
                <a:lnTo>
                  <a:pt x="17282" y="103674"/>
                </a:lnTo>
                <a:lnTo>
                  <a:pt x="23042" y="103674"/>
                </a:lnTo>
                <a:lnTo>
                  <a:pt x="25923" y="102716"/>
                </a:lnTo>
                <a:lnTo>
                  <a:pt x="28803" y="101757"/>
                </a:lnTo>
                <a:lnTo>
                  <a:pt x="30723" y="100792"/>
                </a:lnTo>
                <a:lnTo>
                  <a:pt x="33588" y="99834"/>
                </a:lnTo>
                <a:lnTo>
                  <a:pt x="35524" y="97916"/>
                </a:lnTo>
                <a:lnTo>
                  <a:pt x="38404" y="95995"/>
                </a:lnTo>
                <a:lnTo>
                  <a:pt x="40309" y="95036"/>
                </a:lnTo>
                <a:lnTo>
                  <a:pt x="42245" y="93113"/>
                </a:lnTo>
                <a:lnTo>
                  <a:pt x="43205" y="91196"/>
                </a:lnTo>
                <a:lnTo>
                  <a:pt x="44764" y="89623"/>
                </a:lnTo>
                <a:lnTo>
                  <a:pt x="45110" y="87357"/>
                </a:lnTo>
                <a:lnTo>
                  <a:pt x="45110" y="89274"/>
                </a:lnTo>
                <a:lnTo>
                  <a:pt x="44764" y="89623"/>
                </a:lnTo>
                <a:lnTo>
                  <a:pt x="43205" y="99834"/>
                </a:lnTo>
                <a:lnTo>
                  <a:pt x="43205" y="101757"/>
                </a:lnTo>
                <a:lnTo>
                  <a:pt x="45110" y="101757"/>
                </a:lnTo>
                <a:lnTo>
                  <a:pt x="46085" y="102716"/>
                </a:lnTo>
                <a:lnTo>
                  <a:pt x="47045" y="71998"/>
                </a:lnTo>
                <a:lnTo>
                  <a:pt x="45110" y="75837"/>
                </a:lnTo>
                <a:lnTo>
                  <a:pt x="43205" y="78719"/>
                </a:lnTo>
                <a:lnTo>
                  <a:pt x="41269" y="82558"/>
                </a:lnTo>
                <a:lnTo>
                  <a:pt x="38404" y="84475"/>
                </a:lnTo>
                <a:lnTo>
                  <a:pt x="36484" y="87357"/>
                </a:lnTo>
                <a:lnTo>
                  <a:pt x="33588" y="89274"/>
                </a:lnTo>
                <a:lnTo>
                  <a:pt x="30723" y="91196"/>
                </a:lnTo>
                <a:lnTo>
                  <a:pt x="27843" y="92154"/>
                </a:lnTo>
                <a:lnTo>
                  <a:pt x="25923" y="93113"/>
                </a:lnTo>
                <a:lnTo>
                  <a:pt x="19202" y="93113"/>
                </a:lnTo>
                <a:lnTo>
                  <a:pt x="16322" y="92154"/>
                </a:lnTo>
                <a:lnTo>
                  <a:pt x="15361" y="89274"/>
                </a:lnTo>
                <a:lnTo>
                  <a:pt x="13441" y="86398"/>
                </a:lnTo>
                <a:lnTo>
                  <a:pt x="12481" y="82558"/>
                </a:lnTo>
                <a:lnTo>
                  <a:pt x="12481" y="73913"/>
                </a:lnTo>
                <a:lnTo>
                  <a:pt x="14401" y="39357"/>
                </a:lnTo>
                <a:lnTo>
                  <a:pt x="11521" y="42237"/>
                </a:lnTo>
                <a:lnTo>
                  <a:pt x="9601" y="45119"/>
                </a:lnTo>
                <a:lnTo>
                  <a:pt x="7680" y="48958"/>
                </a:lnTo>
                <a:lnTo>
                  <a:pt x="5760" y="51834"/>
                </a:lnTo>
                <a:lnTo>
                  <a:pt x="4800" y="55674"/>
                </a:lnTo>
                <a:lnTo>
                  <a:pt x="3840" y="59513"/>
                </a:lnTo>
                <a:lnTo>
                  <a:pt x="1920" y="62395"/>
                </a:lnTo>
                <a:lnTo>
                  <a:pt x="960" y="66234"/>
                </a:lnTo>
                <a:lnTo>
                  <a:pt x="960" y="70075"/>
                </a:lnTo>
                <a:lnTo>
                  <a:pt x="0" y="72956"/>
                </a:lnTo>
                <a:lnTo>
                  <a:pt x="0" y="86398"/>
                </a:lnTo>
                <a:lnTo>
                  <a:pt x="960" y="87357"/>
                </a:lnTo>
                <a:close/>
              </a:path>
              <a:path w="72953" h="89623">
                <a:moveTo>
                  <a:pt x="72953" y="2875"/>
                </a:moveTo>
                <a:lnTo>
                  <a:pt x="72953" y="958"/>
                </a:lnTo>
                <a:lnTo>
                  <a:pt x="71993" y="958"/>
                </a:lnTo>
                <a:lnTo>
                  <a:pt x="71033" y="0"/>
                </a:lnTo>
                <a:lnTo>
                  <a:pt x="64312" y="0"/>
                </a:lnTo>
                <a:lnTo>
                  <a:pt x="64312" y="958"/>
                </a:lnTo>
                <a:lnTo>
                  <a:pt x="61432" y="958"/>
                </a:lnTo>
                <a:lnTo>
                  <a:pt x="61432" y="2875"/>
                </a:lnTo>
                <a:lnTo>
                  <a:pt x="53766" y="40315"/>
                </a:lnTo>
                <a:lnTo>
                  <a:pt x="52791" y="38398"/>
                </a:lnTo>
                <a:lnTo>
                  <a:pt x="51831" y="37440"/>
                </a:lnTo>
                <a:lnTo>
                  <a:pt x="49926" y="36475"/>
                </a:lnTo>
                <a:lnTo>
                  <a:pt x="48950" y="35516"/>
                </a:lnTo>
                <a:lnTo>
                  <a:pt x="47990" y="34558"/>
                </a:lnTo>
                <a:lnTo>
                  <a:pt x="46085" y="33599"/>
                </a:lnTo>
                <a:lnTo>
                  <a:pt x="44150" y="32636"/>
                </a:lnTo>
                <a:lnTo>
                  <a:pt x="43205" y="31677"/>
                </a:lnTo>
                <a:lnTo>
                  <a:pt x="41269" y="31677"/>
                </a:lnTo>
                <a:lnTo>
                  <a:pt x="39364" y="30719"/>
                </a:lnTo>
                <a:lnTo>
                  <a:pt x="30723" y="30719"/>
                </a:lnTo>
                <a:lnTo>
                  <a:pt x="26868" y="31677"/>
                </a:lnTo>
                <a:lnTo>
                  <a:pt x="23042" y="33599"/>
                </a:lnTo>
                <a:lnTo>
                  <a:pt x="20162" y="34558"/>
                </a:lnTo>
                <a:lnTo>
                  <a:pt x="17282" y="37440"/>
                </a:lnTo>
                <a:lnTo>
                  <a:pt x="14401" y="39357"/>
                </a:lnTo>
                <a:lnTo>
                  <a:pt x="12481" y="73913"/>
                </a:lnTo>
                <a:lnTo>
                  <a:pt x="13441" y="71039"/>
                </a:lnTo>
                <a:lnTo>
                  <a:pt x="13441" y="68157"/>
                </a:lnTo>
                <a:lnTo>
                  <a:pt x="14401" y="65275"/>
                </a:lnTo>
                <a:lnTo>
                  <a:pt x="15361" y="62395"/>
                </a:lnTo>
                <a:lnTo>
                  <a:pt x="16322" y="60478"/>
                </a:lnTo>
                <a:lnTo>
                  <a:pt x="17282" y="57596"/>
                </a:lnTo>
                <a:lnTo>
                  <a:pt x="18242" y="54716"/>
                </a:lnTo>
                <a:lnTo>
                  <a:pt x="19202" y="51834"/>
                </a:lnTo>
                <a:lnTo>
                  <a:pt x="21122" y="49917"/>
                </a:lnTo>
                <a:lnTo>
                  <a:pt x="22082" y="47995"/>
                </a:lnTo>
                <a:lnTo>
                  <a:pt x="24003" y="46078"/>
                </a:lnTo>
                <a:lnTo>
                  <a:pt x="25923" y="44154"/>
                </a:lnTo>
                <a:lnTo>
                  <a:pt x="27843" y="43196"/>
                </a:lnTo>
                <a:lnTo>
                  <a:pt x="29763" y="42237"/>
                </a:lnTo>
                <a:lnTo>
                  <a:pt x="32644" y="41279"/>
                </a:lnTo>
                <a:lnTo>
                  <a:pt x="38404" y="41279"/>
                </a:lnTo>
                <a:lnTo>
                  <a:pt x="41269" y="42237"/>
                </a:lnTo>
                <a:lnTo>
                  <a:pt x="44150" y="44154"/>
                </a:lnTo>
                <a:lnTo>
                  <a:pt x="47045" y="46078"/>
                </a:lnTo>
                <a:lnTo>
                  <a:pt x="48950" y="47995"/>
                </a:lnTo>
                <a:lnTo>
                  <a:pt x="51831" y="51834"/>
                </a:lnTo>
                <a:lnTo>
                  <a:pt x="48950" y="63354"/>
                </a:lnTo>
                <a:lnTo>
                  <a:pt x="47990" y="68157"/>
                </a:lnTo>
                <a:lnTo>
                  <a:pt x="47045" y="71998"/>
                </a:lnTo>
                <a:lnTo>
                  <a:pt x="46085" y="102716"/>
                </a:lnTo>
                <a:lnTo>
                  <a:pt x="49926" y="102716"/>
                </a:lnTo>
                <a:lnTo>
                  <a:pt x="50871" y="101757"/>
                </a:lnTo>
                <a:lnTo>
                  <a:pt x="52791" y="101757"/>
                </a:lnTo>
                <a:lnTo>
                  <a:pt x="53766" y="100792"/>
                </a:lnTo>
                <a:lnTo>
                  <a:pt x="53766" y="99834"/>
                </a:lnTo>
                <a:lnTo>
                  <a:pt x="72953" y="28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8" name="object 998"/>
          <p:cNvSpPr/>
          <p:nvPr/>
        </p:nvSpPr>
        <p:spPr>
          <a:xfrm>
            <a:off x="1258758" y="7265106"/>
            <a:ext cx="59519" cy="128640"/>
          </a:xfrm>
          <a:custGeom>
            <a:avLst/>
            <a:gdLst/>
            <a:ahLst/>
            <a:cxnLst/>
            <a:rect l="l" t="t" r="r" b="b"/>
            <a:pathLst>
              <a:path w="59519" h="128640">
                <a:moveTo>
                  <a:pt x="20164" y="104637"/>
                </a:moveTo>
                <a:lnTo>
                  <a:pt x="20164" y="112318"/>
                </a:lnTo>
                <a:lnTo>
                  <a:pt x="19199" y="117119"/>
                </a:lnTo>
                <a:lnTo>
                  <a:pt x="17282" y="119039"/>
                </a:lnTo>
                <a:lnTo>
                  <a:pt x="15358" y="123840"/>
                </a:lnTo>
                <a:lnTo>
                  <a:pt x="10561" y="124800"/>
                </a:lnTo>
                <a:lnTo>
                  <a:pt x="0" y="124800"/>
                </a:lnTo>
                <a:lnTo>
                  <a:pt x="0" y="128640"/>
                </a:lnTo>
                <a:lnTo>
                  <a:pt x="59519" y="128640"/>
                </a:lnTo>
                <a:lnTo>
                  <a:pt x="59519" y="124800"/>
                </a:lnTo>
                <a:lnTo>
                  <a:pt x="48958" y="124800"/>
                </a:lnTo>
                <a:lnTo>
                  <a:pt x="45119" y="123840"/>
                </a:lnTo>
                <a:lnTo>
                  <a:pt x="42243" y="120959"/>
                </a:lnTo>
                <a:lnTo>
                  <a:pt x="40320" y="118079"/>
                </a:lnTo>
                <a:lnTo>
                  <a:pt x="39361" y="113278"/>
                </a:lnTo>
                <a:lnTo>
                  <a:pt x="39361" y="63367"/>
                </a:lnTo>
                <a:lnTo>
                  <a:pt x="44160" y="64328"/>
                </a:lnTo>
                <a:lnTo>
                  <a:pt x="47999" y="65288"/>
                </a:lnTo>
                <a:lnTo>
                  <a:pt x="46082" y="59527"/>
                </a:lnTo>
                <a:lnTo>
                  <a:pt x="43202" y="58567"/>
                </a:lnTo>
                <a:lnTo>
                  <a:pt x="39361" y="57607"/>
                </a:lnTo>
                <a:lnTo>
                  <a:pt x="39361" y="0"/>
                </a:lnTo>
                <a:lnTo>
                  <a:pt x="20164" y="5760"/>
                </a:lnTo>
                <a:lnTo>
                  <a:pt x="20164" y="10463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9" name="object 999"/>
          <p:cNvSpPr/>
          <p:nvPr/>
        </p:nvSpPr>
        <p:spPr>
          <a:xfrm>
            <a:off x="1258758" y="7254544"/>
            <a:ext cx="106561" cy="76809"/>
          </a:xfrm>
          <a:custGeom>
            <a:avLst/>
            <a:gdLst/>
            <a:ahLst/>
            <a:cxnLst/>
            <a:rect l="l" t="t" r="r" b="b"/>
            <a:pathLst>
              <a:path w="106561" h="76809">
                <a:moveTo>
                  <a:pt x="4803" y="3840"/>
                </a:moveTo>
                <a:lnTo>
                  <a:pt x="10561" y="3840"/>
                </a:lnTo>
                <a:lnTo>
                  <a:pt x="14400" y="5760"/>
                </a:lnTo>
                <a:lnTo>
                  <a:pt x="17282" y="8641"/>
                </a:lnTo>
                <a:lnTo>
                  <a:pt x="19199" y="10561"/>
                </a:lnTo>
                <a:lnTo>
                  <a:pt x="20164" y="16322"/>
                </a:lnTo>
                <a:lnTo>
                  <a:pt x="39361" y="10561"/>
                </a:lnTo>
                <a:lnTo>
                  <a:pt x="45119" y="9601"/>
                </a:lnTo>
                <a:lnTo>
                  <a:pt x="49923" y="8641"/>
                </a:lnTo>
                <a:lnTo>
                  <a:pt x="58561" y="8641"/>
                </a:lnTo>
                <a:lnTo>
                  <a:pt x="64317" y="9601"/>
                </a:lnTo>
                <a:lnTo>
                  <a:pt x="68157" y="12481"/>
                </a:lnTo>
                <a:lnTo>
                  <a:pt x="72961" y="15377"/>
                </a:lnTo>
                <a:lnTo>
                  <a:pt x="76801" y="19202"/>
                </a:lnTo>
                <a:lnTo>
                  <a:pt x="78717" y="24002"/>
                </a:lnTo>
                <a:lnTo>
                  <a:pt x="81599" y="28803"/>
                </a:lnTo>
                <a:lnTo>
                  <a:pt x="82558" y="34564"/>
                </a:lnTo>
                <a:lnTo>
                  <a:pt x="82558" y="49926"/>
                </a:lnTo>
                <a:lnTo>
                  <a:pt x="79676" y="56647"/>
                </a:lnTo>
                <a:lnTo>
                  <a:pt x="74878" y="62407"/>
                </a:lnTo>
                <a:lnTo>
                  <a:pt x="70079" y="68168"/>
                </a:lnTo>
                <a:lnTo>
                  <a:pt x="63358" y="70088"/>
                </a:lnTo>
                <a:lnTo>
                  <a:pt x="46082" y="70088"/>
                </a:lnTo>
                <a:lnTo>
                  <a:pt x="47999" y="75849"/>
                </a:lnTo>
                <a:lnTo>
                  <a:pt x="51840" y="76809"/>
                </a:lnTo>
                <a:lnTo>
                  <a:pt x="63358" y="76809"/>
                </a:lnTo>
                <a:lnTo>
                  <a:pt x="72519" y="76287"/>
                </a:lnTo>
                <a:lnTo>
                  <a:pt x="85030" y="73033"/>
                </a:lnTo>
                <a:lnTo>
                  <a:pt x="95041" y="66248"/>
                </a:lnTo>
                <a:lnTo>
                  <a:pt x="98375" y="62872"/>
                </a:lnTo>
                <a:lnTo>
                  <a:pt x="104514" y="51877"/>
                </a:lnTo>
                <a:lnTo>
                  <a:pt x="106561" y="38404"/>
                </a:lnTo>
                <a:lnTo>
                  <a:pt x="106561" y="30723"/>
                </a:lnTo>
                <a:lnTo>
                  <a:pt x="103679" y="23042"/>
                </a:lnTo>
                <a:lnTo>
                  <a:pt x="98881" y="17282"/>
                </a:lnTo>
                <a:lnTo>
                  <a:pt x="94078" y="10561"/>
                </a:lnTo>
                <a:lnTo>
                  <a:pt x="87361" y="6720"/>
                </a:lnTo>
                <a:lnTo>
                  <a:pt x="80640" y="3840"/>
                </a:lnTo>
                <a:lnTo>
                  <a:pt x="76965" y="2963"/>
                </a:lnTo>
                <a:lnTo>
                  <a:pt x="65251" y="886"/>
                </a:lnTo>
                <a:lnTo>
                  <a:pt x="50881" y="0"/>
                </a:lnTo>
                <a:lnTo>
                  <a:pt x="0" y="0"/>
                </a:lnTo>
                <a:lnTo>
                  <a:pt x="0" y="3840"/>
                </a:lnTo>
                <a:lnTo>
                  <a:pt x="4803" y="384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0" name="object 1000"/>
          <p:cNvSpPr/>
          <p:nvPr/>
        </p:nvSpPr>
        <p:spPr>
          <a:xfrm>
            <a:off x="1392198" y="7251679"/>
            <a:ext cx="31676" cy="52791"/>
          </a:xfrm>
          <a:custGeom>
            <a:avLst/>
            <a:gdLst/>
            <a:ahLst/>
            <a:cxnLst/>
            <a:rect l="l" t="t" r="r" b="b"/>
            <a:pathLst>
              <a:path w="31676" h="52791">
                <a:moveTo>
                  <a:pt x="958" y="17266"/>
                </a:moveTo>
                <a:lnTo>
                  <a:pt x="2880" y="19187"/>
                </a:lnTo>
                <a:lnTo>
                  <a:pt x="5756" y="22067"/>
                </a:lnTo>
                <a:lnTo>
                  <a:pt x="7679" y="23027"/>
                </a:lnTo>
                <a:lnTo>
                  <a:pt x="11518" y="23027"/>
                </a:lnTo>
                <a:lnTo>
                  <a:pt x="13435" y="22067"/>
                </a:lnTo>
                <a:lnTo>
                  <a:pt x="15358" y="22067"/>
                </a:lnTo>
                <a:lnTo>
                  <a:pt x="16317" y="21107"/>
                </a:lnTo>
                <a:lnTo>
                  <a:pt x="20156" y="21107"/>
                </a:lnTo>
                <a:lnTo>
                  <a:pt x="21115" y="22067"/>
                </a:lnTo>
                <a:lnTo>
                  <a:pt x="21115" y="23987"/>
                </a:lnTo>
                <a:lnTo>
                  <a:pt x="22079" y="24947"/>
                </a:lnTo>
                <a:lnTo>
                  <a:pt x="22079" y="30708"/>
                </a:lnTo>
                <a:lnTo>
                  <a:pt x="21115" y="33588"/>
                </a:lnTo>
                <a:lnTo>
                  <a:pt x="19197" y="36469"/>
                </a:lnTo>
                <a:lnTo>
                  <a:pt x="16317" y="40309"/>
                </a:lnTo>
                <a:lnTo>
                  <a:pt x="11518" y="44150"/>
                </a:lnTo>
                <a:lnTo>
                  <a:pt x="4797" y="47990"/>
                </a:lnTo>
                <a:lnTo>
                  <a:pt x="4797" y="52791"/>
                </a:lnTo>
                <a:lnTo>
                  <a:pt x="12476" y="49911"/>
                </a:lnTo>
                <a:lnTo>
                  <a:pt x="18239" y="47030"/>
                </a:lnTo>
                <a:lnTo>
                  <a:pt x="22079" y="42230"/>
                </a:lnTo>
                <a:lnTo>
                  <a:pt x="28794" y="35509"/>
                </a:lnTo>
                <a:lnTo>
                  <a:pt x="31676" y="27828"/>
                </a:lnTo>
                <a:lnTo>
                  <a:pt x="31676" y="14401"/>
                </a:lnTo>
                <a:lnTo>
                  <a:pt x="29759" y="9585"/>
                </a:lnTo>
                <a:lnTo>
                  <a:pt x="25918" y="5745"/>
                </a:lnTo>
                <a:lnTo>
                  <a:pt x="22079" y="1905"/>
                </a:lnTo>
                <a:lnTo>
                  <a:pt x="18239" y="0"/>
                </a:lnTo>
                <a:lnTo>
                  <a:pt x="9596" y="0"/>
                </a:lnTo>
                <a:lnTo>
                  <a:pt x="5756" y="960"/>
                </a:lnTo>
                <a:lnTo>
                  <a:pt x="2880" y="3840"/>
                </a:lnTo>
                <a:lnTo>
                  <a:pt x="958" y="5745"/>
                </a:lnTo>
                <a:lnTo>
                  <a:pt x="0" y="8625"/>
                </a:lnTo>
                <a:lnTo>
                  <a:pt x="0" y="15346"/>
                </a:lnTo>
                <a:lnTo>
                  <a:pt x="958" y="1726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1" name="object 1001"/>
          <p:cNvSpPr/>
          <p:nvPr/>
        </p:nvSpPr>
        <p:spPr>
          <a:xfrm>
            <a:off x="4394027" y="8742503"/>
            <a:ext cx="43190" cy="88320"/>
          </a:xfrm>
          <a:custGeom>
            <a:avLst/>
            <a:gdLst/>
            <a:ahLst/>
            <a:cxnLst/>
            <a:rect l="l" t="t" r="r" b="b"/>
            <a:pathLst>
              <a:path w="43190" h="88320">
                <a:moveTo>
                  <a:pt x="18242" y="88320"/>
                </a:moveTo>
                <a:lnTo>
                  <a:pt x="24947" y="88320"/>
                </a:lnTo>
                <a:lnTo>
                  <a:pt x="25923" y="87361"/>
                </a:lnTo>
                <a:lnTo>
                  <a:pt x="27828" y="87361"/>
                </a:lnTo>
                <a:lnTo>
                  <a:pt x="28788" y="86397"/>
                </a:lnTo>
                <a:lnTo>
                  <a:pt x="29763" y="86397"/>
                </a:lnTo>
                <a:lnTo>
                  <a:pt x="29763" y="85438"/>
                </a:lnTo>
                <a:lnTo>
                  <a:pt x="30723" y="85438"/>
                </a:lnTo>
                <a:lnTo>
                  <a:pt x="30723" y="83521"/>
                </a:lnTo>
                <a:lnTo>
                  <a:pt x="31668" y="82558"/>
                </a:lnTo>
                <a:lnTo>
                  <a:pt x="31668" y="76800"/>
                </a:lnTo>
                <a:lnTo>
                  <a:pt x="27828" y="76800"/>
                </a:lnTo>
                <a:lnTo>
                  <a:pt x="27828" y="77759"/>
                </a:lnTo>
                <a:lnTo>
                  <a:pt x="24947" y="77759"/>
                </a:lnTo>
                <a:lnTo>
                  <a:pt x="23987" y="78717"/>
                </a:lnTo>
                <a:lnTo>
                  <a:pt x="19202" y="78717"/>
                </a:lnTo>
                <a:lnTo>
                  <a:pt x="17266" y="77759"/>
                </a:lnTo>
                <a:lnTo>
                  <a:pt x="16322" y="76800"/>
                </a:lnTo>
                <a:lnTo>
                  <a:pt x="15361" y="75841"/>
                </a:lnTo>
                <a:lnTo>
                  <a:pt x="14386" y="73920"/>
                </a:lnTo>
                <a:lnTo>
                  <a:pt x="14386" y="69121"/>
                </a:lnTo>
                <a:lnTo>
                  <a:pt x="15361" y="68162"/>
                </a:lnTo>
                <a:lnTo>
                  <a:pt x="15361" y="64323"/>
                </a:lnTo>
                <a:lnTo>
                  <a:pt x="23042" y="27841"/>
                </a:lnTo>
                <a:lnTo>
                  <a:pt x="41269" y="27841"/>
                </a:lnTo>
                <a:lnTo>
                  <a:pt x="41269" y="26883"/>
                </a:lnTo>
                <a:lnTo>
                  <a:pt x="42230" y="26883"/>
                </a:lnTo>
                <a:lnTo>
                  <a:pt x="42230" y="24961"/>
                </a:lnTo>
                <a:lnTo>
                  <a:pt x="43190" y="24961"/>
                </a:lnTo>
                <a:lnTo>
                  <a:pt x="43190" y="18240"/>
                </a:lnTo>
                <a:lnTo>
                  <a:pt x="24947" y="18240"/>
                </a:lnTo>
                <a:lnTo>
                  <a:pt x="27828" y="1921"/>
                </a:lnTo>
                <a:lnTo>
                  <a:pt x="27828" y="964"/>
                </a:lnTo>
                <a:lnTo>
                  <a:pt x="26883" y="964"/>
                </a:lnTo>
                <a:lnTo>
                  <a:pt x="26883" y="0"/>
                </a:lnTo>
                <a:lnTo>
                  <a:pt x="18242" y="0"/>
                </a:lnTo>
                <a:lnTo>
                  <a:pt x="17266" y="964"/>
                </a:lnTo>
                <a:lnTo>
                  <a:pt x="16322" y="964"/>
                </a:lnTo>
                <a:lnTo>
                  <a:pt x="16322" y="1921"/>
                </a:lnTo>
                <a:lnTo>
                  <a:pt x="12481" y="18240"/>
                </a:lnTo>
                <a:lnTo>
                  <a:pt x="1920" y="18240"/>
                </a:lnTo>
                <a:lnTo>
                  <a:pt x="960" y="19203"/>
                </a:lnTo>
                <a:lnTo>
                  <a:pt x="960" y="20162"/>
                </a:lnTo>
                <a:lnTo>
                  <a:pt x="0" y="21121"/>
                </a:lnTo>
                <a:lnTo>
                  <a:pt x="0" y="27841"/>
                </a:lnTo>
                <a:lnTo>
                  <a:pt x="10546" y="27841"/>
                </a:lnTo>
                <a:lnTo>
                  <a:pt x="2880" y="65282"/>
                </a:lnTo>
                <a:lnTo>
                  <a:pt x="2880" y="69121"/>
                </a:lnTo>
                <a:lnTo>
                  <a:pt x="1920" y="70079"/>
                </a:lnTo>
                <a:lnTo>
                  <a:pt x="1920" y="75841"/>
                </a:lnTo>
                <a:lnTo>
                  <a:pt x="2880" y="78717"/>
                </a:lnTo>
                <a:lnTo>
                  <a:pt x="2880" y="80640"/>
                </a:lnTo>
                <a:lnTo>
                  <a:pt x="3840" y="82558"/>
                </a:lnTo>
                <a:lnTo>
                  <a:pt x="4800" y="83521"/>
                </a:lnTo>
                <a:lnTo>
                  <a:pt x="6720" y="85438"/>
                </a:lnTo>
                <a:lnTo>
                  <a:pt x="7680" y="86397"/>
                </a:lnTo>
                <a:lnTo>
                  <a:pt x="9601" y="87361"/>
                </a:lnTo>
                <a:lnTo>
                  <a:pt x="11521" y="88320"/>
                </a:lnTo>
                <a:lnTo>
                  <a:pt x="18242" y="88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2" name="object 1002"/>
          <p:cNvSpPr/>
          <p:nvPr/>
        </p:nvSpPr>
        <p:spPr>
          <a:xfrm>
            <a:off x="4440097" y="8758827"/>
            <a:ext cx="50886" cy="71996"/>
          </a:xfrm>
          <a:custGeom>
            <a:avLst/>
            <a:gdLst/>
            <a:ahLst/>
            <a:cxnLst/>
            <a:rect l="l" t="t" r="r" b="b"/>
            <a:pathLst>
              <a:path w="50886" h="71996">
                <a:moveTo>
                  <a:pt x="50886" y="1917"/>
                </a:moveTo>
                <a:lnTo>
                  <a:pt x="49926" y="1917"/>
                </a:lnTo>
                <a:lnTo>
                  <a:pt x="48966" y="958"/>
                </a:lnTo>
                <a:lnTo>
                  <a:pt x="47045" y="958"/>
                </a:lnTo>
                <a:lnTo>
                  <a:pt x="46085" y="0"/>
                </a:lnTo>
                <a:lnTo>
                  <a:pt x="40325" y="0"/>
                </a:lnTo>
                <a:lnTo>
                  <a:pt x="38404" y="958"/>
                </a:lnTo>
                <a:lnTo>
                  <a:pt x="36484" y="958"/>
                </a:lnTo>
                <a:lnTo>
                  <a:pt x="34564" y="1917"/>
                </a:lnTo>
                <a:lnTo>
                  <a:pt x="32644" y="3838"/>
                </a:lnTo>
                <a:lnTo>
                  <a:pt x="30723" y="4797"/>
                </a:lnTo>
                <a:lnTo>
                  <a:pt x="28803" y="5756"/>
                </a:lnTo>
                <a:lnTo>
                  <a:pt x="27843" y="7679"/>
                </a:lnTo>
                <a:lnTo>
                  <a:pt x="25923" y="9596"/>
                </a:lnTo>
                <a:lnTo>
                  <a:pt x="24002" y="11518"/>
                </a:lnTo>
                <a:lnTo>
                  <a:pt x="23042" y="13435"/>
                </a:lnTo>
                <a:lnTo>
                  <a:pt x="22082" y="15358"/>
                </a:lnTo>
                <a:lnTo>
                  <a:pt x="24002" y="3838"/>
                </a:lnTo>
                <a:lnTo>
                  <a:pt x="24963" y="2880"/>
                </a:lnTo>
                <a:lnTo>
                  <a:pt x="24002" y="2880"/>
                </a:lnTo>
                <a:lnTo>
                  <a:pt x="24002" y="1917"/>
                </a:lnTo>
                <a:lnTo>
                  <a:pt x="23042" y="1917"/>
                </a:lnTo>
                <a:lnTo>
                  <a:pt x="23042" y="958"/>
                </a:lnTo>
                <a:lnTo>
                  <a:pt x="16322" y="958"/>
                </a:lnTo>
                <a:lnTo>
                  <a:pt x="15361" y="1917"/>
                </a:lnTo>
                <a:lnTo>
                  <a:pt x="14401" y="1917"/>
                </a:lnTo>
                <a:lnTo>
                  <a:pt x="14401" y="2880"/>
                </a:lnTo>
                <a:lnTo>
                  <a:pt x="13441" y="2880"/>
                </a:lnTo>
                <a:lnTo>
                  <a:pt x="13441" y="3838"/>
                </a:lnTo>
                <a:lnTo>
                  <a:pt x="960" y="69114"/>
                </a:lnTo>
                <a:lnTo>
                  <a:pt x="0" y="70073"/>
                </a:lnTo>
                <a:lnTo>
                  <a:pt x="960" y="70073"/>
                </a:lnTo>
                <a:lnTo>
                  <a:pt x="960" y="71038"/>
                </a:lnTo>
                <a:lnTo>
                  <a:pt x="2880" y="71038"/>
                </a:lnTo>
                <a:lnTo>
                  <a:pt x="3840" y="71996"/>
                </a:lnTo>
                <a:lnTo>
                  <a:pt x="8641" y="71996"/>
                </a:lnTo>
                <a:lnTo>
                  <a:pt x="9601" y="71038"/>
                </a:lnTo>
                <a:lnTo>
                  <a:pt x="11521" y="71038"/>
                </a:lnTo>
                <a:lnTo>
                  <a:pt x="12481" y="70073"/>
                </a:lnTo>
                <a:lnTo>
                  <a:pt x="12481" y="69114"/>
                </a:lnTo>
                <a:lnTo>
                  <a:pt x="18242" y="40320"/>
                </a:lnTo>
                <a:lnTo>
                  <a:pt x="19202" y="35515"/>
                </a:lnTo>
                <a:lnTo>
                  <a:pt x="21122" y="31676"/>
                </a:lnTo>
                <a:lnTo>
                  <a:pt x="22082" y="28794"/>
                </a:lnTo>
                <a:lnTo>
                  <a:pt x="24002" y="24955"/>
                </a:lnTo>
                <a:lnTo>
                  <a:pt x="25923" y="22079"/>
                </a:lnTo>
                <a:lnTo>
                  <a:pt x="27843" y="20156"/>
                </a:lnTo>
                <a:lnTo>
                  <a:pt x="30723" y="17276"/>
                </a:lnTo>
                <a:lnTo>
                  <a:pt x="32644" y="15358"/>
                </a:lnTo>
                <a:lnTo>
                  <a:pt x="34564" y="13435"/>
                </a:lnTo>
                <a:lnTo>
                  <a:pt x="36484" y="12476"/>
                </a:lnTo>
                <a:lnTo>
                  <a:pt x="38404" y="11518"/>
                </a:lnTo>
                <a:lnTo>
                  <a:pt x="43205" y="11518"/>
                </a:lnTo>
                <a:lnTo>
                  <a:pt x="43205" y="12476"/>
                </a:lnTo>
                <a:lnTo>
                  <a:pt x="45125" y="12476"/>
                </a:lnTo>
                <a:lnTo>
                  <a:pt x="46085" y="13435"/>
                </a:lnTo>
                <a:lnTo>
                  <a:pt x="48005" y="13435"/>
                </a:lnTo>
                <a:lnTo>
                  <a:pt x="48966" y="12476"/>
                </a:lnTo>
                <a:lnTo>
                  <a:pt x="48966" y="11518"/>
                </a:lnTo>
                <a:lnTo>
                  <a:pt x="49926" y="11518"/>
                </a:lnTo>
                <a:lnTo>
                  <a:pt x="49926" y="8638"/>
                </a:lnTo>
                <a:lnTo>
                  <a:pt x="50886" y="7679"/>
                </a:lnTo>
                <a:lnTo>
                  <a:pt x="50886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3" name="object 1003"/>
          <p:cNvSpPr/>
          <p:nvPr/>
        </p:nvSpPr>
        <p:spPr>
          <a:xfrm>
            <a:off x="4493864" y="8758827"/>
            <a:ext cx="15346" cy="72955"/>
          </a:xfrm>
          <a:custGeom>
            <a:avLst/>
            <a:gdLst/>
            <a:ahLst/>
            <a:cxnLst/>
            <a:rect l="l" t="t" r="r" b="b"/>
            <a:pathLst>
              <a:path w="15346" h="72955">
                <a:moveTo>
                  <a:pt x="12466" y="54714"/>
                </a:moveTo>
                <a:lnTo>
                  <a:pt x="12466" y="71996"/>
                </a:lnTo>
                <a:lnTo>
                  <a:pt x="15346" y="72955"/>
                </a:lnTo>
                <a:lnTo>
                  <a:pt x="13441" y="56637"/>
                </a:lnTo>
                <a:lnTo>
                  <a:pt x="12466" y="54714"/>
                </a:lnTo>
                <a:close/>
              </a:path>
              <a:path w="15346" h="72955">
                <a:moveTo>
                  <a:pt x="66233" y="3838"/>
                </a:moveTo>
                <a:lnTo>
                  <a:pt x="66233" y="1917"/>
                </a:lnTo>
                <a:lnTo>
                  <a:pt x="65272" y="1917"/>
                </a:lnTo>
                <a:lnTo>
                  <a:pt x="64312" y="958"/>
                </a:lnTo>
                <a:lnTo>
                  <a:pt x="58552" y="958"/>
                </a:lnTo>
                <a:lnTo>
                  <a:pt x="57591" y="1917"/>
                </a:lnTo>
                <a:lnTo>
                  <a:pt x="56631" y="1917"/>
                </a:lnTo>
                <a:lnTo>
                  <a:pt x="55671" y="2880"/>
                </a:lnTo>
                <a:lnTo>
                  <a:pt x="55671" y="3838"/>
                </a:lnTo>
                <a:lnTo>
                  <a:pt x="53751" y="9596"/>
                </a:lnTo>
                <a:lnTo>
                  <a:pt x="51831" y="6720"/>
                </a:lnTo>
                <a:lnTo>
                  <a:pt x="48950" y="4797"/>
                </a:lnTo>
                <a:lnTo>
                  <a:pt x="46070" y="2880"/>
                </a:lnTo>
                <a:lnTo>
                  <a:pt x="43190" y="958"/>
                </a:lnTo>
                <a:lnTo>
                  <a:pt x="39349" y="0"/>
                </a:lnTo>
                <a:lnTo>
                  <a:pt x="30708" y="0"/>
                </a:lnTo>
                <a:lnTo>
                  <a:pt x="25907" y="958"/>
                </a:lnTo>
                <a:lnTo>
                  <a:pt x="23027" y="2880"/>
                </a:lnTo>
                <a:lnTo>
                  <a:pt x="19187" y="3838"/>
                </a:lnTo>
                <a:lnTo>
                  <a:pt x="16322" y="6720"/>
                </a:lnTo>
                <a:lnTo>
                  <a:pt x="14401" y="9596"/>
                </a:lnTo>
                <a:lnTo>
                  <a:pt x="11521" y="11518"/>
                </a:lnTo>
                <a:lnTo>
                  <a:pt x="8625" y="15358"/>
                </a:lnTo>
                <a:lnTo>
                  <a:pt x="7680" y="18239"/>
                </a:lnTo>
                <a:lnTo>
                  <a:pt x="5760" y="22079"/>
                </a:lnTo>
                <a:lnTo>
                  <a:pt x="3840" y="24955"/>
                </a:lnTo>
                <a:lnTo>
                  <a:pt x="2880" y="28794"/>
                </a:lnTo>
                <a:lnTo>
                  <a:pt x="1920" y="32634"/>
                </a:lnTo>
                <a:lnTo>
                  <a:pt x="960" y="36473"/>
                </a:lnTo>
                <a:lnTo>
                  <a:pt x="0" y="39355"/>
                </a:lnTo>
                <a:lnTo>
                  <a:pt x="0" y="57596"/>
                </a:lnTo>
                <a:lnTo>
                  <a:pt x="960" y="60476"/>
                </a:lnTo>
                <a:lnTo>
                  <a:pt x="1920" y="63358"/>
                </a:lnTo>
                <a:lnTo>
                  <a:pt x="3840" y="65275"/>
                </a:lnTo>
                <a:lnTo>
                  <a:pt x="4800" y="67197"/>
                </a:lnTo>
                <a:lnTo>
                  <a:pt x="6720" y="69114"/>
                </a:lnTo>
                <a:lnTo>
                  <a:pt x="9601" y="70073"/>
                </a:lnTo>
                <a:lnTo>
                  <a:pt x="12466" y="71996"/>
                </a:lnTo>
                <a:lnTo>
                  <a:pt x="12466" y="40320"/>
                </a:lnTo>
                <a:lnTo>
                  <a:pt x="13441" y="38397"/>
                </a:lnTo>
                <a:lnTo>
                  <a:pt x="13441" y="35515"/>
                </a:lnTo>
                <a:lnTo>
                  <a:pt x="14401" y="32634"/>
                </a:lnTo>
                <a:lnTo>
                  <a:pt x="15346" y="29759"/>
                </a:lnTo>
                <a:lnTo>
                  <a:pt x="16322" y="26877"/>
                </a:lnTo>
                <a:lnTo>
                  <a:pt x="17282" y="23996"/>
                </a:lnTo>
                <a:lnTo>
                  <a:pt x="18242" y="22079"/>
                </a:lnTo>
                <a:lnTo>
                  <a:pt x="20162" y="19197"/>
                </a:lnTo>
                <a:lnTo>
                  <a:pt x="22067" y="17276"/>
                </a:lnTo>
                <a:lnTo>
                  <a:pt x="23027" y="15358"/>
                </a:lnTo>
                <a:lnTo>
                  <a:pt x="24963" y="13435"/>
                </a:lnTo>
                <a:lnTo>
                  <a:pt x="26868" y="12476"/>
                </a:lnTo>
                <a:lnTo>
                  <a:pt x="29748" y="11518"/>
                </a:lnTo>
                <a:lnTo>
                  <a:pt x="31683" y="10559"/>
                </a:lnTo>
                <a:lnTo>
                  <a:pt x="37429" y="10559"/>
                </a:lnTo>
                <a:lnTo>
                  <a:pt x="41269" y="11518"/>
                </a:lnTo>
                <a:lnTo>
                  <a:pt x="43190" y="13435"/>
                </a:lnTo>
                <a:lnTo>
                  <a:pt x="46070" y="14400"/>
                </a:lnTo>
                <a:lnTo>
                  <a:pt x="48950" y="17276"/>
                </a:lnTo>
                <a:lnTo>
                  <a:pt x="50871" y="21115"/>
                </a:lnTo>
                <a:lnTo>
                  <a:pt x="47990" y="32634"/>
                </a:lnTo>
                <a:lnTo>
                  <a:pt x="47990" y="37438"/>
                </a:lnTo>
                <a:lnTo>
                  <a:pt x="46070" y="41279"/>
                </a:lnTo>
                <a:lnTo>
                  <a:pt x="44150" y="44159"/>
                </a:lnTo>
                <a:lnTo>
                  <a:pt x="42230" y="47999"/>
                </a:lnTo>
                <a:lnTo>
                  <a:pt x="40309" y="50875"/>
                </a:lnTo>
                <a:lnTo>
                  <a:pt x="38389" y="53756"/>
                </a:lnTo>
                <a:lnTo>
                  <a:pt x="35524" y="56637"/>
                </a:lnTo>
                <a:lnTo>
                  <a:pt x="33588" y="58555"/>
                </a:lnTo>
                <a:lnTo>
                  <a:pt x="30708" y="60476"/>
                </a:lnTo>
                <a:lnTo>
                  <a:pt x="27843" y="61435"/>
                </a:lnTo>
                <a:lnTo>
                  <a:pt x="24963" y="62394"/>
                </a:lnTo>
                <a:lnTo>
                  <a:pt x="20162" y="62394"/>
                </a:lnTo>
                <a:lnTo>
                  <a:pt x="18242" y="61435"/>
                </a:lnTo>
                <a:lnTo>
                  <a:pt x="17282" y="61435"/>
                </a:lnTo>
                <a:lnTo>
                  <a:pt x="16322" y="60476"/>
                </a:lnTo>
                <a:lnTo>
                  <a:pt x="15346" y="58555"/>
                </a:lnTo>
                <a:lnTo>
                  <a:pt x="14401" y="57596"/>
                </a:lnTo>
                <a:lnTo>
                  <a:pt x="13441" y="56637"/>
                </a:lnTo>
                <a:lnTo>
                  <a:pt x="15346" y="72955"/>
                </a:lnTo>
                <a:lnTo>
                  <a:pt x="22067" y="72955"/>
                </a:lnTo>
                <a:lnTo>
                  <a:pt x="24963" y="71996"/>
                </a:lnTo>
                <a:lnTo>
                  <a:pt x="27843" y="71038"/>
                </a:lnTo>
                <a:lnTo>
                  <a:pt x="30708" y="70073"/>
                </a:lnTo>
                <a:lnTo>
                  <a:pt x="33588" y="69114"/>
                </a:lnTo>
                <a:lnTo>
                  <a:pt x="35524" y="67197"/>
                </a:lnTo>
                <a:lnTo>
                  <a:pt x="37429" y="65275"/>
                </a:lnTo>
                <a:lnTo>
                  <a:pt x="39349" y="64317"/>
                </a:lnTo>
                <a:lnTo>
                  <a:pt x="41269" y="62394"/>
                </a:lnTo>
                <a:lnTo>
                  <a:pt x="43190" y="60476"/>
                </a:lnTo>
                <a:lnTo>
                  <a:pt x="44150" y="58555"/>
                </a:lnTo>
                <a:lnTo>
                  <a:pt x="45110" y="56637"/>
                </a:lnTo>
                <a:lnTo>
                  <a:pt x="42230" y="69114"/>
                </a:lnTo>
                <a:lnTo>
                  <a:pt x="42230" y="71038"/>
                </a:lnTo>
                <a:lnTo>
                  <a:pt x="45110" y="71038"/>
                </a:lnTo>
                <a:lnTo>
                  <a:pt x="45110" y="71996"/>
                </a:lnTo>
                <a:lnTo>
                  <a:pt x="48950" y="71996"/>
                </a:lnTo>
                <a:lnTo>
                  <a:pt x="50871" y="71038"/>
                </a:lnTo>
                <a:lnTo>
                  <a:pt x="52791" y="71038"/>
                </a:lnTo>
                <a:lnTo>
                  <a:pt x="52791" y="69114"/>
                </a:lnTo>
                <a:lnTo>
                  <a:pt x="66233" y="3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4" name="object 1004"/>
          <p:cNvSpPr/>
          <p:nvPr/>
        </p:nvSpPr>
        <p:spPr>
          <a:xfrm>
            <a:off x="4570658" y="8728108"/>
            <a:ext cx="72953" cy="89623"/>
          </a:xfrm>
          <a:custGeom>
            <a:avLst/>
            <a:gdLst/>
            <a:ahLst/>
            <a:cxnLst/>
            <a:rect l="l" t="t" r="r" b="b"/>
            <a:pathLst>
              <a:path w="72953" h="89623">
                <a:moveTo>
                  <a:pt x="45125" y="87357"/>
                </a:moveTo>
                <a:lnTo>
                  <a:pt x="44774" y="89623"/>
                </a:lnTo>
                <a:lnTo>
                  <a:pt x="45125" y="89274"/>
                </a:lnTo>
                <a:lnTo>
                  <a:pt x="45125" y="87357"/>
                </a:lnTo>
                <a:close/>
              </a:path>
              <a:path w="72953" h="89623">
                <a:moveTo>
                  <a:pt x="960" y="87357"/>
                </a:moveTo>
                <a:lnTo>
                  <a:pt x="960" y="89274"/>
                </a:lnTo>
                <a:lnTo>
                  <a:pt x="1920" y="91196"/>
                </a:lnTo>
                <a:lnTo>
                  <a:pt x="2880" y="93113"/>
                </a:lnTo>
                <a:lnTo>
                  <a:pt x="3840" y="95036"/>
                </a:lnTo>
                <a:lnTo>
                  <a:pt x="4800" y="95995"/>
                </a:lnTo>
                <a:lnTo>
                  <a:pt x="5760" y="97916"/>
                </a:lnTo>
                <a:lnTo>
                  <a:pt x="6720" y="98875"/>
                </a:lnTo>
                <a:lnTo>
                  <a:pt x="8641" y="100792"/>
                </a:lnTo>
                <a:lnTo>
                  <a:pt x="10561" y="101757"/>
                </a:lnTo>
                <a:lnTo>
                  <a:pt x="12481" y="101757"/>
                </a:lnTo>
                <a:lnTo>
                  <a:pt x="14401" y="102716"/>
                </a:lnTo>
                <a:lnTo>
                  <a:pt x="17282" y="103674"/>
                </a:lnTo>
                <a:lnTo>
                  <a:pt x="23042" y="103674"/>
                </a:lnTo>
                <a:lnTo>
                  <a:pt x="25923" y="102716"/>
                </a:lnTo>
                <a:lnTo>
                  <a:pt x="28803" y="101757"/>
                </a:lnTo>
                <a:lnTo>
                  <a:pt x="30723" y="100792"/>
                </a:lnTo>
                <a:lnTo>
                  <a:pt x="33588" y="99834"/>
                </a:lnTo>
                <a:lnTo>
                  <a:pt x="35524" y="97916"/>
                </a:lnTo>
                <a:lnTo>
                  <a:pt x="38404" y="95995"/>
                </a:lnTo>
                <a:lnTo>
                  <a:pt x="40309" y="95036"/>
                </a:lnTo>
                <a:lnTo>
                  <a:pt x="42245" y="93113"/>
                </a:lnTo>
                <a:lnTo>
                  <a:pt x="43190" y="91196"/>
                </a:lnTo>
                <a:lnTo>
                  <a:pt x="44774" y="89623"/>
                </a:lnTo>
                <a:lnTo>
                  <a:pt x="45125" y="87357"/>
                </a:lnTo>
                <a:lnTo>
                  <a:pt x="45125" y="89274"/>
                </a:lnTo>
                <a:lnTo>
                  <a:pt x="44774" y="89623"/>
                </a:lnTo>
                <a:lnTo>
                  <a:pt x="43190" y="99834"/>
                </a:lnTo>
                <a:lnTo>
                  <a:pt x="43190" y="101757"/>
                </a:lnTo>
                <a:lnTo>
                  <a:pt x="45125" y="101757"/>
                </a:lnTo>
                <a:lnTo>
                  <a:pt x="46085" y="102716"/>
                </a:lnTo>
                <a:lnTo>
                  <a:pt x="47030" y="71998"/>
                </a:lnTo>
                <a:lnTo>
                  <a:pt x="45125" y="75837"/>
                </a:lnTo>
                <a:lnTo>
                  <a:pt x="43190" y="78719"/>
                </a:lnTo>
                <a:lnTo>
                  <a:pt x="41285" y="82558"/>
                </a:lnTo>
                <a:lnTo>
                  <a:pt x="38404" y="84475"/>
                </a:lnTo>
                <a:lnTo>
                  <a:pt x="36469" y="87357"/>
                </a:lnTo>
                <a:lnTo>
                  <a:pt x="33588" y="89274"/>
                </a:lnTo>
                <a:lnTo>
                  <a:pt x="30723" y="91196"/>
                </a:lnTo>
                <a:lnTo>
                  <a:pt x="27843" y="92154"/>
                </a:lnTo>
                <a:lnTo>
                  <a:pt x="25923" y="93113"/>
                </a:lnTo>
                <a:lnTo>
                  <a:pt x="19202" y="93113"/>
                </a:lnTo>
                <a:lnTo>
                  <a:pt x="16322" y="92154"/>
                </a:lnTo>
                <a:lnTo>
                  <a:pt x="15361" y="89274"/>
                </a:lnTo>
                <a:lnTo>
                  <a:pt x="13441" y="86398"/>
                </a:lnTo>
                <a:lnTo>
                  <a:pt x="12481" y="82558"/>
                </a:lnTo>
                <a:lnTo>
                  <a:pt x="12481" y="73913"/>
                </a:lnTo>
                <a:lnTo>
                  <a:pt x="14401" y="39357"/>
                </a:lnTo>
                <a:lnTo>
                  <a:pt x="11521" y="42237"/>
                </a:lnTo>
                <a:lnTo>
                  <a:pt x="9601" y="45119"/>
                </a:lnTo>
                <a:lnTo>
                  <a:pt x="7680" y="48958"/>
                </a:lnTo>
                <a:lnTo>
                  <a:pt x="5760" y="51834"/>
                </a:lnTo>
                <a:lnTo>
                  <a:pt x="4800" y="55674"/>
                </a:lnTo>
                <a:lnTo>
                  <a:pt x="3840" y="59513"/>
                </a:lnTo>
                <a:lnTo>
                  <a:pt x="1920" y="62395"/>
                </a:lnTo>
                <a:lnTo>
                  <a:pt x="960" y="66234"/>
                </a:lnTo>
                <a:lnTo>
                  <a:pt x="960" y="70075"/>
                </a:lnTo>
                <a:lnTo>
                  <a:pt x="0" y="72956"/>
                </a:lnTo>
                <a:lnTo>
                  <a:pt x="0" y="86398"/>
                </a:lnTo>
                <a:lnTo>
                  <a:pt x="960" y="87357"/>
                </a:lnTo>
                <a:close/>
              </a:path>
              <a:path w="72953" h="89623">
                <a:moveTo>
                  <a:pt x="72953" y="2875"/>
                </a:moveTo>
                <a:lnTo>
                  <a:pt x="72953" y="958"/>
                </a:lnTo>
                <a:lnTo>
                  <a:pt x="71993" y="958"/>
                </a:lnTo>
                <a:lnTo>
                  <a:pt x="71033" y="0"/>
                </a:lnTo>
                <a:lnTo>
                  <a:pt x="64312" y="0"/>
                </a:lnTo>
                <a:lnTo>
                  <a:pt x="64312" y="958"/>
                </a:lnTo>
                <a:lnTo>
                  <a:pt x="61432" y="958"/>
                </a:lnTo>
                <a:lnTo>
                  <a:pt x="61432" y="2875"/>
                </a:lnTo>
                <a:lnTo>
                  <a:pt x="53751" y="40315"/>
                </a:lnTo>
                <a:lnTo>
                  <a:pt x="52806" y="38398"/>
                </a:lnTo>
                <a:lnTo>
                  <a:pt x="51831" y="37440"/>
                </a:lnTo>
                <a:lnTo>
                  <a:pt x="49926" y="36475"/>
                </a:lnTo>
                <a:lnTo>
                  <a:pt x="48966" y="35516"/>
                </a:lnTo>
                <a:lnTo>
                  <a:pt x="47990" y="34558"/>
                </a:lnTo>
                <a:lnTo>
                  <a:pt x="46085" y="33599"/>
                </a:lnTo>
                <a:lnTo>
                  <a:pt x="44150" y="32636"/>
                </a:lnTo>
                <a:lnTo>
                  <a:pt x="43190" y="31677"/>
                </a:lnTo>
                <a:lnTo>
                  <a:pt x="41285" y="31677"/>
                </a:lnTo>
                <a:lnTo>
                  <a:pt x="39364" y="30719"/>
                </a:lnTo>
                <a:lnTo>
                  <a:pt x="30723" y="30719"/>
                </a:lnTo>
                <a:lnTo>
                  <a:pt x="26883" y="31677"/>
                </a:lnTo>
                <a:lnTo>
                  <a:pt x="23042" y="33599"/>
                </a:lnTo>
                <a:lnTo>
                  <a:pt x="20162" y="34558"/>
                </a:lnTo>
                <a:lnTo>
                  <a:pt x="17282" y="37440"/>
                </a:lnTo>
                <a:lnTo>
                  <a:pt x="14401" y="39357"/>
                </a:lnTo>
                <a:lnTo>
                  <a:pt x="12481" y="73913"/>
                </a:lnTo>
                <a:lnTo>
                  <a:pt x="13441" y="71039"/>
                </a:lnTo>
                <a:lnTo>
                  <a:pt x="13441" y="68157"/>
                </a:lnTo>
                <a:lnTo>
                  <a:pt x="14401" y="65275"/>
                </a:lnTo>
                <a:lnTo>
                  <a:pt x="15361" y="62395"/>
                </a:lnTo>
                <a:lnTo>
                  <a:pt x="16322" y="60478"/>
                </a:lnTo>
                <a:lnTo>
                  <a:pt x="17282" y="57596"/>
                </a:lnTo>
                <a:lnTo>
                  <a:pt x="18242" y="54716"/>
                </a:lnTo>
                <a:lnTo>
                  <a:pt x="19202" y="51834"/>
                </a:lnTo>
                <a:lnTo>
                  <a:pt x="21122" y="49917"/>
                </a:lnTo>
                <a:lnTo>
                  <a:pt x="22082" y="47995"/>
                </a:lnTo>
                <a:lnTo>
                  <a:pt x="24002" y="46078"/>
                </a:lnTo>
                <a:lnTo>
                  <a:pt x="25923" y="44154"/>
                </a:lnTo>
                <a:lnTo>
                  <a:pt x="27843" y="43196"/>
                </a:lnTo>
                <a:lnTo>
                  <a:pt x="29748" y="42237"/>
                </a:lnTo>
                <a:lnTo>
                  <a:pt x="32644" y="41279"/>
                </a:lnTo>
                <a:lnTo>
                  <a:pt x="38404" y="41279"/>
                </a:lnTo>
                <a:lnTo>
                  <a:pt x="41285" y="42237"/>
                </a:lnTo>
                <a:lnTo>
                  <a:pt x="44150" y="44154"/>
                </a:lnTo>
                <a:lnTo>
                  <a:pt x="47030" y="46078"/>
                </a:lnTo>
                <a:lnTo>
                  <a:pt x="48966" y="47995"/>
                </a:lnTo>
                <a:lnTo>
                  <a:pt x="51831" y="51834"/>
                </a:lnTo>
                <a:lnTo>
                  <a:pt x="48966" y="63354"/>
                </a:lnTo>
                <a:lnTo>
                  <a:pt x="47990" y="68157"/>
                </a:lnTo>
                <a:lnTo>
                  <a:pt x="47030" y="71998"/>
                </a:lnTo>
                <a:lnTo>
                  <a:pt x="46085" y="102716"/>
                </a:lnTo>
                <a:lnTo>
                  <a:pt x="49926" y="102716"/>
                </a:lnTo>
                <a:lnTo>
                  <a:pt x="50871" y="101757"/>
                </a:lnTo>
                <a:lnTo>
                  <a:pt x="52806" y="101757"/>
                </a:lnTo>
                <a:lnTo>
                  <a:pt x="53751" y="100792"/>
                </a:lnTo>
                <a:lnTo>
                  <a:pt x="53751" y="99834"/>
                </a:lnTo>
                <a:lnTo>
                  <a:pt x="72953" y="28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5" name="object 1005"/>
          <p:cNvSpPr/>
          <p:nvPr/>
        </p:nvSpPr>
        <p:spPr>
          <a:xfrm>
            <a:off x="4647453" y="8758827"/>
            <a:ext cx="62407" cy="72955"/>
          </a:xfrm>
          <a:custGeom>
            <a:avLst/>
            <a:gdLst/>
            <a:ahLst/>
            <a:cxnLst/>
            <a:rect l="l" t="t" r="r" b="b"/>
            <a:pathLst>
              <a:path w="62407" h="72955">
                <a:moveTo>
                  <a:pt x="11521" y="13435"/>
                </a:moveTo>
                <a:lnTo>
                  <a:pt x="9601" y="17276"/>
                </a:lnTo>
                <a:lnTo>
                  <a:pt x="6720" y="20156"/>
                </a:lnTo>
                <a:lnTo>
                  <a:pt x="5760" y="23996"/>
                </a:lnTo>
                <a:lnTo>
                  <a:pt x="3840" y="26877"/>
                </a:lnTo>
                <a:lnTo>
                  <a:pt x="2880" y="30717"/>
                </a:lnTo>
                <a:lnTo>
                  <a:pt x="1920" y="34556"/>
                </a:lnTo>
                <a:lnTo>
                  <a:pt x="960" y="38397"/>
                </a:lnTo>
                <a:lnTo>
                  <a:pt x="0" y="42237"/>
                </a:lnTo>
                <a:lnTo>
                  <a:pt x="0" y="52797"/>
                </a:lnTo>
                <a:lnTo>
                  <a:pt x="960" y="55679"/>
                </a:lnTo>
                <a:lnTo>
                  <a:pt x="1920" y="59518"/>
                </a:lnTo>
                <a:lnTo>
                  <a:pt x="2880" y="62394"/>
                </a:lnTo>
                <a:lnTo>
                  <a:pt x="4800" y="64317"/>
                </a:lnTo>
                <a:lnTo>
                  <a:pt x="6720" y="66234"/>
                </a:lnTo>
                <a:lnTo>
                  <a:pt x="8641" y="69114"/>
                </a:lnTo>
                <a:lnTo>
                  <a:pt x="11521" y="70073"/>
                </a:lnTo>
                <a:lnTo>
                  <a:pt x="14401" y="71038"/>
                </a:lnTo>
                <a:lnTo>
                  <a:pt x="18242" y="71996"/>
                </a:lnTo>
                <a:lnTo>
                  <a:pt x="22082" y="72955"/>
                </a:lnTo>
                <a:lnTo>
                  <a:pt x="28803" y="72955"/>
                </a:lnTo>
                <a:lnTo>
                  <a:pt x="31683" y="71996"/>
                </a:lnTo>
                <a:lnTo>
                  <a:pt x="36484" y="71996"/>
                </a:lnTo>
                <a:lnTo>
                  <a:pt x="38404" y="71038"/>
                </a:lnTo>
                <a:lnTo>
                  <a:pt x="40325" y="71038"/>
                </a:lnTo>
                <a:lnTo>
                  <a:pt x="42245" y="70073"/>
                </a:lnTo>
                <a:lnTo>
                  <a:pt x="44165" y="70073"/>
                </a:lnTo>
                <a:lnTo>
                  <a:pt x="46085" y="69114"/>
                </a:lnTo>
                <a:lnTo>
                  <a:pt x="47045" y="69114"/>
                </a:lnTo>
                <a:lnTo>
                  <a:pt x="48005" y="68156"/>
                </a:lnTo>
                <a:lnTo>
                  <a:pt x="48966" y="68156"/>
                </a:lnTo>
                <a:lnTo>
                  <a:pt x="48966" y="67197"/>
                </a:lnTo>
                <a:lnTo>
                  <a:pt x="49926" y="67197"/>
                </a:lnTo>
                <a:lnTo>
                  <a:pt x="49926" y="65275"/>
                </a:lnTo>
                <a:lnTo>
                  <a:pt x="50871" y="65275"/>
                </a:lnTo>
                <a:lnTo>
                  <a:pt x="50871" y="58555"/>
                </a:lnTo>
                <a:lnTo>
                  <a:pt x="48966" y="58555"/>
                </a:lnTo>
                <a:lnTo>
                  <a:pt x="48005" y="59518"/>
                </a:lnTo>
                <a:lnTo>
                  <a:pt x="46085" y="59518"/>
                </a:lnTo>
                <a:lnTo>
                  <a:pt x="45125" y="60476"/>
                </a:lnTo>
                <a:lnTo>
                  <a:pt x="43205" y="60476"/>
                </a:lnTo>
                <a:lnTo>
                  <a:pt x="41285" y="61435"/>
                </a:lnTo>
                <a:lnTo>
                  <a:pt x="39364" y="61435"/>
                </a:lnTo>
                <a:lnTo>
                  <a:pt x="36484" y="62394"/>
                </a:lnTo>
                <a:lnTo>
                  <a:pt x="23042" y="62394"/>
                </a:lnTo>
                <a:lnTo>
                  <a:pt x="18242" y="61435"/>
                </a:lnTo>
                <a:lnTo>
                  <a:pt x="16322" y="58555"/>
                </a:lnTo>
                <a:lnTo>
                  <a:pt x="13441" y="56637"/>
                </a:lnTo>
                <a:lnTo>
                  <a:pt x="12481" y="52797"/>
                </a:lnTo>
                <a:lnTo>
                  <a:pt x="12481" y="42237"/>
                </a:lnTo>
                <a:lnTo>
                  <a:pt x="13441" y="40320"/>
                </a:lnTo>
                <a:lnTo>
                  <a:pt x="13441" y="38397"/>
                </a:lnTo>
                <a:lnTo>
                  <a:pt x="28803" y="38397"/>
                </a:lnTo>
                <a:lnTo>
                  <a:pt x="27843" y="29759"/>
                </a:lnTo>
                <a:lnTo>
                  <a:pt x="15361" y="29759"/>
                </a:lnTo>
                <a:lnTo>
                  <a:pt x="16322" y="26877"/>
                </a:lnTo>
                <a:lnTo>
                  <a:pt x="17282" y="24955"/>
                </a:lnTo>
                <a:lnTo>
                  <a:pt x="19202" y="22079"/>
                </a:lnTo>
                <a:lnTo>
                  <a:pt x="20162" y="20156"/>
                </a:lnTo>
                <a:lnTo>
                  <a:pt x="22082" y="17276"/>
                </a:lnTo>
                <a:lnTo>
                  <a:pt x="24002" y="15358"/>
                </a:lnTo>
                <a:lnTo>
                  <a:pt x="25923" y="13435"/>
                </a:lnTo>
                <a:lnTo>
                  <a:pt x="27843" y="12476"/>
                </a:lnTo>
                <a:lnTo>
                  <a:pt x="30723" y="11518"/>
                </a:lnTo>
                <a:lnTo>
                  <a:pt x="32644" y="10559"/>
                </a:lnTo>
                <a:lnTo>
                  <a:pt x="35524" y="9596"/>
                </a:lnTo>
                <a:lnTo>
                  <a:pt x="42245" y="9596"/>
                </a:lnTo>
                <a:lnTo>
                  <a:pt x="45125" y="10559"/>
                </a:lnTo>
                <a:lnTo>
                  <a:pt x="47045" y="12476"/>
                </a:lnTo>
                <a:lnTo>
                  <a:pt x="48966" y="13435"/>
                </a:lnTo>
                <a:lnTo>
                  <a:pt x="49926" y="15358"/>
                </a:lnTo>
                <a:lnTo>
                  <a:pt x="49926" y="21115"/>
                </a:lnTo>
                <a:lnTo>
                  <a:pt x="48966" y="23038"/>
                </a:lnTo>
                <a:lnTo>
                  <a:pt x="48005" y="23996"/>
                </a:lnTo>
                <a:lnTo>
                  <a:pt x="46085" y="24955"/>
                </a:lnTo>
                <a:lnTo>
                  <a:pt x="44165" y="26877"/>
                </a:lnTo>
                <a:lnTo>
                  <a:pt x="42245" y="27835"/>
                </a:lnTo>
                <a:lnTo>
                  <a:pt x="39364" y="28794"/>
                </a:lnTo>
                <a:lnTo>
                  <a:pt x="35524" y="28794"/>
                </a:lnTo>
                <a:lnTo>
                  <a:pt x="34564" y="38397"/>
                </a:lnTo>
                <a:lnTo>
                  <a:pt x="40325" y="37438"/>
                </a:lnTo>
                <a:lnTo>
                  <a:pt x="45125" y="36473"/>
                </a:lnTo>
                <a:lnTo>
                  <a:pt x="48966" y="34556"/>
                </a:lnTo>
                <a:lnTo>
                  <a:pt x="52806" y="32634"/>
                </a:lnTo>
                <a:lnTo>
                  <a:pt x="55686" y="30717"/>
                </a:lnTo>
                <a:lnTo>
                  <a:pt x="58567" y="28794"/>
                </a:lnTo>
                <a:lnTo>
                  <a:pt x="60487" y="25920"/>
                </a:lnTo>
                <a:lnTo>
                  <a:pt x="61432" y="23038"/>
                </a:lnTo>
                <a:lnTo>
                  <a:pt x="62407" y="20156"/>
                </a:lnTo>
                <a:lnTo>
                  <a:pt x="62407" y="13435"/>
                </a:lnTo>
                <a:lnTo>
                  <a:pt x="61432" y="11518"/>
                </a:lnTo>
                <a:lnTo>
                  <a:pt x="60487" y="8638"/>
                </a:lnTo>
                <a:lnTo>
                  <a:pt x="58567" y="7679"/>
                </a:lnTo>
                <a:lnTo>
                  <a:pt x="57591" y="5756"/>
                </a:lnTo>
                <a:lnTo>
                  <a:pt x="55686" y="3838"/>
                </a:lnTo>
                <a:lnTo>
                  <a:pt x="52806" y="2880"/>
                </a:lnTo>
                <a:lnTo>
                  <a:pt x="49926" y="1917"/>
                </a:lnTo>
                <a:lnTo>
                  <a:pt x="47045" y="958"/>
                </a:lnTo>
                <a:lnTo>
                  <a:pt x="44165" y="0"/>
                </a:lnTo>
                <a:lnTo>
                  <a:pt x="34564" y="0"/>
                </a:lnTo>
                <a:lnTo>
                  <a:pt x="30723" y="958"/>
                </a:lnTo>
                <a:lnTo>
                  <a:pt x="26883" y="2880"/>
                </a:lnTo>
                <a:lnTo>
                  <a:pt x="23042" y="3838"/>
                </a:lnTo>
                <a:lnTo>
                  <a:pt x="19202" y="5756"/>
                </a:lnTo>
                <a:lnTo>
                  <a:pt x="16322" y="8638"/>
                </a:lnTo>
                <a:lnTo>
                  <a:pt x="13441" y="10559"/>
                </a:lnTo>
                <a:lnTo>
                  <a:pt x="11521" y="13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6" name="object 1006"/>
          <p:cNvSpPr/>
          <p:nvPr/>
        </p:nvSpPr>
        <p:spPr>
          <a:xfrm>
            <a:off x="4675296" y="8787621"/>
            <a:ext cx="7680" cy="9602"/>
          </a:xfrm>
          <a:custGeom>
            <a:avLst/>
            <a:gdLst/>
            <a:ahLst/>
            <a:cxnLst/>
            <a:rect l="l" t="t" r="r" b="b"/>
            <a:pathLst>
              <a:path w="7680" h="9602">
                <a:moveTo>
                  <a:pt x="4800" y="964"/>
                </a:moveTo>
                <a:lnTo>
                  <a:pt x="0" y="964"/>
                </a:lnTo>
                <a:lnTo>
                  <a:pt x="960" y="9602"/>
                </a:lnTo>
                <a:lnTo>
                  <a:pt x="6720" y="9602"/>
                </a:lnTo>
                <a:lnTo>
                  <a:pt x="7680" y="0"/>
                </a:lnTo>
                <a:lnTo>
                  <a:pt x="4800" y="9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7" name="object 1007"/>
          <p:cNvSpPr/>
          <p:nvPr/>
        </p:nvSpPr>
        <p:spPr>
          <a:xfrm>
            <a:off x="5521985" y="8815465"/>
            <a:ext cx="14401" cy="30717"/>
          </a:xfrm>
          <a:custGeom>
            <a:avLst/>
            <a:gdLst/>
            <a:ahLst/>
            <a:cxnLst/>
            <a:rect l="l" t="t" r="r" b="b"/>
            <a:pathLst>
              <a:path w="14401" h="30717">
                <a:moveTo>
                  <a:pt x="4800" y="13435"/>
                </a:moveTo>
                <a:lnTo>
                  <a:pt x="2880" y="11518"/>
                </a:lnTo>
                <a:lnTo>
                  <a:pt x="1920" y="8638"/>
                </a:lnTo>
                <a:lnTo>
                  <a:pt x="960" y="5756"/>
                </a:lnTo>
                <a:lnTo>
                  <a:pt x="960" y="2880"/>
                </a:lnTo>
                <a:lnTo>
                  <a:pt x="0" y="0"/>
                </a:lnTo>
                <a:lnTo>
                  <a:pt x="1920" y="26877"/>
                </a:lnTo>
                <a:lnTo>
                  <a:pt x="5760" y="28794"/>
                </a:lnTo>
                <a:lnTo>
                  <a:pt x="9601" y="29759"/>
                </a:lnTo>
                <a:lnTo>
                  <a:pt x="14401" y="30717"/>
                </a:lnTo>
                <a:lnTo>
                  <a:pt x="12481" y="18240"/>
                </a:lnTo>
                <a:lnTo>
                  <a:pt x="9601" y="16317"/>
                </a:lnTo>
                <a:lnTo>
                  <a:pt x="6720" y="15358"/>
                </a:lnTo>
                <a:lnTo>
                  <a:pt x="4800" y="13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8" name="object 1008"/>
          <p:cNvSpPr/>
          <p:nvPr/>
        </p:nvSpPr>
        <p:spPr>
          <a:xfrm>
            <a:off x="5508558" y="8748265"/>
            <a:ext cx="87355" cy="110395"/>
          </a:xfrm>
          <a:custGeom>
            <a:avLst/>
            <a:gdLst/>
            <a:ahLst/>
            <a:cxnLst/>
            <a:rect l="l" t="t" r="r" b="b"/>
            <a:pathLst>
              <a:path w="87355" h="110395">
                <a:moveTo>
                  <a:pt x="83515" y="14400"/>
                </a:moveTo>
                <a:lnTo>
                  <a:pt x="81579" y="11519"/>
                </a:lnTo>
                <a:lnTo>
                  <a:pt x="78699" y="8638"/>
                </a:lnTo>
                <a:lnTo>
                  <a:pt x="75834" y="5762"/>
                </a:lnTo>
                <a:lnTo>
                  <a:pt x="71993" y="3840"/>
                </a:lnTo>
                <a:lnTo>
                  <a:pt x="68153" y="1923"/>
                </a:lnTo>
                <a:lnTo>
                  <a:pt x="63352" y="958"/>
                </a:lnTo>
                <a:lnTo>
                  <a:pt x="58552" y="0"/>
                </a:lnTo>
                <a:lnTo>
                  <a:pt x="46070" y="0"/>
                </a:lnTo>
                <a:lnTo>
                  <a:pt x="40309" y="958"/>
                </a:lnTo>
                <a:lnTo>
                  <a:pt x="35509" y="2881"/>
                </a:lnTo>
                <a:lnTo>
                  <a:pt x="29748" y="4797"/>
                </a:lnTo>
                <a:lnTo>
                  <a:pt x="24947" y="7679"/>
                </a:lnTo>
                <a:lnTo>
                  <a:pt x="21107" y="11519"/>
                </a:lnTo>
                <a:lnTo>
                  <a:pt x="17266" y="14400"/>
                </a:lnTo>
                <a:lnTo>
                  <a:pt x="14386" y="18240"/>
                </a:lnTo>
                <a:lnTo>
                  <a:pt x="11506" y="23038"/>
                </a:lnTo>
                <a:lnTo>
                  <a:pt x="8625" y="27837"/>
                </a:lnTo>
                <a:lnTo>
                  <a:pt x="6705" y="31676"/>
                </a:lnTo>
                <a:lnTo>
                  <a:pt x="4785" y="37438"/>
                </a:lnTo>
                <a:lnTo>
                  <a:pt x="2865" y="42237"/>
                </a:lnTo>
                <a:lnTo>
                  <a:pt x="1904" y="47035"/>
                </a:lnTo>
                <a:lnTo>
                  <a:pt x="944" y="51840"/>
                </a:lnTo>
                <a:lnTo>
                  <a:pt x="0" y="56637"/>
                </a:lnTo>
                <a:lnTo>
                  <a:pt x="0" y="70079"/>
                </a:lnTo>
                <a:lnTo>
                  <a:pt x="944" y="74878"/>
                </a:lnTo>
                <a:lnTo>
                  <a:pt x="1904" y="78717"/>
                </a:lnTo>
                <a:lnTo>
                  <a:pt x="3825" y="83516"/>
                </a:lnTo>
                <a:lnTo>
                  <a:pt x="5745" y="86397"/>
                </a:lnTo>
                <a:lnTo>
                  <a:pt x="8625" y="89278"/>
                </a:lnTo>
                <a:lnTo>
                  <a:pt x="11506" y="92154"/>
                </a:lnTo>
                <a:lnTo>
                  <a:pt x="15346" y="94076"/>
                </a:lnTo>
                <a:lnTo>
                  <a:pt x="13426" y="67199"/>
                </a:lnTo>
                <a:lnTo>
                  <a:pt x="13426" y="57596"/>
                </a:lnTo>
                <a:lnTo>
                  <a:pt x="14386" y="53756"/>
                </a:lnTo>
                <a:lnTo>
                  <a:pt x="14386" y="50881"/>
                </a:lnTo>
                <a:lnTo>
                  <a:pt x="15346" y="47035"/>
                </a:lnTo>
                <a:lnTo>
                  <a:pt x="16306" y="43196"/>
                </a:lnTo>
                <a:lnTo>
                  <a:pt x="18227" y="39355"/>
                </a:lnTo>
                <a:lnTo>
                  <a:pt x="19187" y="35516"/>
                </a:lnTo>
                <a:lnTo>
                  <a:pt x="21107" y="31676"/>
                </a:lnTo>
                <a:lnTo>
                  <a:pt x="23027" y="27837"/>
                </a:lnTo>
                <a:lnTo>
                  <a:pt x="24947" y="23996"/>
                </a:lnTo>
                <a:lnTo>
                  <a:pt x="27828" y="21121"/>
                </a:lnTo>
                <a:lnTo>
                  <a:pt x="30708" y="18240"/>
                </a:lnTo>
                <a:lnTo>
                  <a:pt x="34549" y="15358"/>
                </a:lnTo>
                <a:lnTo>
                  <a:pt x="38389" y="13441"/>
                </a:lnTo>
                <a:lnTo>
                  <a:pt x="42230" y="11519"/>
                </a:lnTo>
                <a:lnTo>
                  <a:pt x="46070" y="10561"/>
                </a:lnTo>
                <a:lnTo>
                  <a:pt x="55671" y="10561"/>
                </a:lnTo>
                <a:lnTo>
                  <a:pt x="58552" y="11519"/>
                </a:lnTo>
                <a:lnTo>
                  <a:pt x="61432" y="12478"/>
                </a:lnTo>
                <a:lnTo>
                  <a:pt x="64312" y="13441"/>
                </a:lnTo>
                <a:lnTo>
                  <a:pt x="67193" y="15358"/>
                </a:lnTo>
                <a:lnTo>
                  <a:pt x="68153" y="17282"/>
                </a:lnTo>
                <a:lnTo>
                  <a:pt x="70073" y="19199"/>
                </a:lnTo>
                <a:lnTo>
                  <a:pt x="71993" y="22079"/>
                </a:lnTo>
                <a:lnTo>
                  <a:pt x="71993" y="24961"/>
                </a:lnTo>
                <a:lnTo>
                  <a:pt x="72953" y="27837"/>
                </a:lnTo>
                <a:lnTo>
                  <a:pt x="73913" y="30717"/>
                </a:lnTo>
                <a:lnTo>
                  <a:pt x="73913" y="36481"/>
                </a:lnTo>
                <a:lnTo>
                  <a:pt x="72953" y="40320"/>
                </a:lnTo>
                <a:lnTo>
                  <a:pt x="72953" y="44160"/>
                </a:lnTo>
                <a:lnTo>
                  <a:pt x="71993" y="47035"/>
                </a:lnTo>
                <a:lnTo>
                  <a:pt x="71018" y="50881"/>
                </a:lnTo>
                <a:lnTo>
                  <a:pt x="70073" y="54720"/>
                </a:lnTo>
                <a:lnTo>
                  <a:pt x="69113" y="58561"/>
                </a:lnTo>
                <a:lnTo>
                  <a:pt x="68153" y="62400"/>
                </a:lnTo>
                <a:lnTo>
                  <a:pt x="66233" y="66240"/>
                </a:lnTo>
                <a:lnTo>
                  <a:pt x="64312" y="70079"/>
                </a:lnTo>
                <a:lnTo>
                  <a:pt x="61432" y="73920"/>
                </a:lnTo>
                <a:lnTo>
                  <a:pt x="58552" y="76795"/>
                </a:lnTo>
                <a:lnTo>
                  <a:pt x="55671" y="79676"/>
                </a:lnTo>
                <a:lnTo>
                  <a:pt x="52791" y="82558"/>
                </a:lnTo>
                <a:lnTo>
                  <a:pt x="48950" y="83516"/>
                </a:lnTo>
                <a:lnTo>
                  <a:pt x="45110" y="85440"/>
                </a:lnTo>
                <a:lnTo>
                  <a:pt x="41269" y="86397"/>
                </a:lnTo>
                <a:lnTo>
                  <a:pt x="27828" y="86397"/>
                </a:lnTo>
                <a:lnTo>
                  <a:pt x="25907" y="85440"/>
                </a:lnTo>
                <a:lnTo>
                  <a:pt x="27828" y="97917"/>
                </a:lnTo>
                <a:lnTo>
                  <a:pt x="38389" y="97917"/>
                </a:lnTo>
                <a:lnTo>
                  <a:pt x="42230" y="96958"/>
                </a:lnTo>
                <a:lnTo>
                  <a:pt x="46070" y="95993"/>
                </a:lnTo>
                <a:lnTo>
                  <a:pt x="49911" y="95035"/>
                </a:lnTo>
                <a:lnTo>
                  <a:pt x="52791" y="94076"/>
                </a:lnTo>
                <a:lnTo>
                  <a:pt x="55671" y="92154"/>
                </a:lnTo>
                <a:lnTo>
                  <a:pt x="57591" y="95035"/>
                </a:lnTo>
                <a:lnTo>
                  <a:pt x="59512" y="95993"/>
                </a:lnTo>
                <a:lnTo>
                  <a:pt x="61432" y="97917"/>
                </a:lnTo>
                <a:lnTo>
                  <a:pt x="63352" y="99840"/>
                </a:lnTo>
                <a:lnTo>
                  <a:pt x="65272" y="100798"/>
                </a:lnTo>
                <a:lnTo>
                  <a:pt x="67193" y="102714"/>
                </a:lnTo>
                <a:lnTo>
                  <a:pt x="69113" y="103679"/>
                </a:lnTo>
                <a:lnTo>
                  <a:pt x="71018" y="104637"/>
                </a:lnTo>
                <a:lnTo>
                  <a:pt x="71993" y="105596"/>
                </a:lnTo>
                <a:lnTo>
                  <a:pt x="73913" y="106555"/>
                </a:lnTo>
                <a:lnTo>
                  <a:pt x="75834" y="107519"/>
                </a:lnTo>
                <a:lnTo>
                  <a:pt x="76794" y="108478"/>
                </a:lnTo>
                <a:lnTo>
                  <a:pt x="78699" y="108478"/>
                </a:lnTo>
                <a:lnTo>
                  <a:pt x="79674" y="109436"/>
                </a:lnTo>
                <a:lnTo>
                  <a:pt x="81579" y="109436"/>
                </a:lnTo>
                <a:lnTo>
                  <a:pt x="82539" y="110395"/>
                </a:lnTo>
                <a:lnTo>
                  <a:pt x="83515" y="109436"/>
                </a:lnTo>
                <a:lnTo>
                  <a:pt x="84460" y="109436"/>
                </a:lnTo>
                <a:lnTo>
                  <a:pt x="84460" y="107519"/>
                </a:lnTo>
                <a:lnTo>
                  <a:pt x="85420" y="107519"/>
                </a:lnTo>
                <a:lnTo>
                  <a:pt x="85420" y="105596"/>
                </a:lnTo>
                <a:lnTo>
                  <a:pt x="86380" y="104637"/>
                </a:lnTo>
                <a:lnTo>
                  <a:pt x="86380" y="99840"/>
                </a:lnTo>
                <a:lnTo>
                  <a:pt x="85420" y="99840"/>
                </a:lnTo>
                <a:lnTo>
                  <a:pt x="85420" y="98875"/>
                </a:lnTo>
                <a:lnTo>
                  <a:pt x="84460" y="98875"/>
                </a:lnTo>
                <a:lnTo>
                  <a:pt x="83515" y="97917"/>
                </a:lnTo>
                <a:lnTo>
                  <a:pt x="82539" y="97917"/>
                </a:lnTo>
                <a:lnTo>
                  <a:pt x="80634" y="96958"/>
                </a:lnTo>
                <a:lnTo>
                  <a:pt x="79674" y="95993"/>
                </a:lnTo>
                <a:lnTo>
                  <a:pt x="77739" y="95035"/>
                </a:lnTo>
                <a:lnTo>
                  <a:pt x="75834" y="94076"/>
                </a:lnTo>
                <a:lnTo>
                  <a:pt x="73913" y="92154"/>
                </a:lnTo>
                <a:lnTo>
                  <a:pt x="71018" y="91196"/>
                </a:lnTo>
                <a:lnTo>
                  <a:pt x="69113" y="88314"/>
                </a:lnTo>
                <a:lnTo>
                  <a:pt x="66233" y="86397"/>
                </a:lnTo>
                <a:lnTo>
                  <a:pt x="69113" y="83516"/>
                </a:lnTo>
                <a:lnTo>
                  <a:pt x="71018" y="80634"/>
                </a:lnTo>
                <a:lnTo>
                  <a:pt x="72953" y="77759"/>
                </a:lnTo>
                <a:lnTo>
                  <a:pt x="75834" y="74878"/>
                </a:lnTo>
                <a:lnTo>
                  <a:pt x="76794" y="71996"/>
                </a:lnTo>
                <a:lnTo>
                  <a:pt x="78699" y="69116"/>
                </a:lnTo>
                <a:lnTo>
                  <a:pt x="80634" y="66240"/>
                </a:lnTo>
                <a:lnTo>
                  <a:pt x="81579" y="63358"/>
                </a:lnTo>
                <a:lnTo>
                  <a:pt x="82539" y="59519"/>
                </a:lnTo>
                <a:lnTo>
                  <a:pt x="83515" y="56637"/>
                </a:lnTo>
                <a:lnTo>
                  <a:pt x="84460" y="53756"/>
                </a:lnTo>
                <a:lnTo>
                  <a:pt x="85420" y="49917"/>
                </a:lnTo>
                <a:lnTo>
                  <a:pt x="85420" y="47035"/>
                </a:lnTo>
                <a:lnTo>
                  <a:pt x="86380" y="44160"/>
                </a:lnTo>
                <a:lnTo>
                  <a:pt x="86380" y="38397"/>
                </a:lnTo>
                <a:lnTo>
                  <a:pt x="87355" y="35516"/>
                </a:lnTo>
                <a:lnTo>
                  <a:pt x="87355" y="27837"/>
                </a:lnTo>
                <a:lnTo>
                  <a:pt x="86380" y="23038"/>
                </a:lnTo>
                <a:lnTo>
                  <a:pt x="84460" y="19199"/>
                </a:lnTo>
                <a:lnTo>
                  <a:pt x="83515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9" name="object 1009"/>
          <p:cNvSpPr/>
          <p:nvPr/>
        </p:nvSpPr>
        <p:spPr>
          <a:xfrm>
            <a:off x="5608380" y="8774186"/>
            <a:ext cx="64328" cy="71996"/>
          </a:xfrm>
          <a:custGeom>
            <a:avLst/>
            <a:gdLst/>
            <a:ahLst/>
            <a:cxnLst/>
            <a:rect l="l" t="t" r="r" b="b"/>
            <a:pathLst>
              <a:path w="64328" h="71996">
                <a:moveTo>
                  <a:pt x="21122" y="2880"/>
                </a:moveTo>
                <a:lnTo>
                  <a:pt x="21122" y="958"/>
                </a:lnTo>
                <a:lnTo>
                  <a:pt x="20162" y="958"/>
                </a:lnTo>
                <a:lnTo>
                  <a:pt x="19202" y="0"/>
                </a:lnTo>
                <a:lnTo>
                  <a:pt x="12481" y="0"/>
                </a:lnTo>
                <a:lnTo>
                  <a:pt x="11521" y="958"/>
                </a:lnTo>
                <a:lnTo>
                  <a:pt x="9601" y="958"/>
                </a:lnTo>
                <a:lnTo>
                  <a:pt x="9601" y="2880"/>
                </a:lnTo>
                <a:lnTo>
                  <a:pt x="960" y="44159"/>
                </a:lnTo>
                <a:lnTo>
                  <a:pt x="960" y="45118"/>
                </a:lnTo>
                <a:lnTo>
                  <a:pt x="0" y="47035"/>
                </a:lnTo>
                <a:lnTo>
                  <a:pt x="0" y="58555"/>
                </a:lnTo>
                <a:lnTo>
                  <a:pt x="960" y="60476"/>
                </a:lnTo>
                <a:lnTo>
                  <a:pt x="1920" y="63358"/>
                </a:lnTo>
                <a:lnTo>
                  <a:pt x="2880" y="65275"/>
                </a:lnTo>
                <a:lnTo>
                  <a:pt x="3840" y="66234"/>
                </a:lnTo>
                <a:lnTo>
                  <a:pt x="5760" y="68156"/>
                </a:lnTo>
                <a:lnTo>
                  <a:pt x="6720" y="69114"/>
                </a:lnTo>
                <a:lnTo>
                  <a:pt x="9601" y="70073"/>
                </a:lnTo>
                <a:lnTo>
                  <a:pt x="11521" y="71038"/>
                </a:lnTo>
                <a:lnTo>
                  <a:pt x="14401" y="71996"/>
                </a:lnTo>
                <a:lnTo>
                  <a:pt x="20162" y="71996"/>
                </a:lnTo>
                <a:lnTo>
                  <a:pt x="23042" y="71038"/>
                </a:lnTo>
                <a:lnTo>
                  <a:pt x="25923" y="70073"/>
                </a:lnTo>
                <a:lnTo>
                  <a:pt x="28803" y="69114"/>
                </a:lnTo>
                <a:lnTo>
                  <a:pt x="31683" y="68156"/>
                </a:lnTo>
                <a:lnTo>
                  <a:pt x="33604" y="66234"/>
                </a:lnTo>
                <a:lnTo>
                  <a:pt x="35524" y="64317"/>
                </a:lnTo>
                <a:lnTo>
                  <a:pt x="37444" y="63358"/>
                </a:lnTo>
                <a:lnTo>
                  <a:pt x="39364" y="61435"/>
                </a:lnTo>
                <a:lnTo>
                  <a:pt x="41285" y="59519"/>
                </a:lnTo>
                <a:lnTo>
                  <a:pt x="42245" y="57596"/>
                </a:lnTo>
                <a:lnTo>
                  <a:pt x="43205" y="55679"/>
                </a:lnTo>
                <a:lnTo>
                  <a:pt x="40325" y="68156"/>
                </a:lnTo>
                <a:lnTo>
                  <a:pt x="40325" y="69114"/>
                </a:lnTo>
                <a:lnTo>
                  <a:pt x="41285" y="70073"/>
                </a:lnTo>
                <a:lnTo>
                  <a:pt x="43205" y="70073"/>
                </a:lnTo>
                <a:lnTo>
                  <a:pt x="44165" y="71038"/>
                </a:lnTo>
                <a:lnTo>
                  <a:pt x="47045" y="71038"/>
                </a:lnTo>
                <a:lnTo>
                  <a:pt x="48006" y="70073"/>
                </a:lnTo>
                <a:lnTo>
                  <a:pt x="50886" y="70073"/>
                </a:lnTo>
                <a:lnTo>
                  <a:pt x="50886" y="68156"/>
                </a:lnTo>
                <a:lnTo>
                  <a:pt x="64328" y="2880"/>
                </a:lnTo>
                <a:lnTo>
                  <a:pt x="64328" y="958"/>
                </a:lnTo>
                <a:lnTo>
                  <a:pt x="63367" y="958"/>
                </a:lnTo>
                <a:lnTo>
                  <a:pt x="62407" y="0"/>
                </a:lnTo>
                <a:lnTo>
                  <a:pt x="55686" y="0"/>
                </a:lnTo>
                <a:lnTo>
                  <a:pt x="54726" y="958"/>
                </a:lnTo>
                <a:lnTo>
                  <a:pt x="52806" y="958"/>
                </a:lnTo>
                <a:lnTo>
                  <a:pt x="52806" y="2880"/>
                </a:lnTo>
                <a:lnTo>
                  <a:pt x="47045" y="31676"/>
                </a:lnTo>
                <a:lnTo>
                  <a:pt x="46085" y="35516"/>
                </a:lnTo>
                <a:lnTo>
                  <a:pt x="44165" y="40320"/>
                </a:lnTo>
                <a:lnTo>
                  <a:pt x="42245" y="43196"/>
                </a:lnTo>
                <a:lnTo>
                  <a:pt x="40325" y="47035"/>
                </a:lnTo>
                <a:lnTo>
                  <a:pt x="38404" y="49917"/>
                </a:lnTo>
                <a:lnTo>
                  <a:pt x="36484" y="52797"/>
                </a:lnTo>
                <a:lnTo>
                  <a:pt x="33604" y="55679"/>
                </a:lnTo>
                <a:lnTo>
                  <a:pt x="31683" y="57596"/>
                </a:lnTo>
                <a:lnTo>
                  <a:pt x="28803" y="59519"/>
                </a:lnTo>
                <a:lnTo>
                  <a:pt x="25923" y="60476"/>
                </a:lnTo>
                <a:lnTo>
                  <a:pt x="23042" y="61435"/>
                </a:lnTo>
                <a:lnTo>
                  <a:pt x="18242" y="61435"/>
                </a:lnTo>
                <a:lnTo>
                  <a:pt x="17282" y="60476"/>
                </a:lnTo>
                <a:lnTo>
                  <a:pt x="15361" y="60476"/>
                </a:lnTo>
                <a:lnTo>
                  <a:pt x="15361" y="59519"/>
                </a:lnTo>
                <a:lnTo>
                  <a:pt x="14401" y="58555"/>
                </a:lnTo>
                <a:lnTo>
                  <a:pt x="13441" y="57596"/>
                </a:lnTo>
                <a:lnTo>
                  <a:pt x="13441" y="56637"/>
                </a:lnTo>
                <a:lnTo>
                  <a:pt x="12481" y="55679"/>
                </a:lnTo>
                <a:lnTo>
                  <a:pt x="12481" y="46076"/>
                </a:lnTo>
                <a:lnTo>
                  <a:pt x="13441" y="44159"/>
                </a:lnTo>
                <a:lnTo>
                  <a:pt x="13441" y="43196"/>
                </a:lnTo>
                <a:lnTo>
                  <a:pt x="21122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0" name="object 1010"/>
          <p:cNvSpPr/>
          <p:nvPr/>
        </p:nvSpPr>
        <p:spPr>
          <a:xfrm>
            <a:off x="5683270" y="8773227"/>
            <a:ext cx="67193" cy="72955"/>
          </a:xfrm>
          <a:custGeom>
            <a:avLst/>
            <a:gdLst/>
            <a:ahLst/>
            <a:cxnLst/>
            <a:rect l="l" t="t" r="r" b="b"/>
            <a:pathLst>
              <a:path w="67193" h="72955">
                <a:moveTo>
                  <a:pt x="67193" y="3838"/>
                </a:moveTo>
                <a:lnTo>
                  <a:pt x="67193" y="2875"/>
                </a:lnTo>
                <a:lnTo>
                  <a:pt x="66233" y="1917"/>
                </a:lnTo>
                <a:lnTo>
                  <a:pt x="65272" y="1917"/>
                </a:lnTo>
                <a:lnTo>
                  <a:pt x="65272" y="958"/>
                </a:lnTo>
                <a:lnTo>
                  <a:pt x="58552" y="958"/>
                </a:lnTo>
                <a:lnTo>
                  <a:pt x="57591" y="1917"/>
                </a:lnTo>
                <a:lnTo>
                  <a:pt x="56631" y="1917"/>
                </a:lnTo>
                <a:lnTo>
                  <a:pt x="56631" y="2875"/>
                </a:lnTo>
                <a:lnTo>
                  <a:pt x="55671" y="3838"/>
                </a:lnTo>
                <a:lnTo>
                  <a:pt x="54711" y="9596"/>
                </a:lnTo>
                <a:lnTo>
                  <a:pt x="51831" y="6714"/>
                </a:lnTo>
                <a:lnTo>
                  <a:pt x="48950" y="4797"/>
                </a:lnTo>
                <a:lnTo>
                  <a:pt x="46070" y="2875"/>
                </a:lnTo>
                <a:lnTo>
                  <a:pt x="43190" y="958"/>
                </a:lnTo>
                <a:lnTo>
                  <a:pt x="39349" y="0"/>
                </a:lnTo>
                <a:lnTo>
                  <a:pt x="30708" y="0"/>
                </a:lnTo>
                <a:lnTo>
                  <a:pt x="26868" y="958"/>
                </a:lnTo>
                <a:lnTo>
                  <a:pt x="23027" y="2875"/>
                </a:lnTo>
                <a:lnTo>
                  <a:pt x="20147" y="3838"/>
                </a:lnTo>
                <a:lnTo>
                  <a:pt x="17282" y="6714"/>
                </a:lnTo>
                <a:lnTo>
                  <a:pt x="14401" y="9596"/>
                </a:lnTo>
                <a:lnTo>
                  <a:pt x="11506" y="11519"/>
                </a:lnTo>
                <a:lnTo>
                  <a:pt x="12466" y="46076"/>
                </a:lnTo>
                <a:lnTo>
                  <a:pt x="13441" y="43196"/>
                </a:lnTo>
                <a:lnTo>
                  <a:pt x="13441" y="38397"/>
                </a:lnTo>
                <a:lnTo>
                  <a:pt x="14401" y="35516"/>
                </a:lnTo>
                <a:lnTo>
                  <a:pt x="15346" y="32634"/>
                </a:lnTo>
                <a:lnTo>
                  <a:pt x="15346" y="29759"/>
                </a:lnTo>
                <a:lnTo>
                  <a:pt x="16306" y="26878"/>
                </a:lnTo>
                <a:lnTo>
                  <a:pt x="18227" y="23996"/>
                </a:lnTo>
                <a:lnTo>
                  <a:pt x="19187" y="22073"/>
                </a:lnTo>
                <a:lnTo>
                  <a:pt x="20147" y="19199"/>
                </a:lnTo>
                <a:lnTo>
                  <a:pt x="22067" y="17276"/>
                </a:lnTo>
                <a:lnTo>
                  <a:pt x="23987" y="15358"/>
                </a:lnTo>
                <a:lnTo>
                  <a:pt x="25908" y="13435"/>
                </a:lnTo>
                <a:lnTo>
                  <a:pt x="27828" y="12476"/>
                </a:lnTo>
                <a:lnTo>
                  <a:pt x="29748" y="11519"/>
                </a:lnTo>
                <a:lnTo>
                  <a:pt x="32628" y="10555"/>
                </a:lnTo>
                <a:lnTo>
                  <a:pt x="38389" y="10555"/>
                </a:lnTo>
                <a:lnTo>
                  <a:pt x="41269" y="11519"/>
                </a:lnTo>
                <a:lnTo>
                  <a:pt x="44150" y="13435"/>
                </a:lnTo>
                <a:lnTo>
                  <a:pt x="47030" y="14394"/>
                </a:lnTo>
                <a:lnTo>
                  <a:pt x="48950" y="17276"/>
                </a:lnTo>
                <a:lnTo>
                  <a:pt x="51831" y="21115"/>
                </a:lnTo>
                <a:lnTo>
                  <a:pt x="48950" y="32634"/>
                </a:lnTo>
                <a:lnTo>
                  <a:pt x="47990" y="37438"/>
                </a:lnTo>
                <a:lnTo>
                  <a:pt x="47030" y="41279"/>
                </a:lnTo>
                <a:lnTo>
                  <a:pt x="46070" y="71996"/>
                </a:lnTo>
                <a:lnTo>
                  <a:pt x="49911" y="71996"/>
                </a:lnTo>
                <a:lnTo>
                  <a:pt x="50871" y="71032"/>
                </a:lnTo>
                <a:lnTo>
                  <a:pt x="52791" y="71032"/>
                </a:lnTo>
                <a:lnTo>
                  <a:pt x="53751" y="70073"/>
                </a:lnTo>
                <a:lnTo>
                  <a:pt x="53751" y="69114"/>
                </a:lnTo>
                <a:lnTo>
                  <a:pt x="67193" y="3838"/>
                </a:lnTo>
                <a:close/>
              </a:path>
              <a:path w="67193" h="72955">
                <a:moveTo>
                  <a:pt x="45110" y="56637"/>
                </a:moveTo>
                <a:lnTo>
                  <a:pt x="44761" y="58904"/>
                </a:lnTo>
                <a:lnTo>
                  <a:pt x="45110" y="58555"/>
                </a:lnTo>
                <a:lnTo>
                  <a:pt x="45110" y="56637"/>
                </a:lnTo>
                <a:close/>
              </a:path>
              <a:path w="67193" h="72955">
                <a:moveTo>
                  <a:pt x="1905" y="32634"/>
                </a:moveTo>
                <a:lnTo>
                  <a:pt x="944" y="36475"/>
                </a:lnTo>
                <a:lnTo>
                  <a:pt x="944" y="39355"/>
                </a:lnTo>
                <a:lnTo>
                  <a:pt x="0" y="43196"/>
                </a:lnTo>
                <a:lnTo>
                  <a:pt x="0" y="54714"/>
                </a:lnTo>
                <a:lnTo>
                  <a:pt x="944" y="57596"/>
                </a:lnTo>
                <a:lnTo>
                  <a:pt x="944" y="60478"/>
                </a:lnTo>
                <a:lnTo>
                  <a:pt x="2880" y="63352"/>
                </a:lnTo>
                <a:lnTo>
                  <a:pt x="3840" y="65275"/>
                </a:lnTo>
                <a:lnTo>
                  <a:pt x="5745" y="67193"/>
                </a:lnTo>
                <a:lnTo>
                  <a:pt x="7665" y="69114"/>
                </a:lnTo>
                <a:lnTo>
                  <a:pt x="10561" y="71032"/>
                </a:lnTo>
                <a:lnTo>
                  <a:pt x="12466" y="71996"/>
                </a:lnTo>
                <a:lnTo>
                  <a:pt x="16306" y="72955"/>
                </a:lnTo>
                <a:lnTo>
                  <a:pt x="23027" y="72955"/>
                </a:lnTo>
                <a:lnTo>
                  <a:pt x="25908" y="71996"/>
                </a:lnTo>
                <a:lnTo>
                  <a:pt x="28788" y="71032"/>
                </a:lnTo>
                <a:lnTo>
                  <a:pt x="30708" y="70073"/>
                </a:lnTo>
                <a:lnTo>
                  <a:pt x="33588" y="69114"/>
                </a:lnTo>
                <a:lnTo>
                  <a:pt x="35509" y="67193"/>
                </a:lnTo>
                <a:lnTo>
                  <a:pt x="38389" y="65275"/>
                </a:lnTo>
                <a:lnTo>
                  <a:pt x="40309" y="64317"/>
                </a:lnTo>
                <a:lnTo>
                  <a:pt x="42230" y="62394"/>
                </a:lnTo>
                <a:lnTo>
                  <a:pt x="43190" y="60478"/>
                </a:lnTo>
                <a:lnTo>
                  <a:pt x="44761" y="58904"/>
                </a:lnTo>
                <a:lnTo>
                  <a:pt x="45110" y="56637"/>
                </a:lnTo>
                <a:lnTo>
                  <a:pt x="45110" y="58555"/>
                </a:lnTo>
                <a:lnTo>
                  <a:pt x="44761" y="58904"/>
                </a:lnTo>
                <a:lnTo>
                  <a:pt x="43190" y="69114"/>
                </a:lnTo>
                <a:lnTo>
                  <a:pt x="43190" y="71032"/>
                </a:lnTo>
                <a:lnTo>
                  <a:pt x="45110" y="71032"/>
                </a:lnTo>
                <a:lnTo>
                  <a:pt x="46070" y="71996"/>
                </a:lnTo>
                <a:lnTo>
                  <a:pt x="47030" y="41279"/>
                </a:lnTo>
                <a:lnTo>
                  <a:pt x="45110" y="44154"/>
                </a:lnTo>
                <a:lnTo>
                  <a:pt x="43190" y="47993"/>
                </a:lnTo>
                <a:lnTo>
                  <a:pt x="41269" y="50875"/>
                </a:lnTo>
                <a:lnTo>
                  <a:pt x="38389" y="53756"/>
                </a:lnTo>
                <a:lnTo>
                  <a:pt x="36469" y="56637"/>
                </a:lnTo>
                <a:lnTo>
                  <a:pt x="33588" y="58555"/>
                </a:lnTo>
                <a:lnTo>
                  <a:pt x="30708" y="60478"/>
                </a:lnTo>
                <a:lnTo>
                  <a:pt x="27828" y="61435"/>
                </a:lnTo>
                <a:lnTo>
                  <a:pt x="25908" y="62394"/>
                </a:lnTo>
                <a:lnTo>
                  <a:pt x="21122" y="62394"/>
                </a:lnTo>
                <a:lnTo>
                  <a:pt x="19187" y="61435"/>
                </a:lnTo>
                <a:lnTo>
                  <a:pt x="18227" y="61435"/>
                </a:lnTo>
                <a:lnTo>
                  <a:pt x="16306" y="60478"/>
                </a:lnTo>
                <a:lnTo>
                  <a:pt x="15346" y="58555"/>
                </a:lnTo>
                <a:lnTo>
                  <a:pt x="14401" y="57596"/>
                </a:lnTo>
                <a:lnTo>
                  <a:pt x="13441" y="56637"/>
                </a:lnTo>
                <a:lnTo>
                  <a:pt x="13441" y="52797"/>
                </a:lnTo>
                <a:lnTo>
                  <a:pt x="12466" y="50875"/>
                </a:lnTo>
                <a:lnTo>
                  <a:pt x="12466" y="46076"/>
                </a:lnTo>
                <a:lnTo>
                  <a:pt x="11506" y="11519"/>
                </a:lnTo>
                <a:lnTo>
                  <a:pt x="9585" y="15358"/>
                </a:lnTo>
                <a:lnTo>
                  <a:pt x="7665" y="18234"/>
                </a:lnTo>
                <a:lnTo>
                  <a:pt x="5745" y="22073"/>
                </a:lnTo>
                <a:lnTo>
                  <a:pt x="4785" y="24955"/>
                </a:lnTo>
                <a:lnTo>
                  <a:pt x="2880" y="28794"/>
                </a:lnTo>
                <a:lnTo>
                  <a:pt x="1905" y="32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1" name="object 1011"/>
          <p:cNvSpPr/>
          <p:nvPr/>
        </p:nvSpPr>
        <p:spPr>
          <a:xfrm>
            <a:off x="5759104" y="8773227"/>
            <a:ext cx="65272" cy="71996"/>
          </a:xfrm>
          <a:custGeom>
            <a:avLst/>
            <a:gdLst/>
            <a:ahLst/>
            <a:cxnLst/>
            <a:rect l="l" t="t" r="r" b="b"/>
            <a:pathLst>
              <a:path w="65272" h="71996">
                <a:moveTo>
                  <a:pt x="13441" y="3838"/>
                </a:moveTo>
                <a:lnTo>
                  <a:pt x="0" y="69114"/>
                </a:lnTo>
                <a:lnTo>
                  <a:pt x="0" y="71032"/>
                </a:lnTo>
                <a:lnTo>
                  <a:pt x="2880" y="71032"/>
                </a:lnTo>
                <a:lnTo>
                  <a:pt x="3840" y="71996"/>
                </a:lnTo>
                <a:lnTo>
                  <a:pt x="7680" y="71996"/>
                </a:lnTo>
                <a:lnTo>
                  <a:pt x="8641" y="71032"/>
                </a:lnTo>
                <a:lnTo>
                  <a:pt x="11521" y="71032"/>
                </a:lnTo>
                <a:lnTo>
                  <a:pt x="11521" y="70073"/>
                </a:lnTo>
                <a:lnTo>
                  <a:pt x="12481" y="70073"/>
                </a:lnTo>
                <a:lnTo>
                  <a:pt x="12481" y="69114"/>
                </a:lnTo>
                <a:lnTo>
                  <a:pt x="18242" y="40314"/>
                </a:lnTo>
                <a:lnTo>
                  <a:pt x="19202" y="35516"/>
                </a:lnTo>
                <a:lnTo>
                  <a:pt x="20147" y="31676"/>
                </a:lnTo>
                <a:lnTo>
                  <a:pt x="22082" y="27837"/>
                </a:lnTo>
                <a:lnTo>
                  <a:pt x="23987" y="24955"/>
                </a:lnTo>
                <a:lnTo>
                  <a:pt x="22082" y="16317"/>
                </a:lnTo>
                <a:lnTo>
                  <a:pt x="22082" y="958"/>
                </a:lnTo>
                <a:lnTo>
                  <a:pt x="16306" y="958"/>
                </a:lnTo>
                <a:lnTo>
                  <a:pt x="15361" y="1917"/>
                </a:lnTo>
                <a:lnTo>
                  <a:pt x="14401" y="1917"/>
                </a:lnTo>
                <a:lnTo>
                  <a:pt x="14401" y="2875"/>
                </a:lnTo>
                <a:lnTo>
                  <a:pt x="13441" y="2875"/>
                </a:lnTo>
                <a:lnTo>
                  <a:pt x="13441" y="3838"/>
                </a:lnTo>
                <a:close/>
              </a:path>
              <a:path w="65272" h="71996">
                <a:moveTo>
                  <a:pt x="26868" y="8638"/>
                </a:moveTo>
                <a:lnTo>
                  <a:pt x="24963" y="10555"/>
                </a:lnTo>
                <a:lnTo>
                  <a:pt x="23987" y="12476"/>
                </a:lnTo>
                <a:lnTo>
                  <a:pt x="22429" y="14045"/>
                </a:lnTo>
                <a:lnTo>
                  <a:pt x="22082" y="14394"/>
                </a:lnTo>
                <a:lnTo>
                  <a:pt x="22429" y="14045"/>
                </a:lnTo>
                <a:lnTo>
                  <a:pt x="23987" y="3838"/>
                </a:lnTo>
                <a:lnTo>
                  <a:pt x="23987" y="1917"/>
                </a:lnTo>
                <a:lnTo>
                  <a:pt x="23027" y="1917"/>
                </a:lnTo>
                <a:lnTo>
                  <a:pt x="22082" y="958"/>
                </a:lnTo>
                <a:lnTo>
                  <a:pt x="22082" y="16317"/>
                </a:lnTo>
                <a:lnTo>
                  <a:pt x="23987" y="24955"/>
                </a:lnTo>
                <a:lnTo>
                  <a:pt x="25923" y="21115"/>
                </a:lnTo>
                <a:lnTo>
                  <a:pt x="28803" y="19199"/>
                </a:lnTo>
                <a:lnTo>
                  <a:pt x="30708" y="16317"/>
                </a:lnTo>
                <a:lnTo>
                  <a:pt x="33588" y="14394"/>
                </a:lnTo>
                <a:lnTo>
                  <a:pt x="36484" y="12476"/>
                </a:lnTo>
                <a:lnTo>
                  <a:pt x="38389" y="11519"/>
                </a:lnTo>
                <a:lnTo>
                  <a:pt x="41269" y="10555"/>
                </a:lnTo>
                <a:lnTo>
                  <a:pt x="47030" y="10555"/>
                </a:lnTo>
                <a:lnTo>
                  <a:pt x="48950" y="11519"/>
                </a:lnTo>
                <a:lnTo>
                  <a:pt x="50871" y="13435"/>
                </a:lnTo>
                <a:lnTo>
                  <a:pt x="51831" y="15358"/>
                </a:lnTo>
                <a:lnTo>
                  <a:pt x="52791" y="17276"/>
                </a:lnTo>
                <a:lnTo>
                  <a:pt x="52791" y="22073"/>
                </a:lnTo>
                <a:lnTo>
                  <a:pt x="51831" y="23038"/>
                </a:lnTo>
                <a:lnTo>
                  <a:pt x="51831" y="28794"/>
                </a:lnTo>
                <a:lnTo>
                  <a:pt x="43205" y="69114"/>
                </a:lnTo>
                <a:lnTo>
                  <a:pt x="43205" y="71032"/>
                </a:lnTo>
                <a:lnTo>
                  <a:pt x="46070" y="71032"/>
                </a:lnTo>
                <a:lnTo>
                  <a:pt x="47030" y="71996"/>
                </a:lnTo>
                <a:lnTo>
                  <a:pt x="50871" y="71996"/>
                </a:lnTo>
                <a:lnTo>
                  <a:pt x="51831" y="71032"/>
                </a:lnTo>
                <a:lnTo>
                  <a:pt x="54711" y="71032"/>
                </a:lnTo>
                <a:lnTo>
                  <a:pt x="54711" y="70073"/>
                </a:lnTo>
                <a:lnTo>
                  <a:pt x="55671" y="70073"/>
                </a:lnTo>
                <a:lnTo>
                  <a:pt x="55671" y="69114"/>
                </a:lnTo>
                <a:lnTo>
                  <a:pt x="63352" y="27837"/>
                </a:lnTo>
                <a:lnTo>
                  <a:pt x="64312" y="26878"/>
                </a:lnTo>
                <a:lnTo>
                  <a:pt x="64312" y="21115"/>
                </a:lnTo>
                <a:lnTo>
                  <a:pt x="65272" y="20156"/>
                </a:lnTo>
                <a:lnTo>
                  <a:pt x="65272" y="15358"/>
                </a:lnTo>
                <a:lnTo>
                  <a:pt x="64312" y="13435"/>
                </a:lnTo>
                <a:lnTo>
                  <a:pt x="64312" y="11519"/>
                </a:lnTo>
                <a:lnTo>
                  <a:pt x="63352" y="8638"/>
                </a:lnTo>
                <a:lnTo>
                  <a:pt x="62392" y="7679"/>
                </a:lnTo>
                <a:lnTo>
                  <a:pt x="61432" y="5756"/>
                </a:lnTo>
                <a:lnTo>
                  <a:pt x="59512" y="3838"/>
                </a:lnTo>
                <a:lnTo>
                  <a:pt x="57591" y="2875"/>
                </a:lnTo>
                <a:lnTo>
                  <a:pt x="55671" y="1917"/>
                </a:lnTo>
                <a:lnTo>
                  <a:pt x="53751" y="958"/>
                </a:lnTo>
                <a:lnTo>
                  <a:pt x="50871" y="0"/>
                </a:lnTo>
                <a:lnTo>
                  <a:pt x="44150" y="0"/>
                </a:lnTo>
                <a:lnTo>
                  <a:pt x="41269" y="958"/>
                </a:lnTo>
                <a:lnTo>
                  <a:pt x="38389" y="1917"/>
                </a:lnTo>
                <a:lnTo>
                  <a:pt x="35524" y="2875"/>
                </a:lnTo>
                <a:lnTo>
                  <a:pt x="33588" y="3838"/>
                </a:lnTo>
                <a:lnTo>
                  <a:pt x="30708" y="5756"/>
                </a:lnTo>
                <a:lnTo>
                  <a:pt x="28803" y="6714"/>
                </a:lnTo>
                <a:lnTo>
                  <a:pt x="26868" y="8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2" name="object 1012"/>
          <p:cNvSpPr/>
          <p:nvPr/>
        </p:nvSpPr>
        <p:spPr>
          <a:xfrm>
            <a:off x="5838779" y="8756904"/>
            <a:ext cx="44165" cy="88320"/>
          </a:xfrm>
          <a:custGeom>
            <a:avLst/>
            <a:gdLst/>
            <a:ahLst/>
            <a:cxnLst/>
            <a:rect l="l" t="t" r="r" b="b"/>
            <a:pathLst>
              <a:path w="44165" h="88320">
                <a:moveTo>
                  <a:pt x="2880" y="65282"/>
                </a:moveTo>
                <a:lnTo>
                  <a:pt x="2880" y="70079"/>
                </a:lnTo>
                <a:lnTo>
                  <a:pt x="1920" y="71038"/>
                </a:lnTo>
                <a:lnTo>
                  <a:pt x="1920" y="76801"/>
                </a:lnTo>
                <a:lnTo>
                  <a:pt x="2880" y="78717"/>
                </a:lnTo>
                <a:lnTo>
                  <a:pt x="2880" y="80640"/>
                </a:lnTo>
                <a:lnTo>
                  <a:pt x="3840" y="82558"/>
                </a:lnTo>
                <a:lnTo>
                  <a:pt x="4800" y="83516"/>
                </a:lnTo>
                <a:lnTo>
                  <a:pt x="6720" y="85438"/>
                </a:lnTo>
                <a:lnTo>
                  <a:pt x="7680" y="86397"/>
                </a:lnTo>
                <a:lnTo>
                  <a:pt x="9601" y="87355"/>
                </a:lnTo>
                <a:lnTo>
                  <a:pt x="11521" y="88320"/>
                </a:lnTo>
                <a:lnTo>
                  <a:pt x="24963" y="88320"/>
                </a:lnTo>
                <a:lnTo>
                  <a:pt x="25923" y="87355"/>
                </a:lnTo>
                <a:lnTo>
                  <a:pt x="27843" y="87355"/>
                </a:lnTo>
                <a:lnTo>
                  <a:pt x="28803" y="86397"/>
                </a:lnTo>
                <a:lnTo>
                  <a:pt x="29763" y="86397"/>
                </a:lnTo>
                <a:lnTo>
                  <a:pt x="29763" y="85438"/>
                </a:lnTo>
                <a:lnTo>
                  <a:pt x="30723" y="85438"/>
                </a:lnTo>
                <a:lnTo>
                  <a:pt x="30723" y="84481"/>
                </a:lnTo>
                <a:lnTo>
                  <a:pt x="31683" y="83516"/>
                </a:lnTo>
                <a:lnTo>
                  <a:pt x="31683" y="76801"/>
                </a:lnTo>
                <a:lnTo>
                  <a:pt x="27843" y="76801"/>
                </a:lnTo>
                <a:lnTo>
                  <a:pt x="27843" y="77759"/>
                </a:lnTo>
                <a:lnTo>
                  <a:pt x="24963" y="77759"/>
                </a:lnTo>
                <a:lnTo>
                  <a:pt x="24003" y="78717"/>
                </a:lnTo>
                <a:lnTo>
                  <a:pt x="19202" y="78717"/>
                </a:lnTo>
                <a:lnTo>
                  <a:pt x="17282" y="77759"/>
                </a:lnTo>
                <a:lnTo>
                  <a:pt x="16322" y="76801"/>
                </a:lnTo>
                <a:lnTo>
                  <a:pt x="15361" y="75837"/>
                </a:lnTo>
                <a:lnTo>
                  <a:pt x="14401" y="73920"/>
                </a:lnTo>
                <a:lnTo>
                  <a:pt x="14401" y="70079"/>
                </a:lnTo>
                <a:lnTo>
                  <a:pt x="15361" y="69121"/>
                </a:lnTo>
                <a:lnTo>
                  <a:pt x="15361" y="64317"/>
                </a:lnTo>
                <a:lnTo>
                  <a:pt x="23042" y="27843"/>
                </a:lnTo>
                <a:lnTo>
                  <a:pt x="41269" y="27843"/>
                </a:lnTo>
                <a:lnTo>
                  <a:pt x="41269" y="26878"/>
                </a:lnTo>
                <a:lnTo>
                  <a:pt x="42230" y="26878"/>
                </a:lnTo>
                <a:lnTo>
                  <a:pt x="42230" y="25920"/>
                </a:lnTo>
                <a:lnTo>
                  <a:pt x="43205" y="24961"/>
                </a:lnTo>
                <a:lnTo>
                  <a:pt x="43205" y="22079"/>
                </a:lnTo>
                <a:lnTo>
                  <a:pt x="44165" y="21121"/>
                </a:lnTo>
                <a:lnTo>
                  <a:pt x="44165" y="20162"/>
                </a:lnTo>
                <a:lnTo>
                  <a:pt x="43205" y="19199"/>
                </a:lnTo>
                <a:lnTo>
                  <a:pt x="43205" y="18240"/>
                </a:lnTo>
                <a:lnTo>
                  <a:pt x="24963" y="18240"/>
                </a:lnTo>
                <a:lnTo>
                  <a:pt x="27843" y="1923"/>
                </a:lnTo>
                <a:lnTo>
                  <a:pt x="27843" y="964"/>
                </a:lnTo>
                <a:lnTo>
                  <a:pt x="26883" y="964"/>
                </a:lnTo>
                <a:lnTo>
                  <a:pt x="26883" y="0"/>
                </a:lnTo>
                <a:lnTo>
                  <a:pt x="18242" y="0"/>
                </a:lnTo>
                <a:lnTo>
                  <a:pt x="17282" y="964"/>
                </a:lnTo>
                <a:lnTo>
                  <a:pt x="16322" y="964"/>
                </a:lnTo>
                <a:lnTo>
                  <a:pt x="16322" y="1923"/>
                </a:lnTo>
                <a:lnTo>
                  <a:pt x="12481" y="18240"/>
                </a:lnTo>
                <a:lnTo>
                  <a:pt x="1920" y="18240"/>
                </a:lnTo>
                <a:lnTo>
                  <a:pt x="1920" y="19199"/>
                </a:lnTo>
                <a:lnTo>
                  <a:pt x="960" y="20162"/>
                </a:lnTo>
                <a:lnTo>
                  <a:pt x="960" y="21121"/>
                </a:lnTo>
                <a:lnTo>
                  <a:pt x="0" y="22079"/>
                </a:lnTo>
                <a:lnTo>
                  <a:pt x="0" y="27843"/>
                </a:lnTo>
                <a:lnTo>
                  <a:pt x="10561" y="27843"/>
                </a:lnTo>
                <a:lnTo>
                  <a:pt x="3840" y="65282"/>
                </a:lnTo>
                <a:lnTo>
                  <a:pt x="2880" y="65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3" name="object 1013"/>
          <p:cNvSpPr/>
          <p:nvPr/>
        </p:nvSpPr>
        <p:spPr>
          <a:xfrm>
            <a:off x="5885825" y="8747307"/>
            <a:ext cx="31668" cy="97917"/>
          </a:xfrm>
          <a:custGeom>
            <a:avLst/>
            <a:gdLst/>
            <a:ahLst/>
            <a:cxnLst/>
            <a:rect l="l" t="t" r="r" b="b"/>
            <a:pathLst>
              <a:path w="31668" h="97917">
                <a:moveTo>
                  <a:pt x="16306" y="12478"/>
                </a:moveTo>
                <a:lnTo>
                  <a:pt x="16306" y="13437"/>
                </a:lnTo>
                <a:lnTo>
                  <a:pt x="17266" y="13437"/>
                </a:lnTo>
                <a:lnTo>
                  <a:pt x="18227" y="14400"/>
                </a:lnTo>
                <a:lnTo>
                  <a:pt x="25907" y="14400"/>
                </a:lnTo>
                <a:lnTo>
                  <a:pt x="26868" y="13437"/>
                </a:lnTo>
                <a:lnTo>
                  <a:pt x="27828" y="13437"/>
                </a:lnTo>
                <a:lnTo>
                  <a:pt x="27828" y="12478"/>
                </a:lnTo>
                <a:lnTo>
                  <a:pt x="28788" y="12478"/>
                </a:lnTo>
                <a:lnTo>
                  <a:pt x="29748" y="11519"/>
                </a:lnTo>
                <a:lnTo>
                  <a:pt x="29748" y="10561"/>
                </a:lnTo>
                <a:lnTo>
                  <a:pt x="30708" y="9596"/>
                </a:lnTo>
                <a:lnTo>
                  <a:pt x="30708" y="5756"/>
                </a:lnTo>
                <a:lnTo>
                  <a:pt x="31668" y="4799"/>
                </a:lnTo>
                <a:lnTo>
                  <a:pt x="31668" y="3840"/>
                </a:lnTo>
                <a:lnTo>
                  <a:pt x="30708" y="2881"/>
                </a:lnTo>
                <a:lnTo>
                  <a:pt x="30708" y="1917"/>
                </a:lnTo>
                <a:lnTo>
                  <a:pt x="29748" y="958"/>
                </a:lnTo>
                <a:lnTo>
                  <a:pt x="28788" y="0"/>
                </a:lnTo>
                <a:lnTo>
                  <a:pt x="21107" y="0"/>
                </a:lnTo>
                <a:lnTo>
                  <a:pt x="20147" y="958"/>
                </a:lnTo>
                <a:lnTo>
                  <a:pt x="19187" y="958"/>
                </a:lnTo>
                <a:lnTo>
                  <a:pt x="18227" y="1917"/>
                </a:lnTo>
                <a:lnTo>
                  <a:pt x="17266" y="2881"/>
                </a:lnTo>
                <a:lnTo>
                  <a:pt x="17266" y="3840"/>
                </a:lnTo>
                <a:lnTo>
                  <a:pt x="16306" y="4799"/>
                </a:lnTo>
                <a:lnTo>
                  <a:pt x="16306" y="6720"/>
                </a:lnTo>
                <a:lnTo>
                  <a:pt x="15346" y="8638"/>
                </a:lnTo>
                <a:lnTo>
                  <a:pt x="15346" y="11519"/>
                </a:lnTo>
                <a:lnTo>
                  <a:pt x="16306" y="12478"/>
                </a:lnTo>
                <a:close/>
              </a:path>
              <a:path w="31668" h="97917">
                <a:moveTo>
                  <a:pt x="12466" y="29759"/>
                </a:moveTo>
                <a:lnTo>
                  <a:pt x="0" y="95035"/>
                </a:lnTo>
                <a:lnTo>
                  <a:pt x="0" y="96952"/>
                </a:lnTo>
                <a:lnTo>
                  <a:pt x="1904" y="96952"/>
                </a:lnTo>
                <a:lnTo>
                  <a:pt x="2865" y="97916"/>
                </a:lnTo>
                <a:lnTo>
                  <a:pt x="7680" y="97916"/>
                </a:lnTo>
                <a:lnTo>
                  <a:pt x="8625" y="96952"/>
                </a:lnTo>
                <a:lnTo>
                  <a:pt x="11506" y="96952"/>
                </a:lnTo>
                <a:lnTo>
                  <a:pt x="11506" y="95035"/>
                </a:lnTo>
                <a:lnTo>
                  <a:pt x="24947" y="29759"/>
                </a:lnTo>
                <a:lnTo>
                  <a:pt x="24947" y="27837"/>
                </a:lnTo>
                <a:lnTo>
                  <a:pt x="23987" y="27837"/>
                </a:lnTo>
                <a:lnTo>
                  <a:pt x="23027" y="26878"/>
                </a:lnTo>
                <a:lnTo>
                  <a:pt x="16306" y="26878"/>
                </a:lnTo>
                <a:lnTo>
                  <a:pt x="15346" y="27837"/>
                </a:lnTo>
                <a:lnTo>
                  <a:pt x="13426" y="27837"/>
                </a:lnTo>
                <a:lnTo>
                  <a:pt x="13426" y="28795"/>
                </a:lnTo>
                <a:lnTo>
                  <a:pt x="12466" y="28795"/>
                </a:lnTo>
                <a:lnTo>
                  <a:pt x="12466" y="29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4" name="object 1014"/>
          <p:cNvSpPr/>
          <p:nvPr/>
        </p:nvSpPr>
        <p:spPr>
          <a:xfrm>
            <a:off x="5923254" y="8756904"/>
            <a:ext cx="44165" cy="88320"/>
          </a:xfrm>
          <a:custGeom>
            <a:avLst/>
            <a:gdLst/>
            <a:ahLst/>
            <a:cxnLst/>
            <a:rect l="l" t="t" r="r" b="b"/>
            <a:pathLst>
              <a:path w="44165" h="88320">
                <a:moveTo>
                  <a:pt x="25923" y="0"/>
                </a:moveTo>
                <a:lnTo>
                  <a:pt x="18242" y="0"/>
                </a:lnTo>
                <a:lnTo>
                  <a:pt x="18242" y="964"/>
                </a:lnTo>
                <a:lnTo>
                  <a:pt x="16322" y="964"/>
                </a:lnTo>
                <a:lnTo>
                  <a:pt x="16322" y="1923"/>
                </a:lnTo>
                <a:lnTo>
                  <a:pt x="13441" y="18240"/>
                </a:lnTo>
                <a:lnTo>
                  <a:pt x="1920" y="18240"/>
                </a:lnTo>
                <a:lnTo>
                  <a:pt x="1920" y="19199"/>
                </a:lnTo>
                <a:lnTo>
                  <a:pt x="960" y="20162"/>
                </a:lnTo>
                <a:lnTo>
                  <a:pt x="960" y="22079"/>
                </a:lnTo>
                <a:lnTo>
                  <a:pt x="0" y="23038"/>
                </a:lnTo>
                <a:lnTo>
                  <a:pt x="0" y="26878"/>
                </a:lnTo>
                <a:lnTo>
                  <a:pt x="960" y="27843"/>
                </a:lnTo>
                <a:lnTo>
                  <a:pt x="11521" y="27843"/>
                </a:lnTo>
                <a:lnTo>
                  <a:pt x="3840" y="65282"/>
                </a:lnTo>
                <a:lnTo>
                  <a:pt x="2880" y="66240"/>
                </a:lnTo>
                <a:lnTo>
                  <a:pt x="2880" y="78717"/>
                </a:lnTo>
                <a:lnTo>
                  <a:pt x="3840" y="80640"/>
                </a:lnTo>
                <a:lnTo>
                  <a:pt x="3840" y="82558"/>
                </a:lnTo>
                <a:lnTo>
                  <a:pt x="4800" y="83516"/>
                </a:lnTo>
                <a:lnTo>
                  <a:pt x="6720" y="85438"/>
                </a:lnTo>
                <a:lnTo>
                  <a:pt x="7680" y="86397"/>
                </a:lnTo>
                <a:lnTo>
                  <a:pt x="9601" y="87355"/>
                </a:lnTo>
                <a:lnTo>
                  <a:pt x="11521" y="88320"/>
                </a:lnTo>
                <a:lnTo>
                  <a:pt x="25923" y="88320"/>
                </a:lnTo>
                <a:lnTo>
                  <a:pt x="26883" y="87355"/>
                </a:lnTo>
                <a:lnTo>
                  <a:pt x="27843" y="87355"/>
                </a:lnTo>
                <a:lnTo>
                  <a:pt x="28803" y="86397"/>
                </a:lnTo>
                <a:lnTo>
                  <a:pt x="29763" y="86397"/>
                </a:lnTo>
                <a:lnTo>
                  <a:pt x="30723" y="85438"/>
                </a:lnTo>
                <a:lnTo>
                  <a:pt x="30723" y="84481"/>
                </a:lnTo>
                <a:lnTo>
                  <a:pt x="31683" y="83516"/>
                </a:lnTo>
                <a:lnTo>
                  <a:pt x="31683" y="80640"/>
                </a:lnTo>
                <a:lnTo>
                  <a:pt x="32644" y="79676"/>
                </a:lnTo>
                <a:lnTo>
                  <a:pt x="32644" y="77759"/>
                </a:lnTo>
                <a:lnTo>
                  <a:pt x="31683" y="76801"/>
                </a:lnTo>
                <a:lnTo>
                  <a:pt x="28803" y="76801"/>
                </a:lnTo>
                <a:lnTo>
                  <a:pt x="27843" y="77759"/>
                </a:lnTo>
                <a:lnTo>
                  <a:pt x="24963" y="77759"/>
                </a:lnTo>
                <a:lnTo>
                  <a:pt x="24003" y="78717"/>
                </a:lnTo>
                <a:lnTo>
                  <a:pt x="19202" y="78717"/>
                </a:lnTo>
                <a:lnTo>
                  <a:pt x="17282" y="77759"/>
                </a:lnTo>
                <a:lnTo>
                  <a:pt x="16322" y="76801"/>
                </a:lnTo>
                <a:lnTo>
                  <a:pt x="15361" y="75837"/>
                </a:lnTo>
                <a:lnTo>
                  <a:pt x="15361" y="64317"/>
                </a:lnTo>
                <a:lnTo>
                  <a:pt x="23042" y="27843"/>
                </a:lnTo>
                <a:lnTo>
                  <a:pt x="41285" y="27843"/>
                </a:lnTo>
                <a:lnTo>
                  <a:pt x="41285" y="26878"/>
                </a:lnTo>
                <a:lnTo>
                  <a:pt x="42245" y="26878"/>
                </a:lnTo>
                <a:lnTo>
                  <a:pt x="42245" y="25920"/>
                </a:lnTo>
                <a:lnTo>
                  <a:pt x="43205" y="25920"/>
                </a:lnTo>
                <a:lnTo>
                  <a:pt x="43205" y="23038"/>
                </a:lnTo>
                <a:lnTo>
                  <a:pt x="44165" y="23038"/>
                </a:lnTo>
                <a:lnTo>
                  <a:pt x="44165" y="19199"/>
                </a:lnTo>
                <a:lnTo>
                  <a:pt x="43205" y="18240"/>
                </a:lnTo>
                <a:lnTo>
                  <a:pt x="24963" y="18240"/>
                </a:lnTo>
                <a:lnTo>
                  <a:pt x="28803" y="1923"/>
                </a:lnTo>
                <a:lnTo>
                  <a:pt x="27843" y="964"/>
                </a:lnTo>
                <a:lnTo>
                  <a:pt x="26883" y="0"/>
                </a:lnTo>
                <a:lnTo>
                  <a:pt x="2592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5" name="object 1015"/>
          <p:cNvSpPr/>
          <p:nvPr/>
        </p:nvSpPr>
        <p:spPr>
          <a:xfrm>
            <a:off x="5970300" y="8747307"/>
            <a:ext cx="31668" cy="97917"/>
          </a:xfrm>
          <a:custGeom>
            <a:avLst/>
            <a:gdLst/>
            <a:ahLst/>
            <a:cxnLst/>
            <a:rect l="l" t="t" r="r" b="b"/>
            <a:pathLst>
              <a:path w="31668" h="97917">
                <a:moveTo>
                  <a:pt x="31668" y="2881"/>
                </a:moveTo>
                <a:lnTo>
                  <a:pt x="30708" y="1917"/>
                </a:lnTo>
                <a:lnTo>
                  <a:pt x="29748" y="958"/>
                </a:lnTo>
                <a:lnTo>
                  <a:pt x="29748" y="0"/>
                </a:lnTo>
                <a:lnTo>
                  <a:pt x="21122" y="0"/>
                </a:lnTo>
                <a:lnTo>
                  <a:pt x="20147" y="958"/>
                </a:lnTo>
                <a:lnTo>
                  <a:pt x="19187" y="958"/>
                </a:lnTo>
                <a:lnTo>
                  <a:pt x="19187" y="1917"/>
                </a:lnTo>
                <a:lnTo>
                  <a:pt x="18227" y="1917"/>
                </a:lnTo>
                <a:lnTo>
                  <a:pt x="17282" y="2881"/>
                </a:lnTo>
                <a:lnTo>
                  <a:pt x="17282" y="3840"/>
                </a:lnTo>
                <a:lnTo>
                  <a:pt x="16306" y="4799"/>
                </a:lnTo>
                <a:lnTo>
                  <a:pt x="16306" y="6720"/>
                </a:lnTo>
                <a:lnTo>
                  <a:pt x="15346" y="8638"/>
                </a:lnTo>
                <a:lnTo>
                  <a:pt x="15346" y="10561"/>
                </a:lnTo>
                <a:lnTo>
                  <a:pt x="16306" y="11519"/>
                </a:lnTo>
                <a:lnTo>
                  <a:pt x="16306" y="12478"/>
                </a:lnTo>
                <a:lnTo>
                  <a:pt x="17282" y="13437"/>
                </a:lnTo>
                <a:lnTo>
                  <a:pt x="18227" y="14400"/>
                </a:lnTo>
                <a:lnTo>
                  <a:pt x="25907" y="14400"/>
                </a:lnTo>
                <a:lnTo>
                  <a:pt x="26868" y="13437"/>
                </a:lnTo>
                <a:lnTo>
                  <a:pt x="27843" y="13437"/>
                </a:lnTo>
                <a:lnTo>
                  <a:pt x="28788" y="12478"/>
                </a:lnTo>
                <a:lnTo>
                  <a:pt x="29748" y="11519"/>
                </a:lnTo>
                <a:lnTo>
                  <a:pt x="29748" y="10561"/>
                </a:lnTo>
                <a:lnTo>
                  <a:pt x="30708" y="9596"/>
                </a:lnTo>
                <a:lnTo>
                  <a:pt x="30708" y="6720"/>
                </a:lnTo>
                <a:lnTo>
                  <a:pt x="31668" y="5756"/>
                </a:lnTo>
                <a:lnTo>
                  <a:pt x="31668" y="2881"/>
                </a:lnTo>
                <a:close/>
              </a:path>
              <a:path w="31668" h="97917">
                <a:moveTo>
                  <a:pt x="13441" y="29759"/>
                </a:moveTo>
                <a:lnTo>
                  <a:pt x="0" y="95035"/>
                </a:lnTo>
                <a:lnTo>
                  <a:pt x="0" y="96952"/>
                </a:lnTo>
                <a:lnTo>
                  <a:pt x="2880" y="96952"/>
                </a:lnTo>
                <a:lnTo>
                  <a:pt x="2880" y="97916"/>
                </a:lnTo>
                <a:lnTo>
                  <a:pt x="7665" y="97916"/>
                </a:lnTo>
                <a:lnTo>
                  <a:pt x="8625" y="96952"/>
                </a:lnTo>
                <a:lnTo>
                  <a:pt x="11506" y="96952"/>
                </a:lnTo>
                <a:lnTo>
                  <a:pt x="11506" y="95993"/>
                </a:lnTo>
                <a:lnTo>
                  <a:pt x="12466" y="95993"/>
                </a:lnTo>
                <a:lnTo>
                  <a:pt x="12466" y="95035"/>
                </a:lnTo>
                <a:lnTo>
                  <a:pt x="24947" y="29759"/>
                </a:lnTo>
                <a:lnTo>
                  <a:pt x="24947" y="27837"/>
                </a:lnTo>
                <a:lnTo>
                  <a:pt x="24002" y="27837"/>
                </a:lnTo>
                <a:lnTo>
                  <a:pt x="23027" y="26878"/>
                </a:lnTo>
                <a:lnTo>
                  <a:pt x="16306" y="26878"/>
                </a:lnTo>
                <a:lnTo>
                  <a:pt x="15346" y="27837"/>
                </a:lnTo>
                <a:lnTo>
                  <a:pt x="13441" y="27837"/>
                </a:lnTo>
                <a:lnTo>
                  <a:pt x="13441" y="29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6" name="object 1016"/>
          <p:cNvSpPr/>
          <p:nvPr/>
        </p:nvSpPr>
        <p:spPr>
          <a:xfrm>
            <a:off x="6041334" y="8796265"/>
            <a:ext cx="13441" cy="14400"/>
          </a:xfrm>
          <a:custGeom>
            <a:avLst/>
            <a:gdLst/>
            <a:ahLst/>
            <a:cxnLst/>
            <a:rect l="l" t="t" r="r" b="b"/>
            <a:pathLst>
              <a:path w="13441" h="14400">
                <a:moveTo>
                  <a:pt x="12481" y="0"/>
                </a:moveTo>
                <a:lnTo>
                  <a:pt x="11521" y="958"/>
                </a:lnTo>
                <a:lnTo>
                  <a:pt x="10561" y="1917"/>
                </a:lnTo>
                <a:lnTo>
                  <a:pt x="8641" y="3840"/>
                </a:lnTo>
                <a:lnTo>
                  <a:pt x="6720" y="4799"/>
                </a:lnTo>
                <a:lnTo>
                  <a:pt x="3840" y="5756"/>
                </a:lnTo>
                <a:lnTo>
                  <a:pt x="0" y="5756"/>
                </a:lnTo>
                <a:lnTo>
                  <a:pt x="3840" y="14400"/>
                </a:lnTo>
                <a:lnTo>
                  <a:pt x="9601" y="13437"/>
                </a:lnTo>
                <a:lnTo>
                  <a:pt x="13441" y="11519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7" name="object 1017"/>
          <p:cNvSpPr/>
          <p:nvPr/>
        </p:nvSpPr>
        <p:spPr>
          <a:xfrm>
            <a:off x="6005809" y="8773227"/>
            <a:ext cx="62407" cy="72955"/>
          </a:xfrm>
          <a:custGeom>
            <a:avLst/>
            <a:gdLst/>
            <a:ahLst/>
            <a:cxnLst/>
            <a:rect l="l" t="t" r="r" b="b"/>
            <a:pathLst>
              <a:path w="62407" h="72955">
                <a:moveTo>
                  <a:pt x="62407" y="17276"/>
                </a:moveTo>
                <a:lnTo>
                  <a:pt x="62407" y="15358"/>
                </a:lnTo>
                <a:lnTo>
                  <a:pt x="61447" y="13435"/>
                </a:lnTo>
                <a:lnTo>
                  <a:pt x="60487" y="11519"/>
                </a:lnTo>
                <a:lnTo>
                  <a:pt x="59527" y="8638"/>
                </a:lnTo>
                <a:lnTo>
                  <a:pt x="58567" y="7679"/>
                </a:lnTo>
                <a:lnTo>
                  <a:pt x="56647" y="5756"/>
                </a:lnTo>
                <a:lnTo>
                  <a:pt x="54726" y="3838"/>
                </a:lnTo>
                <a:lnTo>
                  <a:pt x="52806" y="2875"/>
                </a:lnTo>
                <a:lnTo>
                  <a:pt x="49926" y="1917"/>
                </a:lnTo>
                <a:lnTo>
                  <a:pt x="47045" y="958"/>
                </a:lnTo>
                <a:lnTo>
                  <a:pt x="43205" y="0"/>
                </a:lnTo>
                <a:lnTo>
                  <a:pt x="34564" y="0"/>
                </a:lnTo>
                <a:lnTo>
                  <a:pt x="29763" y="958"/>
                </a:lnTo>
                <a:lnTo>
                  <a:pt x="25923" y="2875"/>
                </a:lnTo>
                <a:lnTo>
                  <a:pt x="22082" y="3838"/>
                </a:lnTo>
                <a:lnTo>
                  <a:pt x="19202" y="5756"/>
                </a:lnTo>
                <a:lnTo>
                  <a:pt x="16322" y="8638"/>
                </a:lnTo>
                <a:lnTo>
                  <a:pt x="13441" y="10555"/>
                </a:lnTo>
                <a:lnTo>
                  <a:pt x="10561" y="13435"/>
                </a:lnTo>
                <a:lnTo>
                  <a:pt x="8641" y="17276"/>
                </a:lnTo>
                <a:lnTo>
                  <a:pt x="6720" y="20156"/>
                </a:lnTo>
                <a:lnTo>
                  <a:pt x="4800" y="23996"/>
                </a:lnTo>
                <a:lnTo>
                  <a:pt x="3840" y="26878"/>
                </a:lnTo>
                <a:lnTo>
                  <a:pt x="1920" y="30717"/>
                </a:lnTo>
                <a:lnTo>
                  <a:pt x="960" y="34558"/>
                </a:lnTo>
                <a:lnTo>
                  <a:pt x="960" y="38397"/>
                </a:lnTo>
                <a:lnTo>
                  <a:pt x="0" y="42237"/>
                </a:lnTo>
                <a:lnTo>
                  <a:pt x="0" y="55673"/>
                </a:lnTo>
                <a:lnTo>
                  <a:pt x="960" y="59513"/>
                </a:lnTo>
                <a:lnTo>
                  <a:pt x="2880" y="62394"/>
                </a:lnTo>
                <a:lnTo>
                  <a:pt x="3840" y="64317"/>
                </a:lnTo>
                <a:lnTo>
                  <a:pt x="5760" y="66234"/>
                </a:lnTo>
                <a:lnTo>
                  <a:pt x="8641" y="69114"/>
                </a:lnTo>
                <a:lnTo>
                  <a:pt x="11521" y="70073"/>
                </a:lnTo>
                <a:lnTo>
                  <a:pt x="14401" y="71032"/>
                </a:lnTo>
                <a:lnTo>
                  <a:pt x="17282" y="71996"/>
                </a:lnTo>
                <a:lnTo>
                  <a:pt x="21122" y="72955"/>
                </a:lnTo>
                <a:lnTo>
                  <a:pt x="28803" y="72955"/>
                </a:lnTo>
                <a:lnTo>
                  <a:pt x="30723" y="71996"/>
                </a:lnTo>
                <a:lnTo>
                  <a:pt x="35524" y="71996"/>
                </a:lnTo>
                <a:lnTo>
                  <a:pt x="37444" y="71032"/>
                </a:lnTo>
                <a:lnTo>
                  <a:pt x="42245" y="71032"/>
                </a:lnTo>
                <a:lnTo>
                  <a:pt x="44165" y="70073"/>
                </a:lnTo>
                <a:lnTo>
                  <a:pt x="45125" y="69114"/>
                </a:lnTo>
                <a:lnTo>
                  <a:pt x="47045" y="69114"/>
                </a:lnTo>
                <a:lnTo>
                  <a:pt x="48006" y="68157"/>
                </a:lnTo>
                <a:lnTo>
                  <a:pt x="48966" y="67193"/>
                </a:lnTo>
                <a:lnTo>
                  <a:pt x="48966" y="66234"/>
                </a:lnTo>
                <a:lnTo>
                  <a:pt x="49926" y="65275"/>
                </a:lnTo>
                <a:lnTo>
                  <a:pt x="49926" y="64317"/>
                </a:lnTo>
                <a:lnTo>
                  <a:pt x="50886" y="63352"/>
                </a:lnTo>
                <a:lnTo>
                  <a:pt x="50886" y="58555"/>
                </a:lnTo>
                <a:lnTo>
                  <a:pt x="48006" y="58555"/>
                </a:lnTo>
                <a:lnTo>
                  <a:pt x="47045" y="59513"/>
                </a:lnTo>
                <a:lnTo>
                  <a:pt x="46085" y="59513"/>
                </a:lnTo>
                <a:lnTo>
                  <a:pt x="44165" y="60478"/>
                </a:lnTo>
                <a:lnTo>
                  <a:pt x="42245" y="60478"/>
                </a:lnTo>
                <a:lnTo>
                  <a:pt x="40325" y="61435"/>
                </a:lnTo>
                <a:lnTo>
                  <a:pt x="38404" y="61435"/>
                </a:lnTo>
                <a:lnTo>
                  <a:pt x="36484" y="62394"/>
                </a:lnTo>
                <a:lnTo>
                  <a:pt x="22082" y="62394"/>
                </a:lnTo>
                <a:lnTo>
                  <a:pt x="18242" y="61435"/>
                </a:lnTo>
                <a:lnTo>
                  <a:pt x="15361" y="58555"/>
                </a:lnTo>
                <a:lnTo>
                  <a:pt x="13441" y="56637"/>
                </a:lnTo>
                <a:lnTo>
                  <a:pt x="12481" y="52797"/>
                </a:lnTo>
                <a:lnTo>
                  <a:pt x="12481" y="40314"/>
                </a:lnTo>
                <a:lnTo>
                  <a:pt x="13441" y="38397"/>
                </a:lnTo>
                <a:lnTo>
                  <a:pt x="34564" y="38397"/>
                </a:lnTo>
                <a:lnTo>
                  <a:pt x="39364" y="37438"/>
                </a:lnTo>
                <a:lnTo>
                  <a:pt x="35524" y="28794"/>
                </a:lnTo>
                <a:lnTo>
                  <a:pt x="31683" y="29759"/>
                </a:lnTo>
                <a:lnTo>
                  <a:pt x="15361" y="29759"/>
                </a:lnTo>
                <a:lnTo>
                  <a:pt x="16322" y="26878"/>
                </a:lnTo>
                <a:lnTo>
                  <a:pt x="17282" y="24955"/>
                </a:lnTo>
                <a:lnTo>
                  <a:pt x="18242" y="22073"/>
                </a:lnTo>
                <a:lnTo>
                  <a:pt x="20162" y="20156"/>
                </a:lnTo>
                <a:lnTo>
                  <a:pt x="21122" y="17276"/>
                </a:lnTo>
                <a:lnTo>
                  <a:pt x="23042" y="15358"/>
                </a:lnTo>
                <a:lnTo>
                  <a:pt x="24963" y="13435"/>
                </a:lnTo>
                <a:lnTo>
                  <a:pt x="27843" y="12476"/>
                </a:lnTo>
                <a:lnTo>
                  <a:pt x="29763" y="11519"/>
                </a:lnTo>
                <a:lnTo>
                  <a:pt x="32644" y="10555"/>
                </a:lnTo>
                <a:lnTo>
                  <a:pt x="35524" y="9596"/>
                </a:lnTo>
                <a:lnTo>
                  <a:pt x="42245" y="9596"/>
                </a:lnTo>
                <a:lnTo>
                  <a:pt x="45125" y="10555"/>
                </a:lnTo>
                <a:lnTo>
                  <a:pt x="47045" y="12476"/>
                </a:lnTo>
                <a:lnTo>
                  <a:pt x="48966" y="13435"/>
                </a:lnTo>
                <a:lnTo>
                  <a:pt x="49926" y="15358"/>
                </a:lnTo>
                <a:lnTo>
                  <a:pt x="49926" y="19199"/>
                </a:lnTo>
                <a:lnTo>
                  <a:pt x="48966" y="21115"/>
                </a:lnTo>
                <a:lnTo>
                  <a:pt x="48006" y="23038"/>
                </a:lnTo>
                <a:lnTo>
                  <a:pt x="48966" y="34558"/>
                </a:lnTo>
                <a:lnTo>
                  <a:pt x="51846" y="32634"/>
                </a:lnTo>
                <a:lnTo>
                  <a:pt x="55686" y="30717"/>
                </a:lnTo>
                <a:lnTo>
                  <a:pt x="58567" y="28794"/>
                </a:lnTo>
                <a:lnTo>
                  <a:pt x="59527" y="25920"/>
                </a:lnTo>
                <a:lnTo>
                  <a:pt x="61447" y="23038"/>
                </a:lnTo>
                <a:lnTo>
                  <a:pt x="62407" y="20156"/>
                </a:lnTo>
                <a:lnTo>
                  <a:pt x="62407" y="172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8" name="object 1018"/>
          <p:cNvSpPr/>
          <p:nvPr/>
        </p:nvSpPr>
        <p:spPr>
          <a:xfrm>
            <a:off x="6072057" y="8773227"/>
            <a:ext cx="54711" cy="72955"/>
          </a:xfrm>
          <a:custGeom>
            <a:avLst/>
            <a:gdLst/>
            <a:ahLst/>
            <a:cxnLst/>
            <a:rect l="l" t="t" r="r" b="b"/>
            <a:pathLst>
              <a:path w="54711" h="72955">
                <a:moveTo>
                  <a:pt x="24947" y="14394"/>
                </a:moveTo>
                <a:lnTo>
                  <a:pt x="26868" y="13435"/>
                </a:lnTo>
                <a:lnTo>
                  <a:pt x="27828" y="11519"/>
                </a:lnTo>
                <a:lnTo>
                  <a:pt x="28788" y="11519"/>
                </a:lnTo>
                <a:lnTo>
                  <a:pt x="30708" y="10555"/>
                </a:lnTo>
                <a:lnTo>
                  <a:pt x="32628" y="9596"/>
                </a:lnTo>
                <a:lnTo>
                  <a:pt x="40309" y="9596"/>
                </a:lnTo>
                <a:lnTo>
                  <a:pt x="42230" y="10555"/>
                </a:lnTo>
                <a:lnTo>
                  <a:pt x="44150" y="10555"/>
                </a:lnTo>
                <a:lnTo>
                  <a:pt x="45110" y="11519"/>
                </a:lnTo>
                <a:lnTo>
                  <a:pt x="46070" y="11519"/>
                </a:lnTo>
                <a:lnTo>
                  <a:pt x="47990" y="12476"/>
                </a:lnTo>
                <a:lnTo>
                  <a:pt x="48950" y="13435"/>
                </a:lnTo>
                <a:lnTo>
                  <a:pt x="49910" y="14394"/>
                </a:lnTo>
                <a:lnTo>
                  <a:pt x="51831" y="14394"/>
                </a:lnTo>
                <a:lnTo>
                  <a:pt x="52791" y="13435"/>
                </a:lnTo>
                <a:lnTo>
                  <a:pt x="52791" y="12476"/>
                </a:lnTo>
                <a:lnTo>
                  <a:pt x="53751" y="12476"/>
                </a:lnTo>
                <a:lnTo>
                  <a:pt x="53751" y="9596"/>
                </a:lnTo>
                <a:lnTo>
                  <a:pt x="54711" y="8638"/>
                </a:lnTo>
                <a:lnTo>
                  <a:pt x="54711" y="5756"/>
                </a:lnTo>
                <a:lnTo>
                  <a:pt x="53751" y="4797"/>
                </a:lnTo>
                <a:lnTo>
                  <a:pt x="52791" y="3838"/>
                </a:lnTo>
                <a:lnTo>
                  <a:pt x="51831" y="3838"/>
                </a:lnTo>
                <a:lnTo>
                  <a:pt x="50871" y="2875"/>
                </a:lnTo>
                <a:lnTo>
                  <a:pt x="49910" y="2875"/>
                </a:lnTo>
                <a:lnTo>
                  <a:pt x="48950" y="1917"/>
                </a:lnTo>
                <a:lnTo>
                  <a:pt x="47030" y="1917"/>
                </a:lnTo>
                <a:lnTo>
                  <a:pt x="46070" y="958"/>
                </a:lnTo>
                <a:lnTo>
                  <a:pt x="42230" y="958"/>
                </a:lnTo>
                <a:lnTo>
                  <a:pt x="41269" y="0"/>
                </a:lnTo>
                <a:lnTo>
                  <a:pt x="33588" y="0"/>
                </a:lnTo>
                <a:lnTo>
                  <a:pt x="29748" y="958"/>
                </a:lnTo>
                <a:lnTo>
                  <a:pt x="25907" y="1917"/>
                </a:lnTo>
                <a:lnTo>
                  <a:pt x="23027" y="2875"/>
                </a:lnTo>
                <a:lnTo>
                  <a:pt x="20162" y="4797"/>
                </a:lnTo>
                <a:lnTo>
                  <a:pt x="18227" y="6714"/>
                </a:lnTo>
                <a:lnTo>
                  <a:pt x="15346" y="8638"/>
                </a:lnTo>
                <a:lnTo>
                  <a:pt x="13441" y="10555"/>
                </a:lnTo>
                <a:lnTo>
                  <a:pt x="12466" y="13435"/>
                </a:lnTo>
                <a:lnTo>
                  <a:pt x="11506" y="16317"/>
                </a:lnTo>
                <a:lnTo>
                  <a:pt x="10546" y="19199"/>
                </a:lnTo>
                <a:lnTo>
                  <a:pt x="10546" y="25920"/>
                </a:lnTo>
                <a:lnTo>
                  <a:pt x="11506" y="28794"/>
                </a:lnTo>
                <a:lnTo>
                  <a:pt x="12466" y="30717"/>
                </a:lnTo>
                <a:lnTo>
                  <a:pt x="14386" y="32634"/>
                </a:lnTo>
                <a:lnTo>
                  <a:pt x="15346" y="34558"/>
                </a:lnTo>
                <a:lnTo>
                  <a:pt x="17282" y="35516"/>
                </a:lnTo>
                <a:lnTo>
                  <a:pt x="19187" y="37438"/>
                </a:lnTo>
                <a:lnTo>
                  <a:pt x="22067" y="38397"/>
                </a:lnTo>
                <a:lnTo>
                  <a:pt x="24002" y="39355"/>
                </a:lnTo>
                <a:lnTo>
                  <a:pt x="25907" y="40314"/>
                </a:lnTo>
                <a:lnTo>
                  <a:pt x="27828" y="41279"/>
                </a:lnTo>
                <a:lnTo>
                  <a:pt x="29748" y="42237"/>
                </a:lnTo>
                <a:lnTo>
                  <a:pt x="31668" y="43196"/>
                </a:lnTo>
                <a:lnTo>
                  <a:pt x="33588" y="44154"/>
                </a:lnTo>
                <a:lnTo>
                  <a:pt x="34549" y="46076"/>
                </a:lnTo>
                <a:lnTo>
                  <a:pt x="36469" y="47035"/>
                </a:lnTo>
                <a:lnTo>
                  <a:pt x="36469" y="53756"/>
                </a:lnTo>
                <a:lnTo>
                  <a:pt x="35509" y="55673"/>
                </a:lnTo>
                <a:lnTo>
                  <a:pt x="35509" y="56637"/>
                </a:lnTo>
                <a:lnTo>
                  <a:pt x="34549" y="58555"/>
                </a:lnTo>
                <a:lnTo>
                  <a:pt x="32628" y="59513"/>
                </a:lnTo>
                <a:lnTo>
                  <a:pt x="31668" y="60478"/>
                </a:lnTo>
                <a:lnTo>
                  <a:pt x="29748" y="61435"/>
                </a:lnTo>
                <a:lnTo>
                  <a:pt x="27828" y="62394"/>
                </a:lnTo>
                <a:lnTo>
                  <a:pt x="25907" y="62394"/>
                </a:lnTo>
                <a:lnTo>
                  <a:pt x="24002" y="63352"/>
                </a:lnTo>
                <a:lnTo>
                  <a:pt x="18227" y="63352"/>
                </a:lnTo>
                <a:lnTo>
                  <a:pt x="15346" y="62394"/>
                </a:lnTo>
                <a:lnTo>
                  <a:pt x="13441" y="62394"/>
                </a:lnTo>
                <a:lnTo>
                  <a:pt x="11506" y="61435"/>
                </a:lnTo>
                <a:lnTo>
                  <a:pt x="10546" y="60478"/>
                </a:lnTo>
                <a:lnTo>
                  <a:pt x="8625" y="59513"/>
                </a:lnTo>
                <a:lnTo>
                  <a:pt x="7665" y="59513"/>
                </a:lnTo>
                <a:lnTo>
                  <a:pt x="6720" y="58555"/>
                </a:lnTo>
                <a:lnTo>
                  <a:pt x="5760" y="57596"/>
                </a:lnTo>
                <a:lnTo>
                  <a:pt x="4785" y="56637"/>
                </a:lnTo>
                <a:lnTo>
                  <a:pt x="2880" y="56637"/>
                </a:lnTo>
                <a:lnTo>
                  <a:pt x="2880" y="57596"/>
                </a:lnTo>
                <a:lnTo>
                  <a:pt x="1920" y="57596"/>
                </a:lnTo>
                <a:lnTo>
                  <a:pt x="1920" y="58555"/>
                </a:lnTo>
                <a:lnTo>
                  <a:pt x="944" y="59513"/>
                </a:lnTo>
                <a:lnTo>
                  <a:pt x="944" y="61435"/>
                </a:lnTo>
                <a:lnTo>
                  <a:pt x="0" y="62394"/>
                </a:lnTo>
                <a:lnTo>
                  <a:pt x="0" y="65275"/>
                </a:lnTo>
                <a:lnTo>
                  <a:pt x="944" y="66234"/>
                </a:lnTo>
                <a:lnTo>
                  <a:pt x="944" y="67193"/>
                </a:lnTo>
                <a:lnTo>
                  <a:pt x="1920" y="68157"/>
                </a:lnTo>
                <a:lnTo>
                  <a:pt x="2880" y="68157"/>
                </a:lnTo>
                <a:lnTo>
                  <a:pt x="3825" y="69114"/>
                </a:lnTo>
                <a:lnTo>
                  <a:pt x="5760" y="70073"/>
                </a:lnTo>
                <a:lnTo>
                  <a:pt x="6720" y="70073"/>
                </a:lnTo>
                <a:lnTo>
                  <a:pt x="8625" y="71032"/>
                </a:lnTo>
                <a:lnTo>
                  <a:pt x="9601" y="71032"/>
                </a:lnTo>
                <a:lnTo>
                  <a:pt x="11506" y="71996"/>
                </a:lnTo>
                <a:lnTo>
                  <a:pt x="16306" y="71996"/>
                </a:lnTo>
                <a:lnTo>
                  <a:pt x="18227" y="72955"/>
                </a:lnTo>
                <a:lnTo>
                  <a:pt x="24947" y="72955"/>
                </a:lnTo>
                <a:lnTo>
                  <a:pt x="28788" y="71996"/>
                </a:lnTo>
                <a:lnTo>
                  <a:pt x="32628" y="71032"/>
                </a:lnTo>
                <a:lnTo>
                  <a:pt x="35509" y="70073"/>
                </a:lnTo>
                <a:lnTo>
                  <a:pt x="39349" y="68157"/>
                </a:lnTo>
                <a:lnTo>
                  <a:pt x="41269" y="66234"/>
                </a:lnTo>
                <a:lnTo>
                  <a:pt x="44150" y="63352"/>
                </a:lnTo>
                <a:lnTo>
                  <a:pt x="46070" y="61435"/>
                </a:lnTo>
                <a:lnTo>
                  <a:pt x="47030" y="58555"/>
                </a:lnTo>
                <a:lnTo>
                  <a:pt x="48950" y="55673"/>
                </a:lnTo>
                <a:lnTo>
                  <a:pt x="48950" y="43196"/>
                </a:lnTo>
                <a:lnTo>
                  <a:pt x="47030" y="41279"/>
                </a:lnTo>
                <a:lnTo>
                  <a:pt x="46070" y="39355"/>
                </a:lnTo>
                <a:lnTo>
                  <a:pt x="44150" y="37438"/>
                </a:lnTo>
                <a:lnTo>
                  <a:pt x="42230" y="35516"/>
                </a:lnTo>
                <a:lnTo>
                  <a:pt x="40309" y="34558"/>
                </a:lnTo>
                <a:lnTo>
                  <a:pt x="38389" y="33599"/>
                </a:lnTo>
                <a:lnTo>
                  <a:pt x="36469" y="32634"/>
                </a:lnTo>
                <a:lnTo>
                  <a:pt x="33588" y="30717"/>
                </a:lnTo>
                <a:lnTo>
                  <a:pt x="31668" y="29759"/>
                </a:lnTo>
                <a:lnTo>
                  <a:pt x="29748" y="28794"/>
                </a:lnTo>
                <a:lnTo>
                  <a:pt x="27828" y="27837"/>
                </a:lnTo>
                <a:lnTo>
                  <a:pt x="25907" y="26878"/>
                </a:lnTo>
                <a:lnTo>
                  <a:pt x="24947" y="25920"/>
                </a:lnTo>
                <a:lnTo>
                  <a:pt x="24002" y="23996"/>
                </a:lnTo>
                <a:lnTo>
                  <a:pt x="23027" y="23038"/>
                </a:lnTo>
                <a:lnTo>
                  <a:pt x="23027" y="18234"/>
                </a:lnTo>
                <a:lnTo>
                  <a:pt x="24002" y="16317"/>
                </a:lnTo>
                <a:lnTo>
                  <a:pt x="24947" y="15358"/>
                </a:lnTo>
                <a:lnTo>
                  <a:pt x="24947" y="143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9" name="object 1019"/>
          <p:cNvSpPr/>
          <p:nvPr/>
        </p:nvSpPr>
        <p:spPr>
          <a:xfrm>
            <a:off x="4069552" y="8287481"/>
            <a:ext cx="144962" cy="133441"/>
          </a:xfrm>
          <a:custGeom>
            <a:avLst/>
            <a:gdLst/>
            <a:ahLst/>
            <a:cxnLst/>
            <a:rect l="l" t="t" r="r" b="b"/>
            <a:pathLst>
              <a:path w="144962" h="133441">
                <a:moveTo>
                  <a:pt x="129600" y="132481"/>
                </a:moveTo>
                <a:lnTo>
                  <a:pt x="132481" y="132481"/>
                </a:lnTo>
                <a:lnTo>
                  <a:pt x="133441" y="133441"/>
                </a:lnTo>
                <a:lnTo>
                  <a:pt x="139186" y="133441"/>
                </a:lnTo>
                <a:lnTo>
                  <a:pt x="140162" y="132481"/>
                </a:lnTo>
                <a:lnTo>
                  <a:pt x="144002" y="132481"/>
                </a:lnTo>
                <a:lnTo>
                  <a:pt x="144002" y="131521"/>
                </a:lnTo>
                <a:lnTo>
                  <a:pt x="144962" y="131521"/>
                </a:lnTo>
                <a:lnTo>
                  <a:pt x="144962" y="4800"/>
                </a:lnTo>
                <a:lnTo>
                  <a:pt x="144002" y="3840"/>
                </a:lnTo>
                <a:lnTo>
                  <a:pt x="144002" y="2880"/>
                </a:lnTo>
                <a:lnTo>
                  <a:pt x="143042" y="1920"/>
                </a:lnTo>
                <a:lnTo>
                  <a:pt x="142082" y="960"/>
                </a:lnTo>
                <a:lnTo>
                  <a:pt x="141122" y="0"/>
                </a:lnTo>
                <a:lnTo>
                  <a:pt x="121920" y="0"/>
                </a:lnTo>
                <a:lnTo>
                  <a:pt x="119999" y="960"/>
                </a:lnTo>
                <a:lnTo>
                  <a:pt x="119039" y="960"/>
                </a:lnTo>
                <a:lnTo>
                  <a:pt x="118079" y="1920"/>
                </a:lnTo>
                <a:lnTo>
                  <a:pt x="117119" y="2880"/>
                </a:lnTo>
                <a:lnTo>
                  <a:pt x="116159" y="3840"/>
                </a:lnTo>
                <a:lnTo>
                  <a:pt x="115199" y="5760"/>
                </a:lnTo>
                <a:lnTo>
                  <a:pt x="114239" y="6720"/>
                </a:lnTo>
                <a:lnTo>
                  <a:pt x="113278" y="8641"/>
                </a:lnTo>
                <a:lnTo>
                  <a:pt x="112318" y="10561"/>
                </a:lnTo>
                <a:lnTo>
                  <a:pt x="72953" y="106558"/>
                </a:lnTo>
                <a:lnTo>
                  <a:pt x="71993" y="106558"/>
                </a:lnTo>
                <a:lnTo>
                  <a:pt x="33604" y="10561"/>
                </a:lnTo>
                <a:lnTo>
                  <a:pt x="32644" y="8641"/>
                </a:lnTo>
                <a:lnTo>
                  <a:pt x="31683" y="6720"/>
                </a:lnTo>
                <a:lnTo>
                  <a:pt x="31683" y="5760"/>
                </a:lnTo>
                <a:lnTo>
                  <a:pt x="30723" y="3840"/>
                </a:lnTo>
                <a:lnTo>
                  <a:pt x="29763" y="2880"/>
                </a:lnTo>
                <a:lnTo>
                  <a:pt x="27843" y="1920"/>
                </a:lnTo>
                <a:lnTo>
                  <a:pt x="26883" y="960"/>
                </a:lnTo>
                <a:lnTo>
                  <a:pt x="25923" y="960"/>
                </a:lnTo>
                <a:lnTo>
                  <a:pt x="24003" y="0"/>
                </a:lnTo>
                <a:lnTo>
                  <a:pt x="3840" y="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131521"/>
                </a:lnTo>
                <a:lnTo>
                  <a:pt x="960" y="131521"/>
                </a:lnTo>
                <a:lnTo>
                  <a:pt x="960" y="132481"/>
                </a:lnTo>
                <a:lnTo>
                  <a:pt x="4800" y="132481"/>
                </a:lnTo>
                <a:lnTo>
                  <a:pt x="5760" y="133441"/>
                </a:lnTo>
                <a:lnTo>
                  <a:pt x="11521" y="133441"/>
                </a:lnTo>
                <a:lnTo>
                  <a:pt x="12481" y="132481"/>
                </a:lnTo>
                <a:lnTo>
                  <a:pt x="16322" y="132481"/>
                </a:lnTo>
                <a:lnTo>
                  <a:pt x="16322" y="131521"/>
                </a:lnTo>
                <a:lnTo>
                  <a:pt x="17282" y="131521"/>
                </a:lnTo>
                <a:lnTo>
                  <a:pt x="17282" y="14401"/>
                </a:lnTo>
                <a:lnTo>
                  <a:pt x="62392" y="130545"/>
                </a:lnTo>
                <a:lnTo>
                  <a:pt x="63352" y="130545"/>
                </a:lnTo>
                <a:lnTo>
                  <a:pt x="63352" y="131521"/>
                </a:lnTo>
                <a:lnTo>
                  <a:pt x="64328" y="131521"/>
                </a:lnTo>
                <a:lnTo>
                  <a:pt x="64328" y="132481"/>
                </a:lnTo>
                <a:lnTo>
                  <a:pt x="68168" y="132481"/>
                </a:lnTo>
                <a:lnTo>
                  <a:pt x="69113" y="133441"/>
                </a:lnTo>
                <a:lnTo>
                  <a:pt x="73913" y="133441"/>
                </a:lnTo>
                <a:lnTo>
                  <a:pt x="74874" y="132481"/>
                </a:lnTo>
                <a:lnTo>
                  <a:pt x="78714" y="132481"/>
                </a:lnTo>
                <a:lnTo>
                  <a:pt x="78714" y="131521"/>
                </a:lnTo>
                <a:lnTo>
                  <a:pt x="79674" y="131521"/>
                </a:lnTo>
                <a:lnTo>
                  <a:pt x="79674" y="130545"/>
                </a:lnTo>
                <a:lnTo>
                  <a:pt x="127680" y="14401"/>
                </a:lnTo>
                <a:lnTo>
                  <a:pt x="127680" y="130545"/>
                </a:lnTo>
                <a:lnTo>
                  <a:pt x="128640" y="131521"/>
                </a:lnTo>
                <a:lnTo>
                  <a:pt x="128640" y="132481"/>
                </a:lnTo>
                <a:lnTo>
                  <a:pt x="129600" y="13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0" name="object 1020"/>
          <p:cNvSpPr/>
          <p:nvPr/>
        </p:nvSpPr>
        <p:spPr>
          <a:xfrm>
            <a:off x="4250024" y="8287481"/>
            <a:ext cx="52769" cy="132481"/>
          </a:xfrm>
          <a:custGeom>
            <a:avLst/>
            <a:gdLst/>
            <a:ahLst/>
            <a:cxnLst/>
            <a:rect l="l" t="t" r="r" b="b"/>
            <a:pathLst>
              <a:path w="52769" h="132481">
                <a:moveTo>
                  <a:pt x="17282" y="118079"/>
                </a:moveTo>
                <a:lnTo>
                  <a:pt x="34564" y="132481"/>
                </a:lnTo>
                <a:lnTo>
                  <a:pt x="39741" y="132409"/>
                </a:lnTo>
                <a:lnTo>
                  <a:pt x="52769" y="131338"/>
                </a:lnTo>
                <a:lnTo>
                  <a:pt x="51846" y="117119"/>
                </a:lnTo>
                <a:lnTo>
                  <a:pt x="44165" y="118079"/>
                </a:lnTo>
                <a:lnTo>
                  <a:pt x="17282" y="118079"/>
                </a:lnTo>
                <a:close/>
              </a:path>
              <a:path w="52769" h="132481">
                <a:moveTo>
                  <a:pt x="68168" y="109438"/>
                </a:moveTo>
                <a:lnTo>
                  <a:pt x="63352" y="112318"/>
                </a:lnTo>
                <a:lnTo>
                  <a:pt x="57607" y="114239"/>
                </a:lnTo>
                <a:lnTo>
                  <a:pt x="51846" y="117119"/>
                </a:lnTo>
                <a:lnTo>
                  <a:pt x="52769" y="131338"/>
                </a:lnTo>
                <a:lnTo>
                  <a:pt x="64328" y="128640"/>
                </a:lnTo>
                <a:lnTo>
                  <a:pt x="72008" y="125760"/>
                </a:lnTo>
                <a:lnTo>
                  <a:pt x="79689" y="120959"/>
                </a:lnTo>
                <a:lnTo>
                  <a:pt x="84475" y="116159"/>
                </a:lnTo>
                <a:lnTo>
                  <a:pt x="92395" y="106002"/>
                </a:lnTo>
                <a:lnTo>
                  <a:pt x="97916" y="94076"/>
                </a:lnTo>
                <a:lnTo>
                  <a:pt x="99112" y="90022"/>
                </a:lnTo>
                <a:lnTo>
                  <a:pt x="101168" y="77981"/>
                </a:lnTo>
                <a:lnTo>
                  <a:pt x="101757" y="64312"/>
                </a:lnTo>
                <a:lnTo>
                  <a:pt x="101745" y="62303"/>
                </a:lnTo>
                <a:lnTo>
                  <a:pt x="100797" y="48949"/>
                </a:lnTo>
                <a:lnTo>
                  <a:pt x="97916" y="37444"/>
                </a:lnTo>
                <a:lnTo>
                  <a:pt x="95036" y="28788"/>
                </a:lnTo>
                <a:lnTo>
                  <a:pt x="91196" y="22082"/>
                </a:lnTo>
                <a:lnTo>
                  <a:pt x="85435" y="17282"/>
                </a:lnTo>
                <a:lnTo>
                  <a:pt x="80634" y="11521"/>
                </a:lnTo>
                <a:lnTo>
                  <a:pt x="73913" y="6720"/>
                </a:lnTo>
                <a:lnTo>
                  <a:pt x="66248" y="3840"/>
                </a:lnTo>
                <a:lnTo>
                  <a:pt x="62194" y="2645"/>
                </a:lnTo>
                <a:lnTo>
                  <a:pt x="50152" y="588"/>
                </a:lnTo>
                <a:lnTo>
                  <a:pt x="36484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1920"/>
                </a:lnTo>
                <a:lnTo>
                  <a:pt x="0" y="127680"/>
                </a:lnTo>
                <a:lnTo>
                  <a:pt x="960" y="129600"/>
                </a:lnTo>
                <a:lnTo>
                  <a:pt x="1920" y="130545"/>
                </a:lnTo>
                <a:lnTo>
                  <a:pt x="2880" y="132481"/>
                </a:lnTo>
                <a:lnTo>
                  <a:pt x="34564" y="132481"/>
                </a:lnTo>
                <a:lnTo>
                  <a:pt x="17282" y="118079"/>
                </a:lnTo>
                <a:lnTo>
                  <a:pt x="17282" y="14401"/>
                </a:lnTo>
                <a:lnTo>
                  <a:pt x="45125" y="14401"/>
                </a:lnTo>
                <a:lnTo>
                  <a:pt x="51846" y="15361"/>
                </a:lnTo>
                <a:lnTo>
                  <a:pt x="57607" y="18242"/>
                </a:lnTo>
                <a:lnTo>
                  <a:pt x="64328" y="21122"/>
                </a:lnTo>
                <a:lnTo>
                  <a:pt x="69128" y="24003"/>
                </a:lnTo>
                <a:lnTo>
                  <a:pt x="72969" y="28788"/>
                </a:lnTo>
                <a:lnTo>
                  <a:pt x="76809" y="33604"/>
                </a:lnTo>
                <a:lnTo>
                  <a:pt x="78714" y="38404"/>
                </a:lnTo>
                <a:lnTo>
                  <a:pt x="80634" y="45125"/>
                </a:lnTo>
                <a:lnTo>
                  <a:pt x="82555" y="50871"/>
                </a:lnTo>
                <a:lnTo>
                  <a:pt x="83530" y="57591"/>
                </a:lnTo>
                <a:lnTo>
                  <a:pt x="83530" y="73914"/>
                </a:lnTo>
                <a:lnTo>
                  <a:pt x="82555" y="81594"/>
                </a:lnTo>
                <a:lnTo>
                  <a:pt x="80634" y="88315"/>
                </a:lnTo>
                <a:lnTo>
                  <a:pt x="78714" y="95036"/>
                </a:lnTo>
                <a:lnTo>
                  <a:pt x="75849" y="100797"/>
                </a:lnTo>
                <a:lnTo>
                  <a:pt x="72008" y="104637"/>
                </a:lnTo>
                <a:lnTo>
                  <a:pt x="68168" y="1094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1" name="object 1021"/>
          <p:cNvSpPr/>
          <p:nvPr/>
        </p:nvSpPr>
        <p:spPr>
          <a:xfrm>
            <a:off x="5259918" y="6444340"/>
            <a:ext cx="109438" cy="133426"/>
          </a:xfrm>
          <a:custGeom>
            <a:avLst/>
            <a:gdLst/>
            <a:ahLst/>
            <a:cxnLst/>
            <a:rect l="l" t="t" r="r" b="b"/>
            <a:pathLst>
              <a:path w="109438" h="133426">
                <a:moveTo>
                  <a:pt x="960" y="131505"/>
                </a:moveTo>
                <a:lnTo>
                  <a:pt x="960" y="132481"/>
                </a:lnTo>
                <a:lnTo>
                  <a:pt x="2880" y="132481"/>
                </a:lnTo>
                <a:lnTo>
                  <a:pt x="4800" y="133426"/>
                </a:lnTo>
                <a:lnTo>
                  <a:pt x="19202" y="133426"/>
                </a:lnTo>
                <a:lnTo>
                  <a:pt x="21122" y="132481"/>
                </a:lnTo>
                <a:lnTo>
                  <a:pt x="23042" y="132481"/>
                </a:lnTo>
                <a:lnTo>
                  <a:pt x="23042" y="131505"/>
                </a:lnTo>
                <a:lnTo>
                  <a:pt x="24002" y="130545"/>
                </a:lnTo>
                <a:lnTo>
                  <a:pt x="24002" y="34564"/>
                </a:lnTo>
                <a:lnTo>
                  <a:pt x="23042" y="29748"/>
                </a:lnTo>
                <a:lnTo>
                  <a:pt x="24002" y="29748"/>
                </a:lnTo>
                <a:lnTo>
                  <a:pt x="24963" y="33588"/>
                </a:lnTo>
                <a:lnTo>
                  <a:pt x="26883" y="37429"/>
                </a:lnTo>
                <a:lnTo>
                  <a:pt x="28803" y="42245"/>
                </a:lnTo>
                <a:lnTo>
                  <a:pt x="30723" y="46070"/>
                </a:lnTo>
                <a:lnTo>
                  <a:pt x="32628" y="50871"/>
                </a:lnTo>
                <a:lnTo>
                  <a:pt x="34564" y="53751"/>
                </a:lnTo>
                <a:lnTo>
                  <a:pt x="68153" y="116159"/>
                </a:lnTo>
                <a:lnTo>
                  <a:pt x="70073" y="119984"/>
                </a:lnTo>
                <a:lnTo>
                  <a:pt x="71033" y="122880"/>
                </a:lnTo>
                <a:lnTo>
                  <a:pt x="72953" y="124800"/>
                </a:lnTo>
                <a:lnTo>
                  <a:pt x="73913" y="126705"/>
                </a:lnTo>
                <a:lnTo>
                  <a:pt x="75834" y="128640"/>
                </a:lnTo>
                <a:lnTo>
                  <a:pt x="76794" y="129600"/>
                </a:lnTo>
                <a:lnTo>
                  <a:pt x="78714" y="131505"/>
                </a:lnTo>
                <a:lnTo>
                  <a:pt x="79674" y="132481"/>
                </a:lnTo>
                <a:lnTo>
                  <a:pt x="83515" y="132481"/>
                </a:lnTo>
                <a:lnTo>
                  <a:pt x="85435" y="133426"/>
                </a:lnTo>
                <a:lnTo>
                  <a:pt x="100797" y="133426"/>
                </a:lnTo>
                <a:lnTo>
                  <a:pt x="101757" y="132481"/>
                </a:lnTo>
                <a:lnTo>
                  <a:pt x="104637" y="132481"/>
                </a:lnTo>
                <a:lnTo>
                  <a:pt x="105597" y="131505"/>
                </a:lnTo>
                <a:lnTo>
                  <a:pt x="106558" y="130545"/>
                </a:lnTo>
                <a:lnTo>
                  <a:pt x="107518" y="129600"/>
                </a:lnTo>
                <a:lnTo>
                  <a:pt x="108478" y="128640"/>
                </a:lnTo>
                <a:lnTo>
                  <a:pt x="108478" y="127665"/>
                </a:lnTo>
                <a:lnTo>
                  <a:pt x="109438" y="126705"/>
                </a:lnTo>
                <a:lnTo>
                  <a:pt x="109438" y="1920"/>
                </a:lnTo>
                <a:lnTo>
                  <a:pt x="108478" y="1920"/>
                </a:lnTo>
                <a:lnTo>
                  <a:pt x="108478" y="960"/>
                </a:lnTo>
                <a:lnTo>
                  <a:pt x="107518" y="960"/>
                </a:lnTo>
                <a:lnTo>
                  <a:pt x="106558" y="0"/>
                </a:lnTo>
                <a:lnTo>
                  <a:pt x="89275" y="0"/>
                </a:lnTo>
                <a:lnTo>
                  <a:pt x="88315" y="960"/>
                </a:lnTo>
                <a:lnTo>
                  <a:pt x="87355" y="960"/>
                </a:lnTo>
                <a:lnTo>
                  <a:pt x="86395" y="1920"/>
                </a:lnTo>
                <a:lnTo>
                  <a:pt x="85435" y="1920"/>
                </a:lnTo>
                <a:lnTo>
                  <a:pt x="85435" y="95996"/>
                </a:lnTo>
                <a:lnTo>
                  <a:pt x="84475" y="93116"/>
                </a:lnTo>
                <a:lnTo>
                  <a:pt x="83515" y="90236"/>
                </a:lnTo>
                <a:lnTo>
                  <a:pt x="81594" y="88315"/>
                </a:lnTo>
                <a:lnTo>
                  <a:pt x="80634" y="85435"/>
                </a:lnTo>
                <a:lnTo>
                  <a:pt x="79674" y="82555"/>
                </a:lnTo>
                <a:lnTo>
                  <a:pt x="77754" y="79674"/>
                </a:lnTo>
                <a:lnTo>
                  <a:pt x="76794" y="76794"/>
                </a:lnTo>
                <a:lnTo>
                  <a:pt x="74874" y="73913"/>
                </a:lnTo>
                <a:lnTo>
                  <a:pt x="73913" y="71033"/>
                </a:lnTo>
                <a:lnTo>
                  <a:pt x="71993" y="68153"/>
                </a:lnTo>
                <a:lnTo>
                  <a:pt x="71033" y="65272"/>
                </a:lnTo>
                <a:lnTo>
                  <a:pt x="69113" y="62392"/>
                </a:lnTo>
                <a:lnTo>
                  <a:pt x="43190" y="13441"/>
                </a:lnTo>
                <a:lnTo>
                  <a:pt x="42245" y="11506"/>
                </a:lnTo>
                <a:lnTo>
                  <a:pt x="40309" y="8641"/>
                </a:lnTo>
                <a:lnTo>
                  <a:pt x="39349" y="6720"/>
                </a:lnTo>
                <a:lnTo>
                  <a:pt x="38404" y="5760"/>
                </a:lnTo>
                <a:lnTo>
                  <a:pt x="36469" y="3840"/>
                </a:lnTo>
                <a:lnTo>
                  <a:pt x="35524" y="2880"/>
                </a:lnTo>
                <a:lnTo>
                  <a:pt x="33588" y="1920"/>
                </a:lnTo>
                <a:lnTo>
                  <a:pt x="32628" y="960"/>
                </a:lnTo>
                <a:lnTo>
                  <a:pt x="30723" y="960"/>
                </a:lnTo>
                <a:lnTo>
                  <a:pt x="28803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3840"/>
                </a:lnTo>
                <a:lnTo>
                  <a:pt x="0" y="6720"/>
                </a:lnTo>
                <a:lnTo>
                  <a:pt x="0" y="130545"/>
                </a:lnTo>
                <a:lnTo>
                  <a:pt x="960" y="1315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2" name="object 1022"/>
          <p:cNvSpPr/>
          <p:nvPr/>
        </p:nvSpPr>
        <p:spPr>
          <a:xfrm>
            <a:off x="5418307" y="6536496"/>
            <a:ext cx="6720" cy="42230"/>
          </a:xfrm>
          <a:custGeom>
            <a:avLst/>
            <a:gdLst/>
            <a:ahLst/>
            <a:cxnLst/>
            <a:rect l="l" t="t" r="r" b="b"/>
            <a:pathLst>
              <a:path w="6720" h="42230">
                <a:moveTo>
                  <a:pt x="5760" y="42230"/>
                </a:moveTo>
                <a:lnTo>
                  <a:pt x="6720" y="16322"/>
                </a:lnTo>
                <a:lnTo>
                  <a:pt x="4800" y="13441"/>
                </a:lnTo>
                <a:lnTo>
                  <a:pt x="2880" y="10561"/>
                </a:lnTo>
                <a:lnTo>
                  <a:pt x="1920" y="7680"/>
                </a:lnTo>
                <a:lnTo>
                  <a:pt x="960" y="3840"/>
                </a:lnTo>
                <a:lnTo>
                  <a:pt x="0" y="0"/>
                </a:lnTo>
                <a:lnTo>
                  <a:pt x="0" y="39349"/>
                </a:lnTo>
                <a:lnTo>
                  <a:pt x="5760" y="422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3" name="object 1023"/>
          <p:cNvSpPr/>
          <p:nvPr/>
        </p:nvSpPr>
        <p:spPr>
          <a:xfrm>
            <a:off x="5391424" y="6476024"/>
            <a:ext cx="98892" cy="103662"/>
          </a:xfrm>
          <a:custGeom>
            <a:avLst/>
            <a:gdLst/>
            <a:ahLst/>
            <a:cxnLst/>
            <a:rect l="l" t="t" r="r" b="b"/>
            <a:pathLst>
              <a:path w="98892" h="103662">
                <a:moveTo>
                  <a:pt x="56647" y="82555"/>
                </a:moveTo>
                <a:lnTo>
                  <a:pt x="41285" y="82555"/>
                </a:lnTo>
                <a:lnTo>
                  <a:pt x="38404" y="80634"/>
                </a:lnTo>
                <a:lnTo>
                  <a:pt x="35524" y="78714"/>
                </a:lnTo>
                <a:lnTo>
                  <a:pt x="33604" y="76794"/>
                </a:lnTo>
                <a:lnTo>
                  <a:pt x="32644" y="102702"/>
                </a:lnTo>
                <a:lnTo>
                  <a:pt x="40325" y="103662"/>
                </a:lnTo>
                <a:lnTo>
                  <a:pt x="56647" y="103662"/>
                </a:lnTo>
                <a:lnTo>
                  <a:pt x="64328" y="102702"/>
                </a:lnTo>
                <a:lnTo>
                  <a:pt x="70088" y="99822"/>
                </a:lnTo>
                <a:lnTo>
                  <a:pt x="76809" y="96956"/>
                </a:lnTo>
                <a:lnTo>
                  <a:pt x="81610" y="94076"/>
                </a:lnTo>
                <a:lnTo>
                  <a:pt x="86410" y="89260"/>
                </a:lnTo>
                <a:lnTo>
                  <a:pt x="90236" y="84475"/>
                </a:lnTo>
                <a:lnTo>
                  <a:pt x="93131" y="78714"/>
                </a:lnTo>
                <a:lnTo>
                  <a:pt x="96012" y="71993"/>
                </a:lnTo>
                <a:lnTo>
                  <a:pt x="97916" y="66233"/>
                </a:lnTo>
                <a:lnTo>
                  <a:pt x="98892" y="58552"/>
                </a:lnTo>
                <a:lnTo>
                  <a:pt x="98892" y="43190"/>
                </a:lnTo>
                <a:lnTo>
                  <a:pt x="97916" y="35509"/>
                </a:lnTo>
                <a:lnTo>
                  <a:pt x="96012" y="29748"/>
                </a:lnTo>
                <a:lnTo>
                  <a:pt x="94076" y="23027"/>
                </a:lnTo>
                <a:lnTo>
                  <a:pt x="91211" y="17266"/>
                </a:lnTo>
                <a:lnTo>
                  <a:pt x="87370" y="13426"/>
                </a:lnTo>
                <a:lnTo>
                  <a:pt x="82570" y="8625"/>
                </a:lnTo>
                <a:lnTo>
                  <a:pt x="77769" y="5745"/>
                </a:lnTo>
                <a:lnTo>
                  <a:pt x="72008" y="3825"/>
                </a:lnTo>
                <a:lnTo>
                  <a:pt x="66248" y="944"/>
                </a:lnTo>
                <a:lnTo>
                  <a:pt x="58567" y="0"/>
                </a:lnTo>
                <a:lnTo>
                  <a:pt x="42245" y="0"/>
                </a:lnTo>
                <a:lnTo>
                  <a:pt x="34564" y="1905"/>
                </a:lnTo>
                <a:lnTo>
                  <a:pt x="28803" y="3825"/>
                </a:lnTo>
                <a:lnTo>
                  <a:pt x="22082" y="6720"/>
                </a:lnTo>
                <a:lnTo>
                  <a:pt x="17282" y="10561"/>
                </a:lnTo>
                <a:lnTo>
                  <a:pt x="12496" y="14386"/>
                </a:lnTo>
                <a:lnTo>
                  <a:pt x="8656" y="19187"/>
                </a:lnTo>
                <a:lnTo>
                  <a:pt x="5760" y="24947"/>
                </a:lnTo>
                <a:lnTo>
                  <a:pt x="2880" y="31668"/>
                </a:lnTo>
                <a:lnTo>
                  <a:pt x="975" y="38389"/>
                </a:lnTo>
                <a:lnTo>
                  <a:pt x="0" y="45110"/>
                </a:lnTo>
                <a:lnTo>
                  <a:pt x="0" y="61432"/>
                </a:lnTo>
                <a:lnTo>
                  <a:pt x="975" y="68153"/>
                </a:lnTo>
                <a:lnTo>
                  <a:pt x="2880" y="74874"/>
                </a:lnTo>
                <a:lnTo>
                  <a:pt x="4815" y="80634"/>
                </a:lnTo>
                <a:lnTo>
                  <a:pt x="7696" y="86395"/>
                </a:lnTo>
                <a:lnTo>
                  <a:pt x="11536" y="90236"/>
                </a:lnTo>
                <a:lnTo>
                  <a:pt x="16322" y="95021"/>
                </a:lnTo>
                <a:lnTo>
                  <a:pt x="21122" y="97917"/>
                </a:lnTo>
                <a:lnTo>
                  <a:pt x="26883" y="99822"/>
                </a:lnTo>
                <a:lnTo>
                  <a:pt x="26883" y="47030"/>
                </a:lnTo>
                <a:lnTo>
                  <a:pt x="27843" y="42230"/>
                </a:lnTo>
                <a:lnTo>
                  <a:pt x="27843" y="38389"/>
                </a:lnTo>
                <a:lnTo>
                  <a:pt x="28803" y="34549"/>
                </a:lnTo>
                <a:lnTo>
                  <a:pt x="30723" y="31668"/>
                </a:lnTo>
                <a:lnTo>
                  <a:pt x="32644" y="28788"/>
                </a:lnTo>
                <a:lnTo>
                  <a:pt x="34564" y="25908"/>
                </a:lnTo>
                <a:lnTo>
                  <a:pt x="36484" y="23987"/>
                </a:lnTo>
                <a:lnTo>
                  <a:pt x="39364" y="23027"/>
                </a:lnTo>
                <a:lnTo>
                  <a:pt x="42245" y="21107"/>
                </a:lnTo>
                <a:lnTo>
                  <a:pt x="57607" y="21107"/>
                </a:lnTo>
                <a:lnTo>
                  <a:pt x="60487" y="23027"/>
                </a:lnTo>
                <a:lnTo>
                  <a:pt x="63367" y="24947"/>
                </a:lnTo>
                <a:lnTo>
                  <a:pt x="65288" y="26868"/>
                </a:lnTo>
                <a:lnTo>
                  <a:pt x="67208" y="29748"/>
                </a:lnTo>
                <a:lnTo>
                  <a:pt x="69128" y="32628"/>
                </a:lnTo>
                <a:lnTo>
                  <a:pt x="70088" y="35509"/>
                </a:lnTo>
                <a:lnTo>
                  <a:pt x="71048" y="39349"/>
                </a:lnTo>
                <a:lnTo>
                  <a:pt x="72008" y="43190"/>
                </a:lnTo>
                <a:lnTo>
                  <a:pt x="72008" y="56631"/>
                </a:lnTo>
                <a:lnTo>
                  <a:pt x="71048" y="61432"/>
                </a:lnTo>
                <a:lnTo>
                  <a:pt x="71048" y="65272"/>
                </a:lnTo>
                <a:lnTo>
                  <a:pt x="70088" y="69113"/>
                </a:lnTo>
                <a:lnTo>
                  <a:pt x="68168" y="71993"/>
                </a:lnTo>
                <a:lnTo>
                  <a:pt x="66248" y="74874"/>
                </a:lnTo>
                <a:lnTo>
                  <a:pt x="64328" y="77739"/>
                </a:lnTo>
                <a:lnTo>
                  <a:pt x="62407" y="79674"/>
                </a:lnTo>
                <a:lnTo>
                  <a:pt x="59527" y="80634"/>
                </a:lnTo>
                <a:lnTo>
                  <a:pt x="56647" y="825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4" name="object 1024"/>
          <p:cNvSpPr/>
          <p:nvPr/>
        </p:nvSpPr>
        <p:spPr>
          <a:xfrm>
            <a:off x="5510463" y="6476024"/>
            <a:ext cx="59527" cy="101742"/>
          </a:xfrm>
          <a:custGeom>
            <a:avLst/>
            <a:gdLst/>
            <a:ahLst/>
            <a:cxnLst/>
            <a:rect l="l" t="t" r="r" b="b"/>
            <a:pathLst>
              <a:path w="59527" h="101742">
                <a:moveTo>
                  <a:pt x="22082" y="17266"/>
                </a:moveTo>
                <a:lnTo>
                  <a:pt x="22082" y="4785"/>
                </a:lnTo>
                <a:lnTo>
                  <a:pt x="21122" y="3825"/>
                </a:lnTo>
                <a:lnTo>
                  <a:pt x="21122" y="2880"/>
                </a:lnTo>
                <a:lnTo>
                  <a:pt x="18242" y="2880"/>
                </a:lnTo>
                <a:lnTo>
                  <a:pt x="16322" y="1905"/>
                </a:lnTo>
                <a:lnTo>
                  <a:pt x="5760" y="1905"/>
                </a:lnTo>
                <a:lnTo>
                  <a:pt x="4800" y="2880"/>
                </a:lnTo>
                <a:lnTo>
                  <a:pt x="2880" y="2880"/>
                </a:lnTo>
                <a:lnTo>
                  <a:pt x="1920" y="3825"/>
                </a:lnTo>
                <a:lnTo>
                  <a:pt x="960" y="3825"/>
                </a:lnTo>
                <a:lnTo>
                  <a:pt x="960" y="4785"/>
                </a:lnTo>
                <a:lnTo>
                  <a:pt x="0" y="4785"/>
                </a:lnTo>
                <a:lnTo>
                  <a:pt x="0" y="98861"/>
                </a:lnTo>
                <a:lnTo>
                  <a:pt x="960" y="99822"/>
                </a:lnTo>
                <a:lnTo>
                  <a:pt x="1920" y="100797"/>
                </a:lnTo>
                <a:lnTo>
                  <a:pt x="3840" y="100797"/>
                </a:lnTo>
                <a:lnTo>
                  <a:pt x="4800" y="101742"/>
                </a:lnTo>
                <a:lnTo>
                  <a:pt x="21122" y="101742"/>
                </a:lnTo>
                <a:lnTo>
                  <a:pt x="22082" y="100797"/>
                </a:lnTo>
                <a:lnTo>
                  <a:pt x="24002" y="100797"/>
                </a:lnTo>
                <a:lnTo>
                  <a:pt x="24963" y="99822"/>
                </a:lnTo>
                <a:lnTo>
                  <a:pt x="25923" y="99822"/>
                </a:lnTo>
                <a:lnTo>
                  <a:pt x="25923" y="40309"/>
                </a:lnTo>
                <a:lnTo>
                  <a:pt x="27843" y="37429"/>
                </a:lnTo>
                <a:lnTo>
                  <a:pt x="29763" y="35509"/>
                </a:lnTo>
                <a:lnTo>
                  <a:pt x="31683" y="32628"/>
                </a:lnTo>
                <a:lnTo>
                  <a:pt x="33604" y="30708"/>
                </a:lnTo>
                <a:lnTo>
                  <a:pt x="34564" y="29748"/>
                </a:lnTo>
                <a:lnTo>
                  <a:pt x="36484" y="27828"/>
                </a:lnTo>
                <a:lnTo>
                  <a:pt x="38404" y="26868"/>
                </a:lnTo>
                <a:lnTo>
                  <a:pt x="39364" y="25908"/>
                </a:lnTo>
                <a:lnTo>
                  <a:pt x="41285" y="24947"/>
                </a:lnTo>
                <a:lnTo>
                  <a:pt x="50886" y="24947"/>
                </a:lnTo>
                <a:lnTo>
                  <a:pt x="51846" y="25908"/>
                </a:lnTo>
                <a:lnTo>
                  <a:pt x="52806" y="25908"/>
                </a:lnTo>
                <a:lnTo>
                  <a:pt x="53766" y="26868"/>
                </a:lnTo>
                <a:lnTo>
                  <a:pt x="56647" y="26868"/>
                </a:lnTo>
                <a:lnTo>
                  <a:pt x="57607" y="25908"/>
                </a:lnTo>
                <a:lnTo>
                  <a:pt x="58567" y="24947"/>
                </a:lnTo>
                <a:lnTo>
                  <a:pt x="58567" y="21107"/>
                </a:lnTo>
                <a:lnTo>
                  <a:pt x="59527" y="19187"/>
                </a:lnTo>
                <a:lnTo>
                  <a:pt x="59527" y="8625"/>
                </a:lnTo>
                <a:lnTo>
                  <a:pt x="58567" y="7665"/>
                </a:lnTo>
                <a:lnTo>
                  <a:pt x="58567" y="3825"/>
                </a:lnTo>
                <a:lnTo>
                  <a:pt x="57607" y="3825"/>
                </a:lnTo>
                <a:lnTo>
                  <a:pt x="57607" y="2880"/>
                </a:lnTo>
                <a:lnTo>
                  <a:pt x="56647" y="1905"/>
                </a:lnTo>
                <a:lnTo>
                  <a:pt x="55686" y="1905"/>
                </a:lnTo>
                <a:lnTo>
                  <a:pt x="54726" y="944"/>
                </a:lnTo>
                <a:lnTo>
                  <a:pt x="51846" y="944"/>
                </a:lnTo>
                <a:lnTo>
                  <a:pt x="50886" y="0"/>
                </a:lnTo>
                <a:lnTo>
                  <a:pt x="45125" y="0"/>
                </a:lnTo>
                <a:lnTo>
                  <a:pt x="43205" y="944"/>
                </a:lnTo>
                <a:lnTo>
                  <a:pt x="41285" y="944"/>
                </a:lnTo>
                <a:lnTo>
                  <a:pt x="39364" y="1905"/>
                </a:lnTo>
                <a:lnTo>
                  <a:pt x="37444" y="2880"/>
                </a:lnTo>
                <a:lnTo>
                  <a:pt x="35524" y="3825"/>
                </a:lnTo>
                <a:lnTo>
                  <a:pt x="33604" y="4785"/>
                </a:lnTo>
                <a:lnTo>
                  <a:pt x="30723" y="6720"/>
                </a:lnTo>
                <a:lnTo>
                  <a:pt x="28803" y="8625"/>
                </a:lnTo>
                <a:lnTo>
                  <a:pt x="26883" y="11506"/>
                </a:lnTo>
                <a:lnTo>
                  <a:pt x="24963" y="14386"/>
                </a:lnTo>
                <a:lnTo>
                  <a:pt x="22082" y="172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5" name="object 1025"/>
          <p:cNvSpPr/>
          <p:nvPr/>
        </p:nvSpPr>
        <p:spPr>
          <a:xfrm>
            <a:off x="5574792" y="6453941"/>
            <a:ext cx="65272" cy="125745"/>
          </a:xfrm>
          <a:custGeom>
            <a:avLst/>
            <a:gdLst/>
            <a:ahLst/>
            <a:cxnLst/>
            <a:rect l="l" t="t" r="r" b="b"/>
            <a:pathLst>
              <a:path w="65272" h="125745">
                <a:moveTo>
                  <a:pt x="18227" y="960"/>
                </a:moveTo>
                <a:lnTo>
                  <a:pt x="16306" y="1905"/>
                </a:lnTo>
                <a:lnTo>
                  <a:pt x="15346" y="2880"/>
                </a:lnTo>
                <a:lnTo>
                  <a:pt x="15346" y="24963"/>
                </a:lnTo>
                <a:lnTo>
                  <a:pt x="2880" y="24963"/>
                </a:lnTo>
                <a:lnTo>
                  <a:pt x="1920" y="25908"/>
                </a:lnTo>
                <a:lnTo>
                  <a:pt x="960" y="26868"/>
                </a:lnTo>
                <a:lnTo>
                  <a:pt x="960" y="28803"/>
                </a:lnTo>
                <a:lnTo>
                  <a:pt x="0" y="29748"/>
                </a:lnTo>
                <a:lnTo>
                  <a:pt x="0" y="39349"/>
                </a:lnTo>
                <a:lnTo>
                  <a:pt x="960" y="41269"/>
                </a:lnTo>
                <a:lnTo>
                  <a:pt x="960" y="43190"/>
                </a:lnTo>
                <a:lnTo>
                  <a:pt x="1920" y="45110"/>
                </a:lnTo>
                <a:lnTo>
                  <a:pt x="2880" y="46070"/>
                </a:lnTo>
                <a:lnTo>
                  <a:pt x="15346" y="46070"/>
                </a:lnTo>
                <a:lnTo>
                  <a:pt x="15346" y="102717"/>
                </a:lnTo>
                <a:lnTo>
                  <a:pt x="17282" y="107502"/>
                </a:lnTo>
                <a:lnTo>
                  <a:pt x="18227" y="111343"/>
                </a:lnTo>
                <a:lnTo>
                  <a:pt x="20147" y="115199"/>
                </a:lnTo>
                <a:lnTo>
                  <a:pt x="22067" y="117104"/>
                </a:lnTo>
                <a:lnTo>
                  <a:pt x="24963" y="119999"/>
                </a:lnTo>
                <a:lnTo>
                  <a:pt x="27843" y="121904"/>
                </a:lnTo>
                <a:lnTo>
                  <a:pt x="31683" y="123825"/>
                </a:lnTo>
                <a:lnTo>
                  <a:pt x="35509" y="124785"/>
                </a:lnTo>
                <a:lnTo>
                  <a:pt x="40309" y="125745"/>
                </a:lnTo>
                <a:lnTo>
                  <a:pt x="48950" y="125745"/>
                </a:lnTo>
                <a:lnTo>
                  <a:pt x="50871" y="124785"/>
                </a:lnTo>
                <a:lnTo>
                  <a:pt x="54711" y="124785"/>
                </a:lnTo>
                <a:lnTo>
                  <a:pt x="55671" y="123825"/>
                </a:lnTo>
                <a:lnTo>
                  <a:pt x="57591" y="123825"/>
                </a:lnTo>
                <a:lnTo>
                  <a:pt x="59512" y="122880"/>
                </a:lnTo>
                <a:lnTo>
                  <a:pt x="60472" y="122880"/>
                </a:lnTo>
                <a:lnTo>
                  <a:pt x="61432" y="121904"/>
                </a:lnTo>
                <a:lnTo>
                  <a:pt x="62392" y="121904"/>
                </a:lnTo>
                <a:lnTo>
                  <a:pt x="63352" y="120944"/>
                </a:lnTo>
                <a:lnTo>
                  <a:pt x="63352" y="119999"/>
                </a:lnTo>
                <a:lnTo>
                  <a:pt x="64312" y="119039"/>
                </a:lnTo>
                <a:lnTo>
                  <a:pt x="64312" y="118064"/>
                </a:lnTo>
                <a:lnTo>
                  <a:pt x="65272" y="116159"/>
                </a:lnTo>
                <a:lnTo>
                  <a:pt x="65272" y="105597"/>
                </a:lnTo>
                <a:lnTo>
                  <a:pt x="64312" y="104637"/>
                </a:lnTo>
                <a:lnTo>
                  <a:pt x="64312" y="102717"/>
                </a:lnTo>
                <a:lnTo>
                  <a:pt x="63352" y="101757"/>
                </a:lnTo>
                <a:lnTo>
                  <a:pt x="59512" y="101757"/>
                </a:lnTo>
                <a:lnTo>
                  <a:pt x="59512" y="102717"/>
                </a:lnTo>
                <a:lnTo>
                  <a:pt x="56631" y="102717"/>
                </a:lnTo>
                <a:lnTo>
                  <a:pt x="55671" y="103662"/>
                </a:lnTo>
                <a:lnTo>
                  <a:pt x="47990" y="103662"/>
                </a:lnTo>
                <a:lnTo>
                  <a:pt x="45110" y="102717"/>
                </a:lnTo>
                <a:lnTo>
                  <a:pt x="43190" y="99822"/>
                </a:lnTo>
                <a:lnTo>
                  <a:pt x="42230" y="97917"/>
                </a:lnTo>
                <a:lnTo>
                  <a:pt x="41269" y="94076"/>
                </a:lnTo>
                <a:lnTo>
                  <a:pt x="41269" y="46070"/>
                </a:lnTo>
                <a:lnTo>
                  <a:pt x="62392" y="46070"/>
                </a:lnTo>
                <a:lnTo>
                  <a:pt x="63352" y="45110"/>
                </a:lnTo>
                <a:lnTo>
                  <a:pt x="64312" y="43190"/>
                </a:lnTo>
                <a:lnTo>
                  <a:pt x="65272" y="41269"/>
                </a:lnTo>
                <a:lnTo>
                  <a:pt x="65272" y="29748"/>
                </a:lnTo>
                <a:lnTo>
                  <a:pt x="64312" y="28803"/>
                </a:lnTo>
                <a:lnTo>
                  <a:pt x="64312" y="26868"/>
                </a:lnTo>
                <a:lnTo>
                  <a:pt x="63352" y="25908"/>
                </a:lnTo>
                <a:lnTo>
                  <a:pt x="62392" y="24963"/>
                </a:lnTo>
                <a:lnTo>
                  <a:pt x="41269" y="24963"/>
                </a:lnTo>
                <a:lnTo>
                  <a:pt x="41269" y="2880"/>
                </a:lnTo>
                <a:lnTo>
                  <a:pt x="40309" y="2880"/>
                </a:lnTo>
                <a:lnTo>
                  <a:pt x="40309" y="1905"/>
                </a:lnTo>
                <a:lnTo>
                  <a:pt x="39349" y="960"/>
                </a:lnTo>
                <a:lnTo>
                  <a:pt x="37429" y="960"/>
                </a:lnTo>
                <a:lnTo>
                  <a:pt x="36469" y="0"/>
                </a:lnTo>
                <a:lnTo>
                  <a:pt x="20147" y="0"/>
                </a:lnTo>
                <a:lnTo>
                  <a:pt x="19187" y="960"/>
                </a:lnTo>
                <a:lnTo>
                  <a:pt x="18227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6" name="object 1026"/>
          <p:cNvSpPr/>
          <p:nvPr/>
        </p:nvSpPr>
        <p:spPr>
          <a:xfrm>
            <a:off x="5658307" y="6434739"/>
            <a:ext cx="88315" cy="143027"/>
          </a:xfrm>
          <a:custGeom>
            <a:avLst/>
            <a:gdLst/>
            <a:ahLst/>
            <a:cxnLst/>
            <a:rect l="l" t="t" r="r" b="b"/>
            <a:pathLst>
              <a:path w="88315" h="143027">
                <a:moveTo>
                  <a:pt x="47030" y="64312"/>
                </a:moveTo>
                <a:lnTo>
                  <a:pt x="51831" y="64312"/>
                </a:lnTo>
                <a:lnTo>
                  <a:pt x="53751" y="65272"/>
                </a:lnTo>
                <a:lnTo>
                  <a:pt x="55671" y="66233"/>
                </a:lnTo>
                <a:lnTo>
                  <a:pt x="57591" y="68153"/>
                </a:lnTo>
                <a:lnTo>
                  <a:pt x="58552" y="70073"/>
                </a:lnTo>
                <a:lnTo>
                  <a:pt x="59512" y="71993"/>
                </a:lnTo>
                <a:lnTo>
                  <a:pt x="60472" y="73914"/>
                </a:lnTo>
                <a:lnTo>
                  <a:pt x="61432" y="75834"/>
                </a:lnTo>
                <a:lnTo>
                  <a:pt x="62392" y="78714"/>
                </a:lnTo>
                <a:lnTo>
                  <a:pt x="62392" y="140147"/>
                </a:lnTo>
                <a:lnTo>
                  <a:pt x="63352" y="141107"/>
                </a:lnTo>
                <a:lnTo>
                  <a:pt x="64312" y="142082"/>
                </a:lnTo>
                <a:lnTo>
                  <a:pt x="66233" y="142082"/>
                </a:lnTo>
                <a:lnTo>
                  <a:pt x="67193" y="143027"/>
                </a:lnTo>
                <a:lnTo>
                  <a:pt x="83515" y="143027"/>
                </a:lnTo>
                <a:lnTo>
                  <a:pt x="84475" y="142082"/>
                </a:lnTo>
                <a:lnTo>
                  <a:pt x="86395" y="142082"/>
                </a:lnTo>
                <a:lnTo>
                  <a:pt x="87355" y="141107"/>
                </a:lnTo>
                <a:lnTo>
                  <a:pt x="88315" y="140147"/>
                </a:lnTo>
                <a:lnTo>
                  <a:pt x="88315" y="75834"/>
                </a:lnTo>
                <a:lnTo>
                  <a:pt x="87355" y="70073"/>
                </a:lnTo>
                <a:lnTo>
                  <a:pt x="86395" y="65272"/>
                </a:lnTo>
                <a:lnTo>
                  <a:pt x="85435" y="60472"/>
                </a:lnTo>
                <a:lnTo>
                  <a:pt x="83515" y="56631"/>
                </a:lnTo>
                <a:lnTo>
                  <a:pt x="80634" y="52791"/>
                </a:lnTo>
                <a:lnTo>
                  <a:pt x="77754" y="49911"/>
                </a:lnTo>
                <a:lnTo>
                  <a:pt x="74874" y="47030"/>
                </a:lnTo>
                <a:lnTo>
                  <a:pt x="70073" y="44165"/>
                </a:lnTo>
                <a:lnTo>
                  <a:pt x="66233" y="42230"/>
                </a:lnTo>
                <a:lnTo>
                  <a:pt x="60472" y="41285"/>
                </a:lnTo>
                <a:lnTo>
                  <a:pt x="49911" y="41285"/>
                </a:lnTo>
                <a:lnTo>
                  <a:pt x="44150" y="42230"/>
                </a:lnTo>
                <a:lnTo>
                  <a:pt x="40309" y="45110"/>
                </a:lnTo>
                <a:lnTo>
                  <a:pt x="35524" y="47030"/>
                </a:lnTo>
                <a:lnTo>
                  <a:pt x="30708" y="49911"/>
                </a:lnTo>
                <a:lnTo>
                  <a:pt x="26868" y="54711"/>
                </a:lnTo>
                <a:lnTo>
                  <a:pt x="26868" y="2880"/>
                </a:lnTo>
                <a:lnTo>
                  <a:pt x="25908" y="2880"/>
                </a:lnTo>
                <a:lnTo>
                  <a:pt x="25908" y="1920"/>
                </a:lnTo>
                <a:lnTo>
                  <a:pt x="24963" y="1920"/>
                </a:lnTo>
                <a:lnTo>
                  <a:pt x="24963" y="960"/>
                </a:lnTo>
                <a:lnTo>
                  <a:pt x="24002" y="960"/>
                </a:lnTo>
                <a:lnTo>
                  <a:pt x="23027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40147"/>
                </a:lnTo>
                <a:lnTo>
                  <a:pt x="960" y="140147"/>
                </a:lnTo>
                <a:lnTo>
                  <a:pt x="960" y="141107"/>
                </a:lnTo>
                <a:lnTo>
                  <a:pt x="1920" y="141107"/>
                </a:lnTo>
                <a:lnTo>
                  <a:pt x="1920" y="142082"/>
                </a:lnTo>
                <a:lnTo>
                  <a:pt x="3840" y="142082"/>
                </a:lnTo>
                <a:lnTo>
                  <a:pt x="5760" y="143027"/>
                </a:lnTo>
                <a:lnTo>
                  <a:pt x="21122" y="143027"/>
                </a:lnTo>
                <a:lnTo>
                  <a:pt x="23027" y="142082"/>
                </a:lnTo>
                <a:lnTo>
                  <a:pt x="24963" y="142082"/>
                </a:lnTo>
                <a:lnTo>
                  <a:pt x="24963" y="141107"/>
                </a:lnTo>
                <a:lnTo>
                  <a:pt x="25908" y="141107"/>
                </a:lnTo>
                <a:lnTo>
                  <a:pt x="25908" y="140147"/>
                </a:lnTo>
                <a:lnTo>
                  <a:pt x="26868" y="139202"/>
                </a:lnTo>
                <a:lnTo>
                  <a:pt x="26868" y="77754"/>
                </a:lnTo>
                <a:lnTo>
                  <a:pt x="29748" y="73914"/>
                </a:lnTo>
                <a:lnTo>
                  <a:pt x="33588" y="70073"/>
                </a:lnTo>
                <a:lnTo>
                  <a:pt x="36469" y="67193"/>
                </a:lnTo>
                <a:lnTo>
                  <a:pt x="40309" y="65272"/>
                </a:lnTo>
                <a:lnTo>
                  <a:pt x="43190" y="64312"/>
                </a:lnTo>
                <a:lnTo>
                  <a:pt x="47030" y="6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7" name="object 1027"/>
          <p:cNvSpPr/>
          <p:nvPr/>
        </p:nvSpPr>
        <p:spPr>
          <a:xfrm>
            <a:off x="5245516" y="6608490"/>
            <a:ext cx="513581" cy="0"/>
          </a:xfrm>
          <a:custGeom>
            <a:avLst/>
            <a:gdLst/>
            <a:ahLst/>
            <a:cxnLst/>
            <a:rect l="l" t="t" r="r" b="b"/>
            <a:pathLst>
              <a:path w="513581" h="0">
                <a:moveTo>
                  <a:pt x="0" y="0"/>
                </a:moveTo>
                <a:lnTo>
                  <a:pt x="513581" y="0"/>
                </a:lnTo>
              </a:path>
            </a:pathLst>
          </a:custGeom>
          <a:ln w="1471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8" name="object 1028"/>
          <p:cNvSpPr/>
          <p:nvPr/>
        </p:nvSpPr>
        <p:spPr>
          <a:xfrm>
            <a:off x="1811700" y="6442420"/>
            <a:ext cx="87355" cy="137266"/>
          </a:xfrm>
          <a:custGeom>
            <a:avLst/>
            <a:gdLst/>
            <a:ahLst/>
            <a:cxnLst/>
            <a:rect l="l" t="t" r="r" b="b"/>
            <a:pathLst>
              <a:path w="87355" h="137266">
                <a:moveTo>
                  <a:pt x="79674" y="13426"/>
                </a:moveTo>
                <a:lnTo>
                  <a:pt x="78714" y="11521"/>
                </a:lnTo>
                <a:lnTo>
                  <a:pt x="78714" y="9601"/>
                </a:lnTo>
                <a:lnTo>
                  <a:pt x="77754" y="8641"/>
                </a:lnTo>
                <a:lnTo>
                  <a:pt x="76809" y="7680"/>
                </a:lnTo>
                <a:lnTo>
                  <a:pt x="75834" y="6720"/>
                </a:lnTo>
                <a:lnTo>
                  <a:pt x="74874" y="5760"/>
                </a:lnTo>
                <a:lnTo>
                  <a:pt x="72969" y="4800"/>
                </a:lnTo>
                <a:lnTo>
                  <a:pt x="71033" y="3840"/>
                </a:lnTo>
                <a:lnTo>
                  <a:pt x="68153" y="2880"/>
                </a:lnTo>
                <a:lnTo>
                  <a:pt x="65272" y="1920"/>
                </a:lnTo>
                <a:lnTo>
                  <a:pt x="62407" y="960"/>
                </a:lnTo>
                <a:lnTo>
                  <a:pt x="59527" y="960"/>
                </a:lnTo>
                <a:lnTo>
                  <a:pt x="56647" y="0"/>
                </a:lnTo>
                <a:lnTo>
                  <a:pt x="35524" y="0"/>
                </a:lnTo>
                <a:lnTo>
                  <a:pt x="29763" y="1920"/>
                </a:lnTo>
                <a:lnTo>
                  <a:pt x="24003" y="3840"/>
                </a:lnTo>
                <a:lnTo>
                  <a:pt x="19202" y="5760"/>
                </a:lnTo>
                <a:lnTo>
                  <a:pt x="15361" y="8641"/>
                </a:lnTo>
                <a:lnTo>
                  <a:pt x="11521" y="12481"/>
                </a:lnTo>
                <a:lnTo>
                  <a:pt x="8641" y="16322"/>
                </a:lnTo>
                <a:lnTo>
                  <a:pt x="5760" y="21107"/>
                </a:lnTo>
                <a:lnTo>
                  <a:pt x="3840" y="25923"/>
                </a:lnTo>
                <a:lnTo>
                  <a:pt x="2880" y="31668"/>
                </a:lnTo>
                <a:lnTo>
                  <a:pt x="2880" y="47990"/>
                </a:lnTo>
                <a:lnTo>
                  <a:pt x="4800" y="51831"/>
                </a:lnTo>
                <a:lnTo>
                  <a:pt x="6720" y="55671"/>
                </a:lnTo>
                <a:lnTo>
                  <a:pt x="8641" y="59512"/>
                </a:lnTo>
                <a:lnTo>
                  <a:pt x="11521" y="62392"/>
                </a:lnTo>
                <a:lnTo>
                  <a:pt x="14401" y="65272"/>
                </a:lnTo>
                <a:lnTo>
                  <a:pt x="17282" y="68153"/>
                </a:lnTo>
                <a:lnTo>
                  <a:pt x="20162" y="70073"/>
                </a:lnTo>
                <a:lnTo>
                  <a:pt x="24003" y="71993"/>
                </a:lnTo>
                <a:lnTo>
                  <a:pt x="26883" y="73913"/>
                </a:lnTo>
                <a:lnTo>
                  <a:pt x="30723" y="75834"/>
                </a:lnTo>
                <a:lnTo>
                  <a:pt x="34564" y="76794"/>
                </a:lnTo>
                <a:lnTo>
                  <a:pt x="37444" y="78714"/>
                </a:lnTo>
                <a:lnTo>
                  <a:pt x="41285" y="80634"/>
                </a:lnTo>
                <a:lnTo>
                  <a:pt x="44165" y="81594"/>
                </a:lnTo>
                <a:lnTo>
                  <a:pt x="48006" y="83515"/>
                </a:lnTo>
                <a:lnTo>
                  <a:pt x="49926" y="85435"/>
                </a:lnTo>
                <a:lnTo>
                  <a:pt x="52806" y="86395"/>
                </a:lnTo>
                <a:lnTo>
                  <a:pt x="54726" y="88315"/>
                </a:lnTo>
                <a:lnTo>
                  <a:pt x="56647" y="91196"/>
                </a:lnTo>
                <a:lnTo>
                  <a:pt x="58567" y="93116"/>
                </a:lnTo>
                <a:lnTo>
                  <a:pt x="59527" y="95036"/>
                </a:lnTo>
                <a:lnTo>
                  <a:pt x="59527" y="100797"/>
                </a:lnTo>
                <a:lnTo>
                  <a:pt x="58567" y="103677"/>
                </a:lnTo>
                <a:lnTo>
                  <a:pt x="57591" y="105597"/>
                </a:lnTo>
                <a:lnTo>
                  <a:pt x="56647" y="107518"/>
                </a:lnTo>
                <a:lnTo>
                  <a:pt x="55686" y="109438"/>
                </a:lnTo>
                <a:lnTo>
                  <a:pt x="53751" y="111343"/>
                </a:lnTo>
                <a:lnTo>
                  <a:pt x="51846" y="112318"/>
                </a:lnTo>
                <a:lnTo>
                  <a:pt x="48966" y="113278"/>
                </a:lnTo>
                <a:lnTo>
                  <a:pt x="47045" y="114239"/>
                </a:lnTo>
                <a:lnTo>
                  <a:pt x="44165" y="115183"/>
                </a:lnTo>
                <a:lnTo>
                  <a:pt x="28803" y="115183"/>
                </a:lnTo>
                <a:lnTo>
                  <a:pt x="24963" y="114239"/>
                </a:lnTo>
                <a:lnTo>
                  <a:pt x="21122" y="112318"/>
                </a:lnTo>
                <a:lnTo>
                  <a:pt x="17282" y="111343"/>
                </a:lnTo>
                <a:lnTo>
                  <a:pt x="15361" y="110398"/>
                </a:lnTo>
                <a:lnTo>
                  <a:pt x="12481" y="108478"/>
                </a:lnTo>
                <a:lnTo>
                  <a:pt x="9601" y="107518"/>
                </a:lnTo>
                <a:lnTo>
                  <a:pt x="7680" y="106558"/>
                </a:lnTo>
                <a:lnTo>
                  <a:pt x="6720" y="104637"/>
                </a:lnTo>
                <a:lnTo>
                  <a:pt x="2880" y="104637"/>
                </a:lnTo>
                <a:lnTo>
                  <a:pt x="1920" y="105597"/>
                </a:lnTo>
                <a:lnTo>
                  <a:pt x="960" y="106558"/>
                </a:lnTo>
                <a:lnTo>
                  <a:pt x="960" y="109438"/>
                </a:lnTo>
                <a:lnTo>
                  <a:pt x="0" y="110398"/>
                </a:lnTo>
                <a:lnTo>
                  <a:pt x="0" y="121904"/>
                </a:lnTo>
                <a:lnTo>
                  <a:pt x="960" y="122864"/>
                </a:lnTo>
                <a:lnTo>
                  <a:pt x="960" y="124800"/>
                </a:lnTo>
                <a:lnTo>
                  <a:pt x="1920" y="125745"/>
                </a:lnTo>
                <a:lnTo>
                  <a:pt x="2880" y="126720"/>
                </a:lnTo>
                <a:lnTo>
                  <a:pt x="3840" y="127680"/>
                </a:lnTo>
                <a:lnTo>
                  <a:pt x="4800" y="128625"/>
                </a:lnTo>
                <a:lnTo>
                  <a:pt x="6720" y="129585"/>
                </a:lnTo>
                <a:lnTo>
                  <a:pt x="8641" y="131521"/>
                </a:lnTo>
                <a:lnTo>
                  <a:pt x="11521" y="132466"/>
                </a:lnTo>
                <a:lnTo>
                  <a:pt x="14401" y="133426"/>
                </a:lnTo>
                <a:lnTo>
                  <a:pt x="17282" y="134401"/>
                </a:lnTo>
                <a:lnTo>
                  <a:pt x="21122" y="135346"/>
                </a:lnTo>
                <a:lnTo>
                  <a:pt x="24963" y="136306"/>
                </a:lnTo>
                <a:lnTo>
                  <a:pt x="28803" y="137266"/>
                </a:lnTo>
                <a:lnTo>
                  <a:pt x="45125" y="137266"/>
                </a:lnTo>
                <a:lnTo>
                  <a:pt x="50886" y="136306"/>
                </a:lnTo>
                <a:lnTo>
                  <a:pt x="56647" y="134401"/>
                </a:lnTo>
                <a:lnTo>
                  <a:pt x="63367" y="132466"/>
                </a:lnTo>
                <a:lnTo>
                  <a:pt x="68153" y="130561"/>
                </a:lnTo>
                <a:lnTo>
                  <a:pt x="72969" y="126720"/>
                </a:lnTo>
                <a:lnTo>
                  <a:pt x="76809" y="122864"/>
                </a:lnTo>
                <a:lnTo>
                  <a:pt x="80650" y="119024"/>
                </a:lnTo>
                <a:lnTo>
                  <a:pt x="83515" y="113278"/>
                </a:lnTo>
                <a:lnTo>
                  <a:pt x="86395" y="108478"/>
                </a:lnTo>
                <a:lnTo>
                  <a:pt x="87355" y="101757"/>
                </a:lnTo>
                <a:lnTo>
                  <a:pt x="87355" y="89275"/>
                </a:lnTo>
                <a:lnTo>
                  <a:pt x="86395" y="85435"/>
                </a:lnTo>
                <a:lnTo>
                  <a:pt x="84475" y="81594"/>
                </a:lnTo>
                <a:lnTo>
                  <a:pt x="83515" y="76794"/>
                </a:lnTo>
                <a:lnTo>
                  <a:pt x="80650" y="73913"/>
                </a:lnTo>
                <a:lnTo>
                  <a:pt x="77754" y="71033"/>
                </a:lnTo>
                <a:lnTo>
                  <a:pt x="75834" y="68153"/>
                </a:lnTo>
                <a:lnTo>
                  <a:pt x="71993" y="65272"/>
                </a:lnTo>
                <a:lnTo>
                  <a:pt x="69113" y="63352"/>
                </a:lnTo>
                <a:lnTo>
                  <a:pt x="65272" y="61432"/>
                </a:lnTo>
                <a:lnTo>
                  <a:pt x="62407" y="59512"/>
                </a:lnTo>
                <a:lnTo>
                  <a:pt x="58567" y="57591"/>
                </a:lnTo>
                <a:lnTo>
                  <a:pt x="54726" y="55671"/>
                </a:lnTo>
                <a:lnTo>
                  <a:pt x="51846" y="54711"/>
                </a:lnTo>
                <a:lnTo>
                  <a:pt x="48006" y="52791"/>
                </a:lnTo>
                <a:lnTo>
                  <a:pt x="44165" y="51831"/>
                </a:lnTo>
                <a:lnTo>
                  <a:pt x="41285" y="49911"/>
                </a:lnTo>
                <a:lnTo>
                  <a:pt x="38404" y="47990"/>
                </a:lnTo>
                <a:lnTo>
                  <a:pt x="36484" y="47030"/>
                </a:lnTo>
                <a:lnTo>
                  <a:pt x="33604" y="45110"/>
                </a:lnTo>
                <a:lnTo>
                  <a:pt x="32644" y="42230"/>
                </a:lnTo>
                <a:lnTo>
                  <a:pt x="30723" y="40325"/>
                </a:lnTo>
                <a:lnTo>
                  <a:pt x="29763" y="37429"/>
                </a:lnTo>
                <a:lnTo>
                  <a:pt x="29763" y="32644"/>
                </a:lnTo>
                <a:lnTo>
                  <a:pt x="30723" y="30708"/>
                </a:lnTo>
                <a:lnTo>
                  <a:pt x="30723" y="28803"/>
                </a:lnTo>
                <a:lnTo>
                  <a:pt x="31683" y="27828"/>
                </a:lnTo>
                <a:lnTo>
                  <a:pt x="32644" y="25923"/>
                </a:lnTo>
                <a:lnTo>
                  <a:pt x="34564" y="24963"/>
                </a:lnTo>
                <a:lnTo>
                  <a:pt x="35524" y="23042"/>
                </a:lnTo>
                <a:lnTo>
                  <a:pt x="37444" y="22082"/>
                </a:lnTo>
                <a:lnTo>
                  <a:pt x="39364" y="22082"/>
                </a:lnTo>
                <a:lnTo>
                  <a:pt x="42245" y="21107"/>
                </a:lnTo>
                <a:lnTo>
                  <a:pt x="45125" y="20162"/>
                </a:lnTo>
                <a:lnTo>
                  <a:pt x="50886" y="20162"/>
                </a:lnTo>
                <a:lnTo>
                  <a:pt x="54726" y="21107"/>
                </a:lnTo>
                <a:lnTo>
                  <a:pt x="57591" y="22082"/>
                </a:lnTo>
                <a:lnTo>
                  <a:pt x="61432" y="23042"/>
                </a:lnTo>
                <a:lnTo>
                  <a:pt x="64312" y="23987"/>
                </a:lnTo>
                <a:lnTo>
                  <a:pt x="66248" y="24963"/>
                </a:lnTo>
                <a:lnTo>
                  <a:pt x="69113" y="25923"/>
                </a:lnTo>
                <a:lnTo>
                  <a:pt x="71033" y="26883"/>
                </a:lnTo>
                <a:lnTo>
                  <a:pt x="71993" y="27828"/>
                </a:lnTo>
                <a:lnTo>
                  <a:pt x="73929" y="28803"/>
                </a:lnTo>
                <a:lnTo>
                  <a:pt x="74874" y="29763"/>
                </a:lnTo>
                <a:lnTo>
                  <a:pt x="77754" y="29763"/>
                </a:lnTo>
                <a:lnTo>
                  <a:pt x="77754" y="28803"/>
                </a:lnTo>
                <a:lnTo>
                  <a:pt x="78714" y="27828"/>
                </a:lnTo>
                <a:lnTo>
                  <a:pt x="78714" y="25923"/>
                </a:lnTo>
                <a:lnTo>
                  <a:pt x="79674" y="24963"/>
                </a:lnTo>
                <a:lnTo>
                  <a:pt x="79674" y="13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9" name="object 1029"/>
          <p:cNvSpPr/>
          <p:nvPr/>
        </p:nvSpPr>
        <p:spPr>
          <a:xfrm>
            <a:off x="1912498" y="6476024"/>
            <a:ext cx="98877" cy="103662"/>
          </a:xfrm>
          <a:custGeom>
            <a:avLst/>
            <a:gdLst/>
            <a:ahLst/>
            <a:cxnLst/>
            <a:rect l="l" t="t" r="r" b="b"/>
            <a:pathLst>
              <a:path w="98877" h="103662">
                <a:moveTo>
                  <a:pt x="56647" y="82555"/>
                </a:moveTo>
                <a:lnTo>
                  <a:pt x="41285" y="82555"/>
                </a:lnTo>
                <a:lnTo>
                  <a:pt x="38404" y="80634"/>
                </a:lnTo>
                <a:lnTo>
                  <a:pt x="35524" y="78714"/>
                </a:lnTo>
                <a:lnTo>
                  <a:pt x="33604" y="76794"/>
                </a:lnTo>
                <a:lnTo>
                  <a:pt x="32644" y="102702"/>
                </a:lnTo>
                <a:lnTo>
                  <a:pt x="40325" y="103662"/>
                </a:lnTo>
                <a:lnTo>
                  <a:pt x="56647" y="103662"/>
                </a:lnTo>
                <a:lnTo>
                  <a:pt x="64328" y="102702"/>
                </a:lnTo>
                <a:lnTo>
                  <a:pt x="70088" y="99822"/>
                </a:lnTo>
                <a:lnTo>
                  <a:pt x="76794" y="96956"/>
                </a:lnTo>
                <a:lnTo>
                  <a:pt x="81594" y="94076"/>
                </a:lnTo>
                <a:lnTo>
                  <a:pt x="86395" y="89260"/>
                </a:lnTo>
                <a:lnTo>
                  <a:pt x="90236" y="84475"/>
                </a:lnTo>
                <a:lnTo>
                  <a:pt x="93116" y="78714"/>
                </a:lnTo>
                <a:lnTo>
                  <a:pt x="95036" y="71993"/>
                </a:lnTo>
                <a:lnTo>
                  <a:pt x="97916" y="66233"/>
                </a:lnTo>
                <a:lnTo>
                  <a:pt x="98877" y="58552"/>
                </a:lnTo>
                <a:lnTo>
                  <a:pt x="98877" y="43190"/>
                </a:lnTo>
                <a:lnTo>
                  <a:pt x="97916" y="35509"/>
                </a:lnTo>
                <a:lnTo>
                  <a:pt x="95996" y="29748"/>
                </a:lnTo>
                <a:lnTo>
                  <a:pt x="94076" y="23027"/>
                </a:lnTo>
                <a:lnTo>
                  <a:pt x="90236" y="17266"/>
                </a:lnTo>
                <a:lnTo>
                  <a:pt x="86395" y="13426"/>
                </a:lnTo>
                <a:lnTo>
                  <a:pt x="82555" y="8625"/>
                </a:lnTo>
                <a:lnTo>
                  <a:pt x="77769" y="5745"/>
                </a:lnTo>
                <a:lnTo>
                  <a:pt x="71993" y="3825"/>
                </a:lnTo>
                <a:lnTo>
                  <a:pt x="66233" y="944"/>
                </a:lnTo>
                <a:lnTo>
                  <a:pt x="58552" y="0"/>
                </a:lnTo>
                <a:lnTo>
                  <a:pt x="42245" y="0"/>
                </a:lnTo>
                <a:lnTo>
                  <a:pt x="34564" y="1905"/>
                </a:lnTo>
                <a:lnTo>
                  <a:pt x="28803" y="3825"/>
                </a:lnTo>
                <a:lnTo>
                  <a:pt x="22082" y="6720"/>
                </a:lnTo>
                <a:lnTo>
                  <a:pt x="16322" y="10561"/>
                </a:lnTo>
                <a:lnTo>
                  <a:pt x="12481" y="14386"/>
                </a:lnTo>
                <a:lnTo>
                  <a:pt x="8641" y="19187"/>
                </a:lnTo>
                <a:lnTo>
                  <a:pt x="4800" y="24947"/>
                </a:lnTo>
                <a:lnTo>
                  <a:pt x="2880" y="31668"/>
                </a:lnTo>
                <a:lnTo>
                  <a:pt x="960" y="38389"/>
                </a:lnTo>
                <a:lnTo>
                  <a:pt x="0" y="45110"/>
                </a:lnTo>
                <a:lnTo>
                  <a:pt x="0" y="61432"/>
                </a:lnTo>
                <a:lnTo>
                  <a:pt x="960" y="68153"/>
                </a:lnTo>
                <a:lnTo>
                  <a:pt x="2880" y="74874"/>
                </a:lnTo>
                <a:lnTo>
                  <a:pt x="4800" y="80634"/>
                </a:lnTo>
                <a:lnTo>
                  <a:pt x="7680" y="86395"/>
                </a:lnTo>
                <a:lnTo>
                  <a:pt x="11521" y="90236"/>
                </a:lnTo>
                <a:lnTo>
                  <a:pt x="16322" y="95021"/>
                </a:lnTo>
                <a:lnTo>
                  <a:pt x="21122" y="97917"/>
                </a:lnTo>
                <a:lnTo>
                  <a:pt x="26883" y="99822"/>
                </a:lnTo>
                <a:lnTo>
                  <a:pt x="26883" y="42230"/>
                </a:lnTo>
                <a:lnTo>
                  <a:pt x="27843" y="38389"/>
                </a:lnTo>
                <a:lnTo>
                  <a:pt x="28803" y="34549"/>
                </a:lnTo>
                <a:lnTo>
                  <a:pt x="30723" y="31668"/>
                </a:lnTo>
                <a:lnTo>
                  <a:pt x="32644" y="28788"/>
                </a:lnTo>
                <a:lnTo>
                  <a:pt x="34564" y="25908"/>
                </a:lnTo>
                <a:lnTo>
                  <a:pt x="36484" y="23987"/>
                </a:lnTo>
                <a:lnTo>
                  <a:pt x="39364" y="23027"/>
                </a:lnTo>
                <a:lnTo>
                  <a:pt x="42245" y="21107"/>
                </a:lnTo>
                <a:lnTo>
                  <a:pt x="57591" y="21107"/>
                </a:lnTo>
                <a:lnTo>
                  <a:pt x="60487" y="23027"/>
                </a:lnTo>
                <a:lnTo>
                  <a:pt x="63367" y="24947"/>
                </a:lnTo>
                <a:lnTo>
                  <a:pt x="65272" y="26868"/>
                </a:lnTo>
                <a:lnTo>
                  <a:pt x="67208" y="29748"/>
                </a:lnTo>
                <a:lnTo>
                  <a:pt x="69113" y="32628"/>
                </a:lnTo>
                <a:lnTo>
                  <a:pt x="70088" y="35509"/>
                </a:lnTo>
                <a:lnTo>
                  <a:pt x="71048" y="39349"/>
                </a:lnTo>
                <a:lnTo>
                  <a:pt x="71993" y="43190"/>
                </a:lnTo>
                <a:lnTo>
                  <a:pt x="71993" y="56631"/>
                </a:lnTo>
                <a:lnTo>
                  <a:pt x="71048" y="61432"/>
                </a:lnTo>
                <a:lnTo>
                  <a:pt x="70088" y="65272"/>
                </a:lnTo>
                <a:lnTo>
                  <a:pt x="70088" y="69113"/>
                </a:lnTo>
                <a:lnTo>
                  <a:pt x="68153" y="71993"/>
                </a:lnTo>
                <a:lnTo>
                  <a:pt x="66233" y="74874"/>
                </a:lnTo>
                <a:lnTo>
                  <a:pt x="64328" y="77739"/>
                </a:lnTo>
                <a:lnTo>
                  <a:pt x="62392" y="79674"/>
                </a:lnTo>
                <a:lnTo>
                  <a:pt x="59527" y="80634"/>
                </a:lnTo>
                <a:lnTo>
                  <a:pt x="56647" y="825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0" name="object 1030"/>
          <p:cNvSpPr/>
          <p:nvPr/>
        </p:nvSpPr>
        <p:spPr>
          <a:xfrm>
            <a:off x="1939381" y="6536496"/>
            <a:ext cx="6720" cy="42230"/>
          </a:xfrm>
          <a:custGeom>
            <a:avLst/>
            <a:gdLst/>
            <a:ahLst/>
            <a:cxnLst/>
            <a:rect l="l" t="t" r="r" b="b"/>
            <a:pathLst>
              <a:path w="6720" h="42230">
                <a:moveTo>
                  <a:pt x="5760" y="42230"/>
                </a:moveTo>
                <a:lnTo>
                  <a:pt x="6720" y="16322"/>
                </a:lnTo>
                <a:lnTo>
                  <a:pt x="4800" y="13441"/>
                </a:lnTo>
                <a:lnTo>
                  <a:pt x="2880" y="10561"/>
                </a:lnTo>
                <a:lnTo>
                  <a:pt x="1920" y="7680"/>
                </a:lnTo>
                <a:lnTo>
                  <a:pt x="960" y="3840"/>
                </a:lnTo>
                <a:lnTo>
                  <a:pt x="0" y="0"/>
                </a:lnTo>
                <a:lnTo>
                  <a:pt x="0" y="39349"/>
                </a:lnTo>
                <a:lnTo>
                  <a:pt x="5760" y="422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1" name="object 1031"/>
          <p:cNvSpPr/>
          <p:nvPr/>
        </p:nvSpPr>
        <p:spPr>
          <a:xfrm>
            <a:off x="2031537" y="6477929"/>
            <a:ext cx="87355" cy="101757"/>
          </a:xfrm>
          <a:custGeom>
            <a:avLst/>
            <a:gdLst/>
            <a:ahLst/>
            <a:cxnLst/>
            <a:rect l="l" t="t" r="r" b="b"/>
            <a:pathLst>
              <a:path w="87355" h="101757">
                <a:moveTo>
                  <a:pt x="67193" y="98892"/>
                </a:moveTo>
                <a:lnTo>
                  <a:pt x="68153" y="98892"/>
                </a:lnTo>
                <a:lnTo>
                  <a:pt x="69113" y="99837"/>
                </a:lnTo>
                <a:lnTo>
                  <a:pt x="82555" y="99837"/>
                </a:lnTo>
                <a:lnTo>
                  <a:pt x="84475" y="98892"/>
                </a:lnTo>
                <a:lnTo>
                  <a:pt x="85435" y="98892"/>
                </a:lnTo>
                <a:lnTo>
                  <a:pt x="86395" y="97916"/>
                </a:lnTo>
                <a:lnTo>
                  <a:pt x="87355" y="96956"/>
                </a:lnTo>
                <a:lnTo>
                  <a:pt x="87355" y="2880"/>
                </a:lnTo>
                <a:lnTo>
                  <a:pt x="86395" y="2880"/>
                </a:lnTo>
                <a:lnTo>
                  <a:pt x="86395" y="1920"/>
                </a:lnTo>
                <a:lnTo>
                  <a:pt x="85435" y="975"/>
                </a:lnTo>
                <a:lnTo>
                  <a:pt x="82555" y="975"/>
                </a:lnTo>
                <a:lnTo>
                  <a:pt x="80634" y="0"/>
                </a:lnTo>
                <a:lnTo>
                  <a:pt x="68153" y="0"/>
                </a:lnTo>
                <a:lnTo>
                  <a:pt x="66233" y="975"/>
                </a:lnTo>
                <a:lnTo>
                  <a:pt x="64312" y="975"/>
                </a:lnTo>
                <a:lnTo>
                  <a:pt x="63352" y="1920"/>
                </a:lnTo>
                <a:lnTo>
                  <a:pt x="62392" y="1920"/>
                </a:lnTo>
                <a:lnTo>
                  <a:pt x="62392" y="2880"/>
                </a:lnTo>
                <a:lnTo>
                  <a:pt x="61432" y="2880"/>
                </a:lnTo>
                <a:lnTo>
                  <a:pt x="61432" y="65288"/>
                </a:lnTo>
                <a:lnTo>
                  <a:pt x="57591" y="70088"/>
                </a:lnTo>
                <a:lnTo>
                  <a:pt x="53751" y="72969"/>
                </a:lnTo>
                <a:lnTo>
                  <a:pt x="50871" y="75834"/>
                </a:lnTo>
                <a:lnTo>
                  <a:pt x="47030" y="77769"/>
                </a:lnTo>
                <a:lnTo>
                  <a:pt x="44150" y="78729"/>
                </a:lnTo>
                <a:lnTo>
                  <a:pt x="35524" y="78729"/>
                </a:lnTo>
                <a:lnTo>
                  <a:pt x="33588" y="77769"/>
                </a:lnTo>
                <a:lnTo>
                  <a:pt x="31683" y="76809"/>
                </a:lnTo>
                <a:lnTo>
                  <a:pt x="30723" y="74889"/>
                </a:lnTo>
                <a:lnTo>
                  <a:pt x="28803" y="73929"/>
                </a:lnTo>
                <a:lnTo>
                  <a:pt x="27843" y="72008"/>
                </a:lnTo>
                <a:lnTo>
                  <a:pt x="26883" y="69128"/>
                </a:lnTo>
                <a:lnTo>
                  <a:pt x="26883" y="67208"/>
                </a:lnTo>
                <a:lnTo>
                  <a:pt x="25923" y="64328"/>
                </a:lnTo>
                <a:lnTo>
                  <a:pt x="25923" y="3840"/>
                </a:lnTo>
                <a:lnTo>
                  <a:pt x="24963" y="2880"/>
                </a:lnTo>
                <a:lnTo>
                  <a:pt x="24003" y="1920"/>
                </a:lnTo>
                <a:lnTo>
                  <a:pt x="24003" y="975"/>
                </a:lnTo>
                <a:lnTo>
                  <a:pt x="20162" y="975"/>
                </a:lnTo>
                <a:lnTo>
                  <a:pt x="19202" y="0"/>
                </a:lnTo>
                <a:lnTo>
                  <a:pt x="5760" y="0"/>
                </a:lnTo>
                <a:lnTo>
                  <a:pt x="4800" y="975"/>
                </a:lnTo>
                <a:lnTo>
                  <a:pt x="1920" y="975"/>
                </a:lnTo>
                <a:lnTo>
                  <a:pt x="960" y="1920"/>
                </a:lnTo>
                <a:lnTo>
                  <a:pt x="0" y="2880"/>
                </a:lnTo>
                <a:lnTo>
                  <a:pt x="0" y="72969"/>
                </a:lnTo>
                <a:lnTo>
                  <a:pt x="960" y="77769"/>
                </a:lnTo>
                <a:lnTo>
                  <a:pt x="2880" y="82570"/>
                </a:lnTo>
                <a:lnTo>
                  <a:pt x="4800" y="86395"/>
                </a:lnTo>
                <a:lnTo>
                  <a:pt x="6720" y="90236"/>
                </a:lnTo>
                <a:lnTo>
                  <a:pt x="9601" y="94076"/>
                </a:lnTo>
                <a:lnTo>
                  <a:pt x="13441" y="96956"/>
                </a:lnTo>
                <a:lnTo>
                  <a:pt x="17282" y="98892"/>
                </a:lnTo>
                <a:lnTo>
                  <a:pt x="22082" y="100797"/>
                </a:lnTo>
                <a:lnTo>
                  <a:pt x="26883" y="101757"/>
                </a:lnTo>
                <a:lnTo>
                  <a:pt x="39364" y="101757"/>
                </a:lnTo>
                <a:lnTo>
                  <a:pt x="44150" y="99837"/>
                </a:lnTo>
                <a:lnTo>
                  <a:pt x="49926" y="97916"/>
                </a:lnTo>
                <a:lnTo>
                  <a:pt x="54711" y="95051"/>
                </a:lnTo>
                <a:lnTo>
                  <a:pt x="60472" y="90236"/>
                </a:lnTo>
                <a:lnTo>
                  <a:pt x="65272" y="85450"/>
                </a:lnTo>
                <a:lnTo>
                  <a:pt x="65272" y="97916"/>
                </a:lnTo>
                <a:lnTo>
                  <a:pt x="66233" y="97916"/>
                </a:lnTo>
                <a:lnTo>
                  <a:pt x="66233" y="98892"/>
                </a:lnTo>
                <a:lnTo>
                  <a:pt x="67193" y="988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2" name="object 1032"/>
          <p:cNvSpPr/>
          <p:nvPr/>
        </p:nvSpPr>
        <p:spPr>
          <a:xfrm>
            <a:off x="2134255" y="6453941"/>
            <a:ext cx="65272" cy="125745"/>
          </a:xfrm>
          <a:custGeom>
            <a:avLst/>
            <a:gdLst/>
            <a:ahLst/>
            <a:cxnLst/>
            <a:rect l="l" t="t" r="r" b="b"/>
            <a:pathLst>
              <a:path w="65272" h="125745">
                <a:moveTo>
                  <a:pt x="31668" y="123825"/>
                </a:moveTo>
                <a:lnTo>
                  <a:pt x="35509" y="124785"/>
                </a:lnTo>
                <a:lnTo>
                  <a:pt x="40309" y="125745"/>
                </a:lnTo>
                <a:lnTo>
                  <a:pt x="48950" y="125745"/>
                </a:lnTo>
                <a:lnTo>
                  <a:pt x="50871" y="124785"/>
                </a:lnTo>
                <a:lnTo>
                  <a:pt x="54711" y="124785"/>
                </a:lnTo>
                <a:lnTo>
                  <a:pt x="55671" y="123825"/>
                </a:lnTo>
                <a:lnTo>
                  <a:pt x="57591" y="123825"/>
                </a:lnTo>
                <a:lnTo>
                  <a:pt x="59512" y="122880"/>
                </a:lnTo>
                <a:lnTo>
                  <a:pt x="60472" y="122880"/>
                </a:lnTo>
                <a:lnTo>
                  <a:pt x="61432" y="121904"/>
                </a:lnTo>
                <a:lnTo>
                  <a:pt x="62392" y="121904"/>
                </a:lnTo>
                <a:lnTo>
                  <a:pt x="63352" y="120944"/>
                </a:lnTo>
                <a:lnTo>
                  <a:pt x="63352" y="119999"/>
                </a:lnTo>
                <a:lnTo>
                  <a:pt x="64312" y="119039"/>
                </a:lnTo>
                <a:lnTo>
                  <a:pt x="64312" y="118064"/>
                </a:lnTo>
                <a:lnTo>
                  <a:pt x="65272" y="116159"/>
                </a:lnTo>
                <a:lnTo>
                  <a:pt x="65272" y="105597"/>
                </a:lnTo>
                <a:lnTo>
                  <a:pt x="64312" y="104637"/>
                </a:lnTo>
                <a:lnTo>
                  <a:pt x="64312" y="102717"/>
                </a:lnTo>
                <a:lnTo>
                  <a:pt x="63352" y="101757"/>
                </a:lnTo>
                <a:lnTo>
                  <a:pt x="59512" y="101757"/>
                </a:lnTo>
                <a:lnTo>
                  <a:pt x="59512" y="102717"/>
                </a:lnTo>
                <a:lnTo>
                  <a:pt x="56631" y="102717"/>
                </a:lnTo>
                <a:lnTo>
                  <a:pt x="55671" y="103662"/>
                </a:lnTo>
                <a:lnTo>
                  <a:pt x="48006" y="103662"/>
                </a:lnTo>
                <a:lnTo>
                  <a:pt x="45125" y="102717"/>
                </a:lnTo>
                <a:lnTo>
                  <a:pt x="43190" y="99822"/>
                </a:lnTo>
                <a:lnTo>
                  <a:pt x="41285" y="97917"/>
                </a:lnTo>
                <a:lnTo>
                  <a:pt x="41285" y="46070"/>
                </a:lnTo>
                <a:lnTo>
                  <a:pt x="62392" y="46070"/>
                </a:lnTo>
                <a:lnTo>
                  <a:pt x="63352" y="45110"/>
                </a:lnTo>
                <a:lnTo>
                  <a:pt x="64312" y="43190"/>
                </a:lnTo>
                <a:lnTo>
                  <a:pt x="65272" y="41269"/>
                </a:lnTo>
                <a:lnTo>
                  <a:pt x="65272" y="29748"/>
                </a:lnTo>
                <a:lnTo>
                  <a:pt x="64312" y="28803"/>
                </a:lnTo>
                <a:lnTo>
                  <a:pt x="64312" y="26868"/>
                </a:lnTo>
                <a:lnTo>
                  <a:pt x="63352" y="25908"/>
                </a:lnTo>
                <a:lnTo>
                  <a:pt x="62392" y="24963"/>
                </a:lnTo>
                <a:lnTo>
                  <a:pt x="41285" y="24963"/>
                </a:lnTo>
                <a:lnTo>
                  <a:pt x="41285" y="2880"/>
                </a:lnTo>
                <a:lnTo>
                  <a:pt x="40309" y="2880"/>
                </a:lnTo>
                <a:lnTo>
                  <a:pt x="40309" y="1905"/>
                </a:lnTo>
                <a:lnTo>
                  <a:pt x="39349" y="960"/>
                </a:lnTo>
                <a:lnTo>
                  <a:pt x="37444" y="960"/>
                </a:lnTo>
                <a:lnTo>
                  <a:pt x="35509" y="0"/>
                </a:lnTo>
                <a:lnTo>
                  <a:pt x="20162" y="0"/>
                </a:lnTo>
                <a:lnTo>
                  <a:pt x="19202" y="960"/>
                </a:lnTo>
                <a:lnTo>
                  <a:pt x="17282" y="960"/>
                </a:lnTo>
                <a:lnTo>
                  <a:pt x="16322" y="1905"/>
                </a:lnTo>
                <a:lnTo>
                  <a:pt x="15361" y="2880"/>
                </a:lnTo>
                <a:lnTo>
                  <a:pt x="15361" y="24963"/>
                </a:lnTo>
                <a:lnTo>
                  <a:pt x="2880" y="24963"/>
                </a:lnTo>
                <a:lnTo>
                  <a:pt x="1920" y="25908"/>
                </a:lnTo>
                <a:lnTo>
                  <a:pt x="960" y="26868"/>
                </a:lnTo>
                <a:lnTo>
                  <a:pt x="960" y="28803"/>
                </a:lnTo>
                <a:lnTo>
                  <a:pt x="0" y="29748"/>
                </a:lnTo>
                <a:lnTo>
                  <a:pt x="0" y="39349"/>
                </a:lnTo>
                <a:lnTo>
                  <a:pt x="960" y="41269"/>
                </a:lnTo>
                <a:lnTo>
                  <a:pt x="960" y="43190"/>
                </a:lnTo>
                <a:lnTo>
                  <a:pt x="1920" y="45110"/>
                </a:lnTo>
                <a:lnTo>
                  <a:pt x="2880" y="46070"/>
                </a:lnTo>
                <a:lnTo>
                  <a:pt x="15361" y="46070"/>
                </a:lnTo>
                <a:lnTo>
                  <a:pt x="15361" y="102717"/>
                </a:lnTo>
                <a:lnTo>
                  <a:pt x="17282" y="107502"/>
                </a:lnTo>
                <a:lnTo>
                  <a:pt x="18242" y="111343"/>
                </a:lnTo>
                <a:lnTo>
                  <a:pt x="20162" y="115199"/>
                </a:lnTo>
                <a:lnTo>
                  <a:pt x="22082" y="117104"/>
                </a:lnTo>
                <a:lnTo>
                  <a:pt x="24947" y="119999"/>
                </a:lnTo>
                <a:lnTo>
                  <a:pt x="27843" y="121904"/>
                </a:lnTo>
                <a:lnTo>
                  <a:pt x="31668" y="1238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3" name="object 1033"/>
          <p:cNvSpPr/>
          <p:nvPr/>
        </p:nvSpPr>
        <p:spPr>
          <a:xfrm>
            <a:off x="2217770" y="6434739"/>
            <a:ext cx="88315" cy="143027"/>
          </a:xfrm>
          <a:custGeom>
            <a:avLst/>
            <a:gdLst/>
            <a:ahLst/>
            <a:cxnLst/>
            <a:rect l="l" t="t" r="r" b="b"/>
            <a:pathLst>
              <a:path w="88315" h="143027">
                <a:moveTo>
                  <a:pt x="47030" y="64312"/>
                </a:moveTo>
                <a:lnTo>
                  <a:pt x="51846" y="64312"/>
                </a:lnTo>
                <a:lnTo>
                  <a:pt x="53751" y="65272"/>
                </a:lnTo>
                <a:lnTo>
                  <a:pt x="55686" y="66233"/>
                </a:lnTo>
                <a:lnTo>
                  <a:pt x="57591" y="68153"/>
                </a:lnTo>
                <a:lnTo>
                  <a:pt x="58552" y="70073"/>
                </a:lnTo>
                <a:lnTo>
                  <a:pt x="59527" y="71993"/>
                </a:lnTo>
                <a:lnTo>
                  <a:pt x="60472" y="73914"/>
                </a:lnTo>
                <a:lnTo>
                  <a:pt x="61432" y="75834"/>
                </a:lnTo>
                <a:lnTo>
                  <a:pt x="62407" y="78714"/>
                </a:lnTo>
                <a:lnTo>
                  <a:pt x="62407" y="140147"/>
                </a:lnTo>
                <a:lnTo>
                  <a:pt x="63352" y="141107"/>
                </a:lnTo>
                <a:lnTo>
                  <a:pt x="64312" y="142082"/>
                </a:lnTo>
                <a:lnTo>
                  <a:pt x="66248" y="142082"/>
                </a:lnTo>
                <a:lnTo>
                  <a:pt x="67193" y="143027"/>
                </a:lnTo>
                <a:lnTo>
                  <a:pt x="83515" y="143027"/>
                </a:lnTo>
                <a:lnTo>
                  <a:pt x="84475" y="142082"/>
                </a:lnTo>
                <a:lnTo>
                  <a:pt x="86395" y="142082"/>
                </a:lnTo>
                <a:lnTo>
                  <a:pt x="87355" y="141107"/>
                </a:lnTo>
                <a:lnTo>
                  <a:pt x="88315" y="140147"/>
                </a:lnTo>
                <a:lnTo>
                  <a:pt x="88315" y="75834"/>
                </a:lnTo>
                <a:lnTo>
                  <a:pt x="87355" y="70073"/>
                </a:lnTo>
                <a:lnTo>
                  <a:pt x="86395" y="65272"/>
                </a:lnTo>
                <a:lnTo>
                  <a:pt x="85435" y="60472"/>
                </a:lnTo>
                <a:lnTo>
                  <a:pt x="83515" y="56631"/>
                </a:lnTo>
                <a:lnTo>
                  <a:pt x="80634" y="52791"/>
                </a:lnTo>
                <a:lnTo>
                  <a:pt x="77754" y="49911"/>
                </a:lnTo>
                <a:lnTo>
                  <a:pt x="74874" y="47030"/>
                </a:lnTo>
                <a:lnTo>
                  <a:pt x="70073" y="44165"/>
                </a:lnTo>
                <a:lnTo>
                  <a:pt x="66248" y="42230"/>
                </a:lnTo>
                <a:lnTo>
                  <a:pt x="60472" y="41285"/>
                </a:lnTo>
                <a:lnTo>
                  <a:pt x="49911" y="41285"/>
                </a:lnTo>
                <a:lnTo>
                  <a:pt x="45125" y="42230"/>
                </a:lnTo>
                <a:lnTo>
                  <a:pt x="40325" y="45110"/>
                </a:lnTo>
                <a:lnTo>
                  <a:pt x="35524" y="47030"/>
                </a:lnTo>
                <a:lnTo>
                  <a:pt x="30723" y="49911"/>
                </a:lnTo>
                <a:lnTo>
                  <a:pt x="26883" y="54711"/>
                </a:lnTo>
                <a:lnTo>
                  <a:pt x="26883" y="2880"/>
                </a:lnTo>
                <a:lnTo>
                  <a:pt x="25923" y="2880"/>
                </a:lnTo>
                <a:lnTo>
                  <a:pt x="25923" y="1920"/>
                </a:lnTo>
                <a:lnTo>
                  <a:pt x="24963" y="1920"/>
                </a:lnTo>
                <a:lnTo>
                  <a:pt x="24963" y="960"/>
                </a:lnTo>
                <a:lnTo>
                  <a:pt x="24002" y="960"/>
                </a:lnTo>
                <a:lnTo>
                  <a:pt x="23042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40147"/>
                </a:lnTo>
                <a:lnTo>
                  <a:pt x="960" y="140147"/>
                </a:lnTo>
                <a:lnTo>
                  <a:pt x="960" y="141107"/>
                </a:lnTo>
                <a:lnTo>
                  <a:pt x="1920" y="141107"/>
                </a:lnTo>
                <a:lnTo>
                  <a:pt x="1920" y="142082"/>
                </a:lnTo>
                <a:lnTo>
                  <a:pt x="3840" y="142082"/>
                </a:lnTo>
                <a:lnTo>
                  <a:pt x="5760" y="143027"/>
                </a:lnTo>
                <a:lnTo>
                  <a:pt x="21122" y="143027"/>
                </a:lnTo>
                <a:lnTo>
                  <a:pt x="23042" y="142082"/>
                </a:lnTo>
                <a:lnTo>
                  <a:pt x="24963" y="142082"/>
                </a:lnTo>
                <a:lnTo>
                  <a:pt x="24963" y="141107"/>
                </a:lnTo>
                <a:lnTo>
                  <a:pt x="25923" y="141107"/>
                </a:lnTo>
                <a:lnTo>
                  <a:pt x="25923" y="140147"/>
                </a:lnTo>
                <a:lnTo>
                  <a:pt x="26883" y="139202"/>
                </a:lnTo>
                <a:lnTo>
                  <a:pt x="26883" y="77754"/>
                </a:lnTo>
                <a:lnTo>
                  <a:pt x="29763" y="73914"/>
                </a:lnTo>
                <a:lnTo>
                  <a:pt x="33604" y="70073"/>
                </a:lnTo>
                <a:lnTo>
                  <a:pt x="36484" y="67193"/>
                </a:lnTo>
                <a:lnTo>
                  <a:pt x="40325" y="65272"/>
                </a:lnTo>
                <a:lnTo>
                  <a:pt x="43190" y="64312"/>
                </a:lnTo>
                <a:lnTo>
                  <a:pt x="47030" y="6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4" name="object 1034"/>
          <p:cNvSpPr/>
          <p:nvPr/>
        </p:nvSpPr>
        <p:spPr>
          <a:xfrm>
            <a:off x="1804979" y="6608490"/>
            <a:ext cx="513588" cy="0"/>
          </a:xfrm>
          <a:custGeom>
            <a:avLst/>
            <a:gdLst/>
            <a:ahLst/>
            <a:cxnLst/>
            <a:rect l="l" t="t" r="r" b="b"/>
            <a:pathLst>
              <a:path w="513588" h="0">
                <a:moveTo>
                  <a:pt x="0" y="0"/>
                </a:moveTo>
                <a:lnTo>
                  <a:pt x="513588" y="0"/>
                </a:lnTo>
              </a:path>
            </a:pathLst>
          </a:custGeom>
          <a:ln w="1471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5" name="object 1035"/>
          <p:cNvSpPr/>
          <p:nvPr/>
        </p:nvSpPr>
        <p:spPr>
          <a:xfrm>
            <a:off x="654795" y="5029203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 txBox="1"/>
          <p:nvPr/>
        </p:nvSpPr>
        <p:spPr>
          <a:xfrm>
            <a:off x="2718876" y="6817766"/>
            <a:ext cx="374862" cy="4905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8" name="object 18"/>
          <p:cNvSpPr txBox="1"/>
          <p:nvPr/>
        </p:nvSpPr>
        <p:spPr>
          <a:xfrm>
            <a:off x="3093739" y="6817766"/>
            <a:ext cx="1666032" cy="11260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7" name="object 17"/>
          <p:cNvSpPr txBox="1"/>
          <p:nvPr/>
        </p:nvSpPr>
        <p:spPr>
          <a:xfrm>
            <a:off x="4759772" y="6817766"/>
            <a:ext cx="1097249" cy="11260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6" name="object 16"/>
          <p:cNvSpPr txBox="1"/>
          <p:nvPr/>
        </p:nvSpPr>
        <p:spPr>
          <a:xfrm>
            <a:off x="5857021" y="6817766"/>
            <a:ext cx="275507" cy="18695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5" name="object 15"/>
          <p:cNvSpPr txBox="1"/>
          <p:nvPr/>
        </p:nvSpPr>
        <p:spPr>
          <a:xfrm>
            <a:off x="2718876" y="7308311"/>
            <a:ext cx="374862" cy="138715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" name="object 14"/>
          <p:cNvSpPr txBox="1"/>
          <p:nvPr/>
        </p:nvSpPr>
        <p:spPr>
          <a:xfrm>
            <a:off x="3093739" y="7943811"/>
            <a:ext cx="1448117" cy="7521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" name="object 13"/>
          <p:cNvSpPr txBox="1"/>
          <p:nvPr/>
        </p:nvSpPr>
        <p:spPr>
          <a:xfrm>
            <a:off x="4541856" y="7943811"/>
            <a:ext cx="217915" cy="75165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" name="object 12"/>
          <p:cNvSpPr txBox="1"/>
          <p:nvPr/>
        </p:nvSpPr>
        <p:spPr>
          <a:xfrm>
            <a:off x="4759772" y="7943811"/>
            <a:ext cx="1097249" cy="7434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" name="object 11"/>
          <p:cNvSpPr txBox="1"/>
          <p:nvPr/>
        </p:nvSpPr>
        <p:spPr>
          <a:xfrm>
            <a:off x="1472833" y="6826402"/>
            <a:ext cx="105588" cy="4795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1578422" y="6826402"/>
            <a:ext cx="1290210" cy="186954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1472833" y="7305911"/>
            <a:ext cx="105588" cy="13900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654795" y="6355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654795" y="5029201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1773311" y="2376628"/>
            <a:ext cx="92154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1773311" y="2958852"/>
            <a:ext cx="92154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1773311" y="3540593"/>
            <a:ext cx="92154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5245516" y="6468790"/>
            <a:ext cx="513581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1804979" y="6468790"/>
            <a:ext cx="513588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object 20"/>
          <p:cNvSpPr/>
          <p:nvPr/>
        </p:nvSpPr>
        <p:spPr>
          <a:xfrm>
            <a:off x="2682392" y="739901"/>
            <a:ext cx="156484" cy="209275"/>
          </a:xfrm>
          <a:custGeom>
            <a:avLst/>
            <a:gdLst/>
            <a:ahLst/>
            <a:cxnLst/>
            <a:rect l="l" t="t" r="r" b="b"/>
            <a:pathLst>
              <a:path w="156484" h="209275">
                <a:moveTo>
                  <a:pt x="1920" y="1935"/>
                </a:moveTo>
                <a:lnTo>
                  <a:pt x="1920" y="2880"/>
                </a:lnTo>
                <a:lnTo>
                  <a:pt x="960" y="3840"/>
                </a:lnTo>
                <a:lnTo>
                  <a:pt x="960" y="6720"/>
                </a:lnTo>
                <a:lnTo>
                  <a:pt x="0" y="7680"/>
                </a:lnTo>
                <a:lnTo>
                  <a:pt x="0" y="13441"/>
                </a:lnTo>
                <a:lnTo>
                  <a:pt x="960" y="15361"/>
                </a:lnTo>
                <a:lnTo>
                  <a:pt x="960" y="18242"/>
                </a:lnTo>
                <a:lnTo>
                  <a:pt x="1920" y="20162"/>
                </a:lnTo>
                <a:lnTo>
                  <a:pt x="1920" y="22082"/>
                </a:lnTo>
                <a:lnTo>
                  <a:pt x="2880" y="22082"/>
                </a:lnTo>
                <a:lnTo>
                  <a:pt x="3840" y="23042"/>
                </a:lnTo>
                <a:lnTo>
                  <a:pt x="64312" y="23042"/>
                </a:lnTo>
                <a:lnTo>
                  <a:pt x="64312" y="205435"/>
                </a:lnTo>
                <a:lnTo>
                  <a:pt x="65288" y="206395"/>
                </a:lnTo>
                <a:lnTo>
                  <a:pt x="66248" y="207355"/>
                </a:lnTo>
                <a:lnTo>
                  <a:pt x="66248" y="208330"/>
                </a:lnTo>
                <a:lnTo>
                  <a:pt x="69128" y="208330"/>
                </a:lnTo>
                <a:lnTo>
                  <a:pt x="70088" y="209275"/>
                </a:lnTo>
                <a:lnTo>
                  <a:pt x="85435" y="209275"/>
                </a:lnTo>
                <a:lnTo>
                  <a:pt x="87370" y="208330"/>
                </a:lnTo>
                <a:lnTo>
                  <a:pt x="89275" y="208330"/>
                </a:lnTo>
                <a:lnTo>
                  <a:pt x="91211" y="207355"/>
                </a:lnTo>
                <a:lnTo>
                  <a:pt x="92156" y="206395"/>
                </a:lnTo>
                <a:lnTo>
                  <a:pt x="92156" y="23042"/>
                </a:lnTo>
                <a:lnTo>
                  <a:pt x="153603" y="23042"/>
                </a:lnTo>
                <a:lnTo>
                  <a:pt x="154564" y="22082"/>
                </a:lnTo>
                <a:lnTo>
                  <a:pt x="155524" y="22082"/>
                </a:lnTo>
                <a:lnTo>
                  <a:pt x="155524" y="21122"/>
                </a:lnTo>
                <a:lnTo>
                  <a:pt x="156484" y="20162"/>
                </a:lnTo>
                <a:lnTo>
                  <a:pt x="156484" y="4815"/>
                </a:lnTo>
                <a:lnTo>
                  <a:pt x="155524" y="3840"/>
                </a:lnTo>
                <a:lnTo>
                  <a:pt x="155524" y="2880"/>
                </a:lnTo>
                <a:lnTo>
                  <a:pt x="154564" y="1935"/>
                </a:lnTo>
                <a:lnTo>
                  <a:pt x="154564" y="975"/>
                </a:lnTo>
                <a:lnTo>
                  <a:pt x="153603" y="975"/>
                </a:lnTo>
                <a:lnTo>
                  <a:pt x="152643" y="0"/>
                </a:lnTo>
                <a:lnTo>
                  <a:pt x="3840" y="0"/>
                </a:lnTo>
                <a:lnTo>
                  <a:pt x="3840" y="975"/>
                </a:lnTo>
                <a:lnTo>
                  <a:pt x="2880" y="975"/>
                </a:lnTo>
                <a:lnTo>
                  <a:pt x="1920" y="1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2845597" y="791748"/>
            <a:ext cx="84475" cy="157429"/>
          </a:xfrm>
          <a:custGeom>
            <a:avLst/>
            <a:gdLst/>
            <a:ahLst/>
            <a:cxnLst/>
            <a:rect l="l" t="t" r="r" b="b"/>
            <a:pathLst>
              <a:path w="84475" h="157429">
                <a:moveTo>
                  <a:pt x="960" y="155508"/>
                </a:moveTo>
                <a:lnTo>
                  <a:pt x="960" y="156484"/>
                </a:lnTo>
                <a:lnTo>
                  <a:pt x="3840" y="156484"/>
                </a:lnTo>
                <a:lnTo>
                  <a:pt x="4800" y="157429"/>
                </a:lnTo>
                <a:lnTo>
                  <a:pt x="21107" y="157429"/>
                </a:lnTo>
                <a:lnTo>
                  <a:pt x="23027" y="156484"/>
                </a:lnTo>
                <a:lnTo>
                  <a:pt x="23987" y="156484"/>
                </a:lnTo>
                <a:lnTo>
                  <a:pt x="24947" y="155508"/>
                </a:lnTo>
                <a:lnTo>
                  <a:pt x="25923" y="155508"/>
                </a:lnTo>
                <a:lnTo>
                  <a:pt x="25923" y="154548"/>
                </a:lnTo>
                <a:lnTo>
                  <a:pt x="26868" y="153588"/>
                </a:lnTo>
                <a:lnTo>
                  <a:pt x="26868" y="57591"/>
                </a:lnTo>
                <a:lnTo>
                  <a:pt x="30708" y="50886"/>
                </a:lnTo>
                <a:lnTo>
                  <a:pt x="33588" y="46070"/>
                </a:lnTo>
                <a:lnTo>
                  <a:pt x="36469" y="42230"/>
                </a:lnTo>
                <a:lnTo>
                  <a:pt x="40309" y="38389"/>
                </a:lnTo>
                <a:lnTo>
                  <a:pt x="43190" y="34564"/>
                </a:lnTo>
                <a:lnTo>
                  <a:pt x="46070" y="32644"/>
                </a:lnTo>
                <a:lnTo>
                  <a:pt x="48950" y="29763"/>
                </a:lnTo>
                <a:lnTo>
                  <a:pt x="51831" y="27843"/>
                </a:lnTo>
                <a:lnTo>
                  <a:pt x="53751" y="26883"/>
                </a:lnTo>
                <a:lnTo>
                  <a:pt x="56631" y="25923"/>
                </a:lnTo>
                <a:lnTo>
                  <a:pt x="59512" y="24963"/>
                </a:lnTo>
                <a:lnTo>
                  <a:pt x="64312" y="24963"/>
                </a:lnTo>
                <a:lnTo>
                  <a:pt x="66233" y="25923"/>
                </a:lnTo>
                <a:lnTo>
                  <a:pt x="68153" y="25923"/>
                </a:lnTo>
                <a:lnTo>
                  <a:pt x="70073" y="26883"/>
                </a:lnTo>
                <a:lnTo>
                  <a:pt x="71993" y="26883"/>
                </a:lnTo>
                <a:lnTo>
                  <a:pt x="72953" y="27843"/>
                </a:lnTo>
                <a:lnTo>
                  <a:pt x="74874" y="27843"/>
                </a:lnTo>
                <a:lnTo>
                  <a:pt x="76794" y="28803"/>
                </a:lnTo>
                <a:lnTo>
                  <a:pt x="77754" y="28803"/>
                </a:lnTo>
                <a:lnTo>
                  <a:pt x="78714" y="29763"/>
                </a:lnTo>
                <a:lnTo>
                  <a:pt x="82555" y="29763"/>
                </a:lnTo>
                <a:lnTo>
                  <a:pt x="82555" y="28803"/>
                </a:lnTo>
                <a:lnTo>
                  <a:pt x="83515" y="28803"/>
                </a:lnTo>
                <a:lnTo>
                  <a:pt x="83515" y="27843"/>
                </a:lnTo>
                <a:lnTo>
                  <a:pt x="84475" y="26883"/>
                </a:lnTo>
                <a:lnTo>
                  <a:pt x="84475" y="6720"/>
                </a:lnTo>
                <a:lnTo>
                  <a:pt x="83515" y="5760"/>
                </a:lnTo>
                <a:lnTo>
                  <a:pt x="83515" y="4800"/>
                </a:lnTo>
                <a:lnTo>
                  <a:pt x="82555" y="4800"/>
                </a:lnTo>
                <a:lnTo>
                  <a:pt x="81594" y="3840"/>
                </a:lnTo>
                <a:lnTo>
                  <a:pt x="80634" y="2880"/>
                </a:lnTo>
                <a:lnTo>
                  <a:pt x="78714" y="2880"/>
                </a:lnTo>
                <a:lnTo>
                  <a:pt x="77754" y="1920"/>
                </a:lnTo>
                <a:lnTo>
                  <a:pt x="75834" y="1920"/>
                </a:lnTo>
                <a:lnTo>
                  <a:pt x="73913" y="960"/>
                </a:lnTo>
                <a:lnTo>
                  <a:pt x="68153" y="960"/>
                </a:lnTo>
                <a:lnTo>
                  <a:pt x="66233" y="0"/>
                </a:lnTo>
                <a:lnTo>
                  <a:pt x="60472" y="0"/>
                </a:lnTo>
                <a:lnTo>
                  <a:pt x="57591" y="960"/>
                </a:lnTo>
                <a:lnTo>
                  <a:pt x="54711" y="1920"/>
                </a:lnTo>
                <a:lnTo>
                  <a:pt x="50871" y="1920"/>
                </a:lnTo>
                <a:lnTo>
                  <a:pt x="47990" y="3840"/>
                </a:lnTo>
                <a:lnTo>
                  <a:pt x="45110" y="5760"/>
                </a:lnTo>
                <a:lnTo>
                  <a:pt x="42230" y="7680"/>
                </a:lnTo>
                <a:lnTo>
                  <a:pt x="38389" y="10561"/>
                </a:lnTo>
                <a:lnTo>
                  <a:pt x="35509" y="14401"/>
                </a:lnTo>
                <a:lnTo>
                  <a:pt x="31668" y="18242"/>
                </a:lnTo>
                <a:lnTo>
                  <a:pt x="27828" y="23042"/>
                </a:lnTo>
                <a:lnTo>
                  <a:pt x="23987" y="28803"/>
                </a:lnTo>
                <a:lnTo>
                  <a:pt x="23987" y="5760"/>
                </a:lnTo>
                <a:lnTo>
                  <a:pt x="23027" y="5760"/>
                </a:lnTo>
                <a:lnTo>
                  <a:pt x="23027" y="4800"/>
                </a:lnTo>
                <a:lnTo>
                  <a:pt x="22082" y="3840"/>
                </a:lnTo>
                <a:lnTo>
                  <a:pt x="21107" y="3840"/>
                </a:lnTo>
                <a:lnTo>
                  <a:pt x="20147" y="2880"/>
                </a:lnTo>
                <a:lnTo>
                  <a:pt x="2865" y="2880"/>
                </a:lnTo>
                <a:lnTo>
                  <a:pt x="1920" y="3840"/>
                </a:lnTo>
                <a:lnTo>
                  <a:pt x="96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4548"/>
                </a:lnTo>
                <a:lnTo>
                  <a:pt x="960" y="1555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2971342" y="913668"/>
            <a:ext cx="8641" cy="36469"/>
          </a:xfrm>
          <a:custGeom>
            <a:avLst/>
            <a:gdLst/>
            <a:ahLst/>
            <a:cxnLst/>
            <a:rect l="l" t="t" r="r" b="b"/>
            <a:pathLst>
              <a:path w="8641" h="36469">
                <a:moveTo>
                  <a:pt x="2880" y="5760"/>
                </a:moveTo>
                <a:lnTo>
                  <a:pt x="0" y="0"/>
                </a:lnTo>
                <a:lnTo>
                  <a:pt x="2880" y="34564"/>
                </a:lnTo>
                <a:lnTo>
                  <a:pt x="8641" y="36469"/>
                </a:lnTo>
                <a:lnTo>
                  <a:pt x="7680" y="10561"/>
                </a:lnTo>
                <a:lnTo>
                  <a:pt x="288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2944474" y="791748"/>
            <a:ext cx="119039" cy="159349"/>
          </a:xfrm>
          <a:custGeom>
            <a:avLst/>
            <a:gdLst/>
            <a:ahLst/>
            <a:cxnLst/>
            <a:rect l="l" t="t" r="r" b="b"/>
            <a:pathLst>
              <a:path w="119039" h="159349">
                <a:moveTo>
                  <a:pt x="7680" y="29763"/>
                </a:moveTo>
                <a:lnTo>
                  <a:pt x="7680" y="33604"/>
                </a:lnTo>
                <a:lnTo>
                  <a:pt x="8625" y="34564"/>
                </a:lnTo>
                <a:lnTo>
                  <a:pt x="8625" y="35509"/>
                </a:lnTo>
                <a:lnTo>
                  <a:pt x="9585" y="35509"/>
                </a:lnTo>
                <a:lnTo>
                  <a:pt x="10561" y="36484"/>
                </a:lnTo>
                <a:lnTo>
                  <a:pt x="15346" y="36484"/>
                </a:lnTo>
                <a:lnTo>
                  <a:pt x="18242" y="34564"/>
                </a:lnTo>
                <a:lnTo>
                  <a:pt x="21122" y="32644"/>
                </a:lnTo>
                <a:lnTo>
                  <a:pt x="23987" y="31668"/>
                </a:lnTo>
                <a:lnTo>
                  <a:pt x="27828" y="29763"/>
                </a:lnTo>
                <a:lnTo>
                  <a:pt x="32628" y="27843"/>
                </a:lnTo>
                <a:lnTo>
                  <a:pt x="36469" y="25923"/>
                </a:lnTo>
                <a:lnTo>
                  <a:pt x="42230" y="24002"/>
                </a:lnTo>
                <a:lnTo>
                  <a:pt x="47030" y="23042"/>
                </a:lnTo>
                <a:lnTo>
                  <a:pt x="52791" y="22082"/>
                </a:lnTo>
                <a:lnTo>
                  <a:pt x="66233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967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196" y="41285"/>
                </a:lnTo>
                <a:lnTo>
                  <a:pt x="92156" y="45110"/>
                </a:lnTo>
                <a:lnTo>
                  <a:pt x="93116" y="50886"/>
                </a:lnTo>
                <a:lnTo>
                  <a:pt x="93116" y="67193"/>
                </a:lnTo>
                <a:lnTo>
                  <a:pt x="72953" y="67193"/>
                </a:lnTo>
                <a:lnTo>
                  <a:pt x="67009" y="67283"/>
                </a:lnTo>
                <a:lnTo>
                  <a:pt x="54218" y="68190"/>
                </a:lnTo>
                <a:lnTo>
                  <a:pt x="42230" y="70073"/>
                </a:lnTo>
                <a:lnTo>
                  <a:pt x="33588" y="71993"/>
                </a:lnTo>
                <a:lnTo>
                  <a:pt x="25908" y="75834"/>
                </a:lnTo>
                <a:lnTo>
                  <a:pt x="19187" y="79674"/>
                </a:lnTo>
                <a:lnTo>
                  <a:pt x="13426" y="83515"/>
                </a:lnTo>
                <a:lnTo>
                  <a:pt x="8625" y="88315"/>
                </a:lnTo>
                <a:lnTo>
                  <a:pt x="4785" y="94076"/>
                </a:lnTo>
                <a:lnTo>
                  <a:pt x="1905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3840" y="134401"/>
                </a:lnTo>
                <a:lnTo>
                  <a:pt x="5745" y="140147"/>
                </a:lnTo>
                <a:lnTo>
                  <a:pt x="9585" y="143987"/>
                </a:lnTo>
                <a:lnTo>
                  <a:pt x="13426" y="147827"/>
                </a:lnTo>
                <a:lnTo>
                  <a:pt x="18242" y="151668"/>
                </a:lnTo>
                <a:lnTo>
                  <a:pt x="23027" y="154548"/>
                </a:lnTo>
                <a:lnTo>
                  <a:pt x="29748" y="156484"/>
                </a:lnTo>
                <a:lnTo>
                  <a:pt x="26868" y="121920"/>
                </a:lnTo>
                <a:lnTo>
                  <a:pt x="26868" y="109438"/>
                </a:lnTo>
                <a:lnTo>
                  <a:pt x="27828" y="105597"/>
                </a:lnTo>
                <a:lnTo>
                  <a:pt x="29748" y="102717"/>
                </a:lnTo>
                <a:lnTo>
                  <a:pt x="31668" y="98877"/>
                </a:lnTo>
                <a:lnTo>
                  <a:pt x="34549" y="95996"/>
                </a:lnTo>
                <a:lnTo>
                  <a:pt x="37429" y="94076"/>
                </a:lnTo>
                <a:lnTo>
                  <a:pt x="41269" y="91196"/>
                </a:lnTo>
                <a:lnTo>
                  <a:pt x="46070" y="89275"/>
                </a:lnTo>
                <a:lnTo>
                  <a:pt x="50871" y="88315"/>
                </a:lnTo>
                <a:lnTo>
                  <a:pt x="56631" y="87355"/>
                </a:lnTo>
                <a:lnTo>
                  <a:pt x="6335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79674" y="129585"/>
                </a:lnTo>
                <a:lnTo>
                  <a:pt x="73914" y="133426"/>
                </a:lnTo>
                <a:lnTo>
                  <a:pt x="68153" y="137266"/>
                </a:lnTo>
                <a:lnTo>
                  <a:pt x="61432" y="139202"/>
                </a:lnTo>
                <a:lnTo>
                  <a:pt x="46070" y="139202"/>
                </a:lnTo>
                <a:lnTo>
                  <a:pt x="39349" y="136306"/>
                </a:lnTo>
                <a:lnTo>
                  <a:pt x="34549" y="132481"/>
                </a:lnTo>
                <a:lnTo>
                  <a:pt x="35509" y="158389"/>
                </a:lnTo>
                <a:lnTo>
                  <a:pt x="43190" y="159349"/>
                </a:lnTo>
                <a:lnTo>
                  <a:pt x="59512" y="159349"/>
                </a:lnTo>
                <a:lnTo>
                  <a:pt x="67193" y="157429"/>
                </a:lnTo>
                <a:lnTo>
                  <a:pt x="74874" y="154548"/>
                </a:lnTo>
                <a:lnTo>
                  <a:pt x="76779" y="153475"/>
                </a:lnTo>
                <a:lnTo>
                  <a:pt x="87438" y="146525"/>
                </a:lnTo>
                <a:lnTo>
                  <a:pt x="96956" y="138242"/>
                </a:lnTo>
                <a:lnTo>
                  <a:pt x="96956" y="155508"/>
                </a:lnTo>
                <a:lnTo>
                  <a:pt x="97917" y="155508"/>
                </a:lnTo>
                <a:lnTo>
                  <a:pt x="98877" y="156484"/>
                </a:lnTo>
                <a:lnTo>
                  <a:pt x="99822" y="156484"/>
                </a:lnTo>
                <a:lnTo>
                  <a:pt x="100797" y="157429"/>
                </a:lnTo>
                <a:lnTo>
                  <a:pt x="114223" y="157429"/>
                </a:lnTo>
                <a:lnTo>
                  <a:pt x="116159" y="156484"/>
                </a:lnTo>
                <a:lnTo>
                  <a:pt x="117104" y="156484"/>
                </a:lnTo>
                <a:lnTo>
                  <a:pt x="118064" y="155508"/>
                </a:lnTo>
                <a:lnTo>
                  <a:pt x="119039" y="155508"/>
                </a:lnTo>
                <a:lnTo>
                  <a:pt x="119039" y="46070"/>
                </a:lnTo>
                <a:lnTo>
                  <a:pt x="118064" y="38389"/>
                </a:lnTo>
                <a:lnTo>
                  <a:pt x="116159" y="31668"/>
                </a:lnTo>
                <a:lnTo>
                  <a:pt x="114223" y="24002"/>
                </a:lnTo>
                <a:lnTo>
                  <a:pt x="111343" y="19202"/>
                </a:lnTo>
                <a:lnTo>
                  <a:pt x="106542" y="14401"/>
                </a:lnTo>
                <a:lnTo>
                  <a:pt x="101757" y="9601"/>
                </a:lnTo>
                <a:lnTo>
                  <a:pt x="95981" y="5760"/>
                </a:lnTo>
                <a:lnTo>
                  <a:pt x="88315" y="3840"/>
                </a:lnTo>
                <a:lnTo>
                  <a:pt x="87687" y="3580"/>
                </a:lnTo>
                <a:lnTo>
                  <a:pt x="76023" y="785"/>
                </a:lnTo>
                <a:lnTo>
                  <a:pt x="62392" y="0"/>
                </a:lnTo>
                <a:lnTo>
                  <a:pt x="56631" y="0"/>
                </a:lnTo>
                <a:lnTo>
                  <a:pt x="50871" y="960"/>
                </a:lnTo>
                <a:lnTo>
                  <a:pt x="45110" y="1920"/>
                </a:lnTo>
                <a:lnTo>
                  <a:pt x="40309" y="2880"/>
                </a:lnTo>
                <a:lnTo>
                  <a:pt x="34549" y="3840"/>
                </a:lnTo>
                <a:lnTo>
                  <a:pt x="30708" y="5760"/>
                </a:lnTo>
                <a:lnTo>
                  <a:pt x="25908" y="7680"/>
                </a:lnTo>
                <a:lnTo>
                  <a:pt x="21122" y="8641"/>
                </a:lnTo>
                <a:lnTo>
                  <a:pt x="18242" y="10561"/>
                </a:lnTo>
                <a:lnTo>
                  <a:pt x="14401" y="12481"/>
                </a:lnTo>
                <a:lnTo>
                  <a:pt x="11521" y="14401"/>
                </a:lnTo>
                <a:lnTo>
                  <a:pt x="10561" y="15361"/>
                </a:lnTo>
                <a:lnTo>
                  <a:pt x="8625" y="17282"/>
                </a:lnTo>
                <a:lnTo>
                  <a:pt x="7680" y="18242"/>
                </a:lnTo>
                <a:lnTo>
                  <a:pt x="7680" y="22082"/>
                </a:lnTo>
                <a:lnTo>
                  <a:pt x="6720" y="24002"/>
                </a:lnTo>
                <a:lnTo>
                  <a:pt x="6720" y="27843"/>
                </a:lnTo>
                <a:lnTo>
                  <a:pt x="7680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3103824" y="724555"/>
            <a:ext cx="133441" cy="226542"/>
          </a:xfrm>
          <a:custGeom>
            <a:avLst/>
            <a:gdLst/>
            <a:ahLst/>
            <a:cxnLst/>
            <a:rect l="l" t="t" r="r" b="b"/>
            <a:pathLst>
              <a:path w="133441" h="226542">
                <a:moveTo>
                  <a:pt x="118079" y="224622"/>
                </a:moveTo>
                <a:lnTo>
                  <a:pt x="128640" y="224622"/>
                </a:lnTo>
                <a:lnTo>
                  <a:pt x="130561" y="223677"/>
                </a:lnTo>
                <a:lnTo>
                  <a:pt x="131521" y="223677"/>
                </a:lnTo>
                <a:lnTo>
                  <a:pt x="132466" y="222702"/>
                </a:lnTo>
                <a:lnTo>
                  <a:pt x="132466" y="221742"/>
                </a:lnTo>
                <a:lnTo>
                  <a:pt x="133441" y="221742"/>
                </a:lnTo>
                <a:lnTo>
                  <a:pt x="133441" y="3840"/>
                </a:lnTo>
                <a:lnTo>
                  <a:pt x="132466" y="2880"/>
                </a:lnTo>
                <a:lnTo>
                  <a:pt x="132466" y="1920"/>
                </a:lnTo>
                <a:lnTo>
                  <a:pt x="131521" y="1920"/>
                </a:lnTo>
                <a:lnTo>
                  <a:pt x="130561" y="944"/>
                </a:lnTo>
                <a:lnTo>
                  <a:pt x="128640" y="944"/>
                </a:lnTo>
                <a:lnTo>
                  <a:pt x="126720" y="0"/>
                </a:lnTo>
                <a:lnTo>
                  <a:pt x="113278" y="0"/>
                </a:lnTo>
                <a:lnTo>
                  <a:pt x="112318" y="944"/>
                </a:lnTo>
                <a:lnTo>
                  <a:pt x="109438" y="944"/>
                </a:lnTo>
                <a:lnTo>
                  <a:pt x="108478" y="1920"/>
                </a:lnTo>
                <a:lnTo>
                  <a:pt x="107518" y="1920"/>
                </a:lnTo>
                <a:lnTo>
                  <a:pt x="107518" y="2880"/>
                </a:lnTo>
                <a:lnTo>
                  <a:pt x="106558" y="3840"/>
                </a:lnTo>
                <a:lnTo>
                  <a:pt x="106558" y="89275"/>
                </a:lnTo>
                <a:lnTo>
                  <a:pt x="105580" y="88305"/>
                </a:lnTo>
                <a:lnTo>
                  <a:pt x="95849" y="79635"/>
                </a:lnTo>
                <a:lnTo>
                  <a:pt x="85435" y="72953"/>
                </a:lnTo>
                <a:lnTo>
                  <a:pt x="78714" y="69113"/>
                </a:lnTo>
                <a:lnTo>
                  <a:pt x="71033" y="67193"/>
                </a:lnTo>
                <a:lnTo>
                  <a:pt x="62392" y="67193"/>
                </a:lnTo>
                <a:lnTo>
                  <a:pt x="46877" y="68859"/>
                </a:lnTo>
                <a:lnTo>
                  <a:pt x="35524" y="72953"/>
                </a:lnTo>
                <a:lnTo>
                  <a:pt x="24513" y="80207"/>
                </a:lnTo>
                <a:lnTo>
                  <a:pt x="15361" y="89275"/>
                </a:lnTo>
                <a:lnTo>
                  <a:pt x="8286" y="102875"/>
                </a:lnTo>
                <a:lnTo>
                  <a:pt x="3840" y="115199"/>
                </a:lnTo>
                <a:lnTo>
                  <a:pt x="2033" y="123105"/>
                </a:lnTo>
                <a:lnTo>
                  <a:pt x="457" y="135437"/>
                </a:lnTo>
                <a:lnTo>
                  <a:pt x="0" y="148788"/>
                </a:lnTo>
                <a:lnTo>
                  <a:pt x="90" y="154387"/>
                </a:lnTo>
                <a:lnTo>
                  <a:pt x="997" y="167236"/>
                </a:lnTo>
                <a:lnTo>
                  <a:pt x="2880" y="179511"/>
                </a:lnTo>
                <a:lnTo>
                  <a:pt x="7758" y="193466"/>
                </a:lnTo>
                <a:lnTo>
                  <a:pt x="13441" y="204459"/>
                </a:lnTo>
                <a:lnTo>
                  <a:pt x="18242" y="211180"/>
                </a:lnTo>
                <a:lnTo>
                  <a:pt x="24003" y="216956"/>
                </a:lnTo>
                <a:lnTo>
                  <a:pt x="31683" y="220781"/>
                </a:lnTo>
                <a:lnTo>
                  <a:pt x="29763" y="174711"/>
                </a:lnTo>
                <a:lnTo>
                  <a:pt x="28803" y="167990"/>
                </a:lnTo>
                <a:lnTo>
                  <a:pt x="27843" y="160309"/>
                </a:lnTo>
                <a:lnTo>
                  <a:pt x="27843" y="132466"/>
                </a:lnTo>
                <a:lnTo>
                  <a:pt x="29763" y="125760"/>
                </a:lnTo>
                <a:lnTo>
                  <a:pt x="30723" y="119039"/>
                </a:lnTo>
                <a:lnTo>
                  <a:pt x="32644" y="113263"/>
                </a:lnTo>
                <a:lnTo>
                  <a:pt x="35524" y="107518"/>
                </a:lnTo>
                <a:lnTo>
                  <a:pt x="39364" y="102702"/>
                </a:lnTo>
                <a:lnTo>
                  <a:pt x="43205" y="98861"/>
                </a:lnTo>
                <a:lnTo>
                  <a:pt x="47045" y="95036"/>
                </a:lnTo>
                <a:lnTo>
                  <a:pt x="52791" y="92156"/>
                </a:lnTo>
                <a:lnTo>
                  <a:pt x="57591" y="90236"/>
                </a:lnTo>
                <a:lnTo>
                  <a:pt x="71993" y="90236"/>
                </a:lnTo>
                <a:lnTo>
                  <a:pt x="78714" y="93116"/>
                </a:lnTo>
                <a:lnTo>
                  <a:pt x="85435" y="97917"/>
                </a:lnTo>
                <a:lnTo>
                  <a:pt x="88104" y="99563"/>
                </a:lnTo>
                <a:lnTo>
                  <a:pt x="97402" y="107186"/>
                </a:lnTo>
                <a:lnTo>
                  <a:pt x="106558" y="118079"/>
                </a:lnTo>
                <a:lnTo>
                  <a:pt x="106558" y="175671"/>
                </a:lnTo>
                <a:lnTo>
                  <a:pt x="102717" y="181432"/>
                </a:lnTo>
                <a:lnTo>
                  <a:pt x="98877" y="185272"/>
                </a:lnTo>
                <a:lnTo>
                  <a:pt x="95036" y="189113"/>
                </a:lnTo>
                <a:lnTo>
                  <a:pt x="91196" y="192953"/>
                </a:lnTo>
                <a:lnTo>
                  <a:pt x="87355" y="195834"/>
                </a:lnTo>
                <a:lnTo>
                  <a:pt x="83515" y="197754"/>
                </a:lnTo>
                <a:lnTo>
                  <a:pt x="80634" y="200619"/>
                </a:lnTo>
                <a:lnTo>
                  <a:pt x="76794" y="201594"/>
                </a:lnTo>
                <a:lnTo>
                  <a:pt x="73913" y="202554"/>
                </a:lnTo>
                <a:lnTo>
                  <a:pt x="71033" y="203499"/>
                </a:lnTo>
                <a:lnTo>
                  <a:pt x="67193" y="204459"/>
                </a:lnTo>
                <a:lnTo>
                  <a:pt x="56631" y="204459"/>
                </a:lnTo>
                <a:lnTo>
                  <a:pt x="50886" y="202554"/>
                </a:lnTo>
                <a:lnTo>
                  <a:pt x="46070" y="199674"/>
                </a:lnTo>
                <a:lnTo>
                  <a:pt x="41269" y="195834"/>
                </a:lnTo>
                <a:lnTo>
                  <a:pt x="37444" y="191993"/>
                </a:lnTo>
                <a:lnTo>
                  <a:pt x="34549" y="186232"/>
                </a:lnTo>
                <a:lnTo>
                  <a:pt x="33444" y="221620"/>
                </a:lnTo>
                <a:lnTo>
                  <a:pt x="45057" y="225312"/>
                </a:lnTo>
                <a:lnTo>
                  <a:pt x="58552" y="226542"/>
                </a:lnTo>
                <a:lnTo>
                  <a:pt x="62065" y="226467"/>
                </a:lnTo>
                <a:lnTo>
                  <a:pt x="74732" y="224595"/>
                </a:lnTo>
                <a:lnTo>
                  <a:pt x="86395" y="219837"/>
                </a:lnTo>
                <a:lnTo>
                  <a:pt x="89989" y="217546"/>
                </a:lnTo>
                <a:lnTo>
                  <a:pt x="100090" y="210196"/>
                </a:lnTo>
                <a:lnTo>
                  <a:pt x="109438" y="200619"/>
                </a:lnTo>
                <a:lnTo>
                  <a:pt x="109438" y="220781"/>
                </a:lnTo>
                <a:lnTo>
                  <a:pt x="110398" y="221742"/>
                </a:lnTo>
                <a:lnTo>
                  <a:pt x="111358" y="222702"/>
                </a:lnTo>
                <a:lnTo>
                  <a:pt x="111358" y="223677"/>
                </a:lnTo>
                <a:lnTo>
                  <a:pt x="113278" y="223677"/>
                </a:lnTo>
                <a:lnTo>
                  <a:pt x="115199" y="224622"/>
                </a:lnTo>
                <a:lnTo>
                  <a:pt x="118079" y="2246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3133587" y="899266"/>
            <a:ext cx="4785" cy="46909"/>
          </a:xfrm>
          <a:custGeom>
            <a:avLst/>
            <a:gdLst/>
            <a:ahLst/>
            <a:cxnLst/>
            <a:rect l="l" t="t" r="r" b="b"/>
            <a:pathLst>
              <a:path w="4785" h="46909">
                <a:moveTo>
                  <a:pt x="1920" y="5760"/>
                </a:moveTo>
                <a:lnTo>
                  <a:pt x="0" y="0"/>
                </a:lnTo>
                <a:lnTo>
                  <a:pt x="1920" y="46070"/>
                </a:lnTo>
                <a:lnTo>
                  <a:pt x="3680" y="46909"/>
                </a:lnTo>
                <a:lnTo>
                  <a:pt x="4785" y="11521"/>
                </a:lnTo>
                <a:lnTo>
                  <a:pt x="192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3276615" y="791748"/>
            <a:ext cx="134401" cy="159349"/>
          </a:xfrm>
          <a:custGeom>
            <a:avLst/>
            <a:gdLst/>
            <a:ahLst/>
            <a:cxnLst/>
            <a:rect l="l" t="t" r="r" b="b"/>
            <a:pathLst>
              <a:path w="134401" h="159349">
                <a:moveTo>
                  <a:pt x="33604" y="43205"/>
                </a:moveTo>
                <a:lnTo>
                  <a:pt x="35524" y="38389"/>
                </a:lnTo>
                <a:lnTo>
                  <a:pt x="39364" y="34564"/>
                </a:lnTo>
                <a:lnTo>
                  <a:pt x="42245" y="30723"/>
                </a:lnTo>
                <a:lnTo>
                  <a:pt x="47045" y="26883"/>
                </a:lnTo>
                <a:lnTo>
                  <a:pt x="51846" y="24963"/>
                </a:lnTo>
                <a:lnTo>
                  <a:pt x="56647" y="22082"/>
                </a:lnTo>
                <a:lnTo>
                  <a:pt x="62407" y="21122"/>
                </a:lnTo>
                <a:lnTo>
                  <a:pt x="69113" y="21122"/>
                </a:lnTo>
                <a:lnTo>
                  <a:pt x="75615" y="21501"/>
                </a:lnTo>
                <a:lnTo>
                  <a:pt x="88214" y="25141"/>
                </a:lnTo>
                <a:lnTo>
                  <a:pt x="97916" y="32644"/>
                </a:lnTo>
                <a:lnTo>
                  <a:pt x="102581" y="40186"/>
                </a:lnTo>
                <a:lnTo>
                  <a:pt x="106330" y="51967"/>
                </a:lnTo>
                <a:lnTo>
                  <a:pt x="107518" y="66233"/>
                </a:lnTo>
                <a:lnTo>
                  <a:pt x="123840" y="85435"/>
                </a:lnTo>
                <a:lnTo>
                  <a:pt x="126720" y="85435"/>
                </a:lnTo>
                <a:lnTo>
                  <a:pt x="128640" y="84475"/>
                </a:lnTo>
                <a:lnTo>
                  <a:pt x="130561" y="82555"/>
                </a:lnTo>
                <a:lnTo>
                  <a:pt x="133441" y="80634"/>
                </a:lnTo>
                <a:lnTo>
                  <a:pt x="134401" y="77754"/>
                </a:lnTo>
                <a:lnTo>
                  <a:pt x="134401" y="69113"/>
                </a:lnTo>
                <a:lnTo>
                  <a:pt x="133058" y="54457"/>
                </a:lnTo>
                <a:lnTo>
                  <a:pt x="130561" y="42230"/>
                </a:lnTo>
                <a:lnTo>
                  <a:pt x="127680" y="33604"/>
                </a:lnTo>
                <a:lnTo>
                  <a:pt x="123840" y="26883"/>
                </a:lnTo>
                <a:lnTo>
                  <a:pt x="119039" y="20162"/>
                </a:lnTo>
                <a:lnTo>
                  <a:pt x="114239" y="14401"/>
                </a:lnTo>
                <a:lnTo>
                  <a:pt x="107518" y="9601"/>
                </a:lnTo>
                <a:lnTo>
                  <a:pt x="98877" y="5760"/>
                </a:lnTo>
                <a:lnTo>
                  <a:pt x="95665" y="4311"/>
                </a:lnTo>
                <a:lnTo>
                  <a:pt x="83950" y="1077"/>
                </a:lnTo>
                <a:lnTo>
                  <a:pt x="70088" y="0"/>
                </a:lnTo>
                <a:lnTo>
                  <a:pt x="65854" y="105"/>
                </a:lnTo>
                <a:lnTo>
                  <a:pt x="53031" y="1856"/>
                </a:lnTo>
                <a:lnTo>
                  <a:pt x="41285" y="5760"/>
                </a:lnTo>
                <a:lnTo>
                  <a:pt x="39356" y="6657"/>
                </a:lnTo>
                <a:lnTo>
                  <a:pt x="28332" y="13468"/>
                </a:lnTo>
                <a:lnTo>
                  <a:pt x="28803" y="59512"/>
                </a:lnTo>
                <a:lnTo>
                  <a:pt x="29763" y="54726"/>
                </a:lnTo>
                <a:lnTo>
                  <a:pt x="31683" y="48950"/>
                </a:lnTo>
                <a:lnTo>
                  <a:pt x="33604" y="43205"/>
                </a:lnTo>
                <a:close/>
              </a:path>
              <a:path w="134401" h="159349">
                <a:moveTo>
                  <a:pt x="0" y="80634"/>
                </a:moveTo>
                <a:lnTo>
                  <a:pt x="407" y="91181"/>
                </a:lnTo>
                <a:lnTo>
                  <a:pt x="2083" y="103953"/>
                </a:lnTo>
                <a:lnTo>
                  <a:pt x="4800" y="115199"/>
                </a:lnTo>
                <a:lnTo>
                  <a:pt x="5902" y="118562"/>
                </a:lnTo>
                <a:lnTo>
                  <a:pt x="11432" y="130226"/>
                </a:lnTo>
                <a:lnTo>
                  <a:pt x="19202" y="140147"/>
                </a:lnTo>
                <a:lnTo>
                  <a:pt x="29573" y="149049"/>
                </a:lnTo>
                <a:lnTo>
                  <a:pt x="41285" y="154548"/>
                </a:lnTo>
                <a:lnTo>
                  <a:pt x="47369" y="156580"/>
                </a:lnTo>
                <a:lnTo>
                  <a:pt x="59707" y="158776"/>
                </a:lnTo>
                <a:lnTo>
                  <a:pt x="72953" y="159349"/>
                </a:lnTo>
                <a:lnTo>
                  <a:pt x="86395" y="159349"/>
                </a:lnTo>
                <a:lnTo>
                  <a:pt x="92156" y="158389"/>
                </a:lnTo>
                <a:lnTo>
                  <a:pt x="98877" y="157429"/>
                </a:lnTo>
                <a:lnTo>
                  <a:pt x="103677" y="156484"/>
                </a:lnTo>
                <a:lnTo>
                  <a:pt x="108478" y="154548"/>
                </a:lnTo>
                <a:lnTo>
                  <a:pt x="113278" y="153588"/>
                </a:lnTo>
                <a:lnTo>
                  <a:pt x="117119" y="152643"/>
                </a:lnTo>
                <a:lnTo>
                  <a:pt x="119999" y="150708"/>
                </a:lnTo>
                <a:lnTo>
                  <a:pt x="122880" y="149763"/>
                </a:lnTo>
                <a:lnTo>
                  <a:pt x="124800" y="148803"/>
                </a:lnTo>
                <a:lnTo>
                  <a:pt x="124800" y="147827"/>
                </a:lnTo>
                <a:lnTo>
                  <a:pt x="125760" y="146867"/>
                </a:lnTo>
                <a:lnTo>
                  <a:pt x="126720" y="145923"/>
                </a:lnTo>
                <a:lnTo>
                  <a:pt x="126720" y="144962"/>
                </a:lnTo>
                <a:lnTo>
                  <a:pt x="127680" y="144962"/>
                </a:lnTo>
                <a:lnTo>
                  <a:pt x="127680" y="129585"/>
                </a:lnTo>
                <a:lnTo>
                  <a:pt x="126720" y="129585"/>
                </a:lnTo>
                <a:lnTo>
                  <a:pt x="126720" y="128640"/>
                </a:lnTo>
                <a:lnTo>
                  <a:pt x="125760" y="127680"/>
                </a:lnTo>
                <a:lnTo>
                  <a:pt x="124800" y="127680"/>
                </a:lnTo>
                <a:lnTo>
                  <a:pt x="123840" y="126720"/>
                </a:lnTo>
                <a:lnTo>
                  <a:pt x="121919" y="126720"/>
                </a:lnTo>
                <a:lnTo>
                  <a:pt x="119999" y="127680"/>
                </a:lnTo>
                <a:lnTo>
                  <a:pt x="118079" y="128640"/>
                </a:lnTo>
                <a:lnTo>
                  <a:pt x="115199" y="129585"/>
                </a:lnTo>
                <a:lnTo>
                  <a:pt x="112318" y="131521"/>
                </a:lnTo>
                <a:lnTo>
                  <a:pt x="107518" y="132481"/>
                </a:lnTo>
                <a:lnTo>
                  <a:pt x="103677" y="134401"/>
                </a:lnTo>
                <a:lnTo>
                  <a:pt x="99837" y="135361"/>
                </a:lnTo>
                <a:lnTo>
                  <a:pt x="94076" y="136306"/>
                </a:lnTo>
                <a:lnTo>
                  <a:pt x="88315" y="137266"/>
                </a:lnTo>
                <a:lnTo>
                  <a:pt x="82555" y="138242"/>
                </a:lnTo>
                <a:lnTo>
                  <a:pt x="67208" y="138242"/>
                </a:lnTo>
                <a:lnTo>
                  <a:pt x="59527" y="137266"/>
                </a:lnTo>
                <a:lnTo>
                  <a:pt x="53766" y="134401"/>
                </a:lnTo>
                <a:lnTo>
                  <a:pt x="47045" y="131521"/>
                </a:lnTo>
                <a:lnTo>
                  <a:pt x="42245" y="128640"/>
                </a:lnTo>
                <a:lnTo>
                  <a:pt x="38404" y="123840"/>
                </a:lnTo>
                <a:lnTo>
                  <a:pt x="34564" y="119039"/>
                </a:lnTo>
                <a:lnTo>
                  <a:pt x="32644" y="113278"/>
                </a:lnTo>
                <a:lnTo>
                  <a:pt x="30723" y="107518"/>
                </a:lnTo>
                <a:lnTo>
                  <a:pt x="28803" y="100797"/>
                </a:lnTo>
                <a:lnTo>
                  <a:pt x="27843" y="93116"/>
                </a:lnTo>
                <a:lnTo>
                  <a:pt x="27843" y="85435"/>
                </a:lnTo>
                <a:lnTo>
                  <a:pt x="123840" y="85435"/>
                </a:lnTo>
                <a:lnTo>
                  <a:pt x="107518" y="66233"/>
                </a:lnTo>
                <a:lnTo>
                  <a:pt x="27843" y="66233"/>
                </a:lnTo>
                <a:lnTo>
                  <a:pt x="28803" y="59512"/>
                </a:lnTo>
                <a:lnTo>
                  <a:pt x="28332" y="13468"/>
                </a:lnTo>
                <a:lnTo>
                  <a:pt x="19202" y="22082"/>
                </a:lnTo>
                <a:lnTo>
                  <a:pt x="16926" y="24554"/>
                </a:lnTo>
                <a:lnTo>
                  <a:pt x="10124" y="34994"/>
                </a:lnTo>
                <a:lnTo>
                  <a:pt x="4800" y="47045"/>
                </a:lnTo>
                <a:lnTo>
                  <a:pt x="2825" y="55033"/>
                </a:lnTo>
                <a:lnTo>
                  <a:pt x="756" y="67326"/>
                </a:lnTo>
                <a:lnTo>
                  <a:pt x="0" y="8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3517574" y="791748"/>
            <a:ext cx="115199" cy="159349"/>
          </a:xfrm>
          <a:custGeom>
            <a:avLst/>
            <a:gdLst/>
            <a:ahLst/>
            <a:cxnLst/>
            <a:rect l="l" t="t" r="r" b="b"/>
            <a:pathLst>
              <a:path w="115199" h="159349">
                <a:moveTo>
                  <a:pt x="114223" y="21122"/>
                </a:moveTo>
                <a:lnTo>
                  <a:pt x="113278" y="20162"/>
                </a:lnTo>
                <a:lnTo>
                  <a:pt x="113278" y="18242"/>
                </a:lnTo>
                <a:lnTo>
                  <a:pt x="112318" y="17282"/>
                </a:lnTo>
                <a:lnTo>
                  <a:pt x="111358" y="16322"/>
                </a:lnTo>
                <a:lnTo>
                  <a:pt x="109438" y="14401"/>
                </a:lnTo>
                <a:lnTo>
                  <a:pt x="108478" y="13441"/>
                </a:lnTo>
                <a:lnTo>
                  <a:pt x="106558" y="11521"/>
                </a:lnTo>
                <a:lnTo>
                  <a:pt x="103677" y="9601"/>
                </a:lnTo>
                <a:lnTo>
                  <a:pt x="100797" y="7680"/>
                </a:lnTo>
                <a:lnTo>
                  <a:pt x="96956" y="6720"/>
                </a:lnTo>
                <a:lnTo>
                  <a:pt x="94076" y="4800"/>
                </a:lnTo>
                <a:lnTo>
                  <a:pt x="90236" y="3840"/>
                </a:lnTo>
                <a:lnTo>
                  <a:pt x="86395" y="2880"/>
                </a:lnTo>
                <a:lnTo>
                  <a:pt x="81594" y="1920"/>
                </a:lnTo>
                <a:lnTo>
                  <a:pt x="77754" y="960"/>
                </a:lnTo>
                <a:lnTo>
                  <a:pt x="72953" y="0"/>
                </a:lnTo>
                <a:lnTo>
                  <a:pt x="68153" y="0"/>
                </a:lnTo>
                <a:lnTo>
                  <a:pt x="53422" y="1501"/>
                </a:lnTo>
                <a:lnTo>
                  <a:pt x="41269" y="4800"/>
                </a:lnTo>
                <a:lnTo>
                  <a:pt x="29697" y="11610"/>
                </a:lnTo>
                <a:lnTo>
                  <a:pt x="20147" y="20162"/>
                </a:lnTo>
                <a:lnTo>
                  <a:pt x="10690" y="32353"/>
                </a:lnTo>
                <a:lnTo>
                  <a:pt x="5760" y="45110"/>
                </a:lnTo>
                <a:lnTo>
                  <a:pt x="2724" y="55345"/>
                </a:lnTo>
                <a:lnTo>
                  <a:pt x="681" y="67683"/>
                </a:lnTo>
                <a:lnTo>
                  <a:pt x="0" y="81594"/>
                </a:lnTo>
                <a:lnTo>
                  <a:pt x="349" y="90823"/>
                </a:lnTo>
                <a:lnTo>
                  <a:pt x="2021" y="103666"/>
                </a:lnTo>
                <a:lnTo>
                  <a:pt x="4800" y="115199"/>
                </a:lnTo>
                <a:lnTo>
                  <a:pt x="10339" y="129377"/>
                </a:lnTo>
                <a:lnTo>
                  <a:pt x="17282" y="139202"/>
                </a:lnTo>
                <a:lnTo>
                  <a:pt x="22082" y="145923"/>
                </a:lnTo>
                <a:lnTo>
                  <a:pt x="29748" y="151668"/>
                </a:lnTo>
                <a:lnTo>
                  <a:pt x="37429" y="154548"/>
                </a:lnTo>
                <a:lnTo>
                  <a:pt x="39815" y="155626"/>
                </a:lnTo>
                <a:lnTo>
                  <a:pt x="51700" y="158593"/>
                </a:lnTo>
                <a:lnTo>
                  <a:pt x="65272" y="159349"/>
                </a:lnTo>
                <a:lnTo>
                  <a:pt x="74874" y="159349"/>
                </a:lnTo>
                <a:lnTo>
                  <a:pt x="79674" y="158389"/>
                </a:lnTo>
                <a:lnTo>
                  <a:pt x="84475" y="157429"/>
                </a:lnTo>
                <a:lnTo>
                  <a:pt x="89275" y="156484"/>
                </a:lnTo>
                <a:lnTo>
                  <a:pt x="93116" y="154548"/>
                </a:lnTo>
                <a:lnTo>
                  <a:pt x="96956" y="152643"/>
                </a:lnTo>
                <a:lnTo>
                  <a:pt x="100797" y="151668"/>
                </a:lnTo>
                <a:lnTo>
                  <a:pt x="103677" y="148803"/>
                </a:lnTo>
                <a:lnTo>
                  <a:pt x="107518" y="146867"/>
                </a:lnTo>
                <a:lnTo>
                  <a:pt x="109438" y="145923"/>
                </a:lnTo>
                <a:lnTo>
                  <a:pt x="110383" y="143987"/>
                </a:lnTo>
                <a:lnTo>
                  <a:pt x="112318" y="143027"/>
                </a:lnTo>
                <a:lnTo>
                  <a:pt x="113278" y="142082"/>
                </a:lnTo>
                <a:lnTo>
                  <a:pt x="113278" y="141107"/>
                </a:lnTo>
                <a:lnTo>
                  <a:pt x="114223" y="140147"/>
                </a:lnTo>
                <a:lnTo>
                  <a:pt x="114223" y="138242"/>
                </a:lnTo>
                <a:lnTo>
                  <a:pt x="115199" y="136306"/>
                </a:lnTo>
                <a:lnTo>
                  <a:pt x="115199" y="124800"/>
                </a:lnTo>
                <a:lnTo>
                  <a:pt x="114223" y="123840"/>
                </a:lnTo>
                <a:lnTo>
                  <a:pt x="114223" y="120959"/>
                </a:lnTo>
                <a:lnTo>
                  <a:pt x="113278" y="119999"/>
                </a:lnTo>
                <a:lnTo>
                  <a:pt x="113278" y="119039"/>
                </a:lnTo>
                <a:lnTo>
                  <a:pt x="112318" y="119039"/>
                </a:lnTo>
                <a:lnTo>
                  <a:pt x="112318" y="118079"/>
                </a:lnTo>
                <a:lnTo>
                  <a:pt x="109438" y="118079"/>
                </a:lnTo>
                <a:lnTo>
                  <a:pt x="107518" y="119039"/>
                </a:lnTo>
                <a:lnTo>
                  <a:pt x="105597" y="120959"/>
                </a:lnTo>
                <a:lnTo>
                  <a:pt x="102717" y="122880"/>
                </a:lnTo>
                <a:lnTo>
                  <a:pt x="99837" y="124800"/>
                </a:lnTo>
                <a:lnTo>
                  <a:pt x="96956" y="127680"/>
                </a:lnTo>
                <a:lnTo>
                  <a:pt x="93116" y="129585"/>
                </a:lnTo>
                <a:lnTo>
                  <a:pt x="89275" y="131521"/>
                </a:lnTo>
                <a:lnTo>
                  <a:pt x="84475" y="133426"/>
                </a:lnTo>
                <a:lnTo>
                  <a:pt x="79674" y="135361"/>
                </a:lnTo>
                <a:lnTo>
                  <a:pt x="74874" y="136306"/>
                </a:lnTo>
                <a:lnTo>
                  <a:pt x="62392" y="136306"/>
                </a:lnTo>
                <a:lnTo>
                  <a:pt x="56631" y="135361"/>
                </a:lnTo>
                <a:lnTo>
                  <a:pt x="50871" y="133426"/>
                </a:lnTo>
                <a:lnTo>
                  <a:pt x="46070" y="130561"/>
                </a:lnTo>
                <a:lnTo>
                  <a:pt x="42230" y="127680"/>
                </a:lnTo>
                <a:lnTo>
                  <a:pt x="38389" y="122880"/>
                </a:lnTo>
                <a:lnTo>
                  <a:pt x="35509" y="118079"/>
                </a:lnTo>
                <a:lnTo>
                  <a:pt x="32644" y="112318"/>
                </a:lnTo>
                <a:lnTo>
                  <a:pt x="30708" y="104637"/>
                </a:lnTo>
                <a:lnTo>
                  <a:pt x="28803" y="97916"/>
                </a:lnTo>
                <a:lnTo>
                  <a:pt x="27828" y="90236"/>
                </a:lnTo>
                <a:lnTo>
                  <a:pt x="27828" y="80634"/>
                </a:lnTo>
                <a:lnTo>
                  <a:pt x="28061" y="72686"/>
                </a:lnTo>
                <a:lnTo>
                  <a:pt x="29870" y="58589"/>
                </a:lnTo>
                <a:lnTo>
                  <a:pt x="33357" y="46843"/>
                </a:lnTo>
                <a:lnTo>
                  <a:pt x="38389" y="37444"/>
                </a:lnTo>
                <a:lnTo>
                  <a:pt x="43539" y="31541"/>
                </a:lnTo>
                <a:lnTo>
                  <a:pt x="54310" y="25167"/>
                </a:lnTo>
                <a:lnTo>
                  <a:pt x="68153" y="23042"/>
                </a:lnTo>
                <a:lnTo>
                  <a:pt x="73913" y="23042"/>
                </a:lnTo>
                <a:lnTo>
                  <a:pt x="79674" y="24002"/>
                </a:lnTo>
                <a:lnTo>
                  <a:pt x="84475" y="25923"/>
                </a:lnTo>
                <a:lnTo>
                  <a:pt x="88315" y="26883"/>
                </a:lnTo>
                <a:lnTo>
                  <a:pt x="93116" y="29763"/>
                </a:lnTo>
                <a:lnTo>
                  <a:pt x="95996" y="31668"/>
                </a:lnTo>
                <a:lnTo>
                  <a:pt x="98877" y="33604"/>
                </a:lnTo>
                <a:lnTo>
                  <a:pt x="101757" y="35509"/>
                </a:lnTo>
                <a:lnTo>
                  <a:pt x="103677" y="37444"/>
                </a:lnTo>
                <a:lnTo>
                  <a:pt x="105597" y="39349"/>
                </a:lnTo>
                <a:lnTo>
                  <a:pt x="107518" y="40325"/>
                </a:lnTo>
                <a:lnTo>
                  <a:pt x="111358" y="40325"/>
                </a:lnTo>
                <a:lnTo>
                  <a:pt x="112318" y="39349"/>
                </a:lnTo>
                <a:lnTo>
                  <a:pt x="113278" y="37444"/>
                </a:lnTo>
                <a:lnTo>
                  <a:pt x="114223" y="35509"/>
                </a:lnTo>
                <a:lnTo>
                  <a:pt x="114223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3654841" y="791748"/>
            <a:ext cx="145923" cy="159349"/>
          </a:xfrm>
          <a:custGeom>
            <a:avLst/>
            <a:gdLst/>
            <a:ahLst/>
            <a:cxnLst/>
            <a:rect l="l" t="t" r="r" b="b"/>
            <a:pathLst>
              <a:path w="145923" h="159349">
                <a:moveTo>
                  <a:pt x="0" y="81594"/>
                </a:moveTo>
                <a:lnTo>
                  <a:pt x="293" y="89920"/>
                </a:lnTo>
                <a:lnTo>
                  <a:pt x="1956" y="102670"/>
                </a:lnTo>
                <a:lnTo>
                  <a:pt x="4800" y="114239"/>
                </a:lnTo>
                <a:lnTo>
                  <a:pt x="5601" y="116805"/>
                </a:lnTo>
                <a:lnTo>
                  <a:pt x="10520" y="128925"/>
                </a:lnTo>
                <a:lnTo>
                  <a:pt x="17282" y="139202"/>
                </a:lnTo>
                <a:lnTo>
                  <a:pt x="28204" y="148371"/>
                </a:lnTo>
                <a:lnTo>
                  <a:pt x="29763" y="101757"/>
                </a:lnTo>
                <a:lnTo>
                  <a:pt x="28803" y="95036"/>
                </a:lnTo>
                <a:lnTo>
                  <a:pt x="27843" y="87355"/>
                </a:lnTo>
                <a:lnTo>
                  <a:pt x="27843" y="71033"/>
                </a:lnTo>
                <a:lnTo>
                  <a:pt x="28803" y="63352"/>
                </a:lnTo>
                <a:lnTo>
                  <a:pt x="30723" y="56631"/>
                </a:lnTo>
                <a:lnTo>
                  <a:pt x="32644" y="49910"/>
                </a:lnTo>
                <a:lnTo>
                  <a:pt x="35524" y="43205"/>
                </a:lnTo>
                <a:lnTo>
                  <a:pt x="38404" y="38389"/>
                </a:lnTo>
                <a:lnTo>
                  <a:pt x="42245" y="33604"/>
                </a:lnTo>
                <a:lnTo>
                  <a:pt x="47045" y="29763"/>
                </a:lnTo>
                <a:lnTo>
                  <a:pt x="52806" y="26883"/>
                </a:lnTo>
                <a:lnTo>
                  <a:pt x="58567" y="24002"/>
                </a:lnTo>
                <a:lnTo>
                  <a:pt x="65288" y="22082"/>
                </a:lnTo>
                <a:lnTo>
                  <a:pt x="81594" y="22082"/>
                </a:lnTo>
                <a:lnTo>
                  <a:pt x="88315" y="24002"/>
                </a:lnTo>
                <a:lnTo>
                  <a:pt x="94076" y="26883"/>
                </a:lnTo>
                <a:lnTo>
                  <a:pt x="99837" y="30723"/>
                </a:lnTo>
                <a:lnTo>
                  <a:pt x="104637" y="34564"/>
                </a:lnTo>
                <a:lnTo>
                  <a:pt x="107518" y="39349"/>
                </a:lnTo>
                <a:lnTo>
                  <a:pt x="111358" y="45110"/>
                </a:lnTo>
                <a:lnTo>
                  <a:pt x="114239" y="50886"/>
                </a:lnTo>
                <a:lnTo>
                  <a:pt x="115199" y="57591"/>
                </a:lnTo>
                <a:lnTo>
                  <a:pt x="117119" y="65272"/>
                </a:lnTo>
                <a:lnTo>
                  <a:pt x="117119" y="88315"/>
                </a:lnTo>
                <a:lnTo>
                  <a:pt x="116159" y="95996"/>
                </a:lnTo>
                <a:lnTo>
                  <a:pt x="115199" y="103677"/>
                </a:lnTo>
                <a:lnTo>
                  <a:pt x="113278" y="110398"/>
                </a:lnTo>
                <a:lnTo>
                  <a:pt x="110398" y="116159"/>
                </a:lnTo>
                <a:lnTo>
                  <a:pt x="106558" y="120959"/>
                </a:lnTo>
                <a:lnTo>
                  <a:pt x="102717" y="126720"/>
                </a:lnTo>
                <a:lnTo>
                  <a:pt x="97916" y="130561"/>
                </a:lnTo>
                <a:lnTo>
                  <a:pt x="92156" y="133426"/>
                </a:lnTo>
                <a:lnTo>
                  <a:pt x="86395" y="136306"/>
                </a:lnTo>
                <a:lnTo>
                  <a:pt x="80650" y="137266"/>
                </a:lnTo>
                <a:lnTo>
                  <a:pt x="64328" y="137266"/>
                </a:lnTo>
                <a:lnTo>
                  <a:pt x="56647" y="135361"/>
                </a:lnTo>
                <a:lnTo>
                  <a:pt x="50886" y="132481"/>
                </a:lnTo>
                <a:lnTo>
                  <a:pt x="45125" y="129585"/>
                </a:lnTo>
                <a:lnTo>
                  <a:pt x="45450" y="156580"/>
                </a:lnTo>
                <a:lnTo>
                  <a:pt x="57793" y="158776"/>
                </a:lnTo>
                <a:lnTo>
                  <a:pt x="71033" y="159349"/>
                </a:lnTo>
                <a:lnTo>
                  <a:pt x="79490" y="159034"/>
                </a:lnTo>
                <a:lnTo>
                  <a:pt x="92169" y="157157"/>
                </a:lnTo>
                <a:lnTo>
                  <a:pt x="103677" y="153588"/>
                </a:lnTo>
                <a:lnTo>
                  <a:pt x="117782" y="145669"/>
                </a:lnTo>
                <a:lnTo>
                  <a:pt x="126720" y="137266"/>
                </a:lnTo>
                <a:lnTo>
                  <a:pt x="135959" y="123164"/>
                </a:lnTo>
                <a:lnTo>
                  <a:pt x="141122" y="111358"/>
                </a:lnTo>
                <a:lnTo>
                  <a:pt x="142947" y="104053"/>
                </a:lnTo>
                <a:lnTo>
                  <a:pt x="145124" y="91646"/>
                </a:lnTo>
                <a:lnTo>
                  <a:pt x="145923" y="78714"/>
                </a:lnTo>
                <a:lnTo>
                  <a:pt x="145629" y="70388"/>
                </a:lnTo>
                <a:lnTo>
                  <a:pt x="143966" y="57638"/>
                </a:lnTo>
                <a:lnTo>
                  <a:pt x="141122" y="46070"/>
                </a:lnTo>
                <a:lnTo>
                  <a:pt x="134760" y="31227"/>
                </a:lnTo>
                <a:lnTo>
                  <a:pt x="127680" y="21122"/>
                </a:lnTo>
                <a:lnTo>
                  <a:pt x="117093" y="11943"/>
                </a:lnTo>
                <a:lnTo>
                  <a:pt x="105597" y="5760"/>
                </a:lnTo>
                <a:lnTo>
                  <a:pt x="99874" y="3587"/>
                </a:lnTo>
                <a:lnTo>
                  <a:pt x="87794" y="896"/>
                </a:lnTo>
                <a:lnTo>
                  <a:pt x="73929" y="0"/>
                </a:lnTo>
                <a:lnTo>
                  <a:pt x="65479" y="314"/>
                </a:lnTo>
                <a:lnTo>
                  <a:pt x="52797" y="2192"/>
                </a:lnTo>
                <a:lnTo>
                  <a:pt x="41285" y="5760"/>
                </a:lnTo>
                <a:lnTo>
                  <a:pt x="27692" y="14712"/>
                </a:lnTo>
                <a:lnTo>
                  <a:pt x="18242" y="23042"/>
                </a:lnTo>
                <a:lnTo>
                  <a:pt x="9572" y="36569"/>
                </a:lnTo>
                <a:lnTo>
                  <a:pt x="4800" y="48950"/>
                </a:lnTo>
                <a:lnTo>
                  <a:pt x="2975" y="55869"/>
                </a:lnTo>
                <a:lnTo>
                  <a:pt x="798" y="68404"/>
                </a:lnTo>
                <a:lnTo>
                  <a:pt x="0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3683046" y="893505"/>
            <a:ext cx="17245" cy="54823"/>
          </a:xfrm>
          <a:custGeom>
            <a:avLst/>
            <a:gdLst/>
            <a:ahLst/>
            <a:cxnLst/>
            <a:rect l="l" t="t" r="r" b="b"/>
            <a:pathLst>
              <a:path w="17245" h="54823">
                <a:moveTo>
                  <a:pt x="12120" y="24002"/>
                </a:moveTo>
                <a:lnTo>
                  <a:pt x="9239" y="18242"/>
                </a:lnTo>
                <a:lnTo>
                  <a:pt x="5399" y="13441"/>
                </a:lnTo>
                <a:lnTo>
                  <a:pt x="3479" y="6720"/>
                </a:lnTo>
                <a:lnTo>
                  <a:pt x="1558" y="0"/>
                </a:lnTo>
                <a:lnTo>
                  <a:pt x="0" y="46613"/>
                </a:lnTo>
                <a:lnTo>
                  <a:pt x="11160" y="52791"/>
                </a:lnTo>
                <a:lnTo>
                  <a:pt x="17245" y="54823"/>
                </a:lnTo>
                <a:lnTo>
                  <a:pt x="16920" y="27828"/>
                </a:lnTo>
                <a:lnTo>
                  <a:pt x="12120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3827632" y="791748"/>
            <a:ext cx="103692" cy="159349"/>
          </a:xfrm>
          <a:custGeom>
            <a:avLst/>
            <a:gdLst/>
            <a:ahLst/>
            <a:cxnLst/>
            <a:rect l="l" t="t" r="r" b="b"/>
            <a:pathLst>
              <a:path w="103692" h="159349">
                <a:moveTo>
                  <a:pt x="32644" y="30723"/>
                </a:moveTo>
                <a:lnTo>
                  <a:pt x="33604" y="28803"/>
                </a:lnTo>
                <a:lnTo>
                  <a:pt x="36484" y="26883"/>
                </a:lnTo>
                <a:lnTo>
                  <a:pt x="38404" y="24963"/>
                </a:lnTo>
                <a:lnTo>
                  <a:pt x="41285" y="23042"/>
                </a:lnTo>
                <a:lnTo>
                  <a:pt x="45125" y="22082"/>
                </a:lnTo>
                <a:lnTo>
                  <a:pt x="48006" y="21122"/>
                </a:lnTo>
                <a:lnTo>
                  <a:pt x="66248" y="21122"/>
                </a:lnTo>
                <a:lnTo>
                  <a:pt x="70088" y="23042"/>
                </a:lnTo>
                <a:lnTo>
                  <a:pt x="73929" y="24002"/>
                </a:lnTo>
                <a:lnTo>
                  <a:pt x="77769" y="24963"/>
                </a:lnTo>
                <a:lnTo>
                  <a:pt x="80650" y="26883"/>
                </a:lnTo>
                <a:lnTo>
                  <a:pt x="83530" y="27843"/>
                </a:lnTo>
                <a:lnTo>
                  <a:pt x="85450" y="28803"/>
                </a:lnTo>
                <a:lnTo>
                  <a:pt x="87370" y="30723"/>
                </a:lnTo>
                <a:lnTo>
                  <a:pt x="89291" y="31668"/>
                </a:lnTo>
                <a:lnTo>
                  <a:pt x="93131" y="31668"/>
                </a:lnTo>
                <a:lnTo>
                  <a:pt x="94076" y="30723"/>
                </a:lnTo>
                <a:lnTo>
                  <a:pt x="95051" y="29763"/>
                </a:lnTo>
                <a:lnTo>
                  <a:pt x="95051" y="28803"/>
                </a:lnTo>
                <a:lnTo>
                  <a:pt x="96012" y="27843"/>
                </a:lnTo>
                <a:lnTo>
                  <a:pt x="96012" y="17282"/>
                </a:lnTo>
                <a:lnTo>
                  <a:pt x="95051" y="16322"/>
                </a:lnTo>
                <a:lnTo>
                  <a:pt x="95051" y="12481"/>
                </a:lnTo>
                <a:lnTo>
                  <a:pt x="94076" y="12481"/>
                </a:lnTo>
                <a:lnTo>
                  <a:pt x="94076" y="11521"/>
                </a:lnTo>
                <a:lnTo>
                  <a:pt x="93131" y="10561"/>
                </a:lnTo>
                <a:lnTo>
                  <a:pt x="92171" y="9601"/>
                </a:lnTo>
                <a:lnTo>
                  <a:pt x="91211" y="8641"/>
                </a:lnTo>
                <a:lnTo>
                  <a:pt x="89291" y="7680"/>
                </a:lnTo>
                <a:lnTo>
                  <a:pt x="87370" y="6720"/>
                </a:lnTo>
                <a:lnTo>
                  <a:pt x="84490" y="5760"/>
                </a:lnTo>
                <a:lnTo>
                  <a:pt x="82570" y="4800"/>
                </a:lnTo>
                <a:lnTo>
                  <a:pt x="78729" y="3840"/>
                </a:lnTo>
                <a:lnTo>
                  <a:pt x="75849" y="2880"/>
                </a:lnTo>
                <a:lnTo>
                  <a:pt x="72009" y="1920"/>
                </a:lnTo>
                <a:lnTo>
                  <a:pt x="68168" y="960"/>
                </a:lnTo>
                <a:lnTo>
                  <a:pt x="64328" y="960"/>
                </a:lnTo>
                <a:lnTo>
                  <a:pt x="60487" y="0"/>
                </a:lnTo>
                <a:lnTo>
                  <a:pt x="48006" y="0"/>
                </a:lnTo>
                <a:lnTo>
                  <a:pt x="40325" y="1920"/>
                </a:lnTo>
                <a:lnTo>
                  <a:pt x="33604" y="3840"/>
                </a:lnTo>
                <a:lnTo>
                  <a:pt x="26883" y="5760"/>
                </a:lnTo>
                <a:lnTo>
                  <a:pt x="21122" y="9601"/>
                </a:lnTo>
                <a:lnTo>
                  <a:pt x="17282" y="13441"/>
                </a:lnTo>
                <a:lnTo>
                  <a:pt x="12496" y="17282"/>
                </a:lnTo>
                <a:lnTo>
                  <a:pt x="9616" y="22082"/>
                </a:lnTo>
                <a:lnTo>
                  <a:pt x="6720" y="26883"/>
                </a:lnTo>
                <a:lnTo>
                  <a:pt x="4815" y="32644"/>
                </a:lnTo>
                <a:lnTo>
                  <a:pt x="3840" y="37444"/>
                </a:lnTo>
                <a:lnTo>
                  <a:pt x="3840" y="49910"/>
                </a:lnTo>
                <a:lnTo>
                  <a:pt x="4815" y="55671"/>
                </a:lnTo>
                <a:lnTo>
                  <a:pt x="6720" y="59512"/>
                </a:lnTo>
                <a:lnTo>
                  <a:pt x="9616" y="64312"/>
                </a:lnTo>
                <a:lnTo>
                  <a:pt x="12496" y="68153"/>
                </a:lnTo>
                <a:lnTo>
                  <a:pt x="15361" y="71993"/>
                </a:lnTo>
                <a:lnTo>
                  <a:pt x="19202" y="74874"/>
                </a:lnTo>
                <a:lnTo>
                  <a:pt x="23042" y="77754"/>
                </a:lnTo>
                <a:lnTo>
                  <a:pt x="26883" y="80634"/>
                </a:lnTo>
                <a:lnTo>
                  <a:pt x="31683" y="82555"/>
                </a:lnTo>
                <a:lnTo>
                  <a:pt x="35524" y="84475"/>
                </a:lnTo>
                <a:lnTo>
                  <a:pt x="40325" y="86395"/>
                </a:lnTo>
                <a:lnTo>
                  <a:pt x="45125" y="88315"/>
                </a:lnTo>
                <a:lnTo>
                  <a:pt x="49926" y="90236"/>
                </a:lnTo>
                <a:lnTo>
                  <a:pt x="53766" y="92156"/>
                </a:lnTo>
                <a:lnTo>
                  <a:pt x="58567" y="93116"/>
                </a:lnTo>
                <a:lnTo>
                  <a:pt x="62407" y="95036"/>
                </a:lnTo>
                <a:lnTo>
                  <a:pt x="65288" y="97916"/>
                </a:lnTo>
                <a:lnTo>
                  <a:pt x="69128" y="99837"/>
                </a:lnTo>
                <a:lnTo>
                  <a:pt x="72009" y="101757"/>
                </a:lnTo>
                <a:lnTo>
                  <a:pt x="73929" y="104637"/>
                </a:lnTo>
                <a:lnTo>
                  <a:pt x="75849" y="107518"/>
                </a:lnTo>
                <a:lnTo>
                  <a:pt x="76809" y="111358"/>
                </a:lnTo>
                <a:lnTo>
                  <a:pt x="76809" y="119039"/>
                </a:lnTo>
                <a:lnTo>
                  <a:pt x="75849" y="122880"/>
                </a:lnTo>
                <a:lnTo>
                  <a:pt x="74889" y="125760"/>
                </a:lnTo>
                <a:lnTo>
                  <a:pt x="72969" y="128640"/>
                </a:lnTo>
                <a:lnTo>
                  <a:pt x="71048" y="130561"/>
                </a:lnTo>
                <a:lnTo>
                  <a:pt x="68168" y="132481"/>
                </a:lnTo>
                <a:lnTo>
                  <a:pt x="66248" y="134401"/>
                </a:lnTo>
                <a:lnTo>
                  <a:pt x="62407" y="136306"/>
                </a:lnTo>
                <a:lnTo>
                  <a:pt x="58567" y="137266"/>
                </a:lnTo>
                <a:lnTo>
                  <a:pt x="55686" y="138242"/>
                </a:lnTo>
                <a:lnTo>
                  <a:pt x="40325" y="138242"/>
                </a:lnTo>
                <a:lnTo>
                  <a:pt x="35524" y="137266"/>
                </a:lnTo>
                <a:lnTo>
                  <a:pt x="30723" y="136306"/>
                </a:lnTo>
                <a:lnTo>
                  <a:pt x="25923" y="134401"/>
                </a:lnTo>
                <a:lnTo>
                  <a:pt x="22082" y="133426"/>
                </a:lnTo>
                <a:lnTo>
                  <a:pt x="18242" y="131521"/>
                </a:lnTo>
                <a:lnTo>
                  <a:pt x="15361" y="129585"/>
                </a:lnTo>
                <a:lnTo>
                  <a:pt x="12496" y="127680"/>
                </a:lnTo>
                <a:lnTo>
                  <a:pt x="9616" y="126720"/>
                </a:lnTo>
                <a:lnTo>
                  <a:pt x="7680" y="124800"/>
                </a:lnTo>
                <a:lnTo>
                  <a:pt x="2880" y="124800"/>
                </a:lnTo>
                <a:lnTo>
                  <a:pt x="1935" y="125760"/>
                </a:lnTo>
                <a:lnTo>
                  <a:pt x="1935" y="126720"/>
                </a:lnTo>
                <a:lnTo>
                  <a:pt x="975" y="127680"/>
                </a:lnTo>
                <a:lnTo>
                  <a:pt x="975" y="130561"/>
                </a:lnTo>
                <a:lnTo>
                  <a:pt x="0" y="131521"/>
                </a:lnTo>
                <a:lnTo>
                  <a:pt x="0" y="139202"/>
                </a:lnTo>
                <a:lnTo>
                  <a:pt x="975" y="141107"/>
                </a:lnTo>
                <a:lnTo>
                  <a:pt x="975" y="143027"/>
                </a:lnTo>
                <a:lnTo>
                  <a:pt x="1935" y="144962"/>
                </a:lnTo>
                <a:lnTo>
                  <a:pt x="2880" y="146867"/>
                </a:lnTo>
                <a:lnTo>
                  <a:pt x="3840" y="147827"/>
                </a:lnTo>
                <a:lnTo>
                  <a:pt x="4815" y="148803"/>
                </a:lnTo>
                <a:lnTo>
                  <a:pt x="6720" y="150708"/>
                </a:lnTo>
                <a:lnTo>
                  <a:pt x="9616" y="151668"/>
                </a:lnTo>
                <a:lnTo>
                  <a:pt x="12496" y="152643"/>
                </a:lnTo>
                <a:lnTo>
                  <a:pt x="15361" y="154548"/>
                </a:lnTo>
                <a:lnTo>
                  <a:pt x="19202" y="155508"/>
                </a:lnTo>
                <a:lnTo>
                  <a:pt x="23042" y="156484"/>
                </a:lnTo>
                <a:lnTo>
                  <a:pt x="26883" y="157429"/>
                </a:lnTo>
                <a:lnTo>
                  <a:pt x="31683" y="158389"/>
                </a:lnTo>
                <a:lnTo>
                  <a:pt x="36484" y="159349"/>
                </a:lnTo>
                <a:lnTo>
                  <a:pt x="54726" y="159349"/>
                </a:lnTo>
                <a:lnTo>
                  <a:pt x="62407" y="158389"/>
                </a:lnTo>
                <a:lnTo>
                  <a:pt x="69128" y="156484"/>
                </a:lnTo>
                <a:lnTo>
                  <a:pt x="76809" y="154548"/>
                </a:lnTo>
                <a:lnTo>
                  <a:pt x="82570" y="151668"/>
                </a:lnTo>
                <a:lnTo>
                  <a:pt x="87370" y="147827"/>
                </a:lnTo>
                <a:lnTo>
                  <a:pt x="92171" y="143987"/>
                </a:lnTo>
                <a:lnTo>
                  <a:pt x="96972" y="139202"/>
                </a:lnTo>
                <a:lnTo>
                  <a:pt x="98892" y="133426"/>
                </a:lnTo>
                <a:lnTo>
                  <a:pt x="101757" y="126720"/>
                </a:lnTo>
                <a:lnTo>
                  <a:pt x="103692" y="120959"/>
                </a:lnTo>
                <a:lnTo>
                  <a:pt x="103692" y="106558"/>
                </a:lnTo>
                <a:lnTo>
                  <a:pt x="101757" y="101757"/>
                </a:lnTo>
                <a:lnTo>
                  <a:pt x="99852" y="96956"/>
                </a:lnTo>
                <a:lnTo>
                  <a:pt x="97917" y="92156"/>
                </a:lnTo>
                <a:lnTo>
                  <a:pt x="95051" y="88315"/>
                </a:lnTo>
                <a:lnTo>
                  <a:pt x="92171" y="85435"/>
                </a:lnTo>
                <a:lnTo>
                  <a:pt x="88331" y="82555"/>
                </a:lnTo>
                <a:lnTo>
                  <a:pt x="84490" y="79674"/>
                </a:lnTo>
                <a:lnTo>
                  <a:pt x="79689" y="76794"/>
                </a:lnTo>
                <a:lnTo>
                  <a:pt x="74889" y="74874"/>
                </a:lnTo>
                <a:lnTo>
                  <a:pt x="71048" y="72953"/>
                </a:lnTo>
                <a:lnTo>
                  <a:pt x="66248" y="71033"/>
                </a:lnTo>
                <a:lnTo>
                  <a:pt x="61447" y="69113"/>
                </a:lnTo>
                <a:lnTo>
                  <a:pt x="57607" y="67193"/>
                </a:lnTo>
                <a:lnTo>
                  <a:pt x="52806" y="65272"/>
                </a:lnTo>
                <a:lnTo>
                  <a:pt x="48006" y="64312"/>
                </a:lnTo>
                <a:lnTo>
                  <a:pt x="44165" y="62392"/>
                </a:lnTo>
                <a:lnTo>
                  <a:pt x="41285" y="59512"/>
                </a:lnTo>
                <a:lnTo>
                  <a:pt x="37444" y="57591"/>
                </a:lnTo>
                <a:lnTo>
                  <a:pt x="34564" y="55671"/>
                </a:lnTo>
                <a:lnTo>
                  <a:pt x="32644" y="52791"/>
                </a:lnTo>
                <a:lnTo>
                  <a:pt x="30723" y="49910"/>
                </a:lnTo>
                <a:lnTo>
                  <a:pt x="29763" y="46070"/>
                </a:lnTo>
                <a:lnTo>
                  <a:pt x="29763" y="36484"/>
                </a:lnTo>
                <a:lnTo>
                  <a:pt x="30723" y="33604"/>
                </a:lnTo>
                <a:lnTo>
                  <a:pt x="32644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3946672" y="755263"/>
            <a:ext cx="95036" cy="195833"/>
          </a:xfrm>
          <a:custGeom>
            <a:avLst/>
            <a:gdLst/>
            <a:ahLst/>
            <a:cxnLst/>
            <a:rect l="l" t="t" r="r" b="b"/>
            <a:pathLst>
              <a:path w="95036" h="195833">
                <a:moveTo>
                  <a:pt x="50886" y="1920"/>
                </a:moveTo>
                <a:lnTo>
                  <a:pt x="49926" y="1920"/>
                </a:lnTo>
                <a:lnTo>
                  <a:pt x="48966" y="960"/>
                </a:lnTo>
                <a:lnTo>
                  <a:pt x="47045" y="960"/>
                </a:lnTo>
                <a:lnTo>
                  <a:pt x="45125" y="0"/>
                </a:lnTo>
                <a:lnTo>
                  <a:pt x="32644" y="0"/>
                </a:lnTo>
                <a:lnTo>
                  <a:pt x="30723" y="960"/>
                </a:lnTo>
                <a:lnTo>
                  <a:pt x="28803" y="960"/>
                </a:lnTo>
                <a:lnTo>
                  <a:pt x="27843" y="1920"/>
                </a:lnTo>
                <a:lnTo>
                  <a:pt x="26883" y="1920"/>
                </a:lnTo>
                <a:lnTo>
                  <a:pt x="25923" y="2880"/>
                </a:lnTo>
                <a:lnTo>
                  <a:pt x="25923" y="39364"/>
                </a:lnTo>
                <a:lnTo>
                  <a:pt x="4800" y="39364"/>
                </a:lnTo>
                <a:lnTo>
                  <a:pt x="3840" y="40325"/>
                </a:lnTo>
                <a:lnTo>
                  <a:pt x="1920" y="40325"/>
                </a:lnTo>
                <a:lnTo>
                  <a:pt x="1920" y="41285"/>
                </a:lnTo>
                <a:lnTo>
                  <a:pt x="960" y="42245"/>
                </a:lnTo>
                <a:lnTo>
                  <a:pt x="960" y="44165"/>
                </a:lnTo>
                <a:lnTo>
                  <a:pt x="0" y="46085"/>
                </a:lnTo>
                <a:lnTo>
                  <a:pt x="0" y="57607"/>
                </a:lnTo>
                <a:lnTo>
                  <a:pt x="960" y="59527"/>
                </a:lnTo>
                <a:lnTo>
                  <a:pt x="1920" y="61447"/>
                </a:lnTo>
                <a:lnTo>
                  <a:pt x="25923" y="61447"/>
                </a:lnTo>
                <a:lnTo>
                  <a:pt x="25923" y="162245"/>
                </a:lnTo>
                <a:lnTo>
                  <a:pt x="27843" y="168965"/>
                </a:lnTo>
                <a:lnTo>
                  <a:pt x="29763" y="174726"/>
                </a:lnTo>
                <a:lnTo>
                  <a:pt x="31683" y="179511"/>
                </a:lnTo>
                <a:lnTo>
                  <a:pt x="35524" y="184312"/>
                </a:lnTo>
                <a:lnTo>
                  <a:pt x="39364" y="188153"/>
                </a:lnTo>
                <a:lnTo>
                  <a:pt x="43205" y="191033"/>
                </a:lnTo>
                <a:lnTo>
                  <a:pt x="48966" y="192968"/>
                </a:lnTo>
                <a:lnTo>
                  <a:pt x="53766" y="194873"/>
                </a:lnTo>
                <a:lnTo>
                  <a:pt x="60487" y="195833"/>
                </a:lnTo>
                <a:lnTo>
                  <a:pt x="75849" y="195833"/>
                </a:lnTo>
                <a:lnTo>
                  <a:pt x="77769" y="194873"/>
                </a:lnTo>
                <a:lnTo>
                  <a:pt x="80634" y="194873"/>
                </a:lnTo>
                <a:lnTo>
                  <a:pt x="82570" y="193913"/>
                </a:lnTo>
                <a:lnTo>
                  <a:pt x="84475" y="193913"/>
                </a:lnTo>
                <a:lnTo>
                  <a:pt x="86410" y="192968"/>
                </a:lnTo>
                <a:lnTo>
                  <a:pt x="88315" y="191993"/>
                </a:lnTo>
                <a:lnTo>
                  <a:pt x="90236" y="191993"/>
                </a:lnTo>
                <a:lnTo>
                  <a:pt x="91196" y="191033"/>
                </a:lnTo>
                <a:lnTo>
                  <a:pt x="92156" y="190073"/>
                </a:lnTo>
                <a:lnTo>
                  <a:pt x="93131" y="189128"/>
                </a:lnTo>
                <a:lnTo>
                  <a:pt x="94076" y="188153"/>
                </a:lnTo>
                <a:lnTo>
                  <a:pt x="94076" y="186248"/>
                </a:lnTo>
                <a:lnTo>
                  <a:pt x="95036" y="184312"/>
                </a:lnTo>
                <a:lnTo>
                  <a:pt x="95036" y="173751"/>
                </a:lnTo>
                <a:lnTo>
                  <a:pt x="94076" y="172791"/>
                </a:lnTo>
                <a:lnTo>
                  <a:pt x="94076" y="170886"/>
                </a:lnTo>
                <a:lnTo>
                  <a:pt x="93131" y="169910"/>
                </a:lnTo>
                <a:lnTo>
                  <a:pt x="93131" y="168965"/>
                </a:lnTo>
                <a:lnTo>
                  <a:pt x="89291" y="168965"/>
                </a:lnTo>
                <a:lnTo>
                  <a:pt x="88315" y="169910"/>
                </a:lnTo>
                <a:lnTo>
                  <a:pt x="87355" y="169910"/>
                </a:lnTo>
                <a:lnTo>
                  <a:pt x="85450" y="170886"/>
                </a:lnTo>
                <a:lnTo>
                  <a:pt x="84475" y="170886"/>
                </a:lnTo>
                <a:lnTo>
                  <a:pt x="82570" y="171846"/>
                </a:lnTo>
                <a:lnTo>
                  <a:pt x="81610" y="171846"/>
                </a:lnTo>
                <a:lnTo>
                  <a:pt x="79674" y="172791"/>
                </a:lnTo>
                <a:lnTo>
                  <a:pt x="65288" y="172791"/>
                </a:lnTo>
                <a:lnTo>
                  <a:pt x="59527" y="170886"/>
                </a:lnTo>
                <a:lnTo>
                  <a:pt x="56647" y="165125"/>
                </a:lnTo>
                <a:lnTo>
                  <a:pt x="53766" y="160324"/>
                </a:lnTo>
                <a:lnTo>
                  <a:pt x="51846" y="152643"/>
                </a:lnTo>
                <a:lnTo>
                  <a:pt x="51846" y="61447"/>
                </a:lnTo>
                <a:lnTo>
                  <a:pt x="91196" y="61447"/>
                </a:lnTo>
                <a:lnTo>
                  <a:pt x="92156" y="60487"/>
                </a:lnTo>
                <a:lnTo>
                  <a:pt x="93131" y="59527"/>
                </a:lnTo>
                <a:lnTo>
                  <a:pt x="94076" y="57607"/>
                </a:lnTo>
                <a:lnTo>
                  <a:pt x="95036" y="54726"/>
                </a:lnTo>
                <a:lnTo>
                  <a:pt x="95036" y="46085"/>
                </a:lnTo>
                <a:lnTo>
                  <a:pt x="94076" y="44165"/>
                </a:lnTo>
                <a:lnTo>
                  <a:pt x="94076" y="43205"/>
                </a:lnTo>
                <a:lnTo>
                  <a:pt x="93131" y="42245"/>
                </a:lnTo>
                <a:lnTo>
                  <a:pt x="93131" y="41285"/>
                </a:lnTo>
                <a:lnTo>
                  <a:pt x="92156" y="40325"/>
                </a:lnTo>
                <a:lnTo>
                  <a:pt x="91196" y="40325"/>
                </a:lnTo>
                <a:lnTo>
                  <a:pt x="90236" y="39364"/>
                </a:lnTo>
                <a:lnTo>
                  <a:pt x="51846" y="39364"/>
                </a:lnTo>
                <a:lnTo>
                  <a:pt x="51846" y="2880"/>
                </a:lnTo>
                <a:lnTo>
                  <a:pt x="50886" y="2880"/>
                </a:lnTo>
                <a:lnTo>
                  <a:pt x="50886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4065711" y="791748"/>
            <a:ext cx="102717" cy="159349"/>
          </a:xfrm>
          <a:custGeom>
            <a:avLst/>
            <a:gdLst/>
            <a:ahLst/>
            <a:cxnLst/>
            <a:rect l="l" t="t" r="r" b="b"/>
            <a:pathLst>
              <a:path w="102717" h="159349">
                <a:moveTo>
                  <a:pt x="39364" y="1920"/>
                </a:moveTo>
                <a:lnTo>
                  <a:pt x="32644" y="3840"/>
                </a:lnTo>
                <a:lnTo>
                  <a:pt x="25923" y="5760"/>
                </a:lnTo>
                <a:lnTo>
                  <a:pt x="21122" y="9601"/>
                </a:lnTo>
                <a:lnTo>
                  <a:pt x="16322" y="13441"/>
                </a:lnTo>
                <a:lnTo>
                  <a:pt x="11521" y="17282"/>
                </a:lnTo>
                <a:lnTo>
                  <a:pt x="8641" y="22082"/>
                </a:lnTo>
                <a:lnTo>
                  <a:pt x="6720" y="26883"/>
                </a:lnTo>
                <a:lnTo>
                  <a:pt x="3840" y="32644"/>
                </a:lnTo>
                <a:lnTo>
                  <a:pt x="2880" y="37444"/>
                </a:lnTo>
                <a:lnTo>
                  <a:pt x="2880" y="49910"/>
                </a:lnTo>
                <a:lnTo>
                  <a:pt x="4800" y="55671"/>
                </a:lnTo>
                <a:lnTo>
                  <a:pt x="6720" y="59512"/>
                </a:lnTo>
                <a:lnTo>
                  <a:pt x="8641" y="64312"/>
                </a:lnTo>
                <a:lnTo>
                  <a:pt x="11521" y="68153"/>
                </a:lnTo>
                <a:lnTo>
                  <a:pt x="14401" y="71993"/>
                </a:lnTo>
                <a:lnTo>
                  <a:pt x="18242" y="74874"/>
                </a:lnTo>
                <a:lnTo>
                  <a:pt x="22082" y="77754"/>
                </a:lnTo>
                <a:lnTo>
                  <a:pt x="25923" y="80634"/>
                </a:lnTo>
                <a:lnTo>
                  <a:pt x="30723" y="82555"/>
                </a:lnTo>
                <a:lnTo>
                  <a:pt x="35524" y="84475"/>
                </a:lnTo>
                <a:lnTo>
                  <a:pt x="39364" y="86395"/>
                </a:lnTo>
                <a:lnTo>
                  <a:pt x="44165" y="88315"/>
                </a:lnTo>
                <a:lnTo>
                  <a:pt x="48966" y="90236"/>
                </a:lnTo>
                <a:lnTo>
                  <a:pt x="52806" y="92156"/>
                </a:lnTo>
                <a:lnTo>
                  <a:pt x="57607" y="93116"/>
                </a:lnTo>
                <a:lnTo>
                  <a:pt x="61447" y="95036"/>
                </a:lnTo>
                <a:lnTo>
                  <a:pt x="64328" y="97916"/>
                </a:lnTo>
                <a:lnTo>
                  <a:pt x="68168" y="99837"/>
                </a:lnTo>
                <a:lnTo>
                  <a:pt x="71033" y="101757"/>
                </a:lnTo>
                <a:lnTo>
                  <a:pt x="72953" y="104637"/>
                </a:lnTo>
                <a:lnTo>
                  <a:pt x="74874" y="107518"/>
                </a:lnTo>
                <a:lnTo>
                  <a:pt x="75834" y="111358"/>
                </a:lnTo>
                <a:lnTo>
                  <a:pt x="75834" y="122880"/>
                </a:lnTo>
                <a:lnTo>
                  <a:pt x="73913" y="125760"/>
                </a:lnTo>
                <a:lnTo>
                  <a:pt x="72953" y="128640"/>
                </a:lnTo>
                <a:lnTo>
                  <a:pt x="70073" y="130561"/>
                </a:lnTo>
                <a:lnTo>
                  <a:pt x="68168" y="132481"/>
                </a:lnTo>
                <a:lnTo>
                  <a:pt x="65288" y="134401"/>
                </a:lnTo>
                <a:lnTo>
                  <a:pt x="61447" y="136306"/>
                </a:lnTo>
                <a:lnTo>
                  <a:pt x="58552" y="137266"/>
                </a:lnTo>
                <a:lnTo>
                  <a:pt x="54726" y="138242"/>
                </a:lnTo>
                <a:lnTo>
                  <a:pt x="40325" y="138242"/>
                </a:lnTo>
                <a:lnTo>
                  <a:pt x="34564" y="137266"/>
                </a:lnTo>
                <a:lnTo>
                  <a:pt x="29763" y="136306"/>
                </a:lnTo>
                <a:lnTo>
                  <a:pt x="24963" y="134401"/>
                </a:lnTo>
                <a:lnTo>
                  <a:pt x="21122" y="133426"/>
                </a:lnTo>
                <a:lnTo>
                  <a:pt x="18242" y="131521"/>
                </a:lnTo>
                <a:lnTo>
                  <a:pt x="14401" y="129585"/>
                </a:lnTo>
                <a:lnTo>
                  <a:pt x="11521" y="127680"/>
                </a:lnTo>
                <a:lnTo>
                  <a:pt x="9601" y="126720"/>
                </a:lnTo>
                <a:lnTo>
                  <a:pt x="6720" y="124800"/>
                </a:lnTo>
                <a:lnTo>
                  <a:pt x="1920" y="124800"/>
                </a:lnTo>
                <a:lnTo>
                  <a:pt x="1920" y="125760"/>
                </a:lnTo>
                <a:lnTo>
                  <a:pt x="960" y="125760"/>
                </a:lnTo>
                <a:lnTo>
                  <a:pt x="960" y="127680"/>
                </a:lnTo>
                <a:lnTo>
                  <a:pt x="0" y="128640"/>
                </a:lnTo>
                <a:lnTo>
                  <a:pt x="0" y="141107"/>
                </a:lnTo>
                <a:lnTo>
                  <a:pt x="960" y="143027"/>
                </a:lnTo>
                <a:lnTo>
                  <a:pt x="960" y="144962"/>
                </a:lnTo>
                <a:lnTo>
                  <a:pt x="1920" y="146867"/>
                </a:lnTo>
                <a:lnTo>
                  <a:pt x="2880" y="147827"/>
                </a:lnTo>
                <a:lnTo>
                  <a:pt x="4800" y="148803"/>
                </a:lnTo>
                <a:lnTo>
                  <a:pt x="5760" y="150708"/>
                </a:lnTo>
                <a:lnTo>
                  <a:pt x="8641" y="151668"/>
                </a:lnTo>
                <a:lnTo>
                  <a:pt x="11521" y="152643"/>
                </a:lnTo>
                <a:lnTo>
                  <a:pt x="14401" y="154548"/>
                </a:lnTo>
                <a:lnTo>
                  <a:pt x="18242" y="155508"/>
                </a:lnTo>
                <a:lnTo>
                  <a:pt x="22082" y="156484"/>
                </a:lnTo>
                <a:lnTo>
                  <a:pt x="25923" y="157429"/>
                </a:lnTo>
                <a:lnTo>
                  <a:pt x="30723" y="158389"/>
                </a:lnTo>
                <a:lnTo>
                  <a:pt x="35524" y="159349"/>
                </a:lnTo>
                <a:lnTo>
                  <a:pt x="53766" y="159349"/>
                </a:lnTo>
                <a:lnTo>
                  <a:pt x="61447" y="158389"/>
                </a:lnTo>
                <a:lnTo>
                  <a:pt x="69113" y="156484"/>
                </a:lnTo>
                <a:lnTo>
                  <a:pt x="75834" y="154548"/>
                </a:lnTo>
                <a:lnTo>
                  <a:pt x="81594" y="151668"/>
                </a:lnTo>
                <a:lnTo>
                  <a:pt x="86395" y="147827"/>
                </a:lnTo>
                <a:lnTo>
                  <a:pt x="92156" y="143987"/>
                </a:lnTo>
                <a:lnTo>
                  <a:pt x="95996" y="139202"/>
                </a:lnTo>
                <a:lnTo>
                  <a:pt x="98877" y="133426"/>
                </a:lnTo>
                <a:lnTo>
                  <a:pt x="101757" y="12672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57"/>
                </a:lnTo>
                <a:lnTo>
                  <a:pt x="99837" y="96956"/>
                </a:lnTo>
                <a:lnTo>
                  <a:pt x="96956" y="92156"/>
                </a:lnTo>
                <a:lnTo>
                  <a:pt x="94076" y="88315"/>
                </a:lnTo>
                <a:lnTo>
                  <a:pt x="91196" y="85435"/>
                </a:lnTo>
                <a:lnTo>
                  <a:pt x="87355" y="82555"/>
                </a:lnTo>
                <a:lnTo>
                  <a:pt x="83515" y="79674"/>
                </a:lnTo>
                <a:lnTo>
                  <a:pt x="78714" y="76794"/>
                </a:lnTo>
                <a:lnTo>
                  <a:pt x="74874" y="74874"/>
                </a:lnTo>
                <a:lnTo>
                  <a:pt x="70073" y="72953"/>
                </a:lnTo>
                <a:lnTo>
                  <a:pt x="65288" y="71033"/>
                </a:lnTo>
                <a:lnTo>
                  <a:pt x="61447" y="69113"/>
                </a:lnTo>
                <a:lnTo>
                  <a:pt x="56647" y="67193"/>
                </a:lnTo>
                <a:lnTo>
                  <a:pt x="51831" y="65272"/>
                </a:lnTo>
                <a:lnTo>
                  <a:pt x="48005" y="64312"/>
                </a:lnTo>
                <a:lnTo>
                  <a:pt x="44165" y="62392"/>
                </a:lnTo>
                <a:lnTo>
                  <a:pt x="40325" y="59512"/>
                </a:lnTo>
                <a:lnTo>
                  <a:pt x="36484" y="57591"/>
                </a:lnTo>
                <a:lnTo>
                  <a:pt x="34564" y="55671"/>
                </a:lnTo>
                <a:lnTo>
                  <a:pt x="31683" y="52791"/>
                </a:lnTo>
                <a:lnTo>
                  <a:pt x="29763" y="49910"/>
                </a:lnTo>
                <a:lnTo>
                  <a:pt x="28803" y="46070"/>
                </a:lnTo>
                <a:lnTo>
                  <a:pt x="28803" y="38389"/>
                </a:lnTo>
                <a:lnTo>
                  <a:pt x="29763" y="36484"/>
                </a:lnTo>
                <a:lnTo>
                  <a:pt x="30723" y="33604"/>
                </a:lnTo>
                <a:lnTo>
                  <a:pt x="31683" y="30723"/>
                </a:lnTo>
                <a:lnTo>
                  <a:pt x="33604" y="28803"/>
                </a:lnTo>
                <a:lnTo>
                  <a:pt x="35524" y="26883"/>
                </a:lnTo>
                <a:lnTo>
                  <a:pt x="37444" y="24963"/>
                </a:lnTo>
                <a:lnTo>
                  <a:pt x="40325" y="23042"/>
                </a:lnTo>
                <a:lnTo>
                  <a:pt x="44165" y="22082"/>
                </a:lnTo>
                <a:lnTo>
                  <a:pt x="47045" y="21122"/>
                </a:lnTo>
                <a:lnTo>
                  <a:pt x="65288" y="21122"/>
                </a:lnTo>
                <a:lnTo>
                  <a:pt x="69113" y="23042"/>
                </a:lnTo>
                <a:lnTo>
                  <a:pt x="72953" y="24002"/>
                </a:lnTo>
                <a:lnTo>
                  <a:pt x="76794" y="24963"/>
                </a:lnTo>
                <a:lnTo>
                  <a:pt x="79674" y="26883"/>
                </a:lnTo>
                <a:lnTo>
                  <a:pt x="82555" y="27843"/>
                </a:lnTo>
                <a:lnTo>
                  <a:pt x="85435" y="28803"/>
                </a:lnTo>
                <a:lnTo>
                  <a:pt x="86395" y="30723"/>
                </a:lnTo>
                <a:lnTo>
                  <a:pt x="88315" y="31668"/>
                </a:lnTo>
                <a:lnTo>
                  <a:pt x="93116" y="31668"/>
                </a:lnTo>
                <a:lnTo>
                  <a:pt x="93116" y="30723"/>
                </a:lnTo>
                <a:lnTo>
                  <a:pt x="94076" y="30723"/>
                </a:lnTo>
                <a:lnTo>
                  <a:pt x="94076" y="28803"/>
                </a:lnTo>
                <a:lnTo>
                  <a:pt x="95036" y="27843"/>
                </a:lnTo>
                <a:lnTo>
                  <a:pt x="95036" y="16322"/>
                </a:lnTo>
                <a:lnTo>
                  <a:pt x="94076" y="15361"/>
                </a:lnTo>
                <a:lnTo>
                  <a:pt x="94076" y="12481"/>
                </a:lnTo>
                <a:lnTo>
                  <a:pt x="93116" y="12481"/>
                </a:lnTo>
                <a:lnTo>
                  <a:pt x="93116" y="11521"/>
                </a:lnTo>
                <a:lnTo>
                  <a:pt x="92156" y="10561"/>
                </a:lnTo>
                <a:lnTo>
                  <a:pt x="91196" y="9601"/>
                </a:lnTo>
                <a:lnTo>
                  <a:pt x="90236" y="8641"/>
                </a:lnTo>
                <a:lnTo>
                  <a:pt x="88315" y="7680"/>
                </a:lnTo>
                <a:lnTo>
                  <a:pt x="86395" y="6720"/>
                </a:lnTo>
                <a:lnTo>
                  <a:pt x="84475" y="5760"/>
                </a:lnTo>
                <a:lnTo>
                  <a:pt x="81594" y="4800"/>
                </a:lnTo>
                <a:lnTo>
                  <a:pt x="78714" y="3840"/>
                </a:lnTo>
                <a:lnTo>
                  <a:pt x="74874" y="2880"/>
                </a:lnTo>
                <a:lnTo>
                  <a:pt x="72009" y="1920"/>
                </a:lnTo>
                <a:lnTo>
                  <a:pt x="68168" y="960"/>
                </a:lnTo>
                <a:lnTo>
                  <a:pt x="64328" y="960"/>
                </a:lnTo>
                <a:lnTo>
                  <a:pt x="60487" y="0"/>
                </a:lnTo>
                <a:lnTo>
                  <a:pt x="47045" y="0"/>
                </a:lnTo>
                <a:lnTo>
                  <a:pt x="39364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4263466" y="722635"/>
            <a:ext cx="98877" cy="226542"/>
          </a:xfrm>
          <a:custGeom>
            <a:avLst/>
            <a:gdLst/>
            <a:ahLst/>
            <a:cxnLst/>
            <a:rect l="l" t="t" r="r" b="b"/>
            <a:pathLst>
              <a:path w="98877" h="226542">
                <a:moveTo>
                  <a:pt x="97916" y="10546"/>
                </a:moveTo>
                <a:lnTo>
                  <a:pt x="97916" y="7680"/>
                </a:lnTo>
                <a:lnTo>
                  <a:pt x="96956" y="6705"/>
                </a:lnTo>
                <a:lnTo>
                  <a:pt x="96956" y="5760"/>
                </a:lnTo>
                <a:lnTo>
                  <a:pt x="95996" y="5760"/>
                </a:lnTo>
                <a:lnTo>
                  <a:pt x="95036" y="4800"/>
                </a:lnTo>
                <a:lnTo>
                  <a:pt x="94076" y="3840"/>
                </a:lnTo>
                <a:lnTo>
                  <a:pt x="92156" y="3840"/>
                </a:lnTo>
                <a:lnTo>
                  <a:pt x="90236" y="2865"/>
                </a:lnTo>
                <a:lnTo>
                  <a:pt x="87355" y="1920"/>
                </a:lnTo>
                <a:lnTo>
                  <a:pt x="83515" y="960"/>
                </a:lnTo>
                <a:lnTo>
                  <a:pt x="80634" y="0"/>
                </a:lnTo>
                <a:lnTo>
                  <a:pt x="65272" y="0"/>
                </a:lnTo>
                <a:lnTo>
                  <a:pt x="57591" y="960"/>
                </a:lnTo>
                <a:lnTo>
                  <a:pt x="51846" y="3840"/>
                </a:lnTo>
                <a:lnTo>
                  <a:pt x="46085" y="5760"/>
                </a:lnTo>
                <a:lnTo>
                  <a:pt x="41285" y="8641"/>
                </a:lnTo>
                <a:lnTo>
                  <a:pt x="37444" y="13426"/>
                </a:lnTo>
                <a:lnTo>
                  <a:pt x="33604" y="18242"/>
                </a:lnTo>
                <a:lnTo>
                  <a:pt x="30723" y="23987"/>
                </a:lnTo>
                <a:lnTo>
                  <a:pt x="28803" y="31668"/>
                </a:lnTo>
                <a:lnTo>
                  <a:pt x="28654" y="32200"/>
                </a:lnTo>
                <a:lnTo>
                  <a:pt x="26606" y="43530"/>
                </a:lnTo>
                <a:lnTo>
                  <a:pt x="25923" y="57591"/>
                </a:lnTo>
                <a:lnTo>
                  <a:pt x="25923" y="71993"/>
                </a:lnTo>
                <a:lnTo>
                  <a:pt x="4800" y="71993"/>
                </a:lnTo>
                <a:lnTo>
                  <a:pt x="3840" y="72953"/>
                </a:lnTo>
                <a:lnTo>
                  <a:pt x="2880" y="72953"/>
                </a:lnTo>
                <a:lnTo>
                  <a:pt x="1920" y="73914"/>
                </a:lnTo>
                <a:lnTo>
                  <a:pt x="1920" y="74874"/>
                </a:lnTo>
                <a:lnTo>
                  <a:pt x="960" y="75834"/>
                </a:lnTo>
                <a:lnTo>
                  <a:pt x="960" y="78714"/>
                </a:lnTo>
                <a:lnTo>
                  <a:pt x="0" y="79674"/>
                </a:lnTo>
                <a:lnTo>
                  <a:pt x="0" y="87355"/>
                </a:lnTo>
                <a:lnTo>
                  <a:pt x="960" y="90236"/>
                </a:lnTo>
                <a:lnTo>
                  <a:pt x="1920" y="92156"/>
                </a:lnTo>
                <a:lnTo>
                  <a:pt x="2880" y="94076"/>
                </a:lnTo>
                <a:lnTo>
                  <a:pt x="25923" y="94076"/>
                </a:lnTo>
                <a:lnTo>
                  <a:pt x="25923" y="223662"/>
                </a:lnTo>
                <a:lnTo>
                  <a:pt x="26883" y="223662"/>
                </a:lnTo>
                <a:lnTo>
                  <a:pt x="26883" y="224622"/>
                </a:lnTo>
                <a:lnTo>
                  <a:pt x="27843" y="225597"/>
                </a:lnTo>
                <a:lnTo>
                  <a:pt x="29763" y="225597"/>
                </a:lnTo>
                <a:lnTo>
                  <a:pt x="31683" y="226542"/>
                </a:lnTo>
                <a:lnTo>
                  <a:pt x="48005" y="226542"/>
                </a:lnTo>
                <a:lnTo>
                  <a:pt x="48966" y="225597"/>
                </a:lnTo>
                <a:lnTo>
                  <a:pt x="49911" y="225597"/>
                </a:lnTo>
                <a:lnTo>
                  <a:pt x="50886" y="224622"/>
                </a:lnTo>
                <a:lnTo>
                  <a:pt x="51846" y="224622"/>
                </a:lnTo>
                <a:lnTo>
                  <a:pt x="51846" y="223662"/>
                </a:lnTo>
                <a:lnTo>
                  <a:pt x="52806" y="223662"/>
                </a:lnTo>
                <a:lnTo>
                  <a:pt x="52806" y="94076"/>
                </a:lnTo>
                <a:lnTo>
                  <a:pt x="87355" y="94076"/>
                </a:lnTo>
                <a:lnTo>
                  <a:pt x="88315" y="93116"/>
                </a:lnTo>
                <a:lnTo>
                  <a:pt x="89275" y="92156"/>
                </a:lnTo>
                <a:lnTo>
                  <a:pt x="90236" y="90236"/>
                </a:lnTo>
                <a:lnTo>
                  <a:pt x="90236" y="76794"/>
                </a:lnTo>
                <a:lnTo>
                  <a:pt x="89275" y="75834"/>
                </a:lnTo>
                <a:lnTo>
                  <a:pt x="89275" y="74874"/>
                </a:lnTo>
                <a:lnTo>
                  <a:pt x="88315" y="73914"/>
                </a:lnTo>
                <a:lnTo>
                  <a:pt x="88315" y="72953"/>
                </a:lnTo>
                <a:lnTo>
                  <a:pt x="86395" y="72953"/>
                </a:lnTo>
                <a:lnTo>
                  <a:pt x="86395" y="71993"/>
                </a:lnTo>
                <a:lnTo>
                  <a:pt x="52806" y="71993"/>
                </a:lnTo>
                <a:lnTo>
                  <a:pt x="52806" y="49911"/>
                </a:lnTo>
                <a:lnTo>
                  <a:pt x="53751" y="45110"/>
                </a:lnTo>
                <a:lnTo>
                  <a:pt x="53751" y="41269"/>
                </a:lnTo>
                <a:lnTo>
                  <a:pt x="54726" y="36469"/>
                </a:lnTo>
                <a:lnTo>
                  <a:pt x="55686" y="32628"/>
                </a:lnTo>
                <a:lnTo>
                  <a:pt x="57591" y="29763"/>
                </a:lnTo>
                <a:lnTo>
                  <a:pt x="59527" y="26868"/>
                </a:lnTo>
                <a:lnTo>
                  <a:pt x="61432" y="24947"/>
                </a:lnTo>
                <a:lnTo>
                  <a:pt x="64312" y="23987"/>
                </a:lnTo>
                <a:lnTo>
                  <a:pt x="67193" y="23042"/>
                </a:lnTo>
                <a:lnTo>
                  <a:pt x="71033" y="22082"/>
                </a:lnTo>
                <a:lnTo>
                  <a:pt x="80634" y="22082"/>
                </a:lnTo>
                <a:lnTo>
                  <a:pt x="82555" y="23042"/>
                </a:lnTo>
                <a:lnTo>
                  <a:pt x="84475" y="23042"/>
                </a:lnTo>
                <a:lnTo>
                  <a:pt x="86395" y="23987"/>
                </a:lnTo>
                <a:lnTo>
                  <a:pt x="88315" y="24947"/>
                </a:lnTo>
                <a:lnTo>
                  <a:pt x="89275" y="24947"/>
                </a:lnTo>
                <a:lnTo>
                  <a:pt x="91196" y="25923"/>
                </a:lnTo>
                <a:lnTo>
                  <a:pt x="92156" y="25923"/>
                </a:lnTo>
                <a:lnTo>
                  <a:pt x="93116" y="26868"/>
                </a:lnTo>
                <a:lnTo>
                  <a:pt x="96956" y="26868"/>
                </a:lnTo>
                <a:lnTo>
                  <a:pt x="96956" y="25923"/>
                </a:lnTo>
                <a:lnTo>
                  <a:pt x="97916" y="25923"/>
                </a:lnTo>
                <a:lnTo>
                  <a:pt x="97916" y="23042"/>
                </a:lnTo>
                <a:lnTo>
                  <a:pt x="98877" y="22082"/>
                </a:lnTo>
                <a:lnTo>
                  <a:pt x="98877" y="11521"/>
                </a:lnTo>
                <a:lnTo>
                  <a:pt x="97916" y="105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4367143" y="791748"/>
            <a:ext cx="119999" cy="158389"/>
          </a:xfrm>
          <a:custGeom>
            <a:avLst/>
            <a:gdLst/>
            <a:ahLst/>
            <a:cxnLst/>
            <a:rect l="l" t="t" r="r" b="b"/>
            <a:pathLst>
              <a:path w="119999" h="158389">
                <a:moveTo>
                  <a:pt x="8641" y="33604"/>
                </a:moveTo>
                <a:lnTo>
                  <a:pt x="8641" y="34564"/>
                </a:lnTo>
                <a:lnTo>
                  <a:pt x="9601" y="35509"/>
                </a:lnTo>
                <a:lnTo>
                  <a:pt x="10561" y="36484"/>
                </a:lnTo>
                <a:lnTo>
                  <a:pt x="16322" y="36484"/>
                </a:lnTo>
                <a:lnTo>
                  <a:pt x="18242" y="34564"/>
                </a:lnTo>
                <a:lnTo>
                  <a:pt x="21122" y="32644"/>
                </a:lnTo>
                <a:lnTo>
                  <a:pt x="24963" y="31668"/>
                </a:lnTo>
                <a:lnTo>
                  <a:pt x="28803" y="29763"/>
                </a:lnTo>
                <a:lnTo>
                  <a:pt x="32644" y="27843"/>
                </a:lnTo>
                <a:lnTo>
                  <a:pt x="37444" y="25923"/>
                </a:lnTo>
                <a:lnTo>
                  <a:pt x="42245" y="24002"/>
                </a:lnTo>
                <a:lnTo>
                  <a:pt x="47045" y="23042"/>
                </a:lnTo>
                <a:lnTo>
                  <a:pt x="53766" y="22082"/>
                </a:lnTo>
                <a:lnTo>
                  <a:pt x="66233" y="22082"/>
                </a:lnTo>
                <a:lnTo>
                  <a:pt x="71033" y="23042"/>
                </a:lnTo>
                <a:lnTo>
                  <a:pt x="75834" y="24002"/>
                </a:lnTo>
                <a:lnTo>
                  <a:pt x="79674" y="25923"/>
                </a:lnTo>
                <a:lnTo>
                  <a:pt x="8351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196" y="41285"/>
                </a:lnTo>
                <a:lnTo>
                  <a:pt x="93116" y="45110"/>
                </a:lnTo>
                <a:lnTo>
                  <a:pt x="93116" y="67193"/>
                </a:lnTo>
                <a:lnTo>
                  <a:pt x="72953" y="67193"/>
                </a:lnTo>
                <a:lnTo>
                  <a:pt x="67022" y="67282"/>
                </a:lnTo>
                <a:lnTo>
                  <a:pt x="54227" y="68189"/>
                </a:lnTo>
                <a:lnTo>
                  <a:pt x="42245" y="70073"/>
                </a:lnTo>
                <a:lnTo>
                  <a:pt x="33604" y="71993"/>
                </a:lnTo>
                <a:lnTo>
                  <a:pt x="25923" y="75834"/>
                </a:lnTo>
                <a:lnTo>
                  <a:pt x="20162" y="79674"/>
                </a:lnTo>
                <a:lnTo>
                  <a:pt x="13441" y="83515"/>
                </a:lnTo>
                <a:lnTo>
                  <a:pt x="8641" y="88315"/>
                </a:lnTo>
                <a:lnTo>
                  <a:pt x="576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1920" y="128640"/>
                </a:lnTo>
                <a:lnTo>
                  <a:pt x="3840" y="134401"/>
                </a:lnTo>
                <a:lnTo>
                  <a:pt x="6720" y="140147"/>
                </a:lnTo>
                <a:lnTo>
                  <a:pt x="9601" y="143987"/>
                </a:lnTo>
                <a:lnTo>
                  <a:pt x="14401" y="147827"/>
                </a:lnTo>
                <a:lnTo>
                  <a:pt x="18242" y="151668"/>
                </a:lnTo>
                <a:lnTo>
                  <a:pt x="24002" y="154548"/>
                </a:lnTo>
                <a:lnTo>
                  <a:pt x="29763" y="156484"/>
                </a:lnTo>
                <a:lnTo>
                  <a:pt x="36484" y="158389"/>
                </a:lnTo>
                <a:lnTo>
                  <a:pt x="29763" y="127680"/>
                </a:lnTo>
                <a:lnTo>
                  <a:pt x="27843" y="121920"/>
                </a:lnTo>
                <a:lnTo>
                  <a:pt x="27843" y="109438"/>
                </a:lnTo>
                <a:lnTo>
                  <a:pt x="2880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4564" y="95996"/>
                </a:lnTo>
                <a:lnTo>
                  <a:pt x="38404" y="94076"/>
                </a:lnTo>
                <a:lnTo>
                  <a:pt x="41285" y="91196"/>
                </a:lnTo>
                <a:lnTo>
                  <a:pt x="46085" y="89275"/>
                </a:lnTo>
                <a:lnTo>
                  <a:pt x="51831" y="88315"/>
                </a:lnTo>
                <a:lnTo>
                  <a:pt x="56647" y="87355"/>
                </a:lnTo>
                <a:lnTo>
                  <a:pt x="6335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80634" y="129585"/>
                </a:lnTo>
                <a:lnTo>
                  <a:pt x="73913" y="133426"/>
                </a:lnTo>
                <a:lnTo>
                  <a:pt x="68153" y="137266"/>
                </a:lnTo>
                <a:lnTo>
                  <a:pt x="61432" y="139202"/>
                </a:lnTo>
                <a:lnTo>
                  <a:pt x="63722" y="158027"/>
                </a:lnTo>
                <a:lnTo>
                  <a:pt x="75834" y="154548"/>
                </a:lnTo>
                <a:lnTo>
                  <a:pt x="76937" y="153857"/>
                </a:lnTo>
                <a:lnTo>
                  <a:pt x="87257" y="146738"/>
                </a:lnTo>
                <a:lnTo>
                  <a:pt x="96956" y="138242"/>
                </a:lnTo>
                <a:lnTo>
                  <a:pt x="96956" y="155508"/>
                </a:lnTo>
                <a:lnTo>
                  <a:pt x="97916" y="155508"/>
                </a:lnTo>
                <a:lnTo>
                  <a:pt x="98877" y="156484"/>
                </a:lnTo>
                <a:lnTo>
                  <a:pt x="99837" y="156484"/>
                </a:lnTo>
                <a:lnTo>
                  <a:pt x="101757" y="157429"/>
                </a:lnTo>
                <a:lnTo>
                  <a:pt x="115199" y="157429"/>
                </a:lnTo>
                <a:lnTo>
                  <a:pt x="116159" y="156484"/>
                </a:lnTo>
                <a:lnTo>
                  <a:pt x="118079" y="156484"/>
                </a:lnTo>
                <a:lnTo>
                  <a:pt x="118079" y="155508"/>
                </a:lnTo>
                <a:lnTo>
                  <a:pt x="119039" y="155508"/>
                </a:lnTo>
                <a:lnTo>
                  <a:pt x="119999" y="154548"/>
                </a:lnTo>
                <a:lnTo>
                  <a:pt x="119999" y="46070"/>
                </a:lnTo>
                <a:lnTo>
                  <a:pt x="119039" y="38389"/>
                </a:lnTo>
                <a:lnTo>
                  <a:pt x="117119" y="31668"/>
                </a:lnTo>
                <a:lnTo>
                  <a:pt x="114239" y="24002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2717" y="9601"/>
                </a:lnTo>
                <a:lnTo>
                  <a:pt x="95996" y="5760"/>
                </a:lnTo>
                <a:lnTo>
                  <a:pt x="89275" y="3840"/>
                </a:lnTo>
                <a:lnTo>
                  <a:pt x="87773" y="3305"/>
                </a:lnTo>
                <a:lnTo>
                  <a:pt x="76048" y="728"/>
                </a:lnTo>
                <a:lnTo>
                  <a:pt x="62392" y="0"/>
                </a:lnTo>
                <a:lnTo>
                  <a:pt x="56647" y="0"/>
                </a:lnTo>
                <a:lnTo>
                  <a:pt x="50871" y="960"/>
                </a:lnTo>
                <a:lnTo>
                  <a:pt x="46085" y="1920"/>
                </a:lnTo>
                <a:lnTo>
                  <a:pt x="40325" y="2880"/>
                </a:lnTo>
                <a:lnTo>
                  <a:pt x="35524" y="3840"/>
                </a:lnTo>
                <a:lnTo>
                  <a:pt x="30723" y="5760"/>
                </a:lnTo>
                <a:lnTo>
                  <a:pt x="25923" y="7680"/>
                </a:lnTo>
                <a:lnTo>
                  <a:pt x="22082" y="8641"/>
                </a:lnTo>
                <a:lnTo>
                  <a:pt x="18242" y="10561"/>
                </a:lnTo>
                <a:lnTo>
                  <a:pt x="14401" y="12481"/>
                </a:lnTo>
                <a:lnTo>
                  <a:pt x="12481" y="14401"/>
                </a:lnTo>
                <a:lnTo>
                  <a:pt x="10561" y="15361"/>
                </a:lnTo>
                <a:lnTo>
                  <a:pt x="9601" y="17282"/>
                </a:lnTo>
                <a:lnTo>
                  <a:pt x="8641" y="18242"/>
                </a:lnTo>
                <a:lnTo>
                  <a:pt x="7680" y="20162"/>
                </a:lnTo>
                <a:lnTo>
                  <a:pt x="7680" y="32644"/>
                </a:lnTo>
                <a:lnTo>
                  <a:pt x="8641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4396907" y="919429"/>
            <a:ext cx="33959" cy="31668"/>
          </a:xfrm>
          <a:custGeom>
            <a:avLst/>
            <a:gdLst/>
            <a:ahLst/>
            <a:cxnLst/>
            <a:rect l="l" t="t" r="r" b="b"/>
            <a:pathLst>
              <a:path w="33959" h="31668">
                <a:moveTo>
                  <a:pt x="24947" y="11521"/>
                </a:moveTo>
                <a:lnTo>
                  <a:pt x="16322" y="11521"/>
                </a:lnTo>
                <a:lnTo>
                  <a:pt x="9601" y="8625"/>
                </a:lnTo>
                <a:lnTo>
                  <a:pt x="4800" y="4800"/>
                </a:lnTo>
                <a:lnTo>
                  <a:pt x="0" y="0"/>
                </a:lnTo>
                <a:lnTo>
                  <a:pt x="6720" y="30708"/>
                </a:lnTo>
                <a:lnTo>
                  <a:pt x="13441" y="31668"/>
                </a:lnTo>
                <a:lnTo>
                  <a:pt x="21128" y="31668"/>
                </a:lnTo>
                <a:lnTo>
                  <a:pt x="33959" y="30346"/>
                </a:lnTo>
                <a:lnTo>
                  <a:pt x="31668" y="11521"/>
                </a:lnTo>
                <a:lnTo>
                  <a:pt x="24947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/>
          <p:nvPr/>
        </p:nvSpPr>
        <p:spPr>
          <a:xfrm>
            <a:off x="4536094" y="723595"/>
            <a:ext cx="25923" cy="225582"/>
          </a:xfrm>
          <a:custGeom>
            <a:avLst/>
            <a:gdLst/>
            <a:ahLst/>
            <a:cxnLst/>
            <a:rect l="l" t="t" r="r" b="b"/>
            <a:pathLst>
              <a:path w="25923" h="225582">
                <a:moveTo>
                  <a:pt x="960" y="223662"/>
                </a:moveTo>
                <a:lnTo>
                  <a:pt x="960" y="224637"/>
                </a:lnTo>
                <a:lnTo>
                  <a:pt x="3840" y="224637"/>
                </a:lnTo>
                <a:lnTo>
                  <a:pt x="4800" y="225582"/>
                </a:lnTo>
                <a:lnTo>
                  <a:pt x="21122" y="225582"/>
                </a:lnTo>
                <a:lnTo>
                  <a:pt x="23042" y="224637"/>
                </a:lnTo>
                <a:lnTo>
                  <a:pt x="24002" y="224637"/>
                </a:lnTo>
                <a:lnTo>
                  <a:pt x="24963" y="223662"/>
                </a:lnTo>
                <a:lnTo>
                  <a:pt x="25923" y="222702"/>
                </a:lnTo>
                <a:lnTo>
                  <a:pt x="25923" y="2880"/>
                </a:lnTo>
                <a:lnTo>
                  <a:pt x="24963" y="2880"/>
                </a:lnTo>
                <a:lnTo>
                  <a:pt x="24963" y="1905"/>
                </a:lnTo>
                <a:lnTo>
                  <a:pt x="24002" y="1905"/>
                </a:lnTo>
                <a:lnTo>
                  <a:pt x="23042" y="960"/>
                </a:lnTo>
                <a:lnTo>
                  <a:pt x="19202" y="960"/>
                </a:lnTo>
                <a:lnTo>
                  <a:pt x="18242" y="0"/>
                </a:lnTo>
                <a:lnTo>
                  <a:pt x="7680" y="0"/>
                </a:lnTo>
                <a:lnTo>
                  <a:pt x="6720" y="960"/>
                </a:lnTo>
                <a:lnTo>
                  <a:pt x="2880" y="960"/>
                </a:lnTo>
                <a:lnTo>
                  <a:pt x="1920" y="1905"/>
                </a:lnTo>
                <a:lnTo>
                  <a:pt x="960" y="1905"/>
                </a:lnTo>
                <a:lnTo>
                  <a:pt x="960" y="2880"/>
                </a:lnTo>
                <a:lnTo>
                  <a:pt x="0" y="2880"/>
                </a:lnTo>
                <a:lnTo>
                  <a:pt x="0" y="222702"/>
                </a:lnTo>
                <a:lnTo>
                  <a:pt x="960" y="2236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/>
          <p:nvPr/>
        </p:nvSpPr>
        <p:spPr>
          <a:xfrm>
            <a:off x="4611944" y="723595"/>
            <a:ext cx="25908" cy="225582"/>
          </a:xfrm>
          <a:custGeom>
            <a:avLst/>
            <a:gdLst/>
            <a:ahLst/>
            <a:cxnLst/>
            <a:rect l="l" t="t" r="r" b="b"/>
            <a:pathLst>
              <a:path w="25908" h="225582">
                <a:moveTo>
                  <a:pt x="25908" y="220797"/>
                </a:moveTo>
                <a:lnTo>
                  <a:pt x="25908" y="2880"/>
                </a:lnTo>
                <a:lnTo>
                  <a:pt x="24947" y="2880"/>
                </a:lnTo>
                <a:lnTo>
                  <a:pt x="23987" y="1905"/>
                </a:lnTo>
                <a:lnTo>
                  <a:pt x="23027" y="1905"/>
                </a:lnTo>
                <a:lnTo>
                  <a:pt x="22067" y="960"/>
                </a:lnTo>
                <a:lnTo>
                  <a:pt x="19187" y="960"/>
                </a:lnTo>
                <a:lnTo>
                  <a:pt x="17266" y="0"/>
                </a:lnTo>
                <a:lnTo>
                  <a:pt x="7680" y="0"/>
                </a:lnTo>
                <a:lnTo>
                  <a:pt x="6705" y="960"/>
                </a:lnTo>
                <a:lnTo>
                  <a:pt x="2865" y="960"/>
                </a:lnTo>
                <a:lnTo>
                  <a:pt x="1904" y="1905"/>
                </a:lnTo>
                <a:lnTo>
                  <a:pt x="960" y="1905"/>
                </a:lnTo>
                <a:lnTo>
                  <a:pt x="0" y="2880"/>
                </a:lnTo>
                <a:lnTo>
                  <a:pt x="0" y="222702"/>
                </a:lnTo>
                <a:lnTo>
                  <a:pt x="960" y="223662"/>
                </a:lnTo>
                <a:lnTo>
                  <a:pt x="960" y="224637"/>
                </a:lnTo>
                <a:lnTo>
                  <a:pt x="2865" y="224637"/>
                </a:lnTo>
                <a:lnTo>
                  <a:pt x="4800" y="225582"/>
                </a:lnTo>
                <a:lnTo>
                  <a:pt x="21107" y="225582"/>
                </a:lnTo>
                <a:lnTo>
                  <a:pt x="22067" y="224637"/>
                </a:lnTo>
                <a:lnTo>
                  <a:pt x="23027" y="224637"/>
                </a:lnTo>
                <a:lnTo>
                  <a:pt x="23987" y="223662"/>
                </a:lnTo>
                <a:lnTo>
                  <a:pt x="24947" y="223662"/>
                </a:lnTo>
                <a:lnTo>
                  <a:pt x="25908" y="222702"/>
                </a:lnTo>
                <a:lnTo>
                  <a:pt x="25908" y="220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" name="object 38"/>
          <p:cNvSpPr/>
          <p:nvPr/>
        </p:nvSpPr>
        <p:spPr>
          <a:xfrm>
            <a:off x="4766492" y="710153"/>
            <a:ext cx="297591" cy="238079"/>
          </a:xfrm>
          <a:custGeom>
            <a:avLst/>
            <a:gdLst/>
            <a:ahLst/>
            <a:cxnLst/>
            <a:rect l="l" t="t" r="r" b="b"/>
            <a:pathLst>
              <a:path w="297591" h="238079">
                <a:moveTo>
                  <a:pt x="297591" y="119039"/>
                </a:moveTo>
                <a:lnTo>
                  <a:pt x="177591" y="0"/>
                </a:lnTo>
                <a:lnTo>
                  <a:pt x="88315" y="0"/>
                </a:lnTo>
                <a:lnTo>
                  <a:pt x="175671" y="87355"/>
                </a:lnTo>
                <a:lnTo>
                  <a:pt x="0" y="87355"/>
                </a:lnTo>
                <a:lnTo>
                  <a:pt x="0" y="150708"/>
                </a:lnTo>
                <a:lnTo>
                  <a:pt x="175671" y="150708"/>
                </a:lnTo>
                <a:lnTo>
                  <a:pt x="88315" y="238079"/>
                </a:lnTo>
                <a:lnTo>
                  <a:pt x="177591" y="238079"/>
                </a:lnTo>
                <a:lnTo>
                  <a:pt x="297591" y="119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" name="object 39"/>
          <p:cNvSpPr/>
          <p:nvPr/>
        </p:nvSpPr>
        <p:spPr>
          <a:xfrm>
            <a:off x="5833978" y="2920959"/>
            <a:ext cx="23042" cy="0"/>
          </a:xfrm>
          <a:custGeom>
            <a:avLst/>
            <a:gdLst/>
            <a:ahLst/>
            <a:cxnLst/>
            <a:rect l="l" t="t" r="r" b="b"/>
            <a:pathLst>
              <a:path w="23042" h="0">
                <a:moveTo>
                  <a:pt x="0" y="0"/>
                </a:moveTo>
                <a:lnTo>
                  <a:pt x="23042" y="0"/>
                </a:lnTo>
              </a:path>
            </a:pathLst>
          </a:custGeom>
          <a:ln w="1279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" name="object 40"/>
          <p:cNvSpPr/>
          <p:nvPr/>
        </p:nvSpPr>
        <p:spPr>
          <a:xfrm>
            <a:off x="5755264" y="2920959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279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" name="object 41"/>
          <p:cNvSpPr/>
          <p:nvPr/>
        </p:nvSpPr>
        <p:spPr>
          <a:xfrm>
            <a:off x="5675589" y="2920959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279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" name="object 42"/>
          <p:cNvSpPr/>
          <p:nvPr/>
        </p:nvSpPr>
        <p:spPr>
          <a:xfrm>
            <a:off x="5596859" y="2920959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279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" name="object 43"/>
          <p:cNvSpPr/>
          <p:nvPr/>
        </p:nvSpPr>
        <p:spPr>
          <a:xfrm>
            <a:off x="5518144" y="2920959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279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/>
          <p:nvPr/>
        </p:nvSpPr>
        <p:spPr>
          <a:xfrm>
            <a:off x="5438470" y="2920959"/>
            <a:ext cx="46085" cy="0"/>
          </a:xfrm>
          <a:custGeom>
            <a:avLst/>
            <a:gdLst/>
            <a:ahLst/>
            <a:cxnLst/>
            <a:rect l="l" t="t" r="r" b="b"/>
            <a:pathLst>
              <a:path w="46085" h="0">
                <a:moveTo>
                  <a:pt x="0" y="0"/>
                </a:moveTo>
                <a:lnTo>
                  <a:pt x="46085" y="0"/>
                </a:lnTo>
              </a:path>
            </a:pathLst>
          </a:custGeom>
          <a:ln w="1279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" name="object 45"/>
          <p:cNvSpPr/>
          <p:nvPr/>
        </p:nvSpPr>
        <p:spPr>
          <a:xfrm>
            <a:off x="5359755" y="2920959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279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/>
          <p:nvPr/>
        </p:nvSpPr>
        <p:spPr>
          <a:xfrm>
            <a:off x="5281041" y="2920959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279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" name="object 47"/>
          <p:cNvSpPr/>
          <p:nvPr/>
        </p:nvSpPr>
        <p:spPr>
          <a:xfrm>
            <a:off x="5202311" y="2920959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279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/>
          <p:nvPr/>
        </p:nvSpPr>
        <p:spPr>
          <a:xfrm>
            <a:off x="5122636" y="2920959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279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" name="object 49"/>
          <p:cNvSpPr/>
          <p:nvPr/>
        </p:nvSpPr>
        <p:spPr>
          <a:xfrm>
            <a:off x="5043921" y="2920959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279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" name="object 50"/>
          <p:cNvSpPr/>
          <p:nvPr/>
        </p:nvSpPr>
        <p:spPr>
          <a:xfrm>
            <a:off x="4965207" y="2920959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279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" name="object 51"/>
          <p:cNvSpPr/>
          <p:nvPr/>
        </p:nvSpPr>
        <p:spPr>
          <a:xfrm>
            <a:off x="4885532" y="2920959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279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/>
          <p:nvPr/>
        </p:nvSpPr>
        <p:spPr>
          <a:xfrm>
            <a:off x="4806802" y="2920959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279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" name="object 53"/>
          <p:cNvSpPr/>
          <p:nvPr/>
        </p:nvSpPr>
        <p:spPr>
          <a:xfrm>
            <a:off x="4728088" y="2920959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279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" name="object 54"/>
          <p:cNvSpPr/>
          <p:nvPr/>
        </p:nvSpPr>
        <p:spPr>
          <a:xfrm>
            <a:off x="4648413" y="2920959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279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" name="object 55"/>
          <p:cNvSpPr/>
          <p:nvPr/>
        </p:nvSpPr>
        <p:spPr>
          <a:xfrm>
            <a:off x="4569698" y="2920959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279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" name="object 56"/>
          <p:cNvSpPr/>
          <p:nvPr/>
        </p:nvSpPr>
        <p:spPr>
          <a:xfrm>
            <a:off x="4490984" y="2920959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279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" name="object 57"/>
          <p:cNvSpPr/>
          <p:nvPr/>
        </p:nvSpPr>
        <p:spPr>
          <a:xfrm>
            <a:off x="4412269" y="2920959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279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/>
          <p:nvPr/>
        </p:nvSpPr>
        <p:spPr>
          <a:xfrm>
            <a:off x="4332579" y="2920959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279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/>
          <p:nvPr/>
        </p:nvSpPr>
        <p:spPr>
          <a:xfrm>
            <a:off x="4253865" y="2920959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279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/>
          <p:nvPr/>
        </p:nvSpPr>
        <p:spPr>
          <a:xfrm>
            <a:off x="4175150" y="2920959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279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" name="object 61"/>
          <p:cNvSpPr/>
          <p:nvPr/>
        </p:nvSpPr>
        <p:spPr>
          <a:xfrm>
            <a:off x="4095475" y="2920959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279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" name="object 62"/>
          <p:cNvSpPr/>
          <p:nvPr/>
        </p:nvSpPr>
        <p:spPr>
          <a:xfrm>
            <a:off x="4016761" y="2920959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279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" name="object 63"/>
          <p:cNvSpPr/>
          <p:nvPr/>
        </p:nvSpPr>
        <p:spPr>
          <a:xfrm>
            <a:off x="3938046" y="2920959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279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" name="object 64"/>
          <p:cNvSpPr/>
          <p:nvPr/>
        </p:nvSpPr>
        <p:spPr>
          <a:xfrm>
            <a:off x="3858356" y="2920959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279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" name="object 65"/>
          <p:cNvSpPr/>
          <p:nvPr/>
        </p:nvSpPr>
        <p:spPr>
          <a:xfrm>
            <a:off x="3779641" y="2920959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279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/>
          <p:nvPr/>
        </p:nvSpPr>
        <p:spPr>
          <a:xfrm>
            <a:off x="3700927" y="2920959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279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" name="object 67"/>
          <p:cNvSpPr/>
          <p:nvPr/>
        </p:nvSpPr>
        <p:spPr>
          <a:xfrm>
            <a:off x="3621252" y="2920959"/>
            <a:ext cx="46070" cy="0"/>
          </a:xfrm>
          <a:custGeom>
            <a:avLst/>
            <a:gdLst/>
            <a:ahLst/>
            <a:cxnLst/>
            <a:rect l="l" t="t" r="r" b="b"/>
            <a:pathLst>
              <a:path w="46070" h="0">
                <a:moveTo>
                  <a:pt x="0" y="0"/>
                </a:moveTo>
                <a:lnTo>
                  <a:pt x="46070" y="0"/>
                </a:lnTo>
              </a:path>
            </a:pathLst>
          </a:custGeom>
          <a:ln w="1279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/>
          <p:nvPr/>
        </p:nvSpPr>
        <p:spPr>
          <a:xfrm>
            <a:off x="3542538" y="2920959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279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" name="object 69"/>
          <p:cNvSpPr/>
          <p:nvPr/>
        </p:nvSpPr>
        <p:spPr>
          <a:xfrm>
            <a:off x="3463808" y="2920959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279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/>
          <p:nvPr/>
        </p:nvSpPr>
        <p:spPr>
          <a:xfrm>
            <a:off x="3385093" y="2920959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279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" name="object 71"/>
          <p:cNvSpPr/>
          <p:nvPr/>
        </p:nvSpPr>
        <p:spPr>
          <a:xfrm>
            <a:off x="3305418" y="2920959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279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/>
          <p:nvPr/>
        </p:nvSpPr>
        <p:spPr>
          <a:xfrm>
            <a:off x="3226704" y="2920959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279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/>
          <p:nvPr/>
        </p:nvSpPr>
        <p:spPr>
          <a:xfrm>
            <a:off x="3147989" y="2920959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279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/>
          <p:nvPr/>
        </p:nvSpPr>
        <p:spPr>
          <a:xfrm>
            <a:off x="3068299" y="2920959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279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/>
          <p:nvPr/>
        </p:nvSpPr>
        <p:spPr>
          <a:xfrm>
            <a:off x="3034710" y="2285466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279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/>
          <p:nvPr/>
        </p:nvSpPr>
        <p:spPr>
          <a:xfrm>
            <a:off x="2955996" y="2284986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183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/>
          <p:nvPr/>
        </p:nvSpPr>
        <p:spPr>
          <a:xfrm>
            <a:off x="2876306" y="2284986"/>
            <a:ext cx="46085" cy="0"/>
          </a:xfrm>
          <a:custGeom>
            <a:avLst/>
            <a:gdLst/>
            <a:ahLst/>
            <a:cxnLst/>
            <a:rect l="l" t="t" r="r" b="b"/>
            <a:pathLst>
              <a:path w="46085" h="0">
                <a:moveTo>
                  <a:pt x="0" y="0"/>
                </a:moveTo>
                <a:lnTo>
                  <a:pt x="46085" y="0"/>
                </a:lnTo>
              </a:path>
            </a:pathLst>
          </a:custGeom>
          <a:ln w="1183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/>
          <p:nvPr/>
        </p:nvSpPr>
        <p:spPr>
          <a:xfrm>
            <a:off x="2797591" y="2284986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183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/>
          <p:nvPr/>
        </p:nvSpPr>
        <p:spPr>
          <a:xfrm>
            <a:off x="2718876" y="2284986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183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" name="object 80"/>
          <p:cNvSpPr/>
          <p:nvPr/>
        </p:nvSpPr>
        <p:spPr>
          <a:xfrm>
            <a:off x="2560487" y="2284506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279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" name="object 81"/>
          <p:cNvSpPr/>
          <p:nvPr/>
        </p:nvSpPr>
        <p:spPr>
          <a:xfrm>
            <a:off x="2481757" y="2284506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279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" name="object 82"/>
          <p:cNvSpPr/>
          <p:nvPr/>
        </p:nvSpPr>
        <p:spPr>
          <a:xfrm>
            <a:off x="2403043" y="2284506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279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/>
          <p:nvPr/>
        </p:nvSpPr>
        <p:spPr>
          <a:xfrm>
            <a:off x="2323368" y="2284506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279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/>
          <p:nvPr/>
        </p:nvSpPr>
        <p:spPr>
          <a:xfrm>
            <a:off x="2640162" y="2278745"/>
            <a:ext cx="45110" cy="11521"/>
          </a:xfrm>
          <a:custGeom>
            <a:avLst/>
            <a:gdLst/>
            <a:ahLst/>
            <a:cxnLst/>
            <a:rect l="l" t="t" r="r" b="b"/>
            <a:pathLst>
              <a:path w="45110" h="11521">
                <a:moveTo>
                  <a:pt x="0" y="0"/>
                </a:moveTo>
                <a:lnTo>
                  <a:pt x="0" y="11521"/>
                </a:lnTo>
                <a:lnTo>
                  <a:pt x="45110" y="11521"/>
                </a:lnTo>
                <a:lnTo>
                  <a:pt x="45110" y="960"/>
                </a:lnTo>
                <a:lnTo>
                  <a:pt x="0" y="0"/>
                </a:lnTo>
                <a:close/>
              </a:path>
            </a:pathLst>
          </a:custGeom>
          <a:solidFill>
            <a:srgbClr val="8DB3E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3088462" y="2279705"/>
            <a:ext cx="122880" cy="643173"/>
          </a:xfrm>
          <a:custGeom>
            <a:avLst/>
            <a:gdLst/>
            <a:ahLst/>
            <a:cxnLst/>
            <a:rect l="l" t="t" r="r" b="b"/>
            <a:pathLst>
              <a:path w="122880" h="643173">
                <a:moveTo>
                  <a:pt x="0" y="637412"/>
                </a:moveTo>
                <a:lnTo>
                  <a:pt x="0" y="641253"/>
                </a:lnTo>
                <a:lnTo>
                  <a:pt x="2880" y="643173"/>
                </a:lnTo>
                <a:lnTo>
                  <a:pt x="117119" y="643173"/>
                </a:lnTo>
                <a:lnTo>
                  <a:pt x="11521" y="637412"/>
                </a:lnTo>
                <a:lnTo>
                  <a:pt x="11521" y="11521"/>
                </a:lnTo>
                <a:lnTo>
                  <a:pt x="117119" y="11521"/>
                </a:lnTo>
                <a:lnTo>
                  <a:pt x="119999" y="643173"/>
                </a:lnTo>
                <a:lnTo>
                  <a:pt x="122880" y="641253"/>
                </a:lnTo>
                <a:lnTo>
                  <a:pt x="122880" y="1920"/>
                </a:lnTo>
                <a:lnTo>
                  <a:pt x="119999" y="0"/>
                </a:lnTo>
                <a:lnTo>
                  <a:pt x="117119" y="0"/>
                </a:lnTo>
                <a:lnTo>
                  <a:pt x="111358" y="5760"/>
                </a:lnTo>
                <a:lnTo>
                  <a:pt x="11521" y="5760"/>
                </a:lnTo>
                <a:lnTo>
                  <a:pt x="5760" y="11521"/>
                </a:lnTo>
                <a:lnTo>
                  <a:pt x="5760" y="632612"/>
                </a:lnTo>
                <a:lnTo>
                  <a:pt x="5760" y="0"/>
                </a:lnTo>
                <a:lnTo>
                  <a:pt x="2880" y="0"/>
                </a:lnTo>
                <a:lnTo>
                  <a:pt x="0" y="1920"/>
                </a:lnTo>
                <a:lnTo>
                  <a:pt x="0" y="637412"/>
                </a:lnTo>
                <a:close/>
              </a:path>
            </a:pathLst>
          </a:custGeom>
          <a:solidFill>
            <a:srgbClr val="8DB3E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3099983" y="2291227"/>
            <a:ext cx="105597" cy="631652"/>
          </a:xfrm>
          <a:custGeom>
            <a:avLst/>
            <a:gdLst/>
            <a:ahLst/>
            <a:cxnLst/>
            <a:rect l="l" t="t" r="r" b="b"/>
            <a:pathLst>
              <a:path w="105597" h="631652">
                <a:moveTo>
                  <a:pt x="105597" y="0"/>
                </a:moveTo>
                <a:lnTo>
                  <a:pt x="99837" y="0"/>
                </a:lnTo>
                <a:lnTo>
                  <a:pt x="99837" y="621091"/>
                </a:lnTo>
                <a:lnTo>
                  <a:pt x="0" y="621091"/>
                </a:lnTo>
                <a:lnTo>
                  <a:pt x="0" y="625891"/>
                </a:lnTo>
                <a:lnTo>
                  <a:pt x="105597" y="631652"/>
                </a:lnTo>
                <a:lnTo>
                  <a:pt x="99837" y="625891"/>
                </a:lnTo>
                <a:lnTo>
                  <a:pt x="105597" y="621091"/>
                </a:lnTo>
                <a:lnTo>
                  <a:pt x="105597" y="0"/>
                </a:lnTo>
                <a:close/>
              </a:path>
            </a:pathLst>
          </a:custGeom>
          <a:solidFill>
            <a:srgbClr val="8DB3E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3094222" y="2279705"/>
            <a:ext cx="111358" cy="632612"/>
          </a:xfrm>
          <a:custGeom>
            <a:avLst/>
            <a:gdLst/>
            <a:ahLst/>
            <a:cxnLst/>
            <a:rect l="l" t="t" r="r" b="b"/>
            <a:pathLst>
              <a:path w="111358" h="632612">
                <a:moveTo>
                  <a:pt x="0" y="632612"/>
                </a:moveTo>
                <a:lnTo>
                  <a:pt x="0" y="11521"/>
                </a:lnTo>
                <a:lnTo>
                  <a:pt x="5760" y="5760"/>
                </a:lnTo>
                <a:lnTo>
                  <a:pt x="105597" y="5760"/>
                </a:lnTo>
                <a:lnTo>
                  <a:pt x="111358" y="0"/>
                </a:lnTo>
                <a:lnTo>
                  <a:pt x="0" y="0"/>
                </a:lnTo>
                <a:lnTo>
                  <a:pt x="0" y="632612"/>
                </a:lnTo>
                <a:close/>
              </a:path>
            </a:pathLst>
          </a:custGeom>
          <a:solidFill>
            <a:srgbClr val="8DB3E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3093739" y="1803562"/>
            <a:ext cx="0" cy="1869064"/>
          </a:xfrm>
          <a:custGeom>
            <a:avLst/>
            <a:gdLst/>
            <a:ahLst/>
            <a:cxnLst/>
            <a:rect l="l" t="t" r="r" b="b"/>
            <a:pathLst>
              <a:path w="0" h="1869064">
                <a:moveTo>
                  <a:pt x="0" y="0"/>
                </a:moveTo>
                <a:lnTo>
                  <a:pt x="0" y="1869064"/>
                </a:lnTo>
              </a:path>
            </a:pathLst>
          </a:custGeom>
          <a:ln w="1566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4759772" y="1794921"/>
            <a:ext cx="0" cy="1869064"/>
          </a:xfrm>
          <a:custGeom>
            <a:avLst/>
            <a:gdLst/>
            <a:ahLst/>
            <a:cxnLst/>
            <a:rect l="l" t="t" r="r" b="b"/>
            <a:pathLst>
              <a:path w="0" h="1869064">
                <a:moveTo>
                  <a:pt x="0" y="0"/>
                </a:moveTo>
                <a:lnTo>
                  <a:pt x="0" y="1869064"/>
                </a:lnTo>
              </a:path>
            </a:pathLst>
          </a:custGeom>
          <a:ln w="1471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4965207" y="1980194"/>
            <a:ext cx="490545" cy="1534988"/>
          </a:xfrm>
          <a:custGeom>
            <a:avLst/>
            <a:gdLst/>
            <a:ahLst/>
            <a:cxnLst/>
            <a:rect l="l" t="t" r="r" b="b"/>
            <a:pathLst>
              <a:path w="490545" h="1534988">
                <a:moveTo>
                  <a:pt x="2880" y="0"/>
                </a:moveTo>
                <a:lnTo>
                  <a:pt x="0" y="0"/>
                </a:lnTo>
                <a:lnTo>
                  <a:pt x="486704" y="1534988"/>
                </a:lnTo>
                <a:lnTo>
                  <a:pt x="490545" y="1534027"/>
                </a:lnTo>
                <a:lnTo>
                  <a:pt x="28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4953685" y="1854433"/>
            <a:ext cx="45110" cy="133441"/>
          </a:xfrm>
          <a:custGeom>
            <a:avLst/>
            <a:gdLst/>
            <a:ahLst/>
            <a:cxnLst/>
            <a:rect l="l" t="t" r="r" b="b"/>
            <a:pathLst>
              <a:path w="45110" h="133441">
                <a:moveTo>
                  <a:pt x="36484" y="119039"/>
                </a:moveTo>
                <a:lnTo>
                  <a:pt x="18242" y="119039"/>
                </a:lnTo>
                <a:lnTo>
                  <a:pt x="35524" y="133441"/>
                </a:lnTo>
                <a:lnTo>
                  <a:pt x="39769" y="133354"/>
                </a:lnTo>
                <a:lnTo>
                  <a:pt x="45110" y="119039"/>
                </a:lnTo>
                <a:lnTo>
                  <a:pt x="36484" y="119039"/>
                </a:lnTo>
                <a:close/>
              </a:path>
              <a:path w="45110" h="133441">
                <a:moveTo>
                  <a:pt x="79674" y="95996"/>
                </a:moveTo>
                <a:lnTo>
                  <a:pt x="76794" y="101757"/>
                </a:lnTo>
                <a:lnTo>
                  <a:pt x="72953" y="105597"/>
                </a:lnTo>
                <a:lnTo>
                  <a:pt x="68153" y="110398"/>
                </a:lnTo>
                <a:lnTo>
                  <a:pt x="63352" y="113278"/>
                </a:lnTo>
                <a:lnTo>
                  <a:pt x="57607" y="115199"/>
                </a:lnTo>
                <a:lnTo>
                  <a:pt x="51831" y="117119"/>
                </a:lnTo>
                <a:lnTo>
                  <a:pt x="45110" y="119039"/>
                </a:lnTo>
                <a:lnTo>
                  <a:pt x="39769" y="133354"/>
                </a:lnTo>
                <a:lnTo>
                  <a:pt x="53141" y="131959"/>
                </a:lnTo>
                <a:lnTo>
                  <a:pt x="64312" y="129600"/>
                </a:lnTo>
                <a:lnTo>
                  <a:pt x="72953" y="126720"/>
                </a:lnTo>
                <a:lnTo>
                  <a:pt x="79674" y="121919"/>
                </a:lnTo>
                <a:lnTo>
                  <a:pt x="85435" y="116159"/>
                </a:lnTo>
                <a:lnTo>
                  <a:pt x="91196" y="110398"/>
                </a:lnTo>
                <a:lnTo>
                  <a:pt x="95996" y="103677"/>
                </a:lnTo>
                <a:lnTo>
                  <a:pt x="98877" y="95036"/>
                </a:lnTo>
                <a:lnTo>
                  <a:pt x="100072" y="90982"/>
                </a:lnTo>
                <a:lnTo>
                  <a:pt x="102129" y="78941"/>
                </a:lnTo>
                <a:lnTo>
                  <a:pt x="102717" y="65272"/>
                </a:lnTo>
                <a:lnTo>
                  <a:pt x="102705" y="63266"/>
                </a:lnTo>
                <a:lnTo>
                  <a:pt x="101757" y="49908"/>
                </a:lnTo>
                <a:lnTo>
                  <a:pt x="98877" y="38404"/>
                </a:lnTo>
                <a:lnTo>
                  <a:pt x="95996" y="29763"/>
                </a:lnTo>
                <a:lnTo>
                  <a:pt x="92156" y="23042"/>
                </a:lnTo>
                <a:lnTo>
                  <a:pt x="86395" y="18242"/>
                </a:lnTo>
                <a:lnTo>
                  <a:pt x="80634" y="12481"/>
                </a:lnTo>
                <a:lnTo>
                  <a:pt x="73913" y="7680"/>
                </a:lnTo>
                <a:lnTo>
                  <a:pt x="66233" y="4800"/>
                </a:lnTo>
                <a:lnTo>
                  <a:pt x="63151" y="3730"/>
                </a:lnTo>
                <a:lnTo>
                  <a:pt x="51386" y="1011"/>
                </a:lnTo>
                <a:lnTo>
                  <a:pt x="37444" y="0"/>
                </a:lnTo>
                <a:lnTo>
                  <a:pt x="5760" y="0"/>
                </a:lnTo>
                <a:lnTo>
                  <a:pt x="3840" y="960"/>
                </a:lnTo>
                <a:lnTo>
                  <a:pt x="288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128640"/>
                </a:lnTo>
                <a:lnTo>
                  <a:pt x="960" y="130561"/>
                </a:lnTo>
                <a:lnTo>
                  <a:pt x="2880" y="131521"/>
                </a:lnTo>
                <a:lnTo>
                  <a:pt x="3840" y="132481"/>
                </a:lnTo>
                <a:lnTo>
                  <a:pt x="5760" y="133441"/>
                </a:lnTo>
                <a:lnTo>
                  <a:pt x="35524" y="133441"/>
                </a:lnTo>
                <a:lnTo>
                  <a:pt x="18242" y="119039"/>
                </a:lnTo>
                <a:lnTo>
                  <a:pt x="18242" y="15361"/>
                </a:lnTo>
                <a:lnTo>
                  <a:pt x="45110" y="15361"/>
                </a:lnTo>
                <a:lnTo>
                  <a:pt x="52791" y="16322"/>
                </a:lnTo>
                <a:lnTo>
                  <a:pt x="58567" y="19202"/>
                </a:lnTo>
                <a:lnTo>
                  <a:pt x="64312" y="21122"/>
                </a:lnTo>
                <a:lnTo>
                  <a:pt x="69113" y="24963"/>
                </a:lnTo>
                <a:lnTo>
                  <a:pt x="72953" y="29763"/>
                </a:lnTo>
                <a:lnTo>
                  <a:pt x="76794" y="33604"/>
                </a:lnTo>
                <a:lnTo>
                  <a:pt x="79674" y="39364"/>
                </a:lnTo>
                <a:lnTo>
                  <a:pt x="81594" y="46070"/>
                </a:lnTo>
                <a:lnTo>
                  <a:pt x="83515" y="51846"/>
                </a:lnTo>
                <a:lnTo>
                  <a:pt x="84475" y="58567"/>
                </a:lnTo>
                <a:lnTo>
                  <a:pt x="84475" y="74874"/>
                </a:lnTo>
                <a:lnTo>
                  <a:pt x="83515" y="82555"/>
                </a:lnTo>
                <a:lnTo>
                  <a:pt x="81594" y="89275"/>
                </a:lnTo>
                <a:lnTo>
                  <a:pt x="79674" y="95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5077526" y="1951390"/>
            <a:ext cx="67193" cy="89275"/>
          </a:xfrm>
          <a:custGeom>
            <a:avLst/>
            <a:gdLst/>
            <a:ahLst/>
            <a:cxnLst/>
            <a:rect l="l" t="t" r="r" b="b"/>
            <a:pathLst>
              <a:path w="67193" h="89275">
                <a:moveTo>
                  <a:pt x="62392" y="89275"/>
                </a:moveTo>
                <a:lnTo>
                  <a:pt x="63352" y="89275"/>
                </a:lnTo>
                <a:lnTo>
                  <a:pt x="63352" y="88315"/>
                </a:lnTo>
                <a:lnTo>
                  <a:pt x="65272" y="88315"/>
                </a:lnTo>
                <a:lnTo>
                  <a:pt x="65272" y="87355"/>
                </a:lnTo>
                <a:lnTo>
                  <a:pt x="66233" y="87355"/>
                </a:lnTo>
                <a:lnTo>
                  <a:pt x="66233" y="86395"/>
                </a:lnTo>
                <a:lnTo>
                  <a:pt x="67193" y="86395"/>
                </a:lnTo>
                <a:lnTo>
                  <a:pt x="67193" y="960"/>
                </a:lnTo>
                <a:lnTo>
                  <a:pt x="66233" y="960"/>
                </a:lnTo>
                <a:lnTo>
                  <a:pt x="65272" y="0"/>
                </a:lnTo>
                <a:lnTo>
                  <a:pt x="57591" y="0"/>
                </a:lnTo>
                <a:lnTo>
                  <a:pt x="57591" y="960"/>
                </a:lnTo>
                <a:lnTo>
                  <a:pt x="56631" y="960"/>
                </a:lnTo>
                <a:lnTo>
                  <a:pt x="56631" y="1920"/>
                </a:lnTo>
                <a:lnTo>
                  <a:pt x="55671" y="1920"/>
                </a:lnTo>
                <a:lnTo>
                  <a:pt x="55671" y="61432"/>
                </a:lnTo>
                <a:lnTo>
                  <a:pt x="56631" y="65272"/>
                </a:lnTo>
                <a:lnTo>
                  <a:pt x="56631" y="72953"/>
                </a:lnTo>
                <a:lnTo>
                  <a:pt x="54711" y="70088"/>
                </a:lnTo>
                <a:lnTo>
                  <a:pt x="53751" y="68153"/>
                </a:lnTo>
                <a:lnTo>
                  <a:pt x="52791" y="66233"/>
                </a:lnTo>
                <a:lnTo>
                  <a:pt x="51831" y="64312"/>
                </a:lnTo>
                <a:lnTo>
                  <a:pt x="50871" y="62392"/>
                </a:lnTo>
                <a:lnTo>
                  <a:pt x="49910" y="59527"/>
                </a:lnTo>
                <a:lnTo>
                  <a:pt x="47990" y="57591"/>
                </a:lnTo>
                <a:lnTo>
                  <a:pt x="47030" y="55686"/>
                </a:lnTo>
                <a:lnTo>
                  <a:pt x="46070" y="52806"/>
                </a:lnTo>
                <a:lnTo>
                  <a:pt x="45110" y="50871"/>
                </a:lnTo>
                <a:lnTo>
                  <a:pt x="43190" y="48966"/>
                </a:lnTo>
                <a:lnTo>
                  <a:pt x="42230" y="46085"/>
                </a:lnTo>
                <a:lnTo>
                  <a:pt x="20162" y="7680"/>
                </a:lnTo>
                <a:lnTo>
                  <a:pt x="20162" y="5760"/>
                </a:lnTo>
                <a:lnTo>
                  <a:pt x="19187" y="4800"/>
                </a:lnTo>
                <a:lnTo>
                  <a:pt x="18242" y="3840"/>
                </a:lnTo>
                <a:lnTo>
                  <a:pt x="17282" y="2880"/>
                </a:lnTo>
                <a:lnTo>
                  <a:pt x="17282" y="1920"/>
                </a:lnTo>
                <a:lnTo>
                  <a:pt x="16322" y="1920"/>
                </a:lnTo>
                <a:lnTo>
                  <a:pt x="15361" y="960"/>
                </a:lnTo>
                <a:lnTo>
                  <a:pt x="14401" y="960"/>
                </a:lnTo>
                <a:lnTo>
                  <a:pt x="13441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3840"/>
                </a:lnTo>
                <a:lnTo>
                  <a:pt x="0" y="87355"/>
                </a:lnTo>
                <a:lnTo>
                  <a:pt x="960" y="88315"/>
                </a:lnTo>
                <a:lnTo>
                  <a:pt x="1920" y="88315"/>
                </a:lnTo>
                <a:lnTo>
                  <a:pt x="1920" y="89275"/>
                </a:lnTo>
                <a:lnTo>
                  <a:pt x="8641" y="89275"/>
                </a:lnTo>
                <a:lnTo>
                  <a:pt x="9601" y="88315"/>
                </a:lnTo>
                <a:lnTo>
                  <a:pt x="11521" y="88315"/>
                </a:lnTo>
                <a:lnTo>
                  <a:pt x="11521" y="13441"/>
                </a:lnTo>
                <a:lnTo>
                  <a:pt x="12481" y="16322"/>
                </a:lnTo>
                <a:lnTo>
                  <a:pt x="14401" y="19202"/>
                </a:lnTo>
                <a:lnTo>
                  <a:pt x="15361" y="22082"/>
                </a:lnTo>
                <a:lnTo>
                  <a:pt x="17282" y="24002"/>
                </a:lnTo>
                <a:lnTo>
                  <a:pt x="18242" y="26883"/>
                </a:lnTo>
                <a:lnTo>
                  <a:pt x="20162" y="29763"/>
                </a:lnTo>
                <a:lnTo>
                  <a:pt x="47990" y="79674"/>
                </a:lnTo>
                <a:lnTo>
                  <a:pt x="48950" y="81594"/>
                </a:lnTo>
                <a:lnTo>
                  <a:pt x="49910" y="83515"/>
                </a:lnTo>
                <a:lnTo>
                  <a:pt x="50871" y="84475"/>
                </a:lnTo>
                <a:lnTo>
                  <a:pt x="50871" y="85435"/>
                </a:lnTo>
                <a:lnTo>
                  <a:pt x="51831" y="86395"/>
                </a:lnTo>
                <a:lnTo>
                  <a:pt x="52791" y="87355"/>
                </a:lnTo>
                <a:lnTo>
                  <a:pt x="53751" y="88315"/>
                </a:lnTo>
                <a:lnTo>
                  <a:pt x="55671" y="88315"/>
                </a:lnTo>
                <a:lnTo>
                  <a:pt x="56631" y="89275"/>
                </a:lnTo>
                <a:lnTo>
                  <a:pt x="62392" y="892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3011667" y="1775719"/>
            <a:ext cx="11521" cy="9601"/>
          </a:xfrm>
          <a:custGeom>
            <a:avLst/>
            <a:gdLst/>
            <a:ahLst/>
            <a:cxnLst/>
            <a:rect l="l" t="t" r="r" b="b"/>
            <a:pathLst>
              <a:path w="11521" h="9601">
                <a:moveTo>
                  <a:pt x="5760" y="9601"/>
                </a:moveTo>
                <a:lnTo>
                  <a:pt x="11521" y="8641"/>
                </a:lnTo>
                <a:lnTo>
                  <a:pt x="7680" y="0"/>
                </a:lnTo>
                <a:lnTo>
                  <a:pt x="3840" y="960"/>
                </a:lnTo>
                <a:lnTo>
                  <a:pt x="0" y="960"/>
                </a:lnTo>
                <a:lnTo>
                  <a:pt x="0" y="9601"/>
                </a:lnTo>
                <a:lnTo>
                  <a:pt x="576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2982864" y="1746915"/>
            <a:ext cx="62407" cy="72009"/>
          </a:xfrm>
          <a:custGeom>
            <a:avLst/>
            <a:gdLst/>
            <a:ahLst/>
            <a:cxnLst/>
            <a:rect l="l" t="t" r="r" b="b"/>
            <a:pathLst>
              <a:path w="62407" h="72009">
                <a:moveTo>
                  <a:pt x="0" y="48006"/>
                </a:moveTo>
                <a:lnTo>
                  <a:pt x="0" y="52806"/>
                </a:lnTo>
                <a:lnTo>
                  <a:pt x="960" y="55671"/>
                </a:lnTo>
                <a:lnTo>
                  <a:pt x="1920" y="58567"/>
                </a:lnTo>
                <a:lnTo>
                  <a:pt x="2880" y="62392"/>
                </a:lnTo>
                <a:lnTo>
                  <a:pt x="4800" y="64328"/>
                </a:lnTo>
                <a:lnTo>
                  <a:pt x="6720" y="66233"/>
                </a:lnTo>
                <a:lnTo>
                  <a:pt x="8641" y="68168"/>
                </a:lnTo>
                <a:lnTo>
                  <a:pt x="11521" y="70073"/>
                </a:lnTo>
                <a:lnTo>
                  <a:pt x="15361" y="71033"/>
                </a:lnTo>
                <a:lnTo>
                  <a:pt x="18242" y="72009"/>
                </a:lnTo>
                <a:lnTo>
                  <a:pt x="36484" y="72009"/>
                </a:lnTo>
                <a:lnTo>
                  <a:pt x="38404" y="71033"/>
                </a:lnTo>
                <a:lnTo>
                  <a:pt x="40325" y="71033"/>
                </a:lnTo>
                <a:lnTo>
                  <a:pt x="42245" y="70073"/>
                </a:lnTo>
                <a:lnTo>
                  <a:pt x="44165" y="70073"/>
                </a:lnTo>
                <a:lnTo>
                  <a:pt x="46085" y="69113"/>
                </a:lnTo>
                <a:lnTo>
                  <a:pt x="47045" y="69113"/>
                </a:lnTo>
                <a:lnTo>
                  <a:pt x="48006" y="68168"/>
                </a:lnTo>
                <a:lnTo>
                  <a:pt x="48966" y="67193"/>
                </a:lnTo>
                <a:lnTo>
                  <a:pt x="49926" y="66233"/>
                </a:lnTo>
                <a:lnTo>
                  <a:pt x="49926" y="65288"/>
                </a:lnTo>
                <a:lnTo>
                  <a:pt x="50886" y="64328"/>
                </a:lnTo>
                <a:lnTo>
                  <a:pt x="50886" y="58567"/>
                </a:lnTo>
                <a:lnTo>
                  <a:pt x="48966" y="58567"/>
                </a:lnTo>
                <a:lnTo>
                  <a:pt x="48006" y="59512"/>
                </a:lnTo>
                <a:lnTo>
                  <a:pt x="46085" y="59512"/>
                </a:lnTo>
                <a:lnTo>
                  <a:pt x="45125" y="60487"/>
                </a:lnTo>
                <a:lnTo>
                  <a:pt x="43205" y="60487"/>
                </a:lnTo>
                <a:lnTo>
                  <a:pt x="41285" y="61447"/>
                </a:lnTo>
                <a:lnTo>
                  <a:pt x="39364" y="61447"/>
                </a:lnTo>
                <a:lnTo>
                  <a:pt x="36484" y="62392"/>
                </a:lnTo>
                <a:lnTo>
                  <a:pt x="23042" y="62392"/>
                </a:lnTo>
                <a:lnTo>
                  <a:pt x="18242" y="61447"/>
                </a:lnTo>
                <a:lnTo>
                  <a:pt x="16322" y="58567"/>
                </a:lnTo>
                <a:lnTo>
                  <a:pt x="13441" y="56647"/>
                </a:lnTo>
                <a:lnTo>
                  <a:pt x="12481" y="52806"/>
                </a:lnTo>
                <a:lnTo>
                  <a:pt x="12481" y="43205"/>
                </a:lnTo>
                <a:lnTo>
                  <a:pt x="13441" y="42245"/>
                </a:lnTo>
                <a:lnTo>
                  <a:pt x="13441" y="38404"/>
                </a:lnTo>
                <a:lnTo>
                  <a:pt x="28803" y="38404"/>
                </a:lnTo>
                <a:lnTo>
                  <a:pt x="28803" y="29763"/>
                </a:lnTo>
                <a:lnTo>
                  <a:pt x="15361" y="29763"/>
                </a:lnTo>
                <a:lnTo>
                  <a:pt x="16322" y="26883"/>
                </a:lnTo>
                <a:lnTo>
                  <a:pt x="17282" y="24963"/>
                </a:lnTo>
                <a:lnTo>
                  <a:pt x="19202" y="22082"/>
                </a:lnTo>
                <a:lnTo>
                  <a:pt x="20162" y="19202"/>
                </a:lnTo>
                <a:lnTo>
                  <a:pt x="22082" y="17282"/>
                </a:lnTo>
                <a:lnTo>
                  <a:pt x="24003" y="15361"/>
                </a:lnTo>
                <a:lnTo>
                  <a:pt x="25923" y="13441"/>
                </a:lnTo>
                <a:lnTo>
                  <a:pt x="27843" y="12481"/>
                </a:lnTo>
                <a:lnTo>
                  <a:pt x="30723" y="11521"/>
                </a:lnTo>
                <a:lnTo>
                  <a:pt x="32644" y="9601"/>
                </a:lnTo>
                <a:lnTo>
                  <a:pt x="42245" y="9601"/>
                </a:lnTo>
                <a:lnTo>
                  <a:pt x="45125" y="10561"/>
                </a:lnTo>
                <a:lnTo>
                  <a:pt x="47045" y="11521"/>
                </a:lnTo>
                <a:lnTo>
                  <a:pt x="48966" y="13441"/>
                </a:lnTo>
                <a:lnTo>
                  <a:pt x="49926" y="15361"/>
                </a:lnTo>
                <a:lnTo>
                  <a:pt x="49926" y="21122"/>
                </a:lnTo>
                <a:lnTo>
                  <a:pt x="48966" y="22082"/>
                </a:lnTo>
                <a:lnTo>
                  <a:pt x="48006" y="24002"/>
                </a:lnTo>
                <a:lnTo>
                  <a:pt x="46085" y="24963"/>
                </a:lnTo>
                <a:lnTo>
                  <a:pt x="44165" y="25923"/>
                </a:lnTo>
                <a:lnTo>
                  <a:pt x="42245" y="27843"/>
                </a:lnTo>
                <a:lnTo>
                  <a:pt x="39364" y="28803"/>
                </a:lnTo>
                <a:lnTo>
                  <a:pt x="36484" y="28803"/>
                </a:lnTo>
                <a:lnTo>
                  <a:pt x="40325" y="37444"/>
                </a:lnTo>
                <a:lnTo>
                  <a:pt x="45125" y="36484"/>
                </a:lnTo>
                <a:lnTo>
                  <a:pt x="49926" y="34564"/>
                </a:lnTo>
                <a:lnTo>
                  <a:pt x="52806" y="32644"/>
                </a:lnTo>
                <a:lnTo>
                  <a:pt x="55686" y="30723"/>
                </a:lnTo>
                <a:lnTo>
                  <a:pt x="58567" y="28803"/>
                </a:lnTo>
                <a:lnTo>
                  <a:pt x="60487" y="25923"/>
                </a:lnTo>
                <a:lnTo>
                  <a:pt x="61432" y="23042"/>
                </a:lnTo>
                <a:lnTo>
                  <a:pt x="62407" y="20162"/>
                </a:lnTo>
                <a:lnTo>
                  <a:pt x="62407" y="12481"/>
                </a:lnTo>
                <a:lnTo>
                  <a:pt x="61432" y="10561"/>
                </a:lnTo>
                <a:lnTo>
                  <a:pt x="60487" y="8641"/>
                </a:lnTo>
                <a:lnTo>
                  <a:pt x="58567" y="6720"/>
                </a:lnTo>
                <a:lnTo>
                  <a:pt x="57591" y="5760"/>
                </a:lnTo>
                <a:lnTo>
                  <a:pt x="55686" y="3840"/>
                </a:lnTo>
                <a:lnTo>
                  <a:pt x="52806" y="2880"/>
                </a:lnTo>
                <a:lnTo>
                  <a:pt x="49926" y="1920"/>
                </a:lnTo>
                <a:lnTo>
                  <a:pt x="47045" y="960"/>
                </a:lnTo>
                <a:lnTo>
                  <a:pt x="44165" y="0"/>
                </a:lnTo>
                <a:lnTo>
                  <a:pt x="34564" y="0"/>
                </a:lnTo>
                <a:lnTo>
                  <a:pt x="30723" y="960"/>
                </a:lnTo>
                <a:lnTo>
                  <a:pt x="26883" y="1920"/>
                </a:lnTo>
                <a:lnTo>
                  <a:pt x="23042" y="3840"/>
                </a:lnTo>
                <a:lnTo>
                  <a:pt x="19202" y="5760"/>
                </a:lnTo>
                <a:lnTo>
                  <a:pt x="16322" y="8641"/>
                </a:lnTo>
                <a:lnTo>
                  <a:pt x="13441" y="10561"/>
                </a:lnTo>
                <a:lnTo>
                  <a:pt x="11521" y="13441"/>
                </a:lnTo>
                <a:lnTo>
                  <a:pt x="9601" y="17282"/>
                </a:lnTo>
                <a:lnTo>
                  <a:pt x="6720" y="20162"/>
                </a:lnTo>
                <a:lnTo>
                  <a:pt x="5760" y="24002"/>
                </a:lnTo>
                <a:lnTo>
                  <a:pt x="3840" y="26883"/>
                </a:lnTo>
                <a:lnTo>
                  <a:pt x="2880" y="30723"/>
                </a:lnTo>
                <a:lnTo>
                  <a:pt x="1920" y="34564"/>
                </a:lnTo>
                <a:lnTo>
                  <a:pt x="960" y="38404"/>
                </a:lnTo>
                <a:lnTo>
                  <a:pt x="960" y="41285"/>
                </a:lnTo>
                <a:lnTo>
                  <a:pt x="0" y="45125"/>
                </a:lnTo>
                <a:lnTo>
                  <a:pt x="0" y="48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3057738" y="1747875"/>
            <a:ext cx="64328" cy="71048"/>
          </a:xfrm>
          <a:custGeom>
            <a:avLst/>
            <a:gdLst/>
            <a:ahLst/>
            <a:cxnLst/>
            <a:rect l="l" t="t" r="r" b="b"/>
            <a:pathLst>
              <a:path w="64328" h="71048">
                <a:moveTo>
                  <a:pt x="21122" y="1920"/>
                </a:moveTo>
                <a:lnTo>
                  <a:pt x="21122" y="960"/>
                </a:lnTo>
                <a:lnTo>
                  <a:pt x="20162" y="960"/>
                </a:lnTo>
                <a:lnTo>
                  <a:pt x="20162" y="0"/>
                </a:lnTo>
                <a:lnTo>
                  <a:pt x="11521" y="0"/>
                </a:lnTo>
                <a:lnTo>
                  <a:pt x="10561" y="960"/>
                </a:lnTo>
                <a:lnTo>
                  <a:pt x="9616" y="960"/>
                </a:lnTo>
                <a:lnTo>
                  <a:pt x="9616" y="1920"/>
                </a:lnTo>
                <a:lnTo>
                  <a:pt x="8641" y="1920"/>
                </a:lnTo>
                <a:lnTo>
                  <a:pt x="960" y="43205"/>
                </a:lnTo>
                <a:lnTo>
                  <a:pt x="960" y="45125"/>
                </a:lnTo>
                <a:lnTo>
                  <a:pt x="0" y="47045"/>
                </a:lnTo>
                <a:lnTo>
                  <a:pt x="0" y="58552"/>
                </a:lnTo>
                <a:lnTo>
                  <a:pt x="960" y="60487"/>
                </a:lnTo>
                <a:lnTo>
                  <a:pt x="960" y="63367"/>
                </a:lnTo>
                <a:lnTo>
                  <a:pt x="1920" y="65272"/>
                </a:lnTo>
                <a:lnTo>
                  <a:pt x="3840" y="66233"/>
                </a:lnTo>
                <a:lnTo>
                  <a:pt x="4800" y="68153"/>
                </a:lnTo>
                <a:lnTo>
                  <a:pt x="6720" y="69113"/>
                </a:lnTo>
                <a:lnTo>
                  <a:pt x="9616" y="70073"/>
                </a:lnTo>
                <a:lnTo>
                  <a:pt x="11521" y="71048"/>
                </a:lnTo>
                <a:lnTo>
                  <a:pt x="23042" y="71048"/>
                </a:lnTo>
                <a:lnTo>
                  <a:pt x="25923" y="70073"/>
                </a:lnTo>
                <a:lnTo>
                  <a:pt x="28803" y="69113"/>
                </a:lnTo>
                <a:lnTo>
                  <a:pt x="30723" y="68153"/>
                </a:lnTo>
                <a:lnTo>
                  <a:pt x="33604" y="66233"/>
                </a:lnTo>
                <a:lnTo>
                  <a:pt x="35524" y="64328"/>
                </a:lnTo>
                <a:lnTo>
                  <a:pt x="37444" y="63367"/>
                </a:lnTo>
                <a:lnTo>
                  <a:pt x="39364" y="61432"/>
                </a:lnTo>
                <a:lnTo>
                  <a:pt x="41285" y="59527"/>
                </a:lnTo>
                <a:lnTo>
                  <a:pt x="42245" y="57607"/>
                </a:lnTo>
                <a:lnTo>
                  <a:pt x="43205" y="55686"/>
                </a:lnTo>
                <a:lnTo>
                  <a:pt x="40325" y="68153"/>
                </a:lnTo>
                <a:lnTo>
                  <a:pt x="40325" y="70073"/>
                </a:lnTo>
                <a:lnTo>
                  <a:pt x="43205" y="70073"/>
                </a:lnTo>
                <a:lnTo>
                  <a:pt x="43205" y="71048"/>
                </a:lnTo>
                <a:lnTo>
                  <a:pt x="46085" y="71048"/>
                </a:lnTo>
                <a:lnTo>
                  <a:pt x="47045" y="70073"/>
                </a:lnTo>
                <a:lnTo>
                  <a:pt x="50886" y="70073"/>
                </a:lnTo>
                <a:lnTo>
                  <a:pt x="50886" y="68153"/>
                </a:lnTo>
                <a:lnTo>
                  <a:pt x="64328" y="1920"/>
                </a:lnTo>
                <a:lnTo>
                  <a:pt x="64328" y="960"/>
                </a:lnTo>
                <a:lnTo>
                  <a:pt x="63367" y="960"/>
                </a:lnTo>
                <a:lnTo>
                  <a:pt x="63367" y="0"/>
                </a:lnTo>
                <a:lnTo>
                  <a:pt x="54726" y="0"/>
                </a:lnTo>
                <a:lnTo>
                  <a:pt x="53766" y="960"/>
                </a:lnTo>
                <a:lnTo>
                  <a:pt x="52806" y="960"/>
                </a:lnTo>
                <a:lnTo>
                  <a:pt x="52806" y="1920"/>
                </a:lnTo>
                <a:lnTo>
                  <a:pt x="51846" y="1920"/>
                </a:lnTo>
                <a:lnTo>
                  <a:pt x="46085" y="31683"/>
                </a:lnTo>
                <a:lnTo>
                  <a:pt x="45125" y="35524"/>
                </a:lnTo>
                <a:lnTo>
                  <a:pt x="44165" y="39364"/>
                </a:lnTo>
                <a:lnTo>
                  <a:pt x="42245" y="43205"/>
                </a:lnTo>
                <a:lnTo>
                  <a:pt x="40325" y="47045"/>
                </a:lnTo>
                <a:lnTo>
                  <a:pt x="38404" y="49926"/>
                </a:lnTo>
                <a:lnTo>
                  <a:pt x="36484" y="52806"/>
                </a:lnTo>
                <a:lnTo>
                  <a:pt x="33604" y="55686"/>
                </a:lnTo>
                <a:lnTo>
                  <a:pt x="30723" y="57607"/>
                </a:lnTo>
                <a:lnTo>
                  <a:pt x="28803" y="58552"/>
                </a:lnTo>
                <a:lnTo>
                  <a:pt x="25923" y="60487"/>
                </a:lnTo>
                <a:lnTo>
                  <a:pt x="23042" y="61432"/>
                </a:lnTo>
                <a:lnTo>
                  <a:pt x="19202" y="61432"/>
                </a:lnTo>
                <a:lnTo>
                  <a:pt x="17282" y="60487"/>
                </a:lnTo>
                <a:lnTo>
                  <a:pt x="16322" y="60487"/>
                </a:lnTo>
                <a:lnTo>
                  <a:pt x="15361" y="59527"/>
                </a:lnTo>
                <a:lnTo>
                  <a:pt x="14401" y="59527"/>
                </a:lnTo>
                <a:lnTo>
                  <a:pt x="14401" y="58552"/>
                </a:lnTo>
                <a:lnTo>
                  <a:pt x="13441" y="57607"/>
                </a:lnTo>
                <a:lnTo>
                  <a:pt x="12481" y="56647"/>
                </a:lnTo>
                <a:lnTo>
                  <a:pt x="12481" y="44165"/>
                </a:lnTo>
                <a:lnTo>
                  <a:pt x="13441" y="43205"/>
                </a:lnTo>
                <a:lnTo>
                  <a:pt x="21122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3130707" y="1746915"/>
            <a:ext cx="50871" cy="72009"/>
          </a:xfrm>
          <a:custGeom>
            <a:avLst/>
            <a:gdLst/>
            <a:ahLst/>
            <a:cxnLst/>
            <a:rect l="l" t="t" r="r" b="b"/>
            <a:pathLst>
              <a:path w="50871" h="72009">
                <a:moveTo>
                  <a:pt x="0" y="70073"/>
                </a:moveTo>
                <a:lnTo>
                  <a:pt x="960" y="70073"/>
                </a:lnTo>
                <a:lnTo>
                  <a:pt x="960" y="71033"/>
                </a:lnTo>
                <a:lnTo>
                  <a:pt x="2880" y="71033"/>
                </a:lnTo>
                <a:lnTo>
                  <a:pt x="3840" y="72009"/>
                </a:lnTo>
                <a:lnTo>
                  <a:pt x="7665" y="72009"/>
                </a:lnTo>
                <a:lnTo>
                  <a:pt x="8641" y="71033"/>
                </a:lnTo>
                <a:lnTo>
                  <a:pt x="11506" y="71033"/>
                </a:lnTo>
                <a:lnTo>
                  <a:pt x="11506" y="70073"/>
                </a:lnTo>
                <a:lnTo>
                  <a:pt x="12481" y="70073"/>
                </a:lnTo>
                <a:lnTo>
                  <a:pt x="12481" y="69113"/>
                </a:lnTo>
                <a:lnTo>
                  <a:pt x="18227" y="40325"/>
                </a:lnTo>
                <a:lnTo>
                  <a:pt x="19187" y="35524"/>
                </a:lnTo>
                <a:lnTo>
                  <a:pt x="20162" y="31683"/>
                </a:lnTo>
                <a:lnTo>
                  <a:pt x="22067" y="28803"/>
                </a:lnTo>
                <a:lnTo>
                  <a:pt x="24003" y="24963"/>
                </a:lnTo>
                <a:lnTo>
                  <a:pt x="25907" y="22082"/>
                </a:lnTo>
                <a:lnTo>
                  <a:pt x="27843" y="19202"/>
                </a:lnTo>
                <a:lnTo>
                  <a:pt x="29748" y="17282"/>
                </a:lnTo>
                <a:lnTo>
                  <a:pt x="32628" y="15361"/>
                </a:lnTo>
                <a:lnTo>
                  <a:pt x="34564" y="13441"/>
                </a:lnTo>
                <a:lnTo>
                  <a:pt x="36469" y="12481"/>
                </a:lnTo>
                <a:lnTo>
                  <a:pt x="38389" y="11521"/>
                </a:lnTo>
                <a:lnTo>
                  <a:pt x="43190" y="11521"/>
                </a:lnTo>
                <a:lnTo>
                  <a:pt x="44150" y="12481"/>
                </a:lnTo>
                <a:lnTo>
                  <a:pt x="46070" y="12481"/>
                </a:lnTo>
                <a:lnTo>
                  <a:pt x="46070" y="13441"/>
                </a:lnTo>
                <a:lnTo>
                  <a:pt x="47990" y="13441"/>
                </a:lnTo>
                <a:lnTo>
                  <a:pt x="48950" y="12481"/>
                </a:lnTo>
                <a:lnTo>
                  <a:pt x="48950" y="11521"/>
                </a:lnTo>
                <a:lnTo>
                  <a:pt x="49911" y="10561"/>
                </a:lnTo>
                <a:lnTo>
                  <a:pt x="49911" y="8641"/>
                </a:lnTo>
                <a:lnTo>
                  <a:pt x="50871" y="7680"/>
                </a:lnTo>
                <a:lnTo>
                  <a:pt x="50871" y="1920"/>
                </a:lnTo>
                <a:lnTo>
                  <a:pt x="49911" y="960"/>
                </a:lnTo>
                <a:lnTo>
                  <a:pt x="47030" y="960"/>
                </a:lnTo>
                <a:lnTo>
                  <a:pt x="47030" y="0"/>
                </a:lnTo>
                <a:lnTo>
                  <a:pt x="38389" y="0"/>
                </a:lnTo>
                <a:lnTo>
                  <a:pt x="36469" y="960"/>
                </a:lnTo>
                <a:lnTo>
                  <a:pt x="34564" y="1920"/>
                </a:lnTo>
                <a:lnTo>
                  <a:pt x="32628" y="2880"/>
                </a:lnTo>
                <a:lnTo>
                  <a:pt x="30708" y="4800"/>
                </a:lnTo>
                <a:lnTo>
                  <a:pt x="28788" y="5760"/>
                </a:lnTo>
                <a:lnTo>
                  <a:pt x="27843" y="7680"/>
                </a:lnTo>
                <a:lnTo>
                  <a:pt x="25907" y="9601"/>
                </a:lnTo>
                <a:lnTo>
                  <a:pt x="24003" y="11521"/>
                </a:lnTo>
                <a:lnTo>
                  <a:pt x="23027" y="13441"/>
                </a:lnTo>
                <a:lnTo>
                  <a:pt x="22067" y="15361"/>
                </a:lnTo>
                <a:lnTo>
                  <a:pt x="24003" y="2880"/>
                </a:lnTo>
                <a:lnTo>
                  <a:pt x="24003" y="1920"/>
                </a:lnTo>
                <a:lnTo>
                  <a:pt x="23027" y="960"/>
                </a:lnTo>
                <a:lnTo>
                  <a:pt x="15346" y="960"/>
                </a:lnTo>
                <a:lnTo>
                  <a:pt x="15346" y="1920"/>
                </a:lnTo>
                <a:lnTo>
                  <a:pt x="14386" y="1920"/>
                </a:lnTo>
                <a:lnTo>
                  <a:pt x="13441" y="2880"/>
                </a:lnTo>
                <a:lnTo>
                  <a:pt x="960" y="69113"/>
                </a:lnTo>
                <a:lnTo>
                  <a:pt x="0" y="70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3183498" y="1746915"/>
            <a:ext cx="66248" cy="72009"/>
          </a:xfrm>
          <a:custGeom>
            <a:avLst/>
            <a:gdLst/>
            <a:ahLst/>
            <a:cxnLst/>
            <a:rect l="l" t="t" r="r" b="b"/>
            <a:pathLst>
              <a:path w="66248" h="72009">
                <a:moveTo>
                  <a:pt x="60472" y="50886"/>
                </a:moveTo>
                <a:lnTo>
                  <a:pt x="62407" y="47045"/>
                </a:lnTo>
                <a:lnTo>
                  <a:pt x="63352" y="43205"/>
                </a:lnTo>
                <a:lnTo>
                  <a:pt x="64312" y="40325"/>
                </a:lnTo>
                <a:lnTo>
                  <a:pt x="65288" y="36484"/>
                </a:lnTo>
                <a:lnTo>
                  <a:pt x="66248" y="32644"/>
                </a:lnTo>
                <a:lnTo>
                  <a:pt x="66248" y="21122"/>
                </a:lnTo>
                <a:lnTo>
                  <a:pt x="65288" y="17282"/>
                </a:lnTo>
                <a:lnTo>
                  <a:pt x="64312" y="14401"/>
                </a:lnTo>
                <a:lnTo>
                  <a:pt x="63352" y="11521"/>
                </a:lnTo>
                <a:lnTo>
                  <a:pt x="62407" y="8641"/>
                </a:lnTo>
                <a:lnTo>
                  <a:pt x="59512" y="6720"/>
                </a:lnTo>
                <a:lnTo>
                  <a:pt x="57607" y="4800"/>
                </a:lnTo>
                <a:lnTo>
                  <a:pt x="54726" y="2880"/>
                </a:lnTo>
                <a:lnTo>
                  <a:pt x="51846" y="1920"/>
                </a:lnTo>
                <a:lnTo>
                  <a:pt x="48006" y="960"/>
                </a:lnTo>
                <a:lnTo>
                  <a:pt x="44165" y="0"/>
                </a:lnTo>
                <a:lnTo>
                  <a:pt x="34564" y="0"/>
                </a:lnTo>
                <a:lnTo>
                  <a:pt x="30723" y="960"/>
                </a:lnTo>
                <a:lnTo>
                  <a:pt x="26883" y="1920"/>
                </a:lnTo>
                <a:lnTo>
                  <a:pt x="23042" y="3840"/>
                </a:lnTo>
                <a:lnTo>
                  <a:pt x="20162" y="4800"/>
                </a:lnTo>
                <a:lnTo>
                  <a:pt x="17282" y="7680"/>
                </a:lnTo>
                <a:lnTo>
                  <a:pt x="14401" y="9601"/>
                </a:lnTo>
                <a:lnTo>
                  <a:pt x="11521" y="12481"/>
                </a:lnTo>
                <a:lnTo>
                  <a:pt x="9601" y="15361"/>
                </a:lnTo>
                <a:lnTo>
                  <a:pt x="7680" y="18242"/>
                </a:lnTo>
                <a:lnTo>
                  <a:pt x="5760" y="22082"/>
                </a:lnTo>
                <a:lnTo>
                  <a:pt x="4800" y="25923"/>
                </a:lnTo>
                <a:lnTo>
                  <a:pt x="2880" y="28803"/>
                </a:lnTo>
                <a:lnTo>
                  <a:pt x="1920" y="32644"/>
                </a:lnTo>
                <a:lnTo>
                  <a:pt x="960" y="36484"/>
                </a:lnTo>
                <a:lnTo>
                  <a:pt x="960" y="40325"/>
                </a:lnTo>
                <a:lnTo>
                  <a:pt x="0" y="44165"/>
                </a:lnTo>
                <a:lnTo>
                  <a:pt x="0" y="50886"/>
                </a:lnTo>
                <a:lnTo>
                  <a:pt x="960" y="54726"/>
                </a:lnTo>
                <a:lnTo>
                  <a:pt x="1920" y="57607"/>
                </a:lnTo>
                <a:lnTo>
                  <a:pt x="2880" y="61447"/>
                </a:lnTo>
                <a:lnTo>
                  <a:pt x="4800" y="63352"/>
                </a:lnTo>
                <a:lnTo>
                  <a:pt x="6720" y="66233"/>
                </a:lnTo>
                <a:lnTo>
                  <a:pt x="8641" y="68168"/>
                </a:lnTo>
                <a:lnTo>
                  <a:pt x="11521" y="70073"/>
                </a:lnTo>
                <a:lnTo>
                  <a:pt x="14401" y="71033"/>
                </a:lnTo>
                <a:lnTo>
                  <a:pt x="14401" y="54726"/>
                </a:lnTo>
                <a:lnTo>
                  <a:pt x="13441" y="52806"/>
                </a:lnTo>
                <a:lnTo>
                  <a:pt x="13441" y="38404"/>
                </a:lnTo>
                <a:lnTo>
                  <a:pt x="14401" y="35524"/>
                </a:lnTo>
                <a:lnTo>
                  <a:pt x="14401" y="32644"/>
                </a:lnTo>
                <a:lnTo>
                  <a:pt x="15361" y="29763"/>
                </a:lnTo>
                <a:lnTo>
                  <a:pt x="16322" y="26883"/>
                </a:lnTo>
                <a:lnTo>
                  <a:pt x="17282" y="24963"/>
                </a:lnTo>
                <a:lnTo>
                  <a:pt x="19202" y="22082"/>
                </a:lnTo>
                <a:lnTo>
                  <a:pt x="20162" y="20162"/>
                </a:lnTo>
                <a:lnTo>
                  <a:pt x="22082" y="17282"/>
                </a:lnTo>
                <a:lnTo>
                  <a:pt x="24003" y="16322"/>
                </a:lnTo>
                <a:lnTo>
                  <a:pt x="25923" y="14401"/>
                </a:lnTo>
                <a:lnTo>
                  <a:pt x="27843" y="12481"/>
                </a:lnTo>
                <a:lnTo>
                  <a:pt x="30723" y="11521"/>
                </a:lnTo>
                <a:lnTo>
                  <a:pt x="32644" y="10561"/>
                </a:lnTo>
                <a:lnTo>
                  <a:pt x="43205" y="10561"/>
                </a:lnTo>
                <a:lnTo>
                  <a:pt x="45125" y="11521"/>
                </a:lnTo>
                <a:lnTo>
                  <a:pt x="47045" y="11521"/>
                </a:lnTo>
                <a:lnTo>
                  <a:pt x="48966" y="13441"/>
                </a:lnTo>
                <a:lnTo>
                  <a:pt x="49926" y="14401"/>
                </a:lnTo>
                <a:lnTo>
                  <a:pt x="51846" y="15361"/>
                </a:lnTo>
                <a:lnTo>
                  <a:pt x="51846" y="17282"/>
                </a:lnTo>
                <a:lnTo>
                  <a:pt x="52791" y="19202"/>
                </a:lnTo>
                <a:lnTo>
                  <a:pt x="52791" y="21122"/>
                </a:lnTo>
                <a:lnTo>
                  <a:pt x="53766" y="23042"/>
                </a:lnTo>
                <a:lnTo>
                  <a:pt x="53766" y="28803"/>
                </a:lnTo>
                <a:lnTo>
                  <a:pt x="52791" y="31683"/>
                </a:lnTo>
                <a:lnTo>
                  <a:pt x="52791" y="37444"/>
                </a:lnTo>
                <a:lnTo>
                  <a:pt x="51846" y="40325"/>
                </a:lnTo>
                <a:lnTo>
                  <a:pt x="50886" y="42245"/>
                </a:lnTo>
                <a:lnTo>
                  <a:pt x="49926" y="45125"/>
                </a:lnTo>
                <a:lnTo>
                  <a:pt x="48966" y="48006"/>
                </a:lnTo>
                <a:lnTo>
                  <a:pt x="47045" y="49926"/>
                </a:lnTo>
                <a:lnTo>
                  <a:pt x="46085" y="52806"/>
                </a:lnTo>
                <a:lnTo>
                  <a:pt x="44165" y="54726"/>
                </a:lnTo>
                <a:lnTo>
                  <a:pt x="42245" y="56647"/>
                </a:lnTo>
                <a:lnTo>
                  <a:pt x="40325" y="58567"/>
                </a:lnTo>
                <a:lnTo>
                  <a:pt x="38404" y="59512"/>
                </a:lnTo>
                <a:lnTo>
                  <a:pt x="36484" y="60487"/>
                </a:lnTo>
                <a:lnTo>
                  <a:pt x="33604" y="62392"/>
                </a:lnTo>
                <a:lnTo>
                  <a:pt x="23042" y="62392"/>
                </a:lnTo>
                <a:lnTo>
                  <a:pt x="21122" y="61447"/>
                </a:lnTo>
                <a:lnTo>
                  <a:pt x="22082" y="72009"/>
                </a:lnTo>
                <a:lnTo>
                  <a:pt x="35524" y="72009"/>
                </a:lnTo>
                <a:lnTo>
                  <a:pt x="39364" y="70073"/>
                </a:lnTo>
                <a:lnTo>
                  <a:pt x="43205" y="69113"/>
                </a:lnTo>
                <a:lnTo>
                  <a:pt x="46085" y="67193"/>
                </a:lnTo>
                <a:lnTo>
                  <a:pt x="48966" y="65288"/>
                </a:lnTo>
                <a:lnTo>
                  <a:pt x="51846" y="62392"/>
                </a:lnTo>
                <a:lnTo>
                  <a:pt x="54726" y="60487"/>
                </a:lnTo>
                <a:lnTo>
                  <a:pt x="56631" y="56647"/>
                </a:lnTo>
                <a:lnTo>
                  <a:pt x="58567" y="53766"/>
                </a:lnTo>
                <a:lnTo>
                  <a:pt x="60472" y="508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3197900" y="1801642"/>
            <a:ext cx="7680" cy="17282"/>
          </a:xfrm>
          <a:custGeom>
            <a:avLst/>
            <a:gdLst/>
            <a:ahLst/>
            <a:cxnLst/>
            <a:rect l="l" t="t" r="r" b="b"/>
            <a:pathLst>
              <a:path w="7680" h="17282">
                <a:moveTo>
                  <a:pt x="4800" y="5760"/>
                </a:moveTo>
                <a:lnTo>
                  <a:pt x="2880" y="4785"/>
                </a:lnTo>
                <a:lnTo>
                  <a:pt x="1920" y="3840"/>
                </a:lnTo>
                <a:lnTo>
                  <a:pt x="960" y="1920"/>
                </a:lnTo>
                <a:lnTo>
                  <a:pt x="0" y="0"/>
                </a:lnTo>
                <a:lnTo>
                  <a:pt x="0" y="16306"/>
                </a:lnTo>
                <a:lnTo>
                  <a:pt x="3840" y="17282"/>
                </a:lnTo>
                <a:lnTo>
                  <a:pt x="7680" y="17282"/>
                </a:lnTo>
                <a:lnTo>
                  <a:pt x="6720" y="6720"/>
                </a:lnTo>
                <a:lnTo>
                  <a:pt x="480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3255492" y="1746915"/>
            <a:ext cx="54726" cy="72009"/>
          </a:xfrm>
          <a:custGeom>
            <a:avLst/>
            <a:gdLst/>
            <a:ahLst/>
            <a:cxnLst/>
            <a:rect l="l" t="t" r="r" b="b"/>
            <a:pathLst>
              <a:path w="54726" h="72009">
                <a:moveTo>
                  <a:pt x="975" y="66233"/>
                </a:moveTo>
                <a:lnTo>
                  <a:pt x="975" y="67193"/>
                </a:lnTo>
                <a:lnTo>
                  <a:pt x="1920" y="67193"/>
                </a:lnTo>
                <a:lnTo>
                  <a:pt x="2880" y="68168"/>
                </a:lnTo>
                <a:lnTo>
                  <a:pt x="3840" y="69113"/>
                </a:lnTo>
                <a:lnTo>
                  <a:pt x="5760" y="69113"/>
                </a:lnTo>
                <a:lnTo>
                  <a:pt x="6720" y="70073"/>
                </a:lnTo>
                <a:lnTo>
                  <a:pt x="8641" y="71033"/>
                </a:lnTo>
                <a:lnTo>
                  <a:pt x="9601" y="71033"/>
                </a:lnTo>
                <a:lnTo>
                  <a:pt x="11521" y="72009"/>
                </a:lnTo>
                <a:lnTo>
                  <a:pt x="28803" y="72009"/>
                </a:lnTo>
                <a:lnTo>
                  <a:pt x="32644" y="71033"/>
                </a:lnTo>
                <a:lnTo>
                  <a:pt x="35524" y="69113"/>
                </a:lnTo>
                <a:lnTo>
                  <a:pt x="39364" y="68168"/>
                </a:lnTo>
                <a:lnTo>
                  <a:pt x="41285" y="65288"/>
                </a:lnTo>
                <a:lnTo>
                  <a:pt x="44165" y="63352"/>
                </a:lnTo>
                <a:lnTo>
                  <a:pt x="46085" y="61447"/>
                </a:lnTo>
                <a:lnTo>
                  <a:pt x="47045" y="58567"/>
                </a:lnTo>
                <a:lnTo>
                  <a:pt x="48966" y="54726"/>
                </a:lnTo>
                <a:lnTo>
                  <a:pt x="48966" y="43205"/>
                </a:lnTo>
                <a:lnTo>
                  <a:pt x="47045" y="41285"/>
                </a:lnTo>
                <a:lnTo>
                  <a:pt x="46085" y="38404"/>
                </a:lnTo>
                <a:lnTo>
                  <a:pt x="44165" y="37444"/>
                </a:lnTo>
                <a:lnTo>
                  <a:pt x="42245" y="35524"/>
                </a:lnTo>
                <a:lnTo>
                  <a:pt x="40325" y="34564"/>
                </a:lnTo>
                <a:lnTo>
                  <a:pt x="38404" y="32644"/>
                </a:lnTo>
                <a:lnTo>
                  <a:pt x="36484" y="31683"/>
                </a:lnTo>
                <a:lnTo>
                  <a:pt x="33604" y="30723"/>
                </a:lnTo>
                <a:lnTo>
                  <a:pt x="31683" y="29763"/>
                </a:lnTo>
                <a:lnTo>
                  <a:pt x="29763" y="28803"/>
                </a:lnTo>
                <a:lnTo>
                  <a:pt x="27843" y="27843"/>
                </a:lnTo>
                <a:lnTo>
                  <a:pt x="25923" y="26883"/>
                </a:lnTo>
                <a:lnTo>
                  <a:pt x="24963" y="25923"/>
                </a:lnTo>
                <a:lnTo>
                  <a:pt x="24002" y="24002"/>
                </a:lnTo>
                <a:lnTo>
                  <a:pt x="23042" y="22082"/>
                </a:lnTo>
                <a:lnTo>
                  <a:pt x="23042" y="17282"/>
                </a:lnTo>
                <a:lnTo>
                  <a:pt x="24002" y="16322"/>
                </a:lnTo>
                <a:lnTo>
                  <a:pt x="24002" y="15361"/>
                </a:lnTo>
                <a:lnTo>
                  <a:pt x="24963" y="13441"/>
                </a:lnTo>
                <a:lnTo>
                  <a:pt x="26883" y="12481"/>
                </a:lnTo>
                <a:lnTo>
                  <a:pt x="27843" y="11521"/>
                </a:lnTo>
                <a:lnTo>
                  <a:pt x="28803" y="10561"/>
                </a:lnTo>
                <a:lnTo>
                  <a:pt x="30723" y="10561"/>
                </a:lnTo>
                <a:lnTo>
                  <a:pt x="32644" y="9601"/>
                </a:lnTo>
                <a:lnTo>
                  <a:pt x="40325" y="9601"/>
                </a:lnTo>
                <a:lnTo>
                  <a:pt x="42245" y="10561"/>
                </a:lnTo>
                <a:lnTo>
                  <a:pt x="44165" y="10561"/>
                </a:lnTo>
                <a:lnTo>
                  <a:pt x="45125" y="11521"/>
                </a:lnTo>
                <a:lnTo>
                  <a:pt x="46085" y="11521"/>
                </a:lnTo>
                <a:lnTo>
                  <a:pt x="48005" y="12481"/>
                </a:lnTo>
                <a:lnTo>
                  <a:pt x="48966" y="12481"/>
                </a:lnTo>
                <a:lnTo>
                  <a:pt x="48966" y="13441"/>
                </a:lnTo>
                <a:lnTo>
                  <a:pt x="49926" y="13441"/>
                </a:lnTo>
                <a:lnTo>
                  <a:pt x="50886" y="14401"/>
                </a:lnTo>
                <a:lnTo>
                  <a:pt x="51846" y="14401"/>
                </a:lnTo>
                <a:lnTo>
                  <a:pt x="52806" y="13441"/>
                </a:lnTo>
                <a:lnTo>
                  <a:pt x="52806" y="12481"/>
                </a:lnTo>
                <a:lnTo>
                  <a:pt x="53766" y="11521"/>
                </a:lnTo>
                <a:lnTo>
                  <a:pt x="53766" y="9601"/>
                </a:lnTo>
                <a:lnTo>
                  <a:pt x="54726" y="8641"/>
                </a:lnTo>
                <a:lnTo>
                  <a:pt x="54726" y="5760"/>
                </a:lnTo>
                <a:lnTo>
                  <a:pt x="53766" y="4800"/>
                </a:lnTo>
                <a:lnTo>
                  <a:pt x="52806" y="3840"/>
                </a:lnTo>
                <a:lnTo>
                  <a:pt x="51846" y="3840"/>
                </a:lnTo>
                <a:lnTo>
                  <a:pt x="50886" y="2880"/>
                </a:lnTo>
                <a:lnTo>
                  <a:pt x="49926" y="2880"/>
                </a:lnTo>
                <a:lnTo>
                  <a:pt x="48966" y="1920"/>
                </a:lnTo>
                <a:lnTo>
                  <a:pt x="47045" y="1920"/>
                </a:lnTo>
                <a:lnTo>
                  <a:pt x="46085" y="960"/>
                </a:lnTo>
                <a:lnTo>
                  <a:pt x="44165" y="960"/>
                </a:lnTo>
                <a:lnTo>
                  <a:pt x="42245" y="0"/>
                </a:lnTo>
                <a:lnTo>
                  <a:pt x="33604" y="0"/>
                </a:lnTo>
                <a:lnTo>
                  <a:pt x="29763" y="960"/>
                </a:lnTo>
                <a:lnTo>
                  <a:pt x="25923" y="1920"/>
                </a:lnTo>
                <a:lnTo>
                  <a:pt x="23042" y="2880"/>
                </a:lnTo>
                <a:lnTo>
                  <a:pt x="20162" y="4800"/>
                </a:lnTo>
                <a:lnTo>
                  <a:pt x="18242" y="6720"/>
                </a:lnTo>
                <a:lnTo>
                  <a:pt x="15361" y="8641"/>
                </a:lnTo>
                <a:lnTo>
                  <a:pt x="13441" y="10561"/>
                </a:lnTo>
                <a:lnTo>
                  <a:pt x="12481" y="13441"/>
                </a:lnTo>
                <a:lnTo>
                  <a:pt x="11521" y="16322"/>
                </a:lnTo>
                <a:lnTo>
                  <a:pt x="10561" y="19202"/>
                </a:lnTo>
                <a:lnTo>
                  <a:pt x="10561" y="25923"/>
                </a:lnTo>
                <a:lnTo>
                  <a:pt x="11521" y="27843"/>
                </a:lnTo>
                <a:lnTo>
                  <a:pt x="12481" y="30723"/>
                </a:lnTo>
                <a:lnTo>
                  <a:pt x="14401" y="32644"/>
                </a:lnTo>
                <a:lnTo>
                  <a:pt x="15361" y="34564"/>
                </a:lnTo>
                <a:lnTo>
                  <a:pt x="17282" y="35524"/>
                </a:lnTo>
                <a:lnTo>
                  <a:pt x="19202" y="36484"/>
                </a:lnTo>
                <a:lnTo>
                  <a:pt x="21122" y="38404"/>
                </a:lnTo>
                <a:lnTo>
                  <a:pt x="24002" y="39364"/>
                </a:lnTo>
                <a:lnTo>
                  <a:pt x="25923" y="40325"/>
                </a:lnTo>
                <a:lnTo>
                  <a:pt x="27843" y="41285"/>
                </a:lnTo>
                <a:lnTo>
                  <a:pt x="29763" y="42245"/>
                </a:lnTo>
                <a:lnTo>
                  <a:pt x="31683" y="43205"/>
                </a:lnTo>
                <a:lnTo>
                  <a:pt x="33604" y="44165"/>
                </a:lnTo>
                <a:lnTo>
                  <a:pt x="34564" y="46085"/>
                </a:lnTo>
                <a:lnTo>
                  <a:pt x="36484" y="47045"/>
                </a:lnTo>
                <a:lnTo>
                  <a:pt x="36484" y="53766"/>
                </a:lnTo>
                <a:lnTo>
                  <a:pt x="35524" y="55671"/>
                </a:lnTo>
                <a:lnTo>
                  <a:pt x="35524" y="56647"/>
                </a:lnTo>
                <a:lnTo>
                  <a:pt x="34564" y="58567"/>
                </a:lnTo>
                <a:lnTo>
                  <a:pt x="32644" y="59512"/>
                </a:lnTo>
                <a:lnTo>
                  <a:pt x="31683" y="60487"/>
                </a:lnTo>
                <a:lnTo>
                  <a:pt x="29763" y="61447"/>
                </a:lnTo>
                <a:lnTo>
                  <a:pt x="27843" y="61447"/>
                </a:lnTo>
                <a:lnTo>
                  <a:pt x="25923" y="62392"/>
                </a:lnTo>
                <a:lnTo>
                  <a:pt x="15361" y="62392"/>
                </a:lnTo>
                <a:lnTo>
                  <a:pt x="13441" y="61447"/>
                </a:lnTo>
                <a:lnTo>
                  <a:pt x="11521" y="61447"/>
                </a:lnTo>
                <a:lnTo>
                  <a:pt x="9601" y="60487"/>
                </a:lnTo>
                <a:lnTo>
                  <a:pt x="8641" y="59512"/>
                </a:lnTo>
                <a:lnTo>
                  <a:pt x="7696" y="58567"/>
                </a:lnTo>
                <a:lnTo>
                  <a:pt x="6720" y="58567"/>
                </a:lnTo>
                <a:lnTo>
                  <a:pt x="5760" y="57607"/>
                </a:lnTo>
                <a:lnTo>
                  <a:pt x="4800" y="56647"/>
                </a:lnTo>
                <a:lnTo>
                  <a:pt x="2880" y="56647"/>
                </a:lnTo>
                <a:lnTo>
                  <a:pt x="1920" y="57607"/>
                </a:lnTo>
                <a:lnTo>
                  <a:pt x="1920" y="58567"/>
                </a:lnTo>
                <a:lnTo>
                  <a:pt x="975" y="58567"/>
                </a:lnTo>
                <a:lnTo>
                  <a:pt x="975" y="61447"/>
                </a:lnTo>
                <a:lnTo>
                  <a:pt x="0" y="62392"/>
                </a:lnTo>
                <a:lnTo>
                  <a:pt x="0" y="65288"/>
                </a:lnTo>
                <a:lnTo>
                  <a:pt x="975" y="66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4691618" y="1722912"/>
            <a:ext cx="48950" cy="37444"/>
          </a:xfrm>
          <a:custGeom>
            <a:avLst/>
            <a:gdLst/>
            <a:ahLst/>
            <a:cxnLst/>
            <a:rect l="l" t="t" r="r" b="b"/>
            <a:pathLst>
              <a:path w="48950" h="37444">
                <a:moveTo>
                  <a:pt x="35509" y="22082"/>
                </a:moveTo>
                <a:lnTo>
                  <a:pt x="34549" y="24002"/>
                </a:lnTo>
                <a:lnTo>
                  <a:pt x="32628" y="24963"/>
                </a:lnTo>
                <a:lnTo>
                  <a:pt x="30708" y="25923"/>
                </a:lnTo>
                <a:lnTo>
                  <a:pt x="28788" y="26883"/>
                </a:lnTo>
                <a:lnTo>
                  <a:pt x="25923" y="27843"/>
                </a:lnTo>
                <a:lnTo>
                  <a:pt x="23042" y="28803"/>
                </a:lnTo>
                <a:lnTo>
                  <a:pt x="21107" y="37444"/>
                </a:lnTo>
                <a:lnTo>
                  <a:pt x="26883" y="36484"/>
                </a:lnTo>
                <a:lnTo>
                  <a:pt x="31668" y="35524"/>
                </a:lnTo>
                <a:lnTo>
                  <a:pt x="36469" y="34564"/>
                </a:lnTo>
                <a:lnTo>
                  <a:pt x="39349" y="32644"/>
                </a:lnTo>
                <a:lnTo>
                  <a:pt x="43190" y="30723"/>
                </a:lnTo>
                <a:lnTo>
                  <a:pt x="45110" y="27843"/>
                </a:lnTo>
                <a:lnTo>
                  <a:pt x="47030" y="25923"/>
                </a:lnTo>
                <a:lnTo>
                  <a:pt x="47990" y="23042"/>
                </a:lnTo>
                <a:lnTo>
                  <a:pt x="48950" y="20162"/>
                </a:lnTo>
                <a:lnTo>
                  <a:pt x="48950" y="12481"/>
                </a:lnTo>
                <a:lnTo>
                  <a:pt x="47990" y="10561"/>
                </a:lnTo>
                <a:lnTo>
                  <a:pt x="47030" y="8656"/>
                </a:lnTo>
                <a:lnTo>
                  <a:pt x="45110" y="6720"/>
                </a:lnTo>
                <a:lnTo>
                  <a:pt x="44150" y="4815"/>
                </a:lnTo>
                <a:lnTo>
                  <a:pt x="42230" y="3840"/>
                </a:lnTo>
                <a:lnTo>
                  <a:pt x="39349" y="1935"/>
                </a:lnTo>
                <a:lnTo>
                  <a:pt x="36469" y="960"/>
                </a:lnTo>
                <a:lnTo>
                  <a:pt x="33604" y="0"/>
                </a:lnTo>
                <a:lnTo>
                  <a:pt x="21107" y="0"/>
                </a:lnTo>
                <a:lnTo>
                  <a:pt x="17266" y="960"/>
                </a:lnTo>
                <a:lnTo>
                  <a:pt x="13426" y="1935"/>
                </a:lnTo>
                <a:lnTo>
                  <a:pt x="9601" y="3840"/>
                </a:lnTo>
                <a:lnTo>
                  <a:pt x="5760" y="5760"/>
                </a:lnTo>
                <a:lnTo>
                  <a:pt x="2880" y="7680"/>
                </a:lnTo>
                <a:lnTo>
                  <a:pt x="0" y="10561"/>
                </a:lnTo>
                <a:lnTo>
                  <a:pt x="1920" y="29763"/>
                </a:lnTo>
                <a:lnTo>
                  <a:pt x="2880" y="26883"/>
                </a:lnTo>
                <a:lnTo>
                  <a:pt x="3840" y="24002"/>
                </a:lnTo>
                <a:lnTo>
                  <a:pt x="5760" y="22082"/>
                </a:lnTo>
                <a:lnTo>
                  <a:pt x="6720" y="19202"/>
                </a:lnTo>
                <a:lnTo>
                  <a:pt x="8641" y="17282"/>
                </a:lnTo>
                <a:lnTo>
                  <a:pt x="10561" y="15361"/>
                </a:lnTo>
                <a:lnTo>
                  <a:pt x="12481" y="13441"/>
                </a:lnTo>
                <a:lnTo>
                  <a:pt x="14401" y="11521"/>
                </a:lnTo>
                <a:lnTo>
                  <a:pt x="17266" y="10561"/>
                </a:lnTo>
                <a:lnTo>
                  <a:pt x="19202" y="9601"/>
                </a:lnTo>
                <a:lnTo>
                  <a:pt x="31668" y="9601"/>
                </a:lnTo>
                <a:lnTo>
                  <a:pt x="33604" y="11521"/>
                </a:lnTo>
                <a:lnTo>
                  <a:pt x="35509" y="13441"/>
                </a:lnTo>
                <a:lnTo>
                  <a:pt x="36469" y="15361"/>
                </a:lnTo>
                <a:lnTo>
                  <a:pt x="36469" y="21122"/>
                </a:lnTo>
                <a:lnTo>
                  <a:pt x="35509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4678177" y="1733473"/>
            <a:ext cx="50871" cy="61447"/>
          </a:xfrm>
          <a:custGeom>
            <a:avLst/>
            <a:gdLst/>
            <a:ahLst/>
            <a:cxnLst/>
            <a:rect l="l" t="t" r="r" b="b"/>
            <a:pathLst>
              <a:path w="50871" h="61447">
                <a:moveTo>
                  <a:pt x="13441" y="30723"/>
                </a:moveTo>
                <a:lnTo>
                  <a:pt x="13441" y="27843"/>
                </a:lnTo>
                <a:lnTo>
                  <a:pt x="28803" y="27843"/>
                </a:lnTo>
                <a:lnTo>
                  <a:pt x="34549" y="26883"/>
                </a:lnTo>
                <a:lnTo>
                  <a:pt x="36484" y="18242"/>
                </a:lnTo>
                <a:lnTo>
                  <a:pt x="32644" y="19202"/>
                </a:lnTo>
                <a:lnTo>
                  <a:pt x="15361" y="19202"/>
                </a:lnTo>
                <a:lnTo>
                  <a:pt x="13441" y="0"/>
                </a:lnTo>
                <a:lnTo>
                  <a:pt x="11521" y="2880"/>
                </a:lnTo>
                <a:lnTo>
                  <a:pt x="9601" y="5760"/>
                </a:lnTo>
                <a:lnTo>
                  <a:pt x="6720" y="9601"/>
                </a:lnTo>
                <a:lnTo>
                  <a:pt x="5760" y="12481"/>
                </a:lnTo>
                <a:lnTo>
                  <a:pt x="3840" y="16322"/>
                </a:lnTo>
                <a:lnTo>
                  <a:pt x="2880" y="20162"/>
                </a:lnTo>
                <a:lnTo>
                  <a:pt x="1920" y="23042"/>
                </a:lnTo>
                <a:lnTo>
                  <a:pt x="960" y="26883"/>
                </a:lnTo>
                <a:lnTo>
                  <a:pt x="960" y="30723"/>
                </a:lnTo>
                <a:lnTo>
                  <a:pt x="0" y="34564"/>
                </a:lnTo>
                <a:lnTo>
                  <a:pt x="0" y="41285"/>
                </a:lnTo>
                <a:lnTo>
                  <a:pt x="960" y="45125"/>
                </a:lnTo>
                <a:lnTo>
                  <a:pt x="1920" y="48005"/>
                </a:lnTo>
                <a:lnTo>
                  <a:pt x="2880" y="50886"/>
                </a:lnTo>
                <a:lnTo>
                  <a:pt x="4800" y="53766"/>
                </a:lnTo>
                <a:lnTo>
                  <a:pt x="6720" y="55686"/>
                </a:lnTo>
                <a:lnTo>
                  <a:pt x="8641" y="57607"/>
                </a:lnTo>
                <a:lnTo>
                  <a:pt x="11521" y="59527"/>
                </a:lnTo>
                <a:lnTo>
                  <a:pt x="15361" y="60487"/>
                </a:lnTo>
                <a:lnTo>
                  <a:pt x="18242" y="61447"/>
                </a:lnTo>
                <a:lnTo>
                  <a:pt x="33588" y="61447"/>
                </a:lnTo>
                <a:lnTo>
                  <a:pt x="36484" y="60487"/>
                </a:lnTo>
                <a:lnTo>
                  <a:pt x="40325" y="60487"/>
                </a:lnTo>
                <a:lnTo>
                  <a:pt x="42230" y="59527"/>
                </a:lnTo>
                <a:lnTo>
                  <a:pt x="44150" y="58567"/>
                </a:lnTo>
                <a:lnTo>
                  <a:pt x="46070" y="58567"/>
                </a:lnTo>
                <a:lnTo>
                  <a:pt x="47045" y="57607"/>
                </a:lnTo>
                <a:lnTo>
                  <a:pt x="47990" y="57607"/>
                </a:lnTo>
                <a:lnTo>
                  <a:pt x="48950" y="56647"/>
                </a:lnTo>
                <a:lnTo>
                  <a:pt x="49911" y="55686"/>
                </a:lnTo>
                <a:lnTo>
                  <a:pt x="49911" y="54726"/>
                </a:lnTo>
                <a:lnTo>
                  <a:pt x="50871" y="53766"/>
                </a:lnTo>
                <a:lnTo>
                  <a:pt x="50871" y="47045"/>
                </a:lnTo>
                <a:lnTo>
                  <a:pt x="49911" y="47045"/>
                </a:lnTo>
                <a:lnTo>
                  <a:pt x="48950" y="48005"/>
                </a:lnTo>
                <a:lnTo>
                  <a:pt x="47990" y="48005"/>
                </a:lnTo>
                <a:lnTo>
                  <a:pt x="46070" y="48966"/>
                </a:lnTo>
                <a:lnTo>
                  <a:pt x="45110" y="48966"/>
                </a:lnTo>
                <a:lnTo>
                  <a:pt x="43205" y="49926"/>
                </a:lnTo>
                <a:lnTo>
                  <a:pt x="41269" y="49926"/>
                </a:lnTo>
                <a:lnTo>
                  <a:pt x="39364" y="50886"/>
                </a:lnTo>
                <a:lnTo>
                  <a:pt x="36484" y="50886"/>
                </a:lnTo>
                <a:lnTo>
                  <a:pt x="33588" y="51846"/>
                </a:lnTo>
                <a:lnTo>
                  <a:pt x="23042" y="51846"/>
                </a:lnTo>
                <a:lnTo>
                  <a:pt x="19202" y="50886"/>
                </a:lnTo>
                <a:lnTo>
                  <a:pt x="16322" y="48005"/>
                </a:lnTo>
                <a:lnTo>
                  <a:pt x="13441" y="45125"/>
                </a:lnTo>
                <a:lnTo>
                  <a:pt x="12481" y="41285"/>
                </a:lnTo>
                <a:lnTo>
                  <a:pt x="12481" y="32644"/>
                </a:lnTo>
                <a:lnTo>
                  <a:pt x="13441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4753051" y="1723872"/>
            <a:ext cx="64312" cy="71048"/>
          </a:xfrm>
          <a:custGeom>
            <a:avLst/>
            <a:gdLst/>
            <a:ahLst/>
            <a:cxnLst/>
            <a:rect l="l" t="t" r="r" b="b"/>
            <a:pathLst>
              <a:path w="64312" h="71048">
                <a:moveTo>
                  <a:pt x="41285" y="58567"/>
                </a:moveTo>
                <a:lnTo>
                  <a:pt x="42245" y="57607"/>
                </a:lnTo>
                <a:lnTo>
                  <a:pt x="43205" y="55686"/>
                </a:lnTo>
                <a:lnTo>
                  <a:pt x="40325" y="68168"/>
                </a:lnTo>
                <a:lnTo>
                  <a:pt x="40325" y="69128"/>
                </a:lnTo>
                <a:lnTo>
                  <a:pt x="41285" y="69128"/>
                </a:lnTo>
                <a:lnTo>
                  <a:pt x="41285" y="70088"/>
                </a:lnTo>
                <a:lnTo>
                  <a:pt x="49911" y="70088"/>
                </a:lnTo>
                <a:lnTo>
                  <a:pt x="49911" y="69128"/>
                </a:lnTo>
                <a:lnTo>
                  <a:pt x="50886" y="69128"/>
                </a:lnTo>
                <a:lnTo>
                  <a:pt x="50886" y="68168"/>
                </a:lnTo>
                <a:lnTo>
                  <a:pt x="64312" y="1920"/>
                </a:lnTo>
                <a:lnTo>
                  <a:pt x="64312" y="0"/>
                </a:lnTo>
                <a:lnTo>
                  <a:pt x="53751" y="0"/>
                </a:lnTo>
                <a:lnTo>
                  <a:pt x="53751" y="975"/>
                </a:lnTo>
                <a:lnTo>
                  <a:pt x="52806" y="975"/>
                </a:lnTo>
                <a:lnTo>
                  <a:pt x="51846" y="1920"/>
                </a:lnTo>
                <a:lnTo>
                  <a:pt x="46085" y="30723"/>
                </a:lnTo>
                <a:lnTo>
                  <a:pt x="45125" y="35524"/>
                </a:lnTo>
                <a:lnTo>
                  <a:pt x="44165" y="39364"/>
                </a:lnTo>
                <a:lnTo>
                  <a:pt x="42245" y="43205"/>
                </a:lnTo>
                <a:lnTo>
                  <a:pt x="40325" y="47045"/>
                </a:lnTo>
                <a:lnTo>
                  <a:pt x="38404" y="49926"/>
                </a:lnTo>
                <a:lnTo>
                  <a:pt x="36484" y="52806"/>
                </a:lnTo>
                <a:lnTo>
                  <a:pt x="33604" y="54726"/>
                </a:lnTo>
                <a:lnTo>
                  <a:pt x="30723" y="57607"/>
                </a:lnTo>
                <a:lnTo>
                  <a:pt x="28803" y="58567"/>
                </a:lnTo>
                <a:lnTo>
                  <a:pt x="25923" y="60487"/>
                </a:lnTo>
                <a:lnTo>
                  <a:pt x="16322" y="60487"/>
                </a:lnTo>
                <a:lnTo>
                  <a:pt x="15361" y="59527"/>
                </a:lnTo>
                <a:lnTo>
                  <a:pt x="14401" y="58567"/>
                </a:lnTo>
                <a:lnTo>
                  <a:pt x="14401" y="57607"/>
                </a:lnTo>
                <a:lnTo>
                  <a:pt x="13441" y="57607"/>
                </a:lnTo>
                <a:lnTo>
                  <a:pt x="13441" y="56647"/>
                </a:lnTo>
                <a:lnTo>
                  <a:pt x="12481" y="54726"/>
                </a:lnTo>
                <a:lnTo>
                  <a:pt x="12481" y="44165"/>
                </a:lnTo>
                <a:lnTo>
                  <a:pt x="13441" y="43205"/>
                </a:lnTo>
                <a:lnTo>
                  <a:pt x="21122" y="1920"/>
                </a:lnTo>
                <a:lnTo>
                  <a:pt x="21122" y="0"/>
                </a:lnTo>
                <a:lnTo>
                  <a:pt x="10561" y="0"/>
                </a:lnTo>
                <a:lnTo>
                  <a:pt x="10561" y="975"/>
                </a:lnTo>
                <a:lnTo>
                  <a:pt x="9601" y="975"/>
                </a:lnTo>
                <a:lnTo>
                  <a:pt x="9601" y="1920"/>
                </a:lnTo>
                <a:lnTo>
                  <a:pt x="8641" y="1920"/>
                </a:lnTo>
                <a:lnTo>
                  <a:pt x="960" y="43205"/>
                </a:lnTo>
                <a:lnTo>
                  <a:pt x="960" y="45125"/>
                </a:lnTo>
                <a:lnTo>
                  <a:pt x="0" y="47045"/>
                </a:lnTo>
                <a:lnTo>
                  <a:pt x="0" y="58567"/>
                </a:lnTo>
                <a:lnTo>
                  <a:pt x="960" y="60487"/>
                </a:lnTo>
                <a:lnTo>
                  <a:pt x="960" y="62407"/>
                </a:lnTo>
                <a:lnTo>
                  <a:pt x="1920" y="64328"/>
                </a:lnTo>
                <a:lnTo>
                  <a:pt x="3840" y="66248"/>
                </a:lnTo>
                <a:lnTo>
                  <a:pt x="4800" y="68168"/>
                </a:lnTo>
                <a:lnTo>
                  <a:pt x="6720" y="69128"/>
                </a:lnTo>
                <a:lnTo>
                  <a:pt x="9601" y="70088"/>
                </a:lnTo>
                <a:lnTo>
                  <a:pt x="11521" y="71048"/>
                </a:lnTo>
                <a:lnTo>
                  <a:pt x="23042" y="71048"/>
                </a:lnTo>
                <a:lnTo>
                  <a:pt x="25923" y="70088"/>
                </a:lnTo>
                <a:lnTo>
                  <a:pt x="28803" y="69128"/>
                </a:lnTo>
                <a:lnTo>
                  <a:pt x="30723" y="67208"/>
                </a:lnTo>
                <a:lnTo>
                  <a:pt x="33604" y="66248"/>
                </a:lnTo>
                <a:lnTo>
                  <a:pt x="35524" y="64328"/>
                </a:lnTo>
                <a:lnTo>
                  <a:pt x="37444" y="62407"/>
                </a:lnTo>
                <a:lnTo>
                  <a:pt x="39364" y="60487"/>
                </a:lnTo>
                <a:lnTo>
                  <a:pt x="41285" y="585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4826005" y="1722912"/>
            <a:ext cx="50886" cy="71048"/>
          </a:xfrm>
          <a:custGeom>
            <a:avLst/>
            <a:gdLst/>
            <a:ahLst/>
            <a:cxnLst/>
            <a:rect l="l" t="t" r="r" b="b"/>
            <a:pathLst>
              <a:path w="50886" h="71048">
                <a:moveTo>
                  <a:pt x="11521" y="70088"/>
                </a:moveTo>
                <a:lnTo>
                  <a:pt x="12481" y="70088"/>
                </a:lnTo>
                <a:lnTo>
                  <a:pt x="12481" y="69128"/>
                </a:lnTo>
                <a:lnTo>
                  <a:pt x="18242" y="39364"/>
                </a:lnTo>
                <a:lnTo>
                  <a:pt x="19202" y="35524"/>
                </a:lnTo>
                <a:lnTo>
                  <a:pt x="20162" y="31683"/>
                </a:lnTo>
                <a:lnTo>
                  <a:pt x="22082" y="27843"/>
                </a:lnTo>
                <a:lnTo>
                  <a:pt x="24002" y="24963"/>
                </a:lnTo>
                <a:lnTo>
                  <a:pt x="25923" y="22082"/>
                </a:lnTo>
                <a:lnTo>
                  <a:pt x="27843" y="19202"/>
                </a:lnTo>
                <a:lnTo>
                  <a:pt x="30723" y="16322"/>
                </a:lnTo>
                <a:lnTo>
                  <a:pt x="32644" y="14401"/>
                </a:lnTo>
                <a:lnTo>
                  <a:pt x="34564" y="13441"/>
                </a:lnTo>
                <a:lnTo>
                  <a:pt x="36484" y="11521"/>
                </a:lnTo>
                <a:lnTo>
                  <a:pt x="45125" y="11521"/>
                </a:lnTo>
                <a:lnTo>
                  <a:pt x="45125" y="12481"/>
                </a:lnTo>
                <a:lnTo>
                  <a:pt x="48966" y="12481"/>
                </a:lnTo>
                <a:lnTo>
                  <a:pt x="48966" y="11521"/>
                </a:lnTo>
                <a:lnTo>
                  <a:pt x="49926" y="10561"/>
                </a:lnTo>
                <a:lnTo>
                  <a:pt x="49926" y="8656"/>
                </a:lnTo>
                <a:lnTo>
                  <a:pt x="50886" y="7680"/>
                </a:lnTo>
                <a:lnTo>
                  <a:pt x="50886" y="960"/>
                </a:lnTo>
                <a:lnTo>
                  <a:pt x="48005" y="960"/>
                </a:lnTo>
                <a:lnTo>
                  <a:pt x="47045" y="0"/>
                </a:lnTo>
                <a:lnTo>
                  <a:pt x="38404" y="0"/>
                </a:lnTo>
                <a:lnTo>
                  <a:pt x="36484" y="960"/>
                </a:lnTo>
                <a:lnTo>
                  <a:pt x="34564" y="1935"/>
                </a:lnTo>
                <a:lnTo>
                  <a:pt x="32644" y="2880"/>
                </a:lnTo>
                <a:lnTo>
                  <a:pt x="30723" y="3840"/>
                </a:lnTo>
                <a:lnTo>
                  <a:pt x="28803" y="5760"/>
                </a:lnTo>
                <a:lnTo>
                  <a:pt x="27843" y="7680"/>
                </a:lnTo>
                <a:lnTo>
                  <a:pt x="25923" y="9601"/>
                </a:lnTo>
                <a:lnTo>
                  <a:pt x="24002" y="11521"/>
                </a:lnTo>
                <a:lnTo>
                  <a:pt x="23042" y="12481"/>
                </a:lnTo>
                <a:lnTo>
                  <a:pt x="22082" y="15361"/>
                </a:lnTo>
                <a:lnTo>
                  <a:pt x="24002" y="2880"/>
                </a:lnTo>
                <a:lnTo>
                  <a:pt x="24963" y="2880"/>
                </a:lnTo>
                <a:lnTo>
                  <a:pt x="24002" y="1935"/>
                </a:lnTo>
                <a:lnTo>
                  <a:pt x="24002" y="960"/>
                </a:lnTo>
                <a:lnTo>
                  <a:pt x="15361" y="960"/>
                </a:lnTo>
                <a:lnTo>
                  <a:pt x="14401" y="1935"/>
                </a:lnTo>
                <a:lnTo>
                  <a:pt x="13441" y="1935"/>
                </a:lnTo>
                <a:lnTo>
                  <a:pt x="13441" y="2880"/>
                </a:lnTo>
                <a:lnTo>
                  <a:pt x="960" y="69128"/>
                </a:lnTo>
                <a:lnTo>
                  <a:pt x="0" y="69128"/>
                </a:lnTo>
                <a:lnTo>
                  <a:pt x="960" y="70088"/>
                </a:lnTo>
                <a:lnTo>
                  <a:pt x="960" y="71048"/>
                </a:lnTo>
                <a:lnTo>
                  <a:pt x="11521" y="71048"/>
                </a:lnTo>
                <a:lnTo>
                  <a:pt x="11521" y="70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4878811" y="1722912"/>
            <a:ext cx="66233" cy="72009"/>
          </a:xfrm>
          <a:custGeom>
            <a:avLst/>
            <a:gdLst/>
            <a:ahLst/>
            <a:cxnLst/>
            <a:rect l="l" t="t" r="r" b="b"/>
            <a:pathLst>
              <a:path w="66233" h="72009">
                <a:moveTo>
                  <a:pt x="960" y="39364"/>
                </a:moveTo>
                <a:lnTo>
                  <a:pt x="0" y="43205"/>
                </a:lnTo>
                <a:lnTo>
                  <a:pt x="0" y="50886"/>
                </a:lnTo>
                <a:lnTo>
                  <a:pt x="960" y="54726"/>
                </a:lnTo>
                <a:lnTo>
                  <a:pt x="1920" y="57607"/>
                </a:lnTo>
                <a:lnTo>
                  <a:pt x="2880" y="60487"/>
                </a:lnTo>
                <a:lnTo>
                  <a:pt x="4800" y="63367"/>
                </a:lnTo>
                <a:lnTo>
                  <a:pt x="6720" y="65288"/>
                </a:lnTo>
                <a:lnTo>
                  <a:pt x="8641" y="68168"/>
                </a:lnTo>
                <a:lnTo>
                  <a:pt x="11521" y="69128"/>
                </a:lnTo>
                <a:lnTo>
                  <a:pt x="14401" y="70088"/>
                </a:lnTo>
                <a:lnTo>
                  <a:pt x="14401" y="54726"/>
                </a:lnTo>
                <a:lnTo>
                  <a:pt x="13441" y="52806"/>
                </a:lnTo>
                <a:lnTo>
                  <a:pt x="13441" y="38404"/>
                </a:lnTo>
                <a:lnTo>
                  <a:pt x="14401" y="34564"/>
                </a:lnTo>
                <a:lnTo>
                  <a:pt x="14401" y="32644"/>
                </a:lnTo>
                <a:lnTo>
                  <a:pt x="15361" y="29763"/>
                </a:lnTo>
                <a:lnTo>
                  <a:pt x="16322" y="26883"/>
                </a:lnTo>
                <a:lnTo>
                  <a:pt x="17282" y="24002"/>
                </a:lnTo>
                <a:lnTo>
                  <a:pt x="19202" y="22082"/>
                </a:lnTo>
                <a:lnTo>
                  <a:pt x="20162" y="19202"/>
                </a:lnTo>
                <a:lnTo>
                  <a:pt x="22067" y="17282"/>
                </a:lnTo>
                <a:lnTo>
                  <a:pt x="24002" y="15361"/>
                </a:lnTo>
                <a:lnTo>
                  <a:pt x="25907" y="13441"/>
                </a:lnTo>
                <a:lnTo>
                  <a:pt x="27843" y="12481"/>
                </a:lnTo>
                <a:lnTo>
                  <a:pt x="30723" y="11521"/>
                </a:lnTo>
                <a:lnTo>
                  <a:pt x="32628" y="10561"/>
                </a:lnTo>
                <a:lnTo>
                  <a:pt x="35524" y="9601"/>
                </a:lnTo>
                <a:lnTo>
                  <a:pt x="41269" y="9601"/>
                </a:lnTo>
                <a:lnTo>
                  <a:pt x="43190" y="10561"/>
                </a:lnTo>
                <a:lnTo>
                  <a:pt x="45110" y="10561"/>
                </a:lnTo>
                <a:lnTo>
                  <a:pt x="47030" y="11521"/>
                </a:lnTo>
                <a:lnTo>
                  <a:pt x="48950" y="12481"/>
                </a:lnTo>
                <a:lnTo>
                  <a:pt x="49910" y="14401"/>
                </a:lnTo>
                <a:lnTo>
                  <a:pt x="51831" y="15361"/>
                </a:lnTo>
                <a:lnTo>
                  <a:pt x="51831" y="17282"/>
                </a:lnTo>
                <a:lnTo>
                  <a:pt x="52791" y="19202"/>
                </a:lnTo>
                <a:lnTo>
                  <a:pt x="53751" y="21122"/>
                </a:lnTo>
                <a:lnTo>
                  <a:pt x="53751" y="30723"/>
                </a:lnTo>
                <a:lnTo>
                  <a:pt x="52791" y="33604"/>
                </a:lnTo>
                <a:lnTo>
                  <a:pt x="52791" y="36484"/>
                </a:lnTo>
                <a:lnTo>
                  <a:pt x="51831" y="39364"/>
                </a:lnTo>
                <a:lnTo>
                  <a:pt x="50871" y="42245"/>
                </a:lnTo>
                <a:lnTo>
                  <a:pt x="49910" y="45125"/>
                </a:lnTo>
                <a:lnTo>
                  <a:pt x="48950" y="48005"/>
                </a:lnTo>
                <a:lnTo>
                  <a:pt x="47030" y="49926"/>
                </a:lnTo>
                <a:lnTo>
                  <a:pt x="46070" y="52806"/>
                </a:lnTo>
                <a:lnTo>
                  <a:pt x="44150" y="54726"/>
                </a:lnTo>
                <a:lnTo>
                  <a:pt x="42245" y="56647"/>
                </a:lnTo>
                <a:lnTo>
                  <a:pt x="40309" y="57607"/>
                </a:lnTo>
                <a:lnTo>
                  <a:pt x="38404" y="59527"/>
                </a:lnTo>
                <a:lnTo>
                  <a:pt x="36469" y="60487"/>
                </a:lnTo>
                <a:lnTo>
                  <a:pt x="33588" y="61447"/>
                </a:lnTo>
                <a:lnTo>
                  <a:pt x="30723" y="62407"/>
                </a:lnTo>
                <a:lnTo>
                  <a:pt x="24963" y="62407"/>
                </a:lnTo>
                <a:lnTo>
                  <a:pt x="23042" y="61447"/>
                </a:lnTo>
                <a:lnTo>
                  <a:pt x="21122" y="61447"/>
                </a:lnTo>
                <a:lnTo>
                  <a:pt x="22067" y="72009"/>
                </a:lnTo>
                <a:lnTo>
                  <a:pt x="31683" y="72009"/>
                </a:lnTo>
                <a:lnTo>
                  <a:pt x="35524" y="71048"/>
                </a:lnTo>
                <a:lnTo>
                  <a:pt x="39349" y="70088"/>
                </a:lnTo>
                <a:lnTo>
                  <a:pt x="43190" y="69128"/>
                </a:lnTo>
                <a:lnTo>
                  <a:pt x="46070" y="67208"/>
                </a:lnTo>
                <a:lnTo>
                  <a:pt x="48950" y="64328"/>
                </a:lnTo>
                <a:lnTo>
                  <a:pt x="51831" y="62407"/>
                </a:lnTo>
                <a:lnTo>
                  <a:pt x="54711" y="59527"/>
                </a:lnTo>
                <a:lnTo>
                  <a:pt x="56631" y="56647"/>
                </a:lnTo>
                <a:lnTo>
                  <a:pt x="58552" y="53766"/>
                </a:lnTo>
                <a:lnTo>
                  <a:pt x="60472" y="49926"/>
                </a:lnTo>
                <a:lnTo>
                  <a:pt x="62392" y="47045"/>
                </a:lnTo>
                <a:lnTo>
                  <a:pt x="63352" y="43205"/>
                </a:lnTo>
                <a:lnTo>
                  <a:pt x="64312" y="39364"/>
                </a:lnTo>
                <a:lnTo>
                  <a:pt x="65272" y="35524"/>
                </a:lnTo>
                <a:lnTo>
                  <a:pt x="66233" y="31683"/>
                </a:lnTo>
                <a:lnTo>
                  <a:pt x="66233" y="17282"/>
                </a:lnTo>
                <a:lnTo>
                  <a:pt x="64312" y="14401"/>
                </a:lnTo>
                <a:lnTo>
                  <a:pt x="63352" y="11521"/>
                </a:lnTo>
                <a:lnTo>
                  <a:pt x="62392" y="8656"/>
                </a:lnTo>
                <a:lnTo>
                  <a:pt x="59512" y="6720"/>
                </a:lnTo>
                <a:lnTo>
                  <a:pt x="57591" y="3840"/>
                </a:lnTo>
                <a:lnTo>
                  <a:pt x="54711" y="2880"/>
                </a:lnTo>
                <a:lnTo>
                  <a:pt x="51831" y="1935"/>
                </a:lnTo>
                <a:lnTo>
                  <a:pt x="47990" y="0"/>
                </a:lnTo>
                <a:lnTo>
                  <a:pt x="30723" y="0"/>
                </a:lnTo>
                <a:lnTo>
                  <a:pt x="26883" y="1935"/>
                </a:lnTo>
                <a:lnTo>
                  <a:pt x="23042" y="2880"/>
                </a:lnTo>
                <a:lnTo>
                  <a:pt x="20162" y="4815"/>
                </a:lnTo>
                <a:lnTo>
                  <a:pt x="17282" y="6720"/>
                </a:lnTo>
                <a:lnTo>
                  <a:pt x="14401" y="9601"/>
                </a:lnTo>
                <a:lnTo>
                  <a:pt x="11521" y="12481"/>
                </a:lnTo>
                <a:lnTo>
                  <a:pt x="9601" y="15361"/>
                </a:lnTo>
                <a:lnTo>
                  <a:pt x="7680" y="18242"/>
                </a:lnTo>
                <a:lnTo>
                  <a:pt x="5760" y="22082"/>
                </a:lnTo>
                <a:lnTo>
                  <a:pt x="4800" y="24963"/>
                </a:lnTo>
                <a:lnTo>
                  <a:pt x="2880" y="28803"/>
                </a:lnTo>
                <a:lnTo>
                  <a:pt x="1920" y="32644"/>
                </a:lnTo>
                <a:lnTo>
                  <a:pt x="960" y="35524"/>
                </a:lnTo>
                <a:lnTo>
                  <a:pt x="960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4893213" y="1777639"/>
            <a:ext cx="7665" cy="17282"/>
          </a:xfrm>
          <a:custGeom>
            <a:avLst/>
            <a:gdLst/>
            <a:ahLst/>
            <a:cxnLst/>
            <a:rect l="l" t="t" r="r" b="b"/>
            <a:pathLst>
              <a:path w="7665" h="17282">
                <a:moveTo>
                  <a:pt x="4800" y="5760"/>
                </a:moveTo>
                <a:lnTo>
                  <a:pt x="2880" y="4800"/>
                </a:lnTo>
                <a:lnTo>
                  <a:pt x="1920" y="2880"/>
                </a:lnTo>
                <a:lnTo>
                  <a:pt x="960" y="1920"/>
                </a:lnTo>
                <a:lnTo>
                  <a:pt x="0" y="0"/>
                </a:lnTo>
                <a:lnTo>
                  <a:pt x="0" y="15361"/>
                </a:lnTo>
                <a:lnTo>
                  <a:pt x="3840" y="17282"/>
                </a:lnTo>
                <a:lnTo>
                  <a:pt x="7665" y="17282"/>
                </a:lnTo>
                <a:lnTo>
                  <a:pt x="6720" y="6720"/>
                </a:lnTo>
                <a:lnTo>
                  <a:pt x="480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4950805" y="1722912"/>
            <a:ext cx="54711" cy="72009"/>
          </a:xfrm>
          <a:custGeom>
            <a:avLst/>
            <a:gdLst/>
            <a:ahLst/>
            <a:cxnLst/>
            <a:rect l="l" t="t" r="r" b="b"/>
            <a:pathLst>
              <a:path w="54711" h="72009">
                <a:moveTo>
                  <a:pt x="1920" y="58567"/>
                </a:moveTo>
                <a:lnTo>
                  <a:pt x="960" y="58567"/>
                </a:lnTo>
                <a:lnTo>
                  <a:pt x="960" y="61447"/>
                </a:lnTo>
                <a:lnTo>
                  <a:pt x="0" y="62407"/>
                </a:lnTo>
                <a:lnTo>
                  <a:pt x="0" y="65288"/>
                </a:lnTo>
                <a:lnTo>
                  <a:pt x="960" y="65288"/>
                </a:lnTo>
                <a:lnTo>
                  <a:pt x="960" y="66248"/>
                </a:lnTo>
                <a:lnTo>
                  <a:pt x="1920" y="67208"/>
                </a:lnTo>
                <a:lnTo>
                  <a:pt x="2880" y="68168"/>
                </a:lnTo>
                <a:lnTo>
                  <a:pt x="3840" y="68168"/>
                </a:lnTo>
                <a:lnTo>
                  <a:pt x="5760" y="69128"/>
                </a:lnTo>
                <a:lnTo>
                  <a:pt x="6720" y="70088"/>
                </a:lnTo>
                <a:lnTo>
                  <a:pt x="8641" y="70088"/>
                </a:lnTo>
                <a:lnTo>
                  <a:pt x="9601" y="71048"/>
                </a:lnTo>
                <a:lnTo>
                  <a:pt x="11521" y="71048"/>
                </a:lnTo>
                <a:lnTo>
                  <a:pt x="13441" y="72009"/>
                </a:lnTo>
                <a:lnTo>
                  <a:pt x="28803" y="72009"/>
                </a:lnTo>
                <a:lnTo>
                  <a:pt x="32644" y="70088"/>
                </a:lnTo>
                <a:lnTo>
                  <a:pt x="35524" y="69128"/>
                </a:lnTo>
                <a:lnTo>
                  <a:pt x="39364" y="67208"/>
                </a:lnTo>
                <a:lnTo>
                  <a:pt x="41285" y="65288"/>
                </a:lnTo>
                <a:lnTo>
                  <a:pt x="44165" y="63367"/>
                </a:lnTo>
                <a:lnTo>
                  <a:pt x="46085" y="60487"/>
                </a:lnTo>
                <a:lnTo>
                  <a:pt x="47045" y="57607"/>
                </a:lnTo>
                <a:lnTo>
                  <a:pt x="48966" y="54726"/>
                </a:lnTo>
                <a:lnTo>
                  <a:pt x="48966" y="42245"/>
                </a:lnTo>
                <a:lnTo>
                  <a:pt x="47045" y="40325"/>
                </a:lnTo>
                <a:lnTo>
                  <a:pt x="46085" y="38404"/>
                </a:lnTo>
                <a:lnTo>
                  <a:pt x="44165" y="36484"/>
                </a:lnTo>
                <a:lnTo>
                  <a:pt x="42245" y="35524"/>
                </a:lnTo>
                <a:lnTo>
                  <a:pt x="40325" y="33604"/>
                </a:lnTo>
                <a:lnTo>
                  <a:pt x="38404" y="32644"/>
                </a:lnTo>
                <a:lnTo>
                  <a:pt x="36484" y="31683"/>
                </a:lnTo>
                <a:lnTo>
                  <a:pt x="33604" y="30723"/>
                </a:lnTo>
                <a:lnTo>
                  <a:pt x="31683" y="29763"/>
                </a:lnTo>
                <a:lnTo>
                  <a:pt x="29763" y="28803"/>
                </a:lnTo>
                <a:lnTo>
                  <a:pt x="27843" y="27843"/>
                </a:lnTo>
                <a:lnTo>
                  <a:pt x="25923" y="26883"/>
                </a:lnTo>
                <a:lnTo>
                  <a:pt x="24963" y="24963"/>
                </a:lnTo>
                <a:lnTo>
                  <a:pt x="24002" y="24002"/>
                </a:lnTo>
                <a:lnTo>
                  <a:pt x="23042" y="22082"/>
                </a:lnTo>
                <a:lnTo>
                  <a:pt x="23042" y="17282"/>
                </a:lnTo>
                <a:lnTo>
                  <a:pt x="24002" y="16322"/>
                </a:lnTo>
                <a:lnTo>
                  <a:pt x="24002" y="14401"/>
                </a:lnTo>
                <a:lnTo>
                  <a:pt x="24963" y="13441"/>
                </a:lnTo>
                <a:lnTo>
                  <a:pt x="26883" y="12481"/>
                </a:lnTo>
                <a:lnTo>
                  <a:pt x="27843" y="11521"/>
                </a:lnTo>
                <a:lnTo>
                  <a:pt x="28803" y="10561"/>
                </a:lnTo>
                <a:lnTo>
                  <a:pt x="30723" y="9601"/>
                </a:lnTo>
                <a:lnTo>
                  <a:pt x="32644" y="9601"/>
                </a:lnTo>
                <a:lnTo>
                  <a:pt x="34564" y="8656"/>
                </a:lnTo>
                <a:lnTo>
                  <a:pt x="38404" y="8656"/>
                </a:lnTo>
                <a:lnTo>
                  <a:pt x="40325" y="9601"/>
                </a:lnTo>
                <a:lnTo>
                  <a:pt x="42245" y="9601"/>
                </a:lnTo>
                <a:lnTo>
                  <a:pt x="44165" y="10561"/>
                </a:lnTo>
                <a:lnTo>
                  <a:pt x="45125" y="10561"/>
                </a:lnTo>
                <a:lnTo>
                  <a:pt x="46085" y="11521"/>
                </a:lnTo>
                <a:lnTo>
                  <a:pt x="47990" y="11521"/>
                </a:lnTo>
                <a:lnTo>
                  <a:pt x="48966" y="12481"/>
                </a:lnTo>
                <a:lnTo>
                  <a:pt x="48966" y="13441"/>
                </a:lnTo>
                <a:lnTo>
                  <a:pt x="52806" y="13441"/>
                </a:lnTo>
                <a:lnTo>
                  <a:pt x="52806" y="12481"/>
                </a:lnTo>
                <a:lnTo>
                  <a:pt x="53766" y="11521"/>
                </a:lnTo>
                <a:lnTo>
                  <a:pt x="53766" y="9601"/>
                </a:lnTo>
                <a:lnTo>
                  <a:pt x="54711" y="8656"/>
                </a:lnTo>
                <a:lnTo>
                  <a:pt x="54711" y="5760"/>
                </a:lnTo>
                <a:lnTo>
                  <a:pt x="53766" y="4815"/>
                </a:lnTo>
                <a:lnTo>
                  <a:pt x="53766" y="3840"/>
                </a:lnTo>
                <a:lnTo>
                  <a:pt x="52806" y="3840"/>
                </a:lnTo>
                <a:lnTo>
                  <a:pt x="51831" y="2880"/>
                </a:lnTo>
                <a:lnTo>
                  <a:pt x="50886" y="2880"/>
                </a:lnTo>
                <a:lnTo>
                  <a:pt x="49926" y="1935"/>
                </a:lnTo>
                <a:lnTo>
                  <a:pt x="48966" y="1935"/>
                </a:lnTo>
                <a:lnTo>
                  <a:pt x="47045" y="960"/>
                </a:lnTo>
                <a:lnTo>
                  <a:pt x="46085" y="960"/>
                </a:lnTo>
                <a:lnTo>
                  <a:pt x="44165" y="0"/>
                </a:lnTo>
                <a:lnTo>
                  <a:pt x="29763" y="0"/>
                </a:lnTo>
                <a:lnTo>
                  <a:pt x="25923" y="960"/>
                </a:lnTo>
                <a:lnTo>
                  <a:pt x="23042" y="2880"/>
                </a:lnTo>
                <a:lnTo>
                  <a:pt x="20162" y="3840"/>
                </a:lnTo>
                <a:lnTo>
                  <a:pt x="18242" y="5760"/>
                </a:lnTo>
                <a:lnTo>
                  <a:pt x="15361" y="8656"/>
                </a:lnTo>
                <a:lnTo>
                  <a:pt x="13441" y="10561"/>
                </a:lnTo>
                <a:lnTo>
                  <a:pt x="12481" y="13441"/>
                </a:lnTo>
                <a:lnTo>
                  <a:pt x="11521" y="16322"/>
                </a:lnTo>
                <a:lnTo>
                  <a:pt x="10561" y="19202"/>
                </a:lnTo>
                <a:lnTo>
                  <a:pt x="10561" y="24963"/>
                </a:lnTo>
                <a:lnTo>
                  <a:pt x="11521" y="27843"/>
                </a:lnTo>
                <a:lnTo>
                  <a:pt x="12481" y="29763"/>
                </a:lnTo>
                <a:lnTo>
                  <a:pt x="14401" y="31683"/>
                </a:lnTo>
                <a:lnTo>
                  <a:pt x="15361" y="33604"/>
                </a:lnTo>
                <a:lnTo>
                  <a:pt x="17282" y="35524"/>
                </a:lnTo>
                <a:lnTo>
                  <a:pt x="19202" y="36484"/>
                </a:lnTo>
                <a:lnTo>
                  <a:pt x="22082" y="37444"/>
                </a:lnTo>
                <a:lnTo>
                  <a:pt x="24002" y="38404"/>
                </a:lnTo>
                <a:lnTo>
                  <a:pt x="25923" y="39364"/>
                </a:lnTo>
                <a:lnTo>
                  <a:pt x="27843" y="41285"/>
                </a:lnTo>
                <a:lnTo>
                  <a:pt x="29763" y="42245"/>
                </a:lnTo>
                <a:lnTo>
                  <a:pt x="31683" y="43205"/>
                </a:lnTo>
                <a:lnTo>
                  <a:pt x="33604" y="44165"/>
                </a:lnTo>
                <a:lnTo>
                  <a:pt x="34564" y="45125"/>
                </a:lnTo>
                <a:lnTo>
                  <a:pt x="36484" y="47045"/>
                </a:lnTo>
                <a:lnTo>
                  <a:pt x="36484" y="53766"/>
                </a:lnTo>
                <a:lnTo>
                  <a:pt x="35524" y="54726"/>
                </a:lnTo>
                <a:lnTo>
                  <a:pt x="35524" y="56647"/>
                </a:lnTo>
                <a:lnTo>
                  <a:pt x="34564" y="57607"/>
                </a:lnTo>
                <a:lnTo>
                  <a:pt x="32644" y="58567"/>
                </a:lnTo>
                <a:lnTo>
                  <a:pt x="31683" y="59527"/>
                </a:lnTo>
                <a:lnTo>
                  <a:pt x="29763" y="60487"/>
                </a:lnTo>
                <a:lnTo>
                  <a:pt x="27843" y="61447"/>
                </a:lnTo>
                <a:lnTo>
                  <a:pt x="25923" y="62407"/>
                </a:lnTo>
                <a:lnTo>
                  <a:pt x="15361" y="62407"/>
                </a:lnTo>
                <a:lnTo>
                  <a:pt x="13441" y="61447"/>
                </a:lnTo>
                <a:lnTo>
                  <a:pt x="11521" y="60487"/>
                </a:lnTo>
                <a:lnTo>
                  <a:pt x="10561" y="60487"/>
                </a:lnTo>
                <a:lnTo>
                  <a:pt x="8641" y="59527"/>
                </a:lnTo>
                <a:lnTo>
                  <a:pt x="7680" y="58567"/>
                </a:lnTo>
                <a:lnTo>
                  <a:pt x="6720" y="57607"/>
                </a:lnTo>
                <a:lnTo>
                  <a:pt x="5760" y="57607"/>
                </a:lnTo>
                <a:lnTo>
                  <a:pt x="4800" y="56647"/>
                </a:lnTo>
                <a:lnTo>
                  <a:pt x="1920" y="56647"/>
                </a:lnTo>
                <a:lnTo>
                  <a:pt x="1920" y="585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5863742" y="2880649"/>
            <a:ext cx="106558" cy="139186"/>
          </a:xfrm>
          <a:custGeom>
            <a:avLst/>
            <a:gdLst/>
            <a:ahLst/>
            <a:cxnLst/>
            <a:rect l="l" t="t" r="r" b="b"/>
            <a:pathLst>
              <a:path w="106558" h="139186">
                <a:moveTo>
                  <a:pt x="41269" y="128625"/>
                </a:moveTo>
                <a:lnTo>
                  <a:pt x="40309" y="123825"/>
                </a:lnTo>
                <a:lnTo>
                  <a:pt x="40309" y="73913"/>
                </a:lnTo>
                <a:lnTo>
                  <a:pt x="45110" y="74874"/>
                </a:lnTo>
                <a:lnTo>
                  <a:pt x="48950" y="75834"/>
                </a:lnTo>
                <a:lnTo>
                  <a:pt x="47030" y="69113"/>
                </a:lnTo>
                <a:lnTo>
                  <a:pt x="44150" y="69113"/>
                </a:lnTo>
                <a:lnTo>
                  <a:pt x="40309" y="68153"/>
                </a:lnTo>
                <a:lnTo>
                  <a:pt x="40309" y="10546"/>
                </a:lnTo>
                <a:lnTo>
                  <a:pt x="46070" y="8641"/>
                </a:lnTo>
                <a:lnTo>
                  <a:pt x="59512" y="8641"/>
                </a:lnTo>
                <a:lnTo>
                  <a:pt x="64312" y="9585"/>
                </a:lnTo>
                <a:lnTo>
                  <a:pt x="69113" y="12466"/>
                </a:lnTo>
                <a:lnTo>
                  <a:pt x="73913" y="15361"/>
                </a:lnTo>
                <a:lnTo>
                  <a:pt x="76794" y="19202"/>
                </a:lnTo>
                <a:lnTo>
                  <a:pt x="79674" y="23987"/>
                </a:lnTo>
                <a:lnTo>
                  <a:pt x="81594" y="28788"/>
                </a:lnTo>
                <a:lnTo>
                  <a:pt x="83515" y="34549"/>
                </a:lnTo>
                <a:lnTo>
                  <a:pt x="83515" y="49910"/>
                </a:lnTo>
                <a:lnTo>
                  <a:pt x="80634" y="56631"/>
                </a:lnTo>
                <a:lnTo>
                  <a:pt x="75834" y="62392"/>
                </a:lnTo>
                <a:lnTo>
                  <a:pt x="70073" y="68153"/>
                </a:lnTo>
                <a:lnTo>
                  <a:pt x="64312" y="70073"/>
                </a:lnTo>
                <a:lnTo>
                  <a:pt x="60472" y="76794"/>
                </a:lnTo>
                <a:lnTo>
                  <a:pt x="63352" y="76794"/>
                </a:lnTo>
                <a:lnTo>
                  <a:pt x="73038" y="76272"/>
                </a:lnTo>
                <a:lnTo>
                  <a:pt x="85703" y="73018"/>
                </a:lnTo>
                <a:lnTo>
                  <a:pt x="95036" y="66233"/>
                </a:lnTo>
                <a:lnTo>
                  <a:pt x="98371" y="62856"/>
                </a:lnTo>
                <a:lnTo>
                  <a:pt x="104511" y="51861"/>
                </a:lnTo>
                <a:lnTo>
                  <a:pt x="106558" y="38389"/>
                </a:lnTo>
                <a:lnTo>
                  <a:pt x="106558" y="29748"/>
                </a:lnTo>
                <a:lnTo>
                  <a:pt x="104637" y="23027"/>
                </a:lnTo>
                <a:lnTo>
                  <a:pt x="98877" y="17266"/>
                </a:lnTo>
                <a:lnTo>
                  <a:pt x="94076" y="10546"/>
                </a:lnTo>
                <a:lnTo>
                  <a:pt x="88315" y="6705"/>
                </a:lnTo>
                <a:lnTo>
                  <a:pt x="80634" y="3840"/>
                </a:lnTo>
                <a:lnTo>
                  <a:pt x="77959" y="2841"/>
                </a:lnTo>
                <a:lnTo>
                  <a:pt x="66545" y="630"/>
                </a:lnTo>
                <a:lnTo>
                  <a:pt x="51831" y="0"/>
                </a:lnTo>
                <a:lnTo>
                  <a:pt x="0" y="0"/>
                </a:lnTo>
                <a:lnTo>
                  <a:pt x="0" y="3840"/>
                </a:lnTo>
                <a:lnTo>
                  <a:pt x="10561" y="3840"/>
                </a:lnTo>
                <a:lnTo>
                  <a:pt x="15361" y="5745"/>
                </a:lnTo>
                <a:lnTo>
                  <a:pt x="17282" y="8641"/>
                </a:lnTo>
                <a:lnTo>
                  <a:pt x="19202" y="10546"/>
                </a:lnTo>
                <a:lnTo>
                  <a:pt x="20147" y="16306"/>
                </a:lnTo>
                <a:lnTo>
                  <a:pt x="20147" y="122864"/>
                </a:lnTo>
                <a:lnTo>
                  <a:pt x="19202" y="127665"/>
                </a:lnTo>
                <a:lnTo>
                  <a:pt x="18242" y="129585"/>
                </a:lnTo>
                <a:lnTo>
                  <a:pt x="15361" y="133426"/>
                </a:lnTo>
                <a:lnTo>
                  <a:pt x="11521" y="135346"/>
                </a:lnTo>
                <a:lnTo>
                  <a:pt x="0" y="135346"/>
                </a:lnTo>
                <a:lnTo>
                  <a:pt x="0" y="139186"/>
                </a:lnTo>
                <a:lnTo>
                  <a:pt x="60472" y="139186"/>
                </a:lnTo>
                <a:lnTo>
                  <a:pt x="60472" y="135346"/>
                </a:lnTo>
                <a:lnTo>
                  <a:pt x="49911" y="135346"/>
                </a:lnTo>
                <a:lnTo>
                  <a:pt x="45110" y="134386"/>
                </a:lnTo>
                <a:lnTo>
                  <a:pt x="43190" y="131505"/>
                </a:lnTo>
                <a:lnTo>
                  <a:pt x="41269" y="128625"/>
                </a:lnTo>
                <a:close/>
              </a:path>
            </a:pathLst>
          </a:custGeom>
          <a:solidFill>
            <a:srgbClr val="C5D8F1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5910773" y="2949762"/>
            <a:ext cx="17282" cy="7680"/>
          </a:xfrm>
          <a:custGeom>
            <a:avLst/>
            <a:gdLst/>
            <a:ahLst/>
            <a:cxnLst/>
            <a:rect l="l" t="t" r="r" b="b"/>
            <a:pathLst>
              <a:path w="17282" h="7680">
                <a:moveTo>
                  <a:pt x="9601" y="960"/>
                </a:moveTo>
                <a:lnTo>
                  <a:pt x="2880" y="960"/>
                </a:lnTo>
                <a:lnTo>
                  <a:pt x="0" y="0"/>
                </a:lnTo>
                <a:lnTo>
                  <a:pt x="1920" y="6720"/>
                </a:lnTo>
                <a:lnTo>
                  <a:pt x="5760" y="7680"/>
                </a:lnTo>
                <a:lnTo>
                  <a:pt x="13441" y="7680"/>
                </a:lnTo>
                <a:lnTo>
                  <a:pt x="17282" y="960"/>
                </a:lnTo>
                <a:lnTo>
                  <a:pt x="9601" y="960"/>
                </a:lnTo>
                <a:close/>
              </a:path>
            </a:pathLst>
          </a:custGeom>
          <a:solidFill>
            <a:srgbClr val="C5D8F1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5998143" y="2877769"/>
            <a:ext cx="30708" cy="52791"/>
          </a:xfrm>
          <a:custGeom>
            <a:avLst/>
            <a:gdLst/>
            <a:ahLst/>
            <a:cxnLst/>
            <a:rect l="l" t="t" r="r" b="b"/>
            <a:pathLst>
              <a:path w="30708" h="52791">
                <a:moveTo>
                  <a:pt x="16306" y="40309"/>
                </a:moveTo>
                <a:lnTo>
                  <a:pt x="11506" y="44150"/>
                </a:lnTo>
                <a:lnTo>
                  <a:pt x="4785" y="47990"/>
                </a:lnTo>
                <a:lnTo>
                  <a:pt x="4785" y="52791"/>
                </a:lnTo>
                <a:lnTo>
                  <a:pt x="12466" y="49911"/>
                </a:lnTo>
                <a:lnTo>
                  <a:pt x="18227" y="46070"/>
                </a:lnTo>
                <a:lnTo>
                  <a:pt x="22067" y="42230"/>
                </a:lnTo>
                <a:lnTo>
                  <a:pt x="27828" y="35509"/>
                </a:lnTo>
                <a:lnTo>
                  <a:pt x="30708" y="27828"/>
                </a:lnTo>
                <a:lnTo>
                  <a:pt x="30708" y="14401"/>
                </a:lnTo>
                <a:lnTo>
                  <a:pt x="29748" y="9585"/>
                </a:lnTo>
                <a:lnTo>
                  <a:pt x="25908" y="5745"/>
                </a:lnTo>
                <a:lnTo>
                  <a:pt x="22067" y="1905"/>
                </a:lnTo>
                <a:lnTo>
                  <a:pt x="18227" y="0"/>
                </a:lnTo>
                <a:lnTo>
                  <a:pt x="9585" y="0"/>
                </a:lnTo>
                <a:lnTo>
                  <a:pt x="5745" y="960"/>
                </a:lnTo>
                <a:lnTo>
                  <a:pt x="2865" y="3840"/>
                </a:lnTo>
                <a:lnTo>
                  <a:pt x="944" y="5745"/>
                </a:lnTo>
                <a:lnTo>
                  <a:pt x="0" y="8625"/>
                </a:lnTo>
                <a:lnTo>
                  <a:pt x="0" y="14401"/>
                </a:lnTo>
                <a:lnTo>
                  <a:pt x="944" y="17266"/>
                </a:lnTo>
                <a:lnTo>
                  <a:pt x="2865" y="19187"/>
                </a:lnTo>
                <a:lnTo>
                  <a:pt x="4785" y="21107"/>
                </a:lnTo>
                <a:lnTo>
                  <a:pt x="7665" y="22082"/>
                </a:lnTo>
                <a:lnTo>
                  <a:pt x="12466" y="22082"/>
                </a:lnTo>
                <a:lnTo>
                  <a:pt x="14386" y="21107"/>
                </a:lnTo>
                <a:lnTo>
                  <a:pt x="19187" y="21107"/>
                </a:lnTo>
                <a:lnTo>
                  <a:pt x="20147" y="22082"/>
                </a:lnTo>
                <a:lnTo>
                  <a:pt x="21107" y="23027"/>
                </a:lnTo>
                <a:lnTo>
                  <a:pt x="21107" y="30708"/>
                </a:lnTo>
                <a:lnTo>
                  <a:pt x="20147" y="33588"/>
                </a:lnTo>
                <a:lnTo>
                  <a:pt x="19187" y="36469"/>
                </a:lnTo>
                <a:lnTo>
                  <a:pt x="16306" y="40309"/>
                </a:lnTo>
                <a:close/>
              </a:path>
            </a:pathLst>
          </a:custGeom>
          <a:solidFill>
            <a:srgbClr val="C5D8F1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6056696" y="2972807"/>
            <a:ext cx="53756" cy="0"/>
          </a:xfrm>
          <a:custGeom>
            <a:avLst/>
            <a:gdLst/>
            <a:ahLst/>
            <a:cxnLst/>
            <a:rect l="l" t="t" r="r" b="b"/>
            <a:pathLst>
              <a:path w="53756" h="0">
                <a:moveTo>
                  <a:pt x="0" y="0"/>
                </a:moveTo>
                <a:lnTo>
                  <a:pt x="53756" y="0"/>
                </a:lnTo>
              </a:path>
            </a:pathLst>
          </a:custGeom>
          <a:ln w="16629">
            <a:solidFill>
              <a:srgbClr val="C5D8F1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6124849" y="2880649"/>
            <a:ext cx="117119" cy="139186"/>
          </a:xfrm>
          <a:custGeom>
            <a:avLst/>
            <a:gdLst/>
            <a:ahLst/>
            <a:cxnLst/>
            <a:rect l="l" t="t" r="r" b="b"/>
            <a:pathLst>
              <a:path w="117119" h="139186">
                <a:moveTo>
                  <a:pt x="48950" y="115183"/>
                </a:moveTo>
                <a:lnTo>
                  <a:pt x="48950" y="122864"/>
                </a:lnTo>
                <a:lnTo>
                  <a:pt x="48005" y="127665"/>
                </a:lnTo>
                <a:lnTo>
                  <a:pt x="46070" y="130545"/>
                </a:lnTo>
                <a:lnTo>
                  <a:pt x="44165" y="133426"/>
                </a:lnTo>
                <a:lnTo>
                  <a:pt x="39364" y="135346"/>
                </a:lnTo>
                <a:lnTo>
                  <a:pt x="28803" y="135346"/>
                </a:lnTo>
                <a:lnTo>
                  <a:pt x="28803" y="139186"/>
                </a:lnTo>
                <a:lnTo>
                  <a:pt x="88315" y="139186"/>
                </a:lnTo>
                <a:lnTo>
                  <a:pt x="88315" y="135346"/>
                </a:lnTo>
                <a:lnTo>
                  <a:pt x="77754" y="135346"/>
                </a:lnTo>
                <a:lnTo>
                  <a:pt x="73913" y="134386"/>
                </a:lnTo>
                <a:lnTo>
                  <a:pt x="71033" y="131505"/>
                </a:lnTo>
                <a:lnTo>
                  <a:pt x="69128" y="129585"/>
                </a:lnTo>
                <a:lnTo>
                  <a:pt x="68153" y="123825"/>
                </a:lnTo>
                <a:lnTo>
                  <a:pt x="68153" y="8641"/>
                </a:lnTo>
                <a:lnTo>
                  <a:pt x="94076" y="8641"/>
                </a:lnTo>
                <a:lnTo>
                  <a:pt x="98877" y="9585"/>
                </a:lnTo>
                <a:lnTo>
                  <a:pt x="101757" y="11521"/>
                </a:lnTo>
                <a:lnTo>
                  <a:pt x="105597" y="13426"/>
                </a:lnTo>
                <a:lnTo>
                  <a:pt x="108478" y="16306"/>
                </a:lnTo>
                <a:lnTo>
                  <a:pt x="110398" y="20147"/>
                </a:lnTo>
                <a:lnTo>
                  <a:pt x="112318" y="23027"/>
                </a:lnTo>
                <a:lnTo>
                  <a:pt x="113278" y="26868"/>
                </a:lnTo>
                <a:lnTo>
                  <a:pt x="113278" y="32628"/>
                </a:lnTo>
                <a:lnTo>
                  <a:pt x="117119" y="32628"/>
                </a:lnTo>
                <a:lnTo>
                  <a:pt x="116159" y="0"/>
                </a:lnTo>
                <a:lnTo>
                  <a:pt x="1920" y="0"/>
                </a:lnTo>
                <a:lnTo>
                  <a:pt x="0" y="32628"/>
                </a:lnTo>
                <a:lnTo>
                  <a:pt x="3840" y="32628"/>
                </a:lnTo>
                <a:lnTo>
                  <a:pt x="4800" y="26868"/>
                </a:lnTo>
                <a:lnTo>
                  <a:pt x="6720" y="21107"/>
                </a:lnTo>
                <a:lnTo>
                  <a:pt x="8641" y="18227"/>
                </a:lnTo>
                <a:lnTo>
                  <a:pt x="11521" y="14386"/>
                </a:lnTo>
                <a:lnTo>
                  <a:pt x="14401" y="11521"/>
                </a:lnTo>
                <a:lnTo>
                  <a:pt x="18242" y="10546"/>
                </a:lnTo>
                <a:lnTo>
                  <a:pt x="21122" y="9585"/>
                </a:lnTo>
                <a:lnTo>
                  <a:pt x="24963" y="8641"/>
                </a:lnTo>
                <a:lnTo>
                  <a:pt x="48950" y="8641"/>
                </a:lnTo>
                <a:lnTo>
                  <a:pt x="48950" y="115183"/>
                </a:lnTo>
                <a:close/>
              </a:path>
            </a:pathLst>
          </a:custGeom>
          <a:solidFill>
            <a:srgbClr val="C5D8F1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4765532" y="2463058"/>
            <a:ext cx="1280601" cy="872611"/>
          </a:xfrm>
          <a:custGeom>
            <a:avLst/>
            <a:gdLst/>
            <a:ahLst/>
            <a:cxnLst/>
            <a:rect l="l" t="t" r="r" b="b"/>
            <a:pathLst>
              <a:path w="1280601" h="872611">
                <a:moveTo>
                  <a:pt x="1920" y="872611"/>
                </a:moveTo>
                <a:lnTo>
                  <a:pt x="1280601" y="2880"/>
                </a:lnTo>
                <a:lnTo>
                  <a:pt x="1277721" y="0"/>
                </a:lnTo>
                <a:lnTo>
                  <a:pt x="0" y="869731"/>
                </a:lnTo>
                <a:lnTo>
                  <a:pt x="1920" y="8726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6030772" y="2328656"/>
            <a:ext cx="82555" cy="136321"/>
          </a:xfrm>
          <a:custGeom>
            <a:avLst/>
            <a:gdLst/>
            <a:ahLst/>
            <a:cxnLst/>
            <a:rect l="l" t="t" r="r" b="b"/>
            <a:pathLst>
              <a:path w="82555" h="136321">
                <a:moveTo>
                  <a:pt x="4800" y="44165"/>
                </a:moveTo>
                <a:lnTo>
                  <a:pt x="5760" y="48005"/>
                </a:lnTo>
                <a:lnTo>
                  <a:pt x="7680" y="52806"/>
                </a:lnTo>
                <a:lnTo>
                  <a:pt x="10561" y="55686"/>
                </a:lnTo>
                <a:lnTo>
                  <a:pt x="12481" y="58567"/>
                </a:lnTo>
                <a:lnTo>
                  <a:pt x="15361" y="61432"/>
                </a:lnTo>
                <a:lnTo>
                  <a:pt x="19202" y="64328"/>
                </a:lnTo>
                <a:lnTo>
                  <a:pt x="22082" y="66248"/>
                </a:lnTo>
                <a:lnTo>
                  <a:pt x="25923" y="68153"/>
                </a:lnTo>
                <a:lnTo>
                  <a:pt x="29763" y="70088"/>
                </a:lnTo>
                <a:lnTo>
                  <a:pt x="33604" y="71993"/>
                </a:lnTo>
                <a:lnTo>
                  <a:pt x="37444" y="73929"/>
                </a:lnTo>
                <a:lnTo>
                  <a:pt x="41285" y="74874"/>
                </a:lnTo>
                <a:lnTo>
                  <a:pt x="44165" y="76794"/>
                </a:lnTo>
                <a:lnTo>
                  <a:pt x="48005" y="78714"/>
                </a:lnTo>
                <a:lnTo>
                  <a:pt x="51831" y="80634"/>
                </a:lnTo>
                <a:lnTo>
                  <a:pt x="53766" y="82555"/>
                </a:lnTo>
                <a:lnTo>
                  <a:pt x="56631" y="84475"/>
                </a:lnTo>
                <a:lnTo>
                  <a:pt x="59512" y="86395"/>
                </a:lnTo>
                <a:lnTo>
                  <a:pt x="61447" y="89275"/>
                </a:lnTo>
                <a:lnTo>
                  <a:pt x="62392" y="92156"/>
                </a:lnTo>
                <a:lnTo>
                  <a:pt x="63352" y="95036"/>
                </a:lnTo>
                <a:lnTo>
                  <a:pt x="63352" y="105597"/>
                </a:lnTo>
                <a:lnTo>
                  <a:pt x="61447" y="108478"/>
                </a:lnTo>
                <a:lnTo>
                  <a:pt x="60472" y="111358"/>
                </a:lnTo>
                <a:lnTo>
                  <a:pt x="58567" y="113278"/>
                </a:lnTo>
                <a:lnTo>
                  <a:pt x="56631" y="115199"/>
                </a:lnTo>
                <a:lnTo>
                  <a:pt x="53766" y="117119"/>
                </a:lnTo>
                <a:lnTo>
                  <a:pt x="50886" y="119039"/>
                </a:lnTo>
                <a:lnTo>
                  <a:pt x="48005" y="119999"/>
                </a:lnTo>
                <a:lnTo>
                  <a:pt x="45110" y="120959"/>
                </a:lnTo>
                <a:lnTo>
                  <a:pt x="27843" y="120959"/>
                </a:lnTo>
                <a:lnTo>
                  <a:pt x="24002" y="119999"/>
                </a:lnTo>
                <a:lnTo>
                  <a:pt x="20162" y="118079"/>
                </a:lnTo>
                <a:lnTo>
                  <a:pt x="17282" y="117119"/>
                </a:lnTo>
                <a:lnTo>
                  <a:pt x="14401" y="116159"/>
                </a:lnTo>
                <a:lnTo>
                  <a:pt x="11521" y="114239"/>
                </a:lnTo>
                <a:lnTo>
                  <a:pt x="9601" y="113278"/>
                </a:lnTo>
                <a:lnTo>
                  <a:pt x="7680" y="112318"/>
                </a:lnTo>
                <a:lnTo>
                  <a:pt x="5760" y="110398"/>
                </a:lnTo>
                <a:lnTo>
                  <a:pt x="1920" y="110398"/>
                </a:lnTo>
                <a:lnTo>
                  <a:pt x="960" y="111358"/>
                </a:lnTo>
                <a:lnTo>
                  <a:pt x="960" y="112318"/>
                </a:lnTo>
                <a:lnTo>
                  <a:pt x="0" y="113278"/>
                </a:lnTo>
                <a:lnTo>
                  <a:pt x="0" y="121920"/>
                </a:lnTo>
                <a:lnTo>
                  <a:pt x="960" y="122880"/>
                </a:lnTo>
                <a:lnTo>
                  <a:pt x="960" y="124800"/>
                </a:lnTo>
                <a:lnTo>
                  <a:pt x="1920" y="125760"/>
                </a:lnTo>
                <a:lnTo>
                  <a:pt x="2880" y="126720"/>
                </a:lnTo>
                <a:lnTo>
                  <a:pt x="4800" y="127680"/>
                </a:lnTo>
                <a:lnTo>
                  <a:pt x="6720" y="129600"/>
                </a:lnTo>
                <a:lnTo>
                  <a:pt x="8641" y="130561"/>
                </a:lnTo>
                <a:lnTo>
                  <a:pt x="11521" y="131521"/>
                </a:lnTo>
                <a:lnTo>
                  <a:pt x="14401" y="132481"/>
                </a:lnTo>
                <a:lnTo>
                  <a:pt x="17282" y="133441"/>
                </a:lnTo>
                <a:lnTo>
                  <a:pt x="20162" y="134401"/>
                </a:lnTo>
                <a:lnTo>
                  <a:pt x="24002" y="135361"/>
                </a:lnTo>
                <a:lnTo>
                  <a:pt x="27843" y="136321"/>
                </a:lnTo>
                <a:lnTo>
                  <a:pt x="43205" y="136321"/>
                </a:lnTo>
                <a:lnTo>
                  <a:pt x="48950" y="135361"/>
                </a:lnTo>
                <a:lnTo>
                  <a:pt x="54726" y="133441"/>
                </a:lnTo>
                <a:lnTo>
                  <a:pt x="60472" y="132481"/>
                </a:lnTo>
                <a:lnTo>
                  <a:pt x="65288" y="129600"/>
                </a:lnTo>
                <a:lnTo>
                  <a:pt x="69113" y="126720"/>
                </a:lnTo>
                <a:lnTo>
                  <a:pt x="72953" y="122880"/>
                </a:lnTo>
                <a:lnTo>
                  <a:pt x="75834" y="119039"/>
                </a:lnTo>
                <a:lnTo>
                  <a:pt x="78714" y="114239"/>
                </a:lnTo>
                <a:lnTo>
                  <a:pt x="80634" y="108478"/>
                </a:lnTo>
                <a:lnTo>
                  <a:pt x="82555" y="103677"/>
                </a:lnTo>
                <a:lnTo>
                  <a:pt x="82555" y="92156"/>
                </a:lnTo>
                <a:lnTo>
                  <a:pt x="81594" y="87355"/>
                </a:lnTo>
                <a:lnTo>
                  <a:pt x="79674" y="83515"/>
                </a:lnTo>
                <a:lnTo>
                  <a:pt x="77754" y="79674"/>
                </a:lnTo>
                <a:lnTo>
                  <a:pt x="75834" y="75834"/>
                </a:lnTo>
                <a:lnTo>
                  <a:pt x="72953" y="73929"/>
                </a:lnTo>
                <a:lnTo>
                  <a:pt x="70073" y="71048"/>
                </a:lnTo>
                <a:lnTo>
                  <a:pt x="66233" y="68153"/>
                </a:lnTo>
                <a:lnTo>
                  <a:pt x="62392" y="66248"/>
                </a:lnTo>
                <a:lnTo>
                  <a:pt x="59512" y="64328"/>
                </a:lnTo>
                <a:lnTo>
                  <a:pt x="55671" y="62407"/>
                </a:lnTo>
                <a:lnTo>
                  <a:pt x="51831" y="60487"/>
                </a:lnTo>
                <a:lnTo>
                  <a:pt x="48005" y="58567"/>
                </a:lnTo>
                <a:lnTo>
                  <a:pt x="44165" y="56647"/>
                </a:lnTo>
                <a:lnTo>
                  <a:pt x="40325" y="54726"/>
                </a:lnTo>
                <a:lnTo>
                  <a:pt x="36484" y="53766"/>
                </a:lnTo>
                <a:lnTo>
                  <a:pt x="33604" y="51846"/>
                </a:lnTo>
                <a:lnTo>
                  <a:pt x="30723" y="49926"/>
                </a:lnTo>
                <a:lnTo>
                  <a:pt x="27843" y="47045"/>
                </a:lnTo>
                <a:lnTo>
                  <a:pt x="25923" y="45125"/>
                </a:lnTo>
                <a:lnTo>
                  <a:pt x="24002" y="42245"/>
                </a:lnTo>
                <a:lnTo>
                  <a:pt x="22082" y="39364"/>
                </a:lnTo>
                <a:lnTo>
                  <a:pt x="21122" y="36484"/>
                </a:lnTo>
                <a:lnTo>
                  <a:pt x="21122" y="30723"/>
                </a:lnTo>
                <a:lnTo>
                  <a:pt x="22082" y="27843"/>
                </a:lnTo>
                <a:lnTo>
                  <a:pt x="23042" y="25923"/>
                </a:lnTo>
                <a:lnTo>
                  <a:pt x="24002" y="23042"/>
                </a:lnTo>
                <a:lnTo>
                  <a:pt x="24963" y="21122"/>
                </a:lnTo>
                <a:lnTo>
                  <a:pt x="26883" y="20162"/>
                </a:lnTo>
                <a:lnTo>
                  <a:pt x="28803" y="18242"/>
                </a:lnTo>
                <a:lnTo>
                  <a:pt x="30723" y="16322"/>
                </a:lnTo>
                <a:lnTo>
                  <a:pt x="33604" y="16322"/>
                </a:lnTo>
                <a:lnTo>
                  <a:pt x="36484" y="14401"/>
                </a:lnTo>
                <a:lnTo>
                  <a:pt x="50886" y="14401"/>
                </a:lnTo>
                <a:lnTo>
                  <a:pt x="53766" y="16322"/>
                </a:lnTo>
                <a:lnTo>
                  <a:pt x="57607" y="17282"/>
                </a:lnTo>
                <a:lnTo>
                  <a:pt x="60472" y="18242"/>
                </a:lnTo>
                <a:lnTo>
                  <a:pt x="62392" y="19202"/>
                </a:lnTo>
                <a:lnTo>
                  <a:pt x="64312" y="20162"/>
                </a:lnTo>
                <a:lnTo>
                  <a:pt x="66233" y="21122"/>
                </a:lnTo>
                <a:lnTo>
                  <a:pt x="68153" y="22082"/>
                </a:lnTo>
                <a:lnTo>
                  <a:pt x="70073" y="23042"/>
                </a:lnTo>
                <a:lnTo>
                  <a:pt x="71033" y="24002"/>
                </a:lnTo>
                <a:lnTo>
                  <a:pt x="72953" y="24002"/>
                </a:lnTo>
                <a:lnTo>
                  <a:pt x="72953" y="23042"/>
                </a:lnTo>
                <a:lnTo>
                  <a:pt x="73913" y="22082"/>
                </a:lnTo>
                <a:lnTo>
                  <a:pt x="73913" y="19202"/>
                </a:lnTo>
                <a:lnTo>
                  <a:pt x="74874" y="18242"/>
                </a:lnTo>
                <a:lnTo>
                  <a:pt x="74874" y="13441"/>
                </a:lnTo>
                <a:lnTo>
                  <a:pt x="73913" y="12481"/>
                </a:lnTo>
                <a:lnTo>
                  <a:pt x="73913" y="9601"/>
                </a:lnTo>
                <a:lnTo>
                  <a:pt x="72953" y="8641"/>
                </a:lnTo>
                <a:lnTo>
                  <a:pt x="71993" y="7680"/>
                </a:lnTo>
                <a:lnTo>
                  <a:pt x="70073" y="6720"/>
                </a:lnTo>
                <a:lnTo>
                  <a:pt x="68153" y="5760"/>
                </a:lnTo>
                <a:lnTo>
                  <a:pt x="66233" y="3840"/>
                </a:lnTo>
                <a:lnTo>
                  <a:pt x="64312" y="2880"/>
                </a:lnTo>
                <a:lnTo>
                  <a:pt x="61447" y="2880"/>
                </a:lnTo>
                <a:lnTo>
                  <a:pt x="58567" y="1920"/>
                </a:lnTo>
                <a:lnTo>
                  <a:pt x="55671" y="960"/>
                </a:lnTo>
                <a:lnTo>
                  <a:pt x="52791" y="0"/>
                </a:lnTo>
                <a:lnTo>
                  <a:pt x="32644" y="0"/>
                </a:lnTo>
                <a:lnTo>
                  <a:pt x="27843" y="1920"/>
                </a:lnTo>
                <a:lnTo>
                  <a:pt x="23042" y="3840"/>
                </a:lnTo>
                <a:lnTo>
                  <a:pt x="18242" y="5760"/>
                </a:lnTo>
                <a:lnTo>
                  <a:pt x="14401" y="8641"/>
                </a:lnTo>
                <a:lnTo>
                  <a:pt x="11521" y="11521"/>
                </a:lnTo>
                <a:lnTo>
                  <a:pt x="8641" y="15361"/>
                </a:lnTo>
                <a:lnTo>
                  <a:pt x="6720" y="19202"/>
                </a:lnTo>
                <a:lnTo>
                  <a:pt x="4800" y="24002"/>
                </a:lnTo>
                <a:lnTo>
                  <a:pt x="3840" y="28803"/>
                </a:lnTo>
                <a:lnTo>
                  <a:pt x="3840" y="40325"/>
                </a:lnTo>
                <a:lnTo>
                  <a:pt x="4800" y="441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6132530" y="2426573"/>
            <a:ext cx="67193" cy="89275"/>
          </a:xfrm>
          <a:custGeom>
            <a:avLst/>
            <a:gdLst/>
            <a:ahLst/>
            <a:cxnLst/>
            <a:rect l="l" t="t" r="r" b="b"/>
            <a:pathLst>
              <a:path w="67193" h="89275">
                <a:moveTo>
                  <a:pt x="46085" y="53766"/>
                </a:moveTo>
                <a:lnTo>
                  <a:pt x="44165" y="50886"/>
                </a:lnTo>
                <a:lnTo>
                  <a:pt x="43205" y="48966"/>
                </a:lnTo>
                <a:lnTo>
                  <a:pt x="42245" y="46085"/>
                </a:lnTo>
                <a:lnTo>
                  <a:pt x="20162" y="7680"/>
                </a:lnTo>
                <a:lnTo>
                  <a:pt x="19202" y="5760"/>
                </a:lnTo>
                <a:lnTo>
                  <a:pt x="19202" y="4800"/>
                </a:lnTo>
                <a:lnTo>
                  <a:pt x="18242" y="3840"/>
                </a:lnTo>
                <a:lnTo>
                  <a:pt x="17282" y="2880"/>
                </a:lnTo>
                <a:lnTo>
                  <a:pt x="16322" y="1920"/>
                </a:lnTo>
                <a:lnTo>
                  <a:pt x="15361" y="960"/>
                </a:lnTo>
                <a:lnTo>
                  <a:pt x="13441" y="960"/>
                </a:lnTo>
                <a:lnTo>
                  <a:pt x="12481" y="0"/>
                </a:lnTo>
                <a:lnTo>
                  <a:pt x="384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88331"/>
                </a:lnTo>
                <a:lnTo>
                  <a:pt x="960" y="88331"/>
                </a:lnTo>
                <a:lnTo>
                  <a:pt x="1920" y="89275"/>
                </a:lnTo>
                <a:lnTo>
                  <a:pt x="9601" y="89275"/>
                </a:lnTo>
                <a:lnTo>
                  <a:pt x="9601" y="88331"/>
                </a:lnTo>
                <a:lnTo>
                  <a:pt x="10561" y="88331"/>
                </a:lnTo>
                <a:lnTo>
                  <a:pt x="10561" y="87355"/>
                </a:lnTo>
                <a:lnTo>
                  <a:pt x="11521" y="87355"/>
                </a:lnTo>
                <a:lnTo>
                  <a:pt x="11521" y="29763"/>
                </a:lnTo>
                <a:lnTo>
                  <a:pt x="10561" y="26883"/>
                </a:lnTo>
                <a:lnTo>
                  <a:pt x="10561" y="13441"/>
                </a:lnTo>
                <a:lnTo>
                  <a:pt x="12481" y="16322"/>
                </a:lnTo>
                <a:lnTo>
                  <a:pt x="13441" y="19202"/>
                </a:lnTo>
                <a:lnTo>
                  <a:pt x="15361" y="22082"/>
                </a:lnTo>
                <a:lnTo>
                  <a:pt x="16322" y="24963"/>
                </a:lnTo>
                <a:lnTo>
                  <a:pt x="18242" y="26883"/>
                </a:lnTo>
                <a:lnTo>
                  <a:pt x="19202" y="29763"/>
                </a:lnTo>
                <a:lnTo>
                  <a:pt x="47045" y="80634"/>
                </a:lnTo>
                <a:lnTo>
                  <a:pt x="47990" y="81610"/>
                </a:lnTo>
                <a:lnTo>
                  <a:pt x="48950" y="83515"/>
                </a:lnTo>
                <a:lnTo>
                  <a:pt x="49926" y="84475"/>
                </a:lnTo>
                <a:lnTo>
                  <a:pt x="50886" y="85435"/>
                </a:lnTo>
                <a:lnTo>
                  <a:pt x="51831" y="86395"/>
                </a:lnTo>
                <a:lnTo>
                  <a:pt x="52791" y="87355"/>
                </a:lnTo>
                <a:lnTo>
                  <a:pt x="53766" y="88331"/>
                </a:lnTo>
                <a:lnTo>
                  <a:pt x="54726" y="88331"/>
                </a:lnTo>
                <a:lnTo>
                  <a:pt x="55671" y="89275"/>
                </a:lnTo>
                <a:lnTo>
                  <a:pt x="63352" y="89275"/>
                </a:lnTo>
                <a:lnTo>
                  <a:pt x="64312" y="88331"/>
                </a:lnTo>
                <a:lnTo>
                  <a:pt x="65272" y="88331"/>
                </a:lnTo>
                <a:lnTo>
                  <a:pt x="66233" y="87355"/>
                </a:lnTo>
                <a:lnTo>
                  <a:pt x="66233" y="86395"/>
                </a:lnTo>
                <a:lnTo>
                  <a:pt x="67193" y="85435"/>
                </a:lnTo>
                <a:lnTo>
                  <a:pt x="67193" y="1920"/>
                </a:lnTo>
                <a:lnTo>
                  <a:pt x="66233" y="960"/>
                </a:lnTo>
                <a:lnTo>
                  <a:pt x="65272" y="0"/>
                </a:lnTo>
                <a:lnTo>
                  <a:pt x="57607" y="0"/>
                </a:lnTo>
                <a:lnTo>
                  <a:pt x="57607" y="960"/>
                </a:lnTo>
                <a:lnTo>
                  <a:pt x="55671" y="960"/>
                </a:lnTo>
                <a:lnTo>
                  <a:pt x="55671" y="72953"/>
                </a:lnTo>
                <a:lnTo>
                  <a:pt x="54726" y="71048"/>
                </a:lnTo>
                <a:lnTo>
                  <a:pt x="53766" y="68153"/>
                </a:lnTo>
                <a:lnTo>
                  <a:pt x="52791" y="66248"/>
                </a:lnTo>
                <a:lnTo>
                  <a:pt x="51831" y="64328"/>
                </a:lnTo>
                <a:lnTo>
                  <a:pt x="49926" y="62407"/>
                </a:lnTo>
                <a:lnTo>
                  <a:pt x="48950" y="59527"/>
                </a:lnTo>
                <a:lnTo>
                  <a:pt x="47990" y="57607"/>
                </a:lnTo>
                <a:lnTo>
                  <a:pt x="47045" y="55686"/>
                </a:lnTo>
                <a:lnTo>
                  <a:pt x="46085" y="537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4155948" y="2337297"/>
            <a:ext cx="99837" cy="134401"/>
          </a:xfrm>
          <a:custGeom>
            <a:avLst/>
            <a:gdLst/>
            <a:ahLst/>
            <a:cxnLst/>
            <a:rect l="l" t="t" r="r" b="b"/>
            <a:pathLst>
              <a:path w="99837" h="134401">
                <a:moveTo>
                  <a:pt x="19202" y="131521"/>
                </a:moveTo>
                <a:lnTo>
                  <a:pt x="20162" y="130561"/>
                </a:lnTo>
                <a:lnTo>
                  <a:pt x="49926" y="77754"/>
                </a:lnTo>
                <a:lnTo>
                  <a:pt x="79689" y="130561"/>
                </a:lnTo>
                <a:lnTo>
                  <a:pt x="79689" y="132481"/>
                </a:lnTo>
                <a:lnTo>
                  <a:pt x="80634" y="132481"/>
                </a:lnTo>
                <a:lnTo>
                  <a:pt x="81594" y="133441"/>
                </a:lnTo>
                <a:lnTo>
                  <a:pt x="82555" y="133441"/>
                </a:lnTo>
                <a:lnTo>
                  <a:pt x="83515" y="134401"/>
                </a:lnTo>
                <a:lnTo>
                  <a:pt x="94076" y="134401"/>
                </a:lnTo>
                <a:lnTo>
                  <a:pt x="95996" y="133441"/>
                </a:lnTo>
                <a:lnTo>
                  <a:pt x="97916" y="133441"/>
                </a:lnTo>
                <a:lnTo>
                  <a:pt x="98877" y="132481"/>
                </a:lnTo>
                <a:lnTo>
                  <a:pt x="99837" y="132481"/>
                </a:lnTo>
                <a:lnTo>
                  <a:pt x="99837" y="130561"/>
                </a:lnTo>
                <a:lnTo>
                  <a:pt x="98877" y="129600"/>
                </a:lnTo>
                <a:lnTo>
                  <a:pt x="98877" y="128640"/>
                </a:lnTo>
                <a:lnTo>
                  <a:pt x="97916" y="126720"/>
                </a:lnTo>
                <a:lnTo>
                  <a:pt x="61447" y="65288"/>
                </a:lnTo>
                <a:lnTo>
                  <a:pt x="95996" y="6720"/>
                </a:lnTo>
                <a:lnTo>
                  <a:pt x="96956" y="5760"/>
                </a:lnTo>
                <a:lnTo>
                  <a:pt x="97916" y="3840"/>
                </a:lnTo>
                <a:lnTo>
                  <a:pt x="97916" y="1920"/>
                </a:lnTo>
                <a:lnTo>
                  <a:pt x="96956" y="960"/>
                </a:lnTo>
                <a:lnTo>
                  <a:pt x="95996" y="0"/>
                </a:lnTo>
                <a:lnTo>
                  <a:pt x="83515" y="0"/>
                </a:lnTo>
                <a:lnTo>
                  <a:pt x="82555" y="960"/>
                </a:lnTo>
                <a:lnTo>
                  <a:pt x="80634" y="960"/>
                </a:lnTo>
                <a:lnTo>
                  <a:pt x="80634" y="1920"/>
                </a:lnTo>
                <a:lnTo>
                  <a:pt x="79689" y="1920"/>
                </a:lnTo>
                <a:lnTo>
                  <a:pt x="79689" y="2880"/>
                </a:lnTo>
                <a:lnTo>
                  <a:pt x="78714" y="2880"/>
                </a:lnTo>
                <a:lnTo>
                  <a:pt x="50886" y="52791"/>
                </a:lnTo>
                <a:lnTo>
                  <a:pt x="22082" y="2880"/>
                </a:lnTo>
                <a:lnTo>
                  <a:pt x="21122" y="1920"/>
                </a:lnTo>
                <a:lnTo>
                  <a:pt x="20162" y="960"/>
                </a:lnTo>
                <a:lnTo>
                  <a:pt x="19202" y="960"/>
                </a:lnTo>
                <a:lnTo>
                  <a:pt x="18242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1920"/>
                </a:lnTo>
                <a:lnTo>
                  <a:pt x="1920" y="3840"/>
                </a:lnTo>
                <a:lnTo>
                  <a:pt x="2880" y="3840"/>
                </a:lnTo>
                <a:lnTo>
                  <a:pt x="2880" y="5760"/>
                </a:lnTo>
                <a:lnTo>
                  <a:pt x="3840" y="6720"/>
                </a:lnTo>
                <a:lnTo>
                  <a:pt x="38404" y="66233"/>
                </a:lnTo>
                <a:lnTo>
                  <a:pt x="1920" y="126720"/>
                </a:lnTo>
                <a:lnTo>
                  <a:pt x="960" y="128640"/>
                </a:lnTo>
                <a:lnTo>
                  <a:pt x="960" y="130561"/>
                </a:lnTo>
                <a:lnTo>
                  <a:pt x="0" y="131521"/>
                </a:lnTo>
                <a:lnTo>
                  <a:pt x="960" y="132481"/>
                </a:lnTo>
                <a:lnTo>
                  <a:pt x="1920" y="133441"/>
                </a:lnTo>
                <a:lnTo>
                  <a:pt x="3840" y="133441"/>
                </a:lnTo>
                <a:lnTo>
                  <a:pt x="4800" y="134401"/>
                </a:lnTo>
                <a:lnTo>
                  <a:pt x="14401" y="134401"/>
                </a:lnTo>
                <a:lnTo>
                  <a:pt x="15361" y="133441"/>
                </a:lnTo>
                <a:lnTo>
                  <a:pt x="18242" y="133441"/>
                </a:lnTo>
                <a:lnTo>
                  <a:pt x="18242" y="132481"/>
                </a:lnTo>
                <a:lnTo>
                  <a:pt x="19202" y="132481"/>
                </a:lnTo>
                <a:lnTo>
                  <a:pt x="19202" y="13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4265386" y="2336337"/>
            <a:ext cx="82555" cy="136321"/>
          </a:xfrm>
          <a:custGeom>
            <a:avLst/>
            <a:gdLst/>
            <a:ahLst/>
            <a:cxnLst/>
            <a:rect l="l" t="t" r="r" b="b"/>
            <a:pathLst>
              <a:path w="82555" h="136321">
                <a:moveTo>
                  <a:pt x="74874" y="12481"/>
                </a:moveTo>
                <a:lnTo>
                  <a:pt x="73913" y="11521"/>
                </a:lnTo>
                <a:lnTo>
                  <a:pt x="73913" y="8641"/>
                </a:lnTo>
                <a:lnTo>
                  <a:pt x="72953" y="8641"/>
                </a:lnTo>
                <a:lnTo>
                  <a:pt x="71993" y="7680"/>
                </a:lnTo>
                <a:lnTo>
                  <a:pt x="70073" y="6720"/>
                </a:lnTo>
                <a:lnTo>
                  <a:pt x="68168" y="5760"/>
                </a:lnTo>
                <a:lnTo>
                  <a:pt x="66233" y="3840"/>
                </a:lnTo>
                <a:lnTo>
                  <a:pt x="64328" y="2880"/>
                </a:lnTo>
                <a:lnTo>
                  <a:pt x="61447" y="2880"/>
                </a:lnTo>
                <a:lnTo>
                  <a:pt x="58552" y="1920"/>
                </a:lnTo>
                <a:lnTo>
                  <a:pt x="55671" y="960"/>
                </a:lnTo>
                <a:lnTo>
                  <a:pt x="52806" y="0"/>
                </a:lnTo>
                <a:lnTo>
                  <a:pt x="32644" y="0"/>
                </a:lnTo>
                <a:lnTo>
                  <a:pt x="27843" y="1920"/>
                </a:lnTo>
                <a:lnTo>
                  <a:pt x="23042" y="3840"/>
                </a:lnTo>
                <a:lnTo>
                  <a:pt x="18242" y="5760"/>
                </a:lnTo>
                <a:lnTo>
                  <a:pt x="15361" y="8641"/>
                </a:lnTo>
                <a:lnTo>
                  <a:pt x="11521" y="11521"/>
                </a:lnTo>
                <a:lnTo>
                  <a:pt x="8641" y="15361"/>
                </a:lnTo>
                <a:lnTo>
                  <a:pt x="6720" y="19202"/>
                </a:lnTo>
                <a:lnTo>
                  <a:pt x="4800" y="24002"/>
                </a:lnTo>
                <a:lnTo>
                  <a:pt x="3840" y="28803"/>
                </a:lnTo>
                <a:lnTo>
                  <a:pt x="3840" y="40325"/>
                </a:lnTo>
                <a:lnTo>
                  <a:pt x="4800" y="44165"/>
                </a:lnTo>
                <a:lnTo>
                  <a:pt x="5760" y="48005"/>
                </a:lnTo>
                <a:lnTo>
                  <a:pt x="7680" y="51846"/>
                </a:lnTo>
                <a:lnTo>
                  <a:pt x="10561" y="55686"/>
                </a:lnTo>
                <a:lnTo>
                  <a:pt x="13441" y="58567"/>
                </a:lnTo>
                <a:lnTo>
                  <a:pt x="16322" y="61432"/>
                </a:lnTo>
                <a:lnTo>
                  <a:pt x="19202" y="64312"/>
                </a:lnTo>
                <a:lnTo>
                  <a:pt x="23042" y="66248"/>
                </a:lnTo>
                <a:lnTo>
                  <a:pt x="25923" y="68153"/>
                </a:lnTo>
                <a:lnTo>
                  <a:pt x="29763" y="70088"/>
                </a:lnTo>
                <a:lnTo>
                  <a:pt x="33604" y="71993"/>
                </a:lnTo>
                <a:lnTo>
                  <a:pt x="37444" y="73929"/>
                </a:lnTo>
                <a:lnTo>
                  <a:pt x="41285" y="74874"/>
                </a:lnTo>
                <a:lnTo>
                  <a:pt x="44165" y="76794"/>
                </a:lnTo>
                <a:lnTo>
                  <a:pt x="47990" y="78714"/>
                </a:lnTo>
                <a:lnTo>
                  <a:pt x="51831" y="80650"/>
                </a:lnTo>
                <a:lnTo>
                  <a:pt x="54711" y="82555"/>
                </a:lnTo>
                <a:lnTo>
                  <a:pt x="57607" y="84475"/>
                </a:lnTo>
                <a:lnTo>
                  <a:pt x="59512" y="86395"/>
                </a:lnTo>
                <a:lnTo>
                  <a:pt x="61447" y="89275"/>
                </a:lnTo>
                <a:lnTo>
                  <a:pt x="62392" y="92156"/>
                </a:lnTo>
                <a:lnTo>
                  <a:pt x="63352" y="95036"/>
                </a:lnTo>
                <a:lnTo>
                  <a:pt x="63352" y="105597"/>
                </a:lnTo>
                <a:lnTo>
                  <a:pt x="61447" y="108478"/>
                </a:lnTo>
                <a:lnTo>
                  <a:pt x="60487" y="111358"/>
                </a:lnTo>
                <a:lnTo>
                  <a:pt x="58552" y="113278"/>
                </a:lnTo>
                <a:lnTo>
                  <a:pt x="56647" y="115199"/>
                </a:lnTo>
                <a:lnTo>
                  <a:pt x="53766" y="117119"/>
                </a:lnTo>
                <a:lnTo>
                  <a:pt x="51831" y="119039"/>
                </a:lnTo>
                <a:lnTo>
                  <a:pt x="47990" y="119999"/>
                </a:lnTo>
                <a:lnTo>
                  <a:pt x="45125" y="120959"/>
                </a:lnTo>
                <a:lnTo>
                  <a:pt x="27843" y="120959"/>
                </a:lnTo>
                <a:lnTo>
                  <a:pt x="24002" y="119999"/>
                </a:lnTo>
                <a:lnTo>
                  <a:pt x="20162" y="118079"/>
                </a:lnTo>
                <a:lnTo>
                  <a:pt x="17282" y="117119"/>
                </a:lnTo>
                <a:lnTo>
                  <a:pt x="14401" y="116159"/>
                </a:lnTo>
                <a:lnTo>
                  <a:pt x="11521" y="114239"/>
                </a:lnTo>
                <a:lnTo>
                  <a:pt x="9601" y="113278"/>
                </a:lnTo>
                <a:lnTo>
                  <a:pt x="7680" y="112318"/>
                </a:lnTo>
                <a:lnTo>
                  <a:pt x="5760" y="110398"/>
                </a:lnTo>
                <a:lnTo>
                  <a:pt x="1920" y="110398"/>
                </a:lnTo>
                <a:lnTo>
                  <a:pt x="960" y="111358"/>
                </a:lnTo>
                <a:lnTo>
                  <a:pt x="960" y="113278"/>
                </a:lnTo>
                <a:lnTo>
                  <a:pt x="0" y="114239"/>
                </a:lnTo>
                <a:lnTo>
                  <a:pt x="0" y="121919"/>
                </a:lnTo>
                <a:lnTo>
                  <a:pt x="960" y="122880"/>
                </a:lnTo>
                <a:lnTo>
                  <a:pt x="960" y="124800"/>
                </a:lnTo>
                <a:lnTo>
                  <a:pt x="1920" y="125760"/>
                </a:lnTo>
                <a:lnTo>
                  <a:pt x="2880" y="125760"/>
                </a:lnTo>
                <a:lnTo>
                  <a:pt x="2880" y="126720"/>
                </a:lnTo>
                <a:lnTo>
                  <a:pt x="4800" y="127680"/>
                </a:lnTo>
                <a:lnTo>
                  <a:pt x="6720" y="129600"/>
                </a:lnTo>
                <a:lnTo>
                  <a:pt x="8641" y="130561"/>
                </a:lnTo>
                <a:lnTo>
                  <a:pt x="11521" y="131521"/>
                </a:lnTo>
                <a:lnTo>
                  <a:pt x="14401" y="132481"/>
                </a:lnTo>
                <a:lnTo>
                  <a:pt x="17282" y="133441"/>
                </a:lnTo>
                <a:lnTo>
                  <a:pt x="21122" y="134401"/>
                </a:lnTo>
                <a:lnTo>
                  <a:pt x="24002" y="135361"/>
                </a:lnTo>
                <a:lnTo>
                  <a:pt x="28803" y="136321"/>
                </a:lnTo>
                <a:lnTo>
                  <a:pt x="43205" y="136321"/>
                </a:lnTo>
                <a:lnTo>
                  <a:pt x="48966" y="135361"/>
                </a:lnTo>
                <a:lnTo>
                  <a:pt x="54711" y="133441"/>
                </a:lnTo>
                <a:lnTo>
                  <a:pt x="60487" y="132481"/>
                </a:lnTo>
                <a:lnTo>
                  <a:pt x="65272" y="129600"/>
                </a:lnTo>
                <a:lnTo>
                  <a:pt x="69113" y="126720"/>
                </a:lnTo>
                <a:lnTo>
                  <a:pt x="72953" y="122880"/>
                </a:lnTo>
                <a:lnTo>
                  <a:pt x="76794" y="119039"/>
                </a:lnTo>
                <a:lnTo>
                  <a:pt x="78714" y="114239"/>
                </a:lnTo>
                <a:lnTo>
                  <a:pt x="80634" y="108478"/>
                </a:lnTo>
                <a:lnTo>
                  <a:pt x="82555" y="103677"/>
                </a:lnTo>
                <a:lnTo>
                  <a:pt x="82555" y="92156"/>
                </a:lnTo>
                <a:lnTo>
                  <a:pt x="81594" y="87355"/>
                </a:lnTo>
                <a:lnTo>
                  <a:pt x="79674" y="83515"/>
                </a:lnTo>
                <a:lnTo>
                  <a:pt x="77754" y="79674"/>
                </a:lnTo>
                <a:lnTo>
                  <a:pt x="75834" y="75834"/>
                </a:lnTo>
                <a:lnTo>
                  <a:pt x="72953" y="73929"/>
                </a:lnTo>
                <a:lnTo>
                  <a:pt x="70073" y="71033"/>
                </a:lnTo>
                <a:lnTo>
                  <a:pt x="66233" y="68153"/>
                </a:lnTo>
                <a:lnTo>
                  <a:pt x="63352" y="66248"/>
                </a:lnTo>
                <a:lnTo>
                  <a:pt x="59512" y="64312"/>
                </a:lnTo>
                <a:lnTo>
                  <a:pt x="55671" y="62407"/>
                </a:lnTo>
                <a:lnTo>
                  <a:pt x="51831" y="60472"/>
                </a:lnTo>
                <a:lnTo>
                  <a:pt x="47990" y="58567"/>
                </a:lnTo>
                <a:lnTo>
                  <a:pt x="44165" y="56647"/>
                </a:lnTo>
                <a:lnTo>
                  <a:pt x="40325" y="54726"/>
                </a:lnTo>
                <a:lnTo>
                  <a:pt x="37444" y="53751"/>
                </a:lnTo>
                <a:lnTo>
                  <a:pt x="33604" y="51846"/>
                </a:lnTo>
                <a:lnTo>
                  <a:pt x="30723" y="48966"/>
                </a:lnTo>
                <a:lnTo>
                  <a:pt x="27843" y="47045"/>
                </a:lnTo>
                <a:lnTo>
                  <a:pt x="25923" y="45125"/>
                </a:lnTo>
                <a:lnTo>
                  <a:pt x="24002" y="42245"/>
                </a:lnTo>
                <a:lnTo>
                  <a:pt x="22082" y="39364"/>
                </a:lnTo>
                <a:lnTo>
                  <a:pt x="21122" y="36484"/>
                </a:lnTo>
                <a:lnTo>
                  <a:pt x="21122" y="29763"/>
                </a:lnTo>
                <a:lnTo>
                  <a:pt x="22082" y="27843"/>
                </a:lnTo>
                <a:lnTo>
                  <a:pt x="23042" y="25923"/>
                </a:lnTo>
                <a:lnTo>
                  <a:pt x="24002" y="23042"/>
                </a:lnTo>
                <a:lnTo>
                  <a:pt x="24963" y="21122"/>
                </a:lnTo>
                <a:lnTo>
                  <a:pt x="26883" y="20162"/>
                </a:lnTo>
                <a:lnTo>
                  <a:pt x="28803" y="18242"/>
                </a:lnTo>
                <a:lnTo>
                  <a:pt x="30723" y="16322"/>
                </a:lnTo>
                <a:lnTo>
                  <a:pt x="33604" y="16322"/>
                </a:lnTo>
                <a:lnTo>
                  <a:pt x="36484" y="14401"/>
                </a:lnTo>
                <a:lnTo>
                  <a:pt x="50886" y="14401"/>
                </a:lnTo>
                <a:lnTo>
                  <a:pt x="53766" y="16322"/>
                </a:lnTo>
                <a:lnTo>
                  <a:pt x="57607" y="17282"/>
                </a:lnTo>
                <a:lnTo>
                  <a:pt x="60487" y="18242"/>
                </a:lnTo>
                <a:lnTo>
                  <a:pt x="62392" y="19202"/>
                </a:lnTo>
                <a:lnTo>
                  <a:pt x="64328" y="20162"/>
                </a:lnTo>
                <a:lnTo>
                  <a:pt x="67193" y="21122"/>
                </a:lnTo>
                <a:lnTo>
                  <a:pt x="68168" y="22082"/>
                </a:lnTo>
                <a:lnTo>
                  <a:pt x="70073" y="23042"/>
                </a:lnTo>
                <a:lnTo>
                  <a:pt x="71033" y="24002"/>
                </a:lnTo>
                <a:lnTo>
                  <a:pt x="72953" y="24002"/>
                </a:lnTo>
                <a:lnTo>
                  <a:pt x="72953" y="23042"/>
                </a:lnTo>
                <a:lnTo>
                  <a:pt x="73913" y="23042"/>
                </a:lnTo>
                <a:lnTo>
                  <a:pt x="73913" y="21122"/>
                </a:lnTo>
                <a:lnTo>
                  <a:pt x="74874" y="20162"/>
                </a:lnTo>
                <a:lnTo>
                  <a:pt x="74874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3099983" y="2378583"/>
            <a:ext cx="1059804" cy="600943"/>
          </a:xfrm>
          <a:custGeom>
            <a:avLst/>
            <a:gdLst/>
            <a:ahLst/>
            <a:cxnLst/>
            <a:rect l="l" t="t" r="r" b="b"/>
            <a:pathLst>
              <a:path w="1059804" h="600943">
                <a:moveTo>
                  <a:pt x="1920" y="600943"/>
                </a:moveTo>
                <a:lnTo>
                  <a:pt x="1059804" y="3840"/>
                </a:lnTo>
                <a:lnTo>
                  <a:pt x="1057884" y="0"/>
                </a:lnTo>
                <a:lnTo>
                  <a:pt x="0" y="598063"/>
                </a:lnTo>
                <a:lnTo>
                  <a:pt x="1920" y="6009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3082701" y="2125141"/>
            <a:ext cx="887013" cy="1183645"/>
          </a:xfrm>
          <a:custGeom>
            <a:avLst/>
            <a:gdLst/>
            <a:ahLst/>
            <a:cxnLst/>
            <a:rect l="l" t="t" r="r" b="b"/>
            <a:pathLst>
              <a:path w="887013" h="1183645">
                <a:moveTo>
                  <a:pt x="3840" y="0"/>
                </a:moveTo>
                <a:lnTo>
                  <a:pt x="0" y="1920"/>
                </a:lnTo>
                <a:lnTo>
                  <a:pt x="884133" y="1183645"/>
                </a:lnTo>
                <a:lnTo>
                  <a:pt x="887013" y="1181724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1454592" y="2283066"/>
            <a:ext cx="45119" cy="0"/>
          </a:xfrm>
          <a:custGeom>
            <a:avLst/>
            <a:gdLst/>
            <a:ahLst/>
            <a:cxnLst/>
            <a:rect l="l" t="t" r="r" b="b"/>
            <a:pathLst>
              <a:path w="45119" h="0">
                <a:moveTo>
                  <a:pt x="0" y="0"/>
                </a:moveTo>
                <a:lnTo>
                  <a:pt x="45119" y="0"/>
                </a:lnTo>
              </a:path>
            </a:pathLst>
          </a:custGeom>
          <a:ln w="1183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1533311" y="2283066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183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1928820" y="2283546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279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1850105" y="2283546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279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1770430" y="2283546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279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1691700" y="2283546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279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1612986" y="2277785"/>
            <a:ext cx="45125" cy="11521"/>
          </a:xfrm>
          <a:custGeom>
            <a:avLst/>
            <a:gdLst/>
            <a:ahLst/>
            <a:cxnLst/>
            <a:rect l="l" t="t" r="r" b="b"/>
            <a:pathLst>
              <a:path w="45125" h="11521">
                <a:moveTo>
                  <a:pt x="0" y="0"/>
                </a:moveTo>
                <a:lnTo>
                  <a:pt x="0" y="10561"/>
                </a:lnTo>
                <a:lnTo>
                  <a:pt x="45125" y="11521"/>
                </a:lnTo>
                <a:lnTo>
                  <a:pt x="45125" y="0"/>
                </a:lnTo>
                <a:lnTo>
                  <a:pt x="0" y="0"/>
                </a:lnTo>
                <a:close/>
              </a:path>
            </a:pathLst>
          </a:custGeom>
          <a:solidFill>
            <a:srgbClr val="8DB3E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1472833" y="1803562"/>
            <a:ext cx="0" cy="1869064"/>
          </a:xfrm>
          <a:custGeom>
            <a:avLst/>
            <a:gdLst/>
            <a:ahLst/>
            <a:cxnLst/>
            <a:rect l="l" t="t" r="r" b="b"/>
            <a:pathLst>
              <a:path w="0" h="1869064">
                <a:moveTo>
                  <a:pt x="0" y="0"/>
                </a:moveTo>
                <a:lnTo>
                  <a:pt x="0" y="1869064"/>
                </a:lnTo>
              </a:path>
            </a:pathLst>
          </a:custGeom>
          <a:ln w="1471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2244653" y="2284026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1183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2165924" y="2284026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183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2086249" y="2284026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183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2007534" y="2284026"/>
            <a:ext cx="45125" cy="0"/>
          </a:xfrm>
          <a:custGeom>
            <a:avLst/>
            <a:gdLst/>
            <a:ahLst/>
            <a:cxnLst/>
            <a:rect l="l" t="t" r="r" b="b"/>
            <a:pathLst>
              <a:path w="45125" h="0">
                <a:moveTo>
                  <a:pt x="0" y="0"/>
                </a:moveTo>
                <a:lnTo>
                  <a:pt x="45125" y="0"/>
                </a:lnTo>
              </a:path>
            </a:pathLst>
          </a:custGeom>
          <a:ln w="11831">
            <a:solidFill>
              <a:srgbClr val="8DB3E3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1557314" y="1860194"/>
            <a:ext cx="693099" cy="1474515"/>
          </a:xfrm>
          <a:custGeom>
            <a:avLst/>
            <a:gdLst/>
            <a:ahLst/>
            <a:cxnLst/>
            <a:rect l="l" t="t" r="r" b="b"/>
            <a:pathLst>
              <a:path w="693099" h="1474515">
                <a:moveTo>
                  <a:pt x="3840" y="1474515"/>
                </a:moveTo>
                <a:lnTo>
                  <a:pt x="693099" y="1920"/>
                </a:lnTo>
                <a:lnTo>
                  <a:pt x="690219" y="0"/>
                </a:lnTo>
                <a:lnTo>
                  <a:pt x="0" y="1472595"/>
                </a:lnTo>
                <a:lnTo>
                  <a:pt x="3840" y="1474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1885629" y="1696044"/>
            <a:ext cx="52753" cy="132466"/>
          </a:xfrm>
          <a:custGeom>
            <a:avLst/>
            <a:gdLst/>
            <a:ahLst/>
            <a:cxnLst/>
            <a:rect l="l" t="t" r="r" b="b"/>
            <a:pathLst>
              <a:path w="52753" h="132466">
                <a:moveTo>
                  <a:pt x="17266" y="118064"/>
                </a:moveTo>
                <a:lnTo>
                  <a:pt x="34549" y="132466"/>
                </a:lnTo>
                <a:lnTo>
                  <a:pt x="39726" y="132394"/>
                </a:lnTo>
                <a:lnTo>
                  <a:pt x="52753" y="131323"/>
                </a:lnTo>
                <a:lnTo>
                  <a:pt x="51831" y="117104"/>
                </a:lnTo>
                <a:lnTo>
                  <a:pt x="44150" y="118064"/>
                </a:lnTo>
                <a:lnTo>
                  <a:pt x="17266" y="118064"/>
                </a:lnTo>
                <a:close/>
              </a:path>
              <a:path w="52753" h="132466">
                <a:moveTo>
                  <a:pt x="68153" y="109438"/>
                </a:moveTo>
                <a:lnTo>
                  <a:pt x="63352" y="112318"/>
                </a:lnTo>
                <a:lnTo>
                  <a:pt x="57591" y="115199"/>
                </a:lnTo>
                <a:lnTo>
                  <a:pt x="51831" y="117104"/>
                </a:lnTo>
                <a:lnTo>
                  <a:pt x="52753" y="131323"/>
                </a:lnTo>
                <a:lnTo>
                  <a:pt x="64312" y="128625"/>
                </a:lnTo>
                <a:lnTo>
                  <a:pt x="71993" y="125745"/>
                </a:lnTo>
                <a:lnTo>
                  <a:pt x="79674" y="121904"/>
                </a:lnTo>
                <a:lnTo>
                  <a:pt x="84460" y="116159"/>
                </a:lnTo>
                <a:lnTo>
                  <a:pt x="84767" y="115849"/>
                </a:lnTo>
                <a:lnTo>
                  <a:pt x="92390" y="105993"/>
                </a:lnTo>
                <a:lnTo>
                  <a:pt x="97917" y="94076"/>
                </a:lnTo>
                <a:lnTo>
                  <a:pt x="99110" y="90340"/>
                </a:lnTo>
                <a:lnTo>
                  <a:pt x="101159" y="78279"/>
                </a:lnTo>
                <a:lnTo>
                  <a:pt x="101742" y="64312"/>
                </a:lnTo>
                <a:lnTo>
                  <a:pt x="101730" y="62452"/>
                </a:lnTo>
                <a:lnTo>
                  <a:pt x="100789" y="49270"/>
                </a:lnTo>
                <a:lnTo>
                  <a:pt x="97917" y="37429"/>
                </a:lnTo>
                <a:lnTo>
                  <a:pt x="95021" y="29748"/>
                </a:lnTo>
                <a:lnTo>
                  <a:pt x="91196" y="23027"/>
                </a:lnTo>
                <a:lnTo>
                  <a:pt x="85420" y="17282"/>
                </a:lnTo>
                <a:lnTo>
                  <a:pt x="80634" y="11521"/>
                </a:lnTo>
                <a:lnTo>
                  <a:pt x="73913" y="7680"/>
                </a:lnTo>
                <a:lnTo>
                  <a:pt x="66233" y="4800"/>
                </a:lnTo>
                <a:lnTo>
                  <a:pt x="62074" y="3192"/>
                </a:lnTo>
                <a:lnTo>
                  <a:pt x="50079" y="654"/>
                </a:lnTo>
                <a:lnTo>
                  <a:pt x="36469" y="0"/>
                </a:lnTo>
                <a:lnTo>
                  <a:pt x="2880" y="0"/>
                </a:lnTo>
                <a:lnTo>
                  <a:pt x="1905" y="1920"/>
                </a:lnTo>
                <a:lnTo>
                  <a:pt x="0" y="2880"/>
                </a:lnTo>
                <a:lnTo>
                  <a:pt x="0" y="128625"/>
                </a:lnTo>
                <a:lnTo>
                  <a:pt x="944" y="130545"/>
                </a:lnTo>
                <a:lnTo>
                  <a:pt x="1905" y="131505"/>
                </a:lnTo>
                <a:lnTo>
                  <a:pt x="2880" y="132466"/>
                </a:lnTo>
                <a:lnTo>
                  <a:pt x="34549" y="132466"/>
                </a:lnTo>
                <a:lnTo>
                  <a:pt x="17266" y="118064"/>
                </a:lnTo>
                <a:lnTo>
                  <a:pt x="17266" y="14401"/>
                </a:lnTo>
                <a:lnTo>
                  <a:pt x="45110" y="14401"/>
                </a:lnTo>
                <a:lnTo>
                  <a:pt x="51831" y="16306"/>
                </a:lnTo>
                <a:lnTo>
                  <a:pt x="57591" y="18242"/>
                </a:lnTo>
                <a:lnTo>
                  <a:pt x="64312" y="21122"/>
                </a:lnTo>
                <a:lnTo>
                  <a:pt x="69113" y="23987"/>
                </a:lnTo>
                <a:lnTo>
                  <a:pt x="71993" y="28803"/>
                </a:lnTo>
                <a:lnTo>
                  <a:pt x="76794" y="33588"/>
                </a:lnTo>
                <a:lnTo>
                  <a:pt x="78714" y="38389"/>
                </a:lnTo>
                <a:lnTo>
                  <a:pt x="80634" y="45110"/>
                </a:lnTo>
                <a:lnTo>
                  <a:pt x="82555" y="50871"/>
                </a:lnTo>
                <a:lnTo>
                  <a:pt x="83515" y="57591"/>
                </a:lnTo>
                <a:lnTo>
                  <a:pt x="83515" y="73913"/>
                </a:lnTo>
                <a:lnTo>
                  <a:pt x="82555" y="81594"/>
                </a:lnTo>
                <a:lnTo>
                  <a:pt x="80634" y="88315"/>
                </a:lnTo>
                <a:lnTo>
                  <a:pt x="78714" y="95036"/>
                </a:lnTo>
                <a:lnTo>
                  <a:pt x="75834" y="100797"/>
                </a:lnTo>
                <a:lnTo>
                  <a:pt x="71993" y="104637"/>
                </a:lnTo>
                <a:lnTo>
                  <a:pt x="68153" y="1094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2001774" y="1791080"/>
            <a:ext cx="54726" cy="91196"/>
          </a:xfrm>
          <a:custGeom>
            <a:avLst/>
            <a:gdLst/>
            <a:ahLst/>
            <a:cxnLst/>
            <a:rect l="l" t="t" r="r" b="b"/>
            <a:pathLst>
              <a:path w="54726" h="91196">
                <a:moveTo>
                  <a:pt x="960" y="81594"/>
                </a:moveTo>
                <a:lnTo>
                  <a:pt x="960" y="83515"/>
                </a:lnTo>
                <a:lnTo>
                  <a:pt x="1920" y="84475"/>
                </a:lnTo>
                <a:lnTo>
                  <a:pt x="2880" y="85435"/>
                </a:lnTo>
                <a:lnTo>
                  <a:pt x="3840" y="85435"/>
                </a:lnTo>
                <a:lnTo>
                  <a:pt x="4800" y="86395"/>
                </a:lnTo>
                <a:lnTo>
                  <a:pt x="5760" y="87355"/>
                </a:lnTo>
                <a:lnTo>
                  <a:pt x="7680" y="88315"/>
                </a:lnTo>
                <a:lnTo>
                  <a:pt x="9601" y="88315"/>
                </a:lnTo>
                <a:lnTo>
                  <a:pt x="11521" y="89275"/>
                </a:lnTo>
                <a:lnTo>
                  <a:pt x="14401" y="90236"/>
                </a:lnTo>
                <a:lnTo>
                  <a:pt x="16322" y="90236"/>
                </a:lnTo>
                <a:lnTo>
                  <a:pt x="19202" y="91196"/>
                </a:lnTo>
                <a:lnTo>
                  <a:pt x="28803" y="91196"/>
                </a:lnTo>
                <a:lnTo>
                  <a:pt x="32644" y="90236"/>
                </a:lnTo>
                <a:lnTo>
                  <a:pt x="36484" y="89275"/>
                </a:lnTo>
                <a:lnTo>
                  <a:pt x="40325" y="88315"/>
                </a:lnTo>
                <a:lnTo>
                  <a:pt x="43205" y="86395"/>
                </a:lnTo>
                <a:lnTo>
                  <a:pt x="46085" y="84475"/>
                </a:lnTo>
                <a:lnTo>
                  <a:pt x="48966" y="82555"/>
                </a:lnTo>
                <a:lnTo>
                  <a:pt x="50886" y="79674"/>
                </a:lnTo>
                <a:lnTo>
                  <a:pt x="52806" y="75834"/>
                </a:lnTo>
                <a:lnTo>
                  <a:pt x="53766" y="72953"/>
                </a:lnTo>
                <a:lnTo>
                  <a:pt x="54726" y="69113"/>
                </a:lnTo>
                <a:lnTo>
                  <a:pt x="54726" y="58552"/>
                </a:lnTo>
                <a:lnTo>
                  <a:pt x="52806" y="55671"/>
                </a:lnTo>
                <a:lnTo>
                  <a:pt x="51846" y="53751"/>
                </a:lnTo>
                <a:lnTo>
                  <a:pt x="50886" y="50871"/>
                </a:lnTo>
                <a:lnTo>
                  <a:pt x="48966" y="48950"/>
                </a:lnTo>
                <a:lnTo>
                  <a:pt x="47045" y="47030"/>
                </a:lnTo>
                <a:lnTo>
                  <a:pt x="44165" y="46070"/>
                </a:lnTo>
                <a:lnTo>
                  <a:pt x="42245" y="44150"/>
                </a:lnTo>
                <a:lnTo>
                  <a:pt x="39364" y="43190"/>
                </a:lnTo>
                <a:lnTo>
                  <a:pt x="37444" y="41269"/>
                </a:lnTo>
                <a:lnTo>
                  <a:pt x="34564" y="40309"/>
                </a:lnTo>
                <a:lnTo>
                  <a:pt x="32644" y="39349"/>
                </a:lnTo>
                <a:lnTo>
                  <a:pt x="29763" y="38404"/>
                </a:lnTo>
                <a:lnTo>
                  <a:pt x="26883" y="37429"/>
                </a:lnTo>
                <a:lnTo>
                  <a:pt x="24963" y="35509"/>
                </a:lnTo>
                <a:lnTo>
                  <a:pt x="23042" y="34564"/>
                </a:lnTo>
                <a:lnTo>
                  <a:pt x="21122" y="33588"/>
                </a:lnTo>
                <a:lnTo>
                  <a:pt x="19202" y="31683"/>
                </a:lnTo>
                <a:lnTo>
                  <a:pt x="17282" y="30708"/>
                </a:lnTo>
                <a:lnTo>
                  <a:pt x="16322" y="28788"/>
                </a:lnTo>
                <a:lnTo>
                  <a:pt x="15361" y="26868"/>
                </a:lnTo>
                <a:lnTo>
                  <a:pt x="14401" y="24947"/>
                </a:lnTo>
                <a:lnTo>
                  <a:pt x="14401" y="20162"/>
                </a:lnTo>
                <a:lnTo>
                  <a:pt x="15361" y="19187"/>
                </a:lnTo>
                <a:lnTo>
                  <a:pt x="15361" y="17282"/>
                </a:lnTo>
                <a:lnTo>
                  <a:pt x="16322" y="16322"/>
                </a:lnTo>
                <a:lnTo>
                  <a:pt x="17282" y="14401"/>
                </a:lnTo>
                <a:lnTo>
                  <a:pt x="18242" y="13441"/>
                </a:lnTo>
                <a:lnTo>
                  <a:pt x="19202" y="12481"/>
                </a:lnTo>
                <a:lnTo>
                  <a:pt x="21122" y="11506"/>
                </a:lnTo>
                <a:lnTo>
                  <a:pt x="23042" y="10561"/>
                </a:lnTo>
                <a:lnTo>
                  <a:pt x="24963" y="10561"/>
                </a:lnTo>
                <a:lnTo>
                  <a:pt x="26883" y="9601"/>
                </a:lnTo>
                <a:lnTo>
                  <a:pt x="31683" y="9601"/>
                </a:lnTo>
                <a:lnTo>
                  <a:pt x="34564" y="10561"/>
                </a:lnTo>
                <a:lnTo>
                  <a:pt x="36484" y="10561"/>
                </a:lnTo>
                <a:lnTo>
                  <a:pt x="38404" y="11506"/>
                </a:lnTo>
                <a:lnTo>
                  <a:pt x="40325" y="12481"/>
                </a:lnTo>
                <a:lnTo>
                  <a:pt x="42245" y="13441"/>
                </a:lnTo>
                <a:lnTo>
                  <a:pt x="43205" y="14401"/>
                </a:lnTo>
                <a:lnTo>
                  <a:pt x="45125" y="14401"/>
                </a:lnTo>
                <a:lnTo>
                  <a:pt x="46085" y="15346"/>
                </a:lnTo>
                <a:lnTo>
                  <a:pt x="47045" y="16322"/>
                </a:lnTo>
                <a:lnTo>
                  <a:pt x="48966" y="16322"/>
                </a:lnTo>
                <a:lnTo>
                  <a:pt x="48966" y="15346"/>
                </a:lnTo>
                <a:lnTo>
                  <a:pt x="49926" y="15346"/>
                </a:lnTo>
                <a:lnTo>
                  <a:pt x="49926" y="6720"/>
                </a:lnTo>
                <a:lnTo>
                  <a:pt x="48966" y="6720"/>
                </a:lnTo>
                <a:lnTo>
                  <a:pt x="48966" y="5760"/>
                </a:lnTo>
                <a:lnTo>
                  <a:pt x="48006" y="5760"/>
                </a:lnTo>
                <a:lnTo>
                  <a:pt x="48006" y="4800"/>
                </a:lnTo>
                <a:lnTo>
                  <a:pt x="47045" y="4800"/>
                </a:lnTo>
                <a:lnTo>
                  <a:pt x="46085" y="3840"/>
                </a:lnTo>
                <a:lnTo>
                  <a:pt x="44165" y="2880"/>
                </a:lnTo>
                <a:lnTo>
                  <a:pt x="43205" y="2880"/>
                </a:lnTo>
                <a:lnTo>
                  <a:pt x="41285" y="1920"/>
                </a:lnTo>
                <a:lnTo>
                  <a:pt x="39364" y="1920"/>
                </a:lnTo>
                <a:lnTo>
                  <a:pt x="37444" y="960"/>
                </a:lnTo>
                <a:lnTo>
                  <a:pt x="35524" y="960"/>
                </a:lnTo>
                <a:lnTo>
                  <a:pt x="33604" y="0"/>
                </a:lnTo>
                <a:lnTo>
                  <a:pt x="25923" y="0"/>
                </a:lnTo>
                <a:lnTo>
                  <a:pt x="22082" y="960"/>
                </a:lnTo>
                <a:lnTo>
                  <a:pt x="19202" y="1920"/>
                </a:lnTo>
                <a:lnTo>
                  <a:pt x="15361" y="2880"/>
                </a:lnTo>
                <a:lnTo>
                  <a:pt x="12481" y="3840"/>
                </a:lnTo>
                <a:lnTo>
                  <a:pt x="10561" y="5760"/>
                </a:lnTo>
                <a:lnTo>
                  <a:pt x="7680" y="8641"/>
                </a:lnTo>
                <a:lnTo>
                  <a:pt x="5760" y="10561"/>
                </a:lnTo>
                <a:lnTo>
                  <a:pt x="4800" y="13441"/>
                </a:lnTo>
                <a:lnTo>
                  <a:pt x="2880" y="16322"/>
                </a:lnTo>
                <a:lnTo>
                  <a:pt x="2880" y="29748"/>
                </a:lnTo>
                <a:lnTo>
                  <a:pt x="3840" y="32628"/>
                </a:lnTo>
                <a:lnTo>
                  <a:pt x="5760" y="35509"/>
                </a:lnTo>
                <a:lnTo>
                  <a:pt x="6720" y="37429"/>
                </a:lnTo>
                <a:lnTo>
                  <a:pt x="8641" y="39349"/>
                </a:lnTo>
                <a:lnTo>
                  <a:pt x="10561" y="41269"/>
                </a:lnTo>
                <a:lnTo>
                  <a:pt x="12481" y="43190"/>
                </a:lnTo>
                <a:lnTo>
                  <a:pt x="15361" y="44150"/>
                </a:lnTo>
                <a:lnTo>
                  <a:pt x="17282" y="46070"/>
                </a:lnTo>
                <a:lnTo>
                  <a:pt x="20162" y="47030"/>
                </a:lnTo>
                <a:lnTo>
                  <a:pt x="23042" y="47990"/>
                </a:lnTo>
                <a:lnTo>
                  <a:pt x="24963" y="48950"/>
                </a:lnTo>
                <a:lnTo>
                  <a:pt x="27843" y="50871"/>
                </a:lnTo>
                <a:lnTo>
                  <a:pt x="29763" y="51831"/>
                </a:lnTo>
                <a:lnTo>
                  <a:pt x="32644" y="52791"/>
                </a:lnTo>
                <a:lnTo>
                  <a:pt x="34564" y="53751"/>
                </a:lnTo>
                <a:lnTo>
                  <a:pt x="36484" y="55671"/>
                </a:lnTo>
                <a:lnTo>
                  <a:pt x="38404" y="56631"/>
                </a:lnTo>
                <a:lnTo>
                  <a:pt x="39364" y="58552"/>
                </a:lnTo>
                <a:lnTo>
                  <a:pt x="41285" y="60472"/>
                </a:lnTo>
                <a:lnTo>
                  <a:pt x="42245" y="61432"/>
                </a:lnTo>
                <a:lnTo>
                  <a:pt x="42245" y="71033"/>
                </a:lnTo>
                <a:lnTo>
                  <a:pt x="41285" y="72953"/>
                </a:lnTo>
                <a:lnTo>
                  <a:pt x="40325" y="74874"/>
                </a:lnTo>
                <a:lnTo>
                  <a:pt x="39364" y="75834"/>
                </a:lnTo>
                <a:lnTo>
                  <a:pt x="37444" y="77754"/>
                </a:lnTo>
                <a:lnTo>
                  <a:pt x="36484" y="78714"/>
                </a:lnTo>
                <a:lnTo>
                  <a:pt x="34564" y="79674"/>
                </a:lnTo>
                <a:lnTo>
                  <a:pt x="32644" y="80634"/>
                </a:lnTo>
                <a:lnTo>
                  <a:pt x="29763" y="80634"/>
                </a:lnTo>
                <a:lnTo>
                  <a:pt x="27843" y="81594"/>
                </a:lnTo>
                <a:lnTo>
                  <a:pt x="22082" y="81594"/>
                </a:lnTo>
                <a:lnTo>
                  <a:pt x="19202" y="80634"/>
                </a:lnTo>
                <a:lnTo>
                  <a:pt x="16322" y="79674"/>
                </a:lnTo>
                <a:lnTo>
                  <a:pt x="13441" y="79674"/>
                </a:lnTo>
                <a:lnTo>
                  <a:pt x="11521" y="78714"/>
                </a:lnTo>
                <a:lnTo>
                  <a:pt x="9601" y="77754"/>
                </a:lnTo>
                <a:lnTo>
                  <a:pt x="7680" y="76794"/>
                </a:lnTo>
                <a:lnTo>
                  <a:pt x="6720" y="75834"/>
                </a:lnTo>
                <a:lnTo>
                  <a:pt x="4800" y="74874"/>
                </a:lnTo>
                <a:lnTo>
                  <a:pt x="3840" y="73914"/>
                </a:lnTo>
                <a:lnTo>
                  <a:pt x="960" y="73914"/>
                </a:lnTo>
                <a:lnTo>
                  <a:pt x="960" y="76794"/>
                </a:lnTo>
                <a:lnTo>
                  <a:pt x="0" y="76794"/>
                </a:lnTo>
                <a:lnTo>
                  <a:pt x="0" y="80634"/>
                </a:lnTo>
                <a:lnTo>
                  <a:pt x="960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1255882" y="1737314"/>
            <a:ext cx="62395" cy="71993"/>
          </a:xfrm>
          <a:custGeom>
            <a:avLst/>
            <a:gdLst/>
            <a:ahLst/>
            <a:cxnLst/>
            <a:rect l="l" t="t" r="r" b="b"/>
            <a:pathLst>
              <a:path w="62395" h="71993">
                <a:moveTo>
                  <a:pt x="62395" y="16322"/>
                </a:moveTo>
                <a:lnTo>
                  <a:pt x="62395" y="14401"/>
                </a:lnTo>
                <a:lnTo>
                  <a:pt x="61437" y="12481"/>
                </a:lnTo>
                <a:lnTo>
                  <a:pt x="60478" y="10561"/>
                </a:lnTo>
                <a:lnTo>
                  <a:pt x="59513" y="8641"/>
                </a:lnTo>
                <a:lnTo>
                  <a:pt x="58555" y="6720"/>
                </a:lnTo>
                <a:lnTo>
                  <a:pt x="56637" y="4800"/>
                </a:lnTo>
                <a:lnTo>
                  <a:pt x="54716" y="3840"/>
                </a:lnTo>
                <a:lnTo>
                  <a:pt x="52798" y="1920"/>
                </a:lnTo>
                <a:lnTo>
                  <a:pt x="49917" y="960"/>
                </a:lnTo>
                <a:lnTo>
                  <a:pt x="47036" y="0"/>
                </a:lnTo>
                <a:lnTo>
                  <a:pt x="34558" y="0"/>
                </a:lnTo>
                <a:lnTo>
                  <a:pt x="29754" y="960"/>
                </a:lnTo>
                <a:lnTo>
                  <a:pt x="26878" y="1920"/>
                </a:lnTo>
                <a:lnTo>
                  <a:pt x="23039" y="3840"/>
                </a:lnTo>
                <a:lnTo>
                  <a:pt x="19199" y="5760"/>
                </a:lnTo>
                <a:lnTo>
                  <a:pt x="16317" y="7680"/>
                </a:lnTo>
                <a:lnTo>
                  <a:pt x="13437" y="10561"/>
                </a:lnTo>
                <a:lnTo>
                  <a:pt x="10555" y="13441"/>
                </a:lnTo>
                <a:lnTo>
                  <a:pt x="8638" y="16322"/>
                </a:lnTo>
                <a:lnTo>
                  <a:pt x="6716" y="20162"/>
                </a:lnTo>
                <a:lnTo>
                  <a:pt x="4799" y="23042"/>
                </a:lnTo>
                <a:lnTo>
                  <a:pt x="3840" y="26883"/>
                </a:lnTo>
                <a:lnTo>
                  <a:pt x="1917" y="30723"/>
                </a:lnTo>
                <a:lnTo>
                  <a:pt x="958" y="33604"/>
                </a:lnTo>
                <a:lnTo>
                  <a:pt x="958" y="37444"/>
                </a:lnTo>
                <a:lnTo>
                  <a:pt x="0" y="41285"/>
                </a:lnTo>
                <a:lnTo>
                  <a:pt x="0" y="55686"/>
                </a:lnTo>
                <a:lnTo>
                  <a:pt x="1917" y="58567"/>
                </a:lnTo>
                <a:lnTo>
                  <a:pt x="2875" y="61447"/>
                </a:lnTo>
                <a:lnTo>
                  <a:pt x="3840" y="64328"/>
                </a:lnTo>
                <a:lnTo>
                  <a:pt x="6716" y="66248"/>
                </a:lnTo>
                <a:lnTo>
                  <a:pt x="8638" y="68168"/>
                </a:lnTo>
                <a:lnTo>
                  <a:pt x="11519" y="70088"/>
                </a:lnTo>
                <a:lnTo>
                  <a:pt x="14395" y="71048"/>
                </a:lnTo>
                <a:lnTo>
                  <a:pt x="18234" y="71993"/>
                </a:lnTo>
                <a:lnTo>
                  <a:pt x="33599" y="71993"/>
                </a:lnTo>
                <a:lnTo>
                  <a:pt x="35516" y="71048"/>
                </a:lnTo>
                <a:lnTo>
                  <a:pt x="40314" y="71048"/>
                </a:lnTo>
                <a:lnTo>
                  <a:pt x="42237" y="70088"/>
                </a:lnTo>
                <a:lnTo>
                  <a:pt x="44154" y="69113"/>
                </a:lnTo>
                <a:lnTo>
                  <a:pt x="45119" y="69113"/>
                </a:lnTo>
                <a:lnTo>
                  <a:pt x="47036" y="68168"/>
                </a:lnTo>
                <a:lnTo>
                  <a:pt x="47995" y="68168"/>
                </a:lnTo>
                <a:lnTo>
                  <a:pt x="48958" y="67208"/>
                </a:lnTo>
                <a:lnTo>
                  <a:pt x="48958" y="66248"/>
                </a:lnTo>
                <a:lnTo>
                  <a:pt x="49917" y="65272"/>
                </a:lnTo>
                <a:lnTo>
                  <a:pt x="49917" y="63367"/>
                </a:lnTo>
                <a:lnTo>
                  <a:pt x="50875" y="63367"/>
                </a:lnTo>
                <a:lnTo>
                  <a:pt x="50875" y="58567"/>
                </a:lnTo>
                <a:lnTo>
                  <a:pt x="49917" y="58567"/>
                </a:lnTo>
                <a:lnTo>
                  <a:pt x="49917" y="57607"/>
                </a:lnTo>
                <a:lnTo>
                  <a:pt x="48958" y="57607"/>
                </a:lnTo>
                <a:lnTo>
                  <a:pt x="47995" y="58567"/>
                </a:lnTo>
                <a:lnTo>
                  <a:pt x="47036" y="58567"/>
                </a:lnTo>
                <a:lnTo>
                  <a:pt x="46078" y="59527"/>
                </a:lnTo>
                <a:lnTo>
                  <a:pt x="44154" y="59527"/>
                </a:lnTo>
                <a:lnTo>
                  <a:pt x="42237" y="60487"/>
                </a:lnTo>
                <a:lnTo>
                  <a:pt x="40314" y="60487"/>
                </a:lnTo>
                <a:lnTo>
                  <a:pt x="38398" y="61447"/>
                </a:lnTo>
                <a:lnTo>
                  <a:pt x="36475" y="61447"/>
                </a:lnTo>
                <a:lnTo>
                  <a:pt x="33599" y="62407"/>
                </a:lnTo>
                <a:lnTo>
                  <a:pt x="22075" y="62407"/>
                </a:lnTo>
                <a:lnTo>
                  <a:pt x="18234" y="61447"/>
                </a:lnTo>
                <a:lnTo>
                  <a:pt x="16317" y="58567"/>
                </a:lnTo>
                <a:lnTo>
                  <a:pt x="13437" y="55686"/>
                </a:lnTo>
                <a:lnTo>
                  <a:pt x="12478" y="51846"/>
                </a:lnTo>
                <a:lnTo>
                  <a:pt x="12478" y="40325"/>
                </a:lnTo>
                <a:lnTo>
                  <a:pt x="13437" y="38404"/>
                </a:lnTo>
                <a:lnTo>
                  <a:pt x="27837" y="38404"/>
                </a:lnTo>
                <a:lnTo>
                  <a:pt x="34558" y="37444"/>
                </a:lnTo>
                <a:lnTo>
                  <a:pt x="39357" y="36484"/>
                </a:lnTo>
                <a:lnTo>
                  <a:pt x="35516" y="28803"/>
                </a:lnTo>
                <a:lnTo>
                  <a:pt x="32634" y="29763"/>
                </a:lnTo>
                <a:lnTo>
                  <a:pt x="15358" y="29763"/>
                </a:lnTo>
                <a:lnTo>
                  <a:pt x="16317" y="26883"/>
                </a:lnTo>
                <a:lnTo>
                  <a:pt x="17276" y="24002"/>
                </a:lnTo>
                <a:lnTo>
                  <a:pt x="18234" y="22082"/>
                </a:lnTo>
                <a:lnTo>
                  <a:pt x="20157" y="19202"/>
                </a:lnTo>
                <a:lnTo>
                  <a:pt x="21116" y="17282"/>
                </a:lnTo>
                <a:lnTo>
                  <a:pt x="23039" y="15361"/>
                </a:lnTo>
                <a:lnTo>
                  <a:pt x="24955" y="13441"/>
                </a:lnTo>
                <a:lnTo>
                  <a:pt x="27837" y="11521"/>
                </a:lnTo>
                <a:lnTo>
                  <a:pt x="29754" y="10561"/>
                </a:lnTo>
                <a:lnTo>
                  <a:pt x="32634" y="9601"/>
                </a:lnTo>
                <a:lnTo>
                  <a:pt x="45119" y="9601"/>
                </a:lnTo>
                <a:lnTo>
                  <a:pt x="47036" y="11521"/>
                </a:lnTo>
                <a:lnTo>
                  <a:pt x="48958" y="13441"/>
                </a:lnTo>
                <a:lnTo>
                  <a:pt x="49917" y="15361"/>
                </a:lnTo>
                <a:lnTo>
                  <a:pt x="49917" y="19202"/>
                </a:lnTo>
                <a:lnTo>
                  <a:pt x="48958" y="21122"/>
                </a:lnTo>
                <a:lnTo>
                  <a:pt x="47995" y="22082"/>
                </a:lnTo>
                <a:lnTo>
                  <a:pt x="48958" y="34564"/>
                </a:lnTo>
                <a:lnTo>
                  <a:pt x="52798" y="32644"/>
                </a:lnTo>
                <a:lnTo>
                  <a:pt x="55674" y="30723"/>
                </a:lnTo>
                <a:lnTo>
                  <a:pt x="58555" y="27843"/>
                </a:lnTo>
                <a:lnTo>
                  <a:pt x="59513" y="25923"/>
                </a:lnTo>
                <a:lnTo>
                  <a:pt x="61437" y="23042"/>
                </a:lnTo>
                <a:lnTo>
                  <a:pt x="62395" y="20162"/>
                </a:lnTo>
                <a:lnTo>
                  <a:pt x="62395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1291399" y="1759397"/>
            <a:ext cx="13441" cy="14401"/>
          </a:xfrm>
          <a:custGeom>
            <a:avLst/>
            <a:gdLst/>
            <a:ahLst/>
            <a:cxnLst/>
            <a:rect l="l" t="t" r="r" b="b"/>
            <a:pathLst>
              <a:path w="13441" h="14401">
                <a:moveTo>
                  <a:pt x="12478" y="0"/>
                </a:moveTo>
                <a:lnTo>
                  <a:pt x="11519" y="1920"/>
                </a:lnTo>
                <a:lnTo>
                  <a:pt x="10561" y="2880"/>
                </a:lnTo>
                <a:lnTo>
                  <a:pt x="8638" y="3840"/>
                </a:lnTo>
                <a:lnTo>
                  <a:pt x="6720" y="4800"/>
                </a:lnTo>
                <a:lnTo>
                  <a:pt x="3840" y="5760"/>
                </a:lnTo>
                <a:lnTo>
                  <a:pt x="0" y="6720"/>
                </a:lnTo>
                <a:lnTo>
                  <a:pt x="3840" y="14401"/>
                </a:lnTo>
                <a:lnTo>
                  <a:pt x="9602" y="13441"/>
                </a:lnTo>
                <a:lnTo>
                  <a:pt x="13441" y="12481"/>
                </a:lnTo>
                <a:lnTo>
                  <a:pt x="1247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1329796" y="1738274"/>
            <a:ext cx="65282" cy="71033"/>
          </a:xfrm>
          <a:custGeom>
            <a:avLst/>
            <a:gdLst/>
            <a:ahLst/>
            <a:cxnLst/>
            <a:rect l="l" t="t" r="r" b="b"/>
            <a:pathLst>
              <a:path w="65282" h="71033">
                <a:moveTo>
                  <a:pt x="958" y="58567"/>
                </a:moveTo>
                <a:lnTo>
                  <a:pt x="958" y="60487"/>
                </a:lnTo>
                <a:lnTo>
                  <a:pt x="1923" y="62407"/>
                </a:lnTo>
                <a:lnTo>
                  <a:pt x="2881" y="64312"/>
                </a:lnTo>
                <a:lnTo>
                  <a:pt x="3840" y="66248"/>
                </a:lnTo>
                <a:lnTo>
                  <a:pt x="5763" y="68153"/>
                </a:lnTo>
                <a:lnTo>
                  <a:pt x="7679" y="69128"/>
                </a:lnTo>
                <a:lnTo>
                  <a:pt x="9602" y="70088"/>
                </a:lnTo>
                <a:lnTo>
                  <a:pt x="12484" y="71033"/>
                </a:lnTo>
                <a:lnTo>
                  <a:pt x="24003" y="71033"/>
                </a:lnTo>
                <a:lnTo>
                  <a:pt x="25920" y="70088"/>
                </a:lnTo>
                <a:lnTo>
                  <a:pt x="28802" y="69128"/>
                </a:lnTo>
                <a:lnTo>
                  <a:pt x="31682" y="67208"/>
                </a:lnTo>
                <a:lnTo>
                  <a:pt x="33599" y="66248"/>
                </a:lnTo>
                <a:lnTo>
                  <a:pt x="36481" y="64312"/>
                </a:lnTo>
                <a:lnTo>
                  <a:pt x="38398" y="62407"/>
                </a:lnTo>
                <a:lnTo>
                  <a:pt x="39361" y="60487"/>
                </a:lnTo>
                <a:lnTo>
                  <a:pt x="41279" y="58567"/>
                </a:lnTo>
                <a:lnTo>
                  <a:pt x="42881" y="57767"/>
                </a:lnTo>
                <a:lnTo>
                  <a:pt x="43202" y="55686"/>
                </a:lnTo>
                <a:lnTo>
                  <a:pt x="43202" y="43205"/>
                </a:lnTo>
                <a:lnTo>
                  <a:pt x="41279" y="47045"/>
                </a:lnTo>
                <a:lnTo>
                  <a:pt x="39361" y="49926"/>
                </a:lnTo>
                <a:lnTo>
                  <a:pt x="36481" y="52806"/>
                </a:lnTo>
                <a:lnTo>
                  <a:pt x="34558" y="54726"/>
                </a:lnTo>
                <a:lnTo>
                  <a:pt x="31682" y="57607"/>
                </a:lnTo>
                <a:lnTo>
                  <a:pt x="28802" y="58567"/>
                </a:lnTo>
                <a:lnTo>
                  <a:pt x="25920" y="60487"/>
                </a:lnTo>
                <a:lnTo>
                  <a:pt x="17282" y="60487"/>
                </a:lnTo>
                <a:lnTo>
                  <a:pt x="16323" y="59527"/>
                </a:lnTo>
                <a:lnTo>
                  <a:pt x="15358" y="58567"/>
                </a:lnTo>
                <a:lnTo>
                  <a:pt x="14401" y="58567"/>
                </a:lnTo>
                <a:lnTo>
                  <a:pt x="14401" y="57607"/>
                </a:lnTo>
                <a:lnTo>
                  <a:pt x="13443" y="56647"/>
                </a:lnTo>
                <a:lnTo>
                  <a:pt x="13443" y="54726"/>
                </a:lnTo>
                <a:lnTo>
                  <a:pt x="12484" y="53766"/>
                </a:lnTo>
                <a:lnTo>
                  <a:pt x="12484" y="48005"/>
                </a:lnTo>
                <a:lnTo>
                  <a:pt x="13443" y="47045"/>
                </a:lnTo>
                <a:lnTo>
                  <a:pt x="13443" y="43205"/>
                </a:lnTo>
                <a:lnTo>
                  <a:pt x="22081" y="1920"/>
                </a:lnTo>
                <a:lnTo>
                  <a:pt x="22081" y="960"/>
                </a:lnTo>
                <a:lnTo>
                  <a:pt x="21122" y="960"/>
                </a:lnTo>
                <a:lnTo>
                  <a:pt x="21122" y="0"/>
                </a:lnTo>
                <a:lnTo>
                  <a:pt x="11519" y="0"/>
                </a:lnTo>
                <a:lnTo>
                  <a:pt x="10561" y="960"/>
                </a:lnTo>
                <a:lnTo>
                  <a:pt x="9602" y="960"/>
                </a:lnTo>
                <a:lnTo>
                  <a:pt x="9602" y="1920"/>
                </a:lnTo>
                <a:lnTo>
                  <a:pt x="1923" y="43205"/>
                </a:lnTo>
                <a:lnTo>
                  <a:pt x="958" y="45125"/>
                </a:lnTo>
                <a:lnTo>
                  <a:pt x="958" y="48005"/>
                </a:lnTo>
                <a:lnTo>
                  <a:pt x="0" y="49926"/>
                </a:lnTo>
                <a:lnTo>
                  <a:pt x="0" y="55686"/>
                </a:lnTo>
                <a:lnTo>
                  <a:pt x="958" y="58567"/>
                </a:lnTo>
                <a:close/>
              </a:path>
              <a:path w="65282" h="71033">
                <a:moveTo>
                  <a:pt x="42237" y="70088"/>
                </a:moveTo>
                <a:lnTo>
                  <a:pt x="43202" y="70088"/>
                </a:lnTo>
                <a:lnTo>
                  <a:pt x="43202" y="57607"/>
                </a:lnTo>
                <a:lnTo>
                  <a:pt x="44160" y="70088"/>
                </a:lnTo>
                <a:lnTo>
                  <a:pt x="49917" y="70088"/>
                </a:lnTo>
                <a:lnTo>
                  <a:pt x="50881" y="69128"/>
                </a:lnTo>
                <a:lnTo>
                  <a:pt x="51840" y="69128"/>
                </a:lnTo>
                <a:lnTo>
                  <a:pt x="51840" y="68153"/>
                </a:lnTo>
                <a:lnTo>
                  <a:pt x="65282" y="1920"/>
                </a:lnTo>
                <a:lnTo>
                  <a:pt x="65282" y="960"/>
                </a:lnTo>
                <a:lnTo>
                  <a:pt x="64317" y="960"/>
                </a:lnTo>
                <a:lnTo>
                  <a:pt x="64317" y="0"/>
                </a:lnTo>
                <a:lnTo>
                  <a:pt x="54722" y="0"/>
                </a:lnTo>
                <a:lnTo>
                  <a:pt x="53757" y="960"/>
                </a:lnTo>
                <a:lnTo>
                  <a:pt x="52798" y="960"/>
                </a:lnTo>
                <a:lnTo>
                  <a:pt x="52798" y="1920"/>
                </a:lnTo>
                <a:lnTo>
                  <a:pt x="47042" y="30723"/>
                </a:lnTo>
                <a:lnTo>
                  <a:pt x="46078" y="35524"/>
                </a:lnTo>
                <a:lnTo>
                  <a:pt x="45119" y="39364"/>
                </a:lnTo>
                <a:lnTo>
                  <a:pt x="43202" y="43205"/>
                </a:lnTo>
                <a:lnTo>
                  <a:pt x="43202" y="55686"/>
                </a:lnTo>
                <a:lnTo>
                  <a:pt x="42881" y="57767"/>
                </a:lnTo>
                <a:lnTo>
                  <a:pt x="41279" y="68153"/>
                </a:lnTo>
                <a:lnTo>
                  <a:pt x="41279" y="69128"/>
                </a:lnTo>
                <a:lnTo>
                  <a:pt x="42237" y="70088"/>
                </a:lnTo>
                <a:close/>
              </a:path>
              <a:path w="65282" h="71033">
                <a:moveTo>
                  <a:pt x="43202" y="57607"/>
                </a:moveTo>
                <a:lnTo>
                  <a:pt x="43202" y="70088"/>
                </a:lnTo>
                <a:lnTo>
                  <a:pt x="44160" y="70088"/>
                </a:lnTo>
                <a:lnTo>
                  <a:pt x="43202" y="576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1403716" y="1737314"/>
            <a:ext cx="50875" cy="71048"/>
          </a:xfrm>
          <a:custGeom>
            <a:avLst/>
            <a:gdLst/>
            <a:ahLst/>
            <a:cxnLst/>
            <a:rect l="l" t="t" r="r" b="b"/>
            <a:pathLst>
              <a:path w="50875" h="71048">
                <a:moveTo>
                  <a:pt x="49917" y="8641"/>
                </a:moveTo>
                <a:lnTo>
                  <a:pt x="49917" y="6720"/>
                </a:lnTo>
                <a:lnTo>
                  <a:pt x="50875" y="5760"/>
                </a:lnTo>
                <a:lnTo>
                  <a:pt x="50875" y="1920"/>
                </a:lnTo>
                <a:lnTo>
                  <a:pt x="49917" y="1920"/>
                </a:lnTo>
                <a:lnTo>
                  <a:pt x="49917" y="960"/>
                </a:lnTo>
                <a:lnTo>
                  <a:pt x="47999" y="960"/>
                </a:lnTo>
                <a:lnTo>
                  <a:pt x="47036" y="0"/>
                </a:lnTo>
                <a:lnTo>
                  <a:pt x="38398" y="0"/>
                </a:lnTo>
                <a:lnTo>
                  <a:pt x="36481" y="960"/>
                </a:lnTo>
                <a:lnTo>
                  <a:pt x="34558" y="1920"/>
                </a:lnTo>
                <a:lnTo>
                  <a:pt x="32641" y="2880"/>
                </a:lnTo>
                <a:lnTo>
                  <a:pt x="30717" y="4800"/>
                </a:lnTo>
                <a:lnTo>
                  <a:pt x="28795" y="5760"/>
                </a:lnTo>
                <a:lnTo>
                  <a:pt x="26878" y="7680"/>
                </a:lnTo>
                <a:lnTo>
                  <a:pt x="25920" y="9601"/>
                </a:lnTo>
                <a:lnTo>
                  <a:pt x="23996" y="11521"/>
                </a:lnTo>
                <a:lnTo>
                  <a:pt x="23038" y="13441"/>
                </a:lnTo>
                <a:lnTo>
                  <a:pt x="22081" y="15361"/>
                </a:lnTo>
                <a:lnTo>
                  <a:pt x="23996" y="2880"/>
                </a:lnTo>
                <a:lnTo>
                  <a:pt x="23996" y="960"/>
                </a:lnTo>
                <a:lnTo>
                  <a:pt x="14400" y="960"/>
                </a:lnTo>
                <a:lnTo>
                  <a:pt x="14400" y="1920"/>
                </a:lnTo>
                <a:lnTo>
                  <a:pt x="13437" y="1920"/>
                </a:lnTo>
                <a:lnTo>
                  <a:pt x="13437" y="2880"/>
                </a:lnTo>
                <a:lnTo>
                  <a:pt x="0" y="69113"/>
                </a:lnTo>
                <a:lnTo>
                  <a:pt x="0" y="70088"/>
                </a:lnTo>
                <a:lnTo>
                  <a:pt x="958" y="70088"/>
                </a:lnTo>
                <a:lnTo>
                  <a:pt x="958" y="71048"/>
                </a:lnTo>
                <a:lnTo>
                  <a:pt x="10561" y="71048"/>
                </a:lnTo>
                <a:lnTo>
                  <a:pt x="11519" y="70088"/>
                </a:lnTo>
                <a:lnTo>
                  <a:pt x="12478" y="70088"/>
                </a:lnTo>
                <a:lnTo>
                  <a:pt x="12478" y="69113"/>
                </a:lnTo>
                <a:lnTo>
                  <a:pt x="18240" y="39364"/>
                </a:lnTo>
                <a:lnTo>
                  <a:pt x="19199" y="35524"/>
                </a:lnTo>
                <a:lnTo>
                  <a:pt x="20157" y="31683"/>
                </a:lnTo>
                <a:lnTo>
                  <a:pt x="22081" y="27843"/>
                </a:lnTo>
                <a:lnTo>
                  <a:pt x="23996" y="24963"/>
                </a:lnTo>
                <a:lnTo>
                  <a:pt x="25920" y="22082"/>
                </a:lnTo>
                <a:lnTo>
                  <a:pt x="27837" y="19202"/>
                </a:lnTo>
                <a:lnTo>
                  <a:pt x="29760" y="16322"/>
                </a:lnTo>
                <a:lnTo>
                  <a:pt x="31676" y="14401"/>
                </a:lnTo>
                <a:lnTo>
                  <a:pt x="34558" y="13441"/>
                </a:lnTo>
                <a:lnTo>
                  <a:pt x="36481" y="11521"/>
                </a:lnTo>
                <a:lnTo>
                  <a:pt x="44160" y="11521"/>
                </a:lnTo>
                <a:lnTo>
                  <a:pt x="44160" y="12481"/>
                </a:lnTo>
                <a:lnTo>
                  <a:pt x="47999" y="12481"/>
                </a:lnTo>
                <a:lnTo>
                  <a:pt x="48958" y="11521"/>
                </a:lnTo>
                <a:lnTo>
                  <a:pt x="48958" y="10561"/>
                </a:lnTo>
                <a:lnTo>
                  <a:pt x="49917" y="9601"/>
                </a:lnTo>
                <a:lnTo>
                  <a:pt x="49917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1468034" y="1737314"/>
            <a:ext cx="54716" cy="71993"/>
          </a:xfrm>
          <a:custGeom>
            <a:avLst/>
            <a:gdLst/>
            <a:ahLst/>
            <a:cxnLst/>
            <a:rect l="l" t="t" r="r" b="b"/>
            <a:pathLst>
              <a:path w="54716" h="71993">
                <a:moveTo>
                  <a:pt x="13437" y="62407"/>
                </a:moveTo>
                <a:lnTo>
                  <a:pt x="11519" y="61447"/>
                </a:lnTo>
                <a:lnTo>
                  <a:pt x="9596" y="61447"/>
                </a:lnTo>
                <a:lnTo>
                  <a:pt x="10561" y="71993"/>
                </a:lnTo>
                <a:lnTo>
                  <a:pt x="19199" y="71993"/>
                </a:lnTo>
                <a:lnTo>
                  <a:pt x="23996" y="71048"/>
                </a:lnTo>
                <a:lnTo>
                  <a:pt x="26878" y="70088"/>
                </a:lnTo>
                <a:lnTo>
                  <a:pt x="30719" y="69113"/>
                </a:lnTo>
                <a:lnTo>
                  <a:pt x="34558" y="67208"/>
                </a:lnTo>
                <a:lnTo>
                  <a:pt x="37440" y="64328"/>
                </a:lnTo>
                <a:lnTo>
                  <a:pt x="40320" y="62407"/>
                </a:lnTo>
                <a:lnTo>
                  <a:pt x="43196" y="59527"/>
                </a:lnTo>
                <a:lnTo>
                  <a:pt x="45119" y="56647"/>
                </a:lnTo>
                <a:lnTo>
                  <a:pt x="47036" y="53766"/>
                </a:lnTo>
                <a:lnTo>
                  <a:pt x="48958" y="49926"/>
                </a:lnTo>
                <a:lnTo>
                  <a:pt x="49917" y="47045"/>
                </a:lnTo>
                <a:lnTo>
                  <a:pt x="51840" y="43205"/>
                </a:lnTo>
                <a:lnTo>
                  <a:pt x="52798" y="39364"/>
                </a:lnTo>
                <a:lnTo>
                  <a:pt x="53757" y="35524"/>
                </a:lnTo>
                <a:lnTo>
                  <a:pt x="53757" y="31683"/>
                </a:lnTo>
                <a:lnTo>
                  <a:pt x="54716" y="28803"/>
                </a:lnTo>
                <a:lnTo>
                  <a:pt x="54716" y="21122"/>
                </a:lnTo>
                <a:lnTo>
                  <a:pt x="53757" y="17282"/>
                </a:lnTo>
                <a:lnTo>
                  <a:pt x="52798" y="14401"/>
                </a:lnTo>
                <a:lnTo>
                  <a:pt x="51840" y="11521"/>
                </a:lnTo>
                <a:lnTo>
                  <a:pt x="49917" y="8641"/>
                </a:lnTo>
                <a:lnTo>
                  <a:pt x="47999" y="6720"/>
                </a:lnTo>
                <a:lnTo>
                  <a:pt x="46078" y="3840"/>
                </a:lnTo>
                <a:lnTo>
                  <a:pt x="43196" y="2880"/>
                </a:lnTo>
                <a:lnTo>
                  <a:pt x="39357" y="1920"/>
                </a:lnTo>
                <a:lnTo>
                  <a:pt x="36481" y="0"/>
                </a:lnTo>
                <a:lnTo>
                  <a:pt x="19199" y="0"/>
                </a:lnTo>
                <a:lnTo>
                  <a:pt x="15358" y="1920"/>
                </a:lnTo>
                <a:lnTo>
                  <a:pt x="11519" y="2880"/>
                </a:lnTo>
                <a:lnTo>
                  <a:pt x="8638" y="4800"/>
                </a:lnTo>
                <a:lnTo>
                  <a:pt x="5757" y="6720"/>
                </a:lnTo>
                <a:lnTo>
                  <a:pt x="1917" y="9601"/>
                </a:lnTo>
                <a:lnTo>
                  <a:pt x="0" y="12481"/>
                </a:lnTo>
                <a:lnTo>
                  <a:pt x="958" y="50886"/>
                </a:lnTo>
                <a:lnTo>
                  <a:pt x="958" y="40325"/>
                </a:lnTo>
                <a:lnTo>
                  <a:pt x="1917" y="38404"/>
                </a:lnTo>
                <a:lnTo>
                  <a:pt x="1917" y="34564"/>
                </a:lnTo>
                <a:lnTo>
                  <a:pt x="2881" y="32644"/>
                </a:lnTo>
                <a:lnTo>
                  <a:pt x="3840" y="29763"/>
                </a:lnTo>
                <a:lnTo>
                  <a:pt x="4799" y="26883"/>
                </a:lnTo>
                <a:lnTo>
                  <a:pt x="5757" y="24002"/>
                </a:lnTo>
                <a:lnTo>
                  <a:pt x="6722" y="22082"/>
                </a:lnTo>
                <a:lnTo>
                  <a:pt x="8638" y="19202"/>
                </a:lnTo>
                <a:lnTo>
                  <a:pt x="10561" y="17282"/>
                </a:lnTo>
                <a:lnTo>
                  <a:pt x="12478" y="15361"/>
                </a:lnTo>
                <a:lnTo>
                  <a:pt x="14401" y="13441"/>
                </a:lnTo>
                <a:lnTo>
                  <a:pt x="16317" y="12481"/>
                </a:lnTo>
                <a:lnTo>
                  <a:pt x="18240" y="11521"/>
                </a:lnTo>
                <a:lnTo>
                  <a:pt x="21122" y="10561"/>
                </a:lnTo>
                <a:lnTo>
                  <a:pt x="23996" y="9601"/>
                </a:lnTo>
                <a:lnTo>
                  <a:pt x="29760" y="9601"/>
                </a:lnTo>
                <a:lnTo>
                  <a:pt x="31677" y="10561"/>
                </a:lnTo>
                <a:lnTo>
                  <a:pt x="33599" y="10561"/>
                </a:lnTo>
                <a:lnTo>
                  <a:pt x="35516" y="11521"/>
                </a:lnTo>
                <a:lnTo>
                  <a:pt x="37440" y="12481"/>
                </a:lnTo>
                <a:lnTo>
                  <a:pt x="38398" y="14401"/>
                </a:lnTo>
                <a:lnTo>
                  <a:pt x="39357" y="15361"/>
                </a:lnTo>
                <a:lnTo>
                  <a:pt x="40320" y="17282"/>
                </a:lnTo>
                <a:lnTo>
                  <a:pt x="40320" y="19202"/>
                </a:lnTo>
                <a:lnTo>
                  <a:pt x="41279" y="21122"/>
                </a:lnTo>
                <a:lnTo>
                  <a:pt x="41279" y="33604"/>
                </a:lnTo>
                <a:lnTo>
                  <a:pt x="40320" y="36484"/>
                </a:lnTo>
                <a:lnTo>
                  <a:pt x="39357" y="39364"/>
                </a:lnTo>
                <a:lnTo>
                  <a:pt x="38398" y="42245"/>
                </a:lnTo>
                <a:lnTo>
                  <a:pt x="38398" y="45125"/>
                </a:lnTo>
                <a:lnTo>
                  <a:pt x="36481" y="48005"/>
                </a:lnTo>
                <a:lnTo>
                  <a:pt x="35516" y="49926"/>
                </a:lnTo>
                <a:lnTo>
                  <a:pt x="33599" y="52806"/>
                </a:lnTo>
                <a:lnTo>
                  <a:pt x="32641" y="54726"/>
                </a:lnTo>
                <a:lnTo>
                  <a:pt x="30719" y="56647"/>
                </a:lnTo>
                <a:lnTo>
                  <a:pt x="28802" y="58567"/>
                </a:lnTo>
                <a:lnTo>
                  <a:pt x="26878" y="59527"/>
                </a:lnTo>
                <a:lnTo>
                  <a:pt x="23996" y="60487"/>
                </a:lnTo>
                <a:lnTo>
                  <a:pt x="22081" y="61447"/>
                </a:lnTo>
                <a:lnTo>
                  <a:pt x="19199" y="62407"/>
                </a:lnTo>
                <a:lnTo>
                  <a:pt x="13437" y="624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1456515" y="1749795"/>
            <a:ext cx="22079" cy="59512"/>
          </a:xfrm>
          <a:custGeom>
            <a:avLst/>
            <a:gdLst/>
            <a:ahLst/>
            <a:cxnLst/>
            <a:rect l="l" t="t" r="r" b="b"/>
            <a:pathLst>
              <a:path w="22079" h="59512">
                <a:moveTo>
                  <a:pt x="958" y="45125"/>
                </a:moveTo>
                <a:lnTo>
                  <a:pt x="2880" y="48005"/>
                </a:lnTo>
                <a:lnTo>
                  <a:pt x="3838" y="50886"/>
                </a:lnTo>
                <a:lnTo>
                  <a:pt x="5756" y="52791"/>
                </a:lnTo>
                <a:lnTo>
                  <a:pt x="8638" y="55686"/>
                </a:lnTo>
                <a:lnTo>
                  <a:pt x="11518" y="56631"/>
                </a:lnTo>
                <a:lnTo>
                  <a:pt x="14400" y="57607"/>
                </a:lnTo>
                <a:lnTo>
                  <a:pt x="18240" y="59512"/>
                </a:lnTo>
                <a:lnTo>
                  <a:pt x="22079" y="59512"/>
                </a:lnTo>
                <a:lnTo>
                  <a:pt x="21115" y="48966"/>
                </a:lnTo>
                <a:lnTo>
                  <a:pt x="19197" y="48005"/>
                </a:lnTo>
                <a:lnTo>
                  <a:pt x="17276" y="47045"/>
                </a:lnTo>
                <a:lnTo>
                  <a:pt x="16317" y="45125"/>
                </a:lnTo>
                <a:lnTo>
                  <a:pt x="14400" y="44165"/>
                </a:lnTo>
                <a:lnTo>
                  <a:pt x="13435" y="42245"/>
                </a:lnTo>
                <a:lnTo>
                  <a:pt x="13435" y="40325"/>
                </a:lnTo>
                <a:lnTo>
                  <a:pt x="12476" y="38404"/>
                </a:lnTo>
                <a:lnTo>
                  <a:pt x="11518" y="0"/>
                </a:lnTo>
                <a:lnTo>
                  <a:pt x="9596" y="2880"/>
                </a:lnTo>
                <a:lnTo>
                  <a:pt x="6720" y="5760"/>
                </a:lnTo>
                <a:lnTo>
                  <a:pt x="5756" y="9601"/>
                </a:lnTo>
                <a:lnTo>
                  <a:pt x="3838" y="12481"/>
                </a:lnTo>
                <a:lnTo>
                  <a:pt x="2880" y="16322"/>
                </a:lnTo>
                <a:lnTo>
                  <a:pt x="1917" y="20162"/>
                </a:lnTo>
                <a:lnTo>
                  <a:pt x="958" y="23042"/>
                </a:lnTo>
                <a:lnTo>
                  <a:pt x="0" y="26883"/>
                </a:lnTo>
                <a:lnTo>
                  <a:pt x="0" y="42245"/>
                </a:lnTo>
                <a:lnTo>
                  <a:pt x="958" y="451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1528511" y="1737314"/>
            <a:ext cx="53751" cy="71993"/>
          </a:xfrm>
          <a:custGeom>
            <a:avLst/>
            <a:gdLst/>
            <a:ahLst/>
            <a:cxnLst/>
            <a:rect l="l" t="t" r="r" b="b"/>
            <a:pathLst>
              <a:path w="53751" h="71993">
                <a:moveTo>
                  <a:pt x="12481" y="29763"/>
                </a:moveTo>
                <a:lnTo>
                  <a:pt x="13441" y="31683"/>
                </a:lnTo>
                <a:lnTo>
                  <a:pt x="15361" y="33604"/>
                </a:lnTo>
                <a:lnTo>
                  <a:pt x="17282" y="35524"/>
                </a:lnTo>
                <a:lnTo>
                  <a:pt x="19202" y="36484"/>
                </a:lnTo>
                <a:lnTo>
                  <a:pt x="21122" y="37444"/>
                </a:lnTo>
                <a:lnTo>
                  <a:pt x="23042" y="38404"/>
                </a:lnTo>
                <a:lnTo>
                  <a:pt x="25923" y="39364"/>
                </a:lnTo>
                <a:lnTo>
                  <a:pt x="27843" y="41285"/>
                </a:lnTo>
                <a:lnTo>
                  <a:pt x="29763" y="42245"/>
                </a:lnTo>
                <a:lnTo>
                  <a:pt x="31683" y="43205"/>
                </a:lnTo>
                <a:lnTo>
                  <a:pt x="33604" y="44165"/>
                </a:lnTo>
                <a:lnTo>
                  <a:pt x="34564" y="45125"/>
                </a:lnTo>
                <a:lnTo>
                  <a:pt x="35524" y="47045"/>
                </a:lnTo>
                <a:lnTo>
                  <a:pt x="36484" y="48005"/>
                </a:lnTo>
                <a:lnTo>
                  <a:pt x="36484" y="53766"/>
                </a:lnTo>
                <a:lnTo>
                  <a:pt x="35524" y="54726"/>
                </a:lnTo>
                <a:lnTo>
                  <a:pt x="34564" y="56647"/>
                </a:lnTo>
                <a:lnTo>
                  <a:pt x="33604" y="57607"/>
                </a:lnTo>
                <a:lnTo>
                  <a:pt x="32644" y="58567"/>
                </a:lnTo>
                <a:lnTo>
                  <a:pt x="31683" y="59527"/>
                </a:lnTo>
                <a:lnTo>
                  <a:pt x="29763" y="60487"/>
                </a:lnTo>
                <a:lnTo>
                  <a:pt x="27843" y="61447"/>
                </a:lnTo>
                <a:lnTo>
                  <a:pt x="25923" y="62407"/>
                </a:lnTo>
                <a:lnTo>
                  <a:pt x="15361" y="62407"/>
                </a:lnTo>
                <a:lnTo>
                  <a:pt x="13441" y="61447"/>
                </a:lnTo>
                <a:lnTo>
                  <a:pt x="11521" y="60487"/>
                </a:lnTo>
                <a:lnTo>
                  <a:pt x="9601" y="60487"/>
                </a:lnTo>
                <a:lnTo>
                  <a:pt x="8641" y="59527"/>
                </a:lnTo>
                <a:lnTo>
                  <a:pt x="6720" y="58567"/>
                </a:lnTo>
                <a:lnTo>
                  <a:pt x="5760" y="57607"/>
                </a:lnTo>
                <a:lnTo>
                  <a:pt x="4800" y="57607"/>
                </a:lnTo>
                <a:lnTo>
                  <a:pt x="3840" y="56647"/>
                </a:lnTo>
                <a:lnTo>
                  <a:pt x="1920" y="56647"/>
                </a:lnTo>
                <a:lnTo>
                  <a:pt x="1920" y="57607"/>
                </a:lnTo>
                <a:lnTo>
                  <a:pt x="960" y="57607"/>
                </a:lnTo>
                <a:lnTo>
                  <a:pt x="960" y="59527"/>
                </a:lnTo>
                <a:lnTo>
                  <a:pt x="0" y="60487"/>
                </a:lnTo>
                <a:lnTo>
                  <a:pt x="0" y="66248"/>
                </a:lnTo>
                <a:lnTo>
                  <a:pt x="960" y="66248"/>
                </a:lnTo>
                <a:lnTo>
                  <a:pt x="1920" y="67208"/>
                </a:lnTo>
                <a:lnTo>
                  <a:pt x="2880" y="68168"/>
                </a:lnTo>
                <a:lnTo>
                  <a:pt x="3840" y="68168"/>
                </a:lnTo>
                <a:lnTo>
                  <a:pt x="4800" y="69113"/>
                </a:lnTo>
                <a:lnTo>
                  <a:pt x="6720" y="70088"/>
                </a:lnTo>
                <a:lnTo>
                  <a:pt x="7680" y="70088"/>
                </a:lnTo>
                <a:lnTo>
                  <a:pt x="9601" y="71048"/>
                </a:lnTo>
                <a:lnTo>
                  <a:pt x="11521" y="71048"/>
                </a:lnTo>
                <a:lnTo>
                  <a:pt x="13441" y="71993"/>
                </a:lnTo>
                <a:lnTo>
                  <a:pt x="28803" y="71993"/>
                </a:lnTo>
                <a:lnTo>
                  <a:pt x="31683" y="70088"/>
                </a:lnTo>
                <a:lnTo>
                  <a:pt x="35524" y="69113"/>
                </a:lnTo>
                <a:lnTo>
                  <a:pt x="38404" y="67208"/>
                </a:lnTo>
                <a:lnTo>
                  <a:pt x="41285" y="65272"/>
                </a:lnTo>
                <a:lnTo>
                  <a:pt x="43190" y="63367"/>
                </a:lnTo>
                <a:lnTo>
                  <a:pt x="45125" y="60487"/>
                </a:lnTo>
                <a:lnTo>
                  <a:pt x="47030" y="57607"/>
                </a:lnTo>
                <a:lnTo>
                  <a:pt x="48006" y="54726"/>
                </a:lnTo>
                <a:lnTo>
                  <a:pt x="48966" y="51846"/>
                </a:lnTo>
                <a:lnTo>
                  <a:pt x="48966" y="45125"/>
                </a:lnTo>
                <a:lnTo>
                  <a:pt x="48006" y="42245"/>
                </a:lnTo>
                <a:lnTo>
                  <a:pt x="47030" y="40325"/>
                </a:lnTo>
                <a:lnTo>
                  <a:pt x="45125" y="38404"/>
                </a:lnTo>
                <a:lnTo>
                  <a:pt x="44165" y="36484"/>
                </a:lnTo>
                <a:lnTo>
                  <a:pt x="42245" y="35524"/>
                </a:lnTo>
                <a:lnTo>
                  <a:pt x="40325" y="33604"/>
                </a:lnTo>
                <a:lnTo>
                  <a:pt x="38404" y="32644"/>
                </a:lnTo>
                <a:lnTo>
                  <a:pt x="35524" y="31683"/>
                </a:lnTo>
                <a:lnTo>
                  <a:pt x="33604" y="30723"/>
                </a:lnTo>
                <a:lnTo>
                  <a:pt x="31683" y="29763"/>
                </a:lnTo>
                <a:lnTo>
                  <a:pt x="29763" y="28803"/>
                </a:lnTo>
                <a:lnTo>
                  <a:pt x="27843" y="27843"/>
                </a:lnTo>
                <a:lnTo>
                  <a:pt x="25923" y="26883"/>
                </a:lnTo>
                <a:lnTo>
                  <a:pt x="24963" y="24963"/>
                </a:lnTo>
                <a:lnTo>
                  <a:pt x="23042" y="24002"/>
                </a:lnTo>
                <a:lnTo>
                  <a:pt x="23042" y="16322"/>
                </a:lnTo>
                <a:lnTo>
                  <a:pt x="24003" y="14401"/>
                </a:lnTo>
                <a:lnTo>
                  <a:pt x="24963" y="13441"/>
                </a:lnTo>
                <a:lnTo>
                  <a:pt x="25923" y="12481"/>
                </a:lnTo>
                <a:lnTo>
                  <a:pt x="26883" y="11521"/>
                </a:lnTo>
                <a:lnTo>
                  <a:pt x="28803" y="10561"/>
                </a:lnTo>
                <a:lnTo>
                  <a:pt x="29763" y="9601"/>
                </a:lnTo>
                <a:lnTo>
                  <a:pt x="31683" y="9601"/>
                </a:lnTo>
                <a:lnTo>
                  <a:pt x="33604" y="8641"/>
                </a:lnTo>
                <a:lnTo>
                  <a:pt x="38404" y="8641"/>
                </a:lnTo>
                <a:lnTo>
                  <a:pt x="40325" y="9601"/>
                </a:lnTo>
                <a:lnTo>
                  <a:pt x="42245" y="9601"/>
                </a:lnTo>
                <a:lnTo>
                  <a:pt x="43190" y="10561"/>
                </a:lnTo>
                <a:lnTo>
                  <a:pt x="45125" y="10561"/>
                </a:lnTo>
                <a:lnTo>
                  <a:pt x="46085" y="11521"/>
                </a:lnTo>
                <a:lnTo>
                  <a:pt x="47030" y="12481"/>
                </a:lnTo>
                <a:lnTo>
                  <a:pt x="48006" y="12481"/>
                </a:lnTo>
                <a:lnTo>
                  <a:pt x="48966" y="13441"/>
                </a:lnTo>
                <a:lnTo>
                  <a:pt x="51846" y="13441"/>
                </a:lnTo>
                <a:lnTo>
                  <a:pt x="51846" y="12481"/>
                </a:lnTo>
                <a:lnTo>
                  <a:pt x="52806" y="12481"/>
                </a:lnTo>
                <a:lnTo>
                  <a:pt x="52806" y="10561"/>
                </a:lnTo>
                <a:lnTo>
                  <a:pt x="53751" y="10561"/>
                </a:lnTo>
                <a:lnTo>
                  <a:pt x="53751" y="4800"/>
                </a:lnTo>
                <a:lnTo>
                  <a:pt x="52806" y="3840"/>
                </a:lnTo>
                <a:lnTo>
                  <a:pt x="51846" y="2880"/>
                </a:lnTo>
                <a:lnTo>
                  <a:pt x="50871" y="2880"/>
                </a:lnTo>
                <a:lnTo>
                  <a:pt x="49911" y="1920"/>
                </a:lnTo>
                <a:lnTo>
                  <a:pt x="48966" y="1920"/>
                </a:lnTo>
                <a:lnTo>
                  <a:pt x="47030" y="960"/>
                </a:lnTo>
                <a:lnTo>
                  <a:pt x="45125" y="960"/>
                </a:lnTo>
                <a:lnTo>
                  <a:pt x="44165" y="0"/>
                </a:lnTo>
                <a:lnTo>
                  <a:pt x="28803" y="0"/>
                </a:lnTo>
                <a:lnTo>
                  <a:pt x="25923" y="960"/>
                </a:lnTo>
                <a:lnTo>
                  <a:pt x="23042" y="2880"/>
                </a:lnTo>
                <a:lnTo>
                  <a:pt x="20162" y="3840"/>
                </a:lnTo>
                <a:lnTo>
                  <a:pt x="17282" y="5760"/>
                </a:lnTo>
                <a:lnTo>
                  <a:pt x="15361" y="8641"/>
                </a:lnTo>
                <a:lnTo>
                  <a:pt x="13441" y="10561"/>
                </a:lnTo>
                <a:lnTo>
                  <a:pt x="12481" y="13441"/>
                </a:lnTo>
                <a:lnTo>
                  <a:pt x="10561" y="16322"/>
                </a:lnTo>
                <a:lnTo>
                  <a:pt x="10561" y="27843"/>
                </a:lnTo>
                <a:lnTo>
                  <a:pt x="12481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2280178" y="1694124"/>
            <a:ext cx="81579" cy="136306"/>
          </a:xfrm>
          <a:custGeom>
            <a:avLst/>
            <a:gdLst/>
            <a:ahLst/>
            <a:cxnLst/>
            <a:rect l="l" t="t" r="r" b="b"/>
            <a:pathLst>
              <a:path w="81579" h="136306">
                <a:moveTo>
                  <a:pt x="27828" y="1920"/>
                </a:moveTo>
                <a:lnTo>
                  <a:pt x="22067" y="3840"/>
                </a:lnTo>
                <a:lnTo>
                  <a:pt x="18227" y="5760"/>
                </a:lnTo>
                <a:lnTo>
                  <a:pt x="14386" y="8641"/>
                </a:lnTo>
                <a:lnTo>
                  <a:pt x="10546" y="11521"/>
                </a:lnTo>
                <a:lnTo>
                  <a:pt x="7665" y="15361"/>
                </a:lnTo>
                <a:lnTo>
                  <a:pt x="5745" y="20162"/>
                </a:lnTo>
                <a:lnTo>
                  <a:pt x="3840" y="23987"/>
                </a:lnTo>
                <a:lnTo>
                  <a:pt x="2865" y="28788"/>
                </a:lnTo>
                <a:lnTo>
                  <a:pt x="2865" y="40309"/>
                </a:lnTo>
                <a:lnTo>
                  <a:pt x="3840" y="45110"/>
                </a:lnTo>
                <a:lnTo>
                  <a:pt x="5745" y="48950"/>
                </a:lnTo>
                <a:lnTo>
                  <a:pt x="7665" y="52791"/>
                </a:lnTo>
                <a:lnTo>
                  <a:pt x="9585" y="55671"/>
                </a:lnTo>
                <a:lnTo>
                  <a:pt x="12466" y="58552"/>
                </a:lnTo>
                <a:lnTo>
                  <a:pt x="15346" y="61432"/>
                </a:lnTo>
                <a:lnTo>
                  <a:pt x="18227" y="64312"/>
                </a:lnTo>
                <a:lnTo>
                  <a:pt x="22067" y="66233"/>
                </a:lnTo>
                <a:lnTo>
                  <a:pt x="25908" y="68153"/>
                </a:lnTo>
                <a:lnTo>
                  <a:pt x="29748" y="70073"/>
                </a:lnTo>
                <a:lnTo>
                  <a:pt x="33588" y="71993"/>
                </a:lnTo>
                <a:lnTo>
                  <a:pt x="37429" y="73913"/>
                </a:lnTo>
                <a:lnTo>
                  <a:pt x="40309" y="75834"/>
                </a:lnTo>
                <a:lnTo>
                  <a:pt x="44150" y="76794"/>
                </a:lnTo>
                <a:lnTo>
                  <a:pt x="47990" y="78714"/>
                </a:lnTo>
                <a:lnTo>
                  <a:pt x="50871" y="80634"/>
                </a:lnTo>
                <a:lnTo>
                  <a:pt x="53751" y="82555"/>
                </a:lnTo>
                <a:lnTo>
                  <a:pt x="56631" y="84475"/>
                </a:lnTo>
                <a:lnTo>
                  <a:pt x="58552" y="87355"/>
                </a:lnTo>
                <a:lnTo>
                  <a:pt x="60472" y="89275"/>
                </a:lnTo>
                <a:lnTo>
                  <a:pt x="62392" y="92156"/>
                </a:lnTo>
                <a:lnTo>
                  <a:pt x="63352" y="95996"/>
                </a:lnTo>
                <a:lnTo>
                  <a:pt x="63352" y="102717"/>
                </a:lnTo>
                <a:lnTo>
                  <a:pt x="62392" y="105597"/>
                </a:lnTo>
                <a:lnTo>
                  <a:pt x="61432" y="108463"/>
                </a:lnTo>
                <a:lnTo>
                  <a:pt x="60472" y="111358"/>
                </a:lnTo>
                <a:lnTo>
                  <a:pt x="58552" y="114239"/>
                </a:lnTo>
                <a:lnTo>
                  <a:pt x="55671" y="116144"/>
                </a:lnTo>
                <a:lnTo>
                  <a:pt x="53751" y="117119"/>
                </a:lnTo>
                <a:lnTo>
                  <a:pt x="50871" y="119024"/>
                </a:lnTo>
                <a:lnTo>
                  <a:pt x="47990" y="119984"/>
                </a:lnTo>
                <a:lnTo>
                  <a:pt x="44150" y="120959"/>
                </a:lnTo>
                <a:lnTo>
                  <a:pt x="41269" y="121904"/>
                </a:lnTo>
                <a:lnTo>
                  <a:pt x="31668" y="121904"/>
                </a:lnTo>
                <a:lnTo>
                  <a:pt x="27828" y="120959"/>
                </a:lnTo>
                <a:lnTo>
                  <a:pt x="23987" y="119984"/>
                </a:lnTo>
                <a:lnTo>
                  <a:pt x="20147" y="118079"/>
                </a:lnTo>
                <a:lnTo>
                  <a:pt x="16306" y="117119"/>
                </a:lnTo>
                <a:lnTo>
                  <a:pt x="14386" y="116144"/>
                </a:lnTo>
                <a:lnTo>
                  <a:pt x="11506" y="114239"/>
                </a:lnTo>
                <a:lnTo>
                  <a:pt x="8625" y="113278"/>
                </a:lnTo>
                <a:lnTo>
                  <a:pt x="6705" y="112303"/>
                </a:lnTo>
                <a:lnTo>
                  <a:pt x="5745" y="110398"/>
                </a:lnTo>
                <a:lnTo>
                  <a:pt x="1905" y="110398"/>
                </a:lnTo>
                <a:lnTo>
                  <a:pt x="944" y="111358"/>
                </a:lnTo>
                <a:lnTo>
                  <a:pt x="944" y="112303"/>
                </a:lnTo>
                <a:lnTo>
                  <a:pt x="0" y="112303"/>
                </a:lnTo>
                <a:lnTo>
                  <a:pt x="0" y="122864"/>
                </a:lnTo>
                <a:lnTo>
                  <a:pt x="944" y="124800"/>
                </a:lnTo>
                <a:lnTo>
                  <a:pt x="944" y="125745"/>
                </a:lnTo>
                <a:lnTo>
                  <a:pt x="1905" y="126705"/>
                </a:lnTo>
                <a:lnTo>
                  <a:pt x="2865" y="126705"/>
                </a:lnTo>
                <a:lnTo>
                  <a:pt x="4785" y="128640"/>
                </a:lnTo>
                <a:lnTo>
                  <a:pt x="6705" y="129585"/>
                </a:lnTo>
                <a:lnTo>
                  <a:pt x="8625" y="130545"/>
                </a:lnTo>
                <a:lnTo>
                  <a:pt x="10546" y="131521"/>
                </a:lnTo>
                <a:lnTo>
                  <a:pt x="13426" y="132466"/>
                </a:lnTo>
                <a:lnTo>
                  <a:pt x="17266" y="133426"/>
                </a:lnTo>
                <a:lnTo>
                  <a:pt x="20147" y="134386"/>
                </a:lnTo>
                <a:lnTo>
                  <a:pt x="23987" y="135361"/>
                </a:lnTo>
                <a:lnTo>
                  <a:pt x="27828" y="136306"/>
                </a:lnTo>
                <a:lnTo>
                  <a:pt x="43190" y="136306"/>
                </a:lnTo>
                <a:lnTo>
                  <a:pt x="48950" y="135361"/>
                </a:lnTo>
                <a:lnTo>
                  <a:pt x="54711" y="134386"/>
                </a:lnTo>
                <a:lnTo>
                  <a:pt x="59512" y="132466"/>
                </a:lnTo>
                <a:lnTo>
                  <a:pt x="64312" y="129585"/>
                </a:lnTo>
                <a:lnTo>
                  <a:pt x="69113" y="126705"/>
                </a:lnTo>
                <a:lnTo>
                  <a:pt x="72953" y="122864"/>
                </a:lnTo>
                <a:lnTo>
                  <a:pt x="75834" y="119024"/>
                </a:lnTo>
                <a:lnTo>
                  <a:pt x="78699" y="114239"/>
                </a:lnTo>
                <a:lnTo>
                  <a:pt x="80634" y="109438"/>
                </a:lnTo>
                <a:lnTo>
                  <a:pt x="81579" y="103677"/>
                </a:lnTo>
                <a:lnTo>
                  <a:pt x="81579" y="92156"/>
                </a:lnTo>
                <a:lnTo>
                  <a:pt x="80634" y="87355"/>
                </a:lnTo>
                <a:lnTo>
                  <a:pt x="78699" y="83515"/>
                </a:lnTo>
                <a:lnTo>
                  <a:pt x="77754" y="79674"/>
                </a:lnTo>
                <a:lnTo>
                  <a:pt x="74858" y="76794"/>
                </a:lnTo>
                <a:lnTo>
                  <a:pt x="71993" y="73913"/>
                </a:lnTo>
                <a:lnTo>
                  <a:pt x="69113" y="71033"/>
                </a:lnTo>
                <a:lnTo>
                  <a:pt x="66233" y="68153"/>
                </a:lnTo>
                <a:lnTo>
                  <a:pt x="62392" y="66233"/>
                </a:lnTo>
                <a:lnTo>
                  <a:pt x="58552" y="64312"/>
                </a:lnTo>
                <a:lnTo>
                  <a:pt x="54711" y="62392"/>
                </a:lnTo>
                <a:lnTo>
                  <a:pt x="51831" y="60472"/>
                </a:lnTo>
                <a:lnTo>
                  <a:pt x="47990" y="58552"/>
                </a:lnTo>
                <a:lnTo>
                  <a:pt x="44150" y="56631"/>
                </a:lnTo>
                <a:lnTo>
                  <a:pt x="40309" y="55671"/>
                </a:lnTo>
                <a:lnTo>
                  <a:pt x="36469" y="53751"/>
                </a:lnTo>
                <a:lnTo>
                  <a:pt x="33588" y="51831"/>
                </a:lnTo>
                <a:lnTo>
                  <a:pt x="30708" y="49910"/>
                </a:lnTo>
                <a:lnTo>
                  <a:pt x="27828" y="47990"/>
                </a:lnTo>
                <a:lnTo>
                  <a:pt x="24947" y="45110"/>
                </a:lnTo>
                <a:lnTo>
                  <a:pt x="23987" y="42230"/>
                </a:lnTo>
                <a:lnTo>
                  <a:pt x="22067" y="40309"/>
                </a:lnTo>
                <a:lnTo>
                  <a:pt x="21107" y="36469"/>
                </a:lnTo>
                <a:lnTo>
                  <a:pt x="21107" y="30723"/>
                </a:lnTo>
                <a:lnTo>
                  <a:pt x="22067" y="27828"/>
                </a:lnTo>
                <a:lnTo>
                  <a:pt x="22067" y="25907"/>
                </a:lnTo>
                <a:lnTo>
                  <a:pt x="23027" y="23987"/>
                </a:lnTo>
                <a:lnTo>
                  <a:pt x="24947" y="21107"/>
                </a:lnTo>
                <a:lnTo>
                  <a:pt x="26868" y="20162"/>
                </a:lnTo>
                <a:lnTo>
                  <a:pt x="28788" y="18227"/>
                </a:lnTo>
                <a:lnTo>
                  <a:pt x="30708" y="17266"/>
                </a:lnTo>
                <a:lnTo>
                  <a:pt x="33588" y="16322"/>
                </a:lnTo>
                <a:lnTo>
                  <a:pt x="36469" y="15361"/>
                </a:lnTo>
                <a:lnTo>
                  <a:pt x="39349" y="14386"/>
                </a:lnTo>
                <a:lnTo>
                  <a:pt x="47030" y="14386"/>
                </a:lnTo>
                <a:lnTo>
                  <a:pt x="50871" y="15361"/>
                </a:lnTo>
                <a:lnTo>
                  <a:pt x="53751" y="16322"/>
                </a:lnTo>
                <a:lnTo>
                  <a:pt x="56631" y="17266"/>
                </a:lnTo>
                <a:lnTo>
                  <a:pt x="59512" y="18227"/>
                </a:lnTo>
                <a:lnTo>
                  <a:pt x="62392" y="19202"/>
                </a:lnTo>
                <a:lnTo>
                  <a:pt x="64312" y="20162"/>
                </a:lnTo>
                <a:lnTo>
                  <a:pt x="66233" y="21107"/>
                </a:lnTo>
                <a:lnTo>
                  <a:pt x="68153" y="22067"/>
                </a:lnTo>
                <a:lnTo>
                  <a:pt x="69113" y="23987"/>
                </a:lnTo>
                <a:lnTo>
                  <a:pt x="72953" y="23987"/>
                </a:lnTo>
                <a:lnTo>
                  <a:pt x="72953" y="23042"/>
                </a:lnTo>
                <a:lnTo>
                  <a:pt x="73914" y="22067"/>
                </a:lnTo>
                <a:lnTo>
                  <a:pt x="73914" y="9601"/>
                </a:lnTo>
                <a:lnTo>
                  <a:pt x="72953" y="9601"/>
                </a:lnTo>
                <a:lnTo>
                  <a:pt x="72953" y="8641"/>
                </a:lnTo>
                <a:lnTo>
                  <a:pt x="71993" y="7680"/>
                </a:lnTo>
                <a:lnTo>
                  <a:pt x="71033" y="7680"/>
                </a:lnTo>
                <a:lnTo>
                  <a:pt x="70073" y="6720"/>
                </a:lnTo>
                <a:lnTo>
                  <a:pt x="68153" y="5760"/>
                </a:lnTo>
                <a:lnTo>
                  <a:pt x="66233" y="4800"/>
                </a:lnTo>
                <a:lnTo>
                  <a:pt x="63352" y="3840"/>
                </a:lnTo>
                <a:lnTo>
                  <a:pt x="60472" y="2880"/>
                </a:lnTo>
                <a:lnTo>
                  <a:pt x="58552" y="1920"/>
                </a:lnTo>
                <a:lnTo>
                  <a:pt x="55671" y="960"/>
                </a:lnTo>
                <a:lnTo>
                  <a:pt x="52791" y="960"/>
                </a:lnTo>
                <a:lnTo>
                  <a:pt x="49911" y="0"/>
                </a:lnTo>
                <a:lnTo>
                  <a:pt x="37429" y="0"/>
                </a:lnTo>
                <a:lnTo>
                  <a:pt x="32628" y="960"/>
                </a:lnTo>
                <a:lnTo>
                  <a:pt x="27828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2374254" y="1791080"/>
            <a:ext cx="54711" cy="91196"/>
          </a:xfrm>
          <a:custGeom>
            <a:avLst/>
            <a:gdLst/>
            <a:ahLst/>
            <a:cxnLst/>
            <a:rect l="l" t="t" r="r" b="b"/>
            <a:pathLst>
              <a:path w="54711" h="91196">
                <a:moveTo>
                  <a:pt x="960" y="81594"/>
                </a:moveTo>
                <a:lnTo>
                  <a:pt x="960" y="83515"/>
                </a:lnTo>
                <a:lnTo>
                  <a:pt x="1905" y="84475"/>
                </a:lnTo>
                <a:lnTo>
                  <a:pt x="2865" y="85435"/>
                </a:lnTo>
                <a:lnTo>
                  <a:pt x="3840" y="85435"/>
                </a:lnTo>
                <a:lnTo>
                  <a:pt x="4785" y="86395"/>
                </a:lnTo>
                <a:lnTo>
                  <a:pt x="5745" y="87355"/>
                </a:lnTo>
                <a:lnTo>
                  <a:pt x="7680" y="88315"/>
                </a:lnTo>
                <a:lnTo>
                  <a:pt x="9585" y="88315"/>
                </a:lnTo>
                <a:lnTo>
                  <a:pt x="11506" y="89275"/>
                </a:lnTo>
                <a:lnTo>
                  <a:pt x="14386" y="90236"/>
                </a:lnTo>
                <a:lnTo>
                  <a:pt x="16306" y="90236"/>
                </a:lnTo>
                <a:lnTo>
                  <a:pt x="19187" y="91196"/>
                </a:lnTo>
                <a:lnTo>
                  <a:pt x="28788" y="91196"/>
                </a:lnTo>
                <a:lnTo>
                  <a:pt x="32628" y="90236"/>
                </a:lnTo>
                <a:lnTo>
                  <a:pt x="36469" y="89275"/>
                </a:lnTo>
                <a:lnTo>
                  <a:pt x="40309" y="88315"/>
                </a:lnTo>
                <a:lnTo>
                  <a:pt x="43190" y="86395"/>
                </a:lnTo>
                <a:lnTo>
                  <a:pt x="46070" y="84475"/>
                </a:lnTo>
                <a:lnTo>
                  <a:pt x="48950" y="82555"/>
                </a:lnTo>
                <a:lnTo>
                  <a:pt x="50871" y="79674"/>
                </a:lnTo>
                <a:lnTo>
                  <a:pt x="52791" y="75834"/>
                </a:lnTo>
                <a:lnTo>
                  <a:pt x="53751" y="72953"/>
                </a:lnTo>
                <a:lnTo>
                  <a:pt x="54711" y="69113"/>
                </a:lnTo>
                <a:lnTo>
                  <a:pt x="54711" y="58552"/>
                </a:lnTo>
                <a:lnTo>
                  <a:pt x="52791" y="55671"/>
                </a:lnTo>
                <a:lnTo>
                  <a:pt x="51831" y="53751"/>
                </a:lnTo>
                <a:lnTo>
                  <a:pt x="50871" y="50871"/>
                </a:lnTo>
                <a:lnTo>
                  <a:pt x="48950" y="48950"/>
                </a:lnTo>
                <a:lnTo>
                  <a:pt x="47030" y="47030"/>
                </a:lnTo>
                <a:lnTo>
                  <a:pt x="44150" y="46070"/>
                </a:lnTo>
                <a:lnTo>
                  <a:pt x="42230" y="44150"/>
                </a:lnTo>
                <a:lnTo>
                  <a:pt x="39349" y="43190"/>
                </a:lnTo>
                <a:lnTo>
                  <a:pt x="37429" y="41269"/>
                </a:lnTo>
                <a:lnTo>
                  <a:pt x="34549" y="40309"/>
                </a:lnTo>
                <a:lnTo>
                  <a:pt x="32628" y="39349"/>
                </a:lnTo>
                <a:lnTo>
                  <a:pt x="29748" y="38404"/>
                </a:lnTo>
                <a:lnTo>
                  <a:pt x="26868" y="37429"/>
                </a:lnTo>
                <a:lnTo>
                  <a:pt x="24947" y="35509"/>
                </a:lnTo>
                <a:lnTo>
                  <a:pt x="23027" y="34564"/>
                </a:lnTo>
                <a:lnTo>
                  <a:pt x="21107" y="33588"/>
                </a:lnTo>
                <a:lnTo>
                  <a:pt x="19187" y="31683"/>
                </a:lnTo>
                <a:lnTo>
                  <a:pt x="17266" y="30708"/>
                </a:lnTo>
                <a:lnTo>
                  <a:pt x="16306" y="28788"/>
                </a:lnTo>
                <a:lnTo>
                  <a:pt x="15346" y="26868"/>
                </a:lnTo>
                <a:lnTo>
                  <a:pt x="14386" y="24947"/>
                </a:lnTo>
                <a:lnTo>
                  <a:pt x="14386" y="20162"/>
                </a:lnTo>
                <a:lnTo>
                  <a:pt x="15346" y="19187"/>
                </a:lnTo>
                <a:lnTo>
                  <a:pt x="15346" y="17282"/>
                </a:lnTo>
                <a:lnTo>
                  <a:pt x="16306" y="16322"/>
                </a:lnTo>
                <a:lnTo>
                  <a:pt x="17266" y="14401"/>
                </a:lnTo>
                <a:lnTo>
                  <a:pt x="18227" y="13441"/>
                </a:lnTo>
                <a:lnTo>
                  <a:pt x="19187" y="12481"/>
                </a:lnTo>
                <a:lnTo>
                  <a:pt x="21107" y="11506"/>
                </a:lnTo>
                <a:lnTo>
                  <a:pt x="23027" y="10561"/>
                </a:lnTo>
                <a:lnTo>
                  <a:pt x="24947" y="10561"/>
                </a:lnTo>
                <a:lnTo>
                  <a:pt x="26868" y="9601"/>
                </a:lnTo>
                <a:lnTo>
                  <a:pt x="31668" y="9601"/>
                </a:lnTo>
                <a:lnTo>
                  <a:pt x="34549" y="10561"/>
                </a:lnTo>
                <a:lnTo>
                  <a:pt x="36469" y="10561"/>
                </a:lnTo>
                <a:lnTo>
                  <a:pt x="38389" y="11506"/>
                </a:lnTo>
                <a:lnTo>
                  <a:pt x="40309" y="12481"/>
                </a:lnTo>
                <a:lnTo>
                  <a:pt x="42230" y="13441"/>
                </a:lnTo>
                <a:lnTo>
                  <a:pt x="43190" y="14401"/>
                </a:lnTo>
                <a:lnTo>
                  <a:pt x="45110" y="14401"/>
                </a:lnTo>
                <a:lnTo>
                  <a:pt x="46070" y="15346"/>
                </a:lnTo>
                <a:lnTo>
                  <a:pt x="47030" y="16322"/>
                </a:lnTo>
                <a:lnTo>
                  <a:pt x="48950" y="16322"/>
                </a:lnTo>
                <a:lnTo>
                  <a:pt x="48950" y="15346"/>
                </a:lnTo>
                <a:lnTo>
                  <a:pt x="49911" y="15346"/>
                </a:lnTo>
                <a:lnTo>
                  <a:pt x="49911" y="6720"/>
                </a:lnTo>
                <a:lnTo>
                  <a:pt x="48950" y="6720"/>
                </a:lnTo>
                <a:lnTo>
                  <a:pt x="48950" y="5760"/>
                </a:lnTo>
                <a:lnTo>
                  <a:pt x="47990" y="5760"/>
                </a:lnTo>
                <a:lnTo>
                  <a:pt x="47990" y="4800"/>
                </a:lnTo>
                <a:lnTo>
                  <a:pt x="47030" y="4800"/>
                </a:lnTo>
                <a:lnTo>
                  <a:pt x="46070" y="3840"/>
                </a:lnTo>
                <a:lnTo>
                  <a:pt x="44150" y="2880"/>
                </a:lnTo>
                <a:lnTo>
                  <a:pt x="43190" y="2880"/>
                </a:lnTo>
                <a:lnTo>
                  <a:pt x="41269" y="1920"/>
                </a:lnTo>
                <a:lnTo>
                  <a:pt x="39349" y="1920"/>
                </a:lnTo>
                <a:lnTo>
                  <a:pt x="37429" y="960"/>
                </a:lnTo>
                <a:lnTo>
                  <a:pt x="35509" y="960"/>
                </a:lnTo>
                <a:lnTo>
                  <a:pt x="33588" y="0"/>
                </a:lnTo>
                <a:lnTo>
                  <a:pt x="25908" y="0"/>
                </a:lnTo>
                <a:lnTo>
                  <a:pt x="22067" y="960"/>
                </a:lnTo>
                <a:lnTo>
                  <a:pt x="19187" y="1920"/>
                </a:lnTo>
                <a:lnTo>
                  <a:pt x="15346" y="2880"/>
                </a:lnTo>
                <a:lnTo>
                  <a:pt x="12466" y="3840"/>
                </a:lnTo>
                <a:lnTo>
                  <a:pt x="10546" y="5760"/>
                </a:lnTo>
                <a:lnTo>
                  <a:pt x="7680" y="8641"/>
                </a:lnTo>
                <a:lnTo>
                  <a:pt x="5745" y="10561"/>
                </a:lnTo>
                <a:lnTo>
                  <a:pt x="4785" y="13441"/>
                </a:lnTo>
                <a:lnTo>
                  <a:pt x="2865" y="16322"/>
                </a:lnTo>
                <a:lnTo>
                  <a:pt x="2865" y="29748"/>
                </a:lnTo>
                <a:lnTo>
                  <a:pt x="3840" y="32628"/>
                </a:lnTo>
                <a:lnTo>
                  <a:pt x="5745" y="35509"/>
                </a:lnTo>
                <a:lnTo>
                  <a:pt x="6705" y="37429"/>
                </a:lnTo>
                <a:lnTo>
                  <a:pt x="8625" y="39349"/>
                </a:lnTo>
                <a:lnTo>
                  <a:pt x="10546" y="41269"/>
                </a:lnTo>
                <a:lnTo>
                  <a:pt x="12466" y="43190"/>
                </a:lnTo>
                <a:lnTo>
                  <a:pt x="15346" y="44150"/>
                </a:lnTo>
                <a:lnTo>
                  <a:pt x="17266" y="46070"/>
                </a:lnTo>
                <a:lnTo>
                  <a:pt x="20147" y="47030"/>
                </a:lnTo>
                <a:lnTo>
                  <a:pt x="23027" y="47990"/>
                </a:lnTo>
                <a:lnTo>
                  <a:pt x="24947" y="48950"/>
                </a:lnTo>
                <a:lnTo>
                  <a:pt x="27828" y="50871"/>
                </a:lnTo>
                <a:lnTo>
                  <a:pt x="29748" y="51831"/>
                </a:lnTo>
                <a:lnTo>
                  <a:pt x="32628" y="52791"/>
                </a:lnTo>
                <a:lnTo>
                  <a:pt x="34549" y="53751"/>
                </a:lnTo>
                <a:lnTo>
                  <a:pt x="36469" y="55671"/>
                </a:lnTo>
                <a:lnTo>
                  <a:pt x="38389" y="56631"/>
                </a:lnTo>
                <a:lnTo>
                  <a:pt x="39349" y="58552"/>
                </a:lnTo>
                <a:lnTo>
                  <a:pt x="41269" y="60472"/>
                </a:lnTo>
                <a:lnTo>
                  <a:pt x="42230" y="61432"/>
                </a:lnTo>
                <a:lnTo>
                  <a:pt x="42230" y="71033"/>
                </a:lnTo>
                <a:lnTo>
                  <a:pt x="41269" y="72953"/>
                </a:lnTo>
                <a:lnTo>
                  <a:pt x="40309" y="74874"/>
                </a:lnTo>
                <a:lnTo>
                  <a:pt x="39349" y="75834"/>
                </a:lnTo>
                <a:lnTo>
                  <a:pt x="37429" y="77754"/>
                </a:lnTo>
                <a:lnTo>
                  <a:pt x="36469" y="78714"/>
                </a:lnTo>
                <a:lnTo>
                  <a:pt x="34549" y="79674"/>
                </a:lnTo>
                <a:lnTo>
                  <a:pt x="32628" y="80634"/>
                </a:lnTo>
                <a:lnTo>
                  <a:pt x="29748" y="80634"/>
                </a:lnTo>
                <a:lnTo>
                  <a:pt x="27828" y="81594"/>
                </a:lnTo>
                <a:lnTo>
                  <a:pt x="22067" y="81594"/>
                </a:lnTo>
                <a:lnTo>
                  <a:pt x="19187" y="80634"/>
                </a:lnTo>
                <a:lnTo>
                  <a:pt x="16306" y="79674"/>
                </a:lnTo>
                <a:lnTo>
                  <a:pt x="13426" y="79674"/>
                </a:lnTo>
                <a:lnTo>
                  <a:pt x="11506" y="78714"/>
                </a:lnTo>
                <a:lnTo>
                  <a:pt x="9585" y="77754"/>
                </a:lnTo>
                <a:lnTo>
                  <a:pt x="7680" y="76794"/>
                </a:lnTo>
                <a:lnTo>
                  <a:pt x="6705" y="75834"/>
                </a:lnTo>
                <a:lnTo>
                  <a:pt x="4785" y="74874"/>
                </a:lnTo>
                <a:lnTo>
                  <a:pt x="3840" y="73914"/>
                </a:lnTo>
                <a:lnTo>
                  <a:pt x="960" y="73914"/>
                </a:lnTo>
                <a:lnTo>
                  <a:pt x="960" y="76794"/>
                </a:lnTo>
                <a:lnTo>
                  <a:pt x="0" y="76794"/>
                </a:lnTo>
                <a:lnTo>
                  <a:pt x="0" y="80634"/>
                </a:lnTo>
                <a:lnTo>
                  <a:pt x="960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2024816" y="1875556"/>
            <a:ext cx="539511" cy="1722180"/>
          </a:xfrm>
          <a:custGeom>
            <a:avLst/>
            <a:gdLst/>
            <a:ahLst/>
            <a:cxnLst/>
            <a:rect l="l" t="t" r="r" b="b"/>
            <a:pathLst>
              <a:path w="539511" h="1722180">
                <a:moveTo>
                  <a:pt x="3840" y="0"/>
                </a:moveTo>
                <a:lnTo>
                  <a:pt x="0" y="1920"/>
                </a:lnTo>
                <a:lnTo>
                  <a:pt x="535670" y="1722180"/>
                </a:lnTo>
                <a:lnTo>
                  <a:pt x="539511" y="1721220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1207882" y="2687680"/>
            <a:ext cx="50875" cy="110413"/>
          </a:xfrm>
          <a:custGeom>
            <a:avLst/>
            <a:gdLst/>
            <a:ahLst/>
            <a:cxnLst/>
            <a:rect l="l" t="t" r="r" b="b"/>
            <a:pathLst>
              <a:path w="50875" h="110413">
                <a:moveTo>
                  <a:pt x="16317" y="89291"/>
                </a:moveTo>
                <a:lnTo>
                  <a:pt x="16317" y="100797"/>
                </a:lnTo>
                <a:lnTo>
                  <a:pt x="15358" y="102732"/>
                </a:lnTo>
                <a:lnTo>
                  <a:pt x="12478" y="105597"/>
                </a:lnTo>
                <a:lnTo>
                  <a:pt x="8638" y="107518"/>
                </a:lnTo>
                <a:lnTo>
                  <a:pt x="0" y="107518"/>
                </a:lnTo>
                <a:lnTo>
                  <a:pt x="0" y="110413"/>
                </a:lnTo>
                <a:lnTo>
                  <a:pt x="50875" y="110413"/>
                </a:lnTo>
                <a:lnTo>
                  <a:pt x="50875" y="107518"/>
                </a:lnTo>
                <a:lnTo>
                  <a:pt x="41279" y="107518"/>
                </a:lnTo>
                <a:lnTo>
                  <a:pt x="38398" y="106573"/>
                </a:lnTo>
                <a:lnTo>
                  <a:pt x="36481" y="103692"/>
                </a:lnTo>
                <a:lnTo>
                  <a:pt x="34558" y="101757"/>
                </a:lnTo>
                <a:lnTo>
                  <a:pt x="33599" y="96972"/>
                </a:lnTo>
                <a:lnTo>
                  <a:pt x="33599" y="54726"/>
                </a:lnTo>
                <a:lnTo>
                  <a:pt x="37440" y="55686"/>
                </a:lnTo>
                <a:lnTo>
                  <a:pt x="41279" y="56647"/>
                </a:lnTo>
                <a:lnTo>
                  <a:pt x="47999" y="56647"/>
                </a:lnTo>
                <a:lnTo>
                  <a:pt x="46078" y="51846"/>
                </a:lnTo>
                <a:lnTo>
                  <a:pt x="44160" y="51846"/>
                </a:lnTo>
                <a:lnTo>
                  <a:pt x="42237" y="50886"/>
                </a:lnTo>
                <a:lnTo>
                  <a:pt x="39355" y="50886"/>
                </a:lnTo>
                <a:lnTo>
                  <a:pt x="36481" y="49926"/>
                </a:lnTo>
                <a:lnTo>
                  <a:pt x="33599" y="49926"/>
                </a:lnTo>
                <a:lnTo>
                  <a:pt x="33599" y="0"/>
                </a:lnTo>
                <a:lnTo>
                  <a:pt x="16317" y="0"/>
                </a:lnTo>
                <a:lnTo>
                  <a:pt x="16317" y="892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1207882" y="2679054"/>
            <a:ext cx="90237" cy="66233"/>
          </a:xfrm>
          <a:custGeom>
            <a:avLst/>
            <a:gdLst/>
            <a:ahLst/>
            <a:cxnLst/>
            <a:rect l="l" t="t" r="r" b="b"/>
            <a:pathLst>
              <a:path w="90237" h="66233">
                <a:moveTo>
                  <a:pt x="3840" y="2880"/>
                </a:moveTo>
                <a:lnTo>
                  <a:pt x="8638" y="2880"/>
                </a:lnTo>
                <a:lnTo>
                  <a:pt x="12478" y="4785"/>
                </a:lnTo>
                <a:lnTo>
                  <a:pt x="14400" y="6720"/>
                </a:lnTo>
                <a:lnTo>
                  <a:pt x="16317" y="8625"/>
                </a:lnTo>
                <a:lnTo>
                  <a:pt x="33599" y="8625"/>
                </a:lnTo>
                <a:lnTo>
                  <a:pt x="38398" y="7680"/>
                </a:lnTo>
                <a:lnTo>
                  <a:pt x="42237" y="6720"/>
                </a:lnTo>
                <a:lnTo>
                  <a:pt x="49917" y="6720"/>
                </a:lnTo>
                <a:lnTo>
                  <a:pt x="54716" y="8625"/>
                </a:lnTo>
                <a:lnTo>
                  <a:pt x="58555" y="10561"/>
                </a:lnTo>
                <a:lnTo>
                  <a:pt x="62395" y="12466"/>
                </a:lnTo>
                <a:lnTo>
                  <a:pt x="65275" y="16306"/>
                </a:lnTo>
                <a:lnTo>
                  <a:pt x="67199" y="20147"/>
                </a:lnTo>
                <a:lnTo>
                  <a:pt x="69116" y="24963"/>
                </a:lnTo>
                <a:lnTo>
                  <a:pt x="71039" y="29748"/>
                </a:lnTo>
                <a:lnTo>
                  <a:pt x="71039" y="42230"/>
                </a:lnTo>
                <a:lnTo>
                  <a:pt x="68157" y="47990"/>
                </a:lnTo>
                <a:lnTo>
                  <a:pt x="64317" y="52791"/>
                </a:lnTo>
                <a:lnTo>
                  <a:pt x="59519" y="57591"/>
                </a:lnTo>
                <a:lnTo>
                  <a:pt x="53757" y="60472"/>
                </a:lnTo>
                <a:lnTo>
                  <a:pt x="46078" y="60472"/>
                </a:lnTo>
                <a:lnTo>
                  <a:pt x="47999" y="65272"/>
                </a:lnTo>
                <a:lnTo>
                  <a:pt x="50875" y="66233"/>
                </a:lnTo>
                <a:lnTo>
                  <a:pt x="53757" y="66233"/>
                </a:lnTo>
                <a:lnTo>
                  <a:pt x="57487" y="66096"/>
                </a:lnTo>
                <a:lnTo>
                  <a:pt x="70835" y="63012"/>
                </a:lnTo>
                <a:lnTo>
                  <a:pt x="80634" y="56631"/>
                </a:lnTo>
                <a:lnTo>
                  <a:pt x="88038" y="45855"/>
                </a:lnTo>
                <a:lnTo>
                  <a:pt x="90237" y="32628"/>
                </a:lnTo>
                <a:lnTo>
                  <a:pt x="90237" y="25907"/>
                </a:lnTo>
                <a:lnTo>
                  <a:pt x="88314" y="19187"/>
                </a:lnTo>
                <a:lnTo>
                  <a:pt x="84475" y="14401"/>
                </a:lnTo>
                <a:lnTo>
                  <a:pt x="79676" y="9601"/>
                </a:lnTo>
                <a:lnTo>
                  <a:pt x="74878" y="5760"/>
                </a:lnTo>
                <a:lnTo>
                  <a:pt x="69116" y="3840"/>
                </a:lnTo>
                <a:lnTo>
                  <a:pt x="68493" y="3581"/>
                </a:lnTo>
                <a:lnTo>
                  <a:pt x="57197" y="785"/>
                </a:lnTo>
                <a:lnTo>
                  <a:pt x="43196" y="0"/>
                </a:lnTo>
                <a:lnTo>
                  <a:pt x="0" y="0"/>
                </a:lnTo>
                <a:lnTo>
                  <a:pt x="0" y="2880"/>
                </a:lnTo>
                <a:lnTo>
                  <a:pt x="384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1306758" y="2664653"/>
            <a:ext cx="60478" cy="79674"/>
          </a:xfrm>
          <a:custGeom>
            <a:avLst/>
            <a:gdLst/>
            <a:ahLst/>
            <a:cxnLst/>
            <a:rect l="l" t="t" r="r" b="b"/>
            <a:pathLst>
              <a:path w="60478" h="79674">
                <a:moveTo>
                  <a:pt x="47041" y="46085"/>
                </a:moveTo>
                <a:lnTo>
                  <a:pt x="47999" y="48950"/>
                </a:lnTo>
                <a:lnTo>
                  <a:pt x="47999" y="51831"/>
                </a:lnTo>
                <a:lnTo>
                  <a:pt x="49917" y="51831"/>
                </a:lnTo>
                <a:lnTo>
                  <a:pt x="49917" y="24963"/>
                </a:lnTo>
                <a:lnTo>
                  <a:pt x="47999" y="24963"/>
                </a:lnTo>
                <a:lnTo>
                  <a:pt x="47041" y="28803"/>
                </a:lnTo>
                <a:lnTo>
                  <a:pt x="46078" y="31683"/>
                </a:lnTo>
                <a:lnTo>
                  <a:pt x="44160" y="33588"/>
                </a:lnTo>
                <a:lnTo>
                  <a:pt x="43202" y="34549"/>
                </a:lnTo>
                <a:lnTo>
                  <a:pt x="40320" y="35524"/>
                </a:lnTo>
                <a:lnTo>
                  <a:pt x="23038" y="35524"/>
                </a:lnTo>
                <a:lnTo>
                  <a:pt x="23038" y="4800"/>
                </a:lnTo>
                <a:lnTo>
                  <a:pt x="47041" y="4800"/>
                </a:lnTo>
                <a:lnTo>
                  <a:pt x="48958" y="5760"/>
                </a:lnTo>
                <a:lnTo>
                  <a:pt x="51840" y="6720"/>
                </a:lnTo>
                <a:lnTo>
                  <a:pt x="52798" y="7680"/>
                </a:lnTo>
                <a:lnTo>
                  <a:pt x="54720" y="9601"/>
                </a:lnTo>
                <a:lnTo>
                  <a:pt x="55679" y="11521"/>
                </a:lnTo>
                <a:lnTo>
                  <a:pt x="56637" y="13441"/>
                </a:lnTo>
                <a:lnTo>
                  <a:pt x="57596" y="17282"/>
                </a:lnTo>
                <a:lnTo>
                  <a:pt x="60478" y="17282"/>
                </a:lnTo>
                <a:lnTo>
                  <a:pt x="59519" y="0"/>
                </a:lnTo>
                <a:lnTo>
                  <a:pt x="0" y="0"/>
                </a:lnTo>
                <a:lnTo>
                  <a:pt x="0" y="1920"/>
                </a:lnTo>
                <a:lnTo>
                  <a:pt x="4799" y="1920"/>
                </a:lnTo>
                <a:lnTo>
                  <a:pt x="6720" y="2880"/>
                </a:lnTo>
                <a:lnTo>
                  <a:pt x="7679" y="3840"/>
                </a:lnTo>
                <a:lnTo>
                  <a:pt x="9602" y="3840"/>
                </a:lnTo>
                <a:lnTo>
                  <a:pt x="10561" y="4800"/>
                </a:lnTo>
                <a:lnTo>
                  <a:pt x="10561" y="5760"/>
                </a:lnTo>
                <a:lnTo>
                  <a:pt x="11519" y="7680"/>
                </a:lnTo>
                <a:lnTo>
                  <a:pt x="11519" y="70073"/>
                </a:lnTo>
                <a:lnTo>
                  <a:pt x="10561" y="72953"/>
                </a:lnTo>
                <a:lnTo>
                  <a:pt x="9602" y="74874"/>
                </a:lnTo>
                <a:lnTo>
                  <a:pt x="8638" y="76794"/>
                </a:lnTo>
                <a:lnTo>
                  <a:pt x="5762" y="77754"/>
                </a:lnTo>
                <a:lnTo>
                  <a:pt x="0" y="77754"/>
                </a:lnTo>
                <a:lnTo>
                  <a:pt x="0" y="79674"/>
                </a:lnTo>
                <a:lnTo>
                  <a:pt x="34558" y="79674"/>
                </a:lnTo>
                <a:lnTo>
                  <a:pt x="34558" y="77754"/>
                </a:lnTo>
                <a:lnTo>
                  <a:pt x="29759" y="77754"/>
                </a:lnTo>
                <a:lnTo>
                  <a:pt x="27837" y="76794"/>
                </a:lnTo>
                <a:lnTo>
                  <a:pt x="25920" y="75834"/>
                </a:lnTo>
                <a:lnTo>
                  <a:pt x="24961" y="75834"/>
                </a:lnTo>
                <a:lnTo>
                  <a:pt x="23996" y="74874"/>
                </a:lnTo>
                <a:lnTo>
                  <a:pt x="23038" y="73914"/>
                </a:lnTo>
                <a:lnTo>
                  <a:pt x="23038" y="40309"/>
                </a:lnTo>
                <a:lnTo>
                  <a:pt x="40320" y="40309"/>
                </a:lnTo>
                <a:lnTo>
                  <a:pt x="42237" y="41269"/>
                </a:lnTo>
                <a:lnTo>
                  <a:pt x="43202" y="41269"/>
                </a:lnTo>
                <a:lnTo>
                  <a:pt x="44160" y="42230"/>
                </a:lnTo>
                <a:lnTo>
                  <a:pt x="46078" y="43190"/>
                </a:lnTo>
                <a:lnTo>
                  <a:pt x="46078" y="45110"/>
                </a:lnTo>
                <a:lnTo>
                  <a:pt x="47041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1374916" y="2664653"/>
            <a:ext cx="67199" cy="79674"/>
          </a:xfrm>
          <a:custGeom>
            <a:avLst/>
            <a:gdLst/>
            <a:ahLst/>
            <a:cxnLst/>
            <a:rect l="l" t="t" r="r" b="b"/>
            <a:pathLst>
              <a:path w="67199" h="79674">
                <a:moveTo>
                  <a:pt x="958" y="0"/>
                </a:moveTo>
                <a:lnTo>
                  <a:pt x="0" y="18242"/>
                </a:lnTo>
                <a:lnTo>
                  <a:pt x="2880" y="18242"/>
                </a:lnTo>
                <a:lnTo>
                  <a:pt x="2880" y="15361"/>
                </a:lnTo>
                <a:lnTo>
                  <a:pt x="3838" y="12481"/>
                </a:lnTo>
                <a:lnTo>
                  <a:pt x="4797" y="10561"/>
                </a:lnTo>
                <a:lnTo>
                  <a:pt x="6720" y="7680"/>
                </a:lnTo>
                <a:lnTo>
                  <a:pt x="8638" y="6720"/>
                </a:lnTo>
                <a:lnTo>
                  <a:pt x="10559" y="5760"/>
                </a:lnTo>
                <a:lnTo>
                  <a:pt x="11518" y="4800"/>
                </a:lnTo>
                <a:lnTo>
                  <a:pt x="27841" y="4800"/>
                </a:lnTo>
                <a:lnTo>
                  <a:pt x="27841" y="72953"/>
                </a:lnTo>
                <a:lnTo>
                  <a:pt x="26878" y="74874"/>
                </a:lnTo>
                <a:lnTo>
                  <a:pt x="24961" y="76794"/>
                </a:lnTo>
                <a:lnTo>
                  <a:pt x="23038" y="77754"/>
                </a:lnTo>
                <a:lnTo>
                  <a:pt x="16323" y="77754"/>
                </a:lnTo>
                <a:lnTo>
                  <a:pt x="16323" y="79674"/>
                </a:lnTo>
                <a:lnTo>
                  <a:pt x="49917" y="79674"/>
                </a:lnTo>
                <a:lnTo>
                  <a:pt x="49917" y="77754"/>
                </a:lnTo>
                <a:lnTo>
                  <a:pt x="44159" y="77754"/>
                </a:lnTo>
                <a:lnTo>
                  <a:pt x="42237" y="76794"/>
                </a:lnTo>
                <a:lnTo>
                  <a:pt x="40320" y="74874"/>
                </a:lnTo>
                <a:lnTo>
                  <a:pt x="39361" y="73914"/>
                </a:lnTo>
                <a:lnTo>
                  <a:pt x="39361" y="4800"/>
                </a:lnTo>
                <a:lnTo>
                  <a:pt x="53756" y="4800"/>
                </a:lnTo>
                <a:lnTo>
                  <a:pt x="56637" y="5760"/>
                </a:lnTo>
                <a:lnTo>
                  <a:pt x="58561" y="6720"/>
                </a:lnTo>
                <a:lnTo>
                  <a:pt x="60476" y="7680"/>
                </a:lnTo>
                <a:lnTo>
                  <a:pt x="62400" y="9601"/>
                </a:lnTo>
                <a:lnTo>
                  <a:pt x="63358" y="11521"/>
                </a:lnTo>
                <a:lnTo>
                  <a:pt x="64317" y="13441"/>
                </a:lnTo>
                <a:lnTo>
                  <a:pt x="64317" y="15361"/>
                </a:lnTo>
                <a:lnTo>
                  <a:pt x="65282" y="18242"/>
                </a:lnTo>
                <a:lnTo>
                  <a:pt x="67199" y="18242"/>
                </a:lnTo>
                <a:lnTo>
                  <a:pt x="66240" y="0"/>
                </a:lnTo>
                <a:lnTo>
                  <a:pt x="95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1483393" y="2718404"/>
            <a:ext cx="4692342" cy="24002"/>
          </a:xfrm>
          <a:custGeom>
            <a:avLst/>
            <a:gdLst/>
            <a:ahLst/>
            <a:cxnLst/>
            <a:rect l="l" t="t" r="r" b="b"/>
            <a:pathLst>
              <a:path w="4692342" h="24002">
                <a:moveTo>
                  <a:pt x="0" y="0"/>
                </a:moveTo>
                <a:lnTo>
                  <a:pt x="0" y="17282"/>
                </a:lnTo>
                <a:lnTo>
                  <a:pt x="4692342" y="24002"/>
                </a:lnTo>
                <a:lnTo>
                  <a:pt x="4692342" y="67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2062261" y="2816321"/>
            <a:ext cx="10546" cy="59527"/>
          </a:xfrm>
          <a:custGeom>
            <a:avLst/>
            <a:gdLst/>
            <a:ahLst/>
            <a:cxnLst/>
            <a:rect l="l" t="t" r="r" b="b"/>
            <a:pathLst>
              <a:path w="10546" h="59527">
                <a:moveTo>
                  <a:pt x="4800" y="6720"/>
                </a:moveTo>
                <a:lnTo>
                  <a:pt x="3840" y="3840"/>
                </a:lnTo>
                <a:lnTo>
                  <a:pt x="3349" y="15490"/>
                </a:lnTo>
                <a:lnTo>
                  <a:pt x="1268" y="28152"/>
                </a:lnTo>
                <a:lnTo>
                  <a:pt x="960" y="960"/>
                </a:lnTo>
                <a:lnTo>
                  <a:pt x="0" y="0"/>
                </a:lnTo>
                <a:lnTo>
                  <a:pt x="261" y="41096"/>
                </a:lnTo>
                <a:lnTo>
                  <a:pt x="10546" y="59527"/>
                </a:lnTo>
                <a:lnTo>
                  <a:pt x="7727" y="19239"/>
                </a:lnTo>
                <a:lnTo>
                  <a:pt x="7680" y="1920"/>
                </a:lnTo>
                <a:lnTo>
                  <a:pt x="6705" y="3840"/>
                </a:lnTo>
                <a:lnTo>
                  <a:pt x="5745" y="6720"/>
                </a:lnTo>
                <a:lnTo>
                  <a:pt x="5236" y="8584"/>
                </a:lnTo>
                <a:lnTo>
                  <a:pt x="4800" y="67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2063221" y="2817281"/>
            <a:ext cx="2880" cy="27192"/>
          </a:xfrm>
          <a:custGeom>
            <a:avLst/>
            <a:gdLst/>
            <a:ahLst/>
            <a:cxnLst/>
            <a:rect l="l" t="t" r="r" b="b"/>
            <a:pathLst>
              <a:path w="2880" h="27192">
                <a:moveTo>
                  <a:pt x="0" y="0"/>
                </a:moveTo>
                <a:lnTo>
                  <a:pt x="308" y="27192"/>
                </a:lnTo>
                <a:lnTo>
                  <a:pt x="2389" y="14530"/>
                </a:lnTo>
                <a:lnTo>
                  <a:pt x="2880" y="2880"/>
                </a:lnTo>
                <a:lnTo>
                  <a:pt x="1905" y="2880"/>
                </a:lnTo>
                <a:lnTo>
                  <a:pt x="960" y="96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2069942" y="2814401"/>
            <a:ext cx="207355" cy="61447"/>
          </a:xfrm>
          <a:custGeom>
            <a:avLst/>
            <a:gdLst/>
            <a:ahLst/>
            <a:cxnLst/>
            <a:rect l="l" t="t" r="r" b="b"/>
            <a:pathLst>
              <a:path w="207355" h="61447">
                <a:moveTo>
                  <a:pt x="3191" y="50581"/>
                </a:moveTo>
                <a:lnTo>
                  <a:pt x="3921" y="37843"/>
                </a:lnTo>
                <a:lnTo>
                  <a:pt x="5178" y="24855"/>
                </a:lnTo>
                <a:lnTo>
                  <a:pt x="7680" y="12481"/>
                </a:lnTo>
                <a:lnTo>
                  <a:pt x="8625" y="11521"/>
                </a:lnTo>
                <a:lnTo>
                  <a:pt x="9585" y="10561"/>
                </a:lnTo>
                <a:lnTo>
                  <a:pt x="207355" y="0"/>
                </a:lnTo>
                <a:lnTo>
                  <a:pt x="6720" y="0"/>
                </a:lnTo>
                <a:lnTo>
                  <a:pt x="8625" y="10561"/>
                </a:lnTo>
                <a:lnTo>
                  <a:pt x="8625" y="11045"/>
                </a:lnTo>
                <a:lnTo>
                  <a:pt x="8309" y="11205"/>
                </a:lnTo>
                <a:lnTo>
                  <a:pt x="7680" y="11521"/>
                </a:lnTo>
                <a:lnTo>
                  <a:pt x="6720" y="11521"/>
                </a:lnTo>
                <a:lnTo>
                  <a:pt x="5745" y="960"/>
                </a:lnTo>
                <a:lnTo>
                  <a:pt x="2865" y="960"/>
                </a:lnTo>
                <a:lnTo>
                  <a:pt x="2865" y="1920"/>
                </a:lnTo>
                <a:lnTo>
                  <a:pt x="2367" y="46552"/>
                </a:lnTo>
                <a:lnTo>
                  <a:pt x="1574" y="3387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46" y="21160"/>
                </a:lnTo>
                <a:lnTo>
                  <a:pt x="2865" y="61447"/>
                </a:lnTo>
                <a:lnTo>
                  <a:pt x="2865" y="55686"/>
                </a:lnTo>
                <a:lnTo>
                  <a:pt x="3191" y="5058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2070902" y="2816321"/>
            <a:ext cx="1904" cy="44631"/>
          </a:xfrm>
          <a:custGeom>
            <a:avLst/>
            <a:gdLst/>
            <a:ahLst/>
            <a:cxnLst/>
            <a:rect l="l" t="t" r="r" b="b"/>
            <a:pathLst>
              <a:path w="1904" h="44631">
                <a:moveTo>
                  <a:pt x="944" y="960"/>
                </a:moveTo>
                <a:lnTo>
                  <a:pt x="0" y="960"/>
                </a:lnTo>
                <a:lnTo>
                  <a:pt x="614" y="31950"/>
                </a:lnTo>
                <a:lnTo>
                  <a:pt x="1407" y="44631"/>
                </a:lnTo>
                <a:lnTo>
                  <a:pt x="1904" y="0"/>
                </a:lnTo>
                <a:lnTo>
                  <a:pt x="944" y="9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2078568" y="2764490"/>
            <a:ext cx="215996" cy="61432"/>
          </a:xfrm>
          <a:custGeom>
            <a:avLst/>
            <a:gdLst/>
            <a:ahLst/>
            <a:cxnLst/>
            <a:rect l="l" t="t" r="r" b="b"/>
            <a:pathLst>
              <a:path w="215996" h="61432">
                <a:moveTo>
                  <a:pt x="0" y="61432"/>
                </a:moveTo>
                <a:lnTo>
                  <a:pt x="200634" y="61432"/>
                </a:lnTo>
                <a:lnTo>
                  <a:pt x="197769" y="51831"/>
                </a:lnTo>
                <a:lnTo>
                  <a:pt x="198729" y="50871"/>
                </a:lnTo>
                <a:lnTo>
                  <a:pt x="197769" y="51831"/>
                </a:lnTo>
                <a:lnTo>
                  <a:pt x="200634" y="61432"/>
                </a:lnTo>
                <a:lnTo>
                  <a:pt x="202554" y="61432"/>
                </a:lnTo>
                <a:lnTo>
                  <a:pt x="203514" y="60472"/>
                </a:lnTo>
                <a:lnTo>
                  <a:pt x="204475" y="60472"/>
                </a:lnTo>
                <a:lnTo>
                  <a:pt x="205450" y="59512"/>
                </a:lnTo>
                <a:lnTo>
                  <a:pt x="206395" y="59512"/>
                </a:lnTo>
                <a:lnTo>
                  <a:pt x="207355" y="58552"/>
                </a:lnTo>
                <a:lnTo>
                  <a:pt x="207355" y="57591"/>
                </a:lnTo>
                <a:lnTo>
                  <a:pt x="208315" y="56631"/>
                </a:lnTo>
                <a:lnTo>
                  <a:pt x="208315" y="55671"/>
                </a:lnTo>
                <a:lnTo>
                  <a:pt x="209275" y="55671"/>
                </a:lnTo>
                <a:lnTo>
                  <a:pt x="210235" y="53751"/>
                </a:lnTo>
                <a:lnTo>
                  <a:pt x="212694" y="43874"/>
                </a:lnTo>
                <a:lnTo>
                  <a:pt x="214442" y="31344"/>
                </a:lnTo>
                <a:lnTo>
                  <a:pt x="215334" y="18606"/>
                </a:lnTo>
                <a:lnTo>
                  <a:pt x="215996" y="5760"/>
                </a:lnTo>
                <a:lnTo>
                  <a:pt x="215996" y="960"/>
                </a:lnTo>
                <a:lnTo>
                  <a:pt x="204475" y="0"/>
                </a:lnTo>
                <a:lnTo>
                  <a:pt x="204475" y="5760"/>
                </a:lnTo>
                <a:lnTo>
                  <a:pt x="204406" y="11591"/>
                </a:lnTo>
                <a:lnTo>
                  <a:pt x="203716" y="24794"/>
                </a:lnTo>
                <a:lnTo>
                  <a:pt x="201957" y="38324"/>
                </a:lnTo>
                <a:lnTo>
                  <a:pt x="200634" y="49910"/>
                </a:lnTo>
                <a:lnTo>
                  <a:pt x="199674" y="50871"/>
                </a:lnTo>
                <a:lnTo>
                  <a:pt x="200634" y="49910"/>
                </a:lnTo>
                <a:lnTo>
                  <a:pt x="198729" y="49910"/>
                </a:lnTo>
                <a:lnTo>
                  <a:pt x="960" y="60472"/>
                </a:lnTo>
                <a:lnTo>
                  <a:pt x="0" y="6143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2075688" y="2814401"/>
            <a:ext cx="2880" cy="11521"/>
          </a:xfrm>
          <a:custGeom>
            <a:avLst/>
            <a:gdLst/>
            <a:ahLst/>
            <a:cxnLst/>
            <a:rect l="l" t="t" r="r" b="b"/>
            <a:pathLst>
              <a:path w="2880" h="11521">
                <a:moveTo>
                  <a:pt x="0" y="960"/>
                </a:moveTo>
                <a:lnTo>
                  <a:pt x="975" y="11521"/>
                </a:lnTo>
                <a:lnTo>
                  <a:pt x="1935" y="11521"/>
                </a:lnTo>
                <a:lnTo>
                  <a:pt x="2563" y="11205"/>
                </a:lnTo>
                <a:lnTo>
                  <a:pt x="2880" y="10561"/>
                </a:lnTo>
                <a:lnTo>
                  <a:pt x="975" y="0"/>
                </a:lnTo>
                <a:lnTo>
                  <a:pt x="0" y="9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" name="object 155"/>
          <p:cNvSpPr/>
          <p:nvPr/>
        </p:nvSpPr>
        <p:spPr>
          <a:xfrm>
            <a:off x="2056500" y="2814401"/>
            <a:ext cx="16306" cy="67208"/>
          </a:xfrm>
          <a:custGeom>
            <a:avLst/>
            <a:gdLst/>
            <a:ahLst/>
            <a:cxnLst/>
            <a:rect l="l" t="t" r="r" b="b"/>
            <a:pathLst>
              <a:path w="16306" h="67208">
                <a:moveTo>
                  <a:pt x="5760" y="62407"/>
                </a:moveTo>
                <a:lnTo>
                  <a:pt x="5760" y="64328"/>
                </a:lnTo>
                <a:lnTo>
                  <a:pt x="7680" y="67208"/>
                </a:lnTo>
                <a:lnTo>
                  <a:pt x="14401" y="67208"/>
                </a:lnTo>
                <a:lnTo>
                  <a:pt x="16306" y="64328"/>
                </a:lnTo>
                <a:lnTo>
                  <a:pt x="16306" y="61447"/>
                </a:lnTo>
                <a:lnTo>
                  <a:pt x="6022" y="43016"/>
                </a:lnTo>
                <a:lnTo>
                  <a:pt x="5760" y="1920"/>
                </a:lnTo>
                <a:lnTo>
                  <a:pt x="4785" y="960"/>
                </a:lnTo>
                <a:lnTo>
                  <a:pt x="2880" y="960"/>
                </a:lnTo>
                <a:lnTo>
                  <a:pt x="1920" y="0"/>
                </a:lnTo>
                <a:lnTo>
                  <a:pt x="960" y="11521"/>
                </a:lnTo>
                <a:lnTo>
                  <a:pt x="0" y="11521"/>
                </a:lnTo>
                <a:lnTo>
                  <a:pt x="1611" y="18170"/>
                </a:lnTo>
                <a:lnTo>
                  <a:pt x="1920" y="11521"/>
                </a:lnTo>
                <a:lnTo>
                  <a:pt x="3638" y="30676"/>
                </a:lnTo>
                <a:lnTo>
                  <a:pt x="4604" y="43181"/>
                </a:lnTo>
                <a:lnTo>
                  <a:pt x="5760" y="55686"/>
                </a:lnTo>
                <a:lnTo>
                  <a:pt x="5760" y="6240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/>
          <p:nvPr/>
        </p:nvSpPr>
        <p:spPr>
          <a:xfrm>
            <a:off x="2277297" y="2802814"/>
            <a:ext cx="3227" cy="11586"/>
          </a:xfrm>
          <a:custGeom>
            <a:avLst/>
            <a:gdLst/>
            <a:ahLst/>
            <a:cxnLst/>
            <a:rect l="l" t="t" r="r" b="b"/>
            <a:pathLst>
              <a:path w="3227" h="11586">
                <a:moveTo>
                  <a:pt x="1905" y="11586"/>
                </a:moveTo>
                <a:lnTo>
                  <a:pt x="3227" y="0"/>
                </a:lnTo>
                <a:lnTo>
                  <a:pt x="0" y="11586"/>
                </a:lnTo>
                <a:lnTo>
                  <a:pt x="1905" y="1158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/>
          <p:nvPr/>
        </p:nvSpPr>
        <p:spPr>
          <a:xfrm>
            <a:off x="2058112" y="2825922"/>
            <a:ext cx="2027" cy="19154"/>
          </a:xfrm>
          <a:custGeom>
            <a:avLst/>
            <a:gdLst/>
            <a:ahLst/>
            <a:cxnLst/>
            <a:rect l="l" t="t" r="r" b="b"/>
            <a:pathLst>
              <a:path w="2027" h="19154">
                <a:moveTo>
                  <a:pt x="308" y="0"/>
                </a:moveTo>
                <a:lnTo>
                  <a:pt x="0" y="6649"/>
                </a:lnTo>
                <a:lnTo>
                  <a:pt x="2027" y="19154"/>
                </a:lnTo>
                <a:lnTo>
                  <a:pt x="308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/>
          <p:nvPr/>
        </p:nvSpPr>
        <p:spPr>
          <a:xfrm>
            <a:off x="1853945" y="2814401"/>
            <a:ext cx="204475" cy="18170"/>
          </a:xfrm>
          <a:custGeom>
            <a:avLst/>
            <a:gdLst/>
            <a:ahLst/>
            <a:cxnLst/>
            <a:rect l="l" t="t" r="r" b="b"/>
            <a:pathLst>
              <a:path w="204475" h="18170">
                <a:moveTo>
                  <a:pt x="960" y="11521"/>
                </a:moveTo>
                <a:lnTo>
                  <a:pt x="3840" y="1920"/>
                </a:lnTo>
                <a:lnTo>
                  <a:pt x="2880" y="960"/>
                </a:lnTo>
                <a:lnTo>
                  <a:pt x="3840" y="1920"/>
                </a:lnTo>
                <a:lnTo>
                  <a:pt x="3840" y="960"/>
                </a:lnTo>
                <a:lnTo>
                  <a:pt x="201594" y="10561"/>
                </a:lnTo>
                <a:lnTo>
                  <a:pt x="202074" y="11521"/>
                </a:lnTo>
                <a:lnTo>
                  <a:pt x="202554" y="12481"/>
                </a:lnTo>
                <a:lnTo>
                  <a:pt x="204166" y="18170"/>
                </a:lnTo>
                <a:lnTo>
                  <a:pt x="202554" y="11521"/>
                </a:lnTo>
                <a:lnTo>
                  <a:pt x="203514" y="11521"/>
                </a:lnTo>
                <a:lnTo>
                  <a:pt x="204475" y="0"/>
                </a:lnTo>
                <a:lnTo>
                  <a:pt x="960" y="0"/>
                </a:lnTo>
                <a:lnTo>
                  <a:pt x="0" y="11521"/>
                </a:lnTo>
                <a:lnTo>
                  <a:pt x="960" y="115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/>
          <p:nvPr/>
        </p:nvSpPr>
        <p:spPr>
          <a:xfrm>
            <a:off x="1840504" y="2764490"/>
            <a:ext cx="16802" cy="61432"/>
          </a:xfrm>
          <a:custGeom>
            <a:avLst/>
            <a:gdLst/>
            <a:ahLst/>
            <a:cxnLst/>
            <a:rect l="l" t="t" r="r" b="b"/>
            <a:pathLst>
              <a:path w="16802" h="61432">
                <a:moveTo>
                  <a:pt x="12481" y="60472"/>
                </a:moveTo>
                <a:lnTo>
                  <a:pt x="13441" y="61432"/>
                </a:lnTo>
                <a:lnTo>
                  <a:pt x="14401" y="49910"/>
                </a:lnTo>
                <a:lnTo>
                  <a:pt x="16802" y="49910"/>
                </a:lnTo>
                <a:lnTo>
                  <a:pt x="15005" y="44279"/>
                </a:lnTo>
                <a:lnTo>
                  <a:pt x="12810" y="31584"/>
                </a:lnTo>
                <a:lnTo>
                  <a:pt x="11472" y="18030"/>
                </a:lnTo>
                <a:lnTo>
                  <a:pt x="10561" y="5760"/>
                </a:lnTo>
                <a:lnTo>
                  <a:pt x="10561" y="0"/>
                </a:lnTo>
                <a:lnTo>
                  <a:pt x="0" y="960"/>
                </a:lnTo>
                <a:lnTo>
                  <a:pt x="0" y="6720"/>
                </a:lnTo>
                <a:lnTo>
                  <a:pt x="497" y="15843"/>
                </a:lnTo>
                <a:lnTo>
                  <a:pt x="1291" y="28522"/>
                </a:lnTo>
                <a:lnTo>
                  <a:pt x="2824" y="41231"/>
                </a:lnTo>
                <a:lnTo>
                  <a:pt x="5760" y="53751"/>
                </a:lnTo>
                <a:lnTo>
                  <a:pt x="6720" y="55671"/>
                </a:lnTo>
                <a:lnTo>
                  <a:pt x="6720" y="56631"/>
                </a:lnTo>
                <a:lnTo>
                  <a:pt x="7680" y="56631"/>
                </a:lnTo>
                <a:lnTo>
                  <a:pt x="8641" y="57591"/>
                </a:lnTo>
                <a:lnTo>
                  <a:pt x="8641" y="58552"/>
                </a:lnTo>
                <a:lnTo>
                  <a:pt x="9601" y="59512"/>
                </a:lnTo>
                <a:lnTo>
                  <a:pt x="10561" y="60472"/>
                </a:lnTo>
                <a:lnTo>
                  <a:pt x="12481" y="6047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" name="object 160"/>
          <p:cNvSpPr/>
          <p:nvPr/>
        </p:nvSpPr>
        <p:spPr>
          <a:xfrm>
            <a:off x="1854906" y="2815361"/>
            <a:ext cx="201114" cy="10561"/>
          </a:xfrm>
          <a:custGeom>
            <a:avLst/>
            <a:gdLst/>
            <a:ahLst/>
            <a:cxnLst/>
            <a:rect l="l" t="t" r="r" b="b"/>
            <a:pathLst>
              <a:path w="201114" h="10561">
                <a:moveTo>
                  <a:pt x="200634" y="10561"/>
                </a:moveTo>
                <a:lnTo>
                  <a:pt x="201114" y="10561"/>
                </a:lnTo>
                <a:lnTo>
                  <a:pt x="200634" y="9601"/>
                </a:lnTo>
                <a:lnTo>
                  <a:pt x="2880" y="0"/>
                </a:lnTo>
                <a:lnTo>
                  <a:pt x="2880" y="960"/>
                </a:lnTo>
                <a:lnTo>
                  <a:pt x="0" y="10561"/>
                </a:lnTo>
                <a:lnTo>
                  <a:pt x="200634" y="105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" name="object 161"/>
          <p:cNvSpPr/>
          <p:nvPr/>
        </p:nvSpPr>
        <p:spPr>
          <a:xfrm>
            <a:off x="5434629" y="2621447"/>
            <a:ext cx="1920" cy="1920"/>
          </a:xfrm>
          <a:custGeom>
            <a:avLst/>
            <a:gdLst/>
            <a:ahLst/>
            <a:cxnLst/>
            <a:rect l="l" t="t" r="r" b="b"/>
            <a:pathLst>
              <a:path w="1920" h="1920">
                <a:moveTo>
                  <a:pt x="0" y="1920"/>
                </a:moveTo>
                <a:lnTo>
                  <a:pt x="1920" y="0"/>
                </a:lnTo>
                <a:lnTo>
                  <a:pt x="960" y="0"/>
                </a:lnTo>
                <a:lnTo>
                  <a:pt x="0" y="960"/>
                </a:lnTo>
                <a:lnTo>
                  <a:pt x="0" y="1920"/>
                </a:lnTo>
                <a:lnTo>
                  <a:pt x="960" y="960"/>
                </a:lnTo>
                <a:lnTo>
                  <a:pt x="0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" name="object 162"/>
          <p:cNvSpPr/>
          <p:nvPr/>
        </p:nvSpPr>
        <p:spPr>
          <a:xfrm>
            <a:off x="5437510" y="2571536"/>
            <a:ext cx="20162" cy="61432"/>
          </a:xfrm>
          <a:custGeom>
            <a:avLst/>
            <a:gdLst/>
            <a:ahLst/>
            <a:cxnLst/>
            <a:rect l="l" t="t" r="r" b="b"/>
            <a:pathLst>
              <a:path w="20162" h="61432">
                <a:moveTo>
                  <a:pt x="2880" y="5760"/>
                </a:moveTo>
                <a:lnTo>
                  <a:pt x="3011" y="17979"/>
                </a:lnTo>
                <a:lnTo>
                  <a:pt x="1824" y="31488"/>
                </a:lnTo>
                <a:lnTo>
                  <a:pt x="0" y="49910"/>
                </a:lnTo>
                <a:lnTo>
                  <a:pt x="960" y="61432"/>
                </a:lnTo>
                <a:lnTo>
                  <a:pt x="1920" y="61432"/>
                </a:lnTo>
                <a:lnTo>
                  <a:pt x="2880" y="60472"/>
                </a:lnTo>
                <a:lnTo>
                  <a:pt x="3840" y="60472"/>
                </a:lnTo>
                <a:lnTo>
                  <a:pt x="4800" y="59512"/>
                </a:lnTo>
                <a:lnTo>
                  <a:pt x="5053" y="31417"/>
                </a:lnTo>
                <a:lnTo>
                  <a:pt x="7040" y="44428"/>
                </a:lnTo>
                <a:lnTo>
                  <a:pt x="6720" y="57591"/>
                </a:lnTo>
                <a:lnTo>
                  <a:pt x="7680" y="56631"/>
                </a:lnTo>
                <a:lnTo>
                  <a:pt x="7680" y="55671"/>
                </a:lnTo>
                <a:lnTo>
                  <a:pt x="8641" y="53751"/>
                </a:lnTo>
                <a:lnTo>
                  <a:pt x="9106" y="51950"/>
                </a:lnTo>
                <a:lnTo>
                  <a:pt x="9601" y="53751"/>
                </a:lnTo>
                <a:lnTo>
                  <a:pt x="10561" y="55671"/>
                </a:lnTo>
                <a:lnTo>
                  <a:pt x="10561" y="56631"/>
                </a:lnTo>
                <a:lnTo>
                  <a:pt x="11521" y="57591"/>
                </a:lnTo>
                <a:lnTo>
                  <a:pt x="11681" y="41993"/>
                </a:lnTo>
                <a:lnTo>
                  <a:pt x="14401" y="5760"/>
                </a:lnTo>
                <a:lnTo>
                  <a:pt x="15361" y="60472"/>
                </a:lnTo>
                <a:lnTo>
                  <a:pt x="16322" y="61432"/>
                </a:lnTo>
                <a:lnTo>
                  <a:pt x="18242" y="61432"/>
                </a:lnTo>
                <a:lnTo>
                  <a:pt x="18242" y="49910"/>
                </a:lnTo>
                <a:lnTo>
                  <a:pt x="20162" y="48950"/>
                </a:lnTo>
                <a:lnTo>
                  <a:pt x="17324" y="36895"/>
                </a:lnTo>
                <a:lnTo>
                  <a:pt x="15601" y="23619"/>
                </a:lnTo>
                <a:lnTo>
                  <a:pt x="15132" y="10821"/>
                </a:lnTo>
                <a:lnTo>
                  <a:pt x="15361" y="5760"/>
                </a:lnTo>
                <a:lnTo>
                  <a:pt x="15361" y="0"/>
                </a:lnTo>
                <a:lnTo>
                  <a:pt x="4091" y="18076"/>
                </a:lnTo>
                <a:lnTo>
                  <a:pt x="3840" y="5760"/>
                </a:lnTo>
                <a:lnTo>
                  <a:pt x="3840" y="0"/>
                </a:lnTo>
                <a:lnTo>
                  <a:pt x="2880" y="57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" name="object 163"/>
          <p:cNvSpPr/>
          <p:nvPr/>
        </p:nvSpPr>
        <p:spPr>
          <a:xfrm>
            <a:off x="5442310" y="2602954"/>
            <a:ext cx="2240" cy="28094"/>
          </a:xfrm>
          <a:custGeom>
            <a:avLst/>
            <a:gdLst/>
            <a:ahLst/>
            <a:cxnLst/>
            <a:rect l="l" t="t" r="r" b="b"/>
            <a:pathLst>
              <a:path w="2240" h="28094">
                <a:moveTo>
                  <a:pt x="0" y="28094"/>
                </a:moveTo>
                <a:lnTo>
                  <a:pt x="960" y="27134"/>
                </a:lnTo>
                <a:lnTo>
                  <a:pt x="960" y="26174"/>
                </a:lnTo>
                <a:lnTo>
                  <a:pt x="1920" y="26174"/>
                </a:lnTo>
                <a:lnTo>
                  <a:pt x="2240" y="13010"/>
                </a:lnTo>
                <a:lnTo>
                  <a:pt x="253" y="0"/>
                </a:lnTo>
                <a:lnTo>
                  <a:pt x="0" y="2809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/>
          <p:nvPr/>
        </p:nvSpPr>
        <p:spPr>
          <a:xfrm>
            <a:off x="5449031" y="2577297"/>
            <a:ext cx="3840" cy="54711"/>
          </a:xfrm>
          <a:custGeom>
            <a:avLst/>
            <a:gdLst/>
            <a:ahLst/>
            <a:cxnLst/>
            <a:rect l="l" t="t" r="r" b="b"/>
            <a:pathLst>
              <a:path w="3840" h="54711">
                <a:moveTo>
                  <a:pt x="0" y="51831"/>
                </a:moveTo>
                <a:lnTo>
                  <a:pt x="960" y="51831"/>
                </a:lnTo>
                <a:lnTo>
                  <a:pt x="1924" y="23051"/>
                </a:lnTo>
                <a:lnTo>
                  <a:pt x="2723" y="9803"/>
                </a:lnTo>
                <a:lnTo>
                  <a:pt x="1924" y="23051"/>
                </a:lnTo>
                <a:lnTo>
                  <a:pt x="960" y="51831"/>
                </a:lnTo>
                <a:lnTo>
                  <a:pt x="1920" y="53751"/>
                </a:lnTo>
                <a:lnTo>
                  <a:pt x="2880" y="54711"/>
                </a:lnTo>
                <a:lnTo>
                  <a:pt x="3840" y="54711"/>
                </a:lnTo>
                <a:lnTo>
                  <a:pt x="2880" y="0"/>
                </a:lnTo>
                <a:lnTo>
                  <a:pt x="160" y="36232"/>
                </a:lnTo>
                <a:lnTo>
                  <a:pt x="0" y="5183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" name="object 165"/>
          <p:cNvSpPr/>
          <p:nvPr/>
        </p:nvSpPr>
        <p:spPr>
          <a:xfrm>
            <a:off x="5441350" y="2565775"/>
            <a:ext cx="11521" cy="23837"/>
          </a:xfrm>
          <a:custGeom>
            <a:avLst/>
            <a:gdLst/>
            <a:ahLst/>
            <a:cxnLst/>
            <a:rect l="l" t="t" r="r" b="b"/>
            <a:pathLst>
              <a:path w="11521" h="23837">
                <a:moveTo>
                  <a:pt x="11521" y="5760"/>
                </a:moveTo>
                <a:lnTo>
                  <a:pt x="10561" y="2880"/>
                </a:lnTo>
                <a:lnTo>
                  <a:pt x="8641" y="0"/>
                </a:lnTo>
                <a:lnTo>
                  <a:pt x="1920" y="0"/>
                </a:lnTo>
                <a:lnTo>
                  <a:pt x="0" y="2880"/>
                </a:lnTo>
                <a:lnTo>
                  <a:pt x="0" y="11521"/>
                </a:lnTo>
                <a:lnTo>
                  <a:pt x="251" y="23837"/>
                </a:lnTo>
                <a:lnTo>
                  <a:pt x="11521" y="57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" name="object 166"/>
          <p:cNvSpPr/>
          <p:nvPr/>
        </p:nvSpPr>
        <p:spPr>
          <a:xfrm>
            <a:off x="5455752" y="2620487"/>
            <a:ext cx="204271" cy="25147"/>
          </a:xfrm>
          <a:custGeom>
            <a:avLst/>
            <a:gdLst/>
            <a:ahLst/>
            <a:cxnLst/>
            <a:rect l="l" t="t" r="r" b="b"/>
            <a:pathLst>
              <a:path w="204271" h="25147">
                <a:moveTo>
                  <a:pt x="201594" y="13441"/>
                </a:moveTo>
                <a:lnTo>
                  <a:pt x="204271" y="25147"/>
                </a:lnTo>
                <a:lnTo>
                  <a:pt x="202554" y="12481"/>
                </a:lnTo>
                <a:lnTo>
                  <a:pt x="203514" y="960"/>
                </a:lnTo>
                <a:lnTo>
                  <a:pt x="2400" y="960"/>
                </a:lnTo>
                <a:lnTo>
                  <a:pt x="1920" y="0"/>
                </a:lnTo>
                <a:lnTo>
                  <a:pt x="0" y="960"/>
                </a:lnTo>
                <a:lnTo>
                  <a:pt x="0" y="12481"/>
                </a:lnTo>
                <a:lnTo>
                  <a:pt x="201114" y="12481"/>
                </a:lnTo>
                <a:lnTo>
                  <a:pt x="2880" y="2880"/>
                </a:lnTo>
                <a:lnTo>
                  <a:pt x="960" y="960"/>
                </a:lnTo>
                <a:lnTo>
                  <a:pt x="1920" y="960"/>
                </a:lnTo>
                <a:lnTo>
                  <a:pt x="2880" y="1920"/>
                </a:lnTo>
                <a:lnTo>
                  <a:pt x="200634" y="11521"/>
                </a:lnTo>
                <a:lnTo>
                  <a:pt x="201594" y="12481"/>
                </a:lnTo>
                <a:lnTo>
                  <a:pt x="201594" y="134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" name="object 167"/>
          <p:cNvSpPr/>
          <p:nvPr/>
        </p:nvSpPr>
        <p:spPr>
          <a:xfrm>
            <a:off x="5456712" y="2621447"/>
            <a:ext cx="200634" cy="12481"/>
          </a:xfrm>
          <a:custGeom>
            <a:avLst/>
            <a:gdLst/>
            <a:ahLst/>
            <a:cxnLst/>
            <a:rect l="l" t="t" r="r" b="b"/>
            <a:pathLst>
              <a:path w="200634" h="12481">
                <a:moveTo>
                  <a:pt x="200634" y="11521"/>
                </a:moveTo>
                <a:lnTo>
                  <a:pt x="199674" y="10561"/>
                </a:lnTo>
                <a:lnTo>
                  <a:pt x="1920" y="960"/>
                </a:lnTo>
                <a:lnTo>
                  <a:pt x="960" y="0"/>
                </a:lnTo>
                <a:lnTo>
                  <a:pt x="0" y="0"/>
                </a:lnTo>
                <a:lnTo>
                  <a:pt x="1920" y="1920"/>
                </a:lnTo>
                <a:lnTo>
                  <a:pt x="960" y="960"/>
                </a:lnTo>
                <a:lnTo>
                  <a:pt x="1920" y="1920"/>
                </a:lnTo>
                <a:lnTo>
                  <a:pt x="200154" y="11521"/>
                </a:lnTo>
                <a:lnTo>
                  <a:pt x="200634" y="12481"/>
                </a:lnTo>
                <a:lnTo>
                  <a:pt x="200634" y="115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" name="object 168"/>
          <p:cNvSpPr/>
          <p:nvPr/>
        </p:nvSpPr>
        <p:spPr>
          <a:xfrm>
            <a:off x="5658307" y="2621447"/>
            <a:ext cx="15361" cy="61447"/>
          </a:xfrm>
          <a:custGeom>
            <a:avLst/>
            <a:gdLst/>
            <a:ahLst/>
            <a:cxnLst/>
            <a:rect l="l" t="t" r="r" b="b"/>
            <a:pathLst>
              <a:path w="15361" h="61447">
                <a:moveTo>
                  <a:pt x="8641" y="5760"/>
                </a:moveTo>
                <a:lnTo>
                  <a:pt x="7680" y="3840"/>
                </a:lnTo>
                <a:lnTo>
                  <a:pt x="6720" y="3840"/>
                </a:lnTo>
                <a:lnTo>
                  <a:pt x="6720" y="2880"/>
                </a:lnTo>
                <a:lnTo>
                  <a:pt x="5760" y="1920"/>
                </a:lnTo>
                <a:lnTo>
                  <a:pt x="4800" y="960"/>
                </a:lnTo>
                <a:lnTo>
                  <a:pt x="2880" y="960"/>
                </a:lnTo>
                <a:lnTo>
                  <a:pt x="1920" y="0"/>
                </a:lnTo>
                <a:lnTo>
                  <a:pt x="960" y="0"/>
                </a:lnTo>
                <a:lnTo>
                  <a:pt x="0" y="11521"/>
                </a:lnTo>
                <a:lnTo>
                  <a:pt x="1716" y="24187"/>
                </a:lnTo>
                <a:lnTo>
                  <a:pt x="960" y="11521"/>
                </a:lnTo>
                <a:lnTo>
                  <a:pt x="1716" y="24187"/>
                </a:lnTo>
                <a:lnTo>
                  <a:pt x="3204" y="37671"/>
                </a:lnTo>
                <a:lnTo>
                  <a:pt x="3792" y="50779"/>
                </a:lnTo>
                <a:lnTo>
                  <a:pt x="3840" y="55686"/>
                </a:lnTo>
                <a:lnTo>
                  <a:pt x="3840" y="61447"/>
                </a:lnTo>
                <a:lnTo>
                  <a:pt x="15361" y="61447"/>
                </a:lnTo>
                <a:lnTo>
                  <a:pt x="15361" y="55686"/>
                </a:lnTo>
                <a:lnTo>
                  <a:pt x="14948" y="43541"/>
                </a:lnTo>
                <a:lnTo>
                  <a:pt x="13707" y="29971"/>
                </a:lnTo>
                <a:lnTo>
                  <a:pt x="11639" y="16860"/>
                </a:lnTo>
                <a:lnTo>
                  <a:pt x="9601" y="8641"/>
                </a:lnTo>
                <a:lnTo>
                  <a:pt x="8641" y="57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" name="object 169"/>
          <p:cNvSpPr/>
          <p:nvPr/>
        </p:nvSpPr>
        <p:spPr>
          <a:xfrm>
            <a:off x="5235915" y="2632969"/>
            <a:ext cx="480" cy="960"/>
          </a:xfrm>
          <a:custGeom>
            <a:avLst/>
            <a:gdLst/>
            <a:ahLst/>
            <a:cxnLst/>
            <a:rect l="l" t="t" r="r" b="b"/>
            <a:pathLst>
              <a:path w="480" h="960">
                <a:moveTo>
                  <a:pt x="0" y="0"/>
                </a:moveTo>
                <a:lnTo>
                  <a:pt x="0" y="960"/>
                </a:lnTo>
                <a:lnTo>
                  <a:pt x="480" y="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" name="object 170"/>
          <p:cNvSpPr/>
          <p:nvPr/>
        </p:nvSpPr>
        <p:spPr>
          <a:xfrm>
            <a:off x="5233995" y="2621447"/>
            <a:ext cx="203514" cy="17819"/>
          </a:xfrm>
          <a:custGeom>
            <a:avLst/>
            <a:gdLst/>
            <a:ahLst/>
            <a:cxnLst/>
            <a:rect l="l" t="t" r="r" b="b"/>
            <a:pathLst>
              <a:path w="203514" h="17819">
                <a:moveTo>
                  <a:pt x="624" y="17819"/>
                </a:moveTo>
                <a:lnTo>
                  <a:pt x="1920" y="12481"/>
                </a:lnTo>
                <a:lnTo>
                  <a:pt x="1920" y="11521"/>
                </a:lnTo>
                <a:lnTo>
                  <a:pt x="203514" y="11521"/>
                </a:lnTo>
                <a:lnTo>
                  <a:pt x="3840" y="10561"/>
                </a:lnTo>
                <a:lnTo>
                  <a:pt x="201114" y="0"/>
                </a:lnTo>
                <a:lnTo>
                  <a:pt x="0" y="0"/>
                </a:lnTo>
                <a:lnTo>
                  <a:pt x="2880" y="10561"/>
                </a:lnTo>
                <a:lnTo>
                  <a:pt x="2880" y="10881"/>
                </a:lnTo>
                <a:lnTo>
                  <a:pt x="2688" y="10945"/>
                </a:lnTo>
                <a:lnTo>
                  <a:pt x="2400" y="11041"/>
                </a:lnTo>
                <a:lnTo>
                  <a:pt x="960" y="11521"/>
                </a:lnTo>
                <a:lnTo>
                  <a:pt x="624" y="1781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" name="object 171"/>
          <p:cNvSpPr/>
          <p:nvPr/>
        </p:nvSpPr>
        <p:spPr>
          <a:xfrm>
            <a:off x="5219593" y="2621447"/>
            <a:ext cx="17282" cy="61447"/>
          </a:xfrm>
          <a:custGeom>
            <a:avLst/>
            <a:gdLst/>
            <a:ahLst/>
            <a:cxnLst/>
            <a:rect l="l" t="t" r="r" b="b"/>
            <a:pathLst>
              <a:path w="17282" h="61447">
                <a:moveTo>
                  <a:pt x="11521" y="61447"/>
                </a:moveTo>
                <a:lnTo>
                  <a:pt x="11521" y="55686"/>
                </a:lnTo>
                <a:lnTo>
                  <a:pt x="11815" y="43064"/>
                </a:lnTo>
                <a:lnTo>
                  <a:pt x="12887" y="30442"/>
                </a:lnTo>
                <a:lnTo>
                  <a:pt x="15026" y="17819"/>
                </a:lnTo>
                <a:lnTo>
                  <a:pt x="14401" y="11521"/>
                </a:lnTo>
                <a:lnTo>
                  <a:pt x="15026" y="17819"/>
                </a:lnTo>
                <a:lnTo>
                  <a:pt x="15361" y="11521"/>
                </a:lnTo>
                <a:lnTo>
                  <a:pt x="16802" y="11041"/>
                </a:lnTo>
                <a:lnTo>
                  <a:pt x="17090" y="10945"/>
                </a:lnTo>
                <a:lnTo>
                  <a:pt x="17282" y="10561"/>
                </a:lnTo>
                <a:lnTo>
                  <a:pt x="14401" y="0"/>
                </a:lnTo>
                <a:lnTo>
                  <a:pt x="13441" y="0"/>
                </a:lnTo>
                <a:lnTo>
                  <a:pt x="12481" y="960"/>
                </a:lnTo>
                <a:lnTo>
                  <a:pt x="10561" y="960"/>
                </a:lnTo>
                <a:lnTo>
                  <a:pt x="9601" y="1920"/>
                </a:lnTo>
                <a:lnTo>
                  <a:pt x="8641" y="2880"/>
                </a:lnTo>
                <a:lnTo>
                  <a:pt x="8641" y="3840"/>
                </a:lnTo>
                <a:lnTo>
                  <a:pt x="7680" y="3840"/>
                </a:lnTo>
                <a:lnTo>
                  <a:pt x="6720" y="5760"/>
                </a:lnTo>
                <a:lnTo>
                  <a:pt x="5760" y="7680"/>
                </a:lnTo>
                <a:lnTo>
                  <a:pt x="2720" y="19319"/>
                </a:lnTo>
                <a:lnTo>
                  <a:pt x="957" y="33033"/>
                </a:lnTo>
                <a:lnTo>
                  <a:pt x="156" y="46525"/>
                </a:lnTo>
                <a:lnTo>
                  <a:pt x="0" y="55686"/>
                </a:lnTo>
                <a:lnTo>
                  <a:pt x="0" y="61447"/>
                </a:lnTo>
                <a:lnTo>
                  <a:pt x="11521" y="6144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" name="object 172"/>
          <p:cNvSpPr/>
          <p:nvPr/>
        </p:nvSpPr>
        <p:spPr>
          <a:xfrm>
            <a:off x="5237835" y="2603024"/>
            <a:ext cx="201499" cy="29944"/>
          </a:xfrm>
          <a:custGeom>
            <a:avLst/>
            <a:gdLst/>
            <a:ahLst/>
            <a:cxnLst/>
            <a:rect l="l" t="t" r="r" b="b"/>
            <a:pathLst>
              <a:path w="201499" h="29944">
                <a:moveTo>
                  <a:pt x="201499" y="0"/>
                </a:moveTo>
                <a:lnTo>
                  <a:pt x="199136" y="12677"/>
                </a:lnTo>
                <a:lnTo>
                  <a:pt x="198714" y="18422"/>
                </a:lnTo>
                <a:lnTo>
                  <a:pt x="196794" y="20342"/>
                </a:lnTo>
                <a:lnTo>
                  <a:pt x="196794" y="19382"/>
                </a:lnTo>
                <a:lnTo>
                  <a:pt x="197754" y="18422"/>
                </a:lnTo>
                <a:lnTo>
                  <a:pt x="198714" y="18422"/>
                </a:lnTo>
                <a:lnTo>
                  <a:pt x="199136" y="12677"/>
                </a:lnTo>
                <a:lnTo>
                  <a:pt x="197754" y="17462"/>
                </a:lnTo>
                <a:lnTo>
                  <a:pt x="197274" y="18422"/>
                </a:lnTo>
                <a:lnTo>
                  <a:pt x="0" y="28984"/>
                </a:lnTo>
                <a:lnTo>
                  <a:pt x="199674" y="29944"/>
                </a:lnTo>
                <a:lnTo>
                  <a:pt x="200634" y="29944"/>
                </a:lnTo>
                <a:lnTo>
                  <a:pt x="199674" y="18422"/>
                </a:lnTo>
                <a:lnTo>
                  <a:pt x="201499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" name="object 173"/>
          <p:cNvSpPr/>
          <p:nvPr/>
        </p:nvSpPr>
        <p:spPr>
          <a:xfrm>
            <a:off x="1952823" y="2906557"/>
            <a:ext cx="979169" cy="699820"/>
          </a:xfrm>
          <a:custGeom>
            <a:avLst/>
            <a:gdLst/>
            <a:ahLst/>
            <a:cxnLst/>
            <a:rect l="l" t="t" r="r" b="b"/>
            <a:pathLst>
              <a:path w="979169" h="699820">
                <a:moveTo>
                  <a:pt x="15" y="601714"/>
                </a:moveTo>
                <a:lnTo>
                  <a:pt x="9858" y="642970"/>
                </a:lnTo>
                <a:lnTo>
                  <a:pt x="35062" y="675676"/>
                </a:lnTo>
                <a:lnTo>
                  <a:pt x="71441" y="695647"/>
                </a:lnTo>
                <a:lnTo>
                  <a:pt x="99837" y="699820"/>
                </a:lnTo>
                <a:lnTo>
                  <a:pt x="881092" y="699805"/>
                </a:lnTo>
                <a:lnTo>
                  <a:pt x="922730" y="689962"/>
                </a:lnTo>
                <a:lnTo>
                  <a:pt x="955340" y="664758"/>
                </a:lnTo>
                <a:lnTo>
                  <a:pt x="975072" y="628378"/>
                </a:lnTo>
                <a:lnTo>
                  <a:pt x="979169" y="599983"/>
                </a:lnTo>
                <a:lnTo>
                  <a:pt x="979165" y="200645"/>
                </a:lnTo>
                <a:lnTo>
                  <a:pt x="969701" y="159279"/>
                </a:lnTo>
                <a:lnTo>
                  <a:pt x="944745" y="126673"/>
                </a:lnTo>
                <a:lnTo>
                  <a:pt x="908202" y="106848"/>
                </a:lnTo>
                <a:lnTo>
                  <a:pt x="879332" y="102717"/>
                </a:lnTo>
                <a:lnTo>
                  <a:pt x="407990" y="102717"/>
                </a:lnTo>
                <a:lnTo>
                  <a:pt x="109438" y="0"/>
                </a:lnTo>
                <a:lnTo>
                  <a:pt x="163189" y="102717"/>
                </a:lnTo>
                <a:lnTo>
                  <a:pt x="98887" y="102722"/>
                </a:lnTo>
                <a:lnTo>
                  <a:pt x="84345" y="103913"/>
                </a:lnTo>
                <a:lnTo>
                  <a:pt x="70442" y="107110"/>
                </a:lnTo>
                <a:lnTo>
                  <a:pt x="57335" y="112165"/>
                </a:lnTo>
                <a:lnTo>
                  <a:pt x="45181" y="118928"/>
                </a:lnTo>
                <a:lnTo>
                  <a:pt x="34138" y="127251"/>
                </a:lnTo>
                <a:lnTo>
                  <a:pt x="24362" y="136984"/>
                </a:lnTo>
                <a:lnTo>
                  <a:pt x="16011" y="147978"/>
                </a:lnTo>
                <a:lnTo>
                  <a:pt x="9242" y="160086"/>
                </a:lnTo>
                <a:lnTo>
                  <a:pt x="4212" y="173157"/>
                </a:lnTo>
                <a:lnTo>
                  <a:pt x="1079" y="187043"/>
                </a:lnTo>
                <a:lnTo>
                  <a:pt x="0" y="201594"/>
                </a:lnTo>
                <a:lnTo>
                  <a:pt x="15" y="60171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" name="object 174"/>
          <p:cNvSpPr/>
          <p:nvPr/>
        </p:nvSpPr>
        <p:spPr>
          <a:xfrm>
            <a:off x="1945142" y="2898876"/>
            <a:ext cx="994531" cy="715182"/>
          </a:xfrm>
          <a:custGeom>
            <a:avLst/>
            <a:gdLst/>
            <a:ahLst/>
            <a:cxnLst/>
            <a:rect l="l" t="t" r="r" b="b"/>
            <a:pathLst>
              <a:path w="994531" h="715182">
                <a:moveTo>
                  <a:pt x="972" y="613743"/>
                </a:moveTo>
                <a:lnTo>
                  <a:pt x="2347" y="626614"/>
                </a:lnTo>
                <a:lnTo>
                  <a:pt x="5360" y="639268"/>
                </a:lnTo>
                <a:lnTo>
                  <a:pt x="9906" y="651495"/>
                </a:lnTo>
                <a:lnTo>
                  <a:pt x="15878" y="663083"/>
                </a:lnTo>
                <a:lnTo>
                  <a:pt x="11521" y="216956"/>
                </a:lnTo>
                <a:lnTo>
                  <a:pt x="3840" y="216956"/>
                </a:lnTo>
                <a:lnTo>
                  <a:pt x="972" y="613743"/>
                </a:lnTo>
                <a:close/>
              </a:path>
              <a:path w="994531" h="715182">
                <a:moveTo>
                  <a:pt x="177591" y="106558"/>
                </a:moveTo>
                <a:lnTo>
                  <a:pt x="132723" y="21642"/>
                </a:lnTo>
                <a:lnTo>
                  <a:pt x="170870" y="102717"/>
                </a:lnTo>
                <a:lnTo>
                  <a:pt x="173751" y="117119"/>
                </a:lnTo>
                <a:lnTo>
                  <a:pt x="176631" y="116159"/>
                </a:lnTo>
                <a:lnTo>
                  <a:pt x="177591" y="114239"/>
                </a:lnTo>
                <a:lnTo>
                  <a:pt x="178551" y="111358"/>
                </a:lnTo>
                <a:lnTo>
                  <a:pt x="178551" y="109438"/>
                </a:lnTo>
                <a:lnTo>
                  <a:pt x="177591" y="106558"/>
                </a:lnTo>
                <a:close/>
              </a:path>
              <a:path w="994531" h="715182">
                <a:moveTo>
                  <a:pt x="15410" y="203711"/>
                </a:moveTo>
                <a:lnTo>
                  <a:pt x="17492" y="189709"/>
                </a:lnTo>
                <a:lnTo>
                  <a:pt x="21663" y="176410"/>
                </a:lnTo>
                <a:lnTo>
                  <a:pt x="27743" y="163996"/>
                </a:lnTo>
                <a:lnTo>
                  <a:pt x="35549" y="152648"/>
                </a:lnTo>
                <a:lnTo>
                  <a:pt x="44900" y="142548"/>
                </a:lnTo>
                <a:lnTo>
                  <a:pt x="55614" y="133878"/>
                </a:lnTo>
                <a:lnTo>
                  <a:pt x="67511" y="126818"/>
                </a:lnTo>
                <a:lnTo>
                  <a:pt x="80408" y="121551"/>
                </a:lnTo>
                <a:lnTo>
                  <a:pt x="94124" y="118257"/>
                </a:lnTo>
                <a:lnTo>
                  <a:pt x="108478" y="117119"/>
                </a:lnTo>
                <a:lnTo>
                  <a:pt x="164150" y="113278"/>
                </a:lnTo>
                <a:lnTo>
                  <a:pt x="158571" y="102717"/>
                </a:lnTo>
                <a:lnTo>
                  <a:pt x="107518" y="102717"/>
                </a:lnTo>
                <a:lnTo>
                  <a:pt x="97364" y="103049"/>
                </a:lnTo>
                <a:lnTo>
                  <a:pt x="83412" y="105183"/>
                </a:lnTo>
                <a:lnTo>
                  <a:pt x="70078" y="109144"/>
                </a:lnTo>
                <a:lnTo>
                  <a:pt x="57502" y="114796"/>
                </a:lnTo>
                <a:lnTo>
                  <a:pt x="45823" y="122000"/>
                </a:lnTo>
                <a:lnTo>
                  <a:pt x="35182" y="130623"/>
                </a:lnTo>
                <a:lnTo>
                  <a:pt x="25718" y="140526"/>
                </a:lnTo>
                <a:lnTo>
                  <a:pt x="17572" y="151573"/>
                </a:lnTo>
                <a:lnTo>
                  <a:pt x="10883" y="163628"/>
                </a:lnTo>
                <a:lnTo>
                  <a:pt x="5791" y="176554"/>
                </a:lnTo>
                <a:lnTo>
                  <a:pt x="2437" y="190215"/>
                </a:lnTo>
                <a:lnTo>
                  <a:pt x="1457" y="199674"/>
                </a:lnTo>
                <a:lnTo>
                  <a:pt x="15361" y="199674"/>
                </a:lnTo>
                <a:lnTo>
                  <a:pt x="15361" y="204475"/>
                </a:lnTo>
                <a:lnTo>
                  <a:pt x="15410" y="203711"/>
                </a:lnTo>
                <a:close/>
              </a:path>
              <a:path w="994531" h="715182">
                <a:moveTo>
                  <a:pt x="0" y="199674"/>
                </a:moveTo>
                <a:lnTo>
                  <a:pt x="0" y="209275"/>
                </a:lnTo>
                <a:lnTo>
                  <a:pt x="960" y="204475"/>
                </a:lnTo>
                <a:lnTo>
                  <a:pt x="1457" y="199674"/>
                </a:lnTo>
                <a:lnTo>
                  <a:pt x="0" y="199674"/>
                </a:lnTo>
                <a:close/>
              </a:path>
              <a:path w="994531" h="715182">
                <a:moveTo>
                  <a:pt x="114239" y="15361"/>
                </a:moveTo>
                <a:lnTo>
                  <a:pt x="110398" y="11521"/>
                </a:lnTo>
                <a:lnTo>
                  <a:pt x="158571" y="102717"/>
                </a:lnTo>
                <a:lnTo>
                  <a:pt x="114239" y="15361"/>
                </a:lnTo>
                <a:close/>
              </a:path>
              <a:path w="994531" h="715182">
                <a:moveTo>
                  <a:pt x="108478" y="117119"/>
                </a:moveTo>
                <a:lnTo>
                  <a:pt x="173751" y="117119"/>
                </a:lnTo>
                <a:lnTo>
                  <a:pt x="170870" y="102717"/>
                </a:lnTo>
                <a:lnTo>
                  <a:pt x="132723" y="21642"/>
                </a:lnTo>
                <a:lnTo>
                  <a:pt x="123825" y="4800"/>
                </a:lnTo>
                <a:lnTo>
                  <a:pt x="119039" y="975"/>
                </a:lnTo>
                <a:lnTo>
                  <a:pt x="116144" y="0"/>
                </a:lnTo>
                <a:lnTo>
                  <a:pt x="113278" y="975"/>
                </a:lnTo>
                <a:lnTo>
                  <a:pt x="110398" y="2880"/>
                </a:lnTo>
                <a:lnTo>
                  <a:pt x="109438" y="5760"/>
                </a:lnTo>
                <a:lnTo>
                  <a:pt x="108478" y="8641"/>
                </a:lnTo>
                <a:lnTo>
                  <a:pt x="110398" y="11521"/>
                </a:lnTo>
                <a:lnTo>
                  <a:pt x="114239" y="15361"/>
                </a:lnTo>
                <a:lnTo>
                  <a:pt x="158571" y="102717"/>
                </a:lnTo>
                <a:lnTo>
                  <a:pt x="164150" y="113278"/>
                </a:lnTo>
                <a:lnTo>
                  <a:pt x="108478" y="117119"/>
                </a:lnTo>
                <a:close/>
              </a:path>
              <a:path w="994531" h="715182">
                <a:moveTo>
                  <a:pt x="415670" y="102717"/>
                </a:moveTo>
                <a:lnTo>
                  <a:pt x="414710" y="117119"/>
                </a:lnTo>
                <a:lnTo>
                  <a:pt x="887013" y="117119"/>
                </a:lnTo>
                <a:lnTo>
                  <a:pt x="887765" y="117136"/>
                </a:lnTo>
                <a:lnTo>
                  <a:pt x="902289" y="118588"/>
                </a:lnTo>
                <a:lnTo>
                  <a:pt x="916025" y="122059"/>
                </a:lnTo>
                <a:lnTo>
                  <a:pt x="928820" y="127405"/>
                </a:lnTo>
                <a:lnTo>
                  <a:pt x="940522" y="134485"/>
                </a:lnTo>
                <a:lnTo>
                  <a:pt x="950975" y="143158"/>
                </a:lnTo>
                <a:lnTo>
                  <a:pt x="960029" y="153281"/>
                </a:lnTo>
                <a:lnTo>
                  <a:pt x="967528" y="164712"/>
                </a:lnTo>
                <a:lnTo>
                  <a:pt x="973320" y="177309"/>
                </a:lnTo>
                <a:lnTo>
                  <a:pt x="977252" y="190931"/>
                </a:lnTo>
                <a:lnTo>
                  <a:pt x="979169" y="205435"/>
                </a:lnTo>
                <a:lnTo>
                  <a:pt x="983010" y="202554"/>
                </a:lnTo>
                <a:lnTo>
                  <a:pt x="991651" y="202554"/>
                </a:lnTo>
                <a:lnTo>
                  <a:pt x="994531" y="205435"/>
                </a:lnTo>
                <a:lnTo>
                  <a:pt x="994531" y="204475"/>
                </a:lnTo>
                <a:lnTo>
                  <a:pt x="990637" y="179869"/>
                </a:lnTo>
                <a:lnTo>
                  <a:pt x="979545" y="154575"/>
                </a:lnTo>
                <a:lnTo>
                  <a:pt x="962474" y="133135"/>
                </a:lnTo>
                <a:lnTo>
                  <a:pt x="940587" y="116628"/>
                </a:lnTo>
                <a:lnTo>
                  <a:pt x="915046" y="106129"/>
                </a:lnTo>
                <a:lnTo>
                  <a:pt x="887013" y="102717"/>
                </a:lnTo>
                <a:lnTo>
                  <a:pt x="418551" y="102717"/>
                </a:lnTo>
                <a:lnTo>
                  <a:pt x="119039" y="975"/>
                </a:lnTo>
                <a:lnTo>
                  <a:pt x="123825" y="4800"/>
                </a:lnTo>
                <a:lnTo>
                  <a:pt x="132723" y="21642"/>
                </a:lnTo>
                <a:lnTo>
                  <a:pt x="413735" y="117119"/>
                </a:lnTo>
                <a:lnTo>
                  <a:pt x="414710" y="117119"/>
                </a:lnTo>
                <a:lnTo>
                  <a:pt x="415670" y="102717"/>
                </a:lnTo>
                <a:close/>
              </a:path>
              <a:path w="994531" h="715182">
                <a:moveTo>
                  <a:pt x="994531" y="209275"/>
                </a:moveTo>
                <a:lnTo>
                  <a:pt x="994531" y="205435"/>
                </a:lnTo>
                <a:lnTo>
                  <a:pt x="991651" y="202554"/>
                </a:lnTo>
                <a:lnTo>
                  <a:pt x="983010" y="202554"/>
                </a:lnTo>
                <a:lnTo>
                  <a:pt x="979169" y="205435"/>
                </a:lnTo>
                <a:lnTo>
                  <a:pt x="979169" y="209275"/>
                </a:lnTo>
                <a:lnTo>
                  <a:pt x="980130" y="214076"/>
                </a:lnTo>
                <a:lnTo>
                  <a:pt x="983010" y="216956"/>
                </a:lnTo>
                <a:lnTo>
                  <a:pt x="991651" y="216956"/>
                </a:lnTo>
                <a:lnTo>
                  <a:pt x="994531" y="214076"/>
                </a:lnTo>
                <a:lnTo>
                  <a:pt x="994531" y="209275"/>
                </a:lnTo>
                <a:close/>
              </a:path>
              <a:path w="994531" h="715182">
                <a:moveTo>
                  <a:pt x="35509" y="687339"/>
                </a:moveTo>
                <a:lnTo>
                  <a:pt x="69598" y="707839"/>
                </a:lnTo>
                <a:lnTo>
                  <a:pt x="107518" y="715182"/>
                </a:lnTo>
                <a:lnTo>
                  <a:pt x="887013" y="715182"/>
                </a:lnTo>
                <a:lnTo>
                  <a:pt x="928926" y="706460"/>
                </a:lnTo>
                <a:lnTo>
                  <a:pt x="962958" y="683518"/>
                </a:lnTo>
                <a:lnTo>
                  <a:pt x="985794" y="649529"/>
                </a:lnTo>
                <a:lnTo>
                  <a:pt x="994531" y="607664"/>
                </a:lnTo>
                <a:lnTo>
                  <a:pt x="994531" y="214076"/>
                </a:lnTo>
                <a:lnTo>
                  <a:pt x="991651" y="216956"/>
                </a:lnTo>
                <a:lnTo>
                  <a:pt x="983010" y="216956"/>
                </a:lnTo>
                <a:lnTo>
                  <a:pt x="980130" y="214076"/>
                </a:lnTo>
                <a:lnTo>
                  <a:pt x="979169" y="209275"/>
                </a:lnTo>
                <a:lnTo>
                  <a:pt x="979169" y="612465"/>
                </a:lnTo>
                <a:lnTo>
                  <a:pt x="968001" y="652196"/>
                </a:lnTo>
                <a:lnTo>
                  <a:pt x="946525" y="678713"/>
                </a:lnTo>
                <a:lnTo>
                  <a:pt x="912106" y="696218"/>
                </a:lnTo>
                <a:lnTo>
                  <a:pt x="887013" y="699820"/>
                </a:lnTo>
                <a:lnTo>
                  <a:pt x="107518" y="699820"/>
                </a:lnTo>
                <a:lnTo>
                  <a:pt x="74909" y="694009"/>
                </a:lnTo>
                <a:lnTo>
                  <a:pt x="40945" y="670992"/>
                </a:lnTo>
                <a:lnTo>
                  <a:pt x="19826" y="635532"/>
                </a:lnTo>
                <a:lnTo>
                  <a:pt x="15361" y="607664"/>
                </a:lnTo>
                <a:lnTo>
                  <a:pt x="15361" y="199674"/>
                </a:lnTo>
                <a:lnTo>
                  <a:pt x="1457" y="199674"/>
                </a:lnTo>
                <a:lnTo>
                  <a:pt x="960" y="204475"/>
                </a:lnTo>
                <a:lnTo>
                  <a:pt x="0" y="209275"/>
                </a:lnTo>
                <a:lnTo>
                  <a:pt x="0" y="607664"/>
                </a:lnTo>
                <a:lnTo>
                  <a:pt x="960" y="613425"/>
                </a:lnTo>
                <a:lnTo>
                  <a:pt x="972" y="613743"/>
                </a:lnTo>
                <a:lnTo>
                  <a:pt x="3840" y="216956"/>
                </a:lnTo>
                <a:lnTo>
                  <a:pt x="11521" y="216956"/>
                </a:lnTo>
                <a:lnTo>
                  <a:pt x="15878" y="663083"/>
                </a:lnTo>
                <a:lnTo>
                  <a:pt x="23173" y="673821"/>
                </a:lnTo>
                <a:lnTo>
                  <a:pt x="31683" y="683498"/>
                </a:lnTo>
                <a:lnTo>
                  <a:pt x="35509" y="68733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" name="object 175"/>
          <p:cNvSpPr/>
          <p:nvPr/>
        </p:nvSpPr>
        <p:spPr>
          <a:xfrm>
            <a:off x="2146736" y="3104311"/>
            <a:ext cx="52791" cy="87355"/>
          </a:xfrm>
          <a:custGeom>
            <a:avLst/>
            <a:gdLst/>
            <a:ahLst/>
            <a:cxnLst/>
            <a:rect l="l" t="t" r="r" b="b"/>
            <a:pathLst>
              <a:path w="52791" h="87355">
                <a:moveTo>
                  <a:pt x="47990" y="11521"/>
                </a:moveTo>
                <a:lnTo>
                  <a:pt x="47990" y="9601"/>
                </a:lnTo>
                <a:lnTo>
                  <a:pt x="47030" y="8641"/>
                </a:lnTo>
                <a:lnTo>
                  <a:pt x="47030" y="5760"/>
                </a:lnTo>
                <a:lnTo>
                  <a:pt x="46070" y="5760"/>
                </a:lnTo>
                <a:lnTo>
                  <a:pt x="46070" y="4800"/>
                </a:lnTo>
                <a:lnTo>
                  <a:pt x="45110" y="3840"/>
                </a:lnTo>
                <a:lnTo>
                  <a:pt x="43190" y="3840"/>
                </a:lnTo>
                <a:lnTo>
                  <a:pt x="42230" y="2880"/>
                </a:lnTo>
                <a:lnTo>
                  <a:pt x="40309" y="1920"/>
                </a:lnTo>
                <a:lnTo>
                  <a:pt x="39364" y="1920"/>
                </a:lnTo>
                <a:lnTo>
                  <a:pt x="37429" y="960"/>
                </a:lnTo>
                <a:lnTo>
                  <a:pt x="35524" y="960"/>
                </a:lnTo>
                <a:lnTo>
                  <a:pt x="33588" y="0"/>
                </a:lnTo>
                <a:lnTo>
                  <a:pt x="20147" y="0"/>
                </a:lnTo>
                <a:lnTo>
                  <a:pt x="17282" y="960"/>
                </a:lnTo>
                <a:lnTo>
                  <a:pt x="14401" y="1920"/>
                </a:lnTo>
                <a:lnTo>
                  <a:pt x="11521" y="3840"/>
                </a:lnTo>
                <a:lnTo>
                  <a:pt x="9601" y="5760"/>
                </a:lnTo>
                <a:lnTo>
                  <a:pt x="6720" y="7680"/>
                </a:lnTo>
                <a:lnTo>
                  <a:pt x="4800" y="9601"/>
                </a:lnTo>
                <a:lnTo>
                  <a:pt x="3840" y="12481"/>
                </a:lnTo>
                <a:lnTo>
                  <a:pt x="2880" y="15361"/>
                </a:lnTo>
                <a:lnTo>
                  <a:pt x="1920" y="18242"/>
                </a:lnTo>
                <a:lnTo>
                  <a:pt x="1920" y="25923"/>
                </a:lnTo>
                <a:lnTo>
                  <a:pt x="2880" y="28803"/>
                </a:lnTo>
                <a:lnTo>
                  <a:pt x="3840" y="31683"/>
                </a:lnTo>
                <a:lnTo>
                  <a:pt x="4800" y="33604"/>
                </a:lnTo>
                <a:lnTo>
                  <a:pt x="5760" y="35524"/>
                </a:lnTo>
                <a:lnTo>
                  <a:pt x="7680" y="37444"/>
                </a:lnTo>
                <a:lnTo>
                  <a:pt x="9601" y="39364"/>
                </a:lnTo>
                <a:lnTo>
                  <a:pt x="11521" y="41285"/>
                </a:lnTo>
                <a:lnTo>
                  <a:pt x="14401" y="42245"/>
                </a:lnTo>
                <a:lnTo>
                  <a:pt x="16306" y="44165"/>
                </a:lnTo>
                <a:lnTo>
                  <a:pt x="19187" y="45125"/>
                </a:lnTo>
                <a:lnTo>
                  <a:pt x="21122" y="46085"/>
                </a:lnTo>
                <a:lnTo>
                  <a:pt x="23987" y="47045"/>
                </a:lnTo>
                <a:lnTo>
                  <a:pt x="25923" y="48966"/>
                </a:lnTo>
                <a:lnTo>
                  <a:pt x="27843" y="49926"/>
                </a:lnTo>
                <a:lnTo>
                  <a:pt x="30708" y="50886"/>
                </a:lnTo>
                <a:lnTo>
                  <a:pt x="32644" y="51846"/>
                </a:lnTo>
                <a:lnTo>
                  <a:pt x="34549" y="52806"/>
                </a:lnTo>
                <a:lnTo>
                  <a:pt x="36469" y="54726"/>
                </a:lnTo>
                <a:lnTo>
                  <a:pt x="37429" y="55686"/>
                </a:lnTo>
                <a:lnTo>
                  <a:pt x="38389" y="57607"/>
                </a:lnTo>
                <a:lnTo>
                  <a:pt x="40309" y="59527"/>
                </a:lnTo>
                <a:lnTo>
                  <a:pt x="40309" y="68168"/>
                </a:lnTo>
                <a:lnTo>
                  <a:pt x="39364" y="70088"/>
                </a:lnTo>
                <a:lnTo>
                  <a:pt x="38389" y="72009"/>
                </a:lnTo>
                <a:lnTo>
                  <a:pt x="37429" y="72953"/>
                </a:lnTo>
                <a:lnTo>
                  <a:pt x="35524" y="73929"/>
                </a:lnTo>
                <a:lnTo>
                  <a:pt x="34549" y="75834"/>
                </a:lnTo>
                <a:lnTo>
                  <a:pt x="32644" y="76794"/>
                </a:lnTo>
                <a:lnTo>
                  <a:pt x="30708" y="76794"/>
                </a:lnTo>
                <a:lnTo>
                  <a:pt x="28803" y="77769"/>
                </a:lnTo>
                <a:lnTo>
                  <a:pt x="17282" y="77769"/>
                </a:lnTo>
                <a:lnTo>
                  <a:pt x="15361" y="76794"/>
                </a:lnTo>
                <a:lnTo>
                  <a:pt x="12466" y="75834"/>
                </a:lnTo>
                <a:lnTo>
                  <a:pt x="10561" y="74889"/>
                </a:lnTo>
                <a:lnTo>
                  <a:pt x="8641" y="74889"/>
                </a:lnTo>
                <a:lnTo>
                  <a:pt x="6720" y="73929"/>
                </a:lnTo>
                <a:lnTo>
                  <a:pt x="5760" y="72953"/>
                </a:lnTo>
                <a:lnTo>
                  <a:pt x="4800" y="72009"/>
                </a:lnTo>
                <a:lnTo>
                  <a:pt x="2880" y="71048"/>
                </a:lnTo>
                <a:lnTo>
                  <a:pt x="960" y="71048"/>
                </a:lnTo>
                <a:lnTo>
                  <a:pt x="0" y="72009"/>
                </a:lnTo>
                <a:lnTo>
                  <a:pt x="0" y="79674"/>
                </a:lnTo>
                <a:lnTo>
                  <a:pt x="960" y="80634"/>
                </a:lnTo>
                <a:lnTo>
                  <a:pt x="960" y="81610"/>
                </a:lnTo>
                <a:lnTo>
                  <a:pt x="1920" y="81610"/>
                </a:lnTo>
                <a:lnTo>
                  <a:pt x="2880" y="82555"/>
                </a:lnTo>
                <a:lnTo>
                  <a:pt x="3840" y="83515"/>
                </a:lnTo>
                <a:lnTo>
                  <a:pt x="4800" y="83515"/>
                </a:lnTo>
                <a:lnTo>
                  <a:pt x="6720" y="84475"/>
                </a:lnTo>
                <a:lnTo>
                  <a:pt x="8641" y="85450"/>
                </a:lnTo>
                <a:lnTo>
                  <a:pt x="10561" y="86395"/>
                </a:lnTo>
                <a:lnTo>
                  <a:pt x="12466" y="86395"/>
                </a:lnTo>
                <a:lnTo>
                  <a:pt x="15361" y="87355"/>
                </a:lnTo>
                <a:lnTo>
                  <a:pt x="30708" y="87355"/>
                </a:lnTo>
                <a:lnTo>
                  <a:pt x="34549" y="86395"/>
                </a:lnTo>
                <a:lnTo>
                  <a:pt x="38389" y="85450"/>
                </a:lnTo>
                <a:lnTo>
                  <a:pt x="41269" y="83515"/>
                </a:lnTo>
                <a:lnTo>
                  <a:pt x="44150" y="81610"/>
                </a:lnTo>
                <a:lnTo>
                  <a:pt x="47030" y="78729"/>
                </a:lnTo>
                <a:lnTo>
                  <a:pt x="48950" y="76794"/>
                </a:lnTo>
                <a:lnTo>
                  <a:pt x="49911" y="72953"/>
                </a:lnTo>
                <a:lnTo>
                  <a:pt x="51831" y="70088"/>
                </a:lnTo>
                <a:lnTo>
                  <a:pt x="52791" y="66248"/>
                </a:lnTo>
                <a:lnTo>
                  <a:pt x="52791" y="59527"/>
                </a:lnTo>
                <a:lnTo>
                  <a:pt x="51831" y="56647"/>
                </a:lnTo>
                <a:lnTo>
                  <a:pt x="50871" y="53766"/>
                </a:lnTo>
                <a:lnTo>
                  <a:pt x="49911" y="50886"/>
                </a:lnTo>
                <a:lnTo>
                  <a:pt x="47990" y="48966"/>
                </a:lnTo>
                <a:lnTo>
                  <a:pt x="46070" y="47045"/>
                </a:lnTo>
                <a:lnTo>
                  <a:pt x="44150" y="45125"/>
                </a:lnTo>
                <a:lnTo>
                  <a:pt x="42230" y="44165"/>
                </a:lnTo>
                <a:lnTo>
                  <a:pt x="40309" y="42245"/>
                </a:lnTo>
                <a:lnTo>
                  <a:pt x="37429" y="41285"/>
                </a:lnTo>
                <a:lnTo>
                  <a:pt x="35524" y="40325"/>
                </a:lnTo>
                <a:lnTo>
                  <a:pt x="32644" y="38404"/>
                </a:lnTo>
                <a:lnTo>
                  <a:pt x="30708" y="37444"/>
                </a:lnTo>
                <a:lnTo>
                  <a:pt x="27843" y="36484"/>
                </a:lnTo>
                <a:lnTo>
                  <a:pt x="25923" y="35524"/>
                </a:lnTo>
                <a:lnTo>
                  <a:pt x="23027" y="34564"/>
                </a:lnTo>
                <a:lnTo>
                  <a:pt x="21122" y="33604"/>
                </a:lnTo>
                <a:lnTo>
                  <a:pt x="19187" y="31683"/>
                </a:lnTo>
                <a:lnTo>
                  <a:pt x="17282" y="30723"/>
                </a:lnTo>
                <a:lnTo>
                  <a:pt x="16306" y="28803"/>
                </a:lnTo>
                <a:lnTo>
                  <a:pt x="15361" y="26883"/>
                </a:lnTo>
                <a:lnTo>
                  <a:pt x="14401" y="25923"/>
                </a:lnTo>
                <a:lnTo>
                  <a:pt x="13441" y="24002"/>
                </a:lnTo>
                <a:lnTo>
                  <a:pt x="13441" y="18242"/>
                </a:lnTo>
                <a:lnTo>
                  <a:pt x="14401" y="16322"/>
                </a:lnTo>
                <a:lnTo>
                  <a:pt x="14401" y="15361"/>
                </a:lnTo>
                <a:lnTo>
                  <a:pt x="15361" y="13441"/>
                </a:lnTo>
                <a:lnTo>
                  <a:pt x="17282" y="12481"/>
                </a:lnTo>
                <a:lnTo>
                  <a:pt x="18242" y="11521"/>
                </a:lnTo>
                <a:lnTo>
                  <a:pt x="19187" y="10561"/>
                </a:lnTo>
                <a:lnTo>
                  <a:pt x="21122" y="10561"/>
                </a:lnTo>
                <a:lnTo>
                  <a:pt x="23027" y="9601"/>
                </a:lnTo>
                <a:lnTo>
                  <a:pt x="32644" y="9601"/>
                </a:lnTo>
                <a:lnTo>
                  <a:pt x="34549" y="10561"/>
                </a:lnTo>
                <a:lnTo>
                  <a:pt x="36469" y="10561"/>
                </a:lnTo>
                <a:lnTo>
                  <a:pt x="38389" y="11521"/>
                </a:lnTo>
                <a:lnTo>
                  <a:pt x="39364" y="12481"/>
                </a:lnTo>
                <a:lnTo>
                  <a:pt x="41269" y="13441"/>
                </a:lnTo>
                <a:lnTo>
                  <a:pt x="42230" y="13441"/>
                </a:lnTo>
                <a:lnTo>
                  <a:pt x="43190" y="14401"/>
                </a:lnTo>
                <a:lnTo>
                  <a:pt x="44150" y="15361"/>
                </a:lnTo>
                <a:lnTo>
                  <a:pt x="46070" y="15361"/>
                </a:lnTo>
                <a:lnTo>
                  <a:pt x="47030" y="14401"/>
                </a:lnTo>
                <a:lnTo>
                  <a:pt x="47030" y="12481"/>
                </a:lnTo>
                <a:lnTo>
                  <a:pt x="47990" y="115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" name="object 176"/>
          <p:cNvSpPr/>
          <p:nvPr/>
        </p:nvSpPr>
        <p:spPr>
          <a:xfrm>
            <a:off x="2244653" y="3126394"/>
            <a:ext cx="54711" cy="88315"/>
          </a:xfrm>
          <a:custGeom>
            <a:avLst/>
            <a:gdLst/>
            <a:ahLst/>
            <a:cxnLst/>
            <a:rect l="l" t="t" r="r" b="b"/>
            <a:pathLst>
              <a:path w="54711" h="88315">
                <a:moveTo>
                  <a:pt x="25923" y="65272"/>
                </a:moveTo>
                <a:lnTo>
                  <a:pt x="37429" y="65272"/>
                </a:lnTo>
                <a:lnTo>
                  <a:pt x="40309" y="63367"/>
                </a:lnTo>
                <a:lnTo>
                  <a:pt x="43190" y="61432"/>
                </a:lnTo>
                <a:lnTo>
                  <a:pt x="46070" y="59527"/>
                </a:lnTo>
                <a:lnTo>
                  <a:pt x="47990" y="56647"/>
                </a:lnTo>
                <a:lnTo>
                  <a:pt x="50871" y="53751"/>
                </a:lnTo>
                <a:lnTo>
                  <a:pt x="51831" y="49926"/>
                </a:lnTo>
                <a:lnTo>
                  <a:pt x="52791" y="46085"/>
                </a:lnTo>
                <a:lnTo>
                  <a:pt x="54711" y="42245"/>
                </a:lnTo>
                <a:lnTo>
                  <a:pt x="54711" y="24002"/>
                </a:lnTo>
                <a:lnTo>
                  <a:pt x="53751" y="20162"/>
                </a:lnTo>
                <a:lnTo>
                  <a:pt x="52791" y="16322"/>
                </a:lnTo>
                <a:lnTo>
                  <a:pt x="50871" y="12481"/>
                </a:lnTo>
                <a:lnTo>
                  <a:pt x="48950" y="9601"/>
                </a:lnTo>
                <a:lnTo>
                  <a:pt x="47030" y="6720"/>
                </a:lnTo>
                <a:lnTo>
                  <a:pt x="45110" y="4800"/>
                </a:lnTo>
                <a:lnTo>
                  <a:pt x="42230" y="2880"/>
                </a:lnTo>
                <a:lnTo>
                  <a:pt x="39364" y="960"/>
                </a:lnTo>
                <a:lnTo>
                  <a:pt x="35524" y="0"/>
                </a:lnTo>
                <a:lnTo>
                  <a:pt x="28803" y="0"/>
                </a:lnTo>
                <a:lnTo>
                  <a:pt x="26868" y="960"/>
                </a:lnTo>
                <a:lnTo>
                  <a:pt x="24963" y="960"/>
                </a:lnTo>
                <a:lnTo>
                  <a:pt x="23027" y="1920"/>
                </a:lnTo>
                <a:lnTo>
                  <a:pt x="22082" y="1920"/>
                </a:lnTo>
                <a:lnTo>
                  <a:pt x="20147" y="2880"/>
                </a:lnTo>
                <a:lnTo>
                  <a:pt x="18242" y="3840"/>
                </a:lnTo>
                <a:lnTo>
                  <a:pt x="16306" y="4800"/>
                </a:lnTo>
                <a:lnTo>
                  <a:pt x="15361" y="6720"/>
                </a:lnTo>
                <a:lnTo>
                  <a:pt x="13441" y="7680"/>
                </a:lnTo>
                <a:lnTo>
                  <a:pt x="11521" y="9601"/>
                </a:lnTo>
                <a:lnTo>
                  <a:pt x="9601" y="11521"/>
                </a:lnTo>
                <a:lnTo>
                  <a:pt x="9601" y="1920"/>
                </a:lnTo>
                <a:lnTo>
                  <a:pt x="7680" y="1920"/>
                </a:lnTo>
                <a:lnTo>
                  <a:pt x="6720" y="960"/>
                </a:lnTo>
                <a:lnTo>
                  <a:pt x="2880" y="960"/>
                </a:lnTo>
                <a:lnTo>
                  <a:pt x="288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87355"/>
                </a:lnTo>
                <a:lnTo>
                  <a:pt x="960" y="87355"/>
                </a:lnTo>
                <a:lnTo>
                  <a:pt x="960" y="88315"/>
                </a:lnTo>
                <a:lnTo>
                  <a:pt x="9601" y="88315"/>
                </a:lnTo>
                <a:lnTo>
                  <a:pt x="10561" y="87355"/>
                </a:lnTo>
                <a:lnTo>
                  <a:pt x="11521" y="87355"/>
                </a:lnTo>
                <a:lnTo>
                  <a:pt x="11521" y="56647"/>
                </a:lnTo>
                <a:lnTo>
                  <a:pt x="12466" y="58552"/>
                </a:lnTo>
                <a:lnTo>
                  <a:pt x="14401" y="59527"/>
                </a:lnTo>
                <a:lnTo>
                  <a:pt x="15361" y="60472"/>
                </a:lnTo>
                <a:lnTo>
                  <a:pt x="17282" y="51846"/>
                </a:lnTo>
                <a:lnTo>
                  <a:pt x="14401" y="48966"/>
                </a:lnTo>
                <a:lnTo>
                  <a:pt x="11521" y="45125"/>
                </a:lnTo>
                <a:lnTo>
                  <a:pt x="11521" y="21122"/>
                </a:lnTo>
                <a:lnTo>
                  <a:pt x="12466" y="19202"/>
                </a:lnTo>
                <a:lnTo>
                  <a:pt x="14401" y="17282"/>
                </a:lnTo>
                <a:lnTo>
                  <a:pt x="16306" y="16322"/>
                </a:lnTo>
                <a:lnTo>
                  <a:pt x="17282" y="14401"/>
                </a:lnTo>
                <a:lnTo>
                  <a:pt x="19187" y="13441"/>
                </a:lnTo>
                <a:lnTo>
                  <a:pt x="20147" y="12481"/>
                </a:lnTo>
                <a:lnTo>
                  <a:pt x="22082" y="11521"/>
                </a:lnTo>
                <a:lnTo>
                  <a:pt x="23027" y="10561"/>
                </a:lnTo>
                <a:lnTo>
                  <a:pt x="24963" y="10561"/>
                </a:lnTo>
                <a:lnTo>
                  <a:pt x="25923" y="9601"/>
                </a:lnTo>
                <a:lnTo>
                  <a:pt x="31683" y="9601"/>
                </a:lnTo>
                <a:lnTo>
                  <a:pt x="33588" y="10561"/>
                </a:lnTo>
                <a:lnTo>
                  <a:pt x="35524" y="11521"/>
                </a:lnTo>
                <a:lnTo>
                  <a:pt x="37429" y="13441"/>
                </a:lnTo>
                <a:lnTo>
                  <a:pt x="39364" y="14401"/>
                </a:lnTo>
                <a:lnTo>
                  <a:pt x="40309" y="17282"/>
                </a:lnTo>
                <a:lnTo>
                  <a:pt x="41269" y="19202"/>
                </a:lnTo>
                <a:lnTo>
                  <a:pt x="42230" y="22082"/>
                </a:lnTo>
                <a:lnTo>
                  <a:pt x="43190" y="24963"/>
                </a:lnTo>
                <a:lnTo>
                  <a:pt x="43190" y="39364"/>
                </a:lnTo>
                <a:lnTo>
                  <a:pt x="42230" y="41285"/>
                </a:lnTo>
                <a:lnTo>
                  <a:pt x="42230" y="44165"/>
                </a:lnTo>
                <a:lnTo>
                  <a:pt x="41269" y="47030"/>
                </a:lnTo>
                <a:lnTo>
                  <a:pt x="40309" y="48966"/>
                </a:lnTo>
                <a:lnTo>
                  <a:pt x="38389" y="50871"/>
                </a:lnTo>
                <a:lnTo>
                  <a:pt x="37429" y="52806"/>
                </a:lnTo>
                <a:lnTo>
                  <a:pt x="35524" y="54711"/>
                </a:lnTo>
                <a:lnTo>
                  <a:pt x="33588" y="55686"/>
                </a:lnTo>
                <a:lnTo>
                  <a:pt x="30708" y="56647"/>
                </a:lnTo>
                <a:lnTo>
                  <a:pt x="24963" y="56647"/>
                </a:lnTo>
                <a:lnTo>
                  <a:pt x="22082" y="55686"/>
                </a:lnTo>
                <a:lnTo>
                  <a:pt x="23027" y="65272"/>
                </a:lnTo>
                <a:lnTo>
                  <a:pt x="25923" y="6527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" name="object 177"/>
          <p:cNvSpPr/>
          <p:nvPr/>
        </p:nvSpPr>
        <p:spPr>
          <a:xfrm>
            <a:off x="2260015" y="3178241"/>
            <a:ext cx="7665" cy="13426"/>
          </a:xfrm>
          <a:custGeom>
            <a:avLst/>
            <a:gdLst/>
            <a:ahLst/>
            <a:cxnLst/>
            <a:rect l="l" t="t" r="r" b="b"/>
            <a:pathLst>
              <a:path w="7665" h="13426">
                <a:moveTo>
                  <a:pt x="0" y="8625"/>
                </a:moveTo>
                <a:lnTo>
                  <a:pt x="1920" y="9585"/>
                </a:lnTo>
                <a:lnTo>
                  <a:pt x="2880" y="10546"/>
                </a:lnTo>
                <a:lnTo>
                  <a:pt x="4785" y="11521"/>
                </a:lnTo>
                <a:lnTo>
                  <a:pt x="5760" y="12466"/>
                </a:lnTo>
                <a:lnTo>
                  <a:pt x="7665" y="13426"/>
                </a:lnTo>
                <a:lnTo>
                  <a:pt x="6720" y="3840"/>
                </a:lnTo>
                <a:lnTo>
                  <a:pt x="3825" y="1904"/>
                </a:lnTo>
                <a:lnTo>
                  <a:pt x="1920" y="0"/>
                </a:lnTo>
                <a:lnTo>
                  <a:pt x="0" y="862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" name="object 178"/>
          <p:cNvSpPr/>
          <p:nvPr/>
        </p:nvSpPr>
        <p:spPr>
          <a:xfrm>
            <a:off x="2315687" y="3126394"/>
            <a:ext cx="35524" cy="65272"/>
          </a:xfrm>
          <a:custGeom>
            <a:avLst/>
            <a:gdLst/>
            <a:ahLst/>
            <a:cxnLst/>
            <a:rect l="l" t="t" r="r" b="b"/>
            <a:pathLst>
              <a:path w="35524" h="65272">
                <a:moveTo>
                  <a:pt x="960" y="63367"/>
                </a:moveTo>
                <a:lnTo>
                  <a:pt x="960" y="64312"/>
                </a:lnTo>
                <a:lnTo>
                  <a:pt x="2880" y="64312"/>
                </a:lnTo>
                <a:lnTo>
                  <a:pt x="3840" y="65272"/>
                </a:lnTo>
                <a:lnTo>
                  <a:pt x="6720" y="65272"/>
                </a:lnTo>
                <a:lnTo>
                  <a:pt x="7680" y="64312"/>
                </a:lnTo>
                <a:lnTo>
                  <a:pt x="10561" y="64312"/>
                </a:lnTo>
                <a:lnTo>
                  <a:pt x="10561" y="63367"/>
                </a:lnTo>
                <a:lnTo>
                  <a:pt x="11521" y="63367"/>
                </a:lnTo>
                <a:lnTo>
                  <a:pt x="11521" y="24002"/>
                </a:lnTo>
                <a:lnTo>
                  <a:pt x="12481" y="21122"/>
                </a:lnTo>
                <a:lnTo>
                  <a:pt x="14401" y="19202"/>
                </a:lnTo>
                <a:lnTo>
                  <a:pt x="15361" y="17282"/>
                </a:lnTo>
                <a:lnTo>
                  <a:pt x="17282" y="16322"/>
                </a:lnTo>
                <a:lnTo>
                  <a:pt x="18242" y="14401"/>
                </a:lnTo>
                <a:lnTo>
                  <a:pt x="19202" y="13441"/>
                </a:lnTo>
                <a:lnTo>
                  <a:pt x="20162" y="12481"/>
                </a:lnTo>
                <a:lnTo>
                  <a:pt x="21122" y="11521"/>
                </a:lnTo>
                <a:lnTo>
                  <a:pt x="22082" y="11521"/>
                </a:lnTo>
                <a:lnTo>
                  <a:pt x="24002" y="10561"/>
                </a:lnTo>
                <a:lnTo>
                  <a:pt x="28803" y="10561"/>
                </a:lnTo>
                <a:lnTo>
                  <a:pt x="28803" y="11521"/>
                </a:lnTo>
                <a:lnTo>
                  <a:pt x="31683" y="11521"/>
                </a:lnTo>
                <a:lnTo>
                  <a:pt x="32644" y="12481"/>
                </a:lnTo>
                <a:lnTo>
                  <a:pt x="34564" y="12481"/>
                </a:lnTo>
                <a:lnTo>
                  <a:pt x="34564" y="10561"/>
                </a:lnTo>
                <a:lnTo>
                  <a:pt x="35524" y="10561"/>
                </a:lnTo>
                <a:lnTo>
                  <a:pt x="35524" y="3840"/>
                </a:lnTo>
                <a:lnTo>
                  <a:pt x="34564" y="3840"/>
                </a:lnTo>
                <a:lnTo>
                  <a:pt x="34564" y="1920"/>
                </a:lnTo>
                <a:lnTo>
                  <a:pt x="32644" y="1920"/>
                </a:lnTo>
                <a:lnTo>
                  <a:pt x="32644" y="960"/>
                </a:lnTo>
                <a:lnTo>
                  <a:pt x="28803" y="960"/>
                </a:lnTo>
                <a:lnTo>
                  <a:pt x="27843" y="0"/>
                </a:lnTo>
                <a:lnTo>
                  <a:pt x="24963" y="0"/>
                </a:lnTo>
                <a:lnTo>
                  <a:pt x="24002" y="960"/>
                </a:lnTo>
                <a:lnTo>
                  <a:pt x="21122" y="960"/>
                </a:lnTo>
                <a:lnTo>
                  <a:pt x="20162" y="1920"/>
                </a:lnTo>
                <a:lnTo>
                  <a:pt x="19202" y="2880"/>
                </a:lnTo>
                <a:lnTo>
                  <a:pt x="17282" y="3840"/>
                </a:lnTo>
                <a:lnTo>
                  <a:pt x="16322" y="4800"/>
                </a:lnTo>
                <a:lnTo>
                  <a:pt x="14401" y="5760"/>
                </a:lnTo>
                <a:lnTo>
                  <a:pt x="13441" y="7680"/>
                </a:lnTo>
                <a:lnTo>
                  <a:pt x="11521" y="9601"/>
                </a:lnTo>
                <a:lnTo>
                  <a:pt x="10561" y="12481"/>
                </a:lnTo>
                <a:lnTo>
                  <a:pt x="10561" y="2880"/>
                </a:lnTo>
                <a:lnTo>
                  <a:pt x="9601" y="2880"/>
                </a:lnTo>
                <a:lnTo>
                  <a:pt x="9601" y="1920"/>
                </a:lnTo>
                <a:lnTo>
                  <a:pt x="7680" y="1920"/>
                </a:lnTo>
                <a:lnTo>
                  <a:pt x="6720" y="960"/>
                </a:lnTo>
                <a:lnTo>
                  <a:pt x="3840" y="960"/>
                </a:lnTo>
                <a:lnTo>
                  <a:pt x="288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63367"/>
                </a:lnTo>
                <a:lnTo>
                  <a:pt x="960" y="6336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" name="object 179"/>
          <p:cNvSpPr/>
          <p:nvPr/>
        </p:nvSpPr>
        <p:spPr>
          <a:xfrm>
            <a:off x="2356972" y="3126394"/>
            <a:ext cx="59512" cy="65272"/>
          </a:xfrm>
          <a:custGeom>
            <a:avLst/>
            <a:gdLst/>
            <a:ahLst/>
            <a:cxnLst/>
            <a:rect l="l" t="t" r="r" b="b"/>
            <a:pathLst>
              <a:path w="59512" h="65272">
                <a:moveTo>
                  <a:pt x="0" y="28803"/>
                </a:moveTo>
                <a:lnTo>
                  <a:pt x="0" y="38404"/>
                </a:lnTo>
                <a:lnTo>
                  <a:pt x="960" y="43205"/>
                </a:lnTo>
                <a:lnTo>
                  <a:pt x="1905" y="47030"/>
                </a:lnTo>
                <a:lnTo>
                  <a:pt x="2880" y="50871"/>
                </a:lnTo>
                <a:lnTo>
                  <a:pt x="4785" y="54711"/>
                </a:lnTo>
                <a:lnTo>
                  <a:pt x="7680" y="57591"/>
                </a:lnTo>
                <a:lnTo>
                  <a:pt x="9585" y="59527"/>
                </a:lnTo>
                <a:lnTo>
                  <a:pt x="12466" y="62392"/>
                </a:lnTo>
                <a:lnTo>
                  <a:pt x="12466" y="42245"/>
                </a:lnTo>
                <a:lnTo>
                  <a:pt x="11521" y="39364"/>
                </a:lnTo>
                <a:lnTo>
                  <a:pt x="11521" y="25923"/>
                </a:lnTo>
                <a:lnTo>
                  <a:pt x="12466" y="23042"/>
                </a:lnTo>
                <a:lnTo>
                  <a:pt x="13426" y="20162"/>
                </a:lnTo>
                <a:lnTo>
                  <a:pt x="14401" y="18242"/>
                </a:lnTo>
                <a:lnTo>
                  <a:pt x="16306" y="16322"/>
                </a:lnTo>
                <a:lnTo>
                  <a:pt x="17282" y="14401"/>
                </a:lnTo>
                <a:lnTo>
                  <a:pt x="19187" y="12481"/>
                </a:lnTo>
                <a:lnTo>
                  <a:pt x="22067" y="11521"/>
                </a:lnTo>
                <a:lnTo>
                  <a:pt x="23987" y="9601"/>
                </a:lnTo>
                <a:lnTo>
                  <a:pt x="33588" y="9601"/>
                </a:lnTo>
                <a:lnTo>
                  <a:pt x="36469" y="10561"/>
                </a:lnTo>
                <a:lnTo>
                  <a:pt x="38389" y="11521"/>
                </a:lnTo>
                <a:lnTo>
                  <a:pt x="41269" y="12481"/>
                </a:lnTo>
                <a:lnTo>
                  <a:pt x="43190" y="14401"/>
                </a:lnTo>
                <a:lnTo>
                  <a:pt x="44150" y="16322"/>
                </a:lnTo>
                <a:lnTo>
                  <a:pt x="46070" y="18242"/>
                </a:lnTo>
                <a:lnTo>
                  <a:pt x="47030" y="21122"/>
                </a:lnTo>
                <a:lnTo>
                  <a:pt x="47030" y="24002"/>
                </a:lnTo>
                <a:lnTo>
                  <a:pt x="47990" y="26883"/>
                </a:lnTo>
                <a:lnTo>
                  <a:pt x="47990" y="39364"/>
                </a:lnTo>
                <a:lnTo>
                  <a:pt x="47030" y="42245"/>
                </a:lnTo>
                <a:lnTo>
                  <a:pt x="46070" y="45125"/>
                </a:lnTo>
                <a:lnTo>
                  <a:pt x="45110" y="48006"/>
                </a:lnTo>
                <a:lnTo>
                  <a:pt x="44150" y="49926"/>
                </a:lnTo>
                <a:lnTo>
                  <a:pt x="42230" y="51846"/>
                </a:lnTo>
                <a:lnTo>
                  <a:pt x="40309" y="53751"/>
                </a:lnTo>
                <a:lnTo>
                  <a:pt x="38389" y="54711"/>
                </a:lnTo>
                <a:lnTo>
                  <a:pt x="35509" y="55686"/>
                </a:lnTo>
                <a:lnTo>
                  <a:pt x="32628" y="56647"/>
                </a:lnTo>
                <a:lnTo>
                  <a:pt x="25908" y="56647"/>
                </a:lnTo>
                <a:lnTo>
                  <a:pt x="23027" y="55686"/>
                </a:lnTo>
                <a:lnTo>
                  <a:pt x="21122" y="54711"/>
                </a:lnTo>
                <a:lnTo>
                  <a:pt x="18242" y="53751"/>
                </a:lnTo>
                <a:lnTo>
                  <a:pt x="16306" y="51846"/>
                </a:lnTo>
                <a:lnTo>
                  <a:pt x="16306" y="63367"/>
                </a:lnTo>
                <a:lnTo>
                  <a:pt x="20147" y="65272"/>
                </a:lnTo>
                <a:lnTo>
                  <a:pt x="38389" y="65272"/>
                </a:lnTo>
                <a:lnTo>
                  <a:pt x="42230" y="63367"/>
                </a:lnTo>
                <a:lnTo>
                  <a:pt x="46070" y="61432"/>
                </a:lnTo>
                <a:lnTo>
                  <a:pt x="49911" y="59527"/>
                </a:lnTo>
                <a:lnTo>
                  <a:pt x="51831" y="56647"/>
                </a:lnTo>
                <a:lnTo>
                  <a:pt x="54711" y="53751"/>
                </a:lnTo>
                <a:lnTo>
                  <a:pt x="56631" y="49926"/>
                </a:lnTo>
                <a:lnTo>
                  <a:pt x="57591" y="46085"/>
                </a:lnTo>
                <a:lnTo>
                  <a:pt x="58552" y="41285"/>
                </a:lnTo>
                <a:lnTo>
                  <a:pt x="59512" y="37444"/>
                </a:lnTo>
                <a:lnTo>
                  <a:pt x="59512" y="27843"/>
                </a:lnTo>
                <a:lnTo>
                  <a:pt x="58552" y="23042"/>
                </a:lnTo>
                <a:lnTo>
                  <a:pt x="57591" y="19202"/>
                </a:lnTo>
                <a:lnTo>
                  <a:pt x="56631" y="15361"/>
                </a:lnTo>
                <a:lnTo>
                  <a:pt x="54711" y="11521"/>
                </a:lnTo>
                <a:lnTo>
                  <a:pt x="52791" y="8641"/>
                </a:lnTo>
                <a:lnTo>
                  <a:pt x="49911" y="5760"/>
                </a:lnTo>
                <a:lnTo>
                  <a:pt x="47030" y="3840"/>
                </a:lnTo>
                <a:lnTo>
                  <a:pt x="43190" y="2880"/>
                </a:lnTo>
                <a:lnTo>
                  <a:pt x="39349" y="960"/>
                </a:lnTo>
                <a:lnTo>
                  <a:pt x="35509" y="0"/>
                </a:lnTo>
                <a:lnTo>
                  <a:pt x="24963" y="0"/>
                </a:lnTo>
                <a:lnTo>
                  <a:pt x="21122" y="960"/>
                </a:lnTo>
                <a:lnTo>
                  <a:pt x="17282" y="2880"/>
                </a:lnTo>
                <a:lnTo>
                  <a:pt x="13426" y="4800"/>
                </a:lnTo>
                <a:lnTo>
                  <a:pt x="10561" y="6720"/>
                </a:lnTo>
                <a:lnTo>
                  <a:pt x="7680" y="9601"/>
                </a:lnTo>
                <a:lnTo>
                  <a:pt x="4785" y="12481"/>
                </a:lnTo>
                <a:lnTo>
                  <a:pt x="2880" y="16322"/>
                </a:lnTo>
                <a:lnTo>
                  <a:pt x="1905" y="20162"/>
                </a:lnTo>
                <a:lnTo>
                  <a:pt x="960" y="24002"/>
                </a:lnTo>
                <a:lnTo>
                  <a:pt x="0" y="2880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" name="object 180"/>
          <p:cNvSpPr/>
          <p:nvPr/>
        </p:nvSpPr>
        <p:spPr>
          <a:xfrm>
            <a:off x="2369439" y="3168639"/>
            <a:ext cx="3840" cy="21122"/>
          </a:xfrm>
          <a:custGeom>
            <a:avLst/>
            <a:gdLst/>
            <a:ahLst/>
            <a:cxnLst/>
            <a:rect l="l" t="t" r="r" b="b"/>
            <a:pathLst>
              <a:path w="3840" h="21122">
                <a:moveTo>
                  <a:pt x="3840" y="21122"/>
                </a:moveTo>
                <a:lnTo>
                  <a:pt x="3840" y="9601"/>
                </a:lnTo>
                <a:lnTo>
                  <a:pt x="2880" y="7680"/>
                </a:lnTo>
                <a:lnTo>
                  <a:pt x="1935" y="4785"/>
                </a:lnTo>
                <a:lnTo>
                  <a:pt x="960" y="2880"/>
                </a:lnTo>
                <a:lnTo>
                  <a:pt x="0" y="0"/>
                </a:lnTo>
                <a:lnTo>
                  <a:pt x="0" y="20147"/>
                </a:lnTo>
                <a:lnTo>
                  <a:pt x="3840" y="211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" name="object 181"/>
          <p:cNvSpPr/>
          <p:nvPr/>
        </p:nvSpPr>
        <p:spPr>
          <a:xfrm>
            <a:off x="2428966" y="3099511"/>
            <a:ext cx="54711" cy="92156"/>
          </a:xfrm>
          <a:custGeom>
            <a:avLst/>
            <a:gdLst/>
            <a:ahLst/>
            <a:cxnLst/>
            <a:rect l="l" t="t" r="r" b="b"/>
            <a:pathLst>
              <a:path w="54711" h="92156">
                <a:moveTo>
                  <a:pt x="54711" y="960"/>
                </a:moveTo>
                <a:lnTo>
                  <a:pt x="53751" y="960"/>
                </a:lnTo>
                <a:lnTo>
                  <a:pt x="53751" y="0"/>
                </a:lnTo>
                <a:lnTo>
                  <a:pt x="44165" y="0"/>
                </a:lnTo>
                <a:lnTo>
                  <a:pt x="44165" y="36484"/>
                </a:lnTo>
                <a:lnTo>
                  <a:pt x="41269" y="33604"/>
                </a:lnTo>
                <a:lnTo>
                  <a:pt x="38389" y="30723"/>
                </a:lnTo>
                <a:lnTo>
                  <a:pt x="35509" y="29763"/>
                </a:lnTo>
                <a:lnTo>
                  <a:pt x="32644" y="27843"/>
                </a:lnTo>
                <a:lnTo>
                  <a:pt x="28803" y="26883"/>
                </a:lnTo>
                <a:lnTo>
                  <a:pt x="21122" y="26883"/>
                </a:lnTo>
                <a:lnTo>
                  <a:pt x="17282" y="27843"/>
                </a:lnTo>
                <a:lnTo>
                  <a:pt x="14401" y="29763"/>
                </a:lnTo>
                <a:lnTo>
                  <a:pt x="11521" y="31683"/>
                </a:lnTo>
                <a:lnTo>
                  <a:pt x="8641" y="33604"/>
                </a:lnTo>
                <a:lnTo>
                  <a:pt x="6720" y="36484"/>
                </a:lnTo>
                <a:lnTo>
                  <a:pt x="3840" y="39364"/>
                </a:lnTo>
                <a:lnTo>
                  <a:pt x="2880" y="43205"/>
                </a:lnTo>
                <a:lnTo>
                  <a:pt x="1920" y="47045"/>
                </a:lnTo>
                <a:lnTo>
                  <a:pt x="0" y="50886"/>
                </a:lnTo>
                <a:lnTo>
                  <a:pt x="0" y="69128"/>
                </a:lnTo>
                <a:lnTo>
                  <a:pt x="960" y="72969"/>
                </a:lnTo>
                <a:lnTo>
                  <a:pt x="1920" y="76809"/>
                </a:lnTo>
                <a:lnTo>
                  <a:pt x="3840" y="80634"/>
                </a:lnTo>
                <a:lnTo>
                  <a:pt x="5760" y="83530"/>
                </a:lnTo>
                <a:lnTo>
                  <a:pt x="7680" y="86410"/>
                </a:lnTo>
                <a:lnTo>
                  <a:pt x="9601" y="88315"/>
                </a:lnTo>
                <a:lnTo>
                  <a:pt x="13441" y="90251"/>
                </a:lnTo>
                <a:lnTo>
                  <a:pt x="11521" y="68168"/>
                </a:lnTo>
                <a:lnTo>
                  <a:pt x="11521" y="53766"/>
                </a:lnTo>
                <a:lnTo>
                  <a:pt x="12481" y="50886"/>
                </a:lnTo>
                <a:lnTo>
                  <a:pt x="12481" y="48005"/>
                </a:lnTo>
                <a:lnTo>
                  <a:pt x="13441" y="46085"/>
                </a:lnTo>
                <a:lnTo>
                  <a:pt x="14401" y="44165"/>
                </a:lnTo>
                <a:lnTo>
                  <a:pt x="16322" y="41285"/>
                </a:lnTo>
                <a:lnTo>
                  <a:pt x="17282" y="40325"/>
                </a:lnTo>
                <a:lnTo>
                  <a:pt x="19202" y="38404"/>
                </a:lnTo>
                <a:lnTo>
                  <a:pt x="21122" y="37444"/>
                </a:lnTo>
                <a:lnTo>
                  <a:pt x="23987" y="36484"/>
                </a:lnTo>
                <a:lnTo>
                  <a:pt x="29763" y="36484"/>
                </a:lnTo>
                <a:lnTo>
                  <a:pt x="32644" y="37444"/>
                </a:lnTo>
                <a:lnTo>
                  <a:pt x="35509" y="39364"/>
                </a:lnTo>
                <a:lnTo>
                  <a:pt x="37444" y="41285"/>
                </a:lnTo>
                <a:lnTo>
                  <a:pt x="41269" y="44165"/>
                </a:lnTo>
                <a:lnTo>
                  <a:pt x="44165" y="48005"/>
                </a:lnTo>
                <a:lnTo>
                  <a:pt x="44165" y="72008"/>
                </a:lnTo>
                <a:lnTo>
                  <a:pt x="42230" y="73914"/>
                </a:lnTo>
                <a:lnTo>
                  <a:pt x="40325" y="75849"/>
                </a:lnTo>
                <a:lnTo>
                  <a:pt x="38389" y="76809"/>
                </a:lnTo>
                <a:lnTo>
                  <a:pt x="37444" y="78729"/>
                </a:lnTo>
                <a:lnTo>
                  <a:pt x="35509" y="79689"/>
                </a:lnTo>
                <a:lnTo>
                  <a:pt x="34549" y="80634"/>
                </a:lnTo>
                <a:lnTo>
                  <a:pt x="32644" y="81594"/>
                </a:lnTo>
                <a:lnTo>
                  <a:pt x="31668" y="82570"/>
                </a:lnTo>
                <a:lnTo>
                  <a:pt x="29763" y="82570"/>
                </a:lnTo>
                <a:lnTo>
                  <a:pt x="28803" y="83530"/>
                </a:lnTo>
                <a:lnTo>
                  <a:pt x="23042" y="83530"/>
                </a:lnTo>
                <a:lnTo>
                  <a:pt x="21122" y="82570"/>
                </a:lnTo>
                <a:lnTo>
                  <a:pt x="19202" y="81594"/>
                </a:lnTo>
                <a:lnTo>
                  <a:pt x="17282" y="79689"/>
                </a:lnTo>
                <a:lnTo>
                  <a:pt x="15361" y="77754"/>
                </a:lnTo>
                <a:lnTo>
                  <a:pt x="16322" y="92156"/>
                </a:lnTo>
                <a:lnTo>
                  <a:pt x="27828" y="92156"/>
                </a:lnTo>
                <a:lnTo>
                  <a:pt x="31668" y="91196"/>
                </a:lnTo>
                <a:lnTo>
                  <a:pt x="35509" y="89275"/>
                </a:lnTo>
                <a:lnTo>
                  <a:pt x="38389" y="87355"/>
                </a:lnTo>
                <a:lnTo>
                  <a:pt x="42230" y="85435"/>
                </a:lnTo>
                <a:lnTo>
                  <a:pt x="45110" y="81594"/>
                </a:lnTo>
                <a:lnTo>
                  <a:pt x="45110" y="91196"/>
                </a:lnTo>
                <a:lnTo>
                  <a:pt x="47990" y="91196"/>
                </a:lnTo>
                <a:lnTo>
                  <a:pt x="47990" y="92156"/>
                </a:lnTo>
                <a:lnTo>
                  <a:pt x="50886" y="92156"/>
                </a:lnTo>
                <a:lnTo>
                  <a:pt x="51831" y="91196"/>
                </a:lnTo>
                <a:lnTo>
                  <a:pt x="54711" y="91196"/>
                </a:lnTo>
                <a:lnTo>
                  <a:pt x="54711" y="9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" name="object 182"/>
          <p:cNvSpPr/>
          <p:nvPr/>
        </p:nvSpPr>
        <p:spPr>
          <a:xfrm>
            <a:off x="2440487" y="3167679"/>
            <a:ext cx="4800" cy="23987"/>
          </a:xfrm>
          <a:custGeom>
            <a:avLst/>
            <a:gdLst/>
            <a:ahLst/>
            <a:cxnLst/>
            <a:rect l="l" t="t" r="r" b="b"/>
            <a:pathLst>
              <a:path w="4800" h="23987">
                <a:moveTo>
                  <a:pt x="3840" y="9585"/>
                </a:moveTo>
                <a:lnTo>
                  <a:pt x="2880" y="7680"/>
                </a:lnTo>
                <a:lnTo>
                  <a:pt x="1920" y="5745"/>
                </a:lnTo>
                <a:lnTo>
                  <a:pt x="960" y="2880"/>
                </a:lnTo>
                <a:lnTo>
                  <a:pt x="0" y="0"/>
                </a:lnTo>
                <a:lnTo>
                  <a:pt x="1920" y="22082"/>
                </a:lnTo>
                <a:lnTo>
                  <a:pt x="4800" y="23987"/>
                </a:lnTo>
                <a:lnTo>
                  <a:pt x="3840" y="958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" name="object 183"/>
          <p:cNvSpPr/>
          <p:nvPr/>
        </p:nvSpPr>
        <p:spPr>
          <a:xfrm>
            <a:off x="2503840" y="3127354"/>
            <a:ext cx="50871" cy="64312"/>
          </a:xfrm>
          <a:custGeom>
            <a:avLst/>
            <a:gdLst/>
            <a:ahLst/>
            <a:cxnLst/>
            <a:rect l="l" t="t" r="r" b="b"/>
            <a:pathLst>
              <a:path w="50871" h="64312">
                <a:moveTo>
                  <a:pt x="50871" y="960"/>
                </a:moveTo>
                <a:lnTo>
                  <a:pt x="48005" y="960"/>
                </a:lnTo>
                <a:lnTo>
                  <a:pt x="47030" y="0"/>
                </a:lnTo>
                <a:lnTo>
                  <a:pt x="43205" y="0"/>
                </a:lnTo>
                <a:lnTo>
                  <a:pt x="43205" y="960"/>
                </a:lnTo>
                <a:lnTo>
                  <a:pt x="40325" y="960"/>
                </a:lnTo>
                <a:lnTo>
                  <a:pt x="40325" y="44165"/>
                </a:lnTo>
                <a:lnTo>
                  <a:pt x="37444" y="48006"/>
                </a:lnTo>
                <a:lnTo>
                  <a:pt x="33604" y="50886"/>
                </a:lnTo>
                <a:lnTo>
                  <a:pt x="31683" y="52791"/>
                </a:lnTo>
                <a:lnTo>
                  <a:pt x="28803" y="54726"/>
                </a:lnTo>
                <a:lnTo>
                  <a:pt x="25923" y="55686"/>
                </a:lnTo>
                <a:lnTo>
                  <a:pt x="21122" y="55686"/>
                </a:lnTo>
                <a:lnTo>
                  <a:pt x="19202" y="54726"/>
                </a:lnTo>
                <a:lnTo>
                  <a:pt x="17282" y="53751"/>
                </a:lnTo>
                <a:lnTo>
                  <a:pt x="16322" y="53751"/>
                </a:lnTo>
                <a:lnTo>
                  <a:pt x="14401" y="51846"/>
                </a:lnTo>
                <a:lnTo>
                  <a:pt x="13441" y="50886"/>
                </a:lnTo>
                <a:lnTo>
                  <a:pt x="12481" y="48966"/>
                </a:lnTo>
                <a:lnTo>
                  <a:pt x="11521" y="47045"/>
                </a:lnTo>
                <a:lnTo>
                  <a:pt x="11521" y="45125"/>
                </a:lnTo>
                <a:lnTo>
                  <a:pt x="10561" y="43205"/>
                </a:lnTo>
                <a:lnTo>
                  <a:pt x="10561" y="960"/>
                </a:lnTo>
                <a:lnTo>
                  <a:pt x="7680" y="960"/>
                </a:lnTo>
                <a:lnTo>
                  <a:pt x="6720" y="0"/>
                </a:lnTo>
                <a:lnTo>
                  <a:pt x="2880" y="0"/>
                </a:lnTo>
                <a:lnTo>
                  <a:pt x="2880" y="960"/>
                </a:lnTo>
                <a:lnTo>
                  <a:pt x="0" y="960"/>
                </a:lnTo>
                <a:lnTo>
                  <a:pt x="0" y="46070"/>
                </a:lnTo>
                <a:lnTo>
                  <a:pt x="960" y="49911"/>
                </a:lnTo>
                <a:lnTo>
                  <a:pt x="1920" y="52791"/>
                </a:lnTo>
                <a:lnTo>
                  <a:pt x="2880" y="54726"/>
                </a:lnTo>
                <a:lnTo>
                  <a:pt x="4800" y="57591"/>
                </a:lnTo>
                <a:lnTo>
                  <a:pt x="5760" y="59512"/>
                </a:lnTo>
                <a:lnTo>
                  <a:pt x="8641" y="61432"/>
                </a:lnTo>
                <a:lnTo>
                  <a:pt x="10561" y="62407"/>
                </a:lnTo>
                <a:lnTo>
                  <a:pt x="13441" y="64312"/>
                </a:lnTo>
                <a:lnTo>
                  <a:pt x="27843" y="64312"/>
                </a:lnTo>
                <a:lnTo>
                  <a:pt x="30723" y="62407"/>
                </a:lnTo>
                <a:lnTo>
                  <a:pt x="34564" y="60472"/>
                </a:lnTo>
                <a:lnTo>
                  <a:pt x="37444" y="57591"/>
                </a:lnTo>
                <a:lnTo>
                  <a:pt x="41285" y="53751"/>
                </a:lnTo>
                <a:lnTo>
                  <a:pt x="41285" y="63352"/>
                </a:lnTo>
                <a:lnTo>
                  <a:pt x="43205" y="63352"/>
                </a:lnTo>
                <a:lnTo>
                  <a:pt x="44165" y="64312"/>
                </a:lnTo>
                <a:lnTo>
                  <a:pt x="47030" y="64312"/>
                </a:lnTo>
                <a:lnTo>
                  <a:pt x="48005" y="63352"/>
                </a:lnTo>
                <a:lnTo>
                  <a:pt x="50871" y="63352"/>
                </a:lnTo>
                <a:lnTo>
                  <a:pt x="50871" y="9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" name="object 184"/>
          <p:cNvSpPr/>
          <p:nvPr/>
        </p:nvSpPr>
        <p:spPr>
          <a:xfrm>
            <a:off x="2571048" y="3126394"/>
            <a:ext cx="47030" cy="65272"/>
          </a:xfrm>
          <a:custGeom>
            <a:avLst/>
            <a:gdLst/>
            <a:ahLst/>
            <a:cxnLst/>
            <a:rect l="l" t="t" r="r" b="b"/>
            <a:pathLst>
              <a:path w="47030" h="65272">
                <a:moveTo>
                  <a:pt x="45110" y="6720"/>
                </a:moveTo>
                <a:lnTo>
                  <a:pt x="44150" y="6720"/>
                </a:lnTo>
                <a:lnTo>
                  <a:pt x="44150" y="5760"/>
                </a:lnTo>
                <a:lnTo>
                  <a:pt x="43190" y="4800"/>
                </a:lnTo>
                <a:lnTo>
                  <a:pt x="42230" y="4800"/>
                </a:lnTo>
                <a:lnTo>
                  <a:pt x="40309" y="3840"/>
                </a:lnTo>
                <a:lnTo>
                  <a:pt x="39349" y="2880"/>
                </a:lnTo>
                <a:lnTo>
                  <a:pt x="38389" y="1920"/>
                </a:lnTo>
                <a:lnTo>
                  <a:pt x="36469" y="1920"/>
                </a:lnTo>
                <a:lnTo>
                  <a:pt x="34549" y="960"/>
                </a:lnTo>
                <a:lnTo>
                  <a:pt x="31668" y="960"/>
                </a:lnTo>
                <a:lnTo>
                  <a:pt x="29748" y="0"/>
                </a:lnTo>
                <a:lnTo>
                  <a:pt x="23987" y="0"/>
                </a:lnTo>
                <a:lnTo>
                  <a:pt x="20147" y="960"/>
                </a:lnTo>
                <a:lnTo>
                  <a:pt x="16306" y="2880"/>
                </a:lnTo>
                <a:lnTo>
                  <a:pt x="13426" y="3840"/>
                </a:lnTo>
                <a:lnTo>
                  <a:pt x="10546" y="5760"/>
                </a:lnTo>
                <a:lnTo>
                  <a:pt x="7665" y="8641"/>
                </a:lnTo>
                <a:lnTo>
                  <a:pt x="5745" y="11521"/>
                </a:lnTo>
                <a:lnTo>
                  <a:pt x="3825" y="14401"/>
                </a:lnTo>
                <a:lnTo>
                  <a:pt x="1905" y="19202"/>
                </a:lnTo>
                <a:lnTo>
                  <a:pt x="0" y="23042"/>
                </a:lnTo>
                <a:lnTo>
                  <a:pt x="0" y="43205"/>
                </a:lnTo>
                <a:lnTo>
                  <a:pt x="1905" y="47030"/>
                </a:lnTo>
                <a:lnTo>
                  <a:pt x="2880" y="51846"/>
                </a:lnTo>
                <a:lnTo>
                  <a:pt x="4785" y="54711"/>
                </a:lnTo>
                <a:lnTo>
                  <a:pt x="6720" y="57591"/>
                </a:lnTo>
                <a:lnTo>
                  <a:pt x="8625" y="60472"/>
                </a:lnTo>
                <a:lnTo>
                  <a:pt x="11506" y="62392"/>
                </a:lnTo>
                <a:lnTo>
                  <a:pt x="15346" y="63367"/>
                </a:lnTo>
                <a:lnTo>
                  <a:pt x="18227" y="65272"/>
                </a:lnTo>
                <a:lnTo>
                  <a:pt x="32628" y="65272"/>
                </a:lnTo>
                <a:lnTo>
                  <a:pt x="34549" y="64312"/>
                </a:lnTo>
                <a:lnTo>
                  <a:pt x="36469" y="64312"/>
                </a:lnTo>
                <a:lnTo>
                  <a:pt x="37429" y="63367"/>
                </a:lnTo>
                <a:lnTo>
                  <a:pt x="39349" y="63367"/>
                </a:lnTo>
                <a:lnTo>
                  <a:pt x="41269" y="62392"/>
                </a:lnTo>
                <a:lnTo>
                  <a:pt x="42230" y="61432"/>
                </a:lnTo>
                <a:lnTo>
                  <a:pt x="43190" y="60472"/>
                </a:lnTo>
                <a:lnTo>
                  <a:pt x="44150" y="59527"/>
                </a:lnTo>
                <a:lnTo>
                  <a:pt x="45110" y="59527"/>
                </a:lnTo>
                <a:lnTo>
                  <a:pt x="45110" y="58552"/>
                </a:lnTo>
                <a:lnTo>
                  <a:pt x="46070" y="58552"/>
                </a:lnTo>
                <a:lnTo>
                  <a:pt x="46070" y="56647"/>
                </a:lnTo>
                <a:lnTo>
                  <a:pt x="47030" y="56647"/>
                </a:lnTo>
                <a:lnTo>
                  <a:pt x="47030" y="51846"/>
                </a:lnTo>
                <a:lnTo>
                  <a:pt x="46070" y="50871"/>
                </a:lnTo>
                <a:lnTo>
                  <a:pt x="46070" y="48966"/>
                </a:lnTo>
                <a:lnTo>
                  <a:pt x="43190" y="48966"/>
                </a:lnTo>
                <a:lnTo>
                  <a:pt x="42230" y="49926"/>
                </a:lnTo>
                <a:lnTo>
                  <a:pt x="42230" y="50871"/>
                </a:lnTo>
                <a:lnTo>
                  <a:pt x="40309" y="51846"/>
                </a:lnTo>
                <a:lnTo>
                  <a:pt x="39349" y="52806"/>
                </a:lnTo>
                <a:lnTo>
                  <a:pt x="37429" y="53751"/>
                </a:lnTo>
                <a:lnTo>
                  <a:pt x="36469" y="54711"/>
                </a:lnTo>
                <a:lnTo>
                  <a:pt x="34549" y="54711"/>
                </a:lnTo>
                <a:lnTo>
                  <a:pt x="32628" y="55686"/>
                </a:lnTo>
                <a:lnTo>
                  <a:pt x="29748" y="56647"/>
                </a:lnTo>
                <a:lnTo>
                  <a:pt x="24947" y="56647"/>
                </a:lnTo>
                <a:lnTo>
                  <a:pt x="23027" y="55686"/>
                </a:lnTo>
                <a:lnTo>
                  <a:pt x="20147" y="54711"/>
                </a:lnTo>
                <a:lnTo>
                  <a:pt x="18227" y="53751"/>
                </a:lnTo>
                <a:lnTo>
                  <a:pt x="17266" y="52806"/>
                </a:lnTo>
                <a:lnTo>
                  <a:pt x="15346" y="50871"/>
                </a:lnTo>
                <a:lnTo>
                  <a:pt x="14386" y="48966"/>
                </a:lnTo>
                <a:lnTo>
                  <a:pt x="12466" y="46085"/>
                </a:lnTo>
                <a:lnTo>
                  <a:pt x="12466" y="43205"/>
                </a:lnTo>
                <a:lnTo>
                  <a:pt x="11506" y="40325"/>
                </a:lnTo>
                <a:lnTo>
                  <a:pt x="11506" y="25923"/>
                </a:lnTo>
                <a:lnTo>
                  <a:pt x="12466" y="20162"/>
                </a:lnTo>
                <a:lnTo>
                  <a:pt x="15346" y="15361"/>
                </a:lnTo>
                <a:lnTo>
                  <a:pt x="18227" y="11521"/>
                </a:lnTo>
                <a:lnTo>
                  <a:pt x="22067" y="9601"/>
                </a:lnTo>
                <a:lnTo>
                  <a:pt x="32628" y="9601"/>
                </a:lnTo>
                <a:lnTo>
                  <a:pt x="33588" y="10561"/>
                </a:lnTo>
                <a:lnTo>
                  <a:pt x="35509" y="11521"/>
                </a:lnTo>
                <a:lnTo>
                  <a:pt x="37429" y="12481"/>
                </a:lnTo>
                <a:lnTo>
                  <a:pt x="38389" y="13441"/>
                </a:lnTo>
                <a:lnTo>
                  <a:pt x="40309" y="14401"/>
                </a:lnTo>
                <a:lnTo>
                  <a:pt x="41269" y="14401"/>
                </a:lnTo>
                <a:lnTo>
                  <a:pt x="42230" y="15361"/>
                </a:lnTo>
                <a:lnTo>
                  <a:pt x="43190" y="16322"/>
                </a:lnTo>
                <a:lnTo>
                  <a:pt x="45110" y="16322"/>
                </a:lnTo>
                <a:lnTo>
                  <a:pt x="46070" y="15361"/>
                </a:lnTo>
                <a:lnTo>
                  <a:pt x="46070" y="7680"/>
                </a:lnTo>
                <a:lnTo>
                  <a:pt x="45110" y="7680"/>
                </a:lnTo>
                <a:lnTo>
                  <a:pt x="45110" y="67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" name="object 185"/>
          <p:cNvSpPr/>
          <p:nvPr/>
        </p:nvSpPr>
        <p:spPr>
          <a:xfrm>
            <a:off x="2628640" y="3130235"/>
            <a:ext cx="51831" cy="61432"/>
          </a:xfrm>
          <a:custGeom>
            <a:avLst/>
            <a:gdLst/>
            <a:ahLst/>
            <a:cxnLst/>
            <a:rect l="l" t="t" r="r" b="b"/>
            <a:pathLst>
              <a:path w="51831" h="61432">
                <a:moveTo>
                  <a:pt x="11521" y="18242"/>
                </a:moveTo>
                <a:lnTo>
                  <a:pt x="12481" y="16322"/>
                </a:lnTo>
                <a:lnTo>
                  <a:pt x="12481" y="0"/>
                </a:lnTo>
                <a:lnTo>
                  <a:pt x="9601" y="2880"/>
                </a:lnTo>
                <a:lnTo>
                  <a:pt x="7680" y="5760"/>
                </a:lnTo>
                <a:lnTo>
                  <a:pt x="4800" y="8641"/>
                </a:lnTo>
                <a:lnTo>
                  <a:pt x="2880" y="11521"/>
                </a:lnTo>
                <a:lnTo>
                  <a:pt x="1920" y="15361"/>
                </a:lnTo>
                <a:lnTo>
                  <a:pt x="0" y="20162"/>
                </a:lnTo>
                <a:lnTo>
                  <a:pt x="0" y="39364"/>
                </a:lnTo>
                <a:lnTo>
                  <a:pt x="1920" y="43190"/>
                </a:lnTo>
                <a:lnTo>
                  <a:pt x="2880" y="48006"/>
                </a:lnTo>
                <a:lnTo>
                  <a:pt x="4800" y="50871"/>
                </a:lnTo>
                <a:lnTo>
                  <a:pt x="7680" y="53751"/>
                </a:lnTo>
                <a:lnTo>
                  <a:pt x="9601" y="56631"/>
                </a:lnTo>
                <a:lnTo>
                  <a:pt x="13441" y="58552"/>
                </a:lnTo>
                <a:lnTo>
                  <a:pt x="16322" y="59527"/>
                </a:lnTo>
                <a:lnTo>
                  <a:pt x="20147" y="61432"/>
                </a:lnTo>
                <a:lnTo>
                  <a:pt x="37429" y="61432"/>
                </a:lnTo>
                <a:lnTo>
                  <a:pt x="40325" y="60472"/>
                </a:lnTo>
                <a:lnTo>
                  <a:pt x="42230" y="60472"/>
                </a:lnTo>
                <a:lnTo>
                  <a:pt x="44150" y="59527"/>
                </a:lnTo>
                <a:lnTo>
                  <a:pt x="46070" y="59527"/>
                </a:lnTo>
                <a:lnTo>
                  <a:pt x="47045" y="58552"/>
                </a:lnTo>
                <a:lnTo>
                  <a:pt x="48950" y="58552"/>
                </a:lnTo>
                <a:lnTo>
                  <a:pt x="49911" y="57591"/>
                </a:lnTo>
                <a:lnTo>
                  <a:pt x="50871" y="57591"/>
                </a:lnTo>
                <a:lnTo>
                  <a:pt x="50871" y="56631"/>
                </a:lnTo>
                <a:lnTo>
                  <a:pt x="51831" y="56631"/>
                </a:lnTo>
                <a:lnTo>
                  <a:pt x="51831" y="48966"/>
                </a:lnTo>
                <a:lnTo>
                  <a:pt x="47990" y="48966"/>
                </a:lnTo>
                <a:lnTo>
                  <a:pt x="47045" y="49911"/>
                </a:lnTo>
                <a:lnTo>
                  <a:pt x="45110" y="49911"/>
                </a:lnTo>
                <a:lnTo>
                  <a:pt x="44150" y="50871"/>
                </a:lnTo>
                <a:lnTo>
                  <a:pt x="42230" y="50871"/>
                </a:lnTo>
                <a:lnTo>
                  <a:pt x="40325" y="51846"/>
                </a:lnTo>
                <a:lnTo>
                  <a:pt x="38389" y="52806"/>
                </a:lnTo>
                <a:lnTo>
                  <a:pt x="23987" y="52806"/>
                </a:lnTo>
                <a:lnTo>
                  <a:pt x="21122" y="51846"/>
                </a:lnTo>
                <a:lnTo>
                  <a:pt x="19202" y="50871"/>
                </a:lnTo>
                <a:lnTo>
                  <a:pt x="17282" y="48966"/>
                </a:lnTo>
                <a:lnTo>
                  <a:pt x="15361" y="47030"/>
                </a:lnTo>
                <a:lnTo>
                  <a:pt x="14401" y="45125"/>
                </a:lnTo>
                <a:lnTo>
                  <a:pt x="12481" y="43190"/>
                </a:lnTo>
                <a:lnTo>
                  <a:pt x="12481" y="40325"/>
                </a:lnTo>
                <a:lnTo>
                  <a:pt x="11521" y="37444"/>
                </a:lnTo>
                <a:lnTo>
                  <a:pt x="11521" y="182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" name="object 186"/>
          <p:cNvSpPr/>
          <p:nvPr/>
        </p:nvSpPr>
        <p:spPr>
          <a:xfrm>
            <a:off x="2640162" y="3126394"/>
            <a:ext cx="43190" cy="35524"/>
          </a:xfrm>
          <a:custGeom>
            <a:avLst/>
            <a:gdLst/>
            <a:ahLst/>
            <a:cxnLst/>
            <a:rect l="l" t="t" r="r" b="b"/>
            <a:pathLst>
              <a:path w="43190" h="35524">
                <a:moveTo>
                  <a:pt x="36469" y="8641"/>
                </a:moveTo>
                <a:lnTo>
                  <a:pt x="34549" y="5760"/>
                </a:lnTo>
                <a:lnTo>
                  <a:pt x="31683" y="3840"/>
                </a:lnTo>
                <a:lnTo>
                  <a:pt x="28803" y="2880"/>
                </a:lnTo>
                <a:lnTo>
                  <a:pt x="24963" y="960"/>
                </a:lnTo>
                <a:lnTo>
                  <a:pt x="21122" y="0"/>
                </a:lnTo>
                <a:lnTo>
                  <a:pt x="12466" y="0"/>
                </a:lnTo>
                <a:lnTo>
                  <a:pt x="8625" y="960"/>
                </a:lnTo>
                <a:lnTo>
                  <a:pt x="4800" y="2880"/>
                </a:lnTo>
                <a:lnTo>
                  <a:pt x="960" y="3840"/>
                </a:lnTo>
                <a:lnTo>
                  <a:pt x="960" y="20162"/>
                </a:lnTo>
                <a:lnTo>
                  <a:pt x="1920" y="18242"/>
                </a:lnTo>
                <a:lnTo>
                  <a:pt x="2880" y="16322"/>
                </a:lnTo>
                <a:lnTo>
                  <a:pt x="3840" y="14401"/>
                </a:lnTo>
                <a:lnTo>
                  <a:pt x="5760" y="12481"/>
                </a:lnTo>
                <a:lnTo>
                  <a:pt x="7680" y="11521"/>
                </a:lnTo>
                <a:lnTo>
                  <a:pt x="9601" y="10561"/>
                </a:lnTo>
                <a:lnTo>
                  <a:pt x="11521" y="9601"/>
                </a:lnTo>
                <a:lnTo>
                  <a:pt x="13441" y="8641"/>
                </a:lnTo>
                <a:lnTo>
                  <a:pt x="22082" y="8641"/>
                </a:lnTo>
                <a:lnTo>
                  <a:pt x="25908" y="10561"/>
                </a:lnTo>
                <a:lnTo>
                  <a:pt x="27828" y="13441"/>
                </a:lnTo>
                <a:lnTo>
                  <a:pt x="30708" y="17282"/>
                </a:lnTo>
                <a:lnTo>
                  <a:pt x="31683" y="21122"/>
                </a:lnTo>
                <a:lnTo>
                  <a:pt x="31683" y="26883"/>
                </a:lnTo>
                <a:lnTo>
                  <a:pt x="0" y="26883"/>
                </a:lnTo>
                <a:lnTo>
                  <a:pt x="0" y="35524"/>
                </a:lnTo>
                <a:lnTo>
                  <a:pt x="40309" y="35524"/>
                </a:lnTo>
                <a:lnTo>
                  <a:pt x="41269" y="34564"/>
                </a:lnTo>
                <a:lnTo>
                  <a:pt x="42230" y="33604"/>
                </a:lnTo>
                <a:lnTo>
                  <a:pt x="43190" y="32644"/>
                </a:lnTo>
                <a:lnTo>
                  <a:pt x="43190" y="24963"/>
                </a:lnTo>
                <a:lnTo>
                  <a:pt x="42230" y="21122"/>
                </a:lnTo>
                <a:lnTo>
                  <a:pt x="41269" y="17282"/>
                </a:lnTo>
                <a:lnTo>
                  <a:pt x="40309" y="14401"/>
                </a:lnTo>
                <a:lnTo>
                  <a:pt x="39349" y="11521"/>
                </a:lnTo>
                <a:lnTo>
                  <a:pt x="36469" y="86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" name="object 187"/>
          <p:cNvSpPr/>
          <p:nvPr/>
        </p:nvSpPr>
        <p:spPr>
          <a:xfrm>
            <a:off x="2694873" y="3126394"/>
            <a:ext cx="42245" cy="65272"/>
          </a:xfrm>
          <a:custGeom>
            <a:avLst/>
            <a:gdLst/>
            <a:ahLst/>
            <a:cxnLst/>
            <a:rect l="l" t="t" r="r" b="b"/>
            <a:pathLst>
              <a:path w="42245" h="65272">
                <a:moveTo>
                  <a:pt x="20162" y="0"/>
                </a:moveTo>
                <a:lnTo>
                  <a:pt x="16322" y="960"/>
                </a:lnTo>
                <a:lnTo>
                  <a:pt x="13441" y="1920"/>
                </a:lnTo>
                <a:lnTo>
                  <a:pt x="11521" y="2880"/>
                </a:lnTo>
                <a:lnTo>
                  <a:pt x="8641" y="3840"/>
                </a:lnTo>
                <a:lnTo>
                  <a:pt x="6720" y="5760"/>
                </a:lnTo>
                <a:lnTo>
                  <a:pt x="4800" y="7680"/>
                </a:lnTo>
                <a:lnTo>
                  <a:pt x="3840" y="9601"/>
                </a:lnTo>
                <a:lnTo>
                  <a:pt x="2880" y="11521"/>
                </a:lnTo>
                <a:lnTo>
                  <a:pt x="1920" y="13441"/>
                </a:lnTo>
                <a:lnTo>
                  <a:pt x="1920" y="23042"/>
                </a:lnTo>
                <a:lnTo>
                  <a:pt x="2880" y="24963"/>
                </a:lnTo>
                <a:lnTo>
                  <a:pt x="3840" y="26883"/>
                </a:lnTo>
                <a:lnTo>
                  <a:pt x="4800" y="28803"/>
                </a:lnTo>
                <a:lnTo>
                  <a:pt x="6720" y="29763"/>
                </a:lnTo>
                <a:lnTo>
                  <a:pt x="7680" y="30723"/>
                </a:lnTo>
                <a:lnTo>
                  <a:pt x="9601" y="32644"/>
                </a:lnTo>
                <a:lnTo>
                  <a:pt x="11521" y="33604"/>
                </a:lnTo>
                <a:lnTo>
                  <a:pt x="13441" y="34564"/>
                </a:lnTo>
                <a:lnTo>
                  <a:pt x="14401" y="34564"/>
                </a:lnTo>
                <a:lnTo>
                  <a:pt x="16322" y="35524"/>
                </a:lnTo>
                <a:lnTo>
                  <a:pt x="18242" y="36484"/>
                </a:lnTo>
                <a:lnTo>
                  <a:pt x="20162" y="37444"/>
                </a:lnTo>
                <a:lnTo>
                  <a:pt x="22082" y="37444"/>
                </a:lnTo>
                <a:lnTo>
                  <a:pt x="24003" y="38404"/>
                </a:lnTo>
                <a:lnTo>
                  <a:pt x="25923" y="39364"/>
                </a:lnTo>
                <a:lnTo>
                  <a:pt x="26883" y="40325"/>
                </a:lnTo>
                <a:lnTo>
                  <a:pt x="28803" y="41285"/>
                </a:lnTo>
                <a:lnTo>
                  <a:pt x="29763" y="42245"/>
                </a:lnTo>
                <a:lnTo>
                  <a:pt x="29763" y="43205"/>
                </a:lnTo>
                <a:lnTo>
                  <a:pt x="30723" y="44165"/>
                </a:lnTo>
                <a:lnTo>
                  <a:pt x="31683" y="46085"/>
                </a:lnTo>
                <a:lnTo>
                  <a:pt x="31683" y="50871"/>
                </a:lnTo>
                <a:lnTo>
                  <a:pt x="30723" y="51846"/>
                </a:lnTo>
                <a:lnTo>
                  <a:pt x="29763" y="52806"/>
                </a:lnTo>
                <a:lnTo>
                  <a:pt x="28803" y="53751"/>
                </a:lnTo>
                <a:lnTo>
                  <a:pt x="27843" y="54711"/>
                </a:lnTo>
                <a:lnTo>
                  <a:pt x="26883" y="55686"/>
                </a:lnTo>
                <a:lnTo>
                  <a:pt x="25923" y="55686"/>
                </a:lnTo>
                <a:lnTo>
                  <a:pt x="24003" y="56647"/>
                </a:lnTo>
                <a:lnTo>
                  <a:pt x="14401" y="56647"/>
                </a:lnTo>
                <a:lnTo>
                  <a:pt x="12481" y="55686"/>
                </a:lnTo>
                <a:lnTo>
                  <a:pt x="10561" y="55686"/>
                </a:lnTo>
                <a:lnTo>
                  <a:pt x="8641" y="54711"/>
                </a:lnTo>
                <a:lnTo>
                  <a:pt x="7680" y="53751"/>
                </a:lnTo>
                <a:lnTo>
                  <a:pt x="6720" y="53751"/>
                </a:lnTo>
                <a:lnTo>
                  <a:pt x="4800" y="52806"/>
                </a:lnTo>
                <a:lnTo>
                  <a:pt x="3840" y="51846"/>
                </a:lnTo>
                <a:lnTo>
                  <a:pt x="2880" y="51846"/>
                </a:lnTo>
                <a:lnTo>
                  <a:pt x="2880" y="50871"/>
                </a:lnTo>
                <a:lnTo>
                  <a:pt x="1920" y="50871"/>
                </a:lnTo>
                <a:lnTo>
                  <a:pt x="1920" y="51846"/>
                </a:lnTo>
                <a:lnTo>
                  <a:pt x="960" y="51846"/>
                </a:lnTo>
                <a:lnTo>
                  <a:pt x="960" y="52806"/>
                </a:lnTo>
                <a:lnTo>
                  <a:pt x="0" y="52806"/>
                </a:lnTo>
                <a:lnTo>
                  <a:pt x="0" y="58552"/>
                </a:lnTo>
                <a:lnTo>
                  <a:pt x="960" y="58552"/>
                </a:lnTo>
                <a:lnTo>
                  <a:pt x="960" y="60472"/>
                </a:lnTo>
                <a:lnTo>
                  <a:pt x="1920" y="60472"/>
                </a:lnTo>
                <a:lnTo>
                  <a:pt x="1920" y="61432"/>
                </a:lnTo>
                <a:lnTo>
                  <a:pt x="2880" y="61432"/>
                </a:lnTo>
                <a:lnTo>
                  <a:pt x="3840" y="62392"/>
                </a:lnTo>
                <a:lnTo>
                  <a:pt x="4800" y="63367"/>
                </a:lnTo>
                <a:lnTo>
                  <a:pt x="6720" y="63367"/>
                </a:lnTo>
                <a:lnTo>
                  <a:pt x="7680" y="64312"/>
                </a:lnTo>
                <a:lnTo>
                  <a:pt x="9601" y="64312"/>
                </a:lnTo>
                <a:lnTo>
                  <a:pt x="11521" y="65272"/>
                </a:lnTo>
                <a:lnTo>
                  <a:pt x="25923" y="65272"/>
                </a:lnTo>
                <a:lnTo>
                  <a:pt x="28803" y="64312"/>
                </a:lnTo>
                <a:lnTo>
                  <a:pt x="31683" y="63367"/>
                </a:lnTo>
                <a:lnTo>
                  <a:pt x="33604" y="62392"/>
                </a:lnTo>
                <a:lnTo>
                  <a:pt x="35524" y="60472"/>
                </a:lnTo>
                <a:lnTo>
                  <a:pt x="38404" y="59527"/>
                </a:lnTo>
                <a:lnTo>
                  <a:pt x="39364" y="56647"/>
                </a:lnTo>
                <a:lnTo>
                  <a:pt x="40325" y="54711"/>
                </a:lnTo>
                <a:lnTo>
                  <a:pt x="42245" y="52806"/>
                </a:lnTo>
                <a:lnTo>
                  <a:pt x="42245" y="42245"/>
                </a:lnTo>
                <a:lnTo>
                  <a:pt x="41285" y="40325"/>
                </a:lnTo>
                <a:lnTo>
                  <a:pt x="40325" y="38404"/>
                </a:lnTo>
                <a:lnTo>
                  <a:pt x="39364" y="36484"/>
                </a:lnTo>
                <a:lnTo>
                  <a:pt x="37444" y="35524"/>
                </a:lnTo>
                <a:lnTo>
                  <a:pt x="36484" y="33604"/>
                </a:lnTo>
                <a:lnTo>
                  <a:pt x="34564" y="32644"/>
                </a:lnTo>
                <a:lnTo>
                  <a:pt x="32644" y="31683"/>
                </a:lnTo>
                <a:lnTo>
                  <a:pt x="30723" y="30723"/>
                </a:lnTo>
                <a:lnTo>
                  <a:pt x="28803" y="29763"/>
                </a:lnTo>
                <a:lnTo>
                  <a:pt x="26883" y="29763"/>
                </a:lnTo>
                <a:lnTo>
                  <a:pt x="24963" y="28803"/>
                </a:lnTo>
                <a:lnTo>
                  <a:pt x="23042" y="27843"/>
                </a:lnTo>
                <a:lnTo>
                  <a:pt x="22082" y="26883"/>
                </a:lnTo>
                <a:lnTo>
                  <a:pt x="20162" y="26883"/>
                </a:lnTo>
                <a:lnTo>
                  <a:pt x="18242" y="25923"/>
                </a:lnTo>
                <a:lnTo>
                  <a:pt x="17282" y="24963"/>
                </a:lnTo>
                <a:lnTo>
                  <a:pt x="15361" y="24002"/>
                </a:lnTo>
                <a:lnTo>
                  <a:pt x="14401" y="23042"/>
                </a:lnTo>
                <a:lnTo>
                  <a:pt x="13441" y="22082"/>
                </a:lnTo>
                <a:lnTo>
                  <a:pt x="12481" y="20162"/>
                </a:lnTo>
                <a:lnTo>
                  <a:pt x="12481" y="14401"/>
                </a:lnTo>
                <a:lnTo>
                  <a:pt x="13441" y="12481"/>
                </a:lnTo>
                <a:lnTo>
                  <a:pt x="14401" y="12481"/>
                </a:lnTo>
                <a:lnTo>
                  <a:pt x="14401" y="11521"/>
                </a:lnTo>
                <a:lnTo>
                  <a:pt x="15361" y="10561"/>
                </a:lnTo>
                <a:lnTo>
                  <a:pt x="17282" y="9601"/>
                </a:lnTo>
                <a:lnTo>
                  <a:pt x="18242" y="9601"/>
                </a:lnTo>
                <a:lnTo>
                  <a:pt x="20162" y="8641"/>
                </a:lnTo>
                <a:lnTo>
                  <a:pt x="24963" y="8641"/>
                </a:lnTo>
                <a:lnTo>
                  <a:pt x="26883" y="9601"/>
                </a:lnTo>
                <a:lnTo>
                  <a:pt x="28803" y="9601"/>
                </a:lnTo>
                <a:lnTo>
                  <a:pt x="30723" y="10561"/>
                </a:lnTo>
                <a:lnTo>
                  <a:pt x="31683" y="10561"/>
                </a:lnTo>
                <a:lnTo>
                  <a:pt x="32644" y="11521"/>
                </a:lnTo>
                <a:lnTo>
                  <a:pt x="34564" y="11521"/>
                </a:lnTo>
                <a:lnTo>
                  <a:pt x="35524" y="12481"/>
                </a:lnTo>
                <a:lnTo>
                  <a:pt x="36484" y="13441"/>
                </a:lnTo>
                <a:lnTo>
                  <a:pt x="38404" y="13441"/>
                </a:lnTo>
                <a:lnTo>
                  <a:pt x="38404" y="12481"/>
                </a:lnTo>
                <a:lnTo>
                  <a:pt x="39364" y="12481"/>
                </a:lnTo>
                <a:lnTo>
                  <a:pt x="39364" y="5760"/>
                </a:lnTo>
                <a:lnTo>
                  <a:pt x="38404" y="5760"/>
                </a:lnTo>
                <a:lnTo>
                  <a:pt x="38404" y="4800"/>
                </a:lnTo>
                <a:lnTo>
                  <a:pt x="37444" y="3840"/>
                </a:lnTo>
                <a:lnTo>
                  <a:pt x="36484" y="3840"/>
                </a:lnTo>
                <a:lnTo>
                  <a:pt x="35524" y="2880"/>
                </a:lnTo>
                <a:lnTo>
                  <a:pt x="34564" y="2880"/>
                </a:lnTo>
                <a:lnTo>
                  <a:pt x="33604" y="1920"/>
                </a:lnTo>
                <a:lnTo>
                  <a:pt x="32644" y="1920"/>
                </a:lnTo>
                <a:lnTo>
                  <a:pt x="30723" y="960"/>
                </a:lnTo>
                <a:lnTo>
                  <a:pt x="26883" y="960"/>
                </a:lnTo>
                <a:lnTo>
                  <a:pt x="24963" y="0"/>
                </a:lnTo>
                <a:lnTo>
                  <a:pt x="2016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" name="object 188"/>
          <p:cNvSpPr/>
          <p:nvPr/>
        </p:nvSpPr>
        <p:spPr>
          <a:xfrm>
            <a:off x="2059381" y="3260796"/>
            <a:ext cx="10561" cy="92156"/>
          </a:xfrm>
          <a:custGeom>
            <a:avLst/>
            <a:gdLst/>
            <a:ahLst/>
            <a:cxnLst/>
            <a:rect l="l" t="t" r="r" b="b"/>
            <a:pathLst>
              <a:path w="10561" h="92156">
                <a:moveTo>
                  <a:pt x="10561" y="90236"/>
                </a:moveTo>
                <a:lnTo>
                  <a:pt x="10561" y="960"/>
                </a:lnTo>
                <a:lnTo>
                  <a:pt x="8625" y="960"/>
                </a:lnTo>
                <a:lnTo>
                  <a:pt x="7680" y="0"/>
                </a:lnTo>
                <a:lnTo>
                  <a:pt x="2880" y="0"/>
                </a:lnTo>
                <a:lnTo>
                  <a:pt x="1905" y="960"/>
                </a:lnTo>
                <a:lnTo>
                  <a:pt x="0" y="960"/>
                </a:lnTo>
                <a:lnTo>
                  <a:pt x="0" y="92156"/>
                </a:lnTo>
                <a:lnTo>
                  <a:pt x="10561" y="92156"/>
                </a:lnTo>
                <a:lnTo>
                  <a:pt x="10561" y="9023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" name="object 189"/>
          <p:cNvSpPr/>
          <p:nvPr/>
        </p:nvSpPr>
        <p:spPr>
          <a:xfrm>
            <a:off x="2097770" y="3288624"/>
            <a:ext cx="43205" cy="41285"/>
          </a:xfrm>
          <a:custGeom>
            <a:avLst/>
            <a:gdLst/>
            <a:ahLst/>
            <a:cxnLst/>
            <a:rect l="l" t="t" r="r" b="b"/>
            <a:pathLst>
              <a:path w="43205" h="41285">
                <a:moveTo>
                  <a:pt x="2880" y="16322"/>
                </a:moveTo>
                <a:lnTo>
                  <a:pt x="4800" y="14401"/>
                </a:lnTo>
                <a:lnTo>
                  <a:pt x="5760" y="12481"/>
                </a:lnTo>
                <a:lnTo>
                  <a:pt x="7680" y="11521"/>
                </a:lnTo>
                <a:lnTo>
                  <a:pt x="9601" y="10561"/>
                </a:lnTo>
                <a:lnTo>
                  <a:pt x="11521" y="9601"/>
                </a:lnTo>
                <a:lnTo>
                  <a:pt x="14401" y="8641"/>
                </a:lnTo>
                <a:lnTo>
                  <a:pt x="22082" y="8641"/>
                </a:lnTo>
                <a:lnTo>
                  <a:pt x="25923" y="10561"/>
                </a:lnTo>
                <a:lnTo>
                  <a:pt x="28803" y="13441"/>
                </a:lnTo>
                <a:lnTo>
                  <a:pt x="30723" y="17282"/>
                </a:lnTo>
                <a:lnTo>
                  <a:pt x="32644" y="21122"/>
                </a:lnTo>
                <a:lnTo>
                  <a:pt x="32644" y="26883"/>
                </a:lnTo>
                <a:lnTo>
                  <a:pt x="0" y="26883"/>
                </a:lnTo>
                <a:lnTo>
                  <a:pt x="0" y="24963"/>
                </a:lnTo>
                <a:lnTo>
                  <a:pt x="0" y="41285"/>
                </a:lnTo>
                <a:lnTo>
                  <a:pt x="0" y="35524"/>
                </a:lnTo>
                <a:lnTo>
                  <a:pt x="40325" y="35524"/>
                </a:lnTo>
                <a:lnTo>
                  <a:pt x="41285" y="34564"/>
                </a:lnTo>
                <a:lnTo>
                  <a:pt x="42245" y="34564"/>
                </a:lnTo>
                <a:lnTo>
                  <a:pt x="43205" y="33604"/>
                </a:lnTo>
                <a:lnTo>
                  <a:pt x="43205" y="21122"/>
                </a:lnTo>
                <a:lnTo>
                  <a:pt x="41285" y="17282"/>
                </a:lnTo>
                <a:lnTo>
                  <a:pt x="40325" y="14401"/>
                </a:lnTo>
                <a:lnTo>
                  <a:pt x="39364" y="11521"/>
                </a:lnTo>
                <a:lnTo>
                  <a:pt x="37444" y="8641"/>
                </a:lnTo>
                <a:lnTo>
                  <a:pt x="34564" y="5760"/>
                </a:lnTo>
                <a:lnTo>
                  <a:pt x="32644" y="3840"/>
                </a:lnTo>
                <a:lnTo>
                  <a:pt x="28803" y="2895"/>
                </a:lnTo>
                <a:lnTo>
                  <a:pt x="25923" y="960"/>
                </a:lnTo>
                <a:lnTo>
                  <a:pt x="22082" y="0"/>
                </a:lnTo>
                <a:lnTo>
                  <a:pt x="12481" y="0"/>
                </a:lnTo>
                <a:lnTo>
                  <a:pt x="8641" y="960"/>
                </a:lnTo>
                <a:lnTo>
                  <a:pt x="4800" y="2895"/>
                </a:lnTo>
                <a:lnTo>
                  <a:pt x="1920" y="3840"/>
                </a:lnTo>
                <a:lnTo>
                  <a:pt x="960" y="20162"/>
                </a:lnTo>
                <a:lnTo>
                  <a:pt x="1920" y="18242"/>
                </a:lnTo>
                <a:lnTo>
                  <a:pt x="2880" y="163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" name="object 190"/>
          <p:cNvSpPr/>
          <p:nvPr/>
        </p:nvSpPr>
        <p:spPr>
          <a:xfrm>
            <a:off x="2086249" y="3292464"/>
            <a:ext cx="51846" cy="61447"/>
          </a:xfrm>
          <a:custGeom>
            <a:avLst/>
            <a:gdLst/>
            <a:ahLst/>
            <a:cxnLst/>
            <a:rect l="l" t="t" r="r" b="b"/>
            <a:pathLst>
              <a:path w="51846" h="61447">
                <a:moveTo>
                  <a:pt x="12481" y="16322"/>
                </a:moveTo>
                <a:lnTo>
                  <a:pt x="13441" y="0"/>
                </a:lnTo>
                <a:lnTo>
                  <a:pt x="10561" y="2880"/>
                </a:lnTo>
                <a:lnTo>
                  <a:pt x="7680" y="5760"/>
                </a:lnTo>
                <a:lnTo>
                  <a:pt x="4800" y="8641"/>
                </a:lnTo>
                <a:lnTo>
                  <a:pt x="2880" y="11521"/>
                </a:lnTo>
                <a:lnTo>
                  <a:pt x="1935" y="15361"/>
                </a:lnTo>
                <a:lnTo>
                  <a:pt x="960" y="20162"/>
                </a:lnTo>
                <a:lnTo>
                  <a:pt x="0" y="24002"/>
                </a:lnTo>
                <a:lnTo>
                  <a:pt x="0" y="34564"/>
                </a:lnTo>
                <a:lnTo>
                  <a:pt x="960" y="39364"/>
                </a:lnTo>
                <a:lnTo>
                  <a:pt x="1935" y="43205"/>
                </a:lnTo>
                <a:lnTo>
                  <a:pt x="2880" y="48005"/>
                </a:lnTo>
                <a:lnTo>
                  <a:pt x="4800" y="50886"/>
                </a:lnTo>
                <a:lnTo>
                  <a:pt x="7680" y="53766"/>
                </a:lnTo>
                <a:lnTo>
                  <a:pt x="10561" y="56647"/>
                </a:lnTo>
                <a:lnTo>
                  <a:pt x="13441" y="58567"/>
                </a:lnTo>
                <a:lnTo>
                  <a:pt x="17282" y="59527"/>
                </a:lnTo>
                <a:lnTo>
                  <a:pt x="20162" y="61447"/>
                </a:lnTo>
                <a:lnTo>
                  <a:pt x="37444" y="61447"/>
                </a:lnTo>
                <a:lnTo>
                  <a:pt x="40325" y="60487"/>
                </a:lnTo>
                <a:lnTo>
                  <a:pt x="42245" y="60487"/>
                </a:lnTo>
                <a:lnTo>
                  <a:pt x="44165" y="59527"/>
                </a:lnTo>
                <a:lnTo>
                  <a:pt x="46085" y="59527"/>
                </a:lnTo>
                <a:lnTo>
                  <a:pt x="48006" y="58567"/>
                </a:lnTo>
                <a:lnTo>
                  <a:pt x="48966" y="58567"/>
                </a:lnTo>
                <a:lnTo>
                  <a:pt x="49926" y="57607"/>
                </a:lnTo>
                <a:lnTo>
                  <a:pt x="50886" y="57607"/>
                </a:lnTo>
                <a:lnTo>
                  <a:pt x="50886" y="56647"/>
                </a:lnTo>
                <a:lnTo>
                  <a:pt x="51846" y="56647"/>
                </a:lnTo>
                <a:lnTo>
                  <a:pt x="51846" y="48966"/>
                </a:lnTo>
                <a:lnTo>
                  <a:pt x="50886" y="48966"/>
                </a:lnTo>
                <a:lnTo>
                  <a:pt x="50886" y="48005"/>
                </a:lnTo>
                <a:lnTo>
                  <a:pt x="49926" y="48005"/>
                </a:lnTo>
                <a:lnTo>
                  <a:pt x="48966" y="48966"/>
                </a:lnTo>
                <a:lnTo>
                  <a:pt x="48006" y="48966"/>
                </a:lnTo>
                <a:lnTo>
                  <a:pt x="47045" y="49926"/>
                </a:lnTo>
                <a:lnTo>
                  <a:pt x="46085" y="49926"/>
                </a:lnTo>
                <a:lnTo>
                  <a:pt x="44165" y="50886"/>
                </a:lnTo>
                <a:lnTo>
                  <a:pt x="42245" y="50886"/>
                </a:lnTo>
                <a:lnTo>
                  <a:pt x="40325" y="51846"/>
                </a:lnTo>
                <a:lnTo>
                  <a:pt x="38404" y="51846"/>
                </a:lnTo>
                <a:lnTo>
                  <a:pt x="36484" y="52806"/>
                </a:lnTo>
                <a:lnTo>
                  <a:pt x="24002" y="52806"/>
                </a:lnTo>
                <a:lnTo>
                  <a:pt x="22082" y="51846"/>
                </a:lnTo>
                <a:lnTo>
                  <a:pt x="19202" y="49926"/>
                </a:lnTo>
                <a:lnTo>
                  <a:pt x="17282" y="48966"/>
                </a:lnTo>
                <a:lnTo>
                  <a:pt x="15361" y="47045"/>
                </a:lnTo>
                <a:lnTo>
                  <a:pt x="14401" y="45125"/>
                </a:lnTo>
                <a:lnTo>
                  <a:pt x="13441" y="43205"/>
                </a:lnTo>
                <a:lnTo>
                  <a:pt x="12481" y="40325"/>
                </a:lnTo>
                <a:lnTo>
                  <a:pt x="11521" y="37444"/>
                </a:lnTo>
                <a:lnTo>
                  <a:pt x="11521" y="21122"/>
                </a:lnTo>
                <a:lnTo>
                  <a:pt x="12481" y="18242"/>
                </a:lnTo>
                <a:lnTo>
                  <a:pt x="12481" y="163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" name="object 191"/>
          <p:cNvSpPr/>
          <p:nvPr/>
        </p:nvSpPr>
        <p:spPr>
          <a:xfrm>
            <a:off x="2152497" y="3288624"/>
            <a:ext cx="42230" cy="65288"/>
          </a:xfrm>
          <a:custGeom>
            <a:avLst/>
            <a:gdLst/>
            <a:ahLst/>
            <a:cxnLst/>
            <a:rect l="l" t="t" r="r" b="b"/>
            <a:pathLst>
              <a:path w="42230" h="65288">
                <a:moveTo>
                  <a:pt x="20162" y="0"/>
                </a:moveTo>
                <a:lnTo>
                  <a:pt x="16322" y="960"/>
                </a:lnTo>
                <a:lnTo>
                  <a:pt x="14386" y="1920"/>
                </a:lnTo>
                <a:lnTo>
                  <a:pt x="11521" y="2895"/>
                </a:lnTo>
                <a:lnTo>
                  <a:pt x="8641" y="3840"/>
                </a:lnTo>
                <a:lnTo>
                  <a:pt x="7680" y="5760"/>
                </a:lnTo>
                <a:lnTo>
                  <a:pt x="5760" y="7680"/>
                </a:lnTo>
                <a:lnTo>
                  <a:pt x="3840" y="9601"/>
                </a:lnTo>
                <a:lnTo>
                  <a:pt x="2880" y="11521"/>
                </a:lnTo>
                <a:lnTo>
                  <a:pt x="1920" y="13441"/>
                </a:lnTo>
                <a:lnTo>
                  <a:pt x="1920" y="23042"/>
                </a:lnTo>
                <a:lnTo>
                  <a:pt x="2880" y="24963"/>
                </a:lnTo>
                <a:lnTo>
                  <a:pt x="3840" y="26883"/>
                </a:lnTo>
                <a:lnTo>
                  <a:pt x="4800" y="28803"/>
                </a:lnTo>
                <a:lnTo>
                  <a:pt x="6705" y="29763"/>
                </a:lnTo>
                <a:lnTo>
                  <a:pt x="7680" y="30723"/>
                </a:lnTo>
                <a:lnTo>
                  <a:pt x="9601" y="32644"/>
                </a:lnTo>
                <a:lnTo>
                  <a:pt x="11521" y="33604"/>
                </a:lnTo>
                <a:lnTo>
                  <a:pt x="13426" y="34564"/>
                </a:lnTo>
                <a:lnTo>
                  <a:pt x="15361" y="34564"/>
                </a:lnTo>
                <a:lnTo>
                  <a:pt x="16322" y="35524"/>
                </a:lnTo>
                <a:lnTo>
                  <a:pt x="18227" y="36484"/>
                </a:lnTo>
                <a:lnTo>
                  <a:pt x="20162" y="37444"/>
                </a:lnTo>
                <a:lnTo>
                  <a:pt x="22082" y="37444"/>
                </a:lnTo>
                <a:lnTo>
                  <a:pt x="23987" y="38404"/>
                </a:lnTo>
                <a:lnTo>
                  <a:pt x="25923" y="39364"/>
                </a:lnTo>
                <a:lnTo>
                  <a:pt x="26883" y="40325"/>
                </a:lnTo>
                <a:lnTo>
                  <a:pt x="28788" y="41285"/>
                </a:lnTo>
                <a:lnTo>
                  <a:pt x="29763" y="42245"/>
                </a:lnTo>
                <a:lnTo>
                  <a:pt x="30708" y="43205"/>
                </a:lnTo>
                <a:lnTo>
                  <a:pt x="31668" y="44165"/>
                </a:lnTo>
                <a:lnTo>
                  <a:pt x="31668" y="50886"/>
                </a:lnTo>
                <a:lnTo>
                  <a:pt x="30708" y="51846"/>
                </a:lnTo>
                <a:lnTo>
                  <a:pt x="29763" y="52806"/>
                </a:lnTo>
                <a:lnTo>
                  <a:pt x="29763" y="53766"/>
                </a:lnTo>
                <a:lnTo>
                  <a:pt x="27828" y="54726"/>
                </a:lnTo>
                <a:lnTo>
                  <a:pt x="26883" y="55686"/>
                </a:lnTo>
                <a:lnTo>
                  <a:pt x="25923" y="55686"/>
                </a:lnTo>
                <a:lnTo>
                  <a:pt x="23987" y="56647"/>
                </a:lnTo>
                <a:lnTo>
                  <a:pt x="14386" y="56647"/>
                </a:lnTo>
                <a:lnTo>
                  <a:pt x="12481" y="55686"/>
                </a:lnTo>
                <a:lnTo>
                  <a:pt x="10546" y="55686"/>
                </a:lnTo>
                <a:lnTo>
                  <a:pt x="9601" y="54726"/>
                </a:lnTo>
                <a:lnTo>
                  <a:pt x="7680" y="53766"/>
                </a:lnTo>
                <a:lnTo>
                  <a:pt x="6705" y="53766"/>
                </a:lnTo>
                <a:lnTo>
                  <a:pt x="4800" y="52806"/>
                </a:lnTo>
                <a:lnTo>
                  <a:pt x="3840" y="51846"/>
                </a:lnTo>
                <a:lnTo>
                  <a:pt x="2880" y="50886"/>
                </a:lnTo>
                <a:lnTo>
                  <a:pt x="1920" y="50886"/>
                </a:lnTo>
                <a:lnTo>
                  <a:pt x="1920" y="51846"/>
                </a:lnTo>
                <a:lnTo>
                  <a:pt x="960" y="51846"/>
                </a:lnTo>
                <a:lnTo>
                  <a:pt x="960" y="52806"/>
                </a:lnTo>
                <a:lnTo>
                  <a:pt x="0" y="53766"/>
                </a:lnTo>
                <a:lnTo>
                  <a:pt x="0" y="58567"/>
                </a:lnTo>
                <a:lnTo>
                  <a:pt x="960" y="58567"/>
                </a:lnTo>
                <a:lnTo>
                  <a:pt x="960" y="60487"/>
                </a:lnTo>
                <a:lnTo>
                  <a:pt x="1920" y="60487"/>
                </a:lnTo>
                <a:lnTo>
                  <a:pt x="1920" y="61447"/>
                </a:lnTo>
                <a:lnTo>
                  <a:pt x="2880" y="61447"/>
                </a:lnTo>
                <a:lnTo>
                  <a:pt x="3840" y="62407"/>
                </a:lnTo>
                <a:lnTo>
                  <a:pt x="4800" y="62407"/>
                </a:lnTo>
                <a:lnTo>
                  <a:pt x="6705" y="63367"/>
                </a:lnTo>
                <a:lnTo>
                  <a:pt x="7680" y="64328"/>
                </a:lnTo>
                <a:lnTo>
                  <a:pt x="9601" y="64328"/>
                </a:lnTo>
                <a:lnTo>
                  <a:pt x="11521" y="65288"/>
                </a:lnTo>
                <a:lnTo>
                  <a:pt x="25923" y="65288"/>
                </a:lnTo>
                <a:lnTo>
                  <a:pt x="28788" y="64328"/>
                </a:lnTo>
                <a:lnTo>
                  <a:pt x="31668" y="63367"/>
                </a:lnTo>
                <a:lnTo>
                  <a:pt x="33604" y="62407"/>
                </a:lnTo>
                <a:lnTo>
                  <a:pt x="35509" y="60487"/>
                </a:lnTo>
                <a:lnTo>
                  <a:pt x="38389" y="59527"/>
                </a:lnTo>
                <a:lnTo>
                  <a:pt x="39349" y="56647"/>
                </a:lnTo>
                <a:lnTo>
                  <a:pt x="40309" y="54726"/>
                </a:lnTo>
                <a:lnTo>
                  <a:pt x="42230" y="51846"/>
                </a:lnTo>
                <a:lnTo>
                  <a:pt x="42230" y="42245"/>
                </a:lnTo>
                <a:lnTo>
                  <a:pt x="41269" y="40325"/>
                </a:lnTo>
                <a:lnTo>
                  <a:pt x="40309" y="38404"/>
                </a:lnTo>
                <a:lnTo>
                  <a:pt x="39349" y="36484"/>
                </a:lnTo>
                <a:lnTo>
                  <a:pt x="37429" y="35524"/>
                </a:lnTo>
                <a:lnTo>
                  <a:pt x="36469" y="33604"/>
                </a:lnTo>
                <a:lnTo>
                  <a:pt x="34549" y="32644"/>
                </a:lnTo>
                <a:lnTo>
                  <a:pt x="32628" y="31683"/>
                </a:lnTo>
                <a:lnTo>
                  <a:pt x="30708" y="30723"/>
                </a:lnTo>
                <a:lnTo>
                  <a:pt x="28788" y="29763"/>
                </a:lnTo>
                <a:lnTo>
                  <a:pt x="26883" y="29763"/>
                </a:lnTo>
                <a:lnTo>
                  <a:pt x="25923" y="28803"/>
                </a:lnTo>
                <a:lnTo>
                  <a:pt x="23987" y="27843"/>
                </a:lnTo>
                <a:lnTo>
                  <a:pt x="22082" y="26883"/>
                </a:lnTo>
                <a:lnTo>
                  <a:pt x="20162" y="26883"/>
                </a:lnTo>
                <a:lnTo>
                  <a:pt x="18227" y="25923"/>
                </a:lnTo>
                <a:lnTo>
                  <a:pt x="17266" y="24963"/>
                </a:lnTo>
                <a:lnTo>
                  <a:pt x="15361" y="24002"/>
                </a:lnTo>
                <a:lnTo>
                  <a:pt x="14386" y="23042"/>
                </a:lnTo>
                <a:lnTo>
                  <a:pt x="13426" y="22082"/>
                </a:lnTo>
                <a:lnTo>
                  <a:pt x="12481" y="20162"/>
                </a:lnTo>
                <a:lnTo>
                  <a:pt x="12481" y="14401"/>
                </a:lnTo>
                <a:lnTo>
                  <a:pt x="13426" y="12481"/>
                </a:lnTo>
                <a:lnTo>
                  <a:pt x="14386" y="11521"/>
                </a:lnTo>
                <a:lnTo>
                  <a:pt x="15361" y="11521"/>
                </a:lnTo>
                <a:lnTo>
                  <a:pt x="16322" y="10561"/>
                </a:lnTo>
                <a:lnTo>
                  <a:pt x="17266" y="9601"/>
                </a:lnTo>
                <a:lnTo>
                  <a:pt x="18227" y="9601"/>
                </a:lnTo>
                <a:lnTo>
                  <a:pt x="20162" y="8641"/>
                </a:lnTo>
                <a:lnTo>
                  <a:pt x="26883" y="8641"/>
                </a:lnTo>
                <a:lnTo>
                  <a:pt x="28788" y="9601"/>
                </a:lnTo>
                <a:lnTo>
                  <a:pt x="30708" y="9601"/>
                </a:lnTo>
                <a:lnTo>
                  <a:pt x="31668" y="10561"/>
                </a:lnTo>
                <a:lnTo>
                  <a:pt x="32628" y="11521"/>
                </a:lnTo>
                <a:lnTo>
                  <a:pt x="34549" y="11521"/>
                </a:lnTo>
                <a:lnTo>
                  <a:pt x="35509" y="12481"/>
                </a:lnTo>
                <a:lnTo>
                  <a:pt x="36469" y="13441"/>
                </a:lnTo>
                <a:lnTo>
                  <a:pt x="38389" y="13441"/>
                </a:lnTo>
                <a:lnTo>
                  <a:pt x="38389" y="12481"/>
                </a:lnTo>
                <a:lnTo>
                  <a:pt x="39349" y="12481"/>
                </a:lnTo>
                <a:lnTo>
                  <a:pt x="39349" y="5760"/>
                </a:lnTo>
                <a:lnTo>
                  <a:pt x="38389" y="4800"/>
                </a:lnTo>
                <a:lnTo>
                  <a:pt x="37429" y="3840"/>
                </a:lnTo>
                <a:lnTo>
                  <a:pt x="36469" y="3840"/>
                </a:lnTo>
                <a:lnTo>
                  <a:pt x="35509" y="2895"/>
                </a:lnTo>
                <a:lnTo>
                  <a:pt x="34549" y="2895"/>
                </a:lnTo>
                <a:lnTo>
                  <a:pt x="33604" y="1920"/>
                </a:lnTo>
                <a:lnTo>
                  <a:pt x="32628" y="1920"/>
                </a:lnTo>
                <a:lnTo>
                  <a:pt x="31668" y="960"/>
                </a:lnTo>
                <a:lnTo>
                  <a:pt x="26883" y="960"/>
                </a:lnTo>
                <a:lnTo>
                  <a:pt x="24947" y="0"/>
                </a:lnTo>
                <a:lnTo>
                  <a:pt x="2016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" name="object 192"/>
          <p:cNvSpPr/>
          <p:nvPr/>
        </p:nvSpPr>
        <p:spPr>
          <a:xfrm>
            <a:off x="2205288" y="3288624"/>
            <a:ext cx="42245" cy="65288"/>
          </a:xfrm>
          <a:custGeom>
            <a:avLst/>
            <a:gdLst/>
            <a:ahLst/>
            <a:cxnLst/>
            <a:rect l="l" t="t" r="r" b="b"/>
            <a:pathLst>
              <a:path w="42245" h="65288">
                <a:moveTo>
                  <a:pt x="14401" y="1920"/>
                </a:moveTo>
                <a:lnTo>
                  <a:pt x="11521" y="2895"/>
                </a:lnTo>
                <a:lnTo>
                  <a:pt x="8641" y="3840"/>
                </a:lnTo>
                <a:lnTo>
                  <a:pt x="7680" y="5760"/>
                </a:lnTo>
                <a:lnTo>
                  <a:pt x="5760" y="7680"/>
                </a:lnTo>
                <a:lnTo>
                  <a:pt x="3840" y="9601"/>
                </a:lnTo>
                <a:lnTo>
                  <a:pt x="2880" y="11521"/>
                </a:lnTo>
                <a:lnTo>
                  <a:pt x="1920" y="13441"/>
                </a:lnTo>
                <a:lnTo>
                  <a:pt x="1920" y="23042"/>
                </a:lnTo>
                <a:lnTo>
                  <a:pt x="2880" y="24963"/>
                </a:lnTo>
                <a:lnTo>
                  <a:pt x="3840" y="26883"/>
                </a:lnTo>
                <a:lnTo>
                  <a:pt x="4800" y="28803"/>
                </a:lnTo>
                <a:lnTo>
                  <a:pt x="6720" y="29763"/>
                </a:lnTo>
                <a:lnTo>
                  <a:pt x="7680" y="30723"/>
                </a:lnTo>
                <a:lnTo>
                  <a:pt x="9601" y="32644"/>
                </a:lnTo>
                <a:lnTo>
                  <a:pt x="11521" y="33604"/>
                </a:lnTo>
                <a:lnTo>
                  <a:pt x="13441" y="34564"/>
                </a:lnTo>
                <a:lnTo>
                  <a:pt x="15361" y="34564"/>
                </a:lnTo>
                <a:lnTo>
                  <a:pt x="17282" y="35524"/>
                </a:lnTo>
                <a:lnTo>
                  <a:pt x="19202" y="36484"/>
                </a:lnTo>
                <a:lnTo>
                  <a:pt x="20162" y="37444"/>
                </a:lnTo>
                <a:lnTo>
                  <a:pt x="22082" y="37444"/>
                </a:lnTo>
                <a:lnTo>
                  <a:pt x="24003" y="38404"/>
                </a:lnTo>
                <a:lnTo>
                  <a:pt x="25923" y="39364"/>
                </a:lnTo>
                <a:lnTo>
                  <a:pt x="26883" y="40325"/>
                </a:lnTo>
                <a:lnTo>
                  <a:pt x="28803" y="41285"/>
                </a:lnTo>
                <a:lnTo>
                  <a:pt x="29763" y="42245"/>
                </a:lnTo>
                <a:lnTo>
                  <a:pt x="30723" y="43205"/>
                </a:lnTo>
                <a:lnTo>
                  <a:pt x="31683" y="44165"/>
                </a:lnTo>
                <a:lnTo>
                  <a:pt x="31683" y="50886"/>
                </a:lnTo>
                <a:lnTo>
                  <a:pt x="30723" y="51846"/>
                </a:lnTo>
                <a:lnTo>
                  <a:pt x="29763" y="52806"/>
                </a:lnTo>
                <a:lnTo>
                  <a:pt x="29763" y="53766"/>
                </a:lnTo>
                <a:lnTo>
                  <a:pt x="27843" y="54726"/>
                </a:lnTo>
                <a:lnTo>
                  <a:pt x="26883" y="55686"/>
                </a:lnTo>
                <a:lnTo>
                  <a:pt x="25923" y="55686"/>
                </a:lnTo>
                <a:lnTo>
                  <a:pt x="24003" y="56647"/>
                </a:lnTo>
                <a:lnTo>
                  <a:pt x="14401" y="56647"/>
                </a:lnTo>
                <a:lnTo>
                  <a:pt x="12481" y="55686"/>
                </a:lnTo>
                <a:lnTo>
                  <a:pt x="10561" y="55686"/>
                </a:lnTo>
                <a:lnTo>
                  <a:pt x="9601" y="54726"/>
                </a:lnTo>
                <a:lnTo>
                  <a:pt x="7680" y="53766"/>
                </a:lnTo>
                <a:lnTo>
                  <a:pt x="6720" y="53766"/>
                </a:lnTo>
                <a:lnTo>
                  <a:pt x="5760" y="52806"/>
                </a:lnTo>
                <a:lnTo>
                  <a:pt x="4800" y="51846"/>
                </a:lnTo>
                <a:lnTo>
                  <a:pt x="3840" y="51846"/>
                </a:lnTo>
                <a:lnTo>
                  <a:pt x="2880" y="50886"/>
                </a:lnTo>
                <a:lnTo>
                  <a:pt x="1920" y="50886"/>
                </a:lnTo>
                <a:lnTo>
                  <a:pt x="1920" y="51846"/>
                </a:lnTo>
                <a:lnTo>
                  <a:pt x="960" y="51846"/>
                </a:lnTo>
                <a:lnTo>
                  <a:pt x="960" y="53766"/>
                </a:lnTo>
                <a:lnTo>
                  <a:pt x="0" y="53766"/>
                </a:lnTo>
                <a:lnTo>
                  <a:pt x="0" y="57607"/>
                </a:lnTo>
                <a:lnTo>
                  <a:pt x="960" y="58567"/>
                </a:lnTo>
                <a:lnTo>
                  <a:pt x="960" y="60487"/>
                </a:lnTo>
                <a:lnTo>
                  <a:pt x="1920" y="60487"/>
                </a:lnTo>
                <a:lnTo>
                  <a:pt x="1920" y="61447"/>
                </a:lnTo>
                <a:lnTo>
                  <a:pt x="2880" y="61447"/>
                </a:lnTo>
                <a:lnTo>
                  <a:pt x="3840" y="62407"/>
                </a:lnTo>
                <a:lnTo>
                  <a:pt x="4800" y="62407"/>
                </a:lnTo>
                <a:lnTo>
                  <a:pt x="6720" y="63367"/>
                </a:lnTo>
                <a:lnTo>
                  <a:pt x="7680" y="64328"/>
                </a:lnTo>
                <a:lnTo>
                  <a:pt x="9601" y="64328"/>
                </a:lnTo>
                <a:lnTo>
                  <a:pt x="11521" y="65288"/>
                </a:lnTo>
                <a:lnTo>
                  <a:pt x="25923" y="65288"/>
                </a:lnTo>
                <a:lnTo>
                  <a:pt x="28803" y="64328"/>
                </a:lnTo>
                <a:lnTo>
                  <a:pt x="31683" y="63367"/>
                </a:lnTo>
                <a:lnTo>
                  <a:pt x="33604" y="62407"/>
                </a:lnTo>
                <a:lnTo>
                  <a:pt x="36484" y="60487"/>
                </a:lnTo>
                <a:lnTo>
                  <a:pt x="38404" y="59527"/>
                </a:lnTo>
                <a:lnTo>
                  <a:pt x="39364" y="56647"/>
                </a:lnTo>
                <a:lnTo>
                  <a:pt x="41285" y="54726"/>
                </a:lnTo>
                <a:lnTo>
                  <a:pt x="42245" y="51846"/>
                </a:lnTo>
                <a:lnTo>
                  <a:pt x="42245" y="42245"/>
                </a:lnTo>
                <a:lnTo>
                  <a:pt x="41285" y="40325"/>
                </a:lnTo>
                <a:lnTo>
                  <a:pt x="40325" y="38404"/>
                </a:lnTo>
                <a:lnTo>
                  <a:pt x="39364" y="36484"/>
                </a:lnTo>
                <a:lnTo>
                  <a:pt x="37444" y="35524"/>
                </a:lnTo>
                <a:lnTo>
                  <a:pt x="36484" y="33604"/>
                </a:lnTo>
                <a:lnTo>
                  <a:pt x="34564" y="32644"/>
                </a:lnTo>
                <a:lnTo>
                  <a:pt x="32644" y="31683"/>
                </a:lnTo>
                <a:lnTo>
                  <a:pt x="30723" y="30723"/>
                </a:lnTo>
                <a:lnTo>
                  <a:pt x="28803" y="29763"/>
                </a:lnTo>
                <a:lnTo>
                  <a:pt x="27843" y="29763"/>
                </a:lnTo>
                <a:lnTo>
                  <a:pt x="25923" y="28803"/>
                </a:lnTo>
                <a:lnTo>
                  <a:pt x="24003" y="27843"/>
                </a:lnTo>
                <a:lnTo>
                  <a:pt x="22082" y="26883"/>
                </a:lnTo>
                <a:lnTo>
                  <a:pt x="20162" y="26883"/>
                </a:lnTo>
                <a:lnTo>
                  <a:pt x="18242" y="25923"/>
                </a:lnTo>
                <a:lnTo>
                  <a:pt x="17282" y="24963"/>
                </a:lnTo>
                <a:lnTo>
                  <a:pt x="15361" y="24002"/>
                </a:lnTo>
                <a:lnTo>
                  <a:pt x="14401" y="23042"/>
                </a:lnTo>
                <a:lnTo>
                  <a:pt x="13441" y="22082"/>
                </a:lnTo>
                <a:lnTo>
                  <a:pt x="12481" y="20162"/>
                </a:lnTo>
                <a:lnTo>
                  <a:pt x="12481" y="15361"/>
                </a:lnTo>
                <a:lnTo>
                  <a:pt x="13441" y="14401"/>
                </a:lnTo>
                <a:lnTo>
                  <a:pt x="13441" y="12481"/>
                </a:lnTo>
                <a:lnTo>
                  <a:pt x="14401" y="11521"/>
                </a:lnTo>
                <a:lnTo>
                  <a:pt x="15361" y="11521"/>
                </a:lnTo>
                <a:lnTo>
                  <a:pt x="16322" y="10561"/>
                </a:lnTo>
                <a:lnTo>
                  <a:pt x="17282" y="9601"/>
                </a:lnTo>
                <a:lnTo>
                  <a:pt x="18242" y="9601"/>
                </a:lnTo>
                <a:lnTo>
                  <a:pt x="20162" y="8641"/>
                </a:lnTo>
                <a:lnTo>
                  <a:pt x="26883" y="8641"/>
                </a:lnTo>
                <a:lnTo>
                  <a:pt x="28803" y="9601"/>
                </a:lnTo>
                <a:lnTo>
                  <a:pt x="30723" y="9601"/>
                </a:lnTo>
                <a:lnTo>
                  <a:pt x="31683" y="10561"/>
                </a:lnTo>
                <a:lnTo>
                  <a:pt x="33604" y="11521"/>
                </a:lnTo>
                <a:lnTo>
                  <a:pt x="34564" y="11521"/>
                </a:lnTo>
                <a:lnTo>
                  <a:pt x="35524" y="12481"/>
                </a:lnTo>
                <a:lnTo>
                  <a:pt x="36484" y="12481"/>
                </a:lnTo>
                <a:lnTo>
                  <a:pt x="36484" y="13441"/>
                </a:lnTo>
                <a:lnTo>
                  <a:pt x="38404" y="13441"/>
                </a:lnTo>
                <a:lnTo>
                  <a:pt x="39364" y="12481"/>
                </a:lnTo>
                <a:lnTo>
                  <a:pt x="39364" y="5760"/>
                </a:lnTo>
                <a:lnTo>
                  <a:pt x="38404" y="4800"/>
                </a:lnTo>
                <a:lnTo>
                  <a:pt x="37444" y="3840"/>
                </a:lnTo>
                <a:lnTo>
                  <a:pt x="36484" y="3840"/>
                </a:lnTo>
                <a:lnTo>
                  <a:pt x="35524" y="2895"/>
                </a:lnTo>
                <a:lnTo>
                  <a:pt x="34564" y="2895"/>
                </a:lnTo>
                <a:lnTo>
                  <a:pt x="33604" y="1920"/>
                </a:lnTo>
                <a:lnTo>
                  <a:pt x="32644" y="1920"/>
                </a:lnTo>
                <a:lnTo>
                  <a:pt x="31683" y="960"/>
                </a:lnTo>
                <a:lnTo>
                  <a:pt x="26883" y="960"/>
                </a:lnTo>
                <a:lnTo>
                  <a:pt x="24963" y="0"/>
                </a:lnTo>
                <a:lnTo>
                  <a:pt x="20162" y="0"/>
                </a:lnTo>
                <a:lnTo>
                  <a:pt x="16322" y="960"/>
                </a:lnTo>
                <a:lnTo>
                  <a:pt x="14401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" name="object 193"/>
          <p:cNvSpPr/>
          <p:nvPr/>
        </p:nvSpPr>
        <p:spPr>
          <a:xfrm>
            <a:off x="2299365" y="3266556"/>
            <a:ext cx="15361" cy="65272"/>
          </a:xfrm>
          <a:custGeom>
            <a:avLst/>
            <a:gdLst/>
            <a:ahLst/>
            <a:cxnLst/>
            <a:rect l="l" t="t" r="r" b="b"/>
            <a:pathLst>
              <a:path w="15361" h="65272">
                <a:moveTo>
                  <a:pt x="13441" y="47030"/>
                </a:moveTo>
                <a:lnTo>
                  <a:pt x="15361" y="46070"/>
                </a:lnTo>
                <a:lnTo>
                  <a:pt x="14401" y="25907"/>
                </a:lnTo>
                <a:lnTo>
                  <a:pt x="13441" y="23987"/>
                </a:lnTo>
                <a:lnTo>
                  <a:pt x="13441" y="23027"/>
                </a:lnTo>
                <a:lnTo>
                  <a:pt x="12481" y="22067"/>
                </a:lnTo>
                <a:lnTo>
                  <a:pt x="12481" y="20147"/>
                </a:lnTo>
                <a:lnTo>
                  <a:pt x="11521" y="19187"/>
                </a:lnTo>
                <a:lnTo>
                  <a:pt x="11521" y="14401"/>
                </a:lnTo>
                <a:lnTo>
                  <a:pt x="10561" y="0"/>
                </a:lnTo>
                <a:lnTo>
                  <a:pt x="7680" y="1920"/>
                </a:lnTo>
                <a:lnTo>
                  <a:pt x="5760" y="3840"/>
                </a:lnTo>
                <a:lnTo>
                  <a:pt x="3840" y="5760"/>
                </a:lnTo>
                <a:lnTo>
                  <a:pt x="2880" y="7680"/>
                </a:lnTo>
                <a:lnTo>
                  <a:pt x="1920" y="9601"/>
                </a:lnTo>
                <a:lnTo>
                  <a:pt x="960" y="12466"/>
                </a:lnTo>
                <a:lnTo>
                  <a:pt x="0" y="15346"/>
                </a:lnTo>
                <a:lnTo>
                  <a:pt x="0" y="21122"/>
                </a:lnTo>
                <a:lnTo>
                  <a:pt x="960" y="22067"/>
                </a:lnTo>
                <a:lnTo>
                  <a:pt x="960" y="23987"/>
                </a:lnTo>
                <a:lnTo>
                  <a:pt x="1920" y="25907"/>
                </a:lnTo>
                <a:lnTo>
                  <a:pt x="1920" y="26868"/>
                </a:lnTo>
                <a:lnTo>
                  <a:pt x="2880" y="28788"/>
                </a:lnTo>
                <a:lnTo>
                  <a:pt x="3840" y="30708"/>
                </a:lnTo>
                <a:lnTo>
                  <a:pt x="5760" y="32628"/>
                </a:lnTo>
                <a:lnTo>
                  <a:pt x="6720" y="34549"/>
                </a:lnTo>
                <a:lnTo>
                  <a:pt x="8641" y="36469"/>
                </a:lnTo>
                <a:lnTo>
                  <a:pt x="9601" y="39349"/>
                </a:lnTo>
                <a:lnTo>
                  <a:pt x="6720" y="41269"/>
                </a:lnTo>
                <a:lnTo>
                  <a:pt x="3840" y="43190"/>
                </a:lnTo>
                <a:lnTo>
                  <a:pt x="3840" y="65272"/>
                </a:lnTo>
                <a:lnTo>
                  <a:pt x="3840" y="59512"/>
                </a:lnTo>
                <a:lnTo>
                  <a:pt x="4800" y="58552"/>
                </a:lnTo>
                <a:lnTo>
                  <a:pt x="4800" y="56631"/>
                </a:lnTo>
                <a:lnTo>
                  <a:pt x="5760" y="55671"/>
                </a:lnTo>
                <a:lnTo>
                  <a:pt x="6720" y="54711"/>
                </a:lnTo>
                <a:lnTo>
                  <a:pt x="7680" y="52791"/>
                </a:lnTo>
                <a:lnTo>
                  <a:pt x="8641" y="51831"/>
                </a:lnTo>
                <a:lnTo>
                  <a:pt x="10561" y="49910"/>
                </a:lnTo>
                <a:lnTo>
                  <a:pt x="11521" y="48950"/>
                </a:lnTo>
                <a:lnTo>
                  <a:pt x="13441" y="4703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" name="object 194"/>
          <p:cNvSpPr/>
          <p:nvPr/>
        </p:nvSpPr>
        <p:spPr>
          <a:xfrm>
            <a:off x="2291684" y="3263676"/>
            <a:ext cx="79689" cy="90236"/>
          </a:xfrm>
          <a:custGeom>
            <a:avLst/>
            <a:gdLst/>
            <a:ahLst/>
            <a:cxnLst/>
            <a:rect l="l" t="t" r="r" b="b"/>
            <a:pathLst>
              <a:path w="79689" h="90236">
                <a:moveTo>
                  <a:pt x="69128" y="62392"/>
                </a:moveTo>
                <a:lnTo>
                  <a:pt x="69128" y="60472"/>
                </a:lnTo>
                <a:lnTo>
                  <a:pt x="70073" y="58552"/>
                </a:lnTo>
                <a:lnTo>
                  <a:pt x="71033" y="55671"/>
                </a:lnTo>
                <a:lnTo>
                  <a:pt x="71033" y="53751"/>
                </a:lnTo>
                <a:lnTo>
                  <a:pt x="72008" y="50871"/>
                </a:lnTo>
                <a:lnTo>
                  <a:pt x="72008" y="43190"/>
                </a:lnTo>
                <a:lnTo>
                  <a:pt x="71033" y="43190"/>
                </a:lnTo>
                <a:lnTo>
                  <a:pt x="71033" y="42230"/>
                </a:lnTo>
                <a:lnTo>
                  <a:pt x="62407" y="42230"/>
                </a:lnTo>
                <a:lnTo>
                  <a:pt x="62407" y="43190"/>
                </a:lnTo>
                <a:lnTo>
                  <a:pt x="61447" y="43190"/>
                </a:lnTo>
                <a:lnTo>
                  <a:pt x="61447" y="50871"/>
                </a:lnTo>
                <a:lnTo>
                  <a:pt x="60487" y="51831"/>
                </a:lnTo>
                <a:lnTo>
                  <a:pt x="60487" y="55671"/>
                </a:lnTo>
                <a:lnTo>
                  <a:pt x="59527" y="57591"/>
                </a:lnTo>
                <a:lnTo>
                  <a:pt x="59527" y="59512"/>
                </a:lnTo>
                <a:lnTo>
                  <a:pt x="58567" y="60472"/>
                </a:lnTo>
                <a:lnTo>
                  <a:pt x="57607" y="62392"/>
                </a:lnTo>
                <a:lnTo>
                  <a:pt x="56647" y="63352"/>
                </a:lnTo>
                <a:lnTo>
                  <a:pt x="56647" y="65272"/>
                </a:lnTo>
                <a:lnTo>
                  <a:pt x="55686" y="66233"/>
                </a:lnTo>
                <a:lnTo>
                  <a:pt x="53766" y="64312"/>
                </a:lnTo>
                <a:lnTo>
                  <a:pt x="51846" y="62392"/>
                </a:lnTo>
                <a:lnTo>
                  <a:pt x="49926" y="60472"/>
                </a:lnTo>
                <a:lnTo>
                  <a:pt x="47045" y="58552"/>
                </a:lnTo>
                <a:lnTo>
                  <a:pt x="45125" y="56631"/>
                </a:lnTo>
                <a:lnTo>
                  <a:pt x="43205" y="54711"/>
                </a:lnTo>
                <a:lnTo>
                  <a:pt x="41285" y="52791"/>
                </a:lnTo>
                <a:lnTo>
                  <a:pt x="39364" y="50871"/>
                </a:lnTo>
                <a:lnTo>
                  <a:pt x="38404" y="48950"/>
                </a:lnTo>
                <a:lnTo>
                  <a:pt x="36484" y="47030"/>
                </a:lnTo>
                <a:lnTo>
                  <a:pt x="34564" y="45110"/>
                </a:lnTo>
                <a:lnTo>
                  <a:pt x="33604" y="43190"/>
                </a:lnTo>
                <a:lnTo>
                  <a:pt x="37444" y="41269"/>
                </a:lnTo>
                <a:lnTo>
                  <a:pt x="41285" y="39349"/>
                </a:lnTo>
                <a:lnTo>
                  <a:pt x="43205" y="37429"/>
                </a:lnTo>
                <a:lnTo>
                  <a:pt x="47045" y="35509"/>
                </a:lnTo>
                <a:lnTo>
                  <a:pt x="48966" y="32628"/>
                </a:lnTo>
                <a:lnTo>
                  <a:pt x="50886" y="30708"/>
                </a:lnTo>
                <a:lnTo>
                  <a:pt x="52806" y="28788"/>
                </a:lnTo>
                <a:lnTo>
                  <a:pt x="53766" y="26868"/>
                </a:lnTo>
                <a:lnTo>
                  <a:pt x="54726" y="24947"/>
                </a:lnTo>
                <a:lnTo>
                  <a:pt x="55686" y="23027"/>
                </a:lnTo>
                <a:lnTo>
                  <a:pt x="55686" y="12481"/>
                </a:lnTo>
                <a:lnTo>
                  <a:pt x="54726" y="10561"/>
                </a:lnTo>
                <a:lnTo>
                  <a:pt x="53766" y="8641"/>
                </a:lnTo>
                <a:lnTo>
                  <a:pt x="51846" y="6720"/>
                </a:lnTo>
                <a:lnTo>
                  <a:pt x="50886" y="4800"/>
                </a:lnTo>
                <a:lnTo>
                  <a:pt x="48966" y="2880"/>
                </a:lnTo>
                <a:lnTo>
                  <a:pt x="46085" y="1920"/>
                </a:lnTo>
                <a:lnTo>
                  <a:pt x="43205" y="960"/>
                </a:lnTo>
                <a:lnTo>
                  <a:pt x="40325" y="0"/>
                </a:lnTo>
                <a:lnTo>
                  <a:pt x="28803" y="0"/>
                </a:lnTo>
                <a:lnTo>
                  <a:pt x="24963" y="960"/>
                </a:lnTo>
                <a:lnTo>
                  <a:pt x="21122" y="1920"/>
                </a:lnTo>
                <a:lnTo>
                  <a:pt x="18242" y="2880"/>
                </a:lnTo>
                <a:lnTo>
                  <a:pt x="19202" y="17282"/>
                </a:lnTo>
                <a:lnTo>
                  <a:pt x="20162" y="15346"/>
                </a:lnTo>
                <a:lnTo>
                  <a:pt x="21122" y="14386"/>
                </a:lnTo>
                <a:lnTo>
                  <a:pt x="21122" y="13441"/>
                </a:lnTo>
                <a:lnTo>
                  <a:pt x="22082" y="12481"/>
                </a:lnTo>
                <a:lnTo>
                  <a:pt x="23042" y="11506"/>
                </a:lnTo>
                <a:lnTo>
                  <a:pt x="24963" y="10561"/>
                </a:lnTo>
                <a:lnTo>
                  <a:pt x="25923" y="9601"/>
                </a:lnTo>
                <a:lnTo>
                  <a:pt x="27843" y="9601"/>
                </a:lnTo>
                <a:lnTo>
                  <a:pt x="29763" y="8641"/>
                </a:lnTo>
                <a:lnTo>
                  <a:pt x="34564" y="8641"/>
                </a:lnTo>
                <a:lnTo>
                  <a:pt x="36484" y="9601"/>
                </a:lnTo>
                <a:lnTo>
                  <a:pt x="37444" y="9601"/>
                </a:lnTo>
                <a:lnTo>
                  <a:pt x="39364" y="10561"/>
                </a:lnTo>
                <a:lnTo>
                  <a:pt x="40325" y="10561"/>
                </a:lnTo>
                <a:lnTo>
                  <a:pt x="41285" y="11506"/>
                </a:lnTo>
                <a:lnTo>
                  <a:pt x="43205" y="12481"/>
                </a:lnTo>
                <a:lnTo>
                  <a:pt x="43205" y="13441"/>
                </a:lnTo>
                <a:lnTo>
                  <a:pt x="44165" y="15346"/>
                </a:lnTo>
                <a:lnTo>
                  <a:pt x="44165" y="22067"/>
                </a:lnTo>
                <a:lnTo>
                  <a:pt x="43205" y="23027"/>
                </a:lnTo>
                <a:lnTo>
                  <a:pt x="43205" y="24947"/>
                </a:lnTo>
                <a:lnTo>
                  <a:pt x="42245" y="25907"/>
                </a:lnTo>
                <a:lnTo>
                  <a:pt x="41285" y="27843"/>
                </a:lnTo>
                <a:lnTo>
                  <a:pt x="39364" y="28788"/>
                </a:lnTo>
                <a:lnTo>
                  <a:pt x="37444" y="30708"/>
                </a:lnTo>
                <a:lnTo>
                  <a:pt x="35524" y="31668"/>
                </a:lnTo>
                <a:lnTo>
                  <a:pt x="33604" y="33588"/>
                </a:lnTo>
                <a:lnTo>
                  <a:pt x="30723" y="34549"/>
                </a:lnTo>
                <a:lnTo>
                  <a:pt x="27843" y="36469"/>
                </a:lnTo>
                <a:lnTo>
                  <a:pt x="25923" y="34549"/>
                </a:lnTo>
                <a:lnTo>
                  <a:pt x="24963" y="33588"/>
                </a:lnTo>
                <a:lnTo>
                  <a:pt x="24003" y="31668"/>
                </a:lnTo>
                <a:lnTo>
                  <a:pt x="23042" y="29748"/>
                </a:lnTo>
                <a:lnTo>
                  <a:pt x="22082" y="28788"/>
                </a:lnTo>
                <a:lnTo>
                  <a:pt x="23042" y="48950"/>
                </a:lnTo>
                <a:lnTo>
                  <a:pt x="24963" y="50871"/>
                </a:lnTo>
                <a:lnTo>
                  <a:pt x="26883" y="52791"/>
                </a:lnTo>
                <a:lnTo>
                  <a:pt x="28803" y="54711"/>
                </a:lnTo>
                <a:lnTo>
                  <a:pt x="30723" y="57591"/>
                </a:lnTo>
                <a:lnTo>
                  <a:pt x="32644" y="59512"/>
                </a:lnTo>
                <a:lnTo>
                  <a:pt x="34564" y="61432"/>
                </a:lnTo>
                <a:lnTo>
                  <a:pt x="37444" y="63352"/>
                </a:lnTo>
                <a:lnTo>
                  <a:pt x="39364" y="66233"/>
                </a:lnTo>
                <a:lnTo>
                  <a:pt x="41285" y="68153"/>
                </a:lnTo>
                <a:lnTo>
                  <a:pt x="44165" y="70073"/>
                </a:lnTo>
                <a:lnTo>
                  <a:pt x="46085" y="71993"/>
                </a:lnTo>
                <a:lnTo>
                  <a:pt x="48006" y="73913"/>
                </a:lnTo>
                <a:lnTo>
                  <a:pt x="47045" y="74874"/>
                </a:lnTo>
                <a:lnTo>
                  <a:pt x="46085" y="75834"/>
                </a:lnTo>
                <a:lnTo>
                  <a:pt x="44165" y="76794"/>
                </a:lnTo>
                <a:lnTo>
                  <a:pt x="43205" y="77754"/>
                </a:lnTo>
                <a:lnTo>
                  <a:pt x="41285" y="78714"/>
                </a:lnTo>
                <a:lnTo>
                  <a:pt x="40325" y="79674"/>
                </a:lnTo>
                <a:lnTo>
                  <a:pt x="38404" y="79674"/>
                </a:lnTo>
                <a:lnTo>
                  <a:pt x="36484" y="80634"/>
                </a:lnTo>
                <a:lnTo>
                  <a:pt x="34564" y="80634"/>
                </a:lnTo>
                <a:lnTo>
                  <a:pt x="33604" y="81594"/>
                </a:lnTo>
                <a:lnTo>
                  <a:pt x="26883" y="81594"/>
                </a:lnTo>
                <a:lnTo>
                  <a:pt x="24003" y="80634"/>
                </a:lnTo>
                <a:lnTo>
                  <a:pt x="22082" y="80634"/>
                </a:lnTo>
                <a:lnTo>
                  <a:pt x="19202" y="79674"/>
                </a:lnTo>
                <a:lnTo>
                  <a:pt x="17282" y="78714"/>
                </a:lnTo>
                <a:lnTo>
                  <a:pt x="16322" y="76794"/>
                </a:lnTo>
                <a:lnTo>
                  <a:pt x="14401" y="75834"/>
                </a:lnTo>
                <a:lnTo>
                  <a:pt x="13441" y="73913"/>
                </a:lnTo>
                <a:lnTo>
                  <a:pt x="12481" y="71993"/>
                </a:lnTo>
                <a:lnTo>
                  <a:pt x="12481" y="70073"/>
                </a:lnTo>
                <a:lnTo>
                  <a:pt x="11521" y="68153"/>
                </a:lnTo>
                <a:lnTo>
                  <a:pt x="11521" y="46070"/>
                </a:lnTo>
                <a:lnTo>
                  <a:pt x="9601" y="47990"/>
                </a:lnTo>
                <a:lnTo>
                  <a:pt x="7680" y="49910"/>
                </a:lnTo>
                <a:lnTo>
                  <a:pt x="5760" y="51831"/>
                </a:lnTo>
                <a:lnTo>
                  <a:pt x="3840" y="53751"/>
                </a:lnTo>
                <a:lnTo>
                  <a:pt x="2880" y="55671"/>
                </a:lnTo>
                <a:lnTo>
                  <a:pt x="1920" y="57591"/>
                </a:lnTo>
                <a:lnTo>
                  <a:pt x="960" y="59512"/>
                </a:lnTo>
                <a:lnTo>
                  <a:pt x="0" y="62392"/>
                </a:lnTo>
                <a:lnTo>
                  <a:pt x="0" y="71993"/>
                </a:lnTo>
                <a:lnTo>
                  <a:pt x="960" y="73913"/>
                </a:lnTo>
                <a:lnTo>
                  <a:pt x="1920" y="75834"/>
                </a:lnTo>
                <a:lnTo>
                  <a:pt x="1920" y="77754"/>
                </a:lnTo>
                <a:lnTo>
                  <a:pt x="3840" y="79674"/>
                </a:lnTo>
                <a:lnTo>
                  <a:pt x="4800" y="81594"/>
                </a:lnTo>
                <a:lnTo>
                  <a:pt x="5760" y="82555"/>
                </a:lnTo>
                <a:lnTo>
                  <a:pt x="7680" y="84475"/>
                </a:lnTo>
                <a:lnTo>
                  <a:pt x="9601" y="85435"/>
                </a:lnTo>
                <a:lnTo>
                  <a:pt x="11521" y="86395"/>
                </a:lnTo>
                <a:lnTo>
                  <a:pt x="13441" y="87355"/>
                </a:lnTo>
                <a:lnTo>
                  <a:pt x="15361" y="88315"/>
                </a:lnTo>
                <a:lnTo>
                  <a:pt x="18242" y="89275"/>
                </a:lnTo>
                <a:lnTo>
                  <a:pt x="20162" y="90236"/>
                </a:lnTo>
                <a:lnTo>
                  <a:pt x="33604" y="90236"/>
                </a:lnTo>
                <a:lnTo>
                  <a:pt x="36484" y="89275"/>
                </a:lnTo>
                <a:lnTo>
                  <a:pt x="39364" y="89275"/>
                </a:lnTo>
                <a:lnTo>
                  <a:pt x="41285" y="88315"/>
                </a:lnTo>
                <a:lnTo>
                  <a:pt x="44165" y="87355"/>
                </a:lnTo>
                <a:lnTo>
                  <a:pt x="46085" y="86395"/>
                </a:lnTo>
                <a:lnTo>
                  <a:pt x="48006" y="85435"/>
                </a:lnTo>
                <a:lnTo>
                  <a:pt x="49926" y="84475"/>
                </a:lnTo>
                <a:lnTo>
                  <a:pt x="52806" y="83515"/>
                </a:lnTo>
                <a:lnTo>
                  <a:pt x="54726" y="81594"/>
                </a:lnTo>
                <a:lnTo>
                  <a:pt x="56647" y="80634"/>
                </a:lnTo>
                <a:lnTo>
                  <a:pt x="58567" y="82555"/>
                </a:lnTo>
                <a:lnTo>
                  <a:pt x="60487" y="83515"/>
                </a:lnTo>
                <a:lnTo>
                  <a:pt x="62407" y="85435"/>
                </a:lnTo>
                <a:lnTo>
                  <a:pt x="64328" y="86395"/>
                </a:lnTo>
                <a:lnTo>
                  <a:pt x="66248" y="87355"/>
                </a:lnTo>
                <a:lnTo>
                  <a:pt x="68168" y="88315"/>
                </a:lnTo>
                <a:lnTo>
                  <a:pt x="69128" y="89275"/>
                </a:lnTo>
                <a:lnTo>
                  <a:pt x="70073" y="89275"/>
                </a:lnTo>
                <a:lnTo>
                  <a:pt x="71033" y="90236"/>
                </a:lnTo>
                <a:lnTo>
                  <a:pt x="78714" y="90236"/>
                </a:lnTo>
                <a:lnTo>
                  <a:pt x="78714" y="89275"/>
                </a:lnTo>
                <a:lnTo>
                  <a:pt x="79689" y="88315"/>
                </a:lnTo>
                <a:lnTo>
                  <a:pt x="79689" y="82555"/>
                </a:lnTo>
                <a:lnTo>
                  <a:pt x="78714" y="81594"/>
                </a:lnTo>
                <a:lnTo>
                  <a:pt x="78714" y="80634"/>
                </a:lnTo>
                <a:lnTo>
                  <a:pt x="73913" y="80634"/>
                </a:lnTo>
                <a:lnTo>
                  <a:pt x="72969" y="79674"/>
                </a:lnTo>
                <a:lnTo>
                  <a:pt x="72008" y="79674"/>
                </a:lnTo>
                <a:lnTo>
                  <a:pt x="71033" y="78714"/>
                </a:lnTo>
                <a:lnTo>
                  <a:pt x="70073" y="77754"/>
                </a:lnTo>
                <a:lnTo>
                  <a:pt x="68168" y="76794"/>
                </a:lnTo>
                <a:lnTo>
                  <a:pt x="67193" y="75834"/>
                </a:lnTo>
                <a:lnTo>
                  <a:pt x="65288" y="73913"/>
                </a:lnTo>
                <a:lnTo>
                  <a:pt x="63352" y="72953"/>
                </a:lnTo>
                <a:lnTo>
                  <a:pt x="64328" y="71033"/>
                </a:lnTo>
                <a:lnTo>
                  <a:pt x="65288" y="69113"/>
                </a:lnTo>
                <a:lnTo>
                  <a:pt x="67193" y="67193"/>
                </a:lnTo>
                <a:lnTo>
                  <a:pt x="68168" y="65272"/>
                </a:lnTo>
                <a:lnTo>
                  <a:pt x="69128" y="6239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" name="object 195"/>
          <p:cNvSpPr/>
          <p:nvPr/>
        </p:nvSpPr>
        <p:spPr>
          <a:xfrm>
            <a:off x="2416484" y="3265596"/>
            <a:ext cx="13441" cy="12466"/>
          </a:xfrm>
          <a:custGeom>
            <a:avLst/>
            <a:gdLst/>
            <a:ahLst/>
            <a:cxnLst/>
            <a:rect l="l" t="t" r="r" b="b"/>
            <a:pathLst>
              <a:path w="13441" h="12466">
                <a:moveTo>
                  <a:pt x="13441" y="3840"/>
                </a:moveTo>
                <a:lnTo>
                  <a:pt x="12481" y="1920"/>
                </a:lnTo>
                <a:lnTo>
                  <a:pt x="12481" y="960"/>
                </a:lnTo>
                <a:lnTo>
                  <a:pt x="11521" y="0"/>
                </a:lnTo>
                <a:lnTo>
                  <a:pt x="1920" y="0"/>
                </a:lnTo>
                <a:lnTo>
                  <a:pt x="1920" y="960"/>
                </a:lnTo>
                <a:lnTo>
                  <a:pt x="0" y="1920"/>
                </a:lnTo>
                <a:lnTo>
                  <a:pt x="0" y="10561"/>
                </a:lnTo>
                <a:lnTo>
                  <a:pt x="960" y="11521"/>
                </a:lnTo>
                <a:lnTo>
                  <a:pt x="1920" y="12466"/>
                </a:lnTo>
                <a:lnTo>
                  <a:pt x="11521" y="12466"/>
                </a:lnTo>
                <a:lnTo>
                  <a:pt x="12481" y="11521"/>
                </a:lnTo>
                <a:lnTo>
                  <a:pt x="13441" y="10561"/>
                </a:lnTo>
                <a:lnTo>
                  <a:pt x="13441" y="3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" name="object 196"/>
          <p:cNvSpPr/>
          <p:nvPr/>
        </p:nvSpPr>
        <p:spPr>
          <a:xfrm>
            <a:off x="2417444" y="3289584"/>
            <a:ext cx="11521" cy="63367"/>
          </a:xfrm>
          <a:custGeom>
            <a:avLst/>
            <a:gdLst/>
            <a:ahLst/>
            <a:cxnLst/>
            <a:rect l="l" t="t" r="r" b="b"/>
            <a:pathLst>
              <a:path w="11521" h="63367">
                <a:moveTo>
                  <a:pt x="11521" y="61447"/>
                </a:moveTo>
                <a:lnTo>
                  <a:pt x="11521" y="1935"/>
                </a:lnTo>
                <a:lnTo>
                  <a:pt x="10561" y="1935"/>
                </a:lnTo>
                <a:lnTo>
                  <a:pt x="10561" y="960"/>
                </a:lnTo>
                <a:lnTo>
                  <a:pt x="9601" y="960"/>
                </a:lnTo>
                <a:lnTo>
                  <a:pt x="8641" y="0"/>
                </a:lnTo>
                <a:lnTo>
                  <a:pt x="288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35"/>
                </a:lnTo>
                <a:lnTo>
                  <a:pt x="0" y="1935"/>
                </a:lnTo>
                <a:lnTo>
                  <a:pt x="0" y="62407"/>
                </a:lnTo>
                <a:lnTo>
                  <a:pt x="960" y="62407"/>
                </a:lnTo>
                <a:lnTo>
                  <a:pt x="960" y="63367"/>
                </a:lnTo>
                <a:lnTo>
                  <a:pt x="10561" y="63367"/>
                </a:lnTo>
                <a:lnTo>
                  <a:pt x="10561" y="62407"/>
                </a:lnTo>
                <a:lnTo>
                  <a:pt x="11521" y="62407"/>
                </a:lnTo>
                <a:lnTo>
                  <a:pt x="11521" y="6144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" name="object 197"/>
          <p:cNvSpPr/>
          <p:nvPr/>
        </p:nvSpPr>
        <p:spPr>
          <a:xfrm>
            <a:off x="2449128" y="3288624"/>
            <a:ext cx="88315" cy="64328"/>
          </a:xfrm>
          <a:custGeom>
            <a:avLst/>
            <a:gdLst/>
            <a:ahLst/>
            <a:cxnLst/>
            <a:rect l="l" t="t" r="r" b="b"/>
            <a:pathLst>
              <a:path w="88315" h="64328">
                <a:moveTo>
                  <a:pt x="78714" y="64328"/>
                </a:moveTo>
                <a:lnTo>
                  <a:pt x="87355" y="64328"/>
                </a:lnTo>
                <a:lnTo>
                  <a:pt x="87355" y="63367"/>
                </a:lnTo>
                <a:lnTo>
                  <a:pt x="88315" y="63367"/>
                </a:lnTo>
                <a:lnTo>
                  <a:pt x="88315" y="22082"/>
                </a:lnTo>
                <a:lnTo>
                  <a:pt x="87355" y="18242"/>
                </a:lnTo>
                <a:lnTo>
                  <a:pt x="87355" y="15361"/>
                </a:lnTo>
                <a:lnTo>
                  <a:pt x="86395" y="12481"/>
                </a:lnTo>
                <a:lnTo>
                  <a:pt x="85435" y="9601"/>
                </a:lnTo>
                <a:lnTo>
                  <a:pt x="83515" y="7680"/>
                </a:lnTo>
                <a:lnTo>
                  <a:pt x="81594" y="5760"/>
                </a:lnTo>
                <a:lnTo>
                  <a:pt x="79674" y="3840"/>
                </a:lnTo>
                <a:lnTo>
                  <a:pt x="76794" y="2895"/>
                </a:lnTo>
                <a:lnTo>
                  <a:pt x="74874" y="960"/>
                </a:lnTo>
                <a:lnTo>
                  <a:pt x="71033" y="0"/>
                </a:lnTo>
                <a:lnTo>
                  <a:pt x="66233" y="0"/>
                </a:lnTo>
                <a:lnTo>
                  <a:pt x="64312" y="960"/>
                </a:lnTo>
                <a:lnTo>
                  <a:pt x="61432" y="960"/>
                </a:lnTo>
                <a:lnTo>
                  <a:pt x="59512" y="1920"/>
                </a:lnTo>
                <a:lnTo>
                  <a:pt x="57591" y="2895"/>
                </a:lnTo>
                <a:lnTo>
                  <a:pt x="56631" y="3840"/>
                </a:lnTo>
                <a:lnTo>
                  <a:pt x="54711" y="4800"/>
                </a:lnTo>
                <a:lnTo>
                  <a:pt x="52791" y="6720"/>
                </a:lnTo>
                <a:lnTo>
                  <a:pt x="50871" y="8641"/>
                </a:lnTo>
                <a:lnTo>
                  <a:pt x="48950" y="9601"/>
                </a:lnTo>
                <a:lnTo>
                  <a:pt x="47030" y="12481"/>
                </a:lnTo>
                <a:lnTo>
                  <a:pt x="46070" y="10561"/>
                </a:lnTo>
                <a:lnTo>
                  <a:pt x="46070" y="8641"/>
                </a:lnTo>
                <a:lnTo>
                  <a:pt x="44150" y="7680"/>
                </a:lnTo>
                <a:lnTo>
                  <a:pt x="43190" y="5760"/>
                </a:lnTo>
                <a:lnTo>
                  <a:pt x="42230" y="4800"/>
                </a:lnTo>
                <a:lnTo>
                  <a:pt x="40309" y="3840"/>
                </a:lnTo>
                <a:lnTo>
                  <a:pt x="39349" y="2895"/>
                </a:lnTo>
                <a:lnTo>
                  <a:pt x="37429" y="1920"/>
                </a:lnTo>
                <a:lnTo>
                  <a:pt x="35509" y="960"/>
                </a:lnTo>
                <a:lnTo>
                  <a:pt x="33588" y="960"/>
                </a:lnTo>
                <a:lnTo>
                  <a:pt x="31668" y="0"/>
                </a:lnTo>
                <a:lnTo>
                  <a:pt x="25907" y="0"/>
                </a:lnTo>
                <a:lnTo>
                  <a:pt x="22067" y="960"/>
                </a:lnTo>
                <a:lnTo>
                  <a:pt x="19187" y="2895"/>
                </a:lnTo>
                <a:lnTo>
                  <a:pt x="16322" y="4800"/>
                </a:lnTo>
                <a:lnTo>
                  <a:pt x="12481" y="7680"/>
                </a:lnTo>
                <a:lnTo>
                  <a:pt x="9601" y="11521"/>
                </a:lnTo>
                <a:lnTo>
                  <a:pt x="9601" y="1920"/>
                </a:lnTo>
                <a:lnTo>
                  <a:pt x="8641" y="1920"/>
                </a:lnTo>
                <a:lnTo>
                  <a:pt x="7665" y="960"/>
                </a:lnTo>
                <a:lnTo>
                  <a:pt x="1920" y="960"/>
                </a:lnTo>
                <a:lnTo>
                  <a:pt x="1920" y="1920"/>
                </a:lnTo>
                <a:lnTo>
                  <a:pt x="0" y="1920"/>
                </a:lnTo>
                <a:lnTo>
                  <a:pt x="0" y="64328"/>
                </a:lnTo>
                <a:lnTo>
                  <a:pt x="10546" y="64328"/>
                </a:lnTo>
                <a:lnTo>
                  <a:pt x="10546" y="21122"/>
                </a:lnTo>
                <a:lnTo>
                  <a:pt x="13441" y="17282"/>
                </a:lnTo>
                <a:lnTo>
                  <a:pt x="16322" y="14401"/>
                </a:lnTo>
                <a:lnTo>
                  <a:pt x="19187" y="12481"/>
                </a:lnTo>
                <a:lnTo>
                  <a:pt x="21107" y="10561"/>
                </a:lnTo>
                <a:lnTo>
                  <a:pt x="24002" y="9601"/>
                </a:lnTo>
                <a:lnTo>
                  <a:pt x="28788" y="9601"/>
                </a:lnTo>
                <a:lnTo>
                  <a:pt x="30723" y="10561"/>
                </a:lnTo>
                <a:lnTo>
                  <a:pt x="31668" y="10561"/>
                </a:lnTo>
                <a:lnTo>
                  <a:pt x="33588" y="11521"/>
                </a:lnTo>
                <a:lnTo>
                  <a:pt x="34549" y="13441"/>
                </a:lnTo>
                <a:lnTo>
                  <a:pt x="35509" y="14401"/>
                </a:lnTo>
                <a:lnTo>
                  <a:pt x="36469" y="16322"/>
                </a:lnTo>
                <a:lnTo>
                  <a:pt x="37429" y="17282"/>
                </a:lnTo>
                <a:lnTo>
                  <a:pt x="37429" y="20162"/>
                </a:lnTo>
                <a:lnTo>
                  <a:pt x="38389" y="22082"/>
                </a:lnTo>
                <a:lnTo>
                  <a:pt x="38389" y="64328"/>
                </a:lnTo>
                <a:lnTo>
                  <a:pt x="48950" y="64328"/>
                </a:lnTo>
                <a:lnTo>
                  <a:pt x="48950" y="21122"/>
                </a:lnTo>
                <a:lnTo>
                  <a:pt x="52791" y="17282"/>
                </a:lnTo>
                <a:lnTo>
                  <a:pt x="54711" y="14401"/>
                </a:lnTo>
                <a:lnTo>
                  <a:pt x="57591" y="12481"/>
                </a:lnTo>
                <a:lnTo>
                  <a:pt x="60472" y="10561"/>
                </a:lnTo>
                <a:lnTo>
                  <a:pt x="62392" y="9601"/>
                </a:lnTo>
                <a:lnTo>
                  <a:pt x="67193" y="9601"/>
                </a:lnTo>
                <a:lnTo>
                  <a:pt x="69113" y="10561"/>
                </a:lnTo>
                <a:lnTo>
                  <a:pt x="71033" y="10561"/>
                </a:lnTo>
                <a:lnTo>
                  <a:pt x="71993" y="11521"/>
                </a:lnTo>
                <a:lnTo>
                  <a:pt x="72953" y="13441"/>
                </a:lnTo>
                <a:lnTo>
                  <a:pt x="73913" y="14401"/>
                </a:lnTo>
                <a:lnTo>
                  <a:pt x="74874" y="16322"/>
                </a:lnTo>
                <a:lnTo>
                  <a:pt x="75834" y="17282"/>
                </a:lnTo>
                <a:lnTo>
                  <a:pt x="76794" y="20162"/>
                </a:lnTo>
                <a:lnTo>
                  <a:pt x="76794" y="63367"/>
                </a:lnTo>
                <a:lnTo>
                  <a:pt x="77754" y="63367"/>
                </a:lnTo>
                <a:lnTo>
                  <a:pt x="77754" y="64328"/>
                </a:lnTo>
                <a:lnTo>
                  <a:pt x="78714" y="6432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" name="object 198"/>
          <p:cNvSpPr/>
          <p:nvPr/>
        </p:nvSpPr>
        <p:spPr>
          <a:xfrm>
            <a:off x="2568153" y="3288624"/>
            <a:ext cx="44165" cy="65288"/>
          </a:xfrm>
          <a:custGeom>
            <a:avLst/>
            <a:gdLst/>
            <a:ahLst/>
            <a:cxnLst/>
            <a:rect l="l" t="t" r="r" b="b"/>
            <a:pathLst>
              <a:path w="44165" h="65288">
                <a:moveTo>
                  <a:pt x="10561" y="64328"/>
                </a:moveTo>
                <a:lnTo>
                  <a:pt x="11521" y="64328"/>
                </a:lnTo>
                <a:lnTo>
                  <a:pt x="13441" y="65288"/>
                </a:lnTo>
                <a:lnTo>
                  <a:pt x="25923" y="65288"/>
                </a:lnTo>
                <a:lnTo>
                  <a:pt x="28803" y="63367"/>
                </a:lnTo>
                <a:lnTo>
                  <a:pt x="32644" y="61447"/>
                </a:lnTo>
                <a:lnTo>
                  <a:pt x="34564" y="59527"/>
                </a:lnTo>
                <a:lnTo>
                  <a:pt x="37444" y="56647"/>
                </a:lnTo>
                <a:lnTo>
                  <a:pt x="39364" y="53766"/>
                </a:lnTo>
                <a:lnTo>
                  <a:pt x="41285" y="49926"/>
                </a:lnTo>
                <a:lnTo>
                  <a:pt x="42245" y="46085"/>
                </a:lnTo>
                <a:lnTo>
                  <a:pt x="43205" y="42245"/>
                </a:lnTo>
                <a:lnTo>
                  <a:pt x="44165" y="37444"/>
                </a:lnTo>
                <a:lnTo>
                  <a:pt x="44165" y="27843"/>
                </a:lnTo>
                <a:lnTo>
                  <a:pt x="43205" y="24002"/>
                </a:lnTo>
                <a:lnTo>
                  <a:pt x="42245" y="20162"/>
                </a:lnTo>
                <a:lnTo>
                  <a:pt x="41285" y="16322"/>
                </a:lnTo>
                <a:lnTo>
                  <a:pt x="40325" y="12481"/>
                </a:lnTo>
                <a:lnTo>
                  <a:pt x="38404" y="9601"/>
                </a:lnTo>
                <a:lnTo>
                  <a:pt x="36484" y="6720"/>
                </a:lnTo>
                <a:lnTo>
                  <a:pt x="33604" y="4800"/>
                </a:lnTo>
                <a:lnTo>
                  <a:pt x="30723" y="2895"/>
                </a:lnTo>
                <a:lnTo>
                  <a:pt x="27843" y="960"/>
                </a:lnTo>
                <a:lnTo>
                  <a:pt x="24002" y="0"/>
                </a:lnTo>
                <a:lnTo>
                  <a:pt x="17282" y="0"/>
                </a:lnTo>
                <a:lnTo>
                  <a:pt x="15361" y="960"/>
                </a:lnTo>
                <a:lnTo>
                  <a:pt x="14401" y="960"/>
                </a:lnTo>
                <a:lnTo>
                  <a:pt x="12481" y="1920"/>
                </a:lnTo>
                <a:lnTo>
                  <a:pt x="10561" y="1920"/>
                </a:lnTo>
                <a:lnTo>
                  <a:pt x="8641" y="2895"/>
                </a:lnTo>
                <a:lnTo>
                  <a:pt x="6720" y="3840"/>
                </a:lnTo>
                <a:lnTo>
                  <a:pt x="5775" y="4800"/>
                </a:lnTo>
                <a:lnTo>
                  <a:pt x="3840" y="6720"/>
                </a:lnTo>
                <a:lnTo>
                  <a:pt x="1920" y="7680"/>
                </a:lnTo>
                <a:lnTo>
                  <a:pt x="0" y="9601"/>
                </a:lnTo>
                <a:lnTo>
                  <a:pt x="0" y="45125"/>
                </a:lnTo>
                <a:lnTo>
                  <a:pt x="0" y="21122"/>
                </a:lnTo>
                <a:lnTo>
                  <a:pt x="1920" y="19202"/>
                </a:lnTo>
                <a:lnTo>
                  <a:pt x="2895" y="17282"/>
                </a:lnTo>
                <a:lnTo>
                  <a:pt x="4800" y="16322"/>
                </a:lnTo>
                <a:lnTo>
                  <a:pt x="6720" y="14401"/>
                </a:lnTo>
                <a:lnTo>
                  <a:pt x="7680" y="13441"/>
                </a:lnTo>
                <a:lnTo>
                  <a:pt x="9616" y="12481"/>
                </a:lnTo>
                <a:lnTo>
                  <a:pt x="10561" y="11521"/>
                </a:lnTo>
                <a:lnTo>
                  <a:pt x="12481" y="10561"/>
                </a:lnTo>
                <a:lnTo>
                  <a:pt x="13441" y="10561"/>
                </a:lnTo>
                <a:lnTo>
                  <a:pt x="14401" y="9601"/>
                </a:lnTo>
                <a:lnTo>
                  <a:pt x="20162" y="9601"/>
                </a:lnTo>
                <a:lnTo>
                  <a:pt x="23042" y="10561"/>
                </a:lnTo>
                <a:lnTo>
                  <a:pt x="24963" y="11521"/>
                </a:lnTo>
                <a:lnTo>
                  <a:pt x="26883" y="13441"/>
                </a:lnTo>
                <a:lnTo>
                  <a:pt x="27843" y="14401"/>
                </a:lnTo>
                <a:lnTo>
                  <a:pt x="28803" y="17282"/>
                </a:lnTo>
                <a:lnTo>
                  <a:pt x="30723" y="19202"/>
                </a:lnTo>
                <a:lnTo>
                  <a:pt x="30723" y="22082"/>
                </a:lnTo>
                <a:lnTo>
                  <a:pt x="31683" y="24963"/>
                </a:lnTo>
                <a:lnTo>
                  <a:pt x="31683" y="27843"/>
                </a:lnTo>
                <a:lnTo>
                  <a:pt x="32644" y="30723"/>
                </a:lnTo>
                <a:lnTo>
                  <a:pt x="32644" y="36484"/>
                </a:lnTo>
                <a:lnTo>
                  <a:pt x="31683" y="39364"/>
                </a:lnTo>
                <a:lnTo>
                  <a:pt x="31683" y="41285"/>
                </a:lnTo>
                <a:lnTo>
                  <a:pt x="30723" y="44165"/>
                </a:lnTo>
                <a:lnTo>
                  <a:pt x="29763" y="47045"/>
                </a:lnTo>
                <a:lnTo>
                  <a:pt x="28803" y="48966"/>
                </a:lnTo>
                <a:lnTo>
                  <a:pt x="27843" y="50886"/>
                </a:lnTo>
                <a:lnTo>
                  <a:pt x="25923" y="52806"/>
                </a:lnTo>
                <a:lnTo>
                  <a:pt x="24002" y="54726"/>
                </a:lnTo>
                <a:lnTo>
                  <a:pt x="22082" y="55686"/>
                </a:lnTo>
                <a:lnTo>
                  <a:pt x="19202" y="56647"/>
                </a:lnTo>
                <a:lnTo>
                  <a:pt x="13441" y="56647"/>
                </a:lnTo>
                <a:lnTo>
                  <a:pt x="11521" y="55686"/>
                </a:lnTo>
                <a:lnTo>
                  <a:pt x="8641" y="53766"/>
                </a:lnTo>
                <a:lnTo>
                  <a:pt x="5775" y="51846"/>
                </a:lnTo>
                <a:lnTo>
                  <a:pt x="7680" y="62407"/>
                </a:lnTo>
                <a:lnTo>
                  <a:pt x="8641" y="63367"/>
                </a:lnTo>
                <a:lnTo>
                  <a:pt x="10561" y="6432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" name="object 199"/>
          <p:cNvSpPr/>
          <p:nvPr/>
        </p:nvSpPr>
        <p:spPr>
          <a:xfrm>
            <a:off x="2557592" y="3289584"/>
            <a:ext cx="18242" cy="87355"/>
          </a:xfrm>
          <a:custGeom>
            <a:avLst/>
            <a:gdLst/>
            <a:ahLst/>
            <a:cxnLst/>
            <a:rect l="l" t="t" r="r" b="b"/>
            <a:pathLst>
              <a:path w="18242" h="87355">
                <a:moveTo>
                  <a:pt x="16337" y="50886"/>
                </a:moveTo>
                <a:lnTo>
                  <a:pt x="13456" y="48005"/>
                </a:lnTo>
                <a:lnTo>
                  <a:pt x="10561" y="44165"/>
                </a:lnTo>
                <a:lnTo>
                  <a:pt x="10561" y="8641"/>
                </a:lnTo>
                <a:lnTo>
                  <a:pt x="9616" y="10561"/>
                </a:lnTo>
                <a:lnTo>
                  <a:pt x="9616" y="1935"/>
                </a:lnTo>
                <a:lnTo>
                  <a:pt x="8641" y="1935"/>
                </a:lnTo>
                <a:lnTo>
                  <a:pt x="8641" y="960"/>
                </a:lnTo>
                <a:lnTo>
                  <a:pt x="7680" y="960"/>
                </a:lnTo>
                <a:lnTo>
                  <a:pt x="6736" y="0"/>
                </a:lnTo>
                <a:lnTo>
                  <a:pt x="1935" y="0"/>
                </a:lnTo>
                <a:lnTo>
                  <a:pt x="960" y="960"/>
                </a:lnTo>
                <a:lnTo>
                  <a:pt x="0" y="960"/>
                </a:lnTo>
                <a:lnTo>
                  <a:pt x="0" y="86395"/>
                </a:lnTo>
                <a:lnTo>
                  <a:pt x="960" y="87355"/>
                </a:lnTo>
                <a:lnTo>
                  <a:pt x="9616" y="87355"/>
                </a:lnTo>
                <a:lnTo>
                  <a:pt x="9616" y="86395"/>
                </a:lnTo>
                <a:lnTo>
                  <a:pt x="10561" y="86395"/>
                </a:lnTo>
                <a:lnTo>
                  <a:pt x="10561" y="55686"/>
                </a:lnTo>
                <a:lnTo>
                  <a:pt x="12481" y="57607"/>
                </a:lnTo>
                <a:lnTo>
                  <a:pt x="13456" y="58567"/>
                </a:lnTo>
                <a:lnTo>
                  <a:pt x="15361" y="59527"/>
                </a:lnTo>
                <a:lnTo>
                  <a:pt x="16337" y="60487"/>
                </a:lnTo>
                <a:lnTo>
                  <a:pt x="18242" y="61447"/>
                </a:lnTo>
                <a:lnTo>
                  <a:pt x="16337" y="5088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" name="object 200"/>
          <p:cNvSpPr/>
          <p:nvPr/>
        </p:nvSpPr>
        <p:spPr>
          <a:xfrm>
            <a:off x="2623840" y="3288624"/>
            <a:ext cx="59512" cy="65288"/>
          </a:xfrm>
          <a:custGeom>
            <a:avLst/>
            <a:gdLst/>
            <a:ahLst/>
            <a:cxnLst/>
            <a:rect l="l" t="t" r="r" b="b"/>
            <a:pathLst>
              <a:path w="59512" h="65288">
                <a:moveTo>
                  <a:pt x="12481" y="39364"/>
                </a:moveTo>
                <a:lnTo>
                  <a:pt x="11521" y="36484"/>
                </a:lnTo>
                <a:lnTo>
                  <a:pt x="11521" y="29763"/>
                </a:lnTo>
                <a:lnTo>
                  <a:pt x="12481" y="25923"/>
                </a:lnTo>
                <a:lnTo>
                  <a:pt x="12481" y="23042"/>
                </a:lnTo>
                <a:lnTo>
                  <a:pt x="13441" y="20162"/>
                </a:lnTo>
                <a:lnTo>
                  <a:pt x="14401" y="18242"/>
                </a:lnTo>
                <a:lnTo>
                  <a:pt x="16322" y="16322"/>
                </a:lnTo>
                <a:lnTo>
                  <a:pt x="17282" y="14401"/>
                </a:lnTo>
                <a:lnTo>
                  <a:pt x="19202" y="12481"/>
                </a:lnTo>
                <a:lnTo>
                  <a:pt x="22082" y="11521"/>
                </a:lnTo>
                <a:lnTo>
                  <a:pt x="24003" y="9601"/>
                </a:lnTo>
                <a:lnTo>
                  <a:pt x="33604" y="9601"/>
                </a:lnTo>
                <a:lnTo>
                  <a:pt x="36469" y="10561"/>
                </a:lnTo>
                <a:lnTo>
                  <a:pt x="39349" y="11521"/>
                </a:lnTo>
                <a:lnTo>
                  <a:pt x="41285" y="12481"/>
                </a:lnTo>
                <a:lnTo>
                  <a:pt x="43190" y="14401"/>
                </a:lnTo>
                <a:lnTo>
                  <a:pt x="44150" y="16322"/>
                </a:lnTo>
                <a:lnTo>
                  <a:pt x="46070" y="18242"/>
                </a:lnTo>
                <a:lnTo>
                  <a:pt x="47030" y="21122"/>
                </a:lnTo>
                <a:lnTo>
                  <a:pt x="47030" y="24002"/>
                </a:lnTo>
                <a:lnTo>
                  <a:pt x="48006" y="26883"/>
                </a:lnTo>
                <a:lnTo>
                  <a:pt x="48006" y="39364"/>
                </a:lnTo>
                <a:lnTo>
                  <a:pt x="47030" y="42245"/>
                </a:lnTo>
                <a:lnTo>
                  <a:pt x="46070" y="45125"/>
                </a:lnTo>
                <a:lnTo>
                  <a:pt x="45125" y="48005"/>
                </a:lnTo>
                <a:lnTo>
                  <a:pt x="44150" y="49926"/>
                </a:lnTo>
                <a:lnTo>
                  <a:pt x="42230" y="51846"/>
                </a:lnTo>
                <a:lnTo>
                  <a:pt x="40309" y="53766"/>
                </a:lnTo>
                <a:lnTo>
                  <a:pt x="38404" y="54726"/>
                </a:lnTo>
                <a:lnTo>
                  <a:pt x="35509" y="55686"/>
                </a:lnTo>
                <a:lnTo>
                  <a:pt x="32628" y="56647"/>
                </a:lnTo>
                <a:lnTo>
                  <a:pt x="26883" y="56647"/>
                </a:lnTo>
                <a:lnTo>
                  <a:pt x="23042" y="55686"/>
                </a:lnTo>
                <a:lnTo>
                  <a:pt x="21122" y="54726"/>
                </a:lnTo>
                <a:lnTo>
                  <a:pt x="19202" y="53766"/>
                </a:lnTo>
                <a:lnTo>
                  <a:pt x="17282" y="51846"/>
                </a:lnTo>
                <a:lnTo>
                  <a:pt x="16322" y="63367"/>
                </a:lnTo>
                <a:lnTo>
                  <a:pt x="20162" y="65288"/>
                </a:lnTo>
                <a:lnTo>
                  <a:pt x="34564" y="65288"/>
                </a:lnTo>
                <a:lnTo>
                  <a:pt x="38404" y="64328"/>
                </a:lnTo>
                <a:lnTo>
                  <a:pt x="42230" y="63367"/>
                </a:lnTo>
                <a:lnTo>
                  <a:pt x="46070" y="61447"/>
                </a:lnTo>
                <a:lnTo>
                  <a:pt x="49911" y="59527"/>
                </a:lnTo>
                <a:lnTo>
                  <a:pt x="51846" y="56647"/>
                </a:lnTo>
                <a:lnTo>
                  <a:pt x="54711" y="53766"/>
                </a:lnTo>
                <a:lnTo>
                  <a:pt x="56631" y="49926"/>
                </a:lnTo>
                <a:lnTo>
                  <a:pt x="57591" y="46085"/>
                </a:lnTo>
                <a:lnTo>
                  <a:pt x="59512" y="41285"/>
                </a:lnTo>
                <a:lnTo>
                  <a:pt x="59512" y="23042"/>
                </a:lnTo>
                <a:lnTo>
                  <a:pt x="57591" y="19202"/>
                </a:lnTo>
                <a:lnTo>
                  <a:pt x="56631" y="15361"/>
                </a:lnTo>
                <a:lnTo>
                  <a:pt x="54711" y="11521"/>
                </a:lnTo>
                <a:lnTo>
                  <a:pt x="52791" y="8641"/>
                </a:lnTo>
                <a:lnTo>
                  <a:pt x="49911" y="5760"/>
                </a:lnTo>
                <a:lnTo>
                  <a:pt x="47030" y="3840"/>
                </a:lnTo>
                <a:lnTo>
                  <a:pt x="43190" y="2895"/>
                </a:lnTo>
                <a:lnTo>
                  <a:pt x="39349" y="960"/>
                </a:lnTo>
                <a:lnTo>
                  <a:pt x="35509" y="0"/>
                </a:lnTo>
                <a:lnTo>
                  <a:pt x="25923" y="0"/>
                </a:lnTo>
                <a:lnTo>
                  <a:pt x="21122" y="960"/>
                </a:lnTo>
                <a:lnTo>
                  <a:pt x="17282" y="2895"/>
                </a:lnTo>
                <a:lnTo>
                  <a:pt x="13441" y="4800"/>
                </a:lnTo>
                <a:lnTo>
                  <a:pt x="10561" y="6720"/>
                </a:lnTo>
                <a:lnTo>
                  <a:pt x="7680" y="9601"/>
                </a:lnTo>
                <a:lnTo>
                  <a:pt x="5760" y="12481"/>
                </a:lnTo>
                <a:lnTo>
                  <a:pt x="3840" y="16322"/>
                </a:lnTo>
                <a:lnTo>
                  <a:pt x="1920" y="20162"/>
                </a:lnTo>
                <a:lnTo>
                  <a:pt x="960" y="24002"/>
                </a:lnTo>
                <a:lnTo>
                  <a:pt x="0" y="28803"/>
                </a:lnTo>
                <a:lnTo>
                  <a:pt x="0" y="38404"/>
                </a:lnTo>
                <a:lnTo>
                  <a:pt x="960" y="43205"/>
                </a:lnTo>
                <a:lnTo>
                  <a:pt x="1920" y="47045"/>
                </a:lnTo>
                <a:lnTo>
                  <a:pt x="2880" y="50886"/>
                </a:lnTo>
                <a:lnTo>
                  <a:pt x="4800" y="54726"/>
                </a:lnTo>
                <a:lnTo>
                  <a:pt x="7680" y="57607"/>
                </a:lnTo>
                <a:lnTo>
                  <a:pt x="9601" y="59527"/>
                </a:lnTo>
                <a:lnTo>
                  <a:pt x="13441" y="62407"/>
                </a:lnTo>
                <a:lnTo>
                  <a:pt x="13441" y="45125"/>
                </a:lnTo>
                <a:lnTo>
                  <a:pt x="12481" y="42245"/>
                </a:lnTo>
                <a:lnTo>
                  <a:pt x="12481" y="393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" name="object 201"/>
          <p:cNvSpPr/>
          <p:nvPr/>
        </p:nvSpPr>
        <p:spPr>
          <a:xfrm>
            <a:off x="2637281" y="3333750"/>
            <a:ext cx="3840" cy="18242"/>
          </a:xfrm>
          <a:custGeom>
            <a:avLst/>
            <a:gdLst/>
            <a:ahLst/>
            <a:cxnLst/>
            <a:rect l="l" t="t" r="r" b="b"/>
            <a:pathLst>
              <a:path w="3840" h="18242">
                <a:moveTo>
                  <a:pt x="2880" y="18242"/>
                </a:moveTo>
                <a:lnTo>
                  <a:pt x="3840" y="6720"/>
                </a:lnTo>
                <a:lnTo>
                  <a:pt x="1920" y="4800"/>
                </a:lnTo>
                <a:lnTo>
                  <a:pt x="960" y="1920"/>
                </a:lnTo>
                <a:lnTo>
                  <a:pt x="0" y="0"/>
                </a:lnTo>
                <a:lnTo>
                  <a:pt x="0" y="17282"/>
                </a:lnTo>
                <a:lnTo>
                  <a:pt x="2880" y="182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" name="object 202"/>
          <p:cNvSpPr/>
          <p:nvPr/>
        </p:nvSpPr>
        <p:spPr>
          <a:xfrm>
            <a:off x="2699674" y="3288624"/>
            <a:ext cx="34564" cy="64328"/>
          </a:xfrm>
          <a:custGeom>
            <a:avLst/>
            <a:gdLst/>
            <a:ahLst/>
            <a:cxnLst/>
            <a:rect l="l" t="t" r="r" b="b"/>
            <a:pathLst>
              <a:path w="34564" h="64328">
                <a:moveTo>
                  <a:pt x="10561" y="24002"/>
                </a:moveTo>
                <a:lnTo>
                  <a:pt x="12481" y="21122"/>
                </a:lnTo>
                <a:lnTo>
                  <a:pt x="14401" y="19202"/>
                </a:lnTo>
                <a:lnTo>
                  <a:pt x="15361" y="17282"/>
                </a:lnTo>
                <a:lnTo>
                  <a:pt x="16322" y="15361"/>
                </a:lnTo>
                <a:lnTo>
                  <a:pt x="17282" y="14401"/>
                </a:lnTo>
                <a:lnTo>
                  <a:pt x="19202" y="13441"/>
                </a:lnTo>
                <a:lnTo>
                  <a:pt x="20162" y="12481"/>
                </a:lnTo>
                <a:lnTo>
                  <a:pt x="21122" y="11521"/>
                </a:lnTo>
                <a:lnTo>
                  <a:pt x="22082" y="11521"/>
                </a:lnTo>
                <a:lnTo>
                  <a:pt x="23042" y="10561"/>
                </a:lnTo>
                <a:lnTo>
                  <a:pt x="27843" y="10561"/>
                </a:lnTo>
                <a:lnTo>
                  <a:pt x="28803" y="11521"/>
                </a:lnTo>
                <a:lnTo>
                  <a:pt x="31683" y="11521"/>
                </a:lnTo>
                <a:lnTo>
                  <a:pt x="31683" y="12481"/>
                </a:lnTo>
                <a:lnTo>
                  <a:pt x="33604" y="12481"/>
                </a:lnTo>
                <a:lnTo>
                  <a:pt x="34564" y="11521"/>
                </a:lnTo>
                <a:lnTo>
                  <a:pt x="34564" y="1920"/>
                </a:lnTo>
                <a:lnTo>
                  <a:pt x="33604" y="1920"/>
                </a:lnTo>
                <a:lnTo>
                  <a:pt x="32644" y="960"/>
                </a:lnTo>
                <a:lnTo>
                  <a:pt x="27843" y="960"/>
                </a:lnTo>
                <a:lnTo>
                  <a:pt x="27843" y="0"/>
                </a:lnTo>
                <a:lnTo>
                  <a:pt x="24963" y="0"/>
                </a:lnTo>
                <a:lnTo>
                  <a:pt x="24002" y="960"/>
                </a:lnTo>
                <a:lnTo>
                  <a:pt x="21122" y="960"/>
                </a:lnTo>
                <a:lnTo>
                  <a:pt x="20162" y="1920"/>
                </a:lnTo>
                <a:lnTo>
                  <a:pt x="18242" y="2895"/>
                </a:lnTo>
                <a:lnTo>
                  <a:pt x="17282" y="3840"/>
                </a:lnTo>
                <a:lnTo>
                  <a:pt x="16322" y="4800"/>
                </a:lnTo>
                <a:lnTo>
                  <a:pt x="14401" y="5760"/>
                </a:lnTo>
                <a:lnTo>
                  <a:pt x="13441" y="7680"/>
                </a:lnTo>
                <a:lnTo>
                  <a:pt x="11521" y="9601"/>
                </a:lnTo>
                <a:lnTo>
                  <a:pt x="9601" y="11521"/>
                </a:lnTo>
                <a:lnTo>
                  <a:pt x="9601" y="1920"/>
                </a:lnTo>
                <a:lnTo>
                  <a:pt x="8641" y="1920"/>
                </a:lnTo>
                <a:lnTo>
                  <a:pt x="768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0" y="1920"/>
                </a:lnTo>
                <a:lnTo>
                  <a:pt x="0" y="64328"/>
                </a:lnTo>
                <a:lnTo>
                  <a:pt x="10561" y="64328"/>
                </a:lnTo>
                <a:lnTo>
                  <a:pt x="10561" y="2400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" name="object 203"/>
          <p:cNvSpPr/>
          <p:nvPr/>
        </p:nvSpPr>
        <p:spPr>
          <a:xfrm>
            <a:off x="2739039" y="3274237"/>
            <a:ext cx="39349" cy="79674"/>
          </a:xfrm>
          <a:custGeom>
            <a:avLst/>
            <a:gdLst/>
            <a:ahLst/>
            <a:cxnLst/>
            <a:rect l="l" t="t" r="r" b="b"/>
            <a:pathLst>
              <a:path w="39349" h="79674">
                <a:moveTo>
                  <a:pt x="11506" y="69113"/>
                </a:moveTo>
                <a:lnTo>
                  <a:pt x="12481" y="71033"/>
                </a:lnTo>
                <a:lnTo>
                  <a:pt x="13441" y="72953"/>
                </a:lnTo>
                <a:lnTo>
                  <a:pt x="14386" y="74874"/>
                </a:lnTo>
                <a:lnTo>
                  <a:pt x="16322" y="76794"/>
                </a:lnTo>
                <a:lnTo>
                  <a:pt x="18227" y="77754"/>
                </a:lnTo>
                <a:lnTo>
                  <a:pt x="20162" y="78714"/>
                </a:lnTo>
                <a:lnTo>
                  <a:pt x="22067" y="79674"/>
                </a:lnTo>
                <a:lnTo>
                  <a:pt x="32628" y="79674"/>
                </a:lnTo>
                <a:lnTo>
                  <a:pt x="33588" y="78714"/>
                </a:lnTo>
                <a:lnTo>
                  <a:pt x="36469" y="78714"/>
                </a:lnTo>
                <a:lnTo>
                  <a:pt x="37429" y="77754"/>
                </a:lnTo>
                <a:lnTo>
                  <a:pt x="38389" y="77754"/>
                </a:lnTo>
                <a:lnTo>
                  <a:pt x="38389" y="75834"/>
                </a:lnTo>
                <a:lnTo>
                  <a:pt x="39349" y="74874"/>
                </a:lnTo>
                <a:lnTo>
                  <a:pt x="39349" y="71033"/>
                </a:lnTo>
                <a:lnTo>
                  <a:pt x="38389" y="71033"/>
                </a:lnTo>
                <a:lnTo>
                  <a:pt x="38389" y="69113"/>
                </a:lnTo>
                <a:lnTo>
                  <a:pt x="35509" y="69113"/>
                </a:lnTo>
                <a:lnTo>
                  <a:pt x="34564" y="70073"/>
                </a:lnTo>
                <a:lnTo>
                  <a:pt x="31668" y="70073"/>
                </a:lnTo>
                <a:lnTo>
                  <a:pt x="30723" y="71033"/>
                </a:lnTo>
                <a:lnTo>
                  <a:pt x="26868" y="71033"/>
                </a:lnTo>
                <a:lnTo>
                  <a:pt x="24947" y="69113"/>
                </a:lnTo>
                <a:lnTo>
                  <a:pt x="23027" y="67193"/>
                </a:lnTo>
                <a:lnTo>
                  <a:pt x="22067" y="65272"/>
                </a:lnTo>
                <a:lnTo>
                  <a:pt x="21122" y="62392"/>
                </a:lnTo>
                <a:lnTo>
                  <a:pt x="21122" y="24947"/>
                </a:lnTo>
                <a:lnTo>
                  <a:pt x="38389" y="24947"/>
                </a:lnTo>
                <a:lnTo>
                  <a:pt x="38389" y="23027"/>
                </a:lnTo>
                <a:lnTo>
                  <a:pt x="39349" y="22067"/>
                </a:lnTo>
                <a:lnTo>
                  <a:pt x="39349" y="19187"/>
                </a:lnTo>
                <a:lnTo>
                  <a:pt x="38389" y="18227"/>
                </a:lnTo>
                <a:lnTo>
                  <a:pt x="38389" y="16306"/>
                </a:lnTo>
                <a:lnTo>
                  <a:pt x="21122" y="16306"/>
                </a:lnTo>
                <a:lnTo>
                  <a:pt x="21122" y="944"/>
                </a:lnTo>
                <a:lnTo>
                  <a:pt x="20162" y="0"/>
                </a:lnTo>
                <a:lnTo>
                  <a:pt x="11506" y="0"/>
                </a:lnTo>
                <a:lnTo>
                  <a:pt x="11506" y="944"/>
                </a:lnTo>
                <a:lnTo>
                  <a:pt x="10561" y="944"/>
                </a:lnTo>
                <a:lnTo>
                  <a:pt x="10561" y="16306"/>
                </a:lnTo>
                <a:lnTo>
                  <a:pt x="960" y="16306"/>
                </a:lnTo>
                <a:lnTo>
                  <a:pt x="960" y="17282"/>
                </a:lnTo>
                <a:lnTo>
                  <a:pt x="0" y="18227"/>
                </a:lnTo>
                <a:lnTo>
                  <a:pt x="0" y="23027"/>
                </a:lnTo>
                <a:lnTo>
                  <a:pt x="960" y="23987"/>
                </a:lnTo>
                <a:lnTo>
                  <a:pt x="960" y="24947"/>
                </a:lnTo>
                <a:lnTo>
                  <a:pt x="10561" y="24947"/>
                </a:lnTo>
                <a:lnTo>
                  <a:pt x="10561" y="66233"/>
                </a:lnTo>
                <a:lnTo>
                  <a:pt x="11506" y="6911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" name="object 204"/>
          <p:cNvSpPr/>
          <p:nvPr/>
        </p:nvSpPr>
        <p:spPr>
          <a:xfrm>
            <a:off x="2787990" y="3288624"/>
            <a:ext cx="42245" cy="65288"/>
          </a:xfrm>
          <a:custGeom>
            <a:avLst/>
            <a:gdLst/>
            <a:ahLst/>
            <a:cxnLst/>
            <a:rect l="l" t="t" r="r" b="b"/>
            <a:pathLst>
              <a:path w="42245" h="65288">
                <a:moveTo>
                  <a:pt x="38404" y="4800"/>
                </a:moveTo>
                <a:lnTo>
                  <a:pt x="37444" y="4800"/>
                </a:lnTo>
                <a:lnTo>
                  <a:pt x="37444" y="3840"/>
                </a:lnTo>
                <a:lnTo>
                  <a:pt x="36484" y="3840"/>
                </a:lnTo>
                <a:lnTo>
                  <a:pt x="35524" y="2895"/>
                </a:lnTo>
                <a:lnTo>
                  <a:pt x="34564" y="2895"/>
                </a:lnTo>
                <a:lnTo>
                  <a:pt x="33604" y="1920"/>
                </a:lnTo>
                <a:lnTo>
                  <a:pt x="31683" y="1920"/>
                </a:lnTo>
                <a:lnTo>
                  <a:pt x="30723" y="960"/>
                </a:lnTo>
                <a:lnTo>
                  <a:pt x="25923" y="960"/>
                </a:lnTo>
                <a:lnTo>
                  <a:pt x="24002" y="0"/>
                </a:lnTo>
                <a:lnTo>
                  <a:pt x="19202" y="0"/>
                </a:lnTo>
                <a:lnTo>
                  <a:pt x="16322" y="960"/>
                </a:lnTo>
                <a:lnTo>
                  <a:pt x="13441" y="1920"/>
                </a:lnTo>
                <a:lnTo>
                  <a:pt x="10561" y="2895"/>
                </a:lnTo>
                <a:lnTo>
                  <a:pt x="8641" y="3840"/>
                </a:lnTo>
                <a:lnTo>
                  <a:pt x="6720" y="5760"/>
                </a:lnTo>
                <a:lnTo>
                  <a:pt x="4800" y="7680"/>
                </a:lnTo>
                <a:lnTo>
                  <a:pt x="3840" y="9601"/>
                </a:lnTo>
                <a:lnTo>
                  <a:pt x="2880" y="11521"/>
                </a:lnTo>
                <a:lnTo>
                  <a:pt x="1920" y="13441"/>
                </a:lnTo>
                <a:lnTo>
                  <a:pt x="960" y="15361"/>
                </a:lnTo>
                <a:lnTo>
                  <a:pt x="960" y="20162"/>
                </a:lnTo>
                <a:lnTo>
                  <a:pt x="1920" y="23042"/>
                </a:lnTo>
                <a:lnTo>
                  <a:pt x="2880" y="24963"/>
                </a:lnTo>
                <a:lnTo>
                  <a:pt x="3840" y="26883"/>
                </a:lnTo>
                <a:lnTo>
                  <a:pt x="4800" y="28803"/>
                </a:lnTo>
                <a:lnTo>
                  <a:pt x="5760" y="29763"/>
                </a:lnTo>
                <a:lnTo>
                  <a:pt x="7680" y="30723"/>
                </a:lnTo>
                <a:lnTo>
                  <a:pt x="8641" y="32644"/>
                </a:lnTo>
                <a:lnTo>
                  <a:pt x="10561" y="33604"/>
                </a:lnTo>
                <a:lnTo>
                  <a:pt x="12481" y="34564"/>
                </a:lnTo>
                <a:lnTo>
                  <a:pt x="14401" y="34564"/>
                </a:lnTo>
                <a:lnTo>
                  <a:pt x="16322" y="35524"/>
                </a:lnTo>
                <a:lnTo>
                  <a:pt x="18242" y="36484"/>
                </a:lnTo>
                <a:lnTo>
                  <a:pt x="20162" y="37444"/>
                </a:lnTo>
                <a:lnTo>
                  <a:pt x="22082" y="37444"/>
                </a:lnTo>
                <a:lnTo>
                  <a:pt x="23042" y="38404"/>
                </a:lnTo>
                <a:lnTo>
                  <a:pt x="24963" y="39364"/>
                </a:lnTo>
                <a:lnTo>
                  <a:pt x="25923" y="40325"/>
                </a:lnTo>
                <a:lnTo>
                  <a:pt x="27843" y="41285"/>
                </a:lnTo>
                <a:lnTo>
                  <a:pt x="28803" y="42245"/>
                </a:lnTo>
                <a:lnTo>
                  <a:pt x="29763" y="43205"/>
                </a:lnTo>
                <a:lnTo>
                  <a:pt x="30723" y="44165"/>
                </a:lnTo>
                <a:lnTo>
                  <a:pt x="30723" y="50886"/>
                </a:lnTo>
                <a:lnTo>
                  <a:pt x="29763" y="51846"/>
                </a:lnTo>
                <a:lnTo>
                  <a:pt x="29763" y="52806"/>
                </a:lnTo>
                <a:lnTo>
                  <a:pt x="28803" y="53766"/>
                </a:lnTo>
                <a:lnTo>
                  <a:pt x="27843" y="54726"/>
                </a:lnTo>
                <a:lnTo>
                  <a:pt x="26883" y="55686"/>
                </a:lnTo>
                <a:lnTo>
                  <a:pt x="24963" y="55686"/>
                </a:lnTo>
                <a:lnTo>
                  <a:pt x="24002" y="56647"/>
                </a:lnTo>
                <a:lnTo>
                  <a:pt x="14401" y="56647"/>
                </a:lnTo>
                <a:lnTo>
                  <a:pt x="12481" y="55686"/>
                </a:lnTo>
                <a:lnTo>
                  <a:pt x="10561" y="55686"/>
                </a:lnTo>
                <a:lnTo>
                  <a:pt x="8641" y="54726"/>
                </a:lnTo>
                <a:lnTo>
                  <a:pt x="7680" y="53766"/>
                </a:lnTo>
                <a:lnTo>
                  <a:pt x="5760" y="53766"/>
                </a:lnTo>
                <a:lnTo>
                  <a:pt x="4800" y="52806"/>
                </a:lnTo>
                <a:lnTo>
                  <a:pt x="3840" y="51846"/>
                </a:lnTo>
                <a:lnTo>
                  <a:pt x="2880" y="51846"/>
                </a:lnTo>
                <a:lnTo>
                  <a:pt x="1920" y="50886"/>
                </a:lnTo>
                <a:lnTo>
                  <a:pt x="960" y="50886"/>
                </a:lnTo>
                <a:lnTo>
                  <a:pt x="960" y="51846"/>
                </a:lnTo>
                <a:lnTo>
                  <a:pt x="0" y="51846"/>
                </a:lnTo>
                <a:lnTo>
                  <a:pt x="0" y="59527"/>
                </a:lnTo>
                <a:lnTo>
                  <a:pt x="960" y="60487"/>
                </a:lnTo>
                <a:lnTo>
                  <a:pt x="1920" y="61447"/>
                </a:lnTo>
                <a:lnTo>
                  <a:pt x="3840" y="62407"/>
                </a:lnTo>
                <a:lnTo>
                  <a:pt x="4800" y="62407"/>
                </a:lnTo>
                <a:lnTo>
                  <a:pt x="5760" y="63367"/>
                </a:lnTo>
                <a:lnTo>
                  <a:pt x="7680" y="64328"/>
                </a:lnTo>
                <a:lnTo>
                  <a:pt x="8641" y="64328"/>
                </a:lnTo>
                <a:lnTo>
                  <a:pt x="10561" y="65288"/>
                </a:lnTo>
                <a:lnTo>
                  <a:pt x="24963" y="65288"/>
                </a:lnTo>
                <a:lnTo>
                  <a:pt x="27843" y="64328"/>
                </a:lnTo>
                <a:lnTo>
                  <a:pt x="30723" y="63367"/>
                </a:lnTo>
                <a:lnTo>
                  <a:pt x="33604" y="62407"/>
                </a:lnTo>
                <a:lnTo>
                  <a:pt x="35524" y="60487"/>
                </a:lnTo>
                <a:lnTo>
                  <a:pt x="37444" y="59527"/>
                </a:lnTo>
                <a:lnTo>
                  <a:pt x="39364" y="56647"/>
                </a:lnTo>
                <a:lnTo>
                  <a:pt x="40325" y="54726"/>
                </a:lnTo>
                <a:lnTo>
                  <a:pt x="41285" y="51846"/>
                </a:lnTo>
                <a:lnTo>
                  <a:pt x="42245" y="49926"/>
                </a:lnTo>
                <a:lnTo>
                  <a:pt x="42245" y="44165"/>
                </a:lnTo>
                <a:lnTo>
                  <a:pt x="41285" y="42245"/>
                </a:lnTo>
                <a:lnTo>
                  <a:pt x="40325" y="40325"/>
                </a:lnTo>
                <a:lnTo>
                  <a:pt x="39364" y="38404"/>
                </a:lnTo>
                <a:lnTo>
                  <a:pt x="38404" y="36484"/>
                </a:lnTo>
                <a:lnTo>
                  <a:pt x="37444" y="35524"/>
                </a:lnTo>
                <a:lnTo>
                  <a:pt x="35524" y="33604"/>
                </a:lnTo>
                <a:lnTo>
                  <a:pt x="34564" y="32644"/>
                </a:lnTo>
                <a:lnTo>
                  <a:pt x="32644" y="31683"/>
                </a:lnTo>
                <a:lnTo>
                  <a:pt x="30723" y="30723"/>
                </a:lnTo>
                <a:lnTo>
                  <a:pt x="28803" y="29763"/>
                </a:lnTo>
                <a:lnTo>
                  <a:pt x="26883" y="29763"/>
                </a:lnTo>
                <a:lnTo>
                  <a:pt x="24963" y="28803"/>
                </a:lnTo>
                <a:lnTo>
                  <a:pt x="23042" y="27843"/>
                </a:lnTo>
                <a:lnTo>
                  <a:pt x="21122" y="26883"/>
                </a:lnTo>
                <a:lnTo>
                  <a:pt x="19202" y="26883"/>
                </a:lnTo>
                <a:lnTo>
                  <a:pt x="18242" y="25923"/>
                </a:lnTo>
                <a:lnTo>
                  <a:pt x="16322" y="24963"/>
                </a:lnTo>
                <a:lnTo>
                  <a:pt x="15361" y="24002"/>
                </a:lnTo>
                <a:lnTo>
                  <a:pt x="13441" y="23042"/>
                </a:lnTo>
                <a:lnTo>
                  <a:pt x="13441" y="22082"/>
                </a:lnTo>
                <a:lnTo>
                  <a:pt x="12481" y="20162"/>
                </a:lnTo>
                <a:lnTo>
                  <a:pt x="11521" y="19202"/>
                </a:lnTo>
                <a:lnTo>
                  <a:pt x="11521" y="15361"/>
                </a:lnTo>
                <a:lnTo>
                  <a:pt x="12481" y="14401"/>
                </a:lnTo>
                <a:lnTo>
                  <a:pt x="12481" y="12481"/>
                </a:lnTo>
                <a:lnTo>
                  <a:pt x="13441" y="11521"/>
                </a:lnTo>
                <a:lnTo>
                  <a:pt x="14401" y="11521"/>
                </a:lnTo>
                <a:lnTo>
                  <a:pt x="15361" y="10561"/>
                </a:lnTo>
                <a:lnTo>
                  <a:pt x="16322" y="9601"/>
                </a:lnTo>
                <a:lnTo>
                  <a:pt x="18242" y="9601"/>
                </a:lnTo>
                <a:lnTo>
                  <a:pt x="19202" y="8641"/>
                </a:lnTo>
                <a:lnTo>
                  <a:pt x="26883" y="8641"/>
                </a:lnTo>
                <a:lnTo>
                  <a:pt x="27843" y="9601"/>
                </a:lnTo>
                <a:lnTo>
                  <a:pt x="29763" y="9601"/>
                </a:lnTo>
                <a:lnTo>
                  <a:pt x="31683" y="10561"/>
                </a:lnTo>
                <a:lnTo>
                  <a:pt x="32644" y="11521"/>
                </a:lnTo>
                <a:lnTo>
                  <a:pt x="33604" y="11521"/>
                </a:lnTo>
                <a:lnTo>
                  <a:pt x="34564" y="12481"/>
                </a:lnTo>
                <a:lnTo>
                  <a:pt x="35524" y="12481"/>
                </a:lnTo>
                <a:lnTo>
                  <a:pt x="36484" y="13441"/>
                </a:lnTo>
                <a:lnTo>
                  <a:pt x="38404" y="13441"/>
                </a:lnTo>
                <a:lnTo>
                  <a:pt x="38404" y="48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" name="object 205"/>
          <p:cNvSpPr/>
          <p:nvPr/>
        </p:nvSpPr>
        <p:spPr>
          <a:xfrm>
            <a:off x="2306086" y="3450869"/>
            <a:ext cx="88315" cy="64312"/>
          </a:xfrm>
          <a:custGeom>
            <a:avLst/>
            <a:gdLst/>
            <a:ahLst/>
            <a:cxnLst/>
            <a:rect l="l" t="t" r="r" b="b"/>
            <a:pathLst>
              <a:path w="88315" h="64312">
                <a:moveTo>
                  <a:pt x="9601" y="11521"/>
                </a:moveTo>
                <a:lnTo>
                  <a:pt x="9601" y="1920"/>
                </a:lnTo>
                <a:lnTo>
                  <a:pt x="8641" y="1920"/>
                </a:lnTo>
                <a:lnTo>
                  <a:pt x="8641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63352"/>
                </a:lnTo>
                <a:lnTo>
                  <a:pt x="960" y="64312"/>
                </a:lnTo>
                <a:lnTo>
                  <a:pt x="10561" y="64312"/>
                </a:lnTo>
                <a:lnTo>
                  <a:pt x="10561" y="63352"/>
                </a:lnTo>
                <a:lnTo>
                  <a:pt x="11521" y="63352"/>
                </a:lnTo>
                <a:lnTo>
                  <a:pt x="11521" y="21122"/>
                </a:lnTo>
                <a:lnTo>
                  <a:pt x="14401" y="17282"/>
                </a:lnTo>
                <a:lnTo>
                  <a:pt x="17282" y="14401"/>
                </a:lnTo>
                <a:lnTo>
                  <a:pt x="19202" y="12481"/>
                </a:lnTo>
                <a:lnTo>
                  <a:pt x="22082" y="10561"/>
                </a:lnTo>
                <a:lnTo>
                  <a:pt x="24963" y="9601"/>
                </a:lnTo>
                <a:lnTo>
                  <a:pt x="28803" y="9601"/>
                </a:lnTo>
                <a:lnTo>
                  <a:pt x="30723" y="10561"/>
                </a:lnTo>
                <a:lnTo>
                  <a:pt x="32644" y="10561"/>
                </a:lnTo>
                <a:lnTo>
                  <a:pt x="33604" y="11521"/>
                </a:lnTo>
                <a:lnTo>
                  <a:pt x="35524" y="12481"/>
                </a:lnTo>
                <a:lnTo>
                  <a:pt x="35524" y="14401"/>
                </a:lnTo>
                <a:lnTo>
                  <a:pt x="37444" y="16306"/>
                </a:lnTo>
                <a:lnTo>
                  <a:pt x="37444" y="17282"/>
                </a:lnTo>
                <a:lnTo>
                  <a:pt x="38404" y="20147"/>
                </a:lnTo>
                <a:lnTo>
                  <a:pt x="38404" y="22082"/>
                </a:lnTo>
                <a:lnTo>
                  <a:pt x="39364" y="23987"/>
                </a:lnTo>
                <a:lnTo>
                  <a:pt x="39364" y="64312"/>
                </a:lnTo>
                <a:lnTo>
                  <a:pt x="48950" y="64312"/>
                </a:lnTo>
                <a:lnTo>
                  <a:pt x="48950" y="63352"/>
                </a:lnTo>
                <a:lnTo>
                  <a:pt x="49926" y="63352"/>
                </a:lnTo>
                <a:lnTo>
                  <a:pt x="49926" y="21122"/>
                </a:lnTo>
                <a:lnTo>
                  <a:pt x="52791" y="17282"/>
                </a:lnTo>
                <a:lnTo>
                  <a:pt x="55671" y="14401"/>
                </a:lnTo>
                <a:lnTo>
                  <a:pt x="58567" y="12481"/>
                </a:lnTo>
                <a:lnTo>
                  <a:pt x="60472" y="10561"/>
                </a:lnTo>
                <a:lnTo>
                  <a:pt x="63352" y="9601"/>
                </a:lnTo>
                <a:lnTo>
                  <a:pt x="68168" y="9601"/>
                </a:lnTo>
                <a:lnTo>
                  <a:pt x="69128" y="10561"/>
                </a:lnTo>
                <a:lnTo>
                  <a:pt x="71033" y="10561"/>
                </a:lnTo>
                <a:lnTo>
                  <a:pt x="72953" y="11521"/>
                </a:lnTo>
                <a:lnTo>
                  <a:pt x="73913" y="12481"/>
                </a:lnTo>
                <a:lnTo>
                  <a:pt x="74874" y="14401"/>
                </a:lnTo>
                <a:lnTo>
                  <a:pt x="75849" y="16306"/>
                </a:lnTo>
                <a:lnTo>
                  <a:pt x="76794" y="17282"/>
                </a:lnTo>
                <a:lnTo>
                  <a:pt x="76794" y="20147"/>
                </a:lnTo>
                <a:lnTo>
                  <a:pt x="77754" y="22082"/>
                </a:lnTo>
                <a:lnTo>
                  <a:pt x="77754" y="64312"/>
                </a:lnTo>
                <a:lnTo>
                  <a:pt x="87355" y="64312"/>
                </a:lnTo>
                <a:lnTo>
                  <a:pt x="88315" y="63352"/>
                </a:lnTo>
                <a:lnTo>
                  <a:pt x="88315" y="18242"/>
                </a:lnTo>
                <a:lnTo>
                  <a:pt x="87355" y="15361"/>
                </a:lnTo>
                <a:lnTo>
                  <a:pt x="86395" y="12481"/>
                </a:lnTo>
                <a:lnTo>
                  <a:pt x="85435" y="9601"/>
                </a:lnTo>
                <a:lnTo>
                  <a:pt x="83515" y="7680"/>
                </a:lnTo>
                <a:lnTo>
                  <a:pt x="82555" y="5760"/>
                </a:lnTo>
                <a:lnTo>
                  <a:pt x="80634" y="3840"/>
                </a:lnTo>
                <a:lnTo>
                  <a:pt x="77754" y="1920"/>
                </a:lnTo>
                <a:lnTo>
                  <a:pt x="74874" y="960"/>
                </a:lnTo>
                <a:lnTo>
                  <a:pt x="72008" y="0"/>
                </a:lnTo>
                <a:lnTo>
                  <a:pt x="66233" y="0"/>
                </a:lnTo>
                <a:lnTo>
                  <a:pt x="65288" y="960"/>
                </a:lnTo>
                <a:lnTo>
                  <a:pt x="61447" y="960"/>
                </a:lnTo>
                <a:lnTo>
                  <a:pt x="60472" y="1920"/>
                </a:lnTo>
                <a:lnTo>
                  <a:pt x="58567" y="2880"/>
                </a:lnTo>
                <a:lnTo>
                  <a:pt x="56631" y="3840"/>
                </a:lnTo>
                <a:lnTo>
                  <a:pt x="54726" y="4800"/>
                </a:lnTo>
                <a:lnTo>
                  <a:pt x="53766" y="6720"/>
                </a:lnTo>
                <a:lnTo>
                  <a:pt x="51846" y="7680"/>
                </a:lnTo>
                <a:lnTo>
                  <a:pt x="49926" y="9601"/>
                </a:lnTo>
                <a:lnTo>
                  <a:pt x="48006" y="12481"/>
                </a:lnTo>
                <a:lnTo>
                  <a:pt x="47045" y="10561"/>
                </a:lnTo>
                <a:lnTo>
                  <a:pt x="46085" y="8641"/>
                </a:lnTo>
                <a:lnTo>
                  <a:pt x="45125" y="7680"/>
                </a:lnTo>
                <a:lnTo>
                  <a:pt x="44165" y="5760"/>
                </a:lnTo>
                <a:lnTo>
                  <a:pt x="42245" y="4800"/>
                </a:lnTo>
                <a:lnTo>
                  <a:pt x="41285" y="3840"/>
                </a:lnTo>
                <a:lnTo>
                  <a:pt x="39364" y="2880"/>
                </a:lnTo>
                <a:lnTo>
                  <a:pt x="38404" y="1920"/>
                </a:lnTo>
                <a:lnTo>
                  <a:pt x="35524" y="960"/>
                </a:lnTo>
                <a:lnTo>
                  <a:pt x="33604" y="960"/>
                </a:lnTo>
                <a:lnTo>
                  <a:pt x="31683" y="0"/>
                </a:lnTo>
                <a:lnTo>
                  <a:pt x="25923" y="0"/>
                </a:lnTo>
                <a:lnTo>
                  <a:pt x="23042" y="960"/>
                </a:lnTo>
                <a:lnTo>
                  <a:pt x="20162" y="2880"/>
                </a:lnTo>
                <a:lnTo>
                  <a:pt x="16322" y="4800"/>
                </a:lnTo>
                <a:lnTo>
                  <a:pt x="13441" y="7680"/>
                </a:lnTo>
                <a:lnTo>
                  <a:pt x="9601" y="115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" name="object 206"/>
          <p:cNvSpPr/>
          <p:nvPr/>
        </p:nvSpPr>
        <p:spPr>
          <a:xfrm>
            <a:off x="2426086" y="3500780"/>
            <a:ext cx="8641" cy="15361"/>
          </a:xfrm>
          <a:custGeom>
            <a:avLst/>
            <a:gdLst/>
            <a:ahLst/>
            <a:cxnLst/>
            <a:rect l="l" t="t" r="r" b="b"/>
            <a:pathLst>
              <a:path w="8641" h="15361">
                <a:moveTo>
                  <a:pt x="4800" y="4800"/>
                </a:moveTo>
                <a:lnTo>
                  <a:pt x="2880" y="2880"/>
                </a:lnTo>
                <a:lnTo>
                  <a:pt x="960" y="1920"/>
                </a:lnTo>
                <a:lnTo>
                  <a:pt x="0" y="0"/>
                </a:lnTo>
                <a:lnTo>
                  <a:pt x="960" y="13441"/>
                </a:lnTo>
                <a:lnTo>
                  <a:pt x="3840" y="15361"/>
                </a:lnTo>
                <a:lnTo>
                  <a:pt x="8641" y="15361"/>
                </a:lnTo>
                <a:lnTo>
                  <a:pt x="7680" y="5760"/>
                </a:lnTo>
                <a:lnTo>
                  <a:pt x="4800" y="48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" name="object 207"/>
          <p:cNvSpPr/>
          <p:nvPr/>
        </p:nvSpPr>
        <p:spPr>
          <a:xfrm>
            <a:off x="2410724" y="3450869"/>
            <a:ext cx="59512" cy="65272"/>
          </a:xfrm>
          <a:custGeom>
            <a:avLst/>
            <a:gdLst/>
            <a:ahLst/>
            <a:cxnLst/>
            <a:rect l="l" t="t" r="r" b="b"/>
            <a:pathLst>
              <a:path w="59512" h="65272">
                <a:moveTo>
                  <a:pt x="12481" y="62392"/>
                </a:moveTo>
                <a:lnTo>
                  <a:pt x="16322" y="63352"/>
                </a:lnTo>
                <a:lnTo>
                  <a:pt x="15361" y="49910"/>
                </a:lnTo>
                <a:lnTo>
                  <a:pt x="13441" y="47030"/>
                </a:lnTo>
                <a:lnTo>
                  <a:pt x="12481" y="45110"/>
                </a:lnTo>
                <a:lnTo>
                  <a:pt x="11521" y="42230"/>
                </a:lnTo>
                <a:lnTo>
                  <a:pt x="11521" y="25923"/>
                </a:lnTo>
                <a:lnTo>
                  <a:pt x="12481" y="23027"/>
                </a:lnTo>
                <a:lnTo>
                  <a:pt x="12481" y="20147"/>
                </a:lnTo>
                <a:lnTo>
                  <a:pt x="14401" y="18242"/>
                </a:lnTo>
                <a:lnTo>
                  <a:pt x="15361" y="16306"/>
                </a:lnTo>
                <a:lnTo>
                  <a:pt x="17282" y="14401"/>
                </a:lnTo>
                <a:lnTo>
                  <a:pt x="19202" y="12481"/>
                </a:lnTo>
                <a:lnTo>
                  <a:pt x="21122" y="11521"/>
                </a:lnTo>
                <a:lnTo>
                  <a:pt x="24002" y="9601"/>
                </a:lnTo>
                <a:lnTo>
                  <a:pt x="32644" y="9601"/>
                </a:lnTo>
                <a:lnTo>
                  <a:pt x="35524" y="10561"/>
                </a:lnTo>
                <a:lnTo>
                  <a:pt x="38404" y="11521"/>
                </a:lnTo>
                <a:lnTo>
                  <a:pt x="40325" y="12481"/>
                </a:lnTo>
                <a:lnTo>
                  <a:pt x="42230" y="14401"/>
                </a:lnTo>
                <a:lnTo>
                  <a:pt x="44165" y="16306"/>
                </a:lnTo>
                <a:lnTo>
                  <a:pt x="45125" y="18242"/>
                </a:lnTo>
                <a:lnTo>
                  <a:pt x="46070" y="21122"/>
                </a:lnTo>
                <a:lnTo>
                  <a:pt x="47045" y="23987"/>
                </a:lnTo>
                <a:lnTo>
                  <a:pt x="47045" y="26868"/>
                </a:lnTo>
                <a:lnTo>
                  <a:pt x="48006" y="29748"/>
                </a:lnTo>
                <a:lnTo>
                  <a:pt x="48006" y="36484"/>
                </a:lnTo>
                <a:lnTo>
                  <a:pt x="47045" y="39349"/>
                </a:lnTo>
                <a:lnTo>
                  <a:pt x="47045" y="42230"/>
                </a:lnTo>
                <a:lnTo>
                  <a:pt x="46070" y="45110"/>
                </a:lnTo>
                <a:lnTo>
                  <a:pt x="45125" y="47990"/>
                </a:lnTo>
                <a:lnTo>
                  <a:pt x="43205" y="49910"/>
                </a:lnTo>
                <a:lnTo>
                  <a:pt x="42230" y="51831"/>
                </a:lnTo>
                <a:lnTo>
                  <a:pt x="40325" y="53751"/>
                </a:lnTo>
                <a:lnTo>
                  <a:pt x="37444" y="54711"/>
                </a:lnTo>
                <a:lnTo>
                  <a:pt x="35524" y="55671"/>
                </a:lnTo>
                <a:lnTo>
                  <a:pt x="32644" y="56631"/>
                </a:lnTo>
                <a:lnTo>
                  <a:pt x="25923" y="56631"/>
                </a:lnTo>
                <a:lnTo>
                  <a:pt x="23042" y="55671"/>
                </a:lnTo>
                <a:lnTo>
                  <a:pt x="24002" y="65272"/>
                </a:lnTo>
                <a:lnTo>
                  <a:pt x="33604" y="65272"/>
                </a:lnTo>
                <a:lnTo>
                  <a:pt x="38404" y="64312"/>
                </a:lnTo>
                <a:lnTo>
                  <a:pt x="42230" y="63352"/>
                </a:lnTo>
                <a:lnTo>
                  <a:pt x="46070" y="61432"/>
                </a:lnTo>
                <a:lnTo>
                  <a:pt x="48950" y="59512"/>
                </a:lnTo>
                <a:lnTo>
                  <a:pt x="51846" y="56631"/>
                </a:lnTo>
                <a:lnTo>
                  <a:pt x="53751" y="52791"/>
                </a:lnTo>
                <a:lnTo>
                  <a:pt x="55686" y="49910"/>
                </a:lnTo>
                <a:lnTo>
                  <a:pt x="57591" y="46070"/>
                </a:lnTo>
                <a:lnTo>
                  <a:pt x="58567" y="41269"/>
                </a:lnTo>
                <a:lnTo>
                  <a:pt x="59512" y="37429"/>
                </a:lnTo>
                <a:lnTo>
                  <a:pt x="59512" y="26868"/>
                </a:lnTo>
                <a:lnTo>
                  <a:pt x="58567" y="23027"/>
                </a:lnTo>
                <a:lnTo>
                  <a:pt x="57591" y="19202"/>
                </a:lnTo>
                <a:lnTo>
                  <a:pt x="55686" y="15361"/>
                </a:lnTo>
                <a:lnTo>
                  <a:pt x="54726" y="11521"/>
                </a:lnTo>
                <a:lnTo>
                  <a:pt x="51846" y="8641"/>
                </a:lnTo>
                <a:lnTo>
                  <a:pt x="49910" y="5760"/>
                </a:lnTo>
                <a:lnTo>
                  <a:pt x="46070" y="3840"/>
                </a:lnTo>
                <a:lnTo>
                  <a:pt x="43205" y="2880"/>
                </a:lnTo>
                <a:lnTo>
                  <a:pt x="39364" y="960"/>
                </a:lnTo>
                <a:lnTo>
                  <a:pt x="34564" y="0"/>
                </a:lnTo>
                <a:lnTo>
                  <a:pt x="24963" y="0"/>
                </a:lnTo>
                <a:lnTo>
                  <a:pt x="20162" y="960"/>
                </a:lnTo>
                <a:lnTo>
                  <a:pt x="16322" y="2880"/>
                </a:lnTo>
                <a:lnTo>
                  <a:pt x="12481" y="4800"/>
                </a:lnTo>
                <a:lnTo>
                  <a:pt x="9601" y="6720"/>
                </a:lnTo>
                <a:lnTo>
                  <a:pt x="6720" y="9601"/>
                </a:lnTo>
                <a:lnTo>
                  <a:pt x="4800" y="12481"/>
                </a:lnTo>
                <a:lnTo>
                  <a:pt x="2880" y="16306"/>
                </a:lnTo>
                <a:lnTo>
                  <a:pt x="1920" y="20147"/>
                </a:lnTo>
                <a:lnTo>
                  <a:pt x="0" y="23987"/>
                </a:lnTo>
                <a:lnTo>
                  <a:pt x="0" y="43190"/>
                </a:lnTo>
                <a:lnTo>
                  <a:pt x="1920" y="47030"/>
                </a:lnTo>
                <a:lnTo>
                  <a:pt x="2880" y="50871"/>
                </a:lnTo>
                <a:lnTo>
                  <a:pt x="4800" y="54711"/>
                </a:lnTo>
                <a:lnTo>
                  <a:pt x="6720" y="56631"/>
                </a:lnTo>
                <a:lnTo>
                  <a:pt x="9601" y="59512"/>
                </a:lnTo>
                <a:lnTo>
                  <a:pt x="12481" y="6239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" name="object 208"/>
          <p:cNvSpPr/>
          <p:nvPr/>
        </p:nvSpPr>
        <p:spPr>
          <a:xfrm>
            <a:off x="2485598" y="3450869"/>
            <a:ext cx="35524" cy="64312"/>
          </a:xfrm>
          <a:custGeom>
            <a:avLst/>
            <a:gdLst/>
            <a:ahLst/>
            <a:cxnLst/>
            <a:rect l="l" t="t" r="r" b="b"/>
            <a:pathLst>
              <a:path w="35524" h="64312">
                <a:moveTo>
                  <a:pt x="960" y="63352"/>
                </a:moveTo>
                <a:lnTo>
                  <a:pt x="960" y="64312"/>
                </a:lnTo>
                <a:lnTo>
                  <a:pt x="10561" y="64312"/>
                </a:lnTo>
                <a:lnTo>
                  <a:pt x="10561" y="63352"/>
                </a:lnTo>
                <a:lnTo>
                  <a:pt x="11521" y="63352"/>
                </a:lnTo>
                <a:lnTo>
                  <a:pt x="11521" y="23987"/>
                </a:lnTo>
                <a:lnTo>
                  <a:pt x="12481" y="21122"/>
                </a:lnTo>
                <a:lnTo>
                  <a:pt x="14401" y="19202"/>
                </a:lnTo>
                <a:lnTo>
                  <a:pt x="15361" y="17282"/>
                </a:lnTo>
                <a:lnTo>
                  <a:pt x="17282" y="15361"/>
                </a:lnTo>
                <a:lnTo>
                  <a:pt x="18242" y="14401"/>
                </a:lnTo>
                <a:lnTo>
                  <a:pt x="19202" y="13441"/>
                </a:lnTo>
                <a:lnTo>
                  <a:pt x="20162" y="12481"/>
                </a:lnTo>
                <a:lnTo>
                  <a:pt x="21122" y="11521"/>
                </a:lnTo>
                <a:lnTo>
                  <a:pt x="22082" y="11521"/>
                </a:lnTo>
                <a:lnTo>
                  <a:pt x="24003" y="10561"/>
                </a:lnTo>
                <a:lnTo>
                  <a:pt x="28803" y="10561"/>
                </a:lnTo>
                <a:lnTo>
                  <a:pt x="28803" y="11521"/>
                </a:lnTo>
                <a:lnTo>
                  <a:pt x="31683" y="11521"/>
                </a:lnTo>
                <a:lnTo>
                  <a:pt x="32644" y="12481"/>
                </a:lnTo>
                <a:lnTo>
                  <a:pt x="34564" y="12481"/>
                </a:lnTo>
                <a:lnTo>
                  <a:pt x="34564" y="10561"/>
                </a:lnTo>
                <a:lnTo>
                  <a:pt x="35524" y="10561"/>
                </a:lnTo>
                <a:lnTo>
                  <a:pt x="35524" y="3840"/>
                </a:lnTo>
                <a:lnTo>
                  <a:pt x="34564" y="3840"/>
                </a:lnTo>
                <a:lnTo>
                  <a:pt x="34564" y="1920"/>
                </a:lnTo>
                <a:lnTo>
                  <a:pt x="33604" y="1920"/>
                </a:lnTo>
                <a:lnTo>
                  <a:pt x="32644" y="960"/>
                </a:lnTo>
                <a:lnTo>
                  <a:pt x="29763" y="960"/>
                </a:lnTo>
                <a:lnTo>
                  <a:pt x="28803" y="0"/>
                </a:lnTo>
                <a:lnTo>
                  <a:pt x="24963" y="0"/>
                </a:lnTo>
                <a:lnTo>
                  <a:pt x="24003" y="960"/>
                </a:lnTo>
                <a:lnTo>
                  <a:pt x="21122" y="960"/>
                </a:lnTo>
                <a:lnTo>
                  <a:pt x="20162" y="1920"/>
                </a:lnTo>
                <a:lnTo>
                  <a:pt x="19202" y="2880"/>
                </a:lnTo>
                <a:lnTo>
                  <a:pt x="17282" y="3840"/>
                </a:lnTo>
                <a:lnTo>
                  <a:pt x="16322" y="4800"/>
                </a:lnTo>
                <a:lnTo>
                  <a:pt x="14401" y="5760"/>
                </a:lnTo>
                <a:lnTo>
                  <a:pt x="13441" y="7680"/>
                </a:lnTo>
                <a:lnTo>
                  <a:pt x="11521" y="9601"/>
                </a:lnTo>
                <a:lnTo>
                  <a:pt x="10561" y="11521"/>
                </a:lnTo>
                <a:lnTo>
                  <a:pt x="10561" y="2880"/>
                </a:lnTo>
                <a:lnTo>
                  <a:pt x="9601" y="2880"/>
                </a:lnTo>
                <a:lnTo>
                  <a:pt x="9601" y="1920"/>
                </a:lnTo>
                <a:lnTo>
                  <a:pt x="8641" y="1920"/>
                </a:lnTo>
                <a:lnTo>
                  <a:pt x="8641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63352"/>
                </a:lnTo>
                <a:lnTo>
                  <a:pt x="960" y="6335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" name="object 209"/>
          <p:cNvSpPr/>
          <p:nvPr/>
        </p:nvSpPr>
        <p:spPr>
          <a:xfrm>
            <a:off x="2527843" y="3450869"/>
            <a:ext cx="54711" cy="65272"/>
          </a:xfrm>
          <a:custGeom>
            <a:avLst/>
            <a:gdLst/>
            <a:ahLst/>
            <a:cxnLst/>
            <a:rect l="l" t="t" r="r" b="b"/>
            <a:pathLst>
              <a:path w="54711" h="65272">
                <a:moveTo>
                  <a:pt x="50871" y="11521"/>
                </a:moveTo>
                <a:lnTo>
                  <a:pt x="47990" y="8641"/>
                </a:lnTo>
                <a:lnTo>
                  <a:pt x="46085" y="5760"/>
                </a:lnTo>
                <a:lnTo>
                  <a:pt x="43205" y="3840"/>
                </a:lnTo>
                <a:lnTo>
                  <a:pt x="40309" y="2880"/>
                </a:lnTo>
                <a:lnTo>
                  <a:pt x="37429" y="960"/>
                </a:lnTo>
                <a:lnTo>
                  <a:pt x="32644" y="0"/>
                </a:lnTo>
                <a:lnTo>
                  <a:pt x="24002" y="0"/>
                </a:lnTo>
                <a:lnTo>
                  <a:pt x="20162" y="960"/>
                </a:lnTo>
                <a:lnTo>
                  <a:pt x="16322" y="2880"/>
                </a:lnTo>
                <a:lnTo>
                  <a:pt x="13441" y="3840"/>
                </a:lnTo>
                <a:lnTo>
                  <a:pt x="9601" y="6720"/>
                </a:lnTo>
                <a:lnTo>
                  <a:pt x="7680" y="9601"/>
                </a:lnTo>
                <a:lnTo>
                  <a:pt x="4800" y="12481"/>
                </a:lnTo>
                <a:lnTo>
                  <a:pt x="2880" y="15361"/>
                </a:lnTo>
                <a:lnTo>
                  <a:pt x="1920" y="19202"/>
                </a:lnTo>
                <a:lnTo>
                  <a:pt x="0" y="23987"/>
                </a:lnTo>
                <a:lnTo>
                  <a:pt x="0" y="43190"/>
                </a:lnTo>
                <a:lnTo>
                  <a:pt x="1920" y="47030"/>
                </a:lnTo>
                <a:lnTo>
                  <a:pt x="2880" y="51831"/>
                </a:lnTo>
                <a:lnTo>
                  <a:pt x="4800" y="54711"/>
                </a:lnTo>
                <a:lnTo>
                  <a:pt x="7680" y="57591"/>
                </a:lnTo>
                <a:lnTo>
                  <a:pt x="9601" y="60472"/>
                </a:lnTo>
                <a:lnTo>
                  <a:pt x="13441" y="62392"/>
                </a:lnTo>
                <a:lnTo>
                  <a:pt x="16322" y="63352"/>
                </a:lnTo>
                <a:lnTo>
                  <a:pt x="20162" y="65272"/>
                </a:lnTo>
                <a:lnTo>
                  <a:pt x="37429" y="65272"/>
                </a:lnTo>
                <a:lnTo>
                  <a:pt x="40309" y="64312"/>
                </a:lnTo>
                <a:lnTo>
                  <a:pt x="42230" y="64312"/>
                </a:lnTo>
                <a:lnTo>
                  <a:pt x="44150" y="63352"/>
                </a:lnTo>
                <a:lnTo>
                  <a:pt x="46085" y="63352"/>
                </a:lnTo>
                <a:lnTo>
                  <a:pt x="47990" y="62392"/>
                </a:lnTo>
                <a:lnTo>
                  <a:pt x="48950" y="62392"/>
                </a:lnTo>
                <a:lnTo>
                  <a:pt x="49926" y="61432"/>
                </a:lnTo>
                <a:lnTo>
                  <a:pt x="50871" y="61432"/>
                </a:lnTo>
                <a:lnTo>
                  <a:pt x="50871" y="60472"/>
                </a:lnTo>
                <a:lnTo>
                  <a:pt x="51831" y="60472"/>
                </a:lnTo>
                <a:lnTo>
                  <a:pt x="51831" y="52791"/>
                </a:lnTo>
                <a:lnTo>
                  <a:pt x="50871" y="52791"/>
                </a:lnTo>
                <a:lnTo>
                  <a:pt x="50871" y="51831"/>
                </a:lnTo>
                <a:lnTo>
                  <a:pt x="49926" y="51831"/>
                </a:lnTo>
                <a:lnTo>
                  <a:pt x="48950" y="52791"/>
                </a:lnTo>
                <a:lnTo>
                  <a:pt x="47990" y="52791"/>
                </a:lnTo>
                <a:lnTo>
                  <a:pt x="47030" y="53751"/>
                </a:lnTo>
                <a:lnTo>
                  <a:pt x="45110" y="53751"/>
                </a:lnTo>
                <a:lnTo>
                  <a:pt x="44150" y="54711"/>
                </a:lnTo>
                <a:lnTo>
                  <a:pt x="42230" y="54711"/>
                </a:lnTo>
                <a:lnTo>
                  <a:pt x="40309" y="55671"/>
                </a:lnTo>
                <a:lnTo>
                  <a:pt x="38389" y="55671"/>
                </a:lnTo>
                <a:lnTo>
                  <a:pt x="35524" y="56631"/>
                </a:lnTo>
                <a:lnTo>
                  <a:pt x="24002" y="56631"/>
                </a:lnTo>
                <a:lnTo>
                  <a:pt x="22082" y="55671"/>
                </a:lnTo>
                <a:lnTo>
                  <a:pt x="19202" y="53751"/>
                </a:lnTo>
                <a:lnTo>
                  <a:pt x="17282" y="52791"/>
                </a:lnTo>
                <a:lnTo>
                  <a:pt x="15361" y="50871"/>
                </a:lnTo>
                <a:lnTo>
                  <a:pt x="14401" y="48950"/>
                </a:lnTo>
                <a:lnTo>
                  <a:pt x="13441" y="47030"/>
                </a:lnTo>
                <a:lnTo>
                  <a:pt x="12481" y="44150"/>
                </a:lnTo>
                <a:lnTo>
                  <a:pt x="11521" y="41269"/>
                </a:lnTo>
                <a:lnTo>
                  <a:pt x="11521" y="22082"/>
                </a:lnTo>
                <a:lnTo>
                  <a:pt x="12481" y="20147"/>
                </a:lnTo>
                <a:lnTo>
                  <a:pt x="13441" y="18242"/>
                </a:lnTo>
                <a:lnTo>
                  <a:pt x="14401" y="16306"/>
                </a:lnTo>
                <a:lnTo>
                  <a:pt x="15361" y="14401"/>
                </a:lnTo>
                <a:lnTo>
                  <a:pt x="17282" y="12481"/>
                </a:lnTo>
                <a:lnTo>
                  <a:pt x="19202" y="11521"/>
                </a:lnTo>
                <a:lnTo>
                  <a:pt x="21122" y="10561"/>
                </a:lnTo>
                <a:lnTo>
                  <a:pt x="23027" y="9601"/>
                </a:lnTo>
                <a:lnTo>
                  <a:pt x="24963" y="8641"/>
                </a:lnTo>
                <a:lnTo>
                  <a:pt x="33588" y="8641"/>
                </a:lnTo>
                <a:lnTo>
                  <a:pt x="37429" y="10561"/>
                </a:lnTo>
                <a:lnTo>
                  <a:pt x="39364" y="13441"/>
                </a:lnTo>
                <a:lnTo>
                  <a:pt x="42230" y="17282"/>
                </a:lnTo>
                <a:lnTo>
                  <a:pt x="44150" y="21122"/>
                </a:lnTo>
                <a:lnTo>
                  <a:pt x="43205" y="26868"/>
                </a:lnTo>
                <a:lnTo>
                  <a:pt x="11521" y="26868"/>
                </a:lnTo>
                <a:lnTo>
                  <a:pt x="11521" y="35509"/>
                </a:lnTo>
                <a:lnTo>
                  <a:pt x="51831" y="35509"/>
                </a:lnTo>
                <a:lnTo>
                  <a:pt x="52791" y="34549"/>
                </a:lnTo>
                <a:lnTo>
                  <a:pt x="53751" y="33588"/>
                </a:lnTo>
                <a:lnTo>
                  <a:pt x="54711" y="31668"/>
                </a:lnTo>
                <a:lnTo>
                  <a:pt x="54711" y="24963"/>
                </a:lnTo>
                <a:lnTo>
                  <a:pt x="53751" y="21122"/>
                </a:lnTo>
                <a:lnTo>
                  <a:pt x="52791" y="17282"/>
                </a:lnTo>
                <a:lnTo>
                  <a:pt x="51831" y="14401"/>
                </a:lnTo>
                <a:lnTo>
                  <a:pt x="50871" y="115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" name="object 210"/>
          <p:cNvSpPr/>
          <p:nvPr/>
        </p:nvSpPr>
        <p:spPr>
          <a:xfrm>
            <a:off x="2539365" y="3472952"/>
            <a:ext cx="0" cy="19187"/>
          </a:xfrm>
          <a:custGeom>
            <a:avLst/>
            <a:gdLst/>
            <a:ahLst/>
            <a:cxnLst/>
            <a:rect l="l" t="t" r="r" b="b"/>
            <a:pathLst>
              <a:path w="0" h="19187">
                <a:moveTo>
                  <a:pt x="0" y="0"/>
                </a:moveTo>
                <a:lnTo>
                  <a:pt x="0" y="19187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" name="object 211"/>
          <p:cNvSpPr/>
          <p:nvPr/>
        </p:nvSpPr>
        <p:spPr>
          <a:xfrm>
            <a:off x="5447111" y="1731568"/>
            <a:ext cx="1051163" cy="778520"/>
          </a:xfrm>
          <a:custGeom>
            <a:avLst/>
            <a:gdLst/>
            <a:ahLst/>
            <a:cxnLst/>
            <a:rect l="l" t="t" r="r" b="b"/>
            <a:pathLst>
              <a:path w="1051163" h="778520">
                <a:moveTo>
                  <a:pt x="120471" y="441137"/>
                </a:moveTo>
                <a:lnTo>
                  <a:pt x="123130" y="455276"/>
                </a:lnTo>
                <a:lnTo>
                  <a:pt x="127963" y="468478"/>
                </a:lnTo>
                <a:lnTo>
                  <a:pt x="134777" y="480551"/>
                </a:lnTo>
                <a:lnTo>
                  <a:pt x="143378" y="491298"/>
                </a:lnTo>
                <a:lnTo>
                  <a:pt x="153571" y="500527"/>
                </a:lnTo>
                <a:lnTo>
                  <a:pt x="165163" y="508043"/>
                </a:lnTo>
                <a:lnTo>
                  <a:pt x="177961" y="513653"/>
                </a:lnTo>
                <a:lnTo>
                  <a:pt x="191769" y="517160"/>
                </a:lnTo>
                <a:lnTo>
                  <a:pt x="206395" y="518373"/>
                </a:lnTo>
                <a:lnTo>
                  <a:pt x="274548" y="518373"/>
                </a:lnTo>
                <a:lnTo>
                  <a:pt x="0" y="778520"/>
                </a:lnTo>
                <a:lnTo>
                  <a:pt x="507827" y="518373"/>
                </a:lnTo>
                <a:lnTo>
                  <a:pt x="964768" y="518373"/>
                </a:lnTo>
                <a:lnTo>
                  <a:pt x="973930" y="517901"/>
                </a:lnTo>
                <a:lnTo>
                  <a:pt x="1013348" y="503591"/>
                </a:lnTo>
                <a:lnTo>
                  <a:pt x="1040837" y="473202"/>
                </a:lnTo>
                <a:lnTo>
                  <a:pt x="1051163" y="431977"/>
                </a:lnTo>
                <a:lnTo>
                  <a:pt x="1051163" y="87355"/>
                </a:lnTo>
                <a:lnTo>
                  <a:pt x="1042971" y="50177"/>
                </a:lnTo>
                <a:lnTo>
                  <a:pt x="1017349" y="18011"/>
                </a:lnTo>
                <a:lnTo>
                  <a:pt x="979314" y="1227"/>
                </a:lnTo>
                <a:lnTo>
                  <a:pt x="964768" y="0"/>
                </a:lnTo>
                <a:lnTo>
                  <a:pt x="206395" y="0"/>
                </a:lnTo>
                <a:lnTo>
                  <a:pt x="169397" y="8372"/>
                </a:lnTo>
                <a:lnTo>
                  <a:pt x="137654" y="34417"/>
                </a:lnTo>
                <a:lnTo>
                  <a:pt x="121198" y="72780"/>
                </a:lnTo>
                <a:lnTo>
                  <a:pt x="119999" y="87355"/>
                </a:lnTo>
                <a:lnTo>
                  <a:pt x="119999" y="431977"/>
                </a:lnTo>
                <a:lnTo>
                  <a:pt x="120471" y="441137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" name="object 212"/>
          <p:cNvSpPr/>
          <p:nvPr/>
        </p:nvSpPr>
        <p:spPr>
          <a:xfrm>
            <a:off x="5438470" y="1724847"/>
            <a:ext cx="1067485" cy="793882"/>
          </a:xfrm>
          <a:custGeom>
            <a:avLst/>
            <a:gdLst/>
            <a:ahLst/>
            <a:cxnLst/>
            <a:rect l="l" t="t" r="r" b="b"/>
            <a:pathLst>
              <a:path w="1067485" h="793882">
                <a:moveTo>
                  <a:pt x="215036" y="517413"/>
                </a:moveTo>
                <a:lnTo>
                  <a:pt x="278389" y="519333"/>
                </a:lnTo>
                <a:lnTo>
                  <a:pt x="283189" y="517413"/>
                </a:lnTo>
                <a:lnTo>
                  <a:pt x="215036" y="517413"/>
                </a:lnTo>
                <a:close/>
              </a:path>
              <a:path w="1067485" h="793882">
                <a:moveTo>
                  <a:pt x="4800" y="779495"/>
                </a:moveTo>
                <a:lnTo>
                  <a:pt x="11521" y="791961"/>
                </a:lnTo>
                <a:lnTo>
                  <a:pt x="13429" y="790986"/>
                </a:lnTo>
                <a:lnTo>
                  <a:pt x="518431" y="532775"/>
                </a:lnTo>
                <a:lnTo>
                  <a:pt x="520308" y="531815"/>
                </a:lnTo>
                <a:lnTo>
                  <a:pt x="981090" y="517413"/>
                </a:lnTo>
                <a:lnTo>
                  <a:pt x="516468" y="517413"/>
                </a:lnTo>
                <a:lnTo>
                  <a:pt x="516468" y="532775"/>
                </a:lnTo>
                <a:lnTo>
                  <a:pt x="50129" y="756231"/>
                </a:lnTo>
                <a:lnTo>
                  <a:pt x="288950" y="529894"/>
                </a:lnTo>
                <a:lnTo>
                  <a:pt x="283189" y="532775"/>
                </a:lnTo>
                <a:lnTo>
                  <a:pt x="264206" y="532775"/>
                </a:lnTo>
                <a:lnTo>
                  <a:pt x="2880" y="780440"/>
                </a:lnTo>
                <a:lnTo>
                  <a:pt x="0" y="783336"/>
                </a:lnTo>
                <a:lnTo>
                  <a:pt x="0" y="787161"/>
                </a:lnTo>
                <a:lnTo>
                  <a:pt x="1920" y="790056"/>
                </a:lnTo>
                <a:lnTo>
                  <a:pt x="4800" y="792921"/>
                </a:lnTo>
                <a:lnTo>
                  <a:pt x="8641" y="793882"/>
                </a:lnTo>
                <a:lnTo>
                  <a:pt x="11521" y="791961"/>
                </a:lnTo>
                <a:lnTo>
                  <a:pt x="4800" y="779495"/>
                </a:lnTo>
                <a:close/>
              </a:path>
              <a:path w="1067485" h="793882">
                <a:moveTo>
                  <a:pt x="516468" y="532775"/>
                </a:moveTo>
                <a:lnTo>
                  <a:pt x="516468" y="517413"/>
                </a:lnTo>
                <a:lnTo>
                  <a:pt x="514548" y="517413"/>
                </a:lnTo>
                <a:lnTo>
                  <a:pt x="513588" y="518373"/>
                </a:lnTo>
                <a:lnTo>
                  <a:pt x="50129" y="756231"/>
                </a:lnTo>
                <a:lnTo>
                  <a:pt x="516468" y="532775"/>
                </a:lnTo>
                <a:close/>
              </a:path>
              <a:path w="1067485" h="793882">
                <a:moveTo>
                  <a:pt x="1049258" y="461741"/>
                </a:moveTo>
                <a:lnTo>
                  <a:pt x="1047323" y="465582"/>
                </a:lnTo>
                <a:lnTo>
                  <a:pt x="1044174" y="473239"/>
                </a:lnTo>
                <a:lnTo>
                  <a:pt x="1037376" y="484656"/>
                </a:lnTo>
                <a:lnTo>
                  <a:pt x="1018426" y="503339"/>
                </a:lnTo>
                <a:lnTo>
                  <a:pt x="994327" y="514900"/>
                </a:lnTo>
                <a:lnTo>
                  <a:pt x="520308" y="531815"/>
                </a:lnTo>
                <a:lnTo>
                  <a:pt x="518431" y="532775"/>
                </a:lnTo>
                <a:lnTo>
                  <a:pt x="978209" y="532775"/>
                </a:lnTo>
                <a:lnTo>
                  <a:pt x="983010" y="531815"/>
                </a:lnTo>
                <a:lnTo>
                  <a:pt x="994725" y="529618"/>
                </a:lnTo>
                <a:lnTo>
                  <a:pt x="1007537" y="525559"/>
                </a:lnTo>
                <a:lnTo>
                  <a:pt x="1019427" y="519933"/>
                </a:lnTo>
                <a:lnTo>
                  <a:pt x="1030299" y="512800"/>
                </a:lnTo>
                <a:lnTo>
                  <a:pt x="1040059" y="504218"/>
                </a:lnTo>
                <a:lnTo>
                  <a:pt x="1048613" y="494249"/>
                </a:lnTo>
                <a:lnTo>
                  <a:pt x="1055867" y="482950"/>
                </a:lnTo>
                <a:lnTo>
                  <a:pt x="1061725" y="470382"/>
                </a:lnTo>
                <a:lnTo>
                  <a:pt x="1064605" y="461741"/>
                </a:lnTo>
                <a:lnTo>
                  <a:pt x="1066525" y="453100"/>
                </a:lnTo>
                <a:lnTo>
                  <a:pt x="1066525" y="448299"/>
                </a:lnTo>
                <a:lnTo>
                  <a:pt x="1067485" y="443499"/>
                </a:lnTo>
                <a:lnTo>
                  <a:pt x="1067485" y="88300"/>
                </a:lnTo>
                <a:lnTo>
                  <a:pt x="1066525" y="83515"/>
                </a:lnTo>
                <a:lnTo>
                  <a:pt x="1066525" y="78714"/>
                </a:lnTo>
                <a:lnTo>
                  <a:pt x="1065565" y="73914"/>
                </a:lnTo>
                <a:lnTo>
                  <a:pt x="1064149" y="67557"/>
                </a:lnTo>
                <a:lnTo>
                  <a:pt x="1060008" y="55672"/>
                </a:lnTo>
                <a:lnTo>
                  <a:pt x="1054044" y="44150"/>
                </a:lnTo>
                <a:lnTo>
                  <a:pt x="1045418" y="33588"/>
                </a:lnTo>
                <a:lnTo>
                  <a:pt x="1039642" y="26868"/>
                </a:lnTo>
                <a:lnTo>
                  <a:pt x="1032921" y="21107"/>
                </a:lnTo>
                <a:lnTo>
                  <a:pt x="1026200" y="15346"/>
                </a:lnTo>
                <a:lnTo>
                  <a:pt x="1022360" y="13426"/>
                </a:lnTo>
                <a:lnTo>
                  <a:pt x="1011895" y="8009"/>
                </a:lnTo>
                <a:lnTo>
                  <a:pt x="1000186" y="3675"/>
                </a:lnTo>
                <a:lnTo>
                  <a:pt x="987811" y="944"/>
                </a:lnTo>
                <a:lnTo>
                  <a:pt x="983010" y="0"/>
                </a:lnTo>
                <a:lnTo>
                  <a:pt x="205435" y="0"/>
                </a:lnTo>
                <a:lnTo>
                  <a:pt x="176218" y="8092"/>
                </a:lnTo>
                <a:lnTo>
                  <a:pt x="144292" y="32139"/>
                </a:lnTo>
                <a:lnTo>
                  <a:pt x="124783" y="66733"/>
                </a:lnTo>
                <a:lnTo>
                  <a:pt x="121920" y="79674"/>
                </a:lnTo>
                <a:lnTo>
                  <a:pt x="121920" y="84460"/>
                </a:lnTo>
                <a:lnTo>
                  <a:pt x="120959" y="89260"/>
                </a:lnTo>
                <a:lnTo>
                  <a:pt x="120959" y="438698"/>
                </a:lnTo>
                <a:lnTo>
                  <a:pt x="121218" y="445583"/>
                </a:lnTo>
                <a:lnTo>
                  <a:pt x="127606" y="473020"/>
                </a:lnTo>
                <a:lnTo>
                  <a:pt x="141543" y="496940"/>
                </a:lnTo>
                <a:lnTo>
                  <a:pt x="161668" y="515860"/>
                </a:lnTo>
                <a:lnTo>
                  <a:pt x="186620" y="528299"/>
                </a:lnTo>
                <a:lnTo>
                  <a:pt x="215036" y="532775"/>
                </a:lnTo>
                <a:lnTo>
                  <a:pt x="283189" y="532775"/>
                </a:lnTo>
                <a:lnTo>
                  <a:pt x="288950" y="529894"/>
                </a:lnTo>
                <a:lnTo>
                  <a:pt x="290870" y="527974"/>
                </a:lnTo>
                <a:lnTo>
                  <a:pt x="291830" y="525094"/>
                </a:lnTo>
                <a:lnTo>
                  <a:pt x="290870" y="522213"/>
                </a:lnTo>
                <a:lnTo>
                  <a:pt x="288950" y="519333"/>
                </a:lnTo>
                <a:lnTo>
                  <a:pt x="287030" y="517413"/>
                </a:lnTo>
                <a:lnTo>
                  <a:pt x="283189" y="517413"/>
                </a:lnTo>
                <a:lnTo>
                  <a:pt x="278389" y="519333"/>
                </a:lnTo>
                <a:lnTo>
                  <a:pt x="215036" y="517413"/>
                </a:lnTo>
                <a:lnTo>
                  <a:pt x="189725" y="513319"/>
                </a:lnTo>
                <a:lnTo>
                  <a:pt x="165419" y="499960"/>
                </a:lnTo>
                <a:lnTo>
                  <a:pt x="147463" y="479241"/>
                </a:lnTo>
                <a:lnTo>
                  <a:pt x="137633" y="453144"/>
                </a:lnTo>
                <a:lnTo>
                  <a:pt x="136321" y="438698"/>
                </a:lnTo>
                <a:lnTo>
                  <a:pt x="136321" y="85420"/>
                </a:lnTo>
                <a:lnTo>
                  <a:pt x="137281" y="81579"/>
                </a:lnTo>
                <a:lnTo>
                  <a:pt x="138601" y="74291"/>
                </a:lnTo>
                <a:lnTo>
                  <a:pt x="142866" y="61492"/>
                </a:lnTo>
                <a:lnTo>
                  <a:pt x="149277" y="49746"/>
                </a:lnTo>
                <a:lnTo>
                  <a:pt x="157567" y="39299"/>
                </a:lnTo>
                <a:lnTo>
                  <a:pt x="167468" y="30399"/>
                </a:lnTo>
                <a:lnTo>
                  <a:pt x="178713" y="23292"/>
                </a:lnTo>
                <a:lnTo>
                  <a:pt x="191033" y="18227"/>
                </a:lnTo>
                <a:lnTo>
                  <a:pt x="195834" y="17266"/>
                </a:lnTo>
                <a:lnTo>
                  <a:pt x="198714" y="16306"/>
                </a:lnTo>
                <a:lnTo>
                  <a:pt x="203514" y="15346"/>
                </a:lnTo>
                <a:lnTo>
                  <a:pt x="206395" y="15346"/>
                </a:lnTo>
                <a:lnTo>
                  <a:pt x="211195" y="14386"/>
                </a:lnTo>
                <a:lnTo>
                  <a:pt x="978209" y="14386"/>
                </a:lnTo>
                <a:lnTo>
                  <a:pt x="982050" y="15346"/>
                </a:lnTo>
                <a:lnTo>
                  <a:pt x="985890" y="15346"/>
                </a:lnTo>
                <a:lnTo>
                  <a:pt x="989731" y="16306"/>
                </a:lnTo>
                <a:lnTo>
                  <a:pt x="991035" y="16604"/>
                </a:lnTo>
                <a:lnTo>
                  <a:pt x="1003206" y="20265"/>
                </a:lnTo>
                <a:lnTo>
                  <a:pt x="1024295" y="32628"/>
                </a:lnTo>
                <a:lnTo>
                  <a:pt x="1034856" y="43190"/>
                </a:lnTo>
                <a:lnTo>
                  <a:pt x="1043573" y="56889"/>
                </a:lnTo>
                <a:lnTo>
                  <a:pt x="1051163" y="81579"/>
                </a:lnTo>
                <a:lnTo>
                  <a:pt x="1052123" y="89260"/>
                </a:lnTo>
                <a:lnTo>
                  <a:pt x="1052123" y="442539"/>
                </a:lnTo>
                <a:lnTo>
                  <a:pt x="1051163" y="451180"/>
                </a:lnTo>
                <a:lnTo>
                  <a:pt x="1050203" y="454060"/>
                </a:lnTo>
                <a:lnTo>
                  <a:pt x="1049258" y="458861"/>
                </a:lnTo>
                <a:lnTo>
                  <a:pt x="1049258" y="4617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" name="object 213"/>
          <p:cNvSpPr/>
          <p:nvPr/>
        </p:nvSpPr>
        <p:spPr>
          <a:xfrm>
            <a:off x="5667908" y="1869795"/>
            <a:ext cx="65272" cy="85435"/>
          </a:xfrm>
          <a:custGeom>
            <a:avLst/>
            <a:gdLst/>
            <a:ahLst/>
            <a:cxnLst/>
            <a:rect l="l" t="t" r="r" b="b"/>
            <a:pathLst>
              <a:path w="65272" h="85435">
                <a:moveTo>
                  <a:pt x="52791" y="84475"/>
                </a:moveTo>
                <a:lnTo>
                  <a:pt x="53751" y="85435"/>
                </a:lnTo>
                <a:lnTo>
                  <a:pt x="62392" y="85435"/>
                </a:lnTo>
                <a:lnTo>
                  <a:pt x="62392" y="84475"/>
                </a:lnTo>
                <a:lnTo>
                  <a:pt x="63352" y="84475"/>
                </a:lnTo>
                <a:lnTo>
                  <a:pt x="64312" y="83515"/>
                </a:lnTo>
                <a:lnTo>
                  <a:pt x="64312" y="82555"/>
                </a:lnTo>
                <a:lnTo>
                  <a:pt x="65272" y="81594"/>
                </a:lnTo>
                <a:lnTo>
                  <a:pt x="65272" y="960"/>
                </a:lnTo>
                <a:lnTo>
                  <a:pt x="64312" y="960"/>
                </a:lnTo>
                <a:lnTo>
                  <a:pt x="64312" y="0"/>
                </a:lnTo>
                <a:lnTo>
                  <a:pt x="54711" y="0"/>
                </a:lnTo>
                <a:lnTo>
                  <a:pt x="54711" y="70073"/>
                </a:lnTo>
                <a:lnTo>
                  <a:pt x="53751" y="67193"/>
                </a:lnTo>
                <a:lnTo>
                  <a:pt x="51831" y="65272"/>
                </a:lnTo>
                <a:lnTo>
                  <a:pt x="50871" y="63352"/>
                </a:lnTo>
                <a:lnTo>
                  <a:pt x="49911" y="61432"/>
                </a:lnTo>
                <a:lnTo>
                  <a:pt x="48950" y="59512"/>
                </a:lnTo>
                <a:lnTo>
                  <a:pt x="47990" y="57607"/>
                </a:lnTo>
                <a:lnTo>
                  <a:pt x="47030" y="55671"/>
                </a:lnTo>
                <a:lnTo>
                  <a:pt x="46070" y="52791"/>
                </a:lnTo>
                <a:lnTo>
                  <a:pt x="44150" y="50886"/>
                </a:lnTo>
                <a:lnTo>
                  <a:pt x="43190" y="48950"/>
                </a:lnTo>
                <a:lnTo>
                  <a:pt x="42230" y="46070"/>
                </a:lnTo>
                <a:lnTo>
                  <a:pt x="41269" y="44150"/>
                </a:lnTo>
                <a:lnTo>
                  <a:pt x="20147" y="6720"/>
                </a:lnTo>
                <a:lnTo>
                  <a:pt x="19202" y="5760"/>
                </a:lnTo>
                <a:lnTo>
                  <a:pt x="18242" y="3840"/>
                </a:lnTo>
                <a:lnTo>
                  <a:pt x="18242" y="2880"/>
                </a:lnTo>
                <a:lnTo>
                  <a:pt x="17282" y="2880"/>
                </a:lnTo>
                <a:lnTo>
                  <a:pt x="16306" y="1920"/>
                </a:lnTo>
                <a:lnTo>
                  <a:pt x="16306" y="960"/>
                </a:lnTo>
                <a:lnTo>
                  <a:pt x="15361" y="960"/>
                </a:lnTo>
                <a:lnTo>
                  <a:pt x="1440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83515"/>
                </a:lnTo>
                <a:lnTo>
                  <a:pt x="960" y="84475"/>
                </a:lnTo>
                <a:lnTo>
                  <a:pt x="1920" y="85435"/>
                </a:lnTo>
                <a:lnTo>
                  <a:pt x="9585" y="85435"/>
                </a:lnTo>
                <a:lnTo>
                  <a:pt x="10561" y="84475"/>
                </a:lnTo>
                <a:lnTo>
                  <a:pt x="11521" y="84475"/>
                </a:lnTo>
                <a:lnTo>
                  <a:pt x="11521" y="15361"/>
                </a:lnTo>
                <a:lnTo>
                  <a:pt x="10561" y="12481"/>
                </a:lnTo>
                <a:lnTo>
                  <a:pt x="11521" y="12481"/>
                </a:lnTo>
                <a:lnTo>
                  <a:pt x="12481" y="15361"/>
                </a:lnTo>
                <a:lnTo>
                  <a:pt x="13441" y="17282"/>
                </a:lnTo>
                <a:lnTo>
                  <a:pt x="15361" y="20162"/>
                </a:lnTo>
                <a:lnTo>
                  <a:pt x="16306" y="23042"/>
                </a:lnTo>
                <a:lnTo>
                  <a:pt x="18242" y="25923"/>
                </a:lnTo>
                <a:lnTo>
                  <a:pt x="19202" y="27843"/>
                </a:lnTo>
                <a:lnTo>
                  <a:pt x="46070" y="76794"/>
                </a:lnTo>
                <a:lnTo>
                  <a:pt x="47030" y="78714"/>
                </a:lnTo>
                <a:lnTo>
                  <a:pt x="47990" y="79674"/>
                </a:lnTo>
                <a:lnTo>
                  <a:pt x="48950" y="80634"/>
                </a:lnTo>
                <a:lnTo>
                  <a:pt x="49911" y="82555"/>
                </a:lnTo>
                <a:lnTo>
                  <a:pt x="50871" y="83515"/>
                </a:lnTo>
                <a:lnTo>
                  <a:pt x="51831" y="84475"/>
                </a:lnTo>
                <a:lnTo>
                  <a:pt x="52791" y="8447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" name="object 214"/>
          <p:cNvSpPr/>
          <p:nvPr/>
        </p:nvSpPr>
        <p:spPr>
          <a:xfrm>
            <a:off x="5797494" y="1890918"/>
            <a:ext cx="43205" cy="65272"/>
          </a:xfrm>
          <a:custGeom>
            <a:avLst/>
            <a:gdLst/>
            <a:ahLst/>
            <a:cxnLst/>
            <a:rect l="l" t="t" r="r" b="b"/>
            <a:pathLst>
              <a:path w="43205" h="65272">
                <a:moveTo>
                  <a:pt x="7680" y="52791"/>
                </a:moveTo>
                <a:lnTo>
                  <a:pt x="4815" y="50871"/>
                </a:lnTo>
                <a:lnTo>
                  <a:pt x="1920" y="47990"/>
                </a:lnTo>
                <a:lnTo>
                  <a:pt x="3840" y="60472"/>
                </a:lnTo>
                <a:lnTo>
                  <a:pt x="4815" y="61432"/>
                </a:lnTo>
                <a:lnTo>
                  <a:pt x="6720" y="62392"/>
                </a:lnTo>
                <a:lnTo>
                  <a:pt x="7680" y="63352"/>
                </a:lnTo>
                <a:lnTo>
                  <a:pt x="9601" y="64312"/>
                </a:lnTo>
                <a:lnTo>
                  <a:pt x="12481" y="64312"/>
                </a:lnTo>
                <a:lnTo>
                  <a:pt x="14401" y="65272"/>
                </a:lnTo>
                <a:lnTo>
                  <a:pt x="21122" y="65272"/>
                </a:lnTo>
                <a:lnTo>
                  <a:pt x="24963" y="64312"/>
                </a:lnTo>
                <a:lnTo>
                  <a:pt x="28803" y="63352"/>
                </a:lnTo>
                <a:lnTo>
                  <a:pt x="31683" y="61432"/>
                </a:lnTo>
                <a:lnTo>
                  <a:pt x="34564" y="59512"/>
                </a:lnTo>
                <a:lnTo>
                  <a:pt x="36484" y="56631"/>
                </a:lnTo>
                <a:lnTo>
                  <a:pt x="38404" y="53751"/>
                </a:lnTo>
                <a:lnTo>
                  <a:pt x="40325" y="49911"/>
                </a:lnTo>
                <a:lnTo>
                  <a:pt x="41285" y="46070"/>
                </a:lnTo>
                <a:lnTo>
                  <a:pt x="42245" y="41269"/>
                </a:lnTo>
                <a:lnTo>
                  <a:pt x="43205" y="36484"/>
                </a:lnTo>
                <a:lnTo>
                  <a:pt x="43205" y="27828"/>
                </a:lnTo>
                <a:lnTo>
                  <a:pt x="42245" y="23027"/>
                </a:lnTo>
                <a:lnTo>
                  <a:pt x="42245" y="19202"/>
                </a:lnTo>
                <a:lnTo>
                  <a:pt x="41285" y="15361"/>
                </a:lnTo>
                <a:lnTo>
                  <a:pt x="39364" y="12481"/>
                </a:lnTo>
                <a:lnTo>
                  <a:pt x="37444" y="9585"/>
                </a:lnTo>
                <a:lnTo>
                  <a:pt x="35524" y="6720"/>
                </a:lnTo>
                <a:lnTo>
                  <a:pt x="33604" y="3840"/>
                </a:lnTo>
                <a:lnTo>
                  <a:pt x="29763" y="2880"/>
                </a:lnTo>
                <a:lnTo>
                  <a:pt x="26883" y="960"/>
                </a:lnTo>
                <a:lnTo>
                  <a:pt x="23042" y="0"/>
                </a:lnTo>
                <a:lnTo>
                  <a:pt x="15361" y="0"/>
                </a:lnTo>
                <a:lnTo>
                  <a:pt x="13441" y="960"/>
                </a:lnTo>
                <a:lnTo>
                  <a:pt x="11521" y="960"/>
                </a:lnTo>
                <a:lnTo>
                  <a:pt x="9601" y="1920"/>
                </a:lnTo>
                <a:lnTo>
                  <a:pt x="8641" y="2880"/>
                </a:lnTo>
                <a:lnTo>
                  <a:pt x="6720" y="3840"/>
                </a:lnTo>
                <a:lnTo>
                  <a:pt x="4815" y="4800"/>
                </a:lnTo>
                <a:lnTo>
                  <a:pt x="2880" y="5760"/>
                </a:lnTo>
                <a:lnTo>
                  <a:pt x="1920" y="7680"/>
                </a:lnTo>
                <a:lnTo>
                  <a:pt x="0" y="9585"/>
                </a:lnTo>
                <a:lnTo>
                  <a:pt x="975" y="19202"/>
                </a:lnTo>
                <a:lnTo>
                  <a:pt x="2880" y="17266"/>
                </a:lnTo>
                <a:lnTo>
                  <a:pt x="3840" y="15361"/>
                </a:lnTo>
                <a:lnTo>
                  <a:pt x="5760" y="14401"/>
                </a:lnTo>
                <a:lnTo>
                  <a:pt x="7680" y="12481"/>
                </a:lnTo>
                <a:lnTo>
                  <a:pt x="8641" y="12481"/>
                </a:lnTo>
                <a:lnTo>
                  <a:pt x="9601" y="11521"/>
                </a:lnTo>
                <a:lnTo>
                  <a:pt x="11521" y="10561"/>
                </a:lnTo>
                <a:lnTo>
                  <a:pt x="12481" y="9585"/>
                </a:lnTo>
                <a:lnTo>
                  <a:pt x="22082" y="9585"/>
                </a:lnTo>
                <a:lnTo>
                  <a:pt x="24002" y="11521"/>
                </a:lnTo>
                <a:lnTo>
                  <a:pt x="25923" y="12481"/>
                </a:lnTo>
                <a:lnTo>
                  <a:pt x="27843" y="14401"/>
                </a:lnTo>
                <a:lnTo>
                  <a:pt x="28803" y="16306"/>
                </a:lnTo>
                <a:lnTo>
                  <a:pt x="29763" y="19202"/>
                </a:lnTo>
                <a:lnTo>
                  <a:pt x="30723" y="21107"/>
                </a:lnTo>
                <a:lnTo>
                  <a:pt x="30723" y="23987"/>
                </a:lnTo>
                <a:lnTo>
                  <a:pt x="31683" y="26868"/>
                </a:lnTo>
                <a:lnTo>
                  <a:pt x="31683" y="38389"/>
                </a:lnTo>
                <a:lnTo>
                  <a:pt x="30723" y="41269"/>
                </a:lnTo>
                <a:lnTo>
                  <a:pt x="29763" y="44150"/>
                </a:lnTo>
                <a:lnTo>
                  <a:pt x="28803" y="46070"/>
                </a:lnTo>
                <a:lnTo>
                  <a:pt x="27843" y="48950"/>
                </a:lnTo>
                <a:lnTo>
                  <a:pt x="26883" y="50871"/>
                </a:lnTo>
                <a:lnTo>
                  <a:pt x="24963" y="52791"/>
                </a:lnTo>
                <a:lnTo>
                  <a:pt x="23042" y="53751"/>
                </a:lnTo>
                <a:lnTo>
                  <a:pt x="21122" y="55671"/>
                </a:lnTo>
                <a:lnTo>
                  <a:pt x="13441" y="55671"/>
                </a:lnTo>
                <a:lnTo>
                  <a:pt x="10561" y="54711"/>
                </a:lnTo>
                <a:lnTo>
                  <a:pt x="7680" y="5279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" name="object 215"/>
          <p:cNvSpPr/>
          <p:nvPr/>
        </p:nvSpPr>
        <p:spPr>
          <a:xfrm>
            <a:off x="5785972" y="1891878"/>
            <a:ext cx="15361" cy="87355"/>
          </a:xfrm>
          <a:custGeom>
            <a:avLst/>
            <a:gdLst/>
            <a:ahLst/>
            <a:cxnLst/>
            <a:rect l="l" t="t" r="r" b="b"/>
            <a:pathLst>
              <a:path w="15361" h="87355">
                <a:moveTo>
                  <a:pt x="9616" y="9601"/>
                </a:moveTo>
                <a:lnTo>
                  <a:pt x="9616" y="960"/>
                </a:lnTo>
                <a:lnTo>
                  <a:pt x="8656" y="960"/>
                </a:lnTo>
                <a:lnTo>
                  <a:pt x="8656" y="0"/>
                </a:lnTo>
                <a:lnTo>
                  <a:pt x="975" y="0"/>
                </a:lnTo>
                <a:lnTo>
                  <a:pt x="0" y="960"/>
                </a:lnTo>
                <a:lnTo>
                  <a:pt x="0" y="86395"/>
                </a:lnTo>
                <a:lnTo>
                  <a:pt x="975" y="86395"/>
                </a:lnTo>
                <a:lnTo>
                  <a:pt x="1935" y="87355"/>
                </a:lnTo>
                <a:lnTo>
                  <a:pt x="7680" y="87355"/>
                </a:lnTo>
                <a:lnTo>
                  <a:pt x="8656" y="86395"/>
                </a:lnTo>
                <a:lnTo>
                  <a:pt x="10561" y="86395"/>
                </a:lnTo>
                <a:lnTo>
                  <a:pt x="10561" y="55671"/>
                </a:lnTo>
                <a:lnTo>
                  <a:pt x="12496" y="56631"/>
                </a:lnTo>
                <a:lnTo>
                  <a:pt x="13441" y="58552"/>
                </a:lnTo>
                <a:lnTo>
                  <a:pt x="15361" y="59512"/>
                </a:lnTo>
                <a:lnTo>
                  <a:pt x="13441" y="47030"/>
                </a:lnTo>
                <a:lnTo>
                  <a:pt x="10561" y="44150"/>
                </a:lnTo>
                <a:lnTo>
                  <a:pt x="10561" y="20147"/>
                </a:lnTo>
                <a:lnTo>
                  <a:pt x="12496" y="18242"/>
                </a:lnTo>
                <a:lnTo>
                  <a:pt x="11521" y="8625"/>
                </a:lnTo>
                <a:lnTo>
                  <a:pt x="9616" y="96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" name="object 216"/>
          <p:cNvSpPr/>
          <p:nvPr/>
        </p:nvSpPr>
        <p:spPr>
          <a:xfrm>
            <a:off x="5857021" y="1890918"/>
            <a:ext cx="34549" cy="64312"/>
          </a:xfrm>
          <a:custGeom>
            <a:avLst/>
            <a:gdLst/>
            <a:ahLst/>
            <a:cxnLst/>
            <a:rect l="l" t="t" r="r" b="b"/>
            <a:pathLst>
              <a:path w="34549" h="64312">
                <a:moveTo>
                  <a:pt x="15361" y="17266"/>
                </a:moveTo>
                <a:lnTo>
                  <a:pt x="16306" y="15361"/>
                </a:lnTo>
                <a:lnTo>
                  <a:pt x="17282" y="14401"/>
                </a:lnTo>
                <a:lnTo>
                  <a:pt x="19202" y="13426"/>
                </a:lnTo>
                <a:lnTo>
                  <a:pt x="20162" y="12481"/>
                </a:lnTo>
                <a:lnTo>
                  <a:pt x="21122" y="11521"/>
                </a:lnTo>
                <a:lnTo>
                  <a:pt x="22082" y="10561"/>
                </a:lnTo>
                <a:lnTo>
                  <a:pt x="29748" y="10561"/>
                </a:lnTo>
                <a:lnTo>
                  <a:pt x="29748" y="11521"/>
                </a:lnTo>
                <a:lnTo>
                  <a:pt x="32644" y="11521"/>
                </a:lnTo>
                <a:lnTo>
                  <a:pt x="32644" y="12481"/>
                </a:lnTo>
                <a:lnTo>
                  <a:pt x="33588" y="12481"/>
                </a:lnTo>
                <a:lnTo>
                  <a:pt x="33588" y="11521"/>
                </a:lnTo>
                <a:lnTo>
                  <a:pt x="34549" y="11521"/>
                </a:lnTo>
                <a:lnTo>
                  <a:pt x="34549" y="1920"/>
                </a:lnTo>
                <a:lnTo>
                  <a:pt x="33588" y="1920"/>
                </a:lnTo>
                <a:lnTo>
                  <a:pt x="33588" y="960"/>
                </a:lnTo>
                <a:lnTo>
                  <a:pt x="30708" y="960"/>
                </a:lnTo>
                <a:lnTo>
                  <a:pt x="29748" y="0"/>
                </a:lnTo>
                <a:lnTo>
                  <a:pt x="24002" y="0"/>
                </a:lnTo>
                <a:lnTo>
                  <a:pt x="22082" y="960"/>
                </a:lnTo>
                <a:lnTo>
                  <a:pt x="21122" y="960"/>
                </a:lnTo>
                <a:lnTo>
                  <a:pt x="20162" y="1920"/>
                </a:lnTo>
                <a:lnTo>
                  <a:pt x="18242" y="1920"/>
                </a:lnTo>
                <a:lnTo>
                  <a:pt x="17282" y="2880"/>
                </a:lnTo>
                <a:lnTo>
                  <a:pt x="16306" y="4800"/>
                </a:lnTo>
                <a:lnTo>
                  <a:pt x="14401" y="5760"/>
                </a:lnTo>
                <a:lnTo>
                  <a:pt x="13441" y="7680"/>
                </a:lnTo>
                <a:lnTo>
                  <a:pt x="11521" y="9585"/>
                </a:lnTo>
                <a:lnTo>
                  <a:pt x="9601" y="11521"/>
                </a:lnTo>
                <a:lnTo>
                  <a:pt x="9601" y="1920"/>
                </a:lnTo>
                <a:lnTo>
                  <a:pt x="8641" y="1920"/>
                </a:lnTo>
                <a:lnTo>
                  <a:pt x="8641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63352"/>
                </a:lnTo>
                <a:lnTo>
                  <a:pt x="960" y="63352"/>
                </a:lnTo>
                <a:lnTo>
                  <a:pt x="960" y="64312"/>
                </a:lnTo>
                <a:lnTo>
                  <a:pt x="9601" y="64312"/>
                </a:lnTo>
                <a:lnTo>
                  <a:pt x="10561" y="63352"/>
                </a:lnTo>
                <a:lnTo>
                  <a:pt x="10561" y="23027"/>
                </a:lnTo>
                <a:lnTo>
                  <a:pt x="12481" y="21107"/>
                </a:lnTo>
                <a:lnTo>
                  <a:pt x="13441" y="19202"/>
                </a:lnTo>
                <a:lnTo>
                  <a:pt x="15361" y="1726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" name="object 217"/>
          <p:cNvSpPr/>
          <p:nvPr/>
        </p:nvSpPr>
        <p:spPr>
          <a:xfrm>
            <a:off x="5913653" y="1939869"/>
            <a:ext cx="8641" cy="16322"/>
          </a:xfrm>
          <a:custGeom>
            <a:avLst/>
            <a:gdLst/>
            <a:ahLst/>
            <a:cxnLst/>
            <a:rect l="l" t="t" r="r" b="b"/>
            <a:pathLst>
              <a:path w="8641" h="16322">
                <a:moveTo>
                  <a:pt x="5760" y="5760"/>
                </a:moveTo>
                <a:lnTo>
                  <a:pt x="2880" y="3840"/>
                </a:lnTo>
                <a:lnTo>
                  <a:pt x="960" y="1920"/>
                </a:lnTo>
                <a:lnTo>
                  <a:pt x="0" y="0"/>
                </a:lnTo>
                <a:lnTo>
                  <a:pt x="960" y="14401"/>
                </a:lnTo>
                <a:lnTo>
                  <a:pt x="4800" y="15361"/>
                </a:lnTo>
                <a:lnTo>
                  <a:pt x="8641" y="16322"/>
                </a:lnTo>
                <a:lnTo>
                  <a:pt x="7680" y="6720"/>
                </a:lnTo>
                <a:lnTo>
                  <a:pt x="5760" y="57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" name="object 218"/>
          <p:cNvSpPr/>
          <p:nvPr/>
        </p:nvSpPr>
        <p:spPr>
          <a:xfrm>
            <a:off x="5898291" y="1890918"/>
            <a:ext cx="59527" cy="65272"/>
          </a:xfrm>
          <a:custGeom>
            <a:avLst/>
            <a:gdLst/>
            <a:ahLst/>
            <a:cxnLst/>
            <a:rect l="l" t="t" r="r" b="b"/>
            <a:pathLst>
              <a:path w="59527" h="65272">
                <a:moveTo>
                  <a:pt x="35524" y="55671"/>
                </a:moveTo>
                <a:lnTo>
                  <a:pt x="23042" y="55671"/>
                </a:lnTo>
                <a:lnTo>
                  <a:pt x="24002" y="65272"/>
                </a:lnTo>
                <a:lnTo>
                  <a:pt x="33604" y="65272"/>
                </a:lnTo>
                <a:lnTo>
                  <a:pt x="38404" y="64312"/>
                </a:lnTo>
                <a:lnTo>
                  <a:pt x="42245" y="62392"/>
                </a:lnTo>
                <a:lnTo>
                  <a:pt x="46085" y="61432"/>
                </a:lnTo>
                <a:lnTo>
                  <a:pt x="48966" y="58552"/>
                </a:lnTo>
                <a:lnTo>
                  <a:pt x="51846" y="55671"/>
                </a:lnTo>
                <a:lnTo>
                  <a:pt x="53766" y="52791"/>
                </a:lnTo>
                <a:lnTo>
                  <a:pt x="55686" y="49911"/>
                </a:lnTo>
                <a:lnTo>
                  <a:pt x="57607" y="45110"/>
                </a:lnTo>
                <a:lnTo>
                  <a:pt x="58567" y="41269"/>
                </a:lnTo>
                <a:lnTo>
                  <a:pt x="59527" y="36484"/>
                </a:lnTo>
                <a:lnTo>
                  <a:pt x="59527" y="26868"/>
                </a:lnTo>
                <a:lnTo>
                  <a:pt x="58567" y="23027"/>
                </a:lnTo>
                <a:lnTo>
                  <a:pt x="57607" y="18242"/>
                </a:lnTo>
                <a:lnTo>
                  <a:pt x="56647" y="14401"/>
                </a:lnTo>
                <a:lnTo>
                  <a:pt x="54726" y="11521"/>
                </a:lnTo>
                <a:lnTo>
                  <a:pt x="51846" y="8641"/>
                </a:lnTo>
                <a:lnTo>
                  <a:pt x="49926" y="5760"/>
                </a:lnTo>
                <a:lnTo>
                  <a:pt x="46085" y="3840"/>
                </a:lnTo>
                <a:lnTo>
                  <a:pt x="43205" y="1920"/>
                </a:lnTo>
                <a:lnTo>
                  <a:pt x="39364" y="960"/>
                </a:lnTo>
                <a:lnTo>
                  <a:pt x="34564" y="0"/>
                </a:lnTo>
                <a:lnTo>
                  <a:pt x="24963" y="0"/>
                </a:lnTo>
                <a:lnTo>
                  <a:pt x="20162" y="960"/>
                </a:lnTo>
                <a:lnTo>
                  <a:pt x="17282" y="2880"/>
                </a:lnTo>
                <a:lnTo>
                  <a:pt x="13441" y="3840"/>
                </a:lnTo>
                <a:lnTo>
                  <a:pt x="9601" y="6720"/>
                </a:lnTo>
                <a:lnTo>
                  <a:pt x="7680" y="9585"/>
                </a:lnTo>
                <a:lnTo>
                  <a:pt x="4800" y="12481"/>
                </a:lnTo>
                <a:lnTo>
                  <a:pt x="2880" y="15361"/>
                </a:lnTo>
                <a:lnTo>
                  <a:pt x="1935" y="20147"/>
                </a:lnTo>
                <a:lnTo>
                  <a:pt x="0" y="23987"/>
                </a:lnTo>
                <a:lnTo>
                  <a:pt x="0" y="43190"/>
                </a:lnTo>
                <a:lnTo>
                  <a:pt x="1935" y="47030"/>
                </a:lnTo>
                <a:lnTo>
                  <a:pt x="2880" y="50871"/>
                </a:lnTo>
                <a:lnTo>
                  <a:pt x="4800" y="53751"/>
                </a:lnTo>
                <a:lnTo>
                  <a:pt x="6720" y="56631"/>
                </a:lnTo>
                <a:lnTo>
                  <a:pt x="9601" y="59512"/>
                </a:lnTo>
                <a:lnTo>
                  <a:pt x="12481" y="61432"/>
                </a:lnTo>
                <a:lnTo>
                  <a:pt x="16322" y="63352"/>
                </a:lnTo>
                <a:lnTo>
                  <a:pt x="15361" y="48950"/>
                </a:lnTo>
                <a:lnTo>
                  <a:pt x="13441" y="47030"/>
                </a:lnTo>
                <a:lnTo>
                  <a:pt x="12481" y="44150"/>
                </a:lnTo>
                <a:lnTo>
                  <a:pt x="12481" y="41269"/>
                </a:lnTo>
                <a:lnTo>
                  <a:pt x="11521" y="38389"/>
                </a:lnTo>
                <a:lnTo>
                  <a:pt x="11521" y="25923"/>
                </a:lnTo>
                <a:lnTo>
                  <a:pt x="12481" y="23027"/>
                </a:lnTo>
                <a:lnTo>
                  <a:pt x="13441" y="20147"/>
                </a:lnTo>
                <a:lnTo>
                  <a:pt x="14401" y="18242"/>
                </a:lnTo>
                <a:lnTo>
                  <a:pt x="15361" y="15361"/>
                </a:lnTo>
                <a:lnTo>
                  <a:pt x="17282" y="13426"/>
                </a:lnTo>
                <a:lnTo>
                  <a:pt x="19202" y="11521"/>
                </a:lnTo>
                <a:lnTo>
                  <a:pt x="21122" y="10561"/>
                </a:lnTo>
                <a:lnTo>
                  <a:pt x="24002" y="9585"/>
                </a:lnTo>
                <a:lnTo>
                  <a:pt x="36484" y="9585"/>
                </a:lnTo>
                <a:lnTo>
                  <a:pt x="38404" y="11521"/>
                </a:lnTo>
                <a:lnTo>
                  <a:pt x="40325" y="12481"/>
                </a:lnTo>
                <a:lnTo>
                  <a:pt x="42245" y="14401"/>
                </a:lnTo>
                <a:lnTo>
                  <a:pt x="44165" y="16306"/>
                </a:lnTo>
                <a:lnTo>
                  <a:pt x="45125" y="18242"/>
                </a:lnTo>
                <a:lnTo>
                  <a:pt x="46085" y="21107"/>
                </a:lnTo>
                <a:lnTo>
                  <a:pt x="47045" y="23987"/>
                </a:lnTo>
                <a:lnTo>
                  <a:pt x="47045" y="26868"/>
                </a:lnTo>
                <a:lnTo>
                  <a:pt x="48006" y="29763"/>
                </a:lnTo>
                <a:lnTo>
                  <a:pt x="48006" y="36484"/>
                </a:lnTo>
                <a:lnTo>
                  <a:pt x="47045" y="39349"/>
                </a:lnTo>
                <a:lnTo>
                  <a:pt x="47045" y="42230"/>
                </a:lnTo>
                <a:lnTo>
                  <a:pt x="46085" y="45110"/>
                </a:lnTo>
                <a:lnTo>
                  <a:pt x="45125" y="47990"/>
                </a:lnTo>
                <a:lnTo>
                  <a:pt x="43205" y="49911"/>
                </a:lnTo>
                <a:lnTo>
                  <a:pt x="42245" y="51831"/>
                </a:lnTo>
                <a:lnTo>
                  <a:pt x="40325" y="53751"/>
                </a:lnTo>
                <a:lnTo>
                  <a:pt x="37444" y="54711"/>
                </a:lnTo>
                <a:lnTo>
                  <a:pt x="35524" y="5567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" name="object 219"/>
          <p:cNvSpPr/>
          <p:nvPr/>
        </p:nvSpPr>
        <p:spPr>
          <a:xfrm>
            <a:off x="5970300" y="1894758"/>
            <a:ext cx="24002" cy="61432"/>
          </a:xfrm>
          <a:custGeom>
            <a:avLst/>
            <a:gdLst/>
            <a:ahLst/>
            <a:cxnLst/>
            <a:rect l="l" t="t" r="r" b="b"/>
            <a:pathLst>
              <a:path w="24002" h="61432">
                <a:moveTo>
                  <a:pt x="20162" y="51831"/>
                </a:moveTo>
                <a:lnTo>
                  <a:pt x="18227" y="49911"/>
                </a:lnTo>
                <a:lnTo>
                  <a:pt x="16322" y="48950"/>
                </a:lnTo>
                <a:lnTo>
                  <a:pt x="15346" y="47030"/>
                </a:lnTo>
                <a:lnTo>
                  <a:pt x="14386" y="45110"/>
                </a:lnTo>
                <a:lnTo>
                  <a:pt x="12481" y="42230"/>
                </a:lnTo>
                <a:lnTo>
                  <a:pt x="12481" y="40309"/>
                </a:lnTo>
                <a:lnTo>
                  <a:pt x="11506" y="37429"/>
                </a:lnTo>
                <a:lnTo>
                  <a:pt x="11506" y="34549"/>
                </a:lnTo>
                <a:lnTo>
                  <a:pt x="10561" y="31668"/>
                </a:lnTo>
                <a:lnTo>
                  <a:pt x="10561" y="25923"/>
                </a:lnTo>
                <a:lnTo>
                  <a:pt x="11506" y="23027"/>
                </a:lnTo>
                <a:lnTo>
                  <a:pt x="11506" y="20147"/>
                </a:lnTo>
                <a:lnTo>
                  <a:pt x="10561" y="0"/>
                </a:lnTo>
                <a:lnTo>
                  <a:pt x="8641" y="1920"/>
                </a:lnTo>
                <a:lnTo>
                  <a:pt x="5760" y="4800"/>
                </a:lnTo>
                <a:lnTo>
                  <a:pt x="3840" y="7680"/>
                </a:lnTo>
                <a:lnTo>
                  <a:pt x="1920" y="11521"/>
                </a:lnTo>
                <a:lnTo>
                  <a:pt x="944" y="15361"/>
                </a:lnTo>
                <a:lnTo>
                  <a:pt x="0" y="20147"/>
                </a:lnTo>
                <a:lnTo>
                  <a:pt x="0" y="38389"/>
                </a:lnTo>
                <a:lnTo>
                  <a:pt x="944" y="42230"/>
                </a:lnTo>
                <a:lnTo>
                  <a:pt x="1920" y="46070"/>
                </a:lnTo>
                <a:lnTo>
                  <a:pt x="2880" y="48950"/>
                </a:lnTo>
                <a:lnTo>
                  <a:pt x="4785" y="51831"/>
                </a:lnTo>
                <a:lnTo>
                  <a:pt x="6720" y="54711"/>
                </a:lnTo>
                <a:lnTo>
                  <a:pt x="9601" y="57591"/>
                </a:lnTo>
                <a:lnTo>
                  <a:pt x="12481" y="58552"/>
                </a:lnTo>
                <a:lnTo>
                  <a:pt x="15346" y="60472"/>
                </a:lnTo>
                <a:lnTo>
                  <a:pt x="19187" y="61432"/>
                </a:lnTo>
                <a:lnTo>
                  <a:pt x="24002" y="61432"/>
                </a:lnTo>
                <a:lnTo>
                  <a:pt x="23027" y="51831"/>
                </a:lnTo>
                <a:lnTo>
                  <a:pt x="20162" y="5183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" name="object 220"/>
          <p:cNvSpPr/>
          <p:nvPr/>
        </p:nvSpPr>
        <p:spPr>
          <a:xfrm>
            <a:off x="5980861" y="1863074"/>
            <a:ext cx="44150" cy="93116"/>
          </a:xfrm>
          <a:custGeom>
            <a:avLst/>
            <a:gdLst/>
            <a:ahLst/>
            <a:cxnLst/>
            <a:rect l="l" t="t" r="r" b="b"/>
            <a:pathLst>
              <a:path w="44150" h="93116">
                <a:moveTo>
                  <a:pt x="34549" y="91196"/>
                </a:moveTo>
                <a:lnTo>
                  <a:pt x="34549" y="92156"/>
                </a:lnTo>
                <a:lnTo>
                  <a:pt x="43190" y="92156"/>
                </a:lnTo>
                <a:lnTo>
                  <a:pt x="43190" y="91196"/>
                </a:lnTo>
                <a:lnTo>
                  <a:pt x="44150" y="91196"/>
                </a:lnTo>
                <a:lnTo>
                  <a:pt x="44150" y="1920"/>
                </a:lnTo>
                <a:lnTo>
                  <a:pt x="43190" y="1920"/>
                </a:lnTo>
                <a:lnTo>
                  <a:pt x="43190" y="960"/>
                </a:lnTo>
                <a:lnTo>
                  <a:pt x="42230" y="960"/>
                </a:lnTo>
                <a:lnTo>
                  <a:pt x="41269" y="0"/>
                </a:lnTo>
                <a:lnTo>
                  <a:pt x="35509" y="0"/>
                </a:lnTo>
                <a:lnTo>
                  <a:pt x="34549" y="960"/>
                </a:lnTo>
                <a:lnTo>
                  <a:pt x="33588" y="960"/>
                </a:lnTo>
                <a:lnTo>
                  <a:pt x="32628" y="1920"/>
                </a:lnTo>
                <a:lnTo>
                  <a:pt x="32628" y="36484"/>
                </a:lnTo>
                <a:lnTo>
                  <a:pt x="29748" y="33604"/>
                </a:lnTo>
                <a:lnTo>
                  <a:pt x="26868" y="31683"/>
                </a:lnTo>
                <a:lnTo>
                  <a:pt x="23987" y="29763"/>
                </a:lnTo>
                <a:lnTo>
                  <a:pt x="21107" y="28803"/>
                </a:lnTo>
                <a:lnTo>
                  <a:pt x="18227" y="27843"/>
                </a:lnTo>
                <a:lnTo>
                  <a:pt x="10561" y="27843"/>
                </a:lnTo>
                <a:lnTo>
                  <a:pt x="6720" y="28803"/>
                </a:lnTo>
                <a:lnTo>
                  <a:pt x="3825" y="30723"/>
                </a:lnTo>
                <a:lnTo>
                  <a:pt x="0" y="31683"/>
                </a:lnTo>
                <a:lnTo>
                  <a:pt x="944" y="51831"/>
                </a:lnTo>
                <a:lnTo>
                  <a:pt x="1920" y="48950"/>
                </a:lnTo>
                <a:lnTo>
                  <a:pt x="2880" y="46085"/>
                </a:lnTo>
                <a:lnTo>
                  <a:pt x="3825" y="44150"/>
                </a:lnTo>
                <a:lnTo>
                  <a:pt x="4785" y="42245"/>
                </a:lnTo>
                <a:lnTo>
                  <a:pt x="6720" y="40325"/>
                </a:lnTo>
                <a:lnTo>
                  <a:pt x="8625" y="39364"/>
                </a:lnTo>
                <a:lnTo>
                  <a:pt x="10561" y="37429"/>
                </a:lnTo>
                <a:lnTo>
                  <a:pt x="18227" y="37429"/>
                </a:lnTo>
                <a:lnTo>
                  <a:pt x="21107" y="38404"/>
                </a:lnTo>
                <a:lnTo>
                  <a:pt x="23987" y="40325"/>
                </a:lnTo>
                <a:lnTo>
                  <a:pt x="26868" y="42245"/>
                </a:lnTo>
                <a:lnTo>
                  <a:pt x="29748" y="45110"/>
                </a:lnTo>
                <a:lnTo>
                  <a:pt x="32628" y="47990"/>
                </a:lnTo>
                <a:lnTo>
                  <a:pt x="32628" y="71993"/>
                </a:lnTo>
                <a:lnTo>
                  <a:pt x="30708" y="73913"/>
                </a:lnTo>
                <a:lnTo>
                  <a:pt x="29748" y="75834"/>
                </a:lnTo>
                <a:lnTo>
                  <a:pt x="27828" y="77754"/>
                </a:lnTo>
                <a:lnTo>
                  <a:pt x="25907" y="78714"/>
                </a:lnTo>
                <a:lnTo>
                  <a:pt x="24947" y="80634"/>
                </a:lnTo>
                <a:lnTo>
                  <a:pt x="23027" y="81594"/>
                </a:lnTo>
                <a:lnTo>
                  <a:pt x="22067" y="82555"/>
                </a:lnTo>
                <a:lnTo>
                  <a:pt x="20147" y="82555"/>
                </a:lnTo>
                <a:lnTo>
                  <a:pt x="19187" y="83515"/>
                </a:lnTo>
                <a:lnTo>
                  <a:pt x="12466" y="83515"/>
                </a:lnTo>
                <a:lnTo>
                  <a:pt x="13441" y="93116"/>
                </a:lnTo>
                <a:lnTo>
                  <a:pt x="17282" y="93116"/>
                </a:lnTo>
                <a:lnTo>
                  <a:pt x="21107" y="92156"/>
                </a:lnTo>
                <a:lnTo>
                  <a:pt x="23987" y="90236"/>
                </a:lnTo>
                <a:lnTo>
                  <a:pt x="27828" y="88315"/>
                </a:lnTo>
                <a:lnTo>
                  <a:pt x="30708" y="85435"/>
                </a:lnTo>
                <a:lnTo>
                  <a:pt x="33588" y="82555"/>
                </a:lnTo>
                <a:lnTo>
                  <a:pt x="33588" y="90236"/>
                </a:lnTo>
                <a:lnTo>
                  <a:pt x="34549" y="9119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" name="object 221"/>
          <p:cNvSpPr/>
          <p:nvPr/>
        </p:nvSpPr>
        <p:spPr>
          <a:xfrm>
            <a:off x="6044214" y="1891878"/>
            <a:ext cx="51846" cy="64312"/>
          </a:xfrm>
          <a:custGeom>
            <a:avLst/>
            <a:gdLst/>
            <a:ahLst/>
            <a:cxnLst/>
            <a:rect l="l" t="t" r="r" b="b"/>
            <a:pathLst>
              <a:path w="51846" h="64312">
                <a:moveTo>
                  <a:pt x="18242" y="53751"/>
                </a:moveTo>
                <a:lnTo>
                  <a:pt x="16322" y="52791"/>
                </a:lnTo>
                <a:lnTo>
                  <a:pt x="15361" y="51831"/>
                </a:lnTo>
                <a:lnTo>
                  <a:pt x="14401" y="49911"/>
                </a:lnTo>
                <a:lnTo>
                  <a:pt x="13441" y="48950"/>
                </a:lnTo>
                <a:lnTo>
                  <a:pt x="12481" y="47030"/>
                </a:lnTo>
                <a:lnTo>
                  <a:pt x="11521" y="45110"/>
                </a:lnTo>
                <a:lnTo>
                  <a:pt x="11521" y="960"/>
                </a:lnTo>
                <a:lnTo>
                  <a:pt x="9601" y="960"/>
                </a:lnTo>
                <a:lnTo>
                  <a:pt x="960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42230"/>
                </a:lnTo>
                <a:lnTo>
                  <a:pt x="960" y="46070"/>
                </a:lnTo>
                <a:lnTo>
                  <a:pt x="960" y="48950"/>
                </a:lnTo>
                <a:lnTo>
                  <a:pt x="1920" y="51831"/>
                </a:lnTo>
                <a:lnTo>
                  <a:pt x="2880" y="54711"/>
                </a:lnTo>
                <a:lnTo>
                  <a:pt x="4800" y="56631"/>
                </a:lnTo>
                <a:lnTo>
                  <a:pt x="6720" y="59512"/>
                </a:lnTo>
                <a:lnTo>
                  <a:pt x="8641" y="61432"/>
                </a:lnTo>
                <a:lnTo>
                  <a:pt x="11521" y="62392"/>
                </a:lnTo>
                <a:lnTo>
                  <a:pt x="14401" y="63352"/>
                </a:lnTo>
                <a:lnTo>
                  <a:pt x="17282" y="64312"/>
                </a:lnTo>
                <a:lnTo>
                  <a:pt x="24947" y="64312"/>
                </a:lnTo>
                <a:lnTo>
                  <a:pt x="27843" y="63352"/>
                </a:lnTo>
                <a:lnTo>
                  <a:pt x="31668" y="61432"/>
                </a:lnTo>
                <a:lnTo>
                  <a:pt x="34564" y="60472"/>
                </a:lnTo>
                <a:lnTo>
                  <a:pt x="38389" y="57591"/>
                </a:lnTo>
                <a:lnTo>
                  <a:pt x="41285" y="53751"/>
                </a:lnTo>
                <a:lnTo>
                  <a:pt x="41285" y="62392"/>
                </a:lnTo>
                <a:lnTo>
                  <a:pt x="42230" y="62392"/>
                </a:lnTo>
                <a:lnTo>
                  <a:pt x="42230" y="63352"/>
                </a:lnTo>
                <a:lnTo>
                  <a:pt x="50871" y="63352"/>
                </a:lnTo>
                <a:lnTo>
                  <a:pt x="50871" y="62392"/>
                </a:lnTo>
                <a:lnTo>
                  <a:pt x="51846" y="62392"/>
                </a:lnTo>
                <a:lnTo>
                  <a:pt x="51846" y="960"/>
                </a:lnTo>
                <a:lnTo>
                  <a:pt x="50871" y="960"/>
                </a:lnTo>
                <a:lnTo>
                  <a:pt x="49911" y="0"/>
                </a:lnTo>
                <a:lnTo>
                  <a:pt x="42230" y="0"/>
                </a:lnTo>
                <a:lnTo>
                  <a:pt x="41285" y="960"/>
                </a:lnTo>
                <a:lnTo>
                  <a:pt x="40325" y="1920"/>
                </a:lnTo>
                <a:lnTo>
                  <a:pt x="40325" y="43190"/>
                </a:lnTo>
                <a:lnTo>
                  <a:pt x="37444" y="47030"/>
                </a:lnTo>
                <a:lnTo>
                  <a:pt x="34564" y="49911"/>
                </a:lnTo>
                <a:lnTo>
                  <a:pt x="31668" y="51831"/>
                </a:lnTo>
                <a:lnTo>
                  <a:pt x="28788" y="53751"/>
                </a:lnTo>
                <a:lnTo>
                  <a:pt x="26883" y="54711"/>
                </a:lnTo>
                <a:lnTo>
                  <a:pt x="20162" y="54711"/>
                </a:lnTo>
                <a:lnTo>
                  <a:pt x="18242" y="5375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" name="object 222"/>
          <p:cNvSpPr/>
          <p:nvPr/>
        </p:nvSpPr>
        <p:spPr>
          <a:xfrm>
            <a:off x="6111407" y="1890918"/>
            <a:ext cx="47045" cy="65272"/>
          </a:xfrm>
          <a:custGeom>
            <a:avLst/>
            <a:gdLst/>
            <a:ahLst/>
            <a:cxnLst/>
            <a:rect l="l" t="t" r="r" b="b"/>
            <a:pathLst>
              <a:path w="47045" h="65272">
                <a:moveTo>
                  <a:pt x="13441" y="3840"/>
                </a:moveTo>
                <a:lnTo>
                  <a:pt x="10561" y="5760"/>
                </a:lnTo>
                <a:lnTo>
                  <a:pt x="8641" y="7680"/>
                </a:lnTo>
                <a:lnTo>
                  <a:pt x="5760" y="10561"/>
                </a:lnTo>
                <a:lnTo>
                  <a:pt x="3840" y="14401"/>
                </a:lnTo>
                <a:lnTo>
                  <a:pt x="2880" y="18242"/>
                </a:lnTo>
                <a:lnTo>
                  <a:pt x="960" y="23027"/>
                </a:lnTo>
                <a:lnTo>
                  <a:pt x="0" y="27828"/>
                </a:lnTo>
                <a:lnTo>
                  <a:pt x="0" y="38389"/>
                </a:lnTo>
                <a:lnTo>
                  <a:pt x="960" y="43190"/>
                </a:lnTo>
                <a:lnTo>
                  <a:pt x="1920" y="47030"/>
                </a:lnTo>
                <a:lnTo>
                  <a:pt x="2880" y="50871"/>
                </a:lnTo>
                <a:lnTo>
                  <a:pt x="4800" y="54711"/>
                </a:lnTo>
                <a:lnTo>
                  <a:pt x="7680" y="56631"/>
                </a:lnTo>
                <a:lnTo>
                  <a:pt x="9601" y="59512"/>
                </a:lnTo>
                <a:lnTo>
                  <a:pt x="12481" y="61432"/>
                </a:lnTo>
                <a:lnTo>
                  <a:pt x="15361" y="63352"/>
                </a:lnTo>
                <a:lnTo>
                  <a:pt x="19202" y="64312"/>
                </a:lnTo>
                <a:lnTo>
                  <a:pt x="23042" y="65272"/>
                </a:lnTo>
                <a:lnTo>
                  <a:pt x="30723" y="65272"/>
                </a:lnTo>
                <a:lnTo>
                  <a:pt x="32644" y="64312"/>
                </a:lnTo>
                <a:lnTo>
                  <a:pt x="34564" y="64312"/>
                </a:lnTo>
                <a:lnTo>
                  <a:pt x="36484" y="63352"/>
                </a:lnTo>
                <a:lnTo>
                  <a:pt x="38404" y="63352"/>
                </a:lnTo>
                <a:lnTo>
                  <a:pt x="40325" y="62392"/>
                </a:lnTo>
                <a:lnTo>
                  <a:pt x="41285" y="61432"/>
                </a:lnTo>
                <a:lnTo>
                  <a:pt x="43205" y="61432"/>
                </a:lnTo>
                <a:lnTo>
                  <a:pt x="44165" y="60472"/>
                </a:lnTo>
                <a:lnTo>
                  <a:pt x="45125" y="59512"/>
                </a:lnTo>
                <a:lnTo>
                  <a:pt x="45125" y="58552"/>
                </a:lnTo>
                <a:lnTo>
                  <a:pt x="46085" y="58552"/>
                </a:lnTo>
                <a:lnTo>
                  <a:pt x="46085" y="57591"/>
                </a:lnTo>
                <a:lnTo>
                  <a:pt x="47045" y="57591"/>
                </a:lnTo>
                <a:lnTo>
                  <a:pt x="47045" y="48950"/>
                </a:lnTo>
                <a:lnTo>
                  <a:pt x="46085" y="48950"/>
                </a:lnTo>
                <a:lnTo>
                  <a:pt x="46085" y="47990"/>
                </a:lnTo>
                <a:lnTo>
                  <a:pt x="45125" y="47990"/>
                </a:lnTo>
                <a:lnTo>
                  <a:pt x="44165" y="48950"/>
                </a:lnTo>
                <a:lnTo>
                  <a:pt x="43205" y="49911"/>
                </a:lnTo>
                <a:lnTo>
                  <a:pt x="42245" y="49911"/>
                </a:lnTo>
                <a:lnTo>
                  <a:pt x="41285" y="50871"/>
                </a:lnTo>
                <a:lnTo>
                  <a:pt x="39364" y="51831"/>
                </a:lnTo>
                <a:lnTo>
                  <a:pt x="38404" y="52791"/>
                </a:lnTo>
                <a:lnTo>
                  <a:pt x="36484" y="53751"/>
                </a:lnTo>
                <a:lnTo>
                  <a:pt x="34564" y="54711"/>
                </a:lnTo>
                <a:lnTo>
                  <a:pt x="32644" y="55671"/>
                </a:lnTo>
                <a:lnTo>
                  <a:pt x="23042" y="55671"/>
                </a:lnTo>
                <a:lnTo>
                  <a:pt x="21122" y="54711"/>
                </a:lnTo>
                <a:lnTo>
                  <a:pt x="19202" y="53751"/>
                </a:lnTo>
                <a:lnTo>
                  <a:pt x="17282" y="51831"/>
                </a:lnTo>
                <a:lnTo>
                  <a:pt x="16322" y="49911"/>
                </a:lnTo>
                <a:lnTo>
                  <a:pt x="14401" y="47990"/>
                </a:lnTo>
                <a:lnTo>
                  <a:pt x="13441" y="46070"/>
                </a:lnTo>
                <a:lnTo>
                  <a:pt x="12481" y="43190"/>
                </a:lnTo>
                <a:lnTo>
                  <a:pt x="12481" y="40309"/>
                </a:lnTo>
                <a:lnTo>
                  <a:pt x="11521" y="36484"/>
                </a:lnTo>
                <a:lnTo>
                  <a:pt x="11521" y="24947"/>
                </a:lnTo>
                <a:lnTo>
                  <a:pt x="13441" y="19202"/>
                </a:lnTo>
                <a:lnTo>
                  <a:pt x="16322" y="15361"/>
                </a:lnTo>
                <a:lnTo>
                  <a:pt x="19202" y="11521"/>
                </a:lnTo>
                <a:lnTo>
                  <a:pt x="23042" y="9585"/>
                </a:lnTo>
                <a:lnTo>
                  <a:pt x="32644" y="9585"/>
                </a:lnTo>
                <a:lnTo>
                  <a:pt x="34564" y="10561"/>
                </a:lnTo>
                <a:lnTo>
                  <a:pt x="36484" y="11521"/>
                </a:lnTo>
                <a:lnTo>
                  <a:pt x="38404" y="11521"/>
                </a:lnTo>
                <a:lnTo>
                  <a:pt x="39364" y="12481"/>
                </a:lnTo>
                <a:lnTo>
                  <a:pt x="41285" y="13426"/>
                </a:lnTo>
                <a:lnTo>
                  <a:pt x="42245" y="14401"/>
                </a:lnTo>
                <a:lnTo>
                  <a:pt x="43205" y="15361"/>
                </a:lnTo>
                <a:lnTo>
                  <a:pt x="43205" y="16306"/>
                </a:lnTo>
                <a:lnTo>
                  <a:pt x="46085" y="16306"/>
                </a:lnTo>
                <a:lnTo>
                  <a:pt x="46085" y="15361"/>
                </a:lnTo>
                <a:lnTo>
                  <a:pt x="47045" y="14401"/>
                </a:lnTo>
                <a:lnTo>
                  <a:pt x="47045" y="7680"/>
                </a:lnTo>
                <a:lnTo>
                  <a:pt x="46085" y="7680"/>
                </a:lnTo>
                <a:lnTo>
                  <a:pt x="46085" y="6720"/>
                </a:lnTo>
                <a:lnTo>
                  <a:pt x="45125" y="5760"/>
                </a:lnTo>
                <a:lnTo>
                  <a:pt x="44165" y="4800"/>
                </a:lnTo>
                <a:lnTo>
                  <a:pt x="42245" y="3840"/>
                </a:lnTo>
                <a:lnTo>
                  <a:pt x="41285" y="2880"/>
                </a:lnTo>
                <a:lnTo>
                  <a:pt x="40325" y="2880"/>
                </a:lnTo>
                <a:lnTo>
                  <a:pt x="38404" y="1920"/>
                </a:lnTo>
                <a:lnTo>
                  <a:pt x="37444" y="960"/>
                </a:lnTo>
                <a:lnTo>
                  <a:pt x="33604" y="960"/>
                </a:lnTo>
                <a:lnTo>
                  <a:pt x="31683" y="0"/>
                </a:lnTo>
                <a:lnTo>
                  <a:pt x="24003" y="0"/>
                </a:lnTo>
                <a:lnTo>
                  <a:pt x="20162" y="960"/>
                </a:lnTo>
                <a:lnTo>
                  <a:pt x="17282" y="1920"/>
                </a:lnTo>
                <a:lnTo>
                  <a:pt x="13441" y="3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" name="object 223"/>
          <p:cNvSpPr/>
          <p:nvPr/>
        </p:nvSpPr>
        <p:spPr>
          <a:xfrm>
            <a:off x="6182456" y="1892838"/>
            <a:ext cx="3840" cy="18227"/>
          </a:xfrm>
          <a:custGeom>
            <a:avLst/>
            <a:gdLst/>
            <a:ahLst/>
            <a:cxnLst/>
            <a:rect l="l" t="t" r="r" b="b"/>
            <a:pathLst>
              <a:path w="3840" h="18227">
                <a:moveTo>
                  <a:pt x="0" y="18227"/>
                </a:moveTo>
                <a:lnTo>
                  <a:pt x="0" y="15346"/>
                </a:lnTo>
                <a:lnTo>
                  <a:pt x="1904" y="13441"/>
                </a:lnTo>
                <a:lnTo>
                  <a:pt x="2865" y="12481"/>
                </a:lnTo>
                <a:lnTo>
                  <a:pt x="3840" y="0"/>
                </a:lnTo>
                <a:lnTo>
                  <a:pt x="0" y="1920"/>
                </a:lnTo>
                <a:lnTo>
                  <a:pt x="0" y="1822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" name="object 224"/>
          <p:cNvSpPr/>
          <p:nvPr/>
        </p:nvSpPr>
        <p:spPr>
          <a:xfrm>
            <a:off x="6169014" y="1890918"/>
            <a:ext cx="54711" cy="65272"/>
          </a:xfrm>
          <a:custGeom>
            <a:avLst/>
            <a:gdLst/>
            <a:ahLst/>
            <a:cxnLst/>
            <a:rect l="l" t="t" r="r" b="b"/>
            <a:pathLst>
              <a:path w="54711" h="65272">
                <a:moveTo>
                  <a:pt x="50871" y="10561"/>
                </a:moveTo>
                <a:lnTo>
                  <a:pt x="48950" y="8641"/>
                </a:lnTo>
                <a:lnTo>
                  <a:pt x="47030" y="5760"/>
                </a:lnTo>
                <a:lnTo>
                  <a:pt x="44150" y="3840"/>
                </a:lnTo>
                <a:lnTo>
                  <a:pt x="41269" y="1920"/>
                </a:lnTo>
                <a:lnTo>
                  <a:pt x="37429" y="960"/>
                </a:lnTo>
                <a:lnTo>
                  <a:pt x="33588" y="0"/>
                </a:lnTo>
                <a:lnTo>
                  <a:pt x="24963" y="0"/>
                </a:lnTo>
                <a:lnTo>
                  <a:pt x="20147" y="960"/>
                </a:lnTo>
                <a:lnTo>
                  <a:pt x="17282" y="1920"/>
                </a:lnTo>
                <a:lnTo>
                  <a:pt x="16306" y="14401"/>
                </a:lnTo>
                <a:lnTo>
                  <a:pt x="17282" y="12481"/>
                </a:lnTo>
                <a:lnTo>
                  <a:pt x="19187" y="11521"/>
                </a:lnTo>
                <a:lnTo>
                  <a:pt x="21122" y="9585"/>
                </a:lnTo>
                <a:lnTo>
                  <a:pt x="23027" y="8641"/>
                </a:lnTo>
                <a:lnTo>
                  <a:pt x="33588" y="8641"/>
                </a:lnTo>
                <a:lnTo>
                  <a:pt x="37429" y="10561"/>
                </a:lnTo>
                <a:lnTo>
                  <a:pt x="40309" y="13426"/>
                </a:lnTo>
                <a:lnTo>
                  <a:pt x="43190" y="16306"/>
                </a:lnTo>
                <a:lnTo>
                  <a:pt x="44150" y="21107"/>
                </a:lnTo>
                <a:lnTo>
                  <a:pt x="44150" y="26868"/>
                </a:lnTo>
                <a:lnTo>
                  <a:pt x="11506" y="26868"/>
                </a:lnTo>
                <a:lnTo>
                  <a:pt x="11506" y="23987"/>
                </a:lnTo>
                <a:lnTo>
                  <a:pt x="12466" y="22082"/>
                </a:lnTo>
                <a:lnTo>
                  <a:pt x="13441" y="20147"/>
                </a:lnTo>
                <a:lnTo>
                  <a:pt x="13441" y="3840"/>
                </a:lnTo>
                <a:lnTo>
                  <a:pt x="10561" y="5760"/>
                </a:lnTo>
                <a:lnTo>
                  <a:pt x="7680" y="8641"/>
                </a:lnTo>
                <a:lnTo>
                  <a:pt x="5760" y="11521"/>
                </a:lnTo>
                <a:lnTo>
                  <a:pt x="3840" y="15361"/>
                </a:lnTo>
                <a:lnTo>
                  <a:pt x="1904" y="19202"/>
                </a:lnTo>
                <a:lnTo>
                  <a:pt x="960" y="23027"/>
                </a:lnTo>
                <a:lnTo>
                  <a:pt x="0" y="27828"/>
                </a:lnTo>
                <a:lnTo>
                  <a:pt x="0" y="38389"/>
                </a:lnTo>
                <a:lnTo>
                  <a:pt x="960" y="43190"/>
                </a:lnTo>
                <a:lnTo>
                  <a:pt x="1904" y="47030"/>
                </a:lnTo>
                <a:lnTo>
                  <a:pt x="3840" y="50871"/>
                </a:lnTo>
                <a:lnTo>
                  <a:pt x="5760" y="54711"/>
                </a:lnTo>
                <a:lnTo>
                  <a:pt x="7680" y="57591"/>
                </a:lnTo>
                <a:lnTo>
                  <a:pt x="10561" y="59512"/>
                </a:lnTo>
                <a:lnTo>
                  <a:pt x="13441" y="62392"/>
                </a:lnTo>
                <a:lnTo>
                  <a:pt x="17282" y="63352"/>
                </a:lnTo>
                <a:lnTo>
                  <a:pt x="21122" y="64312"/>
                </a:lnTo>
                <a:lnTo>
                  <a:pt x="24963" y="65272"/>
                </a:lnTo>
                <a:lnTo>
                  <a:pt x="35509" y="65272"/>
                </a:lnTo>
                <a:lnTo>
                  <a:pt x="38389" y="64312"/>
                </a:lnTo>
                <a:lnTo>
                  <a:pt x="40309" y="64312"/>
                </a:lnTo>
                <a:lnTo>
                  <a:pt x="43190" y="63352"/>
                </a:lnTo>
                <a:lnTo>
                  <a:pt x="45110" y="63352"/>
                </a:lnTo>
                <a:lnTo>
                  <a:pt x="47030" y="62392"/>
                </a:lnTo>
                <a:lnTo>
                  <a:pt x="47990" y="62392"/>
                </a:lnTo>
                <a:lnTo>
                  <a:pt x="48950" y="61432"/>
                </a:lnTo>
                <a:lnTo>
                  <a:pt x="50871" y="61432"/>
                </a:lnTo>
                <a:lnTo>
                  <a:pt x="50871" y="60472"/>
                </a:lnTo>
                <a:lnTo>
                  <a:pt x="51831" y="60472"/>
                </a:lnTo>
                <a:lnTo>
                  <a:pt x="51831" y="59512"/>
                </a:lnTo>
                <a:lnTo>
                  <a:pt x="52791" y="59512"/>
                </a:lnTo>
                <a:lnTo>
                  <a:pt x="52791" y="52791"/>
                </a:lnTo>
                <a:lnTo>
                  <a:pt x="51831" y="52791"/>
                </a:lnTo>
                <a:lnTo>
                  <a:pt x="51831" y="51831"/>
                </a:lnTo>
                <a:lnTo>
                  <a:pt x="49911" y="51831"/>
                </a:lnTo>
                <a:lnTo>
                  <a:pt x="47990" y="52791"/>
                </a:lnTo>
                <a:lnTo>
                  <a:pt x="47030" y="52791"/>
                </a:lnTo>
                <a:lnTo>
                  <a:pt x="46070" y="53751"/>
                </a:lnTo>
                <a:lnTo>
                  <a:pt x="44150" y="53751"/>
                </a:lnTo>
                <a:lnTo>
                  <a:pt x="43190" y="54711"/>
                </a:lnTo>
                <a:lnTo>
                  <a:pt x="41269" y="55671"/>
                </a:lnTo>
                <a:lnTo>
                  <a:pt x="38389" y="55671"/>
                </a:lnTo>
                <a:lnTo>
                  <a:pt x="36469" y="56631"/>
                </a:lnTo>
                <a:lnTo>
                  <a:pt x="27828" y="56631"/>
                </a:lnTo>
                <a:lnTo>
                  <a:pt x="24963" y="55671"/>
                </a:lnTo>
                <a:lnTo>
                  <a:pt x="22067" y="54711"/>
                </a:lnTo>
                <a:lnTo>
                  <a:pt x="19187" y="53751"/>
                </a:lnTo>
                <a:lnTo>
                  <a:pt x="17282" y="52791"/>
                </a:lnTo>
                <a:lnTo>
                  <a:pt x="16306" y="50871"/>
                </a:lnTo>
                <a:lnTo>
                  <a:pt x="14401" y="48950"/>
                </a:lnTo>
                <a:lnTo>
                  <a:pt x="13441" y="46070"/>
                </a:lnTo>
                <a:lnTo>
                  <a:pt x="12466" y="44150"/>
                </a:lnTo>
                <a:lnTo>
                  <a:pt x="12466" y="41269"/>
                </a:lnTo>
                <a:lnTo>
                  <a:pt x="11506" y="38389"/>
                </a:lnTo>
                <a:lnTo>
                  <a:pt x="11506" y="34549"/>
                </a:lnTo>
                <a:lnTo>
                  <a:pt x="52791" y="34549"/>
                </a:lnTo>
                <a:lnTo>
                  <a:pt x="53751" y="33588"/>
                </a:lnTo>
                <a:lnTo>
                  <a:pt x="54711" y="32644"/>
                </a:lnTo>
                <a:lnTo>
                  <a:pt x="54711" y="20147"/>
                </a:lnTo>
                <a:lnTo>
                  <a:pt x="53751" y="17266"/>
                </a:lnTo>
                <a:lnTo>
                  <a:pt x="52791" y="13426"/>
                </a:lnTo>
                <a:lnTo>
                  <a:pt x="50871" y="105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" name="object 225"/>
          <p:cNvSpPr/>
          <p:nvPr/>
        </p:nvSpPr>
        <p:spPr>
          <a:xfrm>
            <a:off x="6236208" y="1890918"/>
            <a:ext cx="42230" cy="65272"/>
          </a:xfrm>
          <a:custGeom>
            <a:avLst/>
            <a:gdLst/>
            <a:ahLst/>
            <a:cxnLst/>
            <a:rect l="l" t="t" r="r" b="b"/>
            <a:pathLst>
              <a:path w="42230" h="65272">
                <a:moveTo>
                  <a:pt x="960" y="60472"/>
                </a:moveTo>
                <a:lnTo>
                  <a:pt x="1920" y="60472"/>
                </a:lnTo>
                <a:lnTo>
                  <a:pt x="2880" y="61432"/>
                </a:lnTo>
                <a:lnTo>
                  <a:pt x="3840" y="62392"/>
                </a:lnTo>
                <a:lnTo>
                  <a:pt x="4800" y="62392"/>
                </a:lnTo>
                <a:lnTo>
                  <a:pt x="5760" y="63352"/>
                </a:lnTo>
                <a:lnTo>
                  <a:pt x="7680" y="63352"/>
                </a:lnTo>
                <a:lnTo>
                  <a:pt x="8641" y="64312"/>
                </a:lnTo>
                <a:lnTo>
                  <a:pt x="12481" y="64312"/>
                </a:lnTo>
                <a:lnTo>
                  <a:pt x="14401" y="65272"/>
                </a:lnTo>
                <a:lnTo>
                  <a:pt x="24963" y="65272"/>
                </a:lnTo>
                <a:lnTo>
                  <a:pt x="27843" y="64312"/>
                </a:lnTo>
                <a:lnTo>
                  <a:pt x="30723" y="63352"/>
                </a:lnTo>
                <a:lnTo>
                  <a:pt x="33604" y="62392"/>
                </a:lnTo>
                <a:lnTo>
                  <a:pt x="35509" y="60472"/>
                </a:lnTo>
                <a:lnTo>
                  <a:pt x="37444" y="58552"/>
                </a:lnTo>
                <a:lnTo>
                  <a:pt x="39349" y="56631"/>
                </a:lnTo>
                <a:lnTo>
                  <a:pt x="40325" y="54711"/>
                </a:lnTo>
                <a:lnTo>
                  <a:pt x="41285" y="51831"/>
                </a:lnTo>
                <a:lnTo>
                  <a:pt x="42230" y="48950"/>
                </a:lnTo>
                <a:lnTo>
                  <a:pt x="42230" y="43190"/>
                </a:lnTo>
                <a:lnTo>
                  <a:pt x="41285" y="41269"/>
                </a:lnTo>
                <a:lnTo>
                  <a:pt x="40325" y="39349"/>
                </a:lnTo>
                <a:lnTo>
                  <a:pt x="39349" y="37429"/>
                </a:lnTo>
                <a:lnTo>
                  <a:pt x="38404" y="36484"/>
                </a:lnTo>
                <a:lnTo>
                  <a:pt x="37444" y="34549"/>
                </a:lnTo>
                <a:lnTo>
                  <a:pt x="35509" y="33588"/>
                </a:lnTo>
                <a:lnTo>
                  <a:pt x="34564" y="32644"/>
                </a:lnTo>
                <a:lnTo>
                  <a:pt x="32628" y="31668"/>
                </a:lnTo>
                <a:lnTo>
                  <a:pt x="30723" y="30708"/>
                </a:lnTo>
                <a:lnTo>
                  <a:pt x="28788" y="29763"/>
                </a:lnTo>
                <a:lnTo>
                  <a:pt x="26883" y="28788"/>
                </a:lnTo>
                <a:lnTo>
                  <a:pt x="24963" y="27828"/>
                </a:lnTo>
                <a:lnTo>
                  <a:pt x="23042" y="27828"/>
                </a:lnTo>
                <a:lnTo>
                  <a:pt x="21122" y="26868"/>
                </a:lnTo>
                <a:lnTo>
                  <a:pt x="19202" y="25923"/>
                </a:lnTo>
                <a:lnTo>
                  <a:pt x="18242" y="24947"/>
                </a:lnTo>
                <a:lnTo>
                  <a:pt x="16322" y="23987"/>
                </a:lnTo>
                <a:lnTo>
                  <a:pt x="15361" y="23987"/>
                </a:lnTo>
                <a:lnTo>
                  <a:pt x="14401" y="22082"/>
                </a:lnTo>
                <a:lnTo>
                  <a:pt x="13441" y="21107"/>
                </a:lnTo>
                <a:lnTo>
                  <a:pt x="12481" y="20147"/>
                </a:lnTo>
                <a:lnTo>
                  <a:pt x="11521" y="19202"/>
                </a:lnTo>
                <a:lnTo>
                  <a:pt x="11521" y="15361"/>
                </a:lnTo>
                <a:lnTo>
                  <a:pt x="12481" y="14401"/>
                </a:lnTo>
                <a:lnTo>
                  <a:pt x="12481" y="12481"/>
                </a:lnTo>
                <a:lnTo>
                  <a:pt x="13441" y="11521"/>
                </a:lnTo>
                <a:lnTo>
                  <a:pt x="14401" y="10561"/>
                </a:lnTo>
                <a:lnTo>
                  <a:pt x="15361" y="10561"/>
                </a:lnTo>
                <a:lnTo>
                  <a:pt x="16322" y="9585"/>
                </a:lnTo>
                <a:lnTo>
                  <a:pt x="18242" y="9585"/>
                </a:lnTo>
                <a:lnTo>
                  <a:pt x="19202" y="8641"/>
                </a:lnTo>
                <a:lnTo>
                  <a:pt x="26883" y="8641"/>
                </a:lnTo>
                <a:lnTo>
                  <a:pt x="28788" y="9585"/>
                </a:lnTo>
                <a:lnTo>
                  <a:pt x="29763" y="9585"/>
                </a:lnTo>
                <a:lnTo>
                  <a:pt x="31683" y="10561"/>
                </a:lnTo>
                <a:lnTo>
                  <a:pt x="32628" y="10561"/>
                </a:lnTo>
                <a:lnTo>
                  <a:pt x="33604" y="11521"/>
                </a:lnTo>
                <a:lnTo>
                  <a:pt x="34564" y="11521"/>
                </a:lnTo>
                <a:lnTo>
                  <a:pt x="35509" y="12481"/>
                </a:lnTo>
                <a:lnTo>
                  <a:pt x="36484" y="12481"/>
                </a:lnTo>
                <a:lnTo>
                  <a:pt x="36484" y="13426"/>
                </a:lnTo>
                <a:lnTo>
                  <a:pt x="37444" y="13426"/>
                </a:lnTo>
                <a:lnTo>
                  <a:pt x="38404" y="12481"/>
                </a:lnTo>
                <a:lnTo>
                  <a:pt x="38404" y="10561"/>
                </a:lnTo>
                <a:lnTo>
                  <a:pt x="39349" y="10561"/>
                </a:lnTo>
                <a:lnTo>
                  <a:pt x="39349" y="7680"/>
                </a:lnTo>
                <a:lnTo>
                  <a:pt x="38404" y="6720"/>
                </a:lnTo>
                <a:lnTo>
                  <a:pt x="38404" y="4800"/>
                </a:lnTo>
                <a:lnTo>
                  <a:pt x="37444" y="3840"/>
                </a:lnTo>
                <a:lnTo>
                  <a:pt x="36484" y="3840"/>
                </a:lnTo>
                <a:lnTo>
                  <a:pt x="36484" y="2880"/>
                </a:lnTo>
                <a:lnTo>
                  <a:pt x="35509" y="2880"/>
                </a:lnTo>
                <a:lnTo>
                  <a:pt x="34564" y="1920"/>
                </a:lnTo>
                <a:lnTo>
                  <a:pt x="33604" y="1920"/>
                </a:lnTo>
                <a:lnTo>
                  <a:pt x="31683" y="960"/>
                </a:lnTo>
                <a:lnTo>
                  <a:pt x="29763" y="960"/>
                </a:lnTo>
                <a:lnTo>
                  <a:pt x="27843" y="0"/>
                </a:lnTo>
                <a:lnTo>
                  <a:pt x="19202" y="0"/>
                </a:lnTo>
                <a:lnTo>
                  <a:pt x="16322" y="960"/>
                </a:lnTo>
                <a:lnTo>
                  <a:pt x="13441" y="1920"/>
                </a:lnTo>
                <a:lnTo>
                  <a:pt x="10561" y="2880"/>
                </a:lnTo>
                <a:lnTo>
                  <a:pt x="8641" y="3840"/>
                </a:lnTo>
                <a:lnTo>
                  <a:pt x="6720" y="5760"/>
                </a:lnTo>
                <a:lnTo>
                  <a:pt x="4800" y="6720"/>
                </a:lnTo>
                <a:lnTo>
                  <a:pt x="3840" y="8641"/>
                </a:lnTo>
                <a:lnTo>
                  <a:pt x="2880" y="10561"/>
                </a:lnTo>
                <a:lnTo>
                  <a:pt x="1920" y="13426"/>
                </a:lnTo>
                <a:lnTo>
                  <a:pt x="960" y="15361"/>
                </a:lnTo>
                <a:lnTo>
                  <a:pt x="960" y="20147"/>
                </a:lnTo>
                <a:lnTo>
                  <a:pt x="1920" y="23027"/>
                </a:lnTo>
                <a:lnTo>
                  <a:pt x="2880" y="23987"/>
                </a:lnTo>
                <a:lnTo>
                  <a:pt x="3840" y="25923"/>
                </a:lnTo>
                <a:lnTo>
                  <a:pt x="4800" y="27828"/>
                </a:lnTo>
                <a:lnTo>
                  <a:pt x="5760" y="29763"/>
                </a:lnTo>
                <a:lnTo>
                  <a:pt x="7680" y="30708"/>
                </a:lnTo>
                <a:lnTo>
                  <a:pt x="8641" y="31668"/>
                </a:lnTo>
                <a:lnTo>
                  <a:pt x="10561" y="32644"/>
                </a:lnTo>
                <a:lnTo>
                  <a:pt x="12481" y="33588"/>
                </a:lnTo>
                <a:lnTo>
                  <a:pt x="14401" y="34549"/>
                </a:lnTo>
                <a:lnTo>
                  <a:pt x="16322" y="35509"/>
                </a:lnTo>
                <a:lnTo>
                  <a:pt x="18242" y="36484"/>
                </a:lnTo>
                <a:lnTo>
                  <a:pt x="20162" y="36484"/>
                </a:lnTo>
                <a:lnTo>
                  <a:pt x="22082" y="37429"/>
                </a:lnTo>
                <a:lnTo>
                  <a:pt x="24003" y="38389"/>
                </a:lnTo>
                <a:lnTo>
                  <a:pt x="24963" y="39349"/>
                </a:lnTo>
                <a:lnTo>
                  <a:pt x="26883" y="39349"/>
                </a:lnTo>
                <a:lnTo>
                  <a:pt x="27843" y="40309"/>
                </a:lnTo>
                <a:lnTo>
                  <a:pt x="28788" y="41269"/>
                </a:lnTo>
                <a:lnTo>
                  <a:pt x="29763" y="43190"/>
                </a:lnTo>
                <a:lnTo>
                  <a:pt x="30723" y="44150"/>
                </a:lnTo>
                <a:lnTo>
                  <a:pt x="31683" y="45110"/>
                </a:lnTo>
                <a:lnTo>
                  <a:pt x="31683" y="48950"/>
                </a:lnTo>
                <a:lnTo>
                  <a:pt x="30723" y="49911"/>
                </a:lnTo>
                <a:lnTo>
                  <a:pt x="30723" y="50871"/>
                </a:lnTo>
                <a:lnTo>
                  <a:pt x="29763" y="52791"/>
                </a:lnTo>
                <a:lnTo>
                  <a:pt x="28788" y="53751"/>
                </a:lnTo>
                <a:lnTo>
                  <a:pt x="27843" y="54711"/>
                </a:lnTo>
                <a:lnTo>
                  <a:pt x="26883" y="54711"/>
                </a:lnTo>
                <a:lnTo>
                  <a:pt x="24963" y="55671"/>
                </a:lnTo>
                <a:lnTo>
                  <a:pt x="24003" y="55671"/>
                </a:lnTo>
                <a:lnTo>
                  <a:pt x="22082" y="56631"/>
                </a:lnTo>
                <a:lnTo>
                  <a:pt x="14401" y="56631"/>
                </a:lnTo>
                <a:lnTo>
                  <a:pt x="12481" y="55671"/>
                </a:lnTo>
                <a:lnTo>
                  <a:pt x="10561" y="54711"/>
                </a:lnTo>
                <a:lnTo>
                  <a:pt x="8641" y="54711"/>
                </a:lnTo>
                <a:lnTo>
                  <a:pt x="7680" y="53751"/>
                </a:lnTo>
                <a:lnTo>
                  <a:pt x="5760" y="52791"/>
                </a:lnTo>
                <a:lnTo>
                  <a:pt x="4800" y="52791"/>
                </a:lnTo>
                <a:lnTo>
                  <a:pt x="3840" y="51831"/>
                </a:lnTo>
                <a:lnTo>
                  <a:pt x="2880" y="50871"/>
                </a:lnTo>
                <a:lnTo>
                  <a:pt x="960" y="50871"/>
                </a:lnTo>
                <a:lnTo>
                  <a:pt x="0" y="51831"/>
                </a:lnTo>
                <a:lnTo>
                  <a:pt x="0" y="59512"/>
                </a:lnTo>
                <a:lnTo>
                  <a:pt x="960" y="6047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" name="object 226"/>
          <p:cNvSpPr/>
          <p:nvPr/>
        </p:nvSpPr>
        <p:spPr>
          <a:xfrm>
            <a:off x="6322603" y="1865955"/>
            <a:ext cx="55686" cy="87355"/>
          </a:xfrm>
          <a:custGeom>
            <a:avLst/>
            <a:gdLst/>
            <a:ahLst/>
            <a:cxnLst/>
            <a:rect l="l" t="t" r="r" b="b"/>
            <a:pathLst>
              <a:path w="55686" h="87355">
                <a:moveTo>
                  <a:pt x="960" y="73914"/>
                </a:moveTo>
                <a:lnTo>
                  <a:pt x="960" y="75834"/>
                </a:lnTo>
                <a:lnTo>
                  <a:pt x="1920" y="77754"/>
                </a:lnTo>
                <a:lnTo>
                  <a:pt x="3840" y="79674"/>
                </a:lnTo>
                <a:lnTo>
                  <a:pt x="4800" y="80634"/>
                </a:lnTo>
                <a:lnTo>
                  <a:pt x="5760" y="82555"/>
                </a:lnTo>
                <a:lnTo>
                  <a:pt x="7680" y="83515"/>
                </a:lnTo>
                <a:lnTo>
                  <a:pt x="9601" y="85435"/>
                </a:lnTo>
                <a:lnTo>
                  <a:pt x="11521" y="86395"/>
                </a:lnTo>
                <a:lnTo>
                  <a:pt x="13441" y="87355"/>
                </a:lnTo>
                <a:lnTo>
                  <a:pt x="12481" y="71993"/>
                </a:lnTo>
                <a:lnTo>
                  <a:pt x="11521" y="70073"/>
                </a:lnTo>
                <a:lnTo>
                  <a:pt x="11521" y="62392"/>
                </a:lnTo>
                <a:lnTo>
                  <a:pt x="12481" y="60472"/>
                </a:lnTo>
                <a:lnTo>
                  <a:pt x="12481" y="59512"/>
                </a:lnTo>
                <a:lnTo>
                  <a:pt x="13441" y="58552"/>
                </a:lnTo>
                <a:lnTo>
                  <a:pt x="14401" y="56631"/>
                </a:lnTo>
                <a:lnTo>
                  <a:pt x="15361" y="55671"/>
                </a:lnTo>
                <a:lnTo>
                  <a:pt x="16322" y="53751"/>
                </a:lnTo>
                <a:lnTo>
                  <a:pt x="17282" y="52791"/>
                </a:lnTo>
                <a:lnTo>
                  <a:pt x="19202" y="50886"/>
                </a:lnTo>
                <a:lnTo>
                  <a:pt x="21122" y="49910"/>
                </a:lnTo>
                <a:lnTo>
                  <a:pt x="19202" y="22082"/>
                </a:lnTo>
                <a:lnTo>
                  <a:pt x="19202" y="16322"/>
                </a:lnTo>
                <a:lnTo>
                  <a:pt x="20162" y="15361"/>
                </a:lnTo>
                <a:lnTo>
                  <a:pt x="20162" y="14401"/>
                </a:lnTo>
                <a:lnTo>
                  <a:pt x="21122" y="12481"/>
                </a:lnTo>
                <a:lnTo>
                  <a:pt x="22082" y="11521"/>
                </a:lnTo>
                <a:lnTo>
                  <a:pt x="23042" y="10561"/>
                </a:lnTo>
                <a:lnTo>
                  <a:pt x="24963" y="9601"/>
                </a:lnTo>
                <a:lnTo>
                  <a:pt x="25923" y="9601"/>
                </a:lnTo>
                <a:lnTo>
                  <a:pt x="27843" y="8641"/>
                </a:lnTo>
                <a:lnTo>
                  <a:pt x="36484" y="8641"/>
                </a:lnTo>
                <a:lnTo>
                  <a:pt x="37444" y="9601"/>
                </a:lnTo>
                <a:lnTo>
                  <a:pt x="39364" y="9601"/>
                </a:lnTo>
                <a:lnTo>
                  <a:pt x="40309" y="10561"/>
                </a:lnTo>
                <a:lnTo>
                  <a:pt x="41285" y="11521"/>
                </a:lnTo>
                <a:lnTo>
                  <a:pt x="42245" y="12481"/>
                </a:lnTo>
                <a:lnTo>
                  <a:pt x="43205" y="13441"/>
                </a:lnTo>
                <a:lnTo>
                  <a:pt x="44150" y="14401"/>
                </a:lnTo>
                <a:lnTo>
                  <a:pt x="44150" y="21122"/>
                </a:lnTo>
                <a:lnTo>
                  <a:pt x="43205" y="23042"/>
                </a:lnTo>
                <a:lnTo>
                  <a:pt x="43205" y="24002"/>
                </a:lnTo>
                <a:lnTo>
                  <a:pt x="42245" y="25923"/>
                </a:lnTo>
                <a:lnTo>
                  <a:pt x="40309" y="26883"/>
                </a:lnTo>
                <a:lnTo>
                  <a:pt x="39364" y="28803"/>
                </a:lnTo>
                <a:lnTo>
                  <a:pt x="37444" y="29763"/>
                </a:lnTo>
                <a:lnTo>
                  <a:pt x="35524" y="31683"/>
                </a:lnTo>
                <a:lnTo>
                  <a:pt x="33604" y="32644"/>
                </a:lnTo>
                <a:lnTo>
                  <a:pt x="30723" y="34549"/>
                </a:lnTo>
                <a:lnTo>
                  <a:pt x="27843" y="36484"/>
                </a:lnTo>
                <a:lnTo>
                  <a:pt x="25923" y="34549"/>
                </a:lnTo>
                <a:lnTo>
                  <a:pt x="24963" y="32644"/>
                </a:lnTo>
                <a:lnTo>
                  <a:pt x="24002" y="31683"/>
                </a:lnTo>
                <a:lnTo>
                  <a:pt x="24963" y="50886"/>
                </a:lnTo>
                <a:lnTo>
                  <a:pt x="26883" y="52791"/>
                </a:lnTo>
                <a:lnTo>
                  <a:pt x="28803" y="54726"/>
                </a:lnTo>
                <a:lnTo>
                  <a:pt x="30723" y="56631"/>
                </a:lnTo>
                <a:lnTo>
                  <a:pt x="32644" y="58552"/>
                </a:lnTo>
                <a:lnTo>
                  <a:pt x="34564" y="61447"/>
                </a:lnTo>
                <a:lnTo>
                  <a:pt x="36484" y="63352"/>
                </a:lnTo>
                <a:lnTo>
                  <a:pt x="39364" y="65272"/>
                </a:lnTo>
                <a:lnTo>
                  <a:pt x="41285" y="67193"/>
                </a:lnTo>
                <a:lnTo>
                  <a:pt x="39364" y="50886"/>
                </a:lnTo>
                <a:lnTo>
                  <a:pt x="38404" y="48950"/>
                </a:lnTo>
                <a:lnTo>
                  <a:pt x="36484" y="47045"/>
                </a:lnTo>
                <a:lnTo>
                  <a:pt x="34564" y="45110"/>
                </a:lnTo>
                <a:lnTo>
                  <a:pt x="33604" y="43205"/>
                </a:lnTo>
                <a:lnTo>
                  <a:pt x="37444" y="41269"/>
                </a:lnTo>
                <a:lnTo>
                  <a:pt x="40309" y="38389"/>
                </a:lnTo>
                <a:lnTo>
                  <a:pt x="43205" y="36484"/>
                </a:lnTo>
                <a:lnTo>
                  <a:pt x="46085" y="34549"/>
                </a:lnTo>
                <a:lnTo>
                  <a:pt x="48966" y="32644"/>
                </a:lnTo>
                <a:lnTo>
                  <a:pt x="50871" y="30723"/>
                </a:lnTo>
                <a:lnTo>
                  <a:pt x="52806" y="28803"/>
                </a:lnTo>
                <a:lnTo>
                  <a:pt x="53751" y="26883"/>
                </a:lnTo>
                <a:lnTo>
                  <a:pt x="54711" y="24002"/>
                </a:lnTo>
                <a:lnTo>
                  <a:pt x="55686" y="22082"/>
                </a:lnTo>
                <a:lnTo>
                  <a:pt x="55686" y="12481"/>
                </a:lnTo>
                <a:lnTo>
                  <a:pt x="54711" y="9601"/>
                </a:lnTo>
                <a:lnTo>
                  <a:pt x="53751" y="7680"/>
                </a:lnTo>
                <a:lnTo>
                  <a:pt x="51846" y="5760"/>
                </a:lnTo>
                <a:lnTo>
                  <a:pt x="49926" y="4800"/>
                </a:lnTo>
                <a:lnTo>
                  <a:pt x="48005" y="2880"/>
                </a:lnTo>
                <a:lnTo>
                  <a:pt x="46085" y="1920"/>
                </a:lnTo>
                <a:lnTo>
                  <a:pt x="43205" y="960"/>
                </a:lnTo>
                <a:lnTo>
                  <a:pt x="40309" y="0"/>
                </a:lnTo>
                <a:lnTo>
                  <a:pt x="24963" y="0"/>
                </a:lnTo>
                <a:lnTo>
                  <a:pt x="21122" y="960"/>
                </a:lnTo>
                <a:lnTo>
                  <a:pt x="18242" y="2880"/>
                </a:lnTo>
                <a:lnTo>
                  <a:pt x="15361" y="3840"/>
                </a:lnTo>
                <a:lnTo>
                  <a:pt x="13441" y="5760"/>
                </a:lnTo>
                <a:lnTo>
                  <a:pt x="11521" y="7680"/>
                </a:lnTo>
                <a:lnTo>
                  <a:pt x="9601" y="9601"/>
                </a:lnTo>
                <a:lnTo>
                  <a:pt x="8641" y="12481"/>
                </a:lnTo>
                <a:lnTo>
                  <a:pt x="8641" y="15361"/>
                </a:lnTo>
                <a:lnTo>
                  <a:pt x="7680" y="17282"/>
                </a:lnTo>
                <a:lnTo>
                  <a:pt x="7680" y="23042"/>
                </a:lnTo>
                <a:lnTo>
                  <a:pt x="8641" y="24963"/>
                </a:lnTo>
                <a:lnTo>
                  <a:pt x="8641" y="26883"/>
                </a:lnTo>
                <a:lnTo>
                  <a:pt x="9601" y="27843"/>
                </a:lnTo>
                <a:lnTo>
                  <a:pt x="9601" y="29763"/>
                </a:lnTo>
                <a:lnTo>
                  <a:pt x="10561" y="31683"/>
                </a:lnTo>
                <a:lnTo>
                  <a:pt x="11521" y="33604"/>
                </a:lnTo>
                <a:lnTo>
                  <a:pt x="13441" y="35524"/>
                </a:lnTo>
                <a:lnTo>
                  <a:pt x="14401" y="37444"/>
                </a:lnTo>
                <a:lnTo>
                  <a:pt x="16322" y="39364"/>
                </a:lnTo>
                <a:lnTo>
                  <a:pt x="17282" y="41269"/>
                </a:lnTo>
                <a:lnTo>
                  <a:pt x="14401" y="43205"/>
                </a:lnTo>
                <a:lnTo>
                  <a:pt x="11521" y="45110"/>
                </a:lnTo>
                <a:lnTo>
                  <a:pt x="9601" y="47045"/>
                </a:lnTo>
                <a:lnTo>
                  <a:pt x="6720" y="48950"/>
                </a:lnTo>
                <a:lnTo>
                  <a:pt x="5760" y="50886"/>
                </a:lnTo>
                <a:lnTo>
                  <a:pt x="3840" y="53751"/>
                </a:lnTo>
                <a:lnTo>
                  <a:pt x="2880" y="55671"/>
                </a:lnTo>
                <a:lnTo>
                  <a:pt x="1920" y="57607"/>
                </a:lnTo>
                <a:lnTo>
                  <a:pt x="960" y="59512"/>
                </a:lnTo>
                <a:lnTo>
                  <a:pt x="0" y="61447"/>
                </a:lnTo>
                <a:lnTo>
                  <a:pt x="0" y="71033"/>
                </a:lnTo>
                <a:lnTo>
                  <a:pt x="960" y="7391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" name="object 227"/>
          <p:cNvSpPr/>
          <p:nvPr/>
        </p:nvSpPr>
        <p:spPr>
          <a:xfrm>
            <a:off x="6335085" y="1908185"/>
            <a:ext cx="67193" cy="48005"/>
          </a:xfrm>
          <a:custGeom>
            <a:avLst/>
            <a:gdLst/>
            <a:ahLst/>
            <a:cxnLst/>
            <a:rect l="l" t="t" r="r" b="b"/>
            <a:pathLst>
              <a:path w="67193" h="48005">
                <a:moveTo>
                  <a:pt x="3840" y="34564"/>
                </a:moveTo>
                <a:lnTo>
                  <a:pt x="1920" y="32644"/>
                </a:lnTo>
                <a:lnTo>
                  <a:pt x="960" y="31683"/>
                </a:lnTo>
                <a:lnTo>
                  <a:pt x="0" y="29763"/>
                </a:lnTo>
                <a:lnTo>
                  <a:pt x="960" y="45125"/>
                </a:lnTo>
                <a:lnTo>
                  <a:pt x="2880" y="46085"/>
                </a:lnTo>
                <a:lnTo>
                  <a:pt x="5760" y="47045"/>
                </a:lnTo>
                <a:lnTo>
                  <a:pt x="7680" y="47045"/>
                </a:lnTo>
                <a:lnTo>
                  <a:pt x="10561" y="48005"/>
                </a:lnTo>
                <a:lnTo>
                  <a:pt x="21122" y="48005"/>
                </a:lnTo>
                <a:lnTo>
                  <a:pt x="24002" y="47045"/>
                </a:lnTo>
                <a:lnTo>
                  <a:pt x="26883" y="47045"/>
                </a:lnTo>
                <a:lnTo>
                  <a:pt x="28803" y="46085"/>
                </a:lnTo>
                <a:lnTo>
                  <a:pt x="31668" y="45125"/>
                </a:lnTo>
                <a:lnTo>
                  <a:pt x="33604" y="44165"/>
                </a:lnTo>
                <a:lnTo>
                  <a:pt x="35524" y="43205"/>
                </a:lnTo>
                <a:lnTo>
                  <a:pt x="37444" y="42245"/>
                </a:lnTo>
                <a:lnTo>
                  <a:pt x="40325" y="40325"/>
                </a:lnTo>
                <a:lnTo>
                  <a:pt x="42230" y="39364"/>
                </a:lnTo>
                <a:lnTo>
                  <a:pt x="43205" y="37444"/>
                </a:lnTo>
                <a:lnTo>
                  <a:pt x="46070" y="39364"/>
                </a:lnTo>
                <a:lnTo>
                  <a:pt x="48005" y="41285"/>
                </a:lnTo>
                <a:lnTo>
                  <a:pt x="49911" y="42245"/>
                </a:lnTo>
                <a:lnTo>
                  <a:pt x="51831" y="44165"/>
                </a:lnTo>
                <a:lnTo>
                  <a:pt x="53751" y="45125"/>
                </a:lnTo>
                <a:lnTo>
                  <a:pt x="54726" y="46085"/>
                </a:lnTo>
                <a:lnTo>
                  <a:pt x="56631" y="47045"/>
                </a:lnTo>
                <a:lnTo>
                  <a:pt x="58552" y="47045"/>
                </a:lnTo>
                <a:lnTo>
                  <a:pt x="59512" y="48005"/>
                </a:lnTo>
                <a:lnTo>
                  <a:pt x="64312" y="48005"/>
                </a:lnTo>
                <a:lnTo>
                  <a:pt x="65272" y="47045"/>
                </a:lnTo>
                <a:lnTo>
                  <a:pt x="66233" y="47045"/>
                </a:lnTo>
                <a:lnTo>
                  <a:pt x="66233" y="46085"/>
                </a:lnTo>
                <a:lnTo>
                  <a:pt x="67193" y="45125"/>
                </a:lnTo>
                <a:lnTo>
                  <a:pt x="67193" y="40325"/>
                </a:lnTo>
                <a:lnTo>
                  <a:pt x="66233" y="39364"/>
                </a:lnTo>
                <a:lnTo>
                  <a:pt x="66233" y="38404"/>
                </a:lnTo>
                <a:lnTo>
                  <a:pt x="62392" y="38404"/>
                </a:lnTo>
                <a:lnTo>
                  <a:pt x="61432" y="37444"/>
                </a:lnTo>
                <a:lnTo>
                  <a:pt x="60472" y="37444"/>
                </a:lnTo>
                <a:lnTo>
                  <a:pt x="59512" y="36484"/>
                </a:lnTo>
                <a:lnTo>
                  <a:pt x="58552" y="36484"/>
                </a:lnTo>
                <a:lnTo>
                  <a:pt x="57591" y="35524"/>
                </a:lnTo>
                <a:lnTo>
                  <a:pt x="55671" y="34564"/>
                </a:lnTo>
                <a:lnTo>
                  <a:pt x="54726" y="32644"/>
                </a:lnTo>
                <a:lnTo>
                  <a:pt x="52791" y="31683"/>
                </a:lnTo>
                <a:lnTo>
                  <a:pt x="50886" y="29763"/>
                </a:lnTo>
                <a:lnTo>
                  <a:pt x="51831" y="28803"/>
                </a:lnTo>
                <a:lnTo>
                  <a:pt x="52791" y="26883"/>
                </a:lnTo>
                <a:lnTo>
                  <a:pt x="54726" y="24002"/>
                </a:lnTo>
                <a:lnTo>
                  <a:pt x="55671" y="22082"/>
                </a:lnTo>
                <a:lnTo>
                  <a:pt x="56631" y="20162"/>
                </a:lnTo>
                <a:lnTo>
                  <a:pt x="56631" y="18242"/>
                </a:lnTo>
                <a:lnTo>
                  <a:pt x="57591" y="15377"/>
                </a:lnTo>
                <a:lnTo>
                  <a:pt x="58552" y="13441"/>
                </a:lnTo>
                <a:lnTo>
                  <a:pt x="58552" y="10561"/>
                </a:lnTo>
                <a:lnTo>
                  <a:pt x="59512" y="8656"/>
                </a:lnTo>
                <a:lnTo>
                  <a:pt x="59512" y="975"/>
                </a:lnTo>
                <a:lnTo>
                  <a:pt x="58552" y="975"/>
                </a:lnTo>
                <a:lnTo>
                  <a:pt x="58552" y="0"/>
                </a:lnTo>
                <a:lnTo>
                  <a:pt x="48950" y="0"/>
                </a:lnTo>
                <a:lnTo>
                  <a:pt x="48950" y="7680"/>
                </a:lnTo>
                <a:lnTo>
                  <a:pt x="48005" y="9601"/>
                </a:lnTo>
                <a:lnTo>
                  <a:pt x="48005" y="13441"/>
                </a:lnTo>
                <a:lnTo>
                  <a:pt x="47045" y="15377"/>
                </a:lnTo>
                <a:lnTo>
                  <a:pt x="47045" y="16322"/>
                </a:lnTo>
                <a:lnTo>
                  <a:pt x="46070" y="18242"/>
                </a:lnTo>
                <a:lnTo>
                  <a:pt x="45110" y="20162"/>
                </a:lnTo>
                <a:lnTo>
                  <a:pt x="44165" y="21122"/>
                </a:lnTo>
                <a:lnTo>
                  <a:pt x="44165" y="22082"/>
                </a:lnTo>
                <a:lnTo>
                  <a:pt x="43205" y="24002"/>
                </a:lnTo>
                <a:lnTo>
                  <a:pt x="41269" y="22082"/>
                </a:lnTo>
                <a:lnTo>
                  <a:pt x="39364" y="20162"/>
                </a:lnTo>
                <a:lnTo>
                  <a:pt x="36484" y="18242"/>
                </a:lnTo>
                <a:lnTo>
                  <a:pt x="34549" y="16322"/>
                </a:lnTo>
                <a:lnTo>
                  <a:pt x="32644" y="14401"/>
                </a:lnTo>
                <a:lnTo>
                  <a:pt x="30723" y="12496"/>
                </a:lnTo>
                <a:lnTo>
                  <a:pt x="28803" y="10561"/>
                </a:lnTo>
                <a:lnTo>
                  <a:pt x="26883" y="8656"/>
                </a:lnTo>
                <a:lnTo>
                  <a:pt x="28803" y="24963"/>
                </a:lnTo>
                <a:lnTo>
                  <a:pt x="30723" y="27843"/>
                </a:lnTo>
                <a:lnTo>
                  <a:pt x="33604" y="29763"/>
                </a:lnTo>
                <a:lnTo>
                  <a:pt x="35524" y="31683"/>
                </a:lnTo>
                <a:lnTo>
                  <a:pt x="34549" y="32644"/>
                </a:lnTo>
                <a:lnTo>
                  <a:pt x="33604" y="33604"/>
                </a:lnTo>
                <a:lnTo>
                  <a:pt x="31668" y="34564"/>
                </a:lnTo>
                <a:lnTo>
                  <a:pt x="30723" y="35524"/>
                </a:lnTo>
                <a:lnTo>
                  <a:pt x="28803" y="36484"/>
                </a:lnTo>
                <a:lnTo>
                  <a:pt x="26883" y="36484"/>
                </a:lnTo>
                <a:lnTo>
                  <a:pt x="25923" y="37444"/>
                </a:lnTo>
                <a:lnTo>
                  <a:pt x="24002" y="37444"/>
                </a:lnTo>
                <a:lnTo>
                  <a:pt x="22082" y="38404"/>
                </a:lnTo>
                <a:lnTo>
                  <a:pt x="11521" y="38404"/>
                </a:lnTo>
                <a:lnTo>
                  <a:pt x="9601" y="37444"/>
                </a:lnTo>
                <a:lnTo>
                  <a:pt x="6720" y="36484"/>
                </a:lnTo>
                <a:lnTo>
                  <a:pt x="4800" y="35524"/>
                </a:lnTo>
                <a:lnTo>
                  <a:pt x="3840" y="345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" name="object 228"/>
          <p:cNvSpPr/>
          <p:nvPr/>
        </p:nvSpPr>
        <p:spPr>
          <a:xfrm>
            <a:off x="6341805" y="1888037"/>
            <a:ext cx="5760" cy="28803"/>
          </a:xfrm>
          <a:custGeom>
            <a:avLst/>
            <a:gdLst/>
            <a:ahLst/>
            <a:cxnLst/>
            <a:rect l="l" t="t" r="r" b="b"/>
            <a:pathLst>
              <a:path w="5760" h="28803">
                <a:moveTo>
                  <a:pt x="960" y="960"/>
                </a:moveTo>
                <a:lnTo>
                  <a:pt x="0" y="0"/>
                </a:lnTo>
                <a:lnTo>
                  <a:pt x="1920" y="27828"/>
                </a:lnTo>
                <a:lnTo>
                  <a:pt x="3840" y="25907"/>
                </a:lnTo>
                <a:lnTo>
                  <a:pt x="5760" y="28803"/>
                </a:lnTo>
                <a:lnTo>
                  <a:pt x="4800" y="9601"/>
                </a:lnTo>
                <a:lnTo>
                  <a:pt x="3840" y="7680"/>
                </a:lnTo>
                <a:lnTo>
                  <a:pt x="2880" y="5760"/>
                </a:lnTo>
                <a:lnTo>
                  <a:pt x="1920" y="4800"/>
                </a:lnTo>
                <a:lnTo>
                  <a:pt x="960" y="3840"/>
                </a:lnTo>
                <a:lnTo>
                  <a:pt x="960" y="9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" name="object 229"/>
          <p:cNvSpPr/>
          <p:nvPr/>
        </p:nvSpPr>
        <p:spPr>
          <a:xfrm>
            <a:off x="5681350" y="2053148"/>
            <a:ext cx="44150" cy="34564"/>
          </a:xfrm>
          <a:custGeom>
            <a:avLst/>
            <a:gdLst/>
            <a:ahLst/>
            <a:cxnLst/>
            <a:rect l="l" t="t" r="r" b="b"/>
            <a:pathLst>
              <a:path w="44150" h="34564">
                <a:moveTo>
                  <a:pt x="44150" y="20162"/>
                </a:moveTo>
                <a:lnTo>
                  <a:pt x="42230" y="17282"/>
                </a:lnTo>
                <a:lnTo>
                  <a:pt x="41269" y="13441"/>
                </a:lnTo>
                <a:lnTo>
                  <a:pt x="40309" y="10561"/>
                </a:lnTo>
                <a:lnTo>
                  <a:pt x="38389" y="8641"/>
                </a:lnTo>
                <a:lnTo>
                  <a:pt x="35509" y="5760"/>
                </a:lnTo>
                <a:lnTo>
                  <a:pt x="33588" y="3840"/>
                </a:lnTo>
                <a:lnTo>
                  <a:pt x="29748" y="1920"/>
                </a:lnTo>
                <a:lnTo>
                  <a:pt x="26868" y="960"/>
                </a:lnTo>
                <a:lnTo>
                  <a:pt x="23042" y="0"/>
                </a:lnTo>
                <a:lnTo>
                  <a:pt x="13426" y="0"/>
                </a:lnTo>
                <a:lnTo>
                  <a:pt x="9585" y="960"/>
                </a:lnTo>
                <a:lnTo>
                  <a:pt x="5760" y="1920"/>
                </a:lnTo>
                <a:lnTo>
                  <a:pt x="2865" y="3840"/>
                </a:lnTo>
                <a:lnTo>
                  <a:pt x="0" y="5760"/>
                </a:lnTo>
                <a:lnTo>
                  <a:pt x="960" y="24002"/>
                </a:lnTo>
                <a:lnTo>
                  <a:pt x="1920" y="22082"/>
                </a:lnTo>
                <a:lnTo>
                  <a:pt x="1920" y="20162"/>
                </a:lnTo>
                <a:lnTo>
                  <a:pt x="2865" y="17282"/>
                </a:lnTo>
                <a:lnTo>
                  <a:pt x="3840" y="15361"/>
                </a:lnTo>
                <a:lnTo>
                  <a:pt x="5760" y="14401"/>
                </a:lnTo>
                <a:lnTo>
                  <a:pt x="6705" y="12481"/>
                </a:lnTo>
                <a:lnTo>
                  <a:pt x="8641" y="10561"/>
                </a:lnTo>
                <a:lnTo>
                  <a:pt x="10546" y="9601"/>
                </a:lnTo>
                <a:lnTo>
                  <a:pt x="12481" y="8641"/>
                </a:lnTo>
                <a:lnTo>
                  <a:pt x="23042" y="8641"/>
                </a:lnTo>
                <a:lnTo>
                  <a:pt x="26868" y="10561"/>
                </a:lnTo>
                <a:lnTo>
                  <a:pt x="29748" y="13441"/>
                </a:lnTo>
                <a:lnTo>
                  <a:pt x="31668" y="16322"/>
                </a:lnTo>
                <a:lnTo>
                  <a:pt x="33588" y="21122"/>
                </a:lnTo>
                <a:lnTo>
                  <a:pt x="33588" y="26883"/>
                </a:lnTo>
                <a:lnTo>
                  <a:pt x="960" y="26883"/>
                </a:lnTo>
                <a:lnTo>
                  <a:pt x="960" y="34564"/>
                </a:lnTo>
                <a:lnTo>
                  <a:pt x="42230" y="34564"/>
                </a:lnTo>
                <a:lnTo>
                  <a:pt x="43190" y="33604"/>
                </a:lnTo>
                <a:lnTo>
                  <a:pt x="44150" y="32644"/>
                </a:lnTo>
                <a:lnTo>
                  <a:pt x="44150" y="201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" name="object 230"/>
          <p:cNvSpPr/>
          <p:nvPr/>
        </p:nvSpPr>
        <p:spPr>
          <a:xfrm>
            <a:off x="5670788" y="2058908"/>
            <a:ext cx="51831" cy="59512"/>
          </a:xfrm>
          <a:custGeom>
            <a:avLst/>
            <a:gdLst/>
            <a:ahLst/>
            <a:cxnLst/>
            <a:rect l="l" t="t" r="r" b="b"/>
            <a:pathLst>
              <a:path w="51831" h="59512">
                <a:moveTo>
                  <a:pt x="11521" y="18242"/>
                </a:moveTo>
                <a:lnTo>
                  <a:pt x="10561" y="0"/>
                </a:lnTo>
                <a:lnTo>
                  <a:pt x="7680" y="2880"/>
                </a:lnTo>
                <a:lnTo>
                  <a:pt x="4800" y="5760"/>
                </a:lnTo>
                <a:lnTo>
                  <a:pt x="2880" y="9601"/>
                </a:lnTo>
                <a:lnTo>
                  <a:pt x="1920" y="13441"/>
                </a:lnTo>
                <a:lnTo>
                  <a:pt x="960" y="17282"/>
                </a:lnTo>
                <a:lnTo>
                  <a:pt x="0" y="22082"/>
                </a:lnTo>
                <a:lnTo>
                  <a:pt x="0" y="32644"/>
                </a:lnTo>
                <a:lnTo>
                  <a:pt x="960" y="37429"/>
                </a:lnTo>
                <a:lnTo>
                  <a:pt x="1920" y="41269"/>
                </a:lnTo>
                <a:lnTo>
                  <a:pt x="2880" y="45110"/>
                </a:lnTo>
                <a:lnTo>
                  <a:pt x="4800" y="48950"/>
                </a:lnTo>
                <a:lnTo>
                  <a:pt x="7680" y="51831"/>
                </a:lnTo>
                <a:lnTo>
                  <a:pt x="10561" y="53766"/>
                </a:lnTo>
                <a:lnTo>
                  <a:pt x="13426" y="55671"/>
                </a:lnTo>
                <a:lnTo>
                  <a:pt x="17266" y="57607"/>
                </a:lnTo>
                <a:lnTo>
                  <a:pt x="20147" y="58552"/>
                </a:lnTo>
                <a:lnTo>
                  <a:pt x="24947" y="59512"/>
                </a:lnTo>
                <a:lnTo>
                  <a:pt x="35509" y="59512"/>
                </a:lnTo>
                <a:lnTo>
                  <a:pt x="37429" y="58552"/>
                </a:lnTo>
                <a:lnTo>
                  <a:pt x="40309" y="58552"/>
                </a:lnTo>
                <a:lnTo>
                  <a:pt x="42230" y="57607"/>
                </a:lnTo>
                <a:lnTo>
                  <a:pt x="44150" y="57607"/>
                </a:lnTo>
                <a:lnTo>
                  <a:pt x="46070" y="56631"/>
                </a:lnTo>
                <a:lnTo>
                  <a:pt x="47990" y="56631"/>
                </a:lnTo>
                <a:lnTo>
                  <a:pt x="48950" y="55671"/>
                </a:lnTo>
                <a:lnTo>
                  <a:pt x="49911" y="55671"/>
                </a:lnTo>
                <a:lnTo>
                  <a:pt x="50871" y="54711"/>
                </a:lnTo>
                <a:lnTo>
                  <a:pt x="51831" y="53766"/>
                </a:lnTo>
                <a:lnTo>
                  <a:pt x="51831" y="47045"/>
                </a:lnTo>
                <a:lnTo>
                  <a:pt x="50871" y="46085"/>
                </a:lnTo>
                <a:lnTo>
                  <a:pt x="48950" y="46085"/>
                </a:lnTo>
                <a:lnTo>
                  <a:pt x="47990" y="47045"/>
                </a:lnTo>
                <a:lnTo>
                  <a:pt x="47030" y="47045"/>
                </a:lnTo>
                <a:lnTo>
                  <a:pt x="46070" y="47990"/>
                </a:lnTo>
                <a:lnTo>
                  <a:pt x="44150" y="47990"/>
                </a:lnTo>
                <a:lnTo>
                  <a:pt x="42230" y="48950"/>
                </a:lnTo>
                <a:lnTo>
                  <a:pt x="40309" y="49926"/>
                </a:lnTo>
                <a:lnTo>
                  <a:pt x="38389" y="49926"/>
                </a:lnTo>
                <a:lnTo>
                  <a:pt x="36469" y="50871"/>
                </a:lnTo>
                <a:lnTo>
                  <a:pt x="26883" y="50871"/>
                </a:lnTo>
                <a:lnTo>
                  <a:pt x="23987" y="49926"/>
                </a:lnTo>
                <a:lnTo>
                  <a:pt x="22082" y="48950"/>
                </a:lnTo>
                <a:lnTo>
                  <a:pt x="19202" y="47990"/>
                </a:lnTo>
                <a:lnTo>
                  <a:pt x="17266" y="47045"/>
                </a:lnTo>
                <a:lnTo>
                  <a:pt x="15361" y="45110"/>
                </a:lnTo>
                <a:lnTo>
                  <a:pt x="14401" y="43205"/>
                </a:lnTo>
                <a:lnTo>
                  <a:pt x="13426" y="40325"/>
                </a:lnTo>
                <a:lnTo>
                  <a:pt x="12481" y="38404"/>
                </a:lnTo>
                <a:lnTo>
                  <a:pt x="11521" y="35524"/>
                </a:lnTo>
                <a:lnTo>
                  <a:pt x="11521" y="182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" name="object 231"/>
          <p:cNvSpPr/>
          <p:nvPr/>
        </p:nvSpPr>
        <p:spPr>
          <a:xfrm>
            <a:off x="5732221" y="2054108"/>
            <a:ext cx="52806" cy="63352"/>
          </a:xfrm>
          <a:custGeom>
            <a:avLst/>
            <a:gdLst/>
            <a:ahLst/>
            <a:cxnLst/>
            <a:rect l="l" t="t" r="r" b="b"/>
            <a:pathLst>
              <a:path w="52806" h="63352">
                <a:moveTo>
                  <a:pt x="51846" y="2880"/>
                </a:moveTo>
                <a:lnTo>
                  <a:pt x="52806" y="1920"/>
                </a:lnTo>
                <a:lnTo>
                  <a:pt x="52806" y="960"/>
                </a:lnTo>
                <a:lnTo>
                  <a:pt x="51846" y="960"/>
                </a:lnTo>
                <a:lnTo>
                  <a:pt x="51846" y="0"/>
                </a:lnTo>
                <a:lnTo>
                  <a:pt x="42245" y="0"/>
                </a:lnTo>
                <a:lnTo>
                  <a:pt x="42245" y="960"/>
                </a:lnTo>
                <a:lnTo>
                  <a:pt x="41285" y="960"/>
                </a:lnTo>
                <a:lnTo>
                  <a:pt x="41285" y="1920"/>
                </a:lnTo>
                <a:lnTo>
                  <a:pt x="26883" y="24002"/>
                </a:lnTo>
                <a:lnTo>
                  <a:pt x="13441" y="1920"/>
                </a:lnTo>
                <a:lnTo>
                  <a:pt x="13441" y="960"/>
                </a:lnTo>
                <a:lnTo>
                  <a:pt x="12481" y="960"/>
                </a:lnTo>
                <a:lnTo>
                  <a:pt x="12481" y="0"/>
                </a:lnTo>
                <a:lnTo>
                  <a:pt x="192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1920" y="2880"/>
                </a:lnTo>
                <a:lnTo>
                  <a:pt x="19202" y="30723"/>
                </a:lnTo>
                <a:lnTo>
                  <a:pt x="960" y="60472"/>
                </a:lnTo>
                <a:lnTo>
                  <a:pt x="0" y="61432"/>
                </a:lnTo>
                <a:lnTo>
                  <a:pt x="0" y="62407"/>
                </a:lnTo>
                <a:lnTo>
                  <a:pt x="960" y="62407"/>
                </a:lnTo>
                <a:lnTo>
                  <a:pt x="960" y="63352"/>
                </a:lnTo>
                <a:lnTo>
                  <a:pt x="10561" y="63352"/>
                </a:lnTo>
                <a:lnTo>
                  <a:pt x="10561" y="62407"/>
                </a:lnTo>
                <a:lnTo>
                  <a:pt x="11521" y="62407"/>
                </a:lnTo>
                <a:lnTo>
                  <a:pt x="12481" y="61432"/>
                </a:lnTo>
                <a:lnTo>
                  <a:pt x="26883" y="38404"/>
                </a:lnTo>
                <a:lnTo>
                  <a:pt x="40325" y="61432"/>
                </a:lnTo>
                <a:lnTo>
                  <a:pt x="41285" y="62407"/>
                </a:lnTo>
                <a:lnTo>
                  <a:pt x="42245" y="63352"/>
                </a:lnTo>
                <a:lnTo>
                  <a:pt x="51846" y="63352"/>
                </a:lnTo>
                <a:lnTo>
                  <a:pt x="52806" y="62407"/>
                </a:lnTo>
                <a:lnTo>
                  <a:pt x="52806" y="60472"/>
                </a:lnTo>
                <a:lnTo>
                  <a:pt x="34564" y="30723"/>
                </a:lnTo>
                <a:lnTo>
                  <a:pt x="51846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" name="object 232"/>
          <p:cNvSpPr/>
          <p:nvPr/>
        </p:nvSpPr>
        <p:spPr>
          <a:xfrm>
            <a:off x="5815736" y="2105954"/>
            <a:ext cx="10561" cy="12466"/>
          </a:xfrm>
          <a:custGeom>
            <a:avLst/>
            <a:gdLst/>
            <a:ahLst/>
            <a:cxnLst/>
            <a:rect l="l" t="t" r="r" b="b"/>
            <a:pathLst>
              <a:path w="10561" h="12466">
                <a:moveTo>
                  <a:pt x="7680" y="2880"/>
                </a:moveTo>
                <a:lnTo>
                  <a:pt x="4800" y="1905"/>
                </a:lnTo>
                <a:lnTo>
                  <a:pt x="1920" y="0"/>
                </a:lnTo>
                <a:lnTo>
                  <a:pt x="0" y="8625"/>
                </a:lnTo>
                <a:lnTo>
                  <a:pt x="960" y="9585"/>
                </a:lnTo>
                <a:lnTo>
                  <a:pt x="2880" y="10561"/>
                </a:lnTo>
                <a:lnTo>
                  <a:pt x="3840" y="11506"/>
                </a:lnTo>
                <a:lnTo>
                  <a:pt x="6720" y="11506"/>
                </a:lnTo>
                <a:lnTo>
                  <a:pt x="8641" y="12466"/>
                </a:lnTo>
                <a:lnTo>
                  <a:pt x="10561" y="2880"/>
                </a:lnTo>
                <a:lnTo>
                  <a:pt x="7680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" name="object 233"/>
          <p:cNvSpPr/>
          <p:nvPr/>
        </p:nvSpPr>
        <p:spPr>
          <a:xfrm>
            <a:off x="5798469" y="2053148"/>
            <a:ext cx="54711" cy="88315"/>
          </a:xfrm>
          <a:custGeom>
            <a:avLst/>
            <a:gdLst/>
            <a:ahLst/>
            <a:cxnLst/>
            <a:rect l="l" t="t" r="r" b="b"/>
            <a:pathLst>
              <a:path w="54711" h="88315">
                <a:moveTo>
                  <a:pt x="34549" y="53751"/>
                </a:moveTo>
                <a:lnTo>
                  <a:pt x="32628" y="55686"/>
                </a:lnTo>
                <a:lnTo>
                  <a:pt x="27828" y="55686"/>
                </a:lnTo>
                <a:lnTo>
                  <a:pt x="25908" y="65272"/>
                </a:lnTo>
                <a:lnTo>
                  <a:pt x="33588" y="65272"/>
                </a:lnTo>
                <a:lnTo>
                  <a:pt x="36469" y="64312"/>
                </a:lnTo>
                <a:lnTo>
                  <a:pt x="40309" y="63367"/>
                </a:lnTo>
                <a:lnTo>
                  <a:pt x="43190" y="61432"/>
                </a:lnTo>
                <a:lnTo>
                  <a:pt x="46070" y="59527"/>
                </a:lnTo>
                <a:lnTo>
                  <a:pt x="47990" y="56631"/>
                </a:lnTo>
                <a:lnTo>
                  <a:pt x="49911" y="53751"/>
                </a:lnTo>
                <a:lnTo>
                  <a:pt x="51831" y="49910"/>
                </a:lnTo>
                <a:lnTo>
                  <a:pt x="52791" y="46085"/>
                </a:lnTo>
                <a:lnTo>
                  <a:pt x="54711" y="41285"/>
                </a:lnTo>
                <a:lnTo>
                  <a:pt x="54711" y="23042"/>
                </a:lnTo>
                <a:lnTo>
                  <a:pt x="53751" y="19202"/>
                </a:lnTo>
                <a:lnTo>
                  <a:pt x="52791" y="15361"/>
                </a:lnTo>
                <a:lnTo>
                  <a:pt x="50871" y="12481"/>
                </a:lnTo>
                <a:lnTo>
                  <a:pt x="48950" y="9601"/>
                </a:lnTo>
                <a:lnTo>
                  <a:pt x="47030" y="6720"/>
                </a:lnTo>
                <a:lnTo>
                  <a:pt x="45110" y="3840"/>
                </a:lnTo>
                <a:lnTo>
                  <a:pt x="42230" y="2880"/>
                </a:lnTo>
                <a:lnTo>
                  <a:pt x="38389" y="960"/>
                </a:lnTo>
                <a:lnTo>
                  <a:pt x="35509" y="0"/>
                </a:lnTo>
                <a:lnTo>
                  <a:pt x="26868" y="0"/>
                </a:lnTo>
                <a:lnTo>
                  <a:pt x="24947" y="960"/>
                </a:lnTo>
                <a:lnTo>
                  <a:pt x="23027" y="960"/>
                </a:lnTo>
                <a:lnTo>
                  <a:pt x="22067" y="1920"/>
                </a:lnTo>
                <a:lnTo>
                  <a:pt x="20147" y="2880"/>
                </a:lnTo>
                <a:lnTo>
                  <a:pt x="18227" y="3840"/>
                </a:lnTo>
                <a:lnTo>
                  <a:pt x="16306" y="4800"/>
                </a:lnTo>
                <a:lnTo>
                  <a:pt x="14386" y="5760"/>
                </a:lnTo>
                <a:lnTo>
                  <a:pt x="13426" y="7680"/>
                </a:lnTo>
                <a:lnTo>
                  <a:pt x="11506" y="8641"/>
                </a:lnTo>
                <a:lnTo>
                  <a:pt x="9585" y="10561"/>
                </a:lnTo>
                <a:lnTo>
                  <a:pt x="9585" y="1920"/>
                </a:lnTo>
                <a:lnTo>
                  <a:pt x="8625" y="1920"/>
                </a:lnTo>
                <a:lnTo>
                  <a:pt x="8625" y="960"/>
                </a:lnTo>
                <a:lnTo>
                  <a:pt x="944" y="960"/>
                </a:lnTo>
                <a:lnTo>
                  <a:pt x="944" y="1920"/>
                </a:lnTo>
                <a:lnTo>
                  <a:pt x="0" y="1920"/>
                </a:lnTo>
                <a:lnTo>
                  <a:pt x="0" y="87355"/>
                </a:lnTo>
                <a:lnTo>
                  <a:pt x="1905" y="87355"/>
                </a:lnTo>
                <a:lnTo>
                  <a:pt x="2865" y="88315"/>
                </a:lnTo>
                <a:lnTo>
                  <a:pt x="8625" y="88315"/>
                </a:lnTo>
                <a:lnTo>
                  <a:pt x="8625" y="87355"/>
                </a:lnTo>
                <a:lnTo>
                  <a:pt x="10546" y="87355"/>
                </a:lnTo>
                <a:lnTo>
                  <a:pt x="10546" y="56631"/>
                </a:lnTo>
                <a:lnTo>
                  <a:pt x="12466" y="57591"/>
                </a:lnTo>
                <a:lnTo>
                  <a:pt x="14386" y="59527"/>
                </a:lnTo>
                <a:lnTo>
                  <a:pt x="15346" y="60472"/>
                </a:lnTo>
                <a:lnTo>
                  <a:pt x="17266" y="61432"/>
                </a:lnTo>
                <a:lnTo>
                  <a:pt x="19187" y="52806"/>
                </a:lnTo>
                <a:lnTo>
                  <a:pt x="16306" y="50871"/>
                </a:lnTo>
                <a:lnTo>
                  <a:pt x="14386" y="48005"/>
                </a:lnTo>
                <a:lnTo>
                  <a:pt x="10546" y="44165"/>
                </a:lnTo>
                <a:lnTo>
                  <a:pt x="10546" y="21122"/>
                </a:lnTo>
                <a:lnTo>
                  <a:pt x="12466" y="19202"/>
                </a:lnTo>
                <a:lnTo>
                  <a:pt x="14386" y="17282"/>
                </a:lnTo>
                <a:lnTo>
                  <a:pt x="16306" y="15361"/>
                </a:lnTo>
                <a:lnTo>
                  <a:pt x="17266" y="14401"/>
                </a:lnTo>
                <a:lnTo>
                  <a:pt x="19187" y="12481"/>
                </a:lnTo>
                <a:lnTo>
                  <a:pt x="20147" y="12481"/>
                </a:lnTo>
                <a:lnTo>
                  <a:pt x="22067" y="11521"/>
                </a:lnTo>
                <a:lnTo>
                  <a:pt x="23027" y="10561"/>
                </a:lnTo>
                <a:lnTo>
                  <a:pt x="23987" y="9601"/>
                </a:lnTo>
                <a:lnTo>
                  <a:pt x="33588" y="9601"/>
                </a:lnTo>
                <a:lnTo>
                  <a:pt x="35509" y="11521"/>
                </a:lnTo>
                <a:lnTo>
                  <a:pt x="37429" y="12481"/>
                </a:lnTo>
                <a:lnTo>
                  <a:pt x="39349" y="14401"/>
                </a:lnTo>
                <a:lnTo>
                  <a:pt x="40309" y="16322"/>
                </a:lnTo>
                <a:lnTo>
                  <a:pt x="41269" y="19202"/>
                </a:lnTo>
                <a:lnTo>
                  <a:pt x="42230" y="21122"/>
                </a:lnTo>
                <a:lnTo>
                  <a:pt x="42230" y="24002"/>
                </a:lnTo>
                <a:lnTo>
                  <a:pt x="43190" y="26883"/>
                </a:lnTo>
                <a:lnTo>
                  <a:pt x="43190" y="38404"/>
                </a:lnTo>
                <a:lnTo>
                  <a:pt x="42230" y="41285"/>
                </a:lnTo>
                <a:lnTo>
                  <a:pt x="42230" y="44165"/>
                </a:lnTo>
                <a:lnTo>
                  <a:pt x="41269" y="46085"/>
                </a:lnTo>
                <a:lnTo>
                  <a:pt x="39349" y="48966"/>
                </a:lnTo>
                <a:lnTo>
                  <a:pt x="38389" y="50871"/>
                </a:lnTo>
                <a:lnTo>
                  <a:pt x="37429" y="52806"/>
                </a:lnTo>
                <a:lnTo>
                  <a:pt x="34549" y="5375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" name="object 234"/>
          <p:cNvSpPr/>
          <p:nvPr/>
        </p:nvSpPr>
        <p:spPr>
          <a:xfrm>
            <a:off x="5865662" y="2056988"/>
            <a:ext cx="16322" cy="59527"/>
          </a:xfrm>
          <a:custGeom>
            <a:avLst/>
            <a:gdLst/>
            <a:ahLst/>
            <a:cxnLst/>
            <a:rect l="l" t="t" r="r" b="b"/>
            <a:pathLst>
              <a:path w="16322" h="59527">
                <a:moveTo>
                  <a:pt x="960" y="38404"/>
                </a:moveTo>
                <a:lnTo>
                  <a:pt x="1920" y="43190"/>
                </a:lnTo>
                <a:lnTo>
                  <a:pt x="2880" y="47030"/>
                </a:lnTo>
                <a:lnTo>
                  <a:pt x="4800" y="49911"/>
                </a:lnTo>
                <a:lnTo>
                  <a:pt x="6720" y="52791"/>
                </a:lnTo>
                <a:lnTo>
                  <a:pt x="9601" y="55686"/>
                </a:lnTo>
                <a:lnTo>
                  <a:pt x="12481" y="57591"/>
                </a:lnTo>
                <a:lnTo>
                  <a:pt x="16322" y="59527"/>
                </a:lnTo>
                <a:lnTo>
                  <a:pt x="15361" y="45125"/>
                </a:lnTo>
                <a:lnTo>
                  <a:pt x="13441" y="43190"/>
                </a:lnTo>
                <a:lnTo>
                  <a:pt x="12481" y="40325"/>
                </a:lnTo>
                <a:lnTo>
                  <a:pt x="12481" y="37444"/>
                </a:lnTo>
                <a:lnTo>
                  <a:pt x="11521" y="34564"/>
                </a:lnTo>
                <a:lnTo>
                  <a:pt x="11521" y="22082"/>
                </a:lnTo>
                <a:lnTo>
                  <a:pt x="12481" y="19202"/>
                </a:lnTo>
                <a:lnTo>
                  <a:pt x="13441" y="16322"/>
                </a:lnTo>
                <a:lnTo>
                  <a:pt x="14386" y="13441"/>
                </a:lnTo>
                <a:lnTo>
                  <a:pt x="13441" y="0"/>
                </a:lnTo>
                <a:lnTo>
                  <a:pt x="9601" y="2880"/>
                </a:lnTo>
                <a:lnTo>
                  <a:pt x="7665" y="5760"/>
                </a:lnTo>
                <a:lnTo>
                  <a:pt x="4800" y="8641"/>
                </a:lnTo>
                <a:lnTo>
                  <a:pt x="2880" y="11521"/>
                </a:lnTo>
                <a:lnTo>
                  <a:pt x="1920" y="16322"/>
                </a:lnTo>
                <a:lnTo>
                  <a:pt x="960" y="20162"/>
                </a:lnTo>
                <a:lnTo>
                  <a:pt x="0" y="24963"/>
                </a:lnTo>
                <a:lnTo>
                  <a:pt x="0" y="34564"/>
                </a:lnTo>
                <a:lnTo>
                  <a:pt x="960" y="3840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" name="object 235"/>
          <p:cNvSpPr/>
          <p:nvPr/>
        </p:nvSpPr>
        <p:spPr>
          <a:xfrm>
            <a:off x="5879104" y="2053148"/>
            <a:ext cx="46070" cy="65272"/>
          </a:xfrm>
          <a:custGeom>
            <a:avLst/>
            <a:gdLst/>
            <a:ahLst/>
            <a:cxnLst/>
            <a:rect l="l" t="t" r="r" b="b"/>
            <a:pathLst>
              <a:path w="46070" h="65272">
                <a:moveTo>
                  <a:pt x="7665" y="54711"/>
                </a:moveTo>
                <a:lnTo>
                  <a:pt x="4785" y="52806"/>
                </a:lnTo>
                <a:lnTo>
                  <a:pt x="2880" y="50871"/>
                </a:lnTo>
                <a:lnTo>
                  <a:pt x="1920" y="48966"/>
                </a:lnTo>
                <a:lnTo>
                  <a:pt x="2880" y="63367"/>
                </a:lnTo>
                <a:lnTo>
                  <a:pt x="6720" y="64312"/>
                </a:lnTo>
                <a:lnTo>
                  <a:pt x="10561" y="65272"/>
                </a:lnTo>
                <a:lnTo>
                  <a:pt x="21122" y="65272"/>
                </a:lnTo>
                <a:lnTo>
                  <a:pt x="24947" y="64312"/>
                </a:lnTo>
                <a:lnTo>
                  <a:pt x="28788" y="62392"/>
                </a:lnTo>
                <a:lnTo>
                  <a:pt x="32628" y="61432"/>
                </a:lnTo>
                <a:lnTo>
                  <a:pt x="35509" y="58552"/>
                </a:lnTo>
                <a:lnTo>
                  <a:pt x="38389" y="55686"/>
                </a:lnTo>
                <a:lnTo>
                  <a:pt x="41269" y="52806"/>
                </a:lnTo>
                <a:lnTo>
                  <a:pt x="43190" y="48966"/>
                </a:lnTo>
                <a:lnTo>
                  <a:pt x="44150" y="45125"/>
                </a:lnTo>
                <a:lnTo>
                  <a:pt x="45110" y="41285"/>
                </a:lnTo>
                <a:lnTo>
                  <a:pt x="46070" y="36484"/>
                </a:lnTo>
                <a:lnTo>
                  <a:pt x="46070" y="26883"/>
                </a:lnTo>
                <a:lnTo>
                  <a:pt x="45110" y="23042"/>
                </a:lnTo>
                <a:lnTo>
                  <a:pt x="44150" y="18242"/>
                </a:lnTo>
                <a:lnTo>
                  <a:pt x="43190" y="14401"/>
                </a:lnTo>
                <a:lnTo>
                  <a:pt x="41269" y="11521"/>
                </a:lnTo>
                <a:lnTo>
                  <a:pt x="38389" y="8641"/>
                </a:lnTo>
                <a:lnTo>
                  <a:pt x="36469" y="5760"/>
                </a:lnTo>
                <a:lnTo>
                  <a:pt x="33588" y="3840"/>
                </a:lnTo>
                <a:lnTo>
                  <a:pt x="29748" y="1920"/>
                </a:lnTo>
                <a:lnTo>
                  <a:pt x="25908" y="960"/>
                </a:lnTo>
                <a:lnTo>
                  <a:pt x="22067" y="0"/>
                </a:lnTo>
                <a:lnTo>
                  <a:pt x="11506" y="0"/>
                </a:lnTo>
                <a:lnTo>
                  <a:pt x="7665" y="960"/>
                </a:lnTo>
                <a:lnTo>
                  <a:pt x="3840" y="2880"/>
                </a:lnTo>
                <a:lnTo>
                  <a:pt x="0" y="3840"/>
                </a:lnTo>
                <a:lnTo>
                  <a:pt x="944" y="17282"/>
                </a:lnTo>
                <a:lnTo>
                  <a:pt x="2880" y="15361"/>
                </a:lnTo>
                <a:lnTo>
                  <a:pt x="3840" y="13441"/>
                </a:lnTo>
                <a:lnTo>
                  <a:pt x="5760" y="11521"/>
                </a:lnTo>
                <a:lnTo>
                  <a:pt x="7665" y="10561"/>
                </a:lnTo>
                <a:lnTo>
                  <a:pt x="10561" y="9601"/>
                </a:lnTo>
                <a:lnTo>
                  <a:pt x="13441" y="8641"/>
                </a:lnTo>
                <a:lnTo>
                  <a:pt x="20147" y="8641"/>
                </a:lnTo>
                <a:lnTo>
                  <a:pt x="23027" y="9601"/>
                </a:lnTo>
                <a:lnTo>
                  <a:pt x="24947" y="10561"/>
                </a:lnTo>
                <a:lnTo>
                  <a:pt x="27828" y="12481"/>
                </a:lnTo>
                <a:lnTo>
                  <a:pt x="29748" y="14401"/>
                </a:lnTo>
                <a:lnTo>
                  <a:pt x="30708" y="16322"/>
                </a:lnTo>
                <a:lnTo>
                  <a:pt x="31668" y="18242"/>
                </a:lnTo>
                <a:lnTo>
                  <a:pt x="32628" y="21122"/>
                </a:lnTo>
                <a:lnTo>
                  <a:pt x="33588" y="24002"/>
                </a:lnTo>
                <a:lnTo>
                  <a:pt x="34549" y="26883"/>
                </a:lnTo>
                <a:lnTo>
                  <a:pt x="34549" y="39364"/>
                </a:lnTo>
                <a:lnTo>
                  <a:pt x="33588" y="42245"/>
                </a:lnTo>
                <a:lnTo>
                  <a:pt x="32628" y="45125"/>
                </a:lnTo>
                <a:lnTo>
                  <a:pt x="31668" y="47030"/>
                </a:lnTo>
                <a:lnTo>
                  <a:pt x="29748" y="49910"/>
                </a:lnTo>
                <a:lnTo>
                  <a:pt x="28788" y="51846"/>
                </a:lnTo>
                <a:lnTo>
                  <a:pt x="26868" y="52806"/>
                </a:lnTo>
                <a:lnTo>
                  <a:pt x="23987" y="54711"/>
                </a:lnTo>
                <a:lnTo>
                  <a:pt x="22067" y="55686"/>
                </a:lnTo>
                <a:lnTo>
                  <a:pt x="9601" y="55686"/>
                </a:lnTo>
                <a:lnTo>
                  <a:pt x="7665" y="5471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" name="object 236"/>
          <p:cNvSpPr/>
          <p:nvPr/>
        </p:nvSpPr>
        <p:spPr>
          <a:xfrm>
            <a:off x="5941496" y="2053148"/>
            <a:ext cx="34564" cy="64312"/>
          </a:xfrm>
          <a:custGeom>
            <a:avLst/>
            <a:gdLst/>
            <a:ahLst/>
            <a:cxnLst/>
            <a:rect l="l" t="t" r="r" b="b"/>
            <a:pathLst>
              <a:path w="34564" h="64312">
                <a:moveTo>
                  <a:pt x="10561" y="62392"/>
                </a:moveTo>
                <a:lnTo>
                  <a:pt x="10561" y="23042"/>
                </a:lnTo>
                <a:lnTo>
                  <a:pt x="12481" y="21122"/>
                </a:lnTo>
                <a:lnTo>
                  <a:pt x="13441" y="19202"/>
                </a:lnTo>
                <a:lnTo>
                  <a:pt x="14401" y="17282"/>
                </a:lnTo>
                <a:lnTo>
                  <a:pt x="16322" y="15361"/>
                </a:lnTo>
                <a:lnTo>
                  <a:pt x="17282" y="14401"/>
                </a:lnTo>
                <a:lnTo>
                  <a:pt x="18242" y="13441"/>
                </a:lnTo>
                <a:lnTo>
                  <a:pt x="19202" y="12481"/>
                </a:lnTo>
                <a:lnTo>
                  <a:pt x="21122" y="11521"/>
                </a:lnTo>
                <a:lnTo>
                  <a:pt x="22082" y="10561"/>
                </a:lnTo>
                <a:lnTo>
                  <a:pt x="28803" y="10561"/>
                </a:lnTo>
                <a:lnTo>
                  <a:pt x="29748" y="11521"/>
                </a:lnTo>
                <a:lnTo>
                  <a:pt x="31683" y="11521"/>
                </a:lnTo>
                <a:lnTo>
                  <a:pt x="32644" y="12481"/>
                </a:lnTo>
                <a:lnTo>
                  <a:pt x="33588" y="12481"/>
                </a:lnTo>
                <a:lnTo>
                  <a:pt x="33588" y="10561"/>
                </a:lnTo>
                <a:lnTo>
                  <a:pt x="34564" y="10561"/>
                </a:lnTo>
                <a:lnTo>
                  <a:pt x="34564" y="2880"/>
                </a:lnTo>
                <a:lnTo>
                  <a:pt x="33588" y="2880"/>
                </a:lnTo>
                <a:lnTo>
                  <a:pt x="33588" y="1920"/>
                </a:lnTo>
                <a:lnTo>
                  <a:pt x="32644" y="960"/>
                </a:lnTo>
                <a:lnTo>
                  <a:pt x="30723" y="960"/>
                </a:lnTo>
                <a:lnTo>
                  <a:pt x="29748" y="0"/>
                </a:lnTo>
                <a:lnTo>
                  <a:pt x="23042" y="0"/>
                </a:lnTo>
                <a:lnTo>
                  <a:pt x="22082" y="960"/>
                </a:lnTo>
                <a:lnTo>
                  <a:pt x="20162" y="960"/>
                </a:lnTo>
                <a:lnTo>
                  <a:pt x="19202" y="1920"/>
                </a:lnTo>
                <a:lnTo>
                  <a:pt x="18242" y="1920"/>
                </a:lnTo>
                <a:lnTo>
                  <a:pt x="16322" y="2880"/>
                </a:lnTo>
                <a:lnTo>
                  <a:pt x="15361" y="4800"/>
                </a:lnTo>
                <a:lnTo>
                  <a:pt x="14401" y="5760"/>
                </a:lnTo>
                <a:lnTo>
                  <a:pt x="12481" y="7680"/>
                </a:lnTo>
                <a:lnTo>
                  <a:pt x="10561" y="9601"/>
                </a:lnTo>
                <a:lnTo>
                  <a:pt x="9601" y="11521"/>
                </a:lnTo>
                <a:lnTo>
                  <a:pt x="9601" y="1920"/>
                </a:lnTo>
                <a:lnTo>
                  <a:pt x="8641" y="1920"/>
                </a:lnTo>
                <a:lnTo>
                  <a:pt x="76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63367"/>
                </a:lnTo>
                <a:lnTo>
                  <a:pt x="960" y="64312"/>
                </a:lnTo>
                <a:lnTo>
                  <a:pt x="9601" y="64312"/>
                </a:lnTo>
                <a:lnTo>
                  <a:pt x="9601" y="63367"/>
                </a:lnTo>
                <a:lnTo>
                  <a:pt x="10561" y="63367"/>
                </a:lnTo>
                <a:lnTo>
                  <a:pt x="10561" y="6239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" name="object 237"/>
          <p:cNvSpPr/>
          <p:nvPr/>
        </p:nvSpPr>
        <p:spPr>
          <a:xfrm>
            <a:off x="5980861" y="2037786"/>
            <a:ext cx="38389" cy="80634"/>
          </a:xfrm>
          <a:custGeom>
            <a:avLst/>
            <a:gdLst/>
            <a:ahLst/>
            <a:cxnLst/>
            <a:rect l="l" t="t" r="r" b="b"/>
            <a:pathLst>
              <a:path w="38389" h="80634">
                <a:moveTo>
                  <a:pt x="21107" y="16322"/>
                </a:moveTo>
                <a:lnTo>
                  <a:pt x="21107" y="960"/>
                </a:lnTo>
                <a:lnTo>
                  <a:pt x="18227" y="960"/>
                </a:lnTo>
                <a:lnTo>
                  <a:pt x="17282" y="0"/>
                </a:lnTo>
                <a:lnTo>
                  <a:pt x="13441" y="0"/>
                </a:lnTo>
                <a:lnTo>
                  <a:pt x="13441" y="960"/>
                </a:lnTo>
                <a:lnTo>
                  <a:pt x="10561" y="960"/>
                </a:lnTo>
                <a:lnTo>
                  <a:pt x="10561" y="16322"/>
                </a:lnTo>
                <a:lnTo>
                  <a:pt x="944" y="16322"/>
                </a:lnTo>
                <a:lnTo>
                  <a:pt x="944" y="17282"/>
                </a:lnTo>
                <a:lnTo>
                  <a:pt x="0" y="17282"/>
                </a:lnTo>
                <a:lnTo>
                  <a:pt x="0" y="24963"/>
                </a:lnTo>
                <a:lnTo>
                  <a:pt x="944" y="24963"/>
                </a:lnTo>
                <a:lnTo>
                  <a:pt x="944" y="25923"/>
                </a:lnTo>
                <a:lnTo>
                  <a:pt x="10561" y="25923"/>
                </a:lnTo>
                <a:lnTo>
                  <a:pt x="10561" y="67208"/>
                </a:lnTo>
                <a:lnTo>
                  <a:pt x="11506" y="69113"/>
                </a:lnTo>
                <a:lnTo>
                  <a:pt x="11506" y="71993"/>
                </a:lnTo>
                <a:lnTo>
                  <a:pt x="12466" y="73914"/>
                </a:lnTo>
                <a:lnTo>
                  <a:pt x="14386" y="75834"/>
                </a:lnTo>
                <a:lnTo>
                  <a:pt x="15346" y="76794"/>
                </a:lnTo>
                <a:lnTo>
                  <a:pt x="17282" y="78729"/>
                </a:lnTo>
                <a:lnTo>
                  <a:pt x="20147" y="79674"/>
                </a:lnTo>
                <a:lnTo>
                  <a:pt x="22067" y="79674"/>
                </a:lnTo>
                <a:lnTo>
                  <a:pt x="24947" y="80634"/>
                </a:lnTo>
                <a:lnTo>
                  <a:pt x="31668" y="80634"/>
                </a:lnTo>
                <a:lnTo>
                  <a:pt x="32628" y="79674"/>
                </a:lnTo>
                <a:lnTo>
                  <a:pt x="35509" y="79674"/>
                </a:lnTo>
                <a:lnTo>
                  <a:pt x="36469" y="78729"/>
                </a:lnTo>
                <a:lnTo>
                  <a:pt x="37429" y="78729"/>
                </a:lnTo>
                <a:lnTo>
                  <a:pt x="37429" y="77754"/>
                </a:lnTo>
                <a:lnTo>
                  <a:pt x="38389" y="77754"/>
                </a:lnTo>
                <a:lnTo>
                  <a:pt x="38389" y="70073"/>
                </a:lnTo>
                <a:lnTo>
                  <a:pt x="37429" y="70073"/>
                </a:lnTo>
                <a:lnTo>
                  <a:pt x="37429" y="69113"/>
                </a:lnTo>
                <a:lnTo>
                  <a:pt x="36469" y="69113"/>
                </a:lnTo>
                <a:lnTo>
                  <a:pt x="35509" y="70073"/>
                </a:lnTo>
                <a:lnTo>
                  <a:pt x="33588" y="70073"/>
                </a:lnTo>
                <a:lnTo>
                  <a:pt x="32628" y="71048"/>
                </a:lnTo>
                <a:lnTo>
                  <a:pt x="25907" y="71048"/>
                </a:lnTo>
                <a:lnTo>
                  <a:pt x="23987" y="70073"/>
                </a:lnTo>
                <a:lnTo>
                  <a:pt x="23027" y="68168"/>
                </a:lnTo>
                <a:lnTo>
                  <a:pt x="22067" y="66233"/>
                </a:lnTo>
                <a:lnTo>
                  <a:pt x="21107" y="62392"/>
                </a:lnTo>
                <a:lnTo>
                  <a:pt x="21107" y="25923"/>
                </a:lnTo>
                <a:lnTo>
                  <a:pt x="37429" y="25923"/>
                </a:lnTo>
                <a:lnTo>
                  <a:pt x="37429" y="24963"/>
                </a:lnTo>
                <a:lnTo>
                  <a:pt x="38389" y="24963"/>
                </a:lnTo>
                <a:lnTo>
                  <a:pt x="38389" y="17282"/>
                </a:lnTo>
                <a:lnTo>
                  <a:pt x="37429" y="17282"/>
                </a:lnTo>
                <a:lnTo>
                  <a:pt x="37429" y="16322"/>
                </a:lnTo>
                <a:lnTo>
                  <a:pt x="21107" y="163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" name="object 238"/>
          <p:cNvSpPr/>
          <p:nvPr/>
        </p:nvSpPr>
        <p:spPr>
          <a:xfrm>
            <a:off x="6028852" y="2053148"/>
            <a:ext cx="42245" cy="65272"/>
          </a:xfrm>
          <a:custGeom>
            <a:avLst/>
            <a:gdLst/>
            <a:ahLst/>
            <a:cxnLst/>
            <a:rect l="l" t="t" r="r" b="b"/>
            <a:pathLst>
              <a:path w="42245" h="65272">
                <a:moveTo>
                  <a:pt x="960" y="59527"/>
                </a:moveTo>
                <a:lnTo>
                  <a:pt x="960" y="60472"/>
                </a:lnTo>
                <a:lnTo>
                  <a:pt x="1920" y="60472"/>
                </a:lnTo>
                <a:lnTo>
                  <a:pt x="2880" y="61432"/>
                </a:lnTo>
                <a:lnTo>
                  <a:pt x="3840" y="62392"/>
                </a:lnTo>
                <a:lnTo>
                  <a:pt x="4800" y="62392"/>
                </a:lnTo>
                <a:lnTo>
                  <a:pt x="5760" y="63367"/>
                </a:lnTo>
                <a:lnTo>
                  <a:pt x="7680" y="63367"/>
                </a:lnTo>
                <a:lnTo>
                  <a:pt x="9601" y="64312"/>
                </a:lnTo>
                <a:lnTo>
                  <a:pt x="12481" y="64312"/>
                </a:lnTo>
                <a:lnTo>
                  <a:pt x="14401" y="65272"/>
                </a:lnTo>
                <a:lnTo>
                  <a:pt x="25923" y="65272"/>
                </a:lnTo>
                <a:lnTo>
                  <a:pt x="28803" y="64312"/>
                </a:lnTo>
                <a:lnTo>
                  <a:pt x="31683" y="63367"/>
                </a:lnTo>
                <a:lnTo>
                  <a:pt x="33604" y="61432"/>
                </a:lnTo>
                <a:lnTo>
                  <a:pt x="35524" y="60472"/>
                </a:lnTo>
                <a:lnTo>
                  <a:pt x="37444" y="58552"/>
                </a:lnTo>
                <a:lnTo>
                  <a:pt x="39364" y="56631"/>
                </a:lnTo>
                <a:lnTo>
                  <a:pt x="40309" y="54711"/>
                </a:lnTo>
                <a:lnTo>
                  <a:pt x="41285" y="51846"/>
                </a:lnTo>
                <a:lnTo>
                  <a:pt x="42245" y="48966"/>
                </a:lnTo>
                <a:lnTo>
                  <a:pt x="42245" y="43190"/>
                </a:lnTo>
                <a:lnTo>
                  <a:pt x="41285" y="41285"/>
                </a:lnTo>
                <a:lnTo>
                  <a:pt x="41285" y="39364"/>
                </a:lnTo>
                <a:lnTo>
                  <a:pt x="40309" y="37444"/>
                </a:lnTo>
                <a:lnTo>
                  <a:pt x="39364" y="36484"/>
                </a:lnTo>
                <a:lnTo>
                  <a:pt x="37444" y="34564"/>
                </a:lnTo>
                <a:lnTo>
                  <a:pt x="36484" y="33604"/>
                </a:lnTo>
                <a:lnTo>
                  <a:pt x="34564" y="32644"/>
                </a:lnTo>
                <a:lnTo>
                  <a:pt x="32644" y="31683"/>
                </a:lnTo>
                <a:lnTo>
                  <a:pt x="30723" y="30723"/>
                </a:lnTo>
                <a:lnTo>
                  <a:pt x="28803" y="29763"/>
                </a:lnTo>
                <a:lnTo>
                  <a:pt x="26883" y="28803"/>
                </a:lnTo>
                <a:lnTo>
                  <a:pt x="24963" y="27843"/>
                </a:lnTo>
                <a:lnTo>
                  <a:pt x="23042" y="27843"/>
                </a:lnTo>
                <a:lnTo>
                  <a:pt x="21122" y="26883"/>
                </a:lnTo>
                <a:lnTo>
                  <a:pt x="20162" y="25923"/>
                </a:lnTo>
                <a:lnTo>
                  <a:pt x="18242" y="24963"/>
                </a:lnTo>
                <a:lnTo>
                  <a:pt x="16322" y="24002"/>
                </a:lnTo>
                <a:lnTo>
                  <a:pt x="15361" y="23042"/>
                </a:lnTo>
                <a:lnTo>
                  <a:pt x="14401" y="22082"/>
                </a:lnTo>
                <a:lnTo>
                  <a:pt x="13441" y="21122"/>
                </a:lnTo>
                <a:lnTo>
                  <a:pt x="12481" y="20162"/>
                </a:lnTo>
                <a:lnTo>
                  <a:pt x="11521" y="19202"/>
                </a:lnTo>
                <a:lnTo>
                  <a:pt x="11521" y="15361"/>
                </a:lnTo>
                <a:lnTo>
                  <a:pt x="12481" y="14401"/>
                </a:lnTo>
                <a:lnTo>
                  <a:pt x="12481" y="13441"/>
                </a:lnTo>
                <a:lnTo>
                  <a:pt x="13441" y="12481"/>
                </a:lnTo>
                <a:lnTo>
                  <a:pt x="13441" y="11521"/>
                </a:lnTo>
                <a:lnTo>
                  <a:pt x="14401" y="10561"/>
                </a:lnTo>
                <a:lnTo>
                  <a:pt x="15361" y="10561"/>
                </a:lnTo>
                <a:lnTo>
                  <a:pt x="17282" y="9601"/>
                </a:lnTo>
                <a:lnTo>
                  <a:pt x="18242" y="8641"/>
                </a:lnTo>
                <a:lnTo>
                  <a:pt x="26883" y="8641"/>
                </a:lnTo>
                <a:lnTo>
                  <a:pt x="28803" y="9601"/>
                </a:lnTo>
                <a:lnTo>
                  <a:pt x="30723" y="9601"/>
                </a:lnTo>
                <a:lnTo>
                  <a:pt x="31683" y="10561"/>
                </a:lnTo>
                <a:lnTo>
                  <a:pt x="32644" y="10561"/>
                </a:lnTo>
                <a:lnTo>
                  <a:pt x="33604" y="11521"/>
                </a:lnTo>
                <a:lnTo>
                  <a:pt x="34564" y="11521"/>
                </a:lnTo>
                <a:lnTo>
                  <a:pt x="35524" y="12481"/>
                </a:lnTo>
                <a:lnTo>
                  <a:pt x="36484" y="12481"/>
                </a:lnTo>
                <a:lnTo>
                  <a:pt x="37444" y="13441"/>
                </a:lnTo>
                <a:lnTo>
                  <a:pt x="38404" y="12481"/>
                </a:lnTo>
                <a:lnTo>
                  <a:pt x="39364" y="11521"/>
                </a:lnTo>
                <a:lnTo>
                  <a:pt x="39364" y="5760"/>
                </a:lnTo>
                <a:lnTo>
                  <a:pt x="38404" y="5760"/>
                </a:lnTo>
                <a:lnTo>
                  <a:pt x="38404" y="3840"/>
                </a:lnTo>
                <a:lnTo>
                  <a:pt x="37444" y="3840"/>
                </a:lnTo>
                <a:lnTo>
                  <a:pt x="36484" y="2880"/>
                </a:lnTo>
                <a:lnTo>
                  <a:pt x="35524" y="2880"/>
                </a:lnTo>
                <a:lnTo>
                  <a:pt x="34564" y="1920"/>
                </a:lnTo>
                <a:lnTo>
                  <a:pt x="33604" y="1920"/>
                </a:lnTo>
                <a:lnTo>
                  <a:pt x="32644" y="960"/>
                </a:lnTo>
                <a:lnTo>
                  <a:pt x="29763" y="960"/>
                </a:lnTo>
                <a:lnTo>
                  <a:pt x="27843" y="0"/>
                </a:lnTo>
                <a:lnTo>
                  <a:pt x="19202" y="0"/>
                </a:lnTo>
                <a:lnTo>
                  <a:pt x="16322" y="960"/>
                </a:lnTo>
                <a:lnTo>
                  <a:pt x="13441" y="1920"/>
                </a:lnTo>
                <a:lnTo>
                  <a:pt x="10561" y="2880"/>
                </a:lnTo>
                <a:lnTo>
                  <a:pt x="8641" y="3840"/>
                </a:lnTo>
                <a:lnTo>
                  <a:pt x="6720" y="5760"/>
                </a:lnTo>
                <a:lnTo>
                  <a:pt x="4800" y="6720"/>
                </a:lnTo>
                <a:lnTo>
                  <a:pt x="3840" y="8641"/>
                </a:lnTo>
                <a:lnTo>
                  <a:pt x="2880" y="10561"/>
                </a:lnTo>
                <a:lnTo>
                  <a:pt x="1920" y="13441"/>
                </a:lnTo>
                <a:lnTo>
                  <a:pt x="1920" y="23042"/>
                </a:lnTo>
                <a:lnTo>
                  <a:pt x="2880" y="24002"/>
                </a:lnTo>
                <a:lnTo>
                  <a:pt x="3840" y="25923"/>
                </a:lnTo>
                <a:lnTo>
                  <a:pt x="4800" y="27843"/>
                </a:lnTo>
                <a:lnTo>
                  <a:pt x="6720" y="29763"/>
                </a:lnTo>
                <a:lnTo>
                  <a:pt x="7680" y="30723"/>
                </a:lnTo>
                <a:lnTo>
                  <a:pt x="9601" y="31683"/>
                </a:lnTo>
                <a:lnTo>
                  <a:pt x="10561" y="32644"/>
                </a:lnTo>
                <a:lnTo>
                  <a:pt x="12481" y="33604"/>
                </a:lnTo>
                <a:lnTo>
                  <a:pt x="14401" y="34564"/>
                </a:lnTo>
                <a:lnTo>
                  <a:pt x="16322" y="35524"/>
                </a:lnTo>
                <a:lnTo>
                  <a:pt x="18242" y="36484"/>
                </a:lnTo>
                <a:lnTo>
                  <a:pt x="20162" y="36484"/>
                </a:lnTo>
                <a:lnTo>
                  <a:pt x="22082" y="37444"/>
                </a:lnTo>
                <a:lnTo>
                  <a:pt x="24002" y="38404"/>
                </a:lnTo>
                <a:lnTo>
                  <a:pt x="24963" y="39364"/>
                </a:lnTo>
                <a:lnTo>
                  <a:pt x="26883" y="39364"/>
                </a:lnTo>
                <a:lnTo>
                  <a:pt x="27843" y="40325"/>
                </a:lnTo>
                <a:lnTo>
                  <a:pt x="29763" y="41285"/>
                </a:lnTo>
                <a:lnTo>
                  <a:pt x="29763" y="43190"/>
                </a:lnTo>
                <a:lnTo>
                  <a:pt x="30723" y="44165"/>
                </a:lnTo>
                <a:lnTo>
                  <a:pt x="31683" y="45125"/>
                </a:lnTo>
                <a:lnTo>
                  <a:pt x="31683" y="48966"/>
                </a:lnTo>
                <a:lnTo>
                  <a:pt x="30723" y="49910"/>
                </a:lnTo>
                <a:lnTo>
                  <a:pt x="30723" y="50871"/>
                </a:lnTo>
                <a:lnTo>
                  <a:pt x="29763" y="52806"/>
                </a:lnTo>
                <a:lnTo>
                  <a:pt x="28803" y="53751"/>
                </a:lnTo>
                <a:lnTo>
                  <a:pt x="27843" y="54711"/>
                </a:lnTo>
                <a:lnTo>
                  <a:pt x="26883" y="54711"/>
                </a:lnTo>
                <a:lnTo>
                  <a:pt x="25923" y="55686"/>
                </a:lnTo>
                <a:lnTo>
                  <a:pt x="24002" y="55686"/>
                </a:lnTo>
                <a:lnTo>
                  <a:pt x="23042" y="56631"/>
                </a:lnTo>
                <a:lnTo>
                  <a:pt x="14401" y="56631"/>
                </a:lnTo>
                <a:lnTo>
                  <a:pt x="12481" y="55686"/>
                </a:lnTo>
                <a:lnTo>
                  <a:pt x="10561" y="54711"/>
                </a:lnTo>
                <a:lnTo>
                  <a:pt x="8641" y="54711"/>
                </a:lnTo>
                <a:lnTo>
                  <a:pt x="7680" y="53751"/>
                </a:lnTo>
                <a:lnTo>
                  <a:pt x="5760" y="52806"/>
                </a:lnTo>
                <a:lnTo>
                  <a:pt x="4800" y="52806"/>
                </a:lnTo>
                <a:lnTo>
                  <a:pt x="3840" y="51846"/>
                </a:lnTo>
                <a:lnTo>
                  <a:pt x="2880" y="50871"/>
                </a:lnTo>
                <a:lnTo>
                  <a:pt x="960" y="50871"/>
                </a:lnTo>
                <a:lnTo>
                  <a:pt x="960" y="51846"/>
                </a:lnTo>
                <a:lnTo>
                  <a:pt x="0" y="51846"/>
                </a:lnTo>
                <a:lnTo>
                  <a:pt x="0" y="58552"/>
                </a:lnTo>
                <a:lnTo>
                  <a:pt x="960" y="5952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" name="object 239"/>
          <p:cNvSpPr/>
          <p:nvPr/>
        </p:nvSpPr>
        <p:spPr>
          <a:xfrm>
            <a:off x="6118128" y="2053148"/>
            <a:ext cx="88315" cy="64312"/>
          </a:xfrm>
          <a:custGeom>
            <a:avLst/>
            <a:gdLst/>
            <a:ahLst/>
            <a:cxnLst/>
            <a:rect l="l" t="t" r="r" b="b"/>
            <a:pathLst>
              <a:path w="88315" h="64312">
                <a:moveTo>
                  <a:pt x="88315" y="24963"/>
                </a:moveTo>
                <a:lnTo>
                  <a:pt x="88315" y="21122"/>
                </a:lnTo>
                <a:lnTo>
                  <a:pt x="87355" y="18242"/>
                </a:lnTo>
                <a:lnTo>
                  <a:pt x="86395" y="15361"/>
                </a:lnTo>
                <a:lnTo>
                  <a:pt x="86395" y="12481"/>
                </a:lnTo>
                <a:lnTo>
                  <a:pt x="84475" y="9601"/>
                </a:lnTo>
                <a:lnTo>
                  <a:pt x="83515" y="7680"/>
                </a:lnTo>
                <a:lnTo>
                  <a:pt x="81594" y="4800"/>
                </a:lnTo>
                <a:lnTo>
                  <a:pt x="79674" y="2880"/>
                </a:lnTo>
                <a:lnTo>
                  <a:pt x="76794" y="1920"/>
                </a:lnTo>
                <a:lnTo>
                  <a:pt x="74874" y="960"/>
                </a:lnTo>
                <a:lnTo>
                  <a:pt x="71033" y="0"/>
                </a:lnTo>
                <a:lnTo>
                  <a:pt x="64328" y="0"/>
                </a:lnTo>
                <a:lnTo>
                  <a:pt x="62392" y="960"/>
                </a:lnTo>
                <a:lnTo>
                  <a:pt x="61447" y="960"/>
                </a:lnTo>
                <a:lnTo>
                  <a:pt x="59512" y="1920"/>
                </a:lnTo>
                <a:lnTo>
                  <a:pt x="57607" y="2880"/>
                </a:lnTo>
                <a:lnTo>
                  <a:pt x="56647" y="3840"/>
                </a:lnTo>
                <a:lnTo>
                  <a:pt x="54726" y="4800"/>
                </a:lnTo>
                <a:lnTo>
                  <a:pt x="52791" y="6720"/>
                </a:lnTo>
                <a:lnTo>
                  <a:pt x="50886" y="7680"/>
                </a:lnTo>
                <a:lnTo>
                  <a:pt x="48950" y="9601"/>
                </a:lnTo>
                <a:lnTo>
                  <a:pt x="47045" y="11521"/>
                </a:lnTo>
                <a:lnTo>
                  <a:pt x="46085" y="9601"/>
                </a:lnTo>
                <a:lnTo>
                  <a:pt x="45125" y="8641"/>
                </a:lnTo>
                <a:lnTo>
                  <a:pt x="44165" y="6720"/>
                </a:lnTo>
                <a:lnTo>
                  <a:pt x="43205" y="5760"/>
                </a:lnTo>
                <a:lnTo>
                  <a:pt x="42245" y="3840"/>
                </a:lnTo>
                <a:lnTo>
                  <a:pt x="40325" y="2880"/>
                </a:lnTo>
                <a:lnTo>
                  <a:pt x="39364" y="1920"/>
                </a:lnTo>
                <a:lnTo>
                  <a:pt x="37444" y="960"/>
                </a:lnTo>
                <a:lnTo>
                  <a:pt x="35524" y="960"/>
                </a:lnTo>
                <a:lnTo>
                  <a:pt x="33604" y="0"/>
                </a:lnTo>
                <a:lnTo>
                  <a:pt x="25923" y="0"/>
                </a:lnTo>
                <a:lnTo>
                  <a:pt x="22082" y="960"/>
                </a:lnTo>
                <a:lnTo>
                  <a:pt x="19202" y="2880"/>
                </a:lnTo>
                <a:lnTo>
                  <a:pt x="16322" y="4800"/>
                </a:lnTo>
                <a:lnTo>
                  <a:pt x="12481" y="6720"/>
                </a:lnTo>
                <a:lnTo>
                  <a:pt x="9601" y="10561"/>
                </a:lnTo>
                <a:lnTo>
                  <a:pt x="9601" y="1920"/>
                </a:lnTo>
                <a:lnTo>
                  <a:pt x="8641" y="1920"/>
                </a:lnTo>
                <a:lnTo>
                  <a:pt x="76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63367"/>
                </a:lnTo>
                <a:lnTo>
                  <a:pt x="960" y="64312"/>
                </a:lnTo>
                <a:lnTo>
                  <a:pt x="9601" y="64312"/>
                </a:lnTo>
                <a:lnTo>
                  <a:pt x="9601" y="63367"/>
                </a:lnTo>
                <a:lnTo>
                  <a:pt x="10561" y="63367"/>
                </a:lnTo>
                <a:lnTo>
                  <a:pt x="10561" y="21122"/>
                </a:lnTo>
                <a:lnTo>
                  <a:pt x="13441" y="17282"/>
                </a:lnTo>
                <a:lnTo>
                  <a:pt x="16322" y="14401"/>
                </a:lnTo>
                <a:lnTo>
                  <a:pt x="19202" y="12481"/>
                </a:lnTo>
                <a:lnTo>
                  <a:pt x="21122" y="10561"/>
                </a:lnTo>
                <a:lnTo>
                  <a:pt x="24002" y="9601"/>
                </a:lnTo>
                <a:lnTo>
                  <a:pt x="29763" y="9601"/>
                </a:lnTo>
                <a:lnTo>
                  <a:pt x="31683" y="10561"/>
                </a:lnTo>
                <a:lnTo>
                  <a:pt x="33604" y="11521"/>
                </a:lnTo>
                <a:lnTo>
                  <a:pt x="34564" y="12481"/>
                </a:lnTo>
                <a:lnTo>
                  <a:pt x="35524" y="14401"/>
                </a:lnTo>
                <a:lnTo>
                  <a:pt x="36484" y="15361"/>
                </a:lnTo>
                <a:lnTo>
                  <a:pt x="37444" y="17282"/>
                </a:lnTo>
                <a:lnTo>
                  <a:pt x="37444" y="19202"/>
                </a:lnTo>
                <a:lnTo>
                  <a:pt x="38404" y="21122"/>
                </a:lnTo>
                <a:lnTo>
                  <a:pt x="38404" y="63367"/>
                </a:lnTo>
                <a:lnTo>
                  <a:pt x="39364" y="63367"/>
                </a:lnTo>
                <a:lnTo>
                  <a:pt x="39364" y="64312"/>
                </a:lnTo>
                <a:lnTo>
                  <a:pt x="48006" y="64312"/>
                </a:lnTo>
                <a:lnTo>
                  <a:pt x="48006" y="63367"/>
                </a:lnTo>
                <a:lnTo>
                  <a:pt x="48950" y="63367"/>
                </a:lnTo>
                <a:lnTo>
                  <a:pt x="48950" y="21122"/>
                </a:lnTo>
                <a:lnTo>
                  <a:pt x="51846" y="17282"/>
                </a:lnTo>
                <a:lnTo>
                  <a:pt x="54726" y="14401"/>
                </a:lnTo>
                <a:lnTo>
                  <a:pt x="57607" y="12481"/>
                </a:lnTo>
                <a:lnTo>
                  <a:pt x="60487" y="10561"/>
                </a:lnTo>
                <a:lnTo>
                  <a:pt x="62392" y="9601"/>
                </a:lnTo>
                <a:lnTo>
                  <a:pt x="69128" y="9601"/>
                </a:lnTo>
                <a:lnTo>
                  <a:pt x="70073" y="10561"/>
                </a:lnTo>
                <a:lnTo>
                  <a:pt x="72009" y="11521"/>
                </a:lnTo>
                <a:lnTo>
                  <a:pt x="72953" y="12481"/>
                </a:lnTo>
                <a:lnTo>
                  <a:pt x="73913" y="14401"/>
                </a:lnTo>
                <a:lnTo>
                  <a:pt x="74874" y="15361"/>
                </a:lnTo>
                <a:lnTo>
                  <a:pt x="75849" y="17282"/>
                </a:lnTo>
                <a:lnTo>
                  <a:pt x="75849" y="19202"/>
                </a:lnTo>
                <a:lnTo>
                  <a:pt x="76794" y="21122"/>
                </a:lnTo>
                <a:lnTo>
                  <a:pt x="76794" y="63367"/>
                </a:lnTo>
                <a:lnTo>
                  <a:pt x="77754" y="63367"/>
                </a:lnTo>
                <a:lnTo>
                  <a:pt x="77754" y="64312"/>
                </a:lnTo>
                <a:lnTo>
                  <a:pt x="86395" y="64312"/>
                </a:lnTo>
                <a:lnTo>
                  <a:pt x="87355" y="63367"/>
                </a:lnTo>
                <a:lnTo>
                  <a:pt x="88315" y="62392"/>
                </a:lnTo>
                <a:lnTo>
                  <a:pt x="88315" y="2496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" name="object 240"/>
          <p:cNvSpPr/>
          <p:nvPr/>
        </p:nvSpPr>
        <p:spPr>
          <a:xfrm>
            <a:off x="6221806" y="2056988"/>
            <a:ext cx="16322" cy="59527"/>
          </a:xfrm>
          <a:custGeom>
            <a:avLst/>
            <a:gdLst/>
            <a:ahLst/>
            <a:cxnLst/>
            <a:rect l="l" t="t" r="r" b="b"/>
            <a:pathLst>
              <a:path w="16322" h="59527">
                <a:moveTo>
                  <a:pt x="960" y="38404"/>
                </a:moveTo>
                <a:lnTo>
                  <a:pt x="1920" y="43190"/>
                </a:lnTo>
                <a:lnTo>
                  <a:pt x="2880" y="47030"/>
                </a:lnTo>
                <a:lnTo>
                  <a:pt x="4800" y="49911"/>
                </a:lnTo>
                <a:lnTo>
                  <a:pt x="6720" y="52791"/>
                </a:lnTo>
                <a:lnTo>
                  <a:pt x="9601" y="55686"/>
                </a:lnTo>
                <a:lnTo>
                  <a:pt x="12481" y="57591"/>
                </a:lnTo>
                <a:lnTo>
                  <a:pt x="16322" y="59527"/>
                </a:lnTo>
                <a:lnTo>
                  <a:pt x="15361" y="45125"/>
                </a:lnTo>
                <a:lnTo>
                  <a:pt x="13441" y="43190"/>
                </a:lnTo>
                <a:lnTo>
                  <a:pt x="12481" y="40325"/>
                </a:lnTo>
                <a:lnTo>
                  <a:pt x="12481" y="37444"/>
                </a:lnTo>
                <a:lnTo>
                  <a:pt x="11521" y="34564"/>
                </a:lnTo>
                <a:lnTo>
                  <a:pt x="11521" y="22082"/>
                </a:lnTo>
                <a:lnTo>
                  <a:pt x="12481" y="19202"/>
                </a:lnTo>
                <a:lnTo>
                  <a:pt x="13441" y="16322"/>
                </a:lnTo>
                <a:lnTo>
                  <a:pt x="14401" y="13441"/>
                </a:lnTo>
                <a:lnTo>
                  <a:pt x="13441" y="0"/>
                </a:lnTo>
                <a:lnTo>
                  <a:pt x="9601" y="2880"/>
                </a:lnTo>
                <a:lnTo>
                  <a:pt x="7680" y="5760"/>
                </a:lnTo>
                <a:lnTo>
                  <a:pt x="4800" y="8641"/>
                </a:lnTo>
                <a:lnTo>
                  <a:pt x="2880" y="11521"/>
                </a:lnTo>
                <a:lnTo>
                  <a:pt x="1920" y="16322"/>
                </a:lnTo>
                <a:lnTo>
                  <a:pt x="960" y="20162"/>
                </a:lnTo>
                <a:lnTo>
                  <a:pt x="0" y="24963"/>
                </a:lnTo>
                <a:lnTo>
                  <a:pt x="0" y="34564"/>
                </a:lnTo>
                <a:lnTo>
                  <a:pt x="960" y="3840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" name="object 241"/>
          <p:cNvSpPr/>
          <p:nvPr/>
        </p:nvSpPr>
        <p:spPr>
          <a:xfrm>
            <a:off x="6235247" y="2053148"/>
            <a:ext cx="46085" cy="65272"/>
          </a:xfrm>
          <a:custGeom>
            <a:avLst/>
            <a:gdLst/>
            <a:ahLst/>
            <a:cxnLst/>
            <a:rect l="l" t="t" r="r" b="b"/>
            <a:pathLst>
              <a:path w="46085" h="65272">
                <a:moveTo>
                  <a:pt x="7680" y="54711"/>
                </a:moveTo>
                <a:lnTo>
                  <a:pt x="4800" y="52806"/>
                </a:lnTo>
                <a:lnTo>
                  <a:pt x="2880" y="50871"/>
                </a:lnTo>
                <a:lnTo>
                  <a:pt x="1920" y="48966"/>
                </a:lnTo>
                <a:lnTo>
                  <a:pt x="2880" y="63367"/>
                </a:lnTo>
                <a:lnTo>
                  <a:pt x="6720" y="64312"/>
                </a:lnTo>
                <a:lnTo>
                  <a:pt x="10561" y="65272"/>
                </a:lnTo>
                <a:lnTo>
                  <a:pt x="21122" y="65272"/>
                </a:lnTo>
                <a:lnTo>
                  <a:pt x="24963" y="64312"/>
                </a:lnTo>
                <a:lnTo>
                  <a:pt x="28803" y="62392"/>
                </a:lnTo>
                <a:lnTo>
                  <a:pt x="32644" y="61432"/>
                </a:lnTo>
                <a:lnTo>
                  <a:pt x="35524" y="58552"/>
                </a:lnTo>
                <a:lnTo>
                  <a:pt x="38404" y="55686"/>
                </a:lnTo>
                <a:lnTo>
                  <a:pt x="41285" y="52806"/>
                </a:lnTo>
                <a:lnTo>
                  <a:pt x="43190" y="48966"/>
                </a:lnTo>
                <a:lnTo>
                  <a:pt x="44150" y="45125"/>
                </a:lnTo>
                <a:lnTo>
                  <a:pt x="45125" y="41285"/>
                </a:lnTo>
                <a:lnTo>
                  <a:pt x="46085" y="36484"/>
                </a:lnTo>
                <a:lnTo>
                  <a:pt x="46085" y="26883"/>
                </a:lnTo>
                <a:lnTo>
                  <a:pt x="45125" y="23042"/>
                </a:lnTo>
                <a:lnTo>
                  <a:pt x="44150" y="18242"/>
                </a:lnTo>
                <a:lnTo>
                  <a:pt x="43190" y="14401"/>
                </a:lnTo>
                <a:lnTo>
                  <a:pt x="41285" y="11521"/>
                </a:lnTo>
                <a:lnTo>
                  <a:pt x="38404" y="8641"/>
                </a:lnTo>
                <a:lnTo>
                  <a:pt x="36469" y="5760"/>
                </a:lnTo>
                <a:lnTo>
                  <a:pt x="33588" y="3840"/>
                </a:lnTo>
                <a:lnTo>
                  <a:pt x="29748" y="1920"/>
                </a:lnTo>
                <a:lnTo>
                  <a:pt x="25923" y="960"/>
                </a:lnTo>
                <a:lnTo>
                  <a:pt x="22082" y="0"/>
                </a:lnTo>
                <a:lnTo>
                  <a:pt x="11521" y="0"/>
                </a:lnTo>
                <a:lnTo>
                  <a:pt x="7680" y="960"/>
                </a:lnTo>
                <a:lnTo>
                  <a:pt x="3840" y="2880"/>
                </a:lnTo>
                <a:lnTo>
                  <a:pt x="0" y="3840"/>
                </a:lnTo>
                <a:lnTo>
                  <a:pt x="960" y="17282"/>
                </a:lnTo>
                <a:lnTo>
                  <a:pt x="2880" y="15361"/>
                </a:lnTo>
                <a:lnTo>
                  <a:pt x="3840" y="13441"/>
                </a:lnTo>
                <a:lnTo>
                  <a:pt x="5760" y="11521"/>
                </a:lnTo>
                <a:lnTo>
                  <a:pt x="7680" y="10561"/>
                </a:lnTo>
                <a:lnTo>
                  <a:pt x="10561" y="9601"/>
                </a:lnTo>
                <a:lnTo>
                  <a:pt x="13441" y="8641"/>
                </a:lnTo>
                <a:lnTo>
                  <a:pt x="20162" y="8641"/>
                </a:lnTo>
                <a:lnTo>
                  <a:pt x="23042" y="9601"/>
                </a:lnTo>
                <a:lnTo>
                  <a:pt x="24963" y="10561"/>
                </a:lnTo>
                <a:lnTo>
                  <a:pt x="27843" y="12481"/>
                </a:lnTo>
                <a:lnTo>
                  <a:pt x="29748" y="14401"/>
                </a:lnTo>
                <a:lnTo>
                  <a:pt x="30723" y="16322"/>
                </a:lnTo>
                <a:lnTo>
                  <a:pt x="31683" y="18242"/>
                </a:lnTo>
                <a:lnTo>
                  <a:pt x="32644" y="21122"/>
                </a:lnTo>
                <a:lnTo>
                  <a:pt x="33588" y="24002"/>
                </a:lnTo>
                <a:lnTo>
                  <a:pt x="34564" y="26883"/>
                </a:lnTo>
                <a:lnTo>
                  <a:pt x="34564" y="39364"/>
                </a:lnTo>
                <a:lnTo>
                  <a:pt x="33588" y="42245"/>
                </a:lnTo>
                <a:lnTo>
                  <a:pt x="32644" y="45125"/>
                </a:lnTo>
                <a:lnTo>
                  <a:pt x="31683" y="47030"/>
                </a:lnTo>
                <a:lnTo>
                  <a:pt x="29748" y="49910"/>
                </a:lnTo>
                <a:lnTo>
                  <a:pt x="28803" y="51846"/>
                </a:lnTo>
                <a:lnTo>
                  <a:pt x="26883" y="52806"/>
                </a:lnTo>
                <a:lnTo>
                  <a:pt x="24002" y="54711"/>
                </a:lnTo>
                <a:lnTo>
                  <a:pt x="22082" y="55686"/>
                </a:lnTo>
                <a:lnTo>
                  <a:pt x="9601" y="55686"/>
                </a:lnTo>
                <a:lnTo>
                  <a:pt x="7680" y="5471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" name="object 242"/>
          <p:cNvSpPr/>
          <p:nvPr/>
        </p:nvSpPr>
        <p:spPr>
          <a:xfrm>
            <a:off x="6297640" y="2053148"/>
            <a:ext cx="34564" cy="64312"/>
          </a:xfrm>
          <a:custGeom>
            <a:avLst/>
            <a:gdLst/>
            <a:ahLst/>
            <a:cxnLst/>
            <a:rect l="l" t="t" r="r" b="b"/>
            <a:pathLst>
              <a:path w="34564" h="64312">
                <a:moveTo>
                  <a:pt x="13441" y="19202"/>
                </a:moveTo>
                <a:lnTo>
                  <a:pt x="14401" y="17282"/>
                </a:lnTo>
                <a:lnTo>
                  <a:pt x="16322" y="15361"/>
                </a:lnTo>
                <a:lnTo>
                  <a:pt x="17282" y="14401"/>
                </a:lnTo>
                <a:lnTo>
                  <a:pt x="18242" y="13441"/>
                </a:lnTo>
                <a:lnTo>
                  <a:pt x="20162" y="12481"/>
                </a:lnTo>
                <a:lnTo>
                  <a:pt x="21122" y="11521"/>
                </a:lnTo>
                <a:lnTo>
                  <a:pt x="22082" y="10561"/>
                </a:lnTo>
                <a:lnTo>
                  <a:pt x="28803" y="10561"/>
                </a:lnTo>
                <a:lnTo>
                  <a:pt x="29763" y="11521"/>
                </a:lnTo>
                <a:lnTo>
                  <a:pt x="31683" y="11521"/>
                </a:lnTo>
                <a:lnTo>
                  <a:pt x="32644" y="12481"/>
                </a:lnTo>
                <a:lnTo>
                  <a:pt x="33604" y="12481"/>
                </a:lnTo>
                <a:lnTo>
                  <a:pt x="33604" y="11521"/>
                </a:lnTo>
                <a:lnTo>
                  <a:pt x="34564" y="10561"/>
                </a:lnTo>
                <a:lnTo>
                  <a:pt x="34564" y="1920"/>
                </a:lnTo>
                <a:lnTo>
                  <a:pt x="33604" y="1920"/>
                </a:lnTo>
                <a:lnTo>
                  <a:pt x="32644" y="960"/>
                </a:lnTo>
                <a:lnTo>
                  <a:pt x="30723" y="960"/>
                </a:lnTo>
                <a:lnTo>
                  <a:pt x="29763" y="0"/>
                </a:lnTo>
                <a:lnTo>
                  <a:pt x="23042" y="0"/>
                </a:lnTo>
                <a:lnTo>
                  <a:pt x="22082" y="960"/>
                </a:lnTo>
                <a:lnTo>
                  <a:pt x="21122" y="960"/>
                </a:lnTo>
                <a:lnTo>
                  <a:pt x="19202" y="1920"/>
                </a:lnTo>
                <a:lnTo>
                  <a:pt x="18242" y="1920"/>
                </a:lnTo>
                <a:lnTo>
                  <a:pt x="17282" y="2880"/>
                </a:lnTo>
                <a:lnTo>
                  <a:pt x="15361" y="4800"/>
                </a:lnTo>
                <a:lnTo>
                  <a:pt x="14401" y="5760"/>
                </a:lnTo>
                <a:lnTo>
                  <a:pt x="12481" y="7680"/>
                </a:lnTo>
                <a:lnTo>
                  <a:pt x="11521" y="9601"/>
                </a:lnTo>
                <a:lnTo>
                  <a:pt x="9601" y="11521"/>
                </a:lnTo>
                <a:lnTo>
                  <a:pt x="9601" y="1920"/>
                </a:lnTo>
                <a:lnTo>
                  <a:pt x="8641" y="1920"/>
                </a:lnTo>
                <a:lnTo>
                  <a:pt x="8641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63367"/>
                </a:lnTo>
                <a:lnTo>
                  <a:pt x="960" y="64312"/>
                </a:lnTo>
                <a:lnTo>
                  <a:pt x="9601" y="64312"/>
                </a:lnTo>
                <a:lnTo>
                  <a:pt x="9601" y="63367"/>
                </a:lnTo>
                <a:lnTo>
                  <a:pt x="10561" y="63367"/>
                </a:lnTo>
                <a:lnTo>
                  <a:pt x="10561" y="23042"/>
                </a:lnTo>
                <a:lnTo>
                  <a:pt x="12481" y="21122"/>
                </a:lnTo>
                <a:lnTo>
                  <a:pt x="13441" y="1920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" name="object 243"/>
          <p:cNvSpPr/>
          <p:nvPr/>
        </p:nvSpPr>
        <p:spPr>
          <a:xfrm>
            <a:off x="6338925" y="2056988"/>
            <a:ext cx="52791" cy="61432"/>
          </a:xfrm>
          <a:custGeom>
            <a:avLst/>
            <a:gdLst/>
            <a:ahLst/>
            <a:cxnLst/>
            <a:rect l="l" t="t" r="r" b="b"/>
            <a:pathLst>
              <a:path w="52791" h="61432">
                <a:moveTo>
                  <a:pt x="11521" y="20162"/>
                </a:moveTo>
                <a:lnTo>
                  <a:pt x="12481" y="18242"/>
                </a:lnTo>
                <a:lnTo>
                  <a:pt x="12481" y="16322"/>
                </a:lnTo>
                <a:lnTo>
                  <a:pt x="13441" y="0"/>
                </a:lnTo>
                <a:lnTo>
                  <a:pt x="10561" y="1920"/>
                </a:lnTo>
                <a:lnTo>
                  <a:pt x="7680" y="4800"/>
                </a:lnTo>
                <a:lnTo>
                  <a:pt x="4800" y="7680"/>
                </a:lnTo>
                <a:lnTo>
                  <a:pt x="3840" y="11521"/>
                </a:lnTo>
                <a:lnTo>
                  <a:pt x="1920" y="15361"/>
                </a:lnTo>
                <a:lnTo>
                  <a:pt x="960" y="19202"/>
                </a:lnTo>
                <a:lnTo>
                  <a:pt x="0" y="24002"/>
                </a:lnTo>
                <a:lnTo>
                  <a:pt x="0" y="34564"/>
                </a:lnTo>
                <a:lnTo>
                  <a:pt x="960" y="39349"/>
                </a:lnTo>
                <a:lnTo>
                  <a:pt x="1920" y="43190"/>
                </a:lnTo>
                <a:lnTo>
                  <a:pt x="2880" y="47030"/>
                </a:lnTo>
                <a:lnTo>
                  <a:pt x="4800" y="50871"/>
                </a:lnTo>
                <a:lnTo>
                  <a:pt x="7680" y="53751"/>
                </a:lnTo>
                <a:lnTo>
                  <a:pt x="10561" y="55686"/>
                </a:lnTo>
                <a:lnTo>
                  <a:pt x="13441" y="57591"/>
                </a:lnTo>
                <a:lnTo>
                  <a:pt x="17282" y="59527"/>
                </a:lnTo>
                <a:lnTo>
                  <a:pt x="21122" y="60472"/>
                </a:lnTo>
                <a:lnTo>
                  <a:pt x="24963" y="61432"/>
                </a:lnTo>
                <a:lnTo>
                  <a:pt x="35524" y="61432"/>
                </a:lnTo>
                <a:lnTo>
                  <a:pt x="37429" y="60472"/>
                </a:lnTo>
                <a:lnTo>
                  <a:pt x="40325" y="60472"/>
                </a:lnTo>
                <a:lnTo>
                  <a:pt x="42230" y="59527"/>
                </a:lnTo>
                <a:lnTo>
                  <a:pt x="44165" y="59527"/>
                </a:lnTo>
                <a:lnTo>
                  <a:pt x="46070" y="58552"/>
                </a:lnTo>
                <a:lnTo>
                  <a:pt x="47990" y="58552"/>
                </a:lnTo>
                <a:lnTo>
                  <a:pt x="48950" y="57591"/>
                </a:lnTo>
                <a:lnTo>
                  <a:pt x="49911" y="57591"/>
                </a:lnTo>
                <a:lnTo>
                  <a:pt x="50886" y="56631"/>
                </a:lnTo>
                <a:lnTo>
                  <a:pt x="51831" y="56631"/>
                </a:lnTo>
                <a:lnTo>
                  <a:pt x="51831" y="53751"/>
                </a:lnTo>
                <a:lnTo>
                  <a:pt x="52791" y="53751"/>
                </a:lnTo>
                <a:lnTo>
                  <a:pt x="52791" y="51846"/>
                </a:lnTo>
                <a:lnTo>
                  <a:pt x="51831" y="50871"/>
                </a:lnTo>
                <a:lnTo>
                  <a:pt x="51831" y="48005"/>
                </a:lnTo>
                <a:lnTo>
                  <a:pt x="48950" y="48005"/>
                </a:lnTo>
                <a:lnTo>
                  <a:pt x="47990" y="48966"/>
                </a:lnTo>
                <a:lnTo>
                  <a:pt x="47045" y="48966"/>
                </a:lnTo>
                <a:lnTo>
                  <a:pt x="46070" y="49911"/>
                </a:lnTo>
                <a:lnTo>
                  <a:pt x="44165" y="49911"/>
                </a:lnTo>
                <a:lnTo>
                  <a:pt x="42230" y="50871"/>
                </a:lnTo>
                <a:lnTo>
                  <a:pt x="40325" y="51846"/>
                </a:lnTo>
                <a:lnTo>
                  <a:pt x="38389" y="51846"/>
                </a:lnTo>
                <a:lnTo>
                  <a:pt x="36484" y="52791"/>
                </a:lnTo>
                <a:lnTo>
                  <a:pt x="27828" y="52791"/>
                </a:lnTo>
                <a:lnTo>
                  <a:pt x="23987" y="51846"/>
                </a:lnTo>
                <a:lnTo>
                  <a:pt x="22082" y="50871"/>
                </a:lnTo>
                <a:lnTo>
                  <a:pt x="19202" y="49911"/>
                </a:lnTo>
                <a:lnTo>
                  <a:pt x="17282" y="48966"/>
                </a:lnTo>
                <a:lnTo>
                  <a:pt x="16322" y="47030"/>
                </a:lnTo>
                <a:lnTo>
                  <a:pt x="14401" y="45125"/>
                </a:lnTo>
                <a:lnTo>
                  <a:pt x="13441" y="42245"/>
                </a:lnTo>
                <a:lnTo>
                  <a:pt x="12481" y="40325"/>
                </a:lnTo>
                <a:lnTo>
                  <a:pt x="11521" y="37444"/>
                </a:lnTo>
                <a:lnTo>
                  <a:pt x="11521" y="201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" name="object 244"/>
          <p:cNvSpPr/>
          <p:nvPr/>
        </p:nvSpPr>
        <p:spPr>
          <a:xfrm>
            <a:off x="6350447" y="2053148"/>
            <a:ext cx="43190" cy="34564"/>
          </a:xfrm>
          <a:custGeom>
            <a:avLst/>
            <a:gdLst/>
            <a:ahLst/>
            <a:cxnLst/>
            <a:rect l="l" t="t" r="r" b="b"/>
            <a:pathLst>
              <a:path w="43190" h="34564">
                <a:moveTo>
                  <a:pt x="39364" y="10561"/>
                </a:moveTo>
                <a:lnTo>
                  <a:pt x="37429" y="8641"/>
                </a:lnTo>
                <a:lnTo>
                  <a:pt x="35524" y="5760"/>
                </a:lnTo>
                <a:lnTo>
                  <a:pt x="32644" y="3840"/>
                </a:lnTo>
                <a:lnTo>
                  <a:pt x="28803" y="1920"/>
                </a:lnTo>
                <a:lnTo>
                  <a:pt x="25908" y="960"/>
                </a:lnTo>
                <a:lnTo>
                  <a:pt x="22082" y="0"/>
                </a:lnTo>
                <a:lnTo>
                  <a:pt x="12466" y="0"/>
                </a:lnTo>
                <a:lnTo>
                  <a:pt x="8641" y="960"/>
                </a:lnTo>
                <a:lnTo>
                  <a:pt x="5760" y="1920"/>
                </a:lnTo>
                <a:lnTo>
                  <a:pt x="1920" y="3840"/>
                </a:lnTo>
                <a:lnTo>
                  <a:pt x="960" y="20162"/>
                </a:lnTo>
                <a:lnTo>
                  <a:pt x="1920" y="17282"/>
                </a:lnTo>
                <a:lnTo>
                  <a:pt x="2880" y="15361"/>
                </a:lnTo>
                <a:lnTo>
                  <a:pt x="4800" y="14401"/>
                </a:lnTo>
                <a:lnTo>
                  <a:pt x="5760" y="12481"/>
                </a:lnTo>
                <a:lnTo>
                  <a:pt x="7680" y="10561"/>
                </a:lnTo>
                <a:lnTo>
                  <a:pt x="9601" y="9601"/>
                </a:lnTo>
                <a:lnTo>
                  <a:pt x="11521" y="8641"/>
                </a:lnTo>
                <a:lnTo>
                  <a:pt x="22082" y="8641"/>
                </a:lnTo>
                <a:lnTo>
                  <a:pt x="25908" y="10561"/>
                </a:lnTo>
                <a:lnTo>
                  <a:pt x="28803" y="13441"/>
                </a:lnTo>
                <a:lnTo>
                  <a:pt x="31683" y="16322"/>
                </a:lnTo>
                <a:lnTo>
                  <a:pt x="32644" y="21122"/>
                </a:lnTo>
                <a:lnTo>
                  <a:pt x="32644" y="26883"/>
                </a:lnTo>
                <a:lnTo>
                  <a:pt x="0" y="26883"/>
                </a:lnTo>
                <a:lnTo>
                  <a:pt x="0" y="34564"/>
                </a:lnTo>
                <a:lnTo>
                  <a:pt x="41269" y="34564"/>
                </a:lnTo>
                <a:lnTo>
                  <a:pt x="42230" y="33604"/>
                </a:lnTo>
                <a:lnTo>
                  <a:pt x="43190" y="32644"/>
                </a:lnTo>
                <a:lnTo>
                  <a:pt x="43190" y="20162"/>
                </a:lnTo>
                <a:lnTo>
                  <a:pt x="42230" y="17282"/>
                </a:lnTo>
                <a:lnTo>
                  <a:pt x="41269" y="13441"/>
                </a:lnTo>
                <a:lnTo>
                  <a:pt x="39364" y="105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" name="object 245"/>
          <p:cNvSpPr/>
          <p:nvPr/>
        </p:nvSpPr>
        <p:spPr>
          <a:xfrm>
            <a:off x="2109092" y="2360340"/>
            <a:ext cx="28043" cy="11521"/>
          </a:xfrm>
          <a:custGeom>
            <a:avLst/>
            <a:gdLst/>
            <a:ahLst/>
            <a:cxnLst/>
            <a:rect l="l" t="t" r="r" b="b"/>
            <a:pathLst>
              <a:path w="28043" h="11521">
                <a:moveTo>
                  <a:pt x="28043" y="0"/>
                </a:moveTo>
                <a:lnTo>
                  <a:pt x="27082" y="0"/>
                </a:lnTo>
                <a:lnTo>
                  <a:pt x="25301" y="1187"/>
                </a:lnTo>
                <a:lnTo>
                  <a:pt x="25162" y="1920"/>
                </a:lnTo>
                <a:lnTo>
                  <a:pt x="24202" y="1920"/>
                </a:lnTo>
                <a:lnTo>
                  <a:pt x="1159" y="9601"/>
                </a:lnTo>
                <a:lnTo>
                  <a:pt x="199" y="10561"/>
                </a:lnTo>
                <a:lnTo>
                  <a:pt x="0" y="11521"/>
                </a:lnTo>
                <a:lnTo>
                  <a:pt x="28043" y="11521"/>
                </a:lnTo>
                <a:lnTo>
                  <a:pt x="26122" y="960"/>
                </a:lnTo>
                <a:lnTo>
                  <a:pt x="28043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" name="object 246"/>
          <p:cNvSpPr/>
          <p:nvPr/>
        </p:nvSpPr>
        <p:spPr>
          <a:xfrm>
            <a:off x="2106411" y="2310414"/>
            <a:ext cx="44165" cy="72947"/>
          </a:xfrm>
          <a:custGeom>
            <a:avLst/>
            <a:gdLst/>
            <a:ahLst/>
            <a:cxnLst/>
            <a:rect l="l" t="t" r="r" b="b"/>
            <a:pathLst>
              <a:path w="44165" h="72947">
                <a:moveTo>
                  <a:pt x="44165" y="0"/>
                </a:moveTo>
                <a:lnTo>
                  <a:pt x="32644" y="0"/>
                </a:lnTo>
                <a:lnTo>
                  <a:pt x="32644" y="5760"/>
                </a:lnTo>
                <a:lnTo>
                  <a:pt x="32196" y="13951"/>
                </a:lnTo>
                <a:lnTo>
                  <a:pt x="31487" y="26583"/>
                </a:lnTo>
                <a:lnTo>
                  <a:pt x="30234" y="39214"/>
                </a:lnTo>
                <a:lnTo>
                  <a:pt x="28207" y="49926"/>
                </a:lnTo>
                <a:lnTo>
                  <a:pt x="27843" y="50886"/>
                </a:lnTo>
                <a:lnTo>
                  <a:pt x="28207" y="49926"/>
                </a:lnTo>
                <a:lnTo>
                  <a:pt x="0" y="49926"/>
                </a:lnTo>
                <a:lnTo>
                  <a:pt x="1920" y="61447"/>
                </a:lnTo>
                <a:lnTo>
                  <a:pt x="290" y="72947"/>
                </a:lnTo>
                <a:lnTo>
                  <a:pt x="2680" y="61447"/>
                </a:lnTo>
                <a:lnTo>
                  <a:pt x="2880" y="60487"/>
                </a:lnTo>
                <a:lnTo>
                  <a:pt x="3840" y="59527"/>
                </a:lnTo>
                <a:lnTo>
                  <a:pt x="26883" y="51846"/>
                </a:lnTo>
                <a:lnTo>
                  <a:pt x="27982" y="51113"/>
                </a:lnTo>
                <a:lnTo>
                  <a:pt x="29763" y="49926"/>
                </a:lnTo>
                <a:lnTo>
                  <a:pt x="30723" y="49926"/>
                </a:lnTo>
                <a:lnTo>
                  <a:pt x="28803" y="50886"/>
                </a:lnTo>
                <a:lnTo>
                  <a:pt x="30723" y="61447"/>
                </a:lnTo>
                <a:lnTo>
                  <a:pt x="32644" y="61447"/>
                </a:lnTo>
                <a:lnTo>
                  <a:pt x="32644" y="60487"/>
                </a:lnTo>
                <a:lnTo>
                  <a:pt x="33604" y="60487"/>
                </a:lnTo>
                <a:lnTo>
                  <a:pt x="34564" y="59527"/>
                </a:lnTo>
                <a:lnTo>
                  <a:pt x="35524" y="59527"/>
                </a:lnTo>
                <a:lnTo>
                  <a:pt x="36484" y="58567"/>
                </a:lnTo>
                <a:lnTo>
                  <a:pt x="36484" y="57607"/>
                </a:lnTo>
                <a:lnTo>
                  <a:pt x="37444" y="57607"/>
                </a:lnTo>
                <a:lnTo>
                  <a:pt x="38404" y="55686"/>
                </a:lnTo>
                <a:lnTo>
                  <a:pt x="41127" y="44100"/>
                </a:lnTo>
                <a:lnTo>
                  <a:pt x="42701" y="31359"/>
                </a:lnTo>
                <a:lnTo>
                  <a:pt x="43528" y="18424"/>
                </a:lnTo>
                <a:lnTo>
                  <a:pt x="44165" y="5760"/>
                </a:lnTo>
                <a:lnTo>
                  <a:pt x="44165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" name="object 247"/>
          <p:cNvSpPr/>
          <p:nvPr/>
        </p:nvSpPr>
        <p:spPr>
          <a:xfrm>
            <a:off x="2061286" y="2354312"/>
            <a:ext cx="43205" cy="73220"/>
          </a:xfrm>
          <a:custGeom>
            <a:avLst/>
            <a:gdLst/>
            <a:ahLst/>
            <a:cxnLst/>
            <a:rect l="l" t="t" r="r" b="b"/>
            <a:pathLst>
              <a:path w="43205" h="73220">
                <a:moveTo>
                  <a:pt x="34564" y="73220"/>
                </a:moveTo>
                <a:lnTo>
                  <a:pt x="40325" y="73220"/>
                </a:lnTo>
                <a:lnTo>
                  <a:pt x="43205" y="70340"/>
                </a:lnTo>
                <a:lnTo>
                  <a:pt x="43205" y="61699"/>
                </a:lnTo>
                <a:lnTo>
                  <a:pt x="42740" y="50274"/>
                </a:lnTo>
                <a:lnTo>
                  <a:pt x="42169" y="37496"/>
                </a:lnTo>
                <a:lnTo>
                  <a:pt x="40695" y="24890"/>
                </a:lnTo>
                <a:lnTo>
                  <a:pt x="38404" y="11788"/>
                </a:lnTo>
                <a:lnTo>
                  <a:pt x="37769" y="13962"/>
                </a:lnTo>
                <a:lnTo>
                  <a:pt x="37444" y="12748"/>
                </a:lnTo>
                <a:lnTo>
                  <a:pt x="36484" y="9868"/>
                </a:lnTo>
                <a:lnTo>
                  <a:pt x="35524" y="8908"/>
                </a:lnTo>
                <a:lnTo>
                  <a:pt x="35396" y="22088"/>
                </a:lnTo>
                <a:lnTo>
                  <a:pt x="34564" y="7947"/>
                </a:lnTo>
                <a:lnTo>
                  <a:pt x="33604" y="6987"/>
                </a:lnTo>
                <a:lnTo>
                  <a:pt x="33272" y="36130"/>
                </a:lnTo>
                <a:lnTo>
                  <a:pt x="32065" y="50410"/>
                </a:lnTo>
                <a:lnTo>
                  <a:pt x="31683" y="6987"/>
                </a:lnTo>
                <a:lnTo>
                  <a:pt x="30723" y="6027"/>
                </a:lnTo>
                <a:lnTo>
                  <a:pt x="29763" y="6027"/>
                </a:lnTo>
                <a:lnTo>
                  <a:pt x="28803" y="17549"/>
                </a:lnTo>
                <a:lnTo>
                  <a:pt x="27843" y="17549"/>
                </a:lnTo>
                <a:lnTo>
                  <a:pt x="28803" y="17549"/>
                </a:lnTo>
                <a:lnTo>
                  <a:pt x="29763" y="6027"/>
                </a:lnTo>
                <a:lnTo>
                  <a:pt x="1935" y="6987"/>
                </a:lnTo>
                <a:lnTo>
                  <a:pt x="975" y="6027"/>
                </a:lnTo>
                <a:lnTo>
                  <a:pt x="1721" y="6027"/>
                </a:lnTo>
                <a:lnTo>
                  <a:pt x="381" y="0"/>
                </a:lnTo>
                <a:lnTo>
                  <a:pt x="0" y="6027"/>
                </a:lnTo>
                <a:lnTo>
                  <a:pt x="2895" y="7947"/>
                </a:lnTo>
                <a:lnTo>
                  <a:pt x="26898" y="16589"/>
                </a:lnTo>
                <a:lnTo>
                  <a:pt x="26898" y="15628"/>
                </a:lnTo>
                <a:lnTo>
                  <a:pt x="27156" y="17549"/>
                </a:lnTo>
                <a:lnTo>
                  <a:pt x="28828" y="23772"/>
                </a:lnTo>
                <a:lnTo>
                  <a:pt x="29763" y="17549"/>
                </a:lnTo>
                <a:lnTo>
                  <a:pt x="30542" y="36207"/>
                </a:lnTo>
                <a:lnTo>
                  <a:pt x="31163" y="48889"/>
                </a:lnTo>
                <a:lnTo>
                  <a:pt x="31683" y="61699"/>
                </a:lnTo>
                <a:lnTo>
                  <a:pt x="31683" y="70340"/>
                </a:lnTo>
                <a:lnTo>
                  <a:pt x="34564" y="732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" name="object 248"/>
          <p:cNvSpPr/>
          <p:nvPr/>
        </p:nvSpPr>
        <p:spPr>
          <a:xfrm>
            <a:off x="2090114" y="2371862"/>
            <a:ext cx="1713" cy="18657"/>
          </a:xfrm>
          <a:custGeom>
            <a:avLst/>
            <a:gdLst/>
            <a:ahLst/>
            <a:cxnLst/>
            <a:rect l="l" t="t" r="r" b="b"/>
            <a:pathLst>
              <a:path w="1713" h="18657">
                <a:moveTo>
                  <a:pt x="935" y="0"/>
                </a:moveTo>
                <a:lnTo>
                  <a:pt x="0" y="6223"/>
                </a:lnTo>
                <a:lnTo>
                  <a:pt x="1713" y="18657"/>
                </a:lnTo>
                <a:lnTo>
                  <a:pt x="935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" name="object 249"/>
          <p:cNvSpPr/>
          <p:nvPr/>
        </p:nvSpPr>
        <p:spPr>
          <a:xfrm>
            <a:off x="2095850" y="2362260"/>
            <a:ext cx="960" cy="14140"/>
          </a:xfrm>
          <a:custGeom>
            <a:avLst/>
            <a:gdLst/>
            <a:ahLst/>
            <a:cxnLst/>
            <a:rect l="l" t="t" r="r" b="b"/>
            <a:pathLst>
              <a:path w="960" h="14140">
                <a:moveTo>
                  <a:pt x="0" y="0"/>
                </a:moveTo>
                <a:lnTo>
                  <a:pt x="832" y="14140"/>
                </a:lnTo>
                <a:lnTo>
                  <a:pt x="960" y="96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" name="object 250"/>
          <p:cNvSpPr/>
          <p:nvPr/>
        </p:nvSpPr>
        <p:spPr>
          <a:xfrm>
            <a:off x="2047859" y="2310414"/>
            <a:ext cx="40583" cy="61447"/>
          </a:xfrm>
          <a:custGeom>
            <a:avLst/>
            <a:gdLst/>
            <a:ahLst/>
            <a:cxnLst/>
            <a:rect l="l" t="t" r="r" b="b"/>
            <a:pathLst>
              <a:path w="40583" h="61447">
                <a:moveTo>
                  <a:pt x="10561" y="0"/>
                </a:moveTo>
                <a:lnTo>
                  <a:pt x="0" y="0"/>
                </a:lnTo>
                <a:lnTo>
                  <a:pt x="0" y="5760"/>
                </a:lnTo>
                <a:lnTo>
                  <a:pt x="209" y="17329"/>
                </a:lnTo>
                <a:lnTo>
                  <a:pt x="1053" y="30792"/>
                </a:lnTo>
                <a:lnTo>
                  <a:pt x="2810" y="44104"/>
                </a:lnTo>
                <a:lnTo>
                  <a:pt x="5760" y="55686"/>
                </a:lnTo>
                <a:lnTo>
                  <a:pt x="6720" y="57607"/>
                </a:lnTo>
                <a:lnTo>
                  <a:pt x="6720" y="58567"/>
                </a:lnTo>
                <a:lnTo>
                  <a:pt x="7680" y="58567"/>
                </a:lnTo>
                <a:lnTo>
                  <a:pt x="7680" y="59527"/>
                </a:lnTo>
                <a:lnTo>
                  <a:pt x="8641" y="59527"/>
                </a:lnTo>
                <a:lnTo>
                  <a:pt x="9601" y="60487"/>
                </a:lnTo>
                <a:lnTo>
                  <a:pt x="10561" y="60487"/>
                </a:lnTo>
                <a:lnTo>
                  <a:pt x="11521" y="61447"/>
                </a:lnTo>
                <a:lnTo>
                  <a:pt x="40583" y="61447"/>
                </a:lnTo>
                <a:lnTo>
                  <a:pt x="40325" y="59527"/>
                </a:lnTo>
                <a:lnTo>
                  <a:pt x="40325" y="60487"/>
                </a:lnTo>
                <a:lnTo>
                  <a:pt x="16322" y="51846"/>
                </a:lnTo>
                <a:lnTo>
                  <a:pt x="13426" y="49926"/>
                </a:lnTo>
                <a:lnTo>
                  <a:pt x="13808" y="43898"/>
                </a:lnTo>
                <a:lnTo>
                  <a:pt x="12198" y="31126"/>
                </a:lnTo>
                <a:lnTo>
                  <a:pt x="11606" y="18244"/>
                </a:lnTo>
                <a:lnTo>
                  <a:pt x="11521" y="5760"/>
                </a:lnTo>
                <a:lnTo>
                  <a:pt x="1056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" name="object 251"/>
          <p:cNvSpPr/>
          <p:nvPr/>
        </p:nvSpPr>
        <p:spPr>
          <a:xfrm>
            <a:off x="2062261" y="2360340"/>
            <a:ext cx="28788" cy="960"/>
          </a:xfrm>
          <a:custGeom>
            <a:avLst/>
            <a:gdLst/>
            <a:ahLst/>
            <a:cxnLst/>
            <a:rect l="l" t="t" r="r" b="b"/>
            <a:pathLst>
              <a:path w="28788" h="960">
                <a:moveTo>
                  <a:pt x="960" y="960"/>
                </a:moveTo>
                <a:lnTo>
                  <a:pt x="28788" y="0"/>
                </a:lnTo>
                <a:lnTo>
                  <a:pt x="0" y="0"/>
                </a:lnTo>
                <a:lnTo>
                  <a:pt x="960" y="9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" name="object 252"/>
          <p:cNvSpPr/>
          <p:nvPr/>
        </p:nvSpPr>
        <p:spPr>
          <a:xfrm>
            <a:off x="2092970" y="2361300"/>
            <a:ext cx="1920" cy="43422"/>
          </a:xfrm>
          <a:custGeom>
            <a:avLst/>
            <a:gdLst/>
            <a:ahLst/>
            <a:cxnLst/>
            <a:rect l="l" t="t" r="r" b="b"/>
            <a:pathLst>
              <a:path w="1920" h="43422">
                <a:moveTo>
                  <a:pt x="960" y="0"/>
                </a:moveTo>
                <a:lnTo>
                  <a:pt x="0" y="0"/>
                </a:lnTo>
                <a:lnTo>
                  <a:pt x="381" y="43422"/>
                </a:lnTo>
                <a:lnTo>
                  <a:pt x="1588" y="29142"/>
                </a:lnTo>
                <a:lnTo>
                  <a:pt x="1920" y="0"/>
                </a:lnTo>
                <a:lnTo>
                  <a:pt x="96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" name="object 253"/>
          <p:cNvSpPr/>
          <p:nvPr/>
        </p:nvSpPr>
        <p:spPr>
          <a:xfrm>
            <a:off x="2099691" y="2360340"/>
            <a:ext cx="8641" cy="55671"/>
          </a:xfrm>
          <a:custGeom>
            <a:avLst/>
            <a:gdLst/>
            <a:ahLst/>
            <a:cxnLst/>
            <a:rect l="l" t="t" r="r" b="b"/>
            <a:pathLst>
              <a:path w="8641" h="55671">
                <a:moveTo>
                  <a:pt x="1920" y="1920"/>
                </a:move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5760"/>
                </a:lnTo>
                <a:lnTo>
                  <a:pt x="2290" y="18862"/>
                </a:lnTo>
                <a:lnTo>
                  <a:pt x="3764" y="31468"/>
                </a:lnTo>
                <a:lnTo>
                  <a:pt x="4335" y="44246"/>
                </a:lnTo>
                <a:lnTo>
                  <a:pt x="4800" y="55671"/>
                </a:lnTo>
                <a:lnTo>
                  <a:pt x="4882" y="48621"/>
                </a:lnTo>
                <a:lnTo>
                  <a:pt x="5522" y="35874"/>
                </a:lnTo>
                <a:lnTo>
                  <a:pt x="7010" y="23021"/>
                </a:lnTo>
                <a:lnTo>
                  <a:pt x="6720" y="11521"/>
                </a:lnTo>
                <a:lnTo>
                  <a:pt x="7010" y="23021"/>
                </a:lnTo>
                <a:lnTo>
                  <a:pt x="8641" y="11521"/>
                </a:lnTo>
                <a:lnTo>
                  <a:pt x="6720" y="0"/>
                </a:lnTo>
                <a:lnTo>
                  <a:pt x="5760" y="0"/>
                </a:lnTo>
                <a:lnTo>
                  <a:pt x="5760" y="960"/>
                </a:lnTo>
                <a:lnTo>
                  <a:pt x="2880" y="960"/>
                </a:lnTo>
                <a:lnTo>
                  <a:pt x="1920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" name="object 254"/>
          <p:cNvSpPr/>
          <p:nvPr/>
        </p:nvSpPr>
        <p:spPr>
          <a:xfrm>
            <a:off x="5354374" y="2872008"/>
            <a:ext cx="3265" cy="23475"/>
          </a:xfrm>
          <a:custGeom>
            <a:avLst/>
            <a:gdLst/>
            <a:ahLst/>
            <a:cxnLst/>
            <a:rect l="l" t="t" r="r" b="b"/>
            <a:pathLst>
              <a:path w="3265" h="23475">
                <a:moveTo>
                  <a:pt x="2012" y="10188"/>
                </a:moveTo>
                <a:lnTo>
                  <a:pt x="3265" y="23475"/>
                </a:lnTo>
                <a:lnTo>
                  <a:pt x="2501" y="0"/>
                </a:lnTo>
                <a:lnTo>
                  <a:pt x="0" y="0"/>
                </a:lnTo>
                <a:lnTo>
                  <a:pt x="2012" y="1018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" name="object 255"/>
          <p:cNvSpPr/>
          <p:nvPr/>
        </p:nvSpPr>
        <p:spPr>
          <a:xfrm>
            <a:off x="5354231" y="2860487"/>
            <a:ext cx="16085" cy="61432"/>
          </a:xfrm>
          <a:custGeom>
            <a:avLst/>
            <a:gdLst/>
            <a:ahLst/>
            <a:cxnLst/>
            <a:rect l="l" t="t" r="r" b="b"/>
            <a:pathLst>
              <a:path w="16085" h="61432">
                <a:moveTo>
                  <a:pt x="12645" y="16871"/>
                </a:moveTo>
                <a:lnTo>
                  <a:pt x="9364" y="5760"/>
                </a:lnTo>
                <a:lnTo>
                  <a:pt x="8404" y="3840"/>
                </a:lnTo>
                <a:lnTo>
                  <a:pt x="8404" y="2880"/>
                </a:lnTo>
                <a:lnTo>
                  <a:pt x="7444" y="1920"/>
                </a:lnTo>
                <a:lnTo>
                  <a:pt x="6484" y="960"/>
                </a:lnTo>
                <a:lnTo>
                  <a:pt x="5524" y="960"/>
                </a:lnTo>
                <a:lnTo>
                  <a:pt x="4564" y="0"/>
                </a:lnTo>
                <a:lnTo>
                  <a:pt x="2643" y="0"/>
                </a:lnTo>
                <a:lnTo>
                  <a:pt x="723" y="10561"/>
                </a:lnTo>
                <a:lnTo>
                  <a:pt x="0" y="10797"/>
                </a:lnTo>
                <a:lnTo>
                  <a:pt x="142" y="11521"/>
                </a:lnTo>
                <a:lnTo>
                  <a:pt x="2643" y="11521"/>
                </a:lnTo>
                <a:lnTo>
                  <a:pt x="3408" y="34996"/>
                </a:lnTo>
                <a:lnTo>
                  <a:pt x="4116" y="48035"/>
                </a:lnTo>
                <a:lnTo>
                  <a:pt x="4564" y="55671"/>
                </a:lnTo>
                <a:lnTo>
                  <a:pt x="4564" y="61432"/>
                </a:lnTo>
                <a:lnTo>
                  <a:pt x="16085" y="61432"/>
                </a:lnTo>
                <a:lnTo>
                  <a:pt x="16085" y="55671"/>
                </a:lnTo>
                <a:lnTo>
                  <a:pt x="15434" y="43572"/>
                </a:lnTo>
                <a:lnTo>
                  <a:pt x="14503" y="30115"/>
                </a:lnTo>
                <a:lnTo>
                  <a:pt x="12645" y="1687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" name="object 256"/>
          <p:cNvSpPr/>
          <p:nvPr/>
        </p:nvSpPr>
        <p:spPr>
          <a:xfrm>
            <a:off x="5318336" y="2810560"/>
            <a:ext cx="38538" cy="61447"/>
          </a:xfrm>
          <a:custGeom>
            <a:avLst/>
            <a:gdLst/>
            <a:ahLst/>
            <a:cxnLst/>
            <a:rect l="l" t="t" r="r" b="b"/>
            <a:pathLst>
              <a:path w="38538" h="61447">
                <a:moveTo>
                  <a:pt x="2054" y="58567"/>
                </a:moveTo>
                <a:lnTo>
                  <a:pt x="3014" y="58567"/>
                </a:lnTo>
                <a:lnTo>
                  <a:pt x="3974" y="59527"/>
                </a:lnTo>
                <a:lnTo>
                  <a:pt x="4889" y="30154"/>
                </a:lnTo>
                <a:lnTo>
                  <a:pt x="5712" y="16565"/>
                </a:lnTo>
                <a:lnTo>
                  <a:pt x="5894" y="60487"/>
                </a:lnTo>
                <a:lnTo>
                  <a:pt x="6854" y="61447"/>
                </a:lnTo>
                <a:lnTo>
                  <a:pt x="7815" y="61447"/>
                </a:lnTo>
                <a:lnTo>
                  <a:pt x="7815" y="49926"/>
                </a:lnTo>
                <a:lnTo>
                  <a:pt x="8775" y="49926"/>
                </a:lnTo>
                <a:lnTo>
                  <a:pt x="10622" y="50541"/>
                </a:lnTo>
                <a:lnTo>
                  <a:pt x="11655" y="50886"/>
                </a:lnTo>
                <a:lnTo>
                  <a:pt x="36037" y="61447"/>
                </a:lnTo>
                <a:lnTo>
                  <a:pt x="35894" y="60723"/>
                </a:lnTo>
                <a:lnTo>
                  <a:pt x="35658" y="60487"/>
                </a:lnTo>
                <a:lnTo>
                  <a:pt x="34698" y="59527"/>
                </a:lnTo>
                <a:lnTo>
                  <a:pt x="38538" y="49926"/>
                </a:lnTo>
                <a:lnTo>
                  <a:pt x="10491" y="49926"/>
                </a:lnTo>
                <a:lnTo>
                  <a:pt x="8105" y="38683"/>
                </a:lnTo>
                <a:lnTo>
                  <a:pt x="6617" y="25487"/>
                </a:lnTo>
                <a:lnTo>
                  <a:pt x="5976" y="12561"/>
                </a:lnTo>
                <a:lnTo>
                  <a:pt x="5894" y="5760"/>
                </a:lnTo>
                <a:lnTo>
                  <a:pt x="5894" y="0"/>
                </a:lnTo>
                <a:lnTo>
                  <a:pt x="3128" y="43465"/>
                </a:lnTo>
                <a:lnTo>
                  <a:pt x="134" y="54726"/>
                </a:lnTo>
                <a:lnTo>
                  <a:pt x="0" y="55129"/>
                </a:lnTo>
                <a:lnTo>
                  <a:pt x="134" y="55686"/>
                </a:lnTo>
                <a:lnTo>
                  <a:pt x="1094" y="57607"/>
                </a:lnTo>
                <a:lnTo>
                  <a:pt x="2054" y="57607"/>
                </a:lnTo>
                <a:lnTo>
                  <a:pt x="2054" y="5856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" name="object 257"/>
          <p:cNvSpPr/>
          <p:nvPr/>
        </p:nvSpPr>
        <p:spPr>
          <a:xfrm>
            <a:off x="5312724" y="2810560"/>
            <a:ext cx="628" cy="18156"/>
          </a:xfrm>
          <a:custGeom>
            <a:avLst/>
            <a:gdLst/>
            <a:ahLst/>
            <a:cxnLst/>
            <a:rect l="l" t="t" r="r" b="b"/>
            <a:pathLst>
              <a:path w="628" h="18156">
                <a:moveTo>
                  <a:pt x="628" y="18156"/>
                </a:moveTo>
                <a:lnTo>
                  <a:pt x="0" y="0"/>
                </a:lnTo>
                <a:lnTo>
                  <a:pt x="0" y="5760"/>
                </a:lnTo>
                <a:lnTo>
                  <a:pt x="628" y="1815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" name="object 258"/>
          <p:cNvSpPr/>
          <p:nvPr/>
        </p:nvSpPr>
        <p:spPr>
          <a:xfrm>
            <a:off x="5282961" y="2871048"/>
            <a:ext cx="27828" cy="960"/>
          </a:xfrm>
          <a:custGeom>
            <a:avLst/>
            <a:gdLst/>
            <a:ahLst/>
            <a:cxnLst/>
            <a:rect l="l" t="t" r="r" b="b"/>
            <a:pathLst>
              <a:path w="27828" h="960">
                <a:moveTo>
                  <a:pt x="27828" y="960"/>
                </a:moveTo>
                <a:lnTo>
                  <a:pt x="0" y="0"/>
                </a:lnTo>
                <a:lnTo>
                  <a:pt x="0" y="960"/>
                </a:lnTo>
                <a:lnTo>
                  <a:pt x="27828" y="9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" name="object 259"/>
          <p:cNvSpPr/>
          <p:nvPr/>
        </p:nvSpPr>
        <p:spPr>
          <a:xfrm>
            <a:off x="5282001" y="2861447"/>
            <a:ext cx="28788" cy="15361"/>
          </a:xfrm>
          <a:custGeom>
            <a:avLst/>
            <a:gdLst/>
            <a:ahLst/>
            <a:cxnLst/>
            <a:rect l="l" t="t" r="r" b="b"/>
            <a:pathLst>
              <a:path w="28788" h="15361">
                <a:moveTo>
                  <a:pt x="0" y="15361"/>
                </a:moveTo>
                <a:lnTo>
                  <a:pt x="960" y="10561"/>
                </a:lnTo>
                <a:lnTo>
                  <a:pt x="960" y="9601"/>
                </a:lnTo>
                <a:lnTo>
                  <a:pt x="28788" y="10561"/>
                </a:lnTo>
                <a:lnTo>
                  <a:pt x="25908" y="0"/>
                </a:lnTo>
                <a:lnTo>
                  <a:pt x="1920" y="8641"/>
                </a:lnTo>
                <a:lnTo>
                  <a:pt x="25908" y="960"/>
                </a:lnTo>
                <a:lnTo>
                  <a:pt x="1920" y="8641"/>
                </a:lnTo>
                <a:lnTo>
                  <a:pt x="0" y="9601"/>
                </a:lnTo>
                <a:lnTo>
                  <a:pt x="0" y="153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" name="object 260"/>
          <p:cNvSpPr/>
          <p:nvPr/>
        </p:nvSpPr>
        <p:spPr>
          <a:xfrm>
            <a:off x="5267599" y="2860487"/>
            <a:ext cx="13441" cy="61432"/>
          </a:xfrm>
          <a:custGeom>
            <a:avLst/>
            <a:gdLst/>
            <a:ahLst/>
            <a:cxnLst/>
            <a:rect l="l" t="t" r="r" b="b"/>
            <a:pathLst>
              <a:path w="13441" h="61432">
                <a:moveTo>
                  <a:pt x="13441" y="23027"/>
                </a:moveTo>
                <a:lnTo>
                  <a:pt x="12481" y="11521"/>
                </a:lnTo>
                <a:lnTo>
                  <a:pt x="12481" y="0"/>
                </a:lnTo>
                <a:lnTo>
                  <a:pt x="11521" y="0"/>
                </a:lnTo>
                <a:lnTo>
                  <a:pt x="10561" y="960"/>
                </a:lnTo>
                <a:lnTo>
                  <a:pt x="8641" y="960"/>
                </a:lnTo>
                <a:lnTo>
                  <a:pt x="7680" y="1920"/>
                </a:lnTo>
                <a:lnTo>
                  <a:pt x="6720" y="2880"/>
                </a:lnTo>
                <a:lnTo>
                  <a:pt x="6720" y="3840"/>
                </a:lnTo>
                <a:lnTo>
                  <a:pt x="5760" y="5760"/>
                </a:lnTo>
                <a:lnTo>
                  <a:pt x="2809" y="16668"/>
                </a:lnTo>
                <a:lnTo>
                  <a:pt x="1052" y="30307"/>
                </a:lnTo>
                <a:lnTo>
                  <a:pt x="208" y="44261"/>
                </a:lnTo>
                <a:lnTo>
                  <a:pt x="0" y="55671"/>
                </a:lnTo>
                <a:lnTo>
                  <a:pt x="0" y="61432"/>
                </a:lnTo>
                <a:lnTo>
                  <a:pt x="11521" y="61432"/>
                </a:lnTo>
                <a:lnTo>
                  <a:pt x="11521" y="39364"/>
                </a:lnTo>
                <a:lnTo>
                  <a:pt x="12481" y="30708"/>
                </a:lnTo>
                <a:lnTo>
                  <a:pt x="12481" y="26868"/>
                </a:lnTo>
                <a:lnTo>
                  <a:pt x="13441" y="2302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" name="object 261"/>
          <p:cNvSpPr/>
          <p:nvPr/>
        </p:nvSpPr>
        <p:spPr>
          <a:xfrm>
            <a:off x="5308149" y="2841804"/>
            <a:ext cx="3327" cy="18683"/>
          </a:xfrm>
          <a:custGeom>
            <a:avLst/>
            <a:gdLst/>
            <a:ahLst/>
            <a:cxnLst/>
            <a:rect l="l" t="t" r="r" b="b"/>
            <a:pathLst>
              <a:path w="3327" h="18683">
                <a:moveTo>
                  <a:pt x="2640" y="18682"/>
                </a:moveTo>
                <a:lnTo>
                  <a:pt x="3327" y="0"/>
                </a:lnTo>
                <a:lnTo>
                  <a:pt x="1395" y="13104"/>
                </a:lnTo>
                <a:lnTo>
                  <a:pt x="0" y="18683"/>
                </a:lnTo>
                <a:lnTo>
                  <a:pt x="1680" y="18682"/>
                </a:lnTo>
                <a:lnTo>
                  <a:pt x="735" y="18682"/>
                </a:lnTo>
                <a:lnTo>
                  <a:pt x="2640" y="186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" name="object 262"/>
          <p:cNvSpPr/>
          <p:nvPr/>
        </p:nvSpPr>
        <p:spPr>
          <a:xfrm>
            <a:off x="5280080" y="2804800"/>
            <a:ext cx="44150" cy="78714"/>
          </a:xfrm>
          <a:custGeom>
            <a:avLst/>
            <a:gdLst/>
            <a:ahLst/>
            <a:cxnLst/>
            <a:rect l="l" t="t" r="r" b="b"/>
            <a:pathLst>
              <a:path w="44150" h="78714">
                <a:moveTo>
                  <a:pt x="32373" y="23468"/>
                </a:moveTo>
                <a:lnTo>
                  <a:pt x="31396" y="37004"/>
                </a:lnTo>
                <a:lnTo>
                  <a:pt x="30708" y="55686"/>
                </a:lnTo>
                <a:lnTo>
                  <a:pt x="0" y="55686"/>
                </a:lnTo>
                <a:lnTo>
                  <a:pt x="0" y="67208"/>
                </a:lnTo>
                <a:lnTo>
                  <a:pt x="960" y="78714"/>
                </a:lnTo>
                <a:lnTo>
                  <a:pt x="1920" y="72008"/>
                </a:lnTo>
                <a:lnTo>
                  <a:pt x="1920" y="66248"/>
                </a:lnTo>
                <a:lnTo>
                  <a:pt x="3840" y="65288"/>
                </a:lnTo>
                <a:lnTo>
                  <a:pt x="27828" y="56647"/>
                </a:lnTo>
                <a:lnTo>
                  <a:pt x="30708" y="67208"/>
                </a:lnTo>
                <a:lnTo>
                  <a:pt x="31668" y="67208"/>
                </a:lnTo>
                <a:lnTo>
                  <a:pt x="32644" y="66248"/>
                </a:lnTo>
                <a:lnTo>
                  <a:pt x="34549" y="66248"/>
                </a:lnTo>
                <a:lnTo>
                  <a:pt x="34094" y="37129"/>
                </a:lnTo>
                <a:lnTo>
                  <a:pt x="35667" y="50135"/>
                </a:lnTo>
                <a:lnTo>
                  <a:pt x="36469" y="63367"/>
                </a:lnTo>
                <a:lnTo>
                  <a:pt x="37429" y="63367"/>
                </a:lnTo>
                <a:lnTo>
                  <a:pt x="38255" y="60890"/>
                </a:lnTo>
                <a:lnTo>
                  <a:pt x="38389" y="60487"/>
                </a:lnTo>
                <a:lnTo>
                  <a:pt x="41384" y="49226"/>
                </a:lnTo>
                <a:lnTo>
                  <a:pt x="44150" y="5760"/>
                </a:lnTo>
                <a:lnTo>
                  <a:pt x="44150" y="2880"/>
                </a:lnTo>
                <a:lnTo>
                  <a:pt x="41269" y="0"/>
                </a:lnTo>
                <a:lnTo>
                  <a:pt x="35509" y="0"/>
                </a:lnTo>
                <a:lnTo>
                  <a:pt x="32644" y="2880"/>
                </a:lnTo>
                <a:lnTo>
                  <a:pt x="32644" y="5760"/>
                </a:lnTo>
                <a:lnTo>
                  <a:pt x="33272" y="23916"/>
                </a:lnTo>
                <a:lnTo>
                  <a:pt x="32644" y="11521"/>
                </a:lnTo>
                <a:lnTo>
                  <a:pt x="32373" y="2346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" name="object 263"/>
          <p:cNvSpPr/>
          <p:nvPr/>
        </p:nvSpPr>
        <p:spPr>
          <a:xfrm>
            <a:off x="5314175" y="2841929"/>
            <a:ext cx="2374" cy="29119"/>
          </a:xfrm>
          <a:custGeom>
            <a:avLst/>
            <a:gdLst/>
            <a:ahLst/>
            <a:cxnLst/>
            <a:rect l="l" t="t" r="r" b="b"/>
            <a:pathLst>
              <a:path w="2374" h="29119">
                <a:moveTo>
                  <a:pt x="1572" y="13006"/>
                </a:moveTo>
                <a:lnTo>
                  <a:pt x="0" y="0"/>
                </a:lnTo>
                <a:lnTo>
                  <a:pt x="454" y="29119"/>
                </a:lnTo>
                <a:lnTo>
                  <a:pt x="1414" y="28158"/>
                </a:lnTo>
                <a:lnTo>
                  <a:pt x="2374" y="27198"/>
                </a:lnTo>
                <a:lnTo>
                  <a:pt x="2374" y="26238"/>
                </a:lnTo>
                <a:lnTo>
                  <a:pt x="1572" y="1300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4" name="object 264"/>
          <p:cNvSpPr/>
          <p:nvPr/>
        </p:nvSpPr>
        <p:spPr>
          <a:xfrm>
            <a:off x="5322310" y="2827126"/>
            <a:ext cx="1920" cy="43921"/>
          </a:xfrm>
          <a:custGeom>
            <a:avLst/>
            <a:gdLst/>
            <a:ahLst/>
            <a:cxnLst/>
            <a:rect l="l" t="t" r="r" b="b"/>
            <a:pathLst>
              <a:path w="1920" h="43921">
                <a:moveTo>
                  <a:pt x="960" y="43921"/>
                </a:moveTo>
                <a:lnTo>
                  <a:pt x="1920" y="43921"/>
                </a:lnTo>
                <a:lnTo>
                  <a:pt x="1737" y="0"/>
                </a:lnTo>
                <a:lnTo>
                  <a:pt x="914" y="13588"/>
                </a:lnTo>
                <a:lnTo>
                  <a:pt x="0" y="42961"/>
                </a:lnTo>
                <a:lnTo>
                  <a:pt x="0" y="43921"/>
                </a:lnTo>
                <a:lnTo>
                  <a:pt x="960" y="439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5" name="object 265"/>
          <p:cNvSpPr/>
          <p:nvPr/>
        </p:nvSpPr>
        <p:spPr>
          <a:xfrm>
            <a:off x="5326151" y="2860487"/>
            <a:ext cx="3840" cy="1920"/>
          </a:xfrm>
          <a:custGeom>
            <a:avLst/>
            <a:gdLst/>
            <a:ahLst/>
            <a:cxnLst/>
            <a:rect l="l" t="t" r="r" b="b"/>
            <a:pathLst>
              <a:path w="3840" h="1920">
                <a:moveTo>
                  <a:pt x="1920" y="960"/>
                </a:moveTo>
                <a:lnTo>
                  <a:pt x="960" y="0"/>
                </a:lnTo>
                <a:lnTo>
                  <a:pt x="0" y="0"/>
                </a:lnTo>
                <a:lnTo>
                  <a:pt x="3840" y="1920"/>
                </a:lnTo>
                <a:lnTo>
                  <a:pt x="2880" y="960"/>
                </a:lnTo>
                <a:lnTo>
                  <a:pt x="2807" y="615"/>
                </a:lnTo>
                <a:lnTo>
                  <a:pt x="960" y="0"/>
                </a:lnTo>
                <a:lnTo>
                  <a:pt x="1920" y="9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6" name="object 266"/>
          <p:cNvSpPr/>
          <p:nvPr/>
        </p:nvSpPr>
        <p:spPr>
          <a:xfrm>
            <a:off x="5326151" y="2860487"/>
            <a:ext cx="28222" cy="11521"/>
          </a:xfrm>
          <a:custGeom>
            <a:avLst/>
            <a:gdLst/>
            <a:ahLst/>
            <a:cxnLst/>
            <a:rect l="l" t="t" r="r" b="b"/>
            <a:pathLst>
              <a:path w="28222" h="11521">
                <a:moveTo>
                  <a:pt x="3840" y="1920"/>
                </a:moveTo>
                <a:lnTo>
                  <a:pt x="0" y="0"/>
                </a:lnTo>
                <a:lnTo>
                  <a:pt x="0" y="11521"/>
                </a:lnTo>
                <a:lnTo>
                  <a:pt x="28222" y="11521"/>
                </a:lnTo>
                <a:lnTo>
                  <a:pt x="3840" y="960"/>
                </a:lnTo>
                <a:lnTo>
                  <a:pt x="2880" y="960"/>
                </a:lnTo>
                <a:lnTo>
                  <a:pt x="3840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7" name="object 267"/>
          <p:cNvSpPr/>
          <p:nvPr/>
        </p:nvSpPr>
        <p:spPr>
          <a:xfrm>
            <a:off x="5353034" y="2860487"/>
            <a:ext cx="3840" cy="10797"/>
          </a:xfrm>
          <a:custGeom>
            <a:avLst/>
            <a:gdLst/>
            <a:ahLst/>
            <a:cxnLst/>
            <a:rect l="l" t="t" r="r" b="b"/>
            <a:pathLst>
              <a:path w="3840" h="10797">
                <a:moveTo>
                  <a:pt x="3840" y="0"/>
                </a:moveTo>
                <a:lnTo>
                  <a:pt x="0" y="9601"/>
                </a:lnTo>
                <a:lnTo>
                  <a:pt x="960" y="9601"/>
                </a:lnTo>
                <a:lnTo>
                  <a:pt x="1196" y="10797"/>
                </a:lnTo>
                <a:lnTo>
                  <a:pt x="1920" y="10561"/>
                </a:lnTo>
                <a:lnTo>
                  <a:pt x="384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8" name="object 268"/>
          <p:cNvSpPr/>
          <p:nvPr/>
        </p:nvSpPr>
        <p:spPr>
          <a:xfrm>
            <a:off x="3094222" y="3673093"/>
            <a:ext cx="1447633" cy="0"/>
          </a:xfrm>
          <a:custGeom>
            <a:avLst/>
            <a:gdLst/>
            <a:ahLst/>
            <a:cxnLst/>
            <a:rect l="l" t="t" r="r" b="b"/>
            <a:pathLst>
              <a:path w="1447633" h="0">
                <a:moveTo>
                  <a:pt x="0" y="0"/>
                </a:moveTo>
                <a:lnTo>
                  <a:pt x="1447633" y="0"/>
                </a:lnTo>
              </a:path>
            </a:pathLst>
          </a:custGeom>
          <a:ln w="1758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9" name="object 269"/>
          <p:cNvSpPr/>
          <p:nvPr/>
        </p:nvSpPr>
        <p:spPr>
          <a:xfrm>
            <a:off x="3999478" y="3711976"/>
            <a:ext cx="124785" cy="95996"/>
          </a:xfrm>
          <a:custGeom>
            <a:avLst/>
            <a:gdLst/>
            <a:ahLst/>
            <a:cxnLst/>
            <a:rect l="l" t="t" r="r" b="b"/>
            <a:pathLst>
              <a:path w="124785" h="95996">
                <a:moveTo>
                  <a:pt x="111358" y="2880"/>
                </a:moveTo>
                <a:lnTo>
                  <a:pt x="74874" y="81594"/>
                </a:lnTo>
                <a:lnTo>
                  <a:pt x="69113" y="2880"/>
                </a:lnTo>
                <a:lnTo>
                  <a:pt x="69113" y="1920"/>
                </a:lnTo>
                <a:lnTo>
                  <a:pt x="68153" y="960"/>
                </a:lnTo>
                <a:lnTo>
                  <a:pt x="67193" y="0"/>
                </a:lnTo>
                <a:lnTo>
                  <a:pt x="57591" y="0"/>
                </a:lnTo>
                <a:lnTo>
                  <a:pt x="56631" y="960"/>
                </a:lnTo>
                <a:lnTo>
                  <a:pt x="55671" y="960"/>
                </a:lnTo>
                <a:lnTo>
                  <a:pt x="55671" y="1920"/>
                </a:lnTo>
                <a:lnTo>
                  <a:pt x="54711" y="1920"/>
                </a:lnTo>
                <a:lnTo>
                  <a:pt x="54711" y="2880"/>
                </a:lnTo>
                <a:lnTo>
                  <a:pt x="18242" y="81594"/>
                </a:lnTo>
                <a:lnTo>
                  <a:pt x="13441" y="2880"/>
                </a:lnTo>
                <a:lnTo>
                  <a:pt x="13441" y="1920"/>
                </a:lnTo>
                <a:lnTo>
                  <a:pt x="12481" y="1920"/>
                </a:lnTo>
                <a:lnTo>
                  <a:pt x="12481" y="960"/>
                </a:lnTo>
                <a:lnTo>
                  <a:pt x="11521" y="960"/>
                </a:lnTo>
                <a:lnTo>
                  <a:pt x="11521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4800"/>
                </a:lnTo>
                <a:lnTo>
                  <a:pt x="7680" y="92156"/>
                </a:lnTo>
                <a:lnTo>
                  <a:pt x="7680" y="94076"/>
                </a:lnTo>
                <a:lnTo>
                  <a:pt x="8641" y="94076"/>
                </a:lnTo>
                <a:lnTo>
                  <a:pt x="8641" y="95036"/>
                </a:lnTo>
                <a:lnTo>
                  <a:pt x="12481" y="95036"/>
                </a:lnTo>
                <a:lnTo>
                  <a:pt x="13441" y="95996"/>
                </a:lnTo>
                <a:lnTo>
                  <a:pt x="19202" y="95996"/>
                </a:lnTo>
                <a:lnTo>
                  <a:pt x="20147" y="95036"/>
                </a:lnTo>
                <a:lnTo>
                  <a:pt x="23042" y="95036"/>
                </a:lnTo>
                <a:lnTo>
                  <a:pt x="23987" y="94076"/>
                </a:lnTo>
                <a:lnTo>
                  <a:pt x="24963" y="94076"/>
                </a:lnTo>
                <a:lnTo>
                  <a:pt x="24963" y="93116"/>
                </a:lnTo>
                <a:lnTo>
                  <a:pt x="25923" y="92156"/>
                </a:lnTo>
                <a:lnTo>
                  <a:pt x="57591" y="21122"/>
                </a:lnTo>
                <a:lnTo>
                  <a:pt x="58552" y="21122"/>
                </a:lnTo>
                <a:lnTo>
                  <a:pt x="63352" y="92156"/>
                </a:lnTo>
                <a:lnTo>
                  <a:pt x="64312" y="93116"/>
                </a:lnTo>
                <a:lnTo>
                  <a:pt x="64312" y="95036"/>
                </a:lnTo>
                <a:lnTo>
                  <a:pt x="68153" y="95036"/>
                </a:lnTo>
                <a:lnTo>
                  <a:pt x="69113" y="95996"/>
                </a:lnTo>
                <a:lnTo>
                  <a:pt x="74874" y="95996"/>
                </a:lnTo>
                <a:lnTo>
                  <a:pt x="75834" y="95036"/>
                </a:lnTo>
                <a:lnTo>
                  <a:pt x="78714" y="95036"/>
                </a:lnTo>
                <a:lnTo>
                  <a:pt x="79674" y="94076"/>
                </a:lnTo>
                <a:lnTo>
                  <a:pt x="80634" y="94076"/>
                </a:lnTo>
                <a:lnTo>
                  <a:pt x="80634" y="93116"/>
                </a:lnTo>
                <a:lnTo>
                  <a:pt x="81594" y="92156"/>
                </a:lnTo>
                <a:lnTo>
                  <a:pt x="123840" y="4800"/>
                </a:lnTo>
                <a:lnTo>
                  <a:pt x="124785" y="3840"/>
                </a:lnTo>
                <a:lnTo>
                  <a:pt x="124785" y="960"/>
                </a:lnTo>
                <a:lnTo>
                  <a:pt x="123840" y="0"/>
                </a:lnTo>
                <a:lnTo>
                  <a:pt x="114239" y="0"/>
                </a:lnTo>
                <a:lnTo>
                  <a:pt x="113278" y="960"/>
                </a:lnTo>
                <a:lnTo>
                  <a:pt x="112318" y="960"/>
                </a:lnTo>
                <a:lnTo>
                  <a:pt x="112318" y="1920"/>
                </a:lnTo>
                <a:lnTo>
                  <a:pt x="111358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0" name="object 270"/>
          <p:cNvSpPr/>
          <p:nvPr/>
        </p:nvSpPr>
        <p:spPr>
          <a:xfrm>
            <a:off x="4133880" y="3795491"/>
            <a:ext cx="4785" cy="13441"/>
          </a:xfrm>
          <a:custGeom>
            <a:avLst/>
            <a:gdLst/>
            <a:ahLst/>
            <a:cxnLst/>
            <a:rect l="l" t="t" r="r" b="b"/>
            <a:pathLst>
              <a:path w="4785" h="13441">
                <a:moveTo>
                  <a:pt x="1905" y="960"/>
                </a:moveTo>
                <a:lnTo>
                  <a:pt x="0" y="0"/>
                </a:lnTo>
                <a:lnTo>
                  <a:pt x="944" y="12481"/>
                </a:lnTo>
                <a:lnTo>
                  <a:pt x="4785" y="13441"/>
                </a:lnTo>
                <a:lnTo>
                  <a:pt x="3840" y="1920"/>
                </a:lnTo>
                <a:lnTo>
                  <a:pt x="1905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1" name="object 271"/>
          <p:cNvSpPr/>
          <p:nvPr/>
        </p:nvSpPr>
        <p:spPr>
          <a:xfrm>
            <a:off x="4116598" y="3735979"/>
            <a:ext cx="66233" cy="72953"/>
          </a:xfrm>
          <a:custGeom>
            <a:avLst/>
            <a:gdLst/>
            <a:ahLst/>
            <a:cxnLst/>
            <a:rect l="l" t="t" r="r" b="b"/>
            <a:pathLst>
              <a:path w="66233" h="72953">
                <a:moveTo>
                  <a:pt x="24947" y="62392"/>
                </a:moveTo>
                <a:lnTo>
                  <a:pt x="23027" y="62392"/>
                </a:lnTo>
                <a:lnTo>
                  <a:pt x="21122" y="61432"/>
                </a:lnTo>
                <a:lnTo>
                  <a:pt x="22067" y="72953"/>
                </a:lnTo>
                <a:lnTo>
                  <a:pt x="30708" y="72953"/>
                </a:lnTo>
                <a:lnTo>
                  <a:pt x="35509" y="71993"/>
                </a:lnTo>
                <a:lnTo>
                  <a:pt x="39349" y="71033"/>
                </a:lnTo>
                <a:lnTo>
                  <a:pt x="42230" y="69113"/>
                </a:lnTo>
                <a:lnTo>
                  <a:pt x="46070" y="67193"/>
                </a:lnTo>
                <a:lnTo>
                  <a:pt x="48950" y="65272"/>
                </a:lnTo>
                <a:lnTo>
                  <a:pt x="51831" y="62392"/>
                </a:lnTo>
                <a:lnTo>
                  <a:pt x="54711" y="60472"/>
                </a:lnTo>
                <a:lnTo>
                  <a:pt x="56631" y="56631"/>
                </a:lnTo>
                <a:lnTo>
                  <a:pt x="58552" y="53751"/>
                </a:lnTo>
                <a:lnTo>
                  <a:pt x="60472" y="50871"/>
                </a:lnTo>
                <a:lnTo>
                  <a:pt x="61432" y="47030"/>
                </a:lnTo>
                <a:lnTo>
                  <a:pt x="63352" y="44150"/>
                </a:lnTo>
                <a:lnTo>
                  <a:pt x="64312" y="40309"/>
                </a:lnTo>
                <a:lnTo>
                  <a:pt x="65272" y="36469"/>
                </a:lnTo>
                <a:lnTo>
                  <a:pt x="65272" y="32628"/>
                </a:lnTo>
                <a:lnTo>
                  <a:pt x="66233" y="28788"/>
                </a:lnTo>
                <a:lnTo>
                  <a:pt x="66233" y="21122"/>
                </a:lnTo>
                <a:lnTo>
                  <a:pt x="65272" y="18242"/>
                </a:lnTo>
                <a:lnTo>
                  <a:pt x="64312" y="14401"/>
                </a:lnTo>
                <a:lnTo>
                  <a:pt x="63352" y="11521"/>
                </a:lnTo>
                <a:lnTo>
                  <a:pt x="61432" y="8641"/>
                </a:lnTo>
                <a:lnTo>
                  <a:pt x="59512" y="6720"/>
                </a:lnTo>
                <a:lnTo>
                  <a:pt x="57591" y="4800"/>
                </a:lnTo>
                <a:lnTo>
                  <a:pt x="54711" y="2880"/>
                </a:lnTo>
                <a:lnTo>
                  <a:pt x="50871" y="1920"/>
                </a:lnTo>
                <a:lnTo>
                  <a:pt x="47990" y="960"/>
                </a:lnTo>
                <a:lnTo>
                  <a:pt x="44150" y="0"/>
                </a:lnTo>
                <a:lnTo>
                  <a:pt x="34549" y="0"/>
                </a:lnTo>
                <a:lnTo>
                  <a:pt x="30708" y="960"/>
                </a:lnTo>
                <a:lnTo>
                  <a:pt x="26868" y="1920"/>
                </a:lnTo>
                <a:lnTo>
                  <a:pt x="23027" y="3840"/>
                </a:lnTo>
                <a:lnTo>
                  <a:pt x="20147" y="5760"/>
                </a:lnTo>
                <a:lnTo>
                  <a:pt x="17282" y="7680"/>
                </a:lnTo>
                <a:lnTo>
                  <a:pt x="14401" y="9601"/>
                </a:lnTo>
                <a:lnTo>
                  <a:pt x="11506" y="12481"/>
                </a:lnTo>
                <a:lnTo>
                  <a:pt x="9601" y="15361"/>
                </a:lnTo>
                <a:lnTo>
                  <a:pt x="6720" y="19202"/>
                </a:lnTo>
                <a:lnTo>
                  <a:pt x="5760" y="22082"/>
                </a:lnTo>
                <a:lnTo>
                  <a:pt x="3840" y="25923"/>
                </a:lnTo>
                <a:lnTo>
                  <a:pt x="2880" y="28788"/>
                </a:lnTo>
                <a:lnTo>
                  <a:pt x="1920" y="32628"/>
                </a:lnTo>
                <a:lnTo>
                  <a:pt x="944" y="36469"/>
                </a:lnTo>
                <a:lnTo>
                  <a:pt x="0" y="40309"/>
                </a:lnTo>
                <a:lnTo>
                  <a:pt x="0" y="54711"/>
                </a:lnTo>
                <a:lnTo>
                  <a:pt x="1920" y="58552"/>
                </a:lnTo>
                <a:lnTo>
                  <a:pt x="2880" y="61432"/>
                </a:lnTo>
                <a:lnTo>
                  <a:pt x="3840" y="64312"/>
                </a:lnTo>
                <a:lnTo>
                  <a:pt x="5760" y="66233"/>
                </a:lnTo>
                <a:lnTo>
                  <a:pt x="8625" y="68153"/>
                </a:lnTo>
                <a:lnTo>
                  <a:pt x="11506" y="70073"/>
                </a:lnTo>
                <a:lnTo>
                  <a:pt x="14401" y="71033"/>
                </a:lnTo>
                <a:lnTo>
                  <a:pt x="18227" y="71993"/>
                </a:lnTo>
                <a:lnTo>
                  <a:pt x="17282" y="59512"/>
                </a:lnTo>
                <a:lnTo>
                  <a:pt x="16306" y="58552"/>
                </a:lnTo>
                <a:lnTo>
                  <a:pt x="14401" y="56631"/>
                </a:lnTo>
                <a:lnTo>
                  <a:pt x="14401" y="55671"/>
                </a:lnTo>
                <a:lnTo>
                  <a:pt x="13441" y="53751"/>
                </a:lnTo>
                <a:lnTo>
                  <a:pt x="12466" y="50871"/>
                </a:lnTo>
                <a:lnTo>
                  <a:pt x="12466" y="41285"/>
                </a:lnTo>
                <a:lnTo>
                  <a:pt x="13441" y="38389"/>
                </a:lnTo>
                <a:lnTo>
                  <a:pt x="13441" y="35509"/>
                </a:lnTo>
                <a:lnTo>
                  <a:pt x="14401" y="32628"/>
                </a:lnTo>
                <a:lnTo>
                  <a:pt x="15346" y="29763"/>
                </a:lnTo>
                <a:lnTo>
                  <a:pt x="16306" y="26883"/>
                </a:lnTo>
                <a:lnTo>
                  <a:pt x="17282" y="24947"/>
                </a:lnTo>
                <a:lnTo>
                  <a:pt x="18227" y="22082"/>
                </a:lnTo>
                <a:lnTo>
                  <a:pt x="20147" y="20162"/>
                </a:lnTo>
                <a:lnTo>
                  <a:pt x="22067" y="18242"/>
                </a:lnTo>
                <a:lnTo>
                  <a:pt x="23987" y="16322"/>
                </a:lnTo>
                <a:lnTo>
                  <a:pt x="25907" y="14401"/>
                </a:lnTo>
                <a:lnTo>
                  <a:pt x="27828" y="12481"/>
                </a:lnTo>
                <a:lnTo>
                  <a:pt x="29748" y="11521"/>
                </a:lnTo>
                <a:lnTo>
                  <a:pt x="32628" y="10561"/>
                </a:lnTo>
                <a:lnTo>
                  <a:pt x="43190" y="10561"/>
                </a:lnTo>
                <a:lnTo>
                  <a:pt x="45110" y="11521"/>
                </a:lnTo>
                <a:lnTo>
                  <a:pt x="47030" y="12481"/>
                </a:lnTo>
                <a:lnTo>
                  <a:pt x="48950" y="13441"/>
                </a:lnTo>
                <a:lnTo>
                  <a:pt x="49911" y="14401"/>
                </a:lnTo>
                <a:lnTo>
                  <a:pt x="50871" y="15361"/>
                </a:lnTo>
                <a:lnTo>
                  <a:pt x="51831" y="17282"/>
                </a:lnTo>
                <a:lnTo>
                  <a:pt x="52791" y="19202"/>
                </a:lnTo>
                <a:lnTo>
                  <a:pt x="52791" y="34564"/>
                </a:lnTo>
                <a:lnTo>
                  <a:pt x="51831" y="37444"/>
                </a:lnTo>
                <a:lnTo>
                  <a:pt x="50871" y="40309"/>
                </a:lnTo>
                <a:lnTo>
                  <a:pt x="50871" y="42230"/>
                </a:lnTo>
                <a:lnTo>
                  <a:pt x="49911" y="45125"/>
                </a:lnTo>
                <a:lnTo>
                  <a:pt x="47990" y="47990"/>
                </a:lnTo>
                <a:lnTo>
                  <a:pt x="47030" y="49911"/>
                </a:lnTo>
                <a:lnTo>
                  <a:pt x="45110" y="52791"/>
                </a:lnTo>
                <a:lnTo>
                  <a:pt x="44150" y="54711"/>
                </a:lnTo>
                <a:lnTo>
                  <a:pt x="42230" y="56631"/>
                </a:lnTo>
                <a:lnTo>
                  <a:pt x="40309" y="58552"/>
                </a:lnTo>
                <a:lnTo>
                  <a:pt x="38389" y="59512"/>
                </a:lnTo>
                <a:lnTo>
                  <a:pt x="35509" y="61432"/>
                </a:lnTo>
                <a:lnTo>
                  <a:pt x="33588" y="62392"/>
                </a:lnTo>
                <a:lnTo>
                  <a:pt x="24947" y="62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2" name="object 272"/>
          <p:cNvSpPr/>
          <p:nvPr/>
        </p:nvSpPr>
        <p:spPr>
          <a:xfrm>
            <a:off x="4192432" y="3735979"/>
            <a:ext cx="50871" cy="71993"/>
          </a:xfrm>
          <a:custGeom>
            <a:avLst/>
            <a:gdLst/>
            <a:ahLst/>
            <a:cxnLst/>
            <a:rect l="l" t="t" r="r" b="b"/>
            <a:pathLst>
              <a:path w="50871" h="71993">
                <a:moveTo>
                  <a:pt x="47990" y="13441"/>
                </a:moveTo>
                <a:lnTo>
                  <a:pt x="47990" y="12481"/>
                </a:lnTo>
                <a:lnTo>
                  <a:pt x="48950" y="12481"/>
                </a:lnTo>
                <a:lnTo>
                  <a:pt x="48950" y="11521"/>
                </a:lnTo>
                <a:lnTo>
                  <a:pt x="49911" y="10561"/>
                </a:lnTo>
                <a:lnTo>
                  <a:pt x="49911" y="7680"/>
                </a:lnTo>
                <a:lnTo>
                  <a:pt x="50871" y="7680"/>
                </a:lnTo>
                <a:lnTo>
                  <a:pt x="50871" y="1920"/>
                </a:lnTo>
                <a:lnTo>
                  <a:pt x="49911" y="1920"/>
                </a:lnTo>
                <a:lnTo>
                  <a:pt x="48950" y="960"/>
                </a:lnTo>
                <a:lnTo>
                  <a:pt x="46070" y="960"/>
                </a:lnTo>
                <a:lnTo>
                  <a:pt x="46070" y="0"/>
                </a:lnTo>
                <a:lnTo>
                  <a:pt x="40309" y="0"/>
                </a:lnTo>
                <a:lnTo>
                  <a:pt x="38389" y="960"/>
                </a:lnTo>
                <a:lnTo>
                  <a:pt x="36484" y="960"/>
                </a:lnTo>
                <a:lnTo>
                  <a:pt x="34549" y="1920"/>
                </a:lnTo>
                <a:lnTo>
                  <a:pt x="32644" y="3840"/>
                </a:lnTo>
                <a:lnTo>
                  <a:pt x="30708" y="4800"/>
                </a:lnTo>
                <a:lnTo>
                  <a:pt x="28803" y="5760"/>
                </a:lnTo>
                <a:lnTo>
                  <a:pt x="26868" y="7680"/>
                </a:lnTo>
                <a:lnTo>
                  <a:pt x="25923" y="9601"/>
                </a:lnTo>
                <a:lnTo>
                  <a:pt x="24002" y="11521"/>
                </a:lnTo>
                <a:lnTo>
                  <a:pt x="23027" y="13441"/>
                </a:lnTo>
                <a:lnTo>
                  <a:pt x="22082" y="15361"/>
                </a:lnTo>
                <a:lnTo>
                  <a:pt x="24002" y="3840"/>
                </a:lnTo>
                <a:lnTo>
                  <a:pt x="24002" y="1920"/>
                </a:lnTo>
                <a:lnTo>
                  <a:pt x="23027" y="1920"/>
                </a:lnTo>
                <a:lnTo>
                  <a:pt x="22082" y="960"/>
                </a:lnTo>
                <a:lnTo>
                  <a:pt x="16322" y="960"/>
                </a:lnTo>
                <a:lnTo>
                  <a:pt x="15361" y="1920"/>
                </a:lnTo>
                <a:lnTo>
                  <a:pt x="14401" y="1920"/>
                </a:lnTo>
                <a:lnTo>
                  <a:pt x="13441" y="2880"/>
                </a:lnTo>
                <a:lnTo>
                  <a:pt x="13441" y="3840"/>
                </a:lnTo>
                <a:lnTo>
                  <a:pt x="0" y="69113"/>
                </a:lnTo>
                <a:lnTo>
                  <a:pt x="0" y="71033"/>
                </a:lnTo>
                <a:lnTo>
                  <a:pt x="2880" y="71033"/>
                </a:lnTo>
                <a:lnTo>
                  <a:pt x="3840" y="71993"/>
                </a:lnTo>
                <a:lnTo>
                  <a:pt x="7680" y="71993"/>
                </a:lnTo>
                <a:lnTo>
                  <a:pt x="8641" y="71033"/>
                </a:lnTo>
                <a:lnTo>
                  <a:pt x="11521" y="71033"/>
                </a:lnTo>
                <a:lnTo>
                  <a:pt x="11521" y="70073"/>
                </a:lnTo>
                <a:lnTo>
                  <a:pt x="12481" y="70073"/>
                </a:lnTo>
                <a:lnTo>
                  <a:pt x="12481" y="69113"/>
                </a:lnTo>
                <a:lnTo>
                  <a:pt x="18242" y="40309"/>
                </a:lnTo>
                <a:lnTo>
                  <a:pt x="19202" y="35509"/>
                </a:lnTo>
                <a:lnTo>
                  <a:pt x="20162" y="31668"/>
                </a:lnTo>
                <a:lnTo>
                  <a:pt x="22082" y="28788"/>
                </a:lnTo>
                <a:lnTo>
                  <a:pt x="24002" y="24947"/>
                </a:lnTo>
                <a:lnTo>
                  <a:pt x="25923" y="22082"/>
                </a:lnTo>
                <a:lnTo>
                  <a:pt x="27843" y="20162"/>
                </a:lnTo>
                <a:lnTo>
                  <a:pt x="29748" y="17282"/>
                </a:lnTo>
                <a:lnTo>
                  <a:pt x="31683" y="15361"/>
                </a:lnTo>
                <a:lnTo>
                  <a:pt x="34549" y="13441"/>
                </a:lnTo>
                <a:lnTo>
                  <a:pt x="36484" y="12481"/>
                </a:lnTo>
                <a:lnTo>
                  <a:pt x="38389" y="11521"/>
                </a:lnTo>
                <a:lnTo>
                  <a:pt x="42230" y="11521"/>
                </a:lnTo>
                <a:lnTo>
                  <a:pt x="43205" y="12481"/>
                </a:lnTo>
                <a:lnTo>
                  <a:pt x="45110" y="12481"/>
                </a:lnTo>
                <a:lnTo>
                  <a:pt x="45110" y="13441"/>
                </a:lnTo>
                <a:lnTo>
                  <a:pt x="4799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3" name="object 273"/>
          <p:cNvSpPr/>
          <p:nvPr/>
        </p:nvSpPr>
        <p:spPr>
          <a:xfrm>
            <a:off x="4244263" y="3705255"/>
            <a:ext cx="31683" cy="102717"/>
          </a:xfrm>
          <a:custGeom>
            <a:avLst/>
            <a:gdLst/>
            <a:ahLst/>
            <a:cxnLst/>
            <a:rect l="l" t="t" r="r" b="b"/>
            <a:pathLst>
              <a:path w="31683" h="102717">
                <a:moveTo>
                  <a:pt x="19202" y="1920"/>
                </a:moveTo>
                <a:lnTo>
                  <a:pt x="0" y="99837"/>
                </a:lnTo>
                <a:lnTo>
                  <a:pt x="0" y="101757"/>
                </a:lnTo>
                <a:lnTo>
                  <a:pt x="2880" y="101757"/>
                </a:lnTo>
                <a:lnTo>
                  <a:pt x="2880" y="102717"/>
                </a:lnTo>
                <a:lnTo>
                  <a:pt x="7680" y="102717"/>
                </a:lnTo>
                <a:lnTo>
                  <a:pt x="8641" y="101757"/>
                </a:lnTo>
                <a:lnTo>
                  <a:pt x="11521" y="101757"/>
                </a:lnTo>
                <a:lnTo>
                  <a:pt x="11521" y="100797"/>
                </a:lnTo>
                <a:lnTo>
                  <a:pt x="12481" y="100797"/>
                </a:lnTo>
                <a:lnTo>
                  <a:pt x="12481" y="99837"/>
                </a:lnTo>
                <a:lnTo>
                  <a:pt x="31683" y="1920"/>
                </a:lnTo>
                <a:lnTo>
                  <a:pt x="31683" y="960"/>
                </a:lnTo>
                <a:lnTo>
                  <a:pt x="30723" y="960"/>
                </a:lnTo>
                <a:lnTo>
                  <a:pt x="30723" y="0"/>
                </a:lnTo>
                <a:lnTo>
                  <a:pt x="21122" y="0"/>
                </a:lnTo>
                <a:lnTo>
                  <a:pt x="20162" y="960"/>
                </a:lnTo>
                <a:lnTo>
                  <a:pt x="20162" y="1920"/>
                </a:lnTo>
                <a:lnTo>
                  <a:pt x="19202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4" name="object 274"/>
          <p:cNvSpPr/>
          <p:nvPr/>
        </p:nvSpPr>
        <p:spPr>
          <a:xfrm>
            <a:off x="4279788" y="3705255"/>
            <a:ext cx="72953" cy="89625"/>
          </a:xfrm>
          <a:custGeom>
            <a:avLst/>
            <a:gdLst/>
            <a:ahLst/>
            <a:cxnLst/>
            <a:rect l="l" t="t" r="r" b="b"/>
            <a:pathLst>
              <a:path w="72953" h="89625">
                <a:moveTo>
                  <a:pt x="45110" y="87355"/>
                </a:moveTo>
                <a:lnTo>
                  <a:pt x="44764" y="89625"/>
                </a:lnTo>
                <a:lnTo>
                  <a:pt x="45110" y="89275"/>
                </a:lnTo>
                <a:lnTo>
                  <a:pt x="45110" y="87355"/>
                </a:lnTo>
                <a:close/>
              </a:path>
              <a:path w="72953" h="89625">
                <a:moveTo>
                  <a:pt x="960" y="87355"/>
                </a:moveTo>
                <a:lnTo>
                  <a:pt x="960" y="89275"/>
                </a:lnTo>
                <a:lnTo>
                  <a:pt x="1920" y="91196"/>
                </a:lnTo>
                <a:lnTo>
                  <a:pt x="2880" y="93116"/>
                </a:lnTo>
                <a:lnTo>
                  <a:pt x="3840" y="95036"/>
                </a:lnTo>
                <a:lnTo>
                  <a:pt x="4800" y="95996"/>
                </a:lnTo>
                <a:lnTo>
                  <a:pt x="5760" y="97916"/>
                </a:lnTo>
                <a:lnTo>
                  <a:pt x="6720" y="98877"/>
                </a:lnTo>
                <a:lnTo>
                  <a:pt x="8641" y="100797"/>
                </a:lnTo>
                <a:lnTo>
                  <a:pt x="10561" y="101757"/>
                </a:lnTo>
                <a:lnTo>
                  <a:pt x="12481" y="101757"/>
                </a:lnTo>
                <a:lnTo>
                  <a:pt x="14401" y="102717"/>
                </a:lnTo>
                <a:lnTo>
                  <a:pt x="17282" y="103677"/>
                </a:lnTo>
                <a:lnTo>
                  <a:pt x="23042" y="103677"/>
                </a:lnTo>
                <a:lnTo>
                  <a:pt x="25923" y="102717"/>
                </a:lnTo>
                <a:lnTo>
                  <a:pt x="28803" y="101757"/>
                </a:lnTo>
                <a:lnTo>
                  <a:pt x="30723" y="100797"/>
                </a:lnTo>
                <a:lnTo>
                  <a:pt x="33588" y="99837"/>
                </a:lnTo>
                <a:lnTo>
                  <a:pt x="35524" y="97916"/>
                </a:lnTo>
                <a:lnTo>
                  <a:pt x="38404" y="95996"/>
                </a:lnTo>
                <a:lnTo>
                  <a:pt x="40309" y="95036"/>
                </a:lnTo>
                <a:lnTo>
                  <a:pt x="42245" y="93116"/>
                </a:lnTo>
                <a:lnTo>
                  <a:pt x="43205" y="91196"/>
                </a:lnTo>
                <a:lnTo>
                  <a:pt x="44764" y="89625"/>
                </a:lnTo>
                <a:lnTo>
                  <a:pt x="45110" y="87355"/>
                </a:lnTo>
                <a:lnTo>
                  <a:pt x="45110" y="89275"/>
                </a:lnTo>
                <a:lnTo>
                  <a:pt x="44764" y="89625"/>
                </a:lnTo>
                <a:lnTo>
                  <a:pt x="43205" y="99837"/>
                </a:lnTo>
                <a:lnTo>
                  <a:pt x="43205" y="101757"/>
                </a:lnTo>
                <a:lnTo>
                  <a:pt x="45110" y="101757"/>
                </a:lnTo>
                <a:lnTo>
                  <a:pt x="46085" y="102717"/>
                </a:lnTo>
                <a:lnTo>
                  <a:pt x="47045" y="72009"/>
                </a:lnTo>
                <a:lnTo>
                  <a:pt x="45110" y="75849"/>
                </a:lnTo>
                <a:lnTo>
                  <a:pt x="43205" y="78714"/>
                </a:lnTo>
                <a:lnTo>
                  <a:pt x="41269" y="82555"/>
                </a:lnTo>
                <a:lnTo>
                  <a:pt x="38404" y="84475"/>
                </a:lnTo>
                <a:lnTo>
                  <a:pt x="36484" y="87355"/>
                </a:lnTo>
                <a:lnTo>
                  <a:pt x="33588" y="89275"/>
                </a:lnTo>
                <a:lnTo>
                  <a:pt x="30723" y="91196"/>
                </a:lnTo>
                <a:lnTo>
                  <a:pt x="27843" y="92156"/>
                </a:lnTo>
                <a:lnTo>
                  <a:pt x="25923" y="93116"/>
                </a:lnTo>
                <a:lnTo>
                  <a:pt x="19202" y="93116"/>
                </a:lnTo>
                <a:lnTo>
                  <a:pt x="16322" y="92156"/>
                </a:lnTo>
                <a:lnTo>
                  <a:pt x="15361" y="89275"/>
                </a:lnTo>
                <a:lnTo>
                  <a:pt x="13441" y="86395"/>
                </a:lnTo>
                <a:lnTo>
                  <a:pt x="12481" y="82555"/>
                </a:lnTo>
                <a:lnTo>
                  <a:pt x="12481" y="73913"/>
                </a:lnTo>
                <a:lnTo>
                  <a:pt x="14401" y="39364"/>
                </a:lnTo>
                <a:lnTo>
                  <a:pt x="11521" y="42245"/>
                </a:lnTo>
                <a:lnTo>
                  <a:pt x="9601" y="45125"/>
                </a:lnTo>
                <a:lnTo>
                  <a:pt x="7680" y="48966"/>
                </a:lnTo>
                <a:lnTo>
                  <a:pt x="5760" y="51846"/>
                </a:lnTo>
                <a:lnTo>
                  <a:pt x="4800" y="55671"/>
                </a:lnTo>
                <a:lnTo>
                  <a:pt x="3840" y="59512"/>
                </a:lnTo>
                <a:lnTo>
                  <a:pt x="1920" y="62392"/>
                </a:lnTo>
                <a:lnTo>
                  <a:pt x="960" y="66233"/>
                </a:lnTo>
                <a:lnTo>
                  <a:pt x="960" y="70073"/>
                </a:lnTo>
                <a:lnTo>
                  <a:pt x="0" y="72953"/>
                </a:lnTo>
                <a:lnTo>
                  <a:pt x="0" y="86395"/>
                </a:lnTo>
                <a:lnTo>
                  <a:pt x="960" y="87355"/>
                </a:lnTo>
                <a:close/>
              </a:path>
              <a:path w="72953" h="89625">
                <a:moveTo>
                  <a:pt x="72953" y="2880"/>
                </a:moveTo>
                <a:lnTo>
                  <a:pt x="72953" y="960"/>
                </a:lnTo>
                <a:lnTo>
                  <a:pt x="71993" y="960"/>
                </a:lnTo>
                <a:lnTo>
                  <a:pt x="71033" y="0"/>
                </a:lnTo>
                <a:lnTo>
                  <a:pt x="64312" y="0"/>
                </a:lnTo>
                <a:lnTo>
                  <a:pt x="64312" y="960"/>
                </a:lnTo>
                <a:lnTo>
                  <a:pt x="61432" y="960"/>
                </a:lnTo>
                <a:lnTo>
                  <a:pt x="61432" y="2880"/>
                </a:lnTo>
                <a:lnTo>
                  <a:pt x="53766" y="40325"/>
                </a:lnTo>
                <a:lnTo>
                  <a:pt x="52791" y="38404"/>
                </a:lnTo>
                <a:lnTo>
                  <a:pt x="51831" y="37444"/>
                </a:lnTo>
                <a:lnTo>
                  <a:pt x="49926" y="36484"/>
                </a:lnTo>
                <a:lnTo>
                  <a:pt x="48950" y="35524"/>
                </a:lnTo>
                <a:lnTo>
                  <a:pt x="47990" y="34564"/>
                </a:lnTo>
                <a:lnTo>
                  <a:pt x="46085" y="33604"/>
                </a:lnTo>
                <a:lnTo>
                  <a:pt x="44150" y="32644"/>
                </a:lnTo>
                <a:lnTo>
                  <a:pt x="43205" y="31683"/>
                </a:lnTo>
                <a:lnTo>
                  <a:pt x="41269" y="31683"/>
                </a:lnTo>
                <a:lnTo>
                  <a:pt x="39364" y="30723"/>
                </a:lnTo>
                <a:lnTo>
                  <a:pt x="30723" y="30723"/>
                </a:lnTo>
                <a:lnTo>
                  <a:pt x="26883" y="31683"/>
                </a:lnTo>
                <a:lnTo>
                  <a:pt x="23042" y="33604"/>
                </a:lnTo>
                <a:lnTo>
                  <a:pt x="20162" y="34564"/>
                </a:lnTo>
                <a:lnTo>
                  <a:pt x="17282" y="37444"/>
                </a:lnTo>
                <a:lnTo>
                  <a:pt x="14401" y="39364"/>
                </a:lnTo>
                <a:lnTo>
                  <a:pt x="12481" y="73913"/>
                </a:lnTo>
                <a:lnTo>
                  <a:pt x="13441" y="71033"/>
                </a:lnTo>
                <a:lnTo>
                  <a:pt x="13441" y="68168"/>
                </a:lnTo>
                <a:lnTo>
                  <a:pt x="14401" y="65288"/>
                </a:lnTo>
                <a:lnTo>
                  <a:pt x="15361" y="62392"/>
                </a:lnTo>
                <a:lnTo>
                  <a:pt x="16322" y="60487"/>
                </a:lnTo>
                <a:lnTo>
                  <a:pt x="17282" y="57607"/>
                </a:lnTo>
                <a:lnTo>
                  <a:pt x="18242" y="54726"/>
                </a:lnTo>
                <a:lnTo>
                  <a:pt x="19202" y="51846"/>
                </a:lnTo>
                <a:lnTo>
                  <a:pt x="21122" y="49926"/>
                </a:lnTo>
                <a:lnTo>
                  <a:pt x="22082" y="48005"/>
                </a:lnTo>
                <a:lnTo>
                  <a:pt x="24003" y="46085"/>
                </a:lnTo>
                <a:lnTo>
                  <a:pt x="25923" y="44165"/>
                </a:lnTo>
                <a:lnTo>
                  <a:pt x="27843" y="43205"/>
                </a:lnTo>
                <a:lnTo>
                  <a:pt x="29763" y="42245"/>
                </a:lnTo>
                <a:lnTo>
                  <a:pt x="32644" y="41285"/>
                </a:lnTo>
                <a:lnTo>
                  <a:pt x="38404" y="41285"/>
                </a:lnTo>
                <a:lnTo>
                  <a:pt x="41269" y="42245"/>
                </a:lnTo>
                <a:lnTo>
                  <a:pt x="44150" y="44165"/>
                </a:lnTo>
                <a:lnTo>
                  <a:pt x="47045" y="46085"/>
                </a:lnTo>
                <a:lnTo>
                  <a:pt x="48950" y="48005"/>
                </a:lnTo>
                <a:lnTo>
                  <a:pt x="51831" y="51846"/>
                </a:lnTo>
                <a:lnTo>
                  <a:pt x="48950" y="63352"/>
                </a:lnTo>
                <a:lnTo>
                  <a:pt x="47990" y="68168"/>
                </a:lnTo>
                <a:lnTo>
                  <a:pt x="47045" y="72009"/>
                </a:lnTo>
                <a:lnTo>
                  <a:pt x="46085" y="102717"/>
                </a:lnTo>
                <a:lnTo>
                  <a:pt x="49926" y="102717"/>
                </a:lnTo>
                <a:lnTo>
                  <a:pt x="50871" y="101757"/>
                </a:lnTo>
                <a:lnTo>
                  <a:pt x="52791" y="101757"/>
                </a:lnTo>
                <a:lnTo>
                  <a:pt x="53766" y="100797"/>
                </a:lnTo>
                <a:lnTo>
                  <a:pt x="53766" y="99837"/>
                </a:lnTo>
                <a:lnTo>
                  <a:pt x="72953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5" name="object 275"/>
          <p:cNvSpPr/>
          <p:nvPr/>
        </p:nvSpPr>
        <p:spPr>
          <a:xfrm>
            <a:off x="4760732" y="3664467"/>
            <a:ext cx="1371796" cy="0"/>
          </a:xfrm>
          <a:custGeom>
            <a:avLst/>
            <a:gdLst/>
            <a:ahLst/>
            <a:cxnLst/>
            <a:rect l="l" t="t" r="r" b="b"/>
            <a:pathLst>
              <a:path w="1371796" h="0">
                <a:moveTo>
                  <a:pt x="0" y="0"/>
                </a:moveTo>
                <a:lnTo>
                  <a:pt x="1371796" y="0"/>
                </a:lnTo>
              </a:path>
            </a:pathLst>
          </a:custGeom>
          <a:ln w="1758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6" name="object 276"/>
          <p:cNvSpPr/>
          <p:nvPr/>
        </p:nvSpPr>
        <p:spPr>
          <a:xfrm>
            <a:off x="1473791" y="3673093"/>
            <a:ext cx="1394840" cy="0"/>
          </a:xfrm>
          <a:custGeom>
            <a:avLst/>
            <a:gdLst/>
            <a:ahLst/>
            <a:cxnLst/>
            <a:rect l="l" t="t" r="r" b="b"/>
            <a:pathLst>
              <a:path w="1394840" h="0">
                <a:moveTo>
                  <a:pt x="0" y="0"/>
                </a:moveTo>
                <a:lnTo>
                  <a:pt x="1394840" y="0"/>
                </a:lnTo>
              </a:path>
            </a:pathLst>
          </a:custGeom>
          <a:ln w="1758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7" name="object 277"/>
          <p:cNvSpPr/>
          <p:nvPr/>
        </p:nvSpPr>
        <p:spPr>
          <a:xfrm>
            <a:off x="2366558" y="3778209"/>
            <a:ext cx="14401" cy="30723"/>
          </a:xfrm>
          <a:custGeom>
            <a:avLst/>
            <a:gdLst/>
            <a:ahLst/>
            <a:cxnLst/>
            <a:rect l="l" t="t" r="r" b="b"/>
            <a:pathLst>
              <a:path w="14401" h="30723">
                <a:moveTo>
                  <a:pt x="4815" y="13441"/>
                </a:moveTo>
                <a:lnTo>
                  <a:pt x="3840" y="11521"/>
                </a:lnTo>
                <a:lnTo>
                  <a:pt x="1935" y="8641"/>
                </a:lnTo>
                <a:lnTo>
                  <a:pt x="975" y="5760"/>
                </a:lnTo>
                <a:lnTo>
                  <a:pt x="975" y="2895"/>
                </a:lnTo>
                <a:lnTo>
                  <a:pt x="0" y="0"/>
                </a:lnTo>
                <a:lnTo>
                  <a:pt x="1935" y="26883"/>
                </a:lnTo>
                <a:lnTo>
                  <a:pt x="5760" y="27843"/>
                </a:lnTo>
                <a:lnTo>
                  <a:pt x="9601" y="29763"/>
                </a:lnTo>
                <a:lnTo>
                  <a:pt x="14401" y="30723"/>
                </a:lnTo>
                <a:lnTo>
                  <a:pt x="12481" y="18242"/>
                </a:lnTo>
                <a:lnTo>
                  <a:pt x="9601" y="16322"/>
                </a:lnTo>
                <a:lnTo>
                  <a:pt x="6720" y="15361"/>
                </a:lnTo>
                <a:lnTo>
                  <a:pt x="4815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8" name="object 278"/>
          <p:cNvSpPr/>
          <p:nvPr/>
        </p:nvSpPr>
        <p:spPr>
          <a:xfrm>
            <a:off x="2353132" y="3711016"/>
            <a:ext cx="87355" cy="110398"/>
          </a:xfrm>
          <a:custGeom>
            <a:avLst/>
            <a:gdLst/>
            <a:ahLst/>
            <a:cxnLst/>
            <a:rect l="l" t="t" r="r" b="b"/>
            <a:pathLst>
              <a:path w="87355" h="110398">
                <a:moveTo>
                  <a:pt x="83515" y="14401"/>
                </a:moveTo>
                <a:lnTo>
                  <a:pt x="81594" y="11521"/>
                </a:lnTo>
                <a:lnTo>
                  <a:pt x="78714" y="8641"/>
                </a:lnTo>
                <a:lnTo>
                  <a:pt x="75834" y="5760"/>
                </a:lnTo>
                <a:lnTo>
                  <a:pt x="71993" y="3840"/>
                </a:lnTo>
                <a:lnTo>
                  <a:pt x="68153" y="1920"/>
                </a:lnTo>
                <a:lnTo>
                  <a:pt x="63352" y="960"/>
                </a:lnTo>
                <a:lnTo>
                  <a:pt x="58552" y="0"/>
                </a:lnTo>
                <a:lnTo>
                  <a:pt x="46070" y="0"/>
                </a:lnTo>
                <a:lnTo>
                  <a:pt x="40309" y="960"/>
                </a:lnTo>
                <a:lnTo>
                  <a:pt x="35509" y="2880"/>
                </a:lnTo>
                <a:lnTo>
                  <a:pt x="29748" y="4800"/>
                </a:lnTo>
                <a:lnTo>
                  <a:pt x="24963" y="7680"/>
                </a:lnTo>
                <a:lnTo>
                  <a:pt x="21122" y="11521"/>
                </a:lnTo>
                <a:lnTo>
                  <a:pt x="17266" y="14401"/>
                </a:lnTo>
                <a:lnTo>
                  <a:pt x="14401" y="18242"/>
                </a:lnTo>
                <a:lnTo>
                  <a:pt x="11521" y="23042"/>
                </a:lnTo>
                <a:lnTo>
                  <a:pt x="8625" y="27843"/>
                </a:lnTo>
                <a:lnTo>
                  <a:pt x="6720" y="31683"/>
                </a:lnTo>
                <a:lnTo>
                  <a:pt x="4800" y="37444"/>
                </a:lnTo>
                <a:lnTo>
                  <a:pt x="2880" y="42245"/>
                </a:lnTo>
                <a:lnTo>
                  <a:pt x="1904" y="47045"/>
                </a:lnTo>
                <a:lnTo>
                  <a:pt x="960" y="51846"/>
                </a:lnTo>
                <a:lnTo>
                  <a:pt x="0" y="56631"/>
                </a:lnTo>
                <a:lnTo>
                  <a:pt x="0" y="70088"/>
                </a:lnTo>
                <a:lnTo>
                  <a:pt x="960" y="74874"/>
                </a:lnTo>
                <a:lnTo>
                  <a:pt x="1904" y="78714"/>
                </a:lnTo>
                <a:lnTo>
                  <a:pt x="3840" y="83515"/>
                </a:lnTo>
                <a:lnTo>
                  <a:pt x="5745" y="86395"/>
                </a:lnTo>
                <a:lnTo>
                  <a:pt x="8625" y="89275"/>
                </a:lnTo>
                <a:lnTo>
                  <a:pt x="11521" y="92156"/>
                </a:lnTo>
                <a:lnTo>
                  <a:pt x="15361" y="94076"/>
                </a:lnTo>
                <a:lnTo>
                  <a:pt x="13426" y="67193"/>
                </a:lnTo>
                <a:lnTo>
                  <a:pt x="13426" y="57591"/>
                </a:lnTo>
                <a:lnTo>
                  <a:pt x="14401" y="53751"/>
                </a:lnTo>
                <a:lnTo>
                  <a:pt x="14401" y="50886"/>
                </a:lnTo>
                <a:lnTo>
                  <a:pt x="15361" y="47045"/>
                </a:lnTo>
                <a:lnTo>
                  <a:pt x="16306" y="43205"/>
                </a:lnTo>
                <a:lnTo>
                  <a:pt x="18242" y="38404"/>
                </a:lnTo>
                <a:lnTo>
                  <a:pt x="19187" y="35524"/>
                </a:lnTo>
                <a:lnTo>
                  <a:pt x="21122" y="31683"/>
                </a:lnTo>
                <a:lnTo>
                  <a:pt x="23027" y="27843"/>
                </a:lnTo>
                <a:lnTo>
                  <a:pt x="24963" y="24003"/>
                </a:lnTo>
                <a:lnTo>
                  <a:pt x="27828" y="21122"/>
                </a:lnTo>
                <a:lnTo>
                  <a:pt x="30708" y="18242"/>
                </a:lnTo>
                <a:lnTo>
                  <a:pt x="34549" y="15361"/>
                </a:lnTo>
                <a:lnTo>
                  <a:pt x="38389" y="13441"/>
                </a:lnTo>
                <a:lnTo>
                  <a:pt x="42230" y="11521"/>
                </a:lnTo>
                <a:lnTo>
                  <a:pt x="46070" y="10561"/>
                </a:lnTo>
                <a:lnTo>
                  <a:pt x="55671" y="10561"/>
                </a:lnTo>
                <a:lnTo>
                  <a:pt x="58552" y="11521"/>
                </a:lnTo>
                <a:lnTo>
                  <a:pt x="61432" y="12481"/>
                </a:lnTo>
                <a:lnTo>
                  <a:pt x="64312" y="13441"/>
                </a:lnTo>
                <a:lnTo>
                  <a:pt x="67193" y="15361"/>
                </a:lnTo>
                <a:lnTo>
                  <a:pt x="68153" y="17282"/>
                </a:lnTo>
                <a:lnTo>
                  <a:pt x="70073" y="19202"/>
                </a:lnTo>
                <a:lnTo>
                  <a:pt x="71993" y="22082"/>
                </a:lnTo>
                <a:lnTo>
                  <a:pt x="71993" y="24963"/>
                </a:lnTo>
                <a:lnTo>
                  <a:pt x="72953" y="27843"/>
                </a:lnTo>
                <a:lnTo>
                  <a:pt x="73913" y="30723"/>
                </a:lnTo>
                <a:lnTo>
                  <a:pt x="73913" y="36484"/>
                </a:lnTo>
                <a:lnTo>
                  <a:pt x="72953" y="40325"/>
                </a:lnTo>
                <a:lnTo>
                  <a:pt x="72953" y="44165"/>
                </a:lnTo>
                <a:lnTo>
                  <a:pt x="71993" y="47045"/>
                </a:lnTo>
                <a:lnTo>
                  <a:pt x="71033" y="50886"/>
                </a:lnTo>
                <a:lnTo>
                  <a:pt x="70073" y="54726"/>
                </a:lnTo>
                <a:lnTo>
                  <a:pt x="69113" y="58567"/>
                </a:lnTo>
                <a:lnTo>
                  <a:pt x="68153" y="62407"/>
                </a:lnTo>
                <a:lnTo>
                  <a:pt x="66233" y="66248"/>
                </a:lnTo>
                <a:lnTo>
                  <a:pt x="64312" y="70088"/>
                </a:lnTo>
                <a:lnTo>
                  <a:pt x="61432" y="73914"/>
                </a:lnTo>
                <a:lnTo>
                  <a:pt x="58552" y="76794"/>
                </a:lnTo>
                <a:lnTo>
                  <a:pt x="56631" y="79674"/>
                </a:lnTo>
                <a:lnTo>
                  <a:pt x="52791" y="82555"/>
                </a:lnTo>
                <a:lnTo>
                  <a:pt x="48950" y="83515"/>
                </a:lnTo>
                <a:lnTo>
                  <a:pt x="45110" y="85435"/>
                </a:lnTo>
                <a:lnTo>
                  <a:pt x="41269" y="86395"/>
                </a:lnTo>
                <a:lnTo>
                  <a:pt x="27828" y="86395"/>
                </a:lnTo>
                <a:lnTo>
                  <a:pt x="25907" y="85435"/>
                </a:lnTo>
                <a:lnTo>
                  <a:pt x="27828" y="97917"/>
                </a:lnTo>
                <a:lnTo>
                  <a:pt x="38389" y="97917"/>
                </a:lnTo>
                <a:lnTo>
                  <a:pt x="42230" y="96956"/>
                </a:lnTo>
                <a:lnTo>
                  <a:pt x="46070" y="95996"/>
                </a:lnTo>
                <a:lnTo>
                  <a:pt x="49910" y="95036"/>
                </a:lnTo>
                <a:lnTo>
                  <a:pt x="52791" y="94076"/>
                </a:lnTo>
                <a:lnTo>
                  <a:pt x="55671" y="92156"/>
                </a:lnTo>
                <a:lnTo>
                  <a:pt x="57591" y="94076"/>
                </a:lnTo>
                <a:lnTo>
                  <a:pt x="59512" y="95996"/>
                </a:lnTo>
                <a:lnTo>
                  <a:pt x="61432" y="97917"/>
                </a:lnTo>
                <a:lnTo>
                  <a:pt x="63352" y="99837"/>
                </a:lnTo>
                <a:lnTo>
                  <a:pt x="65272" y="100797"/>
                </a:lnTo>
                <a:lnTo>
                  <a:pt x="67193" y="102717"/>
                </a:lnTo>
                <a:lnTo>
                  <a:pt x="69113" y="103677"/>
                </a:lnTo>
                <a:lnTo>
                  <a:pt x="71033" y="104637"/>
                </a:lnTo>
                <a:lnTo>
                  <a:pt x="71993" y="105597"/>
                </a:lnTo>
                <a:lnTo>
                  <a:pt x="73913" y="106558"/>
                </a:lnTo>
                <a:lnTo>
                  <a:pt x="75834" y="107518"/>
                </a:lnTo>
                <a:lnTo>
                  <a:pt x="76794" y="108478"/>
                </a:lnTo>
                <a:lnTo>
                  <a:pt x="78714" y="108478"/>
                </a:lnTo>
                <a:lnTo>
                  <a:pt x="79674" y="109438"/>
                </a:lnTo>
                <a:lnTo>
                  <a:pt x="81594" y="109438"/>
                </a:lnTo>
                <a:lnTo>
                  <a:pt x="82555" y="110398"/>
                </a:lnTo>
                <a:lnTo>
                  <a:pt x="83515" y="109438"/>
                </a:lnTo>
                <a:lnTo>
                  <a:pt x="84475" y="109438"/>
                </a:lnTo>
                <a:lnTo>
                  <a:pt x="84475" y="107518"/>
                </a:lnTo>
                <a:lnTo>
                  <a:pt x="85435" y="107518"/>
                </a:lnTo>
                <a:lnTo>
                  <a:pt x="85435" y="105597"/>
                </a:lnTo>
                <a:lnTo>
                  <a:pt x="86395" y="104637"/>
                </a:lnTo>
                <a:lnTo>
                  <a:pt x="86395" y="99837"/>
                </a:lnTo>
                <a:lnTo>
                  <a:pt x="85435" y="99837"/>
                </a:lnTo>
                <a:lnTo>
                  <a:pt x="85435" y="98877"/>
                </a:lnTo>
                <a:lnTo>
                  <a:pt x="84475" y="98877"/>
                </a:lnTo>
                <a:lnTo>
                  <a:pt x="83515" y="97917"/>
                </a:lnTo>
                <a:lnTo>
                  <a:pt x="82555" y="97917"/>
                </a:lnTo>
                <a:lnTo>
                  <a:pt x="80634" y="96956"/>
                </a:lnTo>
                <a:lnTo>
                  <a:pt x="79674" y="95996"/>
                </a:lnTo>
                <a:lnTo>
                  <a:pt x="77754" y="95036"/>
                </a:lnTo>
                <a:lnTo>
                  <a:pt x="75834" y="94076"/>
                </a:lnTo>
                <a:lnTo>
                  <a:pt x="73913" y="92156"/>
                </a:lnTo>
                <a:lnTo>
                  <a:pt x="71033" y="91196"/>
                </a:lnTo>
                <a:lnTo>
                  <a:pt x="69113" y="88315"/>
                </a:lnTo>
                <a:lnTo>
                  <a:pt x="66233" y="86395"/>
                </a:lnTo>
                <a:lnTo>
                  <a:pt x="69113" y="83515"/>
                </a:lnTo>
                <a:lnTo>
                  <a:pt x="71033" y="80634"/>
                </a:lnTo>
                <a:lnTo>
                  <a:pt x="72953" y="77754"/>
                </a:lnTo>
                <a:lnTo>
                  <a:pt x="75834" y="74874"/>
                </a:lnTo>
                <a:lnTo>
                  <a:pt x="76794" y="71993"/>
                </a:lnTo>
                <a:lnTo>
                  <a:pt x="78714" y="69113"/>
                </a:lnTo>
                <a:lnTo>
                  <a:pt x="80634" y="66248"/>
                </a:lnTo>
                <a:lnTo>
                  <a:pt x="81594" y="63352"/>
                </a:lnTo>
                <a:lnTo>
                  <a:pt x="82555" y="59527"/>
                </a:lnTo>
                <a:lnTo>
                  <a:pt x="83515" y="56631"/>
                </a:lnTo>
                <a:lnTo>
                  <a:pt x="84475" y="53751"/>
                </a:lnTo>
                <a:lnTo>
                  <a:pt x="85435" y="49911"/>
                </a:lnTo>
                <a:lnTo>
                  <a:pt x="85435" y="47045"/>
                </a:lnTo>
                <a:lnTo>
                  <a:pt x="86395" y="44165"/>
                </a:lnTo>
                <a:lnTo>
                  <a:pt x="86395" y="38404"/>
                </a:lnTo>
                <a:lnTo>
                  <a:pt x="87355" y="35524"/>
                </a:lnTo>
                <a:lnTo>
                  <a:pt x="87355" y="27843"/>
                </a:lnTo>
                <a:lnTo>
                  <a:pt x="86395" y="23042"/>
                </a:lnTo>
                <a:lnTo>
                  <a:pt x="84475" y="19202"/>
                </a:lnTo>
                <a:lnTo>
                  <a:pt x="83515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9" name="object 279"/>
          <p:cNvSpPr/>
          <p:nvPr/>
        </p:nvSpPr>
        <p:spPr>
          <a:xfrm>
            <a:off x="2452954" y="3736939"/>
            <a:ext cx="64328" cy="71993"/>
          </a:xfrm>
          <a:custGeom>
            <a:avLst/>
            <a:gdLst/>
            <a:ahLst/>
            <a:cxnLst/>
            <a:rect l="l" t="t" r="r" b="b"/>
            <a:pathLst>
              <a:path w="64328" h="71993">
                <a:moveTo>
                  <a:pt x="21122" y="2880"/>
                </a:moveTo>
                <a:lnTo>
                  <a:pt x="21122" y="960"/>
                </a:lnTo>
                <a:lnTo>
                  <a:pt x="20177" y="960"/>
                </a:lnTo>
                <a:lnTo>
                  <a:pt x="19217" y="0"/>
                </a:lnTo>
                <a:lnTo>
                  <a:pt x="12496" y="0"/>
                </a:lnTo>
                <a:lnTo>
                  <a:pt x="11521" y="960"/>
                </a:lnTo>
                <a:lnTo>
                  <a:pt x="9616" y="960"/>
                </a:lnTo>
                <a:lnTo>
                  <a:pt x="9616" y="2880"/>
                </a:lnTo>
                <a:lnTo>
                  <a:pt x="975" y="44165"/>
                </a:lnTo>
                <a:lnTo>
                  <a:pt x="975" y="45110"/>
                </a:lnTo>
                <a:lnTo>
                  <a:pt x="0" y="47030"/>
                </a:lnTo>
                <a:lnTo>
                  <a:pt x="0" y="58552"/>
                </a:lnTo>
                <a:lnTo>
                  <a:pt x="975" y="60472"/>
                </a:lnTo>
                <a:lnTo>
                  <a:pt x="1935" y="63352"/>
                </a:lnTo>
                <a:lnTo>
                  <a:pt x="2895" y="65272"/>
                </a:lnTo>
                <a:lnTo>
                  <a:pt x="3840" y="66233"/>
                </a:lnTo>
                <a:lnTo>
                  <a:pt x="5775" y="68153"/>
                </a:lnTo>
                <a:lnTo>
                  <a:pt x="6720" y="69113"/>
                </a:lnTo>
                <a:lnTo>
                  <a:pt x="9616" y="70073"/>
                </a:lnTo>
                <a:lnTo>
                  <a:pt x="11521" y="71033"/>
                </a:lnTo>
                <a:lnTo>
                  <a:pt x="14401" y="71993"/>
                </a:lnTo>
                <a:lnTo>
                  <a:pt x="20177" y="71993"/>
                </a:lnTo>
                <a:lnTo>
                  <a:pt x="23058" y="71033"/>
                </a:lnTo>
                <a:lnTo>
                  <a:pt x="25923" y="70073"/>
                </a:lnTo>
                <a:lnTo>
                  <a:pt x="28803" y="69113"/>
                </a:lnTo>
                <a:lnTo>
                  <a:pt x="31683" y="68153"/>
                </a:lnTo>
                <a:lnTo>
                  <a:pt x="33604" y="66233"/>
                </a:lnTo>
                <a:lnTo>
                  <a:pt x="35524" y="64312"/>
                </a:lnTo>
                <a:lnTo>
                  <a:pt x="37444" y="63352"/>
                </a:lnTo>
                <a:lnTo>
                  <a:pt x="39364" y="61432"/>
                </a:lnTo>
                <a:lnTo>
                  <a:pt x="41285" y="59512"/>
                </a:lnTo>
                <a:lnTo>
                  <a:pt x="42245" y="57591"/>
                </a:lnTo>
                <a:lnTo>
                  <a:pt x="43205" y="55671"/>
                </a:lnTo>
                <a:lnTo>
                  <a:pt x="40325" y="68153"/>
                </a:lnTo>
                <a:lnTo>
                  <a:pt x="40325" y="69113"/>
                </a:lnTo>
                <a:lnTo>
                  <a:pt x="41285" y="70073"/>
                </a:lnTo>
                <a:lnTo>
                  <a:pt x="43205" y="70073"/>
                </a:lnTo>
                <a:lnTo>
                  <a:pt x="44165" y="71033"/>
                </a:lnTo>
                <a:lnTo>
                  <a:pt x="47045" y="71033"/>
                </a:lnTo>
                <a:lnTo>
                  <a:pt x="48006" y="70073"/>
                </a:lnTo>
                <a:lnTo>
                  <a:pt x="50886" y="70073"/>
                </a:lnTo>
                <a:lnTo>
                  <a:pt x="50886" y="68153"/>
                </a:lnTo>
                <a:lnTo>
                  <a:pt x="64328" y="2880"/>
                </a:lnTo>
                <a:lnTo>
                  <a:pt x="64328" y="960"/>
                </a:lnTo>
                <a:lnTo>
                  <a:pt x="63367" y="960"/>
                </a:lnTo>
                <a:lnTo>
                  <a:pt x="62407" y="0"/>
                </a:lnTo>
                <a:lnTo>
                  <a:pt x="55686" y="0"/>
                </a:lnTo>
                <a:lnTo>
                  <a:pt x="54726" y="960"/>
                </a:lnTo>
                <a:lnTo>
                  <a:pt x="52806" y="960"/>
                </a:lnTo>
                <a:lnTo>
                  <a:pt x="52806" y="2880"/>
                </a:lnTo>
                <a:lnTo>
                  <a:pt x="47045" y="31668"/>
                </a:lnTo>
                <a:lnTo>
                  <a:pt x="46085" y="35509"/>
                </a:lnTo>
                <a:lnTo>
                  <a:pt x="44165" y="40325"/>
                </a:lnTo>
                <a:lnTo>
                  <a:pt x="42245" y="43190"/>
                </a:lnTo>
                <a:lnTo>
                  <a:pt x="40325" y="47030"/>
                </a:lnTo>
                <a:lnTo>
                  <a:pt x="38404" y="49911"/>
                </a:lnTo>
                <a:lnTo>
                  <a:pt x="36484" y="52791"/>
                </a:lnTo>
                <a:lnTo>
                  <a:pt x="33604" y="55671"/>
                </a:lnTo>
                <a:lnTo>
                  <a:pt x="31683" y="57591"/>
                </a:lnTo>
                <a:lnTo>
                  <a:pt x="28803" y="59512"/>
                </a:lnTo>
                <a:lnTo>
                  <a:pt x="25923" y="60472"/>
                </a:lnTo>
                <a:lnTo>
                  <a:pt x="23058" y="61432"/>
                </a:lnTo>
                <a:lnTo>
                  <a:pt x="18242" y="61432"/>
                </a:lnTo>
                <a:lnTo>
                  <a:pt x="17282" y="60472"/>
                </a:lnTo>
                <a:lnTo>
                  <a:pt x="15361" y="60472"/>
                </a:lnTo>
                <a:lnTo>
                  <a:pt x="15361" y="59512"/>
                </a:lnTo>
                <a:lnTo>
                  <a:pt x="14401" y="58552"/>
                </a:lnTo>
                <a:lnTo>
                  <a:pt x="13456" y="57591"/>
                </a:lnTo>
                <a:lnTo>
                  <a:pt x="13456" y="56631"/>
                </a:lnTo>
                <a:lnTo>
                  <a:pt x="12496" y="55671"/>
                </a:lnTo>
                <a:lnTo>
                  <a:pt x="12496" y="46070"/>
                </a:lnTo>
                <a:lnTo>
                  <a:pt x="13456" y="44165"/>
                </a:lnTo>
                <a:lnTo>
                  <a:pt x="13456" y="43190"/>
                </a:lnTo>
                <a:lnTo>
                  <a:pt x="21122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0" name="object 280"/>
          <p:cNvSpPr/>
          <p:nvPr/>
        </p:nvSpPr>
        <p:spPr>
          <a:xfrm>
            <a:off x="2527843" y="3735979"/>
            <a:ext cx="67193" cy="72953"/>
          </a:xfrm>
          <a:custGeom>
            <a:avLst/>
            <a:gdLst/>
            <a:ahLst/>
            <a:cxnLst/>
            <a:rect l="l" t="t" r="r" b="b"/>
            <a:pathLst>
              <a:path w="67193" h="72953">
                <a:moveTo>
                  <a:pt x="13441" y="38389"/>
                </a:moveTo>
                <a:lnTo>
                  <a:pt x="14401" y="35509"/>
                </a:lnTo>
                <a:lnTo>
                  <a:pt x="15361" y="32628"/>
                </a:lnTo>
                <a:lnTo>
                  <a:pt x="15361" y="29763"/>
                </a:lnTo>
                <a:lnTo>
                  <a:pt x="16322" y="26883"/>
                </a:lnTo>
                <a:lnTo>
                  <a:pt x="18242" y="24002"/>
                </a:lnTo>
                <a:lnTo>
                  <a:pt x="19202" y="22082"/>
                </a:lnTo>
                <a:lnTo>
                  <a:pt x="20162" y="19202"/>
                </a:lnTo>
                <a:lnTo>
                  <a:pt x="22082" y="17282"/>
                </a:lnTo>
                <a:lnTo>
                  <a:pt x="24002" y="15361"/>
                </a:lnTo>
                <a:lnTo>
                  <a:pt x="25923" y="13441"/>
                </a:lnTo>
                <a:lnTo>
                  <a:pt x="27843" y="12481"/>
                </a:lnTo>
                <a:lnTo>
                  <a:pt x="29748" y="11521"/>
                </a:lnTo>
                <a:lnTo>
                  <a:pt x="32644" y="10561"/>
                </a:lnTo>
                <a:lnTo>
                  <a:pt x="38389" y="10561"/>
                </a:lnTo>
                <a:lnTo>
                  <a:pt x="41269" y="11521"/>
                </a:lnTo>
                <a:lnTo>
                  <a:pt x="44150" y="13441"/>
                </a:lnTo>
                <a:lnTo>
                  <a:pt x="47030" y="14401"/>
                </a:lnTo>
                <a:lnTo>
                  <a:pt x="48950" y="17282"/>
                </a:lnTo>
                <a:lnTo>
                  <a:pt x="51831" y="21122"/>
                </a:lnTo>
                <a:lnTo>
                  <a:pt x="48950" y="32628"/>
                </a:lnTo>
                <a:lnTo>
                  <a:pt x="47990" y="37444"/>
                </a:lnTo>
                <a:lnTo>
                  <a:pt x="47030" y="41285"/>
                </a:lnTo>
                <a:lnTo>
                  <a:pt x="46085" y="71993"/>
                </a:lnTo>
                <a:lnTo>
                  <a:pt x="49926" y="71993"/>
                </a:lnTo>
                <a:lnTo>
                  <a:pt x="50871" y="71033"/>
                </a:lnTo>
                <a:lnTo>
                  <a:pt x="52791" y="71033"/>
                </a:lnTo>
                <a:lnTo>
                  <a:pt x="53751" y="70073"/>
                </a:lnTo>
                <a:lnTo>
                  <a:pt x="53751" y="69113"/>
                </a:lnTo>
                <a:lnTo>
                  <a:pt x="67193" y="3840"/>
                </a:lnTo>
                <a:lnTo>
                  <a:pt x="67193" y="2880"/>
                </a:lnTo>
                <a:lnTo>
                  <a:pt x="66233" y="1920"/>
                </a:lnTo>
                <a:lnTo>
                  <a:pt x="65272" y="1920"/>
                </a:lnTo>
                <a:lnTo>
                  <a:pt x="65272" y="960"/>
                </a:lnTo>
                <a:lnTo>
                  <a:pt x="58552" y="960"/>
                </a:lnTo>
                <a:lnTo>
                  <a:pt x="57591" y="1920"/>
                </a:lnTo>
                <a:lnTo>
                  <a:pt x="56631" y="1920"/>
                </a:lnTo>
                <a:lnTo>
                  <a:pt x="56631" y="2880"/>
                </a:lnTo>
                <a:lnTo>
                  <a:pt x="55671" y="3840"/>
                </a:lnTo>
                <a:lnTo>
                  <a:pt x="54711" y="9601"/>
                </a:lnTo>
                <a:lnTo>
                  <a:pt x="51831" y="6720"/>
                </a:lnTo>
                <a:lnTo>
                  <a:pt x="48950" y="4800"/>
                </a:lnTo>
                <a:lnTo>
                  <a:pt x="46085" y="2880"/>
                </a:lnTo>
                <a:lnTo>
                  <a:pt x="43205" y="960"/>
                </a:lnTo>
                <a:lnTo>
                  <a:pt x="39364" y="0"/>
                </a:lnTo>
                <a:lnTo>
                  <a:pt x="30708" y="0"/>
                </a:lnTo>
                <a:lnTo>
                  <a:pt x="26868" y="960"/>
                </a:lnTo>
                <a:lnTo>
                  <a:pt x="23027" y="2880"/>
                </a:lnTo>
                <a:lnTo>
                  <a:pt x="20162" y="3840"/>
                </a:lnTo>
                <a:lnTo>
                  <a:pt x="17282" y="6720"/>
                </a:lnTo>
                <a:lnTo>
                  <a:pt x="14401" y="9601"/>
                </a:lnTo>
                <a:lnTo>
                  <a:pt x="11521" y="11521"/>
                </a:lnTo>
                <a:lnTo>
                  <a:pt x="12481" y="43190"/>
                </a:lnTo>
                <a:lnTo>
                  <a:pt x="13441" y="40309"/>
                </a:lnTo>
                <a:lnTo>
                  <a:pt x="13441" y="38389"/>
                </a:lnTo>
                <a:close/>
              </a:path>
              <a:path w="67193" h="72953">
                <a:moveTo>
                  <a:pt x="1920" y="32628"/>
                </a:moveTo>
                <a:lnTo>
                  <a:pt x="960" y="36469"/>
                </a:lnTo>
                <a:lnTo>
                  <a:pt x="960" y="39349"/>
                </a:lnTo>
                <a:lnTo>
                  <a:pt x="0" y="43190"/>
                </a:lnTo>
                <a:lnTo>
                  <a:pt x="0" y="54711"/>
                </a:lnTo>
                <a:lnTo>
                  <a:pt x="960" y="57591"/>
                </a:lnTo>
                <a:lnTo>
                  <a:pt x="960" y="60472"/>
                </a:lnTo>
                <a:lnTo>
                  <a:pt x="2880" y="63352"/>
                </a:lnTo>
                <a:lnTo>
                  <a:pt x="3840" y="65272"/>
                </a:lnTo>
                <a:lnTo>
                  <a:pt x="5760" y="67193"/>
                </a:lnTo>
                <a:lnTo>
                  <a:pt x="7680" y="69113"/>
                </a:lnTo>
                <a:lnTo>
                  <a:pt x="10561" y="70073"/>
                </a:lnTo>
                <a:lnTo>
                  <a:pt x="12481" y="71993"/>
                </a:lnTo>
                <a:lnTo>
                  <a:pt x="16322" y="72953"/>
                </a:lnTo>
                <a:lnTo>
                  <a:pt x="23027" y="72953"/>
                </a:lnTo>
                <a:lnTo>
                  <a:pt x="25923" y="71993"/>
                </a:lnTo>
                <a:lnTo>
                  <a:pt x="28803" y="71033"/>
                </a:lnTo>
                <a:lnTo>
                  <a:pt x="30708" y="70073"/>
                </a:lnTo>
                <a:lnTo>
                  <a:pt x="33588" y="69113"/>
                </a:lnTo>
                <a:lnTo>
                  <a:pt x="35524" y="67193"/>
                </a:lnTo>
                <a:lnTo>
                  <a:pt x="38389" y="65272"/>
                </a:lnTo>
                <a:lnTo>
                  <a:pt x="40309" y="64312"/>
                </a:lnTo>
                <a:lnTo>
                  <a:pt x="42230" y="62392"/>
                </a:lnTo>
                <a:lnTo>
                  <a:pt x="43205" y="60472"/>
                </a:lnTo>
                <a:lnTo>
                  <a:pt x="44764" y="58901"/>
                </a:lnTo>
                <a:lnTo>
                  <a:pt x="45110" y="56631"/>
                </a:lnTo>
                <a:lnTo>
                  <a:pt x="45110" y="58552"/>
                </a:lnTo>
                <a:lnTo>
                  <a:pt x="44764" y="58901"/>
                </a:lnTo>
                <a:lnTo>
                  <a:pt x="43205" y="69113"/>
                </a:lnTo>
                <a:lnTo>
                  <a:pt x="43205" y="71033"/>
                </a:lnTo>
                <a:lnTo>
                  <a:pt x="45110" y="71033"/>
                </a:lnTo>
                <a:lnTo>
                  <a:pt x="46085" y="71993"/>
                </a:lnTo>
                <a:lnTo>
                  <a:pt x="47030" y="41285"/>
                </a:lnTo>
                <a:lnTo>
                  <a:pt x="45110" y="44150"/>
                </a:lnTo>
                <a:lnTo>
                  <a:pt x="43205" y="47990"/>
                </a:lnTo>
                <a:lnTo>
                  <a:pt x="41269" y="50871"/>
                </a:lnTo>
                <a:lnTo>
                  <a:pt x="38389" y="53751"/>
                </a:lnTo>
                <a:lnTo>
                  <a:pt x="36484" y="56631"/>
                </a:lnTo>
                <a:lnTo>
                  <a:pt x="33588" y="58552"/>
                </a:lnTo>
                <a:lnTo>
                  <a:pt x="30708" y="60472"/>
                </a:lnTo>
                <a:lnTo>
                  <a:pt x="27843" y="61432"/>
                </a:lnTo>
                <a:lnTo>
                  <a:pt x="25923" y="62392"/>
                </a:lnTo>
                <a:lnTo>
                  <a:pt x="21122" y="62392"/>
                </a:lnTo>
                <a:lnTo>
                  <a:pt x="19202" y="61432"/>
                </a:lnTo>
                <a:lnTo>
                  <a:pt x="18242" y="61432"/>
                </a:lnTo>
                <a:lnTo>
                  <a:pt x="16322" y="60472"/>
                </a:lnTo>
                <a:lnTo>
                  <a:pt x="15361" y="58552"/>
                </a:lnTo>
                <a:lnTo>
                  <a:pt x="14401" y="57591"/>
                </a:lnTo>
                <a:lnTo>
                  <a:pt x="13441" y="56631"/>
                </a:lnTo>
                <a:lnTo>
                  <a:pt x="13441" y="52791"/>
                </a:lnTo>
                <a:lnTo>
                  <a:pt x="12481" y="50871"/>
                </a:lnTo>
                <a:lnTo>
                  <a:pt x="12481" y="43190"/>
                </a:lnTo>
                <a:lnTo>
                  <a:pt x="11521" y="11521"/>
                </a:lnTo>
                <a:lnTo>
                  <a:pt x="9601" y="15361"/>
                </a:lnTo>
                <a:lnTo>
                  <a:pt x="7680" y="18242"/>
                </a:lnTo>
                <a:lnTo>
                  <a:pt x="5760" y="22082"/>
                </a:lnTo>
                <a:lnTo>
                  <a:pt x="4800" y="24947"/>
                </a:lnTo>
                <a:lnTo>
                  <a:pt x="2880" y="28788"/>
                </a:lnTo>
                <a:lnTo>
                  <a:pt x="1920" y="32628"/>
                </a:lnTo>
                <a:close/>
              </a:path>
              <a:path w="67193" h="72953">
                <a:moveTo>
                  <a:pt x="45110" y="56631"/>
                </a:moveTo>
                <a:lnTo>
                  <a:pt x="44764" y="58901"/>
                </a:lnTo>
                <a:lnTo>
                  <a:pt x="45110" y="58552"/>
                </a:lnTo>
                <a:lnTo>
                  <a:pt x="45110" y="566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1" name="object 281"/>
          <p:cNvSpPr/>
          <p:nvPr/>
        </p:nvSpPr>
        <p:spPr>
          <a:xfrm>
            <a:off x="2603677" y="3735979"/>
            <a:ext cx="64312" cy="71993"/>
          </a:xfrm>
          <a:custGeom>
            <a:avLst/>
            <a:gdLst/>
            <a:ahLst/>
            <a:cxnLst/>
            <a:rect l="l" t="t" r="r" b="b"/>
            <a:pathLst>
              <a:path w="64312" h="71993">
                <a:moveTo>
                  <a:pt x="26883" y="8641"/>
                </a:moveTo>
                <a:lnTo>
                  <a:pt x="24963" y="10561"/>
                </a:lnTo>
                <a:lnTo>
                  <a:pt x="24002" y="12481"/>
                </a:lnTo>
                <a:lnTo>
                  <a:pt x="22431" y="14052"/>
                </a:lnTo>
                <a:lnTo>
                  <a:pt x="22082" y="14401"/>
                </a:lnTo>
                <a:lnTo>
                  <a:pt x="22431" y="14052"/>
                </a:lnTo>
                <a:lnTo>
                  <a:pt x="24002" y="3840"/>
                </a:lnTo>
                <a:lnTo>
                  <a:pt x="24002" y="1920"/>
                </a:lnTo>
                <a:lnTo>
                  <a:pt x="23042" y="1920"/>
                </a:lnTo>
                <a:lnTo>
                  <a:pt x="22082" y="960"/>
                </a:lnTo>
                <a:lnTo>
                  <a:pt x="22082" y="16322"/>
                </a:lnTo>
                <a:lnTo>
                  <a:pt x="24002" y="24947"/>
                </a:lnTo>
                <a:lnTo>
                  <a:pt x="25923" y="21122"/>
                </a:lnTo>
                <a:lnTo>
                  <a:pt x="28803" y="19202"/>
                </a:lnTo>
                <a:lnTo>
                  <a:pt x="30723" y="16322"/>
                </a:lnTo>
                <a:lnTo>
                  <a:pt x="33604" y="14401"/>
                </a:lnTo>
                <a:lnTo>
                  <a:pt x="36484" y="12481"/>
                </a:lnTo>
                <a:lnTo>
                  <a:pt x="38404" y="11521"/>
                </a:lnTo>
                <a:lnTo>
                  <a:pt x="41285" y="10561"/>
                </a:lnTo>
                <a:lnTo>
                  <a:pt x="47045" y="10561"/>
                </a:lnTo>
                <a:lnTo>
                  <a:pt x="48950" y="11521"/>
                </a:lnTo>
                <a:lnTo>
                  <a:pt x="49926" y="13441"/>
                </a:lnTo>
                <a:lnTo>
                  <a:pt x="51831" y="15361"/>
                </a:lnTo>
                <a:lnTo>
                  <a:pt x="51831" y="28788"/>
                </a:lnTo>
                <a:lnTo>
                  <a:pt x="43205" y="69113"/>
                </a:lnTo>
                <a:lnTo>
                  <a:pt x="43205" y="71033"/>
                </a:lnTo>
                <a:lnTo>
                  <a:pt x="46085" y="71033"/>
                </a:lnTo>
                <a:lnTo>
                  <a:pt x="47045" y="71993"/>
                </a:lnTo>
                <a:lnTo>
                  <a:pt x="50886" y="71993"/>
                </a:lnTo>
                <a:lnTo>
                  <a:pt x="51831" y="71033"/>
                </a:lnTo>
                <a:lnTo>
                  <a:pt x="54726" y="71033"/>
                </a:lnTo>
                <a:lnTo>
                  <a:pt x="54726" y="70073"/>
                </a:lnTo>
                <a:lnTo>
                  <a:pt x="55671" y="70073"/>
                </a:lnTo>
                <a:lnTo>
                  <a:pt x="55671" y="69113"/>
                </a:lnTo>
                <a:lnTo>
                  <a:pt x="63352" y="27843"/>
                </a:lnTo>
                <a:lnTo>
                  <a:pt x="64312" y="26883"/>
                </a:lnTo>
                <a:lnTo>
                  <a:pt x="64312" y="11521"/>
                </a:lnTo>
                <a:lnTo>
                  <a:pt x="63352" y="8641"/>
                </a:lnTo>
                <a:lnTo>
                  <a:pt x="62392" y="7680"/>
                </a:lnTo>
                <a:lnTo>
                  <a:pt x="61447" y="5760"/>
                </a:lnTo>
                <a:lnTo>
                  <a:pt x="59512" y="3840"/>
                </a:lnTo>
                <a:lnTo>
                  <a:pt x="57607" y="2880"/>
                </a:lnTo>
                <a:lnTo>
                  <a:pt x="55671" y="1920"/>
                </a:lnTo>
                <a:lnTo>
                  <a:pt x="53766" y="960"/>
                </a:lnTo>
                <a:lnTo>
                  <a:pt x="50886" y="0"/>
                </a:lnTo>
                <a:lnTo>
                  <a:pt x="44165" y="0"/>
                </a:lnTo>
                <a:lnTo>
                  <a:pt x="41285" y="960"/>
                </a:lnTo>
                <a:lnTo>
                  <a:pt x="38404" y="1920"/>
                </a:lnTo>
                <a:lnTo>
                  <a:pt x="35524" y="2880"/>
                </a:lnTo>
                <a:lnTo>
                  <a:pt x="33604" y="3840"/>
                </a:lnTo>
                <a:lnTo>
                  <a:pt x="30723" y="5760"/>
                </a:lnTo>
                <a:lnTo>
                  <a:pt x="28803" y="6720"/>
                </a:lnTo>
                <a:lnTo>
                  <a:pt x="26883" y="8641"/>
                </a:lnTo>
                <a:close/>
              </a:path>
              <a:path w="64312" h="71993">
                <a:moveTo>
                  <a:pt x="13441" y="3840"/>
                </a:moveTo>
                <a:lnTo>
                  <a:pt x="0" y="69113"/>
                </a:lnTo>
                <a:lnTo>
                  <a:pt x="0" y="71033"/>
                </a:lnTo>
                <a:lnTo>
                  <a:pt x="2880" y="71033"/>
                </a:lnTo>
                <a:lnTo>
                  <a:pt x="3840" y="71993"/>
                </a:lnTo>
                <a:lnTo>
                  <a:pt x="7680" y="71993"/>
                </a:lnTo>
                <a:lnTo>
                  <a:pt x="8641" y="71033"/>
                </a:lnTo>
                <a:lnTo>
                  <a:pt x="11521" y="71033"/>
                </a:lnTo>
                <a:lnTo>
                  <a:pt x="11521" y="70073"/>
                </a:lnTo>
                <a:lnTo>
                  <a:pt x="12481" y="70073"/>
                </a:lnTo>
                <a:lnTo>
                  <a:pt x="12481" y="69113"/>
                </a:lnTo>
                <a:lnTo>
                  <a:pt x="18242" y="40309"/>
                </a:lnTo>
                <a:lnTo>
                  <a:pt x="19202" y="35509"/>
                </a:lnTo>
                <a:lnTo>
                  <a:pt x="20162" y="31668"/>
                </a:lnTo>
                <a:lnTo>
                  <a:pt x="22082" y="27843"/>
                </a:lnTo>
                <a:lnTo>
                  <a:pt x="24002" y="24947"/>
                </a:lnTo>
                <a:lnTo>
                  <a:pt x="22082" y="16322"/>
                </a:lnTo>
                <a:lnTo>
                  <a:pt x="22082" y="960"/>
                </a:lnTo>
                <a:lnTo>
                  <a:pt x="16322" y="960"/>
                </a:lnTo>
                <a:lnTo>
                  <a:pt x="15361" y="1920"/>
                </a:lnTo>
                <a:lnTo>
                  <a:pt x="14401" y="1920"/>
                </a:lnTo>
                <a:lnTo>
                  <a:pt x="13441" y="2880"/>
                </a:lnTo>
                <a:lnTo>
                  <a:pt x="1344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2" name="object 282"/>
          <p:cNvSpPr/>
          <p:nvPr/>
        </p:nvSpPr>
        <p:spPr>
          <a:xfrm>
            <a:off x="2683352" y="3719657"/>
            <a:ext cx="43205" cy="88315"/>
          </a:xfrm>
          <a:custGeom>
            <a:avLst/>
            <a:gdLst/>
            <a:ahLst/>
            <a:cxnLst/>
            <a:rect l="l" t="t" r="r" b="b"/>
            <a:pathLst>
              <a:path w="43205" h="88315">
                <a:moveTo>
                  <a:pt x="2880" y="65272"/>
                </a:moveTo>
                <a:lnTo>
                  <a:pt x="2880" y="70073"/>
                </a:lnTo>
                <a:lnTo>
                  <a:pt x="1920" y="71033"/>
                </a:lnTo>
                <a:lnTo>
                  <a:pt x="1920" y="75834"/>
                </a:lnTo>
                <a:lnTo>
                  <a:pt x="2880" y="78714"/>
                </a:lnTo>
                <a:lnTo>
                  <a:pt x="2880" y="80634"/>
                </a:lnTo>
                <a:lnTo>
                  <a:pt x="3840" y="82555"/>
                </a:lnTo>
                <a:lnTo>
                  <a:pt x="4800" y="83515"/>
                </a:lnTo>
                <a:lnTo>
                  <a:pt x="6720" y="85435"/>
                </a:lnTo>
                <a:lnTo>
                  <a:pt x="7680" y="86395"/>
                </a:lnTo>
                <a:lnTo>
                  <a:pt x="9601" y="87355"/>
                </a:lnTo>
                <a:lnTo>
                  <a:pt x="11521" y="88315"/>
                </a:lnTo>
                <a:lnTo>
                  <a:pt x="24963" y="88315"/>
                </a:lnTo>
                <a:lnTo>
                  <a:pt x="25923" y="87355"/>
                </a:lnTo>
                <a:lnTo>
                  <a:pt x="27843" y="87355"/>
                </a:lnTo>
                <a:lnTo>
                  <a:pt x="28803" y="86395"/>
                </a:lnTo>
                <a:lnTo>
                  <a:pt x="29763" y="86395"/>
                </a:lnTo>
                <a:lnTo>
                  <a:pt x="29763" y="85435"/>
                </a:lnTo>
                <a:lnTo>
                  <a:pt x="30723" y="85435"/>
                </a:lnTo>
                <a:lnTo>
                  <a:pt x="30723" y="83515"/>
                </a:lnTo>
                <a:lnTo>
                  <a:pt x="31683" y="82555"/>
                </a:lnTo>
                <a:lnTo>
                  <a:pt x="31683" y="76794"/>
                </a:lnTo>
                <a:lnTo>
                  <a:pt x="27843" y="76794"/>
                </a:lnTo>
                <a:lnTo>
                  <a:pt x="27843" y="77754"/>
                </a:lnTo>
                <a:lnTo>
                  <a:pt x="24963" y="77754"/>
                </a:lnTo>
                <a:lnTo>
                  <a:pt x="24002" y="78714"/>
                </a:lnTo>
                <a:lnTo>
                  <a:pt x="19202" y="78714"/>
                </a:lnTo>
                <a:lnTo>
                  <a:pt x="17282" y="77754"/>
                </a:lnTo>
                <a:lnTo>
                  <a:pt x="16322" y="76794"/>
                </a:lnTo>
                <a:lnTo>
                  <a:pt x="15361" y="75834"/>
                </a:lnTo>
                <a:lnTo>
                  <a:pt x="14401" y="73913"/>
                </a:lnTo>
                <a:lnTo>
                  <a:pt x="14401" y="70073"/>
                </a:lnTo>
                <a:lnTo>
                  <a:pt x="15361" y="69113"/>
                </a:lnTo>
                <a:lnTo>
                  <a:pt x="15361" y="64312"/>
                </a:lnTo>
                <a:lnTo>
                  <a:pt x="23042" y="27843"/>
                </a:lnTo>
                <a:lnTo>
                  <a:pt x="41285" y="27843"/>
                </a:lnTo>
                <a:lnTo>
                  <a:pt x="41285" y="26883"/>
                </a:lnTo>
                <a:lnTo>
                  <a:pt x="42245" y="26883"/>
                </a:lnTo>
                <a:lnTo>
                  <a:pt x="42245" y="24963"/>
                </a:lnTo>
                <a:lnTo>
                  <a:pt x="43205" y="24963"/>
                </a:lnTo>
                <a:lnTo>
                  <a:pt x="43205" y="18242"/>
                </a:lnTo>
                <a:lnTo>
                  <a:pt x="24963" y="18242"/>
                </a:lnTo>
                <a:lnTo>
                  <a:pt x="27843" y="1920"/>
                </a:lnTo>
                <a:lnTo>
                  <a:pt x="27843" y="960"/>
                </a:lnTo>
                <a:lnTo>
                  <a:pt x="26883" y="960"/>
                </a:lnTo>
                <a:lnTo>
                  <a:pt x="26883" y="0"/>
                </a:lnTo>
                <a:lnTo>
                  <a:pt x="18242" y="0"/>
                </a:lnTo>
                <a:lnTo>
                  <a:pt x="17282" y="960"/>
                </a:lnTo>
                <a:lnTo>
                  <a:pt x="16322" y="960"/>
                </a:lnTo>
                <a:lnTo>
                  <a:pt x="16322" y="1920"/>
                </a:lnTo>
                <a:lnTo>
                  <a:pt x="12481" y="18242"/>
                </a:lnTo>
                <a:lnTo>
                  <a:pt x="1920" y="18242"/>
                </a:lnTo>
                <a:lnTo>
                  <a:pt x="1920" y="19202"/>
                </a:lnTo>
                <a:lnTo>
                  <a:pt x="960" y="20162"/>
                </a:lnTo>
                <a:lnTo>
                  <a:pt x="960" y="21122"/>
                </a:lnTo>
                <a:lnTo>
                  <a:pt x="0" y="22082"/>
                </a:lnTo>
                <a:lnTo>
                  <a:pt x="0" y="27843"/>
                </a:lnTo>
                <a:lnTo>
                  <a:pt x="10561" y="27843"/>
                </a:lnTo>
                <a:lnTo>
                  <a:pt x="3840" y="65272"/>
                </a:lnTo>
                <a:lnTo>
                  <a:pt x="2880" y="65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3" name="object 283"/>
          <p:cNvSpPr/>
          <p:nvPr/>
        </p:nvSpPr>
        <p:spPr>
          <a:xfrm>
            <a:off x="2730398" y="3710056"/>
            <a:ext cx="30708" cy="97917"/>
          </a:xfrm>
          <a:custGeom>
            <a:avLst/>
            <a:gdLst/>
            <a:ahLst/>
            <a:cxnLst/>
            <a:rect l="l" t="t" r="r" b="b"/>
            <a:pathLst>
              <a:path w="30708" h="97917">
                <a:moveTo>
                  <a:pt x="12481" y="29763"/>
                </a:moveTo>
                <a:lnTo>
                  <a:pt x="0" y="95036"/>
                </a:lnTo>
                <a:lnTo>
                  <a:pt x="0" y="96956"/>
                </a:lnTo>
                <a:lnTo>
                  <a:pt x="1920" y="96956"/>
                </a:lnTo>
                <a:lnTo>
                  <a:pt x="2880" y="97917"/>
                </a:lnTo>
                <a:lnTo>
                  <a:pt x="7680" y="97917"/>
                </a:lnTo>
                <a:lnTo>
                  <a:pt x="8641" y="96956"/>
                </a:lnTo>
                <a:lnTo>
                  <a:pt x="11521" y="96956"/>
                </a:lnTo>
                <a:lnTo>
                  <a:pt x="11521" y="95036"/>
                </a:lnTo>
                <a:lnTo>
                  <a:pt x="24963" y="29763"/>
                </a:lnTo>
                <a:lnTo>
                  <a:pt x="24963" y="27843"/>
                </a:lnTo>
                <a:lnTo>
                  <a:pt x="23987" y="27843"/>
                </a:lnTo>
                <a:lnTo>
                  <a:pt x="23027" y="26883"/>
                </a:lnTo>
                <a:lnTo>
                  <a:pt x="16306" y="26883"/>
                </a:lnTo>
                <a:lnTo>
                  <a:pt x="15361" y="27843"/>
                </a:lnTo>
                <a:lnTo>
                  <a:pt x="13441" y="27843"/>
                </a:lnTo>
                <a:lnTo>
                  <a:pt x="13441" y="28803"/>
                </a:lnTo>
                <a:lnTo>
                  <a:pt x="12481" y="28803"/>
                </a:lnTo>
                <a:lnTo>
                  <a:pt x="12481" y="29763"/>
                </a:lnTo>
                <a:close/>
              </a:path>
              <a:path w="30708" h="97917">
                <a:moveTo>
                  <a:pt x="22082" y="14401"/>
                </a:moveTo>
                <a:lnTo>
                  <a:pt x="25923" y="14401"/>
                </a:lnTo>
                <a:lnTo>
                  <a:pt x="26868" y="13441"/>
                </a:lnTo>
                <a:lnTo>
                  <a:pt x="27828" y="13441"/>
                </a:lnTo>
                <a:lnTo>
                  <a:pt x="27828" y="12481"/>
                </a:lnTo>
                <a:lnTo>
                  <a:pt x="28803" y="12481"/>
                </a:lnTo>
                <a:lnTo>
                  <a:pt x="29763" y="11521"/>
                </a:lnTo>
                <a:lnTo>
                  <a:pt x="29763" y="9601"/>
                </a:lnTo>
                <a:lnTo>
                  <a:pt x="30708" y="8641"/>
                </a:lnTo>
                <a:lnTo>
                  <a:pt x="30708" y="1920"/>
                </a:lnTo>
                <a:lnTo>
                  <a:pt x="29763" y="960"/>
                </a:lnTo>
                <a:lnTo>
                  <a:pt x="28803" y="0"/>
                </a:lnTo>
                <a:lnTo>
                  <a:pt x="21122" y="0"/>
                </a:lnTo>
                <a:lnTo>
                  <a:pt x="20147" y="960"/>
                </a:lnTo>
                <a:lnTo>
                  <a:pt x="19202" y="960"/>
                </a:lnTo>
                <a:lnTo>
                  <a:pt x="18242" y="1920"/>
                </a:lnTo>
                <a:lnTo>
                  <a:pt x="17282" y="2880"/>
                </a:lnTo>
                <a:lnTo>
                  <a:pt x="17282" y="3840"/>
                </a:lnTo>
                <a:lnTo>
                  <a:pt x="16306" y="4800"/>
                </a:lnTo>
                <a:lnTo>
                  <a:pt x="16306" y="5760"/>
                </a:lnTo>
                <a:lnTo>
                  <a:pt x="15361" y="6720"/>
                </a:lnTo>
                <a:lnTo>
                  <a:pt x="15361" y="12481"/>
                </a:lnTo>
                <a:lnTo>
                  <a:pt x="16306" y="12481"/>
                </a:lnTo>
                <a:lnTo>
                  <a:pt x="16306" y="13441"/>
                </a:lnTo>
                <a:lnTo>
                  <a:pt x="17282" y="13441"/>
                </a:lnTo>
                <a:lnTo>
                  <a:pt x="18242" y="14401"/>
                </a:lnTo>
                <a:lnTo>
                  <a:pt x="22082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4" name="object 284"/>
          <p:cNvSpPr/>
          <p:nvPr/>
        </p:nvSpPr>
        <p:spPr>
          <a:xfrm>
            <a:off x="2767827" y="3719657"/>
            <a:ext cx="44165" cy="88315"/>
          </a:xfrm>
          <a:custGeom>
            <a:avLst/>
            <a:gdLst/>
            <a:ahLst/>
            <a:cxnLst/>
            <a:rect l="l" t="t" r="r" b="b"/>
            <a:pathLst>
              <a:path w="44165" h="88315">
                <a:moveTo>
                  <a:pt x="25923" y="0"/>
                </a:moveTo>
                <a:lnTo>
                  <a:pt x="18242" y="0"/>
                </a:lnTo>
                <a:lnTo>
                  <a:pt x="18242" y="960"/>
                </a:lnTo>
                <a:lnTo>
                  <a:pt x="16322" y="960"/>
                </a:lnTo>
                <a:lnTo>
                  <a:pt x="16322" y="1920"/>
                </a:lnTo>
                <a:lnTo>
                  <a:pt x="13441" y="18242"/>
                </a:lnTo>
                <a:lnTo>
                  <a:pt x="1935" y="18242"/>
                </a:lnTo>
                <a:lnTo>
                  <a:pt x="1935" y="19202"/>
                </a:lnTo>
                <a:lnTo>
                  <a:pt x="960" y="20162"/>
                </a:lnTo>
                <a:lnTo>
                  <a:pt x="960" y="22082"/>
                </a:lnTo>
                <a:lnTo>
                  <a:pt x="0" y="23042"/>
                </a:lnTo>
                <a:lnTo>
                  <a:pt x="0" y="26883"/>
                </a:lnTo>
                <a:lnTo>
                  <a:pt x="960" y="27843"/>
                </a:lnTo>
                <a:lnTo>
                  <a:pt x="10561" y="27843"/>
                </a:lnTo>
                <a:lnTo>
                  <a:pt x="3840" y="65272"/>
                </a:lnTo>
                <a:lnTo>
                  <a:pt x="2880" y="66233"/>
                </a:lnTo>
                <a:lnTo>
                  <a:pt x="2880" y="78714"/>
                </a:lnTo>
                <a:lnTo>
                  <a:pt x="3840" y="80634"/>
                </a:lnTo>
                <a:lnTo>
                  <a:pt x="3840" y="82555"/>
                </a:lnTo>
                <a:lnTo>
                  <a:pt x="4800" y="83515"/>
                </a:lnTo>
                <a:lnTo>
                  <a:pt x="6720" y="85435"/>
                </a:lnTo>
                <a:lnTo>
                  <a:pt x="7680" y="86395"/>
                </a:lnTo>
                <a:lnTo>
                  <a:pt x="9601" y="87355"/>
                </a:lnTo>
                <a:lnTo>
                  <a:pt x="11521" y="88315"/>
                </a:lnTo>
                <a:lnTo>
                  <a:pt x="24963" y="88315"/>
                </a:lnTo>
                <a:lnTo>
                  <a:pt x="26883" y="87355"/>
                </a:lnTo>
                <a:lnTo>
                  <a:pt x="27843" y="87355"/>
                </a:lnTo>
                <a:lnTo>
                  <a:pt x="28803" y="86395"/>
                </a:lnTo>
                <a:lnTo>
                  <a:pt x="29763" y="86395"/>
                </a:lnTo>
                <a:lnTo>
                  <a:pt x="30723" y="85435"/>
                </a:lnTo>
                <a:lnTo>
                  <a:pt x="30723" y="84475"/>
                </a:lnTo>
                <a:lnTo>
                  <a:pt x="31683" y="83515"/>
                </a:lnTo>
                <a:lnTo>
                  <a:pt x="31683" y="79674"/>
                </a:lnTo>
                <a:lnTo>
                  <a:pt x="32644" y="78714"/>
                </a:lnTo>
                <a:lnTo>
                  <a:pt x="32644" y="77754"/>
                </a:lnTo>
                <a:lnTo>
                  <a:pt x="31683" y="76794"/>
                </a:lnTo>
                <a:lnTo>
                  <a:pt x="28803" y="76794"/>
                </a:lnTo>
                <a:lnTo>
                  <a:pt x="27843" y="77754"/>
                </a:lnTo>
                <a:lnTo>
                  <a:pt x="24963" y="77754"/>
                </a:lnTo>
                <a:lnTo>
                  <a:pt x="24003" y="78714"/>
                </a:lnTo>
                <a:lnTo>
                  <a:pt x="19202" y="78714"/>
                </a:lnTo>
                <a:lnTo>
                  <a:pt x="17282" y="77754"/>
                </a:lnTo>
                <a:lnTo>
                  <a:pt x="16322" y="76794"/>
                </a:lnTo>
                <a:lnTo>
                  <a:pt x="15361" y="75834"/>
                </a:lnTo>
                <a:lnTo>
                  <a:pt x="15361" y="64312"/>
                </a:lnTo>
                <a:lnTo>
                  <a:pt x="23042" y="27843"/>
                </a:lnTo>
                <a:lnTo>
                  <a:pt x="41285" y="27843"/>
                </a:lnTo>
                <a:lnTo>
                  <a:pt x="41285" y="26883"/>
                </a:lnTo>
                <a:lnTo>
                  <a:pt x="42245" y="26883"/>
                </a:lnTo>
                <a:lnTo>
                  <a:pt x="42245" y="25923"/>
                </a:lnTo>
                <a:lnTo>
                  <a:pt x="43205" y="25923"/>
                </a:lnTo>
                <a:lnTo>
                  <a:pt x="43205" y="23042"/>
                </a:lnTo>
                <a:lnTo>
                  <a:pt x="44165" y="23042"/>
                </a:lnTo>
                <a:lnTo>
                  <a:pt x="44165" y="19202"/>
                </a:lnTo>
                <a:lnTo>
                  <a:pt x="43205" y="18242"/>
                </a:lnTo>
                <a:lnTo>
                  <a:pt x="24963" y="18242"/>
                </a:lnTo>
                <a:lnTo>
                  <a:pt x="28803" y="1920"/>
                </a:lnTo>
                <a:lnTo>
                  <a:pt x="27843" y="960"/>
                </a:lnTo>
                <a:lnTo>
                  <a:pt x="26883" y="0"/>
                </a:lnTo>
                <a:lnTo>
                  <a:pt x="2592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5" name="object 285"/>
          <p:cNvSpPr/>
          <p:nvPr/>
        </p:nvSpPr>
        <p:spPr>
          <a:xfrm>
            <a:off x="2814873" y="3710056"/>
            <a:ext cx="31683" cy="97917"/>
          </a:xfrm>
          <a:custGeom>
            <a:avLst/>
            <a:gdLst/>
            <a:ahLst/>
            <a:cxnLst/>
            <a:rect l="l" t="t" r="r" b="b"/>
            <a:pathLst>
              <a:path w="31683" h="97917">
                <a:moveTo>
                  <a:pt x="31683" y="2880"/>
                </a:moveTo>
                <a:lnTo>
                  <a:pt x="30723" y="1920"/>
                </a:lnTo>
                <a:lnTo>
                  <a:pt x="29748" y="960"/>
                </a:lnTo>
                <a:lnTo>
                  <a:pt x="29748" y="0"/>
                </a:lnTo>
                <a:lnTo>
                  <a:pt x="21122" y="0"/>
                </a:lnTo>
                <a:lnTo>
                  <a:pt x="20162" y="960"/>
                </a:lnTo>
                <a:lnTo>
                  <a:pt x="19202" y="960"/>
                </a:lnTo>
                <a:lnTo>
                  <a:pt x="19202" y="1920"/>
                </a:lnTo>
                <a:lnTo>
                  <a:pt x="18242" y="1920"/>
                </a:lnTo>
                <a:lnTo>
                  <a:pt x="17282" y="2880"/>
                </a:lnTo>
                <a:lnTo>
                  <a:pt x="17282" y="3840"/>
                </a:lnTo>
                <a:lnTo>
                  <a:pt x="16322" y="4800"/>
                </a:lnTo>
                <a:lnTo>
                  <a:pt x="16322" y="6720"/>
                </a:lnTo>
                <a:lnTo>
                  <a:pt x="15361" y="8641"/>
                </a:lnTo>
                <a:lnTo>
                  <a:pt x="15361" y="11521"/>
                </a:lnTo>
                <a:lnTo>
                  <a:pt x="16322" y="12481"/>
                </a:lnTo>
                <a:lnTo>
                  <a:pt x="17282" y="13441"/>
                </a:lnTo>
                <a:lnTo>
                  <a:pt x="18242" y="14401"/>
                </a:lnTo>
                <a:lnTo>
                  <a:pt x="25923" y="14401"/>
                </a:lnTo>
                <a:lnTo>
                  <a:pt x="26883" y="13441"/>
                </a:lnTo>
                <a:lnTo>
                  <a:pt x="27843" y="13441"/>
                </a:lnTo>
                <a:lnTo>
                  <a:pt x="28803" y="12481"/>
                </a:lnTo>
                <a:lnTo>
                  <a:pt x="29748" y="11521"/>
                </a:lnTo>
                <a:lnTo>
                  <a:pt x="29748" y="10561"/>
                </a:lnTo>
                <a:lnTo>
                  <a:pt x="30723" y="9601"/>
                </a:lnTo>
                <a:lnTo>
                  <a:pt x="30723" y="6720"/>
                </a:lnTo>
                <a:lnTo>
                  <a:pt x="31683" y="5760"/>
                </a:lnTo>
                <a:lnTo>
                  <a:pt x="31683" y="2880"/>
                </a:lnTo>
                <a:close/>
              </a:path>
              <a:path w="31683" h="97917">
                <a:moveTo>
                  <a:pt x="11521" y="95996"/>
                </a:moveTo>
                <a:lnTo>
                  <a:pt x="12481" y="95036"/>
                </a:lnTo>
                <a:lnTo>
                  <a:pt x="24963" y="29763"/>
                </a:lnTo>
                <a:lnTo>
                  <a:pt x="24963" y="27843"/>
                </a:lnTo>
                <a:lnTo>
                  <a:pt x="24002" y="27843"/>
                </a:lnTo>
                <a:lnTo>
                  <a:pt x="23042" y="26883"/>
                </a:lnTo>
                <a:lnTo>
                  <a:pt x="16322" y="26883"/>
                </a:lnTo>
                <a:lnTo>
                  <a:pt x="15361" y="27843"/>
                </a:lnTo>
                <a:lnTo>
                  <a:pt x="13441" y="27843"/>
                </a:lnTo>
                <a:lnTo>
                  <a:pt x="13441" y="29763"/>
                </a:lnTo>
                <a:lnTo>
                  <a:pt x="0" y="95036"/>
                </a:lnTo>
                <a:lnTo>
                  <a:pt x="0" y="96956"/>
                </a:lnTo>
                <a:lnTo>
                  <a:pt x="2880" y="96956"/>
                </a:lnTo>
                <a:lnTo>
                  <a:pt x="2880" y="97917"/>
                </a:lnTo>
                <a:lnTo>
                  <a:pt x="7680" y="97917"/>
                </a:lnTo>
                <a:lnTo>
                  <a:pt x="8641" y="96956"/>
                </a:lnTo>
                <a:lnTo>
                  <a:pt x="11521" y="96956"/>
                </a:lnTo>
                <a:lnTo>
                  <a:pt x="11521" y="95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6" name="object 286"/>
          <p:cNvSpPr/>
          <p:nvPr/>
        </p:nvSpPr>
        <p:spPr>
          <a:xfrm>
            <a:off x="2863824" y="3765743"/>
            <a:ext cx="21122" cy="8625"/>
          </a:xfrm>
          <a:custGeom>
            <a:avLst/>
            <a:gdLst/>
            <a:ahLst/>
            <a:cxnLst/>
            <a:rect l="l" t="t" r="r" b="b"/>
            <a:pathLst>
              <a:path w="21122" h="8625">
                <a:moveTo>
                  <a:pt x="1920" y="0"/>
                </a:moveTo>
                <a:lnTo>
                  <a:pt x="0" y="8625"/>
                </a:lnTo>
                <a:lnTo>
                  <a:pt x="21122" y="8625"/>
                </a:lnTo>
                <a:lnTo>
                  <a:pt x="18242" y="0"/>
                </a:lnTo>
                <a:lnTo>
                  <a:pt x="19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7" name="object 287"/>
          <p:cNvSpPr/>
          <p:nvPr/>
        </p:nvSpPr>
        <p:spPr>
          <a:xfrm>
            <a:off x="2850398" y="3735979"/>
            <a:ext cx="61432" cy="72953"/>
          </a:xfrm>
          <a:custGeom>
            <a:avLst/>
            <a:gdLst/>
            <a:ahLst/>
            <a:cxnLst/>
            <a:rect l="l" t="t" r="r" b="b"/>
            <a:pathLst>
              <a:path w="61432" h="72953">
                <a:moveTo>
                  <a:pt x="61432" y="13441"/>
                </a:moveTo>
                <a:lnTo>
                  <a:pt x="60472" y="11521"/>
                </a:lnTo>
                <a:lnTo>
                  <a:pt x="59512" y="8641"/>
                </a:lnTo>
                <a:lnTo>
                  <a:pt x="58552" y="7680"/>
                </a:lnTo>
                <a:lnTo>
                  <a:pt x="56631" y="5760"/>
                </a:lnTo>
                <a:lnTo>
                  <a:pt x="54711" y="3840"/>
                </a:lnTo>
                <a:lnTo>
                  <a:pt x="52791" y="2880"/>
                </a:lnTo>
                <a:lnTo>
                  <a:pt x="49910" y="1920"/>
                </a:lnTo>
                <a:lnTo>
                  <a:pt x="47030" y="960"/>
                </a:lnTo>
                <a:lnTo>
                  <a:pt x="43190" y="0"/>
                </a:lnTo>
                <a:lnTo>
                  <a:pt x="34549" y="0"/>
                </a:lnTo>
                <a:lnTo>
                  <a:pt x="29748" y="960"/>
                </a:lnTo>
                <a:lnTo>
                  <a:pt x="25907" y="2880"/>
                </a:lnTo>
                <a:lnTo>
                  <a:pt x="22067" y="3840"/>
                </a:lnTo>
                <a:lnTo>
                  <a:pt x="19187" y="5760"/>
                </a:lnTo>
                <a:lnTo>
                  <a:pt x="16306" y="8641"/>
                </a:lnTo>
                <a:lnTo>
                  <a:pt x="13426" y="10561"/>
                </a:lnTo>
                <a:lnTo>
                  <a:pt x="10561" y="13441"/>
                </a:lnTo>
                <a:lnTo>
                  <a:pt x="8625" y="17282"/>
                </a:lnTo>
                <a:lnTo>
                  <a:pt x="6720" y="20162"/>
                </a:lnTo>
                <a:lnTo>
                  <a:pt x="4785" y="24002"/>
                </a:lnTo>
                <a:lnTo>
                  <a:pt x="3840" y="26883"/>
                </a:lnTo>
                <a:lnTo>
                  <a:pt x="1904" y="30723"/>
                </a:lnTo>
                <a:lnTo>
                  <a:pt x="944" y="34564"/>
                </a:lnTo>
                <a:lnTo>
                  <a:pt x="944" y="38389"/>
                </a:lnTo>
                <a:lnTo>
                  <a:pt x="0" y="42230"/>
                </a:lnTo>
                <a:lnTo>
                  <a:pt x="0" y="55671"/>
                </a:lnTo>
                <a:lnTo>
                  <a:pt x="944" y="59512"/>
                </a:lnTo>
                <a:lnTo>
                  <a:pt x="1904" y="62392"/>
                </a:lnTo>
                <a:lnTo>
                  <a:pt x="3840" y="64312"/>
                </a:lnTo>
                <a:lnTo>
                  <a:pt x="5745" y="66233"/>
                </a:lnTo>
                <a:lnTo>
                  <a:pt x="8625" y="69113"/>
                </a:lnTo>
                <a:lnTo>
                  <a:pt x="11506" y="70073"/>
                </a:lnTo>
                <a:lnTo>
                  <a:pt x="14401" y="71033"/>
                </a:lnTo>
                <a:lnTo>
                  <a:pt x="17282" y="71993"/>
                </a:lnTo>
                <a:lnTo>
                  <a:pt x="21122" y="72953"/>
                </a:lnTo>
                <a:lnTo>
                  <a:pt x="27828" y="72953"/>
                </a:lnTo>
                <a:lnTo>
                  <a:pt x="30708" y="71993"/>
                </a:lnTo>
                <a:lnTo>
                  <a:pt x="35509" y="71993"/>
                </a:lnTo>
                <a:lnTo>
                  <a:pt x="37429" y="71033"/>
                </a:lnTo>
                <a:lnTo>
                  <a:pt x="40309" y="71033"/>
                </a:lnTo>
                <a:lnTo>
                  <a:pt x="42230" y="70073"/>
                </a:lnTo>
                <a:lnTo>
                  <a:pt x="44150" y="70073"/>
                </a:lnTo>
                <a:lnTo>
                  <a:pt x="45110" y="69113"/>
                </a:lnTo>
                <a:lnTo>
                  <a:pt x="47030" y="69113"/>
                </a:lnTo>
                <a:lnTo>
                  <a:pt x="47990" y="68153"/>
                </a:lnTo>
                <a:lnTo>
                  <a:pt x="48950" y="67193"/>
                </a:lnTo>
                <a:lnTo>
                  <a:pt x="48950" y="66233"/>
                </a:lnTo>
                <a:lnTo>
                  <a:pt x="49910" y="65272"/>
                </a:lnTo>
                <a:lnTo>
                  <a:pt x="49910" y="63352"/>
                </a:lnTo>
                <a:lnTo>
                  <a:pt x="50871" y="62392"/>
                </a:lnTo>
                <a:lnTo>
                  <a:pt x="50871" y="59512"/>
                </a:lnTo>
                <a:lnTo>
                  <a:pt x="49910" y="58552"/>
                </a:lnTo>
                <a:lnTo>
                  <a:pt x="47990" y="58552"/>
                </a:lnTo>
                <a:lnTo>
                  <a:pt x="47030" y="59512"/>
                </a:lnTo>
                <a:lnTo>
                  <a:pt x="46070" y="59512"/>
                </a:lnTo>
                <a:lnTo>
                  <a:pt x="44150" y="60472"/>
                </a:lnTo>
                <a:lnTo>
                  <a:pt x="42230" y="60472"/>
                </a:lnTo>
                <a:lnTo>
                  <a:pt x="40309" y="61432"/>
                </a:lnTo>
                <a:lnTo>
                  <a:pt x="38389" y="61432"/>
                </a:lnTo>
                <a:lnTo>
                  <a:pt x="35509" y="62392"/>
                </a:lnTo>
                <a:lnTo>
                  <a:pt x="22067" y="62392"/>
                </a:lnTo>
                <a:lnTo>
                  <a:pt x="18227" y="61432"/>
                </a:lnTo>
                <a:lnTo>
                  <a:pt x="15346" y="58552"/>
                </a:lnTo>
                <a:lnTo>
                  <a:pt x="13426" y="56631"/>
                </a:lnTo>
                <a:lnTo>
                  <a:pt x="12466" y="52791"/>
                </a:lnTo>
                <a:lnTo>
                  <a:pt x="12466" y="40309"/>
                </a:lnTo>
                <a:lnTo>
                  <a:pt x="13426" y="38389"/>
                </a:lnTo>
                <a:lnTo>
                  <a:pt x="15346" y="29763"/>
                </a:lnTo>
                <a:lnTo>
                  <a:pt x="16306" y="26883"/>
                </a:lnTo>
                <a:lnTo>
                  <a:pt x="17282" y="24947"/>
                </a:lnTo>
                <a:lnTo>
                  <a:pt x="18227" y="22082"/>
                </a:lnTo>
                <a:lnTo>
                  <a:pt x="20147" y="20162"/>
                </a:lnTo>
                <a:lnTo>
                  <a:pt x="21122" y="17282"/>
                </a:lnTo>
                <a:lnTo>
                  <a:pt x="23027" y="15361"/>
                </a:lnTo>
                <a:lnTo>
                  <a:pt x="24947" y="13441"/>
                </a:lnTo>
                <a:lnTo>
                  <a:pt x="26868" y="12481"/>
                </a:lnTo>
                <a:lnTo>
                  <a:pt x="29748" y="11521"/>
                </a:lnTo>
                <a:lnTo>
                  <a:pt x="32628" y="10561"/>
                </a:lnTo>
                <a:lnTo>
                  <a:pt x="34549" y="9601"/>
                </a:lnTo>
                <a:lnTo>
                  <a:pt x="42230" y="9601"/>
                </a:lnTo>
                <a:lnTo>
                  <a:pt x="45110" y="10561"/>
                </a:lnTo>
                <a:lnTo>
                  <a:pt x="47030" y="12481"/>
                </a:lnTo>
                <a:lnTo>
                  <a:pt x="48950" y="13441"/>
                </a:lnTo>
                <a:lnTo>
                  <a:pt x="49910" y="15361"/>
                </a:lnTo>
                <a:lnTo>
                  <a:pt x="49910" y="19202"/>
                </a:lnTo>
                <a:lnTo>
                  <a:pt x="48950" y="21122"/>
                </a:lnTo>
                <a:lnTo>
                  <a:pt x="47990" y="23042"/>
                </a:lnTo>
                <a:lnTo>
                  <a:pt x="47030" y="24002"/>
                </a:lnTo>
                <a:lnTo>
                  <a:pt x="46070" y="24947"/>
                </a:lnTo>
                <a:lnTo>
                  <a:pt x="44150" y="26883"/>
                </a:lnTo>
                <a:lnTo>
                  <a:pt x="41269" y="27843"/>
                </a:lnTo>
                <a:lnTo>
                  <a:pt x="39349" y="28788"/>
                </a:lnTo>
                <a:lnTo>
                  <a:pt x="35509" y="28788"/>
                </a:lnTo>
                <a:lnTo>
                  <a:pt x="31668" y="29763"/>
                </a:lnTo>
                <a:lnTo>
                  <a:pt x="34549" y="38389"/>
                </a:lnTo>
                <a:lnTo>
                  <a:pt x="39349" y="37444"/>
                </a:lnTo>
                <a:lnTo>
                  <a:pt x="45110" y="36469"/>
                </a:lnTo>
                <a:lnTo>
                  <a:pt x="48950" y="34564"/>
                </a:lnTo>
                <a:lnTo>
                  <a:pt x="51831" y="32628"/>
                </a:lnTo>
                <a:lnTo>
                  <a:pt x="55671" y="30723"/>
                </a:lnTo>
                <a:lnTo>
                  <a:pt x="57591" y="28788"/>
                </a:lnTo>
                <a:lnTo>
                  <a:pt x="59512" y="25923"/>
                </a:lnTo>
                <a:lnTo>
                  <a:pt x="61432" y="23042"/>
                </a:lnTo>
                <a:lnTo>
                  <a:pt x="61432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8" name="object 288"/>
          <p:cNvSpPr/>
          <p:nvPr/>
        </p:nvSpPr>
        <p:spPr>
          <a:xfrm>
            <a:off x="2916631" y="3735979"/>
            <a:ext cx="54711" cy="72953"/>
          </a:xfrm>
          <a:custGeom>
            <a:avLst/>
            <a:gdLst/>
            <a:ahLst/>
            <a:cxnLst/>
            <a:rect l="l" t="t" r="r" b="b"/>
            <a:pathLst>
              <a:path w="54711" h="72953">
                <a:moveTo>
                  <a:pt x="960" y="66233"/>
                </a:moveTo>
                <a:lnTo>
                  <a:pt x="960" y="67193"/>
                </a:lnTo>
                <a:lnTo>
                  <a:pt x="1920" y="68153"/>
                </a:lnTo>
                <a:lnTo>
                  <a:pt x="2880" y="68153"/>
                </a:lnTo>
                <a:lnTo>
                  <a:pt x="3840" y="69113"/>
                </a:lnTo>
                <a:lnTo>
                  <a:pt x="4800" y="70073"/>
                </a:lnTo>
                <a:lnTo>
                  <a:pt x="6720" y="70073"/>
                </a:lnTo>
                <a:lnTo>
                  <a:pt x="8641" y="71033"/>
                </a:lnTo>
                <a:lnTo>
                  <a:pt x="9601" y="71033"/>
                </a:lnTo>
                <a:lnTo>
                  <a:pt x="11521" y="71993"/>
                </a:lnTo>
                <a:lnTo>
                  <a:pt x="15361" y="71993"/>
                </a:lnTo>
                <a:lnTo>
                  <a:pt x="18242" y="72953"/>
                </a:lnTo>
                <a:lnTo>
                  <a:pt x="24963" y="72953"/>
                </a:lnTo>
                <a:lnTo>
                  <a:pt x="28803" y="71993"/>
                </a:lnTo>
                <a:lnTo>
                  <a:pt x="32628" y="71033"/>
                </a:lnTo>
                <a:lnTo>
                  <a:pt x="35524" y="69113"/>
                </a:lnTo>
                <a:lnTo>
                  <a:pt x="38404" y="68153"/>
                </a:lnTo>
                <a:lnTo>
                  <a:pt x="41269" y="66233"/>
                </a:lnTo>
                <a:lnTo>
                  <a:pt x="44150" y="63352"/>
                </a:lnTo>
                <a:lnTo>
                  <a:pt x="46085" y="61432"/>
                </a:lnTo>
                <a:lnTo>
                  <a:pt x="47030" y="58552"/>
                </a:lnTo>
                <a:lnTo>
                  <a:pt x="48966" y="55671"/>
                </a:lnTo>
                <a:lnTo>
                  <a:pt x="48966" y="43190"/>
                </a:lnTo>
                <a:lnTo>
                  <a:pt x="47030" y="41285"/>
                </a:lnTo>
                <a:lnTo>
                  <a:pt x="46085" y="39349"/>
                </a:lnTo>
                <a:lnTo>
                  <a:pt x="44150" y="37444"/>
                </a:lnTo>
                <a:lnTo>
                  <a:pt x="42245" y="35509"/>
                </a:lnTo>
                <a:lnTo>
                  <a:pt x="40309" y="34564"/>
                </a:lnTo>
                <a:lnTo>
                  <a:pt x="38404" y="32628"/>
                </a:lnTo>
                <a:lnTo>
                  <a:pt x="36469" y="31668"/>
                </a:lnTo>
                <a:lnTo>
                  <a:pt x="33588" y="30723"/>
                </a:lnTo>
                <a:lnTo>
                  <a:pt x="31683" y="29763"/>
                </a:lnTo>
                <a:lnTo>
                  <a:pt x="29748" y="28788"/>
                </a:lnTo>
                <a:lnTo>
                  <a:pt x="27843" y="27843"/>
                </a:lnTo>
                <a:lnTo>
                  <a:pt x="25908" y="26883"/>
                </a:lnTo>
                <a:lnTo>
                  <a:pt x="24963" y="25923"/>
                </a:lnTo>
                <a:lnTo>
                  <a:pt x="23042" y="24002"/>
                </a:lnTo>
                <a:lnTo>
                  <a:pt x="23042" y="18242"/>
                </a:lnTo>
                <a:lnTo>
                  <a:pt x="24003" y="16322"/>
                </a:lnTo>
                <a:lnTo>
                  <a:pt x="24003" y="15361"/>
                </a:lnTo>
                <a:lnTo>
                  <a:pt x="24963" y="14401"/>
                </a:lnTo>
                <a:lnTo>
                  <a:pt x="25908" y="13441"/>
                </a:lnTo>
                <a:lnTo>
                  <a:pt x="27843" y="11521"/>
                </a:lnTo>
                <a:lnTo>
                  <a:pt x="28803" y="11521"/>
                </a:lnTo>
                <a:lnTo>
                  <a:pt x="30723" y="10561"/>
                </a:lnTo>
                <a:lnTo>
                  <a:pt x="32628" y="9601"/>
                </a:lnTo>
                <a:lnTo>
                  <a:pt x="40309" y="9601"/>
                </a:lnTo>
                <a:lnTo>
                  <a:pt x="42245" y="10561"/>
                </a:lnTo>
                <a:lnTo>
                  <a:pt x="44150" y="10561"/>
                </a:lnTo>
                <a:lnTo>
                  <a:pt x="45110" y="11521"/>
                </a:lnTo>
                <a:lnTo>
                  <a:pt x="46085" y="11521"/>
                </a:lnTo>
                <a:lnTo>
                  <a:pt x="47030" y="12481"/>
                </a:lnTo>
                <a:lnTo>
                  <a:pt x="48966" y="13441"/>
                </a:lnTo>
                <a:lnTo>
                  <a:pt x="49911" y="13441"/>
                </a:lnTo>
                <a:lnTo>
                  <a:pt x="50871" y="14401"/>
                </a:lnTo>
                <a:lnTo>
                  <a:pt x="51831" y="14401"/>
                </a:lnTo>
                <a:lnTo>
                  <a:pt x="51831" y="13441"/>
                </a:lnTo>
                <a:lnTo>
                  <a:pt x="52806" y="13441"/>
                </a:lnTo>
                <a:lnTo>
                  <a:pt x="52806" y="12481"/>
                </a:lnTo>
                <a:lnTo>
                  <a:pt x="53751" y="12481"/>
                </a:lnTo>
                <a:lnTo>
                  <a:pt x="53751" y="8641"/>
                </a:lnTo>
                <a:lnTo>
                  <a:pt x="54711" y="7680"/>
                </a:lnTo>
                <a:lnTo>
                  <a:pt x="54711" y="5760"/>
                </a:lnTo>
                <a:lnTo>
                  <a:pt x="53751" y="4800"/>
                </a:lnTo>
                <a:lnTo>
                  <a:pt x="52806" y="3840"/>
                </a:lnTo>
                <a:lnTo>
                  <a:pt x="51831" y="3840"/>
                </a:lnTo>
                <a:lnTo>
                  <a:pt x="50871" y="2880"/>
                </a:lnTo>
                <a:lnTo>
                  <a:pt x="49911" y="2880"/>
                </a:lnTo>
                <a:lnTo>
                  <a:pt x="48966" y="1920"/>
                </a:lnTo>
                <a:lnTo>
                  <a:pt x="47030" y="1920"/>
                </a:lnTo>
                <a:lnTo>
                  <a:pt x="46085" y="960"/>
                </a:lnTo>
                <a:lnTo>
                  <a:pt x="42245" y="960"/>
                </a:lnTo>
                <a:lnTo>
                  <a:pt x="40309" y="0"/>
                </a:lnTo>
                <a:lnTo>
                  <a:pt x="33588" y="0"/>
                </a:lnTo>
                <a:lnTo>
                  <a:pt x="29748" y="960"/>
                </a:lnTo>
                <a:lnTo>
                  <a:pt x="25908" y="1920"/>
                </a:lnTo>
                <a:lnTo>
                  <a:pt x="23042" y="2880"/>
                </a:lnTo>
                <a:lnTo>
                  <a:pt x="20162" y="4800"/>
                </a:lnTo>
                <a:lnTo>
                  <a:pt x="18242" y="6720"/>
                </a:lnTo>
                <a:lnTo>
                  <a:pt x="15361" y="8641"/>
                </a:lnTo>
                <a:lnTo>
                  <a:pt x="13441" y="10561"/>
                </a:lnTo>
                <a:lnTo>
                  <a:pt x="12481" y="13441"/>
                </a:lnTo>
                <a:lnTo>
                  <a:pt x="11521" y="16322"/>
                </a:lnTo>
                <a:lnTo>
                  <a:pt x="10561" y="19202"/>
                </a:lnTo>
                <a:lnTo>
                  <a:pt x="10561" y="25923"/>
                </a:lnTo>
                <a:lnTo>
                  <a:pt x="11521" y="28788"/>
                </a:lnTo>
                <a:lnTo>
                  <a:pt x="12481" y="30723"/>
                </a:lnTo>
                <a:lnTo>
                  <a:pt x="13441" y="32628"/>
                </a:lnTo>
                <a:lnTo>
                  <a:pt x="15361" y="34564"/>
                </a:lnTo>
                <a:lnTo>
                  <a:pt x="17282" y="35509"/>
                </a:lnTo>
                <a:lnTo>
                  <a:pt x="19202" y="37444"/>
                </a:lnTo>
                <a:lnTo>
                  <a:pt x="21122" y="38389"/>
                </a:lnTo>
                <a:lnTo>
                  <a:pt x="24003" y="39349"/>
                </a:lnTo>
                <a:lnTo>
                  <a:pt x="25908" y="40309"/>
                </a:lnTo>
                <a:lnTo>
                  <a:pt x="27843" y="41285"/>
                </a:lnTo>
                <a:lnTo>
                  <a:pt x="29748" y="42230"/>
                </a:lnTo>
                <a:lnTo>
                  <a:pt x="31683" y="43190"/>
                </a:lnTo>
                <a:lnTo>
                  <a:pt x="33588" y="44150"/>
                </a:lnTo>
                <a:lnTo>
                  <a:pt x="34564" y="46070"/>
                </a:lnTo>
                <a:lnTo>
                  <a:pt x="36469" y="47030"/>
                </a:lnTo>
                <a:lnTo>
                  <a:pt x="36469" y="53751"/>
                </a:lnTo>
                <a:lnTo>
                  <a:pt x="35524" y="55671"/>
                </a:lnTo>
                <a:lnTo>
                  <a:pt x="35524" y="56631"/>
                </a:lnTo>
                <a:lnTo>
                  <a:pt x="34564" y="58552"/>
                </a:lnTo>
                <a:lnTo>
                  <a:pt x="32628" y="59512"/>
                </a:lnTo>
                <a:lnTo>
                  <a:pt x="31683" y="60472"/>
                </a:lnTo>
                <a:lnTo>
                  <a:pt x="29748" y="61432"/>
                </a:lnTo>
                <a:lnTo>
                  <a:pt x="27843" y="62392"/>
                </a:lnTo>
                <a:lnTo>
                  <a:pt x="25908" y="62392"/>
                </a:lnTo>
                <a:lnTo>
                  <a:pt x="24003" y="63352"/>
                </a:lnTo>
                <a:lnTo>
                  <a:pt x="18242" y="63352"/>
                </a:lnTo>
                <a:lnTo>
                  <a:pt x="15361" y="62392"/>
                </a:lnTo>
                <a:lnTo>
                  <a:pt x="13441" y="62392"/>
                </a:lnTo>
                <a:lnTo>
                  <a:pt x="11521" y="61432"/>
                </a:lnTo>
                <a:lnTo>
                  <a:pt x="9601" y="60472"/>
                </a:lnTo>
                <a:lnTo>
                  <a:pt x="8641" y="59512"/>
                </a:lnTo>
                <a:lnTo>
                  <a:pt x="7680" y="59512"/>
                </a:lnTo>
                <a:lnTo>
                  <a:pt x="6720" y="58552"/>
                </a:lnTo>
                <a:lnTo>
                  <a:pt x="5760" y="57591"/>
                </a:lnTo>
                <a:lnTo>
                  <a:pt x="4800" y="56631"/>
                </a:lnTo>
                <a:lnTo>
                  <a:pt x="2880" y="56631"/>
                </a:lnTo>
                <a:lnTo>
                  <a:pt x="2880" y="57591"/>
                </a:lnTo>
                <a:lnTo>
                  <a:pt x="1920" y="57591"/>
                </a:lnTo>
                <a:lnTo>
                  <a:pt x="1920" y="58552"/>
                </a:lnTo>
                <a:lnTo>
                  <a:pt x="960" y="58552"/>
                </a:lnTo>
                <a:lnTo>
                  <a:pt x="960" y="61432"/>
                </a:lnTo>
                <a:lnTo>
                  <a:pt x="0" y="61432"/>
                </a:lnTo>
                <a:lnTo>
                  <a:pt x="0" y="66233"/>
                </a:lnTo>
                <a:lnTo>
                  <a:pt x="960" y="66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9" name="object 289"/>
          <p:cNvSpPr/>
          <p:nvPr/>
        </p:nvSpPr>
        <p:spPr>
          <a:xfrm>
            <a:off x="1258758" y="2242261"/>
            <a:ext cx="59519" cy="128640"/>
          </a:xfrm>
          <a:custGeom>
            <a:avLst/>
            <a:gdLst/>
            <a:ahLst/>
            <a:cxnLst/>
            <a:rect l="l" t="t" r="r" b="b"/>
            <a:pathLst>
              <a:path w="59519" h="128640">
                <a:moveTo>
                  <a:pt x="20164" y="104637"/>
                </a:moveTo>
                <a:lnTo>
                  <a:pt x="20164" y="112318"/>
                </a:lnTo>
                <a:lnTo>
                  <a:pt x="19199" y="117119"/>
                </a:lnTo>
                <a:lnTo>
                  <a:pt x="17282" y="119039"/>
                </a:lnTo>
                <a:lnTo>
                  <a:pt x="15358" y="123840"/>
                </a:lnTo>
                <a:lnTo>
                  <a:pt x="10561" y="124800"/>
                </a:lnTo>
                <a:lnTo>
                  <a:pt x="0" y="124800"/>
                </a:lnTo>
                <a:lnTo>
                  <a:pt x="0" y="128640"/>
                </a:lnTo>
                <a:lnTo>
                  <a:pt x="59519" y="128640"/>
                </a:lnTo>
                <a:lnTo>
                  <a:pt x="59519" y="124800"/>
                </a:lnTo>
                <a:lnTo>
                  <a:pt x="48958" y="124800"/>
                </a:lnTo>
                <a:lnTo>
                  <a:pt x="45119" y="123840"/>
                </a:lnTo>
                <a:lnTo>
                  <a:pt x="42243" y="120959"/>
                </a:lnTo>
                <a:lnTo>
                  <a:pt x="40320" y="118079"/>
                </a:lnTo>
                <a:lnTo>
                  <a:pt x="39361" y="113278"/>
                </a:lnTo>
                <a:lnTo>
                  <a:pt x="39361" y="63352"/>
                </a:lnTo>
                <a:lnTo>
                  <a:pt x="44160" y="64312"/>
                </a:lnTo>
                <a:lnTo>
                  <a:pt x="47999" y="65272"/>
                </a:lnTo>
                <a:lnTo>
                  <a:pt x="46082" y="59527"/>
                </a:lnTo>
                <a:lnTo>
                  <a:pt x="43202" y="58567"/>
                </a:lnTo>
                <a:lnTo>
                  <a:pt x="39361" y="57591"/>
                </a:lnTo>
                <a:lnTo>
                  <a:pt x="39361" y="0"/>
                </a:lnTo>
                <a:lnTo>
                  <a:pt x="20164" y="5760"/>
                </a:lnTo>
                <a:lnTo>
                  <a:pt x="20164" y="104637"/>
                </a:lnTo>
                <a:close/>
              </a:path>
            </a:pathLst>
          </a:custGeom>
          <a:solidFill>
            <a:srgbClr val="C5D8F1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0" name="object 290"/>
          <p:cNvSpPr/>
          <p:nvPr/>
        </p:nvSpPr>
        <p:spPr>
          <a:xfrm>
            <a:off x="1258758" y="2231699"/>
            <a:ext cx="106561" cy="76809"/>
          </a:xfrm>
          <a:custGeom>
            <a:avLst/>
            <a:gdLst/>
            <a:ahLst/>
            <a:cxnLst/>
            <a:rect l="l" t="t" r="r" b="b"/>
            <a:pathLst>
              <a:path w="106561" h="76809">
                <a:moveTo>
                  <a:pt x="4803" y="3840"/>
                </a:moveTo>
                <a:lnTo>
                  <a:pt x="10561" y="3840"/>
                </a:lnTo>
                <a:lnTo>
                  <a:pt x="14400" y="5760"/>
                </a:lnTo>
                <a:lnTo>
                  <a:pt x="17282" y="8641"/>
                </a:lnTo>
                <a:lnTo>
                  <a:pt x="19199" y="10561"/>
                </a:lnTo>
                <a:lnTo>
                  <a:pt x="20164" y="16322"/>
                </a:lnTo>
                <a:lnTo>
                  <a:pt x="39361" y="10561"/>
                </a:lnTo>
                <a:lnTo>
                  <a:pt x="45119" y="9601"/>
                </a:lnTo>
                <a:lnTo>
                  <a:pt x="49923" y="8641"/>
                </a:lnTo>
                <a:lnTo>
                  <a:pt x="58561" y="8641"/>
                </a:lnTo>
                <a:lnTo>
                  <a:pt x="64317" y="9601"/>
                </a:lnTo>
                <a:lnTo>
                  <a:pt x="68157" y="12481"/>
                </a:lnTo>
                <a:lnTo>
                  <a:pt x="72961" y="15361"/>
                </a:lnTo>
                <a:lnTo>
                  <a:pt x="76801" y="19202"/>
                </a:lnTo>
                <a:lnTo>
                  <a:pt x="78717" y="24002"/>
                </a:lnTo>
                <a:lnTo>
                  <a:pt x="81599" y="28803"/>
                </a:lnTo>
                <a:lnTo>
                  <a:pt x="82558" y="34564"/>
                </a:lnTo>
                <a:lnTo>
                  <a:pt x="82558" y="49926"/>
                </a:lnTo>
                <a:lnTo>
                  <a:pt x="79682" y="56647"/>
                </a:lnTo>
                <a:lnTo>
                  <a:pt x="74878" y="62407"/>
                </a:lnTo>
                <a:lnTo>
                  <a:pt x="70079" y="68153"/>
                </a:lnTo>
                <a:lnTo>
                  <a:pt x="63358" y="70088"/>
                </a:lnTo>
                <a:lnTo>
                  <a:pt x="46082" y="70088"/>
                </a:lnTo>
                <a:lnTo>
                  <a:pt x="47999" y="75834"/>
                </a:lnTo>
                <a:lnTo>
                  <a:pt x="51840" y="76809"/>
                </a:lnTo>
                <a:lnTo>
                  <a:pt x="63358" y="76809"/>
                </a:lnTo>
                <a:lnTo>
                  <a:pt x="72519" y="76285"/>
                </a:lnTo>
                <a:lnTo>
                  <a:pt x="85030" y="73027"/>
                </a:lnTo>
                <a:lnTo>
                  <a:pt x="95041" y="66248"/>
                </a:lnTo>
                <a:lnTo>
                  <a:pt x="98375" y="62872"/>
                </a:lnTo>
                <a:lnTo>
                  <a:pt x="104514" y="51877"/>
                </a:lnTo>
                <a:lnTo>
                  <a:pt x="106561" y="38404"/>
                </a:lnTo>
                <a:lnTo>
                  <a:pt x="106561" y="30723"/>
                </a:lnTo>
                <a:lnTo>
                  <a:pt x="103679" y="23042"/>
                </a:lnTo>
                <a:lnTo>
                  <a:pt x="98881" y="17282"/>
                </a:lnTo>
                <a:lnTo>
                  <a:pt x="94078" y="10561"/>
                </a:lnTo>
                <a:lnTo>
                  <a:pt x="87361" y="6720"/>
                </a:lnTo>
                <a:lnTo>
                  <a:pt x="80640" y="3840"/>
                </a:lnTo>
                <a:lnTo>
                  <a:pt x="76965" y="2963"/>
                </a:lnTo>
                <a:lnTo>
                  <a:pt x="65251" y="886"/>
                </a:lnTo>
                <a:lnTo>
                  <a:pt x="50881" y="0"/>
                </a:lnTo>
                <a:lnTo>
                  <a:pt x="0" y="0"/>
                </a:lnTo>
                <a:lnTo>
                  <a:pt x="0" y="3840"/>
                </a:lnTo>
                <a:lnTo>
                  <a:pt x="4803" y="3840"/>
                </a:lnTo>
                <a:close/>
              </a:path>
            </a:pathLst>
          </a:custGeom>
          <a:solidFill>
            <a:srgbClr val="C5D8F1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1" name="object 291"/>
          <p:cNvSpPr/>
          <p:nvPr/>
        </p:nvSpPr>
        <p:spPr>
          <a:xfrm>
            <a:off x="1392198" y="2228819"/>
            <a:ext cx="31676" cy="52806"/>
          </a:xfrm>
          <a:custGeom>
            <a:avLst/>
            <a:gdLst/>
            <a:ahLst/>
            <a:cxnLst/>
            <a:rect l="l" t="t" r="r" b="b"/>
            <a:pathLst>
              <a:path w="31676" h="52806">
                <a:moveTo>
                  <a:pt x="958" y="17282"/>
                </a:moveTo>
                <a:lnTo>
                  <a:pt x="2880" y="19202"/>
                </a:lnTo>
                <a:lnTo>
                  <a:pt x="5756" y="22082"/>
                </a:lnTo>
                <a:lnTo>
                  <a:pt x="7679" y="23042"/>
                </a:lnTo>
                <a:lnTo>
                  <a:pt x="11518" y="23042"/>
                </a:lnTo>
                <a:lnTo>
                  <a:pt x="13435" y="22082"/>
                </a:lnTo>
                <a:lnTo>
                  <a:pt x="15358" y="22082"/>
                </a:lnTo>
                <a:lnTo>
                  <a:pt x="16317" y="21122"/>
                </a:lnTo>
                <a:lnTo>
                  <a:pt x="20156" y="21122"/>
                </a:lnTo>
                <a:lnTo>
                  <a:pt x="21115" y="22082"/>
                </a:lnTo>
                <a:lnTo>
                  <a:pt x="21115" y="24003"/>
                </a:lnTo>
                <a:lnTo>
                  <a:pt x="22079" y="24963"/>
                </a:lnTo>
                <a:lnTo>
                  <a:pt x="22079" y="30723"/>
                </a:lnTo>
                <a:lnTo>
                  <a:pt x="21115" y="33604"/>
                </a:lnTo>
                <a:lnTo>
                  <a:pt x="19197" y="36484"/>
                </a:lnTo>
                <a:lnTo>
                  <a:pt x="16317" y="40325"/>
                </a:lnTo>
                <a:lnTo>
                  <a:pt x="11518" y="44165"/>
                </a:lnTo>
                <a:lnTo>
                  <a:pt x="4797" y="48006"/>
                </a:lnTo>
                <a:lnTo>
                  <a:pt x="4797" y="52806"/>
                </a:lnTo>
                <a:lnTo>
                  <a:pt x="12476" y="49926"/>
                </a:lnTo>
                <a:lnTo>
                  <a:pt x="18239" y="47045"/>
                </a:lnTo>
                <a:lnTo>
                  <a:pt x="22079" y="42245"/>
                </a:lnTo>
                <a:lnTo>
                  <a:pt x="28794" y="35524"/>
                </a:lnTo>
                <a:lnTo>
                  <a:pt x="31676" y="27843"/>
                </a:lnTo>
                <a:lnTo>
                  <a:pt x="31676" y="14401"/>
                </a:lnTo>
                <a:lnTo>
                  <a:pt x="29759" y="9601"/>
                </a:lnTo>
                <a:lnTo>
                  <a:pt x="25918" y="5760"/>
                </a:lnTo>
                <a:lnTo>
                  <a:pt x="22079" y="1920"/>
                </a:lnTo>
                <a:lnTo>
                  <a:pt x="18239" y="0"/>
                </a:lnTo>
                <a:lnTo>
                  <a:pt x="9596" y="0"/>
                </a:lnTo>
                <a:lnTo>
                  <a:pt x="5756" y="960"/>
                </a:lnTo>
                <a:lnTo>
                  <a:pt x="2880" y="3840"/>
                </a:lnTo>
                <a:lnTo>
                  <a:pt x="958" y="5760"/>
                </a:lnTo>
                <a:lnTo>
                  <a:pt x="0" y="8641"/>
                </a:lnTo>
                <a:lnTo>
                  <a:pt x="0" y="15361"/>
                </a:lnTo>
                <a:lnTo>
                  <a:pt x="958" y="17282"/>
                </a:lnTo>
                <a:close/>
              </a:path>
            </a:pathLst>
          </a:custGeom>
          <a:solidFill>
            <a:srgbClr val="C5D8F1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2" name="object 292"/>
          <p:cNvSpPr/>
          <p:nvPr/>
        </p:nvSpPr>
        <p:spPr>
          <a:xfrm>
            <a:off x="4394027" y="3719657"/>
            <a:ext cx="43190" cy="88315"/>
          </a:xfrm>
          <a:custGeom>
            <a:avLst/>
            <a:gdLst/>
            <a:ahLst/>
            <a:cxnLst/>
            <a:rect l="l" t="t" r="r" b="b"/>
            <a:pathLst>
              <a:path w="43190" h="88315">
                <a:moveTo>
                  <a:pt x="18242" y="88315"/>
                </a:moveTo>
                <a:lnTo>
                  <a:pt x="24947" y="88315"/>
                </a:lnTo>
                <a:lnTo>
                  <a:pt x="25923" y="87355"/>
                </a:lnTo>
                <a:lnTo>
                  <a:pt x="27828" y="87355"/>
                </a:lnTo>
                <a:lnTo>
                  <a:pt x="28788" y="86395"/>
                </a:lnTo>
                <a:lnTo>
                  <a:pt x="29763" y="86395"/>
                </a:lnTo>
                <a:lnTo>
                  <a:pt x="29763" y="85435"/>
                </a:lnTo>
                <a:lnTo>
                  <a:pt x="30723" y="85435"/>
                </a:lnTo>
                <a:lnTo>
                  <a:pt x="30723" y="83515"/>
                </a:lnTo>
                <a:lnTo>
                  <a:pt x="31668" y="82555"/>
                </a:lnTo>
                <a:lnTo>
                  <a:pt x="31668" y="76794"/>
                </a:lnTo>
                <a:lnTo>
                  <a:pt x="27828" y="76794"/>
                </a:lnTo>
                <a:lnTo>
                  <a:pt x="27828" y="77754"/>
                </a:lnTo>
                <a:lnTo>
                  <a:pt x="24947" y="77754"/>
                </a:lnTo>
                <a:lnTo>
                  <a:pt x="23987" y="78714"/>
                </a:lnTo>
                <a:lnTo>
                  <a:pt x="19202" y="78714"/>
                </a:lnTo>
                <a:lnTo>
                  <a:pt x="17266" y="77754"/>
                </a:lnTo>
                <a:lnTo>
                  <a:pt x="16322" y="76794"/>
                </a:lnTo>
                <a:lnTo>
                  <a:pt x="15361" y="75834"/>
                </a:lnTo>
                <a:lnTo>
                  <a:pt x="14401" y="73913"/>
                </a:lnTo>
                <a:lnTo>
                  <a:pt x="14401" y="69113"/>
                </a:lnTo>
                <a:lnTo>
                  <a:pt x="15361" y="68153"/>
                </a:lnTo>
                <a:lnTo>
                  <a:pt x="15361" y="64312"/>
                </a:lnTo>
                <a:lnTo>
                  <a:pt x="23042" y="27843"/>
                </a:lnTo>
                <a:lnTo>
                  <a:pt x="41269" y="27843"/>
                </a:lnTo>
                <a:lnTo>
                  <a:pt x="41269" y="26883"/>
                </a:lnTo>
                <a:lnTo>
                  <a:pt x="42230" y="26883"/>
                </a:lnTo>
                <a:lnTo>
                  <a:pt x="42230" y="24963"/>
                </a:lnTo>
                <a:lnTo>
                  <a:pt x="43190" y="24963"/>
                </a:lnTo>
                <a:lnTo>
                  <a:pt x="43190" y="18242"/>
                </a:lnTo>
                <a:lnTo>
                  <a:pt x="24947" y="18242"/>
                </a:lnTo>
                <a:lnTo>
                  <a:pt x="27828" y="1920"/>
                </a:lnTo>
                <a:lnTo>
                  <a:pt x="27828" y="960"/>
                </a:lnTo>
                <a:lnTo>
                  <a:pt x="26883" y="960"/>
                </a:lnTo>
                <a:lnTo>
                  <a:pt x="26883" y="0"/>
                </a:lnTo>
                <a:lnTo>
                  <a:pt x="18242" y="0"/>
                </a:lnTo>
                <a:lnTo>
                  <a:pt x="17266" y="960"/>
                </a:lnTo>
                <a:lnTo>
                  <a:pt x="16322" y="960"/>
                </a:lnTo>
                <a:lnTo>
                  <a:pt x="16322" y="1920"/>
                </a:lnTo>
                <a:lnTo>
                  <a:pt x="12481" y="18242"/>
                </a:lnTo>
                <a:lnTo>
                  <a:pt x="1920" y="18242"/>
                </a:lnTo>
                <a:lnTo>
                  <a:pt x="960" y="19202"/>
                </a:lnTo>
                <a:lnTo>
                  <a:pt x="960" y="20162"/>
                </a:lnTo>
                <a:lnTo>
                  <a:pt x="0" y="21122"/>
                </a:lnTo>
                <a:lnTo>
                  <a:pt x="0" y="27843"/>
                </a:lnTo>
                <a:lnTo>
                  <a:pt x="10561" y="27843"/>
                </a:lnTo>
                <a:lnTo>
                  <a:pt x="2880" y="65272"/>
                </a:lnTo>
                <a:lnTo>
                  <a:pt x="2880" y="69113"/>
                </a:lnTo>
                <a:lnTo>
                  <a:pt x="1920" y="70073"/>
                </a:lnTo>
                <a:lnTo>
                  <a:pt x="1920" y="75834"/>
                </a:lnTo>
                <a:lnTo>
                  <a:pt x="2880" y="78714"/>
                </a:lnTo>
                <a:lnTo>
                  <a:pt x="2880" y="80634"/>
                </a:lnTo>
                <a:lnTo>
                  <a:pt x="3840" y="82555"/>
                </a:lnTo>
                <a:lnTo>
                  <a:pt x="4800" y="83515"/>
                </a:lnTo>
                <a:lnTo>
                  <a:pt x="6720" y="85435"/>
                </a:lnTo>
                <a:lnTo>
                  <a:pt x="7680" y="86395"/>
                </a:lnTo>
                <a:lnTo>
                  <a:pt x="9601" y="87355"/>
                </a:lnTo>
                <a:lnTo>
                  <a:pt x="11521" y="88315"/>
                </a:lnTo>
                <a:lnTo>
                  <a:pt x="18242" y="883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3" name="object 293"/>
          <p:cNvSpPr/>
          <p:nvPr/>
        </p:nvSpPr>
        <p:spPr>
          <a:xfrm>
            <a:off x="4440097" y="3735979"/>
            <a:ext cx="50886" cy="71993"/>
          </a:xfrm>
          <a:custGeom>
            <a:avLst/>
            <a:gdLst/>
            <a:ahLst/>
            <a:cxnLst/>
            <a:rect l="l" t="t" r="r" b="b"/>
            <a:pathLst>
              <a:path w="50886" h="71993">
                <a:moveTo>
                  <a:pt x="50886" y="1920"/>
                </a:moveTo>
                <a:lnTo>
                  <a:pt x="49926" y="1920"/>
                </a:lnTo>
                <a:lnTo>
                  <a:pt x="48966" y="960"/>
                </a:lnTo>
                <a:lnTo>
                  <a:pt x="47045" y="960"/>
                </a:lnTo>
                <a:lnTo>
                  <a:pt x="46085" y="0"/>
                </a:lnTo>
                <a:lnTo>
                  <a:pt x="40325" y="0"/>
                </a:lnTo>
                <a:lnTo>
                  <a:pt x="38404" y="960"/>
                </a:lnTo>
                <a:lnTo>
                  <a:pt x="36484" y="960"/>
                </a:lnTo>
                <a:lnTo>
                  <a:pt x="34564" y="1920"/>
                </a:lnTo>
                <a:lnTo>
                  <a:pt x="32644" y="3840"/>
                </a:lnTo>
                <a:lnTo>
                  <a:pt x="30723" y="4800"/>
                </a:lnTo>
                <a:lnTo>
                  <a:pt x="28803" y="5760"/>
                </a:lnTo>
                <a:lnTo>
                  <a:pt x="27843" y="7680"/>
                </a:lnTo>
                <a:lnTo>
                  <a:pt x="25923" y="9601"/>
                </a:lnTo>
                <a:lnTo>
                  <a:pt x="24002" y="11521"/>
                </a:lnTo>
                <a:lnTo>
                  <a:pt x="23042" y="13441"/>
                </a:lnTo>
                <a:lnTo>
                  <a:pt x="22082" y="15361"/>
                </a:lnTo>
                <a:lnTo>
                  <a:pt x="24002" y="3840"/>
                </a:lnTo>
                <a:lnTo>
                  <a:pt x="24963" y="2880"/>
                </a:lnTo>
                <a:lnTo>
                  <a:pt x="24002" y="2880"/>
                </a:lnTo>
                <a:lnTo>
                  <a:pt x="24002" y="1920"/>
                </a:lnTo>
                <a:lnTo>
                  <a:pt x="23042" y="1920"/>
                </a:lnTo>
                <a:lnTo>
                  <a:pt x="23042" y="960"/>
                </a:lnTo>
                <a:lnTo>
                  <a:pt x="16322" y="960"/>
                </a:lnTo>
                <a:lnTo>
                  <a:pt x="15361" y="1920"/>
                </a:lnTo>
                <a:lnTo>
                  <a:pt x="14401" y="1920"/>
                </a:lnTo>
                <a:lnTo>
                  <a:pt x="14401" y="2880"/>
                </a:lnTo>
                <a:lnTo>
                  <a:pt x="13441" y="2880"/>
                </a:lnTo>
                <a:lnTo>
                  <a:pt x="13441" y="3840"/>
                </a:lnTo>
                <a:lnTo>
                  <a:pt x="960" y="69113"/>
                </a:lnTo>
                <a:lnTo>
                  <a:pt x="0" y="70073"/>
                </a:lnTo>
                <a:lnTo>
                  <a:pt x="960" y="70073"/>
                </a:lnTo>
                <a:lnTo>
                  <a:pt x="960" y="71033"/>
                </a:lnTo>
                <a:lnTo>
                  <a:pt x="2880" y="71033"/>
                </a:lnTo>
                <a:lnTo>
                  <a:pt x="3840" y="71993"/>
                </a:lnTo>
                <a:lnTo>
                  <a:pt x="8641" y="71993"/>
                </a:lnTo>
                <a:lnTo>
                  <a:pt x="9601" y="71033"/>
                </a:lnTo>
                <a:lnTo>
                  <a:pt x="11521" y="71033"/>
                </a:lnTo>
                <a:lnTo>
                  <a:pt x="12481" y="70073"/>
                </a:lnTo>
                <a:lnTo>
                  <a:pt x="12481" y="69113"/>
                </a:lnTo>
                <a:lnTo>
                  <a:pt x="18242" y="40309"/>
                </a:lnTo>
                <a:lnTo>
                  <a:pt x="19202" y="35509"/>
                </a:lnTo>
                <a:lnTo>
                  <a:pt x="21122" y="31668"/>
                </a:lnTo>
                <a:lnTo>
                  <a:pt x="22082" y="28788"/>
                </a:lnTo>
                <a:lnTo>
                  <a:pt x="24002" y="24947"/>
                </a:lnTo>
                <a:lnTo>
                  <a:pt x="25923" y="22082"/>
                </a:lnTo>
                <a:lnTo>
                  <a:pt x="27843" y="20162"/>
                </a:lnTo>
                <a:lnTo>
                  <a:pt x="30723" y="17282"/>
                </a:lnTo>
                <a:lnTo>
                  <a:pt x="32644" y="15361"/>
                </a:lnTo>
                <a:lnTo>
                  <a:pt x="34564" y="13441"/>
                </a:lnTo>
                <a:lnTo>
                  <a:pt x="36484" y="12481"/>
                </a:lnTo>
                <a:lnTo>
                  <a:pt x="38404" y="11521"/>
                </a:lnTo>
                <a:lnTo>
                  <a:pt x="43205" y="11521"/>
                </a:lnTo>
                <a:lnTo>
                  <a:pt x="43205" y="12481"/>
                </a:lnTo>
                <a:lnTo>
                  <a:pt x="45125" y="12481"/>
                </a:lnTo>
                <a:lnTo>
                  <a:pt x="46085" y="13441"/>
                </a:lnTo>
                <a:lnTo>
                  <a:pt x="48005" y="13441"/>
                </a:lnTo>
                <a:lnTo>
                  <a:pt x="48966" y="12481"/>
                </a:lnTo>
                <a:lnTo>
                  <a:pt x="48966" y="11521"/>
                </a:lnTo>
                <a:lnTo>
                  <a:pt x="49926" y="11521"/>
                </a:lnTo>
                <a:lnTo>
                  <a:pt x="49926" y="8641"/>
                </a:lnTo>
                <a:lnTo>
                  <a:pt x="50886" y="7680"/>
                </a:lnTo>
                <a:lnTo>
                  <a:pt x="50886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4" name="object 294"/>
          <p:cNvSpPr/>
          <p:nvPr/>
        </p:nvSpPr>
        <p:spPr>
          <a:xfrm>
            <a:off x="4493864" y="3735979"/>
            <a:ext cx="15346" cy="72953"/>
          </a:xfrm>
          <a:custGeom>
            <a:avLst/>
            <a:gdLst/>
            <a:ahLst/>
            <a:cxnLst/>
            <a:rect l="l" t="t" r="r" b="b"/>
            <a:pathLst>
              <a:path w="15346" h="72953">
                <a:moveTo>
                  <a:pt x="12481" y="54711"/>
                </a:moveTo>
                <a:lnTo>
                  <a:pt x="12481" y="71993"/>
                </a:lnTo>
                <a:lnTo>
                  <a:pt x="15346" y="72953"/>
                </a:lnTo>
                <a:lnTo>
                  <a:pt x="13441" y="56631"/>
                </a:lnTo>
                <a:lnTo>
                  <a:pt x="12481" y="54711"/>
                </a:lnTo>
                <a:close/>
              </a:path>
              <a:path w="15346" h="72953">
                <a:moveTo>
                  <a:pt x="66233" y="3840"/>
                </a:moveTo>
                <a:lnTo>
                  <a:pt x="66233" y="1920"/>
                </a:lnTo>
                <a:lnTo>
                  <a:pt x="65272" y="1920"/>
                </a:lnTo>
                <a:lnTo>
                  <a:pt x="64312" y="960"/>
                </a:lnTo>
                <a:lnTo>
                  <a:pt x="58552" y="960"/>
                </a:lnTo>
                <a:lnTo>
                  <a:pt x="57591" y="1920"/>
                </a:lnTo>
                <a:lnTo>
                  <a:pt x="56631" y="1920"/>
                </a:lnTo>
                <a:lnTo>
                  <a:pt x="55671" y="2880"/>
                </a:lnTo>
                <a:lnTo>
                  <a:pt x="55671" y="3840"/>
                </a:lnTo>
                <a:lnTo>
                  <a:pt x="53751" y="9601"/>
                </a:lnTo>
                <a:lnTo>
                  <a:pt x="51831" y="6720"/>
                </a:lnTo>
                <a:lnTo>
                  <a:pt x="48950" y="4800"/>
                </a:lnTo>
                <a:lnTo>
                  <a:pt x="46070" y="2880"/>
                </a:lnTo>
                <a:lnTo>
                  <a:pt x="43190" y="960"/>
                </a:lnTo>
                <a:lnTo>
                  <a:pt x="39349" y="0"/>
                </a:lnTo>
                <a:lnTo>
                  <a:pt x="30708" y="0"/>
                </a:lnTo>
                <a:lnTo>
                  <a:pt x="25907" y="960"/>
                </a:lnTo>
                <a:lnTo>
                  <a:pt x="23027" y="2880"/>
                </a:lnTo>
                <a:lnTo>
                  <a:pt x="19187" y="3840"/>
                </a:lnTo>
                <a:lnTo>
                  <a:pt x="16322" y="6720"/>
                </a:lnTo>
                <a:lnTo>
                  <a:pt x="14401" y="9601"/>
                </a:lnTo>
                <a:lnTo>
                  <a:pt x="11521" y="11521"/>
                </a:lnTo>
                <a:lnTo>
                  <a:pt x="8641" y="15361"/>
                </a:lnTo>
                <a:lnTo>
                  <a:pt x="7680" y="18242"/>
                </a:lnTo>
                <a:lnTo>
                  <a:pt x="5760" y="22082"/>
                </a:lnTo>
                <a:lnTo>
                  <a:pt x="3840" y="24947"/>
                </a:lnTo>
                <a:lnTo>
                  <a:pt x="2880" y="28788"/>
                </a:lnTo>
                <a:lnTo>
                  <a:pt x="1920" y="32628"/>
                </a:lnTo>
                <a:lnTo>
                  <a:pt x="960" y="36469"/>
                </a:lnTo>
                <a:lnTo>
                  <a:pt x="0" y="39349"/>
                </a:lnTo>
                <a:lnTo>
                  <a:pt x="0" y="57591"/>
                </a:lnTo>
                <a:lnTo>
                  <a:pt x="960" y="60472"/>
                </a:lnTo>
                <a:lnTo>
                  <a:pt x="1920" y="63352"/>
                </a:lnTo>
                <a:lnTo>
                  <a:pt x="3840" y="65272"/>
                </a:lnTo>
                <a:lnTo>
                  <a:pt x="4800" y="67193"/>
                </a:lnTo>
                <a:lnTo>
                  <a:pt x="6720" y="69113"/>
                </a:lnTo>
                <a:lnTo>
                  <a:pt x="9601" y="70073"/>
                </a:lnTo>
                <a:lnTo>
                  <a:pt x="12481" y="71993"/>
                </a:lnTo>
                <a:lnTo>
                  <a:pt x="12481" y="40309"/>
                </a:lnTo>
                <a:lnTo>
                  <a:pt x="13441" y="38389"/>
                </a:lnTo>
                <a:lnTo>
                  <a:pt x="13441" y="35509"/>
                </a:lnTo>
                <a:lnTo>
                  <a:pt x="14401" y="32628"/>
                </a:lnTo>
                <a:lnTo>
                  <a:pt x="15346" y="29763"/>
                </a:lnTo>
                <a:lnTo>
                  <a:pt x="16322" y="26883"/>
                </a:lnTo>
                <a:lnTo>
                  <a:pt x="17282" y="24002"/>
                </a:lnTo>
                <a:lnTo>
                  <a:pt x="18242" y="22082"/>
                </a:lnTo>
                <a:lnTo>
                  <a:pt x="20162" y="19202"/>
                </a:lnTo>
                <a:lnTo>
                  <a:pt x="22067" y="17282"/>
                </a:lnTo>
                <a:lnTo>
                  <a:pt x="23027" y="15361"/>
                </a:lnTo>
                <a:lnTo>
                  <a:pt x="24963" y="13441"/>
                </a:lnTo>
                <a:lnTo>
                  <a:pt x="26868" y="12481"/>
                </a:lnTo>
                <a:lnTo>
                  <a:pt x="29748" y="11521"/>
                </a:lnTo>
                <a:lnTo>
                  <a:pt x="31683" y="10561"/>
                </a:lnTo>
                <a:lnTo>
                  <a:pt x="37429" y="10561"/>
                </a:lnTo>
                <a:lnTo>
                  <a:pt x="41269" y="11521"/>
                </a:lnTo>
                <a:lnTo>
                  <a:pt x="43190" y="13441"/>
                </a:lnTo>
                <a:lnTo>
                  <a:pt x="46070" y="14401"/>
                </a:lnTo>
                <a:lnTo>
                  <a:pt x="48950" y="17282"/>
                </a:lnTo>
                <a:lnTo>
                  <a:pt x="50871" y="21122"/>
                </a:lnTo>
                <a:lnTo>
                  <a:pt x="47990" y="32628"/>
                </a:lnTo>
                <a:lnTo>
                  <a:pt x="47990" y="37444"/>
                </a:lnTo>
                <a:lnTo>
                  <a:pt x="46070" y="41285"/>
                </a:lnTo>
                <a:lnTo>
                  <a:pt x="44150" y="44150"/>
                </a:lnTo>
                <a:lnTo>
                  <a:pt x="42230" y="47990"/>
                </a:lnTo>
                <a:lnTo>
                  <a:pt x="40309" y="50871"/>
                </a:lnTo>
                <a:lnTo>
                  <a:pt x="38389" y="53751"/>
                </a:lnTo>
                <a:lnTo>
                  <a:pt x="35524" y="56631"/>
                </a:lnTo>
                <a:lnTo>
                  <a:pt x="33588" y="58552"/>
                </a:lnTo>
                <a:lnTo>
                  <a:pt x="30708" y="60472"/>
                </a:lnTo>
                <a:lnTo>
                  <a:pt x="27843" y="61432"/>
                </a:lnTo>
                <a:lnTo>
                  <a:pt x="24963" y="62392"/>
                </a:lnTo>
                <a:lnTo>
                  <a:pt x="20162" y="62392"/>
                </a:lnTo>
                <a:lnTo>
                  <a:pt x="18242" y="61432"/>
                </a:lnTo>
                <a:lnTo>
                  <a:pt x="17282" y="61432"/>
                </a:lnTo>
                <a:lnTo>
                  <a:pt x="16322" y="60472"/>
                </a:lnTo>
                <a:lnTo>
                  <a:pt x="15346" y="58552"/>
                </a:lnTo>
                <a:lnTo>
                  <a:pt x="14401" y="57591"/>
                </a:lnTo>
                <a:lnTo>
                  <a:pt x="13441" y="56631"/>
                </a:lnTo>
                <a:lnTo>
                  <a:pt x="15346" y="72953"/>
                </a:lnTo>
                <a:lnTo>
                  <a:pt x="22067" y="72953"/>
                </a:lnTo>
                <a:lnTo>
                  <a:pt x="24963" y="71993"/>
                </a:lnTo>
                <a:lnTo>
                  <a:pt x="27843" y="71033"/>
                </a:lnTo>
                <a:lnTo>
                  <a:pt x="30708" y="70073"/>
                </a:lnTo>
                <a:lnTo>
                  <a:pt x="33588" y="69113"/>
                </a:lnTo>
                <a:lnTo>
                  <a:pt x="35524" y="67193"/>
                </a:lnTo>
                <a:lnTo>
                  <a:pt x="37429" y="65272"/>
                </a:lnTo>
                <a:lnTo>
                  <a:pt x="39349" y="64312"/>
                </a:lnTo>
                <a:lnTo>
                  <a:pt x="41269" y="62392"/>
                </a:lnTo>
                <a:lnTo>
                  <a:pt x="43190" y="60472"/>
                </a:lnTo>
                <a:lnTo>
                  <a:pt x="44150" y="58552"/>
                </a:lnTo>
                <a:lnTo>
                  <a:pt x="45110" y="56631"/>
                </a:lnTo>
                <a:lnTo>
                  <a:pt x="42230" y="69113"/>
                </a:lnTo>
                <a:lnTo>
                  <a:pt x="42230" y="71033"/>
                </a:lnTo>
                <a:lnTo>
                  <a:pt x="45110" y="71033"/>
                </a:lnTo>
                <a:lnTo>
                  <a:pt x="45110" y="71993"/>
                </a:lnTo>
                <a:lnTo>
                  <a:pt x="48950" y="71993"/>
                </a:lnTo>
                <a:lnTo>
                  <a:pt x="50871" y="71033"/>
                </a:lnTo>
                <a:lnTo>
                  <a:pt x="52791" y="71033"/>
                </a:lnTo>
                <a:lnTo>
                  <a:pt x="52791" y="69113"/>
                </a:lnTo>
                <a:lnTo>
                  <a:pt x="6623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5" name="object 295"/>
          <p:cNvSpPr/>
          <p:nvPr/>
        </p:nvSpPr>
        <p:spPr>
          <a:xfrm>
            <a:off x="4570658" y="3705255"/>
            <a:ext cx="72953" cy="89625"/>
          </a:xfrm>
          <a:custGeom>
            <a:avLst/>
            <a:gdLst/>
            <a:ahLst/>
            <a:cxnLst/>
            <a:rect l="l" t="t" r="r" b="b"/>
            <a:pathLst>
              <a:path w="72953" h="89625">
                <a:moveTo>
                  <a:pt x="45125" y="87355"/>
                </a:moveTo>
                <a:lnTo>
                  <a:pt x="44773" y="89625"/>
                </a:lnTo>
                <a:lnTo>
                  <a:pt x="45125" y="89275"/>
                </a:lnTo>
                <a:lnTo>
                  <a:pt x="45125" y="87355"/>
                </a:lnTo>
                <a:close/>
              </a:path>
              <a:path w="72953" h="89625">
                <a:moveTo>
                  <a:pt x="960" y="87355"/>
                </a:moveTo>
                <a:lnTo>
                  <a:pt x="960" y="89275"/>
                </a:lnTo>
                <a:lnTo>
                  <a:pt x="1920" y="91196"/>
                </a:lnTo>
                <a:lnTo>
                  <a:pt x="2880" y="93116"/>
                </a:lnTo>
                <a:lnTo>
                  <a:pt x="3840" y="95036"/>
                </a:lnTo>
                <a:lnTo>
                  <a:pt x="4800" y="95996"/>
                </a:lnTo>
                <a:lnTo>
                  <a:pt x="5760" y="97916"/>
                </a:lnTo>
                <a:lnTo>
                  <a:pt x="6720" y="98877"/>
                </a:lnTo>
                <a:lnTo>
                  <a:pt x="8641" y="100797"/>
                </a:lnTo>
                <a:lnTo>
                  <a:pt x="10561" y="101757"/>
                </a:lnTo>
                <a:lnTo>
                  <a:pt x="12481" y="101757"/>
                </a:lnTo>
                <a:lnTo>
                  <a:pt x="14401" y="102717"/>
                </a:lnTo>
                <a:lnTo>
                  <a:pt x="17282" y="103677"/>
                </a:lnTo>
                <a:lnTo>
                  <a:pt x="23042" y="103677"/>
                </a:lnTo>
                <a:lnTo>
                  <a:pt x="25923" y="102717"/>
                </a:lnTo>
                <a:lnTo>
                  <a:pt x="28803" y="101757"/>
                </a:lnTo>
                <a:lnTo>
                  <a:pt x="30723" y="100797"/>
                </a:lnTo>
                <a:lnTo>
                  <a:pt x="33604" y="99837"/>
                </a:lnTo>
                <a:lnTo>
                  <a:pt x="35524" y="97916"/>
                </a:lnTo>
                <a:lnTo>
                  <a:pt x="38404" y="95996"/>
                </a:lnTo>
                <a:lnTo>
                  <a:pt x="40309" y="95036"/>
                </a:lnTo>
                <a:lnTo>
                  <a:pt x="42245" y="93116"/>
                </a:lnTo>
                <a:lnTo>
                  <a:pt x="43190" y="91196"/>
                </a:lnTo>
                <a:lnTo>
                  <a:pt x="44773" y="89625"/>
                </a:lnTo>
                <a:lnTo>
                  <a:pt x="45125" y="87355"/>
                </a:lnTo>
                <a:lnTo>
                  <a:pt x="45125" y="89275"/>
                </a:lnTo>
                <a:lnTo>
                  <a:pt x="44773" y="89625"/>
                </a:lnTo>
                <a:lnTo>
                  <a:pt x="43190" y="99837"/>
                </a:lnTo>
                <a:lnTo>
                  <a:pt x="43190" y="101757"/>
                </a:lnTo>
                <a:lnTo>
                  <a:pt x="45125" y="101757"/>
                </a:lnTo>
                <a:lnTo>
                  <a:pt x="46085" y="102717"/>
                </a:lnTo>
                <a:lnTo>
                  <a:pt x="47030" y="72009"/>
                </a:lnTo>
                <a:lnTo>
                  <a:pt x="45125" y="75849"/>
                </a:lnTo>
                <a:lnTo>
                  <a:pt x="43190" y="78714"/>
                </a:lnTo>
                <a:lnTo>
                  <a:pt x="41285" y="82555"/>
                </a:lnTo>
                <a:lnTo>
                  <a:pt x="38404" y="84475"/>
                </a:lnTo>
                <a:lnTo>
                  <a:pt x="36469" y="87355"/>
                </a:lnTo>
                <a:lnTo>
                  <a:pt x="33604" y="89275"/>
                </a:lnTo>
                <a:lnTo>
                  <a:pt x="30723" y="91196"/>
                </a:lnTo>
                <a:lnTo>
                  <a:pt x="27843" y="92156"/>
                </a:lnTo>
                <a:lnTo>
                  <a:pt x="25923" y="93116"/>
                </a:lnTo>
                <a:lnTo>
                  <a:pt x="19202" y="93116"/>
                </a:lnTo>
                <a:lnTo>
                  <a:pt x="16322" y="92156"/>
                </a:lnTo>
                <a:lnTo>
                  <a:pt x="15361" y="89275"/>
                </a:lnTo>
                <a:lnTo>
                  <a:pt x="13441" y="86395"/>
                </a:lnTo>
                <a:lnTo>
                  <a:pt x="12481" y="82555"/>
                </a:lnTo>
                <a:lnTo>
                  <a:pt x="12481" y="73913"/>
                </a:lnTo>
                <a:lnTo>
                  <a:pt x="14401" y="39364"/>
                </a:lnTo>
                <a:lnTo>
                  <a:pt x="11521" y="42245"/>
                </a:lnTo>
                <a:lnTo>
                  <a:pt x="9601" y="45125"/>
                </a:lnTo>
                <a:lnTo>
                  <a:pt x="7680" y="48966"/>
                </a:lnTo>
                <a:lnTo>
                  <a:pt x="5760" y="51846"/>
                </a:lnTo>
                <a:lnTo>
                  <a:pt x="4800" y="55671"/>
                </a:lnTo>
                <a:lnTo>
                  <a:pt x="3840" y="59512"/>
                </a:lnTo>
                <a:lnTo>
                  <a:pt x="1920" y="62392"/>
                </a:lnTo>
                <a:lnTo>
                  <a:pt x="960" y="66233"/>
                </a:lnTo>
                <a:lnTo>
                  <a:pt x="960" y="70073"/>
                </a:lnTo>
                <a:lnTo>
                  <a:pt x="0" y="72953"/>
                </a:lnTo>
                <a:lnTo>
                  <a:pt x="0" y="86395"/>
                </a:lnTo>
                <a:lnTo>
                  <a:pt x="960" y="87355"/>
                </a:lnTo>
                <a:close/>
              </a:path>
              <a:path w="72953" h="89625">
                <a:moveTo>
                  <a:pt x="72953" y="2880"/>
                </a:moveTo>
                <a:lnTo>
                  <a:pt x="72953" y="960"/>
                </a:lnTo>
                <a:lnTo>
                  <a:pt x="71993" y="960"/>
                </a:lnTo>
                <a:lnTo>
                  <a:pt x="71033" y="0"/>
                </a:lnTo>
                <a:lnTo>
                  <a:pt x="64312" y="0"/>
                </a:lnTo>
                <a:lnTo>
                  <a:pt x="64312" y="960"/>
                </a:lnTo>
                <a:lnTo>
                  <a:pt x="61432" y="960"/>
                </a:lnTo>
                <a:lnTo>
                  <a:pt x="61432" y="2880"/>
                </a:lnTo>
                <a:lnTo>
                  <a:pt x="53751" y="40325"/>
                </a:lnTo>
                <a:lnTo>
                  <a:pt x="52806" y="38404"/>
                </a:lnTo>
                <a:lnTo>
                  <a:pt x="51831" y="37444"/>
                </a:lnTo>
                <a:lnTo>
                  <a:pt x="49926" y="36484"/>
                </a:lnTo>
                <a:lnTo>
                  <a:pt x="48966" y="35524"/>
                </a:lnTo>
                <a:lnTo>
                  <a:pt x="47990" y="34564"/>
                </a:lnTo>
                <a:lnTo>
                  <a:pt x="46085" y="33604"/>
                </a:lnTo>
                <a:lnTo>
                  <a:pt x="44150" y="32644"/>
                </a:lnTo>
                <a:lnTo>
                  <a:pt x="43190" y="31683"/>
                </a:lnTo>
                <a:lnTo>
                  <a:pt x="41285" y="31683"/>
                </a:lnTo>
                <a:lnTo>
                  <a:pt x="39364" y="30723"/>
                </a:lnTo>
                <a:lnTo>
                  <a:pt x="30723" y="30723"/>
                </a:lnTo>
                <a:lnTo>
                  <a:pt x="26883" y="31683"/>
                </a:lnTo>
                <a:lnTo>
                  <a:pt x="23042" y="33604"/>
                </a:lnTo>
                <a:lnTo>
                  <a:pt x="20162" y="34564"/>
                </a:lnTo>
                <a:lnTo>
                  <a:pt x="17282" y="37444"/>
                </a:lnTo>
                <a:lnTo>
                  <a:pt x="14401" y="39364"/>
                </a:lnTo>
                <a:lnTo>
                  <a:pt x="12481" y="73913"/>
                </a:lnTo>
                <a:lnTo>
                  <a:pt x="13441" y="71033"/>
                </a:lnTo>
                <a:lnTo>
                  <a:pt x="13441" y="68168"/>
                </a:lnTo>
                <a:lnTo>
                  <a:pt x="14401" y="65288"/>
                </a:lnTo>
                <a:lnTo>
                  <a:pt x="15361" y="62392"/>
                </a:lnTo>
                <a:lnTo>
                  <a:pt x="16322" y="60487"/>
                </a:lnTo>
                <a:lnTo>
                  <a:pt x="17282" y="57607"/>
                </a:lnTo>
                <a:lnTo>
                  <a:pt x="18242" y="54726"/>
                </a:lnTo>
                <a:lnTo>
                  <a:pt x="19202" y="51846"/>
                </a:lnTo>
                <a:lnTo>
                  <a:pt x="21122" y="49926"/>
                </a:lnTo>
                <a:lnTo>
                  <a:pt x="22082" y="48005"/>
                </a:lnTo>
                <a:lnTo>
                  <a:pt x="24002" y="46085"/>
                </a:lnTo>
                <a:lnTo>
                  <a:pt x="25923" y="44165"/>
                </a:lnTo>
                <a:lnTo>
                  <a:pt x="27843" y="43205"/>
                </a:lnTo>
                <a:lnTo>
                  <a:pt x="29763" y="42245"/>
                </a:lnTo>
                <a:lnTo>
                  <a:pt x="32644" y="41285"/>
                </a:lnTo>
                <a:lnTo>
                  <a:pt x="38404" y="41285"/>
                </a:lnTo>
                <a:lnTo>
                  <a:pt x="41285" y="42245"/>
                </a:lnTo>
                <a:lnTo>
                  <a:pt x="44150" y="44165"/>
                </a:lnTo>
                <a:lnTo>
                  <a:pt x="47030" y="46085"/>
                </a:lnTo>
                <a:lnTo>
                  <a:pt x="48966" y="48005"/>
                </a:lnTo>
                <a:lnTo>
                  <a:pt x="51831" y="51846"/>
                </a:lnTo>
                <a:lnTo>
                  <a:pt x="48966" y="63352"/>
                </a:lnTo>
                <a:lnTo>
                  <a:pt x="47990" y="68168"/>
                </a:lnTo>
                <a:lnTo>
                  <a:pt x="47030" y="72009"/>
                </a:lnTo>
                <a:lnTo>
                  <a:pt x="46085" y="102717"/>
                </a:lnTo>
                <a:lnTo>
                  <a:pt x="49926" y="102717"/>
                </a:lnTo>
                <a:lnTo>
                  <a:pt x="50871" y="101757"/>
                </a:lnTo>
                <a:lnTo>
                  <a:pt x="52806" y="101757"/>
                </a:lnTo>
                <a:lnTo>
                  <a:pt x="53751" y="100797"/>
                </a:lnTo>
                <a:lnTo>
                  <a:pt x="53751" y="99837"/>
                </a:lnTo>
                <a:lnTo>
                  <a:pt x="72953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6" name="object 296"/>
          <p:cNvSpPr/>
          <p:nvPr/>
        </p:nvSpPr>
        <p:spPr>
          <a:xfrm>
            <a:off x="4647453" y="3735979"/>
            <a:ext cx="62407" cy="72953"/>
          </a:xfrm>
          <a:custGeom>
            <a:avLst/>
            <a:gdLst/>
            <a:ahLst/>
            <a:cxnLst/>
            <a:rect l="l" t="t" r="r" b="b"/>
            <a:pathLst>
              <a:path w="62407" h="72953">
                <a:moveTo>
                  <a:pt x="11521" y="13441"/>
                </a:moveTo>
                <a:lnTo>
                  <a:pt x="9601" y="17282"/>
                </a:lnTo>
                <a:lnTo>
                  <a:pt x="6720" y="20162"/>
                </a:lnTo>
                <a:lnTo>
                  <a:pt x="5760" y="24002"/>
                </a:lnTo>
                <a:lnTo>
                  <a:pt x="3840" y="26883"/>
                </a:lnTo>
                <a:lnTo>
                  <a:pt x="2880" y="30723"/>
                </a:lnTo>
                <a:lnTo>
                  <a:pt x="1920" y="34564"/>
                </a:lnTo>
                <a:lnTo>
                  <a:pt x="960" y="38389"/>
                </a:lnTo>
                <a:lnTo>
                  <a:pt x="0" y="42230"/>
                </a:lnTo>
                <a:lnTo>
                  <a:pt x="0" y="52791"/>
                </a:lnTo>
                <a:lnTo>
                  <a:pt x="960" y="55671"/>
                </a:lnTo>
                <a:lnTo>
                  <a:pt x="1920" y="59512"/>
                </a:lnTo>
                <a:lnTo>
                  <a:pt x="2880" y="62392"/>
                </a:lnTo>
                <a:lnTo>
                  <a:pt x="4800" y="64312"/>
                </a:lnTo>
                <a:lnTo>
                  <a:pt x="6720" y="66233"/>
                </a:lnTo>
                <a:lnTo>
                  <a:pt x="8641" y="69113"/>
                </a:lnTo>
                <a:lnTo>
                  <a:pt x="11521" y="70073"/>
                </a:lnTo>
                <a:lnTo>
                  <a:pt x="14401" y="71033"/>
                </a:lnTo>
                <a:lnTo>
                  <a:pt x="18242" y="71993"/>
                </a:lnTo>
                <a:lnTo>
                  <a:pt x="22082" y="72953"/>
                </a:lnTo>
                <a:lnTo>
                  <a:pt x="28803" y="72953"/>
                </a:lnTo>
                <a:lnTo>
                  <a:pt x="31683" y="71993"/>
                </a:lnTo>
                <a:lnTo>
                  <a:pt x="36484" y="71993"/>
                </a:lnTo>
                <a:lnTo>
                  <a:pt x="38404" y="71033"/>
                </a:lnTo>
                <a:lnTo>
                  <a:pt x="40325" y="71033"/>
                </a:lnTo>
                <a:lnTo>
                  <a:pt x="42245" y="70073"/>
                </a:lnTo>
                <a:lnTo>
                  <a:pt x="44165" y="70073"/>
                </a:lnTo>
                <a:lnTo>
                  <a:pt x="46085" y="69113"/>
                </a:lnTo>
                <a:lnTo>
                  <a:pt x="47045" y="69113"/>
                </a:lnTo>
                <a:lnTo>
                  <a:pt x="48005" y="68153"/>
                </a:lnTo>
                <a:lnTo>
                  <a:pt x="48966" y="68153"/>
                </a:lnTo>
                <a:lnTo>
                  <a:pt x="48966" y="67193"/>
                </a:lnTo>
                <a:lnTo>
                  <a:pt x="49926" y="67193"/>
                </a:lnTo>
                <a:lnTo>
                  <a:pt x="49926" y="65272"/>
                </a:lnTo>
                <a:lnTo>
                  <a:pt x="50886" y="65272"/>
                </a:lnTo>
                <a:lnTo>
                  <a:pt x="50886" y="58552"/>
                </a:lnTo>
                <a:lnTo>
                  <a:pt x="48966" y="58552"/>
                </a:lnTo>
                <a:lnTo>
                  <a:pt x="48005" y="59512"/>
                </a:lnTo>
                <a:lnTo>
                  <a:pt x="46085" y="59512"/>
                </a:lnTo>
                <a:lnTo>
                  <a:pt x="45125" y="60472"/>
                </a:lnTo>
                <a:lnTo>
                  <a:pt x="43205" y="60472"/>
                </a:lnTo>
                <a:lnTo>
                  <a:pt x="41285" y="61432"/>
                </a:lnTo>
                <a:lnTo>
                  <a:pt x="39364" y="61432"/>
                </a:lnTo>
                <a:lnTo>
                  <a:pt x="36484" y="62392"/>
                </a:lnTo>
                <a:lnTo>
                  <a:pt x="23042" y="62392"/>
                </a:lnTo>
                <a:lnTo>
                  <a:pt x="18242" y="61432"/>
                </a:lnTo>
                <a:lnTo>
                  <a:pt x="16322" y="58552"/>
                </a:lnTo>
                <a:lnTo>
                  <a:pt x="13441" y="56631"/>
                </a:lnTo>
                <a:lnTo>
                  <a:pt x="12481" y="52791"/>
                </a:lnTo>
                <a:lnTo>
                  <a:pt x="12481" y="42230"/>
                </a:lnTo>
                <a:lnTo>
                  <a:pt x="13441" y="40309"/>
                </a:lnTo>
                <a:lnTo>
                  <a:pt x="13441" y="38389"/>
                </a:lnTo>
                <a:lnTo>
                  <a:pt x="28803" y="38389"/>
                </a:lnTo>
                <a:lnTo>
                  <a:pt x="27843" y="29763"/>
                </a:lnTo>
                <a:lnTo>
                  <a:pt x="15361" y="29763"/>
                </a:lnTo>
                <a:lnTo>
                  <a:pt x="16322" y="26883"/>
                </a:lnTo>
                <a:lnTo>
                  <a:pt x="17282" y="24947"/>
                </a:lnTo>
                <a:lnTo>
                  <a:pt x="19202" y="22082"/>
                </a:lnTo>
                <a:lnTo>
                  <a:pt x="20162" y="20162"/>
                </a:lnTo>
                <a:lnTo>
                  <a:pt x="22082" y="17282"/>
                </a:lnTo>
                <a:lnTo>
                  <a:pt x="24002" y="15361"/>
                </a:lnTo>
                <a:lnTo>
                  <a:pt x="25923" y="13441"/>
                </a:lnTo>
                <a:lnTo>
                  <a:pt x="27843" y="12481"/>
                </a:lnTo>
                <a:lnTo>
                  <a:pt x="30723" y="11521"/>
                </a:lnTo>
                <a:lnTo>
                  <a:pt x="32644" y="10561"/>
                </a:lnTo>
                <a:lnTo>
                  <a:pt x="35524" y="9601"/>
                </a:lnTo>
                <a:lnTo>
                  <a:pt x="42245" y="9601"/>
                </a:lnTo>
                <a:lnTo>
                  <a:pt x="45125" y="10561"/>
                </a:lnTo>
                <a:lnTo>
                  <a:pt x="47045" y="12481"/>
                </a:lnTo>
                <a:lnTo>
                  <a:pt x="48966" y="13441"/>
                </a:lnTo>
                <a:lnTo>
                  <a:pt x="49926" y="15361"/>
                </a:lnTo>
                <a:lnTo>
                  <a:pt x="49926" y="21122"/>
                </a:lnTo>
                <a:lnTo>
                  <a:pt x="48966" y="23042"/>
                </a:lnTo>
                <a:lnTo>
                  <a:pt x="48005" y="24002"/>
                </a:lnTo>
                <a:lnTo>
                  <a:pt x="46085" y="24947"/>
                </a:lnTo>
                <a:lnTo>
                  <a:pt x="44165" y="26883"/>
                </a:lnTo>
                <a:lnTo>
                  <a:pt x="42245" y="27843"/>
                </a:lnTo>
                <a:lnTo>
                  <a:pt x="39364" y="28788"/>
                </a:lnTo>
                <a:lnTo>
                  <a:pt x="35524" y="28788"/>
                </a:lnTo>
                <a:lnTo>
                  <a:pt x="34564" y="38389"/>
                </a:lnTo>
                <a:lnTo>
                  <a:pt x="40325" y="37444"/>
                </a:lnTo>
                <a:lnTo>
                  <a:pt x="45125" y="36469"/>
                </a:lnTo>
                <a:lnTo>
                  <a:pt x="48966" y="34564"/>
                </a:lnTo>
                <a:lnTo>
                  <a:pt x="52806" y="32628"/>
                </a:lnTo>
                <a:lnTo>
                  <a:pt x="55686" y="30723"/>
                </a:lnTo>
                <a:lnTo>
                  <a:pt x="58567" y="28788"/>
                </a:lnTo>
                <a:lnTo>
                  <a:pt x="60487" y="25923"/>
                </a:lnTo>
                <a:lnTo>
                  <a:pt x="61432" y="23042"/>
                </a:lnTo>
                <a:lnTo>
                  <a:pt x="62407" y="20162"/>
                </a:lnTo>
                <a:lnTo>
                  <a:pt x="62407" y="13441"/>
                </a:lnTo>
                <a:lnTo>
                  <a:pt x="61432" y="11521"/>
                </a:lnTo>
                <a:lnTo>
                  <a:pt x="60487" y="8641"/>
                </a:lnTo>
                <a:lnTo>
                  <a:pt x="58567" y="7680"/>
                </a:lnTo>
                <a:lnTo>
                  <a:pt x="57591" y="5760"/>
                </a:lnTo>
                <a:lnTo>
                  <a:pt x="55686" y="3840"/>
                </a:lnTo>
                <a:lnTo>
                  <a:pt x="52806" y="2880"/>
                </a:lnTo>
                <a:lnTo>
                  <a:pt x="49926" y="1920"/>
                </a:lnTo>
                <a:lnTo>
                  <a:pt x="47045" y="960"/>
                </a:lnTo>
                <a:lnTo>
                  <a:pt x="44165" y="0"/>
                </a:lnTo>
                <a:lnTo>
                  <a:pt x="34564" y="0"/>
                </a:lnTo>
                <a:lnTo>
                  <a:pt x="30723" y="960"/>
                </a:lnTo>
                <a:lnTo>
                  <a:pt x="26883" y="2880"/>
                </a:lnTo>
                <a:lnTo>
                  <a:pt x="23042" y="3840"/>
                </a:lnTo>
                <a:lnTo>
                  <a:pt x="19202" y="5760"/>
                </a:lnTo>
                <a:lnTo>
                  <a:pt x="16322" y="8641"/>
                </a:lnTo>
                <a:lnTo>
                  <a:pt x="13441" y="10561"/>
                </a:lnTo>
                <a:lnTo>
                  <a:pt x="11521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7" name="object 297"/>
          <p:cNvSpPr/>
          <p:nvPr/>
        </p:nvSpPr>
        <p:spPr>
          <a:xfrm>
            <a:off x="4675296" y="3764767"/>
            <a:ext cx="7680" cy="9601"/>
          </a:xfrm>
          <a:custGeom>
            <a:avLst/>
            <a:gdLst/>
            <a:ahLst/>
            <a:cxnLst/>
            <a:rect l="l" t="t" r="r" b="b"/>
            <a:pathLst>
              <a:path w="7680" h="9601">
                <a:moveTo>
                  <a:pt x="4800" y="975"/>
                </a:moveTo>
                <a:lnTo>
                  <a:pt x="0" y="975"/>
                </a:lnTo>
                <a:lnTo>
                  <a:pt x="960" y="9601"/>
                </a:lnTo>
                <a:lnTo>
                  <a:pt x="6720" y="9601"/>
                </a:lnTo>
                <a:lnTo>
                  <a:pt x="7680" y="0"/>
                </a:lnTo>
                <a:lnTo>
                  <a:pt x="4800" y="9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8" name="object 298"/>
          <p:cNvSpPr/>
          <p:nvPr/>
        </p:nvSpPr>
        <p:spPr>
          <a:xfrm>
            <a:off x="5521985" y="3792611"/>
            <a:ext cx="14401" cy="30723"/>
          </a:xfrm>
          <a:custGeom>
            <a:avLst/>
            <a:gdLst/>
            <a:ahLst/>
            <a:cxnLst/>
            <a:rect l="l" t="t" r="r" b="b"/>
            <a:pathLst>
              <a:path w="14401" h="30723">
                <a:moveTo>
                  <a:pt x="4800" y="13441"/>
                </a:moveTo>
                <a:lnTo>
                  <a:pt x="2880" y="11521"/>
                </a:lnTo>
                <a:lnTo>
                  <a:pt x="1920" y="8641"/>
                </a:lnTo>
                <a:lnTo>
                  <a:pt x="960" y="5760"/>
                </a:lnTo>
                <a:lnTo>
                  <a:pt x="960" y="2880"/>
                </a:lnTo>
                <a:lnTo>
                  <a:pt x="0" y="0"/>
                </a:lnTo>
                <a:lnTo>
                  <a:pt x="1920" y="26883"/>
                </a:lnTo>
                <a:lnTo>
                  <a:pt x="5760" y="28803"/>
                </a:lnTo>
                <a:lnTo>
                  <a:pt x="9601" y="29763"/>
                </a:lnTo>
                <a:lnTo>
                  <a:pt x="14401" y="30723"/>
                </a:lnTo>
                <a:lnTo>
                  <a:pt x="12481" y="18242"/>
                </a:lnTo>
                <a:lnTo>
                  <a:pt x="9601" y="16322"/>
                </a:lnTo>
                <a:lnTo>
                  <a:pt x="6720" y="15361"/>
                </a:lnTo>
                <a:lnTo>
                  <a:pt x="480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9" name="object 299"/>
          <p:cNvSpPr/>
          <p:nvPr/>
        </p:nvSpPr>
        <p:spPr>
          <a:xfrm>
            <a:off x="5508558" y="3725418"/>
            <a:ext cx="87355" cy="110398"/>
          </a:xfrm>
          <a:custGeom>
            <a:avLst/>
            <a:gdLst/>
            <a:ahLst/>
            <a:cxnLst/>
            <a:rect l="l" t="t" r="r" b="b"/>
            <a:pathLst>
              <a:path w="87355" h="110398">
                <a:moveTo>
                  <a:pt x="83515" y="14401"/>
                </a:moveTo>
                <a:lnTo>
                  <a:pt x="81579" y="11521"/>
                </a:lnTo>
                <a:lnTo>
                  <a:pt x="78714" y="8641"/>
                </a:lnTo>
                <a:lnTo>
                  <a:pt x="75834" y="5760"/>
                </a:lnTo>
                <a:lnTo>
                  <a:pt x="71993" y="3840"/>
                </a:lnTo>
                <a:lnTo>
                  <a:pt x="68153" y="1920"/>
                </a:lnTo>
                <a:lnTo>
                  <a:pt x="63352" y="960"/>
                </a:lnTo>
                <a:lnTo>
                  <a:pt x="58552" y="0"/>
                </a:lnTo>
                <a:lnTo>
                  <a:pt x="46070" y="0"/>
                </a:lnTo>
                <a:lnTo>
                  <a:pt x="40309" y="960"/>
                </a:lnTo>
                <a:lnTo>
                  <a:pt x="35509" y="2880"/>
                </a:lnTo>
                <a:lnTo>
                  <a:pt x="29748" y="4800"/>
                </a:lnTo>
                <a:lnTo>
                  <a:pt x="24947" y="7680"/>
                </a:lnTo>
                <a:lnTo>
                  <a:pt x="21107" y="11521"/>
                </a:lnTo>
                <a:lnTo>
                  <a:pt x="17266" y="14401"/>
                </a:lnTo>
                <a:lnTo>
                  <a:pt x="14386" y="18242"/>
                </a:lnTo>
                <a:lnTo>
                  <a:pt x="11506" y="23042"/>
                </a:lnTo>
                <a:lnTo>
                  <a:pt x="8625" y="27843"/>
                </a:lnTo>
                <a:lnTo>
                  <a:pt x="6705" y="31683"/>
                </a:lnTo>
                <a:lnTo>
                  <a:pt x="4785" y="37444"/>
                </a:lnTo>
                <a:lnTo>
                  <a:pt x="2865" y="42230"/>
                </a:lnTo>
                <a:lnTo>
                  <a:pt x="1904" y="47030"/>
                </a:lnTo>
                <a:lnTo>
                  <a:pt x="944" y="51846"/>
                </a:lnTo>
                <a:lnTo>
                  <a:pt x="0" y="56631"/>
                </a:lnTo>
                <a:lnTo>
                  <a:pt x="0" y="70073"/>
                </a:lnTo>
                <a:lnTo>
                  <a:pt x="944" y="74874"/>
                </a:lnTo>
                <a:lnTo>
                  <a:pt x="1904" y="78714"/>
                </a:lnTo>
                <a:lnTo>
                  <a:pt x="3825" y="83515"/>
                </a:lnTo>
                <a:lnTo>
                  <a:pt x="5745" y="86395"/>
                </a:lnTo>
                <a:lnTo>
                  <a:pt x="8625" y="89275"/>
                </a:lnTo>
                <a:lnTo>
                  <a:pt x="11506" y="92156"/>
                </a:lnTo>
                <a:lnTo>
                  <a:pt x="15346" y="94076"/>
                </a:lnTo>
                <a:lnTo>
                  <a:pt x="13426" y="67193"/>
                </a:lnTo>
                <a:lnTo>
                  <a:pt x="13426" y="57591"/>
                </a:lnTo>
                <a:lnTo>
                  <a:pt x="14386" y="53751"/>
                </a:lnTo>
                <a:lnTo>
                  <a:pt x="14386" y="50871"/>
                </a:lnTo>
                <a:lnTo>
                  <a:pt x="15346" y="47030"/>
                </a:lnTo>
                <a:lnTo>
                  <a:pt x="16306" y="43190"/>
                </a:lnTo>
                <a:lnTo>
                  <a:pt x="18227" y="39349"/>
                </a:lnTo>
                <a:lnTo>
                  <a:pt x="19187" y="35509"/>
                </a:lnTo>
                <a:lnTo>
                  <a:pt x="21107" y="31683"/>
                </a:lnTo>
                <a:lnTo>
                  <a:pt x="23027" y="27843"/>
                </a:lnTo>
                <a:lnTo>
                  <a:pt x="24947" y="24002"/>
                </a:lnTo>
                <a:lnTo>
                  <a:pt x="27828" y="21122"/>
                </a:lnTo>
                <a:lnTo>
                  <a:pt x="30708" y="18242"/>
                </a:lnTo>
                <a:lnTo>
                  <a:pt x="34549" y="15361"/>
                </a:lnTo>
                <a:lnTo>
                  <a:pt x="38389" y="13441"/>
                </a:lnTo>
                <a:lnTo>
                  <a:pt x="42230" y="11521"/>
                </a:lnTo>
                <a:lnTo>
                  <a:pt x="46070" y="10561"/>
                </a:lnTo>
                <a:lnTo>
                  <a:pt x="55671" y="10561"/>
                </a:lnTo>
                <a:lnTo>
                  <a:pt x="58552" y="11521"/>
                </a:lnTo>
                <a:lnTo>
                  <a:pt x="61432" y="12481"/>
                </a:lnTo>
                <a:lnTo>
                  <a:pt x="64312" y="13441"/>
                </a:lnTo>
                <a:lnTo>
                  <a:pt x="67193" y="15361"/>
                </a:lnTo>
                <a:lnTo>
                  <a:pt x="68153" y="17282"/>
                </a:lnTo>
                <a:lnTo>
                  <a:pt x="70073" y="19202"/>
                </a:lnTo>
                <a:lnTo>
                  <a:pt x="71993" y="22082"/>
                </a:lnTo>
                <a:lnTo>
                  <a:pt x="71993" y="24963"/>
                </a:lnTo>
                <a:lnTo>
                  <a:pt x="72953" y="27843"/>
                </a:lnTo>
                <a:lnTo>
                  <a:pt x="73913" y="30723"/>
                </a:lnTo>
                <a:lnTo>
                  <a:pt x="73913" y="36484"/>
                </a:lnTo>
                <a:lnTo>
                  <a:pt x="72953" y="40325"/>
                </a:lnTo>
                <a:lnTo>
                  <a:pt x="72953" y="44165"/>
                </a:lnTo>
                <a:lnTo>
                  <a:pt x="71993" y="47030"/>
                </a:lnTo>
                <a:lnTo>
                  <a:pt x="71018" y="50871"/>
                </a:lnTo>
                <a:lnTo>
                  <a:pt x="70073" y="54711"/>
                </a:lnTo>
                <a:lnTo>
                  <a:pt x="69113" y="58552"/>
                </a:lnTo>
                <a:lnTo>
                  <a:pt x="68153" y="62392"/>
                </a:lnTo>
                <a:lnTo>
                  <a:pt x="66233" y="66233"/>
                </a:lnTo>
                <a:lnTo>
                  <a:pt x="64312" y="70073"/>
                </a:lnTo>
                <a:lnTo>
                  <a:pt x="61432" y="73913"/>
                </a:lnTo>
                <a:lnTo>
                  <a:pt x="58552" y="76794"/>
                </a:lnTo>
                <a:lnTo>
                  <a:pt x="55671" y="79674"/>
                </a:lnTo>
                <a:lnTo>
                  <a:pt x="52791" y="82555"/>
                </a:lnTo>
                <a:lnTo>
                  <a:pt x="48950" y="83515"/>
                </a:lnTo>
                <a:lnTo>
                  <a:pt x="45110" y="85435"/>
                </a:lnTo>
                <a:lnTo>
                  <a:pt x="41269" y="86395"/>
                </a:lnTo>
                <a:lnTo>
                  <a:pt x="27828" y="86395"/>
                </a:lnTo>
                <a:lnTo>
                  <a:pt x="25907" y="85435"/>
                </a:lnTo>
                <a:lnTo>
                  <a:pt x="27828" y="97916"/>
                </a:lnTo>
                <a:lnTo>
                  <a:pt x="38389" y="97916"/>
                </a:lnTo>
                <a:lnTo>
                  <a:pt x="42230" y="96956"/>
                </a:lnTo>
                <a:lnTo>
                  <a:pt x="46070" y="95996"/>
                </a:lnTo>
                <a:lnTo>
                  <a:pt x="49911" y="95036"/>
                </a:lnTo>
                <a:lnTo>
                  <a:pt x="52791" y="94076"/>
                </a:lnTo>
                <a:lnTo>
                  <a:pt x="55671" y="92156"/>
                </a:lnTo>
                <a:lnTo>
                  <a:pt x="57591" y="95036"/>
                </a:lnTo>
                <a:lnTo>
                  <a:pt x="59512" y="95996"/>
                </a:lnTo>
                <a:lnTo>
                  <a:pt x="61432" y="97916"/>
                </a:lnTo>
                <a:lnTo>
                  <a:pt x="63352" y="99837"/>
                </a:lnTo>
                <a:lnTo>
                  <a:pt x="65272" y="100797"/>
                </a:lnTo>
                <a:lnTo>
                  <a:pt x="67193" y="102717"/>
                </a:lnTo>
                <a:lnTo>
                  <a:pt x="69113" y="103677"/>
                </a:lnTo>
                <a:lnTo>
                  <a:pt x="71018" y="104637"/>
                </a:lnTo>
                <a:lnTo>
                  <a:pt x="71993" y="105597"/>
                </a:lnTo>
                <a:lnTo>
                  <a:pt x="73913" y="106558"/>
                </a:lnTo>
                <a:lnTo>
                  <a:pt x="75834" y="107518"/>
                </a:lnTo>
                <a:lnTo>
                  <a:pt x="76794" y="108478"/>
                </a:lnTo>
                <a:lnTo>
                  <a:pt x="78714" y="108478"/>
                </a:lnTo>
                <a:lnTo>
                  <a:pt x="79674" y="109438"/>
                </a:lnTo>
                <a:lnTo>
                  <a:pt x="81579" y="109438"/>
                </a:lnTo>
                <a:lnTo>
                  <a:pt x="82555" y="110398"/>
                </a:lnTo>
                <a:lnTo>
                  <a:pt x="83515" y="109438"/>
                </a:lnTo>
                <a:lnTo>
                  <a:pt x="84460" y="109438"/>
                </a:lnTo>
                <a:lnTo>
                  <a:pt x="84460" y="107518"/>
                </a:lnTo>
                <a:lnTo>
                  <a:pt x="85420" y="107518"/>
                </a:lnTo>
                <a:lnTo>
                  <a:pt x="85420" y="105597"/>
                </a:lnTo>
                <a:lnTo>
                  <a:pt x="86395" y="104637"/>
                </a:lnTo>
                <a:lnTo>
                  <a:pt x="86395" y="99837"/>
                </a:lnTo>
                <a:lnTo>
                  <a:pt x="85420" y="99837"/>
                </a:lnTo>
                <a:lnTo>
                  <a:pt x="85420" y="98877"/>
                </a:lnTo>
                <a:lnTo>
                  <a:pt x="84460" y="98877"/>
                </a:lnTo>
                <a:lnTo>
                  <a:pt x="83515" y="97916"/>
                </a:lnTo>
                <a:lnTo>
                  <a:pt x="82555" y="97916"/>
                </a:lnTo>
                <a:lnTo>
                  <a:pt x="80634" y="96956"/>
                </a:lnTo>
                <a:lnTo>
                  <a:pt x="79674" y="95996"/>
                </a:lnTo>
                <a:lnTo>
                  <a:pt x="77739" y="95036"/>
                </a:lnTo>
                <a:lnTo>
                  <a:pt x="75834" y="94076"/>
                </a:lnTo>
                <a:lnTo>
                  <a:pt x="73913" y="92156"/>
                </a:lnTo>
                <a:lnTo>
                  <a:pt x="71018" y="91196"/>
                </a:lnTo>
                <a:lnTo>
                  <a:pt x="69113" y="88315"/>
                </a:lnTo>
                <a:lnTo>
                  <a:pt x="66233" y="86395"/>
                </a:lnTo>
                <a:lnTo>
                  <a:pt x="69113" y="83515"/>
                </a:lnTo>
                <a:lnTo>
                  <a:pt x="71018" y="80634"/>
                </a:lnTo>
                <a:lnTo>
                  <a:pt x="72953" y="77754"/>
                </a:lnTo>
                <a:lnTo>
                  <a:pt x="75834" y="74874"/>
                </a:lnTo>
                <a:lnTo>
                  <a:pt x="76794" y="71993"/>
                </a:lnTo>
                <a:lnTo>
                  <a:pt x="78714" y="69113"/>
                </a:lnTo>
                <a:lnTo>
                  <a:pt x="80634" y="66233"/>
                </a:lnTo>
                <a:lnTo>
                  <a:pt x="81579" y="63352"/>
                </a:lnTo>
                <a:lnTo>
                  <a:pt x="82555" y="59512"/>
                </a:lnTo>
                <a:lnTo>
                  <a:pt x="83515" y="56631"/>
                </a:lnTo>
                <a:lnTo>
                  <a:pt x="84460" y="53751"/>
                </a:lnTo>
                <a:lnTo>
                  <a:pt x="85420" y="49911"/>
                </a:lnTo>
                <a:lnTo>
                  <a:pt x="85420" y="47030"/>
                </a:lnTo>
                <a:lnTo>
                  <a:pt x="86395" y="44165"/>
                </a:lnTo>
                <a:lnTo>
                  <a:pt x="86395" y="38404"/>
                </a:lnTo>
                <a:lnTo>
                  <a:pt x="87355" y="35509"/>
                </a:lnTo>
                <a:lnTo>
                  <a:pt x="87355" y="27843"/>
                </a:lnTo>
                <a:lnTo>
                  <a:pt x="86395" y="23042"/>
                </a:lnTo>
                <a:lnTo>
                  <a:pt x="84460" y="19202"/>
                </a:lnTo>
                <a:lnTo>
                  <a:pt x="83515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0" name="object 300"/>
          <p:cNvSpPr/>
          <p:nvPr/>
        </p:nvSpPr>
        <p:spPr>
          <a:xfrm>
            <a:off x="5608380" y="3751341"/>
            <a:ext cx="64328" cy="71993"/>
          </a:xfrm>
          <a:custGeom>
            <a:avLst/>
            <a:gdLst/>
            <a:ahLst/>
            <a:cxnLst/>
            <a:rect l="l" t="t" r="r" b="b"/>
            <a:pathLst>
              <a:path w="64328" h="71993">
                <a:moveTo>
                  <a:pt x="21122" y="2880"/>
                </a:moveTo>
                <a:lnTo>
                  <a:pt x="21122" y="960"/>
                </a:lnTo>
                <a:lnTo>
                  <a:pt x="20162" y="960"/>
                </a:lnTo>
                <a:lnTo>
                  <a:pt x="19202" y="0"/>
                </a:lnTo>
                <a:lnTo>
                  <a:pt x="12481" y="0"/>
                </a:lnTo>
                <a:lnTo>
                  <a:pt x="11521" y="960"/>
                </a:lnTo>
                <a:lnTo>
                  <a:pt x="9601" y="960"/>
                </a:lnTo>
                <a:lnTo>
                  <a:pt x="9601" y="2880"/>
                </a:lnTo>
                <a:lnTo>
                  <a:pt x="960" y="44150"/>
                </a:lnTo>
                <a:lnTo>
                  <a:pt x="960" y="45110"/>
                </a:lnTo>
                <a:lnTo>
                  <a:pt x="0" y="47030"/>
                </a:lnTo>
                <a:lnTo>
                  <a:pt x="0" y="58552"/>
                </a:lnTo>
                <a:lnTo>
                  <a:pt x="960" y="60472"/>
                </a:lnTo>
                <a:lnTo>
                  <a:pt x="1920" y="63352"/>
                </a:lnTo>
                <a:lnTo>
                  <a:pt x="2880" y="65272"/>
                </a:lnTo>
                <a:lnTo>
                  <a:pt x="3840" y="66233"/>
                </a:lnTo>
                <a:lnTo>
                  <a:pt x="5760" y="68153"/>
                </a:lnTo>
                <a:lnTo>
                  <a:pt x="6720" y="69113"/>
                </a:lnTo>
                <a:lnTo>
                  <a:pt x="9601" y="70073"/>
                </a:lnTo>
                <a:lnTo>
                  <a:pt x="11521" y="71033"/>
                </a:lnTo>
                <a:lnTo>
                  <a:pt x="14401" y="71993"/>
                </a:lnTo>
                <a:lnTo>
                  <a:pt x="20162" y="71993"/>
                </a:lnTo>
                <a:lnTo>
                  <a:pt x="23042" y="71033"/>
                </a:lnTo>
                <a:lnTo>
                  <a:pt x="25923" y="70073"/>
                </a:lnTo>
                <a:lnTo>
                  <a:pt x="28803" y="69113"/>
                </a:lnTo>
                <a:lnTo>
                  <a:pt x="31683" y="68153"/>
                </a:lnTo>
                <a:lnTo>
                  <a:pt x="33604" y="66233"/>
                </a:lnTo>
                <a:lnTo>
                  <a:pt x="35524" y="64312"/>
                </a:lnTo>
                <a:lnTo>
                  <a:pt x="37444" y="63352"/>
                </a:lnTo>
                <a:lnTo>
                  <a:pt x="39364" y="61432"/>
                </a:lnTo>
                <a:lnTo>
                  <a:pt x="41285" y="59512"/>
                </a:lnTo>
                <a:lnTo>
                  <a:pt x="42245" y="57591"/>
                </a:lnTo>
                <a:lnTo>
                  <a:pt x="43205" y="55671"/>
                </a:lnTo>
                <a:lnTo>
                  <a:pt x="40325" y="68153"/>
                </a:lnTo>
                <a:lnTo>
                  <a:pt x="40325" y="69113"/>
                </a:lnTo>
                <a:lnTo>
                  <a:pt x="41285" y="70073"/>
                </a:lnTo>
                <a:lnTo>
                  <a:pt x="43205" y="70073"/>
                </a:lnTo>
                <a:lnTo>
                  <a:pt x="44165" y="71033"/>
                </a:lnTo>
                <a:lnTo>
                  <a:pt x="47045" y="71033"/>
                </a:lnTo>
                <a:lnTo>
                  <a:pt x="48006" y="70073"/>
                </a:lnTo>
                <a:lnTo>
                  <a:pt x="50886" y="70073"/>
                </a:lnTo>
                <a:lnTo>
                  <a:pt x="50886" y="68153"/>
                </a:lnTo>
                <a:lnTo>
                  <a:pt x="64328" y="2880"/>
                </a:lnTo>
                <a:lnTo>
                  <a:pt x="64328" y="960"/>
                </a:lnTo>
                <a:lnTo>
                  <a:pt x="63367" y="960"/>
                </a:lnTo>
                <a:lnTo>
                  <a:pt x="62407" y="0"/>
                </a:lnTo>
                <a:lnTo>
                  <a:pt x="55686" y="0"/>
                </a:lnTo>
                <a:lnTo>
                  <a:pt x="54726" y="960"/>
                </a:lnTo>
                <a:lnTo>
                  <a:pt x="52806" y="960"/>
                </a:lnTo>
                <a:lnTo>
                  <a:pt x="52806" y="2880"/>
                </a:lnTo>
                <a:lnTo>
                  <a:pt x="47045" y="31668"/>
                </a:lnTo>
                <a:lnTo>
                  <a:pt x="46085" y="35509"/>
                </a:lnTo>
                <a:lnTo>
                  <a:pt x="44165" y="40309"/>
                </a:lnTo>
                <a:lnTo>
                  <a:pt x="42245" y="43190"/>
                </a:lnTo>
                <a:lnTo>
                  <a:pt x="40325" y="47030"/>
                </a:lnTo>
                <a:lnTo>
                  <a:pt x="38404" y="49911"/>
                </a:lnTo>
                <a:lnTo>
                  <a:pt x="36484" y="52791"/>
                </a:lnTo>
                <a:lnTo>
                  <a:pt x="33604" y="55671"/>
                </a:lnTo>
                <a:lnTo>
                  <a:pt x="31683" y="57591"/>
                </a:lnTo>
                <a:lnTo>
                  <a:pt x="28803" y="59512"/>
                </a:lnTo>
                <a:lnTo>
                  <a:pt x="25923" y="60472"/>
                </a:lnTo>
                <a:lnTo>
                  <a:pt x="23042" y="61432"/>
                </a:lnTo>
                <a:lnTo>
                  <a:pt x="18242" y="61432"/>
                </a:lnTo>
                <a:lnTo>
                  <a:pt x="17282" y="60472"/>
                </a:lnTo>
                <a:lnTo>
                  <a:pt x="15361" y="60472"/>
                </a:lnTo>
                <a:lnTo>
                  <a:pt x="15361" y="59512"/>
                </a:lnTo>
                <a:lnTo>
                  <a:pt x="14401" y="58552"/>
                </a:lnTo>
                <a:lnTo>
                  <a:pt x="13441" y="57591"/>
                </a:lnTo>
                <a:lnTo>
                  <a:pt x="13441" y="56631"/>
                </a:lnTo>
                <a:lnTo>
                  <a:pt x="12481" y="55671"/>
                </a:lnTo>
                <a:lnTo>
                  <a:pt x="12481" y="46070"/>
                </a:lnTo>
                <a:lnTo>
                  <a:pt x="13441" y="44150"/>
                </a:lnTo>
                <a:lnTo>
                  <a:pt x="13441" y="43190"/>
                </a:lnTo>
                <a:lnTo>
                  <a:pt x="21122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1" name="object 301"/>
          <p:cNvSpPr/>
          <p:nvPr/>
        </p:nvSpPr>
        <p:spPr>
          <a:xfrm>
            <a:off x="5683270" y="3750381"/>
            <a:ext cx="67193" cy="72953"/>
          </a:xfrm>
          <a:custGeom>
            <a:avLst/>
            <a:gdLst/>
            <a:ahLst/>
            <a:cxnLst/>
            <a:rect l="l" t="t" r="r" b="b"/>
            <a:pathLst>
              <a:path w="67193" h="72953">
                <a:moveTo>
                  <a:pt x="67193" y="3840"/>
                </a:moveTo>
                <a:lnTo>
                  <a:pt x="67193" y="2880"/>
                </a:lnTo>
                <a:lnTo>
                  <a:pt x="66233" y="1920"/>
                </a:lnTo>
                <a:lnTo>
                  <a:pt x="65272" y="1920"/>
                </a:lnTo>
                <a:lnTo>
                  <a:pt x="65272" y="960"/>
                </a:lnTo>
                <a:lnTo>
                  <a:pt x="58552" y="960"/>
                </a:lnTo>
                <a:lnTo>
                  <a:pt x="57591" y="1920"/>
                </a:lnTo>
                <a:lnTo>
                  <a:pt x="56631" y="1920"/>
                </a:lnTo>
                <a:lnTo>
                  <a:pt x="56631" y="2880"/>
                </a:lnTo>
                <a:lnTo>
                  <a:pt x="55671" y="3840"/>
                </a:lnTo>
                <a:lnTo>
                  <a:pt x="54711" y="9601"/>
                </a:lnTo>
                <a:lnTo>
                  <a:pt x="51831" y="6720"/>
                </a:lnTo>
                <a:lnTo>
                  <a:pt x="48950" y="4800"/>
                </a:lnTo>
                <a:lnTo>
                  <a:pt x="46070" y="2880"/>
                </a:lnTo>
                <a:lnTo>
                  <a:pt x="43190" y="960"/>
                </a:lnTo>
                <a:lnTo>
                  <a:pt x="39349" y="0"/>
                </a:lnTo>
                <a:lnTo>
                  <a:pt x="30708" y="0"/>
                </a:lnTo>
                <a:lnTo>
                  <a:pt x="26868" y="960"/>
                </a:lnTo>
                <a:lnTo>
                  <a:pt x="23027" y="2880"/>
                </a:lnTo>
                <a:lnTo>
                  <a:pt x="20147" y="3840"/>
                </a:lnTo>
                <a:lnTo>
                  <a:pt x="17282" y="6720"/>
                </a:lnTo>
                <a:lnTo>
                  <a:pt x="14401" y="9601"/>
                </a:lnTo>
                <a:lnTo>
                  <a:pt x="11506" y="11521"/>
                </a:lnTo>
                <a:lnTo>
                  <a:pt x="12466" y="46070"/>
                </a:lnTo>
                <a:lnTo>
                  <a:pt x="13441" y="43190"/>
                </a:lnTo>
                <a:lnTo>
                  <a:pt x="13441" y="38389"/>
                </a:lnTo>
                <a:lnTo>
                  <a:pt x="14401" y="35509"/>
                </a:lnTo>
                <a:lnTo>
                  <a:pt x="15346" y="32628"/>
                </a:lnTo>
                <a:lnTo>
                  <a:pt x="15346" y="29748"/>
                </a:lnTo>
                <a:lnTo>
                  <a:pt x="16306" y="26883"/>
                </a:lnTo>
                <a:lnTo>
                  <a:pt x="18227" y="23987"/>
                </a:lnTo>
                <a:lnTo>
                  <a:pt x="19187" y="22067"/>
                </a:lnTo>
                <a:lnTo>
                  <a:pt x="20147" y="19202"/>
                </a:lnTo>
                <a:lnTo>
                  <a:pt x="22067" y="17266"/>
                </a:lnTo>
                <a:lnTo>
                  <a:pt x="23987" y="15361"/>
                </a:lnTo>
                <a:lnTo>
                  <a:pt x="25908" y="13441"/>
                </a:lnTo>
                <a:lnTo>
                  <a:pt x="27828" y="12481"/>
                </a:lnTo>
                <a:lnTo>
                  <a:pt x="29748" y="11521"/>
                </a:lnTo>
                <a:lnTo>
                  <a:pt x="32628" y="10546"/>
                </a:lnTo>
                <a:lnTo>
                  <a:pt x="38389" y="10546"/>
                </a:lnTo>
                <a:lnTo>
                  <a:pt x="41269" y="11521"/>
                </a:lnTo>
                <a:lnTo>
                  <a:pt x="44150" y="13441"/>
                </a:lnTo>
                <a:lnTo>
                  <a:pt x="47030" y="14386"/>
                </a:lnTo>
                <a:lnTo>
                  <a:pt x="48950" y="17266"/>
                </a:lnTo>
                <a:lnTo>
                  <a:pt x="51831" y="21107"/>
                </a:lnTo>
                <a:lnTo>
                  <a:pt x="48950" y="32628"/>
                </a:lnTo>
                <a:lnTo>
                  <a:pt x="47990" y="37429"/>
                </a:lnTo>
                <a:lnTo>
                  <a:pt x="47030" y="41269"/>
                </a:lnTo>
                <a:lnTo>
                  <a:pt x="46070" y="71993"/>
                </a:lnTo>
                <a:lnTo>
                  <a:pt x="49911" y="71993"/>
                </a:lnTo>
                <a:lnTo>
                  <a:pt x="50871" y="71033"/>
                </a:lnTo>
                <a:lnTo>
                  <a:pt x="52791" y="71033"/>
                </a:lnTo>
                <a:lnTo>
                  <a:pt x="53751" y="70073"/>
                </a:lnTo>
                <a:lnTo>
                  <a:pt x="53751" y="69113"/>
                </a:lnTo>
                <a:lnTo>
                  <a:pt x="67193" y="3840"/>
                </a:lnTo>
                <a:close/>
              </a:path>
              <a:path w="67193" h="72953">
                <a:moveTo>
                  <a:pt x="45110" y="56631"/>
                </a:moveTo>
                <a:lnTo>
                  <a:pt x="44761" y="58901"/>
                </a:lnTo>
                <a:lnTo>
                  <a:pt x="45110" y="58552"/>
                </a:lnTo>
                <a:lnTo>
                  <a:pt x="45110" y="56631"/>
                </a:lnTo>
                <a:close/>
              </a:path>
              <a:path w="67193" h="72953">
                <a:moveTo>
                  <a:pt x="1920" y="32628"/>
                </a:moveTo>
                <a:lnTo>
                  <a:pt x="944" y="36469"/>
                </a:lnTo>
                <a:lnTo>
                  <a:pt x="944" y="39349"/>
                </a:lnTo>
                <a:lnTo>
                  <a:pt x="0" y="43190"/>
                </a:lnTo>
                <a:lnTo>
                  <a:pt x="0" y="54711"/>
                </a:lnTo>
                <a:lnTo>
                  <a:pt x="944" y="57591"/>
                </a:lnTo>
                <a:lnTo>
                  <a:pt x="944" y="60472"/>
                </a:lnTo>
                <a:lnTo>
                  <a:pt x="2880" y="63352"/>
                </a:lnTo>
                <a:lnTo>
                  <a:pt x="3840" y="65272"/>
                </a:lnTo>
                <a:lnTo>
                  <a:pt x="5760" y="67193"/>
                </a:lnTo>
                <a:lnTo>
                  <a:pt x="7665" y="69113"/>
                </a:lnTo>
                <a:lnTo>
                  <a:pt x="10561" y="71033"/>
                </a:lnTo>
                <a:lnTo>
                  <a:pt x="12466" y="71993"/>
                </a:lnTo>
                <a:lnTo>
                  <a:pt x="16306" y="72953"/>
                </a:lnTo>
                <a:lnTo>
                  <a:pt x="23027" y="72953"/>
                </a:lnTo>
                <a:lnTo>
                  <a:pt x="25908" y="71993"/>
                </a:lnTo>
                <a:lnTo>
                  <a:pt x="28788" y="71033"/>
                </a:lnTo>
                <a:lnTo>
                  <a:pt x="30708" y="70073"/>
                </a:lnTo>
                <a:lnTo>
                  <a:pt x="33588" y="69113"/>
                </a:lnTo>
                <a:lnTo>
                  <a:pt x="35509" y="67193"/>
                </a:lnTo>
                <a:lnTo>
                  <a:pt x="38389" y="65272"/>
                </a:lnTo>
                <a:lnTo>
                  <a:pt x="40309" y="64312"/>
                </a:lnTo>
                <a:lnTo>
                  <a:pt x="42230" y="62392"/>
                </a:lnTo>
                <a:lnTo>
                  <a:pt x="43190" y="60472"/>
                </a:lnTo>
                <a:lnTo>
                  <a:pt x="44761" y="58901"/>
                </a:lnTo>
                <a:lnTo>
                  <a:pt x="45110" y="56631"/>
                </a:lnTo>
                <a:lnTo>
                  <a:pt x="45110" y="58552"/>
                </a:lnTo>
                <a:lnTo>
                  <a:pt x="44761" y="58901"/>
                </a:lnTo>
                <a:lnTo>
                  <a:pt x="43190" y="69113"/>
                </a:lnTo>
                <a:lnTo>
                  <a:pt x="43190" y="71033"/>
                </a:lnTo>
                <a:lnTo>
                  <a:pt x="45110" y="71033"/>
                </a:lnTo>
                <a:lnTo>
                  <a:pt x="46070" y="71993"/>
                </a:lnTo>
                <a:lnTo>
                  <a:pt x="47030" y="41269"/>
                </a:lnTo>
                <a:lnTo>
                  <a:pt x="45110" y="44150"/>
                </a:lnTo>
                <a:lnTo>
                  <a:pt x="43190" y="47990"/>
                </a:lnTo>
                <a:lnTo>
                  <a:pt x="41269" y="50871"/>
                </a:lnTo>
                <a:lnTo>
                  <a:pt x="38389" y="53751"/>
                </a:lnTo>
                <a:lnTo>
                  <a:pt x="36469" y="56631"/>
                </a:lnTo>
                <a:lnTo>
                  <a:pt x="33588" y="58552"/>
                </a:lnTo>
                <a:lnTo>
                  <a:pt x="30708" y="60472"/>
                </a:lnTo>
                <a:lnTo>
                  <a:pt x="27828" y="61432"/>
                </a:lnTo>
                <a:lnTo>
                  <a:pt x="25908" y="62392"/>
                </a:lnTo>
                <a:lnTo>
                  <a:pt x="21122" y="62392"/>
                </a:lnTo>
                <a:lnTo>
                  <a:pt x="19187" y="61432"/>
                </a:lnTo>
                <a:lnTo>
                  <a:pt x="18227" y="61432"/>
                </a:lnTo>
                <a:lnTo>
                  <a:pt x="16306" y="60472"/>
                </a:lnTo>
                <a:lnTo>
                  <a:pt x="15346" y="58552"/>
                </a:lnTo>
                <a:lnTo>
                  <a:pt x="14401" y="57591"/>
                </a:lnTo>
                <a:lnTo>
                  <a:pt x="13441" y="56631"/>
                </a:lnTo>
                <a:lnTo>
                  <a:pt x="13441" y="52791"/>
                </a:lnTo>
                <a:lnTo>
                  <a:pt x="12466" y="50871"/>
                </a:lnTo>
                <a:lnTo>
                  <a:pt x="12466" y="46070"/>
                </a:lnTo>
                <a:lnTo>
                  <a:pt x="11506" y="11521"/>
                </a:lnTo>
                <a:lnTo>
                  <a:pt x="9601" y="15361"/>
                </a:lnTo>
                <a:lnTo>
                  <a:pt x="7665" y="18227"/>
                </a:lnTo>
                <a:lnTo>
                  <a:pt x="5760" y="22067"/>
                </a:lnTo>
                <a:lnTo>
                  <a:pt x="4785" y="24947"/>
                </a:lnTo>
                <a:lnTo>
                  <a:pt x="2880" y="28788"/>
                </a:lnTo>
                <a:lnTo>
                  <a:pt x="1920" y="326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2" name="object 302"/>
          <p:cNvSpPr/>
          <p:nvPr/>
        </p:nvSpPr>
        <p:spPr>
          <a:xfrm>
            <a:off x="5759104" y="3750381"/>
            <a:ext cx="65272" cy="71993"/>
          </a:xfrm>
          <a:custGeom>
            <a:avLst/>
            <a:gdLst/>
            <a:ahLst/>
            <a:cxnLst/>
            <a:rect l="l" t="t" r="r" b="b"/>
            <a:pathLst>
              <a:path w="65272" h="71993">
                <a:moveTo>
                  <a:pt x="13441" y="3840"/>
                </a:moveTo>
                <a:lnTo>
                  <a:pt x="0" y="69113"/>
                </a:lnTo>
                <a:lnTo>
                  <a:pt x="0" y="71033"/>
                </a:lnTo>
                <a:lnTo>
                  <a:pt x="2880" y="71033"/>
                </a:lnTo>
                <a:lnTo>
                  <a:pt x="3840" y="71993"/>
                </a:lnTo>
                <a:lnTo>
                  <a:pt x="7680" y="71993"/>
                </a:lnTo>
                <a:lnTo>
                  <a:pt x="8641" y="71033"/>
                </a:lnTo>
                <a:lnTo>
                  <a:pt x="11521" y="71033"/>
                </a:lnTo>
                <a:lnTo>
                  <a:pt x="11521" y="70073"/>
                </a:lnTo>
                <a:lnTo>
                  <a:pt x="12481" y="70073"/>
                </a:lnTo>
                <a:lnTo>
                  <a:pt x="12481" y="69113"/>
                </a:lnTo>
                <a:lnTo>
                  <a:pt x="18242" y="40309"/>
                </a:lnTo>
                <a:lnTo>
                  <a:pt x="19202" y="35509"/>
                </a:lnTo>
                <a:lnTo>
                  <a:pt x="20162" y="31668"/>
                </a:lnTo>
                <a:lnTo>
                  <a:pt x="22082" y="27828"/>
                </a:lnTo>
                <a:lnTo>
                  <a:pt x="24002" y="24947"/>
                </a:lnTo>
                <a:lnTo>
                  <a:pt x="22082" y="16322"/>
                </a:lnTo>
                <a:lnTo>
                  <a:pt x="22082" y="960"/>
                </a:lnTo>
                <a:lnTo>
                  <a:pt x="16306" y="960"/>
                </a:lnTo>
                <a:lnTo>
                  <a:pt x="15361" y="1920"/>
                </a:lnTo>
                <a:lnTo>
                  <a:pt x="14401" y="1920"/>
                </a:lnTo>
                <a:lnTo>
                  <a:pt x="14401" y="2880"/>
                </a:lnTo>
                <a:lnTo>
                  <a:pt x="13441" y="2880"/>
                </a:lnTo>
                <a:lnTo>
                  <a:pt x="13441" y="3840"/>
                </a:lnTo>
                <a:close/>
              </a:path>
              <a:path w="65272" h="71993">
                <a:moveTo>
                  <a:pt x="26868" y="8641"/>
                </a:moveTo>
                <a:lnTo>
                  <a:pt x="24963" y="10546"/>
                </a:lnTo>
                <a:lnTo>
                  <a:pt x="24002" y="12481"/>
                </a:lnTo>
                <a:lnTo>
                  <a:pt x="22434" y="14037"/>
                </a:lnTo>
                <a:lnTo>
                  <a:pt x="22082" y="14386"/>
                </a:lnTo>
                <a:lnTo>
                  <a:pt x="22434" y="14037"/>
                </a:lnTo>
                <a:lnTo>
                  <a:pt x="24002" y="3840"/>
                </a:lnTo>
                <a:lnTo>
                  <a:pt x="24002" y="1920"/>
                </a:lnTo>
                <a:lnTo>
                  <a:pt x="23027" y="1920"/>
                </a:lnTo>
                <a:lnTo>
                  <a:pt x="22082" y="960"/>
                </a:lnTo>
                <a:lnTo>
                  <a:pt x="22082" y="16322"/>
                </a:lnTo>
                <a:lnTo>
                  <a:pt x="24002" y="24947"/>
                </a:lnTo>
                <a:lnTo>
                  <a:pt x="25923" y="21107"/>
                </a:lnTo>
                <a:lnTo>
                  <a:pt x="28803" y="19202"/>
                </a:lnTo>
                <a:lnTo>
                  <a:pt x="30708" y="16322"/>
                </a:lnTo>
                <a:lnTo>
                  <a:pt x="33588" y="14386"/>
                </a:lnTo>
                <a:lnTo>
                  <a:pt x="36484" y="12481"/>
                </a:lnTo>
                <a:lnTo>
                  <a:pt x="38389" y="11521"/>
                </a:lnTo>
                <a:lnTo>
                  <a:pt x="41269" y="10546"/>
                </a:lnTo>
                <a:lnTo>
                  <a:pt x="47030" y="10546"/>
                </a:lnTo>
                <a:lnTo>
                  <a:pt x="48950" y="11521"/>
                </a:lnTo>
                <a:lnTo>
                  <a:pt x="50871" y="13441"/>
                </a:lnTo>
                <a:lnTo>
                  <a:pt x="51831" y="15361"/>
                </a:lnTo>
                <a:lnTo>
                  <a:pt x="52791" y="17266"/>
                </a:lnTo>
                <a:lnTo>
                  <a:pt x="52791" y="22067"/>
                </a:lnTo>
                <a:lnTo>
                  <a:pt x="51831" y="23042"/>
                </a:lnTo>
                <a:lnTo>
                  <a:pt x="51831" y="28788"/>
                </a:lnTo>
                <a:lnTo>
                  <a:pt x="43205" y="69113"/>
                </a:lnTo>
                <a:lnTo>
                  <a:pt x="43205" y="71033"/>
                </a:lnTo>
                <a:lnTo>
                  <a:pt x="46070" y="71033"/>
                </a:lnTo>
                <a:lnTo>
                  <a:pt x="47030" y="71993"/>
                </a:lnTo>
                <a:lnTo>
                  <a:pt x="50871" y="71993"/>
                </a:lnTo>
                <a:lnTo>
                  <a:pt x="51831" y="71033"/>
                </a:lnTo>
                <a:lnTo>
                  <a:pt x="54711" y="71033"/>
                </a:lnTo>
                <a:lnTo>
                  <a:pt x="54711" y="70073"/>
                </a:lnTo>
                <a:lnTo>
                  <a:pt x="55671" y="70073"/>
                </a:lnTo>
                <a:lnTo>
                  <a:pt x="55671" y="69113"/>
                </a:lnTo>
                <a:lnTo>
                  <a:pt x="63352" y="27828"/>
                </a:lnTo>
                <a:lnTo>
                  <a:pt x="64312" y="26883"/>
                </a:lnTo>
                <a:lnTo>
                  <a:pt x="64312" y="21107"/>
                </a:lnTo>
                <a:lnTo>
                  <a:pt x="65272" y="20162"/>
                </a:lnTo>
                <a:lnTo>
                  <a:pt x="65272" y="15361"/>
                </a:lnTo>
                <a:lnTo>
                  <a:pt x="64312" y="13441"/>
                </a:lnTo>
                <a:lnTo>
                  <a:pt x="64312" y="11521"/>
                </a:lnTo>
                <a:lnTo>
                  <a:pt x="63352" y="8641"/>
                </a:lnTo>
                <a:lnTo>
                  <a:pt x="62392" y="7680"/>
                </a:lnTo>
                <a:lnTo>
                  <a:pt x="61432" y="5760"/>
                </a:lnTo>
                <a:lnTo>
                  <a:pt x="59512" y="3840"/>
                </a:lnTo>
                <a:lnTo>
                  <a:pt x="57591" y="2880"/>
                </a:lnTo>
                <a:lnTo>
                  <a:pt x="55671" y="1920"/>
                </a:lnTo>
                <a:lnTo>
                  <a:pt x="53751" y="960"/>
                </a:lnTo>
                <a:lnTo>
                  <a:pt x="50871" y="0"/>
                </a:lnTo>
                <a:lnTo>
                  <a:pt x="44150" y="0"/>
                </a:lnTo>
                <a:lnTo>
                  <a:pt x="41269" y="960"/>
                </a:lnTo>
                <a:lnTo>
                  <a:pt x="38389" y="1920"/>
                </a:lnTo>
                <a:lnTo>
                  <a:pt x="35524" y="2880"/>
                </a:lnTo>
                <a:lnTo>
                  <a:pt x="33588" y="3840"/>
                </a:lnTo>
                <a:lnTo>
                  <a:pt x="30708" y="5760"/>
                </a:lnTo>
                <a:lnTo>
                  <a:pt x="28803" y="6720"/>
                </a:lnTo>
                <a:lnTo>
                  <a:pt x="26868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3" name="object 303"/>
          <p:cNvSpPr/>
          <p:nvPr/>
        </p:nvSpPr>
        <p:spPr>
          <a:xfrm>
            <a:off x="5838779" y="3734059"/>
            <a:ext cx="44165" cy="88315"/>
          </a:xfrm>
          <a:custGeom>
            <a:avLst/>
            <a:gdLst/>
            <a:ahLst/>
            <a:cxnLst/>
            <a:rect l="l" t="t" r="r" b="b"/>
            <a:pathLst>
              <a:path w="44165" h="88315">
                <a:moveTo>
                  <a:pt x="2880" y="65272"/>
                </a:moveTo>
                <a:lnTo>
                  <a:pt x="2880" y="70073"/>
                </a:lnTo>
                <a:lnTo>
                  <a:pt x="1920" y="71033"/>
                </a:lnTo>
                <a:lnTo>
                  <a:pt x="1920" y="76794"/>
                </a:lnTo>
                <a:lnTo>
                  <a:pt x="2880" y="78714"/>
                </a:lnTo>
                <a:lnTo>
                  <a:pt x="2880" y="80634"/>
                </a:lnTo>
                <a:lnTo>
                  <a:pt x="3840" y="82555"/>
                </a:lnTo>
                <a:lnTo>
                  <a:pt x="4800" y="83515"/>
                </a:lnTo>
                <a:lnTo>
                  <a:pt x="6720" y="85435"/>
                </a:lnTo>
                <a:lnTo>
                  <a:pt x="7680" y="86395"/>
                </a:lnTo>
                <a:lnTo>
                  <a:pt x="9601" y="87355"/>
                </a:lnTo>
                <a:lnTo>
                  <a:pt x="11521" y="88315"/>
                </a:lnTo>
                <a:lnTo>
                  <a:pt x="24963" y="88315"/>
                </a:lnTo>
                <a:lnTo>
                  <a:pt x="25923" y="87355"/>
                </a:lnTo>
                <a:lnTo>
                  <a:pt x="27843" y="87355"/>
                </a:lnTo>
                <a:lnTo>
                  <a:pt x="28803" y="86395"/>
                </a:lnTo>
                <a:lnTo>
                  <a:pt x="29763" y="86395"/>
                </a:lnTo>
                <a:lnTo>
                  <a:pt x="29763" y="85435"/>
                </a:lnTo>
                <a:lnTo>
                  <a:pt x="30723" y="85435"/>
                </a:lnTo>
                <a:lnTo>
                  <a:pt x="30723" y="84475"/>
                </a:lnTo>
                <a:lnTo>
                  <a:pt x="31683" y="83515"/>
                </a:lnTo>
                <a:lnTo>
                  <a:pt x="31683" y="76794"/>
                </a:lnTo>
                <a:lnTo>
                  <a:pt x="27843" y="76794"/>
                </a:lnTo>
                <a:lnTo>
                  <a:pt x="27843" y="77754"/>
                </a:lnTo>
                <a:lnTo>
                  <a:pt x="24963" y="77754"/>
                </a:lnTo>
                <a:lnTo>
                  <a:pt x="24003" y="78714"/>
                </a:lnTo>
                <a:lnTo>
                  <a:pt x="19202" y="78714"/>
                </a:lnTo>
                <a:lnTo>
                  <a:pt x="17282" y="77754"/>
                </a:lnTo>
                <a:lnTo>
                  <a:pt x="16322" y="76794"/>
                </a:lnTo>
                <a:lnTo>
                  <a:pt x="15361" y="75834"/>
                </a:lnTo>
                <a:lnTo>
                  <a:pt x="14401" y="73913"/>
                </a:lnTo>
                <a:lnTo>
                  <a:pt x="14401" y="70073"/>
                </a:lnTo>
                <a:lnTo>
                  <a:pt x="15361" y="69113"/>
                </a:lnTo>
                <a:lnTo>
                  <a:pt x="15361" y="64312"/>
                </a:lnTo>
                <a:lnTo>
                  <a:pt x="23042" y="27843"/>
                </a:lnTo>
                <a:lnTo>
                  <a:pt x="41269" y="27843"/>
                </a:lnTo>
                <a:lnTo>
                  <a:pt x="41269" y="26868"/>
                </a:lnTo>
                <a:lnTo>
                  <a:pt x="42245" y="26868"/>
                </a:lnTo>
                <a:lnTo>
                  <a:pt x="42245" y="25923"/>
                </a:lnTo>
                <a:lnTo>
                  <a:pt x="43205" y="24963"/>
                </a:lnTo>
                <a:lnTo>
                  <a:pt x="43205" y="22082"/>
                </a:lnTo>
                <a:lnTo>
                  <a:pt x="44165" y="21122"/>
                </a:lnTo>
                <a:lnTo>
                  <a:pt x="44165" y="20162"/>
                </a:lnTo>
                <a:lnTo>
                  <a:pt x="43205" y="19202"/>
                </a:lnTo>
                <a:lnTo>
                  <a:pt x="43205" y="18242"/>
                </a:lnTo>
                <a:lnTo>
                  <a:pt x="24963" y="18242"/>
                </a:lnTo>
                <a:lnTo>
                  <a:pt x="27843" y="1920"/>
                </a:lnTo>
                <a:lnTo>
                  <a:pt x="27843" y="960"/>
                </a:lnTo>
                <a:lnTo>
                  <a:pt x="26883" y="960"/>
                </a:lnTo>
                <a:lnTo>
                  <a:pt x="26883" y="0"/>
                </a:lnTo>
                <a:lnTo>
                  <a:pt x="18242" y="0"/>
                </a:lnTo>
                <a:lnTo>
                  <a:pt x="17282" y="960"/>
                </a:lnTo>
                <a:lnTo>
                  <a:pt x="16322" y="960"/>
                </a:lnTo>
                <a:lnTo>
                  <a:pt x="16322" y="1920"/>
                </a:lnTo>
                <a:lnTo>
                  <a:pt x="12481" y="18242"/>
                </a:lnTo>
                <a:lnTo>
                  <a:pt x="1920" y="18242"/>
                </a:lnTo>
                <a:lnTo>
                  <a:pt x="1920" y="19202"/>
                </a:lnTo>
                <a:lnTo>
                  <a:pt x="960" y="20162"/>
                </a:lnTo>
                <a:lnTo>
                  <a:pt x="960" y="21122"/>
                </a:lnTo>
                <a:lnTo>
                  <a:pt x="0" y="22082"/>
                </a:lnTo>
                <a:lnTo>
                  <a:pt x="0" y="27843"/>
                </a:lnTo>
                <a:lnTo>
                  <a:pt x="10561" y="27843"/>
                </a:lnTo>
                <a:lnTo>
                  <a:pt x="3840" y="65272"/>
                </a:lnTo>
                <a:lnTo>
                  <a:pt x="2880" y="65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4" name="object 304"/>
          <p:cNvSpPr/>
          <p:nvPr/>
        </p:nvSpPr>
        <p:spPr>
          <a:xfrm>
            <a:off x="5885825" y="3724457"/>
            <a:ext cx="31668" cy="97916"/>
          </a:xfrm>
          <a:custGeom>
            <a:avLst/>
            <a:gdLst/>
            <a:ahLst/>
            <a:cxnLst/>
            <a:rect l="l" t="t" r="r" b="b"/>
            <a:pathLst>
              <a:path w="31668" h="97916">
                <a:moveTo>
                  <a:pt x="16306" y="12481"/>
                </a:moveTo>
                <a:lnTo>
                  <a:pt x="16306" y="13441"/>
                </a:lnTo>
                <a:lnTo>
                  <a:pt x="17266" y="13441"/>
                </a:lnTo>
                <a:lnTo>
                  <a:pt x="18227" y="14401"/>
                </a:lnTo>
                <a:lnTo>
                  <a:pt x="25907" y="14401"/>
                </a:lnTo>
                <a:lnTo>
                  <a:pt x="26868" y="13441"/>
                </a:lnTo>
                <a:lnTo>
                  <a:pt x="27828" y="13441"/>
                </a:lnTo>
                <a:lnTo>
                  <a:pt x="27828" y="12481"/>
                </a:lnTo>
                <a:lnTo>
                  <a:pt x="28788" y="12481"/>
                </a:lnTo>
                <a:lnTo>
                  <a:pt x="29748" y="11521"/>
                </a:lnTo>
                <a:lnTo>
                  <a:pt x="29748" y="10561"/>
                </a:lnTo>
                <a:lnTo>
                  <a:pt x="30708" y="9601"/>
                </a:lnTo>
                <a:lnTo>
                  <a:pt x="30708" y="5760"/>
                </a:lnTo>
                <a:lnTo>
                  <a:pt x="31668" y="4800"/>
                </a:lnTo>
                <a:lnTo>
                  <a:pt x="31668" y="3840"/>
                </a:lnTo>
                <a:lnTo>
                  <a:pt x="30708" y="2880"/>
                </a:lnTo>
                <a:lnTo>
                  <a:pt x="30708" y="1920"/>
                </a:lnTo>
                <a:lnTo>
                  <a:pt x="29748" y="960"/>
                </a:lnTo>
                <a:lnTo>
                  <a:pt x="28788" y="0"/>
                </a:lnTo>
                <a:lnTo>
                  <a:pt x="21107" y="0"/>
                </a:lnTo>
                <a:lnTo>
                  <a:pt x="20147" y="960"/>
                </a:lnTo>
                <a:lnTo>
                  <a:pt x="19187" y="960"/>
                </a:lnTo>
                <a:lnTo>
                  <a:pt x="18227" y="1920"/>
                </a:lnTo>
                <a:lnTo>
                  <a:pt x="17266" y="2880"/>
                </a:lnTo>
                <a:lnTo>
                  <a:pt x="17266" y="3840"/>
                </a:lnTo>
                <a:lnTo>
                  <a:pt x="16306" y="4800"/>
                </a:lnTo>
                <a:lnTo>
                  <a:pt x="16306" y="6720"/>
                </a:lnTo>
                <a:lnTo>
                  <a:pt x="15346" y="8641"/>
                </a:lnTo>
                <a:lnTo>
                  <a:pt x="15346" y="11521"/>
                </a:lnTo>
                <a:lnTo>
                  <a:pt x="16306" y="12481"/>
                </a:lnTo>
                <a:close/>
              </a:path>
              <a:path w="31668" h="97916">
                <a:moveTo>
                  <a:pt x="12466" y="29763"/>
                </a:moveTo>
                <a:lnTo>
                  <a:pt x="0" y="95036"/>
                </a:lnTo>
                <a:lnTo>
                  <a:pt x="0" y="96956"/>
                </a:lnTo>
                <a:lnTo>
                  <a:pt x="1904" y="96956"/>
                </a:lnTo>
                <a:lnTo>
                  <a:pt x="2880" y="97916"/>
                </a:lnTo>
                <a:lnTo>
                  <a:pt x="7680" y="97916"/>
                </a:lnTo>
                <a:lnTo>
                  <a:pt x="8625" y="96956"/>
                </a:lnTo>
                <a:lnTo>
                  <a:pt x="11506" y="96956"/>
                </a:lnTo>
                <a:lnTo>
                  <a:pt x="11506" y="95036"/>
                </a:lnTo>
                <a:lnTo>
                  <a:pt x="24947" y="29763"/>
                </a:lnTo>
                <a:lnTo>
                  <a:pt x="24947" y="27843"/>
                </a:lnTo>
                <a:lnTo>
                  <a:pt x="23987" y="27843"/>
                </a:lnTo>
                <a:lnTo>
                  <a:pt x="23027" y="26883"/>
                </a:lnTo>
                <a:lnTo>
                  <a:pt x="16306" y="26883"/>
                </a:lnTo>
                <a:lnTo>
                  <a:pt x="15346" y="27843"/>
                </a:lnTo>
                <a:lnTo>
                  <a:pt x="13426" y="27843"/>
                </a:lnTo>
                <a:lnTo>
                  <a:pt x="13426" y="28803"/>
                </a:lnTo>
                <a:lnTo>
                  <a:pt x="12466" y="28803"/>
                </a:lnTo>
                <a:lnTo>
                  <a:pt x="12466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5" name="object 305"/>
          <p:cNvSpPr/>
          <p:nvPr/>
        </p:nvSpPr>
        <p:spPr>
          <a:xfrm>
            <a:off x="5923254" y="3734059"/>
            <a:ext cx="44165" cy="88315"/>
          </a:xfrm>
          <a:custGeom>
            <a:avLst/>
            <a:gdLst/>
            <a:ahLst/>
            <a:cxnLst/>
            <a:rect l="l" t="t" r="r" b="b"/>
            <a:pathLst>
              <a:path w="44165" h="88315">
                <a:moveTo>
                  <a:pt x="28803" y="1920"/>
                </a:moveTo>
                <a:lnTo>
                  <a:pt x="27843" y="960"/>
                </a:lnTo>
                <a:lnTo>
                  <a:pt x="26883" y="0"/>
                </a:lnTo>
                <a:lnTo>
                  <a:pt x="18242" y="0"/>
                </a:lnTo>
                <a:lnTo>
                  <a:pt x="18242" y="960"/>
                </a:lnTo>
                <a:lnTo>
                  <a:pt x="16322" y="960"/>
                </a:lnTo>
                <a:lnTo>
                  <a:pt x="16322" y="1920"/>
                </a:lnTo>
                <a:lnTo>
                  <a:pt x="13441" y="18242"/>
                </a:lnTo>
                <a:lnTo>
                  <a:pt x="1920" y="18242"/>
                </a:lnTo>
                <a:lnTo>
                  <a:pt x="1920" y="19202"/>
                </a:lnTo>
                <a:lnTo>
                  <a:pt x="960" y="20162"/>
                </a:lnTo>
                <a:lnTo>
                  <a:pt x="960" y="22082"/>
                </a:lnTo>
                <a:lnTo>
                  <a:pt x="0" y="23042"/>
                </a:lnTo>
                <a:lnTo>
                  <a:pt x="0" y="26868"/>
                </a:lnTo>
                <a:lnTo>
                  <a:pt x="960" y="27843"/>
                </a:lnTo>
                <a:lnTo>
                  <a:pt x="11521" y="27843"/>
                </a:lnTo>
                <a:lnTo>
                  <a:pt x="3840" y="65272"/>
                </a:lnTo>
                <a:lnTo>
                  <a:pt x="2880" y="66233"/>
                </a:lnTo>
                <a:lnTo>
                  <a:pt x="2880" y="78714"/>
                </a:lnTo>
                <a:lnTo>
                  <a:pt x="3840" y="80634"/>
                </a:lnTo>
                <a:lnTo>
                  <a:pt x="3840" y="82555"/>
                </a:lnTo>
                <a:lnTo>
                  <a:pt x="4800" y="83515"/>
                </a:lnTo>
                <a:lnTo>
                  <a:pt x="6720" y="85435"/>
                </a:lnTo>
                <a:lnTo>
                  <a:pt x="7680" y="86395"/>
                </a:lnTo>
                <a:lnTo>
                  <a:pt x="9601" y="87355"/>
                </a:lnTo>
                <a:lnTo>
                  <a:pt x="11521" y="88315"/>
                </a:lnTo>
                <a:lnTo>
                  <a:pt x="25923" y="88315"/>
                </a:lnTo>
                <a:lnTo>
                  <a:pt x="26883" y="87355"/>
                </a:lnTo>
                <a:lnTo>
                  <a:pt x="27843" y="87355"/>
                </a:lnTo>
                <a:lnTo>
                  <a:pt x="28803" y="86395"/>
                </a:lnTo>
                <a:lnTo>
                  <a:pt x="29763" y="86395"/>
                </a:lnTo>
                <a:lnTo>
                  <a:pt x="30723" y="85435"/>
                </a:lnTo>
                <a:lnTo>
                  <a:pt x="30723" y="84475"/>
                </a:lnTo>
                <a:lnTo>
                  <a:pt x="31683" y="83515"/>
                </a:lnTo>
                <a:lnTo>
                  <a:pt x="31683" y="80634"/>
                </a:lnTo>
                <a:lnTo>
                  <a:pt x="32644" y="79674"/>
                </a:lnTo>
                <a:lnTo>
                  <a:pt x="32644" y="77754"/>
                </a:lnTo>
                <a:lnTo>
                  <a:pt x="31683" y="76794"/>
                </a:lnTo>
                <a:lnTo>
                  <a:pt x="28803" y="76794"/>
                </a:lnTo>
                <a:lnTo>
                  <a:pt x="27843" y="77754"/>
                </a:lnTo>
                <a:lnTo>
                  <a:pt x="24963" y="77754"/>
                </a:lnTo>
                <a:lnTo>
                  <a:pt x="24003" y="78714"/>
                </a:lnTo>
                <a:lnTo>
                  <a:pt x="19202" y="78714"/>
                </a:lnTo>
                <a:lnTo>
                  <a:pt x="17282" y="77754"/>
                </a:lnTo>
                <a:lnTo>
                  <a:pt x="16322" y="76794"/>
                </a:lnTo>
                <a:lnTo>
                  <a:pt x="15361" y="75834"/>
                </a:lnTo>
                <a:lnTo>
                  <a:pt x="15361" y="64312"/>
                </a:lnTo>
                <a:lnTo>
                  <a:pt x="23042" y="27843"/>
                </a:lnTo>
                <a:lnTo>
                  <a:pt x="41285" y="27843"/>
                </a:lnTo>
                <a:lnTo>
                  <a:pt x="41285" y="26868"/>
                </a:lnTo>
                <a:lnTo>
                  <a:pt x="42245" y="26868"/>
                </a:lnTo>
                <a:lnTo>
                  <a:pt x="42245" y="25923"/>
                </a:lnTo>
                <a:lnTo>
                  <a:pt x="43205" y="25923"/>
                </a:lnTo>
                <a:lnTo>
                  <a:pt x="43205" y="23042"/>
                </a:lnTo>
                <a:lnTo>
                  <a:pt x="44165" y="23042"/>
                </a:lnTo>
                <a:lnTo>
                  <a:pt x="44165" y="19202"/>
                </a:lnTo>
                <a:lnTo>
                  <a:pt x="43205" y="18242"/>
                </a:lnTo>
                <a:lnTo>
                  <a:pt x="24963" y="18242"/>
                </a:lnTo>
                <a:lnTo>
                  <a:pt x="28803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6" name="object 306"/>
          <p:cNvSpPr/>
          <p:nvPr/>
        </p:nvSpPr>
        <p:spPr>
          <a:xfrm>
            <a:off x="5970300" y="3724457"/>
            <a:ext cx="31668" cy="97916"/>
          </a:xfrm>
          <a:custGeom>
            <a:avLst/>
            <a:gdLst/>
            <a:ahLst/>
            <a:cxnLst/>
            <a:rect l="l" t="t" r="r" b="b"/>
            <a:pathLst>
              <a:path w="31668" h="97916">
                <a:moveTo>
                  <a:pt x="31668" y="2880"/>
                </a:moveTo>
                <a:lnTo>
                  <a:pt x="30708" y="1920"/>
                </a:lnTo>
                <a:lnTo>
                  <a:pt x="29748" y="960"/>
                </a:lnTo>
                <a:lnTo>
                  <a:pt x="29748" y="0"/>
                </a:lnTo>
                <a:lnTo>
                  <a:pt x="21122" y="0"/>
                </a:lnTo>
                <a:lnTo>
                  <a:pt x="20162" y="960"/>
                </a:lnTo>
                <a:lnTo>
                  <a:pt x="19187" y="960"/>
                </a:lnTo>
                <a:lnTo>
                  <a:pt x="19187" y="1920"/>
                </a:lnTo>
                <a:lnTo>
                  <a:pt x="18227" y="1920"/>
                </a:lnTo>
                <a:lnTo>
                  <a:pt x="17282" y="2880"/>
                </a:lnTo>
                <a:lnTo>
                  <a:pt x="17282" y="3840"/>
                </a:lnTo>
                <a:lnTo>
                  <a:pt x="16322" y="4800"/>
                </a:lnTo>
                <a:lnTo>
                  <a:pt x="16322" y="6720"/>
                </a:lnTo>
                <a:lnTo>
                  <a:pt x="15346" y="8641"/>
                </a:lnTo>
                <a:lnTo>
                  <a:pt x="15346" y="10561"/>
                </a:lnTo>
                <a:lnTo>
                  <a:pt x="16322" y="11521"/>
                </a:lnTo>
                <a:lnTo>
                  <a:pt x="16322" y="12481"/>
                </a:lnTo>
                <a:lnTo>
                  <a:pt x="17282" y="13441"/>
                </a:lnTo>
                <a:lnTo>
                  <a:pt x="18227" y="14401"/>
                </a:lnTo>
                <a:lnTo>
                  <a:pt x="25907" y="14401"/>
                </a:lnTo>
                <a:lnTo>
                  <a:pt x="26868" y="13441"/>
                </a:lnTo>
                <a:lnTo>
                  <a:pt x="27843" y="13441"/>
                </a:lnTo>
                <a:lnTo>
                  <a:pt x="28788" y="12481"/>
                </a:lnTo>
                <a:lnTo>
                  <a:pt x="29748" y="11521"/>
                </a:lnTo>
                <a:lnTo>
                  <a:pt x="29748" y="10561"/>
                </a:lnTo>
                <a:lnTo>
                  <a:pt x="30708" y="9601"/>
                </a:lnTo>
                <a:lnTo>
                  <a:pt x="30708" y="6720"/>
                </a:lnTo>
                <a:lnTo>
                  <a:pt x="31668" y="5760"/>
                </a:lnTo>
                <a:lnTo>
                  <a:pt x="31668" y="2880"/>
                </a:lnTo>
                <a:close/>
              </a:path>
              <a:path w="31668" h="97916">
                <a:moveTo>
                  <a:pt x="13441" y="29763"/>
                </a:moveTo>
                <a:lnTo>
                  <a:pt x="0" y="95036"/>
                </a:lnTo>
                <a:lnTo>
                  <a:pt x="0" y="96956"/>
                </a:lnTo>
                <a:lnTo>
                  <a:pt x="2880" y="96956"/>
                </a:lnTo>
                <a:lnTo>
                  <a:pt x="2880" y="97916"/>
                </a:lnTo>
                <a:lnTo>
                  <a:pt x="7665" y="97916"/>
                </a:lnTo>
                <a:lnTo>
                  <a:pt x="8641" y="96956"/>
                </a:lnTo>
                <a:lnTo>
                  <a:pt x="11506" y="96956"/>
                </a:lnTo>
                <a:lnTo>
                  <a:pt x="11506" y="95996"/>
                </a:lnTo>
                <a:lnTo>
                  <a:pt x="12481" y="95996"/>
                </a:lnTo>
                <a:lnTo>
                  <a:pt x="12481" y="95036"/>
                </a:lnTo>
                <a:lnTo>
                  <a:pt x="24947" y="29763"/>
                </a:lnTo>
                <a:lnTo>
                  <a:pt x="24947" y="27843"/>
                </a:lnTo>
                <a:lnTo>
                  <a:pt x="24002" y="27843"/>
                </a:lnTo>
                <a:lnTo>
                  <a:pt x="23027" y="26883"/>
                </a:lnTo>
                <a:lnTo>
                  <a:pt x="16322" y="26883"/>
                </a:lnTo>
                <a:lnTo>
                  <a:pt x="15346" y="27843"/>
                </a:lnTo>
                <a:lnTo>
                  <a:pt x="13441" y="27843"/>
                </a:lnTo>
                <a:lnTo>
                  <a:pt x="13441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7" name="object 307"/>
          <p:cNvSpPr/>
          <p:nvPr/>
        </p:nvSpPr>
        <p:spPr>
          <a:xfrm>
            <a:off x="6041334" y="3773424"/>
            <a:ext cx="13441" cy="14386"/>
          </a:xfrm>
          <a:custGeom>
            <a:avLst/>
            <a:gdLst/>
            <a:ahLst/>
            <a:cxnLst/>
            <a:rect l="l" t="t" r="r" b="b"/>
            <a:pathLst>
              <a:path w="13441" h="14386">
                <a:moveTo>
                  <a:pt x="12481" y="0"/>
                </a:moveTo>
                <a:lnTo>
                  <a:pt x="11521" y="944"/>
                </a:lnTo>
                <a:lnTo>
                  <a:pt x="10561" y="1905"/>
                </a:lnTo>
                <a:lnTo>
                  <a:pt x="8641" y="3840"/>
                </a:lnTo>
                <a:lnTo>
                  <a:pt x="6720" y="4785"/>
                </a:lnTo>
                <a:lnTo>
                  <a:pt x="3840" y="5745"/>
                </a:lnTo>
                <a:lnTo>
                  <a:pt x="0" y="5745"/>
                </a:lnTo>
                <a:lnTo>
                  <a:pt x="3840" y="14386"/>
                </a:lnTo>
                <a:lnTo>
                  <a:pt x="9601" y="13426"/>
                </a:lnTo>
                <a:lnTo>
                  <a:pt x="13441" y="11506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8" name="object 308"/>
          <p:cNvSpPr/>
          <p:nvPr/>
        </p:nvSpPr>
        <p:spPr>
          <a:xfrm>
            <a:off x="6005809" y="3750381"/>
            <a:ext cx="62407" cy="72953"/>
          </a:xfrm>
          <a:custGeom>
            <a:avLst/>
            <a:gdLst/>
            <a:ahLst/>
            <a:cxnLst/>
            <a:rect l="l" t="t" r="r" b="b"/>
            <a:pathLst>
              <a:path w="62407" h="72953">
                <a:moveTo>
                  <a:pt x="62407" y="17266"/>
                </a:moveTo>
                <a:lnTo>
                  <a:pt x="62407" y="15361"/>
                </a:lnTo>
                <a:lnTo>
                  <a:pt x="61447" y="13441"/>
                </a:lnTo>
                <a:lnTo>
                  <a:pt x="60487" y="11521"/>
                </a:lnTo>
                <a:lnTo>
                  <a:pt x="59527" y="8641"/>
                </a:lnTo>
                <a:lnTo>
                  <a:pt x="58567" y="7680"/>
                </a:lnTo>
                <a:lnTo>
                  <a:pt x="56647" y="5760"/>
                </a:lnTo>
                <a:lnTo>
                  <a:pt x="54726" y="3840"/>
                </a:lnTo>
                <a:lnTo>
                  <a:pt x="52806" y="2880"/>
                </a:lnTo>
                <a:lnTo>
                  <a:pt x="49926" y="1920"/>
                </a:lnTo>
                <a:lnTo>
                  <a:pt x="47045" y="960"/>
                </a:lnTo>
                <a:lnTo>
                  <a:pt x="43205" y="0"/>
                </a:lnTo>
                <a:lnTo>
                  <a:pt x="34564" y="0"/>
                </a:lnTo>
                <a:lnTo>
                  <a:pt x="29763" y="960"/>
                </a:lnTo>
                <a:lnTo>
                  <a:pt x="25923" y="2880"/>
                </a:lnTo>
                <a:lnTo>
                  <a:pt x="22082" y="3840"/>
                </a:lnTo>
                <a:lnTo>
                  <a:pt x="19202" y="5760"/>
                </a:lnTo>
                <a:lnTo>
                  <a:pt x="16322" y="8641"/>
                </a:lnTo>
                <a:lnTo>
                  <a:pt x="13441" y="10546"/>
                </a:lnTo>
                <a:lnTo>
                  <a:pt x="10561" y="13441"/>
                </a:lnTo>
                <a:lnTo>
                  <a:pt x="8641" y="17266"/>
                </a:lnTo>
                <a:lnTo>
                  <a:pt x="6720" y="20162"/>
                </a:lnTo>
                <a:lnTo>
                  <a:pt x="4800" y="23987"/>
                </a:lnTo>
                <a:lnTo>
                  <a:pt x="3840" y="26883"/>
                </a:lnTo>
                <a:lnTo>
                  <a:pt x="1920" y="30723"/>
                </a:lnTo>
                <a:lnTo>
                  <a:pt x="960" y="34549"/>
                </a:lnTo>
                <a:lnTo>
                  <a:pt x="960" y="38389"/>
                </a:lnTo>
                <a:lnTo>
                  <a:pt x="0" y="42230"/>
                </a:lnTo>
                <a:lnTo>
                  <a:pt x="0" y="55671"/>
                </a:lnTo>
                <a:lnTo>
                  <a:pt x="960" y="59512"/>
                </a:lnTo>
                <a:lnTo>
                  <a:pt x="2880" y="62392"/>
                </a:lnTo>
                <a:lnTo>
                  <a:pt x="3840" y="64312"/>
                </a:lnTo>
                <a:lnTo>
                  <a:pt x="5760" y="66233"/>
                </a:lnTo>
                <a:lnTo>
                  <a:pt x="8641" y="69113"/>
                </a:lnTo>
                <a:lnTo>
                  <a:pt x="11521" y="70073"/>
                </a:lnTo>
                <a:lnTo>
                  <a:pt x="14401" y="71033"/>
                </a:lnTo>
                <a:lnTo>
                  <a:pt x="17282" y="71993"/>
                </a:lnTo>
                <a:lnTo>
                  <a:pt x="21122" y="72953"/>
                </a:lnTo>
                <a:lnTo>
                  <a:pt x="28803" y="72953"/>
                </a:lnTo>
                <a:lnTo>
                  <a:pt x="30723" y="71993"/>
                </a:lnTo>
                <a:lnTo>
                  <a:pt x="35524" y="71993"/>
                </a:lnTo>
                <a:lnTo>
                  <a:pt x="37444" y="71033"/>
                </a:lnTo>
                <a:lnTo>
                  <a:pt x="42245" y="71033"/>
                </a:lnTo>
                <a:lnTo>
                  <a:pt x="44165" y="70073"/>
                </a:lnTo>
                <a:lnTo>
                  <a:pt x="45125" y="69113"/>
                </a:lnTo>
                <a:lnTo>
                  <a:pt x="47045" y="69113"/>
                </a:lnTo>
                <a:lnTo>
                  <a:pt x="48006" y="68153"/>
                </a:lnTo>
                <a:lnTo>
                  <a:pt x="48966" y="67193"/>
                </a:lnTo>
                <a:lnTo>
                  <a:pt x="48966" y="66233"/>
                </a:lnTo>
                <a:lnTo>
                  <a:pt x="49926" y="65272"/>
                </a:lnTo>
                <a:lnTo>
                  <a:pt x="49926" y="64312"/>
                </a:lnTo>
                <a:lnTo>
                  <a:pt x="50886" y="63352"/>
                </a:lnTo>
                <a:lnTo>
                  <a:pt x="50886" y="58552"/>
                </a:lnTo>
                <a:lnTo>
                  <a:pt x="48006" y="58552"/>
                </a:lnTo>
                <a:lnTo>
                  <a:pt x="47045" y="59512"/>
                </a:lnTo>
                <a:lnTo>
                  <a:pt x="46085" y="59512"/>
                </a:lnTo>
                <a:lnTo>
                  <a:pt x="44165" y="60472"/>
                </a:lnTo>
                <a:lnTo>
                  <a:pt x="42245" y="60472"/>
                </a:lnTo>
                <a:lnTo>
                  <a:pt x="40325" y="61432"/>
                </a:lnTo>
                <a:lnTo>
                  <a:pt x="38404" y="61432"/>
                </a:lnTo>
                <a:lnTo>
                  <a:pt x="36484" y="62392"/>
                </a:lnTo>
                <a:lnTo>
                  <a:pt x="22082" y="62392"/>
                </a:lnTo>
                <a:lnTo>
                  <a:pt x="18242" y="61432"/>
                </a:lnTo>
                <a:lnTo>
                  <a:pt x="15361" y="58552"/>
                </a:lnTo>
                <a:lnTo>
                  <a:pt x="13441" y="56631"/>
                </a:lnTo>
                <a:lnTo>
                  <a:pt x="12481" y="52791"/>
                </a:lnTo>
                <a:lnTo>
                  <a:pt x="12481" y="40309"/>
                </a:lnTo>
                <a:lnTo>
                  <a:pt x="13441" y="38389"/>
                </a:lnTo>
                <a:lnTo>
                  <a:pt x="34564" y="38389"/>
                </a:lnTo>
                <a:lnTo>
                  <a:pt x="39364" y="37429"/>
                </a:lnTo>
                <a:lnTo>
                  <a:pt x="35524" y="28788"/>
                </a:lnTo>
                <a:lnTo>
                  <a:pt x="31683" y="29748"/>
                </a:lnTo>
                <a:lnTo>
                  <a:pt x="15361" y="29748"/>
                </a:lnTo>
                <a:lnTo>
                  <a:pt x="16322" y="26883"/>
                </a:lnTo>
                <a:lnTo>
                  <a:pt x="17282" y="24947"/>
                </a:lnTo>
                <a:lnTo>
                  <a:pt x="18242" y="22067"/>
                </a:lnTo>
                <a:lnTo>
                  <a:pt x="20162" y="20162"/>
                </a:lnTo>
                <a:lnTo>
                  <a:pt x="21122" y="17266"/>
                </a:lnTo>
                <a:lnTo>
                  <a:pt x="23042" y="15361"/>
                </a:lnTo>
                <a:lnTo>
                  <a:pt x="24963" y="13441"/>
                </a:lnTo>
                <a:lnTo>
                  <a:pt x="27843" y="12481"/>
                </a:lnTo>
                <a:lnTo>
                  <a:pt x="29763" y="11521"/>
                </a:lnTo>
                <a:lnTo>
                  <a:pt x="32644" y="10546"/>
                </a:lnTo>
                <a:lnTo>
                  <a:pt x="35524" y="9601"/>
                </a:lnTo>
                <a:lnTo>
                  <a:pt x="42245" y="9601"/>
                </a:lnTo>
                <a:lnTo>
                  <a:pt x="45125" y="10546"/>
                </a:lnTo>
                <a:lnTo>
                  <a:pt x="47045" y="12481"/>
                </a:lnTo>
                <a:lnTo>
                  <a:pt x="48966" y="13441"/>
                </a:lnTo>
                <a:lnTo>
                  <a:pt x="49926" y="15361"/>
                </a:lnTo>
                <a:lnTo>
                  <a:pt x="49926" y="19202"/>
                </a:lnTo>
                <a:lnTo>
                  <a:pt x="48966" y="21107"/>
                </a:lnTo>
                <a:lnTo>
                  <a:pt x="48006" y="23042"/>
                </a:lnTo>
                <a:lnTo>
                  <a:pt x="48966" y="34549"/>
                </a:lnTo>
                <a:lnTo>
                  <a:pt x="51846" y="32628"/>
                </a:lnTo>
                <a:lnTo>
                  <a:pt x="55686" y="30723"/>
                </a:lnTo>
                <a:lnTo>
                  <a:pt x="58567" y="28788"/>
                </a:lnTo>
                <a:lnTo>
                  <a:pt x="59527" y="25908"/>
                </a:lnTo>
                <a:lnTo>
                  <a:pt x="61447" y="23042"/>
                </a:lnTo>
                <a:lnTo>
                  <a:pt x="62407" y="20162"/>
                </a:lnTo>
                <a:lnTo>
                  <a:pt x="62407" y="172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9" name="object 309"/>
          <p:cNvSpPr/>
          <p:nvPr/>
        </p:nvSpPr>
        <p:spPr>
          <a:xfrm>
            <a:off x="6072057" y="3750381"/>
            <a:ext cx="54711" cy="72953"/>
          </a:xfrm>
          <a:custGeom>
            <a:avLst/>
            <a:gdLst/>
            <a:ahLst/>
            <a:cxnLst/>
            <a:rect l="l" t="t" r="r" b="b"/>
            <a:pathLst>
              <a:path w="54711" h="72953">
                <a:moveTo>
                  <a:pt x="24947" y="14386"/>
                </a:moveTo>
                <a:lnTo>
                  <a:pt x="26868" y="13441"/>
                </a:lnTo>
                <a:lnTo>
                  <a:pt x="27828" y="11521"/>
                </a:lnTo>
                <a:lnTo>
                  <a:pt x="28788" y="11521"/>
                </a:lnTo>
                <a:lnTo>
                  <a:pt x="30708" y="10546"/>
                </a:lnTo>
                <a:lnTo>
                  <a:pt x="32628" y="9601"/>
                </a:lnTo>
                <a:lnTo>
                  <a:pt x="40309" y="9601"/>
                </a:lnTo>
                <a:lnTo>
                  <a:pt x="42230" y="10546"/>
                </a:lnTo>
                <a:lnTo>
                  <a:pt x="44150" y="10546"/>
                </a:lnTo>
                <a:lnTo>
                  <a:pt x="45110" y="11521"/>
                </a:lnTo>
                <a:lnTo>
                  <a:pt x="46070" y="11521"/>
                </a:lnTo>
                <a:lnTo>
                  <a:pt x="47990" y="12481"/>
                </a:lnTo>
                <a:lnTo>
                  <a:pt x="48950" y="13441"/>
                </a:lnTo>
                <a:lnTo>
                  <a:pt x="49910" y="14386"/>
                </a:lnTo>
                <a:lnTo>
                  <a:pt x="51831" y="14386"/>
                </a:lnTo>
                <a:lnTo>
                  <a:pt x="52791" y="13441"/>
                </a:lnTo>
                <a:lnTo>
                  <a:pt x="52791" y="12481"/>
                </a:lnTo>
                <a:lnTo>
                  <a:pt x="53751" y="12481"/>
                </a:lnTo>
                <a:lnTo>
                  <a:pt x="53751" y="9601"/>
                </a:lnTo>
                <a:lnTo>
                  <a:pt x="54711" y="8641"/>
                </a:lnTo>
                <a:lnTo>
                  <a:pt x="54711" y="5760"/>
                </a:lnTo>
                <a:lnTo>
                  <a:pt x="53751" y="4800"/>
                </a:lnTo>
                <a:lnTo>
                  <a:pt x="52791" y="3840"/>
                </a:lnTo>
                <a:lnTo>
                  <a:pt x="51831" y="3840"/>
                </a:lnTo>
                <a:lnTo>
                  <a:pt x="50871" y="2880"/>
                </a:lnTo>
                <a:lnTo>
                  <a:pt x="49910" y="2880"/>
                </a:lnTo>
                <a:lnTo>
                  <a:pt x="48950" y="1920"/>
                </a:lnTo>
                <a:lnTo>
                  <a:pt x="47030" y="1920"/>
                </a:lnTo>
                <a:lnTo>
                  <a:pt x="46070" y="960"/>
                </a:lnTo>
                <a:lnTo>
                  <a:pt x="42230" y="960"/>
                </a:lnTo>
                <a:lnTo>
                  <a:pt x="41269" y="0"/>
                </a:lnTo>
                <a:lnTo>
                  <a:pt x="33588" y="0"/>
                </a:lnTo>
                <a:lnTo>
                  <a:pt x="29748" y="960"/>
                </a:lnTo>
                <a:lnTo>
                  <a:pt x="25907" y="1920"/>
                </a:lnTo>
                <a:lnTo>
                  <a:pt x="23027" y="2880"/>
                </a:lnTo>
                <a:lnTo>
                  <a:pt x="20162" y="4800"/>
                </a:lnTo>
                <a:lnTo>
                  <a:pt x="18227" y="6720"/>
                </a:lnTo>
                <a:lnTo>
                  <a:pt x="15346" y="8641"/>
                </a:lnTo>
                <a:lnTo>
                  <a:pt x="13441" y="10546"/>
                </a:lnTo>
                <a:lnTo>
                  <a:pt x="12481" y="13441"/>
                </a:lnTo>
                <a:lnTo>
                  <a:pt x="11506" y="16322"/>
                </a:lnTo>
                <a:lnTo>
                  <a:pt x="10546" y="19202"/>
                </a:lnTo>
                <a:lnTo>
                  <a:pt x="10546" y="25908"/>
                </a:lnTo>
                <a:lnTo>
                  <a:pt x="11506" y="28788"/>
                </a:lnTo>
                <a:lnTo>
                  <a:pt x="12481" y="30723"/>
                </a:lnTo>
                <a:lnTo>
                  <a:pt x="14386" y="32628"/>
                </a:lnTo>
                <a:lnTo>
                  <a:pt x="15346" y="34549"/>
                </a:lnTo>
                <a:lnTo>
                  <a:pt x="17282" y="35509"/>
                </a:lnTo>
                <a:lnTo>
                  <a:pt x="19187" y="37429"/>
                </a:lnTo>
                <a:lnTo>
                  <a:pt x="22067" y="38389"/>
                </a:lnTo>
                <a:lnTo>
                  <a:pt x="24002" y="39349"/>
                </a:lnTo>
                <a:lnTo>
                  <a:pt x="25907" y="40309"/>
                </a:lnTo>
                <a:lnTo>
                  <a:pt x="27828" y="41269"/>
                </a:lnTo>
                <a:lnTo>
                  <a:pt x="29748" y="42230"/>
                </a:lnTo>
                <a:lnTo>
                  <a:pt x="31668" y="43190"/>
                </a:lnTo>
                <a:lnTo>
                  <a:pt x="33588" y="44150"/>
                </a:lnTo>
                <a:lnTo>
                  <a:pt x="34549" y="46070"/>
                </a:lnTo>
                <a:lnTo>
                  <a:pt x="36469" y="47030"/>
                </a:lnTo>
                <a:lnTo>
                  <a:pt x="36469" y="53751"/>
                </a:lnTo>
                <a:lnTo>
                  <a:pt x="35509" y="55671"/>
                </a:lnTo>
                <a:lnTo>
                  <a:pt x="35509" y="56631"/>
                </a:lnTo>
                <a:lnTo>
                  <a:pt x="34549" y="58552"/>
                </a:lnTo>
                <a:lnTo>
                  <a:pt x="32628" y="59512"/>
                </a:lnTo>
                <a:lnTo>
                  <a:pt x="31668" y="60472"/>
                </a:lnTo>
                <a:lnTo>
                  <a:pt x="29748" y="61432"/>
                </a:lnTo>
                <a:lnTo>
                  <a:pt x="27828" y="62392"/>
                </a:lnTo>
                <a:lnTo>
                  <a:pt x="25907" y="62392"/>
                </a:lnTo>
                <a:lnTo>
                  <a:pt x="24002" y="63352"/>
                </a:lnTo>
                <a:lnTo>
                  <a:pt x="18227" y="63352"/>
                </a:lnTo>
                <a:lnTo>
                  <a:pt x="15346" y="62392"/>
                </a:lnTo>
                <a:lnTo>
                  <a:pt x="13441" y="62392"/>
                </a:lnTo>
                <a:lnTo>
                  <a:pt x="11506" y="61432"/>
                </a:lnTo>
                <a:lnTo>
                  <a:pt x="10546" y="60472"/>
                </a:lnTo>
                <a:lnTo>
                  <a:pt x="8641" y="59512"/>
                </a:lnTo>
                <a:lnTo>
                  <a:pt x="7665" y="59512"/>
                </a:lnTo>
                <a:lnTo>
                  <a:pt x="6720" y="58552"/>
                </a:lnTo>
                <a:lnTo>
                  <a:pt x="5760" y="57591"/>
                </a:lnTo>
                <a:lnTo>
                  <a:pt x="4800" y="56631"/>
                </a:lnTo>
                <a:lnTo>
                  <a:pt x="2880" y="56631"/>
                </a:lnTo>
                <a:lnTo>
                  <a:pt x="2880" y="57591"/>
                </a:lnTo>
                <a:lnTo>
                  <a:pt x="1920" y="57591"/>
                </a:lnTo>
                <a:lnTo>
                  <a:pt x="1920" y="58552"/>
                </a:lnTo>
                <a:lnTo>
                  <a:pt x="944" y="59512"/>
                </a:lnTo>
                <a:lnTo>
                  <a:pt x="944" y="61432"/>
                </a:lnTo>
                <a:lnTo>
                  <a:pt x="0" y="62392"/>
                </a:lnTo>
                <a:lnTo>
                  <a:pt x="0" y="65272"/>
                </a:lnTo>
                <a:lnTo>
                  <a:pt x="944" y="66233"/>
                </a:lnTo>
                <a:lnTo>
                  <a:pt x="944" y="67193"/>
                </a:lnTo>
                <a:lnTo>
                  <a:pt x="1920" y="68153"/>
                </a:lnTo>
                <a:lnTo>
                  <a:pt x="2880" y="68153"/>
                </a:lnTo>
                <a:lnTo>
                  <a:pt x="3825" y="69113"/>
                </a:lnTo>
                <a:lnTo>
                  <a:pt x="5760" y="70073"/>
                </a:lnTo>
                <a:lnTo>
                  <a:pt x="6720" y="70073"/>
                </a:lnTo>
                <a:lnTo>
                  <a:pt x="8641" y="71033"/>
                </a:lnTo>
                <a:lnTo>
                  <a:pt x="9601" y="71033"/>
                </a:lnTo>
                <a:lnTo>
                  <a:pt x="11506" y="71993"/>
                </a:lnTo>
                <a:lnTo>
                  <a:pt x="16322" y="71993"/>
                </a:lnTo>
                <a:lnTo>
                  <a:pt x="18227" y="72953"/>
                </a:lnTo>
                <a:lnTo>
                  <a:pt x="24947" y="72953"/>
                </a:lnTo>
                <a:lnTo>
                  <a:pt x="28788" y="71993"/>
                </a:lnTo>
                <a:lnTo>
                  <a:pt x="32628" y="71033"/>
                </a:lnTo>
                <a:lnTo>
                  <a:pt x="35509" y="70073"/>
                </a:lnTo>
                <a:lnTo>
                  <a:pt x="39349" y="68153"/>
                </a:lnTo>
                <a:lnTo>
                  <a:pt x="41269" y="66233"/>
                </a:lnTo>
                <a:lnTo>
                  <a:pt x="44150" y="63352"/>
                </a:lnTo>
                <a:lnTo>
                  <a:pt x="46070" y="61432"/>
                </a:lnTo>
                <a:lnTo>
                  <a:pt x="47030" y="58552"/>
                </a:lnTo>
                <a:lnTo>
                  <a:pt x="48950" y="55671"/>
                </a:lnTo>
                <a:lnTo>
                  <a:pt x="48950" y="43190"/>
                </a:lnTo>
                <a:lnTo>
                  <a:pt x="47030" y="41269"/>
                </a:lnTo>
                <a:lnTo>
                  <a:pt x="46070" y="39349"/>
                </a:lnTo>
                <a:lnTo>
                  <a:pt x="44150" y="37429"/>
                </a:lnTo>
                <a:lnTo>
                  <a:pt x="42230" y="35509"/>
                </a:lnTo>
                <a:lnTo>
                  <a:pt x="40309" y="34549"/>
                </a:lnTo>
                <a:lnTo>
                  <a:pt x="38389" y="33588"/>
                </a:lnTo>
                <a:lnTo>
                  <a:pt x="36469" y="32628"/>
                </a:lnTo>
                <a:lnTo>
                  <a:pt x="33588" y="30723"/>
                </a:lnTo>
                <a:lnTo>
                  <a:pt x="31668" y="29748"/>
                </a:lnTo>
                <a:lnTo>
                  <a:pt x="29748" y="28788"/>
                </a:lnTo>
                <a:lnTo>
                  <a:pt x="27828" y="27828"/>
                </a:lnTo>
                <a:lnTo>
                  <a:pt x="25907" y="26883"/>
                </a:lnTo>
                <a:lnTo>
                  <a:pt x="24947" y="25908"/>
                </a:lnTo>
                <a:lnTo>
                  <a:pt x="24002" y="23987"/>
                </a:lnTo>
                <a:lnTo>
                  <a:pt x="23027" y="23042"/>
                </a:lnTo>
                <a:lnTo>
                  <a:pt x="23027" y="18227"/>
                </a:lnTo>
                <a:lnTo>
                  <a:pt x="24002" y="16322"/>
                </a:lnTo>
                <a:lnTo>
                  <a:pt x="24947" y="15361"/>
                </a:lnTo>
                <a:lnTo>
                  <a:pt x="24947" y="143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0" name="object 310"/>
          <p:cNvSpPr/>
          <p:nvPr/>
        </p:nvSpPr>
        <p:spPr>
          <a:xfrm>
            <a:off x="4069552" y="3264636"/>
            <a:ext cx="144962" cy="133426"/>
          </a:xfrm>
          <a:custGeom>
            <a:avLst/>
            <a:gdLst/>
            <a:ahLst/>
            <a:cxnLst/>
            <a:rect l="l" t="t" r="r" b="b"/>
            <a:pathLst>
              <a:path w="144962" h="133426">
                <a:moveTo>
                  <a:pt x="129600" y="132466"/>
                </a:moveTo>
                <a:lnTo>
                  <a:pt x="132481" y="132466"/>
                </a:lnTo>
                <a:lnTo>
                  <a:pt x="133441" y="133426"/>
                </a:lnTo>
                <a:lnTo>
                  <a:pt x="139202" y="133426"/>
                </a:lnTo>
                <a:lnTo>
                  <a:pt x="140162" y="132466"/>
                </a:lnTo>
                <a:lnTo>
                  <a:pt x="144002" y="132466"/>
                </a:lnTo>
                <a:lnTo>
                  <a:pt x="144002" y="131505"/>
                </a:lnTo>
                <a:lnTo>
                  <a:pt x="144962" y="131505"/>
                </a:lnTo>
                <a:lnTo>
                  <a:pt x="144962" y="4800"/>
                </a:lnTo>
                <a:lnTo>
                  <a:pt x="144002" y="3840"/>
                </a:lnTo>
                <a:lnTo>
                  <a:pt x="144002" y="2880"/>
                </a:lnTo>
                <a:lnTo>
                  <a:pt x="143042" y="1920"/>
                </a:lnTo>
                <a:lnTo>
                  <a:pt x="142082" y="960"/>
                </a:lnTo>
                <a:lnTo>
                  <a:pt x="141122" y="0"/>
                </a:lnTo>
                <a:lnTo>
                  <a:pt x="121920" y="0"/>
                </a:lnTo>
                <a:lnTo>
                  <a:pt x="119999" y="960"/>
                </a:lnTo>
                <a:lnTo>
                  <a:pt x="119039" y="960"/>
                </a:lnTo>
                <a:lnTo>
                  <a:pt x="118079" y="1920"/>
                </a:lnTo>
                <a:lnTo>
                  <a:pt x="117119" y="2880"/>
                </a:lnTo>
                <a:lnTo>
                  <a:pt x="116159" y="3840"/>
                </a:lnTo>
                <a:lnTo>
                  <a:pt x="115199" y="5760"/>
                </a:lnTo>
                <a:lnTo>
                  <a:pt x="114239" y="6705"/>
                </a:lnTo>
                <a:lnTo>
                  <a:pt x="113278" y="8641"/>
                </a:lnTo>
                <a:lnTo>
                  <a:pt x="112318" y="10546"/>
                </a:lnTo>
                <a:lnTo>
                  <a:pt x="72953" y="106558"/>
                </a:lnTo>
                <a:lnTo>
                  <a:pt x="71993" y="106558"/>
                </a:lnTo>
                <a:lnTo>
                  <a:pt x="33604" y="10546"/>
                </a:lnTo>
                <a:lnTo>
                  <a:pt x="32644" y="8641"/>
                </a:lnTo>
                <a:lnTo>
                  <a:pt x="31683" y="6705"/>
                </a:lnTo>
                <a:lnTo>
                  <a:pt x="31683" y="5760"/>
                </a:lnTo>
                <a:lnTo>
                  <a:pt x="30723" y="3840"/>
                </a:lnTo>
                <a:lnTo>
                  <a:pt x="29763" y="2880"/>
                </a:lnTo>
                <a:lnTo>
                  <a:pt x="27843" y="1920"/>
                </a:lnTo>
                <a:lnTo>
                  <a:pt x="26883" y="960"/>
                </a:lnTo>
                <a:lnTo>
                  <a:pt x="25923" y="960"/>
                </a:lnTo>
                <a:lnTo>
                  <a:pt x="24003" y="0"/>
                </a:lnTo>
                <a:lnTo>
                  <a:pt x="3840" y="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131505"/>
                </a:lnTo>
                <a:lnTo>
                  <a:pt x="960" y="131505"/>
                </a:lnTo>
                <a:lnTo>
                  <a:pt x="960" y="132466"/>
                </a:lnTo>
                <a:lnTo>
                  <a:pt x="4800" y="132466"/>
                </a:lnTo>
                <a:lnTo>
                  <a:pt x="5760" y="133426"/>
                </a:lnTo>
                <a:lnTo>
                  <a:pt x="11521" y="133426"/>
                </a:lnTo>
                <a:lnTo>
                  <a:pt x="12481" y="132466"/>
                </a:lnTo>
                <a:lnTo>
                  <a:pt x="16322" y="132466"/>
                </a:lnTo>
                <a:lnTo>
                  <a:pt x="16322" y="131505"/>
                </a:lnTo>
                <a:lnTo>
                  <a:pt x="17282" y="131505"/>
                </a:lnTo>
                <a:lnTo>
                  <a:pt x="17282" y="14386"/>
                </a:lnTo>
                <a:lnTo>
                  <a:pt x="62392" y="130545"/>
                </a:lnTo>
                <a:lnTo>
                  <a:pt x="63352" y="130545"/>
                </a:lnTo>
                <a:lnTo>
                  <a:pt x="63352" y="131505"/>
                </a:lnTo>
                <a:lnTo>
                  <a:pt x="64328" y="131505"/>
                </a:lnTo>
                <a:lnTo>
                  <a:pt x="64328" y="132466"/>
                </a:lnTo>
                <a:lnTo>
                  <a:pt x="68168" y="132466"/>
                </a:lnTo>
                <a:lnTo>
                  <a:pt x="69113" y="133426"/>
                </a:lnTo>
                <a:lnTo>
                  <a:pt x="73913" y="133426"/>
                </a:lnTo>
                <a:lnTo>
                  <a:pt x="74874" y="132466"/>
                </a:lnTo>
                <a:lnTo>
                  <a:pt x="78714" y="132466"/>
                </a:lnTo>
                <a:lnTo>
                  <a:pt x="78714" y="131505"/>
                </a:lnTo>
                <a:lnTo>
                  <a:pt x="79674" y="131505"/>
                </a:lnTo>
                <a:lnTo>
                  <a:pt x="79674" y="130545"/>
                </a:lnTo>
                <a:lnTo>
                  <a:pt x="127680" y="14386"/>
                </a:lnTo>
                <a:lnTo>
                  <a:pt x="127680" y="130545"/>
                </a:lnTo>
                <a:lnTo>
                  <a:pt x="128640" y="131505"/>
                </a:lnTo>
                <a:lnTo>
                  <a:pt x="128640" y="132466"/>
                </a:lnTo>
                <a:lnTo>
                  <a:pt x="129600" y="1324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1" name="object 311"/>
          <p:cNvSpPr/>
          <p:nvPr/>
        </p:nvSpPr>
        <p:spPr>
          <a:xfrm>
            <a:off x="4250024" y="3264636"/>
            <a:ext cx="52769" cy="132466"/>
          </a:xfrm>
          <a:custGeom>
            <a:avLst/>
            <a:gdLst/>
            <a:ahLst/>
            <a:cxnLst/>
            <a:rect l="l" t="t" r="r" b="b"/>
            <a:pathLst>
              <a:path w="52769" h="132466">
                <a:moveTo>
                  <a:pt x="17282" y="118064"/>
                </a:moveTo>
                <a:lnTo>
                  <a:pt x="34564" y="132466"/>
                </a:lnTo>
                <a:lnTo>
                  <a:pt x="39741" y="132394"/>
                </a:lnTo>
                <a:lnTo>
                  <a:pt x="52769" y="131323"/>
                </a:lnTo>
                <a:lnTo>
                  <a:pt x="51846" y="117119"/>
                </a:lnTo>
                <a:lnTo>
                  <a:pt x="44165" y="118064"/>
                </a:lnTo>
                <a:lnTo>
                  <a:pt x="17282" y="118064"/>
                </a:lnTo>
                <a:close/>
              </a:path>
              <a:path w="52769" h="132466">
                <a:moveTo>
                  <a:pt x="68168" y="109438"/>
                </a:moveTo>
                <a:lnTo>
                  <a:pt x="63352" y="112303"/>
                </a:lnTo>
                <a:lnTo>
                  <a:pt x="57607" y="114239"/>
                </a:lnTo>
                <a:lnTo>
                  <a:pt x="51846" y="117119"/>
                </a:lnTo>
                <a:lnTo>
                  <a:pt x="52769" y="131323"/>
                </a:lnTo>
                <a:lnTo>
                  <a:pt x="64328" y="128625"/>
                </a:lnTo>
                <a:lnTo>
                  <a:pt x="72008" y="125745"/>
                </a:lnTo>
                <a:lnTo>
                  <a:pt x="79689" y="120959"/>
                </a:lnTo>
                <a:lnTo>
                  <a:pt x="84475" y="116144"/>
                </a:lnTo>
                <a:lnTo>
                  <a:pt x="84768" y="115849"/>
                </a:lnTo>
                <a:lnTo>
                  <a:pt x="92392" y="106006"/>
                </a:lnTo>
                <a:lnTo>
                  <a:pt x="97916" y="94076"/>
                </a:lnTo>
                <a:lnTo>
                  <a:pt x="99112" y="90022"/>
                </a:lnTo>
                <a:lnTo>
                  <a:pt x="101168" y="77981"/>
                </a:lnTo>
                <a:lnTo>
                  <a:pt x="101757" y="64312"/>
                </a:lnTo>
                <a:lnTo>
                  <a:pt x="101745" y="62287"/>
                </a:lnTo>
                <a:lnTo>
                  <a:pt x="100796" y="48933"/>
                </a:lnTo>
                <a:lnTo>
                  <a:pt x="97916" y="37429"/>
                </a:lnTo>
                <a:lnTo>
                  <a:pt x="95036" y="28788"/>
                </a:lnTo>
                <a:lnTo>
                  <a:pt x="91196" y="22067"/>
                </a:lnTo>
                <a:lnTo>
                  <a:pt x="85435" y="17266"/>
                </a:lnTo>
                <a:lnTo>
                  <a:pt x="80634" y="11521"/>
                </a:lnTo>
                <a:lnTo>
                  <a:pt x="73913" y="6705"/>
                </a:lnTo>
                <a:lnTo>
                  <a:pt x="66248" y="3840"/>
                </a:lnTo>
                <a:lnTo>
                  <a:pt x="62194" y="2645"/>
                </a:lnTo>
                <a:lnTo>
                  <a:pt x="50152" y="588"/>
                </a:lnTo>
                <a:lnTo>
                  <a:pt x="36484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1920"/>
                </a:lnTo>
                <a:lnTo>
                  <a:pt x="0" y="127665"/>
                </a:lnTo>
                <a:lnTo>
                  <a:pt x="960" y="129585"/>
                </a:lnTo>
                <a:lnTo>
                  <a:pt x="1920" y="130545"/>
                </a:lnTo>
                <a:lnTo>
                  <a:pt x="2880" y="132466"/>
                </a:lnTo>
                <a:lnTo>
                  <a:pt x="34564" y="132466"/>
                </a:lnTo>
                <a:lnTo>
                  <a:pt x="17282" y="118064"/>
                </a:lnTo>
                <a:lnTo>
                  <a:pt x="17282" y="14386"/>
                </a:lnTo>
                <a:lnTo>
                  <a:pt x="45125" y="14386"/>
                </a:lnTo>
                <a:lnTo>
                  <a:pt x="51846" y="15361"/>
                </a:lnTo>
                <a:lnTo>
                  <a:pt x="57607" y="18227"/>
                </a:lnTo>
                <a:lnTo>
                  <a:pt x="64328" y="21107"/>
                </a:lnTo>
                <a:lnTo>
                  <a:pt x="69128" y="23987"/>
                </a:lnTo>
                <a:lnTo>
                  <a:pt x="72969" y="28788"/>
                </a:lnTo>
                <a:lnTo>
                  <a:pt x="76809" y="33588"/>
                </a:lnTo>
                <a:lnTo>
                  <a:pt x="78714" y="38389"/>
                </a:lnTo>
                <a:lnTo>
                  <a:pt x="80634" y="45110"/>
                </a:lnTo>
                <a:lnTo>
                  <a:pt x="82555" y="50871"/>
                </a:lnTo>
                <a:lnTo>
                  <a:pt x="83530" y="57591"/>
                </a:lnTo>
                <a:lnTo>
                  <a:pt x="83530" y="73913"/>
                </a:lnTo>
                <a:lnTo>
                  <a:pt x="82555" y="81594"/>
                </a:lnTo>
                <a:lnTo>
                  <a:pt x="80634" y="88315"/>
                </a:lnTo>
                <a:lnTo>
                  <a:pt x="78714" y="95036"/>
                </a:lnTo>
                <a:lnTo>
                  <a:pt x="75849" y="100797"/>
                </a:lnTo>
                <a:lnTo>
                  <a:pt x="72008" y="104622"/>
                </a:lnTo>
                <a:lnTo>
                  <a:pt x="68168" y="1094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2" name="object 312"/>
          <p:cNvSpPr/>
          <p:nvPr/>
        </p:nvSpPr>
        <p:spPr>
          <a:xfrm>
            <a:off x="5259918" y="1421480"/>
            <a:ext cx="109438" cy="133441"/>
          </a:xfrm>
          <a:custGeom>
            <a:avLst/>
            <a:gdLst/>
            <a:ahLst/>
            <a:cxnLst/>
            <a:rect l="l" t="t" r="r" b="b"/>
            <a:pathLst>
              <a:path w="109438" h="133441">
                <a:moveTo>
                  <a:pt x="960" y="131521"/>
                </a:moveTo>
                <a:lnTo>
                  <a:pt x="960" y="132481"/>
                </a:lnTo>
                <a:lnTo>
                  <a:pt x="2880" y="132481"/>
                </a:lnTo>
                <a:lnTo>
                  <a:pt x="4800" y="133441"/>
                </a:lnTo>
                <a:lnTo>
                  <a:pt x="19202" y="133441"/>
                </a:lnTo>
                <a:lnTo>
                  <a:pt x="21122" y="132481"/>
                </a:lnTo>
                <a:lnTo>
                  <a:pt x="23042" y="132481"/>
                </a:lnTo>
                <a:lnTo>
                  <a:pt x="23042" y="131521"/>
                </a:lnTo>
                <a:lnTo>
                  <a:pt x="24002" y="130561"/>
                </a:lnTo>
                <a:lnTo>
                  <a:pt x="24002" y="34564"/>
                </a:lnTo>
                <a:lnTo>
                  <a:pt x="23042" y="29763"/>
                </a:lnTo>
                <a:lnTo>
                  <a:pt x="24002" y="29763"/>
                </a:lnTo>
                <a:lnTo>
                  <a:pt x="24963" y="33604"/>
                </a:lnTo>
                <a:lnTo>
                  <a:pt x="26883" y="37444"/>
                </a:lnTo>
                <a:lnTo>
                  <a:pt x="28803" y="42245"/>
                </a:lnTo>
                <a:lnTo>
                  <a:pt x="30723" y="46085"/>
                </a:lnTo>
                <a:lnTo>
                  <a:pt x="32628" y="50886"/>
                </a:lnTo>
                <a:lnTo>
                  <a:pt x="34564" y="53766"/>
                </a:lnTo>
                <a:lnTo>
                  <a:pt x="68153" y="116159"/>
                </a:lnTo>
                <a:lnTo>
                  <a:pt x="70073" y="119999"/>
                </a:lnTo>
                <a:lnTo>
                  <a:pt x="71033" y="122880"/>
                </a:lnTo>
                <a:lnTo>
                  <a:pt x="72953" y="124800"/>
                </a:lnTo>
                <a:lnTo>
                  <a:pt x="73913" y="126720"/>
                </a:lnTo>
                <a:lnTo>
                  <a:pt x="75834" y="128640"/>
                </a:lnTo>
                <a:lnTo>
                  <a:pt x="76794" y="129600"/>
                </a:lnTo>
                <a:lnTo>
                  <a:pt x="78714" y="131521"/>
                </a:lnTo>
                <a:lnTo>
                  <a:pt x="79674" y="132481"/>
                </a:lnTo>
                <a:lnTo>
                  <a:pt x="83515" y="132481"/>
                </a:lnTo>
                <a:lnTo>
                  <a:pt x="85435" y="133441"/>
                </a:lnTo>
                <a:lnTo>
                  <a:pt x="100797" y="133441"/>
                </a:lnTo>
                <a:lnTo>
                  <a:pt x="101757" y="132481"/>
                </a:lnTo>
                <a:lnTo>
                  <a:pt x="104637" y="132481"/>
                </a:lnTo>
                <a:lnTo>
                  <a:pt x="105597" y="131521"/>
                </a:lnTo>
                <a:lnTo>
                  <a:pt x="106558" y="130561"/>
                </a:lnTo>
                <a:lnTo>
                  <a:pt x="107518" y="129600"/>
                </a:lnTo>
                <a:lnTo>
                  <a:pt x="108478" y="128640"/>
                </a:lnTo>
                <a:lnTo>
                  <a:pt x="108478" y="127680"/>
                </a:lnTo>
                <a:lnTo>
                  <a:pt x="109438" y="126720"/>
                </a:lnTo>
                <a:lnTo>
                  <a:pt x="109438" y="1935"/>
                </a:lnTo>
                <a:lnTo>
                  <a:pt x="108478" y="1935"/>
                </a:lnTo>
                <a:lnTo>
                  <a:pt x="108478" y="960"/>
                </a:lnTo>
                <a:lnTo>
                  <a:pt x="107518" y="960"/>
                </a:lnTo>
                <a:lnTo>
                  <a:pt x="106558" y="0"/>
                </a:lnTo>
                <a:lnTo>
                  <a:pt x="89275" y="0"/>
                </a:lnTo>
                <a:lnTo>
                  <a:pt x="88315" y="960"/>
                </a:lnTo>
                <a:lnTo>
                  <a:pt x="87355" y="960"/>
                </a:lnTo>
                <a:lnTo>
                  <a:pt x="86395" y="1935"/>
                </a:lnTo>
                <a:lnTo>
                  <a:pt x="85435" y="1935"/>
                </a:lnTo>
                <a:lnTo>
                  <a:pt x="85435" y="96011"/>
                </a:lnTo>
                <a:lnTo>
                  <a:pt x="84475" y="93131"/>
                </a:lnTo>
                <a:lnTo>
                  <a:pt x="83515" y="90251"/>
                </a:lnTo>
                <a:lnTo>
                  <a:pt x="81594" y="88331"/>
                </a:lnTo>
                <a:lnTo>
                  <a:pt x="80634" y="85450"/>
                </a:lnTo>
                <a:lnTo>
                  <a:pt x="79674" y="82570"/>
                </a:lnTo>
                <a:lnTo>
                  <a:pt x="77754" y="79689"/>
                </a:lnTo>
                <a:lnTo>
                  <a:pt x="76794" y="76809"/>
                </a:lnTo>
                <a:lnTo>
                  <a:pt x="74874" y="73929"/>
                </a:lnTo>
                <a:lnTo>
                  <a:pt x="73913" y="71048"/>
                </a:lnTo>
                <a:lnTo>
                  <a:pt x="71993" y="68168"/>
                </a:lnTo>
                <a:lnTo>
                  <a:pt x="71033" y="65288"/>
                </a:lnTo>
                <a:lnTo>
                  <a:pt x="69113" y="62407"/>
                </a:lnTo>
                <a:lnTo>
                  <a:pt x="43190" y="13441"/>
                </a:lnTo>
                <a:lnTo>
                  <a:pt x="42245" y="11521"/>
                </a:lnTo>
                <a:lnTo>
                  <a:pt x="40309" y="8656"/>
                </a:lnTo>
                <a:lnTo>
                  <a:pt x="39349" y="6720"/>
                </a:lnTo>
                <a:lnTo>
                  <a:pt x="38404" y="5775"/>
                </a:lnTo>
                <a:lnTo>
                  <a:pt x="36469" y="3840"/>
                </a:lnTo>
                <a:lnTo>
                  <a:pt x="35524" y="2880"/>
                </a:lnTo>
                <a:lnTo>
                  <a:pt x="33604" y="1935"/>
                </a:lnTo>
                <a:lnTo>
                  <a:pt x="32628" y="960"/>
                </a:lnTo>
                <a:lnTo>
                  <a:pt x="30723" y="960"/>
                </a:lnTo>
                <a:lnTo>
                  <a:pt x="28803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3840"/>
                </a:lnTo>
                <a:lnTo>
                  <a:pt x="0" y="6720"/>
                </a:lnTo>
                <a:lnTo>
                  <a:pt x="0" y="130561"/>
                </a:lnTo>
                <a:lnTo>
                  <a:pt x="960" y="13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3" name="object 313"/>
          <p:cNvSpPr/>
          <p:nvPr/>
        </p:nvSpPr>
        <p:spPr>
          <a:xfrm>
            <a:off x="5418307" y="1513652"/>
            <a:ext cx="6720" cy="42230"/>
          </a:xfrm>
          <a:custGeom>
            <a:avLst/>
            <a:gdLst/>
            <a:ahLst/>
            <a:cxnLst/>
            <a:rect l="l" t="t" r="r" b="b"/>
            <a:pathLst>
              <a:path w="6720" h="42230">
                <a:moveTo>
                  <a:pt x="5760" y="42230"/>
                </a:moveTo>
                <a:lnTo>
                  <a:pt x="6720" y="16306"/>
                </a:lnTo>
                <a:lnTo>
                  <a:pt x="4800" y="13426"/>
                </a:lnTo>
                <a:lnTo>
                  <a:pt x="2880" y="10546"/>
                </a:lnTo>
                <a:lnTo>
                  <a:pt x="1920" y="7680"/>
                </a:lnTo>
                <a:lnTo>
                  <a:pt x="960" y="3840"/>
                </a:lnTo>
                <a:lnTo>
                  <a:pt x="0" y="0"/>
                </a:lnTo>
                <a:lnTo>
                  <a:pt x="0" y="39349"/>
                </a:lnTo>
                <a:lnTo>
                  <a:pt x="5760" y="422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4" name="object 314"/>
          <p:cNvSpPr/>
          <p:nvPr/>
        </p:nvSpPr>
        <p:spPr>
          <a:xfrm>
            <a:off x="5391439" y="1453164"/>
            <a:ext cx="98877" cy="103677"/>
          </a:xfrm>
          <a:custGeom>
            <a:avLst/>
            <a:gdLst/>
            <a:ahLst/>
            <a:cxnLst/>
            <a:rect l="l" t="t" r="r" b="b"/>
            <a:pathLst>
              <a:path w="98877" h="103677">
                <a:moveTo>
                  <a:pt x="56631" y="82570"/>
                </a:moveTo>
                <a:lnTo>
                  <a:pt x="41269" y="82570"/>
                </a:lnTo>
                <a:lnTo>
                  <a:pt x="38389" y="80634"/>
                </a:lnTo>
                <a:lnTo>
                  <a:pt x="35509" y="78729"/>
                </a:lnTo>
                <a:lnTo>
                  <a:pt x="33588" y="76794"/>
                </a:lnTo>
                <a:lnTo>
                  <a:pt x="32628" y="102717"/>
                </a:lnTo>
                <a:lnTo>
                  <a:pt x="40309" y="103677"/>
                </a:lnTo>
                <a:lnTo>
                  <a:pt x="56631" y="103677"/>
                </a:lnTo>
                <a:lnTo>
                  <a:pt x="64312" y="102717"/>
                </a:lnTo>
                <a:lnTo>
                  <a:pt x="70073" y="99837"/>
                </a:lnTo>
                <a:lnTo>
                  <a:pt x="76794" y="96956"/>
                </a:lnTo>
                <a:lnTo>
                  <a:pt x="81594" y="94076"/>
                </a:lnTo>
                <a:lnTo>
                  <a:pt x="86395" y="89275"/>
                </a:lnTo>
                <a:lnTo>
                  <a:pt x="90220" y="84475"/>
                </a:lnTo>
                <a:lnTo>
                  <a:pt x="93116" y="78729"/>
                </a:lnTo>
                <a:lnTo>
                  <a:pt x="95996" y="72009"/>
                </a:lnTo>
                <a:lnTo>
                  <a:pt x="97916" y="66233"/>
                </a:lnTo>
                <a:lnTo>
                  <a:pt x="98877" y="58567"/>
                </a:lnTo>
                <a:lnTo>
                  <a:pt x="98877" y="43205"/>
                </a:lnTo>
                <a:lnTo>
                  <a:pt x="97916" y="35524"/>
                </a:lnTo>
                <a:lnTo>
                  <a:pt x="95996" y="29763"/>
                </a:lnTo>
                <a:lnTo>
                  <a:pt x="94076" y="23042"/>
                </a:lnTo>
                <a:lnTo>
                  <a:pt x="91196" y="17282"/>
                </a:lnTo>
                <a:lnTo>
                  <a:pt x="87355" y="13441"/>
                </a:lnTo>
                <a:lnTo>
                  <a:pt x="82555" y="8641"/>
                </a:lnTo>
                <a:lnTo>
                  <a:pt x="77754" y="5760"/>
                </a:lnTo>
                <a:lnTo>
                  <a:pt x="71993" y="3840"/>
                </a:lnTo>
                <a:lnTo>
                  <a:pt x="66233" y="960"/>
                </a:lnTo>
                <a:lnTo>
                  <a:pt x="58552" y="0"/>
                </a:lnTo>
                <a:lnTo>
                  <a:pt x="42230" y="0"/>
                </a:lnTo>
                <a:lnTo>
                  <a:pt x="34549" y="1920"/>
                </a:lnTo>
                <a:lnTo>
                  <a:pt x="28788" y="3840"/>
                </a:lnTo>
                <a:lnTo>
                  <a:pt x="22067" y="6720"/>
                </a:lnTo>
                <a:lnTo>
                  <a:pt x="17266" y="10561"/>
                </a:lnTo>
                <a:lnTo>
                  <a:pt x="12481" y="14401"/>
                </a:lnTo>
                <a:lnTo>
                  <a:pt x="8641" y="19202"/>
                </a:lnTo>
                <a:lnTo>
                  <a:pt x="5745" y="24963"/>
                </a:lnTo>
                <a:lnTo>
                  <a:pt x="2865" y="31683"/>
                </a:lnTo>
                <a:lnTo>
                  <a:pt x="960" y="38404"/>
                </a:lnTo>
                <a:lnTo>
                  <a:pt x="0" y="45125"/>
                </a:lnTo>
                <a:lnTo>
                  <a:pt x="0" y="61447"/>
                </a:lnTo>
                <a:lnTo>
                  <a:pt x="960" y="68168"/>
                </a:lnTo>
                <a:lnTo>
                  <a:pt x="2865" y="74889"/>
                </a:lnTo>
                <a:lnTo>
                  <a:pt x="4800" y="80634"/>
                </a:lnTo>
                <a:lnTo>
                  <a:pt x="7680" y="86395"/>
                </a:lnTo>
                <a:lnTo>
                  <a:pt x="11521" y="90236"/>
                </a:lnTo>
                <a:lnTo>
                  <a:pt x="16306" y="95036"/>
                </a:lnTo>
                <a:lnTo>
                  <a:pt x="21107" y="97917"/>
                </a:lnTo>
                <a:lnTo>
                  <a:pt x="26868" y="99837"/>
                </a:lnTo>
                <a:lnTo>
                  <a:pt x="26868" y="47045"/>
                </a:lnTo>
                <a:lnTo>
                  <a:pt x="27828" y="42245"/>
                </a:lnTo>
                <a:lnTo>
                  <a:pt x="27828" y="38404"/>
                </a:lnTo>
                <a:lnTo>
                  <a:pt x="28788" y="34564"/>
                </a:lnTo>
                <a:lnTo>
                  <a:pt x="30708" y="31683"/>
                </a:lnTo>
                <a:lnTo>
                  <a:pt x="32628" y="28803"/>
                </a:lnTo>
                <a:lnTo>
                  <a:pt x="34549" y="25923"/>
                </a:lnTo>
                <a:lnTo>
                  <a:pt x="36469" y="24002"/>
                </a:lnTo>
                <a:lnTo>
                  <a:pt x="39349" y="23042"/>
                </a:lnTo>
                <a:lnTo>
                  <a:pt x="42230" y="21122"/>
                </a:lnTo>
                <a:lnTo>
                  <a:pt x="57591" y="21122"/>
                </a:lnTo>
                <a:lnTo>
                  <a:pt x="60472" y="23042"/>
                </a:lnTo>
                <a:lnTo>
                  <a:pt x="63352" y="24963"/>
                </a:lnTo>
                <a:lnTo>
                  <a:pt x="65272" y="26883"/>
                </a:lnTo>
                <a:lnTo>
                  <a:pt x="67193" y="29763"/>
                </a:lnTo>
                <a:lnTo>
                  <a:pt x="69113" y="32644"/>
                </a:lnTo>
                <a:lnTo>
                  <a:pt x="70073" y="35524"/>
                </a:lnTo>
                <a:lnTo>
                  <a:pt x="71033" y="39364"/>
                </a:lnTo>
                <a:lnTo>
                  <a:pt x="71993" y="43205"/>
                </a:lnTo>
                <a:lnTo>
                  <a:pt x="71993" y="56647"/>
                </a:lnTo>
                <a:lnTo>
                  <a:pt x="71033" y="61447"/>
                </a:lnTo>
                <a:lnTo>
                  <a:pt x="71033" y="65288"/>
                </a:lnTo>
                <a:lnTo>
                  <a:pt x="70073" y="69113"/>
                </a:lnTo>
                <a:lnTo>
                  <a:pt x="68153" y="72009"/>
                </a:lnTo>
                <a:lnTo>
                  <a:pt x="66233" y="74889"/>
                </a:lnTo>
                <a:lnTo>
                  <a:pt x="64312" y="77754"/>
                </a:lnTo>
                <a:lnTo>
                  <a:pt x="62392" y="79674"/>
                </a:lnTo>
                <a:lnTo>
                  <a:pt x="59512" y="80634"/>
                </a:lnTo>
                <a:lnTo>
                  <a:pt x="56631" y="825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5" name="object 315"/>
          <p:cNvSpPr/>
          <p:nvPr/>
        </p:nvSpPr>
        <p:spPr>
          <a:xfrm>
            <a:off x="5510463" y="1453164"/>
            <a:ext cx="59527" cy="101757"/>
          </a:xfrm>
          <a:custGeom>
            <a:avLst/>
            <a:gdLst/>
            <a:ahLst/>
            <a:cxnLst/>
            <a:rect l="l" t="t" r="r" b="b"/>
            <a:pathLst>
              <a:path w="59527" h="101757">
                <a:moveTo>
                  <a:pt x="22082" y="17282"/>
                </a:moveTo>
                <a:lnTo>
                  <a:pt x="22082" y="4800"/>
                </a:lnTo>
                <a:lnTo>
                  <a:pt x="21122" y="3840"/>
                </a:lnTo>
                <a:lnTo>
                  <a:pt x="21122" y="2880"/>
                </a:lnTo>
                <a:lnTo>
                  <a:pt x="18242" y="2880"/>
                </a:lnTo>
                <a:lnTo>
                  <a:pt x="16322" y="1920"/>
                </a:lnTo>
                <a:lnTo>
                  <a:pt x="5760" y="1920"/>
                </a:lnTo>
                <a:lnTo>
                  <a:pt x="4800" y="288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3840"/>
                </a:lnTo>
                <a:lnTo>
                  <a:pt x="960" y="4800"/>
                </a:lnTo>
                <a:lnTo>
                  <a:pt x="0" y="4800"/>
                </a:lnTo>
                <a:lnTo>
                  <a:pt x="0" y="98877"/>
                </a:lnTo>
                <a:lnTo>
                  <a:pt x="960" y="99837"/>
                </a:lnTo>
                <a:lnTo>
                  <a:pt x="1920" y="100797"/>
                </a:lnTo>
                <a:lnTo>
                  <a:pt x="3840" y="100797"/>
                </a:lnTo>
                <a:lnTo>
                  <a:pt x="4800" y="101757"/>
                </a:lnTo>
                <a:lnTo>
                  <a:pt x="21122" y="101757"/>
                </a:lnTo>
                <a:lnTo>
                  <a:pt x="22082" y="100797"/>
                </a:lnTo>
                <a:lnTo>
                  <a:pt x="24002" y="100797"/>
                </a:lnTo>
                <a:lnTo>
                  <a:pt x="24963" y="99837"/>
                </a:lnTo>
                <a:lnTo>
                  <a:pt x="25923" y="99837"/>
                </a:lnTo>
                <a:lnTo>
                  <a:pt x="25923" y="40325"/>
                </a:lnTo>
                <a:lnTo>
                  <a:pt x="27843" y="37444"/>
                </a:lnTo>
                <a:lnTo>
                  <a:pt x="29763" y="35524"/>
                </a:lnTo>
                <a:lnTo>
                  <a:pt x="31683" y="32644"/>
                </a:lnTo>
                <a:lnTo>
                  <a:pt x="33604" y="30723"/>
                </a:lnTo>
                <a:lnTo>
                  <a:pt x="34564" y="29763"/>
                </a:lnTo>
                <a:lnTo>
                  <a:pt x="36484" y="27843"/>
                </a:lnTo>
                <a:lnTo>
                  <a:pt x="38404" y="26883"/>
                </a:lnTo>
                <a:lnTo>
                  <a:pt x="39364" y="25923"/>
                </a:lnTo>
                <a:lnTo>
                  <a:pt x="41285" y="24963"/>
                </a:lnTo>
                <a:lnTo>
                  <a:pt x="50886" y="24963"/>
                </a:lnTo>
                <a:lnTo>
                  <a:pt x="51846" y="25923"/>
                </a:lnTo>
                <a:lnTo>
                  <a:pt x="52806" y="25923"/>
                </a:lnTo>
                <a:lnTo>
                  <a:pt x="53766" y="26883"/>
                </a:lnTo>
                <a:lnTo>
                  <a:pt x="56647" y="26883"/>
                </a:lnTo>
                <a:lnTo>
                  <a:pt x="57607" y="25923"/>
                </a:lnTo>
                <a:lnTo>
                  <a:pt x="58567" y="24963"/>
                </a:lnTo>
                <a:lnTo>
                  <a:pt x="58567" y="21122"/>
                </a:lnTo>
                <a:lnTo>
                  <a:pt x="59527" y="19202"/>
                </a:lnTo>
                <a:lnTo>
                  <a:pt x="59527" y="8641"/>
                </a:lnTo>
                <a:lnTo>
                  <a:pt x="58567" y="7680"/>
                </a:lnTo>
                <a:lnTo>
                  <a:pt x="58567" y="3840"/>
                </a:lnTo>
                <a:lnTo>
                  <a:pt x="57607" y="3840"/>
                </a:lnTo>
                <a:lnTo>
                  <a:pt x="57607" y="2880"/>
                </a:lnTo>
                <a:lnTo>
                  <a:pt x="56647" y="1920"/>
                </a:lnTo>
                <a:lnTo>
                  <a:pt x="55686" y="1920"/>
                </a:lnTo>
                <a:lnTo>
                  <a:pt x="54726" y="960"/>
                </a:lnTo>
                <a:lnTo>
                  <a:pt x="51846" y="960"/>
                </a:lnTo>
                <a:lnTo>
                  <a:pt x="50886" y="0"/>
                </a:lnTo>
                <a:lnTo>
                  <a:pt x="45125" y="0"/>
                </a:lnTo>
                <a:lnTo>
                  <a:pt x="43205" y="960"/>
                </a:lnTo>
                <a:lnTo>
                  <a:pt x="41285" y="960"/>
                </a:lnTo>
                <a:lnTo>
                  <a:pt x="39364" y="1920"/>
                </a:lnTo>
                <a:lnTo>
                  <a:pt x="37444" y="2880"/>
                </a:lnTo>
                <a:lnTo>
                  <a:pt x="35524" y="3840"/>
                </a:lnTo>
                <a:lnTo>
                  <a:pt x="33604" y="4800"/>
                </a:lnTo>
                <a:lnTo>
                  <a:pt x="30723" y="6720"/>
                </a:lnTo>
                <a:lnTo>
                  <a:pt x="28803" y="8641"/>
                </a:lnTo>
                <a:lnTo>
                  <a:pt x="26883" y="11521"/>
                </a:lnTo>
                <a:lnTo>
                  <a:pt x="24963" y="14401"/>
                </a:lnTo>
                <a:lnTo>
                  <a:pt x="22082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6" name="object 316"/>
          <p:cNvSpPr/>
          <p:nvPr/>
        </p:nvSpPr>
        <p:spPr>
          <a:xfrm>
            <a:off x="5574792" y="1431096"/>
            <a:ext cx="65272" cy="125745"/>
          </a:xfrm>
          <a:custGeom>
            <a:avLst/>
            <a:gdLst/>
            <a:ahLst/>
            <a:cxnLst/>
            <a:rect l="l" t="t" r="r" b="b"/>
            <a:pathLst>
              <a:path w="65272" h="125745">
                <a:moveTo>
                  <a:pt x="18227" y="944"/>
                </a:moveTo>
                <a:lnTo>
                  <a:pt x="16322" y="1904"/>
                </a:lnTo>
                <a:lnTo>
                  <a:pt x="15346" y="2880"/>
                </a:lnTo>
                <a:lnTo>
                  <a:pt x="15346" y="24947"/>
                </a:lnTo>
                <a:lnTo>
                  <a:pt x="2880" y="24947"/>
                </a:lnTo>
                <a:lnTo>
                  <a:pt x="1920" y="25908"/>
                </a:lnTo>
                <a:lnTo>
                  <a:pt x="960" y="26868"/>
                </a:lnTo>
                <a:lnTo>
                  <a:pt x="960" y="28788"/>
                </a:lnTo>
                <a:lnTo>
                  <a:pt x="0" y="29748"/>
                </a:lnTo>
                <a:lnTo>
                  <a:pt x="0" y="39349"/>
                </a:lnTo>
                <a:lnTo>
                  <a:pt x="960" y="41269"/>
                </a:lnTo>
                <a:lnTo>
                  <a:pt x="960" y="43190"/>
                </a:lnTo>
                <a:lnTo>
                  <a:pt x="1920" y="45110"/>
                </a:lnTo>
                <a:lnTo>
                  <a:pt x="2880" y="46070"/>
                </a:lnTo>
                <a:lnTo>
                  <a:pt x="15346" y="46070"/>
                </a:lnTo>
                <a:lnTo>
                  <a:pt x="15346" y="102702"/>
                </a:lnTo>
                <a:lnTo>
                  <a:pt x="17282" y="107502"/>
                </a:lnTo>
                <a:lnTo>
                  <a:pt x="18227" y="111343"/>
                </a:lnTo>
                <a:lnTo>
                  <a:pt x="20162" y="115183"/>
                </a:lnTo>
                <a:lnTo>
                  <a:pt x="22067" y="117104"/>
                </a:lnTo>
                <a:lnTo>
                  <a:pt x="24963" y="119984"/>
                </a:lnTo>
                <a:lnTo>
                  <a:pt x="27843" y="121904"/>
                </a:lnTo>
                <a:lnTo>
                  <a:pt x="31683" y="123825"/>
                </a:lnTo>
                <a:lnTo>
                  <a:pt x="35509" y="124785"/>
                </a:lnTo>
                <a:lnTo>
                  <a:pt x="40309" y="125745"/>
                </a:lnTo>
                <a:lnTo>
                  <a:pt x="48950" y="125745"/>
                </a:lnTo>
                <a:lnTo>
                  <a:pt x="50871" y="124785"/>
                </a:lnTo>
                <a:lnTo>
                  <a:pt x="54711" y="124785"/>
                </a:lnTo>
                <a:lnTo>
                  <a:pt x="55671" y="123825"/>
                </a:lnTo>
                <a:lnTo>
                  <a:pt x="57591" y="123825"/>
                </a:lnTo>
                <a:lnTo>
                  <a:pt x="59512" y="122864"/>
                </a:lnTo>
                <a:lnTo>
                  <a:pt x="60472" y="122864"/>
                </a:lnTo>
                <a:lnTo>
                  <a:pt x="61432" y="121904"/>
                </a:lnTo>
                <a:lnTo>
                  <a:pt x="62392" y="121904"/>
                </a:lnTo>
                <a:lnTo>
                  <a:pt x="63352" y="120944"/>
                </a:lnTo>
                <a:lnTo>
                  <a:pt x="63352" y="119984"/>
                </a:lnTo>
                <a:lnTo>
                  <a:pt x="64312" y="119024"/>
                </a:lnTo>
                <a:lnTo>
                  <a:pt x="64312" y="118064"/>
                </a:lnTo>
                <a:lnTo>
                  <a:pt x="65272" y="116144"/>
                </a:lnTo>
                <a:lnTo>
                  <a:pt x="65272" y="105582"/>
                </a:lnTo>
                <a:lnTo>
                  <a:pt x="64312" y="104637"/>
                </a:lnTo>
                <a:lnTo>
                  <a:pt x="64312" y="102702"/>
                </a:lnTo>
                <a:lnTo>
                  <a:pt x="63352" y="101742"/>
                </a:lnTo>
                <a:lnTo>
                  <a:pt x="59512" y="101742"/>
                </a:lnTo>
                <a:lnTo>
                  <a:pt x="59512" y="102702"/>
                </a:lnTo>
                <a:lnTo>
                  <a:pt x="56631" y="102702"/>
                </a:lnTo>
                <a:lnTo>
                  <a:pt x="55671" y="103662"/>
                </a:lnTo>
                <a:lnTo>
                  <a:pt x="47990" y="103662"/>
                </a:lnTo>
                <a:lnTo>
                  <a:pt x="45110" y="102702"/>
                </a:lnTo>
                <a:lnTo>
                  <a:pt x="43190" y="99822"/>
                </a:lnTo>
                <a:lnTo>
                  <a:pt x="42230" y="97917"/>
                </a:lnTo>
                <a:lnTo>
                  <a:pt x="41269" y="94076"/>
                </a:lnTo>
                <a:lnTo>
                  <a:pt x="41269" y="46070"/>
                </a:lnTo>
                <a:lnTo>
                  <a:pt x="62392" y="46070"/>
                </a:lnTo>
                <a:lnTo>
                  <a:pt x="63352" y="45110"/>
                </a:lnTo>
                <a:lnTo>
                  <a:pt x="64312" y="43190"/>
                </a:lnTo>
                <a:lnTo>
                  <a:pt x="65272" y="41269"/>
                </a:lnTo>
                <a:lnTo>
                  <a:pt x="65272" y="29748"/>
                </a:lnTo>
                <a:lnTo>
                  <a:pt x="64312" y="28788"/>
                </a:lnTo>
                <a:lnTo>
                  <a:pt x="64312" y="26868"/>
                </a:lnTo>
                <a:lnTo>
                  <a:pt x="63352" y="25908"/>
                </a:lnTo>
                <a:lnTo>
                  <a:pt x="62392" y="24947"/>
                </a:lnTo>
                <a:lnTo>
                  <a:pt x="41269" y="24947"/>
                </a:lnTo>
                <a:lnTo>
                  <a:pt x="41269" y="2880"/>
                </a:lnTo>
                <a:lnTo>
                  <a:pt x="40309" y="2880"/>
                </a:lnTo>
                <a:lnTo>
                  <a:pt x="40309" y="1904"/>
                </a:lnTo>
                <a:lnTo>
                  <a:pt x="39349" y="944"/>
                </a:lnTo>
                <a:lnTo>
                  <a:pt x="37429" y="944"/>
                </a:lnTo>
                <a:lnTo>
                  <a:pt x="36469" y="0"/>
                </a:lnTo>
                <a:lnTo>
                  <a:pt x="20162" y="0"/>
                </a:lnTo>
                <a:lnTo>
                  <a:pt x="19187" y="944"/>
                </a:lnTo>
                <a:lnTo>
                  <a:pt x="18227" y="9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7" name="object 317"/>
          <p:cNvSpPr/>
          <p:nvPr/>
        </p:nvSpPr>
        <p:spPr>
          <a:xfrm>
            <a:off x="5658307" y="1411894"/>
            <a:ext cx="88315" cy="143027"/>
          </a:xfrm>
          <a:custGeom>
            <a:avLst/>
            <a:gdLst/>
            <a:ahLst/>
            <a:cxnLst/>
            <a:rect l="l" t="t" r="r" b="b"/>
            <a:pathLst>
              <a:path w="88315" h="143027">
                <a:moveTo>
                  <a:pt x="47030" y="64312"/>
                </a:moveTo>
                <a:lnTo>
                  <a:pt x="51831" y="64312"/>
                </a:lnTo>
                <a:lnTo>
                  <a:pt x="53751" y="65272"/>
                </a:lnTo>
                <a:lnTo>
                  <a:pt x="55671" y="66233"/>
                </a:lnTo>
                <a:lnTo>
                  <a:pt x="57591" y="68153"/>
                </a:lnTo>
                <a:lnTo>
                  <a:pt x="58552" y="70073"/>
                </a:lnTo>
                <a:lnTo>
                  <a:pt x="59512" y="71993"/>
                </a:lnTo>
                <a:lnTo>
                  <a:pt x="60472" y="73914"/>
                </a:lnTo>
                <a:lnTo>
                  <a:pt x="61432" y="75834"/>
                </a:lnTo>
                <a:lnTo>
                  <a:pt x="62392" y="78714"/>
                </a:lnTo>
                <a:lnTo>
                  <a:pt x="62392" y="140147"/>
                </a:lnTo>
                <a:lnTo>
                  <a:pt x="63352" y="141107"/>
                </a:lnTo>
                <a:lnTo>
                  <a:pt x="64312" y="142067"/>
                </a:lnTo>
                <a:lnTo>
                  <a:pt x="66233" y="142067"/>
                </a:lnTo>
                <a:lnTo>
                  <a:pt x="67193" y="143027"/>
                </a:lnTo>
                <a:lnTo>
                  <a:pt x="83515" y="143027"/>
                </a:lnTo>
                <a:lnTo>
                  <a:pt x="84475" y="142067"/>
                </a:lnTo>
                <a:lnTo>
                  <a:pt x="86395" y="142067"/>
                </a:lnTo>
                <a:lnTo>
                  <a:pt x="87355" y="141107"/>
                </a:lnTo>
                <a:lnTo>
                  <a:pt x="88315" y="140147"/>
                </a:lnTo>
                <a:lnTo>
                  <a:pt x="88315" y="75834"/>
                </a:lnTo>
                <a:lnTo>
                  <a:pt x="87355" y="70073"/>
                </a:lnTo>
                <a:lnTo>
                  <a:pt x="86395" y="65272"/>
                </a:lnTo>
                <a:lnTo>
                  <a:pt x="85435" y="60472"/>
                </a:lnTo>
                <a:lnTo>
                  <a:pt x="83515" y="56631"/>
                </a:lnTo>
                <a:lnTo>
                  <a:pt x="80634" y="52791"/>
                </a:lnTo>
                <a:lnTo>
                  <a:pt x="77754" y="49911"/>
                </a:lnTo>
                <a:lnTo>
                  <a:pt x="74874" y="47030"/>
                </a:lnTo>
                <a:lnTo>
                  <a:pt x="70073" y="44150"/>
                </a:lnTo>
                <a:lnTo>
                  <a:pt x="66233" y="42230"/>
                </a:lnTo>
                <a:lnTo>
                  <a:pt x="60472" y="41269"/>
                </a:lnTo>
                <a:lnTo>
                  <a:pt x="49911" y="41269"/>
                </a:lnTo>
                <a:lnTo>
                  <a:pt x="44150" y="42230"/>
                </a:lnTo>
                <a:lnTo>
                  <a:pt x="40309" y="45110"/>
                </a:lnTo>
                <a:lnTo>
                  <a:pt x="35524" y="47030"/>
                </a:lnTo>
                <a:lnTo>
                  <a:pt x="30723" y="49911"/>
                </a:lnTo>
                <a:lnTo>
                  <a:pt x="26883" y="54711"/>
                </a:lnTo>
                <a:lnTo>
                  <a:pt x="26883" y="2865"/>
                </a:lnTo>
                <a:lnTo>
                  <a:pt x="25908" y="2865"/>
                </a:lnTo>
                <a:lnTo>
                  <a:pt x="25908" y="1920"/>
                </a:lnTo>
                <a:lnTo>
                  <a:pt x="24963" y="1920"/>
                </a:lnTo>
                <a:lnTo>
                  <a:pt x="24963" y="960"/>
                </a:lnTo>
                <a:lnTo>
                  <a:pt x="24002" y="960"/>
                </a:lnTo>
                <a:lnTo>
                  <a:pt x="23042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65"/>
                </a:lnTo>
                <a:lnTo>
                  <a:pt x="0" y="2865"/>
                </a:lnTo>
                <a:lnTo>
                  <a:pt x="0" y="140147"/>
                </a:lnTo>
                <a:lnTo>
                  <a:pt x="960" y="140147"/>
                </a:lnTo>
                <a:lnTo>
                  <a:pt x="960" y="141107"/>
                </a:lnTo>
                <a:lnTo>
                  <a:pt x="1920" y="141107"/>
                </a:lnTo>
                <a:lnTo>
                  <a:pt x="1920" y="142067"/>
                </a:lnTo>
                <a:lnTo>
                  <a:pt x="3840" y="142067"/>
                </a:lnTo>
                <a:lnTo>
                  <a:pt x="5760" y="143027"/>
                </a:lnTo>
                <a:lnTo>
                  <a:pt x="21122" y="143027"/>
                </a:lnTo>
                <a:lnTo>
                  <a:pt x="23042" y="142067"/>
                </a:lnTo>
                <a:lnTo>
                  <a:pt x="24963" y="142067"/>
                </a:lnTo>
                <a:lnTo>
                  <a:pt x="24963" y="141107"/>
                </a:lnTo>
                <a:lnTo>
                  <a:pt x="25908" y="141107"/>
                </a:lnTo>
                <a:lnTo>
                  <a:pt x="25908" y="140147"/>
                </a:lnTo>
                <a:lnTo>
                  <a:pt x="26883" y="139186"/>
                </a:lnTo>
                <a:lnTo>
                  <a:pt x="26883" y="77754"/>
                </a:lnTo>
                <a:lnTo>
                  <a:pt x="29748" y="73914"/>
                </a:lnTo>
                <a:lnTo>
                  <a:pt x="33588" y="70073"/>
                </a:lnTo>
                <a:lnTo>
                  <a:pt x="36469" y="67193"/>
                </a:lnTo>
                <a:lnTo>
                  <a:pt x="40309" y="65272"/>
                </a:lnTo>
                <a:lnTo>
                  <a:pt x="43190" y="64312"/>
                </a:lnTo>
                <a:lnTo>
                  <a:pt x="47030" y="6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8" name="object 318"/>
          <p:cNvSpPr/>
          <p:nvPr/>
        </p:nvSpPr>
        <p:spPr>
          <a:xfrm>
            <a:off x="5245516" y="1585645"/>
            <a:ext cx="513581" cy="0"/>
          </a:xfrm>
          <a:custGeom>
            <a:avLst/>
            <a:gdLst/>
            <a:ahLst/>
            <a:cxnLst/>
            <a:rect l="l" t="t" r="r" b="b"/>
            <a:pathLst>
              <a:path w="513581" h="0">
                <a:moveTo>
                  <a:pt x="0" y="0"/>
                </a:moveTo>
                <a:lnTo>
                  <a:pt x="513581" y="0"/>
                </a:lnTo>
              </a:path>
            </a:pathLst>
          </a:custGeom>
          <a:ln w="1471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9" name="object 319"/>
          <p:cNvSpPr/>
          <p:nvPr/>
        </p:nvSpPr>
        <p:spPr>
          <a:xfrm>
            <a:off x="1811700" y="1419575"/>
            <a:ext cx="87355" cy="137266"/>
          </a:xfrm>
          <a:custGeom>
            <a:avLst/>
            <a:gdLst/>
            <a:ahLst/>
            <a:cxnLst/>
            <a:rect l="l" t="t" r="r" b="b"/>
            <a:pathLst>
              <a:path w="87355" h="137266">
                <a:moveTo>
                  <a:pt x="79674" y="13426"/>
                </a:moveTo>
                <a:lnTo>
                  <a:pt x="78714" y="11521"/>
                </a:lnTo>
                <a:lnTo>
                  <a:pt x="78714" y="9585"/>
                </a:lnTo>
                <a:lnTo>
                  <a:pt x="77754" y="8625"/>
                </a:lnTo>
                <a:lnTo>
                  <a:pt x="76809" y="7680"/>
                </a:lnTo>
                <a:lnTo>
                  <a:pt x="75834" y="6705"/>
                </a:lnTo>
                <a:lnTo>
                  <a:pt x="74874" y="5745"/>
                </a:lnTo>
                <a:lnTo>
                  <a:pt x="72969" y="4785"/>
                </a:lnTo>
                <a:lnTo>
                  <a:pt x="71033" y="3840"/>
                </a:lnTo>
                <a:lnTo>
                  <a:pt x="68153" y="2865"/>
                </a:lnTo>
                <a:lnTo>
                  <a:pt x="65272" y="1904"/>
                </a:lnTo>
                <a:lnTo>
                  <a:pt x="62407" y="960"/>
                </a:lnTo>
                <a:lnTo>
                  <a:pt x="59527" y="960"/>
                </a:lnTo>
                <a:lnTo>
                  <a:pt x="56647" y="0"/>
                </a:lnTo>
                <a:lnTo>
                  <a:pt x="35524" y="0"/>
                </a:lnTo>
                <a:lnTo>
                  <a:pt x="29763" y="1904"/>
                </a:lnTo>
                <a:lnTo>
                  <a:pt x="24003" y="3840"/>
                </a:lnTo>
                <a:lnTo>
                  <a:pt x="19202" y="5745"/>
                </a:lnTo>
                <a:lnTo>
                  <a:pt x="15361" y="8625"/>
                </a:lnTo>
                <a:lnTo>
                  <a:pt x="11521" y="12466"/>
                </a:lnTo>
                <a:lnTo>
                  <a:pt x="8641" y="16306"/>
                </a:lnTo>
                <a:lnTo>
                  <a:pt x="5760" y="21107"/>
                </a:lnTo>
                <a:lnTo>
                  <a:pt x="3840" y="25907"/>
                </a:lnTo>
                <a:lnTo>
                  <a:pt x="2880" y="31668"/>
                </a:lnTo>
                <a:lnTo>
                  <a:pt x="2880" y="47990"/>
                </a:lnTo>
                <a:lnTo>
                  <a:pt x="4800" y="51831"/>
                </a:lnTo>
                <a:lnTo>
                  <a:pt x="6720" y="55671"/>
                </a:lnTo>
                <a:lnTo>
                  <a:pt x="8641" y="59512"/>
                </a:lnTo>
                <a:lnTo>
                  <a:pt x="11521" y="62392"/>
                </a:lnTo>
                <a:lnTo>
                  <a:pt x="14401" y="65272"/>
                </a:lnTo>
                <a:lnTo>
                  <a:pt x="17282" y="68153"/>
                </a:lnTo>
                <a:lnTo>
                  <a:pt x="20162" y="70073"/>
                </a:lnTo>
                <a:lnTo>
                  <a:pt x="24003" y="71993"/>
                </a:lnTo>
                <a:lnTo>
                  <a:pt x="26883" y="73913"/>
                </a:lnTo>
                <a:lnTo>
                  <a:pt x="30723" y="75834"/>
                </a:lnTo>
                <a:lnTo>
                  <a:pt x="34564" y="76794"/>
                </a:lnTo>
                <a:lnTo>
                  <a:pt x="37444" y="78714"/>
                </a:lnTo>
                <a:lnTo>
                  <a:pt x="41285" y="80634"/>
                </a:lnTo>
                <a:lnTo>
                  <a:pt x="44165" y="81594"/>
                </a:lnTo>
                <a:lnTo>
                  <a:pt x="48006" y="83515"/>
                </a:lnTo>
                <a:lnTo>
                  <a:pt x="49926" y="85435"/>
                </a:lnTo>
                <a:lnTo>
                  <a:pt x="52806" y="86395"/>
                </a:lnTo>
                <a:lnTo>
                  <a:pt x="54726" y="88315"/>
                </a:lnTo>
                <a:lnTo>
                  <a:pt x="56647" y="91196"/>
                </a:lnTo>
                <a:lnTo>
                  <a:pt x="58567" y="93101"/>
                </a:lnTo>
                <a:lnTo>
                  <a:pt x="59527" y="95036"/>
                </a:lnTo>
                <a:lnTo>
                  <a:pt x="59527" y="100782"/>
                </a:lnTo>
                <a:lnTo>
                  <a:pt x="58567" y="103662"/>
                </a:lnTo>
                <a:lnTo>
                  <a:pt x="57591" y="105597"/>
                </a:lnTo>
                <a:lnTo>
                  <a:pt x="56647" y="107502"/>
                </a:lnTo>
                <a:lnTo>
                  <a:pt x="55686" y="109438"/>
                </a:lnTo>
                <a:lnTo>
                  <a:pt x="53751" y="111343"/>
                </a:lnTo>
                <a:lnTo>
                  <a:pt x="51846" y="112318"/>
                </a:lnTo>
                <a:lnTo>
                  <a:pt x="48966" y="113263"/>
                </a:lnTo>
                <a:lnTo>
                  <a:pt x="47045" y="114223"/>
                </a:lnTo>
                <a:lnTo>
                  <a:pt x="44165" y="115183"/>
                </a:lnTo>
                <a:lnTo>
                  <a:pt x="28803" y="115183"/>
                </a:lnTo>
                <a:lnTo>
                  <a:pt x="24963" y="114223"/>
                </a:lnTo>
                <a:lnTo>
                  <a:pt x="21122" y="112318"/>
                </a:lnTo>
                <a:lnTo>
                  <a:pt x="17282" y="111343"/>
                </a:lnTo>
                <a:lnTo>
                  <a:pt x="15361" y="110383"/>
                </a:lnTo>
                <a:lnTo>
                  <a:pt x="12481" y="108478"/>
                </a:lnTo>
                <a:lnTo>
                  <a:pt x="9601" y="107502"/>
                </a:lnTo>
                <a:lnTo>
                  <a:pt x="7680" y="106542"/>
                </a:lnTo>
                <a:lnTo>
                  <a:pt x="6720" y="104622"/>
                </a:lnTo>
                <a:lnTo>
                  <a:pt x="2880" y="104622"/>
                </a:lnTo>
                <a:lnTo>
                  <a:pt x="1920" y="105597"/>
                </a:lnTo>
                <a:lnTo>
                  <a:pt x="960" y="106542"/>
                </a:lnTo>
                <a:lnTo>
                  <a:pt x="960" y="109438"/>
                </a:lnTo>
                <a:lnTo>
                  <a:pt x="0" y="110383"/>
                </a:lnTo>
                <a:lnTo>
                  <a:pt x="0" y="121904"/>
                </a:lnTo>
                <a:lnTo>
                  <a:pt x="960" y="122864"/>
                </a:lnTo>
                <a:lnTo>
                  <a:pt x="960" y="124785"/>
                </a:lnTo>
                <a:lnTo>
                  <a:pt x="1920" y="125745"/>
                </a:lnTo>
                <a:lnTo>
                  <a:pt x="2880" y="126705"/>
                </a:lnTo>
                <a:lnTo>
                  <a:pt x="3840" y="127665"/>
                </a:lnTo>
                <a:lnTo>
                  <a:pt x="4800" y="128625"/>
                </a:lnTo>
                <a:lnTo>
                  <a:pt x="6720" y="129585"/>
                </a:lnTo>
                <a:lnTo>
                  <a:pt x="8641" y="131505"/>
                </a:lnTo>
                <a:lnTo>
                  <a:pt x="11521" y="132466"/>
                </a:lnTo>
                <a:lnTo>
                  <a:pt x="14401" y="133426"/>
                </a:lnTo>
                <a:lnTo>
                  <a:pt x="17282" y="134386"/>
                </a:lnTo>
                <a:lnTo>
                  <a:pt x="21122" y="135346"/>
                </a:lnTo>
                <a:lnTo>
                  <a:pt x="24963" y="136306"/>
                </a:lnTo>
                <a:lnTo>
                  <a:pt x="28803" y="137266"/>
                </a:lnTo>
                <a:lnTo>
                  <a:pt x="45125" y="137266"/>
                </a:lnTo>
                <a:lnTo>
                  <a:pt x="50886" y="136306"/>
                </a:lnTo>
                <a:lnTo>
                  <a:pt x="56647" y="134386"/>
                </a:lnTo>
                <a:lnTo>
                  <a:pt x="63367" y="132466"/>
                </a:lnTo>
                <a:lnTo>
                  <a:pt x="68153" y="130545"/>
                </a:lnTo>
                <a:lnTo>
                  <a:pt x="72969" y="126705"/>
                </a:lnTo>
                <a:lnTo>
                  <a:pt x="76809" y="122864"/>
                </a:lnTo>
                <a:lnTo>
                  <a:pt x="80650" y="119024"/>
                </a:lnTo>
                <a:lnTo>
                  <a:pt x="83515" y="113263"/>
                </a:lnTo>
                <a:lnTo>
                  <a:pt x="86395" y="108478"/>
                </a:lnTo>
                <a:lnTo>
                  <a:pt x="87355" y="101757"/>
                </a:lnTo>
                <a:lnTo>
                  <a:pt x="87355" y="89260"/>
                </a:lnTo>
                <a:lnTo>
                  <a:pt x="86395" y="85435"/>
                </a:lnTo>
                <a:lnTo>
                  <a:pt x="84475" y="81594"/>
                </a:lnTo>
                <a:lnTo>
                  <a:pt x="83515" y="76794"/>
                </a:lnTo>
                <a:lnTo>
                  <a:pt x="80650" y="73913"/>
                </a:lnTo>
                <a:lnTo>
                  <a:pt x="77754" y="71033"/>
                </a:lnTo>
                <a:lnTo>
                  <a:pt x="75834" y="68153"/>
                </a:lnTo>
                <a:lnTo>
                  <a:pt x="71993" y="65272"/>
                </a:lnTo>
                <a:lnTo>
                  <a:pt x="69128" y="63352"/>
                </a:lnTo>
                <a:lnTo>
                  <a:pt x="65272" y="61432"/>
                </a:lnTo>
                <a:lnTo>
                  <a:pt x="62407" y="59512"/>
                </a:lnTo>
                <a:lnTo>
                  <a:pt x="58567" y="57591"/>
                </a:lnTo>
                <a:lnTo>
                  <a:pt x="54726" y="55671"/>
                </a:lnTo>
                <a:lnTo>
                  <a:pt x="51846" y="54711"/>
                </a:lnTo>
                <a:lnTo>
                  <a:pt x="48006" y="52791"/>
                </a:lnTo>
                <a:lnTo>
                  <a:pt x="44165" y="51831"/>
                </a:lnTo>
                <a:lnTo>
                  <a:pt x="41285" y="49910"/>
                </a:lnTo>
                <a:lnTo>
                  <a:pt x="38404" y="47990"/>
                </a:lnTo>
                <a:lnTo>
                  <a:pt x="36484" y="47030"/>
                </a:lnTo>
                <a:lnTo>
                  <a:pt x="33604" y="45110"/>
                </a:lnTo>
                <a:lnTo>
                  <a:pt x="32644" y="42230"/>
                </a:lnTo>
                <a:lnTo>
                  <a:pt x="30723" y="40309"/>
                </a:lnTo>
                <a:lnTo>
                  <a:pt x="29763" y="37429"/>
                </a:lnTo>
                <a:lnTo>
                  <a:pt x="29763" y="32628"/>
                </a:lnTo>
                <a:lnTo>
                  <a:pt x="30723" y="30708"/>
                </a:lnTo>
                <a:lnTo>
                  <a:pt x="30723" y="28788"/>
                </a:lnTo>
                <a:lnTo>
                  <a:pt x="31683" y="27828"/>
                </a:lnTo>
                <a:lnTo>
                  <a:pt x="32644" y="25907"/>
                </a:lnTo>
                <a:lnTo>
                  <a:pt x="34564" y="24947"/>
                </a:lnTo>
                <a:lnTo>
                  <a:pt x="35524" y="23027"/>
                </a:lnTo>
                <a:lnTo>
                  <a:pt x="37444" y="22067"/>
                </a:lnTo>
                <a:lnTo>
                  <a:pt x="39364" y="22067"/>
                </a:lnTo>
                <a:lnTo>
                  <a:pt x="42245" y="21107"/>
                </a:lnTo>
                <a:lnTo>
                  <a:pt x="45125" y="20147"/>
                </a:lnTo>
                <a:lnTo>
                  <a:pt x="50886" y="20147"/>
                </a:lnTo>
                <a:lnTo>
                  <a:pt x="54726" y="21107"/>
                </a:lnTo>
                <a:lnTo>
                  <a:pt x="57591" y="22067"/>
                </a:lnTo>
                <a:lnTo>
                  <a:pt x="61432" y="23027"/>
                </a:lnTo>
                <a:lnTo>
                  <a:pt x="64312" y="23987"/>
                </a:lnTo>
                <a:lnTo>
                  <a:pt x="66248" y="24947"/>
                </a:lnTo>
                <a:lnTo>
                  <a:pt x="69128" y="25907"/>
                </a:lnTo>
                <a:lnTo>
                  <a:pt x="71033" y="26868"/>
                </a:lnTo>
                <a:lnTo>
                  <a:pt x="71993" y="27828"/>
                </a:lnTo>
                <a:lnTo>
                  <a:pt x="73929" y="28788"/>
                </a:lnTo>
                <a:lnTo>
                  <a:pt x="74874" y="29748"/>
                </a:lnTo>
                <a:lnTo>
                  <a:pt x="77754" y="29748"/>
                </a:lnTo>
                <a:lnTo>
                  <a:pt x="77754" y="28788"/>
                </a:lnTo>
                <a:lnTo>
                  <a:pt x="78714" y="27828"/>
                </a:lnTo>
                <a:lnTo>
                  <a:pt x="78714" y="25907"/>
                </a:lnTo>
                <a:lnTo>
                  <a:pt x="79674" y="24947"/>
                </a:lnTo>
                <a:lnTo>
                  <a:pt x="79674" y="13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0" name="object 320"/>
          <p:cNvSpPr/>
          <p:nvPr/>
        </p:nvSpPr>
        <p:spPr>
          <a:xfrm>
            <a:off x="1912498" y="1453164"/>
            <a:ext cx="98877" cy="103677"/>
          </a:xfrm>
          <a:custGeom>
            <a:avLst/>
            <a:gdLst/>
            <a:ahLst/>
            <a:cxnLst/>
            <a:rect l="l" t="t" r="r" b="b"/>
            <a:pathLst>
              <a:path w="98877" h="103677">
                <a:moveTo>
                  <a:pt x="56647" y="82570"/>
                </a:moveTo>
                <a:lnTo>
                  <a:pt x="41285" y="82570"/>
                </a:lnTo>
                <a:lnTo>
                  <a:pt x="38404" y="80634"/>
                </a:lnTo>
                <a:lnTo>
                  <a:pt x="35524" y="78729"/>
                </a:lnTo>
                <a:lnTo>
                  <a:pt x="33604" y="76794"/>
                </a:lnTo>
                <a:lnTo>
                  <a:pt x="32644" y="102717"/>
                </a:lnTo>
                <a:lnTo>
                  <a:pt x="40325" y="103677"/>
                </a:lnTo>
                <a:lnTo>
                  <a:pt x="56647" y="103677"/>
                </a:lnTo>
                <a:lnTo>
                  <a:pt x="64328" y="102717"/>
                </a:lnTo>
                <a:lnTo>
                  <a:pt x="70088" y="99837"/>
                </a:lnTo>
                <a:lnTo>
                  <a:pt x="76794" y="96956"/>
                </a:lnTo>
                <a:lnTo>
                  <a:pt x="81594" y="94076"/>
                </a:lnTo>
                <a:lnTo>
                  <a:pt x="86395" y="89275"/>
                </a:lnTo>
                <a:lnTo>
                  <a:pt x="90236" y="84475"/>
                </a:lnTo>
                <a:lnTo>
                  <a:pt x="93116" y="78729"/>
                </a:lnTo>
                <a:lnTo>
                  <a:pt x="95036" y="72009"/>
                </a:lnTo>
                <a:lnTo>
                  <a:pt x="97916" y="66233"/>
                </a:lnTo>
                <a:lnTo>
                  <a:pt x="98877" y="58567"/>
                </a:lnTo>
                <a:lnTo>
                  <a:pt x="98877" y="43205"/>
                </a:lnTo>
                <a:lnTo>
                  <a:pt x="97916" y="35524"/>
                </a:lnTo>
                <a:lnTo>
                  <a:pt x="95996" y="29763"/>
                </a:lnTo>
                <a:lnTo>
                  <a:pt x="94076" y="23042"/>
                </a:lnTo>
                <a:lnTo>
                  <a:pt x="90236" y="17282"/>
                </a:lnTo>
                <a:lnTo>
                  <a:pt x="86395" y="13441"/>
                </a:lnTo>
                <a:lnTo>
                  <a:pt x="82555" y="8641"/>
                </a:lnTo>
                <a:lnTo>
                  <a:pt x="77769" y="5760"/>
                </a:lnTo>
                <a:lnTo>
                  <a:pt x="71993" y="3840"/>
                </a:lnTo>
                <a:lnTo>
                  <a:pt x="66248" y="960"/>
                </a:lnTo>
                <a:lnTo>
                  <a:pt x="58552" y="0"/>
                </a:lnTo>
                <a:lnTo>
                  <a:pt x="42245" y="0"/>
                </a:lnTo>
                <a:lnTo>
                  <a:pt x="34564" y="1920"/>
                </a:lnTo>
                <a:lnTo>
                  <a:pt x="28803" y="3840"/>
                </a:lnTo>
                <a:lnTo>
                  <a:pt x="22082" y="6720"/>
                </a:lnTo>
                <a:lnTo>
                  <a:pt x="16322" y="10561"/>
                </a:lnTo>
                <a:lnTo>
                  <a:pt x="12481" y="14401"/>
                </a:lnTo>
                <a:lnTo>
                  <a:pt x="8641" y="19202"/>
                </a:lnTo>
                <a:lnTo>
                  <a:pt x="4800" y="24963"/>
                </a:lnTo>
                <a:lnTo>
                  <a:pt x="2880" y="31683"/>
                </a:lnTo>
                <a:lnTo>
                  <a:pt x="960" y="38404"/>
                </a:lnTo>
                <a:lnTo>
                  <a:pt x="0" y="45125"/>
                </a:lnTo>
                <a:lnTo>
                  <a:pt x="0" y="61447"/>
                </a:lnTo>
                <a:lnTo>
                  <a:pt x="960" y="68168"/>
                </a:lnTo>
                <a:lnTo>
                  <a:pt x="2880" y="74889"/>
                </a:lnTo>
                <a:lnTo>
                  <a:pt x="4800" y="80634"/>
                </a:lnTo>
                <a:lnTo>
                  <a:pt x="7680" y="86395"/>
                </a:lnTo>
                <a:lnTo>
                  <a:pt x="11521" y="90236"/>
                </a:lnTo>
                <a:lnTo>
                  <a:pt x="16322" y="95036"/>
                </a:lnTo>
                <a:lnTo>
                  <a:pt x="21122" y="97917"/>
                </a:lnTo>
                <a:lnTo>
                  <a:pt x="26883" y="99837"/>
                </a:lnTo>
                <a:lnTo>
                  <a:pt x="26883" y="42245"/>
                </a:lnTo>
                <a:lnTo>
                  <a:pt x="27843" y="38404"/>
                </a:lnTo>
                <a:lnTo>
                  <a:pt x="28803" y="34564"/>
                </a:lnTo>
                <a:lnTo>
                  <a:pt x="30723" y="31683"/>
                </a:lnTo>
                <a:lnTo>
                  <a:pt x="32644" y="28803"/>
                </a:lnTo>
                <a:lnTo>
                  <a:pt x="34564" y="25923"/>
                </a:lnTo>
                <a:lnTo>
                  <a:pt x="36484" y="24002"/>
                </a:lnTo>
                <a:lnTo>
                  <a:pt x="39364" y="23042"/>
                </a:lnTo>
                <a:lnTo>
                  <a:pt x="42245" y="21122"/>
                </a:lnTo>
                <a:lnTo>
                  <a:pt x="57591" y="21122"/>
                </a:lnTo>
                <a:lnTo>
                  <a:pt x="60487" y="23042"/>
                </a:lnTo>
                <a:lnTo>
                  <a:pt x="63367" y="24963"/>
                </a:lnTo>
                <a:lnTo>
                  <a:pt x="65272" y="26883"/>
                </a:lnTo>
                <a:lnTo>
                  <a:pt x="67208" y="29763"/>
                </a:lnTo>
                <a:lnTo>
                  <a:pt x="69113" y="32644"/>
                </a:lnTo>
                <a:lnTo>
                  <a:pt x="70088" y="35524"/>
                </a:lnTo>
                <a:lnTo>
                  <a:pt x="71048" y="39364"/>
                </a:lnTo>
                <a:lnTo>
                  <a:pt x="71993" y="43205"/>
                </a:lnTo>
                <a:lnTo>
                  <a:pt x="71993" y="56647"/>
                </a:lnTo>
                <a:lnTo>
                  <a:pt x="71048" y="61447"/>
                </a:lnTo>
                <a:lnTo>
                  <a:pt x="70088" y="65288"/>
                </a:lnTo>
                <a:lnTo>
                  <a:pt x="70088" y="69113"/>
                </a:lnTo>
                <a:lnTo>
                  <a:pt x="68153" y="72009"/>
                </a:lnTo>
                <a:lnTo>
                  <a:pt x="66248" y="74889"/>
                </a:lnTo>
                <a:lnTo>
                  <a:pt x="64328" y="77754"/>
                </a:lnTo>
                <a:lnTo>
                  <a:pt x="62392" y="79674"/>
                </a:lnTo>
                <a:lnTo>
                  <a:pt x="59527" y="80634"/>
                </a:lnTo>
                <a:lnTo>
                  <a:pt x="56647" y="825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1" name="object 321"/>
          <p:cNvSpPr/>
          <p:nvPr/>
        </p:nvSpPr>
        <p:spPr>
          <a:xfrm>
            <a:off x="1939381" y="1513652"/>
            <a:ext cx="6720" cy="42230"/>
          </a:xfrm>
          <a:custGeom>
            <a:avLst/>
            <a:gdLst/>
            <a:ahLst/>
            <a:cxnLst/>
            <a:rect l="l" t="t" r="r" b="b"/>
            <a:pathLst>
              <a:path w="6720" h="42230">
                <a:moveTo>
                  <a:pt x="5760" y="42230"/>
                </a:moveTo>
                <a:lnTo>
                  <a:pt x="6720" y="16306"/>
                </a:lnTo>
                <a:lnTo>
                  <a:pt x="4800" y="13426"/>
                </a:lnTo>
                <a:lnTo>
                  <a:pt x="2880" y="10546"/>
                </a:lnTo>
                <a:lnTo>
                  <a:pt x="1920" y="7680"/>
                </a:lnTo>
                <a:lnTo>
                  <a:pt x="960" y="3840"/>
                </a:lnTo>
                <a:lnTo>
                  <a:pt x="0" y="0"/>
                </a:lnTo>
                <a:lnTo>
                  <a:pt x="0" y="39349"/>
                </a:lnTo>
                <a:lnTo>
                  <a:pt x="5760" y="422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2" name="object 322"/>
          <p:cNvSpPr/>
          <p:nvPr/>
        </p:nvSpPr>
        <p:spPr>
          <a:xfrm>
            <a:off x="2031537" y="1455084"/>
            <a:ext cx="87355" cy="101757"/>
          </a:xfrm>
          <a:custGeom>
            <a:avLst/>
            <a:gdLst/>
            <a:ahLst/>
            <a:cxnLst/>
            <a:rect l="l" t="t" r="r" b="b"/>
            <a:pathLst>
              <a:path w="87355" h="101757">
                <a:moveTo>
                  <a:pt x="67193" y="98877"/>
                </a:moveTo>
                <a:lnTo>
                  <a:pt x="68153" y="98877"/>
                </a:lnTo>
                <a:lnTo>
                  <a:pt x="69113" y="99837"/>
                </a:lnTo>
                <a:lnTo>
                  <a:pt x="82555" y="99837"/>
                </a:lnTo>
                <a:lnTo>
                  <a:pt x="84475" y="98877"/>
                </a:lnTo>
                <a:lnTo>
                  <a:pt x="85435" y="98877"/>
                </a:lnTo>
                <a:lnTo>
                  <a:pt x="86395" y="97917"/>
                </a:lnTo>
                <a:lnTo>
                  <a:pt x="87355" y="96956"/>
                </a:lnTo>
                <a:lnTo>
                  <a:pt x="87355" y="2880"/>
                </a:lnTo>
                <a:lnTo>
                  <a:pt x="86395" y="2880"/>
                </a:lnTo>
                <a:lnTo>
                  <a:pt x="86395" y="1920"/>
                </a:lnTo>
                <a:lnTo>
                  <a:pt x="85435" y="960"/>
                </a:lnTo>
                <a:lnTo>
                  <a:pt x="82555" y="960"/>
                </a:lnTo>
                <a:lnTo>
                  <a:pt x="80634" y="0"/>
                </a:lnTo>
                <a:lnTo>
                  <a:pt x="68153" y="0"/>
                </a:lnTo>
                <a:lnTo>
                  <a:pt x="66233" y="960"/>
                </a:lnTo>
                <a:lnTo>
                  <a:pt x="64312" y="960"/>
                </a:lnTo>
                <a:lnTo>
                  <a:pt x="63352" y="1920"/>
                </a:lnTo>
                <a:lnTo>
                  <a:pt x="62392" y="1920"/>
                </a:lnTo>
                <a:lnTo>
                  <a:pt x="62392" y="2880"/>
                </a:lnTo>
                <a:lnTo>
                  <a:pt x="61432" y="2880"/>
                </a:lnTo>
                <a:lnTo>
                  <a:pt x="61432" y="65272"/>
                </a:lnTo>
                <a:lnTo>
                  <a:pt x="57591" y="70088"/>
                </a:lnTo>
                <a:lnTo>
                  <a:pt x="53751" y="72969"/>
                </a:lnTo>
                <a:lnTo>
                  <a:pt x="50871" y="75834"/>
                </a:lnTo>
                <a:lnTo>
                  <a:pt x="47030" y="77754"/>
                </a:lnTo>
                <a:lnTo>
                  <a:pt x="44150" y="78714"/>
                </a:lnTo>
                <a:lnTo>
                  <a:pt x="35524" y="78714"/>
                </a:lnTo>
                <a:lnTo>
                  <a:pt x="33588" y="77754"/>
                </a:lnTo>
                <a:lnTo>
                  <a:pt x="31683" y="76809"/>
                </a:lnTo>
                <a:lnTo>
                  <a:pt x="30723" y="74874"/>
                </a:lnTo>
                <a:lnTo>
                  <a:pt x="28803" y="73929"/>
                </a:lnTo>
                <a:lnTo>
                  <a:pt x="27843" y="71993"/>
                </a:lnTo>
                <a:lnTo>
                  <a:pt x="26883" y="69113"/>
                </a:lnTo>
                <a:lnTo>
                  <a:pt x="26883" y="67193"/>
                </a:lnTo>
                <a:lnTo>
                  <a:pt x="25923" y="64312"/>
                </a:lnTo>
                <a:lnTo>
                  <a:pt x="25923" y="3840"/>
                </a:lnTo>
                <a:lnTo>
                  <a:pt x="24963" y="2880"/>
                </a:lnTo>
                <a:lnTo>
                  <a:pt x="24003" y="1920"/>
                </a:lnTo>
                <a:lnTo>
                  <a:pt x="24003" y="960"/>
                </a:lnTo>
                <a:lnTo>
                  <a:pt x="20162" y="960"/>
                </a:lnTo>
                <a:lnTo>
                  <a:pt x="19202" y="0"/>
                </a:lnTo>
                <a:lnTo>
                  <a:pt x="5760" y="0"/>
                </a:lnTo>
                <a:lnTo>
                  <a:pt x="480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72969"/>
                </a:lnTo>
                <a:lnTo>
                  <a:pt x="960" y="77754"/>
                </a:lnTo>
                <a:lnTo>
                  <a:pt x="2880" y="82555"/>
                </a:lnTo>
                <a:lnTo>
                  <a:pt x="4800" y="86395"/>
                </a:lnTo>
                <a:lnTo>
                  <a:pt x="6720" y="90236"/>
                </a:lnTo>
                <a:lnTo>
                  <a:pt x="9601" y="94076"/>
                </a:lnTo>
                <a:lnTo>
                  <a:pt x="13441" y="96956"/>
                </a:lnTo>
                <a:lnTo>
                  <a:pt x="17282" y="98877"/>
                </a:lnTo>
                <a:lnTo>
                  <a:pt x="22082" y="100797"/>
                </a:lnTo>
                <a:lnTo>
                  <a:pt x="26883" y="101757"/>
                </a:lnTo>
                <a:lnTo>
                  <a:pt x="39364" y="101757"/>
                </a:lnTo>
                <a:lnTo>
                  <a:pt x="44150" y="99837"/>
                </a:lnTo>
                <a:lnTo>
                  <a:pt x="49926" y="97917"/>
                </a:lnTo>
                <a:lnTo>
                  <a:pt x="54711" y="95036"/>
                </a:lnTo>
                <a:lnTo>
                  <a:pt x="60472" y="90236"/>
                </a:lnTo>
                <a:lnTo>
                  <a:pt x="65272" y="85435"/>
                </a:lnTo>
                <a:lnTo>
                  <a:pt x="65272" y="97917"/>
                </a:lnTo>
                <a:lnTo>
                  <a:pt x="66233" y="97917"/>
                </a:lnTo>
                <a:lnTo>
                  <a:pt x="66233" y="98877"/>
                </a:lnTo>
                <a:lnTo>
                  <a:pt x="67193" y="988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3" name="object 323"/>
          <p:cNvSpPr/>
          <p:nvPr/>
        </p:nvSpPr>
        <p:spPr>
          <a:xfrm>
            <a:off x="2134255" y="1431096"/>
            <a:ext cx="65272" cy="125745"/>
          </a:xfrm>
          <a:custGeom>
            <a:avLst/>
            <a:gdLst/>
            <a:ahLst/>
            <a:cxnLst/>
            <a:rect l="l" t="t" r="r" b="b"/>
            <a:pathLst>
              <a:path w="65272" h="125745">
                <a:moveTo>
                  <a:pt x="31668" y="123825"/>
                </a:moveTo>
                <a:lnTo>
                  <a:pt x="35509" y="124785"/>
                </a:lnTo>
                <a:lnTo>
                  <a:pt x="40325" y="125745"/>
                </a:lnTo>
                <a:lnTo>
                  <a:pt x="48950" y="125745"/>
                </a:lnTo>
                <a:lnTo>
                  <a:pt x="50871" y="124785"/>
                </a:lnTo>
                <a:lnTo>
                  <a:pt x="54711" y="124785"/>
                </a:lnTo>
                <a:lnTo>
                  <a:pt x="55671" y="123825"/>
                </a:lnTo>
                <a:lnTo>
                  <a:pt x="57591" y="123825"/>
                </a:lnTo>
                <a:lnTo>
                  <a:pt x="59512" y="122864"/>
                </a:lnTo>
                <a:lnTo>
                  <a:pt x="60472" y="122864"/>
                </a:lnTo>
                <a:lnTo>
                  <a:pt x="61432" y="121904"/>
                </a:lnTo>
                <a:lnTo>
                  <a:pt x="62392" y="121904"/>
                </a:lnTo>
                <a:lnTo>
                  <a:pt x="63352" y="120944"/>
                </a:lnTo>
                <a:lnTo>
                  <a:pt x="63352" y="119984"/>
                </a:lnTo>
                <a:lnTo>
                  <a:pt x="64312" y="119024"/>
                </a:lnTo>
                <a:lnTo>
                  <a:pt x="64312" y="118064"/>
                </a:lnTo>
                <a:lnTo>
                  <a:pt x="65272" y="116144"/>
                </a:lnTo>
                <a:lnTo>
                  <a:pt x="65272" y="105582"/>
                </a:lnTo>
                <a:lnTo>
                  <a:pt x="64312" y="104637"/>
                </a:lnTo>
                <a:lnTo>
                  <a:pt x="64312" y="102702"/>
                </a:lnTo>
                <a:lnTo>
                  <a:pt x="63352" y="101742"/>
                </a:lnTo>
                <a:lnTo>
                  <a:pt x="59512" y="101742"/>
                </a:lnTo>
                <a:lnTo>
                  <a:pt x="59512" y="102702"/>
                </a:lnTo>
                <a:lnTo>
                  <a:pt x="56631" y="102702"/>
                </a:lnTo>
                <a:lnTo>
                  <a:pt x="55671" y="103662"/>
                </a:lnTo>
                <a:lnTo>
                  <a:pt x="48006" y="103662"/>
                </a:lnTo>
                <a:lnTo>
                  <a:pt x="45125" y="102702"/>
                </a:lnTo>
                <a:lnTo>
                  <a:pt x="43190" y="99822"/>
                </a:lnTo>
                <a:lnTo>
                  <a:pt x="41285" y="97917"/>
                </a:lnTo>
                <a:lnTo>
                  <a:pt x="41285" y="46070"/>
                </a:lnTo>
                <a:lnTo>
                  <a:pt x="62392" y="46070"/>
                </a:lnTo>
                <a:lnTo>
                  <a:pt x="63352" y="45110"/>
                </a:lnTo>
                <a:lnTo>
                  <a:pt x="64312" y="43190"/>
                </a:lnTo>
                <a:lnTo>
                  <a:pt x="65272" y="41269"/>
                </a:lnTo>
                <a:lnTo>
                  <a:pt x="65272" y="29748"/>
                </a:lnTo>
                <a:lnTo>
                  <a:pt x="64312" y="28788"/>
                </a:lnTo>
                <a:lnTo>
                  <a:pt x="64312" y="26868"/>
                </a:lnTo>
                <a:lnTo>
                  <a:pt x="63352" y="25908"/>
                </a:lnTo>
                <a:lnTo>
                  <a:pt x="62392" y="24947"/>
                </a:lnTo>
                <a:lnTo>
                  <a:pt x="41285" y="24947"/>
                </a:lnTo>
                <a:lnTo>
                  <a:pt x="41285" y="2880"/>
                </a:lnTo>
                <a:lnTo>
                  <a:pt x="40325" y="2880"/>
                </a:lnTo>
                <a:lnTo>
                  <a:pt x="40325" y="1904"/>
                </a:lnTo>
                <a:lnTo>
                  <a:pt x="39349" y="944"/>
                </a:lnTo>
                <a:lnTo>
                  <a:pt x="37444" y="944"/>
                </a:lnTo>
                <a:lnTo>
                  <a:pt x="35509" y="0"/>
                </a:lnTo>
                <a:lnTo>
                  <a:pt x="20162" y="0"/>
                </a:lnTo>
                <a:lnTo>
                  <a:pt x="19202" y="944"/>
                </a:lnTo>
                <a:lnTo>
                  <a:pt x="17282" y="944"/>
                </a:lnTo>
                <a:lnTo>
                  <a:pt x="16322" y="1904"/>
                </a:lnTo>
                <a:lnTo>
                  <a:pt x="15361" y="2880"/>
                </a:lnTo>
                <a:lnTo>
                  <a:pt x="15361" y="24947"/>
                </a:lnTo>
                <a:lnTo>
                  <a:pt x="2880" y="24947"/>
                </a:lnTo>
                <a:lnTo>
                  <a:pt x="1920" y="25908"/>
                </a:lnTo>
                <a:lnTo>
                  <a:pt x="960" y="26868"/>
                </a:lnTo>
                <a:lnTo>
                  <a:pt x="960" y="28788"/>
                </a:lnTo>
                <a:lnTo>
                  <a:pt x="0" y="29748"/>
                </a:lnTo>
                <a:lnTo>
                  <a:pt x="0" y="39349"/>
                </a:lnTo>
                <a:lnTo>
                  <a:pt x="960" y="41269"/>
                </a:lnTo>
                <a:lnTo>
                  <a:pt x="960" y="43190"/>
                </a:lnTo>
                <a:lnTo>
                  <a:pt x="1920" y="45110"/>
                </a:lnTo>
                <a:lnTo>
                  <a:pt x="2880" y="46070"/>
                </a:lnTo>
                <a:lnTo>
                  <a:pt x="15361" y="46070"/>
                </a:lnTo>
                <a:lnTo>
                  <a:pt x="15361" y="102702"/>
                </a:lnTo>
                <a:lnTo>
                  <a:pt x="17282" y="107502"/>
                </a:lnTo>
                <a:lnTo>
                  <a:pt x="18242" y="111343"/>
                </a:lnTo>
                <a:lnTo>
                  <a:pt x="20162" y="115183"/>
                </a:lnTo>
                <a:lnTo>
                  <a:pt x="22082" y="117104"/>
                </a:lnTo>
                <a:lnTo>
                  <a:pt x="24947" y="119984"/>
                </a:lnTo>
                <a:lnTo>
                  <a:pt x="27843" y="121904"/>
                </a:lnTo>
                <a:lnTo>
                  <a:pt x="31668" y="1238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4" name="object 324"/>
          <p:cNvSpPr/>
          <p:nvPr/>
        </p:nvSpPr>
        <p:spPr>
          <a:xfrm>
            <a:off x="2217770" y="1411894"/>
            <a:ext cx="88315" cy="143027"/>
          </a:xfrm>
          <a:custGeom>
            <a:avLst/>
            <a:gdLst/>
            <a:ahLst/>
            <a:cxnLst/>
            <a:rect l="l" t="t" r="r" b="b"/>
            <a:pathLst>
              <a:path w="88315" h="143027">
                <a:moveTo>
                  <a:pt x="47030" y="64312"/>
                </a:moveTo>
                <a:lnTo>
                  <a:pt x="51846" y="64312"/>
                </a:lnTo>
                <a:lnTo>
                  <a:pt x="53751" y="65272"/>
                </a:lnTo>
                <a:lnTo>
                  <a:pt x="55686" y="66233"/>
                </a:lnTo>
                <a:lnTo>
                  <a:pt x="57591" y="68153"/>
                </a:lnTo>
                <a:lnTo>
                  <a:pt x="58567" y="70073"/>
                </a:lnTo>
                <a:lnTo>
                  <a:pt x="59527" y="71993"/>
                </a:lnTo>
                <a:lnTo>
                  <a:pt x="60472" y="73914"/>
                </a:lnTo>
                <a:lnTo>
                  <a:pt x="61432" y="75834"/>
                </a:lnTo>
                <a:lnTo>
                  <a:pt x="62407" y="78714"/>
                </a:lnTo>
                <a:lnTo>
                  <a:pt x="62407" y="140147"/>
                </a:lnTo>
                <a:lnTo>
                  <a:pt x="63352" y="141107"/>
                </a:lnTo>
                <a:lnTo>
                  <a:pt x="64312" y="142067"/>
                </a:lnTo>
                <a:lnTo>
                  <a:pt x="66248" y="142067"/>
                </a:lnTo>
                <a:lnTo>
                  <a:pt x="67193" y="143027"/>
                </a:lnTo>
                <a:lnTo>
                  <a:pt x="83515" y="143027"/>
                </a:lnTo>
                <a:lnTo>
                  <a:pt x="84475" y="142067"/>
                </a:lnTo>
                <a:lnTo>
                  <a:pt x="86395" y="142067"/>
                </a:lnTo>
                <a:lnTo>
                  <a:pt x="87355" y="141107"/>
                </a:lnTo>
                <a:lnTo>
                  <a:pt x="88315" y="140147"/>
                </a:lnTo>
                <a:lnTo>
                  <a:pt x="88315" y="75834"/>
                </a:lnTo>
                <a:lnTo>
                  <a:pt x="87355" y="70073"/>
                </a:lnTo>
                <a:lnTo>
                  <a:pt x="86395" y="65272"/>
                </a:lnTo>
                <a:lnTo>
                  <a:pt x="85435" y="60472"/>
                </a:lnTo>
                <a:lnTo>
                  <a:pt x="83515" y="56631"/>
                </a:lnTo>
                <a:lnTo>
                  <a:pt x="80634" y="52791"/>
                </a:lnTo>
                <a:lnTo>
                  <a:pt x="77754" y="49911"/>
                </a:lnTo>
                <a:lnTo>
                  <a:pt x="74874" y="47030"/>
                </a:lnTo>
                <a:lnTo>
                  <a:pt x="70073" y="44150"/>
                </a:lnTo>
                <a:lnTo>
                  <a:pt x="66248" y="42230"/>
                </a:lnTo>
                <a:lnTo>
                  <a:pt x="60472" y="41269"/>
                </a:lnTo>
                <a:lnTo>
                  <a:pt x="49911" y="41269"/>
                </a:lnTo>
                <a:lnTo>
                  <a:pt x="45125" y="42230"/>
                </a:lnTo>
                <a:lnTo>
                  <a:pt x="40325" y="45110"/>
                </a:lnTo>
                <a:lnTo>
                  <a:pt x="35524" y="47030"/>
                </a:lnTo>
                <a:lnTo>
                  <a:pt x="30723" y="49911"/>
                </a:lnTo>
                <a:lnTo>
                  <a:pt x="26883" y="54711"/>
                </a:lnTo>
                <a:lnTo>
                  <a:pt x="26883" y="2865"/>
                </a:lnTo>
                <a:lnTo>
                  <a:pt x="25923" y="2865"/>
                </a:lnTo>
                <a:lnTo>
                  <a:pt x="25923" y="1920"/>
                </a:lnTo>
                <a:lnTo>
                  <a:pt x="24963" y="1920"/>
                </a:lnTo>
                <a:lnTo>
                  <a:pt x="24963" y="960"/>
                </a:lnTo>
                <a:lnTo>
                  <a:pt x="24002" y="960"/>
                </a:lnTo>
                <a:lnTo>
                  <a:pt x="23042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65"/>
                </a:lnTo>
                <a:lnTo>
                  <a:pt x="0" y="2865"/>
                </a:lnTo>
                <a:lnTo>
                  <a:pt x="0" y="140147"/>
                </a:lnTo>
                <a:lnTo>
                  <a:pt x="960" y="140147"/>
                </a:lnTo>
                <a:lnTo>
                  <a:pt x="960" y="141107"/>
                </a:lnTo>
                <a:lnTo>
                  <a:pt x="1920" y="141107"/>
                </a:lnTo>
                <a:lnTo>
                  <a:pt x="1920" y="142067"/>
                </a:lnTo>
                <a:lnTo>
                  <a:pt x="3840" y="142067"/>
                </a:lnTo>
                <a:lnTo>
                  <a:pt x="5760" y="143027"/>
                </a:lnTo>
                <a:lnTo>
                  <a:pt x="21122" y="143027"/>
                </a:lnTo>
                <a:lnTo>
                  <a:pt x="23042" y="142067"/>
                </a:lnTo>
                <a:lnTo>
                  <a:pt x="24963" y="142067"/>
                </a:lnTo>
                <a:lnTo>
                  <a:pt x="24963" y="141107"/>
                </a:lnTo>
                <a:lnTo>
                  <a:pt x="25923" y="141107"/>
                </a:lnTo>
                <a:lnTo>
                  <a:pt x="25923" y="140147"/>
                </a:lnTo>
                <a:lnTo>
                  <a:pt x="26883" y="139186"/>
                </a:lnTo>
                <a:lnTo>
                  <a:pt x="26883" y="77754"/>
                </a:lnTo>
                <a:lnTo>
                  <a:pt x="29763" y="73914"/>
                </a:lnTo>
                <a:lnTo>
                  <a:pt x="33604" y="70073"/>
                </a:lnTo>
                <a:lnTo>
                  <a:pt x="36484" y="67193"/>
                </a:lnTo>
                <a:lnTo>
                  <a:pt x="40325" y="65272"/>
                </a:lnTo>
                <a:lnTo>
                  <a:pt x="43190" y="64312"/>
                </a:lnTo>
                <a:lnTo>
                  <a:pt x="47030" y="6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5" name="object 325"/>
          <p:cNvSpPr/>
          <p:nvPr/>
        </p:nvSpPr>
        <p:spPr>
          <a:xfrm>
            <a:off x="1804979" y="1585645"/>
            <a:ext cx="513588" cy="0"/>
          </a:xfrm>
          <a:custGeom>
            <a:avLst/>
            <a:gdLst/>
            <a:ahLst/>
            <a:cxnLst/>
            <a:rect l="l" t="t" r="r" b="b"/>
            <a:pathLst>
              <a:path w="513588" h="0">
                <a:moveTo>
                  <a:pt x="0" y="0"/>
                </a:moveTo>
                <a:lnTo>
                  <a:pt x="513588" y="0"/>
                </a:lnTo>
              </a:path>
            </a:pathLst>
          </a:custGeom>
          <a:ln w="1471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6" name="object 326"/>
          <p:cNvSpPr/>
          <p:nvPr/>
        </p:nvSpPr>
        <p:spPr>
          <a:xfrm>
            <a:off x="654795" y="6355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7" name="object 327"/>
          <p:cNvSpPr/>
          <p:nvPr/>
        </p:nvSpPr>
        <p:spPr>
          <a:xfrm>
            <a:off x="2928152" y="5759881"/>
            <a:ext cx="227502" cy="209275"/>
          </a:xfrm>
          <a:custGeom>
            <a:avLst/>
            <a:gdLst/>
            <a:ahLst/>
            <a:cxnLst/>
            <a:rect l="l" t="t" r="r" b="b"/>
            <a:pathLst>
              <a:path w="227502" h="209275">
                <a:moveTo>
                  <a:pt x="25908" y="207355"/>
                </a:moveTo>
                <a:lnTo>
                  <a:pt x="26883" y="206380"/>
                </a:lnTo>
                <a:lnTo>
                  <a:pt x="26883" y="23042"/>
                </a:lnTo>
                <a:lnTo>
                  <a:pt x="27843" y="23042"/>
                </a:lnTo>
                <a:lnTo>
                  <a:pt x="98877" y="205435"/>
                </a:lnTo>
                <a:lnTo>
                  <a:pt x="98877" y="206380"/>
                </a:lnTo>
                <a:lnTo>
                  <a:pt x="99837" y="206380"/>
                </a:lnTo>
                <a:lnTo>
                  <a:pt x="99837" y="207355"/>
                </a:lnTo>
                <a:lnTo>
                  <a:pt x="100797" y="207355"/>
                </a:lnTo>
                <a:lnTo>
                  <a:pt x="101757" y="208315"/>
                </a:lnTo>
                <a:lnTo>
                  <a:pt x="102717" y="208315"/>
                </a:lnTo>
                <a:lnTo>
                  <a:pt x="103677" y="209275"/>
                </a:lnTo>
                <a:lnTo>
                  <a:pt x="120959" y="209275"/>
                </a:lnTo>
                <a:lnTo>
                  <a:pt x="121920" y="208315"/>
                </a:lnTo>
                <a:lnTo>
                  <a:pt x="122864" y="208315"/>
                </a:lnTo>
                <a:lnTo>
                  <a:pt x="123825" y="207355"/>
                </a:lnTo>
                <a:lnTo>
                  <a:pt x="124800" y="207355"/>
                </a:lnTo>
                <a:lnTo>
                  <a:pt x="124800" y="206380"/>
                </a:lnTo>
                <a:lnTo>
                  <a:pt x="125760" y="206380"/>
                </a:lnTo>
                <a:lnTo>
                  <a:pt x="125760" y="205435"/>
                </a:lnTo>
                <a:lnTo>
                  <a:pt x="200634" y="23042"/>
                </a:lnTo>
                <a:lnTo>
                  <a:pt x="200634" y="206380"/>
                </a:lnTo>
                <a:lnTo>
                  <a:pt x="201594" y="206380"/>
                </a:lnTo>
                <a:lnTo>
                  <a:pt x="201594" y="207355"/>
                </a:lnTo>
                <a:lnTo>
                  <a:pt x="202554" y="208315"/>
                </a:lnTo>
                <a:lnTo>
                  <a:pt x="204475" y="208315"/>
                </a:lnTo>
                <a:lnTo>
                  <a:pt x="206395" y="209275"/>
                </a:lnTo>
                <a:lnTo>
                  <a:pt x="222717" y="209275"/>
                </a:lnTo>
                <a:lnTo>
                  <a:pt x="223677" y="208315"/>
                </a:lnTo>
                <a:lnTo>
                  <a:pt x="225582" y="208315"/>
                </a:lnTo>
                <a:lnTo>
                  <a:pt x="226557" y="207355"/>
                </a:lnTo>
                <a:lnTo>
                  <a:pt x="227502" y="206380"/>
                </a:lnTo>
                <a:lnTo>
                  <a:pt x="227502" y="8641"/>
                </a:lnTo>
                <a:lnTo>
                  <a:pt x="226557" y="6720"/>
                </a:lnTo>
                <a:lnTo>
                  <a:pt x="226557" y="5760"/>
                </a:lnTo>
                <a:lnTo>
                  <a:pt x="224622" y="3840"/>
                </a:lnTo>
                <a:lnTo>
                  <a:pt x="223677" y="2880"/>
                </a:lnTo>
                <a:lnTo>
                  <a:pt x="222717" y="1920"/>
                </a:lnTo>
                <a:lnTo>
                  <a:pt x="221742" y="960"/>
                </a:lnTo>
                <a:lnTo>
                  <a:pt x="220781" y="960"/>
                </a:lnTo>
                <a:lnTo>
                  <a:pt x="218876" y="0"/>
                </a:lnTo>
                <a:lnTo>
                  <a:pt x="192953" y="0"/>
                </a:lnTo>
                <a:lnTo>
                  <a:pt x="191033" y="960"/>
                </a:lnTo>
                <a:lnTo>
                  <a:pt x="189113" y="1920"/>
                </a:lnTo>
                <a:lnTo>
                  <a:pt x="187192" y="2880"/>
                </a:lnTo>
                <a:lnTo>
                  <a:pt x="185272" y="3840"/>
                </a:lnTo>
                <a:lnTo>
                  <a:pt x="184312" y="4800"/>
                </a:lnTo>
                <a:lnTo>
                  <a:pt x="182392" y="6720"/>
                </a:lnTo>
                <a:lnTo>
                  <a:pt x="181432" y="9601"/>
                </a:lnTo>
                <a:lnTo>
                  <a:pt x="179511" y="11521"/>
                </a:lnTo>
                <a:lnTo>
                  <a:pt x="178551" y="14401"/>
                </a:lnTo>
                <a:lnTo>
                  <a:pt x="177591" y="17282"/>
                </a:lnTo>
                <a:lnTo>
                  <a:pt x="114239" y="167990"/>
                </a:lnTo>
                <a:lnTo>
                  <a:pt x="113278" y="167990"/>
                </a:lnTo>
                <a:lnTo>
                  <a:pt x="52791" y="17282"/>
                </a:lnTo>
                <a:lnTo>
                  <a:pt x="51831" y="14401"/>
                </a:lnTo>
                <a:lnTo>
                  <a:pt x="50871" y="11521"/>
                </a:lnTo>
                <a:lnTo>
                  <a:pt x="48950" y="9601"/>
                </a:lnTo>
                <a:lnTo>
                  <a:pt x="47990" y="6720"/>
                </a:lnTo>
                <a:lnTo>
                  <a:pt x="46070" y="5760"/>
                </a:lnTo>
                <a:lnTo>
                  <a:pt x="44150" y="3840"/>
                </a:lnTo>
                <a:lnTo>
                  <a:pt x="42230" y="2880"/>
                </a:lnTo>
                <a:lnTo>
                  <a:pt x="40309" y="1920"/>
                </a:lnTo>
                <a:lnTo>
                  <a:pt x="37429" y="960"/>
                </a:lnTo>
                <a:lnTo>
                  <a:pt x="35509" y="0"/>
                </a:lnTo>
                <a:lnTo>
                  <a:pt x="8641" y="0"/>
                </a:lnTo>
                <a:lnTo>
                  <a:pt x="5760" y="960"/>
                </a:lnTo>
                <a:lnTo>
                  <a:pt x="3840" y="2880"/>
                </a:lnTo>
                <a:lnTo>
                  <a:pt x="1920" y="4800"/>
                </a:lnTo>
                <a:lnTo>
                  <a:pt x="0" y="7680"/>
                </a:lnTo>
                <a:lnTo>
                  <a:pt x="0" y="205435"/>
                </a:lnTo>
                <a:lnTo>
                  <a:pt x="960" y="206380"/>
                </a:lnTo>
                <a:lnTo>
                  <a:pt x="960" y="207355"/>
                </a:lnTo>
                <a:lnTo>
                  <a:pt x="1920" y="208315"/>
                </a:lnTo>
                <a:lnTo>
                  <a:pt x="3840" y="208315"/>
                </a:lnTo>
                <a:lnTo>
                  <a:pt x="5760" y="209275"/>
                </a:lnTo>
                <a:lnTo>
                  <a:pt x="22067" y="209275"/>
                </a:lnTo>
                <a:lnTo>
                  <a:pt x="23042" y="208315"/>
                </a:lnTo>
                <a:lnTo>
                  <a:pt x="25908" y="208315"/>
                </a:lnTo>
                <a:lnTo>
                  <a:pt x="25908" y="2073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8" name="object 328"/>
          <p:cNvSpPr/>
          <p:nvPr/>
        </p:nvSpPr>
        <p:spPr>
          <a:xfrm>
            <a:off x="3227664" y="5939393"/>
            <a:ext cx="34053" cy="32644"/>
          </a:xfrm>
          <a:custGeom>
            <a:avLst/>
            <a:gdLst/>
            <a:ahLst/>
            <a:cxnLst/>
            <a:rect l="l" t="t" r="r" b="b"/>
            <a:pathLst>
              <a:path w="34053" h="32644">
                <a:moveTo>
                  <a:pt x="24963" y="11521"/>
                </a:moveTo>
                <a:lnTo>
                  <a:pt x="16306" y="11521"/>
                </a:lnTo>
                <a:lnTo>
                  <a:pt x="9601" y="9601"/>
                </a:lnTo>
                <a:lnTo>
                  <a:pt x="4800" y="4800"/>
                </a:lnTo>
                <a:lnTo>
                  <a:pt x="0" y="0"/>
                </a:lnTo>
                <a:lnTo>
                  <a:pt x="6720" y="31683"/>
                </a:lnTo>
                <a:lnTo>
                  <a:pt x="13441" y="32644"/>
                </a:lnTo>
                <a:lnTo>
                  <a:pt x="21332" y="32643"/>
                </a:lnTo>
                <a:lnTo>
                  <a:pt x="34053" y="31172"/>
                </a:lnTo>
                <a:lnTo>
                  <a:pt x="32628" y="11521"/>
                </a:lnTo>
                <a:lnTo>
                  <a:pt x="2496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9" name="object 329"/>
          <p:cNvSpPr/>
          <p:nvPr/>
        </p:nvSpPr>
        <p:spPr>
          <a:xfrm>
            <a:off x="3198860" y="5811713"/>
            <a:ext cx="119039" cy="159364"/>
          </a:xfrm>
          <a:custGeom>
            <a:avLst/>
            <a:gdLst/>
            <a:ahLst/>
            <a:cxnLst/>
            <a:rect l="l" t="t" r="r" b="b"/>
            <a:pathLst>
              <a:path w="119039" h="159364">
                <a:moveTo>
                  <a:pt x="9601" y="36484"/>
                </a:moveTo>
                <a:lnTo>
                  <a:pt x="10561" y="36484"/>
                </a:lnTo>
                <a:lnTo>
                  <a:pt x="11521" y="37444"/>
                </a:lnTo>
                <a:lnTo>
                  <a:pt x="13441" y="37444"/>
                </a:lnTo>
                <a:lnTo>
                  <a:pt x="15361" y="36484"/>
                </a:lnTo>
                <a:lnTo>
                  <a:pt x="18242" y="34564"/>
                </a:lnTo>
                <a:lnTo>
                  <a:pt x="20162" y="33604"/>
                </a:lnTo>
                <a:lnTo>
                  <a:pt x="24003" y="31683"/>
                </a:lnTo>
                <a:lnTo>
                  <a:pt x="27843" y="29763"/>
                </a:lnTo>
                <a:lnTo>
                  <a:pt x="31683" y="27843"/>
                </a:lnTo>
                <a:lnTo>
                  <a:pt x="36484" y="25923"/>
                </a:lnTo>
                <a:lnTo>
                  <a:pt x="41269" y="24002"/>
                </a:lnTo>
                <a:lnTo>
                  <a:pt x="47045" y="23042"/>
                </a:lnTo>
                <a:lnTo>
                  <a:pt x="52791" y="22082"/>
                </a:lnTo>
                <a:lnTo>
                  <a:pt x="65272" y="22082"/>
                </a:lnTo>
                <a:lnTo>
                  <a:pt x="70073" y="23042"/>
                </a:lnTo>
                <a:lnTo>
                  <a:pt x="74874" y="24002"/>
                </a:lnTo>
                <a:lnTo>
                  <a:pt x="78714" y="25923"/>
                </a:lnTo>
                <a:lnTo>
                  <a:pt x="82555" y="27843"/>
                </a:lnTo>
                <a:lnTo>
                  <a:pt x="84475" y="30723"/>
                </a:lnTo>
                <a:lnTo>
                  <a:pt x="87355" y="33604"/>
                </a:lnTo>
                <a:lnTo>
                  <a:pt x="89275" y="37444"/>
                </a:lnTo>
                <a:lnTo>
                  <a:pt x="91196" y="41285"/>
                </a:lnTo>
                <a:lnTo>
                  <a:pt x="92156" y="46085"/>
                </a:lnTo>
                <a:lnTo>
                  <a:pt x="92156" y="67193"/>
                </a:lnTo>
                <a:lnTo>
                  <a:pt x="71993" y="67193"/>
                </a:lnTo>
                <a:lnTo>
                  <a:pt x="67147" y="67322"/>
                </a:lnTo>
                <a:lnTo>
                  <a:pt x="54102" y="68746"/>
                </a:lnTo>
                <a:lnTo>
                  <a:pt x="42245" y="71033"/>
                </a:lnTo>
                <a:lnTo>
                  <a:pt x="32644" y="72969"/>
                </a:lnTo>
                <a:lnTo>
                  <a:pt x="24963" y="75849"/>
                </a:lnTo>
                <a:lnTo>
                  <a:pt x="19202" y="79689"/>
                </a:lnTo>
                <a:lnTo>
                  <a:pt x="12481" y="83530"/>
                </a:lnTo>
                <a:lnTo>
                  <a:pt x="7680" y="88315"/>
                </a:lnTo>
                <a:lnTo>
                  <a:pt x="4800" y="94076"/>
                </a:lnTo>
                <a:lnTo>
                  <a:pt x="96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2880" y="134401"/>
                </a:lnTo>
                <a:lnTo>
                  <a:pt x="5760" y="140162"/>
                </a:lnTo>
                <a:lnTo>
                  <a:pt x="8641" y="144962"/>
                </a:lnTo>
                <a:lnTo>
                  <a:pt x="13441" y="147843"/>
                </a:lnTo>
                <a:lnTo>
                  <a:pt x="18242" y="152643"/>
                </a:lnTo>
                <a:lnTo>
                  <a:pt x="23042" y="154548"/>
                </a:lnTo>
                <a:lnTo>
                  <a:pt x="28803" y="156484"/>
                </a:lnTo>
                <a:lnTo>
                  <a:pt x="35524" y="159364"/>
                </a:lnTo>
                <a:lnTo>
                  <a:pt x="28803" y="127680"/>
                </a:lnTo>
                <a:lnTo>
                  <a:pt x="26883" y="121920"/>
                </a:lnTo>
                <a:lnTo>
                  <a:pt x="26883" y="110398"/>
                </a:lnTo>
                <a:lnTo>
                  <a:pt x="27843" y="105597"/>
                </a:lnTo>
                <a:lnTo>
                  <a:pt x="29763" y="102717"/>
                </a:lnTo>
                <a:lnTo>
                  <a:pt x="30723" y="98877"/>
                </a:lnTo>
                <a:lnTo>
                  <a:pt x="33604" y="95996"/>
                </a:lnTo>
                <a:lnTo>
                  <a:pt x="37429" y="94076"/>
                </a:lnTo>
                <a:lnTo>
                  <a:pt x="40325" y="91196"/>
                </a:lnTo>
                <a:lnTo>
                  <a:pt x="45110" y="90236"/>
                </a:lnTo>
                <a:lnTo>
                  <a:pt x="50886" y="88315"/>
                </a:lnTo>
                <a:lnTo>
                  <a:pt x="55671" y="87370"/>
                </a:lnTo>
                <a:lnTo>
                  <a:pt x="62392" y="86395"/>
                </a:lnTo>
                <a:lnTo>
                  <a:pt x="92156" y="86395"/>
                </a:lnTo>
                <a:lnTo>
                  <a:pt x="92156" y="117119"/>
                </a:lnTo>
                <a:lnTo>
                  <a:pt x="85435" y="124800"/>
                </a:lnTo>
                <a:lnTo>
                  <a:pt x="79674" y="130561"/>
                </a:lnTo>
                <a:lnTo>
                  <a:pt x="73913" y="133441"/>
                </a:lnTo>
                <a:lnTo>
                  <a:pt x="67193" y="137281"/>
                </a:lnTo>
                <a:lnTo>
                  <a:pt x="61432" y="139202"/>
                </a:lnTo>
                <a:lnTo>
                  <a:pt x="62856" y="158853"/>
                </a:lnTo>
                <a:lnTo>
                  <a:pt x="74874" y="154548"/>
                </a:lnTo>
                <a:lnTo>
                  <a:pt x="75976" y="153982"/>
                </a:lnTo>
                <a:lnTo>
                  <a:pt x="86297" y="147080"/>
                </a:lnTo>
                <a:lnTo>
                  <a:pt x="95996" y="138242"/>
                </a:lnTo>
                <a:lnTo>
                  <a:pt x="95996" y="154548"/>
                </a:lnTo>
                <a:lnTo>
                  <a:pt x="96956" y="155524"/>
                </a:lnTo>
                <a:lnTo>
                  <a:pt x="97917" y="156484"/>
                </a:lnTo>
                <a:lnTo>
                  <a:pt x="98877" y="157444"/>
                </a:lnTo>
                <a:lnTo>
                  <a:pt x="116159" y="157444"/>
                </a:lnTo>
                <a:lnTo>
                  <a:pt x="117119" y="156484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039" y="46085"/>
                </a:lnTo>
                <a:lnTo>
                  <a:pt x="118079" y="38404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0398" y="19202"/>
                </a:lnTo>
                <a:lnTo>
                  <a:pt x="105597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8315" y="3840"/>
                </a:lnTo>
                <a:lnTo>
                  <a:pt x="75088" y="1063"/>
                </a:lnTo>
                <a:lnTo>
                  <a:pt x="61432" y="0"/>
                </a:lnTo>
                <a:lnTo>
                  <a:pt x="55671" y="0"/>
                </a:lnTo>
                <a:lnTo>
                  <a:pt x="50886" y="960"/>
                </a:lnTo>
                <a:lnTo>
                  <a:pt x="45110" y="1920"/>
                </a:lnTo>
                <a:lnTo>
                  <a:pt x="39364" y="2880"/>
                </a:lnTo>
                <a:lnTo>
                  <a:pt x="34564" y="3840"/>
                </a:lnTo>
                <a:lnTo>
                  <a:pt x="29763" y="5760"/>
                </a:lnTo>
                <a:lnTo>
                  <a:pt x="24963" y="7680"/>
                </a:lnTo>
                <a:lnTo>
                  <a:pt x="21122" y="9601"/>
                </a:lnTo>
                <a:lnTo>
                  <a:pt x="17282" y="11521"/>
                </a:lnTo>
                <a:lnTo>
                  <a:pt x="14401" y="13441"/>
                </a:lnTo>
                <a:lnTo>
                  <a:pt x="11521" y="14401"/>
                </a:lnTo>
                <a:lnTo>
                  <a:pt x="9601" y="16322"/>
                </a:lnTo>
                <a:lnTo>
                  <a:pt x="8641" y="17282"/>
                </a:lnTo>
                <a:lnTo>
                  <a:pt x="7680" y="19202"/>
                </a:lnTo>
                <a:lnTo>
                  <a:pt x="6720" y="20162"/>
                </a:lnTo>
                <a:lnTo>
                  <a:pt x="6720" y="31683"/>
                </a:lnTo>
                <a:lnTo>
                  <a:pt x="7680" y="32644"/>
                </a:lnTo>
                <a:lnTo>
                  <a:pt x="7680" y="34564"/>
                </a:lnTo>
                <a:lnTo>
                  <a:pt x="8641" y="35524"/>
                </a:lnTo>
                <a:lnTo>
                  <a:pt x="8641" y="36484"/>
                </a:lnTo>
                <a:lnTo>
                  <a:pt x="9601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0" name="object 330"/>
          <p:cNvSpPr/>
          <p:nvPr/>
        </p:nvSpPr>
        <p:spPr>
          <a:xfrm>
            <a:off x="3363970" y="5754121"/>
            <a:ext cx="32644" cy="32644"/>
          </a:xfrm>
          <a:custGeom>
            <a:avLst/>
            <a:gdLst/>
            <a:ahLst/>
            <a:cxnLst/>
            <a:rect l="l" t="t" r="r" b="b"/>
            <a:pathLst>
              <a:path w="32644" h="32644">
                <a:moveTo>
                  <a:pt x="32644" y="16306"/>
                </a:moveTo>
                <a:lnTo>
                  <a:pt x="32644" y="10561"/>
                </a:lnTo>
                <a:lnTo>
                  <a:pt x="31683" y="5760"/>
                </a:lnTo>
                <a:lnTo>
                  <a:pt x="28803" y="3840"/>
                </a:lnTo>
                <a:lnTo>
                  <a:pt x="26883" y="1920"/>
                </a:lnTo>
                <a:lnTo>
                  <a:pt x="22082" y="0"/>
                </a:lnTo>
                <a:lnTo>
                  <a:pt x="9601" y="0"/>
                </a:lnTo>
                <a:lnTo>
                  <a:pt x="5760" y="1920"/>
                </a:lnTo>
                <a:lnTo>
                  <a:pt x="288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42"/>
                </a:lnTo>
                <a:lnTo>
                  <a:pt x="960" y="26868"/>
                </a:lnTo>
                <a:lnTo>
                  <a:pt x="2880" y="28803"/>
                </a:lnTo>
                <a:lnTo>
                  <a:pt x="5760" y="31683"/>
                </a:lnTo>
                <a:lnTo>
                  <a:pt x="9601" y="32644"/>
                </a:lnTo>
                <a:lnTo>
                  <a:pt x="22082" y="32644"/>
                </a:lnTo>
                <a:lnTo>
                  <a:pt x="26883" y="31683"/>
                </a:lnTo>
                <a:lnTo>
                  <a:pt x="28803" y="28803"/>
                </a:lnTo>
                <a:lnTo>
                  <a:pt x="31683" y="26868"/>
                </a:lnTo>
                <a:lnTo>
                  <a:pt x="32644" y="22082"/>
                </a:lnTo>
                <a:lnTo>
                  <a:pt x="32644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1" name="object 331"/>
          <p:cNvSpPr/>
          <p:nvPr/>
        </p:nvSpPr>
        <p:spPr>
          <a:xfrm>
            <a:off x="3366851" y="5814593"/>
            <a:ext cx="26883" cy="154564"/>
          </a:xfrm>
          <a:custGeom>
            <a:avLst/>
            <a:gdLst/>
            <a:ahLst/>
            <a:cxnLst/>
            <a:rect l="l" t="t" r="r" b="b"/>
            <a:pathLst>
              <a:path w="26883" h="154564">
                <a:moveTo>
                  <a:pt x="24963" y="1920"/>
                </a:moveTo>
                <a:lnTo>
                  <a:pt x="24963" y="960"/>
                </a:lnTo>
                <a:lnTo>
                  <a:pt x="23042" y="960"/>
                </a:lnTo>
                <a:lnTo>
                  <a:pt x="21122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152643"/>
                </a:lnTo>
                <a:lnTo>
                  <a:pt x="960" y="152643"/>
                </a:lnTo>
                <a:lnTo>
                  <a:pt x="1920" y="153603"/>
                </a:lnTo>
                <a:lnTo>
                  <a:pt x="2880" y="153603"/>
                </a:lnTo>
                <a:lnTo>
                  <a:pt x="3840" y="154564"/>
                </a:lnTo>
                <a:lnTo>
                  <a:pt x="21122" y="154564"/>
                </a:lnTo>
                <a:lnTo>
                  <a:pt x="23042" y="153603"/>
                </a:lnTo>
                <a:lnTo>
                  <a:pt x="24963" y="153603"/>
                </a:lnTo>
                <a:lnTo>
                  <a:pt x="25923" y="152643"/>
                </a:lnTo>
                <a:lnTo>
                  <a:pt x="25923" y="151668"/>
                </a:lnTo>
                <a:lnTo>
                  <a:pt x="26883" y="150723"/>
                </a:lnTo>
                <a:lnTo>
                  <a:pt x="26883" y="3840"/>
                </a:lnTo>
                <a:lnTo>
                  <a:pt x="25923" y="3840"/>
                </a:lnTo>
                <a:lnTo>
                  <a:pt x="25923" y="2880"/>
                </a:lnTo>
                <a:lnTo>
                  <a:pt x="24963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2" name="object 332"/>
          <p:cNvSpPr/>
          <p:nvPr/>
        </p:nvSpPr>
        <p:spPr>
          <a:xfrm>
            <a:off x="3442685" y="5811713"/>
            <a:ext cx="124800" cy="157444"/>
          </a:xfrm>
          <a:custGeom>
            <a:avLst/>
            <a:gdLst/>
            <a:ahLst/>
            <a:cxnLst/>
            <a:rect l="l" t="t" r="r" b="b"/>
            <a:pathLst>
              <a:path w="124800" h="157444">
                <a:moveTo>
                  <a:pt x="25923" y="154548"/>
                </a:moveTo>
                <a:lnTo>
                  <a:pt x="26883" y="153603"/>
                </a:lnTo>
                <a:lnTo>
                  <a:pt x="26883" y="51846"/>
                </a:lnTo>
                <a:lnTo>
                  <a:pt x="29550" y="48241"/>
                </a:lnTo>
                <a:lnTo>
                  <a:pt x="38676" y="38156"/>
                </a:lnTo>
                <a:lnTo>
                  <a:pt x="47045" y="30723"/>
                </a:lnTo>
                <a:lnTo>
                  <a:pt x="53766" y="25923"/>
                </a:lnTo>
                <a:lnTo>
                  <a:pt x="60487" y="23042"/>
                </a:lnTo>
                <a:lnTo>
                  <a:pt x="72969" y="23042"/>
                </a:lnTo>
                <a:lnTo>
                  <a:pt x="76809" y="24002"/>
                </a:lnTo>
                <a:lnTo>
                  <a:pt x="80650" y="26883"/>
                </a:lnTo>
                <a:lnTo>
                  <a:pt x="85450" y="28803"/>
                </a:lnTo>
                <a:lnTo>
                  <a:pt x="88331" y="31683"/>
                </a:lnTo>
                <a:lnTo>
                  <a:pt x="91196" y="34564"/>
                </a:lnTo>
                <a:lnTo>
                  <a:pt x="93131" y="38404"/>
                </a:lnTo>
                <a:lnTo>
                  <a:pt x="95036" y="43205"/>
                </a:lnTo>
                <a:lnTo>
                  <a:pt x="96011" y="48005"/>
                </a:lnTo>
                <a:lnTo>
                  <a:pt x="97916" y="52806"/>
                </a:lnTo>
                <a:lnTo>
                  <a:pt x="97916" y="153603"/>
                </a:lnTo>
                <a:lnTo>
                  <a:pt x="98877" y="154548"/>
                </a:lnTo>
                <a:lnTo>
                  <a:pt x="98877" y="155524"/>
                </a:lnTo>
                <a:lnTo>
                  <a:pt x="99852" y="155524"/>
                </a:lnTo>
                <a:lnTo>
                  <a:pt x="99852" y="156484"/>
                </a:lnTo>
                <a:lnTo>
                  <a:pt x="100812" y="156484"/>
                </a:lnTo>
                <a:lnTo>
                  <a:pt x="101757" y="157444"/>
                </a:lnTo>
                <a:lnTo>
                  <a:pt x="119999" y="157444"/>
                </a:lnTo>
                <a:lnTo>
                  <a:pt x="120959" y="156484"/>
                </a:lnTo>
                <a:lnTo>
                  <a:pt x="122880" y="156484"/>
                </a:lnTo>
                <a:lnTo>
                  <a:pt x="123840" y="155524"/>
                </a:lnTo>
                <a:lnTo>
                  <a:pt x="124800" y="155524"/>
                </a:lnTo>
                <a:lnTo>
                  <a:pt x="124789" y="62430"/>
                </a:lnTo>
                <a:lnTo>
                  <a:pt x="123990" y="49003"/>
                </a:lnTo>
                <a:lnTo>
                  <a:pt x="121919" y="37444"/>
                </a:lnTo>
                <a:lnTo>
                  <a:pt x="120959" y="30723"/>
                </a:lnTo>
                <a:lnTo>
                  <a:pt x="117119" y="24002"/>
                </a:lnTo>
                <a:lnTo>
                  <a:pt x="113278" y="18242"/>
                </a:lnTo>
                <a:lnTo>
                  <a:pt x="109438" y="13441"/>
                </a:lnTo>
                <a:lnTo>
                  <a:pt x="103692" y="8641"/>
                </a:lnTo>
                <a:lnTo>
                  <a:pt x="96972" y="5760"/>
                </a:lnTo>
                <a:lnTo>
                  <a:pt x="91196" y="1920"/>
                </a:lnTo>
                <a:lnTo>
                  <a:pt x="82570" y="0"/>
                </a:lnTo>
                <a:lnTo>
                  <a:pt x="72516" y="2"/>
                </a:lnTo>
                <a:lnTo>
                  <a:pt x="60273" y="1983"/>
                </a:lnTo>
                <a:lnTo>
                  <a:pt x="48005" y="6720"/>
                </a:lnTo>
                <a:lnTo>
                  <a:pt x="43543" y="9660"/>
                </a:lnTo>
                <a:lnTo>
                  <a:pt x="33683" y="17326"/>
                </a:lnTo>
                <a:lnTo>
                  <a:pt x="24002" y="26883"/>
                </a:lnTo>
                <a:lnTo>
                  <a:pt x="24002" y="576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3840" y="2880"/>
                </a:lnTo>
                <a:lnTo>
                  <a:pt x="2895" y="3840"/>
                </a:lnTo>
                <a:lnTo>
                  <a:pt x="1935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84"/>
                </a:lnTo>
                <a:lnTo>
                  <a:pt x="1935" y="156484"/>
                </a:lnTo>
                <a:lnTo>
                  <a:pt x="3840" y="157444"/>
                </a:lnTo>
                <a:lnTo>
                  <a:pt x="21122" y="157444"/>
                </a:lnTo>
                <a:lnTo>
                  <a:pt x="23042" y="156484"/>
                </a:lnTo>
                <a:lnTo>
                  <a:pt x="24963" y="156484"/>
                </a:lnTo>
                <a:lnTo>
                  <a:pt x="25923" y="155524"/>
                </a:lnTo>
                <a:lnTo>
                  <a:pt x="25923" y="1545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3" name="object 333"/>
          <p:cNvSpPr/>
          <p:nvPr/>
        </p:nvSpPr>
        <p:spPr>
          <a:xfrm>
            <a:off x="3616452" y="5743559"/>
            <a:ext cx="25908" cy="225597"/>
          </a:xfrm>
          <a:custGeom>
            <a:avLst/>
            <a:gdLst/>
            <a:ahLst/>
            <a:cxnLst/>
            <a:rect l="l" t="t" r="r" b="b"/>
            <a:pathLst>
              <a:path w="25908" h="225597">
                <a:moveTo>
                  <a:pt x="960" y="223677"/>
                </a:moveTo>
                <a:lnTo>
                  <a:pt x="960" y="224637"/>
                </a:lnTo>
                <a:lnTo>
                  <a:pt x="1920" y="224637"/>
                </a:lnTo>
                <a:lnTo>
                  <a:pt x="3840" y="225597"/>
                </a:lnTo>
                <a:lnTo>
                  <a:pt x="21122" y="225597"/>
                </a:lnTo>
                <a:lnTo>
                  <a:pt x="23027" y="224637"/>
                </a:lnTo>
                <a:lnTo>
                  <a:pt x="24963" y="224637"/>
                </a:lnTo>
                <a:lnTo>
                  <a:pt x="24963" y="223677"/>
                </a:lnTo>
                <a:lnTo>
                  <a:pt x="25908" y="223677"/>
                </a:lnTo>
                <a:lnTo>
                  <a:pt x="25908" y="2880"/>
                </a:lnTo>
                <a:lnTo>
                  <a:pt x="24963" y="2880"/>
                </a:lnTo>
                <a:lnTo>
                  <a:pt x="24963" y="1920"/>
                </a:lnTo>
                <a:lnTo>
                  <a:pt x="24002" y="1920"/>
                </a:lnTo>
                <a:lnTo>
                  <a:pt x="23027" y="960"/>
                </a:lnTo>
                <a:lnTo>
                  <a:pt x="19187" y="960"/>
                </a:lnTo>
                <a:lnTo>
                  <a:pt x="18227" y="0"/>
                </a:lnTo>
                <a:lnTo>
                  <a:pt x="10561" y="0"/>
                </a:lnTo>
                <a:lnTo>
                  <a:pt x="768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223677"/>
                </a:lnTo>
                <a:lnTo>
                  <a:pt x="960" y="223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4" name="object 334"/>
          <p:cNvSpPr/>
          <p:nvPr/>
        </p:nvSpPr>
        <p:spPr>
          <a:xfrm>
            <a:off x="3692286" y="5814593"/>
            <a:ext cx="25923" cy="154564"/>
          </a:xfrm>
          <a:custGeom>
            <a:avLst/>
            <a:gdLst/>
            <a:ahLst/>
            <a:cxnLst/>
            <a:rect l="l" t="t" r="r" b="b"/>
            <a:pathLst>
              <a:path w="25923" h="154564">
                <a:moveTo>
                  <a:pt x="25923" y="2880"/>
                </a:moveTo>
                <a:lnTo>
                  <a:pt x="24963" y="1920"/>
                </a:lnTo>
                <a:lnTo>
                  <a:pt x="24002" y="960"/>
                </a:lnTo>
                <a:lnTo>
                  <a:pt x="22082" y="960"/>
                </a:lnTo>
                <a:lnTo>
                  <a:pt x="21122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52643"/>
                </a:lnTo>
                <a:lnTo>
                  <a:pt x="960" y="152643"/>
                </a:lnTo>
                <a:lnTo>
                  <a:pt x="960" y="153603"/>
                </a:lnTo>
                <a:lnTo>
                  <a:pt x="1920" y="153603"/>
                </a:lnTo>
                <a:lnTo>
                  <a:pt x="2880" y="154564"/>
                </a:lnTo>
                <a:lnTo>
                  <a:pt x="21122" y="154564"/>
                </a:lnTo>
                <a:lnTo>
                  <a:pt x="22082" y="153603"/>
                </a:lnTo>
                <a:lnTo>
                  <a:pt x="24002" y="153603"/>
                </a:lnTo>
                <a:lnTo>
                  <a:pt x="24963" y="152643"/>
                </a:lnTo>
                <a:lnTo>
                  <a:pt x="25923" y="152643"/>
                </a:lnTo>
                <a:lnTo>
                  <a:pt x="25923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5" name="object 335"/>
          <p:cNvSpPr/>
          <p:nvPr/>
        </p:nvSpPr>
        <p:spPr>
          <a:xfrm>
            <a:off x="3688445" y="5754121"/>
            <a:ext cx="33604" cy="32644"/>
          </a:xfrm>
          <a:custGeom>
            <a:avLst/>
            <a:gdLst/>
            <a:ahLst/>
            <a:cxnLst/>
            <a:rect l="l" t="t" r="r" b="b"/>
            <a:pathLst>
              <a:path w="33604" h="32644">
                <a:moveTo>
                  <a:pt x="33604" y="16306"/>
                </a:moveTo>
                <a:lnTo>
                  <a:pt x="33604" y="10561"/>
                </a:lnTo>
                <a:lnTo>
                  <a:pt x="31683" y="5760"/>
                </a:lnTo>
                <a:lnTo>
                  <a:pt x="29763" y="3840"/>
                </a:lnTo>
                <a:lnTo>
                  <a:pt x="26883" y="1920"/>
                </a:lnTo>
                <a:lnTo>
                  <a:pt x="23042" y="0"/>
                </a:lnTo>
                <a:lnTo>
                  <a:pt x="10561" y="0"/>
                </a:lnTo>
                <a:lnTo>
                  <a:pt x="5760" y="1920"/>
                </a:lnTo>
                <a:lnTo>
                  <a:pt x="384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42"/>
                </a:lnTo>
                <a:lnTo>
                  <a:pt x="960" y="26868"/>
                </a:lnTo>
                <a:lnTo>
                  <a:pt x="3840" y="28803"/>
                </a:lnTo>
                <a:lnTo>
                  <a:pt x="5760" y="31683"/>
                </a:lnTo>
                <a:lnTo>
                  <a:pt x="10561" y="32644"/>
                </a:lnTo>
                <a:lnTo>
                  <a:pt x="23042" y="32644"/>
                </a:lnTo>
                <a:lnTo>
                  <a:pt x="26883" y="31683"/>
                </a:lnTo>
                <a:lnTo>
                  <a:pt x="29763" y="28803"/>
                </a:lnTo>
                <a:lnTo>
                  <a:pt x="31683" y="26868"/>
                </a:lnTo>
                <a:lnTo>
                  <a:pt x="33604" y="22082"/>
                </a:lnTo>
                <a:lnTo>
                  <a:pt x="33604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6" name="object 336"/>
          <p:cNvSpPr/>
          <p:nvPr/>
        </p:nvSpPr>
        <p:spPr>
          <a:xfrm>
            <a:off x="3767160" y="5811713"/>
            <a:ext cx="125760" cy="157444"/>
          </a:xfrm>
          <a:custGeom>
            <a:avLst/>
            <a:gdLst/>
            <a:ahLst/>
            <a:cxnLst/>
            <a:rect l="l" t="t" r="r" b="b"/>
            <a:pathLst>
              <a:path w="125760" h="157444">
                <a:moveTo>
                  <a:pt x="73475" y="2"/>
                </a:moveTo>
                <a:lnTo>
                  <a:pt x="60866" y="1981"/>
                </a:lnTo>
                <a:lnTo>
                  <a:pt x="48966" y="6720"/>
                </a:lnTo>
                <a:lnTo>
                  <a:pt x="44503" y="9660"/>
                </a:lnTo>
                <a:lnTo>
                  <a:pt x="34643" y="17326"/>
                </a:lnTo>
                <a:lnTo>
                  <a:pt x="24963" y="26883"/>
                </a:lnTo>
                <a:lnTo>
                  <a:pt x="24963" y="6720"/>
                </a:lnTo>
                <a:lnTo>
                  <a:pt x="24003" y="5760"/>
                </a:lnTo>
                <a:lnTo>
                  <a:pt x="24003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6720"/>
                </a:lnTo>
                <a:lnTo>
                  <a:pt x="0" y="6720"/>
                </a:lnTo>
                <a:lnTo>
                  <a:pt x="0" y="153603"/>
                </a:lnTo>
                <a:lnTo>
                  <a:pt x="960" y="154548"/>
                </a:lnTo>
                <a:lnTo>
                  <a:pt x="960" y="155524"/>
                </a:lnTo>
                <a:lnTo>
                  <a:pt x="1920" y="156484"/>
                </a:lnTo>
                <a:lnTo>
                  <a:pt x="2880" y="156484"/>
                </a:lnTo>
                <a:lnTo>
                  <a:pt x="3840" y="157444"/>
                </a:lnTo>
                <a:lnTo>
                  <a:pt x="22082" y="157444"/>
                </a:lnTo>
                <a:lnTo>
                  <a:pt x="23042" y="156484"/>
                </a:lnTo>
                <a:lnTo>
                  <a:pt x="24963" y="156484"/>
                </a:lnTo>
                <a:lnTo>
                  <a:pt x="25923" y="155524"/>
                </a:lnTo>
                <a:lnTo>
                  <a:pt x="26883" y="155524"/>
                </a:lnTo>
                <a:lnTo>
                  <a:pt x="26883" y="51846"/>
                </a:lnTo>
                <a:lnTo>
                  <a:pt x="30271" y="47724"/>
                </a:lnTo>
                <a:lnTo>
                  <a:pt x="39360" y="37961"/>
                </a:lnTo>
                <a:lnTo>
                  <a:pt x="48006" y="30723"/>
                </a:lnTo>
                <a:lnTo>
                  <a:pt x="54726" y="25923"/>
                </a:lnTo>
                <a:lnTo>
                  <a:pt x="61447" y="23042"/>
                </a:lnTo>
                <a:lnTo>
                  <a:pt x="72969" y="23042"/>
                </a:lnTo>
                <a:lnTo>
                  <a:pt x="77754" y="24002"/>
                </a:lnTo>
                <a:lnTo>
                  <a:pt x="81594" y="26883"/>
                </a:lnTo>
                <a:lnTo>
                  <a:pt x="85435" y="28803"/>
                </a:lnTo>
                <a:lnTo>
                  <a:pt x="89275" y="31683"/>
                </a:lnTo>
                <a:lnTo>
                  <a:pt x="91196" y="34564"/>
                </a:lnTo>
                <a:lnTo>
                  <a:pt x="94076" y="38404"/>
                </a:lnTo>
                <a:lnTo>
                  <a:pt x="95996" y="43205"/>
                </a:lnTo>
                <a:lnTo>
                  <a:pt x="96956" y="48005"/>
                </a:lnTo>
                <a:lnTo>
                  <a:pt x="97917" y="52806"/>
                </a:lnTo>
                <a:lnTo>
                  <a:pt x="98877" y="59527"/>
                </a:lnTo>
                <a:lnTo>
                  <a:pt x="98877" y="154548"/>
                </a:lnTo>
                <a:lnTo>
                  <a:pt x="99837" y="155524"/>
                </a:lnTo>
                <a:lnTo>
                  <a:pt x="100797" y="156484"/>
                </a:lnTo>
                <a:lnTo>
                  <a:pt x="101757" y="156484"/>
                </a:lnTo>
                <a:lnTo>
                  <a:pt x="102717" y="157444"/>
                </a:lnTo>
                <a:lnTo>
                  <a:pt x="120959" y="157444"/>
                </a:lnTo>
                <a:lnTo>
                  <a:pt x="121920" y="156484"/>
                </a:lnTo>
                <a:lnTo>
                  <a:pt x="123840" y="156484"/>
                </a:lnTo>
                <a:lnTo>
                  <a:pt x="124800" y="155524"/>
                </a:lnTo>
                <a:lnTo>
                  <a:pt x="125760" y="154548"/>
                </a:lnTo>
                <a:lnTo>
                  <a:pt x="125749" y="62430"/>
                </a:lnTo>
                <a:lnTo>
                  <a:pt x="124950" y="49003"/>
                </a:lnTo>
                <a:lnTo>
                  <a:pt x="122880" y="37444"/>
                </a:lnTo>
                <a:lnTo>
                  <a:pt x="120959" y="30723"/>
                </a:lnTo>
                <a:lnTo>
                  <a:pt x="118079" y="24002"/>
                </a:lnTo>
                <a:lnTo>
                  <a:pt x="114239" y="18242"/>
                </a:lnTo>
                <a:lnTo>
                  <a:pt x="110398" y="13441"/>
                </a:lnTo>
                <a:lnTo>
                  <a:pt x="104637" y="8641"/>
                </a:lnTo>
                <a:lnTo>
                  <a:pt x="97917" y="5760"/>
                </a:lnTo>
                <a:lnTo>
                  <a:pt x="91196" y="1920"/>
                </a:lnTo>
                <a:lnTo>
                  <a:pt x="83515" y="0"/>
                </a:lnTo>
                <a:lnTo>
                  <a:pt x="73475" y="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7" name="object 337"/>
          <p:cNvSpPr/>
          <p:nvPr/>
        </p:nvSpPr>
        <p:spPr>
          <a:xfrm>
            <a:off x="3931325" y="5825181"/>
            <a:ext cx="127665" cy="146855"/>
          </a:xfrm>
          <a:custGeom>
            <a:avLst/>
            <a:gdLst/>
            <a:ahLst/>
            <a:cxnLst/>
            <a:rect l="l" t="t" r="r" b="b"/>
            <a:pathLst>
              <a:path w="127665" h="146855">
                <a:moveTo>
                  <a:pt x="29748" y="41257"/>
                </a:moveTo>
                <a:lnTo>
                  <a:pt x="28317" y="0"/>
                </a:lnTo>
                <a:lnTo>
                  <a:pt x="19187" y="8613"/>
                </a:lnTo>
                <a:lnTo>
                  <a:pt x="16911" y="11085"/>
                </a:lnTo>
                <a:lnTo>
                  <a:pt x="10109" y="21525"/>
                </a:lnTo>
                <a:lnTo>
                  <a:pt x="4785" y="33576"/>
                </a:lnTo>
                <a:lnTo>
                  <a:pt x="2812" y="41571"/>
                </a:lnTo>
                <a:lnTo>
                  <a:pt x="752" y="53867"/>
                </a:lnTo>
                <a:lnTo>
                  <a:pt x="0" y="67165"/>
                </a:lnTo>
                <a:lnTo>
                  <a:pt x="404" y="77711"/>
                </a:lnTo>
                <a:lnTo>
                  <a:pt x="2072" y="90483"/>
                </a:lnTo>
                <a:lnTo>
                  <a:pt x="4785" y="101730"/>
                </a:lnTo>
                <a:lnTo>
                  <a:pt x="11733" y="117084"/>
                </a:lnTo>
                <a:lnTo>
                  <a:pt x="19187" y="126693"/>
                </a:lnTo>
                <a:lnTo>
                  <a:pt x="29554" y="135591"/>
                </a:lnTo>
                <a:lnTo>
                  <a:pt x="41269" y="141079"/>
                </a:lnTo>
                <a:lnTo>
                  <a:pt x="47485" y="143259"/>
                </a:lnTo>
                <a:lnTo>
                  <a:pt x="59771" y="145954"/>
                </a:lnTo>
                <a:lnTo>
                  <a:pt x="72953" y="146855"/>
                </a:lnTo>
                <a:lnTo>
                  <a:pt x="79674" y="146855"/>
                </a:lnTo>
                <a:lnTo>
                  <a:pt x="86395" y="145895"/>
                </a:lnTo>
                <a:lnTo>
                  <a:pt x="92141" y="144920"/>
                </a:lnTo>
                <a:lnTo>
                  <a:pt x="98861" y="143975"/>
                </a:lnTo>
                <a:lnTo>
                  <a:pt x="103662" y="143015"/>
                </a:lnTo>
                <a:lnTo>
                  <a:pt x="108478" y="141079"/>
                </a:lnTo>
                <a:lnTo>
                  <a:pt x="113263" y="140135"/>
                </a:lnTo>
                <a:lnTo>
                  <a:pt x="117104" y="139174"/>
                </a:lnTo>
                <a:lnTo>
                  <a:pt x="119984" y="137254"/>
                </a:lnTo>
                <a:lnTo>
                  <a:pt x="122864" y="136294"/>
                </a:lnTo>
                <a:lnTo>
                  <a:pt x="124785" y="135334"/>
                </a:lnTo>
                <a:lnTo>
                  <a:pt x="124785" y="134374"/>
                </a:lnTo>
                <a:lnTo>
                  <a:pt x="125745" y="134374"/>
                </a:lnTo>
                <a:lnTo>
                  <a:pt x="125745" y="133414"/>
                </a:lnTo>
                <a:lnTo>
                  <a:pt x="126705" y="132454"/>
                </a:lnTo>
                <a:lnTo>
                  <a:pt x="127665" y="131493"/>
                </a:lnTo>
                <a:lnTo>
                  <a:pt x="127665" y="117092"/>
                </a:lnTo>
                <a:lnTo>
                  <a:pt x="126705" y="116132"/>
                </a:lnTo>
                <a:lnTo>
                  <a:pt x="126705" y="115171"/>
                </a:lnTo>
                <a:lnTo>
                  <a:pt x="125745" y="115171"/>
                </a:lnTo>
                <a:lnTo>
                  <a:pt x="125745" y="114211"/>
                </a:lnTo>
                <a:lnTo>
                  <a:pt x="119984" y="114211"/>
                </a:lnTo>
                <a:lnTo>
                  <a:pt x="118064" y="116132"/>
                </a:lnTo>
                <a:lnTo>
                  <a:pt x="115183" y="117092"/>
                </a:lnTo>
                <a:lnTo>
                  <a:pt x="112303" y="118052"/>
                </a:lnTo>
                <a:lnTo>
                  <a:pt x="108478" y="119012"/>
                </a:lnTo>
                <a:lnTo>
                  <a:pt x="103662" y="120932"/>
                </a:lnTo>
                <a:lnTo>
                  <a:pt x="99822" y="121892"/>
                </a:lnTo>
                <a:lnTo>
                  <a:pt x="94076" y="122852"/>
                </a:lnTo>
                <a:lnTo>
                  <a:pt x="88300" y="124773"/>
                </a:lnTo>
                <a:lnTo>
                  <a:pt x="67193" y="124773"/>
                </a:lnTo>
                <a:lnTo>
                  <a:pt x="59512" y="123813"/>
                </a:lnTo>
                <a:lnTo>
                  <a:pt x="53751" y="120932"/>
                </a:lnTo>
                <a:lnTo>
                  <a:pt x="47030" y="119012"/>
                </a:lnTo>
                <a:lnTo>
                  <a:pt x="42230" y="115171"/>
                </a:lnTo>
                <a:lnTo>
                  <a:pt x="38389" y="110371"/>
                </a:lnTo>
                <a:lnTo>
                  <a:pt x="34549" y="105570"/>
                </a:lnTo>
                <a:lnTo>
                  <a:pt x="32628" y="100770"/>
                </a:lnTo>
                <a:lnTo>
                  <a:pt x="30708" y="94049"/>
                </a:lnTo>
                <a:lnTo>
                  <a:pt x="28788" y="87328"/>
                </a:lnTo>
                <a:lnTo>
                  <a:pt x="28788" y="47003"/>
                </a:lnTo>
                <a:lnTo>
                  <a:pt x="29748" y="412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8" name="object 338"/>
          <p:cNvSpPr/>
          <p:nvPr/>
        </p:nvSpPr>
        <p:spPr>
          <a:xfrm>
            <a:off x="3959642" y="5811713"/>
            <a:ext cx="106069" cy="94076"/>
          </a:xfrm>
          <a:custGeom>
            <a:avLst/>
            <a:gdLst/>
            <a:ahLst/>
            <a:cxnLst/>
            <a:rect l="l" t="t" r="r" b="b"/>
            <a:pathLst>
              <a:path w="106069" h="94076">
                <a:moveTo>
                  <a:pt x="85906" y="14401"/>
                </a:moveTo>
                <a:lnTo>
                  <a:pt x="79185" y="9601"/>
                </a:lnTo>
                <a:lnTo>
                  <a:pt x="70544" y="5760"/>
                </a:lnTo>
                <a:lnTo>
                  <a:pt x="67337" y="4311"/>
                </a:lnTo>
                <a:lnTo>
                  <a:pt x="55622" y="1077"/>
                </a:lnTo>
                <a:lnTo>
                  <a:pt x="41756" y="0"/>
                </a:lnTo>
                <a:lnTo>
                  <a:pt x="37522" y="105"/>
                </a:lnTo>
                <a:lnTo>
                  <a:pt x="24699" y="1856"/>
                </a:lnTo>
                <a:lnTo>
                  <a:pt x="12952" y="5760"/>
                </a:lnTo>
                <a:lnTo>
                  <a:pt x="11024" y="6657"/>
                </a:lnTo>
                <a:lnTo>
                  <a:pt x="0" y="13468"/>
                </a:lnTo>
                <a:lnTo>
                  <a:pt x="1431" y="54726"/>
                </a:lnTo>
                <a:lnTo>
                  <a:pt x="3351" y="48966"/>
                </a:lnTo>
                <a:lnTo>
                  <a:pt x="5271" y="43205"/>
                </a:lnTo>
                <a:lnTo>
                  <a:pt x="7192" y="38404"/>
                </a:lnTo>
                <a:lnTo>
                  <a:pt x="11032" y="34564"/>
                </a:lnTo>
                <a:lnTo>
                  <a:pt x="13912" y="30723"/>
                </a:lnTo>
                <a:lnTo>
                  <a:pt x="18713" y="27843"/>
                </a:lnTo>
                <a:lnTo>
                  <a:pt x="23514" y="24963"/>
                </a:lnTo>
                <a:lnTo>
                  <a:pt x="28314" y="22082"/>
                </a:lnTo>
                <a:lnTo>
                  <a:pt x="34075" y="21122"/>
                </a:lnTo>
                <a:lnTo>
                  <a:pt x="40796" y="21122"/>
                </a:lnTo>
                <a:lnTo>
                  <a:pt x="47622" y="21549"/>
                </a:lnTo>
                <a:lnTo>
                  <a:pt x="60023" y="25410"/>
                </a:lnTo>
                <a:lnTo>
                  <a:pt x="69599" y="33604"/>
                </a:lnTo>
                <a:lnTo>
                  <a:pt x="73982" y="40014"/>
                </a:lnTo>
                <a:lnTo>
                  <a:pt x="77936" y="51675"/>
                </a:lnTo>
                <a:lnTo>
                  <a:pt x="79185" y="66248"/>
                </a:lnTo>
                <a:lnTo>
                  <a:pt x="471" y="66248"/>
                </a:lnTo>
                <a:lnTo>
                  <a:pt x="471" y="60472"/>
                </a:lnTo>
                <a:lnTo>
                  <a:pt x="471" y="94076"/>
                </a:lnTo>
                <a:lnTo>
                  <a:pt x="471" y="85435"/>
                </a:lnTo>
                <a:lnTo>
                  <a:pt x="98388" y="85435"/>
                </a:lnTo>
                <a:lnTo>
                  <a:pt x="100308" y="84475"/>
                </a:lnTo>
                <a:lnTo>
                  <a:pt x="102228" y="82555"/>
                </a:lnTo>
                <a:lnTo>
                  <a:pt x="105109" y="80634"/>
                </a:lnTo>
                <a:lnTo>
                  <a:pt x="106069" y="77754"/>
                </a:lnTo>
                <a:lnTo>
                  <a:pt x="106069" y="69128"/>
                </a:lnTo>
                <a:lnTo>
                  <a:pt x="106045" y="67277"/>
                </a:lnTo>
                <a:lnTo>
                  <a:pt x="104726" y="54466"/>
                </a:lnTo>
                <a:lnTo>
                  <a:pt x="102228" y="42245"/>
                </a:lnTo>
                <a:lnTo>
                  <a:pt x="99348" y="34564"/>
                </a:lnTo>
                <a:lnTo>
                  <a:pt x="95507" y="26883"/>
                </a:lnTo>
                <a:lnTo>
                  <a:pt x="90707" y="21122"/>
                </a:lnTo>
                <a:lnTo>
                  <a:pt x="85906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9" name="object 339"/>
          <p:cNvSpPr/>
          <p:nvPr/>
        </p:nvSpPr>
        <p:spPr>
          <a:xfrm>
            <a:off x="4165549" y="5742599"/>
            <a:ext cx="97916" cy="226557"/>
          </a:xfrm>
          <a:custGeom>
            <a:avLst/>
            <a:gdLst/>
            <a:ahLst/>
            <a:cxnLst/>
            <a:rect l="l" t="t" r="r" b="b"/>
            <a:pathLst>
              <a:path w="97916" h="226557">
                <a:moveTo>
                  <a:pt x="89275" y="78714"/>
                </a:moveTo>
                <a:lnTo>
                  <a:pt x="89275" y="75834"/>
                </a:lnTo>
                <a:lnTo>
                  <a:pt x="88315" y="74874"/>
                </a:lnTo>
                <a:lnTo>
                  <a:pt x="88315" y="73913"/>
                </a:lnTo>
                <a:lnTo>
                  <a:pt x="87355" y="73913"/>
                </a:lnTo>
                <a:lnTo>
                  <a:pt x="87355" y="72953"/>
                </a:lnTo>
                <a:lnTo>
                  <a:pt x="52806" y="72953"/>
                </a:lnTo>
                <a:lnTo>
                  <a:pt x="52806" y="45110"/>
                </a:lnTo>
                <a:lnTo>
                  <a:pt x="53751" y="41285"/>
                </a:lnTo>
                <a:lnTo>
                  <a:pt x="54726" y="36484"/>
                </a:lnTo>
                <a:lnTo>
                  <a:pt x="55686" y="32644"/>
                </a:lnTo>
                <a:lnTo>
                  <a:pt x="57591" y="30723"/>
                </a:lnTo>
                <a:lnTo>
                  <a:pt x="58567" y="27828"/>
                </a:lnTo>
                <a:lnTo>
                  <a:pt x="61432" y="25923"/>
                </a:lnTo>
                <a:lnTo>
                  <a:pt x="64312" y="24003"/>
                </a:lnTo>
                <a:lnTo>
                  <a:pt x="67193" y="23042"/>
                </a:lnTo>
                <a:lnTo>
                  <a:pt x="70088" y="22082"/>
                </a:lnTo>
                <a:lnTo>
                  <a:pt x="76794" y="22082"/>
                </a:lnTo>
                <a:lnTo>
                  <a:pt x="79674" y="23042"/>
                </a:lnTo>
                <a:lnTo>
                  <a:pt x="81594" y="23042"/>
                </a:lnTo>
                <a:lnTo>
                  <a:pt x="84475" y="24003"/>
                </a:lnTo>
                <a:lnTo>
                  <a:pt x="86395" y="24003"/>
                </a:lnTo>
                <a:lnTo>
                  <a:pt x="87355" y="24963"/>
                </a:lnTo>
                <a:lnTo>
                  <a:pt x="89275" y="24963"/>
                </a:lnTo>
                <a:lnTo>
                  <a:pt x="90236" y="25923"/>
                </a:lnTo>
                <a:lnTo>
                  <a:pt x="91196" y="25923"/>
                </a:lnTo>
                <a:lnTo>
                  <a:pt x="93116" y="26883"/>
                </a:lnTo>
                <a:lnTo>
                  <a:pt x="95996" y="26883"/>
                </a:lnTo>
                <a:lnTo>
                  <a:pt x="96956" y="25923"/>
                </a:lnTo>
                <a:lnTo>
                  <a:pt x="96956" y="24963"/>
                </a:lnTo>
                <a:lnTo>
                  <a:pt x="97916" y="24003"/>
                </a:lnTo>
                <a:lnTo>
                  <a:pt x="97916" y="9601"/>
                </a:lnTo>
                <a:lnTo>
                  <a:pt x="96956" y="8641"/>
                </a:lnTo>
                <a:lnTo>
                  <a:pt x="96956" y="6720"/>
                </a:lnTo>
                <a:lnTo>
                  <a:pt x="95996" y="6720"/>
                </a:lnTo>
                <a:lnTo>
                  <a:pt x="95996" y="5760"/>
                </a:lnTo>
                <a:lnTo>
                  <a:pt x="95036" y="4800"/>
                </a:lnTo>
                <a:lnTo>
                  <a:pt x="93116" y="3840"/>
                </a:lnTo>
                <a:lnTo>
                  <a:pt x="91196" y="3840"/>
                </a:lnTo>
                <a:lnTo>
                  <a:pt x="89275" y="2880"/>
                </a:lnTo>
                <a:lnTo>
                  <a:pt x="87355" y="1920"/>
                </a:lnTo>
                <a:lnTo>
                  <a:pt x="83515" y="960"/>
                </a:lnTo>
                <a:lnTo>
                  <a:pt x="79674" y="960"/>
                </a:lnTo>
                <a:lnTo>
                  <a:pt x="75834" y="0"/>
                </a:lnTo>
                <a:lnTo>
                  <a:pt x="64312" y="0"/>
                </a:lnTo>
                <a:lnTo>
                  <a:pt x="57591" y="960"/>
                </a:lnTo>
                <a:lnTo>
                  <a:pt x="51846" y="3840"/>
                </a:lnTo>
                <a:lnTo>
                  <a:pt x="46085" y="5760"/>
                </a:lnTo>
                <a:lnTo>
                  <a:pt x="41285" y="9601"/>
                </a:lnTo>
                <a:lnTo>
                  <a:pt x="37444" y="13441"/>
                </a:lnTo>
                <a:lnTo>
                  <a:pt x="33604" y="18242"/>
                </a:lnTo>
                <a:lnTo>
                  <a:pt x="30723" y="24003"/>
                </a:lnTo>
                <a:lnTo>
                  <a:pt x="27843" y="31683"/>
                </a:lnTo>
                <a:lnTo>
                  <a:pt x="26147" y="44212"/>
                </a:lnTo>
                <a:lnTo>
                  <a:pt x="25923" y="57591"/>
                </a:lnTo>
                <a:lnTo>
                  <a:pt x="25923" y="72953"/>
                </a:lnTo>
                <a:lnTo>
                  <a:pt x="2880" y="72953"/>
                </a:lnTo>
                <a:lnTo>
                  <a:pt x="1920" y="73913"/>
                </a:lnTo>
                <a:lnTo>
                  <a:pt x="960" y="74874"/>
                </a:lnTo>
                <a:lnTo>
                  <a:pt x="960" y="75834"/>
                </a:lnTo>
                <a:lnTo>
                  <a:pt x="0" y="77754"/>
                </a:lnTo>
                <a:lnTo>
                  <a:pt x="0" y="90236"/>
                </a:lnTo>
                <a:lnTo>
                  <a:pt x="960" y="92156"/>
                </a:lnTo>
                <a:lnTo>
                  <a:pt x="1920" y="94076"/>
                </a:lnTo>
                <a:lnTo>
                  <a:pt x="3840" y="95036"/>
                </a:lnTo>
                <a:lnTo>
                  <a:pt x="25923" y="95036"/>
                </a:lnTo>
                <a:lnTo>
                  <a:pt x="25923" y="224637"/>
                </a:lnTo>
                <a:lnTo>
                  <a:pt x="26883" y="224637"/>
                </a:lnTo>
                <a:lnTo>
                  <a:pt x="26883" y="225597"/>
                </a:lnTo>
                <a:lnTo>
                  <a:pt x="27843" y="225597"/>
                </a:lnTo>
                <a:lnTo>
                  <a:pt x="29763" y="226557"/>
                </a:lnTo>
                <a:lnTo>
                  <a:pt x="47045" y="226557"/>
                </a:lnTo>
                <a:lnTo>
                  <a:pt x="48966" y="225597"/>
                </a:lnTo>
                <a:lnTo>
                  <a:pt x="50886" y="225597"/>
                </a:lnTo>
                <a:lnTo>
                  <a:pt x="51846" y="224637"/>
                </a:lnTo>
                <a:lnTo>
                  <a:pt x="51846" y="223662"/>
                </a:lnTo>
                <a:lnTo>
                  <a:pt x="52806" y="222717"/>
                </a:lnTo>
                <a:lnTo>
                  <a:pt x="52806" y="95036"/>
                </a:lnTo>
                <a:lnTo>
                  <a:pt x="86395" y="95036"/>
                </a:lnTo>
                <a:lnTo>
                  <a:pt x="87355" y="94076"/>
                </a:lnTo>
                <a:lnTo>
                  <a:pt x="88315" y="92156"/>
                </a:lnTo>
                <a:lnTo>
                  <a:pt x="89275" y="90236"/>
                </a:lnTo>
                <a:lnTo>
                  <a:pt x="90236" y="87355"/>
                </a:lnTo>
                <a:lnTo>
                  <a:pt x="90236" y="79674"/>
                </a:lnTo>
                <a:lnTo>
                  <a:pt x="89275" y="78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0" name="object 340"/>
          <p:cNvSpPr/>
          <p:nvPr/>
        </p:nvSpPr>
        <p:spPr>
          <a:xfrm>
            <a:off x="4296471" y="5913470"/>
            <a:ext cx="17356" cy="54967"/>
          </a:xfrm>
          <a:custGeom>
            <a:avLst/>
            <a:gdLst/>
            <a:ahLst/>
            <a:cxnLst/>
            <a:rect l="l" t="t" r="r" b="b"/>
            <a:pathLst>
              <a:path w="17356" h="54967">
                <a:moveTo>
                  <a:pt x="12120" y="24002"/>
                </a:moveTo>
                <a:lnTo>
                  <a:pt x="9239" y="19202"/>
                </a:lnTo>
                <a:lnTo>
                  <a:pt x="5399" y="13441"/>
                </a:lnTo>
                <a:lnTo>
                  <a:pt x="3479" y="7680"/>
                </a:lnTo>
                <a:lnTo>
                  <a:pt x="1558" y="0"/>
                </a:lnTo>
                <a:lnTo>
                  <a:pt x="0" y="46619"/>
                </a:lnTo>
                <a:lnTo>
                  <a:pt x="11160" y="52791"/>
                </a:lnTo>
                <a:lnTo>
                  <a:pt x="17356" y="54967"/>
                </a:lnTo>
                <a:lnTo>
                  <a:pt x="16905" y="27843"/>
                </a:lnTo>
                <a:lnTo>
                  <a:pt x="12120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1" name="object 341"/>
          <p:cNvSpPr/>
          <p:nvPr/>
        </p:nvSpPr>
        <p:spPr>
          <a:xfrm>
            <a:off x="4268266" y="5811713"/>
            <a:ext cx="145923" cy="160324"/>
          </a:xfrm>
          <a:custGeom>
            <a:avLst/>
            <a:gdLst/>
            <a:ahLst/>
            <a:cxnLst/>
            <a:rect l="l" t="t" r="r" b="b"/>
            <a:pathLst>
              <a:path w="145923" h="160324">
                <a:moveTo>
                  <a:pt x="56631" y="136321"/>
                </a:moveTo>
                <a:lnTo>
                  <a:pt x="50886" y="133441"/>
                </a:lnTo>
                <a:lnTo>
                  <a:pt x="45110" y="129600"/>
                </a:lnTo>
                <a:lnTo>
                  <a:pt x="45561" y="156724"/>
                </a:lnTo>
                <a:lnTo>
                  <a:pt x="57846" y="159422"/>
                </a:lnTo>
                <a:lnTo>
                  <a:pt x="71033" y="160324"/>
                </a:lnTo>
                <a:lnTo>
                  <a:pt x="79628" y="159861"/>
                </a:lnTo>
                <a:lnTo>
                  <a:pt x="92230" y="157469"/>
                </a:lnTo>
                <a:lnTo>
                  <a:pt x="103677" y="153603"/>
                </a:lnTo>
                <a:lnTo>
                  <a:pt x="117782" y="145680"/>
                </a:lnTo>
                <a:lnTo>
                  <a:pt x="126720" y="137281"/>
                </a:lnTo>
                <a:lnTo>
                  <a:pt x="135962" y="123165"/>
                </a:lnTo>
                <a:lnTo>
                  <a:pt x="141122" y="111358"/>
                </a:lnTo>
                <a:lnTo>
                  <a:pt x="142947" y="104446"/>
                </a:lnTo>
                <a:lnTo>
                  <a:pt x="145124" y="91909"/>
                </a:lnTo>
                <a:lnTo>
                  <a:pt x="145923" y="78714"/>
                </a:lnTo>
                <a:lnTo>
                  <a:pt x="145630" y="70409"/>
                </a:lnTo>
                <a:lnTo>
                  <a:pt x="143967" y="57658"/>
                </a:lnTo>
                <a:lnTo>
                  <a:pt x="141122" y="46085"/>
                </a:lnTo>
                <a:lnTo>
                  <a:pt x="134757" y="31223"/>
                </a:lnTo>
                <a:lnTo>
                  <a:pt x="127680" y="21122"/>
                </a:lnTo>
                <a:lnTo>
                  <a:pt x="117093" y="11943"/>
                </a:lnTo>
                <a:lnTo>
                  <a:pt x="105597" y="5760"/>
                </a:lnTo>
                <a:lnTo>
                  <a:pt x="99864" y="3583"/>
                </a:lnTo>
                <a:lnTo>
                  <a:pt x="87785" y="895"/>
                </a:lnTo>
                <a:lnTo>
                  <a:pt x="73913" y="0"/>
                </a:lnTo>
                <a:lnTo>
                  <a:pt x="65339" y="461"/>
                </a:lnTo>
                <a:lnTo>
                  <a:pt x="52736" y="2853"/>
                </a:lnTo>
                <a:lnTo>
                  <a:pt x="41285" y="6720"/>
                </a:lnTo>
                <a:lnTo>
                  <a:pt x="27892" y="14644"/>
                </a:lnTo>
                <a:lnTo>
                  <a:pt x="18242" y="23042"/>
                </a:lnTo>
                <a:lnTo>
                  <a:pt x="9569" y="36983"/>
                </a:lnTo>
                <a:lnTo>
                  <a:pt x="4800" y="48966"/>
                </a:lnTo>
                <a:lnTo>
                  <a:pt x="2978" y="55867"/>
                </a:lnTo>
                <a:lnTo>
                  <a:pt x="799" y="68406"/>
                </a:lnTo>
                <a:lnTo>
                  <a:pt x="0" y="81594"/>
                </a:lnTo>
                <a:lnTo>
                  <a:pt x="293" y="89920"/>
                </a:lnTo>
                <a:lnTo>
                  <a:pt x="1956" y="102670"/>
                </a:lnTo>
                <a:lnTo>
                  <a:pt x="4800" y="114239"/>
                </a:lnTo>
                <a:lnTo>
                  <a:pt x="10520" y="128925"/>
                </a:lnTo>
                <a:lnTo>
                  <a:pt x="17282" y="139202"/>
                </a:lnTo>
                <a:lnTo>
                  <a:pt x="28204" y="148377"/>
                </a:lnTo>
                <a:lnTo>
                  <a:pt x="29763" y="101757"/>
                </a:lnTo>
                <a:lnTo>
                  <a:pt x="28803" y="95036"/>
                </a:lnTo>
                <a:lnTo>
                  <a:pt x="27843" y="87370"/>
                </a:lnTo>
                <a:lnTo>
                  <a:pt x="27843" y="71033"/>
                </a:lnTo>
                <a:lnTo>
                  <a:pt x="28803" y="63367"/>
                </a:lnTo>
                <a:lnTo>
                  <a:pt x="30723" y="56631"/>
                </a:lnTo>
                <a:lnTo>
                  <a:pt x="32644" y="49926"/>
                </a:lnTo>
                <a:lnTo>
                  <a:pt x="35524" y="44165"/>
                </a:lnTo>
                <a:lnTo>
                  <a:pt x="38389" y="38404"/>
                </a:lnTo>
                <a:lnTo>
                  <a:pt x="42245" y="33604"/>
                </a:lnTo>
                <a:lnTo>
                  <a:pt x="47045" y="29763"/>
                </a:lnTo>
                <a:lnTo>
                  <a:pt x="52791" y="26883"/>
                </a:lnTo>
                <a:lnTo>
                  <a:pt x="58567" y="24002"/>
                </a:lnTo>
                <a:lnTo>
                  <a:pt x="65288" y="23042"/>
                </a:lnTo>
                <a:lnTo>
                  <a:pt x="81594" y="23042"/>
                </a:lnTo>
                <a:lnTo>
                  <a:pt x="88315" y="24002"/>
                </a:lnTo>
                <a:lnTo>
                  <a:pt x="94076" y="27843"/>
                </a:lnTo>
                <a:lnTo>
                  <a:pt x="99837" y="30723"/>
                </a:lnTo>
                <a:lnTo>
                  <a:pt x="104637" y="34564"/>
                </a:lnTo>
                <a:lnTo>
                  <a:pt x="107518" y="39364"/>
                </a:lnTo>
                <a:lnTo>
                  <a:pt x="111358" y="45125"/>
                </a:lnTo>
                <a:lnTo>
                  <a:pt x="114239" y="50886"/>
                </a:lnTo>
                <a:lnTo>
                  <a:pt x="115199" y="58567"/>
                </a:lnTo>
                <a:lnTo>
                  <a:pt x="117119" y="65288"/>
                </a:lnTo>
                <a:lnTo>
                  <a:pt x="117119" y="89275"/>
                </a:lnTo>
                <a:lnTo>
                  <a:pt x="116159" y="96956"/>
                </a:lnTo>
                <a:lnTo>
                  <a:pt x="115199" y="103677"/>
                </a:lnTo>
                <a:lnTo>
                  <a:pt x="113278" y="110398"/>
                </a:lnTo>
                <a:lnTo>
                  <a:pt x="110398" y="116159"/>
                </a:lnTo>
                <a:lnTo>
                  <a:pt x="106558" y="121920"/>
                </a:lnTo>
                <a:lnTo>
                  <a:pt x="102717" y="126720"/>
                </a:lnTo>
                <a:lnTo>
                  <a:pt x="97917" y="130561"/>
                </a:lnTo>
                <a:lnTo>
                  <a:pt x="92156" y="133441"/>
                </a:lnTo>
                <a:lnTo>
                  <a:pt x="86395" y="136321"/>
                </a:lnTo>
                <a:lnTo>
                  <a:pt x="80634" y="137281"/>
                </a:lnTo>
                <a:lnTo>
                  <a:pt x="64312" y="137281"/>
                </a:lnTo>
                <a:lnTo>
                  <a:pt x="56631" y="1363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2" name="object 342"/>
          <p:cNvSpPr/>
          <p:nvPr/>
        </p:nvSpPr>
        <p:spPr>
          <a:xfrm>
            <a:off x="4442978" y="5812673"/>
            <a:ext cx="114239" cy="159364"/>
          </a:xfrm>
          <a:custGeom>
            <a:avLst/>
            <a:gdLst/>
            <a:ahLst/>
            <a:cxnLst/>
            <a:rect l="l" t="t" r="r" b="b"/>
            <a:pathLst>
              <a:path w="114239" h="159364">
                <a:moveTo>
                  <a:pt x="50886" y="132481"/>
                </a:moveTo>
                <a:lnTo>
                  <a:pt x="46085" y="130561"/>
                </a:lnTo>
                <a:lnTo>
                  <a:pt x="41285" y="126720"/>
                </a:lnTo>
                <a:lnTo>
                  <a:pt x="38404" y="121920"/>
                </a:lnTo>
                <a:lnTo>
                  <a:pt x="34564" y="117119"/>
                </a:lnTo>
                <a:lnTo>
                  <a:pt x="31683" y="111358"/>
                </a:lnTo>
                <a:lnTo>
                  <a:pt x="30723" y="104637"/>
                </a:lnTo>
                <a:lnTo>
                  <a:pt x="28803" y="96956"/>
                </a:lnTo>
                <a:lnTo>
                  <a:pt x="27843" y="89275"/>
                </a:lnTo>
                <a:lnTo>
                  <a:pt x="27843" y="79674"/>
                </a:lnTo>
                <a:lnTo>
                  <a:pt x="28012" y="72005"/>
                </a:lnTo>
                <a:lnTo>
                  <a:pt x="29485" y="58063"/>
                </a:lnTo>
                <a:lnTo>
                  <a:pt x="32583" y="46358"/>
                </a:lnTo>
                <a:lnTo>
                  <a:pt x="37444" y="36484"/>
                </a:lnTo>
                <a:lnTo>
                  <a:pt x="43107" y="30581"/>
                </a:lnTo>
                <a:lnTo>
                  <a:pt x="54046" y="24207"/>
                </a:lnTo>
                <a:lnTo>
                  <a:pt x="67208" y="22082"/>
                </a:lnTo>
                <a:lnTo>
                  <a:pt x="73913" y="22082"/>
                </a:lnTo>
                <a:lnTo>
                  <a:pt x="78729" y="23042"/>
                </a:lnTo>
                <a:lnTo>
                  <a:pt x="83515" y="24963"/>
                </a:lnTo>
                <a:lnTo>
                  <a:pt x="88315" y="26883"/>
                </a:lnTo>
                <a:lnTo>
                  <a:pt x="92156" y="28803"/>
                </a:lnTo>
                <a:lnTo>
                  <a:pt x="95036" y="30723"/>
                </a:lnTo>
                <a:lnTo>
                  <a:pt x="98877" y="32644"/>
                </a:lnTo>
                <a:lnTo>
                  <a:pt x="101757" y="34564"/>
                </a:lnTo>
                <a:lnTo>
                  <a:pt x="103677" y="36484"/>
                </a:lnTo>
                <a:lnTo>
                  <a:pt x="105597" y="38404"/>
                </a:lnTo>
                <a:lnTo>
                  <a:pt x="107518" y="39364"/>
                </a:lnTo>
                <a:lnTo>
                  <a:pt x="110398" y="39364"/>
                </a:lnTo>
                <a:lnTo>
                  <a:pt x="111358" y="38404"/>
                </a:lnTo>
                <a:lnTo>
                  <a:pt x="112318" y="36484"/>
                </a:lnTo>
                <a:lnTo>
                  <a:pt x="113278" y="34564"/>
                </a:lnTo>
                <a:lnTo>
                  <a:pt x="114239" y="31683"/>
                </a:lnTo>
                <a:lnTo>
                  <a:pt x="114239" y="23042"/>
                </a:lnTo>
                <a:lnTo>
                  <a:pt x="113278" y="22082"/>
                </a:lnTo>
                <a:lnTo>
                  <a:pt x="113278" y="18242"/>
                </a:lnTo>
                <a:lnTo>
                  <a:pt x="112318" y="17282"/>
                </a:lnTo>
                <a:lnTo>
                  <a:pt x="111358" y="16322"/>
                </a:lnTo>
                <a:lnTo>
                  <a:pt x="110398" y="15361"/>
                </a:lnTo>
                <a:lnTo>
                  <a:pt x="109438" y="13441"/>
                </a:lnTo>
                <a:lnTo>
                  <a:pt x="108478" y="12481"/>
                </a:lnTo>
                <a:lnTo>
                  <a:pt x="105597" y="10561"/>
                </a:lnTo>
                <a:lnTo>
                  <a:pt x="102717" y="9601"/>
                </a:lnTo>
                <a:lnTo>
                  <a:pt x="99837" y="7680"/>
                </a:lnTo>
                <a:lnTo>
                  <a:pt x="96956" y="5760"/>
                </a:lnTo>
                <a:lnTo>
                  <a:pt x="93116" y="3840"/>
                </a:lnTo>
                <a:lnTo>
                  <a:pt x="89275" y="2880"/>
                </a:lnTo>
                <a:lnTo>
                  <a:pt x="85435" y="1920"/>
                </a:lnTo>
                <a:lnTo>
                  <a:pt x="81594" y="960"/>
                </a:lnTo>
                <a:lnTo>
                  <a:pt x="76794" y="0"/>
                </a:lnTo>
                <a:lnTo>
                  <a:pt x="66156" y="14"/>
                </a:lnTo>
                <a:lnTo>
                  <a:pt x="53054" y="1118"/>
                </a:lnTo>
                <a:lnTo>
                  <a:pt x="41285" y="4800"/>
                </a:lnTo>
                <a:lnTo>
                  <a:pt x="29129" y="10826"/>
                </a:lnTo>
                <a:lnTo>
                  <a:pt x="19202" y="19202"/>
                </a:lnTo>
                <a:lnTo>
                  <a:pt x="10437" y="31716"/>
                </a:lnTo>
                <a:lnTo>
                  <a:pt x="4800" y="44165"/>
                </a:lnTo>
                <a:lnTo>
                  <a:pt x="2430" y="54493"/>
                </a:lnTo>
                <a:lnTo>
                  <a:pt x="647" y="67106"/>
                </a:lnTo>
                <a:lnTo>
                  <a:pt x="0" y="80634"/>
                </a:lnTo>
                <a:lnTo>
                  <a:pt x="193" y="90170"/>
                </a:lnTo>
                <a:lnTo>
                  <a:pt x="1357" y="102915"/>
                </a:lnTo>
                <a:lnTo>
                  <a:pt x="3840" y="114239"/>
                </a:lnTo>
                <a:lnTo>
                  <a:pt x="9949" y="128925"/>
                </a:lnTo>
                <a:lnTo>
                  <a:pt x="16322" y="139202"/>
                </a:lnTo>
                <a:lnTo>
                  <a:pt x="22082" y="144962"/>
                </a:lnTo>
                <a:lnTo>
                  <a:pt x="28803" y="150723"/>
                </a:lnTo>
                <a:lnTo>
                  <a:pt x="36484" y="153588"/>
                </a:lnTo>
                <a:lnTo>
                  <a:pt x="39284" y="154753"/>
                </a:lnTo>
                <a:lnTo>
                  <a:pt x="51549" y="158209"/>
                </a:lnTo>
                <a:lnTo>
                  <a:pt x="64328" y="159364"/>
                </a:lnTo>
                <a:lnTo>
                  <a:pt x="70073" y="159364"/>
                </a:lnTo>
                <a:lnTo>
                  <a:pt x="74889" y="158404"/>
                </a:lnTo>
                <a:lnTo>
                  <a:pt x="79689" y="157429"/>
                </a:lnTo>
                <a:lnTo>
                  <a:pt x="84475" y="156484"/>
                </a:lnTo>
                <a:lnTo>
                  <a:pt x="88315" y="155524"/>
                </a:lnTo>
                <a:lnTo>
                  <a:pt x="92156" y="153588"/>
                </a:lnTo>
                <a:lnTo>
                  <a:pt x="96956" y="152643"/>
                </a:lnTo>
                <a:lnTo>
                  <a:pt x="99837" y="150723"/>
                </a:lnTo>
                <a:lnTo>
                  <a:pt x="103677" y="148803"/>
                </a:lnTo>
                <a:lnTo>
                  <a:pt x="106558" y="145923"/>
                </a:lnTo>
                <a:lnTo>
                  <a:pt x="109438" y="144962"/>
                </a:lnTo>
                <a:lnTo>
                  <a:pt x="110398" y="143042"/>
                </a:lnTo>
                <a:lnTo>
                  <a:pt x="111358" y="142082"/>
                </a:lnTo>
                <a:lnTo>
                  <a:pt x="112318" y="141122"/>
                </a:lnTo>
                <a:lnTo>
                  <a:pt x="113278" y="140162"/>
                </a:lnTo>
                <a:lnTo>
                  <a:pt x="113278" y="139202"/>
                </a:lnTo>
                <a:lnTo>
                  <a:pt x="114239" y="138242"/>
                </a:lnTo>
                <a:lnTo>
                  <a:pt x="114239" y="120959"/>
                </a:lnTo>
                <a:lnTo>
                  <a:pt x="113278" y="119999"/>
                </a:lnTo>
                <a:lnTo>
                  <a:pt x="113278" y="119039"/>
                </a:lnTo>
                <a:lnTo>
                  <a:pt x="112318" y="118079"/>
                </a:lnTo>
                <a:lnTo>
                  <a:pt x="111358" y="118079"/>
                </a:lnTo>
                <a:lnTo>
                  <a:pt x="111358" y="117119"/>
                </a:lnTo>
                <a:lnTo>
                  <a:pt x="109438" y="117119"/>
                </a:lnTo>
                <a:lnTo>
                  <a:pt x="107518" y="118079"/>
                </a:lnTo>
                <a:lnTo>
                  <a:pt x="104637" y="119999"/>
                </a:lnTo>
                <a:lnTo>
                  <a:pt x="102717" y="121920"/>
                </a:lnTo>
                <a:lnTo>
                  <a:pt x="99837" y="124800"/>
                </a:lnTo>
                <a:lnTo>
                  <a:pt x="95996" y="126720"/>
                </a:lnTo>
                <a:lnTo>
                  <a:pt x="93116" y="128640"/>
                </a:lnTo>
                <a:lnTo>
                  <a:pt x="89275" y="131521"/>
                </a:lnTo>
                <a:lnTo>
                  <a:pt x="84475" y="133441"/>
                </a:lnTo>
                <a:lnTo>
                  <a:pt x="79689" y="135361"/>
                </a:lnTo>
                <a:lnTo>
                  <a:pt x="73913" y="136321"/>
                </a:lnTo>
                <a:lnTo>
                  <a:pt x="61447" y="136321"/>
                </a:lnTo>
                <a:lnTo>
                  <a:pt x="55686" y="134401"/>
                </a:lnTo>
                <a:lnTo>
                  <a:pt x="50886" y="13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3" name="object 343"/>
          <p:cNvSpPr/>
          <p:nvPr/>
        </p:nvSpPr>
        <p:spPr>
          <a:xfrm>
            <a:off x="4592741" y="5814593"/>
            <a:ext cx="124800" cy="157444"/>
          </a:xfrm>
          <a:custGeom>
            <a:avLst/>
            <a:gdLst/>
            <a:ahLst/>
            <a:cxnLst/>
            <a:rect l="l" t="t" r="r" b="b"/>
            <a:pathLst>
              <a:path w="124800" h="157444">
                <a:moveTo>
                  <a:pt x="102717" y="153603"/>
                </a:moveTo>
                <a:lnTo>
                  <a:pt x="103677" y="154564"/>
                </a:lnTo>
                <a:lnTo>
                  <a:pt x="119984" y="154564"/>
                </a:lnTo>
                <a:lnTo>
                  <a:pt x="120959" y="153603"/>
                </a:lnTo>
                <a:lnTo>
                  <a:pt x="122864" y="153603"/>
                </a:lnTo>
                <a:lnTo>
                  <a:pt x="123825" y="152643"/>
                </a:lnTo>
                <a:lnTo>
                  <a:pt x="124800" y="151668"/>
                </a:lnTo>
                <a:lnTo>
                  <a:pt x="124800" y="2880"/>
                </a:lnTo>
                <a:lnTo>
                  <a:pt x="123825" y="2880"/>
                </a:lnTo>
                <a:lnTo>
                  <a:pt x="123825" y="1920"/>
                </a:lnTo>
                <a:lnTo>
                  <a:pt x="122864" y="960"/>
                </a:lnTo>
                <a:lnTo>
                  <a:pt x="121920" y="960"/>
                </a:lnTo>
                <a:lnTo>
                  <a:pt x="120959" y="0"/>
                </a:lnTo>
                <a:lnTo>
                  <a:pt x="103677" y="0"/>
                </a:lnTo>
                <a:lnTo>
                  <a:pt x="101757" y="960"/>
                </a:lnTo>
                <a:lnTo>
                  <a:pt x="100797" y="960"/>
                </a:lnTo>
                <a:lnTo>
                  <a:pt x="99837" y="1920"/>
                </a:lnTo>
                <a:lnTo>
                  <a:pt x="98877" y="1920"/>
                </a:lnTo>
                <a:lnTo>
                  <a:pt x="98877" y="2880"/>
                </a:lnTo>
                <a:lnTo>
                  <a:pt x="97917" y="3840"/>
                </a:lnTo>
                <a:lnTo>
                  <a:pt x="97917" y="106558"/>
                </a:lnTo>
                <a:lnTo>
                  <a:pt x="94964" y="109834"/>
                </a:lnTo>
                <a:lnTo>
                  <a:pt x="85642" y="119367"/>
                </a:lnTo>
                <a:lnTo>
                  <a:pt x="76794" y="126720"/>
                </a:lnTo>
                <a:lnTo>
                  <a:pt x="70073" y="131521"/>
                </a:lnTo>
                <a:lnTo>
                  <a:pt x="63352" y="134401"/>
                </a:lnTo>
                <a:lnTo>
                  <a:pt x="51831" y="134401"/>
                </a:lnTo>
                <a:lnTo>
                  <a:pt x="47030" y="133441"/>
                </a:lnTo>
                <a:lnTo>
                  <a:pt x="39349" y="129600"/>
                </a:lnTo>
                <a:lnTo>
                  <a:pt x="33588" y="122880"/>
                </a:lnTo>
                <a:lnTo>
                  <a:pt x="29748" y="115199"/>
                </a:lnTo>
                <a:lnTo>
                  <a:pt x="27843" y="109438"/>
                </a:lnTo>
                <a:lnTo>
                  <a:pt x="26883" y="104637"/>
                </a:lnTo>
                <a:lnTo>
                  <a:pt x="25908" y="97917"/>
                </a:lnTo>
                <a:lnTo>
                  <a:pt x="25908" y="2880"/>
                </a:lnTo>
                <a:lnTo>
                  <a:pt x="24947" y="1920"/>
                </a:lnTo>
                <a:lnTo>
                  <a:pt x="24002" y="960"/>
                </a:lnTo>
                <a:lnTo>
                  <a:pt x="23042" y="960"/>
                </a:lnTo>
                <a:lnTo>
                  <a:pt x="22067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9" y="94921"/>
                </a:lnTo>
                <a:lnTo>
                  <a:pt x="663" y="108401"/>
                </a:lnTo>
                <a:lnTo>
                  <a:pt x="1920" y="119999"/>
                </a:lnTo>
                <a:lnTo>
                  <a:pt x="3840" y="127680"/>
                </a:lnTo>
                <a:lnTo>
                  <a:pt x="6720" y="133441"/>
                </a:lnTo>
                <a:lnTo>
                  <a:pt x="10561" y="139202"/>
                </a:lnTo>
                <a:lnTo>
                  <a:pt x="15361" y="144962"/>
                </a:lnTo>
                <a:lnTo>
                  <a:pt x="20162" y="148803"/>
                </a:lnTo>
                <a:lnTo>
                  <a:pt x="26883" y="152643"/>
                </a:lnTo>
                <a:lnTo>
                  <a:pt x="38274" y="156119"/>
                </a:lnTo>
                <a:lnTo>
                  <a:pt x="51831" y="157444"/>
                </a:lnTo>
                <a:lnTo>
                  <a:pt x="59512" y="157444"/>
                </a:lnTo>
                <a:lnTo>
                  <a:pt x="68153" y="154564"/>
                </a:lnTo>
                <a:lnTo>
                  <a:pt x="75834" y="150723"/>
                </a:lnTo>
                <a:lnTo>
                  <a:pt x="81130" y="147946"/>
                </a:lnTo>
                <a:lnTo>
                  <a:pt x="90869" y="140607"/>
                </a:lnTo>
                <a:lnTo>
                  <a:pt x="100797" y="130561"/>
                </a:lnTo>
                <a:lnTo>
                  <a:pt x="100797" y="152643"/>
                </a:lnTo>
                <a:lnTo>
                  <a:pt x="101757" y="152643"/>
                </a:lnTo>
                <a:lnTo>
                  <a:pt x="101757" y="153603"/>
                </a:lnTo>
                <a:lnTo>
                  <a:pt x="102717" y="1536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4" name="object 344"/>
          <p:cNvSpPr/>
          <p:nvPr/>
        </p:nvSpPr>
        <p:spPr>
          <a:xfrm>
            <a:off x="4754971" y="5811713"/>
            <a:ext cx="102717" cy="160324"/>
          </a:xfrm>
          <a:custGeom>
            <a:avLst/>
            <a:gdLst/>
            <a:ahLst/>
            <a:cxnLst/>
            <a:rect l="l" t="t" r="r" b="b"/>
            <a:pathLst>
              <a:path w="102717" h="160324">
                <a:moveTo>
                  <a:pt x="95996" y="20162"/>
                </a:moveTo>
                <a:lnTo>
                  <a:pt x="95036" y="18242"/>
                </a:lnTo>
                <a:lnTo>
                  <a:pt x="95036" y="13441"/>
                </a:lnTo>
                <a:lnTo>
                  <a:pt x="94076" y="12481"/>
                </a:lnTo>
                <a:lnTo>
                  <a:pt x="94076" y="11521"/>
                </a:lnTo>
                <a:lnTo>
                  <a:pt x="93116" y="10561"/>
                </a:lnTo>
                <a:lnTo>
                  <a:pt x="92156" y="9601"/>
                </a:lnTo>
                <a:lnTo>
                  <a:pt x="90236" y="8641"/>
                </a:lnTo>
                <a:lnTo>
                  <a:pt x="89275" y="7680"/>
                </a:lnTo>
                <a:lnTo>
                  <a:pt x="86395" y="6720"/>
                </a:lnTo>
                <a:lnTo>
                  <a:pt x="84475" y="5760"/>
                </a:lnTo>
                <a:lnTo>
                  <a:pt x="81594" y="4800"/>
                </a:lnTo>
                <a:lnTo>
                  <a:pt x="78714" y="3840"/>
                </a:lnTo>
                <a:lnTo>
                  <a:pt x="75834" y="2880"/>
                </a:lnTo>
                <a:lnTo>
                  <a:pt x="71993" y="1920"/>
                </a:lnTo>
                <a:lnTo>
                  <a:pt x="68168" y="960"/>
                </a:lnTo>
                <a:lnTo>
                  <a:pt x="64328" y="960"/>
                </a:lnTo>
                <a:lnTo>
                  <a:pt x="60487" y="0"/>
                </a:lnTo>
                <a:lnTo>
                  <a:pt x="47990" y="0"/>
                </a:lnTo>
                <a:lnTo>
                  <a:pt x="40325" y="1920"/>
                </a:lnTo>
                <a:lnTo>
                  <a:pt x="33604" y="3840"/>
                </a:lnTo>
                <a:lnTo>
                  <a:pt x="26883" y="6720"/>
                </a:lnTo>
                <a:lnTo>
                  <a:pt x="21122" y="9601"/>
                </a:lnTo>
                <a:lnTo>
                  <a:pt x="17282" y="13441"/>
                </a:lnTo>
                <a:lnTo>
                  <a:pt x="12481" y="17282"/>
                </a:lnTo>
                <a:lnTo>
                  <a:pt x="9601" y="22082"/>
                </a:lnTo>
                <a:lnTo>
                  <a:pt x="6720" y="26883"/>
                </a:lnTo>
                <a:lnTo>
                  <a:pt x="4800" y="32644"/>
                </a:lnTo>
                <a:lnTo>
                  <a:pt x="3840" y="37444"/>
                </a:lnTo>
                <a:lnTo>
                  <a:pt x="3840" y="49926"/>
                </a:lnTo>
                <a:lnTo>
                  <a:pt x="4800" y="55686"/>
                </a:lnTo>
                <a:lnTo>
                  <a:pt x="6720" y="60472"/>
                </a:lnTo>
                <a:lnTo>
                  <a:pt x="8641" y="64328"/>
                </a:lnTo>
                <a:lnTo>
                  <a:pt x="11521" y="69128"/>
                </a:lnTo>
                <a:lnTo>
                  <a:pt x="15361" y="72009"/>
                </a:lnTo>
                <a:lnTo>
                  <a:pt x="19202" y="75849"/>
                </a:lnTo>
                <a:lnTo>
                  <a:pt x="23042" y="78714"/>
                </a:lnTo>
                <a:lnTo>
                  <a:pt x="26883" y="80634"/>
                </a:lnTo>
                <a:lnTo>
                  <a:pt x="31683" y="82555"/>
                </a:lnTo>
                <a:lnTo>
                  <a:pt x="35524" y="84475"/>
                </a:lnTo>
                <a:lnTo>
                  <a:pt x="40325" y="86395"/>
                </a:lnTo>
                <a:lnTo>
                  <a:pt x="45110" y="88315"/>
                </a:lnTo>
                <a:lnTo>
                  <a:pt x="49926" y="90236"/>
                </a:lnTo>
                <a:lnTo>
                  <a:pt x="53766" y="92156"/>
                </a:lnTo>
                <a:lnTo>
                  <a:pt x="57607" y="94076"/>
                </a:lnTo>
                <a:lnTo>
                  <a:pt x="61447" y="95996"/>
                </a:lnTo>
                <a:lnTo>
                  <a:pt x="65272" y="97916"/>
                </a:lnTo>
                <a:lnTo>
                  <a:pt x="69113" y="99837"/>
                </a:lnTo>
                <a:lnTo>
                  <a:pt x="71993" y="102717"/>
                </a:lnTo>
                <a:lnTo>
                  <a:pt x="73913" y="104637"/>
                </a:lnTo>
                <a:lnTo>
                  <a:pt x="75834" y="107518"/>
                </a:lnTo>
                <a:lnTo>
                  <a:pt x="76794" y="111358"/>
                </a:lnTo>
                <a:lnTo>
                  <a:pt x="76794" y="119039"/>
                </a:lnTo>
                <a:lnTo>
                  <a:pt x="75834" y="122880"/>
                </a:lnTo>
                <a:lnTo>
                  <a:pt x="74874" y="125760"/>
                </a:lnTo>
                <a:lnTo>
                  <a:pt x="72953" y="128640"/>
                </a:lnTo>
                <a:lnTo>
                  <a:pt x="71033" y="131521"/>
                </a:lnTo>
                <a:lnTo>
                  <a:pt x="68168" y="133441"/>
                </a:lnTo>
                <a:lnTo>
                  <a:pt x="65272" y="135361"/>
                </a:lnTo>
                <a:lnTo>
                  <a:pt x="62392" y="136321"/>
                </a:lnTo>
                <a:lnTo>
                  <a:pt x="58552" y="137281"/>
                </a:lnTo>
                <a:lnTo>
                  <a:pt x="54711" y="138242"/>
                </a:lnTo>
                <a:lnTo>
                  <a:pt x="35524" y="138242"/>
                </a:lnTo>
                <a:lnTo>
                  <a:pt x="30723" y="136321"/>
                </a:lnTo>
                <a:lnTo>
                  <a:pt x="25923" y="135361"/>
                </a:lnTo>
                <a:lnTo>
                  <a:pt x="22082" y="133441"/>
                </a:lnTo>
                <a:lnTo>
                  <a:pt x="18242" y="131521"/>
                </a:lnTo>
                <a:lnTo>
                  <a:pt x="15361" y="129600"/>
                </a:lnTo>
                <a:lnTo>
                  <a:pt x="12481" y="128640"/>
                </a:lnTo>
                <a:lnTo>
                  <a:pt x="9601" y="126720"/>
                </a:lnTo>
                <a:lnTo>
                  <a:pt x="7680" y="125760"/>
                </a:lnTo>
                <a:lnTo>
                  <a:pt x="5760" y="124800"/>
                </a:lnTo>
                <a:lnTo>
                  <a:pt x="2880" y="124800"/>
                </a:lnTo>
                <a:lnTo>
                  <a:pt x="2880" y="125760"/>
                </a:lnTo>
                <a:lnTo>
                  <a:pt x="1920" y="125760"/>
                </a:lnTo>
                <a:lnTo>
                  <a:pt x="1920" y="126720"/>
                </a:lnTo>
                <a:lnTo>
                  <a:pt x="960" y="126720"/>
                </a:lnTo>
                <a:lnTo>
                  <a:pt x="960" y="130561"/>
                </a:lnTo>
                <a:lnTo>
                  <a:pt x="0" y="132481"/>
                </a:lnTo>
                <a:lnTo>
                  <a:pt x="0" y="139202"/>
                </a:lnTo>
                <a:lnTo>
                  <a:pt x="960" y="142082"/>
                </a:lnTo>
                <a:lnTo>
                  <a:pt x="960" y="144002"/>
                </a:lnTo>
                <a:lnTo>
                  <a:pt x="1920" y="145923"/>
                </a:lnTo>
                <a:lnTo>
                  <a:pt x="2880" y="146883"/>
                </a:lnTo>
                <a:lnTo>
                  <a:pt x="3840" y="147843"/>
                </a:lnTo>
                <a:lnTo>
                  <a:pt x="4800" y="149763"/>
                </a:lnTo>
                <a:lnTo>
                  <a:pt x="6720" y="150723"/>
                </a:lnTo>
                <a:lnTo>
                  <a:pt x="9601" y="151683"/>
                </a:lnTo>
                <a:lnTo>
                  <a:pt x="11521" y="153603"/>
                </a:lnTo>
                <a:lnTo>
                  <a:pt x="15361" y="154548"/>
                </a:lnTo>
                <a:lnTo>
                  <a:pt x="18242" y="155524"/>
                </a:lnTo>
                <a:lnTo>
                  <a:pt x="22082" y="157444"/>
                </a:lnTo>
                <a:lnTo>
                  <a:pt x="26883" y="158389"/>
                </a:lnTo>
                <a:lnTo>
                  <a:pt x="30723" y="158389"/>
                </a:lnTo>
                <a:lnTo>
                  <a:pt x="36484" y="159364"/>
                </a:lnTo>
                <a:lnTo>
                  <a:pt x="41269" y="160324"/>
                </a:lnTo>
                <a:lnTo>
                  <a:pt x="54711" y="160324"/>
                </a:lnTo>
                <a:lnTo>
                  <a:pt x="62392" y="158389"/>
                </a:lnTo>
                <a:lnTo>
                  <a:pt x="69113" y="156484"/>
                </a:lnTo>
                <a:lnTo>
                  <a:pt x="75834" y="154548"/>
                </a:lnTo>
                <a:lnTo>
                  <a:pt x="82555" y="151683"/>
                </a:lnTo>
                <a:lnTo>
                  <a:pt x="87355" y="147843"/>
                </a:lnTo>
                <a:lnTo>
                  <a:pt x="92156" y="144002"/>
                </a:lnTo>
                <a:lnTo>
                  <a:pt x="95996" y="139202"/>
                </a:lnTo>
                <a:lnTo>
                  <a:pt x="98877" y="133441"/>
                </a:lnTo>
                <a:lnTo>
                  <a:pt x="101757" y="12768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57"/>
                </a:lnTo>
                <a:lnTo>
                  <a:pt x="99837" y="96956"/>
                </a:lnTo>
                <a:lnTo>
                  <a:pt x="97916" y="93116"/>
                </a:lnTo>
                <a:lnTo>
                  <a:pt x="95036" y="89275"/>
                </a:lnTo>
                <a:lnTo>
                  <a:pt x="91196" y="85435"/>
                </a:lnTo>
                <a:lnTo>
                  <a:pt x="88315" y="82555"/>
                </a:lnTo>
                <a:lnTo>
                  <a:pt x="84475" y="79689"/>
                </a:lnTo>
                <a:lnTo>
                  <a:pt x="79674" y="77754"/>
                </a:lnTo>
                <a:lnTo>
                  <a:pt x="74874" y="74874"/>
                </a:lnTo>
                <a:lnTo>
                  <a:pt x="71033" y="72969"/>
                </a:lnTo>
                <a:lnTo>
                  <a:pt x="66233" y="71033"/>
                </a:lnTo>
                <a:lnTo>
                  <a:pt x="61447" y="69128"/>
                </a:lnTo>
                <a:lnTo>
                  <a:pt x="56647" y="67193"/>
                </a:lnTo>
                <a:lnTo>
                  <a:pt x="52806" y="66248"/>
                </a:lnTo>
                <a:lnTo>
                  <a:pt x="47990" y="64328"/>
                </a:lnTo>
                <a:lnTo>
                  <a:pt x="44165" y="62407"/>
                </a:lnTo>
                <a:lnTo>
                  <a:pt x="41269" y="60472"/>
                </a:lnTo>
                <a:lnTo>
                  <a:pt x="37444" y="57607"/>
                </a:lnTo>
                <a:lnTo>
                  <a:pt x="34564" y="55686"/>
                </a:lnTo>
                <a:lnTo>
                  <a:pt x="32644" y="52806"/>
                </a:lnTo>
                <a:lnTo>
                  <a:pt x="29763" y="49926"/>
                </a:lnTo>
                <a:lnTo>
                  <a:pt x="28803" y="46085"/>
                </a:lnTo>
                <a:lnTo>
                  <a:pt x="28803" y="39364"/>
                </a:lnTo>
                <a:lnTo>
                  <a:pt x="29763" y="36484"/>
                </a:lnTo>
                <a:lnTo>
                  <a:pt x="30723" y="33604"/>
                </a:lnTo>
                <a:lnTo>
                  <a:pt x="32644" y="30723"/>
                </a:lnTo>
                <a:lnTo>
                  <a:pt x="33604" y="28803"/>
                </a:lnTo>
                <a:lnTo>
                  <a:pt x="35524" y="26883"/>
                </a:lnTo>
                <a:lnTo>
                  <a:pt x="38404" y="24963"/>
                </a:lnTo>
                <a:lnTo>
                  <a:pt x="41269" y="24002"/>
                </a:lnTo>
                <a:lnTo>
                  <a:pt x="44165" y="23042"/>
                </a:lnTo>
                <a:lnTo>
                  <a:pt x="47990" y="21122"/>
                </a:lnTo>
                <a:lnTo>
                  <a:pt x="61447" y="21122"/>
                </a:lnTo>
                <a:lnTo>
                  <a:pt x="66233" y="22082"/>
                </a:lnTo>
                <a:lnTo>
                  <a:pt x="70073" y="23042"/>
                </a:lnTo>
                <a:lnTo>
                  <a:pt x="73913" y="24002"/>
                </a:lnTo>
                <a:lnTo>
                  <a:pt x="76794" y="24963"/>
                </a:lnTo>
                <a:lnTo>
                  <a:pt x="80634" y="26883"/>
                </a:lnTo>
                <a:lnTo>
                  <a:pt x="83515" y="27843"/>
                </a:lnTo>
                <a:lnTo>
                  <a:pt x="85435" y="29763"/>
                </a:lnTo>
                <a:lnTo>
                  <a:pt x="87355" y="30723"/>
                </a:lnTo>
                <a:lnTo>
                  <a:pt x="89275" y="31683"/>
                </a:lnTo>
                <a:lnTo>
                  <a:pt x="90236" y="32644"/>
                </a:lnTo>
                <a:lnTo>
                  <a:pt x="92156" y="32644"/>
                </a:lnTo>
                <a:lnTo>
                  <a:pt x="93116" y="31683"/>
                </a:lnTo>
                <a:lnTo>
                  <a:pt x="94076" y="31683"/>
                </a:lnTo>
                <a:lnTo>
                  <a:pt x="94076" y="29763"/>
                </a:lnTo>
                <a:lnTo>
                  <a:pt x="95036" y="28803"/>
                </a:lnTo>
                <a:lnTo>
                  <a:pt x="95036" y="26883"/>
                </a:lnTo>
                <a:lnTo>
                  <a:pt x="95996" y="24963"/>
                </a:lnTo>
                <a:lnTo>
                  <a:pt x="95996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5" name="object 345"/>
          <p:cNvSpPr/>
          <p:nvPr/>
        </p:nvSpPr>
        <p:spPr>
          <a:xfrm>
            <a:off x="1515070" y="6272509"/>
            <a:ext cx="59525" cy="59512"/>
          </a:xfrm>
          <a:custGeom>
            <a:avLst/>
            <a:gdLst/>
            <a:ahLst/>
            <a:cxnLst/>
            <a:rect l="l" t="t" r="r" b="b"/>
            <a:pathLst>
              <a:path w="59525" h="59512">
                <a:moveTo>
                  <a:pt x="0" y="29748"/>
                </a:moveTo>
                <a:lnTo>
                  <a:pt x="0" y="38389"/>
                </a:lnTo>
                <a:lnTo>
                  <a:pt x="2880" y="45110"/>
                </a:lnTo>
                <a:lnTo>
                  <a:pt x="8644" y="50871"/>
                </a:lnTo>
                <a:lnTo>
                  <a:pt x="14400" y="56631"/>
                </a:lnTo>
                <a:lnTo>
                  <a:pt x="22081" y="59512"/>
                </a:lnTo>
                <a:lnTo>
                  <a:pt x="38403" y="59512"/>
                </a:lnTo>
                <a:lnTo>
                  <a:pt x="45124" y="56631"/>
                </a:lnTo>
                <a:lnTo>
                  <a:pt x="50884" y="50871"/>
                </a:lnTo>
                <a:lnTo>
                  <a:pt x="56630" y="45110"/>
                </a:lnTo>
                <a:lnTo>
                  <a:pt x="59525" y="38389"/>
                </a:lnTo>
                <a:lnTo>
                  <a:pt x="59525" y="22067"/>
                </a:lnTo>
                <a:lnTo>
                  <a:pt x="56630" y="14401"/>
                </a:lnTo>
                <a:lnTo>
                  <a:pt x="50884" y="8625"/>
                </a:lnTo>
                <a:lnTo>
                  <a:pt x="45124" y="2880"/>
                </a:lnTo>
                <a:lnTo>
                  <a:pt x="38403" y="0"/>
                </a:lnTo>
                <a:lnTo>
                  <a:pt x="22081" y="0"/>
                </a:lnTo>
                <a:lnTo>
                  <a:pt x="14400" y="2880"/>
                </a:lnTo>
                <a:lnTo>
                  <a:pt x="8644" y="8625"/>
                </a:lnTo>
                <a:lnTo>
                  <a:pt x="2880" y="14401"/>
                </a:lnTo>
                <a:lnTo>
                  <a:pt x="0" y="22067"/>
                </a:lnTo>
                <a:lnTo>
                  <a:pt x="0" y="2974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6" name="object 346"/>
          <p:cNvSpPr/>
          <p:nvPr/>
        </p:nvSpPr>
        <p:spPr>
          <a:xfrm>
            <a:off x="1726265" y="6234104"/>
            <a:ext cx="78714" cy="152628"/>
          </a:xfrm>
          <a:custGeom>
            <a:avLst/>
            <a:gdLst/>
            <a:ahLst/>
            <a:cxnLst/>
            <a:rect l="l" t="t" r="r" b="b"/>
            <a:pathLst>
              <a:path w="78714" h="152628">
                <a:moveTo>
                  <a:pt x="19202" y="1920"/>
                </a:moveTo>
                <a:lnTo>
                  <a:pt x="18242" y="960"/>
                </a:lnTo>
                <a:lnTo>
                  <a:pt x="14401" y="960"/>
                </a:lnTo>
                <a:lnTo>
                  <a:pt x="13441" y="0"/>
                </a:lnTo>
                <a:lnTo>
                  <a:pt x="5760" y="0"/>
                </a:lnTo>
                <a:lnTo>
                  <a:pt x="480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149748"/>
                </a:lnTo>
                <a:lnTo>
                  <a:pt x="1920" y="150723"/>
                </a:lnTo>
                <a:lnTo>
                  <a:pt x="3840" y="151668"/>
                </a:lnTo>
                <a:lnTo>
                  <a:pt x="5760" y="152628"/>
                </a:lnTo>
                <a:lnTo>
                  <a:pt x="75834" y="152628"/>
                </a:lnTo>
                <a:lnTo>
                  <a:pt x="75834" y="151668"/>
                </a:lnTo>
                <a:lnTo>
                  <a:pt x="76794" y="151668"/>
                </a:lnTo>
                <a:lnTo>
                  <a:pt x="76794" y="150723"/>
                </a:lnTo>
                <a:lnTo>
                  <a:pt x="77754" y="150723"/>
                </a:lnTo>
                <a:lnTo>
                  <a:pt x="77754" y="147828"/>
                </a:lnTo>
                <a:lnTo>
                  <a:pt x="78714" y="146883"/>
                </a:lnTo>
                <a:lnTo>
                  <a:pt x="78714" y="141107"/>
                </a:lnTo>
                <a:lnTo>
                  <a:pt x="77754" y="140162"/>
                </a:lnTo>
                <a:lnTo>
                  <a:pt x="77754" y="137281"/>
                </a:lnTo>
                <a:lnTo>
                  <a:pt x="76794" y="136321"/>
                </a:lnTo>
                <a:lnTo>
                  <a:pt x="75834" y="135361"/>
                </a:lnTo>
                <a:lnTo>
                  <a:pt x="20162" y="135361"/>
                </a:lnTo>
                <a:lnTo>
                  <a:pt x="20162" y="2880"/>
                </a:lnTo>
                <a:lnTo>
                  <a:pt x="19202" y="2880"/>
                </a:lnTo>
                <a:lnTo>
                  <a:pt x="19202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7" name="object 347"/>
          <p:cNvSpPr/>
          <p:nvPr/>
        </p:nvSpPr>
        <p:spPr>
          <a:xfrm>
            <a:off x="1833783" y="6336822"/>
            <a:ext cx="5760" cy="46070"/>
          </a:xfrm>
          <a:custGeom>
            <a:avLst/>
            <a:gdLst/>
            <a:ahLst/>
            <a:cxnLst/>
            <a:rect l="l" t="t" r="r" b="b"/>
            <a:pathLst>
              <a:path w="5760" h="46070">
                <a:moveTo>
                  <a:pt x="5760" y="46070"/>
                </a:moveTo>
                <a:lnTo>
                  <a:pt x="5760" y="15361"/>
                </a:lnTo>
                <a:lnTo>
                  <a:pt x="4800" y="10561"/>
                </a:lnTo>
                <a:lnTo>
                  <a:pt x="3840" y="4800"/>
                </a:lnTo>
                <a:lnTo>
                  <a:pt x="2880" y="0"/>
                </a:lnTo>
                <a:lnTo>
                  <a:pt x="0" y="42230"/>
                </a:lnTo>
                <a:lnTo>
                  <a:pt x="5760" y="4607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8" name="object 348"/>
          <p:cNvSpPr/>
          <p:nvPr/>
        </p:nvSpPr>
        <p:spPr>
          <a:xfrm>
            <a:off x="1816501" y="6272509"/>
            <a:ext cx="105597" cy="116159"/>
          </a:xfrm>
          <a:custGeom>
            <a:avLst/>
            <a:gdLst/>
            <a:ahLst/>
            <a:cxnLst/>
            <a:rect l="l" t="t" r="r" b="b"/>
            <a:pathLst>
              <a:path w="105597" h="116159">
                <a:moveTo>
                  <a:pt x="20162" y="51831"/>
                </a:moveTo>
                <a:lnTo>
                  <a:pt x="21122" y="46070"/>
                </a:lnTo>
                <a:lnTo>
                  <a:pt x="22082" y="41269"/>
                </a:lnTo>
                <a:lnTo>
                  <a:pt x="24003" y="36469"/>
                </a:lnTo>
                <a:lnTo>
                  <a:pt x="25923" y="31668"/>
                </a:lnTo>
                <a:lnTo>
                  <a:pt x="28803" y="28788"/>
                </a:lnTo>
                <a:lnTo>
                  <a:pt x="30723" y="24947"/>
                </a:lnTo>
                <a:lnTo>
                  <a:pt x="34564" y="22067"/>
                </a:lnTo>
                <a:lnTo>
                  <a:pt x="38404" y="19187"/>
                </a:lnTo>
                <a:lnTo>
                  <a:pt x="43205" y="17266"/>
                </a:lnTo>
                <a:lnTo>
                  <a:pt x="48006" y="16306"/>
                </a:lnTo>
                <a:lnTo>
                  <a:pt x="59512" y="16306"/>
                </a:lnTo>
                <a:lnTo>
                  <a:pt x="64312" y="18242"/>
                </a:lnTo>
                <a:lnTo>
                  <a:pt x="69128" y="20147"/>
                </a:lnTo>
                <a:lnTo>
                  <a:pt x="72953" y="22067"/>
                </a:lnTo>
                <a:lnTo>
                  <a:pt x="76794" y="24947"/>
                </a:lnTo>
                <a:lnTo>
                  <a:pt x="78714" y="28788"/>
                </a:lnTo>
                <a:lnTo>
                  <a:pt x="81594" y="32628"/>
                </a:lnTo>
                <a:lnTo>
                  <a:pt x="82555" y="37429"/>
                </a:lnTo>
                <a:lnTo>
                  <a:pt x="83515" y="42230"/>
                </a:lnTo>
                <a:lnTo>
                  <a:pt x="85435" y="47990"/>
                </a:lnTo>
                <a:lnTo>
                  <a:pt x="85435" y="64312"/>
                </a:lnTo>
                <a:lnTo>
                  <a:pt x="84475" y="70073"/>
                </a:lnTo>
                <a:lnTo>
                  <a:pt x="83515" y="75834"/>
                </a:lnTo>
                <a:lnTo>
                  <a:pt x="82555" y="80634"/>
                </a:lnTo>
                <a:lnTo>
                  <a:pt x="80634" y="84475"/>
                </a:lnTo>
                <a:lnTo>
                  <a:pt x="77754" y="88315"/>
                </a:lnTo>
                <a:lnTo>
                  <a:pt x="74874" y="92156"/>
                </a:lnTo>
                <a:lnTo>
                  <a:pt x="72009" y="95036"/>
                </a:lnTo>
                <a:lnTo>
                  <a:pt x="67193" y="96956"/>
                </a:lnTo>
                <a:lnTo>
                  <a:pt x="63352" y="98877"/>
                </a:lnTo>
                <a:lnTo>
                  <a:pt x="58567" y="99822"/>
                </a:lnTo>
                <a:lnTo>
                  <a:pt x="47045" y="99822"/>
                </a:lnTo>
                <a:lnTo>
                  <a:pt x="41285" y="98877"/>
                </a:lnTo>
                <a:lnTo>
                  <a:pt x="37444" y="96956"/>
                </a:lnTo>
                <a:lnTo>
                  <a:pt x="33604" y="94076"/>
                </a:lnTo>
                <a:lnTo>
                  <a:pt x="29763" y="91196"/>
                </a:lnTo>
                <a:lnTo>
                  <a:pt x="27843" y="87355"/>
                </a:lnTo>
                <a:lnTo>
                  <a:pt x="24963" y="83515"/>
                </a:lnTo>
                <a:lnTo>
                  <a:pt x="23042" y="79674"/>
                </a:lnTo>
                <a:lnTo>
                  <a:pt x="23042" y="110383"/>
                </a:lnTo>
                <a:lnTo>
                  <a:pt x="28803" y="112318"/>
                </a:lnTo>
                <a:lnTo>
                  <a:pt x="35524" y="115183"/>
                </a:lnTo>
                <a:lnTo>
                  <a:pt x="43205" y="116159"/>
                </a:lnTo>
                <a:lnTo>
                  <a:pt x="60472" y="116159"/>
                </a:lnTo>
                <a:lnTo>
                  <a:pt x="69128" y="115183"/>
                </a:lnTo>
                <a:lnTo>
                  <a:pt x="75849" y="112318"/>
                </a:lnTo>
                <a:lnTo>
                  <a:pt x="82555" y="109423"/>
                </a:lnTo>
                <a:lnTo>
                  <a:pt x="88315" y="104637"/>
                </a:lnTo>
                <a:lnTo>
                  <a:pt x="92156" y="99822"/>
                </a:lnTo>
                <a:lnTo>
                  <a:pt x="96956" y="94076"/>
                </a:lnTo>
                <a:lnTo>
                  <a:pt x="100797" y="88315"/>
                </a:lnTo>
                <a:lnTo>
                  <a:pt x="102717" y="80634"/>
                </a:lnTo>
                <a:lnTo>
                  <a:pt x="104637" y="73913"/>
                </a:lnTo>
                <a:lnTo>
                  <a:pt x="105597" y="66233"/>
                </a:lnTo>
                <a:lnTo>
                  <a:pt x="105597" y="47990"/>
                </a:lnTo>
                <a:lnTo>
                  <a:pt x="104637" y="40309"/>
                </a:lnTo>
                <a:lnTo>
                  <a:pt x="102717" y="33588"/>
                </a:lnTo>
                <a:lnTo>
                  <a:pt x="100797" y="26868"/>
                </a:lnTo>
                <a:lnTo>
                  <a:pt x="96956" y="20147"/>
                </a:lnTo>
                <a:lnTo>
                  <a:pt x="93116" y="15346"/>
                </a:lnTo>
                <a:lnTo>
                  <a:pt x="88315" y="10561"/>
                </a:lnTo>
                <a:lnTo>
                  <a:pt x="83515" y="6720"/>
                </a:lnTo>
                <a:lnTo>
                  <a:pt x="76794" y="3840"/>
                </a:lnTo>
                <a:lnTo>
                  <a:pt x="70073" y="1904"/>
                </a:lnTo>
                <a:lnTo>
                  <a:pt x="63352" y="0"/>
                </a:lnTo>
                <a:lnTo>
                  <a:pt x="45125" y="0"/>
                </a:lnTo>
                <a:lnTo>
                  <a:pt x="37444" y="1904"/>
                </a:lnTo>
                <a:lnTo>
                  <a:pt x="30723" y="4785"/>
                </a:lnTo>
                <a:lnTo>
                  <a:pt x="24003" y="7680"/>
                </a:lnTo>
                <a:lnTo>
                  <a:pt x="18242" y="11506"/>
                </a:lnTo>
                <a:lnTo>
                  <a:pt x="13441" y="17266"/>
                </a:lnTo>
                <a:lnTo>
                  <a:pt x="9601" y="22067"/>
                </a:lnTo>
                <a:lnTo>
                  <a:pt x="5760" y="28788"/>
                </a:lnTo>
                <a:lnTo>
                  <a:pt x="3840" y="35509"/>
                </a:lnTo>
                <a:lnTo>
                  <a:pt x="960" y="43190"/>
                </a:lnTo>
                <a:lnTo>
                  <a:pt x="0" y="50871"/>
                </a:lnTo>
                <a:lnTo>
                  <a:pt x="0" y="68153"/>
                </a:lnTo>
                <a:lnTo>
                  <a:pt x="960" y="75834"/>
                </a:lnTo>
                <a:lnTo>
                  <a:pt x="3840" y="83515"/>
                </a:lnTo>
                <a:lnTo>
                  <a:pt x="5760" y="90236"/>
                </a:lnTo>
                <a:lnTo>
                  <a:pt x="8641" y="95981"/>
                </a:lnTo>
                <a:lnTo>
                  <a:pt x="13441" y="101757"/>
                </a:lnTo>
                <a:lnTo>
                  <a:pt x="17282" y="106542"/>
                </a:lnTo>
                <a:lnTo>
                  <a:pt x="20162" y="64312"/>
                </a:lnTo>
                <a:lnTo>
                  <a:pt x="20162" y="5183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9" name="object 349"/>
          <p:cNvSpPr/>
          <p:nvPr/>
        </p:nvSpPr>
        <p:spPr>
          <a:xfrm>
            <a:off x="1938421" y="6274414"/>
            <a:ext cx="160309" cy="113278"/>
          </a:xfrm>
          <a:custGeom>
            <a:avLst/>
            <a:gdLst/>
            <a:ahLst/>
            <a:cxnLst/>
            <a:rect l="l" t="t" r="r" b="b"/>
            <a:pathLst>
              <a:path w="160309" h="113278">
                <a:moveTo>
                  <a:pt x="70073" y="3840"/>
                </a:moveTo>
                <a:lnTo>
                  <a:pt x="47030" y="91196"/>
                </a:lnTo>
                <a:lnTo>
                  <a:pt x="46070" y="92171"/>
                </a:lnTo>
                <a:lnTo>
                  <a:pt x="46070" y="91196"/>
                </a:lnTo>
                <a:lnTo>
                  <a:pt x="21122" y="3840"/>
                </a:lnTo>
                <a:lnTo>
                  <a:pt x="20162" y="2880"/>
                </a:lnTo>
                <a:lnTo>
                  <a:pt x="20162" y="1935"/>
                </a:lnTo>
                <a:lnTo>
                  <a:pt x="19202" y="1935"/>
                </a:lnTo>
                <a:lnTo>
                  <a:pt x="19202" y="975"/>
                </a:lnTo>
                <a:lnTo>
                  <a:pt x="17282" y="975"/>
                </a:lnTo>
                <a:lnTo>
                  <a:pt x="16322" y="0"/>
                </a:lnTo>
                <a:lnTo>
                  <a:pt x="3840" y="0"/>
                </a:lnTo>
                <a:lnTo>
                  <a:pt x="2880" y="975"/>
                </a:lnTo>
                <a:lnTo>
                  <a:pt x="1920" y="975"/>
                </a:lnTo>
                <a:lnTo>
                  <a:pt x="960" y="1935"/>
                </a:lnTo>
                <a:lnTo>
                  <a:pt x="0" y="1935"/>
                </a:lnTo>
                <a:lnTo>
                  <a:pt x="0" y="4815"/>
                </a:lnTo>
                <a:lnTo>
                  <a:pt x="960" y="5775"/>
                </a:lnTo>
                <a:lnTo>
                  <a:pt x="960" y="8656"/>
                </a:lnTo>
                <a:lnTo>
                  <a:pt x="32628" y="108478"/>
                </a:lnTo>
                <a:lnTo>
                  <a:pt x="32628" y="110413"/>
                </a:lnTo>
                <a:lnTo>
                  <a:pt x="33604" y="110413"/>
                </a:lnTo>
                <a:lnTo>
                  <a:pt x="33604" y="111358"/>
                </a:lnTo>
                <a:lnTo>
                  <a:pt x="34564" y="111358"/>
                </a:lnTo>
                <a:lnTo>
                  <a:pt x="35509" y="112318"/>
                </a:lnTo>
                <a:lnTo>
                  <a:pt x="39349" y="112318"/>
                </a:lnTo>
                <a:lnTo>
                  <a:pt x="41285" y="113278"/>
                </a:lnTo>
                <a:lnTo>
                  <a:pt x="49911" y="113278"/>
                </a:lnTo>
                <a:lnTo>
                  <a:pt x="50871" y="112318"/>
                </a:lnTo>
                <a:lnTo>
                  <a:pt x="54711" y="112318"/>
                </a:lnTo>
                <a:lnTo>
                  <a:pt x="56631" y="111358"/>
                </a:lnTo>
                <a:lnTo>
                  <a:pt x="57591" y="110413"/>
                </a:lnTo>
                <a:lnTo>
                  <a:pt x="58552" y="109438"/>
                </a:lnTo>
                <a:lnTo>
                  <a:pt x="58552" y="108478"/>
                </a:lnTo>
                <a:lnTo>
                  <a:pt x="78714" y="32644"/>
                </a:lnTo>
                <a:lnTo>
                  <a:pt x="79674" y="30723"/>
                </a:lnTo>
                <a:lnTo>
                  <a:pt x="79674" y="32644"/>
                </a:lnTo>
                <a:lnTo>
                  <a:pt x="101757" y="108478"/>
                </a:lnTo>
                <a:lnTo>
                  <a:pt x="101757" y="109438"/>
                </a:lnTo>
                <a:lnTo>
                  <a:pt x="102717" y="110413"/>
                </a:lnTo>
                <a:lnTo>
                  <a:pt x="103677" y="111358"/>
                </a:lnTo>
                <a:lnTo>
                  <a:pt x="104637" y="112318"/>
                </a:lnTo>
                <a:lnTo>
                  <a:pt x="108478" y="112318"/>
                </a:lnTo>
                <a:lnTo>
                  <a:pt x="110398" y="113278"/>
                </a:lnTo>
                <a:lnTo>
                  <a:pt x="115199" y="113278"/>
                </a:lnTo>
                <a:lnTo>
                  <a:pt x="115199" y="92171"/>
                </a:lnTo>
                <a:lnTo>
                  <a:pt x="117119" y="113278"/>
                </a:lnTo>
                <a:lnTo>
                  <a:pt x="119039" y="113278"/>
                </a:lnTo>
                <a:lnTo>
                  <a:pt x="120959" y="112318"/>
                </a:lnTo>
                <a:lnTo>
                  <a:pt x="124800" y="112318"/>
                </a:lnTo>
                <a:lnTo>
                  <a:pt x="125760" y="111358"/>
                </a:lnTo>
                <a:lnTo>
                  <a:pt x="126705" y="110413"/>
                </a:lnTo>
                <a:lnTo>
                  <a:pt x="127680" y="110413"/>
                </a:lnTo>
                <a:lnTo>
                  <a:pt x="127680" y="108478"/>
                </a:lnTo>
                <a:lnTo>
                  <a:pt x="159349" y="8656"/>
                </a:lnTo>
                <a:lnTo>
                  <a:pt x="159349" y="5775"/>
                </a:lnTo>
                <a:lnTo>
                  <a:pt x="160309" y="4815"/>
                </a:lnTo>
                <a:lnTo>
                  <a:pt x="160309" y="2880"/>
                </a:lnTo>
                <a:lnTo>
                  <a:pt x="159349" y="1935"/>
                </a:lnTo>
                <a:lnTo>
                  <a:pt x="158389" y="975"/>
                </a:lnTo>
                <a:lnTo>
                  <a:pt x="157429" y="975"/>
                </a:lnTo>
                <a:lnTo>
                  <a:pt x="156469" y="0"/>
                </a:lnTo>
                <a:lnTo>
                  <a:pt x="145923" y="0"/>
                </a:lnTo>
                <a:lnTo>
                  <a:pt x="144947" y="975"/>
                </a:lnTo>
                <a:lnTo>
                  <a:pt x="142082" y="975"/>
                </a:lnTo>
                <a:lnTo>
                  <a:pt x="141107" y="1935"/>
                </a:lnTo>
                <a:lnTo>
                  <a:pt x="141107" y="2880"/>
                </a:lnTo>
                <a:lnTo>
                  <a:pt x="140147" y="3840"/>
                </a:lnTo>
                <a:lnTo>
                  <a:pt x="115199" y="91196"/>
                </a:lnTo>
                <a:lnTo>
                  <a:pt x="90236" y="3840"/>
                </a:lnTo>
                <a:lnTo>
                  <a:pt x="89275" y="2880"/>
                </a:lnTo>
                <a:lnTo>
                  <a:pt x="89275" y="1935"/>
                </a:lnTo>
                <a:lnTo>
                  <a:pt x="88315" y="1935"/>
                </a:lnTo>
                <a:lnTo>
                  <a:pt x="88315" y="975"/>
                </a:lnTo>
                <a:lnTo>
                  <a:pt x="86395" y="975"/>
                </a:lnTo>
                <a:lnTo>
                  <a:pt x="85435" y="0"/>
                </a:lnTo>
                <a:lnTo>
                  <a:pt x="74874" y="0"/>
                </a:lnTo>
                <a:lnTo>
                  <a:pt x="73914" y="975"/>
                </a:lnTo>
                <a:lnTo>
                  <a:pt x="71993" y="975"/>
                </a:lnTo>
                <a:lnTo>
                  <a:pt x="71033" y="1935"/>
                </a:lnTo>
                <a:lnTo>
                  <a:pt x="70073" y="2880"/>
                </a:lnTo>
                <a:lnTo>
                  <a:pt x="70073" y="3840"/>
                </a:lnTo>
                <a:close/>
              </a:path>
              <a:path w="160309" h="113278">
                <a:moveTo>
                  <a:pt x="117119" y="113278"/>
                </a:moveTo>
                <a:lnTo>
                  <a:pt x="115199" y="92171"/>
                </a:lnTo>
                <a:lnTo>
                  <a:pt x="115199" y="113278"/>
                </a:lnTo>
                <a:lnTo>
                  <a:pt x="117119" y="11327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0" name="object 350"/>
          <p:cNvSpPr/>
          <p:nvPr/>
        </p:nvSpPr>
        <p:spPr>
          <a:xfrm>
            <a:off x="2131374" y="6280190"/>
            <a:ext cx="4800" cy="40309"/>
          </a:xfrm>
          <a:custGeom>
            <a:avLst/>
            <a:gdLst/>
            <a:ahLst/>
            <a:cxnLst/>
            <a:rect l="l" t="t" r="r" b="b"/>
            <a:pathLst>
              <a:path w="4800" h="40309">
                <a:moveTo>
                  <a:pt x="1920" y="40309"/>
                </a:moveTo>
                <a:lnTo>
                  <a:pt x="2880" y="36469"/>
                </a:lnTo>
                <a:lnTo>
                  <a:pt x="2880" y="31668"/>
                </a:lnTo>
                <a:lnTo>
                  <a:pt x="4800" y="0"/>
                </a:lnTo>
                <a:lnTo>
                  <a:pt x="0" y="3825"/>
                </a:lnTo>
                <a:lnTo>
                  <a:pt x="1920" y="4030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1" name="object 351"/>
          <p:cNvSpPr/>
          <p:nvPr/>
        </p:nvSpPr>
        <p:spPr>
          <a:xfrm>
            <a:off x="2113132" y="6272509"/>
            <a:ext cx="96956" cy="116159"/>
          </a:xfrm>
          <a:custGeom>
            <a:avLst/>
            <a:gdLst/>
            <a:ahLst/>
            <a:cxnLst/>
            <a:rect l="l" t="t" r="r" b="b"/>
            <a:pathLst>
              <a:path w="96956" h="116159">
                <a:moveTo>
                  <a:pt x="25923" y="28788"/>
                </a:moveTo>
                <a:lnTo>
                  <a:pt x="28803" y="24947"/>
                </a:lnTo>
                <a:lnTo>
                  <a:pt x="30723" y="22067"/>
                </a:lnTo>
                <a:lnTo>
                  <a:pt x="33604" y="20147"/>
                </a:lnTo>
                <a:lnTo>
                  <a:pt x="37444" y="18242"/>
                </a:lnTo>
                <a:lnTo>
                  <a:pt x="41285" y="16306"/>
                </a:lnTo>
                <a:lnTo>
                  <a:pt x="45125" y="15346"/>
                </a:lnTo>
                <a:lnTo>
                  <a:pt x="59527" y="15346"/>
                </a:lnTo>
                <a:lnTo>
                  <a:pt x="66248" y="18242"/>
                </a:lnTo>
                <a:lnTo>
                  <a:pt x="71033" y="23987"/>
                </a:lnTo>
                <a:lnTo>
                  <a:pt x="75834" y="29748"/>
                </a:lnTo>
                <a:lnTo>
                  <a:pt x="77754" y="38389"/>
                </a:lnTo>
                <a:lnTo>
                  <a:pt x="77754" y="47990"/>
                </a:lnTo>
                <a:lnTo>
                  <a:pt x="20162" y="47990"/>
                </a:lnTo>
                <a:lnTo>
                  <a:pt x="18242" y="11506"/>
                </a:lnTo>
                <a:lnTo>
                  <a:pt x="13441" y="16306"/>
                </a:lnTo>
                <a:lnTo>
                  <a:pt x="9601" y="21107"/>
                </a:lnTo>
                <a:lnTo>
                  <a:pt x="5760" y="26868"/>
                </a:lnTo>
                <a:lnTo>
                  <a:pt x="3840" y="34549"/>
                </a:lnTo>
                <a:lnTo>
                  <a:pt x="960" y="42230"/>
                </a:lnTo>
                <a:lnTo>
                  <a:pt x="0" y="49911"/>
                </a:lnTo>
                <a:lnTo>
                  <a:pt x="2" y="59435"/>
                </a:lnTo>
                <a:lnTo>
                  <a:pt x="896" y="72631"/>
                </a:lnTo>
                <a:lnTo>
                  <a:pt x="3840" y="84475"/>
                </a:lnTo>
                <a:lnTo>
                  <a:pt x="5760" y="91196"/>
                </a:lnTo>
                <a:lnTo>
                  <a:pt x="9601" y="96956"/>
                </a:lnTo>
                <a:lnTo>
                  <a:pt x="13441" y="101757"/>
                </a:lnTo>
                <a:lnTo>
                  <a:pt x="18242" y="106542"/>
                </a:lnTo>
                <a:lnTo>
                  <a:pt x="24002" y="110383"/>
                </a:lnTo>
                <a:lnTo>
                  <a:pt x="29763" y="112318"/>
                </a:lnTo>
                <a:lnTo>
                  <a:pt x="36484" y="115183"/>
                </a:lnTo>
                <a:lnTo>
                  <a:pt x="44165" y="116159"/>
                </a:lnTo>
                <a:lnTo>
                  <a:pt x="62407" y="116159"/>
                </a:lnTo>
                <a:lnTo>
                  <a:pt x="67193" y="115183"/>
                </a:lnTo>
                <a:lnTo>
                  <a:pt x="71993" y="114223"/>
                </a:lnTo>
                <a:lnTo>
                  <a:pt x="75834" y="113263"/>
                </a:lnTo>
                <a:lnTo>
                  <a:pt x="78714" y="112318"/>
                </a:lnTo>
                <a:lnTo>
                  <a:pt x="82555" y="112318"/>
                </a:lnTo>
                <a:lnTo>
                  <a:pt x="85435" y="111343"/>
                </a:lnTo>
                <a:lnTo>
                  <a:pt x="87355" y="110383"/>
                </a:lnTo>
                <a:lnTo>
                  <a:pt x="89275" y="108478"/>
                </a:lnTo>
                <a:lnTo>
                  <a:pt x="90236" y="108478"/>
                </a:lnTo>
                <a:lnTo>
                  <a:pt x="91196" y="107502"/>
                </a:lnTo>
                <a:lnTo>
                  <a:pt x="91196" y="106542"/>
                </a:lnTo>
                <a:lnTo>
                  <a:pt x="92156" y="106542"/>
                </a:lnTo>
                <a:lnTo>
                  <a:pt x="92156" y="104637"/>
                </a:lnTo>
                <a:lnTo>
                  <a:pt x="93116" y="104637"/>
                </a:lnTo>
                <a:lnTo>
                  <a:pt x="93116" y="96956"/>
                </a:lnTo>
                <a:lnTo>
                  <a:pt x="92156" y="95981"/>
                </a:lnTo>
                <a:lnTo>
                  <a:pt x="92156" y="94076"/>
                </a:lnTo>
                <a:lnTo>
                  <a:pt x="91196" y="93101"/>
                </a:lnTo>
                <a:lnTo>
                  <a:pt x="87355" y="93101"/>
                </a:lnTo>
                <a:lnTo>
                  <a:pt x="85435" y="94076"/>
                </a:lnTo>
                <a:lnTo>
                  <a:pt x="83515" y="95036"/>
                </a:lnTo>
                <a:lnTo>
                  <a:pt x="81594" y="95981"/>
                </a:lnTo>
                <a:lnTo>
                  <a:pt x="78714" y="96956"/>
                </a:lnTo>
                <a:lnTo>
                  <a:pt x="75834" y="97916"/>
                </a:lnTo>
                <a:lnTo>
                  <a:pt x="71993" y="98877"/>
                </a:lnTo>
                <a:lnTo>
                  <a:pt x="68153" y="99822"/>
                </a:lnTo>
                <a:lnTo>
                  <a:pt x="64312" y="100797"/>
                </a:lnTo>
                <a:lnTo>
                  <a:pt x="48966" y="100797"/>
                </a:lnTo>
                <a:lnTo>
                  <a:pt x="43205" y="99822"/>
                </a:lnTo>
                <a:lnTo>
                  <a:pt x="39364" y="97916"/>
                </a:lnTo>
                <a:lnTo>
                  <a:pt x="34564" y="95981"/>
                </a:lnTo>
                <a:lnTo>
                  <a:pt x="30723" y="93101"/>
                </a:lnTo>
                <a:lnTo>
                  <a:pt x="27843" y="90236"/>
                </a:lnTo>
                <a:lnTo>
                  <a:pt x="24963" y="86395"/>
                </a:lnTo>
                <a:lnTo>
                  <a:pt x="23042" y="82555"/>
                </a:lnTo>
                <a:lnTo>
                  <a:pt x="22082" y="77754"/>
                </a:lnTo>
                <a:lnTo>
                  <a:pt x="21122" y="73913"/>
                </a:lnTo>
                <a:lnTo>
                  <a:pt x="20162" y="68153"/>
                </a:lnTo>
                <a:lnTo>
                  <a:pt x="20162" y="62392"/>
                </a:lnTo>
                <a:lnTo>
                  <a:pt x="92156" y="62392"/>
                </a:lnTo>
                <a:lnTo>
                  <a:pt x="94076" y="61432"/>
                </a:lnTo>
                <a:lnTo>
                  <a:pt x="95036" y="60472"/>
                </a:lnTo>
                <a:lnTo>
                  <a:pt x="96956" y="59512"/>
                </a:lnTo>
                <a:lnTo>
                  <a:pt x="96956" y="37429"/>
                </a:lnTo>
                <a:lnTo>
                  <a:pt x="95036" y="30708"/>
                </a:lnTo>
                <a:lnTo>
                  <a:pt x="93116" y="24947"/>
                </a:lnTo>
                <a:lnTo>
                  <a:pt x="90236" y="19187"/>
                </a:lnTo>
                <a:lnTo>
                  <a:pt x="86395" y="15346"/>
                </a:lnTo>
                <a:lnTo>
                  <a:pt x="82555" y="10561"/>
                </a:lnTo>
                <a:lnTo>
                  <a:pt x="77754" y="6720"/>
                </a:lnTo>
                <a:lnTo>
                  <a:pt x="71993" y="4785"/>
                </a:lnTo>
                <a:lnTo>
                  <a:pt x="66248" y="1904"/>
                </a:lnTo>
                <a:lnTo>
                  <a:pt x="59527" y="0"/>
                </a:lnTo>
                <a:lnTo>
                  <a:pt x="43205" y="0"/>
                </a:lnTo>
                <a:lnTo>
                  <a:pt x="36484" y="1904"/>
                </a:lnTo>
                <a:lnTo>
                  <a:pt x="29763" y="4785"/>
                </a:lnTo>
                <a:lnTo>
                  <a:pt x="23042" y="7680"/>
                </a:lnTo>
                <a:lnTo>
                  <a:pt x="21122" y="39349"/>
                </a:lnTo>
                <a:lnTo>
                  <a:pt x="23042" y="35509"/>
                </a:lnTo>
                <a:lnTo>
                  <a:pt x="24002" y="31668"/>
                </a:lnTo>
                <a:lnTo>
                  <a:pt x="25923" y="2878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2" name="object 352"/>
          <p:cNvSpPr/>
          <p:nvPr/>
        </p:nvSpPr>
        <p:spPr>
          <a:xfrm>
            <a:off x="2239853" y="6272509"/>
            <a:ext cx="62392" cy="115183"/>
          </a:xfrm>
          <a:custGeom>
            <a:avLst/>
            <a:gdLst/>
            <a:ahLst/>
            <a:cxnLst/>
            <a:rect l="l" t="t" r="r" b="b"/>
            <a:pathLst>
              <a:path w="62392" h="115183">
                <a:moveTo>
                  <a:pt x="19202" y="42230"/>
                </a:moveTo>
                <a:lnTo>
                  <a:pt x="22082" y="37429"/>
                </a:lnTo>
                <a:lnTo>
                  <a:pt x="24947" y="33588"/>
                </a:lnTo>
                <a:lnTo>
                  <a:pt x="26883" y="30708"/>
                </a:lnTo>
                <a:lnTo>
                  <a:pt x="29763" y="27828"/>
                </a:lnTo>
                <a:lnTo>
                  <a:pt x="31668" y="25908"/>
                </a:lnTo>
                <a:lnTo>
                  <a:pt x="33604" y="23987"/>
                </a:lnTo>
                <a:lnTo>
                  <a:pt x="35509" y="22067"/>
                </a:lnTo>
                <a:lnTo>
                  <a:pt x="37444" y="20147"/>
                </a:lnTo>
                <a:lnTo>
                  <a:pt x="39349" y="20147"/>
                </a:lnTo>
                <a:lnTo>
                  <a:pt x="41269" y="19187"/>
                </a:lnTo>
                <a:lnTo>
                  <a:pt x="50871" y="19187"/>
                </a:lnTo>
                <a:lnTo>
                  <a:pt x="52791" y="20147"/>
                </a:lnTo>
                <a:lnTo>
                  <a:pt x="54711" y="20147"/>
                </a:lnTo>
                <a:lnTo>
                  <a:pt x="55671" y="21107"/>
                </a:lnTo>
                <a:lnTo>
                  <a:pt x="56631" y="21107"/>
                </a:lnTo>
                <a:lnTo>
                  <a:pt x="57591" y="22067"/>
                </a:lnTo>
                <a:lnTo>
                  <a:pt x="59512" y="22067"/>
                </a:lnTo>
                <a:lnTo>
                  <a:pt x="60472" y="21107"/>
                </a:lnTo>
                <a:lnTo>
                  <a:pt x="61432" y="21107"/>
                </a:lnTo>
                <a:lnTo>
                  <a:pt x="61432" y="17266"/>
                </a:lnTo>
                <a:lnTo>
                  <a:pt x="62392" y="15346"/>
                </a:lnTo>
                <a:lnTo>
                  <a:pt x="62392" y="10561"/>
                </a:lnTo>
                <a:lnTo>
                  <a:pt x="61432" y="9585"/>
                </a:lnTo>
                <a:lnTo>
                  <a:pt x="61432" y="3840"/>
                </a:lnTo>
                <a:lnTo>
                  <a:pt x="60472" y="3840"/>
                </a:lnTo>
                <a:lnTo>
                  <a:pt x="59512" y="2880"/>
                </a:lnTo>
                <a:lnTo>
                  <a:pt x="57591" y="1904"/>
                </a:lnTo>
                <a:lnTo>
                  <a:pt x="55671" y="1904"/>
                </a:lnTo>
                <a:lnTo>
                  <a:pt x="53751" y="960"/>
                </a:lnTo>
                <a:lnTo>
                  <a:pt x="49911" y="960"/>
                </a:lnTo>
                <a:lnTo>
                  <a:pt x="48950" y="0"/>
                </a:lnTo>
                <a:lnTo>
                  <a:pt x="44165" y="0"/>
                </a:lnTo>
                <a:lnTo>
                  <a:pt x="42230" y="960"/>
                </a:lnTo>
                <a:lnTo>
                  <a:pt x="39349" y="960"/>
                </a:lnTo>
                <a:lnTo>
                  <a:pt x="37444" y="1904"/>
                </a:lnTo>
                <a:lnTo>
                  <a:pt x="35509" y="2880"/>
                </a:lnTo>
                <a:lnTo>
                  <a:pt x="32628" y="4785"/>
                </a:lnTo>
                <a:lnTo>
                  <a:pt x="30723" y="5745"/>
                </a:lnTo>
                <a:lnTo>
                  <a:pt x="28788" y="8625"/>
                </a:lnTo>
                <a:lnTo>
                  <a:pt x="25923" y="10561"/>
                </a:lnTo>
                <a:lnTo>
                  <a:pt x="23042" y="13426"/>
                </a:lnTo>
                <a:lnTo>
                  <a:pt x="20162" y="17266"/>
                </a:lnTo>
                <a:lnTo>
                  <a:pt x="17266" y="21107"/>
                </a:lnTo>
                <a:lnTo>
                  <a:pt x="17266" y="3840"/>
                </a:lnTo>
                <a:lnTo>
                  <a:pt x="16322" y="2880"/>
                </a:lnTo>
                <a:lnTo>
                  <a:pt x="15361" y="2880"/>
                </a:lnTo>
                <a:lnTo>
                  <a:pt x="14401" y="1904"/>
                </a:lnTo>
                <a:lnTo>
                  <a:pt x="4800" y="1904"/>
                </a:lnTo>
                <a:lnTo>
                  <a:pt x="384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4785"/>
                </a:lnTo>
                <a:lnTo>
                  <a:pt x="0" y="112318"/>
                </a:lnTo>
                <a:lnTo>
                  <a:pt x="960" y="113263"/>
                </a:lnTo>
                <a:lnTo>
                  <a:pt x="1920" y="114223"/>
                </a:lnTo>
                <a:lnTo>
                  <a:pt x="4800" y="114223"/>
                </a:lnTo>
                <a:lnTo>
                  <a:pt x="6720" y="115183"/>
                </a:lnTo>
                <a:lnTo>
                  <a:pt x="13441" y="115183"/>
                </a:lnTo>
                <a:lnTo>
                  <a:pt x="14401" y="114223"/>
                </a:lnTo>
                <a:lnTo>
                  <a:pt x="17266" y="114223"/>
                </a:lnTo>
                <a:lnTo>
                  <a:pt x="18242" y="113263"/>
                </a:lnTo>
                <a:lnTo>
                  <a:pt x="19202" y="113263"/>
                </a:lnTo>
                <a:lnTo>
                  <a:pt x="19202" y="4223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3" name="object 353"/>
          <p:cNvSpPr/>
          <p:nvPr/>
        </p:nvSpPr>
        <p:spPr>
          <a:xfrm>
            <a:off x="2364653" y="6246586"/>
            <a:ext cx="69113" cy="142082"/>
          </a:xfrm>
          <a:custGeom>
            <a:avLst/>
            <a:gdLst/>
            <a:ahLst/>
            <a:cxnLst/>
            <a:rect l="l" t="t" r="r" b="b"/>
            <a:pathLst>
              <a:path w="69113" h="142082">
                <a:moveTo>
                  <a:pt x="66233" y="28803"/>
                </a:moveTo>
                <a:lnTo>
                  <a:pt x="38389" y="28803"/>
                </a:lnTo>
                <a:lnTo>
                  <a:pt x="38389" y="1920"/>
                </a:lnTo>
                <a:lnTo>
                  <a:pt x="37429" y="1920"/>
                </a:lnTo>
                <a:lnTo>
                  <a:pt x="37429" y="960"/>
                </a:lnTo>
                <a:lnTo>
                  <a:pt x="36469" y="960"/>
                </a:lnTo>
                <a:lnTo>
                  <a:pt x="35509" y="0"/>
                </a:lnTo>
                <a:lnTo>
                  <a:pt x="22067" y="0"/>
                </a:lnTo>
                <a:lnTo>
                  <a:pt x="21107" y="960"/>
                </a:lnTo>
                <a:lnTo>
                  <a:pt x="20147" y="960"/>
                </a:lnTo>
                <a:lnTo>
                  <a:pt x="19187" y="1920"/>
                </a:lnTo>
                <a:lnTo>
                  <a:pt x="19187" y="28803"/>
                </a:lnTo>
                <a:lnTo>
                  <a:pt x="2880" y="28803"/>
                </a:lnTo>
                <a:lnTo>
                  <a:pt x="1904" y="29763"/>
                </a:lnTo>
                <a:lnTo>
                  <a:pt x="1904" y="30708"/>
                </a:lnTo>
                <a:lnTo>
                  <a:pt x="944" y="30708"/>
                </a:lnTo>
                <a:lnTo>
                  <a:pt x="944" y="32644"/>
                </a:lnTo>
                <a:lnTo>
                  <a:pt x="0" y="33604"/>
                </a:lnTo>
                <a:lnTo>
                  <a:pt x="0" y="39349"/>
                </a:lnTo>
                <a:lnTo>
                  <a:pt x="944" y="41269"/>
                </a:lnTo>
                <a:lnTo>
                  <a:pt x="1904" y="43190"/>
                </a:lnTo>
                <a:lnTo>
                  <a:pt x="1904" y="44165"/>
                </a:lnTo>
                <a:lnTo>
                  <a:pt x="2880" y="45110"/>
                </a:lnTo>
                <a:lnTo>
                  <a:pt x="19187" y="45110"/>
                </a:lnTo>
                <a:lnTo>
                  <a:pt x="19187" y="118079"/>
                </a:lnTo>
                <a:lnTo>
                  <a:pt x="21107" y="121904"/>
                </a:lnTo>
                <a:lnTo>
                  <a:pt x="22067" y="126720"/>
                </a:lnTo>
                <a:lnTo>
                  <a:pt x="23987" y="130561"/>
                </a:lnTo>
                <a:lnTo>
                  <a:pt x="25907" y="133426"/>
                </a:lnTo>
                <a:lnTo>
                  <a:pt x="28788" y="136306"/>
                </a:lnTo>
                <a:lnTo>
                  <a:pt x="31668" y="138242"/>
                </a:lnTo>
                <a:lnTo>
                  <a:pt x="35509" y="140147"/>
                </a:lnTo>
                <a:lnTo>
                  <a:pt x="40309" y="141107"/>
                </a:lnTo>
                <a:lnTo>
                  <a:pt x="44150" y="142082"/>
                </a:lnTo>
                <a:lnTo>
                  <a:pt x="55671" y="142082"/>
                </a:lnTo>
                <a:lnTo>
                  <a:pt x="57591" y="141107"/>
                </a:lnTo>
                <a:lnTo>
                  <a:pt x="60472" y="141107"/>
                </a:lnTo>
                <a:lnTo>
                  <a:pt x="62392" y="140147"/>
                </a:lnTo>
                <a:lnTo>
                  <a:pt x="63352" y="140147"/>
                </a:lnTo>
                <a:lnTo>
                  <a:pt x="64312" y="139186"/>
                </a:lnTo>
                <a:lnTo>
                  <a:pt x="66233" y="139186"/>
                </a:lnTo>
                <a:lnTo>
                  <a:pt x="67193" y="138242"/>
                </a:lnTo>
                <a:lnTo>
                  <a:pt x="68153" y="137266"/>
                </a:lnTo>
                <a:lnTo>
                  <a:pt x="69113" y="136306"/>
                </a:lnTo>
                <a:lnTo>
                  <a:pt x="69113" y="123840"/>
                </a:lnTo>
                <a:lnTo>
                  <a:pt x="68153" y="122880"/>
                </a:lnTo>
                <a:lnTo>
                  <a:pt x="67193" y="122880"/>
                </a:lnTo>
                <a:lnTo>
                  <a:pt x="67193" y="121904"/>
                </a:lnTo>
                <a:lnTo>
                  <a:pt x="66233" y="121904"/>
                </a:lnTo>
                <a:lnTo>
                  <a:pt x="65272" y="122880"/>
                </a:lnTo>
                <a:lnTo>
                  <a:pt x="64312" y="122880"/>
                </a:lnTo>
                <a:lnTo>
                  <a:pt x="63352" y="123840"/>
                </a:lnTo>
                <a:lnTo>
                  <a:pt x="61432" y="123840"/>
                </a:lnTo>
                <a:lnTo>
                  <a:pt x="60472" y="124800"/>
                </a:lnTo>
                <a:lnTo>
                  <a:pt x="58552" y="124800"/>
                </a:lnTo>
                <a:lnTo>
                  <a:pt x="56631" y="125745"/>
                </a:lnTo>
                <a:lnTo>
                  <a:pt x="47990" y="125745"/>
                </a:lnTo>
                <a:lnTo>
                  <a:pt x="44150" y="123840"/>
                </a:lnTo>
                <a:lnTo>
                  <a:pt x="41269" y="119999"/>
                </a:lnTo>
                <a:lnTo>
                  <a:pt x="39349" y="116159"/>
                </a:lnTo>
                <a:lnTo>
                  <a:pt x="38389" y="110398"/>
                </a:lnTo>
                <a:lnTo>
                  <a:pt x="38389" y="45110"/>
                </a:lnTo>
                <a:lnTo>
                  <a:pt x="67193" y="45110"/>
                </a:lnTo>
                <a:lnTo>
                  <a:pt x="68153" y="44165"/>
                </a:lnTo>
                <a:lnTo>
                  <a:pt x="68153" y="43190"/>
                </a:lnTo>
                <a:lnTo>
                  <a:pt x="69113" y="41269"/>
                </a:lnTo>
                <a:lnTo>
                  <a:pt x="69113" y="30708"/>
                </a:lnTo>
                <a:lnTo>
                  <a:pt x="68153" y="30708"/>
                </a:lnTo>
                <a:lnTo>
                  <a:pt x="68153" y="29763"/>
                </a:lnTo>
                <a:lnTo>
                  <a:pt x="67193" y="28803"/>
                </a:lnTo>
                <a:lnTo>
                  <a:pt x="66233" y="288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4" name="object 354"/>
          <p:cNvSpPr/>
          <p:nvPr/>
        </p:nvSpPr>
        <p:spPr>
          <a:xfrm>
            <a:off x="2459675" y="6272509"/>
            <a:ext cx="62407" cy="115183"/>
          </a:xfrm>
          <a:custGeom>
            <a:avLst/>
            <a:gdLst/>
            <a:ahLst/>
            <a:cxnLst/>
            <a:rect l="l" t="t" r="r" b="b"/>
            <a:pathLst>
              <a:path w="62407" h="115183">
                <a:moveTo>
                  <a:pt x="19202" y="42230"/>
                </a:moveTo>
                <a:lnTo>
                  <a:pt x="22082" y="37429"/>
                </a:lnTo>
                <a:lnTo>
                  <a:pt x="24963" y="33588"/>
                </a:lnTo>
                <a:lnTo>
                  <a:pt x="26883" y="30708"/>
                </a:lnTo>
                <a:lnTo>
                  <a:pt x="29763" y="27828"/>
                </a:lnTo>
                <a:lnTo>
                  <a:pt x="31683" y="25908"/>
                </a:lnTo>
                <a:lnTo>
                  <a:pt x="33604" y="23987"/>
                </a:lnTo>
                <a:lnTo>
                  <a:pt x="35524" y="22067"/>
                </a:lnTo>
                <a:lnTo>
                  <a:pt x="37444" y="20147"/>
                </a:lnTo>
                <a:lnTo>
                  <a:pt x="39364" y="20147"/>
                </a:lnTo>
                <a:lnTo>
                  <a:pt x="41285" y="19187"/>
                </a:lnTo>
                <a:lnTo>
                  <a:pt x="50886" y="19187"/>
                </a:lnTo>
                <a:lnTo>
                  <a:pt x="52806" y="20147"/>
                </a:lnTo>
                <a:lnTo>
                  <a:pt x="54726" y="20147"/>
                </a:lnTo>
                <a:lnTo>
                  <a:pt x="55686" y="21107"/>
                </a:lnTo>
                <a:lnTo>
                  <a:pt x="56647" y="21107"/>
                </a:lnTo>
                <a:lnTo>
                  <a:pt x="57607" y="22067"/>
                </a:lnTo>
                <a:lnTo>
                  <a:pt x="59527" y="22067"/>
                </a:lnTo>
                <a:lnTo>
                  <a:pt x="60487" y="21107"/>
                </a:lnTo>
                <a:lnTo>
                  <a:pt x="61447" y="20147"/>
                </a:lnTo>
                <a:lnTo>
                  <a:pt x="61447" y="17266"/>
                </a:lnTo>
                <a:lnTo>
                  <a:pt x="62407" y="15346"/>
                </a:lnTo>
                <a:lnTo>
                  <a:pt x="62407" y="10561"/>
                </a:lnTo>
                <a:lnTo>
                  <a:pt x="61447" y="9585"/>
                </a:lnTo>
                <a:lnTo>
                  <a:pt x="61447" y="3840"/>
                </a:lnTo>
                <a:lnTo>
                  <a:pt x="60487" y="3840"/>
                </a:lnTo>
                <a:lnTo>
                  <a:pt x="59527" y="2880"/>
                </a:lnTo>
                <a:lnTo>
                  <a:pt x="58567" y="2880"/>
                </a:lnTo>
                <a:lnTo>
                  <a:pt x="57607" y="1904"/>
                </a:lnTo>
                <a:lnTo>
                  <a:pt x="55686" y="1904"/>
                </a:lnTo>
                <a:lnTo>
                  <a:pt x="53766" y="960"/>
                </a:lnTo>
                <a:lnTo>
                  <a:pt x="49926" y="960"/>
                </a:lnTo>
                <a:lnTo>
                  <a:pt x="48966" y="0"/>
                </a:lnTo>
                <a:lnTo>
                  <a:pt x="44165" y="0"/>
                </a:lnTo>
                <a:lnTo>
                  <a:pt x="42245" y="960"/>
                </a:lnTo>
                <a:lnTo>
                  <a:pt x="39364" y="960"/>
                </a:lnTo>
                <a:lnTo>
                  <a:pt x="37444" y="1904"/>
                </a:lnTo>
                <a:lnTo>
                  <a:pt x="35524" y="2880"/>
                </a:lnTo>
                <a:lnTo>
                  <a:pt x="32644" y="4785"/>
                </a:lnTo>
                <a:lnTo>
                  <a:pt x="30723" y="5745"/>
                </a:lnTo>
                <a:lnTo>
                  <a:pt x="28803" y="8625"/>
                </a:lnTo>
                <a:lnTo>
                  <a:pt x="25923" y="10561"/>
                </a:lnTo>
                <a:lnTo>
                  <a:pt x="23042" y="13426"/>
                </a:lnTo>
                <a:lnTo>
                  <a:pt x="20177" y="17266"/>
                </a:lnTo>
                <a:lnTo>
                  <a:pt x="17282" y="21107"/>
                </a:lnTo>
                <a:lnTo>
                  <a:pt x="17282" y="3840"/>
                </a:lnTo>
                <a:lnTo>
                  <a:pt x="16322" y="2880"/>
                </a:lnTo>
                <a:lnTo>
                  <a:pt x="15361" y="2880"/>
                </a:lnTo>
                <a:lnTo>
                  <a:pt x="14401" y="1904"/>
                </a:lnTo>
                <a:lnTo>
                  <a:pt x="4800" y="1904"/>
                </a:lnTo>
                <a:lnTo>
                  <a:pt x="3840" y="2880"/>
                </a:lnTo>
                <a:lnTo>
                  <a:pt x="1935" y="2880"/>
                </a:lnTo>
                <a:lnTo>
                  <a:pt x="960" y="3840"/>
                </a:lnTo>
                <a:lnTo>
                  <a:pt x="0" y="4785"/>
                </a:lnTo>
                <a:lnTo>
                  <a:pt x="0" y="112318"/>
                </a:lnTo>
                <a:lnTo>
                  <a:pt x="960" y="113263"/>
                </a:lnTo>
                <a:lnTo>
                  <a:pt x="1935" y="114223"/>
                </a:lnTo>
                <a:lnTo>
                  <a:pt x="4800" y="114223"/>
                </a:lnTo>
                <a:lnTo>
                  <a:pt x="6736" y="115183"/>
                </a:lnTo>
                <a:lnTo>
                  <a:pt x="13456" y="115183"/>
                </a:lnTo>
                <a:lnTo>
                  <a:pt x="14401" y="114223"/>
                </a:lnTo>
                <a:lnTo>
                  <a:pt x="17282" y="114223"/>
                </a:lnTo>
                <a:lnTo>
                  <a:pt x="18242" y="113263"/>
                </a:lnTo>
                <a:lnTo>
                  <a:pt x="19202" y="113263"/>
                </a:lnTo>
                <a:lnTo>
                  <a:pt x="19202" y="4223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5" name="object 355"/>
          <p:cNvSpPr/>
          <p:nvPr/>
        </p:nvSpPr>
        <p:spPr>
          <a:xfrm>
            <a:off x="2531684" y="6327221"/>
            <a:ext cx="25907" cy="61447"/>
          </a:xfrm>
          <a:custGeom>
            <a:avLst/>
            <a:gdLst/>
            <a:ahLst/>
            <a:cxnLst/>
            <a:rect l="l" t="t" r="r" b="b"/>
            <a:pathLst>
              <a:path w="25907" h="61447">
                <a:moveTo>
                  <a:pt x="0" y="24002"/>
                </a:moveTo>
                <a:lnTo>
                  <a:pt x="0" y="34549"/>
                </a:lnTo>
                <a:lnTo>
                  <a:pt x="960" y="39364"/>
                </a:lnTo>
                <a:lnTo>
                  <a:pt x="2880" y="43205"/>
                </a:lnTo>
                <a:lnTo>
                  <a:pt x="4800" y="47045"/>
                </a:lnTo>
                <a:lnTo>
                  <a:pt x="6720" y="50886"/>
                </a:lnTo>
                <a:lnTo>
                  <a:pt x="9601" y="52791"/>
                </a:lnTo>
                <a:lnTo>
                  <a:pt x="13441" y="55671"/>
                </a:lnTo>
                <a:lnTo>
                  <a:pt x="17282" y="57607"/>
                </a:lnTo>
                <a:lnTo>
                  <a:pt x="21122" y="59512"/>
                </a:lnTo>
                <a:lnTo>
                  <a:pt x="25907" y="61447"/>
                </a:lnTo>
                <a:lnTo>
                  <a:pt x="24963" y="42245"/>
                </a:lnTo>
                <a:lnTo>
                  <a:pt x="21122" y="38389"/>
                </a:lnTo>
                <a:lnTo>
                  <a:pt x="20162" y="33604"/>
                </a:lnTo>
                <a:lnTo>
                  <a:pt x="20162" y="22082"/>
                </a:lnTo>
                <a:lnTo>
                  <a:pt x="18242" y="0"/>
                </a:lnTo>
                <a:lnTo>
                  <a:pt x="14401" y="2880"/>
                </a:lnTo>
                <a:lnTo>
                  <a:pt x="9601" y="5760"/>
                </a:lnTo>
                <a:lnTo>
                  <a:pt x="5760" y="9601"/>
                </a:lnTo>
                <a:lnTo>
                  <a:pt x="3840" y="14401"/>
                </a:lnTo>
                <a:lnTo>
                  <a:pt x="960" y="18242"/>
                </a:lnTo>
                <a:lnTo>
                  <a:pt x="0" y="240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6" name="object 356"/>
          <p:cNvSpPr/>
          <p:nvPr/>
        </p:nvSpPr>
        <p:spPr>
          <a:xfrm>
            <a:off x="2536484" y="6272509"/>
            <a:ext cx="82555" cy="116159"/>
          </a:xfrm>
          <a:custGeom>
            <a:avLst/>
            <a:gdLst/>
            <a:ahLst/>
            <a:cxnLst/>
            <a:rect l="l" t="t" r="r" b="b"/>
            <a:pathLst>
              <a:path w="82555" h="116159">
                <a:moveTo>
                  <a:pt x="960" y="13426"/>
                </a:moveTo>
                <a:lnTo>
                  <a:pt x="960" y="16306"/>
                </a:lnTo>
                <a:lnTo>
                  <a:pt x="0" y="17266"/>
                </a:lnTo>
                <a:lnTo>
                  <a:pt x="0" y="21107"/>
                </a:lnTo>
                <a:lnTo>
                  <a:pt x="960" y="22067"/>
                </a:lnTo>
                <a:lnTo>
                  <a:pt x="960" y="24947"/>
                </a:lnTo>
                <a:lnTo>
                  <a:pt x="1920" y="25908"/>
                </a:lnTo>
                <a:lnTo>
                  <a:pt x="2880" y="26868"/>
                </a:lnTo>
                <a:lnTo>
                  <a:pt x="6720" y="26868"/>
                </a:lnTo>
                <a:lnTo>
                  <a:pt x="8641" y="24947"/>
                </a:lnTo>
                <a:lnTo>
                  <a:pt x="10561" y="23987"/>
                </a:lnTo>
                <a:lnTo>
                  <a:pt x="12481" y="23027"/>
                </a:lnTo>
                <a:lnTo>
                  <a:pt x="15361" y="22067"/>
                </a:lnTo>
                <a:lnTo>
                  <a:pt x="18227" y="20147"/>
                </a:lnTo>
                <a:lnTo>
                  <a:pt x="22067" y="19187"/>
                </a:lnTo>
                <a:lnTo>
                  <a:pt x="25907" y="18242"/>
                </a:lnTo>
                <a:lnTo>
                  <a:pt x="29748" y="16306"/>
                </a:lnTo>
                <a:lnTo>
                  <a:pt x="47030" y="16306"/>
                </a:lnTo>
                <a:lnTo>
                  <a:pt x="49910" y="18242"/>
                </a:lnTo>
                <a:lnTo>
                  <a:pt x="52791" y="19187"/>
                </a:lnTo>
                <a:lnTo>
                  <a:pt x="55671" y="20147"/>
                </a:lnTo>
                <a:lnTo>
                  <a:pt x="57591" y="22067"/>
                </a:lnTo>
                <a:lnTo>
                  <a:pt x="59512" y="24947"/>
                </a:lnTo>
                <a:lnTo>
                  <a:pt x="60472" y="26868"/>
                </a:lnTo>
                <a:lnTo>
                  <a:pt x="61432" y="29748"/>
                </a:lnTo>
                <a:lnTo>
                  <a:pt x="62392" y="33588"/>
                </a:lnTo>
                <a:lnTo>
                  <a:pt x="62392" y="48950"/>
                </a:lnTo>
                <a:lnTo>
                  <a:pt x="40309" y="48950"/>
                </a:lnTo>
                <a:lnTo>
                  <a:pt x="32628" y="49911"/>
                </a:lnTo>
                <a:lnTo>
                  <a:pt x="25907" y="51831"/>
                </a:lnTo>
                <a:lnTo>
                  <a:pt x="19202" y="52791"/>
                </a:lnTo>
                <a:lnTo>
                  <a:pt x="13441" y="54711"/>
                </a:lnTo>
                <a:lnTo>
                  <a:pt x="15361" y="76794"/>
                </a:lnTo>
                <a:lnTo>
                  <a:pt x="17282" y="74874"/>
                </a:lnTo>
                <a:lnTo>
                  <a:pt x="18227" y="71993"/>
                </a:lnTo>
                <a:lnTo>
                  <a:pt x="20162" y="70073"/>
                </a:lnTo>
                <a:lnTo>
                  <a:pt x="23042" y="68153"/>
                </a:lnTo>
                <a:lnTo>
                  <a:pt x="24947" y="66233"/>
                </a:lnTo>
                <a:lnTo>
                  <a:pt x="28788" y="65272"/>
                </a:lnTo>
                <a:lnTo>
                  <a:pt x="32628" y="64312"/>
                </a:lnTo>
                <a:lnTo>
                  <a:pt x="36469" y="63352"/>
                </a:lnTo>
                <a:lnTo>
                  <a:pt x="62392" y="63352"/>
                </a:lnTo>
                <a:lnTo>
                  <a:pt x="62392" y="85420"/>
                </a:lnTo>
                <a:lnTo>
                  <a:pt x="57591" y="91196"/>
                </a:lnTo>
                <a:lnTo>
                  <a:pt x="53751" y="95036"/>
                </a:lnTo>
                <a:lnTo>
                  <a:pt x="48950" y="96956"/>
                </a:lnTo>
                <a:lnTo>
                  <a:pt x="45110" y="99822"/>
                </a:lnTo>
                <a:lnTo>
                  <a:pt x="40309" y="101757"/>
                </a:lnTo>
                <a:lnTo>
                  <a:pt x="28788" y="101757"/>
                </a:lnTo>
                <a:lnTo>
                  <a:pt x="24002" y="99822"/>
                </a:lnTo>
                <a:lnTo>
                  <a:pt x="20162" y="96956"/>
                </a:lnTo>
                <a:lnTo>
                  <a:pt x="21107" y="116159"/>
                </a:lnTo>
                <a:lnTo>
                  <a:pt x="38389" y="116159"/>
                </a:lnTo>
                <a:lnTo>
                  <a:pt x="44150" y="115183"/>
                </a:lnTo>
                <a:lnTo>
                  <a:pt x="49910" y="112318"/>
                </a:lnTo>
                <a:lnTo>
                  <a:pt x="55671" y="109423"/>
                </a:lnTo>
                <a:lnTo>
                  <a:pt x="60472" y="105597"/>
                </a:lnTo>
                <a:lnTo>
                  <a:pt x="65272" y="100797"/>
                </a:lnTo>
                <a:lnTo>
                  <a:pt x="65272" y="112318"/>
                </a:lnTo>
                <a:lnTo>
                  <a:pt x="66233" y="113263"/>
                </a:lnTo>
                <a:lnTo>
                  <a:pt x="67193" y="114223"/>
                </a:lnTo>
                <a:lnTo>
                  <a:pt x="69113" y="114223"/>
                </a:lnTo>
                <a:lnTo>
                  <a:pt x="70073" y="115183"/>
                </a:lnTo>
                <a:lnTo>
                  <a:pt x="77754" y="115183"/>
                </a:lnTo>
                <a:lnTo>
                  <a:pt x="78714" y="114223"/>
                </a:lnTo>
                <a:lnTo>
                  <a:pt x="80634" y="114223"/>
                </a:lnTo>
                <a:lnTo>
                  <a:pt x="81594" y="113263"/>
                </a:lnTo>
                <a:lnTo>
                  <a:pt x="82555" y="112318"/>
                </a:lnTo>
                <a:lnTo>
                  <a:pt x="82555" y="33588"/>
                </a:lnTo>
                <a:lnTo>
                  <a:pt x="81594" y="27828"/>
                </a:lnTo>
                <a:lnTo>
                  <a:pt x="79674" y="23027"/>
                </a:lnTo>
                <a:lnTo>
                  <a:pt x="78714" y="18242"/>
                </a:lnTo>
                <a:lnTo>
                  <a:pt x="75834" y="14401"/>
                </a:lnTo>
                <a:lnTo>
                  <a:pt x="72953" y="10561"/>
                </a:lnTo>
                <a:lnTo>
                  <a:pt x="69113" y="7680"/>
                </a:lnTo>
                <a:lnTo>
                  <a:pt x="65272" y="4785"/>
                </a:lnTo>
                <a:lnTo>
                  <a:pt x="59512" y="2880"/>
                </a:lnTo>
                <a:lnTo>
                  <a:pt x="54711" y="960"/>
                </a:lnTo>
                <a:lnTo>
                  <a:pt x="47990" y="0"/>
                </a:lnTo>
                <a:lnTo>
                  <a:pt x="36469" y="0"/>
                </a:lnTo>
                <a:lnTo>
                  <a:pt x="32628" y="960"/>
                </a:lnTo>
                <a:lnTo>
                  <a:pt x="27843" y="1904"/>
                </a:lnTo>
                <a:lnTo>
                  <a:pt x="24002" y="1904"/>
                </a:lnTo>
                <a:lnTo>
                  <a:pt x="20162" y="2880"/>
                </a:lnTo>
                <a:lnTo>
                  <a:pt x="17282" y="4785"/>
                </a:lnTo>
                <a:lnTo>
                  <a:pt x="13441" y="5745"/>
                </a:lnTo>
                <a:lnTo>
                  <a:pt x="10561" y="6720"/>
                </a:lnTo>
                <a:lnTo>
                  <a:pt x="8641" y="8625"/>
                </a:lnTo>
                <a:lnTo>
                  <a:pt x="5760" y="9585"/>
                </a:lnTo>
                <a:lnTo>
                  <a:pt x="3840" y="10561"/>
                </a:lnTo>
                <a:lnTo>
                  <a:pt x="2880" y="11506"/>
                </a:lnTo>
                <a:lnTo>
                  <a:pt x="1920" y="12466"/>
                </a:lnTo>
                <a:lnTo>
                  <a:pt x="960" y="1342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7" name="object 357"/>
          <p:cNvSpPr/>
          <p:nvPr/>
        </p:nvSpPr>
        <p:spPr>
          <a:xfrm>
            <a:off x="2647843" y="6223543"/>
            <a:ext cx="96956" cy="165125"/>
          </a:xfrm>
          <a:custGeom>
            <a:avLst/>
            <a:gdLst/>
            <a:ahLst/>
            <a:cxnLst/>
            <a:rect l="l" t="t" r="r" b="b"/>
            <a:pathLst>
              <a:path w="96956" h="165125">
                <a:moveTo>
                  <a:pt x="944" y="123840"/>
                </a:moveTo>
                <a:lnTo>
                  <a:pt x="1920" y="130561"/>
                </a:lnTo>
                <a:lnTo>
                  <a:pt x="3840" y="137281"/>
                </a:lnTo>
                <a:lnTo>
                  <a:pt x="5760" y="144002"/>
                </a:lnTo>
                <a:lnTo>
                  <a:pt x="9601" y="148788"/>
                </a:lnTo>
                <a:lnTo>
                  <a:pt x="13441" y="153603"/>
                </a:lnTo>
                <a:lnTo>
                  <a:pt x="17282" y="157444"/>
                </a:lnTo>
                <a:lnTo>
                  <a:pt x="23027" y="161284"/>
                </a:lnTo>
                <a:lnTo>
                  <a:pt x="21122" y="121920"/>
                </a:lnTo>
                <a:lnTo>
                  <a:pt x="20147" y="117119"/>
                </a:lnTo>
                <a:lnTo>
                  <a:pt x="20147" y="96956"/>
                </a:lnTo>
                <a:lnTo>
                  <a:pt x="21122" y="92156"/>
                </a:lnTo>
                <a:lnTo>
                  <a:pt x="22067" y="87355"/>
                </a:lnTo>
                <a:lnTo>
                  <a:pt x="23987" y="82555"/>
                </a:lnTo>
                <a:lnTo>
                  <a:pt x="25907" y="78714"/>
                </a:lnTo>
                <a:lnTo>
                  <a:pt x="27843" y="74874"/>
                </a:lnTo>
                <a:lnTo>
                  <a:pt x="30708" y="71993"/>
                </a:lnTo>
                <a:lnTo>
                  <a:pt x="34549" y="69113"/>
                </a:lnTo>
                <a:lnTo>
                  <a:pt x="38389" y="67208"/>
                </a:lnTo>
                <a:lnTo>
                  <a:pt x="42230" y="66233"/>
                </a:lnTo>
                <a:lnTo>
                  <a:pt x="52791" y="66233"/>
                </a:lnTo>
                <a:lnTo>
                  <a:pt x="57591" y="68153"/>
                </a:lnTo>
                <a:lnTo>
                  <a:pt x="62392" y="71033"/>
                </a:lnTo>
                <a:lnTo>
                  <a:pt x="67193" y="74874"/>
                </a:lnTo>
                <a:lnTo>
                  <a:pt x="71993" y="79674"/>
                </a:lnTo>
                <a:lnTo>
                  <a:pt x="77754" y="86395"/>
                </a:lnTo>
                <a:lnTo>
                  <a:pt x="77754" y="128640"/>
                </a:lnTo>
                <a:lnTo>
                  <a:pt x="74874" y="132481"/>
                </a:lnTo>
                <a:lnTo>
                  <a:pt x="71993" y="135361"/>
                </a:lnTo>
                <a:lnTo>
                  <a:pt x="69113" y="138226"/>
                </a:lnTo>
                <a:lnTo>
                  <a:pt x="66233" y="140162"/>
                </a:lnTo>
                <a:lnTo>
                  <a:pt x="63352" y="143042"/>
                </a:lnTo>
                <a:lnTo>
                  <a:pt x="61432" y="144002"/>
                </a:lnTo>
                <a:lnTo>
                  <a:pt x="58552" y="145923"/>
                </a:lnTo>
                <a:lnTo>
                  <a:pt x="55671" y="146883"/>
                </a:lnTo>
                <a:lnTo>
                  <a:pt x="53751" y="147843"/>
                </a:lnTo>
                <a:lnTo>
                  <a:pt x="50871" y="148788"/>
                </a:lnTo>
                <a:lnTo>
                  <a:pt x="41269" y="148788"/>
                </a:lnTo>
                <a:lnTo>
                  <a:pt x="36469" y="147843"/>
                </a:lnTo>
                <a:lnTo>
                  <a:pt x="33588" y="144947"/>
                </a:lnTo>
                <a:lnTo>
                  <a:pt x="29748" y="143042"/>
                </a:lnTo>
                <a:lnTo>
                  <a:pt x="26868" y="140162"/>
                </a:lnTo>
                <a:lnTo>
                  <a:pt x="28788" y="164150"/>
                </a:lnTo>
                <a:lnTo>
                  <a:pt x="34549" y="165125"/>
                </a:lnTo>
                <a:lnTo>
                  <a:pt x="49911" y="165125"/>
                </a:lnTo>
                <a:lnTo>
                  <a:pt x="56631" y="163189"/>
                </a:lnTo>
                <a:lnTo>
                  <a:pt x="62392" y="160309"/>
                </a:lnTo>
                <a:lnTo>
                  <a:pt x="68153" y="156469"/>
                </a:lnTo>
                <a:lnTo>
                  <a:pt x="73913" y="152628"/>
                </a:lnTo>
                <a:lnTo>
                  <a:pt x="79674" y="145923"/>
                </a:lnTo>
                <a:lnTo>
                  <a:pt x="79674" y="161284"/>
                </a:lnTo>
                <a:lnTo>
                  <a:pt x="80634" y="162229"/>
                </a:lnTo>
                <a:lnTo>
                  <a:pt x="80634" y="163189"/>
                </a:lnTo>
                <a:lnTo>
                  <a:pt x="84475" y="163189"/>
                </a:lnTo>
                <a:lnTo>
                  <a:pt x="85435" y="164150"/>
                </a:lnTo>
                <a:lnTo>
                  <a:pt x="91196" y="164150"/>
                </a:lnTo>
                <a:lnTo>
                  <a:pt x="92156" y="163189"/>
                </a:lnTo>
                <a:lnTo>
                  <a:pt x="95036" y="163189"/>
                </a:lnTo>
                <a:lnTo>
                  <a:pt x="95996" y="162229"/>
                </a:lnTo>
                <a:lnTo>
                  <a:pt x="96956" y="162229"/>
                </a:lnTo>
                <a:lnTo>
                  <a:pt x="96956" y="2880"/>
                </a:lnTo>
                <a:lnTo>
                  <a:pt x="95996" y="2880"/>
                </a:lnTo>
                <a:lnTo>
                  <a:pt x="95996" y="1920"/>
                </a:lnTo>
                <a:lnTo>
                  <a:pt x="95036" y="960"/>
                </a:lnTo>
                <a:lnTo>
                  <a:pt x="92156" y="960"/>
                </a:lnTo>
                <a:lnTo>
                  <a:pt x="90236" y="0"/>
                </a:lnTo>
                <a:lnTo>
                  <a:pt x="83515" y="0"/>
                </a:lnTo>
                <a:lnTo>
                  <a:pt x="82555" y="960"/>
                </a:lnTo>
                <a:lnTo>
                  <a:pt x="79674" y="960"/>
                </a:lnTo>
                <a:lnTo>
                  <a:pt x="78714" y="1920"/>
                </a:lnTo>
                <a:lnTo>
                  <a:pt x="77754" y="1920"/>
                </a:lnTo>
                <a:lnTo>
                  <a:pt x="77754" y="65272"/>
                </a:lnTo>
                <a:lnTo>
                  <a:pt x="71993" y="60472"/>
                </a:lnTo>
                <a:lnTo>
                  <a:pt x="67193" y="55686"/>
                </a:lnTo>
                <a:lnTo>
                  <a:pt x="62392" y="53751"/>
                </a:lnTo>
                <a:lnTo>
                  <a:pt x="56631" y="50871"/>
                </a:lnTo>
                <a:lnTo>
                  <a:pt x="51831" y="48966"/>
                </a:lnTo>
                <a:lnTo>
                  <a:pt x="37429" y="48966"/>
                </a:lnTo>
                <a:lnTo>
                  <a:pt x="31668" y="50871"/>
                </a:lnTo>
                <a:lnTo>
                  <a:pt x="25907" y="53751"/>
                </a:lnTo>
                <a:lnTo>
                  <a:pt x="20147" y="56647"/>
                </a:lnTo>
                <a:lnTo>
                  <a:pt x="15346" y="60472"/>
                </a:lnTo>
                <a:lnTo>
                  <a:pt x="11506" y="65272"/>
                </a:lnTo>
                <a:lnTo>
                  <a:pt x="7665" y="71033"/>
                </a:lnTo>
                <a:lnTo>
                  <a:pt x="4785" y="76794"/>
                </a:lnTo>
                <a:lnTo>
                  <a:pt x="2880" y="84475"/>
                </a:lnTo>
                <a:lnTo>
                  <a:pt x="944" y="91196"/>
                </a:lnTo>
                <a:lnTo>
                  <a:pt x="0" y="99837"/>
                </a:lnTo>
                <a:lnTo>
                  <a:pt x="0" y="116159"/>
                </a:lnTo>
                <a:lnTo>
                  <a:pt x="944" y="12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8" name="object 358"/>
          <p:cNvSpPr/>
          <p:nvPr/>
        </p:nvSpPr>
        <p:spPr>
          <a:xfrm>
            <a:off x="2668965" y="6345463"/>
            <a:ext cx="7665" cy="42230"/>
          </a:xfrm>
          <a:custGeom>
            <a:avLst/>
            <a:gdLst/>
            <a:ahLst/>
            <a:cxnLst/>
            <a:rect l="l" t="t" r="r" b="b"/>
            <a:pathLst>
              <a:path w="7665" h="42230">
                <a:moveTo>
                  <a:pt x="5745" y="18242"/>
                </a:moveTo>
                <a:lnTo>
                  <a:pt x="3825" y="13441"/>
                </a:lnTo>
                <a:lnTo>
                  <a:pt x="1905" y="9601"/>
                </a:lnTo>
                <a:lnTo>
                  <a:pt x="944" y="5760"/>
                </a:lnTo>
                <a:lnTo>
                  <a:pt x="0" y="0"/>
                </a:lnTo>
                <a:lnTo>
                  <a:pt x="1905" y="39364"/>
                </a:lnTo>
                <a:lnTo>
                  <a:pt x="7665" y="42230"/>
                </a:lnTo>
                <a:lnTo>
                  <a:pt x="5745" y="182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9" name="object 359"/>
          <p:cNvSpPr/>
          <p:nvPr/>
        </p:nvSpPr>
        <p:spPr>
          <a:xfrm>
            <a:off x="2794711" y="6277295"/>
            <a:ext cx="8641" cy="34564"/>
          </a:xfrm>
          <a:custGeom>
            <a:avLst/>
            <a:gdLst/>
            <a:ahLst/>
            <a:cxnLst/>
            <a:rect l="l" t="t" r="r" b="b"/>
            <a:pathLst>
              <a:path w="8641" h="34564">
                <a:moveTo>
                  <a:pt x="0" y="34564"/>
                </a:moveTo>
                <a:lnTo>
                  <a:pt x="1920" y="30723"/>
                </a:lnTo>
                <a:lnTo>
                  <a:pt x="2880" y="26883"/>
                </a:lnTo>
                <a:lnTo>
                  <a:pt x="4800" y="24002"/>
                </a:lnTo>
                <a:lnTo>
                  <a:pt x="8641" y="0"/>
                </a:lnTo>
                <a:lnTo>
                  <a:pt x="1920" y="2895"/>
                </a:lnTo>
                <a:lnTo>
                  <a:pt x="0" y="3456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0" name="object 360"/>
          <p:cNvSpPr/>
          <p:nvPr/>
        </p:nvSpPr>
        <p:spPr>
          <a:xfrm>
            <a:off x="2773588" y="6272509"/>
            <a:ext cx="96956" cy="116159"/>
          </a:xfrm>
          <a:custGeom>
            <a:avLst/>
            <a:gdLst/>
            <a:ahLst/>
            <a:cxnLst/>
            <a:rect l="l" t="t" r="r" b="b"/>
            <a:pathLst>
              <a:path w="96956" h="116159">
                <a:moveTo>
                  <a:pt x="25923" y="28788"/>
                </a:moveTo>
                <a:lnTo>
                  <a:pt x="28803" y="24947"/>
                </a:lnTo>
                <a:lnTo>
                  <a:pt x="30723" y="22067"/>
                </a:lnTo>
                <a:lnTo>
                  <a:pt x="33604" y="20147"/>
                </a:lnTo>
                <a:lnTo>
                  <a:pt x="37444" y="18242"/>
                </a:lnTo>
                <a:lnTo>
                  <a:pt x="41285" y="16306"/>
                </a:lnTo>
                <a:lnTo>
                  <a:pt x="45125" y="15346"/>
                </a:lnTo>
                <a:lnTo>
                  <a:pt x="59527" y="15346"/>
                </a:lnTo>
                <a:lnTo>
                  <a:pt x="66248" y="18242"/>
                </a:lnTo>
                <a:lnTo>
                  <a:pt x="71033" y="23987"/>
                </a:lnTo>
                <a:lnTo>
                  <a:pt x="75849" y="29748"/>
                </a:lnTo>
                <a:lnTo>
                  <a:pt x="77754" y="38389"/>
                </a:lnTo>
                <a:lnTo>
                  <a:pt x="77754" y="47990"/>
                </a:lnTo>
                <a:lnTo>
                  <a:pt x="20162" y="47990"/>
                </a:lnTo>
                <a:lnTo>
                  <a:pt x="21122" y="44150"/>
                </a:lnTo>
                <a:lnTo>
                  <a:pt x="21122" y="39349"/>
                </a:lnTo>
                <a:lnTo>
                  <a:pt x="23042" y="7680"/>
                </a:lnTo>
                <a:lnTo>
                  <a:pt x="18242" y="11506"/>
                </a:lnTo>
                <a:lnTo>
                  <a:pt x="13441" y="16306"/>
                </a:lnTo>
                <a:lnTo>
                  <a:pt x="9601" y="21107"/>
                </a:lnTo>
                <a:lnTo>
                  <a:pt x="5760" y="26868"/>
                </a:lnTo>
                <a:lnTo>
                  <a:pt x="3840" y="34549"/>
                </a:lnTo>
                <a:lnTo>
                  <a:pt x="960" y="42230"/>
                </a:lnTo>
                <a:lnTo>
                  <a:pt x="0" y="49911"/>
                </a:lnTo>
                <a:lnTo>
                  <a:pt x="2" y="59435"/>
                </a:lnTo>
                <a:lnTo>
                  <a:pt x="896" y="72631"/>
                </a:lnTo>
                <a:lnTo>
                  <a:pt x="3840" y="84475"/>
                </a:lnTo>
                <a:lnTo>
                  <a:pt x="5760" y="91196"/>
                </a:lnTo>
                <a:lnTo>
                  <a:pt x="8641" y="96956"/>
                </a:lnTo>
                <a:lnTo>
                  <a:pt x="13441" y="101757"/>
                </a:lnTo>
                <a:lnTo>
                  <a:pt x="18242" y="106542"/>
                </a:lnTo>
                <a:lnTo>
                  <a:pt x="24003" y="110383"/>
                </a:lnTo>
                <a:lnTo>
                  <a:pt x="29763" y="112318"/>
                </a:lnTo>
                <a:lnTo>
                  <a:pt x="36484" y="115183"/>
                </a:lnTo>
                <a:lnTo>
                  <a:pt x="44165" y="116159"/>
                </a:lnTo>
                <a:lnTo>
                  <a:pt x="62407" y="116159"/>
                </a:lnTo>
                <a:lnTo>
                  <a:pt x="67208" y="115183"/>
                </a:lnTo>
                <a:lnTo>
                  <a:pt x="71033" y="114223"/>
                </a:lnTo>
                <a:lnTo>
                  <a:pt x="75849" y="113263"/>
                </a:lnTo>
                <a:lnTo>
                  <a:pt x="78714" y="112318"/>
                </a:lnTo>
                <a:lnTo>
                  <a:pt x="82555" y="112318"/>
                </a:lnTo>
                <a:lnTo>
                  <a:pt x="84490" y="111343"/>
                </a:lnTo>
                <a:lnTo>
                  <a:pt x="87370" y="110383"/>
                </a:lnTo>
                <a:lnTo>
                  <a:pt x="89275" y="108478"/>
                </a:lnTo>
                <a:lnTo>
                  <a:pt x="90236" y="108478"/>
                </a:lnTo>
                <a:lnTo>
                  <a:pt x="91211" y="107502"/>
                </a:lnTo>
                <a:lnTo>
                  <a:pt x="91211" y="106542"/>
                </a:lnTo>
                <a:lnTo>
                  <a:pt x="92156" y="106542"/>
                </a:lnTo>
                <a:lnTo>
                  <a:pt x="92156" y="104637"/>
                </a:lnTo>
                <a:lnTo>
                  <a:pt x="93116" y="103662"/>
                </a:lnTo>
                <a:lnTo>
                  <a:pt x="93116" y="97916"/>
                </a:lnTo>
                <a:lnTo>
                  <a:pt x="92156" y="96956"/>
                </a:lnTo>
                <a:lnTo>
                  <a:pt x="92156" y="94076"/>
                </a:lnTo>
                <a:lnTo>
                  <a:pt x="91211" y="93101"/>
                </a:lnTo>
                <a:lnTo>
                  <a:pt x="87370" y="93101"/>
                </a:lnTo>
                <a:lnTo>
                  <a:pt x="85435" y="94076"/>
                </a:lnTo>
                <a:lnTo>
                  <a:pt x="83530" y="95036"/>
                </a:lnTo>
                <a:lnTo>
                  <a:pt x="81594" y="95981"/>
                </a:lnTo>
                <a:lnTo>
                  <a:pt x="78714" y="96956"/>
                </a:lnTo>
                <a:lnTo>
                  <a:pt x="75849" y="97916"/>
                </a:lnTo>
                <a:lnTo>
                  <a:pt x="72009" y="98877"/>
                </a:lnTo>
                <a:lnTo>
                  <a:pt x="68168" y="99822"/>
                </a:lnTo>
                <a:lnTo>
                  <a:pt x="64328" y="100797"/>
                </a:lnTo>
                <a:lnTo>
                  <a:pt x="48966" y="100797"/>
                </a:lnTo>
                <a:lnTo>
                  <a:pt x="43205" y="99822"/>
                </a:lnTo>
                <a:lnTo>
                  <a:pt x="38404" y="97916"/>
                </a:lnTo>
                <a:lnTo>
                  <a:pt x="34564" y="95981"/>
                </a:lnTo>
                <a:lnTo>
                  <a:pt x="30723" y="93101"/>
                </a:lnTo>
                <a:lnTo>
                  <a:pt x="27843" y="90236"/>
                </a:lnTo>
                <a:lnTo>
                  <a:pt x="24963" y="86395"/>
                </a:lnTo>
                <a:lnTo>
                  <a:pt x="23042" y="82555"/>
                </a:lnTo>
                <a:lnTo>
                  <a:pt x="22082" y="77754"/>
                </a:lnTo>
                <a:lnTo>
                  <a:pt x="21122" y="73913"/>
                </a:lnTo>
                <a:lnTo>
                  <a:pt x="20162" y="68153"/>
                </a:lnTo>
                <a:lnTo>
                  <a:pt x="20162" y="62392"/>
                </a:lnTo>
                <a:lnTo>
                  <a:pt x="92156" y="62392"/>
                </a:lnTo>
                <a:lnTo>
                  <a:pt x="93116" y="61432"/>
                </a:lnTo>
                <a:lnTo>
                  <a:pt x="95036" y="60472"/>
                </a:lnTo>
                <a:lnTo>
                  <a:pt x="96956" y="59512"/>
                </a:lnTo>
                <a:lnTo>
                  <a:pt x="96956" y="43190"/>
                </a:lnTo>
                <a:lnTo>
                  <a:pt x="95996" y="37429"/>
                </a:lnTo>
                <a:lnTo>
                  <a:pt x="95036" y="30708"/>
                </a:lnTo>
                <a:lnTo>
                  <a:pt x="93116" y="24947"/>
                </a:lnTo>
                <a:lnTo>
                  <a:pt x="90236" y="19187"/>
                </a:lnTo>
                <a:lnTo>
                  <a:pt x="86395" y="15346"/>
                </a:lnTo>
                <a:lnTo>
                  <a:pt x="82555" y="10561"/>
                </a:lnTo>
                <a:lnTo>
                  <a:pt x="77754" y="6720"/>
                </a:lnTo>
                <a:lnTo>
                  <a:pt x="72009" y="4785"/>
                </a:lnTo>
                <a:lnTo>
                  <a:pt x="66248" y="1904"/>
                </a:lnTo>
                <a:lnTo>
                  <a:pt x="58567" y="0"/>
                </a:lnTo>
                <a:lnTo>
                  <a:pt x="43205" y="0"/>
                </a:lnTo>
                <a:lnTo>
                  <a:pt x="35524" y="1904"/>
                </a:lnTo>
                <a:lnTo>
                  <a:pt x="29763" y="4785"/>
                </a:lnTo>
                <a:lnTo>
                  <a:pt x="25923" y="2878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1" name="object 361"/>
          <p:cNvSpPr/>
          <p:nvPr/>
        </p:nvSpPr>
        <p:spPr>
          <a:xfrm>
            <a:off x="2948315" y="6273469"/>
            <a:ext cx="82555" cy="115199"/>
          </a:xfrm>
          <a:custGeom>
            <a:avLst/>
            <a:gdLst/>
            <a:ahLst/>
            <a:cxnLst/>
            <a:rect l="l" t="t" r="r" b="b"/>
            <a:pathLst>
              <a:path w="82555" h="115199">
                <a:moveTo>
                  <a:pt x="81594" y="14386"/>
                </a:moveTo>
                <a:lnTo>
                  <a:pt x="81594" y="12466"/>
                </a:lnTo>
                <a:lnTo>
                  <a:pt x="80634" y="12466"/>
                </a:lnTo>
                <a:lnTo>
                  <a:pt x="80634" y="11506"/>
                </a:lnTo>
                <a:lnTo>
                  <a:pt x="79674" y="10546"/>
                </a:lnTo>
                <a:lnTo>
                  <a:pt x="78714" y="9601"/>
                </a:lnTo>
                <a:lnTo>
                  <a:pt x="77754" y="8625"/>
                </a:lnTo>
                <a:lnTo>
                  <a:pt x="76794" y="7665"/>
                </a:lnTo>
                <a:lnTo>
                  <a:pt x="74874" y="6720"/>
                </a:lnTo>
                <a:lnTo>
                  <a:pt x="71993" y="4785"/>
                </a:lnTo>
                <a:lnTo>
                  <a:pt x="70073" y="3825"/>
                </a:lnTo>
                <a:lnTo>
                  <a:pt x="67193" y="2880"/>
                </a:lnTo>
                <a:lnTo>
                  <a:pt x="64312" y="1920"/>
                </a:lnTo>
                <a:lnTo>
                  <a:pt x="61432" y="944"/>
                </a:lnTo>
                <a:lnTo>
                  <a:pt x="58552" y="944"/>
                </a:lnTo>
                <a:lnTo>
                  <a:pt x="55671" y="0"/>
                </a:lnTo>
                <a:lnTo>
                  <a:pt x="42230" y="0"/>
                </a:lnTo>
                <a:lnTo>
                  <a:pt x="35509" y="944"/>
                </a:lnTo>
                <a:lnTo>
                  <a:pt x="29748" y="2880"/>
                </a:lnTo>
                <a:lnTo>
                  <a:pt x="23027" y="5760"/>
                </a:lnTo>
                <a:lnTo>
                  <a:pt x="18227" y="8625"/>
                </a:lnTo>
                <a:lnTo>
                  <a:pt x="13426" y="13441"/>
                </a:lnTo>
                <a:lnTo>
                  <a:pt x="9585" y="18227"/>
                </a:lnTo>
                <a:lnTo>
                  <a:pt x="5745" y="24947"/>
                </a:lnTo>
                <a:lnTo>
                  <a:pt x="2880" y="31668"/>
                </a:lnTo>
                <a:lnTo>
                  <a:pt x="630" y="45221"/>
                </a:lnTo>
                <a:lnTo>
                  <a:pt x="0" y="58552"/>
                </a:lnTo>
                <a:lnTo>
                  <a:pt x="0" y="68153"/>
                </a:lnTo>
                <a:lnTo>
                  <a:pt x="944" y="75834"/>
                </a:lnTo>
                <a:lnTo>
                  <a:pt x="2880" y="83515"/>
                </a:lnTo>
                <a:lnTo>
                  <a:pt x="4785" y="90236"/>
                </a:lnTo>
                <a:lnTo>
                  <a:pt x="7680" y="95996"/>
                </a:lnTo>
                <a:lnTo>
                  <a:pt x="11506" y="100797"/>
                </a:lnTo>
                <a:lnTo>
                  <a:pt x="15346" y="105582"/>
                </a:lnTo>
                <a:lnTo>
                  <a:pt x="20147" y="109423"/>
                </a:lnTo>
                <a:lnTo>
                  <a:pt x="26868" y="111358"/>
                </a:lnTo>
                <a:lnTo>
                  <a:pt x="32628" y="114223"/>
                </a:lnTo>
                <a:lnTo>
                  <a:pt x="39349" y="115199"/>
                </a:lnTo>
                <a:lnTo>
                  <a:pt x="53751" y="115199"/>
                </a:lnTo>
                <a:lnTo>
                  <a:pt x="57591" y="114223"/>
                </a:lnTo>
                <a:lnTo>
                  <a:pt x="60472" y="113263"/>
                </a:lnTo>
                <a:lnTo>
                  <a:pt x="64312" y="112303"/>
                </a:lnTo>
                <a:lnTo>
                  <a:pt x="67193" y="111358"/>
                </a:lnTo>
                <a:lnTo>
                  <a:pt x="70073" y="110383"/>
                </a:lnTo>
                <a:lnTo>
                  <a:pt x="72953" y="109423"/>
                </a:lnTo>
                <a:lnTo>
                  <a:pt x="74874" y="107518"/>
                </a:lnTo>
                <a:lnTo>
                  <a:pt x="76794" y="106542"/>
                </a:lnTo>
                <a:lnTo>
                  <a:pt x="78714" y="105582"/>
                </a:lnTo>
                <a:lnTo>
                  <a:pt x="79674" y="104637"/>
                </a:lnTo>
                <a:lnTo>
                  <a:pt x="80634" y="102702"/>
                </a:lnTo>
                <a:lnTo>
                  <a:pt x="81594" y="102702"/>
                </a:lnTo>
                <a:lnTo>
                  <a:pt x="81594" y="101742"/>
                </a:lnTo>
                <a:lnTo>
                  <a:pt x="82555" y="100797"/>
                </a:lnTo>
                <a:lnTo>
                  <a:pt x="82555" y="87355"/>
                </a:lnTo>
                <a:lnTo>
                  <a:pt x="81594" y="86395"/>
                </a:lnTo>
                <a:lnTo>
                  <a:pt x="81594" y="85435"/>
                </a:lnTo>
                <a:lnTo>
                  <a:pt x="78714" y="85435"/>
                </a:lnTo>
                <a:lnTo>
                  <a:pt x="77754" y="86395"/>
                </a:lnTo>
                <a:lnTo>
                  <a:pt x="75834" y="87355"/>
                </a:lnTo>
                <a:lnTo>
                  <a:pt x="73913" y="89275"/>
                </a:lnTo>
                <a:lnTo>
                  <a:pt x="71993" y="90236"/>
                </a:lnTo>
                <a:lnTo>
                  <a:pt x="69113" y="92141"/>
                </a:lnTo>
                <a:lnTo>
                  <a:pt x="67193" y="94076"/>
                </a:lnTo>
                <a:lnTo>
                  <a:pt x="64312" y="95021"/>
                </a:lnTo>
                <a:lnTo>
                  <a:pt x="60472" y="96956"/>
                </a:lnTo>
                <a:lnTo>
                  <a:pt x="57591" y="97916"/>
                </a:lnTo>
                <a:lnTo>
                  <a:pt x="53751" y="98861"/>
                </a:lnTo>
                <a:lnTo>
                  <a:pt x="44150" y="98861"/>
                </a:lnTo>
                <a:lnTo>
                  <a:pt x="40309" y="97916"/>
                </a:lnTo>
                <a:lnTo>
                  <a:pt x="36469" y="95996"/>
                </a:lnTo>
                <a:lnTo>
                  <a:pt x="32628" y="94076"/>
                </a:lnTo>
                <a:lnTo>
                  <a:pt x="29748" y="92141"/>
                </a:lnTo>
                <a:lnTo>
                  <a:pt x="27828" y="88300"/>
                </a:lnTo>
                <a:lnTo>
                  <a:pt x="24947" y="85435"/>
                </a:lnTo>
                <a:lnTo>
                  <a:pt x="23027" y="80634"/>
                </a:lnTo>
                <a:lnTo>
                  <a:pt x="22067" y="75834"/>
                </a:lnTo>
                <a:lnTo>
                  <a:pt x="20147" y="70073"/>
                </a:lnTo>
                <a:lnTo>
                  <a:pt x="20147" y="57591"/>
                </a:lnTo>
                <a:lnTo>
                  <a:pt x="20367" y="50160"/>
                </a:lnTo>
                <a:lnTo>
                  <a:pt x="22398" y="36825"/>
                </a:lnTo>
                <a:lnTo>
                  <a:pt x="26868" y="26868"/>
                </a:lnTo>
                <a:lnTo>
                  <a:pt x="32628" y="19187"/>
                </a:lnTo>
                <a:lnTo>
                  <a:pt x="39349" y="16306"/>
                </a:lnTo>
                <a:lnTo>
                  <a:pt x="56631" y="16306"/>
                </a:lnTo>
                <a:lnTo>
                  <a:pt x="60472" y="18227"/>
                </a:lnTo>
                <a:lnTo>
                  <a:pt x="63352" y="19187"/>
                </a:lnTo>
                <a:lnTo>
                  <a:pt x="66233" y="20147"/>
                </a:lnTo>
                <a:lnTo>
                  <a:pt x="69113" y="22067"/>
                </a:lnTo>
                <a:lnTo>
                  <a:pt x="71033" y="23987"/>
                </a:lnTo>
                <a:lnTo>
                  <a:pt x="72953" y="24947"/>
                </a:lnTo>
                <a:lnTo>
                  <a:pt x="74874" y="26868"/>
                </a:lnTo>
                <a:lnTo>
                  <a:pt x="76794" y="27828"/>
                </a:lnTo>
                <a:lnTo>
                  <a:pt x="77754" y="28788"/>
                </a:lnTo>
                <a:lnTo>
                  <a:pt x="79674" y="28788"/>
                </a:lnTo>
                <a:lnTo>
                  <a:pt x="80634" y="27828"/>
                </a:lnTo>
                <a:lnTo>
                  <a:pt x="81594" y="26868"/>
                </a:lnTo>
                <a:lnTo>
                  <a:pt x="82555" y="24947"/>
                </a:lnTo>
                <a:lnTo>
                  <a:pt x="82555" y="14386"/>
                </a:lnTo>
                <a:lnTo>
                  <a:pt x="81594" y="1438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2" name="object 362"/>
          <p:cNvSpPr/>
          <p:nvPr/>
        </p:nvSpPr>
        <p:spPr>
          <a:xfrm>
            <a:off x="3047177" y="6272509"/>
            <a:ext cx="105597" cy="116159"/>
          </a:xfrm>
          <a:custGeom>
            <a:avLst/>
            <a:gdLst/>
            <a:ahLst/>
            <a:cxnLst/>
            <a:rect l="l" t="t" r="r" b="b"/>
            <a:pathLst>
              <a:path w="105597" h="116159">
                <a:moveTo>
                  <a:pt x="0" y="59512"/>
                </a:moveTo>
                <a:lnTo>
                  <a:pt x="0" y="68153"/>
                </a:lnTo>
                <a:lnTo>
                  <a:pt x="960" y="75834"/>
                </a:lnTo>
                <a:lnTo>
                  <a:pt x="2895" y="83515"/>
                </a:lnTo>
                <a:lnTo>
                  <a:pt x="5775" y="90236"/>
                </a:lnTo>
                <a:lnTo>
                  <a:pt x="8641" y="95981"/>
                </a:lnTo>
                <a:lnTo>
                  <a:pt x="12481" y="101757"/>
                </a:lnTo>
                <a:lnTo>
                  <a:pt x="17282" y="106542"/>
                </a:lnTo>
                <a:lnTo>
                  <a:pt x="22082" y="110383"/>
                </a:lnTo>
                <a:lnTo>
                  <a:pt x="22082" y="74874"/>
                </a:lnTo>
                <a:lnTo>
                  <a:pt x="21122" y="69113"/>
                </a:lnTo>
                <a:lnTo>
                  <a:pt x="20162" y="64312"/>
                </a:lnTo>
                <a:lnTo>
                  <a:pt x="20162" y="51831"/>
                </a:lnTo>
                <a:lnTo>
                  <a:pt x="21122" y="46070"/>
                </a:lnTo>
                <a:lnTo>
                  <a:pt x="22082" y="41269"/>
                </a:lnTo>
                <a:lnTo>
                  <a:pt x="24002" y="36469"/>
                </a:lnTo>
                <a:lnTo>
                  <a:pt x="25923" y="31668"/>
                </a:lnTo>
                <a:lnTo>
                  <a:pt x="27843" y="28788"/>
                </a:lnTo>
                <a:lnTo>
                  <a:pt x="30723" y="24947"/>
                </a:lnTo>
                <a:lnTo>
                  <a:pt x="34564" y="22067"/>
                </a:lnTo>
                <a:lnTo>
                  <a:pt x="38404" y="19187"/>
                </a:lnTo>
                <a:lnTo>
                  <a:pt x="42245" y="17266"/>
                </a:lnTo>
                <a:lnTo>
                  <a:pt x="47045" y="16306"/>
                </a:lnTo>
                <a:lnTo>
                  <a:pt x="59527" y="16306"/>
                </a:lnTo>
                <a:lnTo>
                  <a:pt x="64328" y="18242"/>
                </a:lnTo>
                <a:lnTo>
                  <a:pt x="68168" y="20147"/>
                </a:lnTo>
                <a:lnTo>
                  <a:pt x="72969" y="22067"/>
                </a:lnTo>
                <a:lnTo>
                  <a:pt x="75849" y="24947"/>
                </a:lnTo>
                <a:lnTo>
                  <a:pt x="78729" y="28788"/>
                </a:lnTo>
                <a:lnTo>
                  <a:pt x="80650" y="32628"/>
                </a:lnTo>
                <a:lnTo>
                  <a:pt x="82570" y="37429"/>
                </a:lnTo>
                <a:lnTo>
                  <a:pt x="83530" y="42230"/>
                </a:lnTo>
                <a:lnTo>
                  <a:pt x="84490" y="47990"/>
                </a:lnTo>
                <a:lnTo>
                  <a:pt x="85450" y="52791"/>
                </a:lnTo>
                <a:lnTo>
                  <a:pt x="85450" y="64312"/>
                </a:lnTo>
                <a:lnTo>
                  <a:pt x="84490" y="70073"/>
                </a:lnTo>
                <a:lnTo>
                  <a:pt x="83530" y="75834"/>
                </a:lnTo>
                <a:lnTo>
                  <a:pt x="82570" y="80634"/>
                </a:lnTo>
                <a:lnTo>
                  <a:pt x="79689" y="84475"/>
                </a:lnTo>
                <a:lnTo>
                  <a:pt x="77769" y="88315"/>
                </a:lnTo>
                <a:lnTo>
                  <a:pt x="74889" y="92156"/>
                </a:lnTo>
                <a:lnTo>
                  <a:pt x="71048" y="95036"/>
                </a:lnTo>
                <a:lnTo>
                  <a:pt x="67208" y="96956"/>
                </a:lnTo>
                <a:lnTo>
                  <a:pt x="63367" y="98877"/>
                </a:lnTo>
                <a:lnTo>
                  <a:pt x="58567" y="99822"/>
                </a:lnTo>
                <a:lnTo>
                  <a:pt x="46085" y="99822"/>
                </a:lnTo>
                <a:lnTo>
                  <a:pt x="41285" y="98877"/>
                </a:lnTo>
                <a:lnTo>
                  <a:pt x="37444" y="96956"/>
                </a:lnTo>
                <a:lnTo>
                  <a:pt x="32644" y="94076"/>
                </a:lnTo>
                <a:lnTo>
                  <a:pt x="29763" y="91196"/>
                </a:lnTo>
                <a:lnTo>
                  <a:pt x="26883" y="87355"/>
                </a:lnTo>
                <a:lnTo>
                  <a:pt x="28803" y="112318"/>
                </a:lnTo>
                <a:lnTo>
                  <a:pt x="35524" y="115183"/>
                </a:lnTo>
                <a:lnTo>
                  <a:pt x="43205" y="116159"/>
                </a:lnTo>
                <a:lnTo>
                  <a:pt x="60487" y="116159"/>
                </a:lnTo>
                <a:lnTo>
                  <a:pt x="68168" y="115183"/>
                </a:lnTo>
                <a:lnTo>
                  <a:pt x="74889" y="112318"/>
                </a:lnTo>
                <a:lnTo>
                  <a:pt x="81610" y="109423"/>
                </a:lnTo>
                <a:lnTo>
                  <a:pt x="87370" y="104637"/>
                </a:lnTo>
                <a:lnTo>
                  <a:pt x="92171" y="99822"/>
                </a:lnTo>
                <a:lnTo>
                  <a:pt x="96972" y="94076"/>
                </a:lnTo>
                <a:lnTo>
                  <a:pt x="99852" y="88315"/>
                </a:lnTo>
                <a:lnTo>
                  <a:pt x="102717" y="80634"/>
                </a:lnTo>
                <a:lnTo>
                  <a:pt x="104653" y="73913"/>
                </a:lnTo>
                <a:lnTo>
                  <a:pt x="105597" y="66233"/>
                </a:lnTo>
                <a:lnTo>
                  <a:pt x="105597" y="47990"/>
                </a:lnTo>
                <a:lnTo>
                  <a:pt x="104653" y="40309"/>
                </a:lnTo>
                <a:lnTo>
                  <a:pt x="102717" y="33588"/>
                </a:lnTo>
                <a:lnTo>
                  <a:pt x="100812" y="26868"/>
                </a:lnTo>
                <a:lnTo>
                  <a:pt x="96972" y="20147"/>
                </a:lnTo>
                <a:lnTo>
                  <a:pt x="93131" y="15346"/>
                </a:lnTo>
                <a:lnTo>
                  <a:pt x="88331" y="10561"/>
                </a:lnTo>
                <a:lnTo>
                  <a:pt x="83530" y="6720"/>
                </a:lnTo>
                <a:lnTo>
                  <a:pt x="76809" y="3840"/>
                </a:lnTo>
                <a:lnTo>
                  <a:pt x="70088" y="1904"/>
                </a:lnTo>
                <a:lnTo>
                  <a:pt x="62407" y="0"/>
                </a:lnTo>
                <a:lnTo>
                  <a:pt x="45125" y="0"/>
                </a:lnTo>
                <a:lnTo>
                  <a:pt x="37444" y="1904"/>
                </a:lnTo>
                <a:lnTo>
                  <a:pt x="30723" y="4785"/>
                </a:lnTo>
                <a:lnTo>
                  <a:pt x="23042" y="7680"/>
                </a:lnTo>
                <a:lnTo>
                  <a:pt x="18242" y="11506"/>
                </a:lnTo>
                <a:lnTo>
                  <a:pt x="13456" y="17266"/>
                </a:lnTo>
                <a:lnTo>
                  <a:pt x="8641" y="22067"/>
                </a:lnTo>
                <a:lnTo>
                  <a:pt x="5775" y="28788"/>
                </a:lnTo>
                <a:lnTo>
                  <a:pt x="2895" y="35509"/>
                </a:lnTo>
                <a:lnTo>
                  <a:pt x="960" y="43190"/>
                </a:lnTo>
                <a:lnTo>
                  <a:pt x="0" y="50871"/>
                </a:lnTo>
                <a:lnTo>
                  <a:pt x="0" y="5951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3" name="object 363"/>
          <p:cNvSpPr/>
          <p:nvPr/>
        </p:nvSpPr>
        <p:spPr>
          <a:xfrm>
            <a:off x="3069259" y="6347383"/>
            <a:ext cx="6720" cy="37444"/>
          </a:xfrm>
          <a:custGeom>
            <a:avLst/>
            <a:gdLst/>
            <a:ahLst/>
            <a:cxnLst/>
            <a:rect l="l" t="t" r="r" b="b"/>
            <a:pathLst>
              <a:path w="6720" h="37444">
                <a:moveTo>
                  <a:pt x="6720" y="37444"/>
                </a:moveTo>
                <a:lnTo>
                  <a:pt x="4800" y="12481"/>
                </a:lnTo>
                <a:lnTo>
                  <a:pt x="2880" y="8641"/>
                </a:lnTo>
                <a:lnTo>
                  <a:pt x="960" y="4800"/>
                </a:lnTo>
                <a:lnTo>
                  <a:pt x="0" y="0"/>
                </a:lnTo>
                <a:lnTo>
                  <a:pt x="0" y="35509"/>
                </a:lnTo>
                <a:lnTo>
                  <a:pt x="6720" y="374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4" name="object 364"/>
          <p:cNvSpPr/>
          <p:nvPr/>
        </p:nvSpPr>
        <p:spPr>
          <a:xfrm>
            <a:off x="3172937" y="6272509"/>
            <a:ext cx="74874" cy="116159"/>
          </a:xfrm>
          <a:custGeom>
            <a:avLst/>
            <a:gdLst/>
            <a:ahLst/>
            <a:cxnLst/>
            <a:rect l="l" t="t" r="r" b="b"/>
            <a:pathLst>
              <a:path w="74874" h="116159">
                <a:moveTo>
                  <a:pt x="960" y="104637"/>
                </a:moveTo>
                <a:lnTo>
                  <a:pt x="960" y="105597"/>
                </a:lnTo>
                <a:lnTo>
                  <a:pt x="1920" y="107502"/>
                </a:lnTo>
                <a:lnTo>
                  <a:pt x="2880" y="107502"/>
                </a:lnTo>
                <a:lnTo>
                  <a:pt x="3840" y="108478"/>
                </a:lnTo>
                <a:lnTo>
                  <a:pt x="4800" y="109423"/>
                </a:lnTo>
                <a:lnTo>
                  <a:pt x="6720" y="110383"/>
                </a:lnTo>
                <a:lnTo>
                  <a:pt x="8641" y="111343"/>
                </a:lnTo>
                <a:lnTo>
                  <a:pt x="10561" y="112318"/>
                </a:lnTo>
                <a:lnTo>
                  <a:pt x="13441" y="113263"/>
                </a:lnTo>
                <a:lnTo>
                  <a:pt x="16322" y="114223"/>
                </a:lnTo>
                <a:lnTo>
                  <a:pt x="19202" y="115183"/>
                </a:lnTo>
                <a:lnTo>
                  <a:pt x="22082" y="115183"/>
                </a:lnTo>
                <a:lnTo>
                  <a:pt x="25923" y="116159"/>
                </a:lnTo>
                <a:lnTo>
                  <a:pt x="39364" y="116159"/>
                </a:lnTo>
                <a:lnTo>
                  <a:pt x="45125" y="115183"/>
                </a:lnTo>
                <a:lnTo>
                  <a:pt x="49926" y="114223"/>
                </a:lnTo>
                <a:lnTo>
                  <a:pt x="55686" y="112318"/>
                </a:lnTo>
                <a:lnTo>
                  <a:pt x="59527" y="110383"/>
                </a:lnTo>
                <a:lnTo>
                  <a:pt x="63352" y="107502"/>
                </a:lnTo>
                <a:lnTo>
                  <a:pt x="67193" y="104637"/>
                </a:lnTo>
                <a:lnTo>
                  <a:pt x="70073" y="100797"/>
                </a:lnTo>
                <a:lnTo>
                  <a:pt x="72009" y="96956"/>
                </a:lnTo>
                <a:lnTo>
                  <a:pt x="73914" y="93101"/>
                </a:lnTo>
                <a:lnTo>
                  <a:pt x="74874" y="88315"/>
                </a:lnTo>
                <a:lnTo>
                  <a:pt x="74874" y="77754"/>
                </a:lnTo>
                <a:lnTo>
                  <a:pt x="73914" y="73913"/>
                </a:lnTo>
                <a:lnTo>
                  <a:pt x="72009" y="71033"/>
                </a:lnTo>
                <a:lnTo>
                  <a:pt x="71033" y="67193"/>
                </a:lnTo>
                <a:lnTo>
                  <a:pt x="69128" y="64312"/>
                </a:lnTo>
                <a:lnTo>
                  <a:pt x="66248" y="62392"/>
                </a:lnTo>
                <a:lnTo>
                  <a:pt x="64328" y="60472"/>
                </a:lnTo>
                <a:lnTo>
                  <a:pt x="61447" y="57591"/>
                </a:lnTo>
                <a:lnTo>
                  <a:pt x="57607" y="56631"/>
                </a:lnTo>
                <a:lnTo>
                  <a:pt x="54726" y="54711"/>
                </a:lnTo>
                <a:lnTo>
                  <a:pt x="50886" y="52791"/>
                </a:lnTo>
                <a:lnTo>
                  <a:pt x="48006" y="51831"/>
                </a:lnTo>
                <a:lnTo>
                  <a:pt x="44165" y="50871"/>
                </a:lnTo>
                <a:lnTo>
                  <a:pt x="41285" y="48950"/>
                </a:lnTo>
                <a:lnTo>
                  <a:pt x="38404" y="47990"/>
                </a:lnTo>
                <a:lnTo>
                  <a:pt x="34564" y="47030"/>
                </a:lnTo>
                <a:lnTo>
                  <a:pt x="31683" y="45110"/>
                </a:lnTo>
                <a:lnTo>
                  <a:pt x="29763" y="44150"/>
                </a:lnTo>
                <a:lnTo>
                  <a:pt x="26883" y="42230"/>
                </a:lnTo>
                <a:lnTo>
                  <a:pt x="24963" y="40309"/>
                </a:lnTo>
                <a:lnTo>
                  <a:pt x="23042" y="38389"/>
                </a:lnTo>
                <a:lnTo>
                  <a:pt x="22082" y="36469"/>
                </a:lnTo>
                <a:lnTo>
                  <a:pt x="21122" y="33588"/>
                </a:lnTo>
                <a:lnTo>
                  <a:pt x="21122" y="26868"/>
                </a:lnTo>
                <a:lnTo>
                  <a:pt x="22082" y="24947"/>
                </a:lnTo>
                <a:lnTo>
                  <a:pt x="23042" y="23027"/>
                </a:lnTo>
                <a:lnTo>
                  <a:pt x="24003" y="21107"/>
                </a:lnTo>
                <a:lnTo>
                  <a:pt x="25923" y="20147"/>
                </a:lnTo>
                <a:lnTo>
                  <a:pt x="27843" y="18242"/>
                </a:lnTo>
                <a:lnTo>
                  <a:pt x="29763" y="17266"/>
                </a:lnTo>
                <a:lnTo>
                  <a:pt x="32644" y="16306"/>
                </a:lnTo>
                <a:lnTo>
                  <a:pt x="34564" y="15346"/>
                </a:lnTo>
                <a:lnTo>
                  <a:pt x="44165" y="15346"/>
                </a:lnTo>
                <a:lnTo>
                  <a:pt x="48006" y="16306"/>
                </a:lnTo>
                <a:lnTo>
                  <a:pt x="50886" y="16306"/>
                </a:lnTo>
                <a:lnTo>
                  <a:pt x="53766" y="17266"/>
                </a:lnTo>
                <a:lnTo>
                  <a:pt x="55686" y="18242"/>
                </a:lnTo>
                <a:lnTo>
                  <a:pt x="58567" y="19187"/>
                </a:lnTo>
                <a:lnTo>
                  <a:pt x="60487" y="20147"/>
                </a:lnTo>
                <a:lnTo>
                  <a:pt x="62407" y="21107"/>
                </a:lnTo>
                <a:lnTo>
                  <a:pt x="63352" y="22067"/>
                </a:lnTo>
                <a:lnTo>
                  <a:pt x="64328" y="23027"/>
                </a:lnTo>
                <a:lnTo>
                  <a:pt x="65288" y="23987"/>
                </a:lnTo>
                <a:lnTo>
                  <a:pt x="67193" y="23987"/>
                </a:lnTo>
                <a:lnTo>
                  <a:pt x="67193" y="23027"/>
                </a:lnTo>
                <a:lnTo>
                  <a:pt x="68168" y="23027"/>
                </a:lnTo>
                <a:lnTo>
                  <a:pt x="68168" y="22067"/>
                </a:lnTo>
                <a:lnTo>
                  <a:pt x="69128" y="21107"/>
                </a:lnTo>
                <a:lnTo>
                  <a:pt x="69128" y="9585"/>
                </a:lnTo>
                <a:lnTo>
                  <a:pt x="68168" y="9585"/>
                </a:lnTo>
                <a:lnTo>
                  <a:pt x="68168" y="8625"/>
                </a:lnTo>
                <a:lnTo>
                  <a:pt x="67193" y="7680"/>
                </a:lnTo>
                <a:lnTo>
                  <a:pt x="66248" y="7680"/>
                </a:lnTo>
                <a:lnTo>
                  <a:pt x="66248" y="6720"/>
                </a:lnTo>
                <a:lnTo>
                  <a:pt x="64328" y="5745"/>
                </a:lnTo>
                <a:lnTo>
                  <a:pt x="63352" y="4785"/>
                </a:lnTo>
                <a:lnTo>
                  <a:pt x="61447" y="3840"/>
                </a:lnTo>
                <a:lnTo>
                  <a:pt x="59527" y="3840"/>
                </a:lnTo>
                <a:lnTo>
                  <a:pt x="57607" y="2880"/>
                </a:lnTo>
                <a:lnTo>
                  <a:pt x="54726" y="1904"/>
                </a:lnTo>
                <a:lnTo>
                  <a:pt x="52806" y="1904"/>
                </a:lnTo>
                <a:lnTo>
                  <a:pt x="49926" y="960"/>
                </a:lnTo>
                <a:lnTo>
                  <a:pt x="47045" y="960"/>
                </a:lnTo>
                <a:lnTo>
                  <a:pt x="44165" y="0"/>
                </a:lnTo>
                <a:lnTo>
                  <a:pt x="34564" y="0"/>
                </a:lnTo>
                <a:lnTo>
                  <a:pt x="28803" y="960"/>
                </a:lnTo>
                <a:lnTo>
                  <a:pt x="24003" y="2880"/>
                </a:lnTo>
                <a:lnTo>
                  <a:pt x="19202" y="4785"/>
                </a:lnTo>
                <a:lnTo>
                  <a:pt x="15361" y="6720"/>
                </a:lnTo>
                <a:lnTo>
                  <a:pt x="12481" y="9585"/>
                </a:lnTo>
                <a:lnTo>
                  <a:pt x="8641" y="12466"/>
                </a:lnTo>
                <a:lnTo>
                  <a:pt x="6720" y="16306"/>
                </a:lnTo>
                <a:lnTo>
                  <a:pt x="4800" y="20147"/>
                </a:lnTo>
                <a:lnTo>
                  <a:pt x="2880" y="23987"/>
                </a:lnTo>
                <a:lnTo>
                  <a:pt x="2880" y="36469"/>
                </a:lnTo>
                <a:lnTo>
                  <a:pt x="3840" y="40309"/>
                </a:lnTo>
                <a:lnTo>
                  <a:pt x="4800" y="44150"/>
                </a:lnTo>
                <a:lnTo>
                  <a:pt x="6720" y="47030"/>
                </a:lnTo>
                <a:lnTo>
                  <a:pt x="8641" y="49911"/>
                </a:lnTo>
                <a:lnTo>
                  <a:pt x="10561" y="52791"/>
                </a:lnTo>
                <a:lnTo>
                  <a:pt x="13441" y="54711"/>
                </a:lnTo>
                <a:lnTo>
                  <a:pt x="16322" y="56631"/>
                </a:lnTo>
                <a:lnTo>
                  <a:pt x="19202" y="58552"/>
                </a:lnTo>
                <a:lnTo>
                  <a:pt x="23042" y="60472"/>
                </a:lnTo>
                <a:lnTo>
                  <a:pt x="25923" y="61432"/>
                </a:lnTo>
                <a:lnTo>
                  <a:pt x="28803" y="63352"/>
                </a:lnTo>
                <a:lnTo>
                  <a:pt x="32644" y="64312"/>
                </a:lnTo>
                <a:lnTo>
                  <a:pt x="35524" y="66233"/>
                </a:lnTo>
                <a:lnTo>
                  <a:pt x="38404" y="67193"/>
                </a:lnTo>
                <a:lnTo>
                  <a:pt x="42245" y="68153"/>
                </a:lnTo>
                <a:lnTo>
                  <a:pt x="45125" y="70073"/>
                </a:lnTo>
                <a:lnTo>
                  <a:pt x="47045" y="71033"/>
                </a:lnTo>
                <a:lnTo>
                  <a:pt x="49926" y="72953"/>
                </a:lnTo>
                <a:lnTo>
                  <a:pt x="51846" y="74874"/>
                </a:lnTo>
                <a:lnTo>
                  <a:pt x="53766" y="76794"/>
                </a:lnTo>
                <a:lnTo>
                  <a:pt x="54726" y="78714"/>
                </a:lnTo>
                <a:lnTo>
                  <a:pt x="55686" y="80634"/>
                </a:lnTo>
                <a:lnTo>
                  <a:pt x="55686" y="87355"/>
                </a:lnTo>
                <a:lnTo>
                  <a:pt x="54726" y="89260"/>
                </a:lnTo>
                <a:lnTo>
                  <a:pt x="53766" y="91196"/>
                </a:lnTo>
                <a:lnTo>
                  <a:pt x="52806" y="94076"/>
                </a:lnTo>
                <a:lnTo>
                  <a:pt x="51846" y="95036"/>
                </a:lnTo>
                <a:lnTo>
                  <a:pt x="49926" y="96956"/>
                </a:lnTo>
                <a:lnTo>
                  <a:pt x="48006" y="97916"/>
                </a:lnTo>
                <a:lnTo>
                  <a:pt x="45125" y="98877"/>
                </a:lnTo>
                <a:lnTo>
                  <a:pt x="42245" y="99822"/>
                </a:lnTo>
                <a:lnTo>
                  <a:pt x="40325" y="100797"/>
                </a:lnTo>
                <a:lnTo>
                  <a:pt x="24963" y="100797"/>
                </a:lnTo>
                <a:lnTo>
                  <a:pt x="22082" y="99822"/>
                </a:lnTo>
                <a:lnTo>
                  <a:pt x="18242" y="97916"/>
                </a:lnTo>
                <a:lnTo>
                  <a:pt x="15361" y="96956"/>
                </a:lnTo>
                <a:lnTo>
                  <a:pt x="13441" y="95981"/>
                </a:lnTo>
                <a:lnTo>
                  <a:pt x="10561" y="95036"/>
                </a:lnTo>
                <a:lnTo>
                  <a:pt x="8641" y="93101"/>
                </a:lnTo>
                <a:lnTo>
                  <a:pt x="6720" y="92156"/>
                </a:lnTo>
                <a:lnTo>
                  <a:pt x="5760" y="91196"/>
                </a:lnTo>
                <a:lnTo>
                  <a:pt x="960" y="91196"/>
                </a:lnTo>
                <a:lnTo>
                  <a:pt x="960" y="93101"/>
                </a:lnTo>
                <a:lnTo>
                  <a:pt x="0" y="94076"/>
                </a:lnTo>
                <a:lnTo>
                  <a:pt x="0" y="102702"/>
                </a:lnTo>
                <a:lnTo>
                  <a:pt x="960" y="1046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5" name="object 365"/>
          <p:cNvSpPr/>
          <p:nvPr/>
        </p:nvSpPr>
        <p:spPr>
          <a:xfrm>
            <a:off x="3259333" y="6246586"/>
            <a:ext cx="69128" cy="142082"/>
          </a:xfrm>
          <a:custGeom>
            <a:avLst/>
            <a:gdLst/>
            <a:ahLst/>
            <a:cxnLst/>
            <a:rect l="l" t="t" r="r" b="b"/>
            <a:pathLst>
              <a:path w="69128" h="142082">
                <a:moveTo>
                  <a:pt x="65288" y="28803"/>
                </a:moveTo>
                <a:lnTo>
                  <a:pt x="37444" y="28803"/>
                </a:lnTo>
                <a:lnTo>
                  <a:pt x="37444" y="1920"/>
                </a:lnTo>
                <a:lnTo>
                  <a:pt x="36484" y="1920"/>
                </a:lnTo>
                <a:lnTo>
                  <a:pt x="36484" y="960"/>
                </a:lnTo>
                <a:lnTo>
                  <a:pt x="35524" y="960"/>
                </a:lnTo>
                <a:lnTo>
                  <a:pt x="34564" y="0"/>
                </a:lnTo>
                <a:lnTo>
                  <a:pt x="21122" y="0"/>
                </a:lnTo>
                <a:lnTo>
                  <a:pt x="20162" y="960"/>
                </a:lnTo>
                <a:lnTo>
                  <a:pt x="19202" y="960"/>
                </a:lnTo>
                <a:lnTo>
                  <a:pt x="19202" y="1920"/>
                </a:lnTo>
                <a:lnTo>
                  <a:pt x="18242" y="1920"/>
                </a:lnTo>
                <a:lnTo>
                  <a:pt x="18242" y="28803"/>
                </a:lnTo>
                <a:lnTo>
                  <a:pt x="1920" y="28803"/>
                </a:lnTo>
                <a:lnTo>
                  <a:pt x="960" y="29763"/>
                </a:lnTo>
                <a:lnTo>
                  <a:pt x="960" y="30708"/>
                </a:lnTo>
                <a:lnTo>
                  <a:pt x="0" y="30708"/>
                </a:lnTo>
                <a:lnTo>
                  <a:pt x="0" y="41269"/>
                </a:lnTo>
                <a:lnTo>
                  <a:pt x="960" y="43190"/>
                </a:lnTo>
                <a:lnTo>
                  <a:pt x="960" y="44165"/>
                </a:lnTo>
                <a:lnTo>
                  <a:pt x="1920" y="45110"/>
                </a:lnTo>
                <a:lnTo>
                  <a:pt x="18242" y="45110"/>
                </a:lnTo>
                <a:lnTo>
                  <a:pt x="18242" y="112318"/>
                </a:lnTo>
                <a:lnTo>
                  <a:pt x="19202" y="118079"/>
                </a:lnTo>
                <a:lnTo>
                  <a:pt x="20162" y="121904"/>
                </a:lnTo>
                <a:lnTo>
                  <a:pt x="21122" y="126720"/>
                </a:lnTo>
                <a:lnTo>
                  <a:pt x="23042" y="130561"/>
                </a:lnTo>
                <a:lnTo>
                  <a:pt x="24963" y="133426"/>
                </a:lnTo>
                <a:lnTo>
                  <a:pt x="27843" y="136306"/>
                </a:lnTo>
                <a:lnTo>
                  <a:pt x="30723" y="138242"/>
                </a:lnTo>
                <a:lnTo>
                  <a:pt x="35524" y="140147"/>
                </a:lnTo>
                <a:lnTo>
                  <a:pt x="39364" y="141107"/>
                </a:lnTo>
                <a:lnTo>
                  <a:pt x="44165" y="142082"/>
                </a:lnTo>
                <a:lnTo>
                  <a:pt x="54726" y="142082"/>
                </a:lnTo>
                <a:lnTo>
                  <a:pt x="56647" y="141107"/>
                </a:lnTo>
                <a:lnTo>
                  <a:pt x="59527" y="141107"/>
                </a:lnTo>
                <a:lnTo>
                  <a:pt x="61447" y="140147"/>
                </a:lnTo>
                <a:lnTo>
                  <a:pt x="62407" y="140147"/>
                </a:lnTo>
                <a:lnTo>
                  <a:pt x="64328" y="139186"/>
                </a:lnTo>
                <a:lnTo>
                  <a:pt x="65288" y="139186"/>
                </a:lnTo>
                <a:lnTo>
                  <a:pt x="66248" y="138242"/>
                </a:lnTo>
                <a:lnTo>
                  <a:pt x="67208" y="138242"/>
                </a:lnTo>
                <a:lnTo>
                  <a:pt x="67208" y="137266"/>
                </a:lnTo>
                <a:lnTo>
                  <a:pt x="68168" y="136306"/>
                </a:lnTo>
                <a:lnTo>
                  <a:pt x="68168" y="133426"/>
                </a:lnTo>
                <a:lnTo>
                  <a:pt x="69128" y="131521"/>
                </a:lnTo>
                <a:lnTo>
                  <a:pt x="69128" y="127680"/>
                </a:lnTo>
                <a:lnTo>
                  <a:pt x="68168" y="126720"/>
                </a:lnTo>
                <a:lnTo>
                  <a:pt x="68168" y="123840"/>
                </a:lnTo>
                <a:lnTo>
                  <a:pt x="67208" y="122880"/>
                </a:lnTo>
                <a:lnTo>
                  <a:pt x="66248" y="122880"/>
                </a:lnTo>
                <a:lnTo>
                  <a:pt x="66248" y="121904"/>
                </a:lnTo>
                <a:lnTo>
                  <a:pt x="65288" y="121904"/>
                </a:lnTo>
                <a:lnTo>
                  <a:pt x="64328" y="122880"/>
                </a:lnTo>
                <a:lnTo>
                  <a:pt x="63367" y="122880"/>
                </a:lnTo>
                <a:lnTo>
                  <a:pt x="62407" y="123840"/>
                </a:lnTo>
                <a:lnTo>
                  <a:pt x="61447" y="123840"/>
                </a:lnTo>
                <a:lnTo>
                  <a:pt x="59527" y="124800"/>
                </a:lnTo>
                <a:lnTo>
                  <a:pt x="57607" y="124800"/>
                </a:lnTo>
                <a:lnTo>
                  <a:pt x="55686" y="125745"/>
                </a:lnTo>
                <a:lnTo>
                  <a:pt x="47045" y="125745"/>
                </a:lnTo>
                <a:lnTo>
                  <a:pt x="43205" y="123840"/>
                </a:lnTo>
                <a:lnTo>
                  <a:pt x="41285" y="119999"/>
                </a:lnTo>
                <a:lnTo>
                  <a:pt x="38404" y="116159"/>
                </a:lnTo>
                <a:lnTo>
                  <a:pt x="37444" y="110398"/>
                </a:lnTo>
                <a:lnTo>
                  <a:pt x="37444" y="45110"/>
                </a:lnTo>
                <a:lnTo>
                  <a:pt x="66248" y="45110"/>
                </a:lnTo>
                <a:lnTo>
                  <a:pt x="67208" y="44165"/>
                </a:lnTo>
                <a:lnTo>
                  <a:pt x="67208" y="43190"/>
                </a:lnTo>
                <a:lnTo>
                  <a:pt x="68168" y="41269"/>
                </a:lnTo>
                <a:lnTo>
                  <a:pt x="69128" y="39349"/>
                </a:lnTo>
                <a:lnTo>
                  <a:pt x="69128" y="35509"/>
                </a:lnTo>
                <a:lnTo>
                  <a:pt x="68168" y="33604"/>
                </a:lnTo>
                <a:lnTo>
                  <a:pt x="68168" y="30708"/>
                </a:lnTo>
                <a:lnTo>
                  <a:pt x="67208" y="30708"/>
                </a:lnTo>
                <a:lnTo>
                  <a:pt x="67208" y="29763"/>
                </a:lnTo>
                <a:lnTo>
                  <a:pt x="66248" y="28803"/>
                </a:lnTo>
                <a:lnTo>
                  <a:pt x="65288" y="288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6" name="object 366"/>
          <p:cNvSpPr/>
          <p:nvPr/>
        </p:nvSpPr>
        <p:spPr>
          <a:xfrm>
            <a:off x="3345728" y="6272509"/>
            <a:ext cx="74889" cy="116159"/>
          </a:xfrm>
          <a:custGeom>
            <a:avLst/>
            <a:gdLst/>
            <a:ahLst/>
            <a:cxnLst/>
            <a:rect l="l" t="t" r="r" b="b"/>
            <a:pathLst>
              <a:path w="74889" h="116159">
                <a:moveTo>
                  <a:pt x="69128" y="11506"/>
                </a:moveTo>
                <a:lnTo>
                  <a:pt x="68168" y="11506"/>
                </a:lnTo>
                <a:lnTo>
                  <a:pt x="68168" y="8625"/>
                </a:lnTo>
                <a:lnTo>
                  <a:pt x="67208" y="7680"/>
                </a:lnTo>
                <a:lnTo>
                  <a:pt x="66248" y="7680"/>
                </a:lnTo>
                <a:lnTo>
                  <a:pt x="65288" y="6720"/>
                </a:lnTo>
                <a:lnTo>
                  <a:pt x="64328" y="5745"/>
                </a:lnTo>
                <a:lnTo>
                  <a:pt x="62407" y="4785"/>
                </a:lnTo>
                <a:lnTo>
                  <a:pt x="61447" y="3840"/>
                </a:lnTo>
                <a:lnTo>
                  <a:pt x="59527" y="3840"/>
                </a:lnTo>
                <a:lnTo>
                  <a:pt x="56647" y="2880"/>
                </a:lnTo>
                <a:lnTo>
                  <a:pt x="54726" y="1904"/>
                </a:lnTo>
                <a:lnTo>
                  <a:pt x="51846" y="1904"/>
                </a:lnTo>
                <a:lnTo>
                  <a:pt x="48966" y="960"/>
                </a:lnTo>
                <a:lnTo>
                  <a:pt x="46085" y="960"/>
                </a:lnTo>
                <a:lnTo>
                  <a:pt x="43205" y="0"/>
                </a:lnTo>
                <a:lnTo>
                  <a:pt x="34564" y="0"/>
                </a:lnTo>
                <a:lnTo>
                  <a:pt x="28803" y="960"/>
                </a:lnTo>
                <a:lnTo>
                  <a:pt x="24003" y="2880"/>
                </a:lnTo>
                <a:lnTo>
                  <a:pt x="19202" y="4785"/>
                </a:lnTo>
                <a:lnTo>
                  <a:pt x="15361" y="6720"/>
                </a:lnTo>
                <a:lnTo>
                  <a:pt x="11521" y="9585"/>
                </a:lnTo>
                <a:lnTo>
                  <a:pt x="8656" y="12466"/>
                </a:lnTo>
                <a:lnTo>
                  <a:pt x="5760" y="16306"/>
                </a:lnTo>
                <a:lnTo>
                  <a:pt x="4815" y="20147"/>
                </a:lnTo>
                <a:lnTo>
                  <a:pt x="2880" y="23987"/>
                </a:lnTo>
                <a:lnTo>
                  <a:pt x="1935" y="27828"/>
                </a:lnTo>
                <a:lnTo>
                  <a:pt x="1935" y="36469"/>
                </a:lnTo>
                <a:lnTo>
                  <a:pt x="2880" y="40309"/>
                </a:lnTo>
                <a:lnTo>
                  <a:pt x="4815" y="44150"/>
                </a:lnTo>
                <a:lnTo>
                  <a:pt x="5760" y="47030"/>
                </a:lnTo>
                <a:lnTo>
                  <a:pt x="7680" y="49911"/>
                </a:lnTo>
                <a:lnTo>
                  <a:pt x="10561" y="52791"/>
                </a:lnTo>
                <a:lnTo>
                  <a:pt x="13441" y="54711"/>
                </a:lnTo>
                <a:lnTo>
                  <a:pt x="16322" y="56631"/>
                </a:lnTo>
                <a:lnTo>
                  <a:pt x="19202" y="58552"/>
                </a:lnTo>
                <a:lnTo>
                  <a:pt x="22082" y="60472"/>
                </a:lnTo>
                <a:lnTo>
                  <a:pt x="25923" y="61432"/>
                </a:lnTo>
                <a:lnTo>
                  <a:pt x="28803" y="63352"/>
                </a:lnTo>
                <a:lnTo>
                  <a:pt x="32644" y="64312"/>
                </a:lnTo>
                <a:lnTo>
                  <a:pt x="35524" y="66233"/>
                </a:lnTo>
                <a:lnTo>
                  <a:pt x="38404" y="67193"/>
                </a:lnTo>
                <a:lnTo>
                  <a:pt x="41285" y="68153"/>
                </a:lnTo>
                <a:lnTo>
                  <a:pt x="44165" y="70073"/>
                </a:lnTo>
                <a:lnTo>
                  <a:pt x="47045" y="71033"/>
                </a:lnTo>
                <a:lnTo>
                  <a:pt x="49926" y="72953"/>
                </a:lnTo>
                <a:lnTo>
                  <a:pt x="51846" y="74874"/>
                </a:lnTo>
                <a:lnTo>
                  <a:pt x="52806" y="76794"/>
                </a:lnTo>
                <a:lnTo>
                  <a:pt x="54726" y="78714"/>
                </a:lnTo>
                <a:lnTo>
                  <a:pt x="55686" y="80634"/>
                </a:lnTo>
                <a:lnTo>
                  <a:pt x="55686" y="87355"/>
                </a:lnTo>
                <a:lnTo>
                  <a:pt x="54726" y="89260"/>
                </a:lnTo>
                <a:lnTo>
                  <a:pt x="53766" y="91196"/>
                </a:lnTo>
                <a:lnTo>
                  <a:pt x="52806" y="94076"/>
                </a:lnTo>
                <a:lnTo>
                  <a:pt x="50886" y="95036"/>
                </a:lnTo>
                <a:lnTo>
                  <a:pt x="48966" y="96956"/>
                </a:lnTo>
                <a:lnTo>
                  <a:pt x="47045" y="97916"/>
                </a:lnTo>
                <a:lnTo>
                  <a:pt x="45125" y="98877"/>
                </a:lnTo>
                <a:lnTo>
                  <a:pt x="42245" y="99822"/>
                </a:lnTo>
                <a:lnTo>
                  <a:pt x="39364" y="100797"/>
                </a:lnTo>
                <a:lnTo>
                  <a:pt x="24963" y="100797"/>
                </a:lnTo>
                <a:lnTo>
                  <a:pt x="22082" y="99822"/>
                </a:lnTo>
                <a:lnTo>
                  <a:pt x="18242" y="97916"/>
                </a:lnTo>
                <a:lnTo>
                  <a:pt x="15361" y="96956"/>
                </a:lnTo>
                <a:lnTo>
                  <a:pt x="12481" y="95981"/>
                </a:lnTo>
                <a:lnTo>
                  <a:pt x="10561" y="95036"/>
                </a:lnTo>
                <a:lnTo>
                  <a:pt x="8656" y="93101"/>
                </a:lnTo>
                <a:lnTo>
                  <a:pt x="6720" y="92156"/>
                </a:lnTo>
                <a:lnTo>
                  <a:pt x="4815" y="91196"/>
                </a:lnTo>
                <a:lnTo>
                  <a:pt x="975" y="91196"/>
                </a:lnTo>
                <a:lnTo>
                  <a:pt x="975" y="92156"/>
                </a:lnTo>
                <a:lnTo>
                  <a:pt x="0" y="92156"/>
                </a:lnTo>
                <a:lnTo>
                  <a:pt x="0" y="104637"/>
                </a:lnTo>
                <a:lnTo>
                  <a:pt x="975" y="105597"/>
                </a:lnTo>
                <a:lnTo>
                  <a:pt x="975" y="107502"/>
                </a:lnTo>
                <a:lnTo>
                  <a:pt x="1935" y="107502"/>
                </a:lnTo>
                <a:lnTo>
                  <a:pt x="2880" y="108478"/>
                </a:lnTo>
                <a:lnTo>
                  <a:pt x="4815" y="109423"/>
                </a:lnTo>
                <a:lnTo>
                  <a:pt x="5760" y="110383"/>
                </a:lnTo>
                <a:lnTo>
                  <a:pt x="7680" y="111343"/>
                </a:lnTo>
                <a:lnTo>
                  <a:pt x="10561" y="112318"/>
                </a:lnTo>
                <a:lnTo>
                  <a:pt x="13441" y="113263"/>
                </a:lnTo>
                <a:lnTo>
                  <a:pt x="16322" y="114223"/>
                </a:lnTo>
                <a:lnTo>
                  <a:pt x="19202" y="115183"/>
                </a:lnTo>
                <a:lnTo>
                  <a:pt x="22082" y="115183"/>
                </a:lnTo>
                <a:lnTo>
                  <a:pt x="25923" y="116159"/>
                </a:lnTo>
                <a:lnTo>
                  <a:pt x="39364" y="116159"/>
                </a:lnTo>
                <a:lnTo>
                  <a:pt x="45125" y="115183"/>
                </a:lnTo>
                <a:lnTo>
                  <a:pt x="49926" y="114223"/>
                </a:lnTo>
                <a:lnTo>
                  <a:pt x="54726" y="112318"/>
                </a:lnTo>
                <a:lnTo>
                  <a:pt x="59527" y="110383"/>
                </a:lnTo>
                <a:lnTo>
                  <a:pt x="63367" y="107502"/>
                </a:lnTo>
                <a:lnTo>
                  <a:pt x="67208" y="104637"/>
                </a:lnTo>
                <a:lnTo>
                  <a:pt x="69128" y="100797"/>
                </a:lnTo>
                <a:lnTo>
                  <a:pt x="71048" y="96956"/>
                </a:lnTo>
                <a:lnTo>
                  <a:pt x="73929" y="93101"/>
                </a:lnTo>
                <a:lnTo>
                  <a:pt x="74889" y="88315"/>
                </a:lnTo>
                <a:lnTo>
                  <a:pt x="74889" y="77754"/>
                </a:lnTo>
                <a:lnTo>
                  <a:pt x="73929" y="73913"/>
                </a:lnTo>
                <a:lnTo>
                  <a:pt x="72009" y="71033"/>
                </a:lnTo>
                <a:lnTo>
                  <a:pt x="71048" y="67193"/>
                </a:lnTo>
                <a:lnTo>
                  <a:pt x="68168" y="64312"/>
                </a:lnTo>
                <a:lnTo>
                  <a:pt x="66248" y="62392"/>
                </a:lnTo>
                <a:lnTo>
                  <a:pt x="63367" y="60472"/>
                </a:lnTo>
                <a:lnTo>
                  <a:pt x="60487" y="57591"/>
                </a:lnTo>
                <a:lnTo>
                  <a:pt x="57607" y="56631"/>
                </a:lnTo>
                <a:lnTo>
                  <a:pt x="53766" y="54711"/>
                </a:lnTo>
                <a:lnTo>
                  <a:pt x="50886" y="52791"/>
                </a:lnTo>
                <a:lnTo>
                  <a:pt x="48006" y="51831"/>
                </a:lnTo>
                <a:lnTo>
                  <a:pt x="44165" y="50871"/>
                </a:lnTo>
                <a:lnTo>
                  <a:pt x="41285" y="48950"/>
                </a:lnTo>
                <a:lnTo>
                  <a:pt x="37444" y="47990"/>
                </a:lnTo>
                <a:lnTo>
                  <a:pt x="34564" y="47030"/>
                </a:lnTo>
                <a:lnTo>
                  <a:pt x="31683" y="45110"/>
                </a:lnTo>
                <a:lnTo>
                  <a:pt x="28803" y="44150"/>
                </a:lnTo>
                <a:lnTo>
                  <a:pt x="26883" y="42230"/>
                </a:lnTo>
                <a:lnTo>
                  <a:pt x="24963" y="40309"/>
                </a:lnTo>
                <a:lnTo>
                  <a:pt x="23042" y="38389"/>
                </a:lnTo>
                <a:lnTo>
                  <a:pt x="21122" y="36469"/>
                </a:lnTo>
                <a:lnTo>
                  <a:pt x="21122" y="26868"/>
                </a:lnTo>
                <a:lnTo>
                  <a:pt x="22082" y="24947"/>
                </a:lnTo>
                <a:lnTo>
                  <a:pt x="23042" y="23027"/>
                </a:lnTo>
                <a:lnTo>
                  <a:pt x="24003" y="21107"/>
                </a:lnTo>
                <a:lnTo>
                  <a:pt x="25923" y="20147"/>
                </a:lnTo>
                <a:lnTo>
                  <a:pt x="26883" y="18242"/>
                </a:lnTo>
                <a:lnTo>
                  <a:pt x="29763" y="17266"/>
                </a:lnTo>
                <a:lnTo>
                  <a:pt x="31683" y="16306"/>
                </a:lnTo>
                <a:lnTo>
                  <a:pt x="34564" y="15346"/>
                </a:lnTo>
                <a:lnTo>
                  <a:pt x="44165" y="15346"/>
                </a:lnTo>
                <a:lnTo>
                  <a:pt x="47045" y="16306"/>
                </a:lnTo>
                <a:lnTo>
                  <a:pt x="49926" y="16306"/>
                </a:lnTo>
                <a:lnTo>
                  <a:pt x="52806" y="17266"/>
                </a:lnTo>
                <a:lnTo>
                  <a:pt x="55686" y="18242"/>
                </a:lnTo>
                <a:lnTo>
                  <a:pt x="57607" y="19187"/>
                </a:lnTo>
                <a:lnTo>
                  <a:pt x="59527" y="20147"/>
                </a:lnTo>
                <a:lnTo>
                  <a:pt x="61447" y="21107"/>
                </a:lnTo>
                <a:lnTo>
                  <a:pt x="63367" y="22067"/>
                </a:lnTo>
                <a:lnTo>
                  <a:pt x="64328" y="23027"/>
                </a:lnTo>
                <a:lnTo>
                  <a:pt x="65288" y="23987"/>
                </a:lnTo>
                <a:lnTo>
                  <a:pt x="66248" y="23987"/>
                </a:lnTo>
                <a:lnTo>
                  <a:pt x="67208" y="23027"/>
                </a:lnTo>
                <a:lnTo>
                  <a:pt x="68168" y="23027"/>
                </a:lnTo>
                <a:lnTo>
                  <a:pt x="68168" y="21107"/>
                </a:lnTo>
                <a:lnTo>
                  <a:pt x="69128" y="20147"/>
                </a:lnTo>
                <a:lnTo>
                  <a:pt x="69128" y="1150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7" name="object 367"/>
          <p:cNvSpPr/>
          <p:nvPr/>
        </p:nvSpPr>
        <p:spPr>
          <a:xfrm>
            <a:off x="3503173" y="6223543"/>
            <a:ext cx="19202" cy="164150"/>
          </a:xfrm>
          <a:custGeom>
            <a:avLst/>
            <a:gdLst/>
            <a:ahLst/>
            <a:cxnLst/>
            <a:rect l="l" t="t" r="r" b="b"/>
            <a:pathLst>
              <a:path w="19202" h="164150">
                <a:moveTo>
                  <a:pt x="19202" y="1920"/>
                </a:moveTo>
                <a:lnTo>
                  <a:pt x="18242" y="1920"/>
                </a:lnTo>
                <a:lnTo>
                  <a:pt x="18242" y="960"/>
                </a:lnTo>
                <a:lnTo>
                  <a:pt x="17282" y="960"/>
                </a:lnTo>
                <a:lnTo>
                  <a:pt x="16322" y="0"/>
                </a:lnTo>
                <a:lnTo>
                  <a:pt x="384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162229"/>
                </a:lnTo>
                <a:lnTo>
                  <a:pt x="960" y="162229"/>
                </a:lnTo>
                <a:lnTo>
                  <a:pt x="1920" y="163189"/>
                </a:lnTo>
                <a:lnTo>
                  <a:pt x="4800" y="163189"/>
                </a:lnTo>
                <a:lnTo>
                  <a:pt x="5760" y="164150"/>
                </a:lnTo>
                <a:lnTo>
                  <a:pt x="13441" y="164150"/>
                </a:lnTo>
                <a:lnTo>
                  <a:pt x="14401" y="163189"/>
                </a:lnTo>
                <a:lnTo>
                  <a:pt x="17282" y="163189"/>
                </a:lnTo>
                <a:lnTo>
                  <a:pt x="18242" y="162229"/>
                </a:lnTo>
                <a:lnTo>
                  <a:pt x="19202" y="161284"/>
                </a:lnTo>
                <a:lnTo>
                  <a:pt x="19202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8" name="object 368"/>
          <p:cNvSpPr/>
          <p:nvPr/>
        </p:nvSpPr>
        <p:spPr>
          <a:xfrm>
            <a:off x="3551163" y="6272509"/>
            <a:ext cx="96972" cy="116159"/>
          </a:xfrm>
          <a:custGeom>
            <a:avLst/>
            <a:gdLst/>
            <a:ahLst/>
            <a:cxnLst/>
            <a:rect l="l" t="t" r="r" b="b"/>
            <a:pathLst>
              <a:path w="96972" h="116159">
                <a:moveTo>
                  <a:pt x="82570" y="10561"/>
                </a:moveTo>
                <a:lnTo>
                  <a:pt x="77769" y="6720"/>
                </a:lnTo>
                <a:lnTo>
                  <a:pt x="72009" y="4785"/>
                </a:lnTo>
                <a:lnTo>
                  <a:pt x="65288" y="1904"/>
                </a:lnTo>
                <a:lnTo>
                  <a:pt x="58567" y="0"/>
                </a:lnTo>
                <a:lnTo>
                  <a:pt x="42245" y="0"/>
                </a:lnTo>
                <a:lnTo>
                  <a:pt x="35524" y="1904"/>
                </a:lnTo>
                <a:lnTo>
                  <a:pt x="29763" y="4785"/>
                </a:lnTo>
                <a:lnTo>
                  <a:pt x="25923" y="28788"/>
                </a:lnTo>
                <a:lnTo>
                  <a:pt x="27843" y="24947"/>
                </a:lnTo>
                <a:lnTo>
                  <a:pt x="30723" y="22067"/>
                </a:lnTo>
                <a:lnTo>
                  <a:pt x="33604" y="20147"/>
                </a:lnTo>
                <a:lnTo>
                  <a:pt x="37444" y="18242"/>
                </a:lnTo>
                <a:lnTo>
                  <a:pt x="40325" y="16306"/>
                </a:lnTo>
                <a:lnTo>
                  <a:pt x="45125" y="15346"/>
                </a:lnTo>
                <a:lnTo>
                  <a:pt x="58567" y="15346"/>
                </a:lnTo>
                <a:lnTo>
                  <a:pt x="66248" y="18242"/>
                </a:lnTo>
                <a:lnTo>
                  <a:pt x="71048" y="23987"/>
                </a:lnTo>
                <a:lnTo>
                  <a:pt x="75849" y="29748"/>
                </a:lnTo>
                <a:lnTo>
                  <a:pt x="77769" y="38389"/>
                </a:lnTo>
                <a:lnTo>
                  <a:pt x="77769" y="47990"/>
                </a:lnTo>
                <a:lnTo>
                  <a:pt x="20162" y="47990"/>
                </a:lnTo>
                <a:lnTo>
                  <a:pt x="20162" y="44150"/>
                </a:lnTo>
                <a:lnTo>
                  <a:pt x="21122" y="39349"/>
                </a:lnTo>
                <a:lnTo>
                  <a:pt x="23042" y="7680"/>
                </a:lnTo>
                <a:lnTo>
                  <a:pt x="18242" y="11506"/>
                </a:lnTo>
                <a:lnTo>
                  <a:pt x="13441" y="16306"/>
                </a:lnTo>
                <a:lnTo>
                  <a:pt x="8641" y="21107"/>
                </a:lnTo>
                <a:lnTo>
                  <a:pt x="5760" y="26868"/>
                </a:lnTo>
                <a:lnTo>
                  <a:pt x="2880" y="34549"/>
                </a:lnTo>
                <a:lnTo>
                  <a:pt x="960" y="42230"/>
                </a:lnTo>
                <a:lnTo>
                  <a:pt x="0" y="49911"/>
                </a:lnTo>
                <a:lnTo>
                  <a:pt x="1" y="59304"/>
                </a:lnTo>
                <a:lnTo>
                  <a:pt x="758" y="72572"/>
                </a:lnTo>
                <a:lnTo>
                  <a:pt x="2880" y="84475"/>
                </a:lnTo>
                <a:lnTo>
                  <a:pt x="5760" y="91196"/>
                </a:lnTo>
                <a:lnTo>
                  <a:pt x="8641" y="96956"/>
                </a:lnTo>
                <a:lnTo>
                  <a:pt x="13441" y="101757"/>
                </a:lnTo>
                <a:lnTo>
                  <a:pt x="17282" y="106542"/>
                </a:lnTo>
                <a:lnTo>
                  <a:pt x="23042" y="110383"/>
                </a:lnTo>
                <a:lnTo>
                  <a:pt x="29763" y="112318"/>
                </a:lnTo>
                <a:lnTo>
                  <a:pt x="36484" y="115183"/>
                </a:lnTo>
                <a:lnTo>
                  <a:pt x="44165" y="116159"/>
                </a:lnTo>
                <a:lnTo>
                  <a:pt x="62407" y="116159"/>
                </a:lnTo>
                <a:lnTo>
                  <a:pt x="66248" y="115183"/>
                </a:lnTo>
                <a:lnTo>
                  <a:pt x="71048" y="114223"/>
                </a:lnTo>
                <a:lnTo>
                  <a:pt x="74889" y="113263"/>
                </a:lnTo>
                <a:lnTo>
                  <a:pt x="78729" y="112318"/>
                </a:lnTo>
                <a:lnTo>
                  <a:pt x="81610" y="112318"/>
                </a:lnTo>
                <a:lnTo>
                  <a:pt x="84475" y="111343"/>
                </a:lnTo>
                <a:lnTo>
                  <a:pt x="86410" y="110383"/>
                </a:lnTo>
                <a:lnTo>
                  <a:pt x="88315" y="108478"/>
                </a:lnTo>
                <a:lnTo>
                  <a:pt x="90251" y="108478"/>
                </a:lnTo>
                <a:lnTo>
                  <a:pt x="90251" y="107502"/>
                </a:lnTo>
                <a:lnTo>
                  <a:pt x="91196" y="107502"/>
                </a:lnTo>
                <a:lnTo>
                  <a:pt x="91196" y="106542"/>
                </a:lnTo>
                <a:lnTo>
                  <a:pt x="92156" y="105597"/>
                </a:lnTo>
                <a:lnTo>
                  <a:pt x="92156" y="94076"/>
                </a:lnTo>
                <a:lnTo>
                  <a:pt x="91196" y="94076"/>
                </a:lnTo>
                <a:lnTo>
                  <a:pt x="91196" y="93101"/>
                </a:lnTo>
                <a:lnTo>
                  <a:pt x="87355" y="93101"/>
                </a:lnTo>
                <a:lnTo>
                  <a:pt x="85450" y="94076"/>
                </a:lnTo>
                <a:lnTo>
                  <a:pt x="83515" y="95036"/>
                </a:lnTo>
                <a:lnTo>
                  <a:pt x="80634" y="95981"/>
                </a:lnTo>
                <a:lnTo>
                  <a:pt x="77769" y="96956"/>
                </a:lnTo>
                <a:lnTo>
                  <a:pt x="74889" y="97916"/>
                </a:lnTo>
                <a:lnTo>
                  <a:pt x="72009" y="98877"/>
                </a:lnTo>
                <a:lnTo>
                  <a:pt x="68168" y="99822"/>
                </a:lnTo>
                <a:lnTo>
                  <a:pt x="64328" y="100797"/>
                </a:lnTo>
                <a:lnTo>
                  <a:pt x="48005" y="100797"/>
                </a:lnTo>
                <a:lnTo>
                  <a:pt x="43205" y="99822"/>
                </a:lnTo>
                <a:lnTo>
                  <a:pt x="38404" y="97916"/>
                </a:lnTo>
                <a:lnTo>
                  <a:pt x="33604" y="95981"/>
                </a:lnTo>
                <a:lnTo>
                  <a:pt x="30723" y="93101"/>
                </a:lnTo>
                <a:lnTo>
                  <a:pt x="27843" y="90236"/>
                </a:lnTo>
                <a:lnTo>
                  <a:pt x="24963" y="86395"/>
                </a:lnTo>
                <a:lnTo>
                  <a:pt x="23042" y="82555"/>
                </a:lnTo>
                <a:lnTo>
                  <a:pt x="22082" y="77754"/>
                </a:lnTo>
                <a:lnTo>
                  <a:pt x="21122" y="73913"/>
                </a:lnTo>
                <a:lnTo>
                  <a:pt x="20162" y="68153"/>
                </a:lnTo>
                <a:lnTo>
                  <a:pt x="20162" y="62392"/>
                </a:lnTo>
                <a:lnTo>
                  <a:pt x="91196" y="62392"/>
                </a:lnTo>
                <a:lnTo>
                  <a:pt x="93131" y="61432"/>
                </a:lnTo>
                <a:lnTo>
                  <a:pt x="95036" y="60472"/>
                </a:lnTo>
                <a:lnTo>
                  <a:pt x="95996" y="59512"/>
                </a:lnTo>
                <a:lnTo>
                  <a:pt x="96972" y="56631"/>
                </a:lnTo>
                <a:lnTo>
                  <a:pt x="96972" y="43190"/>
                </a:lnTo>
                <a:lnTo>
                  <a:pt x="95996" y="37429"/>
                </a:lnTo>
                <a:lnTo>
                  <a:pt x="94076" y="30708"/>
                </a:lnTo>
                <a:lnTo>
                  <a:pt x="92156" y="24947"/>
                </a:lnTo>
                <a:lnTo>
                  <a:pt x="90251" y="19187"/>
                </a:lnTo>
                <a:lnTo>
                  <a:pt x="86410" y="15346"/>
                </a:lnTo>
                <a:lnTo>
                  <a:pt x="82570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9" name="object 369"/>
          <p:cNvSpPr/>
          <p:nvPr/>
        </p:nvSpPr>
        <p:spPr>
          <a:xfrm>
            <a:off x="3572286" y="6277295"/>
            <a:ext cx="8641" cy="34564"/>
          </a:xfrm>
          <a:custGeom>
            <a:avLst/>
            <a:gdLst/>
            <a:ahLst/>
            <a:cxnLst/>
            <a:rect l="l" t="t" r="r" b="b"/>
            <a:pathLst>
              <a:path w="8641" h="34564">
                <a:moveTo>
                  <a:pt x="0" y="34564"/>
                </a:moveTo>
                <a:lnTo>
                  <a:pt x="960" y="30723"/>
                </a:lnTo>
                <a:lnTo>
                  <a:pt x="2880" y="26883"/>
                </a:lnTo>
                <a:lnTo>
                  <a:pt x="4800" y="24002"/>
                </a:lnTo>
                <a:lnTo>
                  <a:pt x="8641" y="0"/>
                </a:lnTo>
                <a:lnTo>
                  <a:pt x="1920" y="2895"/>
                </a:lnTo>
                <a:lnTo>
                  <a:pt x="0" y="3456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0" name="object 370"/>
          <p:cNvSpPr/>
          <p:nvPr/>
        </p:nvSpPr>
        <p:spPr>
          <a:xfrm>
            <a:off x="3690366" y="6360825"/>
            <a:ext cx="5760" cy="27843"/>
          </a:xfrm>
          <a:custGeom>
            <a:avLst/>
            <a:gdLst/>
            <a:ahLst/>
            <a:cxnLst/>
            <a:rect l="l" t="t" r="r" b="b"/>
            <a:pathLst>
              <a:path w="5760" h="27843">
                <a:moveTo>
                  <a:pt x="1920" y="4785"/>
                </a:moveTo>
                <a:lnTo>
                  <a:pt x="0" y="0"/>
                </a:lnTo>
                <a:lnTo>
                  <a:pt x="1920" y="25908"/>
                </a:lnTo>
                <a:lnTo>
                  <a:pt x="5760" y="27843"/>
                </a:lnTo>
                <a:lnTo>
                  <a:pt x="4800" y="8641"/>
                </a:lnTo>
                <a:lnTo>
                  <a:pt x="1920" y="478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1" name="object 371"/>
          <p:cNvSpPr/>
          <p:nvPr/>
        </p:nvSpPr>
        <p:spPr>
          <a:xfrm>
            <a:off x="3670203" y="6272509"/>
            <a:ext cx="87355" cy="116159"/>
          </a:xfrm>
          <a:custGeom>
            <a:avLst/>
            <a:gdLst/>
            <a:ahLst/>
            <a:cxnLst/>
            <a:rect l="l" t="t" r="r" b="b"/>
            <a:pathLst>
              <a:path w="87355" h="116159">
                <a:moveTo>
                  <a:pt x="80634" y="14401"/>
                </a:moveTo>
                <a:lnTo>
                  <a:pt x="77754" y="10561"/>
                </a:lnTo>
                <a:lnTo>
                  <a:pt x="74874" y="7680"/>
                </a:lnTo>
                <a:lnTo>
                  <a:pt x="70073" y="4785"/>
                </a:lnTo>
                <a:lnTo>
                  <a:pt x="64328" y="2880"/>
                </a:lnTo>
                <a:lnTo>
                  <a:pt x="59512" y="960"/>
                </a:lnTo>
                <a:lnTo>
                  <a:pt x="52806" y="0"/>
                </a:lnTo>
                <a:lnTo>
                  <a:pt x="41285" y="0"/>
                </a:lnTo>
                <a:lnTo>
                  <a:pt x="37444" y="960"/>
                </a:lnTo>
                <a:lnTo>
                  <a:pt x="33604" y="1904"/>
                </a:lnTo>
                <a:lnTo>
                  <a:pt x="29763" y="1904"/>
                </a:lnTo>
                <a:lnTo>
                  <a:pt x="25923" y="2880"/>
                </a:lnTo>
                <a:lnTo>
                  <a:pt x="22082" y="4785"/>
                </a:lnTo>
                <a:lnTo>
                  <a:pt x="19202" y="5745"/>
                </a:lnTo>
                <a:lnTo>
                  <a:pt x="16322" y="6720"/>
                </a:lnTo>
                <a:lnTo>
                  <a:pt x="13441" y="8625"/>
                </a:lnTo>
                <a:lnTo>
                  <a:pt x="10561" y="9585"/>
                </a:lnTo>
                <a:lnTo>
                  <a:pt x="8641" y="10561"/>
                </a:lnTo>
                <a:lnTo>
                  <a:pt x="7680" y="11506"/>
                </a:lnTo>
                <a:lnTo>
                  <a:pt x="6720" y="12466"/>
                </a:lnTo>
                <a:lnTo>
                  <a:pt x="5760" y="13426"/>
                </a:lnTo>
                <a:lnTo>
                  <a:pt x="5760" y="24947"/>
                </a:lnTo>
                <a:lnTo>
                  <a:pt x="6720" y="24947"/>
                </a:lnTo>
                <a:lnTo>
                  <a:pt x="6720" y="25908"/>
                </a:lnTo>
                <a:lnTo>
                  <a:pt x="7680" y="25908"/>
                </a:lnTo>
                <a:lnTo>
                  <a:pt x="7680" y="26868"/>
                </a:lnTo>
                <a:lnTo>
                  <a:pt x="11521" y="26868"/>
                </a:lnTo>
                <a:lnTo>
                  <a:pt x="13441" y="24947"/>
                </a:lnTo>
                <a:lnTo>
                  <a:pt x="15361" y="23987"/>
                </a:lnTo>
                <a:lnTo>
                  <a:pt x="18242" y="23027"/>
                </a:lnTo>
                <a:lnTo>
                  <a:pt x="21122" y="22067"/>
                </a:lnTo>
                <a:lnTo>
                  <a:pt x="24002" y="20147"/>
                </a:lnTo>
                <a:lnTo>
                  <a:pt x="26883" y="19187"/>
                </a:lnTo>
                <a:lnTo>
                  <a:pt x="30723" y="18242"/>
                </a:lnTo>
                <a:lnTo>
                  <a:pt x="34564" y="16306"/>
                </a:lnTo>
                <a:lnTo>
                  <a:pt x="51846" y="16306"/>
                </a:lnTo>
                <a:lnTo>
                  <a:pt x="54726" y="18242"/>
                </a:lnTo>
                <a:lnTo>
                  <a:pt x="57607" y="19187"/>
                </a:lnTo>
                <a:lnTo>
                  <a:pt x="60487" y="20147"/>
                </a:lnTo>
                <a:lnTo>
                  <a:pt x="62392" y="22067"/>
                </a:lnTo>
                <a:lnTo>
                  <a:pt x="64328" y="24947"/>
                </a:lnTo>
                <a:lnTo>
                  <a:pt x="65288" y="26868"/>
                </a:lnTo>
                <a:lnTo>
                  <a:pt x="66233" y="29748"/>
                </a:lnTo>
                <a:lnTo>
                  <a:pt x="67193" y="33588"/>
                </a:lnTo>
                <a:lnTo>
                  <a:pt x="68168" y="37429"/>
                </a:lnTo>
                <a:lnTo>
                  <a:pt x="68168" y="48950"/>
                </a:lnTo>
                <a:lnTo>
                  <a:pt x="45125" y="48950"/>
                </a:lnTo>
                <a:lnTo>
                  <a:pt x="37444" y="49911"/>
                </a:lnTo>
                <a:lnTo>
                  <a:pt x="30723" y="51831"/>
                </a:lnTo>
                <a:lnTo>
                  <a:pt x="24002" y="52791"/>
                </a:lnTo>
                <a:lnTo>
                  <a:pt x="19202" y="54711"/>
                </a:lnTo>
                <a:lnTo>
                  <a:pt x="14401" y="57591"/>
                </a:lnTo>
                <a:lnTo>
                  <a:pt x="9601" y="60472"/>
                </a:lnTo>
                <a:lnTo>
                  <a:pt x="6720" y="64312"/>
                </a:lnTo>
                <a:lnTo>
                  <a:pt x="3840" y="69113"/>
                </a:lnTo>
                <a:lnTo>
                  <a:pt x="1920" y="72953"/>
                </a:lnTo>
                <a:lnTo>
                  <a:pt x="0" y="78714"/>
                </a:lnTo>
                <a:lnTo>
                  <a:pt x="0" y="89260"/>
                </a:lnTo>
                <a:lnTo>
                  <a:pt x="960" y="94076"/>
                </a:lnTo>
                <a:lnTo>
                  <a:pt x="2880" y="97916"/>
                </a:lnTo>
                <a:lnTo>
                  <a:pt x="4800" y="101757"/>
                </a:lnTo>
                <a:lnTo>
                  <a:pt x="7680" y="105597"/>
                </a:lnTo>
                <a:lnTo>
                  <a:pt x="10561" y="107502"/>
                </a:lnTo>
                <a:lnTo>
                  <a:pt x="13441" y="110383"/>
                </a:lnTo>
                <a:lnTo>
                  <a:pt x="17282" y="112318"/>
                </a:lnTo>
                <a:lnTo>
                  <a:pt x="22082" y="114223"/>
                </a:lnTo>
                <a:lnTo>
                  <a:pt x="20162" y="88315"/>
                </a:lnTo>
                <a:lnTo>
                  <a:pt x="20162" y="79674"/>
                </a:lnTo>
                <a:lnTo>
                  <a:pt x="21122" y="76794"/>
                </a:lnTo>
                <a:lnTo>
                  <a:pt x="22082" y="74874"/>
                </a:lnTo>
                <a:lnTo>
                  <a:pt x="23042" y="71993"/>
                </a:lnTo>
                <a:lnTo>
                  <a:pt x="24963" y="70073"/>
                </a:lnTo>
                <a:lnTo>
                  <a:pt x="27843" y="68153"/>
                </a:lnTo>
                <a:lnTo>
                  <a:pt x="29763" y="66233"/>
                </a:lnTo>
                <a:lnTo>
                  <a:pt x="33604" y="65272"/>
                </a:lnTo>
                <a:lnTo>
                  <a:pt x="37444" y="64312"/>
                </a:lnTo>
                <a:lnTo>
                  <a:pt x="41285" y="63352"/>
                </a:lnTo>
                <a:lnTo>
                  <a:pt x="68168" y="63352"/>
                </a:lnTo>
                <a:lnTo>
                  <a:pt x="68168" y="85420"/>
                </a:lnTo>
                <a:lnTo>
                  <a:pt x="63352" y="91196"/>
                </a:lnTo>
                <a:lnTo>
                  <a:pt x="58567" y="95036"/>
                </a:lnTo>
                <a:lnTo>
                  <a:pt x="53766" y="96956"/>
                </a:lnTo>
                <a:lnTo>
                  <a:pt x="49926" y="99822"/>
                </a:lnTo>
                <a:lnTo>
                  <a:pt x="45125" y="101757"/>
                </a:lnTo>
                <a:lnTo>
                  <a:pt x="33604" y="101757"/>
                </a:lnTo>
                <a:lnTo>
                  <a:pt x="28803" y="99822"/>
                </a:lnTo>
                <a:lnTo>
                  <a:pt x="24963" y="96956"/>
                </a:lnTo>
                <a:lnTo>
                  <a:pt x="25923" y="116159"/>
                </a:lnTo>
                <a:lnTo>
                  <a:pt x="43205" y="116159"/>
                </a:lnTo>
                <a:lnTo>
                  <a:pt x="48966" y="115183"/>
                </a:lnTo>
                <a:lnTo>
                  <a:pt x="54726" y="112318"/>
                </a:lnTo>
                <a:lnTo>
                  <a:pt x="60487" y="109423"/>
                </a:lnTo>
                <a:lnTo>
                  <a:pt x="66233" y="105597"/>
                </a:lnTo>
                <a:lnTo>
                  <a:pt x="70073" y="100797"/>
                </a:lnTo>
                <a:lnTo>
                  <a:pt x="70073" y="112318"/>
                </a:lnTo>
                <a:lnTo>
                  <a:pt x="71033" y="113263"/>
                </a:lnTo>
                <a:lnTo>
                  <a:pt x="72009" y="114223"/>
                </a:lnTo>
                <a:lnTo>
                  <a:pt x="73913" y="114223"/>
                </a:lnTo>
                <a:lnTo>
                  <a:pt x="74874" y="115183"/>
                </a:lnTo>
                <a:lnTo>
                  <a:pt x="82555" y="115183"/>
                </a:lnTo>
                <a:lnTo>
                  <a:pt x="83515" y="114223"/>
                </a:lnTo>
                <a:lnTo>
                  <a:pt x="85435" y="114223"/>
                </a:lnTo>
                <a:lnTo>
                  <a:pt x="86395" y="113263"/>
                </a:lnTo>
                <a:lnTo>
                  <a:pt x="87355" y="112318"/>
                </a:lnTo>
                <a:lnTo>
                  <a:pt x="87355" y="33588"/>
                </a:lnTo>
                <a:lnTo>
                  <a:pt x="86395" y="27828"/>
                </a:lnTo>
                <a:lnTo>
                  <a:pt x="84475" y="23027"/>
                </a:lnTo>
                <a:lnTo>
                  <a:pt x="83515" y="18242"/>
                </a:lnTo>
                <a:lnTo>
                  <a:pt x="80634" y="144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2" name="object 372"/>
          <p:cNvSpPr/>
          <p:nvPr/>
        </p:nvSpPr>
        <p:spPr>
          <a:xfrm>
            <a:off x="3786362" y="6223543"/>
            <a:ext cx="96956" cy="165125"/>
          </a:xfrm>
          <a:custGeom>
            <a:avLst/>
            <a:gdLst/>
            <a:ahLst/>
            <a:cxnLst/>
            <a:rect l="l" t="t" r="r" b="b"/>
            <a:pathLst>
              <a:path w="96956" h="165125">
                <a:moveTo>
                  <a:pt x="960" y="123840"/>
                </a:moveTo>
                <a:lnTo>
                  <a:pt x="1920" y="130561"/>
                </a:lnTo>
                <a:lnTo>
                  <a:pt x="3840" y="137281"/>
                </a:lnTo>
                <a:lnTo>
                  <a:pt x="5760" y="144002"/>
                </a:lnTo>
                <a:lnTo>
                  <a:pt x="9601" y="148788"/>
                </a:lnTo>
                <a:lnTo>
                  <a:pt x="13441" y="153603"/>
                </a:lnTo>
                <a:lnTo>
                  <a:pt x="17282" y="157444"/>
                </a:lnTo>
                <a:lnTo>
                  <a:pt x="23042" y="161284"/>
                </a:lnTo>
                <a:lnTo>
                  <a:pt x="21122" y="121920"/>
                </a:lnTo>
                <a:lnTo>
                  <a:pt x="20162" y="117119"/>
                </a:lnTo>
                <a:lnTo>
                  <a:pt x="20162" y="96956"/>
                </a:lnTo>
                <a:lnTo>
                  <a:pt x="21122" y="92156"/>
                </a:lnTo>
                <a:lnTo>
                  <a:pt x="22082" y="87355"/>
                </a:lnTo>
                <a:lnTo>
                  <a:pt x="24003" y="82555"/>
                </a:lnTo>
                <a:lnTo>
                  <a:pt x="25923" y="78714"/>
                </a:lnTo>
                <a:lnTo>
                  <a:pt x="27843" y="74874"/>
                </a:lnTo>
                <a:lnTo>
                  <a:pt x="30723" y="71993"/>
                </a:lnTo>
                <a:lnTo>
                  <a:pt x="34564" y="69113"/>
                </a:lnTo>
                <a:lnTo>
                  <a:pt x="38404" y="67208"/>
                </a:lnTo>
                <a:lnTo>
                  <a:pt x="42245" y="66233"/>
                </a:lnTo>
                <a:lnTo>
                  <a:pt x="52791" y="66233"/>
                </a:lnTo>
                <a:lnTo>
                  <a:pt x="57607" y="68153"/>
                </a:lnTo>
                <a:lnTo>
                  <a:pt x="62392" y="71033"/>
                </a:lnTo>
                <a:lnTo>
                  <a:pt x="67193" y="74874"/>
                </a:lnTo>
                <a:lnTo>
                  <a:pt x="71993" y="79674"/>
                </a:lnTo>
                <a:lnTo>
                  <a:pt x="77754" y="86395"/>
                </a:lnTo>
                <a:lnTo>
                  <a:pt x="77754" y="128640"/>
                </a:lnTo>
                <a:lnTo>
                  <a:pt x="74874" y="132481"/>
                </a:lnTo>
                <a:lnTo>
                  <a:pt x="71993" y="135361"/>
                </a:lnTo>
                <a:lnTo>
                  <a:pt x="69113" y="138226"/>
                </a:lnTo>
                <a:lnTo>
                  <a:pt x="66233" y="140162"/>
                </a:lnTo>
                <a:lnTo>
                  <a:pt x="63352" y="143042"/>
                </a:lnTo>
                <a:lnTo>
                  <a:pt x="61432" y="144002"/>
                </a:lnTo>
                <a:lnTo>
                  <a:pt x="58552" y="145923"/>
                </a:lnTo>
                <a:lnTo>
                  <a:pt x="55671" y="146883"/>
                </a:lnTo>
                <a:lnTo>
                  <a:pt x="53766" y="147843"/>
                </a:lnTo>
                <a:lnTo>
                  <a:pt x="50886" y="148788"/>
                </a:lnTo>
                <a:lnTo>
                  <a:pt x="41269" y="148788"/>
                </a:lnTo>
                <a:lnTo>
                  <a:pt x="36484" y="147843"/>
                </a:lnTo>
                <a:lnTo>
                  <a:pt x="33604" y="144947"/>
                </a:lnTo>
                <a:lnTo>
                  <a:pt x="29763" y="143042"/>
                </a:lnTo>
                <a:lnTo>
                  <a:pt x="27843" y="140162"/>
                </a:lnTo>
                <a:lnTo>
                  <a:pt x="28803" y="164150"/>
                </a:lnTo>
                <a:lnTo>
                  <a:pt x="34564" y="165125"/>
                </a:lnTo>
                <a:lnTo>
                  <a:pt x="49926" y="165125"/>
                </a:lnTo>
                <a:lnTo>
                  <a:pt x="56631" y="163189"/>
                </a:lnTo>
                <a:lnTo>
                  <a:pt x="62392" y="160309"/>
                </a:lnTo>
                <a:lnTo>
                  <a:pt x="68153" y="156469"/>
                </a:lnTo>
                <a:lnTo>
                  <a:pt x="73913" y="152628"/>
                </a:lnTo>
                <a:lnTo>
                  <a:pt x="79674" y="145923"/>
                </a:lnTo>
                <a:lnTo>
                  <a:pt x="79674" y="161284"/>
                </a:lnTo>
                <a:lnTo>
                  <a:pt x="80634" y="162229"/>
                </a:lnTo>
                <a:lnTo>
                  <a:pt x="80634" y="163189"/>
                </a:lnTo>
                <a:lnTo>
                  <a:pt x="84475" y="163189"/>
                </a:lnTo>
                <a:lnTo>
                  <a:pt x="85435" y="164150"/>
                </a:lnTo>
                <a:lnTo>
                  <a:pt x="91196" y="164150"/>
                </a:lnTo>
                <a:lnTo>
                  <a:pt x="92156" y="163189"/>
                </a:lnTo>
                <a:lnTo>
                  <a:pt x="95036" y="163189"/>
                </a:lnTo>
                <a:lnTo>
                  <a:pt x="95996" y="162229"/>
                </a:lnTo>
                <a:lnTo>
                  <a:pt x="96956" y="162229"/>
                </a:lnTo>
                <a:lnTo>
                  <a:pt x="96956" y="2880"/>
                </a:lnTo>
                <a:lnTo>
                  <a:pt x="95996" y="2880"/>
                </a:lnTo>
                <a:lnTo>
                  <a:pt x="95996" y="1920"/>
                </a:lnTo>
                <a:lnTo>
                  <a:pt x="95036" y="960"/>
                </a:lnTo>
                <a:lnTo>
                  <a:pt x="92156" y="960"/>
                </a:lnTo>
                <a:lnTo>
                  <a:pt x="90236" y="0"/>
                </a:lnTo>
                <a:lnTo>
                  <a:pt x="83515" y="0"/>
                </a:lnTo>
                <a:lnTo>
                  <a:pt x="82555" y="960"/>
                </a:lnTo>
                <a:lnTo>
                  <a:pt x="79674" y="960"/>
                </a:lnTo>
                <a:lnTo>
                  <a:pt x="78714" y="1920"/>
                </a:lnTo>
                <a:lnTo>
                  <a:pt x="77754" y="1920"/>
                </a:lnTo>
                <a:lnTo>
                  <a:pt x="77754" y="65272"/>
                </a:lnTo>
                <a:lnTo>
                  <a:pt x="72953" y="60472"/>
                </a:lnTo>
                <a:lnTo>
                  <a:pt x="67193" y="55686"/>
                </a:lnTo>
                <a:lnTo>
                  <a:pt x="62392" y="53751"/>
                </a:lnTo>
                <a:lnTo>
                  <a:pt x="56631" y="50871"/>
                </a:lnTo>
                <a:lnTo>
                  <a:pt x="51831" y="48966"/>
                </a:lnTo>
                <a:lnTo>
                  <a:pt x="37429" y="48966"/>
                </a:lnTo>
                <a:lnTo>
                  <a:pt x="31683" y="50871"/>
                </a:lnTo>
                <a:lnTo>
                  <a:pt x="25923" y="53751"/>
                </a:lnTo>
                <a:lnTo>
                  <a:pt x="20162" y="56647"/>
                </a:lnTo>
                <a:lnTo>
                  <a:pt x="15361" y="60472"/>
                </a:lnTo>
                <a:lnTo>
                  <a:pt x="11521" y="65272"/>
                </a:lnTo>
                <a:lnTo>
                  <a:pt x="7680" y="71033"/>
                </a:lnTo>
                <a:lnTo>
                  <a:pt x="4800" y="76794"/>
                </a:lnTo>
                <a:lnTo>
                  <a:pt x="2880" y="84475"/>
                </a:lnTo>
                <a:lnTo>
                  <a:pt x="960" y="91196"/>
                </a:lnTo>
                <a:lnTo>
                  <a:pt x="0" y="99837"/>
                </a:lnTo>
                <a:lnTo>
                  <a:pt x="0" y="116159"/>
                </a:lnTo>
                <a:lnTo>
                  <a:pt x="960" y="12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3" name="object 373"/>
          <p:cNvSpPr/>
          <p:nvPr/>
        </p:nvSpPr>
        <p:spPr>
          <a:xfrm>
            <a:off x="3807485" y="6345463"/>
            <a:ext cx="7680" cy="42230"/>
          </a:xfrm>
          <a:custGeom>
            <a:avLst/>
            <a:gdLst/>
            <a:ahLst/>
            <a:cxnLst/>
            <a:rect l="l" t="t" r="r" b="b"/>
            <a:pathLst>
              <a:path w="7680" h="42230">
                <a:moveTo>
                  <a:pt x="6720" y="18242"/>
                </a:moveTo>
                <a:lnTo>
                  <a:pt x="3840" y="13441"/>
                </a:lnTo>
                <a:lnTo>
                  <a:pt x="1920" y="9601"/>
                </a:lnTo>
                <a:lnTo>
                  <a:pt x="960" y="5760"/>
                </a:lnTo>
                <a:lnTo>
                  <a:pt x="0" y="0"/>
                </a:lnTo>
                <a:lnTo>
                  <a:pt x="1920" y="39364"/>
                </a:lnTo>
                <a:lnTo>
                  <a:pt x="7680" y="42230"/>
                </a:lnTo>
                <a:lnTo>
                  <a:pt x="6720" y="182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4" name="object 374"/>
          <p:cNvSpPr/>
          <p:nvPr/>
        </p:nvSpPr>
        <p:spPr>
          <a:xfrm>
            <a:off x="3910203" y="6272509"/>
            <a:ext cx="74874" cy="116159"/>
          </a:xfrm>
          <a:custGeom>
            <a:avLst/>
            <a:gdLst/>
            <a:ahLst/>
            <a:cxnLst/>
            <a:rect l="l" t="t" r="r" b="b"/>
            <a:pathLst>
              <a:path w="74874" h="116159">
                <a:moveTo>
                  <a:pt x="960" y="102702"/>
                </a:moveTo>
                <a:lnTo>
                  <a:pt x="960" y="104637"/>
                </a:lnTo>
                <a:lnTo>
                  <a:pt x="1920" y="105597"/>
                </a:lnTo>
                <a:lnTo>
                  <a:pt x="1920" y="107502"/>
                </a:lnTo>
                <a:lnTo>
                  <a:pt x="2880" y="107502"/>
                </a:lnTo>
                <a:lnTo>
                  <a:pt x="3840" y="108478"/>
                </a:lnTo>
                <a:lnTo>
                  <a:pt x="4800" y="109423"/>
                </a:lnTo>
                <a:lnTo>
                  <a:pt x="6720" y="110383"/>
                </a:lnTo>
                <a:lnTo>
                  <a:pt x="8641" y="111343"/>
                </a:lnTo>
                <a:lnTo>
                  <a:pt x="11506" y="112318"/>
                </a:lnTo>
                <a:lnTo>
                  <a:pt x="13441" y="113263"/>
                </a:lnTo>
                <a:lnTo>
                  <a:pt x="16322" y="114223"/>
                </a:lnTo>
                <a:lnTo>
                  <a:pt x="19187" y="115183"/>
                </a:lnTo>
                <a:lnTo>
                  <a:pt x="23027" y="115183"/>
                </a:lnTo>
                <a:lnTo>
                  <a:pt x="26868" y="116159"/>
                </a:lnTo>
                <a:lnTo>
                  <a:pt x="40309" y="116159"/>
                </a:lnTo>
                <a:lnTo>
                  <a:pt x="45110" y="115183"/>
                </a:lnTo>
                <a:lnTo>
                  <a:pt x="50871" y="114223"/>
                </a:lnTo>
                <a:lnTo>
                  <a:pt x="55671" y="112318"/>
                </a:lnTo>
                <a:lnTo>
                  <a:pt x="60472" y="110383"/>
                </a:lnTo>
                <a:lnTo>
                  <a:pt x="63352" y="107502"/>
                </a:lnTo>
                <a:lnTo>
                  <a:pt x="67193" y="104637"/>
                </a:lnTo>
                <a:lnTo>
                  <a:pt x="70073" y="100797"/>
                </a:lnTo>
                <a:lnTo>
                  <a:pt x="71993" y="96956"/>
                </a:lnTo>
                <a:lnTo>
                  <a:pt x="73913" y="93101"/>
                </a:lnTo>
                <a:lnTo>
                  <a:pt x="74874" y="88315"/>
                </a:lnTo>
                <a:lnTo>
                  <a:pt x="74874" y="73913"/>
                </a:lnTo>
                <a:lnTo>
                  <a:pt x="72953" y="71033"/>
                </a:lnTo>
                <a:lnTo>
                  <a:pt x="71033" y="67193"/>
                </a:lnTo>
                <a:lnTo>
                  <a:pt x="69113" y="64312"/>
                </a:lnTo>
                <a:lnTo>
                  <a:pt x="67193" y="62392"/>
                </a:lnTo>
                <a:lnTo>
                  <a:pt x="64312" y="60472"/>
                </a:lnTo>
                <a:lnTo>
                  <a:pt x="61432" y="57591"/>
                </a:lnTo>
                <a:lnTo>
                  <a:pt x="58552" y="56631"/>
                </a:lnTo>
                <a:lnTo>
                  <a:pt x="54711" y="54711"/>
                </a:lnTo>
                <a:lnTo>
                  <a:pt x="51831" y="52791"/>
                </a:lnTo>
                <a:lnTo>
                  <a:pt x="47990" y="51831"/>
                </a:lnTo>
                <a:lnTo>
                  <a:pt x="45110" y="50871"/>
                </a:lnTo>
                <a:lnTo>
                  <a:pt x="42230" y="48950"/>
                </a:lnTo>
                <a:lnTo>
                  <a:pt x="38389" y="47990"/>
                </a:lnTo>
                <a:lnTo>
                  <a:pt x="35509" y="47030"/>
                </a:lnTo>
                <a:lnTo>
                  <a:pt x="32628" y="45110"/>
                </a:lnTo>
                <a:lnTo>
                  <a:pt x="29748" y="44150"/>
                </a:lnTo>
                <a:lnTo>
                  <a:pt x="27843" y="42230"/>
                </a:lnTo>
                <a:lnTo>
                  <a:pt x="24963" y="40309"/>
                </a:lnTo>
                <a:lnTo>
                  <a:pt x="24002" y="38389"/>
                </a:lnTo>
                <a:lnTo>
                  <a:pt x="22067" y="36469"/>
                </a:lnTo>
                <a:lnTo>
                  <a:pt x="21122" y="33588"/>
                </a:lnTo>
                <a:lnTo>
                  <a:pt x="21122" y="28788"/>
                </a:lnTo>
                <a:lnTo>
                  <a:pt x="22067" y="26868"/>
                </a:lnTo>
                <a:lnTo>
                  <a:pt x="23027" y="24947"/>
                </a:lnTo>
                <a:lnTo>
                  <a:pt x="24002" y="23027"/>
                </a:lnTo>
                <a:lnTo>
                  <a:pt x="24963" y="21107"/>
                </a:lnTo>
                <a:lnTo>
                  <a:pt x="25908" y="20147"/>
                </a:lnTo>
                <a:lnTo>
                  <a:pt x="27843" y="18242"/>
                </a:lnTo>
                <a:lnTo>
                  <a:pt x="29748" y="17266"/>
                </a:lnTo>
                <a:lnTo>
                  <a:pt x="32628" y="16306"/>
                </a:lnTo>
                <a:lnTo>
                  <a:pt x="35509" y="15346"/>
                </a:lnTo>
                <a:lnTo>
                  <a:pt x="45110" y="15346"/>
                </a:lnTo>
                <a:lnTo>
                  <a:pt x="47990" y="16306"/>
                </a:lnTo>
                <a:lnTo>
                  <a:pt x="50871" y="16306"/>
                </a:lnTo>
                <a:lnTo>
                  <a:pt x="53751" y="17266"/>
                </a:lnTo>
                <a:lnTo>
                  <a:pt x="56631" y="18242"/>
                </a:lnTo>
                <a:lnTo>
                  <a:pt x="58552" y="19187"/>
                </a:lnTo>
                <a:lnTo>
                  <a:pt x="60472" y="20147"/>
                </a:lnTo>
                <a:lnTo>
                  <a:pt x="62392" y="21107"/>
                </a:lnTo>
                <a:lnTo>
                  <a:pt x="63352" y="22067"/>
                </a:lnTo>
                <a:lnTo>
                  <a:pt x="65272" y="23027"/>
                </a:lnTo>
                <a:lnTo>
                  <a:pt x="66233" y="23987"/>
                </a:lnTo>
                <a:lnTo>
                  <a:pt x="67193" y="23987"/>
                </a:lnTo>
                <a:lnTo>
                  <a:pt x="68153" y="23027"/>
                </a:lnTo>
                <a:lnTo>
                  <a:pt x="69113" y="22067"/>
                </a:lnTo>
                <a:lnTo>
                  <a:pt x="69113" y="21107"/>
                </a:lnTo>
                <a:lnTo>
                  <a:pt x="70073" y="20147"/>
                </a:lnTo>
                <a:lnTo>
                  <a:pt x="70073" y="12466"/>
                </a:lnTo>
                <a:lnTo>
                  <a:pt x="69113" y="11506"/>
                </a:lnTo>
                <a:lnTo>
                  <a:pt x="69113" y="8625"/>
                </a:lnTo>
                <a:lnTo>
                  <a:pt x="68153" y="8625"/>
                </a:lnTo>
                <a:lnTo>
                  <a:pt x="68153" y="7680"/>
                </a:lnTo>
                <a:lnTo>
                  <a:pt x="67193" y="7680"/>
                </a:lnTo>
                <a:lnTo>
                  <a:pt x="66233" y="6720"/>
                </a:lnTo>
                <a:lnTo>
                  <a:pt x="65272" y="5745"/>
                </a:lnTo>
                <a:lnTo>
                  <a:pt x="63352" y="4785"/>
                </a:lnTo>
                <a:lnTo>
                  <a:pt x="61432" y="3840"/>
                </a:lnTo>
                <a:lnTo>
                  <a:pt x="59512" y="3840"/>
                </a:lnTo>
                <a:lnTo>
                  <a:pt x="57591" y="2880"/>
                </a:lnTo>
                <a:lnTo>
                  <a:pt x="55671" y="1904"/>
                </a:lnTo>
                <a:lnTo>
                  <a:pt x="52791" y="1904"/>
                </a:lnTo>
                <a:lnTo>
                  <a:pt x="49911" y="960"/>
                </a:lnTo>
                <a:lnTo>
                  <a:pt x="47030" y="960"/>
                </a:lnTo>
                <a:lnTo>
                  <a:pt x="44150" y="0"/>
                </a:lnTo>
                <a:lnTo>
                  <a:pt x="35509" y="0"/>
                </a:lnTo>
                <a:lnTo>
                  <a:pt x="29748" y="960"/>
                </a:lnTo>
                <a:lnTo>
                  <a:pt x="24963" y="2880"/>
                </a:lnTo>
                <a:lnTo>
                  <a:pt x="20162" y="4785"/>
                </a:lnTo>
                <a:lnTo>
                  <a:pt x="15346" y="6720"/>
                </a:lnTo>
                <a:lnTo>
                  <a:pt x="12481" y="9585"/>
                </a:lnTo>
                <a:lnTo>
                  <a:pt x="9601" y="12466"/>
                </a:lnTo>
                <a:lnTo>
                  <a:pt x="6720" y="16306"/>
                </a:lnTo>
                <a:lnTo>
                  <a:pt x="5760" y="20147"/>
                </a:lnTo>
                <a:lnTo>
                  <a:pt x="3840" y="23987"/>
                </a:lnTo>
                <a:lnTo>
                  <a:pt x="2880" y="27828"/>
                </a:lnTo>
                <a:lnTo>
                  <a:pt x="2880" y="36469"/>
                </a:lnTo>
                <a:lnTo>
                  <a:pt x="3840" y="40309"/>
                </a:lnTo>
                <a:lnTo>
                  <a:pt x="4800" y="44150"/>
                </a:lnTo>
                <a:lnTo>
                  <a:pt x="6720" y="47030"/>
                </a:lnTo>
                <a:lnTo>
                  <a:pt x="8641" y="49911"/>
                </a:lnTo>
                <a:lnTo>
                  <a:pt x="11506" y="52791"/>
                </a:lnTo>
                <a:lnTo>
                  <a:pt x="13441" y="54711"/>
                </a:lnTo>
                <a:lnTo>
                  <a:pt x="16322" y="56631"/>
                </a:lnTo>
                <a:lnTo>
                  <a:pt x="20162" y="58552"/>
                </a:lnTo>
                <a:lnTo>
                  <a:pt x="23027" y="60472"/>
                </a:lnTo>
                <a:lnTo>
                  <a:pt x="25908" y="61432"/>
                </a:lnTo>
                <a:lnTo>
                  <a:pt x="29748" y="63352"/>
                </a:lnTo>
                <a:lnTo>
                  <a:pt x="32628" y="64312"/>
                </a:lnTo>
                <a:lnTo>
                  <a:pt x="36469" y="66233"/>
                </a:lnTo>
                <a:lnTo>
                  <a:pt x="39349" y="67193"/>
                </a:lnTo>
                <a:lnTo>
                  <a:pt x="42230" y="68153"/>
                </a:lnTo>
                <a:lnTo>
                  <a:pt x="45110" y="70073"/>
                </a:lnTo>
                <a:lnTo>
                  <a:pt x="47990" y="71033"/>
                </a:lnTo>
                <a:lnTo>
                  <a:pt x="49911" y="72953"/>
                </a:lnTo>
                <a:lnTo>
                  <a:pt x="52791" y="74874"/>
                </a:lnTo>
                <a:lnTo>
                  <a:pt x="53751" y="76794"/>
                </a:lnTo>
                <a:lnTo>
                  <a:pt x="55671" y="78714"/>
                </a:lnTo>
                <a:lnTo>
                  <a:pt x="55671" y="89260"/>
                </a:lnTo>
                <a:lnTo>
                  <a:pt x="54711" y="91196"/>
                </a:lnTo>
                <a:lnTo>
                  <a:pt x="53751" y="94076"/>
                </a:lnTo>
                <a:lnTo>
                  <a:pt x="51831" y="95036"/>
                </a:lnTo>
                <a:lnTo>
                  <a:pt x="49911" y="96956"/>
                </a:lnTo>
                <a:lnTo>
                  <a:pt x="47990" y="97916"/>
                </a:lnTo>
                <a:lnTo>
                  <a:pt x="46070" y="98877"/>
                </a:lnTo>
                <a:lnTo>
                  <a:pt x="43190" y="99822"/>
                </a:lnTo>
                <a:lnTo>
                  <a:pt x="40309" y="100797"/>
                </a:lnTo>
                <a:lnTo>
                  <a:pt x="25908" y="100797"/>
                </a:lnTo>
                <a:lnTo>
                  <a:pt x="22067" y="99822"/>
                </a:lnTo>
                <a:lnTo>
                  <a:pt x="19187" y="97916"/>
                </a:lnTo>
                <a:lnTo>
                  <a:pt x="16322" y="96956"/>
                </a:lnTo>
                <a:lnTo>
                  <a:pt x="13441" y="95981"/>
                </a:lnTo>
                <a:lnTo>
                  <a:pt x="11506" y="95036"/>
                </a:lnTo>
                <a:lnTo>
                  <a:pt x="8641" y="93101"/>
                </a:lnTo>
                <a:lnTo>
                  <a:pt x="7680" y="92156"/>
                </a:lnTo>
                <a:lnTo>
                  <a:pt x="5760" y="91196"/>
                </a:lnTo>
                <a:lnTo>
                  <a:pt x="1920" y="91196"/>
                </a:lnTo>
                <a:lnTo>
                  <a:pt x="1920" y="92156"/>
                </a:lnTo>
                <a:lnTo>
                  <a:pt x="960" y="92156"/>
                </a:lnTo>
                <a:lnTo>
                  <a:pt x="960" y="95036"/>
                </a:lnTo>
                <a:lnTo>
                  <a:pt x="0" y="95981"/>
                </a:lnTo>
                <a:lnTo>
                  <a:pt x="0" y="101757"/>
                </a:lnTo>
                <a:lnTo>
                  <a:pt x="960" y="1027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5" name="object 375"/>
          <p:cNvSpPr/>
          <p:nvPr/>
        </p:nvSpPr>
        <p:spPr>
          <a:xfrm>
            <a:off x="4055150" y="6246586"/>
            <a:ext cx="69113" cy="142082"/>
          </a:xfrm>
          <a:custGeom>
            <a:avLst/>
            <a:gdLst/>
            <a:ahLst/>
            <a:cxnLst/>
            <a:rect l="l" t="t" r="r" b="b"/>
            <a:pathLst>
              <a:path w="69113" h="142082">
                <a:moveTo>
                  <a:pt x="960" y="43190"/>
                </a:moveTo>
                <a:lnTo>
                  <a:pt x="1920" y="44165"/>
                </a:lnTo>
                <a:lnTo>
                  <a:pt x="2880" y="45110"/>
                </a:lnTo>
                <a:lnTo>
                  <a:pt x="18242" y="45110"/>
                </a:lnTo>
                <a:lnTo>
                  <a:pt x="18242" y="112318"/>
                </a:lnTo>
                <a:lnTo>
                  <a:pt x="19202" y="118079"/>
                </a:lnTo>
                <a:lnTo>
                  <a:pt x="20162" y="121904"/>
                </a:lnTo>
                <a:lnTo>
                  <a:pt x="21122" y="126720"/>
                </a:lnTo>
                <a:lnTo>
                  <a:pt x="23042" y="130561"/>
                </a:lnTo>
                <a:lnTo>
                  <a:pt x="25923" y="133426"/>
                </a:lnTo>
                <a:lnTo>
                  <a:pt x="27843" y="136306"/>
                </a:lnTo>
                <a:lnTo>
                  <a:pt x="31683" y="138242"/>
                </a:lnTo>
                <a:lnTo>
                  <a:pt x="35524" y="140147"/>
                </a:lnTo>
                <a:lnTo>
                  <a:pt x="39364" y="141107"/>
                </a:lnTo>
                <a:lnTo>
                  <a:pt x="44165" y="142082"/>
                </a:lnTo>
                <a:lnTo>
                  <a:pt x="54726" y="142082"/>
                </a:lnTo>
                <a:lnTo>
                  <a:pt x="56647" y="141107"/>
                </a:lnTo>
                <a:lnTo>
                  <a:pt x="59527" y="141107"/>
                </a:lnTo>
                <a:lnTo>
                  <a:pt x="61447" y="140147"/>
                </a:lnTo>
                <a:lnTo>
                  <a:pt x="63367" y="140147"/>
                </a:lnTo>
                <a:lnTo>
                  <a:pt x="64328" y="139186"/>
                </a:lnTo>
                <a:lnTo>
                  <a:pt x="65288" y="139186"/>
                </a:lnTo>
                <a:lnTo>
                  <a:pt x="66233" y="138242"/>
                </a:lnTo>
                <a:lnTo>
                  <a:pt x="67208" y="138242"/>
                </a:lnTo>
                <a:lnTo>
                  <a:pt x="68168" y="137266"/>
                </a:lnTo>
                <a:lnTo>
                  <a:pt x="68168" y="134401"/>
                </a:lnTo>
                <a:lnTo>
                  <a:pt x="69113" y="133426"/>
                </a:lnTo>
                <a:lnTo>
                  <a:pt x="69113" y="125745"/>
                </a:lnTo>
                <a:lnTo>
                  <a:pt x="68168" y="124800"/>
                </a:lnTo>
                <a:lnTo>
                  <a:pt x="68168" y="122880"/>
                </a:lnTo>
                <a:lnTo>
                  <a:pt x="67208" y="122880"/>
                </a:lnTo>
                <a:lnTo>
                  <a:pt x="66233" y="121904"/>
                </a:lnTo>
                <a:lnTo>
                  <a:pt x="65288" y="121904"/>
                </a:lnTo>
                <a:lnTo>
                  <a:pt x="64328" y="122880"/>
                </a:lnTo>
                <a:lnTo>
                  <a:pt x="63367" y="122880"/>
                </a:lnTo>
                <a:lnTo>
                  <a:pt x="62392" y="123840"/>
                </a:lnTo>
                <a:lnTo>
                  <a:pt x="61447" y="123840"/>
                </a:lnTo>
                <a:lnTo>
                  <a:pt x="60487" y="124800"/>
                </a:lnTo>
                <a:lnTo>
                  <a:pt x="57607" y="124800"/>
                </a:lnTo>
                <a:lnTo>
                  <a:pt x="55671" y="125745"/>
                </a:lnTo>
                <a:lnTo>
                  <a:pt x="47045" y="125745"/>
                </a:lnTo>
                <a:lnTo>
                  <a:pt x="43205" y="123840"/>
                </a:lnTo>
                <a:lnTo>
                  <a:pt x="41285" y="119999"/>
                </a:lnTo>
                <a:lnTo>
                  <a:pt x="39364" y="116159"/>
                </a:lnTo>
                <a:lnTo>
                  <a:pt x="37444" y="110398"/>
                </a:lnTo>
                <a:lnTo>
                  <a:pt x="37444" y="45110"/>
                </a:lnTo>
                <a:lnTo>
                  <a:pt x="66233" y="45110"/>
                </a:lnTo>
                <a:lnTo>
                  <a:pt x="67208" y="44165"/>
                </a:lnTo>
                <a:lnTo>
                  <a:pt x="68168" y="43190"/>
                </a:lnTo>
                <a:lnTo>
                  <a:pt x="68168" y="41269"/>
                </a:lnTo>
                <a:lnTo>
                  <a:pt x="69113" y="39349"/>
                </a:lnTo>
                <a:lnTo>
                  <a:pt x="69113" y="32644"/>
                </a:lnTo>
                <a:lnTo>
                  <a:pt x="68168" y="31668"/>
                </a:lnTo>
                <a:lnTo>
                  <a:pt x="68168" y="30708"/>
                </a:lnTo>
                <a:lnTo>
                  <a:pt x="67208" y="29763"/>
                </a:lnTo>
                <a:lnTo>
                  <a:pt x="66233" y="28803"/>
                </a:lnTo>
                <a:lnTo>
                  <a:pt x="37444" y="28803"/>
                </a:lnTo>
                <a:lnTo>
                  <a:pt x="37444" y="1920"/>
                </a:lnTo>
                <a:lnTo>
                  <a:pt x="36484" y="960"/>
                </a:lnTo>
                <a:lnTo>
                  <a:pt x="35524" y="960"/>
                </a:lnTo>
                <a:lnTo>
                  <a:pt x="35524" y="0"/>
                </a:lnTo>
                <a:lnTo>
                  <a:pt x="21122" y="0"/>
                </a:lnTo>
                <a:lnTo>
                  <a:pt x="20162" y="960"/>
                </a:lnTo>
                <a:lnTo>
                  <a:pt x="19202" y="960"/>
                </a:lnTo>
                <a:lnTo>
                  <a:pt x="19202" y="1920"/>
                </a:lnTo>
                <a:lnTo>
                  <a:pt x="18242" y="2880"/>
                </a:lnTo>
                <a:lnTo>
                  <a:pt x="18242" y="28803"/>
                </a:lnTo>
                <a:lnTo>
                  <a:pt x="1920" y="28803"/>
                </a:lnTo>
                <a:lnTo>
                  <a:pt x="1920" y="29763"/>
                </a:lnTo>
                <a:lnTo>
                  <a:pt x="960" y="29763"/>
                </a:lnTo>
                <a:lnTo>
                  <a:pt x="960" y="30708"/>
                </a:lnTo>
                <a:lnTo>
                  <a:pt x="0" y="31668"/>
                </a:lnTo>
                <a:lnTo>
                  <a:pt x="0" y="41269"/>
                </a:lnTo>
                <a:lnTo>
                  <a:pt x="960" y="4319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6" name="object 376"/>
          <p:cNvSpPr/>
          <p:nvPr/>
        </p:nvSpPr>
        <p:spPr>
          <a:xfrm>
            <a:off x="4167469" y="6359865"/>
            <a:ext cx="15361" cy="28803"/>
          </a:xfrm>
          <a:custGeom>
            <a:avLst/>
            <a:gdLst/>
            <a:ahLst/>
            <a:cxnLst/>
            <a:rect l="l" t="t" r="r" b="b"/>
            <a:pathLst>
              <a:path w="15361" h="28803">
                <a:moveTo>
                  <a:pt x="9601" y="9601"/>
                </a:moveTo>
                <a:lnTo>
                  <a:pt x="5760" y="6720"/>
                </a:lnTo>
                <a:lnTo>
                  <a:pt x="1920" y="3840"/>
                </a:lnTo>
                <a:lnTo>
                  <a:pt x="0" y="0"/>
                </a:lnTo>
                <a:lnTo>
                  <a:pt x="1920" y="24963"/>
                </a:lnTo>
                <a:lnTo>
                  <a:pt x="8641" y="27828"/>
                </a:lnTo>
                <a:lnTo>
                  <a:pt x="15361" y="28803"/>
                </a:lnTo>
                <a:lnTo>
                  <a:pt x="14401" y="11521"/>
                </a:lnTo>
                <a:lnTo>
                  <a:pt x="9601" y="96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7" name="object 377"/>
          <p:cNvSpPr/>
          <p:nvPr/>
        </p:nvSpPr>
        <p:spPr>
          <a:xfrm>
            <a:off x="4140586" y="6272509"/>
            <a:ext cx="105597" cy="116159"/>
          </a:xfrm>
          <a:custGeom>
            <a:avLst/>
            <a:gdLst/>
            <a:ahLst/>
            <a:cxnLst/>
            <a:rect l="l" t="t" r="r" b="b"/>
            <a:pathLst>
              <a:path w="105597" h="116159">
                <a:moveTo>
                  <a:pt x="0" y="59512"/>
                </a:moveTo>
                <a:lnTo>
                  <a:pt x="0" y="68153"/>
                </a:lnTo>
                <a:lnTo>
                  <a:pt x="960" y="75834"/>
                </a:lnTo>
                <a:lnTo>
                  <a:pt x="2880" y="83515"/>
                </a:lnTo>
                <a:lnTo>
                  <a:pt x="4800" y="90236"/>
                </a:lnTo>
                <a:lnTo>
                  <a:pt x="8641" y="95981"/>
                </a:lnTo>
                <a:lnTo>
                  <a:pt x="12481" y="101757"/>
                </a:lnTo>
                <a:lnTo>
                  <a:pt x="16322" y="106542"/>
                </a:lnTo>
                <a:lnTo>
                  <a:pt x="22082" y="110383"/>
                </a:lnTo>
                <a:lnTo>
                  <a:pt x="28803" y="112318"/>
                </a:lnTo>
                <a:lnTo>
                  <a:pt x="26883" y="87355"/>
                </a:lnTo>
                <a:lnTo>
                  <a:pt x="24002" y="83515"/>
                </a:lnTo>
                <a:lnTo>
                  <a:pt x="22082" y="79674"/>
                </a:lnTo>
                <a:lnTo>
                  <a:pt x="21122" y="74874"/>
                </a:lnTo>
                <a:lnTo>
                  <a:pt x="20162" y="69113"/>
                </a:lnTo>
                <a:lnTo>
                  <a:pt x="20162" y="51831"/>
                </a:lnTo>
                <a:lnTo>
                  <a:pt x="21122" y="46070"/>
                </a:lnTo>
                <a:lnTo>
                  <a:pt x="22082" y="41269"/>
                </a:lnTo>
                <a:lnTo>
                  <a:pt x="23042" y="36469"/>
                </a:lnTo>
                <a:lnTo>
                  <a:pt x="24963" y="31668"/>
                </a:lnTo>
                <a:lnTo>
                  <a:pt x="27843" y="28788"/>
                </a:lnTo>
                <a:lnTo>
                  <a:pt x="30723" y="24947"/>
                </a:lnTo>
                <a:lnTo>
                  <a:pt x="33604" y="22067"/>
                </a:lnTo>
                <a:lnTo>
                  <a:pt x="38404" y="19187"/>
                </a:lnTo>
                <a:lnTo>
                  <a:pt x="42245" y="17266"/>
                </a:lnTo>
                <a:lnTo>
                  <a:pt x="47045" y="16306"/>
                </a:lnTo>
                <a:lnTo>
                  <a:pt x="58567" y="16306"/>
                </a:lnTo>
                <a:lnTo>
                  <a:pt x="64328" y="18242"/>
                </a:lnTo>
                <a:lnTo>
                  <a:pt x="68153" y="20147"/>
                </a:lnTo>
                <a:lnTo>
                  <a:pt x="72009" y="22067"/>
                </a:lnTo>
                <a:lnTo>
                  <a:pt x="75849" y="24947"/>
                </a:lnTo>
                <a:lnTo>
                  <a:pt x="77769" y="28788"/>
                </a:lnTo>
                <a:lnTo>
                  <a:pt x="80650" y="32628"/>
                </a:lnTo>
                <a:lnTo>
                  <a:pt x="82555" y="37429"/>
                </a:lnTo>
                <a:lnTo>
                  <a:pt x="83530" y="42230"/>
                </a:lnTo>
                <a:lnTo>
                  <a:pt x="84490" y="47990"/>
                </a:lnTo>
                <a:lnTo>
                  <a:pt x="84490" y="70073"/>
                </a:lnTo>
                <a:lnTo>
                  <a:pt x="83530" y="75834"/>
                </a:lnTo>
                <a:lnTo>
                  <a:pt x="81594" y="80634"/>
                </a:lnTo>
                <a:lnTo>
                  <a:pt x="79689" y="84475"/>
                </a:lnTo>
                <a:lnTo>
                  <a:pt x="76809" y="88315"/>
                </a:lnTo>
                <a:lnTo>
                  <a:pt x="74874" y="92156"/>
                </a:lnTo>
                <a:lnTo>
                  <a:pt x="71048" y="95036"/>
                </a:lnTo>
                <a:lnTo>
                  <a:pt x="67208" y="96956"/>
                </a:lnTo>
                <a:lnTo>
                  <a:pt x="62407" y="98877"/>
                </a:lnTo>
                <a:lnTo>
                  <a:pt x="57607" y="99822"/>
                </a:lnTo>
                <a:lnTo>
                  <a:pt x="46085" y="99822"/>
                </a:lnTo>
                <a:lnTo>
                  <a:pt x="41285" y="98877"/>
                </a:lnTo>
                <a:lnTo>
                  <a:pt x="42245" y="116159"/>
                </a:lnTo>
                <a:lnTo>
                  <a:pt x="60487" y="116159"/>
                </a:lnTo>
                <a:lnTo>
                  <a:pt x="68153" y="115183"/>
                </a:lnTo>
                <a:lnTo>
                  <a:pt x="74874" y="112318"/>
                </a:lnTo>
                <a:lnTo>
                  <a:pt x="81594" y="109423"/>
                </a:lnTo>
                <a:lnTo>
                  <a:pt x="87370" y="104637"/>
                </a:lnTo>
                <a:lnTo>
                  <a:pt x="92156" y="99822"/>
                </a:lnTo>
                <a:lnTo>
                  <a:pt x="95996" y="94076"/>
                </a:lnTo>
                <a:lnTo>
                  <a:pt x="99837" y="88315"/>
                </a:lnTo>
                <a:lnTo>
                  <a:pt x="101757" y="80634"/>
                </a:lnTo>
                <a:lnTo>
                  <a:pt x="104637" y="73913"/>
                </a:lnTo>
                <a:lnTo>
                  <a:pt x="105597" y="66233"/>
                </a:lnTo>
                <a:lnTo>
                  <a:pt x="105597" y="47990"/>
                </a:lnTo>
                <a:lnTo>
                  <a:pt x="104637" y="40309"/>
                </a:lnTo>
                <a:lnTo>
                  <a:pt x="101757" y="33588"/>
                </a:lnTo>
                <a:lnTo>
                  <a:pt x="99837" y="26868"/>
                </a:lnTo>
                <a:lnTo>
                  <a:pt x="96956" y="20147"/>
                </a:lnTo>
                <a:lnTo>
                  <a:pt x="92156" y="15346"/>
                </a:lnTo>
                <a:lnTo>
                  <a:pt x="88331" y="10561"/>
                </a:lnTo>
                <a:lnTo>
                  <a:pt x="82555" y="6720"/>
                </a:lnTo>
                <a:lnTo>
                  <a:pt x="75849" y="3840"/>
                </a:lnTo>
                <a:lnTo>
                  <a:pt x="70088" y="1904"/>
                </a:lnTo>
                <a:lnTo>
                  <a:pt x="62407" y="0"/>
                </a:lnTo>
                <a:lnTo>
                  <a:pt x="44165" y="0"/>
                </a:lnTo>
                <a:lnTo>
                  <a:pt x="36484" y="1904"/>
                </a:lnTo>
                <a:lnTo>
                  <a:pt x="29763" y="4785"/>
                </a:lnTo>
                <a:lnTo>
                  <a:pt x="23042" y="7680"/>
                </a:lnTo>
                <a:lnTo>
                  <a:pt x="17282" y="11506"/>
                </a:lnTo>
                <a:lnTo>
                  <a:pt x="13441" y="17266"/>
                </a:lnTo>
                <a:lnTo>
                  <a:pt x="8641" y="22067"/>
                </a:lnTo>
                <a:lnTo>
                  <a:pt x="4800" y="28788"/>
                </a:lnTo>
                <a:lnTo>
                  <a:pt x="2880" y="35509"/>
                </a:lnTo>
                <a:lnTo>
                  <a:pt x="960" y="43190"/>
                </a:lnTo>
                <a:lnTo>
                  <a:pt x="0" y="50871"/>
                </a:lnTo>
                <a:lnTo>
                  <a:pt x="0" y="5951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8" name="object 378"/>
          <p:cNvSpPr/>
          <p:nvPr/>
        </p:nvSpPr>
        <p:spPr>
          <a:xfrm>
            <a:off x="4278828" y="6279230"/>
            <a:ext cx="24003" cy="26868"/>
          </a:xfrm>
          <a:custGeom>
            <a:avLst/>
            <a:gdLst/>
            <a:ahLst/>
            <a:cxnLst/>
            <a:rect l="l" t="t" r="r" b="b"/>
            <a:pathLst>
              <a:path w="24003" h="26868">
                <a:moveTo>
                  <a:pt x="0" y="5745"/>
                </a:moveTo>
                <a:lnTo>
                  <a:pt x="0" y="20147"/>
                </a:lnTo>
                <a:lnTo>
                  <a:pt x="960" y="22067"/>
                </a:lnTo>
                <a:lnTo>
                  <a:pt x="960" y="23027"/>
                </a:lnTo>
                <a:lnTo>
                  <a:pt x="1920" y="23987"/>
                </a:lnTo>
                <a:lnTo>
                  <a:pt x="2880" y="24947"/>
                </a:lnTo>
                <a:lnTo>
                  <a:pt x="3840" y="25907"/>
                </a:lnTo>
                <a:lnTo>
                  <a:pt x="5760" y="26868"/>
                </a:lnTo>
                <a:lnTo>
                  <a:pt x="18242" y="26868"/>
                </a:lnTo>
                <a:lnTo>
                  <a:pt x="19202" y="25907"/>
                </a:lnTo>
                <a:lnTo>
                  <a:pt x="21122" y="24947"/>
                </a:lnTo>
                <a:lnTo>
                  <a:pt x="22082" y="23987"/>
                </a:lnTo>
                <a:lnTo>
                  <a:pt x="23042" y="23027"/>
                </a:lnTo>
                <a:lnTo>
                  <a:pt x="23042" y="22067"/>
                </a:lnTo>
                <a:lnTo>
                  <a:pt x="24003" y="20147"/>
                </a:lnTo>
                <a:lnTo>
                  <a:pt x="24003" y="6705"/>
                </a:lnTo>
                <a:lnTo>
                  <a:pt x="23042" y="4785"/>
                </a:lnTo>
                <a:lnTo>
                  <a:pt x="23042" y="3840"/>
                </a:lnTo>
                <a:lnTo>
                  <a:pt x="22082" y="2865"/>
                </a:lnTo>
                <a:lnTo>
                  <a:pt x="21122" y="1904"/>
                </a:lnTo>
                <a:lnTo>
                  <a:pt x="19202" y="960"/>
                </a:lnTo>
                <a:lnTo>
                  <a:pt x="18242" y="960"/>
                </a:lnTo>
                <a:lnTo>
                  <a:pt x="16322" y="0"/>
                </a:lnTo>
                <a:lnTo>
                  <a:pt x="7680" y="0"/>
                </a:lnTo>
                <a:lnTo>
                  <a:pt x="5760" y="960"/>
                </a:lnTo>
                <a:lnTo>
                  <a:pt x="3840" y="960"/>
                </a:lnTo>
                <a:lnTo>
                  <a:pt x="2880" y="1904"/>
                </a:lnTo>
                <a:lnTo>
                  <a:pt x="1920" y="2865"/>
                </a:lnTo>
                <a:lnTo>
                  <a:pt x="960" y="3840"/>
                </a:lnTo>
                <a:lnTo>
                  <a:pt x="0" y="574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9" name="object 379"/>
          <p:cNvSpPr/>
          <p:nvPr/>
        </p:nvSpPr>
        <p:spPr>
          <a:xfrm>
            <a:off x="4278828" y="6360825"/>
            <a:ext cx="24003" cy="26868"/>
          </a:xfrm>
          <a:custGeom>
            <a:avLst/>
            <a:gdLst/>
            <a:ahLst/>
            <a:cxnLst/>
            <a:rect l="l" t="t" r="r" b="b"/>
            <a:pathLst>
              <a:path w="24003" h="26868">
                <a:moveTo>
                  <a:pt x="0" y="4785"/>
                </a:moveTo>
                <a:lnTo>
                  <a:pt x="0" y="20162"/>
                </a:lnTo>
                <a:lnTo>
                  <a:pt x="960" y="22067"/>
                </a:lnTo>
                <a:lnTo>
                  <a:pt x="960" y="23027"/>
                </a:lnTo>
                <a:lnTo>
                  <a:pt x="1920" y="24003"/>
                </a:lnTo>
                <a:lnTo>
                  <a:pt x="2880" y="24947"/>
                </a:lnTo>
                <a:lnTo>
                  <a:pt x="3840" y="25908"/>
                </a:lnTo>
                <a:lnTo>
                  <a:pt x="5760" y="25908"/>
                </a:lnTo>
                <a:lnTo>
                  <a:pt x="7680" y="26868"/>
                </a:lnTo>
                <a:lnTo>
                  <a:pt x="16322" y="26868"/>
                </a:lnTo>
                <a:lnTo>
                  <a:pt x="18242" y="25908"/>
                </a:lnTo>
                <a:lnTo>
                  <a:pt x="19202" y="25908"/>
                </a:lnTo>
                <a:lnTo>
                  <a:pt x="21122" y="24947"/>
                </a:lnTo>
                <a:lnTo>
                  <a:pt x="22082" y="24003"/>
                </a:lnTo>
                <a:lnTo>
                  <a:pt x="23042" y="23027"/>
                </a:lnTo>
                <a:lnTo>
                  <a:pt x="23042" y="21107"/>
                </a:lnTo>
                <a:lnTo>
                  <a:pt x="24003" y="20162"/>
                </a:lnTo>
                <a:lnTo>
                  <a:pt x="24003" y="6720"/>
                </a:lnTo>
                <a:lnTo>
                  <a:pt x="23042" y="4785"/>
                </a:lnTo>
                <a:lnTo>
                  <a:pt x="23042" y="3840"/>
                </a:lnTo>
                <a:lnTo>
                  <a:pt x="22082" y="2880"/>
                </a:lnTo>
                <a:lnTo>
                  <a:pt x="21122" y="1920"/>
                </a:lnTo>
                <a:lnTo>
                  <a:pt x="19202" y="944"/>
                </a:lnTo>
                <a:lnTo>
                  <a:pt x="18242" y="944"/>
                </a:lnTo>
                <a:lnTo>
                  <a:pt x="16322" y="0"/>
                </a:lnTo>
                <a:lnTo>
                  <a:pt x="7680" y="0"/>
                </a:lnTo>
                <a:lnTo>
                  <a:pt x="5760" y="944"/>
                </a:lnTo>
                <a:lnTo>
                  <a:pt x="3840" y="944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3840"/>
                </a:lnTo>
                <a:lnTo>
                  <a:pt x="0" y="478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0" name="object 380"/>
          <p:cNvSpPr/>
          <p:nvPr/>
        </p:nvSpPr>
        <p:spPr>
          <a:xfrm>
            <a:off x="1773311" y="6643056"/>
            <a:ext cx="117115" cy="0"/>
          </a:xfrm>
          <a:custGeom>
            <a:avLst/>
            <a:gdLst/>
            <a:ahLst/>
            <a:cxnLst/>
            <a:rect l="l" t="t" r="r" b="b"/>
            <a:pathLst>
              <a:path w="117115" h="0">
                <a:moveTo>
                  <a:pt x="0" y="0"/>
                </a:moveTo>
                <a:lnTo>
                  <a:pt x="117115" y="0"/>
                </a:lnTo>
              </a:path>
            </a:pathLst>
          </a:custGeom>
          <a:ln w="16629">
            <a:solidFill>
              <a:srgbClr val="58585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1" name="object 381"/>
          <p:cNvSpPr/>
          <p:nvPr/>
        </p:nvSpPr>
        <p:spPr>
          <a:xfrm>
            <a:off x="1952823" y="6563380"/>
            <a:ext cx="96956" cy="136306"/>
          </a:xfrm>
          <a:custGeom>
            <a:avLst/>
            <a:gdLst/>
            <a:ahLst/>
            <a:cxnLst/>
            <a:rect l="l" t="t" r="r" b="b"/>
            <a:pathLst>
              <a:path w="96956" h="136306">
                <a:moveTo>
                  <a:pt x="96956" y="113263"/>
                </a:moveTo>
                <a:lnTo>
                  <a:pt x="95996" y="112303"/>
                </a:lnTo>
                <a:lnTo>
                  <a:pt x="95996" y="108478"/>
                </a:lnTo>
                <a:lnTo>
                  <a:pt x="95036" y="108478"/>
                </a:lnTo>
                <a:lnTo>
                  <a:pt x="95036" y="107518"/>
                </a:lnTo>
                <a:lnTo>
                  <a:pt x="93116" y="107518"/>
                </a:lnTo>
                <a:lnTo>
                  <a:pt x="91196" y="108478"/>
                </a:lnTo>
                <a:lnTo>
                  <a:pt x="89275" y="109423"/>
                </a:lnTo>
                <a:lnTo>
                  <a:pt x="87355" y="110383"/>
                </a:lnTo>
                <a:lnTo>
                  <a:pt x="85435" y="112303"/>
                </a:lnTo>
                <a:lnTo>
                  <a:pt x="82555" y="114223"/>
                </a:lnTo>
                <a:lnTo>
                  <a:pt x="79674" y="115199"/>
                </a:lnTo>
                <a:lnTo>
                  <a:pt x="76794" y="117104"/>
                </a:lnTo>
                <a:lnTo>
                  <a:pt x="72953" y="118064"/>
                </a:lnTo>
                <a:lnTo>
                  <a:pt x="69113" y="119984"/>
                </a:lnTo>
                <a:lnTo>
                  <a:pt x="52791" y="119984"/>
                </a:lnTo>
                <a:lnTo>
                  <a:pt x="47030" y="119039"/>
                </a:lnTo>
                <a:lnTo>
                  <a:pt x="42230" y="117104"/>
                </a:lnTo>
                <a:lnTo>
                  <a:pt x="37444" y="114223"/>
                </a:lnTo>
                <a:lnTo>
                  <a:pt x="32628" y="111358"/>
                </a:lnTo>
                <a:lnTo>
                  <a:pt x="29763" y="107518"/>
                </a:lnTo>
                <a:lnTo>
                  <a:pt x="25907" y="102702"/>
                </a:lnTo>
                <a:lnTo>
                  <a:pt x="23042" y="96956"/>
                </a:lnTo>
                <a:lnTo>
                  <a:pt x="22067" y="91196"/>
                </a:lnTo>
                <a:lnTo>
                  <a:pt x="20162" y="84475"/>
                </a:lnTo>
                <a:lnTo>
                  <a:pt x="19202" y="76794"/>
                </a:lnTo>
                <a:lnTo>
                  <a:pt x="19202" y="59512"/>
                </a:lnTo>
                <a:lnTo>
                  <a:pt x="20162" y="52791"/>
                </a:lnTo>
                <a:lnTo>
                  <a:pt x="22067" y="46070"/>
                </a:lnTo>
                <a:lnTo>
                  <a:pt x="24003" y="39349"/>
                </a:lnTo>
                <a:lnTo>
                  <a:pt x="25907" y="33588"/>
                </a:lnTo>
                <a:lnTo>
                  <a:pt x="29763" y="28788"/>
                </a:lnTo>
                <a:lnTo>
                  <a:pt x="33604" y="23987"/>
                </a:lnTo>
                <a:lnTo>
                  <a:pt x="37444" y="21122"/>
                </a:lnTo>
                <a:lnTo>
                  <a:pt x="42230" y="18227"/>
                </a:lnTo>
                <a:lnTo>
                  <a:pt x="47030" y="16306"/>
                </a:lnTo>
                <a:lnTo>
                  <a:pt x="52791" y="15346"/>
                </a:lnTo>
                <a:lnTo>
                  <a:pt x="68153" y="15346"/>
                </a:lnTo>
                <a:lnTo>
                  <a:pt x="71993" y="17282"/>
                </a:lnTo>
                <a:lnTo>
                  <a:pt x="75834" y="18227"/>
                </a:lnTo>
                <a:lnTo>
                  <a:pt x="79674" y="20147"/>
                </a:lnTo>
                <a:lnTo>
                  <a:pt x="81594" y="21122"/>
                </a:lnTo>
                <a:lnTo>
                  <a:pt x="84475" y="23027"/>
                </a:lnTo>
                <a:lnTo>
                  <a:pt x="87355" y="24947"/>
                </a:lnTo>
                <a:lnTo>
                  <a:pt x="88315" y="25907"/>
                </a:lnTo>
                <a:lnTo>
                  <a:pt x="90236" y="26868"/>
                </a:lnTo>
                <a:lnTo>
                  <a:pt x="92156" y="27828"/>
                </a:lnTo>
                <a:lnTo>
                  <a:pt x="94076" y="27828"/>
                </a:lnTo>
                <a:lnTo>
                  <a:pt x="94076" y="26868"/>
                </a:lnTo>
                <a:lnTo>
                  <a:pt x="95036" y="26868"/>
                </a:lnTo>
                <a:lnTo>
                  <a:pt x="95036" y="24947"/>
                </a:lnTo>
                <a:lnTo>
                  <a:pt x="95996" y="23987"/>
                </a:lnTo>
                <a:lnTo>
                  <a:pt x="95996" y="15346"/>
                </a:lnTo>
                <a:lnTo>
                  <a:pt x="95036" y="14386"/>
                </a:lnTo>
                <a:lnTo>
                  <a:pt x="95036" y="12466"/>
                </a:lnTo>
                <a:lnTo>
                  <a:pt x="94076" y="12466"/>
                </a:lnTo>
                <a:lnTo>
                  <a:pt x="94076" y="11506"/>
                </a:lnTo>
                <a:lnTo>
                  <a:pt x="93116" y="10561"/>
                </a:lnTo>
                <a:lnTo>
                  <a:pt x="92156" y="9601"/>
                </a:lnTo>
                <a:lnTo>
                  <a:pt x="90236" y="8625"/>
                </a:lnTo>
                <a:lnTo>
                  <a:pt x="88315" y="7665"/>
                </a:lnTo>
                <a:lnTo>
                  <a:pt x="85435" y="5760"/>
                </a:lnTo>
                <a:lnTo>
                  <a:pt x="82555" y="4785"/>
                </a:lnTo>
                <a:lnTo>
                  <a:pt x="79674" y="3840"/>
                </a:lnTo>
                <a:lnTo>
                  <a:pt x="76794" y="1904"/>
                </a:lnTo>
                <a:lnTo>
                  <a:pt x="72953" y="944"/>
                </a:lnTo>
                <a:lnTo>
                  <a:pt x="70073" y="944"/>
                </a:lnTo>
                <a:lnTo>
                  <a:pt x="66233" y="0"/>
                </a:lnTo>
                <a:lnTo>
                  <a:pt x="49911" y="0"/>
                </a:lnTo>
                <a:lnTo>
                  <a:pt x="41269" y="944"/>
                </a:lnTo>
                <a:lnTo>
                  <a:pt x="34549" y="4785"/>
                </a:lnTo>
                <a:lnTo>
                  <a:pt x="26883" y="7665"/>
                </a:lnTo>
                <a:lnTo>
                  <a:pt x="21107" y="12466"/>
                </a:lnTo>
                <a:lnTo>
                  <a:pt x="16322" y="18227"/>
                </a:lnTo>
                <a:lnTo>
                  <a:pt x="10546" y="23987"/>
                </a:lnTo>
                <a:lnTo>
                  <a:pt x="6720" y="31668"/>
                </a:lnTo>
                <a:lnTo>
                  <a:pt x="3840" y="40309"/>
                </a:lnTo>
                <a:lnTo>
                  <a:pt x="630" y="55816"/>
                </a:lnTo>
                <a:lnTo>
                  <a:pt x="0" y="69113"/>
                </a:lnTo>
                <a:lnTo>
                  <a:pt x="47" y="73373"/>
                </a:lnTo>
                <a:lnTo>
                  <a:pt x="1084" y="86745"/>
                </a:lnTo>
                <a:lnTo>
                  <a:pt x="3840" y="97916"/>
                </a:lnTo>
                <a:lnTo>
                  <a:pt x="6720" y="106542"/>
                </a:lnTo>
                <a:lnTo>
                  <a:pt x="10546" y="113263"/>
                </a:lnTo>
                <a:lnTo>
                  <a:pt x="15361" y="119039"/>
                </a:lnTo>
                <a:lnTo>
                  <a:pt x="20162" y="124785"/>
                </a:lnTo>
                <a:lnTo>
                  <a:pt x="25907" y="128625"/>
                </a:lnTo>
                <a:lnTo>
                  <a:pt x="32628" y="131505"/>
                </a:lnTo>
                <a:lnTo>
                  <a:pt x="40309" y="134386"/>
                </a:lnTo>
                <a:lnTo>
                  <a:pt x="47990" y="136306"/>
                </a:lnTo>
                <a:lnTo>
                  <a:pt x="61432" y="136306"/>
                </a:lnTo>
                <a:lnTo>
                  <a:pt x="66233" y="135346"/>
                </a:lnTo>
                <a:lnTo>
                  <a:pt x="70073" y="134386"/>
                </a:lnTo>
                <a:lnTo>
                  <a:pt x="74874" y="133426"/>
                </a:lnTo>
                <a:lnTo>
                  <a:pt x="77754" y="132466"/>
                </a:lnTo>
                <a:lnTo>
                  <a:pt x="81594" y="131505"/>
                </a:lnTo>
                <a:lnTo>
                  <a:pt x="84475" y="129585"/>
                </a:lnTo>
                <a:lnTo>
                  <a:pt x="87355" y="128625"/>
                </a:lnTo>
                <a:lnTo>
                  <a:pt x="89275" y="126705"/>
                </a:lnTo>
                <a:lnTo>
                  <a:pt x="92156" y="125745"/>
                </a:lnTo>
                <a:lnTo>
                  <a:pt x="93116" y="124785"/>
                </a:lnTo>
                <a:lnTo>
                  <a:pt x="94076" y="123825"/>
                </a:lnTo>
                <a:lnTo>
                  <a:pt x="95036" y="122864"/>
                </a:lnTo>
                <a:lnTo>
                  <a:pt x="95036" y="121904"/>
                </a:lnTo>
                <a:lnTo>
                  <a:pt x="95996" y="121904"/>
                </a:lnTo>
                <a:lnTo>
                  <a:pt x="95996" y="118064"/>
                </a:lnTo>
                <a:lnTo>
                  <a:pt x="96956" y="117104"/>
                </a:lnTo>
                <a:lnTo>
                  <a:pt x="96956" y="1132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2" name="object 382"/>
          <p:cNvSpPr/>
          <p:nvPr/>
        </p:nvSpPr>
        <p:spPr>
          <a:xfrm>
            <a:off x="2064181" y="6607530"/>
            <a:ext cx="20162" cy="86395"/>
          </a:xfrm>
          <a:custGeom>
            <a:avLst/>
            <a:gdLst/>
            <a:ahLst/>
            <a:cxnLst/>
            <a:rect l="l" t="t" r="r" b="b"/>
            <a:pathLst>
              <a:path w="20162" h="86395">
                <a:moveTo>
                  <a:pt x="0" y="42245"/>
                </a:moveTo>
                <a:lnTo>
                  <a:pt x="0" y="49926"/>
                </a:lnTo>
                <a:lnTo>
                  <a:pt x="944" y="56647"/>
                </a:lnTo>
                <a:lnTo>
                  <a:pt x="2880" y="63367"/>
                </a:lnTo>
                <a:lnTo>
                  <a:pt x="4785" y="69113"/>
                </a:lnTo>
                <a:lnTo>
                  <a:pt x="7665" y="74889"/>
                </a:lnTo>
                <a:lnTo>
                  <a:pt x="11506" y="78714"/>
                </a:lnTo>
                <a:lnTo>
                  <a:pt x="15346" y="83515"/>
                </a:lnTo>
                <a:lnTo>
                  <a:pt x="20162" y="86395"/>
                </a:lnTo>
                <a:lnTo>
                  <a:pt x="20162" y="59527"/>
                </a:lnTo>
                <a:lnTo>
                  <a:pt x="19187" y="55671"/>
                </a:lnTo>
                <a:lnTo>
                  <a:pt x="18227" y="50886"/>
                </a:lnTo>
                <a:lnTo>
                  <a:pt x="15346" y="0"/>
                </a:lnTo>
                <a:lnTo>
                  <a:pt x="11506" y="4800"/>
                </a:lnTo>
                <a:lnTo>
                  <a:pt x="7665" y="9601"/>
                </a:lnTo>
                <a:lnTo>
                  <a:pt x="4785" y="15361"/>
                </a:lnTo>
                <a:lnTo>
                  <a:pt x="2880" y="21122"/>
                </a:lnTo>
                <a:lnTo>
                  <a:pt x="944" y="27843"/>
                </a:lnTo>
                <a:lnTo>
                  <a:pt x="0" y="34564"/>
                </a:lnTo>
                <a:lnTo>
                  <a:pt x="0" y="4224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3" name="object 383"/>
          <p:cNvSpPr/>
          <p:nvPr/>
        </p:nvSpPr>
        <p:spPr>
          <a:xfrm>
            <a:off x="2079528" y="6597929"/>
            <a:ext cx="76809" cy="101757"/>
          </a:xfrm>
          <a:custGeom>
            <a:avLst/>
            <a:gdLst/>
            <a:ahLst/>
            <a:cxnLst/>
            <a:rect l="l" t="t" r="r" b="b"/>
            <a:pathLst>
              <a:path w="76809" h="101757">
                <a:moveTo>
                  <a:pt x="15361" y="100797"/>
                </a:moveTo>
                <a:lnTo>
                  <a:pt x="22082" y="101757"/>
                </a:lnTo>
                <a:lnTo>
                  <a:pt x="37444" y="101757"/>
                </a:lnTo>
                <a:lnTo>
                  <a:pt x="44165" y="99837"/>
                </a:lnTo>
                <a:lnTo>
                  <a:pt x="50886" y="97917"/>
                </a:lnTo>
                <a:lnTo>
                  <a:pt x="56647" y="95036"/>
                </a:lnTo>
                <a:lnTo>
                  <a:pt x="61447" y="91196"/>
                </a:lnTo>
                <a:lnTo>
                  <a:pt x="65288" y="87355"/>
                </a:lnTo>
                <a:lnTo>
                  <a:pt x="69128" y="82555"/>
                </a:lnTo>
                <a:lnTo>
                  <a:pt x="72008" y="76809"/>
                </a:lnTo>
                <a:lnTo>
                  <a:pt x="73929" y="71033"/>
                </a:lnTo>
                <a:lnTo>
                  <a:pt x="76809" y="64312"/>
                </a:lnTo>
                <a:lnTo>
                  <a:pt x="76809" y="42245"/>
                </a:lnTo>
                <a:lnTo>
                  <a:pt x="75849" y="35524"/>
                </a:lnTo>
                <a:lnTo>
                  <a:pt x="73929" y="28803"/>
                </a:lnTo>
                <a:lnTo>
                  <a:pt x="72969" y="23042"/>
                </a:lnTo>
                <a:lnTo>
                  <a:pt x="70088" y="17282"/>
                </a:lnTo>
                <a:lnTo>
                  <a:pt x="66248" y="13441"/>
                </a:lnTo>
                <a:lnTo>
                  <a:pt x="62407" y="8641"/>
                </a:lnTo>
                <a:lnTo>
                  <a:pt x="57607" y="5760"/>
                </a:lnTo>
                <a:lnTo>
                  <a:pt x="51846" y="3840"/>
                </a:lnTo>
                <a:lnTo>
                  <a:pt x="46085" y="960"/>
                </a:lnTo>
                <a:lnTo>
                  <a:pt x="39364" y="0"/>
                </a:lnTo>
                <a:lnTo>
                  <a:pt x="24002" y="0"/>
                </a:lnTo>
                <a:lnTo>
                  <a:pt x="17282" y="960"/>
                </a:lnTo>
                <a:lnTo>
                  <a:pt x="11521" y="3840"/>
                </a:lnTo>
                <a:lnTo>
                  <a:pt x="4815" y="6720"/>
                </a:lnTo>
                <a:lnTo>
                  <a:pt x="0" y="9601"/>
                </a:lnTo>
                <a:lnTo>
                  <a:pt x="2880" y="60487"/>
                </a:lnTo>
                <a:lnTo>
                  <a:pt x="2880" y="40325"/>
                </a:lnTo>
                <a:lnTo>
                  <a:pt x="3840" y="35524"/>
                </a:lnTo>
                <a:lnTo>
                  <a:pt x="5760" y="31683"/>
                </a:lnTo>
                <a:lnTo>
                  <a:pt x="6720" y="27843"/>
                </a:lnTo>
                <a:lnTo>
                  <a:pt x="9601" y="24003"/>
                </a:lnTo>
                <a:lnTo>
                  <a:pt x="11521" y="21122"/>
                </a:lnTo>
                <a:lnTo>
                  <a:pt x="14401" y="18242"/>
                </a:lnTo>
                <a:lnTo>
                  <a:pt x="18242" y="17282"/>
                </a:lnTo>
                <a:lnTo>
                  <a:pt x="22082" y="15361"/>
                </a:lnTo>
                <a:lnTo>
                  <a:pt x="25923" y="14401"/>
                </a:lnTo>
                <a:lnTo>
                  <a:pt x="36484" y="14401"/>
                </a:lnTo>
                <a:lnTo>
                  <a:pt x="41285" y="15361"/>
                </a:lnTo>
                <a:lnTo>
                  <a:pt x="45125" y="17282"/>
                </a:lnTo>
                <a:lnTo>
                  <a:pt x="48006" y="19202"/>
                </a:lnTo>
                <a:lnTo>
                  <a:pt x="50886" y="22082"/>
                </a:lnTo>
                <a:lnTo>
                  <a:pt x="53766" y="24963"/>
                </a:lnTo>
                <a:lnTo>
                  <a:pt x="55686" y="28803"/>
                </a:lnTo>
                <a:lnTo>
                  <a:pt x="56647" y="32644"/>
                </a:lnTo>
                <a:lnTo>
                  <a:pt x="57607" y="36484"/>
                </a:lnTo>
                <a:lnTo>
                  <a:pt x="58567" y="41285"/>
                </a:lnTo>
                <a:lnTo>
                  <a:pt x="59527" y="46085"/>
                </a:lnTo>
                <a:lnTo>
                  <a:pt x="59527" y="56647"/>
                </a:lnTo>
                <a:lnTo>
                  <a:pt x="58567" y="61432"/>
                </a:lnTo>
                <a:lnTo>
                  <a:pt x="57607" y="65272"/>
                </a:lnTo>
                <a:lnTo>
                  <a:pt x="56647" y="70088"/>
                </a:lnTo>
                <a:lnTo>
                  <a:pt x="54726" y="73929"/>
                </a:lnTo>
                <a:lnTo>
                  <a:pt x="52806" y="76809"/>
                </a:lnTo>
                <a:lnTo>
                  <a:pt x="49926" y="80650"/>
                </a:lnTo>
                <a:lnTo>
                  <a:pt x="47045" y="82555"/>
                </a:lnTo>
                <a:lnTo>
                  <a:pt x="43205" y="84490"/>
                </a:lnTo>
                <a:lnTo>
                  <a:pt x="40325" y="86395"/>
                </a:lnTo>
                <a:lnTo>
                  <a:pt x="35524" y="87355"/>
                </a:lnTo>
                <a:lnTo>
                  <a:pt x="24963" y="87355"/>
                </a:lnTo>
                <a:lnTo>
                  <a:pt x="21122" y="86395"/>
                </a:lnTo>
                <a:lnTo>
                  <a:pt x="17282" y="84490"/>
                </a:lnTo>
                <a:lnTo>
                  <a:pt x="13441" y="82555"/>
                </a:lnTo>
                <a:lnTo>
                  <a:pt x="10561" y="79674"/>
                </a:lnTo>
                <a:lnTo>
                  <a:pt x="8656" y="76809"/>
                </a:lnTo>
                <a:lnTo>
                  <a:pt x="5760" y="72969"/>
                </a:lnTo>
                <a:lnTo>
                  <a:pt x="4815" y="69128"/>
                </a:lnTo>
                <a:lnTo>
                  <a:pt x="4815" y="95996"/>
                </a:lnTo>
                <a:lnTo>
                  <a:pt x="9601" y="97917"/>
                </a:lnTo>
                <a:lnTo>
                  <a:pt x="15361" y="10079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4" name="object 384"/>
          <p:cNvSpPr/>
          <p:nvPr/>
        </p:nvSpPr>
        <p:spPr>
          <a:xfrm>
            <a:off x="2181285" y="6597929"/>
            <a:ext cx="79674" cy="99837"/>
          </a:xfrm>
          <a:custGeom>
            <a:avLst/>
            <a:gdLst/>
            <a:ahLst/>
            <a:cxnLst/>
            <a:rect l="l" t="t" r="r" b="b"/>
            <a:pathLst>
              <a:path w="79674" h="99837">
                <a:moveTo>
                  <a:pt x="62407" y="33604"/>
                </a:moveTo>
                <a:lnTo>
                  <a:pt x="63367" y="37444"/>
                </a:lnTo>
                <a:lnTo>
                  <a:pt x="63367" y="98877"/>
                </a:lnTo>
                <a:lnTo>
                  <a:pt x="64328" y="98877"/>
                </a:lnTo>
                <a:lnTo>
                  <a:pt x="65288" y="99837"/>
                </a:lnTo>
                <a:lnTo>
                  <a:pt x="78729" y="99837"/>
                </a:lnTo>
                <a:lnTo>
                  <a:pt x="78729" y="98877"/>
                </a:lnTo>
                <a:lnTo>
                  <a:pt x="79674" y="98877"/>
                </a:lnTo>
                <a:lnTo>
                  <a:pt x="79674" y="28803"/>
                </a:lnTo>
                <a:lnTo>
                  <a:pt x="78729" y="24003"/>
                </a:lnTo>
                <a:lnTo>
                  <a:pt x="76809" y="19202"/>
                </a:lnTo>
                <a:lnTo>
                  <a:pt x="74889" y="15361"/>
                </a:lnTo>
                <a:lnTo>
                  <a:pt x="72969" y="11521"/>
                </a:lnTo>
                <a:lnTo>
                  <a:pt x="70088" y="7680"/>
                </a:lnTo>
                <a:lnTo>
                  <a:pt x="66248" y="4800"/>
                </a:lnTo>
                <a:lnTo>
                  <a:pt x="62407" y="2880"/>
                </a:lnTo>
                <a:lnTo>
                  <a:pt x="58567" y="960"/>
                </a:lnTo>
                <a:lnTo>
                  <a:pt x="52806" y="0"/>
                </a:lnTo>
                <a:lnTo>
                  <a:pt x="41285" y="0"/>
                </a:lnTo>
                <a:lnTo>
                  <a:pt x="36484" y="960"/>
                </a:lnTo>
                <a:lnTo>
                  <a:pt x="30723" y="3840"/>
                </a:lnTo>
                <a:lnTo>
                  <a:pt x="25923" y="6720"/>
                </a:lnTo>
                <a:lnTo>
                  <a:pt x="21122" y="11521"/>
                </a:lnTo>
                <a:lnTo>
                  <a:pt x="15361" y="17282"/>
                </a:lnTo>
                <a:lnTo>
                  <a:pt x="15361" y="2880"/>
                </a:lnTo>
                <a:lnTo>
                  <a:pt x="14401" y="2880"/>
                </a:lnTo>
                <a:lnTo>
                  <a:pt x="14401" y="1920"/>
                </a:lnTo>
                <a:lnTo>
                  <a:pt x="11521" y="1920"/>
                </a:lnTo>
                <a:lnTo>
                  <a:pt x="10561" y="960"/>
                </a:lnTo>
                <a:lnTo>
                  <a:pt x="6720" y="960"/>
                </a:lnTo>
                <a:lnTo>
                  <a:pt x="4815" y="1920"/>
                </a:lnTo>
                <a:lnTo>
                  <a:pt x="1920" y="1920"/>
                </a:lnTo>
                <a:lnTo>
                  <a:pt x="975" y="2880"/>
                </a:lnTo>
                <a:lnTo>
                  <a:pt x="0" y="3840"/>
                </a:lnTo>
                <a:lnTo>
                  <a:pt x="0" y="97917"/>
                </a:lnTo>
                <a:lnTo>
                  <a:pt x="975" y="98877"/>
                </a:lnTo>
                <a:lnTo>
                  <a:pt x="1920" y="99837"/>
                </a:lnTo>
                <a:lnTo>
                  <a:pt x="15361" y="99837"/>
                </a:lnTo>
                <a:lnTo>
                  <a:pt x="16322" y="98877"/>
                </a:lnTo>
                <a:lnTo>
                  <a:pt x="17282" y="98877"/>
                </a:lnTo>
                <a:lnTo>
                  <a:pt x="17282" y="32644"/>
                </a:lnTo>
                <a:lnTo>
                  <a:pt x="22082" y="26883"/>
                </a:lnTo>
                <a:lnTo>
                  <a:pt x="26883" y="22082"/>
                </a:lnTo>
                <a:lnTo>
                  <a:pt x="30723" y="19202"/>
                </a:lnTo>
                <a:lnTo>
                  <a:pt x="34564" y="16322"/>
                </a:lnTo>
                <a:lnTo>
                  <a:pt x="39364" y="14401"/>
                </a:lnTo>
                <a:lnTo>
                  <a:pt x="47045" y="14401"/>
                </a:lnTo>
                <a:lnTo>
                  <a:pt x="49926" y="15361"/>
                </a:lnTo>
                <a:lnTo>
                  <a:pt x="51846" y="16322"/>
                </a:lnTo>
                <a:lnTo>
                  <a:pt x="54726" y="17282"/>
                </a:lnTo>
                <a:lnTo>
                  <a:pt x="56647" y="19202"/>
                </a:lnTo>
                <a:lnTo>
                  <a:pt x="58567" y="22082"/>
                </a:lnTo>
                <a:lnTo>
                  <a:pt x="59527" y="24003"/>
                </a:lnTo>
                <a:lnTo>
                  <a:pt x="61447" y="26883"/>
                </a:lnTo>
                <a:lnTo>
                  <a:pt x="61447" y="29763"/>
                </a:lnTo>
                <a:lnTo>
                  <a:pt x="62407" y="3360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5" name="object 385"/>
          <p:cNvSpPr/>
          <p:nvPr/>
        </p:nvSpPr>
        <p:spPr>
          <a:xfrm>
            <a:off x="2276322" y="6598889"/>
            <a:ext cx="88331" cy="98877"/>
          </a:xfrm>
          <a:custGeom>
            <a:avLst/>
            <a:gdLst/>
            <a:ahLst/>
            <a:cxnLst/>
            <a:rect l="l" t="t" r="r" b="b"/>
            <a:pathLst>
              <a:path w="88331" h="98877">
                <a:moveTo>
                  <a:pt x="18242" y="2880"/>
                </a:moveTo>
                <a:lnTo>
                  <a:pt x="17282" y="2880"/>
                </a:lnTo>
                <a:lnTo>
                  <a:pt x="17282" y="1920"/>
                </a:lnTo>
                <a:lnTo>
                  <a:pt x="16322" y="960"/>
                </a:lnTo>
                <a:lnTo>
                  <a:pt x="13441" y="960"/>
                </a:lnTo>
                <a:lnTo>
                  <a:pt x="11521" y="0"/>
                </a:lnTo>
                <a:lnTo>
                  <a:pt x="6720" y="0"/>
                </a:lnTo>
                <a:lnTo>
                  <a:pt x="5760" y="960"/>
                </a:lnTo>
                <a:lnTo>
                  <a:pt x="975" y="960"/>
                </a:lnTo>
                <a:lnTo>
                  <a:pt x="975" y="1920"/>
                </a:lnTo>
                <a:lnTo>
                  <a:pt x="0" y="1920"/>
                </a:lnTo>
                <a:lnTo>
                  <a:pt x="0" y="5760"/>
                </a:lnTo>
                <a:lnTo>
                  <a:pt x="975" y="6720"/>
                </a:lnTo>
                <a:lnTo>
                  <a:pt x="975" y="7680"/>
                </a:lnTo>
                <a:lnTo>
                  <a:pt x="32644" y="95996"/>
                </a:lnTo>
                <a:lnTo>
                  <a:pt x="33604" y="96956"/>
                </a:lnTo>
                <a:lnTo>
                  <a:pt x="34564" y="97916"/>
                </a:lnTo>
                <a:lnTo>
                  <a:pt x="35524" y="98877"/>
                </a:lnTo>
                <a:lnTo>
                  <a:pt x="52806" y="98877"/>
                </a:lnTo>
                <a:lnTo>
                  <a:pt x="53766" y="97916"/>
                </a:lnTo>
                <a:lnTo>
                  <a:pt x="54726" y="97916"/>
                </a:lnTo>
                <a:lnTo>
                  <a:pt x="54726" y="96956"/>
                </a:lnTo>
                <a:lnTo>
                  <a:pt x="55686" y="95996"/>
                </a:lnTo>
                <a:lnTo>
                  <a:pt x="87370" y="7680"/>
                </a:lnTo>
                <a:lnTo>
                  <a:pt x="87370" y="6720"/>
                </a:lnTo>
                <a:lnTo>
                  <a:pt x="88331" y="5760"/>
                </a:lnTo>
                <a:lnTo>
                  <a:pt x="88331" y="2880"/>
                </a:lnTo>
                <a:lnTo>
                  <a:pt x="87370" y="1920"/>
                </a:lnTo>
                <a:lnTo>
                  <a:pt x="87370" y="960"/>
                </a:lnTo>
                <a:lnTo>
                  <a:pt x="84490" y="960"/>
                </a:lnTo>
                <a:lnTo>
                  <a:pt x="83530" y="0"/>
                </a:lnTo>
                <a:lnTo>
                  <a:pt x="78714" y="0"/>
                </a:lnTo>
                <a:lnTo>
                  <a:pt x="76809" y="960"/>
                </a:lnTo>
                <a:lnTo>
                  <a:pt x="72969" y="960"/>
                </a:lnTo>
                <a:lnTo>
                  <a:pt x="72009" y="1920"/>
                </a:lnTo>
                <a:lnTo>
                  <a:pt x="71048" y="2880"/>
                </a:lnTo>
                <a:lnTo>
                  <a:pt x="71048" y="3840"/>
                </a:lnTo>
                <a:lnTo>
                  <a:pt x="45125" y="79689"/>
                </a:lnTo>
                <a:lnTo>
                  <a:pt x="45125" y="81594"/>
                </a:lnTo>
                <a:lnTo>
                  <a:pt x="44165" y="79689"/>
                </a:lnTo>
                <a:lnTo>
                  <a:pt x="18242" y="3840"/>
                </a:lnTo>
                <a:lnTo>
                  <a:pt x="18242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6" name="object 386"/>
          <p:cNvSpPr/>
          <p:nvPr/>
        </p:nvSpPr>
        <p:spPr>
          <a:xfrm>
            <a:off x="2375214" y="6601769"/>
            <a:ext cx="81579" cy="97917"/>
          </a:xfrm>
          <a:custGeom>
            <a:avLst/>
            <a:gdLst/>
            <a:ahLst/>
            <a:cxnLst/>
            <a:rect l="l" t="t" r="r" b="b"/>
            <a:pathLst>
              <a:path w="81579" h="97917">
                <a:moveTo>
                  <a:pt x="21107" y="1920"/>
                </a:moveTo>
                <a:lnTo>
                  <a:pt x="16306" y="5760"/>
                </a:lnTo>
                <a:lnTo>
                  <a:pt x="12466" y="9601"/>
                </a:lnTo>
                <a:lnTo>
                  <a:pt x="8625" y="14401"/>
                </a:lnTo>
                <a:lnTo>
                  <a:pt x="5745" y="19202"/>
                </a:lnTo>
                <a:lnTo>
                  <a:pt x="2865" y="25923"/>
                </a:lnTo>
                <a:lnTo>
                  <a:pt x="944" y="32644"/>
                </a:lnTo>
                <a:lnTo>
                  <a:pt x="0" y="39364"/>
                </a:lnTo>
                <a:lnTo>
                  <a:pt x="0" y="55686"/>
                </a:lnTo>
                <a:lnTo>
                  <a:pt x="944" y="63367"/>
                </a:lnTo>
                <a:lnTo>
                  <a:pt x="2865" y="69128"/>
                </a:lnTo>
                <a:lnTo>
                  <a:pt x="4785" y="75834"/>
                </a:lnTo>
                <a:lnTo>
                  <a:pt x="7665" y="80650"/>
                </a:lnTo>
                <a:lnTo>
                  <a:pt x="12466" y="85435"/>
                </a:lnTo>
                <a:lnTo>
                  <a:pt x="16306" y="89275"/>
                </a:lnTo>
                <a:lnTo>
                  <a:pt x="21107" y="92156"/>
                </a:lnTo>
                <a:lnTo>
                  <a:pt x="26868" y="95036"/>
                </a:lnTo>
                <a:lnTo>
                  <a:pt x="32628" y="96956"/>
                </a:lnTo>
                <a:lnTo>
                  <a:pt x="39349" y="97917"/>
                </a:lnTo>
                <a:lnTo>
                  <a:pt x="50871" y="97917"/>
                </a:lnTo>
                <a:lnTo>
                  <a:pt x="54711" y="96956"/>
                </a:lnTo>
                <a:lnTo>
                  <a:pt x="58552" y="96956"/>
                </a:lnTo>
                <a:lnTo>
                  <a:pt x="62392" y="95996"/>
                </a:lnTo>
                <a:lnTo>
                  <a:pt x="66233" y="95036"/>
                </a:lnTo>
                <a:lnTo>
                  <a:pt x="69113" y="95036"/>
                </a:lnTo>
                <a:lnTo>
                  <a:pt x="71993" y="94076"/>
                </a:lnTo>
                <a:lnTo>
                  <a:pt x="74874" y="93116"/>
                </a:lnTo>
                <a:lnTo>
                  <a:pt x="76794" y="92156"/>
                </a:lnTo>
                <a:lnTo>
                  <a:pt x="78714" y="91196"/>
                </a:lnTo>
                <a:lnTo>
                  <a:pt x="79674" y="90236"/>
                </a:lnTo>
                <a:lnTo>
                  <a:pt x="80634" y="89275"/>
                </a:lnTo>
                <a:lnTo>
                  <a:pt x="80634" y="88315"/>
                </a:lnTo>
                <a:lnTo>
                  <a:pt x="81579" y="88315"/>
                </a:lnTo>
                <a:lnTo>
                  <a:pt x="81579" y="78714"/>
                </a:lnTo>
                <a:lnTo>
                  <a:pt x="80634" y="78714"/>
                </a:lnTo>
                <a:lnTo>
                  <a:pt x="80634" y="77754"/>
                </a:lnTo>
                <a:lnTo>
                  <a:pt x="79674" y="77754"/>
                </a:lnTo>
                <a:lnTo>
                  <a:pt x="79674" y="76809"/>
                </a:lnTo>
                <a:lnTo>
                  <a:pt x="77739" y="76809"/>
                </a:lnTo>
                <a:lnTo>
                  <a:pt x="76794" y="77754"/>
                </a:lnTo>
                <a:lnTo>
                  <a:pt x="74874" y="77754"/>
                </a:lnTo>
                <a:lnTo>
                  <a:pt x="72953" y="78714"/>
                </a:lnTo>
                <a:lnTo>
                  <a:pt x="71033" y="79674"/>
                </a:lnTo>
                <a:lnTo>
                  <a:pt x="69113" y="80650"/>
                </a:lnTo>
                <a:lnTo>
                  <a:pt x="66233" y="81594"/>
                </a:lnTo>
                <a:lnTo>
                  <a:pt x="63352" y="82555"/>
                </a:lnTo>
                <a:lnTo>
                  <a:pt x="60472" y="82555"/>
                </a:lnTo>
                <a:lnTo>
                  <a:pt x="56631" y="83515"/>
                </a:lnTo>
                <a:lnTo>
                  <a:pt x="38389" y="83515"/>
                </a:lnTo>
                <a:lnTo>
                  <a:pt x="34549" y="81594"/>
                </a:lnTo>
                <a:lnTo>
                  <a:pt x="30708" y="79674"/>
                </a:lnTo>
                <a:lnTo>
                  <a:pt x="26868" y="77754"/>
                </a:lnTo>
                <a:lnTo>
                  <a:pt x="24947" y="74874"/>
                </a:lnTo>
                <a:lnTo>
                  <a:pt x="22067" y="71993"/>
                </a:lnTo>
                <a:lnTo>
                  <a:pt x="21107" y="68153"/>
                </a:lnTo>
                <a:lnTo>
                  <a:pt x="19187" y="64312"/>
                </a:lnTo>
                <a:lnTo>
                  <a:pt x="18227" y="60472"/>
                </a:lnTo>
                <a:lnTo>
                  <a:pt x="18227" y="34564"/>
                </a:lnTo>
                <a:lnTo>
                  <a:pt x="19187" y="30723"/>
                </a:lnTo>
                <a:lnTo>
                  <a:pt x="20147" y="26883"/>
                </a:lnTo>
                <a:lnTo>
                  <a:pt x="21107" y="24003"/>
                </a:lnTo>
                <a:lnTo>
                  <a:pt x="23027" y="20162"/>
                </a:lnTo>
                <a:lnTo>
                  <a:pt x="25907" y="0"/>
                </a:lnTo>
                <a:lnTo>
                  <a:pt x="21107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7" name="object 387"/>
          <p:cNvSpPr/>
          <p:nvPr/>
        </p:nvSpPr>
        <p:spPr>
          <a:xfrm>
            <a:off x="2393441" y="6597929"/>
            <a:ext cx="67193" cy="64312"/>
          </a:xfrm>
          <a:custGeom>
            <a:avLst/>
            <a:gdLst/>
            <a:ahLst/>
            <a:cxnLst/>
            <a:rect l="l" t="t" r="r" b="b"/>
            <a:pathLst>
              <a:path w="67193" h="64312">
                <a:moveTo>
                  <a:pt x="19202" y="0"/>
                </a:moveTo>
                <a:lnTo>
                  <a:pt x="13441" y="960"/>
                </a:lnTo>
                <a:lnTo>
                  <a:pt x="7680" y="3840"/>
                </a:lnTo>
                <a:lnTo>
                  <a:pt x="4800" y="24003"/>
                </a:lnTo>
                <a:lnTo>
                  <a:pt x="6720" y="22082"/>
                </a:lnTo>
                <a:lnTo>
                  <a:pt x="8641" y="19202"/>
                </a:lnTo>
                <a:lnTo>
                  <a:pt x="11521" y="17282"/>
                </a:lnTo>
                <a:lnTo>
                  <a:pt x="14401" y="15361"/>
                </a:lnTo>
                <a:lnTo>
                  <a:pt x="18242" y="14401"/>
                </a:lnTo>
                <a:lnTo>
                  <a:pt x="22082" y="13441"/>
                </a:lnTo>
                <a:lnTo>
                  <a:pt x="33604" y="13441"/>
                </a:lnTo>
                <a:lnTo>
                  <a:pt x="40325" y="15361"/>
                </a:lnTo>
                <a:lnTo>
                  <a:pt x="44165" y="21122"/>
                </a:lnTo>
                <a:lnTo>
                  <a:pt x="48006" y="25923"/>
                </a:lnTo>
                <a:lnTo>
                  <a:pt x="49926" y="32644"/>
                </a:lnTo>
                <a:lnTo>
                  <a:pt x="49926" y="42245"/>
                </a:lnTo>
                <a:lnTo>
                  <a:pt x="0" y="42245"/>
                </a:lnTo>
                <a:lnTo>
                  <a:pt x="0" y="38404"/>
                </a:lnTo>
                <a:lnTo>
                  <a:pt x="0" y="64312"/>
                </a:lnTo>
                <a:lnTo>
                  <a:pt x="0" y="53751"/>
                </a:lnTo>
                <a:lnTo>
                  <a:pt x="64328" y="53751"/>
                </a:lnTo>
                <a:lnTo>
                  <a:pt x="65288" y="52806"/>
                </a:lnTo>
                <a:lnTo>
                  <a:pt x="66233" y="50886"/>
                </a:lnTo>
                <a:lnTo>
                  <a:pt x="67193" y="49926"/>
                </a:lnTo>
                <a:lnTo>
                  <a:pt x="67193" y="37444"/>
                </a:lnTo>
                <a:lnTo>
                  <a:pt x="66233" y="31683"/>
                </a:lnTo>
                <a:lnTo>
                  <a:pt x="65288" y="26883"/>
                </a:lnTo>
                <a:lnTo>
                  <a:pt x="63352" y="21122"/>
                </a:lnTo>
                <a:lnTo>
                  <a:pt x="60487" y="17282"/>
                </a:lnTo>
                <a:lnTo>
                  <a:pt x="57607" y="12481"/>
                </a:lnTo>
                <a:lnTo>
                  <a:pt x="54726" y="8641"/>
                </a:lnTo>
                <a:lnTo>
                  <a:pt x="49926" y="5760"/>
                </a:lnTo>
                <a:lnTo>
                  <a:pt x="45125" y="3840"/>
                </a:lnTo>
                <a:lnTo>
                  <a:pt x="39364" y="960"/>
                </a:lnTo>
                <a:lnTo>
                  <a:pt x="33604" y="0"/>
                </a:lnTo>
                <a:lnTo>
                  <a:pt x="1920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8" name="object 388"/>
          <p:cNvSpPr/>
          <p:nvPr/>
        </p:nvSpPr>
        <p:spPr>
          <a:xfrm>
            <a:off x="2486558" y="6597929"/>
            <a:ext cx="53766" cy="99837"/>
          </a:xfrm>
          <a:custGeom>
            <a:avLst/>
            <a:gdLst/>
            <a:ahLst/>
            <a:cxnLst/>
            <a:rect l="l" t="t" r="r" b="b"/>
            <a:pathLst>
              <a:path w="53766" h="99837">
                <a:moveTo>
                  <a:pt x="5760" y="99837"/>
                </a:moveTo>
                <a:lnTo>
                  <a:pt x="15361" y="99837"/>
                </a:lnTo>
                <a:lnTo>
                  <a:pt x="15361" y="98877"/>
                </a:lnTo>
                <a:lnTo>
                  <a:pt x="16322" y="98877"/>
                </a:lnTo>
                <a:lnTo>
                  <a:pt x="16322" y="97917"/>
                </a:lnTo>
                <a:lnTo>
                  <a:pt x="17282" y="97917"/>
                </a:lnTo>
                <a:lnTo>
                  <a:pt x="17282" y="36484"/>
                </a:lnTo>
                <a:lnTo>
                  <a:pt x="19202" y="32644"/>
                </a:lnTo>
                <a:lnTo>
                  <a:pt x="21122" y="28803"/>
                </a:lnTo>
                <a:lnTo>
                  <a:pt x="23042" y="26883"/>
                </a:lnTo>
                <a:lnTo>
                  <a:pt x="25923" y="24003"/>
                </a:lnTo>
                <a:lnTo>
                  <a:pt x="27843" y="22082"/>
                </a:lnTo>
                <a:lnTo>
                  <a:pt x="28803" y="20162"/>
                </a:lnTo>
                <a:lnTo>
                  <a:pt x="30723" y="19202"/>
                </a:lnTo>
                <a:lnTo>
                  <a:pt x="32644" y="17282"/>
                </a:lnTo>
                <a:lnTo>
                  <a:pt x="34564" y="17282"/>
                </a:lnTo>
                <a:lnTo>
                  <a:pt x="36484" y="16322"/>
                </a:lnTo>
                <a:lnTo>
                  <a:pt x="45125" y="16322"/>
                </a:lnTo>
                <a:lnTo>
                  <a:pt x="46085" y="17282"/>
                </a:lnTo>
                <a:lnTo>
                  <a:pt x="48006" y="17282"/>
                </a:lnTo>
                <a:lnTo>
                  <a:pt x="48966" y="18242"/>
                </a:lnTo>
                <a:lnTo>
                  <a:pt x="52806" y="18242"/>
                </a:lnTo>
                <a:lnTo>
                  <a:pt x="53766" y="17282"/>
                </a:lnTo>
                <a:lnTo>
                  <a:pt x="53766" y="3840"/>
                </a:lnTo>
                <a:lnTo>
                  <a:pt x="52806" y="2880"/>
                </a:lnTo>
                <a:lnTo>
                  <a:pt x="51846" y="1920"/>
                </a:lnTo>
                <a:lnTo>
                  <a:pt x="50886" y="1920"/>
                </a:lnTo>
                <a:lnTo>
                  <a:pt x="48966" y="960"/>
                </a:lnTo>
                <a:lnTo>
                  <a:pt x="47045" y="960"/>
                </a:lnTo>
                <a:lnTo>
                  <a:pt x="46085" y="0"/>
                </a:lnTo>
                <a:lnTo>
                  <a:pt x="36484" y="0"/>
                </a:lnTo>
                <a:lnTo>
                  <a:pt x="34564" y="960"/>
                </a:lnTo>
                <a:lnTo>
                  <a:pt x="32644" y="960"/>
                </a:lnTo>
                <a:lnTo>
                  <a:pt x="30723" y="1920"/>
                </a:lnTo>
                <a:lnTo>
                  <a:pt x="28803" y="3840"/>
                </a:lnTo>
                <a:lnTo>
                  <a:pt x="26883" y="4800"/>
                </a:lnTo>
                <a:lnTo>
                  <a:pt x="24963" y="6720"/>
                </a:lnTo>
                <a:lnTo>
                  <a:pt x="22082" y="8641"/>
                </a:lnTo>
                <a:lnTo>
                  <a:pt x="20162" y="11521"/>
                </a:lnTo>
                <a:lnTo>
                  <a:pt x="17282" y="14401"/>
                </a:lnTo>
                <a:lnTo>
                  <a:pt x="15361" y="18242"/>
                </a:lnTo>
                <a:lnTo>
                  <a:pt x="15361" y="3840"/>
                </a:lnTo>
                <a:lnTo>
                  <a:pt x="14401" y="2880"/>
                </a:lnTo>
                <a:lnTo>
                  <a:pt x="13441" y="1920"/>
                </a:lnTo>
                <a:lnTo>
                  <a:pt x="11521" y="1920"/>
                </a:lnTo>
                <a:lnTo>
                  <a:pt x="10561" y="960"/>
                </a:lnTo>
                <a:lnTo>
                  <a:pt x="5760" y="960"/>
                </a:lnTo>
                <a:lnTo>
                  <a:pt x="480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98877"/>
                </a:lnTo>
                <a:lnTo>
                  <a:pt x="960" y="98877"/>
                </a:lnTo>
                <a:lnTo>
                  <a:pt x="1920" y="99837"/>
                </a:lnTo>
                <a:lnTo>
                  <a:pt x="5760" y="998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9" name="object 389"/>
          <p:cNvSpPr/>
          <p:nvPr/>
        </p:nvSpPr>
        <p:spPr>
          <a:xfrm>
            <a:off x="2547045" y="6597929"/>
            <a:ext cx="87355" cy="137281"/>
          </a:xfrm>
          <a:custGeom>
            <a:avLst/>
            <a:gdLst/>
            <a:ahLst/>
            <a:cxnLst/>
            <a:rect l="l" t="t" r="r" b="b"/>
            <a:pathLst>
              <a:path w="87355" h="137281">
                <a:moveTo>
                  <a:pt x="960" y="119039"/>
                </a:moveTo>
                <a:lnTo>
                  <a:pt x="1920" y="121920"/>
                </a:lnTo>
                <a:lnTo>
                  <a:pt x="3825" y="124800"/>
                </a:lnTo>
                <a:lnTo>
                  <a:pt x="6720" y="127680"/>
                </a:lnTo>
                <a:lnTo>
                  <a:pt x="9601" y="129600"/>
                </a:lnTo>
                <a:lnTo>
                  <a:pt x="13441" y="132481"/>
                </a:lnTo>
                <a:lnTo>
                  <a:pt x="17282" y="134401"/>
                </a:lnTo>
                <a:lnTo>
                  <a:pt x="22067" y="135361"/>
                </a:lnTo>
                <a:lnTo>
                  <a:pt x="27828" y="136321"/>
                </a:lnTo>
                <a:lnTo>
                  <a:pt x="34549" y="137281"/>
                </a:lnTo>
                <a:lnTo>
                  <a:pt x="49910" y="137281"/>
                </a:lnTo>
                <a:lnTo>
                  <a:pt x="47990" y="123840"/>
                </a:lnTo>
                <a:lnTo>
                  <a:pt x="34549" y="123840"/>
                </a:lnTo>
                <a:lnTo>
                  <a:pt x="27828" y="122880"/>
                </a:lnTo>
                <a:lnTo>
                  <a:pt x="24002" y="120959"/>
                </a:lnTo>
                <a:lnTo>
                  <a:pt x="19187" y="118079"/>
                </a:lnTo>
                <a:lnTo>
                  <a:pt x="16322" y="115199"/>
                </a:lnTo>
                <a:lnTo>
                  <a:pt x="16322" y="109438"/>
                </a:lnTo>
                <a:lnTo>
                  <a:pt x="17282" y="107518"/>
                </a:lnTo>
                <a:lnTo>
                  <a:pt x="17282" y="104637"/>
                </a:lnTo>
                <a:lnTo>
                  <a:pt x="18227" y="103677"/>
                </a:lnTo>
                <a:lnTo>
                  <a:pt x="19187" y="101757"/>
                </a:lnTo>
                <a:lnTo>
                  <a:pt x="19187" y="67208"/>
                </a:lnTo>
                <a:lnTo>
                  <a:pt x="20162" y="65272"/>
                </a:lnTo>
                <a:lnTo>
                  <a:pt x="21107" y="63367"/>
                </a:lnTo>
                <a:lnTo>
                  <a:pt x="22067" y="62407"/>
                </a:lnTo>
                <a:lnTo>
                  <a:pt x="23027" y="61432"/>
                </a:lnTo>
                <a:lnTo>
                  <a:pt x="24947" y="62407"/>
                </a:lnTo>
                <a:lnTo>
                  <a:pt x="27828" y="64312"/>
                </a:lnTo>
                <a:lnTo>
                  <a:pt x="30723" y="51846"/>
                </a:lnTo>
                <a:lnTo>
                  <a:pt x="26868" y="48006"/>
                </a:lnTo>
                <a:lnTo>
                  <a:pt x="23027" y="45125"/>
                </a:lnTo>
                <a:lnTo>
                  <a:pt x="22067" y="40325"/>
                </a:lnTo>
                <a:lnTo>
                  <a:pt x="22067" y="28803"/>
                </a:lnTo>
                <a:lnTo>
                  <a:pt x="23027" y="25923"/>
                </a:lnTo>
                <a:lnTo>
                  <a:pt x="24002" y="23042"/>
                </a:lnTo>
                <a:lnTo>
                  <a:pt x="24947" y="21122"/>
                </a:lnTo>
                <a:lnTo>
                  <a:pt x="26868" y="19202"/>
                </a:lnTo>
                <a:lnTo>
                  <a:pt x="27828" y="17282"/>
                </a:lnTo>
                <a:lnTo>
                  <a:pt x="30723" y="15361"/>
                </a:lnTo>
                <a:lnTo>
                  <a:pt x="32628" y="14401"/>
                </a:lnTo>
                <a:lnTo>
                  <a:pt x="35509" y="13441"/>
                </a:lnTo>
                <a:lnTo>
                  <a:pt x="47990" y="13441"/>
                </a:lnTo>
                <a:lnTo>
                  <a:pt x="52791" y="15361"/>
                </a:lnTo>
                <a:lnTo>
                  <a:pt x="55671" y="18242"/>
                </a:lnTo>
                <a:lnTo>
                  <a:pt x="59512" y="22082"/>
                </a:lnTo>
                <a:lnTo>
                  <a:pt x="61432" y="26883"/>
                </a:lnTo>
                <a:lnTo>
                  <a:pt x="71033" y="15361"/>
                </a:lnTo>
                <a:lnTo>
                  <a:pt x="86395" y="15361"/>
                </a:lnTo>
                <a:lnTo>
                  <a:pt x="86395" y="14401"/>
                </a:lnTo>
                <a:lnTo>
                  <a:pt x="87355" y="12481"/>
                </a:lnTo>
                <a:lnTo>
                  <a:pt x="87355" y="4800"/>
                </a:lnTo>
                <a:lnTo>
                  <a:pt x="86395" y="3840"/>
                </a:lnTo>
                <a:lnTo>
                  <a:pt x="86395" y="2880"/>
                </a:lnTo>
                <a:lnTo>
                  <a:pt x="85435" y="1920"/>
                </a:lnTo>
                <a:lnTo>
                  <a:pt x="56631" y="1920"/>
                </a:lnTo>
                <a:lnTo>
                  <a:pt x="53751" y="960"/>
                </a:lnTo>
                <a:lnTo>
                  <a:pt x="48950" y="960"/>
                </a:lnTo>
                <a:lnTo>
                  <a:pt x="47030" y="0"/>
                </a:lnTo>
                <a:lnTo>
                  <a:pt x="36469" y="0"/>
                </a:lnTo>
                <a:lnTo>
                  <a:pt x="31668" y="960"/>
                </a:lnTo>
                <a:lnTo>
                  <a:pt x="26868" y="2880"/>
                </a:lnTo>
                <a:lnTo>
                  <a:pt x="23027" y="3840"/>
                </a:lnTo>
                <a:lnTo>
                  <a:pt x="19187" y="6720"/>
                </a:lnTo>
                <a:lnTo>
                  <a:pt x="15346" y="9601"/>
                </a:lnTo>
                <a:lnTo>
                  <a:pt x="12481" y="11521"/>
                </a:lnTo>
                <a:lnTo>
                  <a:pt x="9601" y="15361"/>
                </a:lnTo>
                <a:lnTo>
                  <a:pt x="8641" y="20162"/>
                </a:lnTo>
                <a:lnTo>
                  <a:pt x="6720" y="24003"/>
                </a:lnTo>
                <a:lnTo>
                  <a:pt x="5760" y="28803"/>
                </a:lnTo>
                <a:lnTo>
                  <a:pt x="5760" y="38404"/>
                </a:lnTo>
                <a:lnTo>
                  <a:pt x="6720" y="42245"/>
                </a:lnTo>
                <a:lnTo>
                  <a:pt x="7665" y="45125"/>
                </a:lnTo>
                <a:lnTo>
                  <a:pt x="8641" y="48966"/>
                </a:lnTo>
                <a:lnTo>
                  <a:pt x="10546" y="51846"/>
                </a:lnTo>
                <a:lnTo>
                  <a:pt x="12481" y="53751"/>
                </a:lnTo>
                <a:lnTo>
                  <a:pt x="9601" y="56647"/>
                </a:lnTo>
                <a:lnTo>
                  <a:pt x="7665" y="59527"/>
                </a:lnTo>
                <a:lnTo>
                  <a:pt x="5760" y="62407"/>
                </a:lnTo>
                <a:lnTo>
                  <a:pt x="4800" y="66248"/>
                </a:lnTo>
                <a:lnTo>
                  <a:pt x="3825" y="70088"/>
                </a:lnTo>
                <a:lnTo>
                  <a:pt x="3825" y="76809"/>
                </a:lnTo>
                <a:lnTo>
                  <a:pt x="4800" y="79674"/>
                </a:lnTo>
                <a:lnTo>
                  <a:pt x="5760" y="82555"/>
                </a:lnTo>
                <a:lnTo>
                  <a:pt x="7665" y="85435"/>
                </a:lnTo>
                <a:lnTo>
                  <a:pt x="10546" y="87355"/>
                </a:lnTo>
                <a:lnTo>
                  <a:pt x="13441" y="89275"/>
                </a:lnTo>
                <a:lnTo>
                  <a:pt x="11506" y="90236"/>
                </a:lnTo>
                <a:lnTo>
                  <a:pt x="9601" y="92156"/>
                </a:lnTo>
                <a:lnTo>
                  <a:pt x="7665" y="94076"/>
                </a:lnTo>
                <a:lnTo>
                  <a:pt x="5760" y="95996"/>
                </a:lnTo>
                <a:lnTo>
                  <a:pt x="4800" y="97917"/>
                </a:lnTo>
                <a:lnTo>
                  <a:pt x="3825" y="99837"/>
                </a:lnTo>
                <a:lnTo>
                  <a:pt x="1920" y="101757"/>
                </a:lnTo>
                <a:lnTo>
                  <a:pt x="960" y="103677"/>
                </a:lnTo>
                <a:lnTo>
                  <a:pt x="960" y="105597"/>
                </a:lnTo>
                <a:lnTo>
                  <a:pt x="0" y="107518"/>
                </a:lnTo>
                <a:lnTo>
                  <a:pt x="0" y="116159"/>
                </a:lnTo>
                <a:lnTo>
                  <a:pt x="960" y="11903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0" name="object 390"/>
          <p:cNvSpPr/>
          <p:nvPr/>
        </p:nvSpPr>
        <p:spPr>
          <a:xfrm>
            <a:off x="2566233" y="6670898"/>
            <a:ext cx="67208" cy="64312"/>
          </a:xfrm>
          <a:custGeom>
            <a:avLst/>
            <a:gdLst/>
            <a:ahLst/>
            <a:cxnLst/>
            <a:rect l="l" t="t" r="r" b="b"/>
            <a:pathLst>
              <a:path w="67208" h="64312">
                <a:moveTo>
                  <a:pt x="975" y="27828"/>
                </a:moveTo>
                <a:lnTo>
                  <a:pt x="1920" y="25908"/>
                </a:lnTo>
                <a:lnTo>
                  <a:pt x="2880" y="24947"/>
                </a:lnTo>
                <a:lnTo>
                  <a:pt x="4815" y="23027"/>
                </a:lnTo>
                <a:lnTo>
                  <a:pt x="6720" y="22067"/>
                </a:lnTo>
                <a:lnTo>
                  <a:pt x="8641" y="20147"/>
                </a:lnTo>
                <a:lnTo>
                  <a:pt x="32644" y="21107"/>
                </a:lnTo>
                <a:lnTo>
                  <a:pt x="38404" y="21107"/>
                </a:lnTo>
                <a:lnTo>
                  <a:pt x="42245" y="22067"/>
                </a:lnTo>
                <a:lnTo>
                  <a:pt x="46085" y="23987"/>
                </a:lnTo>
                <a:lnTo>
                  <a:pt x="48966" y="26868"/>
                </a:lnTo>
                <a:lnTo>
                  <a:pt x="50886" y="29748"/>
                </a:lnTo>
                <a:lnTo>
                  <a:pt x="50886" y="35509"/>
                </a:lnTo>
                <a:lnTo>
                  <a:pt x="49926" y="38389"/>
                </a:lnTo>
                <a:lnTo>
                  <a:pt x="48966" y="40309"/>
                </a:lnTo>
                <a:lnTo>
                  <a:pt x="48006" y="42230"/>
                </a:lnTo>
                <a:lnTo>
                  <a:pt x="47045" y="44150"/>
                </a:lnTo>
                <a:lnTo>
                  <a:pt x="44165" y="46070"/>
                </a:lnTo>
                <a:lnTo>
                  <a:pt x="42245" y="47030"/>
                </a:lnTo>
                <a:lnTo>
                  <a:pt x="39364" y="48950"/>
                </a:lnTo>
                <a:lnTo>
                  <a:pt x="36484" y="49911"/>
                </a:lnTo>
                <a:lnTo>
                  <a:pt x="32644" y="50871"/>
                </a:lnTo>
                <a:lnTo>
                  <a:pt x="28803" y="50871"/>
                </a:lnTo>
                <a:lnTo>
                  <a:pt x="30723" y="64312"/>
                </a:lnTo>
                <a:lnTo>
                  <a:pt x="37444" y="63352"/>
                </a:lnTo>
                <a:lnTo>
                  <a:pt x="42245" y="61432"/>
                </a:lnTo>
                <a:lnTo>
                  <a:pt x="48006" y="59512"/>
                </a:lnTo>
                <a:lnTo>
                  <a:pt x="52806" y="57591"/>
                </a:lnTo>
                <a:lnTo>
                  <a:pt x="56647" y="54711"/>
                </a:lnTo>
                <a:lnTo>
                  <a:pt x="60487" y="51831"/>
                </a:lnTo>
                <a:lnTo>
                  <a:pt x="63367" y="47990"/>
                </a:lnTo>
                <a:lnTo>
                  <a:pt x="65288" y="45110"/>
                </a:lnTo>
                <a:lnTo>
                  <a:pt x="67208" y="40309"/>
                </a:lnTo>
                <a:lnTo>
                  <a:pt x="67208" y="24947"/>
                </a:lnTo>
                <a:lnTo>
                  <a:pt x="65288" y="22067"/>
                </a:lnTo>
                <a:lnTo>
                  <a:pt x="63367" y="19187"/>
                </a:lnTo>
                <a:lnTo>
                  <a:pt x="61447" y="16306"/>
                </a:lnTo>
                <a:lnTo>
                  <a:pt x="58567" y="14386"/>
                </a:lnTo>
                <a:lnTo>
                  <a:pt x="55686" y="12466"/>
                </a:lnTo>
                <a:lnTo>
                  <a:pt x="52806" y="10546"/>
                </a:lnTo>
                <a:lnTo>
                  <a:pt x="48966" y="9585"/>
                </a:lnTo>
                <a:lnTo>
                  <a:pt x="45125" y="8625"/>
                </a:lnTo>
                <a:lnTo>
                  <a:pt x="40325" y="7680"/>
                </a:lnTo>
                <a:lnTo>
                  <a:pt x="35524" y="7680"/>
                </a:lnTo>
                <a:lnTo>
                  <a:pt x="11536" y="6705"/>
                </a:lnTo>
                <a:lnTo>
                  <a:pt x="7680" y="5745"/>
                </a:lnTo>
                <a:lnTo>
                  <a:pt x="4815" y="5745"/>
                </a:lnTo>
                <a:lnTo>
                  <a:pt x="2880" y="3840"/>
                </a:lnTo>
                <a:lnTo>
                  <a:pt x="975" y="1904"/>
                </a:lnTo>
                <a:lnTo>
                  <a:pt x="0" y="0"/>
                </a:lnTo>
                <a:lnTo>
                  <a:pt x="0" y="28788"/>
                </a:lnTo>
                <a:lnTo>
                  <a:pt x="975" y="2782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1" name="object 391"/>
          <p:cNvSpPr/>
          <p:nvPr/>
        </p:nvSpPr>
        <p:spPr>
          <a:xfrm>
            <a:off x="2574874" y="6613291"/>
            <a:ext cx="49926" cy="50886"/>
          </a:xfrm>
          <a:custGeom>
            <a:avLst/>
            <a:gdLst/>
            <a:ahLst/>
            <a:cxnLst/>
            <a:rect l="l" t="t" r="r" b="b"/>
            <a:pathLst>
              <a:path w="49926" h="50886">
                <a:moveTo>
                  <a:pt x="19202" y="50886"/>
                </a:moveTo>
                <a:lnTo>
                  <a:pt x="24003" y="49910"/>
                </a:lnTo>
                <a:lnTo>
                  <a:pt x="28803" y="48950"/>
                </a:lnTo>
                <a:lnTo>
                  <a:pt x="32644" y="47045"/>
                </a:lnTo>
                <a:lnTo>
                  <a:pt x="36484" y="45125"/>
                </a:lnTo>
                <a:lnTo>
                  <a:pt x="39364" y="42230"/>
                </a:lnTo>
                <a:lnTo>
                  <a:pt x="43205" y="39364"/>
                </a:lnTo>
                <a:lnTo>
                  <a:pt x="45125" y="35524"/>
                </a:lnTo>
                <a:lnTo>
                  <a:pt x="47045" y="31683"/>
                </a:lnTo>
                <a:lnTo>
                  <a:pt x="48966" y="27843"/>
                </a:lnTo>
                <a:lnTo>
                  <a:pt x="49926" y="23042"/>
                </a:lnTo>
                <a:lnTo>
                  <a:pt x="49926" y="14401"/>
                </a:lnTo>
                <a:lnTo>
                  <a:pt x="48966" y="11521"/>
                </a:lnTo>
                <a:lnTo>
                  <a:pt x="48006" y="8641"/>
                </a:lnTo>
                <a:lnTo>
                  <a:pt x="47045" y="5760"/>
                </a:lnTo>
                <a:lnTo>
                  <a:pt x="45125" y="2880"/>
                </a:lnTo>
                <a:lnTo>
                  <a:pt x="43205" y="0"/>
                </a:lnTo>
                <a:lnTo>
                  <a:pt x="33604" y="11521"/>
                </a:lnTo>
                <a:lnTo>
                  <a:pt x="33604" y="20162"/>
                </a:lnTo>
                <a:lnTo>
                  <a:pt x="32644" y="23042"/>
                </a:lnTo>
                <a:lnTo>
                  <a:pt x="32644" y="25923"/>
                </a:lnTo>
                <a:lnTo>
                  <a:pt x="31683" y="27843"/>
                </a:lnTo>
                <a:lnTo>
                  <a:pt x="29763" y="29763"/>
                </a:lnTo>
                <a:lnTo>
                  <a:pt x="28803" y="31683"/>
                </a:lnTo>
                <a:lnTo>
                  <a:pt x="26883" y="33604"/>
                </a:lnTo>
                <a:lnTo>
                  <a:pt x="24963" y="35524"/>
                </a:lnTo>
                <a:lnTo>
                  <a:pt x="22082" y="36484"/>
                </a:lnTo>
                <a:lnTo>
                  <a:pt x="20162" y="37444"/>
                </a:lnTo>
                <a:lnTo>
                  <a:pt x="17282" y="38389"/>
                </a:lnTo>
                <a:lnTo>
                  <a:pt x="7680" y="38389"/>
                </a:lnTo>
                <a:lnTo>
                  <a:pt x="2895" y="36484"/>
                </a:lnTo>
                <a:lnTo>
                  <a:pt x="0" y="48950"/>
                </a:lnTo>
                <a:lnTo>
                  <a:pt x="2895" y="49910"/>
                </a:lnTo>
                <a:lnTo>
                  <a:pt x="6720" y="50886"/>
                </a:lnTo>
                <a:lnTo>
                  <a:pt x="19202" y="5088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2" name="object 392"/>
          <p:cNvSpPr/>
          <p:nvPr/>
        </p:nvSpPr>
        <p:spPr>
          <a:xfrm>
            <a:off x="2648788" y="6603690"/>
            <a:ext cx="81610" cy="95996"/>
          </a:xfrm>
          <a:custGeom>
            <a:avLst/>
            <a:gdLst/>
            <a:ahLst/>
            <a:cxnLst/>
            <a:rect l="l" t="t" r="r" b="b"/>
            <a:pathLst>
              <a:path w="81610" h="95996">
                <a:moveTo>
                  <a:pt x="975" y="61447"/>
                </a:moveTo>
                <a:lnTo>
                  <a:pt x="2895" y="67208"/>
                </a:lnTo>
                <a:lnTo>
                  <a:pt x="4815" y="73914"/>
                </a:lnTo>
                <a:lnTo>
                  <a:pt x="7680" y="78729"/>
                </a:lnTo>
                <a:lnTo>
                  <a:pt x="11521" y="83515"/>
                </a:lnTo>
                <a:lnTo>
                  <a:pt x="15361" y="87355"/>
                </a:lnTo>
                <a:lnTo>
                  <a:pt x="20177" y="90236"/>
                </a:lnTo>
                <a:lnTo>
                  <a:pt x="25923" y="93116"/>
                </a:lnTo>
                <a:lnTo>
                  <a:pt x="31683" y="95036"/>
                </a:lnTo>
                <a:lnTo>
                  <a:pt x="38404" y="95996"/>
                </a:lnTo>
                <a:lnTo>
                  <a:pt x="50886" y="95996"/>
                </a:lnTo>
                <a:lnTo>
                  <a:pt x="54726" y="95036"/>
                </a:lnTo>
                <a:lnTo>
                  <a:pt x="58567" y="95036"/>
                </a:lnTo>
                <a:lnTo>
                  <a:pt x="62407" y="94076"/>
                </a:lnTo>
                <a:lnTo>
                  <a:pt x="66248" y="93116"/>
                </a:lnTo>
                <a:lnTo>
                  <a:pt x="69128" y="93116"/>
                </a:lnTo>
                <a:lnTo>
                  <a:pt x="72009" y="92156"/>
                </a:lnTo>
                <a:lnTo>
                  <a:pt x="73929" y="91196"/>
                </a:lnTo>
                <a:lnTo>
                  <a:pt x="75849" y="90236"/>
                </a:lnTo>
                <a:lnTo>
                  <a:pt x="77769" y="89275"/>
                </a:lnTo>
                <a:lnTo>
                  <a:pt x="78729" y="88315"/>
                </a:lnTo>
                <a:lnTo>
                  <a:pt x="79689" y="88315"/>
                </a:lnTo>
                <a:lnTo>
                  <a:pt x="80650" y="87355"/>
                </a:lnTo>
                <a:lnTo>
                  <a:pt x="80650" y="85435"/>
                </a:lnTo>
                <a:lnTo>
                  <a:pt x="81610" y="85435"/>
                </a:lnTo>
                <a:lnTo>
                  <a:pt x="81610" y="78729"/>
                </a:lnTo>
                <a:lnTo>
                  <a:pt x="80650" y="77754"/>
                </a:lnTo>
                <a:lnTo>
                  <a:pt x="80650" y="75834"/>
                </a:lnTo>
                <a:lnTo>
                  <a:pt x="79689" y="75834"/>
                </a:lnTo>
                <a:lnTo>
                  <a:pt x="79689" y="74889"/>
                </a:lnTo>
                <a:lnTo>
                  <a:pt x="77769" y="74889"/>
                </a:lnTo>
                <a:lnTo>
                  <a:pt x="76809" y="75834"/>
                </a:lnTo>
                <a:lnTo>
                  <a:pt x="74889" y="75834"/>
                </a:lnTo>
                <a:lnTo>
                  <a:pt x="72969" y="76794"/>
                </a:lnTo>
                <a:lnTo>
                  <a:pt x="71048" y="77754"/>
                </a:lnTo>
                <a:lnTo>
                  <a:pt x="69128" y="78729"/>
                </a:lnTo>
                <a:lnTo>
                  <a:pt x="66248" y="79674"/>
                </a:lnTo>
                <a:lnTo>
                  <a:pt x="63367" y="80634"/>
                </a:lnTo>
                <a:lnTo>
                  <a:pt x="59527" y="80634"/>
                </a:lnTo>
                <a:lnTo>
                  <a:pt x="56647" y="81594"/>
                </a:lnTo>
                <a:lnTo>
                  <a:pt x="37444" y="81594"/>
                </a:lnTo>
                <a:lnTo>
                  <a:pt x="33604" y="79674"/>
                </a:lnTo>
                <a:lnTo>
                  <a:pt x="29763" y="77754"/>
                </a:lnTo>
                <a:lnTo>
                  <a:pt x="26898" y="75834"/>
                </a:lnTo>
                <a:lnTo>
                  <a:pt x="24963" y="72953"/>
                </a:lnTo>
                <a:lnTo>
                  <a:pt x="22082" y="70073"/>
                </a:lnTo>
                <a:lnTo>
                  <a:pt x="20177" y="66233"/>
                </a:lnTo>
                <a:lnTo>
                  <a:pt x="19202" y="62392"/>
                </a:lnTo>
                <a:lnTo>
                  <a:pt x="18242" y="58552"/>
                </a:lnTo>
                <a:lnTo>
                  <a:pt x="18242" y="32644"/>
                </a:lnTo>
                <a:lnTo>
                  <a:pt x="19202" y="28803"/>
                </a:lnTo>
                <a:lnTo>
                  <a:pt x="20177" y="0"/>
                </a:lnTo>
                <a:lnTo>
                  <a:pt x="16337" y="3840"/>
                </a:lnTo>
                <a:lnTo>
                  <a:pt x="11521" y="7680"/>
                </a:lnTo>
                <a:lnTo>
                  <a:pt x="7680" y="12481"/>
                </a:lnTo>
                <a:lnTo>
                  <a:pt x="4815" y="17282"/>
                </a:lnTo>
                <a:lnTo>
                  <a:pt x="2895" y="24003"/>
                </a:lnTo>
                <a:lnTo>
                  <a:pt x="975" y="30723"/>
                </a:lnTo>
                <a:lnTo>
                  <a:pt x="0" y="37444"/>
                </a:lnTo>
                <a:lnTo>
                  <a:pt x="0" y="53766"/>
                </a:lnTo>
                <a:lnTo>
                  <a:pt x="975" y="6144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3" name="object 393"/>
          <p:cNvSpPr/>
          <p:nvPr/>
        </p:nvSpPr>
        <p:spPr>
          <a:xfrm>
            <a:off x="2667030" y="6597929"/>
            <a:ext cx="67208" cy="53751"/>
          </a:xfrm>
          <a:custGeom>
            <a:avLst/>
            <a:gdLst/>
            <a:ahLst/>
            <a:cxnLst/>
            <a:rect l="l" t="t" r="r" b="b"/>
            <a:pathLst>
              <a:path w="67208" h="53751">
                <a:moveTo>
                  <a:pt x="60487" y="17282"/>
                </a:moveTo>
                <a:lnTo>
                  <a:pt x="57607" y="12481"/>
                </a:lnTo>
                <a:lnTo>
                  <a:pt x="53766" y="8641"/>
                </a:lnTo>
                <a:lnTo>
                  <a:pt x="49926" y="5760"/>
                </a:lnTo>
                <a:lnTo>
                  <a:pt x="45125" y="3840"/>
                </a:lnTo>
                <a:lnTo>
                  <a:pt x="39364" y="960"/>
                </a:lnTo>
                <a:lnTo>
                  <a:pt x="33604" y="0"/>
                </a:lnTo>
                <a:lnTo>
                  <a:pt x="19202" y="0"/>
                </a:lnTo>
                <a:lnTo>
                  <a:pt x="13441" y="960"/>
                </a:lnTo>
                <a:lnTo>
                  <a:pt x="7680" y="3840"/>
                </a:lnTo>
                <a:lnTo>
                  <a:pt x="1935" y="5760"/>
                </a:lnTo>
                <a:lnTo>
                  <a:pt x="960" y="34564"/>
                </a:lnTo>
                <a:lnTo>
                  <a:pt x="1935" y="30723"/>
                </a:lnTo>
                <a:lnTo>
                  <a:pt x="2880" y="27843"/>
                </a:lnTo>
                <a:lnTo>
                  <a:pt x="4800" y="24003"/>
                </a:lnTo>
                <a:lnTo>
                  <a:pt x="6720" y="22082"/>
                </a:lnTo>
                <a:lnTo>
                  <a:pt x="8656" y="19202"/>
                </a:lnTo>
                <a:lnTo>
                  <a:pt x="11521" y="17282"/>
                </a:lnTo>
                <a:lnTo>
                  <a:pt x="14401" y="15361"/>
                </a:lnTo>
                <a:lnTo>
                  <a:pt x="17282" y="14401"/>
                </a:lnTo>
                <a:lnTo>
                  <a:pt x="21122" y="13441"/>
                </a:lnTo>
                <a:lnTo>
                  <a:pt x="33604" y="13441"/>
                </a:lnTo>
                <a:lnTo>
                  <a:pt x="40325" y="15361"/>
                </a:lnTo>
                <a:lnTo>
                  <a:pt x="44165" y="21122"/>
                </a:lnTo>
                <a:lnTo>
                  <a:pt x="48006" y="25923"/>
                </a:lnTo>
                <a:lnTo>
                  <a:pt x="49926" y="32644"/>
                </a:lnTo>
                <a:lnTo>
                  <a:pt x="49926" y="42245"/>
                </a:lnTo>
                <a:lnTo>
                  <a:pt x="0" y="42245"/>
                </a:lnTo>
                <a:lnTo>
                  <a:pt x="0" y="53751"/>
                </a:lnTo>
                <a:lnTo>
                  <a:pt x="63367" y="53751"/>
                </a:lnTo>
                <a:lnTo>
                  <a:pt x="65288" y="52806"/>
                </a:lnTo>
                <a:lnTo>
                  <a:pt x="66248" y="50886"/>
                </a:lnTo>
                <a:lnTo>
                  <a:pt x="67208" y="49926"/>
                </a:lnTo>
                <a:lnTo>
                  <a:pt x="67208" y="37444"/>
                </a:lnTo>
                <a:lnTo>
                  <a:pt x="66248" y="31683"/>
                </a:lnTo>
                <a:lnTo>
                  <a:pt x="64328" y="26883"/>
                </a:lnTo>
                <a:lnTo>
                  <a:pt x="63367" y="21122"/>
                </a:lnTo>
                <a:lnTo>
                  <a:pt x="60487" y="172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4" name="object 394"/>
          <p:cNvSpPr/>
          <p:nvPr/>
        </p:nvSpPr>
        <p:spPr>
          <a:xfrm>
            <a:off x="2759202" y="6597929"/>
            <a:ext cx="79674" cy="99837"/>
          </a:xfrm>
          <a:custGeom>
            <a:avLst/>
            <a:gdLst/>
            <a:ahLst/>
            <a:cxnLst/>
            <a:rect l="l" t="t" r="r" b="b"/>
            <a:pathLst>
              <a:path w="79674" h="99837">
                <a:moveTo>
                  <a:pt x="0" y="96956"/>
                </a:moveTo>
                <a:lnTo>
                  <a:pt x="0" y="97917"/>
                </a:lnTo>
                <a:lnTo>
                  <a:pt x="960" y="98877"/>
                </a:lnTo>
                <a:lnTo>
                  <a:pt x="1905" y="99837"/>
                </a:lnTo>
                <a:lnTo>
                  <a:pt x="15346" y="99837"/>
                </a:lnTo>
                <a:lnTo>
                  <a:pt x="16306" y="98877"/>
                </a:lnTo>
                <a:lnTo>
                  <a:pt x="17266" y="97917"/>
                </a:lnTo>
                <a:lnTo>
                  <a:pt x="17266" y="32644"/>
                </a:lnTo>
                <a:lnTo>
                  <a:pt x="22067" y="26883"/>
                </a:lnTo>
                <a:lnTo>
                  <a:pt x="25907" y="22082"/>
                </a:lnTo>
                <a:lnTo>
                  <a:pt x="30708" y="19202"/>
                </a:lnTo>
                <a:lnTo>
                  <a:pt x="34549" y="16322"/>
                </a:lnTo>
                <a:lnTo>
                  <a:pt x="39349" y="14401"/>
                </a:lnTo>
                <a:lnTo>
                  <a:pt x="47030" y="14401"/>
                </a:lnTo>
                <a:lnTo>
                  <a:pt x="49911" y="15361"/>
                </a:lnTo>
                <a:lnTo>
                  <a:pt x="51831" y="16322"/>
                </a:lnTo>
                <a:lnTo>
                  <a:pt x="54711" y="17282"/>
                </a:lnTo>
                <a:lnTo>
                  <a:pt x="58552" y="22082"/>
                </a:lnTo>
                <a:lnTo>
                  <a:pt x="60472" y="26883"/>
                </a:lnTo>
                <a:lnTo>
                  <a:pt x="61432" y="29763"/>
                </a:lnTo>
                <a:lnTo>
                  <a:pt x="62392" y="33604"/>
                </a:lnTo>
                <a:lnTo>
                  <a:pt x="63352" y="37444"/>
                </a:lnTo>
                <a:lnTo>
                  <a:pt x="63352" y="98877"/>
                </a:lnTo>
                <a:lnTo>
                  <a:pt x="64312" y="98877"/>
                </a:lnTo>
                <a:lnTo>
                  <a:pt x="64312" y="99837"/>
                </a:lnTo>
                <a:lnTo>
                  <a:pt x="77754" y="99837"/>
                </a:lnTo>
                <a:lnTo>
                  <a:pt x="78714" y="98877"/>
                </a:lnTo>
                <a:lnTo>
                  <a:pt x="79674" y="98877"/>
                </a:lnTo>
                <a:lnTo>
                  <a:pt x="79674" y="28803"/>
                </a:lnTo>
                <a:lnTo>
                  <a:pt x="77754" y="24003"/>
                </a:lnTo>
                <a:lnTo>
                  <a:pt x="76794" y="19202"/>
                </a:lnTo>
                <a:lnTo>
                  <a:pt x="74874" y="15361"/>
                </a:lnTo>
                <a:lnTo>
                  <a:pt x="72953" y="11521"/>
                </a:lnTo>
                <a:lnTo>
                  <a:pt x="70073" y="7680"/>
                </a:lnTo>
                <a:lnTo>
                  <a:pt x="66233" y="4800"/>
                </a:lnTo>
                <a:lnTo>
                  <a:pt x="62392" y="2880"/>
                </a:lnTo>
                <a:lnTo>
                  <a:pt x="58552" y="960"/>
                </a:lnTo>
                <a:lnTo>
                  <a:pt x="52791" y="0"/>
                </a:lnTo>
                <a:lnTo>
                  <a:pt x="41269" y="0"/>
                </a:lnTo>
                <a:lnTo>
                  <a:pt x="36469" y="960"/>
                </a:lnTo>
                <a:lnTo>
                  <a:pt x="30708" y="3840"/>
                </a:lnTo>
                <a:lnTo>
                  <a:pt x="25907" y="6720"/>
                </a:lnTo>
                <a:lnTo>
                  <a:pt x="21107" y="11521"/>
                </a:lnTo>
                <a:lnTo>
                  <a:pt x="15346" y="17282"/>
                </a:lnTo>
                <a:lnTo>
                  <a:pt x="15346" y="2880"/>
                </a:lnTo>
                <a:lnTo>
                  <a:pt x="14386" y="2880"/>
                </a:lnTo>
                <a:lnTo>
                  <a:pt x="14386" y="1920"/>
                </a:lnTo>
                <a:lnTo>
                  <a:pt x="11506" y="1920"/>
                </a:lnTo>
                <a:lnTo>
                  <a:pt x="10546" y="960"/>
                </a:lnTo>
                <a:lnTo>
                  <a:pt x="6705" y="960"/>
                </a:lnTo>
                <a:lnTo>
                  <a:pt x="4785" y="1920"/>
                </a:lnTo>
                <a:lnTo>
                  <a:pt x="1905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9695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5" name="object 395"/>
          <p:cNvSpPr/>
          <p:nvPr/>
        </p:nvSpPr>
        <p:spPr>
          <a:xfrm>
            <a:off x="2863824" y="6597929"/>
            <a:ext cx="72969" cy="101757"/>
          </a:xfrm>
          <a:custGeom>
            <a:avLst/>
            <a:gdLst/>
            <a:ahLst/>
            <a:cxnLst/>
            <a:rect l="l" t="t" r="r" b="b"/>
            <a:pathLst>
              <a:path w="72969" h="101757">
                <a:moveTo>
                  <a:pt x="0" y="43205"/>
                </a:moveTo>
                <a:lnTo>
                  <a:pt x="0" y="59527"/>
                </a:lnTo>
                <a:lnTo>
                  <a:pt x="975" y="67208"/>
                </a:lnTo>
                <a:lnTo>
                  <a:pt x="1920" y="72969"/>
                </a:lnTo>
                <a:lnTo>
                  <a:pt x="3840" y="79674"/>
                </a:lnTo>
                <a:lnTo>
                  <a:pt x="6720" y="84490"/>
                </a:lnTo>
                <a:lnTo>
                  <a:pt x="10561" y="88315"/>
                </a:lnTo>
                <a:lnTo>
                  <a:pt x="13441" y="93116"/>
                </a:lnTo>
                <a:lnTo>
                  <a:pt x="18242" y="95996"/>
                </a:lnTo>
                <a:lnTo>
                  <a:pt x="23042" y="97917"/>
                </a:lnTo>
                <a:lnTo>
                  <a:pt x="28803" y="100797"/>
                </a:lnTo>
                <a:lnTo>
                  <a:pt x="34564" y="101757"/>
                </a:lnTo>
                <a:lnTo>
                  <a:pt x="47045" y="101757"/>
                </a:lnTo>
                <a:lnTo>
                  <a:pt x="49926" y="100797"/>
                </a:lnTo>
                <a:lnTo>
                  <a:pt x="53766" y="99837"/>
                </a:lnTo>
                <a:lnTo>
                  <a:pt x="55686" y="98877"/>
                </a:lnTo>
                <a:lnTo>
                  <a:pt x="58567" y="97917"/>
                </a:lnTo>
                <a:lnTo>
                  <a:pt x="61447" y="96956"/>
                </a:lnTo>
                <a:lnTo>
                  <a:pt x="63367" y="95996"/>
                </a:lnTo>
                <a:lnTo>
                  <a:pt x="65288" y="95036"/>
                </a:lnTo>
                <a:lnTo>
                  <a:pt x="67208" y="93116"/>
                </a:lnTo>
                <a:lnTo>
                  <a:pt x="69128" y="92156"/>
                </a:lnTo>
                <a:lnTo>
                  <a:pt x="70088" y="92156"/>
                </a:lnTo>
                <a:lnTo>
                  <a:pt x="71048" y="91196"/>
                </a:lnTo>
                <a:lnTo>
                  <a:pt x="71048" y="90236"/>
                </a:lnTo>
                <a:lnTo>
                  <a:pt x="72009" y="90236"/>
                </a:lnTo>
                <a:lnTo>
                  <a:pt x="72009" y="87355"/>
                </a:lnTo>
                <a:lnTo>
                  <a:pt x="72969" y="87355"/>
                </a:lnTo>
                <a:lnTo>
                  <a:pt x="72969" y="79674"/>
                </a:lnTo>
                <a:lnTo>
                  <a:pt x="72009" y="78714"/>
                </a:lnTo>
                <a:lnTo>
                  <a:pt x="72009" y="75834"/>
                </a:lnTo>
                <a:lnTo>
                  <a:pt x="71048" y="75834"/>
                </a:lnTo>
                <a:lnTo>
                  <a:pt x="71048" y="74874"/>
                </a:lnTo>
                <a:lnTo>
                  <a:pt x="69128" y="74874"/>
                </a:lnTo>
                <a:lnTo>
                  <a:pt x="68168" y="75834"/>
                </a:lnTo>
                <a:lnTo>
                  <a:pt x="66248" y="76809"/>
                </a:lnTo>
                <a:lnTo>
                  <a:pt x="65288" y="78714"/>
                </a:lnTo>
                <a:lnTo>
                  <a:pt x="63367" y="79674"/>
                </a:lnTo>
                <a:lnTo>
                  <a:pt x="61447" y="80650"/>
                </a:lnTo>
                <a:lnTo>
                  <a:pt x="58567" y="82555"/>
                </a:lnTo>
                <a:lnTo>
                  <a:pt x="56647" y="83515"/>
                </a:lnTo>
                <a:lnTo>
                  <a:pt x="53766" y="85435"/>
                </a:lnTo>
                <a:lnTo>
                  <a:pt x="49926" y="86395"/>
                </a:lnTo>
                <a:lnTo>
                  <a:pt x="47045" y="87355"/>
                </a:lnTo>
                <a:lnTo>
                  <a:pt x="39364" y="87355"/>
                </a:lnTo>
                <a:lnTo>
                  <a:pt x="35524" y="86395"/>
                </a:lnTo>
                <a:lnTo>
                  <a:pt x="31683" y="84490"/>
                </a:lnTo>
                <a:lnTo>
                  <a:pt x="28803" y="83515"/>
                </a:lnTo>
                <a:lnTo>
                  <a:pt x="25923" y="80650"/>
                </a:lnTo>
                <a:lnTo>
                  <a:pt x="24003" y="77754"/>
                </a:lnTo>
                <a:lnTo>
                  <a:pt x="22082" y="74874"/>
                </a:lnTo>
                <a:lnTo>
                  <a:pt x="20162" y="71033"/>
                </a:lnTo>
                <a:lnTo>
                  <a:pt x="19202" y="67208"/>
                </a:lnTo>
                <a:lnTo>
                  <a:pt x="18242" y="62407"/>
                </a:lnTo>
                <a:lnTo>
                  <a:pt x="17282" y="56647"/>
                </a:lnTo>
                <a:lnTo>
                  <a:pt x="17282" y="50886"/>
                </a:lnTo>
                <a:lnTo>
                  <a:pt x="17322" y="48045"/>
                </a:lnTo>
                <a:lnTo>
                  <a:pt x="19125" y="34158"/>
                </a:lnTo>
                <a:lnTo>
                  <a:pt x="24003" y="24003"/>
                </a:lnTo>
                <a:lnTo>
                  <a:pt x="27843" y="17282"/>
                </a:lnTo>
                <a:lnTo>
                  <a:pt x="34564" y="14401"/>
                </a:lnTo>
                <a:lnTo>
                  <a:pt x="47045" y="14401"/>
                </a:lnTo>
                <a:lnTo>
                  <a:pt x="49926" y="15361"/>
                </a:lnTo>
                <a:lnTo>
                  <a:pt x="52806" y="16322"/>
                </a:lnTo>
                <a:lnTo>
                  <a:pt x="55686" y="17282"/>
                </a:lnTo>
                <a:lnTo>
                  <a:pt x="58567" y="18242"/>
                </a:lnTo>
                <a:lnTo>
                  <a:pt x="60487" y="20162"/>
                </a:lnTo>
                <a:lnTo>
                  <a:pt x="62407" y="21122"/>
                </a:lnTo>
                <a:lnTo>
                  <a:pt x="64328" y="22082"/>
                </a:lnTo>
                <a:lnTo>
                  <a:pt x="65288" y="24003"/>
                </a:lnTo>
                <a:lnTo>
                  <a:pt x="67208" y="24963"/>
                </a:lnTo>
                <a:lnTo>
                  <a:pt x="71048" y="24963"/>
                </a:lnTo>
                <a:lnTo>
                  <a:pt x="71048" y="24003"/>
                </a:lnTo>
                <a:lnTo>
                  <a:pt x="72009" y="23042"/>
                </a:lnTo>
                <a:lnTo>
                  <a:pt x="72009" y="12481"/>
                </a:lnTo>
                <a:lnTo>
                  <a:pt x="71048" y="11521"/>
                </a:lnTo>
                <a:lnTo>
                  <a:pt x="71048" y="10561"/>
                </a:lnTo>
                <a:lnTo>
                  <a:pt x="70088" y="9601"/>
                </a:lnTo>
                <a:lnTo>
                  <a:pt x="69128" y="9601"/>
                </a:lnTo>
                <a:lnTo>
                  <a:pt x="68168" y="8641"/>
                </a:lnTo>
                <a:lnTo>
                  <a:pt x="67208" y="7680"/>
                </a:lnTo>
                <a:lnTo>
                  <a:pt x="65288" y="5760"/>
                </a:lnTo>
                <a:lnTo>
                  <a:pt x="63367" y="4800"/>
                </a:lnTo>
                <a:lnTo>
                  <a:pt x="61447" y="3840"/>
                </a:lnTo>
                <a:lnTo>
                  <a:pt x="59527" y="2880"/>
                </a:lnTo>
                <a:lnTo>
                  <a:pt x="56647" y="1920"/>
                </a:lnTo>
                <a:lnTo>
                  <a:pt x="53766" y="960"/>
                </a:lnTo>
                <a:lnTo>
                  <a:pt x="51846" y="960"/>
                </a:lnTo>
                <a:lnTo>
                  <a:pt x="48966" y="0"/>
                </a:lnTo>
                <a:lnTo>
                  <a:pt x="36484" y="0"/>
                </a:lnTo>
                <a:lnTo>
                  <a:pt x="30723" y="960"/>
                </a:lnTo>
                <a:lnTo>
                  <a:pt x="25923" y="2880"/>
                </a:lnTo>
                <a:lnTo>
                  <a:pt x="20162" y="4800"/>
                </a:lnTo>
                <a:lnTo>
                  <a:pt x="16322" y="8641"/>
                </a:lnTo>
                <a:lnTo>
                  <a:pt x="12481" y="12481"/>
                </a:lnTo>
                <a:lnTo>
                  <a:pt x="8641" y="16322"/>
                </a:lnTo>
                <a:lnTo>
                  <a:pt x="4800" y="22082"/>
                </a:lnTo>
                <a:lnTo>
                  <a:pt x="2880" y="28803"/>
                </a:lnTo>
                <a:lnTo>
                  <a:pt x="975" y="35524"/>
                </a:lnTo>
                <a:lnTo>
                  <a:pt x="0" y="4320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6" name="object 396"/>
          <p:cNvSpPr/>
          <p:nvPr/>
        </p:nvSpPr>
        <p:spPr>
          <a:xfrm>
            <a:off x="2971342" y="6601769"/>
            <a:ext cx="7680" cy="30723"/>
          </a:xfrm>
          <a:custGeom>
            <a:avLst/>
            <a:gdLst/>
            <a:ahLst/>
            <a:cxnLst/>
            <a:rect l="l" t="t" r="r" b="b"/>
            <a:pathLst>
              <a:path w="7680" h="30723">
                <a:moveTo>
                  <a:pt x="0" y="30723"/>
                </a:moveTo>
                <a:lnTo>
                  <a:pt x="960" y="26883"/>
                </a:lnTo>
                <a:lnTo>
                  <a:pt x="2880" y="24003"/>
                </a:lnTo>
                <a:lnTo>
                  <a:pt x="3840" y="20162"/>
                </a:lnTo>
                <a:lnTo>
                  <a:pt x="7680" y="0"/>
                </a:lnTo>
                <a:lnTo>
                  <a:pt x="1920" y="1920"/>
                </a:lnTo>
                <a:lnTo>
                  <a:pt x="0" y="307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7" name="object 397"/>
          <p:cNvSpPr/>
          <p:nvPr/>
        </p:nvSpPr>
        <p:spPr>
          <a:xfrm>
            <a:off x="2953100" y="6597929"/>
            <a:ext cx="84490" cy="101757"/>
          </a:xfrm>
          <a:custGeom>
            <a:avLst/>
            <a:gdLst/>
            <a:ahLst/>
            <a:cxnLst/>
            <a:rect l="l" t="t" r="r" b="b"/>
            <a:pathLst>
              <a:path w="84490" h="101757">
                <a:moveTo>
                  <a:pt x="22082" y="24003"/>
                </a:moveTo>
                <a:lnTo>
                  <a:pt x="24963" y="22082"/>
                </a:lnTo>
                <a:lnTo>
                  <a:pt x="26883" y="19202"/>
                </a:lnTo>
                <a:lnTo>
                  <a:pt x="29763" y="17282"/>
                </a:lnTo>
                <a:lnTo>
                  <a:pt x="32644" y="15361"/>
                </a:lnTo>
                <a:lnTo>
                  <a:pt x="35524" y="14401"/>
                </a:lnTo>
                <a:lnTo>
                  <a:pt x="39364" y="13441"/>
                </a:lnTo>
                <a:lnTo>
                  <a:pt x="51846" y="13441"/>
                </a:lnTo>
                <a:lnTo>
                  <a:pt x="57607" y="15361"/>
                </a:lnTo>
                <a:lnTo>
                  <a:pt x="61447" y="21122"/>
                </a:lnTo>
                <a:lnTo>
                  <a:pt x="66248" y="25923"/>
                </a:lnTo>
                <a:lnTo>
                  <a:pt x="68168" y="32644"/>
                </a:lnTo>
                <a:lnTo>
                  <a:pt x="68168" y="42245"/>
                </a:lnTo>
                <a:lnTo>
                  <a:pt x="17282" y="42245"/>
                </a:lnTo>
                <a:lnTo>
                  <a:pt x="18242" y="38404"/>
                </a:lnTo>
                <a:lnTo>
                  <a:pt x="18242" y="34564"/>
                </a:lnTo>
                <a:lnTo>
                  <a:pt x="20162" y="5760"/>
                </a:lnTo>
                <a:lnTo>
                  <a:pt x="15361" y="9601"/>
                </a:lnTo>
                <a:lnTo>
                  <a:pt x="11521" y="13441"/>
                </a:lnTo>
                <a:lnTo>
                  <a:pt x="7680" y="18242"/>
                </a:lnTo>
                <a:lnTo>
                  <a:pt x="4800" y="23042"/>
                </a:lnTo>
                <a:lnTo>
                  <a:pt x="2895" y="29763"/>
                </a:lnTo>
                <a:lnTo>
                  <a:pt x="960" y="36484"/>
                </a:lnTo>
                <a:lnTo>
                  <a:pt x="0" y="43205"/>
                </a:lnTo>
                <a:lnTo>
                  <a:pt x="0" y="59527"/>
                </a:lnTo>
                <a:lnTo>
                  <a:pt x="960" y="67208"/>
                </a:lnTo>
                <a:lnTo>
                  <a:pt x="2895" y="72969"/>
                </a:lnTo>
                <a:lnTo>
                  <a:pt x="4800" y="79674"/>
                </a:lnTo>
                <a:lnTo>
                  <a:pt x="7680" y="84490"/>
                </a:lnTo>
                <a:lnTo>
                  <a:pt x="11521" y="89275"/>
                </a:lnTo>
                <a:lnTo>
                  <a:pt x="15361" y="93116"/>
                </a:lnTo>
                <a:lnTo>
                  <a:pt x="20162" y="95996"/>
                </a:lnTo>
                <a:lnTo>
                  <a:pt x="25923" y="98877"/>
                </a:lnTo>
                <a:lnTo>
                  <a:pt x="31683" y="100797"/>
                </a:lnTo>
                <a:lnTo>
                  <a:pt x="38404" y="101757"/>
                </a:lnTo>
                <a:lnTo>
                  <a:pt x="50886" y="101757"/>
                </a:lnTo>
                <a:lnTo>
                  <a:pt x="54726" y="100797"/>
                </a:lnTo>
                <a:lnTo>
                  <a:pt x="58567" y="100797"/>
                </a:lnTo>
                <a:lnTo>
                  <a:pt x="62407" y="99837"/>
                </a:lnTo>
                <a:lnTo>
                  <a:pt x="66248" y="98877"/>
                </a:lnTo>
                <a:lnTo>
                  <a:pt x="69128" y="98877"/>
                </a:lnTo>
                <a:lnTo>
                  <a:pt x="72008" y="97917"/>
                </a:lnTo>
                <a:lnTo>
                  <a:pt x="73929" y="96956"/>
                </a:lnTo>
                <a:lnTo>
                  <a:pt x="75849" y="95996"/>
                </a:lnTo>
                <a:lnTo>
                  <a:pt x="77769" y="95036"/>
                </a:lnTo>
                <a:lnTo>
                  <a:pt x="78729" y="94076"/>
                </a:lnTo>
                <a:lnTo>
                  <a:pt x="79689" y="94076"/>
                </a:lnTo>
                <a:lnTo>
                  <a:pt x="79689" y="93116"/>
                </a:lnTo>
                <a:lnTo>
                  <a:pt x="80650" y="92156"/>
                </a:lnTo>
                <a:lnTo>
                  <a:pt x="80650" y="81594"/>
                </a:lnTo>
                <a:lnTo>
                  <a:pt x="79689" y="81594"/>
                </a:lnTo>
                <a:lnTo>
                  <a:pt x="78729" y="80650"/>
                </a:lnTo>
                <a:lnTo>
                  <a:pt x="77769" y="80650"/>
                </a:lnTo>
                <a:lnTo>
                  <a:pt x="75849" y="81594"/>
                </a:lnTo>
                <a:lnTo>
                  <a:pt x="74889" y="81594"/>
                </a:lnTo>
                <a:lnTo>
                  <a:pt x="72969" y="82555"/>
                </a:lnTo>
                <a:lnTo>
                  <a:pt x="71048" y="83515"/>
                </a:lnTo>
                <a:lnTo>
                  <a:pt x="68168" y="84490"/>
                </a:lnTo>
                <a:lnTo>
                  <a:pt x="66248" y="85435"/>
                </a:lnTo>
                <a:lnTo>
                  <a:pt x="63367" y="86395"/>
                </a:lnTo>
                <a:lnTo>
                  <a:pt x="59527" y="86395"/>
                </a:lnTo>
                <a:lnTo>
                  <a:pt x="55686" y="87355"/>
                </a:lnTo>
                <a:lnTo>
                  <a:pt x="37444" y="87355"/>
                </a:lnTo>
                <a:lnTo>
                  <a:pt x="33604" y="85435"/>
                </a:lnTo>
                <a:lnTo>
                  <a:pt x="29763" y="83515"/>
                </a:lnTo>
                <a:lnTo>
                  <a:pt x="26883" y="81594"/>
                </a:lnTo>
                <a:lnTo>
                  <a:pt x="24002" y="78714"/>
                </a:lnTo>
                <a:lnTo>
                  <a:pt x="22082" y="75834"/>
                </a:lnTo>
                <a:lnTo>
                  <a:pt x="20162" y="71993"/>
                </a:lnTo>
                <a:lnTo>
                  <a:pt x="19202" y="68153"/>
                </a:lnTo>
                <a:lnTo>
                  <a:pt x="18242" y="64312"/>
                </a:lnTo>
                <a:lnTo>
                  <a:pt x="17282" y="59527"/>
                </a:lnTo>
                <a:lnTo>
                  <a:pt x="17282" y="53751"/>
                </a:lnTo>
                <a:lnTo>
                  <a:pt x="81610" y="53751"/>
                </a:lnTo>
                <a:lnTo>
                  <a:pt x="82570" y="52806"/>
                </a:lnTo>
                <a:lnTo>
                  <a:pt x="84490" y="50886"/>
                </a:lnTo>
                <a:lnTo>
                  <a:pt x="84490" y="31683"/>
                </a:lnTo>
                <a:lnTo>
                  <a:pt x="82570" y="26883"/>
                </a:lnTo>
                <a:lnTo>
                  <a:pt x="80650" y="21122"/>
                </a:lnTo>
                <a:lnTo>
                  <a:pt x="78729" y="17282"/>
                </a:lnTo>
                <a:lnTo>
                  <a:pt x="74889" y="12481"/>
                </a:lnTo>
                <a:lnTo>
                  <a:pt x="72008" y="8641"/>
                </a:lnTo>
                <a:lnTo>
                  <a:pt x="68168" y="5760"/>
                </a:lnTo>
                <a:lnTo>
                  <a:pt x="62407" y="3840"/>
                </a:lnTo>
                <a:lnTo>
                  <a:pt x="57607" y="960"/>
                </a:lnTo>
                <a:lnTo>
                  <a:pt x="51846" y="0"/>
                </a:lnTo>
                <a:lnTo>
                  <a:pt x="37444" y="0"/>
                </a:lnTo>
                <a:lnTo>
                  <a:pt x="30723" y="960"/>
                </a:lnTo>
                <a:lnTo>
                  <a:pt x="25923" y="3840"/>
                </a:lnTo>
                <a:lnTo>
                  <a:pt x="22082" y="240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8" name="object 398"/>
          <p:cNvSpPr/>
          <p:nvPr/>
        </p:nvSpPr>
        <p:spPr>
          <a:xfrm>
            <a:off x="3110544" y="6598889"/>
            <a:ext cx="17282" cy="98877"/>
          </a:xfrm>
          <a:custGeom>
            <a:avLst/>
            <a:gdLst/>
            <a:ahLst/>
            <a:cxnLst/>
            <a:rect l="l" t="t" r="r" b="b"/>
            <a:pathLst>
              <a:path w="17282" h="98877">
                <a:moveTo>
                  <a:pt x="0" y="1920"/>
                </a:moveTo>
                <a:lnTo>
                  <a:pt x="0" y="97916"/>
                </a:lnTo>
                <a:lnTo>
                  <a:pt x="960" y="97916"/>
                </a:lnTo>
                <a:lnTo>
                  <a:pt x="1920" y="98877"/>
                </a:lnTo>
                <a:lnTo>
                  <a:pt x="15361" y="98877"/>
                </a:lnTo>
                <a:lnTo>
                  <a:pt x="16322" y="97916"/>
                </a:lnTo>
                <a:lnTo>
                  <a:pt x="17282" y="96956"/>
                </a:lnTo>
                <a:lnTo>
                  <a:pt x="17282" y="2880"/>
                </a:lnTo>
                <a:lnTo>
                  <a:pt x="16322" y="1920"/>
                </a:lnTo>
                <a:lnTo>
                  <a:pt x="15361" y="960"/>
                </a:lnTo>
                <a:lnTo>
                  <a:pt x="12481" y="960"/>
                </a:lnTo>
                <a:lnTo>
                  <a:pt x="11521" y="0"/>
                </a:lnTo>
                <a:lnTo>
                  <a:pt x="6720" y="0"/>
                </a:lnTo>
                <a:lnTo>
                  <a:pt x="576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9" name="object 399"/>
          <p:cNvSpPr/>
          <p:nvPr/>
        </p:nvSpPr>
        <p:spPr>
          <a:xfrm>
            <a:off x="3108624" y="6561444"/>
            <a:ext cx="21122" cy="20162"/>
          </a:xfrm>
          <a:custGeom>
            <a:avLst/>
            <a:gdLst/>
            <a:ahLst/>
            <a:cxnLst/>
            <a:rect l="l" t="t" r="r" b="b"/>
            <a:pathLst>
              <a:path w="21122" h="20162">
                <a:moveTo>
                  <a:pt x="21122" y="9601"/>
                </a:moveTo>
                <a:lnTo>
                  <a:pt x="21122" y="5775"/>
                </a:lnTo>
                <a:lnTo>
                  <a:pt x="20162" y="2880"/>
                </a:lnTo>
                <a:lnTo>
                  <a:pt x="18242" y="1935"/>
                </a:lnTo>
                <a:lnTo>
                  <a:pt x="17282" y="975"/>
                </a:lnTo>
                <a:lnTo>
                  <a:pt x="14401" y="0"/>
                </a:lnTo>
                <a:lnTo>
                  <a:pt x="6720" y="0"/>
                </a:lnTo>
                <a:lnTo>
                  <a:pt x="3840" y="975"/>
                </a:lnTo>
                <a:lnTo>
                  <a:pt x="1920" y="1935"/>
                </a:lnTo>
                <a:lnTo>
                  <a:pt x="960" y="3840"/>
                </a:lnTo>
                <a:lnTo>
                  <a:pt x="0" y="5775"/>
                </a:lnTo>
                <a:lnTo>
                  <a:pt x="0" y="14401"/>
                </a:lnTo>
                <a:lnTo>
                  <a:pt x="960" y="16322"/>
                </a:lnTo>
                <a:lnTo>
                  <a:pt x="1920" y="18242"/>
                </a:lnTo>
                <a:lnTo>
                  <a:pt x="3840" y="19217"/>
                </a:lnTo>
                <a:lnTo>
                  <a:pt x="6720" y="20162"/>
                </a:lnTo>
                <a:lnTo>
                  <a:pt x="14401" y="20162"/>
                </a:lnTo>
                <a:lnTo>
                  <a:pt x="17282" y="19217"/>
                </a:lnTo>
                <a:lnTo>
                  <a:pt x="18242" y="18242"/>
                </a:lnTo>
                <a:lnTo>
                  <a:pt x="20162" y="16322"/>
                </a:lnTo>
                <a:lnTo>
                  <a:pt x="21122" y="13441"/>
                </a:lnTo>
                <a:lnTo>
                  <a:pt x="21122" y="96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0" name="object 400"/>
          <p:cNvSpPr/>
          <p:nvPr/>
        </p:nvSpPr>
        <p:spPr>
          <a:xfrm>
            <a:off x="3158550" y="6597929"/>
            <a:ext cx="79674" cy="99837"/>
          </a:xfrm>
          <a:custGeom>
            <a:avLst/>
            <a:gdLst/>
            <a:ahLst/>
            <a:cxnLst/>
            <a:rect l="l" t="t" r="r" b="b"/>
            <a:pathLst>
              <a:path w="79674" h="99837">
                <a:moveTo>
                  <a:pt x="0" y="96956"/>
                </a:moveTo>
                <a:lnTo>
                  <a:pt x="0" y="97917"/>
                </a:lnTo>
                <a:lnTo>
                  <a:pt x="944" y="98877"/>
                </a:lnTo>
                <a:lnTo>
                  <a:pt x="1905" y="99837"/>
                </a:lnTo>
                <a:lnTo>
                  <a:pt x="15346" y="99837"/>
                </a:lnTo>
                <a:lnTo>
                  <a:pt x="16306" y="98877"/>
                </a:lnTo>
                <a:lnTo>
                  <a:pt x="17266" y="98877"/>
                </a:lnTo>
                <a:lnTo>
                  <a:pt x="17266" y="32644"/>
                </a:lnTo>
                <a:lnTo>
                  <a:pt x="22067" y="26883"/>
                </a:lnTo>
                <a:lnTo>
                  <a:pt x="25908" y="22082"/>
                </a:lnTo>
                <a:lnTo>
                  <a:pt x="30708" y="19202"/>
                </a:lnTo>
                <a:lnTo>
                  <a:pt x="34549" y="16322"/>
                </a:lnTo>
                <a:lnTo>
                  <a:pt x="39349" y="14401"/>
                </a:lnTo>
                <a:lnTo>
                  <a:pt x="47030" y="14401"/>
                </a:lnTo>
                <a:lnTo>
                  <a:pt x="49911" y="15361"/>
                </a:lnTo>
                <a:lnTo>
                  <a:pt x="51831" y="16322"/>
                </a:lnTo>
                <a:lnTo>
                  <a:pt x="54711" y="17282"/>
                </a:lnTo>
                <a:lnTo>
                  <a:pt x="56631" y="19202"/>
                </a:lnTo>
                <a:lnTo>
                  <a:pt x="58552" y="22082"/>
                </a:lnTo>
                <a:lnTo>
                  <a:pt x="59512" y="24003"/>
                </a:lnTo>
                <a:lnTo>
                  <a:pt x="61432" y="26883"/>
                </a:lnTo>
                <a:lnTo>
                  <a:pt x="61432" y="29763"/>
                </a:lnTo>
                <a:lnTo>
                  <a:pt x="62392" y="33604"/>
                </a:lnTo>
                <a:lnTo>
                  <a:pt x="63352" y="37444"/>
                </a:lnTo>
                <a:lnTo>
                  <a:pt x="63352" y="98877"/>
                </a:lnTo>
                <a:lnTo>
                  <a:pt x="64312" y="98877"/>
                </a:lnTo>
                <a:lnTo>
                  <a:pt x="64312" y="99837"/>
                </a:lnTo>
                <a:lnTo>
                  <a:pt x="78714" y="99837"/>
                </a:lnTo>
                <a:lnTo>
                  <a:pt x="78714" y="98877"/>
                </a:lnTo>
                <a:lnTo>
                  <a:pt x="79674" y="98877"/>
                </a:lnTo>
                <a:lnTo>
                  <a:pt x="79674" y="28803"/>
                </a:lnTo>
                <a:lnTo>
                  <a:pt x="78714" y="24003"/>
                </a:lnTo>
                <a:lnTo>
                  <a:pt x="76794" y="19202"/>
                </a:lnTo>
                <a:lnTo>
                  <a:pt x="74874" y="15361"/>
                </a:lnTo>
                <a:lnTo>
                  <a:pt x="72953" y="11521"/>
                </a:lnTo>
                <a:lnTo>
                  <a:pt x="70073" y="7680"/>
                </a:lnTo>
                <a:lnTo>
                  <a:pt x="66233" y="4800"/>
                </a:lnTo>
                <a:lnTo>
                  <a:pt x="62392" y="2880"/>
                </a:lnTo>
                <a:lnTo>
                  <a:pt x="58552" y="960"/>
                </a:lnTo>
                <a:lnTo>
                  <a:pt x="52791" y="0"/>
                </a:lnTo>
                <a:lnTo>
                  <a:pt x="41269" y="0"/>
                </a:lnTo>
                <a:lnTo>
                  <a:pt x="36469" y="960"/>
                </a:lnTo>
                <a:lnTo>
                  <a:pt x="30708" y="3840"/>
                </a:lnTo>
                <a:lnTo>
                  <a:pt x="25908" y="6720"/>
                </a:lnTo>
                <a:lnTo>
                  <a:pt x="21107" y="11521"/>
                </a:lnTo>
                <a:lnTo>
                  <a:pt x="15346" y="17282"/>
                </a:lnTo>
                <a:lnTo>
                  <a:pt x="15346" y="2880"/>
                </a:lnTo>
                <a:lnTo>
                  <a:pt x="14386" y="2880"/>
                </a:lnTo>
                <a:lnTo>
                  <a:pt x="14386" y="1920"/>
                </a:lnTo>
                <a:lnTo>
                  <a:pt x="11506" y="1920"/>
                </a:lnTo>
                <a:lnTo>
                  <a:pt x="10546" y="960"/>
                </a:lnTo>
                <a:lnTo>
                  <a:pt x="6705" y="960"/>
                </a:lnTo>
                <a:lnTo>
                  <a:pt x="4785" y="1920"/>
                </a:lnTo>
                <a:lnTo>
                  <a:pt x="1905" y="1920"/>
                </a:lnTo>
                <a:lnTo>
                  <a:pt x="944" y="2880"/>
                </a:lnTo>
                <a:lnTo>
                  <a:pt x="0" y="3840"/>
                </a:lnTo>
                <a:lnTo>
                  <a:pt x="0" y="9695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1" name="object 401"/>
          <p:cNvSpPr/>
          <p:nvPr/>
        </p:nvSpPr>
        <p:spPr>
          <a:xfrm>
            <a:off x="3315980" y="6561444"/>
            <a:ext cx="21122" cy="20162"/>
          </a:xfrm>
          <a:custGeom>
            <a:avLst/>
            <a:gdLst/>
            <a:ahLst/>
            <a:cxnLst/>
            <a:rect l="l" t="t" r="r" b="b"/>
            <a:pathLst>
              <a:path w="21122" h="20162">
                <a:moveTo>
                  <a:pt x="21122" y="9601"/>
                </a:moveTo>
                <a:lnTo>
                  <a:pt x="21122" y="5775"/>
                </a:lnTo>
                <a:lnTo>
                  <a:pt x="20162" y="2880"/>
                </a:lnTo>
                <a:lnTo>
                  <a:pt x="18227" y="1935"/>
                </a:lnTo>
                <a:lnTo>
                  <a:pt x="17282" y="975"/>
                </a:lnTo>
                <a:lnTo>
                  <a:pt x="14401" y="0"/>
                </a:lnTo>
                <a:lnTo>
                  <a:pt x="6720" y="0"/>
                </a:lnTo>
                <a:lnTo>
                  <a:pt x="3840" y="975"/>
                </a:lnTo>
                <a:lnTo>
                  <a:pt x="1920" y="1935"/>
                </a:lnTo>
                <a:lnTo>
                  <a:pt x="960" y="3840"/>
                </a:lnTo>
                <a:lnTo>
                  <a:pt x="0" y="5775"/>
                </a:lnTo>
                <a:lnTo>
                  <a:pt x="0" y="14401"/>
                </a:lnTo>
                <a:lnTo>
                  <a:pt x="960" y="16322"/>
                </a:lnTo>
                <a:lnTo>
                  <a:pt x="1920" y="18242"/>
                </a:lnTo>
                <a:lnTo>
                  <a:pt x="3840" y="19217"/>
                </a:lnTo>
                <a:lnTo>
                  <a:pt x="6720" y="20162"/>
                </a:lnTo>
                <a:lnTo>
                  <a:pt x="14401" y="20162"/>
                </a:lnTo>
                <a:lnTo>
                  <a:pt x="17282" y="19217"/>
                </a:lnTo>
                <a:lnTo>
                  <a:pt x="18227" y="18242"/>
                </a:lnTo>
                <a:lnTo>
                  <a:pt x="20162" y="16322"/>
                </a:lnTo>
                <a:lnTo>
                  <a:pt x="21122" y="13441"/>
                </a:lnTo>
                <a:lnTo>
                  <a:pt x="21122" y="96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2" name="object 402"/>
          <p:cNvSpPr/>
          <p:nvPr/>
        </p:nvSpPr>
        <p:spPr>
          <a:xfrm>
            <a:off x="3317900" y="6598889"/>
            <a:ext cx="17282" cy="98877"/>
          </a:xfrm>
          <a:custGeom>
            <a:avLst/>
            <a:gdLst/>
            <a:ahLst/>
            <a:cxnLst/>
            <a:rect l="l" t="t" r="r" b="b"/>
            <a:pathLst>
              <a:path w="17282" h="98877">
                <a:moveTo>
                  <a:pt x="6720" y="0"/>
                </a:moveTo>
                <a:lnTo>
                  <a:pt x="480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97916"/>
                </a:lnTo>
                <a:lnTo>
                  <a:pt x="960" y="97916"/>
                </a:lnTo>
                <a:lnTo>
                  <a:pt x="1920" y="98877"/>
                </a:lnTo>
                <a:lnTo>
                  <a:pt x="15361" y="98877"/>
                </a:lnTo>
                <a:lnTo>
                  <a:pt x="15361" y="97916"/>
                </a:lnTo>
                <a:lnTo>
                  <a:pt x="16306" y="97916"/>
                </a:lnTo>
                <a:lnTo>
                  <a:pt x="16306" y="96956"/>
                </a:lnTo>
                <a:lnTo>
                  <a:pt x="17282" y="96956"/>
                </a:lnTo>
                <a:lnTo>
                  <a:pt x="17282" y="2880"/>
                </a:lnTo>
                <a:lnTo>
                  <a:pt x="16306" y="2880"/>
                </a:lnTo>
                <a:lnTo>
                  <a:pt x="16306" y="1920"/>
                </a:lnTo>
                <a:lnTo>
                  <a:pt x="15361" y="1920"/>
                </a:lnTo>
                <a:lnTo>
                  <a:pt x="15361" y="960"/>
                </a:lnTo>
                <a:lnTo>
                  <a:pt x="12481" y="960"/>
                </a:lnTo>
                <a:lnTo>
                  <a:pt x="11521" y="0"/>
                </a:lnTo>
                <a:lnTo>
                  <a:pt x="672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3" name="object 403"/>
          <p:cNvSpPr/>
          <p:nvPr/>
        </p:nvSpPr>
        <p:spPr>
          <a:xfrm>
            <a:off x="3365891" y="6597929"/>
            <a:ext cx="79689" cy="99837"/>
          </a:xfrm>
          <a:custGeom>
            <a:avLst/>
            <a:gdLst/>
            <a:ahLst/>
            <a:cxnLst/>
            <a:rect l="l" t="t" r="r" b="b"/>
            <a:pathLst>
              <a:path w="79689" h="99837">
                <a:moveTo>
                  <a:pt x="17282" y="32644"/>
                </a:moveTo>
                <a:lnTo>
                  <a:pt x="22082" y="26883"/>
                </a:lnTo>
                <a:lnTo>
                  <a:pt x="25923" y="22082"/>
                </a:lnTo>
                <a:lnTo>
                  <a:pt x="30723" y="19202"/>
                </a:lnTo>
                <a:lnTo>
                  <a:pt x="34564" y="16322"/>
                </a:lnTo>
                <a:lnTo>
                  <a:pt x="39364" y="14401"/>
                </a:lnTo>
                <a:lnTo>
                  <a:pt x="46085" y="14401"/>
                </a:lnTo>
                <a:lnTo>
                  <a:pt x="48966" y="15361"/>
                </a:lnTo>
                <a:lnTo>
                  <a:pt x="51846" y="16322"/>
                </a:lnTo>
                <a:lnTo>
                  <a:pt x="54726" y="17282"/>
                </a:lnTo>
                <a:lnTo>
                  <a:pt x="56647" y="19202"/>
                </a:lnTo>
                <a:lnTo>
                  <a:pt x="57607" y="22082"/>
                </a:lnTo>
                <a:lnTo>
                  <a:pt x="59527" y="24003"/>
                </a:lnTo>
                <a:lnTo>
                  <a:pt x="60487" y="26883"/>
                </a:lnTo>
                <a:lnTo>
                  <a:pt x="61447" y="29763"/>
                </a:lnTo>
                <a:lnTo>
                  <a:pt x="62407" y="33604"/>
                </a:lnTo>
                <a:lnTo>
                  <a:pt x="63367" y="37444"/>
                </a:lnTo>
                <a:lnTo>
                  <a:pt x="63367" y="98877"/>
                </a:lnTo>
                <a:lnTo>
                  <a:pt x="64328" y="98877"/>
                </a:lnTo>
                <a:lnTo>
                  <a:pt x="64328" y="99837"/>
                </a:lnTo>
                <a:lnTo>
                  <a:pt x="77754" y="99837"/>
                </a:lnTo>
                <a:lnTo>
                  <a:pt x="78729" y="98877"/>
                </a:lnTo>
                <a:lnTo>
                  <a:pt x="79689" y="98877"/>
                </a:lnTo>
                <a:lnTo>
                  <a:pt x="79689" y="28803"/>
                </a:lnTo>
                <a:lnTo>
                  <a:pt x="77754" y="24003"/>
                </a:lnTo>
                <a:lnTo>
                  <a:pt x="76794" y="19202"/>
                </a:lnTo>
                <a:lnTo>
                  <a:pt x="74889" y="15361"/>
                </a:lnTo>
                <a:lnTo>
                  <a:pt x="72953" y="11521"/>
                </a:lnTo>
                <a:lnTo>
                  <a:pt x="70073" y="7680"/>
                </a:lnTo>
                <a:lnTo>
                  <a:pt x="66233" y="4800"/>
                </a:lnTo>
                <a:lnTo>
                  <a:pt x="62407" y="2880"/>
                </a:lnTo>
                <a:lnTo>
                  <a:pt x="57607" y="960"/>
                </a:lnTo>
                <a:lnTo>
                  <a:pt x="52806" y="0"/>
                </a:lnTo>
                <a:lnTo>
                  <a:pt x="41285" y="0"/>
                </a:lnTo>
                <a:lnTo>
                  <a:pt x="36484" y="960"/>
                </a:lnTo>
                <a:lnTo>
                  <a:pt x="30723" y="3840"/>
                </a:lnTo>
                <a:lnTo>
                  <a:pt x="25923" y="6720"/>
                </a:lnTo>
                <a:lnTo>
                  <a:pt x="20162" y="11521"/>
                </a:lnTo>
                <a:lnTo>
                  <a:pt x="15361" y="17282"/>
                </a:lnTo>
                <a:lnTo>
                  <a:pt x="15361" y="2880"/>
                </a:lnTo>
                <a:lnTo>
                  <a:pt x="14401" y="2880"/>
                </a:lnTo>
                <a:lnTo>
                  <a:pt x="13441" y="1920"/>
                </a:lnTo>
                <a:lnTo>
                  <a:pt x="11521" y="1920"/>
                </a:lnTo>
                <a:lnTo>
                  <a:pt x="10561" y="960"/>
                </a:lnTo>
                <a:lnTo>
                  <a:pt x="5760" y="960"/>
                </a:lnTo>
                <a:lnTo>
                  <a:pt x="480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98877"/>
                </a:lnTo>
                <a:lnTo>
                  <a:pt x="960" y="98877"/>
                </a:lnTo>
                <a:lnTo>
                  <a:pt x="1920" y="99837"/>
                </a:lnTo>
                <a:lnTo>
                  <a:pt x="15361" y="99837"/>
                </a:lnTo>
                <a:lnTo>
                  <a:pt x="16322" y="98877"/>
                </a:lnTo>
                <a:lnTo>
                  <a:pt x="17282" y="97917"/>
                </a:lnTo>
                <a:lnTo>
                  <a:pt x="17282" y="326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4" name="object 404"/>
          <p:cNvSpPr/>
          <p:nvPr/>
        </p:nvSpPr>
        <p:spPr>
          <a:xfrm>
            <a:off x="3462848" y="6574886"/>
            <a:ext cx="60487" cy="124800"/>
          </a:xfrm>
          <a:custGeom>
            <a:avLst/>
            <a:gdLst/>
            <a:ahLst/>
            <a:cxnLst/>
            <a:rect l="l" t="t" r="r" b="b"/>
            <a:pathLst>
              <a:path w="60487" h="124800">
                <a:moveTo>
                  <a:pt x="46085" y="110398"/>
                </a:moveTo>
                <a:lnTo>
                  <a:pt x="41285" y="110398"/>
                </a:lnTo>
                <a:lnTo>
                  <a:pt x="37444" y="108478"/>
                </a:lnTo>
                <a:lnTo>
                  <a:pt x="35524" y="104637"/>
                </a:lnTo>
                <a:lnTo>
                  <a:pt x="33604" y="101757"/>
                </a:lnTo>
                <a:lnTo>
                  <a:pt x="32644" y="96972"/>
                </a:lnTo>
                <a:lnTo>
                  <a:pt x="32644" y="39364"/>
                </a:lnTo>
                <a:lnTo>
                  <a:pt x="57607" y="39364"/>
                </a:lnTo>
                <a:lnTo>
                  <a:pt x="58567" y="38404"/>
                </a:lnTo>
                <a:lnTo>
                  <a:pt x="59527" y="37444"/>
                </a:lnTo>
                <a:lnTo>
                  <a:pt x="59527" y="36484"/>
                </a:lnTo>
                <a:lnTo>
                  <a:pt x="60487" y="34564"/>
                </a:lnTo>
                <a:lnTo>
                  <a:pt x="60487" y="30723"/>
                </a:lnTo>
                <a:lnTo>
                  <a:pt x="59527" y="29763"/>
                </a:lnTo>
                <a:lnTo>
                  <a:pt x="59527" y="26883"/>
                </a:lnTo>
                <a:lnTo>
                  <a:pt x="58567" y="25923"/>
                </a:lnTo>
                <a:lnTo>
                  <a:pt x="58567" y="24963"/>
                </a:lnTo>
                <a:lnTo>
                  <a:pt x="32644" y="24963"/>
                </a:lnTo>
                <a:lnTo>
                  <a:pt x="32644" y="960"/>
                </a:lnTo>
                <a:lnTo>
                  <a:pt x="30723" y="960"/>
                </a:lnTo>
                <a:lnTo>
                  <a:pt x="30723" y="0"/>
                </a:lnTo>
                <a:lnTo>
                  <a:pt x="18242" y="0"/>
                </a:lnTo>
                <a:lnTo>
                  <a:pt x="17282" y="960"/>
                </a:lnTo>
                <a:lnTo>
                  <a:pt x="16322" y="960"/>
                </a:lnTo>
                <a:lnTo>
                  <a:pt x="16322" y="24963"/>
                </a:lnTo>
                <a:lnTo>
                  <a:pt x="1920" y="24963"/>
                </a:lnTo>
                <a:lnTo>
                  <a:pt x="960" y="25923"/>
                </a:lnTo>
                <a:lnTo>
                  <a:pt x="0" y="26883"/>
                </a:lnTo>
                <a:lnTo>
                  <a:pt x="0" y="37444"/>
                </a:lnTo>
                <a:lnTo>
                  <a:pt x="960" y="38404"/>
                </a:lnTo>
                <a:lnTo>
                  <a:pt x="1920" y="39364"/>
                </a:lnTo>
                <a:lnTo>
                  <a:pt x="16322" y="39364"/>
                </a:lnTo>
                <a:lnTo>
                  <a:pt x="16322" y="102717"/>
                </a:lnTo>
                <a:lnTo>
                  <a:pt x="17282" y="107533"/>
                </a:lnTo>
                <a:lnTo>
                  <a:pt x="18242" y="111358"/>
                </a:lnTo>
                <a:lnTo>
                  <a:pt x="20162" y="114239"/>
                </a:lnTo>
                <a:lnTo>
                  <a:pt x="22082" y="117119"/>
                </a:lnTo>
                <a:lnTo>
                  <a:pt x="24003" y="119039"/>
                </a:lnTo>
                <a:lnTo>
                  <a:pt x="26883" y="120959"/>
                </a:lnTo>
                <a:lnTo>
                  <a:pt x="30723" y="122880"/>
                </a:lnTo>
                <a:lnTo>
                  <a:pt x="34564" y="123840"/>
                </a:lnTo>
                <a:lnTo>
                  <a:pt x="38404" y="124800"/>
                </a:lnTo>
                <a:lnTo>
                  <a:pt x="46085" y="124800"/>
                </a:lnTo>
                <a:lnTo>
                  <a:pt x="48006" y="123840"/>
                </a:lnTo>
                <a:lnTo>
                  <a:pt x="50886" y="123840"/>
                </a:lnTo>
                <a:lnTo>
                  <a:pt x="51846" y="122880"/>
                </a:lnTo>
                <a:lnTo>
                  <a:pt x="54726" y="122880"/>
                </a:lnTo>
                <a:lnTo>
                  <a:pt x="55686" y="121920"/>
                </a:lnTo>
                <a:lnTo>
                  <a:pt x="56647" y="121920"/>
                </a:lnTo>
                <a:lnTo>
                  <a:pt x="57607" y="120959"/>
                </a:lnTo>
                <a:lnTo>
                  <a:pt x="58567" y="120959"/>
                </a:lnTo>
                <a:lnTo>
                  <a:pt x="58567" y="119999"/>
                </a:lnTo>
                <a:lnTo>
                  <a:pt x="59527" y="119039"/>
                </a:lnTo>
                <a:lnTo>
                  <a:pt x="59527" y="117119"/>
                </a:lnTo>
                <a:lnTo>
                  <a:pt x="60487" y="115199"/>
                </a:lnTo>
                <a:lnTo>
                  <a:pt x="60487" y="112318"/>
                </a:lnTo>
                <a:lnTo>
                  <a:pt x="59527" y="111358"/>
                </a:lnTo>
                <a:lnTo>
                  <a:pt x="59527" y="107533"/>
                </a:lnTo>
                <a:lnTo>
                  <a:pt x="54726" y="107533"/>
                </a:lnTo>
                <a:lnTo>
                  <a:pt x="54726" y="108478"/>
                </a:lnTo>
                <a:lnTo>
                  <a:pt x="52806" y="108478"/>
                </a:lnTo>
                <a:lnTo>
                  <a:pt x="50886" y="109438"/>
                </a:lnTo>
                <a:lnTo>
                  <a:pt x="48966" y="109438"/>
                </a:lnTo>
                <a:lnTo>
                  <a:pt x="47045" y="110398"/>
                </a:lnTo>
                <a:lnTo>
                  <a:pt x="46085" y="11039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5" name="object 405"/>
          <p:cNvSpPr/>
          <p:nvPr/>
        </p:nvSpPr>
        <p:spPr>
          <a:xfrm>
            <a:off x="3540602" y="6553763"/>
            <a:ext cx="34564" cy="52806"/>
          </a:xfrm>
          <a:custGeom>
            <a:avLst/>
            <a:gdLst/>
            <a:ahLst/>
            <a:cxnLst/>
            <a:rect l="l" t="t" r="r" b="b"/>
            <a:pathLst>
              <a:path w="34564" h="52806">
                <a:moveTo>
                  <a:pt x="13441" y="49926"/>
                </a:moveTo>
                <a:lnTo>
                  <a:pt x="14401" y="49926"/>
                </a:lnTo>
                <a:lnTo>
                  <a:pt x="27843" y="28803"/>
                </a:lnTo>
                <a:lnTo>
                  <a:pt x="28803" y="26898"/>
                </a:lnTo>
                <a:lnTo>
                  <a:pt x="29763" y="24963"/>
                </a:lnTo>
                <a:lnTo>
                  <a:pt x="30723" y="24002"/>
                </a:lnTo>
                <a:lnTo>
                  <a:pt x="31683" y="22082"/>
                </a:lnTo>
                <a:lnTo>
                  <a:pt x="32644" y="21122"/>
                </a:lnTo>
                <a:lnTo>
                  <a:pt x="32644" y="19217"/>
                </a:lnTo>
                <a:lnTo>
                  <a:pt x="33604" y="17282"/>
                </a:lnTo>
                <a:lnTo>
                  <a:pt x="33604" y="14401"/>
                </a:lnTo>
                <a:lnTo>
                  <a:pt x="34564" y="12496"/>
                </a:lnTo>
                <a:lnTo>
                  <a:pt x="34564" y="6736"/>
                </a:lnTo>
                <a:lnTo>
                  <a:pt x="33604" y="4815"/>
                </a:lnTo>
                <a:lnTo>
                  <a:pt x="33604" y="2895"/>
                </a:lnTo>
                <a:lnTo>
                  <a:pt x="32644" y="1935"/>
                </a:lnTo>
                <a:lnTo>
                  <a:pt x="31683" y="1935"/>
                </a:lnTo>
                <a:lnTo>
                  <a:pt x="30723" y="975"/>
                </a:lnTo>
                <a:lnTo>
                  <a:pt x="29763" y="0"/>
                </a:lnTo>
                <a:lnTo>
                  <a:pt x="18242" y="0"/>
                </a:lnTo>
                <a:lnTo>
                  <a:pt x="17282" y="975"/>
                </a:lnTo>
                <a:lnTo>
                  <a:pt x="17282" y="1935"/>
                </a:lnTo>
                <a:lnTo>
                  <a:pt x="16322" y="1935"/>
                </a:lnTo>
                <a:lnTo>
                  <a:pt x="15361" y="2895"/>
                </a:lnTo>
                <a:lnTo>
                  <a:pt x="15361" y="3840"/>
                </a:lnTo>
                <a:lnTo>
                  <a:pt x="14401" y="4815"/>
                </a:lnTo>
                <a:lnTo>
                  <a:pt x="14401" y="21122"/>
                </a:lnTo>
                <a:lnTo>
                  <a:pt x="960" y="49926"/>
                </a:lnTo>
                <a:lnTo>
                  <a:pt x="0" y="49926"/>
                </a:lnTo>
                <a:lnTo>
                  <a:pt x="0" y="51846"/>
                </a:lnTo>
                <a:lnTo>
                  <a:pt x="960" y="51846"/>
                </a:lnTo>
                <a:lnTo>
                  <a:pt x="960" y="52806"/>
                </a:lnTo>
                <a:lnTo>
                  <a:pt x="10561" y="52806"/>
                </a:lnTo>
                <a:lnTo>
                  <a:pt x="11521" y="51846"/>
                </a:lnTo>
                <a:lnTo>
                  <a:pt x="12481" y="51846"/>
                </a:lnTo>
                <a:lnTo>
                  <a:pt x="12481" y="50886"/>
                </a:lnTo>
                <a:lnTo>
                  <a:pt x="13441" y="50886"/>
                </a:lnTo>
                <a:lnTo>
                  <a:pt x="13441" y="4992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6" name="object 406"/>
          <p:cNvSpPr/>
          <p:nvPr/>
        </p:nvSpPr>
        <p:spPr>
          <a:xfrm>
            <a:off x="3604930" y="6554739"/>
            <a:ext cx="17282" cy="143027"/>
          </a:xfrm>
          <a:custGeom>
            <a:avLst/>
            <a:gdLst/>
            <a:ahLst/>
            <a:cxnLst/>
            <a:rect l="l" t="t" r="r" b="b"/>
            <a:pathLst>
              <a:path w="17282" h="143027">
                <a:moveTo>
                  <a:pt x="960" y="141107"/>
                </a:moveTo>
                <a:lnTo>
                  <a:pt x="960" y="142067"/>
                </a:lnTo>
                <a:lnTo>
                  <a:pt x="1920" y="143027"/>
                </a:lnTo>
                <a:lnTo>
                  <a:pt x="15361" y="143027"/>
                </a:lnTo>
                <a:lnTo>
                  <a:pt x="16322" y="142067"/>
                </a:lnTo>
                <a:lnTo>
                  <a:pt x="17282" y="142067"/>
                </a:lnTo>
                <a:lnTo>
                  <a:pt x="17282" y="1920"/>
                </a:lnTo>
                <a:lnTo>
                  <a:pt x="16322" y="960"/>
                </a:lnTo>
                <a:lnTo>
                  <a:pt x="15361" y="960"/>
                </a:lnTo>
                <a:lnTo>
                  <a:pt x="1536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2865"/>
                </a:lnTo>
                <a:lnTo>
                  <a:pt x="0" y="141107"/>
                </a:lnTo>
                <a:lnTo>
                  <a:pt x="960" y="14110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7" name="object 407"/>
          <p:cNvSpPr/>
          <p:nvPr/>
        </p:nvSpPr>
        <p:spPr>
          <a:xfrm>
            <a:off x="3694206" y="6597929"/>
            <a:ext cx="73914" cy="101757"/>
          </a:xfrm>
          <a:custGeom>
            <a:avLst/>
            <a:gdLst/>
            <a:ahLst/>
            <a:cxnLst/>
            <a:rect l="l" t="t" r="r" b="b"/>
            <a:pathLst>
              <a:path w="73914" h="101757">
                <a:moveTo>
                  <a:pt x="71033" y="10561"/>
                </a:moveTo>
                <a:lnTo>
                  <a:pt x="71033" y="9601"/>
                </a:lnTo>
                <a:lnTo>
                  <a:pt x="70073" y="9601"/>
                </a:lnTo>
                <a:lnTo>
                  <a:pt x="69113" y="8641"/>
                </a:lnTo>
                <a:lnTo>
                  <a:pt x="68153" y="7680"/>
                </a:lnTo>
                <a:lnTo>
                  <a:pt x="66233" y="5760"/>
                </a:lnTo>
                <a:lnTo>
                  <a:pt x="64312" y="4800"/>
                </a:lnTo>
                <a:lnTo>
                  <a:pt x="62392" y="3840"/>
                </a:lnTo>
                <a:lnTo>
                  <a:pt x="59512" y="2880"/>
                </a:lnTo>
                <a:lnTo>
                  <a:pt x="57591" y="1920"/>
                </a:lnTo>
                <a:lnTo>
                  <a:pt x="54711" y="960"/>
                </a:lnTo>
                <a:lnTo>
                  <a:pt x="51846" y="960"/>
                </a:lnTo>
                <a:lnTo>
                  <a:pt x="48950" y="0"/>
                </a:lnTo>
                <a:lnTo>
                  <a:pt x="37444" y="0"/>
                </a:lnTo>
                <a:lnTo>
                  <a:pt x="31668" y="960"/>
                </a:lnTo>
                <a:lnTo>
                  <a:pt x="26883" y="2880"/>
                </a:lnTo>
                <a:lnTo>
                  <a:pt x="21122" y="4800"/>
                </a:lnTo>
                <a:lnTo>
                  <a:pt x="16322" y="8641"/>
                </a:lnTo>
                <a:lnTo>
                  <a:pt x="12481" y="12481"/>
                </a:lnTo>
                <a:lnTo>
                  <a:pt x="8641" y="16322"/>
                </a:lnTo>
                <a:lnTo>
                  <a:pt x="5760" y="22082"/>
                </a:lnTo>
                <a:lnTo>
                  <a:pt x="3840" y="28803"/>
                </a:lnTo>
                <a:lnTo>
                  <a:pt x="960" y="35524"/>
                </a:lnTo>
                <a:lnTo>
                  <a:pt x="0" y="43205"/>
                </a:lnTo>
                <a:lnTo>
                  <a:pt x="0" y="59527"/>
                </a:lnTo>
                <a:lnTo>
                  <a:pt x="960" y="67208"/>
                </a:lnTo>
                <a:lnTo>
                  <a:pt x="2880" y="72969"/>
                </a:lnTo>
                <a:lnTo>
                  <a:pt x="4800" y="79674"/>
                </a:lnTo>
                <a:lnTo>
                  <a:pt x="7680" y="84490"/>
                </a:lnTo>
                <a:lnTo>
                  <a:pt x="10561" y="88315"/>
                </a:lnTo>
                <a:lnTo>
                  <a:pt x="14401" y="93116"/>
                </a:lnTo>
                <a:lnTo>
                  <a:pt x="19202" y="95996"/>
                </a:lnTo>
                <a:lnTo>
                  <a:pt x="24003" y="97917"/>
                </a:lnTo>
                <a:lnTo>
                  <a:pt x="28803" y="100797"/>
                </a:lnTo>
                <a:lnTo>
                  <a:pt x="35509" y="101757"/>
                </a:lnTo>
                <a:lnTo>
                  <a:pt x="48006" y="101757"/>
                </a:lnTo>
                <a:lnTo>
                  <a:pt x="50871" y="100797"/>
                </a:lnTo>
                <a:lnTo>
                  <a:pt x="53751" y="99837"/>
                </a:lnTo>
                <a:lnTo>
                  <a:pt x="56631" y="98877"/>
                </a:lnTo>
                <a:lnTo>
                  <a:pt x="59512" y="97917"/>
                </a:lnTo>
                <a:lnTo>
                  <a:pt x="62392" y="96956"/>
                </a:lnTo>
                <a:lnTo>
                  <a:pt x="64312" y="95996"/>
                </a:lnTo>
                <a:lnTo>
                  <a:pt x="66233" y="95036"/>
                </a:lnTo>
                <a:lnTo>
                  <a:pt x="68153" y="93116"/>
                </a:lnTo>
                <a:lnTo>
                  <a:pt x="70073" y="92156"/>
                </a:lnTo>
                <a:lnTo>
                  <a:pt x="71033" y="92156"/>
                </a:lnTo>
                <a:lnTo>
                  <a:pt x="71993" y="91196"/>
                </a:lnTo>
                <a:lnTo>
                  <a:pt x="71993" y="90236"/>
                </a:lnTo>
                <a:lnTo>
                  <a:pt x="72953" y="89275"/>
                </a:lnTo>
                <a:lnTo>
                  <a:pt x="72953" y="86395"/>
                </a:lnTo>
                <a:lnTo>
                  <a:pt x="73914" y="85435"/>
                </a:lnTo>
                <a:lnTo>
                  <a:pt x="73914" y="81594"/>
                </a:lnTo>
                <a:lnTo>
                  <a:pt x="72953" y="80650"/>
                </a:lnTo>
                <a:lnTo>
                  <a:pt x="72953" y="75834"/>
                </a:lnTo>
                <a:lnTo>
                  <a:pt x="71993" y="75834"/>
                </a:lnTo>
                <a:lnTo>
                  <a:pt x="71993" y="74874"/>
                </a:lnTo>
                <a:lnTo>
                  <a:pt x="70073" y="74874"/>
                </a:lnTo>
                <a:lnTo>
                  <a:pt x="69113" y="75834"/>
                </a:lnTo>
                <a:lnTo>
                  <a:pt x="67193" y="76809"/>
                </a:lnTo>
                <a:lnTo>
                  <a:pt x="66233" y="78714"/>
                </a:lnTo>
                <a:lnTo>
                  <a:pt x="64312" y="79674"/>
                </a:lnTo>
                <a:lnTo>
                  <a:pt x="61432" y="80650"/>
                </a:lnTo>
                <a:lnTo>
                  <a:pt x="59512" y="82555"/>
                </a:lnTo>
                <a:lnTo>
                  <a:pt x="56631" y="83515"/>
                </a:lnTo>
                <a:lnTo>
                  <a:pt x="53751" y="85435"/>
                </a:lnTo>
                <a:lnTo>
                  <a:pt x="50871" y="86395"/>
                </a:lnTo>
                <a:lnTo>
                  <a:pt x="48006" y="87355"/>
                </a:lnTo>
                <a:lnTo>
                  <a:pt x="39349" y="87355"/>
                </a:lnTo>
                <a:lnTo>
                  <a:pt x="36484" y="86395"/>
                </a:lnTo>
                <a:lnTo>
                  <a:pt x="32644" y="84490"/>
                </a:lnTo>
                <a:lnTo>
                  <a:pt x="29763" y="83515"/>
                </a:lnTo>
                <a:lnTo>
                  <a:pt x="26883" y="80650"/>
                </a:lnTo>
                <a:lnTo>
                  <a:pt x="24963" y="77754"/>
                </a:lnTo>
                <a:lnTo>
                  <a:pt x="22082" y="74874"/>
                </a:lnTo>
                <a:lnTo>
                  <a:pt x="21122" y="71033"/>
                </a:lnTo>
                <a:lnTo>
                  <a:pt x="20162" y="67208"/>
                </a:lnTo>
                <a:lnTo>
                  <a:pt x="18242" y="62407"/>
                </a:lnTo>
                <a:lnTo>
                  <a:pt x="18242" y="50886"/>
                </a:lnTo>
                <a:lnTo>
                  <a:pt x="18282" y="48045"/>
                </a:lnTo>
                <a:lnTo>
                  <a:pt x="20085" y="34158"/>
                </a:lnTo>
                <a:lnTo>
                  <a:pt x="24963" y="24003"/>
                </a:lnTo>
                <a:lnTo>
                  <a:pt x="28803" y="17282"/>
                </a:lnTo>
                <a:lnTo>
                  <a:pt x="35509" y="14401"/>
                </a:lnTo>
                <a:lnTo>
                  <a:pt x="47030" y="14401"/>
                </a:lnTo>
                <a:lnTo>
                  <a:pt x="50871" y="15361"/>
                </a:lnTo>
                <a:lnTo>
                  <a:pt x="53751" y="16322"/>
                </a:lnTo>
                <a:lnTo>
                  <a:pt x="56631" y="17282"/>
                </a:lnTo>
                <a:lnTo>
                  <a:pt x="59512" y="18242"/>
                </a:lnTo>
                <a:lnTo>
                  <a:pt x="61432" y="20162"/>
                </a:lnTo>
                <a:lnTo>
                  <a:pt x="63352" y="21122"/>
                </a:lnTo>
                <a:lnTo>
                  <a:pt x="65272" y="22082"/>
                </a:lnTo>
                <a:lnTo>
                  <a:pt x="66233" y="24003"/>
                </a:lnTo>
                <a:lnTo>
                  <a:pt x="68153" y="24963"/>
                </a:lnTo>
                <a:lnTo>
                  <a:pt x="71993" y="24963"/>
                </a:lnTo>
                <a:lnTo>
                  <a:pt x="71993" y="24003"/>
                </a:lnTo>
                <a:lnTo>
                  <a:pt x="72953" y="23042"/>
                </a:lnTo>
                <a:lnTo>
                  <a:pt x="72953" y="12481"/>
                </a:lnTo>
                <a:lnTo>
                  <a:pt x="71993" y="12481"/>
                </a:lnTo>
                <a:lnTo>
                  <a:pt x="71993" y="11521"/>
                </a:lnTo>
                <a:lnTo>
                  <a:pt x="71033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8" name="object 408"/>
          <p:cNvSpPr/>
          <p:nvPr/>
        </p:nvSpPr>
        <p:spPr>
          <a:xfrm>
            <a:off x="3799804" y="6658416"/>
            <a:ext cx="7680" cy="37429"/>
          </a:xfrm>
          <a:custGeom>
            <a:avLst/>
            <a:gdLst/>
            <a:ahLst/>
            <a:cxnLst/>
            <a:rect l="l" t="t" r="r" b="b"/>
            <a:pathLst>
              <a:path w="7680" h="37429">
                <a:moveTo>
                  <a:pt x="5760" y="16322"/>
                </a:moveTo>
                <a:lnTo>
                  <a:pt x="3840" y="12481"/>
                </a:lnTo>
                <a:lnTo>
                  <a:pt x="1920" y="8641"/>
                </a:lnTo>
                <a:lnTo>
                  <a:pt x="960" y="4785"/>
                </a:lnTo>
                <a:lnTo>
                  <a:pt x="0" y="0"/>
                </a:lnTo>
                <a:lnTo>
                  <a:pt x="1920" y="35509"/>
                </a:lnTo>
                <a:lnTo>
                  <a:pt x="7680" y="37429"/>
                </a:lnTo>
                <a:lnTo>
                  <a:pt x="5760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9" name="object 409"/>
          <p:cNvSpPr/>
          <p:nvPr/>
        </p:nvSpPr>
        <p:spPr>
          <a:xfrm>
            <a:off x="3781562" y="6597929"/>
            <a:ext cx="93116" cy="101757"/>
          </a:xfrm>
          <a:custGeom>
            <a:avLst/>
            <a:gdLst/>
            <a:ahLst/>
            <a:cxnLst/>
            <a:rect l="l" t="t" r="r" b="b"/>
            <a:pathLst>
              <a:path w="93116" h="101757">
                <a:moveTo>
                  <a:pt x="0" y="44165"/>
                </a:moveTo>
                <a:lnTo>
                  <a:pt x="0" y="59527"/>
                </a:lnTo>
                <a:lnTo>
                  <a:pt x="960" y="66248"/>
                </a:lnTo>
                <a:lnTo>
                  <a:pt x="2880" y="72969"/>
                </a:lnTo>
                <a:lnTo>
                  <a:pt x="4800" y="78714"/>
                </a:lnTo>
                <a:lnTo>
                  <a:pt x="7680" y="84490"/>
                </a:lnTo>
                <a:lnTo>
                  <a:pt x="11521" y="88315"/>
                </a:lnTo>
                <a:lnTo>
                  <a:pt x="15361" y="93116"/>
                </a:lnTo>
                <a:lnTo>
                  <a:pt x="20162" y="95996"/>
                </a:lnTo>
                <a:lnTo>
                  <a:pt x="18242" y="60487"/>
                </a:lnTo>
                <a:lnTo>
                  <a:pt x="18242" y="40325"/>
                </a:lnTo>
                <a:lnTo>
                  <a:pt x="19202" y="35524"/>
                </a:lnTo>
                <a:lnTo>
                  <a:pt x="21122" y="31683"/>
                </a:lnTo>
                <a:lnTo>
                  <a:pt x="23042" y="27843"/>
                </a:lnTo>
                <a:lnTo>
                  <a:pt x="24963" y="24003"/>
                </a:lnTo>
                <a:lnTo>
                  <a:pt x="26883" y="21122"/>
                </a:lnTo>
                <a:lnTo>
                  <a:pt x="30723" y="18242"/>
                </a:lnTo>
                <a:lnTo>
                  <a:pt x="33604" y="17282"/>
                </a:lnTo>
                <a:lnTo>
                  <a:pt x="37444" y="15361"/>
                </a:lnTo>
                <a:lnTo>
                  <a:pt x="42230" y="14401"/>
                </a:lnTo>
                <a:lnTo>
                  <a:pt x="51846" y="14401"/>
                </a:lnTo>
                <a:lnTo>
                  <a:pt x="56631" y="15361"/>
                </a:lnTo>
                <a:lnTo>
                  <a:pt x="60472" y="17282"/>
                </a:lnTo>
                <a:lnTo>
                  <a:pt x="64312" y="19202"/>
                </a:lnTo>
                <a:lnTo>
                  <a:pt x="67193" y="22082"/>
                </a:lnTo>
                <a:lnTo>
                  <a:pt x="69113" y="24963"/>
                </a:lnTo>
                <a:lnTo>
                  <a:pt x="71033" y="28803"/>
                </a:lnTo>
                <a:lnTo>
                  <a:pt x="72953" y="32644"/>
                </a:lnTo>
                <a:lnTo>
                  <a:pt x="73913" y="36484"/>
                </a:lnTo>
                <a:lnTo>
                  <a:pt x="74874" y="41285"/>
                </a:lnTo>
                <a:lnTo>
                  <a:pt x="74874" y="56647"/>
                </a:lnTo>
                <a:lnTo>
                  <a:pt x="73913" y="61432"/>
                </a:lnTo>
                <a:lnTo>
                  <a:pt x="72953" y="65272"/>
                </a:lnTo>
                <a:lnTo>
                  <a:pt x="71993" y="70088"/>
                </a:lnTo>
                <a:lnTo>
                  <a:pt x="70073" y="73929"/>
                </a:lnTo>
                <a:lnTo>
                  <a:pt x="68153" y="76809"/>
                </a:lnTo>
                <a:lnTo>
                  <a:pt x="66233" y="80650"/>
                </a:lnTo>
                <a:lnTo>
                  <a:pt x="62407" y="82555"/>
                </a:lnTo>
                <a:lnTo>
                  <a:pt x="59512" y="84490"/>
                </a:lnTo>
                <a:lnTo>
                  <a:pt x="55686" y="86395"/>
                </a:lnTo>
                <a:lnTo>
                  <a:pt x="50886" y="87355"/>
                </a:lnTo>
                <a:lnTo>
                  <a:pt x="41285" y="87355"/>
                </a:lnTo>
                <a:lnTo>
                  <a:pt x="36484" y="86395"/>
                </a:lnTo>
                <a:lnTo>
                  <a:pt x="32644" y="84490"/>
                </a:lnTo>
                <a:lnTo>
                  <a:pt x="28803" y="82555"/>
                </a:lnTo>
                <a:lnTo>
                  <a:pt x="25923" y="79674"/>
                </a:lnTo>
                <a:lnTo>
                  <a:pt x="24002" y="76809"/>
                </a:lnTo>
                <a:lnTo>
                  <a:pt x="25923" y="97917"/>
                </a:lnTo>
                <a:lnTo>
                  <a:pt x="31683" y="100797"/>
                </a:lnTo>
                <a:lnTo>
                  <a:pt x="37444" y="101757"/>
                </a:lnTo>
                <a:lnTo>
                  <a:pt x="53751" y="101757"/>
                </a:lnTo>
                <a:lnTo>
                  <a:pt x="60472" y="99837"/>
                </a:lnTo>
                <a:lnTo>
                  <a:pt x="66233" y="97917"/>
                </a:lnTo>
                <a:lnTo>
                  <a:pt x="71993" y="95036"/>
                </a:lnTo>
                <a:lnTo>
                  <a:pt x="76794" y="91196"/>
                </a:lnTo>
                <a:lnTo>
                  <a:pt x="80634" y="87355"/>
                </a:lnTo>
                <a:lnTo>
                  <a:pt x="84475" y="82555"/>
                </a:lnTo>
                <a:lnTo>
                  <a:pt x="88315" y="76809"/>
                </a:lnTo>
                <a:lnTo>
                  <a:pt x="90236" y="71033"/>
                </a:lnTo>
                <a:lnTo>
                  <a:pt x="92156" y="64312"/>
                </a:lnTo>
                <a:lnTo>
                  <a:pt x="93116" y="57591"/>
                </a:lnTo>
                <a:lnTo>
                  <a:pt x="93116" y="42245"/>
                </a:lnTo>
                <a:lnTo>
                  <a:pt x="92156" y="35524"/>
                </a:lnTo>
                <a:lnTo>
                  <a:pt x="90236" y="28803"/>
                </a:lnTo>
                <a:lnTo>
                  <a:pt x="88315" y="23042"/>
                </a:lnTo>
                <a:lnTo>
                  <a:pt x="85435" y="17282"/>
                </a:lnTo>
                <a:lnTo>
                  <a:pt x="81594" y="13441"/>
                </a:lnTo>
                <a:lnTo>
                  <a:pt x="77754" y="8641"/>
                </a:lnTo>
                <a:lnTo>
                  <a:pt x="72953" y="5760"/>
                </a:lnTo>
                <a:lnTo>
                  <a:pt x="67193" y="3840"/>
                </a:lnTo>
                <a:lnTo>
                  <a:pt x="61432" y="960"/>
                </a:lnTo>
                <a:lnTo>
                  <a:pt x="54726" y="0"/>
                </a:lnTo>
                <a:lnTo>
                  <a:pt x="39364" y="0"/>
                </a:lnTo>
                <a:lnTo>
                  <a:pt x="32644" y="960"/>
                </a:lnTo>
                <a:lnTo>
                  <a:pt x="26883" y="3840"/>
                </a:lnTo>
                <a:lnTo>
                  <a:pt x="21122" y="6720"/>
                </a:lnTo>
                <a:lnTo>
                  <a:pt x="16322" y="9601"/>
                </a:lnTo>
                <a:lnTo>
                  <a:pt x="11521" y="14401"/>
                </a:lnTo>
                <a:lnTo>
                  <a:pt x="7680" y="19202"/>
                </a:lnTo>
                <a:lnTo>
                  <a:pt x="4800" y="24963"/>
                </a:lnTo>
                <a:lnTo>
                  <a:pt x="2880" y="30723"/>
                </a:lnTo>
                <a:lnTo>
                  <a:pt x="960" y="37444"/>
                </a:lnTo>
                <a:lnTo>
                  <a:pt x="0" y="4416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0" name="object 410"/>
          <p:cNvSpPr/>
          <p:nvPr/>
        </p:nvSpPr>
        <p:spPr>
          <a:xfrm>
            <a:off x="3899641" y="6597929"/>
            <a:ext cx="79674" cy="99837"/>
          </a:xfrm>
          <a:custGeom>
            <a:avLst/>
            <a:gdLst/>
            <a:ahLst/>
            <a:cxnLst/>
            <a:rect l="l" t="t" r="r" b="b"/>
            <a:pathLst>
              <a:path w="79674" h="99837">
                <a:moveTo>
                  <a:pt x="15361" y="17282"/>
                </a:moveTo>
                <a:lnTo>
                  <a:pt x="15361" y="3840"/>
                </a:lnTo>
                <a:lnTo>
                  <a:pt x="14401" y="3840"/>
                </a:lnTo>
                <a:lnTo>
                  <a:pt x="14401" y="2880"/>
                </a:lnTo>
                <a:lnTo>
                  <a:pt x="13441" y="2880"/>
                </a:lnTo>
                <a:lnTo>
                  <a:pt x="13441" y="1920"/>
                </a:lnTo>
                <a:lnTo>
                  <a:pt x="10561" y="1920"/>
                </a:lnTo>
                <a:lnTo>
                  <a:pt x="9601" y="960"/>
                </a:lnTo>
                <a:lnTo>
                  <a:pt x="5760" y="960"/>
                </a:lnTo>
                <a:lnTo>
                  <a:pt x="480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98877"/>
                </a:lnTo>
                <a:lnTo>
                  <a:pt x="960" y="98877"/>
                </a:lnTo>
                <a:lnTo>
                  <a:pt x="960" y="99837"/>
                </a:lnTo>
                <a:lnTo>
                  <a:pt x="14401" y="99837"/>
                </a:lnTo>
                <a:lnTo>
                  <a:pt x="15361" y="98877"/>
                </a:lnTo>
                <a:lnTo>
                  <a:pt x="16322" y="98877"/>
                </a:lnTo>
                <a:lnTo>
                  <a:pt x="16322" y="32644"/>
                </a:lnTo>
                <a:lnTo>
                  <a:pt x="21122" y="26883"/>
                </a:lnTo>
                <a:lnTo>
                  <a:pt x="25908" y="22082"/>
                </a:lnTo>
                <a:lnTo>
                  <a:pt x="29748" y="19202"/>
                </a:lnTo>
                <a:lnTo>
                  <a:pt x="34564" y="16322"/>
                </a:lnTo>
                <a:lnTo>
                  <a:pt x="38404" y="14401"/>
                </a:lnTo>
                <a:lnTo>
                  <a:pt x="46070" y="14401"/>
                </a:lnTo>
                <a:lnTo>
                  <a:pt x="48950" y="15361"/>
                </a:lnTo>
                <a:lnTo>
                  <a:pt x="51831" y="16322"/>
                </a:lnTo>
                <a:lnTo>
                  <a:pt x="53751" y="17282"/>
                </a:lnTo>
                <a:lnTo>
                  <a:pt x="55671" y="19202"/>
                </a:lnTo>
                <a:lnTo>
                  <a:pt x="57591" y="22082"/>
                </a:lnTo>
                <a:lnTo>
                  <a:pt x="59512" y="24003"/>
                </a:lnTo>
                <a:lnTo>
                  <a:pt x="60472" y="26883"/>
                </a:lnTo>
                <a:lnTo>
                  <a:pt x="61432" y="29763"/>
                </a:lnTo>
                <a:lnTo>
                  <a:pt x="62392" y="33604"/>
                </a:lnTo>
                <a:lnTo>
                  <a:pt x="62392" y="98877"/>
                </a:lnTo>
                <a:lnTo>
                  <a:pt x="63352" y="98877"/>
                </a:lnTo>
                <a:lnTo>
                  <a:pt x="64312" y="99837"/>
                </a:lnTo>
                <a:lnTo>
                  <a:pt x="77754" y="99837"/>
                </a:lnTo>
                <a:lnTo>
                  <a:pt x="78714" y="98877"/>
                </a:lnTo>
                <a:lnTo>
                  <a:pt x="79674" y="97917"/>
                </a:lnTo>
                <a:lnTo>
                  <a:pt x="79674" y="34564"/>
                </a:lnTo>
                <a:lnTo>
                  <a:pt x="78714" y="28803"/>
                </a:lnTo>
                <a:lnTo>
                  <a:pt x="77754" y="24003"/>
                </a:lnTo>
                <a:lnTo>
                  <a:pt x="76794" y="19202"/>
                </a:lnTo>
                <a:lnTo>
                  <a:pt x="74874" y="15361"/>
                </a:lnTo>
                <a:lnTo>
                  <a:pt x="71993" y="11521"/>
                </a:lnTo>
                <a:lnTo>
                  <a:pt x="69113" y="7680"/>
                </a:lnTo>
                <a:lnTo>
                  <a:pt x="66233" y="4800"/>
                </a:lnTo>
                <a:lnTo>
                  <a:pt x="61432" y="2880"/>
                </a:lnTo>
                <a:lnTo>
                  <a:pt x="57591" y="960"/>
                </a:lnTo>
                <a:lnTo>
                  <a:pt x="52791" y="0"/>
                </a:lnTo>
                <a:lnTo>
                  <a:pt x="41269" y="0"/>
                </a:lnTo>
                <a:lnTo>
                  <a:pt x="35524" y="960"/>
                </a:lnTo>
                <a:lnTo>
                  <a:pt x="30723" y="3840"/>
                </a:lnTo>
                <a:lnTo>
                  <a:pt x="24963" y="6720"/>
                </a:lnTo>
                <a:lnTo>
                  <a:pt x="20162" y="11521"/>
                </a:lnTo>
                <a:lnTo>
                  <a:pt x="15361" y="172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1" name="object 411"/>
          <p:cNvSpPr/>
          <p:nvPr/>
        </p:nvSpPr>
        <p:spPr>
          <a:xfrm>
            <a:off x="4002359" y="6597929"/>
            <a:ext cx="65272" cy="101757"/>
          </a:xfrm>
          <a:custGeom>
            <a:avLst/>
            <a:gdLst/>
            <a:ahLst/>
            <a:cxnLst/>
            <a:rect l="l" t="t" r="r" b="b"/>
            <a:pathLst>
              <a:path w="65272" h="101757">
                <a:moveTo>
                  <a:pt x="19202" y="21122"/>
                </a:moveTo>
                <a:lnTo>
                  <a:pt x="20162" y="19202"/>
                </a:lnTo>
                <a:lnTo>
                  <a:pt x="21107" y="18242"/>
                </a:lnTo>
                <a:lnTo>
                  <a:pt x="23042" y="17282"/>
                </a:lnTo>
                <a:lnTo>
                  <a:pt x="23987" y="15361"/>
                </a:lnTo>
                <a:lnTo>
                  <a:pt x="25923" y="14401"/>
                </a:lnTo>
                <a:lnTo>
                  <a:pt x="27828" y="14401"/>
                </a:lnTo>
                <a:lnTo>
                  <a:pt x="30723" y="13441"/>
                </a:lnTo>
                <a:lnTo>
                  <a:pt x="42230" y="13441"/>
                </a:lnTo>
                <a:lnTo>
                  <a:pt x="44150" y="14401"/>
                </a:lnTo>
                <a:lnTo>
                  <a:pt x="47030" y="15361"/>
                </a:lnTo>
                <a:lnTo>
                  <a:pt x="48950" y="16322"/>
                </a:lnTo>
                <a:lnTo>
                  <a:pt x="50871" y="16322"/>
                </a:lnTo>
                <a:lnTo>
                  <a:pt x="52791" y="17282"/>
                </a:lnTo>
                <a:lnTo>
                  <a:pt x="54711" y="18242"/>
                </a:lnTo>
                <a:lnTo>
                  <a:pt x="55671" y="19202"/>
                </a:lnTo>
                <a:lnTo>
                  <a:pt x="56631" y="20162"/>
                </a:lnTo>
                <a:lnTo>
                  <a:pt x="59512" y="20162"/>
                </a:lnTo>
                <a:lnTo>
                  <a:pt x="59512" y="19202"/>
                </a:lnTo>
                <a:lnTo>
                  <a:pt x="60472" y="18242"/>
                </a:lnTo>
                <a:lnTo>
                  <a:pt x="60472" y="8641"/>
                </a:lnTo>
                <a:lnTo>
                  <a:pt x="59512" y="7680"/>
                </a:lnTo>
                <a:lnTo>
                  <a:pt x="59512" y="6720"/>
                </a:lnTo>
                <a:lnTo>
                  <a:pt x="58552" y="5760"/>
                </a:lnTo>
                <a:lnTo>
                  <a:pt x="57591" y="5760"/>
                </a:lnTo>
                <a:lnTo>
                  <a:pt x="56631" y="4800"/>
                </a:lnTo>
                <a:lnTo>
                  <a:pt x="54711" y="3840"/>
                </a:lnTo>
                <a:lnTo>
                  <a:pt x="53751" y="3840"/>
                </a:lnTo>
                <a:lnTo>
                  <a:pt x="51831" y="2880"/>
                </a:lnTo>
                <a:lnTo>
                  <a:pt x="49911" y="1920"/>
                </a:lnTo>
                <a:lnTo>
                  <a:pt x="47990" y="1920"/>
                </a:lnTo>
                <a:lnTo>
                  <a:pt x="46070" y="960"/>
                </a:lnTo>
                <a:lnTo>
                  <a:pt x="43190" y="960"/>
                </a:lnTo>
                <a:lnTo>
                  <a:pt x="41269" y="0"/>
                </a:lnTo>
                <a:lnTo>
                  <a:pt x="30723" y="0"/>
                </a:lnTo>
                <a:lnTo>
                  <a:pt x="24947" y="960"/>
                </a:lnTo>
                <a:lnTo>
                  <a:pt x="21107" y="1920"/>
                </a:lnTo>
                <a:lnTo>
                  <a:pt x="17266" y="3840"/>
                </a:lnTo>
                <a:lnTo>
                  <a:pt x="13441" y="5760"/>
                </a:lnTo>
                <a:lnTo>
                  <a:pt x="10546" y="8641"/>
                </a:lnTo>
                <a:lnTo>
                  <a:pt x="7680" y="10561"/>
                </a:lnTo>
                <a:lnTo>
                  <a:pt x="5760" y="13441"/>
                </a:lnTo>
                <a:lnTo>
                  <a:pt x="3840" y="17282"/>
                </a:lnTo>
                <a:lnTo>
                  <a:pt x="2880" y="20162"/>
                </a:lnTo>
                <a:lnTo>
                  <a:pt x="1920" y="24003"/>
                </a:lnTo>
                <a:lnTo>
                  <a:pt x="1920" y="31683"/>
                </a:lnTo>
                <a:lnTo>
                  <a:pt x="2880" y="35524"/>
                </a:lnTo>
                <a:lnTo>
                  <a:pt x="3840" y="38404"/>
                </a:lnTo>
                <a:lnTo>
                  <a:pt x="5760" y="41285"/>
                </a:lnTo>
                <a:lnTo>
                  <a:pt x="7680" y="43205"/>
                </a:lnTo>
                <a:lnTo>
                  <a:pt x="9601" y="45125"/>
                </a:lnTo>
                <a:lnTo>
                  <a:pt x="11521" y="48006"/>
                </a:lnTo>
                <a:lnTo>
                  <a:pt x="14401" y="49926"/>
                </a:lnTo>
                <a:lnTo>
                  <a:pt x="17266" y="50886"/>
                </a:lnTo>
                <a:lnTo>
                  <a:pt x="20162" y="52806"/>
                </a:lnTo>
                <a:lnTo>
                  <a:pt x="23042" y="53751"/>
                </a:lnTo>
                <a:lnTo>
                  <a:pt x="25923" y="54726"/>
                </a:lnTo>
                <a:lnTo>
                  <a:pt x="28788" y="56647"/>
                </a:lnTo>
                <a:lnTo>
                  <a:pt x="31668" y="57591"/>
                </a:lnTo>
                <a:lnTo>
                  <a:pt x="33604" y="58567"/>
                </a:lnTo>
                <a:lnTo>
                  <a:pt x="36469" y="59527"/>
                </a:lnTo>
                <a:lnTo>
                  <a:pt x="39349" y="60487"/>
                </a:lnTo>
                <a:lnTo>
                  <a:pt x="41269" y="62407"/>
                </a:lnTo>
                <a:lnTo>
                  <a:pt x="44150" y="63367"/>
                </a:lnTo>
                <a:lnTo>
                  <a:pt x="45110" y="65272"/>
                </a:lnTo>
                <a:lnTo>
                  <a:pt x="47030" y="66248"/>
                </a:lnTo>
                <a:lnTo>
                  <a:pt x="47990" y="68153"/>
                </a:lnTo>
                <a:lnTo>
                  <a:pt x="48950" y="71033"/>
                </a:lnTo>
                <a:lnTo>
                  <a:pt x="48950" y="75834"/>
                </a:lnTo>
                <a:lnTo>
                  <a:pt x="47990" y="77754"/>
                </a:lnTo>
                <a:lnTo>
                  <a:pt x="47030" y="79674"/>
                </a:lnTo>
                <a:lnTo>
                  <a:pt x="46070" y="81594"/>
                </a:lnTo>
                <a:lnTo>
                  <a:pt x="45110" y="83515"/>
                </a:lnTo>
                <a:lnTo>
                  <a:pt x="43190" y="84490"/>
                </a:lnTo>
                <a:lnTo>
                  <a:pt x="41269" y="85435"/>
                </a:lnTo>
                <a:lnTo>
                  <a:pt x="39349" y="86395"/>
                </a:lnTo>
                <a:lnTo>
                  <a:pt x="37444" y="87355"/>
                </a:lnTo>
                <a:lnTo>
                  <a:pt x="34549" y="87355"/>
                </a:lnTo>
                <a:lnTo>
                  <a:pt x="32628" y="88315"/>
                </a:lnTo>
                <a:lnTo>
                  <a:pt x="25923" y="88315"/>
                </a:lnTo>
                <a:lnTo>
                  <a:pt x="22082" y="87355"/>
                </a:lnTo>
                <a:lnTo>
                  <a:pt x="19202" y="86395"/>
                </a:lnTo>
                <a:lnTo>
                  <a:pt x="16322" y="85435"/>
                </a:lnTo>
                <a:lnTo>
                  <a:pt x="13441" y="84490"/>
                </a:lnTo>
                <a:lnTo>
                  <a:pt x="11521" y="83515"/>
                </a:lnTo>
                <a:lnTo>
                  <a:pt x="9601" y="82555"/>
                </a:lnTo>
                <a:lnTo>
                  <a:pt x="7680" y="81594"/>
                </a:lnTo>
                <a:lnTo>
                  <a:pt x="5760" y="80650"/>
                </a:lnTo>
                <a:lnTo>
                  <a:pt x="4800" y="79674"/>
                </a:lnTo>
                <a:lnTo>
                  <a:pt x="3840" y="78714"/>
                </a:lnTo>
                <a:lnTo>
                  <a:pt x="1920" y="78714"/>
                </a:lnTo>
                <a:lnTo>
                  <a:pt x="1920" y="79674"/>
                </a:lnTo>
                <a:lnTo>
                  <a:pt x="960" y="79674"/>
                </a:lnTo>
                <a:lnTo>
                  <a:pt x="960" y="80650"/>
                </a:lnTo>
                <a:lnTo>
                  <a:pt x="0" y="81594"/>
                </a:lnTo>
                <a:lnTo>
                  <a:pt x="0" y="91196"/>
                </a:lnTo>
                <a:lnTo>
                  <a:pt x="960" y="92156"/>
                </a:lnTo>
                <a:lnTo>
                  <a:pt x="960" y="93116"/>
                </a:lnTo>
                <a:lnTo>
                  <a:pt x="1920" y="94076"/>
                </a:lnTo>
                <a:lnTo>
                  <a:pt x="2880" y="95036"/>
                </a:lnTo>
                <a:lnTo>
                  <a:pt x="3840" y="95996"/>
                </a:lnTo>
                <a:lnTo>
                  <a:pt x="5760" y="95996"/>
                </a:lnTo>
                <a:lnTo>
                  <a:pt x="7680" y="96956"/>
                </a:lnTo>
                <a:lnTo>
                  <a:pt x="9601" y="97917"/>
                </a:lnTo>
                <a:lnTo>
                  <a:pt x="11521" y="98877"/>
                </a:lnTo>
                <a:lnTo>
                  <a:pt x="14401" y="99837"/>
                </a:lnTo>
                <a:lnTo>
                  <a:pt x="17266" y="100797"/>
                </a:lnTo>
                <a:lnTo>
                  <a:pt x="20162" y="100797"/>
                </a:lnTo>
                <a:lnTo>
                  <a:pt x="23042" y="101757"/>
                </a:lnTo>
                <a:lnTo>
                  <a:pt x="34549" y="101757"/>
                </a:lnTo>
                <a:lnTo>
                  <a:pt x="39349" y="100797"/>
                </a:lnTo>
                <a:lnTo>
                  <a:pt x="44150" y="99837"/>
                </a:lnTo>
                <a:lnTo>
                  <a:pt x="47990" y="97917"/>
                </a:lnTo>
                <a:lnTo>
                  <a:pt x="51831" y="95996"/>
                </a:lnTo>
                <a:lnTo>
                  <a:pt x="55671" y="94076"/>
                </a:lnTo>
                <a:lnTo>
                  <a:pt x="58552" y="91196"/>
                </a:lnTo>
                <a:lnTo>
                  <a:pt x="61432" y="88315"/>
                </a:lnTo>
                <a:lnTo>
                  <a:pt x="62392" y="84490"/>
                </a:lnTo>
                <a:lnTo>
                  <a:pt x="64312" y="80650"/>
                </a:lnTo>
                <a:lnTo>
                  <a:pt x="65272" y="76809"/>
                </a:lnTo>
                <a:lnTo>
                  <a:pt x="65272" y="64312"/>
                </a:lnTo>
                <a:lnTo>
                  <a:pt x="63352" y="61432"/>
                </a:lnTo>
                <a:lnTo>
                  <a:pt x="62392" y="58567"/>
                </a:lnTo>
                <a:lnTo>
                  <a:pt x="60472" y="56647"/>
                </a:lnTo>
                <a:lnTo>
                  <a:pt x="58552" y="53751"/>
                </a:lnTo>
                <a:lnTo>
                  <a:pt x="55671" y="51846"/>
                </a:lnTo>
                <a:lnTo>
                  <a:pt x="53751" y="50886"/>
                </a:lnTo>
                <a:lnTo>
                  <a:pt x="50871" y="48966"/>
                </a:lnTo>
                <a:lnTo>
                  <a:pt x="47990" y="48006"/>
                </a:lnTo>
                <a:lnTo>
                  <a:pt x="45110" y="46085"/>
                </a:lnTo>
                <a:lnTo>
                  <a:pt x="42230" y="45125"/>
                </a:lnTo>
                <a:lnTo>
                  <a:pt x="39349" y="44165"/>
                </a:lnTo>
                <a:lnTo>
                  <a:pt x="36469" y="42245"/>
                </a:lnTo>
                <a:lnTo>
                  <a:pt x="33604" y="41285"/>
                </a:lnTo>
                <a:lnTo>
                  <a:pt x="30723" y="40325"/>
                </a:lnTo>
                <a:lnTo>
                  <a:pt x="27828" y="39364"/>
                </a:lnTo>
                <a:lnTo>
                  <a:pt x="25923" y="38404"/>
                </a:lnTo>
                <a:lnTo>
                  <a:pt x="23987" y="36484"/>
                </a:lnTo>
                <a:lnTo>
                  <a:pt x="22082" y="34564"/>
                </a:lnTo>
                <a:lnTo>
                  <a:pt x="20162" y="33604"/>
                </a:lnTo>
                <a:lnTo>
                  <a:pt x="19202" y="31683"/>
                </a:lnTo>
                <a:lnTo>
                  <a:pt x="18242" y="28803"/>
                </a:lnTo>
                <a:lnTo>
                  <a:pt x="18242" y="24963"/>
                </a:lnTo>
                <a:lnTo>
                  <a:pt x="19202" y="23042"/>
                </a:lnTo>
                <a:lnTo>
                  <a:pt x="19202" y="211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2" name="object 412"/>
          <p:cNvSpPr/>
          <p:nvPr/>
        </p:nvSpPr>
        <p:spPr>
          <a:xfrm>
            <a:off x="4091635" y="6598889"/>
            <a:ext cx="79674" cy="100797"/>
          </a:xfrm>
          <a:custGeom>
            <a:avLst/>
            <a:gdLst/>
            <a:ahLst/>
            <a:cxnLst/>
            <a:rect l="l" t="t" r="r" b="b"/>
            <a:pathLst>
              <a:path w="79674" h="100797">
                <a:moveTo>
                  <a:pt x="79674" y="2880"/>
                </a:moveTo>
                <a:lnTo>
                  <a:pt x="78714" y="1920"/>
                </a:lnTo>
                <a:lnTo>
                  <a:pt x="77754" y="960"/>
                </a:lnTo>
                <a:lnTo>
                  <a:pt x="74874" y="960"/>
                </a:lnTo>
                <a:lnTo>
                  <a:pt x="73914" y="0"/>
                </a:lnTo>
                <a:lnTo>
                  <a:pt x="69113" y="0"/>
                </a:lnTo>
                <a:lnTo>
                  <a:pt x="68153" y="960"/>
                </a:lnTo>
                <a:lnTo>
                  <a:pt x="64312" y="960"/>
                </a:lnTo>
                <a:lnTo>
                  <a:pt x="63352" y="1920"/>
                </a:lnTo>
                <a:lnTo>
                  <a:pt x="62392" y="2880"/>
                </a:lnTo>
                <a:lnTo>
                  <a:pt x="62392" y="68168"/>
                </a:lnTo>
                <a:lnTo>
                  <a:pt x="57591" y="73913"/>
                </a:lnTo>
                <a:lnTo>
                  <a:pt x="53751" y="78714"/>
                </a:lnTo>
                <a:lnTo>
                  <a:pt x="48950" y="81594"/>
                </a:lnTo>
                <a:lnTo>
                  <a:pt x="45110" y="84475"/>
                </a:lnTo>
                <a:lnTo>
                  <a:pt x="40309" y="86395"/>
                </a:lnTo>
                <a:lnTo>
                  <a:pt x="33588" y="86395"/>
                </a:lnTo>
                <a:lnTo>
                  <a:pt x="30723" y="85435"/>
                </a:lnTo>
                <a:lnTo>
                  <a:pt x="27843" y="84475"/>
                </a:lnTo>
                <a:lnTo>
                  <a:pt x="24963" y="82555"/>
                </a:lnTo>
                <a:lnTo>
                  <a:pt x="23042" y="80634"/>
                </a:lnTo>
                <a:lnTo>
                  <a:pt x="22082" y="78714"/>
                </a:lnTo>
                <a:lnTo>
                  <a:pt x="20162" y="76794"/>
                </a:lnTo>
                <a:lnTo>
                  <a:pt x="19187" y="73913"/>
                </a:lnTo>
                <a:lnTo>
                  <a:pt x="18242" y="70073"/>
                </a:lnTo>
                <a:lnTo>
                  <a:pt x="17282" y="67193"/>
                </a:lnTo>
                <a:lnTo>
                  <a:pt x="17282" y="2880"/>
                </a:lnTo>
                <a:lnTo>
                  <a:pt x="16322" y="2880"/>
                </a:lnTo>
                <a:lnTo>
                  <a:pt x="16322" y="1920"/>
                </a:lnTo>
                <a:lnTo>
                  <a:pt x="15361" y="1920"/>
                </a:lnTo>
                <a:lnTo>
                  <a:pt x="15361" y="960"/>
                </a:lnTo>
                <a:lnTo>
                  <a:pt x="12481" y="960"/>
                </a:lnTo>
                <a:lnTo>
                  <a:pt x="11521" y="0"/>
                </a:lnTo>
                <a:lnTo>
                  <a:pt x="6720" y="0"/>
                </a:lnTo>
                <a:lnTo>
                  <a:pt x="480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72008"/>
                </a:lnTo>
                <a:lnTo>
                  <a:pt x="1920" y="76794"/>
                </a:lnTo>
                <a:lnTo>
                  <a:pt x="2880" y="81594"/>
                </a:lnTo>
                <a:lnTo>
                  <a:pt x="4800" y="85435"/>
                </a:lnTo>
                <a:lnTo>
                  <a:pt x="6720" y="89275"/>
                </a:lnTo>
                <a:lnTo>
                  <a:pt x="9601" y="93116"/>
                </a:lnTo>
                <a:lnTo>
                  <a:pt x="13441" y="95036"/>
                </a:lnTo>
                <a:lnTo>
                  <a:pt x="17282" y="97916"/>
                </a:lnTo>
                <a:lnTo>
                  <a:pt x="22082" y="99837"/>
                </a:lnTo>
                <a:lnTo>
                  <a:pt x="26883" y="100797"/>
                </a:lnTo>
                <a:lnTo>
                  <a:pt x="38404" y="100797"/>
                </a:lnTo>
                <a:lnTo>
                  <a:pt x="43190" y="98877"/>
                </a:lnTo>
                <a:lnTo>
                  <a:pt x="48950" y="96956"/>
                </a:lnTo>
                <a:lnTo>
                  <a:pt x="53751" y="94076"/>
                </a:lnTo>
                <a:lnTo>
                  <a:pt x="58552" y="89275"/>
                </a:lnTo>
                <a:lnTo>
                  <a:pt x="64312" y="83530"/>
                </a:lnTo>
                <a:lnTo>
                  <a:pt x="64312" y="97916"/>
                </a:lnTo>
                <a:lnTo>
                  <a:pt x="65272" y="97916"/>
                </a:lnTo>
                <a:lnTo>
                  <a:pt x="65272" y="98877"/>
                </a:lnTo>
                <a:lnTo>
                  <a:pt x="77754" y="98877"/>
                </a:lnTo>
                <a:lnTo>
                  <a:pt x="78714" y="97916"/>
                </a:lnTo>
                <a:lnTo>
                  <a:pt x="79674" y="97916"/>
                </a:lnTo>
                <a:lnTo>
                  <a:pt x="79674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3" name="object 413"/>
          <p:cNvSpPr/>
          <p:nvPr/>
        </p:nvSpPr>
        <p:spPr>
          <a:xfrm>
            <a:off x="4202033" y="6597929"/>
            <a:ext cx="138226" cy="99837"/>
          </a:xfrm>
          <a:custGeom>
            <a:avLst/>
            <a:gdLst/>
            <a:ahLst/>
            <a:cxnLst/>
            <a:rect l="l" t="t" r="r" b="b"/>
            <a:pathLst>
              <a:path w="138226" h="99837">
                <a:moveTo>
                  <a:pt x="17266" y="32644"/>
                </a:moveTo>
                <a:lnTo>
                  <a:pt x="22082" y="26883"/>
                </a:lnTo>
                <a:lnTo>
                  <a:pt x="26883" y="22082"/>
                </a:lnTo>
                <a:lnTo>
                  <a:pt x="30708" y="19202"/>
                </a:lnTo>
                <a:lnTo>
                  <a:pt x="34549" y="16322"/>
                </a:lnTo>
                <a:lnTo>
                  <a:pt x="38389" y="14401"/>
                </a:lnTo>
                <a:lnTo>
                  <a:pt x="45110" y="14401"/>
                </a:lnTo>
                <a:lnTo>
                  <a:pt x="47990" y="15361"/>
                </a:lnTo>
                <a:lnTo>
                  <a:pt x="49911" y="16322"/>
                </a:lnTo>
                <a:lnTo>
                  <a:pt x="52791" y="17282"/>
                </a:lnTo>
                <a:lnTo>
                  <a:pt x="54711" y="19202"/>
                </a:lnTo>
                <a:lnTo>
                  <a:pt x="55671" y="22082"/>
                </a:lnTo>
                <a:lnTo>
                  <a:pt x="57591" y="24003"/>
                </a:lnTo>
                <a:lnTo>
                  <a:pt x="58552" y="26883"/>
                </a:lnTo>
                <a:lnTo>
                  <a:pt x="59512" y="29763"/>
                </a:lnTo>
                <a:lnTo>
                  <a:pt x="60472" y="33604"/>
                </a:lnTo>
                <a:lnTo>
                  <a:pt x="60472" y="98877"/>
                </a:lnTo>
                <a:lnTo>
                  <a:pt x="61432" y="98877"/>
                </a:lnTo>
                <a:lnTo>
                  <a:pt x="62392" y="99837"/>
                </a:lnTo>
                <a:lnTo>
                  <a:pt x="75834" y="99837"/>
                </a:lnTo>
                <a:lnTo>
                  <a:pt x="76794" y="98877"/>
                </a:lnTo>
                <a:lnTo>
                  <a:pt x="77754" y="97917"/>
                </a:lnTo>
                <a:lnTo>
                  <a:pt x="77754" y="32644"/>
                </a:lnTo>
                <a:lnTo>
                  <a:pt x="82555" y="26883"/>
                </a:lnTo>
                <a:lnTo>
                  <a:pt x="86395" y="22082"/>
                </a:lnTo>
                <a:lnTo>
                  <a:pt x="90236" y="19202"/>
                </a:lnTo>
                <a:lnTo>
                  <a:pt x="95036" y="16322"/>
                </a:lnTo>
                <a:lnTo>
                  <a:pt x="98877" y="14401"/>
                </a:lnTo>
                <a:lnTo>
                  <a:pt x="105597" y="14401"/>
                </a:lnTo>
                <a:lnTo>
                  <a:pt x="108478" y="15361"/>
                </a:lnTo>
                <a:lnTo>
                  <a:pt x="110398" y="16322"/>
                </a:lnTo>
                <a:lnTo>
                  <a:pt x="113278" y="17282"/>
                </a:lnTo>
                <a:lnTo>
                  <a:pt x="115183" y="19202"/>
                </a:lnTo>
                <a:lnTo>
                  <a:pt x="116159" y="22082"/>
                </a:lnTo>
                <a:lnTo>
                  <a:pt x="118064" y="24003"/>
                </a:lnTo>
                <a:lnTo>
                  <a:pt x="119024" y="26883"/>
                </a:lnTo>
                <a:lnTo>
                  <a:pt x="119999" y="29763"/>
                </a:lnTo>
                <a:lnTo>
                  <a:pt x="119999" y="33604"/>
                </a:lnTo>
                <a:lnTo>
                  <a:pt x="120959" y="37444"/>
                </a:lnTo>
                <a:lnTo>
                  <a:pt x="120959" y="98877"/>
                </a:lnTo>
                <a:lnTo>
                  <a:pt x="121904" y="98877"/>
                </a:lnTo>
                <a:lnTo>
                  <a:pt x="122864" y="99837"/>
                </a:lnTo>
                <a:lnTo>
                  <a:pt x="136306" y="99837"/>
                </a:lnTo>
                <a:lnTo>
                  <a:pt x="136306" y="98877"/>
                </a:lnTo>
                <a:lnTo>
                  <a:pt x="137266" y="98877"/>
                </a:lnTo>
                <a:lnTo>
                  <a:pt x="137266" y="97917"/>
                </a:lnTo>
                <a:lnTo>
                  <a:pt x="138226" y="97917"/>
                </a:lnTo>
                <a:lnTo>
                  <a:pt x="138226" y="33604"/>
                </a:lnTo>
                <a:lnTo>
                  <a:pt x="137266" y="28803"/>
                </a:lnTo>
                <a:lnTo>
                  <a:pt x="136306" y="24003"/>
                </a:lnTo>
                <a:lnTo>
                  <a:pt x="135346" y="19202"/>
                </a:lnTo>
                <a:lnTo>
                  <a:pt x="133426" y="15361"/>
                </a:lnTo>
                <a:lnTo>
                  <a:pt x="130545" y="11521"/>
                </a:lnTo>
                <a:lnTo>
                  <a:pt x="128625" y="7680"/>
                </a:lnTo>
                <a:lnTo>
                  <a:pt x="124800" y="4800"/>
                </a:lnTo>
                <a:lnTo>
                  <a:pt x="120959" y="2880"/>
                </a:lnTo>
                <a:lnTo>
                  <a:pt x="117119" y="960"/>
                </a:lnTo>
                <a:lnTo>
                  <a:pt x="112318" y="0"/>
                </a:lnTo>
                <a:lnTo>
                  <a:pt x="100797" y="0"/>
                </a:lnTo>
                <a:lnTo>
                  <a:pt x="98877" y="960"/>
                </a:lnTo>
                <a:lnTo>
                  <a:pt x="95996" y="1920"/>
                </a:lnTo>
                <a:lnTo>
                  <a:pt x="94076" y="2880"/>
                </a:lnTo>
                <a:lnTo>
                  <a:pt x="91196" y="3840"/>
                </a:lnTo>
                <a:lnTo>
                  <a:pt x="88315" y="5760"/>
                </a:lnTo>
                <a:lnTo>
                  <a:pt x="85435" y="7680"/>
                </a:lnTo>
                <a:lnTo>
                  <a:pt x="83515" y="9601"/>
                </a:lnTo>
                <a:lnTo>
                  <a:pt x="80634" y="12481"/>
                </a:lnTo>
                <a:lnTo>
                  <a:pt x="77754" y="15361"/>
                </a:lnTo>
                <a:lnTo>
                  <a:pt x="73913" y="18242"/>
                </a:lnTo>
                <a:lnTo>
                  <a:pt x="72953" y="15361"/>
                </a:lnTo>
                <a:lnTo>
                  <a:pt x="71993" y="13441"/>
                </a:lnTo>
                <a:lnTo>
                  <a:pt x="70073" y="10561"/>
                </a:lnTo>
                <a:lnTo>
                  <a:pt x="68153" y="8641"/>
                </a:lnTo>
                <a:lnTo>
                  <a:pt x="66233" y="6720"/>
                </a:lnTo>
                <a:lnTo>
                  <a:pt x="64312" y="4800"/>
                </a:lnTo>
                <a:lnTo>
                  <a:pt x="61432" y="3840"/>
                </a:lnTo>
                <a:lnTo>
                  <a:pt x="59512" y="1920"/>
                </a:lnTo>
                <a:lnTo>
                  <a:pt x="55671" y="960"/>
                </a:lnTo>
                <a:lnTo>
                  <a:pt x="52791" y="0"/>
                </a:lnTo>
                <a:lnTo>
                  <a:pt x="40309" y="0"/>
                </a:lnTo>
                <a:lnTo>
                  <a:pt x="35509" y="960"/>
                </a:lnTo>
                <a:lnTo>
                  <a:pt x="30708" y="3840"/>
                </a:lnTo>
                <a:lnTo>
                  <a:pt x="25923" y="6720"/>
                </a:lnTo>
                <a:lnTo>
                  <a:pt x="21107" y="11521"/>
                </a:lnTo>
                <a:lnTo>
                  <a:pt x="15361" y="17282"/>
                </a:lnTo>
                <a:lnTo>
                  <a:pt x="15361" y="2880"/>
                </a:lnTo>
                <a:lnTo>
                  <a:pt x="14401" y="2880"/>
                </a:lnTo>
                <a:lnTo>
                  <a:pt x="14401" y="1920"/>
                </a:lnTo>
                <a:lnTo>
                  <a:pt x="11521" y="1920"/>
                </a:lnTo>
                <a:lnTo>
                  <a:pt x="10561" y="960"/>
                </a:lnTo>
                <a:lnTo>
                  <a:pt x="6705" y="960"/>
                </a:lnTo>
                <a:lnTo>
                  <a:pt x="480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97917"/>
                </a:lnTo>
                <a:lnTo>
                  <a:pt x="960" y="97917"/>
                </a:lnTo>
                <a:lnTo>
                  <a:pt x="960" y="98877"/>
                </a:lnTo>
                <a:lnTo>
                  <a:pt x="1920" y="99837"/>
                </a:lnTo>
                <a:lnTo>
                  <a:pt x="15361" y="99837"/>
                </a:lnTo>
                <a:lnTo>
                  <a:pt x="16322" y="98877"/>
                </a:lnTo>
                <a:lnTo>
                  <a:pt x="17266" y="98877"/>
                </a:lnTo>
                <a:lnTo>
                  <a:pt x="17266" y="326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4" name="object 414"/>
          <p:cNvSpPr/>
          <p:nvPr/>
        </p:nvSpPr>
        <p:spPr>
          <a:xfrm>
            <a:off x="4370984" y="6598889"/>
            <a:ext cx="33588" cy="136321"/>
          </a:xfrm>
          <a:custGeom>
            <a:avLst/>
            <a:gdLst/>
            <a:ahLst/>
            <a:cxnLst/>
            <a:rect l="l" t="t" r="r" b="b"/>
            <a:pathLst>
              <a:path w="33588" h="136321">
                <a:moveTo>
                  <a:pt x="960" y="135361"/>
                </a:moveTo>
                <a:lnTo>
                  <a:pt x="2880" y="135361"/>
                </a:lnTo>
                <a:lnTo>
                  <a:pt x="3840" y="136321"/>
                </a:lnTo>
                <a:lnTo>
                  <a:pt x="12481" y="136321"/>
                </a:lnTo>
                <a:lnTo>
                  <a:pt x="13441" y="135361"/>
                </a:lnTo>
                <a:lnTo>
                  <a:pt x="15361" y="135361"/>
                </a:lnTo>
                <a:lnTo>
                  <a:pt x="16322" y="31683"/>
                </a:lnTo>
                <a:lnTo>
                  <a:pt x="19202" y="27843"/>
                </a:lnTo>
                <a:lnTo>
                  <a:pt x="22082" y="25923"/>
                </a:lnTo>
                <a:lnTo>
                  <a:pt x="24002" y="23042"/>
                </a:lnTo>
                <a:lnTo>
                  <a:pt x="26883" y="21122"/>
                </a:lnTo>
                <a:lnTo>
                  <a:pt x="28803" y="19202"/>
                </a:lnTo>
                <a:lnTo>
                  <a:pt x="31683" y="17282"/>
                </a:lnTo>
                <a:lnTo>
                  <a:pt x="33588" y="1920"/>
                </a:lnTo>
                <a:lnTo>
                  <a:pt x="30723" y="2880"/>
                </a:lnTo>
                <a:lnTo>
                  <a:pt x="27843" y="4800"/>
                </a:lnTo>
                <a:lnTo>
                  <a:pt x="24963" y="6720"/>
                </a:lnTo>
                <a:lnTo>
                  <a:pt x="23042" y="8641"/>
                </a:lnTo>
                <a:lnTo>
                  <a:pt x="20162" y="10561"/>
                </a:lnTo>
                <a:lnTo>
                  <a:pt x="17282" y="13441"/>
                </a:lnTo>
                <a:lnTo>
                  <a:pt x="14401" y="16322"/>
                </a:lnTo>
                <a:lnTo>
                  <a:pt x="14401" y="1920"/>
                </a:lnTo>
                <a:lnTo>
                  <a:pt x="13441" y="960"/>
                </a:lnTo>
                <a:lnTo>
                  <a:pt x="10561" y="960"/>
                </a:lnTo>
                <a:lnTo>
                  <a:pt x="9601" y="0"/>
                </a:lnTo>
                <a:lnTo>
                  <a:pt x="5760" y="0"/>
                </a:lnTo>
                <a:lnTo>
                  <a:pt x="480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34401"/>
                </a:lnTo>
                <a:lnTo>
                  <a:pt x="960" y="1353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5" name="object 415"/>
          <p:cNvSpPr/>
          <p:nvPr/>
        </p:nvSpPr>
        <p:spPr>
          <a:xfrm>
            <a:off x="4386346" y="6597929"/>
            <a:ext cx="69113" cy="136321"/>
          </a:xfrm>
          <a:custGeom>
            <a:avLst/>
            <a:gdLst/>
            <a:ahLst/>
            <a:cxnLst/>
            <a:rect l="l" t="t" r="r" b="b"/>
            <a:pathLst>
              <a:path w="69113" h="136321">
                <a:moveTo>
                  <a:pt x="8641" y="94076"/>
                </a:moveTo>
                <a:lnTo>
                  <a:pt x="10561" y="95996"/>
                </a:lnTo>
                <a:lnTo>
                  <a:pt x="12481" y="96956"/>
                </a:lnTo>
                <a:lnTo>
                  <a:pt x="15361" y="97917"/>
                </a:lnTo>
                <a:lnTo>
                  <a:pt x="17282" y="99837"/>
                </a:lnTo>
                <a:lnTo>
                  <a:pt x="19202" y="99837"/>
                </a:lnTo>
                <a:lnTo>
                  <a:pt x="22067" y="100797"/>
                </a:lnTo>
                <a:lnTo>
                  <a:pt x="24002" y="101757"/>
                </a:lnTo>
                <a:lnTo>
                  <a:pt x="35509" y="101757"/>
                </a:lnTo>
                <a:lnTo>
                  <a:pt x="41285" y="100797"/>
                </a:lnTo>
                <a:lnTo>
                  <a:pt x="47030" y="97917"/>
                </a:lnTo>
                <a:lnTo>
                  <a:pt x="51831" y="95996"/>
                </a:lnTo>
                <a:lnTo>
                  <a:pt x="55671" y="92156"/>
                </a:lnTo>
                <a:lnTo>
                  <a:pt x="59512" y="87355"/>
                </a:lnTo>
                <a:lnTo>
                  <a:pt x="62392" y="83515"/>
                </a:lnTo>
                <a:lnTo>
                  <a:pt x="65272" y="77754"/>
                </a:lnTo>
                <a:lnTo>
                  <a:pt x="67193" y="71033"/>
                </a:lnTo>
                <a:lnTo>
                  <a:pt x="69113" y="64312"/>
                </a:lnTo>
                <a:lnTo>
                  <a:pt x="69113" y="36484"/>
                </a:lnTo>
                <a:lnTo>
                  <a:pt x="67193" y="30723"/>
                </a:lnTo>
                <a:lnTo>
                  <a:pt x="66233" y="24003"/>
                </a:lnTo>
                <a:lnTo>
                  <a:pt x="64312" y="19202"/>
                </a:lnTo>
                <a:lnTo>
                  <a:pt x="60472" y="14401"/>
                </a:lnTo>
                <a:lnTo>
                  <a:pt x="57591" y="9601"/>
                </a:lnTo>
                <a:lnTo>
                  <a:pt x="53751" y="6720"/>
                </a:lnTo>
                <a:lnTo>
                  <a:pt x="48950" y="3840"/>
                </a:lnTo>
                <a:lnTo>
                  <a:pt x="45125" y="960"/>
                </a:lnTo>
                <a:lnTo>
                  <a:pt x="39349" y="0"/>
                </a:lnTo>
                <a:lnTo>
                  <a:pt x="25923" y="0"/>
                </a:lnTo>
                <a:lnTo>
                  <a:pt x="23042" y="960"/>
                </a:lnTo>
                <a:lnTo>
                  <a:pt x="20162" y="1920"/>
                </a:lnTo>
                <a:lnTo>
                  <a:pt x="18227" y="2880"/>
                </a:lnTo>
                <a:lnTo>
                  <a:pt x="16322" y="18242"/>
                </a:lnTo>
                <a:lnTo>
                  <a:pt x="18227" y="17282"/>
                </a:lnTo>
                <a:lnTo>
                  <a:pt x="20162" y="16322"/>
                </a:lnTo>
                <a:lnTo>
                  <a:pt x="22067" y="15361"/>
                </a:lnTo>
                <a:lnTo>
                  <a:pt x="24947" y="14401"/>
                </a:lnTo>
                <a:lnTo>
                  <a:pt x="33604" y="14401"/>
                </a:lnTo>
                <a:lnTo>
                  <a:pt x="36469" y="15361"/>
                </a:lnTo>
                <a:lnTo>
                  <a:pt x="39349" y="17282"/>
                </a:lnTo>
                <a:lnTo>
                  <a:pt x="43190" y="20162"/>
                </a:lnTo>
                <a:lnTo>
                  <a:pt x="45125" y="22082"/>
                </a:lnTo>
                <a:lnTo>
                  <a:pt x="47030" y="25923"/>
                </a:lnTo>
                <a:lnTo>
                  <a:pt x="48950" y="29763"/>
                </a:lnTo>
                <a:lnTo>
                  <a:pt x="49910" y="33604"/>
                </a:lnTo>
                <a:lnTo>
                  <a:pt x="50871" y="37444"/>
                </a:lnTo>
                <a:lnTo>
                  <a:pt x="51831" y="42245"/>
                </a:lnTo>
                <a:lnTo>
                  <a:pt x="51831" y="55686"/>
                </a:lnTo>
                <a:lnTo>
                  <a:pt x="50871" y="59527"/>
                </a:lnTo>
                <a:lnTo>
                  <a:pt x="49910" y="64312"/>
                </a:lnTo>
                <a:lnTo>
                  <a:pt x="48950" y="68153"/>
                </a:lnTo>
                <a:lnTo>
                  <a:pt x="47990" y="71993"/>
                </a:lnTo>
                <a:lnTo>
                  <a:pt x="46070" y="75834"/>
                </a:lnTo>
                <a:lnTo>
                  <a:pt x="44150" y="78714"/>
                </a:lnTo>
                <a:lnTo>
                  <a:pt x="42230" y="81594"/>
                </a:lnTo>
                <a:lnTo>
                  <a:pt x="38404" y="83515"/>
                </a:lnTo>
                <a:lnTo>
                  <a:pt x="35509" y="86395"/>
                </a:lnTo>
                <a:lnTo>
                  <a:pt x="31668" y="87355"/>
                </a:lnTo>
                <a:lnTo>
                  <a:pt x="23042" y="87355"/>
                </a:lnTo>
                <a:lnTo>
                  <a:pt x="19202" y="85435"/>
                </a:lnTo>
                <a:lnTo>
                  <a:pt x="14401" y="82555"/>
                </a:lnTo>
                <a:lnTo>
                  <a:pt x="10561" y="79674"/>
                </a:lnTo>
                <a:lnTo>
                  <a:pt x="5760" y="74874"/>
                </a:lnTo>
                <a:lnTo>
                  <a:pt x="960" y="69128"/>
                </a:lnTo>
                <a:lnTo>
                  <a:pt x="960" y="32644"/>
                </a:lnTo>
                <a:lnTo>
                  <a:pt x="0" y="136321"/>
                </a:lnTo>
                <a:lnTo>
                  <a:pt x="960" y="135361"/>
                </a:lnTo>
                <a:lnTo>
                  <a:pt x="960" y="87355"/>
                </a:lnTo>
                <a:lnTo>
                  <a:pt x="3840" y="90236"/>
                </a:lnTo>
                <a:lnTo>
                  <a:pt x="5760" y="92156"/>
                </a:lnTo>
                <a:lnTo>
                  <a:pt x="8641" y="9407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6" name="object 416"/>
          <p:cNvSpPr/>
          <p:nvPr/>
        </p:nvSpPr>
        <p:spPr>
          <a:xfrm>
            <a:off x="4468901" y="6574886"/>
            <a:ext cx="60487" cy="124800"/>
          </a:xfrm>
          <a:custGeom>
            <a:avLst/>
            <a:gdLst/>
            <a:ahLst/>
            <a:cxnLst/>
            <a:rect l="l" t="t" r="r" b="b"/>
            <a:pathLst>
              <a:path w="60487" h="124800">
                <a:moveTo>
                  <a:pt x="60487" y="27843"/>
                </a:moveTo>
                <a:lnTo>
                  <a:pt x="59512" y="26883"/>
                </a:lnTo>
                <a:lnTo>
                  <a:pt x="59512" y="25923"/>
                </a:lnTo>
                <a:lnTo>
                  <a:pt x="58552" y="25923"/>
                </a:lnTo>
                <a:lnTo>
                  <a:pt x="58552" y="24963"/>
                </a:lnTo>
                <a:lnTo>
                  <a:pt x="33588" y="24963"/>
                </a:lnTo>
                <a:lnTo>
                  <a:pt x="33588" y="2880"/>
                </a:lnTo>
                <a:lnTo>
                  <a:pt x="32644" y="1935"/>
                </a:lnTo>
                <a:lnTo>
                  <a:pt x="32644" y="960"/>
                </a:lnTo>
                <a:lnTo>
                  <a:pt x="31683" y="960"/>
                </a:lnTo>
                <a:lnTo>
                  <a:pt x="30723" y="0"/>
                </a:lnTo>
                <a:lnTo>
                  <a:pt x="18242" y="0"/>
                </a:lnTo>
                <a:lnTo>
                  <a:pt x="18242" y="960"/>
                </a:lnTo>
                <a:lnTo>
                  <a:pt x="16322" y="960"/>
                </a:lnTo>
                <a:lnTo>
                  <a:pt x="16322" y="24963"/>
                </a:lnTo>
                <a:lnTo>
                  <a:pt x="1920" y="24963"/>
                </a:lnTo>
                <a:lnTo>
                  <a:pt x="1920" y="25923"/>
                </a:lnTo>
                <a:lnTo>
                  <a:pt x="960" y="25923"/>
                </a:lnTo>
                <a:lnTo>
                  <a:pt x="960" y="26883"/>
                </a:lnTo>
                <a:lnTo>
                  <a:pt x="0" y="27843"/>
                </a:lnTo>
                <a:lnTo>
                  <a:pt x="0" y="36484"/>
                </a:lnTo>
                <a:lnTo>
                  <a:pt x="960" y="37444"/>
                </a:lnTo>
                <a:lnTo>
                  <a:pt x="1920" y="38404"/>
                </a:lnTo>
                <a:lnTo>
                  <a:pt x="1920" y="39364"/>
                </a:lnTo>
                <a:lnTo>
                  <a:pt x="16322" y="39364"/>
                </a:lnTo>
                <a:lnTo>
                  <a:pt x="16322" y="102717"/>
                </a:lnTo>
                <a:lnTo>
                  <a:pt x="17282" y="107533"/>
                </a:lnTo>
                <a:lnTo>
                  <a:pt x="19202" y="111358"/>
                </a:lnTo>
                <a:lnTo>
                  <a:pt x="20162" y="114239"/>
                </a:lnTo>
                <a:lnTo>
                  <a:pt x="23042" y="117119"/>
                </a:lnTo>
                <a:lnTo>
                  <a:pt x="24963" y="119039"/>
                </a:lnTo>
                <a:lnTo>
                  <a:pt x="27843" y="120959"/>
                </a:lnTo>
                <a:lnTo>
                  <a:pt x="30723" y="122880"/>
                </a:lnTo>
                <a:lnTo>
                  <a:pt x="34564" y="123840"/>
                </a:lnTo>
                <a:lnTo>
                  <a:pt x="38404" y="124800"/>
                </a:lnTo>
                <a:lnTo>
                  <a:pt x="46085" y="124800"/>
                </a:lnTo>
                <a:lnTo>
                  <a:pt x="47990" y="123840"/>
                </a:lnTo>
                <a:lnTo>
                  <a:pt x="50871" y="123840"/>
                </a:lnTo>
                <a:lnTo>
                  <a:pt x="52806" y="122880"/>
                </a:lnTo>
                <a:lnTo>
                  <a:pt x="55671" y="122880"/>
                </a:lnTo>
                <a:lnTo>
                  <a:pt x="56647" y="121920"/>
                </a:lnTo>
                <a:lnTo>
                  <a:pt x="57591" y="121920"/>
                </a:lnTo>
                <a:lnTo>
                  <a:pt x="58552" y="120959"/>
                </a:lnTo>
                <a:lnTo>
                  <a:pt x="59512" y="119999"/>
                </a:lnTo>
                <a:lnTo>
                  <a:pt x="59512" y="119039"/>
                </a:lnTo>
                <a:lnTo>
                  <a:pt x="60487" y="118079"/>
                </a:lnTo>
                <a:lnTo>
                  <a:pt x="60487" y="109438"/>
                </a:lnTo>
                <a:lnTo>
                  <a:pt x="59512" y="108478"/>
                </a:lnTo>
                <a:lnTo>
                  <a:pt x="59512" y="107533"/>
                </a:lnTo>
                <a:lnTo>
                  <a:pt x="55671" y="107533"/>
                </a:lnTo>
                <a:lnTo>
                  <a:pt x="54711" y="108478"/>
                </a:lnTo>
                <a:lnTo>
                  <a:pt x="52806" y="108478"/>
                </a:lnTo>
                <a:lnTo>
                  <a:pt x="51831" y="109438"/>
                </a:lnTo>
                <a:lnTo>
                  <a:pt x="48966" y="109438"/>
                </a:lnTo>
                <a:lnTo>
                  <a:pt x="47990" y="110398"/>
                </a:lnTo>
                <a:lnTo>
                  <a:pt x="41285" y="110398"/>
                </a:lnTo>
                <a:lnTo>
                  <a:pt x="37429" y="108478"/>
                </a:lnTo>
                <a:lnTo>
                  <a:pt x="36484" y="104637"/>
                </a:lnTo>
                <a:lnTo>
                  <a:pt x="34564" y="101757"/>
                </a:lnTo>
                <a:lnTo>
                  <a:pt x="33588" y="96972"/>
                </a:lnTo>
                <a:lnTo>
                  <a:pt x="33588" y="39364"/>
                </a:lnTo>
                <a:lnTo>
                  <a:pt x="58552" y="39364"/>
                </a:lnTo>
                <a:lnTo>
                  <a:pt x="58552" y="38404"/>
                </a:lnTo>
                <a:lnTo>
                  <a:pt x="59512" y="37444"/>
                </a:lnTo>
                <a:lnTo>
                  <a:pt x="60487" y="36484"/>
                </a:lnTo>
                <a:lnTo>
                  <a:pt x="60487" y="2784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7" name="object 417"/>
          <p:cNvSpPr/>
          <p:nvPr/>
        </p:nvSpPr>
        <p:spPr>
          <a:xfrm>
            <a:off x="4549536" y="6561444"/>
            <a:ext cx="21122" cy="20162"/>
          </a:xfrm>
          <a:custGeom>
            <a:avLst/>
            <a:gdLst/>
            <a:ahLst/>
            <a:cxnLst/>
            <a:rect l="l" t="t" r="r" b="b"/>
            <a:pathLst>
              <a:path w="21122" h="20162">
                <a:moveTo>
                  <a:pt x="21122" y="9601"/>
                </a:moveTo>
                <a:lnTo>
                  <a:pt x="21122" y="5775"/>
                </a:lnTo>
                <a:lnTo>
                  <a:pt x="20162" y="2880"/>
                </a:lnTo>
                <a:lnTo>
                  <a:pt x="19202" y="1935"/>
                </a:lnTo>
                <a:lnTo>
                  <a:pt x="17282" y="975"/>
                </a:lnTo>
                <a:lnTo>
                  <a:pt x="14401" y="0"/>
                </a:lnTo>
                <a:lnTo>
                  <a:pt x="6720" y="0"/>
                </a:lnTo>
                <a:lnTo>
                  <a:pt x="3840" y="975"/>
                </a:lnTo>
                <a:lnTo>
                  <a:pt x="1920" y="1935"/>
                </a:lnTo>
                <a:lnTo>
                  <a:pt x="960" y="3840"/>
                </a:lnTo>
                <a:lnTo>
                  <a:pt x="0" y="5775"/>
                </a:lnTo>
                <a:lnTo>
                  <a:pt x="0" y="14401"/>
                </a:lnTo>
                <a:lnTo>
                  <a:pt x="960" y="16322"/>
                </a:lnTo>
                <a:lnTo>
                  <a:pt x="1920" y="18242"/>
                </a:lnTo>
                <a:lnTo>
                  <a:pt x="3840" y="19217"/>
                </a:lnTo>
                <a:lnTo>
                  <a:pt x="6720" y="20162"/>
                </a:lnTo>
                <a:lnTo>
                  <a:pt x="14401" y="20162"/>
                </a:lnTo>
                <a:lnTo>
                  <a:pt x="17282" y="19217"/>
                </a:lnTo>
                <a:lnTo>
                  <a:pt x="19202" y="18242"/>
                </a:lnTo>
                <a:lnTo>
                  <a:pt x="20162" y="16322"/>
                </a:lnTo>
                <a:lnTo>
                  <a:pt x="21122" y="13441"/>
                </a:lnTo>
                <a:lnTo>
                  <a:pt x="21122" y="96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8" name="object 418"/>
          <p:cNvSpPr/>
          <p:nvPr/>
        </p:nvSpPr>
        <p:spPr>
          <a:xfrm>
            <a:off x="4551456" y="6598889"/>
            <a:ext cx="17282" cy="98877"/>
          </a:xfrm>
          <a:custGeom>
            <a:avLst/>
            <a:gdLst/>
            <a:ahLst/>
            <a:cxnLst/>
            <a:rect l="l" t="t" r="r" b="b"/>
            <a:pathLst>
              <a:path w="17282" h="98877">
                <a:moveTo>
                  <a:pt x="0" y="1920"/>
                </a:moveTo>
                <a:lnTo>
                  <a:pt x="0" y="97916"/>
                </a:lnTo>
                <a:lnTo>
                  <a:pt x="960" y="97916"/>
                </a:lnTo>
                <a:lnTo>
                  <a:pt x="1920" y="98877"/>
                </a:lnTo>
                <a:lnTo>
                  <a:pt x="15361" y="98877"/>
                </a:lnTo>
                <a:lnTo>
                  <a:pt x="16322" y="97916"/>
                </a:lnTo>
                <a:lnTo>
                  <a:pt x="17282" y="96956"/>
                </a:lnTo>
                <a:lnTo>
                  <a:pt x="17282" y="2880"/>
                </a:lnTo>
                <a:lnTo>
                  <a:pt x="16322" y="1920"/>
                </a:lnTo>
                <a:lnTo>
                  <a:pt x="15361" y="960"/>
                </a:lnTo>
                <a:lnTo>
                  <a:pt x="12481" y="960"/>
                </a:lnTo>
                <a:lnTo>
                  <a:pt x="11521" y="0"/>
                </a:lnTo>
                <a:lnTo>
                  <a:pt x="6720" y="0"/>
                </a:lnTo>
                <a:lnTo>
                  <a:pt x="576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9" name="object 419"/>
          <p:cNvSpPr/>
          <p:nvPr/>
        </p:nvSpPr>
        <p:spPr>
          <a:xfrm>
            <a:off x="4592741" y="6597929"/>
            <a:ext cx="93116" cy="101757"/>
          </a:xfrm>
          <a:custGeom>
            <a:avLst/>
            <a:gdLst/>
            <a:ahLst/>
            <a:cxnLst/>
            <a:rect l="l" t="t" r="r" b="b"/>
            <a:pathLst>
              <a:path w="93116" h="101757">
                <a:moveTo>
                  <a:pt x="32628" y="84490"/>
                </a:moveTo>
                <a:lnTo>
                  <a:pt x="28788" y="82555"/>
                </a:lnTo>
                <a:lnTo>
                  <a:pt x="25908" y="79674"/>
                </a:lnTo>
                <a:lnTo>
                  <a:pt x="24002" y="76809"/>
                </a:lnTo>
                <a:lnTo>
                  <a:pt x="25908" y="97917"/>
                </a:lnTo>
                <a:lnTo>
                  <a:pt x="31668" y="100797"/>
                </a:lnTo>
                <a:lnTo>
                  <a:pt x="38389" y="101757"/>
                </a:lnTo>
                <a:lnTo>
                  <a:pt x="53751" y="101757"/>
                </a:lnTo>
                <a:lnTo>
                  <a:pt x="60472" y="99837"/>
                </a:lnTo>
                <a:lnTo>
                  <a:pt x="66233" y="97917"/>
                </a:lnTo>
                <a:lnTo>
                  <a:pt x="71993" y="95036"/>
                </a:lnTo>
                <a:lnTo>
                  <a:pt x="76794" y="91196"/>
                </a:lnTo>
                <a:lnTo>
                  <a:pt x="81594" y="87355"/>
                </a:lnTo>
                <a:lnTo>
                  <a:pt x="85435" y="82555"/>
                </a:lnTo>
                <a:lnTo>
                  <a:pt x="88315" y="76809"/>
                </a:lnTo>
                <a:lnTo>
                  <a:pt x="90236" y="71033"/>
                </a:lnTo>
                <a:lnTo>
                  <a:pt x="92156" y="64312"/>
                </a:lnTo>
                <a:lnTo>
                  <a:pt x="93116" y="57591"/>
                </a:lnTo>
                <a:lnTo>
                  <a:pt x="93116" y="42245"/>
                </a:lnTo>
                <a:lnTo>
                  <a:pt x="92156" y="35524"/>
                </a:lnTo>
                <a:lnTo>
                  <a:pt x="90236" y="28803"/>
                </a:lnTo>
                <a:lnTo>
                  <a:pt x="88315" y="23042"/>
                </a:lnTo>
                <a:lnTo>
                  <a:pt x="85435" y="17282"/>
                </a:lnTo>
                <a:lnTo>
                  <a:pt x="81594" y="13441"/>
                </a:lnTo>
                <a:lnTo>
                  <a:pt x="77754" y="8641"/>
                </a:lnTo>
                <a:lnTo>
                  <a:pt x="72953" y="5760"/>
                </a:lnTo>
                <a:lnTo>
                  <a:pt x="67193" y="3840"/>
                </a:lnTo>
                <a:lnTo>
                  <a:pt x="61432" y="960"/>
                </a:lnTo>
                <a:lnTo>
                  <a:pt x="55671" y="0"/>
                </a:lnTo>
                <a:lnTo>
                  <a:pt x="39349" y="0"/>
                </a:lnTo>
                <a:lnTo>
                  <a:pt x="32628" y="960"/>
                </a:lnTo>
                <a:lnTo>
                  <a:pt x="26883" y="3840"/>
                </a:lnTo>
                <a:lnTo>
                  <a:pt x="21107" y="6720"/>
                </a:lnTo>
                <a:lnTo>
                  <a:pt x="16322" y="9601"/>
                </a:lnTo>
                <a:lnTo>
                  <a:pt x="12481" y="14401"/>
                </a:lnTo>
                <a:lnTo>
                  <a:pt x="8641" y="19202"/>
                </a:lnTo>
                <a:lnTo>
                  <a:pt x="4800" y="24963"/>
                </a:lnTo>
                <a:lnTo>
                  <a:pt x="2880" y="30723"/>
                </a:lnTo>
                <a:lnTo>
                  <a:pt x="960" y="37444"/>
                </a:lnTo>
                <a:lnTo>
                  <a:pt x="0" y="44165"/>
                </a:lnTo>
                <a:lnTo>
                  <a:pt x="0" y="59527"/>
                </a:lnTo>
                <a:lnTo>
                  <a:pt x="960" y="66248"/>
                </a:lnTo>
                <a:lnTo>
                  <a:pt x="2880" y="72969"/>
                </a:lnTo>
                <a:lnTo>
                  <a:pt x="4800" y="78714"/>
                </a:lnTo>
                <a:lnTo>
                  <a:pt x="7665" y="84490"/>
                </a:lnTo>
                <a:lnTo>
                  <a:pt x="11506" y="88315"/>
                </a:lnTo>
                <a:lnTo>
                  <a:pt x="15361" y="93116"/>
                </a:lnTo>
                <a:lnTo>
                  <a:pt x="20162" y="95996"/>
                </a:lnTo>
                <a:lnTo>
                  <a:pt x="18227" y="60487"/>
                </a:lnTo>
                <a:lnTo>
                  <a:pt x="18227" y="45125"/>
                </a:lnTo>
                <a:lnTo>
                  <a:pt x="19202" y="40325"/>
                </a:lnTo>
                <a:lnTo>
                  <a:pt x="20162" y="35524"/>
                </a:lnTo>
                <a:lnTo>
                  <a:pt x="21107" y="31683"/>
                </a:lnTo>
                <a:lnTo>
                  <a:pt x="23042" y="27843"/>
                </a:lnTo>
                <a:lnTo>
                  <a:pt x="24947" y="24003"/>
                </a:lnTo>
                <a:lnTo>
                  <a:pt x="27843" y="21122"/>
                </a:lnTo>
                <a:lnTo>
                  <a:pt x="30723" y="18242"/>
                </a:lnTo>
                <a:lnTo>
                  <a:pt x="33588" y="17282"/>
                </a:lnTo>
                <a:lnTo>
                  <a:pt x="37429" y="15361"/>
                </a:lnTo>
                <a:lnTo>
                  <a:pt x="42230" y="14401"/>
                </a:lnTo>
                <a:lnTo>
                  <a:pt x="52791" y="14401"/>
                </a:lnTo>
                <a:lnTo>
                  <a:pt x="56631" y="15361"/>
                </a:lnTo>
                <a:lnTo>
                  <a:pt x="60472" y="17282"/>
                </a:lnTo>
                <a:lnTo>
                  <a:pt x="64312" y="19202"/>
                </a:lnTo>
                <a:lnTo>
                  <a:pt x="67193" y="22082"/>
                </a:lnTo>
                <a:lnTo>
                  <a:pt x="69113" y="24963"/>
                </a:lnTo>
                <a:lnTo>
                  <a:pt x="71033" y="28803"/>
                </a:lnTo>
                <a:lnTo>
                  <a:pt x="72953" y="32644"/>
                </a:lnTo>
                <a:lnTo>
                  <a:pt x="73913" y="36484"/>
                </a:lnTo>
                <a:lnTo>
                  <a:pt x="74874" y="41285"/>
                </a:lnTo>
                <a:lnTo>
                  <a:pt x="74874" y="61432"/>
                </a:lnTo>
                <a:lnTo>
                  <a:pt x="73913" y="65272"/>
                </a:lnTo>
                <a:lnTo>
                  <a:pt x="71993" y="70088"/>
                </a:lnTo>
                <a:lnTo>
                  <a:pt x="71033" y="73929"/>
                </a:lnTo>
                <a:lnTo>
                  <a:pt x="68153" y="76809"/>
                </a:lnTo>
                <a:lnTo>
                  <a:pt x="66233" y="80650"/>
                </a:lnTo>
                <a:lnTo>
                  <a:pt x="63352" y="82555"/>
                </a:lnTo>
                <a:lnTo>
                  <a:pt x="59512" y="84490"/>
                </a:lnTo>
                <a:lnTo>
                  <a:pt x="55671" y="86395"/>
                </a:lnTo>
                <a:lnTo>
                  <a:pt x="51831" y="87355"/>
                </a:lnTo>
                <a:lnTo>
                  <a:pt x="41269" y="87355"/>
                </a:lnTo>
                <a:lnTo>
                  <a:pt x="36469" y="86395"/>
                </a:lnTo>
                <a:lnTo>
                  <a:pt x="32628" y="8449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0" name="object 420"/>
          <p:cNvSpPr/>
          <p:nvPr/>
        </p:nvSpPr>
        <p:spPr>
          <a:xfrm>
            <a:off x="4610968" y="6658416"/>
            <a:ext cx="7680" cy="37429"/>
          </a:xfrm>
          <a:custGeom>
            <a:avLst/>
            <a:gdLst/>
            <a:ahLst/>
            <a:cxnLst/>
            <a:rect l="l" t="t" r="r" b="b"/>
            <a:pathLst>
              <a:path w="7680" h="37429">
                <a:moveTo>
                  <a:pt x="5775" y="16322"/>
                </a:moveTo>
                <a:lnTo>
                  <a:pt x="3840" y="12481"/>
                </a:lnTo>
                <a:lnTo>
                  <a:pt x="1935" y="8641"/>
                </a:lnTo>
                <a:lnTo>
                  <a:pt x="975" y="4785"/>
                </a:lnTo>
                <a:lnTo>
                  <a:pt x="0" y="0"/>
                </a:lnTo>
                <a:lnTo>
                  <a:pt x="1935" y="35509"/>
                </a:lnTo>
                <a:lnTo>
                  <a:pt x="7680" y="37429"/>
                </a:lnTo>
                <a:lnTo>
                  <a:pt x="5775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1" name="object 421"/>
          <p:cNvSpPr/>
          <p:nvPr/>
        </p:nvSpPr>
        <p:spPr>
          <a:xfrm>
            <a:off x="4710821" y="6597929"/>
            <a:ext cx="79674" cy="99837"/>
          </a:xfrm>
          <a:custGeom>
            <a:avLst/>
            <a:gdLst/>
            <a:ahLst/>
            <a:cxnLst/>
            <a:rect l="l" t="t" r="r" b="b"/>
            <a:pathLst>
              <a:path w="79674" h="99837">
                <a:moveTo>
                  <a:pt x="65272" y="99837"/>
                </a:moveTo>
                <a:lnTo>
                  <a:pt x="77754" y="99837"/>
                </a:lnTo>
                <a:lnTo>
                  <a:pt x="78714" y="98877"/>
                </a:lnTo>
                <a:lnTo>
                  <a:pt x="79674" y="97917"/>
                </a:lnTo>
                <a:lnTo>
                  <a:pt x="79674" y="34564"/>
                </a:lnTo>
                <a:lnTo>
                  <a:pt x="78714" y="28803"/>
                </a:lnTo>
                <a:lnTo>
                  <a:pt x="77754" y="24003"/>
                </a:lnTo>
                <a:lnTo>
                  <a:pt x="76794" y="19202"/>
                </a:lnTo>
                <a:lnTo>
                  <a:pt x="74874" y="15361"/>
                </a:lnTo>
                <a:lnTo>
                  <a:pt x="71993" y="11521"/>
                </a:lnTo>
                <a:lnTo>
                  <a:pt x="69113" y="7680"/>
                </a:lnTo>
                <a:lnTo>
                  <a:pt x="66233" y="4800"/>
                </a:lnTo>
                <a:lnTo>
                  <a:pt x="62392" y="2880"/>
                </a:lnTo>
                <a:lnTo>
                  <a:pt x="57591" y="960"/>
                </a:lnTo>
                <a:lnTo>
                  <a:pt x="52791" y="0"/>
                </a:lnTo>
                <a:lnTo>
                  <a:pt x="41269" y="0"/>
                </a:lnTo>
                <a:lnTo>
                  <a:pt x="35509" y="960"/>
                </a:lnTo>
                <a:lnTo>
                  <a:pt x="30708" y="3840"/>
                </a:lnTo>
                <a:lnTo>
                  <a:pt x="25908" y="6720"/>
                </a:lnTo>
                <a:lnTo>
                  <a:pt x="20147" y="11521"/>
                </a:lnTo>
                <a:lnTo>
                  <a:pt x="15346" y="17282"/>
                </a:lnTo>
                <a:lnTo>
                  <a:pt x="15346" y="3840"/>
                </a:lnTo>
                <a:lnTo>
                  <a:pt x="14401" y="2880"/>
                </a:lnTo>
                <a:lnTo>
                  <a:pt x="13426" y="1920"/>
                </a:lnTo>
                <a:lnTo>
                  <a:pt x="11506" y="1920"/>
                </a:lnTo>
                <a:lnTo>
                  <a:pt x="10561" y="960"/>
                </a:lnTo>
                <a:lnTo>
                  <a:pt x="5745" y="960"/>
                </a:lnTo>
                <a:lnTo>
                  <a:pt x="4785" y="1920"/>
                </a:lnTo>
                <a:lnTo>
                  <a:pt x="944" y="1920"/>
                </a:lnTo>
                <a:lnTo>
                  <a:pt x="944" y="2880"/>
                </a:lnTo>
                <a:lnTo>
                  <a:pt x="0" y="2880"/>
                </a:lnTo>
                <a:lnTo>
                  <a:pt x="0" y="98877"/>
                </a:lnTo>
                <a:lnTo>
                  <a:pt x="944" y="98877"/>
                </a:lnTo>
                <a:lnTo>
                  <a:pt x="944" y="99837"/>
                </a:lnTo>
                <a:lnTo>
                  <a:pt x="15346" y="99837"/>
                </a:lnTo>
                <a:lnTo>
                  <a:pt x="15346" y="98877"/>
                </a:lnTo>
                <a:lnTo>
                  <a:pt x="16306" y="98877"/>
                </a:lnTo>
                <a:lnTo>
                  <a:pt x="16306" y="32644"/>
                </a:lnTo>
                <a:lnTo>
                  <a:pt x="21107" y="26883"/>
                </a:lnTo>
                <a:lnTo>
                  <a:pt x="25908" y="22082"/>
                </a:lnTo>
                <a:lnTo>
                  <a:pt x="29748" y="19202"/>
                </a:lnTo>
                <a:lnTo>
                  <a:pt x="34549" y="16322"/>
                </a:lnTo>
                <a:lnTo>
                  <a:pt x="38389" y="14401"/>
                </a:lnTo>
                <a:lnTo>
                  <a:pt x="46070" y="14401"/>
                </a:lnTo>
                <a:lnTo>
                  <a:pt x="48950" y="15361"/>
                </a:lnTo>
                <a:lnTo>
                  <a:pt x="51831" y="16322"/>
                </a:lnTo>
                <a:lnTo>
                  <a:pt x="53751" y="17282"/>
                </a:lnTo>
                <a:lnTo>
                  <a:pt x="56631" y="19202"/>
                </a:lnTo>
                <a:lnTo>
                  <a:pt x="57591" y="22082"/>
                </a:lnTo>
                <a:lnTo>
                  <a:pt x="59512" y="24003"/>
                </a:lnTo>
                <a:lnTo>
                  <a:pt x="60472" y="26883"/>
                </a:lnTo>
                <a:lnTo>
                  <a:pt x="61432" y="29763"/>
                </a:lnTo>
                <a:lnTo>
                  <a:pt x="62392" y="33604"/>
                </a:lnTo>
                <a:lnTo>
                  <a:pt x="62392" y="97917"/>
                </a:lnTo>
                <a:lnTo>
                  <a:pt x="63352" y="98877"/>
                </a:lnTo>
                <a:lnTo>
                  <a:pt x="64312" y="99837"/>
                </a:lnTo>
                <a:lnTo>
                  <a:pt x="65272" y="998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2" name="object 422"/>
          <p:cNvSpPr/>
          <p:nvPr/>
        </p:nvSpPr>
        <p:spPr>
          <a:xfrm>
            <a:off x="4871130" y="6597929"/>
            <a:ext cx="85435" cy="137281"/>
          </a:xfrm>
          <a:custGeom>
            <a:avLst/>
            <a:gdLst/>
            <a:ahLst/>
            <a:cxnLst/>
            <a:rect l="l" t="t" r="r" b="b"/>
            <a:pathLst>
              <a:path w="85435" h="137281">
                <a:moveTo>
                  <a:pt x="16322" y="136321"/>
                </a:moveTo>
                <a:lnTo>
                  <a:pt x="16322" y="135361"/>
                </a:lnTo>
                <a:lnTo>
                  <a:pt x="17282" y="32644"/>
                </a:lnTo>
                <a:lnTo>
                  <a:pt x="20162" y="28803"/>
                </a:lnTo>
                <a:lnTo>
                  <a:pt x="22082" y="26883"/>
                </a:lnTo>
                <a:lnTo>
                  <a:pt x="24963" y="24003"/>
                </a:lnTo>
                <a:lnTo>
                  <a:pt x="26868" y="22082"/>
                </a:lnTo>
                <a:lnTo>
                  <a:pt x="29748" y="20162"/>
                </a:lnTo>
                <a:lnTo>
                  <a:pt x="31683" y="18242"/>
                </a:lnTo>
                <a:lnTo>
                  <a:pt x="33588" y="17282"/>
                </a:lnTo>
                <a:lnTo>
                  <a:pt x="36469" y="16322"/>
                </a:lnTo>
                <a:lnTo>
                  <a:pt x="38404" y="15361"/>
                </a:lnTo>
                <a:lnTo>
                  <a:pt x="40309" y="14401"/>
                </a:lnTo>
                <a:lnTo>
                  <a:pt x="48950" y="14401"/>
                </a:lnTo>
                <a:lnTo>
                  <a:pt x="52791" y="15361"/>
                </a:lnTo>
                <a:lnTo>
                  <a:pt x="55671" y="17282"/>
                </a:lnTo>
                <a:lnTo>
                  <a:pt x="58552" y="20162"/>
                </a:lnTo>
                <a:lnTo>
                  <a:pt x="61432" y="22082"/>
                </a:lnTo>
                <a:lnTo>
                  <a:pt x="62392" y="25923"/>
                </a:lnTo>
                <a:lnTo>
                  <a:pt x="64312" y="29763"/>
                </a:lnTo>
                <a:lnTo>
                  <a:pt x="66233" y="33604"/>
                </a:lnTo>
                <a:lnTo>
                  <a:pt x="66233" y="37444"/>
                </a:lnTo>
                <a:lnTo>
                  <a:pt x="67193" y="42245"/>
                </a:lnTo>
                <a:lnTo>
                  <a:pt x="67193" y="59527"/>
                </a:lnTo>
                <a:lnTo>
                  <a:pt x="66233" y="64312"/>
                </a:lnTo>
                <a:lnTo>
                  <a:pt x="65272" y="68153"/>
                </a:lnTo>
                <a:lnTo>
                  <a:pt x="63352" y="71993"/>
                </a:lnTo>
                <a:lnTo>
                  <a:pt x="62392" y="75834"/>
                </a:lnTo>
                <a:lnTo>
                  <a:pt x="60472" y="78714"/>
                </a:lnTo>
                <a:lnTo>
                  <a:pt x="57591" y="81594"/>
                </a:lnTo>
                <a:lnTo>
                  <a:pt x="54711" y="83515"/>
                </a:lnTo>
                <a:lnTo>
                  <a:pt x="51831" y="86395"/>
                </a:lnTo>
                <a:lnTo>
                  <a:pt x="47990" y="87355"/>
                </a:lnTo>
                <a:lnTo>
                  <a:pt x="39364" y="87355"/>
                </a:lnTo>
                <a:lnTo>
                  <a:pt x="34564" y="85435"/>
                </a:lnTo>
                <a:lnTo>
                  <a:pt x="30708" y="82555"/>
                </a:lnTo>
                <a:lnTo>
                  <a:pt x="28803" y="96956"/>
                </a:lnTo>
                <a:lnTo>
                  <a:pt x="30708" y="97917"/>
                </a:lnTo>
                <a:lnTo>
                  <a:pt x="32644" y="99837"/>
                </a:lnTo>
                <a:lnTo>
                  <a:pt x="35524" y="99837"/>
                </a:lnTo>
                <a:lnTo>
                  <a:pt x="37429" y="100797"/>
                </a:lnTo>
                <a:lnTo>
                  <a:pt x="40309" y="101757"/>
                </a:lnTo>
                <a:lnTo>
                  <a:pt x="51831" y="101757"/>
                </a:lnTo>
                <a:lnTo>
                  <a:pt x="57591" y="100797"/>
                </a:lnTo>
                <a:lnTo>
                  <a:pt x="62392" y="97917"/>
                </a:lnTo>
                <a:lnTo>
                  <a:pt x="67193" y="95996"/>
                </a:lnTo>
                <a:lnTo>
                  <a:pt x="71993" y="92156"/>
                </a:lnTo>
                <a:lnTo>
                  <a:pt x="74874" y="87355"/>
                </a:lnTo>
                <a:lnTo>
                  <a:pt x="78714" y="83515"/>
                </a:lnTo>
                <a:lnTo>
                  <a:pt x="81594" y="77754"/>
                </a:lnTo>
                <a:lnTo>
                  <a:pt x="82555" y="71033"/>
                </a:lnTo>
                <a:lnTo>
                  <a:pt x="84475" y="64312"/>
                </a:lnTo>
                <a:lnTo>
                  <a:pt x="85435" y="57591"/>
                </a:lnTo>
                <a:lnTo>
                  <a:pt x="85435" y="42245"/>
                </a:lnTo>
                <a:lnTo>
                  <a:pt x="84475" y="36484"/>
                </a:lnTo>
                <a:lnTo>
                  <a:pt x="83515" y="30723"/>
                </a:lnTo>
                <a:lnTo>
                  <a:pt x="81594" y="24003"/>
                </a:lnTo>
                <a:lnTo>
                  <a:pt x="79674" y="19202"/>
                </a:lnTo>
                <a:lnTo>
                  <a:pt x="76794" y="14401"/>
                </a:lnTo>
                <a:lnTo>
                  <a:pt x="73913" y="9601"/>
                </a:lnTo>
                <a:lnTo>
                  <a:pt x="70073" y="6720"/>
                </a:lnTo>
                <a:lnTo>
                  <a:pt x="65272" y="3840"/>
                </a:lnTo>
                <a:lnTo>
                  <a:pt x="60472" y="960"/>
                </a:lnTo>
                <a:lnTo>
                  <a:pt x="54711" y="0"/>
                </a:lnTo>
                <a:lnTo>
                  <a:pt x="42245" y="0"/>
                </a:lnTo>
                <a:lnTo>
                  <a:pt x="39364" y="960"/>
                </a:lnTo>
                <a:lnTo>
                  <a:pt x="36469" y="1920"/>
                </a:lnTo>
                <a:lnTo>
                  <a:pt x="33588" y="2880"/>
                </a:lnTo>
                <a:lnTo>
                  <a:pt x="30708" y="3840"/>
                </a:lnTo>
                <a:lnTo>
                  <a:pt x="28803" y="5760"/>
                </a:lnTo>
                <a:lnTo>
                  <a:pt x="25923" y="7680"/>
                </a:lnTo>
                <a:lnTo>
                  <a:pt x="23027" y="9601"/>
                </a:lnTo>
                <a:lnTo>
                  <a:pt x="20162" y="11521"/>
                </a:lnTo>
                <a:lnTo>
                  <a:pt x="18242" y="14401"/>
                </a:lnTo>
                <a:lnTo>
                  <a:pt x="15361" y="17282"/>
                </a:lnTo>
                <a:lnTo>
                  <a:pt x="15361" y="3840"/>
                </a:lnTo>
                <a:lnTo>
                  <a:pt x="14401" y="2880"/>
                </a:lnTo>
                <a:lnTo>
                  <a:pt x="14401" y="1920"/>
                </a:lnTo>
                <a:lnTo>
                  <a:pt x="11521" y="1920"/>
                </a:lnTo>
                <a:lnTo>
                  <a:pt x="10561" y="960"/>
                </a:lnTo>
                <a:lnTo>
                  <a:pt x="5760" y="960"/>
                </a:lnTo>
                <a:lnTo>
                  <a:pt x="480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34401"/>
                </a:lnTo>
                <a:lnTo>
                  <a:pt x="960" y="135361"/>
                </a:lnTo>
                <a:lnTo>
                  <a:pt x="960" y="136321"/>
                </a:lnTo>
                <a:lnTo>
                  <a:pt x="3840" y="136321"/>
                </a:lnTo>
                <a:lnTo>
                  <a:pt x="4800" y="137281"/>
                </a:lnTo>
                <a:lnTo>
                  <a:pt x="12481" y="137281"/>
                </a:lnTo>
                <a:lnTo>
                  <a:pt x="14401" y="136321"/>
                </a:lnTo>
                <a:lnTo>
                  <a:pt x="16322" y="1363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3" name="object 423"/>
          <p:cNvSpPr/>
          <p:nvPr/>
        </p:nvSpPr>
        <p:spPr>
          <a:xfrm>
            <a:off x="4887452" y="6630573"/>
            <a:ext cx="14386" cy="102717"/>
          </a:xfrm>
          <a:custGeom>
            <a:avLst/>
            <a:gdLst/>
            <a:ahLst/>
            <a:cxnLst/>
            <a:rect l="l" t="t" r="r" b="b"/>
            <a:pathLst>
              <a:path w="14386" h="102717">
                <a:moveTo>
                  <a:pt x="960" y="101757"/>
                </a:moveTo>
                <a:lnTo>
                  <a:pt x="960" y="54711"/>
                </a:lnTo>
                <a:lnTo>
                  <a:pt x="2880" y="57591"/>
                </a:lnTo>
                <a:lnTo>
                  <a:pt x="5760" y="59512"/>
                </a:lnTo>
                <a:lnTo>
                  <a:pt x="7680" y="61432"/>
                </a:lnTo>
                <a:lnTo>
                  <a:pt x="10546" y="63352"/>
                </a:lnTo>
                <a:lnTo>
                  <a:pt x="12481" y="64312"/>
                </a:lnTo>
                <a:lnTo>
                  <a:pt x="14386" y="49911"/>
                </a:lnTo>
                <a:lnTo>
                  <a:pt x="9601" y="47030"/>
                </a:lnTo>
                <a:lnTo>
                  <a:pt x="5760" y="42230"/>
                </a:lnTo>
                <a:lnTo>
                  <a:pt x="960" y="36484"/>
                </a:lnTo>
                <a:lnTo>
                  <a:pt x="960" y="0"/>
                </a:lnTo>
                <a:lnTo>
                  <a:pt x="0" y="102717"/>
                </a:lnTo>
                <a:lnTo>
                  <a:pt x="960" y="10175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4" name="object 424"/>
          <p:cNvSpPr/>
          <p:nvPr/>
        </p:nvSpPr>
        <p:spPr>
          <a:xfrm>
            <a:off x="4975768" y="6675683"/>
            <a:ext cx="23027" cy="100797"/>
          </a:xfrm>
          <a:custGeom>
            <a:avLst/>
            <a:gdLst/>
            <a:ahLst/>
            <a:cxnLst/>
            <a:rect l="l" t="t" r="r" b="b"/>
            <a:pathLst>
              <a:path w="23027" h="100797">
                <a:moveTo>
                  <a:pt x="19202" y="3840"/>
                </a:moveTo>
                <a:lnTo>
                  <a:pt x="17282" y="0"/>
                </a:lnTo>
                <a:lnTo>
                  <a:pt x="19202" y="22082"/>
                </a:lnTo>
                <a:lnTo>
                  <a:pt x="23027" y="23042"/>
                </a:lnTo>
                <a:lnTo>
                  <a:pt x="22082" y="6736"/>
                </a:lnTo>
                <a:lnTo>
                  <a:pt x="19202" y="3840"/>
                </a:lnTo>
                <a:close/>
              </a:path>
              <a:path w="23027" h="100797">
                <a:moveTo>
                  <a:pt x="71033" y="-66233"/>
                </a:moveTo>
                <a:lnTo>
                  <a:pt x="68153" y="-69113"/>
                </a:lnTo>
                <a:lnTo>
                  <a:pt x="65272" y="-71993"/>
                </a:lnTo>
                <a:lnTo>
                  <a:pt x="61432" y="-73914"/>
                </a:lnTo>
                <a:lnTo>
                  <a:pt x="56631" y="-75834"/>
                </a:lnTo>
                <a:lnTo>
                  <a:pt x="51831" y="-76794"/>
                </a:lnTo>
                <a:lnTo>
                  <a:pt x="46070" y="-77754"/>
                </a:lnTo>
                <a:lnTo>
                  <a:pt x="32644" y="-77754"/>
                </a:lnTo>
                <a:lnTo>
                  <a:pt x="28803" y="-76794"/>
                </a:lnTo>
                <a:lnTo>
                  <a:pt x="24963" y="-75834"/>
                </a:lnTo>
                <a:lnTo>
                  <a:pt x="22082" y="-74874"/>
                </a:lnTo>
                <a:lnTo>
                  <a:pt x="19202" y="-73914"/>
                </a:lnTo>
                <a:lnTo>
                  <a:pt x="16306" y="-72953"/>
                </a:lnTo>
                <a:lnTo>
                  <a:pt x="13441" y="-71993"/>
                </a:lnTo>
                <a:lnTo>
                  <a:pt x="11521" y="-71033"/>
                </a:lnTo>
                <a:lnTo>
                  <a:pt x="8641" y="-70073"/>
                </a:lnTo>
                <a:lnTo>
                  <a:pt x="7680" y="-69113"/>
                </a:lnTo>
                <a:lnTo>
                  <a:pt x="6720" y="-68153"/>
                </a:lnTo>
                <a:lnTo>
                  <a:pt x="5760" y="-67193"/>
                </a:lnTo>
                <a:lnTo>
                  <a:pt x="4800" y="-66233"/>
                </a:lnTo>
                <a:lnTo>
                  <a:pt x="4800" y="-55671"/>
                </a:lnTo>
                <a:lnTo>
                  <a:pt x="5760" y="-55671"/>
                </a:lnTo>
                <a:lnTo>
                  <a:pt x="5760" y="-54711"/>
                </a:lnTo>
                <a:lnTo>
                  <a:pt x="9601" y="-54711"/>
                </a:lnTo>
                <a:lnTo>
                  <a:pt x="11521" y="-55671"/>
                </a:lnTo>
                <a:lnTo>
                  <a:pt x="13441" y="-56631"/>
                </a:lnTo>
                <a:lnTo>
                  <a:pt x="15361" y="-57591"/>
                </a:lnTo>
                <a:lnTo>
                  <a:pt x="18242" y="-59512"/>
                </a:lnTo>
                <a:lnTo>
                  <a:pt x="20147" y="-60472"/>
                </a:lnTo>
                <a:lnTo>
                  <a:pt x="23027" y="-61432"/>
                </a:lnTo>
                <a:lnTo>
                  <a:pt x="26868" y="-62392"/>
                </a:lnTo>
                <a:lnTo>
                  <a:pt x="29748" y="-63352"/>
                </a:lnTo>
                <a:lnTo>
                  <a:pt x="33588" y="-64312"/>
                </a:lnTo>
                <a:lnTo>
                  <a:pt x="42230" y="-64312"/>
                </a:lnTo>
                <a:lnTo>
                  <a:pt x="45110" y="-63352"/>
                </a:lnTo>
                <a:lnTo>
                  <a:pt x="47990" y="-62392"/>
                </a:lnTo>
                <a:lnTo>
                  <a:pt x="50871" y="-61432"/>
                </a:lnTo>
                <a:lnTo>
                  <a:pt x="52791" y="-60472"/>
                </a:lnTo>
                <a:lnTo>
                  <a:pt x="54711" y="-58552"/>
                </a:lnTo>
                <a:lnTo>
                  <a:pt x="55671" y="-56631"/>
                </a:lnTo>
                <a:lnTo>
                  <a:pt x="57591" y="-54711"/>
                </a:lnTo>
                <a:lnTo>
                  <a:pt x="57591" y="-51831"/>
                </a:lnTo>
                <a:lnTo>
                  <a:pt x="58552" y="-48950"/>
                </a:lnTo>
                <a:lnTo>
                  <a:pt x="59512" y="-46070"/>
                </a:lnTo>
                <a:lnTo>
                  <a:pt x="59512" y="-35509"/>
                </a:lnTo>
                <a:lnTo>
                  <a:pt x="39364" y="-35509"/>
                </a:lnTo>
                <a:lnTo>
                  <a:pt x="32644" y="-34549"/>
                </a:lnTo>
                <a:lnTo>
                  <a:pt x="26868" y="-32628"/>
                </a:lnTo>
                <a:lnTo>
                  <a:pt x="21122" y="-31668"/>
                </a:lnTo>
                <a:lnTo>
                  <a:pt x="16306" y="-29748"/>
                </a:lnTo>
                <a:lnTo>
                  <a:pt x="12481" y="-27828"/>
                </a:lnTo>
                <a:lnTo>
                  <a:pt x="8641" y="-24947"/>
                </a:lnTo>
                <a:lnTo>
                  <a:pt x="4800" y="-22067"/>
                </a:lnTo>
                <a:lnTo>
                  <a:pt x="2880" y="-18227"/>
                </a:lnTo>
                <a:lnTo>
                  <a:pt x="960" y="-14386"/>
                </a:lnTo>
                <a:lnTo>
                  <a:pt x="0" y="-9601"/>
                </a:lnTo>
                <a:lnTo>
                  <a:pt x="0" y="0"/>
                </a:lnTo>
                <a:lnTo>
                  <a:pt x="960" y="3840"/>
                </a:lnTo>
                <a:lnTo>
                  <a:pt x="1920" y="7680"/>
                </a:lnTo>
                <a:lnTo>
                  <a:pt x="3840" y="11521"/>
                </a:lnTo>
                <a:lnTo>
                  <a:pt x="5760" y="14401"/>
                </a:lnTo>
                <a:lnTo>
                  <a:pt x="8641" y="16322"/>
                </a:lnTo>
                <a:lnTo>
                  <a:pt x="11521" y="19202"/>
                </a:lnTo>
                <a:lnTo>
                  <a:pt x="14401" y="21122"/>
                </a:lnTo>
                <a:lnTo>
                  <a:pt x="19202" y="22082"/>
                </a:lnTo>
                <a:lnTo>
                  <a:pt x="17282" y="0"/>
                </a:lnTo>
                <a:lnTo>
                  <a:pt x="17282" y="-7665"/>
                </a:lnTo>
                <a:lnTo>
                  <a:pt x="18242" y="-10546"/>
                </a:lnTo>
                <a:lnTo>
                  <a:pt x="19202" y="-12481"/>
                </a:lnTo>
                <a:lnTo>
                  <a:pt x="20147" y="-14386"/>
                </a:lnTo>
                <a:lnTo>
                  <a:pt x="22082" y="-16322"/>
                </a:lnTo>
                <a:lnTo>
                  <a:pt x="23987" y="-18227"/>
                </a:lnTo>
                <a:lnTo>
                  <a:pt x="25923" y="-20162"/>
                </a:lnTo>
                <a:lnTo>
                  <a:pt x="28803" y="-21107"/>
                </a:lnTo>
                <a:lnTo>
                  <a:pt x="32644" y="-21107"/>
                </a:lnTo>
                <a:lnTo>
                  <a:pt x="35524" y="-22067"/>
                </a:lnTo>
                <a:lnTo>
                  <a:pt x="40309" y="-23027"/>
                </a:lnTo>
                <a:lnTo>
                  <a:pt x="59512" y="-23027"/>
                </a:lnTo>
                <a:lnTo>
                  <a:pt x="59512" y="-2880"/>
                </a:lnTo>
                <a:lnTo>
                  <a:pt x="54711" y="1920"/>
                </a:lnTo>
                <a:lnTo>
                  <a:pt x="50871" y="4800"/>
                </a:lnTo>
                <a:lnTo>
                  <a:pt x="47030" y="6736"/>
                </a:lnTo>
                <a:lnTo>
                  <a:pt x="43205" y="9601"/>
                </a:lnTo>
                <a:lnTo>
                  <a:pt x="39364" y="10561"/>
                </a:lnTo>
                <a:lnTo>
                  <a:pt x="28803" y="10561"/>
                </a:lnTo>
                <a:lnTo>
                  <a:pt x="24963" y="9601"/>
                </a:lnTo>
                <a:lnTo>
                  <a:pt x="22082" y="6736"/>
                </a:lnTo>
                <a:lnTo>
                  <a:pt x="23027" y="23042"/>
                </a:lnTo>
                <a:lnTo>
                  <a:pt x="26868" y="24002"/>
                </a:lnTo>
                <a:lnTo>
                  <a:pt x="37429" y="24002"/>
                </a:lnTo>
                <a:lnTo>
                  <a:pt x="43205" y="23042"/>
                </a:lnTo>
                <a:lnTo>
                  <a:pt x="47990" y="20162"/>
                </a:lnTo>
                <a:lnTo>
                  <a:pt x="52791" y="18242"/>
                </a:lnTo>
                <a:lnTo>
                  <a:pt x="57591" y="14401"/>
                </a:lnTo>
                <a:lnTo>
                  <a:pt x="61432" y="10561"/>
                </a:lnTo>
                <a:lnTo>
                  <a:pt x="61432" y="21122"/>
                </a:lnTo>
                <a:lnTo>
                  <a:pt x="62392" y="21122"/>
                </a:lnTo>
                <a:lnTo>
                  <a:pt x="62392" y="22082"/>
                </a:lnTo>
                <a:lnTo>
                  <a:pt x="74874" y="22082"/>
                </a:lnTo>
                <a:lnTo>
                  <a:pt x="74874" y="21122"/>
                </a:lnTo>
                <a:lnTo>
                  <a:pt x="75834" y="21122"/>
                </a:lnTo>
                <a:lnTo>
                  <a:pt x="75834" y="-48950"/>
                </a:lnTo>
                <a:lnTo>
                  <a:pt x="74874" y="-53751"/>
                </a:lnTo>
                <a:lnTo>
                  <a:pt x="73913" y="-57591"/>
                </a:lnTo>
                <a:lnTo>
                  <a:pt x="72953" y="-62392"/>
                </a:lnTo>
                <a:lnTo>
                  <a:pt x="71033" y="-6623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5" name="object 425"/>
          <p:cNvSpPr/>
          <p:nvPr/>
        </p:nvSpPr>
        <p:spPr>
          <a:xfrm>
            <a:off x="5068884" y="6574886"/>
            <a:ext cx="60472" cy="124800"/>
          </a:xfrm>
          <a:custGeom>
            <a:avLst/>
            <a:gdLst/>
            <a:ahLst/>
            <a:cxnLst/>
            <a:rect l="l" t="t" r="r" b="b"/>
            <a:pathLst>
              <a:path w="60472" h="124800">
                <a:moveTo>
                  <a:pt x="16322" y="1935"/>
                </a:moveTo>
                <a:lnTo>
                  <a:pt x="16322" y="24963"/>
                </a:lnTo>
                <a:lnTo>
                  <a:pt x="1920" y="24963"/>
                </a:lnTo>
                <a:lnTo>
                  <a:pt x="1920" y="25923"/>
                </a:lnTo>
                <a:lnTo>
                  <a:pt x="960" y="25923"/>
                </a:lnTo>
                <a:lnTo>
                  <a:pt x="960" y="26883"/>
                </a:lnTo>
                <a:lnTo>
                  <a:pt x="0" y="27843"/>
                </a:lnTo>
                <a:lnTo>
                  <a:pt x="0" y="36484"/>
                </a:lnTo>
                <a:lnTo>
                  <a:pt x="960" y="37444"/>
                </a:lnTo>
                <a:lnTo>
                  <a:pt x="1920" y="38404"/>
                </a:lnTo>
                <a:lnTo>
                  <a:pt x="1920" y="39364"/>
                </a:lnTo>
                <a:lnTo>
                  <a:pt x="16322" y="39364"/>
                </a:lnTo>
                <a:lnTo>
                  <a:pt x="16322" y="98877"/>
                </a:lnTo>
                <a:lnTo>
                  <a:pt x="17282" y="102717"/>
                </a:lnTo>
                <a:lnTo>
                  <a:pt x="18242" y="107533"/>
                </a:lnTo>
                <a:lnTo>
                  <a:pt x="19202" y="111358"/>
                </a:lnTo>
                <a:lnTo>
                  <a:pt x="20162" y="114239"/>
                </a:lnTo>
                <a:lnTo>
                  <a:pt x="23042" y="117119"/>
                </a:lnTo>
                <a:lnTo>
                  <a:pt x="24947" y="119039"/>
                </a:lnTo>
                <a:lnTo>
                  <a:pt x="27828" y="120959"/>
                </a:lnTo>
                <a:lnTo>
                  <a:pt x="30723" y="122880"/>
                </a:lnTo>
                <a:lnTo>
                  <a:pt x="34549" y="123840"/>
                </a:lnTo>
                <a:lnTo>
                  <a:pt x="38389" y="124800"/>
                </a:lnTo>
                <a:lnTo>
                  <a:pt x="47030" y="124800"/>
                </a:lnTo>
                <a:lnTo>
                  <a:pt x="48005" y="123840"/>
                </a:lnTo>
                <a:lnTo>
                  <a:pt x="50871" y="123840"/>
                </a:lnTo>
                <a:lnTo>
                  <a:pt x="52791" y="122880"/>
                </a:lnTo>
                <a:lnTo>
                  <a:pt x="55671" y="122880"/>
                </a:lnTo>
                <a:lnTo>
                  <a:pt x="56631" y="121920"/>
                </a:lnTo>
                <a:lnTo>
                  <a:pt x="57591" y="121920"/>
                </a:lnTo>
                <a:lnTo>
                  <a:pt x="58552" y="120959"/>
                </a:lnTo>
                <a:lnTo>
                  <a:pt x="59512" y="119999"/>
                </a:lnTo>
                <a:lnTo>
                  <a:pt x="59512" y="119039"/>
                </a:lnTo>
                <a:lnTo>
                  <a:pt x="60472" y="118079"/>
                </a:lnTo>
                <a:lnTo>
                  <a:pt x="60472" y="108478"/>
                </a:lnTo>
                <a:lnTo>
                  <a:pt x="59512" y="108478"/>
                </a:lnTo>
                <a:lnTo>
                  <a:pt x="59512" y="107533"/>
                </a:lnTo>
                <a:lnTo>
                  <a:pt x="55671" y="107533"/>
                </a:lnTo>
                <a:lnTo>
                  <a:pt x="54711" y="108478"/>
                </a:lnTo>
                <a:lnTo>
                  <a:pt x="52791" y="108478"/>
                </a:lnTo>
                <a:lnTo>
                  <a:pt x="51831" y="109438"/>
                </a:lnTo>
                <a:lnTo>
                  <a:pt x="48950" y="109438"/>
                </a:lnTo>
                <a:lnTo>
                  <a:pt x="48005" y="110398"/>
                </a:lnTo>
                <a:lnTo>
                  <a:pt x="41285" y="110398"/>
                </a:lnTo>
                <a:lnTo>
                  <a:pt x="38389" y="108478"/>
                </a:lnTo>
                <a:lnTo>
                  <a:pt x="36484" y="104637"/>
                </a:lnTo>
                <a:lnTo>
                  <a:pt x="34549" y="101757"/>
                </a:lnTo>
                <a:lnTo>
                  <a:pt x="33604" y="96972"/>
                </a:lnTo>
                <a:lnTo>
                  <a:pt x="33604" y="39364"/>
                </a:lnTo>
                <a:lnTo>
                  <a:pt x="58552" y="39364"/>
                </a:lnTo>
                <a:lnTo>
                  <a:pt x="58552" y="38404"/>
                </a:lnTo>
                <a:lnTo>
                  <a:pt x="59512" y="37444"/>
                </a:lnTo>
                <a:lnTo>
                  <a:pt x="60472" y="36484"/>
                </a:lnTo>
                <a:lnTo>
                  <a:pt x="60472" y="27843"/>
                </a:lnTo>
                <a:lnTo>
                  <a:pt x="59512" y="26883"/>
                </a:lnTo>
                <a:lnTo>
                  <a:pt x="59512" y="25923"/>
                </a:lnTo>
                <a:lnTo>
                  <a:pt x="58552" y="25923"/>
                </a:lnTo>
                <a:lnTo>
                  <a:pt x="58552" y="24963"/>
                </a:lnTo>
                <a:lnTo>
                  <a:pt x="33604" y="24963"/>
                </a:lnTo>
                <a:lnTo>
                  <a:pt x="33604" y="1935"/>
                </a:lnTo>
                <a:lnTo>
                  <a:pt x="32628" y="1935"/>
                </a:lnTo>
                <a:lnTo>
                  <a:pt x="32628" y="960"/>
                </a:lnTo>
                <a:lnTo>
                  <a:pt x="31668" y="960"/>
                </a:lnTo>
                <a:lnTo>
                  <a:pt x="30723" y="0"/>
                </a:lnTo>
                <a:lnTo>
                  <a:pt x="18242" y="0"/>
                </a:lnTo>
                <a:lnTo>
                  <a:pt x="18242" y="960"/>
                </a:lnTo>
                <a:lnTo>
                  <a:pt x="17282" y="960"/>
                </a:lnTo>
                <a:lnTo>
                  <a:pt x="16322" y="193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6" name="object 426"/>
          <p:cNvSpPr/>
          <p:nvPr/>
        </p:nvSpPr>
        <p:spPr>
          <a:xfrm>
            <a:off x="5136078" y="6574886"/>
            <a:ext cx="60487" cy="124800"/>
          </a:xfrm>
          <a:custGeom>
            <a:avLst/>
            <a:gdLst/>
            <a:ahLst/>
            <a:cxnLst/>
            <a:rect l="l" t="t" r="r" b="b"/>
            <a:pathLst>
              <a:path w="60487" h="124800">
                <a:moveTo>
                  <a:pt x="57607" y="24963"/>
                </a:moveTo>
                <a:lnTo>
                  <a:pt x="33604" y="24963"/>
                </a:lnTo>
                <a:lnTo>
                  <a:pt x="33604" y="1935"/>
                </a:lnTo>
                <a:lnTo>
                  <a:pt x="32644" y="1935"/>
                </a:lnTo>
                <a:lnTo>
                  <a:pt x="32644" y="960"/>
                </a:lnTo>
                <a:lnTo>
                  <a:pt x="31683" y="960"/>
                </a:lnTo>
                <a:lnTo>
                  <a:pt x="30723" y="0"/>
                </a:lnTo>
                <a:lnTo>
                  <a:pt x="19202" y="0"/>
                </a:lnTo>
                <a:lnTo>
                  <a:pt x="18242" y="960"/>
                </a:lnTo>
                <a:lnTo>
                  <a:pt x="17282" y="960"/>
                </a:lnTo>
                <a:lnTo>
                  <a:pt x="16322" y="1935"/>
                </a:lnTo>
                <a:lnTo>
                  <a:pt x="16322" y="24963"/>
                </a:lnTo>
                <a:lnTo>
                  <a:pt x="1920" y="24963"/>
                </a:lnTo>
                <a:lnTo>
                  <a:pt x="1920" y="25923"/>
                </a:lnTo>
                <a:lnTo>
                  <a:pt x="960" y="25923"/>
                </a:lnTo>
                <a:lnTo>
                  <a:pt x="960" y="27843"/>
                </a:lnTo>
                <a:lnTo>
                  <a:pt x="0" y="28803"/>
                </a:lnTo>
                <a:lnTo>
                  <a:pt x="0" y="36484"/>
                </a:lnTo>
                <a:lnTo>
                  <a:pt x="960" y="37444"/>
                </a:lnTo>
                <a:lnTo>
                  <a:pt x="1920" y="38404"/>
                </a:lnTo>
                <a:lnTo>
                  <a:pt x="2880" y="39364"/>
                </a:lnTo>
                <a:lnTo>
                  <a:pt x="16322" y="39364"/>
                </a:lnTo>
                <a:lnTo>
                  <a:pt x="16322" y="98877"/>
                </a:lnTo>
                <a:lnTo>
                  <a:pt x="17282" y="102717"/>
                </a:lnTo>
                <a:lnTo>
                  <a:pt x="18242" y="107533"/>
                </a:lnTo>
                <a:lnTo>
                  <a:pt x="19202" y="111358"/>
                </a:lnTo>
                <a:lnTo>
                  <a:pt x="20162" y="114239"/>
                </a:lnTo>
                <a:lnTo>
                  <a:pt x="23042" y="117119"/>
                </a:lnTo>
                <a:lnTo>
                  <a:pt x="24963" y="119039"/>
                </a:lnTo>
                <a:lnTo>
                  <a:pt x="27843" y="120959"/>
                </a:lnTo>
                <a:lnTo>
                  <a:pt x="31683" y="122880"/>
                </a:lnTo>
                <a:lnTo>
                  <a:pt x="34564" y="123840"/>
                </a:lnTo>
                <a:lnTo>
                  <a:pt x="38404" y="124800"/>
                </a:lnTo>
                <a:lnTo>
                  <a:pt x="47045" y="124800"/>
                </a:lnTo>
                <a:lnTo>
                  <a:pt x="48006" y="123840"/>
                </a:lnTo>
                <a:lnTo>
                  <a:pt x="51831" y="123840"/>
                </a:lnTo>
                <a:lnTo>
                  <a:pt x="52806" y="122880"/>
                </a:lnTo>
                <a:lnTo>
                  <a:pt x="55671" y="122880"/>
                </a:lnTo>
                <a:lnTo>
                  <a:pt x="56647" y="121920"/>
                </a:lnTo>
                <a:lnTo>
                  <a:pt x="57607" y="121920"/>
                </a:lnTo>
                <a:lnTo>
                  <a:pt x="58552" y="120959"/>
                </a:lnTo>
                <a:lnTo>
                  <a:pt x="59512" y="119999"/>
                </a:lnTo>
                <a:lnTo>
                  <a:pt x="60487" y="119039"/>
                </a:lnTo>
                <a:lnTo>
                  <a:pt x="60487" y="108478"/>
                </a:lnTo>
                <a:lnTo>
                  <a:pt x="59512" y="108478"/>
                </a:lnTo>
                <a:lnTo>
                  <a:pt x="59512" y="107533"/>
                </a:lnTo>
                <a:lnTo>
                  <a:pt x="55671" y="107533"/>
                </a:lnTo>
                <a:lnTo>
                  <a:pt x="54726" y="108478"/>
                </a:lnTo>
                <a:lnTo>
                  <a:pt x="52806" y="108478"/>
                </a:lnTo>
                <a:lnTo>
                  <a:pt x="51831" y="109438"/>
                </a:lnTo>
                <a:lnTo>
                  <a:pt x="48966" y="109438"/>
                </a:lnTo>
                <a:lnTo>
                  <a:pt x="48006" y="110398"/>
                </a:lnTo>
                <a:lnTo>
                  <a:pt x="41285" y="110398"/>
                </a:lnTo>
                <a:lnTo>
                  <a:pt x="38404" y="108478"/>
                </a:lnTo>
                <a:lnTo>
                  <a:pt x="36484" y="104637"/>
                </a:lnTo>
                <a:lnTo>
                  <a:pt x="34564" y="101757"/>
                </a:lnTo>
                <a:lnTo>
                  <a:pt x="33604" y="96972"/>
                </a:lnTo>
                <a:lnTo>
                  <a:pt x="33604" y="39364"/>
                </a:lnTo>
                <a:lnTo>
                  <a:pt x="58552" y="39364"/>
                </a:lnTo>
                <a:lnTo>
                  <a:pt x="59512" y="38404"/>
                </a:lnTo>
                <a:lnTo>
                  <a:pt x="59512" y="37444"/>
                </a:lnTo>
                <a:lnTo>
                  <a:pt x="60487" y="36484"/>
                </a:lnTo>
                <a:lnTo>
                  <a:pt x="60487" y="26883"/>
                </a:lnTo>
                <a:lnTo>
                  <a:pt x="59512" y="26883"/>
                </a:lnTo>
                <a:lnTo>
                  <a:pt x="59512" y="25923"/>
                </a:lnTo>
                <a:lnTo>
                  <a:pt x="58552" y="24963"/>
                </a:lnTo>
                <a:lnTo>
                  <a:pt x="57607" y="249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7" name="object 427"/>
          <p:cNvSpPr/>
          <p:nvPr/>
        </p:nvSpPr>
        <p:spPr>
          <a:xfrm>
            <a:off x="5210967" y="6597929"/>
            <a:ext cx="84475" cy="101757"/>
          </a:xfrm>
          <a:custGeom>
            <a:avLst/>
            <a:gdLst/>
            <a:ahLst/>
            <a:cxnLst/>
            <a:rect l="l" t="t" r="r" b="b"/>
            <a:pathLst>
              <a:path w="84475" h="101757">
                <a:moveTo>
                  <a:pt x="37429" y="0"/>
                </a:moveTo>
                <a:lnTo>
                  <a:pt x="30708" y="960"/>
                </a:lnTo>
                <a:lnTo>
                  <a:pt x="25908" y="3840"/>
                </a:lnTo>
                <a:lnTo>
                  <a:pt x="22067" y="24003"/>
                </a:lnTo>
                <a:lnTo>
                  <a:pt x="23987" y="22082"/>
                </a:lnTo>
                <a:lnTo>
                  <a:pt x="26868" y="19202"/>
                </a:lnTo>
                <a:lnTo>
                  <a:pt x="28788" y="17282"/>
                </a:lnTo>
                <a:lnTo>
                  <a:pt x="32628" y="15361"/>
                </a:lnTo>
                <a:lnTo>
                  <a:pt x="35509" y="14401"/>
                </a:lnTo>
                <a:lnTo>
                  <a:pt x="39349" y="13441"/>
                </a:lnTo>
                <a:lnTo>
                  <a:pt x="51831" y="13441"/>
                </a:lnTo>
                <a:lnTo>
                  <a:pt x="57591" y="15361"/>
                </a:lnTo>
                <a:lnTo>
                  <a:pt x="61432" y="21122"/>
                </a:lnTo>
                <a:lnTo>
                  <a:pt x="66233" y="25923"/>
                </a:lnTo>
                <a:lnTo>
                  <a:pt x="68153" y="32644"/>
                </a:lnTo>
                <a:lnTo>
                  <a:pt x="68153" y="42245"/>
                </a:lnTo>
                <a:lnTo>
                  <a:pt x="17266" y="42245"/>
                </a:lnTo>
                <a:lnTo>
                  <a:pt x="17266" y="38404"/>
                </a:lnTo>
                <a:lnTo>
                  <a:pt x="18227" y="34564"/>
                </a:lnTo>
                <a:lnTo>
                  <a:pt x="20147" y="5760"/>
                </a:lnTo>
                <a:lnTo>
                  <a:pt x="15346" y="9601"/>
                </a:lnTo>
                <a:lnTo>
                  <a:pt x="11506" y="13441"/>
                </a:lnTo>
                <a:lnTo>
                  <a:pt x="7665" y="18242"/>
                </a:lnTo>
                <a:lnTo>
                  <a:pt x="4785" y="23042"/>
                </a:lnTo>
                <a:lnTo>
                  <a:pt x="2865" y="29763"/>
                </a:lnTo>
                <a:lnTo>
                  <a:pt x="944" y="36484"/>
                </a:lnTo>
                <a:lnTo>
                  <a:pt x="0" y="43205"/>
                </a:lnTo>
                <a:lnTo>
                  <a:pt x="0" y="59527"/>
                </a:lnTo>
                <a:lnTo>
                  <a:pt x="944" y="67208"/>
                </a:lnTo>
                <a:lnTo>
                  <a:pt x="2865" y="72969"/>
                </a:lnTo>
                <a:lnTo>
                  <a:pt x="4785" y="79674"/>
                </a:lnTo>
                <a:lnTo>
                  <a:pt x="7665" y="84490"/>
                </a:lnTo>
                <a:lnTo>
                  <a:pt x="11506" y="89275"/>
                </a:lnTo>
                <a:lnTo>
                  <a:pt x="15346" y="93116"/>
                </a:lnTo>
                <a:lnTo>
                  <a:pt x="20147" y="95996"/>
                </a:lnTo>
                <a:lnTo>
                  <a:pt x="25908" y="98877"/>
                </a:lnTo>
                <a:lnTo>
                  <a:pt x="31668" y="100797"/>
                </a:lnTo>
                <a:lnTo>
                  <a:pt x="38389" y="101757"/>
                </a:lnTo>
                <a:lnTo>
                  <a:pt x="49911" y="101757"/>
                </a:lnTo>
                <a:lnTo>
                  <a:pt x="54711" y="100797"/>
                </a:lnTo>
                <a:lnTo>
                  <a:pt x="58552" y="100797"/>
                </a:lnTo>
                <a:lnTo>
                  <a:pt x="62392" y="99837"/>
                </a:lnTo>
                <a:lnTo>
                  <a:pt x="65272" y="98877"/>
                </a:lnTo>
                <a:lnTo>
                  <a:pt x="68153" y="98877"/>
                </a:lnTo>
                <a:lnTo>
                  <a:pt x="71993" y="97917"/>
                </a:lnTo>
                <a:lnTo>
                  <a:pt x="73913" y="96956"/>
                </a:lnTo>
                <a:lnTo>
                  <a:pt x="75834" y="95996"/>
                </a:lnTo>
                <a:lnTo>
                  <a:pt x="77754" y="95036"/>
                </a:lnTo>
                <a:lnTo>
                  <a:pt x="78699" y="94076"/>
                </a:lnTo>
                <a:lnTo>
                  <a:pt x="79674" y="94076"/>
                </a:lnTo>
                <a:lnTo>
                  <a:pt x="79674" y="93116"/>
                </a:lnTo>
                <a:lnTo>
                  <a:pt x="80634" y="92156"/>
                </a:lnTo>
                <a:lnTo>
                  <a:pt x="80634" y="82555"/>
                </a:lnTo>
                <a:lnTo>
                  <a:pt x="79674" y="81594"/>
                </a:lnTo>
                <a:lnTo>
                  <a:pt x="78699" y="80650"/>
                </a:lnTo>
                <a:lnTo>
                  <a:pt x="77754" y="80650"/>
                </a:lnTo>
                <a:lnTo>
                  <a:pt x="75834" y="81594"/>
                </a:lnTo>
                <a:lnTo>
                  <a:pt x="74858" y="81594"/>
                </a:lnTo>
                <a:lnTo>
                  <a:pt x="72953" y="82555"/>
                </a:lnTo>
                <a:lnTo>
                  <a:pt x="71033" y="83515"/>
                </a:lnTo>
                <a:lnTo>
                  <a:pt x="68153" y="84490"/>
                </a:lnTo>
                <a:lnTo>
                  <a:pt x="66233" y="85435"/>
                </a:lnTo>
                <a:lnTo>
                  <a:pt x="62392" y="86395"/>
                </a:lnTo>
                <a:lnTo>
                  <a:pt x="59512" y="86395"/>
                </a:lnTo>
                <a:lnTo>
                  <a:pt x="55671" y="87355"/>
                </a:lnTo>
                <a:lnTo>
                  <a:pt x="37429" y="87355"/>
                </a:lnTo>
                <a:lnTo>
                  <a:pt x="33588" y="85435"/>
                </a:lnTo>
                <a:lnTo>
                  <a:pt x="29748" y="83515"/>
                </a:lnTo>
                <a:lnTo>
                  <a:pt x="26868" y="81594"/>
                </a:lnTo>
                <a:lnTo>
                  <a:pt x="23987" y="78714"/>
                </a:lnTo>
                <a:lnTo>
                  <a:pt x="22067" y="75834"/>
                </a:lnTo>
                <a:lnTo>
                  <a:pt x="20147" y="71993"/>
                </a:lnTo>
                <a:lnTo>
                  <a:pt x="19187" y="68153"/>
                </a:lnTo>
                <a:lnTo>
                  <a:pt x="18227" y="64312"/>
                </a:lnTo>
                <a:lnTo>
                  <a:pt x="17266" y="59527"/>
                </a:lnTo>
                <a:lnTo>
                  <a:pt x="17266" y="53751"/>
                </a:lnTo>
                <a:lnTo>
                  <a:pt x="81579" y="53751"/>
                </a:lnTo>
                <a:lnTo>
                  <a:pt x="82539" y="52806"/>
                </a:lnTo>
                <a:lnTo>
                  <a:pt x="84475" y="50886"/>
                </a:lnTo>
                <a:lnTo>
                  <a:pt x="84475" y="31683"/>
                </a:lnTo>
                <a:lnTo>
                  <a:pt x="82539" y="26883"/>
                </a:lnTo>
                <a:lnTo>
                  <a:pt x="80634" y="21122"/>
                </a:lnTo>
                <a:lnTo>
                  <a:pt x="78699" y="17282"/>
                </a:lnTo>
                <a:lnTo>
                  <a:pt x="74858" y="12481"/>
                </a:lnTo>
                <a:lnTo>
                  <a:pt x="71993" y="8641"/>
                </a:lnTo>
                <a:lnTo>
                  <a:pt x="68153" y="5760"/>
                </a:lnTo>
                <a:lnTo>
                  <a:pt x="62392" y="3840"/>
                </a:lnTo>
                <a:lnTo>
                  <a:pt x="57591" y="960"/>
                </a:lnTo>
                <a:lnTo>
                  <a:pt x="50871" y="0"/>
                </a:lnTo>
                <a:lnTo>
                  <a:pt x="37429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8" name="object 428"/>
          <p:cNvSpPr/>
          <p:nvPr/>
        </p:nvSpPr>
        <p:spPr>
          <a:xfrm>
            <a:off x="5229194" y="6601769"/>
            <a:ext cx="7680" cy="30723"/>
          </a:xfrm>
          <a:custGeom>
            <a:avLst/>
            <a:gdLst/>
            <a:ahLst/>
            <a:cxnLst/>
            <a:rect l="l" t="t" r="r" b="b"/>
            <a:pathLst>
              <a:path w="7680" h="30723">
                <a:moveTo>
                  <a:pt x="0" y="30723"/>
                </a:moveTo>
                <a:lnTo>
                  <a:pt x="960" y="26883"/>
                </a:lnTo>
                <a:lnTo>
                  <a:pt x="2880" y="24003"/>
                </a:lnTo>
                <a:lnTo>
                  <a:pt x="3840" y="20162"/>
                </a:lnTo>
                <a:lnTo>
                  <a:pt x="7680" y="0"/>
                </a:lnTo>
                <a:lnTo>
                  <a:pt x="1920" y="1920"/>
                </a:lnTo>
                <a:lnTo>
                  <a:pt x="0" y="307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9" name="object 429"/>
          <p:cNvSpPr/>
          <p:nvPr/>
        </p:nvSpPr>
        <p:spPr>
          <a:xfrm>
            <a:off x="5321350" y="6597929"/>
            <a:ext cx="54726" cy="99837"/>
          </a:xfrm>
          <a:custGeom>
            <a:avLst/>
            <a:gdLst/>
            <a:ahLst/>
            <a:cxnLst/>
            <a:rect l="l" t="t" r="r" b="b"/>
            <a:pathLst>
              <a:path w="54726" h="99837">
                <a:moveTo>
                  <a:pt x="54726" y="4800"/>
                </a:moveTo>
                <a:lnTo>
                  <a:pt x="53766" y="4800"/>
                </a:lnTo>
                <a:lnTo>
                  <a:pt x="53766" y="2880"/>
                </a:lnTo>
                <a:lnTo>
                  <a:pt x="52806" y="2880"/>
                </a:lnTo>
                <a:lnTo>
                  <a:pt x="52806" y="1920"/>
                </a:lnTo>
                <a:lnTo>
                  <a:pt x="50886" y="1920"/>
                </a:lnTo>
                <a:lnTo>
                  <a:pt x="49926" y="960"/>
                </a:lnTo>
                <a:lnTo>
                  <a:pt x="48005" y="960"/>
                </a:lnTo>
                <a:lnTo>
                  <a:pt x="46085" y="0"/>
                </a:lnTo>
                <a:lnTo>
                  <a:pt x="36484" y="0"/>
                </a:lnTo>
                <a:lnTo>
                  <a:pt x="34564" y="960"/>
                </a:lnTo>
                <a:lnTo>
                  <a:pt x="32644" y="960"/>
                </a:lnTo>
                <a:lnTo>
                  <a:pt x="30723" y="1920"/>
                </a:lnTo>
                <a:lnTo>
                  <a:pt x="28803" y="3840"/>
                </a:lnTo>
                <a:lnTo>
                  <a:pt x="26883" y="4800"/>
                </a:lnTo>
                <a:lnTo>
                  <a:pt x="24963" y="6720"/>
                </a:lnTo>
                <a:lnTo>
                  <a:pt x="23042" y="8641"/>
                </a:lnTo>
                <a:lnTo>
                  <a:pt x="20162" y="11521"/>
                </a:lnTo>
                <a:lnTo>
                  <a:pt x="18242" y="14401"/>
                </a:lnTo>
                <a:lnTo>
                  <a:pt x="15361" y="18242"/>
                </a:lnTo>
                <a:lnTo>
                  <a:pt x="15361" y="2880"/>
                </a:lnTo>
                <a:lnTo>
                  <a:pt x="14401" y="2880"/>
                </a:lnTo>
                <a:lnTo>
                  <a:pt x="14401" y="1920"/>
                </a:lnTo>
                <a:lnTo>
                  <a:pt x="11521" y="1920"/>
                </a:lnTo>
                <a:lnTo>
                  <a:pt x="10561" y="960"/>
                </a:lnTo>
                <a:lnTo>
                  <a:pt x="6720" y="960"/>
                </a:lnTo>
                <a:lnTo>
                  <a:pt x="480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97917"/>
                </a:lnTo>
                <a:lnTo>
                  <a:pt x="960" y="98877"/>
                </a:lnTo>
                <a:lnTo>
                  <a:pt x="1920" y="99837"/>
                </a:lnTo>
                <a:lnTo>
                  <a:pt x="15361" y="99837"/>
                </a:lnTo>
                <a:lnTo>
                  <a:pt x="16322" y="98877"/>
                </a:lnTo>
                <a:lnTo>
                  <a:pt x="17282" y="98877"/>
                </a:lnTo>
                <a:lnTo>
                  <a:pt x="17282" y="36484"/>
                </a:lnTo>
                <a:lnTo>
                  <a:pt x="20162" y="32644"/>
                </a:lnTo>
                <a:lnTo>
                  <a:pt x="22082" y="28803"/>
                </a:lnTo>
                <a:lnTo>
                  <a:pt x="24002" y="26883"/>
                </a:lnTo>
                <a:lnTo>
                  <a:pt x="25923" y="24003"/>
                </a:lnTo>
                <a:lnTo>
                  <a:pt x="27843" y="22082"/>
                </a:lnTo>
                <a:lnTo>
                  <a:pt x="29763" y="20162"/>
                </a:lnTo>
                <a:lnTo>
                  <a:pt x="31683" y="19202"/>
                </a:lnTo>
                <a:lnTo>
                  <a:pt x="33604" y="17282"/>
                </a:lnTo>
                <a:lnTo>
                  <a:pt x="34564" y="17282"/>
                </a:lnTo>
                <a:lnTo>
                  <a:pt x="36484" y="16322"/>
                </a:lnTo>
                <a:lnTo>
                  <a:pt x="45125" y="16322"/>
                </a:lnTo>
                <a:lnTo>
                  <a:pt x="46085" y="17282"/>
                </a:lnTo>
                <a:lnTo>
                  <a:pt x="48005" y="17282"/>
                </a:lnTo>
                <a:lnTo>
                  <a:pt x="48966" y="18242"/>
                </a:lnTo>
                <a:lnTo>
                  <a:pt x="53766" y="18242"/>
                </a:lnTo>
                <a:lnTo>
                  <a:pt x="53766" y="16322"/>
                </a:lnTo>
                <a:lnTo>
                  <a:pt x="54726" y="15361"/>
                </a:lnTo>
                <a:lnTo>
                  <a:pt x="54726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0" name="object 430"/>
          <p:cNvSpPr/>
          <p:nvPr/>
        </p:nvSpPr>
        <p:spPr>
          <a:xfrm>
            <a:off x="5395264" y="6597929"/>
            <a:ext cx="79689" cy="99837"/>
          </a:xfrm>
          <a:custGeom>
            <a:avLst/>
            <a:gdLst/>
            <a:ahLst/>
            <a:cxnLst/>
            <a:rect l="l" t="t" r="r" b="b"/>
            <a:pathLst>
              <a:path w="79689" h="99837">
                <a:moveTo>
                  <a:pt x="68168" y="99837"/>
                </a:moveTo>
                <a:lnTo>
                  <a:pt x="77769" y="99837"/>
                </a:lnTo>
                <a:lnTo>
                  <a:pt x="78729" y="98877"/>
                </a:lnTo>
                <a:lnTo>
                  <a:pt x="79689" y="98877"/>
                </a:lnTo>
                <a:lnTo>
                  <a:pt x="79689" y="34564"/>
                </a:lnTo>
                <a:lnTo>
                  <a:pt x="78729" y="28803"/>
                </a:lnTo>
                <a:lnTo>
                  <a:pt x="77769" y="24003"/>
                </a:lnTo>
                <a:lnTo>
                  <a:pt x="76809" y="19202"/>
                </a:lnTo>
                <a:lnTo>
                  <a:pt x="74889" y="15361"/>
                </a:lnTo>
                <a:lnTo>
                  <a:pt x="72009" y="11521"/>
                </a:lnTo>
                <a:lnTo>
                  <a:pt x="70088" y="7680"/>
                </a:lnTo>
                <a:lnTo>
                  <a:pt x="66248" y="4800"/>
                </a:lnTo>
                <a:lnTo>
                  <a:pt x="62407" y="2880"/>
                </a:lnTo>
                <a:lnTo>
                  <a:pt x="57607" y="960"/>
                </a:lnTo>
                <a:lnTo>
                  <a:pt x="52806" y="0"/>
                </a:lnTo>
                <a:lnTo>
                  <a:pt x="41285" y="0"/>
                </a:lnTo>
                <a:lnTo>
                  <a:pt x="35524" y="960"/>
                </a:lnTo>
                <a:lnTo>
                  <a:pt x="30723" y="3840"/>
                </a:lnTo>
                <a:lnTo>
                  <a:pt x="25923" y="6720"/>
                </a:lnTo>
                <a:lnTo>
                  <a:pt x="20162" y="11521"/>
                </a:lnTo>
                <a:lnTo>
                  <a:pt x="15377" y="17282"/>
                </a:lnTo>
                <a:lnTo>
                  <a:pt x="15377" y="3840"/>
                </a:lnTo>
                <a:lnTo>
                  <a:pt x="14401" y="2880"/>
                </a:lnTo>
                <a:lnTo>
                  <a:pt x="13441" y="1920"/>
                </a:lnTo>
                <a:lnTo>
                  <a:pt x="11536" y="1920"/>
                </a:lnTo>
                <a:lnTo>
                  <a:pt x="10561" y="960"/>
                </a:lnTo>
                <a:lnTo>
                  <a:pt x="5760" y="960"/>
                </a:lnTo>
                <a:lnTo>
                  <a:pt x="4815" y="1920"/>
                </a:lnTo>
                <a:lnTo>
                  <a:pt x="975" y="1920"/>
                </a:lnTo>
                <a:lnTo>
                  <a:pt x="975" y="2880"/>
                </a:lnTo>
                <a:lnTo>
                  <a:pt x="0" y="2880"/>
                </a:lnTo>
                <a:lnTo>
                  <a:pt x="0" y="98877"/>
                </a:lnTo>
                <a:lnTo>
                  <a:pt x="975" y="98877"/>
                </a:lnTo>
                <a:lnTo>
                  <a:pt x="1920" y="99837"/>
                </a:lnTo>
                <a:lnTo>
                  <a:pt x="15377" y="99837"/>
                </a:lnTo>
                <a:lnTo>
                  <a:pt x="15377" y="98877"/>
                </a:lnTo>
                <a:lnTo>
                  <a:pt x="16322" y="98877"/>
                </a:lnTo>
                <a:lnTo>
                  <a:pt x="16322" y="97917"/>
                </a:lnTo>
                <a:lnTo>
                  <a:pt x="17282" y="97917"/>
                </a:lnTo>
                <a:lnTo>
                  <a:pt x="17282" y="32644"/>
                </a:lnTo>
                <a:lnTo>
                  <a:pt x="21122" y="26883"/>
                </a:lnTo>
                <a:lnTo>
                  <a:pt x="25923" y="22082"/>
                </a:lnTo>
                <a:lnTo>
                  <a:pt x="30723" y="19202"/>
                </a:lnTo>
                <a:lnTo>
                  <a:pt x="34564" y="16322"/>
                </a:lnTo>
                <a:lnTo>
                  <a:pt x="38404" y="14401"/>
                </a:lnTo>
                <a:lnTo>
                  <a:pt x="46085" y="14401"/>
                </a:lnTo>
                <a:lnTo>
                  <a:pt x="48966" y="15361"/>
                </a:lnTo>
                <a:lnTo>
                  <a:pt x="51846" y="16322"/>
                </a:lnTo>
                <a:lnTo>
                  <a:pt x="53766" y="17282"/>
                </a:lnTo>
                <a:lnTo>
                  <a:pt x="56647" y="19202"/>
                </a:lnTo>
                <a:lnTo>
                  <a:pt x="57607" y="22082"/>
                </a:lnTo>
                <a:lnTo>
                  <a:pt x="59527" y="24003"/>
                </a:lnTo>
                <a:lnTo>
                  <a:pt x="60487" y="26883"/>
                </a:lnTo>
                <a:lnTo>
                  <a:pt x="61447" y="29763"/>
                </a:lnTo>
                <a:lnTo>
                  <a:pt x="62407" y="33604"/>
                </a:lnTo>
                <a:lnTo>
                  <a:pt x="62407" y="97917"/>
                </a:lnTo>
                <a:lnTo>
                  <a:pt x="63367" y="97917"/>
                </a:lnTo>
                <a:lnTo>
                  <a:pt x="63367" y="98877"/>
                </a:lnTo>
                <a:lnTo>
                  <a:pt x="64328" y="99837"/>
                </a:lnTo>
                <a:lnTo>
                  <a:pt x="68168" y="998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1" name="object 431"/>
          <p:cNvSpPr/>
          <p:nvPr/>
        </p:nvSpPr>
        <p:spPr>
          <a:xfrm>
            <a:off x="5497997" y="6597929"/>
            <a:ext cx="66233" cy="101757"/>
          </a:xfrm>
          <a:custGeom>
            <a:avLst/>
            <a:gdLst/>
            <a:ahLst/>
            <a:cxnLst/>
            <a:rect l="l" t="t" r="r" b="b"/>
            <a:pathLst>
              <a:path w="66233" h="101757">
                <a:moveTo>
                  <a:pt x="61432" y="10561"/>
                </a:moveTo>
                <a:lnTo>
                  <a:pt x="60472" y="9601"/>
                </a:lnTo>
                <a:lnTo>
                  <a:pt x="60472" y="7680"/>
                </a:lnTo>
                <a:lnTo>
                  <a:pt x="59512" y="6720"/>
                </a:lnTo>
                <a:lnTo>
                  <a:pt x="58552" y="5760"/>
                </a:lnTo>
                <a:lnTo>
                  <a:pt x="57591" y="5760"/>
                </a:lnTo>
                <a:lnTo>
                  <a:pt x="56631" y="4800"/>
                </a:lnTo>
                <a:lnTo>
                  <a:pt x="55671" y="3840"/>
                </a:lnTo>
                <a:lnTo>
                  <a:pt x="53751" y="3840"/>
                </a:lnTo>
                <a:lnTo>
                  <a:pt x="52791" y="2880"/>
                </a:lnTo>
                <a:lnTo>
                  <a:pt x="50871" y="1920"/>
                </a:lnTo>
                <a:lnTo>
                  <a:pt x="47990" y="1920"/>
                </a:lnTo>
                <a:lnTo>
                  <a:pt x="46070" y="960"/>
                </a:lnTo>
                <a:lnTo>
                  <a:pt x="44150" y="960"/>
                </a:lnTo>
                <a:lnTo>
                  <a:pt x="41269" y="0"/>
                </a:lnTo>
                <a:lnTo>
                  <a:pt x="30708" y="0"/>
                </a:lnTo>
                <a:lnTo>
                  <a:pt x="25907" y="960"/>
                </a:lnTo>
                <a:lnTo>
                  <a:pt x="21107" y="1920"/>
                </a:lnTo>
                <a:lnTo>
                  <a:pt x="17266" y="3840"/>
                </a:lnTo>
                <a:lnTo>
                  <a:pt x="13426" y="5760"/>
                </a:lnTo>
                <a:lnTo>
                  <a:pt x="11506" y="8641"/>
                </a:lnTo>
                <a:lnTo>
                  <a:pt x="8625" y="10561"/>
                </a:lnTo>
                <a:lnTo>
                  <a:pt x="5745" y="13441"/>
                </a:lnTo>
                <a:lnTo>
                  <a:pt x="4785" y="17282"/>
                </a:lnTo>
                <a:lnTo>
                  <a:pt x="2880" y="20162"/>
                </a:lnTo>
                <a:lnTo>
                  <a:pt x="2880" y="35524"/>
                </a:lnTo>
                <a:lnTo>
                  <a:pt x="4785" y="38404"/>
                </a:lnTo>
                <a:lnTo>
                  <a:pt x="5745" y="41285"/>
                </a:lnTo>
                <a:lnTo>
                  <a:pt x="7665" y="43205"/>
                </a:lnTo>
                <a:lnTo>
                  <a:pt x="9585" y="45125"/>
                </a:lnTo>
                <a:lnTo>
                  <a:pt x="12466" y="48006"/>
                </a:lnTo>
                <a:lnTo>
                  <a:pt x="14386" y="49926"/>
                </a:lnTo>
                <a:lnTo>
                  <a:pt x="17266" y="50886"/>
                </a:lnTo>
                <a:lnTo>
                  <a:pt x="20147" y="52806"/>
                </a:lnTo>
                <a:lnTo>
                  <a:pt x="23027" y="53751"/>
                </a:lnTo>
                <a:lnTo>
                  <a:pt x="25907" y="54726"/>
                </a:lnTo>
                <a:lnTo>
                  <a:pt x="28788" y="56647"/>
                </a:lnTo>
                <a:lnTo>
                  <a:pt x="31668" y="57591"/>
                </a:lnTo>
                <a:lnTo>
                  <a:pt x="34549" y="58567"/>
                </a:lnTo>
                <a:lnTo>
                  <a:pt x="37429" y="59527"/>
                </a:lnTo>
                <a:lnTo>
                  <a:pt x="39349" y="60487"/>
                </a:lnTo>
                <a:lnTo>
                  <a:pt x="42230" y="62407"/>
                </a:lnTo>
                <a:lnTo>
                  <a:pt x="44150" y="63367"/>
                </a:lnTo>
                <a:lnTo>
                  <a:pt x="46070" y="65272"/>
                </a:lnTo>
                <a:lnTo>
                  <a:pt x="47030" y="66248"/>
                </a:lnTo>
                <a:lnTo>
                  <a:pt x="48950" y="68153"/>
                </a:lnTo>
                <a:lnTo>
                  <a:pt x="48950" y="77754"/>
                </a:lnTo>
                <a:lnTo>
                  <a:pt x="47990" y="79674"/>
                </a:lnTo>
                <a:lnTo>
                  <a:pt x="47030" y="81594"/>
                </a:lnTo>
                <a:lnTo>
                  <a:pt x="45110" y="83515"/>
                </a:lnTo>
                <a:lnTo>
                  <a:pt x="44150" y="84490"/>
                </a:lnTo>
                <a:lnTo>
                  <a:pt x="42230" y="85435"/>
                </a:lnTo>
                <a:lnTo>
                  <a:pt x="40309" y="86395"/>
                </a:lnTo>
                <a:lnTo>
                  <a:pt x="37429" y="87355"/>
                </a:lnTo>
                <a:lnTo>
                  <a:pt x="35509" y="87355"/>
                </a:lnTo>
                <a:lnTo>
                  <a:pt x="32628" y="88315"/>
                </a:lnTo>
                <a:lnTo>
                  <a:pt x="25907" y="88315"/>
                </a:lnTo>
                <a:lnTo>
                  <a:pt x="23027" y="87355"/>
                </a:lnTo>
                <a:lnTo>
                  <a:pt x="20147" y="86395"/>
                </a:lnTo>
                <a:lnTo>
                  <a:pt x="16306" y="85435"/>
                </a:lnTo>
                <a:lnTo>
                  <a:pt x="14386" y="84490"/>
                </a:lnTo>
                <a:lnTo>
                  <a:pt x="11506" y="83515"/>
                </a:lnTo>
                <a:lnTo>
                  <a:pt x="9585" y="82555"/>
                </a:lnTo>
                <a:lnTo>
                  <a:pt x="7665" y="81594"/>
                </a:lnTo>
                <a:lnTo>
                  <a:pt x="6720" y="80650"/>
                </a:lnTo>
                <a:lnTo>
                  <a:pt x="4785" y="79674"/>
                </a:lnTo>
                <a:lnTo>
                  <a:pt x="3840" y="78714"/>
                </a:lnTo>
                <a:lnTo>
                  <a:pt x="2880" y="78714"/>
                </a:lnTo>
                <a:lnTo>
                  <a:pt x="1904" y="79674"/>
                </a:lnTo>
                <a:lnTo>
                  <a:pt x="944" y="80650"/>
                </a:lnTo>
                <a:lnTo>
                  <a:pt x="944" y="82555"/>
                </a:lnTo>
                <a:lnTo>
                  <a:pt x="0" y="83515"/>
                </a:lnTo>
                <a:lnTo>
                  <a:pt x="0" y="88315"/>
                </a:lnTo>
                <a:lnTo>
                  <a:pt x="944" y="90236"/>
                </a:lnTo>
                <a:lnTo>
                  <a:pt x="944" y="92156"/>
                </a:lnTo>
                <a:lnTo>
                  <a:pt x="1904" y="93116"/>
                </a:lnTo>
                <a:lnTo>
                  <a:pt x="2880" y="94076"/>
                </a:lnTo>
                <a:lnTo>
                  <a:pt x="2880" y="95036"/>
                </a:lnTo>
                <a:lnTo>
                  <a:pt x="4785" y="95996"/>
                </a:lnTo>
                <a:lnTo>
                  <a:pt x="5745" y="95996"/>
                </a:lnTo>
                <a:lnTo>
                  <a:pt x="7665" y="96956"/>
                </a:lnTo>
                <a:lnTo>
                  <a:pt x="9585" y="97917"/>
                </a:lnTo>
                <a:lnTo>
                  <a:pt x="12466" y="98877"/>
                </a:lnTo>
                <a:lnTo>
                  <a:pt x="14386" y="99837"/>
                </a:lnTo>
                <a:lnTo>
                  <a:pt x="17266" y="100797"/>
                </a:lnTo>
                <a:lnTo>
                  <a:pt x="20147" y="100797"/>
                </a:lnTo>
                <a:lnTo>
                  <a:pt x="23027" y="101757"/>
                </a:lnTo>
                <a:lnTo>
                  <a:pt x="34549" y="101757"/>
                </a:lnTo>
                <a:lnTo>
                  <a:pt x="40309" y="100797"/>
                </a:lnTo>
                <a:lnTo>
                  <a:pt x="44150" y="99837"/>
                </a:lnTo>
                <a:lnTo>
                  <a:pt x="48950" y="97917"/>
                </a:lnTo>
                <a:lnTo>
                  <a:pt x="52791" y="95996"/>
                </a:lnTo>
                <a:lnTo>
                  <a:pt x="55671" y="94076"/>
                </a:lnTo>
                <a:lnTo>
                  <a:pt x="59512" y="91196"/>
                </a:lnTo>
                <a:lnTo>
                  <a:pt x="61432" y="88315"/>
                </a:lnTo>
                <a:lnTo>
                  <a:pt x="63352" y="84490"/>
                </a:lnTo>
                <a:lnTo>
                  <a:pt x="65272" y="80650"/>
                </a:lnTo>
                <a:lnTo>
                  <a:pt x="66233" y="76809"/>
                </a:lnTo>
                <a:lnTo>
                  <a:pt x="66233" y="68153"/>
                </a:lnTo>
                <a:lnTo>
                  <a:pt x="65272" y="64312"/>
                </a:lnTo>
                <a:lnTo>
                  <a:pt x="64312" y="61432"/>
                </a:lnTo>
                <a:lnTo>
                  <a:pt x="62392" y="58567"/>
                </a:lnTo>
                <a:lnTo>
                  <a:pt x="60472" y="56647"/>
                </a:lnTo>
                <a:lnTo>
                  <a:pt x="58552" y="53751"/>
                </a:lnTo>
                <a:lnTo>
                  <a:pt x="56631" y="51846"/>
                </a:lnTo>
                <a:lnTo>
                  <a:pt x="53751" y="50886"/>
                </a:lnTo>
                <a:lnTo>
                  <a:pt x="50871" y="48966"/>
                </a:lnTo>
                <a:lnTo>
                  <a:pt x="47990" y="48006"/>
                </a:lnTo>
                <a:lnTo>
                  <a:pt x="45110" y="46085"/>
                </a:lnTo>
                <a:lnTo>
                  <a:pt x="42230" y="45125"/>
                </a:lnTo>
                <a:lnTo>
                  <a:pt x="39349" y="44165"/>
                </a:lnTo>
                <a:lnTo>
                  <a:pt x="36469" y="42245"/>
                </a:lnTo>
                <a:lnTo>
                  <a:pt x="33588" y="41285"/>
                </a:lnTo>
                <a:lnTo>
                  <a:pt x="30708" y="40325"/>
                </a:lnTo>
                <a:lnTo>
                  <a:pt x="28788" y="39364"/>
                </a:lnTo>
                <a:lnTo>
                  <a:pt x="25907" y="38404"/>
                </a:lnTo>
                <a:lnTo>
                  <a:pt x="23987" y="36484"/>
                </a:lnTo>
                <a:lnTo>
                  <a:pt x="22067" y="34564"/>
                </a:lnTo>
                <a:lnTo>
                  <a:pt x="21107" y="33604"/>
                </a:lnTo>
                <a:lnTo>
                  <a:pt x="19187" y="31683"/>
                </a:lnTo>
                <a:lnTo>
                  <a:pt x="19187" y="23042"/>
                </a:lnTo>
                <a:lnTo>
                  <a:pt x="20147" y="21122"/>
                </a:lnTo>
                <a:lnTo>
                  <a:pt x="21107" y="19202"/>
                </a:lnTo>
                <a:lnTo>
                  <a:pt x="22067" y="18242"/>
                </a:lnTo>
                <a:lnTo>
                  <a:pt x="23027" y="17282"/>
                </a:lnTo>
                <a:lnTo>
                  <a:pt x="24947" y="15361"/>
                </a:lnTo>
                <a:lnTo>
                  <a:pt x="26868" y="14401"/>
                </a:lnTo>
                <a:lnTo>
                  <a:pt x="28788" y="14401"/>
                </a:lnTo>
                <a:lnTo>
                  <a:pt x="30708" y="13441"/>
                </a:lnTo>
                <a:lnTo>
                  <a:pt x="42230" y="13441"/>
                </a:lnTo>
                <a:lnTo>
                  <a:pt x="45110" y="14401"/>
                </a:lnTo>
                <a:lnTo>
                  <a:pt x="47030" y="15361"/>
                </a:lnTo>
                <a:lnTo>
                  <a:pt x="49911" y="16322"/>
                </a:lnTo>
                <a:lnTo>
                  <a:pt x="50871" y="16322"/>
                </a:lnTo>
                <a:lnTo>
                  <a:pt x="52791" y="17282"/>
                </a:lnTo>
                <a:lnTo>
                  <a:pt x="54711" y="18242"/>
                </a:lnTo>
                <a:lnTo>
                  <a:pt x="55671" y="19202"/>
                </a:lnTo>
                <a:lnTo>
                  <a:pt x="56631" y="20162"/>
                </a:lnTo>
                <a:lnTo>
                  <a:pt x="59512" y="20162"/>
                </a:lnTo>
                <a:lnTo>
                  <a:pt x="60472" y="19202"/>
                </a:lnTo>
                <a:lnTo>
                  <a:pt x="60472" y="18242"/>
                </a:lnTo>
                <a:lnTo>
                  <a:pt x="61432" y="17282"/>
                </a:lnTo>
                <a:lnTo>
                  <a:pt x="61432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2" name="object 432"/>
          <p:cNvSpPr/>
          <p:nvPr/>
        </p:nvSpPr>
        <p:spPr>
          <a:xfrm>
            <a:off x="5579577" y="6603690"/>
            <a:ext cx="33604" cy="123840"/>
          </a:xfrm>
          <a:custGeom>
            <a:avLst/>
            <a:gdLst/>
            <a:ahLst/>
            <a:cxnLst/>
            <a:rect l="l" t="t" r="r" b="b"/>
            <a:pathLst>
              <a:path w="33604" h="123840">
                <a:moveTo>
                  <a:pt x="11521" y="121920"/>
                </a:moveTo>
                <a:lnTo>
                  <a:pt x="12496" y="121920"/>
                </a:lnTo>
                <a:lnTo>
                  <a:pt x="13441" y="120959"/>
                </a:lnTo>
                <a:lnTo>
                  <a:pt x="27843" y="99837"/>
                </a:lnTo>
                <a:lnTo>
                  <a:pt x="28803" y="97917"/>
                </a:lnTo>
                <a:lnTo>
                  <a:pt x="29763" y="95996"/>
                </a:lnTo>
                <a:lnTo>
                  <a:pt x="30723" y="95036"/>
                </a:lnTo>
                <a:lnTo>
                  <a:pt x="31683" y="93116"/>
                </a:lnTo>
                <a:lnTo>
                  <a:pt x="31683" y="91196"/>
                </a:lnTo>
                <a:lnTo>
                  <a:pt x="32644" y="90236"/>
                </a:lnTo>
                <a:lnTo>
                  <a:pt x="32644" y="88315"/>
                </a:lnTo>
                <a:lnTo>
                  <a:pt x="33604" y="86395"/>
                </a:lnTo>
                <a:lnTo>
                  <a:pt x="33604" y="75834"/>
                </a:lnTo>
                <a:lnTo>
                  <a:pt x="32644" y="74889"/>
                </a:lnTo>
                <a:lnTo>
                  <a:pt x="32644" y="73914"/>
                </a:lnTo>
                <a:lnTo>
                  <a:pt x="31683" y="72953"/>
                </a:lnTo>
                <a:lnTo>
                  <a:pt x="31683" y="71993"/>
                </a:lnTo>
                <a:lnTo>
                  <a:pt x="30723" y="71993"/>
                </a:lnTo>
                <a:lnTo>
                  <a:pt x="29763" y="71048"/>
                </a:lnTo>
                <a:lnTo>
                  <a:pt x="18242" y="71048"/>
                </a:lnTo>
                <a:lnTo>
                  <a:pt x="17282" y="71993"/>
                </a:lnTo>
                <a:lnTo>
                  <a:pt x="16337" y="71993"/>
                </a:lnTo>
                <a:lnTo>
                  <a:pt x="15361" y="72953"/>
                </a:lnTo>
                <a:lnTo>
                  <a:pt x="15361" y="73914"/>
                </a:lnTo>
                <a:lnTo>
                  <a:pt x="14401" y="74889"/>
                </a:lnTo>
                <a:lnTo>
                  <a:pt x="14401" y="92156"/>
                </a:lnTo>
                <a:lnTo>
                  <a:pt x="975" y="119999"/>
                </a:lnTo>
                <a:lnTo>
                  <a:pt x="0" y="120959"/>
                </a:lnTo>
                <a:lnTo>
                  <a:pt x="0" y="121920"/>
                </a:lnTo>
                <a:lnTo>
                  <a:pt x="975" y="122880"/>
                </a:lnTo>
                <a:lnTo>
                  <a:pt x="1935" y="123840"/>
                </a:lnTo>
                <a:lnTo>
                  <a:pt x="8656" y="123840"/>
                </a:lnTo>
                <a:lnTo>
                  <a:pt x="9616" y="122880"/>
                </a:lnTo>
                <a:lnTo>
                  <a:pt x="11521" y="122880"/>
                </a:lnTo>
                <a:lnTo>
                  <a:pt x="11521" y="121920"/>
                </a:lnTo>
                <a:close/>
              </a:path>
              <a:path w="33604" h="123840">
                <a:moveTo>
                  <a:pt x="13441" y="20162"/>
                </a:moveTo>
                <a:lnTo>
                  <a:pt x="14401" y="21122"/>
                </a:lnTo>
                <a:lnTo>
                  <a:pt x="15361" y="22082"/>
                </a:lnTo>
                <a:lnTo>
                  <a:pt x="16337" y="22082"/>
                </a:lnTo>
                <a:lnTo>
                  <a:pt x="17282" y="23042"/>
                </a:lnTo>
                <a:lnTo>
                  <a:pt x="27843" y="23042"/>
                </a:lnTo>
                <a:lnTo>
                  <a:pt x="29763" y="22082"/>
                </a:lnTo>
                <a:lnTo>
                  <a:pt x="30723" y="22082"/>
                </a:lnTo>
                <a:lnTo>
                  <a:pt x="31683" y="21122"/>
                </a:lnTo>
                <a:lnTo>
                  <a:pt x="32644" y="20162"/>
                </a:lnTo>
                <a:lnTo>
                  <a:pt x="32644" y="18242"/>
                </a:lnTo>
                <a:lnTo>
                  <a:pt x="33604" y="17282"/>
                </a:lnTo>
                <a:lnTo>
                  <a:pt x="33604" y="5760"/>
                </a:lnTo>
                <a:lnTo>
                  <a:pt x="32644" y="3840"/>
                </a:lnTo>
                <a:lnTo>
                  <a:pt x="32644" y="2880"/>
                </a:lnTo>
                <a:lnTo>
                  <a:pt x="31683" y="1920"/>
                </a:lnTo>
                <a:lnTo>
                  <a:pt x="30723" y="960"/>
                </a:lnTo>
                <a:lnTo>
                  <a:pt x="29763" y="960"/>
                </a:lnTo>
                <a:lnTo>
                  <a:pt x="27843" y="0"/>
                </a:lnTo>
                <a:lnTo>
                  <a:pt x="17282" y="0"/>
                </a:lnTo>
                <a:lnTo>
                  <a:pt x="16337" y="960"/>
                </a:lnTo>
                <a:lnTo>
                  <a:pt x="15361" y="960"/>
                </a:lnTo>
                <a:lnTo>
                  <a:pt x="14401" y="1920"/>
                </a:lnTo>
                <a:lnTo>
                  <a:pt x="13441" y="2880"/>
                </a:lnTo>
                <a:lnTo>
                  <a:pt x="12496" y="4800"/>
                </a:lnTo>
                <a:lnTo>
                  <a:pt x="12496" y="19202"/>
                </a:lnTo>
                <a:lnTo>
                  <a:pt x="13441" y="201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3" name="object 433"/>
          <p:cNvSpPr/>
          <p:nvPr/>
        </p:nvSpPr>
        <p:spPr>
          <a:xfrm>
            <a:off x="1773311" y="6945915"/>
            <a:ext cx="117115" cy="0"/>
          </a:xfrm>
          <a:custGeom>
            <a:avLst/>
            <a:gdLst/>
            <a:ahLst/>
            <a:cxnLst/>
            <a:rect l="l" t="t" r="r" b="b"/>
            <a:pathLst>
              <a:path w="117115" h="0">
                <a:moveTo>
                  <a:pt x="0" y="0"/>
                </a:moveTo>
                <a:lnTo>
                  <a:pt x="117115" y="0"/>
                </a:lnTo>
              </a:path>
            </a:pathLst>
          </a:custGeom>
          <a:ln w="15664">
            <a:solidFill>
              <a:srgbClr val="58585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4" name="object 434"/>
          <p:cNvSpPr/>
          <p:nvPr/>
        </p:nvSpPr>
        <p:spPr>
          <a:xfrm>
            <a:off x="1960504" y="6867692"/>
            <a:ext cx="52753" cy="132466"/>
          </a:xfrm>
          <a:custGeom>
            <a:avLst/>
            <a:gdLst/>
            <a:ahLst/>
            <a:cxnLst/>
            <a:rect l="l" t="t" r="r" b="b"/>
            <a:pathLst>
              <a:path w="52753" h="132466">
                <a:moveTo>
                  <a:pt x="17266" y="118064"/>
                </a:moveTo>
                <a:lnTo>
                  <a:pt x="34549" y="132466"/>
                </a:lnTo>
                <a:lnTo>
                  <a:pt x="39726" y="132394"/>
                </a:lnTo>
                <a:lnTo>
                  <a:pt x="52753" y="131323"/>
                </a:lnTo>
                <a:lnTo>
                  <a:pt x="51831" y="117104"/>
                </a:lnTo>
                <a:lnTo>
                  <a:pt x="44150" y="118064"/>
                </a:lnTo>
                <a:lnTo>
                  <a:pt x="17266" y="118064"/>
                </a:lnTo>
                <a:close/>
              </a:path>
              <a:path w="52753" h="132466">
                <a:moveTo>
                  <a:pt x="68153" y="109423"/>
                </a:moveTo>
                <a:lnTo>
                  <a:pt x="63352" y="112303"/>
                </a:lnTo>
                <a:lnTo>
                  <a:pt x="57591" y="114223"/>
                </a:lnTo>
                <a:lnTo>
                  <a:pt x="51831" y="117104"/>
                </a:lnTo>
                <a:lnTo>
                  <a:pt x="52753" y="131323"/>
                </a:lnTo>
                <a:lnTo>
                  <a:pt x="64312" y="128625"/>
                </a:lnTo>
                <a:lnTo>
                  <a:pt x="71993" y="125745"/>
                </a:lnTo>
                <a:lnTo>
                  <a:pt x="79674" y="120944"/>
                </a:lnTo>
                <a:lnTo>
                  <a:pt x="84475" y="116144"/>
                </a:lnTo>
                <a:lnTo>
                  <a:pt x="92392" y="105994"/>
                </a:lnTo>
                <a:lnTo>
                  <a:pt x="97917" y="94076"/>
                </a:lnTo>
                <a:lnTo>
                  <a:pt x="99197" y="89913"/>
                </a:lnTo>
                <a:lnTo>
                  <a:pt x="101762" y="77917"/>
                </a:lnTo>
                <a:lnTo>
                  <a:pt x="102717" y="64312"/>
                </a:lnTo>
                <a:lnTo>
                  <a:pt x="102689" y="62126"/>
                </a:lnTo>
                <a:lnTo>
                  <a:pt x="101209" y="48865"/>
                </a:lnTo>
                <a:lnTo>
                  <a:pt x="97917" y="37429"/>
                </a:lnTo>
                <a:lnTo>
                  <a:pt x="95036" y="29748"/>
                </a:lnTo>
                <a:lnTo>
                  <a:pt x="91196" y="23027"/>
                </a:lnTo>
                <a:lnTo>
                  <a:pt x="85435" y="17266"/>
                </a:lnTo>
                <a:lnTo>
                  <a:pt x="80634" y="11506"/>
                </a:lnTo>
                <a:lnTo>
                  <a:pt x="73914" y="6720"/>
                </a:lnTo>
                <a:lnTo>
                  <a:pt x="66233" y="3825"/>
                </a:lnTo>
                <a:lnTo>
                  <a:pt x="62180" y="2631"/>
                </a:lnTo>
                <a:lnTo>
                  <a:pt x="50138" y="582"/>
                </a:lnTo>
                <a:lnTo>
                  <a:pt x="36469" y="0"/>
                </a:lnTo>
                <a:lnTo>
                  <a:pt x="2865" y="0"/>
                </a:lnTo>
                <a:lnTo>
                  <a:pt x="1920" y="944"/>
                </a:lnTo>
                <a:lnTo>
                  <a:pt x="0" y="1905"/>
                </a:lnTo>
                <a:lnTo>
                  <a:pt x="0" y="127665"/>
                </a:lnTo>
                <a:lnTo>
                  <a:pt x="960" y="130545"/>
                </a:lnTo>
                <a:lnTo>
                  <a:pt x="1920" y="131505"/>
                </a:lnTo>
                <a:lnTo>
                  <a:pt x="2865" y="132466"/>
                </a:lnTo>
                <a:lnTo>
                  <a:pt x="34549" y="132466"/>
                </a:lnTo>
                <a:lnTo>
                  <a:pt x="17266" y="118064"/>
                </a:lnTo>
                <a:lnTo>
                  <a:pt x="17266" y="14386"/>
                </a:lnTo>
                <a:lnTo>
                  <a:pt x="45110" y="14386"/>
                </a:lnTo>
                <a:lnTo>
                  <a:pt x="52791" y="15346"/>
                </a:lnTo>
                <a:lnTo>
                  <a:pt x="58552" y="18227"/>
                </a:lnTo>
                <a:lnTo>
                  <a:pt x="64312" y="21107"/>
                </a:lnTo>
                <a:lnTo>
                  <a:pt x="69113" y="23987"/>
                </a:lnTo>
                <a:lnTo>
                  <a:pt x="72953" y="28788"/>
                </a:lnTo>
                <a:lnTo>
                  <a:pt x="76794" y="33588"/>
                </a:lnTo>
                <a:lnTo>
                  <a:pt x="79674" y="38389"/>
                </a:lnTo>
                <a:lnTo>
                  <a:pt x="80634" y="45110"/>
                </a:lnTo>
                <a:lnTo>
                  <a:pt x="82555" y="50871"/>
                </a:lnTo>
                <a:lnTo>
                  <a:pt x="83515" y="57591"/>
                </a:lnTo>
                <a:lnTo>
                  <a:pt x="83515" y="73914"/>
                </a:lnTo>
                <a:lnTo>
                  <a:pt x="82555" y="81579"/>
                </a:lnTo>
                <a:lnTo>
                  <a:pt x="80634" y="88300"/>
                </a:lnTo>
                <a:lnTo>
                  <a:pt x="78714" y="95021"/>
                </a:lnTo>
                <a:lnTo>
                  <a:pt x="75834" y="100797"/>
                </a:lnTo>
                <a:lnTo>
                  <a:pt x="71993" y="104637"/>
                </a:lnTo>
                <a:lnTo>
                  <a:pt x="68153" y="1094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5" name="object 435"/>
          <p:cNvSpPr/>
          <p:nvPr/>
        </p:nvSpPr>
        <p:spPr>
          <a:xfrm>
            <a:off x="2085289" y="6863852"/>
            <a:ext cx="21122" cy="20147"/>
          </a:xfrm>
          <a:custGeom>
            <a:avLst/>
            <a:gdLst/>
            <a:ahLst/>
            <a:cxnLst/>
            <a:rect l="l" t="t" r="r" b="b"/>
            <a:pathLst>
              <a:path w="21122" h="20147">
                <a:moveTo>
                  <a:pt x="0" y="10561"/>
                </a:moveTo>
                <a:lnTo>
                  <a:pt x="0" y="14401"/>
                </a:lnTo>
                <a:lnTo>
                  <a:pt x="960" y="17266"/>
                </a:lnTo>
                <a:lnTo>
                  <a:pt x="2895" y="18227"/>
                </a:lnTo>
                <a:lnTo>
                  <a:pt x="3840" y="20147"/>
                </a:lnTo>
                <a:lnTo>
                  <a:pt x="17282" y="20147"/>
                </a:lnTo>
                <a:lnTo>
                  <a:pt x="19202" y="18227"/>
                </a:lnTo>
                <a:lnTo>
                  <a:pt x="21122" y="17266"/>
                </a:lnTo>
                <a:lnTo>
                  <a:pt x="21122" y="6720"/>
                </a:lnTo>
                <a:lnTo>
                  <a:pt x="20162" y="3840"/>
                </a:lnTo>
                <a:lnTo>
                  <a:pt x="19202" y="1904"/>
                </a:lnTo>
                <a:lnTo>
                  <a:pt x="17282" y="944"/>
                </a:lnTo>
                <a:lnTo>
                  <a:pt x="15361" y="0"/>
                </a:lnTo>
                <a:lnTo>
                  <a:pt x="6720" y="0"/>
                </a:lnTo>
                <a:lnTo>
                  <a:pt x="3840" y="944"/>
                </a:lnTo>
                <a:lnTo>
                  <a:pt x="2895" y="1904"/>
                </a:lnTo>
                <a:lnTo>
                  <a:pt x="960" y="3840"/>
                </a:lnTo>
                <a:lnTo>
                  <a:pt x="0" y="6720"/>
                </a:lnTo>
                <a:lnTo>
                  <a:pt x="0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6" name="object 436"/>
          <p:cNvSpPr/>
          <p:nvPr/>
        </p:nvSpPr>
        <p:spPr>
          <a:xfrm>
            <a:off x="2088184" y="6902241"/>
            <a:ext cx="16306" cy="98877"/>
          </a:xfrm>
          <a:custGeom>
            <a:avLst/>
            <a:gdLst/>
            <a:ahLst/>
            <a:cxnLst/>
            <a:rect l="l" t="t" r="r" b="b"/>
            <a:pathLst>
              <a:path w="16306" h="98877">
                <a:moveTo>
                  <a:pt x="16306" y="960"/>
                </a:moveTo>
                <a:lnTo>
                  <a:pt x="14386" y="960"/>
                </a:lnTo>
                <a:lnTo>
                  <a:pt x="14386" y="0"/>
                </a:lnTo>
                <a:lnTo>
                  <a:pt x="2865" y="0"/>
                </a:lnTo>
                <a:lnTo>
                  <a:pt x="1905" y="960"/>
                </a:lnTo>
                <a:lnTo>
                  <a:pt x="0" y="960"/>
                </a:lnTo>
                <a:lnTo>
                  <a:pt x="0" y="96956"/>
                </a:lnTo>
                <a:lnTo>
                  <a:pt x="944" y="97916"/>
                </a:lnTo>
                <a:lnTo>
                  <a:pt x="1905" y="97916"/>
                </a:lnTo>
                <a:lnTo>
                  <a:pt x="2865" y="98877"/>
                </a:lnTo>
                <a:lnTo>
                  <a:pt x="12466" y="98877"/>
                </a:lnTo>
                <a:lnTo>
                  <a:pt x="13426" y="97916"/>
                </a:lnTo>
                <a:lnTo>
                  <a:pt x="15346" y="97916"/>
                </a:lnTo>
                <a:lnTo>
                  <a:pt x="16306" y="96956"/>
                </a:lnTo>
                <a:lnTo>
                  <a:pt x="16306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7" name="object 437"/>
          <p:cNvSpPr/>
          <p:nvPr/>
        </p:nvSpPr>
        <p:spPr>
          <a:xfrm>
            <a:off x="2123694" y="6902241"/>
            <a:ext cx="88315" cy="98877"/>
          </a:xfrm>
          <a:custGeom>
            <a:avLst/>
            <a:gdLst/>
            <a:ahLst/>
            <a:cxnLst/>
            <a:rect l="l" t="t" r="r" b="b"/>
            <a:pathLst>
              <a:path w="88315" h="98877">
                <a:moveTo>
                  <a:pt x="35509" y="97916"/>
                </a:moveTo>
                <a:lnTo>
                  <a:pt x="36484" y="97916"/>
                </a:lnTo>
                <a:lnTo>
                  <a:pt x="37444" y="98877"/>
                </a:lnTo>
                <a:lnTo>
                  <a:pt x="50871" y="98877"/>
                </a:lnTo>
                <a:lnTo>
                  <a:pt x="51846" y="97916"/>
                </a:lnTo>
                <a:lnTo>
                  <a:pt x="53751" y="97916"/>
                </a:lnTo>
                <a:lnTo>
                  <a:pt x="53751" y="96956"/>
                </a:lnTo>
                <a:lnTo>
                  <a:pt x="54711" y="96956"/>
                </a:lnTo>
                <a:lnTo>
                  <a:pt x="54711" y="95996"/>
                </a:lnTo>
                <a:lnTo>
                  <a:pt x="55686" y="95996"/>
                </a:lnTo>
                <a:lnTo>
                  <a:pt x="55686" y="95036"/>
                </a:lnTo>
                <a:lnTo>
                  <a:pt x="87355" y="6720"/>
                </a:lnTo>
                <a:lnTo>
                  <a:pt x="87355" y="5760"/>
                </a:lnTo>
                <a:lnTo>
                  <a:pt x="88315" y="5760"/>
                </a:lnTo>
                <a:lnTo>
                  <a:pt x="88315" y="1920"/>
                </a:lnTo>
                <a:lnTo>
                  <a:pt x="87355" y="1920"/>
                </a:lnTo>
                <a:lnTo>
                  <a:pt x="87355" y="960"/>
                </a:lnTo>
                <a:lnTo>
                  <a:pt x="86395" y="960"/>
                </a:lnTo>
                <a:lnTo>
                  <a:pt x="85435" y="0"/>
                </a:lnTo>
                <a:lnTo>
                  <a:pt x="73913" y="0"/>
                </a:lnTo>
                <a:lnTo>
                  <a:pt x="72953" y="960"/>
                </a:lnTo>
                <a:lnTo>
                  <a:pt x="71993" y="960"/>
                </a:lnTo>
                <a:lnTo>
                  <a:pt x="71993" y="1920"/>
                </a:lnTo>
                <a:lnTo>
                  <a:pt x="71033" y="1920"/>
                </a:lnTo>
                <a:lnTo>
                  <a:pt x="71033" y="2880"/>
                </a:lnTo>
                <a:lnTo>
                  <a:pt x="45125" y="79674"/>
                </a:lnTo>
                <a:lnTo>
                  <a:pt x="45125" y="80634"/>
                </a:lnTo>
                <a:lnTo>
                  <a:pt x="44165" y="79674"/>
                </a:lnTo>
                <a:lnTo>
                  <a:pt x="18242" y="2880"/>
                </a:lnTo>
                <a:lnTo>
                  <a:pt x="17282" y="1920"/>
                </a:lnTo>
                <a:lnTo>
                  <a:pt x="17282" y="960"/>
                </a:lnTo>
                <a:lnTo>
                  <a:pt x="15361" y="960"/>
                </a:lnTo>
                <a:lnTo>
                  <a:pt x="15361" y="0"/>
                </a:lnTo>
                <a:lnTo>
                  <a:pt x="192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5760"/>
                </a:lnTo>
                <a:lnTo>
                  <a:pt x="960" y="6720"/>
                </a:lnTo>
                <a:lnTo>
                  <a:pt x="32644" y="95036"/>
                </a:lnTo>
                <a:lnTo>
                  <a:pt x="32644" y="95996"/>
                </a:lnTo>
                <a:lnTo>
                  <a:pt x="33604" y="95996"/>
                </a:lnTo>
                <a:lnTo>
                  <a:pt x="33604" y="96956"/>
                </a:lnTo>
                <a:lnTo>
                  <a:pt x="34564" y="96956"/>
                </a:lnTo>
                <a:lnTo>
                  <a:pt x="34564" y="97916"/>
                </a:lnTo>
                <a:lnTo>
                  <a:pt x="35509" y="9791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8" name="object 438"/>
          <p:cNvSpPr/>
          <p:nvPr/>
        </p:nvSpPr>
        <p:spPr>
          <a:xfrm>
            <a:off x="2222571" y="6904161"/>
            <a:ext cx="81594" cy="97916"/>
          </a:xfrm>
          <a:custGeom>
            <a:avLst/>
            <a:gdLst/>
            <a:ahLst/>
            <a:cxnLst/>
            <a:rect l="l" t="t" r="r" b="b"/>
            <a:pathLst>
              <a:path w="81594" h="97917">
                <a:moveTo>
                  <a:pt x="21122" y="2880"/>
                </a:moveTo>
                <a:lnTo>
                  <a:pt x="16322" y="5760"/>
                </a:lnTo>
                <a:lnTo>
                  <a:pt x="12481" y="10561"/>
                </a:lnTo>
                <a:lnTo>
                  <a:pt x="8641" y="14401"/>
                </a:lnTo>
                <a:lnTo>
                  <a:pt x="5760" y="20162"/>
                </a:lnTo>
                <a:lnTo>
                  <a:pt x="2880" y="26883"/>
                </a:lnTo>
                <a:lnTo>
                  <a:pt x="960" y="32644"/>
                </a:lnTo>
                <a:lnTo>
                  <a:pt x="0" y="40325"/>
                </a:lnTo>
                <a:lnTo>
                  <a:pt x="0" y="56631"/>
                </a:lnTo>
                <a:lnTo>
                  <a:pt x="960" y="63352"/>
                </a:lnTo>
                <a:lnTo>
                  <a:pt x="2880" y="70073"/>
                </a:lnTo>
                <a:lnTo>
                  <a:pt x="4800" y="75834"/>
                </a:lnTo>
                <a:lnTo>
                  <a:pt x="7680" y="81594"/>
                </a:lnTo>
                <a:lnTo>
                  <a:pt x="12481" y="85435"/>
                </a:lnTo>
                <a:lnTo>
                  <a:pt x="16322" y="89275"/>
                </a:lnTo>
                <a:lnTo>
                  <a:pt x="21122" y="93116"/>
                </a:lnTo>
                <a:lnTo>
                  <a:pt x="26883" y="95036"/>
                </a:lnTo>
                <a:lnTo>
                  <a:pt x="32644" y="96956"/>
                </a:lnTo>
                <a:lnTo>
                  <a:pt x="39364" y="97916"/>
                </a:lnTo>
                <a:lnTo>
                  <a:pt x="54726" y="97916"/>
                </a:lnTo>
                <a:lnTo>
                  <a:pt x="58552" y="96956"/>
                </a:lnTo>
                <a:lnTo>
                  <a:pt x="62392" y="96956"/>
                </a:lnTo>
                <a:lnTo>
                  <a:pt x="66233" y="95996"/>
                </a:lnTo>
                <a:lnTo>
                  <a:pt x="69113" y="95036"/>
                </a:lnTo>
                <a:lnTo>
                  <a:pt x="71993" y="94076"/>
                </a:lnTo>
                <a:lnTo>
                  <a:pt x="74874" y="93116"/>
                </a:lnTo>
                <a:lnTo>
                  <a:pt x="76794" y="92156"/>
                </a:lnTo>
                <a:lnTo>
                  <a:pt x="78714" y="91196"/>
                </a:lnTo>
                <a:lnTo>
                  <a:pt x="79674" y="91196"/>
                </a:lnTo>
                <a:lnTo>
                  <a:pt x="79674" y="90236"/>
                </a:lnTo>
                <a:lnTo>
                  <a:pt x="80634" y="90236"/>
                </a:lnTo>
                <a:lnTo>
                  <a:pt x="80634" y="89275"/>
                </a:lnTo>
                <a:lnTo>
                  <a:pt x="81594" y="88315"/>
                </a:lnTo>
                <a:lnTo>
                  <a:pt x="81594" y="79674"/>
                </a:lnTo>
                <a:lnTo>
                  <a:pt x="80634" y="78714"/>
                </a:lnTo>
                <a:lnTo>
                  <a:pt x="80634" y="77754"/>
                </a:lnTo>
                <a:lnTo>
                  <a:pt x="76794" y="77754"/>
                </a:lnTo>
                <a:lnTo>
                  <a:pt x="74874" y="78714"/>
                </a:lnTo>
                <a:lnTo>
                  <a:pt x="72953" y="79674"/>
                </a:lnTo>
                <a:lnTo>
                  <a:pt x="71033" y="79674"/>
                </a:lnTo>
                <a:lnTo>
                  <a:pt x="69113" y="80634"/>
                </a:lnTo>
                <a:lnTo>
                  <a:pt x="66233" y="81594"/>
                </a:lnTo>
                <a:lnTo>
                  <a:pt x="63352" y="82555"/>
                </a:lnTo>
                <a:lnTo>
                  <a:pt x="60472" y="83515"/>
                </a:lnTo>
                <a:lnTo>
                  <a:pt x="56631" y="84475"/>
                </a:lnTo>
                <a:lnTo>
                  <a:pt x="43205" y="84475"/>
                </a:lnTo>
                <a:lnTo>
                  <a:pt x="38389" y="83515"/>
                </a:lnTo>
                <a:lnTo>
                  <a:pt x="34549" y="81594"/>
                </a:lnTo>
                <a:lnTo>
                  <a:pt x="30723" y="80634"/>
                </a:lnTo>
                <a:lnTo>
                  <a:pt x="26883" y="77754"/>
                </a:lnTo>
                <a:lnTo>
                  <a:pt x="24963" y="74874"/>
                </a:lnTo>
                <a:lnTo>
                  <a:pt x="22082" y="72008"/>
                </a:lnTo>
                <a:lnTo>
                  <a:pt x="21122" y="69113"/>
                </a:lnTo>
                <a:lnTo>
                  <a:pt x="19202" y="64328"/>
                </a:lnTo>
                <a:lnTo>
                  <a:pt x="18242" y="60487"/>
                </a:lnTo>
                <a:lnTo>
                  <a:pt x="18242" y="34564"/>
                </a:lnTo>
                <a:lnTo>
                  <a:pt x="19202" y="30723"/>
                </a:lnTo>
                <a:lnTo>
                  <a:pt x="20162" y="27843"/>
                </a:lnTo>
                <a:lnTo>
                  <a:pt x="21122" y="24002"/>
                </a:lnTo>
                <a:lnTo>
                  <a:pt x="23042" y="21122"/>
                </a:lnTo>
                <a:lnTo>
                  <a:pt x="25923" y="0"/>
                </a:lnTo>
                <a:lnTo>
                  <a:pt x="21122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9" name="object 439"/>
          <p:cNvSpPr/>
          <p:nvPr/>
        </p:nvSpPr>
        <p:spPr>
          <a:xfrm>
            <a:off x="2240813" y="6900321"/>
            <a:ext cx="67193" cy="64328"/>
          </a:xfrm>
          <a:custGeom>
            <a:avLst/>
            <a:gdLst/>
            <a:ahLst/>
            <a:cxnLst/>
            <a:rect l="l" t="t" r="r" b="b"/>
            <a:pathLst>
              <a:path w="67193" h="64328">
                <a:moveTo>
                  <a:pt x="19202" y="0"/>
                </a:moveTo>
                <a:lnTo>
                  <a:pt x="13441" y="1920"/>
                </a:lnTo>
                <a:lnTo>
                  <a:pt x="7680" y="3840"/>
                </a:lnTo>
                <a:lnTo>
                  <a:pt x="4800" y="24963"/>
                </a:lnTo>
                <a:lnTo>
                  <a:pt x="6720" y="22082"/>
                </a:lnTo>
                <a:lnTo>
                  <a:pt x="8641" y="19202"/>
                </a:lnTo>
                <a:lnTo>
                  <a:pt x="11521" y="17282"/>
                </a:lnTo>
                <a:lnTo>
                  <a:pt x="14401" y="16322"/>
                </a:lnTo>
                <a:lnTo>
                  <a:pt x="18242" y="14401"/>
                </a:lnTo>
                <a:lnTo>
                  <a:pt x="22082" y="13441"/>
                </a:lnTo>
                <a:lnTo>
                  <a:pt x="33588" y="13441"/>
                </a:lnTo>
                <a:lnTo>
                  <a:pt x="40309" y="16322"/>
                </a:lnTo>
                <a:lnTo>
                  <a:pt x="44150" y="21122"/>
                </a:lnTo>
                <a:lnTo>
                  <a:pt x="47990" y="25923"/>
                </a:lnTo>
                <a:lnTo>
                  <a:pt x="49911" y="33604"/>
                </a:lnTo>
                <a:lnTo>
                  <a:pt x="49911" y="42245"/>
                </a:lnTo>
                <a:lnTo>
                  <a:pt x="0" y="42245"/>
                </a:lnTo>
                <a:lnTo>
                  <a:pt x="0" y="38404"/>
                </a:lnTo>
                <a:lnTo>
                  <a:pt x="0" y="64328"/>
                </a:lnTo>
                <a:lnTo>
                  <a:pt x="0" y="54726"/>
                </a:lnTo>
                <a:lnTo>
                  <a:pt x="62392" y="54726"/>
                </a:lnTo>
                <a:lnTo>
                  <a:pt x="64312" y="53766"/>
                </a:lnTo>
                <a:lnTo>
                  <a:pt x="65272" y="52791"/>
                </a:lnTo>
                <a:lnTo>
                  <a:pt x="66233" y="51846"/>
                </a:lnTo>
                <a:lnTo>
                  <a:pt x="67193" y="49926"/>
                </a:lnTo>
                <a:lnTo>
                  <a:pt x="67193" y="38404"/>
                </a:lnTo>
                <a:lnTo>
                  <a:pt x="66233" y="32644"/>
                </a:lnTo>
                <a:lnTo>
                  <a:pt x="65272" y="26883"/>
                </a:lnTo>
                <a:lnTo>
                  <a:pt x="63352" y="22082"/>
                </a:lnTo>
                <a:lnTo>
                  <a:pt x="60472" y="17282"/>
                </a:lnTo>
                <a:lnTo>
                  <a:pt x="57591" y="13441"/>
                </a:lnTo>
                <a:lnTo>
                  <a:pt x="54711" y="9601"/>
                </a:lnTo>
                <a:lnTo>
                  <a:pt x="49911" y="5760"/>
                </a:lnTo>
                <a:lnTo>
                  <a:pt x="45110" y="3840"/>
                </a:lnTo>
                <a:lnTo>
                  <a:pt x="39364" y="1920"/>
                </a:lnTo>
                <a:lnTo>
                  <a:pt x="33588" y="0"/>
                </a:lnTo>
                <a:lnTo>
                  <a:pt x="1920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0" name="object 440"/>
          <p:cNvSpPr/>
          <p:nvPr/>
        </p:nvSpPr>
        <p:spPr>
          <a:xfrm>
            <a:off x="2333929" y="6900321"/>
            <a:ext cx="53751" cy="100797"/>
          </a:xfrm>
          <a:custGeom>
            <a:avLst/>
            <a:gdLst/>
            <a:ahLst/>
            <a:cxnLst/>
            <a:rect l="l" t="t" r="r" b="b"/>
            <a:pathLst>
              <a:path w="53751" h="100797">
                <a:moveTo>
                  <a:pt x="14401" y="2880"/>
                </a:moveTo>
                <a:lnTo>
                  <a:pt x="13441" y="2880"/>
                </a:lnTo>
                <a:lnTo>
                  <a:pt x="13441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98877"/>
                </a:lnTo>
                <a:lnTo>
                  <a:pt x="960" y="99837"/>
                </a:lnTo>
                <a:lnTo>
                  <a:pt x="1920" y="99837"/>
                </a:lnTo>
                <a:lnTo>
                  <a:pt x="2880" y="100797"/>
                </a:lnTo>
                <a:lnTo>
                  <a:pt x="12481" y="100797"/>
                </a:lnTo>
                <a:lnTo>
                  <a:pt x="13441" y="99837"/>
                </a:lnTo>
                <a:lnTo>
                  <a:pt x="15361" y="99837"/>
                </a:lnTo>
                <a:lnTo>
                  <a:pt x="16322" y="98877"/>
                </a:lnTo>
                <a:lnTo>
                  <a:pt x="17282" y="97917"/>
                </a:lnTo>
                <a:lnTo>
                  <a:pt x="17282" y="36484"/>
                </a:lnTo>
                <a:lnTo>
                  <a:pt x="19202" y="32644"/>
                </a:lnTo>
                <a:lnTo>
                  <a:pt x="21107" y="29763"/>
                </a:lnTo>
                <a:lnTo>
                  <a:pt x="23042" y="26883"/>
                </a:lnTo>
                <a:lnTo>
                  <a:pt x="25923" y="24002"/>
                </a:lnTo>
                <a:lnTo>
                  <a:pt x="26883" y="22082"/>
                </a:lnTo>
                <a:lnTo>
                  <a:pt x="28788" y="21122"/>
                </a:lnTo>
                <a:lnTo>
                  <a:pt x="30723" y="19202"/>
                </a:lnTo>
                <a:lnTo>
                  <a:pt x="32628" y="18242"/>
                </a:lnTo>
                <a:lnTo>
                  <a:pt x="34564" y="17282"/>
                </a:lnTo>
                <a:lnTo>
                  <a:pt x="35509" y="16322"/>
                </a:lnTo>
                <a:lnTo>
                  <a:pt x="42230" y="16322"/>
                </a:lnTo>
                <a:lnTo>
                  <a:pt x="43190" y="17282"/>
                </a:lnTo>
                <a:lnTo>
                  <a:pt x="47030" y="17282"/>
                </a:lnTo>
                <a:lnTo>
                  <a:pt x="48006" y="18242"/>
                </a:lnTo>
                <a:lnTo>
                  <a:pt x="48950" y="18242"/>
                </a:lnTo>
                <a:lnTo>
                  <a:pt x="49911" y="19202"/>
                </a:lnTo>
                <a:lnTo>
                  <a:pt x="52791" y="19202"/>
                </a:lnTo>
                <a:lnTo>
                  <a:pt x="52791" y="18242"/>
                </a:lnTo>
                <a:lnTo>
                  <a:pt x="53751" y="18242"/>
                </a:lnTo>
                <a:lnTo>
                  <a:pt x="53751" y="3840"/>
                </a:lnTo>
                <a:lnTo>
                  <a:pt x="52791" y="3840"/>
                </a:lnTo>
                <a:lnTo>
                  <a:pt x="52791" y="2880"/>
                </a:lnTo>
                <a:lnTo>
                  <a:pt x="51831" y="2880"/>
                </a:lnTo>
                <a:lnTo>
                  <a:pt x="51831" y="1920"/>
                </a:lnTo>
                <a:lnTo>
                  <a:pt x="48950" y="1920"/>
                </a:lnTo>
                <a:lnTo>
                  <a:pt x="48006" y="960"/>
                </a:lnTo>
                <a:lnTo>
                  <a:pt x="43190" y="960"/>
                </a:lnTo>
                <a:lnTo>
                  <a:pt x="42230" y="0"/>
                </a:lnTo>
                <a:lnTo>
                  <a:pt x="38389" y="0"/>
                </a:lnTo>
                <a:lnTo>
                  <a:pt x="36469" y="960"/>
                </a:lnTo>
                <a:lnTo>
                  <a:pt x="34564" y="960"/>
                </a:lnTo>
                <a:lnTo>
                  <a:pt x="32628" y="1920"/>
                </a:lnTo>
                <a:lnTo>
                  <a:pt x="30723" y="2880"/>
                </a:lnTo>
                <a:lnTo>
                  <a:pt x="28788" y="3840"/>
                </a:lnTo>
                <a:lnTo>
                  <a:pt x="26883" y="5760"/>
                </a:lnTo>
                <a:lnTo>
                  <a:pt x="24947" y="6720"/>
                </a:lnTo>
                <a:lnTo>
                  <a:pt x="22082" y="9601"/>
                </a:lnTo>
                <a:lnTo>
                  <a:pt x="20162" y="11521"/>
                </a:lnTo>
                <a:lnTo>
                  <a:pt x="17282" y="14401"/>
                </a:lnTo>
                <a:lnTo>
                  <a:pt x="15361" y="18242"/>
                </a:lnTo>
                <a:lnTo>
                  <a:pt x="15361" y="3840"/>
                </a:lnTo>
                <a:lnTo>
                  <a:pt x="14401" y="3840"/>
                </a:lnTo>
                <a:lnTo>
                  <a:pt x="14401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1" name="object 441"/>
          <p:cNvSpPr/>
          <p:nvPr/>
        </p:nvSpPr>
        <p:spPr>
          <a:xfrm>
            <a:off x="2410724" y="6977115"/>
            <a:ext cx="70073" cy="60487"/>
          </a:xfrm>
          <a:custGeom>
            <a:avLst/>
            <a:gdLst/>
            <a:ahLst/>
            <a:cxnLst/>
            <a:rect l="l" t="t" r="r" b="b"/>
            <a:pathLst>
              <a:path w="70073" h="60487">
                <a:moveTo>
                  <a:pt x="35524" y="47045"/>
                </a:moveTo>
                <a:lnTo>
                  <a:pt x="31683" y="48005"/>
                </a:lnTo>
                <a:lnTo>
                  <a:pt x="18242" y="48005"/>
                </a:lnTo>
                <a:lnTo>
                  <a:pt x="11521" y="46085"/>
                </a:lnTo>
                <a:lnTo>
                  <a:pt x="7680" y="44165"/>
                </a:lnTo>
                <a:lnTo>
                  <a:pt x="2880" y="42245"/>
                </a:lnTo>
                <a:lnTo>
                  <a:pt x="0" y="38404"/>
                </a:lnTo>
                <a:lnTo>
                  <a:pt x="960" y="57607"/>
                </a:lnTo>
                <a:lnTo>
                  <a:pt x="5760" y="58567"/>
                </a:lnTo>
                <a:lnTo>
                  <a:pt x="11521" y="60487"/>
                </a:lnTo>
                <a:lnTo>
                  <a:pt x="33604" y="60487"/>
                </a:lnTo>
                <a:lnTo>
                  <a:pt x="40325" y="59527"/>
                </a:lnTo>
                <a:lnTo>
                  <a:pt x="45125" y="58567"/>
                </a:lnTo>
                <a:lnTo>
                  <a:pt x="50886" y="56647"/>
                </a:lnTo>
                <a:lnTo>
                  <a:pt x="55686" y="53766"/>
                </a:lnTo>
                <a:lnTo>
                  <a:pt x="59512" y="50886"/>
                </a:lnTo>
                <a:lnTo>
                  <a:pt x="63352" y="48005"/>
                </a:lnTo>
                <a:lnTo>
                  <a:pt x="66233" y="45125"/>
                </a:lnTo>
                <a:lnTo>
                  <a:pt x="68153" y="41285"/>
                </a:lnTo>
                <a:lnTo>
                  <a:pt x="69128" y="37444"/>
                </a:lnTo>
                <a:lnTo>
                  <a:pt x="70073" y="33604"/>
                </a:lnTo>
                <a:lnTo>
                  <a:pt x="70073" y="24963"/>
                </a:lnTo>
                <a:lnTo>
                  <a:pt x="69128" y="21122"/>
                </a:lnTo>
                <a:lnTo>
                  <a:pt x="68153" y="18242"/>
                </a:lnTo>
                <a:lnTo>
                  <a:pt x="66233" y="15361"/>
                </a:lnTo>
                <a:lnTo>
                  <a:pt x="64312" y="12481"/>
                </a:lnTo>
                <a:lnTo>
                  <a:pt x="61432" y="10561"/>
                </a:lnTo>
                <a:lnTo>
                  <a:pt x="58567" y="8641"/>
                </a:lnTo>
                <a:lnTo>
                  <a:pt x="55686" y="6720"/>
                </a:lnTo>
                <a:lnTo>
                  <a:pt x="51846" y="5760"/>
                </a:lnTo>
                <a:lnTo>
                  <a:pt x="48006" y="4800"/>
                </a:lnTo>
                <a:lnTo>
                  <a:pt x="43205" y="3840"/>
                </a:lnTo>
                <a:lnTo>
                  <a:pt x="38404" y="3840"/>
                </a:lnTo>
                <a:lnTo>
                  <a:pt x="14401" y="2880"/>
                </a:lnTo>
                <a:lnTo>
                  <a:pt x="10561" y="2880"/>
                </a:lnTo>
                <a:lnTo>
                  <a:pt x="7680" y="1920"/>
                </a:lnTo>
                <a:lnTo>
                  <a:pt x="5760" y="0"/>
                </a:lnTo>
                <a:lnTo>
                  <a:pt x="4800" y="23042"/>
                </a:lnTo>
                <a:lnTo>
                  <a:pt x="5760" y="21122"/>
                </a:lnTo>
                <a:lnTo>
                  <a:pt x="7680" y="20162"/>
                </a:lnTo>
                <a:lnTo>
                  <a:pt x="9601" y="18242"/>
                </a:lnTo>
                <a:lnTo>
                  <a:pt x="11521" y="16322"/>
                </a:lnTo>
                <a:lnTo>
                  <a:pt x="35524" y="17282"/>
                </a:lnTo>
                <a:lnTo>
                  <a:pt x="41285" y="17282"/>
                </a:lnTo>
                <a:lnTo>
                  <a:pt x="45125" y="18242"/>
                </a:lnTo>
                <a:lnTo>
                  <a:pt x="48950" y="21122"/>
                </a:lnTo>
                <a:lnTo>
                  <a:pt x="51846" y="23042"/>
                </a:lnTo>
                <a:lnTo>
                  <a:pt x="53751" y="25923"/>
                </a:lnTo>
                <a:lnTo>
                  <a:pt x="53751" y="32644"/>
                </a:lnTo>
                <a:lnTo>
                  <a:pt x="52791" y="34564"/>
                </a:lnTo>
                <a:lnTo>
                  <a:pt x="51846" y="36484"/>
                </a:lnTo>
                <a:lnTo>
                  <a:pt x="50886" y="38404"/>
                </a:lnTo>
                <a:lnTo>
                  <a:pt x="49910" y="40325"/>
                </a:lnTo>
                <a:lnTo>
                  <a:pt x="47045" y="42245"/>
                </a:lnTo>
                <a:lnTo>
                  <a:pt x="45125" y="44165"/>
                </a:lnTo>
                <a:lnTo>
                  <a:pt x="42230" y="45125"/>
                </a:lnTo>
                <a:lnTo>
                  <a:pt x="39364" y="46085"/>
                </a:lnTo>
                <a:lnTo>
                  <a:pt x="35524" y="4704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2" name="object 442"/>
          <p:cNvSpPr/>
          <p:nvPr/>
        </p:nvSpPr>
        <p:spPr>
          <a:xfrm>
            <a:off x="2394402" y="6901281"/>
            <a:ext cx="87355" cy="133441"/>
          </a:xfrm>
          <a:custGeom>
            <a:avLst/>
            <a:gdLst/>
            <a:ahLst/>
            <a:cxnLst/>
            <a:rect l="l" t="t" r="r" b="b"/>
            <a:pathLst>
              <a:path w="87355" h="133441">
                <a:moveTo>
                  <a:pt x="18242" y="72953"/>
                </a:moveTo>
                <a:lnTo>
                  <a:pt x="18242" y="68153"/>
                </a:lnTo>
                <a:lnTo>
                  <a:pt x="19202" y="66233"/>
                </a:lnTo>
                <a:lnTo>
                  <a:pt x="20162" y="65272"/>
                </a:lnTo>
                <a:lnTo>
                  <a:pt x="21122" y="63367"/>
                </a:lnTo>
                <a:lnTo>
                  <a:pt x="22082" y="61432"/>
                </a:lnTo>
                <a:lnTo>
                  <a:pt x="23042" y="60487"/>
                </a:lnTo>
                <a:lnTo>
                  <a:pt x="24963" y="62392"/>
                </a:lnTo>
                <a:lnTo>
                  <a:pt x="27843" y="63367"/>
                </a:lnTo>
                <a:lnTo>
                  <a:pt x="30723" y="50886"/>
                </a:lnTo>
                <a:lnTo>
                  <a:pt x="26883" y="47990"/>
                </a:lnTo>
                <a:lnTo>
                  <a:pt x="23042" y="44150"/>
                </a:lnTo>
                <a:lnTo>
                  <a:pt x="22082" y="39364"/>
                </a:lnTo>
                <a:lnTo>
                  <a:pt x="22082" y="27843"/>
                </a:lnTo>
                <a:lnTo>
                  <a:pt x="23042" y="24963"/>
                </a:lnTo>
                <a:lnTo>
                  <a:pt x="24002" y="23042"/>
                </a:lnTo>
                <a:lnTo>
                  <a:pt x="24963" y="20162"/>
                </a:lnTo>
                <a:lnTo>
                  <a:pt x="26883" y="18242"/>
                </a:lnTo>
                <a:lnTo>
                  <a:pt x="27843" y="16322"/>
                </a:lnTo>
                <a:lnTo>
                  <a:pt x="29763" y="15361"/>
                </a:lnTo>
                <a:lnTo>
                  <a:pt x="32644" y="14401"/>
                </a:lnTo>
                <a:lnTo>
                  <a:pt x="35524" y="13441"/>
                </a:lnTo>
                <a:lnTo>
                  <a:pt x="38404" y="12481"/>
                </a:lnTo>
                <a:lnTo>
                  <a:pt x="48006" y="12481"/>
                </a:lnTo>
                <a:lnTo>
                  <a:pt x="52806" y="14401"/>
                </a:lnTo>
                <a:lnTo>
                  <a:pt x="55686" y="18242"/>
                </a:lnTo>
                <a:lnTo>
                  <a:pt x="59527" y="21122"/>
                </a:lnTo>
                <a:lnTo>
                  <a:pt x="61447" y="25923"/>
                </a:lnTo>
                <a:lnTo>
                  <a:pt x="71048" y="15361"/>
                </a:lnTo>
                <a:lnTo>
                  <a:pt x="85450" y="15361"/>
                </a:lnTo>
                <a:lnTo>
                  <a:pt x="86395" y="14401"/>
                </a:lnTo>
                <a:lnTo>
                  <a:pt x="86395" y="13441"/>
                </a:lnTo>
                <a:lnTo>
                  <a:pt x="87355" y="12481"/>
                </a:lnTo>
                <a:lnTo>
                  <a:pt x="87355" y="3840"/>
                </a:lnTo>
                <a:lnTo>
                  <a:pt x="86395" y="2880"/>
                </a:lnTo>
                <a:lnTo>
                  <a:pt x="86395" y="1920"/>
                </a:lnTo>
                <a:lnTo>
                  <a:pt x="85450" y="960"/>
                </a:lnTo>
                <a:lnTo>
                  <a:pt x="53766" y="960"/>
                </a:lnTo>
                <a:lnTo>
                  <a:pt x="51846" y="0"/>
                </a:lnTo>
                <a:lnTo>
                  <a:pt x="31683" y="0"/>
                </a:lnTo>
                <a:lnTo>
                  <a:pt x="26883" y="1920"/>
                </a:lnTo>
                <a:lnTo>
                  <a:pt x="23042" y="3840"/>
                </a:lnTo>
                <a:lnTo>
                  <a:pt x="19202" y="5760"/>
                </a:lnTo>
                <a:lnTo>
                  <a:pt x="15361" y="8641"/>
                </a:lnTo>
                <a:lnTo>
                  <a:pt x="12481" y="11521"/>
                </a:lnTo>
                <a:lnTo>
                  <a:pt x="9601" y="15361"/>
                </a:lnTo>
                <a:lnTo>
                  <a:pt x="8641" y="19202"/>
                </a:lnTo>
                <a:lnTo>
                  <a:pt x="6720" y="23042"/>
                </a:lnTo>
                <a:lnTo>
                  <a:pt x="5760" y="27843"/>
                </a:lnTo>
                <a:lnTo>
                  <a:pt x="5760" y="41285"/>
                </a:lnTo>
                <a:lnTo>
                  <a:pt x="7680" y="45125"/>
                </a:lnTo>
                <a:lnTo>
                  <a:pt x="8641" y="47990"/>
                </a:lnTo>
                <a:lnTo>
                  <a:pt x="10561" y="50886"/>
                </a:lnTo>
                <a:lnTo>
                  <a:pt x="12481" y="53766"/>
                </a:lnTo>
                <a:lnTo>
                  <a:pt x="9601" y="55671"/>
                </a:lnTo>
                <a:lnTo>
                  <a:pt x="7680" y="58552"/>
                </a:lnTo>
                <a:lnTo>
                  <a:pt x="5760" y="62392"/>
                </a:lnTo>
                <a:lnTo>
                  <a:pt x="4800" y="65272"/>
                </a:lnTo>
                <a:lnTo>
                  <a:pt x="3840" y="69113"/>
                </a:lnTo>
                <a:lnTo>
                  <a:pt x="3840" y="76794"/>
                </a:lnTo>
                <a:lnTo>
                  <a:pt x="4800" y="79674"/>
                </a:lnTo>
                <a:lnTo>
                  <a:pt x="5760" y="81594"/>
                </a:lnTo>
                <a:lnTo>
                  <a:pt x="7680" y="84475"/>
                </a:lnTo>
                <a:lnTo>
                  <a:pt x="10561" y="86395"/>
                </a:lnTo>
                <a:lnTo>
                  <a:pt x="13441" y="88315"/>
                </a:lnTo>
                <a:lnTo>
                  <a:pt x="11521" y="90236"/>
                </a:lnTo>
                <a:lnTo>
                  <a:pt x="9601" y="92156"/>
                </a:lnTo>
                <a:lnTo>
                  <a:pt x="7680" y="94076"/>
                </a:lnTo>
                <a:lnTo>
                  <a:pt x="5760" y="95036"/>
                </a:lnTo>
                <a:lnTo>
                  <a:pt x="4800" y="96956"/>
                </a:lnTo>
                <a:lnTo>
                  <a:pt x="2880" y="98877"/>
                </a:lnTo>
                <a:lnTo>
                  <a:pt x="1920" y="100797"/>
                </a:lnTo>
                <a:lnTo>
                  <a:pt x="960" y="102717"/>
                </a:lnTo>
                <a:lnTo>
                  <a:pt x="960" y="105597"/>
                </a:lnTo>
                <a:lnTo>
                  <a:pt x="0" y="107518"/>
                </a:lnTo>
                <a:lnTo>
                  <a:pt x="0" y="115199"/>
                </a:lnTo>
                <a:lnTo>
                  <a:pt x="960" y="119039"/>
                </a:lnTo>
                <a:lnTo>
                  <a:pt x="1920" y="121919"/>
                </a:lnTo>
                <a:lnTo>
                  <a:pt x="3840" y="124800"/>
                </a:lnTo>
                <a:lnTo>
                  <a:pt x="6720" y="127680"/>
                </a:lnTo>
                <a:lnTo>
                  <a:pt x="9601" y="129600"/>
                </a:lnTo>
                <a:lnTo>
                  <a:pt x="13441" y="131521"/>
                </a:lnTo>
                <a:lnTo>
                  <a:pt x="17282" y="133441"/>
                </a:lnTo>
                <a:lnTo>
                  <a:pt x="16322" y="114239"/>
                </a:lnTo>
                <a:lnTo>
                  <a:pt x="16322" y="108478"/>
                </a:lnTo>
                <a:lnTo>
                  <a:pt x="17282" y="107518"/>
                </a:lnTo>
                <a:lnTo>
                  <a:pt x="17282" y="104637"/>
                </a:lnTo>
                <a:lnTo>
                  <a:pt x="18242" y="102717"/>
                </a:lnTo>
                <a:lnTo>
                  <a:pt x="19202" y="101757"/>
                </a:lnTo>
                <a:lnTo>
                  <a:pt x="20162" y="99837"/>
                </a:lnTo>
                <a:lnTo>
                  <a:pt x="21122" y="98877"/>
                </a:lnTo>
                <a:lnTo>
                  <a:pt x="22082" y="75834"/>
                </a:lnTo>
                <a:lnTo>
                  <a:pt x="20162" y="74889"/>
                </a:lnTo>
                <a:lnTo>
                  <a:pt x="18242" y="7295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3" name="object 443"/>
          <p:cNvSpPr/>
          <p:nvPr/>
        </p:nvSpPr>
        <p:spPr>
          <a:xfrm>
            <a:off x="2422245" y="6916643"/>
            <a:ext cx="49911" cy="50871"/>
          </a:xfrm>
          <a:custGeom>
            <a:avLst/>
            <a:gdLst/>
            <a:ahLst/>
            <a:cxnLst/>
            <a:rect l="l" t="t" r="r" b="b"/>
            <a:pathLst>
              <a:path w="49911" h="50871">
                <a:moveTo>
                  <a:pt x="19202" y="50871"/>
                </a:moveTo>
                <a:lnTo>
                  <a:pt x="24002" y="49910"/>
                </a:lnTo>
                <a:lnTo>
                  <a:pt x="28803" y="48005"/>
                </a:lnTo>
                <a:lnTo>
                  <a:pt x="32644" y="47030"/>
                </a:lnTo>
                <a:lnTo>
                  <a:pt x="36484" y="44150"/>
                </a:lnTo>
                <a:lnTo>
                  <a:pt x="39364" y="42245"/>
                </a:lnTo>
                <a:lnTo>
                  <a:pt x="43205" y="39349"/>
                </a:lnTo>
                <a:lnTo>
                  <a:pt x="45110" y="35524"/>
                </a:lnTo>
                <a:lnTo>
                  <a:pt x="47045" y="31683"/>
                </a:lnTo>
                <a:lnTo>
                  <a:pt x="48950" y="26883"/>
                </a:lnTo>
                <a:lnTo>
                  <a:pt x="49911" y="22082"/>
                </a:lnTo>
                <a:lnTo>
                  <a:pt x="49911" y="13441"/>
                </a:lnTo>
                <a:lnTo>
                  <a:pt x="48950" y="10561"/>
                </a:lnTo>
                <a:lnTo>
                  <a:pt x="47990" y="7680"/>
                </a:lnTo>
                <a:lnTo>
                  <a:pt x="47045" y="4800"/>
                </a:lnTo>
                <a:lnTo>
                  <a:pt x="45110" y="1920"/>
                </a:lnTo>
                <a:lnTo>
                  <a:pt x="43205" y="0"/>
                </a:lnTo>
                <a:lnTo>
                  <a:pt x="33604" y="10561"/>
                </a:lnTo>
                <a:lnTo>
                  <a:pt x="33604" y="20162"/>
                </a:lnTo>
                <a:lnTo>
                  <a:pt x="32644" y="22082"/>
                </a:lnTo>
                <a:lnTo>
                  <a:pt x="31683" y="24963"/>
                </a:lnTo>
                <a:lnTo>
                  <a:pt x="31683" y="27843"/>
                </a:lnTo>
                <a:lnTo>
                  <a:pt x="29763" y="29763"/>
                </a:lnTo>
                <a:lnTo>
                  <a:pt x="28803" y="31683"/>
                </a:lnTo>
                <a:lnTo>
                  <a:pt x="26883" y="33604"/>
                </a:lnTo>
                <a:lnTo>
                  <a:pt x="24963" y="34564"/>
                </a:lnTo>
                <a:lnTo>
                  <a:pt x="22082" y="35524"/>
                </a:lnTo>
                <a:lnTo>
                  <a:pt x="20162" y="36469"/>
                </a:lnTo>
                <a:lnTo>
                  <a:pt x="17282" y="37444"/>
                </a:lnTo>
                <a:lnTo>
                  <a:pt x="7680" y="37444"/>
                </a:lnTo>
                <a:lnTo>
                  <a:pt x="2880" y="35524"/>
                </a:lnTo>
                <a:lnTo>
                  <a:pt x="0" y="48005"/>
                </a:lnTo>
                <a:lnTo>
                  <a:pt x="2880" y="48966"/>
                </a:lnTo>
                <a:lnTo>
                  <a:pt x="6720" y="49910"/>
                </a:lnTo>
                <a:lnTo>
                  <a:pt x="9601" y="50871"/>
                </a:lnTo>
                <a:lnTo>
                  <a:pt x="19202" y="5087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4" name="object 444"/>
          <p:cNvSpPr/>
          <p:nvPr/>
        </p:nvSpPr>
        <p:spPr>
          <a:xfrm>
            <a:off x="2496159" y="6907042"/>
            <a:ext cx="81610" cy="95036"/>
          </a:xfrm>
          <a:custGeom>
            <a:avLst/>
            <a:gdLst/>
            <a:ahLst/>
            <a:cxnLst/>
            <a:rect l="l" t="t" r="r" b="b"/>
            <a:pathLst>
              <a:path w="81610" h="95036">
                <a:moveTo>
                  <a:pt x="18242" y="31683"/>
                </a:moveTo>
                <a:lnTo>
                  <a:pt x="19202" y="27843"/>
                </a:lnTo>
                <a:lnTo>
                  <a:pt x="20162" y="0"/>
                </a:lnTo>
                <a:lnTo>
                  <a:pt x="16322" y="2880"/>
                </a:lnTo>
                <a:lnTo>
                  <a:pt x="11521" y="7680"/>
                </a:lnTo>
                <a:lnTo>
                  <a:pt x="7680" y="11521"/>
                </a:lnTo>
                <a:lnTo>
                  <a:pt x="4800" y="17282"/>
                </a:lnTo>
                <a:lnTo>
                  <a:pt x="2880" y="24003"/>
                </a:lnTo>
                <a:lnTo>
                  <a:pt x="960" y="29763"/>
                </a:lnTo>
                <a:lnTo>
                  <a:pt x="0" y="37444"/>
                </a:lnTo>
                <a:lnTo>
                  <a:pt x="0" y="53751"/>
                </a:lnTo>
                <a:lnTo>
                  <a:pt x="960" y="60472"/>
                </a:lnTo>
                <a:lnTo>
                  <a:pt x="2880" y="67193"/>
                </a:lnTo>
                <a:lnTo>
                  <a:pt x="4800" y="72953"/>
                </a:lnTo>
                <a:lnTo>
                  <a:pt x="7680" y="78714"/>
                </a:lnTo>
                <a:lnTo>
                  <a:pt x="11521" y="82555"/>
                </a:lnTo>
                <a:lnTo>
                  <a:pt x="15361" y="86395"/>
                </a:lnTo>
                <a:lnTo>
                  <a:pt x="20162" y="90236"/>
                </a:lnTo>
                <a:lnTo>
                  <a:pt x="25923" y="92156"/>
                </a:lnTo>
                <a:lnTo>
                  <a:pt x="31683" y="94076"/>
                </a:lnTo>
                <a:lnTo>
                  <a:pt x="38404" y="95036"/>
                </a:lnTo>
                <a:lnTo>
                  <a:pt x="54711" y="95036"/>
                </a:lnTo>
                <a:lnTo>
                  <a:pt x="58552" y="94076"/>
                </a:lnTo>
                <a:lnTo>
                  <a:pt x="62392" y="94076"/>
                </a:lnTo>
                <a:lnTo>
                  <a:pt x="66233" y="93116"/>
                </a:lnTo>
                <a:lnTo>
                  <a:pt x="69113" y="92156"/>
                </a:lnTo>
                <a:lnTo>
                  <a:pt x="71993" y="91196"/>
                </a:lnTo>
                <a:lnTo>
                  <a:pt x="73913" y="90236"/>
                </a:lnTo>
                <a:lnTo>
                  <a:pt x="75834" y="89275"/>
                </a:lnTo>
                <a:lnTo>
                  <a:pt x="77754" y="88315"/>
                </a:lnTo>
                <a:lnTo>
                  <a:pt x="78714" y="88315"/>
                </a:lnTo>
                <a:lnTo>
                  <a:pt x="79674" y="87355"/>
                </a:lnTo>
                <a:lnTo>
                  <a:pt x="80634" y="87355"/>
                </a:lnTo>
                <a:lnTo>
                  <a:pt x="80634" y="84475"/>
                </a:lnTo>
                <a:lnTo>
                  <a:pt x="81610" y="84475"/>
                </a:lnTo>
                <a:lnTo>
                  <a:pt x="81610" y="78714"/>
                </a:lnTo>
                <a:lnTo>
                  <a:pt x="80634" y="77754"/>
                </a:lnTo>
                <a:lnTo>
                  <a:pt x="80634" y="74874"/>
                </a:lnTo>
                <a:lnTo>
                  <a:pt x="76794" y="74874"/>
                </a:lnTo>
                <a:lnTo>
                  <a:pt x="74889" y="75834"/>
                </a:lnTo>
                <a:lnTo>
                  <a:pt x="72953" y="76794"/>
                </a:lnTo>
                <a:lnTo>
                  <a:pt x="71048" y="76794"/>
                </a:lnTo>
                <a:lnTo>
                  <a:pt x="69113" y="77754"/>
                </a:lnTo>
                <a:lnTo>
                  <a:pt x="66233" y="78714"/>
                </a:lnTo>
                <a:lnTo>
                  <a:pt x="63367" y="79674"/>
                </a:lnTo>
                <a:lnTo>
                  <a:pt x="59527" y="80634"/>
                </a:lnTo>
                <a:lnTo>
                  <a:pt x="56647" y="81594"/>
                </a:lnTo>
                <a:lnTo>
                  <a:pt x="42245" y="81594"/>
                </a:lnTo>
                <a:lnTo>
                  <a:pt x="37444" y="80634"/>
                </a:lnTo>
                <a:lnTo>
                  <a:pt x="33604" y="78714"/>
                </a:lnTo>
                <a:lnTo>
                  <a:pt x="29763" y="77754"/>
                </a:lnTo>
                <a:lnTo>
                  <a:pt x="26883" y="74874"/>
                </a:lnTo>
                <a:lnTo>
                  <a:pt x="24963" y="71993"/>
                </a:lnTo>
                <a:lnTo>
                  <a:pt x="22082" y="69128"/>
                </a:lnTo>
                <a:lnTo>
                  <a:pt x="20162" y="66233"/>
                </a:lnTo>
                <a:lnTo>
                  <a:pt x="19202" y="61447"/>
                </a:lnTo>
                <a:lnTo>
                  <a:pt x="18242" y="57607"/>
                </a:lnTo>
                <a:lnTo>
                  <a:pt x="18242" y="316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5" name="object 445"/>
          <p:cNvSpPr/>
          <p:nvPr/>
        </p:nvSpPr>
        <p:spPr>
          <a:xfrm>
            <a:off x="2514401" y="6900321"/>
            <a:ext cx="67193" cy="54726"/>
          </a:xfrm>
          <a:custGeom>
            <a:avLst/>
            <a:gdLst/>
            <a:ahLst/>
            <a:cxnLst/>
            <a:rect l="l" t="t" r="r" b="b"/>
            <a:pathLst>
              <a:path w="67193" h="54726">
                <a:moveTo>
                  <a:pt x="60472" y="17282"/>
                </a:moveTo>
                <a:lnTo>
                  <a:pt x="57591" y="13441"/>
                </a:lnTo>
                <a:lnTo>
                  <a:pt x="53751" y="9601"/>
                </a:lnTo>
                <a:lnTo>
                  <a:pt x="49926" y="5760"/>
                </a:lnTo>
                <a:lnTo>
                  <a:pt x="45125" y="3840"/>
                </a:lnTo>
                <a:lnTo>
                  <a:pt x="39364" y="1920"/>
                </a:lnTo>
                <a:lnTo>
                  <a:pt x="33604" y="0"/>
                </a:lnTo>
                <a:lnTo>
                  <a:pt x="19202" y="0"/>
                </a:lnTo>
                <a:lnTo>
                  <a:pt x="13441" y="1920"/>
                </a:lnTo>
                <a:lnTo>
                  <a:pt x="7680" y="3840"/>
                </a:lnTo>
                <a:lnTo>
                  <a:pt x="1920" y="6720"/>
                </a:lnTo>
                <a:lnTo>
                  <a:pt x="960" y="34564"/>
                </a:lnTo>
                <a:lnTo>
                  <a:pt x="1920" y="31683"/>
                </a:lnTo>
                <a:lnTo>
                  <a:pt x="2880" y="27843"/>
                </a:lnTo>
                <a:lnTo>
                  <a:pt x="4800" y="24963"/>
                </a:lnTo>
                <a:lnTo>
                  <a:pt x="6720" y="22082"/>
                </a:lnTo>
                <a:lnTo>
                  <a:pt x="8641" y="19202"/>
                </a:lnTo>
                <a:lnTo>
                  <a:pt x="11521" y="17282"/>
                </a:lnTo>
                <a:lnTo>
                  <a:pt x="14401" y="16322"/>
                </a:lnTo>
                <a:lnTo>
                  <a:pt x="17282" y="14401"/>
                </a:lnTo>
                <a:lnTo>
                  <a:pt x="21122" y="13441"/>
                </a:lnTo>
                <a:lnTo>
                  <a:pt x="33604" y="13441"/>
                </a:lnTo>
                <a:lnTo>
                  <a:pt x="39364" y="16322"/>
                </a:lnTo>
                <a:lnTo>
                  <a:pt x="44150" y="21122"/>
                </a:lnTo>
                <a:lnTo>
                  <a:pt x="47990" y="25923"/>
                </a:lnTo>
                <a:lnTo>
                  <a:pt x="49926" y="33604"/>
                </a:lnTo>
                <a:lnTo>
                  <a:pt x="49926" y="42245"/>
                </a:lnTo>
                <a:lnTo>
                  <a:pt x="0" y="42245"/>
                </a:lnTo>
                <a:lnTo>
                  <a:pt x="0" y="54726"/>
                </a:lnTo>
                <a:lnTo>
                  <a:pt x="62392" y="54726"/>
                </a:lnTo>
                <a:lnTo>
                  <a:pt x="63367" y="53766"/>
                </a:lnTo>
                <a:lnTo>
                  <a:pt x="65272" y="52791"/>
                </a:lnTo>
                <a:lnTo>
                  <a:pt x="66233" y="51846"/>
                </a:lnTo>
                <a:lnTo>
                  <a:pt x="67193" y="49926"/>
                </a:lnTo>
                <a:lnTo>
                  <a:pt x="67193" y="38404"/>
                </a:lnTo>
                <a:lnTo>
                  <a:pt x="66233" y="32644"/>
                </a:lnTo>
                <a:lnTo>
                  <a:pt x="64312" y="26883"/>
                </a:lnTo>
                <a:lnTo>
                  <a:pt x="63367" y="22082"/>
                </a:lnTo>
                <a:lnTo>
                  <a:pt x="60472" y="172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6" name="object 446"/>
          <p:cNvSpPr/>
          <p:nvPr/>
        </p:nvSpPr>
        <p:spPr>
          <a:xfrm>
            <a:off x="2607518" y="6900321"/>
            <a:ext cx="79674" cy="100797"/>
          </a:xfrm>
          <a:custGeom>
            <a:avLst/>
            <a:gdLst/>
            <a:ahLst/>
            <a:cxnLst/>
            <a:rect l="l" t="t" r="r" b="b"/>
            <a:pathLst>
              <a:path w="79674" h="100797">
                <a:moveTo>
                  <a:pt x="16322" y="97917"/>
                </a:moveTo>
                <a:lnTo>
                  <a:pt x="16322" y="32644"/>
                </a:lnTo>
                <a:lnTo>
                  <a:pt x="21122" y="26883"/>
                </a:lnTo>
                <a:lnTo>
                  <a:pt x="25923" y="22082"/>
                </a:lnTo>
                <a:lnTo>
                  <a:pt x="29763" y="19202"/>
                </a:lnTo>
                <a:lnTo>
                  <a:pt x="34564" y="16322"/>
                </a:lnTo>
                <a:lnTo>
                  <a:pt x="38404" y="15361"/>
                </a:lnTo>
                <a:lnTo>
                  <a:pt x="48950" y="15361"/>
                </a:lnTo>
                <a:lnTo>
                  <a:pt x="51831" y="17282"/>
                </a:lnTo>
                <a:lnTo>
                  <a:pt x="53766" y="18242"/>
                </a:lnTo>
                <a:lnTo>
                  <a:pt x="55671" y="20162"/>
                </a:lnTo>
                <a:lnTo>
                  <a:pt x="57607" y="22082"/>
                </a:lnTo>
                <a:lnTo>
                  <a:pt x="59512" y="24963"/>
                </a:lnTo>
                <a:lnTo>
                  <a:pt x="60472" y="27843"/>
                </a:lnTo>
                <a:lnTo>
                  <a:pt x="61447" y="30723"/>
                </a:lnTo>
                <a:lnTo>
                  <a:pt x="62392" y="33604"/>
                </a:lnTo>
                <a:lnTo>
                  <a:pt x="62392" y="98877"/>
                </a:lnTo>
                <a:lnTo>
                  <a:pt x="63352" y="98877"/>
                </a:lnTo>
                <a:lnTo>
                  <a:pt x="63352" y="99837"/>
                </a:lnTo>
                <a:lnTo>
                  <a:pt x="64312" y="99837"/>
                </a:lnTo>
                <a:lnTo>
                  <a:pt x="65272" y="100797"/>
                </a:lnTo>
                <a:lnTo>
                  <a:pt x="74874" y="100797"/>
                </a:lnTo>
                <a:lnTo>
                  <a:pt x="75834" y="99837"/>
                </a:lnTo>
                <a:lnTo>
                  <a:pt x="77754" y="99837"/>
                </a:lnTo>
                <a:lnTo>
                  <a:pt x="78714" y="98877"/>
                </a:lnTo>
                <a:lnTo>
                  <a:pt x="79674" y="98877"/>
                </a:lnTo>
                <a:lnTo>
                  <a:pt x="79674" y="34564"/>
                </a:lnTo>
                <a:lnTo>
                  <a:pt x="78714" y="28803"/>
                </a:lnTo>
                <a:lnTo>
                  <a:pt x="77754" y="24002"/>
                </a:lnTo>
                <a:lnTo>
                  <a:pt x="76794" y="19202"/>
                </a:lnTo>
                <a:lnTo>
                  <a:pt x="74874" y="15361"/>
                </a:lnTo>
                <a:lnTo>
                  <a:pt x="71993" y="11521"/>
                </a:lnTo>
                <a:lnTo>
                  <a:pt x="69113" y="8641"/>
                </a:lnTo>
                <a:lnTo>
                  <a:pt x="66233" y="5760"/>
                </a:lnTo>
                <a:lnTo>
                  <a:pt x="61447" y="3840"/>
                </a:lnTo>
                <a:lnTo>
                  <a:pt x="57607" y="960"/>
                </a:lnTo>
                <a:lnTo>
                  <a:pt x="52791" y="0"/>
                </a:lnTo>
                <a:lnTo>
                  <a:pt x="41269" y="0"/>
                </a:lnTo>
                <a:lnTo>
                  <a:pt x="35524" y="1920"/>
                </a:lnTo>
                <a:lnTo>
                  <a:pt x="30723" y="4800"/>
                </a:lnTo>
                <a:lnTo>
                  <a:pt x="24963" y="6720"/>
                </a:lnTo>
                <a:lnTo>
                  <a:pt x="20162" y="11521"/>
                </a:lnTo>
                <a:lnTo>
                  <a:pt x="15361" y="17282"/>
                </a:lnTo>
                <a:lnTo>
                  <a:pt x="15361" y="4800"/>
                </a:lnTo>
                <a:lnTo>
                  <a:pt x="14401" y="3840"/>
                </a:lnTo>
                <a:lnTo>
                  <a:pt x="14401" y="2880"/>
                </a:lnTo>
                <a:lnTo>
                  <a:pt x="13441" y="2880"/>
                </a:lnTo>
                <a:lnTo>
                  <a:pt x="12481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98877"/>
                </a:lnTo>
                <a:lnTo>
                  <a:pt x="960" y="99837"/>
                </a:lnTo>
                <a:lnTo>
                  <a:pt x="1920" y="99837"/>
                </a:lnTo>
                <a:lnTo>
                  <a:pt x="2880" y="100797"/>
                </a:lnTo>
                <a:lnTo>
                  <a:pt x="12481" y="100797"/>
                </a:lnTo>
                <a:lnTo>
                  <a:pt x="13441" y="99837"/>
                </a:lnTo>
                <a:lnTo>
                  <a:pt x="15361" y="99837"/>
                </a:lnTo>
                <a:lnTo>
                  <a:pt x="16322" y="98877"/>
                </a:lnTo>
                <a:lnTo>
                  <a:pt x="16322" y="9791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7" name="object 447"/>
          <p:cNvSpPr/>
          <p:nvPr/>
        </p:nvSpPr>
        <p:spPr>
          <a:xfrm>
            <a:off x="2711195" y="6900321"/>
            <a:ext cx="72953" cy="101757"/>
          </a:xfrm>
          <a:custGeom>
            <a:avLst/>
            <a:gdLst/>
            <a:ahLst/>
            <a:cxnLst/>
            <a:rect l="l" t="t" r="r" b="b"/>
            <a:pathLst>
              <a:path w="72953" h="101757">
                <a:moveTo>
                  <a:pt x="71993" y="11521"/>
                </a:moveTo>
                <a:lnTo>
                  <a:pt x="71033" y="11521"/>
                </a:lnTo>
                <a:lnTo>
                  <a:pt x="71033" y="10561"/>
                </a:lnTo>
                <a:lnTo>
                  <a:pt x="70073" y="10561"/>
                </a:lnTo>
                <a:lnTo>
                  <a:pt x="69113" y="9601"/>
                </a:lnTo>
                <a:lnTo>
                  <a:pt x="69113" y="8641"/>
                </a:lnTo>
                <a:lnTo>
                  <a:pt x="67193" y="7680"/>
                </a:lnTo>
                <a:lnTo>
                  <a:pt x="65272" y="6720"/>
                </a:lnTo>
                <a:lnTo>
                  <a:pt x="63352" y="5760"/>
                </a:lnTo>
                <a:lnTo>
                  <a:pt x="61432" y="3840"/>
                </a:lnTo>
                <a:lnTo>
                  <a:pt x="59512" y="3840"/>
                </a:lnTo>
                <a:lnTo>
                  <a:pt x="56631" y="2880"/>
                </a:lnTo>
                <a:lnTo>
                  <a:pt x="54711" y="1920"/>
                </a:lnTo>
                <a:lnTo>
                  <a:pt x="51846" y="960"/>
                </a:lnTo>
                <a:lnTo>
                  <a:pt x="48966" y="960"/>
                </a:lnTo>
                <a:lnTo>
                  <a:pt x="46070" y="0"/>
                </a:lnTo>
                <a:lnTo>
                  <a:pt x="36484" y="0"/>
                </a:lnTo>
                <a:lnTo>
                  <a:pt x="31683" y="1920"/>
                </a:lnTo>
                <a:lnTo>
                  <a:pt x="25923" y="3840"/>
                </a:lnTo>
                <a:lnTo>
                  <a:pt x="21122" y="5760"/>
                </a:lnTo>
                <a:lnTo>
                  <a:pt x="16322" y="8641"/>
                </a:lnTo>
                <a:lnTo>
                  <a:pt x="12481" y="12481"/>
                </a:lnTo>
                <a:lnTo>
                  <a:pt x="8641" y="17282"/>
                </a:lnTo>
                <a:lnTo>
                  <a:pt x="5760" y="22082"/>
                </a:lnTo>
                <a:lnTo>
                  <a:pt x="2880" y="28803"/>
                </a:lnTo>
                <a:lnTo>
                  <a:pt x="960" y="35524"/>
                </a:lnTo>
                <a:lnTo>
                  <a:pt x="0" y="43205"/>
                </a:lnTo>
                <a:lnTo>
                  <a:pt x="0" y="60472"/>
                </a:lnTo>
                <a:lnTo>
                  <a:pt x="960" y="67193"/>
                </a:lnTo>
                <a:lnTo>
                  <a:pt x="2880" y="73913"/>
                </a:lnTo>
                <a:lnTo>
                  <a:pt x="4800" y="79674"/>
                </a:lnTo>
                <a:lnTo>
                  <a:pt x="6720" y="84475"/>
                </a:lnTo>
                <a:lnTo>
                  <a:pt x="10561" y="89275"/>
                </a:lnTo>
                <a:lnTo>
                  <a:pt x="14401" y="93116"/>
                </a:lnTo>
                <a:lnTo>
                  <a:pt x="18242" y="96956"/>
                </a:lnTo>
                <a:lnTo>
                  <a:pt x="23042" y="98877"/>
                </a:lnTo>
                <a:lnTo>
                  <a:pt x="28803" y="100797"/>
                </a:lnTo>
                <a:lnTo>
                  <a:pt x="34564" y="101757"/>
                </a:lnTo>
                <a:lnTo>
                  <a:pt x="48006" y="101757"/>
                </a:lnTo>
                <a:lnTo>
                  <a:pt x="50871" y="100797"/>
                </a:lnTo>
                <a:lnTo>
                  <a:pt x="53751" y="100797"/>
                </a:lnTo>
                <a:lnTo>
                  <a:pt x="56631" y="99837"/>
                </a:lnTo>
                <a:lnTo>
                  <a:pt x="58552" y="98877"/>
                </a:lnTo>
                <a:lnTo>
                  <a:pt x="61432" y="97917"/>
                </a:lnTo>
                <a:lnTo>
                  <a:pt x="63352" y="96956"/>
                </a:lnTo>
                <a:lnTo>
                  <a:pt x="66233" y="95036"/>
                </a:lnTo>
                <a:lnTo>
                  <a:pt x="68153" y="94076"/>
                </a:lnTo>
                <a:lnTo>
                  <a:pt x="69113" y="93116"/>
                </a:lnTo>
                <a:lnTo>
                  <a:pt x="70073" y="92156"/>
                </a:lnTo>
                <a:lnTo>
                  <a:pt x="71033" y="91196"/>
                </a:lnTo>
                <a:lnTo>
                  <a:pt x="71993" y="90236"/>
                </a:lnTo>
                <a:lnTo>
                  <a:pt x="71993" y="88315"/>
                </a:lnTo>
                <a:lnTo>
                  <a:pt x="72953" y="88315"/>
                </a:lnTo>
                <a:lnTo>
                  <a:pt x="72953" y="78714"/>
                </a:lnTo>
                <a:lnTo>
                  <a:pt x="71993" y="77754"/>
                </a:lnTo>
                <a:lnTo>
                  <a:pt x="71993" y="75849"/>
                </a:lnTo>
                <a:lnTo>
                  <a:pt x="68153" y="75849"/>
                </a:lnTo>
                <a:lnTo>
                  <a:pt x="66233" y="77754"/>
                </a:lnTo>
                <a:lnTo>
                  <a:pt x="65272" y="78714"/>
                </a:lnTo>
                <a:lnTo>
                  <a:pt x="63352" y="79674"/>
                </a:lnTo>
                <a:lnTo>
                  <a:pt x="61432" y="81594"/>
                </a:lnTo>
                <a:lnTo>
                  <a:pt x="59512" y="82555"/>
                </a:lnTo>
                <a:lnTo>
                  <a:pt x="56631" y="84475"/>
                </a:lnTo>
                <a:lnTo>
                  <a:pt x="53751" y="85435"/>
                </a:lnTo>
                <a:lnTo>
                  <a:pt x="50871" y="86395"/>
                </a:lnTo>
                <a:lnTo>
                  <a:pt x="47030" y="87355"/>
                </a:lnTo>
                <a:lnTo>
                  <a:pt x="39349" y="87355"/>
                </a:lnTo>
                <a:lnTo>
                  <a:pt x="35509" y="86395"/>
                </a:lnTo>
                <a:lnTo>
                  <a:pt x="32644" y="85435"/>
                </a:lnTo>
                <a:lnTo>
                  <a:pt x="28803" y="83515"/>
                </a:lnTo>
                <a:lnTo>
                  <a:pt x="26883" y="81594"/>
                </a:lnTo>
                <a:lnTo>
                  <a:pt x="24003" y="78714"/>
                </a:lnTo>
                <a:lnTo>
                  <a:pt x="22082" y="74874"/>
                </a:lnTo>
                <a:lnTo>
                  <a:pt x="20162" y="72008"/>
                </a:lnTo>
                <a:lnTo>
                  <a:pt x="19202" y="67193"/>
                </a:lnTo>
                <a:lnTo>
                  <a:pt x="18242" y="62392"/>
                </a:lnTo>
                <a:lnTo>
                  <a:pt x="17282" y="57607"/>
                </a:lnTo>
                <a:lnTo>
                  <a:pt x="17282" y="51846"/>
                </a:lnTo>
                <a:lnTo>
                  <a:pt x="17390" y="47751"/>
                </a:lnTo>
                <a:lnTo>
                  <a:pt x="19628" y="34242"/>
                </a:lnTo>
                <a:lnTo>
                  <a:pt x="24003" y="24002"/>
                </a:lnTo>
                <a:lnTo>
                  <a:pt x="28803" y="18242"/>
                </a:lnTo>
                <a:lnTo>
                  <a:pt x="34564" y="14401"/>
                </a:lnTo>
                <a:lnTo>
                  <a:pt x="47030" y="14401"/>
                </a:lnTo>
                <a:lnTo>
                  <a:pt x="49911" y="15361"/>
                </a:lnTo>
                <a:lnTo>
                  <a:pt x="52791" y="16322"/>
                </a:lnTo>
                <a:lnTo>
                  <a:pt x="56631" y="17282"/>
                </a:lnTo>
                <a:lnTo>
                  <a:pt x="58552" y="19202"/>
                </a:lnTo>
                <a:lnTo>
                  <a:pt x="60472" y="20162"/>
                </a:lnTo>
                <a:lnTo>
                  <a:pt x="62392" y="22082"/>
                </a:lnTo>
                <a:lnTo>
                  <a:pt x="64312" y="23042"/>
                </a:lnTo>
                <a:lnTo>
                  <a:pt x="66233" y="24002"/>
                </a:lnTo>
                <a:lnTo>
                  <a:pt x="67193" y="24963"/>
                </a:lnTo>
                <a:lnTo>
                  <a:pt x="68153" y="25923"/>
                </a:lnTo>
                <a:lnTo>
                  <a:pt x="70073" y="25923"/>
                </a:lnTo>
                <a:lnTo>
                  <a:pt x="71033" y="24963"/>
                </a:lnTo>
                <a:lnTo>
                  <a:pt x="71993" y="24002"/>
                </a:lnTo>
                <a:lnTo>
                  <a:pt x="71993" y="23042"/>
                </a:lnTo>
                <a:lnTo>
                  <a:pt x="72953" y="21122"/>
                </a:lnTo>
                <a:lnTo>
                  <a:pt x="72953" y="17282"/>
                </a:lnTo>
                <a:lnTo>
                  <a:pt x="71993" y="16322"/>
                </a:lnTo>
                <a:lnTo>
                  <a:pt x="71993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8" name="object 448"/>
          <p:cNvSpPr/>
          <p:nvPr/>
        </p:nvSpPr>
        <p:spPr>
          <a:xfrm>
            <a:off x="2800471" y="6907042"/>
            <a:ext cx="81594" cy="95036"/>
          </a:xfrm>
          <a:custGeom>
            <a:avLst/>
            <a:gdLst/>
            <a:ahLst/>
            <a:cxnLst/>
            <a:rect l="l" t="t" r="r" b="b"/>
            <a:pathLst>
              <a:path w="81594" h="95036">
                <a:moveTo>
                  <a:pt x="18242" y="27843"/>
                </a:moveTo>
                <a:lnTo>
                  <a:pt x="20162" y="0"/>
                </a:lnTo>
                <a:lnTo>
                  <a:pt x="15361" y="2880"/>
                </a:lnTo>
                <a:lnTo>
                  <a:pt x="11521" y="7680"/>
                </a:lnTo>
                <a:lnTo>
                  <a:pt x="7680" y="11521"/>
                </a:lnTo>
                <a:lnTo>
                  <a:pt x="4800" y="17282"/>
                </a:lnTo>
                <a:lnTo>
                  <a:pt x="2880" y="24003"/>
                </a:lnTo>
                <a:lnTo>
                  <a:pt x="960" y="29763"/>
                </a:lnTo>
                <a:lnTo>
                  <a:pt x="0" y="37444"/>
                </a:lnTo>
                <a:lnTo>
                  <a:pt x="0" y="53751"/>
                </a:lnTo>
                <a:lnTo>
                  <a:pt x="960" y="60472"/>
                </a:lnTo>
                <a:lnTo>
                  <a:pt x="2880" y="67193"/>
                </a:lnTo>
                <a:lnTo>
                  <a:pt x="4800" y="72953"/>
                </a:lnTo>
                <a:lnTo>
                  <a:pt x="7680" y="78714"/>
                </a:lnTo>
                <a:lnTo>
                  <a:pt x="11521" y="82555"/>
                </a:lnTo>
                <a:lnTo>
                  <a:pt x="15361" y="86395"/>
                </a:lnTo>
                <a:lnTo>
                  <a:pt x="20162" y="90236"/>
                </a:lnTo>
                <a:lnTo>
                  <a:pt x="25923" y="92156"/>
                </a:lnTo>
                <a:lnTo>
                  <a:pt x="31683" y="94076"/>
                </a:lnTo>
                <a:lnTo>
                  <a:pt x="38404" y="95036"/>
                </a:lnTo>
                <a:lnTo>
                  <a:pt x="54711" y="95036"/>
                </a:lnTo>
                <a:lnTo>
                  <a:pt x="58552" y="94076"/>
                </a:lnTo>
                <a:lnTo>
                  <a:pt x="62392" y="94076"/>
                </a:lnTo>
                <a:lnTo>
                  <a:pt x="66233" y="93116"/>
                </a:lnTo>
                <a:lnTo>
                  <a:pt x="69113" y="92156"/>
                </a:lnTo>
                <a:lnTo>
                  <a:pt x="71993" y="91196"/>
                </a:lnTo>
                <a:lnTo>
                  <a:pt x="73913" y="90236"/>
                </a:lnTo>
                <a:lnTo>
                  <a:pt x="75834" y="89275"/>
                </a:lnTo>
                <a:lnTo>
                  <a:pt x="77754" y="88315"/>
                </a:lnTo>
                <a:lnTo>
                  <a:pt x="78714" y="88315"/>
                </a:lnTo>
                <a:lnTo>
                  <a:pt x="79674" y="87355"/>
                </a:lnTo>
                <a:lnTo>
                  <a:pt x="80634" y="86395"/>
                </a:lnTo>
                <a:lnTo>
                  <a:pt x="80634" y="83515"/>
                </a:lnTo>
                <a:lnTo>
                  <a:pt x="81594" y="82555"/>
                </a:lnTo>
                <a:lnTo>
                  <a:pt x="81594" y="79674"/>
                </a:lnTo>
                <a:lnTo>
                  <a:pt x="80634" y="78714"/>
                </a:lnTo>
                <a:lnTo>
                  <a:pt x="80634" y="75834"/>
                </a:lnTo>
                <a:lnTo>
                  <a:pt x="79674" y="74874"/>
                </a:lnTo>
                <a:lnTo>
                  <a:pt x="76794" y="74874"/>
                </a:lnTo>
                <a:lnTo>
                  <a:pt x="74874" y="75834"/>
                </a:lnTo>
                <a:lnTo>
                  <a:pt x="72953" y="76794"/>
                </a:lnTo>
                <a:lnTo>
                  <a:pt x="71033" y="76794"/>
                </a:lnTo>
                <a:lnTo>
                  <a:pt x="68153" y="77754"/>
                </a:lnTo>
                <a:lnTo>
                  <a:pt x="66233" y="78714"/>
                </a:lnTo>
                <a:lnTo>
                  <a:pt x="63352" y="79674"/>
                </a:lnTo>
                <a:lnTo>
                  <a:pt x="59512" y="80634"/>
                </a:lnTo>
                <a:lnTo>
                  <a:pt x="56647" y="81594"/>
                </a:lnTo>
                <a:lnTo>
                  <a:pt x="42245" y="81594"/>
                </a:lnTo>
                <a:lnTo>
                  <a:pt x="37444" y="80634"/>
                </a:lnTo>
                <a:lnTo>
                  <a:pt x="33604" y="78714"/>
                </a:lnTo>
                <a:lnTo>
                  <a:pt x="29763" y="77754"/>
                </a:lnTo>
                <a:lnTo>
                  <a:pt x="26883" y="74874"/>
                </a:lnTo>
                <a:lnTo>
                  <a:pt x="24003" y="71993"/>
                </a:lnTo>
                <a:lnTo>
                  <a:pt x="22082" y="69128"/>
                </a:lnTo>
                <a:lnTo>
                  <a:pt x="20162" y="66233"/>
                </a:lnTo>
                <a:lnTo>
                  <a:pt x="19202" y="61447"/>
                </a:lnTo>
                <a:lnTo>
                  <a:pt x="18242" y="57607"/>
                </a:lnTo>
                <a:lnTo>
                  <a:pt x="18242" y="2784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9" name="object 449"/>
          <p:cNvSpPr/>
          <p:nvPr/>
        </p:nvSpPr>
        <p:spPr>
          <a:xfrm>
            <a:off x="2818714" y="6900321"/>
            <a:ext cx="67193" cy="54726"/>
          </a:xfrm>
          <a:custGeom>
            <a:avLst/>
            <a:gdLst/>
            <a:ahLst/>
            <a:cxnLst/>
            <a:rect l="l" t="t" r="r" b="b"/>
            <a:pathLst>
              <a:path w="67193" h="54726">
                <a:moveTo>
                  <a:pt x="60472" y="17282"/>
                </a:moveTo>
                <a:lnTo>
                  <a:pt x="57591" y="13441"/>
                </a:lnTo>
                <a:lnTo>
                  <a:pt x="53751" y="9601"/>
                </a:lnTo>
                <a:lnTo>
                  <a:pt x="49910" y="5760"/>
                </a:lnTo>
                <a:lnTo>
                  <a:pt x="44150" y="3840"/>
                </a:lnTo>
                <a:lnTo>
                  <a:pt x="39364" y="1920"/>
                </a:lnTo>
                <a:lnTo>
                  <a:pt x="33588" y="0"/>
                </a:lnTo>
                <a:lnTo>
                  <a:pt x="19202" y="0"/>
                </a:lnTo>
                <a:lnTo>
                  <a:pt x="13441" y="1920"/>
                </a:lnTo>
                <a:lnTo>
                  <a:pt x="7680" y="3840"/>
                </a:lnTo>
                <a:lnTo>
                  <a:pt x="1920" y="6720"/>
                </a:lnTo>
                <a:lnTo>
                  <a:pt x="0" y="34564"/>
                </a:lnTo>
                <a:lnTo>
                  <a:pt x="1920" y="31683"/>
                </a:lnTo>
                <a:lnTo>
                  <a:pt x="2880" y="27843"/>
                </a:lnTo>
                <a:lnTo>
                  <a:pt x="4800" y="24963"/>
                </a:lnTo>
                <a:lnTo>
                  <a:pt x="6720" y="22082"/>
                </a:lnTo>
                <a:lnTo>
                  <a:pt x="8641" y="19202"/>
                </a:lnTo>
                <a:lnTo>
                  <a:pt x="11521" y="17282"/>
                </a:lnTo>
                <a:lnTo>
                  <a:pt x="14401" y="16322"/>
                </a:lnTo>
                <a:lnTo>
                  <a:pt x="17282" y="14401"/>
                </a:lnTo>
                <a:lnTo>
                  <a:pt x="21122" y="13441"/>
                </a:lnTo>
                <a:lnTo>
                  <a:pt x="33588" y="13441"/>
                </a:lnTo>
                <a:lnTo>
                  <a:pt x="39364" y="16322"/>
                </a:lnTo>
                <a:lnTo>
                  <a:pt x="44150" y="21122"/>
                </a:lnTo>
                <a:lnTo>
                  <a:pt x="47990" y="25923"/>
                </a:lnTo>
                <a:lnTo>
                  <a:pt x="49910" y="33604"/>
                </a:lnTo>
                <a:lnTo>
                  <a:pt x="49910" y="42245"/>
                </a:lnTo>
                <a:lnTo>
                  <a:pt x="0" y="42245"/>
                </a:lnTo>
                <a:lnTo>
                  <a:pt x="0" y="54726"/>
                </a:lnTo>
                <a:lnTo>
                  <a:pt x="62392" y="54726"/>
                </a:lnTo>
                <a:lnTo>
                  <a:pt x="63352" y="53766"/>
                </a:lnTo>
                <a:lnTo>
                  <a:pt x="65272" y="52791"/>
                </a:lnTo>
                <a:lnTo>
                  <a:pt x="66233" y="51846"/>
                </a:lnTo>
                <a:lnTo>
                  <a:pt x="67193" y="49926"/>
                </a:lnTo>
                <a:lnTo>
                  <a:pt x="67193" y="38404"/>
                </a:lnTo>
                <a:lnTo>
                  <a:pt x="66233" y="32644"/>
                </a:lnTo>
                <a:lnTo>
                  <a:pt x="64312" y="26883"/>
                </a:lnTo>
                <a:lnTo>
                  <a:pt x="63352" y="22082"/>
                </a:lnTo>
                <a:lnTo>
                  <a:pt x="60472" y="172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0" name="object 450"/>
          <p:cNvSpPr/>
          <p:nvPr/>
        </p:nvSpPr>
        <p:spPr>
          <a:xfrm>
            <a:off x="2957901" y="6902241"/>
            <a:ext cx="17282" cy="98877"/>
          </a:xfrm>
          <a:custGeom>
            <a:avLst/>
            <a:gdLst/>
            <a:ahLst/>
            <a:cxnLst/>
            <a:rect l="l" t="t" r="r" b="b"/>
            <a:pathLst>
              <a:path w="17282" h="98877">
                <a:moveTo>
                  <a:pt x="0" y="1920"/>
                </a:moveTo>
                <a:lnTo>
                  <a:pt x="0" y="96956"/>
                </a:lnTo>
                <a:lnTo>
                  <a:pt x="975" y="96956"/>
                </a:lnTo>
                <a:lnTo>
                  <a:pt x="975" y="97916"/>
                </a:lnTo>
                <a:lnTo>
                  <a:pt x="2880" y="97916"/>
                </a:lnTo>
                <a:lnTo>
                  <a:pt x="2880" y="98877"/>
                </a:lnTo>
                <a:lnTo>
                  <a:pt x="12481" y="98877"/>
                </a:lnTo>
                <a:lnTo>
                  <a:pt x="13441" y="97916"/>
                </a:lnTo>
                <a:lnTo>
                  <a:pt x="16322" y="97916"/>
                </a:lnTo>
                <a:lnTo>
                  <a:pt x="16322" y="96956"/>
                </a:lnTo>
                <a:lnTo>
                  <a:pt x="17282" y="96956"/>
                </a:lnTo>
                <a:lnTo>
                  <a:pt x="17282" y="1920"/>
                </a:lnTo>
                <a:lnTo>
                  <a:pt x="16322" y="1920"/>
                </a:lnTo>
                <a:lnTo>
                  <a:pt x="16322" y="960"/>
                </a:lnTo>
                <a:lnTo>
                  <a:pt x="15361" y="960"/>
                </a:lnTo>
                <a:lnTo>
                  <a:pt x="14401" y="0"/>
                </a:lnTo>
                <a:lnTo>
                  <a:pt x="2880" y="0"/>
                </a:lnTo>
                <a:lnTo>
                  <a:pt x="1920" y="960"/>
                </a:lnTo>
                <a:lnTo>
                  <a:pt x="975" y="960"/>
                </a:lnTo>
                <a:lnTo>
                  <a:pt x="0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1" name="object 451"/>
          <p:cNvSpPr/>
          <p:nvPr/>
        </p:nvSpPr>
        <p:spPr>
          <a:xfrm>
            <a:off x="2955996" y="6863852"/>
            <a:ext cx="21107" cy="20147"/>
          </a:xfrm>
          <a:custGeom>
            <a:avLst/>
            <a:gdLst/>
            <a:ahLst/>
            <a:cxnLst/>
            <a:rect l="l" t="t" r="r" b="b"/>
            <a:pathLst>
              <a:path w="21107" h="20147">
                <a:moveTo>
                  <a:pt x="21107" y="10561"/>
                </a:moveTo>
                <a:lnTo>
                  <a:pt x="21107" y="6720"/>
                </a:lnTo>
                <a:lnTo>
                  <a:pt x="20147" y="3840"/>
                </a:lnTo>
                <a:lnTo>
                  <a:pt x="18227" y="1904"/>
                </a:lnTo>
                <a:lnTo>
                  <a:pt x="17266" y="944"/>
                </a:lnTo>
                <a:lnTo>
                  <a:pt x="14386" y="0"/>
                </a:lnTo>
                <a:lnTo>
                  <a:pt x="6720" y="0"/>
                </a:lnTo>
                <a:lnTo>
                  <a:pt x="3825" y="944"/>
                </a:lnTo>
                <a:lnTo>
                  <a:pt x="1904" y="1904"/>
                </a:lnTo>
                <a:lnTo>
                  <a:pt x="944" y="3840"/>
                </a:lnTo>
                <a:lnTo>
                  <a:pt x="0" y="6720"/>
                </a:lnTo>
                <a:lnTo>
                  <a:pt x="0" y="14401"/>
                </a:lnTo>
                <a:lnTo>
                  <a:pt x="944" y="17266"/>
                </a:lnTo>
                <a:lnTo>
                  <a:pt x="1904" y="18227"/>
                </a:lnTo>
                <a:lnTo>
                  <a:pt x="3825" y="20147"/>
                </a:lnTo>
                <a:lnTo>
                  <a:pt x="17266" y="20147"/>
                </a:lnTo>
                <a:lnTo>
                  <a:pt x="18227" y="18227"/>
                </a:lnTo>
                <a:lnTo>
                  <a:pt x="20147" y="17266"/>
                </a:lnTo>
                <a:lnTo>
                  <a:pt x="21107" y="14401"/>
                </a:lnTo>
                <a:lnTo>
                  <a:pt x="21107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2" name="object 452"/>
          <p:cNvSpPr/>
          <p:nvPr/>
        </p:nvSpPr>
        <p:spPr>
          <a:xfrm>
            <a:off x="3005907" y="6900321"/>
            <a:ext cx="79674" cy="100797"/>
          </a:xfrm>
          <a:custGeom>
            <a:avLst/>
            <a:gdLst/>
            <a:ahLst/>
            <a:cxnLst/>
            <a:rect l="l" t="t" r="r" b="b"/>
            <a:pathLst>
              <a:path w="79674" h="100797">
                <a:moveTo>
                  <a:pt x="62392" y="33604"/>
                </a:moveTo>
                <a:lnTo>
                  <a:pt x="63352" y="38404"/>
                </a:lnTo>
                <a:lnTo>
                  <a:pt x="63352" y="98877"/>
                </a:lnTo>
                <a:lnTo>
                  <a:pt x="64312" y="99837"/>
                </a:lnTo>
                <a:lnTo>
                  <a:pt x="65272" y="99837"/>
                </a:lnTo>
                <a:lnTo>
                  <a:pt x="66233" y="100797"/>
                </a:lnTo>
                <a:lnTo>
                  <a:pt x="75834" y="100797"/>
                </a:lnTo>
                <a:lnTo>
                  <a:pt x="76794" y="99837"/>
                </a:lnTo>
                <a:lnTo>
                  <a:pt x="78714" y="99837"/>
                </a:lnTo>
                <a:lnTo>
                  <a:pt x="79674" y="98877"/>
                </a:lnTo>
                <a:lnTo>
                  <a:pt x="79674" y="28803"/>
                </a:lnTo>
                <a:lnTo>
                  <a:pt x="78714" y="24002"/>
                </a:lnTo>
                <a:lnTo>
                  <a:pt x="76794" y="19202"/>
                </a:lnTo>
                <a:lnTo>
                  <a:pt x="74874" y="15361"/>
                </a:lnTo>
                <a:lnTo>
                  <a:pt x="72953" y="11521"/>
                </a:lnTo>
                <a:lnTo>
                  <a:pt x="70073" y="8641"/>
                </a:lnTo>
                <a:lnTo>
                  <a:pt x="66233" y="5760"/>
                </a:lnTo>
                <a:lnTo>
                  <a:pt x="62392" y="3840"/>
                </a:lnTo>
                <a:lnTo>
                  <a:pt x="58552" y="960"/>
                </a:lnTo>
                <a:lnTo>
                  <a:pt x="52791" y="0"/>
                </a:lnTo>
                <a:lnTo>
                  <a:pt x="41269" y="0"/>
                </a:lnTo>
                <a:lnTo>
                  <a:pt x="36484" y="1920"/>
                </a:lnTo>
                <a:lnTo>
                  <a:pt x="30723" y="4800"/>
                </a:lnTo>
                <a:lnTo>
                  <a:pt x="25923" y="6720"/>
                </a:lnTo>
                <a:lnTo>
                  <a:pt x="21122" y="11521"/>
                </a:lnTo>
                <a:lnTo>
                  <a:pt x="15361" y="17282"/>
                </a:lnTo>
                <a:lnTo>
                  <a:pt x="15361" y="2880"/>
                </a:lnTo>
                <a:lnTo>
                  <a:pt x="14401" y="2880"/>
                </a:lnTo>
                <a:lnTo>
                  <a:pt x="13441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98877"/>
                </a:lnTo>
                <a:lnTo>
                  <a:pt x="960" y="98877"/>
                </a:lnTo>
                <a:lnTo>
                  <a:pt x="960" y="99837"/>
                </a:lnTo>
                <a:lnTo>
                  <a:pt x="2880" y="99837"/>
                </a:lnTo>
                <a:lnTo>
                  <a:pt x="3840" y="100797"/>
                </a:lnTo>
                <a:lnTo>
                  <a:pt x="12481" y="100797"/>
                </a:lnTo>
                <a:lnTo>
                  <a:pt x="14401" y="99837"/>
                </a:lnTo>
                <a:lnTo>
                  <a:pt x="16322" y="99837"/>
                </a:lnTo>
                <a:lnTo>
                  <a:pt x="16322" y="98877"/>
                </a:lnTo>
                <a:lnTo>
                  <a:pt x="17282" y="98877"/>
                </a:lnTo>
                <a:lnTo>
                  <a:pt x="17282" y="32644"/>
                </a:lnTo>
                <a:lnTo>
                  <a:pt x="22082" y="26883"/>
                </a:lnTo>
                <a:lnTo>
                  <a:pt x="26883" y="22082"/>
                </a:lnTo>
                <a:lnTo>
                  <a:pt x="30723" y="19202"/>
                </a:lnTo>
                <a:lnTo>
                  <a:pt x="34549" y="16322"/>
                </a:lnTo>
                <a:lnTo>
                  <a:pt x="39364" y="15361"/>
                </a:lnTo>
                <a:lnTo>
                  <a:pt x="49911" y="15361"/>
                </a:lnTo>
                <a:lnTo>
                  <a:pt x="51831" y="17282"/>
                </a:lnTo>
                <a:lnTo>
                  <a:pt x="54726" y="18242"/>
                </a:lnTo>
                <a:lnTo>
                  <a:pt x="56631" y="20162"/>
                </a:lnTo>
                <a:lnTo>
                  <a:pt x="58552" y="22082"/>
                </a:lnTo>
                <a:lnTo>
                  <a:pt x="59512" y="24963"/>
                </a:lnTo>
                <a:lnTo>
                  <a:pt x="61432" y="27843"/>
                </a:lnTo>
                <a:lnTo>
                  <a:pt x="61432" y="30723"/>
                </a:lnTo>
                <a:lnTo>
                  <a:pt x="62392" y="3360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3" name="object 453"/>
          <p:cNvSpPr/>
          <p:nvPr/>
        </p:nvSpPr>
        <p:spPr>
          <a:xfrm>
            <a:off x="3163336" y="6863852"/>
            <a:ext cx="21122" cy="20147"/>
          </a:xfrm>
          <a:custGeom>
            <a:avLst/>
            <a:gdLst/>
            <a:ahLst/>
            <a:cxnLst/>
            <a:rect l="l" t="t" r="r" b="b"/>
            <a:pathLst>
              <a:path w="21122" h="20147">
                <a:moveTo>
                  <a:pt x="21122" y="10561"/>
                </a:moveTo>
                <a:lnTo>
                  <a:pt x="21122" y="6720"/>
                </a:lnTo>
                <a:lnTo>
                  <a:pt x="20162" y="3840"/>
                </a:lnTo>
                <a:lnTo>
                  <a:pt x="18242" y="1904"/>
                </a:lnTo>
                <a:lnTo>
                  <a:pt x="17282" y="944"/>
                </a:lnTo>
                <a:lnTo>
                  <a:pt x="14401" y="0"/>
                </a:lnTo>
                <a:lnTo>
                  <a:pt x="6720" y="0"/>
                </a:lnTo>
                <a:lnTo>
                  <a:pt x="3840" y="944"/>
                </a:lnTo>
                <a:lnTo>
                  <a:pt x="1920" y="1904"/>
                </a:lnTo>
                <a:lnTo>
                  <a:pt x="960" y="3840"/>
                </a:lnTo>
                <a:lnTo>
                  <a:pt x="0" y="6720"/>
                </a:lnTo>
                <a:lnTo>
                  <a:pt x="0" y="14401"/>
                </a:lnTo>
                <a:lnTo>
                  <a:pt x="960" y="17266"/>
                </a:lnTo>
                <a:lnTo>
                  <a:pt x="1920" y="18227"/>
                </a:lnTo>
                <a:lnTo>
                  <a:pt x="3840" y="20147"/>
                </a:lnTo>
                <a:lnTo>
                  <a:pt x="17282" y="20147"/>
                </a:lnTo>
                <a:lnTo>
                  <a:pt x="18242" y="18227"/>
                </a:lnTo>
                <a:lnTo>
                  <a:pt x="20162" y="17266"/>
                </a:lnTo>
                <a:lnTo>
                  <a:pt x="21122" y="14401"/>
                </a:lnTo>
                <a:lnTo>
                  <a:pt x="21122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4" name="object 454"/>
          <p:cNvSpPr/>
          <p:nvPr/>
        </p:nvSpPr>
        <p:spPr>
          <a:xfrm>
            <a:off x="3165256" y="6902241"/>
            <a:ext cx="17282" cy="98877"/>
          </a:xfrm>
          <a:custGeom>
            <a:avLst/>
            <a:gdLst/>
            <a:ahLst/>
            <a:cxnLst/>
            <a:rect l="l" t="t" r="r" b="b"/>
            <a:pathLst>
              <a:path w="17282" h="98877">
                <a:moveTo>
                  <a:pt x="10561" y="98877"/>
                </a:moveTo>
                <a:lnTo>
                  <a:pt x="12481" y="98877"/>
                </a:lnTo>
                <a:lnTo>
                  <a:pt x="13441" y="97916"/>
                </a:lnTo>
                <a:lnTo>
                  <a:pt x="15361" y="97916"/>
                </a:lnTo>
                <a:lnTo>
                  <a:pt x="16322" y="96956"/>
                </a:lnTo>
                <a:lnTo>
                  <a:pt x="17282" y="95996"/>
                </a:lnTo>
                <a:lnTo>
                  <a:pt x="17282" y="2880"/>
                </a:lnTo>
                <a:lnTo>
                  <a:pt x="16322" y="1920"/>
                </a:lnTo>
                <a:lnTo>
                  <a:pt x="16322" y="960"/>
                </a:lnTo>
                <a:lnTo>
                  <a:pt x="15361" y="960"/>
                </a:lnTo>
                <a:lnTo>
                  <a:pt x="14401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96956"/>
                </a:lnTo>
                <a:lnTo>
                  <a:pt x="960" y="96956"/>
                </a:lnTo>
                <a:lnTo>
                  <a:pt x="960" y="97916"/>
                </a:lnTo>
                <a:lnTo>
                  <a:pt x="1920" y="97916"/>
                </a:lnTo>
                <a:lnTo>
                  <a:pt x="2880" y="98877"/>
                </a:lnTo>
                <a:lnTo>
                  <a:pt x="10561" y="9887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5" name="object 455"/>
          <p:cNvSpPr/>
          <p:nvPr/>
        </p:nvSpPr>
        <p:spPr>
          <a:xfrm>
            <a:off x="3213262" y="6900321"/>
            <a:ext cx="79674" cy="100797"/>
          </a:xfrm>
          <a:custGeom>
            <a:avLst/>
            <a:gdLst/>
            <a:ahLst/>
            <a:cxnLst/>
            <a:rect l="l" t="t" r="r" b="b"/>
            <a:pathLst>
              <a:path w="79674" h="100797">
                <a:moveTo>
                  <a:pt x="43205" y="15361"/>
                </a:moveTo>
                <a:lnTo>
                  <a:pt x="48950" y="15361"/>
                </a:lnTo>
                <a:lnTo>
                  <a:pt x="51831" y="17282"/>
                </a:lnTo>
                <a:lnTo>
                  <a:pt x="54711" y="18242"/>
                </a:lnTo>
                <a:lnTo>
                  <a:pt x="56631" y="20162"/>
                </a:lnTo>
                <a:lnTo>
                  <a:pt x="57591" y="22082"/>
                </a:lnTo>
                <a:lnTo>
                  <a:pt x="59512" y="24963"/>
                </a:lnTo>
                <a:lnTo>
                  <a:pt x="60472" y="27843"/>
                </a:lnTo>
                <a:lnTo>
                  <a:pt x="61432" y="30723"/>
                </a:lnTo>
                <a:lnTo>
                  <a:pt x="62392" y="33604"/>
                </a:lnTo>
                <a:lnTo>
                  <a:pt x="62392" y="97917"/>
                </a:lnTo>
                <a:lnTo>
                  <a:pt x="63352" y="98877"/>
                </a:lnTo>
                <a:lnTo>
                  <a:pt x="64312" y="99837"/>
                </a:lnTo>
                <a:lnTo>
                  <a:pt x="65272" y="99837"/>
                </a:lnTo>
                <a:lnTo>
                  <a:pt x="66233" y="100797"/>
                </a:lnTo>
                <a:lnTo>
                  <a:pt x="75834" y="100797"/>
                </a:lnTo>
                <a:lnTo>
                  <a:pt x="76794" y="99837"/>
                </a:lnTo>
                <a:lnTo>
                  <a:pt x="78714" y="99837"/>
                </a:lnTo>
                <a:lnTo>
                  <a:pt x="79674" y="98877"/>
                </a:lnTo>
                <a:lnTo>
                  <a:pt x="79674" y="28803"/>
                </a:lnTo>
                <a:lnTo>
                  <a:pt x="77754" y="24002"/>
                </a:lnTo>
                <a:lnTo>
                  <a:pt x="76794" y="19202"/>
                </a:lnTo>
                <a:lnTo>
                  <a:pt x="74874" y="15361"/>
                </a:lnTo>
                <a:lnTo>
                  <a:pt x="72953" y="11521"/>
                </a:lnTo>
                <a:lnTo>
                  <a:pt x="70073" y="8641"/>
                </a:lnTo>
                <a:lnTo>
                  <a:pt x="66233" y="5760"/>
                </a:lnTo>
                <a:lnTo>
                  <a:pt x="62392" y="3840"/>
                </a:lnTo>
                <a:lnTo>
                  <a:pt x="57591" y="960"/>
                </a:lnTo>
                <a:lnTo>
                  <a:pt x="52791" y="0"/>
                </a:lnTo>
                <a:lnTo>
                  <a:pt x="41269" y="0"/>
                </a:lnTo>
                <a:lnTo>
                  <a:pt x="36484" y="1920"/>
                </a:lnTo>
                <a:lnTo>
                  <a:pt x="30708" y="4800"/>
                </a:lnTo>
                <a:lnTo>
                  <a:pt x="25923" y="6720"/>
                </a:lnTo>
                <a:lnTo>
                  <a:pt x="20162" y="11521"/>
                </a:lnTo>
                <a:lnTo>
                  <a:pt x="15361" y="17282"/>
                </a:lnTo>
                <a:lnTo>
                  <a:pt x="15361" y="3840"/>
                </a:lnTo>
                <a:lnTo>
                  <a:pt x="14401" y="2880"/>
                </a:lnTo>
                <a:lnTo>
                  <a:pt x="13441" y="2880"/>
                </a:lnTo>
                <a:lnTo>
                  <a:pt x="13441" y="1920"/>
                </a:lnTo>
                <a:lnTo>
                  <a:pt x="192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0" y="3840"/>
                </a:lnTo>
                <a:lnTo>
                  <a:pt x="0" y="98877"/>
                </a:lnTo>
                <a:lnTo>
                  <a:pt x="960" y="98877"/>
                </a:lnTo>
                <a:lnTo>
                  <a:pt x="960" y="99837"/>
                </a:lnTo>
                <a:lnTo>
                  <a:pt x="2880" y="99837"/>
                </a:lnTo>
                <a:lnTo>
                  <a:pt x="2880" y="100797"/>
                </a:lnTo>
                <a:lnTo>
                  <a:pt x="12481" y="100797"/>
                </a:lnTo>
                <a:lnTo>
                  <a:pt x="13441" y="99837"/>
                </a:lnTo>
                <a:lnTo>
                  <a:pt x="16322" y="99837"/>
                </a:lnTo>
                <a:lnTo>
                  <a:pt x="16322" y="98877"/>
                </a:lnTo>
                <a:lnTo>
                  <a:pt x="17282" y="98877"/>
                </a:lnTo>
                <a:lnTo>
                  <a:pt x="17282" y="32644"/>
                </a:lnTo>
                <a:lnTo>
                  <a:pt x="22082" y="26883"/>
                </a:lnTo>
                <a:lnTo>
                  <a:pt x="25923" y="22082"/>
                </a:lnTo>
                <a:lnTo>
                  <a:pt x="30708" y="19202"/>
                </a:lnTo>
                <a:lnTo>
                  <a:pt x="34549" y="16322"/>
                </a:lnTo>
                <a:lnTo>
                  <a:pt x="39364" y="15361"/>
                </a:lnTo>
                <a:lnTo>
                  <a:pt x="43205" y="153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6" name="object 456"/>
          <p:cNvSpPr/>
          <p:nvPr/>
        </p:nvSpPr>
        <p:spPr>
          <a:xfrm>
            <a:off x="3309259" y="6877278"/>
            <a:ext cx="61432" cy="124800"/>
          </a:xfrm>
          <a:custGeom>
            <a:avLst/>
            <a:gdLst/>
            <a:ahLst/>
            <a:cxnLst/>
            <a:rect l="l" t="t" r="r" b="b"/>
            <a:pathLst>
              <a:path w="61432" h="124800">
                <a:moveTo>
                  <a:pt x="32628" y="975"/>
                </a:moveTo>
                <a:lnTo>
                  <a:pt x="31668" y="975"/>
                </a:lnTo>
                <a:lnTo>
                  <a:pt x="30723" y="0"/>
                </a:lnTo>
                <a:lnTo>
                  <a:pt x="21122" y="0"/>
                </a:lnTo>
                <a:lnTo>
                  <a:pt x="20162" y="975"/>
                </a:lnTo>
                <a:lnTo>
                  <a:pt x="18242" y="975"/>
                </a:lnTo>
                <a:lnTo>
                  <a:pt x="17282" y="1920"/>
                </a:lnTo>
                <a:lnTo>
                  <a:pt x="17282" y="24963"/>
                </a:lnTo>
                <a:lnTo>
                  <a:pt x="2880" y="24963"/>
                </a:lnTo>
                <a:lnTo>
                  <a:pt x="2880" y="25923"/>
                </a:lnTo>
                <a:lnTo>
                  <a:pt x="1920" y="25923"/>
                </a:lnTo>
                <a:lnTo>
                  <a:pt x="960" y="26883"/>
                </a:lnTo>
                <a:lnTo>
                  <a:pt x="960" y="28803"/>
                </a:lnTo>
                <a:lnTo>
                  <a:pt x="0" y="29763"/>
                </a:lnTo>
                <a:lnTo>
                  <a:pt x="0" y="34564"/>
                </a:lnTo>
                <a:lnTo>
                  <a:pt x="960" y="36484"/>
                </a:lnTo>
                <a:lnTo>
                  <a:pt x="960" y="37444"/>
                </a:lnTo>
                <a:lnTo>
                  <a:pt x="1920" y="39364"/>
                </a:lnTo>
                <a:lnTo>
                  <a:pt x="17282" y="39364"/>
                </a:lnTo>
                <a:lnTo>
                  <a:pt x="17282" y="103677"/>
                </a:lnTo>
                <a:lnTo>
                  <a:pt x="18242" y="107518"/>
                </a:lnTo>
                <a:lnTo>
                  <a:pt x="19202" y="111358"/>
                </a:lnTo>
                <a:lnTo>
                  <a:pt x="21122" y="114239"/>
                </a:lnTo>
                <a:lnTo>
                  <a:pt x="23042" y="117119"/>
                </a:lnTo>
                <a:lnTo>
                  <a:pt x="24947" y="119999"/>
                </a:lnTo>
                <a:lnTo>
                  <a:pt x="27843" y="121919"/>
                </a:lnTo>
                <a:lnTo>
                  <a:pt x="31668" y="122880"/>
                </a:lnTo>
                <a:lnTo>
                  <a:pt x="34564" y="123840"/>
                </a:lnTo>
                <a:lnTo>
                  <a:pt x="39349" y="124800"/>
                </a:lnTo>
                <a:lnTo>
                  <a:pt x="48950" y="124800"/>
                </a:lnTo>
                <a:lnTo>
                  <a:pt x="49911" y="123840"/>
                </a:lnTo>
                <a:lnTo>
                  <a:pt x="54711" y="123840"/>
                </a:lnTo>
                <a:lnTo>
                  <a:pt x="55671" y="122880"/>
                </a:lnTo>
                <a:lnTo>
                  <a:pt x="56631" y="122880"/>
                </a:lnTo>
                <a:lnTo>
                  <a:pt x="57591" y="121919"/>
                </a:lnTo>
                <a:lnTo>
                  <a:pt x="58552" y="121919"/>
                </a:lnTo>
                <a:lnTo>
                  <a:pt x="59512" y="120959"/>
                </a:lnTo>
                <a:lnTo>
                  <a:pt x="59512" y="119999"/>
                </a:lnTo>
                <a:lnTo>
                  <a:pt x="60472" y="119999"/>
                </a:lnTo>
                <a:lnTo>
                  <a:pt x="60472" y="117119"/>
                </a:lnTo>
                <a:lnTo>
                  <a:pt x="61432" y="115199"/>
                </a:lnTo>
                <a:lnTo>
                  <a:pt x="61432" y="112318"/>
                </a:lnTo>
                <a:lnTo>
                  <a:pt x="60472" y="111358"/>
                </a:lnTo>
                <a:lnTo>
                  <a:pt x="60472" y="108478"/>
                </a:lnTo>
                <a:lnTo>
                  <a:pt x="59512" y="107518"/>
                </a:lnTo>
                <a:lnTo>
                  <a:pt x="56631" y="107518"/>
                </a:lnTo>
                <a:lnTo>
                  <a:pt x="55671" y="108478"/>
                </a:lnTo>
                <a:lnTo>
                  <a:pt x="54711" y="108478"/>
                </a:lnTo>
                <a:lnTo>
                  <a:pt x="52791" y="109438"/>
                </a:lnTo>
                <a:lnTo>
                  <a:pt x="50871" y="109438"/>
                </a:lnTo>
                <a:lnTo>
                  <a:pt x="49911" y="110398"/>
                </a:lnTo>
                <a:lnTo>
                  <a:pt x="42230" y="110398"/>
                </a:lnTo>
                <a:lnTo>
                  <a:pt x="38404" y="108478"/>
                </a:lnTo>
                <a:lnTo>
                  <a:pt x="36469" y="105597"/>
                </a:lnTo>
                <a:lnTo>
                  <a:pt x="34564" y="101757"/>
                </a:lnTo>
                <a:lnTo>
                  <a:pt x="33604" y="96956"/>
                </a:lnTo>
                <a:lnTo>
                  <a:pt x="33604" y="39364"/>
                </a:lnTo>
                <a:lnTo>
                  <a:pt x="58552" y="39364"/>
                </a:lnTo>
                <a:lnTo>
                  <a:pt x="59512" y="38404"/>
                </a:lnTo>
                <a:lnTo>
                  <a:pt x="60472" y="37444"/>
                </a:lnTo>
                <a:lnTo>
                  <a:pt x="60472" y="36484"/>
                </a:lnTo>
                <a:lnTo>
                  <a:pt x="61432" y="34564"/>
                </a:lnTo>
                <a:lnTo>
                  <a:pt x="61432" y="30723"/>
                </a:lnTo>
                <a:lnTo>
                  <a:pt x="60472" y="29763"/>
                </a:lnTo>
                <a:lnTo>
                  <a:pt x="60472" y="26883"/>
                </a:lnTo>
                <a:lnTo>
                  <a:pt x="59512" y="25923"/>
                </a:lnTo>
                <a:lnTo>
                  <a:pt x="58552" y="25923"/>
                </a:lnTo>
                <a:lnTo>
                  <a:pt x="58552" y="24963"/>
                </a:lnTo>
                <a:lnTo>
                  <a:pt x="33604" y="24963"/>
                </a:lnTo>
                <a:lnTo>
                  <a:pt x="33604" y="1920"/>
                </a:lnTo>
                <a:lnTo>
                  <a:pt x="32628" y="1920"/>
                </a:lnTo>
                <a:lnTo>
                  <a:pt x="32628" y="9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7" name="object 457"/>
          <p:cNvSpPr/>
          <p:nvPr/>
        </p:nvSpPr>
        <p:spPr>
          <a:xfrm>
            <a:off x="3384133" y="6907042"/>
            <a:ext cx="81594" cy="95036"/>
          </a:xfrm>
          <a:custGeom>
            <a:avLst/>
            <a:gdLst/>
            <a:ahLst/>
            <a:cxnLst/>
            <a:rect l="l" t="t" r="r" b="b"/>
            <a:pathLst>
              <a:path w="81594" h="95036">
                <a:moveTo>
                  <a:pt x="18242" y="27843"/>
                </a:moveTo>
                <a:lnTo>
                  <a:pt x="20162" y="0"/>
                </a:lnTo>
                <a:lnTo>
                  <a:pt x="15361" y="2880"/>
                </a:lnTo>
                <a:lnTo>
                  <a:pt x="11521" y="7680"/>
                </a:lnTo>
                <a:lnTo>
                  <a:pt x="7680" y="11521"/>
                </a:lnTo>
                <a:lnTo>
                  <a:pt x="4800" y="17282"/>
                </a:lnTo>
                <a:lnTo>
                  <a:pt x="2880" y="24003"/>
                </a:lnTo>
                <a:lnTo>
                  <a:pt x="960" y="29763"/>
                </a:lnTo>
                <a:lnTo>
                  <a:pt x="0" y="37444"/>
                </a:lnTo>
                <a:lnTo>
                  <a:pt x="0" y="53751"/>
                </a:lnTo>
                <a:lnTo>
                  <a:pt x="960" y="60472"/>
                </a:lnTo>
                <a:lnTo>
                  <a:pt x="2880" y="67193"/>
                </a:lnTo>
                <a:lnTo>
                  <a:pt x="4800" y="72953"/>
                </a:lnTo>
                <a:lnTo>
                  <a:pt x="7680" y="78714"/>
                </a:lnTo>
                <a:lnTo>
                  <a:pt x="11521" y="82555"/>
                </a:lnTo>
                <a:lnTo>
                  <a:pt x="15361" y="86395"/>
                </a:lnTo>
                <a:lnTo>
                  <a:pt x="20162" y="90236"/>
                </a:lnTo>
                <a:lnTo>
                  <a:pt x="25923" y="92156"/>
                </a:lnTo>
                <a:lnTo>
                  <a:pt x="31683" y="94076"/>
                </a:lnTo>
                <a:lnTo>
                  <a:pt x="38404" y="95036"/>
                </a:lnTo>
                <a:lnTo>
                  <a:pt x="54711" y="95036"/>
                </a:lnTo>
                <a:lnTo>
                  <a:pt x="58552" y="94076"/>
                </a:lnTo>
                <a:lnTo>
                  <a:pt x="62392" y="94076"/>
                </a:lnTo>
                <a:lnTo>
                  <a:pt x="66233" y="93116"/>
                </a:lnTo>
                <a:lnTo>
                  <a:pt x="69113" y="92156"/>
                </a:lnTo>
                <a:lnTo>
                  <a:pt x="71993" y="91196"/>
                </a:lnTo>
                <a:lnTo>
                  <a:pt x="73913" y="90236"/>
                </a:lnTo>
                <a:lnTo>
                  <a:pt x="75834" y="89275"/>
                </a:lnTo>
                <a:lnTo>
                  <a:pt x="77754" y="88315"/>
                </a:lnTo>
                <a:lnTo>
                  <a:pt x="78714" y="88315"/>
                </a:lnTo>
                <a:lnTo>
                  <a:pt x="79674" y="87355"/>
                </a:lnTo>
                <a:lnTo>
                  <a:pt x="80634" y="86395"/>
                </a:lnTo>
                <a:lnTo>
                  <a:pt x="80634" y="84475"/>
                </a:lnTo>
                <a:lnTo>
                  <a:pt x="81594" y="84475"/>
                </a:lnTo>
                <a:lnTo>
                  <a:pt x="81594" y="78714"/>
                </a:lnTo>
                <a:lnTo>
                  <a:pt x="80634" y="77754"/>
                </a:lnTo>
                <a:lnTo>
                  <a:pt x="80634" y="75834"/>
                </a:lnTo>
                <a:lnTo>
                  <a:pt x="79674" y="74874"/>
                </a:lnTo>
                <a:lnTo>
                  <a:pt x="76794" y="74874"/>
                </a:lnTo>
                <a:lnTo>
                  <a:pt x="74874" y="75834"/>
                </a:lnTo>
                <a:lnTo>
                  <a:pt x="72953" y="76794"/>
                </a:lnTo>
                <a:lnTo>
                  <a:pt x="71033" y="76794"/>
                </a:lnTo>
                <a:lnTo>
                  <a:pt x="68168" y="77754"/>
                </a:lnTo>
                <a:lnTo>
                  <a:pt x="66233" y="78714"/>
                </a:lnTo>
                <a:lnTo>
                  <a:pt x="63352" y="79674"/>
                </a:lnTo>
                <a:lnTo>
                  <a:pt x="59512" y="80634"/>
                </a:lnTo>
                <a:lnTo>
                  <a:pt x="56647" y="81594"/>
                </a:lnTo>
                <a:lnTo>
                  <a:pt x="42245" y="81594"/>
                </a:lnTo>
                <a:lnTo>
                  <a:pt x="37444" y="80634"/>
                </a:lnTo>
                <a:lnTo>
                  <a:pt x="33604" y="78714"/>
                </a:lnTo>
                <a:lnTo>
                  <a:pt x="29763" y="77754"/>
                </a:lnTo>
                <a:lnTo>
                  <a:pt x="26883" y="74874"/>
                </a:lnTo>
                <a:lnTo>
                  <a:pt x="24963" y="71993"/>
                </a:lnTo>
                <a:lnTo>
                  <a:pt x="22082" y="69128"/>
                </a:lnTo>
                <a:lnTo>
                  <a:pt x="20162" y="66233"/>
                </a:lnTo>
                <a:lnTo>
                  <a:pt x="19202" y="61447"/>
                </a:lnTo>
                <a:lnTo>
                  <a:pt x="18242" y="57607"/>
                </a:lnTo>
                <a:lnTo>
                  <a:pt x="18242" y="2784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8" name="object 458"/>
          <p:cNvSpPr/>
          <p:nvPr/>
        </p:nvSpPr>
        <p:spPr>
          <a:xfrm>
            <a:off x="3402375" y="6900321"/>
            <a:ext cx="67193" cy="54726"/>
          </a:xfrm>
          <a:custGeom>
            <a:avLst/>
            <a:gdLst/>
            <a:ahLst/>
            <a:cxnLst/>
            <a:rect l="l" t="t" r="r" b="b"/>
            <a:pathLst>
              <a:path w="67193" h="54726">
                <a:moveTo>
                  <a:pt x="60472" y="17282"/>
                </a:moveTo>
                <a:lnTo>
                  <a:pt x="57591" y="13441"/>
                </a:lnTo>
                <a:lnTo>
                  <a:pt x="53751" y="9601"/>
                </a:lnTo>
                <a:lnTo>
                  <a:pt x="49926" y="5760"/>
                </a:lnTo>
                <a:lnTo>
                  <a:pt x="45110" y="3840"/>
                </a:lnTo>
                <a:lnTo>
                  <a:pt x="39364" y="1920"/>
                </a:lnTo>
                <a:lnTo>
                  <a:pt x="33588" y="0"/>
                </a:lnTo>
                <a:lnTo>
                  <a:pt x="19202" y="0"/>
                </a:lnTo>
                <a:lnTo>
                  <a:pt x="13441" y="1920"/>
                </a:lnTo>
                <a:lnTo>
                  <a:pt x="7680" y="3840"/>
                </a:lnTo>
                <a:lnTo>
                  <a:pt x="1920" y="6720"/>
                </a:lnTo>
                <a:lnTo>
                  <a:pt x="0" y="34564"/>
                </a:lnTo>
                <a:lnTo>
                  <a:pt x="1920" y="31683"/>
                </a:lnTo>
                <a:lnTo>
                  <a:pt x="2880" y="27843"/>
                </a:lnTo>
                <a:lnTo>
                  <a:pt x="4800" y="24963"/>
                </a:lnTo>
                <a:lnTo>
                  <a:pt x="6720" y="22082"/>
                </a:lnTo>
                <a:lnTo>
                  <a:pt x="8641" y="19202"/>
                </a:lnTo>
                <a:lnTo>
                  <a:pt x="11521" y="17282"/>
                </a:lnTo>
                <a:lnTo>
                  <a:pt x="14401" y="16322"/>
                </a:lnTo>
                <a:lnTo>
                  <a:pt x="17282" y="14401"/>
                </a:lnTo>
                <a:lnTo>
                  <a:pt x="21122" y="13441"/>
                </a:lnTo>
                <a:lnTo>
                  <a:pt x="33588" y="13441"/>
                </a:lnTo>
                <a:lnTo>
                  <a:pt x="39364" y="16322"/>
                </a:lnTo>
                <a:lnTo>
                  <a:pt x="44150" y="21122"/>
                </a:lnTo>
                <a:lnTo>
                  <a:pt x="47990" y="25923"/>
                </a:lnTo>
                <a:lnTo>
                  <a:pt x="49926" y="33604"/>
                </a:lnTo>
                <a:lnTo>
                  <a:pt x="49926" y="42245"/>
                </a:lnTo>
                <a:lnTo>
                  <a:pt x="0" y="42245"/>
                </a:lnTo>
                <a:lnTo>
                  <a:pt x="0" y="54726"/>
                </a:lnTo>
                <a:lnTo>
                  <a:pt x="62392" y="54726"/>
                </a:lnTo>
                <a:lnTo>
                  <a:pt x="63352" y="53766"/>
                </a:lnTo>
                <a:lnTo>
                  <a:pt x="65272" y="52791"/>
                </a:lnTo>
                <a:lnTo>
                  <a:pt x="66233" y="51846"/>
                </a:lnTo>
                <a:lnTo>
                  <a:pt x="67193" y="49926"/>
                </a:lnTo>
                <a:lnTo>
                  <a:pt x="67193" y="38404"/>
                </a:lnTo>
                <a:lnTo>
                  <a:pt x="66233" y="32644"/>
                </a:lnTo>
                <a:lnTo>
                  <a:pt x="64312" y="26883"/>
                </a:lnTo>
                <a:lnTo>
                  <a:pt x="63352" y="22082"/>
                </a:lnTo>
                <a:lnTo>
                  <a:pt x="60472" y="172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9" name="object 459"/>
          <p:cNvSpPr/>
          <p:nvPr/>
        </p:nvSpPr>
        <p:spPr>
          <a:xfrm>
            <a:off x="3495492" y="6900321"/>
            <a:ext cx="53751" cy="100797"/>
          </a:xfrm>
          <a:custGeom>
            <a:avLst/>
            <a:gdLst/>
            <a:ahLst/>
            <a:cxnLst/>
            <a:rect l="l" t="t" r="r" b="b"/>
            <a:pathLst>
              <a:path w="53751" h="100797">
                <a:moveTo>
                  <a:pt x="16322" y="97917"/>
                </a:moveTo>
                <a:lnTo>
                  <a:pt x="16322" y="36484"/>
                </a:lnTo>
                <a:lnTo>
                  <a:pt x="19202" y="32644"/>
                </a:lnTo>
                <a:lnTo>
                  <a:pt x="21122" y="29763"/>
                </a:lnTo>
                <a:lnTo>
                  <a:pt x="23042" y="26883"/>
                </a:lnTo>
                <a:lnTo>
                  <a:pt x="24963" y="24002"/>
                </a:lnTo>
                <a:lnTo>
                  <a:pt x="26883" y="22082"/>
                </a:lnTo>
                <a:lnTo>
                  <a:pt x="28803" y="21122"/>
                </a:lnTo>
                <a:lnTo>
                  <a:pt x="30723" y="19202"/>
                </a:lnTo>
                <a:lnTo>
                  <a:pt x="32644" y="18242"/>
                </a:lnTo>
                <a:lnTo>
                  <a:pt x="33604" y="17282"/>
                </a:lnTo>
                <a:lnTo>
                  <a:pt x="35524" y="16322"/>
                </a:lnTo>
                <a:lnTo>
                  <a:pt x="42230" y="16322"/>
                </a:lnTo>
                <a:lnTo>
                  <a:pt x="43205" y="17282"/>
                </a:lnTo>
                <a:lnTo>
                  <a:pt x="46070" y="17282"/>
                </a:lnTo>
                <a:lnTo>
                  <a:pt x="47045" y="18242"/>
                </a:lnTo>
                <a:lnTo>
                  <a:pt x="48950" y="18242"/>
                </a:lnTo>
                <a:lnTo>
                  <a:pt x="49911" y="19202"/>
                </a:lnTo>
                <a:lnTo>
                  <a:pt x="51831" y="19202"/>
                </a:lnTo>
                <a:lnTo>
                  <a:pt x="52791" y="18242"/>
                </a:lnTo>
                <a:lnTo>
                  <a:pt x="52791" y="17282"/>
                </a:lnTo>
                <a:lnTo>
                  <a:pt x="53751" y="16322"/>
                </a:lnTo>
                <a:lnTo>
                  <a:pt x="53751" y="4800"/>
                </a:lnTo>
                <a:lnTo>
                  <a:pt x="52791" y="3840"/>
                </a:lnTo>
                <a:lnTo>
                  <a:pt x="52791" y="2880"/>
                </a:lnTo>
                <a:lnTo>
                  <a:pt x="51831" y="2880"/>
                </a:lnTo>
                <a:lnTo>
                  <a:pt x="50886" y="1920"/>
                </a:lnTo>
                <a:lnTo>
                  <a:pt x="48950" y="1920"/>
                </a:lnTo>
                <a:lnTo>
                  <a:pt x="48006" y="960"/>
                </a:lnTo>
                <a:lnTo>
                  <a:pt x="43205" y="960"/>
                </a:lnTo>
                <a:lnTo>
                  <a:pt x="42230" y="0"/>
                </a:lnTo>
                <a:lnTo>
                  <a:pt x="38389" y="0"/>
                </a:lnTo>
                <a:lnTo>
                  <a:pt x="36484" y="960"/>
                </a:lnTo>
                <a:lnTo>
                  <a:pt x="34549" y="960"/>
                </a:lnTo>
                <a:lnTo>
                  <a:pt x="32644" y="1920"/>
                </a:lnTo>
                <a:lnTo>
                  <a:pt x="30723" y="2880"/>
                </a:lnTo>
                <a:lnTo>
                  <a:pt x="28803" y="3840"/>
                </a:lnTo>
                <a:lnTo>
                  <a:pt x="25923" y="5760"/>
                </a:lnTo>
                <a:lnTo>
                  <a:pt x="24003" y="6720"/>
                </a:lnTo>
                <a:lnTo>
                  <a:pt x="22082" y="9601"/>
                </a:lnTo>
                <a:lnTo>
                  <a:pt x="20162" y="11521"/>
                </a:lnTo>
                <a:lnTo>
                  <a:pt x="17282" y="14401"/>
                </a:lnTo>
                <a:lnTo>
                  <a:pt x="15361" y="18242"/>
                </a:lnTo>
                <a:lnTo>
                  <a:pt x="15361" y="4800"/>
                </a:lnTo>
                <a:lnTo>
                  <a:pt x="14401" y="3840"/>
                </a:lnTo>
                <a:lnTo>
                  <a:pt x="14401" y="2880"/>
                </a:lnTo>
                <a:lnTo>
                  <a:pt x="13441" y="2880"/>
                </a:lnTo>
                <a:lnTo>
                  <a:pt x="12481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98877"/>
                </a:lnTo>
                <a:lnTo>
                  <a:pt x="960" y="99837"/>
                </a:lnTo>
                <a:lnTo>
                  <a:pt x="1920" y="99837"/>
                </a:lnTo>
                <a:lnTo>
                  <a:pt x="2880" y="100797"/>
                </a:lnTo>
                <a:lnTo>
                  <a:pt x="12481" y="100797"/>
                </a:lnTo>
                <a:lnTo>
                  <a:pt x="13441" y="99837"/>
                </a:lnTo>
                <a:lnTo>
                  <a:pt x="15361" y="99837"/>
                </a:lnTo>
                <a:lnTo>
                  <a:pt x="16322" y="98877"/>
                </a:lnTo>
                <a:lnTo>
                  <a:pt x="16322" y="9791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0" name="object 460"/>
          <p:cNvSpPr/>
          <p:nvPr/>
        </p:nvSpPr>
        <p:spPr>
          <a:xfrm>
            <a:off x="3566525" y="6856171"/>
            <a:ext cx="34564" cy="52791"/>
          </a:xfrm>
          <a:custGeom>
            <a:avLst/>
            <a:gdLst/>
            <a:ahLst/>
            <a:cxnLst/>
            <a:rect l="l" t="t" r="r" b="b"/>
            <a:pathLst>
              <a:path w="34564" h="52791">
                <a:moveTo>
                  <a:pt x="960" y="52791"/>
                </a:moveTo>
                <a:lnTo>
                  <a:pt x="11521" y="52791"/>
                </a:lnTo>
                <a:lnTo>
                  <a:pt x="12481" y="51831"/>
                </a:lnTo>
                <a:lnTo>
                  <a:pt x="13441" y="50871"/>
                </a:lnTo>
                <a:lnTo>
                  <a:pt x="13441" y="49911"/>
                </a:lnTo>
                <a:lnTo>
                  <a:pt x="27843" y="28788"/>
                </a:lnTo>
                <a:lnTo>
                  <a:pt x="28803" y="27828"/>
                </a:lnTo>
                <a:lnTo>
                  <a:pt x="29763" y="25908"/>
                </a:lnTo>
                <a:lnTo>
                  <a:pt x="30723" y="23987"/>
                </a:lnTo>
                <a:lnTo>
                  <a:pt x="31683" y="23027"/>
                </a:lnTo>
                <a:lnTo>
                  <a:pt x="32644" y="21107"/>
                </a:lnTo>
                <a:lnTo>
                  <a:pt x="32644" y="19187"/>
                </a:lnTo>
                <a:lnTo>
                  <a:pt x="33604" y="18242"/>
                </a:lnTo>
                <a:lnTo>
                  <a:pt x="33604" y="12466"/>
                </a:lnTo>
                <a:lnTo>
                  <a:pt x="34564" y="10561"/>
                </a:lnTo>
                <a:lnTo>
                  <a:pt x="34564" y="6705"/>
                </a:lnTo>
                <a:lnTo>
                  <a:pt x="33604" y="5745"/>
                </a:lnTo>
                <a:lnTo>
                  <a:pt x="33604" y="4800"/>
                </a:lnTo>
                <a:lnTo>
                  <a:pt x="32644" y="2865"/>
                </a:lnTo>
                <a:lnTo>
                  <a:pt x="31683" y="1905"/>
                </a:lnTo>
                <a:lnTo>
                  <a:pt x="30723" y="960"/>
                </a:lnTo>
                <a:lnTo>
                  <a:pt x="28803" y="960"/>
                </a:lnTo>
                <a:lnTo>
                  <a:pt x="27843" y="0"/>
                </a:lnTo>
                <a:lnTo>
                  <a:pt x="21122" y="0"/>
                </a:lnTo>
                <a:lnTo>
                  <a:pt x="20162" y="960"/>
                </a:lnTo>
                <a:lnTo>
                  <a:pt x="17282" y="960"/>
                </a:lnTo>
                <a:lnTo>
                  <a:pt x="16322" y="1905"/>
                </a:lnTo>
                <a:lnTo>
                  <a:pt x="16322" y="2865"/>
                </a:lnTo>
                <a:lnTo>
                  <a:pt x="15361" y="3840"/>
                </a:lnTo>
                <a:lnTo>
                  <a:pt x="14401" y="4800"/>
                </a:lnTo>
                <a:lnTo>
                  <a:pt x="14401" y="22082"/>
                </a:lnTo>
                <a:lnTo>
                  <a:pt x="960" y="49911"/>
                </a:lnTo>
                <a:lnTo>
                  <a:pt x="0" y="50871"/>
                </a:lnTo>
                <a:lnTo>
                  <a:pt x="0" y="51831"/>
                </a:lnTo>
                <a:lnTo>
                  <a:pt x="960" y="5279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1" name="object 461"/>
          <p:cNvSpPr/>
          <p:nvPr/>
        </p:nvSpPr>
        <p:spPr>
          <a:xfrm>
            <a:off x="3630853" y="6857131"/>
            <a:ext cx="17282" cy="143987"/>
          </a:xfrm>
          <a:custGeom>
            <a:avLst/>
            <a:gdLst/>
            <a:ahLst/>
            <a:cxnLst/>
            <a:rect l="l" t="t" r="r" b="b"/>
            <a:pathLst>
              <a:path w="17282" h="143987">
                <a:moveTo>
                  <a:pt x="944" y="944"/>
                </a:moveTo>
                <a:lnTo>
                  <a:pt x="944" y="1904"/>
                </a:lnTo>
                <a:lnTo>
                  <a:pt x="0" y="1904"/>
                </a:lnTo>
                <a:lnTo>
                  <a:pt x="0" y="142067"/>
                </a:lnTo>
                <a:lnTo>
                  <a:pt x="944" y="142067"/>
                </a:lnTo>
                <a:lnTo>
                  <a:pt x="944" y="143027"/>
                </a:lnTo>
                <a:lnTo>
                  <a:pt x="2880" y="143027"/>
                </a:lnTo>
                <a:lnTo>
                  <a:pt x="3825" y="143987"/>
                </a:lnTo>
                <a:lnTo>
                  <a:pt x="12466" y="143987"/>
                </a:lnTo>
                <a:lnTo>
                  <a:pt x="14386" y="143027"/>
                </a:lnTo>
                <a:lnTo>
                  <a:pt x="16306" y="143027"/>
                </a:lnTo>
                <a:lnTo>
                  <a:pt x="16306" y="142067"/>
                </a:lnTo>
                <a:lnTo>
                  <a:pt x="17282" y="142067"/>
                </a:lnTo>
                <a:lnTo>
                  <a:pt x="17282" y="1904"/>
                </a:lnTo>
                <a:lnTo>
                  <a:pt x="16306" y="1904"/>
                </a:lnTo>
                <a:lnTo>
                  <a:pt x="16306" y="944"/>
                </a:lnTo>
                <a:lnTo>
                  <a:pt x="15346" y="944"/>
                </a:lnTo>
                <a:lnTo>
                  <a:pt x="14386" y="0"/>
                </a:lnTo>
                <a:lnTo>
                  <a:pt x="4785" y="0"/>
                </a:lnTo>
                <a:lnTo>
                  <a:pt x="3825" y="944"/>
                </a:lnTo>
                <a:lnTo>
                  <a:pt x="944" y="9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2" name="object 462"/>
          <p:cNvSpPr/>
          <p:nvPr/>
        </p:nvSpPr>
        <p:spPr>
          <a:xfrm>
            <a:off x="3751798" y="6979996"/>
            <a:ext cx="17282" cy="22082"/>
          </a:xfrm>
          <a:custGeom>
            <a:avLst/>
            <a:gdLst/>
            <a:ahLst/>
            <a:cxnLst/>
            <a:rect l="l" t="t" r="r" b="b"/>
            <a:pathLst>
              <a:path w="17282" h="22082">
                <a:moveTo>
                  <a:pt x="12481" y="7680"/>
                </a:moveTo>
                <a:lnTo>
                  <a:pt x="8641" y="5760"/>
                </a:lnTo>
                <a:lnTo>
                  <a:pt x="3840" y="2880"/>
                </a:lnTo>
                <a:lnTo>
                  <a:pt x="0" y="0"/>
                </a:lnTo>
                <a:lnTo>
                  <a:pt x="2880" y="18242"/>
                </a:lnTo>
                <a:lnTo>
                  <a:pt x="4800" y="19202"/>
                </a:lnTo>
                <a:lnTo>
                  <a:pt x="6720" y="20162"/>
                </a:lnTo>
                <a:lnTo>
                  <a:pt x="9601" y="21122"/>
                </a:lnTo>
                <a:lnTo>
                  <a:pt x="11521" y="21122"/>
                </a:lnTo>
                <a:lnTo>
                  <a:pt x="13441" y="22082"/>
                </a:lnTo>
                <a:lnTo>
                  <a:pt x="17282" y="7680"/>
                </a:lnTo>
                <a:lnTo>
                  <a:pt x="12481" y="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3" name="object 463"/>
          <p:cNvSpPr/>
          <p:nvPr/>
        </p:nvSpPr>
        <p:spPr>
          <a:xfrm>
            <a:off x="3725875" y="6900321"/>
            <a:ext cx="85450" cy="137281"/>
          </a:xfrm>
          <a:custGeom>
            <a:avLst/>
            <a:gdLst/>
            <a:ahLst/>
            <a:cxnLst/>
            <a:rect l="l" t="t" r="r" b="b"/>
            <a:pathLst>
              <a:path w="85450" h="137281">
                <a:moveTo>
                  <a:pt x="2895" y="1920"/>
                </a:moveTo>
                <a:lnTo>
                  <a:pt x="1935" y="1920"/>
                </a:lnTo>
                <a:lnTo>
                  <a:pt x="1935" y="2880"/>
                </a:lnTo>
                <a:lnTo>
                  <a:pt x="0" y="2880"/>
                </a:lnTo>
                <a:lnTo>
                  <a:pt x="0" y="135361"/>
                </a:lnTo>
                <a:lnTo>
                  <a:pt x="975" y="136321"/>
                </a:lnTo>
                <a:lnTo>
                  <a:pt x="1935" y="136321"/>
                </a:lnTo>
                <a:lnTo>
                  <a:pt x="1935" y="137281"/>
                </a:lnTo>
                <a:lnTo>
                  <a:pt x="14401" y="137281"/>
                </a:lnTo>
                <a:lnTo>
                  <a:pt x="15361" y="136321"/>
                </a:lnTo>
                <a:lnTo>
                  <a:pt x="16337" y="136321"/>
                </a:lnTo>
                <a:lnTo>
                  <a:pt x="16337" y="135361"/>
                </a:lnTo>
                <a:lnTo>
                  <a:pt x="17282" y="135361"/>
                </a:lnTo>
                <a:lnTo>
                  <a:pt x="17282" y="88315"/>
                </a:lnTo>
                <a:lnTo>
                  <a:pt x="19202" y="90236"/>
                </a:lnTo>
                <a:lnTo>
                  <a:pt x="22082" y="92156"/>
                </a:lnTo>
                <a:lnTo>
                  <a:pt x="24002" y="94076"/>
                </a:lnTo>
                <a:lnTo>
                  <a:pt x="25923" y="95996"/>
                </a:lnTo>
                <a:lnTo>
                  <a:pt x="28803" y="97917"/>
                </a:lnTo>
                <a:lnTo>
                  <a:pt x="25923" y="79674"/>
                </a:lnTo>
                <a:lnTo>
                  <a:pt x="21122" y="75849"/>
                </a:lnTo>
                <a:lnTo>
                  <a:pt x="17282" y="70073"/>
                </a:lnTo>
                <a:lnTo>
                  <a:pt x="17282" y="32644"/>
                </a:lnTo>
                <a:lnTo>
                  <a:pt x="19202" y="29763"/>
                </a:lnTo>
                <a:lnTo>
                  <a:pt x="22082" y="26883"/>
                </a:lnTo>
                <a:lnTo>
                  <a:pt x="24963" y="24963"/>
                </a:lnTo>
                <a:lnTo>
                  <a:pt x="26883" y="22082"/>
                </a:lnTo>
                <a:lnTo>
                  <a:pt x="29763" y="20162"/>
                </a:lnTo>
                <a:lnTo>
                  <a:pt x="31683" y="19202"/>
                </a:lnTo>
                <a:lnTo>
                  <a:pt x="33604" y="17282"/>
                </a:lnTo>
                <a:lnTo>
                  <a:pt x="35524" y="16322"/>
                </a:lnTo>
                <a:lnTo>
                  <a:pt x="38404" y="16322"/>
                </a:lnTo>
                <a:lnTo>
                  <a:pt x="40325" y="15361"/>
                </a:lnTo>
                <a:lnTo>
                  <a:pt x="48966" y="15361"/>
                </a:lnTo>
                <a:lnTo>
                  <a:pt x="52806" y="16322"/>
                </a:lnTo>
                <a:lnTo>
                  <a:pt x="55686" y="18242"/>
                </a:lnTo>
                <a:lnTo>
                  <a:pt x="58567" y="20162"/>
                </a:lnTo>
                <a:lnTo>
                  <a:pt x="60487" y="23042"/>
                </a:lnTo>
                <a:lnTo>
                  <a:pt x="62407" y="25923"/>
                </a:lnTo>
                <a:lnTo>
                  <a:pt x="64328" y="29763"/>
                </a:lnTo>
                <a:lnTo>
                  <a:pt x="65288" y="33604"/>
                </a:lnTo>
                <a:lnTo>
                  <a:pt x="66248" y="38404"/>
                </a:lnTo>
                <a:lnTo>
                  <a:pt x="67208" y="42245"/>
                </a:lnTo>
                <a:lnTo>
                  <a:pt x="67208" y="60472"/>
                </a:lnTo>
                <a:lnTo>
                  <a:pt x="66248" y="64328"/>
                </a:lnTo>
                <a:lnTo>
                  <a:pt x="65288" y="69113"/>
                </a:lnTo>
                <a:lnTo>
                  <a:pt x="63367" y="72953"/>
                </a:lnTo>
                <a:lnTo>
                  <a:pt x="61447" y="75849"/>
                </a:lnTo>
                <a:lnTo>
                  <a:pt x="59527" y="79674"/>
                </a:lnTo>
                <a:lnTo>
                  <a:pt x="57607" y="82555"/>
                </a:lnTo>
                <a:lnTo>
                  <a:pt x="54726" y="84475"/>
                </a:lnTo>
                <a:lnTo>
                  <a:pt x="50886" y="86395"/>
                </a:lnTo>
                <a:lnTo>
                  <a:pt x="48005" y="87355"/>
                </a:lnTo>
                <a:lnTo>
                  <a:pt x="43205" y="87355"/>
                </a:lnTo>
                <a:lnTo>
                  <a:pt x="39364" y="101757"/>
                </a:lnTo>
                <a:lnTo>
                  <a:pt x="51846" y="101757"/>
                </a:lnTo>
                <a:lnTo>
                  <a:pt x="57607" y="100797"/>
                </a:lnTo>
                <a:lnTo>
                  <a:pt x="62407" y="97917"/>
                </a:lnTo>
                <a:lnTo>
                  <a:pt x="67208" y="95996"/>
                </a:lnTo>
                <a:lnTo>
                  <a:pt x="71048" y="92156"/>
                </a:lnTo>
                <a:lnTo>
                  <a:pt x="74889" y="88315"/>
                </a:lnTo>
                <a:lnTo>
                  <a:pt x="78729" y="83515"/>
                </a:lnTo>
                <a:lnTo>
                  <a:pt x="80650" y="77754"/>
                </a:lnTo>
                <a:lnTo>
                  <a:pt x="82570" y="72008"/>
                </a:lnTo>
                <a:lnTo>
                  <a:pt x="84490" y="65288"/>
                </a:lnTo>
                <a:lnTo>
                  <a:pt x="85450" y="57607"/>
                </a:lnTo>
                <a:lnTo>
                  <a:pt x="85450" y="43205"/>
                </a:lnTo>
                <a:lnTo>
                  <a:pt x="84490" y="36484"/>
                </a:lnTo>
                <a:lnTo>
                  <a:pt x="83530" y="30723"/>
                </a:lnTo>
                <a:lnTo>
                  <a:pt x="81610" y="24963"/>
                </a:lnTo>
                <a:lnTo>
                  <a:pt x="79689" y="19202"/>
                </a:lnTo>
                <a:lnTo>
                  <a:pt x="76809" y="15361"/>
                </a:lnTo>
                <a:lnTo>
                  <a:pt x="73929" y="10561"/>
                </a:lnTo>
                <a:lnTo>
                  <a:pt x="70088" y="6720"/>
                </a:lnTo>
                <a:lnTo>
                  <a:pt x="65288" y="3840"/>
                </a:lnTo>
                <a:lnTo>
                  <a:pt x="60487" y="1920"/>
                </a:lnTo>
                <a:lnTo>
                  <a:pt x="54726" y="0"/>
                </a:lnTo>
                <a:lnTo>
                  <a:pt x="45125" y="0"/>
                </a:lnTo>
                <a:lnTo>
                  <a:pt x="42245" y="960"/>
                </a:lnTo>
                <a:lnTo>
                  <a:pt x="39364" y="1920"/>
                </a:lnTo>
                <a:lnTo>
                  <a:pt x="36484" y="1920"/>
                </a:lnTo>
                <a:lnTo>
                  <a:pt x="33604" y="2880"/>
                </a:lnTo>
                <a:lnTo>
                  <a:pt x="30723" y="4800"/>
                </a:lnTo>
                <a:lnTo>
                  <a:pt x="27843" y="5760"/>
                </a:lnTo>
                <a:lnTo>
                  <a:pt x="25923" y="7680"/>
                </a:lnTo>
                <a:lnTo>
                  <a:pt x="23042" y="9601"/>
                </a:lnTo>
                <a:lnTo>
                  <a:pt x="20177" y="12481"/>
                </a:lnTo>
                <a:lnTo>
                  <a:pt x="17282" y="14401"/>
                </a:lnTo>
                <a:lnTo>
                  <a:pt x="15361" y="17282"/>
                </a:lnTo>
                <a:lnTo>
                  <a:pt x="15361" y="4800"/>
                </a:lnTo>
                <a:lnTo>
                  <a:pt x="14401" y="3840"/>
                </a:lnTo>
                <a:lnTo>
                  <a:pt x="14401" y="2880"/>
                </a:lnTo>
                <a:lnTo>
                  <a:pt x="13456" y="2880"/>
                </a:lnTo>
                <a:lnTo>
                  <a:pt x="12496" y="1920"/>
                </a:lnTo>
                <a:lnTo>
                  <a:pt x="2895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4" name="object 464"/>
          <p:cNvSpPr/>
          <p:nvPr/>
        </p:nvSpPr>
        <p:spPr>
          <a:xfrm>
            <a:off x="3836289" y="6900321"/>
            <a:ext cx="54711" cy="100797"/>
          </a:xfrm>
          <a:custGeom>
            <a:avLst/>
            <a:gdLst/>
            <a:ahLst/>
            <a:cxnLst/>
            <a:rect l="l" t="t" r="r" b="b"/>
            <a:pathLst>
              <a:path w="54711" h="100797">
                <a:moveTo>
                  <a:pt x="54711" y="9601"/>
                </a:moveTo>
                <a:lnTo>
                  <a:pt x="53751" y="8641"/>
                </a:lnTo>
                <a:lnTo>
                  <a:pt x="53751" y="3840"/>
                </a:lnTo>
                <a:lnTo>
                  <a:pt x="52791" y="2880"/>
                </a:lnTo>
                <a:lnTo>
                  <a:pt x="51831" y="1920"/>
                </a:lnTo>
                <a:lnTo>
                  <a:pt x="49911" y="1920"/>
                </a:lnTo>
                <a:lnTo>
                  <a:pt x="48950" y="960"/>
                </a:lnTo>
                <a:lnTo>
                  <a:pt x="44150" y="960"/>
                </a:lnTo>
                <a:lnTo>
                  <a:pt x="42230" y="0"/>
                </a:lnTo>
                <a:lnTo>
                  <a:pt x="38389" y="0"/>
                </a:lnTo>
                <a:lnTo>
                  <a:pt x="36469" y="960"/>
                </a:lnTo>
                <a:lnTo>
                  <a:pt x="34549" y="960"/>
                </a:lnTo>
                <a:lnTo>
                  <a:pt x="32628" y="1920"/>
                </a:lnTo>
                <a:lnTo>
                  <a:pt x="30708" y="2880"/>
                </a:lnTo>
                <a:lnTo>
                  <a:pt x="28788" y="3840"/>
                </a:lnTo>
                <a:lnTo>
                  <a:pt x="26868" y="5760"/>
                </a:lnTo>
                <a:lnTo>
                  <a:pt x="24947" y="6720"/>
                </a:lnTo>
                <a:lnTo>
                  <a:pt x="22067" y="9601"/>
                </a:lnTo>
                <a:lnTo>
                  <a:pt x="20147" y="11521"/>
                </a:lnTo>
                <a:lnTo>
                  <a:pt x="18227" y="14401"/>
                </a:lnTo>
                <a:lnTo>
                  <a:pt x="15346" y="18242"/>
                </a:lnTo>
                <a:lnTo>
                  <a:pt x="15346" y="3840"/>
                </a:lnTo>
                <a:lnTo>
                  <a:pt x="14386" y="2880"/>
                </a:lnTo>
                <a:lnTo>
                  <a:pt x="13426" y="2880"/>
                </a:lnTo>
                <a:lnTo>
                  <a:pt x="13426" y="1920"/>
                </a:lnTo>
                <a:lnTo>
                  <a:pt x="1904" y="1920"/>
                </a:lnTo>
                <a:lnTo>
                  <a:pt x="1904" y="2880"/>
                </a:lnTo>
                <a:lnTo>
                  <a:pt x="960" y="2880"/>
                </a:lnTo>
                <a:lnTo>
                  <a:pt x="0" y="3840"/>
                </a:lnTo>
                <a:lnTo>
                  <a:pt x="0" y="98877"/>
                </a:lnTo>
                <a:lnTo>
                  <a:pt x="960" y="98877"/>
                </a:lnTo>
                <a:lnTo>
                  <a:pt x="960" y="99837"/>
                </a:lnTo>
                <a:lnTo>
                  <a:pt x="2865" y="99837"/>
                </a:lnTo>
                <a:lnTo>
                  <a:pt x="3840" y="100797"/>
                </a:lnTo>
                <a:lnTo>
                  <a:pt x="12466" y="100797"/>
                </a:lnTo>
                <a:lnTo>
                  <a:pt x="13426" y="99837"/>
                </a:lnTo>
                <a:lnTo>
                  <a:pt x="16306" y="99837"/>
                </a:lnTo>
                <a:lnTo>
                  <a:pt x="16306" y="98877"/>
                </a:lnTo>
                <a:lnTo>
                  <a:pt x="17266" y="98877"/>
                </a:lnTo>
                <a:lnTo>
                  <a:pt x="17266" y="36484"/>
                </a:lnTo>
                <a:lnTo>
                  <a:pt x="19187" y="32644"/>
                </a:lnTo>
                <a:lnTo>
                  <a:pt x="22067" y="29763"/>
                </a:lnTo>
                <a:lnTo>
                  <a:pt x="23987" y="26883"/>
                </a:lnTo>
                <a:lnTo>
                  <a:pt x="25908" y="24002"/>
                </a:lnTo>
                <a:lnTo>
                  <a:pt x="27828" y="22082"/>
                </a:lnTo>
                <a:lnTo>
                  <a:pt x="29748" y="21122"/>
                </a:lnTo>
                <a:lnTo>
                  <a:pt x="30708" y="19202"/>
                </a:lnTo>
                <a:lnTo>
                  <a:pt x="32628" y="18242"/>
                </a:lnTo>
                <a:lnTo>
                  <a:pt x="34549" y="17282"/>
                </a:lnTo>
                <a:lnTo>
                  <a:pt x="36469" y="16322"/>
                </a:lnTo>
                <a:lnTo>
                  <a:pt x="42230" y="16322"/>
                </a:lnTo>
                <a:lnTo>
                  <a:pt x="43190" y="17282"/>
                </a:lnTo>
                <a:lnTo>
                  <a:pt x="47030" y="17282"/>
                </a:lnTo>
                <a:lnTo>
                  <a:pt x="47990" y="18242"/>
                </a:lnTo>
                <a:lnTo>
                  <a:pt x="49911" y="18242"/>
                </a:lnTo>
                <a:lnTo>
                  <a:pt x="50871" y="19202"/>
                </a:lnTo>
                <a:lnTo>
                  <a:pt x="52791" y="19202"/>
                </a:lnTo>
                <a:lnTo>
                  <a:pt x="52791" y="18242"/>
                </a:lnTo>
                <a:lnTo>
                  <a:pt x="53751" y="18242"/>
                </a:lnTo>
                <a:lnTo>
                  <a:pt x="53751" y="14401"/>
                </a:lnTo>
                <a:lnTo>
                  <a:pt x="54711" y="13441"/>
                </a:lnTo>
                <a:lnTo>
                  <a:pt x="54711" y="96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5" name="object 465"/>
          <p:cNvSpPr/>
          <p:nvPr/>
        </p:nvSpPr>
        <p:spPr>
          <a:xfrm>
            <a:off x="3899641" y="6900321"/>
            <a:ext cx="93116" cy="101757"/>
          </a:xfrm>
          <a:custGeom>
            <a:avLst/>
            <a:gdLst/>
            <a:ahLst/>
            <a:cxnLst/>
            <a:rect l="l" t="t" r="r" b="b"/>
            <a:pathLst>
              <a:path w="93116" h="101757">
                <a:moveTo>
                  <a:pt x="32628" y="84475"/>
                </a:moveTo>
                <a:lnTo>
                  <a:pt x="28788" y="82555"/>
                </a:lnTo>
                <a:lnTo>
                  <a:pt x="25908" y="80634"/>
                </a:lnTo>
                <a:lnTo>
                  <a:pt x="24002" y="76794"/>
                </a:lnTo>
                <a:lnTo>
                  <a:pt x="25908" y="98877"/>
                </a:lnTo>
                <a:lnTo>
                  <a:pt x="31683" y="100797"/>
                </a:lnTo>
                <a:lnTo>
                  <a:pt x="38404" y="101757"/>
                </a:lnTo>
                <a:lnTo>
                  <a:pt x="53751" y="101757"/>
                </a:lnTo>
                <a:lnTo>
                  <a:pt x="60472" y="100797"/>
                </a:lnTo>
                <a:lnTo>
                  <a:pt x="66233" y="97917"/>
                </a:lnTo>
                <a:lnTo>
                  <a:pt x="71993" y="95036"/>
                </a:lnTo>
                <a:lnTo>
                  <a:pt x="76794" y="92156"/>
                </a:lnTo>
                <a:lnTo>
                  <a:pt x="80634" y="87355"/>
                </a:lnTo>
                <a:lnTo>
                  <a:pt x="85435" y="82555"/>
                </a:lnTo>
                <a:lnTo>
                  <a:pt x="88315" y="77754"/>
                </a:lnTo>
                <a:lnTo>
                  <a:pt x="90236" y="71033"/>
                </a:lnTo>
                <a:lnTo>
                  <a:pt x="92156" y="64328"/>
                </a:lnTo>
                <a:lnTo>
                  <a:pt x="93116" y="57607"/>
                </a:lnTo>
                <a:lnTo>
                  <a:pt x="93116" y="42245"/>
                </a:lnTo>
                <a:lnTo>
                  <a:pt x="92156" y="35524"/>
                </a:lnTo>
                <a:lnTo>
                  <a:pt x="90236" y="29763"/>
                </a:lnTo>
                <a:lnTo>
                  <a:pt x="88315" y="23042"/>
                </a:lnTo>
                <a:lnTo>
                  <a:pt x="85435" y="18242"/>
                </a:lnTo>
                <a:lnTo>
                  <a:pt x="81594" y="13441"/>
                </a:lnTo>
                <a:lnTo>
                  <a:pt x="77754" y="9601"/>
                </a:lnTo>
                <a:lnTo>
                  <a:pt x="72953" y="5760"/>
                </a:lnTo>
                <a:lnTo>
                  <a:pt x="67193" y="3840"/>
                </a:lnTo>
                <a:lnTo>
                  <a:pt x="61432" y="1920"/>
                </a:lnTo>
                <a:lnTo>
                  <a:pt x="54711" y="0"/>
                </a:lnTo>
                <a:lnTo>
                  <a:pt x="39349" y="0"/>
                </a:lnTo>
                <a:lnTo>
                  <a:pt x="32628" y="1920"/>
                </a:lnTo>
                <a:lnTo>
                  <a:pt x="26883" y="3840"/>
                </a:lnTo>
                <a:lnTo>
                  <a:pt x="21122" y="6720"/>
                </a:lnTo>
                <a:lnTo>
                  <a:pt x="16322" y="10561"/>
                </a:lnTo>
                <a:lnTo>
                  <a:pt x="12481" y="14401"/>
                </a:lnTo>
                <a:lnTo>
                  <a:pt x="7680" y="19202"/>
                </a:lnTo>
                <a:lnTo>
                  <a:pt x="4800" y="24963"/>
                </a:lnTo>
                <a:lnTo>
                  <a:pt x="2880" y="31683"/>
                </a:lnTo>
                <a:lnTo>
                  <a:pt x="960" y="37444"/>
                </a:lnTo>
                <a:lnTo>
                  <a:pt x="0" y="44165"/>
                </a:lnTo>
                <a:lnTo>
                  <a:pt x="0" y="59512"/>
                </a:lnTo>
                <a:lnTo>
                  <a:pt x="960" y="67193"/>
                </a:lnTo>
                <a:lnTo>
                  <a:pt x="2880" y="72953"/>
                </a:lnTo>
                <a:lnTo>
                  <a:pt x="4800" y="78714"/>
                </a:lnTo>
                <a:lnTo>
                  <a:pt x="7680" y="84475"/>
                </a:lnTo>
                <a:lnTo>
                  <a:pt x="11521" y="88315"/>
                </a:lnTo>
                <a:lnTo>
                  <a:pt x="15361" y="93116"/>
                </a:lnTo>
                <a:lnTo>
                  <a:pt x="20162" y="95996"/>
                </a:lnTo>
                <a:lnTo>
                  <a:pt x="18242" y="60472"/>
                </a:lnTo>
                <a:lnTo>
                  <a:pt x="18242" y="45110"/>
                </a:lnTo>
                <a:lnTo>
                  <a:pt x="19202" y="40325"/>
                </a:lnTo>
                <a:lnTo>
                  <a:pt x="20162" y="36484"/>
                </a:lnTo>
                <a:lnTo>
                  <a:pt x="21122" y="31683"/>
                </a:lnTo>
                <a:lnTo>
                  <a:pt x="23042" y="27843"/>
                </a:lnTo>
                <a:lnTo>
                  <a:pt x="24963" y="24963"/>
                </a:lnTo>
                <a:lnTo>
                  <a:pt x="27843" y="21122"/>
                </a:lnTo>
                <a:lnTo>
                  <a:pt x="30723" y="19202"/>
                </a:lnTo>
                <a:lnTo>
                  <a:pt x="33588" y="17282"/>
                </a:lnTo>
                <a:lnTo>
                  <a:pt x="37429" y="15361"/>
                </a:lnTo>
                <a:lnTo>
                  <a:pt x="42245" y="14401"/>
                </a:lnTo>
                <a:lnTo>
                  <a:pt x="51831" y="14401"/>
                </a:lnTo>
                <a:lnTo>
                  <a:pt x="56631" y="15361"/>
                </a:lnTo>
                <a:lnTo>
                  <a:pt x="60472" y="17282"/>
                </a:lnTo>
                <a:lnTo>
                  <a:pt x="64312" y="19202"/>
                </a:lnTo>
                <a:lnTo>
                  <a:pt x="67193" y="22082"/>
                </a:lnTo>
                <a:lnTo>
                  <a:pt x="69113" y="24963"/>
                </a:lnTo>
                <a:lnTo>
                  <a:pt x="71033" y="28803"/>
                </a:lnTo>
                <a:lnTo>
                  <a:pt x="72953" y="32644"/>
                </a:lnTo>
                <a:lnTo>
                  <a:pt x="73913" y="37444"/>
                </a:lnTo>
                <a:lnTo>
                  <a:pt x="74874" y="41285"/>
                </a:lnTo>
                <a:lnTo>
                  <a:pt x="74874" y="61447"/>
                </a:lnTo>
                <a:lnTo>
                  <a:pt x="72953" y="66233"/>
                </a:lnTo>
                <a:lnTo>
                  <a:pt x="71993" y="70073"/>
                </a:lnTo>
                <a:lnTo>
                  <a:pt x="70073" y="73913"/>
                </a:lnTo>
                <a:lnTo>
                  <a:pt x="68153" y="77754"/>
                </a:lnTo>
                <a:lnTo>
                  <a:pt x="66233" y="80634"/>
                </a:lnTo>
                <a:lnTo>
                  <a:pt x="63352" y="83515"/>
                </a:lnTo>
                <a:lnTo>
                  <a:pt x="59512" y="85435"/>
                </a:lnTo>
                <a:lnTo>
                  <a:pt x="55671" y="86395"/>
                </a:lnTo>
                <a:lnTo>
                  <a:pt x="51831" y="87355"/>
                </a:lnTo>
                <a:lnTo>
                  <a:pt x="41269" y="87355"/>
                </a:lnTo>
                <a:lnTo>
                  <a:pt x="36469" y="86395"/>
                </a:lnTo>
                <a:lnTo>
                  <a:pt x="32628" y="844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6" name="object 466"/>
          <p:cNvSpPr/>
          <p:nvPr/>
        </p:nvSpPr>
        <p:spPr>
          <a:xfrm>
            <a:off x="3917883" y="6960793"/>
            <a:ext cx="7665" cy="38404"/>
          </a:xfrm>
          <a:custGeom>
            <a:avLst/>
            <a:gdLst/>
            <a:ahLst/>
            <a:cxnLst/>
            <a:rect l="l" t="t" r="r" b="b"/>
            <a:pathLst>
              <a:path w="7665" h="38404">
                <a:moveTo>
                  <a:pt x="5760" y="16322"/>
                </a:moveTo>
                <a:lnTo>
                  <a:pt x="3825" y="13441"/>
                </a:lnTo>
                <a:lnTo>
                  <a:pt x="1920" y="9601"/>
                </a:lnTo>
                <a:lnTo>
                  <a:pt x="960" y="4815"/>
                </a:lnTo>
                <a:lnTo>
                  <a:pt x="0" y="0"/>
                </a:lnTo>
                <a:lnTo>
                  <a:pt x="1920" y="35524"/>
                </a:lnTo>
                <a:lnTo>
                  <a:pt x="7665" y="38404"/>
                </a:lnTo>
                <a:lnTo>
                  <a:pt x="5760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7" name="object 467"/>
          <p:cNvSpPr/>
          <p:nvPr/>
        </p:nvSpPr>
        <p:spPr>
          <a:xfrm>
            <a:off x="4011960" y="6858076"/>
            <a:ext cx="84475" cy="144002"/>
          </a:xfrm>
          <a:custGeom>
            <a:avLst/>
            <a:gdLst/>
            <a:ahLst/>
            <a:cxnLst/>
            <a:rect l="l" t="t" r="r" b="b"/>
            <a:pathLst>
              <a:path w="84475" h="144002">
                <a:moveTo>
                  <a:pt x="48950" y="128640"/>
                </a:moveTo>
                <a:lnTo>
                  <a:pt x="47030" y="128640"/>
                </a:lnTo>
                <a:lnTo>
                  <a:pt x="45110" y="129600"/>
                </a:lnTo>
                <a:lnTo>
                  <a:pt x="35509" y="129600"/>
                </a:lnTo>
                <a:lnTo>
                  <a:pt x="31668" y="128640"/>
                </a:lnTo>
                <a:lnTo>
                  <a:pt x="30708" y="144002"/>
                </a:lnTo>
                <a:lnTo>
                  <a:pt x="43190" y="144002"/>
                </a:lnTo>
                <a:lnTo>
                  <a:pt x="48950" y="143042"/>
                </a:lnTo>
                <a:lnTo>
                  <a:pt x="54711" y="140162"/>
                </a:lnTo>
                <a:lnTo>
                  <a:pt x="59512" y="137281"/>
                </a:lnTo>
                <a:lnTo>
                  <a:pt x="65272" y="132481"/>
                </a:lnTo>
                <a:lnTo>
                  <a:pt x="70073" y="127680"/>
                </a:lnTo>
                <a:lnTo>
                  <a:pt x="70073" y="141122"/>
                </a:lnTo>
                <a:lnTo>
                  <a:pt x="71033" y="142082"/>
                </a:lnTo>
                <a:lnTo>
                  <a:pt x="71993" y="142082"/>
                </a:lnTo>
                <a:lnTo>
                  <a:pt x="72953" y="143042"/>
                </a:lnTo>
                <a:lnTo>
                  <a:pt x="80634" y="143042"/>
                </a:lnTo>
                <a:lnTo>
                  <a:pt x="81594" y="142082"/>
                </a:lnTo>
                <a:lnTo>
                  <a:pt x="83515" y="142082"/>
                </a:lnTo>
                <a:lnTo>
                  <a:pt x="84475" y="141122"/>
                </a:lnTo>
                <a:lnTo>
                  <a:pt x="84475" y="960"/>
                </a:lnTo>
                <a:lnTo>
                  <a:pt x="83515" y="960"/>
                </a:lnTo>
                <a:lnTo>
                  <a:pt x="82555" y="0"/>
                </a:lnTo>
                <a:lnTo>
                  <a:pt x="69113" y="0"/>
                </a:lnTo>
                <a:lnTo>
                  <a:pt x="69113" y="960"/>
                </a:lnTo>
                <a:lnTo>
                  <a:pt x="68153" y="960"/>
                </a:lnTo>
                <a:lnTo>
                  <a:pt x="68153" y="56647"/>
                </a:lnTo>
                <a:lnTo>
                  <a:pt x="63352" y="51846"/>
                </a:lnTo>
                <a:lnTo>
                  <a:pt x="58552" y="48005"/>
                </a:lnTo>
                <a:lnTo>
                  <a:pt x="54711" y="46085"/>
                </a:lnTo>
                <a:lnTo>
                  <a:pt x="49911" y="44165"/>
                </a:lnTo>
                <a:lnTo>
                  <a:pt x="45110" y="42245"/>
                </a:lnTo>
                <a:lnTo>
                  <a:pt x="32628" y="42245"/>
                </a:lnTo>
                <a:lnTo>
                  <a:pt x="26868" y="44165"/>
                </a:lnTo>
                <a:lnTo>
                  <a:pt x="22067" y="46085"/>
                </a:lnTo>
                <a:lnTo>
                  <a:pt x="17282" y="48966"/>
                </a:lnTo>
                <a:lnTo>
                  <a:pt x="13441" y="51846"/>
                </a:lnTo>
                <a:lnTo>
                  <a:pt x="9601" y="56647"/>
                </a:lnTo>
                <a:lnTo>
                  <a:pt x="6720" y="61447"/>
                </a:lnTo>
                <a:lnTo>
                  <a:pt x="3840" y="67208"/>
                </a:lnTo>
                <a:lnTo>
                  <a:pt x="1920" y="72969"/>
                </a:lnTo>
                <a:lnTo>
                  <a:pt x="0" y="79689"/>
                </a:lnTo>
                <a:lnTo>
                  <a:pt x="0" y="107533"/>
                </a:lnTo>
                <a:lnTo>
                  <a:pt x="1920" y="114254"/>
                </a:lnTo>
                <a:lnTo>
                  <a:pt x="2880" y="119999"/>
                </a:lnTo>
                <a:lnTo>
                  <a:pt x="4800" y="124800"/>
                </a:lnTo>
                <a:lnTo>
                  <a:pt x="7665" y="129600"/>
                </a:lnTo>
                <a:lnTo>
                  <a:pt x="11506" y="134401"/>
                </a:lnTo>
                <a:lnTo>
                  <a:pt x="15346" y="137281"/>
                </a:lnTo>
                <a:lnTo>
                  <a:pt x="20162" y="140162"/>
                </a:lnTo>
                <a:lnTo>
                  <a:pt x="19187" y="110413"/>
                </a:lnTo>
                <a:lnTo>
                  <a:pt x="18227" y="106573"/>
                </a:lnTo>
                <a:lnTo>
                  <a:pt x="17282" y="101757"/>
                </a:lnTo>
                <a:lnTo>
                  <a:pt x="17282" y="84490"/>
                </a:lnTo>
                <a:lnTo>
                  <a:pt x="18227" y="79689"/>
                </a:lnTo>
                <a:lnTo>
                  <a:pt x="19187" y="75849"/>
                </a:lnTo>
                <a:lnTo>
                  <a:pt x="21122" y="72008"/>
                </a:lnTo>
                <a:lnTo>
                  <a:pt x="22067" y="68168"/>
                </a:lnTo>
                <a:lnTo>
                  <a:pt x="24947" y="65288"/>
                </a:lnTo>
                <a:lnTo>
                  <a:pt x="26868" y="62407"/>
                </a:lnTo>
                <a:lnTo>
                  <a:pt x="29748" y="60487"/>
                </a:lnTo>
                <a:lnTo>
                  <a:pt x="32628" y="58567"/>
                </a:lnTo>
                <a:lnTo>
                  <a:pt x="36469" y="57607"/>
                </a:lnTo>
                <a:lnTo>
                  <a:pt x="46070" y="57607"/>
                </a:lnTo>
                <a:lnTo>
                  <a:pt x="49911" y="58567"/>
                </a:lnTo>
                <a:lnTo>
                  <a:pt x="54711" y="61447"/>
                </a:lnTo>
                <a:lnTo>
                  <a:pt x="58552" y="64328"/>
                </a:lnTo>
                <a:lnTo>
                  <a:pt x="63352" y="69128"/>
                </a:lnTo>
                <a:lnTo>
                  <a:pt x="68153" y="74889"/>
                </a:lnTo>
                <a:lnTo>
                  <a:pt x="68153" y="111358"/>
                </a:lnTo>
                <a:lnTo>
                  <a:pt x="65272" y="115199"/>
                </a:lnTo>
                <a:lnTo>
                  <a:pt x="62392" y="118094"/>
                </a:lnTo>
                <a:lnTo>
                  <a:pt x="60472" y="119999"/>
                </a:lnTo>
                <a:lnTo>
                  <a:pt x="57591" y="122880"/>
                </a:lnTo>
                <a:lnTo>
                  <a:pt x="55671" y="123840"/>
                </a:lnTo>
                <a:lnTo>
                  <a:pt x="52791" y="125760"/>
                </a:lnTo>
                <a:lnTo>
                  <a:pt x="50871" y="126720"/>
                </a:lnTo>
                <a:lnTo>
                  <a:pt x="48950" y="1286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8" name="object 468"/>
          <p:cNvSpPr/>
          <p:nvPr/>
        </p:nvSpPr>
        <p:spPr>
          <a:xfrm>
            <a:off x="4031147" y="6968490"/>
            <a:ext cx="12481" cy="33588"/>
          </a:xfrm>
          <a:custGeom>
            <a:avLst/>
            <a:gdLst/>
            <a:ahLst/>
            <a:cxnLst/>
            <a:rect l="l" t="t" r="r" b="b"/>
            <a:pathLst>
              <a:path w="12481" h="33588">
                <a:moveTo>
                  <a:pt x="12481" y="18227"/>
                </a:moveTo>
                <a:lnTo>
                  <a:pt x="9601" y="16306"/>
                </a:lnTo>
                <a:lnTo>
                  <a:pt x="6720" y="14386"/>
                </a:lnTo>
                <a:lnTo>
                  <a:pt x="4815" y="11506"/>
                </a:lnTo>
                <a:lnTo>
                  <a:pt x="2880" y="7680"/>
                </a:lnTo>
                <a:lnTo>
                  <a:pt x="975" y="4785"/>
                </a:lnTo>
                <a:lnTo>
                  <a:pt x="0" y="0"/>
                </a:lnTo>
                <a:lnTo>
                  <a:pt x="975" y="29748"/>
                </a:lnTo>
                <a:lnTo>
                  <a:pt x="5760" y="32628"/>
                </a:lnTo>
                <a:lnTo>
                  <a:pt x="11521" y="33588"/>
                </a:lnTo>
                <a:lnTo>
                  <a:pt x="12481" y="1822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9" name="object 469"/>
          <p:cNvSpPr/>
          <p:nvPr/>
        </p:nvSpPr>
        <p:spPr>
          <a:xfrm>
            <a:off x="4127159" y="6902241"/>
            <a:ext cx="80634" cy="99837"/>
          </a:xfrm>
          <a:custGeom>
            <a:avLst/>
            <a:gdLst/>
            <a:ahLst/>
            <a:cxnLst/>
            <a:rect l="l" t="t" r="r" b="b"/>
            <a:pathLst>
              <a:path w="80634" h="99837">
                <a:moveTo>
                  <a:pt x="73913" y="98877"/>
                </a:moveTo>
                <a:lnTo>
                  <a:pt x="75834" y="98877"/>
                </a:lnTo>
                <a:lnTo>
                  <a:pt x="76794" y="97916"/>
                </a:lnTo>
                <a:lnTo>
                  <a:pt x="78714" y="97916"/>
                </a:lnTo>
                <a:lnTo>
                  <a:pt x="79674" y="96956"/>
                </a:lnTo>
                <a:lnTo>
                  <a:pt x="80634" y="95996"/>
                </a:lnTo>
                <a:lnTo>
                  <a:pt x="80634" y="2880"/>
                </a:lnTo>
                <a:lnTo>
                  <a:pt x="79674" y="1920"/>
                </a:lnTo>
                <a:lnTo>
                  <a:pt x="79674" y="960"/>
                </a:lnTo>
                <a:lnTo>
                  <a:pt x="78714" y="960"/>
                </a:lnTo>
                <a:lnTo>
                  <a:pt x="77754" y="0"/>
                </a:lnTo>
                <a:lnTo>
                  <a:pt x="65272" y="0"/>
                </a:lnTo>
                <a:lnTo>
                  <a:pt x="65272" y="960"/>
                </a:lnTo>
                <a:lnTo>
                  <a:pt x="63352" y="960"/>
                </a:lnTo>
                <a:lnTo>
                  <a:pt x="63352" y="68153"/>
                </a:lnTo>
                <a:lnTo>
                  <a:pt x="58552" y="73929"/>
                </a:lnTo>
                <a:lnTo>
                  <a:pt x="53751" y="77754"/>
                </a:lnTo>
                <a:lnTo>
                  <a:pt x="49911" y="80634"/>
                </a:lnTo>
                <a:lnTo>
                  <a:pt x="45110" y="84475"/>
                </a:lnTo>
                <a:lnTo>
                  <a:pt x="41269" y="85435"/>
                </a:lnTo>
                <a:lnTo>
                  <a:pt x="33588" y="85435"/>
                </a:lnTo>
                <a:lnTo>
                  <a:pt x="30708" y="84475"/>
                </a:lnTo>
                <a:lnTo>
                  <a:pt x="27828" y="83515"/>
                </a:lnTo>
                <a:lnTo>
                  <a:pt x="25907" y="82555"/>
                </a:lnTo>
                <a:lnTo>
                  <a:pt x="23987" y="80634"/>
                </a:lnTo>
                <a:lnTo>
                  <a:pt x="22067" y="78714"/>
                </a:lnTo>
                <a:lnTo>
                  <a:pt x="20147" y="75834"/>
                </a:lnTo>
                <a:lnTo>
                  <a:pt x="19187" y="72953"/>
                </a:lnTo>
                <a:lnTo>
                  <a:pt x="18227" y="70088"/>
                </a:lnTo>
                <a:lnTo>
                  <a:pt x="17266" y="66248"/>
                </a:lnTo>
                <a:lnTo>
                  <a:pt x="17266" y="1920"/>
                </a:lnTo>
                <a:lnTo>
                  <a:pt x="16306" y="960"/>
                </a:lnTo>
                <a:lnTo>
                  <a:pt x="15346" y="960"/>
                </a:lnTo>
                <a:lnTo>
                  <a:pt x="15346" y="0"/>
                </a:lnTo>
                <a:lnTo>
                  <a:pt x="2880" y="0"/>
                </a:lnTo>
                <a:lnTo>
                  <a:pt x="1904" y="960"/>
                </a:lnTo>
                <a:lnTo>
                  <a:pt x="944" y="960"/>
                </a:lnTo>
                <a:lnTo>
                  <a:pt x="944" y="1920"/>
                </a:lnTo>
                <a:lnTo>
                  <a:pt x="0" y="1920"/>
                </a:lnTo>
                <a:lnTo>
                  <a:pt x="0" y="66248"/>
                </a:lnTo>
                <a:lnTo>
                  <a:pt x="944" y="71993"/>
                </a:lnTo>
                <a:lnTo>
                  <a:pt x="1904" y="76794"/>
                </a:lnTo>
                <a:lnTo>
                  <a:pt x="2880" y="80634"/>
                </a:lnTo>
                <a:lnTo>
                  <a:pt x="4785" y="85435"/>
                </a:lnTo>
                <a:lnTo>
                  <a:pt x="7665" y="88315"/>
                </a:lnTo>
                <a:lnTo>
                  <a:pt x="10561" y="92156"/>
                </a:lnTo>
                <a:lnTo>
                  <a:pt x="13426" y="95036"/>
                </a:lnTo>
                <a:lnTo>
                  <a:pt x="18227" y="96956"/>
                </a:lnTo>
                <a:lnTo>
                  <a:pt x="22067" y="98877"/>
                </a:lnTo>
                <a:lnTo>
                  <a:pt x="26868" y="99837"/>
                </a:lnTo>
                <a:lnTo>
                  <a:pt x="38389" y="99837"/>
                </a:lnTo>
                <a:lnTo>
                  <a:pt x="44150" y="98877"/>
                </a:lnTo>
                <a:lnTo>
                  <a:pt x="48950" y="95996"/>
                </a:lnTo>
                <a:lnTo>
                  <a:pt x="54711" y="93116"/>
                </a:lnTo>
                <a:lnTo>
                  <a:pt x="59512" y="89275"/>
                </a:lnTo>
                <a:lnTo>
                  <a:pt x="64312" y="83515"/>
                </a:lnTo>
                <a:lnTo>
                  <a:pt x="64312" y="95996"/>
                </a:lnTo>
                <a:lnTo>
                  <a:pt x="65272" y="96956"/>
                </a:lnTo>
                <a:lnTo>
                  <a:pt x="65272" y="97916"/>
                </a:lnTo>
                <a:lnTo>
                  <a:pt x="67193" y="97916"/>
                </a:lnTo>
                <a:lnTo>
                  <a:pt x="67193" y="98877"/>
                </a:lnTo>
                <a:lnTo>
                  <a:pt x="73913" y="9887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0" name="object 470"/>
          <p:cNvSpPr/>
          <p:nvPr/>
        </p:nvSpPr>
        <p:spPr>
          <a:xfrm>
            <a:off x="4231797" y="6900321"/>
            <a:ext cx="72953" cy="101757"/>
          </a:xfrm>
          <a:custGeom>
            <a:avLst/>
            <a:gdLst/>
            <a:ahLst/>
            <a:cxnLst/>
            <a:rect l="l" t="t" r="r" b="b"/>
            <a:pathLst>
              <a:path w="72953" h="101757">
                <a:moveTo>
                  <a:pt x="72953" y="13441"/>
                </a:moveTo>
                <a:lnTo>
                  <a:pt x="71993" y="13441"/>
                </a:lnTo>
                <a:lnTo>
                  <a:pt x="71993" y="11521"/>
                </a:lnTo>
                <a:lnTo>
                  <a:pt x="71033" y="10561"/>
                </a:lnTo>
                <a:lnTo>
                  <a:pt x="70073" y="9601"/>
                </a:lnTo>
                <a:lnTo>
                  <a:pt x="69113" y="8641"/>
                </a:lnTo>
                <a:lnTo>
                  <a:pt x="68153" y="7680"/>
                </a:lnTo>
                <a:lnTo>
                  <a:pt x="66233" y="6720"/>
                </a:lnTo>
                <a:lnTo>
                  <a:pt x="64312" y="5760"/>
                </a:lnTo>
                <a:lnTo>
                  <a:pt x="62392" y="3840"/>
                </a:lnTo>
                <a:lnTo>
                  <a:pt x="59512" y="3840"/>
                </a:lnTo>
                <a:lnTo>
                  <a:pt x="57591" y="2880"/>
                </a:lnTo>
                <a:lnTo>
                  <a:pt x="54711" y="1920"/>
                </a:lnTo>
                <a:lnTo>
                  <a:pt x="51831" y="960"/>
                </a:lnTo>
                <a:lnTo>
                  <a:pt x="48950" y="960"/>
                </a:lnTo>
                <a:lnTo>
                  <a:pt x="46070" y="0"/>
                </a:lnTo>
                <a:lnTo>
                  <a:pt x="37429" y="0"/>
                </a:lnTo>
                <a:lnTo>
                  <a:pt x="31668" y="1920"/>
                </a:lnTo>
                <a:lnTo>
                  <a:pt x="25907" y="3840"/>
                </a:lnTo>
                <a:lnTo>
                  <a:pt x="21107" y="5760"/>
                </a:lnTo>
                <a:lnTo>
                  <a:pt x="16306" y="8641"/>
                </a:lnTo>
                <a:lnTo>
                  <a:pt x="12466" y="12481"/>
                </a:lnTo>
                <a:lnTo>
                  <a:pt x="8625" y="17282"/>
                </a:lnTo>
                <a:lnTo>
                  <a:pt x="5745" y="22082"/>
                </a:lnTo>
                <a:lnTo>
                  <a:pt x="3840" y="28803"/>
                </a:lnTo>
                <a:lnTo>
                  <a:pt x="944" y="35524"/>
                </a:lnTo>
                <a:lnTo>
                  <a:pt x="0" y="43205"/>
                </a:lnTo>
                <a:lnTo>
                  <a:pt x="0" y="60472"/>
                </a:lnTo>
                <a:lnTo>
                  <a:pt x="944" y="67193"/>
                </a:lnTo>
                <a:lnTo>
                  <a:pt x="2865" y="73913"/>
                </a:lnTo>
                <a:lnTo>
                  <a:pt x="4785" y="79674"/>
                </a:lnTo>
                <a:lnTo>
                  <a:pt x="7665" y="84475"/>
                </a:lnTo>
                <a:lnTo>
                  <a:pt x="10546" y="89275"/>
                </a:lnTo>
                <a:lnTo>
                  <a:pt x="14386" y="93116"/>
                </a:lnTo>
                <a:lnTo>
                  <a:pt x="18227" y="96956"/>
                </a:lnTo>
                <a:lnTo>
                  <a:pt x="23987" y="98877"/>
                </a:lnTo>
                <a:lnTo>
                  <a:pt x="28788" y="100797"/>
                </a:lnTo>
                <a:lnTo>
                  <a:pt x="34549" y="101757"/>
                </a:lnTo>
                <a:lnTo>
                  <a:pt x="47990" y="101757"/>
                </a:lnTo>
                <a:lnTo>
                  <a:pt x="50871" y="100797"/>
                </a:lnTo>
                <a:lnTo>
                  <a:pt x="53751" y="100797"/>
                </a:lnTo>
                <a:lnTo>
                  <a:pt x="56631" y="99837"/>
                </a:lnTo>
                <a:lnTo>
                  <a:pt x="59512" y="98877"/>
                </a:lnTo>
                <a:lnTo>
                  <a:pt x="61432" y="97917"/>
                </a:lnTo>
                <a:lnTo>
                  <a:pt x="64312" y="96956"/>
                </a:lnTo>
                <a:lnTo>
                  <a:pt x="66233" y="95036"/>
                </a:lnTo>
                <a:lnTo>
                  <a:pt x="68153" y="94076"/>
                </a:lnTo>
                <a:lnTo>
                  <a:pt x="70073" y="93116"/>
                </a:lnTo>
                <a:lnTo>
                  <a:pt x="70073" y="92156"/>
                </a:lnTo>
                <a:lnTo>
                  <a:pt x="71033" y="91196"/>
                </a:lnTo>
                <a:lnTo>
                  <a:pt x="71993" y="90236"/>
                </a:lnTo>
                <a:lnTo>
                  <a:pt x="72953" y="89275"/>
                </a:lnTo>
                <a:lnTo>
                  <a:pt x="72953" y="77754"/>
                </a:lnTo>
                <a:lnTo>
                  <a:pt x="71993" y="76794"/>
                </a:lnTo>
                <a:lnTo>
                  <a:pt x="71993" y="75849"/>
                </a:lnTo>
                <a:lnTo>
                  <a:pt x="68153" y="75849"/>
                </a:lnTo>
                <a:lnTo>
                  <a:pt x="67193" y="77754"/>
                </a:lnTo>
                <a:lnTo>
                  <a:pt x="65272" y="78714"/>
                </a:lnTo>
                <a:lnTo>
                  <a:pt x="63352" y="79674"/>
                </a:lnTo>
                <a:lnTo>
                  <a:pt x="61432" y="81594"/>
                </a:lnTo>
                <a:lnTo>
                  <a:pt x="59512" y="82555"/>
                </a:lnTo>
                <a:lnTo>
                  <a:pt x="56631" y="84475"/>
                </a:lnTo>
                <a:lnTo>
                  <a:pt x="53751" y="85435"/>
                </a:lnTo>
                <a:lnTo>
                  <a:pt x="50871" y="86395"/>
                </a:lnTo>
                <a:lnTo>
                  <a:pt x="47990" y="87355"/>
                </a:lnTo>
                <a:lnTo>
                  <a:pt x="39349" y="87355"/>
                </a:lnTo>
                <a:lnTo>
                  <a:pt x="35509" y="86395"/>
                </a:lnTo>
                <a:lnTo>
                  <a:pt x="32628" y="85435"/>
                </a:lnTo>
                <a:lnTo>
                  <a:pt x="29748" y="83515"/>
                </a:lnTo>
                <a:lnTo>
                  <a:pt x="26868" y="81594"/>
                </a:lnTo>
                <a:lnTo>
                  <a:pt x="24947" y="78714"/>
                </a:lnTo>
                <a:lnTo>
                  <a:pt x="22067" y="74874"/>
                </a:lnTo>
                <a:lnTo>
                  <a:pt x="21107" y="72008"/>
                </a:lnTo>
                <a:lnTo>
                  <a:pt x="19187" y="67193"/>
                </a:lnTo>
                <a:lnTo>
                  <a:pt x="18227" y="62392"/>
                </a:lnTo>
                <a:lnTo>
                  <a:pt x="18227" y="51846"/>
                </a:lnTo>
                <a:lnTo>
                  <a:pt x="18292" y="47980"/>
                </a:lnTo>
                <a:lnTo>
                  <a:pt x="19990" y="34329"/>
                </a:lnTo>
                <a:lnTo>
                  <a:pt x="23987" y="24002"/>
                </a:lnTo>
                <a:lnTo>
                  <a:pt x="28788" y="18242"/>
                </a:lnTo>
                <a:lnTo>
                  <a:pt x="35509" y="14401"/>
                </a:lnTo>
                <a:lnTo>
                  <a:pt x="47030" y="14401"/>
                </a:lnTo>
                <a:lnTo>
                  <a:pt x="50871" y="15361"/>
                </a:lnTo>
                <a:lnTo>
                  <a:pt x="53751" y="16322"/>
                </a:lnTo>
                <a:lnTo>
                  <a:pt x="56631" y="17282"/>
                </a:lnTo>
                <a:lnTo>
                  <a:pt x="58552" y="19202"/>
                </a:lnTo>
                <a:lnTo>
                  <a:pt x="61432" y="20162"/>
                </a:lnTo>
                <a:lnTo>
                  <a:pt x="63352" y="22082"/>
                </a:lnTo>
                <a:lnTo>
                  <a:pt x="65272" y="23042"/>
                </a:lnTo>
                <a:lnTo>
                  <a:pt x="66233" y="24002"/>
                </a:lnTo>
                <a:lnTo>
                  <a:pt x="67193" y="24963"/>
                </a:lnTo>
                <a:lnTo>
                  <a:pt x="69113" y="25923"/>
                </a:lnTo>
                <a:lnTo>
                  <a:pt x="71033" y="25923"/>
                </a:lnTo>
                <a:lnTo>
                  <a:pt x="71033" y="24963"/>
                </a:lnTo>
                <a:lnTo>
                  <a:pt x="71993" y="24002"/>
                </a:lnTo>
                <a:lnTo>
                  <a:pt x="72953" y="23042"/>
                </a:lnTo>
                <a:lnTo>
                  <a:pt x="72953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1" name="object 471"/>
          <p:cNvSpPr/>
          <p:nvPr/>
        </p:nvSpPr>
        <p:spPr>
          <a:xfrm>
            <a:off x="4315312" y="6877278"/>
            <a:ext cx="60472" cy="124800"/>
          </a:xfrm>
          <a:custGeom>
            <a:avLst/>
            <a:gdLst/>
            <a:ahLst/>
            <a:cxnLst/>
            <a:rect l="l" t="t" r="r" b="b"/>
            <a:pathLst>
              <a:path w="60472" h="124800">
                <a:moveTo>
                  <a:pt x="60472" y="27843"/>
                </a:moveTo>
                <a:lnTo>
                  <a:pt x="59512" y="27843"/>
                </a:lnTo>
                <a:lnTo>
                  <a:pt x="59512" y="25923"/>
                </a:lnTo>
                <a:lnTo>
                  <a:pt x="57591" y="25923"/>
                </a:lnTo>
                <a:lnTo>
                  <a:pt x="57591" y="24963"/>
                </a:lnTo>
                <a:lnTo>
                  <a:pt x="33588" y="24963"/>
                </a:lnTo>
                <a:lnTo>
                  <a:pt x="33588" y="2880"/>
                </a:lnTo>
                <a:lnTo>
                  <a:pt x="32628" y="2880"/>
                </a:lnTo>
                <a:lnTo>
                  <a:pt x="32628" y="1920"/>
                </a:lnTo>
                <a:lnTo>
                  <a:pt x="31668" y="975"/>
                </a:lnTo>
                <a:lnTo>
                  <a:pt x="30708" y="975"/>
                </a:lnTo>
                <a:lnTo>
                  <a:pt x="29748" y="0"/>
                </a:lnTo>
                <a:lnTo>
                  <a:pt x="20147" y="0"/>
                </a:lnTo>
                <a:lnTo>
                  <a:pt x="19187" y="975"/>
                </a:lnTo>
                <a:lnTo>
                  <a:pt x="17266" y="975"/>
                </a:lnTo>
                <a:lnTo>
                  <a:pt x="16306" y="1920"/>
                </a:lnTo>
                <a:lnTo>
                  <a:pt x="16306" y="24963"/>
                </a:lnTo>
                <a:lnTo>
                  <a:pt x="2880" y="24963"/>
                </a:lnTo>
                <a:lnTo>
                  <a:pt x="1904" y="25923"/>
                </a:lnTo>
                <a:lnTo>
                  <a:pt x="960" y="25923"/>
                </a:lnTo>
                <a:lnTo>
                  <a:pt x="960" y="27843"/>
                </a:lnTo>
                <a:lnTo>
                  <a:pt x="0" y="28803"/>
                </a:lnTo>
                <a:lnTo>
                  <a:pt x="0" y="36484"/>
                </a:lnTo>
                <a:lnTo>
                  <a:pt x="960" y="37444"/>
                </a:lnTo>
                <a:lnTo>
                  <a:pt x="960" y="39364"/>
                </a:lnTo>
                <a:lnTo>
                  <a:pt x="16306" y="39364"/>
                </a:lnTo>
                <a:lnTo>
                  <a:pt x="16306" y="103677"/>
                </a:lnTo>
                <a:lnTo>
                  <a:pt x="17266" y="107518"/>
                </a:lnTo>
                <a:lnTo>
                  <a:pt x="19187" y="111358"/>
                </a:lnTo>
                <a:lnTo>
                  <a:pt x="20147" y="114239"/>
                </a:lnTo>
                <a:lnTo>
                  <a:pt x="22067" y="117119"/>
                </a:lnTo>
                <a:lnTo>
                  <a:pt x="24947" y="119999"/>
                </a:lnTo>
                <a:lnTo>
                  <a:pt x="27828" y="121919"/>
                </a:lnTo>
                <a:lnTo>
                  <a:pt x="30708" y="122880"/>
                </a:lnTo>
                <a:lnTo>
                  <a:pt x="34549" y="123840"/>
                </a:lnTo>
                <a:lnTo>
                  <a:pt x="38389" y="124800"/>
                </a:lnTo>
                <a:lnTo>
                  <a:pt x="47990" y="124800"/>
                </a:lnTo>
                <a:lnTo>
                  <a:pt x="49911" y="123840"/>
                </a:lnTo>
                <a:lnTo>
                  <a:pt x="53751" y="123840"/>
                </a:lnTo>
                <a:lnTo>
                  <a:pt x="55671" y="122880"/>
                </a:lnTo>
                <a:lnTo>
                  <a:pt x="56631" y="122880"/>
                </a:lnTo>
                <a:lnTo>
                  <a:pt x="57591" y="121919"/>
                </a:lnTo>
                <a:lnTo>
                  <a:pt x="58552" y="121919"/>
                </a:lnTo>
                <a:lnTo>
                  <a:pt x="58552" y="120959"/>
                </a:lnTo>
                <a:lnTo>
                  <a:pt x="59512" y="119999"/>
                </a:lnTo>
                <a:lnTo>
                  <a:pt x="60472" y="118079"/>
                </a:lnTo>
                <a:lnTo>
                  <a:pt x="60472" y="109438"/>
                </a:lnTo>
                <a:lnTo>
                  <a:pt x="59512" y="109438"/>
                </a:lnTo>
                <a:lnTo>
                  <a:pt x="59512" y="107518"/>
                </a:lnTo>
                <a:lnTo>
                  <a:pt x="56631" y="107518"/>
                </a:lnTo>
                <a:lnTo>
                  <a:pt x="55671" y="108478"/>
                </a:lnTo>
                <a:lnTo>
                  <a:pt x="53751" y="108478"/>
                </a:lnTo>
                <a:lnTo>
                  <a:pt x="52791" y="109438"/>
                </a:lnTo>
                <a:lnTo>
                  <a:pt x="50871" y="109438"/>
                </a:lnTo>
                <a:lnTo>
                  <a:pt x="48950" y="110398"/>
                </a:lnTo>
                <a:lnTo>
                  <a:pt x="41269" y="110398"/>
                </a:lnTo>
                <a:lnTo>
                  <a:pt x="37429" y="108478"/>
                </a:lnTo>
                <a:lnTo>
                  <a:pt x="36469" y="105597"/>
                </a:lnTo>
                <a:lnTo>
                  <a:pt x="34549" y="101757"/>
                </a:lnTo>
                <a:lnTo>
                  <a:pt x="33588" y="96956"/>
                </a:lnTo>
                <a:lnTo>
                  <a:pt x="33588" y="39364"/>
                </a:lnTo>
                <a:lnTo>
                  <a:pt x="57591" y="39364"/>
                </a:lnTo>
                <a:lnTo>
                  <a:pt x="58552" y="38404"/>
                </a:lnTo>
                <a:lnTo>
                  <a:pt x="59512" y="37444"/>
                </a:lnTo>
                <a:lnTo>
                  <a:pt x="60472" y="36484"/>
                </a:lnTo>
                <a:lnTo>
                  <a:pt x="60472" y="2784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2" name="object 472"/>
          <p:cNvSpPr/>
          <p:nvPr/>
        </p:nvSpPr>
        <p:spPr>
          <a:xfrm>
            <a:off x="4397867" y="6902241"/>
            <a:ext cx="17266" cy="98877"/>
          </a:xfrm>
          <a:custGeom>
            <a:avLst/>
            <a:gdLst/>
            <a:ahLst/>
            <a:cxnLst/>
            <a:rect l="l" t="t" r="r" b="b"/>
            <a:pathLst>
              <a:path w="17266" h="98877">
                <a:moveTo>
                  <a:pt x="14401" y="0"/>
                </a:move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96956"/>
                </a:lnTo>
                <a:lnTo>
                  <a:pt x="960" y="96956"/>
                </a:lnTo>
                <a:lnTo>
                  <a:pt x="960" y="97916"/>
                </a:lnTo>
                <a:lnTo>
                  <a:pt x="2880" y="97916"/>
                </a:lnTo>
                <a:lnTo>
                  <a:pt x="3840" y="98877"/>
                </a:lnTo>
                <a:lnTo>
                  <a:pt x="12481" y="98877"/>
                </a:lnTo>
                <a:lnTo>
                  <a:pt x="14401" y="97916"/>
                </a:lnTo>
                <a:lnTo>
                  <a:pt x="16322" y="97916"/>
                </a:lnTo>
                <a:lnTo>
                  <a:pt x="16322" y="96956"/>
                </a:lnTo>
                <a:lnTo>
                  <a:pt x="17266" y="96956"/>
                </a:lnTo>
                <a:lnTo>
                  <a:pt x="17266" y="1920"/>
                </a:lnTo>
                <a:lnTo>
                  <a:pt x="16322" y="1920"/>
                </a:lnTo>
                <a:lnTo>
                  <a:pt x="16322" y="960"/>
                </a:lnTo>
                <a:lnTo>
                  <a:pt x="15361" y="960"/>
                </a:lnTo>
                <a:lnTo>
                  <a:pt x="14401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3" name="object 473"/>
          <p:cNvSpPr/>
          <p:nvPr/>
        </p:nvSpPr>
        <p:spPr>
          <a:xfrm>
            <a:off x="4395947" y="6863852"/>
            <a:ext cx="21122" cy="20147"/>
          </a:xfrm>
          <a:custGeom>
            <a:avLst/>
            <a:gdLst/>
            <a:ahLst/>
            <a:cxnLst/>
            <a:rect l="l" t="t" r="r" b="b"/>
            <a:pathLst>
              <a:path w="21122" h="20147">
                <a:moveTo>
                  <a:pt x="21122" y="10561"/>
                </a:moveTo>
                <a:lnTo>
                  <a:pt x="21122" y="6720"/>
                </a:lnTo>
                <a:lnTo>
                  <a:pt x="20162" y="3840"/>
                </a:lnTo>
                <a:lnTo>
                  <a:pt x="19187" y="1904"/>
                </a:lnTo>
                <a:lnTo>
                  <a:pt x="17282" y="944"/>
                </a:lnTo>
                <a:lnTo>
                  <a:pt x="14401" y="0"/>
                </a:lnTo>
                <a:lnTo>
                  <a:pt x="6720" y="0"/>
                </a:lnTo>
                <a:lnTo>
                  <a:pt x="3840" y="944"/>
                </a:lnTo>
                <a:lnTo>
                  <a:pt x="1920" y="1904"/>
                </a:lnTo>
                <a:lnTo>
                  <a:pt x="960" y="3840"/>
                </a:lnTo>
                <a:lnTo>
                  <a:pt x="0" y="6720"/>
                </a:lnTo>
                <a:lnTo>
                  <a:pt x="0" y="14401"/>
                </a:lnTo>
                <a:lnTo>
                  <a:pt x="960" y="17266"/>
                </a:lnTo>
                <a:lnTo>
                  <a:pt x="1920" y="18227"/>
                </a:lnTo>
                <a:lnTo>
                  <a:pt x="3840" y="20147"/>
                </a:lnTo>
                <a:lnTo>
                  <a:pt x="17282" y="20147"/>
                </a:lnTo>
                <a:lnTo>
                  <a:pt x="19187" y="18227"/>
                </a:lnTo>
                <a:lnTo>
                  <a:pt x="20162" y="17266"/>
                </a:lnTo>
                <a:lnTo>
                  <a:pt x="21122" y="14401"/>
                </a:lnTo>
                <a:lnTo>
                  <a:pt x="21122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4" name="object 474"/>
          <p:cNvSpPr/>
          <p:nvPr/>
        </p:nvSpPr>
        <p:spPr>
          <a:xfrm>
            <a:off x="4455459" y="6900321"/>
            <a:ext cx="76794" cy="101757"/>
          </a:xfrm>
          <a:custGeom>
            <a:avLst/>
            <a:gdLst/>
            <a:ahLst/>
            <a:cxnLst/>
            <a:rect l="l" t="t" r="r" b="b"/>
            <a:pathLst>
              <a:path w="76794" h="101757">
                <a:moveTo>
                  <a:pt x="16322" y="84475"/>
                </a:moveTo>
                <a:lnTo>
                  <a:pt x="13441" y="82555"/>
                </a:lnTo>
                <a:lnTo>
                  <a:pt x="10561" y="80634"/>
                </a:lnTo>
                <a:lnTo>
                  <a:pt x="7680" y="76794"/>
                </a:lnTo>
                <a:lnTo>
                  <a:pt x="9601" y="98877"/>
                </a:lnTo>
                <a:lnTo>
                  <a:pt x="15361" y="100797"/>
                </a:lnTo>
                <a:lnTo>
                  <a:pt x="22082" y="101757"/>
                </a:lnTo>
                <a:lnTo>
                  <a:pt x="37444" y="101757"/>
                </a:lnTo>
                <a:lnTo>
                  <a:pt x="44165" y="100797"/>
                </a:lnTo>
                <a:lnTo>
                  <a:pt x="49926" y="97917"/>
                </a:lnTo>
                <a:lnTo>
                  <a:pt x="55686" y="95036"/>
                </a:lnTo>
                <a:lnTo>
                  <a:pt x="61432" y="92156"/>
                </a:lnTo>
                <a:lnTo>
                  <a:pt x="65272" y="87355"/>
                </a:lnTo>
                <a:lnTo>
                  <a:pt x="69113" y="82555"/>
                </a:lnTo>
                <a:lnTo>
                  <a:pt x="71993" y="77754"/>
                </a:lnTo>
                <a:lnTo>
                  <a:pt x="73929" y="71033"/>
                </a:lnTo>
                <a:lnTo>
                  <a:pt x="75834" y="64328"/>
                </a:lnTo>
                <a:lnTo>
                  <a:pt x="76794" y="57607"/>
                </a:lnTo>
                <a:lnTo>
                  <a:pt x="76794" y="42245"/>
                </a:lnTo>
                <a:lnTo>
                  <a:pt x="75834" y="35524"/>
                </a:lnTo>
                <a:lnTo>
                  <a:pt x="73929" y="29763"/>
                </a:lnTo>
                <a:lnTo>
                  <a:pt x="71993" y="23042"/>
                </a:lnTo>
                <a:lnTo>
                  <a:pt x="69113" y="18242"/>
                </a:lnTo>
                <a:lnTo>
                  <a:pt x="65272" y="13441"/>
                </a:lnTo>
                <a:lnTo>
                  <a:pt x="61432" y="9601"/>
                </a:lnTo>
                <a:lnTo>
                  <a:pt x="56647" y="5760"/>
                </a:lnTo>
                <a:lnTo>
                  <a:pt x="50871" y="3840"/>
                </a:lnTo>
                <a:lnTo>
                  <a:pt x="46085" y="1920"/>
                </a:lnTo>
                <a:lnTo>
                  <a:pt x="39364" y="0"/>
                </a:lnTo>
                <a:lnTo>
                  <a:pt x="24002" y="0"/>
                </a:lnTo>
                <a:lnTo>
                  <a:pt x="16322" y="1920"/>
                </a:lnTo>
                <a:lnTo>
                  <a:pt x="10561" y="3840"/>
                </a:lnTo>
                <a:lnTo>
                  <a:pt x="4800" y="6720"/>
                </a:lnTo>
                <a:lnTo>
                  <a:pt x="0" y="10561"/>
                </a:lnTo>
                <a:lnTo>
                  <a:pt x="1920" y="45110"/>
                </a:lnTo>
                <a:lnTo>
                  <a:pt x="2880" y="40325"/>
                </a:lnTo>
                <a:lnTo>
                  <a:pt x="3840" y="36484"/>
                </a:lnTo>
                <a:lnTo>
                  <a:pt x="4800" y="31683"/>
                </a:lnTo>
                <a:lnTo>
                  <a:pt x="6720" y="27843"/>
                </a:lnTo>
                <a:lnTo>
                  <a:pt x="8641" y="24963"/>
                </a:lnTo>
                <a:lnTo>
                  <a:pt x="11521" y="21122"/>
                </a:lnTo>
                <a:lnTo>
                  <a:pt x="14401" y="19202"/>
                </a:lnTo>
                <a:lnTo>
                  <a:pt x="18242" y="17282"/>
                </a:lnTo>
                <a:lnTo>
                  <a:pt x="21122" y="15361"/>
                </a:lnTo>
                <a:lnTo>
                  <a:pt x="25923" y="14401"/>
                </a:lnTo>
                <a:lnTo>
                  <a:pt x="36484" y="14401"/>
                </a:lnTo>
                <a:lnTo>
                  <a:pt x="40325" y="15361"/>
                </a:lnTo>
                <a:lnTo>
                  <a:pt x="44165" y="17282"/>
                </a:lnTo>
                <a:lnTo>
                  <a:pt x="48006" y="19202"/>
                </a:lnTo>
                <a:lnTo>
                  <a:pt x="50871" y="22082"/>
                </a:lnTo>
                <a:lnTo>
                  <a:pt x="52806" y="24963"/>
                </a:lnTo>
                <a:lnTo>
                  <a:pt x="54726" y="28803"/>
                </a:lnTo>
                <a:lnTo>
                  <a:pt x="56647" y="32644"/>
                </a:lnTo>
                <a:lnTo>
                  <a:pt x="57591" y="37444"/>
                </a:lnTo>
                <a:lnTo>
                  <a:pt x="58567" y="41285"/>
                </a:lnTo>
                <a:lnTo>
                  <a:pt x="58567" y="61447"/>
                </a:lnTo>
                <a:lnTo>
                  <a:pt x="57591" y="66233"/>
                </a:lnTo>
                <a:lnTo>
                  <a:pt x="56647" y="70073"/>
                </a:lnTo>
                <a:lnTo>
                  <a:pt x="54726" y="73913"/>
                </a:lnTo>
                <a:lnTo>
                  <a:pt x="51846" y="77754"/>
                </a:lnTo>
                <a:lnTo>
                  <a:pt x="49926" y="80634"/>
                </a:lnTo>
                <a:lnTo>
                  <a:pt x="47030" y="83515"/>
                </a:lnTo>
                <a:lnTo>
                  <a:pt x="43205" y="85435"/>
                </a:lnTo>
                <a:lnTo>
                  <a:pt x="39364" y="86395"/>
                </a:lnTo>
                <a:lnTo>
                  <a:pt x="35524" y="87355"/>
                </a:lnTo>
                <a:lnTo>
                  <a:pt x="24963" y="87355"/>
                </a:lnTo>
                <a:lnTo>
                  <a:pt x="20162" y="86395"/>
                </a:lnTo>
                <a:lnTo>
                  <a:pt x="16322" y="844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5" name="object 475"/>
          <p:cNvSpPr/>
          <p:nvPr/>
        </p:nvSpPr>
        <p:spPr>
          <a:xfrm>
            <a:off x="4440097" y="6910882"/>
            <a:ext cx="24963" cy="88315"/>
          </a:xfrm>
          <a:custGeom>
            <a:avLst/>
            <a:gdLst/>
            <a:ahLst/>
            <a:cxnLst/>
            <a:rect l="l" t="t" r="r" b="b"/>
            <a:pathLst>
              <a:path w="24963" h="88315">
                <a:moveTo>
                  <a:pt x="960" y="56631"/>
                </a:moveTo>
                <a:lnTo>
                  <a:pt x="1920" y="62392"/>
                </a:lnTo>
                <a:lnTo>
                  <a:pt x="3840" y="68153"/>
                </a:lnTo>
                <a:lnTo>
                  <a:pt x="6720" y="73914"/>
                </a:lnTo>
                <a:lnTo>
                  <a:pt x="10561" y="77754"/>
                </a:lnTo>
                <a:lnTo>
                  <a:pt x="14401" y="82555"/>
                </a:lnTo>
                <a:lnTo>
                  <a:pt x="19202" y="85435"/>
                </a:lnTo>
                <a:lnTo>
                  <a:pt x="24963" y="88315"/>
                </a:lnTo>
                <a:lnTo>
                  <a:pt x="23042" y="66233"/>
                </a:lnTo>
                <a:lnTo>
                  <a:pt x="21122" y="63352"/>
                </a:lnTo>
                <a:lnTo>
                  <a:pt x="19202" y="59512"/>
                </a:lnTo>
                <a:lnTo>
                  <a:pt x="19202" y="54726"/>
                </a:lnTo>
                <a:lnTo>
                  <a:pt x="18242" y="49911"/>
                </a:lnTo>
                <a:lnTo>
                  <a:pt x="17282" y="45110"/>
                </a:lnTo>
                <a:lnTo>
                  <a:pt x="17282" y="34549"/>
                </a:lnTo>
                <a:lnTo>
                  <a:pt x="15361" y="0"/>
                </a:lnTo>
                <a:lnTo>
                  <a:pt x="11521" y="3840"/>
                </a:lnTo>
                <a:lnTo>
                  <a:pt x="7680" y="8641"/>
                </a:lnTo>
                <a:lnTo>
                  <a:pt x="4800" y="14401"/>
                </a:lnTo>
                <a:lnTo>
                  <a:pt x="2880" y="21122"/>
                </a:lnTo>
                <a:lnTo>
                  <a:pt x="960" y="26883"/>
                </a:lnTo>
                <a:lnTo>
                  <a:pt x="0" y="33604"/>
                </a:lnTo>
                <a:lnTo>
                  <a:pt x="0" y="48950"/>
                </a:lnTo>
                <a:lnTo>
                  <a:pt x="960" y="5663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6" name="object 476"/>
          <p:cNvSpPr/>
          <p:nvPr/>
        </p:nvSpPr>
        <p:spPr>
          <a:xfrm>
            <a:off x="4557217" y="6900321"/>
            <a:ext cx="79674" cy="100797"/>
          </a:xfrm>
          <a:custGeom>
            <a:avLst/>
            <a:gdLst/>
            <a:ahLst/>
            <a:cxnLst/>
            <a:rect l="l" t="t" r="r" b="b"/>
            <a:pathLst>
              <a:path w="79674" h="100797">
                <a:moveTo>
                  <a:pt x="65272" y="99837"/>
                </a:moveTo>
                <a:lnTo>
                  <a:pt x="66248" y="100797"/>
                </a:lnTo>
                <a:lnTo>
                  <a:pt x="75834" y="100797"/>
                </a:lnTo>
                <a:lnTo>
                  <a:pt x="76794" y="99837"/>
                </a:lnTo>
                <a:lnTo>
                  <a:pt x="78714" y="99837"/>
                </a:lnTo>
                <a:lnTo>
                  <a:pt x="78714" y="98877"/>
                </a:lnTo>
                <a:lnTo>
                  <a:pt x="79674" y="98877"/>
                </a:lnTo>
                <a:lnTo>
                  <a:pt x="79674" y="34564"/>
                </a:lnTo>
                <a:lnTo>
                  <a:pt x="78714" y="28803"/>
                </a:lnTo>
                <a:lnTo>
                  <a:pt x="77754" y="24002"/>
                </a:lnTo>
                <a:lnTo>
                  <a:pt x="76794" y="19202"/>
                </a:lnTo>
                <a:lnTo>
                  <a:pt x="74874" y="15361"/>
                </a:lnTo>
                <a:lnTo>
                  <a:pt x="71993" y="11521"/>
                </a:lnTo>
                <a:lnTo>
                  <a:pt x="70088" y="8641"/>
                </a:lnTo>
                <a:lnTo>
                  <a:pt x="66248" y="5760"/>
                </a:lnTo>
                <a:lnTo>
                  <a:pt x="62407" y="3840"/>
                </a:lnTo>
                <a:lnTo>
                  <a:pt x="57591" y="960"/>
                </a:lnTo>
                <a:lnTo>
                  <a:pt x="52806" y="0"/>
                </a:lnTo>
                <a:lnTo>
                  <a:pt x="41285" y="0"/>
                </a:lnTo>
                <a:lnTo>
                  <a:pt x="35524" y="1920"/>
                </a:lnTo>
                <a:lnTo>
                  <a:pt x="30723" y="4800"/>
                </a:lnTo>
                <a:lnTo>
                  <a:pt x="25923" y="6720"/>
                </a:lnTo>
                <a:lnTo>
                  <a:pt x="20162" y="11521"/>
                </a:lnTo>
                <a:lnTo>
                  <a:pt x="15361" y="17282"/>
                </a:lnTo>
                <a:lnTo>
                  <a:pt x="15361" y="3840"/>
                </a:lnTo>
                <a:lnTo>
                  <a:pt x="14401" y="3840"/>
                </a:lnTo>
                <a:lnTo>
                  <a:pt x="14401" y="2880"/>
                </a:lnTo>
                <a:lnTo>
                  <a:pt x="13441" y="2880"/>
                </a:lnTo>
                <a:lnTo>
                  <a:pt x="13441" y="1920"/>
                </a:lnTo>
                <a:lnTo>
                  <a:pt x="1920" y="1920"/>
                </a:lnTo>
                <a:lnTo>
                  <a:pt x="1920" y="2880"/>
                </a:lnTo>
                <a:lnTo>
                  <a:pt x="0" y="2880"/>
                </a:lnTo>
                <a:lnTo>
                  <a:pt x="0" y="98877"/>
                </a:lnTo>
                <a:lnTo>
                  <a:pt x="960" y="98877"/>
                </a:lnTo>
                <a:lnTo>
                  <a:pt x="960" y="99837"/>
                </a:lnTo>
                <a:lnTo>
                  <a:pt x="1920" y="99837"/>
                </a:lnTo>
                <a:lnTo>
                  <a:pt x="2880" y="100797"/>
                </a:lnTo>
                <a:lnTo>
                  <a:pt x="12481" y="100797"/>
                </a:lnTo>
                <a:lnTo>
                  <a:pt x="13441" y="99837"/>
                </a:lnTo>
                <a:lnTo>
                  <a:pt x="15361" y="99837"/>
                </a:lnTo>
                <a:lnTo>
                  <a:pt x="16322" y="98877"/>
                </a:lnTo>
                <a:lnTo>
                  <a:pt x="17282" y="98877"/>
                </a:lnTo>
                <a:lnTo>
                  <a:pt x="17282" y="32644"/>
                </a:lnTo>
                <a:lnTo>
                  <a:pt x="22082" y="26883"/>
                </a:lnTo>
                <a:lnTo>
                  <a:pt x="25923" y="22082"/>
                </a:lnTo>
                <a:lnTo>
                  <a:pt x="30723" y="19202"/>
                </a:lnTo>
                <a:lnTo>
                  <a:pt x="34564" y="16322"/>
                </a:lnTo>
                <a:lnTo>
                  <a:pt x="38404" y="15361"/>
                </a:lnTo>
                <a:lnTo>
                  <a:pt x="48966" y="15361"/>
                </a:lnTo>
                <a:lnTo>
                  <a:pt x="51846" y="17282"/>
                </a:lnTo>
                <a:lnTo>
                  <a:pt x="54726" y="18242"/>
                </a:lnTo>
                <a:lnTo>
                  <a:pt x="56631" y="20162"/>
                </a:lnTo>
                <a:lnTo>
                  <a:pt x="57591" y="22082"/>
                </a:lnTo>
                <a:lnTo>
                  <a:pt x="59527" y="24963"/>
                </a:lnTo>
                <a:lnTo>
                  <a:pt x="60472" y="27843"/>
                </a:lnTo>
                <a:lnTo>
                  <a:pt x="61432" y="30723"/>
                </a:lnTo>
                <a:lnTo>
                  <a:pt x="62407" y="33604"/>
                </a:lnTo>
                <a:lnTo>
                  <a:pt x="62407" y="97917"/>
                </a:lnTo>
                <a:lnTo>
                  <a:pt x="63367" y="98877"/>
                </a:lnTo>
                <a:lnTo>
                  <a:pt x="64312" y="99837"/>
                </a:lnTo>
                <a:lnTo>
                  <a:pt x="65272" y="998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7" name="object 477"/>
          <p:cNvSpPr/>
          <p:nvPr/>
        </p:nvSpPr>
        <p:spPr>
          <a:xfrm>
            <a:off x="4746330" y="6982876"/>
            <a:ext cx="6720" cy="18242"/>
          </a:xfrm>
          <a:custGeom>
            <a:avLst/>
            <a:gdLst/>
            <a:ahLst/>
            <a:cxnLst/>
            <a:rect l="l" t="t" r="r" b="b"/>
            <a:pathLst>
              <a:path w="6720" h="18242">
                <a:moveTo>
                  <a:pt x="0" y="15361"/>
                </a:moveTo>
                <a:lnTo>
                  <a:pt x="1920" y="16322"/>
                </a:lnTo>
                <a:lnTo>
                  <a:pt x="4800" y="17282"/>
                </a:lnTo>
                <a:lnTo>
                  <a:pt x="6720" y="18242"/>
                </a:lnTo>
                <a:lnTo>
                  <a:pt x="5760" y="2880"/>
                </a:lnTo>
                <a:lnTo>
                  <a:pt x="1920" y="0"/>
                </a:lnTo>
                <a:lnTo>
                  <a:pt x="0" y="153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8" name="object 478"/>
          <p:cNvSpPr/>
          <p:nvPr/>
        </p:nvSpPr>
        <p:spPr>
          <a:xfrm>
            <a:off x="4717542" y="6900321"/>
            <a:ext cx="85420" cy="137281"/>
          </a:xfrm>
          <a:custGeom>
            <a:avLst/>
            <a:gdLst/>
            <a:ahLst/>
            <a:cxnLst/>
            <a:rect l="l" t="t" r="r" b="b"/>
            <a:pathLst>
              <a:path w="85420" h="137281">
                <a:moveTo>
                  <a:pt x="40309" y="101757"/>
                </a:moveTo>
                <a:lnTo>
                  <a:pt x="51831" y="101757"/>
                </a:lnTo>
                <a:lnTo>
                  <a:pt x="57591" y="100797"/>
                </a:lnTo>
                <a:lnTo>
                  <a:pt x="62392" y="97917"/>
                </a:lnTo>
                <a:lnTo>
                  <a:pt x="67193" y="95996"/>
                </a:lnTo>
                <a:lnTo>
                  <a:pt x="71993" y="92156"/>
                </a:lnTo>
                <a:lnTo>
                  <a:pt x="74874" y="88315"/>
                </a:lnTo>
                <a:lnTo>
                  <a:pt x="78699" y="83515"/>
                </a:lnTo>
                <a:lnTo>
                  <a:pt x="81594" y="77754"/>
                </a:lnTo>
                <a:lnTo>
                  <a:pt x="82539" y="72008"/>
                </a:lnTo>
                <a:lnTo>
                  <a:pt x="84475" y="65288"/>
                </a:lnTo>
                <a:lnTo>
                  <a:pt x="85420" y="57607"/>
                </a:lnTo>
                <a:lnTo>
                  <a:pt x="85420" y="43205"/>
                </a:lnTo>
                <a:lnTo>
                  <a:pt x="84475" y="36484"/>
                </a:lnTo>
                <a:lnTo>
                  <a:pt x="83515" y="30723"/>
                </a:lnTo>
                <a:lnTo>
                  <a:pt x="81594" y="24963"/>
                </a:lnTo>
                <a:lnTo>
                  <a:pt x="79674" y="19202"/>
                </a:lnTo>
                <a:lnTo>
                  <a:pt x="76794" y="15361"/>
                </a:lnTo>
                <a:lnTo>
                  <a:pt x="73913" y="10561"/>
                </a:lnTo>
                <a:lnTo>
                  <a:pt x="70073" y="6720"/>
                </a:lnTo>
                <a:lnTo>
                  <a:pt x="65272" y="3840"/>
                </a:lnTo>
                <a:lnTo>
                  <a:pt x="60472" y="1920"/>
                </a:lnTo>
                <a:lnTo>
                  <a:pt x="54711" y="0"/>
                </a:lnTo>
                <a:lnTo>
                  <a:pt x="45110" y="0"/>
                </a:lnTo>
                <a:lnTo>
                  <a:pt x="42230" y="960"/>
                </a:lnTo>
                <a:lnTo>
                  <a:pt x="39349" y="1920"/>
                </a:lnTo>
                <a:lnTo>
                  <a:pt x="36469" y="1920"/>
                </a:lnTo>
                <a:lnTo>
                  <a:pt x="33588" y="2880"/>
                </a:lnTo>
                <a:lnTo>
                  <a:pt x="30708" y="4800"/>
                </a:lnTo>
                <a:lnTo>
                  <a:pt x="28788" y="5760"/>
                </a:lnTo>
                <a:lnTo>
                  <a:pt x="25908" y="7680"/>
                </a:lnTo>
                <a:lnTo>
                  <a:pt x="23027" y="9601"/>
                </a:lnTo>
                <a:lnTo>
                  <a:pt x="21107" y="12481"/>
                </a:lnTo>
                <a:lnTo>
                  <a:pt x="18227" y="14401"/>
                </a:lnTo>
                <a:lnTo>
                  <a:pt x="15346" y="17282"/>
                </a:lnTo>
                <a:lnTo>
                  <a:pt x="15346" y="3840"/>
                </a:lnTo>
                <a:lnTo>
                  <a:pt x="14386" y="3840"/>
                </a:lnTo>
                <a:lnTo>
                  <a:pt x="14386" y="2880"/>
                </a:lnTo>
                <a:lnTo>
                  <a:pt x="13426" y="2880"/>
                </a:lnTo>
                <a:lnTo>
                  <a:pt x="12466" y="1920"/>
                </a:lnTo>
                <a:lnTo>
                  <a:pt x="2865" y="1920"/>
                </a:lnTo>
                <a:lnTo>
                  <a:pt x="1905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35361"/>
                </a:lnTo>
                <a:lnTo>
                  <a:pt x="960" y="135361"/>
                </a:lnTo>
                <a:lnTo>
                  <a:pt x="960" y="136321"/>
                </a:lnTo>
                <a:lnTo>
                  <a:pt x="1905" y="136321"/>
                </a:lnTo>
                <a:lnTo>
                  <a:pt x="2865" y="137281"/>
                </a:lnTo>
                <a:lnTo>
                  <a:pt x="15346" y="137281"/>
                </a:lnTo>
                <a:lnTo>
                  <a:pt x="15346" y="136321"/>
                </a:lnTo>
                <a:lnTo>
                  <a:pt x="16306" y="136321"/>
                </a:lnTo>
                <a:lnTo>
                  <a:pt x="17266" y="135361"/>
                </a:lnTo>
                <a:lnTo>
                  <a:pt x="17266" y="88315"/>
                </a:lnTo>
                <a:lnTo>
                  <a:pt x="20147" y="90236"/>
                </a:lnTo>
                <a:lnTo>
                  <a:pt x="22067" y="92156"/>
                </a:lnTo>
                <a:lnTo>
                  <a:pt x="23987" y="94076"/>
                </a:lnTo>
                <a:lnTo>
                  <a:pt x="26868" y="95996"/>
                </a:lnTo>
                <a:lnTo>
                  <a:pt x="28788" y="97917"/>
                </a:lnTo>
                <a:lnTo>
                  <a:pt x="30708" y="82555"/>
                </a:lnTo>
                <a:lnTo>
                  <a:pt x="25908" y="79674"/>
                </a:lnTo>
                <a:lnTo>
                  <a:pt x="22067" y="75849"/>
                </a:lnTo>
                <a:lnTo>
                  <a:pt x="17266" y="70073"/>
                </a:lnTo>
                <a:lnTo>
                  <a:pt x="17266" y="32644"/>
                </a:lnTo>
                <a:lnTo>
                  <a:pt x="20147" y="29763"/>
                </a:lnTo>
                <a:lnTo>
                  <a:pt x="22067" y="26883"/>
                </a:lnTo>
                <a:lnTo>
                  <a:pt x="24947" y="24963"/>
                </a:lnTo>
                <a:lnTo>
                  <a:pt x="27828" y="22082"/>
                </a:lnTo>
                <a:lnTo>
                  <a:pt x="29748" y="20162"/>
                </a:lnTo>
                <a:lnTo>
                  <a:pt x="31668" y="19202"/>
                </a:lnTo>
                <a:lnTo>
                  <a:pt x="33588" y="17282"/>
                </a:lnTo>
                <a:lnTo>
                  <a:pt x="36469" y="16322"/>
                </a:lnTo>
                <a:lnTo>
                  <a:pt x="38389" y="16322"/>
                </a:lnTo>
                <a:lnTo>
                  <a:pt x="40309" y="15361"/>
                </a:lnTo>
                <a:lnTo>
                  <a:pt x="48950" y="15361"/>
                </a:lnTo>
                <a:lnTo>
                  <a:pt x="52791" y="16322"/>
                </a:lnTo>
                <a:lnTo>
                  <a:pt x="55671" y="18242"/>
                </a:lnTo>
                <a:lnTo>
                  <a:pt x="58552" y="20162"/>
                </a:lnTo>
                <a:lnTo>
                  <a:pt x="61432" y="23042"/>
                </a:lnTo>
                <a:lnTo>
                  <a:pt x="62392" y="25923"/>
                </a:lnTo>
                <a:lnTo>
                  <a:pt x="64312" y="29763"/>
                </a:lnTo>
                <a:lnTo>
                  <a:pt x="66233" y="33604"/>
                </a:lnTo>
                <a:lnTo>
                  <a:pt x="66233" y="38404"/>
                </a:lnTo>
                <a:lnTo>
                  <a:pt x="67193" y="42245"/>
                </a:lnTo>
                <a:lnTo>
                  <a:pt x="67193" y="60472"/>
                </a:lnTo>
                <a:lnTo>
                  <a:pt x="66233" y="64328"/>
                </a:lnTo>
                <a:lnTo>
                  <a:pt x="65272" y="69113"/>
                </a:lnTo>
                <a:lnTo>
                  <a:pt x="64312" y="72953"/>
                </a:lnTo>
                <a:lnTo>
                  <a:pt x="62392" y="75849"/>
                </a:lnTo>
                <a:lnTo>
                  <a:pt x="60472" y="79674"/>
                </a:lnTo>
                <a:lnTo>
                  <a:pt x="57591" y="82555"/>
                </a:lnTo>
                <a:lnTo>
                  <a:pt x="54711" y="84475"/>
                </a:lnTo>
                <a:lnTo>
                  <a:pt x="51831" y="86395"/>
                </a:lnTo>
                <a:lnTo>
                  <a:pt x="47990" y="87355"/>
                </a:lnTo>
                <a:lnTo>
                  <a:pt x="39349" y="87355"/>
                </a:lnTo>
                <a:lnTo>
                  <a:pt x="34549" y="85435"/>
                </a:lnTo>
                <a:lnTo>
                  <a:pt x="35509" y="100797"/>
                </a:lnTo>
                <a:lnTo>
                  <a:pt x="37429" y="100797"/>
                </a:lnTo>
                <a:lnTo>
                  <a:pt x="40309" y="10175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9" name="object 479"/>
          <p:cNvSpPr/>
          <p:nvPr/>
        </p:nvSpPr>
        <p:spPr>
          <a:xfrm>
            <a:off x="4822164" y="6900321"/>
            <a:ext cx="75834" cy="101757"/>
          </a:xfrm>
          <a:custGeom>
            <a:avLst/>
            <a:gdLst/>
            <a:ahLst/>
            <a:cxnLst/>
            <a:rect l="l" t="t" r="r" b="b"/>
            <a:pathLst>
              <a:path w="75834" h="101757">
                <a:moveTo>
                  <a:pt x="0" y="73913"/>
                </a:moveTo>
                <a:lnTo>
                  <a:pt x="0" y="78714"/>
                </a:lnTo>
                <a:lnTo>
                  <a:pt x="975" y="82555"/>
                </a:lnTo>
                <a:lnTo>
                  <a:pt x="1920" y="85435"/>
                </a:lnTo>
                <a:lnTo>
                  <a:pt x="3840" y="89275"/>
                </a:lnTo>
                <a:lnTo>
                  <a:pt x="5760" y="92156"/>
                </a:lnTo>
                <a:lnTo>
                  <a:pt x="8641" y="95036"/>
                </a:lnTo>
                <a:lnTo>
                  <a:pt x="11521" y="96956"/>
                </a:lnTo>
                <a:lnTo>
                  <a:pt x="15361" y="98877"/>
                </a:lnTo>
                <a:lnTo>
                  <a:pt x="19202" y="99837"/>
                </a:lnTo>
                <a:lnTo>
                  <a:pt x="17282" y="77754"/>
                </a:lnTo>
                <a:lnTo>
                  <a:pt x="17282" y="70073"/>
                </a:lnTo>
                <a:lnTo>
                  <a:pt x="18242" y="67193"/>
                </a:lnTo>
                <a:lnTo>
                  <a:pt x="19202" y="65288"/>
                </a:lnTo>
                <a:lnTo>
                  <a:pt x="20162" y="63352"/>
                </a:lnTo>
                <a:lnTo>
                  <a:pt x="22082" y="61447"/>
                </a:lnTo>
                <a:lnTo>
                  <a:pt x="24003" y="60472"/>
                </a:lnTo>
                <a:lnTo>
                  <a:pt x="25923" y="58567"/>
                </a:lnTo>
                <a:lnTo>
                  <a:pt x="28803" y="57607"/>
                </a:lnTo>
                <a:lnTo>
                  <a:pt x="32644" y="56631"/>
                </a:lnTo>
                <a:lnTo>
                  <a:pt x="36484" y="55671"/>
                </a:lnTo>
                <a:lnTo>
                  <a:pt x="59527" y="55671"/>
                </a:lnTo>
                <a:lnTo>
                  <a:pt x="59527" y="74874"/>
                </a:lnTo>
                <a:lnTo>
                  <a:pt x="54726" y="79674"/>
                </a:lnTo>
                <a:lnTo>
                  <a:pt x="50886" y="83515"/>
                </a:lnTo>
                <a:lnTo>
                  <a:pt x="47045" y="85435"/>
                </a:lnTo>
                <a:lnTo>
                  <a:pt x="43205" y="87355"/>
                </a:lnTo>
                <a:lnTo>
                  <a:pt x="39364" y="88315"/>
                </a:lnTo>
                <a:lnTo>
                  <a:pt x="28803" y="88315"/>
                </a:lnTo>
                <a:lnTo>
                  <a:pt x="24963" y="87355"/>
                </a:lnTo>
                <a:lnTo>
                  <a:pt x="22082" y="84475"/>
                </a:lnTo>
                <a:lnTo>
                  <a:pt x="23042" y="101757"/>
                </a:lnTo>
                <a:lnTo>
                  <a:pt x="37444" y="101757"/>
                </a:lnTo>
                <a:lnTo>
                  <a:pt x="43205" y="100797"/>
                </a:lnTo>
                <a:lnTo>
                  <a:pt x="48006" y="97917"/>
                </a:lnTo>
                <a:lnTo>
                  <a:pt x="52806" y="95996"/>
                </a:lnTo>
                <a:lnTo>
                  <a:pt x="57607" y="92156"/>
                </a:lnTo>
                <a:lnTo>
                  <a:pt x="61447" y="88315"/>
                </a:lnTo>
                <a:lnTo>
                  <a:pt x="61447" y="98877"/>
                </a:lnTo>
                <a:lnTo>
                  <a:pt x="62407" y="99837"/>
                </a:lnTo>
                <a:lnTo>
                  <a:pt x="63367" y="99837"/>
                </a:lnTo>
                <a:lnTo>
                  <a:pt x="64328" y="100797"/>
                </a:lnTo>
                <a:lnTo>
                  <a:pt x="72969" y="100797"/>
                </a:lnTo>
                <a:lnTo>
                  <a:pt x="73929" y="99837"/>
                </a:lnTo>
                <a:lnTo>
                  <a:pt x="74889" y="99837"/>
                </a:lnTo>
                <a:lnTo>
                  <a:pt x="75834" y="98877"/>
                </a:lnTo>
                <a:lnTo>
                  <a:pt x="75834" y="29763"/>
                </a:lnTo>
                <a:lnTo>
                  <a:pt x="74889" y="24002"/>
                </a:lnTo>
                <a:lnTo>
                  <a:pt x="73929" y="20162"/>
                </a:lnTo>
                <a:lnTo>
                  <a:pt x="72969" y="15361"/>
                </a:lnTo>
                <a:lnTo>
                  <a:pt x="71048" y="12481"/>
                </a:lnTo>
                <a:lnTo>
                  <a:pt x="68168" y="9601"/>
                </a:lnTo>
                <a:lnTo>
                  <a:pt x="65288" y="6720"/>
                </a:lnTo>
                <a:lnTo>
                  <a:pt x="61447" y="3840"/>
                </a:lnTo>
                <a:lnTo>
                  <a:pt x="56647" y="2880"/>
                </a:lnTo>
                <a:lnTo>
                  <a:pt x="51846" y="960"/>
                </a:lnTo>
                <a:lnTo>
                  <a:pt x="46085" y="0"/>
                </a:lnTo>
                <a:lnTo>
                  <a:pt x="35524" y="0"/>
                </a:lnTo>
                <a:lnTo>
                  <a:pt x="32644" y="960"/>
                </a:lnTo>
                <a:lnTo>
                  <a:pt x="28803" y="960"/>
                </a:lnTo>
                <a:lnTo>
                  <a:pt x="24963" y="1920"/>
                </a:lnTo>
                <a:lnTo>
                  <a:pt x="22082" y="2880"/>
                </a:lnTo>
                <a:lnTo>
                  <a:pt x="19202" y="3840"/>
                </a:lnTo>
                <a:lnTo>
                  <a:pt x="16322" y="4800"/>
                </a:lnTo>
                <a:lnTo>
                  <a:pt x="13441" y="5760"/>
                </a:lnTo>
                <a:lnTo>
                  <a:pt x="11521" y="6720"/>
                </a:lnTo>
                <a:lnTo>
                  <a:pt x="9601" y="8641"/>
                </a:lnTo>
                <a:lnTo>
                  <a:pt x="7680" y="9601"/>
                </a:lnTo>
                <a:lnTo>
                  <a:pt x="6720" y="10561"/>
                </a:lnTo>
                <a:lnTo>
                  <a:pt x="5760" y="11521"/>
                </a:lnTo>
                <a:lnTo>
                  <a:pt x="4800" y="12481"/>
                </a:lnTo>
                <a:lnTo>
                  <a:pt x="4800" y="21122"/>
                </a:lnTo>
                <a:lnTo>
                  <a:pt x="5760" y="22082"/>
                </a:lnTo>
                <a:lnTo>
                  <a:pt x="5760" y="23042"/>
                </a:lnTo>
                <a:lnTo>
                  <a:pt x="6720" y="23042"/>
                </a:lnTo>
                <a:lnTo>
                  <a:pt x="6720" y="24002"/>
                </a:lnTo>
                <a:lnTo>
                  <a:pt x="8641" y="24002"/>
                </a:lnTo>
                <a:lnTo>
                  <a:pt x="9601" y="23042"/>
                </a:lnTo>
                <a:lnTo>
                  <a:pt x="11521" y="22082"/>
                </a:lnTo>
                <a:lnTo>
                  <a:pt x="13441" y="21122"/>
                </a:lnTo>
                <a:lnTo>
                  <a:pt x="15361" y="20162"/>
                </a:lnTo>
                <a:lnTo>
                  <a:pt x="18242" y="19202"/>
                </a:lnTo>
                <a:lnTo>
                  <a:pt x="20162" y="17282"/>
                </a:lnTo>
                <a:lnTo>
                  <a:pt x="23042" y="16322"/>
                </a:lnTo>
                <a:lnTo>
                  <a:pt x="26883" y="15361"/>
                </a:lnTo>
                <a:lnTo>
                  <a:pt x="29763" y="14401"/>
                </a:lnTo>
                <a:lnTo>
                  <a:pt x="45125" y="14401"/>
                </a:lnTo>
                <a:lnTo>
                  <a:pt x="48006" y="15361"/>
                </a:lnTo>
                <a:lnTo>
                  <a:pt x="50886" y="16322"/>
                </a:lnTo>
                <a:lnTo>
                  <a:pt x="52806" y="18242"/>
                </a:lnTo>
                <a:lnTo>
                  <a:pt x="54726" y="19202"/>
                </a:lnTo>
                <a:lnTo>
                  <a:pt x="55686" y="21122"/>
                </a:lnTo>
                <a:lnTo>
                  <a:pt x="57607" y="24002"/>
                </a:lnTo>
                <a:lnTo>
                  <a:pt x="57607" y="26883"/>
                </a:lnTo>
                <a:lnTo>
                  <a:pt x="58567" y="28803"/>
                </a:lnTo>
                <a:lnTo>
                  <a:pt x="59527" y="32644"/>
                </a:lnTo>
                <a:lnTo>
                  <a:pt x="59527" y="43205"/>
                </a:lnTo>
                <a:lnTo>
                  <a:pt x="39364" y="43205"/>
                </a:lnTo>
                <a:lnTo>
                  <a:pt x="32644" y="44165"/>
                </a:lnTo>
                <a:lnTo>
                  <a:pt x="26883" y="45110"/>
                </a:lnTo>
                <a:lnTo>
                  <a:pt x="21122" y="46085"/>
                </a:lnTo>
                <a:lnTo>
                  <a:pt x="16322" y="48006"/>
                </a:lnTo>
                <a:lnTo>
                  <a:pt x="12481" y="50886"/>
                </a:lnTo>
                <a:lnTo>
                  <a:pt x="8641" y="52791"/>
                </a:lnTo>
                <a:lnTo>
                  <a:pt x="4800" y="56631"/>
                </a:lnTo>
                <a:lnTo>
                  <a:pt x="2880" y="60472"/>
                </a:lnTo>
                <a:lnTo>
                  <a:pt x="975" y="64328"/>
                </a:lnTo>
                <a:lnTo>
                  <a:pt x="0" y="69113"/>
                </a:lnTo>
                <a:lnTo>
                  <a:pt x="0" y="7391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0" name="object 480"/>
          <p:cNvSpPr/>
          <p:nvPr/>
        </p:nvSpPr>
        <p:spPr>
          <a:xfrm>
            <a:off x="4839446" y="6978075"/>
            <a:ext cx="5760" cy="24002"/>
          </a:xfrm>
          <a:custGeom>
            <a:avLst/>
            <a:gdLst/>
            <a:ahLst/>
            <a:cxnLst/>
            <a:rect l="l" t="t" r="r" b="b"/>
            <a:pathLst>
              <a:path w="5760" h="24002">
                <a:moveTo>
                  <a:pt x="1920" y="3840"/>
                </a:moveTo>
                <a:lnTo>
                  <a:pt x="0" y="0"/>
                </a:lnTo>
                <a:lnTo>
                  <a:pt x="1920" y="22082"/>
                </a:lnTo>
                <a:lnTo>
                  <a:pt x="5760" y="24003"/>
                </a:lnTo>
                <a:lnTo>
                  <a:pt x="4800" y="6720"/>
                </a:lnTo>
                <a:lnTo>
                  <a:pt x="192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1" name="object 481"/>
          <p:cNvSpPr/>
          <p:nvPr/>
        </p:nvSpPr>
        <p:spPr>
          <a:xfrm>
            <a:off x="4915281" y="6877278"/>
            <a:ext cx="60487" cy="124800"/>
          </a:xfrm>
          <a:custGeom>
            <a:avLst/>
            <a:gdLst/>
            <a:ahLst/>
            <a:cxnLst/>
            <a:rect l="l" t="t" r="r" b="b"/>
            <a:pathLst>
              <a:path w="60487" h="124800">
                <a:moveTo>
                  <a:pt x="17282" y="975"/>
                </a:moveTo>
                <a:lnTo>
                  <a:pt x="17282" y="1920"/>
                </a:lnTo>
                <a:lnTo>
                  <a:pt x="16322" y="2880"/>
                </a:lnTo>
                <a:lnTo>
                  <a:pt x="16322" y="24963"/>
                </a:lnTo>
                <a:lnTo>
                  <a:pt x="2880" y="24963"/>
                </a:lnTo>
                <a:lnTo>
                  <a:pt x="2880" y="25923"/>
                </a:lnTo>
                <a:lnTo>
                  <a:pt x="960" y="25923"/>
                </a:lnTo>
                <a:lnTo>
                  <a:pt x="960" y="28803"/>
                </a:lnTo>
                <a:lnTo>
                  <a:pt x="0" y="28803"/>
                </a:lnTo>
                <a:lnTo>
                  <a:pt x="0" y="36484"/>
                </a:lnTo>
                <a:lnTo>
                  <a:pt x="960" y="37444"/>
                </a:lnTo>
                <a:lnTo>
                  <a:pt x="1935" y="39364"/>
                </a:lnTo>
                <a:lnTo>
                  <a:pt x="16322" y="39364"/>
                </a:lnTo>
                <a:lnTo>
                  <a:pt x="16322" y="98892"/>
                </a:lnTo>
                <a:lnTo>
                  <a:pt x="17282" y="103677"/>
                </a:lnTo>
                <a:lnTo>
                  <a:pt x="18242" y="107518"/>
                </a:lnTo>
                <a:lnTo>
                  <a:pt x="19202" y="111358"/>
                </a:lnTo>
                <a:lnTo>
                  <a:pt x="20162" y="114239"/>
                </a:lnTo>
                <a:lnTo>
                  <a:pt x="23042" y="117119"/>
                </a:lnTo>
                <a:lnTo>
                  <a:pt x="24963" y="119999"/>
                </a:lnTo>
                <a:lnTo>
                  <a:pt x="27843" y="121919"/>
                </a:lnTo>
                <a:lnTo>
                  <a:pt x="31683" y="122880"/>
                </a:lnTo>
                <a:lnTo>
                  <a:pt x="34564" y="123840"/>
                </a:lnTo>
                <a:lnTo>
                  <a:pt x="38404" y="124800"/>
                </a:lnTo>
                <a:lnTo>
                  <a:pt x="48006" y="124800"/>
                </a:lnTo>
                <a:lnTo>
                  <a:pt x="49926" y="123840"/>
                </a:lnTo>
                <a:lnTo>
                  <a:pt x="53766" y="123840"/>
                </a:lnTo>
                <a:lnTo>
                  <a:pt x="55686" y="122880"/>
                </a:lnTo>
                <a:lnTo>
                  <a:pt x="56647" y="122880"/>
                </a:lnTo>
                <a:lnTo>
                  <a:pt x="57607" y="121919"/>
                </a:lnTo>
                <a:lnTo>
                  <a:pt x="58567" y="121919"/>
                </a:lnTo>
                <a:lnTo>
                  <a:pt x="58567" y="120959"/>
                </a:lnTo>
                <a:lnTo>
                  <a:pt x="59527" y="119999"/>
                </a:lnTo>
                <a:lnTo>
                  <a:pt x="60487" y="119999"/>
                </a:lnTo>
                <a:lnTo>
                  <a:pt x="60487" y="109438"/>
                </a:lnTo>
                <a:lnTo>
                  <a:pt x="59527" y="108478"/>
                </a:lnTo>
                <a:lnTo>
                  <a:pt x="59527" y="107518"/>
                </a:lnTo>
                <a:lnTo>
                  <a:pt x="56647" y="107518"/>
                </a:lnTo>
                <a:lnTo>
                  <a:pt x="55686" y="108478"/>
                </a:lnTo>
                <a:lnTo>
                  <a:pt x="53766" y="108478"/>
                </a:lnTo>
                <a:lnTo>
                  <a:pt x="52806" y="109438"/>
                </a:lnTo>
                <a:lnTo>
                  <a:pt x="50886" y="109438"/>
                </a:lnTo>
                <a:lnTo>
                  <a:pt x="49926" y="110398"/>
                </a:lnTo>
                <a:lnTo>
                  <a:pt x="41285" y="110398"/>
                </a:lnTo>
                <a:lnTo>
                  <a:pt x="38404" y="108478"/>
                </a:lnTo>
                <a:lnTo>
                  <a:pt x="36484" y="105597"/>
                </a:lnTo>
                <a:lnTo>
                  <a:pt x="34564" y="101757"/>
                </a:lnTo>
                <a:lnTo>
                  <a:pt x="33604" y="96956"/>
                </a:lnTo>
                <a:lnTo>
                  <a:pt x="33604" y="39364"/>
                </a:lnTo>
                <a:lnTo>
                  <a:pt x="58567" y="39364"/>
                </a:lnTo>
                <a:lnTo>
                  <a:pt x="59527" y="38404"/>
                </a:lnTo>
                <a:lnTo>
                  <a:pt x="59527" y="37444"/>
                </a:lnTo>
                <a:lnTo>
                  <a:pt x="60487" y="36484"/>
                </a:lnTo>
                <a:lnTo>
                  <a:pt x="60487" y="27843"/>
                </a:lnTo>
                <a:lnTo>
                  <a:pt x="59527" y="26883"/>
                </a:lnTo>
                <a:lnTo>
                  <a:pt x="59527" y="25923"/>
                </a:lnTo>
                <a:lnTo>
                  <a:pt x="58567" y="25923"/>
                </a:lnTo>
                <a:lnTo>
                  <a:pt x="57607" y="24963"/>
                </a:lnTo>
                <a:lnTo>
                  <a:pt x="33604" y="24963"/>
                </a:lnTo>
                <a:lnTo>
                  <a:pt x="33604" y="2880"/>
                </a:lnTo>
                <a:lnTo>
                  <a:pt x="32644" y="1920"/>
                </a:lnTo>
                <a:lnTo>
                  <a:pt x="32644" y="975"/>
                </a:lnTo>
                <a:lnTo>
                  <a:pt x="30723" y="975"/>
                </a:lnTo>
                <a:lnTo>
                  <a:pt x="29763" y="0"/>
                </a:lnTo>
                <a:lnTo>
                  <a:pt x="21122" y="0"/>
                </a:lnTo>
                <a:lnTo>
                  <a:pt x="20162" y="975"/>
                </a:lnTo>
                <a:lnTo>
                  <a:pt x="17282" y="9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2" name="object 482"/>
          <p:cNvSpPr/>
          <p:nvPr/>
        </p:nvSpPr>
        <p:spPr>
          <a:xfrm>
            <a:off x="4982489" y="6877278"/>
            <a:ext cx="60472" cy="124800"/>
          </a:xfrm>
          <a:custGeom>
            <a:avLst/>
            <a:gdLst/>
            <a:ahLst/>
            <a:cxnLst/>
            <a:rect l="l" t="t" r="r" b="b"/>
            <a:pathLst>
              <a:path w="60472" h="124800">
                <a:moveTo>
                  <a:pt x="32644" y="975"/>
                </a:moveTo>
                <a:lnTo>
                  <a:pt x="31668" y="975"/>
                </a:lnTo>
                <a:lnTo>
                  <a:pt x="30708" y="0"/>
                </a:lnTo>
                <a:lnTo>
                  <a:pt x="21122" y="0"/>
                </a:lnTo>
                <a:lnTo>
                  <a:pt x="20147" y="975"/>
                </a:lnTo>
                <a:lnTo>
                  <a:pt x="17266" y="975"/>
                </a:lnTo>
                <a:lnTo>
                  <a:pt x="17266" y="1920"/>
                </a:lnTo>
                <a:lnTo>
                  <a:pt x="16306" y="2880"/>
                </a:lnTo>
                <a:lnTo>
                  <a:pt x="16306" y="24963"/>
                </a:lnTo>
                <a:lnTo>
                  <a:pt x="2880" y="24963"/>
                </a:lnTo>
                <a:lnTo>
                  <a:pt x="2880" y="25923"/>
                </a:lnTo>
                <a:lnTo>
                  <a:pt x="960" y="25923"/>
                </a:lnTo>
                <a:lnTo>
                  <a:pt x="960" y="28803"/>
                </a:lnTo>
                <a:lnTo>
                  <a:pt x="0" y="28803"/>
                </a:lnTo>
                <a:lnTo>
                  <a:pt x="0" y="34564"/>
                </a:lnTo>
                <a:lnTo>
                  <a:pt x="960" y="36484"/>
                </a:lnTo>
                <a:lnTo>
                  <a:pt x="960" y="37444"/>
                </a:lnTo>
                <a:lnTo>
                  <a:pt x="1920" y="39364"/>
                </a:lnTo>
                <a:lnTo>
                  <a:pt x="16306" y="39364"/>
                </a:lnTo>
                <a:lnTo>
                  <a:pt x="16306" y="98892"/>
                </a:lnTo>
                <a:lnTo>
                  <a:pt x="17266" y="103677"/>
                </a:lnTo>
                <a:lnTo>
                  <a:pt x="18242" y="107518"/>
                </a:lnTo>
                <a:lnTo>
                  <a:pt x="19202" y="111358"/>
                </a:lnTo>
                <a:lnTo>
                  <a:pt x="21122" y="114239"/>
                </a:lnTo>
                <a:lnTo>
                  <a:pt x="23027" y="117119"/>
                </a:lnTo>
                <a:lnTo>
                  <a:pt x="24963" y="119999"/>
                </a:lnTo>
                <a:lnTo>
                  <a:pt x="27828" y="121919"/>
                </a:lnTo>
                <a:lnTo>
                  <a:pt x="31668" y="122880"/>
                </a:lnTo>
                <a:lnTo>
                  <a:pt x="34549" y="123840"/>
                </a:lnTo>
                <a:lnTo>
                  <a:pt x="39349" y="124800"/>
                </a:lnTo>
                <a:lnTo>
                  <a:pt x="47990" y="124800"/>
                </a:lnTo>
                <a:lnTo>
                  <a:pt x="49910" y="123840"/>
                </a:lnTo>
                <a:lnTo>
                  <a:pt x="54711" y="123840"/>
                </a:lnTo>
                <a:lnTo>
                  <a:pt x="55671" y="122880"/>
                </a:lnTo>
                <a:lnTo>
                  <a:pt x="56631" y="122880"/>
                </a:lnTo>
                <a:lnTo>
                  <a:pt x="57591" y="121919"/>
                </a:lnTo>
                <a:lnTo>
                  <a:pt x="58552" y="121919"/>
                </a:lnTo>
                <a:lnTo>
                  <a:pt x="59512" y="120959"/>
                </a:lnTo>
                <a:lnTo>
                  <a:pt x="59512" y="119999"/>
                </a:lnTo>
                <a:lnTo>
                  <a:pt x="60472" y="119999"/>
                </a:lnTo>
                <a:lnTo>
                  <a:pt x="60472" y="108478"/>
                </a:lnTo>
                <a:lnTo>
                  <a:pt x="59512" y="108478"/>
                </a:lnTo>
                <a:lnTo>
                  <a:pt x="59512" y="107518"/>
                </a:lnTo>
                <a:lnTo>
                  <a:pt x="56631" y="107518"/>
                </a:lnTo>
                <a:lnTo>
                  <a:pt x="55671" y="108478"/>
                </a:lnTo>
                <a:lnTo>
                  <a:pt x="53751" y="108478"/>
                </a:lnTo>
                <a:lnTo>
                  <a:pt x="52791" y="109438"/>
                </a:lnTo>
                <a:lnTo>
                  <a:pt x="50871" y="109438"/>
                </a:lnTo>
                <a:lnTo>
                  <a:pt x="49910" y="110398"/>
                </a:lnTo>
                <a:lnTo>
                  <a:pt x="41269" y="110398"/>
                </a:lnTo>
                <a:lnTo>
                  <a:pt x="38389" y="108478"/>
                </a:lnTo>
                <a:lnTo>
                  <a:pt x="36484" y="105597"/>
                </a:lnTo>
                <a:lnTo>
                  <a:pt x="34549" y="101757"/>
                </a:lnTo>
                <a:lnTo>
                  <a:pt x="33588" y="96956"/>
                </a:lnTo>
                <a:lnTo>
                  <a:pt x="33588" y="39364"/>
                </a:lnTo>
                <a:lnTo>
                  <a:pt x="58552" y="39364"/>
                </a:lnTo>
                <a:lnTo>
                  <a:pt x="59512" y="38404"/>
                </a:lnTo>
                <a:lnTo>
                  <a:pt x="59512" y="37444"/>
                </a:lnTo>
                <a:lnTo>
                  <a:pt x="60472" y="36484"/>
                </a:lnTo>
                <a:lnTo>
                  <a:pt x="60472" y="27843"/>
                </a:lnTo>
                <a:lnTo>
                  <a:pt x="59512" y="26883"/>
                </a:lnTo>
                <a:lnTo>
                  <a:pt x="59512" y="25923"/>
                </a:lnTo>
                <a:lnTo>
                  <a:pt x="58552" y="25923"/>
                </a:lnTo>
                <a:lnTo>
                  <a:pt x="57591" y="24963"/>
                </a:lnTo>
                <a:lnTo>
                  <a:pt x="33588" y="24963"/>
                </a:lnTo>
                <a:lnTo>
                  <a:pt x="33588" y="1920"/>
                </a:lnTo>
                <a:lnTo>
                  <a:pt x="32644" y="1920"/>
                </a:lnTo>
                <a:lnTo>
                  <a:pt x="32644" y="9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3" name="object 483"/>
          <p:cNvSpPr/>
          <p:nvPr/>
        </p:nvSpPr>
        <p:spPr>
          <a:xfrm>
            <a:off x="5074645" y="6900321"/>
            <a:ext cx="67193" cy="54726"/>
          </a:xfrm>
          <a:custGeom>
            <a:avLst/>
            <a:gdLst/>
            <a:ahLst/>
            <a:cxnLst/>
            <a:rect l="l" t="t" r="r" b="b"/>
            <a:pathLst>
              <a:path w="67193" h="54726">
                <a:moveTo>
                  <a:pt x="4800" y="24963"/>
                </a:moveTo>
                <a:lnTo>
                  <a:pt x="7680" y="22082"/>
                </a:lnTo>
                <a:lnTo>
                  <a:pt x="9601" y="19202"/>
                </a:lnTo>
                <a:lnTo>
                  <a:pt x="12481" y="17282"/>
                </a:lnTo>
                <a:lnTo>
                  <a:pt x="15346" y="16322"/>
                </a:lnTo>
                <a:lnTo>
                  <a:pt x="18242" y="14401"/>
                </a:lnTo>
                <a:lnTo>
                  <a:pt x="22067" y="13441"/>
                </a:lnTo>
                <a:lnTo>
                  <a:pt x="34564" y="13441"/>
                </a:lnTo>
                <a:lnTo>
                  <a:pt x="40309" y="16322"/>
                </a:lnTo>
                <a:lnTo>
                  <a:pt x="44150" y="21122"/>
                </a:lnTo>
                <a:lnTo>
                  <a:pt x="48950" y="25923"/>
                </a:lnTo>
                <a:lnTo>
                  <a:pt x="50871" y="33604"/>
                </a:lnTo>
                <a:lnTo>
                  <a:pt x="50871" y="42245"/>
                </a:lnTo>
                <a:lnTo>
                  <a:pt x="0" y="42245"/>
                </a:lnTo>
                <a:lnTo>
                  <a:pt x="0" y="54726"/>
                </a:lnTo>
                <a:lnTo>
                  <a:pt x="62392" y="54726"/>
                </a:lnTo>
                <a:lnTo>
                  <a:pt x="64312" y="53766"/>
                </a:lnTo>
                <a:lnTo>
                  <a:pt x="65272" y="52791"/>
                </a:lnTo>
                <a:lnTo>
                  <a:pt x="67193" y="51846"/>
                </a:lnTo>
                <a:lnTo>
                  <a:pt x="67193" y="32644"/>
                </a:lnTo>
                <a:lnTo>
                  <a:pt x="65272" y="26883"/>
                </a:lnTo>
                <a:lnTo>
                  <a:pt x="63352" y="22082"/>
                </a:lnTo>
                <a:lnTo>
                  <a:pt x="61432" y="17282"/>
                </a:lnTo>
                <a:lnTo>
                  <a:pt x="58552" y="13441"/>
                </a:lnTo>
                <a:lnTo>
                  <a:pt x="54711" y="9601"/>
                </a:lnTo>
                <a:lnTo>
                  <a:pt x="50871" y="5760"/>
                </a:lnTo>
                <a:lnTo>
                  <a:pt x="45110" y="3840"/>
                </a:lnTo>
                <a:lnTo>
                  <a:pt x="40309" y="1920"/>
                </a:lnTo>
                <a:lnTo>
                  <a:pt x="34564" y="0"/>
                </a:lnTo>
                <a:lnTo>
                  <a:pt x="20162" y="0"/>
                </a:lnTo>
                <a:lnTo>
                  <a:pt x="14401" y="1920"/>
                </a:lnTo>
                <a:lnTo>
                  <a:pt x="8641" y="3840"/>
                </a:lnTo>
                <a:lnTo>
                  <a:pt x="2880" y="6720"/>
                </a:lnTo>
                <a:lnTo>
                  <a:pt x="960" y="34564"/>
                </a:lnTo>
                <a:lnTo>
                  <a:pt x="1920" y="31683"/>
                </a:lnTo>
                <a:lnTo>
                  <a:pt x="3840" y="27843"/>
                </a:lnTo>
                <a:lnTo>
                  <a:pt x="4800" y="249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4" name="object 484"/>
          <p:cNvSpPr/>
          <p:nvPr/>
        </p:nvSpPr>
        <p:spPr>
          <a:xfrm>
            <a:off x="5057363" y="6907042"/>
            <a:ext cx="80634" cy="95036"/>
          </a:xfrm>
          <a:custGeom>
            <a:avLst/>
            <a:gdLst/>
            <a:ahLst/>
            <a:cxnLst/>
            <a:rect l="l" t="t" r="r" b="b"/>
            <a:pathLst>
              <a:path w="80634" h="95036">
                <a:moveTo>
                  <a:pt x="17282" y="35524"/>
                </a:moveTo>
                <a:lnTo>
                  <a:pt x="18242" y="31683"/>
                </a:lnTo>
                <a:lnTo>
                  <a:pt x="18242" y="27843"/>
                </a:lnTo>
                <a:lnTo>
                  <a:pt x="20162" y="0"/>
                </a:lnTo>
                <a:lnTo>
                  <a:pt x="15361" y="2880"/>
                </a:lnTo>
                <a:lnTo>
                  <a:pt x="11521" y="7680"/>
                </a:lnTo>
                <a:lnTo>
                  <a:pt x="7680" y="11521"/>
                </a:lnTo>
                <a:lnTo>
                  <a:pt x="4800" y="17282"/>
                </a:lnTo>
                <a:lnTo>
                  <a:pt x="2880" y="24003"/>
                </a:lnTo>
                <a:lnTo>
                  <a:pt x="960" y="29763"/>
                </a:lnTo>
                <a:lnTo>
                  <a:pt x="0" y="37444"/>
                </a:lnTo>
                <a:lnTo>
                  <a:pt x="0" y="53751"/>
                </a:lnTo>
                <a:lnTo>
                  <a:pt x="960" y="60472"/>
                </a:lnTo>
                <a:lnTo>
                  <a:pt x="2880" y="67193"/>
                </a:lnTo>
                <a:lnTo>
                  <a:pt x="4800" y="72953"/>
                </a:lnTo>
                <a:lnTo>
                  <a:pt x="7680" y="78714"/>
                </a:lnTo>
                <a:lnTo>
                  <a:pt x="11521" y="82555"/>
                </a:lnTo>
                <a:lnTo>
                  <a:pt x="15361" y="86395"/>
                </a:lnTo>
                <a:lnTo>
                  <a:pt x="20162" y="90236"/>
                </a:lnTo>
                <a:lnTo>
                  <a:pt x="25923" y="92156"/>
                </a:lnTo>
                <a:lnTo>
                  <a:pt x="31683" y="94076"/>
                </a:lnTo>
                <a:lnTo>
                  <a:pt x="38404" y="95036"/>
                </a:lnTo>
                <a:lnTo>
                  <a:pt x="54711" y="95036"/>
                </a:lnTo>
                <a:lnTo>
                  <a:pt x="58552" y="94076"/>
                </a:lnTo>
                <a:lnTo>
                  <a:pt x="62392" y="94076"/>
                </a:lnTo>
                <a:lnTo>
                  <a:pt x="66233" y="93116"/>
                </a:lnTo>
                <a:lnTo>
                  <a:pt x="69113" y="92156"/>
                </a:lnTo>
                <a:lnTo>
                  <a:pt x="71993" y="91196"/>
                </a:lnTo>
                <a:lnTo>
                  <a:pt x="73913" y="90236"/>
                </a:lnTo>
                <a:lnTo>
                  <a:pt x="75834" y="89275"/>
                </a:lnTo>
                <a:lnTo>
                  <a:pt x="77754" y="88315"/>
                </a:lnTo>
                <a:lnTo>
                  <a:pt x="78714" y="88315"/>
                </a:lnTo>
                <a:lnTo>
                  <a:pt x="78714" y="87355"/>
                </a:lnTo>
                <a:lnTo>
                  <a:pt x="79674" y="87355"/>
                </a:lnTo>
                <a:lnTo>
                  <a:pt x="79674" y="86395"/>
                </a:lnTo>
                <a:lnTo>
                  <a:pt x="80634" y="86395"/>
                </a:lnTo>
                <a:lnTo>
                  <a:pt x="80634" y="75834"/>
                </a:lnTo>
                <a:lnTo>
                  <a:pt x="79674" y="74874"/>
                </a:lnTo>
                <a:lnTo>
                  <a:pt x="75834" y="74874"/>
                </a:lnTo>
                <a:lnTo>
                  <a:pt x="74874" y="75834"/>
                </a:lnTo>
                <a:lnTo>
                  <a:pt x="72953" y="76794"/>
                </a:lnTo>
                <a:lnTo>
                  <a:pt x="71033" y="76794"/>
                </a:lnTo>
                <a:lnTo>
                  <a:pt x="68153" y="77754"/>
                </a:lnTo>
                <a:lnTo>
                  <a:pt x="66233" y="78714"/>
                </a:lnTo>
                <a:lnTo>
                  <a:pt x="63352" y="79674"/>
                </a:lnTo>
                <a:lnTo>
                  <a:pt x="59527" y="80634"/>
                </a:lnTo>
                <a:lnTo>
                  <a:pt x="55686" y="81594"/>
                </a:lnTo>
                <a:lnTo>
                  <a:pt x="42245" y="81594"/>
                </a:lnTo>
                <a:lnTo>
                  <a:pt x="37444" y="80634"/>
                </a:lnTo>
                <a:lnTo>
                  <a:pt x="33604" y="78714"/>
                </a:lnTo>
                <a:lnTo>
                  <a:pt x="29763" y="77754"/>
                </a:lnTo>
                <a:lnTo>
                  <a:pt x="26883" y="74874"/>
                </a:lnTo>
                <a:lnTo>
                  <a:pt x="24002" y="71993"/>
                </a:lnTo>
                <a:lnTo>
                  <a:pt x="22082" y="69128"/>
                </a:lnTo>
                <a:lnTo>
                  <a:pt x="20162" y="66233"/>
                </a:lnTo>
                <a:lnTo>
                  <a:pt x="19202" y="61447"/>
                </a:lnTo>
                <a:lnTo>
                  <a:pt x="18242" y="57607"/>
                </a:lnTo>
                <a:lnTo>
                  <a:pt x="17282" y="52791"/>
                </a:lnTo>
                <a:lnTo>
                  <a:pt x="17282" y="3552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5" name="object 485"/>
          <p:cNvSpPr/>
          <p:nvPr/>
        </p:nvSpPr>
        <p:spPr>
          <a:xfrm>
            <a:off x="5167762" y="6900321"/>
            <a:ext cx="54711" cy="100797"/>
          </a:xfrm>
          <a:custGeom>
            <a:avLst/>
            <a:gdLst/>
            <a:ahLst/>
            <a:cxnLst/>
            <a:rect l="l" t="t" r="r" b="b"/>
            <a:pathLst>
              <a:path w="54711" h="100797">
                <a:moveTo>
                  <a:pt x="960" y="3840"/>
                </a:moveTo>
                <a:lnTo>
                  <a:pt x="0" y="4800"/>
                </a:lnTo>
                <a:lnTo>
                  <a:pt x="0" y="97917"/>
                </a:lnTo>
                <a:lnTo>
                  <a:pt x="960" y="98877"/>
                </a:lnTo>
                <a:lnTo>
                  <a:pt x="1920" y="99837"/>
                </a:lnTo>
                <a:lnTo>
                  <a:pt x="2880" y="99837"/>
                </a:lnTo>
                <a:lnTo>
                  <a:pt x="3840" y="100797"/>
                </a:lnTo>
                <a:lnTo>
                  <a:pt x="13441" y="100797"/>
                </a:lnTo>
                <a:lnTo>
                  <a:pt x="14401" y="99837"/>
                </a:lnTo>
                <a:lnTo>
                  <a:pt x="16322" y="99837"/>
                </a:lnTo>
                <a:lnTo>
                  <a:pt x="16322" y="98877"/>
                </a:lnTo>
                <a:lnTo>
                  <a:pt x="17282" y="98877"/>
                </a:lnTo>
                <a:lnTo>
                  <a:pt x="17282" y="36484"/>
                </a:lnTo>
                <a:lnTo>
                  <a:pt x="20147" y="32644"/>
                </a:lnTo>
                <a:lnTo>
                  <a:pt x="22082" y="29763"/>
                </a:lnTo>
                <a:lnTo>
                  <a:pt x="23987" y="26883"/>
                </a:lnTo>
                <a:lnTo>
                  <a:pt x="25923" y="24002"/>
                </a:lnTo>
                <a:lnTo>
                  <a:pt x="27828" y="22082"/>
                </a:lnTo>
                <a:lnTo>
                  <a:pt x="29763" y="21122"/>
                </a:lnTo>
                <a:lnTo>
                  <a:pt x="31668" y="19202"/>
                </a:lnTo>
                <a:lnTo>
                  <a:pt x="33588" y="18242"/>
                </a:lnTo>
                <a:lnTo>
                  <a:pt x="34549" y="17282"/>
                </a:lnTo>
                <a:lnTo>
                  <a:pt x="36484" y="16322"/>
                </a:lnTo>
                <a:lnTo>
                  <a:pt x="43205" y="16322"/>
                </a:lnTo>
                <a:lnTo>
                  <a:pt x="44150" y="17282"/>
                </a:lnTo>
                <a:lnTo>
                  <a:pt x="47045" y="17282"/>
                </a:lnTo>
                <a:lnTo>
                  <a:pt x="47990" y="18242"/>
                </a:lnTo>
                <a:lnTo>
                  <a:pt x="49911" y="18242"/>
                </a:lnTo>
                <a:lnTo>
                  <a:pt x="50871" y="19202"/>
                </a:lnTo>
                <a:lnTo>
                  <a:pt x="52791" y="19202"/>
                </a:lnTo>
                <a:lnTo>
                  <a:pt x="52791" y="18242"/>
                </a:lnTo>
                <a:lnTo>
                  <a:pt x="53751" y="18242"/>
                </a:lnTo>
                <a:lnTo>
                  <a:pt x="53751" y="17282"/>
                </a:lnTo>
                <a:lnTo>
                  <a:pt x="54711" y="16322"/>
                </a:lnTo>
                <a:lnTo>
                  <a:pt x="54711" y="4800"/>
                </a:lnTo>
                <a:lnTo>
                  <a:pt x="53751" y="4800"/>
                </a:lnTo>
                <a:lnTo>
                  <a:pt x="53751" y="2880"/>
                </a:lnTo>
                <a:lnTo>
                  <a:pt x="52791" y="2880"/>
                </a:lnTo>
                <a:lnTo>
                  <a:pt x="51831" y="1920"/>
                </a:lnTo>
                <a:lnTo>
                  <a:pt x="49911" y="1920"/>
                </a:lnTo>
                <a:lnTo>
                  <a:pt x="48950" y="960"/>
                </a:lnTo>
                <a:lnTo>
                  <a:pt x="44150" y="960"/>
                </a:lnTo>
                <a:lnTo>
                  <a:pt x="43205" y="0"/>
                </a:lnTo>
                <a:lnTo>
                  <a:pt x="39364" y="0"/>
                </a:lnTo>
                <a:lnTo>
                  <a:pt x="37429" y="960"/>
                </a:lnTo>
                <a:lnTo>
                  <a:pt x="35524" y="960"/>
                </a:lnTo>
                <a:lnTo>
                  <a:pt x="33588" y="1920"/>
                </a:lnTo>
                <a:lnTo>
                  <a:pt x="31668" y="2880"/>
                </a:lnTo>
                <a:lnTo>
                  <a:pt x="28803" y="3840"/>
                </a:lnTo>
                <a:lnTo>
                  <a:pt x="26868" y="5760"/>
                </a:lnTo>
                <a:lnTo>
                  <a:pt x="24963" y="6720"/>
                </a:lnTo>
                <a:lnTo>
                  <a:pt x="23042" y="9601"/>
                </a:lnTo>
                <a:lnTo>
                  <a:pt x="20147" y="11521"/>
                </a:lnTo>
                <a:lnTo>
                  <a:pt x="18242" y="14401"/>
                </a:lnTo>
                <a:lnTo>
                  <a:pt x="15361" y="18242"/>
                </a:lnTo>
                <a:lnTo>
                  <a:pt x="15361" y="2880"/>
                </a:lnTo>
                <a:lnTo>
                  <a:pt x="14401" y="2880"/>
                </a:lnTo>
                <a:lnTo>
                  <a:pt x="13441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96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6" name="object 486"/>
          <p:cNvSpPr/>
          <p:nvPr/>
        </p:nvSpPr>
        <p:spPr>
          <a:xfrm>
            <a:off x="5241676" y="6900321"/>
            <a:ext cx="79674" cy="100797"/>
          </a:xfrm>
          <a:custGeom>
            <a:avLst/>
            <a:gdLst/>
            <a:ahLst/>
            <a:cxnLst/>
            <a:rect l="l" t="t" r="r" b="b"/>
            <a:pathLst>
              <a:path w="79674" h="100797">
                <a:moveTo>
                  <a:pt x="43205" y="15361"/>
                </a:moveTo>
                <a:lnTo>
                  <a:pt x="48966" y="15361"/>
                </a:lnTo>
                <a:lnTo>
                  <a:pt x="51831" y="17282"/>
                </a:lnTo>
                <a:lnTo>
                  <a:pt x="54711" y="18242"/>
                </a:lnTo>
                <a:lnTo>
                  <a:pt x="56647" y="20162"/>
                </a:lnTo>
                <a:lnTo>
                  <a:pt x="57591" y="22082"/>
                </a:lnTo>
                <a:lnTo>
                  <a:pt x="59527" y="24963"/>
                </a:lnTo>
                <a:lnTo>
                  <a:pt x="60487" y="27843"/>
                </a:lnTo>
                <a:lnTo>
                  <a:pt x="61432" y="30723"/>
                </a:lnTo>
                <a:lnTo>
                  <a:pt x="62392" y="33604"/>
                </a:lnTo>
                <a:lnTo>
                  <a:pt x="62392" y="97917"/>
                </a:lnTo>
                <a:lnTo>
                  <a:pt x="63367" y="98877"/>
                </a:lnTo>
                <a:lnTo>
                  <a:pt x="64328" y="99837"/>
                </a:lnTo>
                <a:lnTo>
                  <a:pt x="65272" y="99837"/>
                </a:lnTo>
                <a:lnTo>
                  <a:pt x="66233" y="100797"/>
                </a:lnTo>
                <a:lnTo>
                  <a:pt x="75834" y="100797"/>
                </a:lnTo>
                <a:lnTo>
                  <a:pt x="76794" y="99837"/>
                </a:lnTo>
                <a:lnTo>
                  <a:pt x="78714" y="99837"/>
                </a:lnTo>
                <a:lnTo>
                  <a:pt x="78714" y="98877"/>
                </a:lnTo>
                <a:lnTo>
                  <a:pt x="79674" y="98877"/>
                </a:lnTo>
                <a:lnTo>
                  <a:pt x="79674" y="34564"/>
                </a:lnTo>
                <a:lnTo>
                  <a:pt x="78714" y="28803"/>
                </a:lnTo>
                <a:lnTo>
                  <a:pt x="77754" y="24002"/>
                </a:lnTo>
                <a:lnTo>
                  <a:pt x="76794" y="19202"/>
                </a:lnTo>
                <a:lnTo>
                  <a:pt x="74874" y="15361"/>
                </a:lnTo>
                <a:lnTo>
                  <a:pt x="72953" y="11521"/>
                </a:lnTo>
                <a:lnTo>
                  <a:pt x="70073" y="8641"/>
                </a:lnTo>
                <a:lnTo>
                  <a:pt x="66233" y="5760"/>
                </a:lnTo>
                <a:lnTo>
                  <a:pt x="62392" y="3840"/>
                </a:lnTo>
                <a:lnTo>
                  <a:pt x="57591" y="960"/>
                </a:lnTo>
                <a:lnTo>
                  <a:pt x="52806" y="0"/>
                </a:lnTo>
                <a:lnTo>
                  <a:pt x="41285" y="0"/>
                </a:lnTo>
                <a:lnTo>
                  <a:pt x="36484" y="1920"/>
                </a:lnTo>
                <a:lnTo>
                  <a:pt x="30723" y="4800"/>
                </a:lnTo>
                <a:lnTo>
                  <a:pt x="25923" y="6720"/>
                </a:lnTo>
                <a:lnTo>
                  <a:pt x="20162" y="11521"/>
                </a:lnTo>
                <a:lnTo>
                  <a:pt x="15361" y="17282"/>
                </a:lnTo>
                <a:lnTo>
                  <a:pt x="15361" y="3840"/>
                </a:lnTo>
                <a:lnTo>
                  <a:pt x="14401" y="2880"/>
                </a:lnTo>
                <a:lnTo>
                  <a:pt x="13441" y="2880"/>
                </a:lnTo>
                <a:lnTo>
                  <a:pt x="13441" y="1920"/>
                </a:lnTo>
                <a:lnTo>
                  <a:pt x="192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0" y="3840"/>
                </a:lnTo>
                <a:lnTo>
                  <a:pt x="0" y="98877"/>
                </a:lnTo>
                <a:lnTo>
                  <a:pt x="960" y="98877"/>
                </a:lnTo>
                <a:lnTo>
                  <a:pt x="960" y="99837"/>
                </a:lnTo>
                <a:lnTo>
                  <a:pt x="1920" y="99837"/>
                </a:lnTo>
                <a:lnTo>
                  <a:pt x="2880" y="100797"/>
                </a:lnTo>
                <a:lnTo>
                  <a:pt x="12481" y="100797"/>
                </a:lnTo>
                <a:lnTo>
                  <a:pt x="13441" y="99837"/>
                </a:lnTo>
                <a:lnTo>
                  <a:pt x="16322" y="99837"/>
                </a:lnTo>
                <a:lnTo>
                  <a:pt x="16322" y="98877"/>
                </a:lnTo>
                <a:lnTo>
                  <a:pt x="17282" y="98877"/>
                </a:lnTo>
                <a:lnTo>
                  <a:pt x="17282" y="32644"/>
                </a:lnTo>
                <a:lnTo>
                  <a:pt x="22082" y="26883"/>
                </a:lnTo>
                <a:lnTo>
                  <a:pt x="25923" y="22082"/>
                </a:lnTo>
                <a:lnTo>
                  <a:pt x="30723" y="19202"/>
                </a:lnTo>
                <a:lnTo>
                  <a:pt x="34564" y="16322"/>
                </a:lnTo>
                <a:lnTo>
                  <a:pt x="39364" y="15361"/>
                </a:lnTo>
                <a:lnTo>
                  <a:pt x="43205" y="153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7" name="object 487"/>
          <p:cNvSpPr/>
          <p:nvPr/>
        </p:nvSpPr>
        <p:spPr>
          <a:xfrm>
            <a:off x="5345353" y="6900321"/>
            <a:ext cx="65288" cy="101757"/>
          </a:xfrm>
          <a:custGeom>
            <a:avLst/>
            <a:gdLst/>
            <a:ahLst/>
            <a:cxnLst/>
            <a:rect l="l" t="t" r="r" b="b"/>
            <a:pathLst>
              <a:path w="65288" h="101757">
                <a:moveTo>
                  <a:pt x="60472" y="10561"/>
                </a:moveTo>
                <a:lnTo>
                  <a:pt x="59512" y="9601"/>
                </a:lnTo>
                <a:lnTo>
                  <a:pt x="59512" y="7680"/>
                </a:lnTo>
                <a:lnTo>
                  <a:pt x="58567" y="6720"/>
                </a:lnTo>
                <a:lnTo>
                  <a:pt x="57607" y="6720"/>
                </a:lnTo>
                <a:lnTo>
                  <a:pt x="57607" y="5760"/>
                </a:lnTo>
                <a:lnTo>
                  <a:pt x="56631" y="4800"/>
                </a:lnTo>
                <a:lnTo>
                  <a:pt x="54726" y="4800"/>
                </a:lnTo>
                <a:lnTo>
                  <a:pt x="53766" y="3840"/>
                </a:lnTo>
                <a:lnTo>
                  <a:pt x="51831" y="2880"/>
                </a:lnTo>
                <a:lnTo>
                  <a:pt x="49911" y="2880"/>
                </a:lnTo>
                <a:lnTo>
                  <a:pt x="48006" y="1920"/>
                </a:lnTo>
                <a:lnTo>
                  <a:pt x="45110" y="960"/>
                </a:lnTo>
                <a:lnTo>
                  <a:pt x="40325" y="960"/>
                </a:lnTo>
                <a:lnTo>
                  <a:pt x="38389" y="0"/>
                </a:lnTo>
                <a:lnTo>
                  <a:pt x="29763" y="0"/>
                </a:lnTo>
                <a:lnTo>
                  <a:pt x="24963" y="960"/>
                </a:lnTo>
                <a:lnTo>
                  <a:pt x="21122" y="2880"/>
                </a:lnTo>
                <a:lnTo>
                  <a:pt x="16322" y="3840"/>
                </a:lnTo>
                <a:lnTo>
                  <a:pt x="13441" y="5760"/>
                </a:lnTo>
                <a:lnTo>
                  <a:pt x="10561" y="8641"/>
                </a:lnTo>
                <a:lnTo>
                  <a:pt x="7680" y="11521"/>
                </a:lnTo>
                <a:lnTo>
                  <a:pt x="5760" y="14401"/>
                </a:lnTo>
                <a:lnTo>
                  <a:pt x="3840" y="17282"/>
                </a:lnTo>
                <a:lnTo>
                  <a:pt x="2880" y="21122"/>
                </a:lnTo>
                <a:lnTo>
                  <a:pt x="1920" y="24002"/>
                </a:lnTo>
                <a:lnTo>
                  <a:pt x="1920" y="31683"/>
                </a:lnTo>
                <a:lnTo>
                  <a:pt x="2880" y="35524"/>
                </a:lnTo>
                <a:lnTo>
                  <a:pt x="3840" y="38404"/>
                </a:lnTo>
                <a:lnTo>
                  <a:pt x="4800" y="41285"/>
                </a:lnTo>
                <a:lnTo>
                  <a:pt x="6720" y="44165"/>
                </a:lnTo>
                <a:lnTo>
                  <a:pt x="9601" y="46085"/>
                </a:lnTo>
                <a:lnTo>
                  <a:pt x="11521" y="48006"/>
                </a:lnTo>
                <a:lnTo>
                  <a:pt x="13441" y="49926"/>
                </a:lnTo>
                <a:lnTo>
                  <a:pt x="16322" y="51846"/>
                </a:lnTo>
                <a:lnTo>
                  <a:pt x="19202" y="52791"/>
                </a:lnTo>
                <a:lnTo>
                  <a:pt x="22082" y="53766"/>
                </a:lnTo>
                <a:lnTo>
                  <a:pt x="24963" y="55671"/>
                </a:lnTo>
                <a:lnTo>
                  <a:pt x="27843" y="56631"/>
                </a:lnTo>
                <a:lnTo>
                  <a:pt x="30723" y="57607"/>
                </a:lnTo>
                <a:lnTo>
                  <a:pt x="33604" y="58567"/>
                </a:lnTo>
                <a:lnTo>
                  <a:pt x="36484" y="59512"/>
                </a:lnTo>
                <a:lnTo>
                  <a:pt x="39364" y="61447"/>
                </a:lnTo>
                <a:lnTo>
                  <a:pt x="41285" y="62392"/>
                </a:lnTo>
                <a:lnTo>
                  <a:pt x="43205" y="63352"/>
                </a:lnTo>
                <a:lnTo>
                  <a:pt x="45110" y="65288"/>
                </a:lnTo>
                <a:lnTo>
                  <a:pt x="46070" y="67193"/>
                </a:lnTo>
                <a:lnTo>
                  <a:pt x="48006" y="69113"/>
                </a:lnTo>
                <a:lnTo>
                  <a:pt x="48006" y="78714"/>
                </a:lnTo>
                <a:lnTo>
                  <a:pt x="47045" y="80634"/>
                </a:lnTo>
                <a:lnTo>
                  <a:pt x="46070" y="81594"/>
                </a:lnTo>
                <a:lnTo>
                  <a:pt x="45110" y="83515"/>
                </a:lnTo>
                <a:lnTo>
                  <a:pt x="43205" y="84475"/>
                </a:lnTo>
                <a:lnTo>
                  <a:pt x="41285" y="86395"/>
                </a:lnTo>
                <a:lnTo>
                  <a:pt x="39364" y="86395"/>
                </a:lnTo>
                <a:lnTo>
                  <a:pt x="36484" y="87355"/>
                </a:lnTo>
                <a:lnTo>
                  <a:pt x="34564" y="88315"/>
                </a:lnTo>
                <a:lnTo>
                  <a:pt x="22082" y="88315"/>
                </a:lnTo>
                <a:lnTo>
                  <a:pt x="19202" y="87355"/>
                </a:lnTo>
                <a:lnTo>
                  <a:pt x="16322" y="86395"/>
                </a:lnTo>
                <a:lnTo>
                  <a:pt x="13441" y="85435"/>
                </a:lnTo>
                <a:lnTo>
                  <a:pt x="11521" y="83515"/>
                </a:lnTo>
                <a:lnTo>
                  <a:pt x="8641" y="82555"/>
                </a:lnTo>
                <a:lnTo>
                  <a:pt x="6720" y="81594"/>
                </a:lnTo>
                <a:lnTo>
                  <a:pt x="5760" y="80634"/>
                </a:lnTo>
                <a:lnTo>
                  <a:pt x="3840" y="79674"/>
                </a:lnTo>
                <a:lnTo>
                  <a:pt x="960" y="79674"/>
                </a:lnTo>
                <a:lnTo>
                  <a:pt x="960" y="80634"/>
                </a:lnTo>
                <a:lnTo>
                  <a:pt x="0" y="80634"/>
                </a:lnTo>
                <a:lnTo>
                  <a:pt x="0" y="91196"/>
                </a:lnTo>
                <a:lnTo>
                  <a:pt x="960" y="93116"/>
                </a:lnTo>
                <a:lnTo>
                  <a:pt x="960" y="94076"/>
                </a:lnTo>
                <a:lnTo>
                  <a:pt x="1920" y="94076"/>
                </a:lnTo>
                <a:lnTo>
                  <a:pt x="2880" y="95036"/>
                </a:lnTo>
                <a:lnTo>
                  <a:pt x="3840" y="95996"/>
                </a:lnTo>
                <a:lnTo>
                  <a:pt x="5760" y="96956"/>
                </a:lnTo>
                <a:lnTo>
                  <a:pt x="6720" y="97917"/>
                </a:lnTo>
                <a:lnTo>
                  <a:pt x="8641" y="98877"/>
                </a:lnTo>
                <a:lnTo>
                  <a:pt x="11521" y="98877"/>
                </a:lnTo>
                <a:lnTo>
                  <a:pt x="13441" y="99837"/>
                </a:lnTo>
                <a:lnTo>
                  <a:pt x="16322" y="100797"/>
                </a:lnTo>
                <a:lnTo>
                  <a:pt x="19202" y="100797"/>
                </a:lnTo>
                <a:lnTo>
                  <a:pt x="22082" y="101757"/>
                </a:lnTo>
                <a:lnTo>
                  <a:pt x="34564" y="101757"/>
                </a:lnTo>
                <a:lnTo>
                  <a:pt x="39364" y="100797"/>
                </a:lnTo>
                <a:lnTo>
                  <a:pt x="43205" y="99837"/>
                </a:lnTo>
                <a:lnTo>
                  <a:pt x="48006" y="98877"/>
                </a:lnTo>
                <a:lnTo>
                  <a:pt x="51831" y="96956"/>
                </a:lnTo>
                <a:lnTo>
                  <a:pt x="54726" y="94076"/>
                </a:lnTo>
                <a:lnTo>
                  <a:pt x="58567" y="92156"/>
                </a:lnTo>
                <a:lnTo>
                  <a:pt x="60472" y="88315"/>
                </a:lnTo>
                <a:lnTo>
                  <a:pt x="62392" y="84475"/>
                </a:lnTo>
                <a:lnTo>
                  <a:pt x="64312" y="81594"/>
                </a:lnTo>
                <a:lnTo>
                  <a:pt x="65288" y="76794"/>
                </a:lnTo>
                <a:lnTo>
                  <a:pt x="65288" y="68168"/>
                </a:lnTo>
                <a:lnTo>
                  <a:pt x="64312" y="65288"/>
                </a:lnTo>
                <a:lnTo>
                  <a:pt x="63352" y="62392"/>
                </a:lnTo>
                <a:lnTo>
                  <a:pt x="61447" y="59512"/>
                </a:lnTo>
                <a:lnTo>
                  <a:pt x="59512" y="56631"/>
                </a:lnTo>
                <a:lnTo>
                  <a:pt x="57607" y="54726"/>
                </a:lnTo>
                <a:lnTo>
                  <a:pt x="55671" y="52791"/>
                </a:lnTo>
                <a:lnTo>
                  <a:pt x="52791" y="50886"/>
                </a:lnTo>
                <a:lnTo>
                  <a:pt x="49911" y="48950"/>
                </a:lnTo>
                <a:lnTo>
                  <a:pt x="47045" y="48006"/>
                </a:lnTo>
                <a:lnTo>
                  <a:pt x="44165" y="47045"/>
                </a:lnTo>
                <a:lnTo>
                  <a:pt x="41285" y="45110"/>
                </a:lnTo>
                <a:lnTo>
                  <a:pt x="38389" y="44165"/>
                </a:lnTo>
                <a:lnTo>
                  <a:pt x="35524" y="43205"/>
                </a:lnTo>
                <a:lnTo>
                  <a:pt x="32644" y="42245"/>
                </a:lnTo>
                <a:lnTo>
                  <a:pt x="29763" y="41285"/>
                </a:lnTo>
                <a:lnTo>
                  <a:pt x="27843" y="39364"/>
                </a:lnTo>
                <a:lnTo>
                  <a:pt x="25923" y="38404"/>
                </a:lnTo>
                <a:lnTo>
                  <a:pt x="23042" y="36484"/>
                </a:lnTo>
                <a:lnTo>
                  <a:pt x="21122" y="35524"/>
                </a:lnTo>
                <a:lnTo>
                  <a:pt x="20162" y="33604"/>
                </a:lnTo>
                <a:lnTo>
                  <a:pt x="18242" y="31683"/>
                </a:lnTo>
                <a:lnTo>
                  <a:pt x="18242" y="23042"/>
                </a:lnTo>
                <a:lnTo>
                  <a:pt x="19202" y="21122"/>
                </a:lnTo>
                <a:lnTo>
                  <a:pt x="20162" y="20162"/>
                </a:lnTo>
                <a:lnTo>
                  <a:pt x="21122" y="18242"/>
                </a:lnTo>
                <a:lnTo>
                  <a:pt x="22082" y="17282"/>
                </a:lnTo>
                <a:lnTo>
                  <a:pt x="24002" y="16322"/>
                </a:lnTo>
                <a:lnTo>
                  <a:pt x="25923" y="15361"/>
                </a:lnTo>
                <a:lnTo>
                  <a:pt x="27843" y="14401"/>
                </a:lnTo>
                <a:lnTo>
                  <a:pt x="29763" y="13441"/>
                </a:lnTo>
                <a:lnTo>
                  <a:pt x="38389" y="13441"/>
                </a:lnTo>
                <a:lnTo>
                  <a:pt x="41285" y="14401"/>
                </a:lnTo>
                <a:lnTo>
                  <a:pt x="44165" y="14401"/>
                </a:lnTo>
                <a:lnTo>
                  <a:pt x="46070" y="15361"/>
                </a:lnTo>
                <a:lnTo>
                  <a:pt x="48950" y="16322"/>
                </a:lnTo>
                <a:lnTo>
                  <a:pt x="50886" y="17282"/>
                </a:lnTo>
                <a:lnTo>
                  <a:pt x="52791" y="18242"/>
                </a:lnTo>
                <a:lnTo>
                  <a:pt x="53766" y="19202"/>
                </a:lnTo>
                <a:lnTo>
                  <a:pt x="54726" y="19202"/>
                </a:lnTo>
                <a:lnTo>
                  <a:pt x="56631" y="20162"/>
                </a:lnTo>
                <a:lnTo>
                  <a:pt x="59512" y="20162"/>
                </a:lnTo>
                <a:lnTo>
                  <a:pt x="59512" y="18242"/>
                </a:lnTo>
                <a:lnTo>
                  <a:pt x="60472" y="18242"/>
                </a:lnTo>
                <a:lnTo>
                  <a:pt x="60472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8" name="object 488"/>
          <p:cNvSpPr/>
          <p:nvPr/>
        </p:nvSpPr>
        <p:spPr>
          <a:xfrm>
            <a:off x="5434629" y="6977115"/>
            <a:ext cx="22082" cy="24002"/>
          </a:xfrm>
          <a:custGeom>
            <a:avLst/>
            <a:gdLst/>
            <a:ahLst/>
            <a:cxnLst/>
            <a:rect l="l" t="t" r="r" b="b"/>
            <a:pathLst>
              <a:path w="22082" h="24002">
                <a:moveTo>
                  <a:pt x="22082" y="12481"/>
                </a:moveTo>
                <a:lnTo>
                  <a:pt x="22082" y="7680"/>
                </a:lnTo>
                <a:lnTo>
                  <a:pt x="21122" y="3840"/>
                </a:lnTo>
                <a:lnTo>
                  <a:pt x="19202" y="2880"/>
                </a:lnTo>
                <a:lnTo>
                  <a:pt x="18242" y="960"/>
                </a:lnTo>
                <a:lnTo>
                  <a:pt x="15361" y="0"/>
                </a:lnTo>
                <a:lnTo>
                  <a:pt x="6720" y="0"/>
                </a:lnTo>
                <a:lnTo>
                  <a:pt x="3840" y="960"/>
                </a:lnTo>
                <a:lnTo>
                  <a:pt x="1920" y="2880"/>
                </a:lnTo>
                <a:lnTo>
                  <a:pt x="960" y="3840"/>
                </a:lnTo>
                <a:lnTo>
                  <a:pt x="0" y="7680"/>
                </a:lnTo>
                <a:lnTo>
                  <a:pt x="0" y="17282"/>
                </a:lnTo>
                <a:lnTo>
                  <a:pt x="960" y="20162"/>
                </a:lnTo>
                <a:lnTo>
                  <a:pt x="1920" y="22082"/>
                </a:lnTo>
                <a:lnTo>
                  <a:pt x="3840" y="23042"/>
                </a:lnTo>
                <a:lnTo>
                  <a:pt x="6720" y="24002"/>
                </a:lnTo>
                <a:lnTo>
                  <a:pt x="15361" y="24002"/>
                </a:lnTo>
                <a:lnTo>
                  <a:pt x="18242" y="23042"/>
                </a:lnTo>
                <a:lnTo>
                  <a:pt x="19202" y="22082"/>
                </a:lnTo>
                <a:lnTo>
                  <a:pt x="21122" y="20162"/>
                </a:lnTo>
                <a:lnTo>
                  <a:pt x="22082" y="17282"/>
                </a:lnTo>
                <a:lnTo>
                  <a:pt x="22082" y="1248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9" name="object 489"/>
          <p:cNvSpPr/>
          <p:nvPr/>
        </p:nvSpPr>
        <p:spPr>
          <a:xfrm>
            <a:off x="1515070" y="7224796"/>
            <a:ext cx="59525" cy="59512"/>
          </a:xfrm>
          <a:custGeom>
            <a:avLst/>
            <a:gdLst/>
            <a:ahLst/>
            <a:cxnLst/>
            <a:rect l="l" t="t" r="r" b="b"/>
            <a:pathLst>
              <a:path w="59525" h="59512">
                <a:moveTo>
                  <a:pt x="0" y="28788"/>
                </a:moveTo>
                <a:lnTo>
                  <a:pt x="0" y="37444"/>
                </a:lnTo>
                <a:lnTo>
                  <a:pt x="2880" y="44150"/>
                </a:lnTo>
                <a:lnTo>
                  <a:pt x="8644" y="49910"/>
                </a:lnTo>
                <a:lnTo>
                  <a:pt x="14400" y="56631"/>
                </a:lnTo>
                <a:lnTo>
                  <a:pt x="22081" y="59512"/>
                </a:lnTo>
                <a:lnTo>
                  <a:pt x="38403" y="59512"/>
                </a:lnTo>
                <a:lnTo>
                  <a:pt x="45124" y="55671"/>
                </a:lnTo>
                <a:lnTo>
                  <a:pt x="50884" y="49910"/>
                </a:lnTo>
                <a:lnTo>
                  <a:pt x="56630" y="44150"/>
                </a:lnTo>
                <a:lnTo>
                  <a:pt x="59525" y="37444"/>
                </a:lnTo>
                <a:lnTo>
                  <a:pt x="59525" y="21122"/>
                </a:lnTo>
                <a:lnTo>
                  <a:pt x="56630" y="14386"/>
                </a:lnTo>
                <a:lnTo>
                  <a:pt x="50884" y="8641"/>
                </a:lnTo>
                <a:lnTo>
                  <a:pt x="45124" y="2880"/>
                </a:lnTo>
                <a:lnTo>
                  <a:pt x="38403" y="0"/>
                </a:lnTo>
                <a:lnTo>
                  <a:pt x="22081" y="0"/>
                </a:lnTo>
                <a:lnTo>
                  <a:pt x="14400" y="2880"/>
                </a:lnTo>
                <a:lnTo>
                  <a:pt x="8644" y="8641"/>
                </a:lnTo>
                <a:lnTo>
                  <a:pt x="2880" y="14386"/>
                </a:lnTo>
                <a:lnTo>
                  <a:pt x="0" y="21122"/>
                </a:lnTo>
                <a:lnTo>
                  <a:pt x="0" y="2878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0" name="object 490"/>
          <p:cNvSpPr/>
          <p:nvPr/>
        </p:nvSpPr>
        <p:spPr>
          <a:xfrm>
            <a:off x="1726265" y="7186391"/>
            <a:ext cx="84475" cy="151683"/>
          </a:xfrm>
          <a:custGeom>
            <a:avLst/>
            <a:gdLst/>
            <a:ahLst/>
            <a:cxnLst/>
            <a:rect l="l" t="t" r="r" b="b"/>
            <a:pathLst>
              <a:path w="84475" h="151683">
                <a:moveTo>
                  <a:pt x="83515" y="5760"/>
                </a:moveTo>
                <a:lnTo>
                  <a:pt x="82555" y="4800"/>
                </a:lnTo>
                <a:lnTo>
                  <a:pt x="82555" y="1920"/>
                </a:lnTo>
                <a:lnTo>
                  <a:pt x="81594" y="960"/>
                </a:lnTo>
                <a:lnTo>
                  <a:pt x="80634" y="960"/>
                </a:lnTo>
                <a:lnTo>
                  <a:pt x="80634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1920"/>
                </a:lnTo>
                <a:lnTo>
                  <a:pt x="0" y="2880"/>
                </a:lnTo>
                <a:lnTo>
                  <a:pt x="0" y="148803"/>
                </a:lnTo>
                <a:lnTo>
                  <a:pt x="1920" y="149763"/>
                </a:lnTo>
                <a:lnTo>
                  <a:pt x="3840" y="151683"/>
                </a:lnTo>
                <a:lnTo>
                  <a:pt x="81594" y="151683"/>
                </a:lnTo>
                <a:lnTo>
                  <a:pt x="82555" y="150708"/>
                </a:lnTo>
                <a:lnTo>
                  <a:pt x="83515" y="149763"/>
                </a:lnTo>
                <a:lnTo>
                  <a:pt x="83515" y="146883"/>
                </a:lnTo>
                <a:lnTo>
                  <a:pt x="84475" y="145922"/>
                </a:lnTo>
                <a:lnTo>
                  <a:pt x="84475" y="140162"/>
                </a:lnTo>
                <a:lnTo>
                  <a:pt x="83515" y="139202"/>
                </a:lnTo>
                <a:lnTo>
                  <a:pt x="83515" y="137281"/>
                </a:lnTo>
                <a:lnTo>
                  <a:pt x="82555" y="136321"/>
                </a:lnTo>
                <a:lnTo>
                  <a:pt x="82555" y="135361"/>
                </a:lnTo>
                <a:lnTo>
                  <a:pt x="20162" y="135361"/>
                </a:lnTo>
                <a:lnTo>
                  <a:pt x="20162" y="80634"/>
                </a:lnTo>
                <a:lnTo>
                  <a:pt x="71993" y="80634"/>
                </a:lnTo>
                <a:lnTo>
                  <a:pt x="72953" y="79689"/>
                </a:lnTo>
                <a:lnTo>
                  <a:pt x="73913" y="79689"/>
                </a:lnTo>
                <a:lnTo>
                  <a:pt x="73913" y="78714"/>
                </a:lnTo>
                <a:lnTo>
                  <a:pt x="74874" y="77754"/>
                </a:lnTo>
                <a:lnTo>
                  <a:pt x="74874" y="69128"/>
                </a:lnTo>
                <a:lnTo>
                  <a:pt x="73913" y="68153"/>
                </a:lnTo>
                <a:lnTo>
                  <a:pt x="73913" y="66248"/>
                </a:lnTo>
                <a:lnTo>
                  <a:pt x="72953" y="66248"/>
                </a:lnTo>
                <a:lnTo>
                  <a:pt x="72953" y="65288"/>
                </a:lnTo>
                <a:lnTo>
                  <a:pt x="71993" y="65288"/>
                </a:lnTo>
                <a:lnTo>
                  <a:pt x="71993" y="64312"/>
                </a:lnTo>
                <a:lnTo>
                  <a:pt x="20162" y="64312"/>
                </a:lnTo>
                <a:lnTo>
                  <a:pt x="20162" y="17282"/>
                </a:lnTo>
                <a:lnTo>
                  <a:pt x="79674" y="17282"/>
                </a:lnTo>
                <a:lnTo>
                  <a:pt x="80634" y="16322"/>
                </a:lnTo>
                <a:lnTo>
                  <a:pt x="81594" y="16322"/>
                </a:lnTo>
                <a:lnTo>
                  <a:pt x="81594" y="15361"/>
                </a:lnTo>
                <a:lnTo>
                  <a:pt x="82555" y="15361"/>
                </a:lnTo>
                <a:lnTo>
                  <a:pt x="82555" y="12481"/>
                </a:lnTo>
                <a:lnTo>
                  <a:pt x="83515" y="11521"/>
                </a:lnTo>
                <a:lnTo>
                  <a:pt x="83515" y="57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1" name="object 491"/>
          <p:cNvSpPr/>
          <p:nvPr/>
        </p:nvSpPr>
        <p:spPr>
          <a:xfrm>
            <a:off x="1829943" y="7224796"/>
            <a:ext cx="86395" cy="116144"/>
          </a:xfrm>
          <a:custGeom>
            <a:avLst/>
            <a:gdLst/>
            <a:ahLst/>
            <a:cxnLst/>
            <a:rect l="l" t="t" r="r" b="b"/>
            <a:pathLst>
              <a:path w="86395" h="116144">
                <a:moveTo>
                  <a:pt x="77754" y="114239"/>
                </a:moveTo>
                <a:lnTo>
                  <a:pt x="83515" y="114239"/>
                </a:lnTo>
                <a:lnTo>
                  <a:pt x="84475" y="113278"/>
                </a:lnTo>
                <a:lnTo>
                  <a:pt x="85435" y="113278"/>
                </a:lnTo>
                <a:lnTo>
                  <a:pt x="85435" y="112303"/>
                </a:lnTo>
                <a:lnTo>
                  <a:pt x="86395" y="112303"/>
                </a:lnTo>
                <a:lnTo>
                  <a:pt x="86395" y="32628"/>
                </a:lnTo>
                <a:lnTo>
                  <a:pt x="85435" y="26883"/>
                </a:lnTo>
                <a:lnTo>
                  <a:pt x="84475" y="22067"/>
                </a:lnTo>
                <a:lnTo>
                  <a:pt x="82555" y="17282"/>
                </a:lnTo>
                <a:lnTo>
                  <a:pt x="80634" y="13441"/>
                </a:lnTo>
                <a:lnTo>
                  <a:pt x="76794" y="9601"/>
                </a:lnTo>
                <a:lnTo>
                  <a:pt x="73913" y="6720"/>
                </a:lnTo>
                <a:lnTo>
                  <a:pt x="69113" y="3840"/>
                </a:lnTo>
                <a:lnTo>
                  <a:pt x="64312" y="1920"/>
                </a:lnTo>
                <a:lnTo>
                  <a:pt x="58567" y="960"/>
                </a:lnTo>
                <a:lnTo>
                  <a:pt x="52791" y="0"/>
                </a:lnTo>
                <a:lnTo>
                  <a:pt x="36484" y="0"/>
                </a:lnTo>
                <a:lnTo>
                  <a:pt x="32644" y="960"/>
                </a:lnTo>
                <a:lnTo>
                  <a:pt x="28803" y="1920"/>
                </a:lnTo>
                <a:lnTo>
                  <a:pt x="24963" y="2880"/>
                </a:lnTo>
                <a:lnTo>
                  <a:pt x="22082" y="3840"/>
                </a:lnTo>
                <a:lnTo>
                  <a:pt x="18242" y="4800"/>
                </a:lnTo>
                <a:lnTo>
                  <a:pt x="15361" y="5760"/>
                </a:lnTo>
                <a:lnTo>
                  <a:pt x="12481" y="7680"/>
                </a:lnTo>
                <a:lnTo>
                  <a:pt x="10561" y="8641"/>
                </a:lnTo>
                <a:lnTo>
                  <a:pt x="8641" y="9601"/>
                </a:lnTo>
                <a:lnTo>
                  <a:pt x="7680" y="10561"/>
                </a:lnTo>
                <a:lnTo>
                  <a:pt x="5760" y="12481"/>
                </a:lnTo>
                <a:lnTo>
                  <a:pt x="5760" y="13441"/>
                </a:lnTo>
                <a:lnTo>
                  <a:pt x="4800" y="14386"/>
                </a:lnTo>
                <a:lnTo>
                  <a:pt x="4800" y="22067"/>
                </a:lnTo>
                <a:lnTo>
                  <a:pt x="5760" y="23042"/>
                </a:lnTo>
                <a:lnTo>
                  <a:pt x="5760" y="24002"/>
                </a:lnTo>
                <a:lnTo>
                  <a:pt x="6720" y="24947"/>
                </a:lnTo>
                <a:lnTo>
                  <a:pt x="6720" y="25907"/>
                </a:lnTo>
                <a:lnTo>
                  <a:pt x="11521" y="25907"/>
                </a:lnTo>
                <a:lnTo>
                  <a:pt x="13441" y="24947"/>
                </a:lnTo>
                <a:lnTo>
                  <a:pt x="15361" y="24002"/>
                </a:lnTo>
                <a:lnTo>
                  <a:pt x="17282" y="22067"/>
                </a:lnTo>
                <a:lnTo>
                  <a:pt x="20162" y="21122"/>
                </a:lnTo>
                <a:lnTo>
                  <a:pt x="23042" y="19202"/>
                </a:lnTo>
                <a:lnTo>
                  <a:pt x="26883" y="18227"/>
                </a:lnTo>
                <a:lnTo>
                  <a:pt x="29763" y="17282"/>
                </a:lnTo>
                <a:lnTo>
                  <a:pt x="33604" y="16322"/>
                </a:lnTo>
                <a:lnTo>
                  <a:pt x="38404" y="15361"/>
                </a:lnTo>
                <a:lnTo>
                  <a:pt x="48006" y="15361"/>
                </a:lnTo>
                <a:lnTo>
                  <a:pt x="50871" y="16322"/>
                </a:lnTo>
                <a:lnTo>
                  <a:pt x="54726" y="17282"/>
                </a:lnTo>
                <a:lnTo>
                  <a:pt x="57591" y="18227"/>
                </a:lnTo>
                <a:lnTo>
                  <a:pt x="59512" y="19202"/>
                </a:lnTo>
                <a:lnTo>
                  <a:pt x="61432" y="22067"/>
                </a:lnTo>
                <a:lnTo>
                  <a:pt x="63352" y="24002"/>
                </a:lnTo>
                <a:lnTo>
                  <a:pt x="65272" y="26883"/>
                </a:lnTo>
                <a:lnTo>
                  <a:pt x="66233" y="29748"/>
                </a:lnTo>
                <a:lnTo>
                  <a:pt x="67193" y="32628"/>
                </a:lnTo>
                <a:lnTo>
                  <a:pt x="67193" y="48950"/>
                </a:lnTo>
                <a:lnTo>
                  <a:pt x="37444" y="48950"/>
                </a:lnTo>
                <a:lnTo>
                  <a:pt x="30723" y="50871"/>
                </a:lnTo>
                <a:lnTo>
                  <a:pt x="24002" y="51831"/>
                </a:lnTo>
                <a:lnTo>
                  <a:pt x="18242" y="54711"/>
                </a:lnTo>
                <a:lnTo>
                  <a:pt x="13441" y="57591"/>
                </a:lnTo>
                <a:lnTo>
                  <a:pt x="9601" y="60472"/>
                </a:lnTo>
                <a:lnTo>
                  <a:pt x="5760" y="63352"/>
                </a:lnTo>
                <a:lnTo>
                  <a:pt x="3840" y="68153"/>
                </a:lnTo>
                <a:lnTo>
                  <a:pt x="960" y="72953"/>
                </a:lnTo>
                <a:lnTo>
                  <a:pt x="0" y="77754"/>
                </a:lnTo>
                <a:lnTo>
                  <a:pt x="0" y="88315"/>
                </a:lnTo>
                <a:lnTo>
                  <a:pt x="960" y="93116"/>
                </a:lnTo>
                <a:lnTo>
                  <a:pt x="1920" y="96956"/>
                </a:lnTo>
                <a:lnTo>
                  <a:pt x="3840" y="100797"/>
                </a:lnTo>
                <a:lnTo>
                  <a:pt x="6720" y="104637"/>
                </a:lnTo>
                <a:lnTo>
                  <a:pt x="9601" y="107518"/>
                </a:lnTo>
                <a:lnTo>
                  <a:pt x="13441" y="110398"/>
                </a:lnTo>
                <a:lnTo>
                  <a:pt x="16322" y="112303"/>
                </a:lnTo>
                <a:lnTo>
                  <a:pt x="21122" y="113278"/>
                </a:lnTo>
                <a:lnTo>
                  <a:pt x="19202" y="88315"/>
                </a:lnTo>
                <a:lnTo>
                  <a:pt x="19202" y="79674"/>
                </a:lnTo>
                <a:lnTo>
                  <a:pt x="20162" y="76794"/>
                </a:lnTo>
                <a:lnTo>
                  <a:pt x="21122" y="73913"/>
                </a:lnTo>
                <a:lnTo>
                  <a:pt x="23042" y="71993"/>
                </a:lnTo>
                <a:lnTo>
                  <a:pt x="24963" y="69113"/>
                </a:lnTo>
                <a:lnTo>
                  <a:pt x="26883" y="68153"/>
                </a:lnTo>
                <a:lnTo>
                  <a:pt x="29763" y="66233"/>
                </a:lnTo>
                <a:lnTo>
                  <a:pt x="32644" y="64312"/>
                </a:lnTo>
                <a:lnTo>
                  <a:pt x="36484" y="64312"/>
                </a:lnTo>
                <a:lnTo>
                  <a:pt x="41285" y="63352"/>
                </a:lnTo>
                <a:lnTo>
                  <a:pt x="45125" y="62392"/>
                </a:lnTo>
                <a:lnTo>
                  <a:pt x="67193" y="62392"/>
                </a:lnTo>
                <a:lnTo>
                  <a:pt x="67193" y="84475"/>
                </a:lnTo>
                <a:lnTo>
                  <a:pt x="62407" y="90236"/>
                </a:lnTo>
                <a:lnTo>
                  <a:pt x="57591" y="94076"/>
                </a:lnTo>
                <a:lnTo>
                  <a:pt x="53751" y="96956"/>
                </a:lnTo>
                <a:lnTo>
                  <a:pt x="48966" y="98877"/>
                </a:lnTo>
                <a:lnTo>
                  <a:pt x="44165" y="100797"/>
                </a:lnTo>
                <a:lnTo>
                  <a:pt x="32644" y="100797"/>
                </a:lnTo>
                <a:lnTo>
                  <a:pt x="27843" y="98877"/>
                </a:lnTo>
                <a:lnTo>
                  <a:pt x="24963" y="95996"/>
                </a:lnTo>
                <a:lnTo>
                  <a:pt x="25923" y="115199"/>
                </a:lnTo>
                <a:lnTo>
                  <a:pt x="30723" y="116144"/>
                </a:lnTo>
                <a:lnTo>
                  <a:pt x="43190" y="116144"/>
                </a:lnTo>
                <a:lnTo>
                  <a:pt x="48966" y="114239"/>
                </a:lnTo>
                <a:lnTo>
                  <a:pt x="54726" y="111358"/>
                </a:lnTo>
                <a:lnTo>
                  <a:pt x="60472" y="108478"/>
                </a:lnTo>
                <a:lnTo>
                  <a:pt x="65272" y="104637"/>
                </a:lnTo>
                <a:lnTo>
                  <a:pt x="70073" y="99837"/>
                </a:lnTo>
                <a:lnTo>
                  <a:pt x="70073" y="112303"/>
                </a:lnTo>
                <a:lnTo>
                  <a:pt x="71033" y="112303"/>
                </a:lnTo>
                <a:lnTo>
                  <a:pt x="71033" y="113278"/>
                </a:lnTo>
                <a:lnTo>
                  <a:pt x="71993" y="113278"/>
                </a:lnTo>
                <a:lnTo>
                  <a:pt x="72953" y="114239"/>
                </a:lnTo>
                <a:lnTo>
                  <a:pt x="77754" y="11423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2" name="object 492"/>
          <p:cNvSpPr/>
          <p:nvPr/>
        </p:nvSpPr>
        <p:spPr>
          <a:xfrm>
            <a:off x="1849145" y="7313112"/>
            <a:ext cx="6720" cy="26883"/>
          </a:xfrm>
          <a:custGeom>
            <a:avLst/>
            <a:gdLst/>
            <a:ahLst/>
            <a:cxnLst/>
            <a:rect l="l" t="t" r="r" b="b"/>
            <a:pathLst>
              <a:path w="6720" h="26883">
                <a:moveTo>
                  <a:pt x="1920" y="3840"/>
                </a:moveTo>
                <a:lnTo>
                  <a:pt x="0" y="0"/>
                </a:lnTo>
                <a:lnTo>
                  <a:pt x="1920" y="24963"/>
                </a:lnTo>
                <a:lnTo>
                  <a:pt x="6720" y="26883"/>
                </a:lnTo>
                <a:lnTo>
                  <a:pt x="5760" y="7680"/>
                </a:lnTo>
                <a:lnTo>
                  <a:pt x="192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3" name="object 493"/>
          <p:cNvSpPr/>
          <p:nvPr/>
        </p:nvSpPr>
        <p:spPr>
          <a:xfrm>
            <a:off x="1944182" y="7224796"/>
            <a:ext cx="83515" cy="116144"/>
          </a:xfrm>
          <a:custGeom>
            <a:avLst/>
            <a:gdLst/>
            <a:ahLst/>
            <a:cxnLst/>
            <a:rect l="l" t="t" r="r" b="b"/>
            <a:pathLst>
              <a:path w="83515" h="116144">
                <a:moveTo>
                  <a:pt x="83515" y="16322"/>
                </a:moveTo>
                <a:lnTo>
                  <a:pt x="82555" y="15361"/>
                </a:lnTo>
                <a:lnTo>
                  <a:pt x="82555" y="12481"/>
                </a:lnTo>
                <a:lnTo>
                  <a:pt x="81594" y="12481"/>
                </a:lnTo>
                <a:lnTo>
                  <a:pt x="81594" y="11521"/>
                </a:lnTo>
                <a:lnTo>
                  <a:pt x="80634" y="11521"/>
                </a:lnTo>
                <a:lnTo>
                  <a:pt x="79674" y="10561"/>
                </a:lnTo>
                <a:lnTo>
                  <a:pt x="78714" y="9601"/>
                </a:lnTo>
                <a:lnTo>
                  <a:pt x="77754" y="7680"/>
                </a:lnTo>
                <a:lnTo>
                  <a:pt x="74874" y="6720"/>
                </a:lnTo>
                <a:lnTo>
                  <a:pt x="72953" y="5760"/>
                </a:lnTo>
                <a:lnTo>
                  <a:pt x="71033" y="3840"/>
                </a:lnTo>
                <a:lnTo>
                  <a:pt x="68153" y="2880"/>
                </a:lnTo>
                <a:lnTo>
                  <a:pt x="65272" y="1920"/>
                </a:lnTo>
                <a:lnTo>
                  <a:pt x="62392" y="960"/>
                </a:lnTo>
                <a:lnTo>
                  <a:pt x="59512" y="960"/>
                </a:lnTo>
                <a:lnTo>
                  <a:pt x="56631" y="0"/>
                </a:lnTo>
                <a:lnTo>
                  <a:pt x="42245" y="0"/>
                </a:lnTo>
                <a:lnTo>
                  <a:pt x="36469" y="960"/>
                </a:lnTo>
                <a:lnTo>
                  <a:pt x="29748" y="2880"/>
                </a:lnTo>
                <a:lnTo>
                  <a:pt x="24003" y="5760"/>
                </a:lnTo>
                <a:lnTo>
                  <a:pt x="19187" y="9601"/>
                </a:lnTo>
                <a:lnTo>
                  <a:pt x="14401" y="13441"/>
                </a:lnTo>
                <a:lnTo>
                  <a:pt x="10561" y="18227"/>
                </a:lnTo>
                <a:lnTo>
                  <a:pt x="6720" y="24947"/>
                </a:lnTo>
                <a:lnTo>
                  <a:pt x="3840" y="32628"/>
                </a:lnTo>
                <a:lnTo>
                  <a:pt x="1063" y="45521"/>
                </a:lnTo>
                <a:lnTo>
                  <a:pt x="0" y="59512"/>
                </a:lnTo>
                <a:lnTo>
                  <a:pt x="0" y="68153"/>
                </a:lnTo>
                <a:lnTo>
                  <a:pt x="1920" y="75834"/>
                </a:lnTo>
                <a:lnTo>
                  <a:pt x="3840" y="83515"/>
                </a:lnTo>
                <a:lnTo>
                  <a:pt x="5760" y="90236"/>
                </a:lnTo>
                <a:lnTo>
                  <a:pt x="8641" y="95996"/>
                </a:lnTo>
                <a:lnTo>
                  <a:pt x="12481" y="100797"/>
                </a:lnTo>
                <a:lnTo>
                  <a:pt x="16322" y="105597"/>
                </a:lnTo>
                <a:lnTo>
                  <a:pt x="21122" y="109438"/>
                </a:lnTo>
                <a:lnTo>
                  <a:pt x="26868" y="112303"/>
                </a:lnTo>
                <a:lnTo>
                  <a:pt x="33588" y="114239"/>
                </a:lnTo>
                <a:lnTo>
                  <a:pt x="40309" y="116144"/>
                </a:lnTo>
                <a:lnTo>
                  <a:pt x="50871" y="116144"/>
                </a:lnTo>
                <a:lnTo>
                  <a:pt x="54711" y="115199"/>
                </a:lnTo>
                <a:lnTo>
                  <a:pt x="58552" y="114239"/>
                </a:lnTo>
                <a:lnTo>
                  <a:pt x="61432" y="114239"/>
                </a:lnTo>
                <a:lnTo>
                  <a:pt x="65272" y="113278"/>
                </a:lnTo>
                <a:lnTo>
                  <a:pt x="68153" y="112303"/>
                </a:lnTo>
                <a:lnTo>
                  <a:pt x="71033" y="110398"/>
                </a:lnTo>
                <a:lnTo>
                  <a:pt x="72953" y="109438"/>
                </a:lnTo>
                <a:lnTo>
                  <a:pt x="75834" y="108478"/>
                </a:lnTo>
                <a:lnTo>
                  <a:pt x="77754" y="106558"/>
                </a:lnTo>
                <a:lnTo>
                  <a:pt x="79674" y="105597"/>
                </a:lnTo>
                <a:lnTo>
                  <a:pt x="80634" y="104637"/>
                </a:lnTo>
                <a:lnTo>
                  <a:pt x="81594" y="103677"/>
                </a:lnTo>
                <a:lnTo>
                  <a:pt x="82555" y="102717"/>
                </a:lnTo>
                <a:lnTo>
                  <a:pt x="82555" y="101757"/>
                </a:lnTo>
                <a:lnTo>
                  <a:pt x="83515" y="100797"/>
                </a:lnTo>
                <a:lnTo>
                  <a:pt x="83515" y="88315"/>
                </a:lnTo>
                <a:lnTo>
                  <a:pt x="82555" y="87355"/>
                </a:lnTo>
                <a:lnTo>
                  <a:pt x="82555" y="86395"/>
                </a:lnTo>
                <a:lnTo>
                  <a:pt x="81594" y="86395"/>
                </a:lnTo>
                <a:lnTo>
                  <a:pt x="81594" y="85435"/>
                </a:lnTo>
                <a:lnTo>
                  <a:pt x="79674" y="85435"/>
                </a:lnTo>
                <a:lnTo>
                  <a:pt x="78714" y="86395"/>
                </a:lnTo>
                <a:lnTo>
                  <a:pt x="76794" y="87355"/>
                </a:lnTo>
                <a:lnTo>
                  <a:pt x="74874" y="89275"/>
                </a:lnTo>
                <a:lnTo>
                  <a:pt x="72953" y="90236"/>
                </a:lnTo>
                <a:lnTo>
                  <a:pt x="70073" y="92156"/>
                </a:lnTo>
                <a:lnTo>
                  <a:pt x="68153" y="94076"/>
                </a:lnTo>
                <a:lnTo>
                  <a:pt x="65272" y="95036"/>
                </a:lnTo>
                <a:lnTo>
                  <a:pt x="61432" y="96956"/>
                </a:lnTo>
                <a:lnTo>
                  <a:pt x="58552" y="97916"/>
                </a:lnTo>
                <a:lnTo>
                  <a:pt x="54711" y="98877"/>
                </a:lnTo>
                <a:lnTo>
                  <a:pt x="45110" y="98877"/>
                </a:lnTo>
                <a:lnTo>
                  <a:pt x="41269" y="97916"/>
                </a:lnTo>
                <a:lnTo>
                  <a:pt x="37429" y="95996"/>
                </a:lnTo>
                <a:lnTo>
                  <a:pt x="33588" y="95036"/>
                </a:lnTo>
                <a:lnTo>
                  <a:pt x="30708" y="92156"/>
                </a:lnTo>
                <a:lnTo>
                  <a:pt x="27843" y="88315"/>
                </a:lnTo>
                <a:lnTo>
                  <a:pt x="25908" y="85435"/>
                </a:lnTo>
                <a:lnTo>
                  <a:pt x="24003" y="80634"/>
                </a:lnTo>
                <a:lnTo>
                  <a:pt x="22082" y="75834"/>
                </a:lnTo>
                <a:lnTo>
                  <a:pt x="21122" y="71033"/>
                </a:lnTo>
                <a:lnTo>
                  <a:pt x="20162" y="64312"/>
                </a:lnTo>
                <a:lnTo>
                  <a:pt x="20162" y="57591"/>
                </a:lnTo>
                <a:lnTo>
                  <a:pt x="20491" y="49969"/>
                </a:lnTo>
                <a:lnTo>
                  <a:pt x="23048" y="36753"/>
                </a:lnTo>
                <a:lnTo>
                  <a:pt x="27843" y="26883"/>
                </a:lnTo>
                <a:lnTo>
                  <a:pt x="32644" y="19202"/>
                </a:lnTo>
                <a:lnTo>
                  <a:pt x="40309" y="16322"/>
                </a:lnTo>
                <a:lnTo>
                  <a:pt x="53751" y="16322"/>
                </a:lnTo>
                <a:lnTo>
                  <a:pt x="57591" y="17282"/>
                </a:lnTo>
                <a:lnTo>
                  <a:pt x="61432" y="18227"/>
                </a:lnTo>
                <a:lnTo>
                  <a:pt x="64312" y="19202"/>
                </a:lnTo>
                <a:lnTo>
                  <a:pt x="67193" y="21122"/>
                </a:lnTo>
                <a:lnTo>
                  <a:pt x="70073" y="22067"/>
                </a:lnTo>
                <a:lnTo>
                  <a:pt x="71993" y="24002"/>
                </a:lnTo>
                <a:lnTo>
                  <a:pt x="73914" y="24947"/>
                </a:lnTo>
                <a:lnTo>
                  <a:pt x="75834" y="26883"/>
                </a:lnTo>
                <a:lnTo>
                  <a:pt x="76794" y="27843"/>
                </a:lnTo>
                <a:lnTo>
                  <a:pt x="78714" y="28788"/>
                </a:lnTo>
                <a:lnTo>
                  <a:pt x="80634" y="28788"/>
                </a:lnTo>
                <a:lnTo>
                  <a:pt x="81594" y="27843"/>
                </a:lnTo>
                <a:lnTo>
                  <a:pt x="82555" y="26883"/>
                </a:lnTo>
                <a:lnTo>
                  <a:pt x="82555" y="25907"/>
                </a:lnTo>
                <a:lnTo>
                  <a:pt x="83515" y="23042"/>
                </a:lnTo>
                <a:lnTo>
                  <a:pt x="83515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4" name="object 494"/>
          <p:cNvSpPr/>
          <p:nvPr/>
        </p:nvSpPr>
        <p:spPr>
          <a:xfrm>
            <a:off x="2053620" y="7174870"/>
            <a:ext cx="91196" cy="164165"/>
          </a:xfrm>
          <a:custGeom>
            <a:avLst/>
            <a:gdLst/>
            <a:ahLst/>
            <a:cxnLst/>
            <a:rect l="l" t="t" r="r" b="b"/>
            <a:pathLst>
              <a:path w="91196" h="164165">
                <a:moveTo>
                  <a:pt x="960" y="960"/>
                </a:moveTo>
                <a:lnTo>
                  <a:pt x="960" y="1920"/>
                </a:lnTo>
                <a:lnTo>
                  <a:pt x="0" y="1920"/>
                </a:lnTo>
                <a:lnTo>
                  <a:pt x="0" y="162229"/>
                </a:lnTo>
                <a:lnTo>
                  <a:pt x="960" y="162229"/>
                </a:lnTo>
                <a:lnTo>
                  <a:pt x="960" y="163205"/>
                </a:lnTo>
                <a:lnTo>
                  <a:pt x="2880" y="163205"/>
                </a:lnTo>
                <a:lnTo>
                  <a:pt x="3840" y="164165"/>
                </a:lnTo>
                <a:lnTo>
                  <a:pt x="14386" y="164165"/>
                </a:lnTo>
                <a:lnTo>
                  <a:pt x="15346" y="163205"/>
                </a:lnTo>
                <a:lnTo>
                  <a:pt x="18227" y="163205"/>
                </a:lnTo>
                <a:lnTo>
                  <a:pt x="18227" y="162229"/>
                </a:lnTo>
                <a:lnTo>
                  <a:pt x="19187" y="162229"/>
                </a:lnTo>
                <a:lnTo>
                  <a:pt x="19187" y="86395"/>
                </a:lnTo>
                <a:lnTo>
                  <a:pt x="24947" y="79674"/>
                </a:lnTo>
                <a:lnTo>
                  <a:pt x="29748" y="74874"/>
                </a:lnTo>
                <a:lnTo>
                  <a:pt x="34564" y="71993"/>
                </a:lnTo>
                <a:lnTo>
                  <a:pt x="39349" y="68153"/>
                </a:lnTo>
                <a:lnTo>
                  <a:pt x="44150" y="66248"/>
                </a:lnTo>
                <a:lnTo>
                  <a:pt x="52791" y="66248"/>
                </a:lnTo>
                <a:lnTo>
                  <a:pt x="56631" y="67208"/>
                </a:lnTo>
                <a:lnTo>
                  <a:pt x="59512" y="68153"/>
                </a:lnTo>
                <a:lnTo>
                  <a:pt x="62392" y="70088"/>
                </a:lnTo>
                <a:lnTo>
                  <a:pt x="64312" y="71993"/>
                </a:lnTo>
                <a:lnTo>
                  <a:pt x="66233" y="74874"/>
                </a:lnTo>
                <a:lnTo>
                  <a:pt x="68153" y="77769"/>
                </a:lnTo>
                <a:lnTo>
                  <a:pt x="69113" y="80650"/>
                </a:lnTo>
                <a:lnTo>
                  <a:pt x="70073" y="84490"/>
                </a:lnTo>
                <a:lnTo>
                  <a:pt x="71033" y="88315"/>
                </a:lnTo>
                <a:lnTo>
                  <a:pt x="71993" y="93116"/>
                </a:lnTo>
                <a:lnTo>
                  <a:pt x="71993" y="162229"/>
                </a:lnTo>
                <a:lnTo>
                  <a:pt x="72953" y="163205"/>
                </a:lnTo>
                <a:lnTo>
                  <a:pt x="73914" y="163205"/>
                </a:lnTo>
                <a:lnTo>
                  <a:pt x="75834" y="164165"/>
                </a:lnTo>
                <a:lnTo>
                  <a:pt x="86395" y="164165"/>
                </a:lnTo>
                <a:lnTo>
                  <a:pt x="87355" y="163205"/>
                </a:lnTo>
                <a:lnTo>
                  <a:pt x="89275" y="163205"/>
                </a:lnTo>
                <a:lnTo>
                  <a:pt x="90236" y="162229"/>
                </a:lnTo>
                <a:lnTo>
                  <a:pt x="91196" y="161284"/>
                </a:lnTo>
                <a:lnTo>
                  <a:pt x="91196" y="88315"/>
                </a:lnTo>
                <a:lnTo>
                  <a:pt x="90236" y="82555"/>
                </a:lnTo>
                <a:lnTo>
                  <a:pt x="89275" y="76809"/>
                </a:lnTo>
                <a:lnTo>
                  <a:pt x="87355" y="71048"/>
                </a:lnTo>
                <a:lnTo>
                  <a:pt x="85435" y="67208"/>
                </a:lnTo>
                <a:lnTo>
                  <a:pt x="82555" y="62407"/>
                </a:lnTo>
                <a:lnTo>
                  <a:pt x="79674" y="58567"/>
                </a:lnTo>
                <a:lnTo>
                  <a:pt x="75834" y="55686"/>
                </a:lnTo>
                <a:lnTo>
                  <a:pt x="71033" y="52806"/>
                </a:lnTo>
                <a:lnTo>
                  <a:pt x="66233" y="50886"/>
                </a:lnTo>
                <a:lnTo>
                  <a:pt x="60472" y="49926"/>
                </a:lnTo>
                <a:lnTo>
                  <a:pt x="47030" y="49926"/>
                </a:lnTo>
                <a:lnTo>
                  <a:pt x="42230" y="50886"/>
                </a:lnTo>
                <a:lnTo>
                  <a:pt x="36469" y="53766"/>
                </a:lnTo>
                <a:lnTo>
                  <a:pt x="30723" y="56647"/>
                </a:lnTo>
                <a:lnTo>
                  <a:pt x="24947" y="61447"/>
                </a:lnTo>
                <a:lnTo>
                  <a:pt x="19187" y="67208"/>
                </a:lnTo>
                <a:lnTo>
                  <a:pt x="19187" y="1920"/>
                </a:lnTo>
                <a:lnTo>
                  <a:pt x="18227" y="1920"/>
                </a:lnTo>
                <a:lnTo>
                  <a:pt x="18227" y="960"/>
                </a:lnTo>
                <a:lnTo>
                  <a:pt x="16322" y="960"/>
                </a:lnTo>
                <a:lnTo>
                  <a:pt x="15346" y="0"/>
                </a:lnTo>
                <a:lnTo>
                  <a:pt x="4800" y="0"/>
                </a:lnTo>
                <a:lnTo>
                  <a:pt x="3840" y="960"/>
                </a:lnTo>
                <a:lnTo>
                  <a:pt x="960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5" name="object 495"/>
          <p:cNvSpPr/>
          <p:nvPr/>
        </p:nvSpPr>
        <p:spPr>
          <a:xfrm>
            <a:off x="2250414" y="7228636"/>
            <a:ext cx="8641" cy="35509"/>
          </a:xfrm>
          <a:custGeom>
            <a:avLst/>
            <a:gdLst/>
            <a:ahLst/>
            <a:cxnLst/>
            <a:rect l="l" t="t" r="r" b="b"/>
            <a:pathLst>
              <a:path w="8641" h="35509">
                <a:moveTo>
                  <a:pt x="0" y="35509"/>
                </a:moveTo>
                <a:lnTo>
                  <a:pt x="960" y="31668"/>
                </a:lnTo>
                <a:lnTo>
                  <a:pt x="2880" y="26883"/>
                </a:lnTo>
                <a:lnTo>
                  <a:pt x="4800" y="24003"/>
                </a:lnTo>
                <a:lnTo>
                  <a:pt x="8641" y="0"/>
                </a:lnTo>
                <a:lnTo>
                  <a:pt x="1920" y="2880"/>
                </a:lnTo>
                <a:lnTo>
                  <a:pt x="0" y="3550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6" name="object 496"/>
          <p:cNvSpPr/>
          <p:nvPr/>
        </p:nvSpPr>
        <p:spPr>
          <a:xfrm>
            <a:off x="2229291" y="7224796"/>
            <a:ext cx="96956" cy="116144"/>
          </a:xfrm>
          <a:custGeom>
            <a:avLst/>
            <a:gdLst/>
            <a:ahLst/>
            <a:cxnLst/>
            <a:rect l="l" t="t" r="r" b="b"/>
            <a:pathLst>
              <a:path w="96956" h="116144">
                <a:moveTo>
                  <a:pt x="42230" y="0"/>
                </a:moveTo>
                <a:lnTo>
                  <a:pt x="35509" y="960"/>
                </a:lnTo>
                <a:lnTo>
                  <a:pt x="29763" y="3840"/>
                </a:lnTo>
                <a:lnTo>
                  <a:pt x="25923" y="27843"/>
                </a:lnTo>
                <a:lnTo>
                  <a:pt x="27828" y="24947"/>
                </a:lnTo>
                <a:lnTo>
                  <a:pt x="30723" y="22067"/>
                </a:lnTo>
                <a:lnTo>
                  <a:pt x="33604" y="19202"/>
                </a:lnTo>
                <a:lnTo>
                  <a:pt x="37444" y="17282"/>
                </a:lnTo>
                <a:lnTo>
                  <a:pt x="40325" y="15361"/>
                </a:lnTo>
                <a:lnTo>
                  <a:pt x="45110" y="14386"/>
                </a:lnTo>
                <a:lnTo>
                  <a:pt x="58552" y="14386"/>
                </a:lnTo>
                <a:lnTo>
                  <a:pt x="66233" y="18227"/>
                </a:lnTo>
                <a:lnTo>
                  <a:pt x="71033" y="24002"/>
                </a:lnTo>
                <a:lnTo>
                  <a:pt x="75834" y="29748"/>
                </a:lnTo>
                <a:lnTo>
                  <a:pt x="77754" y="37444"/>
                </a:lnTo>
                <a:lnTo>
                  <a:pt x="77754" y="47030"/>
                </a:lnTo>
                <a:lnTo>
                  <a:pt x="20162" y="47030"/>
                </a:lnTo>
                <a:lnTo>
                  <a:pt x="20162" y="43190"/>
                </a:lnTo>
                <a:lnTo>
                  <a:pt x="21122" y="39349"/>
                </a:lnTo>
                <a:lnTo>
                  <a:pt x="23042" y="6720"/>
                </a:lnTo>
                <a:lnTo>
                  <a:pt x="18242" y="10561"/>
                </a:lnTo>
                <a:lnTo>
                  <a:pt x="13441" y="15361"/>
                </a:lnTo>
                <a:lnTo>
                  <a:pt x="8641" y="20162"/>
                </a:lnTo>
                <a:lnTo>
                  <a:pt x="5760" y="26883"/>
                </a:lnTo>
                <a:lnTo>
                  <a:pt x="2880" y="33588"/>
                </a:lnTo>
                <a:lnTo>
                  <a:pt x="960" y="41285"/>
                </a:lnTo>
                <a:lnTo>
                  <a:pt x="0" y="48950"/>
                </a:lnTo>
                <a:lnTo>
                  <a:pt x="0" y="68153"/>
                </a:lnTo>
                <a:lnTo>
                  <a:pt x="960" y="75834"/>
                </a:lnTo>
                <a:lnTo>
                  <a:pt x="2880" y="83515"/>
                </a:lnTo>
                <a:lnTo>
                  <a:pt x="5760" y="90236"/>
                </a:lnTo>
                <a:lnTo>
                  <a:pt x="8641" y="96956"/>
                </a:lnTo>
                <a:lnTo>
                  <a:pt x="13441" y="100797"/>
                </a:lnTo>
                <a:lnTo>
                  <a:pt x="17282" y="105597"/>
                </a:lnTo>
                <a:lnTo>
                  <a:pt x="23042" y="109438"/>
                </a:lnTo>
                <a:lnTo>
                  <a:pt x="29763" y="112303"/>
                </a:lnTo>
                <a:lnTo>
                  <a:pt x="36484" y="114239"/>
                </a:lnTo>
                <a:lnTo>
                  <a:pt x="44165" y="116144"/>
                </a:lnTo>
                <a:lnTo>
                  <a:pt x="57591" y="116144"/>
                </a:lnTo>
                <a:lnTo>
                  <a:pt x="62392" y="115199"/>
                </a:lnTo>
                <a:lnTo>
                  <a:pt x="66233" y="114239"/>
                </a:lnTo>
                <a:lnTo>
                  <a:pt x="71033" y="114239"/>
                </a:lnTo>
                <a:lnTo>
                  <a:pt x="74874" y="113278"/>
                </a:lnTo>
                <a:lnTo>
                  <a:pt x="78714" y="112303"/>
                </a:lnTo>
                <a:lnTo>
                  <a:pt x="81594" y="111358"/>
                </a:lnTo>
                <a:lnTo>
                  <a:pt x="84475" y="110398"/>
                </a:lnTo>
                <a:lnTo>
                  <a:pt x="86395" y="109438"/>
                </a:lnTo>
                <a:lnTo>
                  <a:pt x="88315" y="108478"/>
                </a:lnTo>
                <a:lnTo>
                  <a:pt x="90236" y="107518"/>
                </a:lnTo>
                <a:lnTo>
                  <a:pt x="91196" y="106558"/>
                </a:lnTo>
                <a:lnTo>
                  <a:pt x="91196" y="105597"/>
                </a:lnTo>
                <a:lnTo>
                  <a:pt x="92156" y="105597"/>
                </a:lnTo>
                <a:lnTo>
                  <a:pt x="92156" y="94076"/>
                </a:lnTo>
                <a:lnTo>
                  <a:pt x="91196" y="93116"/>
                </a:lnTo>
                <a:lnTo>
                  <a:pt x="91196" y="92156"/>
                </a:lnTo>
                <a:lnTo>
                  <a:pt x="87355" y="92156"/>
                </a:lnTo>
                <a:lnTo>
                  <a:pt x="85435" y="93116"/>
                </a:lnTo>
                <a:lnTo>
                  <a:pt x="83515" y="94076"/>
                </a:lnTo>
                <a:lnTo>
                  <a:pt x="80634" y="95036"/>
                </a:lnTo>
                <a:lnTo>
                  <a:pt x="77754" y="95996"/>
                </a:lnTo>
                <a:lnTo>
                  <a:pt x="74874" y="96956"/>
                </a:lnTo>
                <a:lnTo>
                  <a:pt x="71993" y="97916"/>
                </a:lnTo>
                <a:lnTo>
                  <a:pt x="68153" y="98877"/>
                </a:lnTo>
                <a:lnTo>
                  <a:pt x="64312" y="99837"/>
                </a:lnTo>
                <a:lnTo>
                  <a:pt x="48006" y="99837"/>
                </a:lnTo>
                <a:lnTo>
                  <a:pt x="43190" y="98877"/>
                </a:lnTo>
                <a:lnTo>
                  <a:pt x="38389" y="96956"/>
                </a:lnTo>
                <a:lnTo>
                  <a:pt x="33604" y="95036"/>
                </a:lnTo>
                <a:lnTo>
                  <a:pt x="30723" y="93116"/>
                </a:lnTo>
                <a:lnTo>
                  <a:pt x="27828" y="89275"/>
                </a:lnTo>
                <a:lnTo>
                  <a:pt x="24963" y="86395"/>
                </a:lnTo>
                <a:lnTo>
                  <a:pt x="23042" y="82555"/>
                </a:lnTo>
                <a:lnTo>
                  <a:pt x="22082" y="77754"/>
                </a:lnTo>
                <a:lnTo>
                  <a:pt x="21122" y="72953"/>
                </a:lnTo>
                <a:lnTo>
                  <a:pt x="20162" y="67193"/>
                </a:lnTo>
                <a:lnTo>
                  <a:pt x="20162" y="61432"/>
                </a:lnTo>
                <a:lnTo>
                  <a:pt x="91196" y="61432"/>
                </a:lnTo>
                <a:lnTo>
                  <a:pt x="93116" y="60472"/>
                </a:lnTo>
                <a:lnTo>
                  <a:pt x="95036" y="59512"/>
                </a:lnTo>
                <a:lnTo>
                  <a:pt x="95996" y="58552"/>
                </a:lnTo>
                <a:lnTo>
                  <a:pt x="96956" y="56631"/>
                </a:lnTo>
                <a:lnTo>
                  <a:pt x="96956" y="43190"/>
                </a:lnTo>
                <a:lnTo>
                  <a:pt x="95996" y="36469"/>
                </a:lnTo>
                <a:lnTo>
                  <a:pt x="94076" y="30723"/>
                </a:lnTo>
                <a:lnTo>
                  <a:pt x="92156" y="24002"/>
                </a:lnTo>
                <a:lnTo>
                  <a:pt x="90236" y="19202"/>
                </a:lnTo>
                <a:lnTo>
                  <a:pt x="86395" y="14386"/>
                </a:lnTo>
                <a:lnTo>
                  <a:pt x="82555" y="9601"/>
                </a:lnTo>
                <a:lnTo>
                  <a:pt x="77754" y="6720"/>
                </a:lnTo>
                <a:lnTo>
                  <a:pt x="71993" y="3840"/>
                </a:lnTo>
                <a:lnTo>
                  <a:pt x="65272" y="960"/>
                </a:lnTo>
                <a:lnTo>
                  <a:pt x="58552" y="0"/>
                </a:lnTo>
                <a:lnTo>
                  <a:pt x="4223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7" name="object 497"/>
          <p:cNvSpPr/>
          <p:nvPr/>
        </p:nvSpPr>
        <p:spPr>
          <a:xfrm>
            <a:off x="2348331" y="7224796"/>
            <a:ext cx="83515" cy="116144"/>
          </a:xfrm>
          <a:custGeom>
            <a:avLst/>
            <a:gdLst/>
            <a:ahLst/>
            <a:cxnLst/>
            <a:rect l="l" t="t" r="r" b="b"/>
            <a:pathLst>
              <a:path w="83515" h="116144">
                <a:moveTo>
                  <a:pt x="0" y="59512"/>
                </a:moveTo>
                <a:lnTo>
                  <a:pt x="0" y="68153"/>
                </a:lnTo>
                <a:lnTo>
                  <a:pt x="960" y="75834"/>
                </a:lnTo>
                <a:lnTo>
                  <a:pt x="2880" y="83515"/>
                </a:lnTo>
                <a:lnTo>
                  <a:pt x="4800" y="90236"/>
                </a:lnTo>
                <a:lnTo>
                  <a:pt x="8641" y="95996"/>
                </a:lnTo>
                <a:lnTo>
                  <a:pt x="12481" y="100797"/>
                </a:lnTo>
                <a:lnTo>
                  <a:pt x="16322" y="105597"/>
                </a:lnTo>
                <a:lnTo>
                  <a:pt x="21107" y="109438"/>
                </a:lnTo>
                <a:lnTo>
                  <a:pt x="26883" y="112303"/>
                </a:lnTo>
                <a:lnTo>
                  <a:pt x="32628" y="114239"/>
                </a:lnTo>
                <a:lnTo>
                  <a:pt x="39349" y="116144"/>
                </a:lnTo>
                <a:lnTo>
                  <a:pt x="50871" y="116144"/>
                </a:lnTo>
                <a:lnTo>
                  <a:pt x="54711" y="115199"/>
                </a:lnTo>
                <a:lnTo>
                  <a:pt x="57591" y="114239"/>
                </a:lnTo>
                <a:lnTo>
                  <a:pt x="61432" y="114239"/>
                </a:lnTo>
                <a:lnTo>
                  <a:pt x="64312" y="113278"/>
                </a:lnTo>
                <a:lnTo>
                  <a:pt x="67193" y="112303"/>
                </a:lnTo>
                <a:lnTo>
                  <a:pt x="70073" y="110398"/>
                </a:lnTo>
                <a:lnTo>
                  <a:pt x="72953" y="109438"/>
                </a:lnTo>
                <a:lnTo>
                  <a:pt x="75834" y="108478"/>
                </a:lnTo>
                <a:lnTo>
                  <a:pt x="77754" y="106558"/>
                </a:lnTo>
                <a:lnTo>
                  <a:pt x="79674" y="105597"/>
                </a:lnTo>
                <a:lnTo>
                  <a:pt x="80634" y="104637"/>
                </a:lnTo>
                <a:lnTo>
                  <a:pt x="81594" y="103677"/>
                </a:lnTo>
                <a:lnTo>
                  <a:pt x="81594" y="102717"/>
                </a:lnTo>
                <a:lnTo>
                  <a:pt x="82555" y="101757"/>
                </a:lnTo>
                <a:lnTo>
                  <a:pt x="82555" y="100797"/>
                </a:lnTo>
                <a:lnTo>
                  <a:pt x="83515" y="99837"/>
                </a:lnTo>
                <a:lnTo>
                  <a:pt x="83515" y="89275"/>
                </a:lnTo>
                <a:lnTo>
                  <a:pt x="82555" y="88315"/>
                </a:lnTo>
                <a:lnTo>
                  <a:pt x="82555" y="86395"/>
                </a:lnTo>
                <a:lnTo>
                  <a:pt x="81594" y="86395"/>
                </a:lnTo>
                <a:lnTo>
                  <a:pt x="81594" y="85435"/>
                </a:lnTo>
                <a:lnTo>
                  <a:pt x="79674" y="85435"/>
                </a:lnTo>
                <a:lnTo>
                  <a:pt x="77754" y="86395"/>
                </a:lnTo>
                <a:lnTo>
                  <a:pt x="76794" y="87355"/>
                </a:lnTo>
                <a:lnTo>
                  <a:pt x="74874" y="89275"/>
                </a:lnTo>
                <a:lnTo>
                  <a:pt x="72953" y="90236"/>
                </a:lnTo>
                <a:lnTo>
                  <a:pt x="70073" y="92156"/>
                </a:lnTo>
                <a:lnTo>
                  <a:pt x="67193" y="94076"/>
                </a:lnTo>
                <a:lnTo>
                  <a:pt x="64312" y="95036"/>
                </a:lnTo>
                <a:lnTo>
                  <a:pt x="61432" y="96956"/>
                </a:lnTo>
                <a:lnTo>
                  <a:pt x="57591" y="97916"/>
                </a:lnTo>
                <a:lnTo>
                  <a:pt x="53751" y="98877"/>
                </a:lnTo>
                <a:lnTo>
                  <a:pt x="45110" y="98877"/>
                </a:lnTo>
                <a:lnTo>
                  <a:pt x="40309" y="97916"/>
                </a:lnTo>
                <a:lnTo>
                  <a:pt x="37429" y="95996"/>
                </a:lnTo>
                <a:lnTo>
                  <a:pt x="33604" y="95036"/>
                </a:lnTo>
                <a:lnTo>
                  <a:pt x="30708" y="92156"/>
                </a:lnTo>
                <a:lnTo>
                  <a:pt x="27828" y="88315"/>
                </a:lnTo>
                <a:lnTo>
                  <a:pt x="24947" y="85435"/>
                </a:lnTo>
                <a:lnTo>
                  <a:pt x="23042" y="80634"/>
                </a:lnTo>
                <a:lnTo>
                  <a:pt x="22067" y="75834"/>
                </a:lnTo>
                <a:lnTo>
                  <a:pt x="21107" y="71033"/>
                </a:lnTo>
                <a:lnTo>
                  <a:pt x="20162" y="64312"/>
                </a:lnTo>
                <a:lnTo>
                  <a:pt x="20162" y="57591"/>
                </a:lnTo>
                <a:lnTo>
                  <a:pt x="20492" y="49972"/>
                </a:lnTo>
                <a:lnTo>
                  <a:pt x="23050" y="36754"/>
                </a:lnTo>
                <a:lnTo>
                  <a:pt x="27828" y="26883"/>
                </a:lnTo>
                <a:lnTo>
                  <a:pt x="32628" y="19202"/>
                </a:lnTo>
                <a:lnTo>
                  <a:pt x="40309" y="16322"/>
                </a:lnTo>
                <a:lnTo>
                  <a:pt x="53751" y="16322"/>
                </a:lnTo>
                <a:lnTo>
                  <a:pt x="57591" y="17282"/>
                </a:lnTo>
                <a:lnTo>
                  <a:pt x="60472" y="18227"/>
                </a:lnTo>
                <a:lnTo>
                  <a:pt x="64312" y="19202"/>
                </a:lnTo>
                <a:lnTo>
                  <a:pt x="67193" y="21122"/>
                </a:lnTo>
                <a:lnTo>
                  <a:pt x="69113" y="22067"/>
                </a:lnTo>
                <a:lnTo>
                  <a:pt x="71993" y="24002"/>
                </a:lnTo>
                <a:lnTo>
                  <a:pt x="73913" y="24947"/>
                </a:lnTo>
                <a:lnTo>
                  <a:pt x="74874" y="26883"/>
                </a:lnTo>
                <a:lnTo>
                  <a:pt x="76794" y="27843"/>
                </a:lnTo>
                <a:lnTo>
                  <a:pt x="77754" y="28788"/>
                </a:lnTo>
                <a:lnTo>
                  <a:pt x="80634" y="28788"/>
                </a:lnTo>
                <a:lnTo>
                  <a:pt x="81594" y="27843"/>
                </a:lnTo>
                <a:lnTo>
                  <a:pt x="81594" y="26883"/>
                </a:lnTo>
                <a:lnTo>
                  <a:pt x="82555" y="25907"/>
                </a:lnTo>
                <a:lnTo>
                  <a:pt x="82555" y="13441"/>
                </a:lnTo>
                <a:lnTo>
                  <a:pt x="81594" y="12481"/>
                </a:lnTo>
                <a:lnTo>
                  <a:pt x="81594" y="11521"/>
                </a:lnTo>
                <a:lnTo>
                  <a:pt x="80634" y="11521"/>
                </a:lnTo>
                <a:lnTo>
                  <a:pt x="79674" y="10561"/>
                </a:lnTo>
                <a:lnTo>
                  <a:pt x="78714" y="9601"/>
                </a:lnTo>
                <a:lnTo>
                  <a:pt x="76794" y="7680"/>
                </a:lnTo>
                <a:lnTo>
                  <a:pt x="74874" y="6720"/>
                </a:lnTo>
                <a:lnTo>
                  <a:pt x="72953" y="5760"/>
                </a:lnTo>
                <a:lnTo>
                  <a:pt x="71033" y="3840"/>
                </a:lnTo>
                <a:lnTo>
                  <a:pt x="68153" y="2880"/>
                </a:lnTo>
                <a:lnTo>
                  <a:pt x="65272" y="1920"/>
                </a:lnTo>
                <a:lnTo>
                  <a:pt x="62392" y="960"/>
                </a:lnTo>
                <a:lnTo>
                  <a:pt x="59512" y="960"/>
                </a:lnTo>
                <a:lnTo>
                  <a:pt x="55671" y="0"/>
                </a:lnTo>
                <a:lnTo>
                  <a:pt x="42230" y="0"/>
                </a:lnTo>
                <a:lnTo>
                  <a:pt x="35509" y="960"/>
                </a:lnTo>
                <a:lnTo>
                  <a:pt x="29748" y="2880"/>
                </a:lnTo>
                <a:lnTo>
                  <a:pt x="23987" y="5760"/>
                </a:lnTo>
                <a:lnTo>
                  <a:pt x="19202" y="9601"/>
                </a:lnTo>
                <a:lnTo>
                  <a:pt x="14386" y="13441"/>
                </a:lnTo>
                <a:lnTo>
                  <a:pt x="9601" y="18227"/>
                </a:lnTo>
                <a:lnTo>
                  <a:pt x="6705" y="24947"/>
                </a:lnTo>
                <a:lnTo>
                  <a:pt x="3840" y="32628"/>
                </a:lnTo>
                <a:lnTo>
                  <a:pt x="3305" y="33968"/>
                </a:lnTo>
                <a:lnTo>
                  <a:pt x="728" y="45521"/>
                </a:lnTo>
                <a:lnTo>
                  <a:pt x="0" y="5951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8" name="object 498"/>
          <p:cNvSpPr/>
          <p:nvPr/>
        </p:nvSpPr>
        <p:spPr>
          <a:xfrm>
            <a:off x="2448168" y="7224796"/>
            <a:ext cx="105597" cy="116144"/>
          </a:xfrm>
          <a:custGeom>
            <a:avLst/>
            <a:gdLst/>
            <a:ahLst/>
            <a:cxnLst/>
            <a:rect l="l" t="t" r="r" b="b"/>
            <a:pathLst>
              <a:path w="105597" h="116144">
                <a:moveTo>
                  <a:pt x="0" y="58552"/>
                </a:moveTo>
                <a:lnTo>
                  <a:pt x="0" y="67193"/>
                </a:lnTo>
                <a:lnTo>
                  <a:pt x="960" y="75834"/>
                </a:lnTo>
                <a:lnTo>
                  <a:pt x="2880" y="82555"/>
                </a:lnTo>
                <a:lnTo>
                  <a:pt x="5760" y="89275"/>
                </a:lnTo>
                <a:lnTo>
                  <a:pt x="8625" y="95996"/>
                </a:lnTo>
                <a:lnTo>
                  <a:pt x="12466" y="100797"/>
                </a:lnTo>
                <a:lnTo>
                  <a:pt x="17282" y="105597"/>
                </a:lnTo>
                <a:lnTo>
                  <a:pt x="23027" y="109438"/>
                </a:lnTo>
                <a:lnTo>
                  <a:pt x="21122" y="68153"/>
                </a:lnTo>
                <a:lnTo>
                  <a:pt x="20147" y="63352"/>
                </a:lnTo>
                <a:lnTo>
                  <a:pt x="20147" y="50871"/>
                </a:lnTo>
                <a:lnTo>
                  <a:pt x="21122" y="46070"/>
                </a:lnTo>
                <a:lnTo>
                  <a:pt x="22067" y="40309"/>
                </a:lnTo>
                <a:lnTo>
                  <a:pt x="23987" y="35509"/>
                </a:lnTo>
                <a:lnTo>
                  <a:pt x="25907" y="31668"/>
                </a:lnTo>
                <a:lnTo>
                  <a:pt x="27828" y="27843"/>
                </a:lnTo>
                <a:lnTo>
                  <a:pt x="30708" y="24002"/>
                </a:lnTo>
                <a:lnTo>
                  <a:pt x="34549" y="21122"/>
                </a:lnTo>
                <a:lnTo>
                  <a:pt x="38389" y="19202"/>
                </a:lnTo>
                <a:lnTo>
                  <a:pt x="42230" y="17282"/>
                </a:lnTo>
                <a:lnTo>
                  <a:pt x="47990" y="16322"/>
                </a:lnTo>
                <a:lnTo>
                  <a:pt x="59512" y="16322"/>
                </a:lnTo>
                <a:lnTo>
                  <a:pt x="64312" y="17282"/>
                </a:lnTo>
                <a:lnTo>
                  <a:pt x="69113" y="19202"/>
                </a:lnTo>
                <a:lnTo>
                  <a:pt x="72953" y="21122"/>
                </a:lnTo>
                <a:lnTo>
                  <a:pt x="75834" y="24947"/>
                </a:lnTo>
                <a:lnTo>
                  <a:pt x="78714" y="28788"/>
                </a:lnTo>
                <a:lnTo>
                  <a:pt x="80634" y="32628"/>
                </a:lnTo>
                <a:lnTo>
                  <a:pt x="82555" y="36469"/>
                </a:lnTo>
                <a:lnTo>
                  <a:pt x="83515" y="41285"/>
                </a:lnTo>
                <a:lnTo>
                  <a:pt x="84475" y="47030"/>
                </a:lnTo>
                <a:lnTo>
                  <a:pt x="85435" y="51831"/>
                </a:lnTo>
                <a:lnTo>
                  <a:pt x="85435" y="64312"/>
                </a:lnTo>
                <a:lnTo>
                  <a:pt x="84475" y="70073"/>
                </a:lnTo>
                <a:lnTo>
                  <a:pt x="83515" y="74874"/>
                </a:lnTo>
                <a:lnTo>
                  <a:pt x="82555" y="79674"/>
                </a:lnTo>
                <a:lnTo>
                  <a:pt x="80634" y="84475"/>
                </a:lnTo>
                <a:lnTo>
                  <a:pt x="77754" y="87355"/>
                </a:lnTo>
                <a:lnTo>
                  <a:pt x="74874" y="91196"/>
                </a:lnTo>
                <a:lnTo>
                  <a:pt x="71033" y="94076"/>
                </a:lnTo>
                <a:lnTo>
                  <a:pt x="67193" y="95996"/>
                </a:lnTo>
                <a:lnTo>
                  <a:pt x="63352" y="98877"/>
                </a:lnTo>
                <a:lnTo>
                  <a:pt x="58552" y="99837"/>
                </a:lnTo>
                <a:lnTo>
                  <a:pt x="46070" y="99837"/>
                </a:lnTo>
                <a:lnTo>
                  <a:pt x="41269" y="97916"/>
                </a:lnTo>
                <a:lnTo>
                  <a:pt x="37429" y="95996"/>
                </a:lnTo>
                <a:lnTo>
                  <a:pt x="32628" y="94076"/>
                </a:lnTo>
                <a:lnTo>
                  <a:pt x="29748" y="91196"/>
                </a:lnTo>
                <a:lnTo>
                  <a:pt x="26868" y="87355"/>
                </a:lnTo>
                <a:lnTo>
                  <a:pt x="28788" y="111358"/>
                </a:lnTo>
                <a:lnTo>
                  <a:pt x="35509" y="114239"/>
                </a:lnTo>
                <a:lnTo>
                  <a:pt x="43190" y="116144"/>
                </a:lnTo>
                <a:lnTo>
                  <a:pt x="60472" y="116144"/>
                </a:lnTo>
                <a:lnTo>
                  <a:pt x="68153" y="114239"/>
                </a:lnTo>
                <a:lnTo>
                  <a:pt x="74874" y="111358"/>
                </a:lnTo>
                <a:lnTo>
                  <a:pt x="81594" y="108478"/>
                </a:lnTo>
                <a:lnTo>
                  <a:pt x="87355" y="104637"/>
                </a:lnTo>
                <a:lnTo>
                  <a:pt x="92156" y="98877"/>
                </a:lnTo>
                <a:lnTo>
                  <a:pt x="96956" y="94076"/>
                </a:lnTo>
                <a:lnTo>
                  <a:pt x="99837" y="87355"/>
                </a:lnTo>
                <a:lnTo>
                  <a:pt x="102702" y="80634"/>
                </a:lnTo>
                <a:lnTo>
                  <a:pt x="104637" y="72953"/>
                </a:lnTo>
                <a:lnTo>
                  <a:pt x="105597" y="65272"/>
                </a:lnTo>
                <a:lnTo>
                  <a:pt x="105597" y="47990"/>
                </a:lnTo>
                <a:lnTo>
                  <a:pt x="104637" y="39349"/>
                </a:lnTo>
                <a:lnTo>
                  <a:pt x="102702" y="32628"/>
                </a:lnTo>
                <a:lnTo>
                  <a:pt x="100797" y="25907"/>
                </a:lnTo>
                <a:lnTo>
                  <a:pt x="96956" y="20162"/>
                </a:lnTo>
                <a:lnTo>
                  <a:pt x="93116" y="14386"/>
                </a:lnTo>
                <a:lnTo>
                  <a:pt x="88315" y="9601"/>
                </a:lnTo>
                <a:lnTo>
                  <a:pt x="83515" y="5760"/>
                </a:lnTo>
                <a:lnTo>
                  <a:pt x="76794" y="3840"/>
                </a:lnTo>
                <a:lnTo>
                  <a:pt x="70073" y="960"/>
                </a:lnTo>
                <a:lnTo>
                  <a:pt x="62392" y="0"/>
                </a:lnTo>
                <a:lnTo>
                  <a:pt x="45110" y="0"/>
                </a:lnTo>
                <a:lnTo>
                  <a:pt x="37429" y="960"/>
                </a:lnTo>
                <a:lnTo>
                  <a:pt x="30708" y="3840"/>
                </a:lnTo>
                <a:lnTo>
                  <a:pt x="23987" y="6720"/>
                </a:lnTo>
                <a:lnTo>
                  <a:pt x="18242" y="11521"/>
                </a:lnTo>
                <a:lnTo>
                  <a:pt x="13441" y="16322"/>
                </a:lnTo>
                <a:lnTo>
                  <a:pt x="8625" y="21122"/>
                </a:lnTo>
                <a:lnTo>
                  <a:pt x="5760" y="27843"/>
                </a:lnTo>
                <a:lnTo>
                  <a:pt x="2880" y="34564"/>
                </a:lnTo>
                <a:lnTo>
                  <a:pt x="960" y="42230"/>
                </a:lnTo>
                <a:lnTo>
                  <a:pt x="0" y="49910"/>
                </a:lnTo>
                <a:lnTo>
                  <a:pt x="0" y="5855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9" name="object 499"/>
          <p:cNvSpPr/>
          <p:nvPr/>
        </p:nvSpPr>
        <p:spPr>
          <a:xfrm>
            <a:off x="2469291" y="7292949"/>
            <a:ext cx="7665" cy="43205"/>
          </a:xfrm>
          <a:custGeom>
            <a:avLst/>
            <a:gdLst/>
            <a:ahLst/>
            <a:cxnLst/>
            <a:rect l="l" t="t" r="r" b="b"/>
            <a:pathLst>
              <a:path w="7665" h="43205">
                <a:moveTo>
                  <a:pt x="5745" y="19202"/>
                </a:moveTo>
                <a:lnTo>
                  <a:pt x="3840" y="15361"/>
                </a:lnTo>
                <a:lnTo>
                  <a:pt x="1904" y="10561"/>
                </a:lnTo>
                <a:lnTo>
                  <a:pt x="944" y="5760"/>
                </a:lnTo>
                <a:lnTo>
                  <a:pt x="0" y="0"/>
                </a:lnTo>
                <a:lnTo>
                  <a:pt x="1904" y="41285"/>
                </a:lnTo>
                <a:lnTo>
                  <a:pt x="7665" y="43205"/>
                </a:lnTo>
                <a:lnTo>
                  <a:pt x="5745" y="192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0" name="object 500"/>
          <p:cNvSpPr/>
          <p:nvPr/>
        </p:nvSpPr>
        <p:spPr>
          <a:xfrm>
            <a:off x="2582555" y="7224796"/>
            <a:ext cx="91196" cy="114239"/>
          </a:xfrm>
          <a:custGeom>
            <a:avLst/>
            <a:gdLst/>
            <a:ahLst/>
            <a:cxnLst/>
            <a:rect l="l" t="t" r="r" b="b"/>
            <a:pathLst>
              <a:path w="91196" h="114239">
                <a:moveTo>
                  <a:pt x="18242" y="113278"/>
                </a:moveTo>
                <a:lnTo>
                  <a:pt x="18242" y="112303"/>
                </a:lnTo>
                <a:lnTo>
                  <a:pt x="19202" y="112303"/>
                </a:lnTo>
                <a:lnTo>
                  <a:pt x="19202" y="36469"/>
                </a:lnTo>
                <a:lnTo>
                  <a:pt x="24963" y="29748"/>
                </a:lnTo>
                <a:lnTo>
                  <a:pt x="29763" y="24947"/>
                </a:lnTo>
                <a:lnTo>
                  <a:pt x="34564" y="22067"/>
                </a:lnTo>
                <a:lnTo>
                  <a:pt x="39364" y="18227"/>
                </a:lnTo>
                <a:lnTo>
                  <a:pt x="44165" y="16322"/>
                </a:lnTo>
                <a:lnTo>
                  <a:pt x="52806" y="16322"/>
                </a:lnTo>
                <a:lnTo>
                  <a:pt x="55686" y="17282"/>
                </a:lnTo>
                <a:lnTo>
                  <a:pt x="58567" y="18227"/>
                </a:lnTo>
                <a:lnTo>
                  <a:pt x="61447" y="20162"/>
                </a:lnTo>
                <a:lnTo>
                  <a:pt x="64328" y="22067"/>
                </a:lnTo>
                <a:lnTo>
                  <a:pt x="66233" y="24947"/>
                </a:lnTo>
                <a:lnTo>
                  <a:pt x="68168" y="27843"/>
                </a:lnTo>
                <a:lnTo>
                  <a:pt x="69128" y="30723"/>
                </a:lnTo>
                <a:lnTo>
                  <a:pt x="70073" y="34564"/>
                </a:lnTo>
                <a:lnTo>
                  <a:pt x="71048" y="38389"/>
                </a:lnTo>
                <a:lnTo>
                  <a:pt x="71048" y="111358"/>
                </a:lnTo>
                <a:lnTo>
                  <a:pt x="72008" y="111358"/>
                </a:lnTo>
                <a:lnTo>
                  <a:pt x="72008" y="112303"/>
                </a:lnTo>
                <a:lnTo>
                  <a:pt x="72953" y="113278"/>
                </a:lnTo>
                <a:lnTo>
                  <a:pt x="73913" y="113278"/>
                </a:lnTo>
                <a:lnTo>
                  <a:pt x="74889" y="114239"/>
                </a:lnTo>
                <a:lnTo>
                  <a:pt x="86410" y="114239"/>
                </a:lnTo>
                <a:lnTo>
                  <a:pt x="87355" y="113278"/>
                </a:lnTo>
                <a:lnTo>
                  <a:pt x="89275" y="113278"/>
                </a:lnTo>
                <a:lnTo>
                  <a:pt x="90236" y="112303"/>
                </a:lnTo>
                <a:lnTo>
                  <a:pt x="91196" y="111358"/>
                </a:lnTo>
                <a:lnTo>
                  <a:pt x="91196" y="38389"/>
                </a:lnTo>
                <a:lnTo>
                  <a:pt x="90236" y="32628"/>
                </a:lnTo>
                <a:lnTo>
                  <a:pt x="89275" y="26883"/>
                </a:lnTo>
                <a:lnTo>
                  <a:pt x="87355" y="21122"/>
                </a:lnTo>
                <a:lnTo>
                  <a:pt x="85435" y="17282"/>
                </a:lnTo>
                <a:lnTo>
                  <a:pt x="82570" y="12481"/>
                </a:lnTo>
                <a:lnTo>
                  <a:pt x="79689" y="8641"/>
                </a:lnTo>
                <a:lnTo>
                  <a:pt x="75849" y="5760"/>
                </a:lnTo>
                <a:lnTo>
                  <a:pt x="71048" y="2880"/>
                </a:lnTo>
                <a:lnTo>
                  <a:pt x="66233" y="960"/>
                </a:lnTo>
                <a:lnTo>
                  <a:pt x="60487" y="0"/>
                </a:lnTo>
                <a:lnTo>
                  <a:pt x="47045" y="0"/>
                </a:lnTo>
                <a:lnTo>
                  <a:pt x="41285" y="960"/>
                </a:lnTo>
                <a:lnTo>
                  <a:pt x="35524" y="4800"/>
                </a:lnTo>
                <a:lnTo>
                  <a:pt x="28803" y="7680"/>
                </a:lnTo>
                <a:lnTo>
                  <a:pt x="23042" y="12481"/>
                </a:lnTo>
                <a:lnTo>
                  <a:pt x="17282" y="19202"/>
                </a:lnTo>
                <a:lnTo>
                  <a:pt x="17282" y="3840"/>
                </a:lnTo>
                <a:lnTo>
                  <a:pt x="16322" y="2880"/>
                </a:lnTo>
                <a:lnTo>
                  <a:pt x="15361" y="1920"/>
                </a:lnTo>
                <a:lnTo>
                  <a:pt x="12481" y="1920"/>
                </a:lnTo>
                <a:lnTo>
                  <a:pt x="11521" y="960"/>
                </a:lnTo>
                <a:lnTo>
                  <a:pt x="6720" y="960"/>
                </a:lnTo>
                <a:lnTo>
                  <a:pt x="576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12303"/>
                </a:lnTo>
                <a:lnTo>
                  <a:pt x="960" y="112303"/>
                </a:lnTo>
                <a:lnTo>
                  <a:pt x="960" y="113278"/>
                </a:lnTo>
                <a:lnTo>
                  <a:pt x="2880" y="113278"/>
                </a:lnTo>
                <a:lnTo>
                  <a:pt x="3840" y="114239"/>
                </a:lnTo>
                <a:lnTo>
                  <a:pt x="14401" y="114239"/>
                </a:lnTo>
                <a:lnTo>
                  <a:pt x="15361" y="113278"/>
                </a:lnTo>
                <a:lnTo>
                  <a:pt x="18242" y="11327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1" name="object 501"/>
          <p:cNvSpPr/>
          <p:nvPr/>
        </p:nvSpPr>
        <p:spPr>
          <a:xfrm>
            <a:off x="2728478" y="7312152"/>
            <a:ext cx="15361" cy="28788"/>
          </a:xfrm>
          <a:custGeom>
            <a:avLst/>
            <a:gdLst/>
            <a:ahLst/>
            <a:cxnLst/>
            <a:rect l="l" t="t" r="r" b="b"/>
            <a:pathLst>
              <a:path w="15361" h="28788">
                <a:moveTo>
                  <a:pt x="9601" y="8641"/>
                </a:moveTo>
                <a:lnTo>
                  <a:pt x="5760" y="6720"/>
                </a:lnTo>
                <a:lnTo>
                  <a:pt x="2880" y="3840"/>
                </a:lnTo>
                <a:lnTo>
                  <a:pt x="0" y="0"/>
                </a:lnTo>
                <a:lnTo>
                  <a:pt x="1920" y="24003"/>
                </a:lnTo>
                <a:lnTo>
                  <a:pt x="8641" y="26883"/>
                </a:lnTo>
                <a:lnTo>
                  <a:pt x="15361" y="28788"/>
                </a:lnTo>
                <a:lnTo>
                  <a:pt x="14401" y="10561"/>
                </a:lnTo>
                <a:lnTo>
                  <a:pt x="9601" y="86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2" name="object 502"/>
          <p:cNvSpPr/>
          <p:nvPr/>
        </p:nvSpPr>
        <p:spPr>
          <a:xfrm>
            <a:off x="2701594" y="7224796"/>
            <a:ext cx="105597" cy="116144"/>
          </a:xfrm>
          <a:custGeom>
            <a:avLst/>
            <a:gdLst/>
            <a:ahLst/>
            <a:cxnLst/>
            <a:rect l="l" t="t" r="r" b="b"/>
            <a:pathLst>
              <a:path w="105597" h="116144">
                <a:moveTo>
                  <a:pt x="0" y="58552"/>
                </a:moveTo>
                <a:lnTo>
                  <a:pt x="0" y="67193"/>
                </a:lnTo>
                <a:lnTo>
                  <a:pt x="960" y="75834"/>
                </a:lnTo>
                <a:lnTo>
                  <a:pt x="2880" y="82555"/>
                </a:lnTo>
                <a:lnTo>
                  <a:pt x="4800" y="89275"/>
                </a:lnTo>
                <a:lnTo>
                  <a:pt x="8641" y="95996"/>
                </a:lnTo>
                <a:lnTo>
                  <a:pt x="12481" y="100797"/>
                </a:lnTo>
                <a:lnTo>
                  <a:pt x="17282" y="105597"/>
                </a:lnTo>
                <a:lnTo>
                  <a:pt x="22082" y="109438"/>
                </a:lnTo>
                <a:lnTo>
                  <a:pt x="28803" y="111358"/>
                </a:lnTo>
                <a:lnTo>
                  <a:pt x="26883" y="87355"/>
                </a:lnTo>
                <a:lnTo>
                  <a:pt x="24003" y="83515"/>
                </a:lnTo>
                <a:lnTo>
                  <a:pt x="23042" y="78714"/>
                </a:lnTo>
                <a:lnTo>
                  <a:pt x="21122" y="73913"/>
                </a:lnTo>
                <a:lnTo>
                  <a:pt x="20162" y="68153"/>
                </a:lnTo>
                <a:lnTo>
                  <a:pt x="20162" y="50871"/>
                </a:lnTo>
                <a:lnTo>
                  <a:pt x="21122" y="46070"/>
                </a:lnTo>
                <a:lnTo>
                  <a:pt x="22082" y="40309"/>
                </a:lnTo>
                <a:lnTo>
                  <a:pt x="23042" y="35509"/>
                </a:lnTo>
                <a:lnTo>
                  <a:pt x="24963" y="31668"/>
                </a:lnTo>
                <a:lnTo>
                  <a:pt x="27843" y="27843"/>
                </a:lnTo>
                <a:lnTo>
                  <a:pt x="30723" y="24002"/>
                </a:lnTo>
                <a:lnTo>
                  <a:pt x="33604" y="21122"/>
                </a:lnTo>
                <a:lnTo>
                  <a:pt x="38404" y="19202"/>
                </a:lnTo>
                <a:lnTo>
                  <a:pt x="42245" y="17282"/>
                </a:lnTo>
                <a:lnTo>
                  <a:pt x="47045" y="16322"/>
                </a:lnTo>
                <a:lnTo>
                  <a:pt x="58567" y="16322"/>
                </a:lnTo>
                <a:lnTo>
                  <a:pt x="64312" y="17282"/>
                </a:lnTo>
                <a:lnTo>
                  <a:pt x="68153" y="19202"/>
                </a:lnTo>
                <a:lnTo>
                  <a:pt x="72953" y="21122"/>
                </a:lnTo>
                <a:lnTo>
                  <a:pt x="75834" y="24947"/>
                </a:lnTo>
                <a:lnTo>
                  <a:pt x="77754" y="28788"/>
                </a:lnTo>
                <a:lnTo>
                  <a:pt x="80634" y="32628"/>
                </a:lnTo>
                <a:lnTo>
                  <a:pt x="82555" y="36469"/>
                </a:lnTo>
                <a:lnTo>
                  <a:pt x="83515" y="41285"/>
                </a:lnTo>
                <a:lnTo>
                  <a:pt x="84475" y="47030"/>
                </a:lnTo>
                <a:lnTo>
                  <a:pt x="85435" y="51831"/>
                </a:lnTo>
                <a:lnTo>
                  <a:pt x="85435" y="64312"/>
                </a:lnTo>
                <a:lnTo>
                  <a:pt x="84475" y="70073"/>
                </a:lnTo>
                <a:lnTo>
                  <a:pt x="83515" y="74874"/>
                </a:lnTo>
                <a:lnTo>
                  <a:pt x="81594" y="79674"/>
                </a:lnTo>
                <a:lnTo>
                  <a:pt x="79674" y="84475"/>
                </a:lnTo>
                <a:lnTo>
                  <a:pt x="76794" y="87355"/>
                </a:lnTo>
                <a:lnTo>
                  <a:pt x="74874" y="91196"/>
                </a:lnTo>
                <a:lnTo>
                  <a:pt x="71033" y="94076"/>
                </a:lnTo>
                <a:lnTo>
                  <a:pt x="67193" y="95996"/>
                </a:lnTo>
                <a:lnTo>
                  <a:pt x="62392" y="98877"/>
                </a:lnTo>
                <a:lnTo>
                  <a:pt x="57607" y="99837"/>
                </a:lnTo>
                <a:lnTo>
                  <a:pt x="46085" y="99837"/>
                </a:lnTo>
                <a:lnTo>
                  <a:pt x="41285" y="97916"/>
                </a:lnTo>
                <a:lnTo>
                  <a:pt x="42245" y="116144"/>
                </a:lnTo>
                <a:lnTo>
                  <a:pt x="60472" y="116144"/>
                </a:lnTo>
                <a:lnTo>
                  <a:pt x="68153" y="114239"/>
                </a:lnTo>
                <a:lnTo>
                  <a:pt x="74874" y="111358"/>
                </a:lnTo>
                <a:lnTo>
                  <a:pt x="81594" y="108478"/>
                </a:lnTo>
                <a:lnTo>
                  <a:pt x="87355" y="104637"/>
                </a:lnTo>
                <a:lnTo>
                  <a:pt x="92156" y="98877"/>
                </a:lnTo>
                <a:lnTo>
                  <a:pt x="95996" y="94076"/>
                </a:lnTo>
                <a:lnTo>
                  <a:pt x="99837" y="87355"/>
                </a:lnTo>
                <a:lnTo>
                  <a:pt x="101757" y="80634"/>
                </a:lnTo>
                <a:lnTo>
                  <a:pt x="104637" y="72953"/>
                </a:lnTo>
                <a:lnTo>
                  <a:pt x="105597" y="65272"/>
                </a:lnTo>
                <a:lnTo>
                  <a:pt x="105597" y="47990"/>
                </a:lnTo>
                <a:lnTo>
                  <a:pt x="104637" y="39349"/>
                </a:lnTo>
                <a:lnTo>
                  <a:pt x="101757" y="32628"/>
                </a:lnTo>
                <a:lnTo>
                  <a:pt x="99837" y="25907"/>
                </a:lnTo>
                <a:lnTo>
                  <a:pt x="96956" y="20162"/>
                </a:lnTo>
                <a:lnTo>
                  <a:pt x="92156" y="14386"/>
                </a:lnTo>
                <a:lnTo>
                  <a:pt x="88315" y="9601"/>
                </a:lnTo>
                <a:lnTo>
                  <a:pt x="82555" y="5760"/>
                </a:lnTo>
                <a:lnTo>
                  <a:pt x="75834" y="3840"/>
                </a:lnTo>
                <a:lnTo>
                  <a:pt x="70073" y="960"/>
                </a:lnTo>
                <a:lnTo>
                  <a:pt x="62392" y="0"/>
                </a:lnTo>
                <a:lnTo>
                  <a:pt x="44165" y="0"/>
                </a:lnTo>
                <a:lnTo>
                  <a:pt x="36484" y="960"/>
                </a:lnTo>
                <a:lnTo>
                  <a:pt x="29763" y="3840"/>
                </a:lnTo>
                <a:lnTo>
                  <a:pt x="23042" y="6720"/>
                </a:lnTo>
                <a:lnTo>
                  <a:pt x="17282" y="11521"/>
                </a:lnTo>
                <a:lnTo>
                  <a:pt x="13441" y="16322"/>
                </a:lnTo>
                <a:lnTo>
                  <a:pt x="8641" y="21122"/>
                </a:lnTo>
                <a:lnTo>
                  <a:pt x="4800" y="27843"/>
                </a:lnTo>
                <a:lnTo>
                  <a:pt x="2880" y="34564"/>
                </a:lnTo>
                <a:lnTo>
                  <a:pt x="960" y="42230"/>
                </a:lnTo>
                <a:lnTo>
                  <a:pt x="0" y="49910"/>
                </a:lnTo>
                <a:lnTo>
                  <a:pt x="0" y="5855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3" name="object 503"/>
          <p:cNvSpPr/>
          <p:nvPr/>
        </p:nvSpPr>
        <p:spPr>
          <a:xfrm>
            <a:off x="2835036" y="7224796"/>
            <a:ext cx="157429" cy="114239"/>
          </a:xfrm>
          <a:custGeom>
            <a:avLst/>
            <a:gdLst/>
            <a:ahLst/>
            <a:cxnLst/>
            <a:rect l="l" t="t" r="r" b="b"/>
            <a:pathLst>
              <a:path w="157429" h="114239">
                <a:moveTo>
                  <a:pt x="146867" y="8641"/>
                </a:moveTo>
                <a:lnTo>
                  <a:pt x="143027" y="5760"/>
                </a:lnTo>
                <a:lnTo>
                  <a:pt x="138226" y="2880"/>
                </a:lnTo>
                <a:lnTo>
                  <a:pt x="133426" y="960"/>
                </a:lnTo>
                <a:lnTo>
                  <a:pt x="127680" y="0"/>
                </a:lnTo>
                <a:lnTo>
                  <a:pt x="115183" y="0"/>
                </a:lnTo>
                <a:lnTo>
                  <a:pt x="112318" y="960"/>
                </a:lnTo>
                <a:lnTo>
                  <a:pt x="109438" y="1920"/>
                </a:lnTo>
                <a:lnTo>
                  <a:pt x="106558" y="2880"/>
                </a:lnTo>
                <a:lnTo>
                  <a:pt x="103677" y="4800"/>
                </a:lnTo>
                <a:lnTo>
                  <a:pt x="100797" y="5760"/>
                </a:lnTo>
                <a:lnTo>
                  <a:pt x="97916" y="8641"/>
                </a:lnTo>
                <a:lnTo>
                  <a:pt x="95036" y="10561"/>
                </a:lnTo>
                <a:lnTo>
                  <a:pt x="91196" y="13441"/>
                </a:lnTo>
                <a:lnTo>
                  <a:pt x="88315" y="17282"/>
                </a:lnTo>
                <a:lnTo>
                  <a:pt x="84475" y="20162"/>
                </a:lnTo>
                <a:lnTo>
                  <a:pt x="83515" y="17282"/>
                </a:lnTo>
                <a:lnTo>
                  <a:pt x="81594" y="14386"/>
                </a:lnTo>
                <a:lnTo>
                  <a:pt x="79674" y="12481"/>
                </a:lnTo>
                <a:lnTo>
                  <a:pt x="77754" y="9601"/>
                </a:lnTo>
                <a:lnTo>
                  <a:pt x="75834" y="7680"/>
                </a:lnTo>
                <a:lnTo>
                  <a:pt x="72953" y="5760"/>
                </a:lnTo>
                <a:lnTo>
                  <a:pt x="71033" y="3840"/>
                </a:lnTo>
                <a:lnTo>
                  <a:pt x="67193" y="1920"/>
                </a:lnTo>
                <a:lnTo>
                  <a:pt x="64312" y="960"/>
                </a:lnTo>
                <a:lnTo>
                  <a:pt x="60472" y="0"/>
                </a:lnTo>
                <a:lnTo>
                  <a:pt x="46070" y="0"/>
                </a:lnTo>
                <a:lnTo>
                  <a:pt x="41269" y="960"/>
                </a:lnTo>
                <a:lnTo>
                  <a:pt x="35509" y="4800"/>
                </a:lnTo>
                <a:lnTo>
                  <a:pt x="29763" y="7680"/>
                </a:lnTo>
                <a:lnTo>
                  <a:pt x="23987" y="12481"/>
                </a:lnTo>
                <a:lnTo>
                  <a:pt x="18242" y="19202"/>
                </a:lnTo>
                <a:lnTo>
                  <a:pt x="18242" y="3840"/>
                </a:lnTo>
                <a:lnTo>
                  <a:pt x="17266" y="3840"/>
                </a:lnTo>
                <a:lnTo>
                  <a:pt x="17266" y="2880"/>
                </a:lnTo>
                <a:lnTo>
                  <a:pt x="16306" y="2880"/>
                </a:lnTo>
                <a:lnTo>
                  <a:pt x="16306" y="1920"/>
                </a:lnTo>
                <a:lnTo>
                  <a:pt x="13426" y="1920"/>
                </a:lnTo>
                <a:lnTo>
                  <a:pt x="12481" y="960"/>
                </a:lnTo>
                <a:lnTo>
                  <a:pt x="7680" y="960"/>
                </a:lnTo>
                <a:lnTo>
                  <a:pt x="5760" y="1920"/>
                </a:lnTo>
                <a:lnTo>
                  <a:pt x="192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11358"/>
                </a:lnTo>
                <a:lnTo>
                  <a:pt x="960" y="111358"/>
                </a:lnTo>
                <a:lnTo>
                  <a:pt x="960" y="112303"/>
                </a:lnTo>
                <a:lnTo>
                  <a:pt x="1920" y="113278"/>
                </a:lnTo>
                <a:lnTo>
                  <a:pt x="2880" y="113278"/>
                </a:lnTo>
                <a:lnTo>
                  <a:pt x="3840" y="114239"/>
                </a:lnTo>
                <a:lnTo>
                  <a:pt x="14401" y="114239"/>
                </a:lnTo>
                <a:lnTo>
                  <a:pt x="16306" y="113278"/>
                </a:lnTo>
                <a:lnTo>
                  <a:pt x="18242" y="113278"/>
                </a:lnTo>
                <a:lnTo>
                  <a:pt x="19202" y="112303"/>
                </a:lnTo>
                <a:lnTo>
                  <a:pt x="20147" y="111358"/>
                </a:lnTo>
                <a:lnTo>
                  <a:pt x="20147" y="36469"/>
                </a:lnTo>
                <a:lnTo>
                  <a:pt x="24947" y="29748"/>
                </a:lnTo>
                <a:lnTo>
                  <a:pt x="29763" y="24947"/>
                </a:lnTo>
                <a:lnTo>
                  <a:pt x="34549" y="22067"/>
                </a:lnTo>
                <a:lnTo>
                  <a:pt x="39349" y="18227"/>
                </a:lnTo>
                <a:lnTo>
                  <a:pt x="43190" y="16322"/>
                </a:lnTo>
                <a:lnTo>
                  <a:pt x="51831" y="16322"/>
                </a:lnTo>
                <a:lnTo>
                  <a:pt x="54711" y="17282"/>
                </a:lnTo>
                <a:lnTo>
                  <a:pt x="57591" y="18227"/>
                </a:lnTo>
                <a:lnTo>
                  <a:pt x="60472" y="20162"/>
                </a:lnTo>
                <a:lnTo>
                  <a:pt x="62392" y="22067"/>
                </a:lnTo>
                <a:lnTo>
                  <a:pt x="64312" y="24947"/>
                </a:lnTo>
                <a:lnTo>
                  <a:pt x="65272" y="27843"/>
                </a:lnTo>
                <a:lnTo>
                  <a:pt x="67193" y="30723"/>
                </a:lnTo>
                <a:lnTo>
                  <a:pt x="68153" y="34564"/>
                </a:lnTo>
                <a:lnTo>
                  <a:pt x="69113" y="38389"/>
                </a:lnTo>
                <a:lnTo>
                  <a:pt x="69113" y="112303"/>
                </a:lnTo>
                <a:lnTo>
                  <a:pt x="70073" y="112303"/>
                </a:lnTo>
                <a:lnTo>
                  <a:pt x="70073" y="113278"/>
                </a:lnTo>
                <a:lnTo>
                  <a:pt x="71993" y="113278"/>
                </a:lnTo>
                <a:lnTo>
                  <a:pt x="72953" y="114239"/>
                </a:lnTo>
                <a:lnTo>
                  <a:pt x="83515" y="114239"/>
                </a:lnTo>
                <a:lnTo>
                  <a:pt x="84475" y="113278"/>
                </a:lnTo>
                <a:lnTo>
                  <a:pt x="87355" y="113278"/>
                </a:lnTo>
                <a:lnTo>
                  <a:pt x="88315" y="112303"/>
                </a:lnTo>
                <a:lnTo>
                  <a:pt x="88315" y="36469"/>
                </a:lnTo>
                <a:lnTo>
                  <a:pt x="94076" y="29748"/>
                </a:lnTo>
                <a:lnTo>
                  <a:pt x="98877" y="24947"/>
                </a:lnTo>
                <a:lnTo>
                  <a:pt x="103677" y="22067"/>
                </a:lnTo>
                <a:lnTo>
                  <a:pt x="107502" y="18227"/>
                </a:lnTo>
                <a:lnTo>
                  <a:pt x="112318" y="16322"/>
                </a:lnTo>
                <a:lnTo>
                  <a:pt x="120959" y="16322"/>
                </a:lnTo>
                <a:lnTo>
                  <a:pt x="123840" y="17282"/>
                </a:lnTo>
                <a:lnTo>
                  <a:pt x="126705" y="18227"/>
                </a:lnTo>
                <a:lnTo>
                  <a:pt x="128625" y="20162"/>
                </a:lnTo>
                <a:lnTo>
                  <a:pt x="131505" y="22067"/>
                </a:lnTo>
                <a:lnTo>
                  <a:pt x="132466" y="24947"/>
                </a:lnTo>
                <a:lnTo>
                  <a:pt x="134386" y="27843"/>
                </a:lnTo>
                <a:lnTo>
                  <a:pt x="136306" y="30723"/>
                </a:lnTo>
                <a:lnTo>
                  <a:pt x="136306" y="34564"/>
                </a:lnTo>
                <a:lnTo>
                  <a:pt x="137266" y="38389"/>
                </a:lnTo>
                <a:lnTo>
                  <a:pt x="138226" y="42230"/>
                </a:lnTo>
                <a:lnTo>
                  <a:pt x="138226" y="112303"/>
                </a:lnTo>
                <a:lnTo>
                  <a:pt x="139186" y="113278"/>
                </a:lnTo>
                <a:lnTo>
                  <a:pt x="140147" y="113278"/>
                </a:lnTo>
                <a:lnTo>
                  <a:pt x="142067" y="114239"/>
                </a:lnTo>
                <a:lnTo>
                  <a:pt x="152628" y="114239"/>
                </a:lnTo>
                <a:lnTo>
                  <a:pt x="153588" y="113278"/>
                </a:lnTo>
                <a:lnTo>
                  <a:pt x="155508" y="113278"/>
                </a:lnTo>
                <a:lnTo>
                  <a:pt x="156469" y="112303"/>
                </a:lnTo>
                <a:lnTo>
                  <a:pt x="157429" y="111358"/>
                </a:lnTo>
                <a:lnTo>
                  <a:pt x="157429" y="37444"/>
                </a:lnTo>
                <a:lnTo>
                  <a:pt x="156469" y="32628"/>
                </a:lnTo>
                <a:lnTo>
                  <a:pt x="155508" y="26883"/>
                </a:lnTo>
                <a:lnTo>
                  <a:pt x="154548" y="21122"/>
                </a:lnTo>
                <a:lnTo>
                  <a:pt x="151668" y="17282"/>
                </a:lnTo>
                <a:lnTo>
                  <a:pt x="149748" y="12481"/>
                </a:lnTo>
                <a:lnTo>
                  <a:pt x="146867" y="86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4" name="object 504"/>
          <p:cNvSpPr/>
          <p:nvPr/>
        </p:nvSpPr>
        <p:spPr>
          <a:xfrm>
            <a:off x="3009747" y="7225756"/>
            <a:ext cx="100797" cy="155508"/>
          </a:xfrm>
          <a:custGeom>
            <a:avLst/>
            <a:gdLst/>
            <a:ahLst/>
            <a:cxnLst/>
            <a:rect l="l" t="t" r="r" b="b"/>
            <a:pathLst>
              <a:path w="100797" h="155508">
                <a:moveTo>
                  <a:pt x="98877" y="960"/>
                </a:moveTo>
                <a:lnTo>
                  <a:pt x="95036" y="960"/>
                </a:lnTo>
                <a:lnTo>
                  <a:pt x="93116" y="0"/>
                </a:lnTo>
                <a:lnTo>
                  <a:pt x="88315" y="0"/>
                </a:lnTo>
                <a:lnTo>
                  <a:pt x="86395" y="960"/>
                </a:lnTo>
                <a:lnTo>
                  <a:pt x="82555" y="960"/>
                </a:lnTo>
                <a:lnTo>
                  <a:pt x="82555" y="1920"/>
                </a:lnTo>
                <a:lnTo>
                  <a:pt x="81594" y="1920"/>
                </a:lnTo>
                <a:lnTo>
                  <a:pt x="80634" y="2880"/>
                </a:lnTo>
                <a:lnTo>
                  <a:pt x="80634" y="4800"/>
                </a:lnTo>
                <a:lnTo>
                  <a:pt x="50886" y="89275"/>
                </a:lnTo>
                <a:lnTo>
                  <a:pt x="21122" y="4800"/>
                </a:lnTo>
                <a:lnTo>
                  <a:pt x="20162" y="3840"/>
                </a:lnTo>
                <a:lnTo>
                  <a:pt x="20162" y="2880"/>
                </a:lnTo>
                <a:lnTo>
                  <a:pt x="19202" y="2880"/>
                </a:lnTo>
                <a:lnTo>
                  <a:pt x="19202" y="1920"/>
                </a:lnTo>
                <a:lnTo>
                  <a:pt x="18242" y="1920"/>
                </a:lnTo>
                <a:lnTo>
                  <a:pt x="18242" y="960"/>
                </a:lnTo>
                <a:lnTo>
                  <a:pt x="14401" y="960"/>
                </a:lnTo>
                <a:lnTo>
                  <a:pt x="13441" y="0"/>
                </a:lnTo>
                <a:lnTo>
                  <a:pt x="6720" y="0"/>
                </a:lnTo>
                <a:lnTo>
                  <a:pt x="480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6720"/>
                </a:lnTo>
                <a:lnTo>
                  <a:pt x="960" y="7680"/>
                </a:lnTo>
                <a:lnTo>
                  <a:pt x="38389" y="108478"/>
                </a:lnTo>
                <a:lnTo>
                  <a:pt x="38389" y="109438"/>
                </a:lnTo>
                <a:lnTo>
                  <a:pt x="39364" y="110398"/>
                </a:lnTo>
                <a:lnTo>
                  <a:pt x="39364" y="111343"/>
                </a:lnTo>
                <a:lnTo>
                  <a:pt x="40325" y="111343"/>
                </a:lnTo>
                <a:lnTo>
                  <a:pt x="41269" y="112318"/>
                </a:lnTo>
                <a:lnTo>
                  <a:pt x="26883" y="148788"/>
                </a:lnTo>
                <a:lnTo>
                  <a:pt x="26883" y="150708"/>
                </a:lnTo>
                <a:lnTo>
                  <a:pt x="25923" y="151668"/>
                </a:lnTo>
                <a:lnTo>
                  <a:pt x="26883" y="152628"/>
                </a:lnTo>
                <a:lnTo>
                  <a:pt x="26883" y="153588"/>
                </a:lnTo>
                <a:lnTo>
                  <a:pt x="27843" y="153588"/>
                </a:lnTo>
                <a:lnTo>
                  <a:pt x="27843" y="154548"/>
                </a:lnTo>
                <a:lnTo>
                  <a:pt x="30708" y="154548"/>
                </a:lnTo>
                <a:lnTo>
                  <a:pt x="31683" y="155508"/>
                </a:lnTo>
                <a:lnTo>
                  <a:pt x="39364" y="155508"/>
                </a:lnTo>
                <a:lnTo>
                  <a:pt x="42230" y="154548"/>
                </a:lnTo>
                <a:lnTo>
                  <a:pt x="44165" y="154548"/>
                </a:lnTo>
                <a:lnTo>
                  <a:pt x="46070" y="153588"/>
                </a:lnTo>
                <a:lnTo>
                  <a:pt x="47045" y="152628"/>
                </a:lnTo>
                <a:lnTo>
                  <a:pt x="47990" y="151668"/>
                </a:lnTo>
                <a:lnTo>
                  <a:pt x="61432" y="112318"/>
                </a:lnTo>
                <a:lnTo>
                  <a:pt x="99837" y="7680"/>
                </a:lnTo>
                <a:lnTo>
                  <a:pt x="99837" y="5760"/>
                </a:lnTo>
                <a:lnTo>
                  <a:pt x="100797" y="4800"/>
                </a:lnTo>
                <a:lnTo>
                  <a:pt x="100797" y="2880"/>
                </a:lnTo>
                <a:lnTo>
                  <a:pt x="99837" y="1920"/>
                </a:lnTo>
                <a:lnTo>
                  <a:pt x="98877" y="1920"/>
                </a:lnTo>
                <a:lnTo>
                  <a:pt x="98877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5" name="object 505"/>
          <p:cNvSpPr/>
          <p:nvPr/>
        </p:nvSpPr>
        <p:spPr>
          <a:xfrm>
            <a:off x="3188299" y="7174870"/>
            <a:ext cx="55671" cy="164165"/>
          </a:xfrm>
          <a:custGeom>
            <a:avLst/>
            <a:gdLst/>
            <a:ahLst/>
            <a:cxnLst/>
            <a:rect l="l" t="t" r="r" b="b"/>
            <a:pathLst>
              <a:path w="55671" h="164165">
                <a:moveTo>
                  <a:pt x="960" y="163205"/>
                </a:moveTo>
                <a:lnTo>
                  <a:pt x="1920" y="163205"/>
                </a:lnTo>
                <a:lnTo>
                  <a:pt x="2880" y="164165"/>
                </a:lnTo>
                <a:lnTo>
                  <a:pt x="12481" y="164165"/>
                </a:lnTo>
                <a:lnTo>
                  <a:pt x="13441" y="163205"/>
                </a:lnTo>
                <a:lnTo>
                  <a:pt x="15361" y="163205"/>
                </a:lnTo>
                <a:lnTo>
                  <a:pt x="16322" y="162229"/>
                </a:lnTo>
                <a:lnTo>
                  <a:pt x="17282" y="161284"/>
                </a:lnTo>
                <a:lnTo>
                  <a:pt x="17282" y="147843"/>
                </a:lnTo>
                <a:lnTo>
                  <a:pt x="20162" y="150723"/>
                </a:lnTo>
                <a:lnTo>
                  <a:pt x="24963" y="135361"/>
                </a:lnTo>
                <a:lnTo>
                  <a:pt x="19202" y="128640"/>
                </a:lnTo>
                <a:lnTo>
                  <a:pt x="19202" y="87370"/>
                </a:lnTo>
                <a:lnTo>
                  <a:pt x="22082" y="82555"/>
                </a:lnTo>
                <a:lnTo>
                  <a:pt x="24963" y="79674"/>
                </a:lnTo>
                <a:lnTo>
                  <a:pt x="27843" y="76809"/>
                </a:lnTo>
                <a:lnTo>
                  <a:pt x="30723" y="74874"/>
                </a:lnTo>
                <a:lnTo>
                  <a:pt x="33604" y="72969"/>
                </a:lnTo>
                <a:lnTo>
                  <a:pt x="35524" y="71048"/>
                </a:lnTo>
                <a:lnTo>
                  <a:pt x="38404" y="69128"/>
                </a:lnTo>
                <a:lnTo>
                  <a:pt x="40325" y="68153"/>
                </a:lnTo>
                <a:lnTo>
                  <a:pt x="43205" y="67208"/>
                </a:lnTo>
                <a:lnTo>
                  <a:pt x="45125" y="66248"/>
                </a:lnTo>
                <a:lnTo>
                  <a:pt x="55671" y="66248"/>
                </a:lnTo>
                <a:lnTo>
                  <a:pt x="54711" y="49926"/>
                </a:lnTo>
                <a:lnTo>
                  <a:pt x="47990" y="49926"/>
                </a:lnTo>
                <a:lnTo>
                  <a:pt x="45125" y="50886"/>
                </a:lnTo>
                <a:lnTo>
                  <a:pt x="42245" y="50886"/>
                </a:lnTo>
                <a:lnTo>
                  <a:pt x="39364" y="51846"/>
                </a:lnTo>
                <a:lnTo>
                  <a:pt x="37444" y="53766"/>
                </a:lnTo>
                <a:lnTo>
                  <a:pt x="34564" y="54726"/>
                </a:lnTo>
                <a:lnTo>
                  <a:pt x="31683" y="56647"/>
                </a:lnTo>
                <a:lnTo>
                  <a:pt x="27843" y="58567"/>
                </a:lnTo>
                <a:lnTo>
                  <a:pt x="24963" y="61447"/>
                </a:lnTo>
                <a:lnTo>
                  <a:pt x="22082" y="63367"/>
                </a:lnTo>
                <a:lnTo>
                  <a:pt x="19202" y="67208"/>
                </a:lnTo>
                <a:lnTo>
                  <a:pt x="19202" y="1920"/>
                </a:lnTo>
                <a:lnTo>
                  <a:pt x="18242" y="1920"/>
                </a:lnTo>
                <a:lnTo>
                  <a:pt x="18242" y="960"/>
                </a:lnTo>
                <a:lnTo>
                  <a:pt x="16322" y="960"/>
                </a:lnTo>
                <a:lnTo>
                  <a:pt x="15361" y="0"/>
                </a:lnTo>
                <a:lnTo>
                  <a:pt x="4800" y="0"/>
                </a:lnTo>
                <a:lnTo>
                  <a:pt x="384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162229"/>
                </a:lnTo>
                <a:lnTo>
                  <a:pt x="960" y="16320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6" name="object 506"/>
          <p:cNvSpPr/>
          <p:nvPr/>
        </p:nvSpPr>
        <p:spPr>
          <a:xfrm>
            <a:off x="3208461" y="7224796"/>
            <a:ext cx="76794" cy="116144"/>
          </a:xfrm>
          <a:custGeom>
            <a:avLst/>
            <a:gdLst/>
            <a:ahLst/>
            <a:cxnLst/>
            <a:rect l="l" t="t" r="r" b="b"/>
            <a:pathLst>
              <a:path w="76794" h="116144">
                <a:moveTo>
                  <a:pt x="14401" y="94076"/>
                </a:moveTo>
                <a:lnTo>
                  <a:pt x="9601" y="90236"/>
                </a:lnTo>
                <a:lnTo>
                  <a:pt x="4800" y="85435"/>
                </a:lnTo>
                <a:lnTo>
                  <a:pt x="0" y="100797"/>
                </a:lnTo>
                <a:lnTo>
                  <a:pt x="2880" y="103677"/>
                </a:lnTo>
                <a:lnTo>
                  <a:pt x="5760" y="105597"/>
                </a:lnTo>
                <a:lnTo>
                  <a:pt x="8641" y="108478"/>
                </a:lnTo>
                <a:lnTo>
                  <a:pt x="11521" y="110398"/>
                </a:lnTo>
                <a:lnTo>
                  <a:pt x="13441" y="111358"/>
                </a:lnTo>
                <a:lnTo>
                  <a:pt x="16322" y="113278"/>
                </a:lnTo>
                <a:lnTo>
                  <a:pt x="19202" y="114239"/>
                </a:lnTo>
                <a:lnTo>
                  <a:pt x="22082" y="114239"/>
                </a:lnTo>
                <a:lnTo>
                  <a:pt x="24963" y="115199"/>
                </a:lnTo>
                <a:lnTo>
                  <a:pt x="27828" y="116144"/>
                </a:lnTo>
                <a:lnTo>
                  <a:pt x="38389" y="116144"/>
                </a:lnTo>
                <a:lnTo>
                  <a:pt x="45110" y="114239"/>
                </a:lnTo>
                <a:lnTo>
                  <a:pt x="50871" y="111358"/>
                </a:lnTo>
                <a:lnTo>
                  <a:pt x="56631" y="108478"/>
                </a:lnTo>
                <a:lnTo>
                  <a:pt x="61432" y="104637"/>
                </a:lnTo>
                <a:lnTo>
                  <a:pt x="65272" y="99837"/>
                </a:lnTo>
                <a:lnTo>
                  <a:pt x="69113" y="95036"/>
                </a:lnTo>
                <a:lnTo>
                  <a:pt x="71993" y="88315"/>
                </a:lnTo>
                <a:lnTo>
                  <a:pt x="73913" y="80634"/>
                </a:lnTo>
                <a:lnTo>
                  <a:pt x="75834" y="73913"/>
                </a:lnTo>
                <a:lnTo>
                  <a:pt x="76794" y="65272"/>
                </a:lnTo>
                <a:lnTo>
                  <a:pt x="76794" y="48950"/>
                </a:lnTo>
                <a:lnTo>
                  <a:pt x="75834" y="41285"/>
                </a:lnTo>
                <a:lnTo>
                  <a:pt x="74874" y="34564"/>
                </a:lnTo>
                <a:lnTo>
                  <a:pt x="72953" y="27843"/>
                </a:lnTo>
                <a:lnTo>
                  <a:pt x="70073" y="22067"/>
                </a:lnTo>
                <a:lnTo>
                  <a:pt x="67193" y="16322"/>
                </a:lnTo>
                <a:lnTo>
                  <a:pt x="63352" y="11521"/>
                </a:lnTo>
                <a:lnTo>
                  <a:pt x="59512" y="7680"/>
                </a:lnTo>
                <a:lnTo>
                  <a:pt x="53751" y="3840"/>
                </a:lnTo>
                <a:lnTo>
                  <a:pt x="48006" y="960"/>
                </a:lnTo>
                <a:lnTo>
                  <a:pt x="42230" y="0"/>
                </a:lnTo>
                <a:lnTo>
                  <a:pt x="34549" y="0"/>
                </a:lnTo>
                <a:lnTo>
                  <a:pt x="35509" y="16322"/>
                </a:lnTo>
                <a:lnTo>
                  <a:pt x="39349" y="17282"/>
                </a:lnTo>
                <a:lnTo>
                  <a:pt x="43190" y="20162"/>
                </a:lnTo>
                <a:lnTo>
                  <a:pt x="46070" y="22067"/>
                </a:lnTo>
                <a:lnTo>
                  <a:pt x="48950" y="25907"/>
                </a:lnTo>
                <a:lnTo>
                  <a:pt x="50871" y="29748"/>
                </a:lnTo>
                <a:lnTo>
                  <a:pt x="52791" y="33588"/>
                </a:lnTo>
                <a:lnTo>
                  <a:pt x="54711" y="37444"/>
                </a:lnTo>
                <a:lnTo>
                  <a:pt x="55671" y="43190"/>
                </a:lnTo>
                <a:lnTo>
                  <a:pt x="56631" y="47990"/>
                </a:lnTo>
                <a:lnTo>
                  <a:pt x="56631" y="63352"/>
                </a:lnTo>
                <a:lnTo>
                  <a:pt x="55671" y="68153"/>
                </a:lnTo>
                <a:lnTo>
                  <a:pt x="54711" y="72953"/>
                </a:lnTo>
                <a:lnTo>
                  <a:pt x="53751" y="77754"/>
                </a:lnTo>
                <a:lnTo>
                  <a:pt x="52791" y="82555"/>
                </a:lnTo>
                <a:lnTo>
                  <a:pt x="49911" y="86395"/>
                </a:lnTo>
                <a:lnTo>
                  <a:pt x="48006" y="90236"/>
                </a:lnTo>
                <a:lnTo>
                  <a:pt x="45110" y="93116"/>
                </a:lnTo>
                <a:lnTo>
                  <a:pt x="42230" y="95996"/>
                </a:lnTo>
                <a:lnTo>
                  <a:pt x="38389" y="97916"/>
                </a:lnTo>
                <a:lnTo>
                  <a:pt x="34549" y="98877"/>
                </a:lnTo>
                <a:lnTo>
                  <a:pt x="24003" y="98877"/>
                </a:lnTo>
                <a:lnTo>
                  <a:pt x="19202" y="96956"/>
                </a:lnTo>
                <a:lnTo>
                  <a:pt x="14401" y="9407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7" name="object 507"/>
          <p:cNvSpPr/>
          <p:nvPr/>
        </p:nvSpPr>
        <p:spPr>
          <a:xfrm>
            <a:off x="3307339" y="7224796"/>
            <a:ext cx="96956" cy="116144"/>
          </a:xfrm>
          <a:custGeom>
            <a:avLst/>
            <a:gdLst/>
            <a:ahLst/>
            <a:cxnLst/>
            <a:rect l="l" t="t" r="r" b="b"/>
            <a:pathLst>
              <a:path w="96956" h="116144">
                <a:moveTo>
                  <a:pt x="94076" y="60472"/>
                </a:moveTo>
                <a:lnTo>
                  <a:pt x="95036" y="59512"/>
                </a:lnTo>
                <a:lnTo>
                  <a:pt x="96956" y="58552"/>
                </a:lnTo>
                <a:lnTo>
                  <a:pt x="96956" y="43190"/>
                </a:lnTo>
                <a:lnTo>
                  <a:pt x="95996" y="36469"/>
                </a:lnTo>
                <a:lnTo>
                  <a:pt x="95036" y="30723"/>
                </a:lnTo>
                <a:lnTo>
                  <a:pt x="93116" y="24002"/>
                </a:lnTo>
                <a:lnTo>
                  <a:pt x="90236" y="19202"/>
                </a:lnTo>
                <a:lnTo>
                  <a:pt x="86395" y="14386"/>
                </a:lnTo>
                <a:lnTo>
                  <a:pt x="82555" y="9601"/>
                </a:lnTo>
                <a:lnTo>
                  <a:pt x="77754" y="6720"/>
                </a:lnTo>
                <a:lnTo>
                  <a:pt x="71993" y="3840"/>
                </a:lnTo>
                <a:lnTo>
                  <a:pt x="66233" y="960"/>
                </a:lnTo>
                <a:lnTo>
                  <a:pt x="59512" y="0"/>
                </a:lnTo>
                <a:lnTo>
                  <a:pt x="43205" y="0"/>
                </a:lnTo>
                <a:lnTo>
                  <a:pt x="36484" y="960"/>
                </a:lnTo>
                <a:lnTo>
                  <a:pt x="29763" y="3840"/>
                </a:lnTo>
                <a:lnTo>
                  <a:pt x="25923" y="27843"/>
                </a:lnTo>
                <a:lnTo>
                  <a:pt x="28803" y="24947"/>
                </a:lnTo>
                <a:lnTo>
                  <a:pt x="30708" y="22067"/>
                </a:lnTo>
                <a:lnTo>
                  <a:pt x="33588" y="19202"/>
                </a:lnTo>
                <a:lnTo>
                  <a:pt x="37429" y="17282"/>
                </a:lnTo>
                <a:lnTo>
                  <a:pt x="41269" y="15361"/>
                </a:lnTo>
                <a:lnTo>
                  <a:pt x="45110" y="14386"/>
                </a:lnTo>
                <a:lnTo>
                  <a:pt x="59512" y="14386"/>
                </a:lnTo>
                <a:lnTo>
                  <a:pt x="66233" y="18227"/>
                </a:lnTo>
                <a:lnTo>
                  <a:pt x="71033" y="24002"/>
                </a:lnTo>
                <a:lnTo>
                  <a:pt x="75834" y="29748"/>
                </a:lnTo>
                <a:lnTo>
                  <a:pt x="77754" y="37444"/>
                </a:lnTo>
                <a:lnTo>
                  <a:pt x="77754" y="47030"/>
                </a:lnTo>
                <a:lnTo>
                  <a:pt x="20162" y="47030"/>
                </a:lnTo>
                <a:lnTo>
                  <a:pt x="21122" y="43190"/>
                </a:lnTo>
                <a:lnTo>
                  <a:pt x="21122" y="39349"/>
                </a:lnTo>
                <a:lnTo>
                  <a:pt x="23042" y="6720"/>
                </a:lnTo>
                <a:lnTo>
                  <a:pt x="18242" y="10561"/>
                </a:lnTo>
                <a:lnTo>
                  <a:pt x="13441" y="15361"/>
                </a:lnTo>
                <a:lnTo>
                  <a:pt x="9601" y="20162"/>
                </a:lnTo>
                <a:lnTo>
                  <a:pt x="5760" y="26883"/>
                </a:lnTo>
                <a:lnTo>
                  <a:pt x="3840" y="33588"/>
                </a:lnTo>
                <a:lnTo>
                  <a:pt x="960" y="41285"/>
                </a:lnTo>
                <a:lnTo>
                  <a:pt x="0" y="48950"/>
                </a:lnTo>
                <a:lnTo>
                  <a:pt x="0" y="68153"/>
                </a:lnTo>
                <a:lnTo>
                  <a:pt x="960" y="75834"/>
                </a:lnTo>
                <a:lnTo>
                  <a:pt x="3840" y="83515"/>
                </a:lnTo>
                <a:lnTo>
                  <a:pt x="5760" y="90236"/>
                </a:lnTo>
                <a:lnTo>
                  <a:pt x="9601" y="96956"/>
                </a:lnTo>
                <a:lnTo>
                  <a:pt x="13441" y="100797"/>
                </a:lnTo>
                <a:lnTo>
                  <a:pt x="18242" y="105597"/>
                </a:lnTo>
                <a:lnTo>
                  <a:pt x="24003" y="109438"/>
                </a:lnTo>
                <a:lnTo>
                  <a:pt x="29763" y="112303"/>
                </a:lnTo>
                <a:lnTo>
                  <a:pt x="36484" y="114239"/>
                </a:lnTo>
                <a:lnTo>
                  <a:pt x="44150" y="116144"/>
                </a:lnTo>
                <a:lnTo>
                  <a:pt x="57591" y="116144"/>
                </a:lnTo>
                <a:lnTo>
                  <a:pt x="62392" y="115199"/>
                </a:lnTo>
                <a:lnTo>
                  <a:pt x="67193" y="114239"/>
                </a:lnTo>
                <a:lnTo>
                  <a:pt x="71993" y="114239"/>
                </a:lnTo>
                <a:lnTo>
                  <a:pt x="75834" y="113278"/>
                </a:lnTo>
                <a:lnTo>
                  <a:pt x="78714" y="112303"/>
                </a:lnTo>
                <a:lnTo>
                  <a:pt x="82555" y="111358"/>
                </a:lnTo>
                <a:lnTo>
                  <a:pt x="84475" y="110398"/>
                </a:lnTo>
                <a:lnTo>
                  <a:pt x="87355" y="109438"/>
                </a:lnTo>
                <a:lnTo>
                  <a:pt x="89275" y="108478"/>
                </a:lnTo>
                <a:lnTo>
                  <a:pt x="90236" y="107518"/>
                </a:lnTo>
                <a:lnTo>
                  <a:pt x="91196" y="107518"/>
                </a:lnTo>
                <a:lnTo>
                  <a:pt x="91196" y="106558"/>
                </a:lnTo>
                <a:lnTo>
                  <a:pt x="92156" y="105597"/>
                </a:lnTo>
                <a:lnTo>
                  <a:pt x="92156" y="104637"/>
                </a:lnTo>
                <a:lnTo>
                  <a:pt x="93116" y="103677"/>
                </a:lnTo>
                <a:lnTo>
                  <a:pt x="93116" y="95996"/>
                </a:lnTo>
                <a:lnTo>
                  <a:pt x="92156" y="95036"/>
                </a:lnTo>
                <a:lnTo>
                  <a:pt x="92156" y="93116"/>
                </a:lnTo>
                <a:lnTo>
                  <a:pt x="91196" y="93116"/>
                </a:lnTo>
                <a:lnTo>
                  <a:pt x="91196" y="92156"/>
                </a:lnTo>
                <a:lnTo>
                  <a:pt x="87355" y="92156"/>
                </a:lnTo>
                <a:lnTo>
                  <a:pt x="85435" y="93116"/>
                </a:lnTo>
                <a:lnTo>
                  <a:pt x="83515" y="94076"/>
                </a:lnTo>
                <a:lnTo>
                  <a:pt x="81594" y="95036"/>
                </a:lnTo>
                <a:lnTo>
                  <a:pt x="78714" y="95996"/>
                </a:lnTo>
                <a:lnTo>
                  <a:pt x="75834" y="96956"/>
                </a:lnTo>
                <a:lnTo>
                  <a:pt x="71993" y="97916"/>
                </a:lnTo>
                <a:lnTo>
                  <a:pt x="68153" y="98877"/>
                </a:lnTo>
                <a:lnTo>
                  <a:pt x="64312" y="99837"/>
                </a:lnTo>
                <a:lnTo>
                  <a:pt x="48950" y="99837"/>
                </a:lnTo>
                <a:lnTo>
                  <a:pt x="43205" y="98877"/>
                </a:lnTo>
                <a:lnTo>
                  <a:pt x="39364" y="96956"/>
                </a:lnTo>
                <a:lnTo>
                  <a:pt x="34549" y="95036"/>
                </a:lnTo>
                <a:lnTo>
                  <a:pt x="30708" y="93116"/>
                </a:lnTo>
                <a:lnTo>
                  <a:pt x="27843" y="89275"/>
                </a:lnTo>
                <a:lnTo>
                  <a:pt x="24963" y="86395"/>
                </a:lnTo>
                <a:lnTo>
                  <a:pt x="23042" y="82555"/>
                </a:lnTo>
                <a:lnTo>
                  <a:pt x="22082" y="77754"/>
                </a:lnTo>
                <a:lnTo>
                  <a:pt x="21122" y="72953"/>
                </a:lnTo>
                <a:lnTo>
                  <a:pt x="20162" y="67193"/>
                </a:lnTo>
                <a:lnTo>
                  <a:pt x="20162" y="61432"/>
                </a:lnTo>
                <a:lnTo>
                  <a:pt x="92156" y="61432"/>
                </a:lnTo>
                <a:lnTo>
                  <a:pt x="94076" y="6047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8" name="object 508"/>
          <p:cNvSpPr/>
          <p:nvPr/>
        </p:nvSpPr>
        <p:spPr>
          <a:xfrm>
            <a:off x="3328461" y="7228636"/>
            <a:ext cx="8641" cy="35509"/>
          </a:xfrm>
          <a:custGeom>
            <a:avLst/>
            <a:gdLst/>
            <a:ahLst/>
            <a:cxnLst/>
            <a:rect l="l" t="t" r="r" b="b"/>
            <a:pathLst>
              <a:path w="8641" h="35509">
                <a:moveTo>
                  <a:pt x="0" y="35509"/>
                </a:moveTo>
                <a:lnTo>
                  <a:pt x="1920" y="31668"/>
                </a:lnTo>
                <a:lnTo>
                  <a:pt x="2880" y="26883"/>
                </a:lnTo>
                <a:lnTo>
                  <a:pt x="4800" y="24003"/>
                </a:lnTo>
                <a:lnTo>
                  <a:pt x="8641" y="0"/>
                </a:lnTo>
                <a:lnTo>
                  <a:pt x="1920" y="2880"/>
                </a:lnTo>
                <a:lnTo>
                  <a:pt x="0" y="3550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9" name="object 509"/>
          <p:cNvSpPr/>
          <p:nvPr/>
        </p:nvSpPr>
        <p:spPr>
          <a:xfrm>
            <a:off x="3427338" y="7224796"/>
            <a:ext cx="82555" cy="116144"/>
          </a:xfrm>
          <a:custGeom>
            <a:avLst/>
            <a:gdLst/>
            <a:ahLst/>
            <a:cxnLst/>
            <a:rect l="l" t="t" r="r" b="b"/>
            <a:pathLst>
              <a:path w="82555" h="116144">
                <a:moveTo>
                  <a:pt x="27828" y="88315"/>
                </a:moveTo>
                <a:lnTo>
                  <a:pt x="24963" y="85435"/>
                </a:lnTo>
                <a:lnTo>
                  <a:pt x="23027" y="80634"/>
                </a:lnTo>
                <a:lnTo>
                  <a:pt x="22067" y="75834"/>
                </a:lnTo>
                <a:lnTo>
                  <a:pt x="20147" y="71033"/>
                </a:lnTo>
                <a:lnTo>
                  <a:pt x="20147" y="57591"/>
                </a:lnTo>
                <a:lnTo>
                  <a:pt x="20366" y="50175"/>
                </a:lnTo>
                <a:lnTo>
                  <a:pt x="22396" y="36834"/>
                </a:lnTo>
                <a:lnTo>
                  <a:pt x="26868" y="26883"/>
                </a:lnTo>
                <a:lnTo>
                  <a:pt x="32628" y="19202"/>
                </a:lnTo>
                <a:lnTo>
                  <a:pt x="39349" y="16322"/>
                </a:lnTo>
                <a:lnTo>
                  <a:pt x="52791" y="16322"/>
                </a:lnTo>
                <a:lnTo>
                  <a:pt x="57591" y="17282"/>
                </a:lnTo>
                <a:lnTo>
                  <a:pt x="60472" y="18227"/>
                </a:lnTo>
                <a:lnTo>
                  <a:pt x="64312" y="19202"/>
                </a:lnTo>
                <a:lnTo>
                  <a:pt x="66233" y="21122"/>
                </a:lnTo>
                <a:lnTo>
                  <a:pt x="69113" y="22067"/>
                </a:lnTo>
                <a:lnTo>
                  <a:pt x="71033" y="24002"/>
                </a:lnTo>
                <a:lnTo>
                  <a:pt x="72953" y="24947"/>
                </a:lnTo>
                <a:lnTo>
                  <a:pt x="74874" y="26883"/>
                </a:lnTo>
                <a:lnTo>
                  <a:pt x="76794" y="27843"/>
                </a:lnTo>
                <a:lnTo>
                  <a:pt x="77754" y="28788"/>
                </a:lnTo>
                <a:lnTo>
                  <a:pt x="79674" y="28788"/>
                </a:lnTo>
                <a:lnTo>
                  <a:pt x="80634" y="27843"/>
                </a:lnTo>
                <a:lnTo>
                  <a:pt x="81594" y="26883"/>
                </a:lnTo>
                <a:lnTo>
                  <a:pt x="82555" y="25907"/>
                </a:lnTo>
                <a:lnTo>
                  <a:pt x="82555" y="15361"/>
                </a:lnTo>
                <a:lnTo>
                  <a:pt x="81594" y="14386"/>
                </a:lnTo>
                <a:lnTo>
                  <a:pt x="81594" y="12481"/>
                </a:lnTo>
                <a:lnTo>
                  <a:pt x="80634" y="12481"/>
                </a:lnTo>
                <a:lnTo>
                  <a:pt x="80634" y="11521"/>
                </a:lnTo>
                <a:lnTo>
                  <a:pt x="79674" y="11521"/>
                </a:lnTo>
                <a:lnTo>
                  <a:pt x="78714" y="10561"/>
                </a:lnTo>
                <a:lnTo>
                  <a:pt x="77754" y="9601"/>
                </a:lnTo>
                <a:lnTo>
                  <a:pt x="76794" y="7680"/>
                </a:lnTo>
                <a:lnTo>
                  <a:pt x="74874" y="6720"/>
                </a:lnTo>
                <a:lnTo>
                  <a:pt x="71993" y="5760"/>
                </a:lnTo>
                <a:lnTo>
                  <a:pt x="70073" y="3840"/>
                </a:lnTo>
                <a:lnTo>
                  <a:pt x="67193" y="2880"/>
                </a:lnTo>
                <a:lnTo>
                  <a:pt x="64312" y="1920"/>
                </a:lnTo>
                <a:lnTo>
                  <a:pt x="61432" y="960"/>
                </a:lnTo>
                <a:lnTo>
                  <a:pt x="58552" y="960"/>
                </a:lnTo>
                <a:lnTo>
                  <a:pt x="55671" y="0"/>
                </a:lnTo>
                <a:lnTo>
                  <a:pt x="42230" y="0"/>
                </a:lnTo>
                <a:lnTo>
                  <a:pt x="35509" y="960"/>
                </a:lnTo>
                <a:lnTo>
                  <a:pt x="29748" y="2880"/>
                </a:lnTo>
                <a:lnTo>
                  <a:pt x="23027" y="5760"/>
                </a:lnTo>
                <a:lnTo>
                  <a:pt x="18242" y="9601"/>
                </a:lnTo>
                <a:lnTo>
                  <a:pt x="13441" y="13441"/>
                </a:lnTo>
                <a:lnTo>
                  <a:pt x="9601" y="18227"/>
                </a:lnTo>
                <a:lnTo>
                  <a:pt x="5760" y="24947"/>
                </a:lnTo>
                <a:lnTo>
                  <a:pt x="2880" y="32628"/>
                </a:lnTo>
                <a:lnTo>
                  <a:pt x="635" y="45464"/>
                </a:lnTo>
                <a:lnTo>
                  <a:pt x="0" y="59512"/>
                </a:lnTo>
                <a:lnTo>
                  <a:pt x="0" y="68153"/>
                </a:lnTo>
                <a:lnTo>
                  <a:pt x="960" y="75834"/>
                </a:lnTo>
                <a:lnTo>
                  <a:pt x="2880" y="83515"/>
                </a:lnTo>
                <a:lnTo>
                  <a:pt x="4785" y="90236"/>
                </a:lnTo>
                <a:lnTo>
                  <a:pt x="7680" y="95996"/>
                </a:lnTo>
                <a:lnTo>
                  <a:pt x="11506" y="100797"/>
                </a:lnTo>
                <a:lnTo>
                  <a:pt x="15346" y="105597"/>
                </a:lnTo>
                <a:lnTo>
                  <a:pt x="20147" y="109438"/>
                </a:lnTo>
                <a:lnTo>
                  <a:pt x="26868" y="112303"/>
                </a:lnTo>
                <a:lnTo>
                  <a:pt x="32628" y="114239"/>
                </a:lnTo>
                <a:lnTo>
                  <a:pt x="39349" y="116144"/>
                </a:lnTo>
                <a:lnTo>
                  <a:pt x="50871" y="116144"/>
                </a:lnTo>
                <a:lnTo>
                  <a:pt x="53751" y="115199"/>
                </a:lnTo>
                <a:lnTo>
                  <a:pt x="57591" y="114239"/>
                </a:lnTo>
                <a:lnTo>
                  <a:pt x="60472" y="114239"/>
                </a:lnTo>
                <a:lnTo>
                  <a:pt x="64312" y="113278"/>
                </a:lnTo>
                <a:lnTo>
                  <a:pt x="67193" y="112303"/>
                </a:lnTo>
                <a:lnTo>
                  <a:pt x="70073" y="110398"/>
                </a:lnTo>
                <a:lnTo>
                  <a:pt x="72953" y="109438"/>
                </a:lnTo>
                <a:lnTo>
                  <a:pt x="74874" y="108478"/>
                </a:lnTo>
                <a:lnTo>
                  <a:pt x="76794" y="106558"/>
                </a:lnTo>
                <a:lnTo>
                  <a:pt x="78714" y="105597"/>
                </a:lnTo>
                <a:lnTo>
                  <a:pt x="79674" y="104637"/>
                </a:lnTo>
                <a:lnTo>
                  <a:pt x="80634" y="103677"/>
                </a:lnTo>
                <a:lnTo>
                  <a:pt x="81594" y="102717"/>
                </a:lnTo>
                <a:lnTo>
                  <a:pt x="81594" y="101757"/>
                </a:lnTo>
                <a:lnTo>
                  <a:pt x="82555" y="100797"/>
                </a:lnTo>
                <a:lnTo>
                  <a:pt x="82555" y="87355"/>
                </a:lnTo>
                <a:lnTo>
                  <a:pt x="81594" y="86395"/>
                </a:lnTo>
                <a:lnTo>
                  <a:pt x="80634" y="85435"/>
                </a:lnTo>
                <a:lnTo>
                  <a:pt x="78714" y="85435"/>
                </a:lnTo>
                <a:lnTo>
                  <a:pt x="77754" y="86395"/>
                </a:lnTo>
                <a:lnTo>
                  <a:pt x="75834" y="87355"/>
                </a:lnTo>
                <a:lnTo>
                  <a:pt x="73913" y="89275"/>
                </a:lnTo>
                <a:lnTo>
                  <a:pt x="71993" y="90236"/>
                </a:lnTo>
                <a:lnTo>
                  <a:pt x="70073" y="92156"/>
                </a:lnTo>
                <a:lnTo>
                  <a:pt x="67193" y="94076"/>
                </a:lnTo>
                <a:lnTo>
                  <a:pt x="64312" y="95036"/>
                </a:lnTo>
                <a:lnTo>
                  <a:pt x="60472" y="96956"/>
                </a:lnTo>
                <a:lnTo>
                  <a:pt x="57591" y="97916"/>
                </a:lnTo>
                <a:lnTo>
                  <a:pt x="53751" y="98877"/>
                </a:lnTo>
                <a:lnTo>
                  <a:pt x="44150" y="98877"/>
                </a:lnTo>
                <a:lnTo>
                  <a:pt x="40309" y="97916"/>
                </a:lnTo>
                <a:lnTo>
                  <a:pt x="36469" y="95996"/>
                </a:lnTo>
                <a:lnTo>
                  <a:pt x="32628" y="95036"/>
                </a:lnTo>
                <a:lnTo>
                  <a:pt x="29748" y="92156"/>
                </a:lnTo>
                <a:lnTo>
                  <a:pt x="27828" y="8831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0" name="object 510"/>
          <p:cNvSpPr/>
          <p:nvPr/>
        </p:nvSpPr>
        <p:spPr>
          <a:xfrm>
            <a:off x="3544442" y="7224796"/>
            <a:ext cx="88331" cy="116144"/>
          </a:xfrm>
          <a:custGeom>
            <a:avLst/>
            <a:gdLst/>
            <a:ahLst/>
            <a:cxnLst/>
            <a:rect l="l" t="t" r="r" b="b"/>
            <a:pathLst>
              <a:path w="88331" h="116144">
                <a:moveTo>
                  <a:pt x="24002" y="97916"/>
                </a:moveTo>
                <a:lnTo>
                  <a:pt x="19202" y="95996"/>
                </a:lnTo>
                <a:lnTo>
                  <a:pt x="15361" y="94076"/>
                </a:lnTo>
                <a:lnTo>
                  <a:pt x="18242" y="114239"/>
                </a:lnTo>
                <a:lnTo>
                  <a:pt x="24963" y="116144"/>
                </a:lnTo>
                <a:lnTo>
                  <a:pt x="43205" y="116144"/>
                </a:lnTo>
                <a:lnTo>
                  <a:pt x="50886" y="114239"/>
                </a:lnTo>
                <a:lnTo>
                  <a:pt x="57607" y="111358"/>
                </a:lnTo>
                <a:lnTo>
                  <a:pt x="64328" y="108478"/>
                </a:lnTo>
                <a:lnTo>
                  <a:pt x="70088" y="104637"/>
                </a:lnTo>
                <a:lnTo>
                  <a:pt x="73929" y="98877"/>
                </a:lnTo>
                <a:lnTo>
                  <a:pt x="78729" y="94076"/>
                </a:lnTo>
                <a:lnTo>
                  <a:pt x="82570" y="87355"/>
                </a:lnTo>
                <a:lnTo>
                  <a:pt x="84490" y="80634"/>
                </a:lnTo>
                <a:lnTo>
                  <a:pt x="87355" y="72953"/>
                </a:lnTo>
                <a:lnTo>
                  <a:pt x="88331" y="65272"/>
                </a:lnTo>
                <a:lnTo>
                  <a:pt x="88331" y="47990"/>
                </a:lnTo>
                <a:lnTo>
                  <a:pt x="86410" y="39349"/>
                </a:lnTo>
                <a:lnTo>
                  <a:pt x="84490" y="32628"/>
                </a:lnTo>
                <a:lnTo>
                  <a:pt x="82570" y="25907"/>
                </a:lnTo>
                <a:lnTo>
                  <a:pt x="79689" y="20162"/>
                </a:lnTo>
                <a:lnTo>
                  <a:pt x="74889" y="14386"/>
                </a:lnTo>
                <a:lnTo>
                  <a:pt x="71048" y="9601"/>
                </a:lnTo>
                <a:lnTo>
                  <a:pt x="65288" y="5760"/>
                </a:lnTo>
                <a:lnTo>
                  <a:pt x="58567" y="3840"/>
                </a:lnTo>
                <a:lnTo>
                  <a:pt x="52806" y="960"/>
                </a:lnTo>
                <a:lnTo>
                  <a:pt x="45125" y="0"/>
                </a:lnTo>
                <a:lnTo>
                  <a:pt x="26883" y="0"/>
                </a:lnTo>
                <a:lnTo>
                  <a:pt x="19202" y="960"/>
                </a:lnTo>
                <a:lnTo>
                  <a:pt x="12481" y="3840"/>
                </a:lnTo>
                <a:lnTo>
                  <a:pt x="5775" y="6720"/>
                </a:lnTo>
                <a:lnTo>
                  <a:pt x="0" y="11521"/>
                </a:lnTo>
                <a:lnTo>
                  <a:pt x="2880" y="68153"/>
                </a:lnTo>
                <a:lnTo>
                  <a:pt x="2880" y="46070"/>
                </a:lnTo>
                <a:lnTo>
                  <a:pt x="4800" y="40309"/>
                </a:lnTo>
                <a:lnTo>
                  <a:pt x="5775" y="35509"/>
                </a:lnTo>
                <a:lnTo>
                  <a:pt x="7680" y="31668"/>
                </a:lnTo>
                <a:lnTo>
                  <a:pt x="10561" y="27843"/>
                </a:lnTo>
                <a:lnTo>
                  <a:pt x="13441" y="24002"/>
                </a:lnTo>
                <a:lnTo>
                  <a:pt x="16322" y="21122"/>
                </a:lnTo>
                <a:lnTo>
                  <a:pt x="20162" y="19202"/>
                </a:lnTo>
                <a:lnTo>
                  <a:pt x="24963" y="17282"/>
                </a:lnTo>
                <a:lnTo>
                  <a:pt x="29763" y="16322"/>
                </a:lnTo>
                <a:lnTo>
                  <a:pt x="41285" y="16322"/>
                </a:lnTo>
                <a:lnTo>
                  <a:pt x="47045" y="17282"/>
                </a:lnTo>
                <a:lnTo>
                  <a:pt x="50886" y="19202"/>
                </a:lnTo>
                <a:lnTo>
                  <a:pt x="54726" y="21122"/>
                </a:lnTo>
                <a:lnTo>
                  <a:pt x="58567" y="24947"/>
                </a:lnTo>
                <a:lnTo>
                  <a:pt x="60487" y="28788"/>
                </a:lnTo>
                <a:lnTo>
                  <a:pt x="63367" y="32628"/>
                </a:lnTo>
                <a:lnTo>
                  <a:pt x="65288" y="36469"/>
                </a:lnTo>
                <a:lnTo>
                  <a:pt x="66248" y="41285"/>
                </a:lnTo>
                <a:lnTo>
                  <a:pt x="67208" y="47030"/>
                </a:lnTo>
                <a:lnTo>
                  <a:pt x="67208" y="70073"/>
                </a:lnTo>
                <a:lnTo>
                  <a:pt x="65288" y="74874"/>
                </a:lnTo>
                <a:lnTo>
                  <a:pt x="64328" y="79674"/>
                </a:lnTo>
                <a:lnTo>
                  <a:pt x="62407" y="84475"/>
                </a:lnTo>
                <a:lnTo>
                  <a:pt x="59527" y="87355"/>
                </a:lnTo>
                <a:lnTo>
                  <a:pt x="57607" y="91196"/>
                </a:lnTo>
                <a:lnTo>
                  <a:pt x="53766" y="94076"/>
                </a:lnTo>
                <a:lnTo>
                  <a:pt x="49926" y="95996"/>
                </a:lnTo>
                <a:lnTo>
                  <a:pt x="45125" y="98877"/>
                </a:lnTo>
                <a:lnTo>
                  <a:pt x="40325" y="99837"/>
                </a:lnTo>
                <a:lnTo>
                  <a:pt x="28803" y="99837"/>
                </a:lnTo>
                <a:lnTo>
                  <a:pt x="24002" y="9791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1" name="object 511"/>
          <p:cNvSpPr/>
          <p:nvPr/>
        </p:nvSpPr>
        <p:spPr>
          <a:xfrm>
            <a:off x="3527176" y="7236317"/>
            <a:ext cx="35509" cy="102717"/>
          </a:xfrm>
          <a:custGeom>
            <a:avLst/>
            <a:gdLst/>
            <a:ahLst/>
            <a:cxnLst/>
            <a:rect l="l" t="t" r="r" b="b"/>
            <a:pathLst>
              <a:path w="35509" h="102717">
                <a:moveTo>
                  <a:pt x="0" y="38389"/>
                </a:moveTo>
                <a:lnTo>
                  <a:pt x="0" y="55671"/>
                </a:lnTo>
                <a:lnTo>
                  <a:pt x="960" y="64312"/>
                </a:lnTo>
                <a:lnTo>
                  <a:pt x="2865" y="71033"/>
                </a:lnTo>
                <a:lnTo>
                  <a:pt x="4800" y="77754"/>
                </a:lnTo>
                <a:lnTo>
                  <a:pt x="7680" y="84475"/>
                </a:lnTo>
                <a:lnTo>
                  <a:pt x="12481" y="89275"/>
                </a:lnTo>
                <a:lnTo>
                  <a:pt x="16322" y="94076"/>
                </a:lnTo>
                <a:lnTo>
                  <a:pt x="22067" y="97916"/>
                </a:lnTo>
                <a:lnTo>
                  <a:pt x="28788" y="99837"/>
                </a:lnTo>
                <a:lnTo>
                  <a:pt x="35509" y="102717"/>
                </a:lnTo>
                <a:lnTo>
                  <a:pt x="32628" y="82555"/>
                </a:lnTo>
                <a:lnTo>
                  <a:pt x="28788" y="79674"/>
                </a:lnTo>
                <a:lnTo>
                  <a:pt x="26868" y="75834"/>
                </a:lnTo>
                <a:lnTo>
                  <a:pt x="23987" y="71993"/>
                </a:lnTo>
                <a:lnTo>
                  <a:pt x="22067" y="67193"/>
                </a:lnTo>
                <a:lnTo>
                  <a:pt x="21107" y="62392"/>
                </a:lnTo>
                <a:lnTo>
                  <a:pt x="20147" y="56631"/>
                </a:lnTo>
                <a:lnTo>
                  <a:pt x="17266" y="0"/>
                </a:lnTo>
                <a:lnTo>
                  <a:pt x="12481" y="4800"/>
                </a:lnTo>
                <a:lnTo>
                  <a:pt x="8641" y="9601"/>
                </a:lnTo>
                <a:lnTo>
                  <a:pt x="4800" y="16322"/>
                </a:lnTo>
                <a:lnTo>
                  <a:pt x="2865" y="23042"/>
                </a:lnTo>
                <a:lnTo>
                  <a:pt x="960" y="30708"/>
                </a:lnTo>
                <a:lnTo>
                  <a:pt x="0" y="3838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2" name="object 512"/>
          <p:cNvSpPr/>
          <p:nvPr/>
        </p:nvSpPr>
        <p:spPr>
          <a:xfrm>
            <a:off x="3660602" y="7224796"/>
            <a:ext cx="157444" cy="114239"/>
          </a:xfrm>
          <a:custGeom>
            <a:avLst/>
            <a:gdLst/>
            <a:ahLst/>
            <a:cxnLst/>
            <a:rect l="l" t="t" r="r" b="b"/>
            <a:pathLst>
              <a:path w="157444" h="114239">
                <a:moveTo>
                  <a:pt x="17282" y="2880"/>
                </a:moveTo>
                <a:lnTo>
                  <a:pt x="16322" y="2880"/>
                </a:lnTo>
                <a:lnTo>
                  <a:pt x="16322" y="1920"/>
                </a:lnTo>
                <a:lnTo>
                  <a:pt x="13441" y="1920"/>
                </a:lnTo>
                <a:lnTo>
                  <a:pt x="12481" y="960"/>
                </a:lnTo>
                <a:lnTo>
                  <a:pt x="7680" y="960"/>
                </a:lnTo>
                <a:lnTo>
                  <a:pt x="576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11358"/>
                </a:lnTo>
                <a:lnTo>
                  <a:pt x="960" y="112303"/>
                </a:lnTo>
                <a:lnTo>
                  <a:pt x="1920" y="113278"/>
                </a:lnTo>
                <a:lnTo>
                  <a:pt x="2880" y="113278"/>
                </a:lnTo>
                <a:lnTo>
                  <a:pt x="3840" y="114239"/>
                </a:lnTo>
                <a:lnTo>
                  <a:pt x="14401" y="114239"/>
                </a:lnTo>
                <a:lnTo>
                  <a:pt x="16322" y="113278"/>
                </a:lnTo>
                <a:lnTo>
                  <a:pt x="18242" y="113278"/>
                </a:lnTo>
                <a:lnTo>
                  <a:pt x="19202" y="112303"/>
                </a:lnTo>
                <a:lnTo>
                  <a:pt x="19202" y="111358"/>
                </a:lnTo>
                <a:lnTo>
                  <a:pt x="20162" y="111358"/>
                </a:lnTo>
                <a:lnTo>
                  <a:pt x="20162" y="36469"/>
                </a:lnTo>
                <a:lnTo>
                  <a:pt x="24963" y="29748"/>
                </a:lnTo>
                <a:lnTo>
                  <a:pt x="29763" y="24947"/>
                </a:lnTo>
                <a:lnTo>
                  <a:pt x="34564" y="22067"/>
                </a:lnTo>
                <a:lnTo>
                  <a:pt x="39364" y="18227"/>
                </a:lnTo>
                <a:lnTo>
                  <a:pt x="43205" y="16322"/>
                </a:lnTo>
                <a:lnTo>
                  <a:pt x="51846" y="16322"/>
                </a:lnTo>
                <a:lnTo>
                  <a:pt x="54726" y="17282"/>
                </a:lnTo>
                <a:lnTo>
                  <a:pt x="57607" y="18227"/>
                </a:lnTo>
                <a:lnTo>
                  <a:pt x="60487" y="20162"/>
                </a:lnTo>
                <a:lnTo>
                  <a:pt x="62407" y="22067"/>
                </a:lnTo>
                <a:lnTo>
                  <a:pt x="64328" y="24947"/>
                </a:lnTo>
                <a:lnTo>
                  <a:pt x="65272" y="27843"/>
                </a:lnTo>
                <a:lnTo>
                  <a:pt x="67208" y="30723"/>
                </a:lnTo>
                <a:lnTo>
                  <a:pt x="68168" y="34564"/>
                </a:lnTo>
                <a:lnTo>
                  <a:pt x="69113" y="38389"/>
                </a:lnTo>
                <a:lnTo>
                  <a:pt x="69113" y="112303"/>
                </a:lnTo>
                <a:lnTo>
                  <a:pt x="70088" y="112303"/>
                </a:lnTo>
                <a:lnTo>
                  <a:pt x="70088" y="113278"/>
                </a:lnTo>
                <a:lnTo>
                  <a:pt x="71993" y="113278"/>
                </a:lnTo>
                <a:lnTo>
                  <a:pt x="72953" y="114239"/>
                </a:lnTo>
                <a:lnTo>
                  <a:pt x="83515" y="114239"/>
                </a:lnTo>
                <a:lnTo>
                  <a:pt x="84475" y="113278"/>
                </a:lnTo>
                <a:lnTo>
                  <a:pt x="87355" y="113278"/>
                </a:lnTo>
                <a:lnTo>
                  <a:pt x="87355" y="112303"/>
                </a:lnTo>
                <a:lnTo>
                  <a:pt x="88315" y="112303"/>
                </a:lnTo>
                <a:lnTo>
                  <a:pt x="88315" y="36469"/>
                </a:lnTo>
                <a:lnTo>
                  <a:pt x="94076" y="29748"/>
                </a:lnTo>
                <a:lnTo>
                  <a:pt x="98877" y="24947"/>
                </a:lnTo>
                <a:lnTo>
                  <a:pt x="103677" y="22067"/>
                </a:lnTo>
                <a:lnTo>
                  <a:pt x="107518" y="18227"/>
                </a:lnTo>
                <a:lnTo>
                  <a:pt x="112318" y="16322"/>
                </a:lnTo>
                <a:lnTo>
                  <a:pt x="119999" y="16322"/>
                </a:lnTo>
                <a:lnTo>
                  <a:pt x="123840" y="17282"/>
                </a:lnTo>
                <a:lnTo>
                  <a:pt x="125760" y="18227"/>
                </a:lnTo>
                <a:lnTo>
                  <a:pt x="128640" y="20162"/>
                </a:lnTo>
                <a:lnTo>
                  <a:pt x="131521" y="22067"/>
                </a:lnTo>
                <a:lnTo>
                  <a:pt x="132481" y="24947"/>
                </a:lnTo>
                <a:lnTo>
                  <a:pt x="134401" y="27843"/>
                </a:lnTo>
                <a:lnTo>
                  <a:pt x="135361" y="30723"/>
                </a:lnTo>
                <a:lnTo>
                  <a:pt x="136321" y="34564"/>
                </a:lnTo>
                <a:lnTo>
                  <a:pt x="137281" y="38389"/>
                </a:lnTo>
                <a:lnTo>
                  <a:pt x="137281" y="111358"/>
                </a:lnTo>
                <a:lnTo>
                  <a:pt x="138242" y="111358"/>
                </a:lnTo>
                <a:lnTo>
                  <a:pt x="138242" y="112303"/>
                </a:lnTo>
                <a:lnTo>
                  <a:pt x="139202" y="113278"/>
                </a:lnTo>
                <a:lnTo>
                  <a:pt x="140162" y="113278"/>
                </a:lnTo>
                <a:lnTo>
                  <a:pt x="141122" y="114239"/>
                </a:lnTo>
                <a:lnTo>
                  <a:pt x="152643" y="114239"/>
                </a:lnTo>
                <a:lnTo>
                  <a:pt x="153603" y="113278"/>
                </a:lnTo>
                <a:lnTo>
                  <a:pt x="155524" y="113278"/>
                </a:lnTo>
                <a:lnTo>
                  <a:pt x="156484" y="112303"/>
                </a:lnTo>
                <a:lnTo>
                  <a:pt x="157444" y="111358"/>
                </a:lnTo>
                <a:lnTo>
                  <a:pt x="157444" y="37444"/>
                </a:lnTo>
                <a:lnTo>
                  <a:pt x="156484" y="32628"/>
                </a:lnTo>
                <a:lnTo>
                  <a:pt x="155524" y="26883"/>
                </a:lnTo>
                <a:lnTo>
                  <a:pt x="154564" y="21122"/>
                </a:lnTo>
                <a:lnTo>
                  <a:pt x="151683" y="17282"/>
                </a:lnTo>
                <a:lnTo>
                  <a:pt x="148803" y="12481"/>
                </a:lnTo>
                <a:lnTo>
                  <a:pt x="145923" y="8641"/>
                </a:lnTo>
                <a:lnTo>
                  <a:pt x="143042" y="5760"/>
                </a:lnTo>
                <a:lnTo>
                  <a:pt x="138242" y="2880"/>
                </a:lnTo>
                <a:lnTo>
                  <a:pt x="133441" y="960"/>
                </a:lnTo>
                <a:lnTo>
                  <a:pt x="127680" y="0"/>
                </a:lnTo>
                <a:lnTo>
                  <a:pt x="115199" y="0"/>
                </a:lnTo>
                <a:lnTo>
                  <a:pt x="112318" y="960"/>
                </a:lnTo>
                <a:lnTo>
                  <a:pt x="109438" y="1920"/>
                </a:lnTo>
                <a:lnTo>
                  <a:pt x="106558" y="2880"/>
                </a:lnTo>
                <a:lnTo>
                  <a:pt x="103677" y="4800"/>
                </a:lnTo>
                <a:lnTo>
                  <a:pt x="100797" y="5760"/>
                </a:lnTo>
                <a:lnTo>
                  <a:pt x="97917" y="8641"/>
                </a:lnTo>
                <a:lnTo>
                  <a:pt x="95036" y="10561"/>
                </a:lnTo>
                <a:lnTo>
                  <a:pt x="91196" y="13441"/>
                </a:lnTo>
                <a:lnTo>
                  <a:pt x="88315" y="17282"/>
                </a:lnTo>
                <a:lnTo>
                  <a:pt x="84475" y="20162"/>
                </a:lnTo>
                <a:lnTo>
                  <a:pt x="83515" y="17282"/>
                </a:lnTo>
                <a:lnTo>
                  <a:pt x="81610" y="14386"/>
                </a:lnTo>
                <a:lnTo>
                  <a:pt x="79674" y="12481"/>
                </a:lnTo>
                <a:lnTo>
                  <a:pt x="77769" y="9601"/>
                </a:lnTo>
                <a:lnTo>
                  <a:pt x="75834" y="7680"/>
                </a:lnTo>
                <a:lnTo>
                  <a:pt x="72953" y="5760"/>
                </a:lnTo>
                <a:lnTo>
                  <a:pt x="70088" y="3840"/>
                </a:lnTo>
                <a:lnTo>
                  <a:pt x="67208" y="1920"/>
                </a:lnTo>
                <a:lnTo>
                  <a:pt x="64328" y="960"/>
                </a:lnTo>
                <a:lnTo>
                  <a:pt x="60487" y="0"/>
                </a:lnTo>
                <a:lnTo>
                  <a:pt x="46085" y="0"/>
                </a:lnTo>
                <a:lnTo>
                  <a:pt x="40325" y="960"/>
                </a:lnTo>
                <a:lnTo>
                  <a:pt x="35524" y="4800"/>
                </a:lnTo>
                <a:lnTo>
                  <a:pt x="29763" y="7680"/>
                </a:lnTo>
                <a:lnTo>
                  <a:pt x="24003" y="12481"/>
                </a:lnTo>
                <a:lnTo>
                  <a:pt x="18242" y="19202"/>
                </a:lnTo>
                <a:lnTo>
                  <a:pt x="18242" y="3840"/>
                </a:lnTo>
                <a:lnTo>
                  <a:pt x="17282" y="3840"/>
                </a:lnTo>
                <a:lnTo>
                  <a:pt x="17282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3" name="object 513"/>
          <p:cNvSpPr/>
          <p:nvPr/>
        </p:nvSpPr>
        <p:spPr>
          <a:xfrm>
            <a:off x="3866997" y="7224796"/>
            <a:ext cx="76794" cy="72953"/>
          </a:xfrm>
          <a:custGeom>
            <a:avLst/>
            <a:gdLst/>
            <a:ahLst/>
            <a:cxnLst/>
            <a:rect l="l" t="t" r="r" b="b"/>
            <a:pathLst>
              <a:path w="76794" h="72953">
                <a:moveTo>
                  <a:pt x="4800" y="27843"/>
                </a:moveTo>
                <a:lnTo>
                  <a:pt x="7680" y="24947"/>
                </a:lnTo>
                <a:lnTo>
                  <a:pt x="9601" y="22067"/>
                </a:lnTo>
                <a:lnTo>
                  <a:pt x="13441" y="19202"/>
                </a:lnTo>
                <a:lnTo>
                  <a:pt x="16322" y="17282"/>
                </a:lnTo>
                <a:lnTo>
                  <a:pt x="20162" y="15361"/>
                </a:lnTo>
                <a:lnTo>
                  <a:pt x="24002" y="14386"/>
                </a:lnTo>
                <a:lnTo>
                  <a:pt x="38404" y="14386"/>
                </a:lnTo>
                <a:lnTo>
                  <a:pt x="45125" y="18227"/>
                </a:lnTo>
                <a:lnTo>
                  <a:pt x="49926" y="24002"/>
                </a:lnTo>
                <a:lnTo>
                  <a:pt x="54711" y="29748"/>
                </a:lnTo>
                <a:lnTo>
                  <a:pt x="57607" y="37444"/>
                </a:lnTo>
                <a:lnTo>
                  <a:pt x="56647" y="47030"/>
                </a:lnTo>
                <a:lnTo>
                  <a:pt x="0" y="47030"/>
                </a:lnTo>
                <a:lnTo>
                  <a:pt x="0" y="43190"/>
                </a:lnTo>
                <a:lnTo>
                  <a:pt x="0" y="72953"/>
                </a:lnTo>
                <a:lnTo>
                  <a:pt x="0" y="61432"/>
                </a:lnTo>
                <a:lnTo>
                  <a:pt x="71048" y="61432"/>
                </a:lnTo>
                <a:lnTo>
                  <a:pt x="72953" y="60472"/>
                </a:lnTo>
                <a:lnTo>
                  <a:pt x="73913" y="59512"/>
                </a:lnTo>
                <a:lnTo>
                  <a:pt x="75834" y="58552"/>
                </a:lnTo>
                <a:lnTo>
                  <a:pt x="76794" y="56631"/>
                </a:lnTo>
                <a:lnTo>
                  <a:pt x="76794" y="43190"/>
                </a:lnTo>
                <a:lnTo>
                  <a:pt x="75834" y="36469"/>
                </a:lnTo>
                <a:lnTo>
                  <a:pt x="73913" y="30723"/>
                </a:lnTo>
                <a:lnTo>
                  <a:pt x="71993" y="24002"/>
                </a:lnTo>
                <a:lnTo>
                  <a:pt x="69113" y="19202"/>
                </a:lnTo>
                <a:lnTo>
                  <a:pt x="65272" y="14386"/>
                </a:lnTo>
                <a:lnTo>
                  <a:pt x="61432" y="9601"/>
                </a:lnTo>
                <a:lnTo>
                  <a:pt x="56647" y="6720"/>
                </a:lnTo>
                <a:lnTo>
                  <a:pt x="50886" y="3840"/>
                </a:lnTo>
                <a:lnTo>
                  <a:pt x="45125" y="960"/>
                </a:lnTo>
                <a:lnTo>
                  <a:pt x="38404" y="0"/>
                </a:lnTo>
                <a:lnTo>
                  <a:pt x="22082" y="0"/>
                </a:lnTo>
                <a:lnTo>
                  <a:pt x="15361" y="960"/>
                </a:lnTo>
                <a:lnTo>
                  <a:pt x="8641" y="3840"/>
                </a:lnTo>
                <a:lnTo>
                  <a:pt x="4800" y="2784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4" name="object 514"/>
          <p:cNvSpPr/>
          <p:nvPr/>
        </p:nvSpPr>
        <p:spPr>
          <a:xfrm>
            <a:off x="3845874" y="7228636"/>
            <a:ext cx="93116" cy="112303"/>
          </a:xfrm>
          <a:custGeom>
            <a:avLst/>
            <a:gdLst/>
            <a:ahLst/>
            <a:cxnLst/>
            <a:rect l="l" t="t" r="r" b="b"/>
            <a:pathLst>
              <a:path w="93116" h="112303">
                <a:moveTo>
                  <a:pt x="960" y="71993"/>
                </a:moveTo>
                <a:lnTo>
                  <a:pt x="3840" y="79674"/>
                </a:lnTo>
                <a:lnTo>
                  <a:pt x="5760" y="86395"/>
                </a:lnTo>
                <a:lnTo>
                  <a:pt x="9601" y="93116"/>
                </a:lnTo>
                <a:lnTo>
                  <a:pt x="13441" y="96956"/>
                </a:lnTo>
                <a:lnTo>
                  <a:pt x="18242" y="101757"/>
                </a:lnTo>
                <a:lnTo>
                  <a:pt x="24002" y="105597"/>
                </a:lnTo>
                <a:lnTo>
                  <a:pt x="29763" y="108463"/>
                </a:lnTo>
                <a:lnTo>
                  <a:pt x="36484" y="110398"/>
                </a:lnTo>
                <a:lnTo>
                  <a:pt x="44165" y="112303"/>
                </a:lnTo>
                <a:lnTo>
                  <a:pt x="58567" y="112303"/>
                </a:lnTo>
                <a:lnTo>
                  <a:pt x="62407" y="111358"/>
                </a:lnTo>
                <a:lnTo>
                  <a:pt x="67208" y="110398"/>
                </a:lnTo>
                <a:lnTo>
                  <a:pt x="72009" y="110398"/>
                </a:lnTo>
                <a:lnTo>
                  <a:pt x="75834" y="109438"/>
                </a:lnTo>
                <a:lnTo>
                  <a:pt x="78729" y="108463"/>
                </a:lnTo>
                <a:lnTo>
                  <a:pt x="82555" y="107518"/>
                </a:lnTo>
                <a:lnTo>
                  <a:pt x="85450" y="106558"/>
                </a:lnTo>
                <a:lnTo>
                  <a:pt x="87355" y="105597"/>
                </a:lnTo>
                <a:lnTo>
                  <a:pt x="89291" y="104637"/>
                </a:lnTo>
                <a:lnTo>
                  <a:pt x="90236" y="103677"/>
                </a:lnTo>
                <a:lnTo>
                  <a:pt x="91196" y="103677"/>
                </a:lnTo>
                <a:lnTo>
                  <a:pt x="91196" y="102717"/>
                </a:lnTo>
                <a:lnTo>
                  <a:pt x="92171" y="102717"/>
                </a:lnTo>
                <a:lnTo>
                  <a:pt x="92171" y="100797"/>
                </a:lnTo>
                <a:lnTo>
                  <a:pt x="93116" y="99837"/>
                </a:lnTo>
                <a:lnTo>
                  <a:pt x="93116" y="91196"/>
                </a:lnTo>
                <a:lnTo>
                  <a:pt x="92171" y="90236"/>
                </a:lnTo>
                <a:lnTo>
                  <a:pt x="92171" y="89275"/>
                </a:lnTo>
                <a:lnTo>
                  <a:pt x="91196" y="88315"/>
                </a:lnTo>
                <a:lnTo>
                  <a:pt x="87355" y="88315"/>
                </a:lnTo>
                <a:lnTo>
                  <a:pt x="85450" y="89275"/>
                </a:lnTo>
                <a:lnTo>
                  <a:pt x="83515" y="90236"/>
                </a:lnTo>
                <a:lnTo>
                  <a:pt x="81610" y="91196"/>
                </a:lnTo>
                <a:lnTo>
                  <a:pt x="78729" y="92156"/>
                </a:lnTo>
                <a:lnTo>
                  <a:pt x="75834" y="93116"/>
                </a:lnTo>
                <a:lnTo>
                  <a:pt x="72009" y="94076"/>
                </a:lnTo>
                <a:lnTo>
                  <a:pt x="68168" y="95036"/>
                </a:lnTo>
                <a:lnTo>
                  <a:pt x="64328" y="95996"/>
                </a:lnTo>
                <a:lnTo>
                  <a:pt x="48966" y="95996"/>
                </a:lnTo>
                <a:lnTo>
                  <a:pt x="43205" y="95036"/>
                </a:lnTo>
                <a:lnTo>
                  <a:pt x="39364" y="93116"/>
                </a:lnTo>
                <a:lnTo>
                  <a:pt x="34564" y="91196"/>
                </a:lnTo>
                <a:lnTo>
                  <a:pt x="30723" y="89275"/>
                </a:lnTo>
                <a:lnTo>
                  <a:pt x="28803" y="85435"/>
                </a:lnTo>
                <a:lnTo>
                  <a:pt x="25923" y="82555"/>
                </a:lnTo>
                <a:lnTo>
                  <a:pt x="24002" y="78714"/>
                </a:lnTo>
                <a:lnTo>
                  <a:pt x="22082" y="73914"/>
                </a:lnTo>
                <a:lnTo>
                  <a:pt x="21122" y="69113"/>
                </a:lnTo>
                <a:lnTo>
                  <a:pt x="21122" y="39349"/>
                </a:lnTo>
                <a:lnTo>
                  <a:pt x="22082" y="35509"/>
                </a:lnTo>
                <a:lnTo>
                  <a:pt x="23042" y="31668"/>
                </a:lnTo>
                <a:lnTo>
                  <a:pt x="24002" y="26883"/>
                </a:lnTo>
                <a:lnTo>
                  <a:pt x="25923" y="24003"/>
                </a:lnTo>
                <a:lnTo>
                  <a:pt x="29763" y="0"/>
                </a:lnTo>
                <a:lnTo>
                  <a:pt x="24002" y="2880"/>
                </a:lnTo>
                <a:lnTo>
                  <a:pt x="18242" y="6720"/>
                </a:lnTo>
                <a:lnTo>
                  <a:pt x="13441" y="11521"/>
                </a:lnTo>
                <a:lnTo>
                  <a:pt x="9601" y="16322"/>
                </a:lnTo>
                <a:lnTo>
                  <a:pt x="5760" y="23042"/>
                </a:lnTo>
                <a:lnTo>
                  <a:pt x="3840" y="29748"/>
                </a:lnTo>
                <a:lnTo>
                  <a:pt x="960" y="37444"/>
                </a:lnTo>
                <a:lnTo>
                  <a:pt x="0" y="45110"/>
                </a:lnTo>
                <a:lnTo>
                  <a:pt x="0" y="64312"/>
                </a:lnTo>
                <a:lnTo>
                  <a:pt x="960" y="7199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5" name="object 515"/>
          <p:cNvSpPr/>
          <p:nvPr/>
        </p:nvSpPr>
        <p:spPr>
          <a:xfrm>
            <a:off x="3964914" y="7224796"/>
            <a:ext cx="74889" cy="116144"/>
          </a:xfrm>
          <a:custGeom>
            <a:avLst/>
            <a:gdLst/>
            <a:ahLst/>
            <a:cxnLst/>
            <a:rect l="l" t="t" r="r" b="b"/>
            <a:pathLst>
              <a:path w="74889" h="116144">
                <a:moveTo>
                  <a:pt x="21122" y="25907"/>
                </a:moveTo>
                <a:lnTo>
                  <a:pt x="22082" y="24002"/>
                </a:lnTo>
                <a:lnTo>
                  <a:pt x="23042" y="22067"/>
                </a:lnTo>
                <a:lnTo>
                  <a:pt x="24003" y="20162"/>
                </a:lnTo>
                <a:lnTo>
                  <a:pt x="25923" y="19202"/>
                </a:lnTo>
                <a:lnTo>
                  <a:pt x="26883" y="17282"/>
                </a:lnTo>
                <a:lnTo>
                  <a:pt x="29763" y="16322"/>
                </a:lnTo>
                <a:lnTo>
                  <a:pt x="31683" y="16322"/>
                </a:lnTo>
                <a:lnTo>
                  <a:pt x="34564" y="15361"/>
                </a:lnTo>
                <a:lnTo>
                  <a:pt x="37444" y="14386"/>
                </a:lnTo>
                <a:lnTo>
                  <a:pt x="44165" y="14386"/>
                </a:lnTo>
                <a:lnTo>
                  <a:pt x="47045" y="15361"/>
                </a:lnTo>
                <a:lnTo>
                  <a:pt x="49926" y="16322"/>
                </a:lnTo>
                <a:lnTo>
                  <a:pt x="52806" y="17282"/>
                </a:lnTo>
                <a:lnTo>
                  <a:pt x="55686" y="18227"/>
                </a:lnTo>
                <a:lnTo>
                  <a:pt x="57607" y="19202"/>
                </a:lnTo>
                <a:lnTo>
                  <a:pt x="59527" y="20162"/>
                </a:lnTo>
                <a:lnTo>
                  <a:pt x="61432" y="21122"/>
                </a:lnTo>
                <a:lnTo>
                  <a:pt x="63367" y="21122"/>
                </a:lnTo>
                <a:lnTo>
                  <a:pt x="64328" y="22067"/>
                </a:lnTo>
                <a:lnTo>
                  <a:pt x="65272" y="23042"/>
                </a:lnTo>
                <a:lnTo>
                  <a:pt x="67208" y="23042"/>
                </a:lnTo>
                <a:lnTo>
                  <a:pt x="67208" y="22067"/>
                </a:lnTo>
                <a:lnTo>
                  <a:pt x="68168" y="22067"/>
                </a:lnTo>
                <a:lnTo>
                  <a:pt x="68168" y="20162"/>
                </a:lnTo>
                <a:lnTo>
                  <a:pt x="69113" y="19202"/>
                </a:lnTo>
                <a:lnTo>
                  <a:pt x="69113" y="11521"/>
                </a:lnTo>
                <a:lnTo>
                  <a:pt x="68168" y="10561"/>
                </a:lnTo>
                <a:lnTo>
                  <a:pt x="68168" y="8641"/>
                </a:lnTo>
                <a:lnTo>
                  <a:pt x="67208" y="7680"/>
                </a:lnTo>
                <a:lnTo>
                  <a:pt x="66233" y="6720"/>
                </a:lnTo>
                <a:lnTo>
                  <a:pt x="65272" y="5760"/>
                </a:lnTo>
                <a:lnTo>
                  <a:pt x="64328" y="4800"/>
                </a:lnTo>
                <a:lnTo>
                  <a:pt x="62392" y="4800"/>
                </a:lnTo>
                <a:lnTo>
                  <a:pt x="60487" y="3840"/>
                </a:lnTo>
                <a:lnTo>
                  <a:pt x="59527" y="2880"/>
                </a:lnTo>
                <a:lnTo>
                  <a:pt x="56647" y="1920"/>
                </a:lnTo>
                <a:lnTo>
                  <a:pt x="54711" y="1920"/>
                </a:lnTo>
                <a:lnTo>
                  <a:pt x="51846" y="960"/>
                </a:lnTo>
                <a:lnTo>
                  <a:pt x="48966" y="0"/>
                </a:lnTo>
                <a:lnTo>
                  <a:pt x="34564" y="0"/>
                </a:lnTo>
                <a:lnTo>
                  <a:pt x="28803" y="960"/>
                </a:lnTo>
                <a:lnTo>
                  <a:pt x="24003" y="1920"/>
                </a:lnTo>
                <a:lnTo>
                  <a:pt x="19202" y="3840"/>
                </a:lnTo>
                <a:lnTo>
                  <a:pt x="15361" y="6720"/>
                </a:lnTo>
                <a:lnTo>
                  <a:pt x="11521" y="9601"/>
                </a:lnTo>
                <a:lnTo>
                  <a:pt x="8641" y="12481"/>
                </a:lnTo>
                <a:lnTo>
                  <a:pt x="5760" y="15361"/>
                </a:lnTo>
                <a:lnTo>
                  <a:pt x="4800" y="19202"/>
                </a:lnTo>
                <a:lnTo>
                  <a:pt x="2880" y="23042"/>
                </a:lnTo>
                <a:lnTo>
                  <a:pt x="1920" y="26883"/>
                </a:lnTo>
                <a:lnTo>
                  <a:pt x="1920" y="35509"/>
                </a:lnTo>
                <a:lnTo>
                  <a:pt x="2880" y="39349"/>
                </a:lnTo>
                <a:lnTo>
                  <a:pt x="4800" y="43190"/>
                </a:lnTo>
                <a:lnTo>
                  <a:pt x="5760" y="46070"/>
                </a:lnTo>
                <a:lnTo>
                  <a:pt x="7680" y="48950"/>
                </a:lnTo>
                <a:lnTo>
                  <a:pt x="10561" y="51831"/>
                </a:lnTo>
                <a:lnTo>
                  <a:pt x="13441" y="54711"/>
                </a:lnTo>
                <a:lnTo>
                  <a:pt x="16322" y="56631"/>
                </a:lnTo>
                <a:lnTo>
                  <a:pt x="19202" y="57591"/>
                </a:lnTo>
                <a:lnTo>
                  <a:pt x="22082" y="59512"/>
                </a:lnTo>
                <a:lnTo>
                  <a:pt x="25923" y="61432"/>
                </a:lnTo>
                <a:lnTo>
                  <a:pt x="28803" y="62392"/>
                </a:lnTo>
                <a:lnTo>
                  <a:pt x="31683" y="64312"/>
                </a:lnTo>
                <a:lnTo>
                  <a:pt x="35524" y="65272"/>
                </a:lnTo>
                <a:lnTo>
                  <a:pt x="38404" y="66233"/>
                </a:lnTo>
                <a:lnTo>
                  <a:pt x="41285" y="67193"/>
                </a:lnTo>
                <a:lnTo>
                  <a:pt x="44165" y="69113"/>
                </a:lnTo>
                <a:lnTo>
                  <a:pt x="47045" y="70073"/>
                </a:lnTo>
                <a:lnTo>
                  <a:pt x="49926" y="71993"/>
                </a:lnTo>
                <a:lnTo>
                  <a:pt x="51846" y="73913"/>
                </a:lnTo>
                <a:lnTo>
                  <a:pt x="52806" y="75834"/>
                </a:lnTo>
                <a:lnTo>
                  <a:pt x="54711" y="77754"/>
                </a:lnTo>
                <a:lnTo>
                  <a:pt x="55686" y="80634"/>
                </a:lnTo>
                <a:lnTo>
                  <a:pt x="55686" y="86395"/>
                </a:lnTo>
                <a:lnTo>
                  <a:pt x="54711" y="88315"/>
                </a:lnTo>
                <a:lnTo>
                  <a:pt x="53766" y="91196"/>
                </a:lnTo>
                <a:lnTo>
                  <a:pt x="52806" y="93116"/>
                </a:lnTo>
                <a:lnTo>
                  <a:pt x="50886" y="95036"/>
                </a:lnTo>
                <a:lnTo>
                  <a:pt x="48966" y="95996"/>
                </a:lnTo>
                <a:lnTo>
                  <a:pt x="47045" y="97916"/>
                </a:lnTo>
                <a:lnTo>
                  <a:pt x="45125" y="98877"/>
                </a:lnTo>
                <a:lnTo>
                  <a:pt x="42245" y="98877"/>
                </a:lnTo>
                <a:lnTo>
                  <a:pt x="39364" y="99837"/>
                </a:lnTo>
                <a:lnTo>
                  <a:pt x="24963" y="99837"/>
                </a:lnTo>
                <a:lnTo>
                  <a:pt x="22082" y="98877"/>
                </a:lnTo>
                <a:lnTo>
                  <a:pt x="18242" y="97916"/>
                </a:lnTo>
                <a:lnTo>
                  <a:pt x="15361" y="95996"/>
                </a:lnTo>
                <a:lnTo>
                  <a:pt x="12481" y="95036"/>
                </a:lnTo>
                <a:lnTo>
                  <a:pt x="10561" y="94076"/>
                </a:lnTo>
                <a:lnTo>
                  <a:pt x="8641" y="93116"/>
                </a:lnTo>
                <a:lnTo>
                  <a:pt x="6720" y="92156"/>
                </a:lnTo>
                <a:lnTo>
                  <a:pt x="4800" y="90236"/>
                </a:lnTo>
                <a:lnTo>
                  <a:pt x="960" y="90236"/>
                </a:lnTo>
                <a:lnTo>
                  <a:pt x="960" y="91196"/>
                </a:lnTo>
                <a:lnTo>
                  <a:pt x="0" y="92156"/>
                </a:lnTo>
                <a:lnTo>
                  <a:pt x="0" y="103677"/>
                </a:lnTo>
                <a:lnTo>
                  <a:pt x="960" y="105597"/>
                </a:lnTo>
                <a:lnTo>
                  <a:pt x="960" y="106558"/>
                </a:lnTo>
                <a:lnTo>
                  <a:pt x="1920" y="107518"/>
                </a:lnTo>
                <a:lnTo>
                  <a:pt x="2880" y="107518"/>
                </a:lnTo>
                <a:lnTo>
                  <a:pt x="3840" y="108478"/>
                </a:lnTo>
                <a:lnTo>
                  <a:pt x="5760" y="109438"/>
                </a:lnTo>
                <a:lnTo>
                  <a:pt x="7680" y="110398"/>
                </a:lnTo>
                <a:lnTo>
                  <a:pt x="10561" y="111358"/>
                </a:lnTo>
                <a:lnTo>
                  <a:pt x="13441" y="112303"/>
                </a:lnTo>
                <a:lnTo>
                  <a:pt x="15361" y="113278"/>
                </a:lnTo>
                <a:lnTo>
                  <a:pt x="19202" y="114239"/>
                </a:lnTo>
                <a:lnTo>
                  <a:pt x="22082" y="115199"/>
                </a:lnTo>
                <a:lnTo>
                  <a:pt x="25923" y="115199"/>
                </a:lnTo>
                <a:lnTo>
                  <a:pt x="28803" y="116144"/>
                </a:lnTo>
                <a:lnTo>
                  <a:pt x="39364" y="116144"/>
                </a:lnTo>
                <a:lnTo>
                  <a:pt x="45125" y="115199"/>
                </a:lnTo>
                <a:lnTo>
                  <a:pt x="49926" y="113278"/>
                </a:lnTo>
                <a:lnTo>
                  <a:pt x="54711" y="112303"/>
                </a:lnTo>
                <a:lnTo>
                  <a:pt x="59527" y="109438"/>
                </a:lnTo>
                <a:lnTo>
                  <a:pt x="63367" y="106558"/>
                </a:lnTo>
                <a:lnTo>
                  <a:pt x="66233" y="103677"/>
                </a:lnTo>
                <a:lnTo>
                  <a:pt x="69113" y="100797"/>
                </a:lnTo>
                <a:lnTo>
                  <a:pt x="71048" y="95996"/>
                </a:lnTo>
                <a:lnTo>
                  <a:pt x="73913" y="92156"/>
                </a:lnTo>
                <a:lnTo>
                  <a:pt x="74889" y="87355"/>
                </a:lnTo>
                <a:lnTo>
                  <a:pt x="74889" y="76794"/>
                </a:lnTo>
                <a:lnTo>
                  <a:pt x="73913" y="72953"/>
                </a:lnTo>
                <a:lnTo>
                  <a:pt x="71993" y="70073"/>
                </a:lnTo>
                <a:lnTo>
                  <a:pt x="71048" y="67193"/>
                </a:lnTo>
                <a:lnTo>
                  <a:pt x="68168" y="64312"/>
                </a:lnTo>
                <a:lnTo>
                  <a:pt x="66233" y="61432"/>
                </a:lnTo>
                <a:lnTo>
                  <a:pt x="63367" y="59512"/>
                </a:lnTo>
                <a:lnTo>
                  <a:pt x="60487" y="57591"/>
                </a:lnTo>
                <a:lnTo>
                  <a:pt x="57607" y="55671"/>
                </a:lnTo>
                <a:lnTo>
                  <a:pt x="53766" y="53751"/>
                </a:lnTo>
                <a:lnTo>
                  <a:pt x="50886" y="52791"/>
                </a:lnTo>
                <a:lnTo>
                  <a:pt x="47990" y="50871"/>
                </a:lnTo>
                <a:lnTo>
                  <a:pt x="44165" y="49910"/>
                </a:lnTo>
                <a:lnTo>
                  <a:pt x="41285" y="48950"/>
                </a:lnTo>
                <a:lnTo>
                  <a:pt x="37444" y="47030"/>
                </a:lnTo>
                <a:lnTo>
                  <a:pt x="34564" y="46070"/>
                </a:lnTo>
                <a:lnTo>
                  <a:pt x="31683" y="44150"/>
                </a:lnTo>
                <a:lnTo>
                  <a:pt x="28803" y="43190"/>
                </a:lnTo>
                <a:lnTo>
                  <a:pt x="26883" y="41285"/>
                </a:lnTo>
                <a:lnTo>
                  <a:pt x="24963" y="39349"/>
                </a:lnTo>
                <a:lnTo>
                  <a:pt x="23042" y="37444"/>
                </a:lnTo>
                <a:lnTo>
                  <a:pt x="21122" y="35509"/>
                </a:lnTo>
                <a:lnTo>
                  <a:pt x="21122" y="2590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6" name="object 516"/>
          <p:cNvSpPr/>
          <p:nvPr/>
        </p:nvSpPr>
        <p:spPr>
          <a:xfrm>
            <a:off x="4119478" y="7224796"/>
            <a:ext cx="81594" cy="116144"/>
          </a:xfrm>
          <a:custGeom>
            <a:avLst/>
            <a:gdLst/>
            <a:ahLst/>
            <a:cxnLst/>
            <a:rect l="l" t="t" r="r" b="b"/>
            <a:pathLst>
              <a:path w="81594" h="116144">
                <a:moveTo>
                  <a:pt x="43190" y="15361"/>
                </a:moveTo>
                <a:lnTo>
                  <a:pt x="47030" y="16322"/>
                </a:lnTo>
                <a:lnTo>
                  <a:pt x="49911" y="17282"/>
                </a:lnTo>
                <a:lnTo>
                  <a:pt x="52791" y="18227"/>
                </a:lnTo>
                <a:lnTo>
                  <a:pt x="55671" y="19202"/>
                </a:lnTo>
                <a:lnTo>
                  <a:pt x="57591" y="22067"/>
                </a:lnTo>
                <a:lnTo>
                  <a:pt x="59512" y="24002"/>
                </a:lnTo>
                <a:lnTo>
                  <a:pt x="60472" y="26883"/>
                </a:lnTo>
                <a:lnTo>
                  <a:pt x="61432" y="29748"/>
                </a:lnTo>
                <a:lnTo>
                  <a:pt x="62392" y="32628"/>
                </a:lnTo>
                <a:lnTo>
                  <a:pt x="62392" y="48950"/>
                </a:lnTo>
                <a:lnTo>
                  <a:pt x="32628" y="48950"/>
                </a:lnTo>
                <a:lnTo>
                  <a:pt x="25908" y="50871"/>
                </a:lnTo>
                <a:lnTo>
                  <a:pt x="19187" y="51831"/>
                </a:lnTo>
                <a:lnTo>
                  <a:pt x="13426" y="54711"/>
                </a:lnTo>
                <a:lnTo>
                  <a:pt x="15346" y="76794"/>
                </a:lnTo>
                <a:lnTo>
                  <a:pt x="17266" y="73913"/>
                </a:lnTo>
                <a:lnTo>
                  <a:pt x="18242" y="71993"/>
                </a:lnTo>
                <a:lnTo>
                  <a:pt x="20147" y="69113"/>
                </a:lnTo>
                <a:lnTo>
                  <a:pt x="23027" y="68153"/>
                </a:lnTo>
                <a:lnTo>
                  <a:pt x="24947" y="66233"/>
                </a:lnTo>
                <a:lnTo>
                  <a:pt x="28788" y="64312"/>
                </a:lnTo>
                <a:lnTo>
                  <a:pt x="32628" y="64312"/>
                </a:lnTo>
                <a:lnTo>
                  <a:pt x="36469" y="63352"/>
                </a:lnTo>
                <a:lnTo>
                  <a:pt x="41269" y="62392"/>
                </a:lnTo>
                <a:lnTo>
                  <a:pt x="62392" y="62392"/>
                </a:lnTo>
                <a:lnTo>
                  <a:pt x="62392" y="84475"/>
                </a:lnTo>
                <a:lnTo>
                  <a:pt x="57591" y="90236"/>
                </a:lnTo>
                <a:lnTo>
                  <a:pt x="53751" y="94076"/>
                </a:lnTo>
                <a:lnTo>
                  <a:pt x="48950" y="96956"/>
                </a:lnTo>
                <a:lnTo>
                  <a:pt x="45110" y="98877"/>
                </a:lnTo>
                <a:lnTo>
                  <a:pt x="40309" y="100797"/>
                </a:lnTo>
                <a:lnTo>
                  <a:pt x="28788" y="100797"/>
                </a:lnTo>
                <a:lnTo>
                  <a:pt x="23987" y="98877"/>
                </a:lnTo>
                <a:lnTo>
                  <a:pt x="20147" y="95996"/>
                </a:lnTo>
                <a:lnTo>
                  <a:pt x="21107" y="115199"/>
                </a:lnTo>
                <a:lnTo>
                  <a:pt x="25908" y="116144"/>
                </a:lnTo>
                <a:lnTo>
                  <a:pt x="38389" y="116144"/>
                </a:lnTo>
                <a:lnTo>
                  <a:pt x="44150" y="114239"/>
                </a:lnTo>
                <a:lnTo>
                  <a:pt x="49911" y="111358"/>
                </a:lnTo>
                <a:lnTo>
                  <a:pt x="55671" y="108478"/>
                </a:lnTo>
                <a:lnTo>
                  <a:pt x="60472" y="104637"/>
                </a:lnTo>
                <a:lnTo>
                  <a:pt x="65272" y="99837"/>
                </a:lnTo>
                <a:lnTo>
                  <a:pt x="65272" y="112303"/>
                </a:lnTo>
                <a:lnTo>
                  <a:pt x="66233" y="112303"/>
                </a:lnTo>
                <a:lnTo>
                  <a:pt x="67193" y="113278"/>
                </a:lnTo>
                <a:lnTo>
                  <a:pt x="69113" y="114239"/>
                </a:lnTo>
                <a:lnTo>
                  <a:pt x="78714" y="114239"/>
                </a:lnTo>
                <a:lnTo>
                  <a:pt x="79674" y="113278"/>
                </a:lnTo>
                <a:lnTo>
                  <a:pt x="80634" y="113278"/>
                </a:lnTo>
                <a:lnTo>
                  <a:pt x="80634" y="112303"/>
                </a:lnTo>
                <a:lnTo>
                  <a:pt x="81594" y="112303"/>
                </a:lnTo>
                <a:lnTo>
                  <a:pt x="81594" y="26883"/>
                </a:lnTo>
                <a:lnTo>
                  <a:pt x="79674" y="22067"/>
                </a:lnTo>
                <a:lnTo>
                  <a:pt x="78714" y="17282"/>
                </a:lnTo>
                <a:lnTo>
                  <a:pt x="75834" y="13441"/>
                </a:lnTo>
                <a:lnTo>
                  <a:pt x="72953" y="9601"/>
                </a:lnTo>
                <a:lnTo>
                  <a:pt x="69113" y="6720"/>
                </a:lnTo>
                <a:lnTo>
                  <a:pt x="65272" y="3840"/>
                </a:lnTo>
                <a:lnTo>
                  <a:pt x="59512" y="1920"/>
                </a:lnTo>
                <a:lnTo>
                  <a:pt x="54711" y="960"/>
                </a:lnTo>
                <a:lnTo>
                  <a:pt x="47990" y="0"/>
                </a:lnTo>
                <a:lnTo>
                  <a:pt x="32628" y="0"/>
                </a:lnTo>
                <a:lnTo>
                  <a:pt x="27828" y="960"/>
                </a:lnTo>
                <a:lnTo>
                  <a:pt x="23987" y="1920"/>
                </a:lnTo>
                <a:lnTo>
                  <a:pt x="20147" y="2880"/>
                </a:lnTo>
                <a:lnTo>
                  <a:pt x="17266" y="3840"/>
                </a:lnTo>
                <a:lnTo>
                  <a:pt x="13426" y="4800"/>
                </a:lnTo>
                <a:lnTo>
                  <a:pt x="10561" y="5760"/>
                </a:lnTo>
                <a:lnTo>
                  <a:pt x="8625" y="7680"/>
                </a:lnTo>
                <a:lnTo>
                  <a:pt x="5745" y="8641"/>
                </a:lnTo>
                <a:lnTo>
                  <a:pt x="3840" y="9601"/>
                </a:lnTo>
                <a:lnTo>
                  <a:pt x="2880" y="10561"/>
                </a:lnTo>
                <a:lnTo>
                  <a:pt x="1904" y="12481"/>
                </a:lnTo>
                <a:lnTo>
                  <a:pt x="960" y="13441"/>
                </a:lnTo>
                <a:lnTo>
                  <a:pt x="960" y="15361"/>
                </a:lnTo>
                <a:lnTo>
                  <a:pt x="0" y="17282"/>
                </a:lnTo>
                <a:lnTo>
                  <a:pt x="0" y="20162"/>
                </a:lnTo>
                <a:lnTo>
                  <a:pt x="960" y="21122"/>
                </a:lnTo>
                <a:lnTo>
                  <a:pt x="960" y="24002"/>
                </a:lnTo>
                <a:lnTo>
                  <a:pt x="1904" y="24947"/>
                </a:lnTo>
                <a:lnTo>
                  <a:pt x="1904" y="25907"/>
                </a:lnTo>
                <a:lnTo>
                  <a:pt x="6720" y="25907"/>
                </a:lnTo>
                <a:lnTo>
                  <a:pt x="8625" y="24947"/>
                </a:lnTo>
                <a:lnTo>
                  <a:pt x="10561" y="24002"/>
                </a:lnTo>
                <a:lnTo>
                  <a:pt x="12466" y="22067"/>
                </a:lnTo>
                <a:lnTo>
                  <a:pt x="15346" y="21122"/>
                </a:lnTo>
                <a:lnTo>
                  <a:pt x="18242" y="19202"/>
                </a:lnTo>
                <a:lnTo>
                  <a:pt x="22067" y="18227"/>
                </a:lnTo>
                <a:lnTo>
                  <a:pt x="25908" y="17282"/>
                </a:lnTo>
                <a:lnTo>
                  <a:pt x="29748" y="16322"/>
                </a:lnTo>
                <a:lnTo>
                  <a:pt x="33588" y="15361"/>
                </a:lnTo>
                <a:lnTo>
                  <a:pt x="43190" y="153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7" name="object 517"/>
          <p:cNvSpPr/>
          <p:nvPr/>
        </p:nvSpPr>
        <p:spPr>
          <a:xfrm>
            <a:off x="4114678" y="7279507"/>
            <a:ext cx="25907" cy="60487"/>
          </a:xfrm>
          <a:custGeom>
            <a:avLst/>
            <a:gdLst/>
            <a:ahLst/>
            <a:cxnLst/>
            <a:rect l="l" t="t" r="r" b="b"/>
            <a:pathLst>
              <a:path w="25907" h="60487">
                <a:moveTo>
                  <a:pt x="0" y="23042"/>
                </a:moveTo>
                <a:lnTo>
                  <a:pt x="0" y="33604"/>
                </a:lnTo>
                <a:lnTo>
                  <a:pt x="960" y="38404"/>
                </a:lnTo>
                <a:lnTo>
                  <a:pt x="2865" y="42245"/>
                </a:lnTo>
                <a:lnTo>
                  <a:pt x="4800" y="46085"/>
                </a:lnTo>
                <a:lnTo>
                  <a:pt x="6705" y="49926"/>
                </a:lnTo>
                <a:lnTo>
                  <a:pt x="9585" y="52806"/>
                </a:lnTo>
                <a:lnTo>
                  <a:pt x="13426" y="55686"/>
                </a:lnTo>
                <a:lnTo>
                  <a:pt x="17266" y="57591"/>
                </a:lnTo>
                <a:lnTo>
                  <a:pt x="21107" y="58567"/>
                </a:lnTo>
                <a:lnTo>
                  <a:pt x="25907" y="60487"/>
                </a:lnTo>
                <a:lnTo>
                  <a:pt x="24947" y="41285"/>
                </a:lnTo>
                <a:lnTo>
                  <a:pt x="21107" y="37444"/>
                </a:lnTo>
                <a:lnTo>
                  <a:pt x="20147" y="33604"/>
                </a:lnTo>
                <a:lnTo>
                  <a:pt x="20147" y="22082"/>
                </a:lnTo>
                <a:lnTo>
                  <a:pt x="18227" y="0"/>
                </a:lnTo>
                <a:lnTo>
                  <a:pt x="14386" y="2880"/>
                </a:lnTo>
                <a:lnTo>
                  <a:pt x="9585" y="5760"/>
                </a:lnTo>
                <a:lnTo>
                  <a:pt x="5760" y="8641"/>
                </a:lnTo>
                <a:lnTo>
                  <a:pt x="3840" y="13441"/>
                </a:lnTo>
                <a:lnTo>
                  <a:pt x="960" y="18242"/>
                </a:lnTo>
                <a:lnTo>
                  <a:pt x="0" y="230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8" name="object 518"/>
          <p:cNvSpPr/>
          <p:nvPr/>
        </p:nvSpPr>
        <p:spPr>
          <a:xfrm>
            <a:off x="4284588" y="7224796"/>
            <a:ext cx="83515" cy="116144"/>
          </a:xfrm>
          <a:custGeom>
            <a:avLst/>
            <a:gdLst/>
            <a:ahLst/>
            <a:cxnLst/>
            <a:rect l="l" t="t" r="r" b="b"/>
            <a:pathLst>
              <a:path w="83515" h="116144">
                <a:moveTo>
                  <a:pt x="0" y="59512"/>
                </a:moveTo>
                <a:lnTo>
                  <a:pt x="0" y="68153"/>
                </a:lnTo>
                <a:lnTo>
                  <a:pt x="960" y="75834"/>
                </a:lnTo>
                <a:lnTo>
                  <a:pt x="2880" y="83515"/>
                </a:lnTo>
                <a:lnTo>
                  <a:pt x="4800" y="90236"/>
                </a:lnTo>
                <a:lnTo>
                  <a:pt x="8641" y="95996"/>
                </a:lnTo>
                <a:lnTo>
                  <a:pt x="12481" y="100797"/>
                </a:lnTo>
                <a:lnTo>
                  <a:pt x="16322" y="105597"/>
                </a:lnTo>
                <a:lnTo>
                  <a:pt x="21122" y="109438"/>
                </a:lnTo>
                <a:lnTo>
                  <a:pt x="26883" y="112303"/>
                </a:lnTo>
                <a:lnTo>
                  <a:pt x="32628" y="114239"/>
                </a:lnTo>
                <a:lnTo>
                  <a:pt x="39349" y="116144"/>
                </a:lnTo>
                <a:lnTo>
                  <a:pt x="50871" y="116144"/>
                </a:lnTo>
                <a:lnTo>
                  <a:pt x="54711" y="115199"/>
                </a:lnTo>
                <a:lnTo>
                  <a:pt x="57591" y="114239"/>
                </a:lnTo>
                <a:lnTo>
                  <a:pt x="61432" y="114239"/>
                </a:lnTo>
                <a:lnTo>
                  <a:pt x="64312" y="113278"/>
                </a:lnTo>
                <a:lnTo>
                  <a:pt x="67193" y="112303"/>
                </a:lnTo>
                <a:lnTo>
                  <a:pt x="70073" y="110398"/>
                </a:lnTo>
                <a:lnTo>
                  <a:pt x="72953" y="109438"/>
                </a:lnTo>
                <a:lnTo>
                  <a:pt x="75834" y="108478"/>
                </a:lnTo>
                <a:lnTo>
                  <a:pt x="77754" y="106558"/>
                </a:lnTo>
                <a:lnTo>
                  <a:pt x="79674" y="105597"/>
                </a:lnTo>
                <a:lnTo>
                  <a:pt x="80634" y="104637"/>
                </a:lnTo>
                <a:lnTo>
                  <a:pt x="81594" y="103677"/>
                </a:lnTo>
                <a:lnTo>
                  <a:pt x="81594" y="102717"/>
                </a:lnTo>
                <a:lnTo>
                  <a:pt x="82555" y="101757"/>
                </a:lnTo>
                <a:lnTo>
                  <a:pt x="82555" y="100797"/>
                </a:lnTo>
                <a:lnTo>
                  <a:pt x="83515" y="99837"/>
                </a:lnTo>
                <a:lnTo>
                  <a:pt x="83515" y="89275"/>
                </a:lnTo>
                <a:lnTo>
                  <a:pt x="82555" y="88315"/>
                </a:lnTo>
                <a:lnTo>
                  <a:pt x="82555" y="86395"/>
                </a:lnTo>
                <a:lnTo>
                  <a:pt x="81594" y="86395"/>
                </a:lnTo>
                <a:lnTo>
                  <a:pt x="81594" y="85435"/>
                </a:lnTo>
                <a:lnTo>
                  <a:pt x="79674" y="85435"/>
                </a:lnTo>
                <a:lnTo>
                  <a:pt x="77754" y="86395"/>
                </a:lnTo>
                <a:lnTo>
                  <a:pt x="75834" y="87355"/>
                </a:lnTo>
                <a:lnTo>
                  <a:pt x="74874" y="89275"/>
                </a:lnTo>
                <a:lnTo>
                  <a:pt x="72953" y="90236"/>
                </a:lnTo>
                <a:lnTo>
                  <a:pt x="70073" y="92156"/>
                </a:lnTo>
                <a:lnTo>
                  <a:pt x="67193" y="94076"/>
                </a:lnTo>
                <a:lnTo>
                  <a:pt x="64312" y="95036"/>
                </a:lnTo>
                <a:lnTo>
                  <a:pt x="61432" y="96956"/>
                </a:lnTo>
                <a:lnTo>
                  <a:pt x="57591" y="97916"/>
                </a:lnTo>
                <a:lnTo>
                  <a:pt x="53751" y="98877"/>
                </a:lnTo>
                <a:lnTo>
                  <a:pt x="45125" y="98877"/>
                </a:lnTo>
                <a:lnTo>
                  <a:pt x="40309" y="97916"/>
                </a:lnTo>
                <a:lnTo>
                  <a:pt x="37444" y="95996"/>
                </a:lnTo>
                <a:lnTo>
                  <a:pt x="33604" y="95036"/>
                </a:lnTo>
                <a:lnTo>
                  <a:pt x="30723" y="92156"/>
                </a:lnTo>
                <a:lnTo>
                  <a:pt x="27843" y="88315"/>
                </a:lnTo>
                <a:lnTo>
                  <a:pt x="24963" y="85435"/>
                </a:lnTo>
                <a:lnTo>
                  <a:pt x="23042" y="80634"/>
                </a:lnTo>
                <a:lnTo>
                  <a:pt x="22067" y="75834"/>
                </a:lnTo>
                <a:lnTo>
                  <a:pt x="21122" y="71033"/>
                </a:lnTo>
                <a:lnTo>
                  <a:pt x="20162" y="64312"/>
                </a:lnTo>
                <a:lnTo>
                  <a:pt x="20162" y="57591"/>
                </a:lnTo>
                <a:lnTo>
                  <a:pt x="20492" y="49969"/>
                </a:lnTo>
                <a:lnTo>
                  <a:pt x="23054" y="36753"/>
                </a:lnTo>
                <a:lnTo>
                  <a:pt x="27843" y="26883"/>
                </a:lnTo>
                <a:lnTo>
                  <a:pt x="32628" y="19202"/>
                </a:lnTo>
                <a:lnTo>
                  <a:pt x="40309" y="16322"/>
                </a:lnTo>
                <a:lnTo>
                  <a:pt x="53751" y="16322"/>
                </a:lnTo>
                <a:lnTo>
                  <a:pt x="57591" y="17282"/>
                </a:lnTo>
                <a:lnTo>
                  <a:pt x="60472" y="18227"/>
                </a:lnTo>
                <a:lnTo>
                  <a:pt x="64312" y="19202"/>
                </a:lnTo>
                <a:lnTo>
                  <a:pt x="67193" y="21122"/>
                </a:lnTo>
                <a:lnTo>
                  <a:pt x="69113" y="22067"/>
                </a:lnTo>
                <a:lnTo>
                  <a:pt x="71993" y="24002"/>
                </a:lnTo>
                <a:lnTo>
                  <a:pt x="73913" y="24947"/>
                </a:lnTo>
                <a:lnTo>
                  <a:pt x="74874" y="26883"/>
                </a:lnTo>
                <a:lnTo>
                  <a:pt x="76794" y="27843"/>
                </a:lnTo>
                <a:lnTo>
                  <a:pt x="77754" y="28788"/>
                </a:lnTo>
                <a:lnTo>
                  <a:pt x="80634" y="28788"/>
                </a:lnTo>
                <a:lnTo>
                  <a:pt x="81594" y="27843"/>
                </a:lnTo>
                <a:lnTo>
                  <a:pt x="81594" y="26883"/>
                </a:lnTo>
                <a:lnTo>
                  <a:pt x="82555" y="25907"/>
                </a:lnTo>
                <a:lnTo>
                  <a:pt x="82555" y="13441"/>
                </a:lnTo>
                <a:lnTo>
                  <a:pt x="81594" y="12481"/>
                </a:lnTo>
                <a:lnTo>
                  <a:pt x="81594" y="11521"/>
                </a:lnTo>
                <a:lnTo>
                  <a:pt x="80634" y="11521"/>
                </a:lnTo>
                <a:lnTo>
                  <a:pt x="79674" y="10561"/>
                </a:lnTo>
                <a:lnTo>
                  <a:pt x="78714" y="9601"/>
                </a:lnTo>
                <a:lnTo>
                  <a:pt x="76794" y="7680"/>
                </a:lnTo>
                <a:lnTo>
                  <a:pt x="74874" y="6720"/>
                </a:lnTo>
                <a:lnTo>
                  <a:pt x="72953" y="5760"/>
                </a:lnTo>
                <a:lnTo>
                  <a:pt x="71033" y="3840"/>
                </a:lnTo>
                <a:lnTo>
                  <a:pt x="68153" y="2880"/>
                </a:lnTo>
                <a:lnTo>
                  <a:pt x="65272" y="1920"/>
                </a:lnTo>
                <a:lnTo>
                  <a:pt x="62392" y="960"/>
                </a:lnTo>
                <a:lnTo>
                  <a:pt x="59512" y="960"/>
                </a:lnTo>
                <a:lnTo>
                  <a:pt x="55671" y="0"/>
                </a:lnTo>
                <a:lnTo>
                  <a:pt x="42245" y="0"/>
                </a:lnTo>
                <a:lnTo>
                  <a:pt x="35509" y="960"/>
                </a:lnTo>
                <a:lnTo>
                  <a:pt x="29763" y="2880"/>
                </a:lnTo>
                <a:lnTo>
                  <a:pt x="24002" y="5760"/>
                </a:lnTo>
                <a:lnTo>
                  <a:pt x="19202" y="9601"/>
                </a:lnTo>
                <a:lnTo>
                  <a:pt x="14401" y="13441"/>
                </a:lnTo>
                <a:lnTo>
                  <a:pt x="9601" y="18227"/>
                </a:lnTo>
                <a:lnTo>
                  <a:pt x="6720" y="24947"/>
                </a:lnTo>
                <a:lnTo>
                  <a:pt x="3840" y="32628"/>
                </a:lnTo>
                <a:lnTo>
                  <a:pt x="3305" y="33968"/>
                </a:lnTo>
                <a:lnTo>
                  <a:pt x="728" y="45521"/>
                </a:lnTo>
                <a:lnTo>
                  <a:pt x="0" y="5951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9" name="object 519"/>
          <p:cNvSpPr/>
          <p:nvPr/>
        </p:nvSpPr>
        <p:spPr>
          <a:xfrm>
            <a:off x="4384426" y="7279507"/>
            <a:ext cx="25923" cy="60487"/>
          </a:xfrm>
          <a:custGeom>
            <a:avLst/>
            <a:gdLst/>
            <a:ahLst/>
            <a:cxnLst/>
            <a:rect l="l" t="t" r="r" b="b"/>
            <a:pathLst>
              <a:path w="25923" h="60487">
                <a:moveTo>
                  <a:pt x="0" y="28803"/>
                </a:moveTo>
                <a:lnTo>
                  <a:pt x="0" y="33604"/>
                </a:lnTo>
                <a:lnTo>
                  <a:pt x="960" y="38404"/>
                </a:lnTo>
                <a:lnTo>
                  <a:pt x="2880" y="42245"/>
                </a:lnTo>
                <a:lnTo>
                  <a:pt x="3840" y="46085"/>
                </a:lnTo>
                <a:lnTo>
                  <a:pt x="6720" y="49926"/>
                </a:lnTo>
                <a:lnTo>
                  <a:pt x="9601" y="52806"/>
                </a:lnTo>
                <a:lnTo>
                  <a:pt x="13441" y="55686"/>
                </a:lnTo>
                <a:lnTo>
                  <a:pt x="17282" y="57591"/>
                </a:lnTo>
                <a:lnTo>
                  <a:pt x="21122" y="58567"/>
                </a:lnTo>
                <a:lnTo>
                  <a:pt x="25923" y="60487"/>
                </a:lnTo>
                <a:lnTo>
                  <a:pt x="24963" y="41285"/>
                </a:lnTo>
                <a:lnTo>
                  <a:pt x="21122" y="37444"/>
                </a:lnTo>
                <a:lnTo>
                  <a:pt x="20147" y="33604"/>
                </a:lnTo>
                <a:lnTo>
                  <a:pt x="20147" y="22082"/>
                </a:lnTo>
                <a:lnTo>
                  <a:pt x="18242" y="0"/>
                </a:lnTo>
                <a:lnTo>
                  <a:pt x="14401" y="2880"/>
                </a:lnTo>
                <a:lnTo>
                  <a:pt x="9601" y="5760"/>
                </a:lnTo>
                <a:lnTo>
                  <a:pt x="5760" y="8641"/>
                </a:lnTo>
                <a:lnTo>
                  <a:pt x="3840" y="13441"/>
                </a:lnTo>
                <a:lnTo>
                  <a:pt x="960" y="18242"/>
                </a:lnTo>
                <a:lnTo>
                  <a:pt x="0" y="23042"/>
                </a:lnTo>
                <a:lnTo>
                  <a:pt x="0" y="288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0" name="object 520"/>
          <p:cNvSpPr/>
          <p:nvPr/>
        </p:nvSpPr>
        <p:spPr>
          <a:xfrm>
            <a:off x="4389226" y="7224796"/>
            <a:ext cx="81594" cy="116144"/>
          </a:xfrm>
          <a:custGeom>
            <a:avLst/>
            <a:gdLst/>
            <a:ahLst/>
            <a:cxnLst/>
            <a:rect l="l" t="t" r="r" b="b"/>
            <a:pathLst>
              <a:path w="81594" h="116144">
                <a:moveTo>
                  <a:pt x="73913" y="114239"/>
                </a:moveTo>
                <a:lnTo>
                  <a:pt x="78714" y="114239"/>
                </a:lnTo>
                <a:lnTo>
                  <a:pt x="79674" y="113278"/>
                </a:lnTo>
                <a:lnTo>
                  <a:pt x="80634" y="113278"/>
                </a:lnTo>
                <a:lnTo>
                  <a:pt x="80634" y="112303"/>
                </a:lnTo>
                <a:lnTo>
                  <a:pt x="81594" y="112303"/>
                </a:lnTo>
                <a:lnTo>
                  <a:pt x="81594" y="32628"/>
                </a:lnTo>
                <a:lnTo>
                  <a:pt x="80634" y="26883"/>
                </a:lnTo>
                <a:lnTo>
                  <a:pt x="79674" y="22067"/>
                </a:lnTo>
                <a:lnTo>
                  <a:pt x="77754" y="17282"/>
                </a:lnTo>
                <a:lnTo>
                  <a:pt x="75834" y="13441"/>
                </a:lnTo>
                <a:lnTo>
                  <a:pt x="71993" y="9601"/>
                </a:lnTo>
                <a:lnTo>
                  <a:pt x="69113" y="6720"/>
                </a:lnTo>
                <a:lnTo>
                  <a:pt x="65272" y="3840"/>
                </a:lnTo>
                <a:lnTo>
                  <a:pt x="59512" y="1920"/>
                </a:lnTo>
                <a:lnTo>
                  <a:pt x="53751" y="960"/>
                </a:lnTo>
                <a:lnTo>
                  <a:pt x="47990" y="0"/>
                </a:lnTo>
                <a:lnTo>
                  <a:pt x="31683" y="0"/>
                </a:lnTo>
                <a:lnTo>
                  <a:pt x="27843" y="960"/>
                </a:lnTo>
                <a:lnTo>
                  <a:pt x="24002" y="1920"/>
                </a:lnTo>
                <a:lnTo>
                  <a:pt x="20162" y="2880"/>
                </a:lnTo>
                <a:lnTo>
                  <a:pt x="17282" y="3840"/>
                </a:lnTo>
                <a:lnTo>
                  <a:pt x="13441" y="4800"/>
                </a:lnTo>
                <a:lnTo>
                  <a:pt x="10561" y="5760"/>
                </a:lnTo>
                <a:lnTo>
                  <a:pt x="7680" y="7680"/>
                </a:lnTo>
                <a:lnTo>
                  <a:pt x="5760" y="8641"/>
                </a:lnTo>
                <a:lnTo>
                  <a:pt x="3840" y="9601"/>
                </a:lnTo>
                <a:lnTo>
                  <a:pt x="2880" y="10561"/>
                </a:lnTo>
                <a:lnTo>
                  <a:pt x="1920" y="12481"/>
                </a:lnTo>
                <a:lnTo>
                  <a:pt x="960" y="13441"/>
                </a:lnTo>
                <a:lnTo>
                  <a:pt x="960" y="14386"/>
                </a:lnTo>
                <a:lnTo>
                  <a:pt x="0" y="15361"/>
                </a:lnTo>
                <a:lnTo>
                  <a:pt x="0" y="22067"/>
                </a:lnTo>
                <a:lnTo>
                  <a:pt x="960" y="23042"/>
                </a:lnTo>
                <a:lnTo>
                  <a:pt x="960" y="24002"/>
                </a:lnTo>
                <a:lnTo>
                  <a:pt x="1920" y="24947"/>
                </a:lnTo>
                <a:lnTo>
                  <a:pt x="1920" y="25907"/>
                </a:lnTo>
                <a:lnTo>
                  <a:pt x="6720" y="25907"/>
                </a:lnTo>
                <a:lnTo>
                  <a:pt x="8641" y="24947"/>
                </a:lnTo>
                <a:lnTo>
                  <a:pt x="10561" y="24002"/>
                </a:lnTo>
                <a:lnTo>
                  <a:pt x="12481" y="22067"/>
                </a:lnTo>
                <a:lnTo>
                  <a:pt x="15346" y="21122"/>
                </a:lnTo>
                <a:lnTo>
                  <a:pt x="18242" y="19202"/>
                </a:lnTo>
                <a:lnTo>
                  <a:pt x="22067" y="18227"/>
                </a:lnTo>
                <a:lnTo>
                  <a:pt x="25907" y="17282"/>
                </a:lnTo>
                <a:lnTo>
                  <a:pt x="29748" y="16322"/>
                </a:lnTo>
                <a:lnTo>
                  <a:pt x="33588" y="15361"/>
                </a:lnTo>
                <a:lnTo>
                  <a:pt x="43190" y="15361"/>
                </a:lnTo>
                <a:lnTo>
                  <a:pt x="47030" y="16322"/>
                </a:lnTo>
                <a:lnTo>
                  <a:pt x="49911" y="17282"/>
                </a:lnTo>
                <a:lnTo>
                  <a:pt x="52791" y="18227"/>
                </a:lnTo>
                <a:lnTo>
                  <a:pt x="55671" y="19202"/>
                </a:lnTo>
                <a:lnTo>
                  <a:pt x="56631" y="22067"/>
                </a:lnTo>
                <a:lnTo>
                  <a:pt x="59512" y="24002"/>
                </a:lnTo>
                <a:lnTo>
                  <a:pt x="60472" y="26883"/>
                </a:lnTo>
                <a:lnTo>
                  <a:pt x="61432" y="29748"/>
                </a:lnTo>
                <a:lnTo>
                  <a:pt x="62392" y="32628"/>
                </a:lnTo>
                <a:lnTo>
                  <a:pt x="62392" y="48950"/>
                </a:lnTo>
                <a:lnTo>
                  <a:pt x="32628" y="48950"/>
                </a:lnTo>
                <a:lnTo>
                  <a:pt x="25907" y="50871"/>
                </a:lnTo>
                <a:lnTo>
                  <a:pt x="19187" y="51831"/>
                </a:lnTo>
                <a:lnTo>
                  <a:pt x="13441" y="54711"/>
                </a:lnTo>
                <a:lnTo>
                  <a:pt x="15346" y="76794"/>
                </a:lnTo>
                <a:lnTo>
                  <a:pt x="16322" y="73913"/>
                </a:lnTo>
                <a:lnTo>
                  <a:pt x="18242" y="71993"/>
                </a:lnTo>
                <a:lnTo>
                  <a:pt x="20162" y="69113"/>
                </a:lnTo>
                <a:lnTo>
                  <a:pt x="22067" y="68153"/>
                </a:lnTo>
                <a:lnTo>
                  <a:pt x="24963" y="66233"/>
                </a:lnTo>
                <a:lnTo>
                  <a:pt x="27843" y="64312"/>
                </a:lnTo>
                <a:lnTo>
                  <a:pt x="32628" y="64312"/>
                </a:lnTo>
                <a:lnTo>
                  <a:pt x="36469" y="63352"/>
                </a:lnTo>
                <a:lnTo>
                  <a:pt x="40309" y="62392"/>
                </a:lnTo>
                <a:lnTo>
                  <a:pt x="62392" y="62392"/>
                </a:lnTo>
                <a:lnTo>
                  <a:pt x="62392" y="84475"/>
                </a:lnTo>
                <a:lnTo>
                  <a:pt x="57591" y="90236"/>
                </a:lnTo>
                <a:lnTo>
                  <a:pt x="52791" y="94076"/>
                </a:lnTo>
                <a:lnTo>
                  <a:pt x="48950" y="96956"/>
                </a:lnTo>
                <a:lnTo>
                  <a:pt x="44150" y="98877"/>
                </a:lnTo>
                <a:lnTo>
                  <a:pt x="39349" y="100797"/>
                </a:lnTo>
                <a:lnTo>
                  <a:pt x="28788" y="100797"/>
                </a:lnTo>
                <a:lnTo>
                  <a:pt x="24002" y="98877"/>
                </a:lnTo>
                <a:lnTo>
                  <a:pt x="20162" y="95996"/>
                </a:lnTo>
                <a:lnTo>
                  <a:pt x="21122" y="115199"/>
                </a:lnTo>
                <a:lnTo>
                  <a:pt x="25907" y="116144"/>
                </a:lnTo>
                <a:lnTo>
                  <a:pt x="38404" y="116144"/>
                </a:lnTo>
                <a:lnTo>
                  <a:pt x="44150" y="114239"/>
                </a:lnTo>
                <a:lnTo>
                  <a:pt x="49911" y="111358"/>
                </a:lnTo>
                <a:lnTo>
                  <a:pt x="55671" y="108478"/>
                </a:lnTo>
                <a:lnTo>
                  <a:pt x="60472" y="104637"/>
                </a:lnTo>
                <a:lnTo>
                  <a:pt x="65272" y="99837"/>
                </a:lnTo>
                <a:lnTo>
                  <a:pt x="65272" y="112303"/>
                </a:lnTo>
                <a:lnTo>
                  <a:pt x="66233" y="112303"/>
                </a:lnTo>
                <a:lnTo>
                  <a:pt x="66233" y="113278"/>
                </a:lnTo>
                <a:lnTo>
                  <a:pt x="67193" y="113278"/>
                </a:lnTo>
                <a:lnTo>
                  <a:pt x="68153" y="114239"/>
                </a:lnTo>
                <a:lnTo>
                  <a:pt x="73913" y="11423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1" name="object 521"/>
          <p:cNvSpPr/>
          <p:nvPr/>
        </p:nvSpPr>
        <p:spPr>
          <a:xfrm>
            <a:off x="4506330" y="7224796"/>
            <a:ext cx="62407" cy="114239"/>
          </a:xfrm>
          <a:custGeom>
            <a:avLst/>
            <a:gdLst/>
            <a:ahLst/>
            <a:cxnLst/>
            <a:rect l="l" t="t" r="r" b="b"/>
            <a:pathLst>
              <a:path w="62407" h="114239">
                <a:moveTo>
                  <a:pt x="62407" y="9601"/>
                </a:moveTo>
                <a:lnTo>
                  <a:pt x="61447" y="8641"/>
                </a:lnTo>
                <a:lnTo>
                  <a:pt x="61447" y="3840"/>
                </a:lnTo>
                <a:lnTo>
                  <a:pt x="60487" y="2880"/>
                </a:lnTo>
                <a:lnTo>
                  <a:pt x="59527" y="1920"/>
                </a:lnTo>
                <a:lnTo>
                  <a:pt x="57607" y="1920"/>
                </a:lnTo>
                <a:lnTo>
                  <a:pt x="56647" y="960"/>
                </a:lnTo>
                <a:lnTo>
                  <a:pt x="53766" y="960"/>
                </a:lnTo>
                <a:lnTo>
                  <a:pt x="52806" y="0"/>
                </a:lnTo>
                <a:lnTo>
                  <a:pt x="42245" y="0"/>
                </a:lnTo>
                <a:lnTo>
                  <a:pt x="39364" y="960"/>
                </a:lnTo>
                <a:lnTo>
                  <a:pt x="37444" y="960"/>
                </a:lnTo>
                <a:lnTo>
                  <a:pt x="35524" y="1920"/>
                </a:lnTo>
                <a:lnTo>
                  <a:pt x="32644" y="3840"/>
                </a:lnTo>
                <a:lnTo>
                  <a:pt x="30723" y="5760"/>
                </a:lnTo>
                <a:lnTo>
                  <a:pt x="28803" y="7680"/>
                </a:lnTo>
                <a:lnTo>
                  <a:pt x="25923" y="9601"/>
                </a:lnTo>
                <a:lnTo>
                  <a:pt x="23058" y="12481"/>
                </a:lnTo>
                <a:lnTo>
                  <a:pt x="20162" y="16322"/>
                </a:lnTo>
                <a:lnTo>
                  <a:pt x="17282" y="20162"/>
                </a:lnTo>
                <a:lnTo>
                  <a:pt x="17282" y="2880"/>
                </a:lnTo>
                <a:lnTo>
                  <a:pt x="16337" y="2880"/>
                </a:lnTo>
                <a:lnTo>
                  <a:pt x="16337" y="1920"/>
                </a:lnTo>
                <a:lnTo>
                  <a:pt x="13441" y="1920"/>
                </a:lnTo>
                <a:lnTo>
                  <a:pt x="12496" y="960"/>
                </a:lnTo>
                <a:lnTo>
                  <a:pt x="6720" y="960"/>
                </a:lnTo>
                <a:lnTo>
                  <a:pt x="5775" y="1920"/>
                </a:lnTo>
                <a:lnTo>
                  <a:pt x="1935" y="1920"/>
                </a:lnTo>
                <a:lnTo>
                  <a:pt x="975" y="2880"/>
                </a:lnTo>
                <a:lnTo>
                  <a:pt x="975" y="3840"/>
                </a:lnTo>
                <a:lnTo>
                  <a:pt x="0" y="3840"/>
                </a:lnTo>
                <a:lnTo>
                  <a:pt x="0" y="111358"/>
                </a:lnTo>
                <a:lnTo>
                  <a:pt x="975" y="112303"/>
                </a:lnTo>
                <a:lnTo>
                  <a:pt x="975" y="113278"/>
                </a:lnTo>
                <a:lnTo>
                  <a:pt x="2880" y="113278"/>
                </a:lnTo>
                <a:lnTo>
                  <a:pt x="3855" y="114239"/>
                </a:lnTo>
                <a:lnTo>
                  <a:pt x="14401" y="114239"/>
                </a:lnTo>
                <a:lnTo>
                  <a:pt x="16337" y="113278"/>
                </a:lnTo>
                <a:lnTo>
                  <a:pt x="18242" y="113278"/>
                </a:lnTo>
                <a:lnTo>
                  <a:pt x="19217" y="112303"/>
                </a:lnTo>
                <a:lnTo>
                  <a:pt x="19217" y="41285"/>
                </a:lnTo>
                <a:lnTo>
                  <a:pt x="22082" y="36469"/>
                </a:lnTo>
                <a:lnTo>
                  <a:pt x="24963" y="33588"/>
                </a:lnTo>
                <a:lnTo>
                  <a:pt x="26883" y="29748"/>
                </a:lnTo>
                <a:lnTo>
                  <a:pt x="29763" y="26883"/>
                </a:lnTo>
                <a:lnTo>
                  <a:pt x="31683" y="24947"/>
                </a:lnTo>
                <a:lnTo>
                  <a:pt x="33604" y="23042"/>
                </a:lnTo>
                <a:lnTo>
                  <a:pt x="35524" y="21122"/>
                </a:lnTo>
                <a:lnTo>
                  <a:pt x="37444" y="20162"/>
                </a:lnTo>
                <a:lnTo>
                  <a:pt x="39364" y="19202"/>
                </a:lnTo>
                <a:lnTo>
                  <a:pt x="41285" y="18227"/>
                </a:lnTo>
                <a:lnTo>
                  <a:pt x="49926" y="18227"/>
                </a:lnTo>
                <a:lnTo>
                  <a:pt x="50886" y="19202"/>
                </a:lnTo>
                <a:lnTo>
                  <a:pt x="53766" y="19202"/>
                </a:lnTo>
                <a:lnTo>
                  <a:pt x="54726" y="20162"/>
                </a:lnTo>
                <a:lnTo>
                  <a:pt x="56647" y="20162"/>
                </a:lnTo>
                <a:lnTo>
                  <a:pt x="57607" y="21122"/>
                </a:lnTo>
                <a:lnTo>
                  <a:pt x="60487" y="21122"/>
                </a:lnTo>
                <a:lnTo>
                  <a:pt x="60487" y="20162"/>
                </a:lnTo>
                <a:lnTo>
                  <a:pt x="61447" y="20162"/>
                </a:lnTo>
                <a:lnTo>
                  <a:pt x="61447" y="16322"/>
                </a:lnTo>
                <a:lnTo>
                  <a:pt x="62407" y="15361"/>
                </a:lnTo>
                <a:lnTo>
                  <a:pt x="62407" y="96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2" name="object 522"/>
          <p:cNvSpPr/>
          <p:nvPr/>
        </p:nvSpPr>
        <p:spPr>
          <a:xfrm>
            <a:off x="4587941" y="7182551"/>
            <a:ext cx="24002" cy="23042"/>
          </a:xfrm>
          <a:custGeom>
            <a:avLst/>
            <a:gdLst/>
            <a:ahLst/>
            <a:cxnLst/>
            <a:rect l="l" t="t" r="r" b="b"/>
            <a:pathLst>
              <a:path w="24002" h="23042">
                <a:moveTo>
                  <a:pt x="24002" y="11521"/>
                </a:moveTo>
                <a:lnTo>
                  <a:pt x="24002" y="6720"/>
                </a:lnTo>
                <a:lnTo>
                  <a:pt x="23027" y="3840"/>
                </a:lnTo>
                <a:lnTo>
                  <a:pt x="22082" y="2880"/>
                </a:lnTo>
                <a:lnTo>
                  <a:pt x="20162" y="960"/>
                </a:lnTo>
                <a:lnTo>
                  <a:pt x="17282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384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lnTo>
                  <a:pt x="2880" y="21122"/>
                </a:lnTo>
                <a:lnTo>
                  <a:pt x="4800" y="23042"/>
                </a:lnTo>
                <a:lnTo>
                  <a:pt x="17282" y="23042"/>
                </a:lnTo>
                <a:lnTo>
                  <a:pt x="20162" y="22082"/>
                </a:lnTo>
                <a:lnTo>
                  <a:pt x="22082" y="21122"/>
                </a:lnTo>
                <a:lnTo>
                  <a:pt x="23027" y="19202"/>
                </a:lnTo>
                <a:lnTo>
                  <a:pt x="24002" y="16322"/>
                </a:lnTo>
                <a:lnTo>
                  <a:pt x="24002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3" name="object 523"/>
          <p:cNvSpPr/>
          <p:nvPr/>
        </p:nvSpPr>
        <p:spPr>
          <a:xfrm>
            <a:off x="4590821" y="7225756"/>
            <a:ext cx="19202" cy="113278"/>
          </a:xfrm>
          <a:custGeom>
            <a:avLst/>
            <a:gdLst/>
            <a:ahLst/>
            <a:cxnLst/>
            <a:rect l="l" t="t" r="r" b="b"/>
            <a:pathLst>
              <a:path w="19202" h="113278">
                <a:moveTo>
                  <a:pt x="960" y="111343"/>
                </a:moveTo>
                <a:lnTo>
                  <a:pt x="960" y="112318"/>
                </a:lnTo>
                <a:lnTo>
                  <a:pt x="2880" y="112318"/>
                </a:lnTo>
                <a:lnTo>
                  <a:pt x="3840" y="113278"/>
                </a:lnTo>
                <a:lnTo>
                  <a:pt x="14401" y="113278"/>
                </a:lnTo>
                <a:lnTo>
                  <a:pt x="15361" y="112318"/>
                </a:lnTo>
                <a:lnTo>
                  <a:pt x="18242" y="112318"/>
                </a:lnTo>
                <a:lnTo>
                  <a:pt x="18242" y="111343"/>
                </a:lnTo>
                <a:lnTo>
                  <a:pt x="19202" y="110398"/>
                </a:lnTo>
                <a:lnTo>
                  <a:pt x="19202" y="2880"/>
                </a:lnTo>
                <a:lnTo>
                  <a:pt x="18242" y="2880"/>
                </a:lnTo>
                <a:lnTo>
                  <a:pt x="18242" y="1920"/>
                </a:lnTo>
                <a:lnTo>
                  <a:pt x="17282" y="960"/>
                </a:lnTo>
                <a:lnTo>
                  <a:pt x="14401" y="960"/>
                </a:lnTo>
                <a:lnTo>
                  <a:pt x="12481" y="0"/>
                </a:lnTo>
                <a:lnTo>
                  <a:pt x="7680" y="0"/>
                </a:lnTo>
                <a:lnTo>
                  <a:pt x="576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11343"/>
                </a:lnTo>
                <a:lnTo>
                  <a:pt x="960" y="11134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4" name="object 524"/>
          <p:cNvSpPr/>
          <p:nvPr/>
        </p:nvSpPr>
        <p:spPr>
          <a:xfrm>
            <a:off x="4637852" y="7224796"/>
            <a:ext cx="83530" cy="116144"/>
          </a:xfrm>
          <a:custGeom>
            <a:avLst/>
            <a:gdLst/>
            <a:ahLst/>
            <a:cxnLst/>
            <a:rect l="l" t="t" r="r" b="b"/>
            <a:pathLst>
              <a:path w="83530" h="116144">
                <a:moveTo>
                  <a:pt x="83530" y="17282"/>
                </a:moveTo>
                <a:lnTo>
                  <a:pt x="82555" y="16322"/>
                </a:lnTo>
                <a:lnTo>
                  <a:pt x="82555" y="12481"/>
                </a:lnTo>
                <a:lnTo>
                  <a:pt x="81594" y="12481"/>
                </a:lnTo>
                <a:lnTo>
                  <a:pt x="81594" y="11521"/>
                </a:lnTo>
                <a:lnTo>
                  <a:pt x="80650" y="11521"/>
                </a:lnTo>
                <a:lnTo>
                  <a:pt x="79689" y="10561"/>
                </a:lnTo>
                <a:lnTo>
                  <a:pt x="78714" y="9601"/>
                </a:lnTo>
                <a:lnTo>
                  <a:pt x="77754" y="7680"/>
                </a:lnTo>
                <a:lnTo>
                  <a:pt x="74874" y="6720"/>
                </a:lnTo>
                <a:lnTo>
                  <a:pt x="72969" y="5760"/>
                </a:lnTo>
                <a:lnTo>
                  <a:pt x="71033" y="3840"/>
                </a:lnTo>
                <a:lnTo>
                  <a:pt x="68168" y="2880"/>
                </a:lnTo>
                <a:lnTo>
                  <a:pt x="65288" y="1920"/>
                </a:lnTo>
                <a:lnTo>
                  <a:pt x="62407" y="960"/>
                </a:lnTo>
                <a:lnTo>
                  <a:pt x="59527" y="960"/>
                </a:lnTo>
                <a:lnTo>
                  <a:pt x="56647" y="0"/>
                </a:lnTo>
                <a:lnTo>
                  <a:pt x="42245" y="0"/>
                </a:lnTo>
                <a:lnTo>
                  <a:pt x="36484" y="960"/>
                </a:lnTo>
                <a:lnTo>
                  <a:pt x="29763" y="2880"/>
                </a:lnTo>
                <a:lnTo>
                  <a:pt x="24002" y="5760"/>
                </a:lnTo>
                <a:lnTo>
                  <a:pt x="19202" y="9601"/>
                </a:lnTo>
                <a:lnTo>
                  <a:pt x="14401" y="13441"/>
                </a:lnTo>
                <a:lnTo>
                  <a:pt x="9601" y="18227"/>
                </a:lnTo>
                <a:lnTo>
                  <a:pt x="6720" y="24947"/>
                </a:lnTo>
                <a:lnTo>
                  <a:pt x="3840" y="32628"/>
                </a:lnTo>
                <a:lnTo>
                  <a:pt x="1063" y="45521"/>
                </a:lnTo>
                <a:lnTo>
                  <a:pt x="0" y="59512"/>
                </a:lnTo>
                <a:lnTo>
                  <a:pt x="0" y="68153"/>
                </a:lnTo>
                <a:lnTo>
                  <a:pt x="960" y="75834"/>
                </a:lnTo>
                <a:lnTo>
                  <a:pt x="3840" y="83515"/>
                </a:lnTo>
                <a:lnTo>
                  <a:pt x="5760" y="90236"/>
                </a:lnTo>
                <a:lnTo>
                  <a:pt x="8641" y="95996"/>
                </a:lnTo>
                <a:lnTo>
                  <a:pt x="12481" y="100797"/>
                </a:lnTo>
                <a:lnTo>
                  <a:pt x="16322" y="105597"/>
                </a:lnTo>
                <a:lnTo>
                  <a:pt x="21122" y="109438"/>
                </a:lnTo>
                <a:lnTo>
                  <a:pt x="26883" y="112303"/>
                </a:lnTo>
                <a:lnTo>
                  <a:pt x="32644" y="114239"/>
                </a:lnTo>
                <a:lnTo>
                  <a:pt x="40325" y="116144"/>
                </a:lnTo>
                <a:lnTo>
                  <a:pt x="50886" y="116144"/>
                </a:lnTo>
                <a:lnTo>
                  <a:pt x="54726" y="115199"/>
                </a:lnTo>
                <a:lnTo>
                  <a:pt x="58567" y="114239"/>
                </a:lnTo>
                <a:lnTo>
                  <a:pt x="61447" y="114239"/>
                </a:lnTo>
                <a:lnTo>
                  <a:pt x="65288" y="113278"/>
                </a:lnTo>
                <a:lnTo>
                  <a:pt x="67193" y="112303"/>
                </a:lnTo>
                <a:lnTo>
                  <a:pt x="71033" y="110398"/>
                </a:lnTo>
                <a:lnTo>
                  <a:pt x="72969" y="109438"/>
                </a:lnTo>
                <a:lnTo>
                  <a:pt x="75849" y="108478"/>
                </a:lnTo>
                <a:lnTo>
                  <a:pt x="77754" y="106558"/>
                </a:lnTo>
                <a:lnTo>
                  <a:pt x="79689" y="105597"/>
                </a:lnTo>
                <a:lnTo>
                  <a:pt x="80650" y="104637"/>
                </a:lnTo>
                <a:lnTo>
                  <a:pt x="81594" y="103677"/>
                </a:lnTo>
                <a:lnTo>
                  <a:pt x="82555" y="102717"/>
                </a:lnTo>
                <a:lnTo>
                  <a:pt x="82555" y="100797"/>
                </a:lnTo>
                <a:lnTo>
                  <a:pt x="83530" y="100797"/>
                </a:lnTo>
                <a:lnTo>
                  <a:pt x="83530" y="88315"/>
                </a:lnTo>
                <a:lnTo>
                  <a:pt x="82555" y="87355"/>
                </a:lnTo>
                <a:lnTo>
                  <a:pt x="82555" y="86395"/>
                </a:lnTo>
                <a:lnTo>
                  <a:pt x="81594" y="86395"/>
                </a:lnTo>
                <a:lnTo>
                  <a:pt x="81594" y="85435"/>
                </a:lnTo>
                <a:lnTo>
                  <a:pt x="79689" y="85435"/>
                </a:lnTo>
                <a:lnTo>
                  <a:pt x="77754" y="86395"/>
                </a:lnTo>
                <a:lnTo>
                  <a:pt x="76809" y="87355"/>
                </a:lnTo>
                <a:lnTo>
                  <a:pt x="74874" y="89275"/>
                </a:lnTo>
                <a:lnTo>
                  <a:pt x="72969" y="90236"/>
                </a:lnTo>
                <a:lnTo>
                  <a:pt x="70088" y="92156"/>
                </a:lnTo>
                <a:lnTo>
                  <a:pt x="68168" y="94076"/>
                </a:lnTo>
                <a:lnTo>
                  <a:pt x="65288" y="95036"/>
                </a:lnTo>
                <a:lnTo>
                  <a:pt x="61447" y="96956"/>
                </a:lnTo>
                <a:lnTo>
                  <a:pt x="58567" y="97916"/>
                </a:lnTo>
                <a:lnTo>
                  <a:pt x="54726" y="98877"/>
                </a:lnTo>
                <a:lnTo>
                  <a:pt x="45125" y="98877"/>
                </a:lnTo>
                <a:lnTo>
                  <a:pt x="41285" y="97916"/>
                </a:lnTo>
                <a:lnTo>
                  <a:pt x="37444" y="95996"/>
                </a:lnTo>
                <a:lnTo>
                  <a:pt x="33604" y="95036"/>
                </a:lnTo>
                <a:lnTo>
                  <a:pt x="30723" y="92156"/>
                </a:lnTo>
                <a:lnTo>
                  <a:pt x="27843" y="88315"/>
                </a:lnTo>
                <a:lnTo>
                  <a:pt x="25923" y="85435"/>
                </a:lnTo>
                <a:lnTo>
                  <a:pt x="24002" y="80634"/>
                </a:lnTo>
                <a:lnTo>
                  <a:pt x="22082" y="75834"/>
                </a:lnTo>
                <a:lnTo>
                  <a:pt x="21122" y="71033"/>
                </a:lnTo>
                <a:lnTo>
                  <a:pt x="20162" y="64312"/>
                </a:lnTo>
                <a:lnTo>
                  <a:pt x="20162" y="57591"/>
                </a:lnTo>
                <a:lnTo>
                  <a:pt x="20492" y="49969"/>
                </a:lnTo>
                <a:lnTo>
                  <a:pt x="23054" y="36753"/>
                </a:lnTo>
                <a:lnTo>
                  <a:pt x="27843" y="26883"/>
                </a:lnTo>
                <a:lnTo>
                  <a:pt x="32644" y="19202"/>
                </a:lnTo>
                <a:lnTo>
                  <a:pt x="40325" y="16322"/>
                </a:lnTo>
                <a:lnTo>
                  <a:pt x="53766" y="16322"/>
                </a:lnTo>
                <a:lnTo>
                  <a:pt x="57607" y="17282"/>
                </a:lnTo>
                <a:lnTo>
                  <a:pt x="61447" y="18227"/>
                </a:lnTo>
                <a:lnTo>
                  <a:pt x="64312" y="19202"/>
                </a:lnTo>
                <a:lnTo>
                  <a:pt x="67193" y="21122"/>
                </a:lnTo>
                <a:lnTo>
                  <a:pt x="70088" y="22067"/>
                </a:lnTo>
                <a:lnTo>
                  <a:pt x="72008" y="24002"/>
                </a:lnTo>
                <a:lnTo>
                  <a:pt x="73913" y="24947"/>
                </a:lnTo>
                <a:lnTo>
                  <a:pt x="75849" y="26883"/>
                </a:lnTo>
                <a:lnTo>
                  <a:pt x="76809" y="27843"/>
                </a:lnTo>
                <a:lnTo>
                  <a:pt x="78714" y="28788"/>
                </a:lnTo>
                <a:lnTo>
                  <a:pt x="80650" y="28788"/>
                </a:lnTo>
                <a:lnTo>
                  <a:pt x="81594" y="27843"/>
                </a:lnTo>
                <a:lnTo>
                  <a:pt x="82555" y="26883"/>
                </a:lnTo>
                <a:lnTo>
                  <a:pt x="82555" y="25907"/>
                </a:lnTo>
                <a:lnTo>
                  <a:pt x="83530" y="23042"/>
                </a:lnTo>
                <a:lnTo>
                  <a:pt x="83530" y="172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5" name="object 525"/>
          <p:cNvSpPr/>
          <p:nvPr/>
        </p:nvSpPr>
        <p:spPr>
          <a:xfrm>
            <a:off x="4737689" y="7313112"/>
            <a:ext cx="25923" cy="115199"/>
          </a:xfrm>
          <a:custGeom>
            <a:avLst/>
            <a:gdLst/>
            <a:ahLst/>
            <a:cxnLst/>
            <a:rect l="l" t="t" r="r" b="b"/>
            <a:pathLst>
              <a:path w="25923" h="115199">
                <a:moveTo>
                  <a:pt x="22082" y="3840"/>
                </a:moveTo>
                <a:lnTo>
                  <a:pt x="20162" y="0"/>
                </a:lnTo>
                <a:lnTo>
                  <a:pt x="22082" y="24963"/>
                </a:lnTo>
                <a:lnTo>
                  <a:pt x="25923" y="26883"/>
                </a:lnTo>
                <a:lnTo>
                  <a:pt x="24963" y="7680"/>
                </a:lnTo>
                <a:lnTo>
                  <a:pt x="22082" y="3840"/>
                </a:lnTo>
                <a:close/>
              </a:path>
              <a:path w="25923" h="115199">
                <a:moveTo>
                  <a:pt x="80634" y="-74874"/>
                </a:moveTo>
                <a:lnTo>
                  <a:pt x="77769" y="-78714"/>
                </a:lnTo>
                <a:lnTo>
                  <a:pt x="73929" y="-81594"/>
                </a:lnTo>
                <a:lnTo>
                  <a:pt x="70088" y="-84475"/>
                </a:lnTo>
                <a:lnTo>
                  <a:pt x="64328" y="-86395"/>
                </a:lnTo>
                <a:lnTo>
                  <a:pt x="59527" y="-87355"/>
                </a:lnTo>
                <a:lnTo>
                  <a:pt x="52806" y="-88315"/>
                </a:lnTo>
                <a:lnTo>
                  <a:pt x="37444" y="-88315"/>
                </a:lnTo>
                <a:lnTo>
                  <a:pt x="32644" y="-87355"/>
                </a:lnTo>
                <a:lnTo>
                  <a:pt x="28803" y="-86395"/>
                </a:lnTo>
                <a:lnTo>
                  <a:pt x="24963" y="-85435"/>
                </a:lnTo>
                <a:lnTo>
                  <a:pt x="22082" y="-84475"/>
                </a:lnTo>
                <a:lnTo>
                  <a:pt x="18242" y="-83515"/>
                </a:lnTo>
                <a:lnTo>
                  <a:pt x="15361" y="-82555"/>
                </a:lnTo>
                <a:lnTo>
                  <a:pt x="13441" y="-80634"/>
                </a:lnTo>
                <a:lnTo>
                  <a:pt x="10561" y="-79674"/>
                </a:lnTo>
                <a:lnTo>
                  <a:pt x="8641" y="-78714"/>
                </a:lnTo>
                <a:lnTo>
                  <a:pt x="7680" y="-77754"/>
                </a:lnTo>
                <a:lnTo>
                  <a:pt x="6720" y="-75834"/>
                </a:lnTo>
                <a:lnTo>
                  <a:pt x="5760" y="-74874"/>
                </a:lnTo>
                <a:lnTo>
                  <a:pt x="5760" y="-72953"/>
                </a:lnTo>
                <a:lnTo>
                  <a:pt x="4800" y="-71033"/>
                </a:lnTo>
                <a:lnTo>
                  <a:pt x="4800" y="-68153"/>
                </a:lnTo>
                <a:lnTo>
                  <a:pt x="5760" y="-67193"/>
                </a:lnTo>
                <a:lnTo>
                  <a:pt x="5760" y="-64312"/>
                </a:lnTo>
                <a:lnTo>
                  <a:pt x="6720" y="-63367"/>
                </a:lnTo>
                <a:lnTo>
                  <a:pt x="6720" y="-62407"/>
                </a:lnTo>
                <a:lnTo>
                  <a:pt x="11521" y="-62407"/>
                </a:lnTo>
                <a:lnTo>
                  <a:pt x="13441" y="-63367"/>
                </a:lnTo>
                <a:lnTo>
                  <a:pt x="15361" y="-64312"/>
                </a:lnTo>
                <a:lnTo>
                  <a:pt x="17282" y="-66248"/>
                </a:lnTo>
                <a:lnTo>
                  <a:pt x="20162" y="-67193"/>
                </a:lnTo>
                <a:lnTo>
                  <a:pt x="23042" y="-69113"/>
                </a:lnTo>
                <a:lnTo>
                  <a:pt x="26883" y="-70088"/>
                </a:lnTo>
                <a:lnTo>
                  <a:pt x="30723" y="-71033"/>
                </a:lnTo>
                <a:lnTo>
                  <a:pt x="34564" y="-71993"/>
                </a:lnTo>
                <a:lnTo>
                  <a:pt x="38404" y="-72953"/>
                </a:lnTo>
                <a:lnTo>
                  <a:pt x="48006" y="-72953"/>
                </a:lnTo>
                <a:lnTo>
                  <a:pt x="51846" y="-71993"/>
                </a:lnTo>
                <a:lnTo>
                  <a:pt x="54726" y="-71033"/>
                </a:lnTo>
                <a:lnTo>
                  <a:pt x="57607" y="-70088"/>
                </a:lnTo>
                <a:lnTo>
                  <a:pt x="60487" y="-69113"/>
                </a:lnTo>
                <a:lnTo>
                  <a:pt x="62392" y="-66248"/>
                </a:lnTo>
                <a:lnTo>
                  <a:pt x="64328" y="-64312"/>
                </a:lnTo>
                <a:lnTo>
                  <a:pt x="65272" y="-61432"/>
                </a:lnTo>
                <a:lnTo>
                  <a:pt x="66233" y="-58567"/>
                </a:lnTo>
                <a:lnTo>
                  <a:pt x="67208" y="-55686"/>
                </a:lnTo>
                <a:lnTo>
                  <a:pt x="67208" y="-39364"/>
                </a:lnTo>
                <a:lnTo>
                  <a:pt x="37444" y="-39364"/>
                </a:lnTo>
                <a:lnTo>
                  <a:pt x="30723" y="-37444"/>
                </a:lnTo>
                <a:lnTo>
                  <a:pt x="24002" y="-36484"/>
                </a:lnTo>
                <a:lnTo>
                  <a:pt x="18242" y="-33604"/>
                </a:lnTo>
                <a:lnTo>
                  <a:pt x="14401" y="-30723"/>
                </a:lnTo>
                <a:lnTo>
                  <a:pt x="9601" y="-27843"/>
                </a:lnTo>
                <a:lnTo>
                  <a:pt x="5760" y="-24963"/>
                </a:lnTo>
                <a:lnTo>
                  <a:pt x="3840" y="-20162"/>
                </a:lnTo>
                <a:lnTo>
                  <a:pt x="960" y="-15361"/>
                </a:lnTo>
                <a:lnTo>
                  <a:pt x="0" y="-10561"/>
                </a:lnTo>
                <a:lnTo>
                  <a:pt x="0" y="0"/>
                </a:lnTo>
                <a:lnTo>
                  <a:pt x="960" y="4800"/>
                </a:lnTo>
                <a:lnTo>
                  <a:pt x="2880" y="8641"/>
                </a:lnTo>
                <a:lnTo>
                  <a:pt x="4800" y="12481"/>
                </a:lnTo>
                <a:lnTo>
                  <a:pt x="6720" y="16322"/>
                </a:lnTo>
                <a:lnTo>
                  <a:pt x="10561" y="19202"/>
                </a:lnTo>
                <a:lnTo>
                  <a:pt x="13441" y="22082"/>
                </a:lnTo>
                <a:lnTo>
                  <a:pt x="17282" y="23987"/>
                </a:lnTo>
                <a:lnTo>
                  <a:pt x="22082" y="24963"/>
                </a:lnTo>
                <a:lnTo>
                  <a:pt x="20162" y="0"/>
                </a:lnTo>
                <a:lnTo>
                  <a:pt x="20162" y="-11521"/>
                </a:lnTo>
                <a:lnTo>
                  <a:pt x="22082" y="-14401"/>
                </a:lnTo>
                <a:lnTo>
                  <a:pt x="23042" y="-16322"/>
                </a:lnTo>
                <a:lnTo>
                  <a:pt x="24963" y="-19202"/>
                </a:lnTo>
                <a:lnTo>
                  <a:pt x="27843" y="-20162"/>
                </a:lnTo>
                <a:lnTo>
                  <a:pt x="29763" y="-22082"/>
                </a:lnTo>
                <a:lnTo>
                  <a:pt x="33604" y="-24002"/>
                </a:lnTo>
                <a:lnTo>
                  <a:pt x="37444" y="-24002"/>
                </a:lnTo>
                <a:lnTo>
                  <a:pt x="41285" y="-24963"/>
                </a:lnTo>
                <a:lnTo>
                  <a:pt x="46085" y="-25923"/>
                </a:lnTo>
                <a:lnTo>
                  <a:pt x="67208" y="-25923"/>
                </a:lnTo>
                <a:lnTo>
                  <a:pt x="67208" y="-3840"/>
                </a:lnTo>
                <a:lnTo>
                  <a:pt x="62392" y="1920"/>
                </a:lnTo>
                <a:lnTo>
                  <a:pt x="58552" y="5760"/>
                </a:lnTo>
                <a:lnTo>
                  <a:pt x="53766" y="8641"/>
                </a:lnTo>
                <a:lnTo>
                  <a:pt x="49926" y="10561"/>
                </a:lnTo>
                <a:lnTo>
                  <a:pt x="45125" y="12481"/>
                </a:lnTo>
                <a:lnTo>
                  <a:pt x="33604" y="12481"/>
                </a:lnTo>
                <a:lnTo>
                  <a:pt x="28803" y="10561"/>
                </a:lnTo>
                <a:lnTo>
                  <a:pt x="24963" y="7680"/>
                </a:lnTo>
                <a:lnTo>
                  <a:pt x="25923" y="26883"/>
                </a:lnTo>
                <a:lnTo>
                  <a:pt x="31683" y="27828"/>
                </a:lnTo>
                <a:lnTo>
                  <a:pt x="43205" y="27828"/>
                </a:lnTo>
                <a:lnTo>
                  <a:pt x="48966" y="25923"/>
                </a:lnTo>
                <a:lnTo>
                  <a:pt x="54726" y="23042"/>
                </a:lnTo>
                <a:lnTo>
                  <a:pt x="60487" y="20162"/>
                </a:lnTo>
                <a:lnTo>
                  <a:pt x="65272" y="16322"/>
                </a:lnTo>
                <a:lnTo>
                  <a:pt x="70088" y="11521"/>
                </a:lnTo>
                <a:lnTo>
                  <a:pt x="70088" y="23042"/>
                </a:lnTo>
                <a:lnTo>
                  <a:pt x="71048" y="23987"/>
                </a:lnTo>
                <a:lnTo>
                  <a:pt x="71993" y="24963"/>
                </a:lnTo>
                <a:lnTo>
                  <a:pt x="72953" y="24963"/>
                </a:lnTo>
                <a:lnTo>
                  <a:pt x="73929" y="25923"/>
                </a:lnTo>
                <a:lnTo>
                  <a:pt x="83515" y="25923"/>
                </a:lnTo>
                <a:lnTo>
                  <a:pt x="84475" y="24963"/>
                </a:lnTo>
                <a:lnTo>
                  <a:pt x="85450" y="24963"/>
                </a:lnTo>
                <a:lnTo>
                  <a:pt x="86395" y="23987"/>
                </a:lnTo>
                <a:lnTo>
                  <a:pt x="87355" y="23042"/>
                </a:lnTo>
                <a:lnTo>
                  <a:pt x="87355" y="-55686"/>
                </a:lnTo>
                <a:lnTo>
                  <a:pt x="86395" y="-61432"/>
                </a:lnTo>
                <a:lnTo>
                  <a:pt x="84475" y="-66248"/>
                </a:lnTo>
                <a:lnTo>
                  <a:pt x="83515" y="-71033"/>
                </a:lnTo>
                <a:lnTo>
                  <a:pt x="80634" y="-7487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6" name="object 526"/>
          <p:cNvSpPr/>
          <p:nvPr/>
        </p:nvSpPr>
        <p:spPr>
          <a:xfrm>
            <a:off x="4843287" y="7197912"/>
            <a:ext cx="69113" cy="142082"/>
          </a:xfrm>
          <a:custGeom>
            <a:avLst/>
            <a:gdLst/>
            <a:ahLst/>
            <a:cxnLst/>
            <a:rect l="l" t="t" r="r" b="b"/>
            <a:pathLst>
              <a:path w="69113" h="142082">
                <a:moveTo>
                  <a:pt x="67208" y="28803"/>
                </a:moveTo>
                <a:lnTo>
                  <a:pt x="38404" y="28803"/>
                </a:lnTo>
                <a:lnTo>
                  <a:pt x="38404" y="1920"/>
                </a:lnTo>
                <a:lnTo>
                  <a:pt x="37444" y="1920"/>
                </a:lnTo>
                <a:lnTo>
                  <a:pt x="37444" y="960"/>
                </a:lnTo>
                <a:lnTo>
                  <a:pt x="35524" y="960"/>
                </a:lnTo>
                <a:lnTo>
                  <a:pt x="34564" y="0"/>
                </a:lnTo>
                <a:lnTo>
                  <a:pt x="23042" y="0"/>
                </a:lnTo>
                <a:lnTo>
                  <a:pt x="22082" y="960"/>
                </a:lnTo>
                <a:lnTo>
                  <a:pt x="20162" y="960"/>
                </a:lnTo>
                <a:lnTo>
                  <a:pt x="20162" y="1920"/>
                </a:lnTo>
                <a:lnTo>
                  <a:pt x="19202" y="1920"/>
                </a:lnTo>
                <a:lnTo>
                  <a:pt x="19202" y="28803"/>
                </a:lnTo>
                <a:lnTo>
                  <a:pt x="2880" y="28803"/>
                </a:lnTo>
                <a:lnTo>
                  <a:pt x="2880" y="29763"/>
                </a:lnTo>
                <a:lnTo>
                  <a:pt x="1920" y="29763"/>
                </a:lnTo>
                <a:lnTo>
                  <a:pt x="1920" y="30723"/>
                </a:lnTo>
                <a:lnTo>
                  <a:pt x="960" y="31683"/>
                </a:lnTo>
                <a:lnTo>
                  <a:pt x="960" y="33604"/>
                </a:lnTo>
                <a:lnTo>
                  <a:pt x="0" y="34564"/>
                </a:lnTo>
                <a:lnTo>
                  <a:pt x="0" y="39364"/>
                </a:lnTo>
                <a:lnTo>
                  <a:pt x="960" y="42245"/>
                </a:lnTo>
                <a:lnTo>
                  <a:pt x="1920" y="43205"/>
                </a:lnTo>
                <a:lnTo>
                  <a:pt x="1920" y="44165"/>
                </a:lnTo>
                <a:lnTo>
                  <a:pt x="2880" y="45110"/>
                </a:lnTo>
                <a:lnTo>
                  <a:pt x="19202" y="45110"/>
                </a:lnTo>
                <a:lnTo>
                  <a:pt x="19202" y="112318"/>
                </a:lnTo>
                <a:lnTo>
                  <a:pt x="20162" y="118079"/>
                </a:lnTo>
                <a:lnTo>
                  <a:pt x="21122" y="122880"/>
                </a:lnTo>
                <a:lnTo>
                  <a:pt x="22082" y="126720"/>
                </a:lnTo>
                <a:lnTo>
                  <a:pt x="24003" y="130561"/>
                </a:lnTo>
                <a:lnTo>
                  <a:pt x="25923" y="133441"/>
                </a:lnTo>
                <a:lnTo>
                  <a:pt x="28803" y="136321"/>
                </a:lnTo>
                <a:lnTo>
                  <a:pt x="31683" y="139186"/>
                </a:lnTo>
                <a:lnTo>
                  <a:pt x="35524" y="140162"/>
                </a:lnTo>
                <a:lnTo>
                  <a:pt x="40325" y="142082"/>
                </a:lnTo>
                <a:lnTo>
                  <a:pt x="57591" y="142082"/>
                </a:lnTo>
                <a:lnTo>
                  <a:pt x="58552" y="141122"/>
                </a:lnTo>
                <a:lnTo>
                  <a:pt x="62407" y="141122"/>
                </a:lnTo>
                <a:lnTo>
                  <a:pt x="63367" y="140162"/>
                </a:lnTo>
                <a:lnTo>
                  <a:pt x="65272" y="140162"/>
                </a:lnTo>
                <a:lnTo>
                  <a:pt x="66248" y="139186"/>
                </a:lnTo>
                <a:lnTo>
                  <a:pt x="67208" y="138242"/>
                </a:lnTo>
                <a:lnTo>
                  <a:pt x="68153" y="137281"/>
                </a:lnTo>
                <a:lnTo>
                  <a:pt x="69113" y="136321"/>
                </a:lnTo>
                <a:lnTo>
                  <a:pt x="69113" y="123840"/>
                </a:lnTo>
                <a:lnTo>
                  <a:pt x="68153" y="122880"/>
                </a:lnTo>
                <a:lnTo>
                  <a:pt x="64312" y="122880"/>
                </a:lnTo>
                <a:lnTo>
                  <a:pt x="64312" y="123840"/>
                </a:lnTo>
                <a:lnTo>
                  <a:pt x="61432" y="123840"/>
                </a:lnTo>
                <a:lnTo>
                  <a:pt x="60487" y="124800"/>
                </a:lnTo>
                <a:lnTo>
                  <a:pt x="59527" y="124800"/>
                </a:lnTo>
                <a:lnTo>
                  <a:pt x="58552" y="125760"/>
                </a:lnTo>
                <a:lnTo>
                  <a:pt x="48006" y="125760"/>
                </a:lnTo>
                <a:lnTo>
                  <a:pt x="44165" y="123840"/>
                </a:lnTo>
                <a:lnTo>
                  <a:pt x="41285" y="119999"/>
                </a:lnTo>
                <a:lnTo>
                  <a:pt x="39364" y="116159"/>
                </a:lnTo>
                <a:lnTo>
                  <a:pt x="38404" y="111358"/>
                </a:lnTo>
                <a:lnTo>
                  <a:pt x="38404" y="45110"/>
                </a:lnTo>
                <a:lnTo>
                  <a:pt x="67208" y="45110"/>
                </a:lnTo>
                <a:lnTo>
                  <a:pt x="68153" y="44165"/>
                </a:lnTo>
                <a:lnTo>
                  <a:pt x="68153" y="43205"/>
                </a:lnTo>
                <a:lnTo>
                  <a:pt x="69113" y="41269"/>
                </a:lnTo>
                <a:lnTo>
                  <a:pt x="69113" y="31683"/>
                </a:lnTo>
                <a:lnTo>
                  <a:pt x="68153" y="30723"/>
                </a:lnTo>
                <a:lnTo>
                  <a:pt x="68153" y="29763"/>
                </a:lnTo>
                <a:lnTo>
                  <a:pt x="67208" y="29763"/>
                </a:lnTo>
                <a:lnTo>
                  <a:pt x="67208" y="288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7" name="object 527"/>
          <p:cNvSpPr/>
          <p:nvPr/>
        </p:nvSpPr>
        <p:spPr>
          <a:xfrm>
            <a:off x="4938323" y="7225756"/>
            <a:ext cx="91196" cy="115183"/>
          </a:xfrm>
          <a:custGeom>
            <a:avLst/>
            <a:gdLst/>
            <a:ahLst/>
            <a:cxnLst/>
            <a:rect l="l" t="t" r="r" b="b"/>
            <a:pathLst>
              <a:path w="91196" h="115183">
                <a:moveTo>
                  <a:pt x="19202" y="2880"/>
                </a:moveTo>
                <a:lnTo>
                  <a:pt x="18242" y="1920"/>
                </a:lnTo>
                <a:lnTo>
                  <a:pt x="17282" y="960"/>
                </a:lnTo>
                <a:lnTo>
                  <a:pt x="14401" y="960"/>
                </a:lnTo>
                <a:lnTo>
                  <a:pt x="12481" y="0"/>
                </a:lnTo>
                <a:lnTo>
                  <a:pt x="7680" y="0"/>
                </a:lnTo>
                <a:lnTo>
                  <a:pt x="576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82555"/>
                </a:lnTo>
                <a:lnTo>
                  <a:pt x="1920" y="87355"/>
                </a:lnTo>
                <a:lnTo>
                  <a:pt x="2880" y="93116"/>
                </a:lnTo>
                <a:lnTo>
                  <a:pt x="4800" y="97916"/>
                </a:lnTo>
                <a:lnTo>
                  <a:pt x="7680" y="101757"/>
                </a:lnTo>
                <a:lnTo>
                  <a:pt x="11521" y="105597"/>
                </a:lnTo>
                <a:lnTo>
                  <a:pt x="15361" y="108478"/>
                </a:lnTo>
                <a:lnTo>
                  <a:pt x="20162" y="111343"/>
                </a:lnTo>
                <a:lnTo>
                  <a:pt x="24963" y="113278"/>
                </a:lnTo>
                <a:lnTo>
                  <a:pt x="30723" y="115183"/>
                </a:lnTo>
                <a:lnTo>
                  <a:pt x="44165" y="115183"/>
                </a:lnTo>
                <a:lnTo>
                  <a:pt x="49926" y="113278"/>
                </a:lnTo>
                <a:lnTo>
                  <a:pt x="55686" y="110398"/>
                </a:lnTo>
                <a:lnTo>
                  <a:pt x="61432" y="107518"/>
                </a:lnTo>
                <a:lnTo>
                  <a:pt x="67193" y="101757"/>
                </a:lnTo>
                <a:lnTo>
                  <a:pt x="72969" y="95996"/>
                </a:lnTo>
                <a:lnTo>
                  <a:pt x="72969" y="110398"/>
                </a:lnTo>
                <a:lnTo>
                  <a:pt x="73929" y="111343"/>
                </a:lnTo>
                <a:lnTo>
                  <a:pt x="73929" y="112318"/>
                </a:lnTo>
                <a:lnTo>
                  <a:pt x="75834" y="112318"/>
                </a:lnTo>
                <a:lnTo>
                  <a:pt x="76809" y="113278"/>
                </a:lnTo>
                <a:lnTo>
                  <a:pt x="86395" y="113278"/>
                </a:lnTo>
                <a:lnTo>
                  <a:pt x="87355" y="112318"/>
                </a:lnTo>
                <a:lnTo>
                  <a:pt x="89275" y="112318"/>
                </a:lnTo>
                <a:lnTo>
                  <a:pt x="90236" y="111343"/>
                </a:lnTo>
                <a:lnTo>
                  <a:pt x="91196" y="110398"/>
                </a:lnTo>
                <a:lnTo>
                  <a:pt x="91196" y="2880"/>
                </a:lnTo>
                <a:lnTo>
                  <a:pt x="90236" y="2880"/>
                </a:lnTo>
                <a:lnTo>
                  <a:pt x="90236" y="1920"/>
                </a:lnTo>
                <a:lnTo>
                  <a:pt x="89275" y="1920"/>
                </a:lnTo>
                <a:lnTo>
                  <a:pt x="89275" y="960"/>
                </a:lnTo>
                <a:lnTo>
                  <a:pt x="85435" y="960"/>
                </a:lnTo>
                <a:lnTo>
                  <a:pt x="84475" y="0"/>
                </a:lnTo>
                <a:lnTo>
                  <a:pt x="78714" y="0"/>
                </a:lnTo>
                <a:lnTo>
                  <a:pt x="77754" y="960"/>
                </a:lnTo>
                <a:lnTo>
                  <a:pt x="72969" y="960"/>
                </a:lnTo>
                <a:lnTo>
                  <a:pt x="72969" y="1920"/>
                </a:lnTo>
                <a:lnTo>
                  <a:pt x="71993" y="1920"/>
                </a:lnTo>
                <a:lnTo>
                  <a:pt x="71993" y="2880"/>
                </a:lnTo>
                <a:lnTo>
                  <a:pt x="71033" y="3840"/>
                </a:lnTo>
                <a:lnTo>
                  <a:pt x="71033" y="77754"/>
                </a:lnTo>
                <a:lnTo>
                  <a:pt x="66248" y="84475"/>
                </a:lnTo>
                <a:lnTo>
                  <a:pt x="60472" y="89275"/>
                </a:lnTo>
                <a:lnTo>
                  <a:pt x="55686" y="93116"/>
                </a:lnTo>
                <a:lnTo>
                  <a:pt x="50886" y="95996"/>
                </a:lnTo>
                <a:lnTo>
                  <a:pt x="46085" y="97916"/>
                </a:lnTo>
                <a:lnTo>
                  <a:pt x="37444" y="97916"/>
                </a:lnTo>
                <a:lnTo>
                  <a:pt x="34564" y="96956"/>
                </a:lnTo>
                <a:lnTo>
                  <a:pt x="31683" y="95996"/>
                </a:lnTo>
                <a:lnTo>
                  <a:pt x="28803" y="94076"/>
                </a:lnTo>
                <a:lnTo>
                  <a:pt x="26883" y="92156"/>
                </a:lnTo>
                <a:lnTo>
                  <a:pt x="24963" y="90236"/>
                </a:lnTo>
                <a:lnTo>
                  <a:pt x="23042" y="87355"/>
                </a:lnTo>
                <a:lnTo>
                  <a:pt x="21122" y="84475"/>
                </a:lnTo>
                <a:lnTo>
                  <a:pt x="20162" y="80634"/>
                </a:lnTo>
                <a:lnTo>
                  <a:pt x="19202" y="76794"/>
                </a:lnTo>
                <a:lnTo>
                  <a:pt x="19202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8" name="object 528"/>
          <p:cNvSpPr/>
          <p:nvPr/>
        </p:nvSpPr>
        <p:spPr>
          <a:xfrm>
            <a:off x="5065044" y="7224796"/>
            <a:ext cx="61432" cy="114239"/>
          </a:xfrm>
          <a:custGeom>
            <a:avLst/>
            <a:gdLst/>
            <a:ahLst/>
            <a:cxnLst/>
            <a:rect l="l" t="t" r="r" b="b"/>
            <a:pathLst>
              <a:path w="61432" h="114239">
                <a:moveTo>
                  <a:pt x="18242" y="113278"/>
                </a:moveTo>
                <a:lnTo>
                  <a:pt x="18242" y="112303"/>
                </a:lnTo>
                <a:lnTo>
                  <a:pt x="19202" y="112303"/>
                </a:lnTo>
                <a:lnTo>
                  <a:pt x="19202" y="41285"/>
                </a:lnTo>
                <a:lnTo>
                  <a:pt x="22082" y="36469"/>
                </a:lnTo>
                <a:lnTo>
                  <a:pt x="24947" y="33588"/>
                </a:lnTo>
                <a:lnTo>
                  <a:pt x="26883" y="29748"/>
                </a:lnTo>
                <a:lnTo>
                  <a:pt x="28788" y="26883"/>
                </a:lnTo>
                <a:lnTo>
                  <a:pt x="31668" y="24947"/>
                </a:lnTo>
                <a:lnTo>
                  <a:pt x="33604" y="23042"/>
                </a:lnTo>
                <a:lnTo>
                  <a:pt x="35509" y="21122"/>
                </a:lnTo>
                <a:lnTo>
                  <a:pt x="37444" y="20162"/>
                </a:lnTo>
                <a:lnTo>
                  <a:pt x="39349" y="19202"/>
                </a:lnTo>
                <a:lnTo>
                  <a:pt x="41285" y="18227"/>
                </a:lnTo>
                <a:lnTo>
                  <a:pt x="49911" y="18227"/>
                </a:lnTo>
                <a:lnTo>
                  <a:pt x="50871" y="19202"/>
                </a:lnTo>
                <a:lnTo>
                  <a:pt x="53751" y="19202"/>
                </a:lnTo>
                <a:lnTo>
                  <a:pt x="54711" y="20162"/>
                </a:lnTo>
                <a:lnTo>
                  <a:pt x="56631" y="20162"/>
                </a:lnTo>
                <a:lnTo>
                  <a:pt x="57591" y="21122"/>
                </a:lnTo>
                <a:lnTo>
                  <a:pt x="59512" y="21122"/>
                </a:lnTo>
                <a:lnTo>
                  <a:pt x="60472" y="20162"/>
                </a:lnTo>
                <a:lnTo>
                  <a:pt x="60472" y="19202"/>
                </a:lnTo>
                <a:lnTo>
                  <a:pt x="61432" y="19202"/>
                </a:lnTo>
                <a:lnTo>
                  <a:pt x="61432" y="3840"/>
                </a:lnTo>
                <a:lnTo>
                  <a:pt x="60472" y="3840"/>
                </a:lnTo>
                <a:lnTo>
                  <a:pt x="60472" y="2880"/>
                </a:lnTo>
                <a:lnTo>
                  <a:pt x="59512" y="1920"/>
                </a:lnTo>
                <a:lnTo>
                  <a:pt x="57591" y="1920"/>
                </a:lnTo>
                <a:lnTo>
                  <a:pt x="56631" y="960"/>
                </a:lnTo>
                <a:lnTo>
                  <a:pt x="53751" y="960"/>
                </a:lnTo>
                <a:lnTo>
                  <a:pt x="52791" y="0"/>
                </a:lnTo>
                <a:lnTo>
                  <a:pt x="41285" y="0"/>
                </a:lnTo>
                <a:lnTo>
                  <a:pt x="39349" y="960"/>
                </a:lnTo>
                <a:lnTo>
                  <a:pt x="37444" y="960"/>
                </a:lnTo>
                <a:lnTo>
                  <a:pt x="35509" y="1920"/>
                </a:lnTo>
                <a:lnTo>
                  <a:pt x="32628" y="3840"/>
                </a:lnTo>
                <a:lnTo>
                  <a:pt x="30723" y="5760"/>
                </a:lnTo>
                <a:lnTo>
                  <a:pt x="27843" y="7680"/>
                </a:lnTo>
                <a:lnTo>
                  <a:pt x="25923" y="9601"/>
                </a:lnTo>
                <a:lnTo>
                  <a:pt x="23042" y="12481"/>
                </a:lnTo>
                <a:lnTo>
                  <a:pt x="20162" y="16322"/>
                </a:lnTo>
                <a:lnTo>
                  <a:pt x="17282" y="20162"/>
                </a:lnTo>
                <a:lnTo>
                  <a:pt x="17282" y="3840"/>
                </a:lnTo>
                <a:lnTo>
                  <a:pt x="16322" y="2880"/>
                </a:lnTo>
                <a:lnTo>
                  <a:pt x="15361" y="1920"/>
                </a:lnTo>
                <a:lnTo>
                  <a:pt x="13441" y="1920"/>
                </a:lnTo>
                <a:lnTo>
                  <a:pt x="11521" y="960"/>
                </a:lnTo>
                <a:lnTo>
                  <a:pt x="6720" y="960"/>
                </a:lnTo>
                <a:lnTo>
                  <a:pt x="576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12303"/>
                </a:lnTo>
                <a:lnTo>
                  <a:pt x="960" y="112303"/>
                </a:lnTo>
                <a:lnTo>
                  <a:pt x="960" y="113278"/>
                </a:lnTo>
                <a:lnTo>
                  <a:pt x="2880" y="113278"/>
                </a:lnTo>
                <a:lnTo>
                  <a:pt x="3840" y="114239"/>
                </a:lnTo>
                <a:lnTo>
                  <a:pt x="14401" y="114239"/>
                </a:lnTo>
                <a:lnTo>
                  <a:pt x="15361" y="113278"/>
                </a:lnTo>
                <a:lnTo>
                  <a:pt x="18242" y="11327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9" name="object 529"/>
          <p:cNvSpPr/>
          <p:nvPr/>
        </p:nvSpPr>
        <p:spPr>
          <a:xfrm>
            <a:off x="5139918" y="7231517"/>
            <a:ext cx="92156" cy="109423"/>
          </a:xfrm>
          <a:custGeom>
            <a:avLst/>
            <a:gdLst/>
            <a:ahLst/>
            <a:cxnLst/>
            <a:rect l="l" t="t" r="r" b="b"/>
            <a:pathLst>
              <a:path w="92156" h="109423">
                <a:moveTo>
                  <a:pt x="0" y="42230"/>
                </a:moveTo>
                <a:lnTo>
                  <a:pt x="0" y="61432"/>
                </a:lnTo>
                <a:lnTo>
                  <a:pt x="960" y="69113"/>
                </a:lnTo>
                <a:lnTo>
                  <a:pt x="2880" y="76794"/>
                </a:lnTo>
                <a:lnTo>
                  <a:pt x="5760" y="83515"/>
                </a:lnTo>
                <a:lnTo>
                  <a:pt x="8641" y="90236"/>
                </a:lnTo>
                <a:lnTo>
                  <a:pt x="13441" y="94076"/>
                </a:lnTo>
                <a:lnTo>
                  <a:pt x="17282" y="98877"/>
                </a:lnTo>
                <a:lnTo>
                  <a:pt x="23042" y="102717"/>
                </a:lnTo>
                <a:lnTo>
                  <a:pt x="29763" y="105582"/>
                </a:lnTo>
                <a:lnTo>
                  <a:pt x="36484" y="107518"/>
                </a:lnTo>
                <a:lnTo>
                  <a:pt x="44165" y="109423"/>
                </a:lnTo>
                <a:lnTo>
                  <a:pt x="57607" y="109423"/>
                </a:lnTo>
                <a:lnTo>
                  <a:pt x="62392" y="108478"/>
                </a:lnTo>
                <a:lnTo>
                  <a:pt x="66233" y="107518"/>
                </a:lnTo>
                <a:lnTo>
                  <a:pt x="71048" y="107518"/>
                </a:lnTo>
                <a:lnTo>
                  <a:pt x="74889" y="106558"/>
                </a:lnTo>
                <a:lnTo>
                  <a:pt x="78714" y="105582"/>
                </a:lnTo>
                <a:lnTo>
                  <a:pt x="81594" y="104637"/>
                </a:lnTo>
                <a:lnTo>
                  <a:pt x="84475" y="103677"/>
                </a:lnTo>
                <a:lnTo>
                  <a:pt x="86395" y="102717"/>
                </a:lnTo>
                <a:lnTo>
                  <a:pt x="88315" y="101757"/>
                </a:lnTo>
                <a:lnTo>
                  <a:pt x="90236" y="100797"/>
                </a:lnTo>
                <a:lnTo>
                  <a:pt x="91196" y="99837"/>
                </a:lnTo>
                <a:lnTo>
                  <a:pt x="91196" y="98877"/>
                </a:lnTo>
                <a:lnTo>
                  <a:pt x="92156" y="98877"/>
                </a:lnTo>
                <a:lnTo>
                  <a:pt x="92156" y="87355"/>
                </a:lnTo>
                <a:lnTo>
                  <a:pt x="91196" y="86395"/>
                </a:lnTo>
                <a:lnTo>
                  <a:pt x="90236" y="85435"/>
                </a:lnTo>
                <a:lnTo>
                  <a:pt x="86395" y="85435"/>
                </a:lnTo>
                <a:lnTo>
                  <a:pt x="85435" y="86395"/>
                </a:lnTo>
                <a:lnTo>
                  <a:pt x="83515" y="87355"/>
                </a:lnTo>
                <a:lnTo>
                  <a:pt x="80634" y="88315"/>
                </a:lnTo>
                <a:lnTo>
                  <a:pt x="77754" y="89275"/>
                </a:lnTo>
                <a:lnTo>
                  <a:pt x="74889" y="90236"/>
                </a:lnTo>
                <a:lnTo>
                  <a:pt x="71993" y="91196"/>
                </a:lnTo>
                <a:lnTo>
                  <a:pt x="68168" y="92156"/>
                </a:lnTo>
                <a:lnTo>
                  <a:pt x="64328" y="93116"/>
                </a:lnTo>
                <a:lnTo>
                  <a:pt x="47990" y="93116"/>
                </a:lnTo>
                <a:lnTo>
                  <a:pt x="42245" y="92156"/>
                </a:lnTo>
                <a:lnTo>
                  <a:pt x="38404" y="90236"/>
                </a:lnTo>
                <a:lnTo>
                  <a:pt x="33604" y="88315"/>
                </a:lnTo>
                <a:lnTo>
                  <a:pt x="30723" y="86395"/>
                </a:lnTo>
                <a:lnTo>
                  <a:pt x="27843" y="82555"/>
                </a:lnTo>
                <a:lnTo>
                  <a:pt x="24963" y="79674"/>
                </a:lnTo>
                <a:lnTo>
                  <a:pt x="23042" y="75834"/>
                </a:lnTo>
                <a:lnTo>
                  <a:pt x="22082" y="71033"/>
                </a:lnTo>
                <a:lnTo>
                  <a:pt x="20162" y="66233"/>
                </a:lnTo>
                <a:lnTo>
                  <a:pt x="20162" y="36469"/>
                </a:lnTo>
                <a:lnTo>
                  <a:pt x="21122" y="32628"/>
                </a:lnTo>
                <a:lnTo>
                  <a:pt x="23042" y="0"/>
                </a:lnTo>
                <a:lnTo>
                  <a:pt x="17282" y="3840"/>
                </a:lnTo>
                <a:lnTo>
                  <a:pt x="13441" y="8641"/>
                </a:lnTo>
                <a:lnTo>
                  <a:pt x="8641" y="13441"/>
                </a:lnTo>
                <a:lnTo>
                  <a:pt x="5760" y="20162"/>
                </a:lnTo>
                <a:lnTo>
                  <a:pt x="2880" y="26868"/>
                </a:lnTo>
                <a:lnTo>
                  <a:pt x="960" y="34564"/>
                </a:lnTo>
                <a:lnTo>
                  <a:pt x="0" y="4223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0" name="object 530"/>
          <p:cNvSpPr/>
          <p:nvPr/>
        </p:nvSpPr>
        <p:spPr>
          <a:xfrm>
            <a:off x="5160081" y="7224796"/>
            <a:ext cx="76794" cy="72953"/>
          </a:xfrm>
          <a:custGeom>
            <a:avLst/>
            <a:gdLst/>
            <a:ahLst/>
            <a:cxnLst/>
            <a:rect l="l" t="t" r="r" b="b"/>
            <a:pathLst>
              <a:path w="76794" h="72953">
                <a:moveTo>
                  <a:pt x="960" y="39349"/>
                </a:moveTo>
                <a:lnTo>
                  <a:pt x="1920" y="35509"/>
                </a:lnTo>
                <a:lnTo>
                  <a:pt x="3840" y="30723"/>
                </a:lnTo>
                <a:lnTo>
                  <a:pt x="5760" y="27843"/>
                </a:lnTo>
                <a:lnTo>
                  <a:pt x="7680" y="24947"/>
                </a:lnTo>
                <a:lnTo>
                  <a:pt x="10561" y="22067"/>
                </a:lnTo>
                <a:lnTo>
                  <a:pt x="13441" y="19202"/>
                </a:lnTo>
                <a:lnTo>
                  <a:pt x="16322" y="17282"/>
                </a:lnTo>
                <a:lnTo>
                  <a:pt x="20162" y="15361"/>
                </a:lnTo>
                <a:lnTo>
                  <a:pt x="24963" y="14386"/>
                </a:lnTo>
                <a:lnTo>
                  <a:pt x="38389" y="14386"/>
                </a:lnTo>
                <a:lnTo>
                  <a:pt x="46070" y="18227"/>
                </a:lnTo>
                <a:lnTo>
                  <a:pt x="49911" y="24002"/>
                </a:lnTo>
                <a:lnTo>
                  <a:pt x="54726" y="29748"/>
                </a:lnTo>
                <a:lnTo>
                  <a:pt x="57591" y="37444"/>
                </a:lnTo>
                <a:lnTo>
                  <a:pt x="57591" y="47030"/>
                </a:lnTo>
                <a:lnTo>
                  <a:pt x="0" y="47030"/>
                </a:lnTo>
                <a:lnTo>
                  <a:pt x="0" y="43190"/>
                </a:lnTo>
                <a:lnTo>
                  <a:pt x="0" y="72953"/>
                </a:lnTo>
                <a:lnTo>
                  <a:pt x="0" y="61432"/>
                </a:lnTo>
                <a:lnTo>
                  <a:pt x="71033" y="61432"/>
                </a:lnTo>
                <a:lnTo>
                  <a:pt x="72953" y="60472"/>
                </a:lnTo>
                <a:lnTo>
                  <a:pt x="73914" y="59512"/>
                </a:lnTo>
                <a:lnTo>
                  <a:pt x="75834" y="58552"/>
                </a:lnTo>
                <a:lnTo>
                  <a:pt x="76794" y="56631"/>
                </a:lnTo>
                <a:lnTo>
                  <a:pt x="76794" y="43190"/>
                </a:lnTo>
                <a:lnTo>
                  <a:pt x="75834" y="36469"/>
                </a:lnTo>
                <a:lnTo>
                  <a:pt x="73914" y="30723"/>
                </a:lnTo>
                <a:lnTo>
                  <a:pt x="71993" y="24002"/>
                </a:lnTo>
                <a:lnTo>
                  <a:pt x="69113" y="19202"/>
                </a:lnTo>
                <a:lnTo>
                  <a:pt x="66233" y="14386"/>
                </a:lnTo>
                <a:lnTo>
                  <a:pt x="62392" y="9601"/>
                </a:lnTo>
                <a:lnTo>
                  <a:pt x="57591" y="6720"/>
                </a:lnTo>
                <a:lnTo>
                  <a:pt x="50886" y="3840"/>
                </a:lnTo>
                <a:lnTo>
                  <a:pt x="45110" y="960"/>
                </a:lnTo>
                <a:lnTo>
                  <a:pt x="38389" y="0"/>
                </a:lnTo>
                <a:lnTo>
                  <a:pt x="22082" y="0"/>
                </a:lnTo>
                <a:lnTo>
                  <a:pt x="15361" y="960"/>
                </a:lnTo>
                <a:lnTo>
                  <a:pt x="9601" y="3840"/>
                </a:lnTo>
                <a:lnTo>
                  <a:pt x="2880" y="6720"/>
                </a:lnTo>
                <a:lnTo>
                  <a:pt x="960" y="3934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1" name="object 531"/>
          <p:cNvSpPr/>
          <p:nvPr/>
        </p:nvSpPr>
        <p:spPr>
          <a:xfrm>
            <a:off x="5336712" y="7298710"/>
            <a:ext cx="6720" cy="37444"/>
          </a:xfrm>
          <a:custGeom>
            <a:avLst/>
            <a:gdLst/>
            <a:ahLst/>
            <a:cxnLst/>
            <a:rect l="l" t="t" r="r" b="b"/>
            <a:pathLst>
              <a:path w="6720" h="37444">
                <a:moveTo>
                  <a:pt x="6720" y="37444"/>
                </a:moveTo>
                <a:lnTo>
                  <a:pt x="4800" y="13441"/>
                </a:lnTo>
                <a:lnTo>
                  <a:pt x="2880" y="9601"/>
                </a:lnTo>
                <a:lnTo>
                  <a:pt x="960" y="4800"/>
                </a:lnTo>
                <a:lnTo>
                  <a:pt x="0" y="0"/>
                </a:lnTo>
                <a:lnTo>
                  <a:pt x="0" y="35524"/>
                </a:lnTo>
                <a:lnTo>
                  <a:pt x="6720" y="374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2" name="object 532"/>
          <p:cNvSpPr/>
          <p:nvPr/>
        </p:nvSpPr>
        <p:spPr>
          <a:xfrm>
            <a:off x="5314629" y="7224796"/>
            <a:ext cx="105597" cy="116144"/>
          </a:xfrm>
          <a:custGeom>
            <a:avLst/>
            <a:gdLst/>
            <a:ahLst/>
            <a:cxnLst/>
            <a:rect l="l" t="t" r="r" b="b"/>
            <a:pathLst>
              <a:path w="105597" h="116144">
                <a:moveTo>
                  <a:pt x="960" y="75834"/>
                </a:moveTo>
                <a:lnTo>
                  <a:pt x="2880" y="82555"/>
                </a:lnTo>
                <a:lnTo>
                  <a:pt x="4800" y="89275"/>
                </a:lnTo>
                <a:lnTo>
                  <a:pt x="8641" y="95996"/>
                </a:lnTo>
                <a:lnTo>
                  <a:pt x="12481" y="100797"/>
                </a:lnTo>
                <a:lnTo>
                  <a:pt x="17282" y="105597"/>
                </a:lnTo>
                <a:lnTo>
                  <a:pt x="22082" y="109438"/>
                </a:lnTo>
                <a:lnTo>
                  <a:pt x="22082" y="73913"/>
                </a:lnTo>
                <a:lnTo>
                  <a:pt x="21122" y="68153"/>
                </a:lnTo>
                <a:lnTo>
                  <a:pt x="20162" y="63352"/>
                </a:lnTo>
                <a:lnTo>
                  <a:pt x="20162" y="50871"/>
                </a:lnTo>
                <a:lnTo>
                  <a:pt x="21122" y="46070"/>
                </a:lnTo>
                <a:lnTo>
                  <a:pt x="22082" y="40309"/>
                </a:lnTo>
                <a:lnTo>
                  <a:pt x="23042" y="35509"/>
                </a:lnTo>
                <a:lnTo>
                  <a:pt x="25923" y="31668"/>
                </a:lnTo>
                <a:lnTo>
                  <a:pt x="27843" y="27843"/>
                </a:lnTo>
                <a:lnTo>
                  <a:pt x="30723" y="24002"/>
                </a:lnTo>
                <a:lnTo>
                  <a:pt x="34564" y="21122"/>
                </a:lnTo>
                <a:lnTo>
                  <a:pt x="38404" y="19202"/>
                </a:lnTo>
                <a:lnTo>
                  <a:pt x="42245" y="17282"/>
                </a:lnTo>
                <a:lnTo>
                  <a:pt x="47045" y="16322"/>
                </a:lnTo>
                <a:lnTo>
                  <a:pt x="59527" y="16322"/>
                </a:lnTo>
                <a:lnTo>
                  <a:pt x="64328" y="17282"/>
                </a:lnTo>
                <a:lnTo>
                  <a:pt x="68168" y="19202"/>
                </a:lnTo>
                <a:lnTo>
                  <a:pt x="72953" y="21122"/>
                </a:lnTo>
                <a:lnTo>
                  <a:pt x="75834" y="24947"/>
                </a:lnTo>
                <a:lnTo>
                  <a:pt x="78729" y="28788"/>
                </a:lnTo>
                <a:lnTo>
                  <a:pt x="80634" y="32628"/>
                </a:lnTo>
                <a:lnTo>
                  <a:pt x="82555" y="36469"/>
                </a:lnTo>
                <a:lnTo>
                  <a:pt x="83515" y="41285"/>
                </a:lnTo>
                <a:lnTo>
                  <a:pt x="84490" y="47030"/>
                </a:lnTo>
                <a:lnTo>
                  <a:pt x="85450" y="51831"/>
                </a:lnTo>
                <a:lnTo>
                  <a:pt x="85450" y="64312"/>
                </a:lnTo>
                <a:lnTo>
                  <a:pt x="84490" y="70073"/>
                </a:lnTo>
                <a:lnTo>
                  <a:pt x="83515" y="74874"/>
                </a:lnTo>
                <a:lnTo>
                  <a:pt x="81610" y="79674"/>
                </a:lnTo>
                <a:lnTo>
                  <a:pt x="79674" y="84475"/>
                </a:lnTo>
                <a:lnTo>
                  <a:pt x="77769" y="87355"/>
                </a:lnTo>
                <a:lnTo>
                  <a:pt x="74889" y="91196"/>
                </a:lnTo>
                <a:lnTo>
                  <a:pt x="71048" y="94076"/>
                </a:lnTo>
                <a:lnTo>
                  <a:pt x="67208" y="95996"/>
                </a:lnTo>
                <a:lnTo>
                  <a:pt x="63367" y="98877"/>
                </a:lnTo>
                <a:lnTo>
                  <a:pt x="58567" y="99837"/>
                </a:lnTo>
                <a:lnTo>
                  <a:pt x="46085" y="99837"/>
                </a:lnTo>
                <a:lnTo>
                  <a:pt x="41285" y="97916"/>
                </a:lnTo>
                <a:lnTo>
                  <a:pt x="37444" y="95996"/>
                </a:lnTo>
                <a:lnTo>
                  <a:pt x="32644" y="94076"/>
                </a:lnTo>
                <a:lnTo>
                  <a:pt x="29763" y="91196"/>
                </a:lnTo>
                <a:lnTo>
                  <a:pt x="26883" y="87355"/>
                </a:lnTo>
                <a:lnTo>
                  <a:pt x="28803" y="111358"/>
                </a:lnTo>
                <a:lnTo>
                  <a:pt x="35524" y="114239"/>
                </a:lnTo>
                <a:lnTo>
                  <a:pt x="43205" y="116144"/>
                </a:lnTo>
                <a:lnTo>
                  <a:pt x="60487" y="116144"/>
                </a:lnTo>
                <a:lnTo>
                  <a:pt x="68168" y="114239"/>
                </a:lnTo>
                <a:lnTo>
                  <a:pt x="74889" y="111358"/>
                </a:lnTo>
                <a:lnTo>
                  <a:pt x="81610" y="108478"/>
                </a:lnTo>
                <a:lnTo>
                  <a:pt x="87355" y="104637"/>
                </a:lnTo>
                <a:lnTo>
                  <a:pt x="92171" y="98877"/>
                </a:lnTo>
                <a:lnTo>
                  <a:pt x="96956" y="94076"/>
                </a:lnTo>
                <a:lnTo>
                  <a:pt x="99837" y="87355"/>
                </a:lnTo>
                <a:lnTo>
                  <a:pt x="101757" y="80634"/>
                </a:lnTo>
                <a:lnTo>
                  <a:pt x="104637" y="72953"/>
                </a:lnTo>
                <a:lnTo>
                  <a:pt x="105597" y="65272"/>
                </a:lnTo>
                <a:lnTo>
                  <a:pt x="105597" y="47990"/>
                </a:lnTo>
                <a:lnTo>
                  <a:pt x="104637" y="39349"/>
                </a:lnTo>
                <a:lnTo>
                  <a:pt x="102717" y="32628"/>
                </a:lnTo>
                <a:lnTo>
                  <a:pt x="99837" y="25907"/>
                </a:lnTo>
                <a:lnTo>
                  <a:pt x="96956" y="20162"/>
                </a:lnTo>
                <a:lnTo>
                  <a:pt x="93116" y="14386"/>
                </a:lnTo>
                <a:lnTo>
                  <a:pt x="88331" y="9601"/>
                </a:lnTo>
                <a:lnTo>
                  <a:pt x="82555" y="5760"/>
                </a:lnTo>
                <a:lnTo>
                  <a:pt x="76794" y="3840"/>
                </a:lnTo>
                <a:lnTo>
                  <a:pt x="70088" y="960"/>
                </a:lnTo>
                <a:lnTo>
                  <a:pt x="62407" y="0"/>
                </a:lnTo>
                <a:lnTo>
                  <a:pt x="45125" y="0"/>
                </a:lnTo>
                <a:lnTo>
                  <a:pt x="36484" y="960"/>
                </a:lnTo>
                <a:lnTo>
                  <a:pt x="29763" y="3840"/>
                </a:lnTo>
                <a:lnTo>
                  <a:pt x="23042" y="6720"/>
                </a:lnTo>
                <a:lnTo>
                  <a:pt x="17282" y="11521"/>
                </a:lnTo>
                <a:lnTo>
                  <a:pt x="13441" y="16322"/>
                </a:lnTo>
                <a:lnTo>
                  <a:pt x="8641" y="21122"/>
                </a:lnTo>
                <a:lnTo>
                  <a:pt x="5760" y="27843"/>
                </a:lnTo>
                <a:lnTo>
                  <a:pt x="2880" y="34564"/>
                </a:lnTo>
                <a:lnTo>
                  <a:pt x="960" y="42230"/>
                </a:lnTo>
                <a:lnTo>
                  <a:pt x="0" y="49910"/>
                </a:lnTo>
                <a:lnTo>
                  <a:pt x="0" y="67193"/>
                </a:lnTo>
                <a:lnTo>
                  <a:pt x="960" y="7583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3" name="object 533"/>
          <p:cNvSpPr/>
          <p:nvPr/>
        </p:nvSpPr>
        <p:spPr>
          <a:xfrm>
            <a:off x="5434629" y="7173909"/>
            <a:ext cx="71993" cy="165125"/>
          </a:xfrm>
          <a:custGeom>
            <a:avLst/>
            <a:gdLst/>
            <a:ahLst/>
            <a:cxnLst/>
            <a:rect l="l" t="t" r="r" b="b"/>
            <a:pathLst>
              <a:path w="71993" h="165125">
                <a:moveTo>
                  <a:pt x="37444" y="163189"/>
                </a:moveTo>
                <a:lnTo>
                  <a:pt x="38404" y="163189"/>
                </a:lnTo>
                <a:lnTo>
                  <a:pt x="38404" y="69113"/>
                </a:lnTo>
                <a:lnTo>
                  <a:pt x="63367" y="69113"/>
                </a:lnTo>
                <a:lnTo>
                  <a:pt x="64312" y="68168"/>
                </a:lnTo>
                <a:lnTo>
                  <a:pt x="65272" y="67208"/>
                </a:lnTo>
                <a:lnTo>
                  <a:pt x="65272" y="65272"/>
                </a:lnTo>
                <a:lnTo>
                  <a:pt x="66248" y="63367"/>
                </a:lnTo>
                <a:lnTo>
                  <a:pt x="66248" y="58567"/>
                </a:lnTo>
                <a:lnTo>
                  <a:pt x="65272" y="57607"/>
                </a:lnTo>
                <a:lnTo>
                  <a:pt x="65272" y="54726"/>
                </a:lnTo>
                <a:lnTo>
                  <a:pt x="64312" y="53766"/>
                </a:lnTo>
                <a:lnTo>
                  <a:pt x="63367" y="53766"/>
                </a:lnTo>
                <a:lnTo>
                  <a:pt x="63367" y="52806"/>
                </a:lnTo>
                <a:lnTo>
                  <a:pt x="38404" y="52806"/>
                </a:lnTo>
                <a:lnTo>
                  <a:pt x="38404" y="36484"/>
                </a:lnTo>
                <a:lnTo>
                  <a:pt x="39364" y="32644"/>
                </a:lnTo>
                <a:lnTo>
                  <a:pt x="39364" y="29763"/>
                </a:lnTo>
                <a:lnTo>
                  <a:pt x="40325" y="26883"/>
                </a:lnTo>
                <a:lnTo>
                  <a:pt x="41285" y="24002"/>
                </a:lnTo>
                <a:lnTo>
                  <a:pt x="42245" y="22082"/>
                </a:lnTo>
                <a:lnTo>
                  <a:pt x="43205" y="20162"/>
                </a:lnTo>
                <a:lnTo>
                  <a:pt x="45125" y="18242"/>
                </a:lnTo>
                <a:lnTo>
                  <a:pt x="47030" y="17282"/>
                </a:lnTo>
                <a:lnTo>
                  <a:pt x="48966" y="16322"/>
                </a:lnTo>
                <a:lnTo>
                  <a:pt x="58552" y="16322"/>
                </a:lnTo>
                <a:lnTo>
                  <a:pt x="59527" y="17282"/>
                </a:lnTo>
                <a:lnTo>
                  <a:pt x="63367" y="17282"/>
                </a:lnTo>
                <a:lnTo>
                  <a:pt x="64312" y="18242"/>
                </a:lnTo>
                <a:lnTo>
                  <a:pt x="65272" y="18242"/>
                </a:lnTo>
                <a:lnTo>
                  <a:pt x="66248" y="19202"/>
                </a:lnTo>
                <a:lnTo>
                  <a:pt x="71033" y="19202"/>
                </a:lnTo>
                <a:lnTo>
                  <a:pt x="71033" y="17282"/>
                </a:lnTo>
                <a:lnTo>
                  <a:pt x="71993" y="17282"/>
                </a:lnTo>
                <a:lnTo>
                  <a:pt x="71993" y="7680"/>
                </a:lnTo>
                <a:lnTo>
                  <a:pt x="71033" y="6720"/>
                </a:lnTo>
                <a:lnTo>
                  <a:pt x="71033" y="4800"/>
                </a:lnTo>
                <a:lnTo>
                  <a:pt x="70088" y="4800"/>
                </a:lnTo>
                <a:lnTo>
                  <a:pt x="70088" y="3840"/>
                </a:lnTo>
                <a:lnTo>
                  <a:pt x="69113" y="3840"/>
                </a:lnTo>
                <a:lnTo>
                  <a:pt x="68153" y="2880"/>
                </a:lnTo>
                <a:lnTo>
                  <a:pt x="67208" y="2880"/>
                </a:lnTo>
                <a:lnTo>
                  <a:pt x="65272" y="1920"/>
                </a:lnTo>
                <a:lnTo>
                  <a:pt x="63367" y="1920"/>
                </a:lnTo>
                <a:lnTo>
                  <a:pt x="61432" y="960"/>
                </a:lnTo>
                <a:lnTo>
                  <a:pt x="58552" y="0"/>
                </a:lnTo>
                <a:lnTo>
                  <a:pt x="47030" y="0"/>
                </a:lnTo>
                <a:lnTo>
                  <a:pt x="42245" y="960"/>
                </a:lnTo>
                <a:lnTo>
                  <a:pt x="38404" y="2880"/>
                </a:lnTo>
                <a:lnTo>
                  <a:pt x="33604" y="3840"/>
                </a:lnTo>
                <a:lnTo>
                  <a:pt x="30723" y="6720"/>
                </a:lnTo>
                <a:lnTo>
                  <a:pt x="27843" y="9601"/>
                </a:lnTo>
                <a:lnTo>
                  <a:pt x="24963" y="13441"/>
                </a:lnTo>
                <a:lnTo>
                  <a:pt x="22082" y="18242"/>
                </a:lnTo>
                <a:lnTo>
                  <a:pt x="21122" y="23042"/>
                </a:lnTo>
                <a:lnTo>
                  <a:pt x="20162" y="27843"/>
                </a:lnTo>
                <a:lnTo>
                  <a:pt x="19202" y="34564"/>
                </a:lnTo>
                <a:lnTo>
                  <a:pt x="19202" y="52806"/>
                </a:lnTo>
                <a:lnTo>
                  <a:pt x="2880" y="52806"/>
                </a:lnTo>
                <a:lnTo>
                  <a:pt x="2880" y="53766"/>
                </a:lnTo>
                <a:lnTo>
                  <a:pt x="1920" y="53766"/>
                </a:lnTo>
                <a:lnTo>
                  <a:pt x="960" y="54726"/>
                </a:lnTo>
                <a:lnTo>
                  <a:pt x="960" y="57607"/>
                </a:lnTo>
                <a:lnTo>
                  <a:pt x="0" y="58567"/>
                </a:lnTo>
                <a:lnTo>
                  <a:pt x="0" y="63367"/>
                </a:lnTo>
                <a:lnTo>
                  <a:pt x="960" y="66248"/>
                </a:lnTo>
                <a:lnTo>
                  <a:pt x="960" y="67208"/>
                </a:lnTo>
                <a:lnTo>
                  <a:pt x="1920" y="68168"/>
                </a:lnTo>
                <a:lnTo>
                  <a:pt x="2880" y="69113"/>
                </a:lnTo>
                <a:lnTo>
                  <a:pt x="19202" y="69113"/>
                </a:lnTo>
                <a:lnTo>
                  <a:pt x="19202" y="163189"/>
                </a:lnTo>
                <a:lnTo>
                  <a:pt x="20162" y="163189"/>
                </a:lnTo>
                <a:lnTo>
                  <a:pt x="20162" y="164165"/>
                </a:lnTo>
                <a:lnTo>
                  <a:pt x="22082" y="164165"/>
                </a:lnTo>
                <a:lnTo>
                  <a:pt x="23042" y="165125"/>
                </a:lnTo>
                <a:lnTo>
                  <a:pt x="33604" y="165125"/>
                </a:lnTo>
                <a:lnTo>
                  <a:pt x="34564" y="164165"/>
                </a:lnTo>
                <a:lnTo>
                  <a:pt x="37444" y="164165"/>
                </a:lnTo>
                <a:lnTo>
                  <a:pt x="37444" y="16318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4" name="object 534"/>
          <p:cNvSpPr/>
          <p:nvPr/>
        </p:nvSpPr>
        <p:spPr>
          <a:xfrm>
            <a:off x="5576712" y="7225756"/>
            <a:ext cx="19202" cy="113278"/>
          </a:xfrm>
          <a:custGeom>
            <a:avLst/>
            <a:gdLst/>
            <a:ahLst/>
            <a:cxnLst/>
            <a:rect l="l" t="t" r="r" b="b"/>
            <a:pathLst>
              <a:path w="19202" h="113278">
                <a:moveTo>
                  <a:pt x="19202" y="1920"/>
                </a:moveTo>
                <a:lnTo>
                  <a:pt x="18227" y="1920"/>
                </a:lnTo>
                <a:lnTo>
                  <a:pt x="17266" y="960"/>
                </a:lnTo>
                <a:lnTo>
                  <a:pt x="14386" y="960"/>
                </a:lnTo>
                <a:lnTo>
                  <a:pt x="13426" y="0"/>
                </a:lnTo>
                <a:lnTo>
                  <a:pt x="7680" y="0"/>
                </a:lnTo>
                <a:lnTo>
                  <a:pt x="6705" y="960"/>
                </a:lnTo>
                <a:lnTo>
                  <a:pt x="1920" y="96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10398"/>
                </a:lnTo>
                <a:lnTo>
                  <a:pt x="960" y="111343"/>
                </a:lnTo>
                <a:lnTo>
                  <a:pt x="960" y="112318"/>
                </a:lnTo>
                <a:lnTo>
                  <a:pt x="2865" y="112318"/>
                </a:lnTo>
                <a:lnTo>
                  <a:pt x="3840" y="113278"/>
                </a:lnTo>
                <a:lnTo>
                  <a:pt x="14386" y="113278"/>
                </a:lnTo>
                <a:lnTo>
                  <a:pt x="16306" y="112318"/>
                </a:lnTo>
                <a:lnTo>
                  <a:pt x="18227" y="112318"/>
                </a:lnTo>
                <a:lnTo>
                  <a:pt x="19202" y="111343"/>
                </a:lnTo>
                <a:lnTo>
                  <a:pt x="19202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5" name="object 535"/>
          <p:cNvSpPr/>
          <p:nvPr/>
        </p:nvSpPr>
        <p:spPr>
          <a:xfrm>
            <a:off x="5574792" y="7182551"/>
            <a:ext cx="24002" cy="23042"/>
          </a:xfrm>
          <a:custGeom>
            <a:avLst/>
            <a:gdLst/>
            <a:ahLst/>
            <a:cxnLst/>
            <a:rect l="l" t="t" r="r" b="b"/>
            <a:pathLst>
              <a:path w="24002" h="23042">
                <a:moveTo>
                  <a:pt x="24002" y="11521"/>
                </a:moveTo>
                <a:lnTo>
                  <a:pt x="24002" y="6720"/>
                </a:lnTo>
                <a:lnTo>
                  <a:pt x="23027" y="3840"/>
                </a:lnTo>
                <a:lnTo>
                  <a:pt x="21122" y="2880"/>
                </a:lnTo>
                <a:lnTo>
                  <a:pt x="19187" y="960"/>
                </a:lnTo>
                <a:lnTo>
                  <a:pt x="16306" y="0"/>
                </a:lnTo>
                <a:lnTo>
                  <a:pt x="7680" y="0"/>
                </a:lnTo>
                <a:lnTo>
                  <a:pt x="3840" y="960"/>
                </a:lnTo>
                <a:lnTo>
                  <a:pt x="2880" y="2880"/>
                </a:lnTo>
                <a:lnTo>
                  <a:pt x="960" y="384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lnTo>
                  <a:pt x="1920" y="21122"/>
                </a:lnTo>
                <a:lnTo>
                  <a:pt x="3840" y="23042"/>
                </a:lnTo>
                <a:lnTo>
                  <a:pt x="16306" y="23042"/>
                </a:lnTo>
                <a:lnTo>
                  <a:pt x="19187" y="22082"/>
                </a:lnTo>
                <a:lnTo>
                  <a:pt x="21122" y="21122"/>
                </a:lnTo>
                <a:lnTo>
                  <a:pt x="23027" y="19202"/>
                </a:lnTo>
                <a:lnTo>
                  <a:pt x="24002" y="16322"/>
                </a:lnTo>
                <a:lnTo>
                  <a:pt x="24002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6" name="object 536"/>
          <p:cNvSpPr/>
          <p:nvPr/>
        </p:nvSpPr>
        <p:spPr>
          <a:xfrm>
            <a:off x="5617982" y="7197912"/>
            <a:ext cx="69128" cy="142082"/>
          </a:xfrm>
          <a:custGeom>
            <a:avLst/>
            <a:gdLst/>
            <a:ahLst/>
            <a:cxnLst/>
            <a:rect l="l" t="t" r="r" b="b"/>
            <a:pathLst>
              <a:path w="69128" h="142082">
                <a:moveTo>
                  <a:pt x="37444" y="1920"/>
                </a:moveTo>
                <a:lnTo>
                  <a:pt x="36484" y="960"/>
                </a:lnTo>
                <a:lnTo>
                  <a:pt x="35524" y="960"/>
                </a:lnTo>
                <a:lnTo>
                  <a:pt x="34564" y="0"/>
                </a:lnTo>
                <a:lnTo>
                  <a:pt x="22082" y="0"/>
                </a:lnTo>
                <a:lnTo>
                  <a:pt x="21122" y="960"/>
                </a:lnTo>
                <a:lnTo>
                  <a:pt x="20162" y="960"/>
                </a:lnTo>
                <a:lnTo>
                  <a:pt x="19202" y="1920"/>
                </a:lnTo>
                <a:lnTo>
                  <a:pt x="18242" y="2880"/>
                </a:lnTo>
                <a:lnTo>
                  <a:pt x="18242" y="28803"/>
                </a:lnTo>
                <a:lnTo>
                  <a:pt x="2880" y="28803"/>
                </a:lnTo>
                <a:lnTo>
                  <a:pt x="1920" y="29763"/>
                </a:lnTo>
                <a:lnTo>
                  <a:pt x="960" y="29763"/>
                </a:lnTo>
                <a:lnTo>
                  <a:pt x="960" y="31683"/>
                </a:lnTo>
                <a:lnTo>
                  <a:pt x="0" y="32644"/>
                </a:lnTo>
                <a:lnTo>
                  <a:pt x="0" y="42245"/>
                </a:lnTo>
                <a:lnTo>
                  <a:pt x="960" y="43205"/>
                </a:lnTo>
                <a:lnTo>
                  <a:pt x="1920" y="44165"/>
                </a:lnTo>
                <a:lnTo>
                  <a:pt x="2880" y="45110"/>
                </a:lnTo>
                <a:lnTo>
                  <a:pt x="18242" y="45110"/>
                </a:lnTo>
                <a:lnTo>
                  <a:pt x="18242" y="112318"/>
                </a:lnTo>
                <a:lnTo>
                  <a:pt x="19202" y="118079"/>
                </a:lnTo>
                <a:lnTo>
                  <a:pt x="20162" y="122880"/>
                </a:lnTo>
                <a:lnTo>
                  <a:pt x="21122" y="126720"/>
                </a:lnTo>
                <a:lnTo>
                  <a:pt x="23042" y="130561"/>
                </a:lnTo>
                <a:lnTo>
                  <a:pt x="25923" y="133441"/>
                </a:lnTo>
                <a:lnTo>
                  <a:pt x="28803" y="136321"/>
                </a:lnTo>
                <a:lnTo>
                  <a:pt x="31683" y="139186"/>
                </a:lnTo>
                <a:lnTo>
                  <a:pt x="35524" y="140162"/>
                </a:lnTo>
                <a:lnTo>
                  <a:pt x="39364" y="142082"/>
                </a:lnTo>
                <a:lnTo>
                  <a:pt x="56647" y="142082"/>
                </a:lnTo>
                <a:lnTo>
                  <a:pt x="58567" y="141122"/>
                </a:lnTo>
                <a:lnTo>
                  <a:pt x="61447" y="141122"/>
                </a:lnTo>
                <a:lnTo>
                  <a:pt x="63352" y="140162"/>
                </a:lnTo>
                <a:lnTo>
                  <a:pt x="64328" y="140162"/>
                </a:lnTo>
                <a:lnTo>
                  <a:pt x="65288" y="139186"/>
                </a:lnTo>
                <a:lnTo>
                  <a:pt x="66233" y="138242"/>
                </a:lnTo>
                <a:lnTo>
                  <a:pt x="67193" y="138242"/>
                </a:lnTo>
                <a:lnTo>
                  <a:pt x="68168" y="137281"/>
                </a:lnTo>
                <a:lnTo>
                  <a:pt x="68168" y="135361"/>
                </a:lnTo>
                <a:lnTo>
                  <a:pt x="69128" y="133441"/>
                </a:lnTo>
                <a:lnTo>
                  <a:pt x="69128" y="125760"/>
                </a:lnTo>
                <a:lnTo>
                  <a:pt x="68168" y="124800"/>
                </a:lnTo>
                <a:lnTo>
                  <a:pt x="68168" y="122880"/>
                </a:lnTo>
                <a:lnTo>
                  <a:pt x="64328" y="122880"/>
                </a:lnTo>
                <a:lnTo>
                  <a:pt x="63352" y="123840"/>
                </a:lnTo>
                <a:lnTo>
                  <a:pt x="61447" y="123840"/>
                </a:lnTo>
                <a:lnTo>
                  <a:pt x="60487" y="124800"/>
                </a:lnTo>
                <a:lnTo>
                  <a:pt x="58567" y="124800"/>
                </a:lnTo>
                <a:lnTo>
                  <a:pt x="57607" y="125760"/>
                </a:lnTo>
                <a:lnTo>
                  <a:pt x="47045" y="125760"/>
                </a:lnTo>
                <a:lnTo>
                  <a:pt x="43205" y="123840"/>
                </a:lnTo>
                <a:lnTo>
                  <a:pt x="41285" y="119999"/>
                </a:lnTo>
                <a:lnTo>
                  <a:pt x="39364" y="116159"/>
                </a:lnTo>
                <a:lnTo>
                  <a:pt x="38404" y="111358"/>
                </a:lnTo>
                <a:lnTo>
                  <a:pt x="38404" y="45110"/>
                </a:lnTo>
                <a:lnTo>
                  <a:pt x="66233" y="45110"/>
                </a:lnTo>
                <a:lnTo>
                  <a:pt x="67193" y="44165"/>
                </a:lnTo>
                <a:lnTo>
                  <a:pt x="68168" y="43205"/>
                </a:lnTo>
                <a:lnTo>
                  <a:pt x="68168" y="41269"/>
                </a:lnTo>
                <a:lnTo>
                  <a:pt x="69128" y="39364"/>
                </a:lnTo>
                <a:lnTo>
                  <a:pt x="69128" y="33604"/>
                </a:lnTo>
                <a:lnTo>
                  <a:pt x="68168" y="31683"/>
                </a:lnTo>
                <a:lnTo>
                  <a:pt x="68168" y="30723"/>
                </a:lnTo>
                <a:lnTo>
                  <a:pt x="67193" y="29763"/>
                </a:lnTo>
                <a:lnTo>
                  <a:pt x="66233" y="28803"/>
                </a:lnTo>
                <a:lnTo>
                  <a:pt x="38404" y="28803"/>
                </a:lnTo>
                <a:lnTo>
                  <a:pt x="38404" y="2880"/>
                </a:lnTo>
                <a:lnTo>
                  <a:pt x="37444" y="2880"/>
                </a:lnTo>
                <a:lnTo>
                  <a:pt x="37444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7" name="object 537"/>
          <p:cNvSpPr/>
          <p:nvPr/>
        </p:nvSpPr>
        <p:spPr>
          <a:xfrm>
            <a:off x="5704392" y="7224796"/>
            <a:ext cx="74858" cy="116144"/>
          </a:xfrm>
          <a:custGeom>
            <a:avLst/>
            <a:gdLst/>
            <a:ahLst/>
            <a:cxnLst/>
            <a:rect l="l" t="t" r="r" b="b"/>
            <a:pathLst>
              <a:path w="74858" h="116144">
                <a:moveTo>
                  <a:pt x="69113" y="11521"/>
                </a:moveTo>
                <a:lnTo>
                  <a:pt x="68153" y="10561"/>
                </a:lnTo>
                <a:lnTo>
                  <a:pt x="68153" y="7680"/>
                </a:lnTo>
                <a:lnTo>
                  <a:pt x="67193" y="7680"/>
                </a:lnTo>
                <a:lnTo>
                  <a:pt x="66233" y="6720"/>
                </a:lnTo>
                <a:lnTo>
                  <a:pt x="65272" y="5760"/>
                </a:lnTo>
                <a:lnTo>
                  <a:pt x="64312" y="4800"/>
                </a:lnTo>
                <a:lnTo>
                  <a:pt x="62392" y="4800"/>
                </a:lnTo>
                <a:lnTo>
                  <a:pt x="61432" y="3840"/>
                </a:lnTo>
                <a:lnTo>
                  <a:pt x="59512" y="2880"/>
                </a:lnTo>
                <a:lnTo>
                  <a:pt x="56631" y="1920"/>
                </a:lnTo>
                <a:lnTo>
                  <a:pt x="54711" y="1920"/>
                </a:lnTo>
                <a:lnTo>
                  <a:pt x="51831" y="960"/>
                </a:lnTo>
                <a:lnTo>
                  <a:pt x="48950" y="0"/>
                </a:lnTo>
                <a:lnTo>
                  <a:pt x="34549" y="0"/>
                </a:lnTo>
                <a:lnTo>
                  <a:pt x="28788" y="960"/>
                </a:lnTo>
                <a:lnTo>
                  <a:pt x="23987" y="1920"/>
                </a:lnTo>
                <a:lnTo>
                  <a:pt x="19187" y="3840"/>
                </a:lnTo>
                <a:lnTo>
                  <a:pt x="15346" y="6720"/>
                </a:lnTo>
                <a:lnTo>
                  <a:pt x="11506" y="9601"/>
                </a:lnTo>
                <a:lnTo>
                  <a:pt x="8625" y="12481"/>
                </a:lnTo>
                <a:lnTo>
                  <a:pt x="5745" y="15361"/>
                </a:lnTo>
                <a:lnTo>
                  <a:pt x="4785" y="19202"/>
                </a:lnTo>
                <a:lnTo>
                  <a:pt x="2865" y="23042"/>
                </a:lnTo>
                <a:lnTo>
                  <a:pt x="1905" y="26883"/>
                </a:lnTo>
                <a:lnTo>
                  <a:pt x="1905" y="35509"/>
                </a:lnTo>
                <a:lnTo>
                  <a:pt x="2865" y="39349"/>
                </a:lnTo>
                <a:lnTo>
                  <a:pt x="4785" y="43190"/>
                </a:lnTo>
                <a:lnTo>
                  <a:pt x="5745" y="46070"/>
                </a:lnTo>
                <a:lnTo>
                  <a:pt x="7665" y="48950"/>
                </a:lnTo>
                <a:lnTo>
                  <a:pt x="10546" y="51831"/>
                </a:lnTo>
                <a:lnTo>
                  <a:pt x="13426" y="54711"/>
                </a:lnTo>
                <a:lnTo>
                  <a:pt x="16306" y="56631"/>
                </a:lnTo>
                <a:lnTo>
                  <a:pt x="19187" y="57591"/>
                </a:lnTo>
                <a:lnTo>
                  <a:pt x="22067" y="59512"/>
                </a:lnTo>
                <a:lnTo>
                  <a:pt x="25908" y="61432"/>
                </a:lnTo>
                <a:lnTo>
                  <a:pt x="28788" y="62392"/>
                </a:lnTo>
                <a:lnTo>
                  <a:pt x="32628" y="64312"/>
                </a:lnTo>
                <a:lnTo>
                  <a:pt x="35509" y="65272"/>
                </a:lnTo>
                <a:lnTo>
                  <a:pt x="38389" y="66233"/>
                </a:lnTo>
                <a:lnTo>
                  <a:pt x="41269" y="67193"/>
                </a:lnTo>
                <a:lnTo>
                  <a:pt x="44150" y="69113"/>
                </a:lnTo>
                <a:lnTo>
                  <a:pt x="47030" y="70073"/>
                </a:lnTo>
                <a:lnTo>
                  <a:pt x="49911" y="71993"/>
                </a:lnTo>
                <a:lnTo>
                  <a:pt x="51831" y="73913"/>
                </a:lnTo>
                <a:lnTo>
                  <a:pt x="52791" y="75834"/>
                </a:lnTo>
                <a:lnTo>
                  <a:pt x="54711" y="77754"/>
                </a:lnTo>
                <a:lnTo>
                  <a:pt x="55671" y="80634"/>
                </a:lnTo>
                <a:lnTo>
                  <a:pt x="55671" y="86395"/>
                </a:lnTo>
                <a:lnTo>
                  <a:pt x="54711" y="88315"/>
                </a:lnTo>
                <a:lnTo>
                  <a:pt x="53751" y="91196"/>
                </a:lnTo>
                <a:lnTo>
                  <a:pt x="52791" y="93116"/>
                </a:lnTo>
                <a:lnTo>
                  <a:pt x="50871" y="95036"/>
                </a:lnTo>
                <a:lnTo>
                  <a:pt x="48950" y="95996"/>
                </a:lnTo>
                <a:lnTo>
                  <a:pt x="47030" y="97916"/>
                </a:lnTo>
                <a:lnTo>
                  <a:pt x="45110" y="98877"/>
                </a:lnTo>
                <a:lnTo>
                  <a:pt x="42230" y="98877"/>
                </a:lnTo>
                <a:lnTo>
                  <a:pt x="39349" y="99837"/>
                </a:lnTo>
                <a:lnTo>
                  <a:pt x="24947" y="99837"/>
                </a:lnTo>
                <a:lnTo>
                  <a:pt x="22067" y="98877"/>
                </a:lnTo>
                <a:lnTo>
                  <a:pt x="18227" y="97916"/>
                </a:lnTo>
                <a:lnTo>
                  <a:pt x="15346" y="95996"/>
                </a:lnTo>
                <a:lnTo>
                  <a:pt x="12466" y="95036"/>
                </a:lnTo>
                <a:lnTo>
                  <a:pt x="10546" y="94076"/>
                </a:lnTo>
                <a:lnTo>
                  <a:pt x="8625" y="93116"/>
                </a:lnTo>
                <a:lnTo>
                  <a:pt x="6705" y="92156"/>
                </a:lnTo>
                <a:lnTo>
                  <a:pt x="4785" y="90236"/>
                </a:lnTo>
                <a:lnTo>
                  <a:pt x="944" y="90236"/>
                </a:lnTo>
                <a:lnTo>
                  <a:pt x="944" y="91196"/>
                </a:lnTo>
                <a:lnTo>
                  <a:pt x="0" y="92156"/>
                </a:lnTo>
                <a:lnTo>
                  <a:pt x="0" y="103677"/>
                </a:lnTo>
                <a:lnTo>
                  <a:pt x="944" y="105597"/>
                </a:lnTo>
                <a:lnTo>
                  <a:pt x="944" y="106558"/>
                </a:lnTo>
                <a:lnTo>
                  <a:pt x="1905" y="107518"/>
                </a:lnTo>
                <a:lnTo>
                  <a:pt x="2865" y="107518"/>
                </a:lnTo>
                <a:lnTo>
                  <a:pt x="4785" y="108478"/>
                </a:lnTo>
                <a:lnTo>
                  <a:pt x="5745" y="109438"/>
                </a:lnTo>
                <a:lnTo>
                  <a:pt x="7665" y="110398"/>
                </a:lnTo>
                <a:lnTo>
                  <a:pt x="10546" y="111358"/>
                </a:lnTo>
                <a:lnTo>
                  <a:pt x="13426" y="112303"/>
                </a:lnTo>
                <a:lnTo>
                  <a:pt x="16306" y="113278"/>
                </a:lnTo>
                <a:lnTo>
                  <a:pt x="19187" y="114239"/>
                </a:lnTo>
                <a:lnTo>
                  <a:pt x="22067" y="115199"/>
                </a:lnTo>
                <a:lnTo>
                  <a:pt x="25908" y="115199"/>
                </a:lnTo>
                <a:lnTo>
                  <a:pt x="28788" y="116144"/>
                </a:lnTo>
                <a:lnTo>
                  <a:pt x="39349" y="116144"/>
                </a:lnTo>
                <a:lnTo>
                  <a:pt x="45110" y="115199"/>
                </a:lnTo>
                <a:lnTo>
                  <a:pt x="49911" y="113278"/>
                </a:lnTo>
                <a:lnTo>
                  <a:pt x="54711" y="112303"/>
                </a:lnTo>
                <a:lnTo>
                  <a:pt x="59512" y="109438"/>
                </a:lnTo>
                <a:lnTo>
                  <a:pt x="63352" y="106558"/>
                </a:lnTo>
                <a:lnTo>
                  <a:pt x="67193" y="103677"/>
                </a:lnTo>
                <a:lnTo>
                  <a:pt x="69113" y="100797"/>
                </a:lnTo>
                <a:lnTo>
                  <a:pt x="71018" y="95996"/>
                </a:lnTo>
                <a:lnTo>
                  <a:pt x="73914" y="92156"/>
                </a:lnTo>
                <a:lnTo>
                  <a:pt x="74858" y="87355"/>
                </a:lnTo>
                <a:lnTo>
                  <a:pt x="74858" y="76794"/>
                </a:lnTo>
                <a:lnTo>
                  <a:pt x="73914" y="72953"/>
                </a:lnTo>
                <a:lnTo>
                  <a:pt x="71993" y="70073"/>
                </a:lnTo>
                <a:lnTo>
                  <a:pt x="71018" y="67193"/>
                </a:lnTo>
                <a:lnTo>
                  <a:pt x="68153" y="64312"/>
                </a:lnTo>
                <a:lnTo>
                  <a:pt x="66233" y="61432"/>
                </a:lnTo>
                <a:lnTo>
                  <a:pt x="63352" y="59512"/>
                </a:lnTo>
                <a:lnTo>
                  <a:pt x="60472" y="57591"/>
                </a:lnTo>
                <a:lnTo>
                  <a:pt x="57591" y="55671"/>
                </a:lnTo>
                <a:lnTo>
                  <a:pt x="53751" y="53751"/>
                </a:lnTo>
                <a:lnTo>
                  <a:pt x="50871" y="52791"/>
                </a:lnTo>
                <a:lnTo>
                  <a:pt x="47990" y="50871"/>
                </a:lnTo>
                <a:lnTo>
                  <a:pt x="44150" y="49910"/>
                </a:lnTo>
                <a:lnTo>
                  <a:pt x="41269" y="48950"/>
                </a:lnTo>
                <a:lnTo>
                  <a:pt x="37429" y="47030"/>
                </a:lnTo>
                <a:lnTo>
                  <a:pt x="34549" y="46070"/>
                </a:lnTo>
                <a:lnTo>
                  <a:pt x="31668" y="44150"/>
                </a:lnTo>
                <a:lnTo>
                  <a:pt x="28788" y="43190"/>
                </a:lnTo>
                <a:lnTo>
                  <a:pt x="26868" y="41285"/>
                </a:lnTo>
                <a:lnTo>
                  <a:pt x="24947" y="39349"/>
                </a:lnTo>
                <a:lnTo>
                  <a:pt x="23027" y="37444"/>
                </a:lnTo>
                <a:lnTo>
                  <a:pt x="21107" y="35509"/>
                </a:lnTo>
                <a:lnTo>
                  <a:pt x="21107" y="25907"/>
                </a:lnTo>
                <a:lnTo>
                  <a:pt x="22067" y="24002"/>
                </a:lnTo>
                <a:lnTo>
                  <a:pt x="23027" y="22067"/>
                </a:lnTo>
                <a:lnTo>
                  <a:pt x="23987" y="20162"/>
                </a:lnTo>
                <a:lnTo>
                  <a:pt x="25908" y="19202"/>
                </a:lnTo>
                <a:lnTo>
                  <a:pt x="26868" y="17282"/>
                </a:lnTo>
                <a:lnTo>
                  <a:pt x="29748" y="16322"/>
                </a:lnTo>
                <a:lnTo>
                  <a:pt x="31668" y="16322"/>
                </a:lnTo>
                <a:lnTo>
                  <a:pt x="34549" y="15361"/>
                </a:lnTo>
                <a:lnTo>
                  <a:pt x="37429" y="14386"/>
                </a:lnTo>
                <a:lnTo>
                  <a:pt x="44150" y="14386"/>
                </a:lnTo>
                <a:lnTo>
                  <a:pt x="47030" y="15361"/>
                </a:lnTo>
                <a:lnTo>
                  <a:pt x="49911" y="16322"/>
                </a:lnTo>
                <a:lnTo>
                  <a:pt x="52791" y="17282"/>
                </a:lnTo>
                <a:lnTo>
                  <a:pt x="55671" y="18227"/>
                </a:lnTo>
                <a:lnTo>
                  <a:pt x="57591" y="19202"/>
                </a:lnTo>
                <a:lnTo>
                  <a:pt x="59512" y="20162"/>
                </a:lnTo>
                <a:lnTo>
                  <a:pt x="61432" y="21122"/>
                </a:lnTo>
                <a:lnTo>
                  <a:pt x="63352" y="21122"/>
                </a:lnTo>
                <a:lnTo>
                  <a:pt x="64312" y="22067"/>
                </a:lnTo>
                <a:lnTo>
                  <a:pt x="65272" y="23042"/>
                </a:lnTo>
                <a:lnTo>
                  <a:pt x="67193" y="23042"/>
                </a:lnTo>
                <a:lnTo>
                  <a:pt x="67193" y="22067"/>
                </a:lnTo>
                <a:lnTo>
                  <a:pt x="68153" y="22067"/>
                </a:lnTo>
                <a:lnTo>
                  <a:pt x="68153" y="20162"/>
                </a:lnTo>
                <a:lnTo>
                  <a:pt x="69113" y="19202"/>
                </a:lnTo>
                <a:lnTo>
                  <a:pt x="69113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8" name="object 538"/>
          <p:cNvSpPr/>
          <p:nvPr/>
        </p:nvSpPr>
        <p:spPr>
          <a:xfrm>
            <a:off x="5819576" y="7224796"/>
            <a:ext cx="76809" cy="61432"/>
          </a:xfrm>
          <a:custGeom>
            <a:avLst/>
            <a:gdLst/>
            <a:ahLst/>
            <a:cxnLst/>
            <a:rect l="l" t="t" r="r" b="b"/>
            <a:pathLst>
              <a:path w="76809" h="61432">
                <a:moveTo>
                  <a:pt x="70088" y="19202"/>
                </a:moveTo>
                <a:lnTo>
                  <a:pt x="66248" y="14386"/>
                </a:lnTo>
                <a:lnTo>
                  <a:pt x="62407" y="9601"/>
                </a:lnTo>
                <a:lnTo>
                  <a:pt x="57591" y="6720"/>
                </a:lnTo>
                <a:lnTo>
                  <a:pt x="51846" y="3840"/>
                </a:lnTo>
                <a:lnTo>
                  <a:pt x="46085" y="960"/>
                </a:lnTo>
                <a:lnTo>
                  <a:pt x="38404" y="0"/>
                </a:lnTo>
                <a:lnTo>
                  <a:pt x="23042" y="0"/>
                </a:lnTo>
                <a:lnTo>
                  <a:pt x="15361" y="960"/>
                </a:lnTo>
                <a:lnTo>
                  <a:pt x="9601" y="3840"/>
                </a:lnTo>
                <a:lnTo>
                  <a:pt x="2880" y="6720"/>
                </a:lnTo>
                <a:lnTo>
                  <a:pt x="960" y="39349"/>
                </a:lnTo>
                <a:lnTo>
                  <a:pt x="2880" y="35509"/>
                </a:lnTo>
                <a:lnTo>
                  <a:pt x="3840" y="30723"/>
                </a:lnTo>
                <a:lnTo>
                  <a:pt x="5760" y="27843"/>
                </a:lnTo>
                <a:lnTo>
                  <a:pt x="8641" y="24947"/>
                </a:lnTo>
                <a:lnTo>
                  <a:pt x="10561" y="22067"/>
                </a:lnTo>
                <a:lnTo>
                  <a:pt x="13441" y="19202"/>
                </a:lnTo>
                <a:lnTo>
                  <a:pt x="17282" y="17282"/>
                </a:lnTo>
                <a:lnTo>
                  <a:pt x="21122" y="15361"/>
                </a:lnTo>
                <a:lnTo>
                  <a:pt x="24963" y="14386"/>
                </a:lnTo>
                <a:lnTo>
                  <a:pt x="39364" y="14386"/>
                </a:lnTo>
                <a:lnTo>
                  <a:pt x="46085" y="18227"/>
                </a:lnTo>
                <a:lnTo>
                  <a:pt x="50886" y="24002"/>
                </a:lnTo>
                <a:lnTo>
                  <a:pt x="55686" y="29748"/>
                </a:lnTo>
                <a:lnTo>
                  <a:pt x="57591" y="37444"/>
                </a:lnTo>
                <a:lnTo>
                  <a:pt x="57591" y="47030"/>
                </a:lnTo>
                <a:lnTo>
                  <a:pt x="0" y="47030"/>
                </a:lnTo>
                <a:lnTo>
                  <a:pt x="0" y="61432"/>
                </a:lnTo>
                <a:lnTo>
                  <a:pt x="71993" y="61432"/>
                </a:lnTo>
                <a:lnTo>
                  <a:pt x="72953" y="60472"/>
                </a:lnTo>
                <a:lnTo>
                  <a:pt x="74874" y="59512"/>
                </a:lnTo>
                <a:lnTo>
                  <a:pt x="76809" y="58552"/>
                </a:lnTo>
                <a:lnTo>
                  <a:pt x="76809" y="43190"/>
                </a:lnTo>
                <a:lnTo>
                  <a:pt x="75834" y="36469"/>
                </a:lnTo>
                <a:lnTo>
                  <a:pt x="74874" y="30723"/>
                </a:lnTo>
                <a:lnTo>
                  <a:pt x="72953" y="24002"/>
                </a:lnTo>
                <a:lnTo>
                  <a:pt x="70088" y="192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9" name="object 539"/>
          <p:cNvSpPr/>
          <p:nvPr/>
        </p:nvSpPr>
        <p:spPr>
          <a:xfrm>
            <a:off x="5799414" y="7231517"/>
            <a:ext cx="93116" cy="109423"/>
          </a:xfrm>
          <a:custGeom>
            <a:avLst/>
            <a:gdLst/>
            <a:ahLst/>
            <a:cxnLst/>
            <a:rect l="l" t="t" r="r" b="b"/>
            <a:pathLst>
              <a:path w="93116" h="109423">
                <a:moveTo>
                  <a:pt x="93116" y="90236"/>
                </a:moveTo>
                <a:lnTo>
                  <a:pt x="92156" y="89275"/>
                </a:lnTo>
                <a:lnTo>
                  <a:pt x="92156" y="86395"/>
                </a:lnTo>
                <a:lnTo>
                  <a:pt x="91196" y="86395"/>
                </a:lnTo>
                <a:lnTo>
                  <a:pt x="91196" y="85435"/>
                </a:lnTo>
                <a:lnTo>
                  <a:pt x="87355" y="85435"/>
                </a:lnTo>
                <a:lnTo>
                  <a:pt x="85435" y="86395"/>
                </a:lnTo>
                <a:lnTo>
                  <a:pt x="83530" y="87355"/>
                </a:lnTo>
                <a:lnTo>
                  <a:pt x="81594" y="88315"/>
                </a:lnTo>
                <a:lnTo>
                  <a:pt x="78729" y="89275"/>
                </a:lnTo>
                <a:lnTo>
                  <a:pt x="75849" y="90236"/>
                </a:lnTo>
                <a:lnTo>
                  <a:pt x="72008" y="91196"/>
                </a:lnTo>
                <a:lnTo>
                  <a:pt x="68168" y="92156"/>
                </a:lnTo>
                <a:lnTo>
                  <a:pt x="64328" y="93116"/>
                </a:lnTo>
                <a:lnTo>
                  <a:pt x="48966" y="93116"/>
                </a:lnTo>
                <a:lnTo>
                  <a:pt x="43205" y="92156"/>
                </a:lnTo>
                <a:lnTo>
                  <a:pt x="38404" y="90236"/>
                </a:lnTo>
                <a:lnTo>
                  <a:pt x="34564" y="88315"/>
                </a:lnTo>
                <a:lnTo>
                  <a:pt x="30723" y="86395"/>
                </a:lnTo>
                <a:lnTo>
                  <a:pt x="27843" y="82555"/>
                </a:lnTo>
                <a:lnTo>
                  <a:pt x="24963" y="79674"/>
                </a:lnTo>
                <a:lnTo>
                  <a:pt x="23042" y="75834"/>
                </a:lnTo>
                <a:lnTo>
                  <a:pt x="22082" y="71033"/>
                </a:lnTo>
                <a:lnTo>
                  <a:pt x="21122" y="66233"/>
                </a:lnTo>
                <a:lnTo>
                  <a:pt x="20162" y="60472"/>
                </a:lnTo>
                <a:lnTo>
                  <a:pt x="20162" y="40309"/>
                </a:lnTo>
                <a:lnTo>
                  <a:pt x="21122" y="36469"/>
                </a:lnTo>
                <a:lnTo>
                  <a:pt x="21122" y="32628"/>
                </a:lnTo>
                <a:lnTo>
                  <a:pt x="23042" y="0"/>
                </a:lnTo>
                <a:lnTo>
                  <a:pt x="18242" y="3840"/>
                </a:lnTo>
                <a:lnTo>
                  <a:pt x="13441" y="8641"/>
                </a:lnTo>
                <a:lnTo>
                  <a:pt x="9601" y="13441"/>
                </a:lnTo>
                <a:lnTo>
                  <a:pt x="5760" y="20162"/>
                </a:lnTo>
                <a:lnTo>
                  <a:pt x="3840" y="26868"/>
                </a:lnTo>
                <a:lnTo>
                  <a:pt x="960" y="34564"/>
                </a:lnTo>
                <a:lnTo>
                  <a:pt x="0" y="42230"/>
                </a:lnTo>
                <a:lnTo>
                  <a:pt x="0" y="61432"/>
                </a:lnTo>
                <a:lnTo>
                  <a:pt x="960" y="69113"/>
                </a:lnTo>
                <a:lnTo>
                  <a:pt x="3840" y="76794"/>
                </a:lnTo>
                <a:lnTo>
                  <a:pt x="5760" y="83515"/>
                </a:lnTo>
                <a:lnTo>
                  <a:pt x="8641" y="90236"/>
                </a:lnTo>
                <a:lnTo>
                  <a:pt x="13441" y="94076"/>
                </a:lnTo>
                <a:lnTo>
                  <a:pt x="18242" y="98877"/>
                </a:lnTo>
                <a:lnTo>
                  <a:pt x="24002" y="102717"/>
                </a:lnTo>
                <a:lnTo>
                  <a:pt x="29763" y="105582"/>
                </a:lnTo>
                <a:lnTo>
                  <a:pt x="36484" y="107518"/>
                </a:lnTo>
                <a:lnTo>
                  <a:pt x="44165" y="109423"/>
                </a:lnTo>
                <a:lnTo>
                  <a:pt x="57607" y="109423"/>
                </a:lnTo>
                <a:lnTo>
                  <a:pt x="62407" y="108478"/>
                </a:lnTo>
                <a:lnTo>
                  <a:pt x="67208" y="107518"/>
                </a:lnTo>
                <a:lnTo>
                  <a:pt x="71048" y="107518"/>
                </a:lnTo>
                <a:lnTo>
                  <a:pt x="75849" y="106558"/>
                </a:lnTo>
                <a:lnTo>
                  <a:pt x="78729" y="105582"/>
                </a:lnTo>
                <a:lnTo>
                  <a:pt x="82570" y="104637"/>
                </a:lnTo>
                <a:lnTo>
                  <a:pt x="84475" y="103677"/>
                </a:lnTo>
                <a:lnTo>
                  <a:pt x="87355" y="102717"/>
                </a:lnTo>
                <a:lnTo>
                  <a:pt x="89275" y="101757"/>
                </a:lnTo>
                <a:lnTo>
                  <a:pt x="90251" y="100797"/>
                </a:lnTo>
                <a:lnTo>
                  <a:pt x="91196" y="100797"/>
                </a:lnTo>
                <a:lnTo>
                  <a:pt x="91196" y="99837"/>
                </a:lnTo>
                <a:lnTo>
                  <a:pt x="92156" y="98877"/>
                </a:lnTo>
                <a:lnTo>
                  <a:pt x="92156" y="96956"/>
                </a:lnTo>
                <a:lnTo>
                  <a:pt x="93116" y="95996"/>
                </a:lnTo>
                <a:lnTo>
                  <a:pt x="93116" y="9023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0" name="object 540"/>
          <p:cNvSpPr/>
          <p:nvPr/>
        </p:nvSpPr>
        <p:spPr>
          <a:xfrm>
            <a:off x="5926134" y="7174870"/>
            <a:ext cx="19202" cy="164165"/>
          </a:xfrm>
          <a:custGeom>
            <a:avLst/>
            <a:gdLst/>
            <a:ahLst/>
            <a:cxnLst/>
            <a:rect l="l" t="t" r="r" b="b"/>
            <a:pathLst>
              <a:path w="19202" h="164165">
                <a:moveTo>
                  <a:pt x="960" y="162229"/>
                </a:moveTo>
                <a:lnTo>
                  <a:pt x="960" y="163205"/>
                </a:lnTo>
                <a:lnTo>
                  <a:pt x="2880" y="163205"/>
                </a:lnTo>
                <a:lnTo>
                  <a:pt x="3840" y="164165"/>
                </a:lnTo>
                <a:lnTo>
                  <a:pt x="14401" y="164165"/>
                </a:lnTo>
                <a:lnTo>
                  <a:pt x="16322" y="163205"/>
                </a:lnTo>
                <a:lnTo>
                  <a:pt x="18242" y="163205"/>
                </a:lnTo>
                <a:lnTo>
                  <a:pt x="19202" y="162229"/>
                </a:lnTo>
                <a:lnTo>
                  <a:pt x="19202" y="1920"/>
                </a:lnTo>
                <a:lnTo>
                  <a:pt x="18242" y="1920"/>
                </a:lnTo>
                <a:lnTo>
                  <a:pt x="18242" y="960"/>
                </a:lnTo>
                <a:lnTo>
                  <a:pt x="16322" y="960"/>
                </a:lnTo>
                <a:lnTo>
                  <a:pt x="15361" y="0"/>
                </a:lnTo>
                <a:lnTo>
                  <a:pt x="4800" y="0"/>
                </a:lnTo>
                <a:lnTo>
                  <a:pt x="384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62229"/>
                </a:lnTo>
                <a:lnTo>
                  <a:pt x="960" y="16222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1" name="object 541"/>
          <p:cNvSpPr/>
          <p:nvPr/>
        </p:nvSpPr>
        <p:spPr>
          <a:xfrm>
            <a:off x="5967420" y="7173909"/>
            <a:ext cx="71993" cy="165125"/>
          </a:xfrm>
          <a:custGeom>
            <a:avLst/>
            <a:gdLst/>
            <a:ahLst/>
            <a:cxnLst/>
            <a:rect l="l" t="t" r="r" b="b"/>
            <a:pathLst>
              <a:path w="71993" h="165125">
                <a:moveTo>
                  <a:pt x="19187" y="34564"/>
                </a:moveTo>
                <a:lnTo>
                  <a:pt x="19187" y="52806"/>
                </a:lnTo>
                <a:lnTo>
                  <a:pt x="2880" y="52806"/>
                </a:lnTo>
                <a:lnTo>
                  <a:pt x="1920" y="53766"/>
                </a:lnTo>
                <a:lnTo>
                  <a:pt x="960" y="53766"/>
                </a:lnTo>
                <a:lnTo>
                  <a:pt x="960" y="56647"/>
                </a:lnTo>
                <a:lnTo>
                  <a:pt x="0" y="57607"/>
                </a:lnTo>
                <a:lnTo>
                  <a:pt x="0" y="63367"/>
                </a:lnTo>
                <a:lnTo>
                  <a:pt x="960" y="66248"/>
                </a:lnTo>
                <a:lnTo>
                  <a:pt x="960" y="67208"/>
                </a:lnTo>
                <a:lnTo>
                  <a:pt x="1920" y="68168"/>
                </a:lnTo>
                <a:lnTo>
                  <a:pt x="2880" y="69113"/>
                </a:lnTo>
                <a:lnTo>
                  <a:pt x="19187" y="69113"/>
                </a:lnTo>
                <a:lnTo>
                  <a:pt x="19187" y="163189"/>
                </a:lnTo>
                <a:lnTo>
                  <a:pt x="20162" y="163189"/>
                </a:lnTo>
                <a:lnTo>
                  <a:pt x="20162" y="164165"/>
                </a:lnTo>
                <a:lnTo>
                  <a:pt x="22067" y="164165"/>
                </a:lnTo>
                <a:lnTo>
                  <a:pt x="23027" y="165125"/>
                </a:lnTo>
                <a:lnTo>
                  <a:pt x="33588" y="165125"/>
                </a:lnTo>
                <a:lnTo>
                  <a:pt x="34549" y="164165"/>
                </a:lnTo>
                <a:lnTo>
                  <a:pt x="37429" y="164165"/>
                </a:lnTo>
                <a:lnTo>
                  <a:pt x="37429" y="163189"/>
                </a:lnTo>
                <a:lnTo>
                  <a:pt x="38389" y="163189"/>
                </a:lnTo>
                <a:lnTo>
                  <a:pt x="38389" y="69113"/>
                </a:lnTo>
                <a:lnTo>
                  <a:pt x="63352" y="69113"/>
                </a:lnTo>
                <a:lnTo>
                  <a:pt x="64312" y="68168"/>
                </a:lnTo>
                <a:lnTo>
                  <a:pt x="65272" y="67208"/>
                </a:lnTo>
                <a:lnTo>
                  <a:pt x="65272" y="65272"/>
                </a:lnTo>
                <a:lnTo>
                  <a:pt x="66233" y="63367"/>
                </a:lnTo>
                <a:lnTo>
                  <a:pt x="66233" y="58567"/>
                </a:lnTo>
                <a:lnTo>
                  <a:pt x="65272" y="57607"/>
                </a:lnTo>
                <a:lnTo>
                  <a:pt x="65272" y="55686"/>
                </a:lnTo>
                <a:lnTo>
                  <a:pt x="64312" y="54726"/>
                </a:lnTo>
                <a:lnTo>
                  <a:pt x="64312" y="53766"/>
                </a:lnTo>
                <a:lnTo>
                  <a:pt x="63352" y="53766"/>
                </a:lnTo>
                <a:lnTo>
                  <a:pt x="63352" y="52806"/>
                </a:lnTo>
                <a:lnTo>
                  <a:pt x="38389" y="52806"/>
                </a:lnTo>
                <a:lnTo>
                  <a:pt x="38389" y="32644"/>
                </a:lnTo>
                <a:lnTo>
                  <a:pt x="39349" y="29763"/>
                </a:lnTo>
                <a:lnTo>
                  <a:pt x="39349" y="26883"/>
                </a:lnTo>
                <a:lnTo>
                  <a:pt x="40309" y="24002"/>
                </a:lnTo>
                <a:lnTo>
                  <a:pt x="42230" y="22082"/>
                </a:lnTo>
                <a:lnTo>
                  <a:pt x="43190" y="20162"/>
                </a:lnTo>
                <a:lnTo>
                  <a:pt x="45110" y="18242"/>
                </a:lnTo>
                <a:lnTo>
                  <a:pt x="47030" y="17282"/>
                </a:lnTo>
                <a:lnTo>
                  <a:pt x="48950" y="16322"/>
                </a:lnTo>
                <a:lnTo>
                  <a:pt x="58552" y="16322"/>
                </a:lnTo>
                <a:lnTo>
                  <a:pt x="59512" y="17282"/>
                </a:lnTo>
                <a:lnTo>
                  <a:pt x="62392" y="17282"/>
                </a:lnTo>
                <a:lnTo>
                  <a:pt x="64312" y="18242"/>
                </a:lnTo>
                <a:lnTo>
                  <a:pt x="65272" y="18242"/>
                </a:lnTo>
                <a:lnTo>
                  <a:pt x="66233" y="19202"/>
                </a:lnTo>
                <a:lnTo>
                  <a:pt x="71033" y="19202"/>
                </a:lnTo>
                <a:lnTo>
                  <a:pt x="71033" y="17282"/>
                </a:lnTo>
                <a:lnTo>
                  <a:pt x="71993" y="16322"/>
                </a:lnTo>
                <a:lnTo>
                  <a:pt x="71993" y="8641"/>
                </a:lnTo>
                <a:lnTo>
                  <a:pt x="71033" y="7680"/>
                </a:lnTo>
                <a:lnTo>
                  <a:pt x="71033" y="4800"/>
                </a:lnTo>
                <a:lnTo>
                  <a:pt x="70073" y="4800"/>
                </a:lnTo>
                <a:lnTo>
                  <a:pt x="70073" y="3840"/>
                </a:lnTo>
                <a:lnTo>
                  <a:pt x="69113" y="3840"/>
                </a:lnTo>
                <a:lnTo>
                  <a:pt x="68153" y="2880"/>
                </a:lnTo>
                <a:lnTo>
                  <a:pt x="67193" y="2880"/>
                </a:lnTo>
                <a:lnTo>
                  <a:pt x="65272" y="1920"/>
                </a:lnTo>
                <a:lnTo>
                  <a:pt x="63352" y="1920"/>
                </a:lnTo>
                <a:lnTo>
                  <a:pt x="60472" y="960"/>
                </a:lnTo>
                <a:lnTo>
                  <a:pt x="58552" y="0"/>
                </a:lnTo>
                <a:lnTo>
                  <a:pt x="47030" y="0"/>
                </a:lnTo>
                <a:lnTo>
                  <a:pt x="42230" y="960"/>
                </a:lnTo>
                <a:lnTo>
                  <a:pt x="37429" y="2880"/>
                </a:lnTo>
                <a:lnTo>
                  <a:pt x="33588" y="3840"/>
                </a:lnTo>
                <a:lnTo>
                  <a:pt x="29748" y="6720"/>
                </a:lnTo>
                <a:lnTo>
                  <a:pt x="26883" y="9601"/>
                </a:lnTo>
                <a:lnTo>
                  <a:pt x="24002" y="13441"/>
                </a:lnTo>
                <a:lnTo>
                  <a:pt x="22067" y="18242"/>
                </a:lnTo>
                <a:lnTo>
                  <a:pt x="21107" y="23042"/>
                </a:lnTo>
                <a:lnTo>
                  <a:pt x="19187" y="27843"/>
                </a:lnTo>
                <a:lnTo>
                  <a:pt x="19187" y="3456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2" name="object 542"/>
          <p:cNvSpPr/>
          <p:nvPr/>
        </p:nvSpPr>
        <p:spPr>
          <a:xfrm>
            <a:off x="6038453" y="7312152"/>
            <a:ext cx="25923" cy="26883"/>
          </a:xfrm>
          <a:custGeom>
            <a:avLst/>
            <a:gdLst/>
            <a:ahLst/>
            <a:cxnLst/>
            <a:rect l="l" t="t" r="r" b="b"/>
            <a:pathLst>
              <a:path w="25923" h="26883">
                <a:moveTo>
                  <a:pt x="25923" y="13441"/>
                </a:moveTo>
                <a:lnTo>
                  <a:pt x="25923" y="7680"/>
                </a:lnTo>
                <a:lnTo>
                  <a:pt x="24963" y="3840"/>
                </a:lnTo>
                <a:lnTo>
                  <a:pt x="23042" y="2880"/>
                </a:lnTo>
                <a:lnTo>
                  <a:pt x="21122" y="960"/>
                </a:lnTo>
                <a:lnTo>
                  <a:pt x="18242" y="0"/>
                </a:lnTo>
                <a:lnTo>
                  <a:pt x="8641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8641"/>
                </a:lnTo>
                <a:lnTo>
                  <a:pt x="0" y="19202"/>
                </a:lnTo>
                <a:lnTo>
                  <a:pt x="960" y="23042"/>
                </a:lnTo>
                <a:lnTo>
                  <a:pt x="2880" y="24003"/>
                </a:lnTo>
                <a:lnTo>
                  <a:pt x="4800" y="25923"/>
                </a:lnTo>
                <a:lnTo>
                  <a:pt x="7680" y="26883"/>
                </a:lnTo>
                <a:lnTo>
                  <a:pt x="17282" y="26883"/>
                </a:lnTo>
                <a:lnTo>
                  <a:pt x="21122" y="25923"/>
                </a:lnTo>
                <a:lnTo>
                  <a:pt x="23042" y="24003"/>
                </a:lnTo>
                <a:lnTo>
                  <a:pt x="24963" y="23042"/>
                </a:lnTo>
                <a:lnTo>
                  <a:pt x="25923" y="19202"/>
                </a:lnTo>
                <a:lnTo>
                  <a:pt x="25923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3" name="object 543"/>
          <p:cNvSpPr/>
          <p:nvPr/>
        </p:nvSpPr>
        <p:spPr>
          <a:xfrm>
            <a:off x="1773311" y="7594383"/>
            <a:ext cx="117115" cy="0"/>
          </a:xfrm>
          <a:custGeom>
            <a:avLst/>
            <a:gdLst/>
            <a:ahLst/>
            <a:cxnLst/>
            <a:rect l="l" t="t" r="r" b="b"/>
            <a:pathLst>
              <a:path w="117115" h="0">
                <a:moveTo>
                  <a:pt x="0" y="0"/>
                </a:moveTo>
                <a:lnTo>
                  <a:pt x="117115" y="0"/>
                </a:lnTo>
              </a:path>
            </a:pathLst>
          </a:custGeom>
          <a:ln w="16629">
            <a:solidFill>
              <a:srgbClr val="58585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4" name="object 544"/>
          <p:cNvSpPr/>
          <p:nvPr/>
        </p:nvSpPr>
        <p:spPr>
          <a:xfrm>
            <a:off x="1949942" y="7514706"/>
            <a:ext cx="81594" cy="136321"/>
          </a:xfrm>
          <a:custGeom>
            <a:avLst/>
            <a:gdLst/>
            <a:ahLst/>
            <a:cxnLst/>
            <a:rect l="l" t="t" r="r" b="b"/>
            <a:pathLst>
              <a:path w="81594" h="136321">
                <a:moveTo>
                  <a:pt x="20147" y="118079"/>
                </a:moveTo>
                <a:lnTo>
                  <a:pt x="16322" y="117119"/>
                </a:lnTo>
                <a:lnTo>
                  <a:pt x="14401" y="115199"/>
                </a:lnTo>
                <a:lnTo>
                  <a:pt x="11521" y="114239"/>
                </a:lnTo>
                <a:lnTo>
                  <a:pt x="8641" y="113278"/>
                </a:lnTo>
                <a:lnTo>
                  <a:pt x="7680" y="111358"/>
                </a:lnTo>
                <a:lnTo>
                  <a:pt x="5760" y="110398"/>
                </a:lnTo>
                <a:lnTo>
                  <a:pt x="1920" y="110398"/>
                </a:lnTo>
                <a:lnTo>
                  <a:pt x="960" y="111358"/>
                </a:lnTo>
                <a:lnTo>
                  <a:pt x="960" y="112318"/>
                </a:lnTo>
                <a:lnTo>
                  <a:pt x="0" y="113278"/>
                </a:lnTo>
                <a:lnTo>
                  <a:pt x="0" y="121919"/>
                </a:lnTo>
                <a:lnTo>
                  <a:pt x="960" y="122880"/>
                </a:lnTo>
                <a:lnTo>
                  <a:pt x="960" y="123825"/>
                </a:lnTo>
                <a:lnTo>
                  <a:pt x="1920" y="125760"/>
                </a:lnTo>
                <a:lnTo>
                  <a:pt x="2880" y="126705"/>
                </a:lnTo>
                <a:lnTo>
                  <a:pt x="4800" y="127665"/>
                </a:lnTo>
                <a:lnTo>
                  <a:pt x="6720" y="128640"/>
                </a:lnTo>
                <a:lnTo>
                  <a:pt x="8641" y="130545"/>
                </a:lnTo>
                <a:lnTo>
                  <a:pt x="11521" y="131505"/>
                </a:lnTo>
                <a:lnTo>
                  <a:pt x="14401" y="132481"/>
                </a:lnTo>
                <a:lnTo>
                  <a:pt x="17266" y="133426"/>
                </a:lnTo>
                <a:lnTo>
                  <a:pt x="20147" y="134386"/>
                </a:lnTo>
                <a:lnTo>
                  <a:pt x="23987" y="135346"/>
                </a:lnTo>
                <a:lnTo>
                  <a:pt x="27828" y="136321"/>
                </a:lnTo>
                <a:lnTo>
                  <a:pt x="43190" y="136321"/>
                </a:lnTo>
                <a:lnTo>
                  <a:pt x="48950" y="135346"/>
                </a:lnTo>
                <a:lnTo>
                  <a:pt x="54711" y="133426"/>
                </a:lnTo>
                <a:lnTo>
                  <a:pt x="60472" y="132481"/>
                </a:lnTo>
                <a:lnTo>
                  <a:pt x="65272" y="129600"/>
                </a:lnTo>
                <a:lnTo>
                  <a:pt x="69113" y="125760"/>
                </a:lnTo>
                <a:lnTo>
                  <a:pt x="72953" y="122880"/>
                </a:lnTo>
                <a:lnTo>
                  <a:pt x="75834" y="119039"/>
                </a:lnTo>
                <a:lnTo>
                  <a:pt x="78714" y="114239"/>
                </a:lnTo>
                <a:lnTo>
                  <a:pt x="80634" y="108478"/>
                </a:lnTo>
                <a:lnTo>
                  <a:pt x="81594" y="103677"/>
                </a:lnTo>
                <a:lnTo>
                  <a:pt x="81594" y="92156"/>
                </a:lnTo>
                <a:lnTo>
                  <a:pt x="80634" y="87355"/>
                </a:lnTo>
                <a:lnTo>
                  <a:pt x="79674" y="83515"/>
                </a:lnTo>
                <a:lnTo>
                  <a:pt x="77754" y="79674"/>
                </a:lnTo>
                <a:lnTo>
                  <a:pt x="74874" y="75834"/>
                </a:lnTo>
                <a:lnTo>
                  <a:pt x="71993" y="72953"/>
                </a:lnTo>
                <a:lnTo>
                  <a:pt x="69113" y="70073"/>
                </a:lnTo>
                <a:lnTo>
                  <a:pt x="66233" y="68153"/>
                </a:lnTo>
                <a:lnTo>
                  <a:pt x="62392" y="66233"/>
                </a:lnTo>
                <a:lnTo>
                  <a:pt x="58552" y="64312"/>
                </a:lnTo>
                <a:lnTo>
                  <a:pt x="55671" y="61432"/>
                </a:lnTo>
                <a:lnTo>
                  <a:pt x="51831" y="60472"/>
                </a:lnTo>
                <a:lnTo>
                  <a:pt x="47990" y="58552"/>
                </a:lnTo>
                <a:lnTo>
                  <a:pt x="44150" y="56631"/>
                </a:lnTo>
                <a:lnTo>
                  <a:pt x="40325" y="54711"/>
                </a:lnTo>
                <a:lnTo>
                  <a:pt x="36484" y="52791"/>
                </a:lnTo>
                <a:lnTo>
                  <a:pt x="33604" y="51831"/>
                </a:lnTo>
                <a:lnTo>
                  <a:pt x="30708" y="48966"/>
                </a:lnTo>
                <a:lnTo>
                  <a:pt x="27828" y="47030"/>
                </a:lnTo>
                <a:lnTo>
                  <a:pt x="25923" y="45125"/>
                </a:lnTo>
                <a:lnTo>
                  <a:pt x="23987" y="42230"/>
                </a:lnTo>
                <a:lnTo>
                  <a:pt x="22082" y="39349"/>
                </a:lnTo>
                <a:lnTo>
                  <a:pt x="21107" y="36469"/>
                </a:lnTo>
                <a:lnTo>
                  <a:pt x="21107" y="29748"/>
                </a:lnTo>
                <a:lnTo>
                  <a:pt x="22082" y="27843"/>
                </a:lnTo>
                <a:lnTo>
                  <a:pt x="23042" y="25908"/>
                </a:lnTo>
                <a:lnTo>
                  <a:pt x="23987" y="23042"/>
                </a:lnTo>
                <a:lnTo>
                  <a:pt x="24947" y="21122"/>
                </a:lnTo>
                <a:lnTo>
                  <a:pt x="26883" y="19202"/>
                </a:lnTo>
                <a:lnTo>
                  <a:pt x="28788" y="18227"/>
                </a:lnTo>
                <a:lnTo>
                  <a:pt x="30708" y="16322"/>
                </a:lnTo>
                <a:lnTo>
                  <a:pt x="33604" y="15361"/>
                </a:lnTo>
                <a:lnTo>
                  <a:pt x="36484" y="14401"/>
                </a:lnTo>
                <a:lnTo>
                  <a:pt x="50871" y="14401"/>
                </a:lnTo>
                <a:lnTo>
                  <a:pt x="53751" y="15361"/>
                </a:lnTo>
                <a:lnTo>
                  <a:pt x="57591" y="16322"/>
                </a:lnTo>
                <a:lnTo>
                  <a:pt x="59512" y="18227"/>
                </a:lnTo>
                <a:lnTo>
                  <a:pt x="62392" y="19202"/>
                </a:lnTo>
                <a:lnTo>
                  <a:pt x="64312" y="20162"/>
                </a:lnTo>
                <a:lnTo>
                  <a:pt x="66233" y="21122"/>
                </a:lnTo>
                <a:lnTo>
                  <a:pt x="68153" y="22067"/>
                </a:lnTo>
                <a:lnTo>
                  <a:pt x="70073" y="23042"/>
                </a:lnTo>
                <a:lnTo>
                  <a:pt x="71033" y="24003"/>
                </a:lnTo>
                <a:lnTo>
                  <a:pt x="71993" y="24003"/>
                </a:lnTo>
                <a:lnTo>
                  <a:pt x="72953" y="23042"/>
                </a:lnTo>
                <a:lnTo>
                  <a:pt x="73913" y="22067"/>
                </a:lnTo>
                <a:lnTo>
                  <a:pt x="73913" y="19202"/>
                </a:lnTo>
                <a:lnTo>
                  <a:pt x="74874" y="18227"/>
                </a:lnTo>
                <a:lnTo>
                  <a:pt x="74874" y="14401"/>
                </a:lnTo>
                <a:lnTo>
                  <a:pt x="73913" y="13441"/>
                </a:lnTo>
                <a:lnTo>
                  <a:pt x="73913" y="9601"/>
                </a:lnTo>
                <a:lnTo>
                  <a:pt x="72953" y="8641"/>
                </a:lnTo>
                <a:lnTo>
                  <a:pt x="71993" y="7680"/>
                </a:lnTo>
                <a:lnTo>
                  <a:pt x="71993" y="6720"/>
                </a:lnTo>
                <a:lnTo>
                  <a:pt x="70073" y="6720"/>
                </a:lnTo>
                <a:lnTo>
                  <a:pt x="68153" y="5760"/>
                </a:lnTo>
                <a:lnTo>
                  <a:pt x="66233" y="3840"/>
                </a:lnTo>
                <a:lnTo>
                  <a:pt x="63352" y="2880"/>
                </a:lnTo>
                <a:lnTo>
                  <a:pt x="61432" y="2880"/>
                </a:lnTo>
                <a:lnTo>
                  <a:pt x="58552" y="1920"/>
                </a:lnTo>
                <a:lnTo>
                  <a:pt x="55671" y="960"/>
                </a:lnTo>
                <a:lnTo>
                  <a:pt x="52791" y="0"/>
                </a:lnTo>
                <a:lnTo>
                  <a:pt x="32644" y="0"/>
                </a:lnTo>
                <a:lnTo>
                  <a:pt x="27828" y="1920"/>
                </a:lnTo>
                <a:lnTo>
                  <a:pt x="23042" y="3840"/>
                </a:lnTo>
                <a:lnTo>
                  <a:pt x="18242" y="5760"/>
                </a:lnTo>
                <a:lnTo>
                  <a:pt x="14401" y="8641"/>
                </a:lnTo>
                <a:lnTo>
                  <a:pt x="11521" y="11521"/>
                </a:lnTo>
                <a:lnTo>
                  <a:pt x="8641" y="15361"/>
                </a:lnTo>
                <a:lnTo>
                  <a:pt x="6720" y="19202"/>
                </a:lnTo>
                <a:lnTo>
                  <a:pt x="3840" y="24003"/>
                </a:lnTo>
                <a:lnTo>
                  <a:pt x="2880" y="28788"/>
                </a:lnTo>
                <a:lnTo>
                  <a:pt x="2880" y="39349"/>
                </a:lnTo>
                <a:lnTo>
                  <a:pt x="3840" y="44150"/>
                </a:lnTo>
                <a:lnTo>
                  <a:pt x="5760" y="47990"/>
                </a:lnTo>
                <a:lnTo>
                  <a:pt x="7680" y="51831"/>
                </a:lnTo>
                <a:lnTo>
                  <a:pt x="9601" y="55671"/>
                </a:lnTo>
                <a:lnTo>
                  <a:pt x="12481" y="58552"/>
                </a:lnTo>
                <a:lnTo>
                  <a:pt x="15361" y="61432"/>
                </a:lnTo>
                <a:lnTo>
                  <a:pt x="19202" y="64312"/>
                </a:lnTo>
                <a:lnTo>
                  <a:pt x="22082" y="66233"/>
                </a:lnTo>
                <a:lnTo>
                  <a:pt x="25923" y="68153"/>
                </a:lnTo>
                <a:lnTo>
                  <a:pt x="29763" y="70073"/>
                </a:lnTo>
                <a:lnTo>
                  <a:pt x="33604" y="71993"/>
                </a:lnTo>
                <a:lnTo>
                  <a:pt x="37429" y="73913"/>
                </a:lnTo>
                <a:lnTo>
                  <a:pt x="41269" y="74874"/>
                </a:lnTo>
                <a:lnTo>
                  <a:pt x="44150" y="76794"/>
                </a:lnTo>
                <a:lnTo>
                  <a:pt x="47990" y="78714"/>
                </a:lnTo>
                <a:lnTo>
                  <a:pt x="50871" y="80634"/>
                </a:lnTo>
                <a:lnTo>
                  <a:pt x="53751" y="82555"/>
                </a:lnTo>
                <a:lnTo>
                  <a:pt x="56631" y="84475"/>
                </a:lnTo>
                <a:lnTo>
                  <a:pt x="59512" y="86395"/>
                </a:lnTo>
                <a:lnTo>
                  <a:pt x="60472" y="89275"/>
                </a:lnTo>
                <a:lnTo>
                  <a:pt x="62392" y="92156"/>
                </a:lnTo>
                <a:lnTo>
                  <a:pt x="63352" y="95036"/>
                </a:lnTo>
                <a:lnTo>
                  <a:pt x="63352" y="102717"/>
                </a:lnTo>
                <a:lnTo>
                  <a:pt x="62392" y="105597"/>
                </a:lnTo>
                <a:lnTo>
                  <a:pt x="61432" y="108478"/>
                </a:lnTo>
                <a:lnTo>
                  <a:pt x="60472" y="111358"/>
                </a:lnTo>
                <a:lnTo>
                  <a:pt x="58552" y="113278"/>
                </a:lnTo>
                <a:lnTo>
                  <a:pt x="56631" y="115199"/>
                </a:lnTo>
                <a:lnTo>
                  <a:pt x="53751" y="117119"/>
                </a:lnTo>
                <a:lnTo>
                  <a:pt x="50871" y="119039"/>
                </a:lnTo>
                <a:lnTo>
                  <a:pt x="47990" y="119984"/>
                </a:lnTo>
                <a:lnTo>
                  <a:pt x="45110" y="120959"/>
                </a:lnTo>
                <a:lnTo>
                  <a:pt x="27828" y="120959"/>
                </a:lnTo>
                <a:lnTo>
                  <a:pt x="23987" y="119984"/>
                </a:lnTo>
                <a:lnTo>
                  <a:pt x="20147" y="11807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5" name="object 545"/>
          <p:cNvSpPr/>
          <p:nvPr/>
        </p:nvSpPr>
        <p:spPr>
          <a:xfrm>
            <a:off x="2070902" y="7549271"/>
            <a:ext cx="69113" cy="136306"/>
          </a:xfrm>
          <a:custGeom>
            <a:avLst/>
            <a:gdLst/>
            <a:ahLst/>
            <a:cxnLst/>
            <a:rect l="l" t="t" r="r" b="b"/>
            <a:pathLst>
              <a:path w="69113" h="136306">
                <a:moveTo>
                  <a:pt x="12466" y="96941"/>
                </a:moveTo>
                <a:lnTo>
                  <a:pt x="14386" y="98861"/>
                </a:lnTo>
                <a:lnTo>
                  <a:pt x="17282" y="99822"/>
                </a:lnTo>
                <a:lnTo>
                  <a:pt x="19187" y="100782"/>
                </a:lnTo>
                <a:lnTo>
                  <a:pt x="22067" y="100782"/>
                </a:lnTo>
                <a:lnTo>
                  <a:pt x="23987" y="101757"/>
                </a:lnTo>
                <a:lnTo>
                  <a:pt x="35509" y="101757"/>
                </a:lnTo>
                <a:lnTo>
                  <a:pt x="41269" y="100782"/>
                </a:lnTo>
                <a:lnTo>
                  <a:pt x="46070" y="97917"/>
                </a:lnTo>
                <a:lnTo>
                  <a:pt x="51831" y="95981"/>
                </a:lnTo>
                <a:lnTo>
                  <a:pt x="55671" y="92141"/>
                </a:lnTo>
                <a:lnTo>
                  <a:pt x="59512" y="88315"/>
                </a:lnTo>
                <a:lnTo>
                  <a:pt x="62392" y="83515"/>
                </a:lnTo>
                <a:lnTo>
                  <a:pt x="65272" y="77754"/>
                </a:lnTo>
                <a:lnTo>
                  <a:pt x="67193" y="71033"/>
                </a:lnTo>
                <a:lnTo>
                  <a:pt x="69113" y="65272"/>
                </a:lnTo>
                <a:lnTo>
                  <a:pt x="69113" y="36469"/>
                </a:lnTo>
                <a:lnTo>
                  <a:pt x="67193" y="30708"/>
                </a:lnTo>
                <a:lnTo>
                  <a:pt x="66233" y="24947"/>
                </a:lnTo>
                <a:lnTo>
                  <a:pt x="63352" y="19187"/>
                </a:lnTo>
                <a:lnTo>
                  <a:pt x="60472" y="14401"/>
                </a:lnTo>
                <a:lnTo>
                  <a:pt x="57591" y="10561"/>
                </a:lnTo>
                <a:lnTo>
                  <a:pt x="53751" y="6705"/>
                </a:lnTo>
                <a:lnTo>
                  <a:pt x="48950" y="3840"/>
                </a:lnTo>
                <a:lnTo>
                  <a:pt x="44150" y="1905"/>
                </a:lnTo>
                <a:lnTo>
                  <a:pt x="38389" y="0"/>
                </a:lnTo>
                <a:lnTo>
                  <a:pt x="28788" y="0"/>
                </a:lnTo>
                <a:lnTo>
                  <a:pt x="25907" y="944"/>
                </a:lnTo>
                <a:lnTo>
                  <a:pt x="23027" y="944"/>
                </a:lnTo>
                <a:lnTo>
                  <a:pt x="20147" y="1905"/>
                </a:lnTo>
                <a:lnTo>
                  <a:pt x="18227" y="2865"/>
                </a:lnTo>
                <a:lnTo>
                  <a:pt x="15346" y="4785"/>
                </a:lnTo>
                <a:lnTo>
                  <a:pt x="13441" y="20147"/>
                </a:lnTo>
                <a:lnTo>
                  <a:pt x="15346" y="19187"/>
                </a:lnTo>
                <a:lnTo>
                  <a:pt x="18227" y="17266"/>
                </a:lnTo>
                <a:lnTo>
                  <a:pt x="20147" y="16306"/>
                </a:lnTo>
                <a:lnTo>
                  <a:pt x="22067" y="15346"/>
                </a:lnTo>
                <a:lnTo>
                  <a:pt x="23987" y="15346"/>
                </a:lnTo>
                <a:lnTo>
                  <a:pt x="26868" y="14401"/>
                </a:lnTo>
                <a:lnTo>
                  <a:pt x="33588" y="14401"/>
                </a:lnTo>
                <a:lnTo>
                  <a:pt x="36469" y="15346"/>
                </a:lnTo>
                <a:lnTo>
                  <a:pt x="39349" y="18227"/>
                </a:lnTo>
                <a:lnTo>
                  <a:pt x="42230" y="20147"/>
                </a:lnTo>
                <a:lnTo>
                  <a:pt x="45110" y="23027"/>
                </a:lnTo>
                <a:lnTo>
                  <a:pt x="47030" y="25908"/>
                </a:lnTo>
                <a:lnTo>
                  <a:pt x="48950" y="29748"/>
                </a:lnTo>
                <a:lnTo>
                  <a:pt x="49910" y="33588"/>
                </a:lnTo>
                <a:lnTo>
                  <a:pt x="50871" y="37429"/>
                </a:lnTo>
                <a:lnTo>
                  <a:pt x="50871" y="42230"/>
                </a:lnTo>
                <a:lnTo>
                  <a:pt x="51831" y="47030"/>
                </a:lnTo>
                <a:lnTo>
                  <a:pt x="51831" y="55671"/>
                </a:lnTo>
                <a:lnTo>
                  <a:pt x="50871" y="60472"/>
                </a:lnTo>
                <a:lnTo>
                  <a:pt x="49910" y="64312"/>
                </a:lnTo>
                <a:lnTo>
                  <a:pt x="48950" y="69113"/>
                </a:lnTo>
                <a:lnTo>
                  <a:pt x="47990" y="72953"/>
                </a:lnTo>
                <a:lnTo>
                  <a:pt x="46070" y="75834"/>
                </a:lnTo>
                <a:lnTo>
                  <a:pt x="44150" y="79674"/>
                </a:lnTo>
                <a:lnTo>
                  <a:pt x="41269" y="82555"/>
                </a:lnTo>
                <a:lnTo>
                  <a:pt x="38389" y="84475"/>
                </a:lnTo>
                <a:lnTo>
                  <a:pt x="35509" y="86395"/>
                </a:lnTo>
                <a:lnTo>
                  <a:pt x="31668" y="87355"/>
                </a:lnTo>
                <a:lnTo>
                  <a:pt x="23027" y="87355"/>
                </a:lnTo>
                <a:lnTo>
                  <a:pt x="18227" y="85420"/>
                </a:lnTo>
                <a:lnTo>
                  <a:pt x="14386" y="82555"/>
                </a:lnTo>
                <a:lnTo>
                  <a:pt x="10561" y="79674"/>
                </a:lnTo>
                <a:lnTo>
                  <a:pt x="5745" y="74874"/>
                </a:lnTo>
                <a:lnTo>
                  <a:pt x="944" y="70073"/>
                </a:lnTo>
                <a:lnTo>
                  <a:pt x="944" y="32628"/>
                </a:lnTo>
                <a:lnTo>
                  <a:pt x="0" y="136306"/>
                </a:lnTo>
                <a:lnTo>
                  <a:pt x="944" y="135346"/>
                </a:lnTo>
                <a:lnTo>
                  <a:pt x="944" y="87355"/>
                </a:lnTo>
                <a:lnTo>
                  <a:pt x="3840" y="90236"/>
                </a:lnTo>
                <a:lnTo>
                  <a:pt x="5745" y="92141"/>
                </a:lnTo>
                <a:lnTo>
                  <a:pt x="8625" y="94076"/>
                </a:lnTo>
                <a:lnTo>
                  <a:pt x="10561" y="95981"/>
                </a:lnTo>
                <a:lnTo>
                  <a:pt x="12466" y="969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6" name="object 546"/>
          <p:cNvSpPr/>
          <p:nvPr/>
        </p:nvSpPr>
        <p:spPr>
          <a:xfrm>
            <a:off x="2055540" y="7551176"/>
            <a:ext cx="30708" cy="135361"/>
          </a:xfrm>
          <a:custGeom>
            <a:avLst/>
            <a:gdLst/>
            <a:ahLst/>
            <a:cxnLst/>
            <a:rect l="l" t="t" r="r" b="b"/>
            <a:pathLst>
              <a:path w="30708" h="135361">
                <a:moveTo>
                  <a:pt x="960" y="134401"/>
                </a:moveTo>
                <a:lnTo>
                  <a:pt x="1920" y="134401"/>
                </a:lnTo>
                <a:lnTo>
                  <a:pt x="2880" y="135361"/>
                </a:lnTo>
                <a:lnTo>
                  <a:pt x="13426" y="135361"/>
                </a:lnTo>
                <a:lnTo>
                  <a:pt x="14401" y="134401"/>
                </a:lnTo>
                <a:lnTo>
                  <a:pt x="15361" y="134401"/>
                </a:lnTo>
                <a:lnTo>
                  <a:pt x="16306" y="30723"/>
                </a:lnTo>
                <a:lnTo>
                  <a:pt x="19202" y="27843"/>
                </a:lnTo>
                <a:lnTo>
                  <a:pt x="22082" y="24963"/>
                </a:lnTo>
                <a:lnTo>
                  <a:pt x="23987" y="22082"/>
                </a:lnTo>
                <a:lnTo>
                  <a:pt x="26868" y="20162"/>
                </a:lnTo>
                <a:lnTo>
                  <a:pt x="28803" y="18242"/>
                </a:lnTo>
                <a:lnTo>
                  <a:pt x="30708" y="2880"/>
                </a:lnTo>
                <a:lnTo>
                  <a:pt x="27828" y="3840"/>
                </a:lnTo>
                <a:lnTo>
                  <a:pt x="24963" y="5760"/>
                </a:lnTo>
                <a:lnTo>
                  <a:pt x="23027" y="7680"/>
                </a:lnTo>
                <a:lnTo>
                  <a:pt x="20147" y="9601"/>
                </a:lnTo>
                <a:lnTo>
                  <a:pt x="17266" y="12496"/>
                </a:lnTo>
                <a:lnTo>
                  <a:pt x="14401" y="15361"/>
                </a:lnTo>
                <a:lnTo>
                  <a:pt x="14401" y="1935"/>
                </a:lnTo>
                <a:lnTo>
                  <a:pt x="13426" y="960"/>
                </a:lnTo>
                <a:lnTo>
                  <a:pt x="12466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133441"/>
                </a:lnTo>
                <a:lnTo>
                  <a:pt x="960" y="1344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7" name="object 547"/>
          <p:cNvSpPr/>
          <p:nvPr/>
        </p:nvSpPr>
        <p:spPr>
          <a:xfrm>
            <a:off x="2182261" y="7549271"/>
            <a:ext cx="22067" cy="24947"/>
          </a:xfrm>
          <a:custGeom>
            <a:avLst/>
            <a:gdLst/>
            <a:ahLst/>
            <a:cxnLst/>
            <a:rect l="l" t="t" r="r" b="b"/>
            <a:pathLst>
              <a:path w="22067" h="24947">
                <a:moveTo>
                  <a:pt x="15346" y="0"/>
                </a:moveTo>
                <a:lnTo>
                  <a:pt x="8625" y="1905"/>
                </a:lnTo>
                <a:lnTo>
                  <a:pt x="3840" y="3840"/>
                </a:lnTo>
                <a:lnTo>
                  <a:pt x="0" y="24947"/>
                </a:lnTo>
                <a:lnTo>
                  <a:pt x="1905" y="22067"/>
                </a:lnTo>
                <a:lnTo>
                  <a:pt x="4785" y="19187"/>
                </a:lnTo>
                <a:lnTo>
                  <a:pt x="6705" y="17266"/>
                </a:lnTo>
                <a:lnTo>
                  <a:pt x="10546" y="15346"/>
                </a:lnTo>
                <a:lnTo>
                  <a:pt x="13426" y="14401"/>
                </a:lnTo>
                <a:lnTo>
                  <a:pt x="17266" y="13426"/>
                </a:lnTo>
                <a:lnTo>
                  <a:pt x="22067" y="0"/>
                </a:lnTo>
                <a:lnTo>
                  <a:pt x="15346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8" name="object 548"/>
          <p:cNvSpPr/>
          <p:nvPr/>
        </p:nvSpPr>
        <p:spPr>
          <a:xfrm>
            <a:off x="2159203" y="7549271"/>
            <a:ext cx="85450" cy="101757"/>
          </a:xfrm>
          <a:custGeom>
            <a:avLst/>
            <a:gdLst/>
            <a:ahLst/>
            <a:cxnLst/>
            <a:rect l="l" t="t" r="r" b="b"/>
            <a:pathLst>
              <a:path w="85450" h="101757">
                <a:moveTo>
                  <a:pt x="79689" y="17266"/>
                </a:moveTo>
                <a:lnTo>
                  <a:pt x="75849" y="13426"/>
                </a:lnTo>
                <a:lnTo>
                  <a:pt x="72969" y="9585"/>
                </a:lnTo>
                <a:lnTo>
                  <a:pt x="68168" y="5745"/>
                </a:lnTo>
                <a:lnTo>
                  <a:pt x="63367" y="3840"/>
                </a:lnTo>
                <a:lnTo>
                  <a:pt x="58567" y="944"/>
                </a:lnTo>
                <a:lnTo>
                  <a:pt x="51846" y="0"/>
                </a:lnTo>
                <a:lnTo>
                  <a:pt x="45125" y="0"/>
                </a:lnTo>
                <a:lnTo>
                  <a:pt x="40325" y="13426"/>
                </a:lnTo>
                <a:lnTo>
                  <a:pt x="52806" y="13426"/>
                </a:lnTo>
                <a:lnTo>
                  <a:pt x="58567" y="16306"/>
                </a:lnTo>
                <a:lnTo>
                  <a:pt x="62407" y="21107"/>
                </a:lnTo>
                <a:lnTo>
                  <a:pt x="67208" y="25908"/>
                </a:lnTo>
                <a:lnTo>
                  <a:pt x="69128" y="33588"/>
                </a:lnTo>
                <a:lnTo>
                  <a:pt x="68168" y="42230"/>
                </a:lnTo>
                <a:lnTo>
                  <a:pt x="18242" y="42230"/>
                </a:lnTo>
                <a:lnTo>
                  <a:pt x="18242" y="38389"/>
                </a:lnTo>
                <a:lnTo>
                  <a:pt x="19202" y="34549"/>
                </a:lnTo>
                <a:lnTo>
                  <a:pt x="20177" y="31668"/>
                </a:lnTo>
                <a:lnTo>
                  <a:pt x="21122" y="27828"/>
                </a:lnTo>
                <a:lnTo>
                  <a:pt x="23058" y="24947"/>
                </a:lnTo>
                <a:lnTo>
                  <a:pt x="26898" y="3840"/>
                </a:lnTo>
                <a:lnTo>
                  <a:pt x="21122" y="5745"/>
                </a:lnTo>
                <a:lnTo>
                  <a:pt x="16337" y="9585"/>
                </a:lnTo>
                <a:lnTo>
                  <a:pt x="12496" y="14401"/>
                </a:lnTo>
                <a:lnTo>
                  <a:pt x="8656" y="18227"/>
                </a:lnTo>
                <a:lnTo>
                  <a:pt x="5775" y="23987"/>
                </a:lnTo>
                <a:lnTo>
                  <a:pt x="3840" y="29748"/>
                </a:lnTo>
                <a:lnTo>
                  <a:pt x="975" y="36469"/>
                </a:lnTo>
                <a:lnTo>
                  <a:pt x="0" y="43190"/>
                </a:lnTo>
                <a:lnTo>
                  <a:pt x="0" y="59512"/>
                </a:lnTo>
                <a:lnTo>
                  <a:pt x="975" y="67193"/>
                </a:lnTo>
                <a:lnTo>
                  <a:pt x="3840" y="73914"/>
                </a:lnTo>
                <a:lnTo>
                  <a:pt x="5775" y="79674"/>
                </a:lnTo>
                <a:lnTo>
                  <a:pt x="8656" y="85420"/>
                </a:lnTo>
                <a:lnTo>
                  <a:pt x="12496" y="89260"/>
                </a:lnTo>
                <a:lnTo>
                  <a:pt x="16337" y="93101"/>
                </a:lnTo>
                <a:lnTo>
                  <a:pt x="21122" y="96941"/>
                </a:lnTo>
                <a:lnTo>
                  <a:pt x="26898" y="98861"/>
                </a:lnTo>
                <a:lnTo>
                  <a:pt x="32644" y="100782"/>
                </a:lnTo>
                <a:lnTo>
                  <a:pt x="39364" y="101757"/>
                </a:lnTo>
                <a:lnTo>
                  <a:pt x="55686" y="101757"/>
                </a:lnTo>
                <a:lnTo>
                  <a:pt x="59527" y="100782"/>
                </a:lnTo>
                <a:lnTo>
                  <a:pt x="63367" y="99822"/>
                </a:lnTo>
                <a:lnTo>
                  <a:pt x="66248" y="99822"/>
                </a:lnTo>
                <a:lnTo>
                  <a:pt x="69128" y="98861"/>
                </a:lnTo>
                <a:lnTo>
                  <a:pt x="72008" y="97917"/>
                </a:lnTo>
                <a:lnTo>
                  <a:pt x="74889" y="96941"/>
                </a:lnTo>
                <a:lnTo>
                  <a:pt x="76809" y="95981"/>
                </a:lnTo>
                <a:lnTo>
                  <a:pt x="78729" y="95036"/>
                </a:lnTo>
                <a:lnTo>
                  <a:pt x="79689" y="95036"/>
                </a:lnTo>
                <a:lnTo>
                  <a:pt x="79689" y="94076"/>
                </a:lnTo>
                <a:lnTo>
                  <a:pt x="80650" y="94076"/>
                </a:lnTo>
                <a:lnTo>
                  <a:pt x="80650" y="93101"/>
                </a:lnTo>
                <a:lnTo>
                  <a:pt x="81610" y="92141"/>
                </a:lnTo>
                <a:lnTo>
                  <a:pt x="81610" y="82555"/>
                </a:lnTo>
                <a:lnTo>
                  <a:pt x="80650" y="82555"/>
                </a:lnTo>
                <a:lnTo>
                  <a:pt x="80650" y="81579"/>
                </a:lnTo>
                <a:lnTo>
                  <a:pt x="79689" y="81579"/>
                </a:lnTo>
                <a:lnTo>
                  <a:pt x="79689" y="80634"/>
                </a:lnTo>
                <a:lnTo>
                  <a:pt x="77769" y="80634"/>
                </a:lnTo>
                <a:lnTo>
                  <a:pt x="76809" y="81579"/>
                </a:lnTo>
                <a:lnTo>
                  <a:pt x="74889" y="82555"/>
                </a:lnTo>
                <a:lnTo>
                  <a:pt x="73929" y="82555"/>
                </a:lnTo>
                <a:lnTo>
                  <a:pt x="72008" y="83515"/>
                </a:lnTo>
                <a:lnTo>
                  <a:pt x="69128" y="84475"/>
                </a:lnTo>
                <a:lnTo>
                  <a:pt x="66248" y="85420"/>
                </a:lnTo>
                <a:lnTo>
                  <a:pt x="63367" y="86395"/>
                </a:lnTo>
                <a:lnTo>
                  <a:pt x="60487" y="87355"/>
                </a:lnTo>
                <a:lnTo>
                  <a:pt x="56647" y="87355"/>
                </a:lnTo>
                <a:lnTo>
                  <a:pt x="52806" y="88315"/>
                </a:lnTo>
                <a:lnTo>
                  <a:pt x="43205" y="88315"/>
                </a:lnTo>
                <a:lnTo>
                  <a:pt x="38404" y="87355"/>
                </a:lnTo>
                <a:lnTo>
                  <a:pt x="34564" y="85420"/>
                </a:lnTo>
                <a:lnTo>
                  <a:pt x="30723" y="84475"/>
                </a:lnTo>
                <a:lnTo>
                  <a:pt x="27843" y="81579"/>
                </a:lnTo>
                <a:lnTo>
                  <a:pt x="24963" y="78714"/>
                </a:lnTo>
                <a:lnTo>
                  <a:pt x="22082" y="75834"/>
                </a:lnTo>
                <a:lnTo>
                  <a:pt x="21122" y="71993"/>
                </a:lnTo>
                <a:lnTo>
                  <a:pt x="20177" y="68153"/>
                </a:lnTo>
                <a:lnTo>
                  <a:pt x="19202" y="64312"/>
                </a:lnTo>
                <a:lnTo>
                  <a:pt x="18242" y="59512"/>
                </a:lnTo>
                <a:lnTo>
                  <a:pt x="18242" y="54711"/>
                </a:lnTo>
                <a:lnTo>
                  <a:pt x="80650" y="54711"/>
                </a:lnTo>
                <a:lnTo>
                  <a:pt x="82570" y="53751"/>
                </a:lnTo>
                <a:lnTo>
                  <a:pt x="83530" y="52791"/>
                </a:lnTo>
                <a:lnTo>
                  <a:pt x="85450" y="51831"/>
                </a:lnTo>
                <a:lnTo>
                  <a:pt x="85450" y="37429"/>
                </a:lnTo>
                <a:lnTo>
                  <a:pt x="84490" y="32628"/>
                </a:lnTo>
                <a:lnTo>
                  <a:pt x="83530" y="26868"/>
                </a:lnTo>
                <a:lnTo>
                  <a:pt x="81610" y="22067"/>
                </a:lnTo>
                <a:lnTo>
                  <a:pt x="79689" y="1726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9" name="object 549"/>
          <p:cNvSpPr/>
          <p:nvPr/>
        </p:nvSpPr>
        <p:spPr>
          <a:xfrm>
            <a:off x="2263841" y="7549271"/>
            <a:ext cx="73929" cy="101757"/>
          </a:xfrm>
          <a:custGeom>
            <a:avLst/>
            <a:gdLst/>
            <a:ahLst/>
            <a:cxnLst/>
            <a:rect l="l" t="t" r="r" b="b"/>
            <a:pathLst>
              <a:path w="73929" h="101757">
                <a:moveTo>
                  <a:pt x="960" y="67193"/>
                </a:moveTo>
                <a:lnTo>
                  <a:pt x="2895" y="73914"/>
                </a:lnTo>
                <a:lnTo>
                  <a:pt x="4800" y="79674"/>
                </a:lnTo>
                <a:lnTo>
                  <a:pt x="7680" y="84475"/>
                </a:lnTo>
                <a:lnTo>
                  <a:pt x="10561" y="89260"/>
                </a:lnTo>
                <a:lnTo>
                  <a:pt x="14401" y="93101"/>
                </a:lnTo>
                <a:lnTo>
                  <a:pt x="19202" y="95981"/>
                </a:lnTo>
                <a:lnTo>
                  <a:pt x="24002" y="98861"/>
                </a:lnTo>
                <a:lnTo>
                  <a:pt x="28803" y="100782"/>
                </a:lnTo>
                <a:lnTo>
                  <a:pt x="35524" y="101757"/>
                </a:lnTo>
                <a:lnTo>
                  <a:pt x="48006" y="101757"/>
                </a:lnTo>
                <a:lnTo>
                  <a:pt x="50886" y="100782"/>
                </a:lnTo>
                <a:lnTo>
                  <a:pt x="53766" y="99822"/>
                </a:lnTo>
                <a:lnTo>
                  <a:pt x="56647" y="99822"/>
                </a:lnTo>
                <a:lnTo>
                  <a:pt x="59527" y="98861"/>
                </a:lnTo>
                <a:lnTo>
                  <a:pt x="62407" y="97917"/>
                </a:lnTo>
                <a:lnTo>
                  <a:pt x="64328" y="95981"/>
                </a:lnTo>
                <a:lnTo>
                  <a:pt x="66248" y="95036"/>
                </a:lnTo>
                <a:lnTo>
                  <a:pt x="68168" y="94076"/>
                </a:lnTo>
                <a:lnTo>
                  <a:pt x="70088" y="93101"/>
                </a:lnTo>
                <a:lnTo>
                  <a:pt x="71048" y="92141"/>
                </a:lnTo>
                <a:lnTo>
                  <a:pt x="72008" y="91196"/>
                </a:lnTo>
                <a:lnTo>
                  <a:pt x="72008" y="90236"/>
                </a:lnTo>
                <a:lnTo>
                  <a:pt x="72969" y="89260"/>
                </a:lnTo>
                <a:lnTo>
                  <a:pt x="72969" y="86395"/>
                </a:lnTo>
                <a:lnTo>
                  <a:pt x="73929" y="85420"/>
                </a:lnTo>
                <a:lnTo>
                  <a:pt x="73929" y="81579"/>
                </a:lnTo>
                <a:lnTo>
                  <a:pt x="72969" y="80634"/>
                </a:lnTo>
                <a:lnTo>
                  <a:pt x="72969" y="76794"/>
                </a:lnTo>
                <a:lnTo>
                  <a:pt x="72008" y="75834"/>
                </a:lnTo>
                <a:lnTo>
                  <a:pt x="69128" y="75834"/>
                </a:lnTo>
                <a:lnTo>
                  <a:pt x="67208" y="76794"/>
                </a:lnTo>
                <a:lnTo>
                  <a:pt x="66248" y="78714"/>
                </a:lnTo>
                <a:lnTo>
                  <a:pt x="64328" y="79674"/>
                </a:lnTo>
                <a:lnTo>
                  <a:pt x="61447" y="81579"/>
                </a:lnTo>
                <a:lnTo>
                  <a:pt x="59527" y="82555"/>
                </a:lnTo>
                <a:lnTo>
                  <a:pt x="56647" y="84475"/>
                </a:lnTo>
                <a:lnTo>
                  <a:pt x="53766" y="85420"/>
                </a:lnTo>
                <a:lnTo>
                  <a:pt x="50886" y="86395"/>
                </a:lnTo>
                <a:lnTo>
                  <a:pt x="48006" y="87355"/>
                </a:lnTo>
                <a:lnTo>
                  <a:pt x="39364" y="87355"/>
                </a:lnTo>
                <a:lnTo>
                  <a:pt x="36484" y="86395"/>
                </a:lnTo>
                <a:lnTo>
                  <a:pt x="32644" y="85420"/>
                </a:lnTo>
                <a:lnTo>
                  <a:pt x="29763" y="83515"/>
                </a:lnTo>
                <a:lnTo>
                  <a:pt x="26883" y="81579"/>
                </a:lnTo>
                <a:lnTo>
                  <a:pt x="24963" y="77754"/>
                </a:lnTo>
                <a:lnTo>
                  <a:pt x="22082" y="74874"/>
                </a:lnTo>
                <a:lnTo>
                  <a:pt x="21122" y="71033"/>
                </a:lnTo>
                <a:lnTo>
                  <a:pt x="20177" y="67193"/>
                </a:lnTo>
                <a:lnTo>
                  <a:pt x="18242" y="62392"/>
                </a:lnTo>
                <a:lnTo>
                  <a:pt x="18242" y="50871"/>
                </a:lnTo>
                <a:lnTo>
                  <a:pt x="18283" y="48030"/>
                </a:lnTo>
                <a:lnTo>
                  <a:pt x="20091" y="34143"/>
                </a:lnTo>
                <a:lnTo>
                  <a:pt x="24963" y="23987"/>
                </a:lnTo>
                <a:lnTo>
                  <a:pt x="28803" y="17266"/>
                </a:lnTo>
                <a:lnTo>
                  <a:pt x="35524" y="14401"/>
                </a:lnTo>
                <a:lnTo>
                  <a:pt x="47045" y="14401"/>
                </a:lnTo>
                <a:lnTo>
                  <a:pt x="50886" y="15346"/>
                </a:lnTo>
                <a:lnTo>
                  <a:pt x="53766" y="16306"/>
                </a:lnTo>
                <a:lnTo>
                  <a:pt x="56647" y="17266"/>
                </a:lnTo>
                <a:lnTo>
                  <a:pt x="59527" y="18227"/>
                </a:lnTo>
                <a:lnTo>
                  <a:pt x="61447" y="20147"/>
                </a:lnTo>
                <a:lnTo>
                  <a:pt x="63367" y="21107"/>
                </a:lnTo>
                <a:lnTo>
                  <a:pt x="65288" y="23027"/>
                </a:lnTo>
                <a:lnTo>
                  <a:pt x="66248" y="23987"/>
                </a:lnTo>
                <a:lnTo>
                  <a:pt x="68168" y="24947"/>
                </a:lnTo>
                <a:lnTo>
                  <a:pt x="69128" y="25908"/>
                </a:lnTo>
                <a:lnTo>
                  <a:pt x="71048" y="25908"/>
                </a:lnTo>
                <a:lnTo>
                  <a:pt x="72008" y="24947"/>
                </a:lnTo>
                <a:lnTo>
                  <a:pt x="72008" y="23987"/>
                </a:lnTo>
                <a:lnTo>
                  <a:pt x="72969" y="23027"/>
                </a:lnTo>
                <a:lnTo>
                  <a:pt x="72969" y="13426"/>
                </a:lnTo>
                <a:lnTo>
                  <a:pt x="72008" y="12466"/>
                </a:lnTo>
                <a:lnTo>
                  <a:pt x="72008" y="11506"/>
                </a:lnTo>
                <a:lnTo>
                  <a:pt x="71048" y="10561"/>
                </a:lnTo>
                <a:lnTo>
                  <a:pt x="70088" y="9585"/>
                </a:lnTo>
                <a:lnTo>
                  <a:pt x="69128" y="8625"/>
                </a:lnTo>
                <a:lnTo>
                  <a:pt x="68168" y="7665"/>
                </a:lnTo>
                <a:lnTo>
                  <a:pt x="66248" y="6705"/>
                </a:lnTo>
                <a:lnTo>
                  <a:pt x="64328" y="4785"/>
                </a:lnTo>
                <a:lnTo>
                  <a:pt x="62407" y="3840"/>
                </a:lnTo>
                <a:lnTo>
                  <a:pt x="59527" y="2865"/>
                </a:lnTo>
                <a:lnTo>
                  <a:pt x="57607" y="1905"/>
                </a:lnTo>
                <a:lnTo>
                  <a:pt x="54726" y="1905"/>
                </a:lnTo>
                <a:lnTo>
                  <a:pt x="51846" y="944"/>
                </a:lnTo>
                <a:lnTo>
                  <a:pt x="48966" y="944"/>
                </a:lnTo>
                <a:lnTo>
                  <a:pt x="46085" y="0"/>
                </a:lnTo>
                <a:lnTo>
                  <a:pt x="37444" y="0"/>
                </a:lnTo>
                <a:lnTo>
                  <a:pt x="31683" y="944"/>
                </a:lnTo>
                <a:lnTo>
                  <a:pt x="26883" y="3840"/>
                </a:lnTo>
                <a:lnTo>
                  <a:pt x="21122" y="5745"/>
                </a:lnTo>
                <a:lnTo>
                  <a:pt x="16337" y="8625"/>
                </a:lnTo>
                <a:lnTo>
                  <a:pt x="12481" y="12466"/>
                </a:lnTo>
                <a:lnTo>
                  <a:pt x="8641" y="17266"/>
                </a:lnTo>
                <a:lnTo>
                  <a:pt x="5775" y="22067"/>
                </a:lnTo>
                <a:lnTo>
                  <a:pt x="3840" y="28788"/>
                </a:lnTo>
                <a:lnTo>
                  <a:pt x="960" y="35509"/>
                </a:lnTo>
                <a:lnTo>
                  <a:pt x="0" y="43190"/>
                </a:lnTo>
                <a:lnTo>
                  <a:pt x="0" y="60472"/>
                </a:lnTo>
                <a:lnTo>
                  <a:pt x="960" y="6719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0" name="object 550"/>
          <p:cNvSpPr/>
          <p:nvPr/>
        </p:nvSpPr>
        <p:spPr>
          <a:xfrm>
            <a:off x="2357932" y="7512786"/>
            <a:ext cx="21107" cy="20147"/>
          </a:xfrm>
          <a:custGeom>
            <a:avLst/>
            <a:gdLst/>
            <a:ahLst/>
            <a:cxnLst/>
            <a:rect l="l" t="t" r="r" b="b"/>
            <a:pathLst>
              <a:path w="21107" h="20147">
                <a:moveTo>
                  <a:pt x="21107" y="10561"/>
                </a:moveTo>
                <a:lnTo>
                  <a:pt x="21107" y="5760"/>
                </a:lnTo>
                <a:lnTo>
                  <a:pt x="20147" y="3840"/>
                </a:lnTo>
                <a:lnTo>
                  <a:pt x="18227" y="1920"/>
                </a:lnTo>
                <a:lnTo>
                  <a:pt x="17282" y="960"/>
                </a:lnTo>
                <a:lnTo>
                  <a:pt x="14386" y="0"/>
                </a:lnTo>
                <a:lnTo>
                  <a:pt x="6720" y="0"/>
                </a:lnTo>
                <a:lnTo>
                  <a:pt x="3825" y="960"/>
                </a:lnTo>
                <a:lnTo>
                  <a:pt x="1920" y="1920"/>
                </a:lnTo>
                <a:lnTo>
                  <a:pt x="944" y="3840"/>
                </a:lnTo>
                <a:lnTo>
                  <a:pt x="0" y="6720"/>
                </a:lnTo>
                <a:lnTo>
                  <a:pt x="0" y="14401"/>
                </a:lnTo>
                <a:lnTo>
                  <a:pt x="944" y="17282"/>
                </a:lnTo>
                <a:lnTo>
                  <a:pt x="1920" y="18242"/>
                </a:lnTo>
                <a:lnTo>
                  <a:pt x="3825" y="20147"/>
                </a:lnTo>
                <a:lnTo>
                  <a:pt x="14386" y="20147"/>
                </a:lnTo>
                <a:lnTo>
                  <a:pt x="17282" y="19202"/>
                </a:lnTo>
                <a:lnTo>
                  <a:pt x="18227" y="18242"/>
                </a:lnTo>
                <a:lnTo>
                  <a:pt x="20147" y="16322"/>
                </a:lnTo>
                <a:lnTo>
                  <a:pt x="21107" y="14401"/>
                </a:lnTo>
                <a:lnTo>
                  <a:pt x="21107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1" name="object 551"/>
          <p:cNvSpPr/>
          <p:nvPr/>
        </p:nvSpPr>
        <p:spPr>
          <a:xfrm>
            <a:off x="2359853" y="7551176"/>
            <a:ext cx="17266" cy="98877"/>
          </a:xfrm>
          <a:custGeom>
            <a:avLst/>
            <a:gdLst/>
            <a:ahLst/>
            <a:cxnLst/>
            <a:rect l="l" t="t" r="r" b="b"/>
            <a:pathLst>
              <a:path w="17266" h="98877">
                <a:moveTo>
                  <a:pt x="17266" y="1935"/>
                </a:moveTo>
                <a:lnTo>
                  <a:pt x="16306" y="1935"/>
                </a:lnTo>
                <a:lnTo>
                  <a:pt x="16306" y="960"/>
                </a:lnTo>
                <a:lnTo>
                  <a:pt x="15361" y="960"/>
                </a:lnTo>
                <a:lnTo>
                  <a:pt x="14386" y="0"/>
                </a:lnTo>
                <a:lnTo>
                  <a:pt x="1905" y="0"/>
                </a:lnTo>
                <a:lnTo>
                  <a:pt x="1905" y="960"/>
                </a:lnTo>
                <a:lnTo>
                  <a:pt x="960" y="960"/>
                </a:lnTo>
                <a:lnTo>
                  <a:pt x="0" y="1935"/>
                </a:lnTo>
                <a:lnTo>
                  <a:pt x="0" y="96956"/>
                </a:lnTo>
                <a:lnTo>
                  <a:pt x="960" y="96956"/>
                </a:lnTo>
                <a:lnTo>
                  <a:pt x="960" y="97917"/>
                </a:lnTo>
                <a:lnTo>
                  <a:pt x="4800" y="97917"/>
                </a:lnTo>
                <a:lnTo>
                  <a:pt x="5745" y="98877"/>
                </a:lnTo>
                <a:lnTo>
                  <a:pt x="11521" y="98877"/>
                </a:lnTo>
                <a:lnTo>
                  <a:pt x="12466" y="97917"/>
                </a:lnTo>
                <a:lnTo>
                  <a:pt x="15361" y="97917"/>
                </a:lnTo>
                <a:lnTo>
                  <a:pt x="16306" y="96956"/>
                </a:lnTo>
                <a:lnTo>
                  <a:pt x="17266" y="96012"/>
                </a:lnTo>
                <a:lnTo>
                  <a:pt x="17266" y="193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2" name="object 552"/>
          <p:cNvSpPr/>
          <p:nvPr/>
        </p:nvSpPr>
        <p:spPr>
          <a:xfrm>
            <a:off x="2402083" y="7549271"/>
            <a:ext cx="75834" cy="101757"/>
          </a:xfrm>
          <a:custGeom>
            <a:avLst/>
            <a:gdLst/>
            <a:ahLst/>
            <a:cxnLst/>
            <a:rect l="l" t="t" r="r" b="b"/>
            <a:pathLst>
              <a:path w="75834" h="101757">
                <a:moveTo>
                  <a:pt x="8641" y="94076"/>
                </a:moveTo>
                <a:lnTo>
                  <a:pt x="11521" y="96941"/>
                </a:lnTo>
                <a:lnTo>
                  <a:pt x="14401" y="98861"/>
                </a:lnTo>
                <a:lnTo>
                  <a:pt x="18242" y="99822"/>
                </a:lnTo>
                <a:lnTo>
                  <a:pt x="17282" y="77754"/>
                </a:lnTo>
                <a:lnTo>
                  <a:pt x="17282" y="67193"/>
                </a:lnTo>
                <a:lnTo>
                  <a:pt x="18242" y="65272"/>
                </a:lnTo>
                <a:lnTo>
                  <a:pt x="20162" y="63352"/>
                </a:lnTo>
                <a:lnTo>
                  <a:pt x="21122" y="61432"/>
                </a:lnTo>
                <a:lnTo>
                  <a:pt x="24003" y="59512"/>
                </a:lnTo>
                <a:lnTo>
                  <a:pt x="25923" y="58552"/>
                </a:lnTo>
                <a:lnTo>
                  <a:pt x="28803" y="57591"/>
                </a:lnTo>
                <a:lnTo>
                  <a:pt x="32644" y="56631"/>
                </a:lnTo>
                <a:lnTo>
                  <a:pt x="35524" y="55671"/>
                </a:lnTo>
                <a:lnTo>
                  <a:pt x="39364" y="54711"/>
                </a:lnTo>
                <a:lnTo>
                  <a:pt x="58552" y="54711"/>
                </a:lnTo>
                <a:lnTo>
                  <a:pt x="58552" y="74874"/>
                </a:lnTo>
                <a:lnTo>
                  <a:pt x="54711" y="79674"/>
                </a:lnTo>
                <a:lnTo>
                  <a:pt x="50871" y="82555"/>
                </a:lnTo>
                <a:lnTo>
                  <a:pt x="47045" y="85420"/>
                </a:lnTo>
                <a:lnTo>
                  <a:pt x="43205" y="87355"/>
                </a:lnTo>
                <a:lnTo>
                  <a:pt x="39364" y="88315"/>
                </a:lnTo>
                <a:lnTo>
                  <a:pt x="28803" y="88315"/>
                </a:lnTo>
                <a:lnTo>
                  <a:pt x="24963" y="87355"/>
                </a:lnTo>
                <a:lnTo>
                  <a:pt x="22082" y="84475"/>
                </a:lnTo>
                <a:lnTo>
                  <a:pt x="23042" y="100782"/>
                </a:lnTo>
                <a:lnTo>
                  <a:pt x="26883" y="101757"/>
                </a:lnTo>
                <a:lnTo>
                  <a:pt x="37444" y="101757"/>
                </a:lnTo>
                <a:lnTo>
                  <a:pt x="42245" y="100782"/>
                </a:lnTo>
                <a:lnTo>
                  <a:pt x="48006" y="97917"/>
                </a:lnTo>
                <a:lnTo>
                  <a:pt x="52806" y="95981"/>
                </a:lnTo>
                <a:lnTo>
                  <a:pt x="57591" y="92141"/>
                </a:lnTo>
                <a:lnTo>
                  <a:pt x="61432" y="88315"/>
                </a:lnTo>
                <a:lnTo>
                  <a:pt x="61432" y="98861"/>
                </a:lnTo>
                <a:lnTo>
                  <a:pt x="62392" y="98861"/>
                </a:lnTo>
                <a:lnTo>
                  <a:pt x="62392" y="99822"/>
                </a:lnTo>
                <a:lnTo>
                  <a:pt x="64328" y="99822"/>
                </a:lnTo>
                <a:lnTo>
                  <a:pt x="65272" y="100782"/>
                </a:lnTo>
                <a:lnTo>
                  <a:pt x="71993" y="100782"/>
                </a:lnTo>
                <a:lnTo>
                  <a:pt x="72953" y="99822"/>
                </a:lnTo>
                <a:lnTo>
                  <a:pt x="74874" y="99822"/>
                </a:lnTo>
                <a:lnTo>
                  <a:pt x="74874" y="98861"/>
                </a:lnTo>
                <a:lnTo>
                  <a:pt x="75834" y="98861"/>
                </a:lnTo>
                <a:lnTo>
                  <a:pt x="75834" y="29748"/>
                </a:lnTo>
                <a:lnTo>
                  <a:pt x="74874" y="23987"/>
                </a:lnTo>
                <a:lnTo>
                  <a:pt x="73913" y="20147"/>
                </a:lnTo>
                <a:lnTo>
                  <a:pt x="72953" y="15346"/>
                </a:lnTo>
                <a:lnTo>
                  <a:pt x="70073" y="12466"/>
                </a:lnTo>
                <a:lnTo>
                  <a:pt x="67208" y="9585"/>
                </a:lnTo>
                <a:lnTo>
                  <a:pt x="64328" y="5745"/>
                </a:lnTo>
                <a:lnTo>
                  <a:pt x="60487" y="3840"/>
                </a:lnTo>
                <a:lnTo>
                  <a:pt x="56647" y="2865"/>
                </a:lnTo>
                <a:lnTo>
                  <a:pt x="51846" y="944"/>
                </a:lnTo>
                <a:lnTo>
                  <a:pt x="46085" y="0"/>
                </a:lnTo>
                <a:lnTo>
                  <a:pt x="35524" y="0"/>
                </a:lnTo>
                <a:lnTo>
                  <a:pt x="32644" y="944"/>
                </a:lnTo>
                <a:lnTo>
                  <a:pt x="28803" y="944"/>
                </a:lnTo>
                <a:lnTo>
                  <a:pt x="24963" y="1905"/>
                </a:lnTo>
                <a:lnTo>
                  <a:pt x="22082" y="2865"/>
                </a:lnTo>
                <a:lnTo>
                  <a:pt x="19202" y="3840"/>
                </a:lnTo>
                <a:lnTo>
                  <a:pt x="16322" y="4785"/>
                </a:lnTo>
                <a:lnTo>
                  <a:pt x="13441" y="5745"/>
                </a:lnTo>
                <a:lnTo>
                  <a:pt x="11521" y="6705"/>
                </a:lnTo>
                <a:lnTo>
                  <a:pt x="8641" y="8625"/>
                </a:lnTo>
                <a:lnTo>
                  <a:pt x="7680" y="9585"/>
                </a:lnTo>
                <a:lnTo>
                  <a:pt x="6720" y="9585"/>
                </a:lnTo>
                <a:lnTo>
                  <a:pt x="5760" y="10561"/>
                </a:lnTo>
                <a:lnTo>
                  <a:pt x="4800" y="11506"/>
                </a:lnTo>
                <a:lnTo>
                  <a:pt x="4800" y="14401"/>
                </a:lnTo>
                <a:lnTo>
                  <a:pt x="3840" y="15346"/>
                </a:lnTo>
                <a:lnTo>
                  <a:pt x="3840" y="18227"/>
                </a:lnTo>
                <a:lnTo>
                  <a:pt x="4800" y="19187"/>
                </a:lnTo>
                <a:lnTo>
                  <a:pt x="4800" y="22067"/>
                </a:lnTo>
                <a:lnTo>
                  <a:pt x="5760" y="22067"/>
                </a:lnTo>
                <a:lnTo>
                  <a:pt x="5760" y="23027"/>
                </a:lnTo>
                <a:lnTo>
                  <a:pt x="6720" y="23027"/>
                </a:lnTo>
                <a:lnTo>
                  <a:pt x="6720" y="23987"/>
                </a:lnTo>
                <a:lnTo>
                  <a:pt x="8641" y="23987"/>
                </a:lnTo>
                <a:lnTo>
                  <a:pt x="9601" y="23027"/>
                </a:lnTo>
                <a:lnTo>
                  <a:pt x="11521" y="22067"/>
                </a:lnTo>
                <a:lnTo>
                  <a:pt x="13441" y="21107"/>
                </a:lnTo>
                <a:lnTo>
                  <a:pt x="15361" y="20147"/>
                </a:lnTo>
                <a:lnTo>
                  <a:pt x="17282" y="19187"/>
                </a:lnTo>
                <a:lnTo>
                  <a:pt x="20162" y="17266"/>
                </a:lnTo>
                <a:lnTo>
                  <a:pt x="23042" y="16306"/>
                </a:lnTo>
                <a:lnTo>
                  <a:pt x="26883" y="15346"/>
                </a:lnTo>
                <a:lnTo>
                  <a:pt x="29763" y="14401"/>
                </a:lnTo>
                <a:lnTo>
                  <a:pt x="45125" y="14401"/>
                </a:lnTo>
                <a:lnTo>
                  <a:pt x="48006" y="15346"/>
                </a:lnTo>
                <a:lnTo>
                  <a:pt x="49926" y="16306"/>
                </a:lnTo>
                <a:lnTo>
                  <a:pt x="52806" y="17266"/>
                </a:lnTo>
                <a:lnTo>
                  <a:pt x="53766" y="19187"/>
                </a:lnTo>
                <a:lnTo>
                  <a:pt x="55686" y="21107"/>
                </a:lnTo>
                <a:lnTo>
                  <a:pt x="56647" y="23987"/>
                </a:lnTo>
                <a:lnTo>
                  <a:pt x="57591" y="25908"/>
                </a:lnTo>
                <a:lnTo>
                  <a:pt x="58552" y="28788"/>
                </a:lnTo>
                <a:lnTo>
                  <a:pt x="58552" y="43190"/>
                </a:lnTo>
                <a:lnTo>
                  <a:pt x="32644" y="43190"/>
                </a:lnTo>
                <a:lnTo>
                  <a:pt x="26883" y="45110"/>
                </a:lnTo>
                <a:lnTo>
                  <a:pt x="21122" y="46070"/>
                </a:lnTo>
                <a:lnTo>
                  <a:pt x="16322" y="47990"/>
                </a:lnTo>
                <a:lnTo>
                  <a:pt x="12481" y="50871"/>
                </a:lnTo>
                <a:lnTo>
                  <a:pt x="7680" y="52791"/>
                </a:lnTo>
                <a:lnTo>
                  <a:pt x="4800" y="56631"/>
                </a:lnTo>
                <a:lnTo>
                  <a:pt x="2880" y="60472"/>
                </a:lnTo>
                <a:lnTo>
                  <a:pt x="960" y="64312"/>
                </a:lnTo>
                <a:lnTo>
                  <a:pt x="0" y="68153"/>
                </a:lnTo>
                <a:lnTo>
                  <a:pt x="0" y="77754"/>
                </a:lnTo>
                <a:lnTo>
                  <a:pt x="960" y="82555"/>
                </a:lnTo>
                <a:lnTo>
                  <a:pt x="1920" y="85420"/>
                </a:lnTo>
                <a:lnTo>
                  <a:pt x="3840" y="89260"/>
                </a:lnTo>
                <a:lnTo>
                  <a:pt x="5760" y="92141"/>
                </a:lnTo>
                <a:lnTo>
                  <a:pt x="8641" y="9407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3" name="object 553"/>
          <p:cNvSpPr/>
          <p:nvPr/>
        </p:nvSpPr>
        <p:spPr>
          <a:xfrm>
            <a:off x="2419365" y="7627025"/>
            <a:ext cx="5760" cy="23027"/>
          </a:xfrm>
          <a:custGeom>
            <a:avLst/>
            <a:gdLst/>
            <a:ahLst/>
            <a:cxnLst/>
            <a:rect l="l" t="t" r="r" b="b"/>
            <a:pathLst>
              <a:path w="5760" h="23027">
                <a:moveTo>
                  <a:pt x="960" y="3825"/>
                </a:moveTo>
                <a:lnTo>
                  <a:pt x="0" y="0"/>
                </a:lnTo>
                <a:lnTo>
                  <a:pt x="960" y="22067"/>
                </a:lnTo>
                <a:lnTo>
                  <a:pt x="5760" y="23027"/>
                </a:lnTo>
                <a:lnTo>
                  <a:pt x="4800" y="6720"/>
                </a:lnTo>
                <a:lnTo>
                  <a:pt x="960" y="382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4" name="object 554"/>
          <p:cNvSpPr/>
          <p:nvPr/>
        </p:nvSpPr>
        <p:spPr>
          <a:xfrm>
            <a:off x="2508641" y="7506065"/>
            <a:ext cx="17282" cy="143987"/>
          </a:xfrm>
          <a:custGeom>
            <a:avLst/>
            <a:gdLst/>
            <a:ahLst/>
            <a:cxnLst/>
            <a:rect l="l" t="t" r="r" b="b"/>
            <a:pathLst>
              <a:path w="17282" h="143987">
                <a:moveTo>
                  <a:pt x="960" y="141122"/>
                </a:moveTo>
                <a:lnTo>
                  <a:pt x="960" y="142067"/>
                </a:lnTo>
                <a:lnTo>
                  <a:pt x="1920" y="143027"/>
                </a:lnTo>
                <a:lnTo>
                  <a:pt x="4800" y="143027"/>
                </a:lnTo>
                <a:lnTo>
                  <a:pt x="5760" y="143987"/>
                </a:lnTo>
                <a:lnTo>
                  <a:pt x="12481" y="143987"/>
                </a:lnTo>
                <a:lnTo>
                  <a:pt x="13441" y="143027"/>
                </a:lnTo>
                <a:lnTo>
                  <a:pt x="15361" y="143027"/>
                </a:lnTo>
                <a:lnTo>
                  <a:pt x="16322" y="142067"/>
                </a:lnTo>
                <a:lnTo>
                  <a:pt x="17282" y="142067"/>
                </a:lnTo>
                <a:lnTo>
                  <a:pt x="17282" y="1920"/>
                </a:lnTo>
                <a:lnTo>
                  <a:pt x="16322" y="960"/>
                </a:lnTo>
                <a:lnTo>
                  <a:pt x="15361" y="960"/>
                </a:lnTo>
                <a:lnTo>
                  <a:pt x="15361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41122"/>
                </a:lnTo>
                <a:lnTo>
                  <a:pt x="960" y="1411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5" name="object 555"/>
          <p:cNvSpPr/>
          <p:nvPr/>
        </p:nvSpPr>
        <p:spPr>
          <a:xfrm>
            <a:off x="2557592" y="7551176"/>
            <a:ext cx="16322" cy="98877"/>
          </a:xfrm>
          <a:custGeom>
            <a:avLst/>
            <a:gdLst/>
            <a:ahLst/>
            <a:cxnLst/>
            <a:rect l="l" t="t" r="r" b="b"/>
            <a:pathLst>
              <a:path w="16322" h="98877">
                <a:moveTo>
                  <a:pt x="960" y="97917"/>
                </a:moveTo>
                <a:lnTo>
                  <a:pt x="3840" y="97917"/>
                </a:lnTo>
                <a:lnTo>
                  <a:pt x="4800" y="98877"/>
                </a:lnTo>
                <a:lnTo>
                  <a:pt x="11521" y="98877"/>
                </a:lnTo>
                <a:lnTo>
                  <a:pt x="12481" y="97917"/>
                </a:lnTo>
                <a:lnTo>
                  <a:pt x="15361" y="97917"/>
                </a:lnTo>
                <a:lnTo>
                  <a:pt x="15361" y="96956"/>
                </a:lnTo>
                <a:lnTo>
                  <a:pt x="16322" y="96956"/>
                </a:lnTo>
                <a:lnTo>
                  <a:pt x="16322" y="960"/>
                </a:lnTo>
                <a:lnTo>
                  <a:pt x="15361" y="960"/>
                </a:lnTo>
                <a:lnTo>
                  <a:pt x="14401" y="0"/>
                </a:lnTo>
                <a:lnTo>
                  <a:pt x="1935" y="0"/>
                </a:lnTo>
                <a:lnTo>
                  <a:pt x="960" y="960"/>
                </a:lnTo>
                <a:lnTo>
                  <a:pt x="0" y="960"/>
                </a:lnTo>
                <a:lnTo>
                  <a:pt x="0" y="96956"/>
                </a:lnTo>
                <a:lnTo>
                  <a:pt x="960" y="9791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6" name="object 556"/>
          <p:cNvSpPr/>
          <p:nvPr/>
        </p:nvSpPr>
        <p:spPr>
          <a:xfrm>
            <a:off x="2555687" y="7512786"/>
            <a:ext cx="20147" cy="20147"/>
          </a:xfrm>
          <a:custGeom>
            <a:avLst/>
            <a:gdLst/>
            <a:ahLst/>
            <a:cxnLst/>
            <a:rect l="l" t="t" r="r" b="b"/>
            <a:pathLst>
              <a:path w="20147" h="20147">
                <a:moveTo>
                  <a:pt x="1905" y="18242"/>
                </a:moveTo>
                <a:lnTo>
                  <a:pt x="2865" y="20147"/>
                </a:lnTo>
                <a:lnTo>
                  <a:pt x="14386" y="20147"/>
                </a:lnTo>
                <a:lnTo>
                  <a:pt x="17266" y="19202"/>
                </a:lnTo>
                <a:lnTo>
                  <a:pt x="18227" y="18242"/>
                </a:lnTo>
                <a:lnTo>
                  <a:pt x="20147" y="16322"/>
                </a:lnTo>
                <a:lnTo>
                  <a:pt x="20147" y="3840"/>
                </a:lnTo>
                <a:lnTo>
                  <a:pt x="18227" y="1920"/>
                </a:lnTo>
                <a:lnTo>
                  <a:pt x="17266" y="960"/>
                </a:lnTo>
                <a:lnTo>
                  <a:pt x="14386" y="0"/>
                </a:lnTo>
                <a:lnTo>
                  <a:pt x="5745" y="0"/>
                </a:lnTo>
                <a:lnTo>
                  <a:pt x="2865" y="960"/>
                </a:lnTo>
                <a:lnTo>
                  <a:pt x="1905" y="1920"/>
                </a:lnTo>
                <a:lnTo>
                  <a:pt x="0" y="3840"/>
                </a:lnTo>
                <a:lnTo>
                  <a:pt x="0" y="17282"/>
                </a:lnTo>
                <a:lnTo>
                  <a:pt x="1905" y="182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7" name="object 557"/>
          <p:cNvSpPr/>
          <p:nvPr/>
        </p:nvSpPr>
        <p:spPr>
          <a:xfrm>
            <a:off x="2597917" y="7549271"/>
            <a:ext cx="66233" cy="101757"/>
          </a:xfrm>
          <a:custGeom>
            <a:avLst/>
            <a:gdLst/>
            <a:ahLst/>
            <a:cxnLst/>
            <a:rect l="l" t="t" r="r" b="b"/>
            <a:pathLst>
              <a:path w="66233" h="101757">
                <a:moveTo>
                  <a:pt x="960" y="79674"/>
                </a:moveTo>
                <a:lnTo>
                  <a:pt x="960" y="82555"/>
                </a:lnTo>
                <a:lnTo>
                  <a:pt x="0" y="83515"/>
                </a:lnTo>
                <a:lnTo>
                  <a:pt x="0" y="90236"/>
                </a:lnTo>
                <a:lnTo>
                  <a:pt x="960" y="91196"/>
                </a:lnTo>
                <a:lnTo>
                  <a:pt x="960" y="93101"/>
                </a:lnTo>
                <a:lnTo>
                  <a:pt x="1920" y="94076"/>
                </a:lnTo>
                <a:lnTo>
                  <a:pt x="2880" y="95036"/>
                </a:lnTo>
                <a:lnTo>
                  <a:pt x="4800" y="95981"/>
                </a:lnTo>
                <a:lnTo>
                  <a:pt x="5760" y="96941"/>
                </a:lnTo>
                <a:lnTo>
                  <a:pt x="7680" y="97917"/>
                </a:lnTo>
                <a:lnTo>
                  <a:pt x="9601" y="97917"/>
                </a:lnTo>
                <a:lnTo>
                  <a:pt x="11521" y="98861"/>
                </a:lnTo>
                <a:lnTo>
                  <a:pt x="14401" y="99822"/>
                </a:lnTo>
                <a:lnTo>
                  <a:pt x="17282" y="100782"/>
                </a:lnTo>
                <a:lnTo>
                  <a:pt x="20162" y="100782"/>
                </a:lnTo>
                <a:lnTo>
                  <a:pt x="23042" y="101757"/>
                </a:lnTo>
                <a:lnTo>
                  <a:pt x="34564" y="101757"/>
                </a:lnTo>
                <a:lnTo>
                  <a:pt x="39364" y="100782"/>
                </a:lnTo>
                <a:lnTo>
                  <a:pt x="44165" y="99822"/>
                </a:lnTo>
                <a:lnTo>
                  <a:pt x="48966" y="98861"/>
                </a:lnTo>
                <a:lnTo>
                  <a:pt x="52806" y="96941"/>
                </a:lnTo>
                <a:lnTo>
                  <a:pt x="55686" y="94076"/>
                </a:lnTo>
                <a:lnTo>
                  <a:pt x="58552" y="91196"/>
                </a:lnTo>
                <a:lnTo>
                  <a:pt x="61432" y="88315"/>
                </a:lnTo>
                <a:lnTo>
                  <a:pt x="63367" y="84475"/>
                </a:lnTo>
                <a:lnTo>
                  <a:pt x="65272" y="80634"/>
                </a:lnTo>
                <a:lnTo>
                  <a:pt x="66233" y="76794"/>
                </a:lnTo>
                <a:lnTo>
                  <a:pt x="66233" y="68153"/>
                </a:lnTo>
                <a:lnTo>
                  <a:pt x="65272" y="64312"/>
                </a:lnTo>
                <a:lnTo>
                  <a:pt x="63367" y="61432"/>
                </a:lnTo>
                <a:lnTo>
                  <a:pt x="62392" y="58552"/>
                </a:lnTo>
                <a:lnTo>
                  <a:pt x="60487" y="56631"/>
                </a:lnTo>
                <a:lnTo>
                  <a:pt x="58552" y="54711"/>
                </a:lnTo>
                <a:lnTo>
                  <a:pt x="56647" y="52791"/>
                </a:lnTo>
                <a:lnTo>
                  <a:pt x="53766" y="50871"/>
                </a:lnTo>
                <a:lnTo>
                  <a:pt x="50871" y="48950"/>
                </a:lnTo>
                <a:lnTo>
                  <a:pt x="48006" y="47990"/>
                </a:lnTo>
                <a:lnTo>
                  <a:pt x="45125" y="46070"/>
                </a:lnTo>
                <a:lnTo>
                  <a:pt x="42245" y="45110"/>
                </a:lnTo>
                <a:lnTo>
                  <a:pt x="39364" y="44150"/>
                </a:lnTo>
                <a:lnTo>
                  <a:pt x="36484" y="43190"/>
                </a:lnTo>
                <a:lnTo>
                  <a:pt x="33604" y="42230"/>
                </a:lnTo>
                <a:lnTo>
                  <a:pt x="30723" y="40309"/>
                </a:lnTo>
                <a:lnTo>
                  <a:pt x="28803" y="39349"/>
                </a:lnTo>
                <a:lnTo>
                  <a:pt x="25923" y="38389"/>
                </a:lnTo>
                <a:lnTo>
                  <a:pt x="24003" y="36469"/>
                </a:lnTo>
                <a:lnTo>
                  <a:pt x="22082" y="35509"/>
                </a:lnTo>
                <a:lnTo>
                  <a:pt x="21122" y="33588"/>
                </a:lnTo>
                <a:lnTo>
                  <a:pt x="19202" y="31668"/>
                </a:lnTo>
                <a:lnTo>
                  <a:pt x="19202" y="23027"/>
                </a:lnTo>
                <a:lnTo>
                  <a:pt x="20162" y="21107"/>
                </a:lnTo>
                <a:lnTo>
                  <a:pt x="20162" y="20147"/>
                </a:lnTo>
                <a:lnTo>
                  <a:pt x="22082" y="18227"/>
                </a:lnTo>
                <a:lnTo>
                  <a:pt x="23042" y="17266"/>
                </a:lnTo>
                <a:lnTo>
                  <a:pt x="24003" y="16306"/>
                </a:lnTo>
                <a:lnTo>
                  <a:pt x="25923" y="15346"/>
                </a:lnTo>
                <a:lnTo>
                  <a:pt x="28803" y="14401"/>
                </a:lnTo>
                <a:lnTo>
                  <a:pt x="30723" y="13426"/>
                </a:lnTo>
                <a:lnTo>
                  <a:pt x="42245" y="13426"/>
                </a:lnTo>
                <a:lnTo>
                  <a:pt x="44165" y="14401"/>
                </a:lnTo>
                <a:lnTo>
                  <a:pt x="47045" y="15346"/>
                </a:lnTo>
                <a:lnTo>
                  <a:pt x="48966" y="16306"/>
                </a:lnTo>
                <a:lnTo>
                  <a:pt x="50871" y="17266"/>
                </a:lnTo>
                <a:lnTo>
                  <a:pt x="52806" y="18227"/>
                </a:lnTo>
                <a:lnTo>
                  <a:pt x="54711" y="18227"/>
                </a:lnTo>
                <a:lnTo>
                  <a:pt x="55686" y="19187"/>
                </a:lnTo>
                <a:lnTo>
                  <a:pt x="56647" y="20147"/>
                </a:lnTo>
                <a:lnTo>
                  <a:pt x="59527" y="20147"/>
                </a:lnTo>
                <a:lnTo>
                  <a:pt x="60487" y="19187"/>
                </a:lnTo>
                <a:lnTo>
                  <a:pt x="60487" y="17266"/>
                </a:lnTo>
                <a:lnTo>
                  <a:pt x="61432" y="16306"/>
                </a:lnTo>
                <a:lnTo>
                  <a:pt x="61432" y="11506"/>
                </a:lnTo>
                <a:lnTo>
                  <a:pt x="60487" y="10561"/>
                </a:lnTo>
                <a:lnTo>
                  <a:pt x="60487" y="7665"/>
                </a:lnTo>
                <a:lnTo>
                  <a:pt x="59527" y="7665"/>
                </a:lnTo>
                <a:lnTo>
                  <a:pt x="59527" y="6705"/>
                </a:lnTo>
                <a:lnTo>
                  <a:pt x="58552" y="6705"/>
                </a:lnTo>
                <a:lnTo>
                  <a:pt x="57591" y="5745"/>
                </a:lnTo>
                <a:lnTo>
                  <a:pt x="56647" y="4785"/>
                </a:lnTo>
                <a:lnTo>
                  <a:pt x="55686" y="4785"/>
                </a:lnTo>
                <a:lnTo>
                  <a:pt x="53766" y="3840"/>
                </a:lnTo>
                <a:lnTo>
                  <a:pt x="52806" y="2865"/>
                </a:lnTo>
                <a:lnTo>
                  <a:pt x="49926" y="1905"/>
                </a:lnTo>
                <a:lnTo>
                  <a:pt x="48006" y="1905"/>
                </a:lnTo>
                <a:lnTo>
                  <a:pt x="46085" y="944"/>
                </a:lnTo>
                <a:lnTo>
                  <a:pt x="43205" y="944"/>
                </a:lnTo>
                <a:lnTo>
                  <a:pt x="41285" y="0"/>
                </a:lnTo>
                <a:lnTo>
                  <a:pt x="30723" y="0"/>
                </a:lnTo>
                <a:lnTo>
                  <a:pt x="25923" y="944"/>
                </a:lnTo>
                <a:lnTo>
                  <a:pt x="21122" y="2865"/>
                </a:lnTo>
                <a:lnTo>
                  <a:pt x="17282" y="3840"/>
                </a:lnTo>
                <a:lnTo>
                  <a:pt x="13441" y="5745"/>
                </a:lnTo>
                <a:lnTo>
                  <a:pt x="10561" y="8625"/>
                </a:lnTo>
                <a:lnTo>
                  <a:pt x="7680" y="10561"/>
                </a:lnTo>
                <a:lnTo>
                  <a:pt x="5760" y="14401"/>
                </a:lnTo>
                <a:lnTo>
                  <a:pt x="4800" y="17266"/>
                </a:lnTo>
                <a:lnTo>
                  <a:pt x="2880" y="20147"/>
                </a:lnTo>
                <a:lnTo>
                  <a:pt x="2880" y="35509"/>
                </a:lnTo>
                <a:lnTo>
                  <a:pt x="4800" y="38389"/>
                </a:lnTo>
                <a:lnTo>
                  <a:pt x="5760" y="41269"/>
                </a:lnTo>
                <a:lnTo>
                  <a:pt x="7680" y="44150"/>
                </a:lnTo>
                <a:lnTo>
                  <a:pt x="9601" y="46070"/>
                </a:lnTo>
                <a:lnTo>
                  <a:pt x="12481" y="47990"/>
                </a:lnTo>
                <a:lnTo>
                  <a:pt x="14401" y="49911"/>
                </a:lnTo>
                <a:lnTo>
                  <a:pt x="17282" y="50871"/>
                </a:lnTo>
                <a:lnTo>
                  <a:pt x="20162" y="52791"/>
                </a:lnTo>
                <a:lnTo>
                  <a:pt x="23042" y="53751"/>
                </a:lnTo>
                <a:lnTo>
                  <a:pt x="25923" y="54711"/>
                </a:lnTo>
                <a:lnTo>
                  <a:pt x="28803" y="56631"/>
                </a:lnTo>
                <a:lnTo>
                  <a:pt x="31683" y="57591"/>
                </a:lnTo>
                <a:lnTo>
                  <a:pt x="34564" y="58552"/>
                </a:lnTo>
                <a:lnTo>
                  <a:pt x="37444" y="59512"/>
                </a:lnTo>
                <a:lnTo>
                  <a:pt x="39364" y="60472"/>
                </a:lnTo>
                <a:lnTo>
                  <a:pt x="41285" y="62392"/>
                </a:lnTo>
                <a:lnTo>
                  <a:pt x="44165" y="63352"/>
                </a:lnTo>
                <a:lnTo>
                  <a:pt x="46085" y="65272"/>
                </a:lnTo>
                <a:lnTo>
                  <a:pt x="47045" y="67193"/>
                </a:lnTo>
                <a:lnTo>
                  <a:pt x="48006" y="69113"/>
                </a:lnTo>
                <a:lnTo>
                  <a:pt x="48966" y="71033"/>
                </a:lnTo>
                <a:lnTo>
                  <a:pt x="48966" y="77754"/>
                </a:lnTo>
                <a:lnTo>
                  <a:pt x="48006" y="79674"/>
                </a:lnTo>
                <a:lnTo>
                  <a:pt x="47045" y="81579"/>
                </a:lnTo>
                <a:lnTo>
                  <a:pt x="45125" y="83515"/>
                </a:lnTo>
                <a:lnTo>
                  <a:pt x="43205" y="84475"/>
                </a:lnTo>
                <a:lnTo>
                  <a:pt x="42245" y="85420"/>
                </a:lnTo>
                <a:lnTo>
                  <a:pt x="40325" y="86395"/>
                </a:lnTo>
                <a:lnTo>
                  <a:pt x="37444" y="87355"/>
                </a:lnTo>
                <a:lnTo>
                  <a:pt x="35524" y="88315"/>
                </a:lnTo>
                <a:lnTo>
                  <a:pt x="25923" y="88315"/>
                </a:lnTo>
                <a:lnTo>
                  <a:pt x="22082" y="87355"/>
                </a:lnTo>
                <a:lnTo>
                  <a:pt x="19202" y="87355"/>
                </a:lnTo>
                <a:lnTo>
                  <a:pt x="16322" y="85420"/>
                </a:lnTo>
                <a:lnTo>
                  <a:pt x="14401" y="84475"/>
                </a:lnTo>
                <a:lnTo>
                  <a:pt x="11521" y="83515"/>
                </a:lnTo>
                <a:lnTo>
                  <a:pt x="9601" y="82555"/>
                </a:lnTo>
                <a:lnTo>
                  <a:pt x="7680" y="81579"/>
                </a:lnTo>
                <a:lnTo>
                  <a:pt x="6720" y="80634"/>
                </a:lnTo>
                <a:lnTo>
                  <a:pt x="4800" y="79674"/>
                </a:lnTo>
                <a:lnTo>
                  <a:pt x="960" y="7967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8" name="object 558"/>
          <p:cNvSpPr/>
          <p:nvPr/>
        </p:nvSpPr>
        <p:spPr>
          <a:xfrm>
            <a:off x="2704475" y="7549271"/>
            <a:ext cx="22082" cy="24947"/>
          </a:xfrm>
          <a:custGeom>
            <a:avLst/>
            <a:gdLst/>
            <a:ahLst/>
            <a:cxnLst/>
            <a:rect l="l" t="t" r="r" b="b"/>
            <a:pathLst>
              <a:path w="22082" h="24947">
                <a:moveTo>
                  <a:pt x="15361" y="0"/>
                </a:moveTo>
                <a:lnTo>
                  <a:pt x="8641" y="1905"/>
                </a:lnTo>
                <a:lnTo>
                  <a:pt x="2880" y="3840"/>
                </a:lnTo>
                <a:lnTo>
                  <a:pt x="0" y="24947"/>
                </a:lnTo>
                <a:lnTo>
                  <a:pt x="1920" y="22067"/>
                </a:lnTo>
                <a:lnTo>
                  <a:pt x="3840" y="19187"/>
                </a:lnTo>
                <a:lnTo>
                  <a:pt x="6720" y="17266"/>
                </a:lnTo>
                <a:lnTo>
                  <a:pt x="9601" y="15346"/>
                </a:lnTo>
                <a:lnTo>
                  <a:pt x="13441" y="14401"/>
                </a:lnTo>
                <a:lnTo>
                  <a:pt x="17282" y="13426"/>
                </a:lnTo>
                <a:lnTo>
                  <a:pt x="22082" y="0"/>
                </a:lnTo>
                <a:lnTo>
                  <a:pt x="15361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9" name="object 559"/>
          <p:cNvSpPr/>
          <p:nvPr/>
        </p:nvSpPr>
        <p:spPr>
          <a:xfrm>
            <a:off x="2681432" y="7549271"/>
            <a:ext cx="85450" cy="101757"/>
          </a:xfrm>
          <a:custGeom>
            <a:avLst/>
            <a:gdLst/>
            <a:ahLst/>
            <a:cxnLst/>
            <a:rect l="l" t="t" r="r" b="b"/>
            <a:pathLst>
              <a:path w="85450" h="101757">
                <a:moveTo>
                  <a:pt x="79674" y="17266"/>
                </a:moveTo>
                <a:lnTo>
                  <a:pt x="75834" y="13426"/>
                </a:lnTo>
                <a:lnTo>
                  <a:pt x="72953" y="9585"/>
                </a:lnTo>
                <a:lnTo>
                  <a:pt x="68168" y="5745"/>
                </a:lnTo>
                <a:lnTo>
                  <a:pt x="63367" y="3840"/>
                </a:lnTo>
                <a:lnTo>
                  <a:pt x="58567" y="944"/>
                </a:lnTo>
                <a:lnTo>
                  <a:pt x="51846" y="0"/>
                </a:lnTo>
                <a:lnTo>
                  <a:pt x="45125" y="0"/>
                </a:lnTo>
                <a:lnTo>
                  <a:pt x="40325" y="13426"/>
                </a:lnTo>
                <a:lnTo>
                  <a:pt x="52806" y="13426"/>
                </a:lnTo>
                <a:lnTo>
                  <a:pt x="58567" y="16306"/>
                </a:lnTo>
                <a:lnTo>
                  <a:pt x="62407" y="21107"/>
                </a:lnTo>
                <a:lnTo>
                  <a:pt x="67208" y="25908"/>
                </a:lnTo>
                <a:lnTo>
                  <a:pt x="69113" y="33588"/>
                </a:lnTo>
                <a:lnTo>
                  <a:pt x="68168" y="42230"/>
                </a:lnTo>
                <a:lnTo>
                  <a:pt x="18242" y="42230"/>
                </a:lnTo>
                <a:lnTo>
                  <a:pt x="18242" y="38389"/>
                </a:lnTo>
                <a:lnTo>
                  <a:pt x="19202" y="34549"/>
                </a:lnTo>
                <a:lnTo>
                  <a:pt x="20162" y="31668"/>
                </a:lnTo>
                <a:lnTo>
                  <a:pt x="21122" y="27828"/>
                </a:lnTo>
                <a:lnTo>
                  <a:pt x="23042" y="24947"/>
                </a:lnTo>
                <a:lnTo>
                  <a:pt x="25923" y="3840"/>
                </a:lnTo>
                <a:lnTo>
                  <a:pt x="21122" y="5745"/>
                </a:lnTo>
                <a:lnTo>
                  <a:pt x="16322" y="9585"/>
                </a:lnTo>
                <a:lnTo>
                  <a:pt x="12481" y="14401"/>
                </a:lnTo>
                <a:lnTo>
                  <a:pt x="8641" y="18227"/>
                </a:lnTo>
                <a:lnTo>
                  <a:pt x="5760" y="23987"/>
                </a:lnTo>
                <a:lnTo>
                  <a:pt x="3840" y="29748"/>
                </a:lnTo>
                <a:lnTo>
                  <a:pt x="960" y="36469"/>
                </a:lnTo>
                <a:lnTo>
                  <a:pt x="0" y="43190"/>
                </a:lnTo>
                <a:lnTo>
                  <a:pt x="0" y="59512"/>
                </a:lnTo>
                <a:lnTo>
                  <a:pt x="960" y="67193"/>
                </a:lnTo>
                <a:lnTo>
                  <a:pt x="2880" y="73914"/>
                </a:lnTo>
                <a:lnTo>
                  <a:pt x="5760" y="79674"/>
                </a:lnTo>
                <a:lnTo>
                  <a:pt x="8641" y="85420"/>
                </a:lnTo>
                <a:lnTo>
                  <a:pt x="12481" y="89260"/>
                </a:lnTo>
                <a:lnTo>
                  <a:pt x="16322" y="93101"/>
                </a:lnTo>
                <a:lnTo>
                  <a:pt x="21122" y="96941"/>
                </a:lnTo>
                <a:lnTo>
                  <a:pt x="26883" y="98861"/>
                </a:lnTo>
                <a:lnTo>
                  <a:pt x="32644" y="100782"/>
                </a:lnTo>
                <a:lnTo>
                  <a:pt x="39364" y="101757"/>
                </a:lnTo>
                <a:lnTo>
                  <a:pt x="55686" y="101757"/>
                </a:lnTo>
                <a:lnTo>
                  <a:pt x="58567" y="100782"/>
                </a:lnTo>
                <a:lnTo>
                  <a:pt x="63367" y="99822"/>
                </a:lnTo>
                <a:lnTo>
                  <a:pt x="66248" y="99822"/>
                </a:lnTo>
                <a:lnTo>
                  <a:pt x="69113" y="98861"/>
                </a:lnTo>
                <a:lnTo>
                  <a:pt x="71993" y="97917"/>
                </a:lnTo>
                <a:lnTo>
                  <a:pt x="74889" y="96941"/>
                </a:lnTo>
                <a:lnTo>
                  <a:pt x="76794" y="95981"/>
                </a:lnTo>
                <a:lnTo>
                  <a:pt x="78729" y="95036"/>
                </a:lnTo>
                <a:lnTo>
                  <a:pt x="79674" y="95036"/>
                </a:lnTo>
                <a:lnTo>
                  <a:pt x="79674" y="94076"/>
                </a:lnTo>
                <a:lnTo>
                  <a:pt x="80634" y="94076"/>
                </a:lnTo>
                <a:lnTo>
                  <a:pt x="80634" y="93101"/>
                </a:lnTo>
                <a:lnTo>
                  <a:pt x="81610" y="92141"/>
                </a:lnTo>
                <a:lnTo>
                  <a:pt x="81610" y="82555"/>
                </a:lnTo>
                <a:lnTo>
                  <a:pt x="80634" y="82555"/>
                </a:lnTo>
                <a:lnTo>
                  <a:pt x="80634" y="81579"/>
                </a:lnTo>
                <a:lnTo>
                  <a:pt x="79674" y="81579"/>
                </a:lnTo>
                <a:lnTo>
                  <a:pt x="79674" y="80634"/>
                </a:lnTo>
                <a:lnTo>
                  <a:pt x="77769" y="80634"/>
                </a:lnTo>
                <a:lnTo>
                  <a:pt x="76794" y="81579"/>
                </a:lnTo>
                <a:lnTo>
                  <a:pt x="74889" y="82555"/>
                </a:lnTo>
                <a:lnTo>
                  <a:pt x="73929" y="82555"/>
                </a:lnTo>
                <a:lnTo>
                  <a:pt x="71048" y="83515"/>
                </a:lnTo>
                <a:lnTo>
                  <a:pt x="69113" y="84475"/>
                </a:lnTo>
                <a:lnTo>
                  <a:pt x="66248" y="85420"/>
                </a:lnTo>
                <a:lnTo>
                  <a:pt x="63367" y="86395"/>
                </a:lnTo>
                <a:lnTo>
                  <a:pt x="60487" y="87355"/>
                </a:lnTo>
                <a:lnTo>
                  <a:pt x="56647" y="87355"/>
                </a:lnTo>
                <a:lnTo>
                  <a:pt x="52806" y="88315"/>
                </a:lnTo>
                <a:lnTo>
                  <a:pt x="43205" y="88315"/>
                </a:lnTo>
                <a:lnTo>
                  <a:pt x="38404" y="87355"/>
                </a:lnTo>
                <a:lnTo>
                  <a:pt x="34564" y="85420"/>
                </a:lnTo>
                <a:lnTo>
                  <a:pt x="30723" y="84475"/>
                </a:lnTo>
                <a:lnTo>
                  <a:pt x="26883" y="81579"/>
                </a:lnTo>
                <a:lnTo>
                  <a:pt x="24963" y="78714"/>
                </a:lnTo>
                <a:lnTo>
                  <a:pt x="22082" y="75834"/>
                </a:lnTo>
                <a:lnTo>
                  <a:pt x="21122" y="71993"/>
                </a:lnTo>
                <a:lnTo>
                  <a:pt x="20162" y="68153"/>
                </a:lnTo>
                <a:lnTo>
                  <a:pt x="19202" y="64312"/>
                </a:lnTo>
                <a:lnTo>
                  <a:pt x="18242" y="59512"/>
                </a:lnTo>
                <a:lnTo>
                  <a:pt x="18242" y="54711"/>
                </a:lnTo>
                <a:lnTo>
                  <a:pt x="80634" y="54711"/>
                </a:lnTo>
                <a:lnTo>
                  <a:pt x="82555" y="53751"/>
                </a:lnTo>
                <a:lnTo>
                  <a:pt x="83515" y="52791"/>
                </a:lnTo>
                <a:lnTo>
                  <a:pt x="85450" y="51831"/>
                </a:lnTo>
                <a:lnTo>
                  <a:pt x="85450" y="37429"/>
                </a:lnTo>
                <a:lnTo>
                  <a:pt x="84475" y="32628"/>
                </a:lnTo>
                <a:lnTo>
                  <a:pt x="83515" y="26868"/>
                </a:lnTo>
                <a:lnTo>
                  <a:pt x="81610" y="22067"/>
                </a:lnTo>
                <a:lnTo>
                  <a:pt x="79674" y="1726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0" name="object 560"/>
          <p:cNvSpPr/>
          <p:nvPr/>
        </p:nvSpPr>
        <p:spPr>
          <a:xfrm>
            <a:off x="2837916" y="7512786"/>
            <a:ext cx="21107" cy="20147"/>
          </a:xfrm>
          <a:custGeom>
            <a:avLst/>
            <a:gdLst/>
            <a:ahLst/>
            <a:cxnLst/>
            <a:rect l="l" t="t" r="r" b="b"/>
            <a:pathLst>
              <a:path w="21107" h="20147">
                <a:moveTo>
                  <a:pt x="21107" y="10561"/>
                </a:moveTo>
                <a:lnTo>
                  <a:pt x="21107" y="5760"/>
                </a:lnTo>
                <a:lnTo>
                  <a:pt x="20162" y="3840"/>
                </a:lnTo>
                <a:lnTo>
                  <a:pt x="18227" y="1920"/>
                </a:lnTo>
                <a:lnTo>
                  <a:pt x="17266" y="960"/>
                </a:lnTo>
                <a:lnTo>
                  <a:pt x="14386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1920"/>
                </a:lnTo>
                <a:lnTo>
                  <a:pt x="0" y="3840"/>
                </a:lnTo>
                <a:lnTo>
                  <a:pt x="0" y="17282"/>
                </a:lnTo>
                <a:lnTo>
                  <a:pt x="1920" y="18242"/>
                </a:lnTo>
                <a:lnTo>
                  <a:pt x="3840" y="20147"/>
                </a:lnTo>
                <a:lnTo>
                  <a:pt x="14386" y="20147"/>
                </a:lnTo>
                <a:lnTo>
                  <a:pt x="17266" y="19202"/>
                </a:lnTo>
                <a:lnTo>
                  <a:pt x="18227" y="18242"/>
                </a:lnTo>
                <a:lnTo>
                  <a:pt x="20162" y="16322"/>
                </a:lnTo>
                <a:lnTo>
                  <a:pt x="21107" y="14401"/>
                </a:lnTo>
                <a:lnTo>
                  <a:pt x="21107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1" name="object 561"/>
          <p:cNvSpPr/>
          <p:nvPr/>
        </p:nvSpPr>
        <p:spPr>
          <a:xfrm>
            <a:off x="2839836" y="7551176"/>
            <a:ext cx="17282" cy="98877"/>
          </a:xfrm>
          <a:custGeom>
            <a:avLst/>
            <a:gdLst/>
            <a:ahLst/>
            <a:cxnLst/>
            <a:rect l="l" t="t" r="r" b="b"/>
            <a:pathLst>
              <a:path w="17282" h="98877">
                <a:moveTo>
                  <a:pt x="6720" y="0"/>
                </a:moveTo>
                <a:lnTo>
                  <a:pt x="192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96956"/>
                </a:lnTo>
                <a:lnTo>
                  <a:pt x="960" y="96956"/>
                </a:lnTo>
                <a:lnTo>
                  <a:pt x="960" y="97917"/>
                </a:lnTo>
                <a:lnTo>
                  <a:pt x="3840" y="97917"/>
                </a:lnTo>
                <a:lnTo>
                  <a:pt x="5760" y="98877"/>
                </a:lnTo>
                <a:lnTo>
                  <a:pt x="11506" y="98877"/>
                </a:lnTo>
                <a:lnTo>
                  <a:pt x="12466" y="97917"/>
                </a:lnTo>
                <a:lnTo>
                  <a:pt x="15346" y="97917"/>
                </a:lnTo>
                <a:lnTo>
                  <a:pt x="15346" y="96956"/>
                </a:lnTo>
                <a:lnTo>
                  <a:pt x="16306" y="96956"/>
                </a:lnTo>
                <a:lnTo>
                  <a:pt x="16306" y="96012"/>
                </a:lnTo>
                <a:lnTo>
                  <a:pt x="17282" y="96012"/>
                </a:lnTo>
                <a:lnTo>
                  <a:pt x="17282" y="2880"/>
                </a:lnTo>
                <a:lnTo>
                  <a:pt x="16306" y="1935"/>
                </a:lnTo>
                <a:lnTo>
                  <a:pt x="16306" y="960"/>
                </a:lnTo>
                <a:lnTo>
                  <a:pt x="15346" y="960"/>
                </a:lnTo>
                <a:lnTo>
                  <a:pt x="14401" y="0"/>
                </a:lnTo>
                <a:lnTo>
                  <a:pt x="672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2" name="object 562"/>
          <p:cNvSpPr/>
          <p:nvPr/>
        </p:nvSpPr>
        <p:spPr>
          <a:xfrm>
            <a:off x="2887827" y="7549271"/>
            <a:ext cx="79674" cy="100782"/>
          </a:xfrm>
          <a:custGeom>
            <a:avLst/>
            <a:gdLst/>
            <a:ahLst/>
            <a:cxnLst/>
            <a:rect l="l" t="t" r="r" b="b"/>
            <a:pathLst>
              <a:path w="79674" h="100782">
                <a:moveTo>
                  <a:pt x="13441" y="2865"/>
                </a:moveTo>
                <a:lnTo>
                  <a:pt x="13441" y="1905"/>
                </a:lnTo>
                <a:lnTo>
                  <a:pt x="1920" y="1905"/>
                </a:lnTo>
                <a:lnTo>
                  <a:pt x="1920" y="2865"/>
                </a:lnTo>
                <a:lnTo>
                  <a:pt x="960" y="2865"/>
                </a:lnTo>
                <a:lnTo>
                  <a:pt x="0" y="3840"/>
                </a:lnTo>
                <a:lnTo>
                  <a:pt x="0" y="98861"/>
                </a:lnTo>
                <a:lnTo>
                  <a:pt x="960" y="98861"/>
                </a:lnTo>
                <a:lnTo>
                  <a:pt x="960" y="99822"/>
                </a:lnTo>
                <a:lnTo>
                  <a:pt x="4800" y="99822"/>
                </a:lnTo>
                <a:lnTo>
                  <a:pt x="5760" y="100782"/>
                </a:lnTo>
                <a:lnTo>
                  <a:pt x="11521" y="100782"/>
                </a:lnTo>
                <a:lnTo>
                  <a:pt x="12481" y="99822"/>
                </a:lnTo>
                <a:lnTo>
                  <a:pt x="15361" y="99822"/>
                </a:lnTo>
                <a:lnTo>
                  <a:pt x="16322" y="98861"/>
                </a:lnTo>
                <a:lnTo>
                  <a:pt x="17282" y="97917"/>
                </a:lnTo>
                <a:lnTo>
                  <a:pt x="17282" y="32628"/>
                </a:lnTo>
                <a:lnTo>
                  <a:pt x="22082" y="26868"/>
                </a:lnTo>
                <a:lnTo>
                  <a:pt x="25923" y="22067"/>
                </a:lnTo>
                <a:lnTo>
                  <a:pt x="30723" y="19187"/>
                </a:lnTo>
                <a:lnTo>
                  <a:pt x="34564" y="16306"/>
                </a:lnTo>
                <a:lnTo>
                  <a:pt x="39364" y="15346"/>
                </a:lnTo>
                <a:lnTo>
                  <a:pt x="48966" y="15346"/>
                </a:lnTo>
                <a:lnTo>
                  <a:pt x="51846" y="16306"/>
                </a:lnTo>
                <a:lnTo>
                  <a:pt x="54711" y="18227"/>
                </a:lnTo>
                <a:lnTo>
                  <a:pt x="56647" y="20147"/>
                </a:lnTo>
                <a:lnTo>
                  <a:pt x="57607" y="22067"/>
                </a:lnTo>
                <a:lnTo>
                  <a:pt x="59527" y="23987"/>
                </a:lnTo>
                <a:lnTo>
                  <a:pt x="60487" y="26868"/>
                </a:lnTo>
                <a:lnTo>
                  <a:pt x="61432" y="30708"/>
                </a:lnTo>
                <a:lnTo>
                  <a:pt x="62392" y="33588"/>
                </a:lnTo>
                <a:lnTo>
                  <a:pt x="62392" y="97917"/>
                </a:lnTo>
                <a:lnTo>
                  <a:pt x="63367" y="97917"/>
                </a:lnTo>
                <a:lnTo>
                  <a:pt x="63367" y="98861"/>
                </a:lnTo>
                <a:lnTo>
                  <a:pt x="64328" y="99822"/>
                </a:lnTo>
                <a:lnTo>
                  <a:pt x="67208" y="99822"/>
                </a:lnTo>
                <a:lnTo>
                  <a:pt x="68168" y="100782"/>
                </a:lnTo>
                <a:lnTo>
                  <a:pt x="74889" y="100782"/>
                </a:lnTo>
                <a:lnTo>
                  <a:pt x="75834" y="99822"/>
                </a:lnTo>
                <a:lnTo>
                  <a:pt x="77754" y="99822"/>
                </a:lnTo>
                <a:lnTo>
                  <a:pt x="78714" y="98861"/>
                </a:lnTo>
                <a:lnTo>
                  <a:pt x="79674" y="98861"/>
                </a:lnTo>
                <a:lnTo>
                  <a:pt x="79674" y="28788"/>
                </a:lnTo>
                <a:lnTo>
                  <a:pt x="77754" y="23987"/>
                </a:lnTo>
                <a:lnTo>
                  <a:pt x="76794" y="19187"/>
                </a:lnTo>
                <a:lnTo>
                  <a:pt x="74889" y="15346"/>
                </a:lnTo>
                <a:lnTo>
                  <a:pt x="72953" y="11506"/>
                </a:lnTo>
                <a:lnTo>
                  <a:pt x="70073" y="8625"/>
                </a:lnTo>
                <a:lnTo>
                  <a:pt x="66233" y="5745"/>
                </a:lnTo>
                <a:lnTo>
                  <a:pt x="62392" y="3840"/>
                </a:lnTo>
                <a:lnTo>
                  <a:pt x="57607" y="944"/>
                </a:lnTo>
                <a:lnTo>
                  <a:pt x="52806" y="0"/>
                </a:lnTo>
                <a:lnTo>
                  <a:pt x="41285" y="0"/>
                </a:lnTo>
                <a:lnTo>
                  <a:pt x="36484" y="1905"/>
                </a:lnTo>
                <a:lnTo>
                  <a:pt x="30723" y="4785"/>
                </a:lnTo>
                <a:lnTo>
                  <a:pt x="25923" y="6705"/>
                </a:lnTo>
                <a:lnTo>
                  <a:pt x="20162" y="11506"/>
                </a:lnTo>
                <a:lnTo>
                  <a:pt x="15361" y="17266"/>
                </a:lnTo>
                <a:lnTo>
                  <a:pt x="15361" y="3840"/>
                </a:lnTo>
                <a:lnTo>
                  <a:pt x="14401" y="2865"/>
                </a:lnTo>
                <a:lnTo>
                  <a:pt x="13441" y="286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3" name="object 563"/>
          <p:cNvSpPr/>
          <p:nvPr/>
        </p:nvSpPr>
        <p:spPr>
          <a:xfrm>
            <a:off x="3039511" y="7549271"/>
            <a:ext cx="73913" cy="101757"/>
          </a:xfrm>
          <a:custGeom>
            <a:avLst/>
            <a:gdLst/>
            <a:ahLst/>
            <a:cxnLst/>
            <a:rect l="l" t="t" r="r" b="b"/>
            <a:pathLst>
              <a:path w="73913" h="101757">
                <a:moveTo>
                  <a:pt x="18267" y="48030"/>
                </a:moveTo>
                <a:lnTo>
                  <a:pt x="20070" y="34143"/>
                </a:lnTo>
                <a:lnTo>
                  <a:pt x="24947" y="23987"/>
                </a:lnTo>
                <a:lnTo>
                  <a:pt x="28788" y="17266"/>
                </a:lnTo>
                <a:lnTo>
                  <a:pt x="35509" y="14401"/>
                </a:lnTo>
                <a:lnTo>
                  <a:pt x="47990" y="14401"/>
                </a:lnTo>
                <a:lnTo>
                  <a:pt x="50871" y="15346"/>
                </a:lnTo>
                <a:lnTo>
                  <a:pt x="53751" y="16306"/>
                </a:lnTo>
                <a:lnTo>
                  <a:pt x="56631" y="17266"/>
                </a:lnTo>
                <a:lnTo>
                  <a:pt x="59512" y="18227"/>
                </a:lnTo>
                <a:lnTo>
                  <a:pt x="61432" y="20147"/>
                </a:lnTo>
                <a:lnTo>
                  <a:pt x="63352" y="21107"/>
                </a:lnTo>
                <a:lnTo>
                  <a:pt x="65272" y="23027"/>
                </a:lnTo>
                <a:lnTo>
                  <a:pt x="66233" y="23987"/>
                </a:lnTo>
                <a:lnTo>
                  <a:pt x="68153" y="24947"/>
                </a:lnTo>
                <a:lnTo>
                  <a:pt x="69113" y="25908"/>
                </a:lnTo>
                <a:lnTo>
                  <a:pt x="71033" y="25908"/>
                </a:lnTo>
                <a:lnTo>
                  <a:pt x="71993" y="24947"/>
                </a:lnTo>
                <a:lnTo>
                  <a:pt x="71993" y="23987"/>
                </a:lnTo>
                <a:lnTo>
                  <a:pt x="72953" y="23027"/>
                </a:lnTo>
                <a:lnTo>
                  <a:pt x="72953" y="13426"/>
                </a:lnTo>
                <a:lnTo>
                  <a:pt x="71993" y="12466"/>
                </a:lnTo>
                <a:lnTo>
                  <a:pt x="71993" y="11506"/>
                </a:lnTo>
                <a:lnTo>
                  <a:pt x="71033" y="10561"/>
                </a:lnTo>
                <a:lnTo>
                  <a:pt x="70073" y="9585"/>
                </a:lnTo>
                <a:lnTo>
                  <a:pt x="69113" y="8625"/>
                </a:lnTo>
                <a:lnTo>
                  <a:pt x="68153" y="7665"/>
                </a:lnTo>
                <a:lnTo>
                  <a:pt x="66233" y="6705"/>
                </a:lnTo>
                <a:lnTo>
                  <a:pt x="64312" y="4785"/>
                </a:lnTo>
                <a:lnTo>
                  <a:pt x="62392" y="3840"/>
                </a:lnTo>
                <a:lnTo>
                  <a:pt x="59512" y="2865"/>
                </a:lnTo>
                <a:lnTo>
                  <a:pt x="57591" y="1905"/>
                </a:lnTo>
                <a:lnTo>
                  <a:pt x="54711" y="1905"/>
                </a:lnTo>
                <a:lnTo>
                  <a:pt x="51831" y="944"/>
                </a:lnTo>
                <a:lnTo>
                  <a:pt x="49910" y="944"/>
                </a:lnTo>
                <a:lnTo>
                  <a:pt x="47030" y="0"/>
                </a:lnTo>
                <a:lnTo>
                  <a:pt x="37429" y="0"/>
                </a:lnTo>
                <a:lnTo>
                  <a:pt x="31668" y="944"/>
                </a:lnTo>
                <a:lnTo>
                  <a:pt x="26868" y="3840"/>
                </a:lnTo>
                <a:lnTo>
                  <a:pt x="21122" y="5745"/>
                </a:lnTo>
                <a:lnTo>
                  <a:pt x="17282" y="8625"/>
                </a:lnTo>
                <a:lnTo>
                  <a:pt x="12466" y="12466"/>
                </a:lnTo>
                <a:lnTo>
                  <a:pt x="8625" y="17266"/>
                </a:lnTo>
                <a:lnTo>
                  <a:pt x="5760" y="22067"/>
                </a:lnTo>
                <a:lnTo>
                  <a:pt x="3840" y="28788"/>
                </a:lnTo>
                <a:lnTo>
                  <a:pt x="1920" y="35509"/>
                </a:lnTo>
                <a:lnTo>
                  <a:pt x="0" y="43190"/>
                </a:lnTo>
                <a:lnTo>
                  <a:pt x="0" y="60472"/>
                </a:lnTo>
                <a:lnTo>
                  <a:pt x="944" y="67193"/>
                </a:lnTo>
                <a:lnTo>
                  <a:pt x="2880" y="73914"/>
                </a:lnTo>
                <a:lnTo>
                  <a:pt x="4785" y="79674"/>
                </a:lnTo>
                <a:lnTo>
                  <a:pt x="7665" y="84475"/>
                </a:lnTo>
                <a:lnTo>
                  <a:pt x="11506" y="89260"/>
                </a:lnTo>
                <a:lnTo>
                  <a:pt x="14401" y="93101"/>
                </a:lnTo>
                <a:lnTo>
                  <a:pt x="19187" y="95981"/>
                </a:lnTo>
                <a:lnTo>
                  <a:pt x="23987" y="98861"/>
                </a:lnTo>
                <a:lnTo>
                  <a:pt x="28788" y="100782"/>
                </a:lnTo>
                <a:lnTo>
                  <a:pt x="35509" y="101757"/>
                </a:lnTo>
                <a:lnTo>
                  <a:pt x="47990" y="101757"/>
                </a:lnTo>
                <a:lnTo>
                  <a:pt x="50871" y="100782"/>
                </a:lnTo>
                <a:lnTo>
                  <a:pt x="53751" y="99822"/>
                </a:lnTo>
                <a:lnTo>
                  <a:pt x="56631" y="99822"/>
                </a:lnTo>
                <a:lnTo>
                  <a:pt x="59512" y="98861"/>
                </a:lnTo>
                <a:lnTo>
                  <a:pt x="62392" y="97917"/>
                </a:lnTo>
                <a:lnTo>
                  <a:pt x="64312" y="95981"/>
                </a:lnTo>
                <a:lnTo>
                  <a:pt x="66233" y="95036"/>
                </a:lnTo>
                <a:lnTo>
                  <a:pt x="68153" y="94076"/>
                </a:lnTo>
                <a:lnTo>
                  <a:pt x="70073" y="93101"/>
                </a:lnTo>
                <a:lnTo>
                  <a:pt x="71033" y="92141"/>
                </a:lnTo>
                <a:lnTo>
                  <a:pt x="71993" y="91196"/>
                </a:lnTo>
                <a:lnTo>
                  <a:pt x="71993" y="90236"/>
                </a:lnTo>
                <a:lnTo>
                  <a:pt x="72953" y="89260"/>
                </a:lnTo>
                <a:lnTo>
                  <a:pt x="72953" y="88315"/>
                </a:lnTo>
                <a:lnTo>
                  <a:pt x="73913" y="87355"/>
                </a:lnTo>
                <a:lnTo>
                  <a:pt x="73913" y="80634"/>
                </a:lnTo>
                <a:lnTo>
                  <a:pt x="72953" y="79674"/>
                </a:lnTo>
                <a:lnTo>
                  <a:pt x="72953" y="76794"/>
                </a:lnTo>
                <a:lnTo>
                  <a:pt x="71993" y="75834"/>
                </a:lnTo>
                <a:lnTo>
                  <a:pt x="69113" y="75834"/>
                </a:lnTo>
                <a:lnTo>
                  <a:pt x="67193" y="76794"/>
                </a:lnTo>
                <a:lnTo>
                  <a:pt x="66233" y="78714"/>
                </a:lnTo>
                <a:lnTo>
                  <a:pt x="64312" y="79674"/>
                </a:lnTo>
                <a:lnTo>
                  <a:pt x="61432" y="81579"/>
                </a:lnTo>
                <a:lnTo>
                  <a:pt x="59512" y="82555"/>
                </a:lnTo>
                <a:lnTo>
                  <a:pt x="56631" y="84475"/>
                </a:lnTo>
                <a:lnTo>
                  <a:pt x="53751" y="85420"/>
                </a:lnTo>
                <a:lnTo>
                  <a:pt x="50871" y="86395"/>
                </a:lnTo>
                <a:lnTo>
                  <a:pt x="47990" y="87355"/>
                </a:lnTo>
                <a:lnTo>
                  <a:pt x="39349" y="87355"/>
                </a:lnTo>
                <a:lnTo>
                  <a:pt x="36469" y="86395"/>
                </a:lnTo>
                <a:lnTo>
                  <a:pt x="32628" y="85420"/>
                </a:lnTo>
                <a:lnTo>
                  <a:pt x="29748" y="83515"/>
                </a:lnTo>
                <a:lnTo>
                  <a:pt x="26868" y="81579"/>
                </a:lnTo>
                <a:lnTo>
                  <a:pt x="24947" y="77754"/>
                </a:lnTo>
                <a:lnTo>
                  <a:pt x="23027" y="74874"/>
                </a:lnTo>
                <a:lnTo>
                  <a:pt x="21122" y="71033"/>
                </a:lnTo>
                <a:lnTo>
                  <a:pt x="20147" y="67193"/>
                </a:lnTo>
                <a:lnTo>
                  <a:pt x="18227" y="62392"/>
                </a:lnTo>
                <a:lnTo>
                  <a:pt x="18227" y="50871"/>
                </a:lnTo>
                <a:lnTo>
                  <a:pt x="18267" y="4803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4" name="object 564"/>
          <p:cNvSpPr/>
          <p:nvPr/>
        </p:nvSpPr>
        <p:spPr>
          <a:xfrm>
            <a:off x="3126866" y="7549271"/>
            <a:ext cx="93116" cy="101757"/>
          </a:xfrm>
          <a:custGeom>
            <a:avLst/>
            <a:gdLst/>
            <a:ahLst/>
            <a:cxnLst/>
            <a:rect l="l" t="t" r="r" b="b"/>
            <a:pathLst>
              <a:path w="93116" h="101757">
                <a:moveTo>
                  <a:pt x="32628" y="84475"/>
                </a:moveTo>
                <a:lnTo>
                  <a:pt x="29748" y="82555"/>
                </a:lnTo>
                <a:lnTo>
                  <a:pt x="25908" y="79674"/>
                </a:lnTo>
                <a:lnTo>
                  <a:pt x="24003" y="76794"/>
                </a:lnTo>
                <a:lnTo>
                  <a:pt x="25908" y="98861"/>
                </a:lnTo>
                <a:lnTo>
                  <a:pt x="31683" y="100782"/>
                </a:lnTo>
                <a:lnTo>
                  <a:pt x="38389" y="101757"/>
                </a:lnTo>
                <a:lnTo>
                  <a:pt x="53751" y="101757"/>
                </a:lnTo>
                <a:lnTo>
                  <a:pt x="60472" y="100782"/>
                </a:lnTo>
                <a:lnTo>
                  <a:pt x="66233" y="97917"/>
                </a:lnTo>
                <a:lnTo>
                  <a:pt x="71993" y="95036"/>
                </a:lnTo>
                <a:lnTo>
                  <a:pt x="76794" y="92141"/>
                </a:lnTo>
                <a:lnTo>
                  <a:pt x="81594" y="87355"/>
                </a:lnTo>
                <a:lnTo>
                  <a:pt x="85435" y="82555"/>
                </a:lnTo>
                <a:lnTo>
                  <a:pt x="88315" y="76794"/>
                </a:lnTo>
                <a:lnTo>
                  <a:pt x="90236" y="71033"/>
                </a:lnTo>
                <a:lnTo>
                  <a:pt x="92156" y="64312"/>
                </a:lnTo>
                <a:lnTo>
                  <a:pt x="93116" y="57591"/>
                </a:lnTo>
                <a:lnTo>
                  <a:pt x="93116" y="42230"/>
                </a:lnTo>
                <a:lnTo>
                  <a:pt x="92156" y="35509"/>
                </a:lnTo>
                <a:lnTo>
                  <a:pt x="90236" y="28788"/>
                </a:lnTo>
                <a:lnTo>
                  <a:pt x="88315" y="23027"/>
                </a:lnTo>
                <a:lnTo>
                  <a:pt x="85435" y="18227"/>
                </a:lnTo>
                <a:lnTo>
                  <a:pt x="81594" y="13426"/>
                </a:lnTo>
                <a:lnTo>
                  <a:pt x="77754" y="9585"/>
                </a:lnTo>
                <a:lnTo>
                  <a:pt x="72953" y="5745"/>
                </a:lnTo>
                <a:lnTo>
                  <a:pt x="67193" y="3840"/>
                </a:lnTo>
                <a:lnTo>
                  <a:pt x="61432" y="944"/>
                </a:lnTo>
                <a:lnTo>
                  <a:pt x="55671" y="0"/>
                </a:lnTo>
                <a:lnTo>
                  <a:pt x="39349" y="0"/>
                </a:lnTo>
                <a:lnTo>
                  <a:pt x="32628" y="1905"/>
                </a:lnTo>
                <a:lnTo>
                  <a:pt x="26868" y="3840"/>
                </a:lnTo>
                <a:lnTo>
                  <a:pt x="21122" y="6705"/>
                </a:lnTo>
                <a:lnTo>
                  <a:pt x="16322" y="10561"/>
                </a:lnTo>
                <a:lnTo>
                  <a:pt x="12481" y="14401"/>
                </a:lnTo>
                <a:lnTo>
                  <a:pt x="8641" y="19187"/>
                </a:lnTo>
                <a:lnTo>
                  <a:pt x="5760" y="24947"/>
                </a:lnTo>
                <a:lnTo>
                  <a:pt x="2880" y="30708"/>
                </a:lnTo>
                <a:lnTo>
                  <a:pt x="960" y="37429"/>
                </a:lnTo>
                <a:lnTo>
                  <a:pt x="0" y="44150"/>
                </a:lnTo>
                <a:lnTo>
                  <a:pt x="0" y="59512"/>
                </a:lnTo>
                <a:lnTo>
                  <a:pt x="960" y="66233"/>
                </a:lnTo>
                <a:lnTo>
                  <a:pt x="2880" y="72953"/>
                </a:lnTo>
                <a:lnTo>
                  <a:pt x="4800" y="78714"/>
                </a:lnTo>
                <a:lnTo>
                  <a:pt x="7680" y="84475"/>
                </a:lnTo>
                <a:lnTo>
                  <a:pt x="11506" y="88315"/>
                </a:lnTo>
                <a:lnTo>
                  <a:pt x="15346" y="93101"/>
                </a:lnTo>
                <a:lnTo>
                  <a:pt x="20162" y="95981"/>
                </a:lnTo>
                <a:lnTo>
                  <a:pt x="18227" y="60472"/>
                </a:lnTo>
                <a:lnTo>
                  <a:pt x="18227" y="45110"/>
                </a:lnTo>
                <a:lnTo>
                  <a:pt x="19187" y="40309"/>
                </a:lnTo>
                <a:lnTo>
                  <a:pt x="20162" y="36469"/>
                </a:lnTo>
                <a:lnTo>
                  <a:pt x="21122" y="31668"/>
                </a:lnTo>
                <a:lnTo>
                  <a:pt x="23027" y="27828"/>
                </a:lnTo>
                <a:lnTo>
                  <a:pt x="24963" y="24947"/>
                </a:lnTo>
                <a:lnTo>
                  <a:pt x="27843" y="21107"/>
                </a:lnTo>
                <a:lnTo>
                  <a:pt x="30708" y="19187"/>
                </a:lnTo>
                <a:lnTo>
                  <a:pt x="33588" y="17266"/>
                </a:lnTo>
                <a:lnTo>
                  <a:pt x="37429" y="15346"/>
                </a:lnTo>
                <a:lnTo>
                  <a:pt x="42230" y="14401"/>
                </a:lnTo>
                <a:lnTo>
                  <a:pt x="52791" y="14401"/>
                </a:lnTo>
                <a:lnTo>
                  <a:pt x="56631" y="15346"/>
                </a:lnTo>
                <a:lnTo>
                  <a:pt x="60472" y="17266"/>
                </a:lnTo>
                <a:lnTo>
                  <a:pt x="64312" y="19187"/>
                </a:lnTo>
                <a:lnTo>
                  <a:pt x="67193" y="22067"/>
                </a:lnTo>
                <a:lnTo>
                  <a:pt x="69113" y="24947"/>
                </a:lnTo>
                <a:lnTo>
                  <a:pt x="71033" y="28788"/>
                </a:lnTo>
                <a:lnTo>
                  <a:pt x="72953" y="32628"/>
                </a:lnTo>
                <a:lnTo>
                  <a:pt x="73914" y="37429"/>
                </a:lnTo>
                <a:lnTo>
                  <a:pt x="74874" y="41269"/>
                </a:lnTo>
                <a:lnTo>
                  <a:pt x="74874" y="61432"/>
                </a:lnTo>
                <a:lnTo>
                  <a:pt x="73914" y="66233"/>
                </a:lnTo>
                <a:lnTo>
                  <a:pt x="71993" y="70073"/>
                </a:lnTo>
                <a:lnTo>
                  <a:pt x="71033" y="73914"/>
                </a:lnTo>
                <a:lnTo>
                  <a:pt x="68153" y="77754"/>
                </a:lnTo>
                <a:lnTo>
                  <a:pt x="66233" y="80634"/>
                </a:lnTo>
                <a:lnTo>
                  <a:pt x="63352" y="83515"/>
                </a:lnTo>
                <a:lnTo>
                  <a:pt x="59512" y="84475"/>
                </a:lnTo>
                <a:lnTo>
                  <a:pt x="55671" y="86395"/>
                </a:lnTo>
                <a:lnTo>
                  <a:pt x="51831" y="87355"/>
                </a:lnTo>
                <a:lnTo>
                  <a:pt x="41269" y="87355"/>
                </a:lnTo>
                <a:lnTo>
                  <a:pt x="36469" y="86395"/>
                </a:lnTo>
                <a:lnTo>
                  <a:pt x="32628" y="844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5" name="object 565"/>
          <p:cNvSpPr/>
          <p:nvPr/>
        </p:nvSpPr>
        <p:spPr>
          <a:xfrm>
            <a:off x="3145094" y="7609743"/>
            <a:ext cx="7680" cy="38389"/>
          </a:xfrm>
          <a:custGeom>
            <a:avLst/>
            <a:gdLst/>
            <a:ahLst/>
            <a:cxnLst/>
            <a:rect l="l" t="t" r="r" b="b"/>
            <a:pathLst>
              <a:path w="7680" h="38389">
                <a:moveTo>
                  <a:pt x="5775" y="16322"/>
                </a:moveTo>
                <a:lnTo>
                  <a:pt x="3840" y="12481"/>
                </a:lnTo>
                <a:lnTo>
                  <a:pt x="1935" y="8641"/>
                </a:lnTo>
                <a:lnTo>
                  <a:pt x="960" y="4800"/>
                </a:lnTo>
                <a:lnTo>
                  <a:pt x="0" y="0"/>
                </a:lnTo>
                <a:lnTo>
                  <a:pt x="1935" y="35509"/>
                </a:lnTo>
                <a:lnTo>
                  <a:pt x="7680" y="38389"/>
                </a:lnTo>
                <a:lnTo>
                  <a:pt x="5775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6" name="object 566"/>
          <p:cNvSpPr/>
          <p:nvPr/>
        </p:nvSpPr>
        <p:spPr>
          <a:xfrm>
            <a:off x="3244946" y="7549271"/>
            <a:ext cx="137266" cy="100782"/>
          </a:xfrm>
          <a:custGeom>
            <a:avLst/>
            <a:gdLst/>
            <a:ahLst/>
            <a:cxnLst/>
            <a:rect l="l" t="t" r="r" b="b"/>
            <a:pathLst>
              <a:path w="137266" h="100782">
                <a:moveTo>
                  <a:pt x="63352" y="5745"/>
                </a:moveTo>
                <a:lnTo>
                  <a:pt x="61432" y="3840"/>
                </a:lnTo>
                <a:lnTo>
                  <a:pt x="58552" y="1905"/>
                </a:lnTo>
                <a:lnTo>
                  <a:pt x="55671" y="1905"/>
                </a:lnTo>
                <a:lnTo>
                  <a:pt x="52791" y="944"/>
                </a:lnTo>
                <a:lnTo>
                  <a:pt x="48950" y="0"/>
                </a:lnTo>
                <a:lnTo>
                  <a:pt x="40309" y="0"/>
                </a:lnTo>
                <a:lnTo>
                  <a:pt x="35509" y="1905"/>
                </a:lnTo>
                <a:lnTo>
                  <a:pt x="30708" y="4785"/>
                </a:lnTo>
                <a:lnTo>
                  <a:pt x="24947" y="6705"/>
                </a:lnTo>
                <a:lnTo>
                  <a:pt x="20147" y="11506"/>
                </a:lnTo>
                <a:lnTo>
                  <a:pt x="15346" y="17266"/>
                </a:lnTo>
                <a:lnTo>
                  <a:pt x="15346" y="3840"/>
                </a:lnTo>
                <a:lnTo>
                  <a:pt x="14386" y="3840"/>
                </a:lnTo>
                <a:lnTo>
                  <a:pt x="14386" y="2865"/>
                </a:lnTo>
                <a:lnTo>
                  <a:pt x="13426" y="2865"/>
                </a:lnTo>
                <a:lnTo>
                  <a:pt x="13426" y="1905"/>
                </a:lnTo>
                <a:lnTo>
                  <a:pt x="1905" y="1905"/>
                </a:lnTo>
                <a:lnTo>
                  <a:pt x="960" y="2865"/>
                </a:lnTo>
                <a:lnTo>
                  <a:pt x="0" y="2865"/>
                </a:lnTo>
                <a:lnTo>
                  <a:pt x="0" y="98861"/>
                </a:lnTo>
                <a:lnTo>
                  <a:pt x="960" y="99822"/>
                </a:lnTo>
                <a:lnTo>
                  <a:pt x="3840" y="99822"/>
                </a:lnTo>
                <a:lnTo>
                  <a:pt x="5745" y="100782"/>
                </a:lnTo>
                <a:lnTo>
                  <a:pt x="11521" y="100782"/>
                </a:lnTo>
                <a:lnTo>
                  <a:pt x="12466" y="99822"/>
                </a:lnTo>
                <a:lnTo>
                  <a:pt x="15346" y="99822"/>
                </a:lnTo>
                <a:lnTo>
                  <a:pt x="15346" y="98861"/>
                </a:lnTo>
                <a:lnTo>
                  <a:pt x="16306" y="98861"/>
                </a:lnTo>
                <a:lnTo>
                  <a:pt x="16306" y="97917"/>
                </a:lnTo>
                <a:lnTo>
                  <a:pt x="17266" y="97917"/>
                </a:lnTo>
                <a:lnTo>
                  <a:pt x="17266" y="32628"/>
                </a:lnTo>
                <a:lnTo>
                  <a:pt x="21107" y="26868"/>
                </a:lnTo>
                <a:lnTo>
                  <a:pt x="25907" y="22067"/>
                </a:lnTo>
                <a:lnTo>
                  <a:pt x="29748" y="19187"/>
                </a:lnTo>
                <a:lnTo>
                  <a:pt x="33588" y="16306"/>
                </a:lnTo>
                <a:lnTo>
                  <a:pt x="37429" y="15346"/>
                </a:lnTo>
                <a:lnTo>
                  <a:pt x="47030" y="15346"/>
                </a:lnTo>
                <a:lnTo>
                  <a:pt x="49910" y="16306"/>
                </a:lnTo>
                <a:lnTo>
                  <a:pt x="51831" y="18227"/>
                </a:lnTo>
                <a:lnTo>
                  <a:pt x="53751" y="20147"/>
                </a:lnTo>
                <a:lnTo>
                  <a:pt x="55671" y="22067"/>
                </a:lnTo>
                <a:lnTo>
                  <a:pt x="56631" y="23987"/>
                </a:lnTo>
                <a:lnTo>
                  <a:pt x="58552" y="26868"/>
                </a:lnTo>
                <a:lnTo>
                  <a:pt x="58552" y="30708"/>
                </a:lnTo>
                <a:lnTo>
                  <a:pt x="59512" y="33588"/>
                </a:lnTo>
                <a:lnTo>
                  <a:pt x="60472" y="37429"/>
                </a:lnTo>
                <a:lnTo>
                  <a:pt x="60472" y="98861"/>
                </a:lnTo>
                <a:lnTo>
                  <a:pt x="61432" y="99822"/>
                </a:lnTo>
                <a:lnTo>
                  <a:pt x="64312" y="99822"/>
                </a:lnTo>
                <a:lnTo>
                  <a:pt x="65272" y="100782"/>
                </a:lnTo>
                <a:lnTo>
                  <a:pt x="71993" y="100782"/>
                </a:lnTo>
                <a:lnTo>
                  <a:pt x="72953" y="99822"/>
                </a:lnTo>
                <a:lnTo>
                  <a:pt x="74874" y="99822"/>
                </a:lnTo>
                <a:lnTo>
                  <a:pt x="75834" y="98861"/>
                </a:lnTo>
                <a:lnTo>
                  <a:pt x="76794" y="98861"/>
                </a:lnTo>
                <a:lnTo>
                  <a:pt x="76794" y="32628"/>
                </a:lnTo>
                <a:lnTo>
                  <a:pt x="81594" y="26868"/>
                </a:lnTo>
                <a:lnTo>
                  <a:pt x="86395" y="22067"/>
                </a:lnTo>
                <a:lnTo>
                  <a:pt x="90236" y="19187"/>
                </a:lnTo>
                <a:lnTo>
                  <a:pt x="94076" y="16306"/>
                </a:lnTo>
                <a:lnTo>
                  <a:pt x="97917" y="15346"/>
                </a:lnTo>
                <a:lnTo>
                  <a:pt x="107502" y="15346"/>
                </a:lnTo>
                <a:lnTo>
                  <a:pt x="110383" y="16306"/>
                </a:lnTo>
                <a:lnTo>
                  <a:pt x="112303" y="18227"/>
                </a:lnTo>
                <a:lnTo>
                  <a:pt x="114223" y="20147"/>
                </a:lnTo>
                <a:lnTo>
                  <a:pt x="116144" y="22067"/>
                </a:lnTo>
                <a:lnTo>
                  <a:pt x="117104" y="23987"/>
                </a:lnTo>
                <a:lnTo>
                  <a:pt x="118064" y="26868"/>
                </a:lnTo>
                <a:lnTo>
                  <a:pt x="119024" y="30708"/>
                </a:lnTo>
                <a:lnTo>
                  <a:pt x="119984" y="33588"/>
                </a:lnTo>
                <a:lnTo>
                  <a:pt x="119984" y="97917"/>
                </a:lnTo>
                <a:lnTo>
                  <a:pt x="120944" y="98861"/>
                </a:lnTo>
                <a:lnTo>
                  <a:pt x="120944" y="99822"/>
                </a:lnTo>
                <a:lnTo>
                  <a:pt x="124785" y="99822"/>
                </a:lnTo>
                <a:lnTo>
                  <a:pt x="125745" y="100782"/>
                </a:lnTo>
                <a:lnTo>
                  <a:pt x="131505" y="100782"/>
                </a:lnTo>
                <a:lnTo>
                  <a:pt x="133426" y="99822"/>
                </a:lnTo>
                <a:lnTo>
                  <a:pt x="135346" y="99822"/>
                </a:lnTo>
                <a:lnTo>
                  <a:pt x="136306" y="98861"/>
                </a:lnTo>
                <a:lnTo>
                  <a:pt x="137266" y="98861"/>
                </a:lnTo>
                <a:lnTo>
                  <a:pt x="137266" y="33588"/>
                </a:lnTo>
                <a:lnTo>
                  <a:pt x="136306" y="28788"/>
                </a:lnTo>
                <a:lnTo>
                  <a:pt x="135346" y="23987"/>
                </a:lnTo>
                <a:lnTo>
                  <a:pt x="134386" y="19187"/>
                </a:lnTo>
                <a:lnTo>
                  <a:pt x="132466" y="15346"/>
                </a:lnTo>
                <a:lnTo>
                  <a:pt x="130545" y="11506"/>
                </a:lnTo>
                <a:lnTo>
                  <a:pt x="127665" y="8625"/>
                </a:lnTo>
                <a:lnTo>
                  <a:pt x="124785" y="5745"/>
                </a:lnTo>
                <a:lnTo>
                  <a:pt x="120944" y="3840"/>
                </a:lnTo>
                <a:lnTo>
                  <a:pt x="116144" y="944"/>
                </a:lnTo>
                <a:lnTo>
                  <a:pt x="111343" y="0"/>
                </a:lnTo>
                <a:lnTo>
                  <a:pt x="102717" y="0"/>
                </a:lnTo>
                <a:lnTo>
                  <a:pt x="100782" y="944"/>
                </a:lnTo>
                <a:lnTo>
                  <a:pt x="97917" y="944"/>
                </a:lnTo>
                <a:lnTo>
                  <a:pt x="95981" y="1905"/>
                </a:lnTo>
                <a:lnTo>
                  <a:pt x="93101" y="2865"/>
                </a:lnTo>
                <a:lnTo>
                  <a:pt x="90236" y="4785"/>
                </a:lnTo>
                <a:lnTo>
                  <a:pt x="88315" y="5745"/>
                </a:lnTo>
                <a:lnTo>
                  <a:pt x="85435" y="7665"/>
                </a:lnTo>
                <a:lnTo>
                  <a:pt x="82555" y="9585"/>
                </a:lnTo>
                <a:lnTo>
                  <a:pt x="79674" y="12466"/>
                </a:lnTo>
                <a:lnTo>
                  <a:pt x="76794" y="15346"/>
                </a:lnTo>
                <a:lnTo>
                  <a:pt x="73914" y="18227"/>
                </a:lnTo>
                <a:lnTo>
                  <a:pt x="72953" y="15346"/>
                </a:lnTo>
                <a:lnTo>
                  <a:pt x="71033" y="13426"/>
                </a:lnTo>
                <a:lnTo>
                  <a:pt x="70073" y="11506"/>
                </a:lnTo>
                <a:lnTo>
                  <a:pt x="68153" y="8625"/>
                </a:lnTo>
                <a:lnTo>
                  <a:pt x="66233" y="6705"/>
                </a:lnTo>
                <a:lnTo>
                  <a:pt x="63352" y="574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7" name="object 567"/>
          <p:cNvSpPr/>
          <p:nvPr/>
        </p:nvSpPr>
        <p:spPr>
          <a:xfrm>
            <a:off x="3412937" y="7549271"/>
            <a:ext cx="85435" cy="137266"/>
          </a:xfrm>
          <a:custGeom>
            <a:avLst/>
            <a:gdLst/>
            <a:ahLst/>
            <a:cxnLst/>
            <a:rect l="l" t="t" r="r" b="b"/>
            <a:pathLst>
              <a:path w="85435" h="137266">
                <a:moveTo>
                  <a:pt x="28803" y="96941"/>
                </a:moveTo>
                <a:lnTo>
                  <a:pt x="30708" y="98861"/>
                </a:lnTo>
                <a:lnTo>
                  <a:pt x="33588" y="99822"/>
                </a:lnTo>
                <a:lnTo>
                  <a:pt x="35524" y="100782"/>
                </a:lnTo>
                <a:lnTo>
                  <a:pt x="37429" y="100782"/>
                </a:lnTo>
                <a:lnTo>
                  <a:pt x="40309" y="101757"/>
                </a:lnTo>
                <a:lnTo>
                  <a:pt x="51831" y="101757"/>
                </a:lnTo>
                <a:lnTo>
                  <a:pt x="57591" y="100782"/>
                </a:lnTo>
                <a:lnTo>
                  <a:pt x="62392" y="97917"/>
                </a:lnTo>
                <a:lnTo>
                  <a:pt x="67193" y="95981"/>
                </a:lnTo>
                <a:lnTo>
                  <a:pt x="71993" y="92141"/>
                </a:lnTo>
                <a:lnTo>
                  <a:pt x="74874" y="88315"/>
                </a:lnTo>
                <a:lnTo>
                  <a:pt x="78714" y="83515"/>
                </a:lnTo>
                <a:lnTo>
                  <a:pt x="81594" y="77754"/>
                </a:lnTo>
                <a:lnTo>
                  <a:pt x="82555" y="71033"/>
                </a:lnTo>
                <a:lnTo>
                  <a:pt x="84475" y="65272"/>
                </a:lnTo>
                <a:lnTo>
                  <a:pt x="85435" y="57591"/>
                </a:lnTo>
                <a:lnTo>
                  <a:pt x="85435" y="43190"/>
                </a:lnTo>
                <a:lnTo>
                  <a:pt x="84475" y="36469"/>
                </a:lnTo>
                <a:lnTo>
                  <a:pt x="83515" y="30708"/>
                </a:lnTo>
                <a:lnTo>
                  <a:pt x="81594" y="24947"/>
                </a:lnTo>
                <a:lnTo>
                  <a:pt x="79674" y="19187"/>
                </a:lnTo>
                <a:lnTo>
                  <a:pt x="76794" y="14401"/>
                </a:lnTo>
                <a:lnTo>
                  <a:pt x="73913" y="10561"/>
                </a:lnTo>
                <a:lnTo>
                  <a:pt x="70073" y="6705"/>
                </a:lnTo>
                <a:lnTo>
                  <a:pt x="65272" y="3840"/>
                </a:lnTo>
                <a:lnTo>
                  <a:pt x="60472" y="1905"/>
                </a:lnTo>
                <a:lnTo>
                  <a:pt x="54711" y="0"/>
                </a:lnTo>
                <a:lnTo>
                  <a:pt x="45110" y="0"/>
                </a:lnTo>
                <a:lnTo>
                  <a:pt x="42230" y="944"/>
                </a:lnTo>
                <a:lnTo>
                  <a:pt x="39364" y="944"/>
                </a:lnTo>
                <a:lnTo>
                  <a:pt x="36469" y="1905"/>
                </a:lnTo>
                <a:lnTo>
                  <a:pt x="33588" y="2865"/>
                </a:lnTo>
                <a:lnTo>
                  <a:pt x="30708" y="4785"/>
                </a:lnTo>
                <a:lnTo>
                  <a:pt x="28803" y="5745"/>
                </a:lnTo>
                <a:lnTo>
                  <a:pt x="25907" y="7665"/>
                </a:lnTo>
                <a:lnTo>
                  <a:pt x="23027" y="9585"/>
                </a:lnTo>
                <a:lnTo>
                  <a:pt x="21122" y="11506"/>
                </a:lnTo>
                <a:lnTo>
                  <a:pt x="18242" y="14401"/>
                </a:lnTo>
                <a:lnTo>
                  <a:pt x="15361" y="17266"/>
                </a:lnTo>
                <a:lnTo>
                  <a:pt x="15361" y="3840"/>
                </a:lnTo>
                <a:lnTo>
                  <a:pt x="14401" y="3840"/>
                </a:lnTo>
                <a:lnTo>
                  <a:pt x="14401" y="2865"/>
                </a:lnTo>
                <a:lnTo>
                  <a:pt x="13441" y="1905"/>
                </a:lnTo>
                <a:lnTo>
                  <a:pt x="1920" y="1905"/>
                </a:lnTo>
                <a:lnTo>
                  <a:pt x="960" y="2865"/>
                </a:lnTo>
                <a:lnTo>
                  <a:pt x="960" y="3840"/>
                </a:lnTo>
                <a:lnTo>
                  <a:pt x="0" y="3840"/>
                </a:lnTo>
                <a:lnTo>
                  <a:pt x="0" y="135346"/>
                </a:lnTo>
                <a:lnTo>
                  <a:pt x="960" y="135346"/>
                </a:lnTo>
                <a:lnTo>
                  <a:pt x="960" y="136306"/>
                </a:lnTo>
                <a:lnTo>
                  <a:pt x="2880" y="136306"/>
                </a:lnTo>
                <a:lnTo>
                  <a:pt x="3840" y="137266"/>
                </a:lnTo>
                <a:lnTo>
                  <a:pt x="14401" y="137266"/>
                </a:lnTo>
                <a:lnTo>
                  <a:pt x="15361" y="136306"/>
                </a:lnTo>
                <a:lnTo>
                  <a:pt x="16322" y="136306"/>
                </a:lnTo>
                <a:lnTo>
                  <a:pt x="16322" y="135346"/>
                </a:lnTo>
                <a:lnTo>
                  <a:pt x="17282" y="32628"/>
                </a:lnTo>
                <a:lnTo>
                  <a:pt x="20162" y="29748"/>
                </a:lnTo>
                <a:lnTo>
                  <a:pt x="22082" y="26868"/>
                </a:lnTo>
                <a:lnTo>
                  <a:pt x="24963" y="23987"/>
                </a:lnTo>
                <a:lnTo>
                  <a:pt x="27843" y="22067"/>
                </a:lnTo>
                <a:lnTo>
                  <a:pt x="29748" y="20147"/>
                </a:lnTo>
                <a:lnTo>
                  <a:pt x="31683" y="19187"/>
                </a:lnTo>
                <a:lnTo>
                  <a:pt x="33588" y="17266"/>
                </a:lnTo>
                <a:lnTo>
                  <a:pt x="36469" y="16306"/>
                </a:lnTo>
                <a:lnTo>
                  <a:pt x="38389" y="15346"/>
                </a:lnTo>
                <a:lnTo>
                  <a:pt x="40309" y="15346"/>
                </a:lnTo>
                <a:lnTo>
                  <a:pt x="42230" y="14401"/>
                </a:lnTo>
                <a:lnTo>
                  <a:pt x="48950" y="14401"/>
                </a:lnTo>
                <a:lnTo>
                  <a:pt x="52791" y="15346"/>
                </a:lnTo>
                <a:lnTo>
                  <a:pt x="55671" y="18227"/>
                </a:lnTo>
                <a:lnTo>
                  <a:pt x="58552" y="20147"/>
                </a:lnTo>
                <a:lnTo>
                  <a:pt x="61432" y="23027"/>
                </a:lnTo>
                <a:lnTo>
                  <a:pt x="62392" y="25908"/>
                </a:lnTo>
                <a:lnTo>
                  <a:pt x="64312" y="29748"/>
                </a:lnTo>
                <a:lnTo>
                  <a:pt x="66233" y="33588"/>
                </a:lnTo>
                <a:lnTo>
                  <a:pt x="66233" y="37429"/>
                </a:lnTo>
                <a:lnTo>
                  <a:pt x="67193" y="42230"/>
                </a:lnTo>
                <a:lnTo>
                  <a:pt x="67193" y="60472"/>
                </a:lnTo>
                <a:lnTo>
                  <a:pt x="66233" y="64312"/>
                </a:lnTo>
                <a:lnTo>
                  <a:pt x="65272" y="69113"/>
                </a:lnTo>
                <a:lnTo>
                  <a:pt x="64312" y="72953"/>
                </a:lnTo>
                <a:lnTo>
                  <a:pt x="62392" y="75834"/>
                </a:lnTo>
                <a:lnTo>
                  <a:pt x="60472" y="79674"/>
                </a:lnTo>
                <a:lnTo>
                  <a:pt x="57591" y="82555"/>
                </a:lnTo>
                <a:lnTo>
                  <a:pt x="54711" y="84475"/>
                </a:lnTo>
                <a:lnTo>
                  <a:pt x="51831" y="86395"/>
                </a:lnTo>
                <a:lnTo>
                  <a:pt x="47990" y="87355"/>
                </a:lnTo>
                <a:lnTo>
                  <a:pt x="39364" y="87355"/>
                </a:lnTo>
                <a:lnTo>
                  <a:pt x="34549" y="85420"/>
                </a:lnTo>
                <a:lnTo>
                  <a:pt x="30708" y="82555"/>
                </a:lnTo>
                <a:lnTo>
                  <a:pt x="28803" y="969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8" name="object 568"/>
          <p:cNvSpPr/>
          <p:nvPr/>
        </p:nvSpPr>
        <p:spPr>
          <a:xfrm>
            <a:off x="3429259" y="7581900"/>
            <a:ext cx="14386" cy="102717"/>
          </a:xfrm>
          <a:custGeom>
            <a:avLst/>
            <a:gdLst/>
            <a:ahLst/>
            <a:cxnLst/>
            <a:rect l="l" t="t" r="r" b="b"/>
            <a:pathLst>
              <a:path w="14386" h="102717">
                <a:moveTo>
                  <a:pt x="960" y="102717"/>
                </a:moveTo>
                <a:lnTo>
                  <a:pt x="960" y="54726"/>
                </a:lnTo>
                <a:lnTo>
                  <a:pt x="3840" y="57607"/>
                </a:lnTo>
                <a:lnTo>
                  <a:pt x="5760" y="59512"/>
                </a:lnTo>
                <a:lnTo>
                  <a:pt x="7680" y="61447"/>
                </a:lnTo>
                <a:lnTo>
                  <a:pt x="10546" y="63352"/>
                </a:lnTo>
                <a:lnTo>
                  <a:pt x="12481" y="64312"/>
                </a:lnTo>
                <a:lnTo>
                  <a:pt x="14386" y="49926"/>
                </a:lnTo>
                <a:lnTo>
                  <a:pt x="9585" y="47045"/>
                </a:lnTo>
                <a:lnTo>
                  <a:pt x="5760" y="42245"/>
                </a:lnTo>
                <a:lnTo>
                  <a:pt x="960" y="37444"/>
                </a:lnTo>
                <a:lnTo>
                  <a:pt x="960" y="0"/>
                </a:lnTo>
                <a:lnTo>
                  <a:pt x="0" y="102717"/>
                </a:lnTo>
                <a:lnTo>
                  <a:pt x="960" y="10271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9" name="object 569"/>
          <p:cNvSpPr/>
          <p:nvPr/>
        </p:nvSpPr>
        <p:spPr>
          <a:xfrm>
            <a:off x="3517574" y="7627025"/>
            <a:ext cx="23027" cy="100782"/>
          </a:xfrm>
          <a:custGeom>
            <a:avLst/>
            <a:gdLst/>
            <a:ahLst/>
            <a:cxnLst/>
            <a:rect l="l" t="t" r="r" b="b"/>
            <a:pathLst>
              <a:path w="23027" h="100782">
                <a:moveTo>
                  <a:pt x="19187" y="3825"/>
                </a:moveTo>
                <a:lnTo>
                  <a:pt x="17282" y="0"/>
                </a:lnTo>
                <a:lnTo>
                  <a:pt x="19187" y="22067"/>
                </a:lnTo>
                <a:lnTo>
                  <a:pt x="23027" y="23027"/>
                </a:lnTo>
                <a:lnTo>
                  <a:pt x="22082" y="6720"/>
                </a:lnTo>
                <a:lnTo>
                  <a:pt x="19187" y="3825"/>
                </a:lnTo>
                <a:close/>
              </a:path>
              <a:path w="23027" h="100782">
                <a:moveTo>
                  <a:pt x="71033" y="-65288"/>
                </a:moveTo>
                <a:lnTo>
                  <a:pt x="68153" y="-68168"/>
                </a:lnTo>
                <a:lnTo>
                  <a:pt x="65272" y="-72009"/>
                </a:lnTo>
                <a:lnTo>
                  <a:pt x="61432" y="-73914"/>
                </a:lnTo>
                <a:lnTo>
                  <a:pt x="56631" y="-74889"/>
                </a:lnTo>
                <a:lnTo>
                  <a:pt x="51831" y="-76809"/>
                </a:lnTo>
                <a:lnTo>
                  <a:pt x="46070" y="-77754"/>
                </a:lnTo>
                <a:lnTo>
                  <a:pt x="35509" y="-77754"/>
                </a:lnTo>
                <a:lnTo>
                  <a:pt x="32644" y="-76809"/>
                </a:lnTo>
                <a:lnTo>
                  <a:pt x="28803" y="-76809"/>
                </a:lnTo>
                <a:lnTo>
                  <a:pt x="24963" y="-75849"/>
                </a:lnTo>
                <a:lnTo>
                  <a:pt x="22082" y="-74889"/>
                </a:lnTo>
                <a:lnTo>
                  <a:pt x="19187" y="-73914"/>
                </a:lnTo>
                <a:lnTo>
                  <a:pt x="16306" y="-72969"/>
                </a:lnTo>
                <a:lnTo>
                  <a:pt x="13441" y="-72009"/>
                </a:lnTo>
                <a:lnTo>
                  <a:pt x="11521" y="-71048"/>
                </a:lnTo>
                <a:lnTo>
                  <a:pt x="8641" y="-69128"/>
                </a:lnTo>
                <a:lnTo>
                  <a:pt x="7680" y="-68168"/>
                </a:lnTo>
                <a:lnTo>
                  <a:pt x="6720" y="-68168"/>
                </a:lnTo>
                <a:lnTo>
                  <a:pt x="5760" y="-67193"/>
                </a:lnTo>
                <a:lnTo>
                  <a:pt x="4800" y="-66248"/>
                </a:lnTo>
                <a:lnTo>
                  <a:pt x="4800" y="-55686"/>
                </a:lnTo>
                <a:lnTo>
                  <a:pt x="5760" y="-55686"/>
                </a:lnTo>
                <a:lnTo>
                  <a:pt x="5760" y="-54726"/>
                </a:lnTo>
                <a:lnTo>
                  <a:pt x="6720" y="-54726"/>
                </a:lnTo>
                <a:lnTo>
                  <a:pt x="7680" y="-53766"/>
                </a:lnTo>
                <a:lnTo>
                  <a:pt x="8641" y="-53766"/>
                </a:lnTo>
                <a:lnTo>
                  <a:pt x="9601" y="-54726"/>
                </a:lnTo>
                <a:lnTo>
                  <a:pt x="11521" y="-55686"/>
                </a:lnTo>
                <a:lnTo>
                  <a:pt x="13441" y="-56647"/>
                </a:lnTo>
                <a:lnTo>
                  <a:pt x="15361" y="-57607"/>
                </a:lnTo>
                <a:lnTo>
                  <a:pt x="18242" y="-58567"/>
                </a:lnTo>
                <a:lnTo>
                  <a:pt x="20147" y="-60487"/>
                </a:lnTo>
                <a:lnTo>
                  <a:pt x="23027" y="-61447"/>
                </a:lnTo>
                <a:lnTo>
                  <a:pt x="26868" y="-62407"/>
                </a:lnTo>
                <a:lnTo>
                  <a:pt x="29748" y="-63352"/>
                </a:lnTo>
                <a:lnTo>
                  <a:pt x="45110" y="-63352"/>
                </a:lnTo>
                <a:lnTo>
                  <a:pt x="47990" y="-62407"/>
                </a:lnTo>
                <a:lnTo>
                  <a:pt x="50871" y="-61447"/>
                </a:lnTo>
                <a:lnTo>
                  <a:pt x="52791" y="-60487"/>
                </a:lnTo>
                <a:lnTo>
                  <a:pt x="54711" y="-58567"/>
                </a:lnTo>
                <a:lnTo>
                  <a:pt x="55671" y="-56647"/>
                </a:lnTo>
                <a:lnTo>
                  <a:pt x="57591" y="-53766"/>
                </a:lnTo>
                <a:lnTo>
                  <a:pt x="57591" y="-51846"/>
                </a:lnTo>
                <a:lnTo>
                  <a:pt x="58552" y="-48966"/>
                </a:lnTo>
                <a:lnTo>
                  <a:pt x="59512" y="-45125"/>
                </a:lnTo>
                <a:lnTo>
                  <a:pt x="59512" y="-34564"/>
                </a:lnTo>
                <a:lnTo>
                  <a:pt x="32644" y="-34564"/>
                </a:lnTo>
                <a:lnTo>
                  <a:pt x="26868" y="-32644"/>
                </a:lnTo>
                <a:lnTo>
                  <a:pt x="21122" y="-31683"/>
                </a:lnTo>
                <a:lnTo>
                  <a:pt x="16306" y="-29763"/>
                </a:lnTo>
                <a:lnTo>
                  <a:pt x="12466" y="-26883"/>
                </a:lnTo>
                <a:lnTo>
                  <a:pt x="8641" y="-24963"/>
                </a:lnTo>
                <a:lnTo>
                  <a:pt x="4800" y="-21122"/>
                </a:lnTo>
                <a:lnTo>
                  <a:pt x="2880" y="-17282"/>
                </a:lnTo>
                <a:lnTo>
                  <a:pt x="960" y="-13441"/>
                </a:lnTo>
                <a:lnTo>
                  <a:pt x="0" y="-9601"/>
                </a:lnTo>
                <a:lnTo>
                  <a:pt x="0" y="0"/>
                </a:lnTo>
                <a:lnTo>
                  <a:pt x="960" y="4800"/>
                </a:lnTo>
                <a:lnTo>
                  <a:pt x="1920" y="7665"/>
                </a:lnTo>
                <a:lnTo>
                  <a:pt x="3840" y="11506"/>
                </a:lnTo>
                <a:lnTo>
                  <a:pt x="5760" y="14386"/>
                </a:lnTo>
                <a:lnTo>
                  <a:pt x="8641" y="16322"/>
                </a:lnTo>
                <a:lnTo>
                  <a:pt x="11521" y="19187"/>
                </a:lnTo>
                <a:lnTo>
                  <a:pt x="14401" y="21107"/>
                </a:lnTo>
                <a:lnTo>
                  <a:pt x="19187" y="22067"/>
                </a:lnTo>
                <a:lnTo>
                  <a:pt x="17282" y="0"/>
                </a:lnTo>
                <a:lnTo>
                  <a:pt x="17282" y="-7680"/>
                </a:lnTo>
                <a:lnTo>
                  <a:pt x="18242" y="-10561"/>
                </a:lnTo>
                <a:lnTo>
                  <a:pt x="19187" y="-12481"/>
                </a:lnTo>
                <a:lnTo>
                  <a:pt x="20147" y="-14401"/>
                </a:lnTo>
                <a:lnTo>
                  <a:pt x="22082" y="-16322"/>
                </a:lnTo>
                <a:lnTo>
                  <a:pt x="23987" y="-18242"/>
                </a:lnTo>
                <a:lnTo>
                  <a:pt x="25923" y="-19202"/>
                </a:lnTo>
                <a:lnTo>
                  <a:pt x="28803" y="-20162"/>
                </a:lnTo>
                <a:lnTo>
                  <a:pt x="32644" y="-21122"/>
                </a:lnTo>
                <a:lnTo>
                  <a:pt x="35509" y="-22082"/>
                </a:lnTo>
                <a:lnTo>
                  <a:pt x="40309" y="-23042"/>
                </a:lnTo>
                <a:lnTo>
                  <a:pt x="59512" y="-23042"/>
                </a:lnTo>
                <a:lnTo>
                  <a:pt x="59512" y="-2880"/>
                </a:lnTo>
                <a:lnTo>
                  <a:pt x="54711" y="1920"/>
                </a:lnTo>
                <a:lnTo>
                  <a:pt x="50871" y="4800"/>
                </a:lnTo>
                <a:lnTo>
                  <a:pt x="47030" y="7665"/>
                </a:lnTo>
                <a:lnTo>
                  <a:pt x="43190" y="9601"/>
                </a:lnTo>
                <a:lnTo>
                  <a:pt x="39349" y="10561"/>
                </a:lnTo>
                <a:lnTo>
                  <a:pt x="28803" y="10561"/>
                </a:lnTo>
                <a:lnTo>
                  <a:pt x="24963" y="9601"/>
                </a:lnTo>
                <a:lnTo>
                  <a:pt x="22082" y="6720"/>
                </a:lnTo>
                <a:lnTo>
                  <a:pt x="23027" y="23027"/>
                </a:lnTo>
                <a:lnTo>
                  <a:pt x="26868" y="24002"/>
                </a:lnTo>
                <a:lnTo>
                  <a:pt x="37429" y="24002"/>
                </a:lnTo>
                <a:lnTo>
                  <a:pt x="43190" y="23027"/>
                </a:lnTo>
                <a:lnTo>
                  <a:pt x="47990" y="20162"/>
                </a:lnTo>
                <a:lnTo>
                  <a:pt x="52791" y="18227"/>
                </a:lnTo>
                <a:lnTo>
                  <a:pt x="57591" y="14386"/>
                </a:lnTo>
                <a:lnTo>
                  <a:pt x="61432" y="10561"/>
                </a:lnTo>
                <a:lnTo>
                  <a:pt x="61432" y="21107"/>
                </a:lnTo>
                <a:lnTo>
                  <a:pt x="62392" y="21107"/>
                </a:lnTo>
                <a:lnTo>
                  <a:pt x="62392" y="22067"/>
                </a:lnTo>
                <a:lnTo>
                  <a:pt x="64312" y="22067"/>
                </a:lnTo>
                <a:lnTo>
                  <a:pt x="65272" y="23027"/>
                </a:lnTo>
                <a:lnTo>
                  <a:pt x="71993" y="23027"/>
                </a:lnTo>
                <a:lnTo>
                  <a:pt x="72953" y="22067"/>
                </a:lnTo>
                <a:lnTo>
                  <a:pt x="74874" y="22067"/>
                </a:lnTo>
                <a:lnTo>
                  <a:pt x="74874" y="21107"/>
                </a:lnTo>
                <a:lnTo>
                  <a:pt x="75834" y="21107"/>
                </a:lnTo>
                <a:lnTo>
                  <a:pt x="75834" y="-48006"/>
                </a:lnTo>
                <a:lnTo>
                  <a:pt x="74874" y="-53766"/>
                </a:lnTo>
                <a:lnTo>
                  <a:pt x="73913" y="-57607"/>
                </a:lnTo>
                <a:lnTo>
                  <a:pt x="72953" y="-62407"/>
                </a:lnTo>
                <a:lnTo>
                  <a:pt x="71033" y="-6528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0" name="object 570"/>
          <p:cNvSpPr/>
          <p:nvPr/>
        </p:nvSpPr>
        <p:spPr>
          <a:xfrm>
            <a:off x="3625093" y="7549271"/>
            <a:ext cx="53751" cy="100782"/>
          </a:xfrm>
          <a:custGeom>
            <a:avLst/>
            <a:gdLst/>
            <a:ahLst/>
            <a:cxnLst/>
            <a:rect l="l" t="t" r="r" b="b"/>
            <a:pathLst>
              <a:path w="53751" h="100782">
                <a:moveTo>
                  <a:pt x="25907" y="23987"/>
                </a:moveTo>
                <a:lnTo>
                  <a:pt x="26868" y="22067"/>
                </a:lnTo>
                <a:lnTo>
                  <a:pt x="28788" y="21107"/>
                </a:lnTo>
                <a:lnTo>
                  <a:pt x="30708" y="19187"/>
                </a:lnTo>
                <a:lnTo>
                  <a:pt x="32628" y="18227"/>
                </a:lnTo>
                <a:lnTo>
                  <a:pt x="34549" y="17266"/>
                </a:lnTo>
                <a:lnTo>
                  <a:pt x="35509" y="16306"/>
                </a:lnTo>
                <a:lnTo>
                  <a:pt x="43190" y="16306"/>
                </a:lnTo>
                <a:lnTo>
                  <a:pt x="44150" y="17266"/>
                </a:lnTo>
                <a:lnTo>
                  <a:pt x="47030" y="17266"/>
                </a:lnTo>
                <a:lnTo>
                  <a:pt x="47990" y="18227"/>
                </a:lnTo>
                <a:lnTo>
                  <a:pt x="48950" y="18227"/>
                </a:lnTo>
                <a:lnTo>
                  <a:pt x="49911" y="19187"/>
                </a:lnTo>
                <a:lnTo>
                  <a:pt x="51831" y="19187"/>
                </a:lnTo>
                <a:lnTo>
                  <a:pt x="52791" y="18227"/>
                </a:lnTo>
                <a:lnTo>
                  <a:pt x="52791" y="17266"/>
                </a:lnTo>
                <a:lnTo>
                  <a:pt x="53751" y="17266"/>
                </a:lnTo>
                <a:lnTo>
                  <a:pt x="53751" y="3840"/>
                </a:lnTo>
                <a:lnTo>
                  <a:pt x="52791" y="3840"/>
                </a:lnTo>
                <a:lnTo>
                  <a:pt x="52791" y="2865"/>
                </a:lnTo>
                <a:lnTo>
                  <a:pt x="51831" y="2865"/>
                </a:lnTo>
                <a:lnTo>
                  <a:pt x="51831" y="1905"/>
                </a:lnTo>
                <a:lnTo>
                  <a:pt x="48950" y="1905"/>
                </a:lnTo>
                <a:lnTo>
                  <a:pt x="47990" y="944"/>
                </a:lnTo>
                <a:lnTo>
                  <a:pt x="46070" y="944"/>
                </a:lnTo>
                <a:lnTo>
                  <a:pt x="44150" y="0"/>
                </a:lnTo>
                <a:lnTo>
                  <a:pt x="38389" y="0"/>
                </a:lnTo>
                <a:lnTo>
                  <a:pt x="36469" y="944"/>
                </a:lnTo>
                <a:lnTo>
                  <a:pt x="34549" y="944"/>
                </a:lnTo>
                <a:lnTo>
                  <a:pt x="32628" y="1905"/>
                </a:lnTo>
                <a:lnTo>
                  <a:pt x="30708" y="2865"/>
                </a:lnTo>
                <a:lnTo>
                  <a:pt x="28788" y="3840"/>
                </a:lnTo>
                <a:lnTo>
                  <a:pt x="26868" y="4785"/>
                </a:lnTo>
                <a:lnTo>
                  <a:pt x="24947" y="6705"/>
                </a:lnTo>
                <a:lnTo>
                  <a:pt x="22067" y="9585"/>
                </a:lnTo>
                <a:lnTo>
                  <a:pt x="20147" y="11506"/>
                </a:lnTo>
                <a:lnTo>
                  <a:pt x="17266" y="14401"/>
                </a:lnTo>
                <a:lnTo>
                  <a:pt x="15361" y="18227"/>
                </a:lnTo>
                <a:lnTo>
                  <a:pt x="15361" y="3840"/>
                </a:lnTo>
                <a:lnTo>
                  <a:pt x="14386" y="3840"/>
                </a:lnTo>
                <a:lnTo>
                  <a:pt x="14386" y="2865"/>
                </a:lnTo>
                <a:lnTo>
                  <a:pt x="13426" y="2865"/>
                </a:lnTo>
                <a:lnTo>
                  <a:pt x="13426" y="1905"/>
                </a:lnTo>
                <a:lnTo>
                  <a:pt x="1920" y="1905"/>
                </a:lnTo>
                <a:lnTo>
                  <a:pt x="960" y="2865"/>
                </a:lnTo>
                <a:lnTo>
                  <a:pt x="0" y="2865"/>
                </a:lnTo>
                <a:lnTo>
                  <a:pt x="0" y="98861"/>
                </a:lnTo>
                <a:lnTo>
                  <a:pt x="960" y="99822"/>
                </a:lnTo>
                <a:lnTo>
                  <a:pt x="3840" y="99822"/>
                </a:lnTo>
                <a:lnTo>
                  <a:pt x="4800" y="100782"/>
                </a:lnTo>
                <a:lnTo>
                  <a:pt x="11521" y="100782"/>
                </a:lnTo>
                <a:lnTo>
                  <a:pt x="12481" y="99822"/>
                </a:lnTo>
                <a:lnTo>
                  <a:pt x="15361" y="99822"/>
                </a:lnTo>
                <a:lnTo>
                  <a:pt x="15361" y="98861"/>
                </a:lnTo>
                <a:lnTo>
                  <a:pt x="16322" y="98861"/>
                </a:lnTo>
                <a:lnTo>
                  <a:pt x="16322" y="36469"/>
                </a:lnTo>
                <a:lnTo>
                  <a:pt x="19202" y="32628"/>
                </a:lnTo>
                <a:lnTo>
                  <a:pt x="21107" y="29748"/>
                </a:lnTo>
                <a:lnTo>
                  <a:pt x="23042" y="26868"/>
                </a:lnTo>
                <a:lnTo>
                  <a:pt x="25907" y="2398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1" name="object 571"/>
          <p:cNvSpPr/>
          <p:nvPr/>
        </p:nvSpPr>
        <p:spPr>
          <a:xfrm>
            <a:off x="3687485" y="7549271"/>
            <a:ext cx="76794" cy="101757"/>
          </a:xfrm>
          <a:custGeom>
            <a:avLst/>
            <a:gdLst/>
            <a:ahLst/>
            <a:cxnLst/>
            <a:rect l="l" t="t" r="r" b="b"/>
            <a:pathLst>
              <a:path w="76794" h="101757">
                <a:moveTo>
                  <a:pt x="960" y="64312"/>
                </a:moveTo>
                <a:lnTo>
                  <a:pt x="0" y="68153"/>
                </a:lnTo>
                <a:lnTo>
                  <a:pt x="0" y="77754"/>
                </a:lnTo>
                <a:lnTo>
                  <a:pt x="960" y="82555"/>
                </a:lnTo>
                <a:lnTo>
                  <a:pt x="2880" y="85420"/>
                </a:lnTo>
                <a:lnTo>
                  <a:pt x="3840" y="89260"/>
                </a:lnTo>
                <a:lnTo>
                  <a:pt x="6720" y="92141"/>
                </a:lnTo>
                <a:lnTo>
                  <a:pt x="8641" y="94076"/>
                </a:lnTo>
                <a:lnTo>
                  <a:pt x="11521" y="96941"/>
                </a:lnTo>
                <a:lnTo>
                  <a:pt x="15361" y="98861"/>
                </a:lnTo>
                <a:lnTo>
                  <a:pt x="19202" y="99822"/>
                </a:lnTo>
                <a:lnTo>
                  <a:pt x="17282" y="77754"/>
                </a:lnTo>
                <a:lnTo>
                  <a:pt x="17282" y="70073"/>
                </a:lnTo>
                <a:lnTo>
                  <a:pt x="18242" y="67193"/>
                </a:lnTo>
                <a:lnTo>
                  <a:pt x="19202" y="65272"/>
                </a:lnTo>
                <a:lnTo>
                  <a:pt x="20162" y="63352"/>
                </a:lnTo>
                <a:lnTo>
                  <a:pt x="22082" y="61432"/>
                </a:lnTo>
                <a:lnTo>
                  <a:pt x="24002" y="59512"/>
                </a:lnTo>
                <a:lnTo>
                  <a:pt x="26883" y="58552"/>
                </a:lnTo>
                <a:lnTo>
                  <a:pt x="29763" y="57591"/>
                </a:lnTo>
                <a:lnTo>
                  <a:pt x="32644" y="56631"/>
                </a:lnTo>
                <a:lnTo>
                  <a:pt x="36484" y="55671"/>
                </a:lnTo>
                <a:lnTo>
                  <a:pt x="40325" y="54711"/>
                </a:lnTo>
                <a:lnTo>
                  <a:pt x="59512" y="54711"/>
                </a:lnTo>
                <a:lnTo>
                  <a:pt x="59512" y="74874"/>
                </a:lnTo>
                <a:lnTo>
                  <a:pt x="55671" y="79674"/>
                </a:lnTo>
                <a:lnTo>
                  <a:pt x="50886" y="82555"/>
                </a:lnTo>
                <a:lnTo>
                  <a:pt x="47045" y="85420"/>
                </a:lnTo>
                <a:lnTo>
                  <a:pt x="43205" y="87355"/>
                </a:lnTo>
                <a:lnTo>
                  <a:pt x="39364" y="88315"/>
                </a:lnTo>
                <a:lnTo>
                  <a:pt x="29763" y="88315"/>
                </a:lnTo>
                <a:lnTo>
                  <a:pt x="24963" y="87355"/>
                </a:lnTo>
                <a:lnTo>
                  <a:pt x="22082" y="84475"/>
                </a:lnTo>
                <a:lnTo>
                  <a:pt x="23042" y="100782"/>
                </a:lnTo>
                <a:lnTo>
                  <a:pt x="27843" y="101757"/>
                </a:lnTo>
                <a:lnTo>
                  <a:pt x="38389" y="101757"/>
                </a:lnTo>
                <a:lnTo>
                  <a:pt x="43205" y="100782"/>
                </a:lnTo>
                <a:lnTo>
                  <a:pt x="48005" y="97917"/>
                </a:lnTo>
                <a:lnTo>
                  <a:pt x="52791" y="95981"/>
                </a:lnTo>
                <a:lnTo>
                  <a:pt x="57591" y="92141"/>
                </a:lnTo>
                <a:lnTo>
                  <a:pt x="61432" y="88315"/>
                </a:lnTo>
                <a:lnTo>
                  <a:pt x="61432" y="97917"/>
                </a:lnTo>
                <a:lnTo>
                  <a:pt x="62392" y="98861"/>
                </a:lnTo>
                <a:lnTo>
                  <a:pt x="63352" y="99822"/>
                </a:lnTo>
                <a:lnTo>
                  <a:pt x="64312" y="99822"/>
                </a:lnTo>
                <a:lnTo>
                  <a:pt x="66233" y="100782"/>
                </a:lnTo>
                <a:lnTo>
                  <a:pt x="71993" y="100782"/>
                </a:lnTo>
                <a:lnTo>
                  <a:pt x="72953" y="99822"/>
                </a:lnTo>
                <a:lnTo>
                  <a:pt x="74874" y="99822"/>
                </a:lnTo>
                <a:lnTo>
                  <a:pt x="75834" y="98861"/>
                </a:lnTo>
                <a:lnTo>
                  <a:pt x="76794" y="97917"/>
                </a:lnTo>
                <a:lnTo>
                  <a:pt x="76794" y="29748"/>
                </a:lnTo>
                <a:lnTo>
                  <a:pt x="75834" y="23987"/>
                </a:lnTo>
                <a:lnTo>
                  <a:pt x="74874" y="20147"/>
                </a:lnTo>
                <a:lnTo>
                  <a:pt x="72953" y="15346"/>
                </a:lnTo>
                <a:lnTo>
                  <a:pt x="71033" y="12466"/>
                </a:lnTo>
                <a:lnTo>
                  <a:pt x="68153" y="9585"/>
                </a:lnTo>
                <a:lnTo>
                  <a:pt x="65272" y="5745"/>
                </a:lnTo>
                <a:lnTo>
                  <a:pt x="61432" y="3840"/>
                </a:lnTo>
                <a:lnTo>
                  <a:pt x="56631" y="2865"/>
                </a:lnTo>
                <a:lnTo>
                  <a:pt x="51846" y="944"/>
                </a:lnTo>
                <a:lnTo>
                  <a:pt x="46070" y="0"/>
                </a:lnTo>
                <a:lnTo>
                  <a:pt x="36484" y="0"/>
                </a:lnTo>
                <a:lnTo>
                  <a:pt x="32644" y="944"/>
                </a:lnTo>
                <a:lnTo>
                  <a:pt x="28803" y="944"/>
                </a:lnTo>
                <a:lnTo>
                  <a:pt x="25923" y="1905"/>
                </a:lnTo>
                <a:lnTo>
                  <a:pt x="22082" y="2865"/>
                </a:lnTo>
                <a:lnTo>
                  <a:pt x="19202" y="3840"/>
                </a:lnTo>
                <a:lnTo>
                  <a:pt x="16322" y="4785"/>
                </a:lnTo>
                <a:lnTo>
                  <a:pt x="14401" y="5745"/>
                </a:lnTo>
                <a:lnTo>
                  <a:pt x="11521" y="6705"/>
                </a:lnTo>
                <a:lnTo>
                  <a:pt x="9601" y="8625"/>
                </a:lnTo>
                <a:lnTo>
                  <a:pt x="7680" y="9585"/>
                </a:lnTo>
                <a:lnTo>
                  <a:pt x="6720" y="9585"/>
                </a:lnTo>
                <a:lnTo>
                  <a:pt x="5760" y="10561"/>
                </a:lnTo>
                <a:lnTo>
                  <a:pt x="5760" y="11506"/>
                </a:lnTo>
                <a:lnTo>
                  <a:pt x="4800" y="12466"/>
                </a:lnTo>
                <a:lnTo>
                  <a:pt x="4800" y="21107"/>
                </a:lnTo>
                <a:lnTo>
                  <a:pt x="5760" y="21107"/>
                </a:lnTo>
                <a:lnTo>
                  <a:pt x="5760" y="22067"/>
                </a:lnTo>
                <a:lnTo>
                  <a:pt x="6720" y="23027"/>
                </a:lnTo>
                <a:lnTo>
                  <a:pt x="7680" y="23987"/>
                </a:lnTo>
                <a:lnTo>
                  <a:pt x="8641" y="23987"/>
                </a:lnTo>
                <a:lnTo>
                  <a:pt x="10561" y="23027"/>
                </a:lnTo>
                <a:lnTo>
                  <a:pt x="11521" y="22067"/>
                </a:lnTo>
                <a:lnTo>
                  <a:pt x="13441" y="21107"/>
                </a:lnTo>
                <a:lnTo>
                  <a:pt x="15361" y="20147"/>
                </a:lnTo>
                <a:lnTo>
                  <a:pt x="18242" y="19187"/>
                </a:lnTo>
                <a:lnTo>
                  <a:pt x="21122" y="17266"/>
                </a:lnTo>
                <a:lnTo>
                  <a:pt x="24002" y="16306"/>
                </a:lnTo>
                <a:lnTo>
                  <a:pt x="26883" y="15346"/>
                </a:lnTo>
                <a:lnTo>
                  <a:pt x="30723" y="14401"/>
                </a:lnTo>
                <a:lnTo>
                  <a:pt x="45110" y="14401"/>
                </a:lnTo>
                <a:lnTo>
                  <a:pt x="48005" y="15346"/>
                </a:lnTo>
                <a:lnTo>
                  <a:pt x="50886" y="16306"/>
                </a:lnTo>
                <a:lnTo>
                  <a:pt x="52791" y="17266"/>
                </a:lnTo>
                <a:lnTo>
                  <a:pt x="54726" y="19187"/>
                </a:lnTo>
                <a:lnTo>
                  <a:pt x="56631" y="21107"/>
                </a:lnTo>
                <a:lnTo>
                  <a:pt x="57591" y="23987"/>
                </a:lnTo>
                <a:lnTo>
                  <a:pt x="58567" y="25908"/>
                </a:lnTo>
                <a:lnTo>
                  <a:pt x="59512" y="28788"/>
                </a:lnTo>
                <a:lnTo>
                  <a:pt x="59512" y="43190"/>
                </a:lnTo>
                <a:lnTo>
                  <a:pt x="32644" y="43190"/>
                </a:lnTo>
                <a:lnTo>
                  <a:pt x="26883" y="45110"/>
                </a:lnTo>
                <a:lnTo>
                  <a:pt x="21122" y="46070"/>
                </a:lnTo>
                <a:lnTo>
                  <a:pt x="16322" y="47990"/>
                </a:lnTo>
                <a:lnTo>
                  <a:pt x="12481" y="50871"/>
                </a:lnTo>
                <a:lnTo>
                  <a:pt x="8641" y="52791"/>
                </a:lnTo>
                <a:lnTo>
                  <a:pt x="5760" y="56631"/>
                </a:lnTo>
                <a:lnTo>
                  <a:pt x="3840" y="60472"/>
                </a:lnTo>
                <a:lnTo>
                  <a:pt x="960" y="6431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2" name="object 572"/>
          <p:cNvSpPr/>
          <p:nvPr/>
        </p:nvSpPr>
        <p:spPr>
          <a:xfrm>
            <a:off x="3704767" y="7627025"/>
            <a:ext cx="5760" cy="23027"/>
          </a:xfrm>
          <a:custGeom>
            <a:avLst/>
            <a:gdLst/>
            <a:ahLst/>
            <a:cxnLst/>
            <a:rect l="l" t="t" r="r" b="b"/>
            <a:pathLst>
              <a:path w="5760" h="23027">
                <a:moveTo>
                  <a:pt x="1920" y="3825"/>
                </a:moveTo>
                <a:lnTo>
                  <a:pt x="0" y="0"/>
                </a:lnTo>
                <a:lnTo>
                  <a:pt x="1920" y="22067"/>
                </a:lnTo>
                <a:lnTo>
                  <a:pt x="5760" y="23027"/>
                </a:lnTo>
                <a:lnTo>
                  <a:pt x="4800" y="6720"/>
                </a:lnTo>
                <a:lnTo>
                  <a:pt x="1920" y="382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3" name="object 573"/>
          <p:cNvSpPr/>
          <p:nvPr/>
        </p:nvSpPr>
        <p:spPr>
          <a:xfrm>
            <a:off x="3780602" y="7526228"/>
            <a:ext cx="60472" cy="124800"/>
          </a:xfrm>
          <a:custGeom>
            <a:avLst/>
            <a:gdLst/>
            <a:ahLst/>
            <a:cxnLst/>
            <a:rect l="l" t="t" r="r" b="b"/>
            <a:pathLst>
              <a:path w="60472" h="124800">
                <a:moveTo>
                  <a:pt x="45125" y="124800"/>
                </a:moveTo>
                <a:lnTo>
                  <a:pt x="48005" y="124800"/>
                </a:lnTo>
                <a:lnTo>
                  <a:pt x="49911" y="123825"/>
                </a:lnTo>
                <a:lnTo>
                  <a:pt x="52806" y="123825"/>
                </a:lnTo>
                <a:lnTo>
                  <a:pt x="54711" y="122864"/>
                </a:lnTo>
                <a:lnTo>
                  <a:pt x="55686" y="122864"/>
                </a:lnTo>
                <a:lnTo>
                  <a:pt x="56647" y="121904"/>
                </a:lnTo>
                <a:lnTo>
                  <a:pt x="57591" y="121904"/>
                </a:lnTo>
                <a:lnTo>
                  <a:pt x="58552" y="120959"/>
                </a:lnTo>
                <a:lnTo>
                  <a:pt x="59527" y="120959"/>
                </a:lnTo>
                <a:lnTo>
                  <a:pt x="59527" y="119984"/>
                </a:lnTo>
                <a:lnTo>
                  <a:pt x="60472" y="119024"/>
                </a:lnTo>
                <a:lnTo>
                  <a:pt x="60472" y="108463"/>
                </a:lnTo>
                <a:lnTo>
                  <a:pt x="59527" y="108463"/>
                </a:lnTo>
                <a:lnTo>
                  <a:pt x="59527" y="107518"/>
                </a:lnTo>
                <a:lnTo>
                  <a:pt x="56647" y="107518"/>
                </a:lnTo>
                <a:lnTo>
                  <a:pt x="55686" y="108463"/>
                </a:lnTo>
                <a:lnTo>
                  <a:pt x="53751" y="108463"/>
                </a:lnTo>
                <a:lnTo>
                  <a:pt x="52806" y="109438"/>
                </a:lnTo>
                <a:lnTo>
                  <a:pt x="50871" y="109438"/>
                </a:lnTo>
                <a:lnTo>
                  <a:pt x="49911" y="110398"/>
                </a:lnTo>
                <a:lnTo>
                  <a:pt x="41285" y="110398"/>
                </a:lnTo>
                <a:lnTo>
                  <a:pt x="38404" y="108463"/>
                </a:lnTo>
                <a:lnTo>
                  <a:pt x="36484" y="105597"/>
                </a:lnTo>
                <a:lnTo>
                  <a:pt x="34564" y="101757"/>
                </a:lnTo>
                <a:lnTo>
                  <a:pt x="33604" y="96956"/>
                </a:lnTo>
                <a:lnTo>
                  <a:pt x="33604" y="39349"/>
                </a:lnTo>
                <a:lnTo>
                  <a:pt x="58552" y="39349"/>
                </a:lnTo>
                <a:lnTo>
                  <a:pt x="59527" y="38389"/>
                </a:lnTo>
                <a:lnTo>
                  <a:pt x="59527" y="37444"/>
                </a:lnTo>
                <a:lnTo>
                  <a:pt x="60472" y="36469"/>
                </a:lnTo>
                <a:lnTo>
                  <a:pt x="60472" y="27828"/>
                </a:lnTo>
                <a:lnTo>
                  <a:pt x="59527" y="26883"/>
                </a:lnTo>
                <a:lnTo>
                  <a:pt x="59527" y="25908"/>
                </a:lnTo>
                <a:lnTo>
                  <a:pt x="58552" y="25908"/>
                </a:lnTo>
                <a:lnTo>
                  <a:pt x="58552" y="24947"/>
                </a:lnTo>
                <a:lnTo>
                  <a:pt x="33604" y="24947"/>
                </a:lnTo>
                <a:lnTo>
                  <a:pt x="33604" y="1920"/>
                </a:lnTo>
                <a:lnTo>
                  <a:pt x="32644" y="1920"/>
                </a:lnTo>
                <a:lnTo>
                  <a:pt x="32644" y="960"/>
                </a:lnTo>
                <a:lnTo>
                  <a:pt x="31683" y="960"/>
                </a:lnTo>
                <a:lnTo>
                  <a:pt x="31683" y="0"/>
                </a:lnTo>
                <a:lnTo>
                  <a:pt x="20162" y="0"/>
                </a:lnTo>
                <a:lnTo>
                  <a:pt x="19202" y="960"/>
                </a:lnTo>
                <a:lnTo>
                  <a:pt x="17282" y="960"/>
                </a:lnTo>
                <a:lnTo>
                  <a:pt x="17282" y="1920"/>
                </a:lnTo>
                <a:lnTo>
                  <a:pt x="16322" y="1920"/>
                </a:lnTo>
                <a:lnTo>
                  <a:pt x="16322" y="24947"/>
                </a:lnTo>
                <a:lnTo>
                  <a:pt x="2880" y="24947"/>
                </a:lnTo>
                <a:lnTo>
                  <a:pt x="1920" y="25908"/>
                </a:lnTo>
                <a:lnTo>
                  <a:pt x="960" y="25908"/>
                </a:lnTo>
                <a:lnTo>
                  <a:pt x="960" y="27828"/>
                </a:lnTo>
                <a:lnTo>
                  <a:pt x="0" y="28788"/>
                </a:lnTo>
                <a:lnTo>
                  <a:pt x="0" y="34549"/>
                </a:lnTo>
                <a:lnTo>
                  <a:pt x="960" y="36469"/>
                </a:lnTo>
                <a:lnTo>
                  <a:pt x="960" y="37444"/>
                </a:lnTo>
                <a:lnTo>
                  <a:pt x="1920" y="38389"/>
                </a:lnTo>
                <a:lnTo>
                  <a:pt x="2880" y="39349"/>
                </a:lnTo>
                <a:lnTo>
                  <a:pt x="16322" y="39349"/>
                </a:lnTo>
                <a:lnTo>
                  <a:pt x="16322" y="98877"/>
                </a:lnTo>
                <a:lnTo>
                  <a:pt x="17282" y="103677"/>
                </a:lnTo>
                <a:lnTo>
                  <a:pt x="18242" y="107518"/>
                </a:lnTo>
                <a:lnTo>
                  <a:pt x="19202" y="111358"/>
                </a:lnTo>
                <a:lnTo>
                  <a:pt x="21122" y="114239"/>
                </a:lnTo>
                <a:lnTo>
                  <a:pt x="23042" y="117119"/>
                </a:lnTo>
                <a:lnTo>
                  <a:pt x="24963" y="119984"/>
                </a:lnTo>
                <a:lnTo>
                  <a:pt x="27843" y="121904"/>
                </a:lnTo>
                <a:lnTo>
                  <a:pt x="31683" y="122864"/>
                </a:lnTo>
                <a:lnTo>
                  <a:pt x="34564" y="123825"/>
                </a:lnTo>
                <a:lnTo>
                  <a:pt x="39364" y="124800"/>
                </a:lnTo>
                <a:lnTo>
                  <a:pt x="45125" y="12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4" name="object 574"/>
          <p:cNvSpPr/>
          <p:nvPr/>
        </p:nvSpPr>
        <p:spPr>
          <a:xfrm>
            <a:off x="3861236" y="7512786"/>
            <a:ext cx="21122" cy="20147"/>
          </a:xfrm>
          <a:custGeom>
            <a:avLst/>
            <a:gdLst/>
            <a:ahLst/>
            <a:cxnLst/>
            <a:rect l="l" t="t" r="r" b="b"/>
            <a:pathLst>
              <a:path w="21122" h="20147">
                <a:moveTo>
                  <a:pt x="21122" y="10561"/>
                </a:moveTo>
                <a:lnTo>
                  <a:pt x="21122" y="5760"/>
                </a:lnTo>
                <a:lnTo>
                  <a:pt x="20162" y="3840"/>
                </a:lnTo>
                <a:lnTo>
                  <a:pt x="19202" y="1920"/>
                </a:lnTo>
                <a:lnTo>
                  <a:pt x="17282" y="960"/>
                </a:lnTo>
                <a:lnTo>
                  <a:pt x="14401" y="0"/>
                </a:lnTo>
                <a:lnTo>
                  <a:pt x="6720" y="0"/>
                </a:lnTo>
                <a:lnTo>
                  <a:pt x="3840" y="960"/>
                </a:lnTo>
                <a:lnTo>
                  <a:pt x="2880" y="1920"/>
                </a:lnTo>
                <a:lnTo>
                  <a:pt x="960" y="3840"/>
                </a:lnTo>
                <a:lnTo>
                  <a:pt x="0" y="6720"/>
                </a:lnTo>
                <a:lnTo>
                  <a:pt x="0" y="14401"/>
                </a:lnTo>
                <a:lnTo>
                  <a:pt x="960" y="17282"/>
                </a:lnTo>
                <a:lnTo>
                  <a:pt x="2880" y="18242"/>
                </a:lnTo>
                <a:lnTo>
                  <a:pt x="3840" y="20147"/>
                </a:lnTo>
                <a:lnTo>
                  <a:pt x="14401" y="20147"/>
                </a:lnTo>
                <a:lnTo>
                  <a:pt x="17282" y="19202"/>
                </a:lnTo>
                <a:lnTo>
                  <a:pt x="19202" y="18242"/>
                </a:lnTo>
                <a:lnTo>
                  <a:pt x="20162" y="16322"/>
                </a:lnTo>
                <a:lnTo>
                  <a:pt x="21122" y="14401"/>
                </a:lnTo>
                <a:lnTo>
                  <a:pt x="21122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5" name="object 575"/>
          <p:cNvSpPr/>
          <p:nvPr/>
        </p:nvSpPr>
        <p:spPr>
          <a:xfrm>
            <a:off x="3863157" y="7551176"/>
            <a:ext cx="17282" cy="98877"/>
          </a:xfrm>
          <a:custGeom>
            <a:avLst/>
            <a:gdLst/>
            <a:ahLst/>
            <a:cxnLst/>
            <a:rect l="l" t="t" r="r" b="b"/>
            <a:pathLst>
              <a:path w="17282" h="98877">
                <a:moveTo>
                  <a:pt x="960" y="96012"/>
                </a:moveTo>
                <a:lnTo>
                  <a:pt x="960" y="96956"/>
                </a:lnTo>
                <a:lnTo>
                  <a:pt x="1920" y="97917"/>
                </a:lnTo>
                <a:lnTo>
                  <a:pt x="4800" y="97917"/>
                </a:lnTo>
                <a:lnTo>
                  <a:pt x="5760" y="98877"/>
                </a:lnTo>
                <a:lnTo>
                  <a:pt x="12481" y="98877"/>
                </a:lnTo>
                <a:lnTo>
                  <a:pt x="13441" y="97917"/>
                </a:lnTo>
                <a:lnTo>
                  <a:pt x="15361" y="97917"/>
                </a:lnTo>
                <a:lnTo>
                  <a:pt x="16322" y="96956"/>
                </a:lnTo>
                <a:lnTo>
                  <a:pt x="17282" y="96956"/>
                </a:lnTo>
                <a:lnTo>
                  <a:pt x="17282" y="1935"/>
                </a:lnTo>
                <a:lnTo>
                  <a:pt x="16322" y="960"/>
                </a:lnTo>
                <a:lnTo>
                  <a:pt x="15361" y="960"/>
                </a:lnTo>
                <a:lnTo>
                  <a:pt x="1536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35"/>
                </a:lnTo>
                <a:lnTo>
                  <a:pt x="0" y="2880"/>
                </a:lnTo>
                <a:lnTo>
                  <a:pt x="0" y="96012"/>
                </a:lnTo>
                <a:lnTo>
                  <a:pt x="960" y="9601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6" name="object 576"/>
          <p:cNvSpPr/>
          <p:nvPr/>
        </p:nvSpPr>
        <p:spPr>
          <a:xfrm>
            <a:off x="3899641" y="7551176"/>
            <a:ext cx="88315" cy="98877"/>
          </a:xfrm>
          <a:custGeom>
            <a:avLst/>
            <a:gdLst/>
            <a:ahLst/>
            <a:cxnLst/>
            <a:rect l="l" t="t" r="r" b="b"/>
            <a:pathLst>
              <a:path w="88315" h="98877">
                <a:moveTo>
                  <a:pt x="17282" y="960"/>
                </a:moveTo>
                <a:lnTo>
                  <a:pt x="16322" y="960"/>
                </a:lnTo>
                <a:lnTo>
                  <a:pt x="1536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5760"/>
                </a:lnTo>
                <a:lnTo>
                  <a:pt x="960" y="5760"/>
                </a:lnTo>
                <a:lnTo>
                  <a:pt x="960" y="6720"/>
                </a:lnTo>
                <a:lnTo>
                  <a:pt x="32628" y="95036"/>
                </a:lnTo>
                <a:lnTo>
                  <a:pt x="32628" y="96012"/>
                </a:lnTo>
                <a:lnTo>
                  <a:pt x="33588" y="96012"/>
                </a:lnTo>
                <a:lnTo>
                  <a:pt x="33588" y="96956"/>
                </a:lnTo>
                <a:lnTo>
                  <a:pt x="34564" y="96956"/>
                </a:lnTo>
                <a:lnTo>
                  <a:pt x="34564" y="97917"/>
                </a:lnTo>
                <a:lnTo>
                  <a:pt x="39349" y="97917"/>
                </a:lnTo>
                <a:lnTo>
                  <a:pt x="40309" y="98877"/>
                </a:lnTo>
                <a:lnTo>
                  <a:pt x="47990" y="98877"/>
                </a:lnTo>
                <a:lnTo>
                  <a:pt x="48950" y="97917"/>
                </a:lnTo>
                <a:lnTo>
                  <a:pt x="53751" y="97917"/>
                </a:lnTo>
                <a:lnTo>
                  <a:pt x="53751" y="96956"/>
                </a:lnTo>
                <a:lnTo>
                  <a:pt x="54711" y="96956"/>
                </a:lnTo>
                <a:lnTo>
                  <a:pt x="54711" y="96012"/>
                </a:lnTo>
                <a:lnTo>
                  <a:pt x="55671" y="96012"/>
                </a:lnTo>
                <a:lnTo>
                  <a:pt x="55671" y="95036"/>
                </a:lnTo>
                <a:lnTo>
                  <a:pt x="87355" y="6720"/>
                </a:lnTo>
                <a:lnTo>
                  <a:pt x="87355" y="5760"/>
                </a:lnTo>
                <a:lnTo>
                  <a:pt x="88315" y="4800"/>
                </a:lnTo>
                <a:lnTo>
                  <a:pt x="88315" y="1935"/>
                </a:lnTo>
                <a:lnTo>
                  <a:pt x="87355" y="960"/>
                </a:lnTo>
                <a:lnTo>
                  <a:pt x="86395" y="0"/>
                </a:lnTo>
                <a:lnTo>
                  <a:pt x="72953" y="0"/>
                </a:lnTo>
                <a:lnTo>
                  <a:pt x="71993" y="960"/>
                </a:lnTo>
                <a:lnTo>
                  <a:pt x="71993" y="1935"/>
                </a:lnTo>
                <a:lnTo>
                  <a:pt x="71033" y="1935"/>
                </a:lnTo>
                <a:lnTo>
                  <a:pt x="71033" y="2880"/>
                </a:lnTo>
                <a:lnTo>
                  <a:pt x="45110" y="79674"/>
                </a:lnTo>
                <a:lnTo>
                  <a:pt x="45110" y="80650"/>
                </a:lnTo>
                <a:lnTo>
                  <a:pt x="44150" y="79674"/>
                </a:lnTo>
                <a:lnTo>
                  <a:pt x="18242" y="2880"/>
                </a:lnTo>
                <a:lnTo>
                  <a:pt x="17282" y="1935"/>
                </a:lnTo>
                <a:lnTo>
                  <a:pt x="17282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7" name="object 577"/>
          <p:cNvSpPr/>
          <p:nvPr/>
        </p:nvSpPr>
        <p:spPr>
          <a:xfrm>
            <a:off x="4021561" y="7551176"/>
            <a:ext cx="9585" cy="23042"/>
          </a:xfrm>
          <a:custGeom>
            <a:avLst/>
            <a:gdLst/>
            <a:ahLst/>
            <a:cxnLst/>
            <a:rect l="l" t="t" r="r" b="b"/>
            <a:pathLst>
              <a:path w="9585" h="23042">
                <a:moveTo>
                  <a:pt x="0" y="23042"/>
                </a:moveTo>
                <a:lnTo>
                  <a:pt x="1904" y="20162"/>
                </a:lnTo>
                <a:lnTo>
                  <a:pt x="3840" y="17282"/>
                </a:lnTo>
                <a:lnTo>
                  <a:pt x="6720" y="15361"/>
                </a:lnTo>
                <a:lnTo>
                  <a:pt x="9585" y="13441"/>
                </a:lnTo>
                <a:lnTo>
                  <a:pt x="8625" y="0"/>
                </a:lnTo>
                <a:lnTo>
                  <a:pt x="2880" y="1935"/>
                </a:lnTo>
                <a:lnTo>
                  <a:pt x="0" y="230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8" name="object 578"/>
          <p:cNvSpPr/>
          <p:nvPr/>
        </p:nvSpPr>
        <p:spPr>
          <a:xfrm>
            <a:off x="3998518" y="7549271"/>
            <a:ext cx="85435" cy="101757"/>
          </a:xfrm>
          <a:custGeom>
            <a:avLst/>
            <a:gdLst/>
            <a:ahLst/>
            <a:cxnLst/>
            <a:rect l="l" t="t" r="r" b="b"/>
            <a:pathLst>
              <a:path w="85435" h="101757">
                <a:moveTo>
                  <a:pt x="40309" y="13426"/>
                </a:moveTo>
                <a:lnTo>
                  <a:pt x="51831" y="13426"/>
                </a:lnTo>
                <a:lnTo>
                  <a:pt x="58552" y="16306"/>
                </a:lnTo>
                <a:lnTo>
                  <a:pt x="62392" y="21107"/>
                </a:lnTo>
                <a:lnTo>
                  <a:pt x="66233" y="25908"/>
                </a:lnTo>
                <a:lnTo>
                  <a:pt x="68153" y="33588"/>
                </a:lnTo>
                <a:lnTo>
                  <a:pt x="68153" y="42230"/>
                </a:lnTo>
                <a:lnTo>
                  <a:pt x="18242" y="42230"/>
                </a:lnTo>
                <a:lnTo>
                  <a:pt x="18242" y="38389"/>
                </a:lnTo>
                <a:lnTo>
                  <a:pt x="19202" y="34549"/>
                </a:lnTo>
                <a:lnTo>
                  <a:pt x="20162" y="31668"/>
                </a:lnTo>
                <a:lnTo>
                  <a:pt x="21107" y="27828"/>
                </a:lnTo>
                <a:lnTo>
                  <a:pt x="23042" y="24947"/>
                </a:lnTo>
                <a:lnTo>
                  <a:pt x="25923" y="3840"/>
                </a:lnTo>
                <a:lnTo>
                  <a:pt x="21107" y="5745"/>
                </a:lnTo>
                <a:lnTo>
                  <a:pt x="16322" y="9585"/>
                </a:lnTo>
                <a:lnTo>
                  <a:pt x="12481" y="14401"/>
                </a:lnTo>
                <a:lnTo>
                  <a:pt x="8641" y="18227"/>
                </a:lnTo>
                <a:lnTo>
                  <a:pt x="5760" y="23987"/>
                </a:lnTo>
                <a:lnTo>
                  <a:pt x="2880" y="29748"/>
                </a:lnTo>
                <a:lnTo>
                  <a:pt x="960" y="36469"/>
                </a:lnTo>
                <a:lnTo>
                  <a:pt x="0" y="43190"/>
                </a:lnTo>
                <a:lnTo>
                  <a:pt x="0" y="59512"/>
                </a:lnTo>
                <a:lnTo>
                  <a:pt x="960" y="67193"/>
                </a:lnTo>
                <a:lnTo>
                  <a:pt x="2880" y="73914"/>
                </a:lnTo>
                <a:lnTo>
                  <a:pt x="4800" y="79674"/>
                </a:lnTo>
                <a:lnTo>
                  <a:pt x="7680" y="85420"/>
                </a:lnTo>
                <a:lnTo>
                  <a:pt x="12481" y="89260"/>
                </a:lnTo>
                <a:lnTo>
                  <a:pt x="16322" y="93101"/>
                </a:lnTo>
                <a:lnTo>
                  <a:pt x="21107" y="96941"/>
                </a:lnTo>
                <a:lnTo>
                  <a:pt x="26883" y="98861"/>
                </a:lnTo>
                <a:lnTo>
                  <a:pt x="32628" y="100782"/>
                </a:lnTo>
                <a:lnTo>
                  <a:pt x="39349" y="101757"/>
                </a:lnTo>
                <a:lnTo>
                  <a:pt x="54711" y="101757"/>
                </a:lnTo>
                <a:lnTo>
                  <a:pt x="58552" y="100782"/>
                </a:lnTo>
                <a:lnTo>
                  <a:pt x="62392" y="99822"/>
                </a:lnTo>
                <a:lnTo>
                  <a:pt x="66233" y="99822"/>
                </a:lnTo>
                <a:lnTo>
                  <a:pt x="69113" y="98861"/>
                </a:lnTo>
                <a:lnTo>
                  <a:pt x="71993" y="97917"/>
                </a:lnTo>
                <a:lnTo>
                  <a:pt x="74874" y="96941"/>
                </a:lnTo>
                <a:lnTo>
                  <a:pt x="76794" y="95981"/>
                </a:lnTo>
                <a:lnTo>
                  <a:pt x="78714" y="95036"/>
                </a:lnTo>
                <a:lnTo>
                  <a:pt x="79674" y="95036"/>
                </a:lnTo>
                <a:lnTo>
                  <a:pt x="79674" y="94076"/>
                </a:lnTo>
                <a:lnTo>
                  <a:pt x="80634" y="93101"/>
                </a:lnTo>
                <a:lnTo>
                  <a:pt x="81594" y="92141"/>
                </a:lnTo>
                <a:lnTo>
                  <a:pt x="81594" y="82555"/>
                </a:lnTo>
                <a:lnTo>
                  <a:pt x="80634" y="82555"/>
                </a:lnTo>
                <a:lnTo>
                  <a:pt x="80634" y="81579"/>
                </a:lnTo>
                <a:lnTo>
                  <a:pt x="79674" y="81579"/>
                </a:lnTo>
                <a:lnTo>
                  <a:pt x="78714" y="80634"/>
                </a:lnTo>
                <a:lnTo>
                  <a:pt x="77754" y="80634"/>
                </a:lnTo>
                <a:lnTo>
                  <a:pt x="76794" y="81579"/>
                </a:lnTo>
                <a:lnTo>
                  <a:pt x="74874" y="82555"/>
                </a:lnTo>
                <a:lnTo>
                  <a:pt x="72953" y="82555"/>
                </a:lnTo>
                <a:lnTo>
                  <a:pt x="71033" y="83515"/>
                </a:lnTo>
                <a:lnTo>
                  <a:pt x="69113" y="84475"/>
                </a:lnTo>
                <a:lnTo>
                  <a:pt x="66233" y="85420"/>
                </a:lnTo>
                <a:lnTo>
                  <a:pt x="63352" y="86395"/>
                </a:lnTo>
                <a:lnTo>
                  <a:pt x="60472" y="87355"/>
                </a:lnTo>
                <a:lnTo>
                  <a:pt x="56631" y="87355"/>
                </a:lnTo>
                <a:lnTo>
                  <a:pt x="52791" y="88315"/>
                </a:lnTo>
                <a:lnTo>
                  <a:pt x="43190" y="88315"/>
                </a:lnTo>
                <a:lnTo>
                  <a:pt x="38389" y="87355"/>
                </a:lnTo>
                <a:lnTo>
                  <a:pt x="34564" y="85420"/>
                </a:lnTo>
                <a:lnTo>
                  <a:pt x="30723" y="84475"/>
                </a:lnTo>
                <a:lnTo>
                  <a:pt x="26883" y="81579"/>
                </a:lnTo>
                <a:lnTo>
                  <a:pt x="24947" y="78714"/>
                </a:lnTo>
                <a:lnTo>
                  <a:pt x="22082" y="75834"/>
                </a:lnTo>
                <a:lnTo>
                  <a:pt x="21107" y="71993"/>
                </a:lnTo>
                <a:lnTo>
                  <a:pt x="20162" y="68153"/>
                </a:lnTo>
                <a:lnTo>
                  <a:pt x="18242" y="64312"/>
                </a:lnTo>
                <a:lnTo>
                  <a:pt x="18242" y="54711"/>
                </a:lnTo>
                <a:lnTo>
                  <a:pt x="80634" y="54711"/>
                </a:lnTo>
                <a:lnTo>
                  <a:pt x="82555" y="53751"/>
                </a:lnTo>
                <a:lnTo>
                  <a:pt x="83515" y="52791"/>
                </a:lnTo>
                <a:lnTo>
                  <a:pt x="84475" y="51831"/>
                </a:lnTo>
                <a:lnTo>
                  <a:pt x="85435" y="49911"/>
                </a:lnTo>
                <a:lnTo>
                  <a:pt x="85435" y="37429"/>
                </a:lnTo>
                <a:lnTo>
                  <a:pt x="84475" y="32628"/>
                </a:lnTo>
                <a:lnTo>
                  <a:pt x="83515" y="26868"/>
                </a:lnTo>
                <a:lnTo>
                  <a:pt x="81594" y="22067"/>
                </a:lnTo>
                <a:lnTo>
                  <a:pt x="78714" y="17266"/>
                </a:lnTo>
                <a:lnTo>
                  <a:pt x="75834" y="13426"/>
                </a:lnTo>
                <a:lnTo>
                  <a:pt x="72953" y="9585"/>
                </a:lnTo>
                <a:lnTo>
                  <a:pt x="68153" y="5745"/>
                </a:lnTo>
                <a:lnTo>
                  <a:pt x="63352" y="3840"/>
                </a:lnTo>
                <a:lnTo>
                  <a:pt x="58552" y="944"/>
                </a:lnTo>
                <a:lnTo>
                  <a:pt x="51831" y="0"/>
                </a:lnTo>
                <a:lnTo>
                  <a:pt x="37444" y="0"/>
                </a:lnTo>
                <a:lnTo>
                  <a:pt x="31668" y="1905"/>
                </a:lnTo>
                <a:lnTo>
                  <a:pt x="32628" y="15346"/>
                </a:lnTo>
                <a:lnTo>
                  <a:pt x="36469" y="14401"/>
                </a:lnTo>
                <a:lnTo>
                  <a:pt x="40309" y="1342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9" name="object 579"/>
          <p:cNvSpPr/>
          <p:nvPr/>
        </p:nvSpPr>
        <p:spPr>
          <a:xfrm>
            <a:off x="4150187" y="7627025"/>
            <a:ext cx="23042" cy="100782"/>
          </a:xfrm>
          <a:custGeom>
            <a:avLst/>
            <a:gdLst/>
            <a:ahLst/>
            <a:cxnLst/>
            <a:rect l="l" t="t" r="r" b="b"/>
            <a:pathLst>
              <a:path w="23042" h="100782">
                <a:moveTo>
                  <a:pt x="19202" y="3825"/>
                </a:moveTo>
                <a:lnTo>
                  <a:pt x="17282" y="0"/>
                </a:lnTo>
                <a:lnTo>
                  <a:pt x="19202" y="22067"/>
                </a:lnTo>
                <a:lnTo>
                  <a:pt x="23042" y="23027"/>
                </a:lnTo>
                <a:lnTo>
                  <a:pt x="22082" y="6720"/>
                </a:lnTo>
                <a:lnTo>
                  <a:pt x="19202" y="3825"/>
                </a:lnTo>
                <a:close/>
              </a:path>
              <a:path w="23042" h="100782">
                <a:moveTo>
                  <a:pt x="71048" y="-65288"/>
                </a:moveTo>
                <a:lnTo>
                  <a:pt x="68168" y="-68168"/>
                </a:lnTo>
                <a:lnTo>
                  <a:pt x="65272" y="-72009"/>
                </a:lnTo>
                <a:lnTo>
                  <a:pt x="61447" y="-73914"/>
                </a:lnTo>
                <a:lnTo>
                  <a:pt x="56647" y="-74889"/>
                </a:lnTo>
                <a:lnTo>
                  <a:pt x="51846" y="-76809"/>
                </a:lnTo>
                <a:lnTo>
                  <a:pt x="46085" y="-77754"/>
                </a:lnTo>
                <a:lnTo>
                  <a:pt x="36484" y="-77754"/>
                </a:lnTo>
                <a:lnTo>
                  <a:pt x="32644" y="-76809"/>
                </a:lnTo>
                <a:lnTo>
                  <a:pt x="28803" y="-76809"/>
                </a:lnTo>
                <a:lnTo>
                  <a:pt x="25923" y="-75849"/>
                </a:lnTo>
                <a:lnTo>
                  <a:pt x="22082" y="-74889"/>
                </a:lnTo>
                <a:lnTo>
                  <a:pt x="19202" y="-73914"/>
                </a:lnTo>
                <a:lnTo>
                  <a:pt x="16322" y="-72969"/>
                </a:lnTo>
                <a:lnTo>
                  <a:pt x="13441" y="-72009"/>
                </a:lnTo>
                <a:lnTo>
                  <a:pt x="11521" y="-71048"/>
                </a:lnTo>
                <a:lnTo>
                  <a:pt x="9601" y="-69128"/>
                </a:lnTo>
                <a:lnTo>
                  <a:pt x="7680" y="-68168"/>
                </a:lnTo>
                <a:lnTo>
                  <a:pt x="6720" y="-68168"/>
                </a:lnTo>
                <a:lnTo>
                  <a:pt x="5760" y="-67193"/>
                </a:lnTo>
                <a:lnTo>
                  <a:pt x="4800" y="-66248"/>
                </a:lnTo>
                <a:lnTo>
                  <a:pt x="4800" y="-56647"/>
                </a:lnTo>
                <a:lnTo>
                  <a:pt x="5760" y="-56647"/>
                </a:lnTo>
                <a:lnTo>
                  <a:pt x="5760" y="-55686"/>
                </a:lnTo>
                <a:lnTo>
                  <a:pt x="6720" y="-54726"/>
                </a:lnTo>
                <a:lnTo>
                  <a:pt x="7680" y="-53766"/>
                </a:lnTo>
                <a:lnTo>
                  <a:pt x="8641" y="-53766"/>
                </a:lnTo>
                <a:lnTo>
                  <a:pt x="10561" y="-54726"/>
                </a:lnTo>
                <a:lnTo>
                  <a:pt x="11521" y="-55686"/>
                </a:lnTo>
                <a:lnTo>
                  <a:pt x="13441" y="-56647"/>
                </a:lnTo>
                <a:lnTo>
                  <a:pt x="15361" y="-57607"/>
                </a:lnTo>
                <a:lnTo>
                  <a:pt x="18242" y="-58567"/>
                </a:lnTo>
                <a:lnTo>
                  <a:pt x="21122" y="-60487"/>
                </a:lnTo>
                <a:lnTo>
                  <a:pt x="24002" y="-61447"/>
                </a:lnTo>
                <a:lnTo>
                  <a:pt x="26883" y="-62407"/>
                </a:lnTo>
                <a:lnTo>
                  <a:pt x="30723" y="-63352"/>
                </a:lnTo>
                <a:lnTo>
                  <a:pt x="45125" y="-63352"/>
                </a:lnTo>
                <a:lnTo>
                  <a:pt x="48006" y="-62407"/>
                </a:lnTo>
                <a:lnTo>
                  <a:pt x="50886" y="-61447"/>
                </a:lnTo>
                <a:lnTo>
                  <a:pt x="52806" y="-60487"/>
                </a:lnTo>
                <a:lnTo>
                  <a:pt x="54726" y="-58567"/>
                </a:lnTo>
                <a:lnTo>
                  <a:pt x="56647" y="-56647"/>
                </a:lnTo>
                <a:lnTo>
                  <a:pt x="57607" y="-53766"/>
                </a:lnTo>
                <a:lnTo>
                  <a:pt x="58552" y="-51846"/>
                </a:lnTo>
                <a:lnTo>
                  <a:pt x="59527" y="-48966"/>
                </a:lnTo>
                <a:lnTo>
                  <a:pt x="59527" y="-34564"/>
                </a:lnTo>
                <a:lnTo>
                  <a:pt x="32644" y="-34564"/>
                </a:lnTo>
                <a:lnTo>
                  <a:pt x="26883" y="-32644"/>
                </a:lnTo>
                <a:lnTo>
                  <a:pt x="21122" y="-31683"/>
                </a:lnTo>
                <a:lnTo>
                  <a:pt x="16322" y="-29763"/>
                </a:lnTo>
                <a:lnTo>
                  <a:pt x="12481" y="-26883"/>
                </a:lnTo>
                <a:lnTo>
                  <a:pt x="8641" y="-24963"/>
                </a:lnTo>
                <a:lnTo>
                  <a:pt x="5760" y="-21122"/>
                </a:lnTo>
                <a:lnTo>
                  <a:pt x="3840" y="-17282"/>
                </a:lnTo>
                <a:lnTo>
                  <a:pt x="960" y="-13441"/>
                </a:lnTo>
                <a:lnTo>
                  <a:pt x="0" y="-9601"/>
                </a:lnTo>
                <a:lnTo>
                  <a:pt x="0" y="0"/>
                </a:lnTo>
                <a:lnTo>
                  <a:pt x="960" y="4800"/>
                </a:lnTo>
                <a:lnTo>
                  <a:pt x="2880" y="7665"/>
                </a:lnTo>
                <a:lnTo>
                  <a:pt x="3840" y="11506"/>
                </a:lnTo>
                <a:lnTo>
                  <a:pt x="6720" y="14386"/>
                </a:lnTo>
                <a:lnTo>
                  <a:pt x="8641" y="16322"/>
                </a:lnTo>
                <a:lnTo>
                  <a:pt x="11521" y="19187"/>
                </a:lnTo>
                <a:lnTo>
                  <a:pt x="15361" y="21107"/>
                </a:lnTo>
                <a:lnTo>
                  <a:pt x="19202" y="22067"/>
                </a:lnTo>
                <a:lnTo>
                  <a:pt x="17282" y="0"/>
                </a:lnTo>
                <a:lnTo>
                  <a:pt x="17282" y="-7680"/>
                </a:lnTo>
                <a:lnTo>
                  <a:pt x="18242" y="-10561"/>
                </a:lnTo>
                <a:lnTo>
                  <a:pt x="19202" y="-12481"/>
                </a:lnTo>
                <a:lnTo>
                  <a:pt x="20162" y="-14401"/>
                </a:lnTo>
                <a:lnTo>
                  <a:pt x="22082" y="-16322"/>
                </a:lnTo>
                <a:lnTo>
                  <a:pt x="24002" y="-18242"/>
                </a:lnTo>
                <a:lnTo>
                  <a:pt x="26883" y="-19202"/>
                </a:lnTo>
                <a:lnTo>
                  <a:pt x="29763" y="-20162"/>
                </a:lnTo>
                <a:lnTo>
                  <a:pt x="32644" y="-21122"/>
                </a:lnTo>
                <a:lnTo>
                  <a:pt x="36484" y="-22082"/>
                </a:lnTo>
                <a:lnTo>
                  <a:pt x="40325" y="-23042"/>
                </a:lnTo>
                <a:lnTo>
                  <a:pt x="59527" y="-23042"/>
                </a:lnTo>
                <a:lnTo>
                  <a:pt x="59527" y="-2880"/>
                </a:lnTo>
                <a:lnTo>
                  <a:pt x="54726" y="1920"/>
                </a:lnTo>
                <a:lnTo>
                  <a:pt x="50886" y="4800"/>
                </a:lnTo>
                <a:lnTo>
                  <a:pt x="47045" y="7665"/>
                </a:lnTo>
                <a:lnTo>
                  <a:pt x="43205" y="9601"/>
                </a:lnTo>
                <a:lnTo>
                  <a:pt x="39364" y="10561"/>
                </a:lnTo>
                <a:lnTo>
                  <a:pt x="29763" y="10561"/>
                </a:lnTo>
                <a:lnTo>
                  <a:pt x="24963" y="9601"/>
                </a:lnTo>
                <a:lnTo>
                  <a:pt x="22082" y="6720"/>
                </a:lnTo>
                <a:lnTo>
                  <a:pt x="23042" y="23027"/>
                </a:lnTo>
                <a:lnTo>
                  <a:pt x="27843" y="24002"/>
                </a:lnTo>
                <a:lnTo>
                  <a:pt x="37444" y="24002"/>
                </a:lnTo>
                <a:lnTo>
                  <a:pt x="43205" y="23027"/>
                </a:lnTo>
                <a:lnTo>
                  <a:pt x="48006" y="20162"/>
                </a:lnTo>
                <a:lnTo>
                  <a:pt x="52806" y="18227"/>
                </a:lnTo>
                <a:lnTo>
                  <a:pt x="57607" y="14386"/>
                </a:lnTo>
                <a:lnTo>
                  <a:pt x="61447" y="10561"/>
                </a:lnTo>
                <a:lnTo>
                  <a:pt x="61447" y="20162"/>
                </a:lnTo>
                <a:lnTo>
                  <a:pt x="62407" y="21107"/>
                </a:lnTo>
                <a:lnTo>
                  <a:pt x="63367" y="22067"/>
                </a:lnTo>
                <a:lnTo>
                  <a:pt x="64328" y="22067"/>
                </a:lnTo>
                <a:lnTo>
                  <a:pt x="66248" y="23027"/>
                </a:lnTo>
                <a:lnTo>
                  <a:pt x="71993" y="23027"/>
                </a:lnTo>
                <a:lnTo>
                  <a:pt x="72953" y="22067"/>
                </a:lnTo>
                <a:lnTo>
                  <a:pt x="74889" y="22067"/>
                </a:lnTo>
                <a:lnTo>
                  <a:pt x="75834" y="21107"/>
                </a:lnTo>
                <a:lnTo>
                  <a:pt x="75834" y="-53766"/>
                </a:lnTo>
                <a:lnTo>
                  <a:pt x="73929" y="-57607"/>
                </a:lnTo>
                <a:lnTo>
                  <a:pt x="72953" y="-62407"/>
                </a:lnTo>
                <a:lnTo>
                  <a:pt x="71048" y="-6528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0" name="object 580"/>
          <p:cNvSpPr/>
          <p:nvPr/>
        </p:nvSpPr>
        <p:spPr>
          <a:xfrm>
            <a:off x="4251944" y="7506065"/>
            <a:ext cx="85435" cy="144962"/>
          </a:xfrm>
          <a:custGeom>
            <a:avLst/>
            <a:gdLst/>
            <a:ahLst/>
            <a:cxnLst/>
            <a:rect l="l" t="t" r="r" b="b"/>
            <a:pathLst>
              <a:path w="85435" h="144962">
                <a:moveTo>
                  <a:pt x="83515" y="1920"/>
                </a:moveTo>
                <a:lnTo>
                  <a:pt x="83515" y="960"/>
                </a:lnTo>
                <a:lnTo>
                  <a:pt x="80634" y="960"/>
                </a:lnTo>
                <a:lnTo>
                  <a:pt x="79674" y="0"/>
                </a:lnTo>
                <a:lnTo>
                  <a:pt x="72953" y="0"/>
                </a:lnTo>
                <a:lnTo>
                  <a:pt x="71993" y="960"/>
                </a:lnTo>
                <a:lnTo>
                  <a:pt x="70088" y="960"/>
                </a:lnTo>
                <a:lnTo>
                  <a:pt x="69113" y="1920"/>
                </a:lnTo>
                <a:lnTo>
                  <a:pt x="68153" y="1920"/>
                </a:lnTo>
                <a:lnTo>
                  <a:pt x="68153" y="57607"/>
                </a:lnTo>
                <a:lnTo>
                  <a:pt x="63367" y="52791"/>
                </a:lnTo>
                <a:lnTo>
                  <a:pt x="59527" y="48950"/>
                </a:lnTo>
                <a:lnTo>
                  <a:pt x="54711" y="47045"/>
                </a:lnTo>
                <a:lnTo>
                  <a:pt x="49926" y="44150"/>
                </a:lnTo>
                <a:lnTo>
                  <a:pt x="45125" y="43205"/>
                </a:lnTo>
                <a:lnTo>
                  <a:pt x="33604" y="43205"/>
                </a:lnTo>
                <a:lnTo>
                  <a:pt x="27843" y="45110"/>
                </a:lnTo>
                <a:lnTo>
                  <a:pt x="22082" y="47045"/>
                </a:lnTo>
                <a:lnTo>
                  <a:pt x="17282" y="49910"/>
                </a:lnTo>
                <a:lnTo>
                  <a:pt x="13441" y="52791"/>
                </a:lnTo>
                <a:lnTo>
                  <a:pt x="10561" y="57607"/>
                </a:lnTo>
                <a:lnTo>
                  <a:pt x="6720" y="62392"/>
                </a:lnTo>
                <a:lnTo>
                  <a:pt x="3840" y="67193"/>
                </a:lnTo>
                <a:lnTo>
                  <a:pt x="2880" y="73913"/>
                </a:lnTo>
                <a:lnTo>
                  <a:pt x="960" y="80634"/>
                </a:lnTo>
                <a:lnTo>
                  <a:pt x="0" y="87355"/>
                </a:lnTo>
                <a:lnTo>
                  <a:pt x="0" y="101757"/>
                </a:lnTo>
                <a:lnTo>
                  <a:pt x="960" y="108478"/>
                </a:lnTo>
                <a:lnTo>
                  <a:pt x="1920" y="114239"/>
                </a:lnTo>
                <a:lnTo>
                  <a:pt x="3840" y="120959"/>
                </a:lnTo>
                <a:lnTo>
                  <a:pt x="5760" y="125760"/>
                </a:lnTo>
                <a:lnTo>
                  <a:pt x="8641" y="130561"/>
                </a:lnTo>
                <a:lnTo>
                  <a:pt x="11521" y="135346"/>
                </a:lnTo>
                <a:lnTo>
                  <a:pt x="15361" y="138242"/>
                </a:lnTo>
                <a:lnTo>
                  <a:pt x="20162" y="141122"/>
                </a:lnTo>
                <a:lnTo>
                  <a:pt x="18242" y="107518"/>
                </a:lnTo>
                <a:lnTo>
                  <a:pt x="18242" y="102717"/>
                </a:lnTo>
                <a:lnTo>
                  <a:pt x="17282" y="97916"/>
                </a:lnTo>
                <a:lnTo>
                  <a:pt x="17282" y="89275"/>
                </a:lnTo>
                <a:lnTo>
                  <a:pt x="18242" y="84475"/>
                </a:lnTo>
                <a:lnTo>
                  <a:pt x="19202" y="80634"/>
                </a:lnTo>
                <a:lnTo>
                  <a:pt x="19202" y="75834"/>
                </a:lnTo>
                <a:lnTo>
                  <a:pt x="21122" y="72953"/>
                </a:lnTo>
                <a:lnTo>
                  <a:pt x="23042" y="69113"/>
                </a:lnTo>
                <a:lnTo>
                  <a:pt x="24963" y="66233"/>
                </a:lnTo>
                <a:lnTo>
                  <a:pt x="26883" y="63352"/>
                </a:lnTo>
                <a:lnTo>
                  <a:pt x="30723" y="61432"/>
                </a:lnTo>
                <a:lnTo>
                  <a:pt x="33604" y="58552"/>
                </a:lnTo>
                <a:lnTo>
                  <a:pt x="37444" y="57607"/>
                </a:lnTo>
                <a:lnTo>
                  <a:pt x="46085" y="57607"/>
                </a:lnTo>
                <a:lnTo>
                  <a:pt x="50886" y="59512"/>
                </a:lnTo>
                <a:lnTo>
                  <a:pt x="54711" y="62392"/>
                </a:lnTo>
                <a:lnTo>
                  <a:pt x="58567" y="65272"/>
                </a:lnTo>
                <a:lnTo>
                  <a:pt x="63367" y="70073"/>
                </a:lnTo>
                <a:lnTo>
                  <a:pt x="68153" y="75834"/>
                </a:lnTo>
                <a:lnTo>
                  <a:pt x="68153" y="112318"/>
                </a:lnTo>
                <a:lnTo>
                  <a:pt x="65272" y="116159"/>
                </a:lnTo>
                <a:lnTo>
                  <a:pt x="62407" y="119039"/>
                </a:lnTo>
                <a:lnTo>
                  <a:pt x="60487" y="120959"/>
                </a:lnTo>
                <a:lnTo>
                  <a:pt x="57607" y="122880"/>
                </a:lnTo>
                <a:lnTo>
                  <a:pt x="55686" y="124785"/>
                </a:lnTo>
                <a:lnTo>
                  <a:pt x="53766" y="126720"/>
                </a:lnTo>
                <a:lnTo>
                  <a:pt x="50886" y="127680"/>
                </a:lnTo>
                <a:lnTo>
                  <a:pt x="48966" y="128625"/>
                </a:lnTo>
                <a:lnTo>
                  <a:pt x="47045" y="129600"/>
                </a:lnTo>
                <a:lnTo>
                  <a:pt x="45125" y="130561"/>
                </a:lnTo>
                <a:lnTo>
                  <a:pt x="36484" y="130561"/>
                </a:lnTo>
                <a:lnTo>
                  <a:pt x="32644" y="129600"/>
                </a:lnTo>
                <a:lnTo>
                  <a:pt x="29763" y="127680"/>
                </a:lnTo>
                <a:lnTo>
                  <a:pt x="26883" y="125760"/>
                </a:lnTo>
                <a:lnTo>
                  <a:pt x="24002" y="122880"/>
                </a:lnTo>
                <a:lnTo>
                  <a:pt x="24963" y="143987"/>
                </a:lnTo>
                <a:lnTo>
                  <a:pt x="30723" y="144962"/>
                </a:lnTo>
                <a:lnTo>
                  <a:pt x="44165" y="144962"/>
                </a:lnTo>
                <a:lnTo>
                  <a:pt x="49926" y="143027"/>
                </a:lnTo>
                <a:lnTo>
                  <a:pt x="54711" y="140147"/>
                </a:lnTo>
                <a:lnTo>
                  <a:pt x="60487" y="137281"/>
                </a:lnTo>
                <a:lnTo>
                  <a:pt x="65272" y="133441"/>
                </a:lnTo>
                <a:lnTo>
                  <a:pt x="70088" y="128625"/>
                </a:lnTo>
                <a:lnTo>
                  <a:pt x="70088" y="142067"/>
                </a:lnTo>
                <a:lnTo>
                  <a:pt x="71048" y="142067"/>
                </a:lnTo>
                <a:lnTo>
                  <a:pt x="71048" y="143027"/>
                </a:lnTo>
                <a:lnTo>
                  <a:pt x="73929" y="143027"/>
                </a:lnTo>
                <a:lnTo>
                  <a:pt x="74889" y="143987"/>
                </a:lnTo>
                <a:lnTo>
                  <a:pt x="80634" y="143987"/>
                </a:lnTo>
                <a:lnTo>
                  <a:pt x="81610" y="143027"/>
                </a:lnTo>
                <a:lnTo>
                  <a:pt x="84475" y="143027"/>
                </a:lnTo>
                <a:lnTo>
                  <a:pt x="84475" y="142067"/>
                </a:lnTo>
                <a:lnTo>
                  <a:pt x="85435" y="141122"/>
                </a:lnTo>
                <a:lnTo>
                  <a:pt x="85435" y="2880"/>
                </a:lnTo>
                <a:lnTo>
                  <a:pt x="84475" y="2880"/>
                </a:lnTo>
                <a:lnTo>
                  <a:pt x="84475" y="1920"/>
                </a:lnTo>
                <a:lnTo>
                  <a:pt x="83515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1" name="object 581"/>
          <p:cNvSpPr/>
          <p:nvPr/>
        </p:nvSpPr>
        <p:spPr>
          <a:xfrm>
            <a:off x="4270187" y="7613583"/>
            <a:ext cx="6720" cy="36469"/>
          </a:xfrm>
          <a:custGeom>
            <a:avLst/>
            <a:gdLst/>
            <a:ahLst/>
            <a:cxnLst/>
            <a:rect l="l" t="t" r="r" b="b"/>
            <a:pathLst>
              <a:path w="6720" h="36469">
                <a:moveTo>
                  <a:pt x="5760" y="15361"/>
                </a:moveTo>
                <a:lnTo>
                  <a:pt x="3840" y="11521"/>
                </a:lnTo>
                <a:lnTo>
                  <a:pt x="1920" y="7680"/>
                </a:lnTo>
                <a:lnTo>
                  <a:pt x="960" y="3840"/>
                </a:lnTo>
                <a:lnTo>
                  <a:pt x="0" y="0"/>
                </a:lnTo>
                <a:lnTo>
                  <a:pt x="1920" y="33604"/>
                </a:lnTo>
                <a:lnTo>
                  <a:pt x="6720" y="36469"/>
                </a:lnTo>
                <a:lnTo>
                  <a:pt x="5760" y="153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2" name="object 582"/>
          <p:cNvSpPr/>
          <p:nvPr/>
        </p:nvSpPr>
        <p:spPr>
          <a:xfrm>
            <a:off x="4356582" y="7551176"/>
            <a:ext cx="88315" cy="98877"/>
          </a:xfrm>
          <a:custGeom>
            <a:avLst/>
            <a:gdLst/>
            <a:ahLst/>
            <a:cxnLst/>
            <a:rect l="l" t="t" r="r" b="b"/>
            <a:pathLst>
              <a:path w="88315" h="98877">
                <a:moveTo>
                  <a:pt x="86395" y="0"/>
                </a:moveTo>
                <a:lnTo>
                  <a:pt x="72953" y="0"/>
                </a:lnTo>
                <a:lnTo>
                  <a:pt x="71993" y="960"/>
                </a:lnTo>
                <a:lnTo>
                  <a:pt x="71048" y="1935"/>
                </a:lnTo>
                <a:lnTo>
                  <a:pt x="71048" y="2880"/>
                </a:lnTo>
                <a:lnTo>
                  <a:pt x="45125" y="79674"/>
                </a:lnTo>
                <a:lnTo>
                  <a:pt x="44165" y="80650"/>
                </a:lnTo>
                <a:lnTo>
                  <a:pt x="44165" y="79674"/>
                </a:lnTo>
                <a:lnTo>
                  <a:pt x="18242" y="2880"/>
                </a:lnTo>
                <a:lnTo>
                  <a:pt x="17282" y="2880"/>
                </a:lnTo>
                <a:lnTo>
                  <a:pt x="17282" y="1935"/>
                </a:lnTo>
                <a:lnTo>
                  <a:pt x="16322" y="960"/>
                </a:lnTo>
                <a:lnTo>
                  <a:pt x="15361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5760"/>
                </a:lnTo>
                <a:lnTo>
                  <a:pt x="960" y="6720"/>
                </a:lnTo>
                <a:lnTo>
                  <a:pt x="32644" y="95036"/>
                </a:lnTo>
                <a:lnTo>
                  <a:pt x="32644" y="96012"/>
                </a:lnTo>
                <a:lnTo>
                  <a:pt x="33604" y="96956"/>
                </a:lnTo>
                <a:lnTo>
                  <a:pt x="34564" y="97917"/>
                </a:lnTo>
                <a:lnTo>
                  <a:pt x="38404" y="97917"/>
                </a:lnTo>
                <a:lnTo>
                  <a:pt x="40325" y="98877"/>
                </a:lnTo>
                <a:lnTo>
                  <a:pt x="47990" y="98877"/>
                </a:lnTo>
                <a:lnTo>
                  <a:pt x="48966" y="97917"/>
                </a:lnTo>
                <a:lnTo>
                  <a:pt x="52806" y="97917"/>
                </a:lnTo>
                <a:lnTo>
                  <a:pt x="53766" y="96956"/>
                </a:lnTo>
                <a:lnTo>
                  <a:pt x="54711" y="96956"/>
                </a:lnTo>
                <a:lnTo>
                  <a:pt x="54711" y="96012"/>
                </a:lnTo>
                <a:lnTo>
                  <a:pt x="55686" y="96012"/>
                </a:lnTo>
                <a:lnTo>
                  <a:pt x="55686" y="95036"/>
                </a:lnTo>
                <a:lnTo>
                  <a:pt x="87355" y="6720"/>
                </a:lnTo>
                <a:lnTo>
                  <a:pt x="87355" y="3840"/>
                </a:lnTo>
                <a:lnTo>
                  <a:pt x="88315" y="2880"/>
                </a:lnTo>
                <a:lnTo>
                  <a:pt x="88315" y="1935"/>
                </a:lnTo>
                <a:lnTo>
                  <a:pt x="87355" y="1935"/>
                </a:lnTo>
                <a:lnTo>
                  <a:pt x="87355" y="960"/>
                </a:lnTo>
                <a:lnTo>
                  <a:pt x="86395" y="960"/>
                </a:lnTo>
                <a:lnTo>
                  <a:pt x="86395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3" name="object 583"/>
          <p:cNvSpPr/>
          <p:nvPr/>
        </p:nvSpPr>
        <p:spPr>
          <a:xfrm>
            <a:off x="4454499" y="7627025"/>
            <a:ext cx="23042" cy="100782"/>
          </a:xfrm>
          <a:custGeom>
            <a:avLst/>
            <a:gdLst/>
            <a:ahLst/>
            <a:cxnLst/>
            <a:rect l="l" t="t" r="r" b="b"/>
            <a:pathLst>
              <a:path w="23042" h="100782">
                <a:moveTo>
                  <a:pt x="18242" y="3825"/>
                </a:moveTo>
                <a:lnTo>
                  <a:pt x="17282" y="0"/>
                </a:lnTo>
                <a:lnTo>
                  <a:pt x="18242" y="22067"/>
                </a:lnTo>
                <a:lnTo>
                  <a:pt x="23042" y="23027"/>
                </a:lnTo>
                <a:lnTo>
                  <a:pt x="22082" y="6720"/>
                </a:lnTo>
                <a:lnTo>
                  <a:pt x="18242" y="3825"/>
                </a:lnTo>
                <a:close/>
              </a:path>
              <a:path w="23042" h="100782">
                <a:moveTo>
                  <a:pt x="71048" y="-65288"/>
                </a:moveTo>
                <a:lnTo>
                  <a:pt x="68168" y="-68168"/>
                </a:lnTo>
                <a:lnTo>
                  <a:pt x="65272" y="-72009"/>
                </a:lnTo>
                <a:lnTo>
                  <a:pt x="61432" y="-73914"/>
                </a:lnTo>
                <a:lnTo>
                  <a:pt x="56647" y="-74889"/>
                </a:lnTo>
                <a:lnTo>
                  <a:pt x="51831" y="-76809"/>
                </a:lnTo>
                <a:lnTo>
                  <a:pt x="46085" y="-77754"/>
                </a:lnTo>
                <a:lnTo>
                  <a:pt x="35524" y="-77754"/>
                </a:lnTo>
                <a:lnTo>
                  <a:pt x="32644" y="-76809"/>
                </a:lnTo>
                <a:lnTo>
                  <a:pt x="28803" y="-76809"/>
                </a:lnTo>
                <a:lnTo>
                  <a:pt x="24963" y="-75849"/>
                </a:lnTo>
                <a:lnTo>
                  <a:pt x="22082" y="-74889"/>
                </a:lnTo>
                <a:lnTo>
                  <a:pt x="19202" y="-73914"/>
                </a:lnTo>
                <a:lnTo>
                  <a:pt x="16322" y="-72969"/>
                </a:lnTo>
                <a:lnTo>
                  <a:pt x="13441" y="-72009"/>
                </a:lnTo>
                <a:lnTo>
                  <a:pt x="11521" y="-71048"/>
                </a:lnTo>
                <a:lnTo>
                  <a:pt x="8641" y="-69128"/>
                </a:lnTo>
                <a:lnTo>
                  <a:pt x="7680" y="-68168"/>
                </a:lnTo>
                <a:lnTo>
                  <a:pt x="6720" y="-68168"/>
                </a:lnTo>
                <a:lnTo>
                  <a:pt x="5760" y="-67193"/>
                </a:lnTo>
                <a:lnTo>
                  <a:pt x="4800" y="-66248"/>
                </a:lnTo>
                <a:lnTo>
                  <a:pt x="4800" y="-55686"/>
                </a:lnTo>
                <a:lnTo>
                  <a:pt x="5760" y="-55686"/>
                </a:lnTo>
                <a:lnTo>
                  <a:pt x="5760" y="-54726"/>
                </a:lnTo>
                <a:lnTo>
                  <a:pt x="6720" y="-54726"/>
                </a:lnTo>
                <a:lnTo>
                  <a:pt x="7680" y="-53766"/>
                </a:lnTo>
                <a:lnTo>
                  <a:pt x="8641" y="-53766"/>
                </a:lnTo>
                <a:lnTo>
                  <a:pt x="9601" y="-54726"/>
                </a:lnTo>
                <a:lnTo>
                  <a:pt x="11521" y="-55686"/>
                </a:lnTo>
                <a:lnTo>
                  <a:pt x="13441" y="-56647"/>
                </a:lnTo>
                <a:lnTo>
                  <a:pt x="15361" y="-57607"/>
                </a:lnTo>
                <a:lnTo>
                  <a:pt x="18242" y="-58567"/>
                </a:lnTo>
                <a:lnTo>
                  <a:pt x="20162" y="-60487"/>
                </a:lnTo>
                <a:lnTo>
                  <a:pt x="23042" y="-61447"/>
                </a:lnTo>
                <a:lnTo>
                  <a:pt x="26883" y="-62407"/>
                </a:lnTo>
                <a:lnTo>
                  <a:pt x="29763" y="-63352"/>
                </a:lnTo>
                <a:lnTo>
                  <a:pt x="45125" y="-63352"/>
                </a:lnTo>
                <a:lnTo>
                  <a:pt x="47990" y="-62407"/>
                </a:lnTo>
                <a:lnTo>
                  <a:pt x="50886" y="-61447"/>
                </a:lnTo>
                <a:lnTo>
                  <a:pt x="52806" y="-60487"/>
                </a:lnTo>
                <a:lnTo>
                  <a:pt x="53766" y="-58567"/>
                </a:lnTo>
                <a:lnTo>
                  <a:pt x="55686" y="-56647"/>
                </a:lnTo>
                <a:lnTo>
                  <a:pt x="57607" y="-53766"/>
                </a:lnTo>
                <a:lnTo>
                  <a:pt x="57607" y="-51846"/>
                </a:lnTo>
                <a:lnTo>
                  <a:pt x="58552" y="-48966"/>
                </a:lnTo>
                <a:lnTo>
                  <a:pt x="59527" y="-45125"/>
                </a:lnTo>
                <a:lnTo>
                  <a:pt x="59527" y="-34564"/>
                </a:lnTo>
                <a:lnTo>
                  <a:pt x="32644" y="-34564"/>
                </a:lnTo>
                <a:lnTo>
                  <a:pt x="26883" y="-32644"/>
                </a:lnTo>
                <a:lnTo>
                  <a:pt x="21122" y="-31683"/>
                </a:lnTo>
                <a:lnTo>
                  <a:pt x="16322" y="-29763"/>
                </a:lnTo>
                <a:lnTo>
                  <a:pt x="12481" y="-26883"/>
                </a:lnTo>
                <a:lnTo>
                  <a:pt x="8641" y="-24963"/>
                </a:lnTo>
                <a:lnTo>
                  <a:pt x="4800" y="-21122"/>
                </a:lnTo>
                <a:lnTo>
                  <a:pt x="2880" y="-17282"/>
                </a:lnTo>
                <a:lnTo>
                  <a:pt x="960" y="-13441"/>
                </a:lnTo>
                <a:lnTo>
                  <a:pt x="0" y="-9601"/>
                </a:lnTo>
                <a:lnTo>
                  <a:pt x="0" y="0"/>
                </a:lnTo>
                <a:lnTo>
                  <a:pt x="960" y="4800"/>
                </a:lnTo>
                <a:lnTo>
                  <a:pt x="1920" y="7665"/>
                </a:lnTo>
                <a:lnTo>
                  <a:pt x="3840" y="11506"/>
                </a:lnTo>
                <a:lnTo>
                  <a:pt x="5760" y="14386"/>
                </a:lnTo>
                <a:lnTo>
                  <a:pt x="8641" y="16322"/>
                </a:lnTo>
                <a:lnTo>
                  <a:pt x="11521" y="19187"/>
                </a:lnTo>
                <a:lnTo>
                  <a:pt x="14401" y="21107"/>
                </a:lnTo>
                <a:lnTo>
                  <a:pt x="18242" y="22067"/>
                </a:lnTo>
                <a:lnTo>
                  <a:pt x="17282" y="0"/>
                </a:lnTo>
                <a:lnTo>
                  <a:pt x="17282" y="-7680"/>
                </a:lnTo>
                <a:lnTo>
                  <a:pt x="18242" y="-10561"/>
                </a:lnTo>
                <a:lnTo>
                  <a:pt x="19202" y="-12481"/>
                </a:lnTo>
                <a:lnTo>
                  <a:pt x="20162" y="-14401"/>
                </a:lnTo>
                <a:lnTo>
                  <a:pt x="21122" y="-16322"/>
                </a:lnTo>
                <a:lnTo>
                  <a:pt x="24002" y="-18242"/>
                </a:lnTo>
                <a:lnTo>
                  <a:pt x="25923" y="-19202"/>
                </a:lnTo>
                <a:lnTo>
                  <a:pt x="28803" y="-20162"/>
                </a:lnTo>
                <a:lnTo>
                  <a:pt x="32644" y="-21122"/>
                </a:lnTo>
                <a:lnTo>
                  <a:pt x="35524" y="-22082"/>
                </a:lnTo>
                <a:lnTo>
                  <a:pt x="40325" y="-23042"/>
                </a:lnTo>
                <a:lnTo>
                  <a:pt x="59527" y="-23042"/>
                </a:lnTo>
                <a:lnTo>
                  <a:pt x="59527" y="-2880"/>
                </a:lnTo>
                <a:lnTo>
                  <a:pt x="54711" y="1920"/>
                </a:lnTo>
                <a:lnTo>
                  <a:pt x="50886" y="4800"/>
                </a:lnTo>
                <a:lnTo>
                  <a:pt x="47045" y="7665"/>
                </a:lnTo>
                <a:lnTo>
                  <a:pt x="43205" y="9601"/>
                </a:lnTo>
                <a:lnTo>
                  <a:pt x="39364" y="10561"/>
                </a:lnTo>
                <a:lnTo>
                  <a:pt x="28803" y="10561"/>
                </a:lnTo>
                <a:lnTo>
                  <a:pt x="24963" y="9601"/>
                </a:lnTo>
                <a:lnTo>
                  <a:pt x="22082" y="6720"/>
                </a:lnTo>
                <a:lnTo>
                  <a:pt x="23042" y="23027"/>
                </a:lnTo>
                <a:lnTo>
                  <a:pt x="26883" y="24002"/>
                </a:lnTo>
                <a:lnTo>
                  <a:pt x="37444" y="24002"/>
                </a:lnTo>
                <a:lnTo>
                  <a:pt x="43205" y="23027"/>
                </a:lnTo>
                <a:lnTo>
                  <a:pt x="47990" y="20162"/>
                </a:lnTo>
                <a:lnTo>
                  <a:pt x="52806" y="18227"/>
                </a:lnTo>
                <a:lnTo>
                  <a:pt x="57607" y="14386"/>
                </a:lnTo>
                <a:lnTo>
                  <a:pt x="61432" y="10561"/>
                </a:lnTo>
                <a:lnTo>
                  <a:pt x="61432" y="21107"/>
                </a:lnTo>
                <a:lnTo>
                  <a:pt x="62392" y="21107"/>
                </a:lnTo>
                <a:lnTo>
                  <a:pt x="62392" y="22067"/>
                </a:lnTo>
                <a:lnTo>
                  <a:pt x="64328" y="22067"/>
                </a:lnTo>
                <a:lnTo>
                  <a:pt x="65272" y="23027"/>
                </a:lnTo>
                <a:lnTo>
                  <a:pt x="71993" y="23027"/>
                </a:lnTo>
                <a:lnTo>
                  <a:pt x="72953" y="22067"/>
                </a:lnTo>
                <a:lnTo>
                  <a:pt x="74889" y="22067"/>
                </a:lnTo>
                <a:lnTo>
                  <a:pt x="74889" y="21107"/>
                </a:lnTo>
                <a:lnTo>
                  <a:pt x="75834" y="21107"/>
                </a:lnTo>
                <a:lnTo>
                  <a:pt x="75834" y="-48006"/>
                </a:lnTo>
                <a:lnTo>
                  <a:pt x="74889" y="-53766"/>
                </a:lnTo>
                <a:lnTo>
                  <a:pt x="73913" y="-57607"/>
                </a:lnTo>
                <a:lnTo>
                  <a:pt x="72953" y="-62407"/>
                </a:lnTo>
                <a:lnTo>
                  <a:pt x="71048" y="-6528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4" name="object 584"/>
          <p:cNvSpPr/>
          <p:nvPr/>
        </p:nvSpPr>
        <p:spPr>
          <a:xfrm>
            <a:off x="4562017" y="7549271"/>
            <a:ext cx="79674" cy="100782"/>
          </a:xfrm>
          <a:custGeom>
            <a:avLst/>
            <a:gdLst/>
            <a:ahLst/>
            <a:cxnLst/>
            <a:rect l="l" t="t" r="r" b="b"/>
            <a:pathLst>
              <a:path w="79674" h="100782">
                <a:moveTo>
                  <a:pt x="15361" y="17266"/>
                </a:moveTo>
                <a:lnTo>
                  <a:pt x="15361" y="3840"/>
                </a:lnTo>
                <a:lnTo>
                  <a:pt x="14401" y="3840"/>
                </a:lnTo>
                <a:lnTo>
                  <a:pt x="14401" y="2865"/>
                </a:lnTo>
                <a:lnTo>
                  <a:pt x="13441" y="2865"/>
                </a:lnTo>
                <a:lnTo>
                  <a:pt x="12481" y="1905"/>
                </a:lnTo>
                <a:lnTo>
                  <a:pt x="1920" y="1905"/>
                </a:lnTo>
                <a:lnTo>
                  <a:pt x="960" y="2865"/>
                </a:lnTo>
                <a:lnTo>
                  <a:pt x="0" y="2865"/>
                </a:lnTo>
                <a:lnTo>
                  <a:pt x="0" y="98861"/>
                </a:lnTo>
                <a:lnTo>
                  <a:pt x="960" y="99822"/>
                </a:lnTo>
                <a:lnTo>
                  <a:pt x="3840" y="99822"/>
                </a:lnTo>
                <a:lnTo>
                  <a:pt x="4800" y="100782"/>
                </a:lnTo>
                <a:lnTo>
                  <a:pt x="11521" y="100782"/>
                </a:lnTo>
                <a:lnTo>
                  <a:pt x="12481" y="99822"/>
                </a:lnTo>
                <a:lnTo>
                  <a:pt x="15361" y="99822"/>
                </a:lnTo>
                <a:lnTo>
                  <a:pt x="15361" y="98861"/>
                </a:lnTo>
                <a:lnTo>
                  <a:pt x="16322" y="98861"/>
                </a:lnTo>
                <a:lnTo>
                  <a:pt x="16322" y="32628"/>
                </a:lnTo>
                <a:lnTo>
                  <a:pt x="21122" y="26868"/>
                </a:lnTo>
                <a:lnTo>
                  <a:pt x="25923" y="22067"/>
                </a:lnTo>
                <a:lnTo>
                  <a:pt x="29763" y="19187"/>
                </a:lnTo>
                <a:lnTo>
                  <a:pt x="34564" y="16306"/>
                </a:lnTo>
                <a:lnTo>
                  <a:pt x="38389" y="15346"/>
                </a:lnTo>
                <a:lnTo>
                  <a:pt x="48950" y="15346"/>
                </a:lnTo>
                <a:lnTo>
                  <a:pt x="51831" y="16306"/>
                </a:lnTo>
                <a:lnTo>
                  <a:pt x="53766" y="18227"/>
                </a:lnTo>
                <a:lnTo>
                  <a:pt x="56631" y="20147"/>
                </a:lnTo>
                <a:lnTo>
                  <a:pt x="57607" y="22067"/>
                </a:lnTo>
                <a:lnTo>
                  <a:pt x="59512" y="23987"/>
                </a:lnTo>
                <a:lnTo>
                  <a:pt x="60472" y="26868"/>
                </a:lnTo>
                <a:lnTo>
                  <a:pt x="61447" y="30708"/>
                </a:lnTo>
                <a:lnTo>
                  <a:pt x="62392" y="33588"/>
                </a:lnTo>
                <a:lnTo>
                  <a:pt x="62392" y="97917"/>
                </a:lnTo>
                <a:lnTo>
                  <a:pt x="63352" y="98861"/>
                </a:lnTo>
                <a:lnTo>
                  <a:pt x="63352" y="99822"/>
                </a:lnTo>
                <a:lnTo>
                  <a:pt x="67193" y="99822"/>
                </a:lnTo>
                <a:lnTo>
                  <a:pt x="68153" y="100782"/>
                </a:lnTo>
                <a:lnTo>
                  <a:pt x="73914" y="100782"/>
                </a:lnTo>
                <a:lnTo>
                  <a:pt x="74874" y="99822"/>
                </a:lnTo>
                <a:lnTo>
                  <a:pt x="77754" y="99822"/>
                </a:lnTo>
                <a:lnTo>
                  <a:pt x="78714" y="98861"/>
                </a:lnTo>
                <a:lnTo>
                  <a:pt x="79674" y="97917"/>
                </a:lnTo>
                <a:lnTo>
                  <a:pt x="79674" y="34549"/>
                </a:lnTo>
                <a:lnTo>
                  <a:pt x="78714" y="28788"/>
                </a:lnTo>
                <a:lnTo>
                  <a:pt x="77754" y="23987"/>
                </a:lnTo>
                <a:lnTo>
                  <a:pt x="76794" y="19187"/>
                </a:lnTo>
                <a:lnTo>
                  <a:pt x="74874" y="15346"/>
                </a:lnTo>
                <a:lnTo>
                  <a:pt x="71993" y="11506"/>
                </a:lnTo>
                <a:lnTo>
                  <a:pt x="69113" y="8625"/>
                </a:lnTo>
                <a:lnTo>
                  <a:pt x="66233" y="5745"/>
                </a:lnTo>
                <a:lnTo>
                  <a:pt x="62392" y="3840"/>
                </a:lnTo>
                <a:lnTo>
                  <a:pt x="57607" y="944"/>
                </a:lnTo>
                <a:lnTo>
                  <a:pt x="52791" y="0"/>
                </a:lnTo>
                <a:lnTo>
                  <a:pt x="41285" y="0"/>
                </a:lnTo>
                <a:lnTo>
                  <a:pt x="35524" y="1905"/>
                </a:lnTo>
                <a:lnTo>
                  <a:pt x="30723" y="4785"/>
                </a:lnTo>
                <a:lnTo>
                  <a:pt x="25923" y="6705"/>
                </a:lnTo>
                <a:lnTo>
                  <a:pt x="20162" y="11506"/>
                </a:lnTo>
                <a:lnTo>
                  <a:pt x="15361" y="1726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5" name="object 585"/>
          <p:cNvSpPr/>
          <p:nvPr/>
        </p:nvSpPr>
        <p:spPr>
          <a:xfrm>
            <a:off x="4658014" y="7526228"/>
            <a:ext cx="60487" cy="124800"/>
          </a:xfrm>
          <a:custGeom>
            <a:avLst/>
            <a:gdLst/>
            <a:ahLst/>
            <a:cxnLst/>
            <a:rect l="l" t="t" r="r" b="b"/>
            <a:pathLst>
              <a:path w="60487" h="124800">
                <a:moveTo>
                  <a:pt x="58552" y="24947"/>
                </a:moveTo>
                <a:lnTo>
                  <a:pt x="33604" y="24947"/>
                </a:lnTo>
                <a:lnTo>
                  <a:pt x="33604" y="1920"/>
                </a:lnTo>
                <a:lnTo>
                  <a:pt x="32644" y="1920"/>
                </a:lnTo>
                <a:lnTo>
                  <a:pt x="32644" y="960"/>
                </a:lnTo>
                <a:lnTo>
                  <a:pt x="31683" y="960"/>
                </a:lnTo>
                <a:lnTo>
                  <a:pt x="30723" y="0"/>
                </a:lnTo>
                <a:lnTo>
                  <a:pt x="20162" y="0"/>
                </a:lnTo>
                <a:lnTo>
                  <a:pt x="19202" y="960"/>
                </a:lnTo>
                <a:lnTo>
                  <a:pt x="17282" y="960"/>
                </a:lnTo>
                <a:lnTo>
                  <a:pt x="17282" y="1920"/>
                </a:lnTo>
                <a:lnTo>
                  <a:pt x="16322" y="1920"/>
                </a:lnTo>
                <a:lnTo>
                  <a:pt x="16322" y="24947"/>
                </a:lnTo>
                <a:lnTo>
                  <a:pt x="2880" y="24947"/>
                </a:lnTo>
                <a:lnTo>
                  <a:pt x="1920" y="25908"/>
                </a:lnTo>
                <a:lnTo>
                  <a:pt x="960" y="25908"/>
                </a:lnTo>
                <a:lnTo>
                  <a:pt x="960" y="27828"/>
                </a:lnTo>
                <a:lnTo>
                  <a:pt x="0" y="28788"/>
                </a:lnTo>
                <a:lnTo>
                  <a:pt x="0" y="36469"/>
                </a:lnTo>
                <a:lnTo>
                  <a:pt x="960" y="37444"/>
                </a:lnTo>
                <a:lnTo>
                  <a:pt x="1920" y="38389"/>
                </a:lnTo>
                <a:lnTo>
                  <a:pt x="2880" y="39349"/>
                </a:lnTo>
                <a:lnTo>
                  <a:pt x="16322" y="39349"/>
                </a:lnTo>
                <a:lnTo>
                  <a:pt x="16322" y="98877"/>
                </a:lnTo>
                <a:lnTo>
                  <a:pt x="17282" y="103677"/>
                </a:lnTo>
                <a:lnTo>
                  <a:pt x="18242" y="107518"/>
                </a:lnTo>
                <a:lnTo>
                  <a:pt x="19202" y="111358"/>
                </a:lnTo>
                <a:lnTo>
                  <a:pt x="21122" y="114239"/>
                </a:lnTo>
                <a:lnTo>
                  <a:pt x="23042" y="117119"/>
                </a:lnTo>
                <a:lnTo>
                  <a:pt x="24963" y="119984"/>
                </a:lnTo>
                <a:lnTo>
                  <a:pt x="27843" y="121904"/>
                </a:lnTo>
                <a:lnTo>
                  <a:pt x="31683" y="122864"/>
                </a:lnTo>
                <a:lnTo>
                  <a:pt x="34564" y="123825"/>
                </a:lnTo>
                <a:lnTo>
                  <a:pt x="38404" y="124800"/>
                </a:lnTo>
                <a:lnTo>
                  <a:pt x="48005" y="124800"/>
                </a:lnTo>
                <a:lnTo>
                  <a:pt x="49926" y="123825"/>
                </a:lnTo>
                <a:lnTo>
                  <a:pt x="52806" y="123825"/>
                </a:lnTo>
                <a:lnTo>
                  <a:pt x="53751" y="122864"/>
                </a:lnTo>
                <a:lnTo>
                  <a:pt x="55686" y="122864"/>
                </a:lnTo>
                <a:lnTo>
                  <a:pt x="56647" y="121904"/>
                </a:lnTo>
                <a:lnTo>
                  <a:pt x="57591" y="121904"/>
                </a:lnTo>
                <a:lnTo>
                  <a:pt x="58552" y="120959"/>
                </a:lnTo>
                <a:lnTo>
                  <a:pt x="59527" y="120959"/>
                </a:lnTo>
                <a:lnTo>
                  <a:pt x="59527" y="119984"/>
                </a:lnTo>
                <a:lnTo>
                  <a:pt x="60487" y="119024"/>
                </a:lnTo>
                <a:lnTo>
                  <a:pt x="60487" y="108463"/>
                </a:lnTo>
                <a:lnTo>
                  <a:pt x="59527" y="108463"/>
                </a:lnTo>
                <a:lnTo>
                  <a:pt x="59527" y="107518"/>
                </a:lnTo>
                <a:lnTo>
                  <a:pt x="56647" y="107518"/>
                </a:lnTo>
                <a:lnTo>
                  <a:pt x="55686" y="108463"/>
                </a:lnTo>
                <a:lnTo>
                  <a:pt x="53751" y="108463"/>
                </a:lnTo>
                <a:lnTo>
                  <a:pt x="52806" y="109438"/>
                </a:lnTo>
                <a:lnTo>
                  <a:pt x="50871" y="109438"/>
                </a:lnTo>
                <a:lnTo>
                  <a:pt x="49926" y="110398"/>
                </a:lnTo>
                <a:lnTo>
                  <a:pt x="41285" y="110398"/>
                </a:lnTo>
                <a:lnTo>
                  <a:pt x="38404" y="108463"/>
                </a:lnTo>
                <a:lnTo>
                  <a:pt x="36484" y="105597"/>
                </a:lnTo>
                <a:lnTo>
                  <a:pt x="34564" y="101757"/>
                </a:lnTo>
                <a:lnTo>
                  <a:pt x="33604" y="96956"/>
                </a:lnTo>
                <a:lnTo>
                  <a:pt x="33604" y="39349"/>
                </a:lnTo>
                <a:lnTo>
                  <a:pt x="58552" y="39349"/>
                </a:lnTo>
                <a:lnTo>
                  <a:pt x="59527" y="38389"/>
                </a:lnTo>
                <a:lnTo>
                  <a:pt x="59527" y="37444"/>
                </a:lnTo>
                <a:lnTo>
                  <a:pt x="60487" y="36469"/>
                </a:lnTo>
                <a:lnTo>
                  <a:pt x="60487" y="27828"/>
                </a:lnTo>
                <a:lnTo>
                  <a:pt x="59527" y="26883"/>
                </a:lnTo>
                <a:lnTo>
                  <a:pt x="59527" y="25908"/>
                </a:lnTo>
                <a:lnTo>
                  <a:pt x="58552" y="25908"/>
                </a:lnTo>
                <a:lnTo>
                  <a:pt x="58552" y="2494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6" name="object 586"/>
          <p:cNvSpPr/>
          <p:nvPr/>
        </p:nvSpPr>
        <p:spPr>
          <a:xfrm>
            <a:off x="4731928" y="7627025"/>
            <a:ext cx="23042" cy="100782"/>
          </a:xfrm>
          <a:custGeom>
            <a:avLst/>
            <a:gdLst/>
            <a:ahLst/>
            <a:cxnLst/>
            <a:rect l="l" t="t" r="r" b="b"/>
            <a:pathLst>
              <a:path w="23042" h="100782">
                <a:moveTo>
                  <a:pt x="19202" y="3825"/>
                </a:moveTo>
                <a:lnTo>
                  <a:pt x="17282" y="0"/>
                </a:lnTo>
                <a:lnTo>
                  <a:pt x="19202" y="22067"/>
                </a:lnTo>
                <a:lnTo>
                  <a:pt x="23042" y="23027"/>
                </a:lnTo>
                <a:lnTo>
                  <a:pt x="22082" y="6720"/>
                </a:lnTo>
                <a:lnTo>
                  <a:pt x="19202" y="3825"/>
                </a:lnTo>
                <a:close/>
              </a:path>
              <a:path w="23042" h="100782">
                <a:moveTo>
                  <a:pt x="71033" y="-65288"/>
                </a:moveTo>
                <a:lnTo>
                  <a:pt x="68153" y="-68168"/>
                </a:lnTo>
                <a:lnTo>
                  <a:pt x="65288" y="-72009"/>
                </a:lnTo>
                <a:lnTo>
                  <a:pt x="61447" y="-73914"/>
                </a:lnTo>
                <a:lnTo>
                  <a:pt x="56647" y="-74889"/>
                </a:lnTo>
                <a:lnTo>
                  <a:pt x="51846" y="-76809"/>
                </a:lnTo>
                <a:lnTo>
                  <a:pt x="46085" y="-77754"/>
                </a:lnTo>
                <a:lnTo>
                  <a:pt x="35524" y="-77754"/>
                </a:lnTo>
                <a:lnTo>
                  <a:pt x="32644" y="-76809"/>
                </a:lnTo>
                <a:lnTo>
                  <a:pt x="28803" y="-76809"/>
                </a:lnTo>
                <a:lnTo>
                  <a:pt x="25923" y="-75849"/>
                </a:lnTo>
                <a:lnTo>
                  <a:pt x="22082" y="-74889"/>
                </a:lnTo>
                <a:lnTo>
                  <a:pt x="19202" y="-73914"/>
                </a:lnTo>
                <a:lnTo>
                  <a:pt x="16322" y="-72969"/>
                </a:lnTo>
                <a:lnTo>
                  <a:pt x="13441" y="-72009"/>
                </a:lnTo>
                <a:lnTo>
                  <a:pt x="11521" y="-71048"/>
                </a:lnTo>
                <a:lnTo>
                  <a:pt x="9601" y="-69128"/>
                </a:lnTo>
                <a:lnTo>
                  <a:pt x="7680" y="-68168"/>
                </a:lnTo>
                <a:lnTo>
                  <a:pt x="6720" y="-68168"/>
                </a:lnTo>
                <a:lnTo>
                  <a:pt x="5760" y="-67193"/>
                </a:lnTo>
                <a:lnTo>
                  <a:pt x="4800" y="-66248"/>
                </a:lnTo>
                <a:lnTo>
                  <a:pt x="4800" y="-56647"/>
                </a:lnTo>
                <a:lnTo>
                  <a:pt x="5760" y="-55686"/>
                </a:lnTo>
                <a:lnTo>
                  <a:pt x="5760" y="-54726"/>
                </a:lnTo>
                <a:lnTo>
                  <a:pt x="6720" y="-54726"/>
                </a:lnTo>
                <a:lnTo>
                  <a:pt x="7680" y="-53766"/>
                </a:lnTo>
                <a:lnTo>
                  <a:pt x="8641" y="-53766"/>
                </a:lnTo>
                <a:lnTo>
                  <a:pt x="9601" y="-54726"/>
                </a:lnTo>
                <a:lnTo>
                  <a:pt x="11521" y="-55686"/>
                </a:lnTo>
                <a:lnTo>
                  <a:pt x="13441" y="-56647"/>
                </a:lnTo>
                <a:lnTo>
                  <a:pt x="15361" y="-57607"/>
                </a:lnTo>
                <a:lnTo>
                  <a:pt x="18242" y="-58567"/>
                </a:lnTo>
                <a:lnTo>
                  <a:pt x="20162" y="-60487"/>
                </a:lnTo>
                <a:lnTo>
                  <a:pt x="23042" y="-61447"/>
                </a:lnTo>
                <a:lnTo>
                  <a:pt x="26883" y="-62407"/>
                </a:lnTo>
                <a:lnTo>
                  <a:pt x="29763" y="-63352"/>
                </a:lnTo>
                <a:lnTo>
                  <a:pt x="45125" y="-63352"/>
                </a:lnTo>
                <a:lnTo>
                  <a:pt x="48005" y="-62407"/>
                </a:lnTo>
                <a:lnTo>
                  <a:pt x="50886" y="-61447"/>
                </a:lnTo>
                <a:lnTo>
                  <a:pt x="52806" y="-60487"/>
                </a:lnTo>
                <a:lnTo>
                  <a:pt x="54726" y="-58567"/>
                </a:lnTo>
                <a:lnTo>
                  <a:pt x="55686" y="-56647"/>
                </a:lnTo>
                <a:lnTo>
                  <a:pt x="57607" y="-53766"/>
                </a:lnTo>
                <a:lnTo>
                  <a:pt x="58567" y="-51846"/>
                </a:lnTo>
                <a:lnTo>
                  <a:pt x="58567" y="-48966"/>
                </a:lnTo>
                <a:lnTo>
                  <a:pt x="59527" y="-45125"/>
                </a:lnTo>
                <a:lnTo>
                  <a:pt x="59527" y="-34564"/>
                </a:lnTo>
                <a:lnTo>
                  <a:pt x="32644" y="-34564"/>
                </a:lnTo>
                <a:lnTo>
                  <a:pt x="26883" y="-32644"/>
                </a:lnTo>
                <a:lnTo>
                  <a:pt x="21122" y="-31683"/>
                </a:lnTo>
                <a:lnTo>
                  <a:pt x="16322" y="-29763"/>
                </a:lnTo>
                <a:lnTo>
                  <a:pt x="12481" y="-26883"/>
                </a:lnTo>
                <a:lnTo>
                  <a:pt x="8641" y="-24963"/>
                </a:lnTo>
                <a:lnTo>
                  <a:pt x="5760" y="-21122"/>
                </a:lnTo>
                <a:lnTo>
                  <a:pt x="2880" y="-17282"/>
                </a:lnTo>
                <a:lnTo>
                  <a:pt x="960" y="-13441"/>
                </a:lnTo>
                <a:lnTo>
                  <a:pt x="0" y="-9601"/>
                </a:lnTo>
                <a:lnTo>
                  <a:pt x="0" y="0"/>
                </a:lnTo>
                <a:lnTo>
                  <a:pt x="960" y="4800"/>
                </a:lnTo>
                <a:lnTo>
                  <a:pt x="1920" y="7665"/>
                </a:lnTo>
                <a:lnTo>
                  <a:pt x="3840" y="11506"/>
                </a:lnTo>
                <a:lnTo>
                  <a:pt x="5760" y="14386"/>
                </a:lnTo>
                <a:lnTo>
                  <a:pt x="8641" y="16322"/>
                </a:lnTo>
                <a:lnTo>
                  <a:pt x="11521" y="19187"/>
                </a:lnTo>
                <a:lnTo>
                  <a:pt x="15361" y="21107"/>
                </a:lnTo>
                <a:lnTo>
                  <a:pt x="19202" y="22067"/>
                </a:lnTo>
                <a:lnTo>
                  <a:pt x="17282" y="0"/>
                </a:lnTo>
                <a:lnTo>
                  <a:pt x="17282" y="-7680"/>
                </a:lnTo>
                <a:lnTo>
                  <a:pt x="18242" y="-10561"/>
                </a:lnTo>
                <a:lnTo>
                  <a:pt x="19202" y="-12481"/>
                </a:lnTo>
                <a:lnTo>
                  <a:pt x="20162" y="-14401"/>
                </a:lnTo>
                <a:lnTo>
                  <a:pt x="22082" y="-16322"/>
                </a:lnTo>
                <a:lnTo>
                  <a:pt x="24002" y="-18242"/>
                </a:lnTo>
                <a:lnTo>
                  <a:pt x="25923" y="-19202"/>
                </a:lnTo>
                <a:lnTo>
                  <a:pt x="28803" y="-20162"/>
                </a:lnTo>
                <a:lnTo>
                  <a:pt x="32644" y="-21122"/>
                </a:lnTo>
                <a:lnTo>
                  <a:pt x="36484" y="-22082"/>
                </a:lnTo>
                <a:lnTo>
                  <a:pt x="40325" y="-23042"/>
                </a:lnTo>
                <a:lnTo>
                  <a:pt x="59527" y="-23042"/>
                </a:lnTo>
                <a:lnTo>
                  <a:pt x="59527" y="-2880"/>
                </a:lnTo>
                <a:lnTo>
                  <a:pt x="54726" y="1920"/>
                </a:lnTo>
                <a:lnTo>
                  <a:pt x="50886" y="4800"/>
                </a:lnTo>
                <a:lnTo>
                  <a:pt x="47045" y="7665"/>
                </a:lnTo>
                <a:lnTo>
                  <a:pt x="43205" y="9601"/>
                </a:lnTo>
                <a:lnTo>
                  <a:pt x="39364" y="10561"/>
                </a:lnTo>
                <a:lnTo>
                  <a:pt x="28803" y="10561"/>
                </a:lnTo>
                <a:lnTo>
                  <a:pt x="24963" y="9601"/>
                </a:lnTo>
                <a:lnTo>
                  <a:pt x="22082" y="6720"/>
                </a:lnTo>
                <a:lnTo>
                  <a:pt x="23042" y="23027"/>
                </a:lnTo>
                <a:lnTo>
                  <a:pt x="26883" y="24002"/>
                </a:lnTo>
                <a:lnTo>
                  <a:pt x="37444" y="24002"/>
                </a:lnTo>
                <a:lnTo>
                  <a:pt x="43205" y="23027"/>
                </a:lnTo>
                <a:lnTo>
                  <a:pt x="48005" y="20162"/>
                </a:lnTo>
                <a:lnTo>
                  <a:pt x="52806" y="18227"/>
                </a:lnTo>
                <a:lnTo>
                  <a:pt x="57607" y="14386"/>
                </a:lnTo>
                <a:lnTo>
                  <a:pt x="61447" y="10561"/>
                </a:lnTo>
                <a:lnTo>
                  <a:pt x="61447" y="21107"/>
                </a:lnTo>
                <a:lnTo>
                  <a:pt x="62407" y="21107"/>
                </a:lnTo>
                <a:lnTo>
                  <a:pt x="62407" y="22067"/>
                </a:lnTo>
                <a:lnTo>
                  <a:pt x="64312" y="22067"/>
                </a:lnTo>
                <a:lnTo>
                  <a:pt x="65288" y="23027"/>
                </a:lnTo>
                <a:lnTo>
                  <a:pt x="71993" y="23027"/>
                </a:lnTo>
                <a:lnTo>
                  <a:pt x="72969" y="22067"/>
                </a:lnTo>
                <a:lnTo>
                  <a:pt x="74874" y="22067"/>
                </a:lnTo>
                <a:lnTo>
                  <a:pt x="74874" y="21107"/>
                </a:lnTo>
                <a:lnTo>
                  <a:pt x="75849" y="21107"/>
                </a:lnTo>
                <a:lnTo>
                  <a:pt x="75849" y="-53766"/>
                </a:lnTo>
                <a:lnTo>
                  <a:pt x="73929" y="-57607"/>
                </a:lnTo>
                <a:lnTo>
                  <a:pt x="72969" y="-62407"/>
                </a:lnTo>
                <a:lnTo>
                  <a:pt x="71033" y="-6528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7" name="object 587"/>
          <p:cNvSpPr/>
          <p:nvPr/>
        </p:nvSpPr>
        <p:spPr>
          <a:xfrm>
            <a:off x="4850968" y="7589580"/>
            <a:ext cx="8641" cy="24002"/>
          </a:xfrm>
          <a:custGeom>
            <a:avLst/>
            <a:gdLst/>
            <a:ahLst/>
            <a:cxnLst/>
            <a:rect l="l" t="t" r="r" b="b"/>
            <a:pathLst>
              <a:path w="8641" h="24002">
                <a:moveTo>
                  <a:pt x="0" y="0"/>
                </a:moveTo>
                <a:lnTo>
                  <a:pt x="0" y="22082"/>
                </a:lnTo>
                <a:lnTo>
                  <a:pt x="960" y="21122"/>
                </a:lnTo>
                <a:lnTo>
                  <a:pt x="2880" y="23042"/>
                </a:lnTo>
                <a:lnTo>
                  <a:pt x="5760" y="24002"/>
                </a:lnTo>
                <a:lnTo>
                  <a:pt x="8641" y="11521"/>
                </a:lnTo>
                <a:lnTo>
                  <a:pt x="4800" y="7680"/>
                </a:lnTo>
                <a:lnTo>
                  <a:pt x="960" y="4800"/>
                </a:lnTo>
                <a:lnTo>
                  <a:pt x="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8" name="object 588"/>
          <p:cNvSpPr/>
          <p:nvPr/>
        </p:nvSpPr>
        <p:spPr>
          <a:xfrm>
            <a:off x="4848087" y="7623185"/>
            <a:ext cx="67193" cy="63352"/>
          </a:xfrm>
          <a:custGeom>
            <a:avLst/>
            <a:gdLst/>
            <a:ahLst/>
            <a:cxnLst/>
            <a:rect l="l" t="t" r="r" b="b"/>
            <a:pathLst>
              <a:path w="67193" h="63352">
                <a:moveTo>
                  <a:pt x="960" y="26868"/>
                </a:moveTo>
                <a:lnTo>
                  <a:pt x="1920" y="25907"/>
                </a:lnTo>
                <a:lnTo>
                  <a:pt x="2880" y="24002"/>
                </a:lnTo>
                <a:lnTo>
                  <a:pt x="4800" y="23027"/>
                </a:lnTo>
                <a:lnTo>
                  <a:pt x="6720" y="21122"/>
                </a:lnTo>
                <a:lnTo>
                  <a:pt x="8641" y="19187"/>
                </a:lnTo>
                <a:lnTo>
                  <a:pt x="32644" y="20162"/>
                </a:lnTo>
                <a:lnTo>
                  <a:pt x="38404" y="20162"/>
                </a:lnTo>
                <a:lnTo>
                  <a:pt x="42245" y="21122"/>
                </a:lnTo>
                <a:lnTo>
                  <a:pt x="46070" y="24002"/>
                </a:lnTo>
                <a:lnTo>
                  <a:pt x="48966" y="25907"/>
                </a:lnTo>
                <a:lnTo>
                  <a:pt x="50886" y="28788"/>
                </a:lnTo>
                <a:lnTo>
                  <a:pt x="50886" y="35509"/>
                </a:lnTo>
                <a:lnTo>
                  <a:pt x="49911" y="37429"/>
                </a:lnTo>
                <a:lnTo>
                  <a:pt x="48966" y="39349"/>
                </a:lnTo>
                <a:lnTo>
                  <a:pt x="48005" y="41269"/>
                </a:lnTo>
                <a:lnTo>
                  <a:pt x="47045" y="43190"/>
                </a:lnTo>
                <a:lnTo>
                  <a:pt x="45125" y="45110"/>
                </a:lnTo>
                <a:lnTo>
                  <a:pt x="42245" y="47030"/>
                </a:lnTo>
                <a:lnTo>
                  <a:pt x="39364" y="47990"/>
                </a:lnTo>
                <a:lnTo>
                  <a:pt x="36484" y="48950"/>
                </a:lnTo>
                <a:lnTo>
                  <a:pt x="32644" y="49910"/>
                </a:lnTo>
                <a:lnTo>
                  <a:pt x="28803" y="50871"/>
                </a:lnTo>
                <a:lnTo>
                  <a:pt x="30723" y="63352"/>
                </a:lnTo>
                <a:lnTo>
                  <a:pt x="37444" y="62392"/>
                </a:lnTo>
                <a:lnTo>
                  <a:pt x="42245" y="60472"/>
                </a:lnTo>
                <a:lnTo>
                  <a:pt x="48005" y="59512"/>
                </a:lnTo>
                <a:lnTo>
                  <a:pt x="52791" y="56631"/>
                </a:lnTo>
                <a:lnTo>
                  <a:pt x="56631" y="53751"/>
                </a:lnTo>
                <a:lnTo>
                  <a:pt x="60472" y="50871"/>
                </a:lnTo>
                <a:lnTo>
                  <a:pt x="63352" y="47990"/>
                </a:lnTo>
                <a:lnTo>
                  <a:pt x="65288" y="44150"/>
                </a:lnTo>
                <a:lnTo>
                  <a:pt x="67193" y="40309"/>
                </a:lnTo>
                <a:lnTo>
                  <a:pt x="67193" y="24002"/>
                </a:lnTo>
                <a:lnTo>
                  <a:pt x="65288" y="21122"/>
                </a:lnTo>
                <a:lnTo>
                  <a:pt x="63352" y="18227"/>
                </a:lnTo>
                <a:lnTo>
                  <a:pt x="61447" y="15346"/>
                </a:lnTo>
                <a:lnTo>
                  <a:pt x="58567" y="13441"/>
                </a:lnTo>
                <a:lnTo>
                  <a:pt x="55686" y="11506"/>
                </a:lnTo>
                <a:lnTo>
                  <a:pt x="52791" y="9601"/>
                </a:lnTo>
                <a:lnTo>
                  <a:pt x="48966" y="8641"/>
                </a:lnTo>
                <a:lnTo>
                  <a:pt x="45125" y="7665"/>
                </a:lnTo>
                <a:lnTo>
                  <a:pt x="40325" y="6720"/>
                </a:lnTo>
                <a:lnTo>
                  <a:pt x="36484" y="6720"/>
                </a:lnTo>
                <a:lnTo>
                  <a:pt x="11521" y="5760"/>
                </a:lnTo>
                <a:lnTo>
                  <a:pt x="7680" y="5760"/>
                </a:lnTo>
                <a:lnTo>
                  <a:pt x="4800" y="4800"/>
                </a:lnTo>
                <a:lnTo>
                  <a:pt x="2880" y="2880"/>
                </a:lnTo>
                <a:lnTo>
                  <a:pt x="960" y="1920"/>
                </a:lnTo>
                <a:lnTo>
                  <a:pt x="0" y="0"/>
                </a:lnTo>
                <a:lnTo>
                  <a:pt x="0" y="28788"/>
                </a:lnTo>
                <a:lnTo>
                  <a:pt x="960" y="2686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9" name="object 589"/>
          <p:cNvSpPr/>
          <p:nvPr/>
        </p:nvSpPr>
        <p:spPr>
          <a:xfrm>
            <a:off x="4828885" y="7549271"/>
            <a:ext cx="87355" cy="137266"/>
          </a:xfrm>
          <a:custGeom>
            <a:avLst/>
            <a:gdLst/>
            <a:ahLst/>
            <a:cxnLst/>
            <a:rect l="l" t="t" r="r" b="b"/>
            <a:pathLst>
              <a:path w="87355" h="137266">
                <a:moveTo>
                  <a:pt x="47045" y="66233"/>
                </a:moveTo>
                <a:lnTo>
                  <a:pt x="51846" y="66233"/>
                </a:lnTo>
                <a:lnTo>
                  <a:pt x="56647" y="64312"/>
                </a:lnTo>
                <a:lnTo>
                  <a:pt x="60487" y="63352"/>
                </a:lnTo>
                <a:lnTo>
                  <a:pt x="64328" y="60472"/>
                </a:lnTo>
                <a:lnTo>
                  <a:pt x="67208" y="57591"/>
                </a:lnTo>
                <a:lnTo>
                  <a:pt x="71048" y="54711"/>
                </a:lnTo>
                <a:lnTo>
                  <a:pt x="72953" y="51831"/>
                </a:lnTo>
                <a:lnTo>
                  <a:pt x="74889" y="47030"/>
                </a:lnTo>
                <a:lnTo>
                  <a:pt x="76809" y="43190"/>
                </a:lnTo>
                <a:lnTo>
                  <a:pt x="77769" y="38389"/>
                </a:lnTo>
                <a:lnTo>
                  <a:pt x="77769" y="29748"/>
                </a:lnTo>
                <a:lnTo>
                  <a:pt x="76809" y="26868"/>
                </a:lnTo>
                <a:lnTo>
                  <a:pt x="75834" y="23987"/>
                </a:lnTo>
                <a:lnTo>
                  <a:pt x="74889" y="21107"/>
                </a:lnTo>
                <a:lnTo>
                  <a:pt x="72953" y="18227"/>
                </a:lnTo>
                <a:lnTo>
                  <a:pt x="71048" y="15346"/>
                </a:lnTo>
                <a:lnTo>
                  <a:pt x="86395" y="15346"/>
                </a:lnTo>
                <a:lnTo>
                  <a:pt x="86395" y="14401"/>
                </a:lnTo>
                <a:lnTo>
                  <a:pt x="87355" y="13426"/>
                </a:lnTo>
                <a:lnTo>
                  <a:pt x="87355" y="3840"/>
                </a:lnTo>
                <a:lnTo>
                  <a:pt x="86395" y="2865"/>
                </a:lnTo>
                <a:lnTo>
                  <a:pt x="85450" y="1905"/>
                </a:lnTo>
                <a:lnTo>
                  <a:pt x="53766" y="1905"/>
                </a:lnTo>
                <a:lnTo>
                  <a:pt x="51846" y="944"/>
                </a:lnTo>
                <a:lnTo>
                  <a:pt x="47045" y="944"/>
                </a:lnTo>
                <a:lnTo>
                  <a:pt x="44165" y="0"/>
                </a:lnTo>
                <a:lnTo>
                  <a:pt x="36484" y="0"/>
                </a:lnTo>
                <a:lnTo>
                  <a:pt x="31683" y="944"/>
                </a:lnTo>
                <a:lnTo>
                  <a:pt x="26883" y="2865"/>
                </a:lnTo>
                <a:lnTo>
                  <a:pt x="23042" y="4785"/>
                </a:lnTo>
                <a:lnTo>
                  <a:pt x="19202" y="6705"/>
                </a:lnTo>
                <a:lnTo>
                  <a:pt x="15361" y="9585"/>
                </a:lnTo>
                <a:lnTo>
                  <a:pt x="12481" y="12466"/>
                </a:lnTo>
                <a:lnTo>
                  <a:pt x="10561" y="15346"/>
                </a:lnTo>
                <a:lnTo>
                  <a:pt x="8641" y="20147"/>
                </a:lnTo>
                <a:lnTo>
                  <a:pt x="6720" y="23987"/>
                </a:lnTo>
                <a:lnTo>
                  <a:pt x="5760" y="28788"/>
                </a:lnTo>
                <a:lnTo>
                  <a:pt x="5760" y="38389"/>
                </a:lnTo>
                <a:lnTo>
                  <a:pt x="6720" y="42230"/>
                </a:lnTo>
                <a:lnTo>
                  <a:pt x="7680" y="46070"/>
                </a:lnTo>
                <a:lnTo>
                  <a:pt x="8641" y="48950"/>
                </a:lnTo>
                <a:lnTo>
                  <a:pt x="10561" y="51831"/>
                </a:lnTo>
                <a:lnTo>
                  <a:pt x="12481" y="54711"/>
                </a:lnTo>
                <a:lnTo>
                  <a:pt x="9601" y="56631"/>
                </a:lnTo>
                <a:lnTo>
                  <a:pt x="7680" y="59512"/>
                </a:lnTo>
                <a:lnTo>
                  <a:pt x="5760" y="63352"/>
                </a:lnTo>
                <a:lnTo>
                  <a:pt x="4800" y="66233"/>
                </a:lnTo>
                <a:lnTo>
                  <a:pt x="3840" y="70073"/>
                </a:lnTo>
                <a:lnTo>
                  <a:pt x="3840" y="77754"/>
                </a:lnTo>
                <a:lnTo>
                  <a:pt x="4800" y="79674"/>
                </a:lnTo>
                <a:lnTo>
                  <a:pt x="5760" y="82555"/>
                </a:lnTo>
                <a:lnTo>
                  <a:pt x="7680" y="85420"/>
                </a:lnTo>
                <a:lnTo>
                  <a:pt x="10561" y="87355"/>
                </a:lnTo>
                <a:lnTo>
                  <a:pt x="13441" y="89260"/>
                </a:lnTo>
                <a:lnTo>
                  <a:pt x="11521" y="91196"/>
                </a:lnTo>
                <a:lnTo>
                  <a:pt x="9601" y="93101"/>
                </a:lnTo>
                <a:lnTo>
                  <a:pt x="7680" y="94076"/>
                </a:lnTo>
                <a:lnTo>
                  <a:pt x="5760" y="95981"/>
                </a:lnTo>
                <a:lnTo>
                  <a:pt x="4800" y="97917"/>
                </a:lnTo>
                <a:lnTo>
                  <a:pt x="3840" y="99822"/>
                </a:lnTo>
                <a:lnTo>
                  <a:pt x="1920" y="101757"/>
                </a:lnTo>
                <a:lnTo>
                  <a:pt x="1920" y="103662"/>
                </a:lnTo>
                <a:lnTo>
                  <a:pt x="960" y="105582"/>
                </a:lnTo>
                <a:lnTo>
                  <a:pt x="0" y="108478"/>
                </a:lnTo>
                <a:lnTo>
                  <a:pt x="0" y="116144"/>
                </a:lnTo>
                <a:lnTo>
                  <a:pt x="960" y="119024"/>
                </a:lnTo>
                <a:lnTo>
                  <a:pt x="1920" y="121904"/>
                </a:lnTo>
                <a:lnTo>
                  <a:pt x="3840" y="125745"/>
                </a:lnTo>
                <a:lnTo>
                  <a:pt x="6720" y="127665"/>
                </a:lnTo>
                <a:lnTo>
                  <a:pt x="9601" y="130545"/>
                </a:lnTo>
                <a:lnTo>
                  <a:pt x="13441" y="132466"/>
                </a:lnTo>
                <a:lnTo>
                  <a:pt x="17282" y="134386"/>
                </a:lnTo>
                <a:lnTo>
                  <a:pt x="23042" y="135346"/>
                </a:lnTo>
                <a:lnTo>
                  <a:pt x="27843" y="136306"/>
                </a:lnTo>
                <a:lnTo>
                  <a:pt x="34564" y="137266"/>
                </a:lnTo>
                <a:lnTo>
                  <a:pt x="49926" y="137266"/>
                </a:lnTo>
                <a:lnTo>
                  <a:pt x="48005" y="124785"/>
                </a:lnTo>
                <a:lnTo>
                  <a:pt x="34564" y="124785"/>
                </a:lnTo>
                <a:lnTo>
                  <a:pt x="27843" y="122864"/>
                </a:lnTo>
                <a:lnTo>
                  <a:pt x="24002" y="120944"/>
                </a:lnTo>
                <a:lnTo>
                  <a:pt x="19202" y="119024"/>
                </a:lnTo>
                <a:lnTo>
                  <a:pt x="16322" y="115183"/>
                </a:lnTo>
                <a:lnTo>
                  <a:pt x="16322" y="109423"/>
                </a:lnTo>
                <a:lnTo>
                  <a:pt x="17282" y="107502"/>
                </a:lnTo>
                <a:lnTo>
                  <a:pt x="17282" y="105582"/>
                </a:lnTo>
                <a:lnTo>
                  <a:pt x="18242" y="103662"/>
                </a:lnTo>
                <a:lnTo>
                  <a:pt x="19202" y="102702"/>
                </a:lnTo>
                <a:lnTo>
                  <a:pt x="19202" y="67193"/>
                </a:lnTo>
                <a:lnTo>
                  <a:pt x="20162" y="65272"/>
                </a:lnTo>
                <a:lnTo>
                  <a:pt x="21122" y="64312"/>
                </a:lnTo>
                <a:lnTo>
                  <a:pt x="22082" y="62392"/>
                </a:lnTo>
                <a:lnTo>
                  <a:pt x="22082" y="28788"/>
                </a:lnTo>
                <a:lnTo>
                  <a:pt x="23042" y="25908"/>
                </a:lnTo>
                <a:lnTo>
                  <a:pt x="24002" y="23987"/>
                </a:lnTo>
                <a:lnTo>
                  <a:pt x="24963" y="21107"/>
                </a:lnTo>
                <a:lnTo>
                  <a:pt x="26883" y="19187"/>
                </a:lnTo>
                <a:lnTo>
                  <a:pt x="27843" y="17266"/>
                </a:lnTo>
                <a:lnTo>
                  <a:pt x="30723" y="16306"/>
                </a:lnTo>
                <a:lnTo>
                  <a:pt x="32644" y="15346"/>
                </a:lnTo>
                <a:lnTo>
                  <a:pt x="35524" y="13426"/>
                </a:lnTo>
                <a:lnTo>
                  <a:pt x="48005" y="13426"/>
                </a:lnTo>
                <a:lnTo>
                  <a:pt x="52806" y="15346"/>
                </a:lnTo>
                <a:lnTo>
                  <a:pt x="55686" y="18227"/>
                </a:lnTo>
                <a:lnTo>
                  <a:pt x="59527" y="22067"/>
                </a:lnTo>
                <a:lnTo>
                  <a:pt x="61447" y="26868"/>
                </a:lnTo>
                <a:lnTo>
                  <a:pt x="61447" y="36469"/>
                </a:lnTo>
                <a:lnTo>
                  <a:pt x="60487" y="38389"/>
                </a:lnTo>
                <a:lnTo>
                  <a:pt x="60487" y="41269"/>
                </a:lnTo>
                <a:lnTo>
                  <a:pt x="59527" y="43190"/>
                </a:lnTo>
                <a:lnTo>
                  <a:pt x="58567" y="46070"/>
                </a:lnTo>
                <a:lnTo>
                  <a:pt x="56647" y="47990"/>
                </a:lnTo>
                <a:lnTo>
                  <a:pt x="54726" y="49911"/>
                </a:lnTo>
                <a:lnTo>
                  <a:pt x="52806" y="50871"/>
                </a:lnTo>
                <a:lnTo>
                  <a:pt x="49926" y="51831"/>
                </a:lnTo>
                <a:lnTo>
                  <a:pt x="48005" y="52791"/>
                </a:lnTo>
                <a:lnTo>
                  <a:pt x="45125" y="53751"/>
                </a:lnTo>
                <a:lnTo>
                  <a:pt x="35524" y="53751"/>
                </a:lnTo>
                <a:lnTo>
                  <a:pt x="30723" y="51831"/>
                </a:lnTo>
                <a:lnTo>
                  <a:pt x="27843" y="64312"/>
                </a:lnTo>
                <a:lnTo>
                  <a:pt x="30723" y="65272"/>
                </a:lnTo>
                <a:lnTo>
                  <a:pt x="34564" y="66233"/>
                </a:lnTo>
                <a:lnTo>
                  <a:pt x="47045" y="6623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0" name="object 590"/>
          <p:cNvSpPr/>
          <p:nvPr/>
        </p:nvSpPr>
        <p:spPr>
          <a:xfrm>
            <a:off x="4948885" y="7549271"/>
            <a:ext cx="67193" cy="54711"/>
          </a:xfrm>
          <a:custGeom>
            <a:avLst/>
            <a:gdLst/>
            <a:ahLst/>
            <a:cxnLst/>
            <a:rect l="l" t="t" r="r" b="b"/>
            <a:pathLst>
              <a:path w="67193" h="54711">
                <a:moveTo>
                  <a:pt x="60472" y="17266"/>
                </a:moveTo>
                <a:lnTo>
                  <a:pt x="57591" y="13426"/>
                </a:lnTo>
                <a:lnTo>
                  <a:pt x="53751" y="9585"/>
                </a:lnTo>
                <a:lnTo>
                  <a:pt x="49911" y="5745"/>
                </a:lnTo>
                <a:lnTo>
                  <a:pt x="45125" y="3840"/>
                </a:lnTo>
                <a:lnTo>
                  <a:pt x="39364" y="944"/>
                </a:lnTo>
                <a:lnTo>
                  <a:pt x="33604" y="0"/>
                </a:lnTo>
                <a:lnTo>
                  <a:pt x="19202" y="0"/>
                </a:lnTo>
                <a:lnTo>
                  <a:pt x="13441" y="1905"/>
                </a:lnTo>
                <a:lnTo>
                  <a:pt x="7680" y="3840"/>
                </a:lnTo>
                <a:lnTo>
                  <a:pt x="1920" y="5745"/>
                </a:lnTo>
                <a:lnTo>
                  <a:pt x="960" y="34549"/>
                </a:lnTo>
                <a:lnTo>
                  <a:pt x="1920" y="31668"/>
                </a:lnTo>
                <a:lnTo>
                  <a:pt x="2880" y="27828"/>
                </a:lnTo>
                <a:lnTo>
                  <a:pt x="4800" y="24947"/>
                </a:lnTo>
                <a:lnTo>
                  <a:pt x="6720" y="22067"/>
                </a:lnTo>
                <a:lnTo>
                  <a:pt x="8641" y="19187"/>
                </a:lnTo>
                <a:lnTo>
                  <a:pt x="11521" y="17266"/>
                </a:lnTo>
                <a:lnTo>
                  <a:pt x="14401" y="15346"/>
                </a:lnTo>
                <a:lnTo>
                  <a:pt x="17282" y="14401"/>
                </a:lnTo>
                <a:lnTo>
                  <a:pt x="21122" y="13426"/>
                </a:lnTo>
                <a:lnTo>
                  <a:pt x="33604" y="13426"/>
                </a:lnTo>
                <a:lnTo>
                  <a:pt x="40325" y="16306"/>
                </a:lnTo>
                <a:lnTo>
                  <a:pt x="44165" y="21107"/>
                </a:lnTo>
                <a:lnTo>
                  <a:pt x="48006" y="25908"/>
                </a:lnTo>
                <a:lnTo>
                  <a:pt x="49911" y="33588"/>
                </a:lnTo>
                <a:lnTo>
                  <a:pt x="49911" y="42230"/>
                </a:lnTo>
                <a:lnTo>
                  <a:pt x="0" y="42230"/>
                </a:lnTo>
                <a:lnTo>
                  <a:pt x="0" y="54711"/>
                </a:lnTo>
                <a:lnTo>
                  <a:pt x="62407" y="54711"/>
                </a:lnTo>
                <a:lnTo>
                  <a:pt x="63367" y="53751"/>
                </a:lnTo>
                <a:lnTo>
                  <a:pt x="65272" y="52791"/>
                </a:lnTo>
                <a:lnTo>
                  <a:pt x="66248" y="51831"/>
                </a:lnTo>
                <a:lnTo>
                  <a:pt x="67193" y="49911"/>
                </a:lnTo>
                <a:lnTo>
                  <a:pt x="67193" y="37429"/>
                </a:lnTo>
                <a:lnTo>
                  <a:pt x="66248" y="32628"/>
                </a:lnTo>
                <a:lnTo>
                  <a:pt x="64312" y="26868"/>
                </a:lnTo>
                <a:lnTo>
                  <a:pt x="63367" y="22067"/>
                </a:lnTo>
                <a:lnTo>
                  <a:pt x="60472" y="1726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1" name="object 591"/>
          <p:cNvSpPr/>
          <p:nvPr/>
        </p:nvSpPr>
        <p:spPr>
          <a:xfrm>
            <a:off x="4930642" y="7555016"/>
            <a:ext cx="81610" cy="96012"/>
          </a:xfrm>
          <a:custGeom>
            <a:avLst/>
            <a:gdLst/>
            <a:ahLst/>
            <a:cxnLst/>
            <a:rect l="l" t="t" r="r" b="b"/>
            <a:pathLst>
              <a:path w="81610" h="96011">
                <a:moveTo>
                  <a:pt x="18242" y="32644"/>
                </a:moveTo>
                <a:lnTo>
                  <a:pt x="19202" y="28803"/>
                </a:lnTo>
                <a:lnTo>
                  <a:pt x="20162" y="0"/>
                </a:lnTo>
                <a:lnTo>
                  <a:pt x="16322" y="3840"/>
                </a:lnTo>
                <a:lnTo>
                  <a:pt x="12481" y="8656"/>
                </a:lnTo>
                <a:lnTo>
                  <a:pt x="7680" y="12481"/>
                </a:lnTo>
                <a:lnTo>
                  <a:pt x="4800" y="18242"/>
                </a:lnTo>
                <a:lnTo>
                  <a:pt x="2880" y="24003"/>
                </a:lnTo>
                <a:lnTo>
                  <a:pt x="960" y="30723"/>
                </a:lnTo>
                <a:lnTo>
                  <a:pt x="0" y="37444"/>
                </a:lnTo>
                <a:lnTo>
                  <a:pt x="0" y="53766"/>
                </a:lnTo>
                <a:lnTo>
                  <a:pt x="960" y="61447"/>
                </a:lnTo>
                <a:lnTo>
                  <a:pt x="2880" y="68168"/>
                </a:lnTo>
                <a:lnTo>
                  <a:pt x="4800" y="73929"/>
                </a:lnTo>
                <a:lnTo>
                  <a:pt x="7680" y="79674"/>
                </a:lnTo>
                <a:lnTo>
                  <a:pt x="11521" y="83515"/>
                </a:lnTo>
                <a:lnTo>
                  <a:pt x="15361" y="87355"/>
                </a:lnTo>
                <a:lnTo>
                  <a:pt x="21122" y="91196"/>
                </a:lnTo>
                <a:lnTo>
                  <a:pt x="25923" y="93116"/>
                </a:lnTo>
                <a:lnTo>
                  <a:pt x="31683" y="95036"/>
                </a:lnTo>
                <a:lnTo>
                  <a:pt x="38404" y="96012"/>
                </a:lnTo>
                <a:lnTo>
                  <a:pt x="54726" y="96012"/>
                </a:lnTo>
                <a:lnTo>
                  <a:pt x="58567" y="95036"/>
                </a:lnTo>
                <a:lnTo>
                  <a:pt x="62407" y="94076"/>
                </a:lnTo>
                <a:lnTo>
                  <a:pt x="66248" y="94076"/>
                </a:lnTo>
                <a:lnTo>
                  <a:pt x="69113" y="93116"/>
                </a:lnTo>
                <a:lnTo>
                  <a:pt x="71993" y="92171"/>
                </a:lnTo>
                <a:lnTo>
                  <a:pt x="73929" y="91196"/>
                </a:lnTo>
                <a:lnTo>
                  <a:pt x="75834" y="90236"/>
                </a:lnTo>
                <a:lnTo>
                  <a:pt x="77769" y="89291"/>
                </a:lnTo>
                <a:lnTo>
                  <a:pt x="79674" y="89291"/>
                </a:lnTo>
                <a:lnTo>
                  <a:pt x="79674" y="88331"/>
                </a:lnTo>
                <a:lnTo>
                  <a:pt x="80650" y="87355"/>
                </a:lnTo>
                <a:lnTo>
                  <a:pt x="80650" y="86395"/>
                </a:lnTo>
                <a:lnTo>
                  <a:pt x="81610" y="85450"/>
                </a:lnTo>
                <a:lnTo>
                  <a:pt x="81610" y="78729"/>
                </a:lnTo>
                <a:lnTo>
                  <a:pt x="80650" y="77769"/>
                </a:lnTo>
                <a:lnTo>
                  <a:pt x="80650" y="75834"/>
                </a:lnTo>
                <a:lnTo>
                  <a:pt x="79674" y="75834"/>
                </a:lnTo>
                <a:lnTo>
                  <a:pt x="78714" y="74889"/>
                </a:lnTo>
                <a:lnTo>
                  <a:pt x="77769" y="74889"/>
                </a:lnTo>
                <a:lnTo>
                  <a:pt x="76809" y="75834"/>
                </a:lnTo>
                <a:lnTo>
                  <a:pt x="74874" y="76809"/>
                </a:lnTo>
                <a:lnTo>
                  <a:pt x="72969" y="76809"/>
                </a:lnTo>
                <a:lnTo>
                  <a:pt x="71048" y="77769"/>
                </a:lnTo>
                <a:lnTo>
                  <a:pt x="69113" y="78729"/>
                </a:lnTo>
                <a:lnTo>
                  <a:pt x="66248" y="79674"/>
                </a:lnTo>
                <a:lnTo>
                  <a:pt x="63367" y="80650"/>
                </a:lnTo>
                <a:lnTo>
                  <a:pt x="59527" y="81610"/>
                </a:lnTo>
                <a:lnTo>
                  <a:pt x="56647" y="81610"/>
                </a:lnTo>
                <a:lnTo>
                  <a:pt x="52806" y="82570"/>
                </a:lnTo>
                <a:lnTo>
                  <a:pt x="42245" y="82570"/>
                </a:lnTo>
                <a:lnTo>
                  <a:pt x="37444" y="81610"/>
                </a:lnTo>
                <a:lnTo>
                  <a:pt x="33604" y="79674"/>
                </a:lnTo>
                <a:lnTo>
                  <a:pt x="29763" y="78729"/>
                </a:lnTo>
                <a:lnTo>
                  <a:pt x="26883" y="75834"/>
                </a:lnTo>
                <a:lnTo>
                  <a:pt x="24963" y="72969"/>
                </a:lnTo>
                <a:lnTo>
                  <a:pt x="22082" y="70088"/>
                </a:lnTo>
                <a:lnTo>
                  <a:pt x="20162" y="66248"/>
                </a:lnTo>
                <a:lnTo>
                  <a:pt x="19202" y="62407"/>
                </a:lnTo>
                <a:lnTo>
                  <a:pt x="18242" y="58567"/>
                </a:lnTo>
                <a:lnTo>
                  <a:pt x="18242" y="326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2" name="object 592"/>
          <p:cNvSpPr/>
          <p:nvPr/>
        </p:nvSpPr>
        <p:spPr>
          <a:xfrm>
            <a:off x="5080406" y="7549271"/>
            <a:ext cx="66233" cy="101757"/>
          </a:xfrm>
          <a:custGeom>
            <a:avLst/>
            <a:gdLst/>
            <a:ahLst/>
            <a:cxnLst/>
            <a:rect l="l" t="t" r="r" b="b"/>
            <a:pathLst>
              <a:path w="66233" h="101757">
                <a:moveTo>
                  <a:pt x="61432" y="11506"/>
                </a:moveTo>
                <a:lnTo>
                  <a:pt x="60472" y="10561"/>
                </a:lnTo>
                <a:lnTo>
                  <a:pt x="60472" y="7665"/>
                </a:lnTo>
                <a:lnTo>
                  <a:pt x="59512" y="7665"/>
                </a:lnTo>
                <a:lnTo>
                  <a:pt x="59512" y="6705"/>
                </a:lnTo>
                <a:lnTo>
                  <a:pt x="58552" y="6705"/>
                </a:lnTo>
                <a:lnTo>
                  <a:pt x="57591" y="5745"/>
                </a:lnTo>
                <a:lnTo>
                  <a:pt x="56631" y="4785"/>
                </a:lnTo>
                <a:lnTo>
                  <a:pt x="55671" y="4785"/>
                </a:lnTo>
                <a:lnTo>
                  <a:pt x="53751" y="3840"/>
                </a:lnTo>
                <a:lnTo>
                  <a:pt x="52791" y="2865"/>
                </a:lnTo>
                <a:lnTo>
                  <a:pt x="50871" y="1905"/>
                </a:lnTo>
                <a:lnTo>
                  <a:pt x="47990" y="1905"/>
                </a:lnTo>
                <a:lnTo>
                  <a:pt x="46070" y="944"/>
                </a:lnTo>
                <a:lnTo>
                  <a:pt x="44150" y="944"/>
                </a:lnTo>
                <a:lnTo>
                  <a:pt x="41269" y="0"/>
                </a:lnTo>
                <a:lnTo>
                  <a:pt x="30708" y="0"/>
                </a:lnTo>
                <a:lnTo>
                  <a:pt x="25923" y="944"/>
                </a:lnTo>
                <a:lnTo>
                  <a:pt x="21107" y="2865"/>
                </a:lnTo>
                <a:lnTo>
                  <a:pt x="17266" y="3840"/>
                </a:lnTo>
                <a:lnTo>
                  <a:pt x="13426" y="5745"/>
                </a:lnTo>
                <a:lnTo>
                  <a:pt x="10561" y="8625"/>
                </a:lnTo>
                <a:lnTo>
                  <a:pt x="7680" y="10561"/>
                </a:lnTo>
                <a:lnTo>
                  <a:pt x="5760" y="14401"/>
                </a:lnTo>
                <a:lnTo>
                  <a:pt x="4800" y="17266"/>
                </a:lnTo>
                <a:lnTo>
                  <a:pt x="2880" y="20147"/>
                </a:lnTo>
                <a:lnTo>
                  <a:pt x="2880" y="35509"/>
                </a:lnTo>
                <a:lnTo>
                  <a:pt x="4800" y="38389"/>
                </a:lnTo>
                <a:lnTo>
                  <a:pt x="5760" y="41269"/>
                </a:lnTo>
                <a:lnTo>
                  <a:pt x="7680" y="44150"/>
                </a:lnTo>
                <a:lnTo>
                  <a:pt x="9585" y="46070"/>
                </a:lnTo>
                <a:lnTo>
                  <a:pt x="12481" y="47990"/>
                </a:lnTo>
                <a:lnTo>
                  <a:pt x="14401" y="49911"/>
                </a:lnTo>
                <a:lnTo>
                  <a:pt x="17266" y="50871"/>
                </a:lnTo>
                <a:lnTo>
                  <a:pt x="20147" y="52791"/>
                </a:lnTo>
                <a:lnTo>
                  <a:pt x="23027" y="53751"/>
                </a:lnTo>
                <a:lnTo>
                  <a:pt x="25923" y="54711"/>
                </a:lnTo>
                <a:lnTo>
                  <a:pt x="28803" y="56631"/>
                </a:lnTo>
                <a:lnTo>
                  <a:pt x="31668" y="57591"/>
                </a:lnTo>
                <a:lnTo>
                  <a:pt x="34549" y="58552"/>
                </a:lnTo>
                <a:lnTo>
                  <a:pt x="37429" y="59512"/>
                </a:lnTo>
                <a:lnTo>
                  <a:pt x="39349" y="60472"/>
                </a:lnTo>
                <a:lnTo>
                  <a:pt x="41269" y="62392"/>
                </a:lnTo>
                <a:lnTo>
                  <a:pt x="44150" y="63352"/>
                </a:lnTo>
                <a:lnTo>
                  <a:pt x="46070" y="65272"/>
                </a:lnTo>
                <a:lnTo>
                  <a:pt x="47030" y="67193"/>
                </a:lnTo>
                <a:lnTo>
                  <a:pt x="47990" y="69113"/>
                </a:lnTo>
                <a:lnTo>
                  <a:pt x="48950" y="71033"/>
                </a:lnTo>
                <a:lnTo>
                  <a:pt x="48950" y="77754"/>
                </a:lnTo>
                <a:lnTo>
                  <a:pt x="47990" y="79674"/>
                </a:lnTo>
                <a:lnTo>
                  <a:pt x="47030" y="81579"/>
                </a:lnTo>
                <a:lnTo>
                  <a:pt x="45110" y="83515"/>
                </a:lnTo>
                <a:lnTo>
                  <a:pt x="44150" y="84475"/>
                </a:lnTo>
                <a:lnTo>
                  <a:pt x="42230" y="85420"/>
                </a:lnTo>
                <a:lnTo>
                  <a:pt x="40309" y="86395"/>
                </a:lnTo>
                <a:lnTo>
                  <a:pt x="37429" y="87355"/>
                </a:lnTo>
                <a:lnTo>
                  <a:pt x="35509" y="88315"/>
                </a:lnTo>
                <a:lnTo>
                  <a:pt x="25923" y="88315"/>
                </a:lnTo>
                <a:lnTo>
                  <a:pt x="22082" y="87355"/>
                </a:lnTo>
                <a:lnTo>
                  <a:pt x="19202" y="87355"/>
                </a:lnTo>
                <a:lnTo>
                  <a:pt x="16306" y="85420"/>
                </a:lnTo>
                <a:lnTo>
                  <a:pt x="14401" y="84475"/>
                </a:lnTo>
                <a:lnTo>
                  <a:pt x="11521" y="83515"/>
                </a:lnTo>
                <a:lnTo>
                  <a:pt x="9585" y="82555"/>
                </a:lnTo>
                <a:lnTo>
                  <a:pt x="7680" y="81579"/>
                </a:lnTo>
                <a:lnTo>
                  <a:pt x="6720" y="80634"/>
                </a:lnTo>
                <a:lnTo>
                  <a:pt x="4800" y="79674"/>
                </a:lnTo>
                <a:lnTo>
                  <a:pt x="960" y="79674"/>
                </a:lnTo>
                <a:lnTo>
                  <a:pt x="960" y="82555"/>
                </a:lnTo>
                <a:lnTo>
                  <a:pt x="0" y="83515"/>
                </a:lnTo>
                <a:lnTo>
                  <a:pt x="0" y="90236"/>
                </a:lnTo>
                <a:lnTo>
                  <a:pt x="960" y="91196"/>
                </a:lnTo>
                <a:lnTo>
                  <a:pt x="960" y="93101"/>
                </a:lnTo>
                <a:lnTo>
                  <a:pt x="1920" y="94076"/>
                </a:lnTo>
                <a:lnTo>
                  <a:pt x="2880" y="94076"/>
                </a:lnTo>
                <a:lnTo>
                  <a:pt x="2880" y="95036"/>
                </a:lnTo>
                <a:lnTo>
                  <a:pt x="4800" y="95981"/>
                </a:lnTo>
                <a:lnTo>
                  <a:pt x="5760" y="96941"/>
                </a:lnTo>
                <a:lnTo>
                  <a:pt x="7680" y="97917"/>
                </a:lnTo>
                <a:lnTo>
                  <a:pt x="9585" y="97917"/>
                </a:lnTo>
                <a:lnTo>
                  <a:pt x="12481" y="98861"/>
                </a:lnTo>
                <a:lnTo>
                  <a:pt x="14401" y="99822"/>
                </a:lnTo>
                <a:lnTo>
                  <a:pt x="17266" y="100782"/>
                </a:lnTo>
                <a:lnTo>
                  <a:pt x="20147" y="100782"/>
                </a:lnTo>
                <a:lnTo>
                  <a:pt x="23027" y="101757"/>
                </a:lnTo>
                <a:lnTo>
                  <a:pt x="34549" y="101757"/>
                </a:lnTo>
                <a:lnTo>
                  <a:pt x="39349" y="100782"/>
                </a:lnTo>
                <a:lnTo>
                  <a:pt x="44150" y="99822"/>
                </a:lnTo>
                <a:lnTo>
                  <a:pt x="48950" y="98861"/>
                </a:lnTo>
                <a:lnTo>
                  <a:pt x="52791" y="96941"/>
                </a:lnTo>
                <a:lnTo>
                  <a:pt x="55671" y="94076"/>
                </a:lnTo>
                <a:lnTo>
                  <a:pt x="59512" y="91196"/>
                </a:lnTo>
                <a:lnTo>
                  <a:pt x="61432" y="88315"/>
                </a:lnTo>
                <a:lnTo>
                  <a:pt x="63352" y="84475"/>
                </a:lnTo>
                <a:lnTo>
                  <a:pt x="65272" y="80634"/>
                </a:lnTo>
                <a:lnTo>
                  <a:pt x="66233" y="76794"/>
                </a:lnTo>
                <a:lnTo>
                  <a:pt x="66233" y="68153"/>
                </a:lnTo>
                <a:lnTo>
                  <a:pt x="65272" y="64312"/>
                </a:lnTo>
                <a:lnTo>
                  <a:pt x="63352" y="61432"/>
                </a:lnTo>
                <a:lnTo>
                  <a:pt x="62392" y="58552"/>
                </a:lnTo>
                <a:lnTo>
                  <a:pt x="60472" y="56631"/>
                </a:lnTo>
                <a:lnTo>
                  <a:pt x="58552" y="54711"/>
                </a:lnTo>
                <a:lnTo>
                  <a:pt x="56631" y="52791"/>
                </a:lnTo>
                <a:lnTo>
                  <a:pt x="53751" y="50871"/>
                </a:lnTo>
                <a:lnTo>
                  <a:pt x="50871" y="48950"/>
                </a:lnTo>
                <a:lnTo>
                  <a:pt x="47990" y="47990"/>
                </a:lnTo>
                <a:lnTo>
                  <a:pt x="45110" y="46070"/>
                </a:lnTo>
                <a:lnTo>
                  <a:pt x="42230" y="45110"/>
                </a:lnTo>
                <a:lnTo>
                  <a:pt x="39349" y="44150"/>
                </a:lnTo>
                <a:lnTo>
                  <a:pt x="36484" y="43190"/>
                </a:lnTo>
                <a:lnTo>
                  <a:pt x="33588" y="42230"/>
                </a:lnTo>
                <a:lnTo>
                  <a:pt x="30708" y="40309"/>
                </a:lnTo>
                <a:lnTo>
                  <a:pt x="28803" y="39349"/>
                </a:lnTo>
                <a:lnTo>
                  <a:pt x="25923" y="38389"/>
                </a:lnTo>
                <a:lnTo>
                  <a:pt x="23987" y="36469"/>
                </a:lnTo>
                <a:lnTo>
                  <a:pt x="22082" y="35509"/>
                </a:lnTo>
                <a:lnTo>
                  <a:pt x="21107" y="33588"/>
                </a:lnTo>
                <a:lnTo>
                  <a:pt x="19202" y="31668"/>
                </a:lnTo>
                <a:lnTo>
                  <a:pt x="19202" y="23027"/>
                </a:lnTo>
                <a:lnTo>
                  <a:pt x="20147" y="21107"/>
                </a:lnTo>
                <a:lnTo>
                  <a:pt x="21107" y="20147"/>
                </a:lnTo>
                <a:lnTo>
                  <a:pt x="22082" y="18227"/>
                </a:lnTo>
                <a:lnTo>
                  <a:pt x="23027" y="17266"/>
                </a:lnTo>
                <a:lnTo>
                  <a:pt x="23987" y="16306"/>
                </a:lnTo>
                <a:lnTo>
                  <a:pt x="25923" y="15346"/>
                </a:lnTo>
                <a:lnTo>
                  <a:pt x="28803" y="14401"/>
                </a:lnTo>
                <a:lnTo>
                  <a:pt x="30708" y="13426"/>
                </a:lnTo>
                <a:lnTo>
                  <a:pt x="42230" y="13426"/>
                </a:lnTo>
                <a:lnTo>
                  <a:pt x="44150" y="14401"/>
                </a:lnTo>
                <a:lnTo>
                  <a:pt x="47030" y="15346"/>
                </a:lnTo>
                <a:lnTo>
                  <a:pt x="48950" y="16306"/>
                </a:lnTo>
                <a:lnTo>
                  <a:pt x="50871" y="17266"/>
                </a:lnTo>
                <a:lnTo>
                  <a:pt x="52791" y="18227"/>
                </a:lnTo>
                <a:lnTo>
                  <a:pt x="54711" y="18227"/>
                </a:lnTo>
                <a:lnTo>
                  <a:pt x="55671" y="19187"/>
                </a:lnTo>
                <a:lnTo>
                  <a:pt x="56631" y="20147"/>
                </a:lnTo>
                <a:lnTo>
                  <a:pt x="59512" y="20147"/>
                </a:lnTo>
                <a:lnTo>
                  <a:pt x="60472" y="19187"/>
                </a:lnTo>
                <a:lnTo>
                  <a:pt x="60472" y="17266"/>
                </a:lnTo>
                <a:lnTo>
                  <a:pt x="61432" y="16306"/>
                </a:lnTo>
                <a:lnTo>
                  <a:pt x="61432" y="1150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3" name="object 593"/>
          <p:cNvSpPr/>
          <p:nvPr/>
        </p:nvSpPr>
        <p:spPr>
          <a:xfrm>
            <a:off x="5163921" y="7549271"/>
            <a:ext cx="85435" cy="101757"/>
          </a:xfrm>
          <a:custGeom>
            <a:avLst/>
            <a:gdLst/>
            <a:ahLst/>
            <a:cxnLst/>
            <a:rect l="l" t="t" r="r" b="b"/>
            <a:pathLst>
              <a:path w="85435" h="101757">
                <a:moveTo>
                  <a:pt x="79674" y="17266"/>
                </a:moveTo>
                <a:lnTo>
                  <a:pt x="75834" y="13426"/>
                </a:lnTo>
                <a:lnTo>
                  <a:pt x="72953" y="9585"/>
                </a:lnTo>
                <a:lnTo>
                  <a:pt x="68153" y="5745"/>
                </a:lnTo>
                <a:lnTo>
                  <a:pt x="63352" y="3840"/>
                </a:lnTo>
                <a:lnTo>
                  <a:pt x="58552" y="944"/>
                </a:lnTo>
                <a:lnTo>
                  <a:pt x="51831" y="0"/>
                </a:lnTo>
                <a:lnTo>
                  <a:pt x="38389" y="0"/>
                </a:lnTo>
                <a:lnTo>
                  <a:pt x="31668" y="1905"/>
                </a:lnTo>
                <a:lnTo>
                  <a:pt x="32644" y="15346"/>
                </a:lnTo>
                <a:lnTo>
                  <a:pt x="36484" y="14401"/>
                </a:lnTo>
                <a:lnTo>
                  <a:pt x="40325" y="13426"/>
                </a:lnTo>
                <a:lnTo>
                  <a:pt x="51831" y="13426"/>
                </a:lnTo>
                <a:lnTo>
                  <a:pt x="58552" y="16306"/>
                </a:lnTo>
                <a:lnTo>
                  <a:pt x="62392" y="21107"/>
                </a:lnTo>
                <a:lnTo>
                  <a:pt x="66233" y="25908"/>
                </a:lnTo>
                <a:lnTo>
                  <a:pt x="69113" y="33588"/>
                </a:lnTo>
                <a:lnTo>
                  <a:pt x="68153" y="42230"/>
                </a:lnTo>
                <a:lnTo>
                  <a:pt x="18242" y="42230"/>
                </a:lnTo>
                <a:lnTo>
                  <a:pt x="18242" y="38389"/>
                </a:lnTo>
                <a:lnTo>
                  <a:pt x="19202" y="34549"/>
                </a:lnTo>
                <a:lnTo>
                  <a:pt x="20162" y="31668"/>
                </a:lnTo>
                <a:lnTo>
                  <a:pt x="21122" y="27828"/>
                </a:lnTo>
                <a:lnTo>
                  <a:pt x="23042" y="24947"/>
                </a:lnTo>
                <a:lnTo>
                  <a:pt x="25923" y="3840"/>
                </a:lnTo>
                <a:lnTo>
                  <a:pt x="21122" y="5745"/>
                </a:lnTo>
                <a:lnTo>
                  <a:pt x="16322" y="9585"/>
                </a:lnTo>
                <a:lnTo>
                  <a:pt x="12481" y="14401"/>
                </a:lnTo>
                <a:lnTo>
                  <a:pt x="8641" y="18227"/>
                </a:lnTo>
                <a:lnTo>
                  <a:pt x="5760" y="23987"/>
                </a:lnTo>
                <a:lnTo>
                  <a:pt x="3840" y="29748"/>
                </a:lnTo>
                <a:lnTo>
                  <a:pt x="960" y="36469"/>
                </a:lnTo>
                <a:lnTo>
                  <a:pt x="0" y="43190"/>
                </a:lnTo>
                <a:lnTo>
                  <a:pt x="0" y="59512"/>
                </a:lnTo>
                <a:lnTo>
                  <a:pt x="960" y="67193"/>
                </a:lnTo>
                <a:lnTo>
                  <a:pt x="2880" y="73914"/>
                </a:lnTo>
                <a:lnTo>
                  <a:pt x="5760" y="79674"/>
                </a:lnTo>
                <a:lnTo>
                  <a:pt x="8641" y="85420"/>
                </a:lnTo>
                <a:lnTo>
                  <a:pt x="12481" y="89260"/>
                </a:lnTo>
                <a:lnTo>
                  <a:pt x="16322" y="93101"/>
                </a:lnTo>
                <a:lnTo>
                  <a:pt x="21122" y="96941"/>
                </a:lnTo>
                <a:lnTo>
                  <a:pt x="26883" y="98861"/>
                </a:lnTo>
                <a:lnTo>
                  <a:pt x="32644" y="100782"/>
                </a:lnTo>
                <a:lnTo>
                  <a:pt x="39364" y="101757"/>
                </a:lnTo>
                <a:lnTo>
                  <a:pt x="54711" y="101757"/>
                </a:lnTo>
                <a:lnTo>
                  <a:pt x="58552" y="100782"/>
                </a:lnTo>
                <a:lnTo>
                  <a:pt x="63352" y="99822"/>
                </a:lnTo>
                <a:lnTo>
                  <a:pt x="66233" y="99822"/>
                </a:lnTo>
                <a:lnTo>
                  <a:pt x="69113" y="98861"/>
                </a:lnTo>
                <a:lnTo>
                  <a:pt x="71993" y="97917"/>
                </a:lnTo>
                <a:lnTo>
                  <a:pt x="74874" y="96941"/>
                </a:lnTo>
                <a:lnTo>
                  <a:pt x="76794" y="95981"/>
                </a:lnTo>
                <a:lnTo>
                  <a:pt x="78714" y="95036"/>
                </a:lnTo>
                <a:lnTo>
                  <a:pt x="79674" y="95036"/>
                </a:lnTo>
                <a:lnTo>
                  <a:pt x="79674" y="94076"/>
                </a:lnTo>
                <a:lnTo>
                  <a:pt x="80634" y="94076"/>
                </a:lnTo>
                <a:lnTo>
                  <a:pt x="80634" y="93101"/>
                </a:lnTo>
                <a:lnTo>
                  <a:pt x="81594" y="92141"/>
                </a:lnTo>
                <a:lnTo>
                  <a:pt x="81594" y="82555"/>
                </a:lnTo>
                <a:lnTo>
                  <a:pt x="80634" y="82555"/>
                </a:lnTo>
                <a:lnTo>
                  <a:pt x="80634" y="81579"/>
                </a:lnTo>
                <a:lnTo>
                  <a:pt x="79674" y="81579"/>
                </a:lnTo>
                <a:lnTo>
                  <a:pt x="79674" y="80634"/>
                </a:lnTo>
                <a:lnTo>
                  <a:pt x="77754" y="80634"/>
                </a:lnTo>
                <a:lnTo>
                  <a:pt x="76794" y="81579"/>
                </a:lnTo>
                <a:lnTo>
                  <a:pt x="74874" y="82555"/>
                </a:lnTo>
                <a:lnTo>
                  <a:pt x="73913" y="82555"/>
                </a:lnTo>
                <a:lnTo>
                  <a:pt x="71033" y="83515"/>
                </a:lnTo>
                <a:lnTo>
                  <a:pt x="69113" y="84475"/>
                </a:lnTo>
                <a:lnTo>
                  <a:pt x="66233" y="85420"/>
                </a:lnTo>
                <a:lnTo>
                  <a:pt x="63352" y="86395"/>
                </a:lnTo>
                <a:lnTo>
                  <a:pt x="60472" y="87355"/>
                </a:lnTo>
                <a:lnTo>
                  <a:pt x="56631" y="87355"/>
                </a:lnTo>
                <a:lnTo>
                  <a:pt x="52791" y="88315"/>
                </a:lnTo>
                <a:lnTo>
                  <a:pt x="43205" y="88315"/>
                </a:lnTo>
                <a:lnTo>
                  <a:pt x="38389" y="87355"/>
                </a:lnTo>
                <a:lnTo>
                  <a:pt x="34549" y="85420"/>
                </a:lnTo>
                <a:lnTo>
                  <a:pt x="30708" y="84475"/>
                </a:lnTo>
                <a:lnTo>
                  <a:pt x="26883" y="81579"/>
                </a:lnTo>
                <a:lnTo>
                  <a:pt x="24963" y="78714"/>
                </a:lnTo>
                <a:lnTo>
                  <a:pt x="22082" y="75834"/>
                </a:lnTo>
                <a:lnTo>
                  <a:pt x="21122" y="71993"/>
                </a:lnTo>
                <a:lnTo>
                  <a:pt x="20162" y="68153"/>
                </a:lnTo>
                <a:lnTo>
                  <a:pt x="19202" y="64312"/>
                </a:lnTo>
                <a:lnTo>
                  <a:pt x="18242" y="59512"/>
                </a:lnTo>
                <a:lnTo>
                  <a:pt x="18242" y="54711"/>
                </a:lnTo>
                <a:lnTo>
                  <a:pt x="80634" y="54711"/>
                </a:lnTo>
                <a:lnTo>
                  <a:pt x="82555" y="53751"/>
                </a:lnTo>
                <a:lnTo>
                  <a:pt x="83515" y="52791"/>
                </a:lnTo>
                <a:lnTo>
                  <a:pt x="84475" y="51831"/>
                </a:lnTo>
                <a:lnTo>
                  <a:pt x="85435" y="49911"/>
                </a:lnTo>
                <a:lnTo>
                  <a:pt x="85435" y="37429"/>
                </a:lnTo>
                <a:lnTo>
                  <a:pt x="84475" y="32628"/>
                </a:lnTo>
                <a:lnTo>
                  <a:pt x="83515" y="26868"/>
                </a:lnTo>
                <a:lnTo>
                  <a:pt x="81594" y="22067"/>
                </a:lnTo>
                <a:lnTo>
                  <a:pt x="79674" y="1726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4" name="object 594"/>
          <p:cNvSpPr/>
          <p:nvPr/>
        </p:nvSpPr>
        <p:spPr>
          <a:xfrm>
            <a:off x="5186964" y="7551176"/>
            <a:ext cx="9601" cy="23042"/>
          </a:xfrm>
          <a:custGeom>
            <a:avLst/>
            <a:gdLst/>
            <a:ahLst/>
            <a:cxnLst/>
            <a:rect l="l" t="t" r="r" b="b"/>
            <a:pathLst>
              <a:path w="9601" h="23042">
                <a:moveTo>
                  <a:pt x="0" y="23042"/>
                </a:moveTo>
                <a:lnTo>
                  <a:pt x="1920" y="20162"/>
                </a:lnTo>
                <a:lnTo>
                  <a:pt x="3840" y="17282"/>
                </a:lnTo>
                <a:lnTo>
                  <a:pt x="6720" y="15361"/>
                </a:lnTo>
                <a:lnTo>
                  <a:pt x="9601" y="13441"/>
                </a:lnTo>
                <a:lnTo>
                  <a:pt x="8625" y="0"/>
                </a:lnTo>
                <a:lnTo>
                  <a:pt x="2880" y="1935"/>
                </a:lnTo>
                <a:lnTo>
                  <a:pt x="0" y="230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5" name="object 595"/>
          <p:cNvSpPr/>
          <p:nvPr/>
        </p:nvSpPr>
        <p:spPr>
          <a:xfrm>
            <a:off x="5268559" y="7549271"/>
            <a:ext cx="72953" cy="101757"/>
          </a:xfrm>
          <a:custGeom>
            <a:avLst/>
            <a:gdLst/>
            <a:ahLst/>
            <a:cxnLst/>
            <a:rect l="l" t="t" r="r" b="b"/>
            <a:pathLst>
              <a:path w="72953" h="101757">
                <a:moveTo>
                  <a:pt x="72953" y="13426"/>
                </a:moveTo>
                <a:lnTo>
                  <a:pt x="71993" y="13426"/>
                </a:lnTo>
                <a:lnTo>
                  <a:pt x="71993" y="11506"/>
                </a:lnTo>
                <a:lnTo>
                  <a:pt x="71033" y="10561"/>
                </a:lnTo>
                <a:lnTo>
                  <a:pt x="70073" y="9585"/>
                </a:lnTo>
                <a:lnTo>
                  <a:pt x="69113" y="8625"/>
                </a:lnTo>
                <a:lnTo>
                  <a:pt x="68153" y="7665"/>
                </a:lnTo>
                <a:lnTo>
                  <a:pt x="66233" y="6705"/>
                </a:lnTo>
                <a:lnTo>
                  <a:pt x="64312" y="4785"/>
                </a:lnTo>
                <a:lnTo>
                  <a:pt x="62392" y="3840"/>
                </a:lnTo>
                <a:lnTo>
                  <a:pt x="59512" y="2865"/>
                </a:lnTo>
                <a:lnTo>
                  <a:pt x="57591" y="1905"/>
                </a:lnTo>
                <a:lnTo>
                  <a:pt x="54711" y="1905"/>
                </a:lnTo>
                <a:lnTo>
                  <a:pt x="51831" y="944"/>
                </a:lnTo>
                <a:lnTo>
                  <a:pt x="48950" y="944"/>
                </a:lnTo>
                <a:lnTo>
                  <a:pt x="46070" y="0"/>
                </a:lnTo>
                <a:lnTo>
                  <a:pt x="37444" y="0"/>
                </a:lnTo>
                <a:lnTo>
                  <a:pt x="31668" y="944"/>
                </a:lnTo>
                <a:lnTo>
                  <a:pt x="25923" y="3840"/>
                </a:lnTo>
                <a:lnTo>
                  <a:pt x="21107" y="5745"/>
                </a:lnTo>
                <a:lnTo>
                  <a:pt x="16322" y="8625"/>
                </a:lnTo>
                <a:lnTo>
                  <a:pt x="12481" y="12466"/>
                </a:lnTo>
                <a:lnTo>
                  <a:pt x="8641" y="17266"/>
                </a:lnTo>
                <a:lnTo>
                  <a:pt x="5760" y="22067"/>
                </a:lnTo>
                <a:lnTo>
                  <a:pt x="3840" y="28788"/>
                </a:lnTo>
                <a:lnTo>
                  <a:pt x="960" y="35509"/>
                </a:lnTo>
                <a:lnTo>
                  <a:pt x="0" y="43190"/>
                </a:lnTo>
                <a:lnTo>
                  <a:pt x="0" y="60472"/>
                </a:lnTo>
                <a:lnTo>
                  <a:pt x="960" y="67193"/>
                </a:lnTo>
                <a:lnTo>
                  <a:pt x="2880" y="73914"/>
                </a:lnTo>
                <a:lnTo>
                  <a:pt x="4800" y="79674"/>
                </a:lnTo>
                <a:lnTo>
                  <a:pt x="7680" y="84475"/>
                </a:lnTo>
                <a:lnTo>
                  <a:pt x="10561" y="89260"/>
                </a:lnTo>
                <a:lnTo>
                  <a:pt x="14401" y="93101"/>
                </a:lnTo>
                <a:lnTo>
                  <a:pt x="18242" y="95981"/>
                </a:lnTo>
                <a:lnTo>
                  <a:pt x="23987" y="98861"/>
                </a:lnTo>
                <a:lnTo>
                  <a:pt x="28788" y="100782"/>
                </a:lnTo>
                <a:lnTo>
                  <a:pt x="34549" y="101757"/>
                </a:lnTo>
                <a:lnTo>
                  <a:pt x="47990" y="101757"/>
                </a:lnTo>
                <a:lnTo>
                  <a:pt x="50871" y="100782"/>
                </a:lnTo>
                <a:lnTo>
                  <a:pt x="53751" y="99822"/>
                </a:lnTo>
                <a:lnTo>
                  <a:pt x="56631" y="99822"/>
                </a:lnTo>
                <a:lnTo>
                  <a:pt x="59512" y="98861"/>
                </a:lnTo>
                <a:lnTo>
                  <a:pt x="61432" y="97917"/>
                </a:lnTo>
                <a:lnTo>
                  <a:pt x="64312" y="95981"/>
                </a:lnTo>
                <a:lnTo>
                  <a:pt x="66233" y="95036"/>
                </a:lnTo>
                <a:lnTo>
                  <a:pt x="68153" y="94076"/>
                </a:lnTo>
                <a:lnTo>
                  <a:pt x="70073" y="93101"/>
                </a:lnTo>
                <a:lnTo>
                  <a:pt x="70073" y="92141"/>
                </a:lnTo>
                <a:lnTo>
                  <a:pt x="71033" y="91196"/>
                </a:lnTo>
                <a:lnTo>
                  <a:pt x="71993" y="90236"/>
                </a:lnTo>
                <a:lnTo>
                  <a:pt x="72953" y="89260"/>
                </a:lnTo>
                <a:lnTo>
                  <a:pt x="72953" y="76794"/>
                </a:lnTo>
                <a:lnTo>
                  <a:pt x="71993" y="76794"/>
                </a:lnTo>
                <a:lnTo>
                  <a:pt x="71993" y="75834"/>
                </a:lnTo>
                <a:lnTo>
                  <a:pt x="68153" y="75834"/>
                </a:lnTo>
                <a:lnTo>
                  <a:pt x="67193" y="76794"/>
                </a:lnTo>
                <a:lnTo>
                  <a:pt x="65272" y="78714"/>
                </a:lnTo>
                <a:lnTo>
                  <a:pt x="63352" y="79674"/>
                </a:lnTo>
                <a:lnTo>
                  <a:pt x="61432" y="81579"/>
                </a:lnTo>
                <a:lnTo>
                  <a:pt x="59512" y="82555"/>
                </a:lnTo>
                <a:lnTo>
                  <a:pt x="56631" y="84475"/>
                </a:lnTo>
                <a:lnTo>
                  <a:pt x="53751" y="85420"/>
                </a:lnTo>
                <a:lnTo>
                  <a:pt x="50871" y="86395"/>
                </a:lnTo>
                <a:lnTo>
                  <a:pt x="47990" y="87355"/>
                </a:lnTo>
                <a:lnTo>
                  <a:pt x="39349" y="87355"/>
                </a:lnTo>
                <a:lnTo>
                  <a:pt x="35509" y="86395"/>
                </a:lnTo>
                <a:lnTo>
                  <a:pt x="32644" y="85420"/>
                </a:lnTo>
                <a:lnTo>
                  <a:pt x="29763" y="83515"/>
                </a:lnTo>
                <a:lnTo>
                  <a:pt x="26883" y="81579"/>
                </a:lnTo>
                <a:lnTo>
                  <a:pt x="24947" y="77754"/>
                </a:lnTo>
                <a:lnTo>
                  <a:pt x="22082" y="74874"/>
                </a:lnTo>
                <a:lnTo>
                  <a:pt x="21107" y="71033"/>
                </a:lnTo>
                <a:lnTo>
                  <a:pt x="19202" y="67193"/>
                </a:lnTo>
                <a:lnTo>
                  <a:pt x="18242" y="62392"/>
                </a:lnTo>
                <a:lnTo>
                  <a:pt x="18242" y="50871"/>
                </a:lnTo>
                <a:lnTo>
                  <a:pt x="18275" y="48276"/>
                </a:lnTo>
                <a:lnTo>
                  <a:pt x="19907" y="34241"/>
                </a:lnTo>
                <a:lnTo>
                  <a:pt x="23987" y="23987"/>
                </a:lnTo>
                <a:lnTo>
                  <a:pt x="28788" y="17266"/>
                </a:lnTo>
                <a:lnTo>
                  <a:pt x="35509" y="14401"/>
                </a:lnTo>
                <a:lnTo>
                  <a:pt x="47030" y="14401"/>
                </a:lnTo>
                <a:lnTo>
                  <a:pt x="50871" y="15346"/>
                </a:lnTo>
                <a:lnTo>
                  <a:pt x="53751" y="16306"/>
                </a:lnTo>
                <a:lnTo>
                  <a:pt x="56631" y="17266"/>
                </a:lnTo>
                <a:lnTo>
                  <a:pt x="58552" y="18227"/>
                </a:lnTo>
                <a:lnTo>
                  <a:pt x="61432" y="20147"/>
                </a:lnTo>
                <a:lnTo>
                  <a:pt x="63352" y="21107"/>
                </a:lnTo>
                <a:lnTo>
                  <a:pt x="65272" y="23027"/>
                </a:lnTo>
                <a:lnTo>
                  <a:pt x="66233" y="23987"/>
                </a:lnTo>
                <a:lnTo>
                  <a:pt x="67193" y="24947"/>
                </a:lnTo>
                <a:lnTo>
                  <a:pt x="69113" y="25908"/>
                </a:lnTo>
                <a:lnTo>
                  <a:pt x="71033" y="25908"/>
                </a:lnTo>
                <a:lnTo>
                  <a:pt x="71033" y="24947"/>
                </a:lnTo>
                <a:lnTo>
                  <a:pt x="71993" y="23987"/>
                </a:lnTo>
                <a:lnTo>
                  <a:pt x="72953" y="23027"/>
                </a:lnTo>
                <a:lnTo>
                  <a:pt x="72953" y="1342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6" name="object 596"/>
          <p:cNvSpPr/>
          <p:nvPr/>
        </p:nvSpPr>
        <p:spPr>
          <a:xfrm>
            <a:off x="5352074" y="7526228"/>
            <a:ext cx="60472" cy="124800"/>
          </a:xfrm>
          <a:custGeom>
            <a:avLst/>
            <a:gdLst/>
            <a:ahLst/>
            <a:cxnLst/>
            <a:rect l="l" t="t" r="r" b="b"/>
            <a:pathLst>
              <a:path w="60472" h="124800">
                <a:moveTo>
                  <a:pt x="60472" y="27828"/>
                </a:moveTo>
                <a:lnTo>
                  <a:pt x="59512" y="27828"/>
                </a:lnTo>
                <a:lnTo>
                  <a:pt x="59512" y="25908"/>
                </a:lnTo>
                <a:lnTo>
                  <a:pt x="58567" y="25908"/>
                </a:lnTo>
                <a:lnTo>
                  <a:pt x="57591" y="24947"/>
                </a:lnTo>
                <a:lnTo>
                  <a:pt x="33604" y="24947"/>
                </a:lnTo>
                <a:lnTo>
                  <a:pt x="33604" y="2880"/>
                </a:lnTo>
                <a:lnTo>
                  <a:pt x="32644" y="1920"/>
                </a:lnTo>
                <a:lnTo>
                  <a:pt x="31668" y="960"/>
                </a:lnTo>
                <a:lnTo>
                  <a:pt x="30723" y="0"/>
                </a:lnTo>
                <a:lnTo>
                  <a:pt x="19202" y="0"/>
                </a:lnTo>
                <a:lnTo>
                  <a:pt x="18242" y="960"/>
                </a:lnTo>
                <a:lnTo>
                  <a:pt x="17282" y="960"/>
                </a:lnTo>
                <a:lnTo>
                  <a:pt x="16322" y="1920"/>
                </a:lnTo>
                <a:lnTo>
                  <a:pt x="16322" y="24947"/>
                </a:lnTo>
                <a:lnTo>
                  <a:pt x="1920" y="24947"/>
                </a:lnTo>
                <a:lnTo>
                  <a:pt x="1920" y="25908"/>
                </a:lnTo>
                <a:lnTo>
                  <a:pt x="960" y="25908"/>
                </a:lnTo>
                <a:lnTo>
                  <a:pt x="960" y="27828"/>
                </a:lnTo>
                <a:lnTo>
                  <a:pt x="0" y="27828"/>
                </a:lnTo>
                <a:lnTo>
                  <a:pt x="0" y="36469"/>
                </a:lnTo>
                <a:lnTo>
                  <a:pt x="960" y="37444"/>
                </a:lnTo>
                <a:lnTo>
                  <a:pt x="1920" y="38389"/>
                </a:lnTo>
                <a:lnTo>
                  <a:pt x="1920" y="39349"/>
                </a:lnTo>
                <a:lnTo>
                  <a:pt x="16322" y="39349"/>
                </a:lnTo>
                <a:lnTo>
                  <a:pt x="16322" y="103677"/>
                </a:lnTo>
                <a:lnTo>
                  <a:pt x="17282" y="107518"/>
                </a:lnTo>
                <a:lnTo>
                  <a:pt x="19202" y="111358"/>
                </a:lnTo>
                <a:lnTo>
                  <a:pt x="20162" y="114239"/>
                </a:lnTo>
                <a:lnTo>
                  <a:pt x="22082" y="117119"/>
                </a:lnTo>
                <a:lnTo>
                  <a:pt x="24963" y="119984"/>
                </a:lnTo>
                <a:lnTo>
                  <a:pt x="27843" y="121904"/>
                </a:lnTo>
                <a:lnTo>
                  <a:pt x="30723" y="122864"/>
                </a:lnTo>
                <a:lnTo>
                  <a:pt x="34564" y="123825"/>
                </a:lnTo>
                <a:lnTo>
                  <a:pt x="38389" y="124800"/>
                </a:lnTo>
                <a:lnTo>
                  <a:pt x="48005" y="124800"/>
                </a:lnTo>
                <a:lnTo>
                  <a:pt x="49911" y="123825"/>
                </a:lnTo>
                <a:lnTo>
                  <a:pt x="52791" y="123825"/>
                </a:lnTo>
                <a:lnTo>
                  <a:pt x="53751" y="122864"/>
                </a:lnTo>
                <a:lnTo>
                  <a:pt x="55671" y="122864"/>
                </a:lnTo>
                <a:lnTo>
                  <a:pt x="56631" y="121904"/>
                </a:lnTo>
                <a:lnTo>
                  <a:pt x="57591" y="121904"/>
                </a:lnTo>
                <a:lnTo>
                  <a:pt x="58567" y="120959"/>
                </a:lnTo>
                <a:lnTo>
                  <a:pt x="59512" y="119984"/>
                </a:lnTo>
                <a:lnTo>
                  <a:pt x="59512" y="119024"/>
                </a:lnTo>
                <a:lnTo>
                  <a:pt x="60472" y="118079"/>
                </a:lnTo>
                <a:lnTo>
                  <a:pt x="60472" y="109438"/>
                </a:lnTo>
                <a:lnTo>
                  <a:pt x="59512" y="108463"/>
                </a:lnTo>
                <a:lnTo>
                  <a:pt x="59512" y="107518"/>
                </a:lnTo>
                <a:lnTo>
                  <a:pt x="56631" y="107518"/>
                </a:lnTo>
                <a:lnTo>
                  <a:pt x="55671" y="108463"/>
                </a:lnTo>
                <a:lnTo>
                  <a:pt x="53751" y="108463"/>
                </a:lnTo>
                <a:lnTo>
                  <a:pt x="52791" y="109438"/>
                </a:lnTo>
                <a:lnTo>
                  <a:pt x="50886" y="109438"/>
                </a:lnTo>
                <a:lnTo>
                  <a:pt x="48950" y="110398"/>
                </a:lnTo>
                <a:lnTo>
                  <a:pt x="41285" y="110398"/>
                </a:lnTo>
                <a:lnTo>
                  <a:pt x="37444" y="108463"/>
                </a:lnTo>
                <a:lnTo>
                  <a:pt x="36484" y="105597"/>
                </a:lnTo>
                <a:lnTo>
                  <a:pt x="34564" y="101757"/>
                </a:lnTo>
                <a:lnTo>
                  <a:pt x="33604" y="96956"/>
                </a:lnTo>
                <a:lnTo>
                  <a:pt x="33604" y="39349"/>
                </a:lnTo>
                <a:lnTo>
                  <a:pt x="57591" y="39349"/>
                </a:lnTo>
                <a:lnTo>
                  <a:pt x="58567" y="38389"/>
                </a:lnTo>
                <a:lnTo>
                  <a:pt x="59512" y="37444"/>
                </a:lnTo>
                <a:lnTo>
                  <a:pt x="60472" y="36469"/>
                </a:lnTo>
                <a:lnTo>
                  <a:pt x="60472" y="2782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7" name="object 597"/>
          <p:cNvSpPr/>
          <p:nvPr/>
        </p:nvSpPr>
        <p:spPr>
          <a:xfrm>
            <a:off x="5425988" y="7559832"/>
            <a:ext cx="20162" cy="85420"/>
          </a:xfrm>
          <a:custGeom>
            <a:avLst/>
            <a:gdLst/>
            <a:ahLst/>
            <a:cxnLst/>
            <a:rect l="l" t="t" r="r" b="b"/>
            <a:pathLst>
              <a:path w="20162" h="85420">
                <a:moveTo>
                  <a:pt x="0" y="41269"/>
                </a:moveTo>
                <a:lnTo>
                  <a:pt x="0" y="48950"/>
                </a:lnTo>
                <a:lnTo>
                  <a:pt x="960" y="55671"/>
                </a:lnTo>
                <a:lnTo>
                  <a:pt x="2880" y="62392"/>
                </a:lnTo>
                <a:lnTo>
                  <a:pt x="4800" y="68153"/>
                </a:lnTo>
                <a:lnTo>
                  <a:pt x="7680" y="73913"/>
                </a:lnTo>
                <a:lnTo>
                  <a:pt x="11521" y="77754"/>
                </a:lnTo>
                <a:lnTo>
                  <a:pt x="15361" y="82539"/>
                </a:lnTo>
                <a:lnTo>
                  <a:pt x="20162" y="85420"/>
                </a:lnTo>
                <a:lnTo>
                  <a:pt x="20162" y="58552"/>
                </a:lnTo>
                <a:lnTo>
                  <a:pt x="19202" y="54711"/>
                </a:lnTo>
                <a:lnTo>
                  <a:pt x="18242" y="49910"/>
                </a:lnTo>
                <a:lnTo>
                  <a:pt x="15361" y="0"/>
                </a:lnTo>
                <a:lnTo>
                  <a:pt x="11521" y="3840"/>
                </a:lnTo>
                <a:lnTo>
                  <a:pt x="7680" y="8625"/>
                </a:lnTo>
                <a:lnTo>
                  <a:pt x="4800" y="14386"/>
                </a:lnTo>
                <a:lnTo>
                  <a:pt x="2880" y="20147"/>
                </a:lnTo>
                <a:lnTo>
                  <a:pt x="960" y="26868"/>
                </a:lnTo>
                <a:lnTo>
                  <a:pt x="0" y="33588"/>
                </a:lnTo>
                <a:lnTo>
                  <a:pt x="0" y="4126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8" name="object 598"/>
          <p:cNvSpPr/>
          <p:nvPr/>
        </p:nvSpPr>
        <p:spPr>
          <a:xfrm>
            <a:off x="5441350" y="7549271"/>
            <a:ext cx="77754" cy="101757"/>
          </a:xfrm>
          <a:custGeom>
            <a:avLst/>
            <a:gdLst/>
            <a:ahLst/>
            <a:cxnLst/>
            <a:rect l="l" t="t" r="r" b="b"/>
            <a:pathLst>
              <a:path w="77754" h="101757">
                <a:moveTo>
                  <a:pt x="77754" y="42230"/>
                </a:moveTo>
                <a:lnTo>
                  <a:pt x="75834" y="35509"/>
                </a:lnTo>
                <a:lnTo>
                  <a:pt x="74874" y="28788"/>
                </a:lnTo>
                <a:lnTo>
                  <a:pt x="72953" y="23027"/>
                </a:lnTo>
                <a:lnTo>
                  <a:pt x="70073" y="18227"/>
                </a:lnTo>
                <a:lnTo>
                  <a:pt x="66233" y="13426"/>
                </a:lnTo>
                <a:lnTo>
                  <a:pt x="62392" y="9585"/>
                </a:lnTo>
                <a:lnTo>
                  <a:pt x="57591" y="5745"/>
                </a:lnTo>
                <a:lnTo>
                  <a:pt x="51831" y="3840"/>
                </a:lnTo>
                <a:lnTo>
                  <a:pt x="46085" y="944"/>
                </a:lnTo>
                <a:lnTo>
                  <a:pt x="39364" y="0"/>
                </a:lnTo>
                <a:lnTo>
                  <a:pt x="24003" y="0"/>
                </a:lnTo>
                <a:lnTo>
                  <a:pt x="17282" y="1905"/>
                </a:lnTo>
                <a:lnTo>
                  <a:pt x="11521" y="3840"/>
                </a:lnTo>
                <a:lnTo>
                  <a:pt x="4800" y="6705"/>
                </a:lnTo>
                <a:lnTo>
                  <a:pt x="0" y="10561"/>
                </a:lnTo>
                <a:lnTo>
                  <a:pt x="2880" y="60472"/>
                </a:lnTo>
                <a:lnTo>
                  <a:pt x="2880" y="40309"/>
                </a:lnTo>
                <a:lnTo>
                  <a:pt x="3840" y="36469"/>
                </a:lnTo>
                <a:lnTo>
                  <a:pt x="5760" y="31668"/>
                </a:lnTo>
                <a:lnTo>
                  <a:pt x="6720" y="27828"/>
                </a:lnTo>
                <a:lnTo>
                  <a:pt x="9601" y="24947"/>
                </a:lnTo>
                <a:lnTo>
                  <a:pt x="11521" y="21107"/>
                </a:lnTo>
                <a:lnTo>
                  <a:pt x="14401" y="19187"/>
                </a:lnTo>
                <a:lnTo>
                  <a:pt x="18242" y="17266"/>
                </a:lnTo>
                <a:lnTo>
                  <a:pt x="22082" y="15346"/>
                </a:lnTo>
                <a:lnTo>
                  <a:pt x="25923" y="14401"/>
                </a:lnTo>
                <a:lnTo>
                  <a:pt x="36484" y="14401"/>
                </a:lnTo>
                <a:lnTo>
                  <a:pt x="41285" y="15346"/>
                </a:lnTo>
                <a:lnTo>
                  <a:pt x="45125" y="17266"/>
                </a:lnTo>
                <a:lnTo>
                  <a:pt x="48966" y="19187"/>
                </a:lnTo>
                <a:lnTo>
                  <a:pt x="51831" y="22067"/>
                </a:lnTo>
                <a:lnTo>
                  <a:pt x="53751" y="24947"/>
                </a:lnTo>
                <a:lnTo>
                  <a:pt x="55671" y="28788"/>
                </a:lnTo>
                <a:lnTo>
                  <a:pt x="57591" y="32628"/>
                </a:lnTo>
                <a:lnTo>
                  <a:pt x="57591" y="37429"/>
                </a:lnTo>
                <a:lnTo>
                  <a:pt x="58552" y="41269"/>
                </a:lnTo>
                <a:lnTo>
                  <a:pt x="59527" y="46070"/>
                </a:lnTo>
                <a:lnTo>
                  <a:pt x="59527" y="56631"/>
                </a:lnTo>
                <a:lnTo>
                  <a:pt x="58552" y="61432"/>
                </a:lnTo>
                <a:lnTo>
                  <a:pt x="57591" y="66233"/>
                </a:lnTo>
                <a:lnTo>
                  <a:pt x="56647" y="70073"/>
                </a:lnTo>
                <a:lnTo>
                  <a:pt x="54711" y="73914"/>
                </a:lnTo>
                <a:lnTo>
                  <a:pt x="52806" y="77754"/>
                </a:lnTo>
                <a:lnTo>
                  <a:pt x="49926" y="80634"/>
                </a:lnTo>
                <a:lnTo>
                  <a:pt x="47030" y="83515"/>
                </a:lnTo>
                <a:lnTo>
                  <a:pt x="43205" y="84475"/>
                </a:lnTo>
                <a:lnTo>
                  <a:pt x="40309" y="86395"/>
                </a:lnTo>
                <a:lnTo>
                  <a:pt x="35524" y="87355"/>
                </a:lnTo>
                <a:lnTo>
                  <a:pt x="24963" y="87355"/>
                </a:lnTo>
                <a:lnTo>
                  <a:pt x="21122" y="86395"/>
                </a:lnTo>
                <a:lnTo>
                  <a:pt x="17282" y="84475"/>
                </a:lnTo>
                <a:lnTo>
                  <a:pt x="13441" y="82555"/>
                </a:lnTo>
                <a:lnTo>
                  <a:pt x="10561" y="79674"/>
                </a:lnTo>
                <a:lnTo>
                  <a:pt x="8641" y="76794"/>
                </a:lnTo>
                <a:lnTo>
                  <a:pt x="6720" y="72953"/>
                </a:lnTo>
                <a:lnTo>
                  <a:pt x="4800" y="69113"/>
                </a:lnTo>
                <a:lnTo>
                  <a:pt x="4800" y="95981"/>
                </a:lnTo>
                <a:lnTo>
                  <a:pt x="9601" y="98861"/>
                </a:lnTo>
                <a:lnTo>
                  <a:pt x="15361" y="100782"/>
                </a:lnTo>
                <a:lnTo>
                  <a:pt x="22082" y="101757"/>
                </a:lnTo>
                <a:lnTo>
                  <a:pt x="37444" y="101757"/>
                </a:lnTo>
                <a:lnTo>
                  <a:pt x="45125" y="100782"/>
                </a:lnTo>
                <a:lnTo>
                  <a:pt x="50871" y="97917"/>
                </a:lnTo>
                <a:lnTo>
                  <a:pt x="56647" y="95036"/>
                </a:lnTo>
                <a:lnTo>
                  <a:pt x="61432" y="92141"/>
                </a:lnTo>
                <a:lnTo>
                  <a:pt x="65272" y="87355"/>
                </a:lnTo>
                <a:lnTo>
                  <a:pt x="69113" y="82555"/>
                </a:lnTo>
                <a:lnTo>
                  <a:pt x="71993" y="76794"/>
                </a:lnTo>
                <a:lnTo>
                  <a:pt x="73914" y="71033"/>
                </a:lnTo>
                <a:lnTo>
                  <a:pt x="76794" y="64312"/>
                </a:lnTo>
                <a:lnTo>
                  <a:pt x="77754" y="57591"/>
                </a:lnTo>
                <a:lnTo>
                  <a:pt x="77754" y="4223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9" name="object 599"/>
          <p:cNvSpPr/>
          <p:nvPr/>
        </p:nvSpPr>
        <p:spPr>
          <a:xfrm>
            <a:off x="5543108" y="7549271"/>
            <a:ext cx="54711" cy="100782"/>
          </a:xfrm>
          <a:custGeom>
            <a:avLst/>
            <a:gdLst/>
            <a:ahLst/>
            <a:cxnLst/>
            <a:rect l="l" t="t" r="r" b="b"/>
            <a:pathLst>
              <a:path w="54711" h="100782">
                <a:moveTo>
                  <a:pt x="960" y="97917"/>
                </a:moveTo>
                <a:lnTo>
                  <a:pt x="960" y="99822"/>
                </a:lnTo>
                <a:lnTo>
                  <a:pt x="4800" y="99822"/>
                </a:lnTo>
                <a:lnTo>
                  <a:pt x="5760" y="100782"/>
                </a:lnTo>
                <a:lnTo>
                  <a:pt x="12481" y="100782"/>
                </a:lnTo>
                <a:lnTo>
                  <a:pt x="13441" y="99822"/>
                </a:lnTo>
                <a:lnTo>
                  <a:pt x="15361" y="99822"/>
                </a:lnTo>
                <a:lnTo>
                  <a:pt x="16322" y="98861"/>
                </a:lnTo>
                <a:lnTo>
                  <a:pt x="17282" y="98861"/>
                </a:lnTo>
                <a:lnTo>
                  <a:pt x="17282" y="36469"/>
                </a:lnTo>
                <a:lnTo>
                  <a:pt x="20162" y="32628"/>
                </a:lnTo>
                <a:lnTo>
                  <a:pt x="22082" y="29748"/>
                </a:lnTo>
                <a:lnTo>
                  <a:pt x="24002" y="26868"/>
                </a:lnTo>
                <a:lnTo>
                  <a:pt x="25923" y="23987"/>
                </a:lnTo>
                <a:lnTo>
                  <a:pt x="27843" y="22067"/>
                </a:lnTo>
                <a:lnTo>
                  <a:pt x="29763" y="21107"/>
                </a:lnTo>
                <a:lnTo>
                  <a:pt x="31683" y="19187"/>
                </a:lnTo>
                <a:lnTo>
                  <a:pt x="33604" y="18227"/>
                </a:lnTo>
                <a:lnTo>
                  <a:pt x="34564" y="17266"/>
                </a:lnTo>
                <a:lnTo>
                  <a:pt x="36469" y="16306"/>
                </a:lnTo>
                <a:lnTo>
                  <a:pt x="44150" y="16306"/>
                </a:lnTo>
                <a:lnTo>
                  <a:pt x="45125" y="17266"/>
                </a:lnTo>
                <a:lnTo>
                  <a:pt x="47030" y="17266"/>
                </a:lnTo>
                <a:lnTo>
                  <a:pt x="47990" y="18227"/>
                </a:lnTo>
                <a:lnTo>
                  <a:pt x="49911" y="18227"/>
                </a:lnTo>
                <a:lnTo>
                  <a:pt x="50871" y="19187"/>
                </a:lnTo>
                <a:lnTo>
                  <a:pt x="52806" y="19187"/>
                </a:lnTo>
                <a:lnTo>
                  <a:pt x="52806" y="18227"/>
                </a:lnTo>
                <a:lnTo>
                  <a:pt x="53751" y="18227"/>
                </a:lnTo>
                <a:lnTo>
                  <a:pt x="53751" y="16306"/>
                </a:lnTo>
                <a:lnTo>
                  <a:pt x="54711" y="15346"/>
                </a:lnTo>
                <a:lnTo>
                  <a:pt x="54711" y="5745"/>
                </a:lnTo>
                <a:lnTo>
                  <a:pt x="53751" y="4785"/>
                </a:lnTo>
                <a:lnTo>
                  <a:pt x="53751" y="2865"/>
                </a:lnTo>
                <a:lnTo>
                  <a:pt x="52806" y="2865"/>
                </a:lnTo>
                <a:lnTo>
                  <a:pt x="51831" y="1905"/>
                </a:lnTo>
                <a:lnTo>
                  <a:pt x="49911" y="1905"/>
                </a:lnTo>
                <a:lnTo>
                  <a:pt x="48966" y="944"/>
                </a:lnTo>
                <a:lnTo>
                  <a:pt x="46085" y="944"/>
                </a:lnTo>
                <a:lnTo>
                  <a:pt x="45125" y="0"/>
                </a:lnTo>
                <a:lnTo>
                  <a:pt x="39364" y="0"/>
                </a:lnTo>
                <a:lnTo>
                  <a:pt x="37444" y="944"/>
                </a:lnTo>
                <a:lnTo>
                  <a:pt x="35524" y="944"/>
                </a:lnTo>
                <a:lnTo>
                  <a:pt x="33604" y="1905"/>
                </a:lnTo>
                <a:lnTo>
                  <a:pt x="30723" y="2865"/>
                </a:lnTo>
                <a:lnTo>
                  <a:pt x="28803" y="3840"/>
                </a:lnTo>
                <a:lnTo>
                  <a:pt x="26883" y="4785"/>
                </a:lnTo>
                <a:lnTo>
                  <a:pt x="24963" y="6705"/>
                </a:lnTo>
                <a:lnTo>
                  <a:pt x="23042" y="9585"/>
                </a:lnTo>
                <a:lnTo>
                  <a:pt x="20162" y="11506"/>
                </a:lnTo>
                <a:lnTo>
                  <a:pt x="18242" y="14401"/>
                </a:lnTo>
                <a:lnTo>
                  <a:pt x="15361" y="18227"/>
                </a:lnTo>
                <a:lnTo>
                  <a:pt x="15361" y="2865"/>
                </a:lnTo>
                <a:lnTo>
                  <a:pt x="14401" y="2865"/>
                </a:lnTo>
                <a:lnTo>
                  <a:pt x="13441" y="1905"/>
                </a:lnTo>
                <a:lnTo>
                  <a:pt x="2880" y="1905"/>
                </a:lnTo>
                <a:lnTo>
                  <a:pt x="1920" y="2865"/>
                </a:lnTo>
                <a:lnTo>
                  <a:pt x="960" y="2865"/>
                </a:lnTo>
                <a:lnTo>
                  <a:pt x="960" y="3840"/>
                </a:lnTo>
                <a:lnTo>
                  <a:pt x="0" y="4785"/>
                </a:lnTo>
                <a:lnTo>
                  <a:pt x="0" y="97917"/>
                </a:lnTo>
                <a:lnTo>
                  <a:pt x="960" y="9791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0" name="object 600"/>
          <p:cNvSpPr/>
          <p:nvPr/>
        </p:nvSpPr>
        <p:spPr>
          <a:xfrm>
            <a:off x="5595914" y="7626065"/>
            <a:ext cx="22067" cy="23987"/>
          </a:xfrm>
          <a:custGeom>
            <a:avLst/>
            <a:gdLst/>
            <a:ahLst/>
            <a:cxnLst/>
            <a:rect l="l" t="t" r="r" b="b"/>
            <a:pathLst>
              <a:path w="22067" h="23987">
                <a:moveTo>
                  <a:pt x="22067" y="11521"/>
                </a:moveTo>
                <a:lnTo>
                  <a:pt x="22067" y="6720"/>
                </a:lnTo>
                <a:lnTo>
                  <a:pt x="21107" y="3840"/>
                </a:lnTo>
                <a:lnTo>
                  <a:pt x="19187" y="2880"/>
                </a:lnTo>
                <a:lnTo>
                  <a:pt x="18227" y="960"/>
                </a:lnTo>
                <a:lnTo>
                  <a:pt x="15346" y="0"/>
                </a:lnTo>
                <a:lnTo>
                  <a:pt x="6720" y="0"/>
                </a:lnTo>
                <a:lnTo>
                  <a:pt x="3840" y="960"/>
                </a:lnTo>
                <a:lnTo>
                  <a:pt x="1904" y="2880"/>
                </a:lnTo>
                <a:lnTo>
                  <a:pt x="944" y="3840"/>
                </a:lnTo>
                <a:lnTo>
                  <a:pt x="0" y="7680"/>
                </a:lnTo>
                <a:lnTo>
                  <a:pt x="0" y="17282"/>
                </a:lnTo>
                <a:lnTo>
                  <a:pt x="944" y="20147"/>
                </a:lnTo>
                <a:lnTo>
                  <a:pt x="1904" y="22067"/>
                </a:lnTo>
                <a:lnTo>
                  <a:pt x="3840" y="23027"/>
                </a:lnTo>
                <a:lnTo>
                  <a:pt x="6720" y="23987"/>
                </a:lnTo>
                <a:lnTo>
                  <a:pt x="15346" y="23987"/>
                </a:lnTo>
                <a:lnTo>
                  <a:pt x="18227" y="23027"/>
                </a:lnTo>
                <a:lnTo>
                  <a:pt x="19187" y="22067"/>
                </a:lnTo>
                <a:lnTo>
                  <a:pt x="21107" y="20147"/>
                </a:lnTo>
                <a:lnTo>
                  <a:pt x="22067" y="16306"/>
                </a:lnTo>
                <a:lnTo>
                  <a:pt x="22067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1" name="object 601"/>
          <p:cNvSpPr/>
          <p:nvPr/>
        </p:nvSpPr>
        <p:spPr>
          <a:xfrm>
            <a:off x="6473327" y="9461522"/>
            <a:ext cx="19187" cy="50880"/>
          </a:xfrm>
          <a:custGeom>
            <a:avLst/>
            <a:gdLst/>
            <a:ahLst/>
            <a:cxnLst/>
            <a:rect l="l" t="t" r="r" b="b"/>
            <a:pathLst>
              <a:path w="19187" h="50880">
                <a:moveTo>
                  <a:pt x="19187" y="50880"/>
                </a:moveTo>
                <a:lnTo>
                  <a:pt x="19187" y="49921"/>
                </a:lnTo>
                <a:lnTo>
                  <a:pt x="15346" y="49921"/>
                </a:lnTo>
                <a:lnTo>
                  <a:pt x="15346" y="48958"/>
                </a:lnTo>
                <a:lnTo>
                  <a:pt x="14401" y="48958"/>
                </a:lnTo>
                <a:lnTo>
                  <a:pt x="13426" y="47999"/>
                </a:lnTo>
                <a:lnTo>
                  <a:pt x="13426" y="0"/>
                </a:lnTo>
                <a:lnTo>
                  <a:pt x="11506" y="0"/>
                </a:lnTo>
                <a:lnTo>
                  <a:pt x="0" y="5762"/>
                </a:lnTo>
                <a:lnTo>
                  <a:pt x="0" y="7679"/>
                </a:lnTo>
                <a:lnTo>
                  <a:pt x="1904" y="6720"/>
                </a:lnTo>
                <a:lnTo>
                  <a:pt x="2865" y="5762"/>
                </a:lnTo>
                <a:lnTo>
                  <a:pt x="4785" y="5762"/>
                </a:lnTo>
                <a:lnTo>
                  <a:pt x="5745" y="6720"/>
                </a:lnTo>
                <a:lnTo>
                  <a:pt x="6705" y="7679"/>
                </a:lnTo>
                <a:lnTo>
                  <a:pt x="6705" y="47999"/>
                </a:lnTo>
                <a:lnTo>
                  <a:pt x="5745" y="48958"/>
                </a:lnTo>
                <a:lnTo>
                  <a:pt x="4785" y="48958"/>
                </a:lnTo>
                <a:lnTo>
                  <a:pt x="4785" y="49921"/>
                </a:lnTo>
                <a:lnTo>
                  <a:pt x="944" y="49921"/>
                </a:lnTo>
                <a:lnTo>
                  <a:pt x="944" y="50880"/>
                </a:lnTo>
                <a:lnTo>
                  <a:pt x="19187" y="50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2" name="object 602"/>
          <p:cNvSpPr/>
          <p:nvPr/>
        </p:nvSpPr>
        <p:spPr>
          <a:xfrm>
            <a:off x="6504035" y="9461522"/>
            <a:ext cx="32644" cy="50880"/>
          </a:xfrm>
          <a:custGeom>
            <a:avLst/>
            <a:gdLst/>
            <a:ahLst/>
            <a:cxnLst/>
            <a:rect l="l" t="t" r="r" b="b"/>
            <a:pathLst>
              <a:path w="32644" h="50880">
                <a:moveTo>
                  <a:pt x="32644" y="41279"/>
                </a:moveTo>
                <a:lnTo>
                  <a:pt x="31683" y="41279"/>
                </a:lnTo>
                <a:lnTo>
                  <a:pt x="30723" y="42242"/>
                </a:lnTo>
                <a:lnTo>
                  <a:pt x="29763" y="43200"/>
                </a:lnTo>
                <a:lnTo>
                  <a:pt x="28803" y="44159"/>
                </a:lnTo>
                <a:lnTo>
                  <a:pt x="27843" y="45118"/>
                </a:lnTo>
                <a:lnTo>
                  <a:pt x="7680" y="45118"/>
                </a:lnTo>
                <a:lnTo>
                  <a:pt x="9601" y="44159"/>
                </a:lnTo>
                <a:lnTo>
                  <a:pt x="12481" y="40320"/>
                </a:lnTo>
                <a:lnTo>
                  <a:pt x="19202" y="33599"/>
                </a:lnTo>
                <a:lnTo>
                  <a:pt x="23042" y="28800"/>
                </a:lnTo>
                <a:lnTo>
                  <a:pt x="25923" y="24961"/>
                </a:lnTo>
                <a:lnTo>
                  <a:pt x="27843" y="21121"/>
                </a:lnTo>
                <a:lnTo>
                  <a:pt x="28803" y="18239"/>
                </a:lnTo>
                <a:lnTo>
                  <a:pt x="29763" y="15358"/>
                </a:lnTo>
                <a:lnTo>
                  <a:pt x="29763" y="9601"/>
                </a:lnTo>
                <a:lnTo>
                  <a:pt x="27843" y="6720"/>
                </a:lnTo>
                <a:lnTo>
                  <a:pt x="25923" y="3838"/>
                </a:lnTo>
                <a:lnTo>
                  <a:pt x="23042" y="1921"/>
                </a:lnTo>
                <a:lnTo>
                  <a:pt x="19202" y="0"/>
                </a:lnTo>
                <a:lnTo>
                  <a:pt x="11521" y="0"/>
                </a:lnTo>
                <a:lnTo>
                  <a:pt x="8641" y="1921"/>
                </a:lnTo>
                <a:lnTo>
                  <a:pt x="5760" y="3838"/>
                </a:lnTo>
                <a:lnTo>
                  <a:pt x="2880" y="6720"/>
                </a:lnTo>
                <a:lnTo>
                  <a:pt x="1920" y="9601"/>
                </a:lnTo>
                <a:lnTo>
                  <a:pt x="960" y="14400"/>
                </a:lnTo>
                <a:lnTo>
                  <a:pt x="2880" y="14400"/>
                </a:lnTo>
                <a:lnTo>
                  <a:pt x="3840" y="11518"/>
                </a:lnTo>
                <a:lnTo>
                  <a:pt x="4800" y="9601"/>
                </a:lnTo>
                <a:lnTo>
                  <a:pt x="6720" y="7679"/>
                </a:lnTo>
                <a:lnTo>
                  <a:pt x="8641" y="6720"/>
                </a:lnTo>
                <a:lnTo>
                  <a:pt x="11521" y="5762"/>
                </a:lnTo>
                <a:lnTo>
                  <a:pt x="16322" y="5762"/>
                </a:lnTo>
                <a:lnTo>
                  <a:pt x="18242" y="6720"/>
                </a:lnTo>
                <a:lnTo>
                  <a:pt x="20162" y="8644"/>
                </a:lnTo>
                <a:lnTo>
                  <a:pt x="22082" y="10559"/>
                </a:lnTo>
                <a:lnTo>
                  <a:pt x="23042" y="13441"/>
                </a:lnTo>
                <a:lnTo>
                  <a:pt x="23042" y="21121"/>
                </a:lnTo>
                <a:lnTo>
                  <a:pt x="21122" y="24961"/>
                </a:lnTo>
                <a:lnTo>
                  <a:pt x="18242" y="30723"/>
                </a:lnTo>
                <a:lnTo>
                  <a:pt x="17761" y="31321"/>
                </a:lnTo>
                <a:lnTo>
                  <a:pt x="10550" y="39641"/>
                </a:lnTo>
                <a:lnTo>
                  <a:pt x="0" y="49921"/>
                </a:lnTo>
                <a:lnTo>
                  <a:pt x="0" y="50880"/>
                </a:lnTo>
                <a:lnTo>
                  <a:pt x="28803" y="50880"/>
                </a:lnTo>
                <a:lnTo>
                  <a:pt x="32644" y="412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3" name="object 603"/>
          <p:cNvSpPr/>
          <p:nvPr/>
        </p:nvSpPr>
        <p:spPr>
          <a:xfrm>
            <a:off x="654795" y="5029203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 txBox="1"/>
          <p:nvPr/>
        </p:nvSpPr>
        <p:spPr>
          <a:xfrm>
            <a:off x="2718876" y="1794921"/>
            <a:ext cx="374862" cy="4905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8" name="object 18"/>
          <p:cNvSpPr txBox="1"/>
          <p:nvPr/>
        </p:nvSpPr>
        <p:spPr>
          <a:xfrm>
            <a:off x="3093739" y="1794921"/>
            <a:ext cx="1666032" cy="112603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7" name="object 17"/>
          <p:cNvSpPr txBox="1"/>
          <p:nvPr/>
        </p:nvSpPr>
        <p:spPr>
          <a:xfrm>
            <a:off x="4759772" y="1794921"/>
            <a:ext cx="1097249" cy="112603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6" name="object 16"/>
          <p:cNvSpPr txBox="1"/>
          <p:nvPr/>
        </p:nvSpPr>
        <p:spPr>
          <a:xfrm>
            <a:off x="5857021" y="1794921"/>
            <a:ext cx="275507" cy="18695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5" name="object 15"/>
          <p:cNvSpPr txBox="1"/>
          <p:nvPr/>
        </p:nvSpPr>
        <p:spPr>
          <a:xfrm>
            <a:off x="2718876" y="2285466"/>
            <a:ext cx="374862" cy="138716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" name="object 14"/>
          <p:cNvSpPr txBox="1"/>
          <p:nvPr/>
        </p:nvSpPr>
        <p:spPr>
          <a:xfrm>
            <a:off x="3093739" y="2920959"/>
            <a:ext cx="1448117" cy="7521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" name="object 13"/>
          <p:cNvSpPr txBox="1"/>
          <p:nvPr/>
        </p:nvSpPr>
        <p:spPr>
          <a:xfrm>
            <a:off x="4541856" y="2920959"/>
            <a:ext cx="217915" cy="7516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" name="object 12"/>
          <p:cNvSpPr txBox="1"/>
          <p:nvPr/>
        </p:nvSpPr>
        <p:spPr>
          <a:xfrm>
            <a:off x="4759772" y="2920959"/>
            <a:ext cx="1097249" cy="7435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" name="object 11"/>
          <p:cNvSpPr txBox="1"/>
          <p:nvPr/>
        </p:nvSpPr>
        <p:spPr>
          <a:xfrm>
            <a:off x="1472833" y="1803562"/>
            <a:ext cx="105588" cy="479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1578422" y="1803562"/>
            <a:ext cx="1290210" cy="186953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1472833" y="2283066"/>
            <a:ext cx="105588" cy="13900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654795" y="6355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654795" y="5029201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5245516" y="1445945"/>
            <a:ext cx="513581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1804979" y="1445945"/>
            <a:ext cx="513588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1773311" y="6503356"/>
            <a:ext cx="117115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1773311" y="6806215"/>
            <a:ext cx="117115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1773311" y="7454683"/>
            <a:ext cx="117115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/>
          <p:nvPr/>
        </p:nvSpPr>
        <p:spPr>
          <a:xfrm>
            <a:off x="2140976" y="719754"/>
            <a:ext cx="52791" cy="83515"/>
          </a:xfrm>
          <a:custGeom>
            <a:avLst/>
            <a:gdLst/>
            <a:ahLst/>
            <a:cxnLst/>
            <a:rect l="l" t="t" r="r" b="b"/>
            <a:pathLst>
              <a:path w="52791" h="83515">
                <a:moveTo>
                  <a:pt x="6720" y="82555"/>
                </a:moveTo>
                <a:lnTo>
                  <a:pt x="8641" y="82555"/>
                </a:lnTo>
                <a:lnTo>
                  <a:pt x="10561" y="83515"/>
                </a:lnTo>
                <a:lnTo>
                  <a:pt x="20162" y="83515"/>
                </a:lnTo>
                <a:lnTo>
                  <a:pt x="22067" y="82555"/>
                </a:lnTo>
                <a:lnTo>
                  <a:pt x="24003" y="82555"/>
                </a:lnTo>
                <a:lnTo>
                  <a:pt x="25907" y="81594"/>
                </a:lnTo>
                <a:lnTo>
                  <a:pt x="26883" y="80634"/>
                </a:lnTo>
                <a:lnTo>
                  <a:pt x="28788" y="79674"/>
                </a:lnTo>
                <a:lnTo>
                  <a:pt x="29748" y="78714"/>
                </a:lnTo>
                <a:lnTo>
                  <a:pt x="29748" y="76794"/>
                </a:lnTo>
                <a:lnTo>
                  <a:pt x="30723" y="74874"/>
                </a:lnTo>
                <a:lnTo>
                  <a:pt x="30723" y="49911"/>
                </a:lnTo>
                <a:lnTo>
                  <a:pt x="51831" y="4800"/>
                </a:lnTo>
                <a:lnTo>
                  <a:pt x="52791" y="3840"/>
                </a:lnTo>
                <a:lnTo>
                  <a:pt x="52791" y="1920"/>
                </a:lnTo>
                <a:lnTo>
                  <a:pt x="51831" y="960"/>
                </a:lnTo>
                <a:lnTo>
                  <a:pt x="48950" y="960"/>
                </a:lnTo>
                <a:lnTo>
                  <a:pt x="47990" y="0"/>
                </a:lnTo>
                <a:lnTo>
                  <a:pt x="41285" y="0"/>
                </a:lnTo>
                <a:lnTo>
                  <a:pt x="39349" y="960"/>
                </a:lnTo>
                <a:lnTo>
                  <a:pt x="36469" y="960"/>
                </a:lnTo>
                <a:lnTo>
                  <a:pt x="35509" y="1920"/>
                </a:lnTo>
                <a:lnTo>
                  <a:pt x="34564" y="1920"/>
                </a:lnTo>
                <a:lnTo>
                  <a:pt x="33604" y="2880"/>
                </a:lnTo>
                <a:lnTo>
                  <a:pt x="32628" y="3840"/>
                </a:lnTo>
                <a:lnTo>
                  <a:pt x="31683" y="4800"/>
                </a:lnTo>
                <a:lnTo>
                  <a:pt x="9601" y="38389"/>
                </a:lnTo>
                <a:lnTo>
                  <a:pt x="7680" y="40309"/>
                </a:lnTo>
                <a:lnTo>
                  <a:pt x="5760" y="43190"/>
                </a:lnTo>
                <a:lnTo>
                  <a:pt x="4800" y="46070"/>
                </a:lnTo>
                <a:lnTo>
                  <a:pt x="3840" y="47990"/>
                </a:lnTo>
                <a:lnTo>
                  <a:pt x="2880" y="50871"/>
                </a:lnTo>
                <a:lnTo>
                  <a:pt x="1920" y="52791"/>
                </a:lnTo>
                <a:lnTo>
                  <a:pt x="960" y="55671"/>
                </a:lnTo>
                <a:lnTo>
                  <a:pt x="960" y="58552"/>
                </a:lnTo>
                <a:lnTo>
                  <a:pt x="0" y="61432"/>
                </a:lnTo>
                <a:lnTo>
                  <a:pt x="0" y="75834"/>
                </a:lnTo>
                <a:lnTo>
                  <a:pt x="960" y="76794"/>
                </a:lnTo>
                <a:lnTo>
                  <a:pt x="960" y="78714"/>
                </a:lnTo>
                <a:lnTo>
                  <a:pt x="1920" y="79674"/>
                </a:lnTo>
                <a:lnTo>
                  <a:pt x="3840" y="80634"/>
                </a:lnTo>
                <a:lnTo>
                  <a:pt x="4800" y="81594"/>
                </a:lnTo>
                <a:lnTo>
                  <a:pt x="6720" y="825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" name="object 5"/>
          <p:cNvSpPr/>
          <p:nvPr/>
        </p:nvSpPr>
        <p:spPr>
          <a:xfrm>
            <a:off x="2229291" y="737036"/>
            <a:ext cx="160309" cy="208300"/>
          </a:xfrm>
          <a:custGeom>
            <a:avLst/>
            <a:gdLst/>
            <a:ahLst/>
            <a:cxnLst/>
            <a:rect l="l" t="t" r="r" b="b"/>
            <a:pathLst>
              <a:path w="160309" h="208300">
                <a:moveTo>
                  <a:pt x="0" y="6705"/>
                </a:moveTo>
                <a:lnTo>
                  <a:pt x="0" y="201579"/>
                </a:lnTo>
                <a:lnTo>
                  <a:pt x="960" y="204475"/>
                </a:lnTo>
                <a:lnTo>
                  <a:pt x="2880" y="206380"/>
                </a:lnTo>
                <a:lnTo>
                  <a:pt x="4800" y="208300"/>
                </a:lnTo>
                <a:lnTo>
                  <a:pt x="53751" y="208300"/>
                </a:lnTo>
                <a:lnTo>
                  <a:pt x="26883" y="185272"/>
                </a:lnTo>
                <a:lnTo>
                  <a:pt x="26883" y="23027"/>
                </a:lnTo>
                <a:lnTo>
                  <a:pt x="57591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65"/>
                </a:lnTo>
                <a:lnTo>
                  <a:pt x="960" y="3840"/>
                </a:lnTo>
                <a:lnTo>
                  <a:pt x="0" y="6705"/>
                </a:lnTo>
                <a:close/>
              </a:path>
              <a:path w="160309" h="208300">
                <a:moveTo>
                  <a:pt x="89560" y="205213"/>
                </a:moveTo>
                <a:lnTo>
                  <a:pt x="100797" y="202539"/>
                </a:lnTo>
                <a:lnTo>
                  <a:pt x="112819" y="197020"/>
                </a:lnTo>
                <a:lnTo>
                  <a:pt x="123546" y="190335"/>
                </a:lnTo>
                <a:lnTo>
                  <a:pt x="133426" y="182392"/>
                </a:lnTo>
                <a:lnTo>
                  <a:pt x="141844" y="171817"/>
                </a:lnTo>
                <a:lnTo>
                  <a:pt x="148326" y="161014"/>
                </a:lnTo>
                <a:lnTo>
                  <a:pt x="153588" y="148788"/>
                </a:lnTo>
                <a:lnTo>
                  <a:pt x="156109" y="140478"/>
                </a:lnTo>
                <a:lnTo>
                  <a:pt x="158516" y="128346"/>
                </a:lnTo>
                <a:lnTo>
                  <a:pt x="159879" y="115365"/>
                </a:lnTo>
                <a:lnTo>
                  <a:pt x="160309" y="101757"/>
                </a:lnTo>
                <a:lnTo>
                  <a:pt x="160239" y="96474"/>
                </a:lnTo>
                <a:lnTo>
                  <a:pt x="159294" y="82881"/>
                </a:lnTo>
                <a:lnTo>
                  <a:pt x="157127" y="70510"/>
                </a:lnTo>
                <a:lnTo>
                  <a:pt x="153588" y="59512"/>
                </a:lnTo>
                <a:lnTo>
                  <a:pt x="148894" y="47139"/>
                </a:lnTo>
                <a:lnTo>
                  <a:pt x="142401" y="36247"/>
                </a:lnTo>
                <a:lnTo>
                  <a:pt x="134401" y="26868"/>
                </a:lnTo>
                <a:lnTo>
                  <a:pt x="125400" y="19084"/>
                </a:lnTo>
                <a:lnTo>
                  <a:pt x="114717" y="12241"/>
                </a:lnTo>
                <a:lnTo>
                  <a:pt x="102717" y="6705"/>
                </a:lnTo>
                <a:lnTo>
                  <a:pt x="84506" y="1942"/>
                </a:lnTo>
                <a:lnTo>
                  <a:pt x="71557" y="464"/>
                </a:lnTo>
                <a:lnTo>
                  <a:pt x="57591" y="0"/>
                </a:lnTo>
                <a:lnTo>
                  <a:pt x="26883" y="23027"/>
                </a:lnTo>
                <a:lnTo>
                  <a:pt x="55671" y="23027"/>
                </a:lnTo>
                <a:lnTo>
                  <a:pt x="67660" y="23526"/>
                </a:lnTo>
                <a:lnTo>
                  <a:pt x="80272" y="25439"/>
                </a:lnTo>
                <a:lnTo>
                  <a:pt x="91196" y="28788"/>
                </a:lnTo>
                <a:lnTo>
                  <a:pt x="104359" y="36816"/>
                </a:lnTo>
                <a:lnTo>
                  <a:pt x="113278" y="46070"/>
                </a:lnTo>
                <a:lnTo>
                  <a:pt x="122099" y="58795"/>
                </a:lnTo>
                <a:lnTo>
                  <a:pt x="126720" y="71033"/>
                </a:lnTo>
                <a:lnTo>
                  <a:pt x="128374" y="77130"/>
                </a:lnTo>
                <a:lnTo>
                  <a:pt x="130671" y="89471"/>
                </a:lnTo>
                <a:lnTo>
                  <a:pt x="131521" y="102717"/>
                </a:lnTo>
                <a:lnTo>
                  <a:pt x="130994" y="114882"/>
                </a:lnTo>
                <a:lnTo>
                  <a:pt x="129314" y="127601"/>
                </a:lnTo>
                <a:lnTo>
                  <a:pt x="126720" y="139186"/>
                </a:lnTo>
                <a:lnTo>
                  <a:pt x="119594" y="155418"/>
                </a:lnTo>
                <a:lnTo>
                  <a:pt x="112318" y="165110"/>
                </a:lnTo>
                <a:lnTo>
                  <a:pt x="101273" y="174877"/>
                </a:lnTo>
                <a:lnTo>
                  <a:pt x="89275" y="180472"/>
                </a:lnTo>
                <a:lnTo>
                  <a:pt x="82217" y="182849"/>
                </a:lnTo>
                <a:lnTo>
                  <a:pt x="69901" y="184764"/>
                </a:lnTo>
                <a:lnTo>
                  <a:pt x="55671" y="185272"/>
                </a:lnTo>
                <a:lnTo>
                  <a:pt x="26883" y="185272"/>
                </a:lnTo>
                <a:lnTo>
                  <a:pt x="53751" y="208300"/>
                </a:lnTo>
                <a:lnTo>
                  <a:pt x="64161" y="208078"/>
                </a:lnTo>
                <a:lnTo>
                  <a:pt x="77385" y="207059"/>
                </a:lnTo>
                <a:lnTo>
                  <a:pt x="89560" y="2052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" name="object 6"/>
          <p:cNvSpPr/>
          <p:nvPr/>
        </p:nvSpPr>
        <p:spPr>
          <a:xfrm>
            <a:off x="2409764" y="791748"/>
            <a:ext cx="139202" cy="213116"/>
          </a:xfrm>
          <a:custGeom>
            <a:avLst/>
            <a:gdLst/>
            <a:ahLst/>
            <a:cxnLst/>
            <a:rect l="l" t="t" r="r" b="b"/>
            <a:pathLst>
              <a:path w="139202" h="213116">
                <a:moveTo>
                  <a:pt x="27843" y="2880"/>
                </a:moveTo>
                <a:lnTo>
                  <a:pt x="26883" y="1920"/>
                </a:lnTo>
                <a:lnTo>
                  <a:pt x="26883" y="960"/>
                </a:lnTo>
                <a:lnTo>
                  <a:pt x="25923" y="960"/>
                </a:lnTo>
                <a:lnTo>
                  <a:pt x="24002" y="0"/>
                </a:lnTo>
                <a:lnTo>
                  <a:pt x="576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5760"/>
                </a:lnTo>
                <a:lnTo>
                  <a:pt x="960" y="7680"/>
                </a:lnTo>
                <a:lnTo>
                  <a:pt x="1920" y="10561"/>
                </a:lnTo>
                <a:lnTo>
                  <a:pt x="53751" y="148803"/>
                </a:lnTo>
                <a:lnTo>
                  <a:pt x="53751" y="149763"/>
                </a:lnTo>
                <a:lnTo>
                  <a:pt x="54711" y="150708"/>
                </a:lnTo>
                <a:lnTo>
                  <a:pt x="55686" y="151668"/>
                </a:lnTo>
                <a:lnTo>
                  <a:pt x="56647" y="152643"/>
                </a:lnTo>
                <a:lnTo>
                  <a:pt x="56647" y="153588"/>
                </a:lnTo>
                <a:lnTo>
                  <a:pt x="57591" y="153588"/>
                </a:lnTo>
                <a:lnTo>
                  <a:pt x="38404" y="204475"/>
                </a:lnTo>
                <a:lnTo>
                  <a:pt x="37444" y="206395"/>
                </a:lnTo>
                <a:lnTo>
                  <a:pt x="37444" y="210235"/>
                </a:lnTo>
                <a:lnTo>
                  <a:pt x="38404" y="211195"/>
                </a:lnTo>
                <a:lnTo>
                  <a:pt x="39364" y="211195"/>
                </a:lnTo>
                <a:lnTo>
                  <a:pt x="41285" y="212156"/>
                </a:lnTo>
                <a:lnTo>
                  <a:pt x="44165" y="212156"/>
                </a:lnTo>
                <a:lnTo>
                  <a:pt x="47030" y="213116"/>
                </a:lnTo>
                <a:lnTo>
                  <a:pt x="54711" y="213116"/>
                </a:lnTo>
                <a:lnTo>
                  <a:pt x="58552" y="212156"/>
                </a:lnTo>
                <a:lnTo>
                  <a:pt x="61432" y="211195"/>
                </a:lnTo>
                <a:lnTo>
                  <a:pt x="64312" y="210235"/>
                </a:lnTo>
                <a:lnTo>
                  <a:pt x="66248" y="209275"/>
                </a:lnTo>
                <a:lnTo>
                  <a:pt x="66248" y="207355"/>
                </a:lnTo>
                <a:lnTo>
                  <a:pt x="85435" y="153588"/>
                </a:lnTo>
                <a:lnTo>
                  <a:pt x="138242" y="9601"/>
                </a:lnTo>
                <a:lnTo>
                  <a:pt x="138242" y="7680"/>
                </a:lnTo>
                <a:lnTo>
                  <a:pt x="139202" y="5760"/>
                </a:lnTo>
                <a:lnTo>
                  <a:pt x="139202" y="3840"/>
                </a:lnTo>
                <a:lnTo>
                  <a:pt x="138242" y="1920"/>
                </a:lnTo>
                <a:lnTo>
                  <a:pt x="137281" y="1920"/>
                </a:lnTo>
                <a:lnTo>
                  <a:pt x="136321" y="960"/>
                </a:lnTo>
                <a:lnTo>
                  <a:pt x="135361" y="0"/>
                </a:lnTo>
                <a:lnTo>
                  <a:pt x="118079" y="0"/>
                </a:lnTo>
                <a:lnTo>
                  <a:pt x="116159" y="960"/>
                </a:lnTo>
                <a:lnTo>
                  <a:pt x="115199" y="960"/>
                </a:lnTo>
                <a:lnTo>
                  <a:pt x="114239" y="1920"/>
                </a:lnTo>
                <a:lnTo>
                  <a:pt x="112318" y="1920"/>
                </a:lnTo>
                <a:lnTo>
                  <a:pt x="112318" y="3840"/>
                </a:lnTo>
                <a:lnTo>
                  <a:pt x="111358" y="5760"/>
                </a:lnTo>
                <a:lnTo>
                  <a:pt x="71033" y="122880"/>
                </a:lnTo>
                <a:lnTo>
                  <a:pt x="29763" y="5760"/>
                </a:lnTo>
                <a:lnTo>
                  <a:pt x="28803" y="4800"/>
                </a:lnTo>
                <a:lnTo>
                  <a:pt x="27843" y="3840"/>
                </a:lnTo>
                <a:lnTo>
                  <a:pt x="27843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" name="object 7"/>
          <p:cNvSpPr/>
          <p:nvPr/>
        </p:nvSpPr>
        <p:spPr>
          <a:xfrm>
            <a:off x="2579674" y="788868"/>
            <a:ext cx="124800" cy="157429"/>
          </a:xfrm>
          <a:custGeom>
            <a:avLst/>
            <a:gdLst/>
            <a:ahLst/>
            <a:cxnLst/>
            <a:rect l="l" t="t" r="r" b="b"/>
            <a:pathLst>
              <a:path w="124800" h="157429">
                <a:moveTo>
                  <a:pt x="72515" y="2"/>
                </a:moveTo>
                <a:lnTo>
                  <a:pt x="59912" y="1981"/>
                </a:lnTo>
                <a:lnTo>
                  <a:pt x="48006" y="6720"/>
                </a:lnTo>
                <a:lnTo>
                  <a:pt x="43543" y="9660"/>
                </a:lnTo>
                <a:lnTo>
                  <a:pt x="33683" y="17326"/>
                </a:lnTo>
                <a:lnTo>
                  <a:pt x="24003" y="26883"/>
                </a:lnTo>
                <a:lnTo>
                  <a:pt x="24003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480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69"/>
                </a:lnTo>
                <a:lnTo>
                  <a:pt x="1920" y="156469"/>
                </a:lnTo>
                <a:lnTo>
                  <a:pt x="2880" y="157429"/>
                </a:lnTo>
                <a:lnTo>
                  <a:pt x="21122" y="157429"/>
                </a:lnTo>
                <a:lnTo>
                  <a:pt x="22082" y="156469"/>
                </a:lnTo>
                <a:lnTo>
                  <a:pt x="24003" y="156469"/>
                </a:lnTo>
                <a:lnTo>
                  <a:pt x="24963" y="155524"/>
                </a:lnTo>
                <a:lnTo>
                  <a:pt x="25923" y="155524"/>
                </a:lnTo>
                <a:lnTo>
                  <a:pt x="25923" y="51831"/>
                </a:lnTo>
                <a:lnTo>
                  <a:pt x="29304" y="47718"/>
                </a:lnTo>
                <a:lnTo>
                  <a:pt x="38396" y="37958"/>
                </a:lnTo>
                <a:lnTo>
                  <a:pt x="47045" y="30723"/>
                </a:lnTo>
                <a:lnTo>
                  <a:pt x="53766" y="25923"/>
                </a:lnTo>
                <a:lnTo>
                  <a:pt x="60487" y="23042"/>
                </a:lnTo>
                <a:lnTo>
                  <a:pt x="72009" y="23042"/>
                </a:lnTo>
                <a:lnTo>
                  <a:pt x="76794" y="24002"/>
                </a:lnTo>
                <a:lnTo>
                  <a:pt x="80634" y="26883"/>
                </a:lnTo>
                <a:lnTo>
                  <a:pt x="84475" y="28803"/>
                </a:lnTo>
                <a:lnTo>
                  <a:pt x="88315" y="31683"/>
                </a:lnTo>
                <a:lnTo>
                  <a:pt x="90236" y="34549"/>
                </a:lnTo>
                <a:lnTo>
                  <a:pt x="93116" y="38389"/>
                </a:lnTo>
                <a:lnTo>
                  <a:pt x="95036" y="43205"/>
                </a:lnTo>
                <a:lnTo>
                  <a:pt x="96012" y="47990"/>
                </a:lnTo>
                <a:lnTo>
                  <a:pt x="97917" y="52791"/>
                </a:lnTo>
                <a:lnTo>
                  <a:pt x="97917" y="153588"/>
                </a:lnTo>
                <a:lnTo>
                  <a:pt x="98877" y="154548"/>
                </a:lnTo>
                <a:lnTo>
                  <a:pt x="98877" y="155524"/>
                </a:lnTo>
                <a:lnTo>
                  <a:pt x="99837" y="156469"/>
                </a:lnTo>
                <a:lnTo>
                  <a:pt x="100797" y="156469"/>
                </a:lnTo>
                <a:lnTo>
                  <a:pt x="101757" y="157429"/>
                </a:lnTo>
                <a:lnTo>
                  <a:pt x="119999" y="157429"/>
                </a:lnTo>
                <a:lnTo>
                  <a:pt x="120959" y="156469"/>
                </a:lnTo>
                <a:lnTo>
                  <a:pt x="122880" y="156469"/>
                </a:lnTo>
                <a:lnTo>
                  <a:pt x="123840" y="155524"/>
                </a:lnTo>
                <a:lnTo>
                  <a:pt x="124800" y="154548"/>
                </a:lnTo>
                <a:lnTo>
                  <a:pt x="124789" y="62433"/>
                </a:lnTo>
                <a:lnTo>
                  <a:pt x="123991" y="49002"/>
                </a:lnTo>
                <a:lnTo>
                  <a:pt x="121919" y="37444"/>
                </a:lnTo>
                <a:lnTo>
                  <a:pt x="119999" y="30723"/>
                </a:lnTo>
                <a:lnTo>
                  <a:pt x="117119" y="24002"/>
                </a:lnTo>
                <a:lnTo>
                  <a:pt x="113278" y="18242"/>
                </a:lnTo>
                <a:lnTo>
                  <a:pt x="109438" y="13441"/>
                </a:lnTo>
                <a:lnTo>
                  <a:pt x="103677" y="8641"/>
                </a:lnTo>
                <a:lnTo>
                  <a:pt x="96956" y="5760"/>
                </a:lnTo>
                <a:lnTo>
                  <a:pt x="90236" y="1920"/>
                </a:lnTo>
                <a:lnTo>
                  <a:pt x="82570" y="0"/>
                </a:lnTo>
                <a:lnTo>
                  <a:pt x="72515" y="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" name="object 8"/>
          <p:cNvSpPr/>
          <p:nvPr/>
        </p:nvSpPr>
        <p:spPr>
          <a:xfrm>
            <a:off x="2772628" y="916548"/>
            <a:ext cx="34072" cy="32628"/>
          </a:xfrm>
          <a:custGeom>
            <a:avLst/>
            <a:gdLst/>
            <a:ahLst/>
            <a:cxnLst/>
            <a:rect l="l" t="t" r="r" b="b"/>
            <a:pathLst>
              <a:path w="34072" h="32628">
                <a:moveTo>
                  <a:pt x="24963" y="11506"/>
                </a:moveTo>
                <a:lnTo>
                  <a:pt x="16322" y="11506"/>
                </a:lnTo>
                <a:lnTo>
                  <a:pt x="9601" y="9601"/>
                </a:lnTo>
                <a:lnTo>
                  <a:pt x="4800" y="4785"/>
                </a:lnTo>
                <a:lnTo>
                  <a:pt x="0" y="0"/>
                </a:lnTo>
                <a:lnTo>
                  <a:pt x="6720" y="31683"/>
                </a:lnTo>
                <a:lnTo>
                  <a:pt x="13441" y="32628"/>
                </a:lnTo>
                <a:lnTo>
                  <a:pt x="21344" y="32628"/>
                </a:lnTo>
                <a:lnTo>
                  <a:pt x="34072" y="31163"/>
                </a:lnTo>
                <a:lnTo>
                  <a:pt x="31683" y="11506"/>
                </a:lnTo>
                <a:lnTo>
                  <a:pt x="24963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" name="object 9"/>
          <p:cNvSpPr/>
          <p:nvPr/>
        </p:nvSpPr>
        <p:spPr>
          <a:xfrm>
            <a:off x="2742879" y="788868"/>
            <a:ext cx="119984" cy="159364"/>
          </a:xfrm>
          <a:custGeom>
            <a:avLst/>
            <a:gdLst/>
            <a:ahLst/>
            <a:cxnLst/>
            <a:rect l="l" t="t" r="r" b="b"/>
            <a:pathLst>
              <a:path w="119984" h="159364">
                <a:moveTo>
                  <a:pt x="0" y="116159"/>
                </a:moveTo>
                <a:lnTo>
                  <a:pt x="0" y="122880"/>
                </a:lnTo>
                <a:lnTo>
                  <a:pt x="1920" y="128640"/>
                </a:lnTo>
                <a:lnTo>
                  <a:pt x="3825" y="134401"/>
                </a:lnTo>
                <a:lnTo>
                  <a:pt x="6720" y="140147"/>
                </a:lnTo>
                <a:lnTo>
                  <a:pt x="9601" y="144962"/>
                </a:lnTo>
                <a:lnTo>
                  <a:pt x="14386" y="147843"/>
                </a:lnTo>
                <a:lnTo>
                  <a:pt x="18227" y="152643"/>
                </a:lnTo>
                <a:lnTo>
                  <a:pt x="24002" y="154548"/>
                </a:lnTo>
                <a:lnTo>
                  <a:pt x="29748" y="156469"/>
                </a:lnTo>
                <a:lnTo>
                  <a:pt x="36469" y="159364"/>
                </a:lnTo>
                <a:lnTo>
                  <a:pt x="29748" y="127680"/>
                </a:lnTo>
                <a:lnTo>
                  <a:pt x="27828" y="121919"/>
                </a:lnTo>
                <a:lnTo>
                  <a:pt x="27828" y="110398"/>
                </a:lnTo>
                <a:lnTo>
                  <a:pt x="28788" y="105597"/>
                </a:lnTo>
                <a:lnTo>
                  <a:pt x="29748" y="102717"/>
                </a:lnTo>
                <a:lnTo>
                  <a:pt x="31668" y="98877"/>
                </a:lnTo>
                <a:lnTo>
                  <a:pt x="34549" y="95996"/>
                </a:lnTo>
                <a:lnTo>
                  <a:pt x="38389" y="94076"/>
                </a:lnTo>
                <a:lnTo>
                  <a:pt x="41269" y="91196"/>
                </a:lnTo>
                <a:lnTo>
                  <a:pt x="46070" y="90236"/>
                </a:lnTo>
                <a:lnTo>
                  <a:pt x="51831" y="88315"/>
                </a:lnTo>
                <a:lnTo>
                  <a:pt x="56631" y="87355"/>
                </a:lnTo>
                <a:lnTo>
                  <a:pt x="6335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80634" y="130561"/>
                </a:lnTo>
                <a:lnTo>
                  <a:pt x="73913" y="133441"/>
                </a:lnTo>
                <a:lnTo>
                  <a:pt x="68153" y="137281"/>
                </a:lnTo>
                <a:lnTo>
                  <a:pt x="61432" y="139186"/>
                </a:lnTo>
                <a:lnTo>
                  <a:pt x="63820" y="158844"/>
                </a:lnTo>
                <a:lnTo>
                  <a:pt x="75834" y="154548"/>
                </a:lnTo>
                <a:lnTo>
                  <a:pt x="76937" y="153980"/>
                </a:lnTo>
                <a:lnTo>
                  <a:pt x="87257" y="147074"/>
                </a:lnTo>
                <a:lnTo>
                  <a:pt x="96956" y="138242"/>
                </a:lnTo>
                <a:lnTo>
                  <a:pt x="96956" y="155524"/>
                </a:lnTo>
                <a:lnTo>
                  <a:pt x="97917" y="155524"/>
                </a:lnTo>
                <a:lnTo>
                  <a:pt x="98877" y="156469"/>
                </a:lnTo>
                <a:lnTo>
                  <a:pt x="99837" y="157429"/>
                </a:lnTo>
                <a:lnTo>
                  <a:pt x="116144" y="157429"/>
                </a:lnTo>
                <a:lnTo>
                  <a:pt x="118079" y="156469"/>
                </a:lnTo>
                <a:lnTo>
                  <a:pt x="118079" y="155524"/>
                </a:lnTo>
                <a:lnTo>
                  <a:pt x="119024" y="155524"/>
                </a:lnTo>
                <a:lnTo>
                  <a:pt x="119984" y="154548"/>
                </a:lnTo>
                <a:lnTo>
                  <a:pt x="119984" y="46085"/>
                </a:lnTo>
                <a:lnTo>
                  <a:pt x="119024" y="38389"/>
                </a:lnTo>
                <a:lnTo>
                  <a:pt x="117104" y="31683"/>
                </a:lnTo>
                <a:lnTo>
                  <a:pt x="114239" y="24963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2717" y="9601"/>
                </a:lnTo>
                <a:lnTo>
                  <a:pt x="95996" y="6720"/>
                </a:lnTo>
                <a:lnTo>
                  <a:pt x="89275" y="3840"/>
                </a:lnTo>
                <a:lnTo>
                  <a:pt x="87773" y="3468"/>
                </a:lnTo>
                <a:lnTo>
                  <a:pt x="76048" y="1063"/>
                </a:lnTo>
                <a:lnTo>
                  <a:pt x="62392" y="0"/>
                </a:lnTo>
                <a:lnTo>
                  <a:pt x="56631" y="0"/>
                </a:lnTo>
                <a:lnTo>
                  <a:pt x="50871" y="960"/>
                </a:lnTo>
                <a:lnTo>
                  <a:pt x="46070" y="1920"/>
                </a:lnTo>
                <a:lnTo>
                  <a:pt x="40309" y="2880"/>
                </a:lnTo>
                <a:lnTo>
                  <a:pt x="35509" y="3840"/>
                </a:lnTo>
                <a:lnTo>
                  <a:pt x="30723" y="5760"/>
                </a:lnTo>
                <a:lnTo>
                  <a:pt x="25907" y="7680"/>
                </a:lnTo>
                <a:lnTo>
                  <a:pt x="22067" y="9601"/>
                </a:lnTo>
                <a:lnTo>
                  <a:pt x="18227" y="11521"/>
                </a:lnTo>
                <a:lnTo>
                  <a:pt x="14386" y="13441"/>
                </a:lnTo>
                <a:lnTo>
                  <a:pt x="12481" y="14401"/>
                </a:lnTo>
                <a:lnTo>
                  <a:pt x="10546" y="16322"/>
                </a:lnTo>
                <a:lnTo>
                  <a:pt x="9601" y="17282"/>
                </a:lnTo>
                <a:lnTo>
                  <a:pt x="8641" y="19202"/>
                </a:lnTo>
                <a:lnTo>
                  <a:pt x="7665" y="20162"/>
                </a:lnTo>
                <a:lnTo>
                  <a:pt x="7665" y="32644"/>
                </a:lnTo>
                <a:lnTo>
                  <a:pt x="8641" y="33604"/>
                </a:lnTo>
                <a:lnTo>
                  <a:pt x="8641" y="34549"/>
                </a:lnTo>
                <a:lnTo>
                  <a:pt x="9601" y="35524"/>
                </a:lnTo>
                <a:lnTo>
                  <a:pt x="9601" y="36484"/>
                </a:lnTo>
                <a:lnTo>
                  <a:pt x="11506" y="36484"/>
                </a:lnTo>
                <a:lnTo>
                  <a:pt x="11506" y="37444"/>
                </a:lnTo>
                <a:lnTo>
                  <a:pt x="14386" y="37444"/>
                </a:lnTo>
                <a:lnTo>
                  <a:pt x="16322" y="36484"/>
                </a:lnTo>
                <a:lnTo>
                  <a:pt x="18227" y="34549"/>
                </a:lnTo>
                <a:lnTo>
                  <a:pt x="21107" y="33604"/>
                </a:lnTo>
                <a:lnTo>
                  <a:pt x="24947" y="31683"/>
                </a:lnTo>
                <a:lnTo>
                  <a:pt x="28788" y="29763"/>
                </a:lnTo>
                <a:lnTo>
                  <a:pt x="32628" y="27843"/>
                </a:lnTo>
                <a:lnTo>
                  <a:pt x="37429" y="25923"/>
                </a:lnTo>
                <a:lnTo>
                  <a:pt x="42230" y="24002"/>
                </a:lnTo>
                <a:lnTo>
                  <a:pt x="47030" y="23042"/>
                </a:lnTo>
                <a:lnTo>
                  <a:pt x="53751" y="22082"/>
                </a:lnTo>
                <a:lnTo>
                  <a:pt x="66233" y="22082"/>
                </a:lnTo>
                <a:lnTo>
                  <a:pt x="71033" y="23042"/>
                </a:lnTo>
                <a:lnTo>
                  <a:pt x="75834" y="24002"/>
                </a:lnTo>
                <a:lnTo>
                  <a:pt x="79674" y="25923"/>
                </a:lnTo>
                <a:lnTo>
                  <a:pt x="8351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196" y="41269"/>
                </a:lnTo>
                <a:lnTo>
                  <a:pt x="93116" y="46085"/>
                </a:lnTo>
                <a:lnTo>
                  <a:pt x="93116" y="67193"/>
                </a:lnTo>
                <a:lnTo>
                  <a:pt x="72953" y="67193"/>
                </a:lnTo>
                <a:lnTo>
                  <a:pt x="66918" y="67367"/>
                </a:lnTo>
                <a:lnTo>
                  <a:pt x="54176" y="68803"/>
                </a:lnTo>
                <a:lnTo>
                  <a:pt x="42230" y="71033"/>
                </a:lnTo>
                <a:lnTo>
                  <a:pt x="33588" y="72953"/>
                </a:lnTo>
                <a:lnTo>
                  <a:pt x="25907" y="75834"/>
                </a:lnTo>
                <a:lnTo>
                  <a:pt x="20162" y="79674"/>
                </a:lnTo>
                <a:lnTo>
                  <a:pt x="13441" y="83515"/>
                </a:lnTo>
                <a:lnTo>
                  <a:pt x="8641" y="88315"/>
                </a:lnTo>
                <a:lnTo>
                  <a:pt x="576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1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" name="object 10"/>
          <p:cNvSpPr/>
          <p:nvPr/>
        </p:nvSpPr>
        <p:spPr>
          <a:xfrm>
            <a:off x="2911830" y="788868"/>
            <a:ext cx="215036" cy="157429"/>
          </a:xfrm>
          <a:custGeom>
            <a:avLst/>
            <a:gdLst/>
            <a:ahLst/>
            <a:cxnLst/>
            <a:rect l="l" t="t" r="r" b="b"/>
            <a:pathLst>
              <a:path w="215036" h="157429">
                <a:moveTo>
                  <a:pt x="19202" y="2880"/>
                </a:move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69"/>
                </a:lnTo>
                <a:lnTo>
                  <a:pt x="1920" y="156469"/>
                </a:lnTo>
                <a:lnTo>
                  <a:pt x="3840" y="157429"/>
                </a:lnTo>
                <a:lnTo>
                  <a:pt x="2112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5923" y="155524"/>
                </a:lnTo>
                <a:lnTo>
                  <a:pt x="25923" y="154548"/>
                </a:lnTo>
                <a:lnTo>
                  <a:pt x="26883" y="153588"/>
                </a:lnTo>
                <a:lnTo>
                  <a:pt x="26883" y="51831"/>
                </a:lnTo>
                <a:lnTo>
                  <a:pt x="29501" y="48235"/>
                </a:lnTo>
                <a:lnTo>
                  <a:pt x="38273" y="38153"/>
                </a:lnTo>
                <a:lnTo>
                  <a:pt x="47045" y="30723"/>
                </a:lnTo>
                <a:lnTo>
                  <a:pt x="52791" y="25923"/>
                </a:lnTo>
                <a:lnTo>
                  <a:pt x="59512" y="23042"/>
                </a:lnTo>
                <a:lnTo>
                  <a:pt x="70073" y="23042"/>
                </a:lnTo>
                <a:lnTo>
                  <a:pt x="74874" y="24002"/>
                </a:lnTo>
                <a:lnTo>
                  <a:pt x="77754" y="26883"/>
                </a:lnTo>
                <a:lnTo>
                  <a:pt x="81594" y="28803"/>
                </a:lnTo>
                <a:lnTo>
                  <a:pt x="84475" y="31683"/>
                </a:lnTo>
                <a:lnTo>
                  <a:pt x="87355" y="34549"/>
                </a:lnTo>
                <a:lnTo>
                  <a:pt x="89275" y="38389"/>
                </a:lnTo>
                <a:lnTo>
                  <a:pt x="91196" y="43205"/>
                </a:lnTo>
                <a:lnTo>
                  <a:pt x="92156" y="47990"/>
                </a:lnTo>
                <a:lnTo>
                  <a:pt x="94076" y="52791"/>
                </a:lnTo>
                <a:lnTo>
                  <a:pt x="94076" y="154548"/>
                </a:lnTo>
                <a:lnTo>
                  <a:pt x="95036" y="155524"/>
                </a:lnTo>
                <a:lnTo>
                  <a:pt x="95996" y="156469"/>
                </a:lnTo>
                <a:lnTo>
                  <a:pt x="96956" y="156469"/>
                </a:lnTo>
                <a:lnTo>
                  <a:pt x="97917" y="157429"/>
                </a:lnTo>
                <a:lnTo>
                  <a:pt x="116159" y="157429"/>
                </a:lnTo>
                <a:lnTo>
                  <a:pt x="117119" y="156469"/>
                </a:lnTo>
                <a:lnTo>
                  <a:pt x="119039" y="156469"/>
                </a:lnTo>
                <a:lnTo>
                  <a:pt x="119999" y="155524"/>
                </a:lnTo>
                <a:lnTo>
                  <a:pt x="120959" y="154548"/>
                </a:lnTo>
                <a:lnTo>
                  <a:pt x="120959" y="51831"/>
                </a:lnTo>
                <a:lnTo>
                  <a:pt x="123897" y="48235"/>
                </a:lnTo>
                <a:lnTo>
                  <a:pt x="133046" y="38153"/>
                </a:lnTo>
                <a:lnTo>
                  <a:pt x="141122" y="30723"/>
                </a:lnTo>
                <a:lnTo>
                  <a:pt x="147828" y="25923"/>
                </a:lnTo>
                <a:lnTo>
                  <a:pt x="153588" y="23042"/>
                </a:lnTo>
                <a:lnTo>
                  <a:pt x="165110" y="23042"/>
                </a:lnTo>
                <a:lnTo>
                  <a:pt x="168950" y="24002"/>
                </a:lnTo>
                <a:lnTo>
                  <a:pt x="172791" y="26883"/>
                </a:lnTo>
                <a:lnTo>
                  <a:pt x="176631" y="28803"/>
                </a:lnTo>
                <a:lnTo>
                  <a:pt x="179511" y="31683"/>
                </a:lnTo>
                <a:lnTo>
                  <a:pt x="181432" y="34549"/>
                </a:lnTo>
                <a:lnTo>
                  <a:pt x="184312" y="38389"/>
                </a:lnTo>
                <a:lnTo>
                  <a:pt x="186232" y="43205"/>
                </a:lnTo>
                <a:lnTo>
                  <a:pt x="187192" y="47990"/>
                </a:lnTo>
                <a:lnTo>
                  <a:pt x="188153" y="52791"/>
                </a:lnTo>
                <a:lnTo>
                  <a:pt x="189113" y="58552"/>
                </a:lnTo>
                <a:lnTo>
                  <a:pt x="189113" y="155524"/>
                </a:lnTo>
                <a:lnTo>
                  <a:pt x="190073" y="155524"/>
                </a:lnTo>
                <a:lnTo>
                  <a:pt x="190073" y="156469"/>
                </a:lnTo>
                <a:lnTo>
                  <a:pt x="191033" y="156469"/>
                </a:lnTo>
                <a:lnTo>
                  <a:pt x="192953" y="157429"/>
                </a:lnTo>
                <a:lnTo>
                  <a:pt x="210235" y="157429"/>
                </a:lnTo>
                <a:lnTo>
                  <a:pt x="212156" y="156469"/>
                </a:lnTo>
                <a:lnTo>
                  <a:pt x="214076" y="156469"/>
                </a:lnTo>
                <a:lnTo>
                  <a:pt x="214076" y="155524"/>
                </a:lnTo>
                <a:lnTo>
                  <a:pt x="215036" y="155524"/>
                </a:lnTo>
                <a:lnTo>
                  <a:pt x="215036" y="52791"/>
                </a:lnTo>
                <a:lnTo>
                  <a:pt x="214076" y="45110"/>
                </a:lnTo>
                <a:lnTo>
                  <a:pt x="213116" y="37444"/>
                </a:lnTo>
                <a:lnTo>
                  <a:pt x="211195" y="30723"/>
                </a:lnTo>
                <a:lnTo>
                  <a:pt x="208315" y="24002"/>
                </a:lnTo>
                <a:lnTo>
                  <a:pt x="204475" y="18242"/>
                </a:lnTo>
                <a:lnTo>
                  <a:pt x="200634" y="13441"/>
                </a:lnTo>
                <a:lnTo>
                  <a:pt x="195834" y="8641"/>
                </a:lnTo>
                <a:lnTo>
                  <a:pt x="189113" y="5760"/>
                </a:lnTo>
                <a:lnTo>
                  <a:pt x="182392" y="1920"/>
                </a:lnTo>
                <a:lnTo>
                  <a:pt x="174711" y="0"/>
                </a:lnTo>
                <a:lnTo>
                  <a:pt x="161269" y="0"/>
                </a:lnTo>
                <a:lnTo>
                  <a:pt x="157429" y="960"/>
                </a:lnTo>
                <a:lnTo>
                  <a:pt x="153588" y="1920"/>
                </a:lnTo>
                <a:lnTo>
                  <a:pt x="149748" y="2880"/>
                </a:lnTo>
                <a:lnTo>
                  <a:pt x="145907" y="4800"/>
                </a:lnTo>
                <a:lnTo>
                  <a:pt x="142082" y="6720"/>
                </a:lnTo>
                <a:lnTo>
                  <a:pt x="138242" y="9601"/>
                </a:lnTo>
                <a:lnTo>
                  <a:pt x="133441" y="12481"/>
                </a:lnTo>
                <a:lnTo>
                  <a:pt x="129600" y="15361"/>
                </a:lnTo>
                <a:lnTo>
                  <a:pt x="124800" y="19202"/>
                </a:lnTo>
                <a:lnTo>
                  <a:pt x="120959" y="24002"/>
                </a:lnTo>
                <a:lnTo>
                  <a:pt x="116159" y="28803"/>
                </a:lnTo>
                <a:lnTo>
                  <a:pt x="114239" y="24963"/>
                </a:lnTo>
                <a:lnTo>
                  <a:pt x="112318" y="21122"/>
                </a:lnTo>
                <a:lnTo>
                  <a:pt x="109438" y="17282"/>
                </a:lnTo>
                <a:lnTo>
                  <a:pt x="106558" y="14401"/>
                </a:lnTo>
                <a:lnTo>
                  <a:pt x="103677" y="10561"/>
                </a:lnTo>
                <a:lnTo>
                  <a:pt x="99837" y="8641"/>
                </a:lnTo>
                <a:lnTo>
                  <a:pt x="95996" y="5760"/>
                </a:lnTo>
                <a:lnTo>
                  <a:pt x="92156" y="3840"/>
                </a:lnTo>
                <a:lnTo>
                  <a:pt x="87355" y="2880"/>
                </a:lnTo>
                <a:lnTo>
                  <a:pt x="82555" y="960"/>
                </a:lnTo>
                <a:lnTo>
                  <a:pt x="76794" y="0"/>
                </a:lnTo>
                <a:lnTo>
                  <a:pt x="63352" y="0"/>
                </a:lnTo>
                <a:lnTo>
                  <a:pt x="55671" y="2880"/>
                </a:lnTo>
                <a:lnTo>
                  <a:pt x="47990" y="6720"/>
                </a:lnTo>
                <a:lnTo>
                  <a:pt x="43542" y="9655"/>
                </a:lnTo>
                <a:lnTo>
                  <a:pt x="33686" y="17323"/>
                </a:lnTo>
                <a:lnTo>
                  <a:pt x="24003" y="26883"/>
                </a:lnTo>
                <a:lnTo>
                  <a:pt x="24003" y="576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19202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" name="object 11"/>
          <p:cNvSpPr/>
          <p:nvPr/>
        </p:nvSpPr>
        <p:spPr>
          <a:xfrm>
            <a:off x="3172937" y="731276"/>
            <a:ext cx="32644" cy="32628"/>
          </a:xfrm>
          <a:custGeom>
            <a:avLst/>
            <a:gdLst/>
            <a:ahLst/>
            <a:cxnLst/>
            <a:rect l="l" t="t" r="r" b="b"/>
            <a:pathLst>
              <a:path w="32644" h="32628">
                <a:moveTo>
                  <a:pt x="32644" y="16306"/>
                </a:moveTo>
                <a:lnTo>
                  <a:pt x="32644" y="10561"/>
                </a:lnTo>
                <a:lnTo>
                  <a:pt x="31683" y="5760"/>
                </a:lnTo>
                <a:lnTo>
                  <a:pt x="29763" y="3840"/>
                </a:lnTo>
                <a:lnTo>
                  <a:pt x="26883" y="1904"/>
                </a:lnTo>
                <a:lnTo>
                  <a:pt x="23042" y="0"/>
                </a:lnTo>
                <a:lnTo>
                  <a:pt x="9601" y="0"/>
                </a:lnTo>
                <a:lnTo>
                  <a:pt x="5760" y="1904"/>
                </a:lnTo>
                <a:lnTo>
                  <a:pt x="384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27"/>
                </a:lnTo>
                <a:lnTo>
                  <a:pt x="960" y="26868"/>
                </a:lnTo>
                <a:lnTo>
                  <a:pt x="2880" y="28788"/>
                </a:lnTo>
                <a:lnTo>
                  <a:pt x="5760" y="31668"/>
                </a:lnTo>
                <a:lnTo>
                  <a:pt x="9601" y="32628"/>
                </a:lnTo>
                <a:lnTo>
                  <a:pt x="23042" y="32628"/>
                </a:lnTo>
                <a:lnTo>
                  <a:pt x="26883" y="31668"/>
                </a:lnTo>
                <a:lnTo>
                  <a:pt x="29763" y="28788"/>
                </a:lnTo>
                <a:lnTo>
                  <a:pt x="31683" y="26868"/>
                </a:lnTo>
                <a:lnTo>
                  <a:pt x="32644" y="22067"/>
                </a:lnTo>
                <a:lnTo>
                  <a:pt x="32644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" name="object 12"/>
          <p:cNvSpPr/>
          <p:nvPr/>
        </p:nvSpPr>
        <p:spPr>
          <a:xfrm>
            <a:off x="3175817" y="791748"/>
            <a:ext cx="26883" cy="154548"/>
          </a:xfrm>
          <a:custGeom>
            <a:avLst/>
            <a:gdLst/>
            <a:ahLst/>
            <a:cxnLst/>
            <a:rect l="l" t="t" r="r" b="b"/>
            <a:pathLst>
              <a:path w="26883" h="154548">
                <a:moveTo>
                  <a:pt x="26883" y="3840"/>
                </a:moveTo>
                <a:lnTo>
                  <a:pt x="2592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2082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51668"/>
                </a:lnTo>
                <a:lnTo>
                  <a:pt x="960" y="152643"/>
                </a:lnTo>
                <a:lnTo>
                  <a:pt x="1920" y="153588"/>
                </a:lnTo>
                <a:lnTo>
                  <a:pt x="2880" y="153588"/>
                </a:lnTo>
                <a:lnTo>
                  <a:pt x="3840" y="154548"/>
                </a:lnTo>
                <a:lnTo>
                  <a:pt x="22082" y="154548"/>
                </a:lnTo>
                <a:lnTo>
                  <a:pt x="23042" y="153588"/>
                </a:lnTo>
                <a:lnTo>
                  <a:pt x="24963" y="153588"/>
                </a:lnTo>
                <a:lnTo>
                  <a:pt x="25923" y="152643"/>
                </a:lnTo>
                <a:lnTo>
                  <a:pt x="26883" y="151668"/>
                </a:lnTo>
                <a:lnTo>
                  <a:pt x="2688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" name="object 13"/>
          <p:cNvSpPr/>
          <p:nvPr/>
        </p:nvSpPr>
        <p:spPr>
          <a:xfrm>
            <a:off x="3242066" y="789828"/>
            <a:ext cx="114223" cy="159349"/>
          </a:xfrm>
          <a:custGeom>
            <a:avLst/>
            <a:gdLst/>
            <a:ahLst/>
            <a:cxnLst/>
            <a:rect l="l" t="t" r="r" b="b"/>
            <a:pathLst>
              <a:path w="114223" h="159349">
                <a:moveTo>
                  <a:pt x="114223" y="122880"/>
                </a:moveTo>
                <a:lnTo>
                  <a:pt x="113263" y="120959"/>
                </a:lnTo>
                <a:lnTo>
                  <a:pt x="113263" y="119039"/>
                </a:lnTo>
                <a:lnTo>
                  <a:pt x="112318" y="118079"/>
                </a:lnTo>
                <a:lnTo>
                  <a:pt x="111343" y="118079"/>
                </a:lnTo>
                <a:lnTo>
                  <a:pt x="110383" y="117119"/>
                </a:lnTo>
                <a:lnTo>
                  <a:pt x="108478" y="117119"/>
                </a:lnTo>
                <a:lnTo>
                  <a:pt x="106542" y="118079"/>
                </a:lnTo>
                <a:lnTo>
                  <a:pt x="104637" y="119999"/>
                </a:lnTo>
                <a:lnTo>
                  <a:pt x="101757" y="121919"/>
                </a:lnTo>
                <a:lnTo>
                  <a:pt x="98861" y="124800"/>
                </a:lnTo>
                <a:lnTo>
                  <a:pt x="95981" y="126720"/>
                </a:lnTo>
                <a:lnTo>
                  <a:pt x="92141" y="128640"/>
                </a:lnTo>
                <a:lnTo>
                  <a:pt x="88315" y="131505"/>
                </a:lnTo>
                <a:lnTo>
                  <a:pt x="83515" y="133441"/>
                </a:lnTo>
                <a:lnTo>
                  <a:pt x="79674" y="135346"/>
                </a:lnTo>
                <a:lnTo>
                  <a:pt x="73913" y="136321"/>
                </a:lnTo>
                <a:lnTo>
                  <a:pt x="61432" y="136321"/>
                </a:lnTo>
                <a:lnTo>
                  <a:pt x="55671" y="134401"/>
                </a:lnTo>
                <a:lnTo>
                  <a:pt x="50871" y="132481"/>
                </a:lnTo>
                <a:lnTo>
                  <a:pt x="45110" y="130561"/>
                </a:lnTo>
                <a:lnTo>
                  <a:pt x="41269" y="126720"/>
                </a:lnTo>
                <a:lnTo>
                  <a:pt x="38389" y="121919"/>
                </a:lnTo>
                <a:lnTo>
                  <a:pt x="34549" y="117119"/>
                </a:lnTo>
                <a:lnTo>
                  <a:pt x="31668" y="111358"/>
                </a:lnTo>
                <a:lnTo>
                  <a:pt x="29748" y="104637"/>
                </a:lnTo>
                <a:lnTo>
                  <a:pt x="27828" y="96956"/>
                </a:lnTo>
                <a:lnTo>
                  <a:pt x="27828" y="79674"/>
                </a:lnTo>
                <a:lnTo>
                  <a:pt x="27997" y="72004"/>
                </a:lnTo>
                <a:lnTo>
                  <a:pt x="29469" y="58058"/>
                </a:lnTo>
                <a:lnTo>
                  <a:pt x="32568" y="46352"/>
                </a:lnTo>
                <a:lnTo>
                  <a:pt x="37429" y="36484"/>
                </a:lnTo>
                <a:lnTo>
                  <a:pt x="42698" y="30581"/>
                </a:lnTo>
                <a:lnTo>
                  <a:pt x="53769" y="24207"/>
                </a:lnTo>
                <a:lnTo>
                  <a:pt x="67193" y="22082"/>
                </a:lnTo>
                <a:lnTo>
                  <a:pt x="73913" y="22082"/>
                </a:lnTo>
                <a:lnTo>
                  <a:pt x="78714" y="23042"/>
                </a:lnTo>
                <a:lnTo>
                  <a:pt x="83515" y="24963"/>
                </a:lnTo>
                <a:lnTo>
                  <a:pt x="88315" y="26883"/>
                </a:lnTo>
                <a:lnTo>
                  <a:pt x="92141" y="28803"/>
                </a:lnTo>
                <a:lnTo>
                  <a:pt x="95036" y="30723"/>
                </a:lnTo>
                <a:lnTo>
                  <a:pt x="97917" y="32644"/>
                </a:lnTo>
                <a:lnTo>
                  <a:pt x="100797" y="34564"/>
                </a:lnTo>
                <a:lnTo>
                  <a:pt x="102702" y="36484"/>
                </a:lnTo>
                <a:lnTo>
                  <a:pt x="105597" y="38404"/>
                </a:lnTo>
                <a:lnTo>
                  <a:pt x="107502" y="39364"/>
                </a:lnTo>
                <a:lnTo>
                  <a:pt x="110383" y="39364"/>
                </a:lnTo>
                <a:lnTo>
                  <a:pt x="111343" y="38404"/>
                </a:lnTo>
                <a:lnTo>
                  <a:pt x="112318" y="36484"/>
                </a:lnTo>
                <a:lnTo>
                  <a:pt x="113263" y="34564"/>
                </a:lnTo>
                <a:lnTo>
                  <a:pt x="113263" y="19202"/>
                </a:lnTo>
                <a:lnTo>
                  <a:pt x="112318" y="18242"/>
                </a:lnTo>
                <a:lnTo>
                  <a:pt x="112318" y="17282"/>
                </a:lnTo>
                <a:lnTo>
                  <a:pt x="111343" y="17282"/>
                </a:lnTo>
                <a:lnTo>
                  <a:pt x="111343" y="16322"/>
                </a:lnTo>
                <a:lnTo>
                  <a:pt x="110383" y="15361"/>
                </a:lnTo>
                <a:lnTo>
                  <a:pt x="109423" y="13441"/>
                </a:lnTo>
                <a:lnTo>
                  <a:pt x="107502" y="12481"/>
                </a:lnTo>
                <a:lnTo>
                  <a:pt x="105597" y="10561"/>
                </a:lnTo>
                <a:lnTo>
                  <a:pt x="102702" y="9601"/>
                </a:lnTo>
                <a:lnTo>
                  <a:pt x="99822" y="7680"/>
                </a:lnTo>
                <a:lnTo>
                  <a:pt x="96956" y="5760"/>
                </a:lnTo>
                <a:lnTo>
                  <a:pt x="93116" y="3840"/>
                </a:lnTo>
                <a:lnTo>
                  <a:pt x="89275" y="2880"/>
                </a:lnTo>
                <a:lnTo>
                  <a:pt x="85435" y="1920"/>
                </a:lnTo>
                <a:lnTo>
                  <a:pt x="80634" y="960"/>
                </a:lnTo>
                <a:lnTo>
                  <a:pt x="76794" y="0"/>
                </a:lnTo>
                <a:lnTo>
                  <a:pt x="65193" y="14"/>
                </a:lnTo>
                <a:lnTo>
                  <a:pt x="52462" y="1118"/>
                </a:lnTo>
                <a:lnTo>
                  <a:pt x="40309" y="4800"/>
                </a:lnTo>
                <a:lnTo>
                  <a:pt x="28958" y="10607"/>
                </a:lnTo>
                <a:lnTo>
                  <a:pt x="19187" y="19202"/>
                </a:lnTo>
                <a:lnTo>
                  <a:pt x="10424" y="31702"/>
                </a:lnTo>
                <a:lnTo>
                  <a:pt x="4785" y="44150"/>
                </a:lnTo>
                <a:lnTo>
                  <a:pt x="1992" y="54487"/>
                </a:lnTo>
                <a:lnTo>
                  <a:pt x="417" y="67099"/>
                </a:lnTo>
                <a:lnTo>
                  <a:pt x="0" y="80634"/>
                </a:lnTo>
                <a:lnTo>
                  <a:pt x="191" y="90170"/>
                </a:lnTo>
                <a:lnTo>
                  <a:pt x="1350" y="102915"/>
                </a:lnTo>
                <a:lnTo>
                  <a:pt x="3840" y="114239"/>
                </a:lnTo>
                <a:lnTo>
                  <a:pt x="9553" y="128914"/>
                </a:lnTo>
                <a:lnTo>
                  <a:pt x="16306" y="139186"/>
                </a:lnTo>
                <a:lnTo>
                  <a:pt x="22067" y="144947"/>
                </a:lnTo>
                <a:lnTo>
                  <a:pt x="28788" y="150723"/>
                </a:lnTo>
                <a:lnTo>
                  <a:pt x="36469" y="153588"/>
                </a:lnTo>
                <a:lnTo>
                  <a:pt x="39237" y="154752"/>
                </a:lnTo>
                <a:lnTo>
                  <a:pt x="51138" y="158200"/>
                </a:lnTo>
                <a:lnTo>
                  <a:pt x="64312" y="159349"/>
                </a:lnTo>
                <a:lnTo>
                  <a:pt x="69113" y="159349"/>
                </a:lnTo>
                <a:lnTo>
                  <a:pt x="74874" y="158404"/>
                </a:lnTo>
                <a:lnTo>
                  <a:pt x="78714" y="157429"/>
                </a:lnTo>
                <a:lnTo>
                  <a:pt x="83515" y="156469"/>
                </a:lnTo>
                <a:lnTo>
                  <a:pt x="88315" y="155508"/>
                </a:lnTo>
                <a:lnTo>
                  <a:pt x="92141" y="153588"/>
                </a:lnTo>
                <a:lnTo>
                  <a:pt x="95981" y="152628"/>
                </a:lnTo>
                <a:lnTo>
                  <a:pt x="99822" y="150723"/>
                </a:lnTo>
                <a:lnTo>
                  <a:pt x="103662" y="148788"/>
                </a:lnTo>
                <a:lnTo>
                  <a:pt x="106542" y="145907"/>
                </a:lnTo>
                <a:lnTo>
                  <a:pt x="108478" y="144947"/>
                </a:lnTo>
                <a:lnTo>
                  <a:pt x="110383" y="143027"/>
                </a:lnTo>
                <a:lnTo>
                  <a:pt x="111343" y="142067"/>
                </a:lnTo>
                <a:lnTo>
                  <a:pt x="112318" y="141122"/>
                </a:lnTo>
                <a:lnTo>
                  <a:pt x="112318" y="140162"/>
                </a:lnTo>
                <a:lnTo>
                  <a:pt x="113263" y="139186"/>
                </a:lnTo>
                <a:lnTo>
                  <a:pt x="113263" y="138226"/>
                </a:lnTo>
                <a:lnTo>
                  <a:pt x="114223" y="137281"/>
                </a:lnTo>
                <a:lnTo>
                  <a:pt x="114223" y="12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" name="object 14"/>
          <p:cNvSpPr/>
          <p:nvPr/>
        </p:nvSpPr>
        <p:spPr>
          <a:xfrm>
            <a:off x="3380292" y="788868"/>
            <a:ext cx="102717" cy="160309"/>
          </a:xfrm>
          <a:custGeom>
            <a:avLst/>
            <a:gdLst/>
            <a:ahLst/>
            <a:cxnLst/>
            <a:rect l="l" t="t" r="r" b="b"/>
            <a:pathLst>
              <a:path w="102717" h="160309">
                <a:moveTo>
                  <a:pt x="960" y="143987"/>
                </a:moveTo>
                <a:lnTo>
                  <a:pt x="960" y="145907"/>
                </a:lnTo>
                <a:lnTo>
                  <a:pt x="1920" y="146867"/>
                </a:lnTo>
                <a:lnTo>
                  <a:pt x="2880" y="147843"/>
                </a:lnTo>
                <a:lnTo>
                  <a:pt x="4800" y="149748"/>
                </a:lnTo>
                <a:lnTo>
                  <a:pt x="6720" y="150708"/>
                </a:lnTo>
                <a:lnTo>
                  <a:pt x="8641" y="151683"/>
                </a:lnTo>
                <a:lnTo>
                  <a:pt x="11521" y="153588"/>
                </a:lnTo>
                <a:lnTo>
                  <a:pt x="14401" y="154548"/>
                </a:lnTo>
                <a:lnTo>
                  <a:pt x="18242" y="155524"/>
                </a:lnTo>
                <a:lnTo>
                  <a:pt x="22082" y="157429"/>
                </a:lnTo>
                <a:lnTo>
                  <a:pt x="26883" y="158389"/>
                </a:lnTo>
                <a:lnTo>
                  <a:pt x="30723" y="158389"/>
                </a:lnTo>
                <a:lnTo>
                  <a:pt x="35524" y="159364"/>
                </a:lnTo>
                <a:lnTo>
                  <a:pt x="40325" y="160309"/>
                </a:lnTo>
                <a:lnTo>
                  <a:pt x="54726" y="160309"/>
                </a:lnTo>
                <a:lnTo>
                  <a:pt x="62392" y="158389"/>
                </a:lnTo>
                <a:lnTo>
                  <a:pt x="69113" y="156469"/>
                </a:lnTo>
                <a:lnTo>
                  <a:pt x="75834" y="154548"/>
                </a:lnTo>
                <a:lnTo>
                  <a:pt x="81594" y="151683"/>
                </a:lnTo>
                <a:lnTo>
                  <a:pt x="87355" y="147843"/>
                </a:lnTo>
                <a:lnTo>
                  <a:pt x="92156" y="143987"/>
                </a:lnTo>
                <a:lnTo>
                  <a:pt x="95996" y="139186"/>
                </a:lnTo>
                <a:lnTo>
                  <a:pt x="98877" y="133441"/>
                </a:lnTo>
                <a:lnTo>
                  <a:pt x="101757" y="12768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57"/>
                </a:lnTo>
                <a:lnTo>
                  <a:pt x="99837" y="96956"/>
                </a:lnTo>
                <a:lnTo>
                  <a:pt x="97916" y="93116"/>
                </a:lnTo>
                <a:lnTo>
                  <a:pt x="95036" y="89275"/>
                </a:lnTo>
                <a:lnTo>
                  <a:pt x="91196" y="85435"/>
                </a:lnTo>
                <a:lnTo>
                  <a:pt x="88315" y="82555"/>
                </a:lnTo>
                <a:lnTo>
                  <a:pt x="83515" y="79674"/>
                </a:lnTo>
                <a:lnTo>
                  <a:pt x="79674" y="77754"/>
                </a:lnTo>
                <a:lnTo>
                  <a:pt x="74874" y="74874"/>
                </a:lnTo>
                <a:lnTo>
                  <a:pt x="70073" y="72953"/>
                </a:lnTo>
                <a:lnTo>
                  <a:pt x="66233" y="71033"/>
                </a:lnTo>
                <a:lnTo>
                  <a:pt x="61447" y="69113"/>
                </a:lnTo>
                <a:lnTo>
                  <a:pt x="56647" y="67193"/>
                </a:lnTo>
                <a:lnTo>
                  <a:pt x="52806" y="66233"/>
                </a:lnTo>
                <a:lnTo>
                  <a:pt x="48005" y="64312"/>
                </a:lnTo>
                <a:lnTo>
                  <a:pt x="44165" y="62392"/>
                </a:lnTo>
                <a:lnTo>
                  <a:pt x="40325" y="60472"/>
                </a:lnTo>
                <a:lnTo>
                  <a:pt x="37444" y="57607"/>
                </a:lnTo>
                <a:lnTo>
                  <a:pt x="34564" y="55671"/>
                </a:lnTo>
                <a:lnTo>
                  <a:pt x="32644" y="52791"/>
                </a:lnTo>
                <a:lnTo>
                  <a:pt x="29763" y="49926"/>
                </a:lnTo>
                <a:lnTo>
                  <a:pt x="28803" y="46085"/>
                </a:lnTo>
                <a:lnTo>
                  <a:pt x="28803" y="39364"/>
                </a:lnTo>
                <a:lnTo>
                  <a:pt x="29763" y="36484"/>
                </a:lnTo>
                <a:lnTo>
                  <a:pt x="30723" y="33604"/>
                </a:lnTo>
                <a:lnTo>
                  <a:pt x="31683" y="30723"/>
                </a:lnTo>
                <a:lnTo>
                  <a:pt x="33604" y="28803"/>
                </a:lnTo>
                <a:lnTo>
                  <a:pt x="35524" y="26883"/>
                </a:lnTo>
                <a:lnTo>
                  <a:pt x="38404" y="24963"/>
                </a:lnTo>
                <a:lnTo>
                  <a:pt x="41285" y="24002"/>
                </a:lnTo>
                <a:lnTo>
                  <a:pt x="44165" y="23042"/>
                </a:lnTo>
                <a:lnTo>
                  <a:pt x="48005" y="21122"/>
                </a:lnTo>
                <a:lnTo>
                  <a:pt x="61447" y="21122"/>
                </a:lnTo>
                <a:lnTo>
                  <a:pt x="65288" y="22082"/>
                </a:lnTo>
                <a:lnTo>
                  <a:pt x="70073" y="23042"/>
                </a:lnTo>
                <a:lnTo>
                  <a:pt x="73913" y="24002"/>
                </a:lnTo>
                <a:lnTo>
                  <a:pt x="76794" y="24963"/>
                </a:lnTo>
                <a:lnTo>
                  <a:pt x="79674" y="26883"/>
                </a:lnTo>
                <a:lnTo>
                  <a:pt x="82555" y="27843"/>
                </a:lnTo>
                <a:lnTo>
                  <a:pt x="85435" y="29763"/>
                </a:lnTo>
                <a:lnTo>
                  <a:pt x="87355" y="30723"/>
                </a:lnTo>
                <a:lnTo>
                  <a:pt x="89275" y="31683"/>
                </a:lnTo>
                <a:lnTo>
                  <a:pt x="90236" y="32644"/>
                </a:lnTo>
                <a:lnTo>
                  <a:pt x="92156" y="32644"/>
                </a:lnTo>
                <a:lnTo>
                  <a:pt x="92156" y="31683"/>
                </a:lnTo>
                <a:lnTo>
                  <a:pt x="94076" y="31683"/>
                </a:lnTo>
                <a:lnTo>
                  <a:pt x="94076" y="29763"/>
                </a:lnTo>
                <a:lnTo>
                  <a:pt x="95036" y="28803"/>
                </a:lnTo>
                <a:lnTo>
                  <a:pt x="95036" y="14401"/>
                </a:lnTo>
                <a:lnTo>
                  <a:pt x="94076" y="13441"/>
                </a:lnTo>
                <a:lnTo>
                  <a:pt x="94076" y="12481"/>
                </a:lnTo>
                <a:lnTo>
                  <a:pt x="93116" y="11521"/>
                </a:lnTo>
                <a:lnTo>
                  <a:pt x="93116" y="10561"/>
                </a:lnTo>
                <a:lnTo>
                  <a:pt x="91196" y="9601"/>
                </a:lnTo>
                <a:lnTo>
                  <a:pt x="90236" y="8641"/>
                </a:lnTo>
                <a:lnTo>
                  <a:pt x="89275" y="7680"/>
                </a:lnTo>
                <a:lnTo>
                  <a:pt x="86395" y="6720"/>
                </a:lnTo>
                <a:lnTo>
                  <a:pt x="84475" y="5760"/>
                </a:lnTo>
                <a:lnTo>
                  <a:pt x="81594" y="4800"/>
                </a:lnTo>
                <a:lnTo>
                  <a:pt x="78729" y="3840"/>
                </a:lnTo>
                <a:lnTo>
                  <a:pt x="75834" y="2880"/>
                </a:lnTo>
                <a:lnTo>
                  <a:pt x="72008" y="1920"/>
                </a:lnTo>
                <a:lnTo>
                  <a:pt x="68168" y="960"/>
                </a:lnTo>
                <a:lnTo>
                  <a:pt x="64328" y="960"/>
                </a:lnTo>
                <a:lnTo>
                  <a:pt x="60487" y="0"/>
                </a:lnTo>
                <a:lnTo>
                  <a:pt x="48005" y="0"/>
                </a:lnTo>
                <a:lnTo>
                  <a:pt x="40325" y="1920"/>
                </a:lnTo>
                <a:lnTo>
                  <a:pt x="33604" y="3840"/>
                </a:lnTo>
                <a:lnTo>
                  <a:pt x="26883" y="6720"/>
                </a:lnTo>
                <a:lnTo>
                  <a:pt x="21122" y="9601"/>
                </a:lnTo>
                <a:lnTo>
                  <a:pt x="16322" y="13441"/>
                </a:lnTo>
                <a:lnTo>
                  <a:pt x="12481" y="17282"/>
                </a:lnTo>
                <a:lnTo>
                  <a:pt x="8641" y="22082"/>
                </a:lnTo>
                <a:lnTo>
                  <a:pt x="6720" y="26883"/>
                </a:lnTo>
                <a:lnTo>
                  <a:pt x="4800" y="32644"/>
                </a:lnTo>
                <a:lnTo>
                  <a:pt x="3840" y="37444"/>
                </a:lnTo>
                <a:lnTo>
                  <a:pt x="3840" y="49926"/>
                </a:lnTo>
                <a:lnTo>
                  <a:pt x="4800" y="55671"/>
                </a:lnTo>
                <a:lnTo>
                  <a:pt x="6720" y="60472"/>
                </a:lnTo>
                <a:lnTo>
                  <a:pt x="8641" y="64312"/>
                </a:lnTo>
                <a:lnTo>
                  <a:pt x="11521" y="69113"/>
                </a:lnTo>
                <a:lnTo>
                  <a:pt x="15361" y="71993"/>
                </a:lnTo>
                <a:lnTo>
                  <a:pt x="18242" y="75834"/>
                </a:lnTo>
                <a:lnTo>
                  <a:pt x="22082" y="78714"/>
                </a:lnTo>
                <a:lnTo>
                  <a:pt x="26883" y="80634"/>
                </a:lnTo>
                <a:lnTo>
                  <a:pt x="30723" y="82555"/>
                </a:lnTo>
                <a:lnTo>
                  <a:pt x="35524" y="84475"/>
                </a:lnTo>
                <a:lnTo>
                  <a:pt x="40325" y="86395"/>
                </a:lnTo>
                <a:lnTo>
                  <a:pt x="45125" y="88315"/>
                </a:lnTo>
                <a:lnTo>
                  <a:pt x="48966" y="90236"/>
                </a:lnTo>
                <a:lnTo>
                  <a:pt x="53766" y="92156"/>
                </a:lnTo>
                <a:lnTo>
                  <a:pt x="57607" y="94076"/>
                </a:lnTo>
                <a:lnTo>
                  <a:pt x="61447" y="95996"/>
                </a:lnTo>
                <a:lnTo>
                  <a:pt x="65288" y="97916"/>
                </a:lnTo>
                <a:lnTo>
                  <a:pt x="68168" y="99837"/>
                </a:lnTo>
                <a:lnTo>
                  <a:pt x="71033" y="102717"/>
                </a:lnTo>
                <a:lnTo>
                  <a:pt x="72953" y="104637"/>
                </a:lnTo>
                <a:lnTo>
                  <a:pt x="75834" y="107518"/>
                </a:lnTo>
                <a:lnTo>
                  <a:pt x="76794" y="111358"/>
                </a:lnTo>
                <a:lnTo>
                  <a:pt x="76794" y="119039"/>
                </a:lnTo>
                <a:lnTo>
                  <a:pt x="75834" y="122880"/>
                </a:lnTo>
                <a:lnTo>
                  <a:pt x="73913" y="125760"/>
                </a:lnTo>
                <a:lnTo>
                  <a:pt x="72953" y="128640"/>
                </a:lnTo>
                <a:lnTo>
                  <a:pt x="71033" y="131521"/>
                </a:lnTo>
                <a:lnTo>
                  <a:pt x="68168" y="133441"/>
                </a:lnTo>
                <a:lnTo>
                  <a:pt x="65288" y="135361"/>
                </a:lnTo>
                <a:lnTo>
                  <a:pt x="62392" y="136306"/>
                </a:lnTo>
                <a:lnTo>
                  <a:pt x="58552" y="137281"/>
                </a:lnTo>
                <a:lnTo>
                  <a:pt x="54726" y="138242"/>
                </a:lnTo>
                <a:lnTo>
                  <a:pt x="34564" y="138242"/>
                </a:lnTo>
                <a:lnTo>
                  <a:pt x="30723" y="136306"/>
                </a:lnTo>
                <a:lnTo>
                  <a:pt x="25923" y="135361"/>
                </a:lnTo>
                <a:lnTo>
                  <a:pt x="22082" y="133441"/>
                </a:lnTo>
                <a:lnTo>
                  <a:pt x="18242" y="131521"/>
                </a:lnTo>
                <a:lnTo>
                  <a:pt x="14401" y="129600"/>
                </a:lnTo>
                <a:lnTo>
                  <a:pt x="11521" y="128640"/>
                </a:lnTo>
                <a:lnTo>
                  <a:pt x="9601" y="126720"/>
                </a:lnTo>
                <a:lnTo>
                  <a:pt x="7680" y="125760"/>
                </a:lnTo>
                <a:lnTo>
                  <a:pt x="5760" y="124800"/>
                </a:lnTo>
                <a:lnTo>
                  <a:pt x="2880" y="124800"/>
                </a:lnTo>
                <a:lnTo>
                  <a:pt x="1920" y="125760"/>
                </a:lnTo>
                <a:lnTo>
                  <a:pt x="960" y="126720"/>
                </a:lnTo>
                <a:lnTo>
                  <a:pt x="960" y="127680"/>
                </a:lnTo>
                <a:lnTo>
                  <a:pt x="0" y="129600"/>
                </a:lnTo>
                <a:lnTo>
                  <a:pt x="0" y="142082"/>
                </a:lnTo>
                <a:lnTo>
                  <a:pt x="960" y="1439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" name="object 15"/>
          <p:cNvSpPr/>
          <p:nvPr/>
        </p:nvSpPr>
        <p:spPr>
          <a:xfrm>
            <a:off x="3503173" y="719754"/>
            <a:ext cx="53766" cy="83515"/>
          </a:xfrm>
          <a:custGeom>
            <a:avLst/>
            <a:gdLst/>
            <a:ahLst/>
            <a:cxnLst/>
            <a:rect l="l" t="t" r="r" b="b"/>
            <a:pathLst>
              <a:path w="53766" h="83515">
                <a:moveTo>
                  <a:pt x="960" y="81594"/>
                </a:moveTo>
                <a:lnTo>
                  <a:pt x="960" y="82555"/>
                </a:lnTo>
                <a:lnTo>
                  <a:pt x="2880" y="82555"/>
                </a:lnTo>
                <a:lnTo>
                  <a:pt x="3840" y="83515"/>
                </a:lnTo>
                <a:lnTo>
                  <a:pt x="13441" y="83515"/>
                </a:lnTo>
                <a:lnTo>
                  <a:pt x="15361" y="82555"/>
                </a:lnTo>
                <a:lnTo>
                  <a:pt x="17282" y="82555"/>
                </a:lnTo>
                <a:lnTo>
                  <a:pt x="18242" y="81594"/>
                </a:lnTo>
                <a:lnTo>
                  <a:pt x="19202" y="81594"/>
                </a:lnTo>
                <a:lnTo>
                  <a:pt x="19202" y="80634"/>
                </a:lnTo>
                <a:lnTo>
                  <a:pt x="20162" y="79674"/>
                </a:lnTo>
                <a:lnTo>
                  <a:pt x="21122" y="79674"/>
                </a:lnTo>
                <a:lnTo>
                  <a:pt x="21122" y="78714"/>
                </a:lnTo>
                <a:lnTo>
                  <a:pt x="43205" y="45110"/>
                </a:lnTo>
                <a:lnTo>
                  <a:pt x="46070" y="43190"/>
                </a:lnTo>
                <a:lnTo>
                  <a:pt x="47045" y="40309"/>
                </a:lnTo>
                <a:lnTo>
                  <a:pt x="47990" y="38389"/>
                </a:lnTo>
                <a:lnTo>
                  <a:pt x="49911" y="35509"/>
                </a:lnTo>
                <a:lnTo>
                  <a:pt x="50871" y="32644"/>
                </a:lnTo>
                <a:lnTo>
                  <a:pt x="50871" y="30708"/>
                </a:lnTo>
                <a:lnTo>
                  <a:pt x="51831" y="27828"/>
                </a:lnTo>
                <a:lnTo>
                  <a:pt x="52791" y="24963"/>
                </a:lnTo>
                <a:lnTo>
                  <a:pt x="52791" y="20147"/>
                </a:lnTo>
                <a:lnTo>
                  <a:pt x="53766" y="16306"/>
                </a:lnTo>
                <a:lnTo>
                  <a:pt x="53766" y="10561"/>
                </a:lnTo>
                <a:lnTo>
                  <a:pt x="52791" y="8641"/>
                </a:lnTo>
                <a:lnTo>
                  <a:pt x="52791" y="6720"/>
                </a:lnTo>
                <a:lnTo>
                  <a:pt x="51831" y="4800"/>
                </a:lnTo>
                <a:lnTo>
                  <a:pt x="50871" y="3840"/>
                </a:lnTo>
                <a:lnTo>
                  <a:pt x="49911" y="2880"/>
                </a:lnTo>
                <a:lnTo>
                  <a:pt x="47990" y="1920"/>
                </a:lnTo>
                <a:lnTo>
                  <a:pt x="47045" y="960"/>
                </a:lnTo>
                <a:lnTo>
                  <a:pt x="45110" y="960"/>
                </a:lnTo>
                <a:lnTo>
                  <a:pt x="43205" y="0"/>
                </a:lnTo>
                <a:lnTo>
                  <a:pt x="32644" y="0"/>
                </a:lnTo>
                <a:lnTo>
                  <a:pt x="30708" y="960"/>
                </a:lnTo>
                <a:lnTo>
                  <a:pt x="28803" y="960"/>
                </a:lnTo>
                <a:lnTo>
                  <a:pt x="26868" y="1920"/>
                </a:lnTo>
                <a:lnTo>
                  <a:pt x="25923" y="2880"/>
                </a:lnTo>
                <a:lnTo>
                  <a:pt x="24963" y="3840"/>
                </a:lnTo>
                <a:lnTo>
                  <a:pt x="24002" y="4800"/>
                </a:lnTo>
                <a:lnTo>
                  <a:pt x="23042" y="6720"/>
                </a:lnTo>
                <a:lnTo>
                  <a:pt x="22082" y="8641"/>
                </a:lnTo>
                <a:lnTo>
                  <a:pt x="22082" y="33588"/>
                </a:lnTo>
                <a:lnTo>
                  <a:pt x="960" y="78714"/>
                </a:lnTo>
                <a:lnTo>
                  <a:pt x="0" y="79674"/>
                </a:lnTo>
                <a:lnTo>
                  <a:pt x="0" y="81594"/>
                </a:lnTo>
                <a:lnTo>
                  <a:pt x="960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" name="object 16"/>
          <p:cNvSpPr/>
          <p:nvPr/>
        </p:nvSpPr>
        <p:spPr>
          <a:xfrm>
            <a:off x="3664442" y="789828"/>
            <a:ext cx="138242" cy="215036"/>
          </a:xfrm>
          <a:custGeom>
            <a:avLst/>
            <a:gdLst/>
            <a:ahLst/>
            <a:cxnLst/>
            <a:rect l="l" t="t" r="r" b="b"/>
            <a:pathLst>
              <a:path w="138242" h="215036">
                <a:moveTo>
                  <a:pt x="34564" y="62392"/>
                </a:moveTo>
                <a:lnTo>
                  <a:pt x="34564" y="44150"/>
                </a:lnTo>
                <a:lnTo>
                  <a:pt x="35524" y="40309"/>
                </a:lnTo>
                <a:lnTo>
                  <a:pt x="37444" y="36484"/>
                </a:lnTo>
                <a:lnTo>
                  <a:pt x="39364" y="32644"/>
                </a:lnTo>
                <a:lnTo>
                  <a:pt x="41285" y="29763"/>
                </a:lnTo>
                <a:lnTo>
                  <a:pt x="44165" y="26883"/>
                </a:lnTo>
                <a:lnTo>
                  <a:pt x="47045" y="24002"/>
                </a:lnTo>
                <a:lnTo>
                  <a:pt x="50886" y="23042"/>
                </a:lnTo>
                <a:lnTo>
                  <a:pt x="54726" y="21122"/>
                </a:lnTo>
                <a:lnTo>
                  <a:pt x="59527" y="20162"/>
                </a:lnTo>
                <a:lnTo>
                  <a:pt x="64448" y="20162"/>
                </a:lnTo>
                <a:lnTo>
                  <a:pt x="78167" y="22339"/>
                </a:lnTo>
                <a:lnTo>
                  <a:pt x="88315" y="28803"/>
                </a:lnTo>
                <a:lnTo>
                  <a:pt x="93116" y="33588"/>
                </a:lnTo>
                <a:lnTo>
                  <a:pt x="95996" y="41269"/>
                </a:lnTo>
                <a:lnTo>
                  <a:pt x="111358" y="24002"/>
                </a:lnTo>
                <a:lnTo>
                  <a:pt x="134401" y="24002"/>
                </a:lnTo>
                <a:lnTo>
                  <a:pt x="135361" y="23042"/>
                </a:lnTo>
                <a:lnTo>
                  <a:pt x="136321" y="21122"/>
                </a:lnTo>
                <a:lnTo>
                  <a:pt x="137281" y="20162"/>
                </a:lnTo>
                <a:lnTo>
                  <a:pt x="138242" y="17282"/>
                </a:lnTo>
                <a:lnTo>
                  <a:pt x="138242" y="9601"/>
                </a:lnTo>
                <a:lnTo>
                  <a:pt x="137281" y="6720"/>
                </a:lnTo>
                <a:lnTo>
                  <a:pt x="136321" y="5760"/>
                </a:lnTo>
                <a:lnTo>
                  <a:pt x="135361" y="2880"/>
                </a:lnTo>
                <a:lnTo>
                  <a:pt x="88315" y="2880"/>
                </a:lnTo>
                <a:lnTo>
                  <a:pt x="84475" y="1920"/>
                </a:lnTo>
                <a:lnTo>
                  <a:pt x="81610" y="960"/>
                </a:lnTo>
                <a:lnTo>
                  <a:pt x="77769" y="960"/>
                </a:lnTo>
                <a:lnTo>
                  <a:pt x="73929" y="0"/>
                </a:lnTo>
                <a:lnTo>
                  <a:pt x="56647" y="0"/>
                </a:lnTo>
                <a:lnTo>
                  <a:pt x="48966" y="960"/>
                </a:lnTo>
                <a:lnTo>
                  <a:pt x="42245" y="3840"/>
                </a:lnTo>
                <a:lnTo>
                  <a:pt x="35524" y="5760"/>
                </a:lnTo>
                <a:lnTo>
                  <a:pt x="29763" y="9601"/>
                </a:lnTo>
                <a:lnTo>
                  <a:pt x="24963" y="13441"/>
                </a:lnTo>
                <a:lnTo>
                  <a:pt x="19202" y="18242"/>
                </a:lnTo>
                <a:lnTo>
                  <a:pt x="15361" y="24002"/>
                </a:lnTo>
                <a:lnTo>
                  <a:pt x="13441" y="30723"/>
                </a:lnTo>
                <a:lnTo>
                  <a:pt x="10561" y="37429"/>
                </a:lnTo>
                <a:lnTo>
                  <a:pt x="8641" y="44150"/>
                </a:lnTo>
                <a:lnTo>
                  <a:pt x="8641" y="59512"/>
                </a:lnTo>
                <a:lnTo>
                  <a:pt x="9601" y="66233"/>
                </a:lnTo>
                <a:lnTo>
                  <a:pt x="11521" y="71033"/>
                </a:lnTo>
                <a:lnTo>
                  <a:pt x="13441" y="75834"/>
                </a:lnTo>
                <a:lnTo>
                  <a:pt x="16322" y="80634"/>
                </a:lnTo>
                <a:lnTo>
                  <a:pt x="19202" y="84475"/>
                </a:lnTo>
                <a:lnTo>
                  <a:pt x="15361" y="88315"/>
                </a:lnTo>
                <a:lnTo>
                  <a:pt x="12481" y="93116"/>
                </a:lnTo>
                <a:lnTo>
                  <a:pt x="9601" y="97916"/>
                </a:lnTo>
                <a:lnTo>
                  <a:pt x="6720" y="103677"/>
                </a:lnTo>
                <a:lnTo>
                  <a:pt x="5760" y="109438"/>
                </a:lnTo>
                <a:lnTo>
                  <a:pt x="5760" y="120959"/>
                </a:lnTo>
                <a:lnTo>
                  <a:pt x="6720" y="124800"/>
                </a:lnTo>
                <a:lnTo>
                  <a:pt x="9601" y="128640"/>
                </a:lnTo>
                <a:lnTo>
                  <a:pt x="11521" y="133441"/>
                </a:lnTo>
                <a:lnTo>
                  <a:pt x="16322" y="136321"/>
                </a:lnTo>
                <a:lnTo>
                  <a:pt x="21122" y="139186"/>
                </a:lnTo>
                <a:lnTo>
                  <a:pt x="17282" y="142067"/>
                </a:lnTo>
                <a:lnTo>
                  <a:pt x="14401" y="144947"/>
                </a:lnTo>
                <a:lnTo>
                  <a:pt x="11521" y="146883"/>
                </a:lnTo>
                <a:lnTo>
                  <a:pt x="9601" y="149748"/>
                </a:lnTo>
                <a:lnTo>
                  <a:pt x="6720" y="152628"/>
                </a:lnTo>
                <a:lnTo>
                  <a:pt x="5760" y="155508"/>
                </a:lnTo>
                <a:lnTo>
                  <a:pt x="3840" y="159349"/>
                </a:lnTo>
                <a:lnTo>
                  <a:pt x="1920" y="162229"/>
                </a:lnTo>
                <a:lnTo>
                  <a:pt x="960" y="165110"/>
                </a:lnTo>
                <a:lnTo>
                  <a:pt x="0" y="168950"/>
                </a:lnTo>
                <a:lnTo>
                  <a:pt x="0" y="181432"/>
                </a:lnTo>
                <a:lnTo>
                  <a:pt x="960" y="186232"/>
                </a:lnTo>
                <a:lnTo>
                  <a:pt x="3840" y="191033"/>
                </a:lnTo>
                <a:lnTo>
                  <a:pt x="5760" y="195833"/>
                </a:lnTo>
                <a:lnTo>
                  <a:pt x="9601" y="200634"/>
                </a:lnTo>
                <a:lnTo>
                  <a:pt x="15361" y="203514"/>
                </a:lnTo>
                <a:lnTo>
                  <a:pt x="20162" y="207355"/>
                </a:lnTo>
                <a:lnTo>
                  <a:pt x="26883" y="210235"/>
                </a:lnTo>
                <a:lnTo>
                  <a:pt x="35524" y="212156"/>
                </a:lnTo>
                <a:lnTo>
                  <a:pt x="39484" y="212956"/>
                </a:lnTo>
                <a:lnTo>
                  <a:pt x="51564" y="214516"/>
                </a:lnTo>
                <a:lnTo>
                  <a:pt x="65272" y="215036"/>
                </a:lnTo>
                <a:lnTo>
                  <a:pt x="72683" y="214812"/>
                </a:lnTo>
                <a:lnTo>
                  <a:pt x="85733" y="213367"/>
                </a:lnTo>
                <a:lnTo>
                  <a:pt x="74889" y="194873"/>
                </a:lnTo>
                <a:lnTo>
                  <a:pt x="66248" y="194873"/>
                </a:lnTo>
                <a:lnTo>
                  <a:pt x="61340" y="194768"/>
                </a:lnTo>
                <a:lnTo>
                  <a:pt x="47777" y="193017"/>
                </a:lnTo>
                <a:lnTo>
                  <a:pt x="37444" y="189113"/>
                </a:lnTo>
                <a:lnTo>
                  <a:pt x="29763" y="185272"/>
                </a:lnTo>
                <a:lnTo>
                  <a:pt x="25923" y="180472"/>
                </a:lnTo>
                <a:lnTo>
                  <a:pt x="25923" y="170870"/>
                </a:lnTo>
                <a:lnTo>
                  <a:pt x="26883" y="168950"/>
                </a:lnTo>
                <a:lnTo>
                  <a:pt x="26883" y="166070"/>
                </a:lnTo>
                <a:lnTo>
                  <a:pt x="27843" y="164150"/>
                </a:lnTo>
                <a:lnTo>
                  <a:pt x="28803" y="162229"/>
                </a:lnTo>
                <a:lnTo>
                  <a:pt x="29763" y="160309"/>
                </a:lnTo>
                <a:lnTo>
                  <a:pt x="29763" y="104637"/>
                </a:lnTo>
                <a:lnTo>
                  <a:pt x="30723" y="101757"/>
                </a:lnTo>
                <a:lnTo>
                  <a:pt x="32644" y="99837"/>
                </a:lnTo>
                <a:lnTo>
                  <a:pt x="33604" y="97916"/>
                </a:lnTo>
                <a:lnTo>
                  <a:pt x="35524" y="95996"/>
                </a:lnTo>
                <a:lnTo>
                  <a:pt x="39364" y="97916"/>
                </a:lnTo>
                <a:lnTo>
                  <a:pt x="43205" y="99837"/>
                </a:lnTo>
                <a:lnTo>
                  <a:pt x="48005" y="80634"/>
                </a:lnTo>
                <a:lnTo>
                  <a:pt x="42245" y="74874"/>
                </a:lnTo>
                <a:lnTo>
                  <a:pt x="36484" y="70073"/>
                </a:lnTo>
                <a:lnTo>
                  <a:pt x="34564" y="62392"/>
                </a:lnTo>
                <a:close/>
              </a:path>
              <a:path w="138242" h="215036">
                <a:moveTo>
                  <a:pt x="106558" y="208315"/>
                </a:moveTo>
                <a:lnTo>
                  <a:pt x="113278" y="204475"/>
                </a:lnTo>
                <a:lnTo>
                  <a:pt x="119039" y="199674"/>
                </a:lnTo>
                <a:lnTo>
                  <a:pt x="124800" y="195833"/>
                </a:lnTo>
                <a:lnTo>
                  <a:pt x="129600" y="190073"/>
                </a:lnTo>
                <a:lnTo>
                  <a:pt x="131521" y="184312"/>
                </a:lnTo>
                <a:lnTo>
                  <a:pt x="135361" y="177591"/>
                </a:lnTo>
                <a:lnTo>
                  <a:pt x="136321" y="171830"/>
                </a:lnTo>
                <a:lnTo>
                  <a:pt x="136321" y="158404"/>
                </a:lnTo>
                <a:lnTo>
                  <a:pt x="135361" y="153588"/>
                </a:lnTo>
                <a:lnTo>
                  <a:pt x="132481" y="148788"/>
                </a:lnTo>
                <a:lnTo>
                  <a:pt x="129600" y="144002"/>
                </a:lnTo>
                <a:lnTo>
                  <a:pt x="126720" y="139186"/>
                </a:lnTo>
                <a:lnTo>
                  <a:pt x="121919" y="136321"/>
                </a:lnTo>
                <a:lnTo>
                  <a:pt x="118079" y="133441"/>
                </a:lnTo>
                <a:lnTo>
                  <a:pt x="112318" y="130561"/>
                </a:lnTo>
                <a:lnTo>
                  <a:pt x="106558" y="128640"/>
                </a:lnTo>
                <a:lnTo>
                  <a:pt x="99837" y="126720"/>
                </a:lnTo>
                <a:lnTo>
                  <a:pt x="94076" y="125760"/>
                </a:lnTo>
                <a:lnTo>
                  <a:pt x="86395" y="125760"/>
                </a:lnTo>
                <a:lnTo>
                  <a:pt x="48966" y="123840"/>
                </a:lnTo>
                <a:lnTo>
                  <a:pt x="43205" y="123840"/>
                </a:lnTo>
                <a:lnTo>
                  <a:pt x="38404" y="122880"/>
                </a:lnTo>
                <a:lnTo>
                  <a:pt x="34564" y="119999"/>
                </a:lnTo>
                <a:lnTo>
                  <a:pt x="30723" y="117119"/>
                </a:lnTo>
                <a:lnTo>
                  <a:pt x="29763" y="114239"/>
                </a:lnTo>
                <a:lnTo>
                  <a:pt x="29763" y="160309"/>
                </a:lnTo>
                <a:lnTo>
                  <a:pt x="30723" y="157429"/>
                </a:lnTo>
                <a:lnTo>
                  <a:pt x="32644" y="155508"/>
                </a:lnTo>
                <a:lnTo>
                  <a:pt x="34564" y="153588"/>
                </a:lnTo>
                <a:lnTo>
                  <a:pt x="37444" y="150723"/>
                </a:lnTo>
                <a:lnTo>
                  <a:pt x="40325" y="147843"/>
                </a:lnTo>
                <a:lnTo>
                  <a:pt x="43205" y="144947"/>
                </a:lnTo>
                <a:lnTo>
                  <a:pt x="80634" y="146883"/>
                </a:lnTo>
                <a:lnTo>
                  <a:pt x="90236" y="146883"/>
                </a:lnTo>
                <a:lnTo>
                  <a:pt x="96956" y="148788"/>
                </a:lnTo>
                <a:lnTo>
                  <a:pt x="101757" y="152628"/>
                </a:lnTo>
                <a:lnTo>
                  <a:pt x="106558" y="155508"/>
                </a:lnTo>
                <a:lnTo>
                  <a:pt x="109438" y="160309"/>
                </a:lnTo>
                <a:lnTo>
                  <a:pt x="109438" y="169910"/>
                </a:lnTo>
                <a:lnTo>
                  <a:pt x="108478" y="173751"/>
                </a:lnTo>
                <a:lnTo>
                  <a:pt x="107518" y="176631"/>
                </a:lnTo>
                <a:lnTo>
                  <a:pt x="105597" y="180472"/>
                </a:lnTo>
                <a:lnTo>
                  <a:pt x="103677" y="183352"/>
                </a:lnTo>
                <a:lnTo>
                  <a:pt x="99837" y="186232"/>
                </a:lnTo>
                <a:lnTo>
                  <a:pt x="96956" y="188153"/>
                </a:lnTo>
                <a:lnTo>
                  <a:pt x="92156" y="191033"/>
                </a:lnTo>
                <a:lnTo>
                  <a:pt x="87355" y="191993"/>
                </a:lnTo>
                <a:lnTo>
                  <a:pt x="81610" y="193913"/>
                </a:lnTo>
                <a:lnTo>
                  <a:pt x="74889" y="194873"/>
                </a:lnTo>
                <a:lnTo>
                  <a:pt x="85733" y="213367"/>
                </a:lnTo>
                <a:lnTo>
                  <a:pt x="96956" y="211195"/>
                </a:lnTo>
                <a:lnTo>
                  <a:pt x="106558" y="208315"/>
                </a:lnTo>
                <a:close/>
              </a:path>
              <a:path w="138242" h="215036">
                <a:moveTo>
                  <a:pt x="73929" y="103677"/>
                </a:moveTo>
                <a:lnTo>
                  <a:pt x="81610" y="102717"/>
                </a:lnTo>
                <a:lnTo>
                  <a:pt x="88315" y="99837"/>
                </a:lnTo>
                <a:lnTo>
                  <a:pt x="95036" y="97916"/>
                </a:lnTo>
                <a:lnTo>
                  <a:pt x="100797" y="94076"/>
                </a:lnTo>
                <a:lnTo>
                  <a:pt x="105597" y="90236"/>
                </a:lnTo>
                <a:lnTo>
                  <a:pt x="111358" y="85435"/>
                </a:lnTo>
                <a:lnTo>
                  <a:pt x="115199" y="79674"/>
                </a:lnTo>
                <a:lnTo>
                  <a:pt x="118079" y="73913"/>
                </a:lnTo>
                <a:lnTo>
                  <a:pt x="119999" y="67193"/>
                </a:lnTo>
                <a:lnTo>
                  <a:pt x="121919" y="59512"/>
                </a:lnTo>
                <a:lnTo>
                  <a:pt x="121919" y="46085"/>
                </a:lnTo>
                <a:lnTo>
                  <a:pt x="120959" y="41269"/>
                </a:lnTo>
                <a:lnTo>
                  <a:pt x="119039" y="36484"/>
                </a:lnTo>
                <a:lnTo>
                  <a:pt x="118079" y="31683"/>
                </a:lnTo>
                <a:lnTo>
                  <a:pt x="115199" y="27843"/>
                </a:lnTo>
                <a:lnTo>
                  <a:pt x="111358" y="24002"/>
                </a:lnTo>
                <a:lnTo>
                  <a:pt x="95996" y="41269"/>
                </a:lnTo>
                <a:lnTo>
                  <a:pt x="95996" y="55671"/>
                </a:lnTo>
                <a:lnTo>
                  <a:pt x="95036" y="59512"/>
                </a:lnTo>
                <a:lnTo>
                  <a:pt x="94076" y="63352"/>
                </a:lnTo>
                <a:lnTo>
                  <a:pt x="93116" y="67193"/>
                </a:lnTo>
                <a:lnTo>
                  <a:pt x="91196" y="71033"/>
                </a:lnTo>
                <a:lnTo>
                  <a:pt x="88315" y="73913"/>
                </a:lnTo>
                <a:lnTo>
                  <a:pt x="86395" y="76794"/>
                </a:lnTo>
                <a:lnTo>
                  <a:pt x="82555" y="79674"/>
                </a:lnTo>
                <a:lnTo>
                  <a:pt x="78714" y="80634"/>
                </a:lnTo>
                <a:lnTo>
                  <a:pt x="74889" y="82555"/>
                </a:lnTo>
                <a:lnTo>
                  <a:pt x="70088" y="83515"/>
                </a:lnTo>
                <a:lnTo>
                  <a:pt x="55686" y="83515"/>
                </a:lnTo>
                <a:lnTo>
                  <a:pt x="48005" y="80634"/>
                </a:lnTo>
                <a:lnTo>
                  <a:pt x="43205" y="99837"/>
                </a:lnTo>
                <a:lnTo>
                  <a:pt x="48005" y="101757"/>
                </a:lnTo>
                <a:lnTo>
                  <a:pt x="53766" y="102717"/>
                </a:lnTo>
                <a:lnTo>
                  <a:pt x="59527" y="103677"/>
                </a:lnTo>
                <a:lnTo>
                  <a:pt x="73929" y="103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/>
          <p:nvPr/>
        </p:nvSpPr>
        <p:spPr>
          <a:xfrm>
            <a:off x="3833408" y="731276"/>
            <a:ext cx="32628" cy="32628"/>
          </a:xfrm>
          <a:custGeom>
            <a:avLst/>
            <a:gdLst/>
            <a:ahLst/>
            <a:cxnLst/>
            <a:rect l="l" t="t" r="r" b="b"/>
            <a:pathLst>
              <a:path w="32628" h="32628">
                <a:moveTo>
                  <a:pt x="32628" y="16306"/>
                </a:moveTo>
                <a:lnTo>
                  <a:pt x="32628" y="10561"/>
                </a:lnTo>
                <a:lnTo>
                  <a:pt x="31668" y="5760"/>
                </a:lnTo>
                <a:lnTo>
                  <a:pt x="29748" y="3840"/>
                </a:lnTo>
                <a:lnTo>
                  <a:pt x="26868" y="1904"/>
                </a:lnTo>
                <a:lnTo>
                  <a:pt x="23027" y="0"/>
                </a:lnTo>
                <a:lnTo>
                  <a:pt x="9585" y="0"/>
                </a:lnTo>
                <a:lnTo>
                  <a:pt x="5745" y="1904"/>
                </a:lnTo>
                <a:lnTo>
                  <a:pt x="3840" y="3840"/>
                </a:lnTo>
                <a:lnTo>
                  <a:pt x="944" y="5760"/>
                </a:lnTo>
                <a:lnTo>
                  <a:pt x="0" y="10561"/>
                </a:lnTo>
                <a:lnTo>
                  <a:pt x="0" y="23027"/>
                </a:lnTo>
                <a:lnTo>
                  <a:pt x="944" y="26868"/>
                </a:lnTo>
                <a:lnTo>
                  <a:pt x="2880" y="28788"/>
                </a:lnTo>
                <a:lnTo>
                  <a:pt x="5745" y="31668"/>
                </a:lnTo>
                <a:lnTo>
                  <a:pt x="9585" y="32628"/>
                </a:lnTo>
                <a:lnTo>
                  <a:pt x="23027" y="32628"/>
                </a:lnTo>
                <a:lnTo>
                  <a:pt x="26868" y="31668"/>
                </a:lnTo>
                <a:lnTo>
                  <a:pt x="29748" y="28788"/>
                </a:lnTo>
                <a:lnTo>
                  <a:pt x="31668" y="26868"/>
                </a:lnTo>
                <a:lnTo>
                  <a:pt x="32628" y="22067"/>
                </a:lnTo>
                <a:lnTo>
                  <a:pt x="32628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/>
          <p:nvPr/>
        </p:nvSpPr>
        <p:spPr>
          <a:xfrm>
            <a:off x="3836289" y="791748"/>
            <a:ext cx="26868" cy="154548"/>
          </a:xfrm>
          <a:custGeom>
            <a:avLst/>
            <a:gdLst/>
            <a:ahLst/>
            <a:cxnLst/>
            <a:rect l="l" t="t" r="r" b="b"/>
            <a:pathLst>
              <a:path w="26868" h="154548">
                <a:moveTo>
                  <a:pt x="26868" y="3840"/>
                </a:moveTo>
                <a:lnTo>
                  <a:pt x="25908" y="2880"/>
                </a:lnTo>
                <a:lnTo>
                  <a:pt x="25908" y="1920"/>
                </a:lnTo>
                <a:lnTo>
                  <a:pt x="24947" y="960"/>
                </a:lnTo>
                <a:lnTo>
                  <a:pt x="23027" y="960"/>
                </a:lnTo>
                <a:lnTo>
                  <a:pt x="22067" y="0"/>
                </a:lnTo>
                <a:lnTo>
                  <a:pt x="4785" y="0"/>
                </a:lnTo>
                <a:lnTo>
                  <a:pt x="3840" y="960"/>
                </a:lnTo>
                <a:lnTo>
                  <a:pt x="2865" y="960"/>
                </a:lnTo>
                <a:lnTo>
                  <a:pt x="1904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51668"/>
                </a:lnTo>
                <a:lnTo>
                  <a:pt x="960" y="152643"/>
                </a:lnTo>
                <a:lnTo>
                  <a:pt x="1904" y="153588"/>
                </a:lnTo>
                <a:lnTo>
                  <a:pt x="2865" y="153588"/>
                </a:lnTo>
                <a:lnTo>
                  <a:pt x="3840" y="154548"/>
                </a:lnTo>
                <a:lnTo>
                  <a:pt x="22067" y="154548"/>
                </a:lnTo>
                <a:lnTo>
                  <a:pt x="23027" y="153588"/>
                </a:lnTo>
                <a:lnTo>
                  <a:pt x="24947" y="153588"/>
                </a:lnTo>
                <a:lnTo>
                  <a:pt x="25908" y="152643"/>
                </a:lnTo>
                <a:lnTo>
                  <a:pt x="26868" y="151668"/>
                </a:lnTo>
                <a:lnTo>
                  <a:pt x="26868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/>
          <p:nvPr/>
        </p:nvSpPr>
        <p:spPr>
          <a:xfrm>
            <a:off x="3892920" y="791748"/>
            <a:ext cx="138226" cy="154548"/>
          </a:xfrm>
          <a:custGeom>
            <a:avLst/>
            <a:gdLst/>
            <a:ahLst/>
            <a:cxnLst/>
            <a:rect l="l" t="t" r="r" b="b"/>
            <a:pathLst>
              <a:path w="138226" h="154548">
                <a:moveTo>
                  <a:pt x="87355" y="150708"/>
                </a:moveTo>
                <a:lnTo>
                  <a:pt x="87355" y="148803"/>
                </a:lnTo>
                <a:lnTo>
                  <a:pt x="137266" y="11521"/>
                </a:lnTo>
                <a:lnTo>
                  <a:pt x="137266" y="10561"/>
                </a:lnTo>
                <a:lnTo>
                  <a:pt x="138226" y="9601"/>
                </a:lnTo>
                <a:lnTo>
                  <a:pt x="138226" y="1920"/>
                </a:lnTo>
                <a:lnTo>
                  <a:pt x="137266" y="1920"/>
                </a:lnTo>
                <a:lnTo>
                  <a:pt x="137266" y="960"/>
                </a:lnTo>
                <a:lnTo>
                  <a:pt x="136321" y="960"/>
                </a:lnTo>
                <a:lnTo>
                  <a:pt x="135361" y="0"/>
                </a:lnTo>
                <a:lnTo>
                  <a:pt x="117119" y="0"/>
                </a:lnTo>
                <a:lnTo>
                  <a:pt x="116159" y="960"/>
                </a:lnTo>
                <a:lnTo>
                  <a:pt x="114239" y="960"/>
                </a:lnTo>
                <a:lnTo>
                  <a:pt x="113278" y="1920"/>
                </a:lnTo>
                <a:lnTo>
                  <a:pt x="112318" y="2880"/>
                </a:lnTo>
                <a:lnTo>
                  <a:pt x="111358" y="3840"/>
                </a:lnTo>
                <a:lnTo>
                  <a:pt x="111358" y="4800"/>
                </a:lnTo>
                <a:lnTo>
                  <a:pt x="71033" y="124800"/>
                </a:lnTo>
                <a:lnTo>
                  <a:pt x="70073" y="126720"/>
                </a:lnTo>
                <a:lnTo>
                  <a:pt x="70073" y="124800"/>
                </a:lnTo>
                <a:lnTo>
                  <a:pt x="28788" y="4800"/>
                </a:lnTo>
                <a:lnTo>
                  <a:pt x="27843" y="3840"/>
                </a:lnTo>
                <a:lnTo>
                  <a:pt x="27843" y="2880"/>
                </a:lnTo>
                <a:lnTo>
                  <a:pt x="26883" y="2880"/>
                </a:lnTo>
                <a:lnTo>
                  <a:pt x="26883" y="1920"/>
                </a:lnTo>
                <a:lnTo>
                  <a:pt x="25923" y="960"/>
                </a:lnTo>
                <a:lnTo>
                  <a:pt x="24963" y="960"/>
                </a:lnTo>
                <a:lnTo>
                  <a:pt x="24003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6720"/>
                </a:lnTo>
                <a:lnTo>
                  <a:pt x="960" y="7680"/>
                </a:lnTo>
                <a:lnTo>
                  <a:pt x="960" y="9601"/>
                </a:lnTo>
                <a:lnTo>
                  <a:pt x="1920" y="11521"/>
                </a:lnTo>
                <a:lnTo>
                  <a:pt x="50871" y="148803"/>
                </a:lnTo>
                <a:lnTo>
                  <a:pt x="51831" y="150708"/>
                </a:lnTo>
                <a:lnTo>
                  <a:pt x="51831" y="151668"/>
                </a:lnTo>
                <a:lnTo>
                  <a:pt x="52791" y="151668"/>
                </a:lnTo>
                <a:lnTo>
                  <a:pt x="53751" y="152643"/>
                </a:lnTo>
                <a:lnTo>
                  <a:pt x="54711" y="153588"/>
                </a:lnTo>
                <a:lnTo>
                  <a:pt x="55671" y="153588"/>
                </a:lnTo>
                <a:lnTo>
                  <a:pt x="57591" y="154548"/>
                </a:lnTo>
                <a:lnTo>
                  <a:pt x="81594" y="154548"/>
                </a:lnTo>
                <a:lnTo>
                  <a:pt x="82555" y="153588"/>
                </a:lnTo>
                <a:lnTo>
                  <a:pt x="84475" y="153588"/>
                </a:lnTo>
                <a:lnTo>
                  <a:pt x="85435" y="152643"/>
                </a:lnTo>
                <a:lnTo>
                  <a:pt x="85435" y="151668"/>
                </a:lnTo>
                <a:lnTo>
                  <a:pt x="86395" y="151668"/>
                </a:lnTo>
                <a:lnTo>
                  <a:pt x="87355" y="15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4077233" y="788868"/>
            <a:ext cx="105597" cy="94076"/>
          </a:xfrm>
          <a:custGeom>
            <a:avLst/>
            <a:gdLst/>
            <a:ahLst/>
            <a:cxnLst/>
            <a:rect l="l" t="t" r="r" b="b"/>
            <a:pathLst>
              <a:path w="105597" h="94076">
                <a:moveTo>
                  <a:pt x="4800" y="43205"/>
                </a:moveTo>
                <a:lnTo>
                  <a:pt x="7680" y="38389"/>
                </a:lnTo>
                <a:lnTo>
                  <a:pt x="10561" y="34549"/>
                </a:lnTo>
                <a:lnTo>
                  <a:pt x="14401" y="30723"/>
                </a:lnTo>
                <a:lnTo>
                  <a:pt x="18242" y="27843"/>
                </a:lnTo>
                <a:lnTo>
                  <a:pt x="23042" y="24963"/>
                </a:lnTo>
                <a:lnTo>
                  <a:pt x="27843" y="22082"/>
                </a:lnTo>
                <a:lnTo>
                  <a:pt x="33604" y="21122"/>
                </a:lnTo>
                <a:lnTo>
                  <a:pt x="40309" y="21122"/>
                </a:lnTo>
                <a:lnTo>
                  <a:pt x="47507" y="21549"/>
                </a:lnTo>
                <a:lnTo>
                  <a:pt x="59827" y="25410"/>
                </a:lnTo>
                <a:lnTo>
                  <a:pt x="69113" y="33604"/>
                </a:lnTo>
                <a:lnTo>
                  <a:pt x="73495" y="39999"/>
                </a:lnTo>
                <a:lnTo>
                  <a:pt x="77459" y="51657"/>
                </a:lnTo>
                <a:lnTo>
                  <a:pt x="78714" y="66233"/>
                </a:lnTo>
                <a:lnTo>
                  <a:pt x="0" y="66233"/>
                </a:lnTo>
                <a:lnTo>
                  <a:pt x="0" y="60472"/>
                </a:lnTo>
                <a:lnTo>
                  <a:pt x="0" y="94076"/>
                </a:lnTo>
                <a:lnTo>
                  <a:pt x="0" y="85435"/>
                </a:lnTo>
                <a:lnTo>
                  <a:pt x="97916" y="85435"/>
                </a:lnTo>
                <a:lnTo>
                  <a:pt x="100797" y="84475"/>
                </a:lnTo>
                <a:lnTo>
                  <a:pt x="102717" y="82555"/>
                </a:lnTo>
                <a:lnTo>
                  <a:pt x="104637" y="80634"/>
                </a:lnTo>
                <a:lnTo>
                  <a:pt x="105597" y="77754"/>
                </a:lnTo>
                <a:lnTo>
                  <a:pt x="105585" y="67262"/>
                </a:lnTo>
                <a:lnTo>
                  <a:pt x="104636" y="54457"/>
                </a:lnTo>
                <a:lnTo>
                  <a:pt x="101757" y="42230"/>
                </a:lnTo>
                <a:lnTo>
                  <a:pt x="99837" y="34549"/>
                </a:lnTo>
                <a:lnTo>
                  <a:pt x="95996" y="26883"/>
                </a:lnTo>
                <a:lnTo>
                  <a:pt x="90236" y="21122"/>
                </a:lnTo>
                <a:lnTo>
                  <a:pt x="85435" y="14401"/>
                </a:lnTo>
                <a:lnTo>
                  <a:pt x="78714" y="9601"/>
                </a:lnTo>
                <a:lnTo>
                  <a:pt x="71033" y="5760"/>
                </a:lnTo>
                <a:lnTo>
                  <a:pt x="66762" y="4047"/>
                </a:lnTo>
                <a:lnTo>
                  <a:pt x="54824" y="1011"/>
                </a:lnTo>
                <a:lnTo>
                  <a:pt x="41285" y="0"/>
                </a:lnTo>
                <a:lnTo>
                  <a:pt x="37051" y="105"/>
                </a:lnTo>
                <a:lnTo>
                  <a:pt x="24228" y="1856"/>
                </a:lnTo>
                <a:lnTo>
                  <a:pt x="12481" y="5760"/>
                </a:lnTo>
                <a:lnTo>
                  <a:pt x="10553" y="6657"/>
                </a:lnTo>
                <a:lnTo>
                  <a:pt x="4800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4049389" y="795525"/>
            <a:ext cx="127680" cy="153652"/>
          </a:xfrm>
          <a:custGeom>
            <a:avLst/>
            <a:gdLst/>
            <a:ahLst/>
            <a:cxnLst/>
            <a:rect l="l" t="t" r="r" b="b"/>
            <a:pathLst>
              <a:path w="127680" h="153652">
                <a:moveTo>
                  <a:pt x="127680" y="128704"/>
                </a:moveTo>
                <a:lnTo>
                  <a:pt x="126720" y="127744"/>
                </a:lnTo>
                <a:lnTo>
                  <a:pt x="126720" y="122943"/>
                </a:lnTo>
                <a:lnTo>
                  <a:pt x="125760" y="121983"/>
                </a:lnTo>
                <a:lnTo>
                  <a:pt x="124800" y="121023"/>
                </a:lnTo>
                <a:lnTo>
                  <a:pt x="119999" y="121023"/>
                </a:lnTo>
                <a:lnTo>
                  <a:pt x="117119" y="122943"/>
                </a:lnTo>
                <a:lnTo>
                  <a:pt x="114239" y="123903"/>
                </a:lnTo>
                <a:lnTo>
                  <a:pt x="111358" y="124864"/>
                </a:lnTo>
                <a:lnTo>
                  <a:pt x="107518" y="125808"/>
                </a:lnTo>
                <a:lnTo>
                  <a:pt x="103677" y="127744"/>
                </a:lnTo>
                <a:lnTo>
                  <a:pt x="98877" y="128704"/>
                </a:lnTo>
                <a:lnTo>
                  <a:pt x="93116" y="129649"/>
                </a:lnTo>
                <a:lnTo>
                  <a:pt x="88331" y="131584"/>
                </a:lnTo>
                <a:lnTo>
                  <a:pt x="66248" y="131584"/>
                </a:lnTo>
                <a:lnTo>
                  <a:pt x="58567" y="130624"/>
                </a:lnTo>
                <a:lnTo>
                  <a:pt x="52806" y="127744"/>
                </a:lnTo>
                <a:lnTo>
                  <a:pt x="47045" y="125808"/>
                </a:lnTo>
                <a:lnTo>
                  <a:pt x="42245" y="121983"/>
                </a:lnTo>
                <a:lnTo>
                  <a:pt x="38404" y="117183"/>
                </a:lnTo>
                <a:lnTo>
                  <a:pt x="34564" y="112382"/>
                </a:lnTo>
                <a:lnTo>
                  <a:pt x="31683" y="107581"/>
                </a:lnTo>
                <a:lnTo>
                  <a:pt x="29763" y="100861"/>
                </a:lnTo>
                <a:lnTo>
                  <a:pt x="28803" y="94140"/>
                </a:lnTo>
                <a:lnTo>
                  <a:pt x="27843" y="87419"/>
                </a:lnTo>
                <a:lnTo>
                  <a:pt x="27843" y="53815"/>
                </a:lnTo>
                <a:lnTo>
                  <a:pt x="28803" y="48069"/>
                </a:lnTo>
                <a:lnTo>
                  <a:pt x="30723" y="42293"/>
                </a:lnTo>
                <a:lnTo>
                  <a:pt x="32644" y="36548"/>
                </a:lnTo>
                <a:lnTo>
                  <a:pt x="38396" y="0"/>
                </a:lnTo>
                <a:lnTo>
                  <a:pt x="27372" y="6811"/>
                </a:lnTo>
                <a:lnTo>
                  <a:pt x="18242" y="15425"/>
                </a:lnTo>
                <a:lnTo>
                  <a:pt x="9740" y="28150"/>
                </a:lnTo>
                <a:lnTo>
                  <a:pt x="4800" y="40388"/>
                </a:lnTo>
                <a:lnTo>
                  <a:pt x="2419" y="48382"/>
                </a:lnTo>
                <a:lnTo>
                  <a:pt x="504" y="60673"/>
                </a:lnTo>
                <a:lnTo>
                  <a:pt x="0" y="73977"/>
                </a:lnTo>
                <a:lnTo>
                  <a:pt x="228" y="84431"/>
                </a:lnTo>
                <a:lnTo>
                  <a:pt x="1406" y="97255"/>
                </a:lnTo>
                <a:lnTo>
                  <a:pt x="3840" y="108542"/>
                </a:lnTo>
                <a:lnTo>
                  <a:pt x="11182" y="123888"/>
                </a:lnTo>
                <a:lnTo>
                  <a:pt x="18242" y="133489"/>
                </a:lnTo>
                <a:lnTo>
                  <a:pt x="28613" y="142398"/>
                </a:lnTo>
                <a:lnTo>
                  <a:pt x="40325" y="147891"/>
                </a:lnTo>
                <a:lnTo>
                  <a:pt x="46527" y="150065"/>
                </a:lnTo>
                <a:lnTo>
                  <a:pt x="58816" y="152755"/>
                </a:lnTo>
                <a:lnTo>
                  <a:pt x="71993" y="153652"/>
                </a:lnTo>
                <a:lnTo>
                  <a:pt x="79674" y="153652"/>
                </a:lnTo>
                <a:lnTo>
                  <a:pt x="85435" y="152707"/>
                </a:lnTo>
                <a:lnTo>
                  <a:pt x="91196" y="151732"/>
                </a:lnTo>
                <a:lnTo>
                  <a:pt x="97917" y="150772"/>
                </a:lnTo>
                <a:lnTo>
                  <a:pt x="103677" y="149811"/>
                </a:lnTo>
                <a:lnTo>
                  <a:pt x="107518" y="147891"/>
                </a:lnTo>
                <a:lnTo>
                  <a:pt x="112318" y="146931"/>
                </a:lnTo>
                <a:lnTo>
                  <a:pt x="116159" y="145986"/>
                </a:lnTo>
                <a:lnTo>
                  <a:pt x="119039" y="144051"/>
                </a:lnTo>
                <a:lnTo>
                  <a:pt x="121920" y="143091"/>
                </a:lnTo>
                <a:lnTo>
                  <a:pt x="123840" y="142146"/>
                </a:lnTo>
                <a:lnTo>
                  <a:pt x="123840" y="141186"/>
                </a:lnTo>
                <a:lnTo>
                  <a:pt x="124800" y="141186"/>
                </a:lnTo>
                <a:lnTo>
                  <a:pt x="125760" y="140210"/>
                </a:lnTo>
                <a:lnTo>
                  <a:pt x="125760" y="139250"/>
                </a:lnTo>
                <a:lnTo>
                  <a:pt x="126720" y="139250"/>
                </a:lnTo>
                <a:lnTo>
                  <a:pt x="126720" y="134465"/>
                </a:lnTo>
                <a:lnTo>
                  <a:pt x="127680" y="133489"/>
                </a:lnTo>
                <a:lnTo>
                  <a:pt x="127680" y="1287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4298990" y="720714"/>
            <a:ext cx="30723" cy="225582"/>
          </a:xfrm>
          <a:custGeom>
            <a:avLst/>
            <a:gdLst/>
            <a:ahLst/>
            <a:cxnLst/>
            <a:rect l="l" t="t" r="r" b="b"/>
            <a:pathLst>
              <a:path w="30723" h="225582">
                <a:moveTo>
                  <a:pt x="0" y="3840"/>
                </a:moveTo>
                <a:lnTo>
                  <a:pt x="0" y="222702"/>
                </a:lnTo>
                <a:lnTo>
                  <a:pt x="960" y="223677"/>
                </a:lnTo>
                <a:lnTo>
                  <a:pt x="1920" y="224622"/>
                </a:lnTo>
                <a:lnTo>
                  <a:pt x="2880" y="224622"/>
                </a:lnTo>
                <a:lnTo>
                  <a:pt x="3840" y="225582"/>
                </a:lnTo>
                <a:lnTo>
                  <a:pt x="20162" y="225582"/>
                </a:lnTo>
                <a:lnTo>
                  <a:pt x="21107" y="224622"/>
                </a:lnTo>
                <a:lnTo>
                  <a:pt x="22067" y="224622"/>
                </a:lnTo>
                <a:lnTo>
                  <a:pt x="23042" y="223677"/>
                </a:lnTo>
                <a:lnTo>
                  <a:pt x="24002" y="222702"/>
                </a:lnTo>
                <a:lnTo>
                  <a:pt x="24002" y="203514"/>
                </a:lnTo>
                <a:lnTo>
                  <a:pt x="27843" y="207340"/>
                </a:lnTo>
                <a:lnTo>
                  <a:pt x="26883" y="177591"/>
                </a:lnTo>
                <a:lnTo>
                  <a:pt x="26883" y="119984"/>
                </a:lnTo>
                <a:lnTo>
                  <a:pt x="30723" y="114239"/>
                </a:lnTo>
                <a:lnTo>
                  <a:pt x="26883" y="92156"/>
                </a:lnTo>
                <a:lnTo>
                  <a:pt x="26883" y="3840"/>
                </a:lnTo>
                <a:lnTo>
                  <a:pt x="25908" y="2880"/>
                </a:lnTo>
                <a:lnTo>
                  <a:pt x="24947" y="1920"/>
                </a:lnTo>
                <a:lnTo>
                  <a:pt x="24002" y="1920"/>
                </a:lnTo>
                <a:lnTo>
                  <a:pt x="23042" y="960"/>
                </a:lnTo>
                <a:lnTo>
                  <a:pt x="20162" y="960"/>
                </a:lnTo>
                <a:lnTo>
                  <a:pt x="18227" y="0"/>
                </a:lnTo>
                <a:lnTo>
                  <a:pt x="10561" y="0"/>
                </a:lnTo>
                <a:lnTo>
                  <a:pt x="8641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4325874" y="788868"/>
            <a:ext cx="107502" cy="160309"/>
          </a:xfrm>
          <a:custGeom>
            <a:avLst/>
            <a:gdLst/>
            <a:ahLst/>
            <a:cxnLst/>
            <a:rect l="l" t="t" r="r" b="b"/>
            <a:pathLst>
              <a:path w="107502" h="160309">
                <a:moveTo>
                  <a:pt x="12466" y="149748"/>
                </a:moveTo>
                <a:lnTo>
                  <a:pt x="16306" y="152643"/>
                </a:lnTo>
                <a:lnTo>
                  <a:pt x="20147" y="154548"/>
                </a:lnTo>
                <a:lnTo>
                  <a:pt x="23987" y="156469"/>
                </a:lnTo>
                <a:lnTo>
                  <a:pt x="27828" y="157429"/>
                </a:lnTo>
                <a:lnTo>
                  <a:pt x="31668" y="158389"/>
                </a:lnTo>
                <a:lnTo>
                  <a:pt x="35509" y="159364"/>
                </a:lnTo>
                <a:lnTo>
                  <a:pt x="40309" y="160309"/>
                </a:lnTo>
                <a:lnTo>
                  <a:pt x="46358" y="160298"/>
                </a:lnTo>
                <a:lnTo>
                  <a:pt x="59354" y="158741"/>
                </a:lnTo>
                <a:lnTo>
                  <a:pt x="71033" y="154548"/>
                </a:lnTo>
                <a:lnTo>
                  <a:pt x="82035" y="147305"/>
                </a:lnTo>
                <a:lnTo>
                  <a:pt x="91196" y="138242"/>
                </a:lnTo>
                <a:lnTo>
                  <a:pt x="98650" y="124638"/>
                </a:lnTo>
                <a:lnTo>
                  <a:pt x="102702" y="112318"/>
                </a:lnTo>
                <a:lnTo>
                  <a:pt x="104686" y="104312"/>
                </a:lnTo>
                <a:lnTo>
                  <a:pt x="106750" y="92018"/>
                </a:lnTo>
                <a:lnTo>
                  <a:pt x="107502" y="78714"/>
                </a:lnTo>
                <a:lnTo>
                  <a:pt x="107329" y="73028"/>
                </a:lnTo>
                <a:lnTo>
                  <a:pt x="105899" y="60229"/>
                </a:lnTo>
                <a:lnTo>
                  <a:pt x="103662" y="47990"/>
                </a:lnTo>
                <a:lnTo>
                  <a:pt x="99510" y="34718"/>
                </a:lnTo>
                <a:lnTo>
                  <a:pt x="94076" y="24002"/>
                </a:lnTo>
                <a:lnTo>
                  <a:pt x="85386" y="13776"/>
                </a:lnTo>
                <a:lnTo>
                  <a:pt x="74874" y="6720"/>
                </a:lnTo>
                <a:lnTo>
                  <a:pt x="61721" y="1630"/>
                </a:lnTo>
                <a:lnTo>
                  <a:pt x="47990" y="0"/>
                </a:lnTo>
                <a:lnTo>
                  <a:pt x="44150" y="0"/>
                </a:lnTo>
                <a:lnTo>
                  <a:pt x="40309" y="960"/>
                </a:lnTo>
                <a:lnTo>
                  <a:pt x="36469" y="1920"/>
                </a:lnTo>
                <a:lnTo>
                  <a:pt x="32628" y="2880"/>
                </a:lnTo>
                <a:lnTo>
                  <a:pt x="28788" y="3840"/>
                </a:lnTo>
                <a:lnTo>
                  <a:pt x="23987" y="5760"/>
                </a:lnTo>
                <a:lnTo>
                  <a:pt x="20147" y="7680"/>
                </a:lnTo>
                <a:lnTo>
                  <a:pt x="16306" y="10561"/>
                </a:lnTo>
                <a:lnTo>
                  <a:pt x="12466" y="13441"/>
                </a:lnTo>
                <a:lnTo>
                  <a:pt x="8625" y="16322"/>
                </a:lnTo>
                <a:lnTo>
                  <a:pt x="3840" y="20162"/>
                </a:lnTo>
                <a:lnTo>
                  <a:pt x="0" y="24002"/>
                </a:lnTo>
                <a:lnTo>
                  <a:pt x="3840" y="46085"/>
                </a:lnTo>
                <a:lnTo>
                  <a:pt x="8625" y="42230"/>
                </a:lnTo>
                <a:lnTo>
                  <a:pt x="11506" y="38389"/>
                </a:lnTo>
                <a:lnTo>
                  <a:pt x="15346" y="34549"/>
                </a:lnTo>
                <a:lnTo>
                  <a:pt x="19187" y="31683"/>
                </a:lnTo>
                <a:lnTo>
                  <a:pt x="23027" y="29763"/>
                </a:lnTo>
                <a:lnTo>
                  <a:pt x="25907" y="27843"/>
                </a:lnTo>
                <a:lnTo>
                  <a:pt x="29748" y="25923"/>
                </a:lnTo>
                <a:lnTo>
                  <a:pt x="32628" y="24963"/>
                </a:lnTo>
                <a:lnTo>
                  <a:pt x="36469" y="24002"/>
                </a:lnTo>
                <a:lnTo>
                  <a:pt x="39349" y="23042"/>
                </a:lnTo>
                <a:lnTo>
                  <a:pt x="49911" y="23042"/>
                </a:lnTo>
                <a:lnTo>
                  <a:pt x="55671" y="24963"/>
                </a:lnTo>
                <a:lnTo>
                  <a:pt x="60472" y="28803"/>
                </a:lnTo>
                <a:lnTo>
                  <a:pt x="65272" y="31683"/>
                </a:lnTo>
                <a:lnTo>
                  <a:pt x="69113" y="35524"/>
                </a:lnTo>
                <a:lnTo>
                  <a:pt x="71033" y="41269"/>
                </a:lnTo>
                <a:lnTo>
                  <a:pt x="73913" y="47045"/>
                </a:lnTo>
                <a:lnTo>
                  <a:pt x="75834" y="52791"/>
                </a:lnTo>
                <a:lnTo>
                  <a:pt x="77754" y="59512"/>
                </a:lnTo>
                <a:lnTo>
                  <a:pt x="78714" y="67193"/>
                </a:lnTo>
                <a:lnTo>
                  <a:pt x="78714" y="95036"/>
                </a:lnTo>
                <a:lnTo>
                  <a:pt x="76794" y="101757"/>
                </a:lnTo>
                <a:lnTo>
                  <a:pt x="75834" y="108478"/>
                </a:lnTo>
                <a:lnTo>
                  <a:pt x="72953" y="114239"/>
                </a:lnTo>
                <a:lnTo>
                  <a:pt x="70073" y="119039"/>
                </a:lnTo>
                <a:lnTo>
                  <a:pt x="67193" y="124800"/>
                </a:lnTo>
                <a:lnTo>
                  <a:pt x="63352" y="128640"/>
                </a:lnTo>
                <a:lnTo>
                  <a:pt x="58552" y="132466"/>
                </a:lnTo>
                <a:lnTo>
                  <a:pt x="53751" y="135361"/>
                </a:lnTo>
                <a:lnTo>
                  <a:pt x="48950" y="137281"/>
                </a:lnTo>
                <a:lnTo>
                  <a:pt x="34549" y="137281"/>
                </a:lnTo>
                <a:lnTo>
                  <a:pt x="27828" y="134401"/>
                </a:lnTo>
                <a:lnTo>
                  <a:pt x="21107" y="130561"/>
                </a:lnTo>
                <a:lnTo>
                  <a:pt x="18092" y="127911"/>
                </a:lnTo>
                <a:lnTo>
                  <a:pt x="9347" y="119495"/>
                </a:lnTo>
                <a:lnTo>
                  <a:pt x="0" y="109438"/>
                </a:lnTo>
                <a:lnTo>
                  <a:pt x="960" y="139186"/>
                </a:lnTo>
                <a:lnTo>
                  <a:pt x="4785" y="143027"/>
                </a:lnTo>
                <a:lnTo>
                  <a:pt x="8625" y="145907"/>
                </a:lnTo>
                <a:lnTo>
                  <a:pt x="12466" y="14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4469861" y="731276"/>
            <a:ext cx="32644" cy="32628"/>
          </a:xfrm>
          <a:custGeom>
            <a:avLst/>
            <a:gdLst/>
            <a:ahLst/>
            <a:cxnLst/>
            <a:rect l="l" t="t" r="r" b="b"/>
            <a:pathLst>
              <a:path w="32644" h="32628">
                <a:moveTo>
                  <a:pt x="32644" y="16306"/>
                </a:moveTo>
                <a:lnTo>
                  <a:pt x="32644" y="10561"/>
                </a:lnTo>
                <a:lnTo>
                  <a:pt x="31683" y="5760"/>
                </a:lnTo>
                <a:lnTo>
                  <a:pt x="28803" y="3840"/>
                </a:lnTo>
                <a:lnTo>
                  <a:pt x="26883" y="1904"/>
                </a:lnTo>
                <a:lnTo>
                  <a:pt x="23042" y="0"/>
                </a:lnTo>
                <a:lnTo>
                  <a:pt x="9601" y="0"/>
                </a:lnTo>
                <a:lnTo>
                  <a:pt x="5760" y="1904"/>
                </a:lnTo>
                <a:lnTo>
                  <a:pt x="288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27"/>
                </a:lnTo>
                <a:lnTo>
                  <a:pt x="960" y="26868"/>
                </a:lnTo>
                <a:lnTo>
                  <a:pt x="2880" y="28788"/>
                </a:lnTo>
                <a:lnTo>
                  <a:pt x="5760" y="31668"/>
                </a:lnTo>
                <a:lnTo>
                  <a:pt x="9601" y="32628"/>
                </a:lnTo>
                <a:lnTo>
                  <a:pt x="23042" y="32628"/>
                </a:lnTo>
                <a:lnTo>
                  <a:pt x="26883" y="31668"/>
                </a:lnTo>
                <a:lnTo>
                  <a:pt x="28803" y="28788"/>
                </a:lnTo>
                <a:lnTo>
                  <a:pt x="31683" y="26868"/>
                </a:lnTo>
                <a:lnTo>
                  <a:pt x="32644" y="22067"/>
                </a:lnTo>
                <a:lnTo>
                  <a:pt x="32644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4472741" y="791748"/>
            <a:ext cx="26883" cy="154548"/>
          </a:xfrm>
          <a:custGeom>
            <a:avLst/>
            <a:gdLst/>
            <a:ahLst/>
            <a:cxnLst/>
            <a:rect l="l" t="t" r="r" b="b"/>
            <a:pathLst>
              <a:path w="26883" h="154548">
                <a:moveTo>
                  <a:pt x="26883" y="3840"/>
                </a:moveTo>
                <a:lnTo>
                  <a:pt x="2592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2082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51668"/>
                </a:lnTo>
                <a:lnTo>
                  <a:pt x="960" y="152643"/>
                </a:lnTo>
                <a:lnTo>
                  <a:pt x="1920" y="153588"/>
                </a:lnTo>
                <a:lnTo>
                  <a:pt x="2880" y="153588"/>
                </a:lnTo>
                <a:lnTo>
                  <a:pt x="3840" y="154548"/>
                </a:lnTo>
                <a:lnTo>
                  <a:pt x="22082" y="154548"/>
                </a:lnTo>
                <a:lnTo>
                  <a:pt x="23042" y="153588"/>
                </a:lnTo>
                <a:lnTo>
                  <a:pt x="24963" y="153588"/>
                </a:lnTo>
                <a:lnTo>
                  <a:pt x="25923" y="152643"/>
                </a:lnTo>
                <a:lnTo>
                  <a:pt x="26883" y="151668"/>
                </a:lnTo>
                <a:lnTo>
                  <a:pt x="2688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4532254" y="813831"/>
            <a:ext cx="136321" cy="213368"/>
          </a:xfrm>
          <a:custGeom>
            <a:avLst/>
            <a:gdLst/>
            <a:ahLst/>
            <a:cxnLst/>
            <a:rect l="l" t="t" r="r" b="b"/>
            <a:pathLst>
              <a:path w="136321" h="213368">
                <a:moveTo>
                  <a:pt x="106558" y="184312"/>
                </a:moveTo>
                <a:lnTo>
                  <a:pt x="113278" y="180472"/>
                </a:lnTo>
                <a:lnTo>
                  <a:pt x="119039" y="175671"/>
                </a:lnTo>
                <a:lnTo>
                  <a:pt x="124800" y="171830"/>
                </a:lnTo>
                <a:lnTo>
                  <a:pt x="129600" y="166070"/>
                </a:lnTo>
                <a:lnTo>
                  <a:pt x="132481" y="160309"/>
                </a:lnTo>
                <a:lnTo>
                  <a:pt x="135361" y="153588"/>
                </a:lnTo>
                <a:lnTo>
                  <a:pt x="136321" y="147827"/>
                </a:lnTo>
                <a:lnTo>
                  <a:pt x="136321" y="134401"/>
                </a:lnTo>
                <a:lnTo>
                  <a:pt x="135361" y="129585"/>
                </a:lnTo>
                <a:lnTo>
                  <a:pt x="132481" y="124785"/>
                </a:lnTo>
                <a:lnTo>
                  <a:pt x="129600" y="119999"/>
                </a:lnTo>
                <a:lnTo>
                  <a:pt x="126720" y="115183"/>
                </a:lnTo>
                <a:lnTo>
                  <a:pt x="121919" y="112318"/>
                </a:lnTo>
                <a:lnTo>
                  <a:pt x="118079" y="109438"/>
                </a:lnTo>
                <a:lnTo>
                  <a:pt x="112318" y="106558"/>
                </a:lnTo>
                <a:lnTo>
                  <a:pt x="106558" y="104637"/>
                </a:lnTo>
                <a:lnTo>
                  <a:pt x="100797" y="102717"/>
                </a:lnTo>
                <a:lnTo>
                  <a:pt x="94076" y="101757"/>
                </a:lnTo>
                <a:lnTo>
                  <a:pt x="86395" y="101757"/>
                </a:lnTo>
                <a:lnTo>
                  <a:pt x="48966" y="99837"/>
                </a:lnTo>
                <a:lnTo>
                  <a:pt x="43205" y="99837"/>
                </a:lnTo>
                <a:lnTo>
                  <a:pt x="38404" y="98877"/>
                </a:lnTo>
                <a:lnTo>
                  <a:pt x="34564" y="95996"/>
                </a:lnTo>
                <a:lnTo>
                  <a:pt x="30723" y="93116"/>
                </a:lnTo>
                <a:lnTo>
                  <a:pt x="29763" y="90236"/>
                </a:lnTo>
                <a:lnTo>
                  <a:pt x="29763" y="136306"/>
                </a:lnTo>
                <a:lnTo>
                  <a:pt x="30723" y="133426"/>
                </a:lnTo>
                <a:lnTo>
                  <a:pt x="32644" y="131505"/>
                </a:lnTo>
                <a:lnTo>
                  <a:pt x="34564" y="129585"/>
                </a:lnTo>
                <a:lnTo>
                  <a:pt x="37444" y="126720"/>
                </a:lnTo>
                <a:lnTo>
                  <a:pt x="40325" y="123840"/>
                </a:lnTo>
                <a:lnTo>
                  <a:pt x="43205" y="120944"/>
                </a:lnTo>
                <a:lnTo>
                  <a:pt x="80650" y="122880"/>
                </a:lnTo>
                <a:lnTo>
                  <a:pt x="90236" y="122880"/>
                </a:lnTo>
                <a:lnTo>
                  <a:pt x="96956" y="124785"/>
                </a:lnTo>
                <a:lnTo>
                  <a:pt x="101757" y="128625"/>
                </a:lnTo>
                <a:lnTo>
                  <a:pt x="106558" y="131505"/>
                </a:lnTo>
                <a:lnTo>
                  <a:pt x="109438" y="136306"/>
                </a:lnTo>
                <a:lnTo>
                  <a:pt x="109438" y="145907"/>
                </a:lnTo>
                <a:lnTo>
                  <a:pt x="108478" y="149748"/>
                </a:lnTo>
                <a:lnTo>
                  <a:pt x="107518" y="152628"/>
                </a:lnTo>
                <a:lnTo>
                  <a:pt x="105597" y="156469"/>
                </a:lnTo>
                <a:lnTo>
                  <a:pt x="103677" y="159349"/>
                </a:lnTo>
                <a:lnTo>
                  <a:pt x="99837" y="162229"/>
                </a:lnTo>
                <a:lnTo>
                  <a:pt x="96956" y="164150"/>
                </a:lnTo>
                <a:lnTo>
                  <a:pt x="92156" y="167030"/>
                </a:lnTo>
                <a:lnTo>
                  <a:pt x="87370" y="167990"/>
                </a:lnTo>
                <a:lnTo>
                  <a:pt x="81594" y="169910"/>
                </a:lnTo>
                <a:lnTo>
                  <a:pt x="74874" y="170870"/>
                </a:lnTo>
                <a:lnTo>
                  <a:pt x="85735" y="189365"/>
                </a:lnTo>
                <a:lnTo>
                  <a:pt x="96956" y="187192"/>
                </a:lnTo>
                <a:lnTo>
                  <a:pt x="106558" y="184312"/>
                </a:lnTo>
                <a:close/>
              </a:path>
              <a:path w="136321" h="213368">
                <a:moveTo>
                  <a:pt x="26883" y="142067"/>
                </a:moveTo>
                <a:lnTo>
                  <a:pt x="27843" y="140147"/>
                </a:lnTo>
                <a:lnTo>
                  <a:pt x="28803" y="138226"/>
                </a:lnTo>
                <a:lnTo>
                  <a:pt x="29763" y="136306"/>
                </a:lnTo>
                <a:lnTo>
                  <a:pt x="29763" y="80634"/>
                </a:lnTo>
                <a:lnTo>
                  <a:pt x="30723" y="77754"/>
                </a:lnTo>
                <a:lnTo>
                  <a:pt x="32644" y="75834"/>
                </a:lnTo>
                <a:lnTo>
                  <a:pt x="34564" y="73913"/>
                </a:lnTo>
                <a:lnTo>
                  <a:pt x="34564" y="20147"/>
                </a:lnTo>
                <a:lnTo>
                  <a:pt x="36484" y="16306"/>
                </a:lnTo>
                <a:lnTo>
                  <a:pt x="37444" y="12481"/>
                </a:lnTo>
                <a:lnTo>
                  <a:pt x="39364" y="8641"/>
                </a:lnTo>
                <a:lnTo>
                  <a:pt x="41285" y="5760"/>
                </a:lnTo>
                <a:lnTo>
                  <a:pt x="44165" y="2880"/>
                </a:lnTo>
                <a:lnTo>
                  <a:pt x="47045" y="0"/>
                </a:lnTo>
                <a:lnTo>
                  <a:pt x="50886" y="-960"/>
                </a:lnTo>
                <a:lnTo>
                  <a:pt x="54726" y="-2880"/>
                </a:lnTo>
                <a:lnTo>
                  <a:pt x="59527" y="-3840"/>
                </a:lnTo>
                <a:lnTo>
                  <a:pt x="64465" y="-3840"/>
                </a:lnTo>
                <a:lnTo>
                  <a:pt x="78170" y="-1661"/>
                </a:lnTo>
                <a:lnTo>
                  <a:pt x="88331" y="4800"/>
                </a:lnTo>
                <a:lnTo>
                  <a:pt x="93116" y="9585"/>
                </a:lnTo>
                <a:lnTo>
                  <a:pt x="95996" y="17266"/>
                </a:lnTo>
                <a:lnTo>
                  <a:pt x="111358" y="0"/>
                </a:lnTo>
                <a:lnTo>
                  <a:pt x="134401" y="0"/>
                </a:lnTo>
                <a:lnTo>
                  <a:pt x="135361" y="-960"/>
                </a:lnTo>
                <a:lnTo>
                  <a:pt x="136321" y="-2880"/>
                </a:lnTo>
                <a:lnTo>
                  <a:pt x="137281" y="-3840"/>
                </a:lnTo>
                <a:lnTo>
                  <a:pt x="138242" y="-6720"/>
                </a:lnTo>
                <a:lnTo>
                  <a:pt x="138242" y="-14401"/>
                </a:lnTo>
                <a:lnTo>
                  <a:pt x="137281" y="-17282"/>
                </a:lnTo>
                <a:lnTo>
                  <a:pt x="136321" y="-18242"/>
                </a:lnTo>
                <a:lnTo>
                  <a:pt x="135361" y="-21122"/>
                </a:lnTo>
                <a:lnTo>
                  <a:pt x="88331" y="-21122"/>
                </a:lnTo>
                <a:lnTo>
                  <a:pt x="85435" y="-22082"/>
                </a:lnTo>
                <a:lnTo>
                  <a:pt x="81594" y="-23042"/>
                </a:lnTo>
                <a:lnTo>
                  <a:pt x="77769" y="-23042"/>
                </a:lnTo>
                <a:lnTo>
                  <a:pt x="73929" y="-24002"/>
                </a:lnTo>
                <a:lnTo>
                  <a:pt x="56647" y="-24002"/>
                </a:lnTo>
                <a:lnTo>
                  <a:pt x="49926" y="-23042"/>
                </a:lnTo>
                <a:lnTo>
                  <a:pt x="42245" y="-20162"/>
                </a:lnTo>
                <a:lnTo>
                  <a:pt x="35524" y="-18242"/>
                </a:lnTo>
                <a:lnTo>
                  <a:pt x="29763" y="-14401"/>
                </a:lnTo>
                <a:lnTo>
                  <a:pt x="24963" y="-10561"/>
                </a:lnTo>
                <a:lnTo>
                  <a:pt x="20162" y="-5760"/>
                </a:lnTo>
                <a:lnTo>
                  <a:pt x="15361" y="0"/>
                </a:lnTo>
                <a:lnTo>
                  <a:pt x="13441" y="6720"/>
                </a:lnTo>
                <a:lnTo>
                  <a:pt x="10561" y="13426"/>
                </a:lnTo>
                <a:lnTo>
                  <a:pt x="8641" y="20147"/>
                </a:lnTo>
                <a:lnTo>
                  <a:pt x="8641" y="35509"/>
                </a:lnTo>
                <a:lnTo>
                  <a:pt x="9601" y="42230"/>
                </a:lnTo>
                <a:lnTo>
                  <a:pt x="11521" y="47030"/>
                </a:lnTo>
                <a:lnTo>
                  <a:pt x="13441" y="51831"/>
                </a:lnTo>
                <a:lnTo>
                  <a:pt x="16322" y="56631"/>
                </a:lnTo>
                <a:lnTo>
                  <a:pt x="20162" y="60472"/>
                </a:lnTo>
                <a:lnTo>
                  <a:pt x="15361" y="64312"/>
                </a:lnTo>
                <a:lnTo>
                  <a:pt x="12481" y="69113"/>
                </a:lnTo>
                <a:lnTo>
                  <a:pt x="9601" y="73913"/>
                </a:lnTo>
                <a:lnTo>
                  <a:pt x="6720" y="79674"/>
                </a:lnTo>
                <a:lnTo>
                  <a:pt x="5760" y="85435"/>
                </a:lnTo>
                <a:lnTo>
                  <a:pt x="5760" y="96956"/>
                </a:lnTo>
                <a:lnTo>
                  <a:pt x="6720" y="100797"/>
                </a:lnTo>
                <a:lnTo>
                  <a:pt x="9601" y="104637"/>
                </a:lnTo>
                <a:lnTo>
                  <a:pt x="11521" y="109438"/>
                </a:lnTo>
                <a:lnTo>
                  <a:pt x="16322" y="112318"/>
                </a:lnTo>
                <a:lnTo>
                  <a:pt x="21122" y="115183"/>
                </a:lnTo>
                <a:lnTo>
                  <a:pt x="17282" y="118064"/>
                </a:lnTo>
                <a:lnTo>
                  <a:pt x="14401" y="120944"/>
                </a:lnTo>
                <a:lnTo>
                  <a:pt x="11521" y="122880"/>
                </a:lnTo>
                <a:lnTo>
                  <a:pt x="9601" y="125745"/>
                </a:lnTo>
                <a:lnTo>
                  <a:pt x="6720" y="128625"/>
                </a:lnTo>
                <a:lnTo>
                  <a:pt x="5760" y="131505"/>
                </a:lnTo>
                <a:lnTo>
                  <a:pt x="3840" y="135346"/>
                </a:lnTo>
                <a:lnTo>
                  <a:pt x="1920" y="138226"/>
                </a:lnTo>
                <a:lnTo>
                  <a:pt x="1920" y="141107"/>
                </a:lnTo>
                <a:lnTo>
                  <a:pt x="0" y="144947"/>
                </a:lnTo>
                <a:lnTo>
                  <a:pt x="0" y="157429"/>
                </a:lnTo>
                <a:lnTo>
                  <a:pt x="1920" y="162229"/>
                </a:lnTo>
                <a:lnTo>
                  <a:pt x="3840" y="167030"/>
                </a:lnTo>
                <a:lnTo>
                  <a:pt x="5760" y="171830"/>
                </a:lnTo>
                <a:lnTo>
                  <a:pt x="9601" y="176631"/>
                </a:lnTo>
                <a:lnTo>
                  <a:pt x="15361" y="179511"/>
                </a:lnTo>
                <a:lnTo>
                  <a:pt x="20162" y="183352"/>
                </a:lnTo>
                <a:lnTo>
                  <a:pt x="26883" y="186232"/>
                </a:lnTo>
                <a:lnTo>
                  <a:pt x="35524" y="188153"/>
                </a:lnTo>
                <a:lnTo>
                  <a:pt x="39496" y="188955"/>
                </a:lnTo>
                <a:lnTo>
                  <a:pt x="51573" y="190513"/>
                </a:lnTo>
                <a:lnTo>
                  <a:pt x="65288" y="191033"/>
                </a:lnTo>
                <a:lnTo>
                  <a:pt x="72679" y="190810"/>
                </a:lnTo>
                <a:lnTo>
                  <a:pt x="85735" y="189365"/>
                </a:lnTo>
                <a:lnTo>
                  <a:pt x="74874" y="170870"/>
                </a:lnTo>
                <a:lnTo>
                  <a:pt x="67208" y="170870"/>
                </a:lnTo>
                <a:lnTo>
                  <a:pt x="60968" y="170719"/>
                </a:lnTo>
                <a:lnTo>
                  <a:pt x="47478" y="168925"/>
                </a:lnTo>
                <a:lnTo>
                  <a:pt x="37444" y="165110"/>
                </a:lnTo>
                <a:lnTo>
                  <a:pt x="29763" y="161269"/>
                </a:lnTo>
                <a:lnTo>
                  <a:pt x="25923" y="156469"/>
                </a:lnTo>
                <a:lnTo>
                  <a:pt x="25923" y="146867"/>
                </a:lnTo>
                <a:lnTo>
                  <a:pt x="26883" y="144947"/>
                </a:lnTo>
                <a:lnTo>
                  <a:pt x="26883" y="142067"/>
                </a:lnTo>
                <a:close/>
              </a:path>
              <a:path w="136321" h="213368">
                <a:moveTo>
                  <a:pt x="34564" y="38389"/>
                </a:moveTo>
                <a:lnTo>
                  <a:pt x="34564" y="73913"/>
                </a:lnTo>
                <a:lnTo>
                  <a:pt x="36484" y="71993"/>
                </a:lnTo>
                <a:lnTo>
                  <a:pt x="39364" y="73913"/>
                </a:lnTo>
                <a:lnTo>
                  <a:pt x="43205" y="75834"/>
                </a:lnTo>
                <a:lnTo>
                  <a:pt x="48005" y="77754"/>
                </a:lnTo>
                <a:lnTo>
                  <a:pt x="53766" y="78714"/>
                </a:lnTo>
                <a:lnTo>
                  <a:pt x="59527" y="79674"/>
                </a:lnTo>
                <a:lnTo>
                  <a:pt x="73929" y="79674"/>
                </a:lnTo>
                <a:lnTo>
                  <a:pt x="81594" y="78714"/>
                </a:lnTo>
                <a:lnTo>
                  <a:pt x="88331" y="75834"/>
                </a:lnTo>
                <a:lnTo>
                  <a:pt x="95051" y="73913"/>
                </a:lnTo>
                <a:lnTo>
                  <a:pt x="100797" y="70073"/>
                </a:lnTo>
                <a:lnTo>
                  <a:pt x="105597" y="66233"/>
                </a:lnTo>
                <a:lnTo>
                  <a:pt x="111358" y="61432"/>
                </a:lnTo>
                <a:lnTo>
                  <a:pt x="115199" y="55671"/>
                </a:lnTo>
                <a:lnTo>
                  <a:pt x="118079" y="49910"/>
                </a:lnTo>
                <a:lnTo>
                  <a:pt x="119999" y="43190"/>
                </a:lnTo>
                <a:lnTo>
                  <a:pt x="121919" y="35509"/>
                </a:lnTo>
                <a:lnTo>
                  <a:pt x="121919" y="22082"/>
                </a:lnTo>
                <a:lnTo>
                  <a:pt x="120959" y="17266"/>
                </a:lnTo>
                <a:lnTo>
                  <a:pt x="119039" y="12481"/>
                </a:lnTo>
                <a:lnTo>
                  <a:pt x="118079" y="7680"/>
                </a:lnTo>
                <a:lnTo>
                  <a:pt x="115199" y="3840"/>
                </a:lnTo>
                <a:lnTo>
                  <a:pt x="111358" y="0"/>
                </a:lnTo>
                <a:lnTo>
                  <a:pt x="95996" y="17266"/>
                </a:lnTo>
                <a:lnTo>
                  <a:pt x="95996" y="31668"/>
                </a:lnTo>
                <a:lnTo>
                  <a:pt x="95051" y="35509"/>
                </a:lnTo>
                <a:lnTo>
                  <a:pt x="94076" y="39349"/>
                </a:lnTo>
                <a:lnTo>
                  <a:pt x="93116" y="43190"/>
                </a:lnTo>
                <a:lnTo>
                  <a:pt x="91211" y="47030"/>
                </a:lnTo>
                <a:lnTo>
                  <a:pt x="88331" y="49910"/>
                </a:lnTo>
                <a:lnTo>
                  <a:pt x="86395" y="52791"/>
                </a:lnTo>
                <a:lnTo>
                  <a:pt x="82555" y="55671"/>
                </a:lnTo>
                <a:lnTo>
                  <a:pt x="78714" y="56631"/>
                </a:lnTo>
                <a:lnTo>
                  <a:pt x="74874" y="58552"/>
                </a:lnTo>
                <a:lnTo>
                  <a:pt x="70088" y="59512"/>
                </a:lnTo>
                <a:lnTo>
                  <a:pt x="55686" y="59512"/>
                </a:lnTo>
                <a:lnTo>
                  <a:pt x="48005" y="56631"/>
                </a:lnTo>
                <a:lnTo>
                  <a:pt x="42245" y="50871"/>
                </a:lnTo>
                <a:lnTo>
                  <a:pt x="36484" y="46070"/>
                </a:lnTo>
                <a:lnTo>
                  <a:pt x="34564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4799136" y="788868"/>
            <a:ext cx="105582" cy="94076"/>
          </a:xfrm>
          <a:custGeom>
            <a:avLst/>
            <a:gdLst/>
            <a:ahLst/>
            <a:cxnLst/>
            <a:rect l="l" t="t" r="r" b="b"/>
            <a:pathLst>
              <a:path w="105582" h="94076">
                <a:moveTo>
                  <a:pt x="28788" y="22082"/>
                </a:moveTo>
                <a:lnTo>
                  <a:pt x="34549" y="21122"/>
                </a:lnTo>
                <a:lnTo>
                  <a:pt x="41269" y="21122"/>
                </a:lnTo>
                <a:lnTo>
                  <a:pt x="48102" y="21549"/>
                </a:lnTo>
                <a:lnTo>
                  <a:pt x="60502" y="25410"/>
                </a:lnTo>
                <a:lnTo>
                  <a:pt x="70073" y="33604"/>
                </a:lnTo>
                <a:lnTo>
                  <a:pt x="74528" y="40170"/>
                </a:lnTo>
                <a:lnTo>
                  <a:pt x="78201" y="51765"/>
                </a:lnTo>
                <a:lnTo>
                  <a:pt x="78714" y="66233"/>
                </a:lnTo>
                <a:lnTo>
                  <a:pt x="0" y="66233"/>
                </a:lnTo>
                <a:lnTo>
                  <a:pt x="0" y="94076"/>
                </a:lnTo>
                <a:lnTo>
                  <a:pt x="0" y="85435"/>
                </a:lnTo>
                <a:lnTo>
                  <a:pt x="97916" y="85435"/>
                </a:lnTo>
                <a:lnTo>
                  <a:pt x="100797" y="84475"/>
                </a:lnTo>
                <a:lnTo>
                  <a:pt x="102717" y="82555"/>
                </a:lnTo>
                <a:lnTo>
                  <a:pt x="104637" y="80634"/>
                </a:lnTo>
                <a:lnTo>
                  <a:pt x="105582" y="77754"/>
                </a:lnTo>
                <a:lnTo>
                  <a:pt x="105572" y="67381"/>
                </a:lnTo>
                <a:lnTo>
                  <a:pt x="104781" y="54513"/>
                </a:lnTo>
                <a:lnTo>
                  <a:pt x="102717" y="42230"/>
                </a:lnTo>
                <a:lnTo>
                  <a:pt x="99837" y="34549"/>
                </a:lnTo>
                <a:lnTo>
                  <a:pt x="95996" y="26883"/>
                </a:lnTo>
                <a:lnTo>
                  <a:pt x="91196" y="21122"/>
                </a:lnTo>
                <a:lnTo>
                  <a:pt x="85435" y="14401"/>
                </a:lnTo>
                <a:lnTo>
                  <a:pt x="78714" y="9601"/>
                </a:lnTo>
                <a:lnTo>
                  <a:pt x="71033" y="5760"/>
                </a:lnTo>
                <a:lnTo>
                  <a:pt x="67810" y="4307"/>
                </a:lnTo>
                <a:lnTo>
                  <a:pt x="56097" y="1076"/>
                </a:lnTo>
                <a:lnTo>
                  <a:pt x="42230" y="0"/>
                </a:lnTo>
                <a:lnTo>
                  <a:pt x="38009" y="104"/>
                </a:lnTo>
                <a:lnTo>
                  <a:pt x="25181" y="1854"/>
                </a:lnTo>
                <a:lnTo>
                  <a:pt x="13441" y="5760"/>
                </a:lnTo>
                <a:lnTo>
                  <a:pt x="14386" y="30723"/>
                </a:lnTo>
                <a:lnTo>
                  <a:pt x="18227" y="27843"/>
                </a:lnTo>
                <a:lnTo>
                  <a:pt x="24002" y="24963"/>
                </a:lnTo>
                <a:lnTo>
                  <a:pt x="28788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4771293" y="794628"/>
            <a:ext cx="127680" cy="154548"/>
          </a:xfrm>
          <a:custGeom>
            <a:avLst/>
            <a:gdLst/>
            <a:ahLst/>
            <a:cxnLst/>
            <a:rect l="l" t="t" r="r" b="b"/>
            <a:pathLst>
              <a:path w="127680" h="154548">
                <a:moveTo>
                  <a:pt x="0" y="74874"/>
                </a:moveTo>
                <a:lnTo>
                  <a:pt x="407" y="85420"/>
                </a:lnTo>
                <a:lnTo>
                  <a:pt x="2083" y="98192"/>
                </a:lnTo>
                <a:lnTo>
                  <a:pt x="4800" y="109438"/>
                </a:lnTo>
                <a:lnTo>
                  <a:pt x="5757" y="112633"/>
                </a:lnTo>
                <a:lnTo>
                  <a:pt x="11162" y="124611"/>
                </a:lnTo>
                <a:lnTo>
                  <a:pt x="18242" y="134386"/>
                </a:lnTo>
                <a:lnTo>
                  <a:pt x="29798" y="143497"/>
                </a:lnTo>
                <a:lnTo>
                  <a:pt x="41285" y="148788"/>
                </a:lnTo>
                <a:lnTo>
                  <a:pt x="47000" y="150961"/>
                </a:lnTo>
                <a:lnTo>
                  <a:pt x="59077" y="153652"/>
                </a:lnTo>
                <a:lnTo>
                  <a:pt x="72953" y="154548"/>
                </a:lnTo>
                <a:lnTo>
                  <a:pt x="79674" y="154548"/>
                </a:lnTo>
                <a:lnTo>
                  <a:pt x="86395" y="153603"/>
                </a:lnTo>
                <a:lnTo>
                  <a:pt x="92156" y="152628"/>
                </a:lnTo>
                <a:lnTo>
                  <a:pt x="97917" y="151668"/>
                </a:lnTo>
                <a:lnTo>
                  <a:pt x="103677" y="150708"/>
                </a:lnTo>
                <a:lnTo>
                  <a:pt x="108478" y="148788"/>
                </a:lnTo>
                <a:lnTo>
                  <a:pt x="113278" y="147827"/>
                </a:lnTo>
                <a:lnTo>
                  <a:pt x="117119" y="146883"/>
                </a:lnTo>
                <a:lnTo>
                  <a:pt x="119999" y="144947"/>
                </a:lnTo>
                <a:lnTo>
                  <a:pt x="122880" y="143987"/>
                </a:lnTo>
                <a:lnTo>
                  <a:pt x="123840" y="143042"/>
                </a:lnTo>
                <a:lnTo>
                  <a:pt x="124800" y="142082"/>
                </a:lnTo>
                <a:lnTo>
                  <a:pt x="125760" y="142082"/>
                </a:lnTo>
                <a:lnTo>
                  <a:pt x="125760" y="140147"/>
                </a:lnTo>
                <a:lnTo>
                  <a:pt x="126720" y="140147"/>
                </a:lnTo>
                <a:lnTo>
                  <a:pt x="126720" y="138226"/>
                </a:lnTo>
                <a:lnTo>
                  <a:pt x="127680" y="137266"/>
                </a:lnTo>
                <a:lnTo>
                  <a:pt x="127680" y="126705"/>
                </a:lnTo>
                <a:lnTo>
                  <a:pt x="126720" y="125760"/>
                </a:lnTo>
                <a:lnTo>
                  <a:pt x="126720" y="122880"/>
                </a:lnTo>
                <a:lnTo>
                  <a:pt x="125760" y="122880"/>
                </a:lnTo>
                <a:lnTo>
                  <a:pt x="124800" y="121920"/>
                </a:lnTo>
                <a:lnTo>
                  <a:pt x="119999" y="121920"/>
                </a:lnTo>
                <a:lnTo>
                  <a:pt x="117119" y="123840"/>
                </a:lnTo>
                <a:lnTo>
                  <a:pt x="115199" y="124800"/>
                </a:lnTo>
                <a:lnTo>
                  <a:pt x="111358" y="125760"/>
                </a:lnTo>
                <a:lnTo>
                  <a:pt x="107518" y="126705"/>
                </a:lnTo>
                <a:lnTo>
                  <a:pt x="103677" y="128640"/>
                </a:lnTo>
                <a:lnTo>
                  <a:pt x="98877" y="129600"/>
                </a:lnTo>
                <a:lnTo>
                  <a:pt x="94076" y="130545"/>
                </a:lnTo>
                <a:lnTo>
                  <a:pt x="88315" y="132481"/>
                </a:lnTo>
                <a:lnTo>
                  <a:pt x="67193" y="132481"/>
                </a:lnTo>
                <a:lnTo>
                  <a:pt x="59512" y="131521"/>
                </a:lnTo>
                <a:lnTo>
                  <a:pt x="53751" y="128640"/>
                </a:lnTo>
                <a:lnTo>
                  <a:pt x="47030" y="126705"/>
                </a:lnTo>
                <a:lnTo>
                  <a:pt x="42230" y="122880"/>
                </a:lnTo>
                <a:lnTo>
                  <a:pt x="38389" y="118079"/>
                </a:lnTo>
                <a:lnTo>
                  <a:pt x="34564" y="113278"/>
                </a:lnTo>
                <a:lnTo>
                  <a:pt x="32644" y="108478"/>
                </a:lnTo>
                <a:lnTo>
                  <a:pt x="30723" y="101757"/>
                </a:lnTo>
                <a:lnTo>
                  <a:pt x="28803" y="95036"/>
                </a:lnTo>
                <a:lnTo>
                  <a:pt x="27843" y="88315"/>
                </a:lnTo>
                <a:lnTo>
                  <a:pt x="27843" y="60472"/>
                </a:lnTo>
                <a:lnTo>
                  <a:pt x="28803" y="54711"/>
                </a:lnTo>
                <a:lnTo>
                  <a:pt x="29763" y="48966"/>
                </a:lnTo>
                <a:lnTo>
                  <a:pt x="30723" y="43190"/>
                </a:lnTo>
                <a:lnTo>
                  <a:pt x="33604" y="37444"/>
                </a:lnTo>
                <a:lnTo>
                  <a:pt x="35509" y="32628"/>
                </a:lnTo>
                <a:lnTo>
                  <a:pt x="39349" y="28788"/>
                </a:lnTo>
                <a:lnTo>
                  <a:pt x="42230" y="24963"/>
                </a:lnTo>
                <a:lnTo>
                  <a:pt x="41285" y="0"/>
                </a:lnTo>
                <a:lnTo>
                  <a:pt x="39356" y="896"/>
                </a:lnTo>
                <a:lnTo>
                  <a:pt x="28332" y="7708"/>
                </a:lnTo>
                <a:lnTo>
                  <a:pt x="19202" y="16322"/>
                </a:lnTo>
                <a:lnTo>
                  <a:pt x="16891" y="18793"/>
                </a:lnTo>
                <a:lnTo>
                  <a:pt x="9727" y="29233"/>
                </a:lnTo>
                <a:lnTo>
                  <a:pt x="4800" y="41285"/>
                </a:lnTo>
                <a:lnTo>
                  <a:pt x="2825" y="49278"/>
                </a:lnTo>
                <a:lnTo>
                  <a:pt x="756" y="61569"/>
                </a:lnTo>
                <a:lnTo>
                  <a:pt x="0" y="74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4923922" y="719754"/>
            <a:ext cx="98877" cy="226542"/>
          </a:xfrm>
          <a:custGeom>
            <a:avLst/>
            <a:gdLst/>
            <a:ahLst/>
            <a:cxnLst/>
            <a:rect l="l" t="t" r="r" b="b"/>
            <a:pathLst>
              <a:path w="98877" h="226542">
                <a:moveTo>
                  <a:pt x="960" y="90236"/>
                </a:moveTo>
                <a:lnTo>
                  <a:pt x="1920" y="92156"/>
                </a:lnTo>
                <a:lnTo>
                  <a:pt x="2880" y="94076"/>
                </a:lnTo>
                <a:lnTo>
                  <a:pt x="3840" y="95036"/>
                </a:lnTo>
                <a:lnTo>
                  <a:pt x="25923" y="95036"/>
                </a:lnTo>
                <a:lnTo>
                  <a:pt x="25923" y="223662"/>
                </a:lnTo>
                <a:lnTo>
                  <a:pt x="26883" y="224637"/>
                </a:lnTo>
                <a:lnTo>
                  <a:pt x="27843" y="225582"/>
                </a:lnTo>
                <a:lnTo>
                  <a:pt x="28803" y="225582"/>
                </a:lnTo>
                <a:lnTo>
                  <a:pt x="29763" y="226542"/>
                </a:lnTo>
                <a:lnTo>
                  <a:pt x="48006" y="226542"/>
                </a:lnTo>
                <a:lnTo>
                  <a:pt x="48966" y="225582"/>
                </a:lnTo>
                <a:lnTo>
                  <a:pt x="50886" y="225582"/>
                </a:lnTo>
                <a:lnTo>
                  <a:pt x="51846" y="224637"/>
                </a:lnTo>
                <a:lnTo>
                  <a:pt x="52806" y="223662"/>
                </a:lnTo>
                <a:lnTo>
                  <a:pt x="52806" y="95036"/>
                </a:lnTo>
                <a:lnTo>
                  <a:pt x="87370" y="95036"/>
                </a:lnTo>
                <a:lnTo>
                  <a:pt x="88331" y="94076"/>
                </a:lnTo>
                <a:lnTo>
                  <a:pt x="89275" y="92156"/>
                </a:lnTo>
                <a:lnTo>
                  <a:pt x="90236" y="90236"/>
                </a:lnTo>
                <a:lnTo>
                  <a:pt x="90236" y="76794"/>
                </a:lnTo>
                <a:lnTo>
                  <a:pt x="89275" y="75834"/>
                </a:lnTo>
                <a:lnTo>
                  <a:pt x="89275" y="74874"/>
                </a:lnTo>
                <a:lnTo>
                  <a:pt x="88331" y="73914"/>
                </a:lnTo>
                <a:lnTo>
                  <a:pt x="87370" y="72953"/>
                </a:lnTo>
                <a:lnTo>
                  <a:pt x="52806" y="72953"/>
                </a:lnTo>
                <a:lnTo>
                  <a:pt x="52806" y="50871"/>
                </a:lnTo>
                <a:lnTo>
                  <a:pt x="53766" y="45110"/>
                </a:lnTo>
                <a:lnTo>
                  <a:pt x="53766" y="41269"/>
                </a:lnTo>
                <a:lnTo>
                  <a:pt x="54726" y="36469"/>
                </a:lnTo>
                <a:lnTo>
                  <a:pt x="55686" y="32644"/>
                </a:lnTo>
                <a:lnTo>
                  <a:pt x="57607" y="30708"/>
                </a:lnTo>
                <a:lnTo>
                  <a:pt x="59527" y="27828"/>
                </a:lnTo>
                <a:lnTo>
                  <a:pt x="61447" y="25923"/>
                </a:lnTo>
                <a:lnTo>
                  <a:pt x="64328" y="23987"/>
                </a:lnTo>
                <a:lnTo>
                  <a:pt x="67208" y="23027"/>
                </a:lnTo>
                <a:lnTo>
                  <a:pt x="71048" y="22082"/>
                </a:lnTo>
                <a:lnTo>
                  <a:pt x="77769" y="22082"/>
                </a:lnTo>
                <a:lnTo>
                  <a:pt x="79689" y="23027"/>
                </a:lnTo>
                <a:lnTo>
                  <a:pt x="82555" y="23027"/>
                </a:lnTo>
                <a:lnTo>
                  <a:pt x="84490" y="23987"/>
                </a:lnTo>
                <a:lnTo>
                  <a:pt x="86395" y="23987"/>
                </a:lnTo>
                <a:lnTo>
                  <a:pt x="88331" y="24963"/>
                </a:lnTo>
                <a:lnTo>
                  <a:pt x="89275" y="24963"/>
                </a:lnTo>
                <a:lnTo>
                  <a:pt x="91211" y="25923"/>
                </a:lnTo>
                <a:lnTo>
                  <a:pt x="92156" y="25923"/>
                </a:lnTo>
                <a:lnTo>
                  <a:pt x="93116" y="26868"/>
                </a:lnTo>
                <a:lnTo>
                  <a:pt x="96956" y="26868"/>
                </a:lnTo>
                <a:lnTo>
                  <a:pt x="96956" y="25923"/>
                </a:lnTo>
                <a:lnTo>
                  <a:pt x="97916" y="24963"/>
                </a:lnTo>
                <a:lnTo>
                  <a:pt x="97916" y="23027"/>
                </a:lnTo>
                <a:lnTo>
                  <a:pt x="98877" y="22082"/>
                </a:lnTo>
                <a:lnTo>
                  <a:pt x="98877" y="11521"/>
                </a:lnTo>
                <a:lnTo>
                  <a:pt x="97916" y="10561"/>
                </a:lnTo>
                <a:lnTo>
                  <a:pt x="97916" y="8641"/>
                </a:lnTo>
                <a:lnTo>
                  <a:pt x="96956" y="6720"/>
                </a:lnTo>
                <a:lnTo>
                  <a:pt x="95996" y="5745"/>
                </a:lnTo>
                <a:lnTo>
                  <a:pt x="95051" y="4800"/>
                </a:lnTo>
                <a:lnTo>
                  <a:pt x="94076" y="3840"/>
                </a:lnTo>
                <a:lnTo>
                  <a:pt x="92156" y="3840"/>
                </a:lnTo>
                <a:lnTo>
                  <a:pt x="90236" y="2880"/>
                </a:lnTo>
                <a:lnTo>
                  <a:pt x="87370" y="1920"/>
                </a:lnTo>
                <a:lnTo>
                  <a:pt x="83530" y="960"/>
                </a:lnTo>
                <a:lnTo>
                  <a:pt x="80650" y="960"/>
                </a:lnTo>
                <a:lnTo>
                  <a:pt x="76809" y="0"/>
                </a:lnTo>
                <a:lnTo>
                  <a:pt x="64328" y="0"/>
                </a:lnTo>
                <a:lnTo>
                  <a:pt x="57607" y="960"/>
                </a:lnTo>
                <a:lnTo>
                  <a:pt x="51846" y="3840"/>
                </a:lnTo>
                <a:lnTo>
                  <a:pt x="46085" y="5745"/>
                </a:lnTo>
                <a:lnTo>
                  <a:pt x="41285" y="9585"/>
                </a:lnTo>
                <a:lnTo>
                  <a:pt x="37444" y="13426"/>
                </a:lnTo>
                <a:lnTo>
                  <a:pt x="33604" y="18242"/>
                </a:lnTo>
                <a:lnTo>
                  <a:pt x="30723" y="23987"/>
                </a:lnTo>
                <a:lnTo>
                  <a:pt x="28803" y="31668"/>
                </a:lnTo>
                <a:lnTo>
                  <a:pt x="26606" y="44250"/>
                </a:lnTo>
                <a:lnTo>
                  <a:pt x="25923" y="57591"/>
                </a:lnTo>
                <a:lnTo>
                  <a:pt x="25923" y="72953"/>
                </a:lnTo>
                <a:lnTo>
                  <a:pt x="2880" y="72953"/>
                </a:lnTo>
                <a:lnTo>
                  <a:pt x="2880" y="73914"/>
                </a:lnTo>
                <a:lnTo>
                  <a:pt x="1920" y="73914"/>
                </a:lnTo>
                <a:lnTo>
                  <a:pt x="1920" y="74874"/>
                </a:lnTo>
                <a:lnTo>
                  <a:pt x="960" y="75834"/>
                </a:lnTo>
                <a:lnTo>
                  <a:pt x="960" y="78714"/>
                </a:lnTo>
                <a:lnTo>
                  <a:pt x="0" y="79674"/>
                </a:lnTo>
                <a:lnTo>
                  <a:pt x="0" y="87355"/>
                </a:lnTo>
                <a:lnTo>
                  <a:pt x="960" y="90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5022799" y="719754"/>
            <a:ext cx="97917" cy="226542"/>
          </a:xfrm>
          <a:custGeom>
            <a:avLst/>
            <a:gdLst/>
            <a:ahLst/>
            <a:cxnLst/>
            <a:rect l="l" t="t" r="r" b="b"/>
            <a:pathLst>
              <a:path w="97917" h="226542">
                <a:moveTo>
                  <a:pt x="96956" y="25923"/>
                </a:moveTo>
                <a:lnTo>
                  <a:pt x="96956" y="23987"/>
                </a:lnTo>
                <a:lnTo>
                  <a:pt x="97917" y="23027"/>
                </a:lnTo>
                <a:lnTo>
                  <a:pt x="97917" y="10561"/>
                </a:lnTo>
                <a:lnTo>
                  <a:pt x="96956" y="9585"/>
                </a:lnTo>
                <a:lnTo>
                  <a:pt x="96956" y="8641"/>
                </a:lnTo>
                <a:lnTo>
                  <a:pt x="95996" y="6720"/>
                </a:lnTo>
                <a:lnTo>
                  <a:pt x="95036" y="5745"/>
                </a:lnTo>
                <a:lnTo>
                  <a:pt x="95036" y="4800"/>
                </a:lnTo>
                <a:lnTo>
                  <a:pt x="93116" y="3840"/>
                </a:lnTo>
                <a:lnTo>
                  <a:pt x="91196" y="3840"/>
                </a:lnTo>
                <a:lnTo>
                  <a:pt x="89275" y="2880"/>
                </a:lnTo>
                <a:lnTo>
                  <a:pt x="86410" y="1920"/>
                </a:lnTo>
                <a:lnTo>
                  <a:pt x="83530" y="960"/>
                </a:lnTo>
                <a:lnTo>
                  <a:pt x="79689" y="960"/>
                </a:lnTo>
                <a:lnTo>
                  <a:pt x="75849" y="0"/>
                </a:lnTo>
                <a:lnTo>
                  <a:pt x="64328" y="0"/>
                </a:lnTo>
                <a:lnTo>
                  <a:pt x="56647" y="960"/>
                </a:lnTo>
                <a:lnTo>
                  <a:pt x="50886" y="3840"/>
                </a:lnTo>
                <a:lnTo>
                  <a:pt x="45125" y="5745"/>
                </a:lnTo>
                <a:lnTo>
                  <a:pt x="40325" y="9585"/>
                </a:lnTo>
                <a:lnTo>
                  <a:pt x="36484" y="13426"/>
                </a:lnTo>
                <a:lnTo>
                  <a:pt x="32644" y="18242"/>
                </a:lnTo>
                <a:lnTo>
                  <a:pt x="29763" y="23987"/>
                </a:lnTo>
                <a:lnTo>
                  <a:pt x="27843" y="31668"/>
                </a:lnTo>
                <a:lnTo>
                  <a:pt x="25646" y="44250"/>
                </a:lnTo>
                <a:lnTo>
                  <a:pt x="24963" y="57591"/>
                </a:lnTo>
                <a:lnTo>
                  <a:pt x="24963" y="72953"/>
                </a:lnTo>
                <a:lnTo>
                  <a:pt x="2880" y="72953"/>
                </a:lnTo>
                <a:lnTo>
                  <a:pt x="1920" y="73914"/>
                </a:lnTo>
                <a:lnTo>
                  <a:pt x="960" y="73914"/>
                </a:lnTo>
                <a:lnTo>
                  <a:pt x="960" y="74874"/>
                </a:lnTo>
                <a:lnTo>
                  <a:pt x="0" y="75834"/>
                </a:lnTo>
                <a:lnTo>
                  <a:pt x="0" y="90236"/>
                </a:lnTo>
                <a:lnTo>
                  <a:pt x="960" y="92156"/>
                </a:lnTo>
                <a:lnTo>
                  <a:pt x="1920" y="94076"/>
                </a:lnTo>
                <a:lnTo>
                  <a:pt x="2880" y="95036"/>
                </a:lnTo>
                <a:lnTo>
                  <a:pt x="24963" y="95036"/>
                </a:lnTo>
                <a:lnTo>
                  <a:pt x="24963" y="222702"/>
                </a:lnTo>
                <a:lnTo>
                  <a:pt x="25923" y="223662"/>
                </a:lnTo>
                <a:lnTo>
                  <a:pt x="25923" y="224637"/>
                </a:lnTo>
                <a:lnTo>
                  <a:pt x="26883" y="225582"/>
                </a:lnTo>
                <a:lnTo>
                  <a:pt x="27843" y="225582"/>
                </a:lnTo>
                <a:lnTo>
                  <a:pt x="28803" y="226542"/>
                </a:lnTo>
                <a:lnTo>
                  <a:pt x="47045" y="226542"/>
                </a:lnTo>
                <a:lnTo>
                  <a:pt x="48006" y="225582"/>
                </a:lnTo>
                <a:lnTo>
                  <a:pt x="49926" y="225582"/>
                </a:lnTo>
                <a:lnTo>
                  <a:pt x="50886" y="224637"/>
                </a:lnTo>
                <a:lnTo>
                  <a:pt x="51846" y="224637"/>
                </a:lnTo>
                <a:lnTo>
                  <a:pt x="51846" y="95036"/>
                </a:lnTo>
                <a:lnTo>
                  <a:pt x="86410" y="95036"/>
                </a:lnTo>
                <a:lnTo>
                  <a:pt x="87370" y="94076"/>
                </a:lnTo>
                <a:lnTo>
                  <a:pt x="88315" y="92156"/>
                </a:lnTo>
                <a:lnTo>
                  <a:pt x="89275" y="90236"/>
                </a:lnTo>
                <a:lnTo>
                  <a:pt x="90251" y="87355"/>
                </a:lnTo>
                <a:lnTo>
                  <a:pt x="90251" y="81594"/>
                </a:lnTo>
                <a:lnTo>
                  <a:pt x="89275" y="79674"/>
                </a:lnTo>
                <a:lnTo>
                  <a:pt x="89275" y="76794"/>
                </a:lnTo>
                <a:lnTo>
                  <a:pt x="88315" y="75834"/>
                </a:lnTo>
                <a:lnTo>
                  <a:pt x="88315" y="74874"/>
                </a:lnTo>
                <a:lnTo>
                  <a:pt x="87370" y="73914"/>
                </a:lnTo>
                <a:lnTo>
                  <a:pt x="86410" y="72953"/>
                </a:lnTo>
                <a:lnTo>
                  <a:pt x="51846" y="72953"/>
                </a:lnTo>
                <a:lnTo>
                  <a:pt x="51846" y="50871"/>
                </a:lnTo>
                <a:lnTo>
                  <a:pt x="52806" y="45110"/>
                </a:lnTo>
                <a:lnTo>
                  <a:pt x="52806" y="41269"/>
                </a:lnTo>
                <a:lnTo>
                  <a:pt x="53766" y="36469"/>
                </a:lnTo>
                <a:lnTo>
                  <a:pt x="55686" y="32644"/>
                </a:lnTo>
                <a:lnTo>
                  <a:pt x="56647" y="30708"/>
                </a:lnTo>
                <a:lnTo>
                  <a:pt x="58567" y="27828"/>
                </a:lnTo>
                <a:lnTo>
                  <a:pt x="61447" y="25923"/>
                </a:lnTo>
                <a:lnTo>
                  <a:pt x="63367" y="23987"/>
                </a:lnTo>
                <a:lnTo>
                  <a:pt x="66248" y="23027"/>
                </a:lnTo>
                <a:lnTo>
                  <a:pt x="70088" y="22082"/>
                </a:lnTo>
                <a:lnTo>
                  <a:pt x="76809" y="22082"/>
                </a:lnTo>
                <a:lnTo>
                  <a:pt x="79689" y="23027"/>
                </a:lnTo>
                <a:lnTo>
                  <a:pt x="81594" y="23027"/>
                </a:lnTo>
                <a:lnTo>
                  <a:pt x="83530" y="23987"/>
                </a:lnTo>
                <a:lnTo>
                  <a:pt x="85435" y="23987"/>
                </a:lnTo>
                <a:lnTo>
                  <a:pt x="87370" y="24963"/>
                </a:lnTo>
                <a:lnTo>
                  <a:pt x="89275" y="24963"/>
                </a:lnTo>
                <a:lnTo>
                  <a:pt x="90251" y="25923"/>
                </a:lnTo>
                <a:lnTo>
                  <a:pt x="91196" y="25923"/>
                </a:lnTo>
                <a:lnTo>
                  <a:pt x="92156" y="26868"/>
                </a:lnTo>
                <a:lnTo>
                  <a:pt x="95996" y="26868"/>
                </a:lnTo>
                <a:lnTo>
                  <a:pt x="95996" y="25923"/>
                </a:lnTo>
                <a:lnTo>
                  <a:pt x="96956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5123596" y="802337"/>
            <a:ext cx="127680" cy="146840"/>
          </a:xfrm>
          <a:custGeom>
            <a:avLst/>
            <a:gdLst/>
            <a:ahLst/>
            <a:cxnLst/>
            <a:rect l="l" t="t" r="r" b="b"/>
            <a:pathLst>
              <a:path w="127680" h="146840">
                <a:moveTo>
                  <a:pt x="29763" y="41257"/>
                </a:moveTo>
                <a:lnTo>
                  <a:pt x="28332" y="0"/>
                </a:lnTo>
                <a:lnTo>
                  <a:pt x="19202" y="8613"/>
                </a:lnTo>
                <a:lnTo>
                  <a:pt x="16926" y="11085"/>
                </a:lnTo>
                <a:lnTo>
                  <a:pt x="10124" y="21525"/>
                </a:lnTo>
                <a:lnTo>
                  <a:pt x="4800" y="33576"/>
                </a:lnTo>
                <a:lnTo>
                  <a:pt x="2825" y="41570"/>
                </a:lnTo>
                <a:lnTo>
                  <a:pt x="756" y="53861"/>
                </a:lnTo>
                <a:lnTo>
                  <a:pt x="0" y="67165"/>
                </a:lnTo>
                <a:lnTo>
                  <a:pt x="407" y="77712"/>
                </a:lnTo>
                <a:lnTo>
                  <a:pt x="2083" y="90484"/>
                </a:lnTo>
                <a:lnTo>
                  <a:pt x="4800" y="101730"/>
                </a:lnTo>
                <a:lnTo>
                  <a:pt x="11746" y="117077"/>
                </a:lnTo>
                <a:lnTo>
                  <a:pt x="19202" y="126678"/>
                </a:lnTo>
                <a:lnTo>
                  <a:pt x="29573" y="135586"/>
                </a:lnTo>
                <a:lnTo>
                  <a:pt x="41285" y="141079"/>
                </a:lnTo>
                <a:lnTo>
                  <a:pt x="47498" y="143256"/>
                </a:lnTo>
                <a:lnTo>
                  <a:pt x="59786" y="145944"/>
                </a:lnTo>
                <a:lnTo>
                  <a:pt x="72969" y="146840"/>
                </a:lnTo>
                <a:lnTo>
                  <a:pt x="79689" y="146840"/>
                </a:lnTo>
                <a:lnTo>
                  <a:pt x="86395" y="145895"/>
                </a:lnTo>
                <a:lnTo>
                  <a:pt x="92156" y="144920"/>
                </a:lnTo>
                <a:lnTo>
                  <a:pt x="98877" y="143960"/>
                </a:lnTo>
                <a:lnTo>
                  <a:pt x="103677" y="143000"/>
                </a:lnTo>
                <a:lnTo>
                  <a:pt x="108478" y="141079"/>
                </a:lnTo>
                <a:lnTo>
                  <a:pt x="113278" y="140119"/>
                </a:lnTo>
                <a:lnTo>
                  <a:pt x="117119" y="139174"/>
                </a:lnTo>
                <a:lnTo>
                  <a:pt x="119999" y="137239"/>
                </a:lnTo>
                <a:lnTo>
                  <a:pt x="122880" y="136279"/>
                </a:lnTo>
                <a:lnTo>
                  <a:pt x="124800" y="135334"/>
                </a:lnTo>
                <a:lnTo>
                  <a:pt x="124800" y="134374"/>
                </a:lnTo>
                <a:lnTo>
                  <a:pt x="125760" y="134374"/>
                </a:lnTo>
                <a:lnTo>
                  <a:pt x="125760" y="133398"/>
                </a:lnTo>
                <a:lnTo>
                  <a:pt x="126720" y="132438"/>
                </a:lnTo>
                <a:lnTo>
                  <a:pt x="127680" y="131493"/>
                </a:lnTo>
                <a:lnTo>
                  <a:pt x="127680" y="117092"/>
                </a:lnTo>
                <a:lnTo>
                  <a:pt x="126720" y="116132"/>
                </a:lnTo>
                <a:lnTo>
                  <a:pt x="126720" y="115171"/>
                </a:lnTo>
                <a:lnTo>
                  <a:pt x="125760" y="115171"/>
                </a:lnTo>
                <a:lnTo>
                  <a:pt x="125760" y="114211"/>
                </a:lnTo>
                <a:lnTo>
                  <a:pt x="119999" y="114211"/>
                </a:lnTo>
                <a:lnTo>
                  <a:pt x="118079" y="116132"/>
                </a:lnTo>
                <a:lnTo>
                  <a:pt x="115199" y="117092"/>
                </a:lnTo>
                <a:lnTo>
                  <a:pt x="112318" y="118052"/>
                </a:lnTo>
                <a:lnTo>
                  <a:pt x="108478" y="118997"/>
                </a:lnTo>
                <a:lnTo>
                  <a:pt x="104637" y="120932"/>
                </a:lnTo>
                <a:lnTo>
                  <a:pt x="99837" y="121892"/>
                </a:lnTo>
                <a:lnTo>
                  <a:pt x="94076" y="122837"/>
                </a:lnTo>
                <a:lnTo>
                  <a:pt x="88315" y="124773"/>
                </a:lnTo>
                <a:lnTo>
                  <a:pt x="67208" y="124773"/>
                </a:lnTo>
                <a:lnTo>
                  <a:pt x="59527" y="123813"/>
                </a:lnTo>
                <a:lnTo>
                  <a:pt x="53766" y="120932"/>
                </a:lnTo>
                <a:lnTo>
                  <a:pt x="47045" y="118997"/>
                </a:lnTo>
                <a:lnTo>
                  <a:pt x="42245" y="115171"/>
                </a:lnTo>
                <a:lnTo>
                  <a:pt x="39364" y="110371"/>
                </a:lnTo>
                <a:lnTo>
                  <a:pt x="35524" y="105570"/>
                </a:lnTo>
                <a:lnTo>
                  <a:pt x="32644" y="100770"/>
                </a:lnTo>
                <a:lnTo>
                  <a:pt x="30723" y="94049"/>
                </a:lnTo>
                <a:lnTo>
                  <a:pt x="28803" y="87328"/>
                </a:lnTo>
                <a:lnTo>
                  <a:pt x="28803" y="47003"/>
                </a:lnTo>
                <a:lnTo>
                  <a:pt x="29763" y="412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5151928" y="788868"/>
            <a:ext cx="106069" cy="94076"/>
          </a:xfrm>
          <a:custGeom>
            <a:avLst/>
            <a:gdLst/>
            <a:ahLst/>
            <a:cxnLst/>
            <a:rect l="l" t="t" r="r" b="b"/>
            <a:pathLst>
              <a:path w="106069" h="94076">
                <a:moveTo>
                  <a:pt x="85906" y="14401"/>
                </a:moveTo>
                <a:lnTo>
                  <a:pt x="79185" y="9601"/>
                </a:lnTo>
                <a:lnTo>
                  <a:pt x="70544" y="5760"/>
                </a:lnTo>
                <a:lnTo>
                  <a:pt x="67337" y="4311"/>
                </a:lnTo>
                <a:lnTo>
                  <a:pt x="55622" y="1077"/>
                </a:lnTo>
                <a:lnTo>
                  <a:pt x="41756" y="0"/>
                </a:lnTo>
                <a:lnTo>
                  <a:pt x="37522" y="105"/>
                </a:lnTo>
                <a:lnTo>
                  <a:pt x="24699" y="1856"/>
                </a:lnTo>
                <a:lnTo>
                  <a:pt x="12952" y="5760"/>
                </a:lnTo>
                <a:lnTo>
                  <a:pt x="11024" y="6657"/>
                </a:lnTo>
                <a:lnTo>
                  <a:pt x="0" y="13468"/>
                </a:lnTo>
                <a:lnTo>
                  <a:pt x="1431" y="54726"/>
                </a:lnTo>
                <a:lnTo>
                  <a:pt x="3351" y="48950"/>
                </a:lnTo>
                <a:lnTo>
                  <a:pt x="5271" y="43205"/>
                </a:lnTo>
                <a:lnTo>
                  <a:pt x="8152" y="38389"/>
                </a:lnTo>
                <a:lnTo>
                  <a:pt x="11032" y="34549"/>
                </a:lnTo>
                <a:lnTo>
                  <a:pt x="13912" y="30723"/>
                </a:lnTo>
                <a:lnTo>
                  <a:pt x="18713" y="27843"/>
                </a:lnTo>
                <a:lnTo>
                  <a:pt x="23514" y="24963"/>
                </a:lnTo>
                <a:lnTo>
                  <a:pt x="28314" y="22082"/>
                </a:lnTo>
                <a:lnTo>
                  <a:pt x="34075" y="21122"/>
                </a:lnTo>
                <a:lnTo>
                  <a:pt x="40796" y="21122"/>
                </a:lnTo>
                <a:lnTo>
                  <a:pt x="47610" y="21547"/>
                </a:lnTo>
                <a:lnTo>
                  <a:pt x="60015" y="25407"/>
                </a:lnTo>
                <a:lnTo>
                  <a:pt x="69584" y="33604"/>
                </a:lnTo>
                <a:lnTo>
                  <a:pt x="73966" y="39999"/>
                </a:lnTo>
                <a:lnTo>
                  <a:pt x="77931" y="51657"/>
                </a:lnTo>
                <a:lnTo>
                  <a:pt x="79185" y="66233"/>
                </a:lnTo>
                <a:lnTo>
                  <a:pt x="471" y="66233"/>
                </a:lnTo>
                <a:lnTo>
                  <a:pt x="471" y="60472"/>
                </a:lnTo>
                <a:lnTo>
                  <a:pt x="471" y="94076"/>
                </a:lnTo>
                <a:lnTo>
                  <a:pt x="471" y="85435"/>
                </a:lnTo>
                <a:lnTo>
                  <a:pt x="98388" y="85435"/>
                </a:lnTo>
                <a:lnTo>
                  <a:pt x="100308" y="84475"/>
                </a:lnTo>
                <a:lnTo>
                  <a:pt x="102228" y="82555"/>
                </a:lnTo>
                <a:lnTo>
                  <a:pt x="105109" y="80634"/>
                </a:lnTo>
                <a:lnTo>
                  <a:pt x="106069" y="77754"/>
                </a:lnTo>
                <a:lnTo>
                  <a:pt x="106069" y="69113"/>
                </a:lnTo>
                <a:lnTo>
                  <a:pt x="106045" y="67262"/>
                </a:lnTo>
                <a:lnTo>
                  <a:pt x="104726" y="54457"/>
                </a:lnTo>
                <a:lnTo>
                  <a:pt x="102228" y="42230"/>
                </a:lnTo>
                <a:lnTo>
                  <a:pt x="99348" y="34549"/>
                </a:lnTo>
                <a:lnTo>
                  <a:pt x="95507" y="26883"/>
                </a:lnTo>
                <a:lnTo>
                  <a:pt x="90707" y="21122"/>
                </a:lnTo>
                <a:lnTo>
                  <a:pt x="85906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5288721" y="789828"/>
            <a:ext cx="114239" cy="159349"/>
          </a:xfrm>
          <a:custGeom>
            <a:avLst/>
            <a:gdLst/>
            <a:ahLst/>
            <a:cxnLst/>
            <a:rect l="l" t="t" r="r" b="b"/>
            <a:pathLst>
              <a:path w="114239" h="159349">
                <a:moveTo>
                  <a:pt x="114239" y="122880"/>
                </a:moveTo>
                <a:lnTo>
                  <a:pt x="113263" y="120959"/>
                </a:lnTo>
                <a:lnTo>
                  <a:pt x="113263" y="119039"/>
                </a:lnTo>
                <a:lnTo>
                  <a:pt x="112303" y="118079"/>
                </a:lnTo>
                <a:lnTo>
                  <a:pt x="111358" y="118079"/>
                </a:lnTo>
                <a:lnTo>
                  <a:pt x="110398" y="117119"/>
                </a:lnTo>
                <a:lnTo>
                  <a:pt x="108463" y="117119"/>
                </a:lnTo>
                <a:lnTo>
                  <a:pt x="106558" y="118079"/>
                </a:lnTo>
                <a:lnTo>
                  <a:pt x="104637" y="119999"/>
                </a:lnTo>
                <a:lnTo>
                  <a:pt x="102717" y="121919"/>
                </a:lnTo>
                <a:lnTo>
                  <a:pt x="98877" y="124800"/>
                </a:lnTo>
                <a:lnTo>
                  <a:pt x="95996" y="126720"/>
                </a:lnTo>
                <a:lnTo>
                  <a:pt x="92156" y="128640"/>
                </a:lnTo>
                <a:lnTo>
                  <a:pt x="88315" y="131505"/>
                </a:lnTo>
                <a:lnTo>
                  <a:pt x="83515" y="133441"/>
                </a:lnTo>
                <a:lnTo>
                  <a:pt x="79674" y="135346"/>
                </a:lnTo>
                <a:lnTo>
                  <a:pt x="73913" y="136321"/>
                </a:lnTo>
                <a:lnTo>
                  <a:pt x="61432" y="136321"/>
                </a:lnTo>
                <a:lnTo>
                  <a:pt x="55671" y="134401"/>
                </a:lnTo>
                <a:lnTo>
                  <a:pt x="50871" y="132481"/>
                </a:lnTo>
                <a:lnTo>
                  <a:pt x="45110" y="130561"/>
                </a:lnTo>
                <a:lnTo>
                  <a:pt x="41269" y="126720"/>
                </a:lnTo>
                <a:lnTo>
                  <a:pt x="38389" y="121919"/>
                </a:lnTo>
                <a:lnTo>
                  <a:pt x="34549" y="117119"/>
                </a:lnTo>
                <a:lnTo>
                  <a:pt x="31668" y="111358"/>
                </a:lnTo>
                <a:lnTo>
                  <a:pt x="29748" y="104637"/>
                </a:lnTo>
                <a:lnTo>
                  <a:pt x="27828" y="96956"/>
                </a:lnTo>
                <a:lnTo>
                  <a:pt x="27828" y="79674"/>
                </a:lnTo>
                <a:lnTo>
                  <a:pt x="27997" y="72004"/>
                </a:lnTo>
                <a:lnTo>
                  <a:pt x="29469" y="58058"/>
                </a:lnTo>
                <a:lnTo>
                  <a:pt x="32568" y="46352"/>
                </a:lnTo>
                <a:lnTo>
                  <a:pt x="37429" y="36484"/>
                </a:lnTo>
                <a:lnTo>
                  <a:pt x="42698" y="30581"/>
                </a:lnTo>
                <a:lnTo>
                  <a:pt x="53769" y="24207"/>
                </a:lnTo>
                <a:lnTo>
                  <a:pt x="67193" y="22082"/>
                </a:lnTo>
                <a:lnTo>
                  <a:pt x="73913" y="22082"/>
                </a:lnTo>
                <a:lnTo>
                  <a:pt x="78714" y="23042"/>
                </a:lnTo>
                <a:lnTo>
                  <a:pt x="83515" y="24963"/>
                </a:lnTo>
                <a:lnTo>
                  <a:pt x="88315" y="26883"/>
                </a:lnTo>
                <a:lnTo>
                  <a:pt x="92156" y="28803"/>
                </a:lnTo>
                <a:lnTo>
                  <a:pt x="95036" y="30723"/>
                </a:lnTo>
                <a:lnTo>
                  <a:pt x="97916" y="32644"/>
                </a:lnTo>
                <a:lnTo>
                  <a:pt x="100797" y="34564"/>
                </a:lnTo>
                <a:lnTo>
                  <a:pt x="102717" y="36484"/>
                </a:lnTo>
                <a:lnTo>
                  <a:pt x="105582" y="38404"/>
                </a:lnTo>
                <a:lnTo>
                  <a:pt x="107518" y="39364"/>
                </a:lnTo>
                <a:lnTo>
                  <a:pt x="110398" y="39364"/>
                </a:lnTo>
                <a:lnTo>
                  <a:pt x="111358" y="38404"/>
                </a:lnTo>
                <a:lnTo>
                  <a:pt x="112303" y="36484"/>
                </a:lnTo>
                <a:lnTo>
                  <a:pt x="113263" y="34564"/>
                </a:lnTo>
                <a:lnTo>
                  <a:pt x="113263" y="19202"/>
                </a:lnTo>
                <a:lnTo>
                  <a:pt x="112303" y="18242"/>
                </a:lnTo>
                <a:lnTo>
                  <a:pt x="112303" y="17282"/>
                </a:lnTo>
                <a:lnTo>
                  <a:pt x="111358" y="17282"/>
                </a:lnTo>
                <a:lnTo>
                  <a:pt x="111358" y="16322"/>
                </a:lnTo>
                <a:lnTo>
                  <a:pt x="110398" y="15361"/>
                </a:lnTo>
                <a:lnTo>
                  <a:pt x="109423" y="13441"/>
                </a:lnTo>
                <a:lnTo>
                  <a:pt x="107518" y="12481"/>
                </a:lnTo>
                <a:lnTo>
                  <a:pt x="105582" y="10561"/>
                </a:lnTo>
                <a:lnTo>
                  <a:pt x="102717" y="9601"/>
                </a:lnTo>
                <a:lnTo>
                  <a:pt x="99837" y="7680"/>
                </a:lnTo>
                <a:lnTo>
                  <a:pt x="96956" y="5760"/>
                </a:lnTo>
                <a:lnTo>
                  <a:pt x="93116" y="3840"/>
                </a:lnTo>
                <a:lnTo>
                  <a:pt x="89275" y="2880"/>
                </a:lnTo>
                <a:lnTo>
                  <a:pt x="85435" y="1920"/>
                </a:lnTo>
                <a:lnTo>
                  <a:pt x="80634" y="960"/>
                </a:lnTo>
                <a:lnTo>
                  <a:pt x="76794" y="0"/>
                </a:lnTo>
                <a:lnTo>
                  <a:pt x="65193" y="14"/>
                </a:lnTo>
                <a:lnTo>
                  <a:pt x="52462" y="1118"/>
                </a:lnTo>
                <a:lnTo>
                  <a:pt x="40309" y="4800"/>
                </a:lnTo>
                <a:lnTo>
                  <a:pt x="28958" y="10607"/>
                </a:lnTo>
                <a:lnTo>
                  <a:pt x="19187" y="19202"/>
                </a:lnTo>
                <a:lnTo>
                  <a:pt x="10440" y="31699"/>
                </a:lnTo>
                <a:lnTo>
                  <a:pt x="4800" y="44150"/>
                </a:lnTo>
                <a:lnTo>
                  <a:pt x="2003" y="54489"/>
                </a:lnTo>
                <a:lnTo>
                  <a:pt x="422" y="67100"/>
                </a:lnTo>
                <a:lnTo>
                  <a:pt x="0" y="80634"/>
                </a:lnTo>
                <a:lnTo>
                  <a:pt x="193" y="90169"/>
                </a:lnTo>
                <a:lnTo>
                  <a:pt x="1353" y="102915"/>
                </a:lnTo>
                <a:lnTo>
                  <a:pt x="3825" y="114239"/>
                </a:lnTo>
                <a:lnTo>
                  <a:pt x="9551" y="128919"/>
                </a:lnTo>
                <a:lnTo>
                  <a:pt x="16322" y="139186"/>
                </a:lnTo>
                <a:lnTo>
                  <a:pt x="22067" y="144947"/>
                </a:lnTo>
                <a:lnTo>
                  <a:pt x="28788" y="150723"/>
                </a:lnTo>
                <a:lnTo>
                  <a:pt x="36469" y="153588"/>
                </a:lnTo>
                <a:lnTo>
                  <a:pt x="39237" y="154752"/>
                </a:lnTo>
                <a:lnTo>
                  <a:pt x="51138" y="158200"/>
                </a:lnTo>
                <a:lnTo>
                  <a:pt x="64312" y="159349"/>
                </a:lnTo>
                <a:lnTo>
                  <a:pt x="70073" y="159349"/>
                </a:lnTo>
                <a:lnTo>
                  <a:pt x="74874" y="158404"/>
                </a:lnTo>
                <a:lnTo>
                  <a:pt x="78714" y="157429"/>
                </a:lnTo>
                <a:lnTo>
                  <a:pt x="83515" y="156469"/>
                </a:lnTo>
                <a:lnTo>
                  <a:pt x="88315" y="155508"/>
                </a:lnTo>
                <a:lnTo>
                  <a:pt x="92156" y="153588"/>
                </a:lnTo>
                <a:lnTo>
                  <a:pt x="95996" y="152628"/>
                </a:lnTo>
                <a:lnTo>
                  <a:pt x="99837" y="150723"/>
                </a:lnTo>
                <a:lnTo>
                  <a:pt x="103677" y="148788"/>
                </a:lnTo>
                <a:lnTo>
                  <a:pt x="106558" y="145907"/>
                </a:lnTo>
                <a:lnTo>
                  <a:pt x="108463" y="144947"/>
                </a:lnTo>
                <a:lnTo>
                  <a:pt x="110398" y="143027"/>
                </a:lnTo>
                <a:lnTo>
                  <a:pt x="111358" y="142067"/>
                </a:lnTo>
                <a:lnTo>
                  <a:pt x="112303" y="141122"/>
                </a:lnTo>
                <a:lnTo>
                  <a:pt x="112303" y="140162"/>
                </a:lnTo>
                <a:lnTo>
                  <a:pt x="113263" y="139186"/>
                </a:lnTo>
                <a:lnTo>
                  <a:pt x="113263" y="138226"/>
                </a:lnTo>
                <a:lnTo>
                  <a:pt x="114239" y="137281"/>
                </a:lnTo>
                <a:lnTo>
                  <a:pt x="114239" y="12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5419267" y="752398"/>
            <a:ext cx="95036" cy="195833"/>
          </a:xfrm>
          <a:custGeom>
            <a:avLst/>
            <a:gdLst/>
            <a:ahLst/>
            <a:cxnLst/>
            <a:rect l="l" t="t" r="r" b="b"/>
            <a:pathLst>
              <a:path w="95036" h="195833">
                <a:moveTo>
                  <a:pt x="94076" y="43190"/>
                </a:moveTo>
                <a:lnTo>
                  <a:pt x="93116" y="42230"/>
                </a:lnTo>
                <a:lnTo>
                  <a:pt x="93116" y="41269"/>
                </a:lnTo>
                <a:lnTo>
                  <a:pt x="92156" y="41269"/>
                </a:lnTo>
                <a:lnTo>
                  <a:pt x="92156" y="40309"/>
                </a:lnTo>
                <a:lnTo>
                  <a:pt x="51846" y="40309"/>
                </a:lnTo>
                <a:lnTo>
                  <a:pt x="51846" y="3825"/>
                </a:lnTo>
                <a:lnTo>
                  <a:pt x="50886" y="2865"/>
                </a:lnTo>
                <a:lnTo>
                  <a:pt x="50886" y="1904"/>
                </a:lnTo>
                <a:lnTo>
                  <a:pt x="49926" y="1904"/>
                </a:lnTo>
                <a:lnTo>
                  <a:pt x="48966" y="944"/>
                </a:lnTo>
                <a:lnTo>
                  <a:pt x="45125" y="944"/>
                </a:lnTo>
                <a:lnTo>
                  <a:pt x="44165" y="0"/>
                </a:lnTo>
                <a:lnTo>
                  <a:pt x="33604" y="0"/>
                </a:lnTo>
                <a:lnTo>
                  <a:pt x="32644" y="944"/>
                </a:lnTo>
                <a:lnTo>
                  <a:pt x="28803" y="944"/>
                </a:lnTo>
                <a:lnTo>
                  <a:pt x="27843" y="1904"/>
                </a:lnTo>
                <a:lnTo>
                  <a:pt x="26883" y="1904"/>
                </a:lnTo>
                <a:lnTo>
                  <a:pt x="26883" y="2865"/>
                </a:lnTo>
                <a:lnTo>
                  <a:pt x="25923" y="3825"/>
                </a:lnTo>
                <a:lnTo>
                  <a:pt x="25923" y="40309"/>
                </a:lnTo>
                <a:lnTo>
                  <a:pt x="2880" y="40309"/>
                </a:lnTo>
                <a:lnTo>
                  <a:pt x="1920" y="41269"/>
                </a:lnTo>
                <a:lnTo>
                  <a:pt x="960" y="42230"/>
                </a:lnTo>
                <a:lnTo>
                  <a:pt x="960" y="45110"/>
                </a:lnTo>
                <a:lnTo>
                  <a:pt x="0" y="46070"/>
                </a:lnTo>
                <a:lnTo>
                  <a:pt x="0" y="57591"/>
                </a:lnTo>
                <a:lnTo>
                  <a:pt x="960" y="59512"/>
                </a:lnTo>
                <a:lnTo>
                  <a:pt x="1920" y="61432"/>
                </a:lnTo>
                <a:lnTo>
                  <a:pt x="3840" y="62392"/>
                </a:lnTo>
                <a:lnTo>
                  <a:pt x="25923" y="62392"/>
                </a:lnTo>
                <a:lnTo>
                  <a:pt x="25923" y="155508"/>
                </a:lnTo>
                <a:lnTo>
                  <a:pt x="26883" y="162229"/>
                </a:lnTo>
                <a:lnTo>
                  <a:pt x="27843" y="168935"/>
                </a:lnTo>
                <a:lnTo>
                  <a:pt x="29763" y="174711"/>
                </a:lnTo>
                <a:lnTo>
                  <a:pt x="31683" y="180456"/>
                </a:lnTo>
                <a:lnTo>
                  <a:pt x="35524" y="184312"/>
                </a:lnTo>
                <a:lnTo>
                  <a:pt x="39364" y="188153"/>
                </a:lnTo>
                <a:lnTo>
                  <a:pt x="43205" y="191018"/>
                </a:lnTo>
                <a:lnTo>
                  <a:pt x="48966" y="192938"/>
                </a:lnTo>
                <a:lnTo>
                  <a:pt x="53766" y="194858"/>
                </a:lnTo>
                <a:lnTo>
                  <a:pt x="60487" y="195833"/>
                </a:lnTo>
                <a:lnTo>
                  <a:pt x="75834" y="195833"/>
                </a:lnTo>
                <a:lnTo>
                  <a:pt x="77769" y="194858"/>
                </a:lnTo>
                <a:lnTo>
                  <a:pt x="80634" y="194858"/>
                </a:lnTo>
                <a:lnTo>
                  <a:pt x="82570" y="193898"/>
                </a:lnTo>
                <a:lnTo>
                  <a:pt x="84475" y="193898"/>
                </a:lnTo>
                <a:lnTo>
                  <a:pt x="86395" y="192938"/>
                </a:lnTo>
                <a:lnTo>
                  <a:pt x="88315" y="192938"/>
                </a:lnTo>
                <a:lnTo>
                  <a:pt x="90236" y="191993"/>
                </a:lnTo>
                <a:lnTo>
                  <a:pt x="91196" y="191018"/>
                </a:lnTo>
                <a:lnTo>
                  <a:pt x="92156" y="190058"/>
                </a:lnTo>
                <a:lnTo>
                  <a:pt x="93116" y="189113"/>
                </a:lnTo>
                <a:lnTo>
                  <a:pt x="94076" y="188153"/>
                </a:lnTo>
                <a:lnTo>
                  <a:pt x="94076" y="186217"/>
                </a:lnTo>
                <a:lnTo>
                  <a:pt x="95036" y="184312"/>
                </a:lnTo>
                <a:lnTo>
                  <a:pt x="95036" y="173751"/>
                </a:lnTo>
                <a:lnTo>
                  <a:pt x="94076" y="172775"/>
                </a:lnTo>
                <a:lnTo>
                  <a:pt x="94076" y="170870"/>
                </a:lnTo>
                <a:lnTo>
                  <a:pt x="93116" y="169910"/>
                </a:lnTo>
                <a:lnTo>
                  <a:pt x="93116" y="168935"/>
                </a:lnTo>
                <a:lnTo>
                  <a:pt x="89291" y="168935"/>
                </a:lnTo>
                <a:lnTo>
                  <a:pt x="88315" y="169910"/>
                </a:lnTo>
                <a:lnTo>
                  <a:pt x="87355" y="169910"/>
                </a:lnTo>
                <a:lnTo>
                  <a:pt x="85450" y="170870"/>
                </a:lnTo>
                <a:lnTo>
                  <a:pt x="84475" y="170870"/>
                </a:lnTo>
                <a:lnTo>
                  <a:pt x="82570" y="171830"/>
                </a:lnTo>
                <a:lnTo>
                  <a:pt x="81610" y="171830"/>
                </a:lnTo>
                <a:lnTo>
                  <a:pt x="79674" y="172775"/>
                </a:lnTo>
                <a:lnTo>
                  <a:pt x="77769" y="172775"/>
                </a:lnTo>
                <a:lnTo>
                  <a:pt x="74889" y="173751"/>
                </a:lnTo>
                <a:lnTo>
                  <a:pt x="65288" y="173751"/>
                </a:lnTo>
                <a:lnTo>
                  <a:pt x="59527" y="170870"/>
                </a:lnTo>
                <a:lnTo>
                  <a:pt x="56647" y="166070"/>
                </a:lnTo>
                <a:lnTo>
                  <a:pt x="53766" y="160309"/>
                </a:lnTo>
                <a:lnTo>
                  <a:pt x="51846" y="152628"/>
                </a:lnTo>
                <a:lnTo>
                  <a:pt x="51846" y="62392"/>
                </a:lnTo>
                <a:lnTo>
                  <a:pt x="91196" y="62392"/>
                </a:lnTo>
                <a:lnTo>
                  <a:pt x="92156" y="61432"/>
                </a:lnTo>
                <a:lnTo>
                  <a:pt x="93116" y="59512"/>
                </a:lnTo>
                <a:lnTo>
                  <a:pt x="94076" y="57591"/>
                </a:lnTo>
                <a:lnTo>
                  <a:pt x="95036" y="54711"/>
                </a:lnTo>
                <a:lnTo>
                  <a:pt x="95036" y="46070"/>
                </a:lnTo>
                <a:lnTo>
                  <a:pt x="94076" y="44150"/>
                </a:lnTo>
                <a:lnTo>
                  <a:pt x="94076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5538307" y="788868"/>
            <a:ext cx="102717" cy="160309"/>
          </a:xfrm>
          <a:custGeom>
            <a:avLst/>
            <a:gdLst/>
            <a:ahLst/>
            <a:cxnLst/>
            <a:rect l="l" t="t" r="r" b="b"/>
            <a:pathLst>
              <a:path w="102717" h="160309">
                <a:moveTo>
                  <a:pt x="95036" y="16322"/>
                </a:moveTo>
                <a:lnTo>
                  <a:pt x="94076" y="15361"/>
                </a:lnTo>
                <a:lnTo>
                  <a:pt x="94076" y="12481"/>
                </a:lnTo>
                <a:lnTo>
                  <a:pt x="93116" y="12481"/>
                </a:lnTo>
                <a:lnTo>
                  <a:pt x="93116" y="11521"/>
                </a:lnTo>
                <a:lnTo>
                  <a:pt x="92156" y="10561"/>
                </a:lnTo>
                <a:lnTo>
                  <a:pt x="91196" y="9601"/>
                </a:lnTo>
                <a:lnTo>
                  <a:pt x="90236" y="8641"/>
                </a:lnTo>
                <a:lnTo>
                  <a:pt x="88315" y="7680"/>
                </a:lnTo>
                <a:lnTo>
                  <a:pt x="86395" y="6720"/>
                </a:lnTo>
                <a:lnTo>
                  <a:pt x="84475" y="5760"/>
                </a:lnTo>
                <a:lnTo>
                  <a:pt x="81594" y="4800"/>
                </a:lnTo>
                <a:lnTo>
                  <a:pt x="78714" y="3840"/>
                </a:lnTo>
                <a:lnTo>
                  <a:pt x="74874" y="2880"/>
                </a:lnTo>
                <a:lnTo>
                  <a:pt x="71993" y="1920"/>
                </a:lnTo>
                <a:lnTo>
                  <a:pt x="68168" y="960"/>
                </a:lnTo>
                <a:lnTo>
                  <a:pt x="64328" y="960"/>
                </a:lnTo>
                <a:lnTo>
                  <a:pt x="60487" y="0"/>
                </a:lnTo>
                <a:lnTo>
                  <a:pt x="47045" y="0"/>
                </a:lnTo>
                <a:lnTo>
                  <a:pt x="39364" y="1920"/>
                </a:lnTo>
                <a:lnTo>
                  <a:pt x="32644" y="3840"/>
                </a:lnTo>
                <a:lnTo>
                  <a:pt x="25923" y="6720"/>
                </a:lnTo>
                <a:lnTo>
                  <a:pt x="21122" y="9601"/>
                </a:lnTo>
                <a:lnTo>
                  <a:pt x="16322" y="13441"/>
                </a:lnTo>
                <a:lnTo>
                  <a:pt x="11521" y="17282"/>
                </a:lnTo>
                <a:lnTo>
                  <a:pt x="8641" y="22082"/>
                </a:lnTo>
                <a:lnTo>
                  <a:pt x="6720" y="26883"/>
                </a:lnTo>
                <a:lnTo>
                  <a:pt x="3840" y="32644"/>
                </a:lnTo>
                <a:lnTo>
                  <a:pt x="2880" y="37444"/>
                </a:lnTo>
                <a:lnTo>
                  <a:pt x="2880" y="49926"/>
                </a:lnTo>
                <a:lnTo>
                  <a:pt x="4800" y="55671"/>
                </a:lnTo>
                <a:lnTo>
                  <a:pt x="6720" y="60472"/>
                </a:lnTo>
                <a:lnTo>
                  <a:pt x="8641" y="64312"/>
                </a:lnTo>
                <a:lnTo>
                  <a:pt x="11521" y="69113"/>
                </a:lnTo>
                <a:lnTo>
                  <a:pt x="14401" y="71993"/>
                </a:lnTo>
                <a:lnTo>
                  <a:pt x="18242" y="75834"/>
                </a:lnTo>
                <a:lnTo>
                  <a:pt x="22082" y="78714"/>
                </a:lnTo>
                <a:lnTo>
                  <a:pt x="25923" y="80634"/>
                </a:lnTo>
                <a:lnTo>
                  <a:pt x="30723" y="82555"/>
                </a:lnTo>
                <a:lnTo>
                  <a:pt x="35524" y="84475"/>
                </a:lnTo>
                <a:lnTo>
                  <a:pt x="39364" y="86395"/>
                </a:lnTo>
                <a:lnTo>
                  <a:pt x="44165" y="88315"/>
                </a:lnTo>
                <a:lnTo>
                  <a:pt x="48966" y="90236"/>
                </a:lnTo>
                <a:lnTo>
                  <a:pt x="52806" y="92156"/>
                </a:lnTo>
                <a:lnTo>
                  <a:pt x="57607" y="94076"/>
                </a:lnTo>
                <a:lnTo>
                  <a:pt x="61447" y="95996"/>
                </a:lnTo>
                <a:lnTo>
                  <a:pt x="65272" y="97916"/>
                </a:lnTo>
                <a:lnTo>
                  <a:pt x="68168" y="99837"/>
                </a:lnTo>
                <a:lnTo>
                  <a:pt x="71033" y="102717"/>
                </a:lnTo>
                <a:lnTo>
                  <a:pt x="72953" y="104637"/>
                </a:lnTo>
                <a:lnTo>
                  <a:pt x="74874" y="107518"/>
                </a:lnTo>
                <a:lnTo>
                  <a:pt x="75834" y="111358"/>
                </a:lnTo>
                <a:lnTo>
                  <a:pt x="75834" y="122880"/>
                </a:lnTo>
                <a:lnTo>
                  <a:pt x="73913" y="125760"/>
                </a:lnTo>
                <a:lnTo>
                  <a:pt x="72953" y="128640"/>
                </a:lnTo>
                <a:lnTo>
                  <a:pt x="70073" y="131521"/>
                </a:lnTo>
                <a:lnTo>
                  <a:pt x="68168" y="133441"/>
                </a:lnTo>
                <a:lnTo>
                  <a:pt x="65272" y="135361"/>
                </a:lnTo>
                <a:lnTo>
                  <a:pt x="61447" y="136306"/>
                </a:lnTo>
                <a:lnTo>
                  <a:pt x="58552" y="137281"/>
                </a:lnTo>
                <a:lnTo>
                  <a:pt x="54711" y="138242"/>
                </a:lnTo>
                <a:lnTo>
                  <a:pt x="34564" y="138242"/>
                </a:lnTo>
                <a:lnTo>
                  <a:pt x="29763" y="136306"/>
                </a:lnTo>
                <a:lnTo>
                  <a:pt x="24963" y="135361"/>
                </a:lnTo>
                <a:lnTo>
                  <a:pt x="21122" y="133441"/>
                </a:lnTo>
                <a:lnTo>
                  <a:pt x="18242" y="131521"/>
                </a:lnTo>
                <a:lnTo>
                  <a:pt x="14401" y="129600"/>
                </a:lnTo>
                <a:lnTo>
                  <a:pt x="11521" y="128640"/>
                </a:lnTo>
                <a:lnTo>
                  <a:pt x="9601" y="126720"/>
                </a:lnTo>
                <a:lnTo>
                  <a:pt x="6720" y="125760"/>
                </a:lnTo>
                <a:lnTo>
                  <a:pt x="5760" y="124800"/>
                </a:lnTo>
                <a:lnTo>
                  <a:pt x="2880" y="124800"/>
                </a:lnTo>
                <a:lnTo>
                  <a:pt x="1920" y="125760"/>
                </a:lnTo>
                <a:lnTo>
                  <a:pt x="960" y="126720"/>
                </a:lnTo>
                <a:lnTo>
                  <a:pt x="960" y="127680"/>
                </a:lnTo>
                <a:lnTo>
                  <a:pt x="0" y="129600"/>
                </a:lnTo>
                <a:lnTo>
                  <a:pt x="0" y="142082"/>
                </a:lnTo>
                <a:lnTo>
                  <a:pt x="960" y="143987"/>
                </a:lnTo>
                <a:lnTo>
                  <a:pt x="960" y="145907"/>
                </a:lnTo>
                <a:lnTo>
                  <a:pt x="1920" y="146867"/>
                </a:lnTo>
                <a:lnTo>
                  <a:pt x="2880" y="147843"/>
                </a:lnTo>
                <a:lnTo>
                  <a:pt x="4800" y="149748"/>
                </a:lnTo>
                <a:lnTo>
                  <a:pt x="5760" y="150708"/>
                </a:lnTo>
                <a:lnTo>
                  <a:pt x="8641" y="151683"/>
                </a:lnTo>
                <a:lnTo>
                  <a:pt x="11521" y="153588"/>
                </a:lnTo>
                <a:lnTo>
                  <a:pt x="14401" y="154548"/>
                </a:lnTo>
                <a:lnTo>
                  <a:pt x="18242" y="155524"/>
                </a:lnTo>
                <a:lnTo>
                  <a:pt x="22082" y="157429"/>
                </a:lnTo>
                <a:lnTo>
                  <a:pt x="25923" y="158389"/>
                </a:lnTo>
                <a:lnTo>
                  <a:pt x="30723" y="158389"/>
                </a:lnTo>
                <a:lnTo>
                  <a:pt x="35524" y="159364"/>
                </a:lnTo>
                <a:lnTo>
                  <a:pt x="40325" y="160309"/>
                </a:lnTo>
                <a:lnTo>
                  <a:pt x="53766" y="160309"/>
                </a:lnTo>
                <a:lnTo>
                  <a:pt x="61447" y="158389"/>
                </a:lnTo>
                <a:lnTo>
                  <a:pt x="69113" y="156469"/>
                </a:lnTo>
                <a:lnTo>
                  <a:pt x="75834" y="154548"/>
                </a:lnTo>
                <a:lnTo>
                  <a:pt x="81594" y="151683"/>
                </a:lnTo>
                <a:lnTo>
                  <a:pt x="86395" y="147843"/>
                </a:lnTo>
                <a:lnTo>
                  <a:pt x="92156" y="143987"/>
                </a:lnTo>
                <a:lnTo>
                  <a:pt x="95996" y="139186"/>
                </a:lnTo>
                <a:lnTo>
                  <a:pt x="98877" y="133441"/>
                </a:lnTo>
                <a:lnTo>
                  <a:pt x="101757" y="12768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57"/>
                </a:lnTo>
                <a:lnTo>
                  <a:pt x="99837" y="96956"/>
                </a:lnTo>
                <a:lnTo>
                  <a:pt x="96956" y="93116"/>
                </a:lnTo>
                <a:lnTo>
                  <a:pt x="94076" y="89275"/>
                </a:lnTo>
                <a:lnTo>
                  <a:pt x="91196" y="85435"/>
                </a:lnTo>
                <a:lnTo>
                  <a:pt x="87355" y="82555"/>
                </a:lnTo>
                <a:lnTo>
                  <a:pt x="83515" y="79674"/>
                </a:lnTo>
                <a:lnTo>
                  <a:pt x="78714" y="77754"/>
                </a:lnTo>
                <a:lnTo>
                  <a:pt x="74874" y="74874"/>
                </a:lnTo>
                <a:lnTo>
                  <a:pt x="70073" y="72953"/>
                </a:lnTo>
                <a:lnTo>
                  <a:pt x="65272" y="71033"/>
                </a:lnTo>
                <a:lnTo>
                  <a:pt x="61447" y="69113"/>
                </a:lnTo>
                <a:lnTo>
                  <a:pt x="56647" y="67193"/>
                </a:lnTo>
                <a:lnTo>
                  <a:pt x="51831" y="66233"/>
                </a:lnTo>
                <a:lnTo>
                  <a:pt x="47990" y="64312"/>
                </a:lnTo>
                <a:lnTo>
                  <a:pt x="44165" y="62392"/>
                </a:lnTo>
                <a:lnTo>
                  <a:pt x="40325" y="60472"/>
                </a:lnTo>
                <a:lnTo>
                  <a:pt x="36484" y="57607"/>
                </a:lnTo>
                <a:lnTo>
                  <a:pt x="34564" y="55671"/>
                </a:lnTo>
                <a:lnTo>
                  <a:pt x="31683" y="52791"/>
                </a:lnTo>
                <a:lnTo>
                  <a:pt x="29763" y="49926"/>
                </a:lnTo>
                <a:lnTo>
                  <a:pt x="28803" y="46085"/>
                </a:lnTo>
                <a:lnTo>
                  <a:pt x="28803" y="39364"/>
                </a:lnTo>
                <a:lnTo>
                  <a:pt x="29763" y="36484"/>
                </a:lnTo>
                <a:lnTo>
                  <a:pt x="30723" y="33604"/>
                </a:lnTo>
                <a:lnTo>
                  <a:pt x="31683" y="30723"/>
                </a:lnTo>
                <a:lnTo>
                  <a:pt x="33604" y="28803"/>
                </a:lnTo>
                <a:lnTo>
                  <a:pt x="35524" y="26883"/>
                </a:lnTo>
                <a:lnTo>
                  <a:pt x="37444" y="24963"/>
                </a:lnTo>
                <a:lnTo>
                  <a:pt x="40325" y="24002"/>
                </a:lnTo>
                <a:lnTo>
                  <a:pt x="44165" y="23042"/>
                </a:lnTo>
                <a:lnTo>
                  <a:pt x="47045" y="21122"/>
                </a:lnTo>
                <a:lnTo>
                  <a:pt x="61447" y="21122"/>
                </a:lnTo>
                <a:lnTo>
                  <a:pt x="65272" y="22082"/>
                </a:lnTo>
                <a:lnTo>
                  <a:pt x="69113" y="23042"/>
                </a:lnTo>
                <a:lnTo>
                  <a:pt x="72953" y="24002"/>
                </a:lnTo>
                <a:lnTo>
                  <a:pt x="76794" y="24963"/>
                </a:lnTo>
                <a:lnTo>
                  <a:pt x="79674" y="26883"/>
                </a:lnTo>
                <a:lnTo>
                  <a:pt x="82555" y="27843"/>
                </a:lnTo>
                <a:lnTo>
                  <a:pt x="85435" y="29763"/>
                </a:lnTo>
                <a:lnTo>
                  <a:pt x="86395" y="30723"/>
                </a:lnTo>
                <a:lnTo>
                  <a:pt x="88315" y="31683"/>
                </a:lnTo>
                <a:lnTo>
                  <a:pt x="90236" y="32644"/>
                </a:lnTo>
                <a:lnTo>
                  <a:pt x="91196" y="32644"/>
                </a:lnTo>
                <a:lnTo>
                  <a:pt x="92156" y="31683"/>
                </a:lnTo>
                <a:lnTo>
                  <a:pt x="93116" y="31683"/>
                </a:lnTo>
                <a:lnTo>
                  <a:pt x="94076" y="30723"/>
                </a:lnTo>
                <a:lnTo>
                  <a:pt x="94076" y="28803"/>
                </a:lnTo>
                <a:lnTo>
                  <a:pt x="95036" y="27843"/>
                </a:lnTo>
                <a:lnTo>
                  <a:pt x="95036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/>
          <p:nvPr/>
        </p:nvSpPr>
        <p:spPr>
          <a:xfrm>
            <a:off x="1515070" y="1249649"/>
            <a:ext cx="59525" cy="59527"/>
          </a:xfrm>
          <a:custGeom>
            <a:avLst/>
            <a:gdLst/>
            <a:ahLst/>
            <a:cxnLst/>
            <a:rect l="l" t="t" r="r" b="b"/>
            <a:pathLst>
              <a:path w="59525" h="59527">
                <a:moveTo>
                  <a:pt x="0" y="29763"/>
                </a:moveTo>
                <a:lnTo>
                  <a:pt x="0" y="38404"/>
                </a:lnTo>
                <a:lnTo>
                  <a:pt x="2880" y="45125"/>
                </a:lnTo>
                <a:lnTo>
                  <a:pt x="8644" y="50886"/>
                </a:lnTo>
                <a:lnTo>
                  <a:pt x="14400" y="56647"/>
                </a:lnTo>
                <a:lnTo>
                  <a:pt x="22081" y="59527"/>
                </a:lnTo>
                <a:lnTo>
                  <a:pt x="38403" y="59527"/>
                </a:lnTo>
                <a:lnTo>
                  <a:pt x="45124" y="56647"/>
                </a:lnTo>
                <a:lnTo>
                  <a:pt x="50884" y="50886"/>
                </a:lnTo>
                <a:lnTo>
                  <a:pt x="56630" y="45125"/>
                </a:lnTo>
                <a:lnTo>
                  <a:pt x="59525" y="38404"/>
                </a:lnTo>
                <a:lnTo>
                  <a:pt x="59525" y="22082"/>
                </a:lnTo>
                <a:lnTo>
                  <a:pt x="56630" y="14401"/>
                </a:lnTo>
                <a:lnTo>
                  <a:pt x="50884" y="8641"/>
                </a:lnTo>
                <a:lnTo>
                  <a:pt x="45124" y="2880"/>
                </a:lnTo>
                <a:lnTo>
                  <a:pt x="38403" y="0"/>
                </a:lnTo>
                <a:lnTo>
                  <a:pt x="22081" y="0"/>
                </a:lnTo>
                <a:lnTo>
                  <a:pt x="14400" y="2880"/>
                </a:lnTo>
                <a:lnTo>
                  <a:pt x="8644" y="8641"/>
                </a:lnTo>
                <a:lnTo>
                  <a:pt x="2880" y="14401"/>
                </a:lnTo>
                <a:lnTo>
                  <a:pt x="0" y="22082"/>
                </a:lnTo>
                <a:lnTo>
                  <a:pt x="0" y="297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/>
          <p:nvPr/>
        </p:nvSpPr>
        <p:spPr>
          <a:xfrm>
            <a:off x="1712823" y="1211259"/>
            <a:ext cx="199674" cy="153588"/>
          </a:xfrm>
          <a:custGeom>
            <a:avLst/>
            <a:gdLst/>
            <a:ahLst/>
            <a:cxnLst/>
            <a:rect l="l" t="t" r="r" b="b"/>
            <a:pathLst>
              <a:path w="199674" h="153588">
                <a:moveTo>
                  <a:pt x="109438" y="1920"/>
                </a:moveTo>
                <a:lnTo>
                  <a:pt x="108478" y="960"/>
                </a:lnTo>
                <a:lnTo>
                  <a:pt x="106558" y="960"/>
                </a:lnTo>
                <a:lnTo>
                  <a:pt x="104637" y="0"/>
                </a:lnTo>
                <a:lnTo>
                  <a:pt x="94076" y="0"/>
                </a:lnTo>
                <a:lnTo>
                  <a:pt x="92156" y="960"/>
                </a:lnTo>
                <a:lnTo>
                  <a:pt x="90236" y="960"/>
                </a:lnTo>
                <a:lnTo>
                  <a:pt x="89275" y="1920"/>
                </a:lnTo>
                <a:lnTo>
                  <a:pt x="89275" y="2880"/>
                </a:lnTo>
                <a:lnTo>
                  <a:pt x="88315" y="2880"/>
                </a:lnTo>
                <a:lnTo>
                  <a:pt x="88315" y="4800"/>
                </a:lnTo>
                <a:lnTo>
                  <a:pt x="55686" y="131505"/>
                </a:lnTo>
                <a:lnTo>
                  <a:pt x="21122" y="4800"/>
                </a:lnTo>
                <a:lnTo>
                  <a:pt x="21122" y="1920"/>
                </a:lnTo>
                <a:lnTo>
                  <a:pt x="20162" y="1920"/>
                </a:lnTo>
                <a:lnTo>
                  <a:pt x="20162" y="960"/>
                </a:lnTo>
                <a:lnTo>
                  <a:pt x="18242" y="960"/>
                </a:lnTo>
                <a:lnTo>
                  <a:pt x="17282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6720"/>
                </a:lnTo>
                <a:lnTo>
                  <a:pt x="960" y="7665"/>
                </a:lnTo>
                <a:lnTo>
                  <a:pt x="41285" y="147827"/>
                </a:lnTo>
                <a:lnTo>
                  <a:pt x="41285" y="149748"/>
                </a:lnTo>
                <a:lnTo>
                  <a:pt x="42245" y="150708"/>
                </a:lnTo>
                <a:lnTo>
                  <a:pt x="43205" y="151668"/>
                </a:lnTo>
                <a:lnTo>
                  <a:pt x="45125" y="152628"/>
                </a:lnTo>
                <a:lnTo>
                  <a:pt x="48966" y="152628"/>
                </a:lnTo>
                <a:lnTo>
                  <a:pt x="50886" y="153588"/>
                </a:lnTo>
                <a:lnTo>
                  <a:pt x="60487" y="153588"/>
                </a:lnTo>
                <a:lnTo>
                  <a:pt x="61432" y="152628"/>
                </a:lnTo>
                <a:lnTo>
                  <a:pt x="65272" y="152628"/>
                </a:lnTo>
                <a:lnTo>
                  <a:pt x="66233" y="151668"/>
                </a:lnTo>
                <a:lnTo>
                  <a:pt x="67208" y="151668"/>
                </a:lnTo>
                <a:lnTo>
                  <a:pt x="68168" y="150708"/>
                </a:lnTo>
                <a:lnTo>
                  <a:pt x="68168" y="149748"/>
                </a:lnTo>
                <a:lnTo>
                  <a:pt x="69113" y="148788"/>
                </a:lnTo>
                <a:lnTo>
                  <a:pt x="69113" y="147827"/>
                </a:lnTo>
                <a:lnTo>
                  <a:pt x="98877" y="33588"/>
                </a:lnTo>
                <a:lnTo>
                  <a:pt x="130561" y="147827"/>
                </a:lnTo>
                <a:lnTo>
                  <a:pt x="130561" y="149748"/>
                </a:lnTo>
                <a:lnTo>
                  <a:pt x="131521" y="149748"/>
                </a:lnTo>
                <a:lnTo>
                  <a:pt x="131521" y="150708"/>
                </a:lnTo>
                <a:lnTo>
                  <a:pt x="132481" y="151668"/>
                </a:lnTo>
                <a:lnTo>
                  <a:pt x="133441" y="151668"/>
                </a:lnTo>
                <a:lnTo>
                  <a:pt x="134401" y="152628"/>
                </a:lnTo>
                <a:lnTo>
                  <a:pt x="138242" y="152628"/>
                </a:lnTo>
                <a:lnTo>
                  <a:pt x="140162" y="153588"/>
                </a:lnTo>
                <a:lnTo>
                  <a:pt x="148803" y="153588"/>
                </a:lnTo>
                <a:lnTo>
                  <a:pt x="150723" y="152628"/>
                </a:lnTo>
                <a:lnTo>
                  <a:pt x="154564" y="152628"/>
                </a:lnTo>
                <a:lnTo>
                  <a:pt x="155524" y="151668"/>
                </a:lnTo>
                <a:lnTo>
                  <a:pt x="156469" y="151668"/>
                </a:lnTo>
                <a:lnTo>
                  <a:pt x="157444" y="150708"/>
                </a:lnTo>
                <a:lnTo>
                  <a:pt x="157444" y="149748"/>
                </a:lnTo>
                <a:lnTo>
                  <a:pt x="158404" y="148788"/>
                </a:lnTo>
                <a:lnTo>
                  <a:pt x="158404" y="147827"/>
                </a:lnTo>
                <a:lnTo>
                  <a:pt x="198714" y="7665"/>
                </a:lnTo>
                <a:lnTo>
                  <a:pt x="199674" y="6720"/>
                </a:lnTo>
                <a:lnTo>
                  <a:pt x="199674" y="1920"/>
                </a:lnTo>
                <a:lnTo>
                  <a:pt x="198714" y="1920"/>
                </a:lnTo>
                <a:lnTo>
                  <a:pt x="197754" y="960"/>
                </a:lnTo>
                <a:lnTo>
                  <a:pt x="195834" y="960"/>
                </a:lnTo>
                <a:lnTo>
                  <a:pt x="193913" y="0"/>
                </a:lnTo>
                <a:lnTo>
                  <a:pt x="184312" y="0"/>
                </a:lnTo>
                <a:lnTo>
                  <a:pt x="183352" y="960"/>
                </a:lnTo>
                <a:lnTo>
                  <a:pt x="180472" y="960"/>
                </a:lnTo>
                <a:lnTo>
                  <a:pt x="180472" y="1920"/>
                </a:lnTo>
                <a:lnTo>
                  <a:pt x="179527" y="2880"/>
                </a:lnTo>
                <a:lnTo>
                  <a:pt x="179527" y="4800"/>
                </a:lnTo>
                <a:lnTo>
                  <a:pt x="145923" y="131505"/>
                </a:lnTo>
                <a:lnTo>
                  <a:pt x="110398" y="4800"/>
                </a:lnTo>
                <a:lnTo>
                  <a:pt x="110398" y="2880"/>
                </a:lnTo>
                <a:lnTo>
                  <a:pt x="109438" y="2880"/>
                </a:lnTo>
                <a:lnTo>
                  <a:pt x="109438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" name="object 38"/>
          <p:cNvSpPr/>
          <p:nvPr/>
        </p:nvSpPr>
        <p:spPr>
          <a:xfrm>
            <a:off x="1937461" y="1251569"/>
            <a:ext cx="20162" cy="113278"/>
          </a:xfrm>
          <a:custGeom>
            <a:avLst/>
            <a:gdLst/>
            <a:ahLst/>
            <a:cxnLst/>
            <a:rect l="l" t="t" r="r" b="b"/>
            <a:pathLst>
              <a:path w="20162" h="113278">
                <a:moveTo>
                  <a:pt x="2880" y="960"/>
                </a:moveTo>
                <a:lnTo>
                  <a:pt x="192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110398"/>
                </a:lnTo>
                <a:lnTo>
                  <a:pt x="960" y="111358"/>
                </a:lnTo>
                <a:lnTo>
                  <a:pt x="1920" y="111358"/>
                </a:lnTo>
                <a:lnTo>
                  <a:pt x="1920" y="112318"/>
                </a:lnTo>
                <a:lnTo>
                  <a:pt x="5760" y="112318"/>
                </a:lnTo>
                <a:lnTo>
                  <a:pt x="6720" y="113278"/>
                </a:lnTo>
                <a:lnTo>
                  <a:pt x="13441" y="113278"/>
                </a:lnTo>
                <a:lnTo>
                  <a:pt x="14401" y="112318"/>
                </a:lnTo>
                <a:lnTo>
                  <a:pt x="17282" y="112318"/>
                </a:lnTo>
                <a:lnTo>
                  <a:pt x="18242" y="111358"/>
                </a:lnTo>
                <a:lnTo>
                  <a:pt x="19202" y="111358"/>
                </a:lnTo>
                <a:lnTo>
                  <a:pt x="19202" y="110398"/>
                </a:lnTo>
                <a:lnTo>
                  <a:pt x="20162" y="110398"/>
                </a:lnTo>
                <a:lnTo>
                  <a:pt x="20162" y="2880"/>
                </a:lnTo>
                <a:lnTo>
                  <a:pt x="19202" y="2880"/>
                </a:lnTo>
                <a:lnTo>
                  <a:pt x="19202" y="1920"/>
                </a:lnTo>
                <a:lnTo>
                  <a:pt x="18242" y="960"/>
                </a:lnTo>
                <a:lnTo>
                  <a:pt x="16322" y="960"/>
                </a:lnTo>
                <a:lnTo>
                  <a:pt x="14401" y="0"/>
                </a:lnTo>
                <a:lnTo>
                  <a:pt x="5760" y="0"/>
                </a:lnTo>
                <a:lnTo>
                  <a:pt x="3840" y="960"/>
                </a:lnTo>
                <a:lnTo>
                  <a:pt x="2880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" name="object 39"/>
          <p:cNvSpPr/>
          <p:nvPr/>
        </p:nvSpPr>
        <p:spPr>
          <a:xfrm>
            <a:off x="1935540" y="1208379"/>
            <a:ext cx="24002" cy="23042"/>
          </a:xfrm>
          <a:custGeom>
            <a:avLst/>
            <a:gdLst/>
            <a:ahLst/>
            <a:cxnLst/>
            <a:rect l="l" t="t" r="r" b="b"/>
            <a:pathLst>
              <a:path w="24002" h="23042">
                <a:moveTo>
                  <a:pt x="24002" y="11521"/>
                </a:moveTo>
                <a:lnTo>
                  <a:pt x="24002" y="6705"/>
                </a:lnTo>
                <a:lnTo>
                  <a:pt x="23042" y="3840"/>
                </a:lnTo>
                <a:lnTo>
                  <a:pt x="21122" y="1920"/>
                </a:lnTo>
                <a:lnTo>
                  <a:pt x="19202" y="960"/>
                </a:lnTo>
                <a:lnTo>
                  <a:pt x="16322" y="0"/>
                </a:lnTo>
                <a:lnTo>
                  <a:pt x="7680" y="0"/>
                </a:lnTo>
                <a:lnTo>
                  <a:pt x="3840" y="960"/>
                </a:lnTo>
                <a:lnTo>
                  <a:pt x="2880" y="1920"/>
                </a:lnTo>
                <a:lnTo>
                  <a:pt x="960" y="3840"/>
                </a:lnTo>
                <a:lnTo>
                  <a:pt x="0" y="6705"/>
                </a:lnTo>
                <a:lnTo>
                  <a:pt x="0" y="16322"/>
                </a:lnTo>
                <a:lnTo>
                  <a:pt x="960" y="19202"/>
                </a:lnTo>
                <a:lnTo>
                  <a:pt x="1920" y="21107"/>
                </a:lnTo>
                <a:lnTo>
                  <a:pt x="3840" y="22082"/>
                </a:lnTo>
                <a:lnTo>
                  <a:pt x="7680" y="23042"/>
                </a:lnTo>
                <a:lnTo>
                  <a:pt x="16322" y="23042"/>
                </a:lnTo>
                <a:lnTo>
                  <a:pt x="19202" y="22082"/>
                </a:lnTo>
                <a:lnTo>
                  <a:pt x="21122" y="20147"/>
                </a:lnTo>
                <a:lnTo>
                  <a:pt x="23042" y="19202"/>
                </a:lnTo>
                <a:lnTo>
                  <a:pt x="24002" y="15361"/>
                </a:lnTo>
                <a:lnTo>
                  <a:pt x="24002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" name="object 40"/>
          <p:cNvSpPr/>
          <p:nvPr/>
        </p:nvSpPr>
        <p:spPr>
          <a:xfrm>
            <a:off x="1978746" y="1223741"/>
            <a:ext cx="69113" cy="142067"/>
          </a:xfrm>
          <a:custGeom>
            <a:avLst/>
            <a:gdLst/>
            <a:ahLst/>
            <a:cxnLst/>
            <a:rect l="l" t="t" r="r" b="b"/>
            <a:pathLst>
              <a:path w="69113" h="142067">
                <a:moveTo>
                  <a:pt x="69113" y="31668"/>
                </a:moveTo>
                <a:lnTo>
                  <a:pt x="68153" y="30708"/>
                </a:lnTo>
                <a:lnTo>
                  <a:pt x="68153" y="29748"/>
                </a:lnTo>
                <a:lnTo>
                  <a:pt x="67193" y="29748"/>
                </a:lnTo>
                <a:lnTo>
                  <a:pt x="67193" y="28788"/>
                </a:lnTo>
                <a:lnTo>
                  <a:pt x="38389" y="28788"/>
                </a:lnTo>
                <a:lnTo>
                  <a:pt x="38389" y="2865"/>
                </a:lnTo>
                <a:lnTo>
                  <a:pt x="37429" y="1905"/>
                </a:lnTo>
                <a:lnTo>
                  <a:pt x="36469" y="960"/>
                </a:lnTo>
                <a:lnTo>
                  <a:pt x="35509" y="0"/>
                </a:lnTo>
                <a:lnTo>
                  <a:pt x="21107" y="0"/>
                </a:lnTo>
                <a:lnTo>
                  <a:pt x="21107" y="960"/>
                </a:lnTo>
                <a:lnTo>
                  <a:pt x="20147" y="960"/>
                </a:lnTo>
                <a:lnTo>
                  <a:pt x="19187" y="1905"/>
                </a:lnTo>
                <a:lnTo>
                  <a:pt x="19187" y="28788"/>
                </a:lnTo>
                <a:lnTo>
                  <a:pt x="1905" y="28788"/>
                </a:lnTo>
                <a:lnTo>
                  <a:pt x="1905" y="29748"/>
                </a:lnTo>
                <a:lnTo>
                  <a:pt x="960" y="29748"/>
                </a:lnTo>
                <a:lnTo>
                  <a:pt x="960" y="31668"/>
                </a:lnTo>
                <a:lnTo>
                  <a:pt x="0" y="32628"/>
                </a:lnTo>
                <a:lnTo>
                  <a:pt x="0" y="39349"/>
                </a:lnTo>
                <a:lnTo>
                  <a:pt x="960" y="41269"/>
                </a:lnTo>
                <a:lnTo>
                  <a:pt x="960" y="43190"/>
                </a:lnTo>
                <a:lnTo>
                  <a:pt x="1905" y="44150"/>
                </a:lnTo>
                <a:lnTo>
                  <a:pt x="2865" y="45110"/>
                </a:lnTo>
                <a:lnTo>
                  <a:pt x="19187" y="45110"/>
                </a:lnTo>
                <a:lnTo>
                  <a:pt x="19187" y="118064"/>
                </a:lnTo>
                <a:lnTo>
                  <a:pt x="20147" y="121904"/>
                </a:lnTo>
                <a:lnTo>
                  <a:pt x="22067" y="126705"/>
                </a:lnTo>
                <a:lnTo>
                  <a:pt x="23027" y="130545"/>
                </a:lnTo>
                <a:lnTo>
                  <a:pt x="25907" y="133426"/>
                </a:lnTo>
                <a:lnTo>
                  <a:pt x="28788" y="136306"/>
                </a:lnTo>
                <a:lnTo>
                  <a:pt x="31668" y="138226"/>
                </a:lnTo>
                <a:lnTo>
                  <a:pt x="35509" y="140147"/>
                </a:lnTo>
                <a:lnTo>
                  <a:pt x="39349" y="141107"/>
                </a:lnTo>
                <a:lnTo>
                  <a:pt x="44150" y="142067"/>
                </a:lnTo>
                <a:lnTo>
                  <a:pt x="54711" y="142067"/>
                </a:lnTo>
                <a:lnTo>
                  <a:pt x="56631" y="141107"/>
                </a:lnTo>
                <a:lnTo>
                  <a:pt x="60472" y="141107"/>
                </a:lnTo>
                <a:lnTo>
                  <a:pt x="61432" y="140147"/>
                </a:lnTo>
                <a:lnTo>
                  <a:pt x="63352" y="140147"/>
                </a:lnTo>
                <a:lnTo>
                  <a:pt x="64312" y="139186"/>
                </a:lnTo>
                <a:lnTo>
                  <a:pt x="66233" y="139186"/>
                </a:lnTo>
                <a:lnTo>
                  <a:pt x="67193" y="138226"/>
                </a:lnTo>
                <a:lnTo>
                  <a:pt x="68153" y="137266"/>
                </a:lnTo>
                <a:lnTo>
                  <a:pt x="68153" y="136306"/>
                </a:lnTo>
                <a:lnTo>
                  <a:pt x="69113" y="134386"/>
                </a:lnTo>
                <a:lnTo>
                  <a:pt x="69113" y="124785"/>
                </a:lnTo>
                <a:lnTo>
                  <a:pt x="68153" y="123825"/>
                </a:lnTo>
                <a:lnTo>
                  <a:pt x="68153" y="122864"/>
                </a:lnTo>
                <a:lnTo>
                  <a:pt x="67193" y="122864"/>
                </a:lnTo>
                <a:lnTo>
                  <a:pt x="67193" y="121904"/>
                </a:lnTo>
                <a:lnTo>
                  <a:pt x="66233" y="121904"/>
                </a:lnTo>
                <a:lnTo>
                  <a:pt x="65272" y="122864"/>
                </a:lnTo>
                <a:lnTo>
                  <a:pt x="63352" y="122864"/>
                </a:lnTo>
                <a:lnTo>
                  <a:pt x="62392" y="123825"/>
                </a:lnTo>
                <a:lnTo>
                  <a:pt x="61432" y="123825"/>
                </a:lnTo>
                <a:lnTo>
                  <a:pt x="60472" y="124785"/>
                </a:lnTo>
                <a:lnTo>
                  <a:pt x="57591" y="124785"/>
                </a:lnTo>
                <a:lnTo>
                  <a:pt x="56631" y="125745"/>
                </a:lnTo>
                <a:lnTo>
                  <a:pt x="47030" y="125745"/>
                </a:lnTo>
                <a:lnTo>
                  <a:pt x="43190" y="123825"/>
                </a:lnTo>
                <a:lnTo>
                  <a:pt x="41269" y="119984"/>
                </a:lnTo>
                <a:lnTo>
                  <a:pt x="39349" y="116159"/>
                </a:lnTo>
                <a:lnTo>
                  <a:pt x="38389" y="110383"/>
                </a:lnTo>
                <a:lnTo>
                  <a:pt x="38389" y="45110"/>
                </a:lnTo>
                <a:lnTo>
                  <a:pt x="66233" y="45110"/>
                </a:lnTo>
                <a:lnTo>
                  <a:pt x="67193" y="44150"/>
                </a:lnTo>
                <a:lnTo>
                  <a:pt x="68153" y="43190"/>
                </a:lnTo>
                <a:lnTo>
                  <a:pt x="69113" y="41269"/>
                </a:lnTo>
                <a:lnTo>
                  <a:pt x="69113" y="3166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" name="object 41"/>
          <p:cNvSpPr/>
          <p:nvPr/>
        </p:nvSpPr>
        <p:spPr>
          <a:xfrm>
            <a:off x="2073783" y="1200698"/>
            <a:ext cx="91196" cy="164150"/>
          </a:xfrm>
          <a:custGeom>
            <a:avLst/>
            <a:gdLst/>
            <a:ahLst/>
            <a:cxnLst/>
            <a:rect l="l" t="t" r="r" b="b"/>
            <a:pathLst>
              <a:path w="91196" h="164150">
                <a:moveTo>
                  <a:pt x="19187" y="1920"/>
                </a:moveTo>
                <a:lnTo>
                  <a:pt x="18227" y="1920"/>
                </a:lnTo>
                <a:lnTo>
                  <a:pt x="18227" y="960"/>
                </a:lnTo>
                <a:lnTo>
                  <a:pt x="17266" y="960"/>
                </a:lnTo>
                <a:lnTo>
                  <a:pt x="16306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162229"/>
                </a:lnTo>
                <a:lnTo>
                  <a:pt x="960" y="162229"/>
                </a:lnTo>
                <a:lnTo>
                  <a:pt x="1905" y="163189"/>
                </a:lnTo>
                <a:lnTo>
                  <a:pt x="4785" y="163189"/>
                </a:lnTo>
                <a:lnTo>
                  <a:pt x="5745" y="164150"/>
                </a:lnTo>
                <a:lnTo>
                  <a:pt x="13426" y="164150"/>
                </a:lnTo>
                <a:lnTo>
                  <a:pt x="14401" y="163189"/>
                </a:lnTo>
                <a:lnTo>
                  <a:pt x="17266" y="163189"/>
                </a:lnTo>
                <a:lnTo>
                  <a:pt x="18227" y="162229"/>
                </a:lnTo>
                <a:lnTo>
                  <a:pt x="19187" y="162229"/>
                </a:lnTo>
                <a:lnTo>
                  <a:pt x="19187" y="86395"/>
                </a:lnTo>
                <a:lnTo>
                  <a:pt x="24947" y="79674"/>
                </a:lnTo>
                <a:lnTo>
                  <a:pt x="29748" y="74874"/>
                </a:lnTo>
                <a:lnTo>
                  <a:pt x="34549" y="71033"/>
                </a:lnTo>
                <a:lnTo>
                  <a:pt x="39349" y="68153"/>
                </a:lnTo>
                <a:lnTo>
                  <a:pt x="44150" y="66233"/>
                </a:lnTo>
                <a:lnTo>
                  <a:pt x="52791" y="66233"/>
                </a:lnTo>
                <a:lnTo>
                  <a:pt x="55671" y="67193"/>
                </a:lnTo>
                <a:lnTo>
                  <a:pt x="58552" y="68153"/>
                </a:lnTo>
                <a:lnTo>
                  <a:pt x="61432" y="70073"/>
                </a:lnTo>
                <a:lnTo>
                  <a:pt x="64312" y="71993"/>
                </a:lnTo>
                <a:lnTo>
                  <a:pt x="66233" y="73914"/>
                </a:lnTo>
                <a:lnTo>
                  <a:pt x="68153" y="76794"/>
                </a:lnTo>
                <a:lnTo>
                  <a:pt x="69113" y="80634"/>
                </a:lnTo>
                <a:lnTo>
                  <a:pt x="70073" y="83515"/>
                </a:lnTo>
                <a:lnTo>
                  <a:pt x="71033" y="87355"/>
                </a:lnTo>
                <a:lnTo>
                  <a:pt x="71993" y="92156"/>
                </a:lnTo>
                <a:lnTo>
                  <a:pt x="71993" y="162229"/>
                </a:lnTo>
                <a:lnTo>
                  <a:pt x="72953" y="162229"/>
                </a:lnTo>
                <a:lnTo>
                  <a:pt x="73913" y="163189"/>
                </a:lnTo>
                <a:lnTo>
                  <a:pt x="76794" y="163189"/>
                </a:lnTo>
                <a:lnTo>
                  <a:pt x="77754" y="164150"/>
                </a:lnTo>
                <a:lnTo>
                  <a:pt x="84475" y="164150"/>
                </a:lnTo>
                <a:lnTo>
                  <a:pt x="86395" y="163189"/>
                </a:lnTo>
                <a:lnTo>
                  <a:pt x="89260" y="163189"/>
                </a:lnTo>
                <a:lnTo>
                  <a:pt x="89260" y="162229"/>
                </a:lnTo>
                <a:lnTo>
                  <a:pt x="90236" y="162229"/>
                </a:lnTo>
                <a:lnTo>
                  <a:pt x="91196" y="161269"/>
                </a:lnTo>
                <a:lnTo>
                  <a:pt x="91196" y="88315"/>
                </a:lnTo>
                <a:lnTo>
                  <a:pt x="90236" y="81594"/>
                </a:lnTo>
                <a:lnTo>
                  <a:pt x="89260" y="76794"/>
                </a:lnTo>
                <a:lnTo>
                  <a:pt x="87355" y="71033"/>
                </a:lnTo>
                <a:lnTo>
                  <a:pt x="85420" y="66233"/>
                </a:lnTo>
                <a:lnTo>
                  <a:pt x="82555" y="62392"/>
                </a:lnTo>
                <a:lnTo>
                  <a:pt x="79674" y="58552"/>
                </a:lnTo>
                <a:lnTo>
                  <a:pt x="75834" y="55671"/>
                </a:lnTo>
                <a:lnTo>
                  <a:pt x="71033" y="52791"/>
                </a:lnTo>
                <a:lnTo>
                  <a:pt x="66233" y="50871"/>
                </a:lnTo>
                <a:lnTo>
                  <a:pt x="60472" y="48950"/>
                </a:lnTo>
                <a:lnTo>
                  <a:pt x="47030" y="48950"/>
                </a:lnTo>
                <a:lnTo>
                  <a:pt x="41269" y="50871"/>
                </a:lnTo>
                <a:lnTo>
                  <a:pt x="36469" y="53751"/>
                </a:lnTo>
                <a:lnTo>
                  <a:pt x="30708" y="56631"/>
                </a:lnTo>
                <a:lnTo>
                  <a:pt x="24947" y="60472"/>
                </a:lnTo>
                <a:lnTo>
                  <a:pt x="19187" y="67193"/>
                </a:lnTo>
                <a:lnTo>
                  <a:pt x="19187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" name="object 42"/>
          <p:cNvSpPr/>
          <p:nvPr/>
        </p:nvSpPr>
        <p:spPr>
          <a:xfrm>
            <a:off x="2248494" y="1250609"/>
            <a:ext cx="83515" cy="115199"/>
          </a:xfrm>
          <a:custGeom>
            <a:avLst/>
            <a:gdLst/>
            <a:ahLst/>
            <a:cxnLst/>
            <a:rect l="l" t="t" r="r" b="b"/>
            <a:pathLst>
              <a:path w="83515" h="115199">
                <a:moveTo>
                  <a:pt x="82555" y="13441"/>
                </a:moveTo>
                <a:lnTo>
                  <a:pt x="81594" y="12481"/>
                </a:lnTo>
                <a:lnTo>
                  <a:pt x="80634" y="11521"/>
                </a:lnTo>
                <a:lnTo>
                  <a:pt x="80634" y="10561"/>
                </a:lnTo>
                <a:lnTo>
                  <a:pt x="79674" y="9601"/>
                </a:lnTo>
                <a:lnTo>
                  <a:pt x="78714" y="8641"/>
                </a:lnTo>
                <a:lnTo>
                  <a:pt x="76794" y="7680"/>
                </a:lnTo>
                <a:lnTo>
                  <a:pt x="74874" y="6720"/>
                </a:lnTo>
                <a:lnTo>
                  <a:pt x="72953" y="4800"/>
                </a:lnTo>
                <a:lnTo>
                  <a:pt x="70073" y="3840"/>
                </a:lnTo>
                <a:lnTo>
                  <a:pt x="68153" y="2880"/>
                </a:lnTo>
                <a:lnTo>
                  <a:pt x="65272" y="1920"/>
                </a:lnTo>
                <a:lnTo>
                  <a:pt x="62392" y="960"/>
                </a:lnTo>
                <a:lnTo>
                  <a:pt x="59512" y="960"/>
                </a:lnTo>
                <a:lnTo>
                  <a:pt x="55671" y="0"/>
                </a:lnTo>
                <a:lnTo>
                  <a:pt x="42230" y="0"/>
                </a:lnTo>
                <a:lnTo>
                  <a:pt x="35524" y="960"/>
                </a:lnTo>
                <a:lnTo>
                  <a:pt x="29748" y="2880"/>
                </a:lnTo>
                <a:lnTo>
                  <a:pt x="23987" y="5760"/>
                </a:lnTo>
                <a:lnTo>
                  <a:pt x="18242" y="8641"/>
                </a:lnTo>
                <a:lnTo>
                  <a:pt x="14401" y="13441"/>
                </a:lnTo>
                <a:lnTo>
                  <a:pt x="9601" y="18242"/>
                </a:lnTo>
                <a:lnTo>
                  <a:pt x="6720" y="24963"/>
                </a:lnTo>
                <a:lnTo>
                  <a:pt x="3840" y="31683"/>
                </a:lnTo>
                <a:lnTo>
                  <a:pt x="3305" y="33197"/>
                </a:lnTo>
                <a:lnTo>
                  <a:pt x="728" y="45293"/>
                </a:lnTo>
                <a:lnTo>
                  <a:pt x="0" y="58567"/>
                </a:lnTo>
                <a:lnTo>
                  <a:pt x="0" y="68168"/>
                </a:lnTo>
                <a:lnTo>
                  <a:pt x="960" y="75834"/>
                </a:lnTo>
                <a:lnTo>
                  <a:pt x="2880" y="83515"/>
                </a:lnTo>
                <a:lnTo>
                  <a:pt x="4800" y="90236"/>
                </a:lnTo>
                <a:lnTo>
                  <a:pt x="8625" y="95996"/>
                </a:lnTo>
                <a:lnTo>
                  <a:pt x="12466" y="100797"/>
                </a:lnTo>
                <a:lnTo>
                  <a:pt x="16306" y="105597"/>
                </a:lnTo>
                <a:lnTo>
                  <a:pt x="21122" y="109438"/>
                </a:lnTo>
                <a:lnTo>
                  <a:pt x="26868" y="111358"/>
                </a:lnTo>
                <a:lnTo>
                  <a:pt x="32628" y="114239"/>
                </a:lnTo>
                <a:lnTo>
                  <a:pt x="39349" y="115199"/>
                </a:lnTo>
                <a:lnTo>
                  <a:pt x="54711" y="115199"/>
                </a:lnTo>
                <a:lnTo>
                  <a:pt x="57591" y="114239"/>
                </a:lnTo>
                <a:lnTo>
                  <a:pt x="61432" y="113278"/>
                </a:lnTo>
                <a:lnTo>
                  <a:pt x="64312" y="112318"/>
                </a:lnTo>
                <a:lnTo>
                  <a:pt x="67193" y="111358"/>
                </a:lnTo>
                <a:lnTo>
                  <a:pt x="70073" y="110398"/>
                </a:lnTo>
                <a:lnTo>
                  <a:pt x="72953" y="109438"/>
                </a:lnTo>
                <a:lnTo>
                  <a:pt x="74874" y="107518"/>
                </a:lnTo>
                <a:lnTo>
                  <a:pt x="77754" y="106558"/>
                </a:lnTo>
                <a:lnTo>
                  <a:pt x="79674" y="105597"/>
                </a:lnTo>
                <a:lnTo>
                  <a:pt x="80634" y="104637"/>
                </a:lnTo>
                <a:lnTo>
                  <a:pt x="81594" y="102717"/>
                </a:lnTo>
                <a:lnTo>
                  <a:pt x="82555" y="101757"/>
                </a:lnTo>
                <a:lnTo>
                  <a:pt x="82555" y="99837"/>
                </a:lnTo>
                <a:lnTo>
                  <a:pt x="83515" y="99837"/>
                </a:lnTo>
                <a:lnTo>
                  <a:pt x="83515" y="89291"/>
                </a:lnTo>
                <a:lnTo>
                  <a:pt x="82555" y="88315"/>
                </a:lnTo>
                <a:lnTo>
                  <a:pt x="82555" y="86395"/>
                </a:lnTo>
                <a:lnTo>
                  <a:pt x="81594" y="86395"/>
                </a:lnTo>
                <a:lnTo>
                  <a:pt x="81594" y="85450"/>
                </a:lnTo>
                <a:lnTo>
                  <a:pt x="79674" y="85450"/>
                </a:lnTo>
                <a:lnTo>
                  <a:pt x="77754" y="86395"/>
                </a:lnTo>
                <a:lnTo>
                  <a:pt x="75834" y="87355"/>
                </a:lnTo>
                <a:lnTo>
                  <a:pt x="74874" y="89291"/>
                </a:lnTo>
                <a:lnTo>
                  <a:pt x="72953" y="90236"/>
                </a:lnTo>
                <a:lnTo>
                  <a:pt x="70073" y="92156"/>
                </a:lnTo>
                <a:lnTo>
                  <a:pt x="67193" y="94076"/>
                </a:lnTo>
                <a:lnTo>
                  <a:pt x="64312" y="95036"/>
                </a:lnTo>
                <a:lnTo>
                  <a:pt x="61432" y="96956"/>
                </a:lnTo>
                <a:lnTo>
                  <a:pt x="57591" y="97916"/>
                </a:lnTo>
                <a:lnTo>
                  <a:pt x="53751" y="98877"/>
                </a:lnTo>
                <a:lnTo>
                  <a:pt x="45110" y="98877"/>
                </a:lnTo>
                <a:lnTo>
                  <a:pt x="40309" y="97916"/>
                </a:lnTo>
                <a:lnTo>
                  <a:pt x="37429" y="95996"/>
                </a:lnTo>
                <a:lnTo>
                  <a:pt x="33588" y="94076"/>
                </a:lnTo>
                <a:lnTo>
                  <a:pt x="30708" y="92156"/>
                </a:lnTo>
                <a:lnTo>
                  <a:pt x="27843" y="88315"/>
                </a:lnTo>
                <a:lnTo>
                  <a:pt x="24963" y="85450"/>
                </a:lnTo>
                <a:lnTo>
                  <a:pt x="23027" y="80634"/>
                </a:lnTo>
                <a:lnTo>
                  <a:pt x="22082" y="75834"/>
                </a:lnTo>
                <a:lnTo>
                  <a:pt x="21122" y="70073"/>
                </a:lnTo>
                <a:lnTo>
                  <a:pt x="20147" y="64328"/>
                </a:lnTo>
                <a:lnTo>
                  <a:pt x="20147" y="57607"/>
                </a:lnTo>
                <a:lnTo>
                  <a:pt x="20478" y="49966"/>
                </a:lnTo>
                <a:lnTo>
                  <a:pt x="23044" y="36758"/>
                </a:lnTo>
                <a:lnTo>
                  <a:pt x="27843" y="26883"/>
                </a:lnTo>
                <a:lnTo>
                  <a:pt x="32628" y="19202"/>
                </a:lnTo>
                <a:lnTo>
                  <a:pt x="39349" y="16322"/>
                </a:lnTo>
                <a:lnTo>
                  <a:pt x="57591" y="16322"/>
                </a:lnTo>
                <a:lnTo>
                  <a:pt x="60472" y="18242"/>
                </a:lnTo>
                <a:lnTo>
                  <a:pt x="64312" y="19202"/>
                </a:lnTo>
                <a:lnTo>
                  <a:pt x="67193" y="20162"/>
                </a:lnTo>
                <a:lnTo>
                  <a:pt x="69113" y="22082"/>
                </a:lnTo>
                <a:lnTo>
                  <a:pt x="71993" y="24002"/>
                </a:lnTo>
                <a:lnTo>
                  <a:pt x="73913" y="24963"/>
                </a:lnTo>
                <a:lnTo>
                  <a:pt x="74874" y="26883"/>
                </a:lnTo>
                <a:lnTo>
                  <a:pt x="76794" y="27843"/>
                </a:lnTo>
                <a:lnTo>
                  <a:pt x="77754" y="28803"/>
                </a:lnTo>
                <a:lnTo>
                  <a:pt x="80634" y="28803"/>
                </a:lnTo>
                <a:lnTo>
                  <a:pt x="81594" y="27843"/>
                </a:lnTo>
                <a:lnTo>
                  <a:pt x="81594" y="26883"/>
                </a:lnTo>
                <a:lnTo>
                  <a:pt x="82555" y="24963"/>
                </a:lnTo>
                <a:lnTo>
                  <a:pt x="82555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" name="object 43"/>
          <p:cNvSpPr/>
          <p:nvPr/>
        </p:nvSpPr>
        <p:spPr>
          <a:xfrm>
            <a:off x="2348331" y="1249649"/>
            <a:ext cx="105597" cy="116159"/>
          </a:xfrm>
          <a:custGeom>
            <a:avLst/>
            <a:gdLst/>
            <a:ahLst/>
            <a:cxnLst/>
            <a:rect l="l" t="t" r="r" b="b"/>
            <a:pathLst>
              <a:path w="105597" h="116159">
                <a:moveTo>
                  <a:pt x="0" y="59527"/>
                </a:moveTo>
                <a:lnTo>
                  <a:pt x="0" y="68168"/>
                </a:lnTo>
                <a:lnTo>
                  <a:pt x="960" y="75849"/>
                </a:lnTo>
                <a:lnTo>
                  <a:pt x="2880" y="83530"/>
                </a:lnTo>
                <a:lnTo>
                  <a:pt x="4800" y="90251"/>
                </a:lnTo>
                <a:lnTo>
                  <a:pt x="8641" y="95996"/>
                </a:lnTo>
                <a:lnTo>
                  <a:pt x="12481" y="101757"/>
                </a:lnTo>
                <a:lnTo>
                  <a:pt x="17266" y="106558"/>
                </a:lnTo>
                <a:lnTo>
                  <a:pt x="22067" y="110398"/>
                </a:lnTo>
                <a:lnTo>
                  <a:pt x="22067" y="74874"/>
                </a:lnTo>
                <a:lnTo>
                  <a:pt x="21107" y="69128"/>
                </a:lnTo>
                <a:lnTo>
                  <a:pt x="20162" y="64328"/>
                </a:lnTo>
                <a:lnTo>
                  <a:pt x="20162" y="51846"/>
                </a:lnTo>
                <a:lnTo>
                  <a:pt x="21107" y="46085"/>
                </a:lnTo>
                <a:lnTo>
                  <a:pt x="22067" y="41285"/>
                </a:lnTo>
                <a:lnTo>
                  <a:pt x="23987" y="36484"/>
                </a:lnTo>
                <a:lnTo>
                  <a:pt x="25923" y="31683"/>
                </a:lnTo>
                <a:lnTo>
                  <a:pt x="27828" y="28803"/>
                </a:lnTo>
                <a:lnTo>
                  <a:pt x="30708" y="24963"/>
                </a:lnTo>
                <a:lnTo>
                  <a:pt x="34549" y="22082"/>
                </a:lnTo>
                <a:lnTo>
                  <a:pt x="38389" y="19202"/>
                </a:lnTo>
                <a:lnTo>
                  <a:pt x="42230" y="17282"/>
                </a:lnTo>
                <a:lnTo>
                  <a:pt x="47030" y="16322"/>
                </a:lnTo>
                <a:lnTo>
                  <a:pt x="59512" y="16322"/>
                </a:lnTo>
                <a:lnTo>
                  <a:pt x="64312" y="18242"/>
                </a:lnTo>
                <a:lnTo>
                  <a:pt x="68153" y="20162"/>
                </a:lnTo>
                <a:lnTo>
                  <a:pt x="72953" y="22082"/>
                </a:lnTo>
                <a:lnTo>
                  <a:pt x="75834" y="24963"/>
                </a:lnTo>
                <a:lnTo>
                  <a:pt x="78714" y="28803"/>
                </a:lnTo>
                <a:lnTo>
                  <a:pt x="80634" y="32644"/>
                </a:lnTo>
                <a:lnTo>
                  <a:pt x="82555" y="37444"/>
                </a:lnTo>
                <a:lnTo>
                  <a:pt x="83515" y="42245"/>
                </a:lnTo>
                <a:lnTo>
                  <a:pt x="84475" y="48005"/>
                </a:lnTo>
                <a:lnTo>
                  <a:pt x="85435" y="52806"/>
                </a:lnTo>
                <a:lnTo>
                  <a:pt x="85435" y="64328"/>
                </a:lnTo>
                <a:lnTo>
                  <a:pt x="84475" y="70073"/>
                </a:lnTo>
                <a:lnTo>
                  <a:pt x="83515" y="75849"/>
                </a:lnTo>
                <a:lnTo>
                  <a:pt x="82555" y="80634"/>
                </a:lnTo>
                <a:lnTo>
                  <a:pt x="79674" y="84475"/>
                </a:lnTo>
                <a:lnTo>
                  <a:pt x="77754" y="88315"/>
                </a:lnTo>
                <a:lnTo>
                  <a:pt x="74874" y="92156"/>
                </a:lnTo>
                <a:lnTo>
                  <a:pt x="71033" y="95036"/>
                </a:lnTo>
                <a:lnTo>
                  <a:pt x="67193" y="96956"/>
                </a:lnTo>
                <a:lnTo>
                  <a:pt x="63352" y="98877"/>
                </a:lnTo>
                <a:lnTo>
                  <a:pt x="58552" y="99837"/>
                </a:lnTo>
                <a:lnTo>
                  <a:pt x="46070" y="99837"/>
                </a:lnTo>
                <a:lnTo>
                  <a:pt x="41269" y="98877"/>
                </a:lnTo>
                <a:lnTo>
                  <a:pt x="37429" y="96956"/>
                </a:lnTo>
                <a:lnTo>
                  <a:pt x="32628" y="94076"/>
                </a:lnTo>
                <a:lnTo>
                  <a:pt x="29763" y="91196"/>
                </a:lnTo>
                <a:lnTo>
                  <a:pt x="26883" y="87355"/>
                </a:lnTo>
                <a:lnTo>
                  <a:pt x="28788" y="112318"/>
                </a:lnTo>
                <a:lnTo>
                  <a:pt x="35509" y="115199"/>
                </a:lnTo>
                <a:lnTo>
                  <a:pt x="43190" y="116159"/>
                </a:lnTo>
                <a:lnTo>
                  <a:pt x="60472" y="116159"/>
                </a:lnTo>
                <a:lnTo>
                  <a:pt x="68153" y="115199"/>
                </a:lnTo>
                <a:lnTo>
                  <a:pt x="74874" y="112318"/>
                </a:lnTo>
                <a:lnTo>
                  <a:pt x="81594" y="109438"/>
                </a:lnTo>
                <a:lnTo>
                  <a:pt x="87355" y="104637"/>
                </a:lnTo>
                <a:lnTo>
                  <a:pt x="92156" y="99837"/>
                </a:lnTo>
                <a:lnTo>
                  <a:pt x="96956" y="94076"/>
                </a:lnTo>
                <a:lnTo>
                  <a:pt x="99837" y="88315"/>
                </a:lnTo>
                <a:lnTo>
                  <a:pt x="102717" y="80634"/>
                </a:lnTo>
                <a:lnTo>
                  <a:pt x="104622" y="73913"/>
                </a:lnTo>
                <a:lnTo>
                  <a:pt x="105597" y="66248"/>
                </a:lnTo>
                <a:lnTo>
                  <a:pt x="105597" y="48005"/>
                </a:lnTo>
                <a:lnTo>
                  <a:pt x="104622" y="40325"/>
                </a:lnTo>
                <a:lnTo>
                  <a:pt x="102717" y="33604"/>
                </a:lnTo>
                <a:lnTo>
                  <a:pt x="100797" y="26883"/>
                </a:lnTo>
                <a:lnTo>
                  <a:pt x="96956" y="20162"/>
                </a:lnTo>
                <a:lnTo>
                  <a:pt x="93116" y="15361"/>
                </a:lnTo>
                <a:lnTo>
                  <a:pt x="88315" y="10561"/>
                </a:lnTo>
                <a:lnTo>
                  <a:pt x="83515" y="6720"/>
                </a:lnTo>
                <a:lnTo>
                  <a:pt x="76794" y="3840"/>
                </a:lnTo>
                <a:lnTo>
                  <a:pt x="70073" y="1920"/>
                </a:lnTo>
                <a:lnTo>
                  <a:pt x="62392" y="0"/>
                </a:lnTo>
                <a:lnTo>
                  <a:pt x="45110" y="0"/>
                </a:lnTo>
                <a:lnTo>
                  <a:pt x="37429" y="1920"/>
                </a:lnTo>
                <a:lnTo>
                  <a:pt x="30708" y="4800"/>
                </a:lnTo>
                <a:lnTo>
                  <a:pt x="23042" y="7680"/>
                </a:lnTo>
                <a:lnTo>
                  <a:pt x="18227" y="11521"/>
                </a:lnTo>
                <a:lnTo>
                  <a:pt x="13426" y="17282"/>
                </a:lnTo>
                <a:lnTo>
                  <a:pt x="8641" y="22082"/>
                </a:lnTo>
                <a:lnTo>
                  <a:pt x="5760" y="28803"/>
                </a:lnTo>
                <a:lnTo>
                  <a:pt x="2880" y="35524"/>
                </a:lnTo>
                <a:lnTo>
                  <a:pt x="960" y="43205"/>
                </a:lnTo>
                <a:lnTo>
                  <a:pt x="0" y="50886"/>
                </a:lnTo>
                <a:lnTo>
                  <a:pt x="0" y="5952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/>
          <p:nvPr/>
        </p:nvSpPr>
        <p:spPr>
          <a:xfrm>
            <a:off x="2370399" y="1324523"/>
            <a:ext cx="6720" cy="37444"/>
          </a:xfrm>
          <a:custGeom>
            <a:avLst/>
            <a:gdLst/>
            <a:ahLst/>
            <a:cxnLst/>
            <a:rect l="l" t="t" r="r" b="b"/>
            <a:pathLst>
              <a:path w="6720" h="37444">
                <a:moveTo>
                  <a:pt x="6720" y="37444"/>
                </a:moveTo>
                <a:lnTo>
                  <a:pt x="4815" y="12481"/>
                </a:lnTo>
                <a:lnTo>
                  <a:pt x="2880" y="8656"/>
                </a:lnTo>
                <a:lnTo>
                  <a:pt x="975" y="4815"/>
                </a:lnTo>
                <a:lnTo>
                  <a:pt x="0" y="0"/>
                </a:lnTo>
                <a:lnTo>
                  <a:pt x="0" y="35524"/>
                </a:lnTo>
                <a:lnTo>
                  <a:pt x="6720" y="374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" name="object 45"/>
          <p:cNvSpPr/>
          <p:nvPr/>
        </p:nvSpPr>
        <p:spPr>
          <a:xfrm>
            <a:off x="2482717" y="1249649"/>
            <a:ext cx="61447" cy="115199"/>
          </a:xfrm>
          <a:custGeom>
            <a:avLst/>
            <a:gdLst/>
            <a:ahLst/>
            <a:cxnLst/>
            <a:rect l="l" t="t" r="r" b="b"/>
            <a:pathLst>
              <a:path w="61447" h="115199">
                <a:moveTo>
                  <a:pt x="34564" y="2880"/>
                </a:moveTo>
                <a:lnTo>
                  <a:pt x="32644" y="4800"/>
                </a:lnTo>
                <a:lnTo>
                  <a:pt x="30723" y="5760"/>
                </a:lnTo>
                <a:lnTo>
                  <a:pt x="27843" y="8641"/>
                </a:lnTo>
                <a:lnTo>
                  <a:pt x="24963" y="10561"/>
                </a:lnTo>
                <a:lnTo>
                  <a:pt x="23042" y="13441"/>
                </a:lnTo>
                <a:lnTo>
                  <a:pt x="20162" y="17282"/>
                </a:lnTo>
                <a:lnTo>
                  <a:pt x="17282" y="21122"/>
                </a:lnTo>
                <a:lnTo>
                  <a:pt x="17282" y="3840"/>
                </a:lnTo>
                <a:lnTo>
                  <a:pt x="16322" y="3840"/>
                </a:lnTo>
                <a:lnTo>
                  <a:pt x="16322" y="2880"/>
                </a:lnTo>
                <a:lnTo>
                  <a:pt x="14401" y="2880"/>
                </a:lnTo>
                <a:lnTo>
                  <a:pt x="14401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13278"/>
                </a:lnTo>
                <a:lnTo>
                  <a:pt x="960" y="113278"/>
                </a:lnTo>
                <a:lnTo>
                  <a:pt x="1920" y="114239"/>
                </a:lnTo>
                <a:lnTo>
                  <a:pt x="4800" y="114239"/>
                </a:lnTo>
                <a:lnTo>
                  <a:pt x="5760" y="115199"/>
                </a:lnTo>
                <a:lnTo>
                  <a:pt x="13441" y="115199"/>
                </a:lnTo>
                <a:lnTo>
                  <a:pt x="14401" y="114239"/>
                </a:lnTo>
                <a:lnTo>
                  <a:pt x="17282" y="114239"/>
                </a:lnTo>
                <a:lnTo>
                  <a:pt x="18242" y="113278"/>
                </a:lnTo>
                <a:lnTo>
                  <a:pt x="19202" y="112318"/>
                </a:lnTo>
                <a:lnTo>
                  <a:pt x="19202" y="42245"/>
                </a:lnTo>
                <a:lnTo>
                  <a:pt x="22082" y="37444"/>
                </a:lnTo>
                <a:lnTo>
                  <a:pt x="24002" y="33604"/>
                </a:lnTo>
                <a:lnTo>
                  <a:pt x="26883" y="30723"/>
                </a:lnTo>
                <a:lnTo>
                  <a:pt x="28803" y="27843"/>
                </a:lnTo>
                <a:lnTo>
                  <a:pt x="30723" y="25923"/>
                </a:lnTo>
                <a:lnTo>
                  <a:pt x="33604" y="24002"/>
                </a:lnTo>
                <a:lnTo>
                  <a:pt x="35524" y="22082"/>
                </a:lnTo>
                <a:lnTo>
                  <a:pt x="37444" y="20162"/>
                </a:lnTo>
                <a:lnTo>
                  <a:pt x="39364" y="20162"/>
                </a:lnTo>
                <a:lnTo>
                  <a:pt x="41285" y="19202"/>
                </a:lnTo>
                <a:lnTo>
                  <a:pt x="50886" y="19202"/>
                </a:lnTo>
                <a:lnTo>
                  <a:pt x="51846" y="20162"/>
                </a:lnTo>
                <a:lnTo>
                  <a:pt x="54726" y="20162"/>
                </a:lnTo>
                <a:lnTo>
                  <a:pt x="55686" y="21122"/>
                </a:lnTo>
                <a:lnTo>
                  <a:pt x="56647" y="21122"/>
                </a:lnTo>
                <a:lnTo>
                  <a:pt x="57607" y="22082"/>
                </a:lnTo>
                <a:lnTo>
                  <a:pt x="59527" y="22082"/>
                </a:lnTo>
                <a:lnTo>
                  <a:pt x="59527" y="21122"/>
                </a:lnTo>
                <a:lnTo>
                  <a:pt x="60487" y="21122"/>
                </a:lnTo>
                <a:lnTo>
                  <a:pt x="60487" y="20162"/>
                </a:lnTo>
                <a:lnTo>
                  <a:pt x="61447" y="20162"/>
                </a:lnTo>
                <a:lnTo>
                  <a:pt x="61447" y="4800"/>
                </a:lnTo>
                <a:lnTo>
                  <a:pt x="60487" y="4800"/>
                </a:lnTo>
                <a:lnTo>
                  <a:pt x="60487" y="3840"/>
                </a:lnTo>
                <a:lnTo>
                  <a:pt x="59527" y="3840"/>
                </a:lnTo>
                <a:lnTo>
                  <a:pt x="59527" y="2880"/>
                </a:lnTo>
                <a:lnTo>
                  <a:pt x="58567" y="2880"/>
                </a:lnTo>
                <a:lnTo>
                  <a:pt x="57607" y="1920"/>
                </a:lnTo>
                <a:lnTo>
                  <a:pt x="54726" y="1920"/>
                </a:lnTo>
                <a:lnTo>
                  <a:pt x="53766" y="960"/>
                </a:lnTo>
                <a:lnTo>
                  <a:pt x="49926" y="960"/>
                </a:lnTo>
                <a:lnTo>
                  <a:pt x="48006" y="0"/>
                </a:lnTo>
                <a:lnTo>
                  <a:pt x="44165" y="0"/>
                </a:lnTo>
                <a:lnTo>
                  <a:pt x="41285" y="960"/>
                </a:lnTo>
                <a:lnTo>
                  <a:pt x="39364" y="960"/>
                </a:lnTo>
                <a:lnTo>
                  <a:pt x="37444" y="1920"/>
                </a:lnTo>
                <a:lnTo>
                  <a:pt x="34564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/>
          <p:nvPr/>
        </p:nvSpPr>
        <p:spPr>
          <a:xfrm>
            <a:off x="2566233" y="1249649"/>
            <a:ext cx="62407" cy="115199"/>
          </a:xfrm>
          <a:custGeom>
            <a:avLst/>
            <a:gdLst/>
            <a:ahLst/>
            <a:cxnLst/>
            <a:rect l="l" t="t" r="r" b="b"/>
            <a:pathLst>
              <a:path w="62407" h="115199">
                <a:moveTo>
                  <a:pt x="19202" y="113278"/>
                </a:moveTo>
                <a:lnTo>
                  <a:pt x="19202" y="112318"/>
                </a:lnTo>
                <a:lnTo>
                  <a:pt x="20162" y="112318"/>
                </a:lnTo>
                <a:lnTo>
                  <a:pt x="20162" y="42245"/>
                </a:lnTo>
                <a:lnTo>
                  <a:pt x="22082" y="37444"/>
                </a:lnTo>
                <a:lnTo>
                  <a:pt x="24963" y="33604"/>
                </a:lnTo>
                <a:lnTo>
                  <a:pt x="26883" y="30723"/>
                </a:lnTo>
                <a:lnTo>
                  <a:pt x="29763" y="27843"/>
                </a:lnTo>
                <a:lnTo>
                  <a:pt x="31683" y="25923"/>
                </a:lnTo>
                <a:lnTo>
                  <a:pt x="33604" y="24002"/>
                </a:lnTo>
                <a:lnTo>
                  <a:pt x="35524" y="22082"/>
                </a:lnTo>
                <a:lnTo>
                  <a:pt x="37444" y="20162"/>
                </a:lnTo>
                <a:lnTo>
                  <a:pt x="39364" y="20162"/>
                </a:lnTo>
                <a:lnTo>
                  <a:pt x="41285" y="19202"/>
                </a:lnTo>
                <a:lnTo>
                  <a:pt x="51846" y="19202"/>
                </a:lnTo>
                <a:lnTo>
                  <a:pt x="52806" y="20162"/>
                </a:lnTo>
                <a:lnTo>
                  <a:pt x="54726" y="20162"/>
                </a:lnTo>
                <a:lnTo>
                  <a:pt x="55686" y="21122"/>
                </a:lnTo>
                <a:lnTo>
                  <a:pt x="56647" y="21122"/>
                </a:lnTo>
                <a:lnTo>
                  <a:pt x="57607" y="22082"/>
                </a:lnTo>
                <a:lnTo>
                  <a:pt x="59527" y="22082"/>
                </a:lnTo>
                <a:lnTo>
                  <a:pt x="60487" y="21122"/>
                </a:lnTo>
                <a:lnTo>
                  <a:pt x="61447" y="21122"/>
                </a:lnTo>
                <a:lnTo>
                  <a:pt x="61447" y="19202"/>
                </a:lnTo>
                <a:lnTo>
                  <a:pt x="62407" y="18242"/>
                </a:lnTo>
                <a:lnTo>
                  <a:pt x="62407" y="7680"/>
                </a:lnTo>
                <a:lnTo>
                  <a:pt x="61447" y="6720"/>
                </a:lnTo>
                <a:lnTo>
                  <a:pt x="61447" y="3840"/>
                </a:lnTo>
                <a:lnTo>
                  <a:pt x="60487" y="3840"/>
                </a:lnTo>
                <a:lnTo>
                  <a:pt x="60487" y="2880"/>
                </a:lnTo>
                <a:lnTo>
                  <a:pt x="59527" y="2880"/>
                </a:lnTo>
                <a:lnTo>
                  <a:pt x="57607" y="1920"/>
                </a:lnTo>
                <a:lnTo>
                  <a:pt x="55686" y="1920"/>
                </a:lnTo>
                <a:lnTo>
                  <a:pt x="54726" y="960"/>
                </a:lnTo>
                <a:lnTo>
                  <a:pt x="49926" y="960"/>
                </a:lnTo>
                <a:lnTo>
                  <a:pt x="48966" y="0"/>
                </a:lnTo>
                <a:lnTo>
                  <a:pt x="44165" y="0"/>
                </a:lnTo>
                <a:lnTo>
                  <a:pt x="42245" y="960"/>
                </a:lnTo>
                <a:lnTo>
                  <a:pt x="40325" y="960"/>
                </a:lnTo>
                <a:lnTo>
                  <a:pt x="37444" y="1920"/>
                </a:lnTo>
                <a:lnTo>
                  <a:pt x="35524" y="2880"/>
                </a:lnTo>
                <a:lnTo>
                  <a:pt x="33604" y="4800"/>
                </a:lnTo>
                <a:lnTo>
                  <a:pt x="30723" y="5760"/>
                </a:lnTo>
                <a:lnTo>
                  <a:pt x="28803" y="8641"/>
                </a:lnTo>
                <a:lnTo>
                  <a:pt x="25923" y="10561"/>
                </a:lnTo>
                <a:lnTo>
                  <a:pt x="23042" y="13441"/>
                </a:lnTo>
                <a:lnTo>
                  <a:pt x="21122" y="17282"/>
                </a:lnTo>
                <a:lnTo>
                  <a:pt x="18242" y="21122"/>
                </a:lnTo>
                <a:lnTo>
                  <a:pt x="18242" y="4800"/>
                </a:lnTo>
                <a:lnTo>
                  <a:pt x="17282" y="4800"/>
                </a:lnTo>
                <a:lnTo>
                  <a:pt x="17282" y="3840"/>
                </a:lnTo>
                <a:lnTo>
                  <a:pt x="16322" y="2880"/>
                </a:lnTo>
                <a:lnTo>
                  <a:pt x="15361" y="2880"/>
                </a:lnTo>
                <a:lnTo>
                  <a:pt x="14401" y="1920"/>
                </a:lnTo>
                <a:lnTo>
                  <a:pt x="4815" y="1920"/>
                </a:lnTo>
                <a:lnTo>
                  <a:pt x="3840" y="2880"/>
                </a:lnTo>
                <a:lnTo>
                  <a:pt x="1920" y="2880"/>
                </a:lnTo>
                <a:lnTo>
                  <a:pt x="975" y="3840"/>
                </a:lnTo>
                <a:lnTo>
                  <a:pt x="0" y="4800"/>
                </a:lnTo>
                <a:lnTo>
                  <a:pt x="0" y="112318"/>
                </a:lnTo>
                <a:lnTo>
                  <a:pt x="975" y="113278"/>
                </a:lnTo>
                <a:lnTo>
                  <a:pt x="1920" y="113278"/>
                </a:lnTo>
                <a:lnTo>
                  <a:pt x="1920" y="114239"/>
                </a:lnTo>
                <a:lnTo>
                  <a:pt x="4815" y="114239"/>
                </a:lnTo>
                <a:lnTo>
                  <a:pt x="6720" y="115199"/>
                </a:lnTo>
                <a:lnTo>
                  <a:pt x="13441" y="115199"/>
                </a:lnTo>
                <a:lnTo>
                  <a:pt x="14401" y="114239"/>
                </a:lnTo>
                <a:lnTo>
                  <a:pt x="17282" y="114239"/>
                </a:lnTo>
                <a:lnTo>
                  <a:pt x="18242" y="113278"/>
                </a:lnTo>
                <a:lnTo>
                  <a:pt x="19202" y="11327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" name="object 47"/>
          <p:cNvSpPr/>
          <p:nvPr/>
        </p:nvSpPr>
        <p:spPr>
          <a:xfrm>
            <a:off x="2640162" y="1249649"/>
            <a:ext cx="97917" cy="116159"/>
          </a:xfrm>
          <a:custGeom>
            <a:avLst/>
            <a:gdLst/>
            <a:ahLst/>
            <a:cxnLst/>
            <a:rect l="l" t="t" r="r" b="b"/>
            <a:pathLst>
              <a:path w="97917" h="116159">
                <a:moveTo>
                  <a:pt x="94076" y="61447"/>
                </a:moveTo>
                <a:lnTo>
                  <a:pt x="95036" y="60487"/>
                </a:lnTo>
                <a:lnTo>
                  <a:pt x="96956" y="59527"/>
                </a:lnTo>
                <a:lnTo>
                  <a:pt x="97917" y="56647"/>
                </a:lnTo>
                <a:lnTo>
                  <a:pt x="97917" y="43205"/>
                </a:lnTo>
                <a:lnTo>
                  <a:pt x="96956" y="37444"/>
                </a:lnTo>
                <a:lnTo>
                  <a:pt x="95036" y="30723"/>
                </a:lnTo>
                <a:lnTo>
                  <a:pt x="93116" y="24963"/>
                </a:lnTo>
                <a:lnTo>
                  <a:pt x="90236" y="19202"/>
                </a:lnTo>
                <a:lnTo>
                  <a:pt x="86395" y="15361"/>
                </a:lnTo>
                <a:lnTo>
                  <a:pt x="82555" y="10561"/>
                </a:lnTo>
                <a:lnTo>
                  <a:pt x="77754" y="6720"/>
                </a:lnTo>
                <a:lnTo>
                  <a:pt x="71993" y="4800"/>
                </a:lnTo>
                <a:lnTo>
                  <a:pt x="66233" y="1920"/>
                </a:lnTo>
                <a:lnTo>
                  <a:pt x="59512" y="0"/>
                </a:lnTo>
                <a:lnTo>
                  <a:pt x="43190" y="0"/>
                </a:lnTo>
                <a:lnTo>
                  <a:pt x="36469" y="1920"/>
                </a:lnTo>
                <a:lnTo>
                  <a:pt x="29748" y="4800"/>
                </a:lnTo>
                <a:lnTo>
                  <a:pt x="25908" y="28803"/>
                </a:lnTo>
                <a:lnTo>
                  <a:pt x="28803" y="24963"/>
                </a:lnTo>
                <a:lnTo>
                  <a:pt x="30708" y="22082"/>
                </a:lnTo>
                <a:lnTo>
                  <a:pt x="34549" y="20162"/>
                </a:lnTo>
                <a:lnTo>
                  <a:pt x="37429" y="18242"/>
                </a:lnTo>
                <a:lnTo>
                  <a:pt x="41269" y="16322"/>
                </a:lnTo>
                <a:lnTo>
                  <a:pt x="45110" y="15361"/>
                </a:lnTo>
                <a:lnTo>
                  <a:pt x="59512" y="15361"/>
                </a:lnTo>
                <a:lnTo>
                  <a:pt x="66233" y="18242"/>
                </a:lnTo>
                <a:lnTo>
                  <a:pt x="71033" y="24002"/>
                </a:lnTo>
                <a:lnTo>
                  <a:pt x="76569" y="34617"/>
                </a:lnTo>
                <a:lnTo>
                  <a:pt x="77754" y="48005"/>
                </a:lnTo>
                <a:lnTo>
                  <a:pt x="21122" y="48005"/>
                </a:lnTo>
                <a:lnTo>
                  <a:pt x="21122" y="44165"/>
                </a:lnTo>
                <a:lnTo>
                  <a:pt x="18242" y="11521"/>
                </a:lnTo>
                <a:lnTo>
                  <a:pt x="13441" y="16322"/>
                </a:lnTo>
                <a:lnTo>
                  <a:pt x="9601" y="21122"/>
                </a:lnTo>
                <a:lnTo>
                  <a:pt x="5760" y="26883"/>
                </a:lnTo>
                <a:lnTo>
                  <a:pt x="3840" y="34564"/>
                </a:lnTo>
                <a:lnTo>
                  <a:pt x="960" y="42245"/>
                </a:lnTo>
                <a:lnTo>
                  <a:pt x="0" y="49926"/>
                </a:lnTo>
                <a:lnTo>
                  <a:pt x="2" y="59434"/>
                </a:lnTo>
                <a:lnTo>
                  <a:pt x="895" y="72631"/>
                </a:lnTo>
                <a:lnTo>
                  <a:pt x="3840" y="84475"/>
                </a:lnTo>
                <a:lnTo>
                  <a:pt x="5760" y="91196"/>
                </a:lnTo>
                <a:lnTo>
                  <a:pt x="9601" y="96956"/>
                </a:lnTo>
                <a:lnTo>
                  <a:pt x="13441" y="101757"/>
                </a:lnTo>
                <a:lnTo>
                  <a:pt x="18242" y="106558"/>
                </a:lnTo>
                <a:lnTo>
                  <a:pt x="23987" y="110398"/>
                </a:lnTo>
                <a:lnTo>
                  <a:pt x="29748" y="112318"/>
                </a:lnTo>
                <a:lnTo>
                  <a:pt x="36469" y="115199"/>
                </a:lnTo>
                <a:lnTo>
                  <a:pt x="44150" y="116159"/>
                </a:lnTo>
                <a:lnTo>
                  <a:pt x="63352" y="116159"/>
                </a:lnTo>
                <a:lnTo>
                  <a:pt x="67193" y="115199"/>
                </a:lnTo>
                <a:lnTo>
                  <a:pt x="71993" y="114239"/>
                </a:lnTo>
                <a:lnTo>
                  <a:pt x="75834" y="113278"/>
                </a:lnTo>
                <a:lnTo>
                  <a:pt x="78714" y="112318"/>
                </a:lnTo>
                <a:lnTo>
                  <a:pt x="82555" y="112318"/>
                </a:lnTo>
                <a:lnTo>
                  <a:pt x="85435" y="111358"/>
                </a:lnTo>
                <a:lnTo>
                  <a:pt x="87355" y="110398"/>
                </a:lnTo>
                <a:lnTo>
                  <a:pt x="89275" y="108478"/>
                </a:lnTo>
                <a:lnTo>
                  <a:pt x="90236" y="108478"/>
                </a:lnTo>
                <a:lnTo>
                  <a:pt x="91196" y="107518"/>
                </a:lnTo>
                <a:lnTo>
                  <a:pt x="92156" y="106558"/>
                </a:lnTo>
                <a:lnTo>
                  <a:pt x="92156" y="104637"/>
                </a:lnTo>
                <a:lnTo>
                  <a:pt x="93116" y="104637"/>
                </a:lnTo>
                <a:lnTo>
                  <a:pt x="93116" y="95996"/>
                </a:lnTo>
                <a:lnTo>
                  <a:pt x="92156" y="95036"/>
                </a:lnTo>
                <a:lnTo>
                  <a:pt x="92156" y="93116"/>
                </a:lnTo>
                <a:lnTo>
                  <a:pt x="87355" y="93116"/>
                </a:lnTo>
                <a:lnTo>
                  <a:pt x="85435" y="94076"/>
                </a:lnTo>
                <a:lnTo>
                  <a:pt x="83515" y="95036"/>
                </a:lnTo>
                <a:lnTo>
                  <a:pt x="81594" y="95996"/>
                </a:lnTo>
                <a:lnTo>
                  <a:pt x="78714" y="96956"/>
                </a:lnTo>
                <a:lnTo>
                  <a:pt x="75834" y="97916"/>
                </a:lnTo>
                <a:lnTo>
                  <a:pt x="71993" y="98877"/>
                </a:lnTo>
                <a:lnTo>
                  <a:pt x="68153" y="99837"/>
                </a:lnTo>
                <a:lnTo>
                  <a:pt x="64312" y="100797"/>
                </a:lnTo>
                <a:lnTo>
                  <a:pt x="48950" y="100797"/>
                </a:lnTo>
                <a:lnTo>
                  <a:pt x="43190" y="99837"/>
                </a:lnTo>
                <a:lnTo>
                  <a:pt x="39349" y="97916"/>
                </a:lnTo>
                <a:lnTo>
                  <a:pt x="34549" y="95996"/>
                </a:lnTo>
                <a:lnTo>
                  <a:pt x="30708" y="93116"/>
                </a:lnTo>
                <a:lnTo>
                  <a:pt x="28803" y="90251"/>
                </a:lnTo>
                <a:lnTo>
                  <a:pt x="25908" y="86410"/>
                </a:lnTo>
                <a:lnTo>
                  <a:pt x="23987" y="82570"/>
                </a:lnTo>
                <a:lnTo>
                  <a:pt x="22082" y="77754"/>
                </a:lnTo>
                <a:lnTo>
                  <a:pt x="21122" y="73913"/>
                </a:lnTo>
                <a:lnTo>
                  <a:pt x="21122" y="62407"/>
                </a:lnTo>
                <a:lnTo>
                  <a:pt x="92156" y="62407"/>
                </a:lnTo>
                <a:lnTo>
                  <a:pt x="94076" y="6144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/>
          <p:nvPr/>
        </p:nvSpPr>
        <p:spPr>
          <a:xfrm>
            <a:off x="2658404" y="1254450"/>
            <a:ext cx="11506" cy="39364"/>
          </a:xfrm>
          <a:custGeom>
            <a:avLst/>
            <a:gdLst/>
            <a:ahLst/>
            <a:cxnLst/>
            <a:rect l="l" t="t" r="r" b="b"/>
            <a:pathLst>
              <a:path w="11506" h="39364">
                <a:moveTo>
                  <a:pt x="5745" y="2880"/>
                </a:moveTo>
                <a:lnTo>
                  <a:pt x="0" y="6720"/>
                </a:lnTo>
                <a:lnTo>
                  <a:pt x="2880" y="39364"/>
                </a:lnTo>
                <a:lnTo>
                  <a:pt x="3840" y="34564"/>
                </a:lnTo>
                <a:lnTo>
                  <a:pt x="4785" y="30723"/>
                </a:lnTo>
                <a:lnTo>
                  <a:pt x="5745" y="26883"/>
                </a:lnTo>
                <a:lnTo>
                  <a:pt x="7665" y="24002"/>
                </a:lnTo>
                <a:lnTo>
                  <a:pt x="11506" y="0"/>
                </a:lnTo>
                <a:lnTo>
                  <a:pt x="5745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" name="object 49"/>
          <p:cNvSpPr/>
          <p:nvPr/>
        </p:nvSpPr>
        <p:spPr>
          <a:xfrm>
            <a:off x="2760162" y="1250609"/>
            <a:ext cx="83515" cy="115199"/>
          </a:xfrm>
          <a:custGeom>
            <a:avLst/>
            <a:gdLst/>
            <a:ahLst/>
            <a:cxnLst/>
            <a:rect l="l" t="t" r="r" b="b"/>
            <a:pathLst>
              <a:path w="83515" h="115199">
                <a:moveTo>
                  <a:pt x="3290" y="33196"/>
                </a:moveTo>
                <a:lnTo>
                  <a:pt x="721" y="45292"/>
                </a:lnTo>
                <a:lnTo>
                  <a:pt x="0" y="58567"/>
                </a:lnTo>
                <a:lnTo>
                  <a:pt x="0" y="68168"/>
                </a:lnTo>
                <a:lnTo>
                  <a:pt x="944" y="75834"/>
                </a:lnTo>
                <a:lnTo>
                  <a:pt x="2880" y="83515"/>
                </a:lnTo>
                <a:lnTo>
                  <a:pt x="4785" y="90236"/>
                </a:lnTo>
                <a:lnTo>
                  <a:pt x="7665" y="95996"/>
                </a:lnTo>
                <a:lnTo>
                  <a:pt x="11506" y="100797"/>
                </a:lnTo>
                <a:lnTo>
                  <a:pt x="15346" y="105597"/>
                </a:lnTo>
                <a:lnTo>
                  <a:pt x="21107" y="109438"/>
                </a:lnTo>
                <a:lnTo>
                  <a:pt x="26868" y="111358"/>
                </a:lnTo>
                <a:lnTo>
                  <a:pt x="32628" y="114239"/>
                </a:lnTo>
                <a:lnTo>
                  <a:pt x="39349" y="115199"/>
                </a:lnTo>
                <a:lnTo>
                  <a:pt x="53751" y="115199"/>
                </a:lnTo>
                <a:lnTo>
                  <a:pt x="57591" y="114239"/>
                </a:lnTo>
                <a:lnTo>
                  <a:pt x="61432" y="113278"/>
                </a:lnTo>
                <a:lnTo>
                  <a:pt x="64312" y="112318"/>
                </a:lnTo>
                <a:lnTo>
                  <a:pt x="67193" y="111358"/>
                </a:lnTo>
                <a:lnTo>
                  <a:pt x="70073" y="110398"/>
                </a:lnTo>
                <a:lnTo>
                  <a:pt x="72953" y="109438"/>
                </a:lnTo>
                <a:lnTo>
                  <a:pt x="74874" y="107518"/>
                </a:lnTo>
                <a:lnTo>
                  <a:pt x="77754" y="106558"/>
                </a:lnTo>
                <a:lnTo>
                  <a:pt x="78714" y="105597"/>
                </a:lnTo>
                <a:lnTo>
                  <a:pt x="79674" y="104637"/>
                </a:lnTo>
                <a:lnTo>
                  <a:pt x="80634" y="102717"/>
                </a:lnTo>
                <a:lnTo>
                  <a:pt x="81594" y="102717"/>
                </a:lnTo>
                <a:lnTo>
                  <a:pt x="81594" y="101757"/>
                </a:lnTo>
                <a:lnTo>
                  <a:pt x="82555" y="101757"/>
                </a:lnTo>
                <a:lnTo>
                  <a:pt x="82555" y="97916"/>
                </a:lnTo>
                <a:lnTo>
                  <a:pt x="83515" y="96956"/>
                </a:lnTo>
                <a:lnTo>
                  <a:pt x="83515" y="92156"/>
                </a:lnTo>
                <a:lnTo>
                  <a:pt x="82555" y="91196"/>
                </a:lnTo>
                <a:lnTo>
                  <a:pt x="82555" y="87355"/>
                </a:lnTo>
                <a:lnTo>
                  <a:pt x="81594" y="86395"/>
                </a:lnTo>
                <a:lnTo>
                  <a:pt x="81594" y="85450"/>
                </a:lnTo>
                <a:lnTo>
                  <a:pt x="78714" y="85450"/>
                </a:lnTo>
                <a:lnTo>
                  <a:pt x="77754" y="86395"/>
                </a:lnTo>
                <a:lnTo>
                  <a:pt x="75834" y="87355"/>
                </a:lnTo>
                <a:lnTo>
                  <a:pt x="73913" y="89291"/>
                </a:lnTo>
                <a:lnTo>
                  <a:pt x="71993" y="90236"/>
                </a:lnTo>
                <a:lnTo>
                  <a:pt x="70073" y="92156"/>
                </a:lnTo>
                <a:lnTo>
                  <a:pt x="67193" y="94076"/>
                </a:lnTo>
                <a:lnTo>
                  <a:pt x="64312" y="95036"/>
                </a:lnTo>
                <a:lnTo>
                  <a:pt x="61432" y="96956"/>
                </a:lnTo>
                <a:lnTo>
                  <a:pt x="57591" y="97916"/>
                </a:lnTo>
                <a:lnTo>
                  <a:pt x="53751" y="98877"/>
                </a:lnTo>
                <a:lnTo>
                  <a:pt x="44150" y="98877"/>
                </a:lnTo>
                <a:lnTo>
                  <a:pt x="40309" y="97916"/>
                </a:lnTo>
                <a:lnTo>
                  <a:pt x="36469" y="95996"/>
                </a:lnTo>
                <a:lnTo>
                  <a:pt x="32628" y="94076"/>
                </a:lnTo>
                <a:lnTo>
                  <a:pt x="29748" y="92156"/>
                </a:lnTo>
                <a:lnTo>
                  <a:pt x="27828" y="88315"/>
                </a:lnTo>
                <a:lnTo>
                  <a:pt x="24947" y="85450"/>
                </a:lnTo>
                <a:lnTo>
                  <a:pt x="23027" y="80634"/>
                </a:lnTo>
                <a:lnTo>
                  <a:pt x="22067" y="75834"/>
                </a:lnTo>
                <a:lnTo>
                  <a:pt x="20147" y="70073"/>
                </a:lnTo>
                <a:lnTo>
                  <a:pt x="20147" y="57607"/>
                </a:lnTo>
                <a:lnTo>
                  <a:pt x="20367" y="50176"/>
                </a:lnTo>
                <a:lnTo>
                  <a:pt x="22398" y="36840"/>
                </a:lnTo>
                <a:lnTo>
                  <a:pt x="26868" y="26883"/>
                </a:lnTo>
                <a:lnTo>
                  <a:pt x="32628" y="19202"/>
                </a:lnTo>
                <a:lnTo>
                  <a:pt x="39349" y="16322"/>
                </a:lnTo>
                <a:lnTo>
                  <a:pt x="57591" y="16322"/>
                </a:lnTo>
                <a:lnTo>
                  <a:pt x="60472" y="18242"/>
                </a:lnTo>
                <a:lnTo>
                  <a:pt x="64312" y="19202"/>
                </a:lnTo>
                <a:lnTo>
                  <a:pt x="67193" y="20162"/>
                </a:lnTo>
                <a:lnTo>
                  <a:pt x="69113" y="22082"/>
                </a:lnTo>
                <a:lnTo>
                  <a:pt x="71033" y="24002"/>
                </a:lnTo>
                <a:lnTo>
                  <a:pt x="73913" y="24963"/>
                </a:lnTo>
                <a:lnTo>
                  <a:pt x="74874" y="26883"/>
                </a:lnTo>
                <a:lnTo>
                  <a:pt x="76794" y="27843"/>
                </a:lnTo>
                <a:lnTo>
                  <a:pt x="77754" y="28803"/>
                </a:lnTo>
                <a:lnTo>
                  <a:pt x="79674" y="28803"/>
                </a:lnTo>
                <a:lnTo>
                  <a:pt x="80634" y="27843"/>
                </a:lnTo>
                <a:lnTo>
                  <a:pt x="81594" y="26883"/>
                </a:lnTo>
                <a:lnTo>
                  <a:pt x="82555" y="24963"/>
                </a:lnTo>
                <a:lnTo>
                  <a:pt x="82555" y="14401"/>
                </a:lnTo>
                <a:lnTo>
                  <a:pt x="81594" y="14401"/>
                </a:lnTo>
                <a:lnTo>
                  <a:pt x="81594" y="12481"/>
                </a:lnTo>
                <a:lnTo>
                  <a:pt x="80634" y="12481"/>
                </a:lnTo>
                <a:lnTo>
                  <a:pt x="80634" y="11521"/>
                </a:lnTo>
                <a:lnTo>
                  <a:pt x="79674" y="10561"/>
                </a:lnTo>
                <a:lnTo>
                  <a:pt x="79674" y="9601"/>
                </a:lnTo>
                <a:lnTo>
                  <a:pt x="78714" y="8641"/>
                </a:lnTo>
                <a:lnTo>
                  <a:pt x="76794" y="7680"/>
                </a:lnTo>
                <a:lnTo>
                  <a:pt x="74874" y="6720"/>
                </a:lnTo>
                <a:lnTo>
                  <a:pt x="72953" y="4800"/>
                </a:lnTo>
                <a:lnTo>
                  <a:pt x="70073" y="3840"/>
                </a:lnTo>
                <a:lnTo>
                  <a:pt x="67193" y="2880"/>
                </a:lnTo>
                <a:lnTo>
                  <a:pt x="65272" y="1920"/>
                </a:lnTo>
                <a:lnTo>
                  <a:pt x="62392" y="960"/>
                </a:lnTo>
                <a:lnTo>
                  <a:pt x="58552" y="960"/>
                </a:lnTo>
                <a:lnTo>
                  <a:pt x="55671" y="0"/>
                </a:lnTo>
                <a:lnTo>
                  <a:pt x="42230" y="0"/>
                </a:lnTo>
                <a:lnTo>
                  <a:pt x="35509" y="960"/>
                </a:lnTo>
                <a:lnTo>
                  <a:pt x="29748" y="2880"/>
                </a:lnTo>
                <a:lnTo>
                  <a:pt x="23027" y="5760"/>
                </a:lnTo>
                <a:lnTo>
                  <a:pt x="18227" y="8641"/>
                </a:lnTo>
                <a:lnTo>
                  <a:pt x="13441" y="13441"/>
                </a:lnTo>
                <a:lnTo>
                  <a:pt x="9601" y="18242"/>
                </a:lnTo>
                <a:lnTo>
                  <a:pt x="5745" y="24963"/>
                </a:lnTo>
                <a:lnTo>
                  <a:pt x="3825" y="31683"/>
                </a:lnTo>
                <a:lnTo>
                  <a:pt x="3290" y="3319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" name="object 50"/>
          <p:cNvSpPr/>
          <p:nvPr/>
        </p:nvSpPr>
        <p:spPr>
          <a:xfrm>
            <a:off x="2855183" y="1223741"/>
            <a:ext cx="68168" cy="142067"/>
          </a:xfrm>
          <a:custGeom>
            <a:avLst/>
            <a:gdLst/>
            <a:ahLst/>
            <a:cxnLst/>
            <a:rect l="l" t="t" r="r" b="b"/>
            <a:pathLst>
              <a:path w="68168" h="142067">
                <a:moveTo>
                  <a:pt x="19202" y="1905"/>
                </a:moveTo>
                <a:lnTo>
                  <a:pt x="18242" y="1905"/>
                </a:lnTo>
                <a:lnTo>
                  <a:pt x="18242" y="28788"/>
                </a:lnTo>
                <a:lnTo>
                  <a:pt x="1935" y="28788"/>
                </a:lnTo>
                <a:lnTo>
                  <a:pt x="960" y="29748"/>
                </a:lnTo>
                <a:lnTo>
                  <a:pt x="960" y="30708"/>
                </a:lnTo>
                <a:lnTo>
                  <a:pt x="0" y="30708"/>
                </a:lnTo>
                <a:lnTo>
                  <a:pt x="0" y="41269"/>
                </a:lnTo>
                <a:lnTo>
                  <a:pt x="960" y="43190"/>
                </a:lnTo>
                <a:lnTo>
                  <a:pt x="960" y="44150"/>
                </a:lnTo>
                <a:lnTo>
                  <a:pt x="1935" y="45110"/>
                </a:lnTo>
                <a:lnTo>
                  <a:pt x="18242" y="45110"/>
                </a:lnTo>
                <a:lnTo>
                  <a:pt x="18242" y="112318"/>
                </a:lnTo>
                <a:lnTo>
                  <a:pt x="19202" y="118064"/>
                </a:lnTo>
                <a:lnTo>
                  <a:pt x="20162" y="121904"/>
                </a:lnTo>
                <a:lnTo>
                  <a:pt x="21122" y="126705"/>
                </a:lnTo>
                <a:lnTo>
                  <a:pt x="23042" y="130545"/>
                </a:lnTo>
                <a:lnTo>
                  <a:pt x="24963" y="133426"/>
                </a:lnTo>
                <a:lnTo>
                  <a:pt x="27843" y="136306"/>
                </a:lnTo>
                <a:lnTo>
                  <a:pt x="30723" y="138226"/>
                </a:lnTo>
                <a:lnTo>
                  <a:pt x="34564" y="140147"/>
                </a:lnTo>
                <a:lnTo>
                  <a:pt x="39364" y="141107"/>
                </a:lnTo>
                <a:lnTo>
                  <a:pt x="44165" y="142067"/>
                </a:lnTo>
                <a:lnTo>
                  <a:pt x="54726" y="142067"/>
                </a:lnTo>
                <a:lnTo>
                  <a:pt x="56647" y="141107"/>
                </a:lnTo>
                <a:lnTo>
                  <a:pt x="59527" y="141107"/>
                </a:lnTo>
                <a:lnTo>
                  <a:pt x="61447" y="140147"/>
                </a:lnTo>
                <a:lnTo>
                  <a:pt x="62407" y="140147"/>
                </a:lnTo>
                <a:lnTo>
                  <a:pt x="64328" y="139186"/>
                </a:lnTo>
                <a:lnTo>
                  <a:pt x="65288" y="139186"/>
                </a:lnTo>
                <a:lnTo>
                  <a:pt x="66248" y="138226"/>
                </a:lnTo>
                <a:lnTo>
                  <a:pt x="67208" y="138226"/>
                </a:lnTo>
                <a:lnTo>
                  <a:pt x="67208" y="137266"/>
                </a:lnTo>
                <a:lnTo>
                  <a:pt x="68168" y="136306"/>
                </a:lnTo>
                <a:lnTo>
                  <a:pt x="68168" y="123825"/>
                </a:lnTo>
                <a:lnTo>
                  <a:pt x="67208" y="122864"/>
                </a:lnTo>
                <a:lnTo>
                  <a:pt x="66248" y="122864"/>
                </a:lnTo>
                <a:lnTo>
                  <a:pt x="66248" y="121904"/>
                </a:lnTo>
                <a:lnTo>
                  <a:pt x="65288" y="121904"/>
                </a:lnTo>
                <a:lnTo>
                  <a:pt x="64328" y="122864"/>
                </a:lnTo>
                <a:lnTo>
                  <a:pt x="63367" y="122864"/>
                </a:lnTo>
                <a:lnTo>
                  <a:pt x="62407" y="123825"/>
                </a:lnTo>
                <a:lnTo>
                  <a:pt x="61447" y="123825"/>
                </a:lnTo>
                <a:lnTo>
                  <a:pt x="59527" y="124785"/>
                </a:lnTo>
                <a:lnTo>
                  <a:pt x="57607" y="124785"/>
                </a:lnTo>
                <a:lnTo>
                  <a:pt x="55686" y="125745"/>
                </a:lnTo>
                <a:lnTo>
                  <a:pt x="47045" y="125745"/>
                </a:lnTo>
                <a:lnTo>
                  <a:pt x="43205" y="123825"/>
                </a:lnTo>
                <a:lnTo>
                  <a:pt x="40325" y="119984"/>
                </a:lnTo>
                <a:lnTo>
                  <a:pt x="38404" y="116159"/>
                </a:lnTo>
                <a:lnTo>
                  <a:pt x="37444" y="110383"/>
                </a:lnTo>
                <a:lnTo>
                  <a:pt x="37444" y="45110"/>
                </a:lnTo>
                <a:lnTo>
                  <a:pt x="66248" y="45110"/>
                </a:lnTo>
                <a:lnTo>
                  <a:pt x="67208" y="44150"/>
                </a:lnTo>
                <a:lnTo>
                  <a:pt x="67208" y="43190"/>
                </a:lnTo>
                <a:lnTo>
                  <a:pt x="68168" y="41269"/>
                </a:lnTo>
                <a:lnTo>
                  <a:pt x="68168" y="30708"/>
                </a:lnTo>
                <a:lnTo>
                  <a:pt x="67208" y="30708"/>
                </a:lnTo>
                <a:lnTo>
                  <a:pt x="67208" y="29748"/>
                </a:lnTo>
                <a:lnTo>
                  <a:pt x="66248" y="28788"/>
                </a:lnTo>
                <a:lnTo>
                  <a:pt x="37444" y="28788"/>
                </a:lnTo>
                <a:lnTo>
                  <a:pt x="37444" y="1905"/>
                </a:lnTo>
                <a:lnTo>
                  <a:pt x="36484" y="1905"/>
                </a:lnTo>
                <a:lnTo>
                  <a:pt x="36484" y="960"/>
                </a:lnTo>
                <a:lnTo>
                  <a:pt x="35524" y="960"/>
                </a:lnTo>
                <a:lnTo>
                  <a:pt x="34564" y="0"/>
                </a:lnTo>
                <a:lnTo>
                  <a:pt x="21122" y="0"/>
                </a:lnTo>
                <a:lnTo>
                  <a:pt x="20162" y="960"/>
                </a:lnTo>
                <a:lnTo>
                  <a:pt x="19202" y="960"/>
                </a:lnTo>
                <a:lnTo>
                  <a:pt x="19202" y="190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" name="object 51"/>
          <p:cNvSpPr/>
          <p:nvPr/>
        </p:nvSpPr>
        <p:spPr>
          <a:xfrm>
            <a:off x="1721464" y="1496369"/>
            <a:ext cx="24003" cy="23027"/>
          </a:xfrm>
          <a:custGeom>
            <a:avLst/>
            <a:gdLst/>
            <a:ahLst/>
            <a:cxnLst/>
            <a:rect l="l" t="t" r="r" b="b"/>
            <a:pathLst>
              <a:path w="24003" h="23027">
                <a:moveTo>
                  <a:pt x="24003" y="11521"/>
                </a:moveTo>
                <a:lnTo>
                  <a:pt x="24003" y="7680"/>
                </a:lnTo>
                <a:lnTo>
                  <a:pt x="23042" y="3840"/>
                </a:lnTo>
                <a:lnTo>
                  <a:pt x="21122" y="2880"/>
                </a:lnTo>
                <a:lnTo>
                  <a:pt x="19202" y="960"/>
                </a:lnTo>
                <a:lnTo>
                  <a:pt x="16322" y="0"/>
                </a:lnTo>
                <a:lnTo>
                  <a:pt x="6720" y="0"/>
                </a:lnTo>
                <a:lnTo>
                  <a:pt x="3840" y="960"/>
                </a:lnTo>
                <a:lnTo>
                  <a:pt x="192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6306"/>
                </a:lnTo>
                <a:lnTo>
                  <a:pt x="960" y="19187"/>
                </a:lnTo>
                <a:lnTo>
                  <a:pt x="1920" y="21122"/>
                </a:lnTo>
                <a:lnTo>
                  <a:pt x="3840" y="23027"/>
                </a:lnTo>
                <a:lnTo>
                  <a:pt x="19202" y="23027"/>
                </a:lnTo>
                <a:lnTo>
                  <a:pt x="21122" y="21122"/>
                </a:lnTo>
                <a:lnTo>
                  <a:pt x="23042" y="19187"/>
                </a:lnTo>
                <a:lnTo>
                  <a:pt x="24003" y="16306"/>
                </a:lnTo>
                <a:lnTo>
                  <a:pt x="24003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/>
          <p:nvPr/>
        </p:nvSpPr>
        <p:spPr>
          <a:xfrm>
            <a:off x="1723384" y="1540520"/>
            <a:ext cx="19202" cy="112318"/>
          </a:xfrm>
          <a:custGeom>
            <a:avLst/>
            <a:gdLst/>
            <a:ahLst/>
            <a:cxnLst/>
            <a:rect l="l" t="t" r="r" b="b"/>
            <a:pathLst>
              <a:path w="19202" h="112318">
                <a:moveTo>
                  <a:pt x="960" y="110398"/>
                </a:moveTo>
                <a:lnTo>
                  <a:pt x="960" y="111358"/>
                </a:lnTo>
                <a:lnTo>
                  <a:pt x="2880" y="111358"/>
                </a:lnTo>
                <a:lnTo>
                  <a:pt x="3840" y="112318"/>
                </a:lnTo>
                <a:lnTo>
                  <a:pt x="16322" y="112318"/>
                </a:lnTo>
                <a:lnTo>
                  <a:pt x="17282" y="111358"/>
                </a:lnTo>
                <a:lnTo>
                  <a:pt x="18242" y="111358"/>
                </a:lnTo>
                <a:lnTo>
                  <a:pt x="19202" y="110398"/>
                </a:lnTo>
                <a:lnTo>
                  <a:pt x="19202" y="960"/>
                </a:lnTo>
                <a:lnTo>
                  <a:pt x="17282" y="960"/>
                </a:lnTo>
                <a:lnTo>
                  <a:pt x="17282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10398"/>
                </a:lnTo>
                <a:lnTo>
                  <a:pt x="960" y="11039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" name="object 53"/>
          <p:cNvSpPr/>
          <p:nvPr/>
        </p:nvSpPr>
        <p:spPr>
          <a:xfrm>
            <a:off x="1779056" y="1538599"/>
            <a:ext cx="91211" cy="114239"/>
          </a:xfrm>
          <a:custGeom>
            <a:avLst/>
            <a:gdLst/>
            <a:ahLst/>
            <a:cxnLst/>
            <a:rect l="l" t="t" r="r" b="b"/>
            <a:pathLst>
              <a:path w="91211" h="114239">
                <a:moveTo>
                  <a:pt x="28803" y="7680"/>
                </a:moveTo>
                <a:lnTo>
                  <a:pt x="23042" y="12481"/>
                </a:lnTo>
                <a:lnTo>
                  <a:pt x="17282" y="19202"/>
                </a:lnTo>
                <a:lnTo>
                  <a:pt x="17282" y="3840"/>
                </a:lnTo>
                <a:lnTo>
                  <a:pt x="16322" y="3840"/>
                </a:lnTo>
                <a:lnTo>
                  <a:pt x="16322" y="2880"/>
                </a:lnTo>
                <a:lnTo>
                  <a:pt x="15377" y="2880"/>
                </a:lnTo>
                <a:lnTo>
                  <a:pt x="14401" y="1920"/>
                </a:lnTo>
                <a:lnTo>
                  <a:pt x="1935" y="1920"/>
                </a:lnTo>
                <a:lnTo>
                  <a:pt x="1935" y="2880"/>
                </a:lnTo>
                <a:lnTo>
                  <a:pt x="0" y="2880"/>
                </a:lnTo>
                <a:lnTo>
                  <a:pt x="0" y="112318"/>
                </a:lnTo>
                <a:lnTo>
                  <a:pt x="975" y="113278"/>
                </a:lnTo>
                <a:lnTo>
                  <a:pt x="2880" y="113278"/>
                </a:lnTo>
                <a:lnTo>
                  <a:pt x="3855" y="114239"/>
                </a:lnTo>
                <a:lnTo>
                  <a:pt x="15377" y="114239"/>
                </a:lnTo>
                <a:lnTo>
                  <a:pt x="16322" y="113278"/>
                </a:lnTo>
                <a:lnTo>
                  <a:pt x="18242" y="113278"/>
                </a:lnTo>
                <a:lnTo>
                  <a:pt x="18242" y="112318"/>
                </a:lnTo>
                <a:lnTo>
                  <a:pt x="19202" y="112318"/>
                </a:lnTo>
                <a:lnTo>
                  <a:pt x="19202" y="36484"/>
                </a:lnTo>
                <a:lnTo>
                  <a:pt x="24963" y="29763"/>
                </a:lnTo>
                <a:lnTo>
                  <a:pt x="29763" y="24963"/>
                </a:lnTo>
                <a:lnTo>
                  <a:pt x="34564" y="22082"/>
                </a:lnTo>
                <a:lnTo>
                  <a:pt x="39364" y="18242"/>
                </a:lnTo>
                <a:lnTo>
                  <a:pt x="44165" y="16322"/>
                </a:lnTo>
                <a:lnTo>
                  <a:pt x="52806" y="16322"/>
                </a:lnTo>
                <a:lnTo>
                  <a:pt x="55686" y="17282"/>
                </a:lnTo>
                <a:lnTo>
                  <a:pt x="58567" y="19202"/>
                </a:lnTo>
                <a:lnTo>
                  <a:pt x="61447" y="20162"/>
                </a:lnTo>
                <a:lnTo>
                  <a:pt x="64328" y="22082"/>
                </a:lnTo>
                <a:lnTo>
                  <a:pt x="66248" y="24963"/>
                </a:lnTo>
                <a:lnTo>
                  <a:pt x="68168" y="27843"/>
                </a:lnTo>
                <a:lnTo>
                  <a:pt x="69128" y="30723"/>
                </a:lnTo>
                <a:lnTo>
                  <a:pt x="70088" y="34564"/>
                </a:lnTo>
                <a:lnTo>
                  <a:pt x="71048" y="38404"/>
                </a:lnTo>
                <a:lnTo>
                  <a:pt x="71048" y="111358"/>
                </a:lnTo>
                <a:lnTo>
                  <a:pt x="72009" y="112318"/>
                </a:lnTo>
                <a:lnTo>
                  <a:pt x="72969" y="113278"/>
                </a:lnTo>
                <a:lnTo>
                  <a:pt x="73929" y="113278"/>
                </a:lnTo>
                <a:lnTo>
                  <a:pt x="74889" y="114239"/>
                </a:lnTo>
                <a:lnTo>
                  <a:pt x="87370" y="114239"/>
                </a:lnTo>
                <a:lnTo>
                  <a:pt x="88331" y="113278"/>
                </a:lnTo>
                <a:lnTo>
                  <a:pt x="89291" y="113278"/>
                </a:lnTo>
                <a:lnTo>
                  <a:pt x="90236" y="112318"/>
                </a:lnTo>
                <a:lnTo>
                  <a:pt x="91211" y="111358"/>
                </a:lnTo>
                <a:lnTo>
                  <a:pt x="91211" y="38404"/>
                </a:lnTo>
                <a:lnTo>
                  <a:pt x="90236" y="32644"/>
                </a:lnTo>
                <a:lnTo>
                  <a:pt x="89291" y="26883"/>
                </a:lnTo>
                <a:lnTo>
                  <a:pt x="87370" y="22082"/>
                </a:lnTo>
                <a:lnTo>
                  <a:pt x="85450" y="17282"/>
                </a:lnTo>
                <a:lnTo>
                  <a:pt x="82570" y="13441"/>
                </a:lnTo>
                <a:lnTo>
                  <a:pt x="79689" y="8641"/>
                </a:lnTo>
                <a:lnTo>
                  <a:pt x="75849" y="5760"/>
                </a:lnTo>
                <a:lnTo>
                  <a:pt x="71048" y="3840"/>
                </a:lnTo>
                <a:lnTo>
                  <a:pt x="66248" y="960"/>
                </a:lnTo>
                <a:lnTo>
                  <a:pt x="60487" y="0"/>
                </a:lnTo>
                <a:lnTo>
                  <a:pt x="47045" y="0"/>
                </a:lnTo>
                <a:lnTo>
                  <a:pt x="41285" y="1920"/>
                </a:lnTo>
                <a:lnTo>
                  <a:pt x="34564" y="4800"/>
                </a:lnTo>
                <a:lnTo>
                  <a:pt x="28803" y="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" name="object 54"/>
          <p:cNvSpPr/>
          <p:nvPr/>
        </p:nvSpPr>
        <p:spPr>
          <a:xfrm>
            <a:off x="1897136" y="1538599"/>
            <a:ext cx="74889" cy="116159"/>
          </a:xfrm>
          <a:custGeom>
            <a:avLst/>
            <a:gdLst/>
            <a:ahLst/>
            <a:cxnLst/>
            <a:rect l="l" t="t" r="r" b="b"/>
            <a:pathLst>
              <a:path w="74889" h="116159">
                <a:moveTo>
                  <a:pt x="69128" y="11521"/>
                </a:moveTo>
                <a:lnTo>
                  <a:pt x="68168" y="10561"/>
                </a:lnTo>
                <a:lnTo>
                  <a:pt x="68168" y="8641"/>
                </a:lnTo>
                <a:lnTo>
                  <a:pt x="67208" y="7680"/>
                </a:lnTo>
                <a:lnTo>
                  <a:pt x="66233" y="6720"/>
                </a:lnTo>
                <a:lnTo>
                  <a:pt x="65288" y="5760"/>
                </a:lnTo>
                <a:lnTo>
                  <a:pt x="64328" y="5760"/>
                </a:lnTo>
                <a:lnTo>
                  <a:pt x="62407" y="4800"/>
                </a:lnTo>
                <a:lnTo>
                  <a:pt x="61447" y="3840"/>
                </a:lnTo>
                <a:lnTo>
                  <a:pt x="59527" y="2880"/>
                </a:lnTo>
                <a:lnTo>
                  <a:pt x="56647" y="1920"/>
                </a:lnTo>
                <a:lnTo>
                  <a:pt x="54726" y="1920"/>
                </a:lnTo>
                <a:lnTo>
                  <a:pt x="51846" y="960"/>
                </a:lnTo>
                <a:lnTo>
                  <a:pt x="48966" y="960"/>
                </a:lnTo>
                <a:lnTo>
                  <a:pt x="46085" y="0"/>
                </a:lnTo>
                <a:lnTo>
                  <a:pt x="34564" y="0"/>
                </a:lnTo>
                <a:lnTo>
                  <a:pt x="28803" y="960"/>
                </a:lnTo>
                <a:lnTo>
                  <a:pt x="24002" y="2880"/>
                </a:lnTo>
                <a:lnTo>
                  <a:pt x="19202" y="3840"/>
                </a:lnTo>
                <a:lnTo>
                  <a:pt x="15361" y="6720"/>
                </a:lnTo>
                <a:lnTo>
                  <a:pt x="11521" y="9601"/>
                </a:lnTo>
                <a:lnTo>
                  <a:pt x="8641" y="12481"/>
                </a:lnTo>
                <a:lnTo>
                  <a:pt x="5760" y="15361"/>
                </a:lnTo>
                <a:lnTo>
                  <a:pt x="4800" y="19202"/>
                </a:lnTo>
                <a:lnTo>
                  <a:pt x="2880" y="23042"/>
                </a:lnTo>
                <a:lnTo>
                  <a:pt x="1920" y="26883"/>
                </a:lnTo>
                <a:lnTo>
                  <a:pt x="1920" y="35524"/>
                </a:lnTo>
                <a:lnTo>
                  <a:pt x="2880" y="40325"/>
                </a:lnTo>
                <a:lnTo>
                  <a:pt x="4800" y="43205"/>
                </a:lnTo>
                <a:lnTo>
                  <a:pt x="5760" y="47045"/>
                </a:lnTo>
                <a:lnTo>
                  <a:pt x="7680" y="49926"/>
                </a:lnTo>
                <a:lnTo>
                  <a:pt x="10561" y="51846"/>
                </a:lnTo>
                <a:lnTo>
                  <a:pt x="13441" y="54726"/>
                </a:lnTo>
                <a:lnTo>
                  <a:pt x="16322" y="56647"/>
                </a:lnTo>
                <a:lnTo>
                  <a:pt x="19202" y="58567"/>
                </a:lnTo>
                <a:lnTo>
                  <a:pt x="22082" y="59527"/>
                </a:lnTo>
                <a:lnTo>
                  <a:pt x="25923" y="61447"/>
                </a:lnTo>
                <a:lnTo>
                  <a:pt x="28803" y="62407"/>
                </a:lnTo>
                <a:lnTo>
                  <a:pt x="32644" y="64328"/>
                </a:lnTo>
                <a:lnTo>
                  <a:pt x="35524" y="65288"/>
                </a:lnTo>
                <a:lnTo>
                  <a:pt x="38404" y="66248"/>
                </a:lnTo>
                <a:lnTo>
                  <a:pt x="41285" y="67208"/>
                </a:lnTo>
                <a:lnTo>
                  <a:pt x="44165" y="69128"/>
                </a:lnTo>
                <a:lnTo>
                  <a:pt x="47045" y="71048"/>
                </a:lnTo>
                <a:lnTo>
                  <a:pt x="49926" y="71993"/>
                </a:lnTo>
                <a:lnTo>
                  <a:pt x="51846" y="73929"/>
                </a:lnTo>
                <a:lnTo>
                  <a:pt x="52806" y="75834"/>
                </a:lnTo>
                <a:lnTo>
                  <a:pt x="54726" y="77769"/>
                </a:lnTo>
                <a:lnTo>
                  <a:pt x="55686" y="80650"/>
                </a:lnTo>
                <a:lnTo>
                  <a:pt x="55686" y="86395"/>
                </a:lnTo>
                <a:lnTo>
                  <a:pt x="54726" y="89275"/>
                </a:lnTo>
                <a:lnTo>
                  <a:pt x="53766" y="91211"/>
                </a:lnTo>
                <a:lnTo>
                  <a:pt x="52806" y="93116"/>
                </a:lnTo>
                <a:lnTo>
                  <a:pt x="50886" y="95051"/>
                </a:lnTo>
                <a:lnTo>
                  <a:pt x="48966" y="95996"/>
                </a:lnTo>
                <a:lnTo>
                  <a:pt x="47045" y="97917"/>
                </a:lnTo>
                <a:lnTo>
                  <a:pt x="45125" y="98877"/>
                </a:lnTo>
                <a:lnTo>
                  <a:pt x="42245" y="98877"/>
                </a:lnTo>
                <a:lnTo>
                  <a:pt x="39364" y="99837"/>
                </a:lnTo>
                <a:lnTo>
                  <a:pt x="36484" y="100797"/>
                </a:lnTo>
                <a:lnTo>
                  <a:pt x="28803" y="100797"/>
                </a:lnTo>
                <a:lnTo>
                  <a:pt x="24963" y="99837"/>
                </a:lnTo>
                <a:lnTo>
                  <a:pt x="22082" y="98877"/>
                </a:lnTo>
                <a:lnTo>
                  <a:pt x="18242" y="97917"/>
                </a:lnTo>
                <a:lnTo>
                  <a:pt x="15361" y="96956"/>
                </a:lnTo>
                <a:lnTo>
                  <a:pt x="12481" y="95051"/>
                </a:lnTo>
                <a:lnTo>
                  <a:pt x="10561" y="94076"/>
                </a:lnTo>
                <a:lnTo>
                  <a:pt x="8641" y="93116"/>
                </a:lnTo>
                <a:lnTo>
                  <a:pt x="6720" y="92156"/>
                </a:lnTo>
                <a:lnTo>
                  <a:pt x="4800" y="91211"/>
                </a:lnTo>
                <a:lnTo>
                  <a:pt x="3840" y="90236"/>
                </a:lnTo>
                <a:lnTo>
                  <a:pt x="1920" y="90236"/>
                </a:lnTo>
                <a:lnTo>
                  <a:pt x="960" y="91211"/>
                </a:lnTo>
                <a:lnTo>
                  <a:pt x="0" y="92156"/>
                </a:lnTo>
                <a:lnTo>
                  <a:pt x="0" y="103677"/>
                </a:lnTo>
                <a:lnTo>
                  <a:pt x="960" y="105597"/>
                </a:lnTo>
                <a:lnTo>
                  <a:pt x="960" y="106558"/>
                </a:lnTo>
                <a:lnTo>
                  <a:pt x="1920" y="107518"/>
                </a:lnTo>
                <a:lnTo>
                  <a:pt x="2880" y="108478"/>
                </a:lnTo>
                <a:lnTo>
                  <a:pt x="4800" y="109438"/>
                </a:lnTo>
                <a:lnTo>
                  <a:pt x="5760" y="110398"/>
                </a:lnTo>
                <a:lnTo>
                  <a:pt x="7680" y="111358"/>
                </a:lnTo>
                <a:lnTo>
                  <a:pt x="10561" y="112318"/>
                </a:lnTo>
                <a:lnTo>
                  <a:pt x="13441" y="112318"/>
                </a:lnTo>
                <a:lnTo>
                  <a:pt x="16322" y="113278"/>
                </a:lnTo>
                <a:lnTo>
                  <a:pt x="19202" y="114239"/>
                </a:lnTo>
                <a:lnTo>
                  <a:pt x="22082" y="115199"/>
                </a:lnTo>
                <a:lnTo>
                  <a:pt x="25923" y="115199"/>
                </a:lnTo>
                <a:lnTo>
                  <a:pt x="28803" y="116159"/>
                </a:lnTo>
                <a:lnTo>
                  <a:pt x="39364" y="116159"/>
                </a:lnTo>
                <a:lnTo>
                  <a:pt x="45125" y="115199"/>
                </a:lnTo>
                <a:lnTo>
                  <a:pt x="49926" y="113278"/>
                </a:lnTo>
                <a:lnTo>
                  <a:pt x="54726" y="112318"/>
                </a:lnTo>
                <a:lnTo>
                  <a:pt x="59527" y="109438"/>
                </a:lnTo>
                <a:lnTo>
                  <a:pt x="63367" y="106558"/>
                </a:lnTo>
                <a:lnTo>
                  <a:pt x="67208" y="103677"/>
                </a:lnTo>
                <a:lnTo>
                  <a:pt x="69128" y="100797"/>
                </a:lnTo>
                <a:lnTo>
                  <a:pt x="71048" y="95996"/>
                </a:lnTo>
                <a:lnTo>
                  <a:pt x="73913" y="92156"/>
                </a:lnTo>
                <a:lnTo>
                  <a:pt x="74889" y="87370"/>
                </a:lnTo>
                <a:lnTo>
                  <a:pt x="74889" y="77769"/>
                </a:lnTo>
                <a:lnTo>
                  <a:pt x="73913" y="73929"/>
                </a:lnTo>
                <a:lnTo>
                  <a:pt x="72008" y="70088"/>
                </a:lnTo>
                <a:lnTo>
                  <a:pt x="71048" y="67208"/>
                </a:lnTo>
                <a:lnTo>
                  <a:pt x="68168" y="64328"/>
                </a:lnTo>
                <a:lnTo>
                  <a:pt x="66233" y="61447"/>
                </a:lnTo>
                <a:lnTo>
                  <a:pt x="63367" y="59527"/>
                </a:lnTo>
                <a:lnTo>
                  <a:pt x="60487" y="57607"/>
                </a:lnTo>
                <a:lnTo>
                  <a:pt x="57607" y="55686"/>
                </a:lnTo>
                <a:lnTo>
                  <a:pt x="53766" y="53766"/>
                </a:lnTo>
                <a:lnTo>
                  <a:pt x="50886" y="52806"/>
                </a:lnTo>
                <a:lnTo>
                  <a:pt x="48006" y="50886"/>
                </a:lnTo>
                <a:lnTo>
                  <a:pt x="44165" y="49926"/>
                </a:lnTo>
                <a:lnTo>
                  <a:pt x="41285" y="48966"/>
                </a:lnTo>
                <a:lnTo>
                  <a:pt x="37444" y="47045"/>
                </a:lnTo>
                <a:lnTo>
                  <a:pt x="34564" y="46085"/>
                </a:lnTo>
                <a:lnTo>
                  <a:pt x="31683" y="45125"/>
                </a:lnTo>
                <a:lnTo>
                  <a:pt x="28803" y="43205"/>
                </a:lnTo>
                <a:lnTo>
                  <a:pt x="26883" y="41285"/>
                </a:lnTo>
                <a:lnTo>
                  <a:pt x="24963" y="40325"/>
                </a:lnTo>
                <a:lnTo>
                  <a:pt x="23042" y="37444"/>
                </a:lnTo>
                <a:lnTo>
                  <a:pt x="21122" y="35524"/>
                </a:lnTo>
                <a:lnTo>
                  <a:pt x="21122" y="25923"/>
                </a:lnTo>
                <a:lnTo>
                  <a:pt x="22082" y="24003"/>
                </a:lnTo>
                <a:lnTo>
                  <a:pt x="23042" y="22082"/>
                </a:lnTo>
                <a:lnTo>
                  <a:pt x="24002" y="20162"/>
                </a:lnTo>
                <a:lnTo>
                  <a:pt x="25923" y="19202"/>
                </a:lnTo>
                <a:lnTo>
                  <a:pt x="26883" y="18242"/>
                </a:lnTo>
                <a:lnTo>
                  <a:pt x="29763" y="16322"/>
                </a:lnTo>
                <a:lnTo>
                  <a:pt x="31683" y="16322"/>
                </a:lnTo>
                <a:lnTo>
                  <a:pt x="34564" y="15361"/>
                </a:lnTo>
                <a:lnTo>
                  <a:pt x="37444" y="14401"/>
                </a:lnTo>
                <a:lnTo>
                  <a:pt x="44165" y="14401"/>
                </a:lnTo>
                <a:lnTo>
                  <a:pt x="47045" y="15361"/>
                </a:lnTo>
                <a:lnTo>
                  <a:pt x="49926" y="16322"/>
                </a:lnTo>
                <a:lnTo>
                  <a:pt x="52806" y="17282"/>
                </a:lnTo>
                <a:lnTo>
                  <a:pt x="55686" y="18242"/>
                </a:lnTo>
                <a:lnTo>
                  <a:pt x="57607" y="19202"/>
                </a:lnTo>
                <a:lnTo>
                  <a:pt x="59527" y="20162"/>
                </a:lnTo>
                <a:lnTo>
                  <a:pt x="61447" y="21122"/>
                </a:lnTo>
                <a:lnTo>
                  <a:pt x="63367" y="22082"/>
                </a:lnTo>
                <a:lnTo>
                  <a:pt x="64328" y="23042"/>
                </a:lnTo>
                <a:lnTo>
                  <a:pt x="67208" y="23042"/>
                </a:lnTo>
                <a:lnTo>
                  <a:pt x="68168" y="22082"/>
                </a:lnTo>
                <a:lnTo>
                  <a:pt x="68168" y="20162"/>
                </a:lnTo>
                <a:lnTo>
                  <a:pt x="69128" y="20162"/>
                </a:lnTo>
                <a:lnTo>
                  <a:pt x="69128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" name="object 55"/>
          <p:cNvSpPr/>
          <p:nvPr/>
        </p:nvSpPr>
        <p:spPr>
          <a:xfrm>
            <a:off x="1982586" y="1511731"/>
            <a:ext cx="69113" cy="142067"/>
          </a:xfrm>
          <a:custGeom>
            <a:avLst/>
            <a:gdLst/>
            <a:ahLst/>
            <a:cxnLst/>
            <a:rect l="l" t="t" r="r" b="b"/>
            <a:pathLst>
              <a:path w="69113" h="142067">
                <a:moveTo>
                  <a:pt x="18227" y="2880"/>
                </a:moveTo>
                <a:lnTo>
                  <a:pt x="18227" y="28788"/>
                </a:lnTo>
                <a:lnTo>
                  <a:pt x="2865" y="28788"/>
                </a:lnTo>
                <a:lnTo>
                  <a:pt x="1904" y="29748"/>
                </a:lnTo>
                <a:lnTo>
                  <a:pt x="960" y="29748"/>
                </a:lnTo>
                <a:lnTo>
                  <a:pt x="960" y="30708"/>
                </a:lnTo>
                <a:lnTo>
                  <a:pt x="0" y="31668"/>
                </a:lnTo>
                <a:lnTo>
                  <a:pt x="0" y="42230"/>
                </a:lnTo>
                <a:lnTo>
                  <a:pt x="960" y="43190"/>
                </a:lnTo>
                <a:lnTo>
                  <a:pt x="1904" y="44150"/>
                </a:lnTo>
                <a:lnTo>
                  <a:pt x="2865" y="45110"/>
                </a:lnTo>
                <a:lnTo>
                  <a:pt x="18227" y="45110"/>
                </a:lnTo>
                <a:lnTo>
                  <a:pt x="18227" y="113263"/>
                </a:lnTo>
                <a:lnTo>
                  <a:pt x="19187" y="118079"/>
                </a:lnTo>
                <a:lnTo>
                  <a:pt x="20147" y="122864"/>
                </a:lnTo>
                <a:lnTo>
                  <a:pt x="21107" y="126705"/>
                </a:lnTo>
                <a:lnTo>
                  <a:pt x="23027" y="130545"/>
                </a:lnTo>
                <a:lnTo>
                  <a:pt x="25907" y="133426"/>
                </a:lnTo>
                <a:lnTo>
                  <a:pt x="27828" y="136306"/>
                </a:lnTo>
                <a:lnTo>
                  <a:pt x="31668" y="139186"/>
                </a:lnTo>
                <a:lnTo>
                  <a:pt x="35509" y="140147"/>
                </a:lnTo>
                <a:lnTo>
                  <a:pt x="39349" y="142067"/>
                </a:lnTo>
                <a:lnTo>
                  <a:pt x="56631" y="142067"/>
                </a:lnTo>
                <a:lnTo>
                  <a:pt x="58552" y="141107"/>
                </a:lnTo>
                <a:lnTo>
                  <a:pt x="61432" y="141107"/>
                </a:lnTo>
                <a:lnTo>
                  <a:pt x="63352" y="140147"/>
                </a:lnTo>
                <a:lnTo>
                  <a:pt x="64312" y="140147"/>
                </a:lnTo>
                <a:lnTo>
                  <a:pt x="65272" y="139186"/>
                </a:lnTo>
                <a:lnTo>
                  <a:pt x="66233" y="139186"/>
                </a:lnTo>
                <a:lnTo>
                  <a:pt x="67193" y="138226"/>
                </a:lnTo>
                <a:lnTo>
                  <a:pt x="67193" y="137266"/>
                </a:lnTo>
                <a:lnTo>
                  <a:pt x="68153" y="136306"/>
                </a:lnTo>
                <a:lnTo>
                  <a:pt x="68153" y="135346"/>
                </a:lnTo>
                <a:lnTo>
                  <a:pt x="69113" y="133426"/>
                </a:lnTo>
                <a:lnTo>
                  <a:pt x="69113" y="127665"/>
                </a:lnTo>
                <a:lnTo>
                  <a:pt x="68153" y="126705"/>
                </a:lnTo>
                <a:lnTo>
                  <a:pt x="68153" y="123825"/>
                </a:lnTo>
                <a:lnTo>
                  <a:pt x="67193" y="122864"/>
                </a:lnTo>
                <a:lnTo>
                  <a:pt x="64312" y="122864"/>
                </a:lnTo>
                <a:lnTo>
                  <a:pt x="63352" y="123825"/>
                </a:lnTo>
                <a:lnTo>
                  <a:pt x="61432" y="123825"/>
                </a:lnTo>
                <a:lnTo>
                  <a:pt x="60472" y="124785"/>
                </a:lnTo>
                <a:lnTo>
                  <a:pt x="58552" y="124785"/>
                </a:lnTo>
                <a:lnTo>
                  <a:pt x="57591" y="125745"/>
                </a:lnTo>
                <a:lnTo>
                  <a:pt x="47030" y="125745"/>
                </a:lnTo>
                <a:lnTo>
                  <a:pt x="43190" y="123825"/>
                </a:lnTo>
                <a:lnTo>
                  <a:pt x="41269" y="119984"/>
                </a:lnTo>
                <a:lnTo>
                  <a:pt x="38389" y="117104"/>
                </a:lnTo>
                <a:lnTo>
                  <a:pt x="37429" y="111358"/>
                </a:lnTo>
                <a:lnTo>
                  <a:pt x="37429" y="45110"/>
                </a:lnTo>
                <a:lnTo>
                  <a:pt x="66233" y="45110"/>
                </a:lnTo>
                <a:lnTo>
                  <a:pt x="67193" y="44150"/>
                </a:lnTo>
                <a:lnTo>
                  <a:pt x="68153" y="43190"/>
                </a:lnTo>
                <a:lnTo>
                  <a:pt x="68153" y="42230"/>
                </a:lnTo>
                <a:lnTo>
                  <a:pt x="69113" y="40309"/>
                </a:lnTo>
                <a:lnTo>
                  <a:pt x="69113" y="34549"/>
                </a:lnTo>
                <a:lnTo>
                  <a:pt x="68153" y="33588"/>
                </a:lnTo>
                <a:lnTo>
                  <a:pt x="68153" y="30708"/>
                </a:lnTo>
                <a:lnTo>
                  <a:pt x="67193" y="29748"/>
                </a:lnTo>
                <a:lnTo>
                  <a:pt x="66233" y="29748"/>
                </a:lnTo>
                <a:lnTo>
                  <a:pt x="66233" y="28788"/>
                </a:lnTo>
                <a:lnTo>
                  <a:pt x="37429" y="28788"/>
                </a:lnTo>
                <a:lnTo>
                  <a:pt x="37429" y="1920"/>
                </a:lnTo>
                <a:lnTo>
                  <a:pt x="36469" y="944"/>
                </a:lnTo>
                <a:lnTo>
                  <a:pt x="35509" y="944"/>
                </a:lnTo>
                <a:lnTo>
                  <a:pt x="33588" y="0"/>
                </a:lnTo>
                <a:lnTo>
                  <a:pt x="23027" y="0"/>
                </a:lnTo>
                <a:lnTo>
                  <a:pt x="22067" y="944"/>
                </a:lnTo>
                <a:lnTo>
                  <a:pt x="20147" y="944"/>
                </a:lnTo>
                <a:lnTo>
                  <a:pt x="19187" y="1920"/>
                </a:lnTo>
                <a:lnTo>
                  <a:pt x="18227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" name="object 56"/>
          <p:cNvSpPr/>
          <p:nvPr/>
        </p:nvSpPr>
        <p:spPr>
          <a:xfrm>
            <a:off x="2077623" y="1540520"/>
            <a:ext cx="19187" cy="112318"/>
          </a:xfrm>
          <a:custGeom>
            <a:avLst/>
            <a:gdLst/>
            <a:ahLst/>
            <a:cxnLst/>
            <a:rect l="l" t="t" r="r" b="b"/>
            <a:pathLst>
              <a:path w="19187" h="112318">
                <a:moveTo>
                  <a:pt x="19187" y="1920"/>
                </a:moveTo>
                <a:lnTo>
                  <a:pt x="18227" y="1920"/>
                </a:lnTo>
                <a:lnTo>
                  <a:pt x="18227" y="960"/>
                </a:lnTo>
                <a:lnTo>
                  <a:pt x="17266" y="960"/>
                </a:lnTo>
                <a:lnTo>
                  <a:pt x="16306" y="0"/>
                </a:lnTo>
                <a:lnTo>
                  <a:pt x="1905" y="0"/>
                </a:lnTo>
                <a:lnTo>
                  <a:pt x="1905" y="960"/>
                </a:lnTo>
                <a:lnTo>
                  <a:pt x="0" y="960"/>
                </a:lnTo>
                <a:lnTo>
                  <a:pt x="0" y="110398"/>
                </a:lnTo>
                <a:lnTo>
                  <a:pt x="944" y="111358"/>
                </a:lnTo>
                <a:lnTo>
                  <a:pt x="1905" y="111358"/>
                </a:lnTo>
                <a:lnTo>
                  <a:pt x="3840" y="112318"/>
                </a:lnTo>
                <a:lnTo>
                  <a:pt x="15346" y="112318"/>
                </a:lnTo>
                <a:lnTo>
                  <a:pt x="16306" y="111358"/>
                </a:lnTo>
                <a:lnTo>
                  <a:pt x="17266" y="111358"/>
                </a:lnTo>
                <a:lnTo>
                  <a:pt x="18227" y="110398"/>
                </a:lnTo>
                <a:lnTo>
                  <a:pt x="19187" y="110398"/>
                </a:lnTo>
                <a:lnTo>
                  <a:pt x="19187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" name="object 57"/>
          <p:cNvSpPr/>
          <p:nvPr/>
        </p:nvSpPr>
        <p:spPr>
          <a:xfrm>
            <a:off x="2074743" y="1496369"/>
            <a:ext cx="23987" cy="23027"/>
          </a:xfrm>
          <a:custGeom>
            <a:avLst/>
            <a:gdLst/>
            <a:ahLst/>
            <a:cxnLst/>
            <a:rect l="l" t="t" r="r" b="b"/>
            <a:pathLst>
              <a:path w="23987" h="23027">
                <a:moveTo>
                  <a:pt x="23987" y="11521"/>
                </a:moveTo>
                <a:lnTo>
                  <a:pt x="23987" y="7680"/>
                </a:lnTo>
                <a:lnTo>
                  <a:pt x="23027" y="3840"/>
                </a:lnTo>
                <a:lnTo>
                  <a:pt x="21107" y="2880"/>
                </a:lnTo>
                <a:lnTo>
                  <a:pt x="20147" y="960"/>
                </a:lnTo>
                <a:lnTo>
                  <a:pt x="16306" y="0"/>
                </a:lnTo>
                <a:lnTo>
                  <a:pt x="7665" y="0"/>
                </a:lnTo>
                <a:lnTo>
                  <a:pt x="4785" y="960"/>
                </a:lnTo>
                <a:lnTo>
                  <a:pt x="2880" y="2880"/>
                </a:lnTo>
                <a:lnTo>
                  <a:pt x="944" y="4800"/>
                </a:lnTo>
                <a:lnTo>
                  <a:pt x="0" y="7680"/>
                </a:lnTo>
                <a:lnTo>
                  <a:pt x="0" y="16306"/>
                </a:lnTo>
                <a:lnTo>
                  <a:pt x="944" y="19187"/>
                </a:lnTo>
                <a:lnTo>
                  <a:pt x="2880" y="21122"/>
                </a:lnTo>
                <a:lnTo>
                  <a:pt x="4785" y="23027"/>
                </a:lnTo>
                <a:lnTo>
                  <a:pt x="20147" y="23027"/>
                </a:lnTo>
                <a:lnTo>
                  <a:pt x="21107" y="21122"/>
                </a:lnTo>
                <a:lnTo>
                  <a:pt x="23027" y="19187"/>
                </a:lnTo>
                <a:lnTo>
                  <a:pt x="23987" y="16306"/>
                </a:lnTo>
                <a:lnTo>
                  <a:pt x="23987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/>
          <p:nvPr/>
        </p:nvSpPr>
        <p:spPr>
          <a:xfrm>
            <a:off x="2117933" y="1511731"/>
            <a:ext cx="69113" cy="142067"/>
          </a:xfrm>
          <a:custGeom>
            <a:avLst/>
            <a:gdLst/>
            <a:ahLst/>
            <a:cxnLst/>
            <a:rect l="l" t="t" r="r" b="b"/>
            <a:pathLst>
              <a:path w="69113" h="142067">
                <a:moveTo>
                  <a:pt x="19202" y="45110"/>
                </a:moveTo>
                <a:lnTo>
                  <a:pt x="19202" y="113263"/>
                </a:lnTo>
                <a:lnTo>
                  <a:pt x="20162" y="118079"/>
                </a:lnTo>
                <a:lnTo>
                  <a:pt x="21122" y="122864"/>
                </a:lnTo>
                <a:lnTo>
                  <a:pt x="22082" y="126705"/>
                </a:lnTo>
                <a:lnTo>
                  <a:pt x="24002" y="130545"/>
                </a:lnTo>
                <a:lnTo>
                  <a:pt x="25923" y="133426"/>
                </a:lnTo>
                <a:lnTo>
                  <a:pt x="28803" y="136306"/>
                </a:lnTo>
                <a:lnTo>
                  <a:pt x="31683" y="139186"/>
                </a:lnTo>
                <a:lnTo>
                  <a:pt x="35524" y="140147"/>
                </a:lnTo>
                <a:lnTo>
                  <a:pt x="40325" y="142067"/>
                </a:lnTo>
                <a:lnTo>
                  <a:pt x="57607" y="142067"/>
                </a:lnTo>
                <a:lnTo>
                  <a:pt x="58552" y="141107"/>
                </a:lnTo>
                <a:lnTo>
                  <a:pt x="62392" y="141107"/>
                </a:lnTo>
                <a:lnTo>
                  <a:pt x="63352" y="140147"/>
                </a:lnTo>
                <a:lnTo>
                  <a:pt x="65272" y="140147"/>
                </a:lnTo>
                <a:lnTo>
                  <a:pt x="66233" y="139186"/>
                </a:lnTo>
                <a:lnTo>
                  <a:pt x="67193" y="139186"/>
                </a:lnTo>
                <a:lnTo>
                  <a:pt x="67193" y="138226"/>
                </a:lnTo>
                <a:lnTo>
                  <a:pt x="68168" y="137266"/>
                </a:lnTo>
                <a:lnTo>
                  <a:pt x="69113" y="136306"/>
                </a:lnTo>
                <a:lnTo>
                  <a:pt x="69113" y="123825"/>
                </a:lnTo>
                <a:lnTo>
                  <a:pt x="68168" y="123825"/>
                </a:lnTo>
                <a:lnTo>
                  <a:pt x="68168" y="122864"/>
                </a:lnTo>
                <a:lnTo>
                  <a:pt x="64328" y="122864"/>
                </a:lnTo>
                <a:lnTo>
                  <a:pt x="64328" y="123825"/>
                </a:lnTo>
                <a:lnTo>
                  <a:pt x="61447" y="123825"/>
                </a:lnTo>
                <a:lnTo>
                  <a:pt x="60487" y="124785"/>
                </a:lnTo>
                <a:lnTo>
                  <a:pt x="59512" y="124785"/>
                </a:lnTo>
                <a:lnTo>
                  <a:pt x="58552" y="125745"/>
                </a:lnTo>
                <a:lnTo>
                  <a:pt x="47990" y="125745"/>
                </a:lnTo>
                <a:lnTo>
                  <a:pt x="44165" y="123825"/>
                </a:lnTo>
                <a:lnTo>
                  <a:pt x="41269" y="119984"/>
                </a:lnTo>
                <a:lnTo>
                  <a:pt x="39364" y="117104"/>
                </a:lnTo>
                <a:lnTo>
                  <a:pt x="38404" y="111358"/>
                </a:lnTo>
                <a:lnTo>
                  <a:pt x="38404" y="45110"/>
                </a:lnTo>
                <a:lnTo>
                  <a:pt x="67193" y="45110"/>
                </a:lnTo>
                <a:lnTo>
                  <a:pt x="68168" y="44150"/>
                </a:lnTo>
                <a:lnTo>
                  <a:pt x="68168" y="43190"/>
                </a:lnTo>
                <a:lnTo>
                  <a:pt x="69113" y="42230"/>
                </a:lnTo>
                <a:lnTo>
                  <a:pt x="69113" y="31668"/>
                </a:lnTo>
                <a:lnTo>
                  <a:pt x="68168" y="30708"/>
                </a:lnTo>
                <a:lnTo>
                  <a:pt x="68168" y="29748"/>
                </a:lnTo>
                <a:lnTo>
                  <a:pt x="67193" y="29748"/>
                </a:lnTo>
                <a:lnTo>
                  <a:pt x="67193" y="28788"/>
                </a:lnTo>
                <a:lnTo>
                  <a:pt x="38404" y="28788"/>
                </a:lnTo>
                <a:lnTo>
                  <a:pt x="38404" y="1920"/>
                </a:lnTo>
                <a:lnTo>
                  <a:pt x="37444" y="1920"/>
                </a:lnTo>
                <a:lnTo>
                  <a:pt x="37444" y="944"/>
                </a:lnTo>
                <a:lnTo>
                  <a:pt x="35524" y="944"/>
                </a:lnTo>
                <a:lnTo>
                  <a:pt x="34564" y="0"/>
                </a:lnTo>
                <a:lnTo>
                  <a:pt x="24002" y="0"/>
                </a:lnTo>
                <a:lnTo>
                  <a:pt x="23042" y="944"/>
                </a:lnTo>
                <a:lnTo>
                  <a:pt x="21122" y="944"/>
                </a:lnTo>
                <a:lnTo>
                  <a:pt x="20162" y="1920"/>
                </a:lnTo>
                <a:lnTo>
                  <a:pt x="19202" y="1920"/>
                </a:lnTo>
                <a:lnTo>
                  <a:pt x="19202" y="28788"/>
                </a:lnTo>
                <a:lnTo>
                  <a:pt x="2880" y="28788"/>
                </a:lnTo>
                <a:lnTo>
                  <a:pt x="2880" y="29748"/>
                </a:lnTo>
                <a:lnTo>
                  <a:pt x="1920" y="29748"/>
                </a:lnTo>
                <a:lnTo>
                  <a:pt x="1920" y="30708"/>
                </a:lnTo>
                <a:lnTo>
                  <a:pt x="960" y="31668"/>
                </a:lnTo>
                <a:lnTo>
                  <a:pt x="960" y="33588"/>
                </a:lnTo>
                <a:lnTo>
                  <a:pt x="0" y="34549"/>
                </a:lnTo>
                <a:lnTo>
                  <a:pt x="0" y="40309"/>
                </a:lnTo>
                <a:lnTo>
                  <a:pt x="960" y="42230"/>
                </a:lnTo>
                <a:lnTo>
                  <a:pt x="1920" y="43190"/>
                </a:lnTo>
                <a:lnTo>
                  <a:pt x="1920" y="44150"/>
                </a:lnTo>
                <a:lnTo>
                  <a:pt x="2880" y="45110"/>
                </a:lnTo>
                <a:lnTo>
                  <a:pt x="19202" y="4511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/>
          <p:nvPr/>
        </p:nvSpPr>
        <p:spPr>
          <a:xfrm>
            <a:off x="2212969" y="1540520"/>
            <a:ext cx="91196" cy="114239"/>
          </a:xfrm>
          <a:custGeom>
            <a:avLst/>
            <a:gdLst/>
            <a:ahLst/>
            <a:cxnLst/>
            <a:rect l="l" t="t" r="r" b="b"/>
            <a:pathLst>
              <a:path w="91196" h="114239">
                <a:moveTo>
                  <a:pt x="18242" y="960"/>
                </a:moveTo>
                <a:lnTo>
                  <a:pt x="17282" y="960"/>
                </a:lnTo>
                <a:lnTo>
                  <a:pt x="16322" y="0"/>
                </a:lnTo>
                <a:lnTo>
                  <a:pt x="192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81594"/>
                </a:lnTo>
                <a:lnTo>
                  <a:pt x="1920" y="86410"/>
                </a:lnTo>
                <a:lnTo>
                  <a:pt x="2880" y="92156"/>
                </a:lnTo>
                <a:lnTo>
                  <a:pt x="4800" y="96956"/>
                </a:lnTo>
                <a:lnTo>
                  <a:pt x="7680" y="100797"/>
                </a:lnTo>
                <a:lnTo>
                  <a:pt x="10561" y="104637"/>
                </a:lnTo>
                <a:lnTo>
                  <a:pt x="14401" y="108478"/>
                </a:lnTo>
                <a:lnTo>
                  <a:pt x="19202" y="110398"/>
                </a:lnTo>
                <a:lnTo>
                  <a:pt x="24963" y="112318"/>
                </a:lnTo>
                <a:lnTo>
                  <a:pt x="30723" y="114239"/>
                </a:lnTo>
                <a:lnTo>
                  <a:pt x="43205" y="114239"/>
                </a:lnTo>
                <a:lnTo>
                  <a:pt x="48966" y="112318"/>
                </a:lnTo>
                <a:lnTo>
                  <a:pt x="55671" y="109438"/>
                </a:lnTo>
                <a:lnTo>
                  <a:pt x="61432" y="106558"/>
                </a:lnTo>
                <a:lnTo>
                  <a:pt x="67208" y="101757"/>
                </a:lnTo>
                <a:lnTo>
                  <a:pt x="72953" y="95036"/>
                </a:lnTo>
                <a:lnTo>
                  <a:pt x="72953" y="110398"/>
                </a:lnTo>
                <a:lnTo>
                  <a:pt x="73913" y="110398"/>
                </a:lnTo>
                <a:lnTo>
                  <a:pt x="73913" y="111358"/>
                </a:lnTo>
                <a:lnTo>
                  <a:pt x="75834" y="111358"/>
                </a:lnTo>
                <a:lnTo>
                  <a:pt x="76794" y="112318"/>
                </a:lnTo>
                <a:lnTo>
                  <a:pt x="87355" y="112318"/>
                </a:lnTo>
                <a:lnTo>
                  <a:pt x="88315" y="111358"/>
                </a:lnTo>
                <a:lnTo>
                  <a:pt x="89275" y="111358"/>
                </a:lnTo>
                <a:lnTo>
                  <a:pt x="90236" y="110398"/>
                </a:lnTo>
                <a:lnTo>
                  <a:pt x="91196" y="109438"/>
                </a:lnTo>
                <a:lnTo>
                  <a:pt x="91196" y="2880"/>
                </a:lnTo>
                <a:lnTo>
                  <a:pt x="90236" y="1920"/>
                </a:lnTo>
                <a:lnTo>
                  <a:pt x="90236" y="960"/>
                </a:lnTo>
                <a:lnTo>
                  <a:pt x="88315" y="960"/>
                </a:lnTo>
                <a:lnTo>
                  <a:pt x="88315" y="0"/>
                </a:lnTo>
                <a:lnTo>
                  <a:pt x="73913" y="0"/>
                </a:lnTo>
                <a:lnTo>
                  <a:pt x="72953" y="960"/>
                </a:lnTo>
                <a:lnTo>
                  <a:pt x="71993" y="960"/>
                </a:lnTo>
                <a:lnTo>
                  <a:pt x="71993" y="1920"/>
                </a:lnTo>
                <a:lnTo>
                  <a:pt x="71048" y="1920"/>
                </a:lnTo>
                <a:lnTo>
                  <a:pt x="71048" y="76794"/>
                </a:lnTo>
                <a:lnTo>
                  <a:pt x="66233" y="83515"/>
                </a:lnTo>
                <a:lnTo>
                  <a:pt x="60487" y="88315"/>
                </a:lnTo>
                <a:lnTo>
                  <a:pt x="55671" y="92156"/>
                </a:lnTo>
                <a:lnTo>
                  <a:pt x="50871" y="95996"/>
                </a:lnTo>
                <a:lnTo>
                  <a:pt x="46085" y="96956"/>
                </a:lnTo>
                <a:lnTo>
                  <a:pt x="34564" y="96956"/>
                </a:lnTo>
                <a:lnTo>
                  <a:pt x="31683" y="95036"/>
                </a:lnTo>
                <a:lnTo>
                  <a:pt x="28803" y="94076"/>
                </a:lnTo>
                <a:lnTo>
                  <a:pt x="25923" y="91196"/>
                </a:lnTo>
                <a:lnTo>
                  <a:pt x="24963" y="89291"/>
                </a:lnTo>
                <a:lnTo>
                  <a:pt x="23042" y="86410"/>
                </a:lnTo>
                <a:lnTo>
                  <a:pt x="21122" y="83515"/>
                </a:lnTo>
                <a:lnTo>
                  <a:pt x="20162" y="79674"/>
                </a:lnTo>
                <a:lnTo>
                  <a:pt x="19202" y="75849"/>
                </a:lnTo>
                <a:lnTo>
                  <a:pt x="19202" y="1920"/>
                </a:lnTo>
                <a:lnTo>
                  <a:pt x="18242" y="1920"/>
                </a:lnTo>
                <a:lnTo>
                  <a:pt x="18242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/>
          <p:nvPr/>
        </p:nvSpPr>
        <p:spPr>
          <a:xfrm>
            <a:off x="2325288" y="1511731"/>
            <a:ext cx="69113" cy="142067"/>
          </a:xfrm>
          <a:custGeom>
            <a:avLst/>
            <a:gdLst/>
            <a:ahLst/>
            <a:cxnLst/>
            <a:rect l="l" t="t" r="r" b="b"/>
            <a:pathLst>
              <a:path w="69113" h="142067">
                <a:moveTo>
                  <a:pt x="69113" y="32628"/>
                </a:moveTo>
                <a:lnTo>
                  <a:pt x="68153" y="31668"/>
                </a:lnTo>
                <a:lnTo>
                  <a:pt x="68153" y="29748"/>
                </a:lnTo>
                <a:lnTo>
                  <a:pt x="67193" y="29748"/>
                </a:lnTo>
                <a:lnTo>
                  <a:pt x="66233" y="28788"/>
                </a:lnTo>
                <a:lnTo>
                  <a:pt x="38404" y="28788"/>
                </a:lnTo>
                <a:lnTo>
                  <a:pt x="38404" y="2880"/>
                </a:lnTo>
                <a:lnTo>
                  <a:pt x="37429" y="1920"/>
                </a:lnTo>
                <a:lnTo>
                  <a:pt x="37429" y="944"/>
                </a:lnTo>
                <a:lnTo>
                  <a:pt x="35524" y="944"/>
                </a:lnTo>
                <a:lnTo>
                  <a:pt x="34564" y="0"/>
                </a:lnTo>
                <a:lnTo>
                  <a:pt x="24003" y="0"/>
                </a:lnTo>
                <a:lnTo>
                  <a:pt x="22082" y="944"/>
                </a:lnTo>
                <a:lnTo>
                  <a:pt x="21122" y="944"/>
                </a:lnTo>
                <a:lnTo>
                  <a:pt x="20162" y="1920"/>
                </a:lnTo>
                <a:lnTo>
                  <a:pt x="19202" y="1920"/>
                </a:lnTo>
                <a:lnTo>
                  <a:pt x="19202" y="28788"/>
                </a:lnTo>
                <a:lnTo>
                  <a:pt x="2880" y="28788"/>
                </a:lnTo>
                <a:lnTo>
                  <a:pt x="2880" y="29748"/>
                </a:lnTo>
                <a:lnTo>
                  <a:pt x="1920" y="29748"/>
                </a:lnTo>
                <a:lnTo>
                  <a:pt x="960" y="30708"/>
                </a:lnTo>
                <a:lnTo>
                  <a:pt x="960" y="32628"/>
                </a:lnTo>
                <a:lnTo>
                  <a:pt x="0" y="33588"/>
                </a:lnTo>
                <a:lnTo>
                  <a:pt x="0" y="40309"/>
                </a:lnTo>
                <a:lnTo>
                  <a:pt x="960" y="42230"/>
                </a:lnTo>
                <a:lnTo>
                  <a:pt x="960" y="43190"/>
                </a:lnTo>
                <a:lnTo>
                  <a:pt x="1920" y="44150"/>
                </a:lnTo>
                <a:lnTo>
                  <a:pt x="2880" y="45110"/>
                </a:lnTo>
                <a:lnTo>
                  <a:pt x="19202" y="45110"/>
                </a:lnTo>
                <a:lnTo>
                  <a:pt x="19202" y="118079"/>
                </a:lnTo>
                <a:lnTo>
                  <a:pt x="20162" y="122864"/>
                </a:lnTo>
                <a:lnTo>
                  <a:pt x="22082" y="126705"/>
                </a:lnTo>
                <a:lnTo>
                  <a:pt x="24003" y="130545"/>
                </a:lnTo>
                <a:lnTo>
                  <a:pt x="25923" y="133426"/>
                </a:lnTo>
                <a:lnTo>
                  <a:pt x="28803" y="136306"/>
                </a:lnTo>
                <a:lnTo>
                  <a:pt x="31683" y="139186"/>
                </a:lnTo>
                <a:lnTo>
                  <a:pt x="35524" y="140147"/>
                </a:lnTo>
                <a:lnTo>
                  <a:pt x="39364" y="142067"/>
                </a:lnTo>
                <a:lnTo>
                  <a:pt x="56647" y="142067"/>
                </a:lnTo>
                <a:lnTo>
                  <a:pt x="58552" y="141107"/>
                </a:lnTo>
                <a:lnTo>
                  <a:pt x="61432" y="141107"/>
                </a:lnTo>
                <a:lnTo>
                  <a:pt x="63352" y="140147"/>
                </a:lnTo>
                <a:lnTo>
                  <a:pt x="64312" y="140147"/>
                </a:lnTo>
                <a:lnTo>
                  <a:pt x="66233" y="139186"/>
                </a:lnTo>
                <a:lnTo>
                  <a:pt x="67193" y="139186"/>
                </a:lnTo>
                <a:lnTo>
                  <a:pt x="67193" y="138226"/>
                </a:lnTo>
                <a:lnTo>
                  <a:pt x="68153" y="137266"/>
                </a:lnTo>
                <a:lnTo>
                  <a:pt x="68153" y="136306"/>
                </a:lnTo>
                <a:lnTo>
                  <a:pt x="69113" y="135346"/>
                </a:lnTo>
                <a:lnTo>
                  <a:pt x="69113" y="124785"/>
                </a:lnTo>
                <a:lnTo>
                  <a:pt x="68153" y="123825"/>
                </a:lnTo>
                <a:lnTo>
                  <a:pt x="68153" y="122864"/>
                </a:lnTo>
                <a:lnTo>
                  <a:pt x="64312" y="122864"/>
                </a:lnTo>
                <a:lnTo>
                  <a:pt x="63352" y="123825"/>
                </a:lnTo>
                <a:lnTo>
                  <a:pt x="61432" y="123825"/>
                </a:lnTo>
                <a:lnTo>
                  <a:pt x="60472" y="124785"/>
                </a:lnTo>
                <a:lnTo>
                  <a:pt x="59512" y="124785"/>
                </a:lnTo>
                <a:lnTo>
                  <a:pt x="57591" y="125745"/>
                </a:lnTo>
                <a:lnTo>
                  <a:pt x="47030" y="125745"/>
                </a:lnTo>
                <a:lnTo>
                  <a:pt x="43205" y="123825"/>
                </a:lnTo>
                <a:lnTo>
                  <a:pt x="41269" y="119984"/>
                </a:lnTo>
                <a:lnTo>
                  <a:pt x="39364" y="117104"/>
                </a:lnTo>
                <a:lnTo>
                  <a:pt x="38404" y="111358"/>
                </a:lnTo>
                <a:lnTo>
                  <a:pt x="38404" y="45110"/>
                </a:lnTo>
                <a:lnTo>
                  <a:pt x="66233" y="45110"/>
                </a:lnTo>
                <a:lnTo>
                  <a:pt x="67193" y="44150"/>
                </a:lnTo>
                <a:lnTo>
                  <a:pt x="68153" y="43190"/>
                </a:lnTo>
                <a:lnTo>
                  <a:pt x="69113" y="42230"/>
                </a:lnTo>
                <a:lnTo>
                  <a:pt x="69113" y="3262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" name="object 61"/>
          <p:cNvSpPr/>
          <p:nvPr/>
        </p:nvSpPr>
        <p:spPr>
          <a:xfrm>
            <a:off x="2420325" y="1540520"/>
            <a:ext cx="19202" cy="112318"/>
          </a:xfrm>
          <a:custGeom>
            <a:avLst/>
            <a:gdLst/>
            <a:ahLst/>
            <a:cxnLst/>
            <a:rect l="l" t="t" r="r" b="b"/>
            <a:pathLst>
              <a:path w="19202" h="112318">
                <a:moveTo>
                  <a:pt x="0" y="1920"/>
                </a:moveTo>
                <a:lnTo>
                  <a:pt x="0" y="110398"/>
                </a:lnTo>
                <a:lnTo>
                  <a:pt x="960" y="110398"/>
                </a:lnTo>
                <a:lnTo>
                  <a:pt x="960" y="111358"/>
                </a:lnTo>
                <a:lnTo>
                  <a:pt x="2880" y="111358"/>
                </a:lnTo>
                <a:lnTo>
                  <a:pt x="3840" y="112318"/>
                </a:lnTo>
                <a:lnTo>
                  <a:pt x="15361" y="112318"/>
                </a:lnTo>
                <a:lnTo>
                  <a:pt x="16322" y="111358"/>
                </a:lnTo>
                <a:lnTo>
                  <a:pt x="18242" y="111358"/>
                </a:lnTo>
                <a:lnTo>
                  <a:pt x="18242" y="110398"/>
                </a:lnTo>
                <a:lnTo>
                  <a:pt x="19202" y="110398"/>
                </a:lnTo>
                <a:lnTo>
                  <a:pt x="19202" y="1920"/>
                </a:lnTo>
                <a:lnTo>
                  <a:pt x="18242" y="960"/>
                </a:lnTo>
                <a:lnTo>
                  <a:pt x="17282" y="960"/>
                </a:lnTo>
                <a:lnTo>
                  <a:pt x="16322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" name="object 62"/>
          <p:cNvSpPr/>
          <p:nvPr/>
        </p:nvSpPr>
        <p:spPr>
          <a:xfrm>
            <a:off x="2418405" y="1496369"/>
            <a:ext cx="23042" cy="23027"/>
          </a:xfrm>
          <a:custGeom>
            <a:avLst/>
            <a:gdLst/>
            <a:ahLst/>
            <a:cxnLst/>
            <a:rect l="l" t="t" r="r" b="b"/>
            <a:pathLst>
              <a:path w="23042" h="23027">
                <a:moveTo>
                  <a:pt x="1920" y="21122"/>
                </a:moveTo>
                <a:lnTo>
                  <a:pt x="3840" y="23027"/>
                </a:lnTo>
                <a:lnTo>
                  <a:pt x="19202" y="23027"/>
                </a:lnTo>
                <a:lnTo>
                  <a:pt x="21122" y="21122"/>
                </a:lnTo>
                <a:lnTo>
                  <a:pt x="23042" y="19187"/>
                </a:lnTo>
                <a:lnTo>
                  <a:pt x="23042" y="3840"/>
                </a:lnTo>
                <a:lnTo>
                  <a:pt x="21122" y="2880"/>
                </a:lnTo>
                <a:lnTo>
                  <a:pt x="19202" y="960"/>
                </a:lnTo>
                <a:lnTo>
                  <a:pt x="16322" y="0"/>
                </a:lnTo>
                <a:lnTo>
                  <a:pt x="6720" y="0"/>
                </a:lnTo>
                <a:lnTo>
                  <a:pt x="3840" y="960"/>
                </a:lnTo>
                <a:lnTo>
                  <a:pt x="1920" y="2880"/>
                </a:lnTo>
                <a:lnTo>
                  <a:pt x="0" y="4800"/>
                </a:lnTo>
                <a:lnTo>
                  <a:pt x="0" y="19187"/>
                </a:lnTo>
                <a:lnTo>
                  <a:pt x="1920" y="211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" name="object 63"/>
          <p:cNvSpPr/>
          <p:nvPr/>
        </p:nvSpPr>
        <p:spPr>
          <a:xfrm>
            <a:off x="2490398" y="1612529"/>
            <a:ext cx="6720" cy="38389"/>
          </a:xfrm>
          <a:custGeom>
            <a:avLst/>
            <a:gdLst/>
            <a:ahLst/>
            <a:cxnLst/>
            <a:rect l="l" t="t" r="r" b="b"/>
            <a:pathLst>
              <a:path w="6720" h="38389">
                <a:moveTo>
                  <a:pt x="6720" y="38389"/>
                </a:moveTo>
                <a:lnTo>
                  <a:pt x="4800" y="13441"/>
                </a:lnTo>
                <a:lnTo>
                  <a:pt x="1920" y="9585"/>
                </a:lnTo>
                <a:lnTo>
                  <a:pt x="960" y="4785"/>
                </a:lnTo>
                <a:lnTo>
                  <a:pt x="0" y="0"/>
                </a:lnTo>
                <a:lnTo>
                  <a:pt x="0" y="35509"/>
                </a:lnTo>
                <a:lnTo>
                  <a:pt x="6720" y="3838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" name="object 64"/>
          <p:cNvSpPr/>
          <p:nvPr/>
        </p:nvSpPr>
        <p:spPr>
          <a:xfrm>
            <a:off x="2468316" y="1538599"/>
            <a:ext cx="105613" cy="116159"/>
          </a:xfrm>
          <a:custGeom>
            <a:avLst/>
            <a:gdLst/>
            <a:ahLst/>
            <a:cxnLst/>
            <a:rect l="l" t="t" r="r" b="b"/>
            <a:pathLst>
              <a:path w="105613" h="116159">
                <a:moveTo>
                  <a:pt x="0" y="58567"/>
                </a:moveTo>
                <a:lnTo>
                  <a:pt x="0" y="68153"/>
                </a:lnTo>
                <a:lnTo>
                  <a:pt x="975" y="75834"/>
                </a:lnTo>
                <a:lnTo>
                  <a:pt x="2880" y="82555"/>
                </a:lnTo>
                <a:lnTo>
                  <a:pt x="4815" y="90236"/>
                </a:lnTo>
                <a:lnTo>
                  <a:pt x="8641" y="95996"/>
                </a:lnTo>
                <a:lnTo>
                  <a:pt x="12481" y="100797"/>
                </a:lnTo>
                <a:lnTo>
                  <a:pt x="17282" y="105597"/>
                </a:lnTo>
                <a:lnTo>
                  <a:pt x="22082" y="109438"/>
                </a:lnTo>
                <a:lnTo>
                  <a:pt x="22082" y="73929"/>
                </a:lnTo>
                <a:lnTo>
                  <a:pt x="20162" y="69128"/>
                </a:lnTo>
                <a:lnTo>
                  <a:pt x="20162" y="51846"/>
                </a:lnTo>
                <a:lnTo>
                  <a:pt x="21122" y="46085"/>
                </a:lnTo>
                <a:lnTo>
                  <a:pt x="22082" y="41285"/>
                </a:lnTo>
                <a:lnTo>
                  <a:pt x="23042" y="35524"/>
                </a:lnTo>
                <a:lnTo>
                  <a:pt x="24963" y="31683"/>
                </a:lnTo>
                <a:lnTo>
                  <a:pt x="27843" y="27843"/>
                </a:lnTo>
                <a:lnTo>
                  <a:pt x="30723" y="24003"/>
                </a:lnTo>
                <a:lnTo>
                  <a:pt x="34564" y="21122"/>
                </a:lnTo>
                <a:lnTo>
                  <a:pt x="38404" y="19202"/>
                </a:lnTo>
                <a:lnTo>
                  <a:pt x="42245" y="17282"/>
                </a:lnTo>
                <a:lnTo>
                  <a:pt x="47045" y="16322"/>
                </a:lnTo>
                <a:lnTo>
                  <a:pt x="59527" y="16322"/>
                </a:lnTo>
                <a:lnTo>
                  <a:pt x="64328" y="17282"/>
                </a:lnTo>
                <a:lnTo>
                  <a:pt x="68168" y="19202"/>
                </a:lnTo>
                <a:lnTo>
                  <a:pt x="72969" y="22082"/>
                </a:lnTo>
                <a:lnTo>
                  <a:pt x="75849" y="24963"/>
                </a:lnTo>
                <a:lnTo>
                  <a:pt x="78729" y="28803"/>
                </a:lnTo>
                <a:lnTo>
                  <a:pt x="80650" y="32644"/>
                </a:lnTo>
                <a:lnTo>
                  <a:pt x="82555" y="36484"/>
                </a:lnTo>
                <a:lnTo>
                  <a:pt x="83530" y="42245"/>
                </a:lnTo>
                <a:lnTo>
                  <a:pt x="84490" y="47045"/>
                </a:lnTo>
                <a:lnTo>
                  <a:pt x="85450" y="52806"/>
                </a:lnTo>
                <a:lnTo>
                  <a:pt x="85450" y="64328"/>
                </a:lnTo>
                <a:lnTo>
                  <a:pt x="84490" y="70088"/>
                </a:lnTo>
                <a:lnTo>
                  <a:pt x="83530" y="74874"/>
                </a:lnTo>
                <a:lnTo>
                  <a:pt x="81610" y="79674"/>
                </a:lnTo>
                <a:lnTo>
                  <a:pt x="79689" y="84490"/>
                </a:lnTo>
                <a:lnTo>
                  <a:pt x="77769" y="88331"/>
                </a:lnTo>
                <a:lnTo>
                  <a:pt x="74889" y="91211"/>
                </a:lnTo>
                <a:lnTo>
                  <a:pt x="71048" y="94076"/>
                </a:lnTo>
                <a:lnTo>
                  <a:pt x="67208" y="96956"/>
                </a:lnTo>
                <a:lnTo>
                  <a:pt x="62407" y="98877"/>
                </a:lnTo>
                <a:lnTo>
                  <a:pt x="57607" y="99837"/>
                </a:lnTo>
                <a:lnTo>
                  <a:pt x="46085" y="99837"/>
                </a:lnTo>
                <a:lnTo>
                  <a:pt x="41285" y="97917"/>
                </a:lnTo>
                <a:lnTo>
                  <a:pt x="36484" y="95996"/>
                </a:lnTo>
                <a:lnTo>
                  <a:pt x="32644" y="94076"/>
                </a:lnTo>
                <a:lnTo>
                  <a:pt x="29763" y="91211"/>
                </a:lnTo>
                <a:lnTo>
                  <a:pt x="26883" y="87370"/>
                </a:lnTo>
                <a:lnTo>
                  <a:pt x="28803" y="112318"/>
                </a:lnTo>
                <a:lnTo>
                  <a:pt x="35524" y="114239"/>
                </a:lnTo>
                <a:lnTo>
                  <a:pt x="43205" y="116159"/>
                </a:lnTo>
                <a:lnTo>
                  <a:pt x="60487" y="116159"/>
                </a:lnTo>
                <a:lnTo>
                  <a:pt x="68168" y="114239"/>
                </a:lnTo>
                <a:lnTo>
                  <a:pt x="74889" y="111358"/>
                </a:lnTo>
                <a:lnTo>
                  <a:pt x="81610" y="108478"/>
                </a:lnTo>
                <a:lnTo>
                  <a:pt x="87370" y="104637"/>
                </a:lnTo>
                <a:lnTo>
                  <a:pt x="92171" y="98877"/>
                </a:lnTo>
                <a:lnTo>
                  <a:pt x="96956" y="94076"/>
                </a:lnTo>
                <a:lnTo>
                  <a:pt x="99837" y="87370"/>
                </a:lnTo>
                <a:lnTo>
                  <a:pt x="101757" y="80650"/>
                </a:lnTo>
                <a:lnTo>
                  <a:pt x="104637" y="72969"/>
                </a:lnTo>
                <a:lnTo>
                  <a:pt x="105613" y="65288"/>
                </a:lnTo>
                <a:lnTo>
                  <a:pt x="105613" y="48006"/>
                </a:lnTo>
                <a:lnTo>
                  <a:pt x="104637" y="40325"/>
                </a:lnTo>
                <a:lnTo>
                  <a:pt x="102732" y="32644"/>
                </a:lnTo>
                <a:lnTo>
                  <a:pt x="99837" y="25923"/>
                </a:lnTo>
                <a:lnTo>
                  <a:pt x="96956" y="20162"/>
                </a:lnTo>
                <a:lnTo>
                  <a:pt x="92171" y="15361"/>
                </a:lnTo>
                <a:lnTo>
                  <a:pt x="88331" y="9601"/>
                </a:lnTo>
                <a:lnTo>
                  <a:pt x="82555" y="6720"/>
                </a:lnTo>
                <a:lnTo>
                  <a:pt x="76809" y="3840"/>
                </a:lnTo>
                <a:lnTo>
                  <a:pt x="70088" y="960"/>
                </a:lnTo>
                <a:lnTo>
                  <a:pt x="62407" y="0"/>
                </a:lnTo>
                <a:lnTo>
                  <a:pt x="45125" y="0"/>
                </a:lnTo>
                <a:lnTo>
                  <a:pt x="36484" y="960"/>
                </a:lnTo>
                <a:lnTo>
                  <a:pt x="29763" y="3840"/>
                </a:lnTo>
                <a:lnTo>
                  <a:pt x="23042" y="6720"/>
                </a:lnTo>
                <a:lnTo>
                  <a:pt x="17282" y="11521"/>
                </a:lnTo>
                <a:lnTo>
                  <a:pt x="13441" y="16322"/>
                </a:lnTo>
                <a:lnTo>
                  <a:pt x="8641" y="22082"/>
                </a:lnTo>
                <a:lnTo>
                  <a:pt x="5760" y="27843"/>
                </a:lnTo>
                <a:lnTo>
                  <a:pt x="2880" y="35524"/>
                </a:lnTo>
                <a:lnTo>
                  <a:pt x="975" y="42245"/>
                </a:lnTo>
                <a:lnTo>
                  <a:pt x="0" y="49926"/>
                </a:lnTo>
                <a:lnTo>
                  <a:pt x="0" y="5856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" name="object 65"/>
          <p:cNvSpPr/>
          <p:nvPr/>
        </p:nvSpPr>
        <p:spPr>
          <a:xfrm>
            <a:off x="2602717" y="1538599"/>
            <a:ext cx="91196" cy="114239"/>
          </a:xfrm>
          <a:custGeom>
            <a:avLst/>
            <a:gdLst/>
            <a:ahLst/>
            <a:cxnLst/>
            <a:rect l="l" t="t" r="r" b="b"/>
            <a:pathLst>
              <a:path w="91196" h="114239">
                <a:moveTo>
                  <a:pt x="28803" y="7680"/>
                </a:moveTo>
                <a:lnTo>
                  <a:pt x="23042" y="12481"/>
                </a:lnTo>
                <a:lnTo>
                  <a:pt x="17282" y="19202"/>
                </a:lnTo>
                <a:lnTo>
                  <a:pt x="17282" y="3840"/>
                </a:lnTo>
                <a:lnTo>
                  <a:pt x="16322" y="3840"/>
                </a:lnTo>
                <a:lnTo>
                  <a:pt x="16322" y="2880"/>
                </a:lnTo>
                <a:lnTo>
                  <a:pt x="15361" y="2880"/>
                </a:lnTo>
                <a:lnTo>
                  <a:pt x="14401" y="1920"/>
                </a:lnTo>
                <a:lnTo>
                  <a:pt x="1920" y="1920"/>
                </a:lnTo>
                <a:lnTo>
                  <a:pt x="1920" y="2880"/>
                </a:lnTo>
                <a:lnTo>
                  <a:pt x="0" y="2880"/>
                </a:lnTo>
                <a:lnTo>
                  <a:pt x="0" y="112318"/>
                </a:lnTo>
                <a:lnTo>
                  <a:pt x="960" y="113278"/>
                </a:lnTo>
                <a:lnTo>
                  <a:pt x="2880" y="113278"/>
                </a:lnTo>
                <a:lnTo>
                  <a:pt x="3840" y="114239"/>
                </a:lnTo>
                <a:lnTo>
                  <a:pt x="15361" y="114239"/>
                </a:lnTo>
                <a:lnTo>
                  <a:pt x="16322" y="113278"/>
                </a:lnTo>
                <a:lnTo>
                  <a:pt x="18242" y="113278"/>
                </a:lnTo>
                <a:lnTo>
                  <a:pt x="18242" y="112318"/>
                </a:lnTo>
                <a:lnTo>
                  <a:pt x="19202" y="112318"/>
                </a:lnTo>
                <a:lnTo>
                  <a:pt x="19202" y="36484"/>
                </a:lnTo>
                <a:lnTo>
                  <a:pt x="24963" y="29763"/>
                </a:lnTo>
                <a:lnTo>
                  <a:pt x="29763" y="24963"/>
                </a:lnTo>
                <a:lnTo>
                  <a:pt x="34564" y="22082"/>
                </a:lnTo>
                <a:lnTo>
                  <a:pt x="39364" y="18242"/>
                </a:lnTo>
                <a:lnTo>
                  <a:pt x="44165" y="16322"/>
                </a:lnTo>
                <a:lnTo>
                  <a:pt x="52791" y="16322"/>
                </a:lnTo>
                <a:lnTo>
                  <a:pt x="55686" y="17282"/>
                </a:lnTo>
                <a:lnTo>
                  <a:pt x="58567" y="19202"/>
                </a:lnTo>
                <a:lnTo>
                  <a:pt x="61432" y="20162"/>
                </a:lnTo>
                <a:lnTo>
                  <a:pt x="64312" y="22082"/>
                </a:lnTo>
                <a:lnTo>
                  <a:pt x="66248" y="24963"/>
                </a:lnTo>
                <a:lnTo>
                  <a:pt x="68153" y="27843"/>
                </a:lnTo>
                <a:lnTo>
                  <a:pt x="69128" y="30723"/>
                </a:lnTo>
                <a:lnTo>
                  <a:pt x="70073" y="34564"/>
                </a:lnTo>
                <a:lnTo>
                  <a:pt x="71033" y="38404"/>
                </a:lnTo>
                <a:lnTo>
                  <a:pt x="71033" y="111358"/>
                </a:lnTo>
                <a:lnTo>
                  <a:pt x="71993" y="112318"/>
                </a:lnTo>
                <a:lnTo>
                  <a:pt x="72969" y="113278"/>
                </a:lnTo>
                <a:lnTo>
                  <a:pt x="73914" y="113278"/>
                </a:lnTo>
                <a:lnTo>
                  <a:pt x="74874" y="114239"/>
                </a:lnTo>
                <a:lnTo>
                  <a:pt x="87355" y="114239"/>
                </a:lnTo>
                <a:lnTo>
                  <a:pt x="88315" y="113278"/>
                </a:lnTo>
                <a:lnTo>
                  <a:pt x="89275" y="113278"/>
                </a:lnTo>
                <a:lnTo>
                  <a:pt x="90236" y="112318"/>
                </a:lnTo>
                <a:lnTo>
                  <a:pt x="91196" y="111358"/>
                </a:lnTo>
                <a:lnTo>
                  <a:pt x="91196" y="38404"/>
                </a:lnTo>
                <a:lnTo>
                  <a:pt x="90236" y="32644"/>
                </a:lnTo>
                <a:lnTo>
                  <a:pt x="88315" y="26883"/>
                </a:lnTo>
                <a:lnTo>
                  <a:pt x="87355" y="22082"/>
                </a:lnTo>
                <a:lnTo>
                  <a:pt x="85435" y="17282"/>
                </a:lnTo>
                <a:lnTo>
                  <a:pt x="82555" y="13441"/>
                </a:lnTo>
                <a:lnTo>
                  <a:pt x="79674" y="8641"/>
                </a:lnTo>
                <a:lnTo>
                  <a:pt x="75834" y="5760"/>
                </a:lnTo>
                <a:lnTo>
                  <a:pt x="71033" y="3840"/>
                </a:lnTo>
                <a:lnTo>
                  <a:pt x="66248" y="960"/>
                </a:lnTo>
                <a:lnTo>
                  <a:pt x="59527" y="0"/>
                </a:lnTo>
                <a:lnTo>
                  <a:pt x="47045" y="0"/>
                </a:lnTo>
                <a:lnTo>
                  <a:pt x="41285" y="1920"/>
                </a:lnTo>
                <a:lnTo>
                  <a:pt x="34564" y="4800"/>
                </a:lnTo>
                <a:lnTo>
                  <a:pt x="28803" y="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/>
          <p:nvPr/>
        </p:nvSpPr>
        <p:spPr>
          <a:xfrm>
            <a:off x="2720797" y="1538599"/>
            <a:ext cx="74874" cy="116159"/>
          </a:xfrm>
          <a:custGeom>
            <a:avLst/>
            <a:gdLst/>
            <a:ahLst/>
            <a:cxnLst/>
            <a:rect l="l" t="t" r="r" b="b"/>
            <a:pathLst>
              <a:path w="74874" h="116159">
                <a:moveTo>
                  <a:pt x="21122" y="25923"/>
                </a:moveTo>
                <a:lnTo>
                  <a:pt x="22082" y="24003"/>
                </a:lnTo>
                <a:lnTo>
                  <a:pt x="23042" y="22082"/>
                </a:lnTo>
                <a:lnTo>
                  <a:pt x="24002" y="20162"/>
                </a:lnTo>
                <a:lnTo>
                  <a:pt x="25907" y="19202"/>
                </a:lnTo>
                <a:lnTo>
                  <a:pt x="26883" y="18242"/>
                </a:lnTo>
                <a:lnTo>
                  <a:pt x="29748" y="16322"/>
                </a:lnTo>
                <a:lnTo>
                  <a:pt x="31683" y="16322"/>
                </a:lnTo>
                <a:lnTo>
                  <a:pt x="34564" y="15361"/>
                </a:lnTo>
                <a:lnTo>
                  <a:pt x="37429" y="14401"/>
                </a:lnTo>
                <a:lnTo>
                  <a:pt x="44150" y="14401"/>
                </a:lnTo>
                <a:lnTo>
                  <a:pt x="47030" y="15361"/>
                </a:lnTo>
                <a:lnTo>
                  <a:pt x="49911" y="16322"/>
                </a:lnTo>
                <a:lnTo>
                  <a:pt x="52806" y="17282"/>
                </a:lnTo>
                <a:lnTo>
                  <a:pt x="55671" y="18242"/>
                </a:lnTo>
                <a:lnTo>
                  <a:pt x="57591" y="19202"/>
                </a:lnTo>
                <a:lnTo>
                  <a:pt x="59512" y="20162"/>
                </a:lnTo>
                <a:lnTo>
                  <a:pt x="61432" y="21122"/>
                </a:lnTo>
                <a:lnTo>
                  <a:pt x="63352" y="22082"/>
                </a:lnTo>
                <a:lnTo>
                  <a:pt x="64312" y="23042"/>
                </a:lnTo>
                <a:lnTo>
                  <a:pt x="67193" y="23042"/>
                </a:lnTo>
                <a:lnTo>
                  <a:pt x="68153" y="22082"/>
                </a:lnTo>
                <a:lnTo>
                  <a:pt x="68153" y="20162"/>
                </a:lnTo>
                <a:lnTo>
                  <a:pt x="69113" y="20162"/>
                </a:lnTo>
                <a:lnTo>
                  <a:pt x="69113" y="11521"/>
                </a:lnTo>
                <a:lnTo>
                  <a:pt x="68153" y="10561"/>
                </a:lnTo>
                <a:lnTo>
                  <a:pt x="68153" y="8641"/>
                </a:lnTo>
                <a:lnTo>
                  <a:pt x="67193" y="7680"/>
                </a:lnTo>
                <a:lnTo>
                  <a:pt x="66233" y="6720"/>
                </a:lnTo>
                <a:lnTo>
                  <a:pt x="65272" y="5760"/>
                </a:lnTo>
                <a:lnTo>
                  <a:pt x="64312" y="5760"/>
                </a:lnTo>
                <a:lnTo>
                  <a:pt x="62392" y="4800"/>
                </a:lnTo>
                <a:lnTo>
                  <a:pt x="60472" y="3840"/>
                </a:lnTo>
                <a:lnTo>
                  <a:pt x="59512" y="2880"/>
                </a:lnTo>
                <a:lnTo>
                  <a:pt x="56631" y="1920"/>
                </a:lnTo>
                <a:lnTo>
                  <a:pt x="54711" y="1920"/>
                </a:lnTo>
                <a:lnTo>
                  <a:pt x="51831" y="960"/>
                </a:lnTo>
                <a:lnTo>
                  <a:pt x="48966" y="960"/>
                </a:lnTo>
                <a:lnTo>
                  <a:pt x="46085" y="0"/>
                </a:lnTo>
                <a:lnTo>
                  <a:pt x="34564" y="0"/>
                </a:lnTo>
                <a:lnTo>
                  <a:pt x="28803" y="960"/>
                </a:lnTo>
                <a:lnTo>
                  <a:pt x="24002" y="2880"/>
                </a:lnTo>
                <a:lnTo>
                  <a:pt x="19202" y="3840"/>
                </a:lnTo>
                <a:lnTo>
                  <a:pt x="15361" y="6720"/>
                </a:lnTo>
                <a:lnTo>
                  <a:pt x="11521" y="9601"/>
                </a:lnTo>
                <a:lnTo>
                  <a:pt x="8641" y="12481"/>
                </a:lnTo>
                <a:lnTo>
                  <a:pt x="5760" y="15361"/>
                </a:lnTo>
                <a:lnTo>
                  <a:pt x="4800" y="19202"/>
                </a:lnTo>
                <a:lnTo>
                  <a:pt x="2880" y="23042"/>
                </a:lnTo>
                <a:lnTo>
                  <a:pt x="1920" y="26883"/>
                </a:lnTo>
                <a:lnTo>
                  <a:pt x="1920" y="35524"/>
                </a:lnTo>
                <a:lnTo>
                  <a:pt x="2880" y="40325"/>
                </a:lnTo>
                <a:lnTo>
                  <a:pt x="4800" y="43205"/>
                </a:lnTo>
                <a:lnTo>
                  <a:pt x="5760" y="47045"/>
                </a:lnTo>
                <a:lnTo>
                  <a:pt x="7680" y="49926"/>
                </a:lnTo>
                <a:lnTo>
                  <a:pt x="10561" y="51846"/>
                </a:lnTo>
                <a:lnTo>
                  <a:pt x="13441" y="54726"/>
                </a:lnTo>
                <a:lnTo>
                  <a:pt x="16322" y="56647"/>
                </a:lnTo>
                <a:lnTo>
                  <a:pt x="19202" y="58567"/>
                </a:lnTo>
                <a:lnTo>
                  <a:pt x="22082" y="59527"/>
                </a:lnTo>
                <a:lnTo>
                  <a:pt x="25907" y="61447"/>
                </a:lnTo>
                <a:lnTo>
                  <a:pt x="28803" y="62407"/>
                </a:lnTo>
                <a:lnTo>
                  <a:pt x="31683" y="64328"/>
                </a:lnTo>
                <a:lnTo>
                  <a:pt x="35524" y="65288"/>
                </a:lnTo>
                <a:lnTo>
                  <a:pt x="38404" y="66248"/>
                </a:lnTo>
                <a:lnTo>
                  <a:pt x="41269" y="67208"/>
                </a:lnTo>
                <a:lnTo>
                  <a:pt x="44150" y="69128"/>
                </a:lnTo>
                <a:lnTo>
                  <a:pt x="47030" y="71048"/>
                </a:lnTo>
                <a:lnTo>
                  <a:pt x="49911" y="71993"/>
                </a:lnTo>
                <a:lnTo>
                  <a:pt x="51831" y="73929"/>
                </a:lnTo>
                <a:lnTo>
                  <a:pt x="52806" y="75834"/>
                </a:lnTo>
                <a:lnTo>
                  <a:pt x="54711" y="77769"/>
                </a:lnTo>
                <a:lnTo>
                  <a:pt x="55671" y="80650"/>
                </a:lnTo>
                <a:lnTo>
                  <a:pt x="55671" y="86395"/>
                </a:lnTo>
                <a:lnTo>
                  <a:pt x="54711" y="89275"/>
                </a:lnTo>
                <a:lnTo>
                  <a:pt x="53751" y="91211"/>
                </a:lnTo>
                <a:lnTo>
                  <a:pt x="52806" y="93116"/>
                </a:lnTo>
                <a:lnTo>
                  <a:pt x="50871" y="95051"/>
                </a:lnTo>
                <a:lnTo>
                  <a:pt x="48966" y="95996"/>
                </a:lnTo>
                <a:lnTo>
                  <a:pt x="47030" y="97917"/>
                </a:lnTo>
                <a:lnTo>
                  <a:pt x="45110" y="98877"/>
                </a:lnTo>
                <a:lnTo>
                  <a:pt x="42245" y="98877"/>
                </a:lnTo>
                <a:lnTo>
                  <a:pt x="39364" y="99837"/>
                </a:lnTo>
                <a:lnTo>
                  <a:pt x="36469" y="100797"/>
                </a:lnTo>
                <a:lnTo>
                  <a:pt x="28803" y="100797"/>
                </a:lnTo>
                <a:lnTo>
                  <a:pt x="24963" y="99837"/>
                </a:lnTo>
                <a:lnTo>
                  <a:pt x="22082" y="98877"/>
                </a:lnTo>
                <a:lnTo>
                  <a:pt x="18242" y="97917"/>
                </a:lnTo>
                <a:lnTo>
                  <a:pt x="15361" y="96956"/>
                </a:lnTo>
                <a:lnTo>
                  <a:pt x="12481" y="95051"/>
                </a:lnTo>
                <a:lnTo>
                  <a:pt x="10561" y="94076"/>
                </a:lnTo>
                <a:lnTo>
                  <a:pt x="8641" y="93116"/>
                </a:lnTo>
                <a:lnTo>
                  <a:pt x="6720" y="92156"/>
                </a:lnTo>
                <a:lnTo>
                  <a:pt x="4800" y="91211"/>
                </a:lnTo>
                <a:lnTo>
                  <a:pt x="3840" y="90236"/>
                </a:lnTo>
                <a:lnTo>
                  <a:pt x="1920" y="90236"/>
                </a:lnTo>
                <a:lnTo>
                  <a:pt x="960" y="91211"/>
                </a:lnTo>
                <a:lnTo>
                  <a:pt x="0" y="92156"/>
                </a:lnTo>
                <a:lnTo>
                  <a:pt x="0" y="103677"/>
                </a:lnTo>
                <a:lnTo>
                  <a:pt x="960" y="105597"/>
                </a:lnTo>
                <a:lnTo>
                  <a:pt x="960" y="106558"/>
                </a:lnTo>
                <a:lnTo>
                  <a:pt x="1920" y="107518"/>
                </a:lnTo>
                <a:lnTo>
                  <a:pt x="2880" y="108478"/>
                </a:lnTo>
                <a:lnTo>
                  <a:pt x="3840" y="109438"/>
                </a:lnTo>
                <a:lnTo>
                  <a:pt x="5760" y="110398"/>
                </a:lnTo>
                <a:lnTo>
                  <a:pt x="7680" y="111358"/>
                </a:lnTo>
                <a:lnTo>
                  <a:pt x="10561" y="112318"/>
                </a:lnTo>
                <a:lnTo>
                  <a:pt x="13441" y="112318"/>
                </a:lnTo>
                <a:lnTo>
                  <a:pt x="15361" y="113278"/>
                </a:lnTo>
                <a:lnTo>
                  <a:pt x="19202" y="114239"/>
                </a:lnTo>
                <a:lnTo>
                  <a:pt x="22082" y="115199"/>
                </a:lnTo>
                <a:lnTo>
                  <a:pt x="25907" y="115199"/>
                </a:lnTo>
                <a:lnTo>
                  <a:pt x="28803" y="116159"/>
                </a:lnTo>
                <a:lnTo>
                  <a:pt x="39364" y="116159"/>
                </a:lnTo>
                <a:lnTo>
                  <a:pt x="45110" y="115199"/>
                </a:lnTo>
                <a:lnTo>
                  <a:pt x="49911" y="113278"/>
                </a:lnTo>
                <a:lnTo>
                  <a:pt x="54711" y="112318"/>
                </a:lnTo>
                <a:lnTo>
                  <a:pt x="59512" y="109438"/>
                </a:lnTo>
                <a:lnTo>
                  <a:pt x="63352" y="106558"/>
                </a:lnTo>
                <a:lnTo>
                  <a:pt x="66233" y="103677"/>
                </a:lnTo>
                <a:lnTo>
                  <a:pt x="69113" y="100797"/>
                </a:lnTo>
                <a:lnTo>
                  <a:pt x="71033" y="95996"/>
                </a:lnTo>
                <a:lnTo>
                  <a:pt x="73913" y="92156"/>
                </a:lnTo>
                <a:lnTo>
                  <a:pt x="74874" y="87370"/>
                </a:lnTo>
                <a:lnTo>
                  <a:pt x="74874" y="77769"/>
                </a:lnTo>
                <a:lnTo>
                  <a:pt x="73913" y="73929"/>
                </a:lnTo>
                <a:lnTo>
                  <a:pt x="71993" y="70088"/>
                </a:lnTo>
                <a:lnTo>
                  <a:pt x="71033" y="67208"/>
                </a:lnTo>
                <a:lnTo>
                  <a:pt x="68153" y="64328"/>
                </a:lnTo>
                <a:lnTo>
                  <a:pt x="66233" y="61447"/>
                </a:lnTo>
                <a:lnTo>
                  <a:pt x="63352" y="59527"/>
                </a:lnTo>
                <a:lnTo>
                  <a:pt x="60472" y="57607"/>
                </a:lnTo>
                <a:lnTo>
                  <a:pt x="57591" y="55686"/>
                </a:lnTo>
                <a:lnTo>
                  <a:pt x="53751" y="53766"/>
                </a:lnTo>
                <a:lnTo>
                  <a:pt x="50871" y="52806"/>
                </a:lnTo>
                <a:lnTo>
                  <a:pt x="47990" y="50886"/>
                </a:lnTo>
                <a:lnTo>
                  <a:pt x="44150" y="49926"/>
                </a:lnTo>
                <a:lnTo>
                  <a:pt x="41269" y="48966"/>
                </a:lnTo>
                <a:lnTo>
                  <a:pt x="37429" y="47045"/>
                </a:lnTo>
                <a:lnTo>
                  <a:pt x="34564" y="46085"/>
                </a:lnTo>
                <a:lnTo>
                  <a:pt x="31683" y="45125"/>
                </a:lnTo>
                <a:lnTo>
                  <a:pt x="28803" y="43205"/>
                </a:lnTo>
                <a:lnTo>
                  <a:pt x="26883" y="41285"/>
                </a:lnTo>
                <a:lnTo>
                  <a:pt x="24963" y="40325"/>
                </a:lnTo>
                <a:lnTo>
                  <a:pt x="23042" y="37444"/>
                </a:lnTo>
                <a:lnTo>
                  <a:pt x="21122" y="35524"/>
                </a:lnTo>
                <a:lnTo>
                  <a:pt x="21122" y="259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" name="object 67"/>
          <p:cNvSpPr/>
          <p:nvPr/>
        </p:nvSpPr>
        <p:spPr>
          <a:xfrm>
            <a:off x="2810073" y="1625970"/>
            <a:ext cx="38389" cy="60472"/>
          </a:xfrm>
          <a:custGeom>
            <a:avLst/>
            <a:gdLst/>
            <a:ahLst/>
            <a:cxnLst/>
            <a:rect l="l" t="t" r="r" b="b"/>
            <a:pathLst>
              <a:path w="38389" h="60472">
                <a:moveTo>
                  <a:pt x="960" y="59512"/>
                </a:moveTo>
                <a:lnTo>
                  <a:pt x="1920" y="60472"/>
                </a:lnTo>
                <a:lnTo>
                  <a:pt x="9601" y="60472"/>
                </a:lnTo>
                <a:lnTo>
                  <a:pt x="10561" y="59512"/>
                </a:lnTo>
                <a:lnTo>
                  <a:pt x="13441" y="59512"/>
                </a:lnTo>
                <a:lnTo>
                  <a:pt x="13441" y="58552"/>
                </a:lnTo>
                <a:lnTo>
                  <a:pt x="14401" y="58552"/>
                </a:lnTo>
                <a:lnTo>
                  <a:pt x="14401" y="57591"/>
                </a:lnTo>
                <a:lnTo>
                  <a:pt x="15361" y="57591"/>
                </a:lnTo>
                <a:lnTo>
                  <a:pt x="15361" y="56631"/>
                </a:lnTo>
                <a:lnTo>
                  <a:pt x="31683" y="32628"/>
                </a:lnTo>
                <a:lnTo>
                  <a:pt x="32644" y="30708"/>
                </a:lnTo>
                <a:lnTo>
                  <a:pt x="33604" y="28788"/>
                </a:lnTo>
                <a:lnTo>
                  <a:pt x="34549" y="26868"/>
                </a:lnTo>
                <a:lnTo>
                  <a:pt x="35524" y="24947"/>
                </a:lnTo>
                <a:lnTo>
                  <a:pt x="36484" y="23987"/>
                </a:lnTo>
                <a:lnTo>
                  <a:pt x="37444" y="22067"/>
                </a:lnTo>
                <a:lnTo>
                  <a:pt x="37444" y="20147"/>
                </a:lnTo>
                <a:lnTo>
                  <a:pt x="38389" y="18227"/>
                </a:lnTo>
                <a:lnTo>
                  <a:pt x="38389" y="5745"/>
                </a:lnTo>
                <a:lnTo>
                  <a:pt x="37444" y="4785"/>
                </a:lnTo>
                <a:lnTo>
                  <a:pt x="37444" y="2865"/>
                </a:lnTo>
                <a:lnTo>
                  <a:pt x="36484" y="1904"/>
                </a:lnTo>
                <a:lnTo>
                  <a:pt x="35524" y="1904"/>
                </a:lnTo>
                <a:lnTo>
                  <a:pt x="34549" y="960"/>
                </a:lnTo>
                <a:lnTo>
                  <a:pt x="33604" y="960"/>
                </a:lnTo>
                <a:lnTo>
                  <a:pt x="32644" y="0"/>
                </a:lnTo>
                <a:lnTo>
                  <a:pt x="22082" y="0"/>
                </a:lnTo>
                <a:lnTo>
                  <a:pt x="21122" y="960"/>
                </a:lnTo>
                <a:lnTo>
                  <a:pt x="19202" y="960"/>
                </a:lnTo>
                <a:lnTo>
                  <a:pt x="19202" y="1904"/>
                </a:lnTo>
                <a:lnTo>
                  <a:pt x="18242" y="1904"/>
                </a:lnTo>
                <a:lnTo>
                  <a:pt x="17282" y="2865"/>
                </a:lnTo>
                <a:lnTo>
                  <a:pt x="16322" y="4785"/>
                </a:lnTo>
                <a:lnTo>
                  <a:pt x="16322" y="24947"/>
                </a:lnTo>
                <a:lnTo>
                  <a:pt x="0" y="56631"/>
                </a:lnTo>
                <a:lnTo>
                  <a:pt x="0" y="59512"/>
                </a:lnTo>
                <a:lnTo>
                  <a:pt x="960" y="5951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/>
          <p:nvPr/>
        </p:nvSpPr>
        <p:spPr>
          <a:xfrm>
            <a:off x="1738746" y="1904344"/>
            <a:ext cx="15361" cy="38404"/>
          </a:xfrm>
          <a:custGeom>
            <a:avLst/>
            <a:gdLst/>
            <a:ahLst/>
            <a:cxnLst/>
            <a:rect l="l" t="t" r="r" b="b"/>
            <a:pathLst>
              <a:path w="15361" h="38404">
                <a:moveTo>
                  <a:pt x="15361" y="21122"/>
                </a:moveTo>
                <a:lnTo>
                  <a:pt x="11521" y="18242"/>
                </a:lnTo>
                <a:lnTo>
                  <a:pt x="8641" y="16337"/>
                </a:lnTo>
                <a:lnTo>
                  <a:pt x="5760" y="12496"/>
                </a:lnTo>
                <a:lnTo>
                  <a:pt x="3840" y="8656"/>
                </a:lnTo>
                <a:lnTo>
                  <a:pt x="1920" y="4815"/>
                </a:lnTo>
                <a:lnTo>
                  <a:pt x="0" y="0"/>
                </a:lnTo>
                <a:lnTo>
                  <a:pt x="960" y="33604"/>
                </a:lnTo>
                <a:lnTo>
                  <a:pt x="6720" y="37444"/>
                </a:lnTo>
                <a:lnTo>
                  <a:pt x="13441" y="38404"/>
                </a:lnTo>
                <a:lnTo>
                  <a:pt x="15361" y="211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" name="object 69"/>
          <p:cNvSpPr/>
          <p:nvPr/>
        </p:nvSpPr>
        <p:spPr>
          <a:xfrm>
            <a:off x="1716664" y="1777639"/>
            <a:ext cx="97917" cy="165110"/>
          </a:xfrm>
          <a:custGeom>
            <a:avLst/>
            <a:gdLst/>
            <a:ahLst/>
            <a:cxnLst/>
            <a:rect l="l" t="t" r="r" b="b"/>
            <a:pathLst>
              <a:path w="97917" h="165110">
                <a:moveTo>
                  <a:pt x="960" y="123840"/>
                </a:moveTo>
                <a:lnTo>
                  <a:pt x="2880" y="130545"/>
                </a:lnTo>
                <a:lnTo>
                  <a:pt x="3840" y="137266"/>
                </a:lnTo>
                <a:lnTo>
                  <a:pt x="6720" y="143042"/>
                </a:lnTo>
                <a:lnTo>
                  <a:pt x="9601" y="148788"/>
                </a:lnTo>
                <a:lnTo>
                  <a:pt x="13441" y="153588"/>
                </a:lnTo>
                <a:lnTo>
                  <a:pt x="18242" y="157429"/>
                </a:lnTo>
                <a:lnTo>
                  <a:pt x="23042" y="160309"/>
                </a:lnTo>
                <a:lnTo>
                  <a:pt x="22082" y="126705"/>
                </a:lnTo>
                <a:lnTo>
                  <a:pt x="21122" y="121920"/>
                </a:lnTo>
                <a:lnTo>
                  <a:pt x="21122" y="117119"/>
                </a:lnTo>
                <a:lnTo>
                  <a:pt x="20162" y="111358"/>
                </a:lnTo>
                <a:lnTo>
                  <a:pt x="20162" y="101757"/>
                </a:lnTo>
                <a:lnTo>
                  <a:pt x="21122" y="95996"/>
                </a:lnTo>
                <a:lnTo>
                  <a:pt x="22082" y="91196"/>
                </a:lnTo>
                <a:lnTo>
                  <a:pt x="23042" y="86395"/>
                </a:lnTo>
                <a:lnTo>
                  <a:pt x="24003" y="82555"/>
                </a:lnTo>
                <a:lnTo>
                  <a:pt x="26883" y="78714"/>
                </a:lnTo>
                <a:lnTo>
                  <a:pt x="28803" y="74874"/>
                </a:lnTo>
                <a:lnTo>
                  <a:pt x="31683" y="71993"/>
                </a:lnTo>
                <a:lnTo>
                  <a:pt x="34564" y="69113"/>
                </a:lnTo>
                <a:lnTo>
                  <a:pt x="38404" y="67193"/>
                </a:lnTo>
                <a:lnTo>
                  <a:pt x="42245" y="66233"/>
                </a:lnTo>
                <a:lnTo>
                  <a:pt x="52806" y="66233"/>
                </a:lnTo>
                <a:lnTo>
                  <a:pt x="57591" y="67193"/>
                </a:lnTo>
                <a:lnTo>
                  <a:pt x="62392" y="71033"/>
                </a:lnTo>
                <a:lnTo>
                  <a:pt x="68153" y="74874"/>
                </a:lnTo>
                <a:lnTo>
                  <a:pt x="72953" y="79674"/>
                </a:lnTo>
                <a:lnTo>
                  <a:pt x="77769" y="85435"/>
                </a:lnTo>
                <a:lnTo>
                  <a:pt x="77769" y="127680"/>
                </a:lnTo>
                <a:lnTo>
                  <a:pt x="74874" y="131521"/>
                </a:lnTo>
                <a:lnTo>
                  <a:pt x="71993" y="135361"/>
                </a:lnTo>
                <a:lnTo>
                  <a:pt x="69113" y="137266"/>
                </a:lnTo>
                <a:lnTo>
                  <a:pt x="66248" y="140147"/>
                </a:lnTo>
                <a:lnTo>
                  <a:pt x="64328" y="142067"/>
                </a:lnTo>
                <a:lnTo>
                  <a:pt x="61432" y="143987"/>
                </a:lnTo>
                <a:lnTo>
                  <a:pt x="58552" y="145923"/>
                </a:lnTo>
                <a:lnTo>
                  <a:pt x="56647" y="146867"/>
                </a:lnTo>
                <a:lnTo>
                  <a:pt x="53766" y="147827"/>
                </a:lnTo>
                <a:lnTo>
                  <a:pt x="51846" y="147827"/>
                </a:lnTo>
                <a:lnTo>
                  <a:pt x="48966" y="148788"/>
                </a:lnTo>
                <a:lnTo>
                  <a:pt x="41285" y="148788"/>
                </a:lnTo>
                <a:lnTo>
                  <a:pt x="37444" y="147827"/>
                </a:lnTo>
                <a:lnTo>
                  <a:pt x="35524" y="165110"/>
                </a:lnTo>
                <a:lnTo>
                  <a:pt x="50871" y="165110"/>
                </a:lnTo>
                <a:lnTo>
                  <a:pt x="56647" y="163189"/>
                </a:lnTo>
                <a:lnTo>
                  <a:pt x="62392" y="160309"/>
                </a:lnTo>
                <a:lnTo>
                  <a:pt x="69113" y="156469"/>
                </a:lnTo>
                <a:lnTo>
                  <a:pt x="74874" y="151668"/>
                </a:lnTo>
                <a:lnTo>
                  <a:pt x="80634" y="145923"/>
                </a:lnTo>
                <a:lnTo>
                  <a:pt x="80634" y="162229"/>
                </a:lnTo>
                <a:lnTo>
                  <a:pt x="81594" y="162229"/>
                </a:lnTo>
                <a:lnTo>
                  <a:pt x="82555" y="163189"/>
                </a:lnTo>
                <a:lnTo>
                  <a:pt x="95996" y="163189"/>
                </a:lnTo>
                <a:lnTo>
                  <a:pt x="95996" y="162229"/>
                </a:lnTo>
                <a:lnTo>
                  <a:pt x="96956" y="162229"/>
                </a:lnTo>
                <a:lnTo>
                  <a:pt x="96956" y="161269"/>
                </a:lnTo>
                <a:lnTo>
                  <a:pt x="97917" y="160309"/>
                </a:lnTo>
                <a:lnTo>
                  <a:pt x="97917" y="2880"/>
                </a:lnTo>
                <a:lnTo>
                  <a:pt x="96956" y="2880"/>
                </a:lnTo>
                <a:lnTo>
                  <a:pt x="96956" y="1920"/>
                </a:lnTo>
                <a:lnTo>
                  <a:pt x="95996" y="960"/>
                </a:lnTo>
                <a:lnTo>
                  <a:pt x="94076" y="960"/>
                </a:lnTo>
                <a:lnTo>
                  <a:pt x="92156" y="0"/>
                </a:lnTo>
                <a:lnTo>
                  <a:pt x="82555" y="0"/>
                </a:lnTo>
                <a:lnTo>
                  <a:pt x="81594" y="960"/>
                </a:lnTo>
                <a:lnTo>
                  <a:pt x="78714" y="960"/>
                </a:lnTo>
                <a:lnTo>
                  <a:pt x="78714" y="1920"/>
                </a:lnTo>
                <a:lnTo>
                  <a:pt x="77769" y="2880"/>
                </a:lnTo>
                <a:lnTo>
                  <a:pt x="77769" y="65272"/>
                </a:lnTo>
                <a:lnTo>
                  <a:pt x="72953" y="59512"/>
                </a:lnTo>
                <a:lnTo>
                  <a:pt x="68153" y="55671"/>
                </a:lnTo>
                <a:lnTo>
                  <a:pt x="62392" y="53751"/>
                </a:lnTo>
                <a:lnTo>
                  <a:pt x="57591" y="50871"/>
                </a:lnTo>
                <a:lnTo>
                  <a:pt x="51846" y="48950"/>
                </a:lnTo>
                <a:lnTo>
                  <a:pt x="38404" y="48950"/>
                </a:lnTo>
                <a:lnTo>
                  <a:pt x="31683" y="50871"/>
                </a:lnTo>
                <a:lnTo>
                  <a:pt x="25923" y="53751"/>
                </a:lnTo>
                <a:lnTo>
                  <a:pt x="20162" y="56631"/>
                </a:lnTo>
                <a:lnTo>
                  <a:pt x="15361" y="60472"/>
                </a:lnTo>
                <a:lnTo>
                  <a:pt x="11521" y="65272"/>
                </a:lnTo>
                <a:lnTo>
                  <a:pt x="7680" y="70073"/>
                </a:lnTo>
                <a:lnTo>
                  <a:pt x="4800" y="76794"/>
                </a:lnTo>
                <a:lnTo>
                  <a:pt x="2880" y="84475"/>
                </a:lnTo>
                <a:lnTo>
                  <a:pt x="960" y="91196"/>
                </a:lnTo>
                <a:lnTo>
                  <a:pt x="0" y="99837"/>
                </a:lnTo>
                <a:lnTo>
                  <a:pt x="0" y="116159"/>
                </a:lnTo>
                <a:lnTo>
                  <a:pt x="960" y="12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/>
          <p:nvPr/>
        </p:nvSpPr>
        <p:spPr>
          <a:xfrm>
            <a:off x="1835703" y="1828510"/>
            <a:ext cx="100797" cy="154564"/>
          </a:xfrm>
          <a:custGeom>
            <a:avLst/>
            <a:gdLst/>
            <a:ahLst/>
            <a:cxnLst/>
            <a:rect l="l" t="t" r="r" b="b"/>
            <a:pathLst>
              <a:path w="100797" h="154564">
                <a:moveTo>
                  <a:pt x="21122" y="3840"/>
                </a:moveTo>
                <a:lnTo>
                  <a:pt x="20162" y="2880"/>
                </a:lnTo>
                <a:lnTo>
                  <a:pt x="20162" y="1920"/>
                </a:lnTo>
                <a:lnTo>
                  <a:pt x="19202" y="975"/>
                </a:lnTo>
                <a:lnTo>
                  <a:pt x="18242" y="975"/>
                </a:lnTo>
                <a:lnTo>
                  <a:pt x="18242" y="0"/>
                </a:lnTo>
                <a:lnTo>
                  <a:pt x="3840" y="0"/>
                </a:lnTo>
                <a:lnTo>
                  <a:pt x="2880" y="975"/>
                </a:lnTo>
                <a:lnTo>
                  <a:pt x="960" y="975"/>
                </a:lnTo>
                <a:lnTo>
                  <a:pt x="960" y="1920"/>
                </a:lnTo>
                <a:lnTo>
                  <a:pt x="0" y="2880"/>
                </a:lnTo>
                <a:lnTo>
                  <a:pt x="0" y="4800"/>
                </a:lnTo>
                <a:lnTo>
                  <a:pt x="960" y="5760"/>
                </a:lnTo>
                <a:lnTo>
                  <a:pt x="960" y="7680"/>
                </a:lnTo>
                <a:lnTo>
                  <a:pt x="39364" y="108478"/>
                </a:lnTo>
                <a:lnTo>
                  <a:pt x="39364" y="109438"/>
                </a:lnTo>
                <a:lnTo>
                  <a:pt x="40309" y="110398"/>
                </a:lnTo>
                <a:lnTo>
                  <a:pt x="41269" y="111358"/>
                </a:lnTo>
                <a:lnTo>
                  <a:pt x="42245" y="112318"/>
                </a:lnTo>
                <a:lnTo>
                  <a:pt x="27843" y="148803"/>
                </a:lnTo>
                <a:lnTo>
                  <a:pt x="26883" y="149763"/>
                </a:lnTo>
                <a:lnTo>
                  <a:pt x="26883" y="152643"/>
                </a:lnTo>
                <a:lnTo>
                  <a:pt x="27843" y="152643"/>
                </a:lnTo>
                <a:lnTo>
                  <a:pt x="27843" y="153603"/>
                </a:lnTo>
                <a:lnTo>
                  <a:pt x="28803" y="153603"/>
                </a:lnTo>
                <a:lnTo>
                  <a:pt x="29748" y="154564"/>
                </a:lnTo>
                <a:lnTo>
                  <a:pt x="43205" y="154564"/>
                </a:lnTo>
                <a:lnTo>
                  <a:pt x="45125" y="153603"/>
                </a:lnTo>
                <a:lnTo>
                  <a:pt x="47030" y="152643"/>
                </a:lnTo>
                <a:lnTo>
                  <a:pt x="47990" y="151683"/>
                </a:lnTo>
                <a:lnTo>
                  <a:pt x="47990" y="150723"/>
                </a:lnTo>
                <a:lnTo>
                  <a:pt x="62392" y="112318"/>
                </a:lnTo>
                <a:lnTo>
                  <a:pt x="100797" y="6720"/>
                </a:lnTo>
                <a:lnTo>
                  <a:pt x="100797" y="1920"/>
                </a:lnTo>
                <a:lnTo>
                  <a:pt x="99837" y="975"/>
                </a:lnTo>
                <a:lnTo>
                  <a:pt x="98877" y="975"/>
                </a:lnTo>
                <a:lnTo>
                  <a:pt x="97916" y="0"/>
                </a:lnTo>
                <a:lnTo>
                  <a:pt x="85435" y="0"/>
                </a:lnTo>
                <a:lnTo>
                  <a:pt x="84475" y="975"/>
                </a:lnTo>
                <a:lnTo>
                  <a:pt x="82555" y="975"/>
                </a:lnTo>
                <a:lnTo>
                  <a:pt x="81594" y="1920"/>
                </a:lnTo>
                <a:lnTo>
                  <a:pt x="81594" y="2880"/>
                </a:lnTo>
                <a:lnTo>
                  <a:pt x="80634" y="3840"/>
                </a:lnTo>
                <a:lnTo>
                  <a:pt x="51831" y="89275"/>
                </a:lnTo>
                <a:lnTo>
                  <a:pt x="21122" y="4800"/>
                </a:lnTo>
                <a:lnTo>
                  <a:pt x="21122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" name="object 71"/>
          <p:cNvSpPr/>
          <p:nvPr/>
        </p:nvSpPr>
        <p:spPr>
          <a:xfrm>
            <a:off x="1958583" y="1826590"/>
            <a:ext cx="91196" cy="114239"/>
          </a:xfrm>
          <a:custGeom>
            <a:avLst/>
            <a:gdLst/>
            <a:ahLst/>
            <a:cxnLst/>
            <a:rect l="l" t="t" r="r" b="b"/>
            <a:pathLst>
              <a:path w="91196" h="114239">
                <a:moveTo>
                  <a:pt x="73913" y="113278"/>
                </a:moveTo>
                <a:lnTo>
                  <a:pt x="74874" y="114239"/>
                </a:lnTo>
                <a:lnTo>
                  <a:pt x="88315" y="114239"/>
                </a:lnTo>
                <a:lnTo>
                  <a:pt x="89275" y="113278"/>
                </a:lnTo>
                <a:lnTo>
                  <a:pt x="91196" y="113278"/>
                </a:lnTo>
                <a:lnTo>
                  <a:pt x="91196" y="32644"/>
                </a:lnTo>
                <a:lnTo>
                  <a:pt x="89275" y="27843"/>
                </a:lnTo>
                <a:lnTo>
                  <a:pt x="88315" y="22082"/>
                </a:lnTo>
                <a:lnTo>
                  <a:pt x="86395" y="17282"/>
                </a:lnTo>
                <a:lnTo>
                  <a:pt x="83515" y="13441"/>
                </a:lnTo>
                <a:lnTo>
                  <a:pt x="79674" y="9601"/>
                </a:lnTo>
                <a:lnTo>
                  <a:pt x="75834" y="5760"/>
                </a:lnTo>
                <a:lnTo>
                  <a:pt x="71033" y="3840"/>
                </a:lnTo>
                <a:lnTo>
                  <a:pt x="66233" y="960"/>
                </a:lnTo>
                <a:lnTo>
                  <a:pt x="60472" y="0"/>
                </a:lnTo>
                <a:lnTo>
                  <a:pt x="47990" y="0"/>
                </a:lnTo>
                <a:lnTo>
                  <a:pt x="41269" y="1920"/>
                </a:lnTo>
                <a:lnTo>
                  <a:pt x="35509" y="4800"/>
                </a:lnTo>
                <a:lnTo>
                  <a:pt x="29748" y="7680"/>
                </a:lnTo>
                <a:lnTo>
                  <a:pt x="24003" y="12481"/>
                </a:lnTo>
                <a:lnTo>
                  <a:pt x="18242" y="19202"/>
                </a:lnTo>
                <a:lnTo>
                  <a:pt x="18242" y="4800"/>
                </a:lnTo>
                <a:lnTo>
                  <a:pt x="17282" y="4800"/>
                </a:lnTo>
                <a:lnTo>
                  <a:pt x="17282" y="3840"/>
                </a:lnTo>
                <a:lnTo>
                  <a:pt x="16306" y="2895"/>
                </a:lnTo>
                <a:lnTo>
                  <a:pt x="15346" y="1920"/>
                </a:lnTo>
                <a:lnTo>
                  <a:pt x="3840" y="1920"/>
                </a:lnTo>
                <a:lnTo>
                  <a:pt x="2880" y="2895"/>
                </a:lnTo>
                <a:lnTo>
                  <a:pt x="1920" y="2895"/>
                </a:lnTo>
                <a:lnTo>
                  <a:pt x="960" y="3840"/>
                </a:lnTo>
                <a:lnTo>
                  <a:pt x="960" y="4800"/>
                </a:lnTo>
                <a:lnTo>
                  <a:pt x="0" y="4800"/>
                </a:lnTo>
                <a:lnTo>
                  <a:pt x="0" y="111358"/>
                </a:lnTo>
                <a:lnTo>
                  <a:pt x="960" y="112318"/>
                </a:lnTo>
                <a:lnTo>
                  <a:pt x="960" y="113278"/>
                </a:lnTo>
                <a:lnTo>
                  <a:pt x="1920" y="113278"/>
                </a:lnTo>
                <a:lnTo>
                  <a:pt x="2880" y="114239"/>
                </a:lnTo>
                <a:lnTo>
                  <a:pt x="17282" y="114239"/>
                </a:lnTo>
                <a:lnTo>
                  <a:pt x="18242" y="113278"/>
                </a:lnTo>
                <a:lnTo>
                  <a:pt x="19187" y="113278"/>
                </a:lnTo>
                <a:lnTo>
                  <a:pt x="19187" y="112318"/>
                </a:lnTo>
                <a:lnTo>
                  <a:pt x="20162" y="112318"/>
                </a:lnTo>
                <a:lnTo>
                  <a:pt x="20162" y="37444"/>
                </a:lnTo>
                <a:lnTo>
                  <a:pt x="24963" y="30723"/>
                </a:lnTo>
                <a:lnTo>
                  <a:pt x="30708" y="25923"/>
                </a:lnTo>
                <a:lnTo>
                  <a:pt x="35509" y="22082"/>
                </a:lnTo>
                <a:lnTo>
                  <a:pt x="40309" y="18242"/>
                </a:lnTo>
                <a:lnTo>
                  <a:pt x="45110" y="17282"/>
                </a:lnTo>
                <a:lnTo>
                  <a:pt x="56631" y="17282"/>
                </a:lnTo>
                <a:lnTo>
                  <a:pt x="59512" y="19202"/>
                </a:lnTo>
                <a:lnTo>
                  <a:pt x="62392" y="20162"/>
                </a:lnTo>
                <a:lnTo>
                  <a:pt x="65272" y="23042"/>
                </a:lnTo>
                <a:lnTo>
                  <a:pt x="66233" y="24963"/>
                </a:lnTo>
                <a:lnTo>
                  <a:pt x="68153" y="27843"/>
                </a:lnTo>
                <a:lnTo>
                  <a:pt x="70073" y="30723"/>
                </a:lnTo>
                <a:lnTo>
                  <a:pt x="71033" y="34564"/>
                </a:lnTo>
                <a:lnTo>
                  <a:pt x="71993" y="38404"/>
                </a:lnTo>
                <a:lnTo>
                  <a:pt x="71993" y="112318"/>
                </a:lnTo>
                <a:lnTo>
                  <a:pt x="72953" y="112318"/>
                </a:lnTo>
                <a:lnTo>
                  <a:pt x="72953" y="113278"/>
                </a:lnTo>
                <a:lnTo>
                  <a:pt x="73913" y="11327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/>
          <p:nvPr/>
        </p:nvSpPr>
        <p:spPr>
          <a:xfrm>
            <a:off x="2078568" y="1914905"/>
            <a:ext cx="25923" cy="115199"/>
          </a:xfrm>
          <a:custGeom>
            <a:avLst/>
            <a:gdLst/>
            <a:ahLst/>
            <a:cxnLst/>
            <a:rect l="l" t="t" r="r" b="b"/>
            <a:pathLst>
              <a:path w="25923" h="115199">
                <a:moveTo>
                  <a:pt x="21122" y="4800"/>
                </a:moveTo>
                <a:lnTo>
                  <a:pt x="19202" y="0"/>
                </a:lnTo>
                <a:lnTo>
                  <a:pt x="21122" y="25923"/>
                </a:lnTo>
                <a:lnTo>
                  <a:pt x="25923" y="26883"/>
                </a:lnTo>
                <a:lnTo>
                  <a:pt x="24963" y="7680"/>
                </a:lnTo>
                <a:lnTo>
                  <a:pt x="21122" y="4800"/>
                </a:lnTo>
                <a:close/>
              </a:path>
              <a:path w="25923" h="115199">
                <a:moveTo>
                  <a:pt x="82570" y="-70073"/>
                </a:moveTo>
                <a:lnTo>
                  <a:pt x="80634" y="-74874"/>
                </a:lnTo>
                <a:lnTo>
                  <a:pt x="76809" y="-77754"/>
                </a:lnTo>
                <a:lnTo>
                  <a:pt x="73929" y="-81594"/>
                </a:lnTo>
                <a:lnTo>
                  <a:pt x="69128" y="-83515"/>
                </a:lnTo>
                <a:lnTo>
                  <a:pt x="64328" y="-85420"/>
                </a:lnTo>
                <a:lnTo>
                  <a:pt x="58567" y="-87355"/>
                </a:lnTo>
                <a:lnTo>
                  <a:pt x="51846" y="-88315"/>
                </a:lnTo>
                <a:lnTo>
                  <a:pt x="40325" y="-88315"/>
                </a:lnTo>
                <a:lnTo>
                  <a:pt x="36484" y="-87355"/>
                </a:lnTo>
                <a:lnTo>
                  <a:pt x="32644" y="-87355"/>
                </a:lnTo>
                <a:lnTo>
                  <a:pt x="28803" y="-86395"/>
                </a:lnTo>
                <a:lnTo>
                  <a:pt x="24963" y="-85420"/>
                </a:lnTo>
                <a:lnTo>
                  <a:pt x="21122" y="-84475"/>
                </a:lnTo>
                <a:lnTo>
                  <a:pt x="18242" y="-82555"/>
                </a:lnTo>
                <a:lnTo>
                  <a:pt x="15361" y="-81594"/>
                </a:lnTo>
                <a:lnTo>
                  <a:pt x="12481" y="-80634"/>
                </a:lnTo>
                <a:lnTo>
                  <a:pt x="9616" y="-78714"/>
                </a:lnTo>
                <a:lnTo>
                  <a:pt x="8641" y="-77754"/>
                </a:lnTo>
                <a:lnTo>
                  <a:pt x="6720" y="-76794"/>
                </a:lnTo>
                <a:lnTo>
                  <a:pt x="5775" y="-75834"/>
                </a:lnTo>
                <a:lnTo>
                  <a:pt x="5775" y="-74874"/>
                </a:lnTo>
                <a:lnTo>
                  <a:pt x="4800" y="-73913"/>
                </a:lnTo>
                <a:lnTo>
                  <a:pt x="4800" y="-64312"/>
                </a:lnTo>
                <a:lnTo>
                  <a:pt x="5775" y="-64312"/>
                </a:lnTo>
                <a:lnTo>
                  <a:pt x="5775" y="-62392"/>
                </a:lnTo>
                <a:lnTo>
                  <a:pt x="6720" y="-62392"/>
                </a:lnTo>
                <a:lnTo>
                  <a:pt x="7680" y="-61432"/>
                </a:lnTo>
                <a:lnTo>
                  <a:pt x="9616" y="-61432"/>
                </a:lnTo>
                <a:lnTo>
                  <a:pt x="10561" y="-62392"/>
                </a:lnTo>
                <a:lnTo>
                  <a:pt x="12481" y="-63352"/>
                </a:lnTo>
                <a:lnTo>
                  <a:pt x="15361" y="-64312"/>
                </a:lnTo>
                <a:lnTo>
                  <a:pt x="17282" y="-65272"/>
                </a:lnTo>
                <a:lnTo>
                  <a:pt x="20162" y="-67193"/>
                </a:lnTo>
                <a:lnTo>
                  <a:pt x="23042" y="-68153"/>
                </a:lnTo>
                <a:lnTo>
                  <a:pt x="25923" y="-69113"/>
                </a:lnTo>
                <a:lnTo>
                  <a:pt x="29763" y="-71033"/>
                </a:lnTo>
                <a:lnTo>
                  <a:pt x="33604" y="-71993"/>
                </a:lnTo>
                <a:lnTo>
                  <a:pt x="50886" y="-71993"/>
                </a:lnTo>
                <a:lnTo>
                  <a:pt x="54726" y="-71033"/>
                </a:lnTo>
                <a:lnTo>
                  <a:pt x="57607" y="-70073"/>
                </a:lnTo>
                <a:lnTo>
                  <a:pt x="59527" y="-68153"/>
                </a:lnTo>
                <a:lnTo>
                  <a:pt x="61447" y="-66233"/>
                </a:lnTo>
                <a:lnTo>
                  <a:pt x="63367" y="-64312"/>
                </a:lnTo>
                <a:lnTo>
                  <a:pt x="65288" y="-61432"/>
                </a:lnTo>
                <a:lnTo>
                  <a:pt x="66248" y="-58552"/>
                </a:lnTo>
                <a:lnTo>
                  <a:pt x="67208" y="-54711"/>
                </a:lnTo>
                <a:lnTo>
                  <a:pt x="67208" y="-39349"/>
                </a:lnTo>
                <a:lnTo>
                  <a:pt x="44165" y="-39349"/>
                </a:lnTo>
                <a:lnTo>
                  <a:pt x="37444" y="-38389"/>
                </a:lnTo>
                <a:lnTo>
                  <a:pt x="30723" y="-37429"/>
                </a:lnTo>
                <a:lnTo>
                  <a:pt x="24003" y="-35509"/>
                </a:lnTo>
                <a:lnTo>
                  <a:pt x="18242" y="-33588"/>
                </a:lnTo>
                <a:lnTo>
                  <a:pt x="13441" y="-30708"/>
                </a:lnTo>
                <a:lnTo>
                  <a:pt x="9616" y="-27828"/>
                </a:lnTo>
                <a:lnTo>
                  <a:pt x="5775" y="-23987"/>
                </a:lnTo>
                <a:lnTo>
                  <a:pt x="2895" y="-20147"/>
                </a:lnTo>
                <a:lnTo>
                  <a:pt x="960" y="-15346"/>
                </a:lnTo>
                <a:lnTo>
                  <a:pt x="0" y="-10561"/>
                </a:lnTo>
                <a:lnTo>
                  <a:pt x="0" y="960"/>
                </a:lnTo>
                <a:lnTo>
                  <a:pt x="960" y="5775"/>
                </a:lnTo>
                <a:lnTo>
                  <a:pt x="1935" y="9601"/>
                </a:lnTo>
                <a:lnTo>
                  <a:pt x="3840" y="13441"/>
                </a:lnTo>
                <a:lnTo>
                  <a:pt x="6720" y="16322"/>
                </a:lnTo>
                <a:lnTo>
                  <a:pt x="9616" y="19202"/>
                </a:lnTo>
                <a:lnTo>
                  <a:pt x="12481" y="22082"/>
                </a:lnTo>
                <a:lnTo>
                  <a:pt x="16322" y="24003"/>
                </a:lnTo>
                <a:lnTo>
                  <a:pt x="21122" y="25923"/>
                </a:lnTo>
                <a:lnTo>
                  <a:pt x="19202" y="0"/>
                </a:lnTo>
                <a:lnTo>
                  <a:pt x="19202" y="-8625"/>
                </a:lnTo>
                <a:lnTo>
                  <a:pt x="20162" y="-11506"/>
                </a:lnTo>
                <a:lnTo>
                  <a:pt x="21122" y="-13426"/>
                </a:lnTo>
                <a:lnTo>
                  <a:pt x="22082" y="-16306"/>
                </a:lnTo>
                <a:lnTo>
                  <a:pt x="24003" y="-18227"/>
                </a:lnTo>
                <a:lnTo>
                  <a:pt x="26883" y="-20147"/>
                </a:lnTo>
                <a:lnTo>
                  <a:pt x="29763" y="-22067"/>
                </a:lnTo>
                <a:lnTo>
                  <a:pt x="32644" y="-23027"/>
                </a:lnTo>
                <a:lnTo>
                  <a:pt x="36484" y="-23987"/>
                </a:lnTo>
                <a:lnTo>
                  <a:pt x="40325" y="-24947"/>
                </a:lnTo>
                <a:lnTo>
                  <a:pt x="67208" y="-24947"/>
                </a:lnTo>
                <a:lnTo>
                  <a:pt x="67208" y="-2880"/>
                </a:lnTo>
                <a:lnTo>
                  <a:pt x="62407" y="2880"/>
                </a:lnTo>
                <a:lnTo>
                  <a:pt x="57607" y="6720"/>
                </a:lnTo>
                <a:lnTo>
                  <a:pt x="53766" y="8656"/>
                </a:lnTo>
                <a:lnTo>
                  <a:pt x="48966" y="11521"/>
                </a:lnTo>
                <a:lnTo>
                  <a:pt x="44165" y="12496"/>
                </a:lnTo>
                <a:lnTo>
                  <a:pt x="32644" y="12496"/>
                </a:lnTo>
                <a:lnTo>
                  <a:pt x="27843" y="11521"/>
                </a:lnTo>
                <a:lnTo>
                  <a:pt x="24963" y="7680"/>
                </a:lnTo>
                <a:lnTo>
                  <a:pt x="25923" y="26883"/>
                </a:lnTo>
                <a:lnTo>
                  <a:pt x="30723" y="27843"/>
                </a:lnTo>
                <a:lnTo>
                  <a:pt x="42245" y="27843"/>
                </a:lnTo>
                <a:lnTo>
                  <a:pt x="48966" y="26883"/>
                </a:lnTo>
                <a:lnTo>
                  <a:pt x="54726" y="24003"/>
                </a:lnTo>
                <a:lnTo>
                  <a:pt x="60487" y="21122"/>
                </a:lnTo>
                <a:lnTo>
                  <a:pt x="65288" y="17282"/>
                </a:lnTo>
                <a:lnTo>
                  <a:pt x="70088" y="12496"/>
                </a:lnTo>
                <a:lnTo>
                  <a:pt x="70088" y="24963"/>
                </a:lnTo>
                <a:lnTo>
                  <a:pt x="71048" y="24963"/>
                </a:lnTo>
                <a:lnTo>
                  <a:pt x="72009" y="25923"/>
                </a:lnTo>
                <a:lnTo>
                  <a:pt x="84475" y="25923"/>
                </a:lnTo>
                <a:lnTo>
                  <a:pt x="84475" y="24963"/>
                </a:lnTo>
                <a:lnTo>
                  <a:pt x="86410" y="24963"/>
                </a:lnTo>
                <a:lnTo>
                  <a:pt x="86410" y="-54711"/>
                </a:lnTo>
                <a:lnTo>
                  <a:pt x="85450" y="-60472"/>
                </a:lnTo>
                <a:lnTo>
                  <a:pt x="84475" y="-65272"/>
                </a:lnTo>
                <a:lnTo>
                  <a:pt x="82570" y="-7007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/>
          <p:nvPr/>
        </p:nvSpPr>
        <p:spPr>
          <a:xfrm>
            <a:off x="2200488" y="1826590"/>
            <a:ext cx="157444" cy="114239"/>
          </a:xfrm>
          <a:custGeom>
            <a:avLst/>
            <a:gdLst/>
            <a:ahLst/>
            <a:cxnLst/>
            <a:rect l="l" t="t" r="r" b="b"/>
            <a:pathLst>
              <a:path w="157444" h="114239">
                <a:moveTo>
                  <a:pt x="48006" y="17282"/>
                </a:moveTo>
                <a:lnTo>
                  <a:pt x="54726" y="17282"/>
                </a:lnTo>
                <a:lnTo>
                  <a:pt x="57607" y="19202"/>
                </a:lnTo>
                <a:lnTo>
                  <a:pt x="59527" y="20162"/>
                </a:lnTo>
                <a:lnTo>
                  <a:pt x="62407" y="23042"/>
                </a:lnTo>
                <a:lnTo>
                  <a:pt x="63352" y="24963"/>
                </a:lnTo>
                <a:lnTo>
                  <a:pt x="65288" y="27843"/>
                </a:lnTo>
                <a:lnTo>
                  <a:pt x="67193" y="30723"/>
                </a:lnTo>
                <a:lnTo>
                  <a:pt x="67193" y="34564"/>
                </a:lnTo>
                <a:lnTo>
                  <a:pt x="68153" y="38404"/>
                </a:lnTo>
                <a:lnTo>
                  <a:pt x="69128" y="42245"/>
                </a:lnTo>
                <a:lnTo>
                  <a:pt x="69128" y="113278"/>
                </a:lnTo>
                <a:lnTo>
                  <a:pt x="71033" y="113278"/>
                </a:lnTo>
                <a:lnTo>
                  <a:pt x="71993" y="114239"/>
                </a:lnTo>
                <a:lnTo>
                  <a:pt x="85435" y="114239"/>
                </a:lnTo>
                <a:lnTo>
                  <a:pt x="86395" y="113278"/>
                </a:lnTo>
                <a:lnTo>
                  <a:pt x="87355" y="113278"/>
                </a:lnTo>
                <a:lnTo>
                  <a:pt x="87355" y="112318"/>
                </a:lnTo>
                <a:lnTo>
                  <a:pt x="88315" y="112318"/>
                </a:lnTo>
                <a:lnTo>
                  <a:pt x="88315" y="37444"/>
                </a:lnTo>
                <a:lnTo>
                  <a:pt x="94076" y="30723"/>
                </a:lnTo>
                <a:lnTo>
                  <a:pt x="98877" y="25923"/>
                </a:lnTo>
                <a:lnTo>
                  <a:pt x="102717" y="22082"/>
                </a:lnTo>
                <a:lnTo>
                  <a:pt x="107518" y="18242"/>
                </a:lnTo>
                <a:lnTo>
                  <a:pt x="112318" y="17282"/>
                </a:lnTo>
                <a:lnTo>
                  <a:pt x="123840" y="17282"/>
                </a:lnTo>
                <a:lnTo>
                  <a:pt x="125760" y="19202"/>
                </a:lnTo>
                <a:lnTo>
                  <a:pt x="128640" y="20162"/>
                </a:lnTo>
                <a:lnTo>
                  <a:pt x="130561" y="23042"/>
                </a:lnTo>
                <a:lnTo>
                  <a:pt x="132481" y="24963"/>
                </a:lnTo>
                <a:lnTo>
                  <a:pt x="134401" y="27843"/>
                </a:lnTo>
                <a:lnTo>
                  <a:pt x="135361" y="30723"/>
                </a:lnTo>
                <a:lnTo>
                  <a:pt x="136321" y="34564"/>
                </a:lnTo>
                <a:lnTo>
                  <a:pt x="137281" y="38404"/>
                </a:lnTo>
                <a:lnTo>
                  <a:pt x="137281" y="112318"/>
                </a:lnTo>
                <a:lnTo>
                  <a:pt x="138242" y="112318"/>
                </a:lnTo>
                <a:lnTo>
                  <a:pt x="138242" y="113278"/>
                </a:lnTo>
                <a:lnTo>
                  <a:pt x="139202" y="113278"/>
                </a:lnTo>
                <a:lnTo>
                  <a:pt x="140162" y="114239"/>
                </a:lnTo>
                <a:lnTo>
                  <a:pt x="154548" y="114239"/>
                </a:lnTo>
                <a:lnTo>
                  <a:pt x="154548" y="113278"/>
                </a:lnTo>
                <a:lnTo>
                  <a:pt x="156484" y="113278"/>
                </a:lnTo>
                <a:lnTo>
                  <a:pt x="156484" y="112318"/>
                </a:lnTo>
                <a:lnTo>
                  <a:pt x="157444" y="111358"/>
                </a:lnTo>
                <a:lnTo>
                  <a:pt x="157444" y="38404"/>
                </a:lnTo>
                <a:lnTo>
                  <a:pt x="156484" y="32644"/>
                </a:lnTo>
                <a:lnTo>
                  <a:pt x="155524" y="27843"/>
                </a:lnTo>
                <a:lnTo>
                  <a:pt x="153603" y="22082"/>
                </a:lnTo>
                <a:lnTo>
                  <a:pt x="151683" y="17282"/>
                </a:lnTo>
                <a:lnTo>
                  <a:pt x="148803" y="13441"/>
                </a:lnTo>
                <a:lnTo>
                  <a:pt x="145922" y="9601"/>
                </a:lnTo>
                <a:lnTo>
                  <a:pt x="142082" y="5760"/>
                </a:lnTo>
                <a:lnTo>
                  <a:pt x="138242" y="3840"/>
                </a:lnTo>
                <a:lnTo>
                  <a:pt x="133441" y="960"/>
                </a:lnTo>
                <a:lnTo>
                  <a:pt x="127680" y="0"/>
                </a:lnTo>
                <a:lnTo>
                  <a:pt x="118079" y="0"/>
                </a:lnTo>
                <a:lnTo>
                  <a:pt x="115199" y="960"/>
                </a:lnTo>
                <a:lnTo>
                  <a:pt x="112318" y="960"/>
                </a:lnTo>
                <a:lnTo>
                  <a:pt x="109438" y="1920"/>
                </a:lnTo>
                <a:lnTo>
                  <a:pt x="106558" y="2895"/>
                </a:lnTo>
                <a:lnTo>
                  <a:pt x="103677" y="4800"/>
                </a:lnTo>
                <a:lnTo>
                  <a:pt x="100797" y="6720"/>
                </a:lnTo>
                <a:lnTo>
                  <a:pt x="97916" y="8641"/>
                </a:lnTo>
                <a:lnTo>
                  <a:pt x="94076" y="11521"/>
                </a:lnTo>
                <a:lnTo>
                  <a:pt x="91196" y="14401"/>
                </a:lnTo>
                <a:lnTo>
                  <a:pt x="88315" y="17282"/>
                </a:lnTo>
                <a:lnTo>
                  <a:pt x="84475" y="21122"/>
                </a:lnTo>
                <a:lnTo>
                  <a:pt x="83530" y="18242"/>
                </a:lnTo>
                <a:lnTo>
                  <a:pt x="81594" y="15361"/>
                </a:lnTo>
                <a:lnTo>
                  <a:pt x="79689" y="12481"/>
                </a:lnTo>
                <a:lnTo>
                  <a:pt x="77754" y="10561"/>
                </a:lnTo>
                <a:lnTo>
                  <a:pt x="75849" y="7680"/>
                </a:lnTo>
                <a:lnTo>
                  <a:pt x="72969" y="5760"/>
                </a:lnTo>
                <a:lnTo>
                  <a:pt x="70088" y="3840"/>
                </a:lnTo>
                <a:lnTo>
                  <a:pt x="67193" y="2895"/>
                </a:lnTo>
                <a:lnTo>
                  <a:pt x="63352" y="1920"/>
                </a:lnTo>
                <a:lnTo>
                  <a:pt x="60472" y="960"/>
                </a:lnTo>
                <a:lnTo>
                  <a:pt x="56631" y="0"/>
                </a:lnTo>
                <a:lnTo>
                  <a:pt x="46085" y="0"/>
                </a:lnTo>
                <a:lnTo>
                  <a:pt x="40325" y="1920"/>
                </a:lnTo>
                <a:lnTo>
                  <a:pt x="34564" y="4800"/>
                </a:lnTo>
                <a:lnTo>
                  <a:pt x="29763" y="7680"/>
                </a:lnTo>
                <a:lnTo>
                  <a:pt x="24002" y="12481"/>
                </a:lnTo>
                <a:lnTo>
                  <a:pt x="17282" y="19202"/>
                </a:lnTo>
                <a:lnTo>
                  <a:pt x="17282" y="3840"/>
                </a:lnTo>
                <a:lnTo>
                  <a:pt x="16322" y="2895"/>
                </a:lnTo>
                <a:lnTo>
                  <a:pt x="15361" y="1920"/>
                </a:lnTo>
                <a:lnTo>
                  <a:pt x="3840" y="1920"/>
                </a:lnTo>
                <a:lnTo>
                  <a:pt x="2880" y="2895"/>
                </a:lnTo>
                <a:lnTo>
                  <a:pt x="960" y="2895"/>
                </a:lnTo>
                <a:lnTo>
                  <a:pt x="960" y="3840"/>
                </a:lnTo>
                <a:lnTo>
                  <a:pt x="0" y="4800"/>
                </a:lnTo>
                <a:lnTo>
                  <a:pt x="0" y="112318"/>
                </a:lnTo>
                <a:lnTo>
                  <a:pt x="960" y="112318"/>
                </a:lnTo>
                <a:lnTo>
                  <a:pt x="960" y="113278"/>
                </a:lnTo>
                <a:lnTo>
                  <a:pt x="1920" y="113278"/>
                </a:lnTo>
                <a:lnTo>
                  <a:pt x="2880" y="114239"/>
                </a:lnTo>
                <a:lnTo>
                  <a:pt x="17282" y="114239"/>
                </a:lnTo>
                <a:lnTo>
                  <a:pt x="17282" y="113278"/>
                </a:lnTo>
                <a:lnTo>
                  <a:pt x="19202" y="113278"/>
                </a:lnTo>
                <a:lnTo>
                  <a:pt x="19202" y="37444"/>
                </a:lnTo>
                <a:lnTo>
                  <a:pt x="24963" y="30723"/>
                </a:lnTo>
                <a:lnTo>
                  <a:pt x="29763" y="25923"/>
                </a:lnTo>
                <a:lnTo>
                  <a:pt x="34564" y="22082"/>
                </a:lnTo>
                <a:lnTo>
                  <a:pt x="39364" y="18242"/>
                </a:lnTo>
                <a:lnTo>
                  <a:pt x="43205" y="17282"/>
                </a:lnTo>
                <a:lnTo>
                  <a:pt x="48006" y="172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/>
          <p:nvPr/>
        </p:nvSpPr>
        <p:spPr>
          <a:xfrm>
            <a:off x="2392481" y="1828510"/>
            <a:ext cx="20162" cy="112318"/>
          </a:xfrm>
          <a:custGeom>
            <a:avLst/>
            <a:gdLst/>
            <a:ahLst/>
            <a:cxnLst/>
            <a:rect l="l" t="t" r="r" b="b"/>
            <a:pathLst>
              <a:path w="20162" h="112318">
                <a:moveTo>
                  <a:pt x="12481" y="112318"/>
                </a:moveTo>
                <a:lnTo>
                  <a:pt x="17282" y="112318"/>
                </a:lnTo>
                <a:lnTo>
                  <a:pt x="18242" y="111358"/>
                </a:lnTo>
                <a:lnTo>
                  <a:pt x="19202" y="111358"/>
                </a:lnTo>
                <a:lnTo>
                  <a:pt x="19202" y="110398"/>
                </a:lnTo>
                <a:lnTo>
                  <a:pt x="20162" y="110398"/>
                </a:lnTo>
                <a:lnTo>
                  <a:pt x="20162" y="2880"/>
                </a:lnTo>
                <a:lnTo>
                  <a:pt x="19202" y="2880"/>
                </a:lnTo>
                <a:lnTo>
                  <a:pt x="19202" y="1920"/>
                </a:lnTo>
                <a:lnTo>
                  <a:pt x="18242" y="975"/>
                </a:lnTo>
                <a:lnTo>
                  <a:pt x="17282" y="975"/>
                </a:lnTo>
                <a:lnTo>
                  <a:pt x="16322" y="0"/>
                </a:lnTo>
                <a:lnTo>
                  <a:pt x="3840" y="0"/>
                </a:lnTo>
                <a:lnTo>
                  <a:pt x="2880" y="975"/>
                </a:lnTo>
                <a:lnTo>
                  <a:pt x="1920" y="975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09438"/>
                </a:lnTo>
                <a:lnTo>
                  <a:pt x="960" y="110398"/>
                </a:lnTo>
                <a:lnTo>
                  <a:pt x="960" y="111358"/>
                </a:lnTo>
                <a:lnTo>
                  <a:pt x="1920" y="111358"/>
                </a:lnTo>
                <a:lnTo>
                  <a:pt x="2880" y="112318"/>
                </a:lnTo>
                <a:lnTo>
                  <a:pt x="12481" y="11231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/>
          <p:nvPr/>
        </p:nvSpPr>
        <p:spPr>
          <a:xfrm>
            <a:off x="2390561" y="1785320"/>
            <a:ext cx="24002" cy="23042"/>
          </a:xfrm>
          <a:custGeom>
            <a:avLst/>
            <a:gdLst/>
            <a:ahLst/>
            <a:cxnLst/>
            <a:rect l="l" t="t" r="r" b="b"/>
            <a:pathLst>
              <a:path w="24002" h="23042">
                <a:moveTo>
                  <a:pt x="24002" y="11521"/>
                </a:moveTo>
                <a:lnTo>
                  <a:pt x="24002" y="6720"/>
                </a:lnTo>
                <a:lnTo>
                  <a:pt x="23042" y="3840"/>
                </a:lnTo>
                <a:lnTo>
                  <a:pt x="21122" y="1920"/>
                </a:lnTo>
                <a:lnTo>
                  <a:pt x="20162" y="0"/>
                </a:lnTo>
                <a:lnTo>
                  <a:pt x="3840" y="0"/>
                </a:lnTo>
                <a:lnTo>
                  <a:pt x="2880" y="1920"/>
                </a:lnTo>
                <a:lnTo>
                  <a:pt x="960" y="3840"/>
                </a:lnTo>
                <a:lnTo>
                  <a:pt x="0" y="6720"/>
                </a:lnTo>
                <a:lnTo>
                  <a:pt x="0" y="15361"/>
                </a:lnTo>
                <a:lnTo>
                  <a:pt x="960" y="19202"/>
                </a:lnTo>
                <a:lnTo>
                  <a:pt x="2880" y="20162"/>
                </a:lnTo>
                <a:lnTo>
                  <a:pt x="3840" y="22082"/>
                </a:lnTo>
                <a:lnTo>
                  <a:pt x="7680" y="23042"/>
                </a:lnTo>
                <a:lnTo>
                  <a:pt x="16322" y="23042"/>
                </a:lnTo>
                <a:lnTo>
                  <a:pt x="20162" y="22082"/>
                </a:lnTo>
                <a:lnTo>
                  <a:pt x="21122" y="20162"/>
                </a:lnTo>
                <a:lnTo>
                  <a:pt x="23042" y="19202"/>
                </a:lnTo>
                <a:lnTo>
                  <a:pt x="24002" y="15361"/>
                </a:lnTo>
                <a:lnTo>
                  <a:pt x="24002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/>
          <p:nvPr/>
        </p:nvSpPr>
        <p:spPr>
          <a:xfrm>
            <a:off x="2440487" y="1826590"/>
            <a:ext cx="83515" cy="116159"/>
          </a:xfrm>
          <a:custGeom>
            <a:avLst/>
            <a:gdLst/>
            <a:ahLst/>
            <a:cxnLst/>
            <a:rect l="l" t="t" r="r" b="b"/>
            <a:pathLst>
              <a:path w="83515" h="116159">
                <a:moveTo>
                  <a:pt x="83515" y="90251"/>
                </a:moveTo>
                <a:lnTo>
                  <a:pt x="82555" y="89275"/>
                </a:lnTo>
                <a:lnTo>
                  <a:pt x="82555" y="86410"/>
                </a:lnTo>
                <a:lnTo>
                  <a:pt x="77754" y="86410"/>
                </a:lnTo>
                <a:lnTo>
                  <a:pt x="76794" y="88315"/>
                </a:lnTo>
                <a:lnTo>
                  <a:pt x="74874" y="89275"/>
                </a:lnTo>
                <a:lnTo>
                  <a:pt x="72953" y="91196"/>
                </a:lnTo>
                <a:lnTo>
                  <a:pt x="70073" y="93116"/>
                </a:lnTo>
                <a:lnTo>
                  <a:pt x="68153" y="94091"/>
                </a:lnTo>
                <a:lnTo>
                  <a:pt x="65272" y="95996"/>
                </a:lnTo>
                <a:lnTo>
                  <a:pt x="61432" y="96972"/>
                </a:lnTo>
                <a:lnTo>
                  <a:pt x="58552" y="98877"/>
                </a:lnTo>
                <a:lnTo>
                  <a:pt x="53751" y="99837"/>
                </a:lnTo>
                <a:lnTo>
                  <a:pt x="45110" y="99837"/>
                </a:lnTo>
                <a:lnTo>
                  <a:pt x="41269" y="98877"/>
                </a:lnTo>
                <a:lnTo>
                  <a:pt x="37429" y="96972"/>
                </a:lnTo>
                <a:lnTo>
                  <a:pt x="33588" y="95036"/>
                </a:lnTo>
                <a:lnTo>
                  <a:pt x="30708" y="92156"/>
                </a:lnTo>
                <a:lnTo>
                  <a:pt x="27828" y="89275"/>
                </a:lnTo>
                <a:lnTo>
                  <a:pt x="25923" y="85435"/>
                </a:lnTo>
                <a:lnTo>
                  <a:pt x="23987" y="81594"/>
                </a:lnTo>
                <a:lnTo>
                  <a:pt x="22082" y="76809"/>
                </a:lnTo>
                <a:lnTo>
                  <a:pt x="21122" y="71048"/>
                </a:lnTo>
                <a:lnTo>
                  <a:pt x="20147" y="65288"/>
                </a:lnTo>
                <a:lnTo>
                  <a:pt x="20147" y="58567"/>
                </a:lnTo>
                <a:lnTo>
                  <a:pt x="20478" y="50930"/>
                </a:lnTo>
                <a:lnTo>
                  <a:pt x="23041" y="37719"/>
                </a:lnTo>
                <a:lnTo>
                  <a:pt x="27828" y="27843"/>
                </a:lnTo>
                <a:lnTo>
                  <a:pt x="32644" y="20162"/>
                </a:lnTo>
                <a:lnTo>
                  <a:pt x="40309" y="16322"/>
                </a:lnTo>
                <a:lnTo>
                  <a:pt x="53751" y="16322"/>
                </a:lnTo>
                <a:lnTo>
                  <a:pt x="57591" y="17282"/>
                </a:lnTo>
                <a:lnTo>
                  <a:pt x="61432" y="18242"/>
                </a:lnTo>
                <a:lnTo>
                  <a:pt x="64312" y="20162"/>
                </a:lnTo>
                <a:lnTo>
                  <a:pt x="67193" y="21122"/>
                </a:lnTo>
                <a:lnTo>
                  <a:pt x="70073" y="23042"/>
                </a:lnTo>
                <a:lnTo>
                  <a:pt x="71993" y="24963"/>
                </a:lnTo>
                <a:lnTo>
                  <a:pt x="73914" y="25923"/>
                </a:lnTo>
                <a:lnTo>
                  <a:pt x="75834" y="26883"/>
                </a:lnTo>
                <a:lnTo>
                  <a:pt x="76794" y="28803"/>
                </a:lnTo>
                <a:lnTo>
                  <a:pt x="81594" y="28803"/>
                </a:lnTo>
                <a:lnTo>
                  <a:pt x="82555" y="26883"/>
                </a:lnTo>
                <a:lnTo>
                  <a:pt x="82555" y="25923"/>
                </a:lnTo>
                <a:lnTo>
                  <a:pt x="83515" y="24002"/>
                </a:lnTo>
                <a:lnTo>
                  <a:pt x="83515" y="19202"/>
                </a:lnTo>
                <a:lnTo>
                  <a:pt x="82555" y="18242"/>
                </a:lnTo>
                <a:lnTo>
                  <a:pt x="82555" y="14401"/>
                </a:lnTo>
                <a:lnTo>
                  <a:pt x="81594" y="13441"/>
                </a:lnTo>
                <a:lnTo>
                  <a:pt x="81594" y="12481"/>
                </a:lnTo>
                <a:lnTo>
                  <a:pt x="80634" y="11521"/>
                </a:lnTo>
                <a:lnTo>
                  <a:pt x="79674" y="10561"/>
                </a:lnTo>
                <a:lnTo>
                  <a:pt x="78714" y="9601"/>
                </a:lnTo>
                <a:lnTo>
                  <a:pt x="76794" y="8641"/>
                </a:lnTo>
                <a:lnTo>
                  <a:pt x="74874" y="7680"/>
                </a:lnTo>
                <a:lnTo>
                  <a:pt x="72953" y="5760"/>
                </a:lnTo>
                <a:lnTo>
                  <a:pt x="71033" y="4800"/>
                </a:lnTo>
                <a:lnTo>
                  <a:pt x="68153" y="3840"/>
                </a:lnTo>
                <a:lnTo>
                  <a:pt x="65272" y="2895"/>
                </a:lnTo>
                <a:lnTo>
                  <a:pt x="62392" y="1920"/>
                </a:lnTo>
                <a:lnTo>
                  <a:pt x="59512" y="960"/>
                </a:lnTo>
                <a:lnTo>
                  <a:pt x="55671" y="960"/>
                </a:lnTo>
                <a:lnTo>
                  <a:pt x="52791" y="0"/>
                </a:lnTo>
                <a:lnTo>
                  <a:pt x="42230" y="0"/>
                </a:lnTo>
                <a:lnTo>
                  <a:pt x="36469" y="1920"/>
                </a:lnTo>
                <a:lnTo>
                  <a:pt x="29748" y="3840"/>
                </a:lnTo>
                <a:lnTo>
                  <a:pt x="23987" y="5760"/>
                </a:lnTo>
                <a:lnTo>
                  <a:pt x="19187" y="9601"/>
                </a:lnTo>
                <a:lnTo>
                  <a:pt x="14401" y="14401"/>
                </a:lnTo>
                <a:lnTo>
                  <a:pt x="9601" y="19202"/>
                </a:lnTo>
                <a:lnTo>
                  <a:pt x="6720" y="24963"/>
                </a:lnTo>
                <a:lnTo>
                  <a:pt x="3840" y="32644"/>
                </a:lnTo>
                <a:lnTo>
                  <a:pt x="728" y="45871"/>
                </a:lnTo>
                <a:lnTo>
                  <a:pt x="0" y="59527"/>
                </a:lnTo>
                <a:lnTo>
                  <a:pt x="0" y="69128"/>
                </a:lnTo>
                <a:lnTo>
                  <a:pt x="960" y="76809"/>
                </a:lnTo>
                <a:lnTo>
                  <a:pt x="2880" y="83530"/>
                </a:lnTo>
                <a:lnTo>
                  <a:pt x="5760" y="91196"/>
                </a:lnTo>
                <a:lnTo>
                  <a:pt x="8641" y="96972"/>
                </a:lnTo>
                <a:lnTo>
                  <a:pt x="12466" y="101757"/>
                </a:lnTo>
                <a:lnTo>
                  <a:pt x="16306" y="106558"/>
                </a:lnTo>
                <a:lnTo>
                  <a:pt x="21122" y="110398"/>
                </a:lnTo>
                <a:lnTo>
                  <a:pt x="26868" y="112318"/>
                </a:lnTo>
                <a:lnTo>
                  <a:pt x="32644" y="115199"/>
                </a:lnTo>
                <a:lnTo>
                  <a:pt x="39364" y="116159"/>
                </a:lnTo>
                <a:lnTo>
                  <a:pt x="54711" y="116159"/>
                </a:lnTo>
                <a:lnTo>
                  <a:pt x="57591" y="115199"/>
                </a:lnTo>
                <a:lnTo>
                  <a:pt x="61432" y="114239"/>
                </a:lnTo>
                <a:lnTo>
                  <a:pt x="64312" y="113278"/>
                </a:lnTo>
                <a:lnTo>
                  <a:pt x="67193" y="112318"/>
                </a:lnTo>
                <a:lnTo>
                  <a:pt x="71033" y="111358"/>
                </a:lnTo>
                <a:lnTo>
                  <a:pt x="72953" y="110398"/>
                </a:lnTo>
                <a:lnTo>
                  <a:pt x="75834" y="108478"/>
                </a:lnTo>
                <a:lnTo>
                  <a:pt x="77754" y="107518"/>
                </a:lnTo>
                <a:lnTo>
                  <a:pt x="79674" y="105597"/>
                </a:lnTo>
                <a:lnTo>
                  <a:pt x="80634" y="104637"/>
                </a:lnTo>
                <a:lnTo>
                  <a:pt x="81594" y="103677"/>
                </a:lnTo>
                <a:lnTo>
                  <a:pt x="82555" y="102717"/>
                </a:lnTo>
                <a:lnTo>
                  <a:pt x="82555" y="100812"/>
                </a:lnTo>
                <a:lnTo>
                  <a:pt x="83515" y="99837"/>
                </a:lnTo>
                <a:lnTo>
                  <a:pt x="83515" y="9025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/>
          <p:nvPr/>
        </p:nvSpPr>
        <p:spPr>
          <a:xfrm>
            <a:off x="2595036" y="1826590"/>
            <a:ext cx="99837" cy="154564"/>
          </a:xfrm>
          <a:custGeom>
            <a:avLst/>
            <a:gdLst/>
            <a:ahLst/>
            <a:cxnLst/>
            <a:rect l="l" t="t" r="r" b="b"/>
            <a:pathLst>
              <a:path w="99837" h="154564">
                <a:moveTo>
                  <a:pt x="20162" y="118079"/>
                </a:moveTo>
                <a:lnTo>
                  <a:pt x="21122" y="117119"/>
                </a:lnTo>
                <a:lnTo>
                  <a:pt x="21122" y="78729"/>
                </a:lnTo>
                <a:lnTo>
                  <a:pt x="22082" y="76809"/>
                </a:lnTo>
                <a:lnTo>
                  <a:pt x="22082" y="74889"/>
                </a:lnTo>
                <a:lnTo>
                  <a:pt x="23042" y="72969"/>
                </a:lnTo>
                <a:lnTo>
                  <a:pt x="24963" y="72009"/>
                </a:lnTo>
                <a:lnTo>
                  <a:pt x="24963" y="32644"/>
                </a:lnTo>
                <a:lnTo>
                  <a:pt x="25923" y="29763"/>
                </a:lnTo>
                <a:lnTo>
                  <a:pt x="26883" y="26883"/>
                </a:lnTo>
                <a:lnTo>
                  <a:pt x="28803" y="24002"/>
                </a:lnTo>
                <a:lnTo>
                  <a:pt x="29763" y="22082"/>
                </a:lnTo>
                <a:lnTo>
                  <a:pt x="31683" y="20162"/>
                </a:lnTo>
                <a:lnTo>
                  <a:pt x="34564" y="18242"/>
                </a:lnTo>
                <a:lnTo>
                  <a:pt x="37444" y="17282"/>
                </a:lnTo>
                <a:lnTo>
                  <a:pt x="40325" y="15361"/>
                </a:lnTo>
                <a:lnTo>
                  <a:pt x="53751" y="15361"/>
                </a:lnTo>
                <a:lnTo>
                  <a:pt x="59527" y="17282"/>
                </a:lnTo>
                <a:lnTo>
                  <a:pt x="63367" y="21122"/>
                </a:lnTo>
                <a:lnTo>
                  <a:pt x="68153" y="24963"/>
                </a:lnTo>
                <a:lnTo>
                  <a:pt x="70088" y="30723"/>
                </a:lnTo>
                <a:lnTo>
                  <a:pt x="70088" y="41285"/>
                </a:lnTo>
                <a:lnTo>
                  <a:pt x="69113" y="44165"/>
                </a:lnTo>
                <a:lnTo>
                  <a:pt x="68153" y="47045"/>
                </a:lnTo>
                <a:lnTo>
                  <a:pt x="67208" y="49926"/>
                </a:lnTo>
                <a:lnTo>
                  <a:pt x="66248" y="51846"/>
                </a:lnTo>
                <a:lnTo>
                  <a:pt x="64312" y="54726"/>
                </a:lnTo>
                <a:lnTo>
                  <a:pt x="62407" y="56647"/>
                </a:lnTo>
                <a:lnTo>
                  <a:pt x="60472" y="58567"/>
                </a:lnTo>
                <a:lnTo>
                  <a:pt x="57591" y="59527"/>
                </a:lnTo>
                <a:lnTo>
                  <a:pt x="54726" y="60487"/>
                </a:lnTo>
                <a:lnTo>
                  <a:pt x="50886" y="61447"/>
                </a:lnTo>
                <a:lnTo>
                  <a:pt x="40325" y="61447"/>
                </a:lnTo>
                <a:lnTo>
                  <a:pt x="34564" y="59527"/>
                </a:lnTo>
                <a:lnTo>
                  <a:pt x="30723" y="55686"/>
                </a:lnTo>
                <a:lnTo>
                  <a:pt x="27843" y="72009"/>
                </a:lnTo>
                <a:lnTo>
                  <a:pt x="30723" y="72969"/>
                </a:lnTo>
                <a:lnTo>
                  <a:pt x="34564" y="74889"/>
                </a:lnTo>
                <a:lnTo>
                  <a:pt x="39364" y="75849"/>
                </a:lnTo>
                <a:lnTo>
                  <a:pt x="53751" y="75849"/>
                </a:lnTo>
                <a:lnTo>
                  <a:pt x="58567" y="74889"/>
                </a:lnTo>
                <a:lnTo>
                  <a:pt x="64312" y="73914"/>
                </a:lnTo>
                <a:lnTo>
                  <a:pt x="69113" y="72009"/>
                </a:lnTo>
                <a:lnTo>
                  <a:pt x="72953" y="69128"/>
                </a:lnTo>
                <a:lnTo>
                  <a:pt x="76809" y="66248"/>
                </a:lnTo>
                <a:lnTo>
                  <a:pt x="80650" y="62407"/>
                </a:lnTo>
                <a:lnTo>
                  <a:pt x="83515" y="58567"/>
                </a:lnTo>
                <a:lnTo>
                  <a:pt x="85435" y="53766"/>
                </a:lnTo>
                <a:lnTo>
                  <a:pt x="87355" y="49926"/>
                </a:lnTo>
                <a:lnTo>
                  <a:pt x="88315" y="44165"/>
                </a:lnTo>
                <a:lnTo>
                  <a:pt x="88315" y="34564"/>
                </a:lnTo>
                <a:lnTo>
                  <a:pt x="87355" y="30723"/>
                </a:lnTo>
                <a:lnTo>
                  <a:pt x="86395" y="27843"/>
                </a:lnTo>
                <a:lnTo>
                  <a:pt x="85435" y="24002"/>
                </a:lnTo>
                <a:lnTo>
                  <a:pt x="83515" y="21122"/>
                </a:lnTo>
                <a:lnTo>
                  <a:pt x="80650" y="18242"/>
                </a:lnTo>
                <a:lnTo>
                  <a:pt x="96956" y="18242"/>
                </a:lnTo>
                <a:lnTo>
                  <a:pt x="97917" y="17282"/>
                </a:lnTo>
                <a:lnTo>
                  <a:pt x="98877" y="16322"/>
                </a:lnTo>
                <a:lnTo>
                  <a:pt x="99837" y="15361"/>
                </a:lnTo>
                <a:lnTo>
                  <a:pt x="99837" y="5760"/>
                </a:lnTo>
                <a:lnTo>
                  <a:pt x="98877" y="4800"/>
                </a:lnTo>
                <a:lnTo>
                  <a:pt x="97917" y="2895"/>
                </a:lnTo>
                <a:lnTo>
                  <a:pt x="64312" y="2895"/>
                </a:lnTo>
                <a:lnTo>
                  <a:pt x="61432" y="1920"/>
                </a:lnTo>
                <a:lnTo>
                  <a:pt x="58567" y="960"/>
                </a:lnTo>
                <a:lnTo>
                  <a:pt x="53751" y="960"/>
                </a:lnTo>
                <a:lnTo>
                  <a:pt x="50886" y="0"/>
                </a:lnTo>
                <a:lnTo>
                  <a:pt x="41285" y="0"/>
                </a:lnTo>
                <a:lnTo>
                  <a:pt x="35524" y="960"/>
                </a:lnTo>
                <a:lnTo>
                  <a:pt x="30723" y="2895"/>
                </a:lnTo>
                <a:lnTo>
                  <a:pt x="25923" y="4800"/>
                </a:lnTo>
                <a:lnTo>
                  <a:pt x="21122" y="7680"/>
                </a:lnTo>
                <a:lnTo>
                  <a:pt x="18242" y="10561"/>
                </a:lnTo>
                <a:lnTo>
                  <a:pt x="14401" y="14401"/>
                </a:lnTo>
                <a:lnTo>
                  <a:pt x="11521" y="18242"/>
                </a:lnTo>
                <a:lnTo>
                  <a:pt x="9601" y="23042"/>
                </a:lnTo>
                <a:lnTo>
                  <a:pt x="6720" y="27843"/>
                </a:lnTo>
                <a:lnTo>
                  <a:pt x="6720" y="48966"/>
                </a:lnTo>
                <a:lnTo>
                  <a:pt x="8641" y="51846"/>
                </a:lnTo>
                <a:lnTo>
                  <a:pt x="9601" y="55686"/>
                </a:lnTo>
                <a:lnTo>
                  <a:pt x="11521" y="59527"/>
                </a:lnTo>
                <a:lnTo>
                  <a:pt x="14401" y="61447"/>
                </a:lnTo>
                <a:lnTo>
                  <a:pt x="11521" y="65288"/>
                </a:lnTo>
                <a:lnTo>
                  <a:pt x="8641" y="68168"/>
                </a:lnTo>
                <a:lnTo>
                  <a:pt x="6720" y="72009"/>
                </a:lnTo>
                <a:lnTo>
                  <a:pt x="4800" y="75849"/>
                </a:lnTo>
                <a:lnTo>
                  <a:pt x="3840" y="79689"/>
                </a:lnTo>
                <a:lnTo>
                  <a:pt x="3840" y="88315"/>
                </a:lnTo>
                <a:lnTo>
                  <a:pt x="4800" y="91196"/>
                </a:lnTo>
                <a:lnTo>
                  <a:pt x="6720" y="94091"/>
                </a:lnTo>
                <a:lnTo>
                  <a:pt x="8641" y="97917"/>
                </a:lnTo>
                <a:lnTo>
                  <a:pt x="11521" y="99837"/>
                </a:lnTo>
                <a:lnTo>
                  <a:pt x="15361" y="101757"/>
                </a:lnTo>
                <a:lnTo>
                  <a:pt x="12481" y="103677"/>
                </a:lnTo>
                <a:lnTo>
                  <a:pt x="10561" y="105597"/>
                </a:lnTo>
                <a:lnTo>
                  <a:pt x="8641" y="107518"/>
                </a:lnTo>
                <a:lnTo>
                  <a:pt x="6720" y="109438"/>
                </a:lnTo>
                <a:lnTo>
                  <a:pt x="4800" y="112318"/>
                </a:lnTo>
                <a:lnTo>
                  <a:pt x="3840" y="114239"/>
                </a:lnTo>
                <a:lnTo>
                  <a:pt x="1920" y="116159"/>
                </a:lnTo>
                <a:lnTo>
                  <a:pt x="1920" y="118079"/>
                </a:lnTo>
                <a:lnTo>
                  <a:pt x="960" y="120959"/>
                </a:lnTo>
                <a:lnTo>
                  <a:pt x="0" y="122880"/>
                </a:lnTo>
                <a:lnTo>
                  <a:pt x="0" y="132481"/>
                </a:lnTo>
                <a:lnTo>
                  <a:pt x="960" y="136321"/>
                </a:lnTo>
                <a:lnTo>
                  <a:pt x="2880" y="139202"/>
                </a:lnTo>
                <a:lnTo>
                  <a:pt x="3840" y="143042"/>
                </a:lnTo>
                <a:lnTo>
                  <a:pt x="6720" y="145923"/>
                </a:lnTo>
                <a:lnTo>
                  <a:pt x="10561" y="148803"/>
                </a:lnTo>
                <a:lnTo>
                  <a:pt x="14401" y="151683"/>
                </a:lnTo>
                <a:lnTo>
                  <a:pt x="19202" y="153603"/>
                </a:lnTo>
                <a:lnTo>
                  <a:pt x="25923" y="154564"/>
                </a:lnTo>
                <a:lnTo>
                  <a:pt x="21122" y="135361"/>
                </a:lnTo>
                <a:lnTo>
                  <a:pt x="19202" y="131521"/>
                </a:lnTo>
                <a:lnTo>
                  <a:pt x="19202" y="121920"/>
                </a:lnTo>
                <a:lnTo>
                  <a:pt x="20162" y="119999"/>
                </a:lnTo>
                <a:lnTo>
                  <a:pt x="20162" y="11807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/>
          <p:nvPr/>
        </p:nvSpPr>
        <p:spPr>
          <a:xfrm>
            <a:off x="2619999" y="1872675"/>
            <a:ext cx="5760" cy="25923"/>
          </a:xfrm>
          <a:custGeom>
            <a:avLst/>
            <a:gdLst/>
            <a:ahLst/>
            <a:cxnLst/>
            <a:rect l="l" t="t" r="r" b="b"/>
            <a:pathLst>
              <a:path w="5760" h="25923">
                <a:moveTo>
                  <a:pt x="1920" y="4800"/>
                </a:moveTo>
                <a:lnTo>
                  <a:pt x="0" y="0"/>
                </a:lnTo>
                <a:lnTo>
                  <a:pt x="0" y="25923"/>
                </a:lnTo>
                <a:lnTo>
                  <a:pt x="960" y="24002"/>
                </a:lnTo>
                <a:lnTo>
                  <a:pt x="2880" y="25923"/>
                </a:lnTo>
                <a:lnTo>
                  <a:pt x="5760" y="9601"/>
                </a:lnTo>
                <a:lnTo>
                  <a:pt x="1920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/>
          <p:nvPr/>
        </p:nvSpPr>
        <p:spPr>
          <a:xfrm>
            <a:off x="2616159" y="1910120"/>
            <a:ext cx="77754" cy="72953"/>
          </a:xfrm>
          <a:custGeom>
            <a:avLst/>
            <a:gdLst/>
            <a:ahLst/>
            <a:cxnLst/>
            <a:rect l="l" t="t" r="r" b="b"/>
            <a:pathLst>
              <a:path w="77754" h="72953">
                <a:moveTo>
                  <a:pt x="960" y="31668"/>
                </a:moveTo>
                <a:lnTo>
                  <a:pt x="2880" y="29748"/>
                </a:lnTo>
                <a:lnTo>
                  <a:pt x="3840" y="28788"/>
                </a:lnTo>
                <a:lnTo>
                  <a:pt x="5760" y="26868"/>
                </a:lnTo>
                <a:lnTo>
                  <a:pt x="7680" y="24947"/>
                </a:lnTo>
                <a:lnTo>
                  <a:pt x="10561" y="23027"/>
                </a:lnTo>
                <a:lnTo>
                  <a:pt x="37444" y="23987"/>
                </a:lnTo>
                <a:lnTo>
                  <a:pt x="44150" y="23987"/>
                </a:lnTo>
                <a:lnTo>
                  <a:pt x="48966" y="24947"/>
                </a:lnTo>
                <a:lnTo>
                  <a:pt x="52806" y="27828"/>
                </a:lnTo>
                <a:lnTo>
                  <a:pt x="56631" y="29748"/>
                </a:lnTo>
                <a:lnTo>
                  <a:pt x="58552" y="33588"/>
                </a:lnTo>
                <a:lnTo>
                  <a:pt x="58552" y="41269"/>
                </a:lnTo>
                <a:lnTo>
                  <a:pt x="57591" y="43190"/>
                </a:lnTo>
                <a:lnTo>
                  <a:pt x="56631" y="46070"/>
                </a:lnTo>
                <a:lnTo>
                  <a:pt x="55686" y="47990"/>
                </a:lnTo>
                <a:lnTo>
                  <a:pt x="53751" y="49911"/>
                </a:lnTo>
                <a:lnTo>
                  <a:pt x="51831" y="51831"/>
                </a:lnTo>
                <a:lnTo>
                  <a:pt x="48966" y="53751"/>
                </a:lnTo>
                <a:lnTo>
                  <a:pt x="46085" y="55671"/>
                </a:lnTo>
                <a:lnTo>
                  <a:pt x="42245" y="56631"/>
                </a:lnTo>
                <a:lnTo>
                  <a:pt x="37444" y="57591"/>
                </a:lnTo>
                <a:lnTo>
                  <a:pt x="32628" y="58552"/>
                </a:lnTo>
                <a:lnTo>
                  <a:pt x="18242" y="58552"/>
                </a:lnTo>
                <a:lnTo>
                  <a:pt x="10561" y="56631"/>
                </a:lnTo>
                <a:lnTo>
                  <a:pt x="5760" y="54711"/>
                </a:lnTo>
                <a:lnTo>
                  <a:pt x="0" y="51831"/>
                </a:lnTo>
                <a:lnTo>
                  <a:pt x="4800" y="71033"/>
                </a:lnTo>
                <a:lnTo>
                  <a:pt x="10561" y="72953"/>
                </a:lnTo>
                <a:lnTo>
                  <a:pt x="35524" y="72953"/>
                </a:lnTo>
                <a:lnTo>
                  <a:pt x="43190" y="71993"/>
                </a:lnTo>
                <a:lnTo>
                  <a:pt x="48966" y="70073"/>
                </a:lnTo>
                <a:lnTo>
                  <a:pt x="55686" y="68153"/>
                </a:lnTo>
                <a:lnTo>
                  <a:pt x="61432" y="65272"/>
                </a:lnTo>
                <a:lnTo>
                  <a:pt x="65272" y="62392"/>
                </a:lnTo>
                <a:lnTo>
                  <a:pt x="69113" y="59512"/>
                </a:lnTo>
                <a:lnTo>
                  <a:pt x="72953" y="55671"/>
                </a:lnTo>
                <a:lnTo>
                  <a:pt x="74874" y="50871"/>
                </a:lnTo>
                <a:lnTo>
                  <a:pt x="76794" y="46070"/>
                </a:lnTo>
                <a:lnTo>
                  <a:pt x="77754" y="42230"/>
                </a:lnTo>
                <a:lnTo>
                  <a:pt x="77754" y="32628"/>
                </a:lnTo>
                <a:lnTo>
                  <a:pt x="76794" y="28788"/>
                </a:lnTo>
                <a:lnTo>
                  <a:pt x="74874" y="24947"/>
                </a:lnTo>
                <a:lnTo>
                  <a:pt x="72953" y="21107"/>
                </a:lnTo>
                <a:lnTo>
                  <a:pt x="71033" y="18227"/>
                </a:lnTo>
                <a:lnTo>
                  <a:pt x="67193" y="16306"/>
                </a:lnTo>
                <a:lnTo>
                  <a:pt x="64312" y="13441"/>
                </a:lnTo>
                <a:lnTo>
                  <a:pt x="60472" y="11506"/>
                </a:lnTo>
                <a:lnTo>
                  <a:pt x="55686" y="10561"/>
                </a:lnTo>
                <a:lnTo>
                  <a:pt x="51831" y="9585"/>
                </a:lnTo>
                <a:lnTo>
                  <a:pt x="47030" y="8625"/>
                </a:lnTo>
                <a:lnTo>
                  <a:pt x="41285" y="8625"/>
                </a:lnTo>
                <a:lnTo>
                  <a:pt x="14401" y="7665"/>
                </a:lnTo>
                <a:lnTo>
                  <a:pt x="9601" y="6720"/>
                </a:lnTo>
                <a:lnTo>
                  <a:pt x="6720" y="5745"/>
                </a:lnTo>
                <a:lnTo>
                  <a:pt x="3840" y="4785"/>
                </a:lnTo>
                <a:lnTo>
                  <a:pt x="960" y="2880"/>
                </a:lnTo>
                <a:lnTo>
                  <a:pt x="0" y="0"/>
                </a:lnTo>
                <a:lnTo>
                  <a:pt x="0" y="33588"/>
                </a:lnTo>
                <a:lnTo>
                  <a:pt x="960" y="3166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" name="object 80"/>
          <p:cNvSpPr/>
          <p:nvPr/>
        </p:nvSpPr>
        <p:spPr>
          <a:xfrm>
            <a:off x="2708315" y="1914905"/>
            <a:ext cx="25923" cy="115199"/>
          </a:xfrm>
          <a:custGeom>
            <a:avLst/>
            <a:gdLst/>
            <a:ahLst/>
            <a:cxnLst/>
            <a:rect l="l" t="t" r="r" b="b"/>
            <a:pathLst>
              <a:path w="25923" h="115199">
                <a:moveTo>
                  <a:pt x="22082" y="4800"/>
                </a:moveTo>
                <a:lnTo>
                  <a:pt x="20162" y="0"/>
                </a:lnTo>
                <a:lnTo>
                  <a:pt x="22082" y="25923"/>
                </a:lnTo>
                <a:lnTo>
                  <a:pt x="25923" y="26883"/>
                </a:lnTo>
                <a:lnTo>
                  <a:pt x="24963" y="7680"/>
                </a:lnTo>
                <a:lnTo>
                  <a:pt x="22082" y="4800"/>
                </a:lnTo>
                <a:close/>
              </a:path>
              <a:path w="25923" h="115199">
                <a:moveTo>
                  <a:pt x="80634" y="-74874"/>
                </a:moveTo>
                <a:lnTo>
                  <a:pt x="77754" y="-77754"/>
                </a:lnTo>
                <a:lnTo>
                  <a:pt x="73913" y="-81594"/>
                </a:lnTo>
                <a:lnTo>
                  <a:pt x="70073" y="-83515"/>
                </a:lnTo>
                <a:lnTo>
                  <a:pt x="64312" y="-85420"/>
                </a:lnTo>
                <a:lnTo>
                  <a:pt x="59512" y="-87355"/>
                </a:lnTo>
                <a:lnTo>
                  <a:pt x="52791" y="-88315"/>
                </a:lnTo>
                <a:lnTo>
                  <a:pt x="41285" y="-88315"/>
                </a:lnTo>
                <a:lnTo>
                  <a:pt x="37444" y="-87355"/>
                </a:lnTo>
                <a:lnTo>
                  <a:pt x="33604" y="-87355"/>
                </a:lnTo>
                <a:lnTo>
                  <a:pt x="28803" y="-86395"/>
                </a:lnTo>
                <a:lnTo>
                  <a:pt x="24963" y="-85420"/>
                </a:lnTo>
                <a:lnTo>
                  <a:pt x="22082" y="-84475"/>
                </a:lnTo>
                <a:lnTo>
                  <a:pt x="18242" y="-82555"/>
                </a:lnTo>
                <a:lnTo>
                  <a:pt x="15361" y="-81594"/>
                </a:lnTo>
                <a:lnTo>
                  <a:pt x="13441" y="-80634"/>
                </a:lnTo>
                <a:lnTo>
                  <a:pt x="10561" y="-78714"/>
                </a:lnTo>
                <a:lnTo>
                  <a:pt x="8641" y="-77754"/>
                </a:lnTo>
                <a:lnTo>
                  <a:pt x="7680" y="-76794"/>
                </a:lnTo>
                <a:lnTo>
                  <a:pt x="6720" y="-75834"/>
                </a:lnTo>
                <a:lnTo>
                  <a:pt x="5760" y="-74874"/>
                </a:lnTo>
                <a:lnTo>
                  <a:pt x="5760" y="-71993"/>
                </a:lnTo>
                <a:lnTo>
                  <a:pt x="4800" y="-71033"/>
                </a:lnTo>
                <a:lnTo>
                  <a:pt x="4800" y="-68153"/>
                </a:lnTo>
                <a:lnTo>
                  <a:pt x="5760" y="-66233"/>
                </a:lnTo>
                <a:lnTo>
                  <a:pt x="5760" y="-63352"/>
                </a:lnTo>
                <a:lnTo>
                  <a:pt x="6720" y="-62392"/>
                </a:lnTo>
                <a:lnTo>
                  <a:pt x="7680" y="-62392"/>
                </a:lnTo>
                <a:lnTo>
                  <a:pt x="7680" y="-61432"/>
                </a:lnTo>
                <a:lnTo>
                  <a:pt x="10561" y="-61432"/>
                </a:lnTo>
                <a:lnTo>
                  <a:pt x="11521" y="-62392"/>
                </a:lnTo>
                <a:lnTo>
                  <a:pt x="13441" y="-63352"/>
                </a:lnTo>
                <a:lnTo>
                  <a:pt x="15361" y="-64312"/>
                </a:lnTo>
                <a:lnTo>
                  <a:pt x="17282" y="-65272"/>
                </a:lnTo>
                <a:lnTo>
                  <a:pt x="20162" y="-67193"/>
                </a:lnTo>
                <a:lnTo>
                  <a:pt x="23042" y="-68153"/>
                </a:lnTo>
                <a:lnTo>
                  <a:pt x="26883" y="-69113"/>
                </a:lnTo>
                <a:lnTo>
                  <a:pt x="30723" y="-71033"/>
                </a:lnTo>
                <a:lnTo>
                  <a:pt x="34564" y="-71993"/>
                </a:lnTo>
                <a:lnTo>
                  <a:pt x="51846" y="-71993"/>
                </a:lnTo>
                <a:lnTo>
                  <a:pt x="54726" y="-71033"/>
                </a:lnTo>
                <a:lnTo>
                  <a:pt x="57591" y="-70073"/>
                </a:lnTo>
                <a:lnTo>
                  <a:pt x="60472" y="-68153"/>
                </a:lnTo>
                <a:lnTo>
                  <a:pt x="62392" y="-66233"/>
                </a:lnTo>
                <a:lnTo>
                  <a:pt x="64312" y="-64312"/>
                </a:lnTo>
                <a:lnTo>
                  <a:pt x="65288" y="-61432"/>
                </a:lnTo>
                <a:lnTo>
                  <a:pt x="66233" y="-58552"/>
                </a:lnTo>
                <a:lnTo>
                  <a:pt x="67193" y="-54711"/>
                </a:lnTo>
                <a:lnTo>
                  <a:pt x="67193" y="-39349"/>
                </a:lnTo>
                <a:lnTo>
                  <a:pt x="45110" y="-39349"/>
                </a:lnTo>
                <a:lnTo>
                  <a:pt x="37444" y="-38389"/>
                </a:lnTo>
                <a:lnTo>
                  <a:pt x="30723" y="-37429"/>
                </a:lnTo>
                <a:lnTo>
                  <a:pt x="24002" y="-35509"/>
                </a:lnTo>
                <a:lnTo>
                  <a:pt x="18242" y="-33588"/>
                </a:lnTo>
                <a:lnTo>
                  <a:pt x="14401" y="-30708"/>
                </a:lnTo>
                <a:lnTo>
                  <a:pt x="9601" y="-27828"/>
                </a:lnTo>
                <a:lnTo>
                  <a:pt x="5760" y="-23987"/>
                </a:lnTo>
                <a:lnTo>
                  <a:pt x="3840" y="-20147"/>
                </a:lnTo>
                <a:lnTo>
                  <a:pt x="960" y="-15346"/>
                </a:lnTo>
                <a:lnTo>
                  <a:pt x="0" y="-10561"/>
                </a:lnTo>
                <a:lnTo>
                  <a:pt x="0" y="960"/>
                </a:lnTo>
                <a:lnTo>
                  <a:pt x="960" y="5775"/>
                </a:lnTo>
                <a:lnTo>
                  <a:pt x="2880" y="9601"/>
                </a:lnTo>
                <a:lnTo>
                  <a:pt x="4800" y="13441"/>
                </a:lnTo>
                <a:lnTo>
                  <a:pt x="6720" y="16322"/>
                </a:lnTo>
                <a:lnTo>
                  <a:pt x="10561" y="19202"/>
                </a:lnTo>
                <a:lnTo>
                  <a:pt x="13441" y="22082"/>
                </a:lnTo>
                <a:lnTo>
                  <a:pt x="17282" y="24003"/>
                </a:lnTo>
                <a:lnTo>
                  <a:pt x="22082" y="25923"/>
                </a:lnTo>
                <a:lnTo>
                  <a:pt x="20162" y="0"/>
                </a:lnTo>
                <a:lnTo>
                  <a:pt x="20162" y="-11506"/>
                </a:lnTo>
                <a:lnTo>
                  <a:pt x="22082" y="-13426"/>
                </a:lnTo>
                <a:lnTo>
                  <a:pt x="23042" y="-16306"/>
                </a:lnTo>
                <a:lnTo>
                  <a:pt x="24963" y="-18227"/>
                </a:lnTo>
                <a:lnTo>
                  <a:pt x="27843" y="-20147"/>
                </a:lnTo>
                <a:lnTo>
                  <a:pt x="29763" y="-22067"/>
                </a:lnTo>
                <a:lnTo>
                  <a:pt x="33604" y="-23027"/>
                </a:lnTo>
                <a:lnTo>
                  <a:pt x="37444" y="-23987"/>
                </a:lnTo>
                <a:lnTo>
                  <a:pt x="41285" y="-24947"/>
                </a:lnTo>
                <a:lnTo>
                  <a:pt x="67193" y="-24947"/>
                </a:lnTo>
                <a:lnTo>
                  <a:pt x="67193" y="-2880"/>
                </a:lnTo>
                <a:lnTo>
                  <a:pt x="62392" y="2880"/>
                </a:lnTo>
                <a:lnTo>
                  <a:pt x="58567" y="6720"/>
                </a:lnTo>
                <a:lnTo>
                  <a:pt x="53751" y="8656"/>
                </a:lnTo>
                <a:lnTo>
                  <a:pt x="49910" y="11521"/>
                </a:lnTo>
                <a:lnTo>
                  <a:pt x="45110" y="12496"/>
                </a:lnTo>
                <a:lnTo>
                  <a:pt x="33604" y="12496"/>
                </a:lnTo>
                <a:lnTo>
                  <a:pt x="28803" y="11521"/>
                </a:lnTo>
                <a:lnTo>
                  <a:pt x="24963" y="7680"/>
                </a:lnTo>
                <a:lnTo>
                  <a:pt x="25923" y="26883"/>
                </a:lnTo>
                <a:lnTo>
                  <a:pt x="31683" y="27843"/>
                </a:lnTo>
                <a:lnTo>
                  <a:pt x="43205" y="27843"/>
                </a:lnTo>
                <a:lnTo>
                  <a:pt x="48950" y="26883"/>
                </a:lnTo>
                <a:lnTo>
                  <a:pt x="54726" y="24003"/>
                </a:lnTo>
                <a:lnTo>
                  <a:pt x="60472" y="21122"/>
                </a:lnTo>
                <a:lnTo>
                  <a:pt x="65288" y="17282"/>
                </a:lnTo>
                <a:lnTo>
                  <a:pt x="70073" y="12496"/>
                </a:lnTo>
                <a:lnTo>
                  <a:pt x="70073" y="24003"/>
                </a:lnTo>
                <a:lnTo>
                  <a:pt x="71033" y="24963"/>
                </a:lnTo>
                <a:lnTo>
                  <a:pt x="71993" y="24963"/>
                </a:lnTo>
                <a:lnTo>
                  <a:pt x="72953" y="25923"/>
                </a:lnTo>
                <a:lnTo>
                  <a:pt x="84475" y="25923"/>
                </a:lnTo>
                <a:lnTo>
                  <a:pt x="85435" y="24963"/>
                </a:lnTo>
                <a:lnTo>
                  <a:pt x="86395" y="24963"/>
                </a:lnTo>
                <a:lnTo>
                  <a:pt x="87355" y="24003"/>
                </a:lnTo>
                <a:lnTo>
                  <a:pt x="87355" y="-54711"/>
                </a:lnTo>
                <a:lnTo>
                  <a:pt x="86395" y="-60472"/>
                </a:lnTo>
                <a:lnTo>
                  <a:pt x="84475" y="-65272"/>
                </a:lnTo>
                <a:lnTo>
                  <a:pt x="83515" y="-70073"/>
                </a:lnTo>
                <a:lnTo>
                  <a:pt x="80634" y="-7487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" name="object 81"/>
          <p:cNvSpPr/>
          <p:nvPr/>
        </p:nvSpPr>
        <p:spPr>
          <a:xfrm>
            <a:off x="2831195" y="1828510"/>
            <a:ext cx="19202" cy="112318"/>
          </a:xfrm>
          <a:custGeom>
            <a:avLst/>
            <a:gdLst/>
            <a:ahLst/>
            <a:cxnLst/>
            <a:rect l="l" t="t" r="r" b="b"/>
            <a:pathLst>
              <a:path w="19202" h="112318">
                <a:moveTo>
                  <a:pt x="0" y="1920"/>
                </a:moveTo>
                <a:lnTo>
                  <a:pt x="0" y="111358"/>
                </a:lnTo>
                <a:lnTo>
                  <a:pt x="1920" y="111358"/>
                </a:lnTo>
                <a:lnTo>
                  <a:pt x="1920" y="112318"/>
                </a:lnTo>
                <a:lnTo>
                  <a:pt x="16322" y="112318"/>
                </a:lnTo>
                <a:lnTo>
                  <a:pt x="17266" y="111358"/>
                </a:lnTo>
                <a:lnTo>
                  <a:pt x="18242" y="111358"/>
                </a:lnTo>
                <a:lnTo>
                  <a:pt x="18242" y="110398"/>
                </a:lnTo>
                <a:lnTo>
                  <a:pt x="19202" y="110398"/>
                </a:lnTo>
                <a:lnTo>
                  <a:pt x="19202" y="2880"/>
                </a:lnTo>
                <a:lnTo>
                  <a:pt x="18242" y="1920"/>
                </a:lnTo>
                <a:lnTo>
                  <a:pt x="17266" y="975"/>
                </a:lnTo>
                <a:lnTo>
                  <a:pt x="16322" y="975"/>
                </a:lnTo>
                <a:lnTo>
                  <a:pt x="15361" y="0"/>
                </a:lnTo>
                <a:lnTo>
                  <a:pt x="2880" y="0"/>
                </a:lnTo>
                <a:lnTo>
                  <a:pt x="1920" y="975"/>
                </a:lnTo>
                <a:lnTo>
                  <a:pt x="960" y="975"/>
                </a:lnTo>
                <a:lnTo>
                  <a:pt x="0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" name="object 82"/>
          <p:cNvSpPr/>
          <p:nvPr/>
        </p:nvSpPr>
        <p:spPr>
          <a:xfrm>
            <a:off x="2828315" y="1785320"/>
            <a:ext cx="23987" cy="23042"/>
          </a:xfrm>
          <a:custGeom>
            <a:avLst/>
            <a:gdLst/>
            <a:ahLst/>
            <a:cxnLst/>
            <a:rect l="l" t="t" r="r" b="b"/>
            <a:pathLst>
              <a:path w="23987" h="23042">
                <a:moveTo>
                  <a:pt x="23987" y="11521"/>
                </a:moveTo>
                <a:lnTo>
                  <a:pt x="23987" y="6720"/>
                </a:lnTo>
                <a:lnTo>
                  <a:pt x="23027" y="3840"/>
                </a:lnTo>
                <a:lnTo>
                  <a:pt x="21122" y="1920"/>
                </a:lnTo>
                <a:lnTo>
                  <a:pt x="20147" y="0"/>
                </a:lnTo>
                <a:lnTo>
                  <a:pt x="4800" y="0"/>
                </a:lnTo>
                <a:lnTo>
                  <a:pt x="2880" y="1920"/>
                </a:lnTo>
                <a:lnTo>
                  <a:pt x="960" y="3840"/>
                </a:lnTo>
                <a:lnTo>
                  <a:pt x="0" y="6720"/>
                </a:lnTo>
                <a:lnTo>
                  <a:pt x="0" y="15361"/>
                </a:lnTo>
                <a:lnTo>
                  <a:pt x="960" y="19202"/>
                </a:lnTo>
                <a:lnTo>
                  <a:pt x="2880" y="20162"/>
                </a:lnTo>
                <a:lnTo>
                  <a:pt x="4800" y="22082"/>
                </a:lnTo>
                <a:lnTo>
                  <a:pt x="7680" y="23042"/>
                </a:lnTo>
                <a:lnTo>
                  <a:pt x="16306" y="23042"/>
                </a:lnTo>
                <a:lnTo>
                  <a:pt x="20147" y="22082"/>
                </a:lnTo>
                <a:lnTo>
                  <a:pt x="21122" y="20162"/>
                </a:lnTo>
                <a:lnTo>
                  <a:pt x="23027" y="19202"/>
                </a:lnTo>
                <a:lnTo>
                  <a:pt x="23987" y="15361"/>
                </a:lnTo>
                <a:lnTo>
                  <a:pt x="23987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/>
          <p:nvPr/>
        </p:nvSpPr>
        <p:spPr>
          <a:xfrm>
            <a:off x="2885907" y="1826590"/>
            <a:ext cx="91196" cy="114239"/>
          </a:xfrm>
          <a:custGeom>
            <a:avLst/>
            <a:gdLst/>
            <a:ahLst/>
            <a:cxnLst/>
            <a:rect l="l" t="t" r="r" b="b"/>
            <a:pathLst>
              <a:path w="91196" h="114239">
                <a:moveTo>
                  <a:pt x="48966" y="17282"/>
                </a:moveTo>
                <a:lnTo>
                  <a:pt x="55686" y="17282"/>
                </a:lnTo>
                <a:lnTo>
                  <a:pt x="58567" y="19202"/>
                </a:lnTo>
                <a:lnTo>
                  <a:pt x="61447" y="20162"/>
                </a:lnTo>
                <a:lnTo>
                  <a:pt x="64312" y="23042"/>
                </a:lnTo>
                <a:lnTo>
                  <a:pt x="66248" y="24963"/>
                </a:lnTo>
                <a:lnTo>
                  <a:pt x="68153" y="27843"/>
                </a:lnTo>
                <a:lnTo>
                  <a:pt x="69128" y="30723"/>
                </a:lnTo>
                <a:lnTo>
                  <a:pt x="70088" y="34564"/>
                </a:lnTo>
                <a:lnTo>
                  <a:pt x="71033" y="38404"/>
                </a:lnTo>
                <a:lnTo>
                  <a:pt x="71993" y="43205"/>
                </a:lnTo>
                <a:lnTo>
                  <a:pt x="71993" y="113278"/>
                </a:lnTo>
                <a:lnTo>
                  <a:pt x="73913" y="113278"/>
                </a:lnTo>
                <a:lnTo>
                  <a:pt x="73913" y="114239"/>
                </a:lnTo>
                <a:lnTo>
                  <a:pt x="88315" y="114239"/>
                </a:lnTo>
                <a:lnTo>
                  <a:pt x="89275" y="113278"/>
                </a:lnTo>
                <a:lnTo>
                  <a:pt x="90236" y="113278"/>
                </a:lnTo>
                <a:lnTo>
                  <a:pt x="90236" y="112318"/>
                </a:lnTo>
                <a:lnTo>
                  <a:pt x="91196" y="112318"/>
                </a:lnTo>
                <a:lnTo>
                  <a:pt x="91196" y="39364"/>
                </a:lnTo>
                <a:lnTo>
                  <a:pt x="90236" y="32644"/>
                </a:lnTo>
                <a:lnTo>
                  <a:pt x="89275" y="27843"/>
                </a:lnTo>
                <a:lnTo>
                  <a:pt x="87355" y="22082"/>
                </a:lnTo>
                <a:lnTo>
                  <a:pt x="85435" y="17282"/>
                </a:lnTo>
                <a:lnTo>
                  <a:pt x="82555" y="13441"/>
                </a:lnTo>
                <a:lnTo>
                  <a:pt x="79689" y="9601"/>
                </a:lnTo>
                <a:lnTo>
                  <a:pt x="75834" y="5760"/>
                </a:lnTo>
                <a:lnTo>
                  <a:pt x="71033" y="3840"/>
                </a:lnTo>
                <a:lnTo>
                  <a:pt x="66248" y="960"/>
                </a:lnTo>
                <a:lnTo>
                  <a:pt x="60472" y="0"/>
                </a:lnTo>
                <a:lnTo>
                  <a:pt x="47045" y="0"/>
                </a:lnTo>
                <a:lnTo>
                  <a:pt x="41285" y="1920"/>
                </a:lnTo>
                <a:lnTo>
                  <a:pt x="35524" y="4800"/>
                </a:lnTo>
                <a:lnTo>
                  <a:pt x="28803" y="7680"/>
                </a:lnTo>
                <a:lnTo>
                  <a:pt x="23042" y="12481"/>
                </a:lnTo>
                <a:lnTo>
                  <a:pt x="17282" y="19202"/>
                </a:lnTo>
                <a:lnTo>
                  <a:pt x="17282" y="3840"/>
                </a:lnTo>
                <a:lnTo>
                  <a:pt x="16322" y="3840"/>
                </a:lnTo>
                <a:lnTo>
                  <a:pt x="16322" y="2895"/>
                </a:lnTo>
                <a:lnTo>
                  <a:pt x="15361" y="2895"/>
                </a:lnTo>
                <a:lnTo>
                  <a:pt x="15361" y="1920"/>
                </a:lnTo>
                <a:lnTo>
                  <a:pt x="2880" y="1920"/>
                </a:lnTo>
                <a:lnTo>
                  <a:pt x="1920" y="2895"/>
                </a:lnTo>
                <a:lnTo>
                  <a:pt x="960" y="2895"/>
                </a:lnTo>
                <a:lnTo>
                  <a:pt x="0" y="3840"/>
                </a:lnTo>
                <a:lnTo>
                  <a:pt x="0" y="112318"/>
                </a:lnTo>
                <a:lnTo>
                  <a:pt x="960" y="113278"/>
                </a:lnTo>
                <a:lnTo>
                  <a:pt x="1920" y="113278"/>
                </a:lnTo>
                <a:lnTo>
                  <a:pt x="2880" y="114239"/>
                </a:lnTo>
                <a:lnTo>
                  <a:pt x="16322" y="114239"/>
                </a:lnTo>
                <a:lnTo>
                  <a:pt x="17282" y="113278"/>
                </a:lnTo>
                <a:lnTo>
                  <a:pt x="18242" y="113278"/>
                </a:lnTo>
                <a:lnTo>
                  <a:pt x="19202" y="112318"/>
                </a:lnTo>
                <a:lnTo>
                  <a:pt x="19202" y="37444"/>
                </a:lnTo>
                <a:lnTo>
                  <a:pt x="24963" y="30723"/>
                </a:lnTo>
                <a:lnTo>
                  <a:pt x="29763" y="25923"/>
                </a:lnTo>
                <a:lnTo>
                  <a:pt x="34564" y="22082"/>
                </a:lnTo>
                <a:lnTo>
                  <a:pt x="39364" y="18242"/>
                </a:lnTo>
                <a:lnTo>
                  <a:pt x="44165" y="17282"/>
                </a:lnTo>
                <a:lnTo>
                  <a:pt x="48966" y="172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/>
          <p:nvPr/>
        </p:nvSpPr>
        <p:spPr>
          <a:xfrm>
            <a:off x="3003986" y="1826590"/>
            <a:ext cx="74874" cy="116159"/>
          </a:xfrm>
          <a:custGeom>
            <a:avLst/>
            <a:gdLst/>
            <a:ahLst/>
            <a:cxnLst/>
            <a:rect l="l" t="t" r="r" b="b"/>
            <a:pathLst>
              <a:path w="74874" h="116159">
                <a:moveTo>
                  <a:pt x="69113" y="11521"/>
                </a:moveTo>
                <a:lnTo>
                  <a:pt x="68153" y="10561"/>
                </a:lnTo>
                <a:lnTo>
                  <a:pt x="68153" y="8641"/>
                </a:lnTo>
                <a:lnTo>
                  <a:pt x="67193" y="8641"/>
                </a:lnTo>
                <a:lnTo>
                  <a:pt x="67193" y="7680"/>
                </a:lnTo>
                <a:lnTo>
                  <a:pt x="66233" y="6720"/>
                </a:lnTo>
                <a:lnTo>
                  <a:pt x="65272" y="6720"/>
                </a:lnTo>
                <a:lnTo>
                  <a:pt x="64312" y="5760"/>
                </a:lnTo>
                <a:lnTo>
                  <a:pt x="62392" y="4800"/>
                </a:lnTo>
                <a:lnTo>
                  <a:pt x="60472" y="3840"/>
                </a:lnTo>
                <a:lnTo>
                  <a:pt x="58552" y="3840"/>
                </a:lnTo>
                <a:lnTo>
                  <a:pt x="56647" y="2895"/>
                </a:lnTo>
                <a:lnTo>
                  <a:pt x="54711" y="1920"/>
                </a:lnTo>
                <a:lnTo>
                  <a:pt x="51831" y="960"/>
                </a:lnTo>
                <a:lnTo>
                  <a:pt x="48966" y="960"/>
                </a:lnTo>
                <a:lnTo>
                  <a:pt x="46085" y="0"/>
                </a:lnTo>
                <a:lnTo>
                  <a:pt x="34564" y="0"/>
                </a:lnTo>
                <a:lnTo>
                  <a:pt x="28803" y="960"/>
                </a:lnTo>
                <a:lnTo>
                  <a:pt x="24003" y="2895"/>
                </a:lnTo>
                <a:lnTo>
                  <a:pt x="19202" y="4800"/>
                </a:lnTo>
                <a:lnTo>
                  <a:pt x="15361" y="6720"/>
                </a:lnTo>
                <a:lnTo>
                  <a:pt x="11521" y="9601"/>
                </a:lnTo>
                <a:lnTo>
                  <a:pt x="8641" y="12481"/>
                </a:lnTo>
                <a:lnTo>
                  <a:pt x="5760" y="16322"/>
                </a:lnTo>
                <a:lnTo>
                  <a:pt x="4800" y="20162"/>
                </a:lnTo>
                <a:lnTo>
                  <a:pt x="2880" y="23042"/>
                </a:lnTo>
                <a:lnTo>
                  <a:pt x="1920" y="27843"/>
                </a:lnTo>
                <a:lnTo>
                  <a:pt x="1920" y="36484"/>
                </a:lnTo>
                <a:lnTo>
                  <a:pt x="2880" y="40325"/>
                </a:lnTo>
                <a:lnTo>
                  <a:pt x="4800" y="43205"/>
                </a:lnTo>
                <a:lnTo>
                  <a:pt x="5760" y="47045"/>
                </a:lnTo>
                <a:lnTo>
                  <a:pt x="7680" y="49926"/>
                </a:lnTo>
                <a:lnTo>
                  <a:pt x="10561" y="51846"/>
                </a:lnTo>
                <a:lnTo>
                  <a:pt x="13441" y="54726"/>
                </a:lnTo>
                <a:lnTo>
                  <a:pt x="16322" y="56647"/>
                </a:lnTo>
                <a:lnTo>
                  <a:pt x="19202" y="58567"/>
                </a:lnTo>
                <a:lnTo>
                  <a:pt x="22082" y="60487"/>
                </a:lnTo>
                <a:lnTo>
                  <a:pt x="24963" y="61447"/>
                </a:lnTo>
                <a:lnTo>
                  <a:pt x="28803" y="63367"/>
                </a:lnTo>
                <a:lnTo>
                  <a:pt x="31683" y="64328"/>
                </a:lnTo>
                <a:lnTo>
                  <a:pt x="35524" y="65288"/>
                </a:lnTo>
                <a:lnTo>
                  <a:pt x="38404" y="67208"/>
                </a:lnTo>
                <a:lnTo>
                  <a:pt x="41285" y="68168"/>
                </a:lnTo>
                <a:lnTo>
                  <a:pt x="44150" y="69128"/>
                </a:lnTo>
                <a:lnTo>
                  <a:pt x="47030" y="71048"/>
                </a:lnTo>
                <a:lnTo>
                  <a:pt x="49926" y="72969"/>
                </a:lnTo>
                <a:lnTo>
                  <a:pt x="51831" y="73914"/>
                </a:lnTo>
                <a:lnTo>
                  <a:pt x="52806" y="76809"/>
                </a:lnTo>
                <a:lnTo>
                  <a:pt x="54711" y="78729"/>
                </a:lnTo>
                <a:lnTo>
                  <a:pt x="55671" y="80634"/>
                </a:lnTo>
                <a:lnTo>
                  <a:pt x="55671" y="86410"/>
                </a:lnTo>
                <a:lnTo>
                  <a:pt x="54711" y="89275"/>
                </a:lnTo>
                <a:lnTo>
                  <a:pt x="53751" y="91196"/>
                </a:lnTo>
                <a:lnTo>
                  <a:pt x="52806" y="93116"/>
                </a:lnTo>
                <a:lnTo>
                  <a:pt x="50871" y="95036"/>
                </a:lnTo>
                <a:lnTo>
                  <a:pt x="48966" y="96972"/>
                </a:lnTo>
                <a:lnTo>
                  <a:pt x="47030" y="97917"/>
                </a:lnTo>
                <a:lnTo>
                  <a:pt x="45125" y="98877"/>
                </a:lnTo>
                <a:lnTo>
                  <a:pt x="42245" y="99837"/>
                </a:lnTo>
                <a:lnTo>
                  <a:pt x="39364" y="100812"/>
                </a:lnTo>
                <a:lnTo>
                  <a:pt x="28803" y="100812"/>
                </a:lnTo>
                <a:lnTo>
                  <a:pt x="24963" y="99837"/>
                </a:lnTo>
                <a:lnTo>
                  <a:pt x="22082" y="98877"/>
                </a:lnTo>
                <a:lnTo>
                  <a:pt x="18242" y="97917"/>
                </a:lnTo>
                <a:lnTo>
                  <a:pt x="15361" y="96972"/>
                </a:lnTo>
                <a:lnTo>
                  <a:pt x="12481" y="95996"/>
                </a:lnTo>
                <a:lnTo>
                  <a:pt x="10561" y="94091"/>
                </a:lnTo>
                <a:lnTo>
                  <a:pt x="8641" y="93116"/>
                </a:lnTo>
                <a:lnTo>
                  <a:pt x="6720" y="92156"/>
                </a:lnTo>
                <a:lnTo>
                  <a:pt x="4800" y="91196"/>
                </a:lnTo>
                <a:lnTo>
                  <a:pt x="3840" y="90251"/>
                </a:lnTo>
                <a:lnTo>
                  <a:pt x="1920" y="90251"/>
                </a:lnTo>
                <a:lnTo>
                  <a:pt x="1920" y="91196"/>
                </a:lnTo>
                <a:lnTo>
                  <a:pt x="960" y="91196"/>
                </a:lnTo>
                <a:lnTo>
                  <a:pt x="960" y="92156"/>
                </a:lnTo>
                <a:lnTo>
                  <a:pt x="0" y="92156"/>
                </a:lnTo>
                <a:lnTo>
                  <a:pt x="0" y="104637"/>
                </a:lnTo>
                <a:lnTo>
                  <a:pt x="960" y="105597"/>
                </a:lnTo>
                <a:lnTo>
                  <a:pt x="960" y="106558"/>
                </a:lnTo>
                <a:lnTo>
                  <a:pt x="1920" y="107518"/>
                </a:lnTo>
                <a:lnTo>
                  <a:pt x="2880" y="108478"/>
                </a:lnTo>
                <a:lnTo>
                  <a:pt x="3840" y="109438"/>
                </a:lnTo>
                <a:lnTo>
                  <a:pt x="5760" y="110398"/>
                </a:lnTo>
                <a:lnTo>
                  <a:pt x="7680" y="111358"/>
                </a:lnTo>
                <a:lnTo>
                  <a:pt x="10561" y="112318"/>
                </a:lnTo>
                <a:lnTo>
                  <a:pt x="13441" y="113278"/>
                </a:lnTo>
                <a:lnTo>
                  <a:pt x="15361" y="114239"/>
                </a:lnTo>
                <a:lnTo>
                  <a:pt x="19202" y="115199"/>
                </a:lnTo>
                <a:lnTo>
                  <a:pt x="22082" y="115199"/>
                </a:lnTo>
                <a:lnTo>
                  <a:pt x="25923" y="116159"/>
                </a:lnTo>
                <a:lnTo>
                  <a:pt x="39364" y="116159"/>
                </a:lnTo>
                <a:lnTo>
                  <a:pt x="45125" y="115199"/>
                </a:lnTo>
                <a:lnTo>
                  <a:pt x="49926" y="114239"/>
                </a:lnTo>
                <a:lnTo>
                  <a:pt x="54711" y="112318"/>
                </a:lnTo>
                <a:lnTo>
                  <a:pt x="59527" y="110398"/>
                </a:lnTo>
                <a:lnTo>
                  <a:pt x="63367" y="107518"/>
                </a:lnTo>
                <a:lnTo>
                  <a:pt x="66233" y="104637"/>
                </a:lnTo>
                <a:lnTo>
                  <a:pt x="69113" y="100812"/>
                </a:lnTo>
                <a:lnTo>
                  <a:pt x="71033" y="96972"/>
                </a:lnTo>
                <a:lnTo>
                  <a:pt x="73913" y="92156"/>
                </a:lnTo>
                <a:lnTo>
                  <a:pt x="74874" y="87355"/>
                </a:lnTo>
                <a:lnTo>
                  <a:pt x="74874" y="77754"/>
                </a:lnTo>
                <a:lnTo>
                  <a:pt x="73913" y="73914"/>
                </a:lnTo>
                <a:lnTo>
                  <a:pt x="71993" y="71048"/>
                </a:lnTo>
                <a:lnTo>
                  <a:pt x="70073" y="67208"/>
                </a:lnTo>
                <a:lnTo>
                  <a:pt x="68153" y="64328"/>
                </a:lnTo>
                <a:lnTo>
                  <a:pt x="66233" y="62407"/>
                </a:lnTo>
                <a:lnTo>
                  <a:pt x="63367" y="59527"/>
                </a:lnTo>
                <a:lnTo>
                  <a:pt x="60472" y="57607"/>
                </a:lnTo>
                <a:lnTo>
                  <a:pt x="57591" y="56647"/>
                </a:lnTo>
                <a:lnTo>
                  <a:pt x="53751" y="54726"/>
                </a:lnTo>
                <a:lnTo>
                  <a:pt x="50871" y="52806"/>
                </a:lnTo>
                <a:lnTo>
                  <a:pt x="47030" y="51846"/>
                </a:lnTo>
                <a:lnTo>
                  <a:pt x="44150" y="49926"/>
                </a:lnTo>
                <a:lnTo>
                  <a:pt x="41285" y="48966"/>
                </a:lnTo>
                <a:lnTo>
                  <a:pt x="37444" y="48005"/>
                </a:lnTo>
                <a:lnTo>
                  <a:pt x="34564" y="46085"/>
                </a:lnTo>
                <a:lnTo>
                  <a:pt x="31683" y="45125"/>
                </a:lnTo>
                <a:lnTo>
                  <a:pt x="28803" y="43205"/>
                </a:lnTo>
                <a:lnTo>
                  <a:pt x="26883" y="42245"/>
                </a:lnTo>
                <a:lnTo>
                  <a:pt x="24963" y="40325"/>
                </a:lnTo>
                <a:lnTo>
                  <a:pt x="23042" y="38404"/>
                </a:lnTo>
                <a:lnTo>
                  <a:pt x="21122" y="36484"/>
                </a:lnTo>
                <a:lnTo>
                  <a:pt x="21122" y="25923"/>
                </a:lnTo>
                <a:lnTo>
                  <a:pt x="22082" y="24002"/>
                </a:lnTo>
                <a:lnTo>
                  <a:pt x="23042" y="22082"/>
                </a:lnTo>
                <a:lnTo>
                  <a:pt x="24003" y="21122"/>
                </a:lnTo>
                <a:lnTo>
                  <a:pt x="25923" y="19202"/>
                </a:lnTo>
                <a:lnTo>
                  <a:pt x="26883" y="18242"/>
                </a:lnTo>
                <a:lnTo>
                  <a:pt x="29763" y="17282"/>
                </a:lnTo>
                <a:lnTo>
                  <a:pt x="31683" y="16322"/>
                </a:lnTo>
                <a:lnTo>
                  <a:pt x="34564" y="15361"/>
                </a:lnTo>
                <a:lnTo>
                  <a:pt x="47030" y="15361"/>
                </a:lnTo>
                <a:lnTo>
                  <a:pt x="49926" y="16322"/>
                </a:lnTo>
                <a:lnTo>
                  <a:pt x="52806" y="17282"/>
                </a:lnTo>
                <a:lnTo>
                  <a:pt x="55671" y="18242"/>
                </a:lnTo>
                <a:lnTo>
                  <a:pt x="57591" y="19202"/>
                </a:lnTo>
                <a:lnTo>
                  <a:pt x="59527" y="20162"/>
                </a:lnTo>
                <a:lnTo>
                  <a:pt x="61432" y="21122"/>
                </a:lnTo>
                <a:lnTo>
                  <a:pt x="63367" y="22082"/>
                </a:lnTo>
                <a:lnTo>
                  <a:pt x="64312" y="23042"/>
                </a:lnTo>
                <a:lnTo>
                  <a:pt x="68153" y="23042"/>
                </a:lnTo>
                <a:lnTo>
                  <a:pt x="68153" y="21122"/>
                </a:lnTo>
                <a:lnTo>
                  <a:pt x="69113" y="20162"/>
                </a:lnTo>
                <a:lnTo>
                  <a:pt x="69113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1723384" y="2115540"/>
            <a:ext cx="157444" cy="114239"/>
          </a:xfrm>
          <a:custGeom>
            <a:avLst/>
            <a:gdLst/>
            <a:ahLst/>
            <a:cxnLst/>
            <a:rect l="l" t="t" r="r" b="b"/>
            <a:pathLst>
              <a:path w="157444" h="114239">
                <a:moveTo>
                  <a:pt x="144002" y="114239"/>
                </a:moveTo>
                <a:lnTo>
                  <a:pt x="151683" y="114239"/>
                </a:lnTo>
                <a:lnTo>
                  <a:pt x="153588" y="113278"/>
                </a:lnTo>
                <a:lnTo>
                  <a:pt x="155524" y="113278"/>
                </a:lnTo>
                <a:lnTo>
                  <a:pt x="155524" y="112318"/>
                </a:lnTo>
                <a:lnTo>
                  <a:pt x="156469" y="112318"/>
                </a:lnTo>
                <a:lnTo>
                  <a:pt x="157444" y="111358"/>
                </a:lnTo>
                <a:lnTo>
                  <a:pt x="157444" y="37444"/>
                </a:lnTo>
                <a:lnTo>
                  <a:pt x="156469" y="31683"/>
                </a:lnTo>
                <a:lnTo>
                  <a:pt x="155524" y="26883"/>
                </a:lnTo>
                <a:lnTo>
                  <a:pt x="153588" y="21122"/>
                </a:lnTo>
                <a:lnTo>
                  <a:pt x="151683" y="16322"/>
                </a:lnTo>
                <a:lnTo>
                  <a:pt x="148788" y="12481"/>
                </a:lnTo>
                <a:lnTo>
                  <a:pt x="145907" y="8641"/>
                </a:lnTo>
                <a:lnTo>
                  <a:pt x="142067" y="5760"/>
                </a:lnTo>
                <a:lnTo>
                  <a:pt x="138242" y="2880"/>
                </a:lnTo>
                <a:lnTo>
                  <a:pt x="133441" y="975"/>
                </a:lnTo>
                <a:lnTo>
                  <a:pt x="127680" y="0"/>
                </a:lnTo>
                <a:lnTo>
                  <a:pt x="115199" y="0"/>
                </a:lnTo>
                <a:lnTo>
                  <a:pt x="112318" y="975"/>
                </a:lnTo>
                <a:lnTo>
                  <a:pt x="109438" y="1920"/>
                </a:lnTo>
                <a:lnTo>
                  <a:pt x="106558" y="2880"/>
                </a:lnTo>
                <a:lnTo>
                  <a:pt x="103677" y="3855"/>
                </a:lnTo>
                <a:lnTo>
                  <a:pt x="100797" y="5760"/>
                </a:lnTo>
                <a:lnTo>
                  <a:pt x="97917" y="8641"/>
                </a:lnTo>
                <a:lnTo>
                  <a:pt x="95036" y="10561"/>
                </a:lnTo>
                <a:lnTo>
                  <a:pt x="91196" y="13441"/>
                </a:lnTo>
                <a:lnTo>
                  <a:pt x="88315" y="16322"/>
                </a:lnTo>
                <a:lnTo>
                  <a:pt x="84475" y="20162"/>
                </a:lnTo>
                <a:lnTo>
                  <a:pt x="83515" y="17282"/>
                </a:lnTo>
                <a:lnTo>
                  <a:pt x="81594" y="14401"/>
                </a:lnTo>
                <a:lnTo>
                  <a:pt x="79674" y="12481"/>
                </a:lnTo>
                <a:lnTo>
                  <a:pt x="77754" y="9601"/>
                </a:lnTo>
                <a:lnTo>
                  <a:pt x="75834" y="7696"/>
                </a:lnTo>
                <a:lnTo>
                  <a:pt x="72953" y="5760"/>
                </a:lnTo>
                <a:lnTo>
                  <a:pt x="70073" y="3855"/>
                </a:lnTo>
                <a:lnTo>
                  <a:pt x="67208" y="1920"/>
                </a:lnTo>
                <a:lnTo>
                  <a:pt x="63367" y="975"/>
                </a:lnTo>
                <a:lnTo>
                  <a:pt x="60487" y="0"/>
                </a:lnTo>
                <a:lnTo>
                  <a:pt x="46085" y="0"/>
                </a:lnTo>
                <a:lnTo>
                  <a:pt x="40325" y="975"/>
                </a:lnTo>
                <a:lnTo>
                  <a:pt x="34564" y="3855"/>
                </a:lnTo>
                <a:lnTo>
                  <a:pt x="29763" y="7696"/>
                </a:lnTo>
                <a:lnTo>
                  <a:pt x="24003" y="12481"/>
                </a:lnTo>
                <a:lnTo>
                  <a:pt x="17282" y="19202"/>
                </a:lnTo>
                <a:lnTo>
                  <a:pt x="17282" y="2880"/>
                </a:lnTo>
                <a:lnTo>
                  <a:pt x="16322" y="2880"/>
                </a:lnTo>
                <a:lnTo>
                  <a:pt x="16322" y="1920"/>
                </a:lnTo>
                <a:lnTo>
                  <a:pt x="13441" y="1920"/>
                </a:lnTo>
                <a:lnTo>
                  <a:pt x="12481" y="975"/>
                </a:lnTo>
                <a:lnTo>
                  <a:pt x="5760" y="975"/>
                </a:lnTo>
                <a:lnTo>
                  <a:pt x="480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960" y="3855"/>
                </a:lnTo>
                <a:lnTo>
                  <a:pt x="0" y="3855"/>
                </a:lnTo>
                <a:lnTo>
                  <a:pt x="0" y="111358"/>
                </a:lnTo>
                <a:lnTo>
                  <a:pt x="960" y="112318"/>
                </a:lnTo>
                <a:lnTo>
                  <a:pt x="960" y="113278"/>
                </a:lnTo>
                <a:lnTo>
                  <a:pt x="3840" y="113278"/>
                </a:lnTo>
                <a:lnTo>
                  <a:pt x="4800" y="114239"/>
                </a:lnTo>
                <a:lnTo>
                  <a:pt x="14401" y="114239"/>
                </a:lnTo>
                <a:lnTo>
                  <a:pt x="16322" y="113278"/>
                </a:lnTo>
                <a:lnTo>
                  <a:pt x="17282" y="113278"/>
                </a:lnTo>
                <a:lnTo>
                  <a:pt x="18242" y="112318"/>
                </a:lnTo>
                <a:lnTo>
                  <a:pt x="19202" y="112318"/>
                </a:lnTo>
                <a:lnTo>
                  <a:pt x="19202" y="36484"/>
                </a:lnTo>
                <a:lnTo>
                  <a:pt x="24963" y="29763"/>
                </a:lnTo>
                <a:lnTo>
                  <a:pt x="29763" y="24963"/>
                </a:lnTo>
                <a:lnTo>
                  <a:pt x="34564" y="21122"/>
                </a:lnTo>
                <a:lnTo>
                  <a:pt x="39364" y="18242"/>
                </a:lnTo>
                <a:lnTo>
                  <a:pt x="43205" y="16322"/>
                </a:lnTo>
                <a:lnTo>
                  <a:pt x="51831" y="16322"/>
                </a:lnTo>
                <a:lnTo>
                  <a:pt x="54711" y="17282"/>
                </a:lnTo>
                <a:lnTo>
                  <a:pt x="57607" y="18242"/>
                </a:lnTo>
                <a:lnTo>
                  <a:pt x="59527" y="20162"/>
                </a:lnTo>
                <a:lnTo>
                  <a:pt x="62392" y="22082"/>
                </a:lnTo>
                <a:lnTo>
                  <a:pt x="63367" y="24963"/>
                </a:lnTo>
                <a:lnTo>
                  <a:pt x="65272" y="26883"/>
                </a:lnTo>
                <a:lnTo>
                  <a:pt x="67208" y="30723"/>
                </a:lnTo>
                <a:lnTo>
                  <a:pt x="67208" y="34564"/>
                </a:lnTo>
                <a:lnTo>
                  <a:pt x="68153" y="37444"/>
                </a:lnTo>
                <a:lnTo>
                  <a:pt x="69113" y="42245"/>
                </a:lnTo>
                <a:lnTo>
                  <a:pt x="69113" y="112318"/>
                </a:lnTo>
                <a:lnTo>
                  <a:pt x="70073" y="112318"/>
                </a:lnTo>
                <a:lnTo>
                  <a:pt x="70073" y="113278"/>
                </a:lnTo>
                <a:lnTo>
                  <a:pt x="72953" y="113278"/>
                </a:lnTo>
                <a:lnTo>
                  <a:pt x="73914" y="114239"/>
                </a:lnTo>
                <a:lnTo>
                  <a:pt x="83515" y="114239"/>
                </a:lnTo>
                <a:lnTo>
                  <a:pt x="84475" y="113278"/>
                </a:lnTo>
                <a:lnTo>
                  <a:pt x="86395" y="113278"/>
                </a:lnTo>
                <a:lnTo>
                  <a:pt x="87355" y="112318"/>
                </a:lnTo>
                <a:lnTo>
                  <a:pt x="88315" y="112318"/>
                </a:lnTo>
                <a:lnTo>
                  <a:pt x="88315" y="36484"/>
                </a:lnTo>
                <a:lnTo>
                  <a:pt x="94076" y="29763"/>
                </a:lnTo>
                <a:lnTo>
                  <a:pt x="98877" y="24963"/>
                </a:lnTo>
                <a:lnTo>
                  <a:pt x="102717" y="21122"/>
                </a:lnTo>
                <a:lnTo>
                  <a:pt x="107518" y="18242"/>
                </a:lnTo>
                <a:lnTo>
                  <a:pt x="112318" y="16322"/>
                </a:lnTo>
                <a:lnTo>
                  <a:pt x="119999" y="16322"/>
                </a:lnTo>
                <a:lnTo>
                  <a:pt x="123840" y="17282"/>
                </a:lnTo>
                <a:lnTo>
                  <a:pt x="125760" y="18242"/>
                </a:lnTo>
                <a:lnTo>
                  <a:pt x="128640" y="20162"/>
                </a:lnTo>
                <a:lnTo>
                  <a:pt x="130561" y="22082"/>
                </a:lnTo>
                <a:lnTo>
                  <a:pt x="132481" y="24963"/>
                </a:lnTo>
                <a:lnTo>
                  <a:pt x="134401" y="26883"/>
                </a:lnTo>
                <a:lnTo>
                  <a:pt x="135361" y="30723"/>
                </a:lnTo>
                <a:lnTo>
                  <a:pt x="136321" y="34564"/>
                </a:lnTo>
                <a:lnTo>
                  <a:pt x="137281" y="37444"/>
                </a:lnTo>
                <a:lnTo>
                  <a:pt x="137281" y="111358"/>
                </a:lnTo>
                <a:lnTo>
                  <a:pt x="138242" y="111358"/>
                </a:lnTo>
                <a:lnTo>
                  <a:pt x="138242" y="112318"/>
                </a:lnTo>
                <a:lnTo>
                  <a:pt x="139202" y="113278"/>
                </a:lnTo>
                <a:lnTo>
                  <a:pt x="141122" y="113278"/>
                </a:lnTo>
                <a:lnTo>
                  <a:pt x="143042" y="114239"/>
                </a:lnTo>
                <a:lnTo>
                  <a:pt x="144002" y="11423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1915378" y="2116515"/>
            <a:ext cx="91196" cy="114223"/>
          </a:xfrm>
          <a:custGeom>
            <a:avLst/>
            <a:gdLst/>
            <a:ahLst/>
            <a:cxnLst/>
            <a:rect l="l" t="t" r="r" b="b"/>
            <a:pathLst>
              <a:path w="91196" h="114223">
                <a:moveTo>
                  <a:pt x="19202" y="2880"/>
                </a:moveTo>
                <a:lnTo>
                  <a:pt x="18242" y="1904"/>
                </a:lnTo>
                <a:lnTo>
                  <a:pt x="17282" y="944"/>
                </a:lnTo>
                <a:lnTo>
                  <a:pt x="14401" y="944"/>
                </a:lnTo>
                <a:lnTo>
                  <a:pt x="13441" y="0"/>
                </a:lnTo>
                <a:lnTo>
                  <a:pt x="5760" y="0"/>
                </a:lnTo>
                <a:lnTo>
                  <a:pt x="4800" y="944"/>
                </a:lnTo>
                <a:lnTo>
                  <a:pt x="1920" y="944"/>
                </a:lnTo>
                <a:lnTo>
                  <a:pt x="960" y="1904"/>
                </a:lnTo>
                <a:lnTo>
                  <a:pt x="0" y="2880"/>
                </a:lnTo>
                <a:lnTo>
                  <a:pt x="0" y="75834"/>
                </a:lnTo>
                <a:lnTo>
                  <a:pt x="960" y="82555"/>
                </a:lnTo>
                <a:lnTo>
                  <a:pt x="1920" y="87355"/>
                </a:lnTo>
                <a:lnTo>
                  <a:pt x="2880" y="93101"/>
                </a:lnTo>
                <a:lnTo>
                  <a:pt x="5760" y="97917"/>
                </a:lnTo>
                <a:lnTo>
                  <a:pt x="8641" y="101742"/>
                </a:lnTo>
                <a:lnTo>
                  <a:pt x="11521" y="105582"/>
                </a:lnTo>
                <a:lnTo>
                  <a:pt x="15361" y="108463"/>
                </a:lnTo>
                <a:lnTo>
                  <a:pt x="20162" y="111343"/>
                </a:lnTo>
                <a:lnTo>
                  <a:pt x="24963" y="113263"/>
                </a:lnTo>
                <a:lnTo>
                  <a:pt x="30723" y="114223"/>
                </a:lnTo>
                <a:lnTo>
                  <a:pt x="44165" y="114223"/>
                </a:lnTo>
                <a:lnTo>
                  <a:pt x="49926" y="113263"/>
                </a:lnTo>
                <a:lnTo>
                  <a:pt x="55671" y="110383"/>
                </a:lnTo>
                <a:lnTo>
                  <a:pt x="61447" y="106542"/>
                </a:lnTo>
                <a:lnTo>
                  <a:pt x="67208" y="101742"/>
                </a:lnTo>
                <a:lnTo>
                  <a:pt x="73913" y="95021"/>
                </a:lnTo>
                <a:lnTo>
                  <a:pt x="73913" y="111343"/>
                </a:lnTo>
                <a:lnTo>
                  <a:pt x="74889" y="112303"/>
                </a:lnTo>
                <a:lnTo>
                  <a:pt x="76794" y="112303"/>
                </a:lnTo>
                <a:lnTo>
                  <a:pt x="77754" y="113263"/>
                </a:lnTo>
                <a:lnTo>
                  <a:pt x="86395" y="113263"/>
                </a:lnTo>
                <a:lnTo>
                  <a:pt x="87355" y="112303"/>
                </a:lnTo>
                <a:lnTo>
                  <a:pt x="89275" y="112303"/>
                </a:lnTo>
                <a:lnTo>
                  <a:pt x="90236" y="111343"/>
                </a:lnTo>
                <a:lnTo>
                  <a:pt x="91196" y="110383"/>
                </a:lnTo>
                <a:lnTo>
                  <a:pt x="91196" y="2880"/>
                </a:lnTo>
                <a:lnTo>
                  <a:pt x="90236" y="2880"/>
                </a:lnTo>
                <a:lnTo>
                  <a:pt x="90236" y="1904"/>
                </a:lnTo>
                <a:lnTo>
                  <a:pt x="89275" y="1904"/>
                </a:lnTo>
                <a:lnTo>
                  <a:pt x="89275" y="944"/>
                </a:lnTo>
                <a:lnTo>
                  <a:pt x="86395" y="944"/>
                </a:lnTo>
                <a:lnTo>
                  <a:pt x="84475" y="0"/>
                </a:lnTo>
                <a:lnTo>
                  <a:pt x="77754" y="0"/>
                </a:lnTo>
                <a:lnTo>
                  <a:pt x="76794" y="944"/>
                </a:lnTo>
                <a:lnTo>
                  <a:pt x="73913" y="944"/>
                </a:lnTo>
                <a:lnTo>
                  <a:pt x="72953" y="1904"/>
                </a:lnTo>
                <a:lnTo>
                  <a:pt x="71993" y="1904"/>
                </a:lnTo>
                <a:lnTo>
                  <a:pt x="71993" y="77739"/>
                </a:lnTo>
                <a:lnTo>
                  <a:pt x="66233" y="84460"/>
                </a:lnTo>
                <a:lnTo>
                  <a:pt x="61447" y="89260"/>
                </a:lnTo>
                <a:lnTo>
                  <a:pt x="56647" y="93101"/>
                </a:lnTo>
                <a:lnTo>
                  <a:pt x="51831" y="95981"/>
                </a:lnTo>
                <a:lnTo>
                  <a:pt x="47045" y="97917"/>
                </a:lnTo>
                <a:lnTo>
                  <a:pt x="38404" y="97917"/>
                </a:lnTo>
                <a:lnTo>
                  <a:pt x="34564" y="96941"/>
                </a:lnTo>
                <a:lnTo>
                  <a:pt x="31683" y="95981"/>
                </a:lnTo>
                <a:lnTo>
                  <a:pt x="28803" y="94076"/>
                </a:lnTo>
                <a:lnTo>
                  <a:pt x="26883" y="92141"/>
                </a:lnTo>
                <a:lnTo>
                  <a:pt x="24963" y="90236"/>
                </a:lnTo>
                <a:lnTo>
                  <a:pt x="23042" y="87355"/>
                </a:lnTo>
                <a:lnTo>
                  <a:pt x="22082" y="83515"/>
                </a:lnTo>
                <a:lnTo>
                  <a:pt x="21122" y="80634"/>
                </a:lnTo>
                <a:lnTo>
                  <a:pt x="20162" y="76794"/>
                </a:lnTo>
                <a:lnTo>
                  <a:pt x="19202" y="71033"/>
                </a:lnTo>
                <a:lnTo>
                  <a:pt x="19202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2042099" y="2065629"/>
            <a:ext cx="19187" cy="164150"/>
          </a:xfrm>
          <a:custGeom>
            <a:avLst/>
            <a:gdLst/>
            <a:ahLst/>
            <a:cxnLst/>
            <a:rect l="l" t="t" r="r" b="b"/>
            <a:pathLst>
              <a:path w="19187" h="164150">
                <a:moveTo>
                  <a:pt x="19187" y="160309"/>
                </a:moveTo>
                <a:lnTo>
                  <a:pt x="19187" y="1920"/>
                </a:lnTo>
                <a:lnTo>
                  <a:pt x="18242" y="960"/>
                </a:lnTo>
                <a:lnTo>
                  <a:pt x="17282" y="960"/>
                </a:lnTo>
                <a:lnTo>
                  <a:pt x="16322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61269"/>
                </a:lnTo>
                <a:lnTo>
                  <a:pt x="960" y="162229"/>
                </a:lnTo>
                <a:lnTo>
                  <a:pt x="960" y="163189"/>
                </a:lnTo>
                <a:lnTo>
                  <a:pt x="3840" y="163189"/>
                </a:lnTo>
                <a:lnTo>
                  <a:pt x="4800" y="164150"/>
                </a:lnTo>
                <a:lnTo>
                  <a:pt x="14401" y="164150"/>
                </a:lnTo>
                <a:lnTo>
                  <a:pt x="16322" y="163189"/>
                </a:lnTo>
                <a:lnTo>
                  <a:pt x="17282" y="163189"/>
                </a:lnTo>
                <a:lnTo>
                  <a:pt x="18242" y="162229"/>
                </a:lnTo>
                <a:lnTo>
                  <a:pt x="19187" y="162229"/>
                </a:lnTo>
                <a:lnTo>
                  <a:pt x="19187" y="16030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2083368" y="2088672"/>
            <a:ext cx="69128" cy="142067"/>
          </a:xfrm>
          <a:custGeom>
            <a:avLst/>
            <a:gdLst/>
            <a:ahLst/>
            <a:cxnLst/>
            <a:rect l="l" t="t" r="r" b="b"/>
            <a:pathLst>
              <a:path w="69128" h="142067">
                <a:moveTo>
                  <a:pt x="69128" y="31668"/>
                </a:moveTo>
                <a:lnTo>
                  <a:pt x="68168" y="30723"/>
                </a:lnTo>
                <a:lnTo>
                  <a:pt x="68168" y="29748"/>
                </a:lnTo>
                <a:lnTo>
                  <a:pt x="67208" y="29748"/>
                </a:lnTo>
                <a:lnTo>
                  <a:pt x="67208" y="28788"/>
                </a:lnTo>
                <a:lnTo>
                  <a:pt x="38404" y="28788"/>
                </a:lnTo>
                <a:lnTo>
                  <a:pt x="38404" y="2880"/>
                </a:lnTo>
                <a:lnTo>
                  <a:pt x="37444" y="2880"/>
                </a:lnTo>
                <a:lnTo>
                  <a:pt x="37444" y="1920"/>
                </a:lnTo>
                <a:lnTo>
                  <a:pt x="36484" y="960"/>
                </a:lnTo>
                <a:lnTo>
                  <a:pt x="35524" y="0"/>
                </a:lnTo>
                <a:lnTo>
                  <a:pt x="22082" y="0"/>
                </a:lnTo>
                <a:lnTo>
                  <a:pt x="21122" y="960"/>
                </a:lnTo>
                <a:lnTo>
                  <a:pt x="20162" y="960"/>
                </a:lnTo>
                <a:lnTo>
                  <a:pt x="19202" y="1920"/>
                </a:lnTo>
                <a:lnTo>
                  <a:pt x="19202" y="28788"/>
                </a:lnTo>
                <a:lnTo>
                  <a:pt x="1920" y="28788"/>
                </a:lnTo>
                <a:lnTo>
                  <a:pt x="1920" y="29748"/>
                </a:lnTo>
                <a:lnTo>
                  <a:pt x="975" y="29748"/>
                </a:lnTo>
                <a:lnTo>
                  <a:pt x="975" y="31668"/>
                </a:lnTo>
                <a:lnTo>
                  <a:pt x="0" y="32628"/>
                </a:lnTo>
                <a:lnTo>
                  <a:pt x="0" y="41269"/>
                </a:lnTo>
                <a:lnTo>
                  <a:pt x="975" y="43190"/>
                </a:lnTo>
                <a:lnTo>
                  <a:pt x="1920" y="44150"/>
                </a:lnTo>
                <a:lnTo>
                  <a:pt x="2880" y="45110"/>
                </a:lnTo>
                <a:lnTo>
                  <a:pt x="19202" y="45110"/>
                </a:lnTo>
                <a:lnTo>
                  <a:pt x="19202" y="118079"/>
                </a:lnTo>
                <a:lnTo>
                  <a:pt x="20162" y="122864"/>
                </a:lnTo>
                <a:lnTo>
                  <a:pt x="21122" y="126705"/>
                </a:lnTo>
                <a:lnTo>
                  <a:pt x="23042" y="130545"/>
                </a:lnTo>
                <a:lnTo>
                  <a:pt x="25923" y="133426"/>
                </a:lnTo>
                <a:lnTo>
                  <a:pt x="28803" y="136306"/>
                </a:lnTo>
                <a:lnTo>
                  <a:pt x="31683" y="138226"/>
                </a:lnTo>
                <a:lnTo>
                  <a:pt x="35524" y="140147"/>
                </a:lnTo>
                <a:lnTo>
                  <a:pt x="39364" y="141107"/>
                </a:lnTo>
                <a:lnTo>
                  <a:pt x="44165" y="142067"/>
                </a:lnTo>
                <a:lnTo>
                  <a:pt x="56647" y="142067"/>
                </a:lnTo>
                <a:lnTo>
                  <a:pt x="58567" y="141107"/>
                </a:lnTo>
                <a:lnTo>
                  <a:pt x="60487" y="141107"/>
                </a:lnTo>
                <a:lnTo>
                  <a:pt x="61447" y="140147"/>
                </a:lnTo>
                <a:lnTo>
                  <a:pt x="63367" y="140147"/>
                </a:lnTo>
                <a:lnTo>
                  <a:pt x="64328" y="139186"/>
                </a:lnTo>
                <a:lnTo>
                  <a:pt x="65288" y="139186"/>
                </a:lnTo>
                <a:lnTo>
                  <a:pt x="66248" y="138226"/>
                </a:lnTo>
                <a:lnTo>
                  <a:pt x="67208" y="138226"/>
                </a:lnTo>
                <a:lnTo>
                  <a:pt x="68168" y="137266"/>
                </a:lnTo>
                <a:lnTo>
                  <a:pt x="68168" y="136306"/>
                </a:lnTo>
                <a:lnTo>
                  <a:pt x="69128" y="135346"/>
                </a:lnTo>
                <a:lnTo>
                  <a:pt x="69128" y="124785"/>
                </a:lnTo>
                <a:lnTo>
                  <a:pt x="68168" y="123825"/>
                </a:lnTo>
                <a:lnTo>
                  <a:pt x="68168" y="122864"/>
                </a:lnTo>
                <a:lnTo>
                  <a:pt x="63367" y="122864"/>
                </a:lnTo>
                <a:lnTo>
                  <a:pt x="62407" y="123825"/>
                </a:lnTo>
                <a:lnTo>
                  <a:pt x="61447" y="123825"/>
                </a:lnTo>
                <a:lnTo>
                  <a:pt x="60487" y="124785"/>
                </a:lnTo>
                <a:lnTo>
                  <a:pt x="57607" y="124785"/>
                </a:lnTo>
                <a:lnTo>
                  <a:pt x="56647" y="125760"/>
                </a:lnTo>
                <a:lnTo>
                  <a:pt x="47045" y="125760"/>
                </a:lnTo>
                <a:lnTo>
                  <a:pt x="43205" y="123825"/>
                </a:lnTo>
                <a:lnTo>
                  <a:pt x="41285" y="119984"/>
                </a:lnTo>
                <a:lnTo>
                  <a:pt x="39364" y="116144"/>
                </a:lnTo>
                <a:lnTo>
                  <a:pt x="38404" y="111358"/>
                </a:lnTo>
                <a:lnTo>
                  <a:pt x="38404" y="45110"/>
                </a:lnTo>
                <a:lnTo>
                  <a:pt x="66248" y="45110"/>
                </a:lnTo>
                <a:lnTo>
                  <a:pt x="67208" y="44150"/>
                </a:lnTo>
                <a:lnTo>
                  <a:pt x="68168" y="43190"/>
                </a:lnTo>
                <a:lnTo>
                  <a:pt x="69128" y="41269"/>
                </a:lnTo>
                <a:lnTo>
                  <a:pt x="69128" y="3166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2175540" y="2073310"/>
            <a:ext cx="23987" cy="23027"/>
          </a:xfrm>
          <a:custGeom>
            <a:avLst/>
            <a:gdLst/>
            <a:ahLst/>
            <a:cxnLst/>
            <a:rect l="l" t="t" r="r" b="b"/>
            <a:pathLst>
              <a:path w="23987" h="23027">
                <a:moveTo>
                  <a:pt x="23987" y="11521"/>
                </a:moveTo>
                <a:lnTo>
                  <a:pt x="23987" y="6720"/>
                </a:lnTo>
                <a:lnTo>
                  <a:pt x="23027" y="3840"/>
                </a:lnTo>
                <a:lnTo>
                  <a:pt x="22067" y="2880"/>
                </a:lnTo>
                <a:lnTo>
                  <a:pt x="20147" y="960"/>
                </a:lnTo>
                <a:lnTo>
                  <a:pt x="17266" y="0"/>
                </a:lnTo>
                <a:lnTo>
                  <a:pt x="7665" y="0"/>
                </a:lnTo>
                <a:lnTo>
                  <a:pt x="4785" y="960"/>
                </a:lnTo>
                <a:lnTo>
                  <a:pt x="2880" y="2880"/>
                </a:lnTo>
                <a:lnTo>
                  <a:pt x="944" y="3840"/>
                </a:lnTo>
                <a:lnTo>
                  <a:pt x="0" y="7680"/>
                </a:lnTo>
                <a:lnTo>
                  <a:pt x="0" y="16322"/>
                </a:lnTo>
                <a:lnTo>
                  <a:pt x="944" y="19202"/>
                </a:lnTo>
                <a:lnTo>
                  <a:pt x="2880" y="21122"/>
                </a:lnTo>
                <a:lnTo>
                  <a:pt x="4785" y="22082"/>
                </a:lnTo>
                <a:lnTo>
                  <a:pt x="7665" y="23027"/>
                </a:lnTo>
                <a:lnTo>
                  <a:pt x="17266" y="23027"/>
                </a:lnTo>
                <a:lnTo>
                  <a:pt x="20147" y="22082"/>
                </a:lnTo>
                <a:lnTo>
                  <a:pt x="22067" y="21122"/>
                </a:lnTo>
                <a:lnTo>
                  <a:pt x="23027" y="19202"/>
                </a:lnTo>
                <a:lnTo>
                  <a:pt x="23987" y="16322"/>
                </a:lnTo>
                <a:lnTo>
                  <a:pt x="23987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2178420" y="2116515"/>
            <a:ext cx="19187" cy="113263"/>
          </a:xfrm>
          <a:custGeom>
            <a:avLst/>
            <a:gdLst/>
            <a:ahLst/>
            <a:cxnLst/>
            <a:rect l="l" t="t" r="r" b="b"/>
            <a:pathLst>
              <a:path w="19187" h="113263">
                <a:moveTo>
                  <a:pt x="960" y="111343"/>
                </a:moveTo>
                <a:lnTo>
                  <a:pt x="960" y="112303"/>
                </a:lnTo>
                <a:lnTo>
                  <a:pt x="3840" y="112303"/>
                </a:lnTo>
                <a:lnTo>
                  <a:pt x="4785" y="113263"/>
                </a:lnTo>
                <a:lnTo>
                  <a:pt x="14386" y="113263"/>
                </a:lnTo>
                <a:lnTo>
                  <a:pt x="15346" y="112303"/>
                </a:lnTo>
                <a:lnTo>
                  <a:pt x="17266" y="112303"/>
                </a:lnTo>
                <a:lnTo>
                  <a:pt x="18227" y="111343"/>
                </a:lnTo>
                <a:lnTo>
                  <a:pt x="19187" y="111343"/>
                </a:lnTo>
                <a:lnTo>
                  <a:pt x="19187" y="2880"/>
                </a:lnTo>
                <a:lnTo>
                  <a:pt x="18227" y="1904"/>
                </a:lnTo>
                <a:lnTo>
                  <a:pt x="17266" y="944"/>
                </a:lnTo>
                <a:lnTo>
                  <a:pt x="14386" y="944"/>
                </a:lnTo>
                <a:lnTo>
                  <a:pt x="13426" y="0"/>
                </a:lnTo>
                <a:lnTo>
                  <a:pt x="5745" y="0"/>
                </a:lnTo>
                <a:lnTo>
                  <a:pt x="4785" y="944"/>
                </a:lnTo>
                <a:lnTo>
                  <a:pt x="1905" y="944"/>
                </a:lnTo>
                <a:lnTo>
                  <a:pt x="960" y="1904"/>
                </a:lnTo>
                <a:lnTo>
                  <a:pt x="0" y="1904"/>
                </a:lnTo>
                <a:lnTo>
                  <a:pt x="0" y="111343"/>
                </a:lnTo>
                <a:lnTo>
                  <a:pt x="960" y="11134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2233132" y="2115540"/>
            <a:ext cx="97916" cy="156484"/>
          </a:xfrm>
          <a:custGeom>
            <a:avLst/>
            <a:gdLst/>
            <a:ahLst/>
            <a:cxnLst/>
            <a:rect l="l" t="t" r="r" b="b"/>
            <a:pathLst>
              <a:path w="97916" h="156484">
                <a:moveTo>
                  <a:pt x="6720" y="975"/>
                </a:moveTo>
                <a:lnTo>
                  <a:pt x="5760" y="975"/>
                </a:lnTo>
                <a:lnTo>
                  <a:pt x="480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55"/>
                </a:lnTo>
                <a:lnTo>
                  <a:pt x="0" y="153603"/>
                </a:lnTo>
                <a:lnTo>
                  <a:pt x="960" y="153603"/>
                </a:lnTo>
                <a:lnTo>
                  <a:pt x="960" y="154564"/>
                </a:lnTo>
                <a:lnTo>
                  <a:pt x="1920" y="154564"/>
                </a:lnTo>
                <a:lnTo>
                  <a:pt x="1920" y="155524"/>
                </a:lnTo>
                <a:lnTo>
                  <a:pt x="4800" y="155524"/>
                </a:lnTo>
                <a:lnTo>
                  <a:pt x="6720" y="156484"/>
                </a:lnTo>
                <a:lnTo>
                  <a:pt x="11521" y="156484"/>
                </a:lnTo>
                <a:lnTo>
                  <a:pt x="13441" y="155524"/>
                </a:lnTo>
                <a:lnTo>
                  <a:pt x="17282" y="155524"/>
                </a:lnTo>
                <a:lnTo>
                  <a:pt x="18242" y="154564"/>
                </a:lnTo>
                <a:lnTo>
                  <a:pt x="19202" y="36484"/>
                </a:lnTo>
                <a:lnTo>
                  <a:pt x="23042" y="32644"/>
                </a:lnTo>
                <a:lnTo>
                  <a:pt x="25923" y="29763"/>
                </a:lnTo>
                <a:lnTo>
                  <a:pt x="28803" y="26883"/>
                </a:lnTo>
                <a:lnTo>
                  <a:pt x="30708" y="24963"/>
                </a:lnTo>
                <a:lnTo>
                  <a:pt x="33604" y="22082"/>
                </a:lnTo>
                <a:lnTo>
                  <a:pt x="36484" y="21122"/>
                </a:lnTo>
                <a:lnTo>
                  <a:pt x="38389" y="19202"/>
                </a:lnTo>
                <a:lnTo>
                  <a:pt x="41269" y="18242"/>
                </a:lnTo>
                <a:lnTo>
                  <a:pt x="43205" y="17282"/>
                </a:lnTo>
                <a:lnTo>
                  <a:pt x="46070" y="16322"/>
                </a:lnTo>
                <a:lnTo>
                  <a:pt x="55671" y="16322"/>
                </a:lnTo>
                <a:lnTo>
                  <a:pt x="60472" y="17282"/>
                </a:lnTo>
                <a:lnTo>
                  <a:pt x="63352" y="20162"/>
                </a:lnTo>
                <a:lnTo>
                  <a:pt x="67193" y="22082"/>
                </a:lnTo>
                <a:lnTo>
                  <a:pt x="70073" y="24963"/>
                </a:lnTo>
                <a:lnTo>
                  <a:pt x="71993" y="28803"/>
                </a:lnTo>
                <a:lnTo>
                  <a:pt x="73913" y="33604"/>
                </a:lnTo>
                <a:lnTo>
                  <a:pt x="74874" y="37444"/>
                </a:lnTo>
                <a:lnTo>
                  <a:pt x="75834" y="42245"/>
                </a:lnTo>
                <a:lnTo>
                  <a:pt x="76794" y="48005"/>
                </a:lnTo>
                <a:lnTo>
                  <a:pt x="76794" y="68168"/>
                </a:lnTo>
                <a:lnTo>
                  <a:pt x="75834" y="72969"/>
                </a:lnTo>
                <a:lnTo>
                  <a:pt x="74874" y="77769"/>
                </a:lnTo>
                <a:lnTo>
                  <a:pt x="72953" y="82555"/>
                </a:lnTo>
                <a:lnTo>
                  <a:pt x="71033" y="86395"/>
                </a:lnTo>
                <a:lnTo>
                  <a:pt x="69113" y="90236"/>
                </a:lnTo>
                <a:lnTo>
                  <a:pt x="66233" y="93116"/>
                </a:lnTo>
                <a:lnTo>
                  <a:pt x="62392" y="95051"/>
                </a:lnTo>
                <a:lnTo>
                  <a:pt x="58552" y="97917"/>
                </a:lnTo>
                <a:lnTo>
                  <a:pt x="54711" y="98892"/>
                </a:lnTo>
                <a:lnTo>
                  <a:pt x="44165" y="98892"/>
                </a:lnTo>
                <a:lnTo>
                  <a:pt x="39349" y="96956"/>
                </a:lnTo>
                <a:lnTo>
                  <a:pt x="34549" y="94076"/>
                </a:lnTo>
                <a:lnTo>
                  <a:pt x="29763" y="90236"/>
                </a:lnTo>
                <a:lnTo>
                  <a:pt x="27828" y="106558"/>
                </a:lnTo>
                <a:lnTo>
                  <a:pt x="29763" y="108478"/>
                </a:lnTo>
                <a:lnTo>
                  <a:pt x="32644" y="110398"/>
                </a:lnTo>
                <a:lnTo>
                  <a:pt x="35509" y="111358"/>
                </a:lnTo>
                <a:lnTo>
                  <a:pt x="37444" y="113278"/>
                </a:lnTo>
                <a:lnTo>
                  <a:pt x="40325" y="114239"/>
                </a:lnTo>
                <a:lnTo>
                  <a:pt x="43205" y="114239"/>
                </a:lnTo>
                <a:lnTo>
                  <a:pt x="46070" y="115199"/>
                </a:lnTo>
                <a:lnTo>
                  <a:pt x="59512" y="115199"/>
                </a:lnTo>
                <a:lnTo>
                  <a:pt x="65272" y="114239"/>
                </a:lnTo>
                <a:lnTo>
                  <a:pt x="71033" y="111358"/>
                </a:lnTo>
                <a:lnTo>
                  <a:pt x="76794" y="108478"/>
                </a:lnTo>
                <a:lnTo>
                  <a:pt x="81594" y="104637"/>
                </a:lnTo>
                <a:lnTo>
                  <a:pt x="85435" y="99837"/>
                </a:lnTo>
                <a:lnTo>
                  <a:pt x="89275" y="94076"/>
                </a:lnTo>
                <a:lnTo>
                  <a:pt x="92156" y="88331"/>
                </a:lnTo>
                <a:lnTo>
                  <a:pt x="94076" y="80650"/>
                </a:lnTo>
                <a:lnTo>
                  <a:pt x="96956" y="73929"/>
                </a:lnTo>
                <a:lnTo>
                  <a:pt x="97916" y="65288"/>
                </a:lnTo>
                <a:lnTo>
                  <a:pt x="97916" y="48005"/>
                </a:lnTo>
                <a:lnTo>
                  <a:pt x="96956" y="41285"/>
                </a:lnTo>
                <a:lnTo>
                  <a:pt x="95036" y="34564"/>
                </a:lnTo>
                <a:lnTo>
                  <a:pt x="93116" y="27843"/>
                </a:lnTo>
                <a:lnTo>
                  <a:pt x="91196" y="21122"/>
                </a:lnTo>
                <a:lnTo>
                  <a:pt x="87355" y="16322"/>
                </a:lnTo>
                <a:lnTo>
                  <a:pt x="84475" y="11521"/>
                </a:lnTo>
                <a:lnTo>
                  <a:pt x="79674" y="6720"/>
                </a:lnTo>
                <a:lnTo>
                  <a:pt x="74874" y="3855"/>
                </a:lnTo>
                <a:lnTo>
                  <a:pt x="69113" y="975"/>
                </a:lnTo>
                <a:lnTo>
                  <a:pt x="62392" y="0"/>
                </a:lnTo>
                <a:lnTo>
                  <a:pt x="47990" y="0"/>
                </a:lnTo>
                <a:lnTo>
                  <a:pt x="45110" y="975"/>
                </a:lnTo>
                <a:lnTo>
                  <a:pt x="41269" y="1920"/>
                </a:lnTo>
                <a:lnTo>
                  <a:pt x="38389" y="2880"/>
                </a:lnTo>
                <a:lnTo>
                  <a:pt x="35509" y="4800"/>
                </a:lnTo>
                <a:lnTo>
                  <a:pt x="32644" y="5760"/>
                </a:lnTo>
                <a:lnTo>
                  <a:pt x="29763" y="8641"/>
                </a:lnTo>
                <a:lnTo>
                  <a:pt x="26883" y="10561"/>
                </a:lnTo>
                <a:lnTo>
                  <a:pt x="23987" y="13441"/>
                </a:lnTo>
                <a:lnTo>
                  <a:pt x="20162" y="15361"/>
                </a:lnTo>
                <a:lnTo>
                  <a:pt x="17282" y="19202"/>
                </a:lnTo>
                <a:lnTo>
                  <a:pt x="17282" y="2880"/>
                </a:lnTo>
                <a:lnTo>
                  <a:pt x="16322" y="2880"/>
                </a:lnTo>
                <a:lnTo>
                  <a:pt x="16322" y="1920"/>
                </a:lnTo>
                <a:lnTo>
                  <a:pt x="12481" y="1920"/>
                </a:lnTo>
                <a:lnTo>
                  <a:pt x="11521" y="975"/>
                </a:lnTo>
                <a:lnTo>
                  <a:pt x="6720" y="9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2251374" y="2152025"/>
            <a:ext cx="11521" cy="118079"/>
          </a:xfrm>
          <a:custGeom>
            <a:avLst/>
            <a:gdLst/>
            <a:ahLst/>
            <a:cxnLst/>
            <a:rect l="l" t="t" r="r" b="b"/>
            <a:pathLst>
              <a:path w="11521" h="118079">
                <a:moveTo>
                  <a:pt x="960" y="117119"/>
                </a:moveTo>
                <a:lnTo>
                  <a:pt x="960" y="63352"/>
                </a:lnTo>
                <a:lnTo>
                  <a:pt x="3840" y="66233"/>
                </a:lnTo>
                <a:lnTo>
                  <a:pt x="6720" y="68153"/>
                </a:lnTo>
                <a:lnTo>
                  <a:pt x="9585" y="70073"/>
                </a:lnTo>
                <a:lnTo>
                  <a:pt x="11521" y="53751"/>
                </a:lnTo>
                <a:lnTo>
                  <a:pt x="6720" y="48950"/>
                </a:lnTo>
                <a:lnTo>
                  <a:pt x="960" y="42230"/>
                </a:lnTo>
                <a:lnTo>
                  <a:pt x="960" y="0"/>
                </a:lnTo>
                <a:lnTo>
                  <a:pt x="0" y="118079"/>
                </a:lnTo>
                <a:lnTo>
                  <a:pt x="960" y="118079"/>
                </a:lnTo>
                <a:lnTo>
                  <a:pt x="960" y="11711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2359853" y="2065629"/>
            <a:ext cx="19187" cy="164150"/>
          </a:xfrm>
          <a:custGeom>
            <a:avLst/>
            <a:gdLst/>
            <a:ahLst/>
            <a:cxnLst/>
            <a:rect l="l" t="t" r="r" b="b"/>
            <a:pathLst>
              <a:path w="19187" h="164150">
                <a:moveTo>
                  <a:pt x="960" y="162229"/>
                </a:moveTo>
                <a:lnTo>
                  <a:pt x="960" y="163189"/>
                </a:lnTo>
                <a:lnTo>
                  <a:pt x="3840" y="163189"/>
                </a:lnTo>
                <a:lnTo>
                  <a:pt x="4800" y="164150"/>
                </a:lnTo>
                <a:lnTo>
                  <a:pt x="14401" y="164150"/>
                </a:lnTo>
                <a:lnTo>
                  <a:pt x="15361" y="163189"/>
                </a:lnTo>
                <a:lnTo>
                  <a:pt x="17266" y="163189"/>
                </a:lnTo>
                <a:lnTo>
                  <a:pt x="18242" y="162229"/>
                </a:lnTo>
                <a:lnTo>
                  <a:pt x="19187" y="162229"/>
                </a:lnTo>
                <a:lnTo>
                  <a:pt x="19187" y="1920"/>
                </a:lnTo>
                <a:lnTo>
                  <a:pt x="18242" y="1920"/>
                </a:lnTo>
                <a:lnTo>
                  <a:pt x="18242" y="960"/>
                </a:lnTo>
                <a:lnTo>
                  <a:pt x="16306" y="960"/>
                </a:lnTo>
                <a:lnTo>
                  <a:pt x="15361" y="0"/>
                </a:lnTo>
                <a:lnTo>
                  <a:pt x="3840" y="0"/>
                </a:lnTo>
                <a:lnTo>
                  <a:pt x="2865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62229"/>
                </a:lnTo>
                <a:lnTo>
                  <a:pt x="960" y="16222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2401122" y="2116515"/>
            <a:ext cx="100797" cy="155508"/>
          </a:xfrm>
          <a:custGeom>
            <a:avLst/>
            <a:gdLst/>
            <a:ahLst/>
            <a:cxnLst/>
            <a:rect l="l" t="t" r="r" b="b"/>
            <a:pathLst>
              <a:path w="100797" h="155508">
                <a:moveTo>
                  <a:pt x="960" y="7665"/>
                </a:moveTo>
                <a:lnTo>
                  <a:pt x="38404" y="108463"/>
                </a:lnTo>
                <a:lnTo>
                  <a:pt x="38404" y="109423"/>
                </a:lnTo>
                <a:lnTo>
                  <a:pt x="39364" y="110383"/>
                </a:lnTo>
                <a:lnTo>
                  <a:pt x="40325" y="111343"/>
                </a:lnTo>
                <a:lnTo>
                  <a:pt x="41285" y="112303"/>
                </a:lnTo>
                <a:lnTo>
                  <a:pt x="42245" y="112303"/>
                </a:lnTo>
                <a:lnTo>
                  <a:pt x="26883" y="148788"/>
                </a:lnTo>
                <a:lnTo>
                  <a:pt x="26883" y="153588"/>
                </a:lnTo>
                <a:lnTo>
                  <a:pt x="27843" y="153588"/>
                </a:lnTo>
                <a:lnTo>
                  <a:pt x="28803" y="154548"/>
                </a:lnTo>
                <a:lnTo>
                  <a:pt x="31683" y="154548"/>
                </a:lnTo>
                <a:lnTo>
                  <a:pt x="33604" y="155508"/>
                </a:lnTo>
                <a:lnTo>
                  <a:pt x="39364" y="155508"/>
                </a:lnTo>
                <a:lnTo>
                  <a:pt x="42245" y="154548"/>
                </a:lnTo>
                <a:lnTo>
                  <a:pt x="44165" y="153588"/>
                </a:lnTo>
                <a:lnTo>
                  <a:pt x="46085" y="153588"/>
                </a:lnTo>
                <a:lnTo>
                  <a:pt x="47045" y="152628"/>
                </a:lnTo>
                <a:lnTo>
                  <a:pt x="48006" y="151668"/>
                </a:lnTo>
                <a:lnTo>
                  <a:pt x="62392" y="112303"/>
                </a:lnTo>
                <a:lnTo>
                  <a:pt x="99837" y="7665"/>
                </a:lnTo>
                <a:lnTo>
                  <a:pt x="100797" y="5745"/>
                </a:lnTo>
                <a:lnTo>
                  <a:pt x="100797" y="1904"/>
                </a:lnTo>
                <a:lnTo>
                  <a:pt x="99837" y="1904"/>
                </a:lnTo>
                <a:lnTo>
                  <a:pt x="98877" y="944"/>
                </a:lnTo>
                <a:lnTo>
                  <a:pt x="96956" y="944"/>
                </a:lnTo>
                <a:lnTo>
                  <a:pt x="95036" y="0"/>
                </a:lnTo>
                <a:lnTo>
                  <a:pt x="86395" y="0"/>
                </a:lnTo>
                <a:lnTo>
                  <a:pt x="85435" y="944"/>
                </a:lnTo>
                <a:lnTo>
                  <a:pt x="83515" y="944"/>
                </a:lnTo>
                <a:lnTo>
                  <a:pt x="82555" y="1904"/>
                </a:lnTo>
                <a:lnTo>
                  <a:pt x="81594" y="1904"/>
                </a:lnTo>
                <a:lnTo>
                  <a:pt x="81594" y="2880"/>
                </a:lnTo>
                <a:lnTo>
                  <a:pt x="80634" y="4785"/>
                </a:lnTo>
                <a:lnTo>
                  <a:pt x="51831" y="89260"/>
                </a:lnTo>
                <a:lnTo>
                  <a:pt x="50886" y="89260"/>
                </a:lnTo>
                <a:lnTo>
                  <a:pt x="21122" y="4785"/>
                </a:lnTo>
                <a:lnTo>
                  <a:pt x="20162" y="3825"/>
                </a:lnTo>
                <a:lnTo>
                  <a:pt x="20162" y="2880"/>
                </a:lnTo>
                <a:lnTo>
                  <a:pt x="19202" y="1904"/>
                </a:lnTo>
                <a:lnTo>
                  <a:pt x="19202" y="944"/>
                </a:lnTo>
                <a:lnTo>
                  <a:pt x="15361" y="944"/>
                </a:lnTo>
                <a:lnTo>
                  <a:pt x="13441" y="0"/>
                </a:lnTo>
                <a:lnTo>
                  <a:pt x="5760" y="0"/>
                </a:lnTo>
                <a:lnTo>
                  <a:pt x="3840" y="944"/>
                </a:lnTo>
                <a:lnTo>
                  <a:pt x="960" y="944"/>
                </a:lnTo>
                <a:lnTo>
                  <a:pt x="960" y="1904"/>
                </a:lnTo>
                <a:lnTo>
                  <a:pt x="0" y="1904"/>
                </a:lnTo>
                <a:lnTo>
                  <a:pt x="0" y="5745"/>
                </a:lnTo>
                <a:lnTo>
                  <a:pt x="960" y="766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2572953" y="2115540"/>
            <a:ext cx="74889" cy="115199"/>
          </a:xfrm>
          <a:custGeom>
            <a:avLst/>
            <a:gdLst/>
            <a:ahLst/>
            <a:cxnLst/>
            <a:rect l="l" t="t" r="r" b="b"/>
            <a:pathLst>
              <a:path w="74889" h="115199">
                <a:moveTo>
                  <a:pt x="975" y="103677"/>
                </a:moveTo>
                <a:lnTo>
                  <a:pt x="975" y="105613"/>
                </a:lnTo>
                <a:lnTo>
                  <a:pt x="1920" y="106558"/>
                </a:lnTo>
                <a:lnTo>
                  <a:pt x="2880" y="106558"/>
                </a:lnTo>
                <a:lnTo>
                  <a:pt x="3840" y="107518"/>
                </a:lnTo>
                <a:lnTo>
                  <a:pt x="4815" y="108478"/>
                </a:lnTo>
                <a:lnTo>
                  <a:pt x="6720" y="109438"/>
                </a:lnTo>
                <a:lnTo>
                  <a:pt x="8641" y="110398"/>
                </a:lnTo>
                <a:lnTo>
                  <a:pt x="10561" y="111358"/>
                </a:lnTo>
                <a:lnTo>
                  <a:pt x="13441" y="112318"/>
                </a:lnTo>
                <a:lnTo>
                  <a:pt x="16322" y="113278"/>
                </a:lnTo>
                <a:lnTo>
                  <a:pt x="19202" y="114239"/>
                </a:lnTo>
                <a:lnTo>
                  <a:pt x="22082" y="114239"/>
                </a:lnTo>
                <a:lnTo>
                  <a:pt x="25923" y="115199"/>
                </a:lnTo>
                <a:lnTo>
                  <a:pt x="45125" y="115199"/>
                </a:lnTo>
                <a:lnTo>
                  <a:pt x="49926" y="113278"/>
                </a:lnTo>
                <a:lnTo>
                  <a:pt x="55686" y="111358"/>
                </a:lnTo>
                <a:lnTo>
                  <a:pt x="59527" y="109438"/>
                </a:lnTo>
                <a:lnTo>
                  <a:pt x="63367" y="106558"/>
                </a:lnTo>
                <a:lnTo>
                  <a:pt x="67208" y="103677"/>
                </a:lnTo>
                <a:lnTo>
                  <a:pt x="70088" y="100797"/>
                </a:lnTo>
                <a:lnTo>
                  <a:pt x="72008" y="95996"/>
                </a:lnTo>
                <a:lnTo>
                  <a:pt x="73929" y="92156"/>
                </a:lnTo>
                <a:lnTo>
                  <a:pt x="74889" y="87370"/>
                </a:lnTo>
                <a:lnTo>
                  <a:pt x="74889" y="76809"/>
                </a:lnTo>
                <a:lnTo>
                  <a:pt x="73929" y="72969"/>
                </a:lnTo>
                <a:lnTo>
                  <a:pt x="72969" y="70088"/>
                </a:lnTo>
                <a:lnTo>
                  <a:pt x="71048" y="66248"/>
                </a:lnTo>
                <a:lnTo>
                  <a:pt x="69128" y="64328"/>
                </a:lnTo>
                <a:lnTo>
                  <a:pt x="66248" y="61447"/>
                </a:lnTo>
                <a:lnTo>
                  <a:pt x="64328" y="59527"/>
                </a:lnTo>
                <a:lnTo>
                  <a:pt x="61447" y="57607"/>
                </a:lnTo>
                <a:lnTo>
                  <a:pt x="57607" y="55686"/>
                </a:lnTo>
                <a:lnTo>
                  <a:pt x="54726" y="53766"/>
                </a:lnTo>
                <a:lnTo>
                  <a:pt x="50886" y="52806"/>
                </a:lnTo>
                <a:lnTo>
                  <a:pt x="48006" y="50886"/>
                </a:lnTo>
                <a:lnTo>
                  <a:pt x="45125" y="49926"/>
                </a:lnTo>
                <a:lnTo>
                  <a:pt x="41285" y="48005"/>
                </a:lnTo>
                <a:lnTo>
                  <a:pt x="38404" y="47045"/>
                </a:lnTo>
                <a:lnTo>
                  <a:pt x="34564" y="46085"/>
                </a:lnTo>
                <a:lnTo>
                  <a:pt x="31683" y="44165"/>
                </a:lnTo>
                <a:lnTo>
                  <a:pt x="29763" y="43205"/>
                </a:lnTo>
                <a:lnTo>
                  <a:pt x="26883" y="41285"/>
                </a:lnTo>
                <a:lnTo>
                  <a:pt x="24963" y="39364"/>
                </a:lnTo>
                <a:lnTo>
                  <a:pt x="23042" y="37444"/>
                </a:lnTo>
                <a:lnTo>
                  <a:pt x="22082" y="35524"/>
                </a:lnTo>
                <a:lnTo>
                  <a:pt x="21122" y="32644"/>
                </a:lnTo>
                <a:lnTo>
                  <a:pt x="21122" y="27843"/>
                </a:lnTo>
                <a:lnTo>
                  <a:pt x="22082" y="25923"/>
                </a:lnTo>
                <a:lnTo>
                  <a:pt x="22082" y="24002"/>
                </a:lnTo>
                <a:lnTo>
                  <a:pt x="23042" y="22082"/>
                </a:lnTo>
                <a:lnTo>
                  <a:pt x="24002" y="20162"/>
                </a:lnTo>
                <a:lnTo>
                  <a:pt x="25923" y="19202"/>
                </a:lnTo>
                <a:lnTo>
                  <a:pt x="27843" y="17282"/>
                </a:lnTo>
                <a:lnTo>
                  <a:pt x="29763" y="16322"/>
                </a:lnTo>
                <a:lnTo>
                  <a:pt x="32644" y="15361"/>
                </a:lnTo>
                <a:lnTo>
                  <a:pt x="34564" y="15361"/>
                </a:lnTo>
                <a:lnTo>
                  <a:pt x="37444" y="14401"/>
                </a:lnTo>
                <a:lnTo>
                  <a:pt x="45125" y="14401"/>
                </a:lnTo>
                <a:lnTo>
                  <a:pt x="48006" y="15361"/>
                </a:lnTo>
                <a:lnTo>
                  <a:pt x="50886" y="16322"/>
                </a:lnTo>
                <a:lnTo>
                  <a:pt x="53766" y="17282"/>
                </a:lnTo>
                <a:lnTo>
                  <a:pt x="55686" y="18242"/>
                </a:lnTo>
                <a:lnTo>
                  <a:pt x="58567" y="19202"/>
                </a:lnTo>
                <a:lnTo>
                  <a:pt x="60487" y="19202"/>
                </a:lnTo>
                <a:lnTo>
                  <a:pt x="62407" y="20162"/>
                </a:lnTo>
                <a:lnTo>
                  <a:pt x="63367" y="21122"/>
                </a:lnTo>
                <a:lnTo>
                  <a:pt x="64328" y="22082"/>
                </a:lnTo>
                <a:lnTo>
                  <a:pt x="65288" y="23042"/>
                </a:lnTo>
                <a:lnTo>
                  <a:pt x="67208" y="23042"/>
                </a:lnTo>
                <a:lnTo>
                  <a:pt x="67208" y="22082"/>
                </a:lnTo>
                <a:lnTo>
                  <a:pt x="68168" y="22082"/>
                </a:lnTo>
                <a:lnTo>
                  <a:pt x="68168" y="21122"/>
                </a:lnTo>
                <a:lnTo>
                  <a:pt x="69128" y="20162"/>
                </a:lnTo>
                <a:lnTo>
                  <a:pt x="69128" y="8641"/>
                </a:lnTo>
                <a:lnTo>
                  <a:pt x="68168" y="8641"/>
                </a:lnTo>
                <a:lnTo>
                  <a:pt x="68168" y="7696"/>
                </a:lnTo>
                <a:lnTo>
                  <a:pt x="67208" y="6720"/>
                </a:lnTo>
                <a:lnTo>
                  <a:pt x="66248" y="6720"/>
                </a:lnTo>
                <a:lnTo>
                  <a:pt x="66248" y="5760"/>
                </a:lnTo>
                <a:lnTo>
                  <a:pt x="64328" y="4800"/>
                </a:lnTo>
                <a:lnTo>
                  <a:pt x="63367" y="4800"/>
                </a:lnTo>
                <a:lnTo>
                  <a:pt x="61447" y="3855"/>
                </a:lnTo>
                <a:lnTo>
                  <a:pt x="59527" y="2880"/>
                </a:lnTo>
                <a:lnTo>
                  <a:pt x="57607" y="1920"/>
                </a:lnTo>
                <a:lnTo>
                  <a:pt x="54726" y="975"/>
                </a:lnTo>
                <a:lnTo>
                  <a:pt x="52806" y="975"/>
                </a:lnTo>
                <a:lnTo>
                  <a:pt x="49926" y="0"/>
                </a:lnTo>
                <a:lnTo>
                  <a:pt x="34564" y="0"/>
                </a:lnTo>
                <a:lnTo>
                  <a:pt x="28803" y="975"/>
                </a:lnTo>
                <a:lnTo>
                  <a:pt x="24002" y="1920"/>
                </a:lnTo>
                <a:lnTo>
                  <a:pt x="19202" y="3855"/>
                </a:lnTo>
                <a:lnTo>
                  <a:pt x="15361" y="6720"/>
                </a:lnTo>
                <a:lnTo>
                  <a:pt x="12481" y="8641"/>
                </a:lnTo>
                <a:lnTo>
                  <a:pt x="8641" y="11521"/>
                </a:lnTo>
                <a:lnTo>
                  <a:pt x="6720" y="15361"/>
                </a:lnTo>
                <a:lnTo>
                  <a:pt x="4815" y="19202"/>
                </a:lnTo>
                <a:lnTo>
                  <a:pt x="2880" y="23042"/>
                </a:lnTo>
                <a:lnTo>
                  <a:pt x="2880" y="35524"/>
                </a:lnTo>
                <a:lnTo>
                  <a:pt x="3840" y="39364"/>
                </a:lnTo>
                <a:lnTo>
                  <a:pt x="4815" y="43205"/>
                </a:lnTo>
                <a:lnTo>
                  <a:pt x="6720" y="46085"/>
                </a:lnTo>
                <a:lnTo>
                  <a:pt x="8641" y="48966"/>
                </a:lnTo>
                <a:lnTo>
                  <a:pt x="10561" y="51846"/>
                </a:lnTo>
                <a:lnTo>
                  <a:pt x="13441" y="53766"/>
                </a:lnTo>
                <a:lnTo>
                  <a:pt x="16322" y="56647"/>
                </a:lnTo>
                <a:lnTo>
                  <a:pt x="19202" y="57607"/>
                </a:lnTo>
                <a:lnTo>
                  <a:pt x="23042" y="59527"/>
                </a:lnTo>
                <a:lnTo>
                  <a:pt x="25923" y="61447"/>
                </a:lnTo>
                <a:lnTo>
                  <a:pt x="28803" y="62407"/>
                </a:lnTo>
                <a:lnTo>
                  <a:pt x="32644" y="63367"/>
                </a:lnTo>
                <a:lnTo>
                  <a:pt x="35524" y="65288"/>
                </a:lnTo>
                <a:lnTo>
                  <a:pt x="39364" y="66248"/>
                </a:lnTo>
                <a:lnTo>
                  <a:pt x="42245" y="67208"/>
                </a:lnTo>
                <a:lnTo>
                  <a:pt x="45125" y="69128"/>
                </a:lnTo>
                <a:lnTo>
                  <a:pt x="47045" y="70088"/>
                </a:lnTo>
                <a:lnTo>
                  <a:pt x="49926" y="72008"/>
                </a:lnTo>
                <a:lnTo>
                  <a:pt x="51846" y="73929"/>
                </a:lnTo>
                <a:lnTo>
                  <a:pt x="53766" y="75849"/>
                </a:lnTo>
                <a:lnTo>
                  <a:pt x="54726" y="77769"/>
                </a:lnTo>
                <a:lnTo>
                  <a:pt x="55686" y="80650"/>
                </a:lnTo>
                <a:lnTo>
                  <a:pt x="55686" y="86395"/>
                </a:lnTo>
                <a:lnTo>
                  <a:pt x="54726" y="88331"/>
                </a:lnTo>
                <a:lnTo>
                  <a:pt x="53766" y="91211"/>
                </a:lnTo>
                <a:lnTo>
                  <a:pt x="52806" y="93116"/>
                </a:lnTo>
                <a:lnTo>
                  <a:pt x="51846" y="95051"/>
                </a:lnTo>
                <a:lnTo>
                  <a:pt x="49926" y="95996"/>
                </a:lnTo>
                <a:lnTo>
                  <a:pt x="48006" y="96956"/>
                </a:lnTo>
                <a:lnTo>
                  <a:pt x="45125" y="97917"/>
                </a:lnTo>
                <a:lnTo>
                  <a:pt x="42245" y="98892"/>
                </a:lnTo>
                <a:lnTo>
                  <a:pt x="40325" y="99837"/>
                </a:lnTo>
                <a:lnTo>
                  <a:pt x="24963" y="99837"/>
                </a:lnTo>
                <a:lnTo>
                  <a:pt x="22082" y="98892"/>
                </a:lnTo>
                <a:lnTo>
                  <a:pt x="18242" y="96956"/>
                </a:lnTo>
                <a:lnTo>
                  <a:pt x="15361" y="95996"/>
                </a:lnTo>
                <a:lnTo>
                  <a:pt x="13441" y="95051"/>
                </a:lnTo>
                <a:lnTo>
                  <a:pt x="10561" y="94076"/>
                </a:lnTo>
                <a:lnTo>
                  <a:pt x="8641" y="92156"/>
                </a:lnTo>
                <a:lnTo>
                  <a:pt x="6720" y="91211"/>
                </a:lnTo>
                <a:lnTo>
                  <a:pt x="5760" y="90236"/>
                </a:lnTo>
                <a:lnTo>
                  <a:pt x="1920" y="90236"/>
                </a:lnTo>
                <a:lnTo>
                  <a:pt x="975" y="91211"/>
                </a:lnTo>
                <a:lnTo>
                  <a:pt x="975" y="92156"/>
                </a:lnTo>
                <a:lnTo>
                  <a:pt x="0" y="93116"/>
                </a:lnTo>
                <a:lnTo>
                  <a:pt x="0" y="102717"/>
                </a:lnTo>
                <a:lnTo>
                  <a:pt x="975" y="10367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2658404" y="2088672"/>
            <a:ext cx="69113" cy="142067"/>
          </a:xfrm>
          <a:custGeom>
            <a:avLst/>
            <a:gdLst/>
            <a:ahLst/>
            <a:cxnLst/>
            <a:rect l="l" t="t" r="r" b="b"/>
            <a:pathLst>
              <a:path w="69113" h="142067">
                <a:moveTo>
                  <a:pt x="69113" y="123825"/>
                </a:moveTo>
                <a:lnTo>
                  <a:pt x="68153" y="123825"/>
                </a:lnTo>
                <a:lnTo>
                  <a:pt x="68153" y="122864"/>
                </a:lnTo>
                <a:lnTo>
                  <a:pt x="63352" y="122864"/>
                </a:lnTo>
                <a:lnTo>
                  <a:pt x="62392" y="123825"/>
                </a:lnTo>
                <a:lnTo>
                  <a:pt x="61432" y="123825"/>
                </a:lnTo>
                <a:lnTo>
                  <a:pt x="60472" y="124785"/>
                </a:lnTo>
                <a:lnTo>
                  <a:pt x="57591" y="124785"/>
                </a:lnTo>
                <a:lnTo>
                  <a:pt x="56631" y="125760"/>
                </a:lnTo>
                <a:lnTo>
                  <a:pt x="47990" y="125760"/>
                </a:lnTo>
                <a:lnTo>
                  <a:pt x="44150" y="123825"/>
                </a:lnTo>
                <a:lnTo>
                  <a:pt x="41269" y="119984"/>
                </a:lnTo>
                <a:lnTo>
                  <a:pt x="39349" y="116144"/>
                </a:lnTo>
                <a:lnTo>
                  <a:pt x="38389" y="111358"/>
                </a:lnTo>
                <a:lnTo>
                  <a:pt x="38389" y="45110"/>
                </a:lnTo>
                <a:lnTo>
                  <a:pt x="67193" y="45110"/>
                </a:lnTo>
                <a:lnTo>
                  <a:pt x="67193" y="44150"/>
                </a:lnTo>
                <a:lnTo>
                  <a:pt x="68153" y="43190"/>
                </a:lnTo>
                <a:lnTo>
                  <a:pt x="69113" y="41269"/>
                </a:lnTo>
                <a:lnTo>
                  <a:pt x="69113" y="30723"/>
                </a:lnTo>
                <a:lnTo>
                  <a:pt x="68153" y="30723"/>
                </a:lnTo>
                <a:lnTo>
                  <a:pt x="68153" y="29748"/>
                </a:lnTo>
                <a:lnTo>
                  <a:pt x="67193" y="29748"/>
                </a:lnTo>
                <a:lnTo>
                  <a:pt x="67193" y="28788"/>
                </a:lnTo>
                <a:lnTo>
                  <a:pt x="38389" y="28788"/>
                </a:lnTo>
                <a:lnTo>
                  <a:pt x="38389" y="1920"/>
                </a:lnTo>
                <a:lnTo>
                  <a:pt x="37429" y="1920"/>
                </a:lnTo>
                <a:lnTo>
                  <a:pt x="37429" y="960"/>
                </a:lnTo>
                <a:lnTo>
                  <a:pt x="36469" y="960"/>
                </a:lnTo>
                <a:lnTo>
                  <a:pt x="35509" y="0"/>
                </a:lnTo>
                <a:lnTo>
                  <a:pt x="23027" y="0"/>
                </a:lnTo>
                <a:lnTo>
                  <a:pt x="22067" y="960"/>
                </a:lnTo>
                <a:lnTo>
                  <a:pt x="20147" y="960"/>
                </a:lnTo>
                <a:lnTo>
                  <a:pt x="19187" y="1920"/>
                </a:lnTo>
                <a:lnTo>
                  <a:pt x="19187" y="28788"/>
                </a:lnTo>
                <a:lnTo>
                  <a:pt x="2880" y="28788"/>
                </a:lnTo>
                <a:lnTo>
                  <a:pt x="1905" y="29748"/>
                </a:lnTo>
                <a:lnTo>
                  <a:pt x="944" y="30723"/>
                </a:lnTo>
                <a:lnTo>
                  <a:pt x="944" y="32628"/>
                </a:lnTo>
                <a:lnTo>
                  <a:pt x="0" y="34564"/>
                </a:lnTo>
                <a:lnTo>
                  <a:pt x="0" y="39349"/>
                </a:lnTo>
                <a:lnTo>
                  <a:pt x="944" y="41269"/>
                </a:lnTo>
                <a:lnTo>
                  <a:pt x="944" y="43190"/>
                </a:lnTo>
                <a:lnTo>
                  <a:pt x="1905" y="44150"/>
                </a:lnTo>
                <a:lnTo>
                  <a:pt x="2880" y="45110"/>
                </a:lnTo>
                <a:lnTo>
                  <a:pt x="19187" y="45110"/>
                </a:lnTo>
                <a:lnTo>
                  <a:pt x="19187" y="118079"/>
                </a:lnTo>
                <a:lnTo>
                  <a:pt x="21107" y="122864"/>
                </a:lnTo>
                <a:lnTo>
                  <a:pt x="22067" y="126705"/>
                </a:lnTo>
                <a:lnTo>
                  <a:pt x="23987" y="130545"/>
                </a:lnTo>
                <a:lnTo>
                  <a:pt x="25907" y="133426"/>
                </a:lnTo>
                <a:lnTo>
                  <a:pt x="28788" y="136306"/>
                </a:lnTo>
                <a:lnTo>
                  <a:pt x="31668" y="138226"/>
                </a:lnTo>
                <a:lnTo>
                  <a:pt x="35509" y="140147"/>
                </a:lnTo>
                <a:lnTo>
                  <a:pt x="39349" y="141107"/>
                </a:lnTo>
                <a:lnTo>
                  <a:pt x="44150" y="142067"/>
                </a:lnTo>
                <a:lnTo>
                  <a:pt x="57591" y="142067"/>
                </a:lnTo>
                <a:lnTo>
                  <a:pt x="58552" y="141107"/>
                </a:lnTo>
                <a:lnTo>
                  <a:pt x="60472" y="141107"/>
                </a:lnTo>
                <a:lnTo>
                  <a:pt x="62392" y="140147"/>
                </a:lnTo>
                <a:lnTo>
                  <a:pt x="63352" y="140147"/>
                </a:lnTo>
                <a:lnTo>
                  <a:pt x="64312" y="139186"/>
                </a:lnTo>
                <a:lnTo>
                  <a:pt x="66233" y="139186"/>
                </a:lnTo>
                <a:lnTo>
                  <a:pt x="67193" y="138226"/>
                </a:lnTo>
                <a:lnTo>
                  <a:pt x="68153" y="137266"/>
                </a:lnTo>
                <a:lnTo>
                  <a:pt x="69113" y="136306"/>
                </a:lnTo>
                <a:lnTo>
                  <a:pt x="69113" y="12382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2743840" y="2115540"/>
            <a:ext cx="86395" cy="115199"/>
          </a:xfrm>
          <a:custGeom>
            <a:avLst/>
            <a:gdLst/>
            <a:ahLst/>
            <a:cxnLst/>
            <a:rect l="l" t="t" r="r" b="b"/>
            <a:pathLst>
              <a:path w="86395" h="115199">
                <a:moveTo>
                  <a:pt x="78714" y="114239"/>
                </a:moveTo>
                <a:lnTo>
                  <a:pt x="81594" y="114239"/>
                </a:lnTo>
                <a:lnTo>
                  <a:pt x="83515" y="113278"/>
                </a:lnTo>
                <a:lnTo>
                  <a:pt x="85435" y="113278"/>
                </a:lnTo>
                <a:lnTo>
                  <a:pt x="85435" y="112318"/>
                </a:lnTo>
                <a:lnTo>
                  <a:pt x="86395" y="112318"/>
                </a:lnTo>
                <a:lnTo>
                  <a:pt x="86395" y="32644"/>
                </a:lnTo>
                <a:lnTo>
                  <a:pt x="85435" y="26883"/>
                </a:lnTo>
                <a:lnTo>
                  <a:pt x="84475" y="22082"/>
                </a:lnTo>
                <a:lnTo>
                  <a:pt x="82555" y="17282"/>
                </a:lnTo>
                <a:lnTo>
                  <a:pt x="80634" y="13441"/>
                </a:lnTo>
                <a:lnTo>
                  <a:pt x="76794" y="9601"/>
                </a:lnTo>
                <a:lnTo>
                  <a:pt x="73913" y="6720"/>
                </a:lnTo>
                <a:lnTo>
                  <a:pt x="69113" y="3855"/>
                </a:lnTo>
                <a:lnTo>
                  <a:pt x="64312" y="1920"/>
                </a:lnTo>
                <a:lnTo>
                  <a:pt x="58552" y="0"/>
                </a:lnTo>
                <a:lnTo>
                  <a:pt x="36469" y="0"/>
                </a:lnTo>
                <a:lnTo>
                  <a:pt x="32628" y="975"/>
                </a:lnTo>
                <a:lnTo>
                  <a:pt x="28788" y="1920"/>
                </a:lnTo>
                <a:lnTo>
                  <a:pt x="24947" y="2880"/>
                </a:lnTo>
                <a:lnTo>
                  <a:pt x="22067" y="3855"/>
                </a:lnTo>
                <a:lnTo>
                  <a:pt x="18227" y="4800"/>
                </a:lnTo>
                <a:lnTo>
                  <a:pt x="15361" y="5760"/>
                </a:lnTo>
                <a:lnTo>
                  <a:pt x="12481" y="7696"/>
                </a:lnTo>
                <a:lnTo>
                  <a:pt x="10546" y="8641"/>
                </a:lnTo>
                <a:lnTo>
                  <a:pt x="8641" y="9601"/>
                </a:lnTo>
                <a:lnTo>
                  <a:pt x="7680" y="10561"/>
                </a:lnTo>
                <a:lnTo>
                  <a:pt x="5760" y="11521"/>
                </a:lnTo>
                <a:lnTo>
                  <a:pt x="5760" y="14401"/>
                </a:lnTo>
                <a:lnTo>
                  <a:pt x="4800" y="15361"/>
                </a:lnTo>
                <a:lnTo>
                  <a:pt x="4800" y="22082"/>
                </a:lnTo>
                <a:lnTo>
                  <a:pt x="5760" y="23042"/>
                </a:lnTo>
                <a:lnTo>
                  <a:pt x="5760" y="24002"/>
                </a:lnTo>
                <a:lnTo>
                  <a:pt x="6705" y="24963"/>
                </a:lnTo>
                <a:lnTo>
                  <a:pt x="6705" y="25923"/>
                </a:lnTo>
                <a:lnTo>
                  <a:pt x="11521" y="25923"/>
                </a:lnTo>
                <a:lnTo>
                  <a:pt x="13426" y="24963"/>
                </a:lnTo>
                <a:lnTo>
                  <a:pt x="15361" y="23042"/>
                </a:lnTo>
                <a:lnTo>
                  <a:pt x="17266" y="22082"/>
                </a:lnTo>
                <a:lnTo>
                  <a:pt x="20147" y="21122"/>
                </a:lnTo>
                <a:lnTo>
                  <a:pt x="23042" y="19202"/>
                </a:lnTo>
                <a:lnTo>
                  <a:pt x="26868" y="18242"/>
                </a:lnTo>
                <a:lnTo>
                  <a:pt x="29763" y="17282"/>
                </a:lnTo>
                <a:lnTo>
                  <a:pt x="34549" y="16322"/>
                </a:lnTo>
                <a:lnTo>
                  <a:pt x="38389" y="15361"/>
                </a:lnTo>
                <a:lnTo>
                  <a:pt x="47990" y="15361"/>
                </a:lnTo>
                <a:lnTo>
                  <a:pt x="50871" y="16322"/>
                </a:lnTo>
                <a:lnTo>
                  <a:pt x="54711" y="17282"/>
                </a:lnTo>
                <a:lnTo>
                  <a:pt x="57591" y="18242"/>
                </a:lnTo>
                <a:lnTo>
                  <a:pt x="59512" y="19202"/>
                </a:lnTo>
                <a:lnTo>
                  <a:pt x="61432" y="22082"/>
                </a:lnTo>
                <a:lnTo>
                  <a:pt x="63352" y="24002"/>
                </a:lnTo>
                <a:lnTo>
                  <a:pt x="65272" y="25923"/>
                </a:lnTo>
                <a:lnTo>
                  <a:pt x="66233" y="29763"/>
                </a:lnTo>
                <a:lnTo>
                  <a:pt x="67193" y="32644"/>
                </a:lnTo>
                <a:lnTo>
                  <a:pt x="67193" y="48005"/>
                </a:lnTo>
                <a:lnTo>
                  <a:pt x="44150" y="48005"/>
                </a:lnTo>
                <a:lnTo>
                  <a:pt x="37429" y="48966"/>
                </a:lnTo>
                <a:lnTo>
                  <a:pt x="30708" y="50886"/>
                </a:lnTo>
                <a:lnTo>
                  <a:pt x="23987" y="51846"/>
                </a:lnTo>
                <a:lnTo>
                  <a:pt x="18227" y="54726"/>
                </a:lnTo>
                <a:lnTo>
                  <a:pt x="13426" y="56647"/>
                </a:lnTo>
                <a:lnTo>
                  <a:pt x="9585" y="60487"/>
                </a:lnTo>
                <a:lnTo>
                  <a:pt x="5760" y="63367"/>
                </a:lnTo>
                <a:lnTo>
                  <a:pt x="3840" y="68168"/>
                </a:lnTo>
                <a:lnTo>
                  <a:pt x="960" y="72008"/>
                </a:lnTo>
                <a:lnTo>
                  <a:pt x="0" y="77769"/>
                </a:lnTo>
                <a:lnTo>
                  <a:pt x="0" y="88331"/>
                </a:lnTo>
                <a:lnTo>
                  <a:pt x="960" y="93116"/>
                </a:lnTo>
                <a:lnTo>
                  <a:pt x="1920" y="96956"/>
                </a:lnTo>
                <a:lnTo>
                  <a:pt x="3840" y="100797"/>
                </a:lnTo>
                <a:lnTo>
                  <a:pt x="6705" y="104637"/>
                </a:lnTo>
                <a:lnTo>
                  <a:pt x="9585" y="107518"/>
                </a:lnTo>
                <a:lnTo>
                  <a:pt x="13426" y="110398"/>
                </a:lnTo>
                <a:lnTo>
                  <a:pt x="17266" y="112318"/>
                </a:lnTo>
                <a:lnTo>
                  <a:pt x="21107" y="113278"/>
                </a:lnTo>
                <a:lnTo>
                  <a:pt x="19202" y="88331"/>
                </a:lnTo>
                <a:lnTo>
                  <a:pt x="19202" y="79689"/>
                </a:lnTo>
                <a:lnTo>
                  <a:pt x="20147" y="76809"/>
                </a:lnTo>
                <a:lnTo>
                  <a:pt x="21107" y="73929"/>
                </a:lnTo>
                <a:lnTo>
                  <a:pt x="23042" y="71048"/>
                </a:lnTo>
                <a:lnTo>
                  <a:pt x="24947" y="69128"/>
                </a:lnTo>
                <a:lnTo>
                  <a:pt x="26868" y="68168"/>
                </a:lnTo>
                <a:lnTo>
                  <a:pt x="29763" y="66248"/>
                </a:lnTo>
                <a:lnTo>
                  <a:pt x="32628" y="64328"/>
                </a:lnTo>
                <a:lnTo>
                  <a:pt x="36469" y="63367"/>
                </a:lnTo>
                <a:lnTo>
                  <a:pt x="41269" y="62407"/>
                </a:lnTo>
                <a:lnTo>
                  <a:pt x="67193" y="62407"/>
                </a:lnTo>
                <a:lnTo>
                  <a:pt x="67193" y="84490"/>
                </a:lnTo>
                <a:lnTo>
                  <a:pt x="62392" y="90236"/>
                </a:lnTo>
                <a:lnTo>
                  <a:pt x="57591" y="94076"/>
                </a:lnTo>
                <a:lnTo>
                  <a:pt x="53751" y="96956"/>
                </a:lnTo>
                <a:lnTo>
                  <a:pt x="48950" y="98892"/>
                </a:lnTo>
                <a:lnTo>
                  <a:pt x="44150" y="100797"/>
                </a:lnTo>
                <a:lnTo>
                  <a:pt x="33588" y="100797"/>
                </a:lnTo>
                <a:lnTo>
                  <a:pt x="28788" y="98892"/>
                </a:lnTo>
                <a:lnTo>
                  <a:pt x="24947" y="95996"/>
                </a:lnTo>
                <a:lnTo>
                  <a:pt x="25923" y="115199"/>
                </a:lnTo>
                <a:lnTo>
                  <a:pt x="43190" y="115199"/>
                </a:lnTo>
                <a:lnTo>
                  <a:pt x="48950" y="114239"/>
                </a:lnTo>
                <a:lnTo>
                  <a:pt x="54711" y="111358"/>
                </a:lnTo>
                <a:lnTo>
                  <a:pt x="60472" y="108478"/>
                </a:lnTo>
                <a:lnTo>
                  <a:pt x="65272" y="104637"/>
                </a:lnTo>
                <a:lnTo>
                  <a:pt x="70073" y="99837"/>
                </a:lnTo>
                <a:lnTo>
                  <a:pt x="70073" y="112318"/>
                </a:lnTo>
                <a:lnTo>
                  <a:pt x="71033" y="112318"/>
                </a:lnTo>
                <a:lnTo>
                  <a:pt x="71033" y="113278"/>
                </a:lnTo>
                <a:lnTo>
                  <a:pt x="72953" y="113278"/>
                </a:lnTo>
                <a:lnTo>
                  <a:pt x="74874" y="114239"/>
                </a:lnTo>
                <a:lnTo>
                  <a:pt x="78714" y="11423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2763042" y="2203871"/>
            <a:ext cx="6720" cy="26868"/>
          </a:xfrm>
          <a:custGeom>
            <a:avLst/>
            <a:gdLst/>
            <a:ahLst/>
            <a:cxnLst/>
            <a:rect l="l" t="t" r="r" b="b"/>
            <a:pathLst>
              <a:path w="6720" h="26868">
                <a:moveTo>
                  <a:pt x="1905" y="3825"/>
                </a:moveTo>
                <a:lnTo>
                  <a:pt x="0" y="0"/>
                </a:lnTo>
                <a:lnTo>
                  <a:pt x="1905" y="24947"/>
                </a:lnTo>
                <a:lnTo>
                  <a:pt x="6720" y="26868"/>
                </a:lnTo>
                <a:lnTo>
                  <a:pt x="5745" y="7665"/>
                </a:lnTo>
                <a:lnTo>
                  <a:pt x="1905" y="382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2849438" y="2088672"/>
            <a:ext cx="69113" cy="142067"/>
          </a:xfrm>
          <a:custGeom>
            <a:avLst/>
            <a:gdLst/>
            <a:ahLst/>
            <a:cxnLst/>
            <a:rect l="l" t="t" r="r" b="b"/>
            <a:pathLst>
              <a:path w="69113" h="142067">
                <a:moveTo>
                  <a:pt x="37429" y="28788"/>
                </a:moveTo>
                <a:lnTo>
                  <a:pt x="37429" y="1920"/>
                </a:lnTo>
                <a:lnTo>
                  <a:pt x="36469" y="960"/>
                </a:lnTo>
                <a:lnTo>
                  <a:pt x="35509" y="960"/>
                </a:lnTo>
                <a:lnTo>
                  <a:pt x="35509" y="0"/>
                </a:lnTo>
                <a:lnTo>
                  <a:pt x="22082" y="0"/>
                </a:lnTo>
                <a:lnTo>
                  <a:pt x="21107" y="960"/>
                </a:lnTo>
                <a:lnTo>
                  <a:pt x="20147" y="960"/>
                </a:lnTo>
                <a:lnTo>
                  <a:pt x="19187" y="1920"/>
                </a:lnTo>
                <a:lnTo>
                  <a:pt x="18242" y="2880"/>
                </a:lnTo>
                <a:lnTo>
                  <a:pt x="18242" y="28788"/>
                </a:lnTo>
                <a:lnTo>
                  <a:pt x="1905" y="28788"/>
                </a:lnTo>
                <a:lnTo>
                  <a:pt x="1905" y="29748"/>
                </a:lnTo>
                <a:lnTo>
                  <a:pt x="960" y="29748"/>
                </a:lnTo>
                <a:lnTo>
                  <a:pt x="960" y="31668"/>
                </a:lnTo>
                <a:lnTo>
                  <a:pt x="0" y="31668"/>
                </a:lnTo>
                <a:lnTo>
                  <a:pt x="0" y="41269"/>
                </a:lnTo>
                <a:lnTo>
                  <a:pt x="960" y="43190"/>
                </a:lnTo>
                <a:lnTo>
                  <a:pt x="1905" y="44150"/>
                </a:lnTo>
                <a:lnTo>
                  <a:pt x="2865" y="45110"/>
                </a:lnTo>
                <a:lnTo>
                  <a:pt x="18242" y="45110"/>
                </a:lnTo>
                <a:lnTo>
                  <a:pt x="18242" y="112303"/>
                </a:lnTo>
                <a:lnTo>
                  <a:pt x="19187" y="118079"/>
                </a:lnTo>
                <a:lnTo>
                  <a:pt x="20147" y="122864"/>
                </a:lnTo>
                <a:lnTo>
                  <a:pt x="21107" y="126705"/>
                </a:lnTo>
                <a:lnTo>
                  <a:pt x="23027" y="130545"/>
                </a:lnTo>
                <a:lnTo>
                  <a:pt x="25908" y="133426"/>
                </a:lnTo>
                <a:lnTo>
                  <a:pt x="27828" y="136306"/>
                </a:lnTo>
                <a:lnTo>
                  <a:pt x="31668" y="138226"/>
                </a:lnTo>
                <a:lnTo>
                  <a:pt x="35509" y="140147"/>
                </a:lnTo>
                <a:lnTo>
                  <a:pt x="39349" y="141107"/>
                </a:lnTo>
                <a:lnTo>
                  <a:pt x="44150" y="142067"/>
                </a:lnTo>
                <a:lnTo>
                  <a:pt x="56631" y="142067"/>
                </a:lnTo>
                <a:lnTo>
                  <a:pt x="58552" y="141107"/>
                </a:lnTo>
                <a:lnTo>
                  <a:pt x="59512" y="141107"/>
                </a:lnTo>
                <a:lnTo>
                  <a:pt x="61432" y="140147"/>
                </a:lnTo>
                <a:lnTo>
                  <a:pt x="63352" y="140147"/>
                </a:lnTo>
                <a:lnTo>
                  <a:pt x="64312" y="139186"/>
                </a:lnTo>
                <a:lnTo>
                  <a:pt x="65272" y="139186"/>
                </a:lnTo>
                <a:lnTo>
                  <a:pt x="66233" y="138226"/>
                </a:lnTo>
                <a:lnTo>
                  <a:pt x="67193" y="138226"/>
                </a:lnTo>
                <a:lnTo>
                  <a:pt x="68153" y="137266"/>
                </a:lnTo>
                <a:lnTo>
                  <a:pt x="68153" y="135346"/>
                </a:lnTo>
                <a:lnTo>
                  <a:pt x="69113" y="133426"/>
                </a:lnTo>
                <a:lnTo>
                  <a:pt x="69113" y="125760"/>
                </a:lnTo>
                <a:lnTo>
                  <a:pt x="68153" y="124785"/>
                </a:lnTo>
                <a:lnTo>
                  <a:pt x="68153" y="122864"/>
                </a:lnTo>
                <a:lnTo>
                  <a:pt x="63352" y="122864"/>
                </a:lnTo>
                <a:lnTo>
                  <a:pt x="62392" y="123825"/>
                </a:lnTo>
                <a:lnTo>
                  <a:pt x="61432" y="123825"/>
                </a:lnTo>
                <a:lnTo>
                  <a:pt x="60472" y="124785"/>
                </a:lnTo>
                <a:lnTo>
                  <a:pt x="57591" y="124785"/>
                </a:lnTo>
                <a:lnTo>
                  <a:pt x="55671" y="125760"/>
                </a:lnTo>
                <a:lnTo>
                  <a:pt x="47030" y="125760"/>
                </a:lnTo>
                <a:lnTo>
                  <a:pt x="43190" y="123825"/>
                </a:lnTo>
                <a:lnTo>
                  <a:pt x="41269" y="119984"/>
                </a:lnTo>
                <a:lnTo>
                  <a:pt x="39349" y="116144"/>
                </a:lnTo>
                <a:lnTo>
                  <a:pt x="37429" y="111358"/>
                </a:lnTo>
                <a:lnTo>
                  <a:pt x="37429" y="45110"/>
                </a:lnTo>
                <a:lnTo>
                  <a:pt x="66233" y="45110"/>
                </a:lnTo>
                <a:lnTo>
                  <a:pt x="67193" y="44150"/>
                </a:lnTo>
                <a:lnTo>
                  <a:pt x="68153" y="43190"/>
                </a:lnTo>
                <a:lnTo>
                  <a:pt x="68153" y="41269"/>
                </a:lnTo>
                <a:lnTo>
                  <a:pt x="69113" y="39349"/>
                </a:lnTo>
                <a:lnTo>
                  <a:pt x="69113" y="32628"/>
                </a:lnTo>
                <a:lnTo>
                  <a:pt x="68153" y="31668"/>
                </a:lnTo>
                <a:lnTo>
                  <a:pt x="68153" y="30723"/>
                </a:lnTo>
                <a:lnTo>
                  <a:pt x="67193" y="29748"/>
                </a:lnTo>
                <a:lnTo>
                  <a:pt x="66233" y="28788"/>
                </a:lnTo>
                <a:lnTo>
                  <a:pt x="37429" y="2878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2944474" y="2116515"/>
            <a:ext cx="19187" cy="113263"/>
          </a:xfrm>
          <a:custGeom>
            <a:avLst/>
            <a:gdLst/>
            <a:ahLst/>
            <a:cxnLst/>
            <a:rect l="l" t="t" r="r" b="b"/>
            <a:pathLst>
              <a:path w="19187" h="113263">
                <a:moveTo>
                  <a:pt x="19187" y="2880"/>
                </a:moveTo>
                <a:lnTo>
                  <a:pt x="18242" y="2880"/>
                </a:lnTo>
                <a:lnTo>
                  <a:pt x="18242" y="1904"/>
                </a:lnTo>
                <a:lnTo>
                  <a:pt x="17266" y="944"/>
                </a:lnTo>
                <a:lnTo>
                  <a:pt x="14401" y="944"/>
                </a:lnTo>
                <a:lnTo>
                  <a:pt x="12466" y="0"/>
                </a:lnTo>
                <a:lnTo>
                  <a:pt x="5745" y="0"/>
                </a:lnTo>
                <a:lnTo>
                  <a:pt x="4785" y="944"/>
                </a:lnTo>
                <a:lnTo>
                  <a:pt x="1905" y="944"/>
                </a:lnTo>
                <a:lnTo>
                  <a:pt x="960" y="1904"/>
                </a:lnTo>
                <a:lnTo>
                  <a:pt x="0" y="1904"/>
                </a:lnTo>
                <a:lnTo>
                  <a:pt x="0" y="111343"/>
                </a:lnTo>
                <a:lnTo>
                  <a:pt x="960" y="112303"/>
                </a:lnTo>
                <a:lnTo>
                  <a:pt x="3840" y="112303"/>
                </a:lnTo>
                <a:lnTo>
                  <a:pt x="4785" y="113263"/>
                </a:lnTo>
                <a:lnTo>
                  <a:pt x="14401" y="113263"/>
                </a:lnTo>
                <a:lnTo>
                  <a:pt x="15346" y="112303"/>
                </a:lnTo>
                <a:lnTo>
                  <a:pt x="17266" y="112303"/>
                </a:lnTo>
                <a:lnTo>
                  <a:pt x="18242" y="111343"/>
                </a:lnTo>
                <a:lnTo>
                  <a:pt x="19187" y="110383"/>
                </a:lnTo>
                <a:lnTo>
                  <a:pt x="19187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2941594" y="2073310"/>
            <a:ext cx="24002" cy="23027"/>
          </a:xfrm>
          <a:custGeom>
            <a:avLst/>
            <a:gdLst/>
            <a:ahLst/>
            <a:cxnLst/>
            <a:rect l="l" t="t" r="r" b="b"/>
            <a:pathLst>
              <a:path w="24002" h="23027">
                <a:moveTo>
                  <a:pt x="24002" y="11521"/>
                </a:moveTo>
                <a:lnTo>
                  <a:pt x="24002" y="6720"/>
                </a:lnTo>
                <a:lnTo>
                  <a:pt x="23027" y="3840"/>
                </a:lnTo>
                <a:lnTo>
                  <a:pt x="22067" y="2880"/>
                </a:lnTo>
                <a:lnTo>
                  <a:pt x="20147" y="960"/>
                </a:lnTo>
                <a:lnTo>
                  <a:pt x="17282" y="0"/>
                </a:lnTo>
                <a:lnTo>
                  <a:pt x="7665" y="0"/>
                </a:lnTo>
                <a:lnTo>
                  <a:pt x="4785" y="960"/>
                </a:lnTo>
                <a:lnTo>
                  <a:pt x="2880" y="2880"/>
                </a:lnTo>
                <a:lnTo>
                  <a:pt x="944" y="3840"/>
                </a:lnTo>
                <a:lnTo>
                  <a:pt x="0" y="7680"/>
                </a:lnTo>
                <a:lnTo>
                  <a:pt x="0" y="16322"/>
                </a:lnTo>
                <a:lnTo>
                  <a:pt x="944" y="19202"/>
                </a:lnTo>
                <a:lnTo>
                  <a:pt x="2880" y="21122"/>
                </a:lnTo>
                <a:lnTo>
                  <a:pt x="4785" y="22082"/>
                </a:lnTo>
                <a:lnTo>
                  <a:pt x="7665" y="23027"/>
                </a:lnTo>
                <a:lnTo>
                  <a:pt x="17282" y="23027"/>
                </a:lnTo>
                <a:lnTo>
                  <a:pt x="20147" y="22082"/>
                </a:lnTo>
                <a:lnTo>
                  <a:pt x="22067" y="21122"/>
                </a:lnTo>
                <a:lnTo>
                  <a:pt x="23027" y="19202"/>
                </a:lnTo>
                <a:lnTo>
                  <a:pt x="24002" y="16322"/>
                </a:lnTo>
                <a:lnTo>
                  <a:pt x="24002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2991505" y="2115540"/>
            <a:ext cx="83515" cy="115199"/>
          </a:xfrm>
          <a:custGeom>
            <a:avLst/>
            <a:gdLst/>
            <a:ahLst/>
            <a:cxnLst/>
            <a:rect l="l" t="t" r="r" b="b"/>
            <a:pathLst>
              <a:path w="83515" h="115199">
                <a:moveTo>
                  <a:pt x="83515" y="16322"/>
                </a:moveTo>
                <a:lnTo>
                  <a:pt x="82555" y="15361"/>
                </a:lnTo>
                <a:lnTo>
                  <a:pt x="82555" y="13441"/>
                </a:lnTo>
                <a:lnTo>
                  <a:pt x="81594" y="12481"/>
                </a:lnTo>
                <a:lnTo>
                  <a:pt x="81594" y="11521"/>
                </a:lnTo>
                <a:lnTo>
                  <a:pt x="80634" y="10561"/>
                </a:lnTo>
                <a:lnTo>
                  <a:pt x="79674" y="9601"/>
                </a:lnTo>
                <a:lnTo>
                  <a:pt x="78714" y="8641"/>
                </a:lnTo>
                <a:lnTo>
                  <a:pt x="77754" y="7696"/>
                </a:lnTo>
                <a:lnTo>
                  <a:pt x="74874" y="6720"/>
                </a:lnTo>
                <a:lnTo>
                  <a:pt x="72953" y="4800"/>
                </a:lnTo>
                <a:lnTo>
                  <a:pt x="71033" y="3855"/>
                </a:lnTo>
                <a:lnTo>
                  <a:pt x="68153" y="2880"/>
                </a:lnTo>
                <a:lnTo>
                  <a:pt x="65288" y="1920"/>
                </a:lnTo>
                <a:lnTo>
                  <a:pt x="62407" y="975"/>
                </a:lnTo>
                <a:lnTo>
                  <a:pt x="59512" y="975"/>
                </a:lnTo>
                <a:lnTo>
                  <a:pt x="56631" y="0"/>
                </a:lnTo>
                <a:lnTo>
                  <a:pt x="42245" y="0"/>
                </a:lnTo>
                <a:lnTo>
                  <a:pt x="36484" y="975"/>
                </a:lnTo>
                <a:lnTo>
                  <a:pt x="29763" y="2880"/>
                </a:lnTo>
                <a:lnTo>
                  <a:pt x="24002" y="5760"/>
                </a:lnTo>
                <a:lnTo>
                  <a:pt x="19202" y="8641"/>
                </a:lnTo>
                <a:lnTo>
                  <a:pt x="14401" y="13441"/>
                </a:lnTo>
                <a:lnTo>
                  <a:pt x="9601" y="18242"/>
                </a:lnTo>
                <a:lnTo>
                  <a:pt x="6720" y="24963"/>
                </a:lnTo>
                <a:lnTo>
                  <a:pt x="3840" y="32644"/>
                </a:lnTo>
                <a:lnTo>
                  <a:pt x="3580" y="33272"/>
                </a:lnTo>
                <a:lnTo>
                  <a:pt x="785" y="44936"/>
                </a:lnTo>
                <a:lnTo>
                  <a:pt x="0" y="58567"/>
                </a:lnTo>
                <a:lnTo>
                  <a:pt x="0" y="68168"/>
                </a:lnTo>
                <a:lnTo>
                  <a:pt x="960" y="75849"/>
                </a:lnTo>
                <a:lnTo>
                  <a:pt x="2880" y="83530"/>
                </a:lnTo>
                <a:lnTo>
                  <a:pt x="5760" y="90236"/>
                </a:lnTo>
                <a:lnTo>
                  <a:pt x="8641" y="95996"/>
                </a:lnTo>
                <a:lnTo>
                  <a:pt x="12481" y="100797"/>
                </a:lnTo>
                <a:lnTo>
                  <a:pt x="16322" y="105613"/>
                </a:lnTo>
                <a:lnTo>
                  <a:pt x="21122" y="109438"/>
                </a:lnTo>
                <a:lnTo>
                  <a:pt x="26883" y="111358"/>
                </a:lnTo>
                <a:lnTo>
                  <a:pt x="32644" y="114239"/>
                </a:lnTo>
                <a:lnTo>
                  <a:pt x="40325" y="115199"/>
                </a:lnTo>
                <a:lnTo>
                  <a:pt x="54726" y="115199"/>
                </a:lnTo>
                <a:lnTo>
                  <a:pt x="57607" y="114239"/>
                </a:lnTo>
                <a:lnTo>
                  <a:pt x="61447" y="114239"/>
                </a:lnTo>
                <a:lnTo>
                  <a:pt x="64312" y="113278"/>
                </a:lnTo>
                <a:lnTo>
                  <a:pt x="67193" y="111358"/>
                </a:lnTo>
                <a:lnTo>
                  <a:pt x="71033" y="110398"/>
                </a:lnTo>
                <a:lnTo>
                  <a:pt x="72953" y="109438"/>
                </a:lnTo>
                <a:lnTo>
                  <a:pt x="75849" y="107518"/>
                </a:lnTo>
                <a:lnTo>
                  <a:pt x="77754" y="106558"/>
                </a:lnTo>
                <a:lnTo>
                  <a:pt x="79674" y="105613"/>
                </a:lnTo>
                <a:lnTo>
                  <a:pt x="80634" y="104637"/>
                </a:lnTo>
                <a:lnTo>
                  <a:pt x="81594" y="103677"/>
                </a:lnTo>
                <a:lnTo>
                  <a:pt x="82555" y="102717"/>
                </a:lnTo>
                <a:lnTo>
                  <a:pt x="82555" y="100797"/>
                </a:lnTo>
                <a:lnTo>
                  <a:pt x="83515" y="100797"/>
                </a:lnTo>
                <a:lnTo>
                  <a:pt x="83515" y="88331"/>
                </a:lnTo>
                <a:lnTo>
                  <a:pt x="82555" y="87370"/>
                </a:lnTo>
                <a:lnTo>
                  <a:pt x="82555" y="86395"/>
                </a:lnTo>
                <a:lnTo>
                  <a:pt x="81594" y="86395"/>
                </a:lnTo>
                <a:lnTo>
                  <a:pt x="81594" y="85435"/>
                </a:lnTo>
                <a:lnTo>
                  <a:pt x="79674" y="85435"/>
                </a:lnTo>
                <a:lnTo>
                  <a:pt x="77754" y="86395"/>
                </a:lnTo>
                <a:lnTo>
                  <a:pt x="76794" y="87370"/>
                </a:lnTo>
                <a:lnTo>
                  <a:pt x="74874" y="89275"/>
                </a:lnTo>
                <a:lnTo>
                  <a:pt x="72953" y="90236"/>
                </a:lnTo>
                <a:lnTo>
                  <a:pt x="70073" y="92156"/>
                </a:lnTo>
                <a:lnTo>
                  <a:pt x="68153" y="94076"/>
                </a:lnTo>
                <a:lnTo>
                  <a:pt x="65288" y="95051"/>
                </a:lnTo>
                <a:lnTo>
                  <a:pt x="61447" y="96956"/>
                </a:lnTo>
                <a:lnTo>
                  <a:pt x="58567" y="97917"/>
                </a:lnTo>
                <a:lnTo>
                  <a:pt x="54726" y="98892"/>
                </a:lnTo>
                <a:lnTo>
                  <a:pt x="45125" y="98892"/>
                </a:lnTo>
                <a:lnTo>
                  <a:pt x="41285" y="97917"/>
                </a:lnTo>
                <a:lnTo>
                  <a:pt x="37444" y="95996"/>
                </a:lnTo>
                <a:lnTo>
                  <a:pt x="33604" y="95051"/>
                </a:lnTo>
                <a:lnTo>
                  <a:pt x="30723" y="92156"/>
                </a:lnTo>
                <a:lnTo>
                  <a:pt x="27843" y="88331"/>
                </a:lnTo>
                <a:lnTo>
                  <a:pt x="25923" y="85435"/>
                </a:lnTo>
                <a:lnTo>
                  <a:pt x="24002" y="80650"/>
                </a:lnTo>
                <a:lnTo>
                  <a:pt x="22082" y="75849"/>
                </a:lnTo>
                <a:lnTo>
                  <a:pt x="21122" y="71048"/>
                </a:lnTo>
                <a:lnTo>
                  <a:pt x="20162" y="64328"/>
                </a:lnTo>
                <a:lnTo>
                  <a:pt x="20162" y="57607"/>
                </a:lnTo>
                <a:lnTo>
                  <a:pt x="20493" y="49970"/>
                </a:lnTo>
                <a:lnTo>
                  <a:pt x="23056" y="36759"/>
                </a:lnTo>
                <a:lnTo>
                  <a:pt x="27843" y="26883"/>
                </a:lnTo>
                <a:lnTo>
                  <a:pt x="32644" y="19202"/>
                </a:lnTo>
                <a:lnTo>
                  <a:pt x="40325" y="16322"/>
                </a:lnTo>
                <a:lnTo>
                  <a:pt x="57607" y="16322"/>
                </a:lnTo>
                <a:lnTo>
                  <a:pt x="61447" y="18242"/>
                </a:lnTo>
                <a:lnTo>
                  <a:pt x="64312" y="19202"/>
                </a:lnTo>
                <a:lnTo>
                  <a:pt x="67193" y="21122"/>
                </a:lnTo>
                <a:lnTo>
                  <a:pt x="70073" y="22082"/>
                </a:lnTo>
                <a:lnTo>
                  <a:pt x="72008" y="24002"/>
                </a:lnTo>
                <a:lnTo>
                  <a:pt x="73913" y="24963"/>
                </a:lnTo>
                <a:lnTo>
                  <a:pt x="75849" y="26883"/>
                </a:lnTo>
                <a:lnTo>
                  <a:pt x="76794" y="27843"/>
                </a:lnTo>
                <a:lnTo>
                  <a:pt x="78714" y="28803"/>
                </a:lnTo>
                <a:lnTo>
                  <a:pt x="80634" y="28803"/>
                </a:lnTo>
                <a:lnTo>
                  <a:pt x="81594" y="27843"/>
                </a:lnTo>
                <a:lnTo>
                  <a:pt x="82555" y="26883"/>
                </a:lnTo>
                <a:lnTo>
                  <a:pt x="82555" y="24963"/>
                </a:lnTo>
                <a:lnTo>
                  <a:pt x="83515" y="23042"/>
                </a:lnTo>
                <a:lnTo>
                  <a:pt x="83515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1736826" y="2403530"/>
            <a:ext cx="76794" cy="61447"/>
          </a:xfrm>
          <a:custGeom>
            <a:avLst/>
            <a:gdLst/>
            <a:ahLst/>
            <a:cxnLst/>
            <a:rect l="l" t="t" r="r" b="b"/>
            <a:pathLst>
              <a:path w="76794" h="61447">
                <a:moveTo>
                  <a:pt x="70073" y="19202"/>
                </a:moveTo>
                <a:lnTo>
                  <a:pt x="66233" y="14401"/>
                </a:lnTo>
                <a:lnTo>
                  <a:pt x="62392" y="10561"/>
                </a:lnTo>
                <a:lnTo>
                  <a:pt x="57607" y="6736"/>
                </a:lnTo>
                <a:lnTo>
                  <a:pt x="51831" y="3840"/>
                </a:lnTo>
                <a:lnTo>
                  <a:pt x="46085" y="960"/>
                </a:lnTo>
                <a:lnTo>
                  <a:pt x="38389" y="0"/>
                </a:lnTo>
                <a:lnTo>
                  <a:pt x="23042" y="0"/>
                </a:lnTo>
                <a:lnTo>
                  <a:pt x="15361" y="960"/>
                </a:lnTo>
                <a:lnTo>
                  <a:pt x="9601" y="3840"/>
                </a:lnTo>
                <a:lnTo>
                  <a:pt x="2880" y="6736"/>
                </a:lnTo>
                <a:lnTo>
                  <a:pt x="960" y="39364"/>
                </a:lnTo>
                <a:lnTo>
                  <a:pt x="2880" y="35524"/>
                </a:lnTo>
                <a:lnTo>
                  <a:pt x="3840" y="31683"/>
                </a:lnTo>
                <a:lnTo>
                  <a:pt x="5760" y="27843"/>
                </a:lnTo>
                <a:lnTo>
                  <a:pt x="7680" y="24963"/>
                </a:lnTo>
                <a:lnTo>
                  <a:pt x="10561" y="22082"/>
                </a:lnTo>
                <a:lnTo>
                  <a:pt x="13441" y="19202"/>
                </a:lnTo>
                <a:lnTo>
                  <a:pt x="17282" y="18242"/>
                </a:lnTo>
                <a:lnTo>
                  <a:pt x="21122" y="16322"/>
                </a:lnTo>
                <a:lnTo>
                  <a:pt x="24963" y="15361"/>
                </a:lnTo>
                <a:lnTo>
                  <a:pt x="39364" y="15361"/>
                </a:lnTo>
                <a:lnTo>
                  <a:pt x="46085" y="18242"/>
                </a:lnTo>
                <a:lnTo>
                  <a:pt x="50886" y="24002"/>
                </a:lnTo>
                <a:lnTo>
                  <a:pt x="55671" y="29763"/>
                </a:lnTo>
                <a:lnTo>
                  <a:pt x="57607" y="37444"/>
                </a:lnTo>
                <a:lnTo>
                  <a:pt x="57607" y="48005"/>
                </a:lnTo>
                <a:lnTo>
                  <a:pt x="0" y="48005"/>
                </a:lnTo>
                <a:lnTo>
                  <a:pt x="0" y="43205"/>
                </a:lnTo>
                <a:lnTo>
                  <a:pt x="0" y="61447"/>
                </a:lnTo>
                <a:lnTo>
                  <a:pt x="72953" y="61447"/>
                </a:lnTo>
                <a:lnTo>
                  <a:pt x="74874" y="60487"/>
                </a:lnTo>
                <a:lnTo>
                  <a:pt x="75834" y="58567"/>
                </a:lnTo>
                <a:lnTo>
                  <a:pt x="76794" y="56647"/>
                </a:lnTo>
                <a:lnTo>
                  <a:pt x="76794" y="43205"/>
                </a:lnTo>
                <a:lnTo>
                  <a:pt x="75834" y="36484"/>
                </a:lnTo>
                <a:lnTo>
                  <a:pt x="73913" y="30723"/>
                </a:lnTo>
                <a:lnTo>
                  <a:pt x="72953" y="24963"/>
                </a:lnTo>
                <a:lnTo>
                  <a:pt x="70073" y="192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1716664" y="2410266"/>
            <a:ext cx="93116" cy="109423"/>
          </a:xfrm>
          <a:custGeom>
            <a:avLst/>
            <a:gdLst/>
            <a:ahLst/>
            <a:cxnLst/>
            <a:rect l="l" t="t" r="r" b="b"/>
            <a:pathLst>
              <a:path w="93116" h="109423">
                <a:moveTo>
                  <a:pt x="23042" y="0"/>
                </a:moveTo>
                <a:lnTo>
                  <a:pt x="18242" y="3825"/>
                </a:lnTo>
                <a:lnTo>
                  <a:pt x="13441" y="8625"/>
                </a:lnTo>
                <a:lnTo>
                  <a:pt x="8641" y="14386"/>
                </a:lnTo>
                <a:lnTo>
                  <a:pt x="5760" y="20147"/>
                </a:lnTo>
                <a:lnTo>
                  <a:pt x="3840" y="27828"/>
                </a:lnTo>
                <a:lnTo>
                  <a:pt x="960" y="34549"/>
                </a:lnTo>
                <a:lnTo>
                  <a:pt x="0" y="43190"/>
                </a:lnTo>
                <a:lnTo>
                  <a:pt x="0" y="61432"/>
                </a:lnTo>
                <a:lnTo>
                  <a:pt x="960" y="70073"/>
                </a:lnTo>
                <a:lnTo>
                  <a:pt x="2880" y="76794"/>
                </a:lnTo>
                <a:lnTo>
                  <a:pt x="5760" y="84460"/>
                </a:lnTo>
                <a:lnTo>
                  <a:pt x="8641" y="90236"/>
                </a:lnTo>
                <a:lnTo>
                  <a:pt x="13441" y="95021"/>
                </a:lnTo>
                <a:lnTo>
                  <a:pt x="18242" y="99822"/>
                </a:lnTo>
                <a:lnTo>
                  <a:pt x="23042" y="103662"/>
                </a:lnTo>
                <a:lnTo>
                  <a:pt x="29763" y="105582"/>
                </a:lnTo>
                <a:lnTo>
                  <a:pt x="36484" y="108463"/>
                </a:lnTo>
                <a:lnTo>
                  <a:pt x="44165" y="109423"/>
                </a:lnTo>
                <a:lnTo>
                  <a:pt x="57591" y="109423"/>
                </a:lnTo>
                <a:lnTo>
                  <a:pt x="62392" y="108463"/>
                </a:lnTo>
                <a:lnTo>
                  <a:pt x="67208" y="108463"/>
                </a:lnTo>
                <a:lnTo>
                  <a:pt x="71048" y="107502"/>
                </a:lnTo>
                <a:lnTo>
                  <a:pt x="74874" y="106542"/>
                </a:lnTo>
                <a:lnTo>
                  <a:pt x="78714" y="105582"/>
                </a:lnTo>
                <a:lnTo>
                  <a:pt x="81594" y="104637"/>
                </a:lnTo>
                <a:lnTo>
                  <a:pt x="84475" y="103662"/>
                </a:lnTo>
                <a:lnTo>
                  <a:pt x="86395" y="102702"/>
                </a:lnTo>
                <a:lnTo>
                  <a:pt x="89275" y="101742"/>
                </a:lnTo>
                <a:lnTo>
                  <a:pt x="90236" y="100782"/>
                </a:lnTo>
                <a:lnTo>
                  <a:pt x="91196" y="99822"/>
                </a:lnTo>
                <a:lnTo>
                  <a:pt x="91196" y="98861"/>
                </a:lnTo>
                <a:lnTo>
                  <a:pt x="92156" y="98861"/>
                </a:lnTo>
                <a:lnTo>
                  <a:pt x="92156" y="95981"/>
                </a:lnTo>
                <a:lnTo>
                  <a:pt x="93116" y="95021"/>
                </a:lnTo>
                <a:lnTo>
                  <a:pt x="93116" y="91180"/>
                </a:lnTo>
                <a:lnTo>
                  <a:pt x="92156" y="90236"/>
                </a:lnTo>
                <a:lnTo>
                  <a:pt x="92156" y="86395"/>
                </a:lnTo>
                <a:lnTo>
                  <a:pt x="91196" y="86395"/>
                </a:lnTo>
                <a:lnTo>
                  <a:pt x="90236" y="85420"/>
                </a:lnTo>
                <a:lnTo>
                  <a:pt x="88315" y="85420"/>
                </a:lnTo>
                <a:lnTo>
                  <a:pt x="87355" y="86395"/>
                </a:lnTo>
                <a:lnTo>
                  <a:pt x="85435" y="86395"/>
                </a:lnTo>
                <a:lnTo>
                  <a:pt x="83515" y="87355"/>
                </a:lnTo>
                <a:lnTo>
                  <a:pt x="80634" y="88300"/>
                </a:lnTo>
                <a:lnTo>
                  <a:pt x="78714" y="89260"/>
                </a:lnTo>
                <a:lnTo>
                  <a:pt x="75834" y="90236"/>
                </a:lnTo>
                <a:lnTo>
                  <a:pt x="71993" y="91180"/>
                </a:lnTo>
                <a:lnTo>
                  <a:pt x="68153" y="92141"/>
                </a:lnTo>
                <a:lnTo>
                  <a:pt x="64328" y="93101"/>
                </a:lnTo>
                <a:lnTo>
                  <a:pt x="48006" y="93101"/>
                </a:lnTo>
                <a:lnTo>
                  <a:pt x="43205" y="92141"/>
                </a:lnTo>
                <a:lnTo>
                  <a:pt x="38404" y="91180"/>
                </a:lnTo>
                <a:lnTo>
                  <a:pt x="34564" y="89260"/>
                </a:lnTo>
                <a:lnTo>
                  <a:pt x="30723" y="86395"/>
                </a:lnTo>
                <a:lnTo>
                  <a:pt x="27843" y="83515"/>
                </a:lnTo>
                <a:lnTo>
                  <a:pt x="24963" y="79674"/>
                </a:lnTo>
                <a:lnTo>
                  <a:pt x="23042" y="75834"/>
                </a:lnTo>
                <a:lnTo>
                  <a:pt x="22082" y="71033"/>
                </a:lnTo>
                <a:lnTo>
                  <a:pt x="21122" y="66233"/>
                </a:lnTo>
                <a:lnTo>
                  <a:pt x="20162" y="61432"/>
                </a:lnTo>
                <a:lnTo>
                  <a:pt x="20162" y="36469"/>
                </a:lnTo>
                <a:lnTo>
                  <a:pt x="21122" y="32628"/>
                </a:lnTo>
                <a:lnTo>
                  <a:pt x="2304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1828022" y="2352659"/>
            <a:ext cx="71033" cy="165110"/>
          </a:xfrm>
          <a:custGeom>
            <a:avLst/>
            <a:gdLst/>
            <a:ahLst/>
            <a:cxnLst/>
            <a:rect l="l" t="t" r="r" b="b"/>
            <a:pathLst>
              <a:path w="71033" h="165110">
                <a:moveTo>
                  <a:pt x="19202" y="164150"/>
                </a:moveTo>
                <a:lnTo>
                  <a:pt x="20162" y="164150"/>
                </a:lnTo>
                <a:lnTo>
                  <a:pt x="21122" y="165110"/>
                </a:lnTo>
                <a:lnTo>
                  <a:pt x="33604" y="165110"/>
                </a:lnTo>
                <a:lnTo>
                  <a:pt x="34564" y="164150"/>
                </a:lnTo>
                <a:lnTo>
                  <a:pt x="36484" y="164150"/>
                </a:lnTo>
                <a:lnTo>
                  <a:pt x="37429" y="163189"/>
                </a:lnTo>
                <a:lnTo>
                  <a:pt x="37429" y="69113"/>
                </a:lnTo>
                <a:lnTo>
                  <a:pt x="62392" y="69113"/>
                </a:lnTo>
                <a:lnTo>
                  <a:pt x="63352" y="68153"/>
                </a:lnTo>
                <a:lnTo>
                  <a:pt x="64328" y="67193"/>
                </a:lnTo>
                <a:lnTo>
                  <a:pt x="65272" y="66233"/>
                </a:lnTo>
                <a:lnTo>
                  <a:pt x="65272" y="57607"/>
                </a:lnTo>
                <a:lnTo>
                  <a:pt x="64328" y="56631"/>
                </a:lnTo>
                <a:lnTo>
                  <a:pt x="64328" y="54711"/>
                </a:lnTo>
                <a:lnTo>
                  <a:pt x="63352" y="54711"/>
                </a:lnTo>
                <a:lnTo>
                  <a:pt x="63352" y="53766"/>
                </a:lnTo>
                <a:lnTo>
                  <a:pt x="62392" y="52791"/>
                </a:lnTo>
                <a:lnTo>
                  <a:pt x="37429" y="52791"/>
                </a:lnTo>
                <a:lnTo>
                  <a:pt x="37429" y="37429"/>
                </a:lnTo>
                <a:lnTo>
                  <a:pt x="38404" y="33604"/>
                </a:lnTo>
                <a:lnTo>
                  <a:pt x="38404" y="29763"/>
                </a:lnTo>
                <a:lnTo>
                  <a:pt x="39364" y="26883"/>
                </a:lnTo>
                <a:lnTo>
                  <a:pt x="40325" y="24002"/>
                </a:lnTo>
                <a:lnTo>
                  <a:pt x="41269" y="22082"/>
                </a:lnTo>
                <a:lnTo>
                  <a:pt x="42245" y="20162"/>
                </a:lnTo>
                <a:lnTo>
                  <a:pt x="44150" y="19202"/>
                </a:lnTo>
                <a:lnTo>
                  <a:pt x="46085" y="18242"/>
                </a:lnTo>
                <a:lnTo>
                  <a:pt x="47990" y="17282"/>
                </a:lnTo>
                <a:lnTo>
                  <a:pt x="50886" y="16322"/>
                </a:lnTo>
                <a:lnTo>
                  <a:pt x="57607" y="16322"/>
                </a:lnTo>
                <a:lnTo>
                  <a:pt x="59512" y="17282"/>
                </a:lnTo>
                <a:lnTo>
                  <a:pt x="60487" y="17282"/>
                </a:lnTo>
                <a:lnTo>
                  <a:pt x="62392" y="18242"/>
                </a:lnTo>
                <a:lnTo>
                  <a:pt x="63352" y="18242"/>
                </a:lnTo>
                <a:lnTo>
                  <a:pt x="64328" y="19202"/>
                </a:lnTo>
                <a:lnTo>
                  <a:pt x="66233" y="19202"/>
                </a:lnTo>
                <a:lnTo>
                  <a:pt x="67193" y="20162"/>
                </a:lnTo>
                <a:lnTo>
                  <a:pt x="69113" y="20162"/>
                </a:lnTo>
                <a:lnTo>
                  <a:pt x="70073" y="19202"/>
                </a:lnTo>
                <a:lnTo>
                  <a:pt x="70073" y="18242"/>
                </a:lnTo>
                <a:lnTo>
                  <a:pt x="71033" y="17282"/>
                </a:lnTo>
                <a:lnTo>
                  <a:pt x="71033" y="7680"/>
                </a:lnTo>
                <a:lnTo>
                  <a:pt x="70073" y="6720"/>
                </a:lnTo>
                <a:lnTo>
                  <a:pt x="70073" y="5760"/>
                </a:lnTo>
                <a:lnTo>
                  <a:pt x="69113" y="4800"/>
                </a:lnTo>
                <a:lnTo>
                  <a:pt x="69113" y="3840"/>
                </a:lnTo>
                <a:lnTo>
                  <a:pt x="68153" y="3840"/>
                </a:lnTo>
                <a:lnTo>
                  <a:pt x="66233" y="2880"/>
                </a:lnTo>
                <a:lnTo>
                  <a:pt x="65272" y="1920"/>
                </a:lnTo>
                <a:lnTo>
                  <a:pt x="63352" y="1920"/>
                </a:lnTo>
                <a:lnTo>
                  <a:pt x="60487" y="960"/>
                </a:lnTo>
                <a:lnTo>
                  <a:pt x="57607" y="960"/>
                </a:lnTo>
                <a:lnTo>
                  <a:pt x="54711" y="0"/>
                </a:lnTo>
                <a:lnTo>
                  <a:pt x="46085" y="0"/>
                </a:lnTo>
                <a:lnTo>
                  <a:pt x="41269" y="960"/>
                </a:lnTo>
                <a:lnTo>
                  <a:pt x="37429" y="2880"/>
                </a:lnTo>
                <a:lnTo>
                  <a:pt x="32644" y="4800"/>
                </a:lnTo>
                <a:lnTo>
                  <a:pt x="29763" y="6720"/>
                </a:lnTo>
                <a:lnTo>
                  <a:pt x="26883" y="10561"/>
                </a:lnTo>
                <a:lnTo>
                  <a:pt x="24003" y="13441"/>
                </a:lnTo>
                <a:lnTo>
                  <a:pt x="22082" y="18242"/>
                </a:lnTo>
                <a:lnTo>
                  <a:pt x="20162" y="23042"/>
                </a:lnTo>
                <a:lnTo>
                  <a:pt x="19202" y="28803"/>
                </a:lnTo>
                <a:lnTo>
                  <a:pt x="18242" y="34564"/>
                </a:lnTo>
                <a:lnTo>
                  <a:pt x="18242" y="52791"/>
                </a:lnTo>
                <a:lnTo>
                  <a:pt x="2880" y="52791"/>
                </a:lnTo>
                <a:lnTo>
                  <a:pt x="1920" y="53766"/>
                </a:lnTo>
                <a:lnTo>
                  <a:pt x="960" y="53766"/>
                </a:lnTo>
                <a:lnTo>
                  <a:pt x="960" y="54711"/>
                </a:lnTo>
                <a:lnTo>
                  <a:pt x="0" y="55671"/>
                </a:lnTo>
                <a:lnTo>
                  <a:pt x="0" y="66233"/>
                </a:lnTo>
                <a:lnTo>
                  <a:pt x="960" y="67193"/>
                </a:lnTo>
                <a:lnTo>
                  <a:pt x="960" y="68153"/>
                </a:lnTo>
                <a:lnTo>
                  <a:pt x="1920" y="69113"/>
                </a:lnTo>
                <a:lnTo>
                  <a:pt x="18242" y="69113"/>
                </a:lnTo>
                <a:lnTo>
                  <a:pt x="18242" y="163189"/>
                </a:lnTo>
                <a:lnTo>
                  <a:pt x="19202" y="16415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1899056" y="2352659"/>
            <a:ext cx="71033" cy="165110"/>
          </a:xfrm>
          <a:custGeom>
            <a:avLst/>
            <a:gdLst/>
            <a:ahLst/>
            <a:cxnLst/>
            <a:rect l="l" t="t" r="r" b="b"/>
            <a:pathLst>
              <a:path w="71033" h="165110">
                <a:moveTo>
                  <a:pt x="71033" y="6720"/>
                </a:moveTo>
                <a:lnTo>
                  <a:pt x="70088" y="6720"/>
                </a:lnTo>
                <a:lnTo>
                  <a:pt x="70088" y="4800"/>
                </a:lnTo>
                <a:lnTo>
                  <a:pt x="69128" y="4800"/>
                </a:lnTo>
                <a:lnTo>
                  <a:pt x="69128" y="3840"/>
                </a:lnTo>
                <a:lnTo>
                  <a:pt x="68153" y="3840"/>
                </a:lnTo>
                <a:lnTo>
                  <a:pt x="66248" y="2880"/>
                </a:lnTo>
                <a:lnTo>
                  <a:pt x="65288" y="1920"/>
                </a:lnTo>
                <a:lnTo>
                  <a:pt x="63367" y="1920"/>
                </a:lnTo>
                <a:lnTo>
                  <a:pt x="60487" y="960"/>
                </a:lnTo>
                <a:lnTo>
                  <a:pt x="57607" y="960"/>
                </a:lnTo>
                <a:lnTo>
                  <a:pt x="54726" y="0"/>
                </a:lnTo>
                <a:lnTo>
                  <a:pt x="46085" y="0"/>
                </a:lnTo>
                <a:lnTo>
                  <a:pt x="41285" y="960"/>
                </a:lnTo>
                <a:lnTo>
                  <a:pt x="37444" y="2880"/>
                </a:lnTo>
                <a:lnTo>
                  <a:pt x="32644" y="4800"/>
                </a:lnTo>
                <a:lnTo>
                  <a:pt x="29763" y="6720"/>
                </a:lnTo>
                <a:lnTo>
                  <a:pt x="26883" y="10561"/>
                </a:lnTo>
                <a:lnTo>
                  <a:pt x="24003" y="13441"/>
                </a:lnTo>
                <a:lnTo>
                  <a:pt x="22082" y="18242"/>
                </a:lnTo>
                <a:lnTo>
                  <a:pt x="20162" y="23042"/>
                </a:lnTo>
                <a:lnTo>
                  <a:pt x="19202" y="28803"/>
                </a:lnTo>
                <a:lnTo>
                  <a:pt x="18242" y="34564"/>
                </a:lnTo>
                <a:lnTo>
                  <a:pt x="18242" y="52791"/>
                </a:lnTo>
                <a:lnTo>
                  <a:pt x="2880" y="52791"/>
                </a:lnTo>
                <a:lnTo>
                  <a:pt x="1920" y="53766"/>
                </a:lnTo>
                <a:lnTo>
                  <a:pt x="960" y="53766"/>
                </a:lnTo>
                <a:lnTo>
                  <a:pt x="960" y="54711"/>
                </a:lnTo>
                <a:lnTo>
                  <a:pt x="0" y="55671"/>
                </a:lnTo>
                <a:lnTo>
                  <a:pt x="0" y="66233"/>
                </a:lnTo>
                <a:lnTo>
                  <a:pt x="960" y="67193"/>
                </a:lnTo>
                <a:lnTo>
                  <a:pt x="960" y="68153"/>
                </a:lnTo>
                <a:lnTo>
                  <a:pt x="1920" y="69113"/>
                </a:lnTo>
                <a:lnTo>
                  <a:pt x="18242" y="69113"/>
                </a:lnTo>
                <a:lnTo>
                  <a:pt x="18242" y="163189"/>
                </a:lnTo>
                <a:lnTo>
                  <a:pt x="19202" y="163189"/>
                </a:lnTo>
                <a:lnTo>
                  <a:pt x="19202" y="164150"/>
                </a:lnTo>
                <a:lnTo>
                  <a:pt x="20162" y="164150"/>
                </a:lnTo>
                <a:lnTo>
                  <a:pt x="21122" y="165110"/>
                </a:lnTo>
                <a:lnTo>
                  <a:pt x="34564" y="165110"/>
                </a:lnTo>
                <a:lnTo>
                  <a:pt x="34564" y="164150"/>
                </a:lnTo>
                <a:lnTo>
                  <a:pt x="36484" y="164150"/>
                </a:lnTo>
                <a:lnTo>
                  <a:pt x="37444" y="163189"/>
                </a:lnTo>
                <a:lnTo>
                  <a:pt x="37444" y="69113"/>
                </a:lnTo>
                <a:lnTo>
                  <a:pt x="62407" y="69113"/>
                </a:lnTo>
                <a:lnTo>
                  <a:pt x="63367" y="68153"/>
                </a:lnTo>
                <a:lnTo>
                  <a:pt x="64312" y="67193"/>
                </a:lnTo>
                <a:lnTo>
                  <a:pt x="65288" y="66233"/>
                </a:lnTo>
                <a:lnTo>
                  <a:pt x="65288" y="57607"/>
                </a:lnTo>
                <a:lnTo>
                  <a:pt x="64312" y="56631"/>
                </a:lnTo>
                <a:lnTo>
                  <a:pt x="64312" y="54711"/>
                </a:lnTo>
                <a:lnTo>
                  <a:pt x="63367" y="54711"/>
                </a:lnTo>
                <a:lnTo>
                  <a:pt x="63367" y="53766"/>
                </a:lnTo>
                <a:lnTo>
                  <a:pt x="62407" y="52791"/>
                </a:lnTo>
                <a:lnTo>
                  <a:pt x="37444" y="52791"/>
                </a:lnTo>
                <a:lnTo>
                  <a:pt x="37444" y="37429"/>
                </a:lnTo>
                <a:lnTo>
                  <a:pt x="38404" y="33604"/>
                </a:lnTo>
                <a:lnTo>
                  <a:pt x="38404" y="29763"/>
                </a:lnTo>
                <a:lnTo>
                  <a:pt x="39364" y="26883"/>
                </a:lnTo>
                <a:lnTo>
                  <a:pt x="40325" y="24002"/>
                </a:lnTo>
                <a:lnTo>
                  <a:pt x="41285" y="22082"/>
                </a:lnTo>
                <a:lnTo>
                  <a:pt x="42245" y="20162"/>
                </a:lnTo>
                <a:lnTo>
                  <a:pt x="44165" y="19202"/>
                </a:lnTo>
                <a:lnTo>
                  <a:pt x="46085" y="18242"/>
                </a:lnTo>
                <a:lnTo>
                  <a:pt x="48006" y="17282"/>
                </a:lnTo>
                <a:lnTo>
                  <a:pt x="50886" y="16322"/>
                </a:lnTo>
                <a:lnTo>
                  <a:pt x="57607" y="16322"/>
                </a:lnTo>
                <a:lnTo>
                  <a:pt x="59527" y="17282"/>
                </a:lnTo>
                <a:lnTo>
                  <a:pt x="60487" y="17282"/>
                </a:lnTo>
                <a:lnTo>
                  <a:pt x="62407" y="18242"/>
                </a:lnTo>
                <a:lnTo>
                  <a:pt x="63367" y="18242"/>
                </a:lnTo>
                <a:lnTo>
                  <a:pt x="64312" y="19202"/>
                </a:lnTo>
                <a:lnTo>
                  <a:pt x="66248" y="19202"/>
                </a:lnTo>
                <a:lnTo>
                  <a:pt x="67208" y="20162"/>
                </a:lnTo>
                <a:lnTo>
                  <a:pt x="70088" y="20162"/>
                </a:lnTo>
                <a:lnTo>
                  <a:pt x="70088" y="18242"/>
                </a:lnTo>
                <a:lnTo>
                  <a:pt x="71033" y="18242"/>
                </a:lnTo>
                <a:lnTo>
                  <a:pt x="71033" y="67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1993132" y="2403530"/>
            <a:ext cx="76809" cy="61447"/>
          </a:xfrm>
          <a:custGeom>
            <a:avLst/>
            <a:gdLst/>
            <a:ahLst/>
            <a:cxnLst/>
            <a:rect l="l" t="t" r="r" b="b"/>
            <a:pathLst>
              <a:path w="76809" h="61447">
                <a:moveTo>
                  <a:pt x="70088" y="19202"/>
                </a:moveTo>
                <a:lnTo>
                  <a:pt x="66248" y="14401"/>
                </a:lnTo>
                <a:lnTo>
                  <a:pt x="62407" y="10561"/>
                </a:lnTo>
                <a:lnTo>
                  <a:pt x="57607" y="6736"/>
                </a:lnTo>
                <a:lnTo>
                  <a:pt x="51846" y="3840"/>
                </a:lnTo>
                <a:lnTo>
                  <a:pt x="46085" y="960"/>
                </a:lnTo>
                <a:lnTo>
                  <a:pt x="38404" y="0"/>
                </a:lnTo>
                <a:lnTo>
                  <a:pt x="23042" y="0"/>
                </a:lnTo>
                <a:lnTo>
                  <a:pt x="15361" y="960"/>
                </a:lnTo>
                <a:lnTo>
                  <a:pt x="9601" y="3840"/>
                </a:lnTo>
                <a:lnTo>
                  <a:pt x="2880" y="6736"/>
                </a:lnTo>
                <a:lnTo>
                  <a:pt x="960" y="39364"/>
                </a:lnTo>
                <a:lnTo>
                  <a:pt x="2880" y="35524"/>
                </a:lnTo>
                <a:lnTo>
                  <a:pt x="3840" y="31683"/>
                </a:lnTo>
                <a:lnTo>
                  <a:pt x="5760" y="27843"/>
                </a:lnTo>
                <a:lnTo>
                  <a:pt x="7680" y="24963"/>
                </a:lnTo>
                <a:lnTo>
                  <a:pt x="10561" y="22082"/>
                </a:lnTo>
                <a:lnTo>
                  <a:pt x="13441" y="19202"/>
                </a:lnTo>
                <a:lnTo>
                  <a:pt x="17282" y="18242"/>
                </a:lnTo>
                <a:lnTo>
                  <a:pt x="21122" y="16322"/>
                </a:lnTo>
                <a:lnTo>
                  <a:pt x="24963" y="15361"/>
                </a:lnTo>
                <a:lnTo>
                  <a:pt x="39364" y="15361"/>
                </a:lnTo>
                <a:lnTo>
                  <a:pt x="46085" y="18242"/>
                </a:lnTo>
                <a:lnTo>
                  <a:pt x="50886" y="24002"/>
                </a:lnTo>
                <a:lnTo>
                  <a:pt x="55686" y="29763"/>
                </a:lnTo>
                <a:lnTo>
                  <a:pt x="57607" y="37444"/>
                </a:lnTo>
                <a:lnTo>
                  <a:pt x="57607" y="48005"/>
                </a:lnTo>
                <a:lnTo>
                  <a:pt x="0" y="48005"/>
                </a:lnTo>
                <a:lnTo>
                  <a:pt x="0" y="61447"/>
                </a:lnTo>
                <a:lnTo>
                  <a:pt x="72969" y="61447"/>
                </a:lnTo>
                <a:lnTo>
                  <a:pt x="74874" y="60487"/>
                </a:lnTo>
                <a:lnTo>
                  <a:pt x="76809" y="58567"/>
                </a:lnTo>
                <a:lnTo>
                  <a:pt x="76809" y="43205"/>
                </a:lnTo>
                <a:lnTo>
                  <a:pt x="75834" y="36484"/>
                </a:lnTo>
                <a:lnTo>
                  <a:pt x="74874" y="30723"/>
                </a:lnTo>
                <a:lnTo>
                  <a:pt x="72969" y="24963"/>
                </a:lnTo>
                <a:lnTo>
                  <a:pt x="70088" y="192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1972985" y="2410266"/>
            <a:ext cx="93116" cy="109423"/>
          </a:xfrm>
          <a:custGeom>
            <a:avLst/>
            <a:gdLst/>
            <a:ahLst/>
            <a:cxnLst/>
            <a:rect l="l" t="t" r="r" b="b"/>
            <a:pathLst>
              <a:path w="93116" h="109423">
                <a:moveTo>
                  <a:pt x="944" y="70073"/>
                </a:moveTo>
                <a:lnTo>
                  <a:pt x="3840" y="76794"/>
                </a:lnTo>
                <a:lnTo>
                  <a:pt x="5760" y="84460"/>
                </a:lnTo>
                <a:lnTo>
                  <a:pt x="8625" y="90236"/>
                </a:lnTo>
                <a:lnTo>
                  <a:pt x="13441" y="95021"/>
                </a:lnTo>
                <a:lnTo>
                  <a:pt x="18227" y="99822"/>
                </a:lnTo>
                <a:lnTo>
                  <a:pt x="23027" y="103662"/>
                </a:lnTo>
                <a:lnTo>
                  <a:pt x="29748" y="105582"/>
                </a:lnTo>
                <a:lnTo>
                  <a:pt x="36469" y="108463"/>
                </a:lnTo>
                <a:lnTo>
                  <a:pt x="44150" y="109423"/>
                </a:lnTo>
                <a:lnTo>
                  <a:pt x="57591" y="109423"/>
                </a:lnTo>
                <a:lnTo>
                  <a:pt x="62392" y="108463"/>
                </a:lnTo>
                <a:lnTo>
                  <a:pt x="67193" y="108463"/>
                </a:lnTo>
                <a:lnTo>
                  <a:pt x="71033" y="107502"/>
                </a:lnTo>
                <a:lnTo>
                  <a:pt x="75834" y="106542"/>
                </a:lnTo>
                <a:lnTo>
                  <a:pt x="78714" y="105582"/>
                </a:lnTo>
                <a:lnTo>
                  <a:pt x="82555" y="104637"/>
                </a:lnTo>
                <a:lnTo>
                  <a:pt x="84475" y="103662"/>
                </a:lnTo>
                <a:lnTo>
                  <a:pt x="87355" y="102702"/>
                </a:lnTo>
                <a:lnTo>
                  <a:pt x="89275" y="101742"/>
                </a:lnTo>
                <a:lnTo>
                  <a:pt x="90236" y="100782"/>
                </a:lnTo>
                <a:lnTo>
                  <a:pt x="91196" y="99822"/>
                </a:lnTo>
                <a:lnTo>
                  <a:pt x="92141" y="98861"/>
                </a:lnTo>
                <a:lnTo>
                  <a:pt x="92141" y="96941"/>
                </a:lnTo>
                <a:lnTo>
                  <a:pt x="93116" y="95981"/>
                </a:lnTo>
                <a:lnTo>
                  <a:pt x="93116" y="90236"/>
                </a:lnTo>
                <a:lnTo>
                  <a:pt x="92141" y="89260"/>
                </a:lnTo>
                <a:lnTo>
                  <a:pt x="92141" y="86395"/>
                </a:lnTo>
                <a:lnTo>
                  <a:pt x="91196" y="86395"/>
                </a:lnTo>
                <a:lnTo>
                  <a:pt x="90236" y="85420"/>
                </a:lnTo>
                <a:lnTo>
                  <a:pt x="88300" y="85420"/>
                </a:lnTo>
                <a:lnTo>
                  <a:pt x="87355" y="86395"/>
                </a:lnTo>
                <a:lnTo>
                  <a:pt x="85435" y="86395"/>
                </a:lnTo>
                <a:lnTo>
                  <a:pt x="83515" y="87355"/>
                </a:lnTo>
                <a:lnTo>
                  <a:pt x="81594" y="88300"/>
                </a:lnTo>
                <a:lnTo>
                  <a:pt x="78714" y="89260"/>
                </a:lnTo>
                <a:lnTo>
                  <a:pt x="75834" y="90236"/>
                </a:lnTo>
                <a:lnTo>
                  <a:pt x="71993" y="91180"/>
                </a:lnTo>
                <a:lnTo>
                  <a:pt x="68153" y="92141"/>
                </a:lnTo>
                <a:lnTo>
                  <a:pt x="64312" y="93101"/>
                </a:lnTo>
                <a:lnTo>
                  <a:pt x="48950" y="93101"/>
                </a:lnTo>
                <a:lnTo>
                  <a:pt x="43190" y="92141"/>
                </a:lnTo>
                <a:lnTo>
                  <a:pt x="38389" y="91180"/>
                </a:lnTo>
                <a:lnTo>
                  <a:pt x="34549" y="89260"/>
                </a:lnTo>
                <a:lnTo>
                  <a:pt x="30708" y="86395"/>
                </a:lnTo>
                <a:lnTo>
                  <a:pt x="27828" y="83515"/>
                </a:lnTo>
                <a:lnTo>
                  <a:pt x="24947" y="79674"/>
                </a:lnTo>
                <a:lnTo>
                  <a:pt x="23027" y="75834"/>
                </a:lnTo>
                <a:lnTo>
                  <a:pt x="22067" y="71033"/>
                </a:lnTo>
                <a:lnTo>
                  <a:pt x="21107" y="66233"/>
                </a:lnTo>
                <a:lnTo>
                  <a:pt x="20147" y="61432"/>
                </a:lnTo>
                <a:lnTo>
                  <a:pt x="20147" y="41269"/>
                </a:lnTo>
                <a:lnTo>
                  <a:pt x="21107" y="36469"/>
                </a:lnTo>
                <a:lnTo>
                  <a:pt x="21107" y="32628"/>
                </a:lnTo>
                <a:lnTo>
                  <a:pt x="23027" y="0"/>
                </a:lnTo>
                <a:lnTo>
                  <a:pt x="18227" y="3825"/>
                </a:lnTo>
                <a:lnTo>
                  <a:pt x="13441" y="8625"/>
                </a:lnTo>
                <a:lnTo>
                  <a:pt x="9601" y="14386"/>
                </a:lnTo>
                <a:lnTo>
                  <a:pt x="5760" y="20147"/>
                </a:lnTo>
                <a:lnTo>
                  <a:pt x="3840" y="27828"/>
                </a:lnTo>
                <a:lnTo>
                  <a:pt x="944" y="34549"/>
                </a:lnTo>
                <a:lnTo>
                  <a:pt x="0" y="43190"/>
                </a:lnTo>
                <a:lnTo>
                  <a:pt x="0" y="61432"/>
                </a:lnTo>
                <a:lnTo>
                  <a:pt x="944" y="7007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2092010" y="2403530"/>
            <a:ext cx="83530" cy="116159"/>
          </a:xfrm>
          <a:custGeom>
            <a:avLst/>
            <a:gdLst/>
            <a:ahLst/>
            <a:cxnLst/>
            <a:rect l="l" t="t" r="r" b="b"/>
            <a:pathLst>
              <a:path w="83530" h="116159">
                <a:moveTo>
                  <a:pt x="960" y="76809"/>
                </a:moveTo>
                <a:lnTo>
                  <a:pt x="3840" y="83530"/>
                </a:lnTo>
                <a:lnTo>
                  <a:pt x="5760" y="90251"/>
                </a:lnTo>
                <a:lnTo>
                  <a:pt x="8641" y="96972"/>
                </a:lnTo>
                <a:lnTo>
                  <a:pt x="12481" y="101757"/>
                </a:lnTo>
                <a:lnTo>
                  <a:pt x="16322" y="106558"/>
                </a:lnTo>
                <a:lnTo>
                  <a:pt x="21122" y="109438"/>
                </a:lnTo>
                <a:lnTo>
                  <a:pt x="26883" y="112318"/>
                </a:lnTo>
                <a:lnTo>
                  <a:pt x="33604" y="115199"/>
                </a:lnTo>
                <a:lnTo>
                  <a:pt x="40325" y="116159"/>
                </a:lnTo>
                <a:lnTo>
                  <a:pt x="50886" y="116159"/>
                </a:lnTo>
                <a:lnTo>
                  <a:pt x="54726" y="115199"/>
                </a:lnTo>
                <a:lnTo>
                  <a:pt x="58567" y="115199"/>
                </a:lnTo>
                <a:lnTo>
                  <a:pt x="61447" y="114239"/>
                </a:lnTo>
                <a:lnTo>
                  <a:pt x="65288" y="113278"/>
                </a:lnTo>
                <a:lnTo>
                  <a:pt x="68168" y="112318"/>
                </a:lnTo>
                <a:lnTo>
                  <a:pt x="71033" y="111373"/>
                </a:lnTo>
                <a:lnTo>
                  <a:pt x="72969" y="109438"/>
                </a:lnTo>
                <a:lnTo>
                  <a:pt x="75849" y="108478"/>
                </a:lnTo>
                <a:lnTo>
                  <a:pt x="77754" y="106558"/>
                </a:lnTo>
                <a:lnTo>
                  <a:pt x="79689" y="105597"/>
                </a:lnTo>
                <a:lnTo>
                  <a:pt x="80650" y="104653"/>
                </a:lnTo>
                <a:lnTo>
                  <a:pt x="81594" y="103677"/>
                </a:lnTo>
                <a:lnTo>
                  <a:pt x="82570" y="102717"/>
                </a:lnTo>
                <a:lnTo>
                  <a:pt x="82570" y="101757"/>
                </a:lnTo>
                <a:lnTo>
                  <a:pt x="83530" y="101757"/>
                </a:lnTo>
                <a:lnTo>
                  <a:pt x="83530" y="88315"/>
                </a:lnTo>
                <a:lnTo>
                  <a:pt x="82570" y="88315"/>
                </a:lnTo>
                <a:lnTo>
                  <a:pt x="82570" y="86410"/>
                </a:lnTo>
                <a:lnTo>
                  <a:pt x="81594" y="86410"/>
                </a:lnTo>
                <a:lnTo>
                  <a:pt x="80650" y="85450"/>
                </a:lnTo>
                <a:lnTo>
                  <a:pt x="79689" y="85450"/>
                </a:lnTo>
                <a:lnTo>
                  <a:pt x="78714" y="86410"/>
                </a:lnTo>
                <a:lnTo>
                  <a:pt x="76809" y="88315"/>
                </a:lnTo>
                <a:lnTo>
                  <a:pt x="74874" y="89291"/>
                </a:lnTo>
                <a:lnTo>
                  <a:pt x="72969" y="91196"/>
                </a:lnTo>
                <a:lnTo>
                  <a:pt x="70088" y="92156"/>
                </a:lnTo>
                <a:lnTo>
                  <a:pt x="68168" y="94091"/>
                </a:lnTo>
                <a:lnTo>
                  <a:pt x="65288" y="95996"/>
                </a:lnTo>
                <a:lnTo>
                  <a:pt x="61447" y="96972"/>
                </a:lnTo>
                <a:lnTo>
                  <a:pt x="58567" y="98877"/>
                </a:lnTo>
                <a:lnTo>
                  <a:pt x="45125" y="98877"/>
                </a:lnTo>
                <a:lnTo>
                  <a:pt x="41285" y="97916"/>
                </a:lnTo>
                <a:lnTo>
                  <a:pt x="37444" y="96972"/>
                </a:lnTo>
                <a:lnTo>
                  <a:pt x="33604" y="95036"/>
                </a:lnTo>
                <a:lnTo>
                  <a:pt x="30723" y="92156"/>
                </a:lnTo>
                <a:lnTo>
                  <a:pt x="27843" y="89291"/>
                </a:lnTo>
                <a:lnTo>
                  <a:pt x="25923" y="85450"/>
                </a:lnTo>
                <a:lnTo>
                  <a:pt x="24002" y="81610"/>
                </a:lnTo>
                <a:lnTo>
                  <a:pt x="22082" y="75849"/>
                </a:lnTo>
                <a:lnTo>
                  <a:pt x="21122" y="71048"/>
                </a:lnTo>
                <a:lnTo>
                  <a:pt x="20162" y="65288"/>
                </a:lnTo>
                <a:lnTo>
                  <a:pt x="20162" y="58567"/>
                </a:lnTo>
                <a:lnTo>
                  <a:pt x="20573" y="50081"/>
                </a:lnTo>
                <a:lnTo>
                  <a:pt x="23164" y="37171"/>
                </a:lnTo>
                <a:lnTo>
                  <a:pt x="27843" y="26883"/>
                </a:lnTo>
                <a:lnTo>
                  <a:pt x="32644" y="20162"/>
                </a:lnTo>
                <a:lnTo>
                  <a:pt x="40325" y="16322"/>
                </a:lnTo>
                <a:lnTo>
                  <a:pt x="53766" y="16322"/>
                </a:lnTo>
                <a:lnTo>
                  <a:pt x="57607" y="17282"/>
                </a:lnTo>
                <a:lnTo>
                  <a:pt x="61447" y="18242"/>
                </a:lnTo>
                <a:lnTo>
                  <a:pt x="64328" y="20162"/>
                </a:lnTo>
                <a:lnTo>
                  <a:pt x="67193" y="21122"/>
                </a:lnTo>
                <a:lnTo>
                  <a:pt x="70088" y="23042"/>
                </a:lnTo>
                <a:lnTo>
                  <a:pt x="72008" y="24002"/>
                </a:lnTo>
                <a:lnTo>
                  <a:pt x="73913" y="25923"/>
                </a:lnTo>
                <a:lnTo>
                  <a:pt x="75849" y="26883"/>
                </a:lnTo>
                <a:lnTo>
                  <a:pt x="76809" y="27843"/>
                </a:lnTo>
                <a:lnTo>
                  <a:pt x="78714" y="28803"/>
                </a:lnTo>
                <a:lnTo>
                  <a:pt x="80650" y="28803"/>
                </a:lnTo>
                <a:lnTo>
                  <a:pt x="81594" y="27843"/>
                </a:lnTo>
                <a:lnTo>
                  <a:pt x="82570" y="26883"/>
                </a:lnTo>
                <a:lnTo>
                  <a:pt x="82570" y="25923"/>
                </a:lnTo>
                <a:lnTo>
                  <a:pt x="83530" y="24002"/>
                </a:lnTo>
                <a:lnTo>
                  <a:pt x="83530" y="16322"/>
                </a:lnTo>
                <a:lnTo>
                  <a:pt x="82570" y="15361"/>
                </a:lnTo>
                <a:lnTo>
                  <a:pt x="82570" y="13456"/>
                </a:lnTo>
                <a:lnTo>
                  <a:pt x="81594" y="12481"/>
                </a:lnTo>
                <a:lnTo>
                  <a:pt x="80650" y="11521"/>
                </a:lnTo>
                <a:lnTo>
                  <a:pt x="79689" y="10561"/>
                </a:lnTo>
                <a:lnTo>
                  <a:pt x="78714" y="9601"/>
                </a:lnTo>
                <a:lnTo>
                  <a:pt x="77754" y="8641"/>
                </a:lnTo>
                <a:lnTo>
                  <a:pt x="74874" y="6736"/>
                </a:lnTo>
                <a:lnTo>
                  <a:pt x="72969" y="5760"/>
                </a:lnTo>
                <a:lnTo>
                  <a:pt x="71033" y="4800"/>
                </a:lnTo>
                <a:lnTo>
                  <a:pt x="68168" y="3840"/>
                </a:lnTo>
                <a:lnTo>
                  <a:pt x="65288" y="2895"/>
                </a:lnTo>
                <a:lnTo>
                  <a:pt x="62407" y="1920"/>
                </a:lnTo>
                <a:lnTo>
                  <a:pt x="59527" y="960"/>
                </a:lnTo>
                <a:lnTo>
                  <a:pt x="56647" y="0"/>
                </a:lnTo>
                <a:lnTo>
                  <a:pt x="42245" y="0"/>
                </a:lnTo>
                <a:lnTo>
                  <a:pt x="36484" y="960"/>
                </a:lnTo>
                <a:lnTo>
                  <a:pt x="29763" y="3840"/>
                </a:lnTo>
                <a:lnTo>
                  <a:pt x="24002" y="5760"/>
                </a:lnTo>
                <a:lnTo>
                  <a:pt x="19202" y="9601"/>
                </a:lnTo>
                <a:lnTo>
                  <a:pt x="14401" y="14401"/>
                </a:lnTo>
                <a:lnTo>
                  <a:pt x="10561" y="19202"/>
                </a:lnTo>
                <a:lnTo>
                  <a:pt x="6720" y="24963"/>
                </a:lnTo>
                <a:lnTo>
                  <a:pt x="3840" y="32644"/>
                </a:lnTo>
                <a:lnTo>
                  <a:pt x="1063" y="45871"/>
                </a:lnTo>
                <a:lnTo>
                  <a:pt x="0" y="59527"/>
                </a:lnTo>
                <a:lnTo>
                  <a:pt x="0" y="68168"/>
                </a:lnTo>
                <a:lnTo>
                  <a:pt x="960" y="7680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2187046" y="2376662"/>
            <a:ext cx="69128" cy="143027"/>
          </a:xfrm>
          <a:custGeom>
            <a:avLst/>
            <a:gdLst/>
            <a:ahLst/>
            <a:cxnLst/>
            <a:rect l="l" t="t" r="r" b="b"/>
            <a:pathLst>
              <a:path w="69128" h="143027">
                <a:moveTo>
                  <a:pt x="25923" y="134386"/>
                </a:moveTo>
                <a:lnTo>
                  <a:pt x="28803" y="137266"/>
                </a:lnTo>
                <a:lnTo>
                  <a:pt x="31683" y="139186"/>
                </a:lnTo>
                <a:lnTo>
                  <a:pt x="35524" y="140147"/>
                </a:lnTo>
                <a:lnTo>
                  <a:pt x="39364" y="142067"/>
                </a:lnTo>
                <a:lnTo>
                  <a:pt x="44165" y="143027"/>
                </a:lnTo>
                <a:lnTo>
                  <a:pt x="51846" y="143027"/>
                </a:lnTo>
                <a:lnTo>
                  <a:pt x="53766" y="142067"/>
                </a:lnTo>
                <a:lnTo>
                  <a:pt x="58567" y="142067"/>
                </a:lnTo>
                <a:lnTo>
                  <a:pt x="60487" y="141107"/>
                </a:lnTo>
                <a:lnTo>
                  <a:pt x="62407" y="141107"/>
                </a:lnTo>
                <a:lnTo>
                  <a:pt x="63367" y="140147"/>
                </a:lnTo>
                <a:lnTo>
                  <a:pt x="64328" y="140147"/>
                </a:lnTo>
                <a:lnTo>
                  <a:pt x="66248" y="139186"/>
                </a:lnTo>
                <a:lnTo>
                  <a:pt x="67208" y="139186"/>
                </a:lnTo>
                <a:lnTo>
                  <a:pt x="67208" y="138242"/>
                </a:lnTo>
                <a:lnTo>
                  <a:pt x="68168" y="137266"/>
                </a:lnTo>
                <a:lnTo>
                  <a:pt x="68168" y="136306"/>
                </a:lnTo>
                <a:lnTo>
                  <a:pt x="69128" y="135346"/>
                </a:lnTo>
                <a:lnTo>
                  <a:pt x="69128" y="124785"/>
                </a:lnTo>
                <a:lnTo>
                  <a:pt x="68168" y="123840"/>
                </a:lnTo>
                <a:lnTo>
                  <a:pt x="68168" y="122864"/>
                </a:lnTo>
                <a:lnTo>
                  <a:pt x="65288" y="122864"/>
                </a:lnTo>
                <a:lnTo>
                  <a:pt x="64328" y="123840"/>
                </a:lnTo>
                <a:lnTo>
                  <a:pt x="62407" y="123840"/>
                </a:lnTo>
                <a:lnTo>
                  <a:pt x="61447" y="124785"/>
                </a:lnTo>
                <a:lnTo>
                  <a:pt x="59527" y="124785"/>
                </a:lnTo>
                <a:lnTo>
                  <a:pt x="57607" y="125745"/>
                </a:lnTo>
                <a:lnTo>
                  <a:pt x="47045" y="125745"/>
                </a:lnTo>
                <a:lnTo>
                  <a:pt x="43205" y="123840"/>
                </a:lnTo>
                <a:lnTo>
                  <a:pt x="41285" y="120959"/>
                </a:lnTo>
                <a:lnTo>
                  <a:pt x="39364" y="117119"/>
                </a:lnTo>
                <a:lnTo>
                  <a:pt x="38404" y="111343"/>
                </a:lnTo>
                <a:lnTo>
                  <a:pt x="38404" y="45110"/>
                </a:lnTo>
                <a:lnTo>
                  <a:pt x="66248" y="45110"/>
                </a:lnTo>
                <a:lnTo>
                  <a:pt x="67208" y="44150"/>
                </a:lnTo>
                <a:lnTo>
                  <a:pt x="68168" y="43190"/>
                </a:lnTo>
                <a:lnTo>
                  <a:pt x="69128" y="42230"/>
                </a:lnTo>
                <a:lnTo>
                  <a:pt x="69128" y="32628"/>
                </a:lnTo>
                <a:lnTo>
                  <a:pt x="68168" y="31668"/>
                </a:lnTo>
                <a:lnTo>
                  <a:pt x="68168" y="30708"/>
                </a:lnTo>
                <a:lnTo>
                  <a:pt x="67208" y="29763"/>
                </a:lnTo>
                <a:lnTo>
                  <a:pt x="66248" y="28788"/>
                </a:lnTo>
                <a:lnTo>
                  <a:pt x="38404" y="28788"/>
                </a:lnTo>
                <a:lnTo>
                  <a:pt x="38404" y="2880"/>
                </a:lnTo>
                <a:lnTo>
                  <a:pt x="37444" y="2880"/>
                </a:lnTo>
                <a:lnTo>
                  <a:pt x="37444" y="1920"/>
                </a:lnTo>
                <a:lnTo>
                  <a:pt x="36484" y="960"/>
                </a:lnTo>
                <a:lnTo>
                  <a:pt x="33604" y="960"/>
                </a:lnTo>
                <a:lnTo>
                  <a:pt x="31683" y="0"/>
                </a:lnTo>
                <a:lnTo>
                  <a:pt x="24963" y="0"/>
                </a:lnTo>
                <a:lnTo>
                  <a:pt x="24003" y="960"/>
                </a:lnTo>
                <a:lnTo>
                  <a:pt x="21122" y="960"/>
                </a:lnTo>
                <a:lnTo>
                  <a:pt x="20162" y="1920"/>
                </a:lnTo>
                <a:lnTo>
                  <a:pt x="19202" y="1920"/>
                </a:lnTo>
                <a:lnTo>
                  <a:pt x="19202" y="28788"/>
                </a:lnTo>
                <a:lnTo>
                  <a:pt x="3840" y="28788"/>
                </a:lnTo>
                <a:lnTo>
                  <a:pt x="2880" y="29763"/>
                </a:lnTo>
                <a:lnTo>
                  <a:pt x="1920" y="29763"/>
                </a:lnTo>
                <a:lnTo>
                  <a:pt x="1920" y="30708"/>
                </a:lnTo>
                <a:lnTo>
                  <a:pt x="960" y="30708"/>
                </a:lnTo>
                <a:lnTo>
                  <a:pt x="960" y="32628"/>
                </a:lnTo>
                <a:lnTo>
                  <a:pt x="0" y="33604"/>
                </a:lnTo>
                <a:lnTo>
                  <a:pt x="0" y="40325"/>
                </a:lnTo>
                <a:lnTo>
                  <a:pt x="960" y="42230"/>
                </a:lnTo>
                <a:lnTo>
                  <a:pt x="960" y="43190"/>
                </a:lnTo>
                <a:lnTo>
                  <a:pt x="1920" y="44150"/>
                </a:lnTo>
                <a:lnTo>
                  <a:pt x="2880" y="45110"/>
                </a:lnTo>
                <a:lnTo>
                  <a:pt x="19202" y="45110"/>
                </a:lnTo>
                <a:lnTo>
                  <a:pt x="19202" y="118064"/>
                </a:lnTo>
                <a:lnTo>
                  <a:pt x="20162" y="122864"/>
                </a:lnTo>
                <a:lnTo>
                  <a:pt x="22082" y="127680"/>
                </a:lnTo>
                <a:lnTo>
                  <a:pt x="24003" y="130545"/>
                </a:lnTo>
                <a:lnTo>
                  <a:pt x="25923" y="13438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2273457" y="2403530"/>
            <a:ext cx="74874" cy="116159"/>
          </a:xfrm>
          <a:custGeom>
            <a:avLst/>
            <a:gdLst/>
            <a:ahLst/>
            <a:cxnLst/>
            <a:rect l="l" t="t" r="r" b="b"/>
            <a:pathLst>
              <a:path w="74874" h="116159">
                <a:moveTo>
                  <a:pt x="70073" y="13456"/>
                </a:moveTo>
                <a:lnTo>
                  <a:pt x="69113" y="12481"/>
                </a:lnTo>
                <a:lnTo>
                  <a:pt x="69113" y="8641"/>
                </a:lnTo>
                <a:lnTo>
                  <a:pt x="68153" y="8641"/>
                </a:lnTo>
                <a:lnTo>
                  <a:pt x="68153" y="7680"/>
                </a:lnTo>
                <a:lnTo>
                  <a:pt x="67193" y="6736"/>
                </a:lnTo>
                <a:lnTo>
                  <a:pt x="66233" y="5760"/>
                </a:lnTo>
                <a:lnTo>
                  <a:pt x="65272" y="5760"/>
                </a:lnTo>
                <a:lnTo>
                  <a:pt x="63352" y="4800"/>
                </a:lnTo>
                <a:lnTo>
                  <a:pt x="61432" y="3840"/>
                </a:lnTo>
                <a:lnTo>
                  <a:pt x="59512" y="2895"/>
                </a:lnTo>
                <a:lnTo>
                  <a:pt x="57591" y="2895"/>
                </a:lnTo>
                <a:lnTo>
                  <a:pt x="54711" y="1920"/>
                </a:lnTo>
                <a:lnTo>
                  <a:pt x="52791" y="960"/>
                </a:lnTo>
                <a:lnTo>
                  <a:pt x="49911" y="960"/>
                </a:lnTo>
                <a:lnTo>
                  <a:pt x="47030" y="0"/>
                </a:lnTo>
                <a:lnTo>
                  <a:pt x="34549" y="0"/>
                </a:lnTo>
                <a:lnTo>
                  <a:pt x="29748" y="960"/>
                </a:lnTo>
                <a:lnTo>
                  <a:pt x="24947" y="2895"/>
                </a:lnTo>
                <a:lnTo>
                  <a:pt x="20147" y="4800"/>
                </a:lnTo>
                <a:lnTo>
                  <a:pt x="15346" y="6736"/>
                </a:lnTo>
                <a:lnTo>
                  <a:pt x="12466" y="9601"/>
                </a:lnTo>
                <a:lnTo>
                  <a:pt x="9585" y="12481"/>
                </a:lnTo>
                <a:lnTo>
                  <a:pt x="6720" y="15361"/>
                </a:lnTo>
                <a:lnTo>
                  <a:pt x="4785" y="19202"/>
                </a:lnTo>
                <a:lnTo>
                  <a:pt x="3840" y="23042"/>
                </a:lnTo>
                <a:lnTo>
                  <a:pt x="2880" y="26883"/>
                </a:lnTo>
                <a:lnTo>
                  <a:pt x="2880" y="35524"/>
                </a:lnTo>
                <a:lnTo>
                  <a:pt x="3840" y="40325"/>
                </a:lnTo>
                <a:lnTo>
                  <a:pt x="4785" y="43205"/>
                </a:lnTo>
                <a:lnTo>
                  <a:pt x="6720" y="47045"/>
                </a:lnTo>
                <a:lnTo>
                  <a:pt x="8625" y="49926"/>
                </a:lnTo>
                <a:lnTo>
                  <a:pt x="11506" y="51846"/>
                </a:lnTo>
                <a:lnTo>
                  <a:pt x="13426" y="54726"/>
                </a:lnTo>
                <a:lnTo>
                  <a:pt x="16306" y="56647"/>
                </a:lnTo>
                <a:lnTo>
                  <a:pt x="20147" y="58567"/>
                </a:lnTo>
                <a:lnTo>
                  <a:pt x="23027" y="59527"/>
                </a:lnTo>
                <a:lnTo>
                  <a:pt x="25907" y="61447"/>
                </a:lnTo>
                <a:lnTo>
                  <a:pt x="29748" y="62407"/>
                </a:lnTo>
                <a:lnTo>
                  <a:pt x="32628" y="64328"/>
                </a:lnTo>
                <a:lnTo>
                  <a:pt x="36469" y="65288"/>
                </a:lnTo>
                <a:lnTo>
                  <a:pt x="39349" y="66248"/>
                </a:lnTo>
                <a:lnTo>
                  <a:pt x="42230" y="68168"/>
                </a:lnTo>
                <a:lnTo>
                  <a:pt x="45110" y="69128"/>
                </a:lnTo>
                <a:lnTo>
                  <a:pt x="47990" y="71048"/>
                </a:lnTo>
                <a:lnTo>
                  <a:pt x="49911" y="72008"/>
                </a:lnTo>
                <a:lnTo>
                  <a:pt x="51831" y="73929"/>
                </a:lnTo>
                <a:lnTo>
                  <a:pt x="53751" y="75849"/>
                </a:lnTo>
                <a:lnTo>
                  <a:pt x="55671" y="77769"/>
                </a:lnTo>
                <a:lnTo>
                  <a:pt x="55671" y="89291"/>
                </a:lnTo>
                <a:lnTo>
                  <a:pt x="54711" y="91196"/>
                </a:lnTo>
                <a:lnTo>
                  <a:pt x="53751" y="93131"/>
                </a:lnTo>
                <a:lnTo>
                  <a:pt x="51831" y="95036"/>
                </a:lnTo>
                <a:lnTo>
                  <a:pt x="49911" y="95996"/>
                </a:lnTo>
                <a:lnTo>
                  <a:pt x="47990" y="97916"/>
                </a:lnTo>
                <a:lnTo>
                  <a:pt x="45110" y="98877"/>
                </a:lnTo>
                <a:lnTo>
                  <a:pt x="43190" y="99837"/>
                </a:lnTo>
                <a:lnTo>
                  <a:pt x="40309" y="99837"/>
                </a:lnTo>
                <a:lnTo>
                  <a:pt x="37429" y="100812"/>
                </a:lnTo>
                <a:lnTo>
                  <a:pt x="29748" y="100812"/>
                </a:lnTo>
                <a:lnTo>
                  <a:pt x="25907" y="99837"/>
                </a:lnTo>
                <a:lnTo>
                  <a:pt x="22067" y="98877"/>
                </a:lnTo>
                <a:lnTo>
                  <a:pt x="19187" y="97916"/>
                </a:lnTo>
                <a:lnTo>
                  <a:pt x="16306" y="96972"/>
                </a:lnTo>
                <a:lnTo>
                  <a:pt x="13426" y="95036"/>
                </a:lnTo>
                <a:lnTo>
                  <a:pt x="11506" y="94091"/>
                </a:lnTo>
                <a:lnTo>
                  <a:pt x="8625" y="93131"/>
                </a:lnTo>
                <a:lnTo>
                  <a:pt x="7665" y="92156"/>
                </a:lnTo>
                <a:lnTo>
                  <a:pt x="5745" y="91196"/>
                </a:lnTo>
                <a:lnTo>
                  <a:pt x="4785" y="90251"/>
                </a:lnTo>
                <a:lnTo>
                  <a:pt x="2880" y="90251"/>
                </a:lnTo>
                <a:lnTo>
                  <a:pt x="1905" y="91196"/>
                </a:lnTo>
                <a:lnTo>
                  <a:pt x="944" y="91196"/>
                </a:lnTo>
                <a:lnTo>
                  <a:pt x="944" y="95036"/>
                </a:lnTo>
                <a:lnTo>
                  <a:pt x="0" y="95996"/>
                </a:lnTo>
                <a:lnTo>
                  <a:pt x="0" y="100812"/>
                </a:lnTo>
                <a:lnTo>
                  <a:pt x="944" y="102717"/>
                </a:lnTo>
                <a:lnTo>
                  <a:pt x="944" y="105597"/>
                </a:lnTo>
                <a:lnTo>
                  <a:pt x="1905" y="106558"/>
                </a:lnTo>
                <a:lnTo>
                  <a:pt x="2880" y="107518"/>
                </a:lnTo>
                <a:lnTo>
                  <a:pt x="3840" y="108478"/>
                </a:lnTo>
                <a:lnTo>
                  <a:pt x="4785" y="109438"/>
                </a:lnTo>
                <a:lnTo>
                  <a:pt x="6720" y="110398"/>
                </a:lnTo>
                <a:lnTo>
                  <a:pt x="8625" y="111373"/>
                </a:lnTo>
                <a:lnTo>
                  <a:pt x="11506" y="112318"/>
                </a:lnTo>
                <a:lnTo>
                  <a:pt x="13426" y="113278"/>
                </a:lnTo>
                <a:lnTo>
                  <a:pt x="16306" y="114239"/>
                </a:lnTo>
                <a:lnTo>
                  <a:pt x="19187" y="114239"/>
                </a:lnTo>
                <a:lnTo>
                  <a:pt x="23027" y="115199"/>
                </a:lnTo>
                <a:lnTo>
                  <a:pt x="25907" y="116159"/>
                </a:lnTo>
                <a:lnTo>
                  <a:pt x="39349" y="116159"/>
                </a:lnTo>
                <a:lnTo>
                  <a:pt x="45110" y="115199"/>
                </a:lnTo>
                <a:lnTo>
                  <a:pt x="50871" y="113278"/>
                </a:lnTo>
                <a:lnTo>
                  <a:pt x="55671" y="112318"/>
                </a:lnTo>
                <a:lnTo>
                  <a:pt x="60472" y="110398"/>
                </a:lnTo>
                <a:lnTo>
                  <a:pt x="63352" y="107518"/>
                </a:lnTo>
                <a:lnTo>
                  <a:pt x="67193" y="104653"/>
                </a:lnTo>
                <a:lnTo>
                  <a:pt x="70073" y="100812"/>
                </a:lnTo>
                <a:lnTo>
                  <a:pt x="71993" y="96972"/>
                </a:lnTo>
                <a:lnTo>
                  <a:pt x="73913" y="92156"/>
                </a:lnTo>
                <a:lnTo>
                  <a:pt x="74874" y="87370"/>
                </a:lnTo>
                <a:lnTo>
                  <a:pt x="74874" y="77769"/>
                </a:lnTo>
                <a:lnTo>
                  <a:pt x="73913" y="73929"/>
                </a:lnTo>
                <a:lnTo>
                  <a:pt x="72953" y="70088"/>
                </a:lnTo>
                <a:lnTo>
                  <a:pt x="71033" y="67208"/>
                </a:lnTo>
                <a:lnTo>
                  <a:pt x="69113" y="64328"/>
                </a:lnTo>
                <a:lnTo>
                  <a:pt x="67193" y="61447"/>
                </a:lnTo>
                <a:lnTo>
                  <a:pt x="64312" y="59527"/>
                </a:lnTo>
                <a:lnTo>
                  <a:pt x="61432" y="57607"/>
                </a:lnTo>
                <a:lnTo>
                  <a:pt x="58552" y="55686"/>
                </a:lnTo>
                <a:lnTo>
                  <a:pt x="54711" y="54726"/>
                </a:lnTo>
                <a:lnTo>
                  <a:pt x="51831" y="52806"/>
                </a:lnTo>
                <a:lnTo>
                  <a:pt x="47990" y="51846"/>
                </a:lnTo>
                <a:lnTo>
                  <a:pt x="45110" y="49926"/>
                </a:lnTo>
                <a:lnTo>
                  <a:pt x="41269" y="48966"/>
                </a:lnTo>
                <a:lnTo>
                  <a:pt x="38389" y="48005"/>
                </a:lnTo>
                <a:lnTo>
                  <a:pt x="35509" y="46085"/>
                </a:lnTo>
                <a:lnTo>
                  <a:pt x="32628" y="45125"/>
                </a:lnTo>
                <a:lnTo>
                  <a:pt x="29748" y="43205"/>
                </a:lnTo>
                <a:lnTo>
                  <a:pt x="26868" y="41285"/>
                </a:lnTo>
                <a:lnTo>
                  <a:pt x="24947" y="40325"/>
                </a:lnTo>
                <a:lnTo>
                  <a:pt x="23987" y="38404"/>
                </a:lnTo>
                <a:lnTo>
                  <a:pt x="22067" y="35524"/>
                </a:lnTo>
                <a:lnTo>
                  <a:pt x="21107" y="33604"/>
                </a:lnTo>
                <a:lnTo>
                  <a:pt x="21107" y="27843"/>
                </a:lnTo>
                <a:lnTo>
                  <a:pt x="22067" y="25923"/>
                </a:lnTo>
                <a:lnTo>
                  <a:pt x="23027" y="24002"/>
                </a:lnTo>
                <a:lnTo>
                  <a:pt x="23987" y="22082"/>
                </a:lnTo>
                <a:lnTo>
                  <a:pt x="24947" y="20162"/>
                </a:lnTo>
                <a:lnTo>
                  <a:pt x="25907" y="19202"/>
                </a:lnTo>
                <a:lnTo>
                  <a:pt x="27828" y="18242"/>
                </a:lnTo>
                <a:lnTo>
                  <a:pt x="29748" y="17282"/>
                </a:lnTo>
                <a:lnTo>
                  <a:pt x="32628" y="16322"/>
                </a:lnTo>
                <a:lnTo>
                  <a:pt x="35509" y="15361"/>
                </a:lnTo>
                <a:lnTo>
                  <a:pt x="47990" y="15361"/>
                </a:lnTo>
                <a:lnTo>
                  <a:pt x="50871" y="16322"/>
                </a:lnTo>
                <a:lnTo>
                  <a:pt x="53751" y="17282"/>
                </a:lnTo>
                <a:lnTo>
                  <a:pt x="56631" y="18242"/>
                </a:lnTo>
                <a:lnTo>
                  <a:pt x="58552" y="19202"/>
                </a:lnTo>
                <a:lnTo>
                  <a:pt x="60472" y="20162"/>
                </a:lnTo>
                <a:lnTo>
                  <a:pt x="62392" y="21122"/>
                </a:lnTo>
                <a:lnTo>
                  <a:pt x="63352" y="22082"/>
                </a:lnTo>
                <a:lnTo>
                  <a:pt x="65272" y="23042"/>
                </a:lnTo>
                <a:lnTo>
                  <a:pt x="68153" y="23042"/>
                </a:lnTo>
                <a:lnTo>
                  <a:pt x="68153" y="22082"/>
                </a:lnTo>
                <a:lnTo>
                  <a:pt x="69113" y="22082"/>
                </a:lnTo>
                <a:lnTo>
                  <a:pt x="69113" y="19202"/>
                </a:lnTo>
                <a:lnTo>
                  <a:pt x="70073" y="18242"/>
                </a:lnTo>
                <a:lnTo>
                  <a:pt x="70073" y="1345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2376159" y="2490901"/>
            <a:ext cx="24963" cy="27828"/>
          </a:xfrm>
          <a:custGeom>
            <a:avLst/>
            <a:gdLst/>
            <a:ahLst/>
            <a:cxnLst/>
            <a:rect l="l" t="t" r="r" b="b"/>
            <a:pathLst>
              <a:path w="24963" h="27828">
                <a:moveTo>
                  <a:pt x="24963" y="13441"/>
                </a:moveTo>
                <a:lnTo>
                  <a:pt x="24963" y="8625"/>
                </a:lnTo>
                <a:lnTo>
                  <a:pt x="24003" y="4785"/>
                </a:lnTo>
                <a:lnTo>
                  <a:pt x="22082" y="2880"/>
                </a:lnTo>
                <a:lnTo>
                  <a:pt x="20162" y="944"/>
                </a:lnTo>
                <a:lnTo>
                  <a:pt x="17282" y="0"/>
                </a:lnTo>
                <a:lnTo>
                  <a:pt x="7680" y="0"/>
                </a:lnTo>
                <a:lnTo>
                  <a:pt x="3840" y="944"/>
                </a:lnTo>
                <a:lnTo>
                  <a:pt x="1935" y="2880"/>
                </a:lnTo>
                <a:lnTo>
                  <a:pt x="960" y="4785"/>
                </a:lnTo>
                <a:lnTo>
                  <a:pt x="0" y="8625"/>
                </a:lnTo>
                <a:lnTo>
                  <a:pt x="0" y="19187"/>
                </a:lnTo>
                <a:lnTo>
                  <a:pt x="960" y="23027"/>
                </a:lnTo>
                <a:lnTo>
                  <a:pt x="1935" y="24947"/>
                </a:lnTo>
                <a:lnTo>
                  <a:pt x="3840" y="26868"/>
                </a:lnTo>
                <a:lnTo>
                  <a:pt x="7680" y="27828"/>
                </a:lnTo>
                <a:lnTo>
                  <a:pt x="17282" y="27828"/>
                </a:lnTo>
                <a:lnTo>
                  <a:pt x="20162" y="26868"/>
                </a:lnTo>
                <a:lnTo>
                  <a:pt x="22082" y="24947"/>
                </a:lnTo>
                <a:lnTo>
                  <a:pt x="24003" y="23027"/>
                </a:lnTo>
                <a:lnTo>
                  <a:pt x="24963" y="19187"/>
                </a:lnTo>
                <a:lnTo>
                  <a:pt x="24963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1515070" y="2749128"/>
            <a:ext cx="59525" cy="59512"/>
          </a:xfrm>
          <a:custGeom>
            <a:avLst/>
            <a:gdLst/>
            <a:ahLst/>
            <a:cxnLst/>
            <a:rect l="l" t="t" r="r" b="b"/>
            <a:pathLst>
              <a:path w="59525" h="59512">
                <a:moveTo>
                  <a:pt x="0" y="29763"/>
                </a:moveTo>
                <a:lnTo>
                  <a:pt x="0" y="38404"/>
                </a:lnTo>
                <a:lnTo>
                  <a:pt x="2880" y="45125"/>
                </a:lnTo>
                <a:lnTo>
                  <a:pt x="8644" y="50871"/>
                </a:lnTo>
                <a:lnTo>
                  <a:pt x="14400" y="56631"/>
                </a:lnTo>
                <a:lnTo>
                  <a:pt x="22081" y="59512"/>
                </a:lnTo>
                <a:lnTo>
                  <a:pt x="38403" y="59512"/>
                </a:lnTo>
                <a:lnTo>
                  <a:pt x="45124" y="56631"/>
                </a:lnTo>
                <a:lnTo>
                  <a:pt x="50884" y="50871"/>
                </a:lnTo>
                <a:lnTo>
                  <a:pt x="56630" y="45125"/>
                </a:lnTo>
                <a:lnTo>
                  <a:pt x="59525" y="38404"/>
                </a:lnTo>
                <a:lnTo>
                  <a:pt x="59525" y="22082"/>
                </a:lnTo>
                <a:lnTo>
                  <a:pt x="56630" y="14401"/>
                </a:lnTo>
                <a:lnTo>
                  <a:pt x="50884" y="8641"/>
                </a:lnTo>
                <a:lnTo>
                  <a:pt x="45124" y="2880"/>
                </a:lnTo>
                <a:lnTo>
                  <a:pt x="38403" y="0"/>
                </a:lnTo>
                <a:lnTo>
                  <a:pt x="22081" y="0"/>
                </a:lnTo>
                <a:lnTo>
                  <a:pt x="14400" y="2880"/>
                </a:lnTo>
                <a:lnTo>
                  <a:pt x="8644" y="8641"/>
                </a:lnTo>
                <a:lnTo>
                  <a:pt x="2880" y="14401"/>
                </a:lnTo>
                <a:lnTo>
                  <a:pt x="0" y="22082"/>
                </a:lnTo>
                <a:lnTo>
                  <a:pt x="0" y="297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1726265" y="2711683"/>
            <a:ext cx="99837" cy="151683"/>
          </a:xfrm>
          <a:custGeom>
            <a:avLst/>
            <a:gdLst/>
            <a:ahLst/>
            <a:cxnLst/>
            <a:rect l="l" t="t" r="r" b="b"/>
            <a:pathLst>
              <a:path w="99837" h="151683">
                <a:moveTo>
                  <a:pt x="1920" y="1920"/>
                </a:moveTo>
                <a:lnTo>
                  <a:pt x="0" y="2880"/>
                </a:lnTo>
                <a:lnTo>
                  <a:pt x="0" y="148803"/>
                </a:lnTo>
                <a:lnTo>
                  <a:pt x="1920" y="149763"/>
                </a:lnTo>
                <a:lnTo>
                  <a:pt x="3840" y="150723"/>
                </a:lnTo>
                <a:lnTo>
                  <a:pt x="5760" y="151683"/>
                </a:lnTo>
                <a:lnTo>
                  <a:pt x="47045" y="151683"/>
                </a:lnTo>
                <a:lnTo>
                  <a:pt x="19202" y="135361"/>
                </a:lnTo>
                <a:lnTo>
                  <a:pt x="19202" y="81594"/>
                </a:lnTo>
                <a:lnTo>
                  <a:pt x="44165" y="81594"/>
                </a:lnTo>
                <a:lnTo>
                  <a:pt x="47990" y="65288"/>
                </a:lnTo>
                <a:lnTo>
                  <a:pt x="19202" y="65288"/>
                </a:lnTo>
                <a:lnTo>
                  <a:pt x="19202" y="16322"/>
                </a:lnTo>
                <a:lnTo>
                  <a:pt x="46085" y="16322"/>
                </a:lnTo>
                <a:lnTo>
                  <a:pt x="50886" y="17282"/>
                </a:lnTo>
                <a:lnTo>
                  <a:pt x="54726" y="18242"/>
                </a:lnTo>
                <a:lnTo>
                  <a:pt x="57607" y="19202"/>
                </a:lnTo>
                <a:lnTo>
                  <a:pt x="60487" y="20162"/>
                </a:lnTo>
                <a:lnTo>
                  <a:pt x="63352" y="23042"/>
                </a:lnTo>
                <a:lnTo>
                  <a:pt x="65272" y="24963"/>
                </a:lnTo>
                <a:lnTo>
                  <a:pt x="67193" y="26883"/>
                </a:lnTo>
                <a:lnTo>
                  <a:pt x="68168" y="30723"/>
                </a:lnTo>
                <a:lnTo>
                  <a:pt x="69113" y="33604"/>
                </a:lnTo>
                <a:lnTo>
                  <a:pt x="69113" y="47045"/>
                </a:lnTo>
                <a:lnTo>
                  <a:pt x="68168" y="49926"/>
                </a:lnTo>
                <a:lnTo>
                  <a:pt x="67193" y="52806"/>
                </a:lnTo>
                <a:lnTo>
                  <a:pt x="65272" y="55686"/>
                </a:lnTo>
                <a:lnTo>
                  <a:pt x="63352" y="57607"/>
                </a:lnTo>
                <a:lnTo>
                  <a:pt x="61447" y="60487"/>
                </a:lnTo>
                <a:lnTo>
                  <a:pt x="58552" y="62407"/>
                </a:lnTo>
                <a:lnTo>
                  <a:pt x="55671" y="63367"/>
                </a:lnTo>
                <a:lnTo>
                  <a:pt x="59512" y="83515"/>
                </a:lnTo>
                <a:lnTo>
                  <a:pt x="63352" y="84475"/>
                </a:lnTo>
                <a:lnTo>
                  <a:pt x="67193" y="86410"/>
                </a:lnTo>
                <a:lnTo>
                  <a:pt x="70073" y="88315"/>
                </a:lnTo>
                <a:lnTo>
                  <a:pt x="70073" y="70073"/>
                </a:lnTo>
                <a:lnTo>
                  <a:pt x="72953" y="69128"/>
                </a:lnTo>
                <a:lnTo>
                  <a:pt x="75834" y="67208"/>
                </a:lnTo>
                <a:lnTo>
                  <a:pt x="78714" y="65288"/>
                </a:lnTo>
                <a:lnTo>
                  <a:pt x="81594" y="62407"/>
                </a:lnTo>
                <a:lnTo>
                  <a:pt x="83515" y="60487"/>
                </a:lnTo>
                <a:lnTo>
                  <a:pt x="85435" y="57607"/>
                </a:lnTo>
                <a:lnTo>
                  <a:pt x="86395" y="54726"/>
                </a:lnTo>
                <a:lnTo>
                  <a:pt x="88315" y="51846"/>
                </a:lnTo>
                <a:lnTo>
                  <a:pt x="89275" y="48966"/>
                </a:lnTo>
                <a:lnTo>
                  <a:pt x="90236" y="45125"/>
                </a:lnTo>
                <a:lnTo>
                  <a:pt x="90236" y="31683"/>
                </a:lnTo>
                <a:lnTo>
                  <a:pt x="89275" y="26883"/>
                </a:lnTo>
                <a:lnTo>
                  <a:pt x="87355" y="22082"/>
                </a:lnTo>
                <a:lnTo>
                  <a:pt x="85435" y="17282"/>
                </a:lnTo>
                <a:lnTo>
                  <a:pt x="82555" y="13441"/>
                </a:lnTo>
                <a:lnTo>
                  <a:pt x="78714" y="9601"/>
                </a:lnTo>
                <a:lnTo>
                  <a:pt x="74874" y="6720"/>
                </a:lnTo>
                <a:lnTo>
                  <a:pt x="70073" y="3840"/>
                </a:lnTo>
                <a:lnTo>
                  <a:pt x="64328" y="2880"/>
                </a:lnTo>
                <a:lnTo>
                  <a:pt x="58552" y="960"/>
                </a:lnTo>
                <a:lnTo>
                  <a:pt x="50886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1920"/>
                </a:lnTo>
                <a:close/>
              </a:path>
              <a:path w="99837" h="151683">
                <a:moveTo>
                  <a:pt x="59512" y="83515"/>
                </a:moveTo>
                <a:lnTo>
                  <a:pt x="55671" y="63367"/>
                </a:lnTo>
                <a:lnTo>
                  <a:pt x="51831" y="65288"/>
                </a:lnTo>
                <a:lnTo>
                  <a:pt x="47990" y="65288"/>
                </a:lnTo>
                <a:lnTo>
                  <a:pt x="44165" y="81594"/>
                </a:lnTo>
                <a:lnTo>
                  <a:pt x="49926" y="81594"/>
                </a:lnTo>
                <a:lnTo>
                  <a:pt x="55671" y="82570"/>
                </a:lnTo>
                <a:lnTo>
                  <a:pt x="59512" y="83515"/>
                </a:lnTo>
                <a:close/>
              </a:path>
              <a:path w="99837" h="151683">
                <a:moveTo>
                  <a:pt x="61447" y="133441"/>
                </a:moveTo>
                <a:lnTo>
                  <a:pt x="57607" y="134401"/>
                </a:lnTo>
                <a:lnTo>
                  <a:pt x="53766" y="135361"/>
                </a:lnTo>
                <a:lnTo>
                  <a:pt x="19202" y="135361"/>
                </a:lnTo>
                <a:lnTo>
                  <a:pt x="47045" y="151683"/>
                </a:lnTo>
                <a:lnTo>
                  <a:pt x="52791" y="151683"/>
                </a:lnTo>
                <a:lnTo>
                  <a:pt x="57607" y="150723"/>
                </a:lnTo>
                <a:lnTo>
                  <a:pt x="62392" y="150723"/>
                </a:lnTo>
                <a:lnTo>
                  <a:pt x="66233" y="149763"/>
                </a:lnTo>
                <a:lnTo>
                  <a:pt x="71033" y="148803"/>
                </a:lnTo>
                <a:lnTo>
                  <a:pt x="74874" y="146883"/>
                </a:lnTo>
                <a:lnTo>
                  <a:pt x="78714" y="144962"/>
                </a:lnTo>
                <a:lnTo>
                  <a:pt x="81594" y="143042"/>
                </a:lnTo>
                <a:lnTo>
                  <a:pt x="84475" y="140162"/>
                </a:lnTo>
                <a:lnTo>
                  <a:pt x="88315" y="138242"/>
                </a:lnTo>
                <a:lnTo>
                  <a:pt x="91196" y="135361"/>
                </a:lnTo>
                <a:lnTo>
                  <a:pt x="93116" y="132481"/>
                </a:lnTo>
                <a:lnTo>
                  <a:pt x="95036" y="128640"/>
                </a:lnTo>
                <a:lnTo>
                  <a:pt x="96956" y="125760"/>
                </a:lnTo>
                <a:lnTo>
                  <a:pt x="97917" y="120959"/>
                </a:lnTo>
                <a:lnTo>
                  <a:pt x="98877" y="117119"/>
                </a:lnTo>
                <a:lnTo>
                  <a:pt x="99837" y="112318"/>
                </a:lnTo>
                <a:lnTo>
                  <a:pt x="99837" y="102717"/>
                </a:lnTo>
                <a:lnTo>
                  <a:pt x="98877" y="97916"/>
                </a:lnTo>
                <a:lnTo>
                  <a:pt x="97917" y="94076"/>
                </a:lnTo>
                <a:lnTo>
                  <a:pt x="95996" y="89275"/>
                </a:lnTo>
                <a:lnTo>
                  <a:pt x="94076" y="85435"/>
                </a:lnTo>
                <a:lnTo>
                  <a:pt x="91196" y="82570"/>
                </a:lnTo>
                <a:lnTo>
                  <a:pt x="88315" y="79689"/>
                </a:lnTo>
                <a:lnTo>
                  <a:pt x="85435" y="76794"/>
                </a:lnTo>
                <a:lnTo>
                  <a:pt x="81594" y="74889"/>
                </a:lnTo>
                <a:lnTo>
                  <a:pt x="77754" y="72969"/>
                </a:lnTo>
                <a:lnTo>
                  <a:pt x="73913" y="71048"/>
                </a:lnTo>
                <a:lnTo>
                  <a:pt x="70073" y="70073"/>
                </a:lnTo>
                <a:lnTo>
                  <a:pt x="70073" y="88315"/>
                </a:lnTo>
                <a:lnTo>
                  <a:pt x="72953" y="91196"/>
                </a:lnTo>
                <a:lnTo>
                  <a:pt x="74874" y="94076"/>
                </a:lnTo>
                <a:lnTo>
                  <a:pt x="75834" y="96956"/>
                </a:lnTo>
                <a:lnTo>
                  <a:pt x="77754" y="100797"/>
                </a:lnTo>
                <a:lnTo>
                  <a:pt x="78714" y="104637"/>
                </a:lnTo>
                <a:lnTo>
                  <a:pt x="78714" y="113278"/>
                </a:lnTo>
                <a:lnTo>
                  <a:pt x="77754" y="117119"/>
                </a:lnTo>
                <a:lnTo>
                  <a:pt x="75834" y="119999"/>
                </a:lnTo>
                <a:lnTo>
                  <a:pt x="74874" y="123840"/>
                </a:lnTo>
                <a:lnTo>
                  <a:pt x="72953" y="126720"/>
                </a:lnTo>
                <a:lnTo>
                  <a:pt x="70073" y="128640"/>
                </a:lnTo>
                <a:lnTo>
                  <a:pt x="67193" y="130561"/>
                </a:lnTo>
                <a:lnTo>
                  <a:pt x="64328" y="132481"/>
                </a:lnTo>
                <a:lnTo>
                  <a:pt x="61447" y="13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1853945" y="2751048"/>
            <a:ext cx="91196" cy="114239"/>
          </a:xfrm>
          <a:custGeom>
            <a:avLst/>
            <a:gdLst/>
            <a:ahLst/>
            <a:cxnLst/>
            <a:rect l="l" t="t" r="r" b="b"/>
            <a:pathLst>
              <a:path w="91196" h="114239">
                <a:moveTo>
                  <a:pt x="18227" y="960"/>
                </a:moveTo>
                <a:lnTo>
                  <a:pt x="16322" y="960"/>
                </a:lnTo>
                <a:lnTo>
                  <a:pt x="15346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75834"/>
                </a:lnTo>
                <a:lnTo>
                  <a:pt x="960" y="81594"/>
                </a:lnTo>
                <a:lnTo>
                  <a:pt x="1920" y="87355"/>
                </a:lnTo>
                <a:lnTo>
                  <a:pt x="2880" y="93116"/>
                </a:lnTo>
                <a:lnTo>
                  <a:pt x="5760" y="97917"/>
                </a:lnTo>
                <a:lnTo>
                  <a:pt x="8641" y="101757"/>
                </a:lnTo>
                <a:lnTo>
                  <a:pt x="11506" y="105597"/>
                </a:lnTo>
                <a:lnTo>
                  <a:pt x="15346" y="108478"/>
                </a:lnTo>
                <a:lnTo>
                  <a:pt x="20162" y="111358"/>
                </a:lnTo>
                <a:lnTo>
                  <a:pt x="24963" y="113278"/>
                </a:lnTo>
                <a:lnTo>
                  <a:pt x="30723" y="114239"/>
                </a:lnTo>
                <a:lnTo>
                  <a:pt x="44150" y="114239"/>
                </a:lnTo>
                <a:lnTo>
                  <a:pt x="49911" y="113278"/>
                </a:lnTo>
                <a:lnTo>
                  <a:pt x="55671" y="109438"/>
                </a:lnTo>
                <a:lnTo>
                  <a:pt x="61432" y="106558"/>
                </a:lnTo>
                <a:lnTo>
                  <a:pt x="67193" y="101757"/>
                </a:lnTo>
                <a:lnTo>
                  <a:pt x="73913" y="95036"/>
                </a:lnTo>
                <a:lnTo>
                  <a:pt x="73913" y="111358"/>
                </a:lnTo>
                <a:lnTo>
                  <a:pt x="74874" y="111358"/>
                </a:lnTo>
                <a:lnTo>
                  <a:pt x="74874" y="112318"/>
                </a:lnTo>
                <a:lnTo>
                  <a:pt x="77754" y="112318"/>
                </a:lnTo>
                <a:lnTo>
                  <a:pt x="78714" y="113278"/>
                </a:lnTo>
                <a:lnTo>
                  <a:pt x="85435" y="113278"/>
                </a:lnTo>
                <a:lnTo>
                  <a:pt x="86395" y="112318"/>
                </a:lnTo>
                <a:lnTo>
                  <a:pt x="89275" y="112318"/>
                </a:lnTo>
                <a:lnTo>
                  <a:pt x="90236" y="111358"/>
                </a:lnTo>
                <a:lnTo>
                  <a:pt x="91196" y="110398"/>
                </a:lnTo>
                <a:lnTo>
                  <a:pt x="91196" y="2880"/>
                </a:lnTo>
                <a:lnTo>
                  <a:pt x="90236" y="1920"/>
                </a:lnTo>
                <a:lnTo>
                  <a:pt x="89275" y="960"/>
                </a:lnTo>
                <a:lnTo>
                  <a:pt x="88315" y="960"/>
                </a:lnTo>
                <a:lnTo>
                  <a:pt x="87355" y="0"/>
                </a:lnTo>
                <a:lnTo>
                  <a:pt x="76794" y="0"/>
                </a:lnTo>
                <a:lnTo>
                  <a:pt x="75834" y="960"/>
                </a:lnTo>
                <a:lnTo>
                  <a:pt x="73913" y="960"/>
                </a:lnTo>
                <a:lnTo>
                  <a:pt x="72953" y="1920"/>
                </a:lnTo>
                <a:lnTo>
                  <a:pt x="71993" y="1920"/>
                </a:lnTo>
                <a:lnTo>
                  <a:pt x="71993" y="77754"/>
                </a:lnTo>
                <a:lnTo>
                  <a:pt x="66233" y="84475"/>
                </a:lnTo>
                <a:lnTo>
                  <a:pt x="61432" y="89275"/>
                </a:lnTo>
                <a:lnTo>
                  <a:pt x="56631" y="93116"/>
                </a:lnTo>
                <a:lnTo>
                  <a:pt x="51831" y="95996"/>
                </a:lnTo>
                <a:lnTo>
                  <a:pt x="47030" y="97917"/>
                </a:lnTo>
                <a:lnTo>
                  <a:pt x="38404" y="97917"/>
                </a:lnTo>
                <a:lnTo>
                  <a:pt x="34564" y="96956"/>
                </a:lnTo>
                <a:lnTo>
                  <a:pt x="31683" y="95996"/>
                </a:lnTo>
                <a:lnTo>
                  <a:pt x="28788" y="94076"/>
                </a:lnTo>
                <a:lnTo>
                  <a:pt x="26883" y="92156"/>
                </a:lnTo>
                <a:lnTo>
                  <a:pt x="24963" y="89275"/>
                </a:lnTo>
                <a:lnTo>
                  <a:pt x="23027" y="87355"/>
                </a:lnTo>
                <a:lnTo>
                  <a:pt x="22067" y="83515"/>
                </a:lnTo>
                <a:lnTo>
                  <a:pt x="21122" y="79674"/>
                </a:lnTo>
                <a:lnTo>
                  <a:pt x="20162" y="76794"/>
                </a:lnTo>
                <a:lnTo>
                  <a:pt x="19187" y="71033"/>
                </a:lnTo>
                <a:lnTo>
                  <a:pt x="19187" y="1920"/>
                </a:lnTo>
                <a:lnTo>
                  <a:pt x="18227" y="1920"/>
                </a:lnTo>
                <a:lnTo>
                  <a:pt x="18227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1967209" y="2723205"/>
            <a:ext cx="68168" cy="142082"/>
          </a:xfrm>
          <a:custGeom>
            <a:avLst/>
            <a:gdLst/>
            <a:ahLst/>
            <a:cxnLst/>
            <a:rect l="l" t="t" r="r" b="b"/>
            <a:pathLst>
              <a:path w="68168" h="142082">
                <a:moveTo>
                  <a:pt x="18242" y="2880"/>
                </a:moveTo>
                <a:lnTo>
                  <a:pt x="18242" y="28803"/>
                </a:lnTo>
                <a:lnTo>
                  <a:pt x="1935" y="28803"/>
                </a:lnTo>
                <a:lnTo>
                  <a:pt x="975" y="29763"/>
                </a:lnTo>
                <a:lnTo>
                  <a:pt x="975" y="30723"/>
                </a:lnTo>
                <a:lnTo>
                  <a:pt x="0" y="30723"/>
                </a:lnTo>
                <a:lnTo>
                  <a:pt x="0" y="41285"/>
                </a:lnTo>
                <a:lnTo>
                  <a:pt x="975" y="43205"/>
                </a:lnTo>
                <a:lnTo>
                  <a:pt x="975" y="44165"/>
                </a:lnTo>
                <a:lnTo>
                  <a:pt x="1935" y="45125"/>
                </a:lnTo>
                <a:lnTo>
                  <a:pt x="18242" y="45125"/>
                </a:lnTo>
                <a:lnTo>
                  <a:pt x="18242" y="112318"/>
                </a:lnTo>
                <a:lnTo>
                  <a:pt x="19217" y="118079"/>
                </a:lnTo>
                <a:lnTo>
                  <a:pt x="20162" y="121920"/>
                </a:lnTo>
                <a:lnTo>
                  <a:pt x="21122" y="126720"/>
                </a:lnTo>
                <a:lnTo>
                  <a:pt x="23058" y="130561"/>
                </a:lnTo>
                <a:lnTo>
                  <a:pt x="24963" y="133441"/>
                </a:lnTo>
                <a:lnTo>
                  <a:pt x="27843" y="136321"/>
                </a:lnTo>
                <a:lnTo>
                  <a:pt x="30723" y="138242"/>
                </a:lnTo>
                <a:lnTo>
                  <a:pt x="34564" y="140162"/>
                </a:lnTo>
                <a:lnTo>
                  <a:pt x="39364" y="141122"/>
                </a:lnTo>
                <a:lnTo>
                  <a:pt x="44165" y="142082"/>
                </a:lnTo>
                <a:lnTo>
                  <a:pt x="54726" y="142082"/>
                </a:lnTo>
                <a:lnTo>
                  <a:pt x="56647" y="141122"/>
                </a:lnTo>
                <a:lnTo>
                  <a:pt x="59527" y="141122"/>
                </a:lnTo>
                <a:lnTo>
                  <a:pt x="61447" y="140162"/>
                </a:lnTo>
                <a:lnTo>
                  <a:pt x="62407" y="140162"/>
                </a:lnTo>
                <a:lnTo>
                  <a:pt x="64328" y="139202"/>
                </a:lnTo>
                <a:lnTo>
                  <a:pt x="65288" y="139202"/>
                </a:lnTo>
                <a:lnTo>
                  <a:pt x="66248" y="138242"/>
                </a:lnTo>
                <a:lnTo>
                  <a:pt x="67208" y="137281"/>
                </a:lnTo>
                <a:lnTo>
                  <a:pt x="68168" y="136321"/>
                </a:lnTo>
                <a:lnTo>
                  <a:pt x="68168" y="123840"/>
                </a:lnTo>
                <a:lnTo>
                  <a:pt x="67208" y="122880"/>
                </a:lnTo>
                <a:lnTo>
                  <a:pt x="66248" y="121920"/>
                </a:lnTo>
                <a:lnTo>
                  <a:pt x="65288" y="121920"/>
                </a:lnTo>
                <a:lnTo>
                  <a:pt x="64328" y="122880"/>
                </a:lnTo>
                <a:lnTo>
                  <a:pt x="63367" y="122880"/>
                </a:lnTo>
                <a:lnTo>
                  <a:pt x="62407" y="123840"/>
                </a:lnTo>
                <a:lnTo>
                  <a:pt x="61447" y="123840"/>
                </a:lnTo>
                <a:lnTo>
                  <a:pt x="59527" y="124800"/>
                </a:lnTo>
                <a:lnTo>
                  <a:pt x="57607" y="124800"/>
                </a:lnTo>
                <a:lnTo>
                  <a:pt x="55686" y="125760"/>
                </a:lnTo>
                <a:lnTo>
                  <a:pt x="47045" y="125760"/>
                </a:lnTo>
                <a:lnTo>
                  <a:pt x="43205" y="123840"/>
                </a:lnTo>
                <a:lnTo>
                  <a:pt x="40325" y="119999"/>
                </a:lnTo>
                <a:lnTo>
                  <a:pt x="38404" y="116159"/>
                </a:lnTo>
                <a:lnTo>
                  <a:pt x="37444" y="110398"/>
                </a:lnTo>
                <a:lnTo>
                  <a:pt x="37444" y="45125"/>
                </a:lnTo>
                <a:lnTo>
                  <a:pt x="66248" y="45125"/>
                </a:lnTo>
                <a:lnTo>
                  <a:pt x="67208" y="44165"/>
                </a:lnTo>
                <a:lnTo>
                  <a:pt x="67208" y="43205"/>
                </a:lnTo>
                <a:lnTo>
                  <a:pt x="68168" y="41285"/>
                </a:lnTo>
                <a:lnTo>
                  <a:pt x="68168" y="30723"/>
                </a:lnTo>
                <a:lnTo>
                  <a:pt x="67208" y="30723"/>
                </a:lnTo>
                <a:lnTo>
                  <a:pt x="67208" y="29763"/>
                </a:lnTo>
                <a:lnTo>
                  <a:pt x="66248" y="28803"/>
                </a:lnTo>
                <a:lnTo>
                  <a:pt x="37444" y="28803"/>
                </a:lnTo>
                <a:lnTo>
                  <a:pt x="37444" y="1920"/>
                </a:lnTo>
                <a:lnTo>
                  <a:pt x="36484" y="1920"/>
                </a:lnTo>
                <a:lnTo>
                  <a:pt x="36484" y="960"/>
                </a:lnTo>
                <a:lnTo>
                  <a:pt x="35524" y="960"/>
                </a:lnTo>
                <a:lnTo>
                  <a:pt x="34564" y="0"/>
                </a:lnTo>
                <a:lnTo>
                  <a:pt x="21122" y="0"/>
                </a:lnTo>
                <a:lnTo>
                  <a:pt x="20162" y="960"/>
                </a:lnTo>
                <a:lnTo>
                  <a:pt x="19217" y="960"/>
                </a:lnTo>
                <a:lnTo>
                  <a:pt x="19217" y="1920"/>
                </a:lnTo>
                <a:lnTo>
                  <a:pt x="18242" y="1920"/>
                </a:lnTo>
                <a:lnTo>
                  <a:pt x="18242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2116973" y="2749128"/>
            <a:ext cx="91196" cy="115199"/>
          </a:xfrm>
          <a:custGeom>
            <a:avLst/>
            <a:gdLst/>
            <a:ahLst/>
            <a:cxnLst/>
            <a:rect l="l" t="t" r="r" b="b"/>
            <a:pathLst>
              <a:path w="91196" h="115199">
                <a:moveTo>
                  <a:pt x="48950" y="17282"/>
                </a:moveTo>
                <a:lnTo>
                  <a:pt x="52791" y="17282"/>
                </a:lnTo>
                <a:lnTo>
                  <a:pt x="56631" y="18242"/>
                </a:lnTo>
                <a:lnTo>
                  <a:pt x="58567" y="19202"/>
                </a:lnTo>
                <a:lnTo>
                  <a:pt x="62407" y="21122"/>
                </a:lnTo>
                <a:lnTo>
                  <a:pt x="64312" y="23042"/>
                </a:lnTo>
                <a:lnTo>
                  <a:pt x="66233" y="24963"/>
                </a:lnTo>
                <a:lnTo>
                  <a:pt x="68153" y="27843"/>
                </a:lnTo>
                <a:lnTo>
                  <a:pt x="69128" y="31683"/>
                </a:lnTo>
                <a:lnTo>
                  <a:pt x="70073" y="34564"/>
                </a:lnTo>
                <a:lnTo>
                  <a:pt x="71033" y="38404"/>
                </a:lnTo>
                <a:lnTo>
                  <a:pt x="71993" y="43190"/>
                </a:lnTo>
                <a:lnTo>
                  <a:pt x="71993" y="113278"/>
                </a:lnTo>
                <a:lnTo>
                  <a:pt x="72953" y="113278"/>
                </a:lnTo>
                <a:lnTo>
                  <a:pt x="73913" y="114239"/>
                </a:lnTo>
                <a:lnTo>
                  <a:pt x="76794" y="114239"/>
                </a:lnTo>
                <a:lnTo>
                  <a:pt x="77754" y="115199"/>
                </a:lnTo>
                <a:lnTo>
                  <a:pt x="84475" y="115199"/>
                </a:lnTo>
                <a:lnTo>
                  <a:pt x="86395" y="114239"/>
                </a:lnTo>
                <a:lnTo>
                  <a:pt x="89275" y="114239"/>
                </a:lnTo>
                <a:lnTo>
                  <a:pt x="89275" y="113278"/>
                </a:lnTo>
                <a:lnTo>
                  <a:pt x="90236" y="113278"/>
                </a:lnTo>
                <a:lnTo>
                  <a:pt x="91196" y="112318"/>
                </a:lnTo>
                <a:lnTo>
                  <a:pt x="91196" y="39349"/>
                </a:lnTo>
                <a:lnTo>
                  <a:pt x="90236" y="32628"/>
                </a:lnTo>
                <a:lnTo>
                  <a:pt x="89275" y="27843"/>
                </a:lnTo>
                <a:lnTo>
                  <a:pt x="87355" y="22082"/>
                </a:lnTo>
                <a:lnTo>
                  <a:pt x="85435" y="17282"/>
                </a:lnTo>
                <a:lnTo>
                  <a:pt x="82555" y="13441"/>
                </a:lnTo>
                <a:lnTo>
                  <a:pt x="79674" y="9601"/>
                </a:lnTo>
                <a:lnTo>
                  <a:pt x="75834" y="6720"/>
                </a:lnTo>
                <a:lnTo>
                  <a:pt x="71033" y="3840"/>
                </a:lnTo>
                <a:lnTo>
                  <a:pt x="66233" y="1920"/>
                </a:lnTo>
                <a:lnTo>
                  <a:pt x="60472" y="0"/>
                </a:lnTo>
                <a:lnTo>
                  <a:pt x="47045" y="0"/>
                </a:lnTo>
                <a:lnTo>
                  <a:pt x="41285" y="1920"/>
                </a:lnTo>
                <a:lnTo>
                  <a:pt x="35524" y="4800"/>
                </a:lnTo>
                <a:lnTo>
                  <a:pt x="28803" y="8641"/>
                </a:lnTo>
                <a:lnTo>
                  <a:pt x="23042" y="13441"/>
                </a:lnTo>
                <a:lnTo>
                  <a:pt x="17282" y="19202"/>
                </a:lnTo>
                <a:lnTo>
                  <a:pt x="17282" y="3840"/>
                </a:lnTo>
                <a:lnTo>
                  <a:pt x="16322" y="3840"/>
                </a:lnTo>
                <a:lnTo>
                  <a:pt x="16322" y="2880"/>
                </a:lnTo>
                <a:lnTo>
                  <a:pt x="15361" y="2880"/>
                </a:lnTo>
                <a:lnTo>
                  <a:pt x="14401" y="1920"/>
                </a:lnTo>
                <a:lnTo>
                  <a:pt x="4800" y="1920"/>
                </a:lnTo>
                <a:lnTo>
                  <a:pt x="288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13278"/>
                </a:lnTo>
                <a:lnTo>
                  <a:pt x="960" y="113278"/>
                </a:lnTo>
                <a:lnTo>
                  <a:pt x="1920" y="114239"/>
                </a:lnTo>
                <a:lnTo>
                  <a:pt x="4800" y="114239"/>
                </a:lnTo>
                <a:lnTo>
                  <a:pt x="5760" y="115199"/>
                </a:lnTo>
                <a:lnTo>
                  <a:pt x="13441" y="115199"/>
                </a:lnTo>
                <a:lnTo>
                  <a:pt x="14401" y="114239"/>
                </a:lnTo>
                <a:lnTo>
                  <a:pt x="17282" y="114239"/>
                </a:lnTo>
                <a:lnTo>
                  <a:pt x="18242" y="113278"/>
                </a:lnTo>
                <a:lnTo>
                  <a:pt x="19202" y="113278"/>
                </a:lnTo>
                <a:lnTo>
                  <a:pt x="19202" y="37444"/>
                </a:lnTo>
                <a:lnTo>
                  <a:pt x="24963" y="30723"/>
                </a:lnTo>
                <a:lnTo>
                  <a:pt x="29763" y="25923"/>
                </a:lnTo>
                <a:lnTo>
                  <a:pt x="34564" y="22082"/>
                </a:lnTo>
                <a:lnTo>
                  <a:pt x="39364" y="19202"/>
                </a:lnTo>
                <a:lnTo>
                  <a:pt x="44165" y="17282"/>
                </a:lnTo>
                <a:lnTo>
                  <a:pt x="48950" y="172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2236012" y="2803839"/>
            <a:ext cx="25923" cy="61447"/>
          </a:xfrm>
          <a:custGeom>
            <a:avLst/>
            <a:gdLst/>
            <a:ahLst/>
            <a:cxnLst/>
            <a:rect l="l" t="t" r="r" b="b"/>
            <a:pathLst>
              <a:path w="25923" h="61447">
                <a:moveTo>
                  <a:pt x="0" y="24002"/>
                </a:moveTo>
                <a:lnTo>
                  <a:pt x="0" y="34564"/>
                </a:lnTo>
                <a:lnTo>
                  <a:pt x="960" y="39364"/>
                </a:lnTo>
                <a:lnTo>
                  <a:pt x="2880" y="43205"/>
                </a:lnTo>
                <a:lnTo>
                  <a:pt x="4800" y="47045"/>
                </a:lnTo>
                <a:lnTo>
                  <a:pt x="6720" y="50886"/>
                </a:lnTo>
                <a:lnTo>
                  <a:pt x="9601" y="52806"/>
                </a:lnTo>
                <a:lnTo>
                  <a:pt x="13441" y="55686"/>
                </a:lnTo>
                <a:lnTo>
                  <a:pt x="17282" y="57607"/>
                </a:lnTo>
                <a:lnTo>
                  <a:pt x="21107" y="59527"/>
                </a:lnTo>
                <a:lnTo>
                  <a:pt x="25923" y="61447"/>
                </a:lnTo>
                <a:lnTo>
                  <a:pt x="24947" y="41285"/>
                </a:lnTo>
                <a:lnTo>
                  <a:pt x="21107" y="38404"/>
                </a:lnTo>
                <a:lnTo>
                  <a:pt x="20162" y="33604"/>
                </a:lnTo>
                <a:lnTo>
                  <a:pt x="20162" y="22082"/>
                </a:lnTo>
                <a:lnTo>
                  <a:pt x="18242" y="0"/>
                </a:lnTo>
                <a:lnTo>
                  <a:pt x="14401" y="2880"/>
                </a:lnTo>
                <a:lnTo>
                  <a:pt x="9601" y="5760"/>
                </a:lnTo>
                <a:lnTo>
                  <a:pt x="5760" y="9601"/>
                </a:lnTo>
                <a:lnTo>
                  <a:pt x="3840" y="14401"/>
                </a:lnTo>
                <a:lnTo>
                  <a:pt x="960" y="18242"/>
                </a:lnTo>
                <a:lnTo>
                  <a:pt x="0" y="240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2240813" y="2749128"/>
            <a:ext cx="81594" cy="116159"/>
          </a:xfrm>
          <a:custGeom>
            <a:avLst/>
            <a:gdLst/>
            <a:ahLst/>
            <a:cxnLst/>
            <a:rect l="l" t="t" r="r" b="b"/>
            <a:pathLst>
              <a:path w="81594" h="116159">
                <a:moveTo>
                  <a:pt x="960" y="13441"/>
                </a:moveTo>
                <a:lnTo>
                  <a:pt x="960" y="16322"/>
                </a:lnTo>
                <a:lnTo>
                  <a:pt x="0" y="17282"/>
                </a:lnTo>
                <a:lnTo>
                  <a:pt x="0" y="21122"/>
                </a:lnTo>
                <a:lnTo>
                  <a:pt x="960" y="22082"/>
                </a:lnTo>
                <a:lnTo>
                  <a:pt x="960" y="24963"/>
                </a:lnTo>
                <a:lnTo>
                  <a:pt x="1920" y="25923"/>
                </a:lnTo>
                <a:lnTo>
                  <a:pt x="2880" y="26883"/>
                </a:lnTo>
                <a:lnTo>
                  <a:pt x="6720" y="26883"/>
                </a:lnTo>
                <a:lnTo>
                  <a:pt x="8641" y="24963"/>
                </a:lnTo>
                <a:lnTo>
                  <a:pt x="10561" y="24002"/>
                </a:lnTo>
                <a:lnTo>
                  <a:pt x="12481" y="23042"/>
                </a:lnTo>
                <a:lnTo>
                  <a:pt x="15361" y="22082"/>
                </a:lnTo>
                <a:lnTo>
                  <a:pt x="18242" y="20162"/>
                </a:lnTo>
                <a:lnTo>
                  <a:pt x="22082" y="19202"/>
                </a:lnTo>
                <a:lnTo>
                  <a:pt x="25923" y="18242"/>
                </a:lnTo>
                <a:lnTo>
                  <a:pt x="29763" y="16322"/>
                </a:lnTo>
                <a:lnTo>
                  <a:pt x="47030" y="16322"/>
                </a:lnTo>
                <a:lnTo>
                  <a:pt x="49911" y="18242"/>
                </a:lnTo>
                <a:lnTo>
                  <a:pt x="52791" y="19202"/>
                </a:lnTo>
                <a:lnTo>
                  <a:pt x="55671" y="20162"/>
                </a:lnTo>
                <a:lnTo>
                  <a:pt x="57591" y="22082"/>
                </a:lnTo>
                <a:lnTo>
                  <a:pt x="59512" y="24963"/>
                </a:lnTo>
                <a:lnTo>
                  <a:pt x="60472" y="26883"/>
                </a:lnTo>
                <a:lnTo>
                  <a:pt x="61432" y="29763"/>
                </a:lnTo>
                <a:lnTo>
                  <a:pt x="62392" y="33604"/>
                </a:lnTo>
                <a:lnTo>
                  <a:pt x="62392" y="48966"/>
                </a:lnTo>
                <a:lnTo>
                  <a:pt x="40309" y="48966"/>
                </a:lnTo>
                <a:lnTo>
                  <a:pt x="32644" y="49911"/>
                </a:lnTo>
                <a:lnTo>
                  <a:pt x="25923" y="51831"/>
                </a:lnTo>
                <a:lnTo>
                  <a:pt x="19202" y="52806"/>
                </a:lnTo>
                <a:lnTo>
                  <a:pt x="13441" y="54711"/>
                </a:lnTo>
                <a:lnTo>
                  <a:pt x="15361" y="76794"/>
                </a:lnTo>
                <a:lnTo>
                  <a:pt x="17282" y="74874"/>
                </a:lnTo>
                <a:lnTo>
                  <a:pt x="18242" y="71993"/>
                </a:lnTo>
                <a:lnTo>
                  <a:pt x="20147" y="70073"/>
                </a:lnTo>
                <a:lnTo>
                  <a:pt x="23027" y="68153"/>
                </a:lnTo>
                <a:lnTo>
                  <a:pt x="24963" y="66233"/>
                </a:lnTo>
                <a:lnTo>
                  <a:pt x="28803" y="65272"/>
                </a:lnTo>
                <a:lnTo>
                  <a:pt x="32644" y="64312"/>
                </a:lnTo>
                <a:lnTo>
                  <a:pt x="36484" y="63352"/>
                </a:lnTo>
                <a:lnTo>
                  <a:pt x="62392" y="63352"/>
                </a:lnTo>
                <a:lnTo>
                  <a:pt x="62392" y="85435"/>
                </a:lnTo>
                <a:lnTo>
                  <a:pt x="57591" y="91196"/>
                </a:lnTo>
                <a:lnTo>
                  <a:pt x="53751" y="95036"/>
                </a:lnTo>
                <a:lnTo>
                  <a:pt x="48950" y="96956"/>
                </a:lnTo>
                <a:lnTo>
                  <a:pt x="45110" y="99837"/>
                </a:lnTo>
                <a:lnTo>
                  <a:pt x="40309" y="100797"/>
                </a:lnTo>
                <a:lnTo>
                  <a:pt x="28803" y="100797"/>
                </a:lnTo>
                <a:lnTo>
                  <a:pt x="23987" y="99837"/>
                </a:lnTo>
                <a:lnTo>
                  <a:pt x="20147" y="95996"/>
                </a:lnTo>
                <a:lnTo>
                  <a:pt x="21122" y="116159"/>
                </a:lnTo>
                <a:lnTo>
                  <a:pt x="38389" y="116159"/>
                </a:lnTo>
                <a:lnTo>
                  <a:pt x="44150" y="115199"/>
                </a:lnTo>
                <a:lnTo>
                  <a:pt x="49911" y="112318"/>
                </a:lnTo>
                <a:lnTo>
                  <a:pt x="55671" y="109438"/>
                </a:lnTo>
                <a:lnTo>
                  <a:pt x="60472" y="105597"/>
                </a:lnTo>
                <a:lnTo>
                  <a:pt x="65272" y="100797"/>
                </a:lnTo>
                <a:lnTo>
                  <a:pt x="65272" y="113278"/>
                </a:lnTo>
                <a:lnTo>
                  <a:pt x="66233" y="113278"/>
                </a:lnTo>
                <a:lnTo>
                  <a:pt x="67193" y="114239"/>
                </a:lnTo>
                <a:lnTo>
                  <a:pt x="69113" y="114239"/>
                </a:lnTo>
                <a:lnTo>
                  <a:pt x="70073" y="115199"/>
                </a:lnTo>
                <a:lnTo>
                  <a:pt x="77754" y="115199"/>
                </a:lnTo>
                <a:lnTo>
                  <a:pt x="78714" y="114239"/>
                </a:lnTo>
                <a:lnTo>
                  <a:pt x="80634" y="114239"/>
                </a:lnTo>
                <a:lnTo>
                  <a:pt x="80634" y="113278"/>
                </a:lnTo>
                <a:lnTo>
                  <a:pt x="81594" y="113278"/>
                </a:lnTo>
                <a:lnTo>
                  <a:pt x="81594" y="27843"/>
                </a:lnTo>
                <a:lnTo>
                  <a:pt x="79674" y="23042"/>
                </a:lnTo>
                <a:lnTo>
                  <a:pt x="78714" y="18242"/>
                </a:lnTo>
                <a:lnTo>
                  <a:pt x="75834" y="13441"/>
                </a:lnTo>
                <a:lnTo>
                  <a:pt x="72953" y="10561"/>
                </a:lnTo>
                <a:lnTo>
                  <a:pt x="69113" y="7680"/>
                </a:lnTo>
                <a:lnTo>
                  <a:pt x="65272" y="4800"/>
                </a:lnTo>
                <a:lnTo>
                  <a:pt x="59512" y="2880"/>
                </a:lnTo>
                <a:lnTo>
                  <a:pt x="54711" y="960"/>
                </a:lnTo>
                <a:lnTo>
                  <a:pt x="47990" y="0"/>
                </a:lnTo>
                <a:lnTo>
                  <a:pt x="36484" y="0"/>
                </a:lnTo>
                <a:lnTo>
                  <a:pt x="32644" y="960"/>
                </a:lnTo>
                <a:lnTo>
                  <a:pt x="27828" y="1920"/>
                </a:lnTo>
                <a:lnTo>
                  <a:pt x="23987" y="1920"/>
                </a:lnTo>
                <a:lnTo>
                  <a:pt x="20147" y="2880"/>
                </a:lnTo>
                <a:lnTo>
                  <a:pt x="17282" y="4800"/>
                </a:lnTo>
                <a:lnTo>
                  <a:pt x="13441" y="5760"/>
                </a:lnTo>
                <a:lnTo>
                  <a:pt x="10561" y="6720"/>
                </a:lnTo>
                <a:lnTo>
                  <a:pt x="8641" y="8641"/>
                </a:lnTo>
                <a:lnTo>
                  <a:pt x="5760" y="9601"/>
                </a:lnTo>
                <a:lnTo>
                  <a:pt x="3840" y="10561"/>
                </a:lnTo>
                <a:lnTo>
                  <a:pt x="2880" y="11521"/>
                </a:lnTo>
                <a:lnTo>
                  <a:pt x="1920" y="12481"/>
                </a:lnTo>
                <a:lnTo>
                  <a:pt x="960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2341610" y="2723205"/>
            <a:ext cx="69113" cy="142082"/>
          </a:xfrm>
          <a:custGeom>
            <a:avLst/>
            <a:gdLst/>
            <a:ahLst/>
            <a:cxnLst/>
            <a:rect l="l" t="t" r="r" b="b"/>
            <a:pathLst>
              <a:path w="69113" h="142082">
                <a:moveTo>
                  <a:pt x="21107" y="960"/>
                </a:moveTo>
                <a:lnTo>
                  <a:pt x="20147" y="960"/>
                </a:lnTo>
                <a:lnTo>
                  <a:pt x="19202" y="1920"/>
                </a:lnTo>
                <a:lnTo>
                  <a:pt x="19202" y="28803"/>
                </a:lnTo>
                <a:lnTo>
                  <a:pt x="2880" y="28803"/>
                </a:lnTo>
                <a:lnTo>
                  <a:pt x="1920" y="29763"/>
                </a:lnTo>
                <a:lnTo>
                  <a:pt x="960" y="30723"/>
                </a:lnTo>
                <a:lnTo>
                  <a:pt x="960" y="32644"/>
                </a:lnTo>
                <a:lnTo>
                  <a:pt x="0" y="33604"/>
                </a:lnTo>
                <a:lnTo>
                  <a:pt x="0" y="39364"/>
                </a:lnTo>
                <a:lnTo>
                  <a:pt x="960" y="41285"/>
                </a:lnTo>
                <a:lnTo>
                  <a:pt x="960" y="43205"/>
                </a:lnTo>
                <a:lnTo>
                  <a:pt x="1920" y="44165"/>
                </a:lnTo>
                <a:lnTo>
                  <a:pt x="2880" y="45125"/>
                </a:lnTo>
                <a:lnTo>
                  <a:pt x="19202" y="45125"/>
                </a:lnTo>
                <a:lnTo>
                  <a:pt x="19202" y="118079"/>
                </a:lnTo>
                <a:lnTo>
                  <a:pt x="21107" y="121920"/>
                </a:lnTo>
                <a:lnTo>
                  <a:pt x="22082" y="126720"/>
                </a:lnTo>
                <a:lnTo>
                  <a:pt x="23987" y="130561"/>
                </a:lnTo>
                <a:lnTo>
                  <a:pt x="25923" y="133441"/>
                </a:lnTo>
                <a:lnTo>
                  <a:pt x="28788" y="136321"/>
                </a:lnTo>
                <a:lnTo>
                  <a:pt x="31668" y="138242"/>
                </a:lnTo>
                <a:lnTo>
                  <a:pt x="35509" y="140162"/>
                </a:lnTo>
                <a:lnTo>
                  <a:pt x="39349" y="141122"/>
                </a:lnTo>
                <a:lnTo>
                  <a:pt x="44150" y="142082"/>
                </a:lnTo>
                <a:lnTo>
                  <a:pt x="55671" y="142082"/>
                </a:lnTo>
                <a:lnTo>
                  <a:pt x="57591" y="141122"/>
                </a:lnTo>
                <a:lnTo>
                  <a:pt x="60472" y="141122"/>
                </a:lnTo>
                <a:lnTo>
                  <a:pt x="62392" y="140162"/>
                </a:lnTo>
                <a:lnTo>
                  <a:pt x="63352" y="140162"/>
                </a:lnTo>
                <a:lnTo>
                  <a:pt x="64312" y="139202"/>
                </a:lnTo>
                <a:lnTo>
                  <a:pt x="66233" y="139202"/>
                </a:lnTo>
                <a:lnTo>
                  <a:pt x="67193" y="138242"/>
                </a:lnTo>
                <a:lnTo>
                  <a:pt x="67193" y="137281"/>
                </a:lnTo>
                <a:lnTo>
                  <a:pt x="68153" y="137281"/>
                </a:lnTo>
                <a:lnTo>
                  <a:pt x="69113" y="136321"/>
                </a:lnTo>
                <a:lnTo>
                  <a:pt x="69113" y="123840"/>
                </a:lnTo>
                <a:lnTo>
                  <a:pt x="68153" y="123840"/>
                </a:lnTo>
                <a:lnTo>
                  <a:pt x="68153" y="122880"/>
                </a:lnTo>
                <a:lnTo>
                  <a:pt x="67193" y="121920"/>
                </a:lnTo>
                <a:lnTo>
                  <a:pt x="66233" y="121920"/>
                </a:lnTo>
                <a:lnTo>
                  <a:pt x="65272" y="122880"/>
                </a:lnTo>
                <a:lnTo>
                  <a:pt x="63352" y="122880"/>
                </a:lnTo>
                <a:lnTo>
                  <a:pt x="62392" y="123840"/>
                </a:lnTo>
                <a:lnTo>
                  <a:pt x="61432" y="123840"/>
                </a:lnTo>
                <a:lnTo>
                  <a:pt x="60472" y="124800"/>
                </a:lnTo>
                <a:lnTo>
                  <a:pt x="57591" y="124800"/>
                </a:lnTo>
                <a:lnTo>
                  <a:pt x="56631" y="125760"/>
                </a:lnTo>
                <a:lnTo>
                  <a:pt x="47990" y="125760"/>
                </a:lnTo>
                <a:lnTo>
                  <a:pt x="44150" y="123840"/>
                </a:lnTo>
                <a:lnTo>
                  <a:pt x="41269" y="119999"/>
                </a:lnTo>
                <a:lnTo>
                  <a:pt x="39349" y="116159"/>
                </a:lnTo>
                <a:lnTo>
                  <a:pt x="38389" y="110398"/>
                </a:lnTo>
                <a:lnTo>
                  <a:pt x="38389" y="45125"/>
                </a:lnTo>
                <a:lnTo>
                  <a:pt x="67193" y="45125"/>
                </a:lnTo>
                <a:lnTo>
                  <a:pt x="67193" y="44165"/>
                </a:lnTo>
                <a:lnTo>
                  <a:pt x="68153" y="43205"/>
                </a:lnTo>
                <a:lnTo>
                  <a:pt x="69113" y="41285"/>
                </a:lnTo>
                <a:lnTo>
                  <a:pt x="69113" y="30723"/>
                </a:lnTo>
                <a:lnTo>
                  <a:pt x="68153" y="30723"/>
                </a:lnTo>
                <a:lnTo>
                  <a:pt x="68153" y="29763"/>
                </a:lnTo>
                <a:lnTo>
                  <a:pt x="67193" y="29763"/>
                </a:lnTo>
                <a:lnTo>
                  <a:pt x="67193" y="28803"/>
                </a:lnTo>
                <a:lnTo>
                  <a:pt x="38389" y="28803"/>
                </a:lnTo>
                <a:lnTo>
                  <a:pt x="38389" y="1920"/>
                </a:lnTo>
                <a:lnTo>
                  <a:pt x="37429" y="1920"/>
                </a:lnTo>
                <a:lnTo>
                  <a:pt x="37429" y="960"/>
                </a:lnTo>
                <a:lnTo>
                  <a:pt x="36484" y="960"/>
                </a:lnTo>
                <a:lnTo>
                  <a:pt x="35509" y="0"/>
                </a:lnTo>
                <a:lnTo>
                  <a:pt x="22082" y="0"/>
                </a:lnTo>
                <a:lnTo>
                  <a:pt x="21107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2434727" y="2707843"/>
            <a:ext cx="24003" cy="23042"/>
          </a:xfrm>
          <a:custGeom>
            <a:avLst/>
            <a:gdLst/>
            <a:ahLst/>
            <a:cxnLst/>
            <a:rect l="l" t="t" r="r" b="b"/>
            <a:pathLst>
              <a:path w="24003" h="23042">
                <a:moveTo>
                  <a:pt x="24003" y="11521"/>
                </a:moveTo>
                <a:lnTo>
                  <a:pt x="24003" y="6720"/>
                </a:lnTo>
                <a:lnTo>
                  <a:pt x="23042" y="3840"/>
                </a:lnTo>
                <a:lnTo>
                  <a:pt x="21122" y="1920"/>
                </a:lnTo>
                <a:lnTo>
                  <a:pt x="19202" y="960"/>
                </a:lnTo>
                <a:lnTo>
                  <a:pt x="16322" y="0"/>
                </a:lnTo>
                <a:lnTo>
                  <a:pt x="6720" y="0"/>
                </a:lnTo>
                <a:lnTo>
                  <a:pt x="3840" y="960"/>
                </a:lnTo>
                <a:lnTo>
                  <a:pt x="1920" y="1920"/>
                </a:lnTo>
                <a:lnTo>
                  <a:pt x="0" y="3840"/>
                </a:lnTo>
                <a:lnTo>
                  <a:pt x="0" y="19202"/>
                </a:lnTo>
                <a:lnTo>
                  <a:pt x="1920" y="21122"/>
                </a:lnTo>
                <a:lnTo>
                  <a:pt x="3840" y="22082"/>
                </a:lnTo>
                <a:lnTo>
                  <a:pt x="6720" y="23042"/>
                </a:lnTo>
                <a:lnTo>
                  <a:pt x="16322" y="23042"/>
                </a:lnTo>
                <a:lnTo>
                  <a:pt x="19202" y="22082"/>
                </a:lnTo>
                <a:lnTo>
                  <a:pt x="21122" y="20162"/>
                </a:lnTo>
                <a:lnTo>
                  <a:pt x="23042" y="19202"/>
                </a:lnTo>
                <a:lnTo>
                  <a:pt x="24003" y="15361"/>
                </a:lnTo>
                <a:lnTo>
                  <a:pt x="24003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2436647" y="2751048"/>
            <a:ext cx="19202" cy="113278"/>
          </a:xfrm>
          <a:custGeom>
            <a:avLst/>
            <a:gdLst/>
            <a:ahLst/>
            <a:cxnLst/>
            <a:rect l="l" t="t" r="r" b="b"/>
            <a:pathLst>
              <a:path w="19202" h="113278">
                <a:moveTo>
                  <a:pt x="19202" y="1920"/>
                </a:moveTo>
                <a:lnTo>
                  <a:pt x="18242" y="1920"/>
                </a:lnTo>
                <a:lnTo>
                  <a:pt x="18242" y="960"/>
                </a:lnTo>
                <a:lnTo>
                  <a:pt x="15361" y="960"/>
                </a:lnTo>
                <a:lnTo>
                  <a:pt x="14401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11358"/>
                </a:lnTo>
                <a:lnTo>
                  <a:pt x="960" y="111358"/>
                </a:lnTo>
                <a:lnTo>
                  <a:pt x="1920" y="112318"/>
                </a:lnTo>
                <a:lnTo>
                  <a:pt x="4800" y="112318"/>
                </a:lnTo>
                <a:lnTo>
                  <a:pt x="6720" y="113278"/>
                </a:lnTo>
                <a:lnTo>
                  <a:pt x="13441" y="113278"/>
                </a:lnTo>
                <a:lnTo>
                  <a:pt x="14401" y="112318"/>
                </a:lnTo>
                <a:lnTo>
                  <a:pt x="17282" y="112318"/>
                </a:lnTo>
                <a:lnTo>
                  <a:pt x="18242" y="111358"/>
                </a:lnTo>
                <a:lnTo>
                  <a:pt x="19202" y="111358"/>
                </a:lnTo>
                <a:lnTo>
                  <a:pt x="19202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2511521" y="2836484"/>
            <a:ext cx="16322" cy="28803"/>
          </a:xfrm>
          <a:custGeom>
            <a:avLst/>
            <a:gdLst/>
            <a:ahLst/>
            <a:cxnLst/>
            <a:rect l="l" t="t" r="r" b="b"/>
            <a:pathLst>
              <a:path w="16322" h="28803">
                <a:moveTo>
                  <a:pt x="9601" y="9601"/>
                </a:moveTo>
                <a:lnTo>
                  <a:pt x="5760" y="6720"/>
                </a:lnTo>
                <a:lnTo>
                  <a:pt x="2880" y="3840"/>
                </a:lnTo>
                <a:lnTo>
                  <a:pt x="0" y="0"/>
                </a:lnTo>
                <a:lnTo>
                  <a:pt x="1920" y="24963"/>
                </a:lnTo>
                <a:lnTo>
                  <a:pt x="8641" y="27843"/>
                </a:lnTo>
                <a:lnTo>
                  <a:pt x="16322" y="28803"/>
                </a:lnTo>
                <a:lnTo>
                  <a:pt x="14401" y="11521"/>
                </a:lnTo>
                <a:lnTo>
                  <a:pt x="9601" y="96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2484638" y="2749128"/>
            <a:ext cx="105597" cy="116159"/>
          </a:xfrm>
          <a:custGeom>
            <a:avLst/>
            <a:gdLst/>
            <a:ahLst/>
            <a:cxnLst/>
            <a:rect l="l" t="t" r="r" b="b"/>
            <a:pathLst>
              <a:path w="105597" h="116159">
                <a:moveTo>
                  <a:pt x="0" y="59512"/>
                </a:moveTo>
                <a:lnTo>
                  <a:pt x="0" y="68153"/>
                </a:lnTo>
                <a:lnTo>
                  <a:pt x="960" y="75834"/>
                </a:lnTo>
                <a:lnTo>
                  <a:pt x="2880" y="83515"/>
                </a:lnTo>
                <a:lnTo>
                  <a:pt x="4800" y="90236"/>
                </a:lnTo>
                <a:lnTo>
                  <a:pt x="8641" y="95996"/>
                </a:lnTo>
                <a:lnTo>
                  <a:pt x="12481" y="100797"/>
                </a:lnTo>
                <a:lnTo>
                  <a:pt x="17282" y="106558"/>
                </a:lnTo>
                <a:lnTo>
                  <a:pt x="22082" y="110398"/>
                </a:lnTo>
                <a:lnTo>
                  <a:pt x="28803" y="112318"/>
                </a:lnTo>
                <a:lnTo>
                  <a:pt x="26883" y="87355"/>
                </a:lnTo>
                <a:lnTo>
                  <a:pt x="24002" y="83515"/>
                </a:lnTo>
                <a:lnTo>
                  <a:pt x="23042" y="79674"/>
                </a:lnTo>
                <a:lnTo>
                  <a:pt x="21122" y="74874"/>
                </a:lnTo>
                <a:lnTo>
                  <a:pt x="20162" y="69113"/>
                </a:lnTo>
                <a:lnTo>
                  <a:pt x="20162" y="51831"/>
                </a:lnTo>
                <a:lnTo>
                  <a:pt x="21122" y="46070"/>
                </a:lnTo>
                <a:lnTo>
                  <a:pt x="22082" y="41285"/>
                </a:lnTo>
                <a:lnTo>
                  <a:pt x="23042" y="36469"/>
                </a:lnTo>
                <a:lnTo>
                  <a:pt x="24963" y="31683"/>
                </a:lnTo>
                <a:lnTo>
                  <a:pt x="27843" y="28803"/>
                </a:lnTo>
                <a:lnTo>
                  <a:pt x="30723" y="24963"/>
                </a:lnTo>
                <a:lnTo>
                  <a:pt x="33604" y="22082"/>
                </a:lnTo>
                <a:lnTo>
                  <a:pt x="38404" y="19202"/>
                </a:lnTo>
                <a:lnTo>
                  <a:pt x="42245" y="17282"/>
                </a:lnTo>
                <a:lnTo>
                  <a:pt x="47045" y="16322"/>
                </a:lnTo>
                <a:lnTo>
                  <a:pt x="59527" y="16322"/>
                </a:lnTo>
                <a:lnTo>
                  <a:pt x="64328" y="18242"/>
                </a:lnTo>
                <a:lnTo>
                  <a:pt x="68168" y="20162"/>
                </a:lnTo>
                <a:lnTo>
                  <a:pt x="72953" y="22082"/>
                </a:lnTo>
                <a:lnTo>
                  <a:pt x="75849" y="24963"/>
                </a:lnTo>
                <a:lnTo>
                  <a:pt x="77754" y="28803"/>
                </a:lnTo>
                <a:lnTo>
                  <a:pt x="80634" y="32628"/>
                </a:lnTo>
                <a:lnTo>
                  <a:pt x="82570" y="37444"/>
                </a:lnTo>
                <a:lnTo>
                  <a:pt x="83515" y="42245"/>
                </a:lnTo>
                <a:lnTo>
                  <a:pt x="84475" y="47990"/>
                </a:lnTo>
                <a:lnTo>
                  <a:pt x="85435" y="52806"/>
                </a:lnTo>
                <a:lnTo>
                  <a:pt x="85435" y="64312"/>
                </a:lnTo>
                <a:lnTo>
                  <a:pt x="84475" y="70073"/>
                </a:lnTo>
                <a:lnTo>
                  <a:pt x="83515" y="74874"/>
                </a:lnTo>
                <a:lnTo>
                  <a:pt x="81594" y="80634"/>
                </a:lnTo>
                <a:lnTo>
                  <a:pt x="79689" y="84475"/>
                </a:lnTo>
                <a:lnTo>
                  <a:pt x="76794" y="88315"/>
                </a:lnTo>
                <a:lnTo>
                  <a:pt x="74889" y="92156"/>
                </a:lnTo>
                <a:lnTo>
                  <a:pt x="71048" y="95036"/>
                </a:lnTo>
                <a:lnTo>
                  <a:pt x="67208" y="96956"/>
                </a:lnTo>
                <a:lnTo>
                  <a:pt x="62407" y="98877"/>
                </a:lnTo>
                <a:lnTo>
                  <a:pt x="57607" y="99837"/>
                </a:lnTo>
                <a:lnTo>
                  <a:pt x="46085" y="99837"/>
                </a:lnTo>
                <a:lnTo>
                  <a:pt x="41285" y="98877"/>
                </a:lnTo>
                <a:lnTo>
                  <a:pt x="43205" y="116159"/>
                </a:lnTo>
                <a:lnTo>
                  <a:pt x="60487" y="116159"/>
                </a:lnTo>
                <a:lnTo>
                  <a:pt x="68168" y="115199"/>
                </a:lnTo>
                <a:lnTo>
                  <a:pt x="74889" y="112318"/>
                </a:lnTo>
                <a:lnTo>
                  <a:pt x="81594" y="109438"/>
                </a:lnTo>
                <a:lnTo>
                  <a:pt x="87355" y="104637"/>
                </a:lnTo>
                <a:lnTo>
                  <a:pt x="92156" y="99837"/>
                </a:lnTo>
                <a:lnTo>
                  <a:pt x="95996" y="94076"/>
                </a:lnTo>
                <a:lnTo>
                  <a:pt x="99837" y="88315"/>
                </a:lnTo>
                <a:lnTo>
                  <a:pt x="101757" y="80634"/>
                </a:lnTo>
                <a:lnTo>
                  <a:pt x="104637" y="73914"/>
                </a:lnTo>
                <a:lnTo>
                  <a:pt x="105597" y="66233"/>
                </a:lnTo>
                <a:lnTo>
                  <a:pt x="105597" y="47990"/>
                </a:lnTo>
                <a:lnTo>
                  <a:pt x="104637" y="40309"/>
                </a:lnTo>
                <a:lnTo>
                  <a:pt x="101757" y="33604"/>
                </a:lnTo>
                <a:lnTo>
                  <a:pt x="99837" y="26883"/>
                </a:lnTo>
                <a:lnTo>
                  <a:pt x="96956" y="20162"/>
                </a:lnTo>
                <a:lnTo>
                  <a:pt x="92156" y="15361"/>
                </a:lnTo>
                <a:lnTo>
                  <a:pt x="88315" y="10561"/>
                </a:lnTo>
                <a:lnTo>
                  <a:pt x="82570" y="6720"/>
                </a:lnTo>
                <a:lnTo>
                  <a:pt x="76794" y="3840"/>
                </a:lnTo>
                <a:lnTo>
                  <a:pt x="70073" y="1920"/>
                </a:lnTo>
                <a:lnTo>
                  <a:pt x="62407" y="0"/>
                </a:lnTo>
                <a:lnTo>
                  <a:pt x="44165" y="0"/>
                </a:lnTo>
                <a:lnTo>
                  <a:pt x="36484" y="1920"/>
                </a:lnTo>
                <a:lnTo>
                  <a:pt x="29763" y="4800"/>
                </a:lnTo>
                <a:lnTo>
                  <a:pt x="23042" y="7680"/>
                </a:lnTo>
                <a:lnTo>
                  <a:pt x="17282" y="11521"/>
                </a:lnTo>
                <a:lnTo>
                  <a:pt x="13441" y="17282"/>
                </a:lnTo>
                <a:lnTo>
                  <a:pt x="8641" y="22082"/>
                </a:lnTo>
                <a:lnTo>
                  <a:pt x="4800" y="28803"/>
                </a:lnTo>
                <a:lnTo>
                  <a:pt x="2880" y="35524"/>
                </a:lnTo>
                <a:lnTo>
                  <a:pt x="960" y="43190"/>
                </a:lnTo>
                <a:lnTo>
                  <a:pt x="0" y="50871"/>
                </a:lnTo>
                <a:lnTo>
                  <a:pt x="0" y="5951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2619039" y="2749128"/>
            <a:ext cx="90236" cy="115199"/>
          </a:xfrm>
          <a:custGeom>
            <a:avLst/>
            <a:gdLst/>
            <a:ahLst/>
            <a:cxnLst/>
            <a:rect l="l" t="t" r="r" b="b"/>
            <a:pathLst>
              <a:path w="90236" h="115199">
                <a:moveTo>
                  <a:pt x="960" y="113278"/>
                </a:moveTo>
                <a:lnTo>
                  <a:pt x="960" y="114239"/>
                </a:lnTo>
                <a:lnTo>
                  <a:pt x="4800" y="114239"/>
                </a:lnTo>
                <a:lnTo>
                  <a:pt x="5760" y="115199"/>
                </a:lnTo>
                <a:lnTo>
                  <a:pt x="12481" y="115199"/>
                </a:lnTo>
                <a:lnTo>
                  <a:pt x="14401" y="114239"/>
                </a:lnTo>
                <a:lnTo>
                  <a:pt x="17282" y="114239"/>
                </a:lnTo>
                <a:lnTo>
                  <a:pt x="17282" y="113278"/>
                </a:lnTo>
                <a:lnTo>
                  <a:pt x="18242" y="113278"/>
                </a:lnTo>
                <a:lnTo>
                  <a:pt x="19202" y="112318"/>
                </a:lnTo>
                <a:lnTo>
                  <a:pt x="19202" y="37444"/>
                </a:lnTo>
                <a:lnTo>
                  <a:pt x="24003" y="30723"/>
                </a:lnTo>
                <a:lnTo>
                  <a:pt x="29748" y="25923"/>
                </a:lnTo>
                <a:lnTo>
                  <a:pt x="34564" y="22082"/>
                </a:lnTo>
                <a:lnTo>
                  <a:pt x="39364" y="19202"/>
                </a:lnTo>
                <a:lnTo>
                  <a:pt x="44150" y="17282"/>
                </a:lnTo>
                <a:lnTo>
                  <a:pt x="52806" y="17282"/>
                </a:lnTo>
                <a:lnTo>
                  <a:pt x="55671" y="18242"/>
                </a:lnTo>
                <a:lnTo>
                  <a:pt x="58552" y="19202"/>
                </a:lnTo>
                <a:lnTo>
                  <a:pt x="61432" y="21122"/>
                </a:lnTo>
                <a:lnTo>
                  <a:pt x="64312" y="23042"/>
                </a:lnTo>
                <a:lnTo>
                  <a:pt x="65272" y="24963"/>
                </a:lnTo>
                <a:lnTo>
                  <a:pt x="67193" y="27843"/>
                </a:lnTo>
                <a:lnTo>
                  <a:pt x="69113" y="31683"/>
                </a:lnTo>
                <a:lnTo>
                  <a:pt x="70073" y="34564"/>
                </a:lnTo>
                <a:lnTo>
                  <a:pt x="71033" y="38404"/>
                </a:lnTo>
                <a:lnTo>
                  <a:pt x="71033" y="112318"/>
                </a:lnTo>
                <a:lnTo>
                  <a:pt x="71993" y="113278"/>
                </a:lnTo>
                <a:lnTo>
                  <a:pt x="72953" y="113278"/>
                </a:lnTo>
                <a:lnTo>
                  <a:pt x="72953" y="114239"/>
                </a:lnTo>
                <a:lnTo>
                  <a:pt x="75834" y="114239"/>
                </a:lnTo>
                <a:lnTo>
                  <a:pt x="77754" y="115199"/>
                </a:lnTo>
                <a:lnTo>
                  <a:pt x="84475" y="115199"/>
                </a:lnTo>
                <a:lnTo>
                  <a:pt x="85435" y="114239"/>
                </a:lnTo>
                <a:lnTo>
                  <a:pt x="88315" y="114239"/>
                </a:lnTo>
                <a:lnTo>
                  <a:pt x="89275" y="113278"/>
                </a:lnTo>
                <a:lnTo>
                  <a:pt x="90236" y="113278"/>
                </a:lnTo>
                <a:lnTo>
                  <a:pt x="90236" y="32628"/>
                </a:lnTo>
                <a:lnTo>
                  <a:pt x="88315" y="27843"/>
                </a:lnTo>
                <a:lnTo>
                  <a:pt x="87355" y="22082"/>
                </a:lnTo>
                <a:lnTo>
                  <a:pt x="85435" y="17282"/>
                </a:lnTo>
                <a:lnTo>
                  <a:pt x="82555" y="13441"/>
                </a:lnTo>
                <a:lnTo>
                  <a:pt x="79674" y="9601"/>
                </a:lnTo>
                <a:lnTo>
                  <a:pt x="74874" y="6720"/>
                </a:lnTo>
                <a:lnTo>
                  <a:pt x="70073" y="3840"/>
                </a:lnTo>
                <a:lnTo>
                  <a:pt x="65272" y="1920"/>
                </a:lnTo>
                <a:lnTo>
                  <a:pt x="59512" y="0"/>
                </a:lnTo>
                <a:lnTo>
                  <a:pt x="47030" y="0"/>
                </a:lnTo>
                <a:lnTo>
                  <a:pt x="40309" y="1920"/>
                </a:lnTo>
                <a:lnTo>
                  <a:pt x="34564" y="4800"/>
                </a:lnTo>
                <a:lnTo>
                  <a:pt x="28803" y="8641"/>
                </a:lnTo>
                <a:lnTo>
                  <a:pt x="23042" y="13441"/>
                </a:lnTo>
                <a:lnTo>
                  <a:pt x="17282" y="19202"/>
                </a:lnTo>
                <a:lnTo>
                  <a:pt x="17282" y="4800"/>
                </a:lnTo>
                <a:lnTo>
                  <a:pt x="16322" y="3840"/>
                </a:lnTo>
                <a:lnTo>
                  <a:pt x="16322" y="2880"/>
                </a:lnTo>
                <a:lnTo>
                  <a:pt x="14401" y="2880"/>
                </a:lnTo>
                <a:lnTo>
                  <a:pt x="13441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13278"/>
                </a:lnTo>
                <a:lnTo>
                  <a:pt x="960" y="11327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2736159" y="2749128"/>
            <a:ext cx="74874" cy="116159"/>
          </a:xfrm>
          <a:custGeom>
            <a:avLst/>
            <a:gdLst/>
            <a:ahLst/>
            <a:cxnLst/>
            <a:rect l="l" t="t" r="r" b="b"/>
            <a:pathLst>
              <a:path w="74874" h="116159">
                <a:moveTo>
                  <a:pt x="70073" y="13441"/>
                </a:moveTo>
                <a:lnTo>
                  <a:pt x="69113" y="12481"/>
                </a:lnTo>
                <a:lnTo>
                  <a:pt x="69113" y="9601"/>
                </a:lnTo>
                <a:lnTo>
                  <a:pt x="68153" y="8641"/>
                </a:lnTo>
                <a:lnTo>
                  <a:pt x="68153" y="7680"/>
                </a:lnTo>
                <a:lnTo>
                  <a:pt x="67193" y="7680"/>
                </a:lnTo>
                <a:lnTo>
                  <a:pt x="66233" y="6720"/>
                </a:lnTo>
                <a:lnTo>
                  <a:pt x="65272" y="5760"/>
                </a:lnTo>
                <a:lnTo>
                  <a:pt x="63352" y="4800"/>
                </a:lnTo>
                <a:lnTo>
                  <a:pt x="61432" y="3840"/>
                </a:lnTo>
                <a:lnTo>
                  <a:pt x="59512" y="3840"/>
                </a:lnTo>
                <a:lnTo>
                  <a:pt x="57591" y="2880"/>
                </a:lnTo>
                <a:lnTo>
                  <a:pt x="54711" y="1920"/>
                </a:lnTo>
                <a:lnTo>
                  <a:pt x="52791" y="1920"/>
                </a:lnTo>
                <a:lnTo>
                  <a:pt x="49910" y="960"/>
                </a:lnTo>
                <a:lnTo>
                  <a:pt x="47030" y="960"/>
                </a:lnTo>
                <a:lnTo>
                  <a:pt x="44150" y="0"/>
                </a:lnTo>
                <a:lnTo>
                  <a:pt x="34549" y="0"/>
                </a:lnTo>
                <a:lnTo>
                  <a:pt x="29748" y="960"/>
                </a:lnTo>
                <a:lnTo>
                  <a:pt x="24947" y="2880"/>
                </a:lnTo>
                <a:lnTo>
                  <a:pt x="20162" y="4800"/>
                </a:lnTo>
                <a:lnTo>
                  <a:pt x="15361" y="6720"/>
                </a:lnTo>
                <a:lnTo>
                  <a:pt x="12481" y="9601"/>
                </a:lnTo>
                <a:lnTo>
                  <a:pt x="9601" y="12481"/>
                </a:lnTo>
                <a:lnTo>
                  <a:pt x="6720" y="16322"/>
                </a:lnTo>
                <a:lnTo>
                  <a:pt x="4800" y="20162"/>
                </a:lnTo>
                <a:lnTo>
                  <a:pt x="3840" y="24002"/>
                </a:lnTo>
                <a:lnTo>
                  <a:pt x="2880" y="27843"/>
                </a:lnTo>
                <a:lnTo>
                  <a:pt x="2880" y="36469"/>
                </a:lnTo>
                <a:lnTo>
                  <a:pt x="3840" y="40309"/>
                </a:lnTo>
                <a:lnTo>
                  <a:pt x="4800" y="44150"/>
                </a:lnTo>
                <a:lnTo>
                  <a:pt x="6720" y="47030"/>
                </a:lnTo>
                <a:lnTo>
                  <a:pt x="8641" y="49911"/>
                </a:lnTo>
                <a:lnTo>
                  <a:pt x="11521" y="52806"/>
                </a:lnTo>
                <a:lnTo>
                  <a:pt x="13441" y="54711"/>
                </a:lnTo>
                <a:lnTo>
                  <a:pt x="16322" y="56631"/>
                </a:lnTo>
                <a:lnTo>
                  <a:pt x="20162" y="58552"/>
                </a:lnTo>
                <a:lnTo>
                  <a:pt x="23042" y="60472"/>
                </a:lnTo>
                <a:lnTo>
                  <a:pt x="25907" y="61432"/>
                </a:lnTo>
                <a:lnTo>
                  <a:pt x="29748" y="63352"/>
                </a:lnTo>
                <a:lnTo>
                  <a:pt x="32628" y="64312"/>
                </a:lnTo>
                <a:lnTo>
                  <a:pt x="36469" y="66233"/>
                </a:lnTo>
                <a:lnTo>
                  <a:pt x="39349" y="67193"/>
                </a:lnTo>
                <a:lnTo>
                  <a:pt x="42230" y="68153"/>
                </a:lnTo>
                <a:lnTo>
                  <a:pt x="45110" y="70073"/>
                </a:lnTo>
                <a:lnTo>
                  <a:pt x="47990" y="71033"/>
                </a:lnTo>
                <a:lnTo>
                  <a:pt x="49910" y="72953"/>
                </a:lnTo>
                <a:lnTo>
                  <a:pt x="51831" y="74874"/>
                </a:lnTo>
                <a:lnTo>
                  <a:pt x="53751" y="76794"/>
                </a:lnTo>
                <a:lnTo>
                  <a:pt x="55671" y="78714"/>
                </a:lnTo>
                <a:lnTo>
                  <a:pt x="55671" y="89275"/>
                </a:lnTo>
                <a:lnTo>
                  <a:pt x="54711" y="91196"/>
                </a:lnTo>
                <a:lnTo>
                  <a:pt x="53751" y="94076"/>
                </a:lnTo>
                <a:lnTo>
                  <a:pt x="51831" y="95036"/>
                </a:lnTo>
                <a:lnTo>
                  <a:pt x="49910" y="96956"/>
                </a:lnTo>
                <a:lnTo>
                  <a:pt x="47990" y="97917"/>
                </a:lnTo>
                <a:lnTo>
                  <a:pt x="45110" y="98877"/>
                </a:lnTo>
                <a:lnTo>
                  <a:pt x="43190" y="99837"/>
                </a:lnTo>
                <a:lnTo>
                  <a:pt x="40309" y="100797"/>
                </a:lnTo>
                <a:lnTo>
                  <a:pt x="25907" y="100797"/>
                </a:lnTo>
                <a:lnTo>
                  <a:pt x="22067" y="99837"/>
                </a:lnTo>
                <a:lnTo>
                  <a:pt x="19202" y="97917"/>
                </a:lnTo>
                <a:lnTo>
                  <a:pt x="16322" y="96956"/>
                </a:lnTo>
                <a:lnTo>
                  <a:pt x="13441" y="95996"/>
                </a:lnTo>
                <a:lnTo>
                  <a:pt x="11521" y="95036"/>
                </a:lnTo>
                <a:lnTo>
                  <a:pt x="8641" y="93116"/>
                </a:lnTo>
                <a:lnTo>
                  <a:pt x="7680" y="92156"/>
                </a:lnTo>
                <a:lnTo>
                  <a:pt x="5760" y="91196"/>
                </a:lnTo>
                <a:lnTo>
                  <a:pt x="1920" y="91196"/>
                </a:lnTo>
                <a:lnTo>
                  <a:pt x="960" y="92156"/>
                </a:lnTo>
                <a:lnTo>
                  <a:pt x="960" y="95036"/>
                </a:lnTo>
                <a:lnTo>
                  <a:pt x="0" y="95996"/>
                </a:lnTo>
                <a:lnTo>
                  <a:pt x="0" y="100797"/>
                </a:lnTo>
                <a:lnTo>
                  <a:pt x="960" y="102717"/>
                </a:lnTo>
                <a:lnTo>
                  <a:pt x="960" y="105597"/>
                </a:lnTo>
                <a:lnTo>
                  <a:pt x="1920" y="107518"/>
                </a:lnTo>
                <a:lnTo>
                  <a:pt x="2880" y="107518"/>
                </a:lnTo>
                <a:lnTo>
                  <a:pt x="3840" y="108478"/>
                </a:lnTo>
                <a:lnTo>
                  <a:pt x="4800" y="109438"/>
                </a:lnTo>
                <a:lnTo>
                  <a:pt x="6720" y="110398"/>
                </a:lnTo>
                <a:lnTo>
                  <a:pt x="8641" y="111358"/>
                </a:lnTo>
                <a:lnTo>
                  <a:pt x="11521" y="112318"/>
                </a:lnTo>
                <a:lnTo>
                  <a:pt x="13441" y="113278"/>
                </a:lnTo>
                <a:lnTo>
                  <a:pt x="16322" y="114239"/>
                </a:lnTo>
                <a:lnTo>
                  <a:pt x="19202" y="115199"/>
                </a:lnTo>
                <a:lnTo>
                  <a:pt x="23042" y="115199"/>
                </a:lnTo>
                <a:lnTo>
                  <a:pt x="25907" y="116159"/>
                </a:lnTo>
                <a:lnTo>
                  <a:pt x="39349" y="116159"/>
                </a:lnTo>
                <a:lnTo>
                  <a:pt x="45110" y="115199"/>
                </a:lnTo>
                <a:lnTo>
                  <a:pt x="50871" y="114239"/>
                </a:lnTo>
                <a:lnTo>
                  <a:pt x="55671" y="112318"/>
                </a:lnTo>
                <a:lnTo>
                  <a:pt x="60472" y="110398"/>
                </a:lnTo>
                <a:lnTo>
                  <a:pt x="63352" y="107518"/>
                </a:lnTo>
                <a:lnTo>
                  <a:pt x="67193" y="104637"/>
                </a:lnTo>
                <a:lnTo>
                  <a:pt x="70073" y="100797"/>
                </a:lnTo>
                <a:lnTo>
                  <a:pt x="71993" y="96956"/>
                </a:lnTo>
                <a:lnTo>
                  <a:pt x="73913" y="93116"/>
                </a:lnTo>
                <a:lnTo>
                  <a:pt x="74874" y="88315"/>
                </a:lnTo>
                <a:lnTo>
                  <a:pt x="74874" y="77754"/>
                </a:lnTo>
                <a:lnTo>
                  <a:pt x="73913" y="73914"/>
                </a:lnTo>
                <a:lnTo>
                  <a:pt x="72953" y="71033"/>
                </a:lnTo>
                <a:lnTo>
                  <a:pt x="71033" y="67193"/>
                </a:lnTo>
                <a:lnTo>
                  <a:pt x="69113" y="64312"/>
                </a:lnTo>
                <a:lnTo>
                  <a:pt x="67193" y="62392"/>
                </a:lnTo>
                <a:lnTo>
                  <a:pt x="64312" y="59512"/>
                </a:lnTo>
                <a:lnTo>
                  <a:pt x="61432" y="57591"/>
                </a:lnTo>
                <a:lnTo>
                  <a:pt x="58552" y="56631"/>
                </a:lnTo>
                <a:lnTo>
                  <a:pt x="54711" y="54711"/>
                </a:lnTo>
                <a:lnTo>
                  <a:pt x="51831" y="52806"/>
                </a:lnTo>
                <a:lnTo>
                  <a:pt x="47990" y="51831"/>
                </a:lnTo>
                <a:lnTo>
                  <a:pt x="45110" y="50871"/>
                </a:lnTo>
                <a:lnTo>
                  <a:pt x="41269" y="48966"/>
                </a:lnTo>
                <a:lnTo>
                  <a:pt x="38389" y="47990"/>
                </a:lnTo>
                <a:lnTo>
                  <a:pt x="35509" y="47030"/>
                </a:lnTo>
                <a:lnTo>
                  <a:pt x="32628" y="45125"/>
                </a:lnTo>
                <a:lnTo>
                  <a:pt x="29748" y="44150"/>
                </a:lnTo>
                <a:lnTo>
                  <a:pt x="26883" y="42245"/>
                </a:lnTo>
                <a:lnTo>
                  <a:pt x="24947" y="40309"/>
                </a:lnTo>
                <a:lnTo>
                  <a:pt x="24002" y="38404"/>
                </a:lnTo>
                <a:lnTo>
                  <a:pt x="22067" y="36469"/>
                </a:lnTo>
                <a:lnTo>
                  <a:pt x="21107" y="33604"/>
                </a:lnTo>
                <a:lnTo>
                  <a:pt x="21107" y="28803"/>
                </a:lnTo>
                <a:lnTo>
                  <a:pt x="22067" y="26883"/>
                </a:lnTo>
                <a:lnTo>
                  <a:pt x="23042" y="24963"/>
                </a:lnTo>
                <a:lnTo>
                  <a:pt x="24002" y="23042"/>
                </a:lnTo>
                <a:lnTo>
                  <a:pt x="24947" y="21122"/>
                </a:lnTo>
                <a:lnTo>
                  <a:pt x="25907" y="20162"/>
                </a:lnTo>
                <a:lnTo>
                  <a:pt x="27828" y="18242"/>
                </a:lnTo>
                <a:lnTo>
                  <a:pt x="29748" y="17282"/>
                </a:lnTo>
                <a:lnTo>
                  <a:pt x="32628" y="16322"/>
                </a:lnTo>
                <a:lnTo>
                  <a:pt x="35509" y="15361"/>
                </a:lnTo>
                <a:lnTo>
                  <a:pt x="45110" y="15361"/>
                </a:lnTo>
                <a:lnTo>
                  <a:pt x="47990" y="16322"/>
                </a:lnTo>
                <a:lnTo>
                  <a:pt x="50871" y="16322"/>
                </a:lnTo>
                <a:lnTo>
                  <a:pt x="53751" y="17282"/>
                </a:lnTo>
                <a:lnTo>
                  <a:pt x="56631" y="18242"/>
                </a:lnTo>
                <a:lnTo>
                  <a:pt x="58552" y="19202"/>
                </a:lnTo>
                <a:lnTo>
                  <a:pt x="60472" y="20162"/>
                </a:lnTo>
                <a:lnTo>
                  <a:pt x="62392" y="21122"/>
                </a:lnTo>
                <a:lnTo>
                  <a:pt x="63352" y="22082"/>
                </a:lnTo>
                <a:lnTo>
                  <a:pt x="65272" y="23042"/>
                </a:lnTo>
                <a:lnTo>
                  <a:pt x="66233" y="24002"/>
                </a:lnTo>
                <a:lnTo>
                  <a:pt x="67193" y="24002"/>
                </a:lnTo>
                <a:lnTo>
                  <a:pt x="67193" y="23042"/>
                </a:lnTo>
                <a:lnTo>
                  <a:pt x="68153" y="23042"/>
                </a:lnTo>
                <a:lnTo>
                  <a:pt x="69113" y="22082"/>
                </a:lnTo>
                <a:lnTo>
                  <a:pt x="69113" y="19202"/>
                </a:lnTo>
                <a:lnTo>
                  <a:pt x="70073" y="18242"/>
                </a:lnTo>
                <a:lnTo>
                  <a:pt x="70073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2888787" y="2749128"/>
            <a:ext cx="105597" cy="116159"/>
          </a:xfrm>
          <a:custGeom>
            <a:avLst/>
            <a:gdLst/>
            <a:ahLst/>
            <a:cxnLst/>
            <a:rect l="l" t="t" r="r" b="b"/>
            <a:pathLst>
              <a:path w="105597" h="116159">
                <a:moveTo>
                  <a:pt x="0" y="59512"/>
                </a:moveTo>
                <a:lnTo>
                  <a:pt x="0" y="68153"/>
                </a:lnTo>
                <a:lnTo>
                  <a:pt x="960" y="75834"/>
                </a:lnTo>
                <a:lnTo>
                  <a:pt x="2880" y="83515"/>
                </a:lnTo>
                <a:lnTo>
                  <a:pt x="4800" y="90236"/>
                </a:lnTo>
                <a:lnTo>
                  <a:pt x="8641" y="95996"/>
                </a:lnTo>
                <a:lnTo>
                  <a:pt x="12481" y="100797"/>
                </a:lnTo>
                <a:lnTo>
                  <a:pt x="17282" y="106558"/>
                </a:lnTo>
                <a:lnTo>
                  <a:pt x="22082" y="110398"/>
                </a:lnTo>
                <a:lnTo>
                  <a:pt x="22082" y="74874"/>
                </a:lnTo>
                <a:lnTo>
                  <a:pt x="21122" y="69113"/>
                </a:lnTo>
                <a:lnTo>
                  <a:pt x="20162" y="64312"/>
                </a:lnTo>
                <a:lnTo>
                  <a:pt x="20162" y="51831"/>
                </a:lnTo>
                <a:lnTo>
                  <a:pt x="21122" y="46070"/>
                </a:lnTo>
                <a:lnTo>
                  <a:pt x="22082" y="41285"/>
                </a:lnTo>
                <a:lnTo>
                  <a:pt x="24003" y="36469"/>
                </a:lnTo>
                <a:lnTo>
                  <a:pt x="25923" y="31683"/>
                </a:lnTo>
                <a:lnTo>
                  <a:pt x="27843" y="28803"/>
                </a:lnTo>
                <a:lnTo>
                  <a:pt x="30723" y="24963"/>
                </a:lnTo>
                <a:lnTo>
                  <a:pt x="34564" y="22082"/>
                </a:lnTo>
                <a:lnTo>
                  <a:pt x="38404" y="19202"/>
                </a:lnTo>
                <a:lnTo>
                  <a:pt x="42245" y="17282"/>
                </a:lnTo>
                <a:lnTo>
                  <a:pt x="47045" y="16322"/>
                </a:lnTo>
                <a:lnTo>
                  <a:pt x="59527" y="16322"/>
                </a:lnTo>
                <a:lnTo>
                  <a:pt x="64312" y="18242"/>
                </a:lnTo>
                <a:lnTo>
                  <a:pt x="68153" y="20162"/>
                </a:lnTo>
                <a:lnTo>
                  <a:pt x="72953" y="22082"/>
                </a:lnTo>
                <a:lnTo>
                  <a:pt x="75834" y="24963"/>
                </a:lnTo>
                <a:lnTo>
                  <a:pt x="78714" y="28803"/>
                </a:lnTo>
                <a:lnTo>
                  <a:pt x="80650" y="32628"/>
                </a:lnTo>
                <a:lnTo>
                  <a:pt x="82555" y="37444"/>
                </a:lnTo>
                <a:lnTo>
                  <a:pt x="83515" y="42245"/>
                </a:lnTo>
                <a:lnTo>
                  <a:pt x="84475" y="47990"/>
                </a:lnTo>
                <a:lnTo>
                  <a:pt x="85435" y="52806"/>
                </a:lnTo>
                <a:lnTo>
                  <a:pt x="85435" y="64312"/>
                </a:lnTo>
                <a:lnTo>
                  <a:pt x="84475" y="70073"/>
                </a:lnTo>
                <a:lnTo>
                  <a:pt x="83515" y="74874"/>
                </a:lnTo>
                <a:lnTo>
                  <a:pt x="81594" y="80634"/>
                </a:lnTo>
                <a:lnTo>
                  <a:pt x="79674" y="84475"/>
                </a:lnTo>
                <a:lnTo>
                  <a:pt x="77754" y="88315"/>
                </a:lnTo>
                <a:lnTo>
                  <a:pt x="74874" y="92156"/>
                </a:lnTo>
                <a:lnTo>
                  <a:pt x="71033" y="95036"/>
                </a:lnTo>
                <a:lnTo>
                  <a:pt x="67208" y="96956"/>
                </a:lnTo>
                <a:lnTo>
                  <a:pt x="63367" y="98877"/>
                </a:lnTo>
                <a:lnTo>
                  <a:pt x="58567" y="99837"/>
                </a:lnTo>
                <a:lnTo>
                  <a:pt x="46085" y="99837"/>
                </a:lnTo>
                <a:lnTo>
                  <a:pt x="41285" y="98877"/>
                </a:lnTo>
                <a:lnTo>
                  <a:pt x="37444" y="96956"/>
                </a:lnTo>
                <a:lnTo>
                  <a:pt x="32644" y="94076"/>
                </a:lnTo>
                <a:lnTo>
                  <a:pt x="29763" y="91196"/>
                </a:lnTo>
                <a:lnTo>
                  <a:pt x="26883" y="87355"/>
                </a:lnTo>
                <a:lnTo>
                  <a:pt x="28803" y="112318"/>
                </a:lnTo>
                <a:lnTo>
                  <a:pt x="35524" y="115199"/>
                </a:lnTo>
                <a:lnTo>
                  <a:pt x="43205" y="116159"/>
                </a:lnTo>
                <a:lnTo>
                  <a:pt x="60472" y="116159"/>
                </a:lnTo>
                <a:lnTo>
                  <a:pt x="68153" y="115199"/>
                </a:lnTo>
                <a:lnTo>
                  <a:pt x="74874" y="112318"/>
                </a:lnTo>
                <a:lnTo>
                  <a:pt x="81594" y="109438"/>
                </a:lnTo>
                <a:lnTo>
                  <a:pt x="87355" y="104637"/>
                </a:lnTo>
                <a:lnTo>
                  <a:pt x="92156" y="99837"/>
                </a:lnTo>
                <a:lnTo>
                  <a:pt x="96956" y="94076"/>
                </a:lnTo>
                <a:lnTo>
                  <a:pt x="99837" y="88315"/>
                </a:lnTo>
                <a:lnTo>
                  <a:pt x="102717" y="80634"/>
                </a:lnTo>
                <a:lnTo>
                  <a:pt x="104637" y="73914"/>
                </a:lnTo>
                <a:lnTo>
                  <a:pt x="105597" y="66233"/>
                </a:lnTo>
                <a:lnTo>
                  <a:pt x="105597" y="47990"/>
                </a:lnTo>
                <a:lnTo>
                  <a:pt x="104637" y="40309"/>
                </a:lnTo>
                <a:lnTo>
                  <a:pt x="102717" y="33604"/>
                </a:lnTo>
                <a:lnTo>
                  <a:pt x="99837" y="26883"/>
                </a:lnTo>
                <a:lnTo>
                  <a:pt x="96956" y="20162"/>
                </a:lnTo>
                <a:lnTo>
                  <a:pt x="93116" y="15361"/>
                </a:lnTo>
                <a:lnTo>
                  <a:pt x="88315" y="10561"/>
                </a:lnTo>
                <a:lnTo>
                  <a:pt x="82555" y="6720"/>
                </a:lnTo>
                <a:lnTo>
                  <a:pt x="76809" y="3840"/>
                </a:lnTo>
                <a:lnTo>
                  <a:pt x="70088" y="1920"/>
                </a:lnTo>
                <a:lnTo>
                  <a:pt x="62407" y="0"/>
                </a:lnTo>
                <a:lnTo>
                  <a:pt x="45125" y="0"/>
                </a:lnTo>
                <a:lnTo>
                  <a:pt x="36484" y="1920"/>
                </a:lnTo>
                <a:lnTo>
                  <a:pt x="30723" y="4800"/>
                </a:lnTo>
                <a:lnTo>
                  <a:pt x="23042" y="7680"/>
                </a:lnTo>
                <a:lnTo>
                  <a:pt x="18242" y="11521"/>
                </a:lnTo>
                <a:lnTo>
                  <a:pt x="13441" y="17282"/>
                </a:lnTo>
                <a:lnTo>
                  <a:pt x="8641" y="22082"/>
                </a:lnTo>
                <a:lnTo>
                  <a:pt x="5760" y="28803"/>
                </a:lnTo>
                <a:lnTo>
                  <a:pt x="2880" y="35524"/>
                </a:lnTo>
                <a:lnTo>
                  <a:pt x="960" y="43190"/>
                </a:lnTo>
                <a:lnTo>
                  <a:pt x="0" y="50871"/>
                </a:lnTo>
                <a:lnTo>
                  <a:pt x="0" y="5951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2910870" y="2824002"/>
            <a:ext cx="6720" cy="37444"/>
          </a:xfrm>
          <a:custGeom>
            <a:avLst/>
            <a:gdLst/>
            <a:ahLst/>
            <a:cxnLst/>
            <a:rect l="l" t="t" r="r" b="b"/>
            <a:pathLst>
              <a:path w="6720" h="37444">
                <a:moveTo>
                  <a:pt x="6720" y="37444"/>
                </a:moveTo>
                <a:lnTo>
                  <a:pt x="4800" y="12481"/>
                </a:lnTo>
                <a:lnTo>
                  <a:pt x="2880" y="8641"/>
                </a:lnTo>
                <a:lnTo>
                  <a:pt x="960" y="4800"/>
                </a:lnTo>
                <a:lnTo>
                  <a:pt x="0" y="0"/>
                </a:lnTo>
                <a:lnTo>
                  <a:pt x="0" y="35524"/>
                </a:lnTo>
                <a:lnTo>
                  <a:pt x="6720" y="374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3023189" y="2749128"/>
            <a:ext cx="91196" cy="115199"/>
          </a:xfrm>
          <a:custGeom>
            <a:avLst/>
            <a:gdLst/>
            <a:ahLst/>
            <a:cxnLst/>
            <a:rect l="l" t="t" r="r" b="b"/>
            <a:pathLst>
              <a:path w="91196" h="115199">
                <a:moveTo>
                  <a:pt x="82555" y="13441"/>
                </a:moveTo>
                <a:lnTo>
                  <a:pt x="79674" y="9601"/>
                </a:lnTo>
                <a:lnTo>
                  <a:pt x="75834" y="6720"/>
                </a:lnTo>
                <a:lnTo>
                  <a:pt x="71033" y="3840"/>
                </a:lnTo>
                <a:lnTo>
                  <a:pt x="66233" y="1920"/>
                </a:lnTo>
                <a:lnTo>
                  <a:pt x="60472" y="0"/>
                </a:lnTo>
                <a:lnTo>
                  <a:pt x="47030" y="0"/>
                </a:lnTo>
                <a:lnTo>
                  <a:pt x="41269" y="1920"/>
                </a:lnTo>
                <a:lnTo>
                  <a:pt x="34549" y="4800"/>
                </a:lnTo>
                <a:lnTo>
                  <a:pt x="28788" y="8641"/>
                </a:lnTo>
                <a:lnTo>
                  <a:pt x="23042" y="13441"/>
                </a:lnTo>
                <a:lnTo>
                  <a:pt x="17266" y="19202"/>
                </a:lnTo>
                <a:lnTo>
                  <a:pt x="17266" y="4800"/>
                </a:lnTo>
                <a:lnTo>
                  <a:pt x="16322" y="3840"/>
                </a:lnTo>
                <a:lnTo>
                  <a:pt x="16322" y="2880"/>
                </a:lnTo>
                <a:lnTo>
                  <a:pt x="14401" y="2880"/>
                </a:lnTo>
                <a:lnTo>
                  <a:pt x="14401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13278"/>
                </a:lnTo>
                <a:lnTo>
                  <a:pt x="960" y="113278"/>
                </a:lnTo>
                <a:lnTo>
                  <a:pt x="1920" y="114239"/>
                </a:lnTo>
                <a:lnTo>
                  <a:pt x="4800" y="114239"/>
                </a:lnTo>
                <a:lnTo>
                  <a:pt x="5760" y="115199"/>
                </a:lnTo>
                <a:lnTo>
                  <a:pt x="13441" y="115199"/>
                </a:lnTo>
                <a:lnTo>
                  <a:pt x="14401" y="114239"/>
                </a:lnTo>
                <a:lnTo>
                  <a:pt x="17266" y="114239"/>
                </a:lnTo>
                <a:lnTo>
                  <a:pt x="18242" y="113278"/>
                </a:lnTo>
                <a:lnTo>
                  <a:pt x="19202" y="112318"/>
                </a:lnTo>
                <a:lnTo>
                  <a:pt x="19202" y="37444"/>
                </a:lnTo>
                <a:lnTo>
                  <a:pt x="24947" y="30723"/>
                </a:lnTo>
                <a:lnTo>
                  <a:pt x="29763" y="25923"/>
                </a:lnTo>
                <a:lnTo>
                  <a:pt x="34549" y="22082"/>
                </a:lnTo>
                <a:lnTo>
                  <a:pt x="39349" y="19202"/>
                </a:lnTo>
                <a:lnTo>
                  <a:pt x="44165" y="17282"/>
                </a:lnTo>
                <a:lnTo>
                  <a:pt x="52791" y="17282"/>
                </a:lnTo>
                <a:lnTo>
                  <a:pt x="55671" y="18242"/>
                </a:lnTo>
                <a:lnTo>
                  <a:pt x="58552" y="19202"/>
                </a:lnTo>
                <a:lnTo>
                  <a:pt x="61432" y="21122"/>
                </a:lnTo>
                <a:lnTo>
                  <a:pt x="64312" y="23042"/>
                </a:lnTo>
                <a:lnTo>
                  <a:pt x="66233" y="24963"/>
                </a:lnTo>
                <a:lnTo>
                  <a:pt x="68153" y="27843"/>
                </a:lnTo>
                <a:lnTo>
                  <a:pt x="69113" y="31683"/>
                </a:lnTo>
                <a:lnTo>
                  <a:pt x="70073" y="34564"/>
                </a:lnTo>
                <a:lnTo>
                  <a:pt x="71033" y="38404"/>
                </a:lnTo>
                <a:lnTo>
                  <a:pt x="71033" y="112318"/>
                </a:lnTo>
                <a:lnTo>
                  <a:pt x="71993" y="112318"/>
                </a:lnTo>
                <a:lnTo>
                  <a:pt x="71993" y="113278"/>
                </a:lnTo>
                <a:lnTo>
                  <a:pt x="72953" y="113278"/>
                </a:lnTo>
                <a:lnTo>
                  <a:pt x="72953" y="114239"/>
                </a:lnTo>
                <a:lnTo>
                  <a:pt x="76794" y="114239"/>
                </a:lnTo>
                <a:lnTo>
                  <a:pt x="77754" y="115199"/>
                </a:lnTo>
                <a:lnTo>
                  <a:pt x="84475" y="115199"/>
                </a:lnTo>
                <a:lnTo>
                  <a:pt x="85435" y="114239"/>
                </a:lnTo>
                <a:lnTo>
                  <a:pt x="88315" y="114239"/>
                </a:lnTo>
                <a:lnTo>
                  <a:pt x="89275" y="113278"/>
                </a:lnTo>
                <a:lnTo>
                  <a:pt x="90236" y="113278"/>
                </a:lnTo>
                <a:lnTo>
                  <a:pt x="90236" y="112318"/>
                </a:lnTo>
                <a:lnTo>
                  <a:pt x="91196" y="111358"/>
                </a:lnTo>
                <a:lnTo>
                  <a:pt x="91196" y="39349"/>
                </a:lnTo>
                <a:lnTo>
                  <a:pt x="90236" y="32628"/>
                </a:lnTo>
                <a:lnTo>
                  <a:pt x="88315" y="27843"/>
                </a:lnTo>
                <a:lnTo>
                  <a:pt x="87355" y="22082"/>
                </a:lnTo>
                <a:lnTo>
                  <a:pt x="85435" y="17282"/>
                </a:lnTo>
                <a:lnTo>
                  <a:pt x="82555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1711863" y="3039999"/>
            <a:ext cx="101757" cy="112318"/>
          </a:xfrm>
          <a:custGeom>
            <a:avLst/>
            <a:gdLst/>
            <a:ahLst/>
            <a:cxnLst/>
            <a:rect l="l" t="t" r="r" b="b"/>
            <a:pathLst>
              <a:path w="101757" h="112318">
                <a:moveTo>
                  <a:pt x="101757" y="108478"/>
                </a:moveTo>
                <a:lnTo>
                  <a:pt x="78729" y="30723"/>
                </a:lnTo>
                <a:lnTo>
                  <a:pt x="78729" y="31683"/>
                </a:lnTo>
                <a:lnTo>
                  <a:pt x="101757" y="108478"/>
                </a:lnTo>
                <a:close/>
              </a:path>
              <a:path w="101757" h="112318">
                <a:moveTo>
                  <a:pt x="47045" y="112318"/>
                </a:moveTo>
                <a:lnTo>
                  <a:pt x="46085" y="91196"/>
                </a:lnTo>
                <a:lnTo>
                  <a:pt x="45125" y="112318"/>
                </a:lnTo>
                <a:lnTo>
                  <a:pt x="47045" y="112318"/>
                </a:lnTo>
                <a:close/>
              </a:path>
              <a:path w="101757" h="112318">
                <a:moveTo>
                  <a:pt x="102717" y="110398"/>
                </a:moveTo>
                <a:lnTo>
                  <a:pt x="103677" y="111358"/>
                </a:lnTo>
                <a:lnTo>
                  <a:pt x="105597" y="111358"/>
                </a:lnTo>
                <a:lnTo>
                  <a:pt x="106558" y="112318"/>
                </a:lnTo>
                <a:lnTo>
                  <a:pt x="121919" y="112318"/>
                </a:lnTo>
                <a:lnTo>
                  <a:pt x="123840" y="111358"/>
                </a:lnTo>
                <a:lnTo>
                  <a:pt x="124800" y="111358"/>
                </a:lnTo>
                <a:lnTo>
                  <a:pt x="125760" y="110398"/>
                </a:lnTo>
                <a:lnTo>
                  <a:pt x="126720" y="110398"/>
                </a:lnTo>
                <a:lnTo>
                  <a:pt x="126720" y="109438"/>
                </a:lnTo>
                <a:lnTo>
                  <a:pt x="127680" y="109438"/>
                </a:lnTo>
                <a:lnTo>
                  <a:pt x="127680" y="108478"/>
                </a:lnTo>
                <a:lnTo>
                  <a:pt x="158404" y="7680"/>
                </a:lnTo>
                <a:lnTo>
                  <a:pt x="159364" y="6720"/>
                </a:lnTo>
                <a:lnTo>
                  <a:pt x="159364" y="960"/>
                </a:lnTo>
                <a:lnTo>
                  <a:pt x="158404" y="960"/>
                </a:lnTo>
                <a:lnTo>
                  <a:pt x="157429" y="0"/>
                </a:lnTo>
                <a:lnTo>
                  <a:pt x="142082" y="0"/>
                </a:lnTo>
                <a:lnTo>
                  <a:pt x="142082" y="960"/>
                </a:lnTo>
                <a:lnTo>
                  <a:pt x="141122" y="960"/>
                </a:lnTo>
                <a:lnTo>
                  <a:pt x="141122" y="1920"/>
                </a:lnTo>
                <a:lnTo>
                  <a:pt x="140162" y="1920"/>
                </a:lnTo>
                <a:lnTo>
                  <a:pt x="140162" y="2880"/>
                </a:lnTo>
                <a:lnTo>
                  <a:pt x="115199" y="90236"/>
                </a:lnTo>
                <a:lnTo>
                  <a:pt x="115199" y="91196"/>
                </a:lnTo>
                <a:lnTo>
                  <a:pt x="114239" y="90236"/>
                </a:lnTo>
                <a:lnTo>
                  <a:pt x="89275" y="2880"/>
                </a:lnTo>
                <a:lnTo>
                  <a:pt x="89275" y="1920"/>
                </a:lnTo>
                <a:lnTo>
                  <a:pt x="88315" y="1920"/>
                </a:lnTo>
                <a:lnTo>
                  <a:pt x="88315" y="960"/>
                </a:lnTo>
                <a:lnTo>
                  <a:pt x="87355" y="0"/>
                </a:lnTo>
                <a:lnTo>
                  <a:pt x="72009" y="0"/>
                </a:lnTo>
                <a:lnTo>
                  <a:pt x="71048" y="960"/>
                </a:lnTo>
                <a:lnTo>
                  <a:pt x="70073" y="1920"/>
                </a:lnTo>
                <a:lnTo>
                  <a:pt x="70073" y="2880"/>
                </a:lnTo>
                <a:lnTo>
                  <a:pt x="46085" y="90236"/>
                </a:lnTo>
                <a:lnTo>
                  <a:pt x="20162" y="2880"/>
                </a:lnTo>
                <a:lnTo>
                  <a:pt x="20162" y="1920"/>
                </a:lnTo>
                <a:lnTo>
                  <a:pt x="19202" y="1920"/>
                </a:lnTo>
                <a:lnTo>
                  <a:pt x="19202" y="960"/>
                </a:lnTo>
                <a:lnTo>
                  <a:pt x="18242" y="960"/>
                </a:lnTo>
                <a:lnTo>
                  <a:pt x="18242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5760"/>
                </a:lnTo>
                <a:lnTo>
                  <a:pt x="960" y="6720"/>
                </a:lnTo>
                <a:lnTo>
                  <a:pt x="960" y="7680"/>
                </a:lnTo>
                <a:lnTo>
                  <a:pt x="31683" y="108478"/>
                </a:lnTo>
                <a:lnTo>
                  <a:pt x="32644" y="109438"/>
                </a:lnTo>
                <a:lnTo>
                  <a:pt x="32644" y="110398"/>
                </a:lnTo>
                <a:lnTo>
                  <a:pt x="33604" y="110398"/>
                </a:lnTo>
                <a:lnTo>
                  <a:pt x="34564" y="111358"/>
                </a:lnTo>
                <a:lnTo>
                  <a:pt x="36484" y="111358"/>
                </a:lnTo>
                <a:lnTo>
                  <a:pt x="37444" y="112318"/>
                </a:lnTo>
                <a:lnTo>
                  <a:pt x="45125" y="112318"/>
                </a:lnTo>
                <a:lnTo>
                  <a:pt x="46085" y="91196"/>
                </a:lnTo>
                <a:lnTo>
                  <a:pt x="47045" y="112318"/>
                </a:lnTo>
                <a:lnTo>
                  <a:pt x="52806" y="112318"/>
                </a:lnTo>
                <a:lnTo>
                  <a:pt x="53766" y="111358"/>
                </a:lnTo>
                <a:lnTo>
                  <a:pt x="55671" y="111358"/>
                </a:lnTo>
                <a:lnTo>
                  <a:pt x="56647" y="110398"/>
                </a:lnTo>
                <a:lnTo>
                  <a:pt x="57607" y="109438"/>
                </a:lnTo>
                <a:lnTo>
                  <a:pt x="58567" y="108478"/>
                </a:lnTo>
                <a:lnTo>
                  <a:pt x="78729" y="31683"/>
                </a:lnTo>
                <a:lnTo>
                  <a:pt x="78729" y="30723"/>
                </a:lnTo>
                <a:lnTo>
                  <a:pt x="101757" y="108478"/>
                </a:lnTo>
                <a:lnTo>
                  <a:pt x="101757" y="109438"/>
                </a:lnTo>
                <a:lnTo>
                  <a:pt x="102717" y="11039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1895215" y="3038078"/>
            <a:ext cx="62407" cy="114239"/>
          </a:xfrm>
          <a:custGeom>
            <a:avLst/>
            <a:gdLst/>
            <a:ahLst/>
            <a:cxnLst/>
            <a:rect l="l" t="t" r="r" b="b"/>
            <a:pathLst>
              <a:path w="62407" h="114239">
                <a:moveTo>
                  <a:pt x="20162" y="41269"/>
                </a:moveTo>
                <a:lnTo>
                  <a:pt x="23042" y="36484"/>
                </a:lnTo>
                <a:lnTo>
                  <a:pt x="24963" y="33604"/>
                </a:lnTo>
                <a:lnTo>
                  <a:pt x="26883" y="30723"/>
                </a:lnTo>
                <a:lnTo>
                  <a:pt x="29763" y="26883"/>
                </a:lnTo>
                <a:lnTo>
                  <a:pt x="31683" y="24963"/>
                </a:lnTo>
                <a:lnTo>
                  <a:pt x="33604" y="23042"/>
                </a:lnTo>
                <a:lnTo>
                  <a:pt x="35524" y="21122"/>
                </a:lnTo>
                <a:lnTo>
                  <a:pt x="37444" y="20162"/>
                </a:lnTo>
                <a:lnTo>
                  <a:pt x="39364" y="19202"/>
                </a:lnTo>
                <a:lnTo>
                  <a:pt x="41285" y="18242"/>
                </a:lnTo>
                <a:lnTo>
                  <a:pt x="49926" y="18242"/>
                </a:lnTo>
                <a:lnTo>
                  <a:pt x="51846" y="19202"/>
                </a:lnTo>
                <a:lnTo>
                  <a:pt x="53766" y="19202"/>
                </a:lnTo>
                <a:lnTo>
                  <a:pt x="54726" y="20162"/>
                </a:lnTo>
                <a:lnTo>
                  <a:pt x="55686" y="20162"/>
                </a:lnTo>
                <a:lnTo>
                  <a:pt x="56647" y="21122"/>
                </a:lnTo>
                <a:lnTo>
                  <a:pt x="60487" y="21122"/>
                </a:lnTo>
                <a:lnTo>
                  <a:pt x="61447" y="20162"/>
                </a:lnTo>
                <a:lnTo>
                  <a:pt x="61447" y="18242"/>
                </a:lnTo>
                <a:lnTo>
                  <a:pt x="62407" y="17282"/>
                </a:lnTo>
                <a:lnTo>
                  <a:pt x="62407" y="5760"/>
                </a:lnTo>
                <a:lnTo>
                  <a:pt x="61447" y="5760"/>
                </a:lnTo>
                <a:lnTo>
                  <a:pt x="61447" y="2880"/>
                </a:lnTo>
                <a:lnTo>
                  <a:pt x="60487" y="2880"/>
                </a:lnTo>
                <a:lnTo>
                  <a:pt x="59527" y="1920"/>
                </a:lnTo>
                <a:lnTo>
                  <a:pt x="58567" y="1920"/>
                </a:lnTo>
                <a:lnTo>
                  <a:pt x="56647" y="960"/>
                </a:lnTo>
                <a:lnTo>
                  <a:pt x="54726" y="960"/>
                </a:lnTo>
                <a:lnTo>
                  <a:pt x="52806" y="0"/>
                </a:lnTo>
                <a:lnTo>
                  <a:pt x="42245" y="0"/>
                </a:lnTo>
                <a:lnTo>
                  <a:pt x="40325" y="960"/>
                </a:lnTo>
                <a:lnTo>
                  <a:pt x="37444" y="960"/>
                </a:lnTo>
                <a:lnTo>
                  <a:pt x="35524" y="2880"/>
                </a:lnTo>
                <a:lnTo>
                  <a:pt x="33604" y="3840"/>
                </a:lnTo>
                <a:lnTo>
                  <a:pt x="30723" y="5760"/>
                </a:lnTo>
                <a:lnTo>
                  <a:pt x="28803" y="7680"/>
                </a:lnTo>
                <a:lnTo>
                  <a:pt x="25923" y="10561"/>
                </a:lnTo>
                <a:lnTo>
                  <a:pt x="23042" y="12481"/>
                </a:lnTo>
                <a:lnTo>
                  <a:pt x="21122" y="16322"/>
                </a:lnTo>
                <a:lnTo>
                  <a:pt x="18242" y="20162"/>
                </a:lnTo>
                <a:lnTo>
                  <a:pt x="18242" y="4800"/>
                </a:lnTo>
                <a:lnTo>
                  <a:pt x="17282" y="3840"/>
                </a:lnTo>
                <a:lnTo>
                  <a:pt x="17282" y="2880"/>
                </a:lnTo>
                <a:lnTo>
                  <a:pt x="16322" y="2880"/>
                </a:lnTo>
                <a:lnTo>
                  <a:pt x="15361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11358"/>
                </a:lnTo>
                <a:lnTo>
                  <a:pt x="960" y="111358"/>
                </a:lnTo>
                <a:lnTo>
                  <a:pt x="960" y="112318"/>
                </a:lnTo>
                <a:lnTo>
                  <a:pt x="1920" y="113278"/>
                </a:lnTo>
                <a:lnTo>
                  <a:pt x="2880" y="113278"/>
                </a:lnTo>
                <a:lnTo>
                  <a:pt x="3840" y="114239"/>
                </a:lnTo>
                <a:lnTo>
                  <a:pt x="16322" y="114239"/>
                </a:lnTo>
                <a:lnTo>
                  <a:pt x="17282" y="113278"/>
                </a:lnTo>
                <a:lnTo>
                  <a:pt x="18242" y="113278"/>
                </a:lnTo>
                <a:lnTo>
                  <a:pt x="19202" y="112318"/>
                </a:lnTo>
                <a:lnTo>
                  <a:pt x="20162" y="111358"/>
                </a:lnTo>
                <a:lnTo>
                  <a:pt x="20162" y="4126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1968185" y="3038078"/>
            <a:ext cx="105597" cy="116159"/>
          </a:xfrm>
          <a:custGeom>
            <a:avLst/>
            <a:gdLst/>
            <a:ahLst/>
            <a:cxnLst/>
            <a:rect l="l" t="t" r="r" b="b"/>
            <a:pathLst>
              <a:path w="105597" h="116159">
                <a:moveTo>
                  <a:pt x="0" y="58552"/>
                </a:moveTo>
                <a:lnTo>
                  <a:pt x="0" y="68153"/>
                </a:lnTo>
                <a:lnTo>
                  <a:pt x="960" y="75834"/>
                </a:lnTo>
                <a:lnTo>
                  <a:pt x="2865" y="82555"/>
                </a:lnTo>
                <a:lnTo>
                  <a:pt x="5745" y="90236"/>
                </a:lnTo>
                <a:lnTo>
                  <a:pt x="8641" y="95996"/>
                </a:lnTo>
                <a:lnTo>
                  <a:pt x="12466" y="100797"/>
                </a:lnTo>
                <a:lnTo>
                  <a:pt x="17266" y="105597"/>
                </a:lnTo>
                <a:lnTo>
                  <a:pt x="23027" y="109438"/>
                </a:lnTo>
                <a:lnTo>
                  <a:pt x="21107" y="69113"/>
                </a:lnTo>
                <a:lnTo>
                  <a:pt x="20147" y="63352"/>
                </a:lnTo>
                <a:lnTo>
                  <a:pt x="20147" y="51831"/>
                </a:lnTo>
                <a:lnTo>
                  <a:pt x="21107" y="46085"/>
                </a:lnTo>
                <a:lnTo>
                  <a:pt x="22082" y="41269"/>
                </a:lnTo>
                <a:lnTo>
                  <a:pt x="23987" y="35524"/>
                </a:lnTo>
                <a:lnTo>
                  <a:pt x="25907" y="31683"/>
                </a:lnTo>
                <a:lnTo>
                  <a:pt x="27828" y="27843"/>
                </a:lnTo>
                <a:lnTo>
                  <a:pt x="30708" y="24002"/>
                </a:lnTo>
                <a:lnTo>
                  <a:pt x="34549" y="21122"/>
                </a:lnTo>
                <a:lnTo>
                  <a:pt x="38389" y="19202"/>
                </a:lnTo>
                <a:lnTo>
                  <a:pt x="42230" y="17282"/>
                </a:lnTo>
                <a:lnTo>
                  <a:pt x="47030" y="16322"/>
                </a:lnTo>
                <a:lnTo>
                  <a:pt x="59512" y="16322"/>
                </a:lnTo>
                <a:lnTo>
                  <a:pt x="64312" y="17282"/>
                </a:lnTo>
                <a:lnTo>
                  <a:pt x="69113" y="19202"/>
                </a:lnTo>
                <a:lnTo>
                  <a:pt x="72953" y="22082"/>
                </a:lnTo>
                <a:lnTo>
                  <a:pt x="75834" y="24963"/>
                </a:lnTo>
                <a:lnTo>
                  <a:pt x="78714" y="28803"/>
                </a:lnTo>
                <a:lnTo>
                  <a:pt x="80634" y="32644"/>
                </a:lnTo>
                <a:lnTo>
                  <a:pt x="82555" y="36484"/>
                </a:lnTo>
                <a:lnTo>
                  <a:pt x="83515" y="42245"/>
                </a:lnTo>
                <a:lnTo>
                  <a:pt x="84475" y="47045"/>
                </a:lnTo>
                <a:lnTo>
                  <a:pt x="85435" y="52791"/>
                </a:lnTo>
                <a:lnTo>
                  <a:pt x="85435" y="64312"/>
                </a:lnTo>
                <a:lnTo>
                  <a:pt x="84475" y="70073"/>
                </a:lnTo>
                <a:lnTo>
                  <a:pt x="83515" y="74874"/>
                </a:lnTo>
                <a:lnTo>
                  <a:pt x="82555" y="79674"/>
                </a:lnTo>
                <a:lnTo>
                  <a:pt x="80634" y="84475"/>
                </a:lnTo>
                <a:lnTo>
                  <a:pt x="77754" y="88315"/>
                </a:lnTo>
                <a:lnTo>
                  <a:pt x="74874" y="91196"/>
                </a:lnTo>
                <a:lnTo>
                  <a:pt x="71033" y="94076"/>
                </a:lnTo>
                <a:lnTo>
                  <a:pt x="67193" y="95996"/>
                </a:lnTo>
                <a:lnTo>
                  <a:pt x="63352" y="98877"/>
                </a:lnTo>
                <a:lnTo>
                  <a:pt x="58552" y="99837"/>
                </a:lnTo>
                <a:lnTo>
                  <a:pt x="46070" y="99837"/>
                </a:lnTo>
                <a:lnTo>
                  <a:pt x="41269" y="97917"/>
                </a:lnTo>
                <a:lnTo>
                  <a:pt x="37429" y="95996"/>
                </a:lnTo>
                <a:lnTo>
                  <a:pt x="32628" y="94076"/>
                </a:lnTo>
                <a:lnTo>
                  <a:pt x="29748" y="91196"/>
                </a:lnTo>
                <a:lnTo>
                  <a:pt x="26868" y="87355"/>
                </a:lnTo>
                <a:lnTo>
                  <a:pt x="28788" y="112318"/>
                </a:lnTo>
                <a:lnTo>
                  <a:pt x="35509" y="114239"/>
                </a:lnTo>
                <a:lnTo>
                  <a:pt x="43190" y="116159"/>
                </a:lnTo>
                <a:lnTo>
                  <a:pt x="60472" y="116159"/>
                </a:lnTo>
                <a:lnTo>
                  <a:pt x="68153" y="114239"/>
                </a:lnTo>
                <a:lnTo>
                  <a:pt x="74874" y="111358"/>
                </a:lnTo>
                <a:lnTo>
                  <a:pt x="81594" y="108478"/>
                </a:lnTo>
                <a:lnTo>
                  <a:pt x="87355" y="104637"/>
                </a:lnTo>
                <a:lnTo>
                  <a:pt x="92156" y="98877"/>
                </a:lnTo>
                <a:lnTo>
                  <a:pt x="96941" y="94076"/>
                </a:lnTo>
                <a:lnTo>
                  <a:pt x="99821" y="87355"/>
                </a:lnTo>
                <a:lnTo>
                  <a:pt x="102717" y="80634"/>
                </a:lnTo>
                <a:lnTo>
                  <a:pt x="104622" y="72953"/>
                </a:lnTo>
                <a:lnTo>
                  <a:pt x="105597" y="65272"/>
                </a:lnTo>
                <a:lnTo>
                  <a:pt x="105597" y="47990"/>
                </a:lnTo>
                <a:lnTo>
                  <a:pt x="104622" y="40325"/>
                </a:lnTo>
                <a:lnTo>
                  <a:pt x="102717" y="32644"/>
                </a:lnTo>
                <a:lnTo>
                  <a:pt x="100782" y="25923"/>
                </a:lnTo>
                <a:lnTo>
                  <a:pt x="96941" y="20162"/>
                </a:lnTo>
                <a:lnTo>
                  <a:pt x="93101" y="15361"/>
                </a:lnTo>
                <a:lnTo>
                  <a:pt x="88315" y="9601"/>
                </a:lnTo>
                <a:lnTo>
                  <a:pt x="83515" y="6720"/>
                </a:lnTo>
                <a:lnTo>
                  <a:pt x="76794" y="3840"/>
                </a:lnTo>
                <a:lnTo>
                  <a:pt x="70073" y="960"/>
                </a:lnTo>
                <a:lnTo>
                  <a:pt x="62392" y="0"/>
                </a:lnTo>
                <a:lnTo>
                  <a:pt x="45110" y="0"/>
                </a:lnTo>
                <a:lnTo>
                  <a:pt x="37429" y="960"/>
                </a:lnTo>
                <a:lnTo>
                  <a:pt x="30708" y="3840"/>
                </a:lnTo>
                <a:lnTo>
                  <a:pt x="23987" y="6720"/>
                </a:lnTo>
                <a:lnTo>
                  <a:pt x="18242" y="11521"/>
                </a:lnTo>
                <a:lnTo>
                  <a:pt x="13426" y="16322"/>
                </a:lnTo>
                <a:lnTo>
                  <a:pt x="8641" y="22082"/>
                </a:lnTo>
                <a:lnTo>
                  <a:pt x="5745" y="27843"/>
                </a:lnTo>
                <a:lnTo>
                  <a:pt x="2865" y="35524"/>
                </a:lnTo>
                <a:lnTo>
                  <a:pt x="960" y="42245"/>
                </a:lnTo>
                <a:lnTo>
                  <a:pt x="0" y="49926"/>
                </a:lnTo>
                <a:lnTo>
                  <a:pt x="0" y="5855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1989292" y="3107192"/>
            <a:ext cx="7680" cy="43205"/>
          </a:xfrm>
          <a:custGeom>
            <a:avLst/>
            <a:gdLst/>
            <a:ahLst/>
            <a:cxnLst/>
            <a:rect l="l" t="t" r="r" b="b"/>
            <a:pathLst>
              <a:path w="7680" h="43205">
                <a:moveTo>
                  <a:pt x="5760" y="18242"/>
                </a:moveTo>
                <a:lnTo>
                  <a:pt x="3840" y="14401"/>
                </a:lnTo>
                <a:lnTo>
                  <a:pt x="1920" y="9601"/>
                </a:lnTo>
                <a:lnTo>
                  <a:pt x="975" y="4800"/>
                </a:lnTo>
                <a:lnTo>
                  <a:pt x="0" y="0"/>
                </a:lnTo>
                <a:lnTo>
                  <a:pt x="1920" y="40325"/>
                </a:lnTo>
                <a:lnTo>
                  <a:pt x="7680" y="43205"/>
                </a:lnTo>
                <a:lnTo>
                  <a:pt x="5760" y="182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2102571" y="3038078"/>
            <a:ext cx="91196" cy="114239"/>
          </a:xfrm>
          <a:custGeom>
            <a:avLst/>
            <a:gdLst/>
            <a:ahLst/>
            <a:cxnLst/>
            <a:rect l="l" t="t" r="r" b="b"/>
            <a:pathLst>
              <a:path w="91196" h="114239">
                <a:moveTo>
                  <a:pt x="18242" y="113278"/>
                </a:moveTo>
                <a:lnTo>
                  <a:pt x="18242" y="112318"/>
                </a:lnTo>
                <a:lnTo>
                  <a:pt x="19202" y="112318"/>
                </a:lnTo>
                <a:lnTo>
                  <a:pt x="19202" y="36484"/>
                </a:lnTo>
                <a:lnTo>
                  <a:pt x="24963" y="29763"/>
                </a:lnTo>
                <a:lnTo>
                  <a:pt x="29763" y="24963"/>
                </a:lnTo>
                <a:lnTo>
                  <a:pt x="34564" y="22082"/>
                </a:lnTo>
                <a:lnTo>
                  <a:pt x="39364" y="18242"/>
                </a:lnTo>
                <a:lnTo>
                  <a:pt x="44165" y="16322"/>
                </a:lnTo>
                <a:lnTo>
                  <a:pt x="52806" y="16322"/>
                </a:lnTo>
                <a:lnTo>
                  <a:pt x="55686" y="17282"/>
                </a:lnTo>
                <a:lnTo>
                  <a:pt x="58567" y="19202"/>
                </a:lnTo>
                <a:lnTo>
                  <a:pt x="61447" y="20162"/>
                </a:lnTo>
                <a:lnTo>
                  <a:pt x="64312" y="22082"/>
                </a:lnTo>
                <a:lnTo>
                  <a:pt x="66248" y="24963"/>
                </a:lnTo>
                <a:lnTo>
                  <a:pt x="68153" y="27843"/>
                </a:lnTo>
                <a:lnTo>
                  <a:pt x="69128" y="30723"/>
                </a:lnTo>
                <a:lnTo>
                  <a:pt x="70088" y="34564"/>
                </a:lnTo>
                <a:lnTo>
                  <a:pt x="71033" y="38404"/>
                </a:lnTo>
                <a:lnTo>
                  <a:pt x="71033" y="111358"/>
                </a:lnTo>
                <a:lnTo>
                  <a:pt x="72008" y="111358"/>
                </a:lnTo>
                <a:lnTo>
                  <a:pt x="72008" y="112318"/>
                </a:lnTo>
                <a:lnTo>
                  <a:pt x="72969" y="113278"/>
                </a:lnTo>
                <a:lnTo>
                  <a:pt x="73913" y="113278"/>
                </a:lnTo>
                <a:lnTo>
                  <a:pt x="74874" y="114239"/>
                </a:lnTo>
                <a:lnTo>
                  <a:pt x="87355" y="114239"/>
                </a:lnTo>
                <a:lnTo>
                  <a:pt x="88315" y="113278"/>
                </a:lnTo>
                <a:lnTo>
                  <a:pt x="89275" y="113278"/>
                </a:lnTo>
                <a:lnTo>
                  <a:pt x="90236" y="112318"/>
                </a:lnTo>
                <a:lnTo>
                  <a:pt x="91196" y="111358"/>
                </a:lnTo>
                <a:lnTo>
                  <a:pt x="91196" y="38404"/>
                </a:lnTo>
                <a:lnTo>
                  <a:pt x="90236" y="32644"/>
                </a:lnTo>
                <a:lnTo>
                  <a:pt x="89275" y="26883"/>
                </a:lnTo>
                <a:lnTo>
                  <a:pt x="87355" y="22082"/>
                </a:lnTo>
                <a:lnTo>
                  <a:pt x="85435" y="17282"/>
                </a:lnTo>
                <a:lnTo>
                  <a:pt x="82555" y="13441"/>
                </a:lnTo>
                <a:lnTo>
                  <a:pt x="79689" y="8641"/>
                </a:lnTo>
                <a:lnTo>
                  <a:pt x="75849" y="5760"/>
                </a:lnTo>
                <a:lnTo>
                  <a:pt x="71033" y="3840"/>
                </a:lnTo>
                <a:lnTo>
                  <a:pt x="66248" y="960"/>
                </a:lnTo>
                <a:lnTo>
                  <a:pt x="60472" y="0"/>
                </a:lnTo>
                <a:lnTo>
                  <a:pt x="47045" y="0"/>
                </a:lnTo>
                <a:lnTo>
                  <a:pt x="41285" y="1920"/>
                </a:lnTo>
                <a:lnTo>
                  <a:pt x="35524" y="4800"/>
                </a:lnTo>
                <a:lnTo>
                  <a:pt x="28803" y="7680"/>
                </a:lnTo>
                <a:lnTo>
                  <a:pt x="23042" y="12481"/>
                </a:lnTo>
                <a:lnTo>
                  <a:pt x="17282" y="19202"/>
                </a:lnTo>
                <a:lnTo>
                  <a:pt x="17282" y="3840"/>
                </a:lnTo>
                <a:lnTo>
                  <a:pt x="16322" y="2880"/>
                </a:lnTo>
                <a:lnTo>
                  <a:pt x="15361" y="2880"/>
                </a:lnTo>
                <a:lnTo>
                  <a:pt x="15361" y="1920"/>
                </a:lnTo>
                <a:lnTo>
                  <a:pt x="1920" y="1920"/>
                </a:lnTo>
                <a:lnTo>
                  <a:pt x="1920" y="2880"/>
                </a:lnTo>
                <a:lnTo>
                  <a:pt x="0" y="2880"/>
                </a:lnTo>
                <a:lnTo>
                  <a:pt x="0" y="112318"/>
                </a:lnTo>
                <a:lnTo>
                  <a:pt x="960" y="112318"/>
                </a:lnTo>
                <a:lnTo>
                  <a:pt x="960" y="113278"/>
                </a:lnTo>
                <a:lnTo>
                  <a:pt x="2880" y="113278"/>
                </a:lnTo>
                <a:lnTo>
                  <a:pt x="3840" y="114239"/>
                </a:lnTo>
                <a:lnTo>
                  <a:pt x="15361" y="114239"/>
                </a:lnTo>
                <a:lnTo>
                  <a:pt x="16322" y="113278"/>
                </a:lnTo>
                <a:lnTo>
                  <a:pt x="18242" y="11327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2216810" y="3048640"/>
            <a:ext cx="59527" cy="145907"/>
          </a:xfrm>
          <a:custGeom>
            <a:avLst/>
            <a:gdLst/>
            <a:ahLst/>
            <a:cxnLst/>
            <a:rect l="l" t="t" r="r" b="b"/>
            <a:pathLst>
              <a:path w="59527" h="145907">
                <a:moveTo>
                  <a:pt x="4800" y="100797"/>
                </a:moveTo>
                <a:lnTo>
                  <a:pt x="3840" y="102717"/>
                </a:lnTo>
                <a:lnTo>
                  <a:pt x="2880" y="105597"/>
                </a:lnTo>
                <a:lnTo>
                  <a:pt x="1920" y="107518"/>
                </a:lnTo>
                <a:lnTo>
                  <a:pt x="960" y="110398"/>
                </a:lnTo>
                <a:lnTo>
                  <a:pt x="0" y="112318"/>
                </a:lnTo>
                <a:lnTo>
                  <a:pt x="0" y="121919"/>
                </a:lnTo>
                <a:lnTo>
                  <a:pt x="960" y="125760"/>
                </a:lnTo>
                <a:lnTo>
                  <a:pt x="2880" y="128625"/>
                </a:lnTo>
                <a:lnTo>
                  <a:pt x="4800" y="132466"/>
                </a:lnTo>
                <a:lnTo>
                  <a:pt x="7680" y="135346"/>
                </a:lnTo>
                <a:lnTo>
                  <a:pt x="11521" y="137281"/>
                </a:lnTo>
                <a:lnTo>
                  <a:pt x="15361" y="140147"/>
                </a:lnTo>
                <a:lnTo>
                  <a:pt x="20162" y="142067"/>
                </a:lnTo>
                <a:lnTo>
                  <a:pt x="25923" y="143987"/>
                </a:lnTo>
                <a:lnTo>
                  <a:pt x="31683" y="144962"/>
                </a:lnTo>
                <a:lnTo>
                  <a:pt x="39364" y="145907"/>
                </a:lnTo>
                <a:lnTo>
                  <a:pt x="56647" y="145907"/>
                </a:lnTo>
                <a:lnTo>
                  <a:pt x="59527" y="130561"/>
                </a:lnTo>
                <a:lnTo>
                  <a:pt x="54711" y="131505"/>
                </a:lnTo>
                <a:lnTo>
                  <a:pt x="39364" y="131505"/>
                </a:lnTo>
                <a:lnTo>
                  <a:pt x="31683" y="129600"/>
                </a:lnTo>
                <a:lnTo>
                  <a:pt x="26883" y="126720"/>
                </a:lnTo>
                <a:lnTo>
                  <a:pt x="22082" y="124785"/>
                </a:lnTo>
                <a:lnTo>
                  <a:pt x="19202" y="120959"/>
                </a:lnTo>
                <a:lnTo>
                  <a:pt x="18242" y="0"/>
                </a:lnTo>
                <a:lnTo>
                  <a:pt x="14401" y="2880"/>
                </a:lnTo>
                <a:lnTo>
                  <a:pt x="11521" y="6720"/>
                </a:lnTo>
                <a:lnTo>
                  <a:pt x="9601" y="11521"/>
                </a:lnTo>
                <a:lnTo>
                  <a:pt x="7680" y="16322"/>
                </a:lnTo>
                <a:lnTo>
                  <a:pt x="6720" y="22082"/>
                </a:lnTo>
                <a:lnTo>
                  <a:pt x="6720" y="33588"/>
                </a:lnTo>
                <a:lnTo>
                  <a:pt x="7680" y="37429"/>
                </a:lnTo>
                <a:lnTo>
                  <a:pt x="8641" y="41269"/>
                </a:lnTo>
                <a:lnTo>
                  <a:pt x="9601" y="45110"/>
                </a:lnTo>
                <a:lnTo>
                  <a:pt x="12481" y="47990"/>
                </a:lnTo>
                <a:lnTo>
                  <a:pt x="14401" y="50871"/>
                </a:lnTo>
                <a:lnTo>
                  <a:pt x="11521" y="53751"/>
                </a:lnTo>
                <a:lnTo>
                  <a:pt x="8641" y="57591"/>
                </a:lnTo>
                <a:lnTo>
                  <a:pt x="6720" y="61432"/>
                </a:lnTo>
                <a:lnTo>
                  <a:pt x="4800" y="64312"/>
                </a:lnTo>
                <a:lnTo>
                  <a:pt x="3840" y="69113"/>
                </a:lnTo>
                <a:lnTo>
                  <a:pt x="3840" y="77754"/>
                </a:lnTo>
                <a:lnTo>
                  <a:pt x="4800" y="80634"/>
                </a:lnTo>
                <a:lnTo>
                  <a:pt x="6720" y="83515"/>
                </a:lnTo>
                <a:lnTo>
                  <a:pt x="8641" y="86395"/>
                </a:lnTo>
                <a:lnTo>
                  <a:pt x="11521" y="89275"/>
                </a:lnTo>
                <a:lnTo>
                  <a:pt x="15361" y="91196"/>
                </a:lnTo>
                <a:lnTo>
                  <a:pt x="12481" y="93116"/>
                </a:lnTo>
                <a:lnTo>
                  <a:pt x="10561" y="95036"/>
                </a:lnTo>
                <a:lnTo>
                  <a:pt x="8641" y="96956"/>
                </a:lnTo>
                <a:lnTo>
                  <a:pt x="6720" y="98877"/>
                </a:lnTo>
                <a:lnTo>
                  <a:pt x="4800" y="10079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2252334" y="3055360"/>
            <a:ext cx="52791" cy="58552"/>
          </a:xfrm>
          <a:custGeom>
            <a:avLst/>
            <a:gdLst/>
            <a:ahLst/>
            <a:cxnLst/>
            <a:rect l="l" t="t" r="r" b="b"/>
            <a:pathLst>
              <a:path w="52791" h="58552">
                <a:moveTo>
                  <a:pt x="18242" y="58552"/>
                </a:moveTo>
                <a:lnTo>
                  <a:pt x="24003" y="57591"/>
                </a:lnTo>
                <a:lnTo>
                  <a:pt x="28788" y="55671"/>
                </a:lnTo>
                <a:lnTo>
                  <a:pt x="33588" y="53751"/>
                </a:lnTo>
                <a:lnTo>
                  <a:pt x="38389" y="51831"/>
                </a:lnTo>
                <a:lnTo>
                  <a:pt x="41269" y="47990"/>
                </a:lnTo>
                <a:lnTo>
                  <a:pt x="45110" y="45110"/>
                </a:lnTo>
                <a:lnTo>
                  <a:pt x="47990" y="41269"/>
                </a:lnTo>
                <a:lnTo>
                  <a:pt x="49911" y="36484"/>
                </a:lnTo>
                <a:lnTo>
                  <a:pt x="51831" y="31668"/>
                </a:lnTo>
                <a:lnTo>
                  <a:pt x="52791" y="26868"/>
                </a:lnTo>
                <a:lnTo>
                  <a:pt x="52791" y="13441"/>
                </a:lnTo>
                <a:lnTo>
                  <a:pt x="51831" y="9601"/>
                </a:lnTo>
                <a:lnTo>
                  <a:pt x="49911" y="6720"/>
                </a:lnTo>
                <a:lnTo>
                  <a:pt x="47990" y="2880"/>
                </a:lnTo>
                <a:lnTo>
                  <a:pt x="46070" y="0"/>
                </a:lnTo>
                <a:lnTo>
                  <a:pt x="34549" y="13441"/>
                </a:lnTo>
                <a:lnTo>
                  <a:pt x="34549" y="23042"/>
                </a:lnTo>
                <a:lnTo>
                  <a:pt x="33588" y="26868"/>
                </a:lnTo>
                <a:lnTo>
                  <a:pt x="32628" y="28803"/>
                </a:lnTo>
                <a:lnTo>
                  <a:pt x="31683" y="31668"/>
                </a:lnTo>
                <a:lnTo>
                  <a:pt x="30708" y="34549"/>
                </a:lnTo>
                <a:lnTo>
                  <a:pt x="28788" y="36484"/>
                </a:lnTo>
                <a:lnTo>
                  <a:pt x="26868" y="38389"/>
                </a:lnTo>
                <a:lnTo>
                  <a:pt x="24963" y="40325"/>
                </a:lnTo>
                <a:lnTo>
                  <a:pt x="22067" y="42230"/>
                </a:lnTo>
                <a:lnTo>
                  <a:pt x="19187" y="43190"/>
                </a:lnTo>
                <a:lnTo>
                  <a:pt x="4785" y="43190"/>
                </a:lnTo>
                <a:lnTo>
                  <a:pt x="0" y="56631"/>
                </a:lnTo>
                <a:lnTo>
                  <a:pt x="3840" y="57591"/>
                </a:lnTo>
                <a:lnTo>
                  <a:pt x="7680" y="58552"/>
                </a:lnTo>
                <a:lnTo>
                  <a:pt x="18242" y="5855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2235052" y="3038078"/>
            <a:ext cx="81594" cy="156469"/>
          </a:xfrm>
          <a:custGeom>
            <a:avLst/>
            <a:gdLst/>
            <a:ahLst/>
            <a:cxnLst/>
            <a:rect l="l" t="t" r="r" b="b"/>
            <a:pathLst>
              <a:path w="81594" h="156469">
                <a:moveTo>
                  <a:pt x="58552" y="131521"/>
                </a:moveTo>
                <a:lnTo>
                  <a:pt x="56631" y="133441"/>
                </a:lnTo>
                <a:lnTo>
                  <a:pt x="54711" y="135346"/>
                </a:lnTo>
                <a:lnTo>
                  <a:pt x="51831" y="137281"/>
                </a:lnTo>
                <a:lnTo>
                  <a:pt x="48966" y="139186"/>
                </a:lnTo>
                <a:lnTo>
                  <a:pt x="45125" y="140162"/>
                </a:lnTo>
                <a:lnTo>
                  <a:pt x="41285" y="141122"/>
                </a:lnTo>
                <a:lnTo>
                  <a:pt x="38404" y="156469"/>
                </a:lnTo>
                <a:lnTo>
                  <a:pt x="46070" y="155524"/>
                </a:lnTo>
                <a:lnTo>
                  <a:pt x="52791" y="153588"/>
                </a:lnTo>
                <a:lnTo>
                  <a:pt x="58552" y="151683"/>
                </a:lnTo>
                <a:lnTo>
                  <a:pt x="64312" y="148788"/>
                </a:lnTo>
                <a:lnTo>
                  <a:pt x="68153" y="145907"/>
                </a:lnTo>
                <a:lnTo>
                  <a:pt x="72953" y="142067"/>
                </a:lnTo>
                <a:lnTo>
                  <a:pt x="75834" y="138242"/>
                </a:lnTo>
                <a:lnTo>
                  <a:pt x="77754" y="134401"/>
                </a:lnTo>
                <a:lnTo>
                  <a:pt x="79674" y="129600"/>
                </a:lnTo>
                <a:lnTo>
                  <a:pt x="80634" y="124800"/>
                </a:lnTo>
                <a:lnTo>
                  <a:pt x="80634" y="115199"/>
                </a:lnTo>
                <a:lnTo>
                  <a:pt x="79674" y="111358"/>
                </a:lnTo>
                <a:lnTo>
                  <a:pt x="77754" y="108478"/>
                </a:lnTo>
                <a:lnTo>
                  <a:pt x="75834" y="104637"/>
                </a:lnTo>
                <a:lnTo>
                  <a:pt x="73913" y="101757"/>
                </a:lnTo>
                <a:lnTo>
                  <a:pt x="71033" y="99837"/>
                </a:lnTo>
                <a:lnTo>
                  <a:pt x="67193" y="96956"/>
                </a:lnTo>
                <a:lnTo>
                  <a:pt x="63352" y="95036"/>
                </a:lnTo>
                <a:lnTo>
                  <a:pt x="59512" y="94076"/>
                </a:lnTo>
                <a:lnTo>
                  <a:pt x="54711" y="92156"/>
                </a:lnTo>
                <a:lnTo>
                  <a:pt x="49911" y="92156"/>
                </a:lnTo>
                <a:lnTo>
                  <a:pt x="45125" y="91196"/>
                </a:lnTo>
                <a:lnTo>
                  <a:pt x="17282" y="90236"/>
                </a:lnTo>
                <a:lnTo>
                  <a:pt x="12481" y="90236"/>
                </a:lnTo>
                <a:lnTo>
                  <a:pt x="9601" y="89275"/>
                </a:lnTo>
                <a:lnTo>
                  <a:pt x="6720" y="87355"/>
                </a:lnTo>
                <a:lnTo>
                  <a:pt x="4800" y="85435"/>
                </a:lnTo>
                <a:lnTo>
                  <a:pt x="2880" y="83515"/>
                </a:lnTo>
                <a:lnTo>
                  <a:pt x="2880" y="78714"/>
                </a:lnTo>
                <a:lnTo>
                  <a:pt x="3840" y="75834"/>
                </a:lnTo>
                <a:lnTo>
                  <a:pt x="4800" y="74874"/>
                </a:lnTo>
                <a:lnTo>
                  <a:pt x="5760" y="72953"/>
                </a:lnTo>
                <a:lnTo>
                  <a:pt x="6720" y="71033"/>
                </a:lnTo>
                <a:lnTo>
                  <a:pt x="7680" y="70073"/>
                </a:lnTo>
                <a:lnTo>
                  <a:pt x="10561" y="71033"/>
                </a:lnTo>
                <a:lnTo>
                  <a:pt x="13441" y="72953"/>
                </a:lnTo>
                <a:lnTo>
                  <a:pt x="17282" y="73914"/>
                </a:lnTo>
                <a:lnTo>
                  <a:pt x="22067" y="60472"/>
                </a:lnTo>
                <a:lnTo>
                  <a:pt x="16322" y="58552"/>
                </a:lnTo>
                <a:lnTo>
                  <a:pt x="12481" y="54711"/>
                </a:lnTo>
                <a:lnTo>
                  <a:pt x="8641" y="50871"/>
                </a:lnTo>
                <a:lnTo>
                  <a:pt x="6720" y="45110"/>
                </a:lnTo>
                <a:lnTo>
                  <a:pt x="6720" y="32644"/>
                </a:lnTo>
                <a:lnTo>
                  <a:pt x="7680" y="29763"/>
                </a:lnTo>
                <a:lnTo>
                  <a:pt x="8641" y="26883"/>
                </a:lnTo>
                <a:lnTo>
                  <a:pt x="10561" y="24002"/>
                </a:lnTo>
                <a:lnTo>
                  <a:pt x="12481" y="22082"/>
                </a:lnTo>
                <a:lnTo>
                  <a:pt x="14401" y="19202"/>
                </a:lnTo>
                <a:lnTo>
                  <a:pt x="16322" y="18242"/>
                </a:lnTo>
                <a:lnTo>
                  <a:pt x="19202" y="16322"/>
                </a:lnTo>
                <a:lnTo>
                  <a:pt x="22067" y="15361"/>
                </a:lnTo>
                <a:lnTo>
                  <a:pt x="24963" y="14401"/>
                </a:lnTo>
                <a:lnTo>
                  <a:pt x="36469" y="14401"/>
                </a:lnTo>
                <a:lnTo>
                  <a:pt x="42245" y="17282"/>
                </a:lnTo>
                <a:lnTo>
                  <a:pt x="46070" y="21122"/>
                </a:lnTo>
                <a:lnTo>
                  <a:pt x="49911" y="24963"/>
                </a:lnTo>
                <a:lnTo>
                  <a:pt x="51831" y="30723"/>
                </a:lnTo>
                <a:lnTo>
                  <a:pt x="63352" y="17282"/>
                </a:lnTo>
                <a:lnTo>
                  <a:pt x="80634" y="17282"/>
                </a:lnTo>
                <a:lnTo>
                  <a:pt x="80634" y="16322"/>
                </a:lnTo>
                <a:lnTo>
                  <a:pt x="81594" y="14401"/>
                </a:lnTo>
                <a:lnTo>
                  <a:pt x="81594" y="4800"/>
                </a:lnTo>
                <a:lnTo>
                  <a:pt x="80634" y="3840"/>
                </a:lnTo>
                <a:lnTo>
                  <a:pt x="80634" y="2880"/>
                </a:lnTo>
                <a:lnTo>
                  <a:pt x="79674" y="1920"/>
                </a:lnTo>
                <a:lnTo>
                  <a:pt x="46070" y="1920"/>
                </a:lnTo>
                <a:lnTo>
                  <a:pt x="43190" y="960"/>
                </a:lnTo>
                <a:lnTo>
                  <a:pt x="38404" y="960"/>
                </a:lnTo>
                <a:lnTo>
                  <a:pt x="35524" y="0"/>
                </a:lnTo>
                <a:lnTo>
                  <a:pt x="23042" y="0"/>
                </a:lnTo>
                <a:lnTo>
                  <a:pt x="18242" y="960"/>
                </a:lnTo>
                <a:lnTo>
                  <a:pt x="12481" y="2880"/>
                </a:lnTo>
                <a:lnTo>
                  <a:pt x="7680" y="4800"/>
                </a:lnTo>
                <a:lnTo>
                  <a:pt x="2880" y="6720"/>
                </a:lnTo>
                <a:lnTo>
                  <a:pt x="0" y="10561"/>
                </a:lnTo>
                <a:lnTo>
                  <a:pt x="960" y="131521"/>
                </a:lnTo>
                <a:lnTo>
                  <a:pt x="960" y="120959"/>
                </a:lnTo>
                <a:lnTo>
                  <a:pt x="1920" y="119999"/>
                </a:lnTo>
                <a:lnTo>
                  <a:pt x="2880" y="118079"/>
                </a:lnTo>
                <a:lnTo>
                  <a:pt x="3840" y="116159"/>
                </a:lnTo>
                <a:lnTo>
                  <a:pt x="4800" y="115199"/>
                </a:lnTo>
                <a:lnTo>
                  <a:pt x="5760" y="113278"/>
                </a:lnTo>
                <a:lnTo>
                  <a:pt x="6720" y="111358"/>
                </a:lnTo>
                <a:lnTo>
                  <a:pt x="8641" y="109438"/>
                </a:lnTo>
                <a:lnTo>
                  <a:pt x="10561" y="107518"/>
                </a:lnTo>
                <a:lnTo>
                  <a:pt x="13441" y="105597"/>
                </a:lnTo>
                <a:lnTo>
                  <a:pt x="40309" y="106558"/>
                </a:lnTo>
                <a:lnTo>
                  <a:pt x="47030" y="107518"/>
                </a:lnTo>
                <a:lnTo>
                  <a:pt x="51831" y="108478"/>
                </a:lnTo>
                <a:lnTo>
                  <a:pt x="55671" y="111358"/>
                </a:lnTo>
                <a:lnTo>
                  <a:pt x="59512" y="113278"/>
                </a:lnTo>
                <a:lnTo>
                  <a:pt x="61432" y="117119"/>
                </a:lnTo>
                <a:lnTo>
                  <a:pt x="61432" y="123840"/>
                </a:lnTo>
                <a:lnTo>
                  <a:pt x="60472" y="126720"/>
                </a:lnTo>
                <a:lnTo>
                  <a:pt x="59512" y="128640"/>
                </a:lnTo>
                <a:lnTo>
                  <a:pt x="58552" y="13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2389601" y="3038078"/>
            <a:ext cx="74874" cy="116159"/>
          </a:xfrm>
          <a:custGeom>
            <a:avLst/>
            <a:gdLst/>
            <a:ahLst/>
            <a:cxnLst/>
            <a:rect l="l" t="t" r="r" b="b"/>
            <a:pathLst>
              <a:path w="74874" h="116159">
                <a:moveTo>
                  <a:pt x="960" y="103677"/>
                </a:moveTo>
                <a:lnTo>
                  <a:pt x="960" y="105597"/>
                </a:lnTo>
                <a:lnTo>
                  <a:pt x="1920" y="106558"/>
                </a:lnTo>
                <a:lnTo>
                  <a:pt x="2880" y="107518"/>
                </a:lnTo>
                <a:lnTo>
                  <a:pt x="3840" y="108478"/>
                </a:lnTo>
                <a:lnTo>
                  <a:pt x="4800" y="109438"/>
                </a:lnTo>
                <a:lnTo>
                  <a:pt x="6720" y="110398"/>
                </a:lnTo>
                <a:lnTo>
                  <a:pt x="8641" y="111358"/>
                </a:lnTo>
                <a:lnTo>
                  <a:pt x="10561" y="111358"/>
                </a:lnTo>
                <a:lnTo>
                  <a:pt x="13441" y="112318"/>
                </a:lnTo>
                <a:lnTo>
                  <a:pt x="16322" y="113278"/>
                </a:lnTo>
                <a:lnTo>
                  <a:pt x="19202" y="114239"/>
                </a:lnTo>
                <a:lnTo>
                  <a:pt x="23042" y="115199"/>
                </a:lnTo>
                <a:lnTo>
                  <a:pt x="25923" y="115199"/>
                </a:lnTo>
                <a:lnTo>
                  <a:pt x="29763" y="116159"/>
                </a:lnTo>
                <a:lnTo>
                  <a:pt x="39364" y="116159"/>
                </a:lnTo>
                <a:lnTo>
                  <a:pt x="45125" y="115199"/>
                </a:lnTo>
                <a:lnTo>
                  <a:pt x="49926" y="113278"/>
                </a:lnTo>
                <a:lnTo>
                  <a:pt x="55686" y="112318"/>
                </a:lnTo>
                <a:lnTo>
                  <a:pt x="59527" y="109438"/>
                </a:lnTo>
                <a:lnTo>
                  <a:pt x="63352" y="106558"/>
                </a:lnTo>
                <a:lnTo>
                  <a:pt x="67193" y="103677"/>
                </a:lnTo>
                <a:lnTo>
                  <a:pt x="70073" y="100797"/>
                </a:lnTo>
                <a:lnTo>
                  <a:pt x="72008" y="95996"/>
                </a:lnTo>
                <a:lnTo>
                  <a:pt x="73913" y="92156"/>
                </a:lnTo>
                <a:lnTo>
                  <a:pt x="74874" y="87355"/>
                </a:lnTo>
                <a:lnTo>
                  <a:pt x="74874" y="77754"/>
                </a:lnTo>
                <a:lnTo>
                  <a:pt x="73913" y="73914"/>
                </a:lnTo>
                <a:lnTo>
                  <a:pt x="72969" y="70073"/>
                </a:lnTo>
                <a:lnTo>
                  <a:pt x="71033" y="67193"/>
                </a:lnTo>
                <a:lnTo>
                  <a:pt x="69128" y="64312"/>
                </a:lnTo>
                <a:lnTo>
                  <a:pt x="66248" y="61432"/>
                </a:lnTo>
                <a:lnTo>
                  <a:pt x="64328" y="59512"/>
                </a:lnTo>
                <a:lnTo>
                  <a:pt x="61447" y="57607"/>
                </a:lnTo>
                <a:lnTo>
                  <a:pt x="57607" y="55671"/>
                </a:lnTo>
                <a:lnTo>
                  <a:pt x="54726" y="53766"/>
                </a:lnTo>
                <a:lnTo>
                  <a:pt x="50886" y="52791"/>
                </a:lnTo>
                <a:lnTo>
                  <a:pt x="48006" y="50871"/>
                </a:lnTo>
                <a:lnTo>
                  <a:pt x="45125" y="49926"/>
                </a:lnTo>
                <a:lnTo>
                  <a:pt x="41285" y="48950"/>
                </a:lnTo>
                <a:lnTo>
                  <a:pt x="38404" y="47045"/>
                </a:lnTo>
                <a:lnTo>
                  <a:pt x="34564" y="46085"/>
                </a:lnTo>
                <a:lnTo>
                  <a:pt x="31683" y="45110"/>
                </a:lnTo>
                <a:lnTo>
                  <a:pt x="29763" y="43205"/>
                </a:lnTo>
                <a:lnTo>
                  <a:pt x="26883" y="41269"/>
                </a:lnTo>
                <a:lnTo>
                  <a:pt x="24963" y="39364"/>
                </a:lnTo>
                <a:lnTo>
                  <a:pt x="24002" y="37429"/>
                </a:lnTo>
                <a:lnTo>
                  <a:pt x="22082" y="35524"/>
                </a:lnTo>
                <a:lnTo>
                  <a:pt x="21122" y="33604"/>
                </a:lnTo>
                <a:lnTo>
                  <a:pt x="21122" y="27843"/>
                </a:lnTo>
                <a:lnTo>
                  <a:pt x="22082" y="25923"/>
                </a:lnTo>
                <a:lnTo>
                  <a:pt x="22082" y="24002"/>
                </a:lnTo>
                <a:lnTo>
                  <a:pt x="23042" y="22082"/>
                </a:lnTo>
                <a:lnTo>
                  <a:pt x="24963" y="20162"/>
                </a:lnTo>
                <a:lnTo>
                  <a:pt x="25923" y="19202"/>
                </a:lnTo>
                <a:lnTo>
                  <a:pt x="27843" y="18242"/>
                </a:lnTo>
                <a:lnTo>
                  <a:pt x="29763" y="16322"/>
                </a:lnTo>
                <a:lnTo>
                  <a:pt x="32644" y="16322"/>
                </a:lnTo>
                <a:lnTo>
                  <a:pt x="34564" y="15361"/>
                </a:lnTo>
                <a:lnTo>
                  <a:pt x="37444" y="14401"/>
                </a:lnTo>
                <a:lnTo>
                  <a:pt x="45125" y="14401"/>
                </a:lnTo>
                <a:lnTo>
                  <a:pt x="48006" y="15361"/>
                </a:lnTo>
                <a:lnTo>
                  <a:pt x="50886" y="16322"/>
                </a:lnTo>
                <a:lnTo>
                  <a:pt x="53766" y="17282"/>
                </a:lnTo>
                <a:lnTo>
                  <a:pt x="55686" y="18242"/>
                </a:lnTo>
                <a:lnTo>
                  <a:pt x="58567" y="19202"/>
                </a:lnTo>
                <a:lnTo>
                  <a:pt x="60487" y="20162"/>
                </a:lnTo>
                <a:lnTo>
                  <a:pt x="62407" y="21122"/>
                </a:lnTo>
                <a:lnTo>
                  <a:pt x="63352" y="22082"/>
                </a:lnTo>
                <a:lnTo>
                  <a:pt x="64328" y="23042"/>
                </a:lnTo>
                <a:lnTo>
                  <a:pt x="68168" y="23042"/>
                </a:lnTo>
                <a:lnTo>
                  <a:pt x="68168" y="22082"/>
                </a:lnTo>
                <a:lnTo>
                  <a:pt x="69128" y="21122"/>
                </a:lnTo>
                <a:lnTo>
                  <a:pt x="69128" y="9601"/>
                </a:lnTo>
                <a:lnTo>
                  <a:pt x="68168" y="8641"/>
                </a:lnTo>
                <a:lnTo>
                  <a:pt x="68168" y="7680"/>
                </a:lnTo>
                <a:lnTo>
                  <a:pt x="67193" y="7680"/>
                </a:lnTo>
                <a:lnTo>
                  <a:pt x="66248" y="6720"/>
                </a:lnTo>
                <a:lnTo>
                  <a:pt x="66248" y="5760"/>
                </a:lnTo>
                <a:lnTo>
                  <a:pt x="64328" y="5760"/>
                </a:lnTo>
                <a:lnTo>
                  <a:pt x="63352" y="4800"/>
                </a:lnTo>
                <a:lnTo>
                  <a:pt x="61447" y="3840"/>
                </a:lnTo>
                <a:lnTo>
                  <a:pt x="59527" y="2880"/>
                </a:lnTo>
                <a:lnTo>
                  <a:pt x="57607" y="1920"/>
                </a:lnTo>
                <a:lnTo>
                  <a:pt x="54726" y="1920"/>
                </a:lnTo>
                <a:lnTo>
                  <a:pt x="52806" y="960"/>
                </a:lnTo>
                <a:lnTo>
                  <a:pt x="49926" y="960"/>
                </a:lnTo>
                <a:lnTo>
                  <a:pt x="47045" y="0"/>
                </a:lnTo>
                <a:lnTo>
                  <a:pt x="34564" y="0"/>
                </a:lnTo>
                <a:lnTo>
                  <a:pt x="28803" y="960"/>
                </a:lnTo>
                <a:lnTo>
                  <a:pt x="24002" y="2880"/>
                </a:lnTo>
                <a:lnTo>
                  <a:pt x="19202" y="3840"/>
                </a:lnTo>
                <a:lnTo>
                  <a:pt x="15361" y="6720"/>
                </a:lnTo>
                <a:lnTo>
                  <a:pt x="12481" y="9601"/>
                </a:lnTo>
                <a:lnTo>
                  <a:pt x="8641" y="12481"/>
                </a:lnTo>
                <a:lnTo>
                  <a:pt x="6720" y="15361"/>
                </a:lnTo>
                <a:lnTo>
                  <a:pt x="4800" y="19202"/>
                </a:lnTo>
                <a:lnTo>
                  <a:pt x="2880" y="23042"/>
                </a:lnTo>
                <a:lnTo>
                  <a:pt x="2880" y="35524"/>
                </a:lnTo>
                <a:lnTo>
                  <a:pt x="3840" y="40325"/>
                </a:lnTo>
                <a:lnTo>
                  <a:pt x="4800" y="43205"/>
                </a:lnTo>
                <a:lnTo>
                  <a:pt x="6720" y="47045"/>
                </a:lnTo>
                <a:lnTo>
                  <a:pt x="8641" y="49926"/>
                </a:lnTo>
                <a:lnTo>
                  <a:pt x="10561" y="51831"/>
                </a:lnTo>
                <a:lnTo>
                  <a:pt x="13441" y="54711"/>
                </a:lnTo>
                <a:lnTo>
                  <a:pt x="16322" y="56631"/>
                </a:lnTo>
                <a:lnTo>
                  <a:pt x="19202" y="58552"/>
                </a:lnTo>
                <a:lnTo>
                  <a:pt x="23042" y="59512"/>
                </a:lnTo>
                <a:lnTo>
                  <a:pt x="25923" y="61432"/>
                </a:lnTo>
                <a:lnTo>
                  <a:pt x="28803" y="62392"/>
                </a:lnTo>
                <a:lnTo>
                  <a:pt x="32644" y="64312"/>
                </a:lnTo>
                <a:lnTo>
                  <a:pt x="35524" y="65272"/>
                </a:lnTo>
                <a:lnTo>
                  <a:pt x="39364" y="66233"/>
                </a:lnTo>
                <a:lnTo>
                  <a:pt x="42245" y="67193"/>
                </a:lnTo>
                <a:lnTo>
                  <a:pt x="45125" y="69113"/>
                </a:lnTo>
                <a:lnTo>
                  <a:pt x="47045" y="70073"/>
                </a:lnTo>
                <a:lnTo>
                  <a:pt x="49926" y="71993"/>
                </a:lnTo>
                <a:lnTo>
                  <a:pt x="51846" y="73914"/>
                </a:lnTo>
                <a:lnTo>
                  <a:pt x="53766" y="75834"/>
                </a:lnTo>
                <a:lnTo>
                  <a:pt x="54726" y="77754"/>
                </a:lnTo>
                <a:lnTo>
                  <a:pt x="55686" y="80634"/>
                </a:lnTo>
                <a:lnTo>
                  <a:pt x="55686" y="86395"/>
                </a:lnTo>
                <a:lnTo>
                  <a:pt x="54726" y="89275"/>
                </a:lnTo>
                <a:lnTo>
                  <a:pt x="53766" y="91196"/>
                </a:lnTo>
                <a:lnTo>
                  <a:pt x="52806" y="93116"/>
                </a:lnTo>
                <a:lnTo>
                  <a:pt x="51846" y="95036"/>
                </a:lnTo>
                <a:lnTo>
                  <a:pt x="49926" y="95996"/>
                </a:lnTo>
                <a:lnTo>
                  <a:pt x="48006" y="97917"/>
                </a:lnTo>
                <a:lnTo>
                  <a:pt x="45125" y="98877"/>
                </a:lnTo>
                <a:lnTo>
                  <a:pt x="42245" y="98877"/>
                </a:lnTo>
                <a:lnTo>
                  <a:pt x="40325" y="99837"/>
                </a:lnTo>
                <a:lnTo>
                  <a:pt x="37444" y="100797"/>
                </a:lnTo>
                <a:lnTo>
                  <a:pt x="29763" y="100797"/>
                </a:lnTo>
                <a:lnTo>
                  <a:pt x="24963" y="99837"/>
                </a:lnTo>
                <a:lnTo>
                  <a:pt x="22082" y="98877"/>
                </a:lnTo>
                <a:lnTo>
                  <a:pt x="19202" y="97917"/>
                </a:lnTo>
                <a:lnTo>
                  <a:pt x="15361" y="95996"/>
                </a:lnTo>
                <a:lnTo>
                  <a:pt x="13441" y="95036"/>
                </a:lnTo>
                <a:lnTo>
                  <a:pt x="10561" y="94076"/>
                </a:lnTo>
                <a:lnTo>
                  <a:pt x="8641" y="93116"/>
                </a:lnTo>
                <a:lnTo>
                  <a:pt x="6720" y="92156"/>
                </a:lnTo>
                <a:lnTo>
                  <a:pt x="5760" y="91196"/>
                </a:lnTo>
                <a:lnTo>
                  <a:pt x="3840" y="90236"/>
                </a:lnTo>
                <a:lnTo>
                  <a:pt x="1920" y="90236"/>
                </a:lnTo>
                <a:lnTo>
                  <a:pt x="1920" y="91196"/>
                </a:lnTo>
                <a:lnTo>
                  <a:pt x="960" y="91196"/>
                </a:lnTo>
                <a:lnTo>
                  <a:pt x="960" y="93116"/>
                </a:lnTo>
                <a:lnTo>
                  <a:pt x="0" y="93116"/>
                </a:lnTo>
                <a:lnTo>
                  <a:pt x="0" y="102717"/>
                </a:lnTo>
                <a:lnTo>
                  <a:pt x="960" y="10367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2489438" y="2995833"/>
            <a:ext cx="24002" cy="23042"/>
          </a:xfrm>
          <a:custGeom>
            <a:avLst/>
            <a:gdLst/>
            <a:ahLst/>
            <a:cxnLst/>
            <a:rect l="l" t="t" r="r" b="b"/>
            <a:pathLst>
              <a:path w="24002" h="23042">
                <a:moveTo>
                  <a:pt x="24002" y="11521"/>
                </a:moveTo>
                <a:lnTo>
                  <a:pt x="24002" y="7680"/>
                </a:lnTo>
                <a:lnTo>
                  <a:pt x="23042" y="3840"/>
                </a:lnTo>
                <a:lnTo>
                  <a:pt x="22082" y="2880"/>
                </a:lnTo>
                <a:lnTo>
                  <a:pt x="20162" y="960"/>
                </a:lnTo>
                <a:lnTo>
                  <a:pt x="17282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lnTo>
                  <a:pt x="2880" y="21122"/>
                </a:lnTo>
                <a:lnTo>
                  <a:pt x="4800" y="23042"/>
                </a:lnTo>
                <a:lnTo>
                  <a:pt x="20162" y="23042"/>
                </a:lnTo>
                <a:lnTo>
                  <a:pt x="22082" y="21122"/>
                </a:lnTo>
                <a:lnTo>
                  <a:pt x="23042" y="19202"/>
                </a:lnTo>
                <a:lnTo>
                  <a:pt x="24002" y="16322"/>
                </a:lnTo>
                <a:lnTo>
                  <a:pt x="24002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2492319" y="3039999"/>
            <a:ext cx="19202" cy="112318"/>
          </a:xfrm>
          <a:custGeom>
            <a:avLst/>
            <a:gdLst/>
            <a:ahLst/>
            <a:cxnLst/>
            <a:rect l="l" t="t" r="r" b="b"/>
            <a:pathLst>
              <a:path w="19202" h="112318">
                <a:moveTo>
                  <a:pt x="960" y="110398"/>
                </a:moveTo>
                <a:lnTo>
                  <a:pt x="960" y="111358"/>
                </a:lnTo>
                <a:lnTo>
                  <a:pt x="2880" y="111358"/>
                </a:lnTo>
                <a:lnTo>
                  <a:pt x="3840" y="112318"/>
                </a:lnTo>
                <a:lnTo>
                  <a:pt x="15361" y="112318"/>
                </a:lnTo>
                <a:lnTo>
                  <a:pt x="16322" y="111358"/>
                </a:lnTo>
                <a:lnTo>
                  <a:pt x="18242" y="111358"/>
                </a:lnTo>
                <a:lnTo>
                  <a:pt x="18242" y="110398"/>
                </a:lnTo>
                <a:lnTo>
                  <a:pt x="19202" y="109438"/>
                </a:lnTo>
                <a:lnTo>
                  <a:pt x="19202" y="1920"/>
                </a:lnTo>
                <a:lnTo>
                  <a:pt x="18242" y="1920"/>
                </a:lnTo>
                <a:lnTo>
                  <a:pt x="18242" y="960"/>
                </a:lnTo>
                <a:lnTo>
                  <a:pt x="17282" y="960"/>
                </a:lnTo>
                <a:lnTo>
                  <a:pt x="16322" y="0"/>
                </a:lnTo>
                <a:lnTo>
                  <a:pt x="192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110398"/>
                </a:lnTo>
                <a:lnTo>
                  <a:pt x="960" y="11039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2562392" y="3115833"/>
            <a:ext cx="15377" cy="38404"/>
          </a:xfrm>
          <a:custGeom>
            <a:avLst/>
            <a:gdLst/>
            <a:ahLst/>
            <a:cxnLst/>
            <a:rect l="l" t="t" r="r" b="b"/>
            <a:pathLst>
              <a:path w="15377" h="38404">
                <a:moveTo>
                  <a:pt x="15377" y="20162"/>
                </a:moveTo>
                <a:lnTo>
                  <a:pt x="11536" y="18242"/>
                </a:lnTo>
                <a:lnTo>
                  <a:pt x="8656" y="15361"/>
                </a:lnTo>
                <a:lnTo>
                  <a:pt x="5760" y="12481"/>
                </a:lnTo>
                <a:lnTo>
                  <a:pt x="3840" y="8641"/>
                </a:lnTo>
                <a:lnTo>
                  <a:pt x="1935" y="4800"/>
                </a:lnTo>
                <a:lnTo>
                  <a:pt x="0" y="0"/>
                </a:lnTo>
                <a:lnTo>
                  <a:pt x="975" y="33604"/>
                </a:lnTo>
                <a:lnTo>
                  <a:pt x="6720" y="36484"/>
                </a:lnTo>
                <a:lnTo>
                  <a:pt x="13441" y="38404"/>
                </a:lnTo>
                <a:lnTo>
                  <a:pt x="15377" y="201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2540325" y="2989112"/>
            <a:ext cx="96956" cy="165125"/>
          </a:xfrm>
          <a:custGeom>
            <a:avLst/>
            <a:gdLst/>
            <a:ahLst/>
            <a:cxnLst/>
            <a:rect l="l" t="t" r="r" b="b"/>
            <a:pathLst>
              <a:path w="96956" h="165125">
                <a:moveTo>
                  <a:pt x="960" y="122880"/>
                </a:moveTo>
                <a:lnTo>
                  <a:pt x="2880" y="129600"/>
                </a:lnTo>
                <a:lnTo>
                  <a:pt x="3840" y="137281"/>
                </a:lnTo>
                <a:lnTo>
                  <a:pt x="6720" y="143042"/>
                </a:lnTo>
                <a:lnTo>
                  <a:pt x="9601" y="147843"/>
                </a:lnTo>
                <a:lnTo>
                  <a:pt x="13441" y="153603"/>
                </a:lnTo>
                <a:lnTo>
                  <a:pt x="18227" y="157444"/>
                </a:lnTo>
                <a:lnTo>
                  <a:pt x="23042" y="160324"/>
                </a:lnTo>
                <a:lnTo>
                  <a:pt x="22067" y="126720"/>
                </a:lnTo>
                <a:lnTo>
                  <a:pt x="21107" y="121920"/>
                </a:lnTo>
                <a:lnTo>
                  <a:pt x="20162" y="116159"/>
                </a:lnTo>
                <a:lnTo>
                  <a:pt x="20162" y="100797"/>
                </a:lnTo>
                <a:lnTo>
                  <a:pt x="21107" y="96011"/>
                </a:lnTo>
                <a:lnTo>
                  <a:pt x="22067" y="91211"/>
                </a:lnTo>
                <a:lnTo>
                  <a:pt x="23042" y="86395"/>
                </a:lnTo>
                <a:lnTo>
                  <a:pt x="24003" y="81610"/>
                </a:lnTo>
                <a:lnTo>
                  <a:pt x="25908" y="77769"/>
                </a:lnTo>
                <a:lnTo>
                  <a:pt x="28788" y="73929"/>
                </a:lnTo>
                <a:lnTo>
                  <a:pt x="31668" y="71048"/>
                </a:lnTo>
                <a:lnTo>
                  <a:pt x="34549" y="69128"/>
                </a:lnTo>
                <a:lnTo>
                  <a:pt x="38389" y="66248"/>
                </a:lnTo>
                <a:lnTo>
                  <a:pt x="42230" y="65288"/>
                </a:lnTo>
                <a:lnTo>
                  <a:pt x="52791" y="65288"/>
                </a:lnTo>
                <a:lnTo>
                  <a:pt x="57591" y="67208"/>
                </a:lnTo>
                <a:lnTo>
                  <a:pt x="62392" y="71048"/>
                </a:lnTo>
                <a:lnTo>
                  <a:pt x="67193" y="73929"/>
                </a:lnTo>
                <a:lnTo>
                  <a:pt x="72953" y="78729"/>
                </a:lnTo>
                <a:lnTo>
                  <a:pt x="77754" y="85450"/>
                </a:lnTo>
                <a:lnTo>
                  <a:pt x="77754" y="127680"/>
                </a:lnTo>
                <a:lnTo>
                  <a:pt x="74874" y="131521"/>
                </a:lnTo>
                <a:lnTo>
                  <a:pt x="71993" y="134401"/>
                </a:lnTo>
                <a:lnTo>
                  <a:pt x="69113" y="137281"/>
                </a:lnTo>
                <a:lnTo>
                  <a:pt x="66233" y="140162"/>
                </a:lnTo>
                <a:lnTo>
                  <a:pt x="63352" y="142082"/>
                </a:lnTo>
                <a:lnTo>
                  <a:pt x="61432" y="144002"/>
                </a:lnTo>
                <a:lnTo>
                  <a:pt x="58552" y="144962"/>
                </a:lnTo>
                <a:lnTo>
                  <a:pt x="56631" y="146883"/>
                </a:lnTo>
                <a:lnTo>
                  <a:pt x="53751" y="146883"/>
                </a:lnTo>
                <a:lnTo>
                  <a:pt x="51831" y="147843"/>
                </a:lnTo>
                <a:lnTo>
                  <a:pt x="41269" y="147843"/>
                </a:lnTo>
                <a:lnTo>
                  <a:pt x="37444" y="146883"/>
                </a:lnTo>
                <a:lnTo>
                  <a:pt x="35509" y="165125"/>
                </a:lnTo>
                <a:lnTo>
                  <a:pt x="49911" y="165125"/>
                </a:lnTo>
                <a:lnTo>
                  <a:pt x="56631" y="163205"/>
                </a:lnTo>
                <a:lnTo>
                  <a:pt x="62392" y="159364"/>
                </a:lnTo>
                <a:lnTo>
                  <a:pt x="69113" y="156484"/>
                </a:lnTo>
                <a:lnTo>
                  <a:pt x="74874" y="151683"/>
                </a:lnTo>
                <a:lnTo>
                  <a:pt x="79674" y="145923"/>
                </a:lnTo>
                <a:lnTo>
                  <a:pt x="79674" y="160324"/>
                </a:lnTo>
                <a:lnTo>
                  <a:pt x="80634" y="160324"/>
                </a:lnTo>
                <a:lnTo>
                  <a:pt x="80634" y="161284"/>
                </a:lnTo>
                <a:lnTo>
                  <a:pt x="81594" y="162245"/>
                </a:lnTo>
                <a:lnTo>
                  <a:pt x="82555" y="162245"/>
                </a:lnTo>
                <a:lnTo>
                  <a:pt x="83515" y="163205"/>
                </a:lnTo>
                <a:lnTo>
                  <a:pt x="94076" y="163205"/>
                </a:lnTo>
                <a:lnTo>
                  <a:pt x="95036" y="162245"/>
                </a:lnTo>
                <a:lnTo>
                  <a:pt x="95996" y="162245"/>
                </a:lnTo>
                <a:lnTo>
                  <a:pt x="96956" y="161284"/>
                </a:lnTo>
                <a:lnTo>
                  <a:pt x="96956" y="1920"/>
                </a:lnTo>
                <a:lnTo>
                  <a:pt x="95996" y="975"/>
                </a:lnTo>
                <a:lnTo>
                  <a:pt x="95036" y="975"/>
                </a:lnTo>
                <a:lnTo>
                  <a:pt x="95036" y="0"/>
                </a:lnTo>
                <a:lnTo>
                  <a:pt x="81594" y="0"/>
                </a:lnTo>
                <a:lnTo>
                  <a:pt x="80634" y="975"/>
                </a:lnTo>
                <a:lnTo>
                  <a:pt x="78714" y="975"/>
                </a:lnTo>
                <a:lnTo>
                  <a:pt x="78714" y="1920"/>
                </a:lnTo>
                <a:lnTo>
                  <a:pt x="77754" y="1920"/>
                </a:lnTo>
                <a:lnTo>
                  <a:pt x="77754" y="64328"/>
                </a:lnTo>
                <a:lnTo>
                  <a:pt x="72953" y="59527"/>
                </a:lnTo>
                <a:lnTo>
                  <a:pt x="68153" y="55686"/>
                </a:lnTo>
                <a:lnTo>
                  <a:pt x="62392" y="52806"/>
                </a:lnTo>
                <a:lnTo>
                  <a:pt x="57591" y="49926"/>
                </a:lnTo>
                <a:lnTo>
                  <a:pt x="51831" y="48966"/>
                </a:lnTo>
                <a:lnTo>
                  <a:pt x="38389" y="48966"/>
                </a:lnTo>
                <a:lnTo>
                  <a:pt x="31668" y="49926"/>
                </a:lnTo>
                <a:lnTo>
                  <a:pt x="25908" y="52806"/>
                </a:lnTo>
                <a:lnTo>
                  <a:pt x="20162" y="55686"/>
                </a:lnTo>
                <a:lnTo>
                  <a:pt x="15361" y="59527"/>
                </a:lnTo>
                <a:lnTo>
                  <a:pt x="11521" y="65288"/>
                </a:lnTo>
                <a:lnTo>
                  <a:pt x="7680" y="70088"/>
                </a:lnTo>
                <a:lnTo>
                  <a:pt x="4800" y="76809"/>
                </a:lnTo>
                <a:lnTo>
                  <a:pt x="2880" y="83530"/>
                </a:lnTo>
                <a:lnTo>
                  <a:pt x="960" y="91211"/>
                </a:lnTo>
                <a:lnTo>
                  <a:pt x="0" y="98892"/>
                </a:lnTo>
                <a:lnTo>
                  <a:pt x="0" y="116159"/>
                </a:lnTo>
                <a:lnTo>
                  <a:pt x="960" y="12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2684312" y="3041919"/>
            <a:ext cx="11521" cy="39364"/>
          </a:xfrm>
          <a:custGeom>
            <a:avLst/>
            <a:gdLst/>
            <a:ahLst/>
            <a:cxnLst/>
            <a:rect l="l" t="t" r="r" b="b"/>
            <a:pathLst>
              <a:path w="11521" h="39364">
                <a:moveTo>
                  <a:pt x="5760" y="2880"/>
                </a:moveTo>
                <a:lnTo>
                  <a:pt x="0" y="6720"/>
                </a:lnTo>
                <a:lnTo>
                  <a:pt x="2880" y="39364"/>
                </a:lnTo>
                <a:lnTo>
                  <a:pt x="3840" y="35524"/>
                </a:lnTo>
                <a:lnTo>
                  <a:pt x="4800" y="31683"/>
                </a:lnTo>
                <a:lnTo>
                  <a:pt x="5760" y="27843"/>
                </a:lnTo>
                <a:lnTo>
                  <a:pt x="7680" y="24002"/>
                </a:lnTo>
                <a:lnTo>
                  <a:pt x="11521" y="0"/>
                </a:lnTo>
                <a:lnTo>
                  <a:pt x="576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2666070" y="3038078"/>
            <a:ext cx="97916" cy="116159"/>
          </a:xfrm>
          <a:custGeom>
            <a:avLst/>
            <a:gdLst/>
            <a:ahLst/>
            <a:cxnLst/>
            <a:rect l="l" t="t" r="r" b="b"/>
            <a:pathLst>
              <a:path w="97916" h="116159">
                <a:moveTo>
                  <a:pt x="94091" y="61432"/>
                </a:moveTo>
                <a:lnTo>
                  <a:pt x="95036" y="59512"/>
                </a:lnTo>
                <a:lnTo>
                  <a:pt x="96972" y="58552"/>
                </a:lnTo>
                <a:lnTo>
                  <a:pt x="97916" y="56631"/>
                </a:lnTo>
                <a:lnTo>
                  <a:pt x="97916" y="43205"/>
                </a:lnTo>
                <a:lnTo>
                  <a:pt x="96972" y="36484"/>
                </a:lnTo>
                <a:lnTo>
                  <a:pt x="95036" y="30723"/>
                </a:lnTo>
                <a:lnTo>
                  <a:pt x="93131" y="24002"/>
                </a:lnTo>
                <a:lnTo>
                  <a:pt x="90251" y="19202"/>
                </a:lnTo>
                <a:lnTo>
                  <a:pt x="86410" y="14401"/>
                </a:lnTo>
                <a:lnTo>
                  <a:pt x="82570" y="9601"/>
                </a:lnTo>
                <a:lnTo>
                  <a:pt x="77769" y="6720"/>
                </a:lnTo>
                <a:lnTo>
                  <a:pt x="72008" y="3840"/>
                </a:lnTo>
                <a:lnTo>
                  <a:pt x="66248" y="960"/>
                </a:lnTo>
                <a:lnTo>
                  <a:pt x="59527" y="0"/>
                </a:lnTo>
                <a:lnTo>
                  <a:pt x="43205" y="0"/>
                </a:lnTo>
                <a:lnTo>
                  <a:pt x="36484" y="960"/>
                </a:lnTo>
                <a:lnTo>
                  <a:pt x="29763" y="3840"/>
                </a:lnTo>
                <a:lnTo>
                  <a:pt x="25923" y="27843"/>
                </a:lnTo>
                <a:lnTo>
                  <a:pt x="28803" y="24963"/>
                </a:lnTo>
                <a:lnTo>
                  <a:pt x="30723" y="22082"/>
                </a:lnTo>
                <a:lnTo>
                  <a:pt x="33604" y="19202"/>
                </a:lnTo>
                <a:lnTo>
                  <a:pt x="37444" y="17282"/>
                </a:lnTo>
                <a:lnTo>
                  <a:pt x="41285" y="15361"/>
                </a:lnTo>
                <a:lnTo>
                  <a:pt x="59527" y="15361"/>
                </a:lnTo>
                <a:lnTo>
                  <a:pt x="66248" y="18242"/>
                </a:lnTo>
                <a:lnTo>
                  <a:pt x="71048" y="24002"/>
                </a:lnTo>
                <a:lnTo>
                  <a:pt x="76583" y="34241"/>
                </a:lnTo>
                <a:lnTo>
                  <a:pt x="77769" y="47990"/>
                </a:lnTo>
                <a:lnTo>
                  <a:pt x="21122" y="47990"/>
                </a:lnTo>
                <a:lnTo>
                  <a:pt x="21122" y="43205"/>
                </a:lnTo>
                <a:lnTo>
                  <a:pt x="18242" y="10561"/>
                </a:lnTo>
                <a:lnTo>
                  <a:pt x="13441" y="15361"/>
                </a:lnTo>
                <a:lnTo>
                  <a:pt x="9616" y="20162"/>
                </a:lnTo>
                <a:lnTo>
                  <a:pt x="5775" y="26883"/>
                </a:lnTo>
                <a:lnTo>
                  <a:pt x="3840" y="33604"/>
                </a:lnTo>
                <a:lnTo>
                  <a:pt x="960" y="41269"/>
                </a:lnTo>
                <a:lnTo>
                  <a:pt x="0" y="48950"/>
                </a:lnTo>
                <a:lnTo>
                  <a:pt x="0" y="68153"/>
                </a:lnTo>
                <a:lnTo>
                  <a:pt x="960" y="75834"/>
                </a:lnTo>
                <a:lnTo>
                  <a:pt x="3840" y="83515"/>
                </a:lnTo>
                <a:lnTo>
                  <a:pt x="5775" y="91196"/>
                </a:lnTo>
                <a:lnTo>
                  <a:pt x="9616" y="96956"/>
                </a:lnTo>
                <a:lnTo>
                  <a:pt x="13441" y="101757"/>
                </a:lnTo>
                <a:lnTo>
                  <a:pt x="18242" y="106558"/>
                </a:lnTo>
                <a:lnTo>
                  <a:pt x="24002" y="109438"/>
                </a:lnTo>
                <a:lnTo>
                  <a:pt x="29763" y="112318"/>
                </a:lnTo>
                <a:lnTo>
                  <a:pt x="36484" y="114239"/>
                </a:lnTo>
                <a:lnTo>
                  <a:pt x="44165" y="116159"/>
                </a:lnTo>
                <a:lnTo>
                  <a:pt x="58567" y="116159"/>
                </a:lnTo>
                <a:lnTo>
                  <a:pt x="62407" y="115199"/>
                </a:lnTo>
                <a:lnTo>
                  <a:pt x="67208" y="114239"/>
                </a:lnTo>
                <a:lnTo>
                  <a:pt x="72008" y="114239"/>
                </a:lnTo>
                <a:lnTo>
                  <a:pt x="75849" y="113278"/>
                </a:lnTo>
                <a:lnTo>
                  <a:pt x="78729" y="112318"/>
                </a:lnTo>
                <a:lnTo>
                  <a:pt x="82570" y="111358"/>
                </a:lnTo>
                <a:lnTo>
                  <a:pt x="85450" y="110398"/>
                </a:lnTo>
                <a:lnTo>
                  <a:pt x="87355" y="109438"/>
                </a:lnTo>
                <a:lnTo>
                  <a:pt x="89291" y="108478"/>
                </a:lnTo>
                <a:lnTo>
                  <a:pt x="90251" y="107518"/>
                </a:lnTo>
                <a:lnTo>
                  <a:pt x="91196" y="107518"/>
                </a:lnTo>
                <a:lnTo>
                  <a:pt x="91196" y="106558"/>
                </a:lnTo>
                <a:lnTo>
                  <a:pt x="92156" y="106558"/>
                </a:lnTo>
                <a:lnTo>
                  <a:pt x="92156" y="104637"/>
                </a:lnTo>
                <a:lnTo>
                  <a:pt x="93131" y="103677"/>
                </a:lnTo>
                <a:lnTo>
                  <a:pt x="93131" y="95036"/>
                </a:lnTo>
                <a:lnTo>
                  <a:pt x="92156" y="94076"/>
                </a:lnTo>
                <a:lnTo>
                  <a:pt x="92156" y="93116"/>
                </a:lnTo>
                <a:lnTo>
                  <a:pt x="91196" y="92156"/>
                </a:lnTo>
                <a:lnTo>
                  <a:pt x="87355" y="92156"/>
                </a:lnTo>
                <a:lnTo>
                  <a:pt x="85450" y="93116"/>
                </a:lnTo>
                <a:lnTo>
                  <a:pt x="83530" y="94076"/>
                </a:lnTo>
                <a:lnTo>
                  <a:pt x="81610" y="95036"/>
                </a:lnTo>
                <a:lnTo>
                  <a:pt x="78729" y="95996"/>
                </a:lnTo>
                <a:lnTo>
                  <a:pt x="75849" y="96956"/>
                </a:lnTo>
                <a:lnTo>
                  <a:pt x="72008" y="97917"/>
                </a:lnTo>
                <a:lnTo>
                  <a:pt x="68168" y="98877"/>
                </a:lnTo>
                <a:lnTo>
                  <a:pt x="64328" y="99837"/>
                </a:lnTo>
                <a:lnTo>
                  <a:pt x="48966" y="99837"/>
                </a:lnTo>
                <a:lnTo>
                  <a:pt x="43205" y="98877"/>
                </a:lnTo>
                <a:lnTo>
                  <a:pt x="39364" y="96956"/>
                </a:lnTo>
                <a:lnTo>
                  <a:pt x="34564" y="95996"/>
                </a:lnTo>
                <a:lnTo>
                  <a:pt x="30723" y="93116"/>
                </a:lnTo>
                <a:lnTo>
                  <a:pt x="27843" y="89275"/>
                </a:lnTo>
                <a:lnTo>
                  <a:pt x="25923" y="86395"/>
                </a:lnTo>
                <a:lnTo>
                  <a:pt x="24002" y="82555"/>
                </a:lnTo>
                <a:lnTo>
                  <a:pt x="22082" y="77754"/>
                </a:lnTo>
                <a:lnTo>
                  <a:pt x="21122" y="72953"/>
                </a:lnTo>
                <a:lnTo>
                  <a:pt x="21122" y="61432"/>
                </a:lnTo>
                <a:lnTo>
                  <a:pt x="94091" y="6143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2840796" y="3038078"/>
            <a:ext cx="105582" cy="116159"/>
          </a:xfrm>
          <a:custGeom>
            <a:avLst/>
            <a:gdLst/>
            <a:ahLst/>
            <a:cxnLst/>
            <a:rect l="l" t="t" r="r" b="b"/>
            <a:pathLst>
              <a:path w="105582" h="116159">
                <a:moveTo>
                  <a:pt x="0" y="58552"/>
                </a:moveTo>
                <a:lnTo>
                  <a:pt x="0" y="68153"/>
                </a:lnTo>
                <a:lnTo>
                  <a:pt x="960" y="75834"/>
                </a:lnTo>
                <a:lnTo>
                  <a:pt x="2880" y="82555"/>
                </a:lnTo>
                <a:lnTo>
                  <a:pt x="5760" y="90236"/>
                </a:lnTo>
                <a:lnTo>
                  <a:pt x="8641" y="95996"/>
                </a:lnTo>
                <a:lnTo>
                  <a:pt x="12481" y="100797"/>
                </a:lnTo>
                <a:lnTo>
                  <a:pt x="17282" y="105597"/>
                </a:lnTo>
                <a:lnTo>
                  <a:pt x="23027" y="109438"/>
                </a:lnTo>
                <a:lnTo>
                  <a:pt x="21107" y="69113"/>
                </a:lnTo>
                <a:lnTo>
                  <a:pt x="20162" y="63352"/>
                </a:lnTo>
                <a:lnTo>
                  <a:pt x="20162" y="51831"/>
                </a:lnTo>
                <a:lnTo>
                  <a:pt x="21107" y="46085"/>
                </a:lnTo>
                <a:lnTo>
                  <a:pt x="22067" y="41269"/>
                </a:lnTo>
                <a:lnTo>
                  <a:pt x="24002" y="35524"/>
                </a:lnTo>
                <a:lnTo>
                  <a:pt x="25907" y="31683"/>
                </a:lnTo>
                <a:lnTo>
                  <a:pt x="27828" y="27843"/>
                </a:lnTo>
                <a:lnTo>
                  <a:pt x="30723" y="24002"/>
                </a:lnTo>
                <a:lnTo>
                  <a:pt x="34549" y="21122"/>
                </a:lnTo>
                <a:lnTo>
                  <a:pt x="38389" y="19202"/>
                </a:lnTo>
                <a:lnTo>
                  <a:pt x="42230" y="17282"/>
                </a:lnTo>
                <a:lnTo>
                  <a:pt x="47990" y="16322"/>
                </a:lnTo>
                <a:lnTo>
                  <a:pt x="59512" y="16322"/>
                </a:lnTo>
                <a:lnTo>
                  <a:pt x="64312" y="17282"/>
                </a:lnTo>
                <a:lnTo>
                  <a:pt x="69113" y="19202"/>
                </a:lnTo>
                <a:lnTo>
                  <a:pt x="72953" y="22082"/>
                </a:lnTo>
                <a:lnTo>
                  <a:pt x="75834" y="24963"/>
                </a:lnTo>
                <a:lnTo>
                  <a:pt x="78714" y="28803"/>
                </a:lnTo>
                <a:lnTo>
                  <a:pt x="80634" y="32644"/>
                </a:lnTo>
                <a:lnTo>
                  <a:pt x="82555" y="36484"/>
                </a:lnTo>
                <a:lnTo>
                  <a:pt x="83515" y="42245"/>
                </a:lnTo>
                <a:lnTo>
                  <a:pt x="84475" y="47045"/>
                </a:lnTo>
                <a:lnTo>
                  <a:pt x="85435" y="52791"/>
                </a:lnTo>
                <a:lnTo>
                  <a:pt x="85435" y="64312"/>
                </a:lnTo>
                <a:lnTo>
                  <a:pt x="84475" y="70073"/>
                </a:lnTo>
                <a:lnTo>
                  <a:pt x="83515" y="74874"/>
                </a:lnTo>
                <a:lnTo>
                  <a:pt x="82555" y="79674"/>
                </a:lnTo>
                <a:lnTo>
                  <a:pt x="80634" y="84475"/>
                </a:lnTo>
                <a:lnTo>
                  <a:pt x="77754" y="88315"/>
                </a:lnTo>
                <a:lnTo>
                  <a:pt x="74874" y="91196"/>
                </a:lnTo>
                <a:lnTo>
                  <a:pt x="71033" y="94076"/>
                </a:lnTo>
                <a:lnTo>
                  <a:pt x="67193" y="95996"/>
                </a:lnTo>
                <a:lnTo>
                  <a:pt x="63352" y="98877"/>
                </a:lnTo>
                <a:lnTo>
                  <a:pt x="58552" y="99837"/>
                </a:lnTo>
                <a:lnTo>
                  <a:pt x="46070" y="99837"/>
                </a:lnTo>
                <a:lnTo>
                  <a:pt x="41269" y="97917"/>
                </a:lnTo>
                <a:lnTo>
                  <a:pt x="37429" y="95996"/>
                </a:lnTo>
                <a:lnTo>
                  <a:pt x="32628" y="94076"/>
                </a:lnTo>
                <a:lnTo>
                  <a:pt x="29748" y="91196"/>
                </a:lnTo>
                <a:lnTo>
                  <a:pt x="26883" y="87355"/>
                </a:lnTo>
                <a:lnTo>
                  <a:pt x="28788" y="112318"/>
                </a:lnTo>
                <a:lnTo>
                  <a:pt x="35509" y="114239"/>
                </a:lnTo>
                <a:lnTo>
                  <a:pt x="43190" y="116159"/>
                </a:lnTo>
                <a:lnTo>
                  <a:pt x="60472" y="116159"/>
                </a:lnTo>
                <a:lnTo>
                  <a:pt x="68153" y="114239"/>
                </a:lnTo>
                <a:lnTo>
                  <a:pt x="74874" y="111358"/>
                </a:lnTo>
                <a:lnTo>
                  <a:pt x="82555" y="108478"/>
                </a:lnTo>
                <a:lnTo>
                  <a:pt x="87355" y="104637"/>
                </a:lnTo>
                <a:lnTo>
                  <a:pt x="92156" y="98877"/>
                </a:lnTo>
                <a:lnTo>
                  <a:pt x="96956" y="94076"/>
                </a:lnTo>
                <a:lnTo>
                  <a:pt x="99837" y="87355"/>
                </a:lnTo>
                <a:lnTo>
                  <a:pt x="102717" y="80634"/>
                </a:lnTo>
                <a:lnTo>
                  <a:pt x="104637" y="72953"/>
                </a:lnTo>
                <a:lnTo>
                  <a:pt x="105582" y="65272"/>
                </a:lnTo>
                <a:lnTo>
                  <a:pt x="105582" y="47990"/>
                </a:lnTo>
                <a:lnTo>
                  <a:pt x="104637" y="40325"/>
                </a:lnTo>
                <a:lnTo>
                  <a:pt x="102717" y="32644"/>
                </a:lnTo>
                <a:lnTo>
                  <a:pt x="100797" y="25923"/>
                </a:lnTo>
                <a:lnTo>
                  <a:pt x="96956" y="20162"/>
                </a:lnTo>
                <a:lnTo>
                  <a:pt x="93116" y="15361"/>
                </a:lnTo>
                <a:lnTo>
                  <a:pt x="88315" y="9601"/>
                </a:lnTo>
                <a:lnTo>
                  <a:pt x="83515" y="6720"/>
                </a:lnTo>
                <a:lnTo>
                  <a:pt x="76794" y="3840"/>
                </a:lnTo>
                <a:lnTo>
                  <a:pt x="70073" y="960"/>
                </a:lnTo>
                <a:lnTo>
                  <a:pt x="62392" y="0"/>
                </a:lnTo>
                <a:lnTo>
                  <a:pt x="45110" y="0"/>
                </a:lnTo>
                <a:lnTo>
                  <a:pt x="37429" y="960"/>
                </a:lnTo>
                <a:lnTo>
                  <a:pt x="30723" y="3840"/>
                </a:lnTo>
                <a:lnTo>
                  <a:pt x="24002" y="6720"/>
                </a:lnTo>
                <a:lnTo>
                  <a:pt x="18227" y="11521"/>
                </a:lnTo>
                <a:lnTo>
                  <a:pt x="13441" y="16322"/>
                </a:lnTo>
                <a:lnTo>
                  <a:pt x="8641" y="22082"/>
                </a:lnTo>
                <a:lnTo>
                  <a:pt x="5760" y="27843"/>
                </a:lnTo>
                <a:lnTo>
                  <a:pt x="2880" y="35524"/>
                </a:lnTo>
                <a:lnTo>
                  <a:pt x="960" y="42245"/>
                </a:lnTo>
                <a:lnTo>
                  <a:pt x="0" y="49926"/>
                </a:lnTo>
                <a:lnTo>
                  <a:pt x="0" y="5855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2861904" y="3107192"/>
            <a:ext cx="7680" cy="43205"/>
          </a:xfrm>
          <a:custGeom>
            <a:avLst/>
            <a:gdLst/>
            <a:ahLst/>
            <a:cxnLst/>
            <a:rect l="l" t="t" r="r" b="b"/>
            <a:pathLst>
              <a:path w="7680" h="43205">
                <a:moveTo>
                  <a:pt x="5775" y="18242"/>
                </a:moveTo>
                <a:lnTo>
                  <a:pt x="3840" y="14401"/>
                </a:lnTo>
                <a:lnTo>
                  <a:pt x="1920" y="9601"/>
                </a:lnTo>
                <a:lnTo>
                  <a:pt x="960" y="4800"/>
                </a:lnTo>
                <a:lnTo>
                  <a:pt x="0" y="0"/>
                </a:lnTo>
                <a:lnTo>
                  <a:pt x="1920" y="40325"/>
                </a:lnTo>
                <a:lnTo>
                  <a:pt x="7680" y="43205"/>
                </a:lnTo>
                <a:lnTo>
                  <a:pt x="5775" y="182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2961741" y="2987207"/>
            <a:ext cx="71048" cy="165110"/>
          </a:xfrm>
          <a:custGeom>
            <a:avLst/>
            <a:gdLst/>
            <a:ahLst/>
            <a:cxnLst/>
            <a:rect l="l" t="t" r="r" b="b"/>
            <a:pathLst>
              <a:path w="71048" h="165110">
                <a:moveTo>
                  <a:pt x="65288" y="57591"/>
                </a:moveTo>
                <a:lnTo>
                  <a:pt x="64328" y="56631"/>
                </a:lnTo>
                <a:lnTo>
                  <a:pt x="64328" y="54711"/>
                </a:lnTo>
                <a:lnTo>
                  <a:pt x="63367" y="53751"/>
                </a:lnTo>
                <a:lnTo>
                  <a:pt x="62407" y="52791"/>
                </a:lnTo>
                <a:lnTo>
                  <a:pt x="37444" y="52791"/>
                </a:lnTo>
                <a:lnTo>
                  <a:pt x="37444" y="36469"/>
                </a:lnTo>
                <a:lnTo>
                  <a:pt x="38404" y="32628"/>
                </a:lnTo>
                <a:lnTo>
                  <a:pt x="38404" y="29748"/>
                </a:lnTo>
                <a:lnTo>
                  <a:pt x="39364" y="26868"/>
                </a:lnTo>
                <a:lnTo>
                  <a:pt x="40325" y="23987"/>
                </a:lnTo>
                <a:lnTo>
                  <a:pt x="41285" y="22067"/>
                </a:lnTo>
                <a:lnTo>
                  <a:pt x="42245" y="20147"/>
                </a:lnTo>
                <a:lnTo>
                  <a:pt x="44165" y="18227"/>
                </a:lnTo>
                <a:lnTo>
                  <a:pt x="46085" y="18227"/>
                </a:lnTo>
                <a:lnTo>
                  <a:pt x="48006" y="17266"/>
                </a:lnTo>
                <a:lnTo>
                  <a:pt x="50886" y="16306"/>
                </a:lnTo>
                <a:lnTo>
                  <a:pt x="57607" y="16306"/>
                </a:lnTo>
                <a:lnTo>
                  <a:pt x="59527" y="17266"/>
                </a:lnTo>
                <a:lnTo>
                  <a:pt x="62407" y="17266"/>
                </a:lnTo>
                <a:lnTo>
                  <a:pt x="63367" y="18227"/>
                </a:lnTo>
                <a:lnTo>
                  <a:pt x="64328" y="18227"/>
                </a:lnTo>
                <a:lnTo>
                  <a:pt x="65288" y="19187"/>
                </a:lnTo>
                <a:lnTo>
                  <a:pt x="67208" y="19187"/>
                </a:lnTo>
                <a:lnTo>
                  <a:pt x="68168" y="20147"/>
                </a:lnTo>
                <a:lnTo>
                  <a:pt x="69128" y="20147"/>
                </a:lnTo>
                <a:lnTo>
                  <a:pt x="69128" y="19187"/>
                </a:lnTo>
                <a:lnTo>
                  <a:pt x="70088" y="19187"/>
                </a:lnTo>
                <a:lnTo>
                  <a:pt x="70088" y="18227"/>
                </a:lnTo>
                <a:lnTo>
                  <a:pt x="71048" y="18227"/>
                </a:lnTo>
                <a:lnTo>
                  <a:pt x="71048" y="6720"/>
                </a:lnTo>
                <a:lnTo>
                  <a:pt x="70088" y="5745"/>
                </a:lnTo>
                <a:lnTo>
                  <a:pt x="70088" y="4785"/>
                </a:lnTo>
                <a:lnTo>
                  <a:pt x="69128" y="3825"/>
                </a:lnTo>
                <a:lnTo>
                  <a:pt x="68168" y="2880"/>
                </a:lnTo>
                <a:lnTo>
                  <a:pt x="66248" y="2880"/>
                </a:lnTo>
                <a:lnTo>
                  <a:pt x="65288" y="1904"/>
                </a:lnTo>
                <a:lnTo>
                  <a:pt x="63367" y="1904"/>
                </a:lnTo>
                <a:lnTo>
                  <a:pt x="60487" y="944"/>
                </a:lnTo>
                <a:lnTo>
                  <a:pt x="57607" y="944"/>
                </a:lnTo>
                <a:lnTo>
                  <a:pt x="54726" y="0"/>
                </a:lnTo>
                <a:lnTo>
                  <a:pt x="46085" y="0"/>
                </a:lnTo>
                <a:lnTo>
                  <a:pt x="41285" y="944"/>
                </a:lnTo>
                <a:lnTo>
                  <a:pt x="37444" y="2880"/>
                </a:lnTo>
                <a:lnTo>
                  <a:pt x="32644" y="4785"/>
                </a:lnTo>
                <a:lnTo>
                  <a:pt x="29763" y="6720"/>
                </a:lnTo>
                <a:lnTo>
                  <a:pt x="26883" y="10561"/>
                </a:lnTo>
                <a:lnTo>
                  <a:pt x="24003" y="13426"/>
                </a:lnTo>
                <a:lnTo>
                  <a:pt x="22082" y="18227"/>
                </a:lnTo>
                <a:lnTo>
                  <a:pt x="20162" y="23027"/>
                </a:lnTo>
                <a:lnTo>
                  <a:pt x="19202" y="28788"/>
                </a:lnTo>
                <a:lnTo>
                  <a:pt x="18242" y="34549"/>
                </a:lnTo>
                <a:lnTo>
                  <a:pt x="18242" y="52791"/>
                </a:lnTo>
                <a:lnTo>
                  <a:pt x="1920" y="52791"/>
                </a:lnTo>
                <a:lnTo>
                  <a:pt x="1920" y="53751"/>
                </a:lnTo>
                <a:lnTo>
                  <a:pt x="975" y="53751"/>
                </a:lnTo>
                <a:lnTo>
                  <a:pt x="975" y="54711"/>
                </a:lnTo>
                <a:lnTo>
                  <a:pt x="0" y="55671"/>
                </a:lnTo>
                <a:lnTo>
                  <a:pt x="0" y="66233"/>
                </a:lnTo>
                <a:lnTo>
                  <a:pt x="975" y="67193"/>
                </a:lnTo>
                <a:lnTo>
                  <a:pt x="975" y="68153"/>
                </a:lnTo>
                <a:lnTo>
                  <a:pt x="1920" y="69113"/>
                </a:lnTo>
                <a:lnTo>
                  <a:pt x="18242" y="69113"/>
                </a:lnTo>
                <a:lnTo>
                  <a:pt x="18242" y="162229"/>
                </a:lnTo>
                <a:lnTo>
                  <a:pt x="19202" y="163189"/>
                </a:lnTo>
                <a:lnTo>
                  <a:pt x="19202" y="164150"/>
                </a:lnTo>
                <a:lnTo>
                  <a:pt x="21122" y="164150"/>
                </a:lnTo>
                <a:lnTo>
                  <a:pt x="22082" y="165110"/>
                </a:lnTo>
                <a:lnTo>
                  <a:pt x="34564" y="165110"/>
                </a:lnTo>
                <a:lnTo>
                  <a:pt x="35524" y="164150"/>
                </a:lnTo>
                <a:lnTo>
                  <a:pt x="36484" y="164150"/>
                </a:lnTo>
                <a:lnTo>
                  <a:pt x="37444" y="163189"/>
                </a:lnTo>
                <a:lnTo>
                  <a:pt x="37444" y="69113"/>
                </a:lnTo>
                <a:lnTo>
                  <a:pt x="62407" y="69113"/>
                </a:lnTo>
                <a:lnTo>
                  <a:pt x="63367" y="68153"/>
                </a:lnTo>
                <a:lnTo>
                  <a:pt x="64328" y="67193"/>
                </a:lnTo>
                <a:lnTo>
                  <a:pt x="65288" y="66233"/>
                </a:lnTo>
                <a:lnTo>
                  <a:pt x="65288" y="5759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1709943" y="3299185"/>
            <a:ext cx="69113" cy="143042"/>
          </a:xfrm>
          <a:custGeom>
            <a:avLst/>
            <a:gdLst/>
            <a:ahLst/>
            <a:cxnLst/>
            <a:rect l="l" t="t" r="r" b="b"/>
            <a:pathLst>
              <a:path w="69113" h="143042">
                <a:moveTo>
                  <a:pt x="68153" y="31683"/>
                </a:moveTo>
                <a:lnTo>
                  <a:pt x="67208" y="31683"/>
                </a:lnTo>
                <a:lnTo>
                  <a:pt x="67208" y="29763"/>
                </a:lnTo>
                <a:lnTo>
                  <a:pt x="37444" y="29763"/>
                </a:lnTo>
                <a:lnTo>
                  <a:pt x="37444" y="2880"/>
                </a:lnTo>
                <a:lnTo>
                  <a:pt x="36484" y="1920"/>
                </a:lnTo>
                <a:lnTo>
                  <a:pt x="35524" y="1920"/>
                </a:lnTo>
                <a:lnTo>
                  <a:pt x="34564" y="960"/>
                </a:lnTo>
                <a:lnTo>
                  <a:pt x="32644" y="960"/>
                </a:lnTo>
                <a:lnTo>
                  <a:pt x="31683" y="0"/>
                </a:lnTo>
                <a:lnTo>
                  <a:pt x="25923" y="0"/>
                </a:lnTo>
                <a:lnTo>
                  <a:pt x="24002" y="960"/>
                </a:lnTo>
                <a:lnTo>
                  <a:pt x="21122" y="960"/>
                </a:lnTo>
                <a:lnTo>
                  <a:pt x="20162" y="1920"/>
                </a:lnTo>
                <a:lnTo>
                  <a:pt x="19202" y="1920"/>
                </a:lnTo>
                <a:lnTo>
                  <a:pt x="18242" y="2880"/>
                </a:lnTo>
                <a:lnTo>
                  <a:pt x="18242" y="29763"/>
                </a:lnTo>
                <a:lnTo>
                  <a:pt x="960" y="29763"/>
                </a:lnTo>
                <a:lnTo>
                  <a:pt x="960" y="31683"/>
                </a:lnTo>
                <a:lnTo>
                  <a:pt x="0" y="31683"/>
                </a:lnTo>
                <a:lnTo>
                  <a:pt x="0" y="42245"/>
                </a:lnTo>
                <a:lnTo>
                  <a:pt x="960" y="43205"/>
                </a:lnTo>
                <a:lnTo>
                  <a:pt x="960" y="45125"/>
                </a:lnTo>
                <a:lnTo>
                  <a:pt x="18242" y="45125"/>
                </a:lnTo>
                <a:lnTo>
                  <a:pt x="18242" y="113278"/>
                </a:lnTo>
                <a:lnTo>
                  <a:pt x="19202" y="119039"/>
                </a:lnTo>
                <a:lnTo>
                  <a:pt x="20162" y="122880"/>
                </a:lnTo>
                <a:lnTo>
                  <a:pt x="21122" y="127680"/>
                </a:lnTo>
                <a:lnTo>
                  <a:pt x="23042" y="131521"/>
                </a:lnTo>
                <a:lnTo>
                  <a:pt x="24963" y="134401"/>
                </a:lnTo>
                <a:lnTo>
                  <a:pt x="27843" y="137281"/>
                </a:lnTo>
                <a:lnTo>
                  <a:pt x="30723" y="139202"/>
                </a:lnTo>
                <a:lnTo>
                  <a:pt x="35524" y="141122"/>
                </a:lnTo>
                <a:lnTo>
                  <a:pt x="39364" y="142082"/>
                </a:lnTo>
                <a:lnTo>
                  <a:pt x="44165" y="143042"/>
                </a:lnTo>
                <a:lnTo>
                  <a:pt x="52806" y="143042"/>
                </a:lnTo>
                <a:lnTo>
                  <a:pt x="54726" y="142082"/>
                </a:lnTo>
                <a:lnTo>
                  <a:pt x="57591" y="142082"/>
                </a:lnTo>
                <a:lnTo>
                  <a:pt x="59527" y="141122"/>
                </a:lnTo>
                <a:lnTo>
                  <a:pt x="62407" y="141122"/>
                </a:lnTo>
                <a:lnTo>
                  <a:pt x="64312" y="140162"/>
                </a:lnTo>
                <a:lnTo>
                  <a:pt x="65272" y="139202"/>
                </a:lnTo>
                <a:lnTo>
                  <a:pt x="66248" y="139202"/>
                </a:lnTo>
                <a:lnTo>
                  <a:pt x="67208" y="138242"/>
                </a:lnTo>
                <a:lnTo>
                  <a:pt x="68153" y="137281"/>
                </a:lnTo>
                <a:lnTo>
                  <a:pt x="68153" y="134401"/>
                </a:lnTo>
                <a:lnTo>
                  <a:pt x="69113" y="132481"/>
                </a:lnTo>
                <a:lnTo>
                  <a:pt x="69113" y="128640"/>
                </a:lnTo>
                <a:lnTo>
                  <a:pt x="68153" y="127680"/>
                </a:lnTo>
                <a:lnTo>
                  <a:pt x="68153" y="124800"/>
                </a:lnTo>
                <a:lnTo>
                  <a:pt x="67208" y="123840"/>
                </a:lnTo>
                <a:lnTo>
                  <a:pt x="66248" y="122880"/>
                </a:lnTo>
                <a:lnTo>
                  <a:pt x="64312" y="122880"/>
                </a:lnTo>
                <a:lnTo>
                  <a:pt x="63367" y="123840"/>
                </a:lnTo>
                <a:lnTo>
                  <a:pt x="62407" y="123840"/>
                </a:lnTo>
                <a:lnTo>
                  <a:pt x="61432" y="124800"/>
                </a:lnTo>
                <a:lnTo>
                  <a:pt x="59527" y="124800"/>
                </a:lnTo>
                <a:lnTo>
                  <a:pt x="58567" y="125760"/>
                </a:lnTo>
                <a:lnTo>
                  <a:pt x="55686" y="125760"/>
                </a:lnTo>
                <a:lnTo>
                  <a:pt x="53766" y="126720"/>
                </a:lnTo>
                <a:lnTo>
                  <a:pt x="47045" y="126720"/>
                </a:lnTo>
                <a:lnTo>
                  <a:pt x="43205" y="124800"/>
                </a:lnTo>
                <a:lnTo>
                  <a:pt x="40325" y="120959"/>
                </a:lnTo>
                <a:lnTo>
                  <a:pt x="38404" y="117119"/>
                </a:lnTo>
                <a:lnTo>
                  <a:pt x="37444" y="111358"/>
                </a:lnTo>
                <a:lnTo>
                  <a:pt x="37444" y="45125"/>
                </a:lnTo>
                <a:lnTo>
                  <a:pt x="67208" y="45125"/>
                </a:lnTo>
                <a:lnTo>
                  <a:pt x="67208" y="43205"/>
                </a:lnTo>
                <a:lnTo>
                  <a:pt x="68153" y="42245"/>
                </a:lnTo>
                <a:lnTo>
                  <a:pt x="69113" y="40325"/>
                </a:lnTo>
                <a:lnTo>
                  <a:pt x="69113" y="35524"/>
                </a:lnTo>
                <a:lnTo>
                  <a:pt x="68153" y="34564"/>
                </a:lnTo>
                <a:lnTo>
                  <a:pt x="68153" y="316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1804019" y="3277118"/>
            <a:ext cx="91196" cy="163189"/>
          </a:xfrm>
          <a:custGeom>
            <a:avLst/>
            <a:gdLst/>
            <a:ahLst/>
            <a:cxnLst/>
            <a:rect l="l" t="t" r="r" b="b"/>
            <a:pathLst>
              <a:path w="91196" h="163189">
                <a:moveTo>
                  <a:pt x="16322" y="163189"/>
                </a:moveTo>
                <a:lnTo>
                  <a:pt x="17282" y="163189"/>
                </a:lnTo>
                <a:lnTo>
                  <a:pt x="17282" y="162229"/>
                </a:lnTo>
                <a:lnTo>
                  <a:pt x="19202" y="162229"/>
                </a:lnTo>
                <a:lnTo>
                  <a:pt x="19202" y="86395"/>
                </a:lnTo>
                <a:lnTo>
                  <a:pt x="24963" y="79674"/>
                </a:lnTo>
                <a:lnTo>
                  <a:pt x="29763" y="74874"/>
                </a:lnTo>
                <a:lnTo>
                  <a:pt x="34564" y="71033"/>
                </a:lnTo>
                <a:lnTo>
                  <a:pt x="39364" y="67193"/>
                </a:lnTo>
                <a:lnTo>
                  <a:pt x="44165" y="66233"/>
                </a:lnTo>
                <a:lnTo>
                  <a:pt x="56647" y="66233"/>
                </a:lnTo>
                <a:lnTo>
                  <a:pt x="59527" y="68153"/>
                </a:lnTo>
                <a:lnTo>
                  <a:pt x="62407" y="69113"/>
                </a:lnTo>
                <a:lnTo>
                  <a:pt x="64328" y="71993"/>
                </a:lnTo>
                <a:lnTo>
                  <a:pt x="66248" y="73914"/>
                </a:lnTo>
                <a:lnTo>
                  <a:pt x="68153" y="76794"/>
                </a:lnTo>
                <a:lnTo>
                  <a:pt x="69113" y="79674"/>
                </a:lnTo>
                <a:lnTo>
                  <a:pt x="70088" y="83515"/>
                </a:lnTo>
                <a:lnTo>
                  <a:pt x="71048" y="87355"/>
                </a:lnTo>
                <a:lnTo>
                  <a:pt x="71993" y="92141"/>
                </a:lnTo>
                <a:lnTo>
                  <a:pt x="71993" y="161269"/>
                </a:lnTo>
                <a:lnTo>
                  <a:pt x="72953" y="162229"/>
                </a:lnTo>
                <a:lnTo>
                  <a:pt x="73929" y="162229"/>
                </a:lnTo>
                <a:lnTo>
                  <a:pt x="74889" y="163189"/>
                </a:lnTo>
                <a:lnTo>
                  <a:pt x="88331" y="163189"/>
                </a:lnTo>
                <a:lnTo>
                  <a:pt x="89275" y="162229"/>
                </a:lnTo>
                <a:lnTo>
                  <a:pt x="90236" y="162229"/>
                </a:lnTo>
                <a:lnTo>
                  <a:pt x="91196" y="161269"/>
                </a:lnTo>
                <a:lnTo>
                  <a:pt x="91196" y="88315"/>
                </a:lnTo>
                <a:lnTo>
                  <a:pt x="90236" y="81594"/>
                </a:lnTo>
                <a:lnTo>
                  <a:pt x="89275" y="76794"/>
                </a:lnTo>
                <a:lnTo>
                  <a:pt x="88331" y="71033"/>
                </a:lnTo>
                <a:lnTo>
                  <a:pt x="85435" y="66233"/>
                </a:lnTo>
                <a:lnTo>
                  <a:pt x="82555" y="62392"/>
                </a:lnTo>
                <a:lnTo>
                  <a:pt x="79674" y="58552"/>
                </a:lnTo>
                <a:lnTo>
                  <a:pt x="75834" y="54711"/>
                </a:lnTo>
                <a:lnTo>
                  <a:pt x="71048" y="52791"/>
                </a:lnTo>
                <a:lnTo>
                  <a:pt x="66248" y="49911"/>
                </a:lnTo>
                <a:lnTo>
                  <a:pt x="60487" y="48950"/>
                </a:lnTo>
                <a:lnTo>
                  <a:pt x="48006" y="48950"/>
                </a:lnTo>
                <a:lnTo>
                  <a:pt x="42245" y="50871"/>
                </a:lnTo>
                <a:lnTo>
                  <a:pt x="36484" y="53751"/>
                </a:lnTo>
                <a:lnTo>
                  <a:pt x="30723" y="56631"/>
                </a:lnTo>
                <a:lnTo>
                  <a:pt x="24963" y="60472"/>
                </a:lnTo>
                <a:lnTo>
                  <a:pt x="19202" y="66233"/>
                </a:lnTo>
                <a:lnTo>
                  <a:pt x="19202" y="944"/>
                </a:lnTo>
                <a:lnTo>
                  <a:pt x="17282" y="944"/>
                </a:lnTo>
                <a:lnTo>
                  <a:pt x="17282" y="0"/>
                </a:lnTo>
                <a:lnTo>
                  <a:pt x="2880" y="0"/>
                </a:lnTo>
                <a:lnTo>
                  <a:pt x="1920" y="944"/>
                </a:lnTo>
                <a:lnTo>
                  <a:pt x="960" y="944"/>
                </a:lnTo>
                <a:lnTo>
                  <a:pt x="960" y="1905"/>
                </a:lnTo>
                <a:lnTo>
                  <a:pt x="0" y="1905"/>
                </a:lnTo>
                <a:lnTo>
                  <a:pt x="0" y="161269"/>
                </a:lnTo>
                <a:lnTo>
                  <a:pt x="960" y="161269"/>
                </a:lnTo>
                <a:lnTo>
                  <a:pt x="960" y="162229"/>
                </a:lnTo>
                <a:lnTo>
                  <a:pt x="1920" y="162229"/>
                </a:lnTo>
                <a:lnTo>
                  <a:pt x="2880" y="163189"/>
                </a:lnTo>
                <a:lnTo>
                  <a:pt x="16322" y="16318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1927859" y="3284783"/>
            <a:ext cx="24003" cy="23042"/>
          </a:xfrm>
          <a:custGeom>
            <a:avLst/>
            <a:gdLst/>
            <a:ahLst/>
            <a:cxnLst/>
            <a:rect l="l" t="t" r="r" b="b"/>
            <a:pathLst>
              <a:path w="24003" h="23042">
                <a:moveTo>
                  <a:pt x="24003" y="11521"/>
                </a:moveTo>
                <a:lnTo>
                  <a:pt x="24003" y="6736"/>
                </a:lnTo>
                <a:lnTo>
                  <a:pt x="23042" y="3840"/>
                </a:lnTo>
                <a:lnTo>
                  <a:pt x="22082" y="1920"/>
                </a:lnTo>
                <a:lnTo>
                  <a:pt x="20162" y="0"/>
                </a:lnTo>
                <a:lnTo>
                  <a:pt x="4800" y="0"/>
                </a:lnTo>
                <a:lnTo>
                  <a:pt x="2880" y="1920"/>
                </a:lnTo>
                <a:lnTo>
                  <a:pt x="960" y="3840"/>
                </a:lnTo>
                <a:lnTo>
                  <a:pt x="0" y="6736"/>
                </a:lnTo>
                <a:lnTo>
                  <a:pt x="0" y="15361"/>
                </a:lnTo>
                <a:lnTo>
                  <a:pt x="960" y="19202"/>
                </a:lnTo>
                <a:lnTo>
                  <a:pt x="2880" y="20162"/>
                </a:lnTo>
                <a:lnTo>
                  <a:pt x="4800" y="22082"/>
                </a:lnTo>
                <a:lnTo>
                  <a:pt x="7680" y="23042"/>
                </a:lnTo>
                <a:lnTo>
                  <a:pt x="17282" y="23042"/>
                </a:lnTo>
                <a:lnTo>
                  <a:pt x="20162" y="22082"/>
                </a:lnTo>
                <a:lnTo>
                  <a:pt x="22082" y="20162"/>
                </a:lnTo>
                <a:lnTo>
                  <a:pt x="23042" y="19202"/>
                </a:lnTo>
                <a:lnTo>
                  <a:pt x="24003" y="15361"/>
                </a:lnTo>
                <a:lnTo>
                  <a:pt x="24003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1930740" y="3327989"/>
            <a:ext cx="19202" cy="112318"/>
          </a:xfrm>
          <a:custGeom>
            <a:avLst/>
            <a:gdLst/>
            <a:ahLst/>
            <a:cxnLst/>
            <a:rect l="l" t="t" r="r" b="b"/>
            <a:pathLst>
              <a:path w="19202" h="112318">
                <a:moveTo>
                  <a:pt x="0" y="1920"/>
                </a:moveTo>
                <a:lnTo>
                  <a:pt x="0" y="111358"/>
                </a:lnTo>
                <a:lnTo>
                  <a:pt x="1920" y="111358"/>
                </a:lnTo>
                <a:lnTo>
                  <a:pt x="2880" y="112318"/>
                </a:lnTo>
                <a:lnTo>
                  <a:pt x="16322" y="112318"/>
                </a:lnTo>
                <a:lnTo>
                  <a:pt x="17282" y="111358"/>
                </a:lnTo>
                <a:lnTo>
                  <a:pt x="18242" y="111358"/>
                </a:lnTo>
                <a:lnTo>
                  <a:pt x="18242" y="110398"/>
                </a:lnTo>
                <a:lnTo>
                  <a:pt x="19202" y="110398"/>
                </a:lnTo>
                <a:lnTo>
                  <a:pt x="19202" y="2880"/>
                </a:lnTo>
                <a:lnTo>
                  <a:pt x="18242" y="1920"/>
                </a:lnTo>
                <a:lnTo>
                  <a:pt x="18242" y="960"/>
                </a:lnTo>
                <a:lnTo>
                  <a:pt x="16322" y="960"/>
                </a:lnTo>
                <a:lnTo>
                  <a:pt x="15361" y="0"/>
                </a:lnTo>
                <a:lnTo>
                  <a:pt x="384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1976826" y="3326069"/>
            <a:ext cx="74874" cy="116159"/>
          </a:xfrm>
          <a:custGeom>
            <a:avLst/>
            <a:gdLst/>
            <a:ahLst/>
            <a:cxnLst/>
            <a:rect l="l" t="t" r="r" b="b"/>
            <a:pathLst>
              <a:path w="74874" h="116159">
                <a:moveTo>
                  <a:pt x="70073" y="13441"/>
                </a:moveTo>
                <a:lnTo>
                  <a:pt x="69113" y="12481"/>
                </a:lnTo>
                <a:lnTo>
                  <a:pt x="69113" y="9601"/>
                </a:lnTo>
                <a:lnTo>
                  <a:pt x="68153" y="8641"/>
                </a:lnTo>
                <a:lnTo>
                  <a:pt x="68153" y="7680"/>
                </a:lnTo>
                <a:lnTo>
                  <a:pt x="67193" y="6720"/>
                </a:lnTo>
                <a:lnTo>
                  <a:pt x="66233" y="6720"/>
                </a:lnTo>
                <a:lnTo>
                  <a:pt x="65272" y="5760"/>
                </a:lnTo>
                <a:lnTo>
                  <a:pt x="63352" y="4800"/>
                </a:lnTo>
                <a:lnTo>
                  <a:pt x="61432" y="3840"/>
                </a:lnTo>
                <a:lnTo>
                  <a:pt x="59512" y="3840"/>
                </a:lnTo>
                <a:lnTo>
                  <a:pt x="57591" y="2880"/>
                </a:lnTo>
                <a:lnTo>
                  <a:pt x="54711" y="1920"/>
                </a:lnTo>
                <a:lnTo>
                  <a:pt x="52791" y="960"/>
                </a:lnTo>
                <a:lnTo>
                  <a:pt x="49910" y="960"/>
                </a:lnTo>
                <a:lnTo>
                  <a:pt x="47030" y="0"/>
                </a:lnTo>
                <a:lnTo>
                  <a:pt x="34549" y="0"/>
                </a:lnTo>
                <a:lnTo>
                  <a:pt x="29748" y="960"/>
                </a:lnTo>
                <a:lnTo>
                  <a:pt x="24947" y="2880"/>
                </a:lnTo>
                <a:lnTo>
                  <a:pt x="20147" y="4800"/>
                </a:lnTo>
                <a:lnTo>
                  <a:pt x="15346" y="6720"/>
                </a:lnTo>
                <a:lnTo>
                  <a:pt x="12466" y="9601"/>
                </a:lnTo>
                <a:lnTo>
                  <a:pt x="9601" y="12481"/>
                </a:lnTo>
                <a:lnTo>
                  <a:pt x="6720" y="16322"/>
                </a:lnTo>
                <a:lnTo>
                  <a:pt x="4785" y="20162"/>
                </a:lnTo>
                <a:lnTo>
                  <a:pt x="3825" y="23042"/>
                </a:lnTo>
                <a:lnTo>
                  <a:pt x="2880" y="27843"/>
                </a:lnTo>
                <a:lnTo>
                  <a:pt x="2880" y="36484"/>
                </a:lnTo>
                <a:lnTo>
                  <a:pt x="3825" y="40325"/>
                </a:lnTo>
                <a:lnTo>
                  <a:pt x="4785" y="43190"/>
                </a:lnTo>
                <a:lnTo>
                  <a:pt x="6720" y="47030"/>
                </a:lnTo>
                <a:lnTo>
                  <a:pt x="8625" y="49910"/>
                </a:lnTo>
                <a:lnTo>
                  <a:pt x="11506" y="51846"/>
                </a:lnTo>
                <a:lnTo>
                  <a:pt x="13441" y="54711"/>
                </a:lnTo>
                <a:lnTo>
                  <a:pt x="16306" y="56631"/>
                </a:lnTo>
                <a:lnTo>
                  <a:pt x="20147" y="58552"/>
                </a:lnTo>
                <a:lnTo>
                  <a:pt x="23027" y="60472"/>
                </a:lnTo>
                <a:lnTo>
                  <a:pt x="25907" y="61432"/>
                </a:lnTo>
                <a:lnTo>
                  <a:pt x="29748" y="63367"/>
                </a:lnTo>
                <a:lnTo>
                  <a:pt x="32628" y="64312"/>
                </a:lnTo>
                <a:lnTo>
                  <a:pt x="36469" y="65272"/>
                </a:lnTo>
                <a:lnTo>
                  <a:pt x="39349" y="67193"/>
                </a:lnTo>
                <a:lnTo>
                  <a:pt x="42230" y="68153"/>
                </a:lnTo>
                <a:lnTo>
                  <a:pt x="45110" y="69113"/>
                </a:lnTo>
                <a:lnTo>
                  <a:pt x="47990" y="71033"/>
                </a:lnTo>
                <a:lnTo>
                  <a:pt x="49910" y="72953"/>
                </a:lnTo>
                <a:lnTo>
                  <a:pt x="51831" y="73913"/>
                </a:lnTo>
                <a:lnTo>
                  <a:pt x="53751" y="75834"/>
                </a:lnTo>
                <a:lnTo>
                  <a:pt x="55671" y="78714"/>
                </a:lnTo>
                <a:lnTo>
                  <a:pt x="55671" y="89275"/>
                </a:lnTo>
                <a:lnTo>
                  <a:pt x="54711" y="91196"/>
                </a:lnTo>
                <a:lnTo>
                  <a:pt x="53751" y="93116"/>
                </a:lnTo>
                <a:lnTo>
                  <a:pt x="51831" y="95036"/>
                </a:lnTo>
                <a:lnTo>
                  <a:pt x="49910" y="96956"/>
                </a:lnTo>
                <a:lnTo>
                  <a:pt x="47990" y="97916"/>
                </a:lnTo>
                <a:lnTo>
                  <a:pt x="45110" y="98877"/>
                </a:lnTo>
                <a:lnTo>
                  <a:pt x="43190" y="99837"/>
                </a:lnTo>
                <a:lnTo>
                  <a:pt x="40309" y="100797"/>
                </a:lnTo>
                <a:lnTo>
                  <a:pt x="29748" y="100797"/>
                </a:lnTo>
                <a:lnTo>
                  <a:pt x="25907" y="99837"/>
                </a:lnTo>
                <a:lnTo>
                  <a:pt x="22067" y="98877"/>
                </a:lnTo>
                <a:lnTo>
                  <a:pt x="19187" y="97916"/>
                </a:lnTo>
                <a:lnTo>
                  <a:pt x="16306" y="96956"/>
                </a:lnTo>
                <a:lnTo>
                  <a:pt x="13441" y="95996"/>
                </a:lnTo>
                <a:lnTo>
                  <a:pt x="11506" y="94076"/>
                </a:lnTo>
                <a:lnTo>
                  <a:pt x="8625" y="93116"/>
                </a:lnTo>
                <a:lnTo>
                  <a:pt x="7665" y="92156"/>
                </a:lnTo>
                <a:lnTo>
                  <a:pt x="5760" y="91196"/>
                </a:lnTo>
                <a:lnTo>
                  <a:pt x="4785" y="90236"/>
                </a:lnTo>
                <a:lnTo>
                  <a:pt x="2880" y="90236"/>
                </a:lnTo>
                <a:lnTo>
                  <a:pt x="2880" y="91196"/>
                </a:lnTo>
                <a:lnTo>
                  <a:pt x="1920" y="91196"/>
                </a:lnTo>
                <a:lnTo>
                  <a:pt x="944" y="92156"/>
                </a:lnTo>
                <a:lnTo>
                  <a:pt x="944" y="95036"/>
                </a:lnTo>
                <a:lnTo>
                  <a:pt x="0" y="95996"/>
                </a:lnTo>
                <a:lnTo>
                  <a:pt x="0" y="100797"/>
                </a:lnTo>
                <a:lnTo>
                  <a:pt x="944" y="102717"/>
                </a:lnTo>
                <a:lnTo>
                  <a:pt x="944" y="105597"/>
                </a:lnTo>
                <a:lnTo>
                  <a:pt x="1920" y="106558"/>
                </a:lnTo>
                <a:lnTo>
                  <a:pt x="2880" y="107518"/>
                </a:lnTo>
                <a:lnTo>
                  <a:pt x="3825" y="108478"/>
                </a:lnTo>
                <a:lnTo>
                  <a:pt x="4785" y="109438"/>
                </a:lnTo>
                <a:lnTo>
                  <a:pt x="6720" y="110398"/>
                </a:lnTo>
                <a:lnTo>
                  <a:pt x="8625" y="111358"/>
                </a:lnTo>
                <a:lnTo>
                  <a:pt x="11506" y="112318"/>
                </a:lnTo>
                <a:lnTo>
                  <a:pt x="13441" y="113278"/>
                </a:lnTo>
                <a:lnTo>
                  <a:pt x="16306" y="114239"/>
                </a:lnTo>
                <a:lnTo>
                  <a:pt x="19187" y="115199"/>
                </a:lnTo>
                <a:lnTo>
                  <a:pt x="23027" y="115199"/>
                </a:lnTo>
                <a:lnTo>
                  <a:pt x="25907" y="116159"/>
                </a:lnTo>
                <a:lnTo>
                  <a:pt x="39349" y="116159"/>
                </a:lnTo>
                <a:lnTo>
                  <a:pt x="45110" y="115199"/>
                </a:lnTo>
                <a:lnTo>
                  <a:pt x="50871" y="114239"/>
                </a:lnTo>
                <a:lnTo>
                  <a:pt x="55671" y="112318"/>
                </a:lnTo>
                <a:lnTo>
                  <a:pt x="59512" y="110398"/>
                </a:lnTo>
                <a:lnTo>
                  <a:pt x="63352" y="107518"/>
                </a:lnTo>
                <a:lnTo>
                  <a:pt x="67193" y="104637"/>
                </a:lnTo>
                <a:lnTo>
                  <a:pt x="70073" y="100797"/>
                </a:lnTo>
                <a:lnTo>
                  <a:pt x="71993" y="96956"/>
                </a:lnTo>
                <a:lnTo>
                  <a:pt x="73913" y="92156"/>
                </a:lnTo>
                <a:lnTo>
                  <a:pt x="74874" y="87355"/>
                </a:lnTo>
                <a:lnTo>
                  <a:pt x="74874" y="77754"/>
                </a:lnTo>
                <a:lnTo>
                  <a:pt x="73913" y="73913"/>
                </a:lnTo>
                <a:lnTo>
                  <a:pt x="72953" y="71033"/>
                </a:lnTo>
                <a:lnTo>
                  <a:pt x="71033" y="67193"/>
                </a:lnTo>
                <a:lnTo>
                  <a:pt x="69113" y="64312"/>
                </a:lnTo>
                <a:lnTo>
                  <a:pt x="67193" y="62392"/>
                </a:lnTo>
                <a:lnTo>
                  <a:pt x="64312" y="59527"/>
                </a:lnTo>
                <a:lnTo>
                  <a:pt x="61432" y="57591"/>
                </a:lnTo>
                <a:lnTo>
                  <a:pt x="58552" y="55686"/>
                </a:lnTo>
                <a:lnTo>
                  <a:pt x="54711" y="54711"/>
                </a:lnTo>
                <a:lnTo>
                  <a:pt x="51831" y="52806"/>
                </a:lnTo>
                <a:lnTo>
                  <a:pt x="47990" y="51846"/>
                </a:lnTo>
                <a:lnTo>
                  <a:pt x="45110" y="49910"/>
                </a:lnTo>
                <a:lnTo>
                  <a:pt x="41269" y="48966"/>
                </a:lnTo>
                <a:lnTo>
                  <a:pt x="38389" y="48005"/>
                </a:lnTo>
                <a:lnTo>
                  <a:pt x="35509" y="46085"/>
                </a:lnTo>
                <a:lnTo>
                  <a:pt x="32628" y="45125"/>
                </a:lnTo>
                <a:lnTo>
                  <a:pt x="29748" y="43190"/>
                </a:lnTo>
                <a:lnTo>
                  <a:pt x="26868" y="42245"/>
                </a:lnTo>
                <a:lnTo>
                  <a:pt x="24947" y="40325"/>
                </a:lnTo>
                <a:lnTo>
                  <a:pt x="23987" y="38404"/>
                </a:lnTo>
                <a:lnTo>
                  <a:pt x="22067" y="36484"/>
                </a:lnTo>
                <a:lnTo>
                  <a:pt x="21107" y="33604"/>
                </a:lnTo>
                <a:lnTo>
                  <a:pt x="21107" y="27843"/>
                </a:lnTo>
                <a:lnTo>
                  <a:pt x="22067" y="25923"/>
                </a:lnTo>
                <a:lnTo>
                  <a:pt x="23027" y="24002"/>
                </a:lnTo>
                <a:lnTo>
                  <a:pt x="23987" y="22082"/>
                </a:lnTo>
                <a:lnTo>
                  <a:pt x="24947" y="21122"/>
                </a:lnTo>
                <a:lnTo>
                  <a:pt x="25907" y="19202"/>
                </a:lnTo>
                <a:lnTo>
                  <a:pt x="27828" y="18242"/>
                </a:lnTo>
                <a:lnTo>
                  <a:pt x="29748" y="17282"/>
                </a:lnTo>
                <a:lnTo>
                  <a:pt x="32628" y="16322"/>
                </a:lnTo>
                <a:lnTo>
                  <a:pt x="35509" y="15361"/>
                </a:lnTo>
                <a:lnTo>
                  <a:pt x="47990" y="15361"/>
                </a:lnTo>
                <a:lnTo>
                  <a:pt x="50871" y="16322"/>
                </a:lnTo>
                <a:lnTo>
                  <a:pt x="53751" y="17282"/>
                </a:lnTo>
                <a:lnTo>
                  <a:pt x="56631" y="18242"/>
                </a:lnTo>
                <a:lnTo>
                  <a:pt x="58552" y="19202"/>
                </a:lnTo>
                <a:lnTo>
                  <a:pt x="60472" y="20162"/>
                </a:lnTo>
                <a:lnTo>
                  <a:pt x="62392" y="21122"/>
                </a:lnTo>
                <a:lnTo>
                  <a:pt x="63352" y="22082"/>
                </a:lnTo>
                <a:lnTo>
                  <a:pt x="65272" y="23042"/>
                </a:lnTo>
                <a:lnTo>
                  <a:pt x="68153" y="23042"/>
                </a:lnTo>
                <a:lnTo>
                  <a:pt x="69113" y="22082"/>
                </a:lnTo>
                <a:lnTo>
                  <a:pt x="69113" y="19202"/>
                </a:lnTo>
                <a:lnTo>
                  <a:pt x="70073" y="18242"/>
                </a:lnTo>
                <a:lnTo>
                  <a:pt x="70073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2128494" y="3326069"/>
            <a:ext cx="83515" cy="116159"/>
          </a:xfrm>
          <a:custGeom>
            <a:avLst/>
            <a:gdLst/>
            <a:ahLst/>
            <a:cxnLst/>
            <a:rect l="l" t="t" r="r" b="b"/>
            <a:pathLst>
              <a:path w="83515" h="116159">
                <a:moveTo>
                  <a:pt x="83515" y="91196"/>
                </a:moveTo>
                <a:lnTo>
                  <a:pt x="82555" y="90236"/>
                </a:lnTo>
                <a:lnTo>
                  <a:pt x="82555" y="87355"/>
                </a:lnTo>
                <a:lnTo>
                  <a:pt x="81594" y="86395"/>
                </a:lnTo>
                <a:lnTo>
                  <a:pt x="77754" y="86395"/>
                </a:lnTo>
                <a:lnTo>
                  <a:pt x="75834" y="88315"/>
                </a:lnTo>
                <a:lnTo>
                  <a:pt x="74874" y="89275"/>
                </a:lnTo>
                <a:lnTo>
                  <a:pt x="71993" y="91196"/>
                </a:lnTo>
                <a:lnTo>
                  <a:pt x="70073" y="93116"/>
                </a:lnTo>
                <a:lnTo>
                  <a:pt x="67193" y="94076"/>
                </a:lnTo>
                <a:lnTo>
                  <a:pt x="64312" y="95996"/>
                </a:lnTo>
                <a:lnTo>
                  <a:pt x="61432" y="96956"/>
                </a:lnTo>
                <a:lnTo>
                  <a:pt x="57607" y="98877"/>
                </a:lnTo>
                <a:lnTo>
                  <a:pt x="53766" y="99837"/>
                </a:lnTo>
                <a:lnTo>
                  <a:pt x="45110" y="99837"/>
                </a:lnTo>
                <a:lnTo>
                  <a:pt x="40325" y="98877"/>
                </a:lnTo>
                <a:lnTo>
                  <a:pt x="36484" y="96956"/>
                </a:lnTo>
                <a:lnTo>
                  <a:pt x="33604" y="95036"/>
                </a:lnTo>
                <a:lnTo>
                  <a:pt x="29763" y="92156"/>
                </a:lnTo>
                <a:lnTo>
                  <a:pt x="27843" y="89275"/>
                </a:lnTo>
                <a:lnTo>
                  <a:pt x="24963" y="85435"/>
                </a:lnTo>
                <a:lnTo>
                  <a:pt x="23042" y="81594"/>
                </a:lnTo>
                <a:lnTo>
                  <a:pt x="22082" y="76794"/>
                </a:lnTo>
                <a:lnTo>
                  <a:pt x="21122" y="71033"/>
                </a:lnTo>
                <a:lnTo>
                  <a:pt x="20162" y="65272"/>
                </a:lnTo>
                <a:lnTo>
                  <a:pt x="20162" y="58552"/>
                </a:lnTo>
                <a:lnTo>
                  <a:pt x="20492" y="50936"/>
                </a:lnTo>
                <a:lnTo>
                  <a:pt x="23054" y="37724"/>
                </a:lnTo>
                <a:lnTo>
                  <a:pt x="27843" y="27843"/>
                </a:lnTo>
                <a:lnTo>
                  <a:pt x="32644" y="20162"/>
                </a:lnTo>
                <a:lnTo>
                  <a:pt x="39364" y="16322"/>
                </a:lnTo>
                <a:lnTo>
                  <a:pt x="53766" y="16322"/>
                </a:lnTo>
                <a:lnTo>
                  <a:pt x="57607" y="17282"/>
                </a:lnTo>
                <a:lnTo>
                  <a:pt x="60472" y="18242"/>
                </a:lnTo>
                <a:lnTo>
                  <a:pt x="64312" y="20162"/>
                </a:lnTo>
                <a:lnTo>
                  <a:pt x="67193" y="21122"/>
                </a:lnTo>
                <a:lnTo>
                  <a:pt x="69113" y="23042"/>
                </a:lnTo>
                <a:lnTo>
                  <a:pt x="71993" y="24963"/>
                </a:lnTo>
                <a:lnTo>
                  <a:pt x="73913" y="25923"/>
                </a:lnTo>
                <a:lnTo>
                  <a:pt x="74874" y="26883"/>
                </a:lnTo>
                <a:lnTo>
                  <a:pt x="76794" y="28803"/>
                </a:lnTo>
                <a:lnTo>
                  <a:pt x="80634" y="28803"/>
                </a:lnTo>
                <a:lnTo>
                  <a:pt x="81594" y="26883"/>
                </a:lnTo>
                <a:lnTo>
                  <a:pt x="82555" y="25923"/>
                </a:lnTo>
                <a:lnTo>
                  <a:pt x="82555" y="14401"/>
                </a:lnTo>
                <a:lnTo>
                  <a:pt x="81594" y="14401"/>
                </a:lnTo>
                <a:lnTo>
                  <a:pt x="81594" y="12481"/>
                </a:lnTo>
                <a:lnTo>
                  <a:pt x="80634" y="12481"/>
                </a:lnTo>
                <a:lnTo>
                  <a:pt x="80634" y="11521"/>
                </a:lnTo>
                <a:lnTo>
                  <a:pt x="79674" y="10561"/>
                </a:lnTo>
                <a:lnTo>
                  <a:pt x="78714" y="9601"/>
                </a:lnTo>
                <a:lnTo>
                  <a:pt x="76794" y="8641"/>
                </a:lnTo>
                <a:lnTo>
                  <a:pt x="74874" y="7680"/>
                </a:lnTo>
                <a:lnTo>
                  <a:pt x="72953" y="5760"/>
                </a:lnTo>
                <a:lnTo>
                  <a:pt x="70073" y="4800"/>
                </a:lnTo>
                <a:lnTo>
                  <a:pt x="68153" y="3840"/>
                </a:lnTo>
                <a:lnTo>
                  <a:pt x="65272" y="2880"/>
                </a:lnTo>
                <a:lnTo>
                  <a:pt x="62392" y="1920"/>
                </a:lnTo>
                <a:lnTo>
                  <a:pt x="58552" y="960"/>
                </a:lnTo>
                <a:lnTo>
                  <a:pt x="55671" y="960"/>
                </a:lnTo>
                <a:lnTo>
                  <a:pt x="52791" y="0"/>
                </a:lnTo>
                <a:lnTo>
                  <a:pt x="42230" y="0"/>
                </a:lnTo>
                <a:lnTo>
                  <a:pt x="35524" y="1920"/>
                </a:lnTo>
                <a:lnTo>
                  <a:pt x="29763" y="3840"/>
                </a:lnTo>
                <a:lnTo>
                  <a:pt x="24002" y="5760"/>
                </a:lnTo>
                <a:lnTo>
                  <a:pt x="18242" y="9601"/>
                </a:lnTo>
                <a:lnTo>
                  <a:pt x="14401" y="14401"/>
                </a:lnTo>
                <a:lnTo>
                  <a:pt x="9601" y="19202"/>
                </a:lnTo>
                <a:lnTo>
                  <a:pt x="6720" y="24963"/>
                </a:lnTo>
                <a:lnTo>
                  <a:pt x="3840" y="32644"/>
                </a:lnTo>
                <a:lnTo>
                  <a:pt x="728" y="45871"/>
                </a:lnTo>
                <a:lnTo>
                  <a:pt x="0" y="59527"/>
                </a:lnTo>
                <a:lnTo>
                  <a:pt x="0" y="69113"/>
                </a:lnTo>
                <a:lnTo>
                  <a:pt x="960" y="76794"/>
                </a:lnTo>
                <a:lnTo>
                  <a:pt x="2880" y="83515"/>
                </a:lnTo>
                <a:lnTo>
                  <a:pt x="4800" y="91196"/>
                </a:lnTo>
                <a:lnTo>
                  <a:pt x="7680" y="96956"/>
                </a:lnTo>
                <a:lnTo>
                  <a:pt x="12481" y="101757"/>
                </a:lnTo>
                <a:lnTo>
                  <a:pt x="16322" y="106558"/>
                </a:lnTo>
                <a:lnTo>
                  <a:pt x="21122" y="110398"/>
                </a:lnTo>
                <a:lnTo>
                  <a:pt x="26883" y="112318"/>
                </a:lnTo>
                <a:lnTo>
                  <a:pt x="32644" y="115199"/>
                </a:lnTo>
                <a:lnTo>
                  <a:pt x="39364" y="116159"/>
                </a:lnTo>
                <a:lnTo>
                  <a:pt x="54711" y="116159"/>
                </a:lnTo>
                <a:lnTo>
                  <a:pt x="57607" y="115199"/>
                </a:lnTo>
                <a:lnTo>
                  <a:pt x="61432" y="114239"/>
                </a:lnTo>
                <a:lnTo>
                  <a:pt x="64312" y="113278"/>
                </a:lnTo>
                <a:lnTo>
                  <a:pt x="67193" y="112318"/>
                </a:lnTo>
                <a:lnTo>
                  <a:pt x="70073" y="111358"/>
                </a:lnTo>
                <a:lnTo>
                  <a:pt x="72953" y="110398"/>
                </a:lnTo>
                <a:lnTo>
                  <a:pt x="74874" y="108478"/>
                </a:lnTo>
                <a:lnTo>
                  <a:pt x="77754" y="107518"/>
                </a:lnTo>
                <a:lnTo>
                  <a:pt x="79674" y="105597"/>
                </a:lnTo>
                <a:lnTo>
                  <a:pt x="79674" y="104637"/>
                </a:lnTo>
                <a:lnTo>
                  <a:pt x="81594" y="103677"/>
                </a:lnTo>
                <a:lnTo>
                  <a:pt x="81594" y="102717"/>
                </a:lnTo>
                <a:lnTo>
                  <a:pt x="82555" y="101757"/>
                </a:lnTo>
                <a:lnTo>
                  <a:pt x="82555" y="99837"/>
                </a:lnTo>
                <a:lnTo>
                  <a:pt x="83515" y="99837"/>
                </a:lnTo>
                <a:lnTo>
                  <a:pt x="83515" y="9119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2228331" y="3326069"/>
            <a:ext cx="87355" cy="116159"/>
          </a:xfrm>
          <a:custGeom>
            <a:avLst/>
            <a:gdLst/>
            <a:ahLst/>
            <a:cxnLst/>
            <a:rect l="l" t="t" r="r" b="b"/>
            <a:pathLst>
              <a:path w="87355" h="116159">
                <a:moveTo>
                  <a:pt x="80634" y="13441"/>
                </a:moveTo>
                <a:lnTo>
                  <a:pt x="77754" y="10561"/>
                </a:lnTo>
                <a:lnTo>
                  <a:pt x="73913" y="6720"/>
                </a:lnTo>
                <a:lnTo>
                  <a:pt x="70073" y="4800"/>
                </a:lnTo>
                <a:lnTo>
                  <a:pt x="64312" y="2880"/>
                </a:lnTo>
                <a:lnTo>
                  <a:pt x="59512" y="960"/>
                </a:lnTo>
                <a:lnTo>
                  <a:pt x="52791" y="0"/>
                </a:lnTo>
                <a:lnTo>
                  <a:pt x="41285" y="0"/>
                </a:lnTo>
                <a:lnTo>
                  <a:pt x="37444" y="960"/>
                </a:lnTo>
                <a:lnTo>
                  <a:pt x="33604" y="960"/>
                </a:lnTo>
                <a:lnTo>
                  <a:pt x="28788" y="1920"/>
                </a:lnTo>
                <a:lnTo>
                  <a:pt x="24963" y="2880"/>
                </a:lnTo>
                <a:lnTo>
                  <a:pt x="22082" y="3840"/>
                </a:lnTo>
                <a:lnTo>
                  <a:pt x="18242" y="5760"/>
                </a:lnTo>
                <a:lnTo>
                  <a:pt x="15361" y="6720"/>
                </a:lnTo>
                <a:lnTo>
                  <a:pt x="13441" y="7680"/>
                </a:lnTo>
                <a:lnTo>
                  <a:pt x="10561" y="9601"/>
                </a:lnTo>
                <a:lnTo>
                  <a:pt x="8641" y="10561"/>
                </a:lnTo>
                <a:lnTo>
                  <a:pt x="7680" y="11521"/>
                </a:lnTo>
                <a:lnTo>
                  <a:pt x="6720" y="12481"/>
                </a:lnTo>
                <a:lnTo>
                  <a:pt x="5760" y="13441"/>
                </a:lnTo>
                <a:lnTo>
                  <a:pt x="5760" y="24963"/>
                </a:lnTo>
                <a:lnTo>
                  <a:pt x="6720" y="25923"/>
                </a:lnTo>
                <a:lnTo>
                  <a:pt x="7680" y="25923"/>
                </a:lnTo>
                <a:lnTo>
                  <a:pt x="7680" y="26883"/>
                </a:lnTo>
                <a:lnTo>
                  <a:pt x="10561" y="26883"/>
                </a:lnTo>
                <a:lnTo>
                  <a:pt x="11521" y="25923"/>
                </a:lnTo>
                <a:lnTo>
                  <a:pt x="13441" y="24963"/>
                </a:lnTo>
                <a:lnTo>
                  <a:pt x="15361" y="24002"/>
                </a:lnTo>
                <a:lnTo>
                  <a:pt x="17282" y="23042"/>
                </a:lnTo>
                <a:lnTo>
                  <a:pt x="20162" y="21122"/>
                </a:lnTo>
                <a:lnTo>
                  <a:pt x="23042" y="20162"/>
                </a:lnTo>
                <a:lnTo>
                  <a:pt x="26883" y="19202"/>
                </a:lnTo>
                <a:lnTo>
                  <a:pt x="30723" y="17282"/>
                </a:lnTo>
                <a:lnTo>
                  <a:pt x="34564" y="16322"/>
                </a:lnTo>
                <a:lnTo>
                  <a:pt x="51846" y="16322"/>
                </a:lnTo>
                <a:lnTo>
                  <a:pt x="54711" y="17282"/>
                </a:lnTo>
                <a:lnTo>
                  <a:pt x="57591" y="18242"/>
                </a:lnTo>
                <a:lnTo>
                  <a:pt x="60472" y="20162"/>
                </a:lnTo>
                <a:lnTo>
                  <a:pt x="62392" y="22082"/>
                </a:lnTo>
                <a:lnTo>
                  <a:pt x="64312" y="24002"/>
                </a:lnTo>
                <a:lnTo>
                  <a:pt x="65272" y="26883"/>
                </a:lnTo>
                <a:lnTo>
                  <a:pt x="66233" y="29763"/>
                </a:lnTo>
                <a:lnTo>
                  <a:pt x="67193" y="33604"/>
                </a:lnTo>
                <a:lnTo>
                  <a:pt x="67193" y="48966"/>
                </a:lnTo>
                <a:lnTo>
                  <a:pt x="45125" y="48966"/>
                </a:lnTo>
                <a:lnTo>
                  <a:pt x="37444" y="49910"/>
                </a:lnTo>
                <a:lnTo>
                  <a:pt x="30723" y="50871"/>
                </a:lnTo>
                <a:lnTo>
                  <a:pt x="24002" y="52806"/>
                </a:lnTo>
                <a:lnTo>
                  <a:pt x="18242" y="54711"/>
                </a:lnTo>
                <a:lnTo>
                  <a:pt x="14401" y="57591"/>
                </a:lnTo>
                <a:lnTo>
                  <a:pt x="9601" y="60472"/>
                </a:lnTo>
                <a:lnTo>
                  <a:pt x="5760" y="64312"/>
                </a:lnTo>
                <a:lnTo>
                  <a:pt x="3840" y="68153"/>
                </a:lnTo>
                <a:lnTo>
                  <a:pt x="960" y="72953"/>
                </a:lnTo>
                <a:lnTo>
                  <a:pt x="0" y="77754"/>
                </a:lnTo>
                <a:lnTo>
                  <a:pt x="0" y="89275"/>
                </a:lnTo>
                <a:lnTo>
                  <a:pt x="960" y="94076"/>
                </a:lnTo>
                <a:lnTo>
                  <a:pt x="2880" y="97916"/>
                </a:lnTo>
                <a:lnTo>
                  <a:pt x="4800" y="101757"/>
                </a:lnTo>
                <a:lnTo>
                  <a:pt x="6720" y="104637"/>
                </a:lnTo>
                <a:lnTo>
                  <a:pt x="10561" y="107518"/>
                </a:lnTo>
                <a:lnTo>
                  <a:pt x="13441" y="110398"/>
                </a:lnTo>
                <a:lnTo>
                  <a:pt x="17282" y="112318"/>
                </a:lnTo>
                <a:lnTo>
                  <a:pt x="22082" y="114239"/>
                </a:lnTo>
                <a:lnTo>
                  <a:pt x="20162" y="88315"/>
                </a:lnTo>
                <a:lnTo>
                  <a:pt x="20162" y="76794"/>
                </a:lnTo>
                <a:lnTo>
                  <a:pt x="22082" y="74874"/>
                </a:lnTo>
                <a:lnTo>
                  <a:pt x="23042" y="71993"/>
                </a:lnTo>
                <a:lnTo>
                  <a:pt x="24963" y="70073"/>
                </a:lnTo>
                <a:lnTo>
                  <a:pt x="27843" y="68153"/>
                </a:lnTo>
                <a:lnTo>
                  <a:pt x="29763" y="66233"/>
                </a:lnTo>
                <a:lnTo>
                  <a:pt x="33604" y="65272"/>
                </a:lnTo>
                <a:lnTo>
                  <a:pt x="37444" y="64312"/>
                </a:lnTo>
                <a:lnTo>
                  <a:pt x="41285" y="63367"/>
                </a:lnTo>
                <a:lnTo>
                  <a:pt x="67193" y="63367"/>
                </a:lnTo>
                <a:lnTo>
                  <a:pt x="67193" y="85435"/>
                </a:lnTo>
                <a:lnTo>
                  <a:pt x="62392" y="91196"/>
                </a:lnTo>
                <a:lnTo>
                  <a:pt x="58552" y="95036"/>
                </a:lnTo>
                <a:lnTo>
                  <a:pt x="53751" y="96956"/>
                </a:lnTo>
                <a:lnTo>
                  <a:pt x="49911" y="99837"/>
                </a:lnTo>
                <a:lnTo>
                  <a:pt x="45125" y="100797"/>
                </a:lnTo>
                <a:lnTo>
                  <a:pt x="33604" y="100797"/>
                </a:lnTo>
                <a:lnTo>
                  <a:pt x="28788" y="99837"/>
                </a:lnTo>
                <a:lnTo>
                  <a:pt x="24963" y="95996"/>
                </a:lnTo>
                <a:lnTo>
                  <a:pt x="25923" y="115199"/>
                </a:lnTo>
                <a:lnTo>
                  <a:pt x="31683" y="116159"/>
                </a:lnTo>
                <a:lnTo>
                  <a:pt x="43190" y="116159"/>
                </a:lnTo>
                <a:lnTo>
                  <a:pt x="48966" y="115199"/>
                </a:lnTo>
                <a:lnTo>
                  <a:pt x="54711" y="112318"/>
                </a:lnTo>
                <a:lnTo>
                  <a:pt x="60472" y="109438"/>
                </a:lnTo>
                <a:lnTo>
                  <a:pt x="65272" y="105597"/>
                </a:lnTo>
                <a:lnTo>
                  <a:pt x="70073" y="100797"/>
                </a:lnTo>
                <a:lnTo>
                  <a:pt x="70073" y="112318"/>
                </a:lnTo>
                <a:lnTo>
                  <a:pt x="71033" y="112318"/>
                </a:lnTo>
                <a:lnTo>
                  <a:pt x="71033" y="113278"/>
                </a:lnTo>
                <a:lnTo>
                  <a:pt x="71993" y="113278"/>
                </a:lnTo>
                <a:lnTo>
                  <a:pt x="72953" y="114239"/>
                </a:lnTo>
                <a:lnTo>
                  <a:pt x="84475" y="114239"/>
                </a:lnTo>
                <a:lnTo>
                  <a:pt x="85435" y="113278"/>
                </a:lnTo>
                <a:lnTo>
                  <a:pt x="86395" y="113278"/>
                </a:lnTo>
                <a:lnTo>
                  <a:pt x="86395" y="112318"/>
                </a:lnTo>
                <a:lnTo>
                  <a:pt x="87355" y="112318"/>
                </a:lnTo>
                <a:lnTo>
                  <a:pt x="87355" y="33604"/>
                </a:lnTo>
                <a:lnTo>
                  <a:pt x="86395" y="27843"/>
                </a:lnTo>
                <a:lnTo>
                  <a:pt x="84475" y="23042"/>
                </a:lnTo>
                <a:lnTo>
                  <a:pt x="83515" y="18242"/>
                </a:lnTo>
                <a:lnTo>
                  <a:pt x="80634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" name="object 155"/>
          <p:cNvSpPr/>
          <p:nvPr/>
        </p:nvSpPr>
        <p:spPr>
          <a:xfrm>
            <a:off x="2248494" y="3414384"/>
            <a:ext cx="5760" cy="26883"/>
          </a:xfrm>
          <a:custGeom>
            <a:avLst/>
            <a:gdLst/>
            <a:ahLst/>
            <a:cxnLst/>
            <a:rect l="l" t="t" r="r" b="b"/>
            <a:pathLst>
              <a:path w="5760" h="26883">
                <a:moveTo>
                  <a:pt x="1920" y="4800"/>
                </a:moveTo>
                <a:lnTo>
                  <a:pt x="0" y="0"/>
                </a:lnTo>
                <a:lnTo>
                  <a:pt x="1920" y="25923"/>
                </a:lnTo>
                <a:lnTo>
                  <a:pt x="5760" y="26883"/>
                </a:lnTo>
                <a:lnTo>
                  <a:pt x="4800" y="7680"/>
                </a:lnTo>
                <a:lnTo>
                  <a:pt x="1920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/>
          <p:nvPr/>
        </p:nvSpPr>
        <p:spPr>
          <a:xfrm>
            <a:off x="2351211" y="3326069"/>
            <a:ext cx="90236" cy="114239"/>
          </a:xfrm>
          <a:custGeom>
            <a:avLst/>
            <a:gdLst/>
            <a:ahLst/>
            <a:cxnLst/>
            <a:rect l="l" t="t" r="r" b="b"/>
            <a:pathLst>
              <a:path w="90236" h="114239">
                <a:moveTo>
                  <a:pt x="17282" y="19202"/>
                </a:moveTo>
                <a:lnTo>
                  <a:pt x="17282" y="4800"/>
                </a:lnTo>
                <a:lnTo>
                  <a:pt x="16322" y="4800"/>
                </a:lnTo>
                <a:lnTo>
                  <a:pt x="16322" y="2880"/>
                </a:lnTo>
                <a:lnTo>
                  <a:pt x="15346" y="2880"/>
                </a:lnTo>
                <a:lnTo>
                  <a:pt x="14386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0" y="3840"/>
                </a:lnTo>
                <a:lnTo>
                  <a:pt x="0" y="113278"/>
                </a:lnTo>
                <a:lnTo>
                  <a:pt x="960" y="113278"/>
                </a:lnTo>
                <a:lnTo>
                  <a:pt x="1920" y="114239"/>
                </a:lnTo>
                <a:lnTo>
                  <a:pt x="16322" y="114239"/>
                </a:lnTo>
                <a:lnTo>
                  <a:pt x="17282" y="113278"/>
                </a:lnTo>
                <a:lnTo>
                  <a:pt x="18227" y="113278"/>
                </a:lnTo>
                <a:lnTo>
                  <a:pt x="18227" y="112318"/>
                </a:lnTo>
                <a:lnTo>
                  <a:pt x="19187" y="112318"/>
                </a:lnTo>
                <a:lnTo>
                  <a:pt x="19187" y="37444"/>
                </a:lnTo>
                <a:lnTo>
                  <a:pt x="24003" y="30723"/>
                </a:lnTo>
                <a:lnTo>
                  <a:pt x="29748" y="25923"/>
                </a:lnTo>
                <a:lnTo>
                  <a:pt x="34549" y="22082"/>
                </a:lnTo>
                <a:lnTo>
                  <a:pt x="39349" y="18242"/>
                </a:lnTo>
                <a:lnTo>
                  <a:pt x="44150" y="17282"/>
                </a:lnTo>
                <a:lnTo>
                  <a:pt x="55671" y="17282"/>
                </a:lnTo>
                <a:lnTo>
                  <a:pt x="58552" y="19202"/>
                </a:lnTo>
                <a:lnTo>
                  <a:pt x="61432" y="20162"/>
                </a:lnTo>
                <a:lnTo>
                  <a:pt x="64312" y="23042"/>
                </a:lnTo>
                <a:lnTo>
                  <a:pt x="65272" y="24963"/>
                </a:lnTo>
                <a:lnTo>
                  <a:pt x="67193" y="27843"/>
                </a:lnTo>
                <a:lnTo>
                  <a:pt x="69113" y="30723"/>
                </a:lnTo>
                <a:lnTo>
                  <a:pt x="70073" y="34564"/>
                </a:lnTo>
                <a:lnTo>
                  <a:pt x="71033" y="38404"/>
                </a:lnTo>
                <a:lnTo>
                  <a:pt x="71033" y="112318"/>
                </a:lnTo>
                <a:lnTo>
                  <a:pt x="71993" y="112318"/>
                </a:lnTo>
                <a:lnTo>
                  <a:pt x="71993" y="113278"/>
                </a:lnTo>
                <a:lnTo>
                  <a:pt x="72953" y="113278"/>
                </a:lnTo>
                <a:lnTo>
                  <a:pt x="73913" y="114239"/>
                </a:lnTo>
                <a:lnTo>
                  <a:pt x="88315" y="114239"/>
                </a:lnTo>
                <a:lnTo>
                  <a:pt x="88315" y="113278"/>
                </a:lnTo>
                <a:lnTo>
                  <a:pt x="90236" y="113278"/>
                </a:lnTo>
                <a:lnTo>
                  <a:pt x="90236" y="32644"/>
                </a:lnTo>
                <a:lnTo>
                  <a:pt x="88315" y="27843"/>
                </a:lnTo>
                <a:lnTo>
                  <a:pt x="87355" y="22082"/>
                </a:lnTo>
                <a:lnTo>
                  <a:pt x="85435" y="17282"/>
                </a:lnTo>
                <a:lnTo>
                  <a:pt x="82555" y="13441"/>
                </a:lnTo>
                <a:lnTo>
                  <a:pt x="78714" y="9601"/>
                </a:lnTo>
                <a:lnTo>
                  <a:pt x="74874" y="5760"/>
                </a:lnTo>
                <a:lnTo>
                  <a:pt x="70073" y="3840"/>
                </a:lnTo>
                <a:lnTo>
                  <a:pt x="65272" y="960"/>
                </a:lnTo>
                <a:lnTo>
                  <a:pt x="59512" y="0"/>
                </a:lnTo>
                <a:lnTo>
                  <a:pt x="47030" y="0"/>
                </a:lnTo>
                <a:lnTo>
                  <a:pt x="40309" y="1920"/>
                </a:lnTo>
                <a:lnTo>
                  <a:pt x="34549" y="4800"/>
                </a:lnTo>
                <a:lnTo>
                  <a:pt x="28788" y="7680"/>
                </a:lnTo>
                <a:lnTo>
                  <a:pt x="23042" y="12481"/>
                </a:lnTo>
                <a:lnTo>
                  <a:pt x="17282" y="192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/>
          <p:nvPr/>
        </p:nvSpPr>
        <p:spPr>
          <a:xfrm>
            <a:off x="2548966" y="3277118"/>
            <a:ext cx="39349" cy="128625"/>
          </a:xfrm>
          <a:custGeom>
            <a:avLst/>
            <a:gdLst/>
            <a:ahLst/>
            <a:cxnLst/>
            <a:rect l="l" t="t" r="r" b="b"/>
            <a:pathLst>
              <a:path w="39349" h="128625">
                <a:moveTo>
                  <a:pt x="1905" y="944"/>
                </a:moveTo>
                <a:lnTo>
                  <a:pt x="960" y="944"/>
                </a:lnTo>
                <a:lnTo>
                  <a:pt x="0" y="0"/>
                </a:lnTo>
                <a:lnTo>
                  <a:pt x="2880" y="128625"/>
                </a:lnTo>
                <a:lnTo>
                  <a:pt x="2880" y="86395"/>
                </a:lnTo>
                <a:lnTo>
                  <a:pt x="5745" y="82555"/>
                </a:lnTo>
                <a:lnTo>
                  <a:pt x="8625" y="79674"/>
                </a:lnTo>
                <a:lnTo>
                  <a:pt x="11521" y="76794"/>
                </a:lnTo>
                <a:lnTo>
                  <a:pt x="14401" y="73914"/>
                </a:lnTo>
                <a:lnTo>
                  <a:pt x="16306" y="71993"/>
                </a:lnTo>
                <a:lnTo>
                  <a:pt x="19187" y="70073"/>
                </a:lnTo>
                <a:lnTo>
                  <a:pt x="22082" y="69113"/>
                </a:lnTo>
                <a:lnTo>
                  <a:pt x="23987" y="67193"/>
                </a:lnTo>
                <a:lnTo>
                  <a:pt x="26868" y="67193"/>
                </a:lnTo>
                <a:lnTo>
                  <a:pt x="28803" y="66233"/>
                </a:lnTo>
                <a:lnTo>
                  <a:pt x="39349" y="66233"/>
                </a:lnTo>
                <a:lnTo>
                  <a:pt x="37429" y="48950"/>
                </a:lnTo>
                <a:lnTo>
                  <a:pt x="34549" y="48950"/>
                </a:lnTo>
                <a:lnTo>
                  <a:pt x="31668" y="49911"/>
                </a:lnTo>
                <a:lnTo>
                  <a:pt x="28803" y="49911"/>
                </a:lnTo>
                <a:lnTo>
                  <a:pt x="25907" y="50871"/>
                </a:lnTo>
                <a:lnTo>
                  <a:pt x="23027" y="51831"/>
                </a:lnTo>
                <a:lnTo>
                  <a:pt x="20147" y="52791"/>
                </a:lnTo>
                <a:lnTo>
                  <a:pt x="17266" y="54711"/>
                </a:lnTo>
                <a:lnTo>
                  <a:pt x="14401" y="56631"/>
                </a:lnTo>
                <a:lnTo>
                  <a:pt x="11521" y="58552"/>
                </a:lnTo>
                <a:lnTo>
                  <a:pt x="8625" y="60472"/>
                </a:lnTo>
                <a:lnTo>
                  <a:pt x="5745" y="63352"/>
                </a:lnTo>
                <a:lnTo>
                  <a:pt x="2880" y="66233"/>
                </a:lnTo>
                <a:lnTo>
                  <a:pt x="2880" y="2880"/>
                </a:lnTo>
                <a:lnTo>
                  <a:pt x="1905" y="1905"/>
                </a:lnTo>
                <a:lnTo>
                  <a:pt x="1905" y="9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/>
          <p:nvPr/>
        </p:nvSpPr>
        <p:spPr>
          <a:xfrm>
            <a:off x="2532644" y="3277118"/>
            <a:ext cx="96956" cy="165110"/>
          </a:xfrm>
          <a:custGeom>
            <a:avLst/>
            <a:gdLst/>
            <a:ahLst/>
            <a:cxnLst/>
            <a:rect l="l" t="t" r="r" b="b"/>
            <a:pathLst>
              <a:path w="96956" h="165110">
                <a:moveTo>
                  <a:pt x="6720" y="163189"/>
                </a:moveTo>
                <a:lnTo>
                  <a:pt x="14401" y="163189"/>
                </a:lnTo>
                <a:lnTo>
                  <a:pt x="15361" y="162229"/>
                </a:lnTo>
                <a:lnTo>
                  <a:pt x="16322" y="162229"/>
                </a:lnTo>
                <a:lnTo>
                  <a:pt x="16322" y="146867"/>
                </a:lnTo>
                <a:lnTo>
                  <a:pt x="20162" y="150708"/>
                </a:lnTo>
                <a:lnTo>
                  <a:pt x="23042" y="152628"/>
                </a:lnTo>
                <a:lnTo>
                  <a:pt x="24947" y="155508"/>
                </a:lnTo>
                <a:lnTo>
                  <a:pt x="27843" y="157429"/>
                </a:lnTo>
                <a:lnTo>
                  <a:pt x="30723" y="159349"/>
                </a:lnTo>
                <a:lnTo>
                  <a:pt x="33588" y="161269"/>
                </a:lnTo>
                <a:lnTo>
                  <a:pt x="36469" y="162229"/>
                </a:lnTo>
                <a:lnTo>
                  <a:pt x="39349" y="163189"/>
                </a:lnTo>
                <a:lnTo>
                  <a:pt x="42230" y="164150"/>
                </a:lnTo>
                <a:lnTo>
                  <a:pt x="45125" y="165110"/>
                </a:lnTo>
                <a:lnTo>
                  <a:pt x="58552" y="165110"/>
                </a:lnTo>
                <a:lnTo>
                  <a:pt x="65272" y="164150"/>
                </a:lnTo>
                <a:lnTo>
                  <a:pt x="71033" y="161269"/>
                </a:lnTo>
                <a:lnTo>
                  <a:pt x="76794" y="158389"/>
                </a:lnTo>
                <a:lnTo>
                  <a:pt x="81594" y="154548"/>
                </a:lnTo>
                <a:lnTo>
                  <a:pt x="85435" y="148788"/>
                </a:lnTo>
                <a:lnTo>
                  <a:pt x="89275" y="143987"/>
                </a:lnTo>
                <a:lnTo>
                  <a:pt x="92156" y="138226"/>
                </a:lnTo>
                <a:lnTo>
                  <a:pt x="94076" y="130545"/>
                </a:lnTo>
                <a:lnTo>
                  <a:pt x="95996" y="122864"/>
                </a:lnTo>
                <a:lnTo>
                  <a:pt x="96956" y="115183"/>
                </a:lnTo>
                <a:lnTo>
                  <a:pt x="96956" y="97917"/>
                </a:lnTo>
                <a:lnTo>
                  <a:pt x="95996" y="91196"/>
                </a:lnTo>
                <a:lnTo>
                  <a:pt x="94076" y="84475"/>
                </a:lnTo>
                <a:lnTo>
                  <a:pt x="93116" y="76794"/>
                </a:lnTo>
                <a:lnTo>
                  <a:pt x="90236" y="71033"/>
                </a:lnTo>
                <a:lnTo>
                  <a:pt x="87355" y="66233"/>
                </a:lnTo>
                <a:lnTo>
                  <a:pt x="83515" y="60472"/>
                </a:lnTo>
                <a:lnTo>
                  <a:pt x="78714" y="56631"/>
                </a:lnTo>
                <a:lnTo>
                  <a:pt x="73913" y="53751"/>
                </a:lnTo>
                <a:lnTo>
                  <a:pt x="68153" y="50871"/>
                </a:lnTo>
                <a:lnTo>
                  <a:pt x="61432" y="48950"/>
                </a:lnTo>
                <a:lnTo>
                  <a:pt x="53751" y="48950"/>
                </a:lnTo>
                <a:lnTo>
                  <a:pt x="55671" y="66233"/>
                </a:lnTo>
                <a:lnTo>
                  <a:pt x="59512" y="67193"/>
                </a:lnTo>
                <a:lnTo>
                  <a:pt x="62392" y="69113"/>
                </a:lnTo>
                <a:lnTo>
                  <a:pt x="66233" y="71993"/>
                </a:lnTo>
                <a:lnTo>
                  <a:pt x="69113" y="74874"/>
                </a:lnTo>
                <a:lnTo>
                  <a:pt x="71033" y="78714"/>
                </a:lnTo>
                <a:lnTo>
                  <a:pt x="72953" y="82555"/>
                </a:lnTo>
                <a:lnTo>
                  <a:pt x="74874" y="87355"/>
                </a:lnTo>
                <a:lnTo>
                  <a:pt x="74874" y="92141"/>
                </a:lnTo>
                <a:lnTo>
                  <a:pt x="75834" y="97917"/>
                </a:lnTo>
                <a:lnTo>
                  <a:pt x="76794" y="102702"/>
                </a:lnTo>
                <a:lnTo>
                  <a:pt x="76794" y="113263"/>
                </a:lnTo>
                <a:lnTo>
                  <a:pt x="75834" y="118064"/>
                </a:lnTo>
                <a:lnTo>
                  <a:pt x="74874" y="122864"/>
                </a:lnTo>
                <a:lnTo>
                  <a:pt x="73913" y="127665"/>
                </a:lnTo>
                <a:lnTo>
                  <a:pt x="71993" y="131505"/>
                </a:lnTo>
                <a:lnTo>
                  <a:pt x="70073" y="135346"/>
                </a:lnTo>
                <a:lnTo>
                  <a:pt x="68153" y="139186"/>
                </a:lnTo>
                <a:lnTo>
                  <a:pt x="65272" y="143027"/>
                </a:lnTo>
                <a:lnTo>
                  <a:pt x="61432" y="144947"/>
                </a:lnTo>
                <a:lnTo>
                  <a:pt x="58552" y="146867"/>
                </a:lnTo>
                <a:lnTo>
                  <a:pt x="53751" y="148788"/>
                </a:lnTo>
                <a:lnTo>
                  <a:pt x="44150" y="148788"/>
                </a:lnTo>
                <a:lnTo>
                  <a:pt x="39349" y="146867"/>
                </a:lnTo>
                <a:lnTo>
                  <a:pt x="34564" y="143027"/>
                </a:lnTo>
                <a:lnTo>
                  <a:pt x="29748" y="140147"/>
                </a:lnTo>
                <a:lnTo>
                  <a:pt x="24002" y="135346"/>
                </a:lnTo>
                <a:lnTo>
                  <a:pt x="19202" y="128625"/>
                </a:lnTo>
                <a:lnTo>
                  <a:pt x="16322" y="0"/>
                </a:lnTo>
                <a:lnTo>
                  <a:pt x="1920" y="0"/>
                </a:lnTo>
                <a:lnTo>
                  <a:pt x="960" y="944"/>
                </a:lnTo>
                <a:lnTo>
                  <a:pt x="0" y="944"/>
                </a:lnTo>
                <a:lnTo>
                  <a:pt x="0" y="162229"/>
                </a:lnTo>
                <a:lnTo>
                  <a:pt x="960" y="162229"/>
                </a:lnTo>
                <a:lnTo>
                  <a:pt x="960" y="163189"/>
                </a:lnTo>
                <a:lnTo>
                  <a:pt x="6720" y="16318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/>
          <p:nvPr/>
        </p:nvSpPr>
        <p:spPr>
          <a:xfrm>
            <a:off x="2671846" y="3326069"/>
            <a:ext cx="76794" cy="62392"/>
          </a:xfrm>
          <a:custGeom>
            <a:avLst/>
            <a:gdLst/>
            <a:ahLst/>
            <a:cxnLst/>
            <a:rect l="l" t="t" r="r" b="b"/>
            <a:pathLst>
              <a:path w="76794" h="62392">
                <a:moveTo>
                  <a:pt x="944" y="39364"/>
                </a:moveTo>
                <a:lnTo>
                  <a:pt x="1905" y="35524"/>
                </a:lnTo>
                <a:lnTo>
                  <a:pt x="3840" y="31683"/>
                </a:lnTo>
                <a:lnTo>
                  <a:pt x="5745" y="27843"/>
                </a:lnTo>
                <a:lnTo>
                  <a:pt x="7665" y="24963"/>
                </a:lnTo>
                <a:lnTo>
                  <a:pt x="10546" y="22082"/>
                </a:lnTo>
                <a:lnTo>
                  <a:pt x="13426" y="20162"/>
                </a:lnTo>
                <a:lnTo>
                  <a:pt x="17266" y="18242"/>
                </a:lnTo>
                <a:lnTo>
                  <a:pt x="20147" y="16322"/>
                </a:lnTo>
                <a:lnTo>
                  <a:pt x="24947" y="15361"/>
                </a:lnTo>
                <a:lnTo>
                  <a:pt x="39349" y="15361"/>
                </a:lnTo>
                <a:lnTo>
                  <a:pt x="46070" y="18242"/>
                </a:lnTo>
                <a:lnTo>
                  <a:pt x="50871" y="24002"/>
                </a:lnTo>
                <a:lnTo>
                  <a:pt x="55671" y="29763"/>
                </a:lnTo>
                <a:lnTo>
                  <a:pt x="57591" y="37444"/>
                </a:lnTo>
                <a:lnTo>
                  <a:pt x="57591" y="48005"/>
                </a:lnTo>
                <a:lnTo>
                  <a:pt x="0" y="48005"/>
                </a:lnTo>
                <a:lnTo>
                  <a:pt x="0" y="43190"/>
                </a:lnTo>
                <a:lnTo>
                  <a:pt x="0" y="62392"/>
                </a:lnTo>
                <a:lnTo>
                  <a:pt x="71033" y="62392"/>
                </a:lnTo>
                <a:lnTo>
                  <a:pt x="72953" y="61432"/>
                </a:lnTo>
                <a:lnTo>
                  <a:pt x="74858" y="60472"/>
                </a:lnTo>
                <a:lnTo>
                  <a:pt x="75834" y="58552"/>
                </a:lnTo>
                <a:lnTo>
                  <a:pt x="76794" y="56631"/>
                </a:lnTo>
                <a:lnTo>
                  <a:pt x="76794" y="43190"/>
                </a:lnTo>
                <a:lnTo>
                  <a:pt x="75834" y="36484"/>
                </a:lnTo>
                <a:lnTo>
                  <a:pt x="73914" y="30723"/>
                </a:lnTo>
                <a:lnTo>
                  <a:pt x="71993" y="24963"/>
                </a:lnTo>
                <a:lnTo>
                  <a:pt x="70073" y="19202"/>
                </a:lnTo>
                <a:lnTo>
                  <a:pt x="66233" y="15361"/>
                </a:lnTo>
                <a:lnTo>
                  <a:pt x="62392" y="10561"/>
                </a:lnTo>
                <a:lnTo>
                  <a:pt x="57591" y="6720"/>
                </a:lnTo>
                <a:lnTo>
                  <a:pt x="51831" y="3840"/>
                </a:lnTo>
                <a:lnTo>
                  <a:pt x="46070" y="1920"/>
                </a:lnTo>
                <a:lnTo>
                  <a:pt x="38389" y="0"/>
                </a:lnTo>
                <a:lnTo>
                  <a:pt x="23027" y="0"/>
                </a:lnTo>
                <a:lnTo>
                  <a:pt x="15346" y="1920"/>
                </a:lnTo>
                <a:lnTo>
                  <a:pt x="9585" y="4800"/>
                </a:lnTo>
                <a:lnTo>
                  <a:pt x="2865" y="6720"/>
                </a:lnTo>
                <a:lnTo>
                  <a:pt x="944" y="3936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" name="object 160"/>
          <p:cNvSpPr/>
          <p:nvPr/>
        </p:nvSpPr>
        <p:spPr>
          <a:xfrm>
            <a:off x="2651683" y="3332789"/>
            <a:ext cx="92156" cy="109438"/>
          </a:xfrm>
          <a:custGeom>
            <a:avLst/>
            <a:gdLst/>
            <a:ahLst/>
            <a:cxnLst/>
            <a:rect l="l" t="t" r="r" b="b"/>
            <a:pathLst>
              <a:path w="92156" h="109438">
                <a:moveTo>
                  <a:pt x="23027" y="0"/>
                </a:moveTo>
                <a:lnTo>
                  <a:pt x="18227" y="3840"/>
                </a:lnTo>
                <a:lnTo>
                  <a:pt x="13441" y="9601"/>
                </a:lnTo>
                <a:lnTo>
                  <a:pt x="8625" y="14401"/>
                </a:lnTo>
                <a:lnTo>
                  <a:pt x="5760" y="20162"/>
                </a:lnTo>
                <a:lnTo>
                  <a:pt x="2880" y="27843"/>
                </a:lnTo>
                <a:lnTo>
                  <a:pt x="944" y="34564"/>
                </a:lnTo>
                <a:lnTo>
                  <a:pt x="0" y="43190"/>
                </a:lnTo>
                <a:lnTo>
                  <a:pt x="0" y="61432"/>
                </a:lnTo>
                <a:lnTo>
                  <a:pt x="944" y="70073"/>
                </a:lnTo>
                <a:lnTo>
                  <a:pt x="2880" y="76794"/>
                </a:lnTo>
                <a:lnTo>
                  <a:pt x="5760" y="84475"/>
                </a:lnTo>
                <a:lnTo>
                  <a:pt x="8625" y="90236"/>
                </a:lnTo>
                <a:lnTo>
                  <a:pt x="13441" y="95036"/>
                </a:lnTo>
                <a:lnTo>
                  <a:pt x="18227" y="99837"/>
                </a:lnTo>
                <a:lnTo>
                  <a:pt x="23027" y="103677"/>
                </a:lnTo>
                <a:lnTo>
                  <a:pt x="29748" y="105597"/>
                </a:lnTo>
                <a:lnTo>
                  <a:pt x="36469" y="108478"/>
                </a:lnTo>
                <a:lnTo>
                  <a:pt x="44150" y="109438"/>
                </a:lnTo>
                <a:lnTo>
                  <a:pt x="62392" y="109438"/>
                </a:lnTo>
                <a:lnTo>
                  <a:pt x="67193" y="108478"/>
                </a:lnTo>
                <a:lnTo>
                  <a:pt x="71033" y="107518"/>
                </a:lnTo>
                <a:lnTo>
                  <a:pt x="74874" y="106558"/>
                </a:lnTo>
                <a:lnTo>
                  <a:pt x="78714" y="105597"/>
                </a:lnTo>
                <a:lnTo>
                  <a:pt x="81594" y="104637"/>
                </a:lnTo>
                <a:lnTo>
                  <a:pt x="84475" y="103677"/>
                </a:lnTo>
                <a:lnTo>
                  <a:pt x="86395" y="102717"/>
                </a:lnTo>
                <a:lnTo>
                  <a:pt x="89275" y="101757"/>
                </a:lnTo>
                <a:lnTo>
                  <a:pt x="90236" y="100797"/>
                </a:lnTo>
                <a:lnTo>
                  <a:pt x="91196" y="100797"/>
                </a:lnTo>
                <a:lnTo>
                  <a:pt x="91196" y="99837"/>
                </a:lnTo>
                <a:lnTo>
                  <a:pt x="92156" y="98877"/>
                </a:lnTo>
                <a:lnTo>
                  <a:pt x="92156" y="87355"/>
                </a:lnTo>
                <a:lnTo>
                  <a:pt x="91196" y="86395"/>
                </a:lnTo>
                <a:lnTo>
                  <a:pt x="90236" y="85435"/>
                </a:lnTo>
                <a:lnTo>
                  <a:pt x="88315" y="85435"/>
                </a:lnTo>
                <a:lnTo>
                  <a:pt x="87355" y="86395"/>
                </a:lnTo>
                <a:lnTo>
                  <a:pt x="85435" y="87355"/>
                </a:lnTo>
                <a:lnTo>
                  <a:pt x="83515" y="88315"/>
                </a:lnTo>
                <a:lnTo>
                  <a:pt x="80634" y="89275"/>
                </a:lnTo>
                <a:lnTo>
                  <a:pt x="77754" y="90236"/>
                </a:lnTo>
                <a:lnTo>
                  <a:pt x="74874" y="91196"/>
                </a:lnTo>
                <a:lnTo>
                  <a:pt x="71993" y="92156"/>
                </a:lnTo>
                <a:lnTo>
                  <a:pt x="68153" y="92156"/>
                </a:lnTo>
                <a:lnTo>
                  <a:pt x="64312" y="93116"/>
                </a:lnTo>
                <a:lnTo>
                  <a:pt x="59512" y="94076"/>
                </a:lnTo>
                <a:lnTo>
                  <a:pt x="47990" y="94076"/>
                </a:lnTo>
                <a:lnTo>
                  <a:pt x="43190" y="93116"/>
                </a:lnTo>
                <a:lnTo>
                  <a:pt x="38389" y="91196"/>
                </a:lnTo>
                <a:lnTo>
                  <a:pt x="34549" y="89275"/>
                </a:lnTo>
                <a:lnTo>
                  <a:pt x="30708" y="86395"/>
                </a:lnTo>
                <a:lnTo>
                  <a:pt x="27828" y="83515"/>
                </a:lnTo>
                <a:lnTo>
                  <a:pt x="24947" y="79674"/>
                </a:lnTo>
                <a:lnTo>
                  <a:pt x="23027" y="75834"/>
                </a:lnTo>
                <a:lnTo>
                  <a:pt x="22067" y="71033"/>
                </a:lnTo>
                <a:lnTo>
                  <a:pt x="21107" y="66233"/>
                </a:lnTo>
                <a:lnTo>
                  <a:pt x="20162" y="61432"/>
                </a:lnTo>
                <a:lnTo>
                  <a:pt x="20162" y="36469"/>
                </a:lnTo>
                <a:lnTo>
                  <a:pt x="21107" y="32644"/>
                </a:lnTo>
                <a:lnTo>
                  <a:pt x="23027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" name="object 161"/>
          <p:cNvSpPr/>
          <p:nvPr/>
        </p:nvSpPr>
        <p:spPr>
          <a:xfrm>
            <a:off x="2833116" y="3277118"/>
            <a:ext cx="91196" cy="163189"/>
          </a:xfrm>
          <a:custGeom>
            <a:avLst/>
            <a:gdLst/>
            <a:ahLst/>
            <a:cxnLst/>
            <a:rect l="l" t="t" r="r" b="b"/>
            <a:pathLst>
              <a:path w="91196" h="163189">
                <a:moveTo>
                  <a:pt x="960" y="944"/>
                </a:moveTo>
                <a:lnTo>
                  <a:pt x="960" y="1905"/>
                </a:lnTo>
                <a:lnTo>
                  <a:pt x="0" y="1905"/>
                </a:lnTo>
                <a:lnTo>
                  <a:pt x="0" y="161269"/>
                </a:lnTo>
                <a:lnTo>
                  <a:pt x="960" y="161269"/>
                </a:lnTo>
                <a:lnTo>
                  <a:pt x="960" y="162229"/>
                </a:lnTo>
                <a:lnTo>
                  <a:pt x="1920" y="162229"/>
                </a:lnTo>
                <a:lnTo>
                  <a:pt x="2880" y="163189"/>
                </a:lnTo>
                <a:lnTo>
                  <a:pt x="17282" y="163189"/>
                </a:lnTo>
                <a:lnTo>
                  <a:pt x="17282" y="162229"/>
                </a:lnTo>
                <a:lnTo>
                  <a:pt x="19187" y="162229"/>
                </a:lnTo>
                <a:lnTo>
                  <a:pt x="19187" y="86395"/>
                </a:lnTo>
                <a:lnTo>
                  <a:pt x="24963" y="79674"/>
                </a:lnTo>
                <a:lnTo>
                  <a:pt x="29748" y="74874"/>
                </a:lnTo>
                <a:lnTo>
                  <a:pt x="34564" y="71033"/>
                </a:lnTo>
                <a:lnTo>
                  <a:pt x="39349" y="67193"/>
                </a:lnTo>
                <a:lnTo>
                  <a:pt x="45110" y="66233"/>
                </a:lnTo>
                <a:lnTo>
                  <a:pt x="56631" y="66233"/>
                </a:lnTo>
                <a:lnTo>
                  <a:pt x="59512" y="68153"/>
                </a:lnTo>
                <a:lnTo>
                  <a:pt x="62392" y="69113"/>
                </a:lnTo>
                <a:lnTo>
                  <a:pt x="64312" y="71993"/>
                </a:lnTo>
                <a:lnTo>
                  <a:pt x="66233" y="73914"/>
                </a:lnTo>
                <a:lnTo>
                  <a:pt x="68153" y="76794"/>
                </a:lnTo>
                <a:lnTo>
                  <a:pt x="69113" y="79674"/>
                </a:lnTo>
                <a:lnTo>
                  <a:pt x="70073" y="83515"/>
                </a:lnTo>
                <a:lnTo>
                  <a:pt x="71033" y="87355"/>
                </a:lnTo>
                <a:lnTo>
                  <a:pt x="71993" y="92141"/>
                </a:lnTo>
                <a:lnTo>
                  <a:pt x="71993" y="161269"/>
                </a:lnTo>
                <a:lnTo>
                  <a:pt x="72953" y="162229"/>
                </a:lnTo>
                <a:lnTo>
                  <a:pt x="73914" y="162229"/>
                </a:lnTo>
                <a:lnTo>
                  <a:pt x="74874" y="163189"/>
                </a:lnTo>
                <a:lnTo>
                  <a:pt x="88315" y="163189"/>
                </a:lnTo>
                <a:lnTo>
                  <a:pt x="89275" y="162229"/>
                </a:lnTo>
                <a:lnTo>
                  <a:pt x="90236" y="162229"/>
                </a:lnTo>
                <a:lnTo>
                  <a:pt x="91196" y="161269"/>
                </a:lnTo>
                <a:lnTo>
                  <a:pt x="91196" y="88315"/>
                </a:lnTo>
                <a:lnTo>
                  <a:pt x="90236" y="81594"/>
                </a:lnTo>
                <a:lnTo>
                  <a:pt x="89275" y="76794"/>
                </a:lnTo>
                <a:lnTo>
                  <a:pt x="88315" y="71033"/>
                </a:lnTo>
                <a:lnTo>
                  <a:pt x="85435" y="66233"/>
                </a:lnTo>
                <a:lnTo>
                  <a:pt x="82555" y="62392"/>
                </a:lnTo>
                <a:lnTo>
                  <a:pt x="79674" y="58552"/>
                </a:lnTo>
                <a:lnTo>
                  <a:pt x="75834" y="54711"/>
                </a:lnTo>
                <a:lnTo>
                  <a:pt x="71033" y="52791"/>
                </a:lnTo>
                <a:lnTo>
                  <a:pt x="66233" y="49911"/>
                </a:lnTo>
                <a:lnTo>
                  <a:pt x="60472" y="48950"/>
                </a:lnTo>
                <a:lnTo>
                  <a:pt x="47990" y="48950"/>
                </a:lnTo>
                <a:lnTo>
                  <a:pt x="42230" y="50871"/>
                </a:lnTo>
                <a:lnTo>
                  <a:pt x="36469" y="53751"/>
                </a:lnTo>
                <a:lnTo>
                  <a:pt x="30708" y="56631"/>
                </a:lnTo>
                <a:lnTo>
                  <a:pt x="24963" y="60472"/>
                </a:lnTo>
                <a:lnTo>
                  <a:pt x="19187" y="66233"/>
                </a:lnTo>
                <a:lnTo>
                  <a:pt x="19187" y="944"/>
                </a:lnTo>
                <a:lnTo>
                  <a:pt x="17282" y="944"/>
                </a:lnTo>
                <a:lnTo>
                  <a:pt x="17282" y="0"/>
                </a:lnTo>
                <a:lnTo>
                  <a:pt x="2880" y="0"/>
                </a:lnTo>
                <a:lnTo>
                  <a:pt x="1920" y="944"/>
                </a:lnTo>
                <a:lnTo>
                  <a:pt x="960" y="9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" name="object 162"/>
          <p:cNvSpPr/>
          <p:nvPr/>
        </p:nvSpPr>
        <p:spPr>
          <a:xfrm>
            <a:off x="2958876" y="3327989"/>
            <a:ext cx="91196" cy="114239"/>
          </a:xfrm>
          <a:custGeom>
            <a:avLst/>
            <a:gdLst/>
            <a:ahLst/>
            <a:cxnLst/>
            <a:rect l="l" t="t" r="r" b="b"/>
            <a:pathLst>
              <a:path w="91196" h="114239">
                <a:moveTo>
                  <a:pt x="88300" y="112318"/>
                </a:moveTo>
                <a:lnTo>
                  <a:pt x="89260" y="112318"/>
                </a:lnTo>
                <a:lnTo>
                  <a:pt x="89260" y="111358"/>
                </a:lnTo>
                <a:lnTo>
                  <a:pt x="91196" y="111358"/>
                </a:lnTo>
                <a:lnTo>
                  <a:pt x="91196" y="1920"/>
                </a:lnTo>
                <a:lnTo>
                  <a:pt x="90236" y="1920"/>
                </a:lnTo>
                <a:lnTo>
                  <a:pt x="90236" y="960"/>
                </a:lnTo>
                <a:lnTo>
                  <a:pt x="89260" y="960"/>
                </a:lnTo>
                <a:lnTo>
                  <a:pt x="88300" y="0"/>
                </a:lnTo>
                <a:lnTo>
                  <a:pt x="75834" y="0"/>
                </a:lnTo>
                <a:lnTo>
                  <a:pt x="74874" y="960"/>
                </a:lnTo>
                <a:lnTo>
                  <a:pt x="72953" y="960"/>
                </a:lnTo>
                <a:lnTo>
                  <a:pt x="72953" y="1920"/>
                </a:lnTo>
                <a:lnTo>
                  <a:pt x="71993" y="1920"/>
                </a:lnTo>
                <a:lnTo>
                  <a:pt x="71993" y="77754"/>
                </a:lnTo>
                <a:lnTo>
                  <a:pt x="66233" y="84475"/>
                </a:lnTo>
                <a:lnTo>
                  <a:pt x="61432" y="89275"/>
                </a:lnTo>
                <a:lnTo>
                  <a:pt x="56631" y="92156"/>
                </a:lnTo>
                <a:lnTo>
                  <a:pt x="51831" y="95996"/>
                </a:lnTo>
                <a:lnTo>
                  <a:pt x="47030" y="97917"/>
                </a:lnTo>
                <a:lnTo>
                  <a:pt x="38389" y="97917"/>
                </a:lnTo>
                <a:lnTo>
                  <a:pt x="35509" y="96956"/>
                </a:lnTo>
                <a:lnTo>
                  <a:pt x="32628" y="95036"/>
                </a:lnTo>
                <a:lnTo>
                  <a:pt x="29748" y="94076"/>
                </a:lnTo>
                <a:lnTo>
                  <a:pt x="26868" y="92156"/>
                </a:lnTo>
                <a:lnTo>
                  <a:pt x="24947" y="89275"/>
                </a:lnTo>
                <a:lnTo>
                  <a:pt x="23027" y="86395"/>
                </a:lnTo>
                <a:lnTo>
                  <a:pt x="22067" y="83515"/>
                </a:lnTo>
                <a:lnTo>
                  <a:pt x="21107" y="79674"/>
                </a:lnTo>
                <a:lnTo>
                  <a:pt x="20147" y="75834"/>
                </a:lnTo>
                <a:lnTo>
                  <a:pt x="20147" y="2880"/>
                </a:lnTo>
                <a:lnTo>
                  <a:pt x="19187" y="2880"/>
                </a:lnTo>
                <a:lnTo>
                  <a:pt x="19187" y="1920"/>
                </a:lnTo>
                <a:lnTo>
                  <a:pt x="18227" y="960"/>
                </a:lnTo>
                <a:lnTo>
                  <a:pt x="17266" y="960"/>
                </a:lnTo>
                <a:lnTo>
                  <a:pt x="17266" y="0"/>
                </a:lnTo>
                <a:lnTo>
                  <a:pt x="3840" y="0"/>
                </a:lnTo>
                <a:lnTo>
                  <a:pt x="2865" y="960"/>
                </a:lnTo>
                <a:lnTo>
                  <a:pt x="1905" y="960"/>
                </a:lnTo>
                <a:lnTo>
                  <a:pt x="944" y="1920"/>
                </a:lnTo>
                <a:lnTo>
                  <a:pt x="0" y="2880"/>
                </a:lnTo>
                <a:lnTo>
                  <a:pt x="0" y="74874"/>
                </a:lnTo>
                <a:lnTo>
                  <a:pt x="944" y="81594"/>
                </a:lnTo>
                <a:lnTo>
                  <a:pt x="1905" y="87355"/>
                </a:lnTo>
                <a:lnTo>
                  <a:pt x="3840" y="92156"/>
                </a:lnTo>
                <a:lnTo>
                  <a:pt x="5745" y="96956"/>
                </a:lnTo>
                <a:lnTo>
                  <a:pt x="8625" y="100797"/>
                </a:lnTo>
                <a:lnTo>
                  <a:pt x="11506" y="105597"/>
                </a:lnTo>
                <a:lnTo>
                  <a:pt x="15346" y="108478"/>
                </a:lnTo>
                <a:lnTo>
                  <a:pt x="20147" y="110398"/>
                </a:lnTo>
                <a:lnTo>
                  <a:pt x="24947" y="113278"/>
                </a:lnTo>
                <a:lnTo>
                  <a:pt x="30708" y="114239"/>
                </a:lnTo>
                <a:lnTo>
                  <a:pt x="44150" y="114239"/>
                </a:lnTo>
                <a:lnTo>
                  <a:pt x="49911" y="112318"/>
                </a:lnTo>
                <a:lnTo>
                  <a:pt x="55671" y="109438"/>
                </a:lnTo>
                <a:lnTo>
                  <a:pt x="61432" y="106558"/>
                </a:lnTo>
                <a:lnTo>
                  <a:pt x="68153" y="101757"/>
                </a:lnTo>
                <a:lnTo>
                  <a:pt x="73913" y="95036"/>
                </a:lnTo>
                <a:lnTo>
                  <a:pt x="73913" y="110398"/>
                </a:lnTo>
                <a:lnTo>
                  <a:pt x="74874" y="111358"/>
                </a:lnTo>
                <a:lnTo>
                  <a:pt x="75834" y="111358"/>
                </a:lnTo>
                <a:lnTo>
                  <a:pt x="75834" y="112318"/>
                </a:lnTo>
                <a:lnTo>
                  <a:pt x="88300" y="11231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" name="object 163"/>
          <p:cNvSpPr/>
          <p:nvPr/>
        </p:nvSpPr>
        <p:spPr>
          <a:xfrm>
            <a:off x="3086541" y="3326069"/>
            <a:ext cx="61447" cy="114239"/>
          </a:xfrm>
          <a:custGeom>
            <a:avLst/>
            <a:gdLst/>
            <a:ahLst/>
            <a:cxnLst/>
            <a:rect l="l" t="t" r="r" b="b"/>
            <a:pathLst>
              <a:path w="61447" h="114239">
                <a:moveTo>
                  <a:pt x="17282" y="21122"/>
                </a:moveTo>
                <a:lnTo>
                  <a:pt x="17282" y="4800"/>
                </a:lnTo>
                <a:lnTo>
                  <a:pt x="16322" y="3840"/>
                </a:lnTo>
                <a:lnTo>
                  <a:pt x="16322" y="2880"/>
                </a:lnTo>
                <a:lnTo>
                  <a:pt x="15361" y="2880"/>
                </a:lnTo>
                <a:lnTo>
                  <a:pt x="14401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0" y="3840"/>
                </a:lnTo>
                <a:lnTo>
                  <a:pt x="0" y="113278"/>
                </a:lnTo>
                <a:lnTo>
                  <a:pt x="1920" y="113278"/>
                </a:lnTo>
                <a:lnTo>
                  <a:pt x="1920" y="114239"/>
                </a:lnTo>
                <a:lnTo>
                  <a:pt x="16322" y="114239"/>
                </a:lnTo>
                <a:lnTo>
                  <a:pt x="17282" y="113278"/>
                </a:lnTo>
                <a:lnTo>
                  <a:pt x="18242" y="113278"/>
                </a:lnTo>
                <a:lnTo>
                  <a:pt x="18242" y="112318"/>
                </a:lnTo>
                <a:lnTo>
                  <a:pt x="19202" y="112318"/>
                </a:lnTo>
                <a:lnTo>
                  <a:pt x="19202" y="41285"/>
                </a:lnTo>
                <a:lnTo>
                  <a:pt x="22082" y="37444"/>
                </a:lnTo>
                <a:lnTo>
                  <a:pt x="24002" y="33604"/>
                </a:lnTo>
                <a:lnTo>
                  <a:pt x="26883" y="30723"/>
                </a:lnTo>
                <a:lnTo>
                  <a:pt x="28803" y="27843"/>
                </a:lnTo>
                <a:lnTo>
                  <a:pt x="30723" y="24963"/>
                </a:lnTo>
                <a:lnTo>
                  <a:pt x="32644" y="24002"/>
                </a:lnTo>
                <a:lnTo>
                  <a:pt x="35524" y="22082"/>
                </a:lnTo>
                <a:lnTo>
                  <a:pt x="37444" y="20162"/>
                </a:lnTo>
                <a:lnTo>
                  <a:pt x="39364" y="20162"/>
                </a:lnTo>
                <a:lnTo>
                  <a:pt x="41285" y="19202"/>
                </a:lnTo>
                <a:lnTo>
                  <a:pt x="43205" y="18242"/>
                </a:lnTo>
                <a:lnTo>
                  <a:pt x="46085" y="18242"/>
                </a:lnTo>
                <a:lnTo>
                  <a:pt x="48006" y="19202"/>
                </a:lnTo>
                <a:lnTo>
                  <a:pt x="50886" y="19202"/>
                </a:lnTo>
                <a:lnTo>
                  <a:pt x="51831" y="20162"/>
                </a:lnTo>
                <a:lnTo>
                  <a:pt x="54726" y="20162"/>
                </a:lnTo>
                <a:lnTo>
                  <a:pt x="55671" y="21122"/>
                </a:lnTo>
                <a:lnTo>
                  <a:pt x="59512" y="21122"/>
                </a:lnTo>
                <a:lnTo>
                  <a:pt x="60487" y="20162"/>
                </a:lnTo>
                <a:lnTo>
                  <a:pt x="60487" y="19202"/>
                </a:lnTo>
                <a:lnTo>
                  <a:pt x="61447" y="19202"/>
                </a:lnTo>
                <a:lnTo>
                  <a:pt x="61447" y="4800"/>
                </a:lnTo>
                <a:lnTo>
                  <a:pt x="60487" y="4800"/>
                </a:lnTo>
                <a:lnTo>
                  <a:pt x="60487" y="3840"/>
                </a:lnTo>
                <a:lnTo>
                  <a:pt x="59512" y="2880"/>
                </a:lnTo>
                <a:lnTo>
                  <a:pt x="58552" y="2880"/>
                </a:lnTo>
                <a:lnTo>
                  <a:pt x="57607" y="1920"/>
                </a:lnTo>
                <a:lnTo>
                  <a:pt x="56647" y="1920"/>
                </a:lnTo>
                <a:lnTo>
                  <a:pt x="54726" y="960"/>
                </a:lnTo>
                <a:lnTo>
                  <a:pt x="51831" y="960"/>
                </a:lnTo>
                <a:lnTo>
                  <a:pt x="50886" y="0"/>
                </a:lnTo>
                <a:lnTo>
                  <a:pt x="44165" y="0"/>
                </a:lnTo>
                <a:lnTo>
                  <a:pt x="41285" y="960"/>
                </a:lnTo>
                <a:lnTo>
                  <a:pt x="39364" y="960"/>
                </a:lnTo>
                <a:lnTo>
                  <a:pt x="37444" y="1920"/>
                </a:lnTo>
                <a:lnTo>
                  <a:pt x="34564" y="2880"/>
                </a:lnTo>
                <a:lnTo>
                  <a:pt x="32644" y="4800"/>
                </a:lnTo>
                <a:lnTo>
                  <a:pt x="29763" y="5760"/>
                </a:lnTo>
                <a:lnTo>
                  <a:pt x="27843" y="7680"/>
                </a:lnTo>
                <a:lnTo>
                  <a:pt x="24963" y="10561"/>
                </a:lnTo>
                <a:lnTo>
                  <a:pt x="23042" y="13441"/>
                </a:lnTo>
                <a:lnTo>
                  <a:pt x="20162" y="16322"/>
                </a:lnTo>
                <a:lnTo>
                  <a:pt x="17282" y="211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/>
          <p:nvPr/>
        </p:nvSpPr>
        <p:spPr>
          <a:xfrm>
            <a:off x="3156615" y="3299185"/>
            <a:ext cx="69128" cy="143042"/>
          </a:xfrm>
          <a:custGeom>
            <a:avLst/>
            <a:gdLst/>
            <a:ahLst/>
            <a:cxnLst/>
            <a:rect l="l" t="t" r="r" b="b"/>
            <a:pathLst>
              <a:path w="69128" h="143042">
                <a:moveTo>
                  <a:pt x="68168" y="31683"/>
                </a:moveTo>
                <a:lnTo>
                  <a:pt x="67208" y="31683"/>
                </a:lnTo>
                <a:lnTo>
                  <a:pt x="67208" y="29763"/>
                </a:lnTo>
                <a:lnTo>
                  <a:pt x="37444" y="29763"/>
                </a:lnTo>
                <a:lnTo>
                  <a:pt x="37444" y="2880"/>
                </a:lnTo>
                <a:lnTo>
                  <a:pt x="36484" y="1920"/>
                </a:lnTo>
                <a:lnTo>
                  <a:pt x="35524" y="1920"/>
                </a:lnTo>
                <a:lnTo>
                  <a:pt x="34564" y="960"/>
                </a:lnTo>
                <a:lnTo>
                  <a:pt x="32644" y="960"/>
                </a:lnTo>
                <a:lnTo>
                  <a:pt x="31683" y="0"/>
                </a:lnTo>
                <a:lnTo>
                  <a:pt x="25923" y="0"/>
                </a:lnTo>
                <a:lnTo>
                  <a:pt x="24003" y="960"/>
                </a:lnTo>
                <a:lnTo>
                  <a:pt x="21122" y="960"/>
                </a:lnTo>
                <a:lnTo>
                  <a:pt x="20162" y="1920"/>
                </a:lnTo>
                <a:lnTo>
                  <a:pt x="19202" y="1920"/>
                </a:lnTo>
                <a:lnTo>
                  <a:pt x="18242" y="2880"/>
                </a:lnTo>
                <a:lnTo>
                  <a:pt x="18242" y="29763"/>
                </a:lnTo>
                <a:lnTo>
                  <a:pt x="960" y="29763"/>
                </a:lnTo>
                <a:lnTo>
                  <a:pt x="960" y="31683"/>
                </a:lnTo>
                <a:lnTo>
                  <a:pt x="0" y="31683"/>
                </a:lnTo>
                <a:lnTo>
                  <a:pt x="0" y="42245"/>
                </a:lnTo>
                <a:lnTo>
                  <a:pt x="960" y="43205"/>
                </a:lnTo>
                <a:lnTo>
                  <a:pt x="960" y="45125"/>
                </a:lnTo>
                <a:lnTo>
                  <a:pt x="18242" y="45125"/>
                </a:lnTo>
                <a:lnTo>
                  <a:pt x="18242" y="113278"/>
                </a:lnTo>
                <a:lnTo>
                  <a:pt x="19202" y="119039"/>
                </a:lnTo>
                <a:lnTo>
                  <a:pt x="20162" y="122880"/>
                </a:lnTo>
                <a:lnTo>
                  <a:pt x="21122" y="127680"/>
                </a:lnTo>
                <a:lnTo>
                  <a:pt x="23042" y="131521"/>
                </a:lnTo>
                <a:lnTo>
                  <a:pt x="24963" y="134401"/>
                </a:lnTo>
                <a:lnTo>
                  <a:pt x="27843" y="137281"/>
                </a:lnTo>
                <a:lnTo>
                  <a:pt x="30723" y="139202"/>
                </a:lnTo>
                <a:lnTo>
                  <a:pt x="35524" y="141122"/>
                </a:lnTo>
                <a:lnTo>
                  <a:pt x="39364" y="142082"/>
                </a:lnTo>
                <a:lnTo>
                  <a:pt x="44165" y="143042"/>
                </a:lnTo>
                <a:lnTo>
                  <a:pt x="52806" y="143042"/>
                </a:lnTo>
                <a:lnTo>
                  <a:pt x="54726" y="142082"/>
                </a:lnTo>
                <a:lnTo>
                  <a:pt x="57607" y="142082"/>
                </a:lnTo>
                <a:lnTo>
                  <a:pt x="59527" y="141122"/>
                </a:lnTo>
                <a:lnTo>
                  <a:pt x="62407" y="141122"/>
                </a:lnTo>
                <a:lnTo>
                  <a:pt x="64328" y="140162"/>
                </a:lnTo>
                <a:lnTo>
                  <a:pt x="65288" y="139202"/>
                </a:lnTo>
                <a:lnTo>
                  <a:pt x="66248" y="139202"/>
                </a:lnTo>
                <a:lnTo>
                  <a:pt x="67208" y="138242"/>
                </a:lnTo>
                <a:lnTo>
                  <a:pt x="68168" y="137281"/>
                </a:lnTo>
                <a:lnTo>
                  <a:pt x="68168" y="134401"/>
                </a:lnTo>
                <a:lnTo>
                  <a:pt x="69128" y="132481"/>
                </a:lnTo>
                <a:lnTo>
                  <a:pt x="69128" y="128640"/>
                </a:lnTo>
                <a:lnTo>
                  <a:pt x="68168" y="127680"/>
                </a:lnTo>
                <a:lnTo>
                  <a:pt x="68168" y="124800"/>
                </a:lnTo>
                <a:lnTo>
                  <a:pt x="67208" y="123840"/>
                </a:lnTo>
                <a:lnTo>
                  <a:pt x="66248" y="122880"/>
                </a:lnTo>
                <a:lnTo>
                  <a:pt x="64328" y="122880"/>
                </a:lnTo>
                <a:lnTo>
                  <a:pt x="63367" y="123840"/>
                </a:lnTo>
                <a:lnTo>
                  <a:pt x="62407" y="123840"/>
                </a:lnTo>
                <a:lnTo>
                  <a:pt x="61447" y="124800"/>
                </a:lnTo>
                <a:lnTo>
                  <a:pt x="59527" y="124800"/>
                </a:lnTo>
                <a:lnTo>
                  <a:pt x="58567" y="125760"/>
                </a:lnTo>
                <a:lnTo>
                  <a:pt x="55686" y="125760"/>
                </a:lnTo>
                <a:lnTo>
                  <a:pt x="53766" y="126720"/>
                </a:lnTo>
                <a:lnTo>
                  <a:pt x="47045" y="126720"/>
                </a:lnTo>
                <a:lnTo>
                  <a:pt x="43205" y="124800"/>
                </a:lnTo>
                <a:lnTo>
                  <a:pt x="41285" y="120959"/>
                </a:lnTo>
                <a:lnTo>
                  <a:pt x="38404" y="117119"/>
                </a:lnTo>
                <a:lnTo>
                  <a:pt x="37444" y="111358"/>
                </a:lnTo>
                <a:lnTo>
                  <a:pt x="37444" y="45125"/>
                </a:lnTo>
                <a:lnTo>
                  <a:pt x="67208" y="45125"/>
                </a:lnTo>
                <a:lnTo>
                  <a:pt x="67208" y="43205"/>
                </a:lnTo>
                <a:lnTo>
                  <a:pt x="68168" y="42245"/>
                </a:lnTo>
                <a:lnTo>
                  <a:pt x="69128" y="40325"/>
                </a:lnTo>
                <a:lnTo>
                  <a:pt x="69128" y="35524"/>
                </a:lnTo>
                <a:lnTo>
                  <a:pt x="68168" y="34564"/>
                </a:lnTo>
                <a:lnTo>
                  <a:pt x="68168" y="316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" name="object 165"/>
          <p:cNvSpPr/>
          <p:nvPr/>
        </p:nvSpPr>
        <p:spPr>
          <a:xfrm>
            <a:off x="3250691" y="3413424"/>
            <a:ext cx="24963" cy="27843"/>
          </a:xfrm>
          <a:custGeom>
            <a:avLst/>
            <a:gdLst/>
            <a:ahLst/>
            <a:cxnLst/>
            <a:rect l="l" t="t" r="r" b="b"/>
            <a:pathLst>
              <a:path w="24963" h="27843">
                <a:moveTo>
                  <a:pt x="24963" y="13441"/>
                </a:moveTo>
                <a:lnTo>
                  <a:pt x="24963" y="8641"/>
                </a:lnTo>
                <a:lnTo>
                  <a:pt x="24002" y="4800"/>
                </a:lnTo>
                <a:lnTo>
                  <a:pt x="23042" y="2880"/>
                </a:lnTo>
                <a:lnTo>
                  <a:pt x="21122" y="960"/>
                </a:lnTo>
                <a:lnTo>
                  <a:pt x="17282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8641"/>
                </a:lnTo>
                <a:lnTo>
                  <a:pt x="0" y="19202"/>
                </a:lnTo>
                <a:lnTo>
                  <a:pt x="960" y="23042"/>
                </a:lnTo>
                <a:lnTo>
                  <a:pt x="2880" y="24963"/>
                </a:lnTo>
                <a:lnTo>
                  <a:pt x="4800" y="26883"/>
                </a:lnTo>
                <a:lnTo>
                  <a:pt x="7680" y="27843"/>
                </a:lnTo>
                <a:lnTo>
                  <a:pt x="17282" y="27843"/>
                </a:lnTo>
                <a:lnTo>
                  <a:pt x="21122" y="26883"/>
                </a:lnTo>
                <a:lnTo>
                  <a:pt x="22082" y="24963"/>
                </a:lnTo>
                <a:lnTo>
                  <a:pt x="24002" y="23042"/>
                </a:lnTo>
                <a:lnTo>
                  <a:pt x="24963" y="19202"/>
                </a:lnTo>
                <a:lnTo>
                  <a:pt x="24963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" name="object 166"/>
          <p:cNvSpPr/>
          <p:nvPr/>
        </p:nvSpPr>
        <p:spPr>
          <a:xfrm>
            <a:off x="4313377" y="1274612"/>
            <a:ext cx="1440926" cy="602863"/>
          </a:xfrm>
          <a:custGeom>
            <a:avLst/>
            <a:gdLst/>
            <a:ahLst/>
            <a:cxnLst/>
            <a:rect l="l" t="t" r="r" b="b"/>
            <a:pathLst>
              <a:path w="1440926" h="602863">
                <a:moveTo>
                  <a:pt x="0" y="100797"/>
                </a:moveTo>
                <a:lnTo>
                  <a:pt x="0" y="502066"/>
                </a:lnTo>
                <a:lnTo>
                  <a:pt x="54" y="505403"/>
                </a:lnTo>
                <a:lnTo>
                  <a:pt x="10355" y="546620"/>
                </a:lnTo>
                <a:lnTo>
                  <a:pt x="35740" y="579060"/>
                </a:lnTo>
                <a:lnTo>
                  <a:pt x="72248" y="598761"/>
                </a:lnTo>
                <a:lnTo>
                  <a:pt x="100812" y="602863"/>
                </a:lnTo>
                <a:lnTo>
                  <a:pt x="1340129" y="602863"/>
                </a:lnTo>
                <a:lnTo>
                  <a:pt x="1384676" y="592512"/>
                </a:lnTo>
                <a:lnTo>
                  <a:pt x="1417119" y="567130"/>
                </a:lnTo>
                <a:lnTo>
                  <a:pt x="1436824" y="530625"/>
                </a:lnTo>
                <a:lnTo>
                  <a:pt x="1440926" y="502066"/>
                </a:lnTo>
                <a:lnTo>
                  <a:pt x="1440926" y="100797"/>
                </a:lnTo>
                <a:lnTo>
                  <a:pt x="1430575" y="56243"/>
                </a:lnTo>
                <a:lnTo>
                  <a:pt x="1405193" y="23801"/>
                </a:lnTo>
                <a:lnTo>
                  <a:pt x="1368688" y="4101"/>
                </a:lnTo>
                <a:lnTo>
                  <a:pt x="1340129" y="0"/>
                </a:lnTo>
                <a:lnTo>
                  <a:pt x="100812" y="0"/>
                </a:lnTo>
                <a:lnTo>
                  <a:pt x="56248" y="10352"/>
                </a:lnTo>
                <a:lnTo>
                  <a:pt x="23804" y="35731"/>
                </a:lnTo>
                <a:lnTo>
                  <a:pt x="4102" y="72234"/>
                </a:lnTo>
                <a:lnTo>
                  <a:pt x="0" y="100797"/>
                </a:lnTo>
                <a:close/>
              </a:path>
            </a:pathLst>
          </a:custGeom>
          <a:solidFill>
            <a:srgbClr val="4D7FB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" name="object 167"/>
          <p:cNvSpPr/>
          <p:nvPr/>
        </p:nvSpPr>
        <p:spPr>
          <a:xfrm>
            <a:off x="4318288" y="1781479"/>
            <a:ext cx="7172" cy="55386"/>
          </a:xfrm>
          <a:custGeom>
            <a:avLst/>
            <a:gdLst/>
            <a:ahLst/>
            <a:cxnLst/>
            <a:rect l="l" t="t" r="r" b="b"/>
            <a:pathLst>
              <a:path w="7172" h="55386">
                <a:moveTo>
                  <a:pt x="3744" y="9601"/>
                </a:moveTo>
                <a:lnTo>
                  <a:pt x="3744" y="4800"/>
                </a:lnTo>
                <a:lnTo>
                  <a:pt x="2769" y="0"/>
                </a:lnTo>
                <a:lnTo>
                  <a:pt x="0" y="44375"/>
                </a:lnTo>
                <a:lnTo>
                  <a:pt x="6874" y="55386"/>
                </a:lnTo>
                <a:lnTo>
                  <a:pt x="7172" y="23377"/>
                </a:lnTo>
                <a:lnTo>
                  <a:pt x="3744" y="9601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" name="object 168"/>
          <p:cNvSpPr/>
          <p:nvPr/>
        </p:nvSpPr>
        <p:spPr>
          <a:xfrm>
            <a:off x="4306671" y="1267875"/>
            <a:ext cx="1455313" cy="617282"/>
          </a:xfrm>
          <a:custGeom>
            <a:avLst/>
            <a:gdLst/>
            <a:ahLst/>
            <a:cxnLst/>
            <a:rect l="l" t="t" r="r" b="b"/>
            <a:pathLst>
              <a:path w="1455313" h="617282">
                <a:moveTo>
                  <a:pt x="26548" y="579197"/>
                </a:moveTo>
                <a:lnTo>
                  <a:pt x="35509" y="588478"/>
                </a:lnTo>
                <a:lnTo>
                  <a:pt x="39349" y="592319"/>
                </a:lnTo>
                <a:lnTo>
                  <a:pt x="43190" y="595199"/>
                </a:lnTo>
                <a:lnTo>
                  <a:pt x="46883" y="597977"/>
                </a:lnTo>
                <a:lnTo>
                  <a:pt x="81951" y="614118"/>
                </a:lnTo>
                <a:lnTo>
                  <a:pt x="107518" y="617282"/>
                </a:lnTo>
                <a:lnTo>
                  <a:pt x="1352595" y="617282"/>
                </a:lnTo>
                <a:lnTo>
                  <a:pt x="1358356" y="616322"/>
                </a:lnTo>
                <a:lnTo>
                  <a:pt x="1359333" y="616213"/>
                </a:lnTo>
                <a:lnTo>
                  <a:pt x="1399281" y="603657"/>
                </a:lnTo>
                <a:lnTo>
                  <a:pt x="1430304" y="578068"/>
                </a:lnTo>
                <a:lnTo>
                  <a:pt x="1449875" y="542431"/>
                </a:lnTo>
                <a:lnTo>
                  <a:pt x="1455313" y="514564"/>
                </a:lnTo>
                <a:lnTo>
                  <a:pt x="1455313" y="96013"/>
                </a:lnTo>
                <a:lnTo>
                  <a:pt x="1442550" y="55595"/>
                </a:lnTo>
                <a:lnTo>
                  <a:pt x="1416035" y="24073"/>
                </a:lnTo>
                <a:lnTo>
                  <a:pt x="1379915" y="4475"/>
                </a:lnTo>
                <a:lnTo>
                  <a:pt x="1352595" y="16"/>
                </a:lnTo>
                <a:lnTo>
                  <a:pt x="107518" y="16"/>
                </a:lnTo>
                <a:lnTo>
                  <a:pt x="105494" y="0"/>
                </a:lnTo>
                <a:lnTo>
                  <a:pt x="78028" y="3830"/>
                </a:lnTo>
                <a:lnTo>
                  <a:pt x="53040" y="14534"/>
                </a:lnTo>
                <a:lnTo>
                  <a:pt x="31630" y="31079"/>
                </a:lnTo>
                <a:lnTo>
                  <a:pt x="14894" y="52431"/>
                </a:lnTo>
                <a:lnTo>
                  <a:pt x="3932" y="77557"/>
                </a:lnTo>
                <a:lnTo>
                  <a:pt x="0" y="102734"/>
                </a:lnTo>
                <a:lnTo>
                  <a:pt x="0" y="514564"/>
                </a:lnTo>
                <a:lnTo>
                  <a:pt x="960" y="526086"/>
                </a:lnTo>
                <a:lnTo>
                  <a:pt x="1920" y="530886"/>
                </a:lnTo>
                <a:lnTo>
                  <a:pt x="2532" y="534022"/>
                </a:lnTo>
                <a:lnTo>
                  <a:pt x="6204" y="546283"/>
                </a:lnTo>
                <a:lnTo>
                  <a:pt x="11617" y="557979"/>
                </a:lnTo>
                <a:lnTo>
                  <a:pt x="14386" y="513604"/>
                </a:lnTo>
                <a:lnTo>
                  <a:pt x="14386" y="102734"/>
                </a:lnTo>
                <a:lnTo>
                  <a:pt x="15361" y="97933"/>
                </a:lnTo>
                <a:lnTo>
                  <a:pt x="15361" y="93133"/>
                </a:lnTo>
                <a:lnTo>
                  <a:pt x="16322" y="88332"/>
                </a:lnTo>
                <a:lnTo>
                  <a:pt x="18187" y="81374"/>
                </a:lnTo>
                <a:lnTo>
                  <a:pt x="22623" y="69352"/>
                </a:lnTo>
                <a:lnTo>
                  <a:pt x="28467" y="58348"/>
                </a:lnTo>
                <a:lnTo>
                  <a:pt x="35901" y="48119"/>
                </a:lnTo>
                <a:lnTo>
                  <a:pt x="45110" y="38421"/>
                </a:lnTo>
                <a:lnTo>
                  <a:pt x="48950" y="35541"/>
                </a:lnTo>
                <a:lnTo>
                  <a:pt x="51831" y="32660"/>
                </a:lnTo>
                <a:lnTo>
                  <a:pt x="94946" y="15345"/>
                </a:lnTo>
                <a:lnTo>
                  <a:pt x="107518" y="14418"/>
                </a:lnTo>
                <a:lnTo>
                  <a:pt x="1352595" y="14418"/>
                </a:lnTo>
                <a:lnTo>
                  <a:pt x="1357396" y="15378"/>
                </a:lnTo>
                <a:lnTo>
                  <a:pt x="1363959" y="16189"/>
                </a:lnTo>
                <a:lnTo>
                  <a:pt x="1377554" y="19539"/>
                </a:lnTo>
                <a:lnTo>
                  <a:pt x="1390257" y="24915"/>
                </a:lnTo>
                <a:lnTo>
                  <a:pt x="1401899" y="32121"/>
                </a:lnTo>
                <a:lnTo>
                  <a:pt x="1412311" y="40959"/>
                </a:lnTo>
                <a:lnTo>
                  <a:pt x="1421321" y="51232"/>
                </a:lnTo>
                <a:lnTo>
                  <a:pt x="1428760" y="62744"/>
                </a:lnTo>
                <a:lnTo>
                  <a:pt x="1434458" y="75296"/>
                </a:lnTo>
                <a:lnTo>
                  <a:pt x="1438245" y="88692"/>
                </a:lnTo>
                <a:lnTo>
                  <a:pt x="1439951" y="102734"/>
                </a:lnTo>
                <a:lnTo>
                  <a:pt x="1440911" y="107534"/>
                </a:lnTo>
                <a:lnTo>
                  <a:pt x="1440911" y="508804"/>
                </a:lnTo>
                <a:lnTo>
                  <a:pt x="1439951" y="513604"/>
                </a:lnTo>
                <a:lnTo>
                  <a:pt x="1439951" y="518405"/>
                </a:lnTo>
                <a:lnTo>
                  <a:pt x="1422695" y="563567"/>
                </a:lnTo>
                <a:lnTo>
                  <a:pt x="1391961" y="590611"/>
                </a:lnTo>
                <a:lnTo>
                  <a:pt x="1352595" y="601920"/>
                </a:lnTo>
                <a:lnTo>
                  <a:pt x="107518" y="601920"/>
                </a:lnTo>
                <a:lnTo>
                  <a:pt x="60970" y="589155"/>
                </a:lnTo>
                <a:lnTo>
                  <a:pt x="31190" y="561651"/>
                </a:lnTo>
                <a:lnTo>
                  <a:pt x="18789" y="536982"/>
                </a:lnTo>
                <a:lnTo>
                  <a:pt x="18491" y="568991"/>
                </a:lnTo>
                <a:lnTo>
                  <a:pt x="26548" y="579197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" name="object 169"/>
          <p:cNvSpPr/>
          <p:nvPr/>
        </p:nvSpPr>
        <p:spPr>
          <a:xfrm>
            <a:off x="4533214" y="1522277"/>
            <a:ext cx="69128" cy="96972"/>
          </a:xfrm>
          <a:custGeom>
            <a:avLst/>
            <a:gdLst/>
            <a:ahLst/>
            <a:cxnLst/>
            <a:rect l="l" t="t" r="r" b="b"/>
            <a:pathLst>
              <a:path w="69128" h="96972">
                <a:moveTo>
                  <a:pt x="68168" y="9616"/>
                </a:moveTo>
                <a:lnTo>
                  <a:pt x="67208" y="9616"/>
                </a:lnTo>
                <a:lnTo>
                  <a:pt x="67208" y="8641"/>
                </a:lnTo>
                <a:lnTo>
                  <a:pt x="66248" y="7680"/>
                </a:lnTo>
                <a:lnTo>
                  <a:pt x="65288" y="7680"/>
                </a:lnTo>
                <a:lnTo>
                  <a:pt x="64328" y="6736"/>
                </a:lnTo>
                <a:lnTo>
                  <a:pt x="62407" y="5775"/>
                </a:lnTo>
                <a:lnTo>
                  <a:pt x="61447" y="4800"/>
                </a:lnTo>
                <a:lnTo>
                  <a:pt x="59527" y="3840"/>
                </a:lnTo>
                <a:lnTo>
                  <a:pt x="56647" y="2895"/>
                </a:lnTo>
                <a:lnTo>
                  <a:pt x="54726" y="1920"/>
                </a:lnTo>
                <a:lnTo>
                  <a:pt x="51846" y="960"/>
                </a:lnTo>
                <a:lnTo>
                  <a:pt x="49926" y="960"/>
                </a:lnTo>
                <a:lnTo>
                  <a:pt x="47045" y="0"/>
                </a:lnTo>
                <a:lnTo>
                  <a:pt x="35524" y="0"/>
                </a:lnTo>
                <a:lnTo>
                  <a:pt x="29763" y="960"/>
                </a:lnTo>
                <a:lnTo>
                  <a:pt x="24963" y="3840"/>
                </a:lnTo>
                <a:lnTo>
                  <a:pt x="19202" y="5775"/>
                </a:lnTo>
                <a:lnTo>
                  <a:pt x="15361" y="8641"/>
                </a:lnTo>
                <a:lnTo>
                  <a:pt x="11521" y="13456"/>
                </a:lnTo>
                <a:lnTo>
                  <a:pt x="7680" y="17282"/>
                </a:lnTo>
                <a:lnTo>
                  <a:pt x="4800" y="23042"/>
                </a:lnTo>
                <a:lnTo>
                  <a:pt x="2880" y="28803"/>
                </a:lnTo>
                <a:lnTo>
                  <a:pt x="960" y="35524"/>
                </a:lnTo>
                <a:lnTo>
                  <a:pt x="0" y="42245"/>
                </a:lnTo>
                <a:lnTo>
                  <a:pt x="0" y="57607"/>
                </a:lnTo>
                <a:lnTo>
                  <a:pt x="960" y="64328"/>
                </a:lnTo>
                <a:lnTo>
                  <a:pt x="2880" y="70088"/>
                </a:lnTo>
                <a:lnTo>
                  <a:pt x="4800" y="75849"/>
                </a:lnTo>
                <a:lnTo>
                  <a:pt x="7680" y="81610"/>
                </a:lnTo>
                <a:lnTo>
                  <a:pt x="10561" y="85450"/>
                </a:lnTo>
                <a:lnTo>
                  <a:pt x="14401" y="89291"/>
                </a:lnTo>
                <a:lnTo>
                  <a:pt x="18242" y="92156"/>
                </a:lnTo>
                <a:lnTo>
                  <a:pt x="23042" y="94091"/>
                </a:lnTo>
                <a:lnTo>
                  <a:pt x="28803" y="95996"/>
                </a:lnTo>
                <a:lnTo>
                  <a:pt x="33604" y="96972"/>
                </a:lnTo>
                <a:lnTo>
                  <a:pt x="47045" y="96972"/>
                </a:lnTo>
                <a:lnTo>
                  <a:pt x="49926" y="95996"/>
                </a:lnTo>
                <a:lnTo>
                  <a:pt x="52806" y="95996"/>
                </a:lnTo>
                <a:lnTo>
                  <a:pt x="55686" y="95036"/>
                </a:lnTo>
                <a:lnTo>
                  <a:pt x="57607" y="94091"/>
                </a:lnTo>
                <a:lnTo>
                  <a:pt x="60487" y="93131"/>
                </a:lnTo>
                <a:lnTo>
                  <a:pt x="62407" y="92156"/>
                </a:lnTo>
                <a:lnTo>
                  <a:pt x="64328" y="91196"/>
                </a:lnTo>
                <a:lnTo>
                  <a:pt x="65288" y="90251"/>
                </a:lnTo>
                <a:lnTo>
                  <a:pt x="66248" y="89291"/>
                </a:lnTo>
                <a:lnTo>
                  <a:pt x="67208" y="88315"/>
                </a:lnTo>
                <a:lnTo>
                  <a:pt x="68168" y="87370"/>
                </a:lnTo>
                <a:lnTo>
                  <a:pt x="68168" y="86410"/>
                </a:lnTo>
                <a:lnTo>
                  <a:pt x="69128" y="85450"/>
                </a:lnTo>
                <a:lnTo>
                  <a:pt x="69128" y="78729"/>
                </a:lnTo>
                <a:lnTo>
                  <a:pt x="68168" y="78729"/>
                </a:lnTo>
                <a:lnTo>
                  <a:pt x="68168" y="77769"/>
                </a:lnTo>
                <a:lnTo>
                  <a:pt x="67208" y="76809"/>
                </a:lnTo>
                <a:lnTo>
                  <a:pt x="66248" y="76809"/>
                </a:lnTo>
                <a:lnTo>
                  <a:pt x="65288" y="77769"/>
                </a:lnTo>
                <a:lnTo>
                  <a:pt x="64328" y="78729"/>
                </a:lnTo>
                <a:lnTo>
                  <a:pt x="62407" y="79689"/>
                </a:lnTo>
                <a:lnTo>
                  <a:pt x="61447" y="80650"/>
                </a:lnTo>
                <a:lnTo>
                  <a:pt x="58567" y="81610"/>
                </a:lnTo>
                <a:lnTo>
                  <a:pt x="56647" y="82570"/>
                </a:lnTo>
                <a:lnTo>
                  <a:pt x="54726" y="83530"/>
                </a:lnTo>
                <a:lnTo>
                  <a:pt x="51846" y="84475"/>
                </a:lnTo>
                <a:lnTo>
                  <a:pt x="48966" y="85450"/>
                </a:lnTo>
                <a:lnTo>
                  <a:pt x="46085" y="86410"/>
                </a:lnTo>
                <a:lnTo>
                  <a:pt x="37444" y="86410"/>
                </a:lnTo>
                <a:lnTo>
                  <a:pt x="33604" y="85450"/>
                </a:lnTo>
                <a:lnTo>
                  <a:pt x="29763" y="83530"/>
                </a:lnTo>
                <a:lnTo>
                  <a:pt x="26883" y="82570"/>
                </a:lnTo>
                <a:lnTo>
                  <a:pt x="23042" y="79689"/>
                </a:lnTo>
                <a:lnTo>
                  <a:pt x="21122" y="76809"/>
                </a:lnTo>
                <a:lnTo>
                  <a:pt x="18242" y="73929"/>
                </a:lnTo>
                <a:lnTo>
                  <a:pt x="17282" y="70088"/>
                </a:lnTo>
                <a:lnTo>
                  <a:pt x="15361" y="65288"/>
                </a:lnTo>
                <a:lnTo>
                  <a:pt x="14401" y="60487"/>
                </a:lnTo>
                <a:lnTo>
                  <a:pt x="13441" y="55686"/>
                </a:lnTo>
                <a:lnTo>
                  <a:pt x="13441" y="43205"/>
                </a:lnTo>
                <a:lnTo>
                  <a:pt x="14401" y="37444"/>
                </a:lnTo>
                <a:lnTo>
                  <a:pt x="15361" y="32644"/>
                </a:lnTo>
                <a:lnTo>
                  <a:pt x="17282" y="28803"/>
                </a:lnTo>
                <a:lnTo>
                  <a:pt x="19202" y="24002"/>
                </a:lnTo>
                <a:lnTo>
                  <a:pt x="21122" y="21122"/>
                </a:lnTo>
                <a:lnTo>
                  <a:pt x="24002" y="18242"/>
                </a:lnTo>
                <a:lnTo>
                  <a:pt x="26883" y="15361"/>
                </a:lnTo>
                <a:lnTo>
                  <a:pt x="29763" y="13456"/>
                </a:lnTo>
                <a:lnTo>
                  <a:pt x="33604" y="11521"/>
                </a:lnTo>
                <a:lnTo>
                  <a:pt x="48966" y="11521"/>
                </a:lnTo>
                <a:lnTo>
                  <a:pt x="51846" y="12481"/>
                </a:lnTo>
                <a:lnTo>
                  <a:pt x="54726" y="13456"/>
                </a:lnTo>
                <a:lnTo>
                  <a:pt x="56647" y="14401"/>
                </a:lnTo>
                <a:lnTo>
                  <a:pt x="58567" y="15361"/>
                </a:lnTo>
                <a:lnTo>
                  <a:pt x="60487" y="17282"/>
                </a:lnTo>
                <a:lnTo>
                  <a:pt x="62407" y="18242"/>
                </a:lnTo>
                <a:lnTo>
                  <a:pt x="63367" y="19202"/>
                </a:lnTo>
                <a:lnTo>
                  <a:pt x="64328" y="20162"/>
                </a:lnTo>
                <a:lnTo>
                  <a:pt x="67208" y="20162"/>
                </a:lnTo>
                <a:lnTo>
                  <a:pt x="68168" y="19202"/>
                </a:lnTo>
                <a:lnTo>
                  <a:pt x="68168" y="9616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" name="object 170"/>
          <p:cNvSpPr/>
          <p:nvPr/>
        </p:nvSpPr>
        <p:spPr>
          <a:xfrm>
            <a:off x="4612904" y="1547241"/>
            <a:ext cx="66233" cy="72953"/>
          </a:xfrm>
          <a:custGeom>
            <a:avLst/>
            <a:gdLst/>
            <a:ahLst/>
            <a:cxnLst/>
            <a:rect l="l" t="t" r="r" b="b"/>
            <a:pathLst>
              <a:path w="66233" h="72953">
                <a:moveTo>
                  <a:pt x="10561" y="66233"/>
                </a:moveTo>
                <a:lnTo>
                  <a:pt x="14401" y="68168"/>
                </a:lnTo>
                <a:lnTo>
                  <a:pt x="14401" y="49926"/>
                </a:lnTo>
                <a:lnTo>
                  <a:pt x="13426" y="46085"/>
                </a:lnTo>
                <a:lnTo>
                  <a:pt x="12466" y="43205"/>
                </a:lnTo>
                <a:lnTo>
                  <a:pt x="12466" y="32644"/>
                </a:lnTo>
                <a:lnTo>
                  <a:pt x="13426" y="28803"/>
                </a:lnTo>
                <a:lnTo>
                  <a:pt x="13426" y="25923"/>
                </a:lnTo>
                <a:lnTo>
                  <a:pt x="14401" y="22082"/>
                </a:lnTo>
                <a:lnTo>
                  <a:pt x="16306" y="20162"/>
                </a:lnTo>
                <a:lnTo>
                  <a:pt x="17266" y="17282"/>
                </a:lnTo>
                <a:lnTo>
                  <a:pt x="19187" y="15361"/>
                </a:lnTo>
                <a:lnTo>
                  <a:pt x="21107" y="13441"/>
                </a:lnTo>
                <a:lnTo>
                  <a:pt x="23987" y="12481"/>
                </a:lnTo>
                <a:lnTo>
                  <a:pt x="26868" y="10561"/>
                </a:lnTo>
                <a:lnTo>
                  <a:pt x="40309" y="10561"/>
                </a:lnTo>
                <a:lnTo>
                  <a:pt x="42230" y="12481"/>
                </a:lnTo>
                <a:lnTo>
                  <a:pt x="45110" y="13441"/>
                </a:lnTo>
                <a:lnTo>
                  <a:pt x="47030" y="15361"/>
                </a:lnTo>
                <a:lnTo>
                  <a:pt x="48950" y="18242"/>
                </a:lnTo>
                <a:lnTo>
                  <a:pt x="50871" y="20162"/>
                </a:lnTo>
                <a:lnTo>
                  <a:pt x="51831" y="23042"/>
                </a:lnTo>
                <a:lnTo>
                  <a:pt x="51831" y="25923"/>
                </a:lnTo>
                <a:lnTo>
                  <a:pt x="52791" y="29763"/>
                </a:lnTo>
                <a:lnTo>
                  <a:pt x="52791" y="44165"/>
                </a:lnTo>
                <a:lnTo>
                  <a:pt x="51831" y="47045"/>
                </a:lnTo>
                <a:lnTo>
                  <a:pt x="50871" y="49926"/>
                </a:lnTo>
                <a:lnTo>
                  <a:pt x="49911" y="52806"/>
                </a:lnTo>
                <a:lnTo>
                  <a:pt x="47990" y="54726"/>
                </a:lnTo>
                <a:lnTo>
                  <a:pt x="47030" y="57607"/>
                </a:lnTo>
                <a:lnTo>
                  <a:pt x="44150" y="59512"/>
                </a:lnTo>
                <a:lnTo>
                  <a:pt x="42230" y="60487"/>
                </a:lnTo>
                <a:lnTo>
                  <a:pt x="39349" y="61447"/>
                </a:lnTo>
                <a:lnTo>
                  <a:pt x="36469" y="62407"/>
                </a:lnTo>
                <a:lnTo>
                  <a:pt x="28788" y="62407"/>
                </a:lnTo>
                <a:lnTo>
                  <a:pt x="25908" y="61447"/>
                </a:lnTo>
                <a:lnTo>
                  <a:pt x="23027" y="60487"/>
                </a:lnTo>
                <a:lnTo>
                  <a:pt x="20147" y="58567"/>
                </a:lnTo>
                <a:lnTo>
                  <a:pt x="18227" y="56647"/>
                </a:lnTo>
                <a:lnTo>
                  <a:pt x="18227" y="70073"/>
                </a:lnTo>
                <a:lnTo>
                  <a:pt x="22067" y="72008"/>
                </a:lnTo>
                <a:lnTo>
                  <a:pt x="26868" y="72953"/>
                </a:lnTo>
                <a:lnTo>
                  <a:pt x="37429" y="72953"/>
                </a:lnTo>
                <a:lnTo>
                  <a:pt x="42230" y="72008"/>
                </a:lnTo>
                <a:lnTo>
                  <a:pt x="47030" y="70073"/>
                </a:lnTo>
                <a:lnTo>
                  <a:pt x="50871" y="68168"/>
                </a:lnTo>
                <a:lnTo>
                  <a:pt x="54711" y="65288"/>
                </a:lnTo>
                <a:lnTo>
                  <a:pt x="57591" y="62407"/>
                </a:lnTo>
                <a:lnTo>
                  <a:pt x="60472" y="58567"/>
                </a:lnTo>
                <a:lnTo>
                  <a:pt x="62392" y="54726"/>
                </a:lnTo>
                <a:lnTo>
                  <a:pt x="63352" y="50886"/>
                </a:lnTo>
                <a:lnTo>
                  <a:pt x="65272" y="46085"/>
                </a:lnTo>
                <a:lnTo>
                  <a:pt x="66233" y="41285"/>
                </a:lnTo>
                <a:lnTo>
                  <a:pt x="66233" y="29763"/>
                </a:lnTo>
                <a:lnTo>
                  <a:pt x="65272" y="24963"/>
                </a:lnTo>
                <a:lnTo>
                  <a:pt x="64312" y="21122"/>
                </a:lnTo>
                <a:lnTo>
                  <a:pt x="62392" y="16322"/>
                </a:lnTo>
                <a:lnTo>
                  <a:pt x="60472" y="12481"/>
                </a:lnTo>
                <a:lnTo>
                  <a:pt x="57591" y="9601"/>
                </a:lnTo>
                <a:lnTo>
                  <a:pt x="54711" y="6720"/>
                </a:lnTo>
                <a:lnTo>
                  <a:pt x="51831" y="3840"/>
                </a:lnTo>
                <a:lnTo>
                  <a:pt x="47990" y="2880"/>
                </a:lnTo>
                <a:lnTo>
                  <a:pt x="43190" y="960"/>
                </a:lnTo>
                <a:lnTo>
                  <a:pt x="39349" y="0"/>
                </a:lnTo>
                <a:lnTo>
                  <a:pt x="27828" y="0"/>
                </a:lnTo>
                <a:lnTo>
                  <a:pt x="23027" y="960"/>
                </a:lnTo>
                <a:lnTo>
                  <a:pt x="19187" y="2880"/>
                </a:lnTo>
                <a:lnTo>
                  <a:pt x="14401" y="4800"/>
                </a:lnTo>
                <a:lnTo>
                  <a:pt x="10561" y="6720"/>
                </a:lnTo>
                <a:lnTo>
                  <a:pt x="8625" y="10561"/>
                </a:lnTo>
                <a:lnTo>
                  <a:pt x="5745" y="13441"/>
                </a:lnTo>
                <a:lnTo>
                  <a:pt x="2880" y="17282"/>
                </a:lnTo>
                <a:lnTo>
                  <a:pt x="1905" y="22082"/>
                </a:lnTo>
                <a:lnTo>
                  <a:pt x="944" y="26883"/>
                </a:lnTo>
                <a:lnTo>
                  <a:pt x="0" y="31683"/>
                </a:lnTo>
                <a:lnTo>
                  <a:pt x="0" y="42245"/>
                </a:lnTo>
                <a:lnTo>
                  <a:pt x="944" y="47045"/>
                </a:lnTo>
                <a:lnTo>
                  <a:pt x="1905" y="51846"/>
                </a:lnTo>
                <a:lnTo>
                  <a:pt x="2880" y="56647"/>
                </a:lnTo>
                <a:lnTo>
                  <a:pt x="4785" y="60487"/>
                </a:lnTo>
                <a:lnTo>
                  <a:pt x="7680" y="63352"/>
                </a:lnTo>
                <a:lnTo>
                  <a:pt x="10561" y="66233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" name="object 171"/>
          <p:cNvSpPr/>
          <p:nvPr/>
        </p:nvSpPr>
        <p:spPr>
          <a:xfrm>
            <a:off x="4627305" y="1597167"/>
            <a:ext cx="3825" cy="20147"/>
          </a:xfrm>
          <a:custGeom>
            <a:avLst/>
            <a:gdLst/>
            <a:ahLst/>
            <a:cxnLst/>
            <a:rect l="l" t="t" r="r" b="b"/>
            <a:pathLst>
              <a:path w="3825" h="20147">
                <a:moveTo>
                  <a:pt x="3825" y="20147"/>
                </a:moveTo>
                <a:lnTo>
                  <a:pt x="3825" y="6720"/>
                </a:lnTo>
                <a:lnTo>
                  <a:pt x="2865" y="4800"/>
                </a:lnTo>
                <a:lnTo>
                  <a:pt x="944" y="1920"/>
                </a:lnTo>
                <a:lnTo>
                  <a:pt x="0" y="0"/>
                </a:lnTo>
                <a:lnTo>
                  <a:pt x="0" y="18242"/>
                </a:lnTo>
                <a:lnTo>
                  <a:pt x="3825" y="20147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" name="object 172"/>
          <p:cNvSpPr/>
          <p:nvPr/>
        </p:nvSpPr>
        <p:spPr>
          <a:xfrm>
            <a:off x="4696419" y="1547241"/>
            <a:ext cx="97917" cy="72008"/>
          </a:xfrm>
          <a:custGeom>
            <a:avLst/>
            <a:gdLst/>
            <a:ahLst/>
            <a:cxnLst/>
            <a:rect l="l" t="t" r="r" b="b"/>
            <a:pathLst>
              <a:path w="97917" h="72008">
                <a:moveTo>
                  <a:pt x="12466" y="69128"/>
                </a:moveTo>
                <a:lnTo>
                  <a:pt x="12466" y="23042"/>
                </a:lnTo>
                <a:lnTo>
                  <a:pt x="15346" y="19202"/>
                </a:lnTo>
                <a:lnTo>
                  <a:pt x="19187" y="16322"/>
                </a:lnTo>
                <a:lnTo>
                  <a:pt x="21122" y="13441"/>
                </a:lnTo>
                <a:lnTo>
                  <a:pt x="23987" y="11521"/>
                </a:lnTo>
                <a:lnTo>
                  <a:pt x="26868" y="10561"/>
                </a:lnTo>
                <a:lnTo>
                  <a:pt x="34549" y="10561"/>
                </a:lnTo>
                <a:lnTo>
                  <a:pt x="35509" y="11521"/>
                </a:lnTo>
                <a:lnTo>
                  <a:pt x="37429" y="12481"/>
                </a:lnTo>
                <a:lnTo>
                  <a:pt x="38389" y="14401"/>
                </a:lnTo>
                <a:lnTo>
                  <a:pt x="40309" y="15361"/>
                </a:lnTo>
                <a:lnTo>
                  <a:pt x="41269" y="17282"/>
                </a:lnTo>
                <a:lnTo>
                  <a:pt x="42230" y="19202"/>
                </a:lnTo>
                <a:lnTo>
                  <a:pt x="42230" y="22082"/>
                </a:lnTo>
                <a:lnTo>
                  <a:pt x="43190" y="24002"/>
                </a:lnTo>
                <a:lnTo>
                  <a:pt x="43190" y="71033"/>
                </a:lnTo>
                <a:lnTo>
                  <a:pt x="46070" y="71033"/>
                </a:lnTo>
                <a:lnTo>
                  <a:pt x="47030" y="72008"/>
                </a:lnTo>
                <a:lnTo>
                  <a:pt x="50871" y="72008"/>
                </a:lnTo>
                <a:lnTo>
                  <a:pt x="51831" y="71033"/>
                </a:lnTo>
                <a:lnTo>
                  <a:pt x="54711" y="71033"/>
                </a:lnTo>
                <a:lnTo>
                  <a:pt x="54711" y="70073"/>
                </a:lnTo>
                <a:lnTo>
                  <a:pt x="55671" y="70073"/>
                </a:lnTo>
                <a:lnTo>
                  <a:pt x="55671" y="23042"/>
                </a:lnTo>
                <a:lnTo>
                  <a:pt x="58552" y="19202"/>
                </a:lnTo>
                <a:lnTo>
                  <a:pt x="61432" y="16322"/>
                </a:lnTo>
                <a:lnTo>
                  <a:pt x="64312" y="13441"/>
                </a:lnTo>
                <a:lnTo>
                  <a:pt x="67193" y="11521"/>
                </a:lnTo>
                <a:lnTo>
                  <a:pt x="70073" y="10561"/>
                </a:lnTo>
                <a:lnTo>
                  <a:pt x="76794" y="10561"/>
                </a:lnTo>
                <a:lnTo>
                  <a:pt x="78714" y="11521"/>
                </a:lnTo>
                <a:lnTo>
                  <a:pt x="80634" y="12481"/>
                </a:lnTo>
                <a:lnTo>
                  <a:pt x="81594" y="14401"/>
                </a:lnTo>
                <a:lnTo>
                  <a:pt x="82555" y="15361"/>
                </a:lnTo>
                <a:lnTo>
                  <a:pt x="83515" y="17282"/>
                </a:lnTo>
                <a:lnTo>
                  <a:pt x="84475" y="19202"/>
                </a:lnTo>
                <a:lnTo>
                  <a:pt x="85435" y="22082"/>
                </a:lnTo>
                <a:lnTo>
                  <a:pt x="85435" y="24002"/>
                </a:lnTo>
                <a:lnTo>
                  <a:pt x="86395" y="26883"/>
                </a:lnTo>
                <a:lnTo>
                  <a:pt x="86395" y="71033"/>
                </a:lnTo>
                <a:lnTo>
                  <a:pt x="89275" y="71033"/>
                </a:lnTo>
                <a:lnTo>
                  <a:pt x="90236" y="72008"/>
                </a:lnTo>
                <a:lnTo>
                  <a:pt x="94076" y="72008"/>
                </a:lnTo>
                <a:lnTo>
                  <a:pt x="95036" y="71033"/>
                </a:lnTo>
                <a:lnTo>
                  <a:pt x="97917" y="71033"/>
                </a:lnTo>
                <a:lnTo>
                  <a:pt x="97917" y="20162"/>
                </a:lnTo>
                <a:lnTo>
                  <a:pt x="96956" y="17282"/>
                </a:lnTo>
                <a:lnTo>
                  <a:pt x="95996" y="13441"/>
                </a:lnTo>
                <a:lnTo>
                  <a:pt x="95036" y="10561"/>
                </a:lnTo>
                <a:lnTo>
                  <a:pt x="93116" y="8641"/>
                </a:lnTo>
                <a:lnTo>
                  <a:pt x="91196" y="5760"/>
                </a:lnTo>
                <a:lnTo>
                  <a:pt x="89275" y="3840"/>
                </a:lnTo>
                <a:lnTo>
                  <a:pt x="86395" y="1920"/>
                </a:lnTo>
                <a:lnTo>
                  <a:pt x="83515" y="960"/>
                </a:lnTo>
                <a:lnTo>
                  <a:pt x="79674" y="0"/>
                </a:lnTo>
                <a:lnTo>
                  <a:pt x="71993" y="0"/>
                </a:lnTo>
                <a:lnTo>
                  <a:pt x="70073" y="960"/>
                </a:lnTo>
                <a:lnTo>
                  <a:pt x="68153" y="960"/>
                </a:lnTo>
                <a:lnTo>
                  <a:pt x="66233" y="1920"/>
                </a:lnTo>
                <a:lnTo>
                  <a:pt x="65272" y="2880"/>
                </a:lnTo>
                <a:lnTo>
                  <a:pt x="63352" y="3840"/>
                </a:lnTo>
                <a:lnTo>
                  <a:pt x="61432" y="5760"/>
                </a:lnTo>
                <a:lnTo>
                  <a:pt x="59512" y="6720"/>
                </a:lnTo>
                <a:lnTo>
                  <a:pt x="56631" y="8641"/>
                </a:lnTo>
                <a:lnTo>
                  <a:pt x="54711" y="10561"/>
                </a:lnTo>
                <a:lnTo>
                  <a:pt x="52791" y="13441"/>
                </a:lnTo>
                <a:lnTo>
                  <a:pt x="51831" y="11521"/>
                </a:lnTo>
                <a:lnTo>
                  <a:pt x="50871" y="9601"/>
                </a:lnTo>
                <a:lnTo>
                  <a:pt x="49911" y="7680"/>
                </a:lnTo>
                <a:lnTo>
                  <a:pt x="48950" y="6720"/>
                </a:lnTo>
                <a:lnTo>
                  <a:pt x="47030" y="4800"/>
                </a:lnTo>
                <a:lnTo>
                  <a:pt x="46070" y="3840"/>
                </a:lnTo>
                <a:lnTo>
                  <a:pt x="44150" y="2880"/>
                </a:lnTo>
                <a:lnTo>
                  <a:pt x="42230" y="1920"/>
                </a:lnTo>
                <a:lnTo>
                  <a:pt x="40309" y="960"/>
                </a:lnTo>
                <a:lnTo>
                  <a:pt x="37429" y="0"/>
                </a:lnTo>
                <a:lnTo>
                  <a:pt x="28803" y="0"/>
                </a:lnTo>
                <a:lnTo>
                  <a:pt x="24963" y="960"/>
                </a:lnTo>
                <a:lnTo>
                  <a:pt x="22082" y="2880"/>
                </a:lnTo>
                <a:lnTo>
                  <a:pt x="18242" y="4800"/>
                </a:lnTo>
                <a:lnTo>
                  <a:pt x="14401" y="7680"/>
                </a:lnTo>
                <a:lnTo>
                  <a:pt x="11521" y="12481"/>
                </a:lnTo>
                <a:lnTo>
                  <a:pt x="11521" y="2880"/>
                </a:lnTo>
                <a:lnTo>
                  <a:pt x="10561" y="2880"/>
                </a:lnTo>
                <a:lnTo>
                  <a:pt x="10561" y="1920"/>
                </a:lnTo>
                <a:lnTo>
                  <a:pt x="9601" y="1920"/>
                </a:lnTo>
                <a:lnTo>
                  <a:pt x="9601" y="960"/>
                </a:lnTo>
                <a:lnTo>
                  <a:pt x="192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70073"/>
                </a:lnTo>
                <a:lnTo>
                  <a:pt x="960" y="71033"/>
                </a:lnTo>
                <a:lnTo>
                  <a:pt x="2880" y="71033"/>
                </a:lnTo>
                <a:lnTo>
                  <a:pt x="3840" y="72008"/>
                </a:lnTo>
                <a:lnTo>
                  <a:pt x="8625" y="72008"/>
                </a:lnTo>
                <a:lnTo>
                  <a:pt x="9601" y="71033"/>
                </a:lnTo>
                <a:lnTo>
                  <a:pt x="11521" y="71033"/>
                </a:lnTo>
                <a:lnTo>
                  <a:pt x="11521" y="70073"/>
                </a:lnTo>
                <a:lnTo>
                  <a:pt x="12466" y="70073"/>
                </a:lnTo>
                <a:lnTo>
                  <a:pt x="12466" y="6912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" name="object 173"/>
          <p:cNvSpPr/>
          <p:nvPr/>
        </p:nvSpPr>
        <p:spPr>
          <a:xfrm>
            <a:off x="4828885" y="1547241"/>
            <a:ext cx="48966" cy="72953"/>
          </a:xfrm>
          <a:custGeom>
            <a:avLst/>
            <a:gdLst/>
            <a:ahLst/>
            <a:cxnLst/>
            <a:rect l="l" t="t" r="r" b="b"/>
            <a:pathLst>
              <a:path w="48966" h="72953">
                <a:moveTo>
                  <a:pt x="11521" y="71033"/>
                </a:moveTo>
                <a:lnTo>
                  <a:pt x="12481" y="72008"/>
                </a:lnTo>
                <a:lnTo>
                  <a:pt x="16322" y="72008"/>
                </a:lnTo>
                <a:lnTo>
                  <a:pt x="18242" y="72953"/>
                </a:lnTo>
                <a:lnTo>
                  <a:pt x="24963" y="72953"/>
                </a:lnTo>
                <a:lnTo>
                  <a:pt x="28803" y="72008"/>
                </a:lnTo>
                <a:lnTo>
                  <a:pt x="32644" y="70073"/>
                </a:lnTo>
                <a:lnTo>
                  <a:pt x="35524" y="68168"/>
                </a:lnTo>
                <a:lnTo>
                  <a:pt x="38404" y="65288"/>
                </a:lnTo>
                <a:lnTo>
                  <a:pt x="41285" y="62407"/>
                </a:lnTo>
                <a:lnTo>
                  <a:pt x="43205" y="59512"/>
                </a:lnTo>
                <a:lnTo>
                  <a:pt x="45125" y="55686"/>
                </a:lnTo>
                <a:lnTo>
                  <a:pt x="47045" y="50886"/>
                </a:lnTo>
                <a:lnTo>
                  <a:pt x="48005" y="46085"/>
                </a:lnTo>
                <a:lnTo>
                  <a:pt x="48966" y="41285"/>
                </a:lnTo>
                <a:lnTo>
                  <a:pt x="48966" y="30723"/>
                </a:lnTo>
                <a:lnTo>
                  <a:pt x="48005" y="25923"/>
                </a:lnTo>
                <a:lnTo>
                  <a:pt x="47045" y="22082"/>
                </a:lnTo>
                <a:lnTo>
                  <a:pt x="46085" y="17282"/>
                </a:lnTo>
                <a:lnTo>
                  <a:pt x="44165" y="13441"/>
                </a:lnTo>
                <a:lnTo>
                  <a:pt x="42245" y="10561"/>
                </a:lnTo>
                <a:lnTo>
                  <a:pt x="40325" y="7680"/>
                </a:lnTo>
                <a:lnTo>
                  <a:pt x="37444" y="4800"/>
                </a:lnTo>
                <a:lnTo>
                  <a:pt x="34564" y="2880"/>
                </a:lnTo>
                <a:lnTo>
                  <a:pt x="30723" y="960"/>
                </a:lnTo>
                <a:lnTo>
                  <a:pt x="26883" y="0"/>
                </a:lnTo>
                <a:lnTo>
                  <a:pt x="17282" y="0"/>
                </a:lnTo>
                <a:lnTo>
                  <a:pt x="15361" y="960"/>
                </a:lnTo>
                <a:lnTo>
                  <a:pt x="13441" y="960"/>
                </a:lnTo>
                <a:lnTo>
                  <a:pt x="11521" y="1920"/>
                </a:lnTo>
                <a:lnTo>
                  <a:pt x="9601" y="2880"/>
                </a:lnTo>
                <a:lnTo>
                  <a:pt x="7680" y="3840"/>
                </a:lnTo>
                <a:lnTo>
                  <a:pt x="5760" y="5760"/>
                </a:lnTo>
                <a:lnTo>
                  <a:pt x="3840" y="6720"/>
                </a:lnTo>
                <a:lnTo>
                  <a:pt x="1920" y="8641"/>
                </a:lnTo>
                <a:lnTo>
                  <a:pt x="0" y="10561"/>
                </a:lnTo>
                <a:lnTo>
                  <a:pt x="0" y="49926"/>
                </a:lnTo>
                <a:lnTo>
                  <a:pt x="0" y="23042"/>
                </a:lnTo>
                <a:lnTo>
                  <a:pt x="1920" y="21122"/>
                </a:lnTo>
                <a:lnTo>
                  <a:pt x="3840" y="19202"/>
                </a:lnTo>
                <a:lnTo>
                  <a:pt x="5760" y="17282"/>
                </a:lnTo>
                <a:lnTo>
                  <a:pt x="6720" y="15361"/>
                </a:lnTo>
                <a:lnTo>
                  <a:pt x="8641" y="14401"/>
                </a:lnTo>
                <a:lnTo>
                  <a:pt x="10561" y="13441"/>
                </a:lnTo>
                <a:lnTo>
                  <a:pt x="11521" y="12481"/>
                </a:lnTo>
                <a:lnTo>
                  <a:pt x="13441" y="11521"/>
                </a:lnTo>
                <a:lnTo>
                  <a:pt x="14401" y="11521"/>
                </a:lnTo>
                <a:lnTo>
                  <a:pt x="16322" y="10561"/>
                </a:lnTo>
                <a:lnTo>
                  <a:pt x="23042" y="10561"/>
                </a:lnTo>
                <a:lnTo>
                  <a:pt x="24963" y="11521"/>
                </a:lnTo>
                <a:lnTo>
                  <a:pt x="26883" y="12481"/>
                </a:lnTo>
                <a:lnTo>
                  <a:pt x="29763" y="14401"/>
                </a:lnTo>
                <a:lnTo>
                  <a:pt x="30723" y="16322"/>
                </a:lnTo>
                <a:lnTo>
                  <a:pt x="32644" y="18242"/>
                </a:lnTo>
                <a:lnTo>
                  <a:pt x="33604" y="21122"/>
                </a:lnTo>
                <a:lnTo>
                  <a:pt x="34564" y="24002"/>
                </a:lnTo>
                <a:lnTo>
                  <a:pt x="34564" y="26883"/>
                </a:lnTo>
                <a:lnTo>
                  <a:pt x="35524" y="29763"/>
                </a:lnTo>
                <a:lnTo>
                  <a:pt x="35524" y="43205"/>
                </a:lnTo>
                <a:lnTo>
                  <a:pt x="34564" y="46085"/>
                </a:lnTo>
                <a:lnTo>
                  <a:pt x="34564" y="48966"/>
                </a:lnTo>
                <a:lnTo>
                  <a:pt x="33604" y="51846"/>
                </a:lnTo>
                <a:lnTo>
                  <a:pt x="31683" y="53766"/>
                </a:lnTo>
                <a:lnTo>
                  <a:pt x="30723" y="56647"/>
                </a:lnTo>
                <a:lnTo>
                  <a:pt x="28803" y="58567"/>
                </a:lnTo>
                <a:lnTo>
                  <a:pt x="26883" y="59512"/>
                </a:lnTo>
                <a:lnTo>
                  <a:pt x="24002" y="61447"/>
                </a:lnTo>
                <a:lnTo>
                  <a:pt x="22082" y="62407"/>
                </a:lnTo>
                <a:lnTo>
                  <a:pt x="15361" y="62407"/>
                </a:lnTo>
                <a:lnTo>
                  <a:pt x="12481" y="61447"/>
                </a:lnTo>
                <a:lnTo>
                  <a:pt x="9601" y="58567"/>
                </a:lnTo>
                <a:lnTo>
                  <a:pt x="6720" y="56647"/>
                </a:lnTo>
                <a:lnTo>
                  <a:pt x="7680" y="69128"/>
                </a:lnTo>
                <a:lnTo>
                  <a:pt x="9601" y="70073"/>
                </a:lnTo>
                <a:lnTo>
                  <a:pt x="11521" y="71033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" name="object 174"/>
          <p:cNvSpPr/>
          <p:nvPr/>
        </p:nvSpPr>
        <p:spPr>
          <a:xfrm>
            <a:off x="4816419" y="1548201"/>
            <a:ext cx="20147" cy="96956"/>
          </a:xfrm>
          <a:custGeom>
            <a:avLst/>
            <a:gdLst/>
            <a:ahLst/>
            <a:cxnLst/>
            <a:rect l="l" t="t" r="r" b="b"/>
            <a:pathLst>
              <a:path w="20147" h="96956">
                <a:moveTo>
                  <a:pt x="19187" y="55686"/>
                </a:moveTo>
                <a:lnTo>
                  <a:pt x="15346" y="52806"/>
                </a:lnTo>
                <a:lnTo>
                  <a:pt x="12466" y="48966"/>
                </a:lnTo>
                <a:lnTo>
                  <a:pt x="12466" y="9601"/>
                </a:lnTo>
                <a:lnTo>
                  <a:pt x="10546" y="11521"/>
                </a:lnTo>
                <a:lnTo>
                  <a:pt x="10546" y="960"/>
                </a:lnTo>
                <a:lnTo>
                  <a:pt x="9585" y="960"/>
                </a:lnTo>
                <a:lnTo>
                  <a:pt x="9585" y="0"/>
                </a:lnTo>
                <a:lnTo>
                  <a:pt x="1904" y="0"/>
                </a:lnTo>
                <a:lnTo>
                  <a:pt x="1904" y="960"/>
                </a:lnTo>
                <a:lnTo>
                  <a:pt x="0" y="960"/>
                </a:lnTo>
                <a:lnTo>
                  <a:pt x="0" y="95996"/>
                </a:lnTo>
                <a:lnTo>
                  <a:pt x="944" y="95996"/>
                </a:lnTo>
                <a:lnTo>
                  <a:pt x="1904" y="96956"/>
                </a:lnTo>
                <a:lnTo>
                  <a:pt x="10546" y="96956"/>
                </a:lnTo>
                <a:lnTo>
                  <a:pt x="10546" y="95996"/>
                </a:lnTo>
                <a:lnTo>
                  <a:pt x="12466" y="95996"/>
                </a:lnTo>
                <a:lnTo>
                  <a:pt x="12466" y="61447"/>
                </a:lnTo>
                <a:lnTo>
                  <a:pt x="14386" y="63367"/>
                </a:lnTo>
                <a:lnTo>
                  <a:pt x="15346" y="64328"/>
                </a:lnTo>
                <a:lnTo>
                  <a:pt x="17266" y="66233"/>
                </a:lnTo>
                <a:lnTo>
                  <a:pt x="19187" y="67208"/>
                </a:lnTo>
                <a:lnTo>
                  <a:pt x="20147" y="68168"/>
                </a:lnTo>
                <a:lnTo>
                  <a:pt x="19187" y="55686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" name="object 175"/>
          <p:cNvSpPr/>
          <p:nvPr/>
        </p:nvSpPr>
        <p:spPr>
          <a:xfrm>
            <a:off x="4903774" y="1547241"/>
            <a:ext cx="47990" cy="42245"/>
          </a:xfrm>
          <a:custGeom>
            <a:avLst/>
            <a:gdLst/>
            <a:ahLst/>
            <a:cxnLst/>
            <a:rect l="l" t="t" r="r" b="b"/>
            <a:pathLst>
              <a:path w="47990" h="42245">
                <a:moveTo>
                  <a:pt x="47990" y="23042"/>
                </a:moveTo>
                <a:lnTo>
                  <a:pt x="46070" y="19202"/>
                </a:lnTo>
                <a:lnTo>
                  <a:pt x="45110" y="15361"/>
                </a:lnTo>
                <a:lnTo>
                  <a:pt x="44150" y="12481"/>
                </a:lnTo>
                <a:lnTo>
                  <a:pt x="41269" y="9601"/>
                </a:lnTo>
                <a:lnTo>
                  <a:pt x="39349" y="6720"/>
                </a:lnTo>
                <a:lnTo>
                  <a:pt x="35509" y="3840"/>
                </a:lnTo>
                <a:lnTo>
                  <a:pt x="32628" y="2880"/>
                </a:lnTo>
                <a:lnTo>
                  <a:pt x="28788" y="960"/>
                </a:lnTo>
                <a:lnTo>
                  <a:pt x="23987" y="0"/>
                </a:lnTo>
                <a:lnTo>
                  <a:pt x="14386" y="0"/>
                </a:lnTo>
                <a:lnTo>
                  <a:pt x="9601" y="960"/>
                </a:lnTo>
                <a:lnTo>
                  <a:pt x="5760" y="2880"/>
                </a:lnTo>
                <a:lnTo>
                  <a:pt x="1920" y="4800"/>
                </a:lnTo>
                <a:lnTo>
                  <a:pt x="944" y="24963"/>
                </a:lnTo>
                <a:lnTo>
                  <a:pt x="1920" y="22082"/>
                </a:lnTo>
                <a:lnTo>
                  <a:pt x="2880" y="20162"/>
                </a:lnTo>
                <a:lnTo>
                  <a:pt x="3825" y="17282"/>
                </a:lnTo>
                <a:lnTo>
                  <a:pt x="4785" y="15361"/>
                </a:lnTo>
                <a:lnTo>
                  <a:pt x="6720" y="13441"/>
                </a:lnTo>
                <a:lnTo>
                  <a:pt x="8625" y="12481"/>
                </a:lnTo>
                <a:lnTo>
                  <a:pt x="10561" y="11521"/>
                </a:lnTo>
                <a:lnTo>
                  <a:pt x="13441" y="9601"/>
                </a:lnTo>
                <a:lnTo>
                  <a:pt x="23987" y="9601"/>
                </a:lnTo>
                <a:lnTo>
                  <a:pt x="28788" y="11521"/>
                </a:lnTo>
                <a:lnTo>
                  <a:pt x="31668" y="15361"/>
                </a:lnTo>
                <a:lnTo>
                  <a:pt x="34549" y="18242"/>
                </a:lnTo>
                <a:lnTo>
                  <a:pt x="36469" y="24002"/>
                </a:lnTo>
                <a:lnTo>
                  <a:pt x="35509" y="29763"/>
                </a:lnTo>
                <a:lnTo>
                  <a:pt x="0" y="29763"/>
                </a:lnTo>
                <a:lnTo>
                  <a:pt x="0" y="26883"/>
                </a:lnTo>
                <a:lnTo>
                  <a:pt x="0" y="42245"/>
                </a:lnTo>
                <a:lnTo>
                  <a:pt x="0" y="38404"/>
                </a:lnTo>
                <a:lnTo>
                  <a:pt x="46070" y="38404"/>
                </a:lnTo>
                <a:lnTo>
                  <a:pt x="47030" y="37444"/>
                </a:lnTo>
                <a:lnTo>
                  <a:pt x="47990" y="36484"/>
                </a:lnTo>
                <a:lnTo>
                  <a:pt x="47990" y="2304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" name="object 176"/>
          <p:cNvSpPr/>
          <p:nvPr/>
        </p:nvSpPr>
        <p:spPr>
          <a:xfrm>
            <a:off x="4891293" y="1552041"/>
            <a:ext cx="57591" cy="68153"/>
          </a:xfrm>
          <a:custGeom>
            <a:avLst/>
            <a:gdLst/>
            <a:ahLst/>
            <a:cxnLst/>
            <a:rect l="l" t="t" r="r" b="b"/>
            <a:pathLst>
              <a:path w="57591" h="68153">
                <a:moveTo>
                  <a:pt x="0" y="25923"/>
                </a:moveTo>
                <a:lnTo>
                  <a:pt x="0" y="37444"/>
                </a:lnTo>
                <a:lnTo>
                  <a:pt x="960" y="43205"/>
                </a:lnTo>
                <a:lnTo>
                  <a:pt x="1920" y="48005"/>
                </a:lnTo>
                <a:lnTo>
                  <a:pt x="3840" y="51846"/>
                </a:lnTo>
                <a:lnTo>
                  <a:pt x="5760" y="55686"/>
                </a:lnTo>
                <a:lnTo>
                  <a:pt x="8641" y="58552"/>
                </a:lnTo>
                <a:lnTo>
                  <a:pt x="11521" y="61432"/>
                </a:lnTo>
                <a:lnTo>
                  <a:pt x="14401" y="64328"/>
                </a:lnTo>
                <a:lnTo>
                  <a:pt x="18242" y="65272"/>
                </a:lnTo>
                <a:lnTo>
                  <a:pt x="23042" y="67208"/>
                </a:lnTo>
                <a:lnTo>
                  <a:pt x="27828" y="68153"/>
                </a:lnTo>
                <a:lnTo>
                  <a:pt x="36469" y="68153"/>
                </a:lnTo>
                <a:lnTo>
                  <a:pt x="39349" y="67208"/>
                </a:lnTo>
                <a:lnTo>
                  <a:pt x="41269" y="67208"/>
                </a:lnTo>
                <a:lnTo>
                  <a:pt x="44150" y="66233"/>
                </a:lnTo>
                <a:lnTo>
                  <a:pt x="47030" y="66233"/>
                </a:lnTo>
                <a:lnTo>
                  <a:pt x="48950" y="65272"/>
                </a:lnTo>
                <a:lnTo>
                  <a:pt x="50871" y="65272"/>
                </a:lnTo>
                <a:lnTo>
                  <a:pt x="52791" y="64328"/>
                </a:lnTo>
                <a:lnTo>
                  <a:pt x="53751" y="63367"/>
                </a:lnTo>
                <a:lnTo>
                  <a:pt x="55671" y="63367"/>
                </a:lnTo>
                <a:lnTo>
                  <a:pt x="56631" y="62392"/>
                </a:lnTo>
                <a:lnTo>
                  <a:pt x="56631" y="61432"/>
                </a:lnTo>
                <a:lnTo>
                  <a:pt x="57591" y="61432"/>
                </a:lnTo>
                <a:lnTo>
                  <a:pt x="57591" y="53766"/>
                </a:lnTo>
                <a:lnTo>
                  <a:pt x="56631" y="53766"/>
                </a:lnTo>
                <a:lnTo>
                  <a:pt x="56631" y="52806"/>
                </a:lnTo>
                <a:lnTo>
                  <a:pt x="54711" y="52806"/>
                </a:lnTo>
                <a:lnTo>
                  <a:pt x="52791" y="53766"/>
                </a:lnTo>
                <a:lnTo>
                  <a:pt x="51831" y="54711"/>
                </a:lnTo>
                <a:lnTo>
                  <a:pt x="50871" y="54711"/>
                </a:lnTo>
                <a:lnTo>
                  <a:pt x="48950" y="55686"/>
                </a:lnTo>
                <a:lnTo>
                  <a:pt x="47030" y="55686"/>
                </a:lnTo>
                <a:lnTo>
                  <a:pt x="45110" y="56647"/>
                </a:lnTo>
                <a:lnTo>
                  <a:pt x="42230" y="57607"/>
                </a:lnTo>
                <a:lnTo>
                  <a:pt x="26868" y="57607"/>
                </a:lnTo>
                <a:lnTo>
                  <a:pt x="23987" y="56647"/>
                </a:lnTo>
                <a:lnTo>
                  <a:pt x="21107" y="54711"/>
                </a:lnTo>
                <a:lnTo>
                  <a:pt x="19202" y="53766"/>
                </a:lnTo>
                <a:lnTo>
                  <a:pt x="17266" y="51846"/>
                </a:lnTo>
                <a:lnTo>
                  <a:pt x="15361" y="48966"/>
                </a:lnTo>
                <a:lnTo>
                  <a:pt x="14401" y="47045"/>
                </a:lnTo>
                <a:lnTo>
                  <a:pt x="13426" y="44165"/>
                </a:lnTo>
                <a:lnTo>
                  <a:pt x="13426" y="41285"/>
                </a:lnTo>
                <a:lnTo>
                  <a:pt x="12481" y="37444"/>
                </a:lnTo>
                <a:lnTo>
                  <a:pt x="12481" y="22082"/>
                </a:lnTo>
                <a:lnTo>
                  <a:pt x="13426" y="20162"/>
                </a:lnTo>
                <a:lnTo>
                  <a:pt x="14401" y="0"/>
                </a:lnTo>
                <a:lnTo>
                  <a:pt x="11521" y="1920"/>
                </a:lnTo>
                <a:lnTo>
                  <a:pt x="8641" y="4800"/>
                </a:lnTo>
                <a:lnTo>
                  <a:pt x="5760" y="8641"/>
                </a:lnTo>
                <a:lnTo>
                  <a:pt x="3840" y="12481"/>
                </a:lnTo>
                <a:lnTo>
                  <a:pt x="1920" y="16322"/>
                </a:lnTo>
                <a:lnTo>
                  <a:pt x="960" y="21122"/>
                </a:lnTo>
                <a:lnTo>
                  <a:pt x="0" y="25923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" name="object 177"/>
          <p:cNvSpPr/>
          <p:nvPr/>
        </p:nvSpPr>
        <p:spPr>
          <a:xfrm>
            <a:off x="4961366" y="1530918"/>
            <a:ext cx="43205" cy="88331"/>
          </a:xfrm>
          <a:custGeom>
            <a:avLst/>
            <a:gdLst/>
            <a:ahLst/>
            <a:cxnLst/>
            <a:rect l="l" t="t" r="r" b="b"/>
            <a:pathLst>
              <a:path w="43205" h="88331">
                <a:moveTo>
                  <a:pt x="22082" y="0"/>
                </a:moveTo>
                <a:lnTo>
                  <a:pt x="13441" y="0"/>
                </a:lnTo>
                <a:lnTo>
                  <a:pt x="12481" y="975"/>
                </a:lnTo>
                <a:lnTo>
                  <a:pt x="11521" y="1920"/>
                </a:lnTo>
                <a:lnTo>
                  <a:pt x="11521" y="18242"/>
                </a:lnTo>
                <a:lnTo>
                  <a:pt x="960" y="18242"/>
                </a:lnTo>
                <a:lnTo>
                  <a:pt x="960" y="20162"/>
                </a:lnTo>
                <a:lnTo>
                  <a:pt x="0" y="20162"/>
                </a:lnTo>
                <a:lnTo>
                  <a:pt x="0" y="25923"/>
                </a:lnTo>
                <a:lnTo>
                  <a:pt x="960" y="26883"/>
                </a:lnTo>
                <a:lnTo>
                  <a:pt x="960" y="27843"/>
                </a:lnTo>
                <a:lnTo>
                  <a:pt x="11521" y="27843"/>
                </a:lnTo>
                <a:lnTo>
                  <a:pt x="11521" y="70088"/>
                </a:lnTo>
                <a:lnTo>
                  <a:pt x="12481" y="73929"/>
                </a:lnTo>
                <a:lnTo>
                  <a:pt x="12481" y="76809"/>
                </a:lnTo>
                <a:lnTo>
                  <a:pt x="13441" y="78729"/>
                </a:lnTo>
                <a:lnTo>
                  <a:pt x="14401" y="81610"/>
                </a:lnTo>
                <a:lnTo>
                  <a:pt x="16322" y="83515"/>
                </a:lnTo>
                <a:lnTo>
                  <a:pt x="18242" y="85450"/>
                </a:lnTo>
                <a:lnTo>
                  <a:pt x="20162" y="86395"/>
                </a:lnTo>
                <a:lnTo>
                  <a:pt x="22082" y="87355"/>
                </a:lnTo>
                <a:lnTo>
                  <a:pt x="24963" y="88331"/>
                </a:lnTo>
                <a:lnTo>
                  <a:pt x="37429" y="88331"/>
                </a:lnTo>
                <a:lnTo>
                  <a:pt x="38404" y="87355"/>
                </a:lnTo>
                <a:lnTo>
                  <a:pt x="40325" y="87355"/>
                </a:lnTo>
                <a:lnTo>
                  <a:pt x="41269" y="86395"/>
                </a:lnTo>
                <a:lnTo>
                  <a:pt x="42245" y="86395"/>
                </a:lnTo>
                <a:lnTo>
                  <a:pt x="42245" y="85450"/>
                </a:lnTo>
                <a:lnTo>
                  <a:pt x="43205" y="85450"/>
                </a:lnTo>
                <a:lnTo>
                  <a:pt x="43205" y="76809"/>
                </a:lnTo>
                <a:lnTo>
                  <a:pt x="39364" y="76809"/>
                </a:lnTo>
                <a:lnTo>
                  <a:pt x="38404" y="77769"/>
                </a:lnTo>
                <a:lnTo>
                  <a:pt x="36484" y="77769"/>
                </a:lnTo>
                <a:lnTo>
                  <a:pt x="35524" y="78729"/>
                </a:lnTo>
                <a:lnTo>
                  <a:pt x="29763" y="78729"/>
                </a:lnTo>
                <a:lnTo>
                  <a:pt x="26883" y="76809"/>
                </a:lnTo>
                <a:lnTo>
                  <a:pt x="25923" y="74889"/>
                </a:lnTo>
                <a:lnTo>
                  <a:pt x="24963" y="72969"/>
                </a:lnTo>
                <a:lnTo>
                  <a:pt x="24002" y="69128"/>
                </a:lnTo>
                <a:lnTo>
                  <a:pt x="24002" y="27843"/>
                </a:lnTo>
                <a:lnTo>
                  <a:pt x="42245" y="27843"/>
                </a:lnTo>
                <a:lnTo>
                  <a:pt x="43205" y="26883"/>
                </a:lnTo>
                <a:lnTo>
                  <a:pt x="43205" y="19202"/>
                </a:lnTo>
                <a:lnTo>
                  <a:pt x="42245" y="18242"/>
                </a:lnTo>
                <a:lnTo>
                  <a:pt x="24002" y="18242"/>
                </a:lnTo>
                <a:lnTo>
                  <a:pt x="24002" y="975"/>
                </a:lnTo>
                <a:lnTo>
                  <a:pt x="23042" y="975"/>
                </a:lnTo>
                <a:lnTo>
                  <a:pt x="23042" y="0"/>
                </a:lnTo>
                <a:lnTo>
                  <a:pt x="2208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" name="object 178"/>
          <p:cNvSpPr/>
          <p:nvPr/>
        </p:nvSpPr>
        <p:spPr>
          <a:xfrm>
            <a:off x="5018973" y="1521333"/>
            <a:ext cx="15346" cy="14401"/>
          </a:xfrm>
          <a:custGeom>
            <a:avLst/>
            <a:gdLst/>
            <a:ahLst/>
            <a:cxnLst/>
            <a:rect l="l" t="t" r="r" b="b"/>
            <a:pathLst>
              <a:path w="15346" h="14401">
                <a:moveTo>
                  <a:pt x="15346" y="6720"/>
                </a:moveTo>
                <a:lnTo>
                  <a:pt x="15346" y="3840"/>
                </a:lnTo>
                <a:lnTo>
                  <a:pt x="14386" y="1904"/>
                </a:lnTo>
                <a:lnTo>
                  <a:pt x="13426" y="944"/>
                </a:lnTo>
                <a:lnTo>
                  <a:pt x="12466" y="0"/>
                </a:lnTo>
                <a:lnTo>
                  <a:pt x="2865" y="0"/>
                </a:lnTo>
                <a:lnTo>
                  <a:pt x="1904" y="944"/>
                </a:lnTo>
                <a:lnTo>
                  <a:pt x="944" y="2865"/>
                </a:lnTo>
                <a:lnTo>
                  <a:pt x="0" y="4785"/>
                </a:lnTo>
                <a:lnTo>
                  <a:pt x="0" y="9585"/>
                </a:lnTo>
                <a:lnTo>
                  <a:pt x="944" y="11506"/>
                </a:lnTo>
                <a:lnTo>
                  <a:pt x="1904" y="12466"/>
                </a:lnTo>
                <a:lnTo>
                  <a:pt x="2865" y="14401"/>
                </a:lnTo>
                <a:lnTo>
                  <a:pt x="10546" y="14401"/>
                </a:lnTo>
                <a:lnTo>
                  <a:pt x="12466" y="13426"/>
                </a:lnTo>
                <a:lnTo>
                  <a:pt x="13426" y="12466"/>
                </a:lnTo>
                <a:lnTo>
                  <a:pt x="14386" y="11506"/>
                </a:lnTo>
                <a:lnTo>
                  <a:pt x="15346" y="9585"/>
                </a:lnTo>
                <a:lnTo>
                  <a:pt x="15346" y="672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" name="object 179"/>
          <p:cNvSpPr/>
          <p:nvPr/>
        </p:nvSpPr>
        <p:spPr>
          <a:xfrm>
            <a:off x="5020878" y="1548201"/>
            <a:ext cx="11521" cy="71048"/>
          </a:xfrm>
          <a:custGeom>
            <a:avLst/>
            <a:gdLst/>
            <a:ahLst/>
            <a:cxnLst/>
            <a:rect l="l" t="t" r="r" b="b"/>
            <a:pathLst>
              <a:path w="11521" h="71048">
                <a:moveTo>
                  <a:pt x="2880" y="70073"/>
                </a:moveTo>
                <a:lnTo>
                  <a:pt x="3840" y="71048"/>
                </a:lnTo>
                <a:lnTo>
                  <a:pt x="7680" y="71048"/>
                </a:lnTo>
                <a:lnTo>
                  <a:pt x="8641" y="70073"/>
                </a:lnTo>
                <a:lnTo>
                  <a:pt x="11521" y="70073"/>
                </a:lnTo>
                <a:lnTo>
                  <a:pt x="11521" y="960"/>
                </a:lnTo>
                <a:lnTo>
                  <a:pt x="10561" y="960"/>
                </a:lnTo>
                <a:lnTo>
                  <a:pt x="9601" y="0"/>
                </a:lnTo>
                <a:lnTo>
                  <a:pt x="192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70073"/>
                </a:lnTo>
                <a:lnTo>
                  <a:pt x="2880" y="70073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" name="object 180"/>
          <p:cNvSpPr/>
          <p:nvPr/>
        </p:nvSpPr>
        <p:spPr>
          <a:xfrm>
            <a:off x="5046802" y="1530918"/>
            <a:ext cx="42245" cy="88331"/>
          </a:xfrm>
          <a:custGeom>
            <a:avLst/>
            <a:gdLst/>
            <a:ahLst/>
            <a:cxnLst/>
            <a:rect l="l" t="t" r="r" b="b"/>
            <a:pathLst>
              <a:path w="42245" h="88331">
                <a:moveTo>
                  <a:pt x="42245" y="18242"/>
                </a:moveTo>
                <a:lnTo>
                  <a:pt x="23042" y="18242"/>
                </a:lnTo>
                <a:lnTo>
                  <a:pt x="23042" y="975"/>
                </a:lnTo>
                <a:lnTo>
                  <a:pt x="22082" y="975"/>
                </a:lnTo>
                <a:lnTo>
                  <a:pt x="22082" y="0"/>
                </a:lnTo>
                <a:lnTo>
                  <a:pt x="12481" y="0"/>
                </a:lnTo>
                <a:lnTo>
                  <a:pt x="11521" y="975"/>
                </a:lnTo>
                <a:lnTo>
                  <a:pt x="11521" y="18242"/>
                </a:lnTo>
                <a:lnTo>
                  <a:pt x="0" y="18242"/>
                </a:lnTo>
                <a:lnTo>
                  <a:pt x="0" y="26883"/>
                </a:lnTo>
                <a:lnTo>
                  <a:pt x="960" y="27843"/>
                </a:lnTo>
                <a:lnTo>
                  <a:pt x="11521" y="27843"/>
                </a:lnTo>
                <a:lnTo>
                  <a:pt x="11521" y="73929"/>
                </a:lnTo>
                <a:lnTo>
                  <a:pt x="12481" y="76809"/>
                </a:lnTo>
                <a:lnTo>
                  <a:pt x="12481" y="78729"/>
                </a:lnTo>
                <a:lnTo>
                  <a:pt x="14401" y="81610"/>
                </a:lnTo>
                <a:lnTo>
                  <a:pt x="15361" y="83515"/>
                </a:lnTo>
                <a:lnTo>
                  <a:pt x="17282" y="85450"/>
                </a:lnTo>
                <a:lnTo>
                  <a:pt x="19202" y="86395"/>
                </a:lnTo>
                <a:lnTo>
                  <a:pt x="22082" y="87355"/>
                </a:lnTo>
                <a:lnTo>
                  <a:pt x="24002" y="88331"/>
                </a:lnTo>
                <a:lnTo>
                  <a:pt x="37444" y="88331"/>
                </a:lnTo>
                <a:lnTo>
                  <a:pt x="38404" y="87355"/>
                </a:lnTo>
                <a:lnTo>
                  <a:pt x="39364" y="87355"/>
                </a:lnTo>
                <a:lnTo>
                  <a:pt x="40325" y="86395"/>
                </a:lnTo>
                <a:lnTo>
                  <a:pt x="41285" y="86395"/>
                </a:lnTo>
                <a:lnTo>
                  <a:pt x="42245" y="85450"/>
                </a:lnTo>
                <a:lnTo>
                  <a:pt x="42245" y="76809"/>
                </a:lnTo>
                <a:lnTo>
                  <a:pt x="38404" y="76809"/>
                </a:lnTo>
                <a:lnTo>
                  <a:pt x="37444" y="77769"/>
                </a:lnTo>
                <a:lnTo>
                  <a:pt x="35524" y="77769"/>
                </a:lnTo>
                <a:lnTo>
                  <a:pt x="34564" y="78729"/>
                </a:lnTo>
                <a:lnTo>
                  <a:pt x="28803" y="78729"/>
                </a:lnTo>
                <a:lnTo>
                  <a:pt x="26883" y="76809"/>
                </a:lnTo>
                <a:lnTo>
                  <a:pt x="24963" y="74889"/>
                </a:lnTo>
                <a:lnTo>
                  <a:pt x="24002" y="72969"/>
                </a:lnTo>
                <a:lnTo>
                  <a:pt x="23042" y="69128"/>
                </a:lnTo>
                <a:lnTo>
                  <a:pt x="23042" y="27843"/>
                </a:lnTo>
                <a:lnTo>
                  <a:pt x="41285" y="27843"/>
                </a:lnTo>
                <a:lnTo>
                  <a:pt x="42245" y="26883"/>
                </a:lnTo>
                <a:lnTo>
                  <a:pt x="42245" y="1824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" name="object 181"/>
          <p:cNvSpPr/>
          <p:nvPr/>
        </p:nvSpPr>
        <p:spPr>
          <a:xfrm>
            <a:off x="5105369" y="1548201"/>
            <a:ext cx="12466" cy="71048"/>
          </a:xfrm>
          <a:custGeom>
            <a:avLst/>
            <a:gdLst/>
            <a:ahLst/>
            <a:cxnLst/>
            <a:rect l="l" t="t" r="r" b="b"/>
            <a:pathLst>
              <a:path w="12466" h="71048">
                <a:moveTo>
                  <a:pt x="960" y="70073"/>
                </a:moveTo>
                <a:lnTo>
                  <a:pt x="2865" y="70073"/>
                </a:lnTo>
                <a:lnTo>
                  <a:pt x="3840" y="71048"/>
                </a:lnTo>
                <a:lnTo>
                  <a:pt x="8625" y="71048"/>
                </a:lnTo>
                <a:lnTo>
                  <a:pt x="9585" y="70073"/>
                </a:lnTo>
                <a:lnTo>
                  <a:pt x="11521" y="70073"/>
                </a:lnTo>
                <a:lnTo>
                  <a:pt x="11521" y="69113"/>
                </a:lnTo>
                <a:lnTo>
                  <a:pt x="12466" y="69113"/>
                </a:lnTo>
                <a:lnTo>
                  <a:pt x="12466" y="1920"/>
                </a:lnTo>
                <a:lnTo>
                  <a:pt x="11521" y="1920"/>
                </a:lnTo>
                <a:lnTo>
                  <a:pt x="11521" y="960"/>
                </a:lnTo>
                <a:lnTo>
                  <a:pt x="10546" y="960"/>
                </a:lnTo>
                <a:lnTo>
                  <a:pt x="9585" y="0"/>
                </a:lnTo>
                <a:lnTo>
                  <a:pt x="1905" y="0"/>
                </a:lnTo>
                <a:lnTo>
                  <a:pt x="1905" y="960"/>
                </a:lnTo>
                <a:lnTo>
                  <a:pt x="0" y="960"/>
                </a:lnTo>
                <a:lnTo>
                  <a:pt x="0" y="69113"/>
                </a:lnTo>
                <a:lnTo>
                  <a:pt x="960" y="70073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" name="object 182"/>
          <p:cNvSpPr/>
          <p:nvPr/>
        </p:nvSpPr>
        <p:spPr>
          <a:xfrm>
            <a:off x="5104394" y="1521333"/>
            <a:ext cx="14401" cy="14401"/>
          </a:xfrm>
          <a:custGeom>
            <a:avLst/>
            <a:gdLst/>
            <a:ahLst/>
            <a:cxnLst/>
            <a:rect l="l" t="t" r="r" b="b"/>
            <a:pathLst>
              <a:path w="14401" h="14401">
                <a:moveTo>
                  <a:pt x="975" y="12466"/>
                </a:moveTo>
                <a:lnTo>
                  <a:pt x="1935" y="14401"/>
                </a:lnTo>
                <a:lnTo>
                  <a:pt x="9601" y="14401"/>
                </a:lnTo>
                <a:lnTo>
                  <a:pt x="11521" y="13426"/>
                </a:lnTo>
                <a:lnTo>
                  <a:pt x="13441" y="12466"/>
                </a:lnTo>
                <a:lnTo>
                  <a:pt x="14401" y="11506"/>
                </a:lnTo>
                <a:lnTo>
                  <a:pt x="14401" y="1904"/>
                </a:lnTo>
                <a:lnTo>
                  <a:pt x="13441" y="944"/>
                </a:lnTo>
                <a:lnTo>
                  <a:pt x="11521" y="0"/>
                </a:lnTo>
                <a:lnTo>
                  <a:pt x="1935" y="0"/>
                </a:lnTo>
                <a:lnTo>
                  <a:pt x="975" y="944"/>
                </a:lnTo>
                <a:lnTo>
                  <a:pt x="0" y="2865"/>
                </a:lnTo>
                <a:lnTo>
                  <a:pt x="0" y="11506"/>
                </a:lnTo>
                <a:lnTo>
                  <a:pt x="975" y="12466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" name="object 183"/>
          <p:cNvSpPr/>
          <p:nvPr/>
        </p:nvSpPr>
        <p:spPr>
          <a:xfrm>
            <a:off x="5131277" y="1548201"/>
            <a:ext cx="62407" cy="71048"/>
          </a:xfrm>
          <a:custGeom>
            <a:avLst/>
            <a:gdLst/>
            <a:ahLst/>
            <a:cxnLst/>
            <a:rect l="l" t="t" r="r" b="b"/>
            <a:pathLst>
              <a:path w="62407" h="71048">
                <a:moveTo>
                  <a:pt x="61447" y="0"/>
                </a:moveTo>
                <a:lnTo>
                  <a:pt x="52806" y="0"/>
                </a:lnTo>
                <a:lnTo>
                  <a:pt x="52806" y="960"/>
                </a:lnTo>
                <a:lnTo>
                  <a:pt x="50886" y="960"/>
                </a:lnTo>
                <a:lnTo>
                  <a:pt x="50886" y="2880"/>
                </a:lnTo>
                <a:lnTo>
                  <a:pt x="31683" y="56647"/>
                </a:lnTo>
                <a:lnTo>
                  <a:pt x="12481" y="2880"/>
                </a:lnTo>
                <a:lnTo>
                  <a:pt x="12481" y="960"/>
                </a:lnTo>
                <a:lnTo>
                  <a:pt x="11521" y="960"/>
                </a:lnTo>
                <a:lnTo>
                  <a:pt x="1056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4800"/>
                </a:lnTo>
                <a:lnTo>
                  <a:pt x="960" y="5760"/>
                </a:lnTo>
                <a:lnTo>
                  <a:pt x="23042" y="68168"/>
                </a:lnTo>
                <a:lnTo>
                  <a:pt x="24002" y="69113"/>
                </a:lnTo>
                <a:lnTo>
                  <a:pt x="24002" y="70073"/>
                </a:lnTo>
                <a:lnTo>
                  <a:pt x="27843" y="70073"/>
                </a:lnTo>
                <a:lnTo>
                  <a:pt x="28803" y="71048"/>
                </a:lnTo>
                <a:lnTo>
                  <a:pt x="31683" y="71048"/>
                </a:lnTo>
                <a:lnTo>
                  <a:pt x="31683" y="57607"/>
                </a:lnTo>
                <a:lnTo>
                  <a:pt x="32644" y="71048"/>
                </a:lnTo>
                <a:lnTo>
                  <a:pt x="33604" y="71048"/>
                </a:lnTo>
                <a:lnTo>
                  <a:pt x="34564" y="70073"/>
                </a:lnTo>
                <a:lnTo>
                  <a:pt x="38404" y="70073"/>
                </a:lnTo>
                <a:lnTo>
                  <a:pt x="38404" y="69113"/>
                </a:lnTo>
                <a:lnTo>
                  <a:pt x="39364" y="69113"/>
                </a:lnTo>
                <a:lnTo>
                  <a:pt x="39364" y="68168"/>
                </a:lnTo>
                <a:lnTo>
                  <a:pt x="62407" y="5760"/>
                </a:lnTo>
                <a:lnTo>
                  <a:pt x="62407" y="960"/>
                </a:lnTo>
                <a:lnTo>
                  <a:pt x="61447" y="960"/>
                </a:lnTo>
                <a:lnTo>
                  <a:pt x="61447" y="0"/>
                </a:lnTo>
                <a:close/>
              </a:path>
              <a:path w="62407" h="71048">
                <a:moveTo>
                  <a:pt x="32644" y="71048"/>
                </a:moveTo>
                <a:lnTo>
                  <a:pt x="31683" y="57607"/>
                </a:lnTo>
                <a:lnTo>
                  <a:pt x="31683" y="71048"/>
                </a:lnTo>
                <a:lnTo>
                  <a:pt x="32644" y="7104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" name="object 184"/>
          <p:cNvSpPr/>
          <p:nvPr/>
        </p:nvSpPr>
        <p:spPr>
          <a:xfrm>
            <a:off x="5212872" y="1547241"/>
            <a:ext cx="49926" cy="38404"/>
          </a:xfrm>
          <a:custGeom>
            <a:avLst/>
            <a:gdLst/>
            <a:ahLst/>
            <a:cxnLst/>
            <a:rect l="l" t="t" r="r" b="b"/>
            <a:pathLst>
              <a:path w="49926" h="38404">
                <a:moveTo>
                  <a:pt x="4800" y="17282"/>
                </a:moveTo>
                <a:lnTo>
                  <a:pt x="6720" y="15361"/>
                </a:lnTo>
                <a:lnTo>
                  <a:pt x="8641" y="13441"/>
                </a:lnTo>
                <a:lnTo>
                  <a:pt x="10561" y="12481"/>
                </a:lnTo>
                <a:lnTo>
                  <a:pt x="12481" y="11521"/>
                </a:lnTo>
                <a:lnTo>
                  <a:pt x="14401" y="9601"/>
                </a:lnTo>
                <a:lnTo>
                  <a:pt x="25923" y="9601"/>
                </a:lnTo>
                <a:lnTo>
                  <a:pt x="30723" y="11521"/>
                </a:lnTo>
                <a:lnTo>
                  <a:pt x="33604" y="15361"/>
                </a:lnTo>
                <a:lnTo>
                  <a:pt x="36484" y="18242"/>
                </a:lnTo>
                <a:lnTo>
                  <a:pt x="37444" y="24002"/>
                </a:lnTo>
                <a:lnTo>
                  <a:pt x="37444" y="29763"/>
                </a:lnTo>
                <a:lnTo>
                  <a:pt x="1935" y="29763"/>
                </a:lnTo>
                <a:lnTo>
                  <a:pt x="1935" y="38404"/>
                </a:lnTo>
                <a:lnTo>
                  <a:pt x="47045" y="38404"/>
                </a:lnTo>
                <a:lnTo>
                  <a:pt x="48005" y="37444"/>
                </a:lnTo>
                <a:lnTo>
                  <a:pt x="48966" y="36484"/>
                </a:lnTo>
                <a:lnTo>
                  <a:pt x="49926" y="35524"/>
                </a:lnTo>
                <a:lnTo>
                  <a:pt x="49926" y="26883"/>
                </a:lnTo>
                <a:lnTo>
                  <a:pt x="48966" y="23042"/>
                </a:lnTo>
                <a:lnTo>
                  <a:pt x="48005" y="19202"/>
                </a:lnTo>
                <a:lnTo>
                  <a:pt x="47045" y="15361"/>
                </a:lnTo>
                <a:lnTo>
                  <a:pt x="45125" y="12481"/>
                </a:lnTo>
                <a:lnTo>
                  <a:pt x="43205" y="9601"/>
                </a:lnTo>
                <a:lnTo>
                  <a:pt x="40325" y="6720"/>
                </a:lnTo>
                <a:lnTo>
                  <a:pt x="37444" y="3840"/>
                </a:lnTo>
                <a:lnTo>
                  <a:pt x="33604" y="2880"/>
                </a:lnTo>
                <a:lnTo>
                  <a:pt x="30723" y="960"/>
                </a:lnTo>
                <a:lnTo>
                  <a:pt x="25923" y="0"/>
                </a:lnTo>
                <a:lnTo>
                  <a:pt x="16322" y="0"/>
                </a:lnTo>
                <a:lnTo>
                  <a:pt x="11521" y="960"/>
                </a:lnTo>
                <a:lnTo>
                  <a:pt x="7680" y="2880"/>
                </a:lnTo>
                <a:lnTo>
                  <a:pt x="3840" y="4800"/>
                </a:lnTo>
                <a:lnTo>
                  <a:pt x="0" y="6720"/>
                </a:lnTo>
                <a:lnTo>
                  <a:pt x="1935" y="24963"/>
                </a:lnTo>
                <a:lnTo>
                  <a:pt x="2880" y="22082"/>
                </a:lnTo>
                <a:lnTo>
                  <a:pt x="3840" y="20162"/>
                </a:lnTo>
                <a:lnTo>
                  <a:pt x="4800" y="1728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" name="object 185"/>
          <p:cNvSpPr/>
          <p:nvPr/>
        </p:nvSpPr>
        <p:spPr>
          <a:xfrm>
            <a:off x="5202311" y="1553961"/>
            <a:ext cx="57607" cy="66233"/>
          </a:xfrm>
          <a:custGeom>
            <a:avLst/>
            <a:gdLst/>
            <a:ahLst/>
            <a:cxnLst/>
            <a:rect l="l" t="t" r="r" b="b"/>
            <a:pathLst>
              <a:path w="57607" h="66233">
                <a:moveTo>
                  <a:pt x="12496" y="18242"/>
                </a:moveTo>
                <a:lnTo>
                  <a:pt x="10561" y="0"/>
                </a:lnTo>
                <a:lnTo>
                  <a:pt x="7680" y="2880"/>
                </a:lnTo>
                <a:lnTo>
                  <a:pt x="5775" y="6720"/>
                </a:lnTo>
                <a:lnTo>
                  <a:pt x="2880" y="10561"/>
                </a:lnTo>
                <a:lnTo>
                  <a:pt x="1935" y="14401"/>
                </a:lnTo>
                <a:lnTo>
                  <a:pt x="0" y="19202"/>
                </a:lnTo>
                <a:lnTo>
                  <a:pt x="0" y="41285"/>
                </a:lnTo>
                <a:lnTo>
                  <a:pt x="1935" y="46085"/>
                </a:lnTo>
                <a:lnTo>
                  <a:pt x="2880" y="49926"/>
                </a:lnTo>
                <a:lnTo>
                  <a:pt x="4815" y="53766"/>
                </a:lnTo>
                <a:lnTo>
                  <a:pt x="7680" y="56631"/>
                </a:lnTo>
                <a:lnTo>
                  <a:pt x="10561" y="59512"/>
                </a:lnTo>
                <a:lnTo>
                  <a:pt x="14401" y="62407"/>
                </a:lnTo>
                <a:lnTo>
                  <a:pt x="18242" y="63352"/>
                </a:lnTo>
                <a:lnTo>
                  <a:pt x="22082" y="65288"/>
                </a:lnTo>
                <a:lnTo>
                  <a:pt x="26883" y="66233"/>
                </a:lnTo>
                <a:lnTo>
                  <a:pt x="35524" y="66233"/>
                </a:lnTo>
                <a:lnTo>
                  <a:pt x="38404" y="65288"/>
                </a:lnTo>
                <a:lnTo>
                  <a:pt x="41285" y="65288"/>
                </a:lnTo>
                <a:lnTo>
                  <a:pt x="44165" y="64312"/>
                </a:lnTo>
                <a:lnTo>
                  <a:pt x="47045" y="64312"/>
                </a:lnTo>
                <a:lnTo>
                  <a:pt x="48966" y="63352"/>
                </a:lnTo>
                <a:lnTo>
                  <a:pt x="50886" y="63352"/>
                </a:lnTo>
                <a:lnTo>
                  <a:pt x="52806" y="62407"/>
                </a:lnTo>
                <a:lnTo>
                  <a:pt x="53766" y="61447"/>
                </a:lnTo>
                <a:lnTo>
                  <a:pt x="55686" y="61447"/>
                </a:lnTo>
                <a:lnTo>
                  <a:pt x="55686" y="60472"/>
                </a:lnTo>
                <a:lnTo>
                  <a:pt x="56647" y="60472"/>
                </a:lnTo>
                <a:lnTo>
                  <a:pt x="56647" y="59512"/>
                </a:lnTo>
                <a:lnTo>
                  <a:pt x="57607" y="59512"/>
                </a:lnTo>
                <a:lnTo>
                  <a:pt x="57607" y="51846"/>
                </a:lnTo>
                <a:lnTo>
                  <a:pt x="56647" y="51846"/>
                </a:lnTo>
                <a:lnTo>
                  <a:pt x="56647" y="50886"/>
                </a:lnTo>
                <a:lnTo>
                  <a:pt x="53766" y="50886"/>
                </a:lnTo>
                <a:lnTo>
                  <a:pt x="52806" y="51846"/>
                </a:lnTo>
                <a:lnTo>
                  <a:pt x="51846" y="52791"/>
                </a:lnTo>
                <a:lnTo>
                  <a:pt x="49926" y="52791"/>
                </a:lnTo>
                <a:lnTo>
                  <a:pt x="48966" y="53766"/>
                </a:lnTo>
                <a:lnTo>
                  <a:pt x="47045" y="53766"/>
                </a:lnTo>
                <a:lnTo>
                  <a:pt x="45125" y="54726"/>
                </a:lnTo>
                <a:lnTo>
                  <a:pt x="42245" y="55686"/>
                </a:lnTo>
                <a:lnTo>
                  <a:pt x="26883" y="55686"/>
                </a:lnTo>
                <a:lnTo>
                  <a:pt x="24002" y="54726"/>
                </a:lnTo>
                <a:lnTo>
                  <a:pt x="21122" y="52791"/>
                </a:lnTo>
                <a:lnTo>
                  <a:pt x="19202" y="51846"/>
                </a:lnTo>
                <a:lnTo>
                  <a:pt x="17282" y="49926"/>
                </a:lnTo>
                <a:lnTo>
                  <a:pt x="15361" y="47045"/>
                </a:lnTo>
                <a:lnTo>
                  <a:pt x="14401" y="45125"/>
                </a:lnTo>
                <a:lnTo>
                  <a:pt x="13441" y="42245"/>
                </a:lnTo>
                <a:lnTo>
                  <a:pt x="12496" y="39364"/>
                </a:lnTo>
                <a:lnTo>
                  <a:pt x="12496" y="1824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" name="object 186"/>
          <p:cNvSpPr/>
          <p:nvPr/>
        </p:nvSpPr>
        <p:spPr>
          <a:xfrm>
            <a:off x="5281041" y="1547241"/>
            <a:ext cx="56631" cy="72008"/>
          </a:xfrm>
          <a:custGeom>
            <a:avLst/>
            <a:gdLst/>
            <a:ahLst/>
            <a:cxnLst/>
            <a:rect l="l" t="t" r="r" b="b"/>
            <a:pathLst>
              <a:path w="56631" h="72008">
                <a:moveTo>
                  <a:pt x="51831" y="8641"/>
                </a:moveTo>
                <a:lnTo>
                  <a:pt x="49911" y="5760"/>
                </a:lnTo>
                <a:lnTo>
                  <a:pt x="47030" y="3840"/>
                </a:lnTo>
                <a:lnTo>
                  <a:pt x="44150" y="1920"/>
                </a:lnTo>
                <a:lnTo>
                  <a:pt x="41269" y="960"/>
                </a:lnTo>
                <a:lnTo>
                  <a:pt x="37429" y="0"/>
                </a:lnTo>
                <a:lnTo>
                  <a:pt x="29748" y="0"/>
                </a:lnTo>
                <a:lnTo>
                  <a:pt x="25908" y="960"/>
                </a:lnTo>
                <a:lnTo>
                  <a:pt x="22067" y="2880"/>
                </a:lnTo>
                <a:lnTo>
                  <a:pt x="18227" y="4800"/>
                </a:lnTo>
                <a:lnTo>
                  <a:pt x="14401" y="7680"/>
                </a:lnTo>
                <a:lnTo>
                  <a:pt x="10561" y="12481"/>
                </a:lnTo>
                <a:lnTo>
                  <a:pt x="10561" y="1920"/>
                </a:lnTo>
                <a:lnTo>
                  <a:pt x="9601" y="1920"/>
                </a:lnTo>
                <a:lnTo>
                  <a:pt x="9601" y="960"/>
                </a:lnTo>
                <a:lnTo>
                  <a:pt x="1920" y="960"/>
                </a:lnTo>
                <a:lnTo>
                  <a:pt x="1920" y="1920"/>
                </a:lnTo>
                <a:lnTo>
                  <a:pt x="0" y="1920"/>
                </a:lnTo>
                <a:lnTo>
                  <a:pt x="0" y="70073"/>
                </a:lnTo>
                <a:lnTo>
                  <a:pt x="960" y="71033"/>
                </a:lnTo>
                <a:lnTo>
                  <a:pt x="2880" y="71033"/>
                </a:lnTo>
                <a:lnTo>
                  <a:pt x="3840" y="72008"/>
                </a:lnTo>
                <a:lnTo>
                  <a:pt x="8641" y="72008"/>
                </a:lnTo>
                <a:lnTo>
                  <a:pt x="9601" y="71033"/>
                </a:lnTo>
                <a:lnTo>
                  <a:pt x="11506" y="71033"/>
                </a:lnTo>
                <a:lnTo>
                  <a:pt x="11506" y="70073"/>
                </a:lnTo>
                <a:lnTo>
                  <a:pt x="12481" y="70073"/>
                </a:lnTo>
                <a:lnTo>
                  <a:pt x="12481" y="23042"/>
                </a:lnTo>
                <a:lnTo>
                  <a:pt x="15346" y="19202"/>
                </a:lnTo>
                <a:lnTo>
                  <a:pt x="19187" y="16322"/>
                </a:lnTo>
                <a:lnTo>
                  <a:pt x="22067" y="13441"/>
                </a:lnTo>
                <a:lnTo>
                  <a:pt x="24963" y="11521"/>
                </a:lnTo>
                <a:lnTo>
                  <a:pt x="27843" y="10561"/>
                </a:lnTo>
                <a:lnTo>
                  <a:pt x="35509" y="10561"/>
                </a:lnTo>
                <a:lnTo>
                  <a:pt x="37429" y="11521"/>
                </a:lnTo>
                <a:lnTo>
                  <a:pt x="38389" y="12481"/>
                </a:lnTo>
                <a:lnTo>
                  <a:pt x="40309" y="14401"/>
                </a:lnTo>
                <a:lnTo>
                  <a:pt x="41269" y="15361"/>
                </a:lnTo>
                <a:lnTo>
                  <a:pt x="42230" y="17282"/>
                </a:lnTo>
                <a:lnTo>
                  <a:pt x="43190" y="19202"/>
                </a:lnTo>
                <a:lnTo>
                  <a:pt x="44150" y="22082"/>
                </a:lnTo>
                <a:lnTo>
                  <a:pt x="44150" y="24002"/>
                </a:lnTo>
                <a:lnTo>
                  <a:pt x="45110" y="26883"/>
                </a:lnTo>
                <a:lnTo>
                  <a:pt x="45110" y="71033"/>
                </a:lnTo>
                <a:lnTo>
                  <a:pt x="47990" y="71033"/>
                </a:lnTo>
                <a:lnTo>
                  <a:pt x="48950" y="72008"/>
                </a:lnTo>
                <a:lnTo>
                  <a:pt x="52791" y="72008"/>
                </a:lnTo>
                <a:lnTo>
                  <a:pt x="53751" y="71033"/>
                </a:lnTo>
                <a:lnTo>
                  <a:pt x="56631" y="71033"/>
                </a:lnTo>
                <a:lnTo>
                  <a:pt x="56631" y="20162"/>
                </a:lnTo>
                <a:lnTo>
                  <a:pt x="55671" y="17282"/>
                </a:lnTo>
                <a:lnTo>
                  <a:pt x="54711" y="13441"/>
                </a:lnTo>
                <a:lnTo>
                  <a:pt x="53751" y="10561"/>
                </a:lnTo>
                <a:lnTo>
                  <a:pt x="51831" y="8641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" name="object 187"/>
          <p:cNvSpPr/>
          <p:nvPr/>
        </p:nvSpPr>
        <p:spPr>
          <a:xfrm>
            <a:off x="5368396" y="1547241"/>
            <a:ext cx="47990" cy="46085"/>
          </a:xfrm>
          <a:custGeom>
            <a:avLst/>
            <a:gdLst/>
            <a:ahLst/>
            <a:cxnLst/>
            <a:rect l="l" t="t" r="r" b="b"/>
            <a:pathLst>
              <a:path w="47990" h="46085">
                <a:moveTo>
                  <a:pt x="46070" y="38404"/>
                </a:moveTo>
                <a:lnTo>
                  <a:pt x="46070" y="37444"/>
                </a:lnTo>
                <a:lnTo>
                  <a:pt x="47990" y="36484"/>
                </a:lnTo>
                <a:lnTo>
                  <a:pt x="47990" y="26883"/>
                </a:lnTo>
                <a:lnTo>
                  <a:pt x="47030" y="23042"/>
                </a:lnTo>
                <a:lnTo>
                  <a:pt x="46070" y="19202"/>
                </a:lnTo>
                <a:lnTo>
                  <a:pt x="45110" y="15361"/>
                </a:lnTo>
                <a:lnTo>
                  <a:pt x="43190" y="12481"/>
                </a:lnTo>
                <a:lnTo>
                  <a:pt x="41269" y="9601"/>
                </a:lnTo>
                <a:lnTo>
                  <a:pt x="38404" y="6720"/>
                </a:lnTo>
                <a:lnTo>
                  <a:pt x="35524" y="3840"/>
                </a:lnTo>
                <a:lnTo>
                  <a:pt x="32628" y="2880"/>
                </a:lnTo>
                <a:lnTo>
                  <a:pt x="28788" y="960"/>
                </a:lnTo>
                <a:lnTo>
                  <a:pt x="24003" y="0"/>
                </a:lnTo>
                <a:lnTo>
                  <a:pt x="14401" y="0"/>
                </a:lnTo>
                <a:lnTo>
                  <a:pt x="9601" y="960"/>
                </a:lnTo>
                <a:lnTo>
                  <a:pt x="5760" y="2880"/>
                </a:lnTo>
                <a:lnTo>
                  <a:pt x="1920" y="4800"/>
                </a:lnTo>
                <a:lnTo>
                  <a:pt x="960" y="22082"/>
                </a:lnTo>
                <a:lnTo>
                  <a:pt x="1920" y="20162"/>
                </a:lnTo>
                <a:lnTo>
                  <a:pt x="3840" y="17282"/>
                </a:lnTo>
                <a:lnTo>
                  <a:pt x="4800" y="15361"/>
                </a:lnTo>
                <a:lnTo>
                  <a:pt x="6720" y="13441"/>
                </a:lnTo>
                <a:lnTo>
                  <a:pt x="8641" y="12481"/>
                </a:lnTo>
                <a:lnTo>
                  <a:pt x="10561" y="11521"/>
                </a:lnTo>
                <a:lnTo>
                  <a:pt x="12481" y="9601"/>
                </a:lnTo>
                <a:lnTo>
                  <a:pt x="24003" y="9601"/>
                </a:lnTo>
                <a:lnTo>
                  <a:pt x="28788" y="11521"/>
                </a:lnTo>
                <a:lnTo>
                  <a:pt x="31683" y="15361"/>
                </a:lnTo>
                <a:lnTo>
                  <a:pt x="34564" y="18242"/>
                </a:lnTo>
                <a:lnTo>
                  <a:pt x="35524" y="24002"/>
                </a:lnTo>
                <a:lnTo>
                  <a:pt x="35524" y="29763"/>
                </a:lnTo>
                <a:lnTo>
                  <a:pt x="0" y="29763"/>
                </a:lnTo>
                <a:lnTo>
                  <a:pt x="0" y="26883"/>
                </a:lnTo>
                <a:lnTo>
                  <a:pt x="0" y="46085"/>
                </a:lnTo>
                <a:lnTo>
                  <a:pt x="0" y="38404"/>
                </a:lnTo>
                <a:lnTo>
                  <a:pt x="46070" y="3840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" name="object 188"/>
          <p:cNvSpPr/>
          <p:nvPr/>
        </p:nvSpPr>
        <p:spPr>
          <a:xfrm>
            <a:off x="5355915" y="1552041"/>
            <a:ext cx="57591" cy="68153"/>
          </a:xfrm>
          <a:custGeom>
            <a:avLst/>
            <a:gdLst/>
            <a:ahLst/>
            <a:cxnLst/>
            <a:rect l="l" t="t" r="r" b="b"/>
            <a:pathLst>
              <a:path w="57591" h="68153">
                <a:moveTo>
                  <a:pt x="13441" y="17282"/>
                </a:moveTo>
                <a:lnTo>
                  <a:pt x="14401" y="0"/>
                </a:lnTo>
                <a:lnTo>
                  <a:pt x="10561" y="1920"/>
                </a:lnTo>
                <a:lnTo>
                  <a:pt x="8641" y="4800"/>
                </a:lnTo>
                <a:lnTo>
                  <a:pt x="5760" y="8641"/>
                </a:lnTo>
                <a:lnTo>
                  <a:pt x="3840" y="12481"/>
                </a:lnTo>
                <a:lnTo>
                  <a:pt x="1920" y="16322"/>
                </a:lnTo>
                <a:lnTo>
                  <a:pt x="0" y="21122"/>
                </a:lnTo>
                <a:lnTo>
                  <a:pt x="0" y="43205"/>
                </a:lnTo>
                <a:lnTo>
                  <a:pt x="1920" y="48005"/>
                </a:lnTo>
                <a:lnTo>
                  <a:pt x="2880" y="51846"/>
                </a:lnTo>
                <a:lnTo>
                  <a:pt x="5760" y="55686"/>
                </a:lnTo>
                <a:lnTo>
                  <a:pt x="7680" y="58552"/>
                </a:lnTo>
                <a:lnTo>
                  <a:pt x="10561" y="61432"/>
                </a:lnTo>
                <a:lnTo>
                  <a:pt x="14401" y="64328"/>
                </a:lnTo>
                <a:lnTo>
                  <a:pt x="18242" y="65272"/>
                </a:lnTo>
                <a:lnTo>
                  <a:pt x="22082" y="67208"/>
                </a:lnTo>
                <a:lnTo>
                  <a:pt x="26883" y="68153"/>
                </a:lnTo>
                <a:lnTo>
                  <a:pt x="35524" y="68153"/>
                </a:lnTo>
                <a:lnTo>
                  <a:pt x="38389" y="67208"/>
                </a:lnTo>
                <a:lnTo>
                  <a:pt x="41269" y="67208"/>
                </a:lnTo>
                <a:lnTo>
                  <a:pt x="44165" y="66233"/>
                </a:lnTo>
                <a:lnTo>
                  <a:pt x="47045" y="66233"/>
                </a:lnTo>
                <a:lnTo>
                  <a:pt x="48950" y="65272"/>
                </a:lnTo>
                <a:lnTo>
                  <a:pt x="50886" y="65272"/>
                </a:lnTo>
                <a:lnTo>
                  <a:pt x="52791" y="64328"/>
                </a:lnTo>
                <a:lnTo>
                  <a:pt x="53751" y="63367"/>
                </a:lnTo>
                <a:lnTo>
                  <a:pt x="55671" y="63367"/>
                </a:lnTo>
                <a:lnTo>
                  <a:pt x="56631" y="62392"/>
                </a:lnTo>
                <a:lnTo>
                  <a:pt x="56631" y="61432"/>
                </a:lnTo>
                <a:lnTo>
                  <a:pt x="57591" y="61432"/>
                </a:lnTo>
                <a:lnTo>
                  <a:pt x="57591" y="53766"/>
                </a:lnTo>
                <a:lnTo>
                  <a:pt x="56631" y="53766"/>
                </a:lnTo>
                <a:lnTo>
                  <a:pt x="56631" y="52806"/>
                </a:lnTo>
                <a:lnTo>
                  <a:pt x="54726" y="52806"/>
                </a:lnTo>
                <a:lnTo>
                  <a:pt x="52791" y="53766"/>
                </a:lnTo>
                <a:lnTo>
                  <a:pt x="51831" y="54711"/>
                </a:lnTo>
                <a:lnTo>
                  <a:pt x="50886" y="54711"/>
                </a:lnTo>
                <a:lnTo>
                  <a:pt x="48950" y="55686"/>
                </a:lnTo>
                <a:lnTo>
                  <a:pt x="47045" y="55686"/>
                </a:lnTo>
                <a:lnTo>
                  <a:pt x="45110" y="56647"/>
                </a:lnTo>
                <a:lnTo>
                  <a:pt x="42230" y="57607"/>
                </a:lnTo>
                <a:lnTo>
                  <a:pt x="26883" y="57607"/>
                </a:lnTo>
                <a:lnTo>
                  <a:pt x="24002" y="56647"/>
                </a:lnTo>
                <a:lnTo>
                  <a:pt x="21122" y="54711"/>
                </a:lnTo>
                <a:lnTo>
                  <a:pt x="19202" y="53766"/>
                </a:lnTo>
                <a:lnTo>
                  <a:pt x="17282" y="51846"/>
                </a:lnTo>
                <a:lnTo>
                  <a:pt x="15361" y="48966"/>
                </a:lnTo>
                <a:lnTo>
                  <a:pt x="14401" y="47045"/>
                </a:lnTo>
                <a:lnTo>
                  <a:pt x="13441" y="44165"/>
                </a:lnTo>
                <a:lnTo>
                  <a:pt x="12481" y="41285"/>
                </a:lnTo>
                <a:lnTo>
                  <a:pt x="12481" y="22082"/>
                </a:lnTo>
                <a:lnTo>
                  <a:pt x="13441" y="20162"/>
                </a:lnTo>
                <a:lnTo>
                  <a:pt x="13441" y="1728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" name="object 189"/>
          <p:cNvSpPr/>
          <p:nvPr/>
        </p:nvSpPr>
        <p:spPr>
          <a:xfrm>
            <a:off x="5429829" y="1547241"/>
            <a:ext cx="46085" cy="72953"/>
          </a:xfrm>
          <a:custGeom>
            <a:avLst/>
            <a:gdLst/>
            <a:ahLst/>
            <a:cxnLst/>
            <a:rect l="l" t="t" r="r" b="b"/>
            <a:pathLst>
              <a:path w="46085" h="72953">
                <a:moveTo>
                  <a:pt x="17282" y="11521"/>
                </a:moveTo>
                <a:lnTo>
                  <a:pt x="18242" y="10561"/>
                </a:lnTo>
                <a:lnTo>
                  <a:pt x="20162" y="10561"/>
                </a:lnTo>
                <a:lnTo>
                  <a:pt x="21122" y="9601"/>
                </a:lnTo>
                <a:lnTo>
                  <a:pt x="29763" y="9601"/>
                </a:lnTo>
                <a:lnTo>
                  <a:pt x="31683" y="10561"/>
                </a:lnTo>
                <a:lnTo>
                  <a:pt x="33604" y="10561"/>
                </a:lnTo>
                <a:lnTo>
                  <a:pt x="34564" y="11521"/>
                </a:lnTo>
                <a:lnTo>
                  <a:pt x="36484" y="12481"/>
                </a:lnTo>
                <a:lnTo>
                  <a:pt x="37444" y="12481"/>
                </a:lnTo>
                <a:lnTo>
                  <a:pt x="38404" y="13441"/>
                </a:lnTo>
                <a:lnTo>
                  <a:pt x="39364" y="13441"/>
                </a:lnTo>
                <a:lnTo>
                  <a:pt x="40325" y="14401"/>
                </a:lnTo>
                <a:lnTo>
                  <a:pt x="42245" y="14401"/>
                </a:lnTo>
                <a:lnTo>
                  <a:pt x="42245" y="13441"/>
                </a:lnTo>
                <a:lnTo>
                  <a:pt x="43205" y="13441"/>
                </a:lnTo>
                <a:lnTo>
                  <a:pt x="43205" y="6720"/>
                </a:lnTo>
                <a:lnTo>
                  <a:pt x="42245" y="5760"/>
                </a:lnTo>
                <a:lnTo>
                  <a:pt x="42245" y="4800"/>
                </a:lnTo>
                <a:lnTo>
                  <a:pt x="41285" y="4800"/>
                </a:lnTo>
                <a:lnTo>
                  <a:pt x="41285" y="3840"/>
                </a:lnTo>
                <a:lnTo>
                  <a:pt x="40325" y="3840"/>
                </a:lnTo>
                <a:lnTo>
                  <a:pt x="39364" y="2880"/>
                </a:lnTo>
                <a:lnTo>
                  <a:pt x="38404" y="2880"/>
                </a:lnTo>
                <a:lnTo>
                  <a:pt x="36484" y="1920"/>
                </a:lnTo>
                <a:lnTo>
                  <a:pt x="35524" y="1920"/>
                </a:lnTo>
                <a:lnTo>
                  <a:pt x="33604" y="960"/>
                </a:lnTo>
                <a:lnTo>
                  <a:pt x="30723" y="960"/>
                </a:lnTo>
                <a:lnTo>
                  <a:pt x="28803" y="0"/>
                </a:lnTo>
                <a:lnTo>
                  <a:pt x="21122" y="0"/>
                </a:lnTo>
                <a:lnTo>
                  <a:pt x="18242" y="960"/>
                </a:lnTo>
                <a:lnTo>
                  <a:pt x="14401" y="1920"/>
                </a:lnTo>
                <a:lnTo>
                  <a:pt x="11521" y="2880"/>
                </a:lnTo>
                <a:lnTo>
                  <a:pt x="9601" y="3840"/>
                </a:lnTo>
                <a:lnTo>
                  <a:pt x="7680" y="5760"/>
                </a:lnTo>
                <a:lnTo>
                  <a:pt x="5760" y="7680"/>
                </a:lnTo>
                <a:lnTo>
                  <a:pt x="3840" y="9601"/>
                </a:lnTo>
                <a:lnTo>
                  <a:pt x="2880" y="12481"/>
                </a:lnTo>
                <a:lnTo>
                  <a:pt x="1920" y="14401"/>
                </a:lnTo>
                <a:lnTo>
                  <a:pt x="960" y="17282"/>
                </a:lnTo>
                <a:lnTo>
                  <a:pt x="960" y="23042"/>
                </a:lnTo>
                <a:lnTo>
                  <a:pt x="1920" y="24963"/>
                </a:lnTo>
                <a:lnTo>
                  <a:pt x="2880" y="26883"/>
                </a:lnTo>
                <a:lnTo>
                  <a:pt x="3840" y="29763"/>
                </a:lnTo>
                <a:lnTo>
                  <a:pt x="4800" y="30723"/>
                </a:lnTo>
                <a:lnTo>
                  <a:pt x="6720" y="32644"/>
                </a:lnTo>
                <a:lnTo>
                  <a:pt x="8641" y="34564"/>
                </a:lnTo>
                <a:lnTo>
                  <a:pt x="9601" y="35524"/>
                </a:lnTo>
                <a:lnTo>
                  <a:pt x="11521" y="36484"/>
                </a:lnTo>
                <a:lnTo>
                  <a:pt x="14401" y="37444"/>
                </a:lnTo>
                <a:lnTo>
                  <a:pt x="16322" y="38404"/>
                </a:lnTo>
                <a:lnTo>
                  <a:pt x="18242" y="39364"/>
                </a:lnTo>
                <a:lnTo>
                  <a:pt x="20162" y="40325"/>
                </a:lnTo>
                <a:lnTo>
                  <a:pt x="22082" y="41285"/>
                </a:lnTo>
                <a:lnTo>
                  <a:pt x="24003" y="41285"/>
                </a:lnTo>
                <a:lnTo>
                  <a:pt x="25923" y="42245"/>
                </a:lnTo>
                <a:lnTo>
                  <a:pt x="27843" y="43205"/>
                </a:lnTo>
                <a:lnTo>
                  <a:pt x="29763" y="44165"/>
                </a:lnTo>
                <a:lnTo>
                  <a:pt x="30723" y="45125"/>
                </a:lnTo>
                <a:lnTo>
                  <a:pt x="32644" y="46085"/>
                </a:lnTo>
                <a:lnTo>
                  <a:pt x="32644" y="48005"/>
                </a:lnTo>
                <a:lnTo>
                  <a:pt x="34564" y="48966"/>
                </a:lnTo>
                <a:lnTo>
                  <a:pt x="34564" y="55686"/>
                </a:lnTo>
                <a:lnTo>
                  <a:pt x="33604" y="56647"/>
                </a:lnTo>
                <a:lnTo>
                  <a:pt x="32644" y="58567"/>
                </a:lnTo>
                <a:lnTo>
                  <a:pt x="31683" y="59512"/>
                </a:lnTo>
                <a:lnTo>
                  <a:pt x="30723" y="60487"/>
                </a:lnTo>
                <a:lnTo>
                  <a:pt x="29763" y="61447"/>
                </a:lnTo>
                <a:lnTo>
                  <a:pt x="27843" y="61447"/>
                </a:lnTo>
                <a:lnTo>
                  <a:pt x="26883" y="62407"/>
                </a:lnTo>
                <a:lnTo>
                  <a:pt x="13441" y="62407"/>
                </a:lnTo>
                <a:lnTo>
                  <a:pt x="11521" y="61447"/>
                </a:lnTo>
                <a:lnTo>
                  <a:pt x="9601" y="60487"/>
                </a:lnTo>
                <a:lnTo>
                  <a:pt x="7680" y="59512"/>
                </a:lnTo>
                <a:lnTo>
                  <a:pt x="6720" y="58567"/>
                </a:lnTo>
                <a:lnTo>
                  <a:pt x="4800" y="58567"/>
                </a:lnTo>
                <a:lnTo>
                  <a:pt x="3840" y="57607"/>
                </a:lnTo>
                <a:lnTo>
                  <a:pt x="2880" y="56647"/>
                </a:lnTo>
                <a:lnTo>
                  <a:pt x="960" y="56647"/>
                </a:lnTo>
                <a:lnTo>
                  <a:pt x="0" y="57607"/>
                </a:lnTo>
                <a:lnTo>
                  <a:pt x="0" y="66233"/>
                </a:lnTo>
                <a:lnTo>
                  <a:pt x="960" y="67193"/>
                </a:lnTo>
                <a:lnTo>
                  <a:pt x="1920" y="68168"/>
                </a:lnTo>
                <a:lnTo>
                  <a:pt x="2880" y="68168"/>
                </a:lnTo>
                <a:lnTo>
                  <a:pt x="3840" y="69128"/>
                </a:lnTo>
                <a:lnTo>
                  <a:pt x="4800" y="69128"/>
                </a:lnTo>
                <a:lnTo>
                  <a:pt x="6720" y="70073"/>
                </a:lnTo>
                <a:lnTo>
                  <a:pt x="7680" y="71033"/>
                </a:lnTo>
                <a:lnTo>
                  <a:pt x="9601" y="71033"/>
                </a:lnTo>
                <a:lnTo>
                  <a:pt x="11521" y="72008"/>
                </a:lnTo>
                <a:lnTo>
                  <a:pt x="16322" y="72008"/>
                </a:lnTo>
                <a:lnTo>
                  <a:pt x="18242" y="72953"/>
                </a:lnTo>
                <a:lnTo>
                  <a:pt x="24003" y="72953"/>
                </a:lnTo>
                <a:lnTo>
                  <a:pt x="27843" y="72008"/>
                </a:lnTo>
                <a:lnTo>
                  <a:pt x="30723" y="71033"/>
                </a:lnTo>
                <a:lnTo>
                  <a:pt x="34564" y="70073"/>
                </a:lnTo>
                <a:lnTo>
                  <a:pt x="37444" y="69128"/>
                </a:lnTo>
                <a:lnTo>
                  <a:pt x="39364" y="67193"/>
                </a:lnTo>
                <a:lnTo>
                  <a:pt x="41285" y="65288"/>
                </a:lnTo>
                <a:lnTo>
                  <a:pt x="43205" y="63352"/>
                </a:lnTo>
                <a:lnTo>
                  <a:pt x="44165" y="60487"/>
                </a:lnTo>
                <a:lnTo>
                  <a:pt x="46085" y="57607"/>
                </a:lnTo>
                <a:lnTo>
                  <a:pt x="46085" y="46085"/>
                </a:lnTo>
                <a:lnTo>
                  <a:pt x="45125" y="44165"/>
                </a:lnTo>
                <a:lnTo>
                  <a:pt x="44165" y="42245"/>
                </a:lnTo>
                <a:lnTo>
                  <a:pt x="43205" y="40325"/>
                </a:lnTo>
                <a:lnTo>
                  <a:pt x="41285" y="38404"/>
                </a:lnTo>
                <a:lnTo>
                  <a:pt x="39364" y="37444"/>
                </a:lnTo>
                <a:lnTo>
                  <a:pt x="38404" y="36484"/>
                </a:lnTo>
                <a:lnTo>
                  <a:pt x="35524" y="34564"/>
                </a:lnTo>
                <a:lnTo>
                  <a:pt x="33604" y="33604"/>
                </a:lnTo>
                <a:lnTo>
                  <a:pt x="31683" y="32644"/>
                </a:lnTo>
                <a:lnTo>
                  <a:pt x="29763" y="32644"/>
                </a:lnTo>
                <a:lnTo>
                  <a:pt x="27843" y="31683"/>
                </a:lnTo>
                <a:lnTo>
                  <a:pt x="25923" y="30723"/>
                </a:lnTo>
                <a:lnTo>
                  <a:pt x="24003" y="29763"/>
                </a:lnTo>
                <a:lnTo>
                  <a:pt x="21122" y="28803"/>
                </a:lnTo>
                <a:lnTo>
                  <a:pt x="20162" y="27843"/>
                </a:lnTo>
                <a:lnTo>
                  <a:pt x="18242" y="26883"/>
                </a:lnTo>
                <a:lnTo>
                  <a:pt x="16322" y="25923"/>
                </a:lnTo>
                <a:lnTo>
                  <a:pt x="15361" y="24963"/>
                </a:lnTo>
                <a:lnTo>
                  <a:pt x="14401" y="24002"/>
                </a:lnTo>
                <a:lnTo>
                  <a:pt x="13441" y="22082"/>
                </a:lnTo>
                <a:lnTo>
                  <a:pt x="13441" y="15361"/>
                </a:lnTo>
                <a:lnTo>
                  <a:pt x="14401" y="14401"/>
                </a:lnTo>
                <a:lnTo>
                  <a:pt x="15361" y="13441"/>
                </a:lnTo>
                <a:lnTo>
                  <a:pt x="16322" y="12481"/>
                </a:lnTo>
                <a:lnTo>
                  <a:pt x="17282" y="11521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" name="object 190"/>
          <p:cNvSpPr/>
          <p:nvPr/>
        </p:nvSpPr>
        <p:spPr>
          <a:xfrm>
            <a:off x="5488381" y="1547241"/>
            <a:ext cx="47045" cy="72953"/>
          </a:xfrm>
          <a:custGeom>
            <a:avLst/>
            <a:gdLst/>
            <a:ahLst/>
            <a:cxnLst/>
            <a:rect l="l" t="t" r="r" b="b"/>
            <a:pathLst>
              <a:path w="47045" h="72953">
                <a:moveTo>
                  <a:pt x="41285" y="4800"/>
                </a:moveTo>
                <a:lnTo>
                  <a:pt x="41285" y="3840"/>
                </a:lnTo>
                <a:lnTo>
                  <a:pt x="40325" y="3840"/>
                </a:lnTo>
                <a:lnTo>
                  <a:pt x="39364" y="2880"/>
                </a:lnTo>
                <a:lnTo>
                  <a:pt x="38404" y="2880"/>
                </a:lnTo>
                <a:lnTo>
                  <a:pt x="37444" y="1920"/>
                </a:lnTo>
                <a:lnTo>
                  <a:pt x="35524" y="1920"/>
                </a:lnTo>
                <a:lnTo>
                  <a:pt x="34564" y="960"/>
                </a:lnTo>
                <a:lnTo>
                  <a:pt x="30723" y="960"/>
                </a:lnTo>
                <a:lnTo>
                  <a:pt x="28803" y="0"/>
                </a:lnTo>
                <a:lnTo>
                  <a:pt x="22082" y="0"/>
                </a:lnTo>
                <a:lnTo>
                  <a:pt x="18242" y="960"/>
                </a:lnTo>
                <a:lnTo>
                  <a:pt x="15361" y="1920"/>
                </a:lnTo>
                <a:lnTo>
                  <a:pt x="12496" y="2880"/>
                </a:lnTo>
                <a:lnTo>
                  <a:pt x="9616" y="3840"/>
                </a:lnTo>
                <a:lnTo>
                  <a:pt x="7680" y="5760"/>
                </a:lnTo>
                <a:lnTo>
                  <a:pt x="5775" y="7680"/>
                </a:lnTo>
                <a:lnTo>
                  <a:pt x="3840" y="9601"/>
                </a:lnTo>
                <a:lnTo>
                  <a:pt x="2895" y="12481"/>
                </a:lnTo>
                <a:lnTo>
                  <a:pt x="1935" y="14401"/>
                </a:lnTo>
                <a:lnTo>
                  <a:pt x="1935" y="24963"/>
                </a:lnTo>
                <a:lnTo>
                  <a:pt x="2895" y="26883"/>
                </a:lnTo>
                <a:lnTo>
                  <a:pt x="3840" y="29763"/>
                </a:lnTo>
                <a:lnTo>
                  <a:pt x="4815" y="30723"/>
                </a:lnTo>
                <a:lnTo>
                  <a:pt x="6720" y="32644"/>
                </a:lnTo>
                <a:lnTo>
                  <a:pt x="8656" y="34564"/>
                </a:lnTo>
                <a:lnTo>
                  <a:pt x="10561" y="35524"/>
                </a:lnTo>
                <a:lnTo>
                  <a:pt x="12496" y="36484"/>
                </a:lnTo>
                <a:lnTo>
                  <a:pt x="14401" y="37444"/>
                </a:lnTo>
                <a:lnTo>
                  <a:pt x="16337" y="38404"/>
                </a:lnTo>
                <a:lnTo>
                  <a:pt x="18242" y="39364"/>
                </a:lnTo>
                <a:lnTo>
                  <a:pt x="20177" y="40325"/>
                </a:lnTo>
                <a:lnTo>
                  <a:pt x="22082" y="41285"/>
                </a:lnTo>
                <a:lnTo>
                  <a:pt x="24002" y="41285"/>
                </a:lnTo>
                <a:lnTo>
                  <a:pt x="25923" y="42245"/>
                </a:lnTo>
                <a:lnTo>
                  <a:pt x="27843" y="43205"/>
                </a:lnTo>
                <a:lnTo>
                  <a:pt x="29763" y="44165"/>
                </a:lnTo>
                <a:lnTo>
                  <a:pt x="30723" y="45125"/>
                </a:lnTo>
                <a:lnTo>
                  <a:pt x="32644" y="46085"/>
                </a:lnTo>
                <a:lnTo>
                  <a:pt x="33604" y="48005"/>
                </a:lnTo>
                <a:lnTo>
                  <a:pt x="34564" y="48966"/>
                </a:lnTo>
                <a:lnTo>
                  <a:pt x="34564" y="55686"/>
                </a:lnTo>
                <a:lnTo>
                  <a:pt x="33604" y="56647"/>
                </a:lnTo>
                <a:lnTo>
                  <a:pt x="32644" y="58567"/>
                </a:lnTo>
                <a:lnTo>
                  <a:pt x="31683" y="59512"/>
                </a:lnTo>
                <a:lnTo>
                  <a:pt x="30723" y="60487"/>
                </a:lnTo>
                <a:lnTo>
                  <a:pt x="29763" y="61447"/>
                </a:lnTo>
                <a:lnTo>
                  <a:pt x="27843" y="61447"/>
                </a:lnTo>
                <a:lnTo>
                  <a:pt x="26883" y="62407"/>
                </a:lnTo>
                <a:lnTo>
                  <a:pt x="13456" y="62407"/>
                </a:lnTo>
                <a:lnTo>
                  <a:pt x="11521" y="61447"/>
                </a:lnTo>
                <a:lnTo>
                  <a:pt x="9616" y="60487"/>
                </a:lnTo>
                <a:lnTo>
                  <a:pt x="8656" y="59512"/>
                </a:lnTo>
                <a:lnTo>
                  <a:pt x="6720" y="58567"/>
                </a:lnTo>
                <a:lnTo>
                  <a:pt x="5775" y="58567"/>
                </a:lnTo>
                <a:lnTo>
                  <a:pt x="4815" y="57607"/>
                </a:lnTo>
                <a:lnTo>
                  <a:pt x="2895" y="56647"/>
                </a:lnTo>
                <a:lnTo>
                  <a:pt x="975" y="56647"/>
                </a:lnTo>
                <a:lnTo>
                  <a:pt x="975" y="57607"/>
                </a:lnTo>
                <a:lnTo>
                  <a:pt x="0" y="57607"/>
                </a:lnTo>
                <a:lnTo>
                  <a:pt x="0" y="65288"/>
                </a:lnTo>
                <a:lnTo>
                  <a:pt x="975" y="66233"/>
                </a:lnTo>
                <a:lnTo>
                  <a:pt x="975" y="67193"/>
                </a:lnTo>
                <a:lnTo>
                  <a:pt x="1935" y="67193"/>
                </a:lnTo>
                <a:lnTo>
                  <a:pt x="1935" y="68168"/>
                </a:lnTo>
                <a:lnTo>
                  <a:pt x="2895" y="68168"/>
                </a:lnTo>
                <a:lnTo>
                  <a:pt x="3840" y="69128"/>
                </a:lnTo>
                <a:lnTo>
                  <a:pt x="4815" y="69128"/>
                </a:lnTo>
                <a:lnTo>
                  <a:pt x="6720" y="70073"/>
                </a:lnTo>
                <a:lnTo>
                  <a:pt x="8656" y="71033"/>
                </a:lnTo>
                <a:lnTo>
                  <a:pt x="10561" y="71033"/>
                </a:lnTo>
                <a:lnTo>
                  <a:pt x="11521" y="72008"/>
                </a:lnTo>
                <a:lnTo>
                  <a:pt x="16337" y="72008"/>
                </a:lnTo>
                <a:lnTo>
                  <a:pt x="18242" y="72953"/>
                </a:lnTo>
                <a:lnTo>
                  <a:pt x="24963" y="72953"/>
                </a:lnTo>
                <a:lnTo>
                  <a:pt x="27843" y="72008"/>
                </a:lnTo>
                <a:lnTo>
                  <a:pt x="31683" y="71033"/>
                </a:lnTo>
                <a:lnTo>
                  <a:pt x="34564" y="70073"/>
                </a:lnTo>
                <a:lnTo>
                  <a:pt x="37444" y="69128"/>
                </a:lnTo>
                <a:lnTo>
                  <a:pt x="39364" y="67193"/>
                </a:lnTo>
                <a:lnTo>
                  <a:pt x="42245" y="65288"/>
                </a:lnTo>
                <a:lnTo>
                  <a:pt x="43205" y="63352"/>
                </a:lnTo>
                <a:lnTo>
                  <a:pt x="45125" y="60487"/>
                </a:lnTo>
                <a:lnTo>
                  <a:pt x="46085" y="57607"/>
                </a:lnTo>
                <a:lnTo>
                  <a:pt x="47045" y="54726"/>
                </a:lnTo>
                <a:lnTo>
                  <a:pt x="47045" y="48966"/>
                </a:lnTo>
                <a:lnTo>
                  <a:pt x="46085" y="46085"/>
                </a:lnTo>
                <a:lnTo>
                  <a:pt x="45125" y="44165"/>
                </a:lnTo>
                <a:lnTo>
                  <a:pt x="44165" y="42245"/>
                </a:lnTo>
                <a:lnTo>
                  <a:pt x="43205" y="40325"/>
                </a:lnTo>
                <a:lnTo>
                  <a:pt x="41285" y="38404"/>
                </a:lnTo>
                <a:lnTo>
                  <a:pt x="40325" y="37444"/>
                </a:lnTo>
                <a:lnTo>
                  <a:pt x="38404" y="36484"/>
                </a:lnTo>
                <a:lnTo>
                  <a:pt x="36484" y="34564"/>
                </a:lnTo>
                <a:lnTo>
                  <a:pt x="33604" y="33604"/>
                </a:lnTo>
                <a:lnTo>
                  <a:pt x="31683" y="32644"/>
                </a:lnTo>
                <a:lnTo>
                  <a:pt x="29763" y="32644"/>
                </a:lnTo>
                <a:lnTo>
                  <a:pt x="27843" y="31683"/>
                </a:lnTo>
                <a:lnTo>
                  <a:pt x="25923" y="30723"/>
                </a:lnTo>
                <a:lnTo>
                  <a:pt x="24002" y="29763"/>
                </a:lnTo>
                <a:lnTo>
                  <a:pt x="22082" y="28803"/>
                </a:lnTo>
                <a:lnTo>
                  <a:pt x="20177" y="27843"/>
                </a:lnTo>
                <a:lnTo>
                  <a:pt x="18242" y="26883"/>
                </a:lnTo>
                <a:lnTo>
                  <a:pt x="17282" y="25923"/>
                </a:lnTo>
                <a:lnTo>
                  <a:pt x="15361" y="24963"/>
                </a:lnTo>
                <a:lnTo>
                  <a:pt x="14401" y="24002"/>
                </a:lnTo>
                <a:lnTo>
                  <a:pt x="13456" y="22082"/>
                </a:lnTo>
                <a:lnTo>
                  <a:pt x="13456" y="15361"/>
                </a:lnTo>
                <a:lnTo>
                  <a:pt x="14401" y="14401"/>
                </a:lnTo>
                <a:lnTo>
                  <a:pt x="15361" y="13441"/>
                </a:lnTo>
                <a:lnTo>
                  <a:pt x="16337" y="12481"/>
                </a:lnTo>
                <a:lnTo>
                  <a:pt x="17282" y="11521"/>
                </a:lnTo>
                <a:lnTo>
                  <a:pt x="18242" y="10561"/>
                </a:lnTo>
                <a:lnTo>
                  <a:pt x="20177" y="10561"/>
                </a:lnTo>
                <a:lnTo>
                  <a:pt x="22082" y="9601"/>
                </a:lnTo>
                <a:lnTo>
                  <a:pt x="29763" y="9601"/>
                </a:lnTo>
                <a:lnTo>
                  <a:pt x="31683" y="10561"/>
                </a:lnTo>
                <a:lnTo>
                  <a:pt x="33604" y="10561"/>
                </a:lnTo>
                <a:lnTo>
                  <a:pt x="34564" y="11521"/>
                </a:lnTo>
                <a:lnTo>
                  <a:pt x="36484" y="12481"/>
                </a:lnTo>
                <a:lnTo>
                  <a:pt x="37444" y="12481"/>
                </a:lnTo>
                <a:lnTo>
                  <a:pt x="38404" y="13441"/>
                </a:lnTo>
                <a:lnTo>
                  <a:pt x="39364" y="13441"/>
                </a:lnTo>
                <a:lnTo>
                  <a:pt x="40325" y="14401"/>
                </a:lnTo>
                <a:lnTo>
                  <a:pt x="42245" y="14401"/>
                </a:lnTo>
                <a:lnTo>
                  <a:pt x="42245" y="13441"/>
                </a:lnTo>
                <a:lnTo>
                  <a:pt x="43205" y="13441"/>
                </a:lnTo>
                <a:lnTo>
                  <a:pt x="43205" y="5760"/>
                </a:lnTo>
                <a:lnTo>
                  <a:pt x="42245" y="5760"/>
                </a:lnTo>
                <a:lnTo>
                  <a:pt x="42245" y="4800"/>
                </a:lnTo>
                <a:lnTo>
                  <a:pt x="41285" y="480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" name="object 191"/>
          <p:cNvSpPr/>
          <p:nvPr/>
        </p:nvSpPr>
        <p:spPr>
          <a:xfrm>
            <a:off x="5326151" y="1964832"/>
            <a:ext cx="335608" cy="477103"/>
          </a:xfrm>
          <a:custGeom>
            <a:avLst/>
            <a:gdLst/>
            <a:ahLst/>
            <a:cxnLst/>
            <a:rect l="l" t="t" r="r" b="b"/>
            <a:pathLst>
              <a:path w="335608" h="477103">
                <a:moveTo>
                  <a:pt x="259945" y="391231"/>
                </a:moveTo>
                <a:lnTo>
                  <a:pt x="236292" y="399137"/>
                </a:lnTo>
                <a:lnTo>
                  <a:pt x="242879" y="419511"/>
                </a:lnTo>
                <a:lnTo>
                  <a:pt x="259945" y="391231"/>
                </a:lnTo>
                <a:close/>
              </a:path>
              <a:path w="335608" h="477103">
                <a:moveTo>
                  <a:pt x="249600" y="428152"/>
                </a:moveTo>
                <a:lnTo>
                  <a:pt x="292790" y="427192"/>
                </a:lnTo>
                <a:lnTo>
                  <a:pt x="286070" y="405109"/>
                </a:lnTo>
                <a:lnTo>
                  <a:pt x="291830" y="277428"/>
                </a:lnTo>
                <a:lnTo>
                  <a:pt x="269583" y="356831"/>
                </a:lnTo>
                <a:lnTo>
                  <a:pt x="259945" y="391231"/>
                </a:lnTo>
                <a:lnTo>
                  <a:pt x="242879" y="419511"/>
                </a:lnTo>
                <a:lnTo>
                  <a:pt x="236292" y="399137"/>
                </a:lnTo>
                <a:lnTo>
                  <a:pt x="259945" y="391231"/>
                </a:lnTo>
                <a:lnTo>
                  <a:pt x="217314" y="348229"/>
                </a:lnTo>
                <a:lnTo>
                  <a:pt x="176631" y="307192"/>
                </a:lnTo>
                <a:lnTo>
                  <a:pt x="166764" y="301627"/>
                </a:lnTo>
                <a:lnTo>
                  <a:pt x="154959" y="301343"/>
                </a:lnTo>
                <a:lnTo>
                  <a:pt x="144002" y="307192"/>
                </a:lnTo>
                <a:lnTo>
                  <a:pt x="138601" y="316502"/>
                </a:lnTo>
                <a:lnTo>
                  <a:pt x="138089" y="328339"/>
                </a:lnTo>
                <a:lnTo>
                  <a:pt x="144002" y="338861"/>
                </a:lnTo>
                <a:lnTo>
                  <a:pt x="249600" y="440618"/>
                </a:lnTo>
                <a:lnTo>
                  <a:pt x="221631" y="358869"/>
                </a:lnTo>
                <a:lnTo>
                  <a:pt x="229207" y="378919"/>
                </a:lnTo>
                <a:lnTo>
                  <a:pt x="249600" y="440618"/>
                </a:lnTo>
                <a:lnTo>
                  <a:pt x="249600" y="428152"/>
                </a:lnTo>
                <a:lnTo>
                  <a:pt x="287030" y="418551"/>
                </a:lnTo>
                <a:lnTo>
                  <a:pt x="271741" y="362529"/>
                </a:lnTo>
                <a:lnTo>
                  <a:pt x="279175" y="383734"/>
                </a:lnTo>
                <a:lnTo>
                  <a:pt x="287030" y="418551"/>
                </a:lnTo>
                <a:lnTo>
                  <a:pt x="249600" y="428152"/>
                </a:lnTo>
                <a:close/>
              </a:path>
              <a:path w="335608" h="477103">
                <a:moveTo>
                  <a:pt x="31683" y="0"/>
                </a:moveTo>
                <a:lnTo>
                  <a:pt x="0" y="31683"/>
                </a:lnTo>
                <a:lnTo>
                  <a:pt x="24003" y="55671"/>
                </a:lnTo>
                <a:lnTo>
                  <a:pt x="38934" y="70983"/>
                </a:lnTo>
                <a:lnTo>
                  <a:pt x="53484" y="86672"/>
                </a:lnTo>
                <a:lnTo>
                  <a:pt x="67647" y="102725"/>
                </a:lnTo>
                <a:lnTo>
                  <a:pt x="81416" y="119130"/>
                </a:lnTo>
                <a:lnTo>
                  <a:pt x="94785" y="135875"/>
                </a:lnTo>
                <a:lnTo>
                  <a:pt x="107747" y="152947"/>
                </a:lnTo>
                <a:lnTo>
                  <a:pt x="120296" y="170335"/>
                </a:lnTo>
                <a:lnTo>
                  <a:pt x="132425" y="188027"/>
                </a:lnTo>
                <a:lnTo>
                  <a:pt x="144128" y="206009"/>
                </a:lnTo>
                <a:lnTo>
                  <a:pt x="155398" y="224269"/>
                </a:lnTo>
                <a:lnTo>
                  <a:pt x="166229" y="242797"/>
                </a:lnTo>
                <a:lnTo>
                  <a:pt x="176614" y="261578"/>
                </a:lnTo>
                <a:lnTo>
                  <a:pt x="186548" y="280601"/>
                </a:lnTo>
                <a:lnTo>
                  <a:pt x="196023" y="299854"/>
                </a:lnTo>
                <a:lnTo>
                  <a:pt x="205032" y="319325"/>
                </a:lnTo>
                <a:lnTo>
                  <a:pt x="213571" y="339001"/>
                </a:lnTo>
                <a:lnTo>
                  <a:pt x="217314" y="348229"/>
                </a:lnTo>
                <a:lnTo>
                  <a:pt x="259945" y="391231"/>
                </a:lnTo>
                <a:lnTo>
                  <a:pt x="269583" y="356831"/>
                </a:lnTo>
                <a:lnTo>
                  <a:pt x="263778" y="341506"/>
                </a:lnTo>
                <a:lnTo>
                  <a:pt x="255293" y="320675"/>
                </a:lnTo>
                <a:lnTo>
                  <a:pt x="246296" y="300050"/>
                </a:lnTo>
                <a:lnTo>
                  <a:pt x="236795" y="279640"/>
                </a:lnTo>
                <a:lnTo>
                  <a:pt x="226798" y="259459"/>
                </a:lnTo>
                <a:lnTo>
                  <a:pt x="216314" y="239516"/>
                </a:lnTo>
                <a:lnTo>
                  <a:pt x="205352" y="219824"/>
                </a:lnTo>
                <a:lnTo>
                  <a:pt x="193921" y="200394"/>
                </a:lnTo>
                <a:lnTo>
                  <a:pt x="182029" y="181238"/>
                </a:lnTo>
                <a:lnTo>
                  <a:pt x="169684" y="162367"/>
                </a:lnTo>
                <a:lnTo>
                  <a:pt x="156896" y="143792"/>
                </a:lnTo>
                <a:lnTo>
                  <a:pt x="143674" y="125526"/>
                </a:lnTo>
                <a:lnTo>
                  <a:pt x="130024" y="107579"/>
                </a:lnTo>
                <a:lnTo>
                  <a:pt x="115957" y="89964"/>
                </a:lnTo>
                <a:lnTo>
                  <a:pt x="101482" y="72691"/>
                </a:lnTo>
                <a:lnTo>
                  <a:pt x="86605" y="55772"/>
                </a:lnTo>
                <a:lnTo>
                  <a:pt x="71337" y="39218"/>
                </a:lnTo>
                <a:lnTo>
                  <a:pt x="55686" y="23042"/>
                </a:lnTo>
                <a:lnTo>
                  <a:pt x="31683" y="0"/>
                </a:lnTo>
                <a:close/>
              </a:path>
              <a:path w="335608" h="477103">
                <a:moveTo>
                  <a:pt x="292790" y="427192"/>
                </a:moveTo>
                <a:lnTo>
                  <a:pt x="249600" y="428152"/>
                </a:lnTo>
                <a:lnTo>
                  <a:pt x="249600" y="440618"/>
                </a:lnTo>
                <a:lnTo>
                  <a:pt x="144002" y="338861"/>
                </a:lnTo>
                <a:lnTo>
                  <a:pt x="282229" y="477103"/>
                </a:lnTo>
                <a:lnTo>
                  <a:pt x="335036" y="288950"/>
                </a:lnTo>
                <a:lnTo>
                  <a:pt x="335608" y="278675"/>
                </a:lnTo>
                <a:lnTo>
                  <a:pt x="330064" y="267939"/>
                </a:lnTo>
                <a:lnTo>
                  <a:pt x="319674" y="261106"/>
                </a:lnTo>
                <a:lnTo>
                  <a:pt x="309215" y="260896"/>
                </a:lnTo>
                <a:lnTo>
                  <a:pt x="298159" y="266429"/>
                </a:lnTo>
                <a:lnTo>
                  <a:pt x="291830" y="277428"/>
                </a:lnTo>
                <a:lnTo>
                  <a:pt x="286070" y="405109"/>
                </a:lnTo>
                <a:lnTo>
                  <a:pt x="292790" y="427192"/>
                </a:lnTo>
                <a:close/>
              </a:path>
              <a:path w="335608" h="477103">
                <a:moveTo>
                  <a:pt x="271741" y="362529"/>
                </a:moveTo>
                <a:lnTo>
                  <a:pt x="287030" y="418551"/>
                </a:lnTo>
                <a:lnTo>
                  <a:pt x="279175" y="383734"/>
                </a:lnTo>
                <a:lnTo>
                  <a:pt x="271741" y="362529"/>
                </a:lnTo>
                <a:close/>
              </a:path>
              <a:path w="335608" h="477103">
                <a:moveTo>
                  <a:pt x="221631" y="358869"/>
                </a:moveTo>
                <a:lnTo>
                  <a:pt x="249600" y="440618"/>
                </a:lnTo>
                <a:lnTo>
                  <a:pt x="229207" y="378919"/>
                </a:lnTo>
                <a:lnTo>
                  <a:pt x="221631" y="3588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" name="object 192"/>
          <p:cNvSpPr/>
          <p:nvPr/>
        </p:nvSpPr>
        <p:spPr>
          <a:xfrm>
            <a:off x="5300228" y="2608966"/>
            <a:ext cx="1062685" cy="689259"/>
          </a:xfrm>
          <a:custGeom>
            <a:avLst/>
            <a:gdLst/>
            <a:ahLst/>
            <a:cxnLst/>
            <a:rect l="l" t="t" r="r" b="b"/>
            <a:pathLst>
              <a:path w="1062685" h="689259">
                <a:moveTo>
                  <a:pt x="0" y="115199"/>
                </a:moveTo>
                <a:lnTo>
                  <a:pt x="0" y="575020"/>
                </a:lnTo>
                <a:lnTo>
                  <a:pt x="563" y="586402"/>
                </a:lnTo>
                <a:lnTo>
                  <a:pt x="12539" y="626929"/>
                </a:lnTo>
                <a:lnTo>
                  <a:pt x="37727" y="659569"/>
                </a:lnTo>
                <a:lnTo>
                  <a:pt x="72992" y="681339"/>
                </a:lnTo>
                <a:lnTo>
                  <a:pt x="115199" y="689259"/>
                </a:lnTo>
                <a:lnTo>
                  <a:pt x="947501" y="689259"/>
                </a:lnTo>
                <a:lnTo>
                  <a:pt x="986729" y="682456"/>
                </a:lnTo>
                <a:lnTo>
                  <a:pt x="1022624" y="661623"/>
                </a:lnTo>
                <a:lnTo>
                  <a:pt x="1048675" y="629695"/>
                </a:lnTo>
                <a:lnTo>
                  <a:pt x="1061751" y="589654"/>
                </a:lnTo>
                <a:lnTo>
                  <a:pt x="1062685" y="575020"/>
                </a:lnTo>
                <a:lnTo>
                  <a:pt x="1062685" y="115199"/>
                </a:lnTo>
                <a:lnTo>
                  <a:pt x="1055563" y="75417"/>
                </a:lnTo>
                <a:lnTo>
                  <a:pt x="1034374" y="39764"/>
                </a:lnTo>
                <a:lnTo>
                  <a:pt x="1002185" y="13901"/>
                </a:lnTo>
                <a:lnTo>
                  <a:pt x="962088" y="926"/>
                </a:lnTo>
                <a:lnTo>
                  <a:pt x="947501" y="0"/>
                </a:lnTo>
                <a:lnTo>
                  <a:pt x="115199" y="0"/>
                </a:lnTo>
                <a:lnTo>
                  <a:pt x="75409" y="7127"/>
                </a:lnTo>
                <a:lnTo>
                  <a:pt x="39759" y="28321"/>
                </a:lnTo>
                <a:lnTo>
                  <a:pt x="13900" y="60515"/>
                </a:lnTo>
                <a:lnTo>
                  <a:pt x="926" y="100612"/>
                </a:lnTo>
                <a:lnTo>
                  <a:pt x="0" y="115199"/>
                </a:lnTo>
                <a:close/>
              </a:path>
            </a:pathLst>
          </a:custGeom>
          <a:solidFill>
            <a:srgbClr val="4D7FB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" name="object 193"/>
          <p:cNvSpPr/>
          <p:nvPr/>
        </p:nvSpPr>
        <p:spPr>
          <a:xfrm>
            <a:off x="5292547" y="2601285"/>
            <a:ext cx="1078062" cy="704621"/>
          </a:xfrm>
          <a:custGeom>
            <a:avLst/>
            <a:gdLst/>
            <a:ahLst/>
            <a:cxnLst/>
            <a:rect l="l" t="t" r="r" b="b"/>
            <a:pathLst>
              <a:path w="1078062" h="704621">
                <a:moveTo>
                  <a:pt x="1062017" y="641490"/>
                </a:moveTo>
                <a:lnTo>
                  <a:pt x="1067960" y="629159"/>
                </a:lnTo>
                <a:lnTo>
                  <a:pt x="1072511" y="616143"/>
                </a:lnTo>
                <a:lnTo>
                  <a:pt x="1075582" y="602547"/>
                </a:lnTo>
                <a:lnTo>
                  <a:pt x="1077087" y="588477"/>
                </a:lnTo>
                <a:lnTo>
                  <a:pt x="1078062" y="582701"/>
                </a:lnTo>
                <a:lnTo>
                  <a:pt x="1078062" y="122880"/>
                </a:lnTo>
                <a:lnTo>
                  <a:pt x="1077087" y="110398"/>
                </a:lnTo>
                <a:lnTo>
                  <a:pt x="1072911" y="88767"/>
                </a:lnTo>
                <a:lnTo>
                  <a:pt x="1062130" y="63315"/>
                </a:lnTo>
                <a:lnTo>
                  <a:pt x="1046063" y="41103"/>
                </a:lnTo>
                <a:lnTo>
                  <a:pt x="1025591" y="22970"/>
                </a:lnTo>
                <a:lnTo>
                  <a:pt x="1001599" y="9753"/>
                </a:lnTo>
                <a:lnTo>
                  <a:pt x="974970" y="2288"/>
                </a:lnTo>
                <a:lnTo>
                  <a:pt x="960942" y="975"/>
                </a:lnTo>
                <a:lnTo>
                  <a:pt x="955182" y="0"/>
                </a:lnTo>
                <a:lnTo>
                  <a:pt x="122880" y="0"/>
                </a:lnTo>
                <a:lnTo>
                  <a:pt x="114279" y="415"/>
                </a:lnTo>
                <a:lnTo>
                  <a:pt x="73611" y="10564"/>
                </a:lnTo>
                <a:lnTo>
                  <a:pt x="39616" y="32665"/>
                </a:lnTo>
                <a:lnTo>
                  <a:pt x="14867" y="64697"/>
                </a:lnTo>
                <a:lnTo>
                  <a:pt x="1935" y="104637"/>
                </a:lnTo>
                <a:lnTo>
                  <a:pt x="0" y="117119"/>
                </a:lnTo>
                <a:lnTo>
                  <a:pt x="0" y="588477"/>
                </a:lnTo>
                <a:lnTo>
                  <a:pt x="975" y="595182"/>
                </a:lnTo>
                <a:lnTo>
                  <a:pt x="1935" y="600943"/>
                </a:lnTo>
                <a:lnTo>
                  <a:pt x="1935" y="606704"/>
                </a:lnTo>
                <a:lnTo>
                  <a:pt x="5540" y="619711"/>
                </a:lnTo>
                <a:lnTo>
                  <a:pt x="10277" y="631788"/>
                </a:lnTo>
                <a:lnTo>
                  <a:pt x="16177" y="643229"/>
                </a:lnTo>
                <a:lnTo>
                  <a:pt x="23187" y="653956"/>
                </a:lnTo>
                <a:lnTo>
                  <a:pt x="23966" y="625684"/>
                </a:lnTo>
                <a:lnTo>
                  <a:pt x="19302" y="612719"/>
                </a:lnTo>
                <a:lnTo>
                  <a:pt x="16337" y="599023"/>
                </a:lnTo>
                <a:lnTo>
                  <a:pt x="15361" y="593262"/>
                </a:lnTo>
                <a:lnTo>
                  <a:pt x="15361" y="111358"/>
                </a:lnTo>
                <a:lnTo>
                  <a:pt x="16337" y="106558"/>
                </a:lnTo>
                <a:lnTo>
                  <a:pt x="17282" y="100797"/>
                </a:lnTo>
                <a:lnTo>
                  <a:pt x="33208" y="63161"/>
                </a:lnTo>
                <a:lnTo>
                  <a:pt x="58567" y="36484"/>
                </a:lnTo>
                <a:lnTo>
                  <a:pt x="97374" y="18504"/>
                </a:lnTo>
                <a:lnTo>
                  <a:pt x="122880" y="15361"/>
                </a:lnTo>
                <a:lnTo>
                  <a:pt x="960942" y="15361"/>
                </a:lnTo>
                <a:lnTo>
                  <a:pt x="966703" y="16322"/>
                </a:lnTo>
                <a:lnTo>
                  <a:pt x="980065" y="18448"/>
                </a:lnTo>
                <a:lnTo>
                  <a:pt x="1005844" y="28048"/>
                </a:lnTo>
                <a:lnTo>
                  <a:pt x="1028012" y="43766"/>
                </a:lnTo>
                <a:lnTo>
                  <a:pt x="1045555" y="64551"/>
                </a:lnTo>
                <a:lnTo>
                  <a:pt x="1057456" y="89352"/>
                </a:lnTo>
                <a:lnTo>
                  <a:pt x="1062700" y="117119"/>
                </a:lnTo>
                <a:lnTo>
                  <a:pt x="1062700" y="588477"/>
                </a:lnTo>
                <a:lnTo>
                  <a:pt x="1061740" y="593262"/>
                </a:lnTo>
                <a:lnTo>
                  <a:pt x="1061720" y="593480"/>
                </a:lnTo>
                <a:lnTo>
                  <a:pt x="1049580" y="633463"/>
                </a:lnTo>
                <a:lnTo>
                  <a:pt x="1023665" y="664922"/>
                </a:lnTo>
                <a:lnTo>
                  <a:pt x="987701" y="684488"/>
                </a:lnTo>
                <a:lnTo>
                  <a:pt x="959982" y="689259"/>
                </a:lnTo>
                <a:lnTo>
                  <a:pt x="122880" y="689259"/>
                </a:lnTo>
                <a:lnTo>
                  <a:pt x="121520" y="689275"/>
                </a:lnTo>
                <a:lnTo>
                  <a:pt x="107262" y="688398"/>
                </a:lnTo>
                <a:lnTo>
                  <a:pt x="93562" y="685688"/>
                </a:lnTo>
                <a:lnTo>
                  <a:pt x="80549" y="681268"/>
                </a:lnTo>
                <a:lnTo>
                  <a:pt x="68348" y="675260"/>
                </a:lnTo>
                <a:lnTo>
                  <a:pt x="57086" y="667786"/>
                </a:lnTo>
                <a:lnTo>
                  <a:pt x="48966" y="680618"/>
                </a:lnTo>
                <a:lnTo>
                  <a:pt x="84823" y="698602"/>
                </a:lnTo>
                <a:lnTo>
                  <a:pt x="122880" y="704621"/>
                </a:lnTo>
                <a:lnTo>
                  <a:pt x="955182" y="704621"/>
                </a:lnTo>
                <a:lnTo>
                  <a:pt x="988878" y="699707"/>
                </a:lnTo>
                <a:lnTo>
                  <a:pt x="1026100" y="681836"/>
                </a:lnTo>
                <a:lnTo>
                  <a:pt x="1054772" y="653029"/>
                </a:lnTo>
                <a:lnTo>
                  <a:pt x="1062017" y="64149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" name="object 194"/>
          <p:cNvSpPr/>
          <p:nvPr/>
        </p:nvSpPr>
        <p:spPr>
          <a:xfrm>
            <a:off x="5315734" y="3226969"/>
            <a:ext cx="33899" cy="54934"/>
          </a:xfrm>
          <a:custGeom>
            <a:avLst/>
            <a:gdLst/>
            <a:ahLst/>
            <a:cxnLst/>
            <a:rect l="l" t="t" r="r" b="b"/>
            <a:pathLst>
              <a:path w="33899" h="54934">
                <a:moveTo>
                  <a:pt x="23703" y="33284"/>
                </a:moveTo>
                <a:lnTo>
                  <a:pt x="14700" y="23247"/>
                </a:lnTo>
                <a:lnTo>
                  <a:pt x="7017" y="12111"/>
                </a:lnTo>
                <a:lnTo>
                  <a:pt x="779" y="0"/>
                </a:lnTo>
                <a:lnTo>
                  <a:pt x="0" y="28272"/>
                </a:lnTo>
                <a:lnTo>
                  <a:pt x="8066" y="38206"/>
                </a:lnTo>
                <a:lnTo>
                  <a:pt x="17137" y="47268"/>
                </a:lnTo>
                <a:lnTo>
                  <a:pt x="21938" y="51093"/>
                </a:lnTo>
                <a:lnTo>
                  <a:pt x="25778" y="54934"/>
                </a:lnTo>
                <a:lnTo>
                  <a:pt x="33899" y="42101"/>
                </a:lnTo>
                <a:lnTo>
                  <a:pt x="23703" y="3328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" name="object 195"/>
          <p:cNvSpPr/>
          <p:nvPr/>
        </p:nvSpPr>
        <p:spPr>
          <a:xfrm>
            <a:off x="5382798" y="2900796"/>
            <a:ext cx="81594" cy="95036"/>
          </a:xfrm>
          <a:custGeom>
            <a:avLst/>
            <a:gdLst/>
            <a:ahLst/>
            <a:cxnLst/>
            <a:rect l="l" t="t" r="r" b="b"/>
            <a:pathLst>
              <a:path w="81594" h="95036">
                <a:moveTo>
                  <a:pt x="48950" y="1920"/>
                </a:moveTo>
                <a:lnTo>
                  <a:pt x="47990" y="960"/>
                </a:lnTo>
                <a:lnTo>
                  <a:pt x="47030" y="0"/>
                </a:lnTo>
                <a:lnTo>
                  <a:pt x="40309" y="0"/>
                </a:lnTo>
                <a:lnTo>
                  <a:pt x="40309" y="12481"/>
                </a:lnTo>
                <a:lnTo>
                  <a:pt x="56631" y="59527"/>
                </a:lnTo>
                <a:lnTo>
                  <a:pt x="23027" y="59527"/>
                </a:lnTo>
                <a:lnTo>
                  <a:pt x="20162" y="70088"/>
                </a:lnTo>
                <a:lnTo>
                  <a:pt x="59512" y="70088"/>
                </a:lnTo>
                <a:lnTo>
                  <a:pt x="68153" y="93131"/>
                </a:lnTo>
                <a:lnTo>
                  <a:pt x="68153" y="94076"/>
                </a:lnTo>
                <a:lnTo>
                  <a:pt x="69113" y="94076"/>
                </a:lnTo>
                <a:lnTo>
                  <a:pt x="69113" y="95036"/>
                </a:lnTo>
                <a:lnTo>
                  <a:pt x="80634" y="95036"/>
                </a:lnTo>
                <a:lnTo>
                  <a:pt x="81594" y="94076"/>
                </a:lnTo>
                <a:lnTo>
                  <a:pt x="81594" y="92156"/>
                </a:lnTo>
                <a:lnTo>
                  <a:pt x="80634" y="91196"/>
                </a:lnTo>
                <a:lnTo>
                  <a:pt x="80634" y="90236"/>
                </a:lnTo>
                <a:lnTo>
                  <a:pt x="48950" y="2880"/>
                </a:lnTo>
                <a:lnTo>
                  <a:pt x="48950" y="1920"/>
                </a:lnTo>
                <a:close/>
              </a:path>
              <a:path w="81594" h="95036">
                <a:moveTo>
                  <a:pt x="12481" y="93131"/>
                </a:moveTo>
                <a:lnTo>
                  <a:pt x="20162" y="70088"/>
                </a:lnTo>
                <a:lnTo>
                  <a:pt x="23027" y="59527"/>
                </a:lnTo>
                <a:lnTo>
                  <a:pt x="39349" y="12481"/>
                </a:lnTo>
                <a:lnTo>
                  <a:pt x="40309" y="12481"/>
                </a:lnTo>
                <a:lnTo>
                  <a:pt x="40309" y="0"/>
                </a:lnTo>
                <a:lnTo>
                  <a:pt x="33588" y="0"/>
                </a:lnTo>
                <a:lnTo>
                  <a:pt x="32628" y="960"/>
                </a:lnTo>
                <a:lnTo>
                  <a:pt x="32628" y="1920"/>
                </a:lnTo>
                <a:lnTo>
                  <a:pt x="31668" y="1920"/>
                </a:lnTo>
                <a:lnTo>
                  <a:pt x="0" y="90236"/>
                </a:lnTo>
                <a:lnTo>
                  <a:pt x="0" y="94076"/>
                </a:lnTo>
                <a:lnTo>
                  <a:pt x="960" y="95036"/>
                </a:lnTo>
                <a:lnTo>
                  <a:pt x="10561" y="95036"/>
                </a:lnTo>
                <a:lnTo>
                  <a:pt x="11506" y="94076"/>
                </a:lnTo>
                <a:lnTo>
                  <a:pt x="12481" y="94076"/>
                </a:lnTo>
                <a:lnTo>
                  <a:pt x="12481" y="93131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" name="object 196"/>
          <p:cNvSpPr/>
          <p:nvPr/>
        </p:nvSpPr>
        <p:spPr>
          <a:xfrm>
            <a:off x="5488381" y="2935361"/>
            <a:ext cx="37444" cy="36484"/>
          </a:xfrm>
          <a:custGeom>
            <a:avLst/>
            <a:gdLst/>
            <a:ahLst/>
            <a:cxnLst/>
            <a:rect l="l" t="t" r="r" b="b"/>
            <a:pathLst>
              <a:path w="37444" h="36484">
                <a:moveTo>
                  <a:pt x="15361" y="36484"/>
                </a:moveTo>
                <a:lnTo>
                  <a:pt x="19202" y="36484"/>
                </a:lnTo>
                <a:lnTo>
                  <a:pt x="22082" y="35524"/>
                </a:lnTo>
                <a:lnTo>
                  <a:pt x="25923" y="33604"/>
                </a:lnTo>
                <a:lnTo>
                  <a:pt x="27843" y="32644"/>
                </a:lnTo>
                <a:lnTo>
                  <a:pt x="30723" y="30723"/>
                </a:lnTo>
                <a:lnTo>
                  <a:pt x="32644" y="28803"/>
                </a:lnTo>
                <a:lnTo>
                  <a:pt x="34564" y="25923"/>
                </a:lnTo>
                <a:lnTo>
                  <a:pt x="35524" y="23042"/>
                </a:lnTo>
                <a:lnTo>
                  <a:pt x="37444" y="20162"/>
                </a:lnTo>
                <a:lnTo>
                  <a:pt x="37444" y="8641"/>
                </a:lnTo>
                <a:lnTo>
                  <a:pt x="36484" y="6720"/>
                </a:lnTo>
                <a:lnTo>
                  <a:pt x="35524" y="3840"/>
                </a:lnTo>
                <a:lnTo>
                  <a:pt x="34564" y="1920"/>
                </a:lnTo>
                <a:lnTo>
                  <a:pt x="32644" y="0"/>
                </a:lnTo>
                <a:lnTo>
                  <a:pt x="25923" y="8641"/>
                </a:lnTo>
                <a:lnTo>
                  <a:pt x="25923" y="16322"/>
                </a:lnTo>
                <a:lnTo>
                  <a:pt x="24963" y="18242"/>
                </a:lnTo>
                <a:lnTo>
                  <a:pt x="24963" y="20162"/>
                </a:lnTo>
                <a:lnTo>
                  <a:pt x="24002" y="22082"/>
                </a:lnTo>
                <a:lnTo>
                  <a:pt x="22082" y="23042"/>
                </a:lnTo>
                <a:lnTo>
                  <a:pt x="21122" y="24002"/>
                </a:lnTo>
                <a:lnTo>
                  <a:pt x="20177" y="25923"/>
                </a:lnTo>
                <a:lnTo>
                  <a:pt x="18242" y="25923"/>
                </a:lnTo>
                <a:lnTo>
                  <a:pt x="16337" y="26883"/>
                </a:lnTo>
                <a:lnTo>
                  <a:pt x="14401" y="27843"/>
                </a:lnTo>
                <a:lnTo>
                  <a:pt x="7680" y="27843"/>
                </a:lnTo>
                <a:lnTo>
                  <a:pt x="3840" y="25923"/>
                </a:lnTo>
                <a:lnTo>
                  <a:pt x="1935" y="24002"/>
                </a:lnTo>
                <a:lnTo>
                  <a:pt x="0" y="33604"/>
                </a:lnTo>
                <a:lnTo>
                  <a:pt x="1935" y="34564"/>
                </a:lnTo>
                <a:lnTo>
                  <a:pt x="3840" y="35524"/>
                </a:lnTo>
                <a:lnTo>
                  <a:pt x="6720" y="36484"/>
                </a:lnTo>
                <a:lnTo>
                  <a:pt x="15361" y="3648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" name="object 197"/>
          <p:cNvSpPr/>
          <p:nvPr/>
        </p:nvSpPr>
        <p:spPr>
          <a:xfrm>
            <a:off x="5483595" y="2976646"/>
            <a:ext cx="48950" cy="46070"/>
          </a:xfrm>
          <a:custGeom>
            <a:avLst/>
            <a:gdLst/>
            <a:ahLst/>
            <a:cxnLst/>
            <a:rect l="l" t="t" r="r" b="b"/>
            <a:pathLst>
              <a:path w="48950" h="46070">
                <a:moveTo>
                  <a:pt x="35509" y="29748"/>
                </a:moveTo>
                <a:lnTo>
                  <a:pt x="34549" y="31668"/>
                </a:lnTo>
                <a:lnTo>
                  <a:pt x="32628" y="32628"/>
                </a:lnTo>
                <a:lnTo>
                  <a:pt x="30708" y="33588"/>
                </a:lnTo>
                <a:lnTo>
                  <a:pt x="28788" y="34549"/>
                </a:lnTo>
                <a:lnTo>
                  <a:pt x="26868" y="35509"/>
                </a:lnTo>
                <a:lnTo>
                  <a:pt x="23987" y="36469"/>
                </a:lnTo>
                <a:lnTo>
                  <a:pt x="21122" y="36469"/>
                </a:lnTo>
                <a:lnTo>
                  <a:pt x="22067" y="46070"/>
                </a:lnTo>
                <a:lnTo>
                  <a:pt x="26868" y="45110"/>
                </a:lnTo>
                <a:lnTo>
                  <a:pt x="31668" y="44150"/>
                </a:lnTo>
                <a:lnTo>
                  <a:pt x="35509" y="43190"/>
                </a:lnTo>
                <a:lnTo>
                  <a:pt x="38389" y="41269"/>
                </a:lnTo>
                <a:lnTo>
                  <a:pt x="41269" y="39349"/>
                </a:lnTo>
                <a:lnTo>
                  <a:pt x="44150" y="37429"/>
                </a:lnTo>
                <a:lnTo>
                  <a:pt x="46070" y="34549"/>
                </a:lnTo>
                <a:lnTo>
                  <a:pt x="47030" y="31668"/>
                </a:lnTo>
                <a:lnTo>
                  <a:pt x="47990" y="28788"/>
                </a:lnTo>
                <a:lnTo>
                  <a:pt x="48950" y="25907"/>
                </a:lnTo>
                <a:lnTo>
                  <a:pt x="48950" y="20147"/>
                </a:lnTo>
                <a:lnTo>
                  <a:pt x="47990" y="18227"/>
                </a:lnTo>
                <a:lnTo>
                  <a:pt x="47030" y="15346"/>
                </a:lnTo>
                <a:lnTo>
                  <a:pt x="46070" y="13441"/>
                </a:lnTo>
                <a:lnTo>
                  <a:pt x="44150" y="11506"/>
                </a:lnTo>
                <a:lnTo>
                  <a:pt x="42230" y="10561"/>
                </a:lnTo>
                <a:lnTo>
                  <a:pt x="40309" y="8625"/>
                </a:lnTo>
                <a:lnTo>
                  <a:pt x="38389" y="7665"/>
                </a:lnTo>
                <a:lnTo>
                  <a:pt x="35509" y="6720"/>
                </a:lnTo>
                <a:lnTo>
                  <a:pt x="32628" y="5760"/>
                </a:lnTo>
                <a:lnTo>
                  <a:pt x="26868" y="5760"/>
                </a:lnTo>
                <a:lnTo>
                  <a:pt x="9601" y="4785"/>
                </a:lnTo>
                <a:lnTo>
                  <a:pt x="6720" y="4785"/>
                </a:lnTo>
                <a:lnTo>
                  <a:pt x="4785" y="3840"/>
                </a:lnTo>
                <a:lnTo>
                  <a:pt x="2880" y="2880"/>
                </a:lnTo>
                <a:lnTo>
                  <a:pt x="960" y="1920"/>
                </a:lnTo>
                <a:lnTo>
                  <a:pt x="0" y="0"/>
                </a:lnTo>
                <a:lnTo>
                  <a:pt x="960" y="21122"/>
                </a:lnTo>
                <a:lnTo>
                  <a:pt x="960" y="20147"/>
                </a:lnTo>
                <a:lnTo>
                  <a:pt x="1920" y="19187"/>
                </a:lnTo>
                <a:lnTo>
                  <a:pt x="2880" y="18227"/>
                </a:lnTo>
                <a:lnTo>
                  <a:pt x="3840" y="16306"/>
                </a:lnTo>
                <a:lnTo>
                  <a:pt x="5760" y="15346"/>
                </a:lnTo>
                <a:lnTo>
                  <a:pt x="6720" y="14386"/>
                </a:lnTo>
                <a:lnTo>
                  <a:pt x="23987" y="15346"/>
                </a:lnTo>
                <a:lnTo>
                  <a:pt x="27828" y="15346"/>
                </a:lnTo>
                <a:lnTo>
                  <a:pt x="30708" y="16306"/>
                </a:lnTo>
                <a:lnTo>
                  <a:pt x="33588" y="17282"/>
                </a:lnTo>
                <a:lnTo>
                  <a:pt x="35509" y="19187"/>
                </a:lnTo>
                <a:lnTo>
                  <a:pt x="36469" y="21122"/>
                </a:lnTo>
                <a:lnTo>
                  <a:pt x="36469" y="26868"/>
                </a:lnTo>
                <a:lnTo>
                  <a:pt x="35509" y="28788"/>
                </a:lnTo>
                <a:lnTo>
                  <a:pt x="35509" y="2974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" name="object 198"/>
          <p:cNvSpPr/>
          <p:nvPr/>
        </p:nvSpPr>
        <p:spPr>
          <a:xfrm>
            <a:off x="5471114" y="2924799"/>
            <a:ext cx="62392" cy="97916"/>
          </a:xfrm>
          <a:custGeom>
            <a:avLst/>
            <a:gdLst/>
            <a:ahLst/>
            <a:cxnLst/>
            <a:rect l="l" t="t" r="r" b="b"/>
            <a:pathLst>
              <a:path w="62392" h="97916">
                <a:moveTo>
                  <a:pt x="960" y="87355"/>
                </a:moveTo>
                <a:lnTo>
                  <a:pt x="1920" y="89275"/>
                </a:lnTo>
                <a:lnTo>
                  <a:pt x="3840" y="91196"/>
                </a:lnTo>
                <a:lnTo>
                  <a:pt x="6720" y="92156"/>
                </a:lnTo>
                <a:lnTo>
                  <a:pt x="8641" y="94076"/>
                </a:lnTo>
                <a:lnTo>
                  <a:pt x="12481" y="95036"/>
                </a:lnTo>
                <a:lnTo>
                  <a:pt x="15361" y="95996"/>
                </a:lnTo>
                <a:lnTo>
                  <a:pt x="19202" y="96956"/>
                </a:lnTo>
                <a:lnTo>
                  <a:pt x="23987" y="97916"/>
                </a:lnTo>
                <a:lnTo>
                  <a:pt x="34549" y="97916"/>
                </a:lnTo>
                <a:lnTo>
                  <a:pt x="33604" y="88315"/>
                </a:lnTo>
                <a:lnTo>
                  <a:pt x="23987" y="88315"/>
                </a:lnTo>
                <a:lnTo>
                  <a:pt x="19202" y="87355"/>
                </a:lnTo>
                <a:lnTo>
                  <a:pt x="16322" y="86395"/>
                </a:lnTo>
                <a:lnTo>
                  <a:pt x="13441" y="84475"/>
                </a:lnTo>
                <a:lnTo>
                  <a:pt x="11521" y="81594"/>
                </a:lnTo>
                <a:lnTo>
                  <a:pt x="11521" y="75834"/>
                </a:lnTo>
                <a:lnTo>
                  <a:pt x="12481" y="74874"/>
                </a:lnTo>
                <a:lnTo>
                  <a:pt x="12481" y="73913"/>
                </a:lnTo>
                <a:lnTo>
                  <a:pt x="13441" y="72969"/>
                </a:lnTo>
                <a:lnTo>
                  <a:pt x="12481" y="51846"/>
                </a:lnTo>
                <a:lnTo>
                  <a:pt x="12481" y="48966"/>
                </a:lnTo>
                <a:lnTo>
                  <a:pt x="13441" y="48005"/>
                </a:lnTo>
                <a:lnTo>
                  <a:pt x="13441" y="46085"/>
                </a:lnTo>
                <a:lnTo>
                  <a:pt x="14401" y="45125"/>
                </a:lnTo>
                <a:lnTo>
                  <a:pt x="15361" y="44165"/>
                </a:lnTo>
                <a:lnTo>
                  <a:pt x="16322" y="43205"/>
                </a:lnTo>
                <a:lnTo>
                  <a:pt x="17266" y="44165"/>
                </a:lnTo>
                <a:lnTo>
                  <a:pt x="19202" y="34564"/>
                </a:lnTo>
                <a:lnTo>
                  <a:pt x="16322" y="31683"/>
                </a:lnTo>
                <a:lnTo>
                  <a:pt x="15361" y="27843"/>
                </a:lnTo>
                <a:lnTo>
                  <a:pt x="15361" y="20162"/>
                </a:lnTo>
                <a:lnTo>
                  <a:pt x="16322" y="18242"/>
                </a:lnTo>
                <a:lnTo>
                  <a:pt x="16322" y="16322"/>
                </a:lnTo>
                <a:lnTo>
                  <a:pt x="17266" y="15361"/>
                </a:lnTo>
                <a:lnTo>
                  <a:pt x="18242" y="13441"/>
                </a:lnTo>
                <a:lnTo>
                  <a:pt x="20162" y="12481"/>
                </a:lnTo>
                <a:lnTo>
                  <a:pt x="21107" y="11521"/>
                </a:lnTo>
                <a:lnTo>
                  <a:pt x="23042" y="10561"/>
                </a:lnTo>
                <a:lnTo>
                  <a:pt x="24947" y="9601"/>
                </a:lnTo>
                <a:lnTo>
                  <a:pt x="33604" y="9601"/>
                </a:lnTo>
                <a:lnTo>
                  <a:pt x="37444" y="10561"/>
                </a:lnTo>
                <a:lnTo>
                  <a:pt x="39349" y="13441"/>
                </a:lnTo>
                <a:lnTo>
                  <a:pt x="42230" y="15361"/>
                </a:lnTo>
                <a:lnTo>
                  <a:pt x="43190" y="19202"/>
                </a:lnTo>
                <a:lnTo>
                  <a:pt x="49911" y="10561"/>
                </a:lnTo>
                <a:lnTo>
                  <a:pt x="61432" y="10561"/>
                </a:lnTo>
                <a:lnTo>
                  <a:pt x="61432" y="9601"/>
                </a:lnTo>
                <a:lnTo>
                  <a:pt x="62392" y="8641"/>
                </a:lnTo>
                <a:lnTo>
                  <a:pt x="62392" y="2880"/>
                </a:lnTo>
                <a:lnTo>
                  <a:pt x="61432" y="2880"/>
                </a:lnTo>
                <a:lnTo>
                  <a:pt x="61432" y="1920"/>
                </a:lnTo>
                <a:lnTo>
                  <a:pt x="60472" y="960"/>
                </a:lnTo>
                <a:lnTo>
                  <a:pt x="36469" y="960"/>
                </a:lnTo>
                <a:lnTo>
                  <a:pt x="34549" y="0"/>
                </a:lnTo>
                <a:lnTo>
                  <a:pt x="25923" y="0"/>
                </a:lnTo>
                <a:lnTo>
                  <a:pt x="22082" y="960"/>
                </a:lnTo>
                <a:lnTo>
                  <a:pt x="19202" y="1920"/>
                </a:lnTo>
                <a:lnTo>
                  <a:pt x="15361" y="2880"/>
                </a:lnTo>
                <a:lnTo>
                  <a:pt x="13441" y="4800"/>
                </a:lnTo>
                <a:lnTo>
                  <a:pt x="10546" y="6720"/>
                </a:lnTo>
                <a:lnTo>
                  <a:pt x="8641" y="8641"/>
                </a:lnTo>
                <a:lnTo>
                  <a:pt x="6720" y="10561"/>
                </a:lnTo>
                <a:lnTo>
                  <a:pt x="5760" y="14401"/>
                </a:lnTo>
                <a:lnTo>
                  <a:pt x="3840" y="17282"/>
                </a:lnTo>
                <a:lnTo>
                  <a:pt x="3840" y="29763"/>
                </a:lnTo>
                <a:lnTo>
                  <a:pt x="4800" y="32644"/>
                </a:lnTo>
                <a:lnTo>
                  <a:pt x="5760" y="34564"/>
                </a:lnTo>
                <a:lnTo>
                  <a:pt x="6720" y="36484"/>
                </a:lnTo>
                <a:lnTo>
                  <a:pt x="8641" y="38404"/>
                </a:lnTo>
                <a:lnTo>
                  <a:pt x="6720" y="40325"/>
                </a:lnTo>
                <a:lnTo>
                  <a:pt x="4800" y="42245"/>
                </a:lnTo>
                <a:lnTo>
                  <a:pt x="3840" y="45125"/>
                </a:lnTo>
                <a:lnTo>
                  <a:pt x="2880" y="47045"/>
                </a:lnTo>
                <a:lnTo>
                  <a:pt x="1920" y="49926"/>
                </a:lnTo>
                <a:lnTo>
                  <a:pt x="1920" y="54726"/>
                </a:lnTo>
                <a:lnTo>
                  <a:pt x="2880" y="56631"/>
                </a:lnTo>
                <a:lnTo>
                  <a:pt x="3840" y="58567"/>
                </a:lnTo>
                <a:lnTo>
                  <a:pt x="4800" y="60472"/>
                </a:lnTo>
                <a:lnTo>
                  <a:pt x="6720" y="62407"/>
                </a:lnTo>
                <a:lnTo>
                  <a:pt x="9601" y="63352"/>
                </a:lnTo>
                <a:lnTo>
                  <a:pt x="7680" y="64312"/>
                </a:lnTo>
                <a:lnTo>
                  <a:pt x="5760" y="66233"/>
                </a:lnTo>
                <a:lnTo>
                  <a:pt x="4800" y="67193"/>
                </a:lnTo>
                <a:lnTo>
                  <a:pt x="3840" y="68153"/>
                </a:lnTo>
                <a:lnTo>
                  <a:pt x="2880" y="70073"/>
                </a:lnTo>
                <a:lnTo>
                  <a:pt x="1920" y="71033"/>
                </a:lnTo>
                <a:lnTo>
                  <a:pt x="960" y="71993"/>
                </a:lnTo>
                <a:lnTo>
                  <a:pt x="960" y="73913"/>
                </a:lnTo>
                <a:lnTo>
                  <a:pt x="0" y="74874"/>
                </a:lnTo>
                <a:lnTo>
                  <a:pt x="0" y="84475"/>
                </a:lnTo>
                <a:lnTo>
                  <a:pt x="960" y="8735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" name="object 199"/>
          <p:cNvSpPr/>
          <p:nvPr/>
        </p:nvSpPr>
        <p:spPr>
          <a:xfrm>
            <a:off x="5557509" y="2978566"/>
            <a:ext cx="47030" cy="43190"/>
          </a:xfrm>
          <a:custGeom>
            <a:avLst/>
            <a:gdLst/>
            <a:ahLst/>
            <a:cxnLst/>
            <a:rect l="l" t="t" r="r" b="b"/>
            <a:pathLst>
              <a:path w="47030" h="43190">
                <a:moveTo>
                  <a:pt x="47030" y="16306"/>
                </a:moveTo>
                <a:lnTo>
                  <a:pt x="46070" y="13426"/>
                </a:lnTo>
                <a:lnTo>
                  <a:pt x="44150" y="11521"/>
                </a:lnTo>
                <a:lnTo>
                  <a:pt x="43190" y="9585"/>
                </a:lnTo>
                <a:lnTo>
                  <a:pt x="41285" y="8641"/>
                </a:lnTo>
                <a:lnTo>
                  <a:pt x="39349" y="6705"/>
                </a:lnTo>
                <a:lnTo>
                  <a:pt x="36469" y="5745"/>
                </a:lnTo>
                <a:lnTo>
                  <a:pt x="33604" y="4800"/>
                </a:lnTo>
                <a:lnTo>
                  <a:pt x="30723" y="3840"/>
                </a:lnTo>
                <a:lnTo>
                  <a:pt x="24963" y="3840"/>
                </a:lnTo>
                <a:lnTo>
                  <a:pt x="7680" y="2865"/>
                </a:lnTo>
                <a:lnTo>
                  <a:pt x="4800" y="2865"/>
                </a:lnTo>
                <a:lnTo>
                  <a:pt x="2880" y="1920"/>
                </a:lnTo>
                <a:lnTo>
                  <a:pt x="960" y="960"/>
                </a:lnTo>
                <a:lnTo>
                  <a:pt x="0" y="0"/>
                </a:lnTo>
                <a:lnTo>
                  <a:pt x="0" y="18227"/>
                </a:lnTo>
                <a:lnTo>
                  <a:pt x="0" y="17266"/>
                </a:lnTo>
                <a:lnTo>
                  <a:pt x="960" y="16306"/>
                </a:lnTo>
                <a:lnTo>
                  <a:pt x="1920" y="14386"/>
                </a:lnTo>
                <a:lnTo>
                  <a:pt x="3840" y="13426"/>
                </a:lnTo>
                <a:lnTo>
                  <a:pt x="4800" y="12466"/>
                </a:lnTo>
                <a:lnTo>
                  <a:pt x="22067" y="13426"/>
                </a:lnTo>
                <a:lnTo>
                  <a:pt x="25923" y="13426"/>
                </a:lnTo>
                <a:lnTo>
                  <a:pt x="29763" y="14386"/>
                </a:lnTo>
                <a:lnTo>
                  <a:pt x="31683" y="15361"/>
                </a:lnTo>
                <a:lnTo>
                  <a:pt x="34564" y="17266"/>
                </a:lnTo>
                <a:lnTo>
                  <a:pt x="35509" y="19202"/>
                </a:lnTo>
                <a:lnTo>
                  <a:pt x="35509" y="23987"/>
                </a:lnTo>
                <a:lnTo>
                  <a:pt x="34564" y="24947"/>
                </a:lnTo>
                <a:lnTo>
                  <a:pt x="34564" y="26868"/>
                </a:lnTo>
                <a:lnTo>
                  <a:pt x="33604" y="27828"/>
                </a:lnTo>
                <a:lnTo>
                  <a:pt x="32628" y="29748"/>
                </a:lnTo>
                <a:lnTo>
                  <a:pt x="30723" y="30708"/>
                </a:lnTo>
                <a:lnTo>
                  <a:pt x="29763" y="31668"/>
                </a:lnTo>
                <a:lnTo>
                  <a:pt x="27843" y="32628"/>
                </a:lnTo>
                <a:lnTo>
                  <a:pt x="24963" y="33588"/>
                </a:lnTo>
                <a:lnTo>
                  <a:pt x="25923" y="43190"/>
                </a:lnTo>
                <a:lnTo>
                  <a:pt x="29763" y="42230"/>
                </a:lnTo>
                <a:lnTo>
                  <a:pt x="33604" y="41269"/>
                </a:lnTo>
                <a:lnTo>
                  <a:pt x="37444" y="39349"/>
                </a:lnTo>
                <a:lnTo>
                  <a:pt x="39349" y="37429"/>
                </a:lnTo>
                <a:lnTo>
                  <a:pt x="42245" y="35509"/>
                </a:lnTo>
                <a:lnTo>
                  <a:pt x="44150" y="32628"/>
                </a:lnTo>
                <a:lnTo>
                  <a:pt x="45125" y="29748"/>
                </a:lnTo>
                <a:lnTo>
                  <a:pt x="47030" y="26868"/>
                </a:lnTo>
                <a:lnTo>
                  <a:pt x="47030" y="16306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" name="object 200"/>
          <p:cNvSpPr/>
          <p:nvPr/>
        </p:nvSpPr>
        <p:spPr>
          <a:xfrm>
            <a:off x="5543108" y="2924799"/>
            <a:ext cx="62392" cy="97916"/>
          </a:xfrm>
          <a:custGeom>
            <a:avLst/>
            <a:gdLst/>
            <a:ahLst/>
            <a:cxnLst/>
            <a:rect l="l" t="t" r="r" b="b"/>
            <a:pathLst>
              <a:path w="62392" h="97916">
                <a:moveTo>
                  <a:pt x="53751" y="14401"/>
                </a:moveTo>
                <a:lnTo>
                  <a:pt x="51846" y="12481"/>
                </a:lnTo>
                <a:lnTo>
                  <a:pt x="50871" y="10561"/>
                </a:lnTo>
                <a:lnTo>
                  <a:pt x="61432" y="10561"/>
                </a:lnTo>
                <a:lnTo>
                  <a:pt x="61432" y="9601"/>
                </a:lnTo>
                <a:lnTo>
                  <a:pt x="62392" y="8641"/>
                </a:lnTo>
                <a:lnTo>
                  <a:pt x="62392" y="2880"/>
                </a:lnTo>
                <a:lnTo>
                  <a:pt x="61432" y="2880"/>
                </a:lnTo>
                <a:lnTo>
                  <a:pt x="61432" y="1920"/>
                </a:lnTo>
                <a:lnTo>
                  <a:pt x="60472" y="960"/>
                </a:lnTo>
                <a:lnTo>
                  <a:pt x="36469" y="960"/>
                </a:lnTo>
                <a:lnTo>
                  <a:pt x="35524" y="0"/>
                </a:lnTo>
                <a:lnTo>
                  <a:pt x="25923" y="0"/>
                </a:lnTo>
                <a:lnTo>
                  <a:pt x="22082" y="960"/>
                </a:lnTo>
                <a:lnTo>
                  <a:pt x="19202" y="1920"/>
                </a:lnTo>
                <a:lnTo>
                  <a:pt x="16322" y="2880"/>
                </a:lnTo>
                <a:lnTo>
                  <a:pt x="13441" y="4800"/>
                </a:lnTo>
                <a:lnTo>
                  <a:pt x="11521" y="6720"/>
                </a:lnTo>
                <a:lnTo>
                  <a:pt x="8641" y="8641"/>
                </a:lnTo>
                <a:lnTo>
                  <a:pt x="6720" y="10561"/>
                </a:lnTo>
                <a:lnTo>
                  <a:pt x="5760" y="14401"/>
                </a:lnTo>
                <a:lnTo>
                  <a:pt x="4800" y="17282"/>
                </a:lnTo>
                <a:lnTo>
                  <a:pt x="3840" y="20162"/>
                </a:lnTo>
                <a:lnTo>
                  <a:pt x="3840" y="26883"/>
                </a:lnTo>
                <a:lnTo>
                  <a:pt x="4800" y="29763"/>
                </a:lnTo>
                <a:lnTo>
                  <a:pt x="4800" y="32644"/>
                </a:lnTo>
                <a:lnTo>
                  <a:pt x="5760" y="34564"/>
                </a:lnTo>
                <a:lnTo>
                  <a:pt x="7680" y="36484"/>
                </a:lnTo>
                <a:lnTo>
                  <a:pt x="8641" y="38404"/>
                </a:lnTo>
                <a:lnTo>
                  <a:pt x="6720" y="40325"/>
                </a:lnTo>
                <a:lnTo>
                  <a:pt x="5760" y="42245"/>
                </a:lnTo>
                <a:lnTo>
                  <a:pt x="3840" y="45125"/>
                </a:lnTo>
                <a:lnTo>
                  <a:pt x="2880" y="47045"/>
                </a:lnTo>
                <a:lnTo>
                  <a:pt x="2880" y="56631"/>
                </a:lnTo>
                <a:lnTo>
                  <a:pt x="3840" y="58567"/>
                </a:lnTo>
                <a:lnTo>
                  <a:pt x="5760" y="60472"/>
                </a:lnTo>
                <a:lnTo>
                  <a:pt x="6720" y="62407"/>
                </a:lnTo>
                <a:lnTo>
                  <a:pt x="9601" y="63352"/>
                </a:lnTo>
                <a:lnTo>
                  <a:pt x="7680" y="64312"/>
                </a:lnTo>
                <a:lnTo>
                  <a:pt x="6720" y="66233"/>
                </a:lnTo>
                <a:lnTo>
                  <a:pt x="5760" y="67193"/>
                </a:lnTo>
                <a:lnTo>
                  <a:pt x="3840" y="68153"/>
                </a:lnTo>
                <a:lnTo>
                  <a:pt x="2880" y="70073"/>
                </a:lnTo>
                <a:lnTo>
                  <a:pt x="1920" y="71033"/>
                </a:lnTo>
                <a:lnTo>
                  <a:pt x="1920" y="71993"/>
                </a:lnTo>
                <a:lnTo>
                  <a:pt x="960" y="73913"/>
                </a:lnTo>
                <a:lnTo>
                  <a:pt x="960" y="74874"/>
                </a:lnTo>
                <a:lnTo>
                  <a:pt x="0" y="76794"/>
                </a:lnTo>
                <a:lnTo>
                  <a:pt x="0" y="82555"/>
                </a:lnTo>
                <a:lnTo>
                  <a:pt x="960" y="84475"/>
                </a:lnTo>
                <a:lnTo>
                  <a:pt x="1920" y="87355"/>
                </a:lnTo>
                <a:lnTo>
                  <a:pt x="2880" y="89275"/>
                </a:lnTo>
                <a:lnTo>
                  <a:pt x="4800" y="91196"/>
                </a:lnTo>
                <a:lnTo>
                  <a:pt x="6720" y="92156"/>
                </a:lnTo>
                <a:lnTo>
                  <a:pt x="9601" y="94076"/>
                </a:lnTo>
                <a:lnTo>
                  <a:pt x="12481" y="95036"/>
                </a:lnTo>
                <a:lnTo>
                  <a:pt x="16322" y="95996"/>
                </a:lnTo>
                <a:lnTo>
                  <a:pt x="20162" y="96956"/>
                </a:lnTo>
                <a:lnTo>
                  <a:pt x="24002" y="97916"/>
                </a:lnTo>
                <a:lnTo>
                  <a:pt x="35524" y="97916"/>
                </a:lnTo>
                <a:lnTo>
                  <a:pt x="40325" y="96956"/>
                </a:lnTo>
                <a:lnTo>
                  <a:pt x="39364" y="87355"/>
                </a:lnTo>
                <a:lnTo>
                  <a:pt x="36469" y="88315"/>
                </a:lnTo>
                <a:lnTo>
                  <a:pt x="24002" y="88315"/>
                </a:lnTo>
                <a:lnTo>
                  <a:pt x="20162" y="87355"/>
                </a:lnTo>
                <a:lnTo>
                  <a:pt x="16322" y="86395"/>
                </a:lnTo>
                <a:lnTo>
                  <a:pt x="13441" y="84475"/>
                </a:lnTo>
                <a:lnTo>
                  <a:pt x="11521" y="81594"/>
                </a:lnTo>
                <a:lnTo>
                  <a:pt x="11521" y="76794"/>
                </a:lnTo>
                <a:lnTo>
                  <a:pt x="12481" y="75834"/>
                </a:lnTo>
                <a:lnTo>
                  <a:pt x="12481" y="73913"/>
                </a:lnTo>
                <a:lnTo>
                  <a:pt x="13441" y="72969"/>
                </a:lnTo>
                <a:lnTo>
                  <a:pt x="14401" y="71993"/>
                </a:lnTo>
                <a:lnTo>
                  <a:pt x="14401" y="53766"/>
                </a:lnTo>
                <a:lnTo>
                  <a:pt x="13441" y="51846"/>
                </a:lnTo>
                <a:lnTo>
                  <a:pt x="13441" y="48005"/>
                </a:lnTo>
                <a:lnTo>
                  <a:pt x="14401" y="46085"/>
                </a:lnTo>
                <a:lnTo>
                  <a:pt x="14401" y="45125"/>
                </a:lnTo>
                <a:lnTo>
                  <a:pt x="15361" y="44165"/>
                </a:lnTo>
                <a:lnTo>
                  <a:pt x="15361" y="20162"/>
                </a:lnTo>
                <a:lnTo>
                  <a:pt x="16322" y="18242"/>
                </a:lnTo>
                <a:lnTo>
                  <a:pt x="17282" y="16322"/>
                </a:lnTo>
                <a:lnTo>
                  <a:pt x="17282" y="15361"/>
                </a:lnTo>
                <a:lnTo>
                  <a:pt x="19202" y="13441"/>
                </a:lnTo>
                <a:lnTo>
                  <a:pt x="20162" y="12481"/>
                </a:lnTo>
                <a:lnTo>
                  <a:pt x="21122" y="11521"/>
                </a:lnTo>
                <a:lnTo>
                  <a:pt x="23042" y="10561"/>
                </a:lnTo>
                <a:lnTo>
                  <a:pt x="24963" y="9601"/>
                </a:lnTo>
                <a:lnTo>
                  <a:pt x="33604" y="9601"/>
                </a:lnTo>
                <a:lnTo>
                  <a:pt x="37444" y="10561"/>
                </a:lnTo>
                <a:lnTo>
                  <a:pt x="39364" y="13441"/>
                </a:lnTo>
                <a:lnTo>
                  <a:pt x="42245" y="15361"/>
                </a:lnTo>
                <a:lnTo>
                  <a:pt x="43190" y="19202"/>
                </a:lnTo>
                <a:lnTo>
                  <a:pt x="43190" y="26883"/>
                </a:lnTo>
                <a:lnTo>
                  <a:pt x="42245" y="28803"/>
                </a:lnTo>
                <a:lnTo>
                  <a:pt x="42245" y="30723"/>
                </a:lnTo>
                <a:lnTo>
                  <a:pt x="41285" y="32644"/>
                </a:lnTo>
                <a:lnTo>
                  <a:pt x="40325" y="33604"/>
                </a:lnTo>
                <a:lnTo>
                  <a:pt x="39364" y="34564"/>
                </a:lnTo>
                <a:lnTo>
                  <a:pt x="37444" y="36484"/>
                </a:lnTo>
                <a:lnTo>
                  <a:pt x="35524" y="36484"/>
                </a:lnTo>
                <a:lnTo>
                  <a:pt x="33604" y="37444"/>
                </a:lnTo>
                <a:lnTo>
                  <a:pt x="31683" y="38404"/>
                </a:lnTo>
                <a:lnTo>
                  <a:pt x="24963" y="38404"/>
                </a:lnTo>
                <a:lnTo>
                  <a:pt x="22082" y="36484"/>
                </a:lnTo>
                <a:lnTo>
                  <a:pt x="19202" y="34564"/>
                </a:lnTo>
                <a:lnTo>
                  <a:pt x="17282" y="44165"/>
                </a:lnTo>
                <a:lnTo>
                  <a:pt x="19202" y="45125"/>
                </a:lnTo>
                <a:lnTo>
                  <a:pt x="22082" y="46085"/>
                </a:lnTo>
                <a:lnTo>
                  <a:pt x="24002" y="47045"/>
                </a:lnTo>
                <a:lnTo>
                  <a:pt x="36469" y="47045"/>
                </a:lnTo>
                <a:lnTo>
                  <a:pt x="40325" y="46085"/>
                </a:lnTo>
                <a:lnTo>
                  <a:pt x="43190" y="44165"/>
                </a:lnTo>
                <a:lnTo>
                  <a:pt x="46085" y="43205"/>
                </a:lnTo>
                <a:lnTo>
                  <a:pt x="48006" y="41285"/>
                </a:lnTo>
                <a:lnTo>
                  <a:pt x="49911" y="39364"/>
                </a:lnTo>
                <a:lnTo>
                  <a:pt x="51846" y="36484"/>
                </a:lnTo>
                <a:lnTo>
                  <a:pt x="53751" y="33604"/>
                </a:lnTo>
                <a:lnTo>
                  <a:pt x="54711" y="30723"/>
                </a:lnTo>
                <a:lnTo>
                  <a:pt x="54711" y="19202"/>
                </a:lnTo>
                <a:lnTo>
                  <a:pt x="53751" y="17282"/>
                </a:lnTo>
                <a:lnTo>
                  <a:pt x="53751" y="14401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" name="object 201"/>
          <p:cNvSpPr/>
          <p:nvPr/>
        </p:nvSpPr>
        <p:spPr>
          <a:xfrm>
            <a:off x="5558469" y="2952643"/>
            <a:ext cx="3840" cy="16322"/>
          </a:xfrm>
          <a:custGeom>
            <a:avLst/>
            <a:gdLst/>
            <a:ahLst/>
            <a:cxnLst/>
            <a:rect l="l" t="t" r="r" b="b"/>
            <a:pathLst>
              <a:path w="3840" h="16322">
                <a:moveTo>
                  <a:pt x="960" y="3840"/>
                </a:moveTo>
                <a:lnTo>
                  <a:pt x="0" y="0"/>
                </a:lnTo>
                <a:lnTo>
                  <a:pt x="0" y="16322"/>
                </a:lnTo>
                <a:lnTo>
                  <a:pt x="960" y="15361"/>
                </a:lnTo>
                <a:lnTo>
                  <a:pt x="1920" y="16322"/>
                </a:lnTo>
                <a:lnTo>
                  <a:pt x="3840" y="6720"/>
                </a:lnTo>
                <a:lnTo>
                  <a:pt x="960" y="384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" name="object 202"/>
          <p:cNvSpPr/>
          <p:nvPr/>
        </p:nvSpPr>
        <p:spPr>
          <a:xfrm>
            <a:off x="5620862" y="2894076"/>
            <a:ext cx="12481" cy="101757"/>
          </a:xfrm>
          <a:custGeom>
            <a:avLst/>
            <a:gdLst/>
            <a:ahLst/>
            <a:cxnLst/>
            <a:rect l="l" t="t" r="r" b="b"/>
            <a:pathLst>
              <a:path w="12481" h="101757">
                <a:moveTo>
                  <a:pt x="12481" y="99852"/>
                </a:moveTo>
                <a:lnTo>
                  <a:pt x="12481" y="960"/>
                </a:lnTo>
                <a:lnTo>
                  <a:pt x="11521" y="0"/>
                </a:lnTo>
                <a:lnTo>
                  <a:pt x="960" y="0"/>
                </a:lnTo>
                <a:lnTo>
                  <a:pt x="960" y="960"/>
                </a:lnTo>
                <a:lnTo>
                  <a:pt x="0" y="1935"/>
                </a:lnTo>
                <a:lnTo>
                  <a:pt x="0" y="99852"/>
                </a:lnTo>
                <a:lnTo>
                  <a:pt x="960" y="100797"/>
                </a:lnTo>
                <a:lnTo>
                  <a:pt x="960" y="101757"/>
                </a:lnTo>
                <a:lnTo>
                  <a:pt x="11521" y="101757"/>
                </a:lnTo>
                <a:lnTo>
                  <a:pt x="12481" y="100797"/>
                </a:lnTo>
                <a:lnTo>
                  <a:pt x="12481" y="9985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" name="object 203"/>
          <p:cNvSpPr/>
          <p:nvPr/>
        </p:nvSpPr>
        <p:spPr>
          <a:xfrm>
            <a:off x="5651586" y="2924799"/>
            <a:ext cx="65272" cy="71993"/>
          </a:xfrm>
          <a:custGeom>
            <a:avLst/>
            <a:gdLst/>
            <a:ahLst/>
            <a:cxnLst/>
            <a:rect l="l" t="t" r="r" b="b"/>
            <a:pathLst>
              <a:path w="65272" h="71993">
                <a:moveTo>
                  <a:pt x="24963" y="61447"/>
                </a:moveTo>
                <a:lnTo>
                  <a:pt x="23042" y="60472"/>
                </a:lnTo>
                <a:lnTo>
                  <a:pt x="20162" y="58567"/>
                </a:lnTo>
                <a:lnTo>
                  <a:pt x="22082" y="71993"/>
                </a:lnTo>
                <a:lnTo>
                  <a:pt x="37444" y="71993"/>
                </a:lnTo>
                <a:lnTo>
                  <a:pt x="42245" y="71033"/>
                </a:lnTo>
                <a:lnTo>
                  <a:pt x="46085" y="70073"/>
                </a:lnTo>
                <a:lnTo>
                  <a:pt x="50871" y="68153"/>
                </a:lnTo>
                <a:lnTo>
                  <a:pt x="54711" y="65288"/>
                </a:lnTo>
                <a:lnTo>
                  <a:pt x="56631" y="62407"/>
                </a:lnTo>
                <a:lnTo>
                  <a:pt x="59512" y="58567"/>
                </a:lnTo>
                <a:lnTo>
                  <a:pt x="62392" y="54726"/>
                </a:lnTo>
                <a:lnTo>
                  <a:pt x="63352" y="49926"/>
                </a:lnTo>
                <a:lnTo>
                  <a:pt x="65272" y="46085"/>
                </a:lnTo>
                <a:lnTo>
                  <a:pt x="65272" y="24963"/>
                </a:lnTo>
                <a:lnTo>
                  <a:pt x="63352" y="20162"/>
                </a:lnTo>
                <a:lnTo>
                  <a:pt x="62392" y="16322"/>
                </a:lnTo>
                <a:lnTo>
                  <a:pt x="60472" y="12481"/>
                </a:lnTo>
                <a:lnTo>
                  <a:pt x="57591" y="9601"/>
                </a:lnTo>
                <a:lnTo>
                  <a:pt x="54711" y="6720"/>
                </a:lnTo>
                <a:lnTo>
                  <a:pt x="51831" y="3840"/>
                </a:lnTo>
                <a:lnTo>
                  <a:pt x="47030" y="1920"/>
                </a:lnTo>
                <a:lnTo>
                  <a:pt x="43190" y="960"/>
                </a:lnTo>
                <a:lnTo>
                  <a:pt x="38404" y="0"/>
                </a:lnTo>
                <a:lnTo>
                  <a:pt x="27843" y="0"/>
                </a:lnTo>
                <a:lnTo>
                  <a:pt x="23042" y="960"/>
                </a:lnTo>
                <a:lnTo>
                  <a:pt x="18242" y="2880"/>
                </a:lnTo>
                <a:lnTo>
                  <a:pt x="14401" y="4800"/>
                </a:lnTo>
                <a:lnTo>
                  <a:pt x="10561" y="6720"/>
                </a:lnTo>
                <a:lnTo>
                  <a:pt x="7680" y="10561"/>
                </a:lnTo>
                <a:lnTo>
                  <a:pt x="4800" y="13441"/>
                </a:lnTo>
                <a:lnTo>
                  <a:pt x="2880" y="17282"/>
                </a:lnTo>
                <a:lnTo>
                  <a:pt x="1920" y="22082"/>
                </a:lnTo>
                <a:lnTo>
                  <a:pt x="0" y="26883"/>
                </a:lnTo>
                <a:lnTo>
                  <a:pt x="0" y="47045"/>
                </a:lnTo>
                <a:lnTo>
                  <a:pt x="1920" y="51846"/>
                </a:lnTo>
                <a:lnTo>
                  <a:pt x="2880" y="55686"/>
                </a:lnTo>
                <a:lnTo>
                  <a:pt x="4800" y="59512"/>
                </a:lnTo>
                <a:lnTo>
                  <a:pt x="7680" y="62407"/>
                </a:lnTo>
                <a:lnTo>
                  <a:pt x="10561" y="66233"/>
                </a:lnTo>
                <a:lnTo>
                  <a:pt x="13441" y="68153"/>
                </a:lnTo>
                <a:lnTo>
                  <a:pt x="17282" y="70073"/>
                </a:lnTo>
                <a:lnTo>
                  <a:pt x="16322" y="54726"/>
                </a:lnTo>
                <a:lnTo>
                  <a:pt x="15361" y="51846"/>
                </a:lnTo>
                <a:lnTo>
                  <a:pt x="13441" y="48966"/>
                </a:lnTo>
                <a:lnTo>
                  <a:pt x="13441" y="46085"/>
                </a:lnTo>
                <a:lnTo>
                  <a:pt x="12481" y="43205"/>
                </a:lnTo>
                <a:lnTo>
                  <a:pt x="12481" y="28803"/>
                </a:lnTo>
                <a:lnTo>
                  <a:pt x="13441" y="25923"/>
                </a:lnTo>
                <a:lnTo>
                  <a:pt x="14401" y="22082"/>
                </a:lnTo>
                <a:lnTo>
                  <a:pt x="15361" y="19202"/>
                </a:lnTo>
                <a:lnTo>
                  <a:pt x="17282" y="17282"/>
                </a:lnTo>
                <a:lnTo>
                  <a:pt x="19202" y="15361"/>
                </a:lnTo>
                <a:lnTo>
                  <a:pt x="21122" y="13441"/>
                </a:lnTo>
                <a:lnTo>
                  <a:pt x="23042" y="11521"/>
                </a:lnTo>
                <a:lnTo>
                  <a:pt x="25908" y="10561"/>
                </a:lnTo>
                <a:lnTo>
                  <a:pt x="28803" y="9601"/>
                </a:lnTo>
                <a:lnTo>
                  <a:pt x="36469" y="9601"/>
                </a:lnTo>
                <a:lnTo>
                  <a:pt x="40309" y="10561"/>
                </a:lnTo>
                <a:lnTo>
                  <a:pt x="42245" y="12481"/>
                </a:lnTo>
                <a:lnTo>
                  <a:pt x="45125" y="13441"/>
                </a:lnTo>
                <a:lnTo>
                  <a:pt x="47030" y="15361"/>
                </a:lnTo>
                <a:lnTo>
                  <a:pt x="48966" y="17282"/>
                </a:lnTo>
                <a:lnTo>
                  <a:pt x="49911" y="20162"/>
                </a:lnTo>
                <a:lnTo>
                  <a:pt x="50871" y="23042"/>
                </a:lnTo>
                <a:lnTo>
                  <a:pt x="51831" y="25923"/>
                </a:lnTo>
                <a:lnTo>
                  <a:pt x="52806" y="29763"/>
                </a:lnTo>
                <a:lnTo>
                  <a:pt x="52806" y="43205"/>
                </a:lnTo>
                <a:lnTo>
                  <a:pt x="51831" y="47045"/>
                </a:lnTo>
                <a:lnTo>
                  <a:pt x="50871" y="49926"/>
                </a:lnTo>
                <a:lnTo>
                  <a:pt x="49911" y="52791"/>
                </a:lnTo>
                <a:lnTo>
                  <a:pt x="47990" y="54726"/>
                </a:lnTo>
                <a:lnTo>
                  <a:pt x="46085" y="57607"/>
                </a:lnTo>
                <a:lnTo>
                  <a:pt x="44150" y="58567"/>
                </a:lnTo>
                <a:lnTo>
                  <a:pt x="41285" y="60472"/>
                </a:lnTo>
                <a:lnTo>
                  <a:pt x="39349" y="61447"/>
                </a:lnTo>
                <a:lnTo>
                  <a:pt x="35524" y="62407"/>
                </a:lnTo>
                <a:lnTo>
                  <a:pt x="28803" y="62407"/>
                </a:lnTo>
                <a:lnTo>
                  <a:pt x="24963" y="61447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" name="object 204"/>
          <p:cNvSpPr/>
          <p:nvPr/>
        </p:nvSpPr>
        <p:spPr>
          <a:xfrm>
            <a:off x="5667908" y="2979526"/>
            <a:ext cx="5760" cy="17266"/>
          </a:xfrm>
          <a:custGeom>
            <a:avLst/>
            <a:gdLst/>
            <a:ahLst/>
            <a:cxnLst/>
            <a:rect l="l" t="t" r="r" b="b"/>
            <a:pathLst>
              <a:path w="5760" h="17266">
                <a:moveTo>
                  <a:pt x="1920" y="1904"/>
                </a:moveTo>
                <a:lnTo>
                  <a:pt x="0" y="0"/>
                </a:lnTo>
                <a:lnTo>
                  <a:pt x="960" y="15346"/>
                </a:lnTo>
                <a:lnTo>
                  <a:pt x="5760" y="17266"/>
                </a:lnTo>
                <a:lnTo>
                  <a:pt x="3840" y="3840"/>
                </a:lnTo>
                <a:lnTo>
                  <a:pt x="1920" y="190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" name="object 205"/>
          <p:cNvSpPr/>
          <p:nvPr/>
        </p:nvSpPr>
        <p:spPr>
          <a:xfrm>
            <a:off x="5735101" y="2924799"/>
            <a:ext cx="97917" cy="71033"/>
          </a:xfrm>
          <a:custGeom>
            <a:avLst/>
            <a:gdLst/>
            <a:ahLst/>
            <a:cxnLst/>
            <a:rect l="l" t="t" r="r" b="b"/>
            <a:pathLst>
              <a:path w="97917" h="71033">
                <a:moveTo>
                  <a:pt x="48006" y="71033"/>
                </a:moveTo>
                <a:lnTo>
                  <a:pt x="53751" y="71033"/>
                </a:lnTo>
                <a:lnTo>
                  <a:pt x="54711" y="70073"/>
                </a:lnTo>
                <a:lnTo>
                  <a:pt x="54711" y="23042"/>
                </a:lnTo>
                <a:lnTo>
                  <a:pt x="58552" y="19202"/>
                </a:lnTo>
                <a:lnTo>
                  <a:pt x="61432" y="15361"/>
                </a:lnTo>
                <a:lnTo>
                  <a:pt x="64312" y="13441"/>
                </a:lnTo>
                <a:lnTo>
                  <a:pt x="67208" y="11521"/>
                </a:lnTo>
                <a:lnTo>
                  <a:pt x="70073" y="10561"/>
                </a:lnTo>
                <a:lnTo>
                  <a:pt x="76794" y="10561"/>
                </a:lnTo>
                <a:lnTo>
                  <a:pt x="78714" y="11521"/>
                </a:lnTo>
                <a:lnTo>
                  <a:pt x="80634" y="12481"/>
                </a:lnTo>
                <a:lnTo>
                  <a:pt x="81594" y="13441"/>
                </a:lnTo>
                <a:lnTo>
                  <a:pt x="82555" y="15361"/>
                </a:lnTo>
                <a:lnTo>
                  <a:pt x="83515" y="17282"/>
                </a:lnTo>
                <a:lnTo>
                  <a:pt x="84475" y="19202"/>
                </a:lnTo>
                <a:lnTo>
                  <a:pt x="85435" y="21122"/>
                </a:lnTo>
                <a:lnTo>
                  <a:pt x="85435" y="69128"/>
                </a:lnTo>
                <a:lnTo>
                  <a:pt x="86395" y="70073"/>
                </a:lnTo>
                <a:lnTo>
                  <a:pt x="86395" y="71033"/>
                </a:lnTo>
                <a:lnTo>
                  <a:pt x="96956" y="71033"/>
                </a:lnTo>
                <a:lnTo>
                  <a:pt x="97917" y="70073"/>
                </a:lnTo>
                <a:lnTo>
                  <a:pt x="97917" y="20162"/>
                </a:lnTo>
                <a:lnTo>
                  <a:pt x="96956" y="17282"/>
                </a:lnTo>
                <a:lnTo>
                  <a:pt x="95996" y="13441"/>
                </a:lnTo>
                <a:lnTo>
                  <a:pt x="95036" y="10561"/>
                </a:lnTo>
                <a:lnTo>
                  <a:pt x="93116" y="7680"/>
                </a:lnTo>
                <a:lnTo>
                  <a:pt x="91196" y="5760"/>
                </a:lnTo>
                <a:lnTo>
                  <a:pt x="89275" y="3840"/>
                </a:lnTo>
                <a:lnTo>
                  <a:pt x="86395" y="1920"/>
                </a:lnTo>
                <a:lnTo>
                  <a:pt x="83515" y="960"/>
                </a:lnTo>
                <a:lnTo>
                  <a:pt x="79674" y="0"/>
                </a:lnTo>
                <a:lnTo>
                  <a:pt x="71993" y="0"/>
                </a:lnTo>
                <a:lnTo>
                  <a:pt x="70073" y="960"/>
                </a:lnTo>
                <a:lnTo>
                  <a:pt x="68153" y="960"/>
                </a:lnTo>
                <a:lnTo>
                  <a:pt x="66233" y="1920"/>
                </a:lnTo>
                <a:lnTo>
                  <a:pt x="64312" y="2880"/>
                </a:lnTo>
                <a:lnTo>
                  <a:pt x="62392" y="3840"/>
                </a:lnTo>
                <a:lnTo>
                  <a:pt x="60487" y="4800"/>
                </a:lnTo>
                <a:lnTo>
                  <a:pt x="58552" y="6720"/>
                </a:lnTo>
                <a:lnTo>
                  <a:pt x="56647" y="8641"/>
                </a:lnTo>
                <a:lnTo>
                  <a:pt x="54711" y="10561"/>
                </a:lnTo>
                <a:lnTo>
                  <a:pt x="52806" y="12481"/>
                </a:lnTo>
                <a:lnTo>
                  <a:pt x="51846" y="10561"/>
                </a:lnTo>
                <a:lnTo>
                  <a:pt x="50871" y="9601"/>
                </a:lnTo>
                <a:lnTo>
                  <a:pt x="49926" y="7680"/>
                </a:lnTo>
                <a:lnTo>
                  <a:pt x="48966" y="5760"/>
                </a:lnTo>
                <a:lnTo>
                  <a:pt x="47030" y="4800"/>
                </a:lnTo>
                <a:lnTo>
                  <a:pt x="45125" y="3840"/>
                </a:lnTo>
                <a:lnTo>
                  <a:pt x="44165" y="1920"/>
                </a:lnTo>
                <a:lnTo>
                  <a:pt x="42245" y="960"/>
                </a:lnTo>
                <a:lnTo>
                  <a:pt x="39364" y="960"/>
                </a:lnTo>
                <a:lnTo>
                  <a:pt x="37444" y="0"/>
                </a:lnTo>
                <a:lnTo>
                  <a:pt x="28803" y="0"/>
                </a:lnTo>
                <a:lnTo>
                  <a:pt x="24963" y="960"/>
                </a:lnTo>
                <a:lnTo>
                  <a:pt x="22082" y="2880"/>
                </a:lnTo>
                <a:lnTo>
                  <a:pt x="18242" y="4800"/>
                </a:lnTo>
                <a:lnTo>
                  <a:pt x="14401" y="7680"/>
                </a:lnTo>
                <a:lnTo>
                  <a:pt x="10561" y="11521"/>
                </a:lnTo>
                <a:lnTo>
                  <a:pt x="10561" y="1920"/>
                </a:lnTo>
                <a:lnTo>
                  <a:pt x="9601" y="1920"/>
                </a:lnTo>
                <a:lnTo>
                  <a:pt x="9601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70073"/>
                </a:lnTo>
                <a:lnTo>
                  <a:pt x="960" y="71033"/>
                </a:lnTo>
                <a:lnTo>
                  <a:pt x="11521" y="71033"/>
                </a:lnTo>
                <a:lnTo>
                  <a:pt x="11521" y="70073"/>
                </a:lnTo>
                <a:lnTo>
                  <a:pt x="12481" y="69128"/>
                </a:lnTo>
                <a:lnTo>
                  <a:pt x="12481" y="23042"/>
                </a:lnTo>
                <a:lnTo>
                  <a:pt x="15361" y="19202"/>
                </a:lnTo>
                <a:lnTo>
                  <a:pt x="18242" y="15361"/>
                </a:lnTo>
                <a:lnTo>
                  <a:pt x="21122" y="13441"/>
                </a:lnTo>
                <a:lnTo>
                  <a:pt x="24003" y="11521"/>
                </a:lnTo>
                <a:lnTo>
                  <a:pt x="26883" y="10561"/>
                </a:lnTo>
                <a:lnTo>
                  <a:pt x="33604" y="10561"/>
                </a:lnTo>
                <a:lnTo>
                  <a:pt x="35524" y="11521"/>
                </a:lnTo>
                <a:lnTo>
                  <a:pt x="37444" y="12481"/>
                </a:lnTo>
                <a:lnTo>
                  <a:pt x="38404" y="13441"/>
                </a:lnTo>
                <a:lnTo>
                  <a:pt x="39364" y="15361"/>
                </a:lnTo>
                <a:lnTo>
                  <a:pt x="40309" y="17282"/>
                </a:lnTo>
                <a:lnTo>
                  <a:pt x="41285" y="19202"/>
                </a:lnTo>
                <a:lnTo>
                  <a:pt x="42245" y="21122"/>
                </a:lnTo>
                <a:lnTo>
                  <a:pt x="42245" y="24002"/>
                </a:lnTo>
                <a:lnTo>
                  <a:pt x="43205" y="25923"/>
                </a:lnTo>
                <a:lnTo>
                  <a:pt x="43205" y="71033"/>
                </a:lnTo>
                <a:lnTo>
                  <a:pt x="48006" y="71033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" name="object 206"/>
          <p:cNvSpPr/>
          <p:nvPr/>
        </p:nvSpPr>
        <p:spPr>
          <a:xfrm>
            <a:off x="5863742" y="2924799"/>
            <a:ext cx="47990" cy="38404"/>
          </a:xfrm>
          <a:custGeom>
            <a:avLst/>
            <a:gdLst/>
            <a:ahLst/>
            <a:cxnLst/>
            <a:rect l="l" t="t" r="r" b="b"/>
            <a:pathLst>
              <a:path w="47990" h="38404">
                <a:moveTo>
                  <a:pt x="2880" y="17282"/>
                </a:moveTo>
                <a:lnTo>
                  <a:pt x="4800" y="15361"/>
                </a:lnTo>
                <a:lnTo>
                  <a:pt x="6720" y="13441"/>
                </a:lnTo>
                <a:lnTo>
                  <a:pt x="8641" y="12481"/>
                </a:lnTo>
                <a:lnTo>
                  <a:pt x="10561" y="10561"/>
                </a:lnTo>
                <a:lnTo>
                  <a:pt x="12481" y="9601"/>
                </a:lnTo>
                <a:lnTo>
                  <a:pt x="23987" y="9601"/>
                </a:lnTo>
                <a:lnTo>
                  <a:pt x="28803" y="11521"/>
                </a:lnTo>
                <a:lnTo>
                  <a:pt x="31668" y="14401"/>
                </a:lnTo>
                <a:lnTo>
                  <a:pt x="34549" y="18242"/>
                </a:lnTo>
                <a:lnTo>
                  <a:pt x="35509" y="23042"/>
                </a:lnTo>
                <a:lnTo>
                  <a:pt x="35509" y="29763"/>
                </a:lnTo>
                <a:lnTo>
                  <a:pt x="0" y="29763"/>
                </a:lnTo>
                <a:lnTo>
                  <a:pt x="0" y="38404"/>
                </a:lnTo>
                <a:lnTo>
                  <a:pt x="45110" y="38404"/>
                </a:lnTo>
                <a:lnTo>
                  <a:pt x="46070" y="37444"/>
                </a:lnTo>
                <a:lnTo>
                  <a:pt x="47030" y="36484"/>
                </a:lnTo>
                <a:lnTo>
                  <a:pt x="47990" y="35524"/>
                </a:lnTo>
                <a:lnTo>
                  <a:pt x="47990" y="26883"/>
                </a:lnTo>
                <a:lnTo>
                  <a:pt x="47030" y="23042"/>
                </a:lnTo>
                <a:lnTo>
                  <a:pt x="46070" y="19202"/>
                </a:lnTo>
                <a:lnTo>
                  <a:pt x="45110" y="15361"/>
                </a:lnTo>
                <a:lnTo>
                  <a:pt x="43190" y="11521"/>
                </a:lnTo>
                <a:lnTo>
                  <a:pt x="41269" y="8641"/>
                </a:lnTo>
                <a:lnTo>
                  <a:pt x="38389" y="6720"/>
                </a:lnTo>
                <a:lnTo>
                  <a:pt x="35509" y="3840"/>
                </a:lnTo>
                <a:lnTo>
                  <a:pt x="31668" y="1920"/>
                </a:lnTo>
                <a:lnTo>
                  <a:pt x="28803" y="960"/>
                </a:lnTo>
                <a:lnTo>
                  <a:pt x="23987" y="0"/>
                </a:lnTo>
                <a:lnTo>
                  <a:pt x="14401" y="0"/>
                </a:lnTo>
                <a:lnTo>
                  <a:pt x="9585" y="960"/>
                </a:lnTo>
                <a:lnTo>
                  <a:pt x="5760" y="2880"/>
                </a:lnTo>
                <a:lnTo>
                  <a:pt x="2880" y="1728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" name="object 207"/>
          <p:cNvSpPr/>
          <p:nvPr/>
        </p:nvSpPr>
        <p:spPr>
          <a:xfrm>
            <a:off x="5851260" y="2927680"/>
            <a:ext cx="57591" cy="69113"/>
          </a:xfrm>
          <a:custGeom>
            <a:avLst/>
            <a:gdLst/>
            <a:ahLst/>
            <a:cxnLst/>
            <a:rect l="l" t="t" r="r" b="b"/>
            <a:pathLst>
              <a:path w="57591" h="69113">
                <a:moveTo>
                  <a:pt x="1920" y="48966"/>
                </a:moveTo>
                <a:lnTo>
                  <a:pt x="2880" y="53751"/>
                </a:lnTo>
                <a:lnTo>
                  <a:pt x="4800" y="57591"/>
                </a:lnTo>
                <a:lnTo>
                  <a:pt x="7680" y="60472"/>
                </a:lnTo>
                <a:lnTo>
                  <a:pt x="10561" y="63352"/>
                </a:lnTo>
                <a:lnTo>
                  <a:pt x="14401" y="65272"/>
                </a:lnTo>
                <a:lnTo>
                  <a:pt x="18242" y="67193"/>
                </a:lnTo>
                <a:lnTo>
                  <a:pt x="22067" y="69113"/>
                </a:lnTo>
                <a:lnTo>
                  <a:pt x="41285" y="69113"/>
                </a:lnTo>
                <a:lnTo>
                  <a:pt x="44150" y="68153"/>
                </a:lnTo>
                <a:lnTo>
                  <a:pt x="47030" y="68153"/>
                </a:lnTo>
                <a:lnTo>
                  <a:pt x="48966" y="67193"/>
                </a:lnTo>
                <a:lnTo>
                  <a:pt x="50871" y="66248"/>
                </a:lnTo>
                <a:lnTo>
                  <a:pt x="52791" y="66248"/>
                </a:lnTo>
                <a:lnTo>
                  <a:pt x="53751" y="65272"/>
                </a:lnTo>
                <a:lnTo>
                  <a:pt x="55671" y="64312"/>
                </a:lnTo>
                <a:lnTo>
                  <a:pt x="56631" y="64312"/>
                </a:lnTo>
                <a:lnTo>
                  <a:pt x="56631" y="63352"/>
                </a:lnTo>
                <a:lnTo>
                  <a:pt x="57591" y="63352"/>
                </a:lnTo>
                <a:lnTo>
                  <a:pt x="57591" y="55686"/>
                </a:lnTo>
                <a:lnTo>
                  <a:pt x="56631" y="55686"/>
                </a:lnTo>
                <a:lnTo>
                  <a:pt x="56631" y="54726"/>
                </a:lnTo>
                <a:lnTo>
                  <a:pt x="53751" y="54726"/>
                </a:lnTo>
                <a:lnTo>
                  <a:pt x="52791" y="55686"/>
                </a:lnTo>
                <a:lnTo>
                  <a:pt x="51831" y="55686"/>
                </a:lnTo>
                <a:lnTo>
                  <a:pt x="49910" y="56631"/>
                </a:lnTo>
                <a:lnTo>
                  <a:pt x="48966" y="57591"/>
                </a:lnTo>
                <a:lnTo>
                  <a:pt x="47030" y="57591"/>
                </a:lnTo>
                <a:lnTo>
                  <a:pt x="45125" y="58567"/>
                </a:lnTo>
                <a:lnTo>
                  <a:pt x="42245" y="58567"/>
                </a:lnTo>
                <a:lnTo>
                  <a:pt x="39349" y="59527"/>
                </a:lnTo>
                <a:lnTo>
                  <a:pt x="26883" y="59527"/>
                </a:lnTo>
                <a:lnTo>
                  <a:pt x="24002" y="57591"/>
                </a:lnTo>
                <a:lnTo>
                  <a:pt x="21122" y="56631"/>
                </a:lnTo>
                <a:lnTo>
                  <a:pt x="19202" y="54726"/>
                </a:lnTo>
                <a:lnTo>
                  <a:pt x="17282" y="52806"/>
                </a:lnTo>
                <a:lnTo>
                  <a:pt x="15361" y="50886"/>
                </a:lnTo>
                <a:lnTo>
                  <a:pt x="14401" y="48966"/>
                </a:lnTo>
                <a:lnTo>
                  <a:pt x="13441" y="45125"/>
                </a:lnTo>
                <a:lnTo>
                  <a:pt x="12481" y="42245"/>
                </a:lnTo>
                <a:lnTo>
                  <a:pt x="12481" y="21122"/>
                </a:lnTo>
                <a:lnTo>
                  <a:pt x="13441" y="19202"/>
                </a:lnTo>
                <a:lnTo>
                  <a:pt x="14401" y="16322"/>
                </a:lnTo>
                <a:lnTo>
                  <a:pt x="15361" y="14401"/>
                </a:lnTo>
                <a:lnTo>
                  <a:pt x="18242" y="0"/>
                </a:lnTo>
                <a:lnTo>
                  <a:pt x="14401" y="960"/>
                </a:lnTo>
                <a:lnTo>
                  <a:pt x="10561" y="3840"/>
                </a:lnTo>
                <a:lnTo>
                  <a:pt x="7680" y="6720"/>
                </a:lnTo>
                <a:lnTo>
                  <a:pt x="5760" y="9601"/>
                </a:lnTo>
                <a:lnTo>
                  <a:pt x="2880" y="13441"/>
                </a:lnTo>
                <a:lnTo>
                  <a:pt x="1920" y="18242"/>
                </a:lnTo>
                <a:lnTo>
                  <a:pt x="0" y="23042"/>
                </a:lnTo>
                <a:lnTo>
                  <a:pt x="0" y="45125"/>
                </a:lnTo>
                <a:lnTo>
                  <a:pt x="1920" y="48966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" name="object 208"/>
          <p:cNvSpPr/>
          <p:nvPr/>
        </p:nvSpPr>
        <p:spPr>
          <a:xfrm>
            <a:off x="5929975" y="2924799"/>
            <a:ext cx="38404" cy="71033"/>
          </a:xfrm>
          <a:custGeom>
            <a:avLst/>
            <a:gdLst/>
            <a:ahLst/>
            <a:cxnLst/>
            <a:rect l="l" t="t" r="r" b="b"/>
            <a:pathLst>
              <a:path w="38404" h="71033">
                <a:moveTo>
                  <a:pt x="12481" y="10561"/>
                </a:moveTo>
                <a:lnTo>
                  <a:pt x="11521" y="12481"/>
                </a:lnTo>
                <a:lnTo>
                  <a:pt x="11521" y="2880"/>
                </a:lnTo>
                <a:lnTo>
                  <a:pt x="10561" y="2880"/>
                </a:lnTo>
                <a:lnTo>
                  <a:pt x="10561" y="1920"/>
                </a:lnTo>
                <a:lnTo>
                  <a:pt x="9601" y="1920"/>
                </a:lnTo>
                <a:lnTo>
                  <a:pt x="9601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70073"/>
                </a:lnTo>
                <a:lnTo>
                  <a:pt x="960" y="70073"/>
                </a:lnTo>
                <a:lnTo>
                  <a:pt x="960" y="71033"/>
                </a:lnTo>
                <a:lnTo>
                  <a:pt x="11521" y="71033"/>
                </a:lnTo>
                <a:lnTo>
                  <a:pt x="11521" y="70073"/>
                </a:lnTo>
                <a:lnTo>
                  <a:pt x="12481" y="70073"/>
                </a:lnTo>
                <a:lnTo>
                  <a:pt x="12481" y="25923"/>
                </a:lnTo>
                <a:lnTo>
                  <a:pt x="14401" y="23042"/>
                </a:lnTo>
                <a:lnTo>
                  <a:pt x="15361" y="21122"/>
                </a:lnTo>
                <a:lnTo>
                  <a:pt x="17282" y="19202"/>
                </a:lnTo>
                <a:lnTo>
                  <a:pt x="18242" y="17282"/>
                </a:lnTo>
                <a:lnTo>
                  <a:pt x="20162" y="15361"/>
                </a:lnTo>
                <a:lnTo>
                  <a:pt x="21122" y="14401"/>
                </a:lnTo>
                <a:lnTo>
                  <a:pt x="22082" y="13441"/>
                </a:lnTo>
                <a:lnTo>
                  <a:pt x="24002" y="12481"/>
                </a:lnTo>
                <a:lnTo>
                  <a:pt x="24963" y="12481"/>
                </a:lnTo>
                <a:lnTo>
                  <a:pt x="25923" y="11521"/>
                </a:lnTo>
                <a:lnTo>
                  <a:pt x="31683" y="11521"/>
                </a:lnTo>
                <a:lnTo>
                  <a:pt x="32644" y="12481"/>
                </a:lnTo>
                <a:lnTo>
                  <a:pt x="35524" y="12481"/>
                </a:lnTo>
                <a:lnTo>
                  <a:pt x="36484" y="13441"/>
                </a:lnTo>
                <a:lnTo>
                  <a:pt x="37444" y="13441"/>
                </a:lnTo>
                <a:lnTo>
                  <a:pt x="37444" y="12481"/>
                </a:lnTo>
                <a:lnTo>
                  <a:pt x="38404" y="12481"/>
                </a:lnTo>
                <a:lnTo>
                  <a:pt x="38404" y="1920"/>
                </a:lnTo>
                <a:lnTo>
                  <a:pt x="37444" y="1920"/>
                </a:lnTo>
                <a:lnTo>
                  <a:pt x="37444" y="960"/>
                </a:lnTo>
                <a:lnTo>
                  <a:pt x="34564" y="960"/>
                </a:lnTo>
                <a:lnTo>
                  <a:pt x="33604" y="0"/>
                </a:lnTo>
                <a:lnTo>
                  <a:pt x="24963" y="0"/>
                </a:lnTo>
                <a:lnTo>
                  <a:pt x="24002" y="960"/>
                </a:lnTo>
                <a:lnTo>
                  <a:pt x="22082" y="1920"/>
                </a:lnTo>
                <a:lnTo>
                  <a:pt x="21122" y="2880"/>
                </a:lnTo>
                <a:lnTo>
                  <a:pt x="19202" y="3840"/>
                </a:lnTo>
                <a:lnTo>
                  <a:pt x="18242" y="4800"/>
                </a:lnTo>
                <a:lnTo>
                  <a:pt x="16322" y="6720"/>
                </a:lnTo>
                <a:lnTo>
                  <a:pt x="14401" y="7680"/>
                </a:lnTo>
                <a:lnTo>
                  <a:pt x="12481" y="10561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" name="object 209"/>
          <p:cNvSpPr/>
          <p:nvPr/>
        </p:nvSpPr>
        <p:spPr>
          <a:xfrm>
            <a:off x="5987582" y="2979526"/>
            <a:ext cx="3840" cy="17266"/>
          </a:xfrm>
          <a:custGeom>
            <a:avLst/>
            <a:gdLst/>
            <a:ahLst/>
            <a:cxnLst/>
            <a:rect l="l" t="t" r="r" b="b"/>
            <a:pathLst>
              <a:path w="3840" h="17266">
                <a:moveTo>
                  <a:pt x="944" y="2880"/>
                </a:moveTo>
                <a:lnTo>
                  <a:pt x="0" y="0"/>
                </a:lnTo>
                <a:lnTo>
                  <a:pt x="944" y="16306"/>
                </a:lnTo>
                <a:lnTo>
                  <a:pt x="3840" y="17266"/>
                </a:lnTo>
                <a:lnTo>
                  <a:pt x="2880" y="4785"/>
                </a:lnTo>
                <a:lnTo>
                  <a:pt x="944" y="288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" name="object 210"/>
          <p:cNvSpPr/>
          <p:nvPr/>
        </p:nvSpPr>
        <p:spPr>
          <a:xfrm>
            <a:off x="5975085" y="2924799"/>
            <a:ext cx="53766" cy="71993"/>
          </a:xfrm>
          <a:custGeom>
            <a:avLst/>
            <a:gdLst/>
            <a:ahLst/>
            <a:cxnLst/>
            <a:rect l="l" t="t" r="r" b="b"/>
            <a:pathLst>
              <a:path w="53766" h="71993">
                <a:moveTo>
                  <a:pt x="3855" y="14401"/>
                </a:moveTo>
                <a:lnTo>
                  <a:pt x="3855" y="16322"/>
                </a:lnTo>
                <a:lnTo>
                  <a:pt x="6720" y="16322"/>
                </a:lnTo>
                <a:lnTo>
                  <a:pt x="8656" y="15361"/>
                </a:lnTo>
                <a:lnTo>
                  <a:pt x="9601" y="14401"/>
                </a:lnTo>
                <a:lnTo>
                  <a:pt x="10561" y="14401"/>
                </a:lnTo>
                <a:lnTo>
                  <a:pt x="12496" y="13441"/>
                </a:lnTo>
                <a:lnTo>
                  <a:pt x="14401" y="12481"/>
                </a:lnTo>
                <a:lnTo>
                  <a:pt x="16337" y="11521"/>
                </a:lnTo>
                <a:lnTo>
                  <a:pt x="19217" y="10561"/>
                </a:lnTo>
                <a:lnTo>
                  <a:pt x="21122" y="9601"/>
                </a:lnTo>
                <a:lnTo>
                  <a:pt x="31683" y="9601"/>
                </a:lnTo>
                <a:lnTo>
                  <a:pt x="33604" y="10561"/>
                </a:lnTo>
                <a:lnTo>
                  <a:pt x="35524" y="11521"/>
                </a:lnTo>
                <a:lnTo>
                  <a:pt x="37444" y="12481"/>
                </a:lnTo>
                <a:lnTo>
                  <a:pt x="38404" y="13441"/>
                </a:lnTo>
                <a:lnTo>
                  <a:pt x="40325" y="15361"/>
                </a:lnTo>
                <a:lnTo>
                  <a:pt x="40325" y="16322"/>
                </a:lnTo>
                <a:lnTo>
                  <a:pt x="41285" y="18242"/>
                </a:lnTo>
                <a:lnTo>
                  <a:pt x="42245" y="20162"/>
                </a:lnTo>
                <a:lnTo>
                  <a:pt x="42245" y="30723"/>
                </a:lnTo>
                <a:lnTo>
                  <a:pt x="23058" y="30723"/>
                </a:lnTo>
                <a:lnTo>
                  <a:pt x="19217" y="31683"/>
                </a:lnTo>
                <a:lnTo>
                  <a:pt x="15377" y="32644"/>
                </a:lnTo>
                <a:lnTo>
                  <a:pt x="11536" y="33604"/>
                </a:lnTo>
                <a:lnTo>
                  <a:pt x="8656" y="35524"/>
                </a:lnTo>
                <a:lnTo>
                  <a:pt x="5775" y="37444"/>
                </a:lnTo>
                <a:lnTo>
                  <a:pt x="3855" y="40325"/>
                </a:lnTo>
                <a:lnTo>
                  <a:pt x="1935" y="42245"/>
                </a:lnTo>
                <a:lnTo>
                  <a:pt x="975" y="45125"/>
                </a:lnTo>
                <a:lnTo>
                  <a:pt x="0" y="48966"/>
                </a:lnTo>
                <a:lnTo>
                  <a:pt x="0" y="58567"/>
                </a:lnTo>
                <a:lnTo>
                  <a:pt x="1935" y="60472"/>
                </a:lnTo>
                <a:lnTo>
                  <a:pt x="2880" y="63352"/>
                </a:lnTo>
                <a:lnTo>
                  <a:pt x="3855" y="65288"/>
                </a:lnTo>
                <a:lnTo>
                  <a:pt x="5775" y="67193"/>
                </a:lnTo>
                <a:lnTo>
                  <a:pt x="8656" y="69128"/>
                </a:lnTo>
                <a:lnTo>
                  <a:pt x="10561" y="70073"/>
                </a:lnTo>
                <a:lnTo>
                  <a:pt x="13441" y="71033"/>
                </a:lnTo>
                <a:lnTo>
                  <a:pt x="12496" y="54726"/>
                </a:lnTo>
                <a:lnTo>
                  <a:pt x="12496" y="48005"/>
                </a:lnTo>
                <a:lnTo>
                  <a:pt x="13441" y="46085"/>
                </a:lnTo>
                <a:lnTo>
                  <a:pt x="14401" y="45125"/>
                </a:lnTo>
                <a:lnTo>
                  <a:pt x="15377" y="43205"/>
                </a:lnTo>
                <a:lnTo>
                  <a:pt x="17282" y="42245"/>
                </a:lnTo>
                <a:lnTo>
                  <a:pt x="18242" y="41285"/>
                </a:lnTo>
                <a:lnTo>
                  <a:pt x="21122" y="40325"/>
                </a:lnTo>
                <a:lnTo>
                  <a:pt x="23058" y="40325"/>
                </a:lnTo>
                <a:lnTo>
                  <a:pt x="25923" y="39364"/>
                </a:lnTo>
                <a:lnTo>
                  <a:pt x="42245" y="39364"/>
                </a:lnTo>
                <a:lnTo>
                  <a:pt x="42245" y="52791"/>
                </a:lnTo>
                <a:lnTo>
                  <a:pt x="39364" y="56631"/>
                </a:lnTo>
                <a:lnTo>
                  <a:pt x="36484" y="58567"/>
                </a:lnTo>
                <a:lnTo>
                  <a:pt x="33604" y="60472"/>
                </a:lnTo>
                <a:lnTo>
                  <a:pt x="30723" y="62407"/>
                </a:lnTo>
                <a:lnTo>
                  <a:pt x="21122" y="62407"/>
                </a:lnTo>
                <a:lnTo>
                  <a:pt x="17282" y="61447"/>
                </a:lnTo>
                <a:lnTo>
                  <a:pt x="15377" y="59512"/>
                </a:lnTo>
                <a:lnTo>
                  <a:pt x="16337" y="71993"/>
                </a:lnTo>
                <a:lnTo>
                  <a:pt x="26883" y="71993"/>
                </a:lnTo>
                <a:lnTo>
                  <a:pt x="30723" y="71033"/>
                </a:lnTo>
                <a:lnTo>
                  <a:pt x="33604" y="70073"/>
                </a:lnTo>
                <a:lnTo>
                  <a:pt x="37444" y="68153"/>
                </a:lnTo>
                <a:lnTo>
                  <a:pt x="41285" y="65288"/>
                </a:lnTo>
                <a:lnTo>
                  <a:pt x="44165" y="62407"/>
                </a:lnTo>
                <a:lnTo>
                  <a:pt x="44165" y="71033"/>
                </a:lnTo>
                <a:lnTo>
                  <a:pt x="52806" y="71033"/>
                </a:lnTo>
                <a:lnTo>
                  <a:pt x="53766" y="70073"/>
                </a:lnTo>
                <a:lnTo>
                  <a:pt x="53766" y="17282"/>
                </a:lnTo>
                <a:lnTo>
                  <a:pt x="52806" y="14401"/>
                </a:lnTo>
                <a:lnTo>
                  <a:pt x="51846" y="10561"/>
                </a:lnTo>
                <a:lnTo>
                  <a:pt x="49926" y="8641"/>
                </a:lnTo>
                <a:lnTo>
                  <a:pt x="48005" y="6720"/>
                </a:lnTo>
                <a:lnTo>
                  <a:pt x="46085" y="3840"/>
                </a:lnTo>
                <a:lnTo>
                  <a:pt x="43205" y="2880"/>
                </a:lnTo>
                <a:lnTo>
                  <a:pt x="40325" y="1920"/>
                </a:lnTo>
                <a:lnTo>
                  <a:pt x="36484" y="0"/>
                </a:lnTo>
                <a:lnTo>
                  <a:pt x="23058" y="0"/>
                </a:lnTo>
                <a:lnTo>
                  <a:pt x="20162" y="960"/>
                </a:lnTo>
                <a:lnTo>
                  <a:pt x="18242" y="960"/>
                </a:lnTo>
                <a:lnTo>
                  <a:pt x="15377" y="1920"/>
                </a:lnTo>
                <a:lnTo>
                  <a:pt x="13441" y="1920"/>
                </a:lnTo>
                <a:lnTo>
                  <a:pt x="11536" y="2880"/>
                </a:lnTo>
                <a:lnTo>
                  <a:pt x="9601" y="3840"/>
                </a:lnTo>
                <a:lnTo>
                  <a:pt x="7696" y="4800"/>
                </a:lnTo>
                <a:lnTo>
                  <a:pt x="6720" y="5760"/>
                </a:lnTo>
                <a:lnTo>
                  <a:pt x="4815" y="6720"/>
                </a:lnTo>
                <a:lnTo>
                  <a:pt x="3855" y="7680"/>
                </a:lnTo>
                <a:lnTo>
                  <a:pt x="3855" y="8641"/>
                </a:lnTo>
                <a:lnTo>
                  <a:pt x="2880" y="8641"/>
                </a:lnTo>
                <a:lnTo>
                  <a:pt x="2880" y="13441"/>
                </a:lnTo>
                <a:lnTo>
                  <a:pt x="3855" y="14401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" name="object 211"/>
          <p:cNvSpPr/>
          <p:nvPr/>
        </p:nvSpPr>
        <p:spPr>
          <a:xfrm>
            <a:off x="6041334" y="2908477"/>
            <a:ext cx="43205" cy="88315"/>
          </a:xfrm>
          <a:custGeom>
            <a:avLst/>
            <a:gdLst/>
            <a:ahLst/>
            <a:cxnLst/>
            <a:rect l="l" t="t" r="r" b="b"/>
            <a:pathLst>
              <a:path w="43205" h="88315">
                <a:moveTo>
                  <a:pt x="42230" y="18242"/>
                </a:moveTo>
                <a:lnTo>
                  <a:pt x="41269" y="17282"/>
                </a:lnTo>
                <a:lnTo>
                  <a:pt x="24002" y="17282"/>
                </a:lnTo>
                <a:lnTo>
                  <a:pt x="24002" y="960"/>
                </a:lnTo>
                <a:lnTo>
                  <a:pt x="23042" y="960"/>
                </a:lnTo>
                <a:lnTo>
                  <a:pt x="23042" y="0"/>
                </a:lnTo>
                <a:lnTo>
                  <a:pt x="12481" y="0"/>
                </a:lnTo>
                <a:lnTo>
                  <a:pt x="12481" y="960"/>
                </a:lnTo>
                <a:lnTo>
                  <a:pt x="11521" y="960"/>
                </a:lnTo>
                <a:lnTo>
                  <a:pt x="11521" y="17282"/>
                </a:lnTo>
                <a:lnTo>
                  <a:pt x="1920" y="17282"/>
                </a:lnTo>
                <a:lnTo>
                  <a:pt x="1920" y="18242"/>
                </a:lnTo>
                <a:lnTo>
                  <a:pt x="960" y="18242"/>
                </a:lnTo>
                <a:lnTo>
                  <a:pt x="960" y="20162"/>
                </a:lnTo>
                <a:lnTo>
                  <a:pt x="0" y="20162"/>
                </a:lnTo>
                <a:lnTo>
                  <a:pt x="0" y="25923"/>
                </a:lnTo>
                <a:lnTo>
                  <a:pt x="960" y="26883"/>
                </a:lnTo>
                <a:lnTo>
                  <a:pt x="1920" y="27843"/>
                </a:lnTo>
                <a:lnTo>
                  <a:pt x="11521" y="27843"/>
                </a:lnTo>
                <a:lnTo>
                  <a:pt x="11521" y="70088"/>
                </a:lnTo>
                <a:lnTo>
                  <a:pt x="12481" y="72953"/>
                </a:lnTo>
                <a:lnTo>
                  <a:pt x="12481" y="75834"/>
                </a:lnTo>
                <a:lnTo>
                  <a:pt x="13441" y="78729"/>
                </a:lnTo>
                <a:lnTo>
                  <a:pt x="14401" y="81610"/>
                </a:lnTo>
                <a:lnTo>
                  <a:pt x="16322" y="83515"/>
                </a:lnTo>
                <a:lnTo>
                  <a:pt x="18242" y="84475"/>
                </a:lnTo>
                <a:lnTo>
                  <a:pt x="20162" y="86395"/>
                </a:lnTo>
                <a:lnTo>
                  <a:pt x="22082" y="87355"/>
                </a:lnTo>
                <a:lnTo>
                  <a:pt x="24963" y="88315"/>
                </a:lnTo>
                <a:lnTo>
                  <a:pt x="36484" y="88315"/>
                </a:lnTo>
                <a:lnTo>
                  <a:pt x="37444" y="87355"/>
                </a:lnTo>
                <a:lnTo>
                  <a:pt x="40325" y="87355"/>
                </a:lnTo>
                <a:lnTo>
                  <a:pt x="41269" y="86395"/>
                </a:lnTo>
                <a:lnTo>
                  <a:pt x="42230" y="86395"/>
                </a:lnTo>
                <a:lnTo>
                  <a:pt x="42230" y="85450"/>
                </a:lnTo>
                <a:lnTo>
                  <a:pt x="43205" y="84475"/>
                </a:lnTo>
                <a:lnTo>
                  <a:pt x="43205" y="76794"/>
                </a:lnTo>
                <a:lnTo>
                  <a:pt x="42230" y="76794"/>
                </a:lnTo>
                <a:lnTo>
                  <a:pt x="42230" y="75834"/>
                </a:lnTo>
                <a:lnTo>
                  <a:pt x="40325" y="75834"/>
                </a:lnTo>
                <a:lnTo>
                  <a:pt x="40325" y="76794"/>
                </a:lnTo>
                <a:lnTo>
                  <a:pt x="38389" y="76794"/>
                </a:lnTo>
                <a:lnTo>
                  <a:pt x="37444" y="77769"/>
                </a:lnTo>
                <a:lnTo>
                  <a:pt x="29763" y="77769"/>
                </a:lnTo>
                <a:lnTo>
                  <a:pt x="26883" y="76794"/>
                </a:lnTo>
                <a:lnTo>
                  <a:pt x="25923" y="74889"/>
                </a:lnTo>
                <a:lnTo>
                  <a:pt x="24963" y="72008"/>
                </a:lnTo>
                <a:lnTo>
                  <a:pt x="24002" y="69113"/>
                </a:lnTo>
                <a:lnTo>
                  <a:pt x="24002" y="27843"/>
                </a:lnTo>
                <a:lnTo>
                  <a:pt x="41269" y="27843"/>
                </a:lnTo>
                <a:lnTo>
                  <a:pt x="42230" y="26883"/>
                </a:lnTo>
                <a:lnTo>
                  <a:pt x="43205" y="25923"/>
                </a:lnTo>
                <a:lnTo>
                  <a:pt x="43205" y="19202"/>
                </a:lnTo>
                <a:lnTo>
                  <a:pt x="42230" y="19202"/>
                </a:lnTo>
                <a:lnTo>
                  <a:pt x="42230" y="1824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" name="object 212"/>
          <p:cNvSpPr/>
          <p:nvPr/>
        </p:nvSpPr>
        <p:spPr>
          <a:xfrm>
            <a:off x="6100846" y="2925759"/>
            <a:ext cx="12481" cy="70073"/>
          </a:xfrm>
          <a:custGeom>
            <a:avLst/>
            <a:gdLst/>
            <a:ahLst/>
            <a:cxnLst/>
            <a:rect l="l" t="t" r="r" b="b"/>
            <a:pathLst>
              <a:path w="12481" h="70073">
                <a:moveTo>
                  <a:pt x="11521" y="70073"/>
                </a:moveTo>
                <a:lnTo>
                  <a:pt x="11521" y="69113"/>
                </a:lnTo>
                <a:lnTo>
                  <a:pt x="12481" y="69113"/>
                </a:lnTo>
                <a:lnTo>
                  <a:pt x="12481" y="1920"/>
                </a:lnTo>
                <a:lnTo>
                  <a:pt x="11521" y="960"/>
                </a:lnTo>
                <a:lnTo>
                  <a:pt x="10561" y="960"/>
                </a:lnTo>
                <a:lnTo>
                  <a:pt x="1056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69113"/>
                </a:lnTo>
                <a:lnTo>
                  <a:pt x="960" y="69113"/>
                </a:lnTo>
                <a:lnTo>
                  <a:pt x="960" y="70073"/>
                </a:lnTo>
                <a:lnTo>
                  <a:pt x="11521" y="70073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" name="object 213"/>
          <p:cNvSpPr/>
          <p:nvPr/>
        </p:nvSpPr>
        <p:spPr>
          <a:xfrm>
            <a:off x="6099886" y="2898876"/>
            <a:ext cx="14401" cy="14401"/>
          </a:xfrm>
          <a:custGeom>
            <a:avLst/>
            <a:gdLst/>
            <a:ahLst/>
            <a:cxnLst/>
            <a:rect l="l" t="t" r="r" b="b"/>
            <a:pathLst>
              <a:path w="14401" h="14401">
                <a:moveTo>
                  <a:pt x="960" y="12481"/>
                </a:moveTo>
                <a:lnTo>
                  <a:pt x="1920" y="13441"/>
                </a:lnTo>
                <a:lnTo>
                  <a:pt x="3840" y="14401"/>
                </a:lnTo>
                <a:lnTo>
                  <a:pt x="9601" y="14401"/>
                </a:lnTo>
                <a:lnTo>
                  <a:pt x="11521" y="13441"/>
                </a:lnTo>
                <a:lnTo>
                  <a:pt x="12481" y="12481"/>
                </a:lnTo>
                <a:lnTo>
                  <a:pt x="14401" y="11521"/>
                </a:lnTo>
                <a:lnTo>
                  <a:pt x="14401" y="1920"/>
                </a:lnTo>
                <a:lnTo>
                  <a:pt x="12481" y="975"/>
                </a:lnTo>
                <a:lnTo>
                  <a:pt x="11521" y="0"/>
                </a:lnTo>
                <a:lnTo>
                  <a:pt x="1920" y="0"/>
                </a:lnTo>
                <a:lnTo>
                  <a:pt x="960" y="975"/>
                </a:lnTo>
                <a:lnTo>
                  <a:pt x="0" y="1920"/>
                </a:lnTo>
                <a:lnTo>
                  <a:pt x="0" y="11521"/>
                </a:lnTo>
                <a:lnTo>
                  <a:pt x="960" y="12481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" name="object 214"/>
          <p:cNvSpPr/>
          <p:nvPr/>
        </p:nvSpPr>
        <p:spPr>
          <a:xfrm>
            <a:off x="6130610" y="2924799"/>
            <a:ext cx="66233" cy="71993"/>
          </a:xfrm>
          <a:custGeom>
            <a:avLst/>
            <a:gdLst/>
            <a:ahLst/>
            <a:cxnLst/>
            <a:rect l="l" t="t" r="r" b="b"/>
            <a:pathLst>
              <a:path w="66233" h="71993">
                <a:moveTo>
                  <a:pt x="0" y="36484"/>
                </a:moveTo>
                <a:lnTo>
                  <a:pt x="0" y="42245"/>
                </a:lnTo>
                <a:lnTo>
                  <a:pt x="960" y="47045"/>
                </a:lnTo>
                <a:lnTo>
                  <a:pt x="1920" y="51846"/>
                </a:lnTo>
                <a:lnTo>
                  <a:pt x="3840" y="55686"/>
                </a:lnTo>
                <a:lnTo>
                  <a:pt x="5760" y="59512"/>
                </a:lnTo>
                <a:lnTo>
                  <a:pt x="8641" y="62407"/>
                </a:lnTo>
                <a:lnTo>
                  <a:pt x="10561" y="66233"/>
                </a:lnTo>
                <a:lnTo>
                  <a:pt x="14401" y="68153"/>
                </a:lnTo>
                <a:lnTo>
                  <a:pt x="18242" y="70073"/>
                </a:lnTo>
                <a:lnTo>
                  <a:pt x="17282" y="54726"/>
                </a:lnTo>
                <a:lnTo>
                  <a:pt x="15361" y="51846"/>
                </a:lnTo>
                <a:lnTo>
                  <a:pt x="14401" y="48966"/>
                </a:lnTo>
                <a:lnTo>
                  <a:pt x="13441" y="46085"/>
                </a:lnTo>
                <a:lnTo>
                  <a:pt x="13441" y="43205"/>
                </a:lnTo>
                <a:lnTo>
                  <a:pt x="12481" y="39364"/>
                </a:lnTo>
                <a:lnTo>
                  <a:pt x="12481" y="31683"/>
                </a:lnTo>
                <a:lnTo>
                  <a:pt x="13441" y="28803"/>
                </a:lnTo>
                <a:lnTo>
                  <a:pt x="14401" y="25923"/>
                </a:lnTo>
                <a:lnTo>
                  <a:pt x="15361" y="22082"/>
                </a:lnTo>
                <a:lnTo>
                  <a:pt x="16322" y="19202"/>
                </a:lnTo>
                <a:lnTo>
                  <a:pt x="18242" y="17282"/>
                </a:lnTo>
                <a:lnTo>
                  <a:pt x="19202" y="15361"/>
                </a:lnTo>
                <a:lnTo>
                  <a:pt x="21122" y="13441"/>
                </a:lnTo>
                <a:lnTo>
                  <a:pt x="24002" y="11521"/>
                </a:lnTo>
                <a:lnTo>
                  <a:pt x="26883" y="10561"/>
                </a:lnTo>
                <a:lnTo>
                  <a:pt x="29763" y="9601"/>
                </a:lnTo>
                <a:lnTo>
                  <a:pt x="37444" y="9601"/>
                </a:lnTo>
                <a:lnTo>
                  <a:pt x="40309" y="10561"/>
                </a:lnTo>
                <a:lnTo>
                  <a:pt x="43190" y="12481"/>
                </a:lnTo>
                <a:lnTo>
                  <a:pt x="46085" y="13441"/>
                </a:lnTo>
                <a:lnTo>
                  <a:pt x="48006" y="15361"/>
                </a:lnTo>
                <a:lnTo>
                  <a:pt x="48966" y="17282"/>
                </a:lnTo>
                <a:lnTo>
                  <a:pt x="50871" y="20162"/>
                </a:lnTo>
                <a:lnTo>
                  <a:pt x="51846" y="23042"/>
                </a:lnTo>
                <a:lnTo>
                  <a:pt x="52806" y="25923"/>
                </a:lnTo>
                <a:lnTo>
                  <a:pt x="52806" y="29763"/>
                </a:lnTo>
                <a:lnTo>
                  <a:pt x="53751" y="32644"/>
                </a:lnTo>
                <a:lnTo>
                  <a:pt x="53751" y="40325"/>
                </a:lnTo>
                <a:lnTo>
                  <a:pt x="52806" y="43205"/>
                </a:lnTo>
                <a:lnTo>
                  <a:pt x="51846" y="47045"/>
                </a:lnTo>
                <a:lnTo>
                  <a:pt x="51846" y="49926"/>
                </a:lnTo>
                <a:lnTo>
                  <a:pt x="49911" y="52791"/>
                </a:lnTo>
                <a:lnTo>
                  <a:pt x="48966" y="54726"/>
                </a:lnTo>
                <a:lnTo>
                  <a:pt x="47030" y="57607"/>
                </a:lnTo>
                <a:lnTo>
                  <a:pt x="45125" y="58567"/>
                </a:lnTo>
                <a:lnTo>
                  <a:pt x="42245" y="60472"/>
                </a:lnTo>
                <a:lnTo>
                  <a:pt x="39364" y="61447"/>
                </a:lnTo>
                <a:lnTo>
                  <a:pt x="36469" y="62407"/>
                </a:lnTo>
                <a:lnTo>
                  <a:pt x="28803" y="62407"/>
                </a:lnTo>
                <a:lnTo>
                  <a:pt x="25923" y="61447"/>
                </a:lnTo>
                <a:lnTo>
                  <a:pt x="26883" y="71993"/>
                </a:lnTo>
                <a:lnTo>
                  <a:pt x="38404" y="71993"/>
                </a:lnTo>
                <a:lnTo>
                  <a:pt x="43190" y="71033"/>
                </a:lnTo>
                <a:lnTo>
                  <a:pt x="47030" y="70073"/>
                </a:lnTo>
                <a:lnTo>
                  <a:pt x="51846" y="68153"/>
                </a:lnTo>
                <a:lnTo>
                  <a:pt x="54711" y="65288"/>
                </a:lnTo>
                <a:lnTo>
                  <a:pt x="57591" y="62407"/>
                </a:lnTo>
                <a:lnTo>
                  <a:pt x="60472" y="58567"/>
                </a:lnTo>
                <a:lnTo>
                  <a:pt x="62392" y="54726"/>
                </a:lnTo>
                <a:lnTo>
                  <a:pt x="64312" y="49926"/>
                </a:lnTo>
                <a:lnTo>
                  <a:pt x="65272" y="46085"/>
                </a:lnTo>
                <a:lnTo>
                  <a:pt x="66233" y="40325"/>
                </a:lnTo>
                <a:lnTo>
                  <a:pt x="66233" y="29763"/>
                </a:lnTo>
                <a:lnTo>
                  <a:pt x="65272" y="24963"/>
                </a:lnTo>
                <a:lnTo>
                  <a:pt x="64312" y="20162"/>
                </a:lnTo>
                <a:lnTo>
                  <a:pt x="62392" y="16322"/>
                </a:lnTo>
                <a:lnTo>
                  <a:pt x="60472" y="12481"/>
                </a:lnTo>
                <a:lnTo>
                  <a:pt x="58552" y="9601"/>
                </a:lnTo>
                <a:lnTo>
                  <a:pt x="55686" y="6720"/>
                </a:lnTo>
                <a:lnTo>
                  <a:pt x="51846" y="3840"/>
                </a:lnTo>
                <a:lnTo>
                  <a:pt x="48006" y="1920"/>
                </a:lnTo>
                <a:lnTo>
                  <a:pt x="44165" y="960"/>
                </a:lnTo>
                <a:lnTo>
                  <a:pt x="39364" y="0"/>
                </a:lnTo>
                <a:lnTo>
                  <a:pt x="27843" y="0"/>
                </a:lnTo>
                <a:lnTo>
                  <a:pt x="23042" y="960"/>
                </a:lnTo>
                <a:lnTo>
                  <a:pt x="19202" y="2880"/>
                </a:lnTo>
                <a:lnTo>
                  <a:pt x="14401" y="4800"/>
                </a:lnTo>
                <a:lnTo>
                  <a:pt x="11521" y="6720"/>
                </a:lnTo>
                <a:lnTo>
                  <a:pt x="8641" y="10561"/>
                </a:lnTo>
                <a:lnTo>
                  <a:pt x="5760" y="13441"/>
                </a:lnTo>
                <a:lnTo>
                  <a:pt x="3840" y="17282"/>
                </a:lnTo>
                <a:lnTo>
                  <a:pt x="1920" y="22082"/>
                </a:lnTo>
                <a:lnTo>
                  <a:pt x="960" y="26883"/>
                </a:lnTo>
                <a:lnTo>
                  <a:pt x="0" y="31683"/>
                </a:lnTo>
                <a:lnTo>
                  <a:pt x="0" y="3648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" name="object 215"/>
          <p:cNvSpPr/>
          <p:nvPr/>
        </p:nvSpPr>
        <p:spPr>
          <a:xfrm>
            <a:off x="6147892" y="2979526"/>
            <a:ext cx="9601" cy="17266"/>
          </a:xfrm>
          <a:custGeom>
            <a:avLst/>
            <a:gdLst/>
            <a:ahLst/>
            <a:cxnLst/>
            <a:rect l="l" t="t" r="r" b="b"/>
            <a:pathLst>
              <a:path w="9601" h="17266">
                <a:moveTo>
                  <a:pt x="5760" y="5745"/>
                </a:moveTo>
                <a:lnTo>
                  <a:pt x="3840" y="3840"/>
                </a:lnTo>
                <a:lnTo>
                  <a:pt x="960" y="1904"/>
                </a:lnTo>
                <a:lnTo>
                  <a:pt x="0" y="0"/>
                </a:lnTo>
                <a:lnTo>
                  <a:pt x="960" y="15346"/>
                </a:lnTo>
                <a:lnTo>
                  <a:pt x="4800" y="17266"/>
                </a:lnTo>
                <a:lnTo>
                  <a:pt x="9601" y="17266"/>
                </a:lnTo>
                <a:lnTo>
                  <a:pt x="8641" y="6720"/>
                </a:lnTo>
                <a:lnTo>
                  <a:pt x="5760" y="574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" name="object 216"/>
          <p:cNvSpPr/>
          <p:nvPr/>
        </p:nvSpPr>
        <p:spPr>
          <a:xfrm>
            <a:off x="6215085" y="2924799"/>
            <a:ext cx="56631" cy="71033"/>
          </a:xfrm>
          <a:custGeom>
            <a:avLst/>
            <a:gdLst/>
            <a:ahLst/>
            <a:cxnLst/>
            <a:rect l="l" t="t" r="r" b="b"/>
            <a:pathLst>
              <a:path w="56631" h="71033">
                <a:moveTo>
                  <a:pt x="32644" y="0"/>
                </a:moveTo>
                <a:lnTo>
                  <a:pt x="28803" y="0"/>
                </a:lnTo>
                <a:lnTo>
                  <a:pt x="24963" y="960"/>
                </a:lnTo>
                <a:lnTo>
                  <a:pt x="22082" y="2880"/>
                </a:lnTo>
                <a:lnTo>
                  <a:pt x="18242" y="4800"/>
                </a:lnTo>
                <a:lnTo>
                  <a:pt x="14401" y="7680"/>
                </a:lnTo>
                <a:lnTo>
                  <a:pt x="10561" y="11521"/>
                </a:lnTo>
                <a:lnTo>
                  <a:pt x="10561" y="1920"/>
                </a:lnTo>
                <a:lnTo>
                  <a:pt x="9601" y="1920"/>
                </a:lnTo>
                <a:lnTo>
                  <a:pt x="8641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71033"/>
                </a:lnTo>
                <a:lnTo>
                  <a:pt x="10561" y="71033"/>
                </a:lnTo>
                <a:lnTo>
                  <a:pt x="11521" y="70073"/>
                </a:lnTo>
                <a:lnTo>
                  <a:pt x="11521" y="23042"/>
                </a:lnTo>
                <a:lnTo>
                  <a:pt x="15361" y="19202"/>
                </a:lnTo>
                <a:lnTo>
                  <a:pt x="18242" y="15361"/>
                </a:lnTo>
                <a:lnTo>
                  <a:pt x="21122" y="13441"/>
                </a:lnTo>
                <a:lnTo>
                  <a:pt x="24003" y="11521"/>
                </a:lnTo>
                <a:lnTo>
                  <a:pt x="26883" y="10561"/>
                </a:lnTo>
                <a:lnTo>
                  <a:pt x="34564" y="10561"/>
                </a:lnTo>
                <a:lnTo>
                  <a:pt x="36484" y="11521"/>
                </a:lnTo>
                <a:lnTo>
                  <a:pt x="38404" y="12481"/>
                </a:lnTo>
                <a:lnTo>
                  <a:pt x="39364" y="13441"/>
                </a:lnTo>
                <a:lnTo>
                  <a:pt x="41285" y="15361"/>
                </a:lnTo>
                <a:lnTo>
                  <a:pt x="42245" y="17282"/>
                </a:lnTo>
                <a:lnTo>
                  <a:pt x="43205" y="19202"/>
                </a:lnTo>
                <a:lnTo>
                  <a:pt x="43205" y="21122"/>
                </a:lnTo>
                <a:lnTo>
                  <a:pt x="44165" y="24002"/>
                </a:lnTo>
                <a:lnTo>
                  <a:pt x="44165" y="70073"/>
                </a:lnTo>
                <a:lnTo>
                  <a:pt x="45125" y="70073"/>
                </a:lnTo>
                <a:lnTo>
                  <a:pt x="45125" y="71033"/>
                </a:lnTo>
                <a:lnTo>
                  <a:pt x="55686" y="71033"/>
                </a:lnTo>
                <a:lnTo>
                  <a:pt x="55686" y="70073"/>
                </a:lnTo>
                <a:lnTo>
                  <a:pt x="56631" y="70073"/>
                </a:lnTo>
                <a:lnTo>
                  <a:pt x="56631" y="24002"/>
                </a:lnTo>
                <a:lnTo>
                  <a:pt x="55686" y="20162"/>
                </a:lnTo>
                <a:lnTo>
                  <a:pt x="55686" y="17282"/>
                </a:lnTo>
                <a:lnTo>
                  <a:pt x="54726" y="13441"/>
                </a:lnTo>
                <a:lnTo>
                  <a:pt x="52806" y="10561"/>
                </a:lnTo>
                <a:lnTo>
                  <a:pt x="50886" y="7680"/>
                </a:lnTo>
                <a:lnTo>
                  <a:pt x="48966" y="5760"/>
                </a:lnTo>
                <a:lnTo>
                  <a:pt x="47045" y="3840"/>
                </a:lnTo>
                <a:lnTo>
                  <a:pt x="44165" y="1920"/>
                </a:lnTo>
                <a:lnTo>
                  <a:pt x="41285" y="960"/>
                </a:lnTo>
                <a:lnTo>
                  <a:pt x="37444" y="0"/>
                </a:lnTo>
                <a:lnTo>
                  <a:pt x="326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" name="object 217"/>
          <p:cNvSpPr/>
          <p:nvPr/>
        </p:nvSpPr>
        <p:spPr>
          <a:xfrm>
            <a:off x="4752091" y="3322166"/>
            <a:ext cx="571179" cy="195012"/>
          </a:xfrm>
          <a:custGeom>
            <a:avLst/>
            <a:gdLst/>
            <a:ahLst/>
            <a:cxnLst/>
            <a:rect l="l" t="t" r="r" b="b"/>
            <a:pathLst>
              <a:path w="571179" h="195012">
                <a:moveTo>
                  <a:pt x="571179" y="68215"/>
                </a:moveTo>
                <a:lnTo>
                  <a:pt x="557738" y="25025"/>
                </a:lnTo>
                <a:lnTo>
                  <a:pt x="523189" y="35586"/>
                </a:lnTo>
                <a:lnTo>
                  <a:pt x="501354" y="41352"/>
                </a:lnTo>
                <a:lnTo>
                  <a:pt x="479349" y="46556"/>
                </a:lnTo>
                <a:lnTo>
                  <a:pt x="457192" y="51199"/>
                </a:lnTo>
                <a:lnTo>
                  <a:pt x="434899" y="55280"/>
                </a:lnTo>
                <a:lnTo>
                  <a:pt x="412489" y="58800"/>
                </a:lnTo>
                <a:lnTo>
                  <a:pt x="389978" y="61759"/>
                </a:lnTo>
                <a:lnTo>
                  <a:pt x="367383" y="64156"/>
                </a:lnTo>
                <a:lnTo>
                  <a:pt x="344722" y="65992"/>
                </a:lnTo>
                <a:lnTo>
                  <a:pt x="322013" y="67266"/>
                </a:lnTo>
                <a:lnTo>
                  <a:pt x="299271" y="67979"/>
                </a:lnTo>
                <a:lnTo>
                  <a:pt x="276515" y="68130"/>
                </a:lnTo>
                <a:lnTo>
                  <a:pt x="253763" y="67720"/>
                </a:lnTo>
                <a:lnTo>
                  <a:pt x="231030" y="66748"/>
                </a:lnTo>
                <a:lnTo>
                  <a:pt x="208334" y="65215"/>
                </a:lnTo>
                <a:lnTo>
                  <a:pt x="185694" y="63121"/>
                </a:lnTo>
                <a:lnTo>
                  <a:pt x="163125" y="60465"/>
                </a:lnTo>
                <a:lnTo>
                  <a:pt x="143452" y="57649"/>
                </a:lnTo>
                <a:lnTo>
                  <a:pt x="85983" y="72104"/>
                </a:lnTo>
                <a:lnTo>
                  <a:pt x="64328" y="88377"/>
                </a:lnTo>
                <a:lnTo>
                  <a:pt x="37444" y="80696"/>
                </a:lnTo>
                <a:lnTo>
                  <a:pt x="48966" y="37506"/>
                </a:lnTo>
                <a:lnTo>
                  <a:pt x="73913" y="44227"/>
                </a:lnTo>
                <a:lnTo>
                  <a:pt x="85983" y="72104"/>
                </a:lnTo>
                <a:lnTo>
                  <a:pt x="140645" y="57248"/>
                </a:lnTo>
                <a:lnTo>
                  <a:pt x="200634" y="43267"/>
                </a:lnTo>
                <a:lnTo>
                  <a:pt x="209406" y="39044"/>
                </a:lnTo>
                <a:lnTo>
                  <a:pt x="216459" y="28871"/>
                </a:lnTo>
                <a:lnTo>
                  <a:pt x="216956" y="16384"/>
                </a:lnTo>
                <a:lnTo>
                  <a:pt x="212166" y="6757"/>
                </a:lnTo>
                <a:lnTo>
                  <a:pt x="202148" y="0"/>
                </a:lnTo>
                <a:lnTo>
                  <a:pt x="190073" y="61"/>
                </a:lnTo>
                <a:lnTo>
                  <a:pt x="118272" y="53469"/>
                </a:lnTo>
                <a:lnTo>
                  <a:pt x="96022" y="49129"/>
                </a:lnTo>
                <a:lnTo>
                  <a:pt x="190073" y="61"/>
                </a:lnTo>
                <a:lnTo>
                  <a:pt x="0" y="47092"/>
                </a:lnTo>
                <a:lnTo>
                  <a:pt x="134401" y="188215"/>
                </a:lnTo>
                <a:lnTo>
                  <a:pt x="87579" y="93555"/>
                </a:lnTo>
                <a:lnTo>
                  <a:pt x="110631" y="98076"/>
                </a:lnTo>
                <a:lnTo>
                  <a:pt x="134451" y="102135"/>
                </a:lnTo>
                <a:lnTo>
                  <a:pt x="158040" y="105537"/>
                </a:lnTo>
                <a:lnTo>
                  <a:pt x="181710" y="108345"/>
                </a:lnTo>
                <a:lnTo>
                  <a:pt x="205444" y="110559"/>
                </a:lnTo>
                <a:lnTo>
                  <a:pt x="229227" y="112178"/>
                </a:lnTo>
                <a:lnTo>
                  <a:pt x="253044" y="113202"/>
                </a:lnTo>
                <a:lnTo>
                  <a:pt x="276878" y="113630"/>
                </a:lnTo>
                <a:lnTo>
                  <a:pt x="300713" y="113460"/>
                </a:lnTo>
                <a:lnTo>
                  <a:pt x="324534" y="112693"/>
                </a:lnTo>
                <a:lnTo>
                  <a:pt x="348326" y="111328"/>
                </a:lnTo>
                <a:lnTo>
                  <a:pt x="372071" y="109363"/>
                </a:lnTo>
                <a:lnTo>
                  <a:pt x="395754" y="106799"/>
                </a:lnTo>
                <a:lnTo>
                  <a:pt x="419360" y="103634"/>
                </a:lnTo>
                <a:lnTo>
                  <a:pt x="442872" y="99868"/>
                </a:lnTo>
                <a:lnTo>
                  <a:pt x="466275" y="95500"/>
                </a:lnTo>
                <a:lnTo>
                  <a:pt x="489553" y="90529"/>
                </a:lnTo>
                <a:lnTo>
                  <a:pt x="512690" y="84955"/>
                </a:lnTo>
                <a:lnTo>
                  <a:pt x="535670" y="78776"/>
                </a:lnTo>
                <a:lnTo>
                  <a:pt x="571179" y="68215"/>
                </a:lnTo>
                <a:close/>
              </a:path>
              <a:path w="571179" h="195012">
                <a:moveTo>
                  <a:pt x="190073" y="61"/>
                </a:moveTo>
                <a:lnTo>
                  <a:pt x="96022" y="49129"/>
                </a:lnTo>
                <a:lnTo>
                  <a:pt x="118272" y="53469"/>
                </a:lnTo>
                <a:lnTo>
                  <a:pt x="190073" y="61"/>
                </a:lnTo>
                <a:close/>
              </a:path>
              <a:path w="571179" h="195012">
                <a:moveTo>
                  <a:pt x="140645" y="57248"/>
                </a:moveTo>
                <a:lnTo>
                  <a:pt x="85983" y="72104"/>
                </a:lnTo>
                <a:lnTo>
                  <a:pt x="143452" y="57649"/>
                </a:lnTo>
                <a:lnTo>
                  <a:pt x="140645" y="57248"/>
                </a:lnTo>
                <a:close/>
              </a:path>
              <a:path w="571179" h="195012">
                <a:moveTo>
                  <a:pt x="48005" y="81656"/>
                </a:moveTo>
                <a:lnTo>
                  <a:pt x="64328" y="88377"/>
                </a:lnTo>
                <a:lnTo>
                  <a:pt x="85983" y="72104"/>
                </a:lnTo>
                <a:lnTo>
                  <a:pt x="59527" y="44227"/>
                </a:lnTo>
                <a:lnTo>
                  <a:pt x="48966" y="37506"/>
                </a:lnTo>
                <a:lnTo>
                  <a:pt x="37444" y="80696"/>
                </a:lnTo>
                <a:lnTo>
                  <a:pt x="64328" y="88377"/>
                </a:lnTo>
                <a:lnTo>
                  <a:pt x="48005" y="81656"/>
                </a:lnTo>
                <a:close/>
              </a:path>
              <a:path w="571179" h="195012">
                <a:moveTo>
                  <a:pt x="167030" y="157506"/>
                </a:moveTo>
                <a:lnTo>
                  <a:pt x="110631" y="98076"/>
                </a:lnTo>
                <a:lnTo>
                  <a:pt x="87579" y="93555"/>
                </a:lnTo>
                <a:lnTo>
                  <a:pt x="134401" y="188215"/>
                </a:lnTo>
                <a:lnTo>
                  <a:pt x="143588" y="194347"/>
                </a:lnTo>
                <a:lnTo>
                  <a:pt x="155469" y="195012"/>
                </a:lnTo>
                <a:lnTo>
                  <a:pt x="166070" y="189175"/>
                </a:lnTo>
                <a:lnTo>
                  <a:pt x="172203" y="179988"/>
                </a:lnTo>
                <a:lnTo>
                  <a:pt x="172868" y="168107"/>
                </a:lnTo>
                <a:lnTo>
                  <a:pt x="167030" y="157506"/>
                </a:lnTo>
                <a:close/>
              </a:path>
              <a:path w="571179" h="195012">
                <a:moveTo>
                  <a:pt x="73913" y="44227"/>
                </a:moveTo>
                <a:lnTo>
                  <a:pt x="48966" y="37506"/>
                </a:lnTo>
                <a:lnTo>
                  <a:pt x="59527" y="44227"/>
                </a:lnTo>
                <a:lnTo>
                  <a:pt x="85983" y="72104"/>
                </a:lnTo>
                <a:lnTo>
                  <a:pt x="73913" y="442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" name="object 218"/>
          <p:cNvSpPr/>
          <p:nvPr/>
        </p:nvSpPr>
        <p:spPr>
          <a:xfrm>
            <a:off x="3705727" y="2608966"/>
            <a:ext cx="1062685" cy="689259"/>
          </a:xfrm>
          <a:custGeom>
            <a:avLst/>
            <a:gdLst/>
            <a:ahLst/>
            <a:cxnLst/>
            <a:rect l="l" t="t" r="r" b="b"/>
            <a:pathLst>
              <a:path w="1062685" h="689259">
                <a:moveTo>
                  <a:pt x="0" y="115199"/>
                </a:moveTo>
                <a:lnTo>
                  <a:pt x="0" y="575020"/>
                </a:lnTo>
                <a:lnTo>
                  <a:pt x="562" y="586402"/>
                </a:lnTo>
                <a:lnTo>
                  <a:pt x="12536" y="626929"/>
                </a:lnTo>
                <a:lnTo>
                  <a:pt x="37721" y="659569"/>
                </a:lnTo>
                <a:lnTo>
                  <a:pt x="72985" y="681339"/>
                </a:lnTo>
                <a:lnTo>
                  <a:pt x="115199" y="689259"/>
                </a:lnTo>
                <a:lnTo>
                  <a:pt x="947486" y="689259"/>
                </a:lnTo>
                <a:lnTo>
                  <a:pt x="986725" y="682452"/>
                </a:lnTo>
                <a:lnTo>
                  <a:pt x="1022620" y="661618"/>
                </a:lnTo>
                <a:lnTo>
                  <a:pt x="1048674" y="629691"/>
                </a:lnTo>
                <a:lnTo>
                  <a:pt x="1061751" y="589653"/>
                </a:lnTo>
                <a:lnTo>
                  <a:pt x="1062685" y="575020"/>
                </a:lnTo>
                <a:lnTo>
                  <a:pt x="1062685" y="115199"/>
                </a:lnTo>
                <a:lnTo>
                  <a:pt x="1055557" y="75409"/>
                </a:lnTo>
                <a:lnTo>
                  <a:pt x="1034363" y="39759"/>
                </a:lnTo>
                <a:lnTo>
                  <a:pt x="1002170" y="13900"/>
                </a:lnTo>
                <a:lnTo>
                  <a:pt x="962072" y="926"/>
                </a:lnTo>
                <a:lnTo>
                  <a:pt x="947486" y="0"/>
                </a:lnTo>
                <a:lnTo>
                  <a:pt x="115199" y="0"/>
                </a:lnTo>
                <a:lnTo>
                  <a:pt x="75403" y="7127"/>
                </a:lnTo>
                <a:lnTo>
                  <a:pt x="39753" y="28321"/>
                </a:lnTo>
                <a:lnTo>
                  <a:pt x="13896" y="60515"/>
                </a:lnTo>
                <a:lnTo>
                  <a:pt x="925" y="100612"/>
                </a:lnTo>
                <a:lnTo>
                  <a:pt x="0" y="115199"/>
                </a:lnTo>
                <a:close/>
              </a:path>
            </a:pathLst>
          </a:custGeom>
          <a:solidFill>
            <a:srgbClr val="4D7FB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" name="object 219"/>
          <p:cNvSpPr/>
          <p:nvPr/>
        </p:nvSpPr>
        <p:spPr>
          <a:xfrm>
            <a:off x="3698046" y="2601285"/>
            <a:ext cx="1078047" cy="704621"/>
          </a:xfrm>
          <a:custGeom>
            <a:avLst/>
            <a:gdLst/>
            <a:ahLst/>
            <a:cxnLst/>
            <a:rect l="l" t="t" r="r" b="b"/>
            <a:pathLst>
              <a:path w="1078047" h="704621">
                <a:moveTo>
                  <a:pt x="10427" y="631497"/>
                </a:moveTo>
                <a:lnTo>
                  <a:pt x="16176" y="643024"/>
                </a:lnTo>
                <a:lnTo>
                  <a:pt x="23129" y="653829"/>
                </a:lnTo>
                <a:lnTo>
                  <a:pt x="24382" y="625682"/>
                </a:lnTo>
                <a:lnTo>
                  <a:pt x="19526" y="612718"/>
                </a:lnTo>
                <a:lnTo>
                  <a:pt x="16322" y="599023"/>
                </a:lnTo>
                <a:lnTo>
                  <a:pt x="15361" y="593262"/>
                </a:lnTo>
                <a:lnTo>
                  <a:pt x="15361" y="117119"/>
                </a:lnTo>
                <a:lnTo>
                  <a:pt x="18012" y="97661"/>
                </a:lnTo>
                <a:lnTo>
                  <a:pt x="27079" y="73704"/>
                </a:lnTo>
                <a:lnTo>
                  <a:pt x="41635" y="52486"/>
                </a:lnTo>
                <a:lnTo>
                  <a:pt x="54711" y="40325"/>
                </a:lnTo>
                <a:lnTo>
                  <a:pt x="58552" y="36484"/>
                </a:lnTo>
                <a:lnTo>
                  <a:pt x="97200" y="18503"/>
                </a:lnTo>
                <a:lnTo>
                  <a:pt x="122880" y="15361"/>
                </a:lnTo>
                <a:lnTo>
                  <a:pt x="960927" y="15361"/>
                </a:lnTo>
                <a:lnTo>
                  <a:pt x="966688" y="16322"/>
                </a:lnTo>
                <a:lnTo>
                  <a:pt x="980264" y="18448"/>
                </a:lnTo>
                <a:lnTo>
                  <a:pt x="1017859" y="35208"/>
                </a:lnTo>
                <a:lnTo>
                  <a:pt x="1045787" y="64551"/>
                </a:lnTo>
                <a:lnTo>
                  <a:pt x="1060981" y="102930"/>
                </a:lnTo>
                <a:lnTo>
                  <a:pt x="1062685" y="117119"/>
                </a:lnTo>
                <a:lnTo>
                  <a:pt x="1062685" y="593262"/>
                </a:lnTo>
                <a:lnTo>
                  <a:pt x="1050370" y="633047"/>
                </a:lnTo>
                <a:lnTo>
                  <a:pt x="1024226" y="664598"/>
                </a:lnTo>
                <a:lnTo>
                  <a:pt x="988301" y="684410"/>
                </a:lnTo>
                <a:lnTo>
                  <a:pt x="960927" y="689259"/>
                </a:lnTo>
                <a:lnTo>
                  <a:pt x="122880" y="689259"/>
                </a:lnTo>
                <a:lnTo>
                  <a:pt x="121531" y="689275"/>
                </a:lnTo>
                <a:lnTo>
                  <a:pt x="107503" y="688397"/>
                </a:lnTo>
                <a:lnTo>
                  <a:pt x="93988" y="685685"/>
                </a:lnTo>
                <a:lnTo>
                  <a:pt x="81113" y="681264"/>
                </a:lnTo>
                <a:lnTo>
                  <a:pt x="69004" y="675256"/>
                </a:lnTo>
                <a:lnTo>
                  <a:pt x="57789" y="667782"/>
                </a:lnTo>
                <a:lnTo>
                  <a:pt x="49911" y="680618"/>
                </a:lnTo>
                <a:lnTo>
                  <a:pt x="84881" y="698472"/>
                </a:lnTo>
                <a:lnTo>
                  <a:pt x="122880" y="704621"/>
                </a:lnTo>
                <a:lnTo>
                  <a:pt x="961887" y="704621"/>
                </a:lnTo>
                <a:lnTo>
                  <a:pt x="967648" y="703661"/>
                </a:lnTo>
                <a:lnTo>
                  <a:pt x="975581" y="702742"/>
                </a:lnTo>
                <a:lnTo>
                  <a:pt x="1002448" y="695289"/>
                </a:lnTo>
                <a:lnTo>
                  <a:pt x="1026576" y="681992"/>
                </a:lnTo>
                <a:lnTo>
                  <a:pt x="1047083" y="663756"/>
                </a:lnTo>
                <a:lnTo>
                  <a:pt x="1063085" y="641487"/>
                </a:lnTo>
                <a:lnTo>
                  <a:pt x="1073701" y="616092"/>
                </a:lnTo>
                <a:lnTo>
                  <a:pt x="1078047" y="588477"/>
                </a:lnTo>
                <a:lnTo>
                  <a:pt x="1078047" y="122880"/>
                </a:lnTo>
                <a:lnTo>
                  <a:pt x="1073361" y="89405"/>
                </a:lnTo>
                <a:lnTo>
                  <a:pt x="1062826" y="63781"/>
                </a:lnTo>
                <a:lnTo>
                  <a:pt x="1046812" y="41411"/>
                </a:lnTo>
                <a:lnTo>
                  <a:pt x="1026308" y="23142"/>
                </a:lnTo>
                <a:lnTo>
                  <a:pt x="1002302" y="9821"/>
                </a:lnTo>
                <a:lnTo>
                  <a:pt x="975782" y="2298"/>
                </a:lnTo>
                <a:lnTo>
                  <a:pt x="961887" y="975"/>
                </a:lnTo>
                <a:lnTo>
                  <a:pt x="955166" y="0"/>
                </a:lnTo>
                <a:lnTo>
                  <a:pt x="122880" y="0"/>
                </a:lnTo>
                <a:lnTo>
                  <a:pt x="114271" y="416"/>
                </a:lnTo>
                <a:lnTo>
                  <a:pt x="73764" y="10567"/>
                </a:lnTo>
                <a:lnTo>
                  <a:pt x="39981" y="32669"/>
                </a:lnTo>
                <a:lnTo>
                  <a:pt x="15255" y="64700"/>
                </a:lnTo>
                <a:lnTo>
                  <a:pt x="1920" y="104637"/>
                </a:lnTo>
                <a:lnTo>
                  <a:pt x="0" y="117119"/>
                </a:lnTo>
                <a:lnTo>
                  <a:pt x="0" y="588477"/>
                </a:lnTo>
                <a:lnTo>
                  <a:pt x="960" y="595182"/>
                </a:lnTo>
                <a:lnTo>
                  <a:pt x="1920" y="600943"/>
                </a:lnTo>
                <a:lnTo>
                  <a:pt x="2880" y="606704"/>
                </a:lnTo>
                <a:lnTo>
                  <a:pt x="5962" y="619329"/>
                </a:lnTo>
                <a:lnTo>
                  <a:pt x="10427" y="631497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" name="object 220"/>
          <p:cNvSpPr/>
          <p:nvPr/>
        </p:nvSpPr>
        <p:spPr>
          <a:xfrm>
            <a:off x="3721176" y="3226967"/>
            <a:ext cx="34659" cy="54936"/>
          </a:xfrm>
          <a:custGeom>
            <a:avLst/>
            <a:gdLst/>
            <a:ahLst/>
            <a:cxnLst/>
            <a:rect l="l" t="t" r="r" b="b"/>
            <a:pathLst>
              <a:path w="34659" h="54936">
                <a:moveTo>
                  <a:pt x="24463" y="33283"/>
                </a:moveTo>
                <a:lnTo>
                  <a:pt x="15412" y="23245"/>
                </a:lnTo>
                <a:lnTo>
                  <a:pt x="7633" y="12110"/>
                </a:lnTo>
                <a:lnTo>
                  <a:pt x="1252" y="0"/>
                </a:lnTo>
                <a:lnTo>
                  <a:pt x="0" y="28146"/>
                </a:lnTo>
                <a:lnTo>
                  <a:pt x="8076" y="38149"/>
                </a:lnTo>
                <a:lnTo>
                  <a:pt x="17195" y="47270"/>
                </a:lnTo>
                <a:lnTo>
                  <a:pt x="21980" y="51095"/>
                </a:lnTo>
                <a:lnTo>
                  <a:pt x="26781" y="54936"/>
                </a:lnTo>
                <a:lnTo>
                  <a:pt x="34659" y="42099"/>
                </a:lnTo>
                <a:lnTo>
                  <a:pt x="24463" y="33283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" name="object 221"/>
          <p:cNvSpPr/>
          <p:nvPr/>
        </p:nvSpPr>
        <p:spPr>
          <a:xfrm>
            <a:off x="3922684" y="2900796"/>
            <a:ext cx="12481" cy="95036"/>
          </a:xfrm>
          <a:custGeom>
            <a:avLst/>
            <a:gdLst/>
            <a:ahLst/>
            <a:cxnLst/>
            <a:rect l="l" t="t" r="r" b="b"/>
            <a:pathLst>
              <a:path w="12481" h="95036">
                <a:moveTo>
                  <a:pt x="8641" y="0"/>
                </a:move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94076"/>
                </a:lnTo>
                <a:lnTo>
                  <a:pt x="960" y="95036"/>
                </a:lnTo>
                <a:lnTo>
                  <a:pt x="11521" y="95036"/>
                </a:lnTo>
                <a:lnTo>
                  <a:pt x="11521" y="94076"/>
                </a:lnTo>
                <a:lnTo>
                  <a:pt x="12481" y="94076"/>
                </a:lnTo>
                <a:lnTo>
                  <a:pt x="12481" y="960"/>
                </a:lnTo>
                <a:lnTo>
                  <a:pt x="11521" y="960"/>
                </a:lnTo>
                <a:lnTo>
                  <a:pt x="10546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" name="object 222"/>
          <p:cNvSpPr/>
          <p:nvPr/>
        </p:nvSpPr>
        <p:spPr>
          <a:xfrm>
            <a:off x="3959153" y="2924799"/>
            <a:ext cx="56647" cy="71033"/>
          </a:xfrm>
          <a:custGeom>
            <a:avLst/>
            <a:gdLst/>
            <a:ahLst/>
            <a:cxnLst/>
            <a:rect l="l" t="t" r="r" b="b"/>
            <a:pathLst>
              <a:path w="56647" h="71033">
                <a:moveTo>
                  <a:pt x="32644" y="0"/>
                </a:moveTo>
                <a:lnTo>
                  <a:pt x="28803" y="0"/>
                </a:lnTo>
                <a:lnTo>
                  <a:pt x="24963" y="960"/>
                </a:lnTo>
                <a:lnTo>
                  <a:pt x="22082" y="2880"/>
                </a:lnTo>
                <a:lnTo>
                  <a:pt x="18242" y="4800"/>
                </a:lnTo>
                <a:lnTo>
                  <a:pt x="14401" y="7680"/>
                </a:lnTo>
                <a:lnTo>
                  <a:pt x="10561" y="11521"/>
                </a:lnTo>
                <a:lnTo>
                  <a:pt x="10561" y="1920"/>
                </a:lnTo>
                <a:lnTo>
                  <a:pt x="9601" y="1920"/>
                </a:lnTo>
                <a:lnTo>
                  <a:pt x="8641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71033"/>
                </a:lnTo>
                <a:lnTo>
                  <a:pt x="10561" y="71033"/>
                </a:lnTo>
                <a:lnTo>
                  <a:pt x="11521" y="70073"/>
                </a:lnTo>
                <a:lnTo>
                  <a:pt x="11521" y="23042"/>
                </a:lnTo>
                <a:lnTo>
                  <a:pt x="15361" y="19202"/>
                </a:lnTo>
                <a:lnTo>
                  <a:pt x="18242" y="15361"/>
                </a:lnTo>
                <a:lnTo>
                  <a:pt x="21122" y="13441"/>
                </a:lnTo>
                <a:lnTo>
                  <a:pt x="24002" y="11521"/>
                </a:lnTo>
                <a:lnTo>
                  <a:pt x="27843" y="10561"/>
                </a:lnTo>
                <a:lnTo>
                  <a:pt x="34564" y="10561"/>
                </a:lnTo>
                <a:lnTo>
                  <a:pt x="36484" y="11521"/>
                </a:lnTo>
                <a:lnTo>
                  <a:pt x="38404" y="12481"/>
                </a:lnTo>
                <a:lnTo>
                  <a:pt x="40325" y="13441"/>
                </a:lnTo>
                <a:lnTo>
                  <a:pt x="41285" y="15361"/>
                </a:lnTo>
                <a:lnTo>
                  <a:pt x="42245" y="17282"/>
                </a:lnTo>
                <a:lnTo>
                  <a:pt x="43205" y="19202"/>
                </a:lnTo>
                <a:lnTo>
                  <a:pt x="43205" y="21122"/>
                </a:lnTo>
                <a:lnTo>
                  <a:pt x="44165" y="24002"/>
                </a:lnTo>
                <a:lnTo>
                  <a:pt x="44165" y="70073"/>
                </a:lnTo>
                <a:lnTo>
                  <a:pt x="45125" y="70073"/>
                </a:lnTo>
                <a:lnTo>
                  <a:pt x="45125" y="71033"/>
                </a:lnTo>
                <a:lnTo>
                  <a:pt x="55686" y="71033"/>
                </a:lnTo>
                <a:lnTo>
                  <a:pt x="55686" y="70073"/>
                </a:lnTo>
                <a:lnTo>
                  <a:pt x="56647" y="70073"/>
                </a:lnTo>
                <a:lnTo>
                  <a:pt x="56647" y="24002"/>
                </a:lnTo>
                <a:lnTo>
                  <a:pt x="55686" y="20162"/>
                </a:lnTo>
                <a:lnTo>
                  <a:pt x="55686" y="17282"/>
                </a:lnTo>
                <a:lnTo>
                  <a:pt x="54726" y="13441"/>
                </a:lnTo>
                <a:lnTo>
                  <a:pt x="52806" y="10561"/>
                </a:lnTo>
                <a:lnTo>
                  <a:pt x="51846" y="7680"/>
                </a:lnTo>
                <a:lnTo>
                  <a:pt x="49926" y="5760"/>
                </a:lnTo>
                <a:lnTo>
                  <a:pt x="47045" y="3840"/>
                </a:lnTo>
                <a:lnTo>
                  <a:pt x="44165" y="1920"/>
                </a:lnTo>
                <a:lnTo>
                  <a:pt x="41285" y="960"/>
                </a:lnTo>
                <a:lnTo>
                  <a:pt x="37444" y="0"/>
                </a:lnTo>
                <a:lnTo>
                  <a:pt x="326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" name="object 223"/>
          <p:cNvSpPr/>
          <p:nvPr/>
        </p:nvSpPr>
        <p:spPr>
          <a:xfrm>
            <a:off x="4037868" y="2924799"/>
            <a:ext cx="56647" cy="71033"/>
          </a:xfrm>
          <a:custGeom>
            <a:avLst/>
            <a:gdLst/>
            <a:ahLst/>
            <a:cxnLst/>
            <a:rect l="l" t="t" r="r" b="b"/>
            <a:pathLst>
              <a:path w="56647" h="71033">
                <a:moveTo>
                  <a:pt x="51846" y="7680"/>
                </a:moveTo>
                <a:lnTo>
                  <a:pt x="49926" y="5760"/>
                </a:lnTo>
                <a:lnTo>
                  <a:pt x="47045" y="3840"/>
                </a:lnTo>
                <a:lnTo>
                  <a:pt x="44165" y="1920"/>
                </a:lnTo>
                <a:lnTo>
                  <a:pt x="41285" y="960"/>
                </a:lnTo>
                <a:lnTo>
                  <a:pt x="37444" y="0"/>
                </a:lnTo>
                <a:lnTo>
                  <a:pt x="29763" y="0"/>
                </a:lnTo>
                <a:lnTo>
                  <a:pt x="25923" y="960"/>
                </a:lnTo>
                <a:lnTo>
                  <a:pt x="22082" y="2880"/>
                </a:lnTo>
                <a:lnTo>
                  <a:pt x="18242" y="4800"/>
                </a:lnTo>
                <a:lnTo>
                  <a:pt x="14401" y="7680"/>
                </a:lnTo>
                <a:lnTo>
                  <a:pt x="10561" y="11521"/>
                </a:lnTo>
                <a:lnTo>
                  <a:pt x="10561" y="1920"/>
                </a:lnTo>
                <a:lnTo>
                  <a:pt x="9601" y="1920"/>
                </a:lnTo>
                <a:lnTo>
                  <a:pt x="9601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70073"/>
                </a:lnTo>
                <a:lnTo>
                  <a:pt x="960" y="71033"/>
                </a:lnTo>
                <a:lnTo>
                  <a:pt x="11521" y="71033"/>
                </a:lnTo>
                <a:lnTo>
                  <a:pt x="11521" y="23042"/>
                </a:lnTo>
                <a:lnTo>
                  <a:pt x="15361" y="19202"/>
                </a:lnTo>
                <a:lnTo>
                  <a:pt x="18242" y="15361"/>
                </a:lnTo>
                <a:lnTo>
                  <a:pt x="21122" y="13441"/>
                </a:lnTo>
                <a:lnTo>
                  <a:pt x="24963" y="11521"/>
                </a:lnTo>
                <a:lnTo>
                  <a:pt x="27843" y="10561"/>
                </a:lnTo>
                <a:lnTo>
                  <a:pt x="34564" y="10561"/>
                </a:lnTo>
                <a:lnTo>
                  <a:pt x="36484" y="11521"/>
                </a:lnTo>
                <a:lnTo>
                  <a:pt x="38404" y="12481"/>
                </a:lnTo>
                <a:lnTo>
                  <a:pt x="40325" y="13441"/>
                </a:lnTo>
                <a:lnTo>
                  <a:pt x="41285" y="15361"/>
                </a:lnTo>
                <a:lnTo>
                  <a:pt x="42245" y="17282"/>
                </a:lnTo>
                <a:lnTo>
                  <a:pt x="43205" y="19202"/>
                </a:lnTo>
                <a:lnTo>
                  <a:pt x="44165" y="21122"/>
                </a:lnTo>
                <a:lnTo>
                  <a:pt x="44165" y="24002"/>
                </a:lnTo>
                <a:lnTo>
                  <a:pt x="45125" y="26883"/>
                </a:lnTo>
                <a:lnTo>
                  <a:pt x="45125" y="71033"/>
                </a:lnTo>
                <a:lnTo>
                  <a:pt x="55686" y="71033"/>
                </a:lnTo>
                <a:lnTo>
                  <a:pt x="56647" y="70073"/>
                </a:lnTo>
                <a:lnTo>
                  <a:pt x="56647" y="20162"/>
                </a:lnTo>
                <a:lnTo>
                  <a:pt x="55686" y="17282"/>
                </a:lnTo>
                <a:lnTo>
                  <a:pt x="54726" y="13441"/>
                </a:lnTo>
                <a:lnTo>
                  <a:pt x="53766" y="10561"/>
                </a:lnTo>
                <a:lnTo>
                  <a:pt x="51846" y="768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" name="object 224"/>
          <p:cNvSpPr/>
          <p:nvPr/>
        </p:nvSpPr>
        <p:spPr>
          <a:xfrm>
            <a:off x="4111797" y="2924799"/>
            <a:ext cx="66233" cy="71993"/>
          </a:xfrm>
          <a:custGeom>
            <a:avLst/>
            <a:gdLst/>
            <a:ahLst/>
            <a:cxnLst/>
            <a:rect l="l" t="t" r="r" b="b"/>
            <a:pathLst>
              <a:path w="66233" h="71993">
                <a:moveTo>
                  <a:pt x="0" y="36484"/>
                </a:moveTo>
                <a:lnTo>
                  <a:pt x="0" y="42245"/>
                </a:lnTo>
                <a:lnTo>
                  <a:pt x="960" y="47045"/>
                </a:lnTo>
                <a:lnTo>
                  <a:pt x="1920" y="51846"/>
                </a:lnTo>
                <a:lnTo>
                  <a:pt x="3840" y="55686"/>
                </a:lnTo>
                <a:lnTo>
                  <a:pt x="5745" y="59512"/>
                </a:lnTo>
                <a:lnTo>
                  <a:pt x="8641" y="62407"/>
                </a:lnTo>
                <a:lnTo>
                  <a:pt x="10561" y="66233"/>
                </a:lnTo>
                <a:lnTo>
                  <a:pt x="14401" y="68153"/>
                </a:lnTo>
                <a:lnTo>
                  <a:pt x="12466" y="39364"/>
                </a:lnTo>
                <a:lnTo>
                  <a:pt x="12466" y="31683"/>
                </a:lnTo>
                <a:lnTo>
                  <a:pt x="13426" y="28803"/>
                </a:lnTo>
                <a:lnTo>
                  <a:pt x="14401" y="25923"/>
                </a:lnTo>
                <a:lnTo>
                  <a:pt x="15361" y="22082"/>
                </a:lnTo>
                <a:lnTo>
                  <a:pt x="16306" y="19202"/>
                </a:lnTo>
                <a:lnTo>
                  <a:pt x="18242" y="17282"/>
                </a:lnTo>
                <a:lnTo>
                  <a:pt x="19202" y="15361"/>
                </a:lnTo>
                <a:lnTo>
                  <a:pt x="22082" y="13441"/>
                </a:lnTo>
                <a:lnTo>
                  <a:pt x="23987" y="11521"/>
                </a:lnTo>
                <a:lnTo>
                  <a:pt x="26868" y="10561"/>
                </a:lnTo>
                <a:lnTo>
                  <a:pt x="29748" y="9601"/>
                </a:lnTo>
                <a:lnTo>
                  <a:pt x="37429" y="9601"/>
                </a:lnTo>
                <a:lnTo>
                  <a:pt x="40309" y="10561"/>
                </a:lnTo>
                <a:lnTo>
                  <a:pt x="43190" y="12481"/>
                </a:lnTo>
                <a:lnTo>
                  <a:pt x="46070" y="13441"/>
                </a:lnTo>
                <a:lnTo>
                  <a:pt x="47990" y="15361"/>
                </a:lnTo>
                <a:lnTo>
                  <a:pt x="48950" y="17282"/>
                </a:lnTo>
                <a:lnTo>
                  <a:pt x="50871" y="20162"/>
                </a:lnTo>
                <a:lnTo>
                  <a:pt x="51831" y="23042"/>
                </a:lnTo>
                <a:lnTo>
                  <a:pt x="52791" y="25923"/>
                </a:lnTo>
                <a:lnTo>
                  <a:pt x="52791" y="29763"/>
                </a:lnTo>
                <a:lnTo>
                  <a:pt x="53751" y="32644"/>
                </a:lnTo>
                <a:lnTo>
                  <a:pt x="53751" y="40325"/>
                </a:lnTo>
                <a:lnTo>
                  <a:pt x="52791" y="43205"/>
                </a:lnTo>
                <a:lnTo>
                  <a:pt x="52791" y="47045"/>
                </a:lnTo>
                <a:lnTo>
                  <a:pt x="51831" y="49926"/>
                </a:lnTo>
                <a:lnTo>
                  <a:pt x="49911" y="52791"/>
                </a:lnTo>
                <a:lnTo>
                  <a:pt x="48950" y="54726"/>
                </a:lnTo>
                <a:lnTo>
                  <a:pt x="47030" y="57607"/>
                </a:lnTo>
                <a:lnTo>
                  <a:pt x="45110" y="58567"/>
                </a:lnTo>
                <a:lnTo>
                  <a:pt x="42230" y="60472"/>
                </a:lnTo>
                <a:lnTo>
                  <a:pt x="39349" y="61447"/>
                </a:lnTo>
                <a:lnTo>
                  <a:pt x="36469" y="62407"/>
                </a:lnTo>
                <a:lnTo>
                  <a:pt x="28788" y="62407"/>
                </a:lnTo>
                <a:lnTo>
                  <a:pt x="25923" y="61447"/>
                </a:lnTo>
                <a:lnTo>
                  <a:pt x="23027" y="60472"/>
                </a:lnTo>
                <a:lnTo>
                  <a:pt x="21107" y="58567"/>
                </a:lnTo>
                <a:lnTo>
                  <a:pt x="19202" y="56631"/>
                </a:lnTo>
                <a:lnTo>
                  <a:pt x="17266" y="54726"/>
                </a:lnTo>
                <a:lnTo>
                  <a:pt x="18242" y="70073"/>
                </a:lnTo>
                <a:lnTo>
                  <a:pt x="22082" y="71993"/>
                </a:lnTo>
                <a:lnTo>
                  <a:pt x="38389" y="71993"/>
                </a:lnTo>
                <a:lnTo>
                  <a:pt x="43190" y="71033"/>
                </a:lnTo>
                <a:lnTo>
                  <a:pt x="47030" y="70073"/>
                </a:lnTo>
                <a:lnTo>
                  <a:pt x="51831" y="68153"/>
                </a:lnTo>
                <a:lnTo>
                  <a:pt x="54711" y="65288"/>
                </a:lnTo>
                <a:lnTo>
                  <a:pt x="57591" y="62407"/>
                </a:lnTo>
                <a:lnTo>
                  <a:pt x="60472" y="58567"/>
                </a:lnTo>
                <a:lnTo>
                  <a:pt x="62392" y="54726"/>
                </a:lnTo>
                <a:lnTo>
                  <a:pt x="64312" y="49926"/>
                </a:lnTo>
                <a:lnTo>
                  <a:pt x="65272" y="46085"/>
                </a:lnTo>
                <a:lnTo>
                  <a:pt x="66233" y="40325"/>
                </a:lnTo>
                <a:lnTo>
                  <a:pt x="66233" y="29763"/>
                </a:lnTo>
                <a:lnTo>
                  <a:pt x="65272" y="24963"/>
                </a:lnTo>
                <a:lnTo>
                  <a:pt x="64312" y="20162"/>
                </a:lnTo>
                <a:lnTo>
                  <a:pt x="63352" y="16322"/>
                </a:lnTo>
                <a:lnTo>
                  <a:pt x="60472" y="12481"/>
                </a:lnTo>
                <a:lnTo>
                  <a:pt x="58552" y="9601"/>
                </a:lnTo>
                <a:lnTo>
                  <a:pt x="55671" y="6720"/>
                </a:lnTo>
                <a:lnTo>
                  <a:pt x="51831" y="3840"/>
                </a:lnTo>
                <a:lnTo>
                  <a:pt x="47990" y="1920"/>
                </a:lnTo>
                <a:lnTo>
                  <a:pt x="44150" y="960"/>
                </a:lnTo>
                <a:lnTo>
                  <a:pt x="39349" y="0"/>
                </a:lnTo>
                <a:lnTo>
                  <a:pt x="27828" y="0"/>
                </a:lnTo>
                <a:lnTo>
                  <a:pt x="23027" y="960"/>
                </a:lnTo>
                <a:lnTo>
                  <a:pt x="19202" y="2880"/>
                </a:lnTo>
                <a:lnTo>
                  <a:pt x="15361" y="4800"/>
                </a:lnTo>
                <a:lnTo>
                  <a:pt x="11521" y="6720"/>
                </a:lnTo>
                <a:lnTo>
                  <a:pt x="8641" y="10561"/>
                </a:lnTo>
                <a:lnTo>
                  <a:pt x="5745" y="13441"/>
                </a:lnTo>
                <a:lnTo>
                  <a:pt x="3840" y="17282"/>
                </a:lnTo>
                <a:lnTo>
                  <a:pt x="1920" y="22082"/>
                </a:lnTo>
                <a:lnTo>
                  <a:pt x="960" y="26883"/>
                </a:lnTo>
                <a:lnTo>
                  <a:pt x="0" y="31683"/>
                </a:lnTo>
                <a:lnTo>
                  <a:pt x="0" y="3648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" name="object 225"/>
          <p:cNvSpPr/>
          <p:nvPr/>
        </p:nvSpPr>
        <p:spPr>
          <a:xfrm>
            <a:off x="4124264" y="2964164"/>
            <a:ext cx="5775" cy="30708"/>
          </a:xfrm>
          <a:custGeom>
            <a:avLst/>
            <a:gdLst/>
            <a:ahLst/>
            <a:cxnLst/>
            <a:rect l="l" t="t" r="r" b="b"/>
            <a:pathLst>
              <a:path w="5775" h="30708">
                <a:moveTo>
                  <a:pt x="960" y="3840"/>
                </a:moveTo>
                <a:lnTo>
                  <a:pt x="0" y="0"/>
                </a:lnTo>
                <a:lnTo>
                  <a:pt x="1935" y="28788"/>
                </a:lnTo>
                <a:lnTo>
                  <a:pt x="5775" y="30708"/>
                </a:lnTo>
                <a:lnTo>
                  <a:pt x="4800" y="15361"/>
                </a:lnTo>
                <a:lnTo>
                  <a:pt x="2895" y="12481"/>
                </a:lnTo>
                <a:lnTo>
                  <a:pt x="1935" y="9601"/>
                </a:lnTo>
                <a:lnTo>
                  <a:pt x="960" y="6720"/>
                </a:lnTo>
                <a:lnTo>
                  <a:pt x="960" y="384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" name="object 226"/>
          <p:cNvSpPr/>
          <p:nvPr/>
        </p:nvSpPr>
        <p:spPr>
          <a:xfrm>
            <a:off x="4186671" y="2925759"/>
            <a:ext cx="63352" cy="70073"/>
          </a:xfrm>
          <a:custGeom>
            <a:avLst/>
            <a:gdLst/>
            <a:ahLst/>
            <a:cxnLst/>
            <a:rect l="l" t="t" r="r" b="b"/>
            <a:pathLst>
              <a:path w="63352" h="70073">
                <a:moveTo>
                  <a:pt x="2880" y="0"/>
                </a:move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2880"/>
                </a:lnTo>
                <a:lnTo>
                  <a:pt x="960" y="2880"/>
                </a:lnTo>
                <a:lnTo>
                  <a:pt x="960" y="4800"/>
                </a:lnTo>
                <a:lnTo>
                  <a:pt x="24002" y="68168"/>
                </a:lnTo>
                <a:lnTo>
                  <a:pt x="24002" y="69113"/>
                </a:lnTo>
                <a:lnTo>
                  <a:pt x="24963" y="69113"/>
                </a:lnTo>
                <a:lnTo>
                  <a:pt x="24963" y="70073"/>
                </a:lnTo>
                <a:lnTo>
                  <a:pt x="38404" y="70073"/>
                </a:lnTo>
                <a:lnTo>
                  <a:pt x="39349" y="69113"/>
                </a:lnTo>
                <a:lnTo>
                  <a:pt x="40309" y="68168"/>
                </a:lnTo>
                <a:lnTo>
                  <a:pt x="62392" y="4800"/>
                </a:lnTo>
                <a:lnTo>
                  <a:pt x="63352" y="4800"/>
                </a:lnTo>
                <a:lnTo>
                  <a:pt x="63352" y="960"/>
                </a:lnTo>
                <a:lnTo>
                  <a:pt x="62392" y="960"/>
                </a:lnTo>
                <a:lnTo>
                  <a:pt x="62392" y="0"/>
                </a:lnTo>
                <a:lnTo>
                  <a:pt x="52791" y="0"/>
                </a:lnTo>
                <a:lnTo>
                  <a:pt x="51831" y="960"/>
                </a:lnTo>
                <a:lnTo>
                  <a:pt x="50871" y="1920"/>
                </a:lnTo>
                <a:lnTo>
                  <a:pt x="32628" y="56647"/>
                </a:lnTo>
                <a:lnTo>
                  <a:pt x="32628" y="57607"/>
                </a:lnTo>
                <a:lnTo>
                  <a:pt x="31683" y="56647"/>
                </a:lnTo>
                <a:lnTo>
                  <a:pt x="13441" y="1920"/>
                </a:lnTo>
                <a:lnTo>
                  <a:pt x="12481" y="960"/>
                </a:lnTo>
                <a:lnTo>
                  <a:pt x="11521" y="0"/>
                </a:lnTo>
                <a:lnTo>
                  <a:pt x="28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" name="object 227"/>
          <p:cNvSpPr/>
          <p:nvPr/>
        </p:nvSpPr>
        <p:spPr>
          <a:xfrm>
            <a:off x="4256745" y="2924799"/>
            <a:ext cx="54726" cy="71993"/>
          </a:xfrm>
          <a:custGeom>
            <a:avLst/>
            <a:gdLst/>
            <a:ahLst/>
            <a:cxnLst/>
            <a:rect l="l" t="t" r="r" b="b"/>
            <a:pathLst>
              <a:path w="54726" h="71993">
                <a:moveTo>
                  <a:pt x="2880" y="42245"/>
                </a:moveTo>
                <a:lnTo>
                  <a:pt x="960" y="45125"/>
                </a:lnTo>
                <a:lnTo>
                  <a:pt x="0" y="48966"/>
                </a:lnTo>
                <a:lnTo>
                  <a:pt x="0" y="55686"/>
                </a:lnTo>
                <a:lnTo>
                  <a:pt x="960" y="58567"/>
                </a:lnTo>
                <a:lnTo>
                  <a:pt x="1920" y="60472"/>
                </a:lnTo>
                <a:lnTo>
                  <a:pt x="2880" y="63352"/>
                </a:lnTo>
                <a:lnTo>
                  <a:pt x="4800" y="65288"/>
                </a:lnTo>
                <a:lnTo>
                  <a:pt x="6720" y="67193"/>
                </a:lnTo>
                <a:lnTo>
                  <a:pt x="8641" y="69128"/>
                </a:lnTo>
                <a:lnTo>
                  <a:pt x="10561" y="70073"/>
                </a:lnTo>
                <a:lnTo>
                  <a:pt x="13441" y="71033"/>
                </a:lnTo>
                <a:lnTo>
                  <a:pt x="12481" y="54726"/>
                </a:lnTo>
                <a:lnTo>
                  <a:pt x="12481" y="48005"/>
                </a:lnTo>
                <a:lnTo>
                  <a:pt x="13441" y="46085"/>
                </a:lnTo>
                <a:lnTo>
                  <a:pt x="14401" y="45125"/>
                </a:lnTo>
                <a:lnTo>
                  <a:pt x="15361" y="43205"/>
                </a:lnTo>
                <a:lnTo>
                  <a:pt x="17282" y="42245"/>
                </a:lnTo>
                <a:lnTo>
                  <a:pt x="19202" y="41285"/>
                </a:lnTo>
                <a:lnTo>
                  <a:pt x="21122" y="40325"/>
                </a:lnTo>
                <a:lnTo>
                  <a:pt x="23042" y="40325"/>
                </a:lnTo>
                <a:lnTo>
                  <a:pt x="25923" y="39364"/>
                </a:lnTo>
                <a:lnTo>
                  <a:pt x="42245" y="39364"/>
                </a:lnTo>
                <a:lnTo>
                  <a:pt x="42245" y="52791"/>
                </a:lnTo>
                <a:lnTo>
                  <a:pt x="39364" y="56631"/>
                </a:lnTo>
                <a:lnTo>
                  <a:pt x="36484" y="58567"/>
                </a:lnTo>
                <a:lnTo>
                  <a:pt x="33604" y="60472"/>
                </a:lnTo>
                <a:lnTo>
                  <a:pt x="30723" y="62407"/>
                </a:lnTo>
                <a:lnTo>
                  <a:pt x="21122" y="62407"/>
                </a:lnTo>
                <a:lnTo>
                  <a:pt x="18242" y="61447"/>
                </a:lnTo>
                <a:lnTo>
                  <a:pt x="15361" y="59512"/>
                </a:lnTo>
                <a:lnTo>
                  <a:pt x="16322" y="71993"/>
                </a:lnTo>
                <a:lnTo>
                  <a:pt x="26883" y="71993"/>
                </a:lnTo>
                <a:lnTo>
                  <a:pt x="30723" y="71033"/>
                </a:lnTo>
                <a:lnTo>
                  <a:pt x="34564" y="70073"/>
                </a:lnTo>
                <a:lnTo>
                  <a:pt x="37444" y="68153"/>
                </a:lnTo>
                <a:lnTo>
                  <a:pt x="41285" y="65288"/>
                </a:lnTo>
                <a:lnTo>
                  <a:pt x="44165" y="62407"/>
                </a:lnTo>
                <a:lnTo>
                  <a:pt x="44165" y="70073"/>
                </a:lnTo>
                <a:lnTo>
                  <a:pt x="45125" y="71033"/>
                </a:lnTo>
                <a:lnTo>
                  <a:pt x="53766" y="71033"/>
                </a:lnTo>
                <a:lnTo>
                  <a:pt x="53766" y="70073"/>
                </a:lnTo>
                <a:lnTo>
                  <a:pt x="54726" y="70073"/>
                </a:lnTo>
                <a:lnTo>
                  <a:pt x="54726" y="20162"/>
                </a:lnTo>
                <a:lnTo>
                  <a:pt x="53766" y="17282"/>
                </a:lnTo>
                <a:lnTo>
                  <a:pt x="52806" y="14401"/>
                </a:lnTo>
                <a:lnTo>
                  <a:pt x="51846" y="10561"/>
                </a:lnTo>
                <a:lnTo>
                  <a:pt x="50886" y="8641"/>
                </a:lnTo>
                <a:lnTo>
                  <a:pt x="48966" y="6720"/>
                </a:lnTo>
                <a:lnTo>
                  <a:pt x="46085" y="3840"/>
                </a:lnTo>
                <a:lnTo>
                  <a:pt x="44165" y="2880"/>
                </a:lnTo>
                <a:lnTo>
                  <a:pt x="40325" y="1920"/>
                </a:lnTo>
                <a:lnTo>
                  <a:pt x="37444" y="0"/>
                </a:lnTo>
                <a:lnTo>
                  <a:pt x="23042" y="0"/>
                </a:lnTo>
                <a:lnTo>
                  <a:pt x="21122" y="960"/>
                </a:lnTo>
                <a:lnTo>
                  <a:pt x="18242" y="960"/>
                </a:lnTo>
                <a:lnTo>
                  <a:pt x="16322" y="1920"/>
                </a:lnTo>
                <a:lnTo>
                  <a:pt x="13441" y="1920"/>
                </a:lnTo>
                <a:lnTo>
                  <a:pt x="11521" y="2880"/>
                </a:lnTo>
                <a:lnTo>
                  <a:pt x="9601" y="3840"/>
                </a:lnTo>
                <a:lnTo>
                  <a:pt x="8641" y="4800"/>
                </a:lnTo>
                <a:lnTo>
                  <a:pt x="6720" y="5760"/>
                </a:lnTo>
                <a:lnTo>
                  <a:pt x="5760" y="6720"/>
                </a:lnTo>
                <a:lnTo>
                  <a:pt x="4800" y="6720"/>
                </a:lnTo>
                <a:lnTo>
                  <a:pt x="3840" y="7680"/>
                </a:lnTo>
                <a:lnTo>
                  <a:pt x="3840" y="15361"/>
                </a:lnTo>
                <a:lnTo>
                  <a:pt x="4800" y="16322"/>
                </a:lnTo>
                <a:lnTo>
                  <a:pt x="7680" y="16322"/>
                </a:lnTo>
                <a:lnTo>
                  <a:pt x="8641" y="15361"/>
                </a:lnTo>
                <a:lnTo>
                  <a:pt x="9601" y="14401"/>
                </a:lnTo>
                <a:lnTo>
                  <a:pt x="11521" y="14401"/>
                </a:lnTo>
                <a:lnTo>
                  <a:pt x="12481" y="13441"/>
                </a:lnTo>
                <a:lnTo>
                  <a:pt x="14401" y="12481"/>
                </a:lnTo>
                <a:lnTo>
                  <a:pt x="17282" y="11521"/>
                </a:lnTo>
                <a:lnTo>
                  <a:pt x="19202" y="10561"/>
                </a:lnTo>
                <a:lnTo>
                  <a:pt x="21122" y="9601"/>
                </a:lnTo>
                <a:lnTo>
                  <a:pt x="32644" y="9601"/>
                </a:lnTo>
                <a:lnTo>
                  <a:pt x="34564" y="10561"/>
                </a:lnTo>
                <a:lnTo>
                  <a:pt x="36484" y="11521"/>
                </a:lnTo>
                <a:lnTo>
                  <a:pt x="37444" y="12481"/>
                </a:lnTo>
                <a:lnTo>
                  <a:pt x="39364" y="13441"/>
                </a:lnTo>
                <a:lnTo>
                  <a:pt x="40325" y="15361"/>
                </a:lnTo>
                <a:lnTo>
                  <a:pt x="41285" y="16322"/>
                </a:lnTo>
                <a:lnTo>
                  <a:pt x="41285" y="18242"/>
                </a:lnTo>
                <a:lnTo>
                  <a:pt x="42245" y="20162"/>
                </a:lnTo>
                <a:lnTo>
                  <a:pt x="42245" y="30723"/>
                </a:lnTo>
                <a:lnTo>
                  <a:pt x="23042" y="30723"/>
                </a:lnTo>
                <a:lnTo>
                  <a:pt x="19202" y="31683"/>
                </a:lnTo>
                <a:lnTo>
                  <a:pt x="15361" y="32644"/>
                </a:lnTo>
                <a:lnTo>
                  <a:pt x="11521" y="33604"/>
                </a:lnTo>
                <a:lnTo>
                  <a:pt x="8641" y="35524"/>
                </a:lnTo>
                <a:lnTo>
                  <a:pt x="5760" y="37444"/>
                </a:lnTo>
                <a:lnTo>
                  <a:pt x="3840" y="40325"/>
                </a:lnTo>
                <a:lnTo>
                  <a:pt x="2880" y="4224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" name="object 228"/>
          <p:cNvSpPr/>
          <p:nvPr/>
        </p:nvSpPr>
        <p:spPr>
          <a:xfrm>
            <a:off x="4269226" y="2979526"/>
            <a:ext cx="3840" cy="17266"/>
          </a:xfrm>
          <a:custGeom>
            <a:avLst/>
            <a:gdLst/>
            <a:ahLst/>
            <a:cxnLst/>
            <a:rect l="l" t="t" r="r" b="b"/>
            <a:pathLst>
              <a:path w="3840" h="17266">
                <a:moveTo>
                  <a:pt x="960" y="2880"/>
                </a:moveTo>
                <a:lnTo>
                  <a:pt x="0" y="0"/>
                </a:lnTo>
                <a:lnTo>
                  <a:pt x="960" y="16306"/>
                </a:lnTo>
                <a:lnTo>
                  <a:pt x="3840" y="17266"/>
                </a:lnTo>
                <a:lnTo>
                  <a:pt x="2880" y="4785"/>
                </a:lnTo>
                <a:lnTo>
                  <a:pt x="960" y="288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" name="object 229"/>
          <p:cNvSpPr/>
          <p:nvPr/>
        </p:nvSpPr>
        <p:spPr>
          <a:xfrm>
            <a:off x="4322993" y="2908477"/>
            <a:ext cx="43190" cy="88315"/>
          </a:xfrm>
          <a:custGeom>
            <a:avLst/>
            <a:gdLst/>
            <a:ahLst/>
            <a:cxnLst/>
            <a:rect l="l" t="t" r="r" b="b"/>
            <a:pathLst>
              <a:path w="43190" h="88315">
                <a:moveTo>
                  <a:pt x="18227" y="84475"/>
                </a:moveTo>
                <a:lnTo>
                  <a:pt x="20147" y="86395"/>
                </a:lnTo>
                <a:lnTo>
                  <a:pt x="23027" y="87355"/>
                </a:lnTo>
                <a:lnTo>
                  <a:pt x="24947" y="88315"/>
                </a:lnTo>
                <a:lnTo>
                  <a:pt x="37429" y="88315"/>
                </a:lnTo>
                <a:lnTo>
                  <a:pt x="38389" y="87355"/>
                </a:lnTo>
                <a:lnTo>
                  <a:pt x="40309" y="87355"/>
                </a:lnTo>
                <a:lnTo>
                  <a:pt x="41269" y="86395"/>
                </a:lnTo>
                <a:lnTo>
                  <a:pt x="42230" y="86395"/>
                </a:lnTo>
                <a:lnTo>
                  <a:pt x="42230" y="85450"/>
                </a:lnTo>
                <a:lnTo>
                  <a:pt x="43190" y="85450"/>
                </a:lnTo>
                <a:lnTo>
                  <a:pt x="43190" y="76794"/>
                </a:lnTo>
                <a:lnTo>
                  <a:pt x="42230" y="76794"/>
                </a:lnTo>
                <a:lnTo>
                  <a:pt x="42230" y="75834"/>
                </a:lnTo>
                <a:lnTo>
                  <a:pt x="41269" y="75834"/>
                </a:lnTo>
                <a:lnTo>
                  <a:pt x="40309" y="76794"/>
                </a:lnTo>
                <a:lnTo>
                  <a:pt x="38389" y="76794"/>
                </a:lnTo>
                <a:lnTo>
                  <a:pt x="38389" y="77769"/>
                </a:lnTo>
                <a:lnTo>
                  <a:pt x="29748" y="77769"/>
                </a:lnTo>
                <a:lnTo>
                  <a:pt x="27828" y="76794"/>
                </a:lnTo>
                <a:lnTo>
                  <a:pt x="25908" y="74889"/>
                </a:lnTo>
                <a:lnTo>
                  <a:pt x="24947" y="72008"/>
                </a:lnTo>
                <a:lnTo>
                  <a:pt x="23987" y="69113"/>
                </a:lnTo>
                <a:lnTo>
                  <a:pt x="23987" y="27843"/>
                </a:lnTo>
                <a:lnTo>
                  <a:pt x="42230" y="27843"/>
                </a:lnTo>
                <a:lnTo>
                  <a:pt x="42230" y="26883"/>
                </a:lnTo>
                <a:lnTo>
                  <a:pt x="43190" y="26883"/>
                </a:lnTo>
                <a:lnTo>
                  <a:pt x="43190" y="18242"/>
                </a:lnTo>
                <a:lnTo>
                  <a:pt x="42230" y="18242"/>
                </a:lnTo>
                <a:lnTo>
                  <a:pt x="42230" y="17282"/>
                </a:lnTo>
                <a:lnTo>
                  <a:pt x="23987" y="17282"/>
                </a:lnTo>
                <a:lnTo>
                  <a:pt x="23987" y="960"/>
                </a:lnTo>
                <a:lnTo>
                  <a:pt x="23027" y="0"/>
                </a:lnTo>
                <a:lnTo>
                  <a:pt x="12466" y="0"/>
                </a:lnTo>
                <a:lnTo>
                  <a:pt x="12466" y="17282"/>
                </a:lnTo>
                <a:lnTo>
                  <a:pt x="1905" y="17282"/>
                </a:lnTo>
                <a:lnTo>
                  <a:pt x="1905" y="18242"/>
                </a:lnTo>
                <a:lnTo>
                  <a:pt x="944" y="18242"/>
                </a:lnTo>
                <a:lnTo>
                  <a:pt x="944" y="20162"/>
                </a:lnTo>
                <a:lnTo>
                  <a:pt x="0" y="21122"/>
                </a:lnTo>
                <a:lnTo>
                  <a:pt x="0" y="24002"/>
                </a:lnTo>
                <a:lnTo>
                  <a:pt x="944" y="25923"/>
                </a:lnTo>
                <a:lnTo>
                  <a:pt x="944" y="26883"/>
                </a:lnTo>
                <a:lnTo>
                  <a:pt x="1905" y="26883"/>
                </a:lnTo>
                <a:lnTo>
                  <a:pt x="1905" y="27843"/>
                </a:lnTo>
                <a:lnTo>
                  <a:pt x="12466" y="27843"/>
                </a:lnTo>
                <a:lnTo>
                  <a:pt x="12466" y="72953"/>
                </a:lnTo>
                <a:lnTo>
                  <a:pt x="13426" y="75834"/>
                </a:lnTo>
                <a:lnTo>
                  <a:pt x="13426" y="78729"/>
                </a:lnTo>
                <a:lnTo>
                  <a:pt x="15346" y="81610"/>
                </a:lnTo>
                <a:lnTo>
                  <a:pt x="16306" y="83515"/>
                </a:lnTo>
                <a:lnTo>
                  <a:pt x="18227" y="8447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" name="object 230"/>
          <p:cNvSpPr/>
          <p:nvPr/>
        </p:nvSpPr>
        <p:spPr>
          <a:xfrm>
            <a:off x="4382505" y="2925759"/>
            <a:ext cx="12481" cy="70073"/>
          </a:xfrm>
          <a:custGeom>
            <a:avLst/>
            <a:gdLst/>
            <a:ahLst/>
            <a:cxnLst/>
            <a:rect l="l" t="t" r="r" b="b"/>
            <a:pathLst>
              <a:path w="12481" h="70073">
                <a:moveTo>
                  <a:pt x="11521" y="70073"/>
                </a:moveTo>
                <a:lnTo>
                  <a:pt x="11521" y="69113"/>
                </a:lnTo>
                <a:lnTo>
                  <a:pt x="12481" y="69113"/>
                </a:lnTo>
                <a:lnTo>
                  <a:pt x="12481" y="1920"/>
                </a:lnTo>
                <a:lnTo>
                  <a:pt x="11521" y="960"/>
                </a:lnTo>
                <a:lnTo>
                  <a:pt x="10561" y="960"/>
                </a:lnTo>
                <a:lnTo>
                  <a:pt x="1056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69113"/>
                </a:lnTo>
                <a:lnTo>
                  <a:pt x="960" y="69113"/>
                </a:lnTo>
                <a:lnTo>
                  <a:pt x="960" y="70073"/>
                </a:lnTo>
                <a:lnTo>
                  <a:pt x="11521" y="70073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" name="object 231"/>
          <p:cNvSpPr/>
          <p:nvPr/>
        </p:nvSpPr>
        <p:spPr>
          <a:xfrm>
            <a:off x="4381545" y="2898876"/>
            <a:ext cx="14401" cy="14401"/>
          </a:xfrm>
          <a:custGeom>
            <a:avLst/>
            <a:gdLst/>
            <a:ahLst/>
            <a:cxnLst/>
            <a:rect l="l" t="t" r="r" b="b"/>
            <a:pathLst>
              <a:path w="14401" h="14401">
                <a:moveTo>
                  <a:pt x="960" y="12481"/>
                </a:moveTo>
                <a:lnTo>
                  <a:pt x="1920" y="13441"/>
                </a:lnTo>
                <a:lnTo>
                  <a:pt x="3840" y="14401"/>
                </a:lnTo>
                <a:lnTo>
                  <a:pt x="9601" y="14401"/>
                </a:lnTo>
                <a:lnTo>
                  <a:pt x="11521" y="13441"/>
                </a:lnTo>
                <a:lnTo>
                  <a:pt x="12481" y="12481"/>
                </a:lnTo>
                <a:lnTo>
                  <a:pt x="14401" y="11521"/>
                </a:lnTo>
                <a:lnTo>
                  <a:pt x="14401" y="1920"/>
                </a:lnTo>
                <a:lnTo>
                  <a:pt x="12481" y="975"/>
                </a:lnTo>
                <a:lnTo>
                  <a:pt x="11521" y="0"/>
                </a:lnTo>
                <a:lnTo>
                  <a:pt x="1920" y="0"/>
                </a:lnTo>
                <a:lnTo>
                  <a:pt x="960" y="975"/>
                </a:lnTo>
                <a:lnTo>
                  <a:pt x="0" y="1920"/>
                </a:lnTo>
                <a:lnTo>
                  <a:pt x="0" y="11521"/>
                </a:lnTo>
                <a:lnTo>
                  <a:pt x="960" y="12481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" name="object 232"/>
          <p:cNvSpPr/>
          <p:nvPr/>
        </p:nvSpPr>
        <p:spPr>
          <a:xfrm>
            <a:off x="4412269" y="2924799"/>
            <a:ext cx="66233" cy="71993"/>
          </a:xfrm>
          <a:custGeom>
            <a:avLst/>
            <a:gdLst/>
            <a:ahLst/>
            <a:cxnLst/>
            <a:rect l="l" t="t" r="r" b="b"/>
            <a:pathLst>
              <a:path w="66233" h="71993">
                <a:moveTo>
                  <a:pt x="0" y="36484"/>
                </a:moveTo>
                <a:lnTo>
                  <a:pt x="0" y="42245"/>
                </a:lnTo>
                <a:lnTo>
                  <a:pt x="960" y="47045"/>
                </a:lnTo>
                <a:lnTo>
                  <a:pt x="1920" y="51846"/>
                </a:lnTo>
                <a:lnTo>
                  <a:pt x="3840" y="55686"/>
                </a:lnTo>
                <a:lnTo>
                  <a:pt x="5745" y="59512"/>
                </a:lnTo>
                <a:lnTo>
                  <a:pt x="7680" y="62407"/>
                </a:lnTo>
                <a:lnTo>
                  <a:pt x="10546" y="66233"/>
                </a:lnTo>
                <a:lnTo>
                  <a:pt x="14386" y="68153"/>
                </a:lnTo>
                <a:lnTo>
                  <a:pt x="12481" y="39364"/>
                </a:lnTo>
                <a:lnTo>
                  <a:pt x="12481" y="31683"/>
                </a:lnTo>
                <a:lnTo>
                  <a:pt x="13426" y="28803"/>
                </a:lnTo>
                <a:lnTo>
                  <a:pt x="14386" y="25923"/>
                </a:lnTo>
                <a:lnTo>
                  <a:pt x="14386" y="22082"/>
                </a:lnTo>
                <a:lnTo>
                  <a:pt x="16306" y="19202"/>
                </a:lnTo>
                <a:lnTo>
                  <a:pt x="17266" y="17282"/>
                </a:lnTo>
                <a:lnTo>
                  <a:pt x="19202" y="15361"/>
                </a:lnTo>
                <a:lnTo>
                  <a:pt x="21107" y="13441"/>
                </a:lnTo>
                <a:lnTo>
                  <a:pt x="23987" y="11521"/>
                </a:lnTo>
                <a:lnTo>
                  <a:pt x="26868" y="10561"/>
                </a:lnTo>
                <a:lnTo>
                  <a:pt x="29748" y="9601"/>
                </a:lnTo>
                <a:lnTo>
                  <a:pt x="37429" y="9601"/>
                </a:lnTo>
                <a:lnTo>
                  <a:pt x="40309" y="10561"/>
                </a:lnTo>
                <a:lnTo>
                  <a:pt x="43190" y="12481"/>
                </a:lnTo>
                <a:lnTo>
                  <a:pt x="46070" y="13441"/>
                </a:lnTo>
                <a:lnTo>
                  <a:pt x="47990" y="15361"/>
                </a:lnTo>
                <a:lnTo>
                  <a:pt x="48950" y="17282"/>
                </a:lnTo>
                <a:lnTo>
                  <a:pt x="50871" y="20162"/>
                </a:lnTo>
                <a:lnTo>
                  <a:pt x="51831" y="23042"/>
                </a:lnTo>
                <a:lnTo>
                  <a:pt x="52791" y="25923"/>
                </a:lnTo>
                <a:lnTo>
                  <a:pt x="52791" y="29763"/>
                </a:lnTo>
                <a:lnTo>
                  <a:pt x="53751" y="32644"/>
                </a:lnTo>
                <a:lnTo>
                  <a:pt x="53751" y="40325"/>
                </a:lnTo>
                <a:lnTo>
                  <a:pt x="52791" y="43205"/>
                </a:lnTo>
                <a:lnTo>
                  <a:pt x="51831" y="47045"/>
                </a:lnTo>
                <a:lnTo>
                  <a:pt x="51831" y="49926"/>
                </a:lnTo>
                <a:lnTo>
                  <a:pt x="49911" y="52791"/>
                </a:lnTo>
                <a:lnTo>
                  <a:pt x="48950" y="54726"/>
                </a:lnTo>
                <a:lnTo>
                  <a:pt x="47030" y="57607"/>
                </a:lnTo>
                <a:lnTo>
                  <a:pt x="45110" y="58567"/>
                </a:lnTo>
                <a:lnTo>
                  <a:pt x="42230" y="60472"/>
                </a:lnTo>
                <a:lnTo>
                  <a:pt x="39349" y="61447"/>
                </a:lnTo>
                <a:lnTo>
                  <a:pt x="36469" y="62407"/>
                </a:lnTo>
                <a:lnTo>
                  <a:pt x="28788" y="62407"/>
                </a:lnTo>
                <a:lnTo>
                  <a:pt x="25908" y="61447"/>
                </a:lnTo>
                <a:lnTo>
                  <a:pt x="23027" y="60472"/>
                </a:lnTo>
                <a:lnTo>
                  <a:pt x="21107" y="58567"/>
                </a:lnTo>
                <a:lnTo>
                  <a:pt x="18227" y="56631"/>
                </a:lnTo>
                <a:lnTo>
                  <a:pt x="17266" y="54726"/>
                </a:lnTo>
                <a:lnTo>
                  <a:pt x="18227" y="70073"/>
                </a:lnTo>
                <a:lnTo>
                  <a:pt x="22067" y="71993"/>
                </a:lnTo>
                <a:lnTo>
                  <a:pt x="38389" y="71993"/>
                </a:lnTo>
                <a:lnTo>
                  <a:pt x="43190" y="71033"/>
                </a:lnTo>
                <a:lnTo>
                  <a:pt x="47030" y="70073"/>
                </a:lnTo>
                <a:lnTo>
                  <a:pt x="50871" y="68153"/>
                </a:lnTo>
                <a:lnTo>
                  <a:pt x="54711" y="65288"/>
                </a:lnTo>
                <a:lnTo>
                  <a:pt x="57591" y="62407"/>
                </a:lnTo>
                <a:lnTo>
                  <a:pt x="60472" y="58567"/>
                </a:lnTo>
                <a:lnTo>
                  <a:pt x="62392" y="54726"/>
                </a:lnTo>
                <a:lnTo>
                  <a:pt x="64312" y="49926"/>
                </a:lnTo>
                <a:lnTo>
                  <a:pt x="65272" y="46085"/>
                </a:lnTo>
                <a:lnTo>
                  <a:pt x="66233" y="40325"/>
                </a:lnTo>
                <a:lnTo>
                  <a:pt x="66233" y="29763"/>
                </a:lnTo>
                <a:lnTo>
                  <a:pt x="65272" y="24963"/>
                </a:lnTo>
                <a:lnTo>
                  <a:pt x="64312" y="20162"/>
                </a:lnTo>
                <a:lnTo>
                  <a:pt x="62392" y="16322"/>
                </a:lnTo>
                <a:lnTo>
                  <a:pt x="60472" y="12481"/>
                </a:lnTo>
                <a:lnTo>
                  <a:pt x="58552" y="9601"/>
                </a:lnTo>
                <a:lnTo>
                  <a:pt x="55671" y="6720"/>
                </a:lnTo>
                <a:lnTo>
                  <a:pt x="51831" y="3840"/>
                </a:lnTo>
                <a:lnTo>
                  <a:pt x="47990" y="1920"/>
                </a:lnTo>
                <a:lnTo>
                  <a:pt x="44150" y="960"/>
                </a:lnTo>
                <a:lnTo>
                  <a:pt x="39349" y="0"/>
                </a:lnTo>
                <a:lnTo>
                  <a:pt x="27828" y="0"/>
                </a:lnTo>
                <a:lnTo>
                  <a:pt x="23027" y="960"/>
                </a:lnTo>
                <a:lnTo>
                  <a:pt x="19202" y="2880"/>
                </a:lnTo>
                <a:lnTo>
                  <a:pt x="14386" y="4800"/>
                </a:lnTo>
                <a:lnTo>
                  <a:pt x="11521" y="6720"/>
                </a:lnTo>
                <a:lnTo>
                  <a:pt x="8641" y="10561"/>
                </a:lnTo>
                <a:lnTo>
                  <a:pt x="5745" y="13441"/>
                </a:lnTo>
                <a:lnTo>
                  <a:pt x="3840" y="17282"/>
                </a:lnTo>
                <a:lnTo>
                  <a:pt x="1920" y="22082"/>
                </a:lnTo>
                <a:lnTo>
                  <a:pt x="960" y="26883"/>
                </a:lnTo>
                <a:lnTo>
                  <a:pt x="0" y="31683"/>
                </a:lnTo>
                <a:lnTo>
                  <a:pt x="0" y="3648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" name="object 233"/>
          <p:cNvSpPr/>
          <p:nvPr/>
        </p:nvSpPr>
        <p:spPr>
          <a:xfrm>
            <a:off x="4424751" y="2964164"/>
            <a:ext cx="5745" cy="30708"/>
          </a:xfrm>
          <a:custGeom>
            <a:avLst/>
            <a:gdLst/>
            <a:ahLst/>
            <a:cxnLst/>
            <a:rect l="l" t="t" r="r" b="b"/>
            <a:pathLst>
              <a:path w="5745" h="30708">
                <a:moveTo>
                  <a:pt x="944" y="3840"/>
                </a:moveTo>
                <a:lnTo>
                  <a:pt x="0" y="0"/>
                </a:lnTo>
                <a:lnTo>
                  <a:pt x="1905" y="28788"/>
                </a:lnTo>
                <a:lnTo>
                  <a:pt x="5745" y="30708"/>
                </a:lnTo>
                <a:lnTo>
                  <a:pt x="4785" y="15361"/>
                </a:lnTo>
                <a:lnTo>
                  <a:pt x="2880" y="12481"/>
                </a:lnTo>
                <a:lnTo>
                  <a:pt x="1905" y="9601"/>
                </a:lnTo>
                <a:lnTo>
                  <a:pt x="944" y="6720"/>
                </a:lnTo>
                <a:lnTo>
                  <a:pt x="944" y="384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" name="object 234"/>
          <p:cNvSpPr/>
          <p:nvPr/>
        </p:nvSpPr>
        <p:spPr>
          <a:xfrm>
            <a:off x="4495784" y="2924799"/>
            <a:ext cx="57591" cy="71033"/>
          </a:xfrm>
          <a:custGeom>
            <a:avLst/>
            <a:gdLst/>
            <a:ahLst/>
            <a:cxnLst/>
            <a:rect l="l" t="t" r="r" b="b"/>
            <a:pathLst>
              <a:path w="57591" h="71033">
                <a:moveTo>
                  <a:pt x="47990" y="3840"/>
                </a:moveTo>
                <a:lnTo>
                  <a:pt x="45110" y="1920"/>
                </a:lnTo>
                <a:lnTo>
                  <a:pt x="41269" y="960"/>
                </a:lnTo>
                <a:lnTo>
                  <a:pt x="38389" y="0"/>
                </a:lnTo>
                <a:lnTo>
                  <a:pt x="29763" y="0"/>
                </a:lnTo>
                <a:lnTo>
                  <a:pt x="25923" y="960"/>
                </a:lnTo>
                <a:lnTo>
                  <a:pt x="22082" y="2880"/>
                </a:lnTo>
                <a:lnTo>
                  <a:pt x="19202" y="4800"/>
                </a:lnTo>
                <a:lnTo>
                  <a:pt x="15361" y="7680"/>
                </a:lnTo>
                <a:lnTo>
                  <a:pt x="11521" y="11521"/>
                </a:lnTo>
                <a:lnTo>
                  <a:pt x="11521" y="1920"/>
                </a:lnTo>
                <a:lnTo>
                  <a:pt x="10561" y="1920"/>
                </a:lnTo>
                <a:lnTo>
                  <a:pt x="9601" y="960"/>
                </a:lnTo>
                <a:lnTo>
                  <a:pt x="192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70073"/>
                </a:lnTo>
                <a:lnTo>
                  <a:pt x="960" y="70073"/>
                </a:lnTo>
                <a:lnTo>
                  <a:pt x="960" y="71033"/>
                </a:lnTo>
                <a:lnTo>
                  <a:pt x="11521" y="71033"/>
                </a:lnTo>
                <a:lnTo>
                  <a:pt x="12481" y="70073"/>
                </a:lnTo>
                <a:lnTo>
                  <a:pt x="12481" y="23042"/>
                </a:lnTo>
                <a:lnTo>
                  <a:pt x="16322" y="19202"/>
                </a:lnTo>
                <a:lnTo>
                  <a:pt x="19202" y="15361"/>
                </a:lnTo>
                <a:lnTo>
                  <a:pt x="22082" y="13441"/>
                </a:lnTo>
                <a:lnTo>
                  <a:pt x="24947" y="11521"/>
                </a:lnTo>
                <a:lnTo>
                  <a:pt x="27828" y="10561"/>
                </a:lnTo>
                <a:lnTo>
                  <a:pt x="35509" y="10561"/>
                </a:lnTo>
                <a:lnTo>
                  <a:pt x="37429" y="11521"/>
                </a:lnTo>
                <a:lnTo>
                  <a:pt x="39349" y="12481"/>
                </a:lnTo>
                <a:lnTo>
                  <a:pt x="40309" y="13441"/>
                </a:lnTo>
                <a:lnTo>
                  <a:pt x="41269" y="15361"/>
                </a:lnTo>
                <a:lnTo>
                  <a:pt x="43190" y="17282"/>
                </a:lnTo>
                <a:lnTo>
                  <a:pt x="44150" y="19202"/>
                </a:lnTo>
                <a:lnTo>
                  <a:pt x="44150" y="21122"/>
                </a:lnTo>
                <a:lnTo>
                  <a:pt x="45110" y="24002"/>
                </a:lnTo>
                <a:lnTo>
                  <a:pt x="45110" y="70073"/>
                </a:lnTo>
                <a:lnTo>
                  <a:pt x="46070" y="70073"/>
                </a:lnTo>
                <a:lnTo>
                  <a:pt x="46070" y="71033"/>
                </a:lnTo>
                <a:lnTo>
                  <a:pt x="56631" y="71033"/>
                </a:lnTo>
                <a:lnTo>
                  <a:pt x="56631" y="70073"/>
                </a:lnTo>
                <a:lnTo>
                  <a:pt x="57591" y="70073"/>
                </a:lnTo>
                <a:lnTo>
                  <a:pt x="57591" y="24002"/>
                </a:lnTo>
                <a:lnTo>
                  <a:pt x="56631" y="20162"/>
                </a:lnTo>
                <a:lnTo>
                  <a:pt x="55671" y="17282"/>
                </a:lnTo>
                <a:lnTo>
                  <a:pt x="55671" y="13441"/>
                </a:lnTo>
                <a:lnTo>
                  <a:pt x="53751" y="10561"/>
                </a:lnTo>
                <a:lnTo>
                  <a:pt x="51831" y="7680"/>
                </a:lnTo>
                <a:lnTo>
                  <a:pt x="49911" y="5760"/>
                </a:lnTo>
                <a:lnTo>
                  <a:pt x="47990" y="384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" name="object 235"/>
          <p:cNvSpPr/>
          <p:nvPr/>
        </p:nvSpPr>
        <p:spPr>
          <a:xfrm>
            <a:off x="4438177" y="1996516"/>
            <a:ext cx="272643" cy="112597"/>
          </a:xfrm>
          <a:custGeom>
            <a:avLst/>
            <a:gdLst/>
            <a:ahLst/>
            <a:cxnLst/>
            <a:rect l="l" t="t" r="r" b="b"/>
            <a:pathLst>
              <a:path w="272643" h="112597">
                <a:moveTo>
                  <a:pt x="193991" y="51326"/>
                </a:moveTo>
                <a:lnTo>
                  <a:pt x="110398" y="76794"/>
                </a:lnTo>
                <a:lnTo>
                  <a:pt x="190112" y="56106"/>
                </a:lnTo>
                <a:lnTo>
                  <a:pt x="225255" y="46986"/>
                </a:lnTo>
                <a:lnTo>
                  <a:pt x="193991" y="51326"/>
                </a:lnTo>
                <a:close/>
              </a:path>
              <a:path w="272643" h="112597">
                <a:moveTo>
                  <a:pt x="87560" y="69238"/>
                </a:moveTo>
                <a:lnTo>
                  <a:pt x="97691" y="76142"/>
                </a:lnTo>
                <a:lnTo>
                  <a:pt x="110398" y="76794"/>
                </a:lnTo>
                <a:lnTo>
                  <a:pt x="208623" y="34135"/>
                </a:lnTo>
                <a:lnTo>
                  <a:pt x="223677" y="17266"/>
                </a:lnTo>
                <a:lnTo>
                  <a:pt x="239999" y="0"/>
                </a:lnTo>
                <a:lnTo>
                  <a:pt x="272643" y="31668"/>
                </a:lnTo>
                <a:lnTo>
                  <a:pt x="242933" y="63727"/>
                </a:lnTo>
                <a:lnTo>
                  <a:pt x="228979" y="79826"/>
                </a:lnTo>
                <a:lnTo>
                  <a:pt x="215425" y="96275"/>
                </a:lnTo>
                <a:lnTo>
                  <a:pt x="225255" y="46986"/>
                </a:lnTo>
                <a:lnTo>
                  <a:pt x="190112" y="56106"/>
                </a:lnTo>
                <a:lnTo>
                  <a:pt x="179785" y="68833"/>
                </a:lnTo>
                <a:lnTo>
                  <a:pt x="166010" y="86647"/>
                </a:lnTo>
                <a:lnTo>
                  <a:pt x="152669" y="104761"/>
                </a:lnTo>
                <a:lnTo>
                  <a:pt x="139768" y="123166"/>
                </a:lnTo>
                <a:lnTo>
                  <a:pt x="127310" y="141855"/>
                </a:lnTo>
                <a:lnTo>
                  <a:pt x="115301" y="160820"/>
                </a:lnTo>
                <a:lnTo>
                  <a:pt x="103743" y="180052"/>
                </a:lnTo>
                <a:lnTo>
                  <a:pt x="92642" y="199544"/>
                </a:lnTo>
                <a:lnTo>
                  <a:pt x="82001" y="219289"/>
                </a:lnTo>
                <a:lnTo>
                  <a:pt x="71825" y="239277"/>
                </a:lnTo>
                <a:lnTo>
                  <a:pt x="62119" y="259501"/>
                </a:lnTo>
                <a:lnTo>
                  <a:pt x="52887" y="279954"/>
                </a:lnTo>
                <a:lnTo>
                  <a:pt x="44132" y="300626"/>
                </a:lnTo>
                <a:lnTo>
                  <a:pt x="35860" y="321511"/>
                </a:lnTo>
                <a:lnTo>
                  <a:pt x="28075" y="342600"/>
                </a:lnTo>
                <a:lnTo>
                  <a:pt x="20780" y="363886"/>
                </a:lnTo>
                <a:lnTo>
                  <a:pt x="13980" y="385360"/>
                </a:lnTo>
                <a:lnTo>
                  <a:pt x="7680" y="407014"/>
                </a:lnTo>
                <a:lnTo>
                  <a:pt x="0" y="439658"/>
                </a:lnTo>
                <a:lnTo>
                  <a:pt x="43205" y="451180"/>
                </a:lnTo>
                <a:lnTo>
                  <a:pt x="51846" y="417575"/>
                </a:lnTo>
                <a:lnTo>
                  <a:pt x="57712" y="397052"/>
                </a:lnTo>
                <a:lnTo>
                  <a:pt x="64076" y="376671"/>
                </a:lnTo>
                <a:lnTo>
                  <a:pt x="70933" y="356443"/>
                </a:lnTo>
                <a:lnTo>
                  <a:pt x="78276" y="336381"/>
                </a:lnTo>
                <a:lnTo>
                  <a:pt x="86101" y="316498"/>
                </a:lnTo>
                <a:lnTo>
                  <a:pt x="94402" y="296806"/>
                </a:lnTo>
                <a:lnTo>
                  <a:pt x="103171" y="277316"/>
                </a:lnTo>
                <a:lnTo>
                  <a:pt x="112405" y="258041"/>
                </a:lnTo>
                <a:lnTo>
                  <a:pt x="122097" y="238994"/>
                </a:lnTo>
                <a:lnTo>
                  <a:pt x="132241" y="220187"/>
                </a:lnTo>
                <a:lnTo>
                  <a:pt x="142831" y="201632"/>
                </a:lnTo>
                <a:lnTo>
                  <a:pt x="153862" y="183340"/>
                </a:lnTo>
                <a:lnTo>
                  <a:pt x="165328" y="165325"/>
                </a:lnTo>
                <a:lnTo>
                  <a:pt x="177223" y="147599"/>
                </a:lnTo>
                <a:lnTo>
                  <a:pt x="189542" y="130174"/>
                </a:lnTo>
                <a:lnTo>
                  <a:pt x="202278" y="113062"/>
                </a:lnTo>
                <a:lnTo>
                  <a:pt x="210470" y="102602"/>
                </a:lnTo>
                <a:lnTo>
                  <a:pt x="194873" y="161269"/>
                </a:lnTo>
                <a:lnTo>
                  <a:pt x="194122" y="171545"/>
                </a:lnTo>
                <a:lnTo>
                  <a:pt x="199420" y="182280"/>
                </a:lnTo>
                <a:lnTo>
                  <a:pt x="210235" y="189113"/>
                </a:lnTo>
                <a:lnTo>
                  <a:pt x="220526" y="189155"/>
                </a:lnTo>
                <a:lnTo>
                  <a:pt x="231325" y="183365"/>
                </a:lnTo>
                <a:lnTo>
                  <a:pt x="238079" y="172791"/>
                </a:lnTo>
                <a:lnTo>
                  <a:pt x="287990" y="-16322"/>
                </a:lnTo>
                <a:lnTo>
                  <a:pt x="98877" y="33588"/>
                </a:lnTo>
                <a:lnTo>
                  <a:pt x="90539" y="37803"/>
                </a:lnTo>
                <a:lnTo>
                  <a:pt x="83308" y="47978"/>
                </a:lnTo>
                <a:lnTo>
                  <a:pt x="82555" y="60472"/>
                </a:lnTo>
                <a:lnTo>
                  <a:pt x="87560" y="69238"/>
                </a:lnTo>
                <a:close/>
              </a:path>
              <a:path w="272643" h="112597">
                <a:moveTo>
                  <a:pt x="262082" y="37429"/>
                </a:moveTo>
                <a:lnTo>
                  <a:pt x="235198" y="9585"/>
                </a:lnTo>
                <a:lnTo>
                  <a:pt x="225255" y="46986"/>
                </a:lnTo>
                <a:lnTo>
                  <a:pt x="262082" y="37429"/>
                </a:lnTo>
                <a:close/>
              </a:path>
              <a:path w="272643" h="112597">
                <a:moveTo>
                  <a:pt x="110398" y="76794"/>
                </a:moveTo>
                <a:lnTo>
                  <a:pt x="193991" y="51326"/>
                </a:lnTo>
                <a:lnTo>
                  <a:pt x="225255" y="46986"/>
                </a:lnTo>
                <a:lnTo>
                  <a:pt x="235198" y="9585"/>
                </a:lnTo>
                <a:lnTo>
                  <a:pt x="262082" y="37429"/>
                </a:lnTo>
                <a:lnTo>
                  <a:pt x="257281" y="47990"/>
                </a:lnTo>
                <a:lnTo>
                  <a:pt x="262082" y="37429"/>
                </a:lnTo>
                <a:lnTo>
                  <a:pt x="225255" y="46986"/>
                </a:lnTo>
                <a:lnTo>
                  <a:pt x="215425" y="96275"/>
                </a:lnTo>
                <a:lnTo>
                  <a:pt x="228979" y="79826"/>
                </a:lnTo>
                <a:lnTo>
                  <a:pt x="242933" y="63727"/>
                </a:lnTo>
                <a:lnTo>
                  <a:pt x="272643" y="31668"/>
                </a:lnTo>
                <a:lnTo>
                  <a:pt x="239999" y="0"/>
                </a:lnTo>
                <a:lnTo>
                  <a:pt x="223677" y="17266"/>
                </a:lnTo>
                <a:lnTo>
                  <a:pt x="208623" y="34135"/>
                </a:lnTo>
                <a:lnTo>
                  <a:pt x="110398" y="767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" name="object 236"/>
          <p:cNvSpPr/>
          <p:nvPr/>
        </p:nvSpPr>
        <p:spPr>
          <a:xfrm>
            <a:off x="654795" y="6355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" name="object 237"/>
          <p:cNvSpPr/>
          <p:nvPr/>
        </p:nvSpPr>
        <p:spPr>
          <a:xfrm>
            <a:off x="1368195" y="5767562"/>
            <a:ext cx="164156" cy="191993"/>
          </a:xfrm>
          <a:custGeom>
            <a:avLst/>
            <a:gdLst/>
            <a:ahLst/>
            <a:cxnLst/>
            <a:rect l="l" t="t" r="r" b="b"/>
            <a:pathLst>
              <a:path w="164156" h="191993">
                <a:moveTo>
                  <a:pt x="138237" y="190073"/>
                </a:moveTo>
                <a:lnTo>
                  <a:pt x="139196" y="191033"/>
                </a:lnTo>
                <a:lnTo>
                  <a:pt x="141117" y="191033"/>
                </a:lnTo>
                <a:lnTo>
                  <a:pt x="142076" y="191993"/>
                </a:lnTo>
                <a:lnTo>
                  <a:pt x="158395" y="191993"/>
                </a:lnTo>
                <a:lnTo>
                  <a:pt x="160315" y="191033"/>
                </a:lnTo>
                <a:lnTo>
                  <a:pt x="162235" y="191033"/>
                </a:lnTo>
                <a:lnTo>
                  <a:pt x="162235" y="190073"/>
                </a:lnTo>
                <a:lnTo>
                  <a:pt x="163196" y="190073"/>
                </a:lnTo>
                <a:lnTo>
                  <a:pt x="164156" y="188153"/>
                </a:lnTo>
                <a:lnTo>
                  <a:pt x="164156" y="186232"/>
                </a:lnTo>
                <a:lnTo>
                  <a:pt x="163196" y="184312"/>
                </a:lnTo>
                <a:lnTo>
                  <a:pt x="162235" y="182392"/>
                </a:lnTo>
                <a:lnTo>
                  <a:pt x="98880" y="5760"/>
                </a:lnTo>
                <a:lnTo>
                  <a:pt x="97917" y="4800"/>
                </a:lnTo>
                <a:lnTo>
                  <a:pt x="97917" y="3840"/>
                </a:lnTo>
                <a:lnTo>
                  <a:pt x="96958" y="2865"/>
                </a:lnTo>
                <a:lnTo>
                  <a:pt x="95999" y="1920"/>
                </a:lnTo>
                <a:lnTo>
                  <a:pt x="95041" y="1920"/>
                </a:lnTo>
                <a:lnTo>
                  <a:pt x="94076" y="960"/>
                </a:lnTo>
                <a:lnTo>
                  <a:pt x="89278" y="960"/>
                </a:lnTo>
                <a:lnTo>
                  <a:pt x="87361" y="0"/>
                </a:lnTo>
                <a:lnTo>
                  <a:pt x="78717" y="0"/>
                </a:lnTo>
                <a:lnTo>
                  <a:pt x="75841" y="960"/>
                </a:lnTo>
                <a:lnTo>
                  <a:pt x="69121" y="960"/>
                </a:lnTo>
                <a:lnTo>
                  <a:pt x="68156" y="1920"/>
                </a:lnTo>
                <a:lnTo>
                  <a:pt x="67197" y="1920"/>
                </a:lnTo>
                <a:lnTo>
                  <a:pt x="66239" y="2865"/>
                </a:lnTo>
                <a:lnTo>
                  <a:pt x="66239" y="3840"/>
                </a:lnTo>
                <a:lnTo>
                  <a:pt x="65282" y="4800"/>
                </a:lnTo>
                <a:lnTo>
                  <a:pt x="65282" y="5760"/>
                </a:lnTo>
                <a:lnTo>
                  <a:pt x="47999" y="120959"/>
                </a:lnTo>
                <a:lnTo>
                  <a:pt x="80640" y="26868"/>
                </a:lnTo>
                <a:lnTo>
                  <a:pt x="114240" y="120959"/>
                </a:lnTo>
                <a:lnTo>
                  <a:pt x="119996" y="141107"/>
                </a:lnTo>
                <a:lnTo>
                  <a:pt x="136320" y="187192"/>
                </a:lnTo>
                <a:lnTo>
                  <a:pt x="137278" y="188153"/>
                </a:lnTo>
                <a:lnTo>
                  <a:pt x="137278" y="189113"/>
                </a:lnTo>
                <a:lnTo>
                  <a:pt x="138237" y="190073"/>
                </a:lnTo>
                <a:close/>
              </a:path>
              <a:path w="164156" h="191993">
                <a:moveTo>
                  <a:pt x="65282" y="5760"/>
                </a:moveTo>
                <a:lnTo>
                  <a:pt x="963" y="182392"/>
                </a:lnTo>
                <a:lnTo>
                  <a:pt x="0" y="184312"/>
                </a:lnTo>
                <a:lnTo>
                  <a:pt x="0" y="190073"/>
                </a:lnTo>
                <a:lnTo>
                  <a:pt x="963" y="190073"/>
                </a:lnTo>
                <a:lnTo>
                  <a:pt x="1921" y="191033"/>
                </a:lnTo>
                <a:lnTo>
                  <a:pt x="2880" y="191033"/>
                </a:lnTo>
                <a:lnTo>
                  <a:pt x="4803" y="191993"/>
                </a:lnTo>
                <a:lnTo>
                  <a:pt x="18239" y="191993"/>
                </a:lnTo>
                <a:lnTo>
                  <a:pt x="20162" y="191033"/>
                </a:lnTo>
                <a:lnTo>
                  <a:pt x="22079" y="191033"/>
                </a:lnTo>
                <a:lnTo>
                  <a:pt x="23044" y="190073"/>
                </a:lnTo>
                <a:lnTo>
                  <a:pt x="24003" y="190073"/>
                </a:lnTo>
                <a:lnTo>
                  <a:pt x="24961" y="189113"/>
                </a:lnTo>
                <a:lnTo>
                  <a:pt x="24961" y="188153"/>
                </a:lnTo>
                <a:lnTo>
                  <a:pt x="25918" y="188153"/>
                </a:lnTo>
                <a:lnTo>
                  <a:pt x="25918" y="187192"/>
                </a:lnTo>
                <a:lnTo>
                  <a:pt x="41279" y="141107"/>
                </a:lnTo>
                <a:lnTo>
                  <a:pt x="119996" y="141107"/>
                </a:lnTo>
                <a:lnTo>
                  <a:pt x="114240" y="120959"/>
                </a:lnTo>
                <a:lnTo>
                  <a:pt x="47999" y="120959"/>
                </a:lnTo>
                <a:lnTo>
                  <a:pt x="65282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" name="object 238"/>
          <p:cNvSpPr/>
          <p:nvPr/>
        </p:nvSpPr>
        <p:spPr>
          <a:xfrm>
            <a:off x="1560195" y="5754121"/>
            <a:ext cx="24003" cy="205435"/>
          </a:xfrm>
          <a:custGeom>
            <a:avLst/>
            <a:gdLst/>
            <a:ahLst/>
            <a:cxnLst/>
            <a:rect l="l" t="t" r="r" b="b"/>
            <a:pathLst>
              <a:path w="24003" h="205435">
                <a:moveTo>
                  <a:pt x="960" y="203514"/>
                </a:moveTo>
                <a:lnTo>
                  <a:pt x="1920" y="204475"/>
                </a:lnTo>
                <a:lnTo>
                  <a:pt x="2880" y="204475"/>
                </a:lnTo>
                <a:lnTo>
                  <a:pt x="4800" y="205435"/>
                </a:lnTo>
                <a:lnTo>
                  <a:pt x="17282" y="205435"/>
                </a:lnTo>
                <a:lnTo>
                  <a:pt x="19187" y="204475"/>
                </a:lnTo>
                <a:lnTo>
                  <a:pt x="21122" y="204475"/>
                </a:lnTo>
                <a:lnTo>
                  <a:pt x="22067" y="203514"/>
                </a:lnTo>
                <a:lnTo>
                  <a:pt x="23027" y="203514"/>
                </a:lnTo>
                <a:lnTo>
                  <a:pt x="23027" y="202554"/>
                </a:lnTo>
                <a:lnTo>
                  <a:pt x="24003" y="202554"/>
                </a:lnTo>
                <a:lnTo>
                  <a:pt x="24003" y="3840"/>
                </a:lnTo>
                <a:lnTo>
                  <a:pt x="23027" y="2880"/>
                </a:lnTo>
                <a:lnTo>
                  <a:pt x="23027" y="1920"/>
                </a:lnTo>
                <a:lnTo>
                  <a:pt x="22067" y="1920"/>
                </a:lnTo>
                <a:lnTo>
                  <a:pt x="21122" y="960"/>
                </a:lnTo>
                <a:lnTo>
                  <a:pt x="19187" y="960"/>
                </a:lnTo>
                <a:lnTo>
                  <a:pt x="17282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202554"/>
                </a:lnTo>
                <a:lnTo>
                  <a:pt x="960" y="2035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" name="object 239"/>
          <p:cNvSpPr/>
          <p:nvPr/>
        </p:nvSpPr>
        <p:spPr>
          <a:xfrm>
            <a:off x="1629308" y="5754121"/>
            <a:ext cx="69113" cy="205435"/>
          </a:xfrm>
          <a:custGeom>
            <a:avLst/>
            <a:gdLst/>
            <a:ahLst/>
            <a:cxnLst/>
            <a:rect l="l" t="t" r="r" b="b"/>
            <a:pathLst>
              <a:path w="69113" h="205435">
                <a:moveTo>
                  <a:pt x="24003" y="161269"/>
                </a:moveTo>
                <a:lnTo>
                  <a:pt x="24003" y="108478"/>
                </a:lnTo>
                <a:lnTo>
                  <a:pt x="27843" y="103677"/>
                </a:lnTo>
                <a:lnTo>
                  <a:pt x="31683" y="99837"/>
                </a:lnTo>
                <a:lnTo>
                  <a:pt x="34564" y="96956"/>
                </a:lnTo>
                <a:lnTo>
                  <a:pt x="38404" y="93116"/>
                </a:lnTo>
                <a:lnTo>
                  <a:pt x="41285" y="91196"/>
                </a:lnTo>
                <a:lnTo>
                  <a:pt x="44150" y="88315"/>
                </a:lnTo>
                <a:lnTo>
                  <a:pt x="47990" y="86395"/>
                </a:lnTo>
                <a:lnTo>
                  <a:pt x="50871" y="85435"/>
                </a:lnTo>
                <a:lnTo>
                  <a:pt x="53766" y="84475"/>
                </a:lnTo>
                <a:lnTo>
                  <a:pt x="56647" y="83515"/>
                </a:lnTo>
                <a:lnTo>
                  <a:pt x="69113" y="83515"/>
                </a:lnTo>
                <a:lnTo>
                  <a:pt x="68153" y="62392"/>
                </a:lnTo>
                <a:lnTo>
                  <a:pt x="60487" y="62392"/>
                </a:lnTo>
                <a:lnTo>
                  <a:pt x="56647" y="63352"/>
                </a:lnTo>
                <a:lnTo>
                  <a:pt x="52806" y="64312"/>
                </a:lnTo>
                <a:lnTo>
                  <a:pt x="49926" y="65272"/>
                </a:lnTo>
                <a:lnTo>
                  <a:pt x="46085" y="67193"/>
                </a:lnTo>
                <a:lnTo>
                  <a:pt x="42245" y="69113"/>
                </a:lnTo>
                <a:lnTo>
                  <a:pt x="38404" y="71033"/>
                </a:lnTo>
                <a:lnTo>
                  <a:pt x="35524" y="73914"/>
                </a:lnTo>
                <a:lnTo>
                  <a:pt x="31683" y="76794"/>
                </a:lnTo>
                <a:lnTo>
                  <a:pt x="27843" y="79674"/>
                </a:lnTo>
                <a:lnTo>
                  <a:pt x="24003" y="83515"/>
                </a:lnTo>
                <a:lnTo>
                  <a:pt x="24003" y="3840"/>
                </a:lnTo>
                <a:lnTo>
                  <a:pt x="23042" y="2880"/>
                </a:lnTo>
                <a:lnTo>
                  <a:pt x="23042" y="1920"/>
                </a:lnTo>
                <a:lnTo>
                  <a:pt x="22082" y="1920"/>
                </a:lnTo>
                <a:lnTo>
                  <a:pt x="21122" y="960"/>
                </a:lnTo>
                <a:lnTo>
                  <a:pt x="19202" y="960"/>
                </a:lnTo>
                <a:lnTo>
                  <a:pt x="17282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203514"/>
                </a:lnTo>
                <a:lnTo>
                  <a:pt x="960" y="204475"/>
                </a:lnTo>
                <a:lnTo>
                  <a:pt x="2880" y="204475"/>
                </a:lnTo>
                <a:lnTo>
                  <a:pt x="3840" y="205435"/>
                </a:lnTo>
                <a:lnTo>
                  <a:pt x="15361" y="205435"/>
                </a:lnTo>
                <a:lnTo>
                  <a:pt x="16322" y="204475"/>
                </a:lnTo>
                <a:lnTo>
                  <a:pt x="18242" y="204475"/>
                </a:lnTo>
                <a:lnTo>
                  <a:pt x="19202" y="203514"/>
                </a:lnTo>
                <a:lnTo>
                  <a:pt x="20162" y="203514"/>
                </a:lnTo>
                <a:lnTo>
                  <a:pt x="20162" y="202554"/>
                </a:lnTo>
                <a:lnTo>
                  <a:pt x="21122" y="202554"/>
                </a:lnTo>
                <a:lnTo>
                  <a:pt x="21122" y="184312"/>
                </a:lnTo>
                <a:lnTo>
                  <a:pt x="24963" y="189113"/>
                </a:lnTo>
                <a:lnTo>
                  <a:pt x="24003" y="16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" name="object 240"/>
          <p:cNvSpPr/>
          <p:nvPr/>
        </p:nvSpPr>
        <p:spPr>
          <a:xfrm>
            <a:off x="1653311" y="5816513"/>
            <a:ext cx="96956" cy="144962"/>
          </a:xfrm>
          <a:custGeom>
            <a:avLst/>
            <a:gdLst/>
            <a:ahLst/>
            <a:cxnLst/>
            <a:rect l="l" t="t" r="r" b="b"/>
            <a:pathLst>
              <a:path w="96956" h="144962">
                <a:moveTo>
                  <a:pt x="11521" y="135361"/>
                </a:moveTo>
                <a:lnTo>
                  <a:pt x="14401" y="138242"/>
                </a:lnTo>
                <a:lnTo>
                  <a:pt x="18242" y="139202"/>
                </a:lnTo>
                <a:lnTo>
                  <a:pt x="22082" y="141122"/>
                </a:lnTo>
                <a:lnTo>
                  <a:pt x="24963" y="143042"/>
                </a:lnTo>
                <a:lnTo>
                  <a:pt x="28803" y="144002"/>
                </a:lnTo>
                <a:lnTo>
                  <a:pt x="32644" y="144962"/>
                </a:lnTo>
                <a:lnTo>
                  <a:pt x="49911" y="144962"/>
                </a:lnTo>
                <a:lnTo>
                  <a:pt x="57591" y="143042"/>
                </a:lnTo>
                <a:lnTo>
                  <a:pt x="64312" y="140162"/>
                </a:lnTo>
                <a:lnTo>
                  <a:pt x="71993" y="136321"/>
                </a:lnTo>
                <a:lnTo>
                  <a:pt x="77754" y="131521"/>
                </a:lnTo>
                <a:lnTo>
                  <a:pt x="82555" y="124800"/>
                </a:lnTo>
                <a:lnTo>
                  <a:pt x="87355" y="118079"/>
                </a:lnTo>
                <a:lnTo>
                  <a:pt x="91196" y="110398"/>
                </a:lnTo>
                <a:lnTo>
                  <a:pt x="93116" y="101757"/>
                </a:lnTo>
                <a:lnTo>
                  <a:pt x="94485" y="96584"/>
                </a:lnTo>
                <a:lnTo>
                  <a:pt x="96405" y="84389"/>
                </a:lnTo>
                <a:lnTo>
                  <a:pt x="96956" y="71048"/>
                </a:lnTo>
                <a:lnTo>
                  <a:pt x="96932" y="68382"/>
                </a:lnTo>
                <a:lnTo>
                  <a:pt x="96097" y="55463"/>
                </a:lnTo>
                <a:lnTo>
                  <a:pt x="94076" y="43205"/>
                </a:lnTo>
                <a:lnTo>
                  <a:pt x="92156" y="34564"/>
                </a:lnTo>
                <a:lnTo>
                  <a:pt x="89275" y="26883"/>
                </a:lnTo>
                <a:lnTo>
                  <a:pt x="85435" y="21122"/>
                </a:lnTo>
                <a:lnTo>
                  <a:pt x="80634" y="14401"/>
                </a:lnTo>
                <a:lnTo>
                  <a:pt x="74874" y="9601"/>
                </a:lnTo>
                <a:lnTo>
                  <a:pt x="68153" y="5760"/>
                </a:lnTo>
                <a:lnTo>
                  <a:pt x="61432" y="1920"/>
                </a:lnTo>
                <a:lnTo>
                  <a:pt x="53751" y="0"/>
                </a:lnTo>
                <a:lnTo>
                  <a:pt x="44150" y="0"/>
                </a:lnTo>
                <a:lnTo>
                  <a:pt x="45110" y="21122"/>
                </a:lnTo>
                <a:lnTo>
                  <a:pt x="50871" y="22082"/>
                </a:lnTo>
                <a:lnTo>
                  <a:pt x="54711" y="24963"/>
                </a:lnTo>
                <a:lnTo>
                  <a:pt x="58552" y="27843"/>
                </a:lnTo>
                <a:lnTo>
                  <a:pt x="62392" y="31683"/>
                </a:lnTo>
                <a:lnTo>
                  <a:pt x="65272" y="36484"/>
                </a:lnTo>
                <a:lnTo>
                  <a:pt x="67193" y="42245"/>
                </a:lnTo>
                <a:lnTo>
                  <a:pt x="69113" y="47045"/>
                </a:lnTo>
                <a:lnTo>
                  <a:pt x="70073" y="53766"/>
                </a:lnTo>
                <a:lnTo>
                  <a:pt x="71033" y="60487"/>
                </a:lnTo>
                <a:lnTo>
                  <a:pt x="71993" y="67208"/>
                </a:lnTo>
                <a:lnTo>
                  <a:pt x="71993" y="79674"/>
                </a:lnTo>
                <a:lnTo>
                  <a:pt x="71033" y="85435"/>
                </a:lnTo>
                <a:lnTo>
                  <a:pt x="70073" y="92156"/>
                </a:lnTo>
                <a:lnTo>
                  <a:pt x="69113" y="97917"/>
                </a:lnTo>
                <a:lnTo>
                  <a:pt x="66233" y="103677"/>
                </a:lnTo>
                <a:lnTo>
                  <a:pt x="64312" y="108478"/>
                </a:lnTo>
                <a:lnTo>
                  <a:pt x="61432" y="113278"/>
                </a:lnTo>
                <a:lnTo>
                  <a:pt x="57591" y="117119"/>
                </a:lnTo>
                <a:lnTo>
                  <a:pt x="53751" y="119999"/>
                </a:lnTo>
                <a:lnTo>
                  <a:pt x="48950" y="122880"/>
                </a:lnTo>
                <a:lnTo>
                  <a:pt x="44150" y="123840"/>
                </a:lnTo>
                <a:lnTo>
                  <a:pt x="31683" y="123840"/>
                </a:lnTo>
                <a:lnTo>
                  <a:pt x="24963" y="121920"/>
                </a:lnTo>
                <a:lnTo>
                  <a:pt x="19202" y="118079"/>
                </a:lnTo>
                <a:lnTo>
                  <a:pt x="8995" y="109306"/>
                </a:lnTo>
                <a:lnTo>
                  <a:pt x="0" y="98877"/>
                </a:lnTo>
                <a:lnTo>
                  <a:pt x="960" y="126720"/>
                </a:lnTo>
                <a:lnTo>
                  <a:pt x="4800" y="129600"/>
                </a:lnTo>
                <a:lnTo>
                  <a:pt x="7680" y="132481"/>
                </a:lnTo>
                <a:lnTo>
                  <a:pt x="11521" y="13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" name="object 241"/>
          <p:cNvSpPr/>
          <p:nvPr/>
        </p:nvSpPr>
        <p:spPr>
          <a:xfrm>
            <a:off x="1778096" y="5816513"/>
            <a:ext cx="121919" cy="144962"/>
          </a:xfrm>
          <a:custGeom>
            <a:avLst/>
            <a:gdLst/>
            <a:ahLst/>
            <a:cxnLst/>
            <a:rect l="l" t="t" r="r" b="b"/>
            <a:pathLst>
              <a:path w="121919" h="144962">
                <a:moveTo>
                  <a:pt x="103692" y="12481"/>
                </a:moveTo>
                <a:lnTo>
                  <a:pt x="97917" y="7680"/>
                </a:lnTo>
                <a:lnTo>
                  <a:pt x="90251" y="4800"/>
                </a:lnTo>
                <a:lnTo>
                  <a:pt x="88626" y="4036"/>
                </a:lnTo>
                <a:lnTo>
                  <a:pt x="76953" y="816"/>
                </a:lnTo>
                <a:lnTo>
                  <a:pt x="63367" y="0"/>
                </a:lnTo>
                <a:lnTo>
                  <a:pt x="62318" y="7"/>
                </a:lnTo>
                <a:lnTo>
                  <a:pt x="49213" y="1413"/>
                </a:lnTo>
                <a:lnTo>
                  <a:pt x="37444" y="4800"/>
                </a:lnTo>
                <a:lnTo>
                  <a:pt x="38404" y="26883"/>
                </a:lnTo>
                <a:lnTo>
                  <a:pt x="42245" y="24003"/>
                </a:lnTo>
                <a:lnTo>
                  <a:pt x="47045" y="22082"/>
                </a:lnTo>
                <a:lnTo>
                  <a:pt x="51846" y="20162"/>
                </a:lnTo>
                <a:lnTo>
                  <a:pt x="56647" y="19202"/>
                </a:lnTo>
                <a:lnTo>
                  <a:pt x="62407" y="19202"/>
                </a:lnTo>
                <a:lnTo>
                  <a:pt x="66489" y="19331"/>
                </a:lnTo>
                <a:lnTo>
                  <a:pt x="79627" y="22252"/>
                </a:lnTo>
                <a:lnTo>
                  <a:pt x="89291" y="29763"/>
                </a:lnTo>
                <a:lnTo>
                  <a:pt x="92119" y="33763"/>
                </a:lnTo>
                <a:lnTo>
                  <a:pt x="96466" y="45281"/>
                </a:lnTo>
                <a:lnTo>
                  <a:pt x="97917" y="59527"/>
                </a:lnTo>
                <a:lnTo>
                  <a:pt x="25923" y="59527"/>
                </a:lnTo>
                <a:lnTo>
                  <a:pt x="25923" y="53766"/>
                </a:lnTo>
                <a:lnTo>
                  <a:pt x="26883" y="48966"/>
                </a:lnTo>
                <a:lnTo>
                  <a:pt x="28803" y="44165"/>
                </a:lnTo>
                <a:lnTo>
                  <a:pt x="30723" y="39364"/>
                </a:lnTo>
                <a:lnTo>
                  <a:pt x="29763" y="8641"/>
                </a:lnTo>
                <a:lnTo>
                  <a:pt x="23042" y="13441"/>
                </a:lnTo>
                <a:lnTo>
                  <a:pt x="17282" y="19202"/>
                </a:lnTo>
                <a:lnTo>
                  <a:pt x="9773" y="30358"/>
                </a:lnTo>
                <a:lnTo>
                  <a:pt x="4800" y="42245"/>
                </a:lnTo>
                <a:lnTo>
                  <a:pt x="3328" y="47516"/>
                </a:lnTo>
                <a:lnTo>
                  <a:pt x="900" y="59669"/>
                </a:lnTo>
                <a:lnTo>
                  <a:pt x="0" y="72953"/>
                </a:lnTo>
                <a:lnTo>
                  <a:pt x="240" y="80373"/>
                </a:lnTo>
                <a:lnTo>
                  <a:pt x="1894" y="93043"/>
                </a:lnTo>
                <a:lnTo>
                  <a:pt x="4800" y="104637"/>
                </a:lnTo>
                <a:lnTo>
                  <a:pt x="7680" y="113278"/>
                </a:lnTo>
                <a:lnTo>
                  <a:pt x="11521" y="120959"/>
                </a:lnTo>
                <a:lnTo>
                  <a:pt x="17282" y="126720"/>
                </a:lnTo>
                <a:lnTo>
                  <a:pt x="23042" y="132481"/>
                </a:lnTo>
                <a:lnTo>
                  <a:pt x="29763" y="137281"/>
                </a:lnTo>
                <a:lnTo>
                  <a:pt x="37444" y="140162"/>
                </a:lnTo>
                <a:lnTo>
                  <a:pt x="40867" y="141236"/>
                </a:lnTo>
                <a:lnTo>
                  <a:pt x="53013" y="143952"/>
                </a:lnTo>
                <a:lnTo>
                  <a:pt x="66248" y="144962"/>
                </a:lnTo>
                <a:lnTo>
                  <a:pt x="72969" y="144962"/>
                </a:lnTo>
                <a:lnTo>
                  <a:pt x="78729" y="144002"/>
                </a:lnTo>
                <a:lnTo>
                  <a:pt x="83530" y="143042"/>
                </a:lnTo>
                <a:lnTo>
                  <a:pt x="89291" y="143042"/>
                </a:lnTo>
                <a:lnTo>
                  <a:pt x="94076" y="141122"/>
                </a:lnTo>
                <a:lnTo>
                  <a:pt x="98877" y="140162"/>
                </a:lnTo>
                <a:lnTo>
                  <a:pt x="102717" y="139202"/>
                </a:lnTo>
                <a:lnTo>
                  <a:pt x="106573" y="138242"/>
                </a:lnTo>
                <a:lnTo>
                  <a:pt x="108478" y="137281"/>
                </a:lnTo>
                <a:lnTo>
                  <a:pt x="111358" y="135361"/>
                </a:lnTo>
                <a:lnTo>
                  <a:pt x="113278" y="134401"/>
                </a:lnTo>
                <a:lnTo>
                  <a:pt x="114254" y="133441"/>
                </a:lnTo>
                <a:lnTo>
                  <a:pt x="115199" y="132481"/>
                </a:lnTo>
                <a:lnTo>
                  <a:pt x="115199" y="131521"/>
                </a:lnTo>
                <a:lnTo>
                  <a:pt x="116159" y="131521"/>
                </a:lnTo>
                <a:lnTo>
                  <a:pt x="116159" y="118079"/>
                </a:lnTo>
                <a:lnTo>
                  <a:pt x="115199" y="117119"/>
                </a:lnTo>
                <a:lnTo>
                  <a:pt x="115199" y="116159"/>
                </a:lnTo>
                <a:lnTo>
                  <a:pt x="114254" y="116159"/>
                </a:lnTo>
                <a:lnTo>
                  <a:pt x="113278" y="115199"/>
                </a:lnTo>
                <a:lnTo>
                  <a:pt x="111358" y="115199"/>
                </a:lnTo>
                <a:lnTo>
                  <a:pt x="109438" y="116159"/>
                </a:lnTo>
                <a:lnTo>
                  <a:pt x="106573" y="117119"/>
                </a:lnTo>
                <a:lnTo>
                  <a:pt x="104637" y="118079"/>
                </a:lnTo>
                <a:lnTo>
                  <a:pt x="101757" y="119039"/>
                </a:lnTo>
                <a:lnTo>
                  <a:pt x="97917" y="119999"/>
                </a:lnTo>
                <a:lnTo>
                  <a:pt x="95036" y="121920"/>
                </a:lnTo>
                <a:lnTo>
                  <a:pt x="90251" y="122880"/>
                </a:lnTo>
                <a:lnTo>
                  <a:pt x="85450" y="123840"/>
                </a:lnTo>
                <a:lnTo>
                  <a:pt x="80650" y="124800"/>
                </a:lnTo>
                <a:lnTo>
                  <a:pt x="60487" y="124800"/>
                </a:lnTo>
                <a:lnTo>
                  <a:pt x="53766" y="123840"/>
                </a:lnTo>
                <a:lnTo>
                  <a:pt x="48966" y="121920"/>
                </a:lnTo>
                <a:lnTo>
                  <a:pt x="43205" y="119999"/>
                </a:lnTo>
                <a:lnTo>
                  <a:pt x="38404" y="116159"/>
                </a:lnTo>
                <a:lnTo>
                  <a:pt x="35524" y="112318"/>
                </a:lnTo>
                <a:lnTo>
                  <a:pt x="31683" y="107518"/>
                </a:lnTo>
                <a:lnTo>
                  <a:pt x="29763" y="102717"/>
                </a:lnTo>
                <a:lnTo>
                  <a:pt x="27843" y="96956"/>
                </a:lnTo>
                <a:lnTo>
                  <a:pt x="26883" y="91196"/>
                </a:lnTo>
                <a:lnTo>
                  <a:pt x="25923" y="84475"/>
                </a:lnTo>
                <a:lnTo>
                  <a:pt x="25923" y="77754"/>
                </a:lnTo>
                <a:lnTo>
                  <a:pt x="115199" y="77754"/>
                </a:lnTo>
                <a:lnTo>
                  <a:pt x="117119" y="76794"/>
                </a:lnTo>
                <a:lnTo>
                  <a:pt x="119039" y="74889"/>
                </a:lnTo>
                <a:lnTo>
                  <a:pt x="120959" y="72953"/>
                </a:lnTo>
                <a:lnTo>
                  <a:pt x="121919" y="70073"/>
                </a:lnTo>
                <a:lnTo>
                  <a:pt x="121919" y="53766"/>
                </a:lnTo>
                <a:lnTo>
                  <a:pt x="120959" y="45125"/>
                </a:lnTo>
                <a:lnTo>
                  <a:pt x="118079" y="38404"/>
                </a:lnTo>
                <a:lnTo>
                  <a:pt x="116159" y="30723"/>
                </a:lnTo>
                <a:lnTo>
                  <a:pt x="113278" y="24003"/>
                </a:lnTo>
                <a:lnTo>
                  <a:pt x="108478" y="18242"/>
                </a:lnTo>
                <a:lnTo>
                  <a:pt x="103692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" name="object 242"/>
          <p:cNvSpPr/>
          <p:nvPr/>
        </p:nvSpPr>
        <p:spPr>
          <a:xfrm>
            <a:off x="1807860" y="5821314"/>
            <a:ext cx="8641" cy="34564"/>
          </a:xfrm>
          <a:custGeom>
            <a:avLst/>
            <a:gdLst/>
            <a:ahLst/>
            <a:cxnLst/>
            <a:rect l="l" t="t" r="r" b="b"/>
            <a:pathLst>
              <a:path w="8641" h="34564">
                <a:moveTo>
                  <a:pt x="7680" y="0"/>
                </a:moveTo>
                <a:lnTo>
                  <a:pt x="0" y="3840"/>
                </a:lnTo>
                <a:lnTo>
                  <a:pt x="960" y="34564"/>
                </a:lnTo>
                <a:lnTo>
                  <a:pt x="2880" y="29763"/>
                </a:lnTo>
                <a:lnTo>
                  <a:pt x="5760" y="25923"/>
                </a:lnTo>
                <a:lnTo>
                  <a:pt x="8641" y="22082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" name="object 243"/>
          <p:cNvSpPr/>
          <p:nvPr/>
        </p:nvSpPr>
        <p:spPr>
          <a:xfrm>
            <a:off x="1937461" y="5816513"/>
            <a:ext cx="76794" cy="143042"/>
          </a:xfrm>
          <a:custGeom>
            <a:avLst/>
            <a:gdLst/>
            <a:ahLst/>
            <a:cxnLst/>
            <a:rect l="l" t="t" r="r" b="b"/>
            <a:pathLst>
              <a:path w="76794" h="143042">
                <a:moveTo>
                  <a:pt x="76794" y="5760"/>
                </a:moveTo>
                <a:lnTo>
                  <a:pt x="75834" y="5760"/>
                </a:lnTo>
                <a:lnTo>
                  <a:pt x="75834" y="3840"/>
                </a:lnTo>
                <a:lnTo>
                  <a:pt x="74874" y="3840"/>
                </a:lnTo>
                <a:lnTo>
                  <a:pt x="73913" y="2880"/>
                </a:lnTo>
                <a:lnTo>
                  <a:pt x="72953" y="2880"/>
                </a:lnTo>
                <a:lnTo>
                  <a:pt x="71993" y="1920"/>
                </a:lnTo>
                <a:lnTo>
                  <a:pt x="70073" y="1920"/>
                </a:lnTo>
                <a:lnTo>
                  <a:pt x="69113" y="960"/>
                </a:lnTo>
                <a:lnTo>
                  <a:pt x="67193" y="960"/>
                </a:lnTo>
                <a:lnTo>
                  <a:pt x="65272" y="0"/>
                </a:lnTo>
                <a:lnTo>
                  <a:pt x="51831" y="0"/>
                </a:lnTo>
                <a:lnTo>
                  <a:pt x="48966" y="960"/>
                </a:lnTo>
                <a:lnTo>
                  <a:pt x="46085" y="1920"/>
                </a:lnTo>
                <a:lnTo>
                  <a:pt x="43190" y="2880"/>
                </a:lnTo>
                <a:lnTo>
                  <a:pt x="40309" y="4800"/>
                </a:lnTo>
                <a:lnTo>
                  <a:pt x="37429" y="6720"/>
                </a:lnTo>
                <a:lnTo>
                  <a:pt x="34564" y="9601"/>
                </a:lnTo>
                <a:lnTo>
                  <a:pt x="31683" y="12481"/>
                </a:lnTo>
                <a:lnTo>
                  <a:pt x="28803" y="16322"/>
                </a:lnTo>
                <a:lnTo>
                  <a:pt x="24963" y="20162"/>
                </a:lnTo>
                <a:lnTo>
                  <a:pt x="21122" y="25923"/>
                </a:lnTo>
                <a:lnTo>
                  <a:pt x="21122" y="4800"/>
                </a:lnTo>
                <a:lnTo>
                  <a:pt x="20162" y="3840"/>
                </a:lnTo>
                <a:lnTo>
                  <a:pt x="20162" y="2880"/>
                </a:lnTo>
                <a:lnTo>
                  <a:pt x="18242" y="2880"/>
                </a:lnTo>
                <a:lnTo>
                  <a:pt x="17282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40162"/>
                </a:lnTo>
                <a:lnTo>
                  <a:pt x="960" y="141122"/>
                </a:lnTo>
                <a:lnTo>
                  <a:pt x="1920" y="142082"/>
                </a:lnTo>
                <a:lnTo>
                  <a:pt x="2880" y="142082"/>
                </a:lnTo>
                <a:lnTo>
                  <a:pt x="3840" y="143042"/>
                </a:lnTo>
                <a:lnTo>
                  <a:pt x="17282" y="143042"/>
                </a:lnTo>
                <a:lnTo>
                  <a:pt x="19202" y="142082"/>
                </a:lnTo>
                <a:lnTo>
                  <a:pt x="21122" y="142082"/>
                </a:lnTo>
                <a:lnTo>
                  <a:pt x="22082" y="141122"/>
                </a:lnTo>
                <a:lnTo>
                  <a:pt x="23042" y="141122"/>
                </a:lnTo>
                <a:lnTo>
                  <a:pt x="23042" y="140162"/>
                </a:lnTo>
                <a:lnTo>
                  <a:pt x="24003" y="140162"/>
                </a:lnTo>
                <a:lnTo>
                  <a:pt x="24003" y="51831"/>
                </a:lnTo>
                <a:lnTo>
                  <a:pt x="27843" y="46085"/>
                </a:lnTo>
                <a:lnTo>
                  <a:pt x="30723" y="41285"/>
                </a:lnTo>
                <a:lnTo>
                  <a:pt x="33588" y="38404"/>
                </a:lnTo>
                <a:lnTo>
                  <a:pt x="36469" y="34564"/>
                </a:lnTo>
                <a:lnTo>
                  <a:pt x="38404" y="31683"/>
                </a:lnTo>
                <a:lnTo>
                  <a:pt x="41269" y="28803"/>
                </a:lnTo>
                <a:lnTo>
                  <a:pt x="44150" y="26883"/>
                </a:lnTo>
                <a:lnTo>
                  <a:pt x="46085" y="24963"/>
                </a:lnTo>
                <a:lnTo>
                  <a:pt x="48966" y="24003"/>
                </a:lnTo>
                <a:lnTo>
                  <a:pt x="50871" y="23042"/>
                </a:lnTo>
                <a:lnTo>
                  <a:pt x="61432" y="23042"/>
                </a:lnTo>
                <a:lnTo>
                  <a:pt x="63352" y="24003"/>
                </a:lnTo>
                <a:lnTo>
                  <a:pt x="65272" y="24003"/>
                </a:lnTo>
                <a:lnTo>
                  <a:pt x="66233" y="24963"/>
                </a:lnTo>
                <a:lnTo>
                  <a:pt x="68153" y="24963"/>
                </a:lnTo>
                <a:lnTo>
                  <a:pt x="69113" y="25923"/>
                </a:lnTo>
                <a:lnTo>
                  <a:pt x="71033" y="25923"/>
                </a:lnTo>
                <a:lnTo>
                  <a:pt x="72953" y="26883"/>
                </a:lnTo>
                <a:lnTo>
                  <a:pt x="73913" y="26883"/>
                </a:lnTo>
                <a:lnTo>
                  <a:pt x="74874" y="25923"/>
                </a:lnTo>
                <a:lnTo>
                  <a:pt x="75834" y="24963"/>
                </a:lnTo>
                <a:lnTo>
                  <a:pt x="75834" y="24003"/>
                </a:lnTo>
                <a:lnTo>
                  <a:pt x="76794" y="23042"/>
                </a:lnTo>
                <a:lnTo>
                  <a:pt x="76794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" name="object 244"/>
          <p:cNvSpPr/>
          <p:nvPr/>
        </p:nvSpPr>
        <p:spPr>
          <a:xfrm>
            <a:off x="2024816" y="5782924"/>
            <a:ext cx="86395" cy="178551"/>
          </a:xfrm>
          <a:custGeom>
            <a:avLst/>
            <a:gdLst/>
            <a:ahLst/>
            <a:cxnLst/>
            <a:rect l="l" t="t" r="r" b="b"/>
            <a:pathLst>
              <a:path w="86395" h="178551">
                <a:moveTo>
                  <a:pt x="86395" y="41269"/>
                </a:moveTo>
                <a:lnTo>
                  <a:pt x="85435" y="40309"/>
                </a:lnTo>
                <a:lnTo>
                  <a:pt x="85435" y="39349"/>
                </a:lnTo>
                <a:lnTo>
                  <a:pt x="84475" y="38389"/>
                </a:lnTo>
                <a:lnTo>
                  <a:pt x="84475" y="37429"/>
                </a:lnTo>
                <a:lnTo>
                  <a:pt x="83515" y="36469"/>
                </a:lnTo>
                <a:lnTo>
                  <a:pt x="47030" y="36469"/>
                </a:lnTo>
                <a:lnTo>
                  <a:pt x="47030" y="2880"/>
                </a:lnTo>
                <a:lnTo>
                  <a:pt x="46085" y="1904"/>
                </a:lnTo>
                <a:lnTo>
                  <a:pt x="45125" y="960"/>
                </a:lnTo>
                <a:lnTo>
                  <a:pt x="42245" y="960"/>
                </a:lnTo>
                <a:lnTo>
                  <a:pt x="41285" y="0"/>
                </a:lnTo>
                <a:lnTo>
                  <a:pt x="29763" y="0"/>
                </a:lnTo>
                <a:lnTo>
                  <a:pt x="27843" y="960"/>
                </a:lnTo>
                <a:lnTo>
                  <a:pt x="25923" y="960"/>
                </a:lnTo>
                <a:lnTo>
                  <a:pt x="24963" y="1904"/>
                </a:lnTo>
                <a:lnTo>
                  <a:pt x="24002" y="1904"/>
                </a:lnTo>
                <a:lnTo>
                  <a:pt x="24002" y="2880"/>
                </a:lnTo>
                <a:lnTo>
                  <a:pt x="23042" y="3840"/>
                </a:lnTo>
                <a:lnTo>
                  <a:pt x="23042" y="36469"/>
                </a:lnTo>
                <a:lnTo>
                  <a:pt x="2880" y="36469"/>
                </a:lnTo>
                <a:lnTo>
                  <a:pt x="1920" y="37429"/>
                </a:lnTo>
                <a:lnTo>
                  <a:pt x="960" y="37429"/>
                </a:lnTo>
                <a:lnTo>
                  <a:pt x="960" y="39349"/>
                </a:lnTo>
                <a:lnTo>
                  <a:pt x="0" y="40309"/>
                </a:lnTo>
                <a:lnTo>
                  <a:pt x="0" y="52791"/>
                </a:lnTo>
                <a:lnTo>
                  <a:pt x="960" y="53751"/>
                </a:lnTo>
                <a:lnTo>
                  <a:pt x="1920" y="55671"/>
                </a:lnTo>
                <a:lnTo>
                  <a:pt x="2880" y="56631"/>
                </a:lnTo>
                <a:lnTo>
                  <a:pt x="23042" y="56631"/>
                </a:lnTo>
                <a:lnTo>
                  <a:pt x="23042" y="141107"/>
                </a:lnTo>
                <a:lnTo>
                  <a:pt x="24002" y="147827"/>
                </a:lnTo>
                <a:lnTo>
                  <a:pt x="24963" y="153588"/>
                </a:lnTo>
                <a:lnTo>
                  <a:pt x="26883" y="159349"/>
                </a:lnTo>
                <a:lnTo>
                  <a:pt x="28803" y="164150"/>
                </a:lnTo>
                <a:lnTo>
                  <a:pt x="31683" y="167030"/>
                </a:lnTo>
                <a:lnTo>
                  <a:pt x="35524" y="170870"/>
                </a:lnTo>
                <a:lnTo>
                  <a:pt x="39364" y="173751"/>
                </a:lnTo>
                <a:lnTo>
                  <a:pt x="44150" y="175671"/>
                </a:lnTo>
                <a:lnTo>
                  <a:pt x="48966" y="177591"/>
                </a:lnTo>
                <a:lnTo>
                  <a:pt x="54711" y="178551"/>
                </a:lnTo>
                <a:lnTo>
                  <a:pt x="66233" y="178551"/>
                </a:lnTo>
                <a:lnTo>
                  <a:pt x="68153" y="177591"/>
                </a:lnTo>
                <a:lnTo>
                  <a:pt x="71033" y="177591"/>
                </a:lnTo>
                <a:lnTo>
                  <a:pt x="72953" y="176631"/>
                </a:lnTo>
                <a:lnTo>
                  <a:pt x="76794" y="176631"/>
                </a:lnTo>
                <a:lnTo>
                  <a:pt x="78714" y="175671"/>
                </a:lnTo>
                <a:lnTo>
                  <a:pt x="80634" y="174711"/>
                </a:lnTo>
                <a:lnTo>
                  <a:pt x="81594" y="174711"/>
                </a:lnTo>
                <a:lnTo>
                  <a:pt x="83515" y="173751"/>
                </a:lnTo>
                <a:lnTo>
                  <a:pt x="83515" y="172791"/>
                </a:lnTo>
                <a:lnTo>
                  <a:pt x="84475" y="171831"/>
                </a:lnTo>
                <a:lnTo>
                  <a:pt x="85435" y="170870"/>
                </a:lnTo>
                <a:lnTo>
                  <a:pt x="85435" y="168950"/>
                </a:lnTo>
                <a:lnTo>
                  <a:pt x="86395" y="167030"/>
                </a:lnTo>
                <a:lnTo>
                  <a:pt x="86395" y="158389"/>
                </a:lnTo>
                <a:lnTo>
                  <a:pt x="85435" y="156469"/>
                </a:lnTo>
                <a:lnTo>
                  <a:pt x="85435" y="155508"/>
                </a:lnTo>
                <a:lnTo>
                  <a:pt x="84475" y="154548"/>
                </a:lnTo>
                <a:lnTo>
                  <a:pt x="84475" y="153588"/>
                </a:lnTo>
                <a:lnTo>
                  <a:pt x="80634" y="153588"/>
                </a:lnTo>
                <a:lnTo>
                  <a:pt x="80634" y="154548"/>
                </a:lnTo>
                <a:lnTo>
                  <a:pt x="78714" y="154548"/>
                </a:lnTo>
                <a:lnTo>
                  <a:pt x="77754" y="155508"/>
                </a:lnTo>
                <a:lnTo>
                  <a:pt x="76794" y="155508"/>
                </a:lnTo>
                <a:lnTo>
                  <a:pt x="74874" y="156469"/>
                </a:lnTo>
                <a:lnTo>
                  <a:pt x="73913" y="156469"/>
                </a:lnTo>
                <a:lnTo>
                  <a:pt x="71993" y="157429"/>
                </a:lnTo>
                <a:lnTo>
                  <a:pt x="58552" y="157429"/>
                </a:lnTo>
                <a:lnTo>
                  <a:pt x="53751" y="155508"/>
                </a:lnTo>
                <a:lnTo>
                  <a:pt x="51831" y="150708"/>
                </a:lnTo>
                <a:lnTo>
                  <a:pt x="48966" y="145907"/>
                </a:lnTo>
                <a:lnTo>
                  <a:pt x="47030" y="139186"/>
                </a:lnTo>
                <a:lnTo>
                  <a:pt x="47030" y="56631"/>
                </a:lnTo>
                <a:lnTo>
                  <a:pt x="82555" y="56631"/>
                </a:lnTo>
                <a:lnTo>
                  <a:pt x="84475" y="55671"/>
                </a:lnTo>
                <a:lnTo>
                  <a:pt x="84475" y="53751"/>
                </a:lnTo>
                <a:lnTo>
                  <a:pt x="85435" y="52791"/>
                </a:lnTo>
                <a:lnTo>
                  <a:pt x="86395" y="49911"/>
                </a:lnTo>
                <a:lnTo>
                  <a:pt x="86395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" name="object 245"/>
          <p:cNvSpPr/>
          <p:nvPr/>
        </p:nvSpPr>
        <p:spPr>
          <a:xfrm>
            <a:off x="2212009" y="5768522"/>
            <a:ext cx="125760" cy="190073"/>
          </a:xfrm>
          <a:custGeom>
            <a:avLst/>
            <a:gdLst/>
            <a:ahLst/>
            <a:cxnLst/>
            <a:rect l="l" t="t" r="r" b="b"/>
            <a:pathLst>
              <a:path w="125760" h="190073">
                <a:moveTo>
                  <a:pt x="24963" y="168950"/>
                </a:moveTo>
                <a:lnTo>
                  <a:pt x="24963" y="102717"/>
                </a:lnTo>
                <a:lnTo>
                  <a:pt x="63352" y="102717"/>
                </a:lnTo>
                <a:lnTo>
                  <a:pt x="60472" y="82555"/>
                </a:lnTo>
                <a:lnTo>
                  <a:pt x="24963" y="82555"/>
                </a:lnTo>
                <a:lnTo>
                  <a:pt x="24963" y="21122"/>
                </a:lnTo>
                <a:lnTo>
                  <a:pt x="64312" y="21122"/>
                </a:lnTo>
                <a:lnTo>
                  <a:pt x="69113" y="23027"/>
                </a:lnTo>
                <a:lnTo>
                  <a:pt x="72953" y="23987"/>
                </a:lnTo>
                <a:lnTo>
                  <a:pt x="76794" y="25907"/>
                </a:lnTo>
                <a:lnTo>
                  <a:pt x="79674" y="28803"/>
                </a:lnTo>
                <a:lnTo>
                  <a:pt x="82555" y="31668"/>
                </a:lnTo>
                <a:lnTo>
                  <a:pt x="84475" y="34549"/>
                </a:lnTo>
                <a:lnTo>
                  <a:pt x="85435" y="38389"/>
                </a:lnTo>
                <a:lnTo>
                  <a:pt x="87355" y="42230"/>
                </a:lnTo>
                <a:lnTo>
                  <a:pt x="87355" y="54711"/>
                </a:lnTo>
                <a:lnTo>
                  <a:pt x="86395" y="58552"/>
                </a:lnTo>
                <a:lnTo>
                  <a:pt x="85435" y="62392"/>
                </a:lnTo>
                <a:lnTo>
                  <a:pt x="84475" y="66233"/>
                </a:lnTo>
                <a:lnTo>
                  <a:pt x="82555" y="70073"/>
                </a:lnTo>
                <a:lnTo>
                  <a:pt x="79674" y="72953"/>
                </a:lnTo>
                <a:lnTo>
                  <a:pt x="80634" y="106558"/>
                </a:lnTo>
                <a:lnTo>
                  <a:pt x="84475" y="108478"/>
                </a:lnTo>
                <a:lnTo>
                  <a:pt x="88315" y="111358"/>
                </a:lnTo>
                <a:lnTo>
                  <a:pt x="88315" y="88315"/>
                </a:lnTo>
                <a:lnTo>
                  <a:pt x="92156" y="86395"/>
                </a:lnTo>
                <a:lnTo>
                  <a:pt x="95996" y="84475"/>
                </a:lnTo>
                <a:lnTo>
                  <a:pt x="98877" y="81594"/>
                </a:lnTo>
                <a:lnTo>
                  <a:pt x="102717" y="78714"/>
                </a:lnTo>
                <a:lnTo>
                  <a:pt x="104637" y="75834"/>
                </a:lnTo>
                <a:lnTo>
                  <a:pt x="107518" y="72953"/>
                </a:lnTo>
                <a:lnTo>
                  <a:pt x="109438" y="69113"/>
                </a:lnTo>
                <a:lnTo>
                  <a:pt x="111358" y="65272"/>
                </a:lnTo>
                <a:lnTo>
                  <a:pt x="112318" y="61432"/>
                </a:lnTo>
                <a:lnTo>
                  <a:pt x="113278" y="56631"/>
                </a:lnTo>
                <a:lnTo>
                  <a:pt x="113278" y="40309"/>
                </a:lnTo>
                <a:lnTo>
                  <a:pt x="112318" y="33588"/>
                </a:lnTo>
                <a:lnTo>
                  <a:pt x="109438" y="27828"/>
                </a:lnTo>
                <a:lnTo>
                  <a:pt x="107518" y="22082"/>
                </a:lnTo>
                <a:lnTo>
                  <a:pt x="103677" y="17282"/>
                </a:lnTo>
                <a:lnTo>
                  <a:pt x="98877" y="12466"/>
                </a:lnTo>
                <a:lnTo>
                  <a:pt x="94076" y="8641"/>
                </a:lnTo>
                <a:lnTo>
                  <a:pt x="88315" y="5760"/>
                </a:lnTo>
                <a:lnTo>
                  <a:pt x="80634" y="3840"/>
                </a:lnTo>
                <a:lnTo>
                  <a:pt x="78387" y="3060"/>
                </a:lnTo>
                <a:lnTo>
                  <a:pt x="66821" y="676"/>
                </a:lnTo>
                <a:lnTo>
                  <a:pt x="52791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3840"/>
                </a:lnTo>
                <a:lnTo>
                  <a:pt x="0" y="6720"/>
                </a:lnTo>
                <a:lnTo>
                  <a:pt x="0" y="183352"/>
                </a:lnTo>
                <a:lnTo>
                  <a:pt x="960" y="186232"/>
                </a:lnTo>
                <a:lnTo>
                  <a:pt x="2880" y="188153"/>
                </a:lnTo>
                <a:lnTo>
                  <a:pt x="4800" y="189113"/>
                </a:lnTo>
                <a:lnTo>
                  <a:pt x="7680" y="190073"/>
                </a:lnTo>
                <a:lnTo>
                  <a:pt x="59512" y="190073"/>
                </a:lnTo>
                <a:lnTo>
                  <a:pt x="24963" y="168950"/>
                </a:lnTo>
                <a:close/>
              </a:path>
              <a:path w="125760" h="190073">
                <a:moveTo>
                  <a:pt x="76794" y="167030"/>
                </a:moveTo>
                <a:lnTo>
                  <a:pt x="72953" y="168950"/>
                </a:lnTo>
                <a:lnTo>
                  <a:pt x="24963" y="168950"/>
                </a:lnTo>
                <a:lnTo>
                  <a:pt x="59512" y="190073"/>
                </a:lnTo>
                <a:lnTo>
                  <a:pt x="66233" y="190073"/>
                </a:lnTo>
                <a:lnTo>
                  <a:pt x="72953" y="189113"/>
                </a:lnTo>
                <a:lnTo>
                  <a:pt x="78714" y="189113"/>
                </a:lnTo>
                <a:lnTo>
                  <a:pt x="83515" y="187192"/>
                </a:lnTo>
                <a:lnTo>
                  <a:pt x="89275" y="186232"/>
                </a:lnTo>
                <a:lnTo>
                  <a:pt x="94076" y="184312"/>
                </a:lnTo>
                <a:lnTo>
                  <a:pt x="98877" y="182392"/>
                </a:lnTo>
                <a:lnTo>
                  <a:pt x="102717" y="179511"/>
                </a:lnTo>
                <a:lnTo>
                  <a:pt x="106558" y="176631"/>
                </a:lnTo>
                <a:lnTo>
                  <a:pt x="111358" y="172791"/>
                </a:lnTo>
                <a:lnTo>
                  <a:pt x="114239" y="169910"/>
                </a:lnTo>
                <a:lnTo>
                  <a:pt x="117119" y="166070"/>
                </a:lnTo>
                <a:lnTo>
                  <a:pt x="119999" y="161269"/>
                </a:lnTo>
                <a:lnTo>
                  <a:pt x="121919" y="157429"/>
                </a:lnTo>
                <a:lnTo>
                  <a:pt x="122880" y="152628"/>
                </a:lnTo>
                <a:lnTo>
                  <a:pt x="124800" y="146867"/>
                </a:lnTo>
                <a:lnTo>
                  <a:pt x="125760" y="141107"/>
                </a:lnTo>
                <a:lnTo>
                  <a:pt x="125760" y="129585"/>
                </a:lnTo>
                <a:lnTo>
                  <a:pt x="124800" y="122880"/>
                </a:lnTo>
                <a:lnTo>
                  <a:pt x="122880" y="118064"/>
                </a:lnTo>
                <a:lnTo>
                  <a:pt x="120959" y="112318"/>
                </a:lnTo>
                <a:lnTo>
                  <a:pt x="118079" y="107518"/>
                </a:lnTo>
                <a:lnTo>
                  <a:pt x="114239" y="103662"/>
                </a:lnTo>
                <a:lnTo>
                  <a:pt x="111358" y="99822"/>
                </a:lnTo>
                <a:lnTo>
                  <a:pt x="107518" y="96956"/>
                </a:lnTo>
                <a:lnTo>
                  <a:pt x="102717" y="94076"/>
                </a:lnTo>
                <a:lnTo>
                  <a:pt x="97916" y="91196"/>
                </a:lnTo>
                <a:lnTo>
                  <a:pt x="93116" y="89275"/>
                </a:lnTo>
                <a:lnTo>
                  <a:pt x="88315" y="88315"/>
                </a:lnTo>
                <a:lnTo>
                  <a:pt x="88315" y="111358"/>
                </a:lnTo>
                <a:lnTo>
                  <a:pt x="92156" y="114223"/>
                </a:lnTo>
                <a:lnTo>
                  <a:pt x="94076" y="118064"/>
                </a:lnTo>
                <a:lnTo>
                  <a:pt x="95996" y="121904"/>
                </a:lnTo>
                <a:lnTo>
                  <a:pt x="97916" y="126720"/>
                </a:lnTo>
                <a:lnTo>
                  <a:pt x="98877" y="131505"/>
                </a:lnTo>
                <a:lnTo>
                  <a:pt x="98877" y="142067"/>
                </a:lnTo>
                <a:lnTo>
                  <a:pt x="97916" y="146867"/>
                </a:lnTo>
                <a:lnTo>
                  <a:pt x="95996" y="150708"/>
                </a:lnTo>
                <a:lnTo>
                  <a:pt x="94076" y="155508"/>
                </a:lnTo>
                <a:lnTo>
                  <a:pt x="91196" y="158389"/>
                </a:lnTo>
                <a:lnTo>
                  <a:pt x="88315" y="161269"/>
                </a:lnTo>
                <a:lnTo>
                  <a:pt x="85435" y="164150"/>
                </a:lnTo>
                <a:lnTo>
                  <a:pt x="81594" y="166070"/>
                </a:lnTo>
                <a:lnTo>
                  <a:pt x="76794" y="167030"/>
                </a:lnTo>
                <a:close/>
              </a:path>
              <a:path w="125760" h="190073">
                <a:moveTo>
                  <a:pt x="76794" y="75834"/>
                </a:moveTo>
                <a:lnTo>
                  <a:pt x="73913" y="77754"/>
                </a:lnTo>
                <a:lnTo>
                  <a:pt x="70073" y="79674"/>
                </a:lnTo>
                <a:lnTo>
                  <a:pt x="65288" y="81594"/>
                </a:lnTo>
                <a:lnTo>
                  <a:pt x="60472" y="82555"/>
                </a:lnTo>
                <a:lnTo>
                  <a:pt x="63352" y="102717"/>
                </a:lnTo>
                <a:lnTo>
                  <a:pt x="70073" y="103662"/>
                </a:lnTo>
                <a:lnTo>
                  <a:pt x="74874" y="104637"/>
                </a:lnTo>
                <a:lnTo>
                  <a:pt x="80634" y="106558"/>
                </a:lnTo>
                <a:lnTo>
                  <a:pt x="79674" y="72953"/>
                </a:lnTo>
                <a:lnTo>
                  <a:pt x="76794" y="75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" name="object 246"/>
          <p:cNvSpPr/>
          <p:nvPr/>
        </p:nvSpPr>
        <p:spPr>
          <a:xfrm>
            <a:off x="2373279" y="5816513"/>
            <a:ext cx="77769" cy="143042"/>
          </a:xfrm>
          <a:custGeom>
            <a:avLst/>
            <a:gdLst/>
            <a:ahLst/>
            <a:cxnLst/>
            <a:rect l="l" t="t" r="r" b="b"/>
            <a:pathLst>
              <a:path w="77769" h="143042">
                <a:moveTo>
                  <a:pt x="77769" y="12481"/>
                </a:moveTo>
                <a:lnTo>
                  <a:pt x="76809" y="10561"/>
                </a:lnTo>
                <a:lnTo>
                  <a:pt x="76809" y="4800"/>
                </a:lnTo>
                <a:lnTo>
                  <a:pt x="75849" y="4800"/>
                </a:lnTo>
                <a:lnTo>
                  <a:pt x="75849" y="3840"/>
                </a:lnTo>
                <a:lnTo>
                  <a:pt x="74889" y="3840"/>
                </a:lnTo>
                <a:lnTo>
                  <a:pt x="74889" y="2880"/>
                </a:lnTo>
                <a:lnTo>
                  <a:pt x="73929" y="2880"/>
                </a:lnTo>
                <a:lnTo>
                  <a:pt x="72008" y="1920"/>
                </a:lnTo>
                <a:lnTo>
                  <a:pt x="71048" y="1920"/>
                </a:lnTo>
                <a:lnTo>
                  <a:pt x="69128" y="960"/>
                </a:lnTo>
                <a:lnTo>
                  <a:pt x="67208" y="960"/>
                </a:lnTo>
                <a:lnTo>
                  <a:pt x="65288" y="0"/>
                </a:lnTo>
                <a:lnTo>
                  <a:pt x="51846" y="0"/>
                </a:lnTo>
                <a:lnTo>
                  <a:pt x="49926" y="960"/>
                </a:lnTo>
                <a:lnTo>
                  <a:pt x="47045" y="1920"/>
                </a:lnTo>
                <a:lnTo>
                  <a:pt x="44165" y="2880"/>
                </a:lnTo>
                <a:lnTo>
                  <a:pt x="41285" y="4800"/>
                </a:lnTo>
                <a:lnTo>
                  <a:pt x="38404" y="6720"/>
                </a:lnTo>
                <a:lnTo>
                  <a:pt x="35524" y="9601"/>
                </a:lnTo>
                <a:lnTo>
                  <a:pt x="31683" y="12481"/>
                </a:lnTo>
                <a:lnTo>
                  <a:pt x="28803" y="16322"/>
                </a:lnTo>
                <a:lnTo>
                  <a:pt x="24963" y="20162"/>
                </a:lnTo>
                <a:lnTo>
                  <a:pt x="22082" y="25923"/>
                </a:lnTo>
                <a:lnTo>
                  <a:pt x="22082" y="5760"/>
                </a:lnTo>
                <a:lnTo>
                  <a:pt x="21122" y="4800"/>
                </a:lnTo>
                <a:lnTo>
                  <a:pt x="21122" y="3840"/>
                </a:lnTo>
                <a:lnTo>
                  <a:pt x="20162" y="2880"/>
                </a:lnTo>
                <a:lnTo>
                  <a:pt x="19202" y="2880"/>
                </a:lnTo>
                <a:lnTo>
                  <a:pt x="17282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1935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40162"/>
                </a:lnTo>
                <a:lnTo>
                  <a:pt x="960" y="141122"/>
                </a:lnTo>
                <a:lnTo>
                  <a:pt x="1935" y="142082"/>
                </a:lnTo>
                <a:lnTo>
                  <a:pt x="2880" y="142082"/>
                </a:lnTo>
                <a:lnTo>
                  <a:pt x="4800" y="143042"/>
                </a:lnTo>
                <a:lnTo>
                  <a:pt x="18242" y="143042"/>
                </a:lnTo>
                <a:lnTo>
                  <a:pt x="19202" y="142082"/>
                </a:lnTo>
                <a:lnTo>
                  <a:pt x="22082" y="142082"/>
                </a:lnTo>
                <a:lnTo>
                  <a:pt x="23042" y="141122"/>
                </a:lnTo>
                <a:lnTo>
                  <a:pt x="24002" y="140162"/>
                </a:lnTo>
                <a:lnTo>
                  <a:pt x="24002" y="51831"/>
                </a:lnTo>
                <a:lnTo>
                  <a:pt x="27843" y="46085"/>
                </a:lnTo>
                <a:lnTo>
                  <a:pt x="30723" y="41285"/>
                </a:lnTo>
                <a:lnTo>
                  <a:pt x="33604" y="38404"/>
                </a:lnTo>
                <a:lnTo>
                  <a:pt x="36484" y="34564"/>
                </a:lnTo>
                <a:lnTo>
                  <a:pt x="39364" y="31683"/>
                </a:lnTo>
                <a:lnTo>
                  <a:pt x="41285" y="28803"/>
                </a:lnTo>
                <a:lnTo>
                  <a:pt x="44165" y="26883"/>
                </a:lnTo>
                <a:lnTo>
                  <a:pt x="47045" y="24963"/>
                </a:lnTo>
                <a:lnTo>
                  <a:pt x="48966" y="24003"/>
                </a:lnTo>
                <a:lnTo>
                  <a:pt x="51846" y="23042"/>
                </a:lnTo>
                <a:lnTo>
                  <a:pt x="62407" y="23042"/>
                </a:lnTo>
                <a:lnTo>
                  <a:pt x="64328" y="24003"/>
                </a:lnTo>
                <a:lnTo>
                  <a:pt x="65288" y="24003"/>
                </a:lnTo>
                <a:lnTo>
                  <a:pt x="67208" y="24963"/>
                </a:lnTo>
                <a:lnTo>
                  <a:pt x="68168" y="24963"/>
                </a:lnTo>
                <a:lnTo>
                  <a:pt x="70088" y="25923"/>
                </a:lnTo>
                <a:lnTo>
                  <a:pt x="72008" y="25923"/>
                </a:lnTo>
                <a:lnTo>
                  <a:pt x="72969" y="26883"/>
                </a:lnTo>
                <a:lnTo>
                  <a:pt x="74889" y="26883"/>
                </a:lnTo>
                <a:lnTo>
                  <a:pt x="74889" y="25923"/>
                </a:lnTo>
                <a:lnTo>
                  <a:pt x="75849" y="25923"/>
                </a:lnTo>
                <a:lnTo>
                  <a:pt x="75849" y="24963"/>
                </a:lnTo>
                <a:lnTo>
                  <a:pt x="76809" y="24003"/>
                </a:lnTo>
                <a:lnTo>
                  <a:pt x="76809" y="20162"/>
                </a:lnTo>
                <a:lnTo>
                  <a:pt x="77769" y="19202"/>
                </a:lnTo>
                <a:lnTo>
                  <a:pt x="77769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" name="object 247"/>
          <p:cNvSpPr/>
          <p:nvPr/>
        </p:nvSpPr>
        <p:spPr>
          <a:xfrm>
            <a:off x="2477917" y="5818433"/>
            <a:ext cx="24963" cy="141122"/>
          </a:xfrm>
          <a:custGeom>
            <a:avLst/>
            <a:gdLst/>
            <a:ahLst/>
            <a:cxnLst/>
            <a:rect l="l" t="t" r="r" b="b"/>
            <a:pathLst>
              <a:path w="24963" h="141122">
                <a:moveTo>
                  <a:pt x="960" y="138242"/>
                </a:moveTo>
                <a:lnTo>
                  <a:pt x="960" y="139202"/>
                </a:lnTo>
                <a:lnTo>
                  <a:pt x="1935" y="139202"/>
                </a:lnTo>
                <a:lnTo>
                  <a:pt x="2880" y="140162"/>
                </a:lnTo>
                <a:lnTo>
                  <a:pt x="3840" y="140162"/>
                </a:lnTo>
                <a:lnTo>
                  <a:pt x="4800" y="141122"/>
                </a:lnTo>
                <a:lnTo>
                  <a:pt x="18242" y="141122"/>
                </a:lnTo>
                <a:lnTo>
                  <a:pt x="20162" y="140162"/>
                </a:lnTo>
                <a:lnTo>
                  <a:pt x="22082" y="140162"/>
                </a:lnTo>
                <a:lnTo>
                  <a:pt x="23042" y="139202"/>
                </a:lnTo>
                <a:lnTo>
                  <a:pt x="24002" y="139202"/>
                </a:lnTo>
                <a:lnTo>
                  <a:pt x="24002" y="138242"/>
                </a:lnTo>
                <a:lnTo>
                  <a:pt x="24963" y="138242"/>
                </a:lnTo>
                <a:lnTo>
                  <a:pt x="24963" y="3840"/>
                </a:lnTo>
                <a:lnTo>
                  <a:pt x="24002" y="2880"/>
                </a:lnTo>
                <a:lnTo>
                  <a:pt x="24002" y="1920"/>
                </a:lnTo>
                <a:lnTo>
                  <a:pt x="23042" y="960"/>
                </a:lnTo>
                <a:lnTo>
                  <a:pt x="21122" y="960"/>
                </a:lnTo>
                <a:lnTo>
                  <a:pt x="20162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960"/>
                </a:lnTo>
                <a:lnTo>
                  <a:pt x="1935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37281"/>
                </a:lnTo>
                <a:lnTo>
                  <a:pt x="960" y="13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" name="object 248"/>
          <p:cNvSpPr/>
          <p:nvPr/>
        </p:nvSpPr>
        <p:spPr>
          <a:xfrm>
            <a:off x="2475036" y="5763722"/>
            <a:ext cx="30723" cy="28788"/>
          </a:xfrm>
          <a:custGeom>
            <a:avLst/>
            <a:gdLst/>
            <a:ahLst/>
            <a:cxnLst/>
            <a:rect l="l" t="t" r="r" b="b"/>
            <a:pathLst>
              <a:path w="30723" h="28788">
                <a:moveTo>
                  <a:pt x="0" y="15361"/>
                </a:moveTo>
                <a:lnTo>
                  <a:pt x="0" y="20162"/>
                </a:lnTo>
                <a:lnTo>
                  <a:pt x="960" y="23987"/>
                </a:lnTo>
                <a:lnTo>
                  <a:pt x="3840" y="25923"/>
                </a:lnTo>
                <a:lnTo>
                  <a:pt x="5760" y="28788"/>
                </a:lnTo>
                <a:lnTo>
                  <a:pt x="21122" y="28788"/>
                </a:lnTo>
                <a:lnTo>
                  <a:pt x="24963" y="27828"/>
                </a:lnTo>
                <a:lnTo>
                  <a:pt x="26883" y="25923"/>
                </a:lnTo>
                <a:lnTo>
                  <a:pt x="29763" y="23987"/>
                </a:lnTo>
                <a:lnTo>
                  <a:pt x="30723" y="20162"/>
                </a:lnTo>
                <a:lnTo>
                  <a:pt x="30723" y="8641"/>
                </a:lnTo>
                <a:lnTo>
                  <a:pt x="28803" y="4800"/>
                </a:lnTo>
                <a:lnTo>
                  <a:pt x="26883" y="2880"/>
                </a:lnTo>
                <a:lnTo>
                  <a:pt x="24963" y="960"/>
                </a:lnTo>
                <a:lnTo>
                  <a:pt x="21122" y="0"/>
                </a:lnTo>
                <a:lnTo>
                  <a:pt x="9601" y="0"/>
                </a:lnTo>
                <a:lnTo>
                  <a:pt x="5760" y="960"/>
                </a:lnTo>
                <a:lnTo>
                  <a:pt x="3840" y="2880"/>
                </a:lnTo>
                <a:lnTo>
                  <a:pt x="960" y="5760"/>
                </a:lnTo>
                <a:lnTo>
                  <a:pt x="0" y="9601"/>
                </a:lnTo>
                <a:lnTo>
                  <a:pt x="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" name="object 249"/>
          <p:cNvSpPr/>
          <p:nvPr/>
        </p:nvSpPr>
        <p:spPr>
          <a:xfrm>
            <a:off x="2539365" y="5755081"/>
            <a:ext cx="120944" cy="206395"/>
          </a:xfrm>
          <a:custGeom>
            <a:avLst/>
            <a:gdLst/>
            <a:ahLst/>
            <a:cxnLst/>
            <a:rect l="l" t="t" r="r" b="b"/>
            <a:pathLst>
              <a:path w="120944" h="206395">
                <a:moveTo>
                  <a:pt x="120944" y="2880"/>
                </a:moveTo>
                <a:lnTo>
                  <a:pt x="119984" y="1920"/>
                </a:lnTo>
                <a:lnTo>
                  <a:pt x="119984" y="960"/>
                </a:lnTo>
                <a:lnTo>
                  <a:pt x="118079" y="960"/>
                </a:lnTo>
                <a:lnTo>
                  <a:pt x="116144" y="0"/>
                </a:lnTo>
                <a:lnTo>
                  <a:pt x="102717" y="0"/>
                </a:lnTo>
                <a:lnTo>
                  <a:pt x="101757" y="960"/>
                </a:lnTo>
                <a:lnTo>
                  <a:pt x="98877" y="960"/>
                </a:lnTo>
                <a:lnTo>
                  <a:pt x="97917" y="1920"/>
                </a:lnTo>
                <a:lnTo>
                  <a:pt x="96956" y="2880"/>
                </a:lnTo>
                <a:lnTo>
                  <a:pt x="96956" y="81594"/>
                </a:lnTo>
                <a:lnTo>
                  <a:pt x="90236" y="74874"/>
                </a:lnTo>
                <a:lnTo>
                  <a:pt x="84475" y="70073"/>
                </a:lnTo>
                <a:lnTo>
                  <a:pt x="77754" y="66233"/>
                </a:lnTo>
                <a:lnTo>
                  <a:pt x="71033" y="62392"/>
                </a:lnTo>
                <a:lnTo>
                  <a:pt x="64312" y="61432"/>
                </a:lnTo>
                <a:lnTo>
                  <a:pt x="56631" y="61432"/>
                </a:lnTo>
                <a:lnTo>
                  <a:pt x="43429" y="62753"/>
                </a:lnTo>
                <a:lnTo>
                  <a:pt x="31683" y="66233"/>
                </a:lnTo>
                <a:lnTo>
                  <a:pt x="24963" y="70073"/>
                </a:lnTo>
                <a:lnTo>
                  <a:pt x="19187" y="74874"/>
                </a:lnTo>
                <a:lnTo>
                  <a:pt x="14401" y="81594"/>
                </a:lnTo>
                <a:lnTo>
                  <a:pt x="14199" y="81839"/>
                </a:lnTo>
                <a:lnTo>
                  <a:pt x="7840" y="92203"/>
                </a:lnTo>
                <a:lnTo>
                  <a:pt x="2880" y="104637"/>
                </a:lnTo>
                <a:lnTo>
                  <a:pt x="1953" y="109730"/>
                </a:lnTo>
                <a:lnTo>
                  <a:pt x="488" y="121962"/>
                </a:lnTo>
                <a:lnTo>
                  <a:pt x="0" y="135346"/>
                </a:lnTo>
                <a:lnTo>
                  <a:pt x="24" y="138012"/>
                </a:lnTo>
                <a:lnTo>
                  <a:pt x="859" y="150925"/>
                </a:lnTo>
                <a:lnTo>
                  <a:pt x="2880" y="163189"/>
                </a:lnTo>
                <a:lnTo>
                  <a:pt x="4800" y="171830"/>
                </a:lnTo>
                <a:lnTo>
                  <a:pt x="7680" y="179511"/>
                </a:lnTo>
                <a:lnTo>
                  <a:pt x="11506" y="185272"/>
                </a:lnTo>
                <a:lnTo>
                  <a:pt x="16322" y="191993"/>
                </a:lnTo>
                <a:lnTo>
                  <a:pt x="22067" y="196794"/>
                </a:lnTo>
                <a:lnTo>
                  <a:pt x="28788" y="200634"/>
                </a:lnTo>
                <a:lnTo>
                  <a:pt x="26868" y="158389"/>
                </a:lnTo>
                <a:lnTo>
                  <a:pt x="25907" y="152628"/>
                </a:lnTo>
                <a:lnTo>
                  <a:pt x="24963" y="145907"/>
                </a:lnTo>
                <a:lnTo>
                  <a:pt x="24963" y="119999"/>
                </a:lnTo>
                <a:lnTo>
                  <a:pt x="26868" y="114239"/>
                </a:lnTo>
                <a:lnTo>
                  <a:pt x="27843" y="108478"/>
                </a:lnTo>
                <a:lnTo>
                  <a:pt x="29748" y="102717"/>
                </a:lnTo>
                <a:lnTo>
                  <a:pt x="32628" y="97916"/>
                </a:lnTo>
                <a:lnTo>
                  <a:pt x="35509" y="93116"/>
                </a:lnTo>
                <a:lnTo>
                  <a:pt x="38404" y="89275"/>
                </a:lnTo>
                <a:lnTo>
                  <a:pt x="43190" y="86395"/>
                </a:lnTo>
                <a:lnTo>
                  <a:pt x="47030" y="83515"/>
                </a:lnTo>
                <a:lnTo>
                  <a:pt x="52791" y="82555"/>
                </a:lnTo>
                <a:lnTo>
                  <a:pt x="65272" y="82555"/>
                </a:lnTo>
                <a:lnTo>
                  <a:pt x="71993" y="84475"/>
                </a:lnTo>
                <a:lnTo>
                  <a:pt x="77754" y="88315"/>
                </a:lnTo>
                <a:lnTo>
                  <a:pt x="87739" y="96727"/>
                </a:lnTo>
                <a:lnTo>
                  <a:pt x="96956" y="106558"/>
                </a:lnTo>
                <a:lnTo>
                  <a:pt x="96956" y="160309"/>
                </a:lnTo>
                <a:lnTo>
                  <a:pt x="93116" y="165110"/>
                </a:lnTo>
                <a:lnTo>
                  <a:pt x="89275" y="168950"/>
                </a:lnTo>
                <a:lnTo>
                  <a:pt x="86395" y="171830"/>
                </a:lnTo>
                <a:lnTo>
                  <a:pt x="82555" y="175671"/>
                </a:lnTo>
                <a:lnTo>
                  <a:pt x="79674" y="177591"/>
                </a:lnTo>
                <a:lnTo>
                  <a:pt x="75834" y="179511"/>
                </a:lnTo>
                <a:lnTo>
                  <a:pt x="72953" y="182392"/>
                </a:lnTo>
                <a:lnTo>
                  <a:pt x="70073" y="183352"/>
                </a:lnTo>
                <a:lnTo>
                  <a:pt x="67193" y="184312"/>
                </a:lnTo>
                <a:lnTo>
                  <a:pt x="64312" y="185272"/>
                </a:lnTo>
                <a:lnTo>
                  <a:pt x="50871" y="185272"/>
                </a:lnTo>
                <a:lnTo>
                  <a:pt x="46070" y="184312"/>
                </a:lnTo>
                <a:lnTo>
                  <a:pt x="42230" y="181432"/>
                </a:lnTo>
                <a:lnTo>
                  <a:pt x="37429" y="178551"/>
                </a:lnTo>
                <a:lnTo>
                  <a:pt x="34549" y="174711"/>
                </a:lnTo>
                <a:lnTo>
                  <a:pt x="31683" y="168950"/>
                </a:lnTo>
                <a:lnTo>
                  <a:pt x="28961" y="200732"/>
                </a:lnTo>
                <a:lnTo>
                  <a:pt x="40297" y="204979"/>
                </a:lnTo>
                <a:lnTo>
                  <a:pt x="53751" y="206395"/>
                </a:lnTo>
                <a:lnTo>
                  <a:pt x="62392" y="206395"/>
                </a:lnTo>
                <a:lnTo>
                  <a:pt x="71033" y="204475"/>
                </a:lnTo>
                <a:lnTo>
                  <a:pt x="77754" y="199674"/>
                </a:lnTo>
                <a:lnTo>
                  <a:pt x="79924" y="198538"/>
                </a:lnTo>
                <a:lnTo>
                  <a:pt x="90203" y="191646"/>
                </a:lnTo>
                <a:lnTo>
                  <a:pt x="99837" y="182392"/>
                </a:lnTo>
                <a:lnTo>
                  <a:pt x="99837" y="201594"/>
                </a:lnTo>
                <a:lnTo>
                  <a:pt x="100797" y="201594"/>
                </a:lnTo>
                <a:lnTo>
                  <a:pt x="100797" y="202554"/>
                </a:lnTo>
                <a:lnTo>
                  <a:pt x="101757" y="203514"/>
                </a:lnTo>
                <a:lnTo>
                  <a:pt x="102717" y="203514"/>
                </a:lnTo>
                <a:lnTo>
                  <a:pt x="104637" y="204475"/>
                </a:lnTo>
                <a:lnTo>
                  <a:pt x="116144" y="204475"/>
                </a:lnTo>
                <a:lnTo>
                  <a:pt x="117104" y="203514"/>
                </a:lnTo>
                <a:lnTo>
                  <a:pt x="119039" y="203514"/>
                </a:lnTo>
                <a:lnTo>
                  <a:pt x="119984" y="202554"/>
                </a:lnTo>
                <a:lnTo>
                  <a:pt x="120944" y="202554"/>
                </a:lnTo>
                <a:lnTo>
                  <a:pt x="120944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" name="object 250"/>
          <p:cNvSpPr/>
          <p:nvPr/>
        </p:nvSpPr>
        <p:spPr>
          <a:xfrm>
            <a:off x="2566233" y="5913470"/>
            <a:ext cx="4815" cy="42343"/>
          </a:xfrm>
          <a:custGeom>
            <a:avLst/>
            <a:gdLst/>
            <a:ahLst/>
            <a:cxnLst/>
            <a:rect l="l" t="t" r="r" b="b"/>
            <a:pathLst>
              <a:path w="4815" h="42343">
                <a:moveTo>
                  <a:pt x="1920" y="5760"/>
                </a:moveTo>
                <a:lnTo>
                  <a:pt x="0" y="0"/>
                </a:lnTo>
                <a:lnTo>
                  <a:pt x="1920" y="42245"/>
                </a:lnTo>
                <a:lnTo>
                  <a:pt x="2093" y="42343"/>
                </a:lnTo>
                <a:lnTo>
                  <a:pt x="4815" y="10561"/>
                </a:lnTo>
                <a:lnTo>
                  <a:pt x="192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" name="object 251"/>
          <p:cNvSpPr/>
          <p:nvPr/>
        </p:nvSpPr>
        <p:spPr>
          <a:xfrm>
            <a:off x="2715996" y="5816513"/>
            <a:ext cx="99837" cy="149748"/>
          </a:xfrm>
          <a:custGeom>
            <a:avLst/>
            <a:gdLst/>
            <a:ahLst/>
            <a:cxnLst/>
            <a:rect l="l" t="t" r="r" b="b"/>
            <a:pathLst>
              <a:path w="99837" h="149748">
                <a:moveTo>
                  <a:pt x="41269" y="95036"/>
                </a:moveTo>
                <a:lnTo>
                  <a:pt x="48950" y="93116"/>
                </a:lnTo>
                <a:lnTo>
                  <a:pt x="54711" y="91196"/>
                </a:lnTo>
                <a:lnTo>
                  <a:pt x="61432" y="89275"/>
                </a:lnTo>
                <a:lnTo>
                  <a:pt x="66233" y="86395"/>
                </a:lnTo>
                <a:lnTo>
                  <a:pt x="71033" y="82570"/>
                </a:lnTo>
                <a:lnTo>
                  <a:pt x="75834" y="77754"/>
                </a:lnTo>
                <a:lnTo>
                  <a:pt x="79674" y="72953"/>
                </a:lnTo>
                <a:lnTo>
                  <a:pt x="81594" y="67208"/>
                </a:lnTo>
                <a:lnTo>
                  <a:pt x="84475" y="61447"/>
                </a:lnTo>
                <a:lnTo>
                  <a:pt x="85435" y="54726"/>
                </a:lnTo>
                <a:lnTo>
                  <a:pt x="85435" y="42245"/>
                </a:lnTo>
                <a:lnTo>
                  <a:pt x="84475" y="38404"/>
                </a:lnTo>
                <a:lnTo>
                  <a:pt x="83515" y="33604"/>
                </a:lnTo>
                <a:lnTo>
                  <a:pt x="81594" y="29763"/>
                </a:lnTo>
                <a:lnTo>
                  <a:pt x="79674" y="25923"/>
                </a:lnTo>
                <a:lnTo>
                  <a:pt x="75834" y="22082"/>
                </a:lnTo>
                <a:lnTo>
                  <a:pt x="96956" y="22082"/>
                </a:lnTo>
                <a:lnTo>
                  <a:pt x="97917" y="21122"/>
                </a:lnTo>
                <a:lnTo>
                  <a:pt x="98877" y="20162"/>
                </a:lnTo>
                <a:lnTo>
                  <a:pt x="99837" y="18242"/>
                </a:lnTo>
                <a:lnTo>
                  <a:pt x="99837" y="6720"/>
                </a:lnTo>
                <a:lnTo>
                  <a:pt x="98877" y="4800"/>
                </a:lnTo>
                <a:lnTo>
                  <a:pt x="97917" y="2880"/>
                </a:lnTo>
                <a:lnTo>
                  <a:pt x="54711" y="2880"/>
                </a:lnTo>
                <a:lnTo>
                  <a:pt x="51831" y="1920"/>
                </a:lnTo>
                <a:lnTo>
                  <a:pt x="48950" y="960"/>
                </a:lnTo>
                <a:lnTo>
                  <a:pt x="45110" y="960"/>
                </a:lnTo>
                <a:lnTo>
                  <a:pt x="41269" y="0"/>
                </a:lnTo>
                <a:lnTo>
                  <a:pt x="26883" y="0"/>
                </a:lnTo>
                <a:lnTo>
                  <a:pt x="19202" y="960"/>
                </a:lnTo>
                <a:lnTo>
                  <a:pt x="13441" y="3840"/>
                </a:lnTo>
                <a:lnTo>
                  <a:pt x="6720" y="5760"/>
                </a:lnTo>
                <a:lnTo>
                  <a:pt x="1920" y="8641"/>
                </a:lnTo>
                <a:lnTo>
                  <a:pt x="0" y="149748"/>
                </a:lnTo>
                <a:lnTo>
                  <a:pt x="960" y="147843"/>
                </a:lnTo>
                <a:lnTo>
                  <a:pt x="960" y="97917"/>
                </a:lnTo>
                <a:lnTo>
                  <a:pt x="1920" y="95036"/>
                </a:lnTo>
                <a:lnTo>
                  <a:pt x="2880" y="93116"/>
                </a:lnTo>
                <a:lnTo>
                  <a:pt x="3840" y="91196"/>
                </a:lnTo>
                <a:lnTo>
                  <a:pt x="5760" y="89275"/>
                </a:lnTo>
                <a:lnTo>
                  <a:pt x="5760" y="44165"/>
                </a:lnTo>
                <a:lnTo>
                  <a:pt x="6720" y="40325"/>
                </a:lnTo>
                <a:lnTo>
                  <a:pt x="7680" y="36484"/>
                </a:lnTo>
                <a:lnTo>
                  <a:pt x="8641" y="33604"/>
                </a:lnTo>
                <a:lnTo>
                  <a:pt x="10561" y="29763"/>
                </a:lnTo>
                <a:lnTo>
                  <a:pt x="12481" y="27843"/>
                </a:lnTo>
                <a:lnTo>
                  <a:pt x="15361" y="24963"/>
                </a:lnTo>
                <a:lnTo>
                  <a:pt x="18242" y="22082"/>
                </a:lnTo>
                <a:lnTo>
                  <a:pt x="21122" y="21122"/>
                </a:lnTo>
                <a:lnTo>
                  <a:pt x="24963" y="19202"/>
                </a:lnTo>
                <a:lnTo>
                  <a:pt x="28803" y="18242"/>
                </a:lnTo>
                <a:lnTo>
                  <a:pt x="42230" y="18242"/>
                </a:lnTo>
                <a:lnTo>
                  <a:pt x="49911" y="21122"/>
                </a:lnTo>
                <a:lnTo>
                  <a:pt x="54711" y="25923"/>
                </a:lnTo>
                <a:lnTo>
                  <a:pt x="59512" y="31683"/>
                </a:lnTo>
                <a:lnTo>
                  <a:pt x="62392" y="38404"/>
                </a:lnTo>
                <a:lnTo>
                  <a:pt x="62392" y="50886"/>
                </a:lnTo>
                <a:lnTo>
                  <a:pt x="61432" y="54726"/>
                </a:lnTo>
                <a:lnTo>
                  <a:pt x="60472" y="58567"/>
                </a:lnTo>
                <a:lnTo>
                  <a:pt x="59512" y="61447"/>
                </a:lnTo>
                <a:lnTo>
                  <a:pt x="57591" y="65288"/>
                </a:lnTo>
                <a:lnTo>
                  <a:pt x="55671" y="67208"/>
                </a:lnTo>
                <a:lnTo>
                  <a:pt x="52791" y="70073"/>
                </a:lnTo>
                <a:lnTo>
                  <a:pt x="49911" y="72009"/>
                </a:lnTo>
                <a:lnTo>
                  <a:pt x="46070" y="73914"/>
                </a:lnTo>
                <a:lnTo>
                  <a:pt x="43205" y="75834"/>
                </a:lnTo>
                <a:lnTo>
                  <a:pt x="24963" y="75834"/>
                </a:lnTo>
                <a:lnTo>
                  <a:pt x="18242" y="73914"/>
                </a:lnTo>
                <a:lnTo>
                  <a:pt x="13441" y="68168"/>
                </a:lnTo>
                <a:lnTo>
                  <a:pt x="9601" y="89275"/>
                </a:lnTo>
                <a:lnTo>
                  <a:pt x="13441" y="91196"/>
                </a:lnTo>
                <a:lnTo>
                  <a:pt x="18242" y="93116"/>
                </a:lnTo>
                <a:lnTo>
                  <a:pt x="24002" y="94076"/>
                </a:lnTo>
                <a:lnTo>
                  <a:pt x="28803" y="95036"/>
                </a:lnTo>
                <a:lnTo>
                  <a:pt x="41269" y="950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" name="object 252"/>
          <p:cNvSpPr/>
          <p:nvPr/>
        </p:nvSpPr>
        <p:spPr>
          <a:xfrm>
            <a:off x="2721757" y="5873160"/>
            <a:ext cx="7680" cy="32628"/>
          </a:xfrm>
          <a:custGeom>
            <a:avLst/>
            <a:gdLst/>
            <a:ahLst/>
            <a:cxnLst/>
            <a:rect l="l" t="t" r="r" b="b"/>
            <a:pathLst>
              <a:path w="7680" h="32628">
                <a:moveTo>
                  <a:pt x="2880" y="6720"/>
                </a:moveTo>
                <a:lnTo>
                  <a:pt x="0" y="0"/>
                </a:lnTo>
                <a:lnTo>
                  <a:pt x="0" y="32628"/>
                </a:lnTo>
                <a:lnTo>
                  <a:pt x="1920" y="30708"/>
                </a:lnTo>
                <a:lnTo>
                  <a:pt x="3840" y="32628"/>
                </a:lnTo>
                <a:lnTo>
                  <a:pt x="7680" y="11521"/>
                </a:lnTo>
                <a:lnTo>
                  <a:pt x="288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" name="object 253"/>
          <p:cNvSpPr/>
          <p:nvPr/>
        </p:nvSpPr>
        <p:spPr>
          <a:xfrm>
            <a:off x="2691033" y="5825154"/>
            <a:ext cx="123840" cy="187192"/>
          </a:xfrm>
          <a:custGeom>
            <a:avLst/>
            <a:gdLst/>
            <a:ahLst/>
            <a:cxnLst/>
            <a:rect l="l" t="t" r="r" b="b"/>
            <a:pathLst>
              <a:path w="123840" h="187192">
                <a:moveTo>
                  <a:pt x="26883" y="160324"/>
                </a:moveTo>
                <a:lnTo>
                  <a:pt x="24003" y="155508"/>
                </a:lnTo>
                <a:lnTo>
                  <a:pt x="24003" y="143042"/>
                </a:lnTo>
                <a:lnTo>
                  <a:pt x="24963" y="141107"/>
                </a:lnTo>
                <a:lnTo>
                  <a:pt x="26883" y="0"/>
                </a:lnTo>
                <a:lnTo>
                  <a:pt x="22082" y="3840"/>
                </a:lnTo>
                <a:lnTo>
                  <a:pt x="17282" y="8641"/>
                </a:lnTo>
                <a:lnTo>
                  <a:pt x="14401" y="13441"/>
                </a:lnTo>
                <a:lnTo>
                  <a:pt x="11521" y="19202"/>
                </a:lnTo>
                <a:lnTo>
                  <a:pt x="8641" y="24963"/>
                </a:lnTo>
                <a:lnTo>
                  <a:pt x="7680" y="31683"/>
                </a:lnTo>
                <a:lnTo>
                  <a:pt x="7680" y="46085"/>
                </a:lnTo>
                <a:lnTo>
                  <a:pt x="8641" y="51846"/>
                </a:lnTo>
                <a:lnTo>
                  <a:pt x="10561" y="56647"/>
                </a:lnTo>
                <a:lnTo>
                  <a:pt x="12481" y="60472"/>
                </a:lnTo>
                <a:lnTo>
                  <a:pt x="14401" y="65272"/>
                </a:lnTo>
                <a:lnTo>
                  <a:pt x="17282" y="68153"/>
                </a:lnTo>
                <a:lnTo>
                  <a:pt x="13441" y="71993"/>
                </a:lnTo>
                <a:lnTo>
                  <a:pt x="10561" y="75834"/>
                </a:lnTo>
                <a:lnTo>
                  <a:pt x="8641" y="80634"/>
                </a:lnTo>
                <a:lnTo>
                  <a:pt x="5760" y="85435"/>
                </a:lnTo>
                <a:lnTo>
                  <a:pt x="4800" y="91196"/>
                </a:lnTo>
                <a:lnTo>
                  <a:pt x="4800" y="101757"/>
                </a:lnTo>
                <a:lnTo>
                  <a:pt x="5760" y="105597"/>
                </a:lnTo>
                <a:lnTo>
                  <a:pt x="7680" y="109438"/>
                </a:lnTo>
                <a:lnTo>
                  <a:pt x="10561" y="113278"/>
                </a:lnTo>
                <a:lnTo>
                  <a:pt x="14401" y="116159"/>
                </a:lnTo>
                <a:lnTo>
                  <a:pt x="19202" y="118079"/>
                </a:lnTo>
                <a:lnTo>
                  <a:pt x="15361" y="120959"/>
                </a:lnTo>
                <a:lnTo>
                  <a:pt x="12481" y="122880"/>
                </a:lnTo>
                <a:lnTo>
                  <a:pt x="10561" y="125760"/>
                </a:lnTo>
                <a:lnTo>
                  <a:pt x="7680" y="128640"/>
                </a:lnTo>
                <a:lnTo>
                  <a:pt x="5760" y="130561"/>
                </a:lnTo>
                <a:lnTo>
                  <a:pt x="4800" y="133441"/>
                </a:lnTo>
                <a:lnTo>
                  <a:pt x="2880" y="136321"/>
                </a:lnTo>
                <a:lnTo>
                  <a:pt x="1920" y="139202"/>
                </a:lnTo>
                <a:lnTo>
                  <a:pt x="960" y="142082"/>
                </a:lnTo>
                <a:lnTo>
                  <a:pt x="0" y="144947"/>
                </a:lnTo>
                <a:lnTo>
                  <a:pt x="0" y="156484"/>
                </a:lnTo>
                <a:lnTo>
                  <a:pt x="960" y="161284"/>
                </a:lnTo>
                <a:lnTo>
                  <a:pt x="2880" y="166070"/>
                </a:lnTo>
                <a:lnTo>
                  <a:pt x="4800" y="169910"/>
                </a:lnTo>
                <a:lnTo>
                  <a:pt x="8641" y="173751"/>
                </a:lnTo>
                <a:lnTo>
                  <a:pt x="13441" y="176631"/>
                </a:lnTo>
                <a:lnTo>
                  <a:pt x="18242" y="180472"/>
                </a:lnTo>
                <a:lnTo>
                  <a:pt x="24003" y="182392"/>
                </a:lnTo>
                <a:lnTo>
                  <a:pt x="31683" y="184312"/>
                </a:lnTo>
                <a:lnTo>
                  <a:pt x="45825" y="186599"/>
                </a:lnTo>
                <a:lnTo>
                  <a:pt x="59512" y="187192"/>
                </a:lnTo>
                <a:lnTo>
                  <a:pt x="63455" y="187105"/>
                </a:lnTo>
                <a:lnTo>
                  <a:pt x="76435" y="185709"/>
                </a:lnTo>
                <a:lnTo>
                  <a:pt x="88315" y="183352"/>
                </a:lnTo>
                <a:lnTo>
                  <a:pt x="95996" y="181432"/>
                </a:lnTo>
                <a:lnTo>
                  <a:pt x="102717" y="177591"/>
                </a:lnTo>
                <a:lnTo>
                  <a:pt x="107518" y="173751"/>
                </a:lnTo>
                <a:lnTo>
                  <a:pt x="113278" y="169910"/>
                </a:lnTo>
                <a:lnTo>
                  <a:pt x="117119" y="164165"/>
                </a:lnTo>
                <a:lnTo>
                  <a:pt x="119999" y="159349"/>
                </a:lnTo>
                <a:lnTo>
                  <a:pt x="121920" y="153603"/>
                </a:lnTo>
                <a:lnTo>
                  <a:pt x="123840" y="147843"/>
                </a:lnTo>
                <a:lnTo>
                  <a:pt x="123840" y="136321"/>
                </a:lnTo>
                <a:lnTo>
                  <a:pt x="121920" y="130561"/>
                </a:lnTo>
                <a:lnTo>
                  <a:pt x="119999" y="126720"/>
                </a:lnTo>
                <a:lnTo>
                  <a:pt x="118079" y="121920"/>
                </a:lnTo>
                <a:lnTo>
                  <a:pt x="115199" y="119039"/>
                </a:lnTo>
                <a:lnTo>
                  <a:pt x="110398" y="116159"/>
                </a:lnTo>
                <a:lnTo>
                  <a:pt x="106558" y="112318"/>
                </a:lnTo>
                <a:lnTo>
                  <a:pt x="101757" y="110398"/>
                </a:lnTo>
                <a:lnTo>
                  <a:pt x="96956" y="108478"/>
                </a:lnTo>
                <a:lnTo>
                  <a:pt x="91196" y="107518"/>
                </a:lnTo>
                <a:lnTo>
                  <a:pt x="84475" y="106558"/>
                </a:lnTo>
                <a:lnTo>
                  <a:pt x="78714" y="105597"/>
                </a:lnTo>
                <a:lnTo>
                  <a:pt x="44165" y="104637"/>
                </a:lnTo>
                <a:lnTo>
                  <a:pt x="38404" y="104637"/>
                </a:lnTo>
                <a:lnTo>
                  <a:pt x="34564" y="102717"/>
                </a:lnTo>
                <a:lnTo>
                  <a:pt x="30723" y="100797"/>
                </a:lnTo>
                <a:lnTo>
                  <a:pt x="27843" y="98877"/>
                </a:lnTo>
                <a:lnTo>
                  <a:pt x="25923" y="95996"/>
                </a:lnTo>
                <a:lnTo>
                  <a:pt x="25923" y="139202"/>
                </a:lnTo>
                <a:lnTo>
                  <a:pt x="26883" y="137281"/>
                </a:lnTo>
                <a:lnTo>
                  <a:pt x="27843" y="135361"/>
                </a:lnTo>
                <a:lnTo>
                  <a:pt x="29763" y="133441"/>
                </a:lnTo>
                <a:lnTo>
                  <a:pt x="31683" y="130561"/>
                </a:lnTo>
                <a:lnTo>
                  <a:pt x="33604" y="128640"/>
                </a:lnTo>
                <a:lnTo>
                  <a:pt x="36484" y="126720"/>
                </a:lnTo>
                <a:lnTo>
                  <a:pt x="39364" y="123840"/>
                </a:lnTo>
                <a:lnTo>
                  <a:pt x="72953" y="124800"/>
                </a:lnTo>
                <a:lnTo>
                  <a:pt x="81594" y="125760"/>
                </a:lnTo>
                <a:lnTo>
                  <a:pt x="87355" y="126720"/>
                </a:lnTo>
                <a:lnTo>
                  <a:pt x="92156" y="130561"/>
                </a:lnTo>
                <a:lnTo>
                  <a:pt x="96956" y="133441"/>
                </a:lnTo>
                <a:lnTo>
                  <a:pt x="98877" y="137281"/>
                </a:lnTo>
                <a:lnTo>
                  <a:pt x="98877" y="149763"/>
                </a:lnTo>
                <a:lnTo>
                  <a:pt x="96956" y="152643"/>
                </a:lnTo>
                <a:lnTo>
                  <a:pt x="95996" y="155508"/>
                </a:lnTo>
                <a:lnTo>
                  <a:pt x="94076" y="158389"/>
                </a:lnTo>
                <a:lnTo>
                  <a:pt x="91196" y="161284"/>
                </a:lnTo>
                <a:lnTo>
                  <a:pt x="87355" y="163189"/>
                </a:lnTo>
                <a:lnTo>
                  <a:pt x="83515" y="165110"/>
                </a:lnTo>
                <a:lnTo>
                  <a:pt x="78714" y="166070"/>
                </a:lnTo>
                <a:lnTo>
                  <a:pt x="73914" y="168005"/>
                </a:lnTo>
                <a:lnTo>
                  <a:pt x="67193" y="168950"/>
                </a:lnTo>
                <a:lnTo>
                  <a:pt x="60487" y="168950"/>
                </a:lnTo>
                <a:lnTo>
                  <a:pt x="57889" y="168917"/>
                </a:lnTo>
                <a:lnTo>
                  <a:pt x="43856" y="167282"/>
                </a:lnTo>
                <a:lnTo>
                  <a:pt x="33604" y="163189"/>
                </a:lnTo>
                <a:lnTo>
                  <a:pt x="26883" y="1603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" name="object 254"/>
          <p:cNvSpPr/>
          <p:nvPr/>
        </p:nvSpPr>
        <p:spPr>
          <a:xfrm>
            <a:off x="2858079" y="5821314"/>
            <a:ext cx="16306" cy="54726"/>
          </a:xfrm>
          <a:custGeom>
            <a:avLst/>
            <a:gdLst/>
            <a:ahLst/>
            <a:cxnLst/>
            <a:rect l="l" t="t" r="r" b="b"/>
            <a:pathLst>
              <a:path w="16306" h="54726">
                <a:moveTo>
                  <a:pt x="15346" y="0"/>
                </a:moveTo>
                <a:lnTo>
                  <a:pt x="6720" y="3840"/>
                </a:lnTo>
                <a:lnTo>
                  <a:pt x="0" y="8641"/>
                </a:lnTo>
                <a:lnTo>
                  <a:pt x="2880" y="54726"/>
                </a:lnTo>
                <a:lnTo>
                  <a:pt x="3825" y="48966"/>
                </a:lnTo>
                <a:lnTo>
                  <a:pt x="4785" y="44165"/>
                </a:lnTo>
                <a:lnTo>
                  <a:pt x="5745" y="39364"/>
                </a:lnTo>
                <a:lnTo>
                  <a:pt x="7665" y="34564"/>
                </a:lnTo>
                <a:lnTo>
                  <a:pt x="10546" y="29763"/>
                </a:lnTo>
                <a:lnTo>
                  <a:pt x="13426" y="25923"/>
                </a:lnTo>
                <a:lnTo>
                  <a:pt x="16306" y="22082"/>
                </a:lnTo>
                <a:lnTo>
                  <a:pt x="1534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" name="object 255"/>
          <p:cNvSpPr/>
          <p:nvPr/>
        </p:nvSpPr>
        <p:spPr>
          <a:xfrm>
            <a:off x="2835996" y="5816513"/>
            <a:ext cx="121904" cy="144962"/>
          </a:xfrm>
          <a:custGeom>
            <a:avLst/>
            <a:gdLst/>
            <a:ahLst/>
            <a:cxnLst/>
            <a:rect l="l" t="t" r="r" b="b"/>
            <a:pathLst>
              <a:path w="121904" h="144962">
                <a:moveTo>
                  <a:pt x="116159" y="119999"/>
                </a:moveTo>
                <a:lnTo>
                  <a:pt x="115199" y="119039"/>
                </a:lnTo>
                <a:lnTo>
                  <a:pt x="115199" y="116159"/>
                </a:lnTo>
                <a:lnTo>
                  <a:pt x="114223" y="116159"/>
                </a:lnTo>
                <a:lnTo>
                  <a:pt x="113263" y="115199"/>
                </a:lnTo>
                <a:lnTo>
                  <a:pt x="110383" y="115199"/>
                </a:lnTo>
                <a:lnTo>
                  <a:pt x="109438" y="116159"/>
                </a:lnTo>
                <a:lnTo>
                  <a:pt x="106542" y="117119"/>
                </a:lnTo>
                <a:lnTo>
                  <a:pt x="104637" y="118079"/>
                </a:lnTo>
                <a:lnTo>
                  <a:pt x="101757" y="119039"/>
                </a:lnTo>
                <a:lnTo>
                  <a:pt x="97916" y="119999"/>
                </a:lnTo>
                <a:lnTo>
                  <a:pt x="94076" y="121920"/>
                </a:lnTo>
                <a:lnTo>
                  <a:pt x="90236" y="122880"/>
                </a:lnTo>
                <a:lnTo>
                  <a:pt x="85435" y="123840"/>
                </a:lnTo>
                <a:lnTo>
                  <a:pt x="80634" y="124800"/>
                </a:lnTo>
                <a:lnTo>
                  <a:pt x="60472" y="124800"/>
                </a:lnTo>
                <a:lnTo>
                  <a:pt x="53751" y="123840"/>
                </a:lnTo>
                <a:lnTo>
                  <a:pt x="47990" y="121920"/>
                </a:lnTo>
                <a:lnTo>
                  <a:pt x="43190" y="119999"/>
                </a:lnTo>
                <a:lnTo>
                  <a:pt x="38389" y="116159"/>
                </a:lnTo>
                <a:lnTo>
                  <a:pt x="34549" y="112318"/>
                </a:lnTo>
                <a:lnTo>
                  <a:pt x="31668" y="107518"/>
                </a:lnTo>
                <a:lnTo>
                  <a:pt x="28803" y="102717"/>
                </a:lnTo>
                <a:lnTo>
                  <a:pt x="27828" y="96956"/>
                </a:lnTo>
                <a:lnTo>
                  <a:pt x="25907" y="91196"/>
                </a:lnTo>
                <a:lnTo>
                  <a:pt x="24963" y="84475"/>
                </a:lnTo>
                <a:lnTo>
                  <a:pt x="24963" y="77754"/>
                </a:lnTo>
                <a:lnTo>
                  <a:pt x="114223" y="77754"/>
                </a:lnTo>
                <a:lnTo>
                  <a:pt x="117104" y="76794"/>
                </a:lnTo>
                <a:lnTo>
                  <a:pt x="119039" y="74889"/>
                </a:lnTo>
                <a:lnTo>
                  <a:pt x="120944" y="72953"/>
                </a:lnTo>
                <a:lnTo>
                  <a:pt x="121904" y="70073"/>
                </a:lnTo>
                <a:lnTo>
                  <a:pt x="121904" y="53766"/>
                </a:lnTo>
                <a:lnTo>
                  <a:pt x="119999" y="45125"/>
                </a:lnTo>
                <a:lnTo>
                  <a:pt x="118064" y="38404"/>
                </a:lnTo>
                <a:lnTo>
                  <a:pt x="116159" y="30723"/>
                </a:lnTo>
                <a:lnTo>
                  <a:pt x="112318" y="24003"/>
                </a:lnTo>
                <a:lnTo>
                  <a:pt x="107518" y="18242"/>
                </a:lnTo>
                <a:lnTo>
                  <a:pt x="102717" y="12481"/>
                </a:lnTo>
                <a:lnTo>
                  <a:pt x="96956" y="7680"/>
                </a:lnTo>
                <a:lnTo>
                  <a:pt x="90236" y="4800"/>
                </a:lnTo>
                <a:lnTo>
                  <a:pt x="88611" y="4036"/>
                </a:lnTo>
                <a:lnTo>
                  <a:pt x="76938" y="816"/>
                </a:lnTo>
                <a:lnTo>
                  <a:pt x="63352" y="0"/>
                </a:lnTo>
                <a:lnTo>
                  <a:pt x="62303" y="7"/>
                </a:lnTo>
                <a:lnTo>
                  <a:pt x="49197" y="1413"/>
                </a:lnTo>
                <a:lnTo>
                  <a:pt x="37429" y="4800"/>
                </a:lnTo>
                <a:lnTo>
                  <a:pt x="38389" y="26883"/>
                </a:lnTo>
                <a:lnTo>
                  <a:pt x="42230" y="24003"/>
                </a:lnTo>
                <a:lnTo>
                  <a:pt x="47030" y="22082"/>
                </a:lnTo>
                <a:lnTo>
                  <a:pt x="50871" y="20162"/>
                </a:lnTo>
                <a:lnTo>
                  <a:pt x="56631" y="19202"/>
                </a:lnTo>
                <a:lnTo>
                  <a:pt x="62392" y="19202"/>
                </a:lnTo>
                <a:lnTo>
                  <a:pt x="65519" y="19278"/>
                </a:lnTo>
                <a:lnTo>
                  <a:pt x="78696" y="22094"/>
                </a:lnTo>
                <a:lnTo>
                  <a:pt x="88315" y="29763"/>
                </a:lnTo>
                <a:lnTo>
                  <a:pt x="91821" y="34137"/>
                </a:lnTo>
                <a:lnTo>
                  <a:pt x="96252" y="45526"/>
                </a:lnTo>
                <a:lnTo>
                  <a:pt x="96956" y="59527"/>
                </a:lnTo>
                <a:lnTo>
                  <a:pt x="24963" y="59527"/>
                </a:lnTo>
                <a:lnTo>
                  <a:pt x="22082" y="13441"/>
                </a:lnTo>
                <a:lnTo>
                  <a:pt x="17282" y="19202"/>
                </a:lnTo>
                <a:lnTo>
                  <a:pt x="9156" y="30556"/>
                </a:lnTo>
                <a:lnTo>
                  <a:pt x="3840" y="42245"/>
                </a:lnTo>
                <a:lnTo>
                  <a:pt x="2471" y="47414"/>
                </a:lnTo>
                <a:lnTo>
                  <a:pt x="551" y="59614"/>
                </a:lnTo>
                <a:lnTo>
                  <a:pt x="0" y="72953"/>
                </a:lnTo>
                <a:lnTo>
                  <a:pt x="128" y="80262"/>
                </a:lnTo>
                <a:lnTo>
                  <a:pt x="1253" y="92994"/>
                </a:lnTo>
                <a:lnTo>
                  <a:pt x="3840" y="104637"/>
                </a:lnTo>
                <a:lnTo>
                  <a:pt x="6720" y="113278"/>
                </a:lnTo>
                <a:lnTo>
                  <a:pt x="11521" y="120959"/>
                </a:lnTo>
                <a:lnTo>
                  <a:pt x="16306" y="126720"/>
                </a:lnTo>
                <a:lnTo>
                  <a:pt x="22082" y="132481"/>
                </a:lnTo>
                <a:lnTo>
                  <a:pt x="28803" y="137281"/>
                </a:lnTo>
                <a:lnTo>
                  <a:pt x="37429" y="140162"/>
                </a:lnTo>
                <a:lnTo>
                  <a:pt x="40526" y="141236"/>
                </a:lnTo>
                <a:lnTo>
                  <a:pt x="52290" y="143952"/>
                </a:lnTo>
                <a:lnTo>
                  <a:pt x="66233" y="144962"/>
                </a:lnTo>
                <a:lnTo>
                  <a:pt x="71993" y="144962"/>
                </a:lnTo>
                <a:lnTo>
                  <a:pt x="77754" y="144002"/>
                </a:lnTo>
                <a:lnTo>
                  <a:pt x="83515" y="143042"/>
                </a:lnTo>
                <a:lnTo>
                  <a:pt x="89275" y="143042"/>
                </a:lnTo>
                <a:lnTo>
                  <a:pt x="94076" y="141122"/>
                </a:lnTo>
                <a:lnTo>
                  <a:pt x="97916" y="140162"/>
                </a:lnTo>
                <a:lnTo>
                  <a:pt x="102717" y="139202"/>
                </a:lnTo>
                <a:lnTo>
                  <a:pt x="105597" y="138242"/>
                </a:lnTo>
                <a:lnTo>
                  <a:pt x="108478" y="137281"/>
                </a:lnTo>
                <a:lnTo>
                  <a:pt x="111358" y="135361"/>
                </a:lnTo>
                <a:lnTo>
                  <a:pt x="113263" y="134401"/>
                </a:lnTo>
                <a:lnTo>
                  <a:pt x="114223" y="133441"/>
                </a:lnTo>
                <a:lnTo>
                  <a:pt x="114223" y="132481"/>
                </a:lnTo>
                <a:lnTo>
                  <a:pt x="115199" y="131521"/>
                </a:lnTo>
                <a:lnTo>
                  <a:pt x="115199" y="130561"/>
                </a:lnTo>
                <a:lnTo>
                  <a:pt x="116159" y="129600"/>
                </a:lnTo>
                <a:lnTo>
                  <a:pt x="116159" y="119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" name="object 256"/>
          <p:cNvSpPr/>
          <p:nvPr/>
        </p:nvSpPr>
        <p:spPr>
          <a:xfrm>
            <a:off x="2978063" y="5925952"/>
            <a:ext cx="48966" cy="74874"/>
          </a:xfrm>
          <a:custGeom>
            <a:avLst/>
            <a:gdLst/>
            <a:ahLst/>
            <a:cxnLst/>
            <a:rect l="l" t="t" r="r" b="b"/>
            <a:pathLst>
              <a:path w="48966" h="74874">
                <a:moveTo>
                  <a:pt x="18242" y="71993"/>
                </a:moveTo>
                <a:lnTo>
                  <a:pt x="19202" y="71993"/>
                </a:lnTo>
                <a:lnTo>
                  <a:pt x="20162" y="71048"/>
                </a:lnTo>
                <a:lnTo>
                  <a:pt x="39364" y="41285"/>
                </a:lnTo>
                <a:lnTo>
                  <a:pt x="41285" y="38404"/>
                </a:lnTo>
                <a:lnTo>
                  <a:pt x="43205" y="36484"/>
                </a:lnTo>
                <a:lnTo>
                  <a:pt x="44165" y="33604"/>
                </a:lnTo>
                <a:lnTo>
                  <a:pt x="45125" y="31683"/>
                </a:lnTo>
                <a:lnTo>
                  <a:pt x="46085" y="29763"/>
                </a:lnTo>
                <a:lnTo>
                  <a:pt x="47045" y="26883"/>
                </a:lnTo>
                <a:lnTo>
                  <a:pt x="47045" y="24963"/>
                </a:lnTo>
                <a:lnTo>
                  <a:pt x="48006" y="23042"/>
                </a:lnTo>
                <a:lnTo>
                  <a:pt x="48006" y="20162"/>
                </a:lnTo>
                <a:lnTo>
                  <a:pt x="48966" y="17282"/>
                </a:lnTo>
                <a:lnTo>
                  <a:pt x="48966" y="8641"/>
                </a:lnTo>
                <a:lnTo>
                  <a:pt x="48006" y="6720"/>
                </a:lnTo>
                <a:lnTo>
                  <a:pt x="48006" y="5760"/>
                </a:lnTo>
                <a:lnTo>
                  <a:pt x="47045" y="3840"/>
                </a:lnTo>
                <a:lnTo>
                  <a:pt x="46085" y="2880"/>
                </a:lnTo>
                <a:lnTo>
                  <a:pt x="45125" y="1920"/>
                </a:lnTo>
                <a:lnTo>
                  <a:pt x="44165" y="960"/>
                </a:lnTo>
                <a:lnTo>
                  <a:pt x="43205" y="960"/>
                </a:lnTo>
                <a:lnTo>
                  <a:pt x="41285" y="0"/>
                </a:lnTo>
                <a:lnTo>
                  <a:pt x="27843" y="0"/>
                </a:lnTo>
                <a:lnTo>
                  <a:pt x="26883" y="960"/>
                </a:lnTo>
                <a:lnTo>
                  <a:pt x="24963" y="960"/>
                </a:lnTo>
                <a:lnTo>
                  <a:pt x="24003" y="1920"/>
                </a:lnTo>
                <a:lnTo>
                  <a:pt x="23042" y="2880"/>
                </a:lnTo>
                <a:lnTo>
                  <a:pt x="22082" y="3840"/>
                </a:lnTo>
                <a:lnTo>
                  <a:pt x="21122" y="5760"/>
                </a:lnTo>
                <a:lnTo>
                  <a:pt x="20162" y="6720"/>
                </a:lnTo>
                <a:lnTo>
                  <a:pt x="20162" y="30723"/>
                </a:lnTo>
                <a:lnTo>
                  <a:pt x="960" y="71048"/>
                </a:lnTo>
                <a:lnTo>
                  <a:pt x="0" y="71993"/>
                </a:lnTo>
                <a:lnTo>
                  <a:pt x="0" y="73913"/>
                </a:lnTo>
                <a:lnTo>
                  <a:pt x="960" y="73913"/>
                </a:lnTo>
                <a:lnTo>
                  <a:pt x="1920" y="74874"/>
                </a:lnTo>
                <a:lnTo>
                  <a:pt x="14401" y="74874"/>
                </a:lnTo>
                <a:lnTo>
                  <a:pt x="15361" y="73913"/>
                </a:lnTo>
                <a:lnTo>
                  <a:pt x="16322" y="73913"/>
                </a:lnTo>
                <a:lnTo>
                  <a:pt x="17282" y="72953"/>
                </a:lnTo>
                <a:lnTo>
                  <a:pt x="18242" y="72953"/>
                </a:lnTo>
                <a:lnTo>
                  <a:pt x="18242" y="71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" name="object 257"/>
          <p:cNvSpPr/>
          <p:nvPr/>
        </p:nvSpPr>
        <p:spPr>
          <a:xfrm>
            <a:off x="3120146" y="5767562"/>
            <a:ext cx="163189" cy="191993"/>
          </a:xfrm>
          <a:custGeom>
            <a:avLst/>
            <a:gdLst/>
            <a:ahLst/>
            <a:cxnLst/>
            <a:rect l="l" t="t" r="r" b="b"/>
            <a:pathLst>
              <a:path w="163189" h="191993">
                <a:moveTo>
                  <a:pt x="65272" y="5760"/>
                </a:moveTo>
                <a:lnTo>
                  <a:pt x="960" y="182392"/>
                </a:lnTo>
                <a:lnTo>
                  <a:pt x="0" y="184312"/>
                </a:lnTo>
                <a:lnTo>
                  <a:pt x="0" y="190073"/>
                </a:lnTo>
                <a:lnTo>
                  <a:pt x="960" y="190073"/>
                </a:lnTo>
                <a:lnTo>
                  <a:pt x="1920" y="191033"/>
                </a:lnTo>
                <a:lnTo>
                  <a:pt x="2880" y="191033"/>
                </a:lnTo>
                <a:lnTo>
                  <a:pt x="4800" y="191993"/>
                </a:lnTo>
                <a:lnTo>
                  <a:pt x="18227" y="191993"/>
                </a:lnTo>
                <a:lnTo>
                  <a:pt x="20162" y="191033"/>
                </a:lnTo>
                <a:lnTo>
                  <a:pt x="22067" y="191033"/>
                </a:lnTo>
                <a:lnTo>
                  <a:pt x="23042" y="190073"/>
                </a:lnTo>
                <a:lnTo>
                  <a:pt x="24003" y="190073"/>
                </a:lnTo>
                <a:lnTo>
                  <a:pt x="24003" y="189113"/>
                </a:lnTo>
                <a:lnTo>
                  <a:pt x="24947" y="188153"/>
                </a:lnTo>
                <a:lnTo>
                  <a:pt x="25908" y="187192"/>
                </a:lnTo>
                <a:lnTo>
                  <a:pt x="41269" y="141107"/>
                </a:lnTo>
                <a:lnTo>
                  <a:pt x="119984" y="141107"/>
                </a:lnTo>
                <a:lnTo>
                  <a:pt x="113278" y="120959"/>
                </a:lnTo>
                <a:lnTo>
                  <a:pt x="47030" y="120959"/>
                </a:lnTo>
                <a:lnTo>
                  <a:pt x="65272" y="5760"/>
                </a:lnTo>
                <a:close/>
              </a:path>
              <a:path w="163189" h="191993">
                <a:moveTo>
                  <a:pt x="138226" y="190073"/>
                </a:moveTo>
                <a:lnTo>
                  <a:pt x="139186" y="191033"/>
                </a:lnTo>
                <a:lnTo>
                  <a:pt x="141107" y="191033"/>
                </a:lnTo>
                <a:lnTo>
                  <a:pt x="142067" y="191993"/>
                </a:lnTo>
                <a:lnTo>
                  <a:pt x="158389" y="191993"/>
                </a:lnTo>
                <a:lnTo>
                  <a:pt x="160309" y="191033"/>
                </a:lnTo>
                <a:lnTo>
                  <a:pt x="161269" y="191033"/>
                </a:lnTo>
                <a:lnTo>
                  <a:pt x="162229" y="190073"/>
                </a:lnTo>
                <a:lnTo>
                  <a:pt x="163189" y="190073"/>
                </a:lnTo>
                <a:lnTo>
                  <a:pt x="163189" y="184312"/>
                </a:lnTo>
                <a:lnTo>
                  <a:pt x="162229" y="182392"/>
                </a:lnTo>
                <a:lnTo>
                  <a:pt x="98877" y="5760"/>
                </a:lnTo>
                <a:lnTo>
                  <a:pt x="97917" y="4800"/>
                </a:lnTo>
                <a:lnTo>
                  <a:pt x="97917" y="3840"/>
                </a:lnTo>
                <a:lnTo>
                  <a:pt x="96956" y="2865"/>
                </a:lnTo>
                <a:lnTo>
                  <a:pt x="95996" y="1920"/>
                </a:lnTo>
                <a:lnTo>
                  <a:pt x="95036" y="1920"/>
                </a:lnTo>
                <a:lnTo>
                  <a:pt x="94076" y="960"/>
                </a:lnTo>
                <a:lnTo>
                  <a:pt x="89275" y="960"/>
                </a:lnTo>
                <a:lnTo>
                  <a:pt x="87355" y="0"/>
                </a:lnTo>
                <a:lnTo>
                  <a:pt x="77754" y="0"/>
                </a:lnTo>
                <a:lnTo>
                  <a:pt x="75834" y="960"/>
                </a:lnTo>
                <a:lnTo>
                  <a:pt x="69113" y="960"/>
                </a:lnTo>
                <a:lnTo>
                  <a:pt x="68153" y="1920"/>
                </a:lnTo>
                <a:lnTo>
                  <a:pt x="67193" y="1920"/>
                </a:lnTo>
                <a:lnTo>
                  <a:pt x="66233" y="2865"/>
                </a:lnTo>
                <a:lnTo>
                  <a:pt x="65272" y="3840"/>
                </a:lnTo>
                <a:lnTo>
                  <a:pt x="65272" y="5760"/>
                </a:lnTo>
                <a:lnTo>
                  <a:pt x="47030" y="120959"/>
                </a:lnTo>
                <a:lnTo>
                  <a:pt x="80634" y="26868"/>
                </a:lnTo>
                <a:lnTo>
                  <a:pt x="113278" y="120959"/>
                </a:lnTo>
                <a:lnTo>
                  <a:pt x="119984" y="141107"/>
                </a:lnTo>
                <a:lnTo>
                  <a:pt x="136321" y="187192"/>
                </a:lnTo>
                <a:lnTo>
                  <a:pt x="137266" y="188153"/>
                </a:lnTo>
                <a:lnTo>
                  <a:pt x="137266" y="189113"/>
                </a:lnTo>
                <a:lnTo>
                  <a:pt x="138226" y="190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" name="object 258"/>
          <p:cNvSpPr/>
          <p:nvPr/>
        </p:nvSpPr>
        <p:spPr>
          <a:xfrm>
            <a:off x="3330381" y="5913470"/>
            <a:ext cx="4800" cy="42336"/>
          </a:xfrm>
          <a:custGeom>
            <a:avLst/>
            <a:gdLst/>
            <a:ahLst/>
            <a:cxnLst/>
            <a:rect l="l" t="t" r="r" b="b"/>
            <a:pathLst>
              <a:path w="4800" h="42336">
                <a:moveTo>
                  <a:pt x="1920" y="5760"/>
                </a:moveTo>
                <a:lnTo>
                  <a:pt x="0" y="0"/>
                </a:lnTo>
                <a:lnTo>
                  <a:pt x="1920" y="42245"/>
                </a:lnTo>
                <a:lnTo>
                  <a:pt x="2081" y="42336"/>
                </a:lnTo>
                <a:lnTo>
                  <a:pt x="4800" y="10561"/>
                </a:lnTo>
                <a:lnTo>
                  <a:pt x="192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" name="object 259"/>
          <p:cNvSpPr/>
          <p:nvPr/>
        </p:nvSpPr>
        <p:spPr>
          <a:xfrm>
            <a:off x="3303498" y="5755081"/>
            <a:ext cx="120959" cy="206395"/>
          </a:xfrm>
          <a:custGeom>
            <a:avLst/>
            <a:gdLst/>
            <a:ahLst/>
            <a:cxnLst/>
            <a:rect l="l" t="t" r="r" b="b"/>
            <a:pathLst>
              <a:path w="120959" h="206395">
                <a:moveTo>
                  <a:pt x="99837" y="200634"/>
                </a:moveTo>
                <a:lnTo>
                  <a:pt x="99837" y="201594"/>
                </a:lnTo>
                <a:lnTo>
                  <a:pt x="100797" y="202554"/>
                </a:lnTo>
                <a:lnTo>
                  <a:pt x="101757" y="203514"/>
                </a:lnTo>
                <a:lnTo>
                  <a:pt x="102717" y="203514"/>
                </a:lnTo>
                <a:lnTo>
                  <a:pt x="104637" y="204475"/>
                </a:lnTo>
                <a:lnTo>
                  <a:pt x="116159" y="204475"/>
                </a:lnTo>
                <a:lnTo>
                  <a:pt x="117119" y="203514"/>
                </a:lnTo>
                <a:lnTo>
                  <a:pt x="119039" y="203514"/>
                </a:lnTo>
                <a:lnTo>
                  <a:pt x="119999" y="202554"/>
                </a:lnTo>
                <a:lnTo>
                  <a:pt x="120959" y="201594"/>
                </a:lnTo>
                <a:lnTo>
                  <a:pt x="120959" y="2880"/>
                </a:lnTo>
                <a:lnTo>
                  <a:pt x="119999" y="1920"/>
                </a:lnTo>
                <a:lnTo>
                  <a:pt x="119999" y="960"/>
                </a:lnTo>
                <a:lnTo>
                  <a:pt x="118079" y="960"/>
                </a:lnTo>
                <a:lnTo>
                  <a:pt x="116159" y="0"/>
                </a:lnTo>
                <a:lnTo>
                  <a:pt x="102717" y="0"/>
                </a:lnTo>
                <a:lnTo>
                  <a:pt x="101757" y="960"/>
                </a:lnTo>
                <a:lnTo>
                  <a:pt x="97916" y="960"/>
                </a:lnTo>
                <a:lnTo>
                  <a:pt x="97916" y="1920"/>
                </a:lnTo>
                <a:lnTo>
                  <a:pt x="96956" y="2880"/>
                </a:lnTo>
                <a:lnTo>
                  <a:pt x="96956" y="81594"/>
                </a:lnTo>
                <a:lnTo>
                  <a:pt x="90236" y="74874"/>
                </a:lnTo>
                <a:lnTo>
                  <a:pt x="84475" y="70073"/>
                </a:lnTo>
                <a:lnTo>
                  <a:pt x="77754" y="66233"/>
                </a:lnTo>
                <a:lnTo>
                  <a:pt x="71033" y="62392"/>
                </a:lnTo>
                <a:lnTo>
                  <a:pt x="64312" y="61432"/>
                </a:lnTo>
                <a:lnTo>
                  <a:pt x="56631" y="61432"/>
                </a:lnTo>
                <a:lnTo>
                  <a:pt x="43440" y="62753"/>
                </a:lnTo>
                <a:lnTo>
                  <a:pt x="31683" y="66233"/>
                </a:lnTo>
                <a:lnTo>
                  <a:pt x="24963" y="70073"/>
                </a:lnTo>
                <a:lnTo>
                  <a:pt x="19202" y="74874"/>
                </a:lnTo>
                <a:lnTo>
                  <a:pt x="14401" y="81594"/>
                </a:lnTo>
                <a:lnTo>
                  <a:pt x="14199" y="81839"/>
                </a:lnTo>
                <a:lnTo>
                  <a:pt x="7840" y="92203"/>
                </a:lnTo>
                <a:lnTo>
                  <a:pt x="2880" y="104637"/>
                </a:lnTo>
                <a:lnTo>
                  <a:pt x="1953" y="109730"/>
                </a:lnTo>
                <a:lnTo>
                  <a:pt x="488" y="121962"/>
                </a:lnTo>
                <a:lnTo>
                  <a:pt x="0" y="135346"/>
                </a:lnTo>
                <a:lnTo>
                  <a:pt x="24" y="138012"/>
                </a:lnTo>
                <a:lnTo>
                  <a:pt x="859" y="150925"/>
                </a:lnTo>
                <a:lnTo>
                  <a:pt x="2880" y="163189"/>
                </a:lnTo>
                <a:lnTo>
                  <a:pt x="4800" y="171830"/>
                </a:lnTo>
                <a:lnTo>
                  <a:pt x="7680" y="179511"/>
                </a:lnTo>
                <a:lnTo>
                  <a:pt x="11521" y="185272"/>
                </a:lnTo>
                <a:lnTo>
                  <a:pt x="16322" y="191993"/>
                </a:lnTo>
                <a:lnTo>
                  <a:pt x="22082" y="196794"/>
                </a:lnTo>
                <a:lnTo>
                  <a:pt x="28803" y="200634"/>
                </a:lnTo>
                <a:lnTo>
                  <a:pt x="26883" y="158389"/>
                </a:lnTo>
                <a:lnTo>
                  <a:pt x="25923" y="152628"/>
                </a:lnTo>
                <a:lnTo>
                  <a:pt x="24963" y="145907"/>
                </a:lnTo>
                <a:lnTo>
                  <a:pt x="24963" y="119999"/>
                </a:lnTo>
                <a:lnTo>
                  <a:pt x="26883" y="114239"/>
                </a:lnTo>
                <a:lnTo>
                  <a:pt x="27843" y="108478"/>
                </a:lnTo>
                <a:lnTo>
                  <a:pt x="29763" y="102717"/>
                </a:lnTo>
                <a:lnTo>
                  <a:pt x="32644" y="97916"/>
                </a:lnTo>
                <a:lnTo>
                  <a:pt x="35524" y="93116"/>
                </a:lnTo>
                <a:lnTo>
                  <a:pt x="38389" y="89275"/>
                </a:lnTo>
                <a:lnTo>
                  <a:pt x="43205" y="86395"/>
                </a:lnTo>
                <a:lnTo>
                  <a:pt x="47045" y="83515"/>
                </a:lnTo>
                <a:lnTo>
                  <a:pt x="52791" y="82555"/>
                </a:lnTo>
                <a:lnTo>
                  <a:pt x="65272" y="82555"/>
                </a:lnTo>
                <a:lnTo>
                  <a:pt x="71993" y="84475"/>
                </a:lnTo>
                <a:lnTo>
                  <a:pt x="77754" y="88315"/>
                </a:lnTo>
                <a:lnTo>
                  <a:pt x="87394" y="96727"/>
                </a:lnTo>
                <a:lnTo>
                  <a:pt x="96956" y="106558"/>
                </a:lnTo>
                <a:lnTo>
                  <a:pt x="96956" y="160309"/>
                </a:lnTo>
                <a:lnTo>
                  <a:pt x="93116" y="165110"/>
                </a:lnTo>
                <a:lnTo>
                  <a:pt x="89275" y="168950"/>
                </a:lnTo>
                <a:lnTo>
                  <a:pt x="86395" y="171830"/>
                </a:lnTo>
                <a:lnTo>
                  <a:pt x="82555" y="175671"/>
                </a:lnTo>
                <a:lnTo>
                  <a:pt x="79674" y="177591"/>
                </a:lnTo>
                <a:lnTo>
                  <a:pt x="75834" y="179511"/>
                </a:lnTo>
                <a:lnTo>
                  <a:pt x="72953" y="182392"/>
                </a:lnTo>
                <a:lnTo>
                  <a:pt x="70073" y="183352"/>
                </a:lnTo>
                <a:lnTo>
                  <a:pt x="67193" y="184312"/>
                </a:lnTo>
                <a:lnTo>
                  <a:pt x="64312" y="185272"/>
                </a:lnTo>
                <a:lnTo>
                  <a:pt x="50886" y="185272"/>
                </a:lnTo>
                <a:lnTo>
                  <a:pt x="46070" y="184312"/>
                </a:lnTo>
                <a:lnTo>
                  <a:pt x="42230" y="181432"/>
                </a:lnTo>
                <a:lnTo>
                  <a:pt x="37429" y="178551"/>
                </a:lnTo>
                <a:lnTo>
                  <a:pt x="34549" y="174711"/>
                </a:lnTo>
                <a:lnTo>
                  <a:pt x="31683" y="168950"/>
                </a:lnTo>
                <a:lnTo>
                  <a:pt x="28964" y="200726"/>
                </a:lnTo>
                <a:lnTo>
                  <a:pt x="40303" y="204978"/>
                </a:lnTo>
                <a:lnTo>
                  <a:pt x="53751" y="206395"/>
                </a:lnTo>
                <a:lnTo>
                  <a:pt x="62392" y="206395"/>
                </a:lnTo>
                <a:lnTo>
                  <a:pt x="71033" y="204475"/>
                </a:lnTo>
                <a:lnTo>
                  <a:pt x="77754" y="199674"/>
                </a:lnTo>
                <a:lnTo>
                  <a:pt x="79924" y="198538"/>
                </a:lnTo>
                <a:lnTo>
                  <a:pt x="90203" y="191646"/>
                </a:lnTo>
                <a:lnTo>
                  <a:pt x="99837" y="182392"/>
                </a:lnTo>
                <a:lnTo>
                  <a:pt x="99837" y="20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" name="object 260"/>
          <p:cNvSpPr/>
          <p:nvPr/>
        </p:nvSpPr>
        <p:spPr>
          <a:xfrm>
            <a:off x="3460927" y="5816513"/>
            <a:ext cx="121920" cy="144962"/>
          </a:xfrm>
          <a:custGeom>
            <a:avLst/>
            <a:gdLst/>
            <a:ahLst/>
            <a:cxnLst/>
            <a:rect l="l" t="t" r="r" b="b"/>
            <a:pathLst>
              <a:path w="121920" h="144962">
                <a:moveTo>
                  <a:pt x="121920" y="53766"/>
                </a:moveTo>
                <a:lnTo>
                  <a:pt x="119999" y="45125"/>
                </a:lnTo>
                <a:lnTo>
                  <a:pt x="118079" y="38404"/>
                </a:lnTo>
                <a:lnTo>
                  <a:pt x="116159" y="30723"/>
                </a:lnTo>
                <a:lnTo>
                  <a:pt x="112318" y="24003"/>
                </a:lnTo>
                <a:lnTo>
                  <a:pt x="107518" y="18242"/>
                </a:lnTo>
                <a:lnTo>
                  <a:pt x="102717" y="12481"/>
                </a:lnTo>
                <a:lnTo>
                  <a:pt x="96956" y="7680"/>
                </a:lnTo>
                <a:lnTo>
                  <a:pt x="89291" y="4800"/>
                </a:lnTo>
                <a:lnTo>
                  <a:pt x="88546" y="4390"/>
                </a:lnTo>
                <a:lnTo>
                  <a:pt x="77293" y="883"/>
                </a:lnTo>
                <a:lnTo>
                  <a:pt x="63367" y="0"/>
                </a:lnTo>
                <a:lnTo>
                  <a:pt x="61368" y="27"/>
                </a:lnTo>
                <a:lnTo>
                  <a:pt x="48636" y="1501"/>
                </a:lnTo>
                <a:lnTo>
                  <a:pt x="36484" y="4800"/>
                </a:lnTo>
                <a:lnTo>
                  <a:pt x="38404" y="26883"/>
                </a:lnTo>
                <a:lnTo>
                  <a:pt x="42245" y="24003"/>
                </a:lnTo>
                <a:lnTo>
                  <a:pt x="46085" y="22082"/>
                </a:lnTo>
                <a:lnTo>
                  <a:pt x="50886" y="20162"/>
                </a:lnTo>
                <a:lnTo>
                  <a:pt x="56647" y="19202"/>
                </a:lnTo>
                <a:lnTo>
                  <a:pt x="62407" y="19202"/>
                </a:lnTo>
                <a:lnTo>
                  <a:pt x="65519" y="19277"/>
                </a:lnTo>
                <a:lnTo>
                  <a:pt x="78703" y="22091"/>
                </a:lnTo>
                <a:lnTo>
                  <a:pt x="88315" y="29763"/>
                </a:lnTo>
                <a:lnTo>
                  <a:pt x="91502" y="33765"/>
                </a:lnTo>
                <a:lnTo>
                  <a:pt x="95791" y="45283"/>
                </a:lnTo>
                <a:lnTo>
                  <a:pt x="96956" y="59527"/>
                </a:lnTo>
                <a:lnTo>
                  <a:pt x="24963" y="59527"/>
                </a:lnTo>
                <a:lnTo>
                  <a:pt x="22082" y="13441"/>
                </a:lnTo>
                <a:lnTo>
                  <a:pt x="16322" y="19202"/>
                </a:lnTo>
                <a:lnTo>
                  <a:pt x="9162" y="30358"/>
                </a:lnTo>
                <a:lnTo>
                  <a:pt x="3840" y="42245"/>
                </a:lnTo>
                <a:lnTo>
                  <a:pt x="2471" y="47414"/>
                </a:lnTo>
                <a:lnTo>
                  <a:pt x="551" y="59614"/>
                </a:lnTo>
                <a:lnTo>
                  <a:pt x="0" y="72953"/>
                </a:lnTo>
                <a:lnTo>
                  <a:pt x="128" y="80262"/>
                </a:lnTo>
                <a:lnTo>
                  <a:pt x="1253" y="92994"/>
                </a:lnTo>
                <a:lnTo>
                  <a:pt x="3840" y="104637"/>
                </a:lnTo>
                <a:lnTo>
                  <a:pt x="6720" y="113278"/>
                </a:lnTo>
                <a:lnTo>
                  <a:pt x="10561" y="120959"/>
                </a:lnTo>
                <a:lnTo>
                  <a:pt x="16322" y="126720"/>
                </a:lnTo>
                <a:lnTo>
                  <a:pt x="22082" y="132481"/>
                </a:lnTo>
                <a:lnTo>
                  <a:pt x="28803" y="137281"/>
                </a:lnTo>
                <a:lnTo>
                  <a:pt x="37444" y="140162"/>
                </a:lnTo>
                <a:lnTo>
                  <a:pt x="40541" y="141236"/>
                </a:lnTo>
                <a:lnTo>
                  <a:pt x="52305" y="143952"/>
                </a:lnTo>
                <a:lnTo>
                  <a:pt x="66248" y="144962"/>
                </a:lnTo>
                <a:lnTo>
                  <a:pt x="72009" y="144962"/>
                </a:lnTo>
                <a:lnTo>
                  <a:pt x="77769" y="144002"/>
                </a:lnTo>
                <a:lnTo>
                  <a:pt x="83515" y="143042"/>
                </a:lnTo>
                <a:lnTo>
                  <a:pt x="89291" y="143042"/>
                </a:lnTo>
                <a:lnTo>
                  <a:pt x="94076" y="141122"/>
                </a:lnTo>
                <a:lnTo>
                  <a:pt x="97917" y="140162"/>
                </a:lnTo>
                <a:lnTo>
                  <a:pt x="102717" y="139202"/>
                </a:lnTo>
                <a:lnTo>
                  <a:pt x="105597" y="138242"/>
                </a:lnTo>
                <a:lnTo>
                  <a:pt x="108478" y="137281"/>
                </a:lnTo>
                <a:lnTo>
                  <a:pt x="111358" y="135361"/>
                </a:lnTo>
                <a:lnTo>
                  <a:pt x="112318" y="134401"/>
                </a:lnTo>
                <a:lnTo>
                  <a:pt x="113278" y="134401"/>
                </a:lnTo>
                <a:lnTo>
                  <a:pt x="114239" y="133441"/>
                </a:lnTo>
                <a:lnTo>
                  <a:pt x="114239" y="132481"/>
                </a:lnTo>
                <a:lnTo>
                  <a:pt x="115199" y="131521"/>
                </a:lnTo>
                <a:lnTo>
                  <a:pt x="115199" y="129600"/>
                </a:lnTo>
                <a:lnTo>
                  <a:pt x="116159" y="128640"/>
                </a:lnTo>
                <a:lnTo>
                  <a:pt x="116159" y="121920"/>
                </a:lnTo>
                <a:lnTo>
                  <a:pt x="115199" y="119999"/>
                </a:lnTo>
                <a:lnTo>
                  <a:pt x="115199" y="117119"/>
                </a:lnTo>
                <a:lnTo>
                  <a:pt x="114239" y="116159"/>
                </a:lnTo>
                <a:lnTo>
                  <a:pt x="113278" y="116159"/>
                </a:lnTo>
                <a:lnTo>
                  <a:pt x="113278" y="115199"/>
                </a:lnTo>
                <a:lnTo>
                  <a:pt x="110398" y="115199"/>
                </a:lnTo>
                <a:lnTo>
                  <a:pt x="109438" y="116159"/>
                </a:lnTo>
                <a:lnTo>
                  <a:pt x="106558" y="117119"/>
                </a:lnTo>
                <a:lnTo>
                  <a:pt x="104637" y="118079"/>
                </a:lnTo>
                <a:lnTo>
                  <a:pt x="101757" y="119039"/>
                </a:lnTo>
                <a:lnTo>
                  <a:pt x="97917" y="119999"/>
                </a:lnTo>
                <a:lnTo>
                  <a:pt x="94076" y="121920"/>
                </a:lnTo>
                <a:lnTo>
                  <a:pt x="90236" y="122880"/>
                </a:lnTo>
                <a:lnTo>
                  <a:pt x="85450" y="123840"/>
                </a:lnTo>
                <a:lnTo>
                  <a:pt x="79674" y="124800"/>
                </a:lnTo>
                <a:lnTo>
                  <a:pt x="60487" y="124800"/>
                </a:lnTo>
                <a:lnTo>
                  <a:pt x="53766" y="123840"/>
                </a:lnTo>
                <a:lnTo>
                  <a:pt x="48006" y="121920"/>
                </a:lnTo>
                <a:lnTo>
                  <a:pt x="42245" y="119999"/>
                </a:lnTo>
                <a:lnTo>
                  <a:pt x="38404" y="116159"/>
                </a:lnTo>
                <a:lnTo>
                  <a:pt x="34564" y="112318"/>
                </a:lnTo>
                <a:lnTo>
                  <a:pt x="31683" y="107518"/>
                </a:lnTo>
                <a:lnTo>
                  <a:pt x="28803" y="102717"/>
                </a:lnTo>
                <a:lnTo>
                  <a:pt x="27843" y="96956"/>
                </a:lnTo>
                <a:lnTo>
                  <a:pt x="25923" y="91196"/>
                </a:lnTo>
                <a:lnTo>
                  <a:pt x="24963" y="84475"/>
                </a:lnTo>
                <a:lnTo>
                  <a:pt x="24963" y="77754"/>
                </a:lnTo>
                <a:lnTo>
                  <a:pt x="114239" y="77754"/>
                </a:lnTo>
                <a:lnTo>
                  <a:pt x="117119" y="76794"/>
                </a:lnTo>
                <a:lnTo>
                  <a:pt x="118079" y="74889"/>
                </a:lnTo>
                <a:lnTo>
                  <a:pt x="120959" y="72953"/>
                </a:lnTo>
                <a:lnTo>
                  <a:pt x="121920" y="70073"/>
                </a:lnTo>
                <a:lnTo>
                  <a:pt x="121920" y="537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" name="object 261"/>
          <p:cNvSpPr/>
          <p:nvPr/>
        </p:nvSpPr>
        <p:spPr>
          <a:xfrm>
            <a:off x="3483010" y="5821314"/>
            <a:ext cx="16322" cy="54726"/>
          </a:xfrm>
          <a:custGeom>
            <a:avLst/>
            <a:gdLst/>
            <a:ahLst/>
            <a:cxnLst/>
            <a:rect l="l" t="t" r="r" b="b"/>
            <a:pathLst>
              <a:path w="16322" h="54726">
                <a:moveTo>
                  <a:pt x="14401" y="0"/>
                </a:moveTo>
                <a:lnTo>
                  <a:pt x="6720" y="3840"/>
                </a:lnTo>
                <a:lnTo>
                  <a:pt x="0" y="8641"/>
                </a:lnTo>
                <a:lnTo>
                  <a:pt x="2880" y="54726"/>
                </a:lnTo>
                <a:lnTo>
                  <a:pt x="3840" y="48966"/>
                </a:lnTo>
                <a:lnTo>
                  <a:pt x="4800" y="44165"/>
                </a:lnTo>
                <a:lnTo>
                  <a:pt x="5760" y="39364"/>
                </a:lnTo>
                <a:lnTo>
                  <a:pt x="7680" y="34564"/>
                </a:lnTo>
                <a:lnTo>
                  <a:pt x="10561" y="29763"/>
                </a:lnTo>
                <a:lnTo>
                  <a:pt x="13441" y="25923"/>
                </a:lnTo>
                <a:lnTo>
                  <a:pt x="16322" y="22082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" name="object 262"/>
          <p:cNvSpPr/>
          <p:nvPr/>
        </p:nvSpPr>
        <p:spPr>
          <a:xfrm>
            <a:off x="3619332" y="5754121"/>
            <a:ext cx="23987" cy="205435"/>
          </a:xfrm>
          <a:custGeom>
            <a:avLst/>
            <a:gdLst/>
            <a:ahLst/>
            <a:cxnLst/>
            <a:rect l="l" t="t" r="r" b="b"/>
            <a:pathLst>
              <a:path w="23987" h="205435">
                <a:moveTo>
                  <a:pt x="23987" y="200634"/>
                </a:moveTo>
                <a:lnTo>
                  <a:pt x="23987" y="2880"/>
                </a:lnTo>
                <a:lnTo>
                  <a:pt x="23027" y="1920"/>
                </a:lnTo>
                <a:lnTo>
                  <a:pt x="22082" y="960"/>
                </a:lnTo>
                <a:lnTo>
                  <a:pt x="19187" y="960"/>
                </a:lnTo>
                <a:lnTo>
                  <a:pt x="18242" y="0"/>
                </a:lnTo>
                <a:lnTo>
                  <a:pt x="5760" y="0"/>
                </a:lnTo>
                <a:lnTo>
                  <a:pt x="4800" y="960"/>
                </a:lnTo>
                <a:lnTo>
                  <a:pt x="192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202554"/>
                </a:lnTo>
                <a:lnTo>
                  <a:pt x="960" y="203514"/>
                </a:lnTo>
                <a:lnTo>
                  <a:pt x="1920" y="203514"/>
                </a:lnTo>
                <a:lnTo>
                  <a:pt x="1920" y="204475"/>
                </a:lnTo>
                <a:lnTo>
                  <a:pt x="3840" y="204475"/>
                </a:lnTo>
                <a:lnTo>
                  <a:pt x="4800" y="205435"/>
                </a:lnTo>
                <a:lnTo>
                  <a:pt x="18242" y="205435"/>
                </a:lnTo>
                <a:lnTo>
                  <a:pt x="20147" y="204475"/>
                </a:lnTo>
                <a:lnTo>
                  <a:pt x="22082" y="204475"/>
                </a:lnTo>
                <a:lnTo>
                  <a:pt x="23027" y="203514"/>
                </a:lnTo>
                <a:lnTo>
                  <a:pt x="23987" y="202554"/>
                </a:lnTo>
                <a:lnTo>
                  <a:pt x="23987" y="20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" name="object 263"/>
          <p:cNvSpPr/>
          <p:nvPr/>
        </p:nvSpPr>
        <p:spPr>
          <a:xfrm>
            <a:off x="3678844" y="5816513"/>
            <a:ext cx="109438" cy="144962"/>
          </a:xfrm>
          <a:custGeom>
            <a:avLst/>
            <a:gdLst/>
            <a:ahLst/>
            <a:cxnLst/>
            <a:rect l="l" t="t" r="r" b="b"/>
            <a:pathLst>
              <a:path w="109438" h="144962">
                <a:moveTo>
                  <a:pt x="98877" y="143042"/>
                </a:moveTo>
                <a:lnTo>
                  <a:pt x="104637" y="143042"/>
                </a:lnTo>
                <a:lnTo>
                  <a:pt x="106558" y="142082"/>
                </a:lnTo>
                <a:lnTo>
                  <a:pt x="107518" y="142082"/>
                </a:lnTo>
                <a:lnTo>
                  <a:pt x="107518" y="141122"/>
                </a:lnTo>
                <a:lnTo>
                  <a:pt x="108478" y="141122"/>
                </a:lnTo>
                <a:lnTo>
                  <a:pt x="109438" y="140162"/>
                </a:lnTo>
                <a:lnTo>
                  <a:pt x="109438" y="41285"/>
                </a:lnTo>
                <a:lnTo>
                  <a:pt x="108478" y="34564"/>
                </a:lnTo>
                <a:lnTo>
                  <a:pt x="106558" y="27843"/>
                </a:lnTo>
                <a:lnTo>
                  <a:pt x="104637" y="22082"/>
                </a:lnTo>
                <a:lnTo>
                  <a:pt x="101757" y="16322"/>
                </a:lnTo>
                <a:lnTo>
                  <a:pt x="96956" y="12481"/>
                </a:lnTo>
                <a:lnTo>
                  <a:pt x="93116" y="8641"/>
                </a:lnTo>
                <a:lnTo>
                  <a:pt x="87355" y="4800"/>
                </a:lnTo>
                <a:lnTo>
                  <a:pt x="81594" y="2880"/>
                </a:lnTo>
                <a:lnTo>
                  <a:pt x="73913" y="960"/>
                </a:lnTo>
                <a:lnTo>
                  <a:pt x="66233" y="0"/>
                </a:lnTo>
                <a:lnTo>
                  <a:pt x="47030" y="0"/>
                </a:lnTo>
                <a:lnTo>
                  <a:pt x="41285" y="960"/>
                </a:lnTo>
                <a:lnTo>
                  <a:pt x="36484" y="1920"/>
                </a:lnTo>
                <a:lnTo>
                  <a:pt x="31683" y="2880"/>
                </a:lnTo>
                <a:lnTo>
                  <a:pt x="27843" y="4800"/>
                </a:lnTo>
                <a:lnTo>
                  <a:pt x="24002" y="6720"/>
                </a:lnTo>
                <a:lnTo>
                  <a:pt x="20162" y="7680"/>
                </a:lnTo>
                <a:lnTo>
                  <a:pt x="16322" y="9601"/>
                </a:lnTo>
                <a:lnTo>
                  <a:pt x="13441" y="11521"/>
                </a:lnTo>
                <a:lnTo>
                  <a:pt x="11521" y="12481"/>
                </a:lnTo>
                <a:lnTo>
                  <a:pt x="9601" y="13441"/>
                </a:lnTo>
                <a:lnTo>
                  <a:pt x="8641" y="15361"/>
                </a:lnTo>
                <a:lnTo>
                  <a:pt x="7680" y="16322"/>
                </a:lnTo>
                <a:lnTo>
                  <a:pt x="7680" y="18242"/>
                </a:lnTo>
                <a:lnTo>
                  <a:pt x="6720" y="19202"/>
                </a:lnTo>
                <a:lnTo>
                  <a:pt x="6720" y="27843"/>
                </a:lnTo>
                <a:lnTo>
                  <a:pt x="7680" y="28803"/>
                </a:lnTo>
                <a:lnTo>
                  <a:pt x="7680" y="30723"/>
                </a:lnTo>
                <a:lnTo>
                  <a:pt x="8641" y="31683"/>
                </a:lnTo>
                <a:lnTo>
                  <a:pt x="8641" y="32644"/>
                </a:lnTo>
                <a:lnTo>
                  <a:pt x="10561" y="32644"/>
                </a:lnTo>
                <a:lnTo>
                  <a:pt x="10561" y="33604"/>
                </a:lnTo>
                <a:lnTo>
                  <a:pt x="12481" y="33604"/>
                </a:lnTo>
                <a:lnTo>
                  <a:pt x="14401" y="32644"/>
                </a:lnTo>
                <a:lnTo>
                  <a:pt x="17282" y="30723"/>
                </a:lnTo>
                <a:lnTo>
                  <a:pt x="19202" y="29763"/>
                </a:lnTo>
                <a:lnTo>
                  <a:pt x="22082" y="27843"/>
                </a:lnTo>
                <a:lnTo>
                  <a:pt x="25923" y="25923"/>
                </a:lnTo>
                <a:lnTo>
                  <a:pt x="29763" y="24963"/>
                </a:lnTo>
                <a:lnTo>
                  <a:pt x="33604" y="23042"/>
                </a:lnTo>
                <a:lnTo>
                  <a:pt x="38404" y="22082"/>
                </a:lnTo>
                <a:lnTo>
                  <a:pt x="43205" y="20162"/>
                </a:lnTo>
                <a:lnTo>
                  <a:pt x="48966" y="19202"/>
                </a:lnTo>
                <a:lnTo>
                  <a:pt x="60487" y="19202"/>
                </a:lnTo>
                <a:lnTo>
                  <a:pt x="65272" y="20162"/>
                </a:lnTo>
                <a:lnTo>
                  <a:pt x="69113" y="21122"/>
                </a:lnTo>
                <a:lnTo>
                  <a:pt x="72953" y="23042"/>
                </a:lnTo>
                <a:lnTo>
                  <a:pt x="75834" y="24963"/>
                </a:lnTo>
                <a:lnTo>
                  <a:pt x="77754" y="27843"/>
                </a:lnTo>
                <a:lnTo>
                  <a:pt x="80634" y="29763"/>
                </a:lnTo>
                <a:lnTo>
                  <a:pt x="82555" y="33604"/>
                </a:lnTo>
                <a:lnTo>
                  <a:pt x="83515" y="37444"/>
                </a:lnTo>
                <a:lnTo>
                  <a:pt x="84475" y="41285"/>
                </a:lnTo>
                <a:lnTo>
                  <a:pt x="84475" y="60487"/>
                </a:lnTo>
                <a:lnTo>
                  <a:pt x="67208" y="60487"/>
                </a:lnTo>
                <a:lnTo>
                  <a:pt x="64299" y="60512"/>
                </a:lnTo>
                <a:lnTo>
                  <a:pt x="50909" y="61347"/>
                </a:lnTo>
                <a:lnTo>
                  <a:pt x="39364" y="63367"/>
                </a:lnTo>
                <a:lnTo>
                  <a:pt x="30723" y="65288"/>
                </a:lnTo>
                <a:lnTo>
                  <a:pt x="24002" y="68168"/>
                </a:lnTo>
                <a:lnTo>
                  <a:pt x="18242" y="72009"/>
                </a:lnTo>
                <a:lnTo>
                  <a:pt x="12481" y="75834"/>
                </a:lnTo>
                <a:lnTo>
                  <a:pt x="7680" y="79674"/>
                </a:lnTo>
                <a:lnTo>
                  <a:pt x="4800" y="85435"/>
                </a:lnTo>
                <a:lnTo>
                  <a:pt x="1920" y="91196"/>
                </a:lnTo>
                <a:lnTo>
                  <a:pt x="0" y="96956"/>
                </a:lnTo>
                <a:lnTo>
                  <a:pt x="0" y="111358"/>
                </a:lnTo>
                <a:lnTo>
                  <a:pt x="1920" y="117119"/>
                </a:lnTo>
                <a:lnTo>
                  <a:pt x="3840" y="121920"/>
                </a:lnTo>
                <a:lnTo>
                  <a:pt x="5760" y="126720"/>
                </a:lnTo>
                <a:lnTo>
                  <a:pt x="8641" y="130561"/>
                </a:lnTo>
                <a:lnTo>
                  <a:pt x="12481" y="134401"/>
                </a:lnTo>
                <a:lnTo>
                  <a:pt x="17282" y="138242"/>
                </a:lnTo>
                <a:lnTo>
                  <a:pt x="22082" y="140162"/>
                </a:lnTo>
                <a:lnTo>
                  <a:pt x="24963" y="110398"/>
                </a:lnTo>
                <a:lnTo>
                  <a:pt x="24963" y="99837"/>
                </a:lnTo>
                <a:lnTo>
                  <a:pt x="25923" y="95996"/>
                </a:lnTo>
                <a:lnTo>
                  <a:pt x="27843" y="93116"/>
                </a:lnTo>
                <a:lnTo>
                  <a:pt x="28803" y="90236"/>
                </a:lnTo>
                <a:lnTo>
                  <a:pt x="31683" y="87355"/>
                </a:lnTo>
                <a:lnTo>
                  <a:pt x="34564" y="85435"/>
                </a:lnTo>
                <a:lnTo>
                  <a:pt x="37444" y="82570"/>
                </a:lnTo>
                <a:lnTo>
                  <a:pt x="42245" y="80634"/>
                </a:lnTo>
                <a:lnTo>
                  <a:pt x="47030" y="79674"/>
                </a:lnTo>
                <a:lnTo>
                  <a:pt x="51846" y="78729"/>
                </a:lnTo>
                <a:lnTo>
                  <a:pt x="84475" y="78729"/>
                </a:lnTo>
                <a:lnTo>
                  <a:pt x="84475" y="106558"/>
                </a:lnTo>
                <a:lnTo>
                  <a:pt x="78714" y="113278"/>
                </a:lnTo>
                <a:lnTo>
                  <a:pt x="72953" y="118079"/>
                </a:lnTo>
                <a:lnTo>
                  <a:pt x="68153" y="120959"/>
                </a:lnTo>
                <a:lnTo>
                  <a:pt x="62392" y="124800"/>
                </a:lnTo>
                <a:lnTo>
                  <a:pt x="56647" y="125760"/>
                </a:lnTo>
                <a:lnTo>
                  <a:pt x="42245" y="125760"/>
                </a:lnTo>
                <a:lnTo>
                  <a:pt x="36484" y="123840"/>
                </a:lnTo>
                <a:lnTo>
                  <a:pt x="31683" y="119999"/>
                </a:lnTo>
                <a:lnTo>
                  <a:pt x="32644" y="144002"/>
                </a:lnTo>
                <a:lnTo>
                  <a:pt x="39364" y="144962"/>
                </a:lnTo>
                <a:lnTo>
                  <a:pt x="53751" y="144962"/>
                </a:lnTo>
                <a:lnTo>
                  <a:pt x="61432" y="143042"/>
                </a:lnTo>
                <a:lnTo>
                  <a:pt x="69113" y="140162"/>
                </a:lnTo>
                <a:lnTo>
                  <a:pt x="75834" y="136321"/>
                </a:lnTo>
                <a:lnTo>
                  <a:pt x="82555" y="131521"/>
                </a:lnTo>
                <a:lnTo>
                  <a:pt x="88315" y="125760"/>
                </a:lnTo>
                <a:lnTo>
                  <a:pt x="88315" y="141122"/>
                </a:lnTo>
                <a:lnTo>
                  <a:pt x="89275" y="141122"/>
                </a:lnTo>
                <a:lnTo>
                  <a:pt x="90236" y="142082"/>
                </a:lnTo>
                <a:lnTo>
                  <a:pt x="91196" y="142082"/>
                </a:lnTo>
                <a:lnTo>
                  <a:pt x="92156" y="143042"/>
                </a:lnTo>
                <a:lnTo>
                  <a:pt x="98877" y="14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4" name="object 264"/>
          <p:cNvSpPr/>
          <p:nvPr/>
        </p:nvSpPr>
        <p:spPr>
          <a:xfrm>
            <a:off x="3700927" y="5926912"/>
            <a:ext cx="10561" cy="33604"/>
          </a:xfrm>
          <a:custGeom>
            <a:avLst/>
            <a:gdLst/>
            <a:ahLst/>
            <a:cxnLst/>
            <a:rect l="l" t="t" r="r" b="b"/>
            <a:pathLst>
              <a:path w="10561" h="33604">
                <a:moveTo>
                  <a:pt x="4800" y="5760"/>
                </a:moveTo>
                <a:lnTo>
                  <a:pt x="2880" y="0"/>
                </a:lnTo>
                <a:lnTo>
                  <a:pt x="0" y="29763"/>
                </a:lnTo>
                <a:lnTo>
                  <a:pt x="4800" y="31683"/>
                </a:lnTo>
                <a:lnTo>
                  <a:pt x="10561" y="33604"/>
                </a:lnTo>
                <a:lnTo>
                  <a:pt x="9601" y="9601"/>
                </a:lnTo>
                <a:lnTo>
                  <a:pt x="480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5" name="object 265"/>
          <p:cNvSpPr/>
          <p:nvPr/>
        </p:nvSpPr>
        <p:spPr>
          <a:xfrm>
            <a:off x="3829568" y="5763722"/>
            <a:ext cx="29748" cy="28788"/>
          </a:xfrm>
          <a:custGeom>
            <a:avLst/>
            <a:gdLst/>
            <a:ahLst/>
            <a:cxnLst/>
            <a:rect l="l" t="t" r="r" b="b"/>
            <a:pathLst>
              <a:path w="29748" h="28788">
                <a:moveTo>
                  <a:pt x="29748" y="14401"/>
                </a:moveTo>
                <a:lnTo>
                  <a:pt x="29748" y="8641"/>
                </a:lnTo>
                <a:lnTo>
                  <a:pt x="28788" y="4800"/>
                </a:lnTo>
                <a:lnTo>
                  <a:pt x="26868" y="2880"/>
                </a:lnTo>
                <a:lnTo>
                  <a:pt x="24947" y="960"/>
                </a:lnTo>
                <a:lnTo>
                  <a:pt x="20147" y="0"/>
                </a:lnTo>
                <a:lnTo>
                  <a:pt x="9585" y="0"/>
                </a:lnTo>
                <a:lnTo>
                  <a:pt x="4785" y="960"/>
                </a:lnTo>
                <a:lnTo>
                  <a:pt x="2880" y="2880"/>
                </a:lnTo>
                <a:lnTo>
                  <a:pt x="944" y="5760"/>
                </a:lnTo>
                <a:lnTo>
                  <a:pt x="0" y="9601"/>
                </a:lnTo>
                <a:lnTo>
                  <a:pt x="0" y="20162"/>
                </a:lnTo>
                <a:lnTo>
                  <a:pt x="944" y="23987"/>
                </a:lnTo>
                <a:lnTo>
                  <a:pt x="2880" y="25923"/>
                </a:lnTo>
                <a:lnTo>
                  <a:pt x="4785" y="28788"/>
                </a:lnTo>
                <a:lnTo>
                  <a:pt x="20147" y="28788"/>
                </a:lnTo>
                <a:lnTo>
                  <a:pt x="24947" y="27828"/>
                </a:lnTo>
                <a:lnTo>
                  <a:pt x="26868" y="25923"/>
                </a:lnTo>
                <a:lnTo>
                  <a:pt x="28788" y="23987"/>
                </a:lnTo>
                <a:lnTo>
                  <a:pt x="29748" y="20162"/>
                </a:lnTo>
                <a:lnTo>
                  <a:pt x="29748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6" name="object 266"/>
          <p:cNvSpPr/>
          <p:nvPr/>
        </p:nvSpPr>
        <p:spPr>
          <a:xfrm>
            <a:off x="3832448" y="5818433"/>
            <a:ext cx="23987" cy="141122"/>
          </a:xfrm>
          <a:custGeom>
            <a:avLst/>
            <a:gdLst/>
            <a:ahLst/>
            <a:cxnLst/>
            <a:rect l="l" t="t" r="r" b="b"/>
            <a:pathLst>
              <a:path w="23987" h="141122">
                <a:moveTo>
                  <a:pt x="23987" y="2880"/>
                </a:moveTo>
                <a:lnTo>
                  <a:pt x="23027" y="1920"/>
                </a:lnTo>
                <a:lnTo>
                  <a:pt x="23027" y="960"/>
                </a:lnTo>
                <a:lnTo>
                  <a:pt x="21107" y="960"/>
                </a:lnTo>
                <a:lnTo>
                  <a:pt x="19187" y="0"/>
                </a:lnTo>
                <a:lnTo>
                  <a:pt x="5745" y="0"/>
                </a:lnTo>
                <a:lnTo>
                  <a:pt x="4800" y="960"/>
                </a:lnTo>
                <a:lnTo>
                  <a:pt x="1904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38242"/>
                </a:lnTo>
                <a:lnTo>
                  <a:pt x="960" y="139202"/>
                </a:lnTo>
                <a:lnTo>
                  <a:pt x="1904" y="140162"/>
                </a:lnTo>
                <a:lnTo>
                  <a:pt x="2865" y="140162"/>
                </a:lnTo>
                <a:lnTo>
                  <a:pt x="4800" y="141122"/>
                </a:lnTo>
                <a:lnTo>
                  <a:pt x="18227" y="141122"/>
                </a:lnTo>
                <a:lnTo>
                  <a:pt x="19187" y="140162"/>
                </a:lnTo>
                <a:lnTo>
                  <a:pt x="22067" y="140162"/>
                </a:lnTo>
                <a:lnTo>
                  <a:pt x="23027" y="139202"/>
                </a:lnTo>
                <a:lnTo>
                  <a:pt x="23987" y="138242"/>
                </a:lnTo>
                <a:lnTo>
                  <a:pt x="23987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7" name="object 267"/>
          <p:cNvSpPr/>
          <p:nvPr/>
        </p:nvSpPr>
        <p:spPr>
          <a:xfrm>
            <a:off x="3892920" y="5755081"/>
            <a:ext cx="121920" cy="206395"/>
          </a:xfrm>
          <a:custGeom>
            <a:avLst/>
            <a:gdLst/>
            <a:ahLst/>
            <a:cxnLst/>
            <a:rect l="l" t="t" r="r" b="b"/>
            <a:pathLst>
              <a:path w="121920" h="206395">
                <a:moveTo>
                  <a:pt x="107518" y="204475"/>
                </a:moveTo>
                <a:lnTo>
                  <a:pt x="116159" y="204475"/>
                </a:lnTo>
                <a:lnTo>
                  <a:pt x="117119" y="203514"/>
                </a:lnTo>
                <a:lnTo>
                  <a:pt x="119039" y="203514"/>
                </a:lnTo>
                <a:lnTo>
                  <a:pt x="119984" y="202554"/>
                </a:lnTo>
                <a:lnTo>
                  <a:pt x="120959" y="202554"/>
                </a:lnTo>
                <a:lnTo>
                  <a:pt x="120959" y="201594"/>
                </a:lnTo>
                <a:lnTo>
                  <a:pt x="121920" y="201594"/>
                </a:lnTo>
                <a:lnTo>
                  <a:pt x="121920" y="3840"/>
                </a:lnTo>
                <a:lnTo>
                  <a:pt x="120959" y="2880"/>
                </a:lnTo>
                <a:lnTo>
                  <a:pt x="120959" y="1920"/>
                </a:lnTo>
                <a:lnTo>
                  <a:pt x="119984" y="960"/>
                </a:lnTo>
                <a:lnTo>
                  <a:pt x="118079" y="960"/>
                </a:lnTo>
                <a:lnTo>
                  <a:pt x="117119" y="0"/>
                </a:lnTo>
                <a:lnTo>
                  <a:pt x="103677" y="0"/>
                </a:lnTo>
                <a:lnTo>
                  <a:pt x="101757" y="960"/>
                </a:lnTo>
                <a:lnTo>
                  <a:pt x="98877" y="960"/>
                </a:lnTo>
                <a:lnTo>
                  <a:pt x="97917" y="1920"/>
                </a:lnTo>
                <a:lnTo>
                  <a:pt x="97917" y="2880"/>
                </a:lnTo>
                <a:lnTo>
                  <a:pt x="96956" y="2880"/>
                </a:lnTo>
                <a:lnTo>
                  <a:pt x="96956" y="81594"/>
                </a:lnTo>
                <a:lnTo>
                  <a:pt x="91196" y="74874"/>
                </a:lnTo>
                <a:lnTo>
                  <a:pt x="84475" y="70073"/>
                </a:lnTo>
                <a:lnTo>
                  <a:pt x="77754" y="66233"/>
                </a:lnTo>
                <a:lnTo>
                  <a:pt x="71993" y="62392"/>
                </a:lnTo>
                <a:lnTo>
                  <a:pt x="64312" y="61432"/>
                </a:lnTo>
                <a:lnTo>
                  <a:pt x="47990" y="61432"/>
                </a:lnTo>
                <a:lnTo>
                  <a:pt x="39349" y="63352"/>
                </a:lnTo>
                <a:lnTo>
                  <a:pt x="32628" y="66233"/>
                </a:lnTo>
                <a:lnTo>
                  <a:pt x="24963" y="70073"/>
                </a:lnTo>
                <a:lnTo>
                  <a:pt x="19202" y="74874"/>
                </a:lnTo>
                <a:lnTo>
                  <a:pt x="14401" y="81594"/>
                </a:lnTo>
                <a:lnTo>
                  <a:pt x="9601" y="87355"/>
                </a:lnTo>
                <a:lnTo>
                  <a:pt x="5760" y="95996"/>
                </a:lnTo>
                <a:lnTo>
                  <a:pt x="3840" y="104637"/>
                </a:lnTo>
                <a:lnTo>
                  <a:pt x="2471" y="109811"/>
                </a:lnTo>
                <a:lnTo>
                  <a:pt x="551" y="122005"/>
                </a:lnTo>
                <a:lnTo>
                  <a:pt x="0" y="135346"/>
                </a:lnTo>
                <a:lnTo>
                  <a:pt x="24" y="138012"/>
                </a:lnTo>
                <a:lnTo>
                  <a:pt x="859" y="150925"/>
                </a:lnTo>
                <a:lnTo>
                  <a:pt x="2880" y="163189"/>
                </a:lnTo>
                <a:lnTo>
                  <a:pt x="4800" y="171830"/>
                </a:lnTo>
                <a:lnTo>
                  <a:pt x="7680" y="179511"/>
                </a:lnTo>
                <a:lnTo>
                  <a:pt x="12481" y="185272"/>
                </a:lnTo>
                <a:lnTo>
                  <a:pt x="16322" y="191993"/>
                </a:lnTo>
                <a:lnTo>
                  <a:pt x="22082" y="196794"/>
                </a:lnTo>
                <a:lnTo>
                  <a:pt x="28788" y="200634"/>
                </a:lnTo>
                <a:lnTo>
                  <a:pt x="28961" y="200732"/>
                </a:lnTo>
                <a:lnTo>
                  <a:pt x="29763" y="164150"/>
                </a:lnTo>
                <a:lnTo>
                  <a:pt x="27843" y="158389"/>
                </a:lnTo>
                <a:lnTo>
                  <a:pt x="26883" y="152628"/>
                </a:lnTo>
                <a:lnTo>
                  <a:pt x="25923" y="145907"/>
                </a:lnTo>
                <a:lnTo>
                  <a:pt x="24963" y="139186"/>
                </a:lnTo>
                <a:lnTo>
                  <a:pt x="24963" y="126720"/>
                </a:lnTo>
                <a:lnTo>
                  <a:pt x="25923" y="119999"/>
                </a:lnTo>
                <a:lnTo>
                  <a:pt x="26883" y="114239"/>
                </a:lnTo>
                <a:lnTo>
                  <a:pt x="27843" y="108478"/>
                </a:lnTo>
                <a:lnTo>
                  <a:pt x="29763" y="102717"/>
                </a:lnTo>
                <a:lnTo>
                  <a:pt x="32628" y="97916"/>
                </a:lnTo>
                <a:lnTo>
                  <a:pt x="35509" y="93116"/>
                </a:lnTo>
                <a:lnTo>
                  <a:pt x="39349" y="89275"/>
                </a:lnTo>
                <a:lnTo>
                  <a:pt x="43190" y="86395"/>
                </a:lnTo>
                <a:lnTo>
                  <a:pt x="47990" y="83515"/>
                </a:lnTo>
                <a:lnTo>
                  <a:pt x="52791" y="82555"/>
                </a:lnTo>
                <a:lnTo>
                  <a:pt x="66233" y="82555"/>
                </a:lnTo>
                <a:lnTo>
                  <a:pt x="71993" y="84475"/>
                </a:lnTo>
                <a:lnTo>
                  <a:pt x="77754" y="88315"/>
                </a:lnTo>
                <a:lnTo>
                  <a:pt x="88113" y="96727"/>
                </a:lnTo>
                <a:lnTo>
                  <a:pt x="96956" y="106558"/>
                </a:lnTo>
                <a:lnTo>
                  <a:pt x="96956" y="160309"/>
                </a:lnTo>
                <a:lnTo>
                  <a:pt x="93116" y="165110"/>
                </a:lnTo>
                <a:lnTo>
                  <a:pt x="90236" y="168950"/>
                </a:lnTo>
                <a:lnTo>
                  <a:pt x="86395" y="171830"/>
                </a:lnTo>
                <a:lnTo>
                  <a:pt x="82555" y="175671"/>
                </a:lnTo>
                <a:lnTo>
                  <a:pt x="79674" y="177591"/>
                </a:lnTo>
                <a:lnTo>
                  <a:pt x="76794" y="179511"/>
                </a:lnTo>
                <a:lnTo>
                  <a:pt x="72953" y="182392"/>
                </a:lnTo>
                <a:lnTo>
                  <a:pt x="70073" y="183352"/>
                </a:lnTo>
                <a:lnTo>
                  <a:pt x="67193" y="184312"/>
                </a:lnTo>
                <a:lnTo>
                  <a:pt x="64312" y="185272"/>
                </a:lnTo>
                <a:lnTo>
                  <a:pt x="51831" y="185272"/>
                </a:lnTo>
                <a:lnTo>
                  <a:pt x="46070" y="184312"/>
                </a:lnTo>
                <a:lnTo>
                  <a:pt x="42245" y="181432"/>
                </a:lnTo>
                <a:lnTo>
                  <a:pt x="40297" y="204979"/>
                </a:lnTo>
                <a:lnTo>
                  <a:pt x="53751" y="206395"/>
                </a:lnTo>
                <a:lnTo>
                  <a:pt x="54204" y="206393"/>
                </a:lnTo>
                <a:lnTo>
                  <a:pt x="66813" y="204777"/>
                </a:lnTo>
                <a:lnTo>
                  <a:pt x="78714" y="199674"/>
                </a:lnTo>
                <a:lnTo>
                  <a:pt x="80298" y="198848"/>
                </a:lnTo>
                <a:lnTo>
                  <a:pt x="90358" y="191867"/>
                </a:lnTo>
                <a:lnTo>
                  <a:pt x="99837" y="182392"/>
                </a:lnTo>
                <a:lnTo>
                  <a:pt x="99837" y="200634"/>
                </a:lnTo>
                <a:lnTo>
                  <a:pt x="100797" y="201594"/>
                </a:lnTo>
                <a:lnTo>
                  <a:pt x="100797" y="202554"/>
                </a:lnTo>
                <a:lnTo>
                  <a:pt x="101757" y="203514"/>
                </a:lnTo>
                <a:lnTo>
                  <a:pt x="103677" y="203514"/>
                </a:lnTo>
                <a:lnTo>
                  <a:pt x="104637" y="204475"/>
                </a:lnTo>
                <a:lnTo>
                  <a:pt x="107518" y="2044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8" name="object 268"/>
          <p:cNvSpPr/>
          <p:nvPr/>
        </p:nvSpPr>
        <p:spPr>
          <a:xfrm>
            <a:off x="3921882" y="5919231"/>
            <a:ext cx="13283" cy="40829"/>
          </a:xfrm>
          <a:custGeom>
            <a:avLst/>
            <a:gdLst/>
            <a:ahLst/>
            <a:cxnLst/>
            <a:rect l="l" t="t" r="r" b="b"/>
            <a:pathLst>
              <a:path w="13283" h="40829">
                <a:moveTo>
                  <a:pt x="11336" y="40829"/>
                </a:moveTo>
                <a:lnTo>
                  <a:pt x="13283" y="17282"/>
                </a:lnTo>
                <a:lnTo>
                  <a:pt x="8483" y="14401"/>
                </a:lnTo>
                <a:lnTo>
                  <a:pt x="5603" y="10561"/>
                </a:lnTo>
                <a:lnTo>
                  <a:pt x="2722" y="4800"/>
                </a:lnTo>
                <a:lnTo>
                  <a:pt x="802" y="0"/>
                </a:lnTo>
                <a:lnTo>
                  <a:pt x="0" y="36582"/>
                </a:lnTo>
                <a:lnTo>
                  <a:pt x="11336" y="408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9" name="object 269"/>
          <p:cNvSpPr/>
          <p:nvPr/>
        </p:nvSpPr>
        <p:spPr>
          <a:xfrm>
            <a:off x="4076273" y="5816513"/>
            <a:ext cx="95996" cy="91196"/>
          </a:xfrm>
          <a:custGeom>
            <a:avLst/>
            <a:gdLst/>
            <a:ahLst/>
            <a:cxnLst/>
            <a:rect l="l" t="t" r="r" b="b"/>
            <a:pathLst>
              <a:path w="95996" h="91196">
                <a:moveTo>
                  <a:pt x="77754" y="12481"/>
                </a:moveTo>
                <a:lnTo>
                  <a:pt x="71033" y="7680"/>
                </a:lnTo>
                <a:lnTo>
                  <a:pt x="64312" y="4800"/>
                </a:lnTo>
                <a:lnTo>
                  <a:pt x="62699" y="4042"/>
                </a:lnTo>
                <a:lnTo>
                  <a:pt x="51024" y="817"/>
                </a:lnTo>
                <a:lnTo>
                  <a:pt x="37444" y="0"/>
                </a:lnTo>
                <a:lnTo>
                  <a:pt x="36395" y="7"/>
                </a:lnTo>
                <a:lnTo>
                  <a:pt x="23289" y="1413"/>
                </a:lnTo>
                <a:lnTo>
                  <a:pt x="11521" y="4800"/>
                </a:lnTo>
                <a:lnTo>
                  <a:pt x="3840" y="8641"/>
                </a:lnTo>
                <a:lnTo>
                  <a:pt x="960" y="48966"/>
                </a:lnTo>
                <a:lnTo>
                  <a:pt x="2880" y="44165"/>
                </a:lnTo>
                <a:lnTo>
                  <a:pt x="3840" y="39364"/>
                </a:lnTo>
                <a:lnTo>
                  <a:pt x="6720" y="34564"/>
                </a:lnTo>
                <a:lnTo>
                  <a:pt x="9601" y="30723"/>
                </a:lnTo>
                <a:lnTo>
                  <a:pt x="12481" y="26883"/>
                </a:lnTo>
                <a:lnTo>
                  <a:pt x="16322" y="24003"/>
                </a:lnTo>
                <a:lnTo>
                  <a:pt x="21122" y="22082"/>
                </a:lnTo>
                <a:lnTo>
                  <a:pt x="25923" y="20162"/>
                </a:lnTo>
                <a:lnTo>
                  <a:pt x="30723" y="19202"/>
                </a:lnTo>
                <a:lnTo>
                  <a:pt x="36484" y="19202"/>
                </a:lnTo>
                <a:lnTo>
                  <a:pt x="40510" y="19330"/>
                </a:lnTo>
                <a:lnTo>
                  <a:pt x="53287" y="22250"/>
                </a:lnTo>
                <a:lnTo>
                  <a:pt x="63352" y="29763"/>
                </a:lnTo>
                <a:lnTo>
                  <a:pt x="66287" y="33944"/>
                </a:lnTo>
                <a:lnTo>
                  <a:pt x="70367" y="45400"/>
                </a:lnTo>
                <a:lnTo>
                  <a:pt x="71033" y="59527"/>
                </a:lnTo>
                <a:lnTo>
                  <a:pt x="0" y="59527"/>
                </a:lnTo>
                <a:lnTo>
                  <a:pt x="0" y="53766"/>
                </a:lnTo>
                <a:lnTo>
                  <a:pt x="0" y="91196"/>
                </a:lnTo>
                <a:lnTo>
                  <a:pt x="0" y="77754"/>
                </a:lnTo>
                <a:lnTo>
                  <a:pt x="89275" y="77754"/>
                </a:lnTo>
                <a:lnTo>
                  <a:pt x="91196" y="76794"/>
                </a:lnTo>
                <a:lnTo>
                  <a:pt x="93116" y="74889"/>
                </a:lnTo>
                <a:lnTo>
                  <a:pt x="95036" y="72953"/>
                </a:lnTo>
                <a:lnTo>
                  <a:pt x="95996" y="70073"/>
                </a:lnTo>
                <a:lnTo>
                  <a:pt x="95996" y="53766"/>
                </a:lnTo>
                <a:lnTo>
                  <a:pt x="95036" y="45125"/>
                </a:lnTo>
                <a:lnTo>
                  <a:pt x="92156" y="38404"/>
                </a:lnTo>
                <a:lnTo>
                  <a:pt x="90236" y="30723"/>
                </a:lnTo>
                <a:lnTo>
                  <a:pt x="87355" y="24003"/>
                </a:lnTo>
                <a:lnTo>
                  <a:pt x="82555" y="18242"/>
                </a:lnTo>
                <a:lnTo>
                  <a:pt x="77754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0" name="object 270"/>
          <p:cNvSpPr/>
          <p:nvPr/>
        </p:nvSpPr>
        <p:spPr>
          <a:xfrm>
            <a:off x="4050350" y="5825154"/>
            <a:ext cx="116159" cy="136321"/>
          </a:xfrm>
          <a:custGeom>
            <a:avLst/>
            <a:gdLst/>
            <a:ahLst/>
            <a:cxnLst/>
            <a:rect l="l" t="t" r="r" b="b"/>
            <a:pathLst>
              <a:path w="116159" h="136321">
                <a:moveTo>
                  <a:pt x="116159" y="110398"/>
                </a:moveTo>
                <a:lnTo>
                  <a:pt x="115199" y="109438"/>
                </a:lnTo>
                <a:lnTo>
                  <a:pt x="115199" y="107518"/>
                </a:lnTo>
                <a:lnTo>
                  <a:pt x="114239" y="107518"/>
                </a:lnTo>
                <a:lnTo>
                  <a:pt x="113278" y="106558"/>
                </a:lnTo>
                <a:lnTo>
                  <a:pt x="111358" y="106558"/>
                </a:lnTo>
                <a:lnTo>
                  <a:pt x="109438" y="107518"/>
                </a:lnTo>
                <a:lnTo>
                  <a:pt x="106558" y="108478"/>
                </a:lnTo>
                <a:lnTo>
                  <a:pt x="104637" y="109438"/>
                </a:lnTo>
                <a:lnTo>
                  <a:pt x="101757" y="110398"/>
                </a:lnTo>
                <a:lnTo>
                  <a:pt x="97916" y="111358"/>
                </a:lnTo>
                <a:lnTo>
                  <a:pt x="95036" y="113278"/>
                </a:lnTo>
                <a:lnTo>
                  <a:pt x="90236" y="114239"/>
                </a:lnTo>
                <a:lnTo>
                  <a:pt x="85435" y="115199"/>
                </a:lnTo>
                <a:lnTo>
                  <a:pt x="80650" y="116159"/>
                </a:lnTo>
                <a:lnTo>
                  <a:pt x="60472" y="116159"/>
                </a:lnTo>
                <a:lnTo>
                  <a:pt x="53766" y="115199"/>
                </a:lnTo>
                <a:lnTo>
                  <a:pt x="48966" y="113278"/>
                </a:lnTo>
                <a:lnTo>
                  <a:pt x="43205" y="111358"/>
                </a:lnTo>
                <a:lnTo>
                  <a:pt x="38404" y="107518"/>
                </a:lnTo>
                <a:lnTo>
                  <a:pt x="35524" y="103677"/>
                </a:lnTo>
                <a:lnTo>
                  <a:pt x="31683" y="98877"/>
                </a:lnTo>
                <a:lnTo>
                  <a:pt x="29763" y="94076"/>
                </a:lnTo>
                <a:lnTo>
                  <a:pt x="27843" y="88315"/>
                </a:lnTo>
                <a:lnTo>
                  <a:pt x="25923" y="82555"/>
                </a:lnTo>
                <a:lnTo>
                  <a:pt x="25923" y="45125"/>
                </a:lnTo>
                <a:lnTo>
                  <a:pt x="26883" y="40325"/>
                </a:lnTo>
                <a:lnTo>
                  <a:pt x="29763" y="0"/>
                </a:lnTo>
                <a:lnTo>
                  <a:pt x="23042" y="4800"/>
                </a:lnTo>
                <a:lnTo>
                  <a:pt x="17282" y="10561"/>
                </a:lnTo>
                <a:lnTo>
                  <a:pt x="9773" y="21717"/>
                </a:lnTo>
                <a:lnTo>
                  <a:pt x="4800" y="33604"/>
                </a:lnTo>
                <a:lnTo>
                  <a:pt x="3323" y="38875"/>
                </a:lnTo>
                <a:lnTo>
                  <a:pt x="896" y="51028"/>
                </a:lnTo>
                <a:lnTo>
                  <a:pt x="0" y="64312"/>
                </a:lnTo>
                <a:lnTo>
                  <a:pt x="239" y="71732"/>
                </a:lnTo>
                <a:lnTo>
                  <a:pt x="1888" y="84402"/>
                </a:lnTo>
                <a:lnTo>
                  <a:pt x="4800" y="95996"/>
                </a:lnTo>
                <a:lnTo>
                  <a:pt x="7680" y="104637"/>
                </a:lnTo>
                <a:lnTo>
                  <a:pt x="11521" y="112318"/>
                </a:lnTo>
                <a:lnTo>
                  <a:pt x="17282" y="118079"/>
                </a:lnTo>
                <a:lnTo>
                  <a:pt x="23042" y="123840"/>
                </a:lnTo>
                <a:lnTo>
                  <a:pt x="29763" y="128640"/>
                </a:lnTo>
                <a:lnTo>
                  <a:pt x="37444" y="131521"/>
                </a:lnTo>
                <a:lnTo>
                  <a:pt x="40867" y="132595"/>
                </a:lnTo>
                <a:lnTo>
                  <a:pt x="53013" y="135311"/>
                </a:lnTo>
                <a:lnTo>
                  <a:pt x="66248" y="136321"/>
                </a:lnTo>
                <a:lnTo>
                  <a:pt x="72969" y="136321"/>
                </a:lnTo>
                <a:lnTo>
                  <a:pt x="78714" y="135361"/>
                </a:lnTo>
                <a:lnTo>
                  <a:pt x="83530" y="134401"/>
                </a:lnTo>
                <a:lnTo>
                  <a:pt x="89275" y="134401"/>
                </a:lnTo>
                <a:lnTo>
                  <a:pt x="94076" y="132481"/>
                </a:lnTo>
                <a:lnTo>
                  <a:pt x="98877" y="131521"/>
                </a:lnTo>
                <a:lnTo>
                  <a:pt x="102717" y="130561"/>
                </a:lnTo>
                <a:lnTo>
                  <a:pt x="106558" y="129600"/>
                </a:lnTo>
                <a:lnTo>
                  <a:pt x="108478" y="128640"/>
                </a:lnTo>
                <a:lnTo>
                  <a:pt x="111358" y="126720"/>
                </a:lnTo>
                <a:lnTo>
                  <a:pt x="113278" y="125760"/>
                </a:lnTo>
                <a:lnTo>
                  <a:pt x="114239" y="124800"/>
                </a:lnTo>
                <a:lnTo>
                  <a:pt x="115199" y="123840"/>
                </a:lnTo>
                <a:lnTo>
                  <a:pt x="115199" y="121920"/>
                </a:lnTo>
                <a:lnTo>
                  <a:pt x="116159" y="120959"/>
                </a:lnTo>
                <a:lnTo>
                  <a:pt x="116159" y="1103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1" name="object 271"/>
          <p:cNvSpPr/>
          <p:nvPr/>
        </p:nvSpPr>
        <p:spPr>
          <a:xfrm>
            <a:off x="4274987" y="5816513"/>
            <a:ext cx="196794" cy="143042"/>
          </a:xfrm>
          <a:custGeom>
            <a:avLst/>
            <a:gdLst/>
            <a:ahLst/>
            <a:cxnLst/>
            <a:rect l="l" t="t" r="r" b="b"/>
            <a:pathLst>
              <a:path w="196794" h="143042">
                <a:moveTo>
                  <a:pt x="960" y="3840"/>
                </a:moveTo>
                <a:lnTo>
                  <a:pt x="960" y="4800"/>
                </a:lnTo>
                <a:lnTo>
                  <a:pt x="0" y="5760"/>
                </a:lnTo>
                <a:lnTo>
                  <a:pt x="0" y="139202"/>
                </a:lnTo>
                <a:lnTo>
                  <a:pt x="960" y="140162"/>
                </a:lnTo>
                <a:lnTo>
                  <a:pt x="960" y="141122"/>
                </a:lnTo>
                <a:lnTo>
                  <a:pt x="1920" y="141122"/>
                </a:lnTo>
                <a:lnTo>
                  <a:pt x="2880" y="142082"/>
                </a:lnTo>
                <a:lnTo>
                  <a:pt x="3840" y="142082"/>
                </a:lnTo>
                <a:lnTo>
                  <a:pt x="4800" y="143042"/>
                </a:lnTo>
                <a:lnTo>
                  <a:pt x="18242" y="143042"/>
                </a:lnTo>
                <a:lnTo>
                  <a:pt x="20162" y="142082"/>
                </a:lnTo>
                <a:lnTo>
                  <a:pt x="22082" y="142082"/>
                </a:lnTo>
                <a:lnTo>
                  <a:pt x="23042" y="141122"/>
                </a:lnTo>
                <a:lnTo>
                  <a:pt x="24002" y="141122"/>
                </a:lnTo>
                <a:lnTo>
                  <a:pt x="24002" y="140162"/>
                </a:lnTo>
                <a:lnTo>
                  <a:pt x="24963" y="140162"/>
                </a:lnTo>
                <a:lnTo>
                  <a:pt x="24963" y="46085"/>
                </a:lnTo>
                <a:lnTo>
                  <a:pt x="25783" y="45037"/>
                </a:lnTo>
                <a:lnTo>
                  <a:pt x="34807" y="34662"/>
                </a:lnTo>
                <a:lnTo>
                  <a:pt x="43205" y="26883"/>
                </a:lnTo>
                <a:lnTo>
                  <a:pt x="48950" y="23042"/>
                </a:lnTo>
                <a:lnTo>
                  <a:pt x="54726" y="21122"/>
                </a:lnTo>
                <a:lnTo>
                  <a:pt x="64312" y="21122"/>
                </a:lnTo>
                <a:lnTo>
                  <a:pt x="68153" y="22082"/>
                </a:lnTo>
                <a:lnTo>
                  <a:pt x="71993" y="23042"/>
                </a:lnTo>
                <a:lnTo>
                  <a:pt x="74874" y="24963"/>
                </a:lnTo>
                <a:lnTo>
                  <a:pt x="77754" y="27843"/>
                </a:lnTo>
                <a:lnTo>
                  <a:pt x="79674" y="30723"/>
                </a:lnTo>
                <a:lnTo>
                  <a:pt x="82555" y="34564"/>
                </a:lnTo>
                <a:lnTo>
                  <a:pt x="83515" y="38404"/>
                </a:lnTo>
                <a:lnTo>
                  <a:pt x="84475" y="43205"/>
                </a:lnTo>
                <a:lnTo>
                  <a:pt x="86395" y="48006"/>
                </a:lnTo>
                <a:lnTo>
                  <a:pt x="86395" y="140162"/>
                </a:lnTo>
                <a:lnTo>
                  <a:pt x="87355" y="141122"/>
                </a:lnTo>
                <a:lnTo>
                  <a:pt x="88315" y="141122"/>
                </a:lnTo>
                <a:lnTo>
                  <a:pt x="88315" y="142082"/>
                </a:lnTo>
                <a:lnTo>
                  <a:pt x="90236" y="142082"/>
                </a:lnTo>
                <a:lnTo>
                  <a:pt x="91196" y="143042"/>
                </a:lnTo>
                <a:lnTo>
                  <a:pt x="104637" y="143042"/>
                </a:lnTo>
                <a:lnTo>
                  <a:pt x="105597" y="142082"/>
                </a:lnTo>
                <a:lnTo>
                  <a:pt x="108478" y="142082"/>
                </a:lnTo>
                <a:lnTo>
                  <a:pt x="109438" y="141122"/>
                </a:lnTo>
                <a:lnTo>
                  <a:pt x="110398" y="140162"/>
                </a:lnTo>
                <a:lnTo>
                  <a:pt x="110398" y="46085"/>
                </a:lnTo>
                <a:lnTo>
                  <a:pt x="111694" y="44454"/>
                </a:lnTo>
                <a:lnTo>
                  <a:pt x="120981" y="34448"/>
                </a:lnTo>
                <a:lnTo>
                  <a:pt x="129585" y="26883"/>
                </a:lnTo>
                <a:lnTo>
                  <a:pt x="135361" y="23042"/>
                </a:lnTo>
                <a:lnTo>
                  <a:pt x="140147" y="21122"/>
                </a:lnTo>
                <a:lnTo>
                  <a:pt x="150708" y="21122"/>
                </a:lnTo>
                <a:lnTo>
                  <a:pt x="154548" y="22082"/>
                </a:lnTo>
                <a:lnTo>
                  <a:pt x="161269" y="24963"/>
                </a:lnTo>
                <a:lnTo>
                  <a:pt x="164150" y="27843"/>
                </a:lnTo>
                <a:lnTo>
                  <a:pt x="167990" y="34564"/>
                </a:lnTo>
                <a:lnTo>
                  <a:pt x="169910" y="38404"/>
                </a:lnTo>
                <a:lnTo>
                  <a:pt x="170870" y="43205"/>
                </a:lnTo>
                <a:lnTo>
                  <a:pt x="171830" y="48006"/>
                </a:lnTo>
                <a:lnTo>
                  <a:pt x="171830" y="139202"/>
                </a:lnTo>
                <a:lnTo>
                  <a:pt x="172791" y="140162"/>
                </a:lnTo>
                <a:lnTo>
                  <a:pt x="173751" y="141122"/>
                </a:lnTo>
                <a:lnTo>
                  <a:pt x="174711" y="142082"/>
                </a:lnTo>
                <a:lnTo>
                  <a:pt x="175671" y="142082"/>
                </a:lnTo>
                <a:lnTo>
                  <a:pt x="177591" y="143042"/>
                </a:lnTo>
                <a:lnTo>
                  <a:pt x="190073" y="143042"/>
                </a:lnTo>
                <a:lnTo>
                  <a:pt x="191993" y="142082"/>
                </a:lnTo>
                <a:lnTo>
                  <a:pt x="193913" y="142082"/>
                </a:lnTo>
                <a:lnTo>
                  <a:pt x="194873" y="141122"/>
                </a:lnTo>
                <a:lnTo>
                  <a:pt x="195834" y="141122"/>
                </a:lnTo>
                <a:lnTo>
                  <a:pt x="195834" y="140162"/>
                </a:lnTo>
                <a:lnTo>
                  <a:pt x="196794" y="140162"/>
                </a:lnTo>
                <a:lnTo>
                  <a:pt x="196794" y="47045"/>
                </a:lnTo>
                <a:lnTo>
                  <a:pt x="195834" y="40325"/>
                </a:lnTo>
                <a:lnTo>
                  <a:pt x="193913" y="33604"/>
                </a:lnTo>
                <a:lnTo>
                  <a:pt x="192953" y="26883"/>
                </a:lnTo>
                <a:lnTo>
                  <a:pt x="190073" y="21122"/>
                </a:lnTo>
                <a:lnTo>
                  <a:pt x="186232" y="16322"/>
                </a:lnTo>
                <a:lnTo>
                  <a:pt x="183352" y="11521"/>
                </a:lnTo>
                <a:lnTo>
                  <a:pt x="178551" y="7680"/>
                </a:lnTo>
                <a:lnTo>
                  <a:pt x="172791" y="4800"/>
                </a:lnTo>
                <a:lnTo>
                  <a:pt x="167030" y="960"/>
                </a:lnTo>
                <a:lnTo>
                  <a:pt x="159349" y="0"/>
                </a:lnTo>
                <a:lnTo>
                  <a:pt x="143987" y="0"/>
                </a:lnTo>
                <a:lnTo>
                  <a:pt x="141122" y="960"/>
                </a:lnTo>
                <a:lnTo>
                  <a:pt x="137281" y="1920"/>
                </a:lnTo>
                <a:lnTo>
                  <a:pt x="133426" y="3840"/>
                </a:lnTo>
                <a:lnTo>
                  <a:pt x="129585" y="5760"/>
                </a:lnTo>
                <a:lnTo>
                  <a:pt x="126720" y="7680"/>
                </a:lnTo>
                <a:lnTo>
                  <a:pt x="122880" y="10561"/>
                </a:lnTo>
                <a:lnTo>
                  <a:pt x="118079" y="13441"/>
                </a:lnTo>
                <a:lnTo>
                  <a:pt x="114239" y="17282"/>
                </a:lnTo>
                <a:lnTo>
                  <a:pt x="110398" y="21122"/>
                </a:lnTo>
                <a:lnTo>
                  <a:pt x="105597" y="25923"/>
                </a:lnTo>
                <a:lnTo>
                  <a:pt x="104637" y="22082"/>
                </a:lnTo>
                <a:lnTo>
                  <a:pt x="102717" y="18242"/>
                </a:lnTo>
                <a:lnTo>
                  <a:pt x="99837" y="15361"/>
                </a:lnTo>
                <a:lnTo>
                  <a:pt x="97916" y="12481"/>
                </a:lnTo>
                <a:lnTo>
                  <a:pt x="95036" y="9601"/>
                </a:lnTo>
                <a:lnTo>
                  <a:pt x="91196" y="6720"/>
                </a:lnTo>
                <a:lnTo>
                  <a:pt x="88315" y="4800"/>
                </a:lnTo>
                <a:lnTo>
                  <a:pt x="84475" y="2880"/>
                </a:lnTo>
                <a:lnTo>
                  <a:pt x="79674" y="1920"/>
                </a:lnTo>
                <a:lnTo>
                  <a:pt x="75834" y="0"/>
                </a:lnTo>
                <a:lnTo>
                  <a:pt x="57591" y="0"/>
                </a:lnTo>
                <a:lnTo>
                  <a:pt x="50886" y="1920"/>
                </a:lnTo>
                <a:lnTo>
                  <a:pt x="44165" y="5760"/>
                </a:lnTo>
                <a:lnTo>
                  <a:pt x="41590" y="7140"/>
                </a:lnTo>
                <a:lnTo>
                  <a:pt x="31900" y="14124"/>
                </a:lnTo>
                <a:lnTo>
                  <a:pt x="22082" y="24003"/>
                </a:lnTo>
                <a:lnTo>
                  <a:pt x="22082" y="4800"/>
                </a:lnTo>
                <a:lnTo>
                  <a:pt x="21122" y="3840"/>
                </a:lnTo>
                <a:lnTo>
                  <a:pt x="21122" y="2880"/>
                </a:lnTo>
                <a:lnTo>
                  <a:pt x="19202" y="2880"/>
                </a:lnTo>
                <a:lnTo>
                  <a:pt x="18242" y="1920"/>
                </a:lnTo>
                <a:lnTo>
                  <a:pt x="4800" y="1920"/>
                </a:lnTo>
                <a:lnTo>
                  <a:pt x="3840" y="288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2" name="object 272"/>
          <p:cNvSpPr/>
          <p:nvPr/>
        </p:nvSpPr>
        <p:spPr>
          <a:xfrm>
            <a:off x="4507306" y="5816513"/>
            <a:ext cx="108478" cy="144962"/>
          </a:xfrm>
          <a:custGeom>
            <a:avLst/>
            <a:gdLst/>
            <a:ahLst/>
            <a:cxnLst/>
            <a:rect l="l" t="t" r="r" b="b"/>
            <a:pathLst>
              <a:path w="108478" h="144962">
                <a:moveTo>
                  <a:pt x="100797" y="16322"/>
                </a:moveTo>
                <a:lnTo>
                  <a:pt x="96941" y="12481"/>
                </a:lnTo>
                <a:lnTo>
                  <a:pt x="92156" y="8641"/>
                </a:lnTo>
                <a:lnTo>
                  <a:pt x="87355" y="4800"/>
                </a:lnTo>
                <a:lnTo>
                  <a:pt x="80634" y="2880"/>
                </a:lnTo>
                <a:lnTo>
                  <a:pt x="73913" y="960"/>
                </a:lnTo>
                <a:lnTo>
                  <a:pt x="65272" y="0"/>
                </a:lnTo>
                <a:lnTo>
                  <a:pt x="46070" y="0"/>
                </a:lnTo>
                <a:lnTo>
                  <a:pt x="41269" y="960"/>
                </a:lnTo>
                <a:lnTo>
                  <a:pt x="36469" y="1920"/>
                </a:lnTo>
                <a:lnTo>
                  <a:pt x="31668" y="2880"/>
                </a:lnTo>
                <a:lnTo>
                  <a:pt x="26868" y="4800"/>
                </a:lnTo>
                <a:lnTo>
                  <a:pt x="23027" y="6720"/>
                </a:lnTo>
                <a:lnTo>
                  <a:pt x="19187" y="7680"/>
                </a:lnTo>
                <a:lnTo>
                  <a:pt x="16306" y="9601"/>
                </a:lnTo>
                <a:lnTo>
                  <a:pt x="12466" y="11521"/>
                </a:lnTo>
                <a:lnTo>
                  <a:pt x="10561" y="12481"/>
                </a:lnTo>
                <a:lnTo>
                  <a:pt x="8625" y="13441"/>
                </a:lnTo>
                <a:lnTo>
                  <a:pt x="7680" y="15361"/>
                </a:lnTo>
                <a:lnTo>
                  <a:pt x="6720" y="16322"/>
                </a:lnTo>
                <a:lnTo>
                  <a:pt x="6720" y="19202"/>
                </a:lnTo>
                <a:lnTo>
                  <a:pt x="5745" y="21122"/>
                </a:lnTo>
                <a:lnTo>
                  <a:pt x="5745" y="24963"/>
                </a:lnTo>
                <a:lnTo>
                  <a:pt x="6720" y="26883"/>
                </a:lnTo>
                <a:lnTo>
                  <a:pt x="6720" y="29763"/>
                </a:lnTo>
                <a:lnTo>
                  <a:pt x="7680" y="30723"/>
                </a:lnTo>
                <a:lnTo>
                  <a:pt x="7680" y="31683"/>
                </a:lnTo>
                <a:lnTo>
                  <a:pt x="8625" y="32644"/>
                </a:lnTo>
                <a:lnTo>
                  <a:pt x="9585" y="32644"/>
                </a:lnTo>
                <a:lnTo>
                  <a:pt x="10561" y="33604"/>
                </a:lnTo>
                <a:lnTo>
                  <a:pt x="12466" y="33604"/>
                </a:lnTo>
                <a:lnTo>
                  <a:pt x="14401" y="32644"/>
                </a:lnTo>
                <a:lnTo>
                  <a:pt x="16306" y="30723"/>
                </a:lnTo>
                <a:lnTo>
                  <a:pt x="19187" y="29763"/>
                </a:lnTo>
                <a:lnTo>
                  <a:pt x="22082" y="27843"/>
                </a:lnTo>
                <a:lnTo>
                  <a:pt x="24947" y="25923"/>
                </a:lnTo>
                <a:lnTo>
                  <a:pt x="28788" y="24963"/>
                </a:lnTo>
                <a:lnTo>
                  <a:pt x="32628" y="23042"/>
                </a:lnTo>
                <a:lnTo>
                  <a:pt x="37429" y="22082"/>
                </a:lnTo>
                <a:lnTo>
                  <a:pt x="42230" y="20162"/>
                </a:lnTo>
                <a:lnTo>
                  <a:pt x="47990" y="19202"/>
                </a:lnTo>
                <a:lnTo>
                  <a:pt x="59512" y="19202"/>
                </a:lnTo>
                <a:lnTo>
                  <a:pt x="64312" y="20162"/>
                </a:lnTo>
                <a:lnTo>
                  <a:pt x="68153" y="21122"/>
                </a:lnTo>
                <a:lnTo>
                  <a:pt x="71993" y="23042"/>
                </a:lnTo>
                <a:lnTo>
                  <a:pt x="74874" y="24963"/>
                </a:lnTo>
                <a:lnTo>
                  <a:pt x="77754" y="27843"/>
                </a:lnTo>
                <a:lnTo>
                  <a:pt x="79674" y="29763"/>
                </a:lnTo>
                <a:lnTo>
                  <a:pt x="81594" y="33604"/>
                </a:lnTo>
                <a:lnTo>
                  <a:pt x="82555" y="37444"/>
                </a:lnTo>
                <a:lnTo>
                  <a:pt x="83515" y="41285"/>
                </a:lnTo>
                <a:lnTo>
                  <a:pt x="84475" y="45125"/>
                </a:lnTo>
                <a:lnTo>
                  <a:pt x="84475" y="60487"/>
                </a:lnTo>
                <a:lnTo>
                  <a:pt x="66233" y="60487"/>
                </a:lnTo>
                <a:lnTo>
                  <a:pt x="63324" y="60512"/>
                </a:lnTo>
                <a:lnTo>
                  <a:pt x="49940" y="61347"/>
                </a:lnTo>
                <a:lnTo>
                  <a:pt x="38389" y="63367"/>
                </a:lnTo>
                <a:lnTo>
                  <a:pt x="29748" y="65288"/>
                </a:lnTo>
                <a:lnTo>
                  <a:pt x="23027" y="68168"/>
                </a:lnTo>
                <a:lnTo>
                  <a:pt x="17266" y="72009"/>
                </a:lnTo>
                <a:lnTo>
                  <a:pt x="11521" y="75834"/>
                </a:lnTo>
                <a:lnTo>
                  <a:pt x="6720" y="79674"/>
                </a:lnTo>
                <a:lnTo>
                  <a:pt x="3840" y="85435"/>
                </a:lnTo>
                <a:lnTo>
                  <a:pt x="960" y="91196"/>
                </a:lnTo>
                <a:lnTo>
                  <a:pt x="0" y="96956"/>
                </a:lnTo>
                <a:lnTo>
                  <a:pt x="0" y="111358"/>
                </a:lnTo>
                <a:lnTo>
                  <a:pt x="960" y="117119"/>
                </a:lnTo>
                <a:lnTo>
                  <a:pt x="2880" y="121920"/>
                </a:lnTo>
                <a:lnTo>
                  <a:pt x="4800" y="126720"/>
                </a:lnTo>
                <a:lnTo>
                  <a:pt x="8625" y="130561"/>
                </a:lnTo>
                <a:lnTo>
                  <a:pt x="12466" y="134401"/>
                </a:lnTo>
                <a:lnTo>
                  <a:pt x="16306" y="138242"/>
                </a:lnTo>
                <a:lnTo>
                  <a:pt x="21107" y="140162"/>
                </a:lnTo>
                <a:lnTo>
                  <a:pt x="24947" y="110398"/>
                </a:lnTo>
                <a:lnTo>
                  <a:pt x="24947" y="95996"/>
                </a:lnTo>
                <a:lnTo>
                  <a:pt x="26868" y="93116"/>
                </a:lnTo>
                <a:lnTo>
                  <a:pt x="28788" y="90236"/>
                </a:lnTo>
                <a:lnTo>
                  <a:pt x="30708" y="87355"/>
                </a:lnTo>
                <a:lnTo>
                  <a:pt x="33588" y="85435"/>
                </a:lnTo>
                <a:lnTo>
                  <a:pt x="37429" y="82570"/>
                </a:lnTo>
                <a:lnTo>
                  <a:pt x="41269" y="80634"/>
                </a:lnTo>
                <a:lnTo>
                  <a:pt x="46070" y="79674"/>
                </a:lnTo>
                <a:lnTo>
                  <a:pt x="50871" y="78729"/>
                </a:lnTo>
                <a:lnTo>
                  <a:pt x="84475" y="78729"/>
                </a:lnTo>
                <a:lnTo>
                  <a:pt x="84475" y="106558"/>
                </a:lnTo>
                <a:lnTo>
                  <a:pt x="77754" y="113278"/>
                </a:lnTo>
                <a:lnTo>
                  <a:pt x="71993" y="118079"/>
                </a:lnTo>
                <a:lnTo>
                  <a:pt x="67193" y="120959"/>
                </a:lnTo>
                <a:lnTo>
                  <a:pt x="61432" y="124800"/>
                </a:lnTo>
                <a:lnTo>
                  <a:pt x="55671" y="125760"/>
                </a:lnTo>
                <a:lnTo>
                  <a:pt x="41269" y="125760"/>
                </a:lnTo>
                <a:lnTo>
                  <a:pt x="35509" y="123840"/>
                </a:lnTo>
                <a:lnTo>
                  <a:pt x="30708" y="119999"/>
                </a:lnTo>
                <a:lnTo>
                  <a:pt x="32628" y="144002"/>
                </a:lnTo>
                <a:lnTo>
                  <a:pt x="38389" y="144962"/>
                </a:lnTo>
                <a:lnTo>
                  <a:pt x="53751" y="144962"/>
                </a:lnTo>
                <a:lnTo>
                  <a:pt x="61432" y="143042"/>
                </a:lnTo>
                <a:lnTo>
                  <a:pt x="68153" y="140162"/>
                </a:lnTo>
                <a:lnTo>
                  <a:pt x="74874" y="136321"/>
                </a:lnTo>
                <a:lnTo>
                  <a:pt x="81594" y="131521"/>
                </a:lnTo>
                <a:lnTo>
                  <a:pt x="87355" y="125760"/>
                </a:lnTo>
                <a:lnTo>
                  <a:pt x="87355" y="140162"/>
                </a:lnTo>
                <a:lnTo>
                  <a:pt x="88315" y="141122"/>
                </a:lnTo>
                <a:lnTo>
                  <a:pt x="89275" y="142082"/>
                </a:lnTo>
                <a:lnTo>
                  <a:pt x="90236" y="142082"/>
                </a:lnTo>
                <a:lnTo>
                  <a:pt x="92156" y="143042"/>
                </a:lnTo>
                <a:lnTo>
                  <a:pt x="103662" y="143042"/>
                </a:lnTo>
                <a:lnTo>
                  <a:pt x="105597" y="142082"/>
                </a:lnTo>
                <a:lnTo>
                  <a:pt x="106542" y="142082"/>
                </a:lnTo>
                <a:lnTo>
                  <a:pt x="107502" y="141122"/>
                </a:lnTo>
                <a:lnTo>
                  <a:pt x="108478" y="141122"/>
                </a:lnTo>
                <a:lnTo>
                  <a:pt x="108478" y="41285"/>
                </a:lnTo>
                <a:lnTo>
                  <a:pt x="107502" y="34564"/>
                </a:lnTo>
                <a:lnTo>
                  <a:pt x="105597" y="27843"/>
                </a:lnTo>
                <a:lnTo>
                  <a:pt x="103662" y="22082"/>
                </a:lnTo>
                <a:lnTo>
                  <a:pt x="100797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3" name="object 273"/>
          <p:cNvSpPr/>
          <p:nvPr/>
        </p:nvSpPr>
        <p:spPr>
          <a:xfrm>
            <a:off x="4528413" y="5926912"/>
            <a:ext cx="11521" cy="33604"/>
          </a:xfrm>
          <a:custGeom>
            <a:avLst/>
            <a:gdLst/>
            <a:ahLst/>
            <a:cxnLst/>
            <a:rect l="l" t="t" r="r" b="b"/>
            <a:pathLst>
              <a:path w="11521" h="33604">
                <a:moveTo>
                  <a:pt x="5760" y="5760"/>
                </a:moveTo>
                <a:lnTo>
                  <a:pt x="3840" y="0"/>
                </a:lnTo>
                <a:lnTo>
                  <a:pt x="0" y="29763"/>
                </a:lnTo>
                <a:lnTo>
                  <a:pt x="5760" y="31683"/>
                </a:lnTo>
                <a:lnTo>
                  <a:pt x="11521" y="33604"/>
                </a:lnTo>
                <a:lnTo>
                  <a:pt x="9601" y="9601"/>
                </a:lnTo>
                <a:lnTo>
                  <a:pt x="576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4" name="object 274"/>
          <p:cNvSpPr/>
          <p:nvPr/>
        </p:nvSpPr>
        <p:spPr>
          <a:xfrm>
            <a:off x="4679137" y="5913470"/>
            <a:ext cx="4800" cy="42343"/>
          </a:xfrm>
          <a:custGeom>
            <a:avLst/>
            <a:gdLst/>
            <a:ahLst/>
            <a:cxnLst/>
            <a:rect l="l" t="t" r="r" b="b"/>
            <a:pathLst>
              <a:path w="4800" h="42343">
                <a:moveTo>
                  <a:pt x="1920" y="5760"/>
                </a:moveTo>
                <a:lnTo>
                  <a:pt x="0" y="0"/>
                </a:lnTo>
                <a:lnTo>
                  <a:pt x="1920" y="42245"/>
                </a:lnTo>
                <a:lnTo>
                  <a:pt x="2092" y="42343"/>
                </a:lnTo>
                <a:lnTo>
                  <a:pt x="4800" y="10561"/>
                </a:lnTo>
                <a:lnTo>
                  <a:pt x="192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5" name="object 275"/>
          <p:cNvSpPr/>
          <p:nvPr/>
        </p:nvSpPr>
        <p:spPr>
          <a:xfrm>
            <a:off x="4652253" y="5755081"/>
            <a:ext cx="120959" cy="206395"/>
          </a:xfrm>
          <a:custGeom>
            <a:avLst/>
            <a:gdLst/>
            <a:ahLst/>
            <a:cxnLst/>
            <a:rect l="l" t="t" r="r" b="b"/>
            <a:pathLst>
              <a:path w="120959" h="206395">
                <a:moveTo>
                  <a:pt x="99837" y="200634"/>
                </a:moveTo>
                <a:lnTo>
                  <a:pt x="99837" y="201594"/>
                </a:lnTo>
                <a:lnTo>
                  <a:pt x="100797" y="202554"/>
                </a:lnTo>
                <a:lnTo>
                  <a:pt x="101757" y="203514"/>
                </a:lnTo>
                <a:lnTo>
                  <a:pt x="102717" y="203514"/>
                </a:lnTo>
                <a:lnTo>
                  <a:pt x="104637" y="204475"/>
                </a:lnTo>
                <a:lnTo>
                  <a:pt x="116159" y="204475"/>
                </a:lnTo>
                <a:lnTo>
                  <a:pt x="117119" y="203514"/>
                </a:lnTo>
                <a:lnTo>
                  <a:pt x="119039" y="203514"/>
                </a:lnTo>
                <a:lnTo>
                  <a:pt x="119999" y="202554"/>
                </a:lnTo>
                <a:lnTo>
                  <a:pt x="120959" y="201594"/>
                </a:lnTo>
                <a:lnTo>
                  <a:pt x="120959" y="2880"/>
                </a:lnTo>
                <a:lnTo>
                  <a:pt x="119999" y="1920"/>
                </a:lnTo>
                <a:lnTo>
                  <a:pt x="119999" y="960"/>
                </a:lnTo>
                <a:lnTo>
                  <a:pt x="118079" y="960"/>
                </a:lnTo>
                <a:lnTo>
                  <a:pt x="116159" y="0"/>
                </a:lnTo>
                <a:lnTo>
                  <a:pt x="102717" y="0"/>
                </a:lnTo>
                <a:lnTo>
                  <a:pt x="101757" y="960"/>
                </a:lnTo>
                <a:lnTo>
                  <a:pt x="97916" y="960"/>
                </a:lnTo>
                <a:lnTo>
                  <a:pt x="97916" y="1920"/>
                </a:lnTo>
                <a:lnTo>
                  <a:pt x="96956" y="2880"/>
                </a:lnTo>
                <a:lnTo>
                  <a:pt x="96956" y="81594"/>
                </a:lnTo>
                <a:lnTo>
                  <a:pt x="90236" y="74874"/>
                </a:lnTo>
                <a:lnTo>
                  <a:pt x="84475" y="70073"/>
                </a:lnTo>
                <a:lnTo>
                  <a:pt x="77754" y="66233"/>
                </a:lnTo>
                <a:lnTo>
                  <a:pt x="71033" y="62392"/>
                </a:lnTo>
                <a:lnTo>
                  <a:pt x="64312" y="61432"/>
                </a:lnTo>
                <a:lnTo>
                  <a:pt x="56631" y="61432"/>
                </a:lnTo>
                <a:lnTo>
                  <a:pt x="43440" y="62753"/>
                </a:lnTo>
                <a:lnTo>
                  <a:pt x="31683" y="66233"/>
                </a:lnTo>
                <a:lnTo>
                  <a:pt x="24963" y="70073"/>
                </a:lnTo>
                <a:lnTo>
                  <a:pt x="19202" y="74874"/>
                </a:lnTo>
                <a:lnTo>
                  <a:pt x="14401" y="81594"/>
                </a:lnTo>
                <a:lnTo>
                  <a:pt x="14199" y="81839"/>
                </a:lnTo>
                <a:lnTo>
                  <a:pt x="7840" y="92203"/>
                </a:lnTo>
                <a:lnTo>
                  <a:pt x="2880" y="104637"/>
                </a:lnTo>
                <a:lnTo>
                  <a:pt x="1953" y="109730"/>
                </a:lnTo>
                <a:lnTo>
                  <a:pt x="488" y="121962"/>
                </a:lnTo>
                <a:lnTo>
                  <a:pt x="0" y="135346"/>
                </a:lnTo>
                <a:lnTo>
                  <a:pt x="24" y="138012"/>
                </a:lnTo>
                <a:lnTo>
                  <a:pt x="859" y="150925"/>
                </a:lnTo>
                <a:lnTo>
                  <a:pt x="2880" y="163189"/>
                </a:lnTo>
                <a:lnTo>
                  <a:pt x="4800" y="171830"/>
                </a:lnTo>
                <a:lnTo>
                  <a:pt x="7680" y="179511"/>
                </a:lnTo>
                <a:lnTo>
                  <a:pt x="11521" y="185272"/>
                </a:lnTo>
                <a:lnTo>
                  <a:pt x="16322" y="191993"/>
                </a:lnTo>
                <a:lnTo>
                  <a:pt x="22082" y="196794"/>
                </a:lnTo>
                <a:lnTo>
                  <a:pt x="28803" y="200634"/>
                </a:lnTo>
                <a:lnTo>
                  <a:pt x="26883" y="158389"/>
                </a:lnTo>
                <a:lnTo>
                  <a:pt x="25923" y="152628"/>
                </a:lnTo>
                <a:lnTo>
                  <a:pt x="24963" y="145907"/>
                </a:lnTo>
                <a:lnTo>
                  <a:pt x="24963" y="119999"/>
                </a:lnTo>
                <a:lnTo>
                  <a:pt x="26883" y="114239"/>
                </a:lnTo>
                <a:lnTo>
                  <a:pt x="27843" y="108478"/>
                </a:lnTo>
                <a:lnTo>
                  <a:pt x="29763" y="102717"/>
                </a:lnTo>
                <a:lnTo>
                  <a:pt x="32644" y="97916"/>
                </a:lnTo>
                <a:lnTo>
                  <a:pt x="35524" y="93116"/>
                </a:lnTo>
                <a:lnTo>
                  <a:pt x="38404" y="89275"/>
                </a:lnTo>
                <a:lnTo>
                  <a:pt x="43205" y="86395"/>
                </a:lnTo>
                <a:lnTo>
                  <a:pt x="47045" y="83515"/>
                </a:lnTo>
                <a:lnTo>
                  <a:pt x="52791" y="82555"/>
                </a:lnTo>
                <a:lnTo>
                  <a:pt x="65288" y="82555"/>
                </a:lnTo>
                <a:lnTo>
                  <a:pt x="71993" y="84475"/>
                </a:lnTo>
                <a:lnTo>
                  <a:pt x="77754" y="88315"/>
                </a:lnTo>
                <a:lnTo>
                  <a:pt x="87394" y="96727"/>
                </a:lnTo>
                <a:lnTo>
                  <a:pt x="96956" y="106558"/>
                </a:lnTo>
                <a:lnTo>
                  <a:pt x="96956" y="160309"/>
                </a:lnTo>
                <a:lnTo>
                  <a:pt x="93116" y="165110"/>
                </a:lnTo>
                <a:lnTo>
                  <a:pt x="89275" y="168950"/>
                </a:lnTo>
                <a:lnTo>
                  <a:pt x="86395" y="171830"/>
                </a:lnTo>
                <a:lnTo>
                  <a:pt x="82555" y="175671"/>
                </a:lnTo>
                <a:lnTo>
                  <a:pt x="79674" y="177591"/>
                </a:lnTo>
                <a:lnTo>
                  <a:pt x="75834" y="179511"/>
                </a:lnTo>
                <a:lnTo>
                  <a:pt x="72969" y="182392"/>
                </a:lnTo>
                <a:lnTo>
                  <a:pt x="70073" y="183352"/>
                </a:lnTo>
                <a:lnTo>
                  <a:pt x="67193" y="184312"/>
                </a:lnTo>
                <a:lnTo>
                  <a:pt x="64312" y="185272"/>
                </a:lnTo>
                <a:lnTo>
                  <a:pt x="50886" y="185272"/>
                </a:lnTo>
                <a:lnTo>
                  <a:pt x="46070" y="184312"/>
                </a:lnTo>
                <a:lnTo>
                  <a:pt x="41285" y="181432"/>
                </a:lnTo>
                <a:lnTo>
                  <a:pt x="37444" y="178551"/>
                </a:lnTo>
                <a:lnTo>
                  <a:pt x="34564" y="174711"/>
                </a:lnTo>
                <a:lnTo>
                  <a:pt x="31683" y="168950"/>
                </a:lnTo>
                <a:lnTo>
                  <a:pt x="28976" y="200732"/>
                </a:lnTo>
                <a:lnTo>
                  <a:pt x="39949" y="204979"/>
                </a:lnTo>
                <a:lnTo>
                  <a:pt x="53766" y="206395"/>
                </a:lnTo>
                <a:lnTo>
                  <a:pt x="62407" y="206395"/>
                </a:lnTo>
                <a:lnTo>
                  <a:pt x="70073" y="204475"/>
                </a:lnTo>
                <a:lnTo>
                  <a:pt x="77754" y="199674"/>
                </a:lnTo>
                <a:lnTo>
                  <a:pt x="79924" y="198538"/>
                </a:lnTo>
                <a:lnTo>
                  <a:pt x="90203" y="191646"/>
                </a:lnTo>
                <a:lnTo>
                  <a:pt x="99837" y="182392"/>
                </a:lnTo>
                <a:lnTo>
                  <a:pt x="99837" y="20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6" name="object 276"/>
          <p:cNvSpPr/>
          <p:nvPr/>
        </p:nvSpPr>
        <p:spPr>
          <a:xfrm>
            <a:off x="4809683" y="5816513"/>
            <a:ext cx="121920" cy="144962"/>
          </a:xfrm>
          <a:custGeom>
            <a:avLst/>
            <a:gdLst/>
            <a:ahLst/>
            <a:cxnLst/>
            <a:rect l="l" t="t" r="r" b="b"/>
            <a:pathLst>
              <a:path w="121920" h="144962">
                <a:moveTo>
                  <a:pt x="121920" y="53766"/>
                </a:moveTo>
                <a:lnTo>
                  <a:pt x="119999" y="45125"/>
                </a:lnTo>
                <a:lnTo>
                  <a:pt x="118079" y="38404"/>
                </a:lnTo>
                <a:lnTo>
                  <a:pt x="116159" y="30723"/>
                </a:lnTo>
                <a:lnTo>
                  <a:pt x="112318" y="24003"/>
                </a:lnTo>
                <a:lnTo>
                  <a:pt x="107533" y="18242"/>
                </a:lnTo>
                <a:lnTo>
                  <a:pt x="102717" y="12481"/>
                </a:lnTo>
                <a:lnTo>
                  <a:pt x="96972" y="7680"/>
                </a:lnTo>
                <a:lnTo>
                  <a:pt x="89291" y="4800"/>
                </a:lnTo>
                <a:lnTo>
                  <a:pt x="88546" y="4390"/>
                </a:lnTo>
                <a:lnTo>
                  <a:pt x="77293" y="883"/>
                </a:lnTo>
                <a:lnTo>
                  <a:pt x="63367" y="0"/>
                </a:lnTo>
                <a:lnTo>
                  <a:pt x="61368" y="27"/>
                </a:lnTo>
                <a:lnTo>
                  <a:pt x="48636" y="1501"/>
                </a:lnTo>
                <a:lnTo>
                  <a:pt x="36484" y="4800"/>
                </a:lnTo>
                <a:lnTo>
                  <a:pt x="38404" y="26883"/>
                </a:lnTo>
                <a:lnTo>
                  <a:pt x="42245" y="24003"/>
                </a:lnTo>
                <a:lnTo>
                  <a:pt x="46085" y="22082"/>
                </a:lnTo>
                <a:lnTo>
                  <a:pt x="50886" y="20162"/>
                </a:lnTo>
                <a:lnTo>
                  <a:pt x="56647" y="19202"/>
                </a:lnTo>
                <a:lnTo>
                  <a:pt x="62407" y="19202"/>
                </a:lnTo>
                <a:lnTo>
                  <a:pt x="65519" y="19277"/>
                </a:lnTo>
                <a:lnTo>
                  <a:pt x="78703" y="22091"/>
                </a:lnTo>
                <a:lnTo>
                  <a:pt x="88315" y="29763"/>
                </a:lnTo>
                <a:lnTo>
                  <a:pt x="91505" y="33768"/>
                </a:lnTo>
                <a:lnTo>
                  <a:pt x="95801" y="45284"/>
                </a:lnTo>
                <a:lnTo>
                  <a:pt x="96972" y="59527"/>
                </a:lnTo>
                <a:lnTo>
                  <a:pt x="24963" y="59527"/>
                </a:lnTo>
                <a:lnTo>
                  <a:pt x="22082" y="13441"/>
                </a:lnTo>
                <a:lnTo>
                  <a:pt x="16322" y="19202"/>
                </a:lnTo>
                <a:lnTo>
                  <a:pt x="9168" y="30358"/>
                </a:lnTo>
                <a:lnTo>
                  <a:pt x="3840" y="42245"/>
                </a:lnTo>
                <a:lnTo>
                  <a:pt x="2471" y="47414"/>
                </a:lnTo>
                <a:lnTo>
                  <a:pt x="551" y="59614"/>
                </a:lnTo>
                <a:lnTo>
                  <a:pt x="0" y="72953"/>
                </a:lnTo>
                <a:lnTo>
                  <a:pt x="128" y="80262"/>
                </a:lnTo>
                <a:lnTo>
                  <a:pt x="1253" y="92994"/>
                </a:lnTo>
                <a:lnTo>
                  <a:pt x="3840" y="104637"/>
                </a:lnTo>
                <a:lnTo>
                  <a:pt x="6736" y="113278"/>
                </a:lnTo>
                <a:lnTo>
                  <a:pt x="11521" y="120959"/>
                </a:lnTo>
                <a:lnTo>
                  <a:pt x="16322" y="126720"/>
                </a:lnTo>
                <a:lnTo>
                  <a:pt x="22082" y="132481"/>
                </a:lnTo>
                <a:lnTo>
                  <a:pt x="28803" y="137281"/>
                </a:lnTo>
                <a:lnTo>
                  <a:pt x="37444" y="140162"/>
                </a:lnTo>
                <a:lnTo>
                  <a:pt x="40541" y="141236"/>
                </a:lnTo>
                <a:lnTo>
                  <a:pt x="52305" y="143952"/>
                </a:lnTo>
                <a:lnTo>
                  <a:pt x="66248" y="144962"/>
                </a:lnTo>
                <a:lnTo>
                  <a:pt x="72009" y="144962"/>
                </a:lnTo>
                <a:lnTo>
                  <a:pt x="77769" y="144002"/>
                </a:lnTo>
                <a:lnTo>
                  <a:pt x="83530" y="143042"/>
                </a:lnTo>
                <a:lnTo>
                  <a:pt x="89291" y="143042"/>
                </a:lnTo>
                <a:lnTo>
                  <a:pt x="94091" y="141122"/>
                </a:lnTo>
                <a:lnTo>
                  <a:pt x="97917" y="140162"/>
                </a:lnTo>
                <a:lnTo>
                  <a:pt x="102717" y="139202"/>
                </a:lnTo>
                <a:lnTo>
                  <a:pt x="105597" y="138242"/>
                </a:lnTo>
                <a:lnTo>
                  <a:pt x="108478" y="137281"/>
                </a:lnTo>
                <a:lnTo>
                  <a:pt x="111373" y="135361"/>
                </a:lnTo>
                <a:lnTo>
                  <a:pt x="113278" y="134401"/>
                </a:lnTo>
                <a:lnTo>
                  <a:pt x="114239" y="133441"/>
                </a:lnTo>
                <a:lnTo>
                  <a:pt x="114239" y="132481"/>
                </a:lnTo>
                <a:lnTo>
                  <a:pt x="115199" y="131521"/>
                </a:lnTo>
                <a:lnTo>
                  <a:pt x="115199" y="129600"/>
                </a:lnTo>
                <a:lnTo>
                  <a:pt x="116159" y="128640"/>
                </a:lnTo>
                <a:lnTo>
                  <a:pt x="116159" y="121920"/>
                </a:lnTo>
                <a:lnTo>
                  <a:pt x="115199" y="119999"/>
                </a:lnTo>
                <a:lnTo>
                  <a:pt x="115199" y="117119"/>
                </a:lnTo>
                <a:lnTo>
                  <a:pt x="114239" y="116159"/>
                </a:lnTo>
                <a:lnTo>
                  <a:pt x="113278" y="116159"/>
                </a:lnTo>
                <a:lnTo>
                  <a:pt x="113278" y="115199"/>
                </a:lnTo>
                <a:lnTo>
                  <a:pt x="110398" y="115199"/>
                </a:lnTo>
                <a:lnTo>
                  <a:pt x="109438" y="116159"/>
                </a:lnTo>
                <a:lnTo>
                  <a:pt x="106558" y="117119"/>
                </a:lnTo>
                <a:lnTo>
                  <a:pt x="104653" y="118079"/>
                </a:lnTo>
                <a:lnTo>
                  <a:pt x="101757" y="119039"/>
                </a:lnTo>
                <a:lnTo>
                  <a:pt x="97917" y="119999"/>
                </a:lnTo>
                <a:lnTo>
                  <a:pt x="94091" y="121920"/>
                </a:lnTo>
                <a:lnTo>
                  <a:pt x="90251" y="122880"/>
                </a:lnTo>
                <a:lnTo>
                  <a:pt x="85450" y="123840"/>
                </a:lnTo>
                <a:lnTo>
                  <a:pt x="80650" y="124800"/>
                </a:lnTo>
                <a:lnTo>
                  <a:pt x="60487" y="124800"/>
                </a:lnTo>
                <a:lnTo>
                  <a:pt x="53766" y="123840"/>
                </a:lnTo>
                <a:lnTo>
                  <a:pt x="48006" y="121920"/>
                </a:lnTo>
                <a:lnTo>
                  <a:pt x="42245" y="119999"/>
                </a:lnTo>
                <a:lnTo>
                  <a:pt x="38404" y="116159"/>
                </a:lnTo>
                <a:lnTo>
                  <a:pt x="34564" y="112318"/>
                </a:lnTo>
                <a:lnTo>
                  <a:pt x="31683" y="107518"/>
                </a:lnTo>
                <a:lnTo>
                  <a:pt x="28803" y="102717"/>
                </a:lnTo>
                <a:lnTo>
                  <a:pt x="27843" y="96956"/>
                </a:lnTo>
                <a:lnTo>
                  <a:pt x="25923" y="91196"/>
                </a:lnTo>
                <a:lnTo>
                  <a:pt x="24963" y="84475"/>
                </a:lnTo>
                <a:lnTo>
                  <a:pt x="24963" y="77754"/>
                </a:lnTo>
                <a:lnTo>
                  <a:pt x="114239" y="77754"/>
                </a:lnTo>
                <a:lnTo>
                  <a:pt x="117119" y="76794"/>
                </a:lnTo>
                <a:lnTo>
                  <a:pt x="118079" y="74889"/>
                </a:lnTo>
                <a:lnTo>
                  <a:pt x="120959" y="72953"/>
                </a:lnTo>
                <a:lnTo>
                  <a:pt x="121920" y="70073"/>
                </a:lnTo>
                <a:lnTo>
                  <a:pt x="121920" y="537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7" name="object 277"/>
          <p:cNvSpPr/>
          <p:nvPr/>
        </p:nvSpPr>
        <p:spPr>
          <a:xfrm>
            <a:off x="4831765" y="5821314"/>
            <a:ext cx="16322" cy="54726"/>
          </a:xfrm>
          <a:custGeom>
            <a:avLst/>
            <a:gdLst/>
            <a:ahLst/>
            <a:cxnLst/>
            <a:rect l="l" t="t" r="r" b="b"/>
            <a:pathLst>
              <a:path w="16322" h="54726">
                <a:moveTo>
                  <a:pt x="14401" y="0"/>
                </a:moveTo>
                <a:lnTo>
                  <a:pt x="6720" y="3840"/>
                </a:lnTo>
                <a:lnTo>
                  <a:pt x="0" y="8641"/>
                </a:lnTo>
                <a:lnTo>
                  <a:pt x="2880" y="54726"/>
                </a:lnTo>
                <a:lnTo>
                  <a:pt x="3840" y="48966"/>
                </a:lnTo>
                <a:lnTo>
                  <a:pt x="4800" y="44165"/>
                </a:lnTo>
                <a:lnTo>
                  <a:pt x="5760" y="39364"/>
                </a:lnTo>
                <a:lnTo>
                  <a:pt x="7680" y="34564"/>
                </a:lnTo>
                <a:lnTo>
                  <a:pt x="10561" y="29763"/>
                </a:lnTo>
                <a:lnTo>
                  <a:pt x="13441" y="25923"/>
                </a:lnTo>
                <a:lnTo>
                  <a:pt x="16322" y="22082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8" name="object 278"/>
          <p:cNvSpPr/>
          <p:nvPr/>
        </p:nvSpPr>
        <p:spPr>
          <a:xfrm>
            <a:off x="5032400" y="5763722"/>
            <a:ext cx="29763" cy="28788"/>
          </a:xfrm>
          <a:custGeom>
            <a:avLst/>
            <a:gdLst/>
            <a:ahLst/>
            <a:cxnLst/>
            <a:rect l="l" t="t" r="r" b="b"/>
            <a:pathLst>
              <a:path w="29763" h="28788">
                <a:moveTo>
                  <a:pt x="29763" y="14401"/>
                </a:moveTo>
                <a:lnTo>
                  <a:pt x="29763" y="8641"/>
                </a:lnTo>
                <a:lnTo>
                  <a:pt x="28803" y="4800"/>
                </a:lnTo>
                <a:lnTo>
                  <a:pt x="26883" y="2880"/>
                </a:lnTo>
                <a:lnTo>
                  <a:pt x="24963" y="960"/>
                </a:lnTo>
                <a:lnTo>
                  <a:pt x="20162" y="0"/>
                </a:lnTo>
                <a:lnTo>
                  <a:pt x="9601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5760"/>
                </a:lnTo>
                <a:lnTo>
                  <a:pt x="0" y="9601"/>
                </a:lnTo>
                <a:lnTo>
                  <a:pt x="0" y="20162"/>
                </a:lnTo>
                <a:lnTo>
                  <a:pt x="960" y="23987"/>
                </a:lnTo>
                <a:lnTo>
                  <a:pt x="2880" y="25923"/>
                </a:lnTo>
                <a:lnTo>
                  <a:pt x="4800" y="28788"/>
                </a:lnTo>
                <a:lnTo>
                  <a:pt x="20162" y="28788"/>
                </a:lnTo>
                <a:lnTo>
                  <a:pt x="24963" y="27828"/>
                </a:lnTo>
                <a:lnTo>
                  <a:pt x="26883" y="25923"/>
                </a:lnTo>
                <a:lnTo>
                  <a:pt x="28803" y="23987"/>
                </a:lnTo>
                <a:lnTo>
                  <a:pt x="29763" y="20162"/>
                </a:lnTo>
                <a:lnTo>
                  <a:pt x="29763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9" name="object 279"/>
          <p:cNvSpPr/>
          <p:nvPr/>
        </p:nvSpPr>
        <p:spPr>
          <a:xfrm>
            <a:off x="5035280" y="5818433"/>
            <a:ext cx="24002" cy="141122"/>
          </a:xfrm>
          <a:custGeom>
            <a:avLst/>
            <a:gdLst/>
            <a:ahLst/>
            <a:cxnLst/>
            <a:rect l="l" t="t" r="r" b="b"/>
            <a:pathLst>
              <a:path w="24002" h="141122">
                <a:moveTo>
                  <a:pt x="24002" y="2880"/>
                </a:moveTo>
                <a:lnTo>
                  <a:pt x="23042" y="1920"/>
                </a:lnTo>
                <a:lnTo>
                  <a:pt x="23042" y="960"/>
                </a:lnTo>
                <a:lnTo>
                  <a:pt x="21122" y="960"/>
                </a:lnTo>
                <a:lnTo>
                  <a:pt x="19202" y="0"/>
                </a:lnTo>
                <a:lnTo>
                  <a:pt x="5760" y="0"/>
                </a:lnTo>
                <a:lnTo>
                  <a:pt x="480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38242"/>
                </a:lnTo>
                <a:lnTo>
                  <a:pt x="960" y="139202"/>
                </a:lnTo>
                <a:lnTo>
                  <a:pt x="1920" y="140162"/>
                </a:lnTo>
                <a:lnTo>
                  <a:pt x="2880" y="140162"/>
                </a:lnTo>
                <a:lnTo>
                  <a:pt x="4800" y="141122"/>
                </a:lnTo>
                <a:lnTo>
                  <a:pt x="18242" y="141122"/>
                </a:lnTo>
                <a:lnTo>
                  <a:pt x="19202" y="140162"/>
                </a:lnTo>
                <a:lnTo>
                  <a:pt x="22082" y="140162"/>
                </a:lnTo>
                <a:lnTo>
                  <a:pt x="23042" y="139202"/>
                </a:lnTo>
                <a:lnTo>
                  <a:pt x="24002" y="138242"/>
                </a:lnTo>
                <a:lnTo>
                  <a:pt x="24002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0" name="object 280"/>
          <p:cNvSpPr/>
          <p:nvPr/>
        </p:nvSpPr>
        <p:spPr>
          <a:xfrm>
            <a:off x="5104394" y="5816513"/>
            <a:ext cx="113278" cy="143042"/>
          </a:xfrm>
          <a:custGeom>
            <a:avLst/>
            <a:gdLst/>
            <a:ahLst/>
            <a:cxnLst/>
            <a:rect l="l" t="t" r="r" b="b"/>
            <a:pathLst>
              <a:path w="113278" h="143042">
                <a:moveTo>
                  <a:pt x="22082" y="24003"/>
                </a:moveTo>
                <a:lnTo>
                  <a:pt x="22082" y="5760"/>
                </a:lnTo>
                <a:lnTo>
                  <a:pt x="21122" y="4800"/>
                </a:lnTo>
                <a:lnTo>
                  <a:pt x="21122" y="3840"/>
                </a:lnTo>
                <a:lnTo>
                  <a:pt x="20162" y="2880"/>
                </a:lnTo>
                <a:lnTo>
                  <a:pt x="18242" y="2880"/>
                </a:lnTo>
                <a:lnTo>
                  <a:pt x="17282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1935" y="2880"/>
                </a:lnTo>
                <a:lnTo>
                  <a:pt x="975" y="3840"/>
                </a:lnTo>
                <a:lnTo>
                  <a:pt x="0" y="4800"/>
                </a:lnTo>
                <a:lnTo>
                  <a:pt x="0" y="140162"/>
                </a:lnTo>
                <a:lnTo>
                  <a:pt x="975" y="141122"/>
                </a:lnTo>
                <a:lnTo>
                  <a:pt x="1935" y="142082"/>
                </a:lnTo>
                <a:lnTo>
                  <a:pt x="2880" y="142082"/>
                </a:lnTo>
                <a:lnTo>
                  <a:pt x="4815" y="143042"/>
                </a:lnTo>
                <a:lnTo>
                  <a:pt x="18242" y="143042"/>
                </a:lnTo>
                <a:lnTo>
                  <a:pt x="19202" y="142082"/>
                </a:lnTo>
                <a:lnTo>
                  <a:pt x="21122" y="142082"/>
                </a:lnTo>
                <a:lnTo>
                  <a:pt x="22082" y="141122"/>
                </a:lnTo>
                <a:lnTo>
                  <a:pt x="23042" y="141122"/>
                </a:lnTo>
                <a:lnTo>
                  <a:pt x="23042" y="140162"/>
                </a:lnTo>
                <a:lnTo>
                  <a:pt x="24003" y="140162"/>
                </a:lnTo>
                <a:lnTo>
                  <a:pt x="24003" y="46085"/>
                </a:lnTo>
                <a:lnTo>
                  <a:pt x="25306" y="44444"/>
                </a:lnTo>
                <a:lnTo>
                  <a:pt x="34591" y="34444"/>
                </a:lnTo>
                <a:lnTo>
                  <a:pt x="43205" y="26883"/>
                </a:lnTo>
                <a:lnTo>
                  <a:pt x="48966" y="23042"/>
                </a:lnTo>
                <a:lnTo>
                  <a:pt x="55686" y="21122"/>
                </a:lnTo>
                <a:lnTo>
                  <a:pt x="66248" y="21122"/>
                </a:lnTo>
                <a:lnTo>
                  <a:pt x="70088" y="22082"/>
                </a:lnTo>
                <a:lnTo>
                  <a:pt x="73929" y="23042"/>
                </a:lnTo>
                <a:lnTo>
                  <a:pt x="77769" y="24963"/>
                </a:lnTo>
                <a:lnTo>
                  <a:pt x="80650" y="27843"/>
                </a:lnTo>
                <a:lnTo>
                  <a:pt x="82570" y="30723"/>
                </a:lnTo>
                <a:lnTo>
                  <a:pt x="84490" y="34564"/>
                </a:lnTo>
                <a:lnTo>
                  <a:pt x="86410" y="38404"/>
                </a:lnTo>
                <a:lnTo>
                  <a:pt x="87355" y="43205"/>
                </a:lnTo>
                <a:lnTo>
                  <a:pt x="89291" y="48006"/>
                </a:lnTo>
                <a:lnTo>
                  <a:pt x="89291" y="139202"/>
                </a:lnTo>
                <a:lnTo>
                  <a:pt x="90236" y="140162"/>
                </a:lnTo>
                <a:lnTo>
                  <a:pt x="90236" y="141122"/>
                </a:lnTo>
                <a:lnTo>
                  <a:pt x="91196" y="141122"/>
                </a:lnTo>
                <a:lnTo>
                  <a:pt x="92171" y="142082"/>
                </a:lnTo>
                <a:lnTo>
                  <a:pt x="93131" y="142082"/>
                </a:lnTo>
                <a:lnTo>
                  <a:pt x="94076" y="143042"/>
                </a:lnTo>
                <a:lnTo>
                  <a:pt x="107518" y="143042"/>
                </a:lnTo>
                <a:lnTo>
                  <a:pt x="109438" y="142082"/>
                </a:lnTo>
                <a:lnTo>
                  <a:pt x="111358" y="142082"/>
                </a:lnTo>
                <a:lnTo>
                  <a:pt x="112318" y="141122"/>
                </a:lnTo>
                <a:lnTo>
                  <a:pt x="113278" y="141122"/>
                </a:lnTo>
                <a:lnTo>
                  <a:pt x="113278" y="40325"/>
                </a:lnTo>
                <a:lnTo>
                  <a:pt x="111358" y="33604"/>
                </a:lnTo>
                <a:lnTo>
                  <a:pt x="109438" y="26883"/>
                </a:lnTo>
                <a:lnTo>
                  <a:pt x="106573" y="21122"/>
                </a:lnTo>
                <a:lnTo>
                  <a:pt x="103692" y="16322"/>
                </a:lnTo>
                <a:lnTo>
                  <a:pt x="99852" y="11521"/>
                </a:lnTo>
                <a:lnTo>
                  <a:pt x="95036" y="7680"/>
                </a:lnTo>
                <a:lnTo>
                  <a:pt x="88331" y="4800"/>
                </a:lnTo>
                <a:lnTo>
                  <a:pt x="82570" y="960"/>
                </a:lnTo>
                <a:lnTo>
                  <a:pt x="74889" y="0"/>
                </a:lnTo>
                <a:lnTo>
                  <a:pt x="58567" y="0"/>
                </a:lnTo>
                <a:lnTo>
                  <a:pt x="50886" y="1920"/>
                </a:lnTo>
                <a:lnTo>
                  <a:pt x="44165" y="5760"/>
                </a:lnTo>
                <a:lnTo>
                  <a:pt x="41557" y="7140"/>
                </a:lnTo>
                <a:lnTo>
                  <a:pt x="31505" y="14124"/>
                </a:lnTo>
                <a:lnTo>
                  <a:pt x="22082" y="24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1" name="object 281"/>
          <p:cNvSpPr/>
          <p:nvPr/>
        </p:nvSpPr>
        <p:spPr>
          <a:xfrm>
            <a:off x="5331912" y="5767562"/>
            <a:ext cx="144002" cy="193913"/>
          </a:xfrm>
          <a:custGeom>
            <a:avLst/>
            <a:gdLst/>
            <a:ahLst/>
            <a:cxnLst/>
            <a:rect l="l" t="t" r="r" b="b"/>
            <a:pathLst>
              <a:path w="144002" h="193913">
                <a:moveTo>
                  <a:pt x="24963" y="2865"/>
                </a:moveTo>
                <a:lnTo>
                  <a:pt x="24002" y="1920"/>
                </a:lnTo>
                <a:lnTo>
                  <a:pt x="23042" y="1920"/>
                </a:lnTo>
                <a:lnTo>
                  <a:pt x="22082" y="960"/>
                </a:lnTo>
                <a:lnTo>
                  <a:pt x="17282" y="960"/>
                </a:lnTo>
                <a:lnTo>
                  <a:pt x="15361" y="0"/>
                </a:lnTo>
                <a:lnTo>
                  <a:pt x="10561" y="0"/>
                </a:lnTo>
                <a:lnTo>
                  <a:pt x="7680" y="960"/>
                </a:lnTo>
                <a:lnTo>
                  <a:pt x="3840" y="960"/>
                </a:lnTo>
                <a:lnTo>
                  <a:pt x="2880" y="1920"/>
                </a:lnTo>
                <a:lnTo>
                  <a:pt x="960" y="1920"/>
                </a:lnTo>
                <a:lnTo>
                  <a:pt x="960" y="2865"/>
                </a:lnTo>
                <a:lnTo>
                  <a:pt x="0" y="3840"/>
                </a:lnTo>
                <a:lnTo>
                  <a:pt x="0" y="122864"/>
                </a:lnTo>
                <a:lnTo>
                  <a:pt x="187" y="129094"/>
                </a:lnTo>
                <a:lnTo>
                  <a:pt x="1817" y="142106"/>
                </a:lnTo>
                <a:lnTo>
                  <a:pt x="4800" y="153588"/>
                </a:lnTo>
                <a:lnTo>
                  <a:pt x="11545" y="166116"/>
                </a:lnTo>
                <a:lnTo>
                  <a:pt x="19202" y="175671"/>
                </a:lnTo>
                <a:lnTo>
                  <a:pt x="30079" y="183591"/>
                </a:lnTo>
                <a:lnTo>
                  <a:pt x="41285" y="189113"/>
                </a:lnTo>
                <a:lnTo>
                  <a:pt x="56838" y="192902"/>
                </a:lnTo>
                <a:lnTo>
                  <a:pt x="70073" y="193913"/>
                </a:lnTo>
                <a:lnTo>
                  <a:pt x="76302" y="193726"/>
                </a:lnTo>
                <a:lnTo>
                  <a:pt x="89314" y="192096"/>
                </a:lnTo>
                <a:lnTo>
                  <a:pt x="100797" y="189113"/>
                </a:lnTo>
                <a:lnTo>
                  <a:pt x="114504" y="182876"/>
                </a:lnTo>
                <a:lnTo>
                  <a:pt x="123840" y="174711"/>
                </a:lnTo>
                <a:lnTo>
                  <a:pt x="132945" y="163872"/>
                </a:lnTo>
                <a:lnTo>
                  <a:pt x="138242" y="151668"/>
                </a:lnTo>
                <a:lnTo>
                  <a:pt x="143050" y="134456"/>
                </a:lnTo>
                <a:lnTo>
                  <a:pt x="144002" y="120959"/>
                </a:lnTo>
                <a:lnTo>
                  <a:pt x="144002" y="3840"/>
                </a:lnTo>
                <a:lnTo>
                  <a:pt x="143042" y="3840"/>
                </a:lnTo>
                <a:lnTo>
                  <a:pt x="143042" y="2865"/>
                </a:lnTo>
                <a:lnTo>
                  <a:pt x="142082" y="1920"/>
                </a:lnTo>
                <a:lnTo>
                  <a:pt x="141122" y="1920"/>
                </a:lnTo>
                <a:lnTo>
                  <a:pt x="140162" y="960"/>
                </a:lnTo>
                <a:lnTo>
                  <a:pt x="135361" y="960"/>
                </a:lnTo>
                <a:lnTo>
                  <a:pt x="133441" y="0"/>
                </a:lnTo>
                <a:lnTo>
                  <a:pt x="128640" y="0"/>
                </a:lnTo>
                <a:lnTo>
                  <a:pt x="126720" y="960"/>
                </a:lnTo>
                <a:lnTo>
                  <a:pt x="121920" y="960"/>
                </a:lnTo>
                <a:lnTo>
                  <a:pt x="120959" y="1920"/>
                </a:lnTo>
                <a:lnTo>
                  <a:pt x="119039" y="1920"/>
                </a:lnTo>
                <a:lnTo>
                  <a:pt x="119039" y="3840"/>
                </a:lnTo>
                <a:lnTo>
                  <a:pt x="118079" y="3840"/>
                </a:lnTo>
                <a:lnTo>
                  <a:pt x="118079" y="129585"/>
                </a:lnTo>
                <a:lnTo>
                  <a:pt x="117119" y="137266"/>
                </a:lnTo>
                <a:lnTo>
                  <a:pt x="115199" y="143027"/>
                </a:lnTo>
                <a:lnTo>
                  <a:pt x="113278" y="149748"/>
                </a:lnTo>
                <a:lnTo>
                  <a:pt x="110398" y="155508"/>
                </a:lnTo>
                <a:lnTo>
                  <a:pt x="105597" y="159349"/>
                </a:lnTo>
                <a:lnTo>
                  <a:pt x="101757" y="164150"/>
                </a:lnTo>
                <a:lnTo>
                  <a:pt x="96956" y="167030"/>
                </a:lnTo>
                <a:lnTo>
                  <a:pt x="91196" y="168950"/>
                </a:lnTo>
                <a:lnTo>
                  <a:pt x="85435" y="170870"/>
                </a:lnTo>
                <a:lnTo>
                  <a:pt x="79674" y="172791"/>
                </a:lnTo>
                <a:lnTo>
                  <a:pt x="64328" y="172791"/>
                </a:lnTo>
                <a:lnTo>
                  <a:pt x="58552" y="170870"/>
                </a:lnTo>
                <a:lnTo>
                  <a:pt x="52806" y="168950"/>
                </a:lnTo>
                <a:lnTo>
                  <a:pt x="47045" y="167030"/>
                </a:lnTo>
                <a:lnTo>
                  <a:pt x="42245" y="163189"/>
                </a:lnTo>
                <a:lnTo>
                  <a:pt x="37444" y="159349"/>
                </a:lnTo>
                <a:lnTo>
                  <a:pt x="33604" y="154548"/>
                </a:lnTo>
                <a:lnTo>
                  <a:pt x="30723" y="149748"/>
                </a:lnTo>
                <a:lnTo>
                  <a:pt x="28803" y="143027"/>
                </a:lnTo>
                <a:lnTo>
                  <a:pt x="25923" y="136306"/>
                </a:lnTo>
                <a:lnTo>
                  <a:pt x="24963" y="128625"/>
                </a:lnTo>
                <a:lnTo>
                  <a:pt x="24963" y="2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2" name="object 282"/>
          <p:cNvSpPr/>
          <p:nvPr/>
        </p:nvSpPr>
        <p:spPr>
          <a:xfrm>
            <a:off x="5525825" y="5767562"/>
            <a:ext cx="123840" cy="191993"/>
          </a:xfrm>
          <a:custGeom>
            <a:avLst/>
            <a:gdLst/>
            <a:ahLst/>
            <a:cxnLst/>
            <a:rect l="l" t="t" r="r" b="b"/>
            <a:pathLst>
              <a:path w="123840" h="191993">
                <a:moveTo>
                  <a:pt x="116159" y="14401"/>
                </a:moveTo>
                <a:lnTo>
                  <a:pt x="117119" y="11521"/>
                </a:lnTo>
                <a:lnTo>
                  <a:pt x="119039" y="9601"/>
                </a:lnTo>
                <a:lnTo>
                  <a:pt x="119039" y="8641"/>
                </a:lnTo>
                <a:lnTo>
                  <a:pt x="119999" y="7680"/>
                </a:lnTo>
                <a:lnTo>
                  <a:pt x="119999" y="2865"/>
                </a:lnTo>
                <a:lnTo>
                  <a:pt x="119039" y="2865"/>
                </a:lnTo>
                <a:lnTo>
                  <a:pt x="119039" y="1920"/>
                </a:lnTo>
                <a:lnTo>
                  <a:pt x="118079" y="1920"/>
                </a:lnTo>
                <a:lnTo>
                  <a:pt x="117119" y="960"/>
                </a:lnTo>
                <a:lnTo>
                  <a:pt x="112318" y="960"/>
                </a:lnTo>
                <a:lnTo>
                  <a:pt x="110398" y="0"/>
                </a:lnTo>
                <a:lnTo>
                  <a:pt x="105597" y="0"/>
                </a:lnTo>
                <a:lnTo>
                  <a:pt x="103677" y="960"/>
                </a:lnTo>
                <a:lnTo>
                  <a:pt x="98877" y="960"/>
                </a:lnTo>
                <a:lnTo>
                  <a:pt x="97916" y="1920"/>
                </a:lnTo>
                <a:lnTo>
                  <a:pt x="95036" y="1920"/>
                </a:lnTo>
                <a:lnTo>
                  <a:pt x="95036" y="2865"/>
                </a:lnTo>
                <a:lnTo>
                  <a:pt x="94076" y="3840"/>
                </a:lnTo>
                <a:lnTo>
                  <a:pt x="93116" y="3840"/>
                </a:lnTo>
                <a:lnTo>
                  <a:pt x="93116" y="4800"/>
                </a:lnTo>
                <a:lnTo>
                  <a:pt x="24963" y="89275"/>
                </a:lnTo>
                <a:lnTo>
                  <a:pt x="24963" y="2865"/>
                </a:lnTo>
                <a:lnTo>
                  <a:pt x="24002" y="1920"/>
                </a:lnTo>
                <a:lnTo>
                  <a:pt x="23042" y="1920"/>
                </a:lnTo>
                <a:lnTo>
                  <a:pt x="22082" y="960"/>
                </a:lnTo>
                <a:lnTo>
                  <a:pt x="17282" y="960"/>
                </a:lnTo>
                <a:lnTo>
                  <a:pt x="15361" y="0"/>
                </a:lnTo>
                <a:lnTo>
                  <a:pt x="10561" y="0"/>
                </a:lnTo>
                <a:lnTo>
                  <a:pt x="8641" y="960"/>
                </a:lnTo>
                <a:lnTo>
                  <a:pt x="3840" y="960"/>
                </a:lnTo>
                <a:lnTo>
                  <a:pt x="2880" y="1920"/>
                </a:lnTo>
                <a:lnTo>
                  <a:pt x="960" y="1920"/>
                </a:lnTo>
                <a:lnTo>
                  <a:pt x="960" y="2865"/>
                </a:lnTo>
                <a:lnTo>
                  <a:pt x="0" y="3840"/>
                </a:lnTo>
                <a:lnTo>
                  <a:pt x="0" y="189113"/>
                </a:lnTo>
                <a:lnTo>
                  <a:pt x="960" y="189113"/>
                </a:lnTo>
                <a:lnTo>
                  <a:pt x="960" y="190073"/>
                </a:lnTo>
                <a:lnTo>
                  <a:pt x="1920" y="190073"/>
                </a:lnTo>
                <a:lnTo>
                  <a:pt x="2880" y="191033"/>
                </a:lnTo>
                <a:lnTo>
                  <a:pt x="4800" y="191033"/>
                </a:lnTo>
                <a:lnTo>
                  <a:pt x="6720" y="191993"/>
                </a:lnTo>
                <a:lnTo>
                  <a:pt x="18242" y="191993"/>
                </a:lnTo>
                <a:lnTo>
                  <a:pt x="20162" y="191033"/>
                </a:lnTo>
                <a:lnTo>
                  <a:pt x="23042" y="191033"/>
                </a:lnTo>
                <a:lnTo>
                  <a:pt x="24002" y="190073"/>
                </a:lnTo>
                <a:lnTo>
                  <a:pt x="24963" y="189113"/>
                </a:lnTo>
                <a:lnTo>
                  <a:pt x="24963" y="92156"/>
                </a:lnTo>
                <a:lnTo>
                  <a:pt x="95036" y="187192"/>
                </a:lnTo>
                <a:lnTo>
                  <a:pt x="95996" y="188153"/>
                </a:lnTo>
                <a:lnTo>
                  <a:pt x="96956" y="189113"/>
                </a:lnTo>
                <a:lnTo>
                  <a:pt x="97916" y="190073"/>
                </a:lnTo>
                <a:lnTo>
                  <a:pt x="98877" y="191033"/>
                </a:lnTo>
                <a:lnTo>
                  <a:pt x="100797" y="191033"/>
                </a:lnTo>
                <a:lnTo>
                  <a:pt x="102717" y="191993"/>
                </a:lnTo>
                <a:lnTo>
                  <a:pt x="118079" y="191993"/>
                </a:lnTo>
                <a:lnTo>
                  <a:pt x="119039" y="191033"/>
                </a:lnTo>
                <a:lnTo>
                  <a:pt x="121919" y="191033"/>
                </a:lnTo>
                <a:lnTo>
                  <a:pt x="122880" y="190073"/>
                </a:lnTo>
                <a:lnTo>
                  <a:pt x="123840" y="189113"/>
                </a:lnTo>
                <a:lnTo>
                  <a:pt x="123840" y="184312"/>
                </a:lnTo>
                <a:lnTo>
                  <a:pt x="122880" y="183352"/>
                </a:lnTo>
                <a:lnTo>
                  <a:pt x="121919" y="182392"/>
                </a:lnTo>
                <a:lnTo>
                  <a:pt x="120959" y="179511"/>
                </a:lnTo>
                <a:lnTo>
                  <a:pt x="52806" y="89275"/>
                </a:lnTo>
                <a:lnTo>
                  <a:pt x="116159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3" name="object 283"/>
          <p:cNvSpPr/>
          <p:nvPr/>
        </p:nvSpPr>
        <p:spPr>
          <a:xfrm>
            <a:off x="5663107" y="5925952"/>
            <a:ext cx="48950" cy="74874"/>
          </a:xfrm>
          <a:custGeom>
            <a:avLst/>
            <a:gdLst/>
            <a:ahLst/>
            <a:cxnLst/>
            <a:rect l="l" t="t" r="r" b="b"/>
            <a:pathLst>
              <a:path w="48950" h="74874">
                <a:moveTo>
                  <a:pt x="960" y="71993"/>
                </a:moveTo>
                <a:lnTo>
                  <a:pt x="0" y="71993"/>
                </a:lnTo>
                <a:lnTo>
                  <a:pt x="0" y="72953"/>
                </a:lnTo>
                <a:lnTo>
                  <a:pt x="960" y="73913"/>
                </a:lnTo>
                <a:lnTo>
                  <a:pt x="1920" y="74874"/>
                </a:lnTo>
                <a:lnTo>
                  <a:pt x="14386" y="74874"/>
                </a:lnTo>
                <a:lnTo>
                  <a:pt x="15361" y="73913"/>
                </a:lnTo>
                <a:lnTo>
                  <a:pt x="16322" y="73913"/>
                </a:lnTo>
                <a:lnTo>
                  <a:pt x="17282" y="72953"/>
                </a:lnTo>
                <a:lnTo>
                  <a:pt x="18227" y="72953"/>
                </a:lnTo>
                <a:lnTo>
                  <a:pt x="19202" y="71993"/>
                </a:lnTo>
                <a:lnTo>
                  <a:pt x="20162" y="71048"/>
                </a:lnTo>
                <a:lnTo>
                  <a:pt x="40309" y="41285"/>
                </a:lnTo>
                <a:lnTo>
                  <a:pt x="41285" y="38404"/>
                </a:lnTo>
                <a:lnTo>
                  <a:pt x="43190" y="36484"/>
                </a:lnTo>
                <a:lnTo>
                  <a:pt x="44150" y="33604"/>
                </a:lnTo>
                <a:lnTo>
                  <a:pt x="45110" y="31683"/>
                </a:lnTo>
                <a:lnTo>
                  <a:pt x="46070" y="29763"/>
                </a:lnTo>
                <a:lnTo>
                  <a:pt x="47030" y="26883"/>
                </a:lnTo>
                <a:lnTo>
                  <a:pt x="47990" y="24963"/>
                </a:lnTo>
                <a:lnTo>
                  <a:pt x="47990" y="20162"/>
                </a:lnTo>
                <a:lnTo>
                  <a:pt x="48950" y="17282"/>
                </a:lnTo>
                <a:lnTo>
                  <a:pt x="48950" y="8641"/>
                </a:lnTo>
                <a:lnTo>
                  <a:pt x="47990" y="6720"/>
                </a:lnTo>
                <a:lnTo>
                  <a:pt x="47990" y="5760"/>
                </a:lnTo>
                <a:lnTo>
                  <a:pt x="47030" y="3840"/>
                </a:lnTo>
                <a:lnTo>
                  <a:pt x="46070" y="2880"/>
                </a:lnTo>
                <a:lnTo>
                  <a:pt x="45110" y="1920"/>
                </a:lnTo>
                <a:lnTo>
                  <a:pt x="44150" y="960"/>
                </a:lnTo>
                <a:lnTo>
                  <a:pt x="43190" y="960"/>
                </a:lnTo>
                <a:lnTo>
                  <a:pt x="41285" y="0"/>
                </a:lnTo>
                <a:lnTo>
                  <a:pt x="27828" y="0"/>
                </a:lnTo>
                <a:lnTo>
                  <a:pt x="26883" y="960"/>
                </a:lnTo>
                <a:lnTo>
                  <a:pt x="24947" y="960"/>
                </a:lnTo>
                <a:lnTo>
                  <a:pt x="24002" y="1920"/>
                </a:lnTo>
                <a:lnTo>
                  <a:pt x="23042" y="2880"/>
                </a:lnTo>
                <a:lnTo>
                  <a:pt x="22067" y="3840"/>
                </a:lnTo>
                <a:lnTo>
                  <a:pt x="21107" y="5760"/>
                </a:lnTo>
                <a:lnTo>
                  <a:pt x="20162" y="6720"/>
                </a:lnTo>
                <a:lnTo>
                  <a:pt x="20162" y="30723"/>
                </a:lnTo>
                <a:lnTo>
                  <a:pt x="960" y="71048"/>
                </a:lnTo>
                <a:lnTo>
                  <a:pt x="960" y="71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4" name="object 284"/>
          <p:cNvSpPr/>
          <p:nvPr/>
        </p:nvSpPr>
        <p:spPr>
          <a:xfrm>
            <a:off x="5824377" y="5767562"/>
            <a:ext cx="111358" cy="191033"/>
          </a:xfrm>
          <a:custGeom>
            <a:avLst/>
            <a:gdLst/>
            <a:ahLst/>
            <a:cxnLst/>
            <a:rect l="l" t="t" r="r" b="b"/>
            <a:pathLst>
              <a:path w="111358" h="191033">
                <a:moveTo>
                  <a:pt x="71033" y="1920"/>
                </a:moveTo>
                <a:lnTo>
                  <a:pt x="70073" y="960"/>
                </a:lnTo>
                <a:lnTo>
                  <a:pt x="68153" y="960"/>
                </a:lnTo>
                <a:lnTo>
                  <a:pt x="67193" y="0"/>
                </a:lnTo>
                <a:lnTo>
                  <a:pt x="51846" y="0"/>
                </a:lnTo>
                <a:lnTo>
                  <a:pt x="50886" y="960"/>
                </a:lnTo>
                <a:lnTo>
                  <a:pt x="48950" y="960"/>
                </a:lnTo>
                <a:lnTo>
                  <a:pt x="48950" y="1920"/>
                </a:lnTo>
                <a:lnTo>
                  <a:pt x="4800" y="29763"/>
                </a:lnTo>
                <a:lnTo>
                  <a:pt x="3840" y="30708"/>
                </a:lnTo>
                <a:lnTo>
                  <a:pt x="2880" y="30708"/>
                </a:lnTo>
                <a:lnTo>
                  <a:pt x="2880" y="31668"/>
                </a:lnTo>
                <a:lnTo>
                  <a:pt x="1920" y="31668"/>
                </a:lnTo>
                <a:lnTo>
                  <a:pt x="1920" y="32628"/>
                </a:lnTo>
                <a:lnTo>
                  <a:pt x="960" y="33604"/>
                </a:lnTo>
                <a:lnTo>
                  <a:pt x="960" y="36469"/>
                </a:lnTo>
                <a:lnTo>
                  <a:pt x="0" y="37429"/>
                </a:lnTo>
                <a:lnTo>
                  <a:pt x="0" y="43190"/>
                </a:lnTo>
                <a:lnTo>
                  <a:pt x="960" y="45110"/>
                </a:lnTo>
                <a:lnTo>
                  <a:pt x="960" y="47990"/>
                </a:lnTo>
                <a:lnTo>
                  <a:pt x="1920" y="48950"/>
                </a:lnTo>
                <a:lnTo>
                  <a:pt x="1920" y="49911"/>
                </a:lnTo>
                <a:lnTo>
                  <a:pt x="5760" y="49911"/>
                </a:lnTo>
                <a:lnTo>
                  <a:pt x="7680" y="48950"/>
                </a:lnTo>
                <a:lnTo>
                  <a:pt x="9601" y="47990"/>
                </a:lnTo>
                <a:lnTo>
                  <a:pt x="46085" y="26868"/>
                </a:lnTo>
                <a:lnTo>
                  <a:pt x="46085" y="170870"/>
                </a:lnTo>
                <a:lnTo>
                  <a:pt x="4800" y="170870"/>
                </a:lnTo>
                <a:lnTo>
                  <a:pt x="3840" y="171830"/>
                </a:lnTo>
                <a:lnTo>
                  <a:pt x="2880" y="172791"/>
                </a:lnTo>
                <a:lnTo>
                  <a:pt x="2880" y="173751"/>
                </a:lnTo>
                <a:lnTo>
                  <a:pt x="1920" y="174711"/>
                </a:lnTo>
                <a:lnTo>
                  <a:pt x="1920" y="176631"/>
                </a:lnTo>
                <a:lnTo>
                  <a:pt x="960" y="177591"/>
                </a:lnTo>
                <a:lnTo>
                  <a:pt x="960" y="184312"/>
                </a:lnTo>
                <a:lnTo>
                  <a:pt x="1920" y="186232"/>
                </a:lnTo>
                <a:lnTo>
                  <a:pt x="1920" y="188153"/>
                </a:lnTo>
                <a:lnTo>
                  <a:pt x="2880" y="189113"/>
                </a:lnTo>
                <a:lnTo>
                  <a:pt x="3840" y="190073"/>
                </a:lnTo>
                <a:lnTo>
                  <a:pt x="4800" y="191033"/>
                </a:lnTo>
                <a:lnTo>
                  <a:pt x="107518" y="191033"/>
                </a:lnTo>
                <a:lnTo>
                  <a:pt x="108478" y="190073"/>
                </a:lnTo>
                <a:lnTo>
                  <a:pt x="109438" y="190073"/>
                </a:lnTo>
                <a:lnTo>
                  <a:pt x="109438" y="189113"/>
                </a:lnTo>
                <a:lnTo>
                  <a:pt x="110398" y="188153"/>
                </a:lnTo>
                <a:lnTo>
                  <a:pt x="110398" y="186232"/>
                </a:lnTo>
                <a:lnTo>
                  <a:pt x="111358" y="184312"/>
                </a:lnTo>
                <a:lnTo>
                  <a:pt x="111358" y="177591"/>
                </a:lnTo>
                <a:lnTo>
                  <a:pt x="110398" y="176631"/>
                </a:lnTo>
                <a:lnTo>
                  <a:pt x="110398" y="173751"/>
                </a:lnTo>
                <a:lnTo>
                  <a:pt x="109438" y="173751"/>
                </a:lnTo>
                <a:lnTo>
                  <a:pt x="109438" y="172791"/>
                </a:lnTo>
                <a:lnTo>
                  <a:pt x="108478" y="171830"/>
                </a:lnTo>
                <a:lnTo>
                  <a:pt x="107518" y="170870"/>
                </a:lnTo>
                <a:lnTo>
                  <a:pt x="71033" y="170870"/>
                </a:lnTo>
                <a:lnTo>
                  <a:pt x="71033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5" name="object 285"/>
          <p:cNvSpPr/>
          <p:nvPr/>
        </p:nvSpPr>
        <p:spPr>
          <a:xfrm>
            <a:off x="5985647" y="5866439"/>
            <a:ext cx="106573" cy="95036"/>
          </a:xfrm>
          <a:custGeom>
            <a:avLst/>
            <a:gdLst/>
            <a:ahLst/>
            <a:cxnLst/>
            <a:rect l="l" t="t" r="r" b="b"/>
            <a:pathLst>
              <a:path w="106573" h="95036">
                <a:moveTo>
                  <a:pt x="14401" y="92156"/>
                </a:moveTo>
                <a:lnTo>
                  <a:pt x="15817" y="92494"/>
                </a:lnTo>
                <a:lnTo>
                  <a:pt x="27954" y="94401"/>
                </a:lnTo>
                <a:lnTo>
                  <a:pt x="41285" y="95036"/>
                </a:lnTo>
                <a:lnTo>
                  <a:pt x="44285" y="95009"/>
                </a:lnTo>
                <a:lnTo>
                  <a:pt x="57238" y="94013"/>
                </a:lnTo>
                <a:lnTo>
                  <a:pt x="69128" y="91196"/>
                </a:lnTo>
                <a:lnTo>
                  <a:pt x="76809" y="89275"/>
                </a:lnTo>
                <a:lnTo>
                  <a:pt x="83515" y="86395"/>
                </a:lnTo>
                <a:lnTo>
                  <a:pt x="89291" y="81594"/>
                </a:lnTo>
                <a:lnTo>
                  <a:pt x="95036" y="76794"/>
                </a:lnTo>
                <a:lnTo>
                  <a:pt x="98877" y="71993"/>
                </a:lnTo>
                <a:lnTo>
                  <a:pt x="101757" y="65272"/>
                </a:lnTo>
                <a:lnTo>
                  <a:pt x="104637" y="59512"/>
                </a:lnTo>
                <a:lnTo>
                  <a:pt x="106573" y="51831"/>
                </a:lnTo>
                <a:lnTo>
                  <a:pt x="106573" y="38389"/>
                </a:lnTo>
                <a:lnTo>
                  <a:pt x="105597" y="32644"/>
                </a:lnTo>
                <a:lnTo>
                  <a:pt x="103692" y="27828"/>
                </a:lnTo>
                <a:lnTo>
                  <a:pt x="101757" y="23987"/>
                </a:lnTo>
                <a:lnTo>
                  <a:pt x="98877" y="19187"/>
                </a:lnTo>
                <a:lnTo>
                  <a:pt x="95036" y="15361"/>
                </a:lnTo>
                <a:lnTo>
                  <a:pt x="91196" y="10561"/>
                </a:lnTo>
                <a:lnTo>
                  <a:pt x="87355" y="6720"/>
                </a:lnTo>
                <a:lnTo>
                  <a:pt x="81610" y="2880"/>
                </a:lnTo>
                <a:lnTo>
                  <a:pt x="75849" y="0"/>
                </a:lnTo>
                <a:lnTo>
                  <a:pt x="71048" y="23987"/>
                </a:lnTo>
                <a:lnTo>
                  <a:pt x="73929" y="26868"/>
                </a:lnTo>
                <a:lnTo>
                  <a:pt x="76809" y="30708"/>
                </a:lnTo>
                <a:lnTo>
                  <a:pt x="78729" y="33588"/>
                </a:lnTo>
                <a:lnTo>
                  <a:pt x="80650" y="37429"/>
                </a:lnTo>
                <a:lnTo>
                  <a:pt x="80650" y="55671"/>
                </a:lnTo>
                <a:lnTo>
                  <a:pt x="77769" y="62392"/>
                </a:lnTo>
                <a:lnTo>
                  <a:pt x="71048" y="67193"/>
                </a:lnTo>
                <a:lnTo>
                  <a:pt x="68530" y="69113"/>
                </a:lnTo>
                <a:lnTo>
                  <a:pt x="57605" y="73597"/>
                </a:lnTo>
                <a:lnTo>
                  <a:pt x="43205" y="74874"/>
                </a:lnTo>
                <a:lnTo>
                  <a:pt x="36544" y="74690"/>
                </a:lnTo>
                <a:lnTo>
                  <a:pt x="23314" y="72502"/>
                </a:lnTo>
                <a:lnTo>
                  <a:pt x="13441" y="67193"/>
                </a:lnTo>
                <a:lnTo>
                  <a:pt x="6720" y="62392"/>
                </a:lnTo>
                <a:lnTo>
                  <a:pt x="3840" y="54711"/>
                </a:lnTo>
                <a:lnTo>
                  <a:pt x="0" y="87355"/>
                </a:lnTo>
                <a:lnTo>
                  <a:pt x="6720" y="90236"/>
                </a:lnTo>
                <a:lnTo>
                  <a:pt x="14401" y="9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6" name="object 286"/>
          <p:cNvSpPr/>
          <p:nvPr/>
        </p:nvSpPr>
        <p:spPr>
          <a:xfrm>
            <a:off x="5963579" y="5765642"/>
            <a:ext cx="121920" cy="188153"/>
          </a:xfrm>
          <a:custGeom>
            <a:avLst/>
            <a:gdLst/>
            <a:ahLst/>
            <a:cxnLst/>
            <a:rect l="l" t="t" r="r" b="b"/>
            <a:pathLst>
              <a:path w="121920" h="188153">
                <a:moveTo>
                  <a:pt x="17282" y="183352"/>
                </a:moveTo>
                <a:lnTo>
                  <a:pt x="22067" y="188153"/>
                </a:lnTo>
                <a:lnTo>
                  <a:pt x="25908" y="155508"/>
                </a:lnTo>
                <a:lnTo>
                  <a:pt x="25908" y="142067"/>
                </a:lnTo>
                <a:lnTo>
                  <a:pt x="26868" y="138226"/>
                </a:lnTo>
                <a:lnTo>
                  <a:pt x="27843" y="134386"/>
                </a:lnTo>
                <a:lnTo>
                  <a:pt x="29748" y="130545"/>
                </a:lnTo>
                <a:lnTo>
                  <a:pt x="31668" y="127665"/>
                </a:lnTo>
                <a:lnTo>
                  <a:pt x="34564" y="124785"/>
                </a:lnTo>
                <a:lnTo>
                  <a:pt x="38389" y="120944"/>
                </a:lnTo>
                <a:lnTo>
                  <a:pt x="42230" y="118079"/>
                </a:lnTo>
                <a:lnTo>
                  <a:pt x="46070" y="115199"/>
                </a:lnTo>
                <a:lnTo>
                  <a:pt x="50871" y="112318"/>
                </a:lnTo>
                <a:lnTo>
                  <a:pt x="56631" y="108478"/>
                </a:lnTo>
                <a:lnTo>
                  <a:pt x="62392" y="105597"/>
                </a:lnTo>
                <a:lnTo>
                  <a:pt x="69113" y="109438"/>
                </a:lnTo>
                <a:lnTo>
                  <a:pt x="66233" y="84475"/>
                </a:lnTo>
                <a:lnTo>
                  <a:pt x="60472" y="80634"/>
                </a:lnTo>
                <a:lnTo>
                  <a:pt x="54711" y="77754"/>
                </a:lnTo>
                <a:lnTo>
                  <a:pt x="50871" y="75834"/>
                </a:lnTo>
                <a:lnTo>
                  <a:pt x="46070" y="72953"/>
                </a:lnTo>
                <a:lnTo>
                  <a:pt x="43190" y="70073"/>
                </a:lnTo>
                <a:lnTo>
                  <a:pt x="40309" y="67193"/>
                </a:lnTo>
                <a:lnTo>
                  <a:pt x="37429" y="64312"/>
                </a:lnTo>
                <a:lnTo>
                  <a:pt x="35509" y="60472"/>
                </a:lnTo>
                <a:lnTo>
                  <a:pt x="33588" y="57591"/>
                </a:lnTo>
                <a:lnTo>
                  <a:pt x="32628" y="53751"/>
                </a:lnTo>
                <a:lnTo>
                  <a:pt x="31668" y="50871"/>
                </a:lnTo>
                <a:lnTo>
                  <a:pt x="31668" y="38389"/>
                </a:lnTo>
                <a:lnTo>
                  <a:pt x="34564" y="31683"/>
                </a:lnTo>
                <a:lnTo>
                  <a:pt x="40309" y="26868"/>
                </a:lnTo>
                <a:lnTo>
                  <a:pt x="46070" y="22067"/>
                </a:lnTo>
                <a:lnTo>
                  <a:pt x="53751" y="20162"/>
                </a:lnTo>
                <a:lnTo>
                  <a:pt x="70073" y="20162"/>
                </a:lnTo>
                <a:lnTo>
                  <a:pt x="73913" y="21122"/>
                </a:lnTo>
                <a:lnTo>
                  <a:pt x="77754" y="22067"/>
                </a:lnTo>
                <a:lnTo>
                  <a:pt x="82555" y="23027"/>
                </a:lnTo>
                <a:lnTo>
                  <a:pt x="85435" y="24963"/>
                </a:lnTo>
                <a:lnTo>
                  <a:pt x="88315" y="26868"/>
                </a:lnTo>
                <a:lnTo>
                  <a:pt x="91196" y="29748"/>
                </a:lnTo>
                <a:lnTo>
                  <a:pt x="93116" y="32628"/>
                </a:lnTo>
                <a:lnTo>
                  <a:pt x="95036" y="35524"/>
                </a:lnTo>
                <a:lnTo>
                  <a:pt x="95996" y="39349"/>
                </a:lnTo>
                <a:lnTo>
                  <a:pt x="96956" y="43190"/>
                </a:lnTo>
                <a:lnTo>
                  <a:pt x="96956" y="54711"/>
                </a:lnTo>
                <a:lnTo>
                  <a:pt x="94076" y="61432"/>
                </a:lnTo>
                <a:lnTo>
                  <a:pt x="89275" y="67193"/>
                </a:lnTo>
                <a:lnTo>
                  <a:pt x="87153" y="69235"/>
                </a:lnTo>
                <a:lnTo>
                  <a:pt x="80634" y="115199"/>
                </a:lnTo>
                <a:lnTo>
                  <a:pt x="85435" y="118079"/>
                </a:lnTo>
                <a:lnTo>
                  <a:pt x="89275" y="120944"/>
                </a:lnTo>
                <a:lnTo>
                  <a:pt x="93116" y="124785"/>
                </a:lnTo>
                <a:lnTo>
                  <a:pt x="97917" y="100797"/>
                </a:lnTo>
                <a:lnTo>
                  <a:pt x="92156" y="96956"/>
                </a:lnTo>
                <a:lnTo>
                  <a:pt x="85435" y="93116"/>
                </a:lnTo>
                <a:lnTo>
                  <a:pt x="91196" y="90236"/>
                </a:lnTo>
                <a:lnTo>
                  <a:pt x="95996" y="87355"/>
                </a:lnTo>
                <a:lnTo>
                  <a:pt x="100797" y="83515"/>
                </a:lnTo>
                <a:lnTo>
                  <a:pt x="105582" y="79674"/>
                </a:lnTo>
                <a:lnTo>
                  <a:pt x="109423" y="75834"/>
                </a:lnTo>
                <a:lnTo>
                  <a:pt x="112303" y="71993"/>
                </a:lnTo>
                <a:lnTo>
                  <a:pt x="115199" y="68153"/>
                </a:lnTo>
                <a:lnTo>
                  <a:pt x="118079" y="63352"/>
                </a:lnTo>
                <a:lnTo>
                  <a:pt x="119024" y="58552"/>
                </a:lnTo>
                <a:lnTo>
                  <a:pt x="120944" y="53751"/>
                </a:lnTo>
                <a:lnTo>
                  <a:pt x="121920" y="49910"/>
                </a:lnTo>
                <a:lnTo>
                  <a:pt x="121920" y="38389"/>
                </a:lnTo>
                <a:lnTo>
                  <a:pt x="120944" y="32628"/>
                </a:lnTo>
                <a:lnTo>
                  <a:pt x="119024" y="26868"/>
                </a:lnTo>
                <a:lnTo>
                  <a:pt x="116144" y="22067"/>
                </a:lnTo>
                <a:lnTo>
                  <a:pt x="113263" y="17282"/>
                </a:lnTo>
                <a:lnTo>
                  <a:pt x="108478" y="13441"/>
                </a:lnTo>
                <a:lnTo>
                  <a:pt x="103677" y="9601"/>
                </a:lnTo>
                <a:lnTo>
                  <a:pt x="97917" y="5760"/>
                </a:lnTo>
                <a:lnTo>
                  <a:pt x="91196" y="3840"/>
                </a:lnTo>
                <a:lnTo>
                  <a:pt x="84475" y="1920"/>
                </a:lnTo>
                <a:lnTo>
                  <a:pt x="75834" y="0"/>
                </a:lnTo>
                <a:lnTo>
                  <a:pt x="65347" y="5"/>
                </a:lnTo>
                <a:lnTo>
                  <a:pt x="51782" y="1267"/>
                </a:lnTo>
                <a:lnTo>
                  <a:pt x="40309" y="3840"/>
                </a:lnTo>
                <a:lnTo>
                  <a:pt x="32628" y="6720"/>
                </a:lnTo>
                <a:lnTo>
                  <a:pt x="25908" y="9601"/>
                </a:lnTo>
                <a:lnTo>
                  <a:pt x="21107" y="14401"/>
                </a:lnTo>
                <a:lnTo>
                  <a:pt x="16322" y="18242"/>
                </a:lnTo>
                <a:lnTo>
                  <a:pt x="12481" y="24002"/>
                </a:lnTo>
                <a:lnTo>
                  <a:pt x="10561" y="29748"/>
                </a:lnTo>
                <a:lnTo>
                  <a:pt x="7665" y="35524"/>
                </a:lnTo>
                <a:lnTo>
                  <a:pt x="6720" y="41269"/>
                </a:lnTo>
                <a:lnTo>
                  <a:pt x="6720" y="53751"/>
                </a:lnTo>
                <a:lnTo>
                  <a:pt x="7665" y="58552"/>
                </a:lnTo>
                <a:lnTo>
                  <a:pt x="9601" y="62392"/>
                </a:lnTo>
                <a:lnTo>
                  <a:pt x="11506" y="67193"/>
                </a:lnTo>
                <a:lnTo>
                  <a:pt x="13441" y="71993"/>
                </a:lnTo>
                <a:lnTo>
                  <a:pt x="16322" y="75834"/>
                </a:lnTo>
                <a:lnTo>
                  <a:pt x="20162" y="79674"/>
                </a:lnTo>
                <a:lnTo>
                  <a:pt x="24002" y="83515"/>
                </a:lnTo>
                <a:lnTo>
                  <a:pt x="27843" y="86395"/>
                </a:lnTo>
                <a:lnTo>
                  <a:pt x="32628" y="90236"/>
                </a:lnTo>
                <a:lnTo>
                  <a:pt x="37429" y="93116"/>
                </a:lnTo>
                <a:lnTo>
                  <a:pt x="43190" y="95996"/>
                </a:lnTo>
                <a:lnTo>
                  <a:pt x="36469" y="99837"/>
                </a:lnTo>
                <a:lnTo>
                  <a:pt x="30723" y="102702"/>
                </a:lnTo>
                <a:lnTo>
                  <a:pt x="24947" y="106542"/>
                </a:lnTo>
                <a:lnTo>
                  <a:pt x="20162" y="110398"/>
                </a:lnTo>
                <a:lnTo>
                  <a:pt x="15346" y="114239"/>
                </a:lnTo>
                <a:lnTo>
                  <a:pt x="11506" y="118079"/>
                </a:lnTo>
                <a:lnTo>
                  <a:pt x="7665" y="122880"/>
                </a:lnTo>
                <a:lnTo>
                  <a:pt x="4800" y="127665"/>
                </a:lnTo>
                <a:lnTo>
                  <a:pt x="2880" y="132466"/>
                </a:lnTo>
                <a:lnTo>
                  <a:pt x="960" y="137266"/>
                </a:lnTo>
                <a:lnTo>
                  <a:pt x="0" y="143027"/>
                </a:lnTo>
                <a:lnTo>
                  <a:pt x="0" y="156469"/>
                </a:lnTo>
                <a:lnTo>
                  <a:pt x="1920" y="163189"/>
                </a:lnTo>
                <a:lnTo>
                  <a:pt x="4800" y="168950"/>
                </a:lnTo>
                <a:lnTo>
                  <a:pt x="7665" y="174711"/>
                </a:lnTo>
                <a:lnTo>
                  <a:pt x="11506" y="179511"/>
                </a:lnTo>
                <a:lnTo>
                  <a:pt x="17282" y="1833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7" name="object 287"/>
          <p:cNvSpPr/>
          <p:nvPr/>
        </p:nvSpPr>
        <p:spPr>
          <a:xfrm>
            <a:off x="6029812" y="5834877"/>
            <a:ext cx="20920" cy="45963"/>
          </a:xfrm>
          <a:custGeom>
            <a:avLst/>
            <a:gdLst/>
            <a:ahLst/>
            <a:cxnLst/>
            <a:rect l="l" t="t" r="r" b="b"/>
            <a:pathLst>
              <a:path w="20920" h="45963">
                <a:moveTo>
                  <a:pt x="11580" y="7619"/>
                </a:moveTo>
                <a:lnTo>
                  <a:pt x="0" y="15240"/>
                </a:lnTo>
                <a:lnTo>
                  <a:pt x="2880" y="40203"/>
                </a:lnTo>
                <a:lnTo>
                  <a:pt x="8641" y="43083"/>
                </a:lnTo>
                <a:lnTo>
                  <a:pt x="14401" y="45963"/>
                </a:lnTo>
                <a:lnTo>
                  <a:pt x="20920" y="0"/>
                </a:lnTo>
                <a:lnTo>
                  <a:pt x="11580" y="76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8" name="object 288"/>
          <p:cNvSpPr/>
          <p:nvPr/>
        </p:nvSpPr>
        <p:spPr>
          <a:xfrm>
            <a:off x="6119088" y="5768522"/>
            <a:ext cx="119999" cy="192953"/>
          </a:xfrm>
          <a:custGeom>
            <a:avLst/>
            <a:gdLst/>
            <a:ahLst/>
            <a:cxnLst/>
            <a:rect l="l" t="t" r="r" b="b"/>
            <a:pathLst>
              <a:path w="119999" h="192953">
                <a:moveTo>
                  <a:pt x="108478" y="6720"/>
                </a:moveTo>
                <a:lnTo>
                  <a:pt x="107518" y="4800"/>
                </a:lnTo>
                <a:lnTo>
                  <a:pt x="107518" y="2880"/>
                </a:lnTo>
                <a:lnTo>
                  <a:pt x="106558" y="1904"/>
                </a:lnTo>
                <a:lnTo>
                  <a:pt x="105597" y="960"/>
                </a:lnTo>
                <a:lnTo>
                  <a:pt x="104637" y="0"/>
                </a:lnTo>
                <a:lnTo>
                  <a:pt x="16322" y="0"/>
                </a:lnTo>
                <a:lnTo>
                  <a:pt x="13441" y="960"/>
                </a:lnTo>
                <a:lnTo>
                  <a:pt x="12481" y="2880"/>
                </a:lnTo>
                <a:lnTo>
                  <a:pt x="10561" y="3840"/>
                </a:lnTo>
                <a:lnTo>
                  <a:pt x="9601" y="6720"/>
                </a:lnTo>
                <a:lnTo>
                  <a:pt x="9601" y="91196"/>
                </a:lnTo>
                <a:lnTo>
                  <a:pt x="10561" y="93116"/>
                </a:lnTo>
                <a:lnTo>
                  <a:pt x="11521" y="94076"/>
                </a:lnTo>
                <a:lnTo>
                  <a:pt x="12481" y="95996"/>
                </a:lnTo>
                <a:lnTo>
                  <a:pt x="24963" y="95996"/>
                </a:lnTo>
                <a:lnTo>
                  <a:pt x="29763" y="95036"/>
                </a:lnTo>
                <a:lnTo>
                  <a:pt x="60487" y="95036"/>
                </a:lnTo>
                <a:lnTo>
                  <a:pt x="67193" y="96956"/>
                </a:lnTo>
                <a:lnTo>
                  <a:pt x="72953" y="98877"/>
                </a:lnTo>
                <a:lnTo>
                  <a:pt x="77754" y="100797"/>
                </a:lnTo>
                <a:lnTo>
                  <a:pt x="81594" y="103662"/>
                </a:lnTo>
                <a:lnTo>
                  <a:pt x="86395" y="106558"/>
                </a:lnTo>
                <a:lnTo>
                  <a:pt x="89275" y="110383"/>
                </a:lnTo>
                <a:lnTo>
                  <a:pt x="90236" y="115199"/>
                </a:lnTo>
                <a:lnTo>
                  <a:pt x="93116" y="119999"/>
                </a:lnTo>
                <a:lnTo>
                  <a:pt x="94076" y="125745"/>
                </a:lnTo>
                <a:lnTo>
                  <a:pt x="94076" y="139186"/>
                </a:lnTo>
                <a:lnTo>
                  <a:pt x="92156" y="144947"/>
                </a:lnTo>
                <a:lnTo>
                  <a:pt x="90236" y="149748"/>
                </a:lnTo>
                <a:lnTo>
                  <a:pt x="88315" y="154548"/>
                </a:lnTo>
                <a:lnTo>
                  <a:pt x="84475" y="159349"/>
                </a:lnTo>
                <a:lnTo>
                  <a:pt x="80634" y="162229"/>
                </a:lnTo>
                <a:lnTo>
                  <a:pt x="76794" y="166070"/>
                </a:lnTo>
                <a:lnTo>
                  <a:pt x="71993" y="167990"/>
                </a:lnTo>
                <a:lnTo>
                  <a:pt x="67193" y="169910"/>
                </a:lnTo>
                <a:lnTo>
                  <a:pt x="61432" y="171830"/>
                </a:lnTo>
                <a:lnTo>
                  <a:pt x="35524" y="171830"/>
                </a:lnTo>
                <a:lnTo>
                  <a:pt x="30723" y="169910"/>
                </a:lnTo>
                <a:lnTo>
                  <a:pt x="24963" y="168950"/>
                </a:lnTo>
                <a:lnTo>
                  <a:pt x="21122" y="167990"/>
                </a:lnTo>
                <a:lnTo>
                  <a:pt x="17282" y="166070"/>
                </a:lnTo>
                <a:lnTo>
                  <a:pt x="13441" y="165110"/>
                </a:lnTo>
                <a:lnTo>
                  <a:pt x="11521" y="163189"/>
                </a:lnTo>
                <a:lnTo>
                  <a:pt x="8641" y="162229"/>
                </a:lnTo>
                <a:lnTo>
                  <a:pt x="6720" y="161269"/>
                </a:lnTo>
                <a:lnTo>
                  <a:pt x="5760" y="160309"/>
                </a:lnTo>
                <a:lnTo>
                  <a:pt x="2880" y="160309"/>
                </a:lnTo>
                <a:lnTo>
                  <a:pt x="2880" y="161269"/>
                </a:lnTo>
                <a:lnTo>
                  <a:pt x="1920" y="161269"/>
                </a:lnTo>
                <a:lnTo>
                  <a:pt x="1920" y="162229"/>
                </a:lnTo>
                <a:lnTo>
                  <a:pt x="960" y="163189"/>
                </a:lnTo>
                <a:lnTo>
                  <a:pt x="960" y="165110"/>
                </a:lnTo>
                <a:lnTo>
                  <a:pt x="0" y="166070"/>
                </a:lnTo>
                <a:lnTo>
                  <a:pt x="0" y="174711"/>
                </a:lnTo>
                <a:lnTo>
                  <a:pt x="960" y="176631"/>
                </a:lnTo>
                <a:lnTo>
                  <a:pt x="960" y="179511"/>
                </a:lnTo>
                <a:lnTo>
                  <a:pt x="1920" y="179511"/>
                </a:lnTo>
                <a:lnTo>
                  <a:pt x="1920" y="180472"/>
                </a:lnTo>
                <a:lnTo>
                  <a:pt x="2880" y="181432"/>
                </a:lnTo>
                <a:lnTo>
                  <a:pt x="2880" y="182392"/>
                </a:lnTo>
                <a:lnTo>
                  <a:pt x="3840" y="183352"/>
                </a:lnTo>
                <a:lnTo>
                  <a:pt x="5760" y="183352"/>
                </a:lnTo>
                <a:lnTo>
                  <a:pt x="8641" y="185272"/>
                </a:lnTo>
                <a:lnTo>
                  <a:pt x="10561" y="186232"/>
                </a:lnTo>
                <a:lnTo>
                  <a:pt x="14401" y="187192"/>
                </a:lnTo>
                <a:lnTo>
                  <a:pt x="18242" y="189113"/>
                </a:lnTo>
                <a:lnTo>
                  <a:pt x="23042" y="190073"/>
                </a:lnTo>
                <a:lnTo>
                  <a:pt x="26883" y="191033"/>
                </a:lnTo>
                <a:lnTo>
                  <a:pt x="32644" y="191993"/>
                </a:lnTo>
                <a:lnTo>
                  <a:pt x="38404" y="192953"/>
                </a:lnTo>
                <a:lnTo>
                  <a:pt x="48966" y="192953"/>
                </a:lnTo>
                <a:lnTo>
                  <a:pt x="52930" y="192866"/>
                </a:lnTo>
                <a:lnTo>
                  <a:pt x="66268" y="191471"/>
                </a:lnTo>
                <a:lnTo>
                  <a:pt x="77754" y="189113"/>
                </a:lnTo>
                <a:lnTo>
                  <a:pt x="90698" y="183043"/>
                </a:lnTo>
                <a:lnTo>
                  <a:pt x="100797" y="176631"/>
                </a:lnTo>
                <a:lnTo>
                  <a:pt x="106558" y="170870"/>
                </a:lnTo>
                <a:lnTo>
                  <a:pt x="112318" y="164150"/>
                </a:lnTo>
                <a:lnTo>
                  <a:pt x="115199" y="156469"/>
                </a:lnTo>
                <a:lnTo>
                  <a:pt x="116276" y="154083"/>
                </a:lnTo>
                <a:lnTo>
                  <a:pt x="119243" y="142198"/>
                </a:lnTo>
                <a:lnTo>
                  <a:pt x="119999" y="128625"/>
                </a:lnTo>
                <a:lnTo>
                  <a:pt x="119999" y="120944"/>
                </a:lnTo>
                <a:lnTo>
                  <a:pt x="119039" y="113278"/>
                </a:lnTo>
                <a:lnTo>
                  <a:pt x="116159" y="106558"/>
                </a:lnTo>
                <a:lnTo>
                  <a:pt x="113278" y="99822"/>
                </a:lnTo>
                <a:lnTo>
                  <a:pt x="109438" y="94076"/>
                </a:lnTo>
                <a:lnTo>
                  <a:pt x="103677" y="89275"/>
                </a:lnTo>
                <a:lnTo>
                  <a:pt x="97917" y="84475"/>
                </a:lnTo>
                <a:lnTo>
                  <a:pt x="91196" y="80634"/>
                </a:lnTo>
                <a:lnTo>
                  <a:pt x="83515" y="78714"/>
                </a:lnTo>
                <a:lnTo>
                  <a:pt x="80250" y="77716"/>
                </a:lnTo>
                <a:lnTo>
                  <a:pt x="68412" y="75504"/>
                </a:lnTo>
                <a:lnTo>
                  <a:pt x="54711" y="74874"/>
                </a:lnTo>
                <a:lnTo>
                  <a:pt x="35524" y="74874"/>
                </a:lnTo>
                <a:lnTo>
                  <a:pt x="31683" y="75834"/>
                </a:lnTo>
                <a:lnTo>
                  <a:pt x="31683" y="22082"/>
                </a:lnTo>
                <a:lnTo>
                  <a:pt x="104637" y="22082"/>
                </a:lnTo>
                <a:lnTo>
                  <a:pt x="106558" y="21122"/>
                </a:lnTo>
                <a:lnTo>
                  <a:pt x="107518" y="19187"/>
                </a:lnTo>
                <a:lnTo>
                  <a:pt x="108478" y="17282"/>
                </a:lnTo>
                <a:lnTo>
                  <a:pt x="108478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9" name="object 289"/>
          <p:cNvSpPr/>
          <p:nvPr/>
        </p:nvSpPr>
        <p:spPr>
          <a:xfrm>
            <a:off x="6267891" y="5765642"/>
            <a:ext cx="131505" cy="195833"/>
          </a:xfrm>
          <a:custGeom>
            <a:avLst/>
            <a:gdLst/>
            <a:ahLst/>
            <a:cxnLst/>
            <a:rect l="l" t="t" r="r" b="b"/>
            <a:pathLst>
              <a:path w="131505" h="195833">
                <a:moveTo>
                  <a:pt x="49603" y="194766"/>
                </a:moveTo>
                <a:lnTo>
                  <a:pt x="63352" y="195833"/>
                </a:lnTo>
                <a:lnTo>
                  <a:pt x="72469" y="195495"/>
                </a:lnTo>
                <a:lnTo>
                  <a:pt x="85229" y="193399"/>
                </a:lnTo>
                <a:lnTo>
                  <a:pt x="95996" y="189113"/>
                </a:lnTo>
                <a:lnTo>
                  <a:pt x="98750" y="187476"/>
                </a:lnTo>
                <a:lnTo>
                  <a:pt x="108596" y="179357"/>
                </a:lnTo>
                <a:lnTo>
                  <a:pt x="116144" y="168950"/>
                </a:lnTo>
                <a:lnTo>
                  <a:pt x="120061" y="162207"/>
                </a:lnTo>
                <a:lnTo>
                  <a:pt x="124681" y="150554"/>
                </a:lnTo>
                <a:lnTo>
                  <a:pt x="127665" y="137266"/>
                </a:lnTo>
                <a:lnTo>
                  <a:pt x="127971" y="136004"/>
                </a:lnTo>
                <a:lnTo>
                  <a:pt x="130062" y="124226"/>
                </a:lnTo>
                <a:lnTo>
                  <a:pt x="131176" y="111465"/>
                </a:lnTo>
                <a:lnTo>
                  <a:pt x="131505" y="97916"/>
                </a:lnTo>
                <a:lnTo>
                  <a:pt x="131477" y="93094"/>
                </a:lnTo>
                <a:lnTo>
                  <a:pt x="131044" y="79584"/>
                </a:lnTo>
                <a:lnTo>
                  <a:pt x="130094" y="67213"/>
                </a:lnTo>
                <a:lnTo>
                  <a:pt x="128625" y="55671"/>
                </a:lnTo>
                <a:lnTo>
                  <a:pt x="126919" y="49030"/>
                </a:lnTo>
                <a:lnTo>
                  <a:pt x="123048" y="36446"/>
                </a:lnTo>
                <a:lnTo>
                  <a:pt x="118064" y="25907"/>
                </a:lnTo>
                <a:lnTo>
                  <a:pt x="107822" y="13687"/>
                </a:lnTo>
                <a:lnTo>
                  <a:pt x="97917" y="6720"/>
                </a:lnTo>
                <a:lnTo>
                  <a:pt x="81031" y="1282"/>
                </a:lnTo>
                <a:lnTo>
                  <a:pt x="67193" y="0"/>
                </a:lnTo>
                <a:lnTo>
                  <a:pt x="59202" y="411"/>
                </a:lnTo>
                <a:lnTo>
                  <a:pt x="46481" y="3001"/>
                </a:lnTo>
                <a:lnTo>
                  <a:pt x="35509" y="7680"/>
                </a:lnTo>
                <a:lnTo>
                  <a:pt x="22526" y="17652"/>
                </a:lnTo>
                <a:lnTo>
                  <a:pt x="14386" y="27843"/>
                </a:lnTo>
                <a:lnTo>
                  <a:pt x="11403" y="33745"/>
                </a:lnTo>
                <a:lnTo>
                  <a:pt x="6912" y="45533"/>
                </a:lnTo>
                <a:lnTo>
                  <a:pt x="3825" y="58552"/>
                </a:lnTo>
                <a:lnTo>
                  <a:pt x="1358" y="72917"/>
                </a:lnTo>
                <a:lnTo>
                  <a:pt x="309" y="85613"/>
                </a:lnTo>
                <a:lnTo>
                  <a:pt x="0" y="98877"/>
                </a:lnTo>
                <a:lnTo>
                  <a:pt x="17" y="102500"/>
                </a:lnTo>
                <a:lnTo>
                  <a:pt x="425" y="116122"/>
                </a:lnTo>
                <a:lnTo>
                  <a:pt x="1376" y="128781"/>
                </a:lnTo>
                <a:lnTo>
                  <a:pt x="2880" y="140147"/>
                </a:lnTo>
                <a:lnTo>
                  <a:pt x="4393" y="147925"/>
                </a:lnTo>
                <a:lnTo>
                  <a:pt x="8298" y="160182"/>
                </a:lnTo>
                <a:lnTo>
                  <a:pt x="13441" y="170870"/>
                </a:lnTo>
                <a:lnTo>
                  <a:pt x="22735" y="182038"/>
                </a:lnTo>
                <a:lnTo>
                  <a:pt x="33588" y="189113"/>
                </a:lnTo>
                <a:lnTo>
                  <a:pt x="27828" y="133441"/>
                </a:lnTo>
                <a:lnTo>
                  <a:pt x="26977" y="123276"/>
                </a:lnTo>
                <a:lnTo>
                  <a:pt x="26215" y="110585"/>
                </a:lnTo>
                <a:lnTo>
                  <a:pt x="25908" y="96956"/>
                </a:lnTo>
                <a:lnTo>
                  <a:pt x="25914" y="92261"/>
                </a:lnTo>
                <a:lnTo>
                  <a:pt x="26271" y="79127"/>
                </a:lnTo>
                <a:lnTo>
                  <a:pt x="27828" y="67193"/>
                </a:lnTo>
                <a:lnTo>
                  <a:pt x="28788" y="57591"/>
                </a:lnTo>
                <a:lnTo>
                  <a:pt x="30708" y="49910"/>
                </a:lnTo>
                <a:lnTo>
                  <a:pt x="33588" y="43190"/>
                </a:lnTo>
                <a:lnTo>
                  <a:pt x="36469" y="36469"/>
                </a:lnTo>
                <a:lnTo>
                  <a:pt x="40309" y="30708"/>
                </a:lnTo>
                <a:lnTo>
                  <a:pt x="46070" y="26868"/>
                </a:lnTo>
                <a:lnTo>
                  <a:pt x="50871" y="23027"/>
                </a:lnTo>
                <a:lnTo>
                  <a:pt x="57591" y="21122"/>
                </a:lnTo>
                <a:lnTo>
                  <a:pt x="71033" y="21122"/>
                </a:lnTo>
                <a:lnTo>
                  <a:pt x="74874" y="22067"/>
                </a:lnTo>
                <a:lnTo>
                  <a:pt x="78714" y="23027"/>
                </a:lnTo>
                <a:lnTo>
                  <a:pt x="82555" y="24002"/>
                </a:lnTo>
                <a:lnTo>
                  <a:pt x="85435" y="25907"/>
                </a:lnTo>
                <a:lnTo>
                  <a:pt x="89275" y="28788"/>
                </a:lnTo>
                <a:lnTo>
                  <a:pt x="92156" y="31683"/>
                </a:lnTo>
                <a:lnTo>
                  <a:pt x="94076" y="34549"/>
                </a:lnTo>
                <a:lnTo>
                  <a:pt x="95996" y="39349"/>
                </a:lnTo>
                <a:lnTo>
                  <a:pt x="98861" y="43190"/>
                </a:lnTo>
                <a:lnTo>
                  <a:pt x="99837" y="47990"/>
                </a:lnTo>
                <a:lnTo>
                  <a:pt x="101742" y="53751"/>
                </a:lnTo>
                <a:lnTo>
                  <a:pt x="102702" y="59512"/>
                </a:lnTo>
                <a:lnTo>
                  <a:pt x="103677" y="66233"/>
                </a:lnTo>
                <a:lnTo>
                  <a:pt x="104637" y="73913"/>
                </a:lnTo>
                <a:lnTo>
                  <a:pt x="105471" y="86425"/>
                </a:lnTo>
                <a:lnTo>
                  <a:pt x="105582" y="99837"/>
                </a:lnTo>
                <a:lnTo>
                  <a:pt x="105582" y="113263"/>
                </a:lnTo>
                <a:lnTo>
                  <a:pt x="104637" y="119984"/>
                </a:lnTo>
                <a:lnTo>
                  <a:pt x="104637" y="126705"/>
                </a:lnTo>
                <a:lnTo>
                  <a:pt x="103677" y="132466"/>
                </a:lnTo>
                <a:lnTo>
                  <a:pt x="102702" y="138226"/>
                </a:lnTo>
                <a:lnTo>
                  <a:pt x="101742" y="143027"/>
                </a:lnTo>
                <a:lnTo>
                  <a:pt x="99837" y="148788"/>
                </a:lnTo>
                <a:lnTo>
                  <a:pt x="97917" y="152628"/>
                </a:lnTo>
                <a:lnTo>
                  <a:pt x="95996" y="157429"/>
                </a:lnTo>
                <a:lnTo>
                  <a:pt x="93116" y="162229"/>
                </a:lnTo>
                <a:lnTo>
                  <a:pt x="90236" y="165110"/>
                </a:lnTo>
                <a:lnTo>
                  <a:pt x="87355" y="167990"/>
                </a:lnTo>
                <a:lnTo>
                  <a:pt x="83515" y="170870"/>
                </a:lnTo>
                <a:lnTo>
                  <a:pt x="79674" y="172791"/>
                </a:lnTo>
                <a:lnTo>
                  <a:pt x="75834" y="174711"/>
                </a:lnTo>
                <a:lnTo>
                  <a:pt x="58552" y="174711"/>
                </a:lnTo>
                <a:lnTo>
                  <a:pt x="51831" y="173751"/>
                </a:lnTo>
                <a:lnTo>
                  <a:pt x="47030" y="170870"/>
                </a:lnTo>
                <a:lnTo>
                  <a:pt x="42230" y="167990"/>
                </a:lnTo>
                <a:lnTo>
                  <a:pt x="38389" y="163189"/>
                </a:lnTo>
                <a:lnTo>
                  <a:pt x="37683" y="191288"/>
                </a:lnTo>
                <a:lnTo>
                  <a:pt x="49603" y="1947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0" name="object 290"/>
          <p:cNvSpPr/>
          <p:nvPr/>
        </p:nvSpPr>
        <p:spPr>
          <a:xfrm>
            <a:off x="6295720" y="5899083"/>
            <a:ext cx="10561" cy="57846"/>
          </a:xfrm>
          <a:custGeom>
            <a:avLst/>
            <a:gdLst/>
            <a:ahLst/>
            <a:cxnLst/>
            <a:rect l="l" t="t" r="r" b="b"/>
            <a:pathLst>
              <a:path w="10561" h="57846">
                <a:moveTo>
                  <a:pt x="6720" y="23987"/>
                </a:moveTo>
                <a:lnTo>
                  <a:pt x="3840" y="17266"/>
                </a:lnTo>
                <a:lnTo>
                  <a:pt x="1920" y="9585"/>
                </a:lnTo>
                <a:lnTo>
                  <a:pt x="0" y="0"/>
                </a:lnTo>
                <a:lnTo>
                  <a:pt x="5760" y="55671"/>
                </a:lnTo>
                <a:lnTo>
                  <a:pt x="9855" y="57846"/>
                </a:lnTo>
                <a:lnTo>
                  <a:pt x="10561" y="29748"/>
                </a:lnTo>
                <a:lnTo>
                  <a:pt x="6720" y="239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1" name="object 291"/>
          <p:cNvSpPr/>
          <p:nvPr/>
        </p:nvSpPr>
        <p:spPr>
          <a:xfrm>
            <a:off x="6473327" y="9461522"/>
            <a:ext cx="19187" cy="50880"/>
          </a:xfrm>
          <a:custGeom>
            <a:avLst/>
            <a:gdLst/>
            <a:ahLst/>
            <a:cxnLst/>
            <a:rect l="l" t="t" r="r" b="b"/>
            <a:pathLst>
              <a:path w="19187" h="50880">
                <a:moveTo>
                  <a:pt x="19187" y="50880"/>
                </a:moveTo>
                <a:lnTo>
                  <a:pt x="19187" y="49921"/>
                </a:lnTo>
                <a:lnTo>
                  <a:pt x="15346" y="49921"/>
                </a:lnTo>
                <a:lnTo>
                  <a:pt x="15346" y="48958"/>
                </a:lnTo>
                <a:lnTo>
                  <a:pt x="14401" y="48958"/>
                </a:lnTo>
                <a:lnTo>
                  <a:pt x="13426" y="47999"/>
                </a:lnTo>
                <a:lnTo>
                  <a:pt x="13426" y="0"/>
                </a:lnTo>
                <a:lnTo>
                  <a:pt x="11506" y="0"/>
                </a:lnTo>
                <a:lnTo>
                  <a:pt x="0" y="5762"/>
                </a:lnTo>
                <a:lnTo>
                  <a:pt x="0" y="7679"/>
                </a:lnTo>
                <a:lnTo>
                  <a:pt x="1904" y="6720"/>
                </a:lnTo>
                <a:lnTo>
                  <a:pt x="2865" y="5762"/>
                </a:lnTo>
                <a:lnTo>
                  <a:pt x="4785" y="5762"/>
                </a:lnTo>
                <a:lnTo>
                  <a:pt x="5745" y="6720"/>
                </a:lnTo>
                <a:lnTo>
                  <a:pt x="6705" y="7679"/>
                </a:lnTo>
                <a:lnTo>
                  <a:pt x="6705" y="47999"/>
                </a:lnTo>
                <a:lnTo>
                  <a:pt x="5745" y="48958"/>
                </a:lnTo>
                <a:lnTo>
                  <a:pt x="4785" y="48958"/>
                </a:lnTo>
                <a:lnTo>
                  <a:pt x="4785" y="49921"/>
                </a:lnTo>
                <a:lnTo>
                  <a:pt x="944" y="49921"/>
                </a:lnTo>
                <a:lnTo>
                  <a:pt x="944" y="50880"/>
                </a:lnTo>
                <a:lnTo>
                  <a:pt x="19187" y="50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2" name="object 292"/>
          <p:cNvSpPr/>
          <p:nvPr/>
        </p:nvSpPr>
        <p:spPr>
          <a:xfrm>
            <a:off x="6503075" y="9461522"/>
            <a:ext cx="34564" cy="50880"/>
          </a:xfrm>
          <a:custGeom>
            <a:avLst/>
            <a:gdLst/>
            <a:ahLst/>
            <a:cxnLst/>
            <a:rect l="l" t="t" r="r" b="b"/>
            <a:pathLst>
              <a:path w="34564" h="50880">
                <a:moveTo>
                  <a:pt x="0" y="38403"/>
                </a:moveTo>
                <a:lnTo>
                  <a:pt x="21122" y="38403"/>
                </a:lnTo>
                <a:lnTo>
                  <a:pt x="3840" y="32641"/>
                </a:lnTo>
                <a:lnTo>
                  <a:pt x="21122" y="7679"/>
                </a:lnTo>
                <a:lnTo>
                  <a:pt x="21122" y="32641"/>
                </a:lnTo>
                <a:lnTo>
                  <a:pt x="3840" y="32641"/>
                </a:lnTo>
                <a:lnTo>
                  <a:pt x="21122" y="38403"/>
                </a:lnTo>
                <a:lnTo>
                  <a:pt x="21122" y="50880"/>
                </a:lnTo>
                <a:lnTo>
                  <a:pt x="27843" y="50880"/>
                </a:lnTo>
                <a:lnTo>
                  <a:pt x="27843" y="38403"/>
                </a:lnTo>
                <a:lnTo>
                  <a:pt x="34564" y="38403"/>
                </a:lnTo>
                <a:lnTo>
                  <a:pt x="34564" y="32641"/>
                </a:lnTo>
                <a:lnTo>
                  <a:pt x="27843" y="32641"/>
                </a:lnTo>
                <a:lnTo>
                  <a:pt x="27843" y="0"/>
                </a:lnTo>
                <a:lnTo>
                  <a:pt x="23042" y="0"/>
                </a:lnTo>
                <a:lnTo>
                  <a:pt x="0" y="33599"/>
                </a:lnTo>
                <a:lnTo>
                  <a:pt x="0" y="384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3" name="object 293"/>
          <p:cNvSpPr/>
          <p:nvPr/>
        </p:nvSpPr>
        <p:spPr>
          <a:xfrm>
            <a:off x="1244361" y="6415534"/>
            <a:ext cx="5244312" cy="2764718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4" name="object 294"/>
          <p:cNvSpPr/>
          <p:nvPr/>
        </p:nvSpPr>
        <p:spPr>
          <a:xfrm>
            <a:off x="654795" y="5029203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654795" y="6355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654795" y="5029201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object 5"/>
          <p:cNvSpPr/>
          <p:nvPr/>
        </p:nvSpPr>
        <p:spPr>
          <a:xfrm>
            <a:off x="1608185" y="737036"/>
            <a:ext cx="156484" cy="209260"/>
          </a:xfrm>
          <a:custGeom>
            <a:avLst/>
            <a:gdLst/>
            <a:ahLst/>
            <a:cxnLst/>
            <a:rect l="l" t="t" r="r" b="b"/>
            <a:pathLst>
              <a:path w="156484" h="209260">
                <a:moveTo>
                  <a:pt x="156484" y="9585"/>
                </a:moveTo>
                <a:lnTo>
                  <a:pt x="155524" y="7680"/>
                </a:lnTo>
                <a:lnTo>
                  <a:pt x="155524" y="3840"/>
                </a:lnTo>
                <a:lnTo>
                  <a:pt x="154564" y="2865"/>
                </a:lnTo>
                <a:lnTo>
                  <a:pt x="154564" y="1904"/>
                </a:lnTo>
                <a:lnTo>
                  <a:pt x="153603" y="960"/>
                </a:lnTo>
                <a:lnTo>
                  <a:pt x="152643" y="960"/>
                </a:lnTo>
                <a:lnTo>
                  <a:pt x="152643" y="0"/>
                </a:lnTo>
                <a:lnTo>
                  <a:pt x="288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04"/>
                </a:lnTo>
                <a:lnTo>
                  <a:pt x="960" y="3840"/>
                </a:lnTo>
                <a:lnTo>
                  <a:pt x="0" y="4800"/>
                </a:lnTo>
                <a:lnTo>
                  <a:pt x="0" y="19187"/>
                </a:lnTo>
                <a:lnTo>
                  <a:pt x="960" y="20147"/>
                </a:lnTo>
                <a:lnTo>
                  <a:pt x="960" y="21107"/>
                </a:lnTo>
                <a:lnTo>
                  <a:pt x="1920" y="22067"/>
                </a:lnTo>
                <a:lnTo>
                  <a:pt x="1920" y="23027"/>
                </a:lnTo>
                <a:lnTo>
                  <a:pt x="3840" y="23027"/>
                </a:lnTo>
                <a:lnTo>
                  <a:pt x="3840" y="23987"/>
                </a:lnTo>
                <a:lnTo>
                  <a:pt x="64328" y="23987"/>
                </a:lnTo>
                <a:lnTo>
                  <a:pt x="64328" y="206380"/>
                </a:lnTo>
                <a:lnTo>
                  <a:pt x="65272" y="207355"/>
                </a:lnTo>
                <a:lnTo>
                  <a:pt x="66248" y="208300"/>
                </a:lnTo>
                <a:lnTo>
                  <a:pt x="68153" y="208300"/>
                </a:lnTo>
                <a:lnTo>
                  <a:pt x="69113" y="209260"/>
                </a:lnTo>
                <a:lnTo>
                  <a:pt x="86395" y="209260"/>
                </a:lnTo>
                <a:lnTo>
                  <a:pt x="88331" y="208300"/>
                </a:lnTo>
                <a:lnTo>
                  <a:pt x="90236" y="208300"/>
                </a:lnTo>
                <a:lnTo>
                  <a:pt x="91196" y="207355"/>
                </a:lnTo>
                <a:lnTo>
                  <a:pt x="91196" y="206380"/>
                </a:lnTo>
                <a:lnTo>
                  <a:pt x="92156" y="205419"/>
                </a:lnTo>
                <a:lnTo>
                  <a:pt x="92156" y="23987"/>
                </a:lnTo>
                <a:lnTo>
                  <a:pt x="151683" y="23987"/>
                </a:lnTo>
                <a:lnTo>
                  <a:pt x="152643" y="23027"/>
                </a:lnTo>
                <a:lnTo>
                  <a:pt x="153603" y="22067"/>
                </a:lnTo>
                <a:lnTo>
                  <a:pt x="154564" y="22067"/>
                </a:lnTo>
                <a:lnTo>
                  <a:pt x="154564" y="21107"/>
                </a:lnTo>
                <a:lnTo>
                  <a:pt x="155524" y="20147"/>
                </a:lnTo>
                <a:lnTo>
                  <a:pt x="155524" y="17266"/>
                </a:lnTo>
                <a:lnTo>
                  <a:pt x="156484" y="15361"/>
                </a:lnTo>
                <a:lnTo>
                  <a:pt x="156484" y="95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" name="object 6"/>
          <p:cNvSpPr/>
          <p:nvPr/>
        </p:nvSpPr>
        <p:spPr>
          <a:xfrm>
            <a:off x="1791538" y="720714"/>
            <a:ext cx="124800" cy="225582"/>
          </a:xfrm>
          <a:custGeom>
            <a:avLst/>
            <a:gdLst/>
            <a:ahLst/>
            <a:cxnLst/>
            <a:rect l="l" t="t" r="r" b="b"/>
            <a:pathLst>
              <a:path w="124800" h="225582">
                <a:moveTo>
                  <a:pt x="36646" y="83116"/>
                </a:moveTo>
                <a:lnTo>
                  <a:pt x="26883" y="92156"/>
                </a:lnTo>
                <a:lnTo>
                  <a:pt x="26883" y="4785"/>
                </a:lnTo>
                <a:lnTo>
                  <a:pt x="25923" y="3840"/>
                </a:lnTo>
                <a:lnTo>
                  <a:pt x="25923" y="2880"/>
                </a:lnTo>
                <a:lnTo>
                  <a:pt x="24963" y="2880"/>
                </a:lnTo>
                <a:lnTo>
                  <a:pt x="24963" y="1920"/>
                </a:lnTo>
                <a:lnTo>
                  <a:pt x="24002" y="1920"/>
                </a:lnTo>
                <a:lnTo>
                  <a:pt x="23042" y="960"/>
                </a:lnTo>
                <a:lnTo>
                  <a:pt x="19202" y="960"/>
                </a:lnTo>
                <a:lnTo>
                  <a:pt x="18242" y="0"/>
                </a:lnTo>
                <a:lnTo>
                  <a:pt x="10561" y="0"/>
                </a:lnTo>
                <a:lnTo>
                  <a:pt x="8641" y="960"/>
                </a:lnTo>
                <a:lnTo>
                  <a:pt x="2895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223677"/>
                </a:lnTo>
                <a:lnTo>
                  <a:pt x="960" y="223677"/>
                </a:lnTo>
                <a:lnTo>
                  <a:pt x="960" y="224622"/>
                </a:lnTo>
                <a:lnTo>
                  <a:pt x="1920" y="224622"/>
                </a:lnTo>
                <a:lnTo>
                  <a:pt x="3840" y="225582"/>
                </a:lnTo>
                <a:lnTo>
                  <a:pt x="21122" y="225582"/>
                </a:lnTo>
                <a:lnTo>
                  <a:pt x="23042" y="224622"/>
                </a:lnTo>
                <a:lnTo>
                  <a:pt x="24963" y="224622"/>
                </a:lnTo>
                <a:lnTo>
                  <a:pt x="25923" y="223677"/>
                </a:lnTo>
                <a:lnTo>
                  <a:pt x="25923" y="222702"/>
                </a:lnTo>
                <a:lnTo>
                  <a:pt x="26883" y="221742"/>
                </a:lnTo>
                <a:lnTo>
                  <a:pt x="26883" y="119984"/>
                </a:lnTo>
                <a:lnTo>
                  <a:pt x="29543" y="116389"/>
                </a:lnTo>
                <a:lnTo>
                  <a:pt x="38673" y="106306"/>
                </a:lnTo>
                <a:lnTo>
                  <a:pt x="47045" y="98877"/>
                </a:lnTo>
                <a:lnTo>
                  <a:pt x="53766" y="94076"/>
                </a:lnTo>
                <a:lnTo>
                  <a:pt x="60487" y="91196"/>
                </a:lnTo>
                <a:lnTo>
                  <a:pt x="72969" y="91196"/>
                </a:lnTo>
                <a:lnTo>
                  <a:pt x="76809" y="92156"/>
                </a:lnTo>
                <a:lnTo>
                  <a:pt x="80634" y="95036"/>
                </a:lnTo>
                <a:lnTo>
                  <a:pt x="85435" y="96956"/>
                </a:lnTo>
                <a:lnTo>
                  <a:pt x="88315" y="99837"/>
                </a:lnTo>
                <a:lnTo>
                  <a:pt x="91196" y="102702"/>
                </a:lnTo>
                <a:lnTo>
                  <a:pt x="93131" y="106542"/>
                </a:lnTo>
                <a:lnTo>
                  <a:pt x="95036" y="111358"/>
                </a:lnTo>
                <a:lnTo>
                  <a:pt x="95996" y="116144"/>
                </a:lnTo>
                <a:lnTo>
                  <a:pt x="97916" y="120944"/>
                </a:lnTo>
                <a:lnTo>
                  <a:pt x="97916" y="221742"/>
                </a:lnTo>
                <a:lnTo>
                  <a:pt x="98877" y="222702"/>
                </a:lnTo>
                <a:lnTo>
                  <a:pt x="98877" y="223677"/>
                </a:lnTo>
                <a:lnTo>
                  <a:pt x="99837" y="223677"/>
                </a:lnTo>
                <a:lnTo>
                  <a:pt x="99837" y="224622"/>
                </a:lnTo>
                <a:lnTo>
                  <a:pt x="100812" y="224622"/>
                </a:lnTo>
                <a:lnTo>
                  <a:pt x="101757" y="225582"/>
                </a:lnTo>
                <a:lnTo>
                  <a:pt x="119999" y="225582"/>
                </a:lnTo>
                <a:lnTo>
                  <a:pt x="120959" y="224622"/>
                </a:lnTo>
                <a:lnTo>
                  <a:pt x="122880" y="224622"/>
                </a:lnTo>
                <a:lnTo>
                  <a:pt x="123840" y="223677"/>
                </a:lnTo>
                <a:lnTo>
                  <a:pt x="124800" y="223677"/>
                </a:lnTo>
                <a:lnTo>
                  <a:pt x="124789" y="130587"/>
                </a:lnTo>
                <a:lnTo>
                  <a:pt x="123991" y="117156"/>
                </a:lnTo>
                <a:lnTo>
                  <a:pt x="121919" y="105597"/>
                </a:lnTo>
                <a:lnTo>
                  <a:pt x="119999" y="98877"/>
                </a:lnTo>
                <a:lnTo>
                  <a:pt x="117119" y="92156"/>
                </a:lnTo>
                <a:lnTo>
                  <a:pt x="113278" y="86395"/>
                </a:lnTo>
                <a:lnTo>
                  <a:pt x="109438" y="81594"/>
                </a:lnTo>
                <a:lnTo>
                  <a:pt x="103677" y="76794"/>
                </a:lnTo>
                <a:lnTo>
                  <a:pt x="96972" y="73914"/>
                </a:lnTo>
                <a:lnTo>
                  <a:pt x="91196" y="70073"/>
                </a:lnTo>
                <a:lnTo>
                  <a:pt x="82570" y="68153"/>
                </a:lnTo>
                <a:lnTo>
                  <a:pt x="65288" y="68153"/>
                </a:lnTo>
                <a:lnTo>
                  <a:pt x="57607" y="71033"/>
                </a:lnTo>
                <a:lnTo>
                  <a:pt x="49926" y="74874"/>
                </a:lnTo>
                <a:lnTo>
                  <a:pt x="47167" y="76315"/>
                </a:lnTo>
                <a:lnTo>
                  <a:pt x="36646" y="83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" name="object 7"/>
          <p:cNvSpPr/>
          <p:nvPr/>
        </p:nvSpPr>
        <p:spPr>
          <a:xfrm>
            <a:off x="1983445" y="794628"/>
            <a:ext cx="14488" cy="54711"/>
          </a:xfrm>
          <a:custGeom>
            <a:avLst/>
            <a:gdLst/>
            <a:ahLst/>
            <a:cxnLst/>
            <a:rect l="l" t="t" r="r" b="b"/>
            <a:pathLst>
              <a:path w="14488" h="54711">
                <a:moveTo>
                  <a:pt x="10654" y="896"/>
                </a:moveTo>
                <a:lnTo>
                  <a:pt x="0" y="7708"/>
                </a:lnTo>
                <a:lnTo>
                  <a:pt x="101" y="54711"/>
                </a:lnTo>
                <a:lnTo>
                  <a:pt x="1046" y="48966"/>
                </a:lnTo>
                <a:lnTo>
                  <a:pt x="2981" y="43190"/>
                </a:lnTo>
                <a:lnTo>
                  <a:pt x="4886" y="37444"/>
                </a:lnTo>
                <a:lnTo>
                  <a:pt x="7767" y="32628"/>
                </a:lnTo>
                <a:lnTo>
                  <a:pt x="10647" y="28788"/>
                </a:lnTo>
                <a:lnTo>
                  <a:pt x="14488" y="24963"/>
                </a:lnTo>
                <a:lnTo>
                  <a:pt x="12567" y="0"/>
                </a:lnTo>
                <a:lnTo>
                  <a:pt x="10654" y="8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" name="object 8"/>
          <p:cNvSpPr/>
          <p:nvPr/>
        </p:nvSpPr>
        <p:spPr>
          <a:xfrm>
            <a:off x="1955703" y="788868"/>
            <a:ext cx="133426" cy="160309"/>
          </a:xfrm>
          <a:custGeom>
            <a:avLst/>
            <a:gdLst/>
            <a:ahLst/>
            <a:cxnLst/>
            <a:rect l="l" t="t" r="r" b="b"/>
            <a:pathLst>
              <a:path w="133426" h="160309">
                <a:moveTo>
                  <a:pt x="133426" y="73913"/>
                </a:moveTo>
                <a:lnTo>
                  <a:pt x="133414" y="67262"/>
                </a:lnTo>
                <a:lnTo>
                  <a:pt x="132471" y="54457"/>
                </a:lnTo>
                <a:lnTo>
                  <a:pt x="129585" y="42230"/>
                </a:lnTo>
                <a:lnTo>
                  <a:pt x="127665" y="34549"/>
                </a:lnTo>
                <a:lnTo>
                  <a:pt x="123825" y="26883"/>
                </a:lnTo>
                <a:lnTo>
                  <a:pt x="118079" y="21122"/>
                </a:lnTo>
                <a:lnTo>
                  <a:pt x="113263" y="14401"/>
                </a:lnTo>
                <a:lnTo>
                  <a:pt x="106558" y="9601"/>
                </a:lnTo>
                <a:lnTo>
                  <a:pt x="98877" y="5760"/>
                </a:lnTo>
                <a:lnTo>
                  <a:pt x="94593" y="4043"/>
                </a:lnTo>
                <a:lnTo>
                  <a:pt x="82652" y="1010"/>
                </a:lnTo>
                <a:lnTo>
                  <a:pt x="69113" y="0"/>
                </a:lnTo>
                <a:lnTo>
                  <a:pt x="64879" y="105"/>
                </a:lnTo>
                <a:lnTo>
                  <a:pt x="52056" y="1856"/>
                </a:lnTo>
                <a:lnTo>
                  <a:pt x="40309" y="5760"/>
                </a:lnTo>
                <a:lnTo>
                  <a:pt x="42230" y="30723"/>
                </a:lnTo>
                <a:lnTo>
                  <a:pt x="46070" y="27843"/>
                </a:lnTo>
                <a:lnTo>
                  <a:pt x="50871" y="24963"/>
                </a:lnTo>
                <a:lnTo>
                  <a:pt x="55671" y="22082"/>
                </a:lnTo>
                <a:lnTo>
                  <a:pt x="61432" y="21122"/>
                </a:lnTo>
                <a:lnTo>
                  <a:pt x="68153" y="21122"/>
                </a:lnTo>
                <a:lnTo>
                  <a:pt x="75430" y="21549"/>
                </a:lnTo>
                <a:lnTo>
                  <a:pt x="88079" y="25410"/>
                </a:lnTo>
                <a:lnTo>
                  <a:pt x="96956" y="33604"/>
                </a:lnTo>
                <a:lnTo>
                  <a:pt x="101339" y="39999"/>
                </a:lnTo>
                <a:lnTo>
                  <a:pt x="105303" y="51657"/>
                </a:lnTo>
                <a:lnTo>
                  <a:pt x="106558" y="66233"/>
                </a:lnTo>
                <a:lnTo>
                  <a:pt x="27843" y="66233"/>
                </a:lnTo>
                <a:lnTo>
                  <a:pt x="27843" y="60472"/>
                </a:lnTo>
                <a:lnTo>
                  <a:pt x="27741" y="13468"/>
                </a:lnTo>
                <a:lnTo>
                  <a:pt x="18227" y="22082"/>
                </a:lnTo>
                <a:lnTo>
                  <a:pt x="9734" y="34804"/>
                </a:lnTo>
                <a:lnTo>
                  <a:pt x="4800" y="47045"/>
                </a:lnTo>
                <a:lnTo>
                  <a:pt x="2419" y="55039"/>
                </a:lnTo>
                <a:lnTo>
                  <a:pt x="504" y="67330"/>
                </a:lnTo>
                <a:lnTo>
                  <a:pt x="0" y="80634"/>
                </a:lnTo>
                <a:lnTo>
                  <a:pt x="251" y="91181"/>
                </a:lnTo>
                <a:lnTo>
                  <a:pt x="1659" y="103953"/>
                </a:lnTo>
                <a:lnTo>
                  <a:pt x="4800" y="115199"/>
                </a:lnTo>
                <a:lnTo>
                  <a:pt x="11152" y="130369"/>
                </a:lnTo>
                <a:lnTo>
                  <a:pt x="18227" y="140147"/>
                </a:lnTo>
                <a:lnTo>
                  <a:pt x="29071" y="149257"/>
                </a:lnTo>
                <a:lnTo>
                  <a:pt x="41269" y="154548"/>
                </a:lnTo>
                <a:lnTo>
                  <a:pt x="46325" y="156506"/>
                </a:lnTo>
                <a:lnTo>
                  <a:pt x="58490" y="159358"/>
                </a:lnTo>
                <a:lnTo>
                  <a:pt x="71993" y="160309"/>
                </a:lnTo>
                <a:lnTo>
                  <a:pt x="79674" y="160309"/>
                </a:lnTo>
                <a:lnTo>
                  <a:pt x="85435" y="159364"/>
                </a:lnTo>
                <a:lnTo>
                  <a:pt x="92156" y="158389"/>
                </a:lnTo>
                <a:lnTo>
                  <a:pt x="97916" y="157429"/>
                </a:lnTo>
                <a:lnTo>
                  <a:pt x="103677" y="156469"/>
                </a:lnTo>
                <a:lnTo>
                  <a:pt x="107518" y="154548"/>
                </a:lnTo>
                <a:lnTo>
                  <a:pt x="112303" y="153588"/>
                </a:lnTo>
                <a:lnTo>
                  <a:pt x="116144" y="152643"/>
                </a:lnTo>
                <a:lnTo>
                  <a:pt x="119039" y="150708"/>
                </a:lnTo>
                <a:lnTo>
                  <a:pt x="121919" y="149748"/>
                </a:lnTo>
                <a:lnTo>
                  <a:pt x="123825" y="148803"/>
                </a:lnTo>
                <a:lnTo>
                  <a:pt x="124800" y="147843"/>
                </a:lnTo>
                <a:lnTo>
                  <a:pt x="125760" y="146867"/>
                </a:lnTo>
                <a:lnTo>
                  <a:pt x="125760" y="145907"/>
                </a:lnTo>
                <a:lnTo>
                  <a:pt x="126705" y="145907"/>
                </a:lnTo>
                <a:lnTo>
                  <a:pt x="126705" y="141122"/>
                </a:lnTo>
                <a:lnTo>
                  <a:pt x="127665" y="140147"/>
                </a:lnTo>
                <a:lnTo>
                  <a:pt x="127665" y="135361"/>
                </a:lnTo>
                <a:lnTo>
                  <a:pt x="126705" y="134401"/>
                </a:lnTo>
                <a:lnTo>
                  <a:pt x="126705" y="129600"/>
                </a:lnTo>
                <a:lnTo>
                  <a:pt x="125760" y="128640"/>
                </a:lnTo>
                <a:lnTo>
                  <a:pt x="124800" y="127680"/>
                </a:lnTo>
                <a:lnTo>
                  <a:pt x="119984" y="127680"/>
                </a:lnTo>
                <a:lnTo>
                  <a:pt x="117104" y="129600"/>
                </a:lnTo>
                <a:lnTo>
                  <a:pt x="114239" y="130561"/>
                </a:lnTo>
                <a:lnTo>
                  <a:pt x="111358" y="131521"/>
                </a:lnTo>
                <a:lnTo>
                  <a:pt x="107518" y="132466"/>
                </a:lnTo>
                <a:lnTo>
                  <a:pt x="103677" y="134401"/>
                </a:lnTo>
                <a:lnTo>
                  <a:pt x="98877" y="135361"/>
                </a:lnTo>
                <a:lnTo>
                  <a:pt x="93116" y="136306"/>
                </a:lnTo>
                <a:lnTo>
                  <a:pt x="88315" y="138242"/>
                </a:lnTo>
                <a:lnTo>
                  <a:pt x="66233" y="138242"/>
                </a:lnTo>
                <a:lnTo>
                  <a:pt x="58552" y="137281"/>
                </a:lnTo>
                <a:lnTo>
                  <a:pt x="52791" y="134401"/>
                </a:lnTo>
                <a:lnTo>
                  <a:pt x="47030" y="132466"/>
                </a:lnTo>
                <a:lnTo>
                  <a:pt x="42230" y="128640"/>
                </a:lnTo>
                <a:lnTo>
                  <a:pt x="38389" y="123840"/>
                </a:lnTo>
                <a:lnTo>
                  <a:pt x="34564" y="119039"/>
                </a:lnTo>
                <a:lnTo>
                  <a:pt x="31668" y="114239"/>
                </a:lnTo>
                <a:lnTo>
                  <a:pt x="29748" y="107518"/>
                </a:lnTo>
                <a:lnTo>
                  <a:pt x="28788" y="100797"/>
                </a:lnTo>
                <a:lnTo>
                  <a:pt x="27843" y="94076"/>
                </a:lnTo>
                <a:lnTo>
                  <a:pt x="27843" y="85435"/>
                </a:lnTo>
                <a:lnTo>
                  <a:pt x="125760" y="85435"/>
                </a:lnTo>
                <a:lnTo>
                  <a:pt x="128640" y="84475"/>
                </a:lnTo>
                <a:lnTo>
                  <a:pt x="130545" y="82555"/>
                </a:lnTo>
                <a:lnTo>
                  <a:pt x="132481" y="80634"/>
                </a:lnTo>
                <a:lnTo>
                  <a:pt x="133426" y="77754"/>
                </a:lnTo>
                <a:lnTo>
                  <a:pt x="133426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" name="object 9"/>
          <p:cNvSpPr/>
          <p:nvPr/>
        </p:nvSpPr>
        <p:spPr>
          <a:xfrm>
            <a:off x="2117933" y="788868"/>
            <a:ext cx="103677" cy="160309"/>
          </a:xfrm>
          <a:custGeom>
            <a:avLst/>
            <a:gdLst/>
            <a:ahLst/>
            <a:cxnLst/>
            <a:rect l="l" t="t" r="r" b="b"/>
            <a:pathLst>
              <a:path w="103677" h="160309">
                <a:moveTo>
                  <a:pt x="6720" y="150708"/>
                </a:moveTo>
                <a:lnTo>
                  <a:pt x="9601" y="151683"/>
                </a:lnTo>
                <a:lnTo>
                  <a:pt x="11521" y="153588"/>
                </a:lnTo>
                <a:lnTo>
                  <a:pt x="15361" y="154548"/>
                </a:lnTo>
                <a:lnTo>
                  <a:pt x="19202" y="155524"/>
                </a:lnTo>
                <a:lnTo>
                  <a:pt x="23042" y="157429"/>
                </a:lnTo>
                <a:lnTo>
                  <a:pt x="26883" y="158389"/>
                </a:lnTo>
                <a:lnTo>
                  <a:pt x="31683" y="158389"/>
                </a:lnTo>
                <a:lnTo>
                  <a:pt x="36484" y="159364"/>
                </a:lnTo>
                <a:lnTo>
                  <a:pt x="41269" y="160309"/>
                </a:lnTo>
                <a:lnTo>
                  <a:pt x="54726" y="160309"/>
                </a:lnTo>
                <a:lnTo>
                  <a:pt x="62392" y="158389"/>
                </a:lnTo>
                <a:lnTo>
                  <a:pt x="69113" y="156469"/>
                </a:lnTo>
                <a:lnTo>
                  <a:pt x="76794" y="154548"/>
                </a:lnTo>
                <a:lnTo>
                  <a:pt x="82555" y="151683"/>
                </a:lnTo>
                <a:lnTo>
                  <a:pt x="87355" y="147843"/>
                </a:lnTo>
                <a:lnTo>
                  <a:pt x="92156" y="143987"/>
                </a:lnTo>
                <a:lnTo>
                  <a:pt x="96956" y="139186"/>
                </a:lnTo>
                <a:lnTo>
                  <a:pt x="98877" y="133441"/>
                </a:lnTo>
                <a:lnTo>
                  <a:pt x="101757" y="127680"/>
                </a:lnTo>
                <a:lnTo>
                  <a:pt x="103677" y="120959"/>
                </a:lnTo>
                <a:lnTo>
                  <a:pt x="103677" y="106558"/>
                </a:lnTo>
                <a:lnTo>
                  <a:pt x="101757" y="101757"/>
                </a:lnTo>
                <a:lnTo>
                  <a:pt x="99837" y="96956"/>
                </a:lnTo>
                <a:lnTo>
                  <a:pt x="97916" y="93116"/>
                </a:lnTo>
                <a:lnTo>
                  <a:pt x="95036" y="89275"/>
                </a:lnTo>
                <a:lnTo>
                  <a:pt x="92156" y="85435"/>
                </a:lnTo>
                <a:lnTo>
                  <a:pt x="88315" y="82555"/>
                </a:lnTo>
                <a:lnTo>
                  <a:pt x="84475" y="79674"/>
                </a:lnTo>
                <a:lnTo>
                  <a:pt x="79674" y="77754"/>
                </a:lnTo>
                <a:lnTo>
                  <a:pt x="74874" y="74874"/>
                </a:lnTo>
                <a:lnTo>
                  <a:pt x="71033" y="72953"/>
                </a:lnTo>
                <a:lnTo>
                  <a:pt x="66233" y="71033"/>
                </a:lnTo>
                <a:lnTo>
                  <a:pt x="61447" y="69113"/>
                </a:lnTo>
                <a:lnTo>
                  <a:pt x="57607" y="67193"/>
                </a:lnTo>
                <a:lnTo>
                  <a:pt x="52791" y="66233"/>
                </a:lnTo>
                <a:lnTo>
                  <a:pt x="47990" y="64312"/>
                </a:lnTo>
                <a:lnTo>
                  <a:pt x="44165" y="62392"/>
                </a:lnTo>
                <a:lnTo>
                  <a:pt x="41269" y="60472"/>
                </a:lnTo>
                <a:lnTo>
                  <a:pt x="37444" y="57607"/>
                </a:lnTo>
                <a:lnTo>
                  <a:pt x="34564" y="55671"/>
                </a:lnTo>
                <a:lnTo>
                  <a:pt x="32644" y="52791"/>
                </a:lnTo>
                <a:lnTo>
                  <a:pt x="30723" y="49926"/>
                </a:lnTo>
                <a:lnTo>
                  <a:pt x="29763" y="46085"/>
                </a:lnTo>
                <a:lnTo>
                  <a:pt x="29763" y="36484"/>
                </a:lnTo>
                <a:lnTo>
                  <a:pt x="30723" y="33604"/>
                </a:lnTo>
                <a:lnTo>
                  <a:pt x="32644" y="30723"/>
                </a:lnTo>
                <a:lnTo>
                  <a:pt x="33604" y="28803"/>
                </a:lnTo>
                <a:lnTo>
                  <a:pt x="36484" y="26883"/>
                </a:lnTo>
                <a:lnTo>
                  <a:pt x="38404" y="24963"/>
                </a:lnTo>
                <a:lnTo>
                  <a:pt x="41269" y="24002"/>
                </a:lnTo>
                <a:lnTo>
                  <a:pt x="44165" y="23042"/>
                </a:lnTo>
                <a:lnTo>
                  <a:pt x="47990" y="21122"/>
                </a:lnTo>
                <a:lnTo>
                  <a:pt x="61447" y="21122"/>
                </a:lnTo>
                <a:lnTo>
                  <a:pt x="66233" y="22082"/>
                </a:lnTo>
                <a:lnTo>
                  <a:pt x="70073" y="23042"/>
                </a:lnTo>
                <a:lnTo>
                  <a:pt x="73913" y="24002"/>
                </a:lnTo>
                <a:lnTo>
                  <a:pt x="77754" y="24963"/>
                </a:lnTo>
                <a:lnTo>
                  <a:pt x="80634" y="26883"/>
                </a:lnTo>
                <a:lnTo>
                  <a:pt x="83515" y="27843"/>
                </a:lnTo>
                <a:lnTo>
                  <a:pt x="85435" y="29763"/>
                </a:lnTo>
                <a:lnTo>
                  <a:pt x="87355" y="30723"/>
                </a:lnTo>
                <a:lnTo>
                  <a:pt x="89275" y="31683"/>
                </a:lnTo>
                <a:lnTo>
                  <a:pt x="90236" y="32644"/>
                </a:lnTo>
                <a:lnTo>
                  <a:pt x="92156" y="32644"/>
                </a:lnTo>
                <a:lnTo>
                  <a:pt x="93116" y="31683"/>
                </a:lnTo>
                <a:lnTo>
                  <a:pt x="94076" y="31683"/>
                </a:lnTo>
                <a:lnTo>
                  <a:pt x="94076" y="30723"/>
                </a:lnTo>
                <a:lnTo>
                  <a:pt x="95036" y="29763"/>
                </a:lnTo>
                <a:lnTo>
                  <a:pt x="95036" y="28803"/>
                </a:lnTo>
                <a:lnTo>
                  <a:pt x="95996" y="27843"/>
                </a:lnTo>
                <a:lnTo>
                  <a:pt x="95996" y="17282"/>
                </a:lnTo>
                <a:lnTo>
                  <a:pt x="95036" y="16322"/>
                </a:lnTo>
                <a:lnTo>
                  <a:pt x="95036" y="12481"/>
                </a:lnTo>
                <a:lnTo>
                  <a:pt x="94076" y="12481"/>
                </a:lnTo>
                <a:lnTo>
                  <a:pt x="94076" y="11521"/>
                </a:lnTo>
                <a:lnTo>
                  <a:pt x="93116" y="10561"/>
                </a:lnTo>
                <a:lnTo>
                  <a:pt x="92156" y="9601"/>
                </a:lnTo>
                <a:lnTo>
                  <a:pt x="91196" y="8641"/>
                </a:lnTo>
                <a:lnTo>
                  <a:pt x="89275" y="7680"/>
                </a:lnTo>
                <a:lnTo>
                  <a:pt x="87355" y="6720"/>
                </a:lnTo>
                <a:lnTo>
                  <a:pt x="84475" y="5760"/>
                </a:lnTo>
                <a:lnTo>
                  <a:pt x="82555" y="4800"/>
                </a:lnTo>
                <a:lnTo>
                  <a:pt x="78714" y="3840"/>
                </a:lnTo>
                <a:lnTo>
                  <a:pt x="75834" y="2880"/>
                </a:lnTo>
                <a:lnTo>
                  <a:pt x="71993" y="1920"/>
                </a:lnTo>
                <a:lnTo>
                  <a:pt x="68168" y="960"/>
                </a:lnTo>
                <a:lnTo>
                  <a:pt x="64328" y="960"/>
                </a:lnTo>
                <a:lnTo>
                  <a:pt x="60487" y="0"/>
                </a:lnTo>
                <a:lnTo>
                  <a:pt x="47990" y="0"/>
                </a:lnTo>
                <a:lnTo>
                  <a:pt x="40325" y="1920"/>
                </a:lnTo>
                <a:lnTo>
                  <a:pt x="33604" y="3840"/>
                </a:lnTo>
                <a:lnTo>
                  <a:pt x="26883" y="6720"/>
                </a:lnTo>
                <a:lnTo>
                  <a:pt x="21122" y="9601"/>
                </a:lnTo>
                <a:lnTo>
                  <a:pt x="17282" y="13441"/>
                </a:lnTo>
                <a:lnTo>
                  <a:pt x="12481" y="17282"/>
                </a:lnTo>
                <a:lnTo>
                  <a:pt x="9601" y="22082"/>
                </a:lnTo>
                <a:lnTo>
                  <a:pt x="6720" y="26883"/>
                </a:lnTo>
                <a:lnTo>
                  <a:pt x="4800" y="32644"/>
                </a:lnTo>
                <a:lnTo>
                  <a:pt x="3840" y="37444"/>
                </a:lnTo>
                <a:lnTo>
                  <a:pt x="3840" y="49926"/>
                </a:lnTo>
                <a:lnTo>
                  <a:pt x="4800" y="55671"/>
                </a:lnTo>
                <a:lnTo>
                  <a:pt x="6720" y="60472"/>
                </a:lnTo>
                <a:lnTo>
                  <a:pt x="9601" y="64312"/>
                </a:lnTo>
                <a:lnTo>
                  <a:pt x="11521" y="69113"/>
                </a:lnTo>
                <a:lnTo>
                  <a:pt x="15361" y="71993"/>
                </a:lnTo>
                <a:lnTo>
                  <a:pt x="19202" y="75834"/>
                </a:lnTo>
                <a:lnTo>
                  <a:pt x="23042" y="78714"/>
                </a:lnTo>
                <a:lnTo>
                  <a:pt x="26883" y="80634"/>
                </a:lnTo>
                <a:lnTo>
                  <a:pt x="31683" y="82555"/>
                </a:lnTo>
                <a:lnTo>
                  <a:pt x="35524" y="84475"/>
                </a:lnTo>
                <a:lnTo>
                  <a:pt x="40325" y="86395"/>
                </a:lnTo>
                <a:lnTo>
                  <a:pt x="45110" y="88315"/>
                </a:lnTo>
                <a:lnTo>
                  <a:pt x="49926" y="90236"/>
                </a:lnTo>
                <a:lnTo>
                  <a:pt x="53766" y="92156"/>
                </a:lnTo>
                <a:lnTo>
                  <a:pt x="58552" y="94076"/>
                </a:lnTo>
                <a:lnTo>
                  <a:pt x="62392" y="95996"/>
                </a:lnTo>
                <a:lnTo>
                  <a:pt x="65272" y="97916"/>
                </a:lnTo>
                <a:lnTo>
                  <a:pt x="69113" y="99837"/>
                </a:lnTo>
                <a:lnTo>
                  <a:pt x="71993" y="102717"/>
                </a:lnTo>
                <a:lnTo>
                  <a:pt x="73913" y="104637"/>
                </a:lnTo>
                <a:lnTo>
                  <a:pt x="75834" y="107518"/>
                </a:lnTo>
                <a:lnTo>
                  <a:pt x="76794" y="111358"/>
                </a:lnTo>
                <a:lnTo>
                  <a:pt x="76794" y="119039"/>
                </a:lnTo>
                <a:lnTo>
                  <a:pt x="75834" y="122880"/>
                </a:lnTo>
                <a:lnTo>
                  <a:pt x="74874" y="125760"/>
                </a:lnTo>
                <a:lnTo>
                  <a:pt x="72953" y="128640"/>
                </a:lnTo>
                <a:lnTo>
                  <a:pt x="71033" y="131521"/>
                </a:lnTo>
                <a:lnTo>
                  <a:pt x="68168" y="133441"/>
                </a:lnTo>
                <a:lnTo>
                  <a:pt x="66233" y="135361"/>
                </a:lnTo>
                <a:lnTo>
                  <a:pt x="62392" y="136306"/>
                </a:lnTo>
                <a:lnTo>
                  <a:pt x="58552" y="137281"/>
                </a:lnTo>
                <a:lnTo>
                  <a:pt x="55671" y="138242"/>
                </a:lnTo>
                <a:lnTo>
                  <a:pt x="35524" y="138242"/>
                </a:lnTo>
                <a:lnTo>
                  <a:pt x="30723" y="136306"/>
                </a:lnTo>
                <a:lnTo>
                  <a:pt x="25923" y="135361"/>
                </a:lnTo>
                <a:lnTo>
                  <a:pt x="22082" y="133441"/>
                </a:lnTo>
                <a:lnTo>
                  <a:pt x="18242" y="131521"/>
                </a:lnTo>
                <a:lnTo>
                  <a:pt x="15361" y="129600"/>
                </a:lnTo>
                <a:lnTo>
                  <a:pt x="12481" y="128640"/>
                </a:lnTo>
                <a:lnTo>
                  <a:pt x="9601" y="126720"/>
                </a:lnTo>
                <a:lnTo>
                  <a:pt x="7680" y="125760"/>
                </a:lnTo>
                <a:lnTo>
                  <a:pt x="5760" y="124800"/>
                </a:lnTo>
                <a:lnTo>
                  <a:pt x="3840" y="124800"/>
                </a:lnTo>
                <a:lnTo>
                  <a:pt x="2880" y="125760"/>
                </a:lnTo>
                <a:lnTo>
                  <a:pt x="1920" y="125760"/>
                </a:lnTo>
                <a:lnTo>
                  <a:pt x="1920" y="126720"/>
                </a:lnTo>
                <a:lnTo>
                  <a:pt x="960" y="127680"/>
                </a:lnTo>
                <a:lnTo>
                  <a:pt x="960" y="130561"/>
                </a:lnTo>
                <a:lnTo>
                  <a:pt x="0" y="132466"/>
                </a:lnTo>
                <a:lnTo>
                  <a:pt x="0" y="139186"/>
                </a:lnTo>
                <a:lnTo>
                  <a:pt x="960" y="142082"/>
                </a:lnTo>
                <a:lnTo>
                  <a:pt x="960" y="143987"/>
                </a:lnTo>
                <a:lnTo>
                  <a:pt x="1920" y="145907"/>
                </a:lnTo>
                <a:lnTo>
                  <a:pt x="2880" y="146867"/>
                </a:lnTo>
                <a:lnTo>
                  <a:pt x="3840" y="147843"/>
                </a:lnTo>
                <a:lnTo>
                  <a:pt x="4800" y="149748"/>
                </a:lnTo>
                <a:lnTo>
                  <a:pt x="6720" y="15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" name="object 10"/>
          <p:cNvSpPr/>
          <p:nvPr/>
        </p:nvSpPr>
        <p:spPr>
          <a:xfrm>
            <a:off x="2249454" y="802337"/>
            <a:ext cx="127665" cy="146840"/>
          </a:xfrm>
          <a:custGeom>
            <a:avLst/>
            <a:gdLst/>
            <a:ahLst/>
            <a:cxnLst/>
            <a:rect l="l" t="t" r="r" b="b"/>
            <a:pathLst>
              <a:path w="127665" h="146840">
                <a:moveTo>
                  <a:pt x="29748" y="41257"/>
                </a:moveTo>
                <a:lnTo>
                  <a:pt x="28317" y="0"/>
                </a:lnTo>
                <a:lnTo>
                  <a:pt x="19187" y="8613"/>
                </a:lnTo>
                <a:lnTo>
                  <a:pt x="16920" y="11080"/>
                </a:lnTo>
                <a:lnTo>
                  <a:pt x="10124" y="21522"/>
                </a:lnTo>
                <a:lnTo>
                  <a:pt x="4800" y="33576"/>
                </a:lnTo>
                <a:lnTo>
                  <a:pt x="2825" y="41570"/>
                </a:lnTo>
                <a:lnTo>
                  <a:pt x="756" y="53861"/>
                </a:lnTo>
                <a:lnTo>
                  <a:pt x="0" y="67165"/>
                </a:lnTo>
                <a:lnTo>
                  <a:pt x="407" y="77712"/>
                </a:lnTo>
                <a:lnTo>
                  <a:pt x="2083" y="90484"/>
                </a:lnTo>
                <a:lnTo>
                  <a:pt x="4800" y="101730"/>
                </a:lnTo>
                <a:lnTo>
                  <a:pt x="11423" y="117074"/>
                </a:lnTo>
                <a:lnTo>
                  <a:pt x="19187" y="126678"/>
                </a:lnTo>
                <a:lnTo>
                  <a:pt x="29557" y="135586"/>
                </a:lnTo>
                <a:lnTo>
                  <a:pt x="41269" y="141079"/>
                </a:lnTo>
                <a:lnTo>
                  <a:pt x="47483" y="143256"/>
                </a:lnTo>
                <a:lnTo>
                  <a:pt x="59770" y="145944"/>
                </a:lnTo>
                <a:lnTo>
                  <a:pt x="72953" y="146840"/>
                </a:lnTo>
                <a:lnTo>
                  <a:pt x="79674" y="146840"/>
                </a:lnTo>
                <a:lnTo>
                  <a:pt x="86395" y="145895"/>
                </a:lnTo>
                <a:lnTo>
                  <a:pt x="92156" y="144920"/>
                </a:lnTo>
                <a:lnTo>
                  <a:pt x="98877" y="143960"/>
                </a:lnTo>
                <a:lnTo>
                  <a:pt x="103677" y="143000"/>
                </a:lnTo>
                <a:lnTo>
                  <a:pt x="108478" y="141079"/>
                </a:lnTo>
                <a:lnTo>
                  <a:pt x="113263" y="140119"/>
                </a:lnTo>
                <a:lnTo>
                  <a:pt x="117104" y="139174"/>
                </a:lnTo>
                <a:lnTo>
                  <a:pt x="119984" y="137239"/>
                </a:lnTo>
                <a:lnTo>
                  <a:pt x="122864" y="136279"/>
                </a:lnTo>
                <a:lnTo>
                  <a:pt x="124800" y="135334"/>
                </a:lnTo>
                <a:lnTo>
                  <a:pt x="124800" y="134374"/>
                </a:lnTo>
                <a:lnTo>
                  <a:pt x="125760" y="134374"/>
                </a:lnTo>
                <a:lnTo>
                  <a:pt x="125760" y="133398"/>
                </a:lnTo>
                <a:lnTo>
                  <a:pt x="126705" y="132438"/>
                </a:lnTo>
                <a:lnTo>
                  <a:pt x="127665" y="131493"/>
                </a:lnTo>
                <a:lnTo>
                  <a:pt x="127665" y="117092"/>
                </a:lnTo>
                <a:lnTo>
                  <a:pt x="126705" y="116132"/>
                </a:lnTo>
                <a:lnTo>
                  <a:pt x="126705" y="115171"/>
                </a:lnTo>
                <a:lnTo>
                  <a:pt x="125760" y="115171"/>
                </a:lnTo>
                <a:lnTo>
                  <a:pt x="125760" y="114211"/>
                </a:lnTo>
                <a:lnTo>
                  <a:pt x="119984" y="114211"/>
                </a:lnTo>
                <a:lnTo>
                  <a:pt x="118079" y="116132"/>
                </a:lnTo>
                <a:lnTo>
                  <a:pt x="115199" y="117092"/>
                </a:lnTo>
                <a:lnTo>
                  <a:pt x="112303" y="118052"/>
                </a:lnTo>
                <a:lnTo>
                  <a:pt x="107518" y="118997"/>
                </a:lnTo>
                <a:lnTo>
                  <a:pt x="103677" y="120932"/>
                </a:lnTo>
                <a:lnTo>
                  <a:pt x="99837" y="121892"/>
                </a:lnTo>
                <a:lnTo>
                  <a:pt x="94076" y="122837"/>
                </a:lnTo>
                <a:lnTo>
                  <a:pt x="88315" y="124773"/>
                </a:lnTo>
                <a:lnTo>
                  <a:pt x="67193" y="124773"/>
                </a:lnTo>
                <a:lnTo>
                  <a:pt x="59512" y="123813"/>
                </a:lnTo>
                <a:lnTo>
                  <a:pt x="53751" y="120932"/>
                </a:lnTo>
                <a:lnTo>
                  <a:pt x="47030" y="118997"/>
                </a:lnTo>
                <a:lnTo>
                  <a:pt x="42230" y="115171"/>
                </a:lnTo>
                <a:lnTo>
                  <a:pt x="38389" y="110371"/>
                </a:lnTo>
                <a:lnTo>
                  <a:pt x="34564" y="105570"/>
                </a:lnTo>
                <a:lnTo>
                  <a:pt x="32628" y="100770"/>
                </a:lnTo>
                <a:lnTo>
                  <a:pt x="30723" y="94049"/>
                </a:lnTo>
                <a:lnTo>
                  <a:pt x="28788" y="87328"/>
                </a:lnTo>
                <a:lnTo>
                  <a:pt x="28788" y="47003"/>
                </a:lnTo>
                <a:lnTo>
                  <a:pt x="29748" y="412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" name="object 11"/>
          <p:cNvSpPr/>
          <p:nvPr/>
        </p:nvSpPr>
        <p:spPr>
          <a:xfrm>
            <a:off x="2277771" y="788868"/>
            <a:ext cx="106069" cy="94076"/>
          </a:xfrm>
          <a:custGeom>
            <a:avLst/>
            <a:gdLst/>
            <a:ahLst/>
            <a:cxnLst/>
            <a:rect l="l" t="t" r="r" b="b"/>
            <a:pathLst>
              <a:path w="106069" h="94076">
                <a:moveTo>
                  <a:pt x="85921" y="14401"/>
                </a:moveTo>
                <a:lnTo>
                  <a:pt x="79201" y="9601"/>
                </a:lnTo>
                <a:lnTo>
                  <a:pt x="70559" y="5760"/>
                </a:lnTo>
                <a:lnTo>
                  <a:pt x="67337" y="4307"/>
                </a:lnTo>
                <a:lnTo>
                  <a:pt x="55623" y="1076"/>
                </a:lnTo>
                <a:lnTo>
                  <a:pt x="41756" y="0"/>
                </a:lnTo>
                <a:lnTo>
                  <a:pt x="37522" y="105"/>
                </a:lnTo>
                <a:lnTo>
                  <a:pt x="24699" y="1856"/>
                </a:lnTo>
                <a:lnTo>
                  <a:pt x="12952" y="5760"/>
                </a:lnTo>
                <a:lnTo>
                  <a:pt x="11024" y="6657"/>
                </a:lnTo>
                <a:lnTo>
                  <a:pt x="0" y="13468"/>
                </a:lnTo>
                <a:lnTo>
                  <a:pt x="1431" y="54726"/>
                </a:lnTo>
                <a:lnTo>
                  <a:pt x="3351" y="48950"/>
                </a:lnTo>
                <a:lnTo>
                  <a:pt x="5271" y="43205"/>
                </a:lnTo>
                <a:lnTo>
                  <a:pt x="7192" y="38389"/>
                </a:lnTo>
                <a:lnTo>
                  <a:pt x="11032" y="34549"/>
                </a:lnTo>
                <a:lnTo>
                  <a:pt x="13912" y="30723"/>
                </a:lnTo>
                <a:lnTo>
                  <a:pt x="18713" y="27843"/>
                </a:lnTo>
                <a:lnTo>
                  <a:pt x="23514" y="24963"/>
                </a:lnTo>
                <a:lnTo>
                  <a:pt x="28314" y="22082"/>
                </a:lnTo>
                <a:lnTo>
                  <a:pt x="34075" y="21122"/>
                </a:lnTo>
                <a:lnTo>
                  <a:pt x="40796" y="21122"/>
                </a:lnTo>
                <a:lnTo>
                  <a:pt x="47628" y="21549"/>
                </a:lnTo>
                <a:lnTo>
                  <a:pt x="60028" y="25410"/>
                </a:lnTo>
                <a:lnTo>
                  <a:pt x="69599" y="33604"/>
                </a:lnTo>
                <a:lnTo>
                  <a:pt x="73982" y="39999"/>
                </a:lnTo>
                <a:lnTo>
                  <a:pt x="77946" y="51657"/>
                </a:lnTo>
                <a:lnTo>
                  <a:pt x="79201" y="66233"/>
                </a:lnTo>
                <a:lnTo>
                  <a:pt x="471" y="66233"/>
                </a:lnTo>
                <a:lnTo>
                  <a:pt x="471" y="60472"/>
                </a:lnTo>
                <a:lnTo>
                  <a:pt x="471" y="94076"/>
                </a:lnTo>
                <a:lnTo>
                  <a:pt x="471" y="85435"/>
                </a:lnTo>
                <a:lnTo>
                  <a:pt x="98388" y="85435"/>
                </a:lnTo>
                <a:lnTo>
                  <a:pt x="100323" y="84475"/>
                </a:lnTo>
                <a:lnTo>
                  <a:pt x="102228" y="82555"/>
                </a:lnTo>
                <a:lnTo>
                  <a:pt x="105109" y="80634"/>
                </a:lnTo>
                <a:lnTo>
                  <a:pt x="106069" y="77754"/>
                </a:lnTo>
                <a:lnTo>
                  <a:pt x="106069" y="69113"/>
                </a:lnTo>
                <a:lnTo>
                  <a:pt x="106045" y="67262"/>
                </a:lnTo>
                <a:lnTo>
                  <a:pt x="104732" y="54457"/>
                </a:lnTo>
                <a:lnTo>
                  <a:pt x="102228" y="42230"/>
                </a:lnTo>
                <a:lnTo>
                  <a:pt x="99348" y="34549"/>
                </a:lnTo>
                <a:lnTo>
                  <a:pt x="95507" y="26883"/>
                </a:lnTo>
                <a:lnTo>
                  <a:pt x="90722" y="21122"/>
                </a:lnTo>
                <a:lnTo>
                  <a:pt x="85921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" name="object 12"/>
          <p:cNvSpPr/>
          <p:nvPr/>
        </p:nvSpPr>
        <p:spPr>
          <a:xfrm>
            <a:off x="2491358" y="721674"/>
            <a:ext cx="133441" cy="227502"/>
          </a:xfrm>
          <a:custGeom>
            <a:avLst/>
            <a:gdLst/>
            <a:ahLst/>
            <a:cxnLst/>
            <a:rect l="l" t="t" r="r" b="b"/>
            <a:pathLst>
              <a:path w="133441" h="227502">
                <a:moveTo>
                  <a:pt x="133441" y="3825"/>
                </a:moveTo>
                <a:lnTo>
                  <a:pt x="132481" y="2880"/>
                </a:lnTo>
                <a:lnTo>
                  <a:pt x="132481" y="1920"/>
                </a:lnTo>
                <a:lnTo>
                  <a:pt x="130561" y="1920"/>
                </a:lnTo>
                <a:lnTo>
                  <a:pt x="129600" y="960"/>
                </a:lnTo>
                <a:lnTo>
                  <a:pt x="126720" y="960"/>
                </a:lnTo>
                <a:lnTo>
                  <a:pt x="124800" y="0"/>
                </a:lnTo>
                <a:lnTo>
                  <a:pt x="115199" y="0"/>
                </a:lnTo>
                <a:lnTo>
                  <a:pt x="113278" y="960"/>
                </a:lnTo>
                <a:lnTo>
                  <a:pt x="110398" y="960"/>
                </a:lnTo>
                <a:lnTo>
                  <a:pt x="109438" y="1920"/>
                </a:lnTo>
                <a:lnTo>
                  <a:pt x="108478" y="1920"/>
                </a:lnTo>
                <a:lnTo>
                  <a:pt x="107518" y="2880"/>
                </a:lnTo>
                <a:lnTo>
                  <a:pt x="106558" y="2880"/>
                </a:lnTo>
                <a:lnTo>
                  <a:pt x="106558" y="89275"/>
                </a:lnTo>
                <a:lnTo>
                  <a:pt x="105574" y="88305"/>
                </a:lnTo>
                <a:lnTo>
                  <a:pt x="95473" y="79635"/>
                </a:lnTo>
                <a:lnTo>
                  <a:pt x="85435" y="72953"/>
                </a:lnTo>
                <a:lnTo>
                  <a:pt x="78714" y="69113"/>
                </a:lnTo>
                <a:lnTo>
                  <a:pt x="71033" y="67193"/>
                </a:lnTo>
                <a:lnTo>
                  <a:pt x="62407" y="67193"/>
                </a:lnTo>
                <a:lnTo>
                  <a:pt x="46782" y="69036"/>
                </a:lnTo>
                <a:lnTo>
                  <a:pt x="35524" y="73914"/>
                </a:lnTo>
                <a:lnTo>
                  <a:pt x="26883" y="77754"/>
                </a:lnTo>
                <a:lnTo>
                  <a:pt x="21122" y="82555"/>
                </a:lnTo>
                <a:lnTo>
                  <a:pt x="15361" y="89275"/>
                </a:lnTo>
                <a:lnTo>
                  <a:pt x="7895" y="102866"/>
                </a:lnTo>
                <a:lnTo>
                  <a:pt x="3840" y="115183"/>
                </a:lnTo>
                <a:lnTo>
                  <a:pt x="2031" y="123237"/>
                </a:lnTo>
                <a:lnTo>
                  <a:pt x="456" y="135860"/>
                </a:lnTo>
                <a:lnTo>
                  <a:pt x="0" y="148788"/>
                </a:lnTo>
                <a:lnTo>
                  <a:pt x="90" y="154732"/>
                </a:lnTo>
                <a:lnTo>
                  <a:pt x="997" y="167523"/>
                </a:lnTo>
                <a:lnTo>
                  <a:pt x="2880" y="179511"/>
                </a:lnTo>
                <a:lnTo>
                  <a:pt x="7216" y="193327"/>
                </a:lnTo>
                <a:lnTo>
                  <a:pt x="12481" y="204475"/>
                </a:lnTo>
                <a:lnTo>
                  <a:pt x="18242" y="211180"/>
                </a:lnTo>
                <a:lnTo>
                  <a:pt x="24003" y="216941"/>
                </a:lnTo>
                <a:lnTo>
                  <a:pt x="26883" y="153588"/>
                </a:lnTo>
                <a:lnTo>
                  <a:pt x="26883" y="139186"/>
                </a:lnTo>
                <a:lnTo>
                  <a:pt x="27843" y="132466"/>
                </a:lnTo>
                <a:lnTo>
                  <a:pt x="28803" y="125745"/>
                </a:lnTo>
                <a:lnTo>
                  <a:pt x="30723" y="119024"/>
                </a:lnTo>
                <a:lnTo>
                  <a:pt x="32644" y="113278"/>
                </a:lnTo>
                <a:lnTo>
                  <a:pt x="35524" y="108463"/>
                </a:lnTo>
                <a:lnTo>
                  <a:pt x="38404" y="102717"/>
                </a:lnTo>
                <a:lnTo>
                  <a:pt x="42245" y="98877"/>
                </a:lnTo>
                <a:lnTo>
                  <a:pt x="47045" y="95036"/>
                </a:lnTo>
                <a:lnTo>
                  <a:pt x="51846" y="92156"/>
                </a:lnTo>
                <a:lnTo>
                  <a:pt x="57607" y="90236"/>
                </a:lnTo>
                <a:lnTo>
                  <a:pt x="72009" y="90236"/>
                </a:lnTo>
                <a:lnTo>
                  <a:pt x="78714" y="93116"/>
                </a:lnTo>
                <a:lnTo>
                  <a:pt x="85435" y="97917"/>
                </a:lnTo>
                <a:lnTo>
                  <a:pt x="88104" y="99888"/>
                </a:lnTo>
                <a:lnTo>
                  <a:pt x="97402" y="107888"/>
                </a:lnTo>
                <a:lnTo>
                  <a:pt x="106558" y="118079"/>
                </a:lnTo>
                <a:lnTo>
                  <a:pt x="106558" y="175671"/>
                </a:lnTo>
                <a:lnTo>
                  <a:pt x="102717" y="181432"/>
                </a:lnTo>
                <a:lnTo>
                  <a:pt x="97917" y="186232"/>
                </a:lnTo>
                <a:lnTo>
                  <a:pt x="94076" y="189113"/>
                </a:lnTo>
                <a:lnTo>
                  <a:pt x="90236" y="192953"/>
                </a:lnTo>
                <a:lnTo>
                  <a:pt x="87355" y="195834"/>
                </a:lnTo>
                <a:lnTo>
                  <a:pt x="83515" y="197754"/>
                </a:lnTo>
                <a:lnTo>
                  <a:pt x="80634" y="200634"/>
                </a:lnTo>
                <a:lnTo>
                  <a:pt x="76794" y="201594"/>
                </a:lnTo>
                <a:lnTo>
                  <a:pt x="73913" y="202554"/>
                </a:lnTo>
                <a:lnTo>
                  <a:pt x="70073" y="203499"/>
                </a:lnTo>
                <a:lnTo>
                  <a:pt x="67193" y="204475"/>
                </a:lnTo>
                <a:lnTo>
                  <a:pt x="56647" y="204475"/>
                </a:lnTo>
                <a:lnTo>
                  <a:pt x="50886" y="202554"/>
                </a:lnTo>
                <a:lnTo>
                  <a:pt x="46085" y="199659"/>
                </a:lnTo>
                <a:lnTo>
                  <a:pt x="41285" y="195834"/>
                </a:lnTo>
                <a:lnTo>
                  <a:pt x="37444" y="191993"/>
                </a:lnTo>
                <a:lnTo>
                  <a:pt x="34564" y="186232"/>
                </a:lnTo>
                <a:lnTo>
                  <a:pt x="31683" y="181432"/>
                </a:lnTo>
                <a:lnTo>
                  <a:pt x="29763" y="174711"/>
                </a:lnTo>
                <a:lnTo>
                  <a:pt x="31683" y="220781"/>
                </a:lnTo>
                <a:lnTo>
                  <a:pt x="33626" y="221923"/>
                </a:lnTo>
                <a:lnTo>
                  <a:pt x="45163" y="226200"/>
                </a:lnTo>
                <a:lnTo>
                  <a:pt x="58567" y="227502"/>
                </a:lnTo>
                <a:lnTo>
                  <a:pt x="61184" y="227432"/>
                </a:lnTo>
                <a:lnTo>
                  <a:pt x="73958" y="225090"/>
                </a:lnTo>
                <a:lnTo>
                  <a:pt x="85435" y="219837"/>
                </a:lnTo>
                <a:lnTo>
                  <a:pt x="89856" y="217238"/>
                </a:lnTo>
                <a:lnTo>
                  <a:pt x="99850" y="210005"/>
                </a:lnTo>
                <a:lnTo>
                  <a:pt x="109438" y="200634"/>
                </a:lnTo>
                <a:lnTo>
                  <a:pt x="109438" y="221742"/>
                </a:lnTo>
                <a:lnTo>
                  <a:pt x="110398" y="222717"/>
                </a:lnTo>
                <a:lnTo>
                  <a:pt x="111358" y="223662"/>
                </a:lnTo>
                <a:lnTo>
                  <a:pt x="112318" y="223662"/>
                </a:lnTo>
                <a:lnTo>
                  <a:pt x="113278" y="224622"/>
                </a:lnTo>
                <a:lnTo>
                  <a:pt x="129600" y="224622"/>
                </a:lnTo>
                <a:lnTo>
                  <a:pt x="130561" y="223662"/>
                </a:lnTo>
                <a:lnTo>
                  <a:pt x="131521" y="223662"/>
                </a:lnTo>
                <a:lnTo>
                  <a:pt x="132481" y="222717"/>
                </a:lnTo>
                <a:lnTo>
                  <a:pt x="133441" y="221742"/>
                </a:lnTo>
                <a:lnTo>
                  <a:pt x="133441" y="38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" name="object 13"/>
          <p:cNvSpPr/>
          <p:nvPr/>
        </p:nvSpPr>
        <p:spPr>
          <a:xfrm>
            <a:off x="2515362" y="875263"/>
            <a:ext cx="7680" cy="67193"/>
          </a:xfrm>
          <a:custGeom>
            <a:avLst/>
            <a:gdLst/>
            <a:ahLst/>
            <a:cxnLst/>
            <a:rect l="l" t="t" r="r" b="b"/>
            <a:pathLst>
              <a:path w="7680" h="67193">
                <a:moveTo>
                  <a:pt x="7680" y="67193"/>
                </a:moveTo>
                <a:lnTo>
                  <a:pt x="5760" y="21122"/>
                </a:lnTo>
                <a:lnTo>
                  <a:pt x="4800" y="14401"/>
                </a:lnTo>
                <a:lnTo>
                  <a:pt x="3840" y="6720"/>
                </a:lnTo>
                <a:lnTo>
                  <a:pt x="2880" y="0"/>
                </a:lnTo>
                <a:lnTo>
                  <a:pt x="0" y="63352"/>
                </a:lnTo>
                <a:lnTo>
                  <a:pt x="7680" y="67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" name="object 14"/>
          <p:cNvSpPr/>
          <p:nvPr/>
        </p:nvSpPr>
        <p:spPr>
          <a:xfrm>
            <a:off x="2654564" y="791748"/>
            <a:ext cx="138226" cy="213116"/>
          </a:xfrm>
          <a:custGeom>
            <a:avLst/>
            <a:gdLst/>
            <a:ahLst/>
            <a:cxnLst/>
            <a:rect l="l" t="t" r="r" b="b"/>
            <a:pathLst>
              <a:path w="138226" h="213116">
                <a:moveTo>
                  <a:pt x="28788" y="4800"/>
                </a:moveTo>
                <a:lnTo>
                  <a:pt x="27828" y="3840"/>
                </a:lnTo>
                <a:lnTo>
                  <a:pt x="27828" y="2880"/>
                </a:lnTo>
                <a:lnTo>
                  <a:pt x="26868" y="1920"/>
                </a:lnTo>
                <a:lnTo>
                  <a:pt x="25907" y="960"/>
                </a:lnTo>
                <a:lnTo>
                  <a:pt x="24947" y="960"/>
                </a:lnTo>
                <a:lnTo>
                  <a:pt x="23987" y="0"/>
                </a:lnTo>
                <a:lnTo>
                  <a:pt x="5745" y="0"/>
                </a:lnTo>
                <a:lnTo>
                  <a:pt x="3840" y="960"/>
                </a:lnTo>
                <a:lnTo>
                  <a:pt x="1905" y="960"/>
                </a:lnTo>
                <a:lnTo>
                  <a:pt x="944" y="1920"/>
                </a:lnTo>
                <a:lnTo>
                  <a:pt x="0" y="2880"/>
                </a:lnTo>
                <a:lnTo>
                  <a:pt x="0" y="5760"/>
                </a:lnTo>
                <a:lnTo>
                  <a:pt x="944" y="7680"/>
                </a:lnTo>
                <a:lnTo>
                  <a:pt x="944" y="10561"/>
                </a:lnTo>
                <a:lnTo>
                  <a:pt x="52791" y="148803"/>
                </a:lnTo>
                <a:lnTo>
                  <a:pt x="53751" y="149763"/>
                </a:lnTo>
                <a:lnTo>
                  <a:pt x="53751" y="150708"/>
                </a:lnTo>
                <a:lnTo>
                  <a:pt x="54711" y="151668"/>
                </a:lnTo>
                <a:lnTo>
                  <a:pt x="55671" y="152643"/>
                </a:lnTo>
                <a:lnTo>
                  <a:pt x="56631" y="153588"/>
                </a:lnTo>
                <a:lnTo>
                  <a:pt x="57591" y="153588"/>
                </a:lnTo>
                <a:lnTo>
                  <a:pt x="37429" y="204475"/>
                </a:lnTo>
                <a:lnTo>
                  <a:pt x="37429" y="206395"/>
                </a:lnTo>
                <a:lnTo>
                  <a:pt x="36469" y="207355"/>
                </a:lnTo>
                <a:lnTo>
                  <a:pt x="36469" y="208315"/>
                </a:lnTo>
                <a:lnTo>
                  <a:pt x="37429" y="209275"/>
                </a:lnTo>
                <a:lnTo>
                  <a:pt x="37429" y="210235"/>
                </a:lnTo>
                <a:lnTo>
                  <a:pt x="38389" y="211195"/>
                </a:lnTo>
                <a:lnTo>
                  <a:pt x="39349" y="211195"/>
                </a:lnTo>
                <a:lnTo>
                  <a:pt x="40309" y="212156"/>
                </a:lnTo>
                <a:lnTo>
                  <a:pt x="44150" y="212156"/>
                </a:lnTo>
                <a:lnTo>
                  <a:pt x="46070" y="213116"/>
                </a:lnTo>
                <a:lnTo>
                  <a:pt x="54711" y="213116"/>
                </a:lnTo>
                <a:lnTo>
                  <a:pt x="58552" y="212156"/>
                </a:lnTo>
                <a:lnTo>
                  <a:pt x="61432" y="211195"/>
                </a:lnTo>
                <a:lnTo>
                  <a:pt x="64312" y="210235"/>
                </a:lnTo>
                <a:lnTo>
                  <a:pt x="66233" y="207355"/>
                </a:lnTo>
                <a:lnTo>
                  <a:pt x="85435" y="153588"/>
                </a:lnTo>
                <a:lnTo>
                  <a:pt x="137266" y="9601"/>
                </a:lnTo>
                <a:lnTo>
                  <a:pt x="138226" y="7680"/>
                </a:lnTo>
                <a:lnTo>
                  <a:pt x="138226" y="1920"/>
                </a:lnTo>
                <a:lnTo>
                  <a:pt x="137266" y="1920"/>
                </a:lnTo>
                <a:lnTo>
                  <a:pt x="136306" y="960"/>
                </a:lnTo>
                <a:lnTo>
                  <a:pt x="135346" y="0"/>
                </a:lnTo>
                <a:lnTo>
                  <a:pt x="118064" y="0"/>
                </a:lnTo>
                <a:lnTo>
                  <a:pt x="116144" y="960"/>
                </a:lnTo>
                <a:lnTo>
                  <a:pt x="114223" y="960"/>
                </a:lnTo>
                <a:lnTo>
                  <a:pt x="113263" y="1920"/>
                </a:lnTo>
                <a:lnTo>
                  <a:pt x="112318" y="1920"/>
                </a:lnTo>
                <a:lnTo>
                  <a:pt x="112318" y="3840"/>
                </a:lnTo>
                <a:lnTo>
                  <a:pt x="111343" y="5760"/>
                </a:lnTo>
                <a:lnTo>
                  <a:pt x="71033" y="122880"/>
                </a:lnTo>
                <a:lnTo>
                  <a:pt x="28788" y="5760"/>
                </a:lnTo>
                <a:lnTo>
                  <a:pt x="28788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" name="object 15"/>
          <p:cNvSpPr/>
          <p:nvPr/>
        </p:nvSpPr>
        <p:spPr>
          <a:xfrm>
            <a:off x="2823514" y="788868"/>
            <a:ext cx="125745" cy="157429"/>
          </a:xfrm>
          <a:custGeom>
            <a:avLst/>
            <a:gdLst/>
            <a:ahLst/>
            <a:cxnLst/>
            <a:rect l="l" t="t" r="r" b="b"/>
            <a:pathLst>
              <a:path w="125745" h="157429">
                <a:moveTo>
                  <a:pt x="26883" y="51831"/>
                </a:moveTo>
                <a:lnTo>
                  <a:pt x="30264" y="47718"/>
                </a:lnTo>
                <a:lnTo>
                  <a:pt x="39356" y="37958"/>
                </a:lnTo>
                <a:lnTo>
                  <a:pt x="48006" y="30723"/>
                </a:lnTo>
                <a:lnTo>
                  <a:pt x="54711" y="25923"/>
                </a:lnTo>
                <a:lnTo>
                  <a:pt x="61432" y="23042"/>
                </a:lnTo>
                <a:lnTo>
                  <a:pt x="72953" y="23042"/>
                </a:lnTo>
                <a:lnTo>
                  <a:pt x="77754" y="24002"/>
                </a:lnTo>
                <a:lnTo>
                  <a:pt x="81594" y="26883"/>
                </a:lnTo>
                <a:lnTo>
                  <a:pt x="85435" y="28803"/>
                </a:lnTo>
                <a:lnTo>
                  <a:pt x="89275" y="31683"/>
                </a:lnTo>
                <a:lnTo>
                  <a:pt x="91196" y="34549"/>
                </a:lnTo>
                <a:lnTo>
                  <a:pt x="94076" y="38389"/>
                </a:lnTo>
                <a:lnTo>
                  <a:pt x="95996" y="43205"/>
                </a:lnTo>
                <a:lnTo>
                  <a:pt x="96956" y="47990"/>
                </a:lnTo>
                <a:lnTo>
                  <a:pt x="97917" y="52791"/>
                </a:lnTo>
                <a:lnTo>
                  <a:pt x="98877" y="59512"/>
                </a:lnTo>
                <a:lnTo>
                  <a:pt x="98877" y="154548"/>
                </a:lnTo>
                <a:lnTo>
                  <a:pt x="99837" y="155524"/>
                </a:lnTo>
                <a:lnTo>
                  <a:pt x="100797" y="156469"/>
                </a:lnTo>
                <a:lnTo>
                  <a:pt x="101757" y="156469"/>
                </a:lnTo>
                <a:lnTo>
                  <a:pt x="102717" y="157429"/>
                </a:lnTo>
                <a:lnTo>
                  <a:pt x="120959" y="157429"/>
                </a:lnTo>
                <a:lnTo>
                  <a:pt x="121920" y="156469"/>
                </a:lnTo>
                <a:lnTo>
                  <a:pt x="123840" y="156469"/>
                </a:lnTo>
                <a:lnTo>
                  <a:pt x="124800" y="155524"/>
                </a:lnTo>
                <a:lnTo>
                  <a:pt x="125745" y="154548"/>
                </a:lnTo>
                <a:lnTo>
                  <a:pt x="125735" y="62433"/>
                </a:lnTo>
                <a:lnTo>
                  <a:pt x="124942" y="49002"/>
                </a:lnTo>
                <a:lnTo>
                  <a:pt x="122864" y="37444"/>
                </a:lnTo>
                <a:lnTo>
                  <a:pt x="120959" y="30723"/>
                </a:lnTo>
                <a:lnTo>
                  <a:pt x="118079" y="24002"/>
                </a:lnTo>
                <a:lnTo>
                  <a:pt x="114239" y="18242"/>
                </a:lnTo>
                <a:lnTo>
                  <a:pt x="109438" y="13441"/>
                </a:lnTo>
                <a:lnTo>
                  <a:pt x="104637" y="8641"/>
                </a:lnTo>
                <a:lnTo>
                  <a:pt x="97917" y="5760"/>
                </a:lnTo>
                <a:lnTo>
                  <a:pt x="91196" y="1920"/>
                </a:lnTo>
                <a:lnTo>
                  <a:pt x="83515" y="0"/>
                </a:lnTo>
                <a:lnTo>
                  <a:pt x="73460" y="2"/>
                </a:lnTo>
                <a:lnTo>
                  <a:pt x="60852" y="1983"/>
                </a:lnTo>
                <a:lnTo>
                  <a:pt x="48950" y="6720"/>
                </a:lnTo>
                <a:lnTo>
                  <a:pt x="43662" y="9968"/>
                </a:lnTo>
                <a:lnTo>
                  <a:pt x="33922" y="17522"/>
                </a:lnTo>
                <a:lnTo>
                  <a:pt x="24003" y="26883"/>
                </a:lnTo>
                <a:lnTo>
                  <a:pt x="24003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07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54548"/>
                </a:lnTo>
                <a:lnTo>
                  <a:pt x="960" y="155524"/>
                </a:lnTo>
                <a:lnTo>
                  <a:pt x="1920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2082" y="157429"/>
                </a:lnTo>
                <a:lnTo>
                  <a:pt x="23042" y="156469"/>
                </a:lnTo>
                <a:lnTo>
                  <a:pt x="24947" y="156469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1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" name="object 16"/>
          <p:cNvSpPr/>
          <p:nvPr/>
        </p:nvSpPr>
        <p:spPr>
          <a:xfrm>
            <a:off x="2987664" y="788868"/>
            <a:ext cx="119039" cy="160309"/>
          </a:xfrm>
          <a:custGeom>
            <a:avLst/>
            <a:gdLst/>
            <a:ahLst/>
            <a:cxnLst/>
            <a:rect l="l" t="t" r="r" b="b"/>
            <a:pathLst>
              <a:path w="119039" h="160309">
                <a:moveTo>
                  <a:pt x="7680" y="29763"/>
                </a:moveTo>
                <a:lnTo>
                  <a:pt x="7680" y="33604"/>
                </a:lnTo>
                <a:lnTo>
                  <a:pt x="8641" y="34549"/>
                </a:lnTo>
                <a:lnTo>
                  <a:pt x="8641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7444"/>
                </a:lnTo>
                <a:lnTo>
                  <a:pt x="15361" y="36484"/>
                </a:lnTo>
                <a:lnTo>
                  <a:pt x="18242" y="34549"/>
                </a:lnTo>
                <a:lnTo>
                  <a:pt x="21122" y="33604"/>
                </a:lnTo>
                <a:lnTo>
                  <a:pt x="24002" y="31683"/>
                </a:lnTo>
                <a:lnTo>
                  <a:pt x="27843" y="29763"/>
                </a:lnTo>
                <a:lnTo>
                  <a:pt x="31683" y="27843"/>
                </a:lnTo>
                <a:lnTo>
                  <a:pt x="36484" y="25923"/>
                </a:lnTo>
                <a:lnTo>
                  <a:pt x="42245" y="24002"/>
                </a:lnTo>
                <a:lnTo>
                  <a:pt x="47045" y="23042"/>
                </a:lnTo>
                <a:lnTo>
                  <a:pt x="52791" y="22082"/>
                </a:lnTo>
                <a:lnTo>
                  <a:pt x="65288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9689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196" y="41269"/>
                </a:lnTo>
                <a:lnTo>
                  <a:pt x="92156" y="46085"/>
                </a:lnTo>
                <a:lnTo>
                  <a:pt x="93116" y="50886"/>
                </a:lnTo>
                <a:lnTo>
                  <a:pt x="93116" y="67193"/>
                </a:lnTo>
                <a:lnTo>
                  <a:pt x="72969" y="67193"/>
                </a:lnTo>
                <a:lnTo>
                  <a:pt x="66933" y="67367"/>
                </a:lnTo>
                <a:lnTo>
                  <a:pt x="54192" y="68803"/>
                </a:lnTo>
                <a:lnTo>
                  <a:pt x="42245" y="71033"/>
                </a:lnTo>
                <a:lnTo>
                  <a:pt x="33604" y="72953"/>
                </a:lnTo>
                <a:lnTo>
                  <a:pt x="25923" y="75834"/>
                </a:lnTo>
                <a:lnTo>
                  <a:pt x="19202" y="79674"/>
                </a:lnTo>
                <a:lnTo>
                  <a:pt x="13441" y="83515"/>
                </a:lnTo>
                <a:lnTo>
                  <a:pt x="8641" y="88315"/>
                </a:lnTo>
                <a:lnTo>
                  <a:pt x="480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3840" y="134401"/>
                </a:lnTo>
                <a:lnTo>
                  <a:pt x="5760" y="140147"/>
                </a:lnTo>
                <a:lnTo>
                  <a:pt x="9601" y="144962"/>
                </a:lnTo>
                <a:lnTo>
                  <a:pt x="13441" y="147843"/>
                </a:lnTo>
                <a:lnTo>
                  <a:pt x="18242" y="152643"/>
                </a:lnTo>
                <a:lnTo>
                  <a:pt x="23042" y="154548"/>
                </a:lnTo>
                <a:lnTo>
                  <a:pt x="29763" y="156469"/>
                </a:lnTo>
                <a:lnTo>
                  <a:pt x="26883" y="121919"/>
                </a:lnTo>
                <a:lnTo>
                  <a:pt x="26883" y="110398"/>
                </a:lnTo>
                <a:lnTo>
                  <a:pt x="2784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4564" y="95996"/>
                </a:lnTo>
                <a:lnTo>
                  <a:pt x="37444" y="94076"/>
                </a:lnTo>
                <a:lnTo>
                  <a:pt x="41285" y="91196"/>
                </a:lnTo>
                <a:lnTo>
                  <a:pt x="46085" y="90236"/>
                </a:lnTo>
                <a:lnTo>
                  <a:pt x="50886" y="88315"/>
                </a:lnTo>
                <a:lnTo>
                  <a:pt x="56631" y="87355"/>
                </a:lnTo>
                <a:lnTo>
                  <a:pt x="62407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79689" y="130561"/>
                </a:lnTo>
                <a:lnTo>
                  <a:pt x="73913" y="133441"/>
                </a:lnTo>
                <a:lnTo>
                  <a:pt x="68153" y="137281"/>
                </a:lnTo>
                <a:lnTo>
                  <a:pt x="61447" y="139186"/>
                </a:lnTo>
                <a:lnTo>
                  <a:pt x="46085" y="139186"/>
                </a:lnTo>
                <a:lnTo>
                  <a:pt x="39364" y="137281"/>
                </a:lnTo>
                <a:lnTo>
                  <a:pt x="34564" y="132466"/>
                </a:lnTo>
                <a:lnTo>
                  <a:pt x="35524" y="159364"/>
                </a:lnTo>
                <a:lnTo>
                  <a:pt x="43205" y="160309"/>
                </a:lnTo>
                <a:lnTo>
                  <a:pt x="59512" y="160309"/>
                </a:lnTo>
                <a:lnTo>
                  <a:pt x="67193" y="158389"/>
                </a:lnTo>
                <a:lnTo>
                  <a:pt x="74874" y="154548"/>
                </a:lnTo>
                <a:lnTo>
                  <a:pt x="76108" y="153980"/>
                </a:lnTo>
                <a:lnTo>
                  <a:pt x="87015" y="147074"/>
                </a:lnTo>
                <a:lnTo>
                  <a:pt x="95996" y="138242"/>
                </a:lnTo>
                <a:lnTo>
                  <a:pt x="95996" y="154548"/>
                </a:lnTo>
                <a:lnTo>
                  <a:pt x="96956" y="155524"/>
                </a:lnTo>
                <a:lnTo>
                  <a:pt x="97917" y="155524"/>
                </a:lnTo>
                <a:lnTo>
                  <a:pt x="97917" y="156469"/>
                </a:lnTo>
                <a:lnTo>
                  <a:pt x="99837" y="157429"/>
                </a:lnTo>
                <a:lnTo>
                  <a:pt x="116159" y="157429"/>
                </a:lnTo>
                <a:lnTo>
                  <a:pt x="117119" y="156469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039" y="46085"/>
                </a:lnTo>
                <a:lnTo>
                  <a:pt x="118079" y="38389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8315" y="3840"/>
                </a:lnTo>
                <a:lnTo>
                  <a:pt x="76033" y="1135"/>
                </a:lnTo>
                <a:lnTo>
                  <a:pt x="62407" y="0"/>
                </a:lnTo>
                <a:lnTo>
                  <a:pt x="56631" y="0"/>
                </a:lnTo>
                <a:lnTo>
                  <a:pt x="50886" y="960"/>
                </a:lnTo>
                <a:lnTo>
                  <a:pt x="45125" y="1920"/>
                </a:lnTo>
                <a:lnTo>
                  <a:pt x="40325" y="2880"/>
                </a:lnTo>
                <a:lnTo>
                  <a:pt x="34564" y="3840"/>
                </a:lnTo>
                <a:lnTo>
                  <a:pt x="29763" y="5760"/>
                </a:lnTo>
                <a:lnTo>
                  <a:pt x="25923" y="7680"/>
                </a:lnTo>
                <a:lnTo>
                  <a:pt x="21122" y="9601"/>
                </a:lnTo>
                <a:lnTo>
                  <a:pt x="18242" y="11521"/>
                </a:lnTo>
                <a:lnTo>
                  <a:pt x="14401" y="13441"/>
                </a:lnTo>
                <a:lnTo>
                  <a:pt x="11521" y="14401"/>
                </a:lnTo>
                <a:lnTo>
                  <a:pt x="10561" y="16322"/>
                </a:lnTo>
                <a:lnTo>
                  <a:pt x="8641" y="17282"/>
                </a:lnTo>
                <a:lnTo>
                  <a:pt x="7680" y="19202"/>
                </a:lnTo>
                <a:lnTo>
                  <a:pt x="7680" y="22082"/>
                </a:lnTo>
                <a:lnTo>
                  <a:pt x="6720" y="24002"/>
                </a:lnTo>
                <a:lnTo>
                  <a:pt x="6720" y="28803"/>
                </a:lnTo>
                <a:lnTo>
                  <a:pt x="7680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/>
          <p:nvPr/>
        </p:nvSpPr>
        <p:spPr>
          <a:xfrm>
            <a:off x="3014548" y="910788"/>
            <a:ext cx="8641" cy="37444"/>
          </a:xfrm>
          <a:custGeom>
            <a:avLst/>
            <a:gdLst/>
            <a:ahLst/>
            <a:cxnLst/>
            <a:rect l="l" t="t" r="r" b="b"/>
            <a:pathLst>
              <a:path w="8641" h="37444">
                <a:moveTo>
                  <a:pt x="2880" y="5760"/>
                </a:moveTo>
                <a:lnTo>
                  <a:pt x="0" y="0"/>
                </a:lnTo>
                <a:lnTo>
                  <a:pt x="2880" y="34549"/>
                </a:lnTo>
                <a:lnTo>
                  <a:pt x="8641" y="37444"/>
                </a:lnTo>
                <a:lnTo>
                  <a:pt x="7680" y="10546"/>
                </a:lnTo>
                <a:lnTo>
                  <a:pt x="288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/>
          <p:nvPr/>
        </p:nvSpPr>
        <p:spPr>
          <a:xfrm>
            <a:off x="3155655" y="788868"/>
            <a:ext cx="215996" cy="157429"/>
          </a:xfrm>
          <a:custGeom>
            <a:avLst/>
            <a:gdLst/>
            <a:ahLst/>
            <a:cxnLst/>
            <a:rect l="l" t="t" r="r" b="b"/>
            <a:pathLst>
              <a:path w="215996" h="157429">
                <a:moveTo>
                  <a:pt x="95996" y="155524"/>
                </a:moveTo>
                <a:lnTo>
                  <a:pt x="96972" y="156469"/>
                </a:lnTo>
                <a:lnTo>
                  <a:pt x="97916" y="156469"/>
                </a:lnTo>
                <a:lnTo>
                  <a:pt x="98877" y="157429"/>
                </a:lnTo>
                <a:lnTo>
                  <a:pt x="116159" y="157429"/>
                </a:lnTo>
                <a:lnTo>
                  <a:pt x="118079" y="156469"/>
                </a:lnTo>
                <a:lnTo>
                  <a:pt x="119999" y="156469"/>
                </a:lnTo>
                <a:lnTo>
                  <a:pt x="120959" y="155524"/>
                </a:lnTo>
                <a:lnTo>
                  <a:pt x="120959" y="154548"/>
                </a:lnTo>
                <a:lnTo>
                  <a:pt x="121920" y="153588"/>
                </a:lnTo>
                <a:lnTo>
                  <a:pt x="121920" y="51831"/>
                </a:lnTo>
                <a:lnTo>
                  <a:pt x="124537" y="48235"/>
                </a:lnTo>
                <a:lnTo>
                  <a:pt x="133310" y="38153"/>
                </a:lnTo>
                <a:lnTo>
                  <a:pt x="142082" y="30723"/>
                </a:lnTo>
                <a:lnTo>
                  <a:pt x="147843" y="25923"/>
                </a:lnTo>
                <a:lnTo>
                  <a:pt x="154564" y="23042"/>
                </a:lnTo>
                <a:lnTo>
                  <a:pt x="165125" y="23042"/>
                </a:lnTo>
                <a:lnTo>
                  <a:pt x="169925" y="24002"/>
                </a:lnTo>
                <a:lnTo>
                  <a:pt x="173766" y="26883"/>
                </a:lnTo>
                <a:lnTo>
                  <a:pt x="177606" y="28803"/>
                </a:lnTo>
                <a:lnTo>
                  <a:pt x="180487" y="31683"/>
                </a:lnTo>
                <a:lnTo>
                  <a:pt x="182392" y="34549"/>
                </a:lnTo>
                <a:lnTo>
                  <a:pt x="185272" y="38389"/>
                </a:lnTo>
                <a:lnTo>
                  <a:pt x="186232" y="43205"/>
                </a:lnTo>
                <a:lnTo>
                  <a:pt x="187208" y="47990"/>
                </a:lnTo>
                <a:lnTo>
                  <a:pt x="189113" y="52791"/>
                </a:lnTo>
                <a:lnTo>
                  <a:pt x="189113" y="154548"/>
                </a:lnTo>
                <a:lnTo>
                  <a:pt x="190073" y="155524"/>
                </a:lnTo>
                <a:lnTo>
                  <a:pt x="191048" y="156469"/>
                </a:lnTo>
                <a:lnTo>
                  <a:pt x="192008" y="156469"/>
                </a:lnTo>
                <a:lnTo>
                  <a:pt x="192953" y="157429"/>
                </a:lnTo>
                <a:lnTo>
                  <a:pt x="211195" y="157429"/>
                </a:lnTo>
                <a:lnTo>
                  <a:pt x="212156" y="156469"/>
                </a:lnTo>
                <a:lnTo>
                  <a:pt x="214076" y="156469"/>
                </a:lnTo>
                <a:lnTo>
                  <a:pt x="215036" y="155524"/>
                </a:lnTo>
                <a:lnTo>
                  <a:pt x="215996" y="154548"/>
                </a:lnTo>
                <a:lnTo>
                  <a:pt x="215996" y="52791"/>
                </a:lnTo>
                <a:lnTo>
                  <a:pt x="215036" y="45110"/>
                </a:lnTo>
                <a:lnTo>
                  <a:pt x="213116" y="37444"/>
                </a:lnTo>
                <a:lnTo>
                  <a:pt x="212156" y="30723"/>
                </a:lnTo>
                <a:lnTo>
                  <a:pt x="209275" y="24002"/>
                </a:lnTo>
                <a:lnTo>
                  <a:pt x="205450" y="18242"/>
                </a:lnTo>
                <a:lnTo>
                  <a:pt x="201594" y="13441"/>
                </a:lnTo>
                <a:lnTo>
                  <a:pt x="195834" y="8641"/>
                </a:lnTo>
                <a:lnTo>
                  <a:pt x="190073" y="5760"/>
                </a:lnTo>
                <a:lnTo>
                  <a:pt x="183367" y="1920"/>
                </a:lnTo>
                <a:lnTo>
                  <a:pt x="175686" y="0"/>
                </a:lnTo>
                <a:lnTo>
                  <a:pt x="162245" y="0"/>
                </a:lnTo>
                <a:lnTo>
                  <a:pt x="158404" y="960"/>
                </a:lnTo>
                <a:lnTo>
                  <a:pt x="154564" y="1920"/>
                </a:lnTo>
                <a:lnTo>
                  <a:pt x="150723" y="2880"/>
                </a:lnTo>
                <a:lnTo>
                  <a:pt x="146883" y="4800"/>
                </a:lnTo>
                <a:lnTo>
                  <a:pt x="143042" y="6720"/>
                </a:lnTo>
                <a:lnTo>
                  <a:pt x="138242" y="9601"/>
                </a:lnTo>
                <a:lnTo>
                  <a:pt x="134401" y="12481"/>
                </a:lnTo>
                <a:lnTo>
                  <a:pt x="130561" y="15361"/>
                </a:lnTo>
                <a:lnTo>
                  <a:pt x="125760" y="19202"/>
                </a:lnTo>
                <a:lnTo>
                  <a:pt x="120959" y="24002"/>
                </a:lnTo>
                <a:lnTo>
                  <a:pt x="116159" y="28803"/>
                </a:lnTo>
                <a:lnTo>
                  <a:pt x="114239" y="24963"/>
                </a:lnTo>
                <a:lnTo>
                  <a:pt x="112318" y="21122"/>
                </a:lnTo>
                <a:lnTo>
                  <a:pt x="110398" y="17282"/>
                </a:lnTo>
                <a:lnTo>
                  <a:pt x="107533" y="14401"/>
                </a:lnTo>
                <a:lnTo>
                  <a:pt x="103677" y="10561"/>
                </a:lnTo>
                <a:lnTo>
                  <a:pt x="100812" y="8641"/>
                </a:lnTo>
                <a:lnTo>
                  <a:pt x="96972" y="5760"/>
                </a:lnTo>
                <a:lnTo>
                  <a:pt x="92156" y="3840"/>
                </a:lnTo>
                <a:lnTo>
                  <a:pt x="87355" y="2880"/>
                </a:lnTo>
                <a:lnTo>
                  <a:pt x="82570" y="960"/>
                </a:lnTo>
                <a:lnTo>
                  <a:pt x="77769" y="0"/>
                </a:lnTo>
                <a:lnTo>
                  <a:pt x="63367" y="0"/>
                </a:lnTo>
                <a:lnTo>
                  <a:pt x="55686" y="2880"/>
                </a:lnTo>
                <a:lnTo>
                  <a:pt x="48006" y="6720"/>
                </a:lnTo>
                <a:lnTo>
                  <a:pt x="43627" y="9660"/>
                </a:lnTo>
                <a:lnTo>
                  <a:pt x="34096" y="17326"/>
                </a:lnTo>
                <a:lnTo>
                  <a:pt x="24003" y="26883"/>
                </a:lnTo>
                <a:lnTo>
                  <a:pt x="24003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95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6720"/>
                </a:lnTo>
                <a:lnTo>
                  <a:pt x="0" y="6720"/>
                </a:lnTo>
                <a:lnTo>
                  <a:pt x="0" y="153588"/>
                </a:lnTo>
                <a:lnTo>
                  <a:pt x="960" y="154548"/>
                </a:lnTo>
                <a:lnTo>
                  <a:pt x="960" y="155524"/>
                </a:lnTo>
                <a:lnTo>
                  <a:pt x="1920" y="156469"/>
                </a:lnTo>
                <a:lnTo>
                  <a:pt x="2895" y="156469"/>
                </a:lnTo>
                <a:lnTo>
                  <a:pt x="3840" y="157429"/>
                </a:lnTo>
                <a:lnTo>
                  <a:pt x="2208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1831"/>
                </a:lnTo>
                <a:lnTo>
                  <a:pt x="29826" y="48235"/>
                </a:lnTo>
                <a:lnTo>
                  <a:pt x="38981" y="38153"/>
                </a:lnTo>
                <a:lnTo>
                  <a:pt x="47045" y="30723"/>
                </a:lnTo>
                <a:lnTo>
                  <a:pt x="53766" y="25923"/>
                </a:lnTo>
                <a:lnTo>
                  <a:pt x="59527" y="23042"/>
                </a:lnTo>
                <a:lnTo>
                  <a:pt x="71048" y="23042"/>
                </a:lnTo>
                <a:lnTo>
                  <a:pt x="74889" y="24002"/>
                </a:lnTo>
                <a:lnTo>
                  <a:pt x="78729" y="26883"/>
                </a:lnTo>
                <a:lnTo>
                  <a:pt x="82570" y="28803"/>
                </a:lnTo>
                <a:lnTo>
                  <a:pt x="85450" y="31683"/>
                </a:lnTo>
                <a:lnTo>
                  <a:pt x="87355" y="34549"/>
                </a:lnTo>
                <a:lnTo>
                  <a:pt x="90251" y="38389"/>
                </a:lnTo>
                <a:lnTo>
                  <a:pt x="92156" y="43205"/>
                </a:lnTo>
                <a:lnTo>
                  <a:pt x="93131" y="47990"/>
                </a:lnTo>
                <a:lnTo>
                  <a:pt x="94091" y="52791"/>
                </a:lnTo>
                <a:lnTo>
                  <a:pt x="95036" y="58552"/>
                </a:lnTo>
                <a:lnTo>
                  <a:pt x="95036" y="155524"/>
                </a:lnTo>
                <a:lnTo>
                  <a:pt x="95996" y="15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/>
          <p:nvPr/>
        </p:nvSpPr>
        <p:spPr>
          <a:xfrm>
            <a:off x="3416777" y="731276"/>
            <a:ext cx="33588" cy="32628"/>
          </a:xfrm>
          <a:custGeom>
            <a:avLst/>
            <a:gdLst/>
            <a:ahLst/>
            <a:cxnLst/>
            <a:rect l="l" t="t" r="r" b="b"/>
            <a:pathLst>
              <a:path w="33588" h="32628">
                <a:moveTo>
                  <a:pt x="0" y="16306"/>
                </a:moveTo>
                <a:lnTo>
                  <a:pt x="0" y="23027"/>
                </a:lnTo>
                <a:lnTo>
                  <a:pt x="1920" y="26868"/>
                </a:lnTo>
                <a:lnTo>
                  <a:pt x="3840" y="28788"/>
                </a:lnTo>
                <a:lnTo>
                  <a:pt x="6720" y="31668"/>
                </a:lnTo>
                <a:lnTo>
                  <a:pt x="10561" y="32628"/>
                </a:lnTo>
                <a:lnTo>
                  <a:pt x="23027" y="32628"/>
                </a:lnTo>
                <a:lnTo>
                  <a:pt x="27843" y="31668"/>
                </a:lnTo>
                <a:lnTo>
                  <a:pt x="29748" y="28788"/>
                </a:lnTo>
                <a:lnTo>
                  <a:pt x="32628" y="26868"/>
                </a:lnTo>
                <a:lnTo>
                  <a:pt x="33588" y="22067"/>
                </a:lnTo>
                <a:lnTo>
                  <a:pt x="33588" y="10561"/>
                </a:lnTo>
                <a:lnTo>
                  <a:pt x="31683" y="5760"/>
                </a:lnTo>
                <a:lnTo>
                  <a:pt x="29748" y="3840"/>
                </a:lnTo>
                <a:lnTo>
                  <a:pt x="27843" y="1904"/>
                </a:lnTo>
                <a:lnTo>
                  <a:pt x="23027" y="0"/>
                </a:lnTo>
                <a:lnTo>
                  <a:pt x="10561" y="0"/>
                </a:lnTo>
                <a:lnTo>
                  <a:pt x="6720" y="1904"/>
                </a:lnTo>
                <a:lnTo>
                  <a:pt x="3840" y="3840"/>
                </a:lnTo>
                <a:lnTo>
                  <a:pt x="1920" y="5760"/>
                </a:lnTo>
                <a:lnTo>
                  <a:pt x="0" y="10561"/>
                </a:lnTo>
                <a:lnTo>
                  <a:pt x="0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3420617" y="791748"/>
            <a:ext cx="26868" cy="154548"/>
          </a:xfrm>
          <a:custGeom>
            <a:avLst/>
            <a:gdLst/>
            <a:ahLst/>
            <a:cxnLst/>
            <a:rect l="l" t="t" r="r" b="b"/>
            <a:pathLst>
              <a:path w="26868" h="154548">
                <a:moveTo>
                  <a:pt x="24963" y="1920"/>
                </a:moveTo>
                <a:lnTo>
                  <a:pt x="24963" y="960"/>
                </a:lnTo>
                <a:lnTo>
                  <a:pt x="23027" y="960"/>
                </a:lnTo>
                <a:lnTo>
                  <a:pt x="21122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152643"/>
                </a:lnTo>
                <a:lnTo>
                  <a:pt x="960" y="152643"/>
                </a:lnTo>
                <a:lnTo>
                  <a:pt x="1920" y="153588"/>
                </a:lnTo>
                <a:lnTo>
                  <a:pt x="2880" y="153588"/>
                </a:lnTo>
                <a:lnTo>
                  <a:pt x="3840" y="154548"/>
                </a:lnTo>
                <a:lnTo>
                  <a:pt x="21122" y="154548"/>
                </a:lnTo>
                <a:lnTo>
                  <a:pt x="23027" y="153588"/>
                </a:lnTo>
                <a:lnTo>
                  <a:pt x="24963" y="153588"/>
                </a:lnTo>
                <a:lnTo>
                  <a:pt x="25908" y="152643"/>
                </a:lnTo>
                <a:lnTo>
                  <a:pt x="25908" y="151668"/>
                </a:lnTo>
                <a:lnTo>
                  <a:pt x="26868" y="150708"/>
                </a:lnTo>
                <a:lnTo>
                  <a:pt x="26868" y="3840"/>
                </a:lnTo>
                <a:lnTo>
                  <a:pt x="25908" y="3840"/>
                </a:lnTo>
                <a:lnTo>
                  <a:pt x="25908" y="2880"/>
                </a:lnTo>
                <a:lnTo>
                  <a:pt x="24963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3485890" y="789828"/>
            <a:ext cx="115199" cy="159349"/>
          </a:xfrm>
          <a:custGeom>
            <a:avLst/>
            <a:gdLst/>
            <a:ahLst/>
            <a:cxnLst/>
            <a:rect l="l" t="t" r="r" b="b"/>
            <a:pathLst>
              <a:path w="115199" h="159349">
                <a:moveTo>
                  <a:pt x="113278" y="18242"/>
                </a:moveTo>
                <a:lnTo>
                  <a:pt x="112318" y="17282"/>
                </a:lnTo>
                <a:lnTo>
                  <a:pt x="111358" y="16322"/>
                </a:lnTo>
                <a:lnTo>
                  <a:pt x="110398" y="15361"/>
                </a:lnTo>
                <a:lnTo>
                  <a:pt x="109438" y="13441"/>
                </a:lnTo>
                <a:lnTo>
                  <a:pt x="108478" y="12481"/>
                </a:lnTo>
                <a:lnTo>
                  <a:pt x="106558" y="10561"/>
                </a:lnTo>
                <a:lnTo>
                  <a:pt x="103677" y="9601"/>
                </a:lnTo>
                <a:lnTo>
                  <a:pt x="100797" y="7680"/>
                </a:lnTo>
                <a:lnTo>
                  <a:pt x="96956" y="5760"/>
                </a:lnTo>
                <a:lnTo>
                  <a:pt x="93116" y="3840"/>
                </a:lnTo>
                <a:lnTo>
                  <a:pt x="90236" y="2880"/>
                </a:lnTo>
                <a:lnTo>
                  <a:pt x="85435" y="1920"/>
                </a:lnTo>
                <a:lnTo>
                  <a:pt x="81594" y="960"/>
                </a:lnTo>
                <a:lnTo>
                  <a:pt x="76794" y="0"/>
                </a:lnTo>
                <a:lnTo>
                  <a:pt x="66168" y="14"/>
                </a:lnTo>
                <a:lnTo>
                  <a:pt x="53437" y="1117"/>
                </a:lnTo>
                <a:lnTo>
                  <a:pt x="41285" y="4800"/>
                </a:lnTo>
                <a:lnTo>
                  <a:pt x="29576" y="10607"/>
                </a:lnTo>
                <a:lnTo>
                  <a:pt x="20162" y="19202"/>
                </a:lnTo>
                <a:lnTo>
                  <a:pt x="10690" y="31702"/>
                </a:lnTo>
                <a:lnTo>
                  <a:pt x="5760" y="44150"/>
                </a:lnTo>
                <a:lnTo>
                  <a:pt x="2724" y="54578"/>
                </a:lnTo>
                <a:lnTo>
                  <a:pt x="681" y="67149"/>
                </a:lnTo>
                <a:lnTo>
                  <a:pt x="0" y="80634"/>
                </a:lnTo>
                <a:lnTo>
                  <a:pt x="349" y="90269"/>
                </a:lnTo>
                <a:lnTo>
                  <a:pt x="2021" y="102958"/>
                </a:lnTo>
                <a:lnTo>
                  <a:pt x="4800" y="114239"/>
                </a:lnTo>
                <a:lnTo>
                  <a:pt x="10517" y="128917"/>
                </a:lnTo>
                <a:lnTo>
                  <a:pt x="17282" y="139186"/>
                </a:lnTo>
                <a:lnTo>
                  <a:pt x="22082" y="144947"/>
                </a:lnTo>
                <a:lnTo>
                  <a:pt x="28803" y="150723"/>
                </a:lnTo>
                <a:lnTo>
                  <a:pt x="37444" y="153588"/>
                </a:lnTo>
                <a:lnTo>
                  <a:pt x="39955" y="154747"/>
                </a:lnTo>
                <a:lnTo>
                  <a:pt x="51780" y="158198"/>
                </a:lnTo>
                <a:lnTo>
                  <a:pt x="65272" y="159349"/>
                </a:lnTo>
                <a:lnTo>
                  <a:pt x="70073" y="159349"/>
                </a:lnTo>
                <a:lnTo>
                  <a:pt x="74874" y="158404"/>
                </a:lnTo>
                <a:lnTo>
                  <a:pt x="79674" y="157429"/>
                </a:lnTo>
                <a:lnTo>
                  <a:pt x="84475" y="156469"/>
                </a:lnTo>
                <a:lnTo>
                  <a:pt x="89275" y="155508"/>
                </a:lnTo>
                <a:lnTo>
                  <a:pt x="93116" y="153588"/>
                </a:lnTo>
                <a:lnTo>
                  <a:pt x="96956" y="152628"/>
                </a:lnTo>
                <a:lnTo>
                  <a:pt x="100797" y="150723"/>
                </a:lnTo>
                <a:lnTo>
                  <a:pt x="103677" y="148788"/>
                </a:lnTo>
                <a:lnTo>
                  <a:pt x="106558" y="145907"/>
                </a:lnTo>
                <a:lnTo>
                  <a:pt x="109438" y="144947"/>
                </a:lnTo>
                <a:lnTo>
                  <a:pt x="110398" y="143027"/>
                </a:lnTo>
                <a:lnTo>
                  <a:pt x="112318" y="142067"/>
                </a:lnTo>
                <a:lnTo>
                  <a:pt x="112318" y="141122"/>
                </a:lnTo>
                <a:lnTo>
                  <a:pt x="113278" y="140162"/>
                </a:lnTo>
                <a:lnTo>
                  <a:pt x="113278" y="139186"/>
                </a:lnTo>
                <a:lnTo>
                  <a:pt x="114239" y="139186"/>
                </a:lnTo>
                <a:lnTo>
                  <a:pt x="114239" y="137281"/>
                </a:lnTo>
                <a:lnTo>
                  <a:pt x="115199" y="136321"/>
                </a:lnTo>
                <a:lnTo>
                  <a:pt x="115199" y="125760"/>
                </a:lnTo>
                <a:lnTo>
                  <a:pt x="114239" y="123840"/>
                </a:lnTo>
                <a:lnTo>
                  <a:pt x="114239" y="119999"/>
                </a:lnTo>
                <a:lnTo>
                  <a:pt x="113278" y="119039"/>
                </a:lnTo>
                <a:lnTo>
                  <a:pt x="113278" y="118079"/>
                </a:lnTo>
                <a:lnTo>
                  <a:pt x="111358" y="118079"/>
                </a:lnTo>
                <a:lnTo>
                  <a:pt x="111358" y="117119"/>
                </a:lnTo>
                <a:lnTo>
                  <a:pt x="109438" y="117119"/>
                </a:lnTo>
                <a:lnTo>
                  <a:pt x="107518" y="118079"/>
                </a:lnTo>
                <a:lnTo>
                  <a:pt x="104637" y="119999"/>
                </a:lnTo>
                <a:lnTo>
                  <a:pt x="102717" y="121919"/>
                </a:lnTo>
                <a:lnTo>
                  <a:pt x="99837" y="124800"/>
                </a:lnTo>
                <a:lnTo>
                  <a:pt x="95996" y="126720"/>
                </a:lnTo>
                <a:lnTo>
                  <a:pt x="93116" y="128640"/>
                </a:lnTo>
                <a:lnTo>
                  <a:pt x="89275" y="131505"/>
                </a:lnTo>
                <a:lnTo>
                  <a:pt x="84475" y="133441"/>
                </a:lnTo>
                <a:lnTo>
                  <a:pt x="79674" y="135346"/>
                </a:lnTo>
                <a:lnTo>
                  <a:pt x="74874" y="136321"/>
                </a:lnTo>
                <a:lnTo>
                  <a:pt x="61432" y="136321"/>
                </a:lnTo>
                <a:lnTo>
                  <a:pt x="55671" y="134401"/>
                </a:lnTo>
                <a:lnTo>
                  <a:pt x="50871" y="132481"/>
                </a:lnTo>
                <a:lnTo>
                  <a:pt x="46085" y="130561"/>
                </a:lnTo>
                <a:lnTo>
                  <a:pt x="42245" y="126720"/>
                </a:lnTo>
                <a:lnTo>
                  <a:pt x="38404" y="121919"/>
                </a:lnTo>
                <a:lnTo>
                  <a:pt x="34564" y="117119"/>
                </a:lnTo>
                <a:lnTo>
                  <a:pt x="32644" y="111358"/>
                </a:lnTo>
                <a:lnTo>
                  <a:pt x="30723" y="104637"/>
                </a:lnTo>
                <a:lnTo>
                  <a:pt x="28803" y="96956"/>
                </a:lnTo>
                <a:lnTo>
                  <a:pt x="27843" y="89275"/>
                </a:lnTo>
                <a:lnTo>
                  <a:pt x="27843" y="79674"/>
                </a:lnTo>
                <a:lnTo>
                  <a:pt x="28076" y="71781"/>
                </a:lnTo>
                <a:lnTo>
                  <a:pt x="29885" y="57933"/>
                </a:lnTo>
                <a:lnTo>
                  <a:pt x="33373" y="46299"/>
                </a:lnTo>
                <a:lnTo>
                  <a:pt x="38404" y="36484"/>
                </a:lnTo>
                <a:lnTo>
                  <a:pt x="43545" y="30588"/>
                </a:lnTo>
                <a:lnTo>
                  <a:pt x="54309" y="24209"/>
                </a:lnTo>
                <a:lnTo>
                  <a:pt x="68153" y="22082"/>
                </a:lnTo>
                <a:lnTo>
                  <a:pt x="73913" y="22082"/>
                </a:lnTo>
                <a:lnTo>
                  <a:pt x="79674" y="23042"/>
                </a:lnTo>
                <a:lnTo>
                  <a:pt x="83515" y="24963"/>
                </a:lnTo>
                <a:lnTo>
                  <a:pt x="88315" y="26883"/>
                </a:lnTo>
                <a:lnTo>
                  <a:pt x="92156" y="28803"/>
                </a:lnTo>
                <a:lnTo>
                  <a:pt x="95996" y="30723"/>
                </a:lnTo>
                <a:lnTo>
                  <a:pt x="98877" y="32644"/>
                </a:lnTo>
                <a:lnTo>
                  <a:pt x="101757" y="34564"/>
                </a:lnTo>
                <a:lnTo>
                  <a:pt x="103677" y="36484"/>
                </a:lnTo>
                <a:lnTo>
                  <a:pt x="105597" y="38404"/>
                </a:lnTo>
                <a:lnTo>
                  <a:pt x="107518" y="39364"/>
                </a:lnTo>
                <a:lnTo>
                  <a:pt x="110398" y="39364"/>
                </a:lnTo>
                <a:lnTo>
                  <a:pt x="111358" y="38404"/>
                </a:lnTo>
                <a:lnTo>
                  <a:pt x="112318" y="36484"/>
                </a:lnTo>
                <a:lnTo>
                  <a:pt x="114239" y="34564"/>
                </a:lnTo>
                <a:lnTo>
                  <a:pt x="114239" y="20162"/>
                </a:lnTo>
                <a:lnTo>
                  <a:pt x="113278" y="19202"/>
                </a:lnTo>
                <a:lnTo>
                  <a:pt x="113278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3624132" y="788868"/>
            <a:ext cx="103677" cy="160309"/>
          </a:xfrm>
          <a:custGeom>
            <a:avLst/>
            <a:gdLst/>
            <a:ahLst/>
            <a:cxnLst/>
            <a:rect l="l" t="t" r="r" b="b"/>
            <a:pathLst>
              <a:path w="103677" h="160309">
                <a:moveTo>
                  <a:pt x="32628" y="30723"/>
                </a:moveTo>
                <a:lnTo>
                  <a:pt x="33588" y="28803"/>
                </a:lnTo>
                <a:lnTo>
                  <a:pt x="36469" y="26883"/>
                </a:lnTo>
                <a:lnTo>
                  <a:pt x="38389" y="24963"/>
                </a:lnTo>
                <a:lnTo>
                  <a:pt x="41269" y="24002"/>
                </a:lnTo>
                <a:lnTo>
                  <a:pt x="45110" y="23042"/>
                </a:lnTo>
                <a:lnTo>
                  <a:pt x="47990" y="21122"/>
                </a:lnTo>
                <a:lnTo>
                  <a:pt x="61432" y="21122"/>
                </a:lnTo>
                <a:lnTo>
                  <a:pt x="66233" y="22082"/>
                </a:lnTo>
                <a:lnTo>
                  <a:pt x="70073" y="23042"/>
                </a:lnTo>
                <a:lnTo>
                  <a:pt x="73913" y="24002"/>
                </a:lnTo>
                <a:lnTo>
                  <a:pt x="77754" y="24963"/>
                </a:lnTo>
                <a:lnTo>
                  <a:pt x="80634" y="26883"/>
                </a:lnTo>
                <a:lnTo>
                  <a:pt x="83515" y="27843"/>
                </a:lnTo>
                <a:lnTo>
                  <a:pt x="85435" y="29763"/>
                </a:lnTo>
                <a:lnTo>
                  <a:pt x="87355" y="30723"/>
                </a:lnTo>
                <a:lnTo>
                  <a:pt x="89275" y="31683"/>
                </a:lnTo>
                <a:lnTo>
                  <a:pt x="91196" y="32644"/>
                </a:lnTo>
                <a:lnTo>
                  <a:pt x="92156" y="32644"/>
                </a:lnTo>
                <a:lnTo>
                  <a:pt x="93116" y="31683"/>
                </a:lnTo>
                <a:lnTo>
                  <a:pt x="94076" y="31683"/>
                </a:lnTo>
                <a:lnTo>
                  <a:pt x="94076" y="30723"/>
                </a:lnTo>
                <a:lnTo>
                  <a:pt x="95036" y="29763"/>
                </a:lnTo>
                <a:lnTo>
                  <a:pt x="95036" y="28803"/>
                </a:lnTo>
                <a:lnTo>
                  <a:pt x="95996" y="27843"/>
                </a:lnTo>
                <a:lnTo>
                  <a:pt x="95996" y="17282"/>
                </a:lnTo>
                <a:lnTo>
                  <a:pt x="95036" y="16322"/>
                </a:lnTo>
                <a:lnTo>
                  <a:pt x="95036" y="12481"/>
                </a:lnTo>
                <a:lnTo>
                  <a:pt x="94076" y="12481"/>
                </a:lnTo>
                <a:lnTo>
                  <a:pt x="94076" y="11521"/>
                </a:lnTo>
                <a:lnTo>
                  <a:pt x="93116" y="10561"/>
                </a:lnTo>
                <a:lnTo>
                  <a:pt x="92156" y="9601"/>
                </a:lnTo>
                <a:lnTo>
                  <a:pt x="91196" y="8641"/>
                </a:lnTo>
                <a:lnTo>
                  <a:pt x="89275" y="7680"/>
                </a:lnTo>
                <a:lnTo>
                  <a:pt x="87355" y="6720"/>
                </a:lnTo>
                <a:lnTo>
                  <a:pt x="84475" y="5760"/>
                </a:lnTo>
                <a:lnTo>
                  <a:pt x="82555" y="4800"/>
                </a:lnTo>
                <a:lnTo>
                  <a:pt x="78714" y="3840"/>
                </a:lnTo>
                <a:lnTo>
                  <a:pt x="75834" y="2880"/>
                </a:lnTo>
                <a:lnTo>
                  <a:pt x="72953" y="1920"/>
                </a:lnTo>
                <a:lnTo>
                  <a:pt x="69113" y="960"/>
                </a:lnTo>
                <a:lnTo>
                  <a:pt x="64312" y="960"/>
                </a:lnTo>
                <a:lnTo>
                  <a:pt x="60472" y="0"/>
                </a:lnTo>
                <a:lnTo>
                  <a:pt x="47990" y="0"/>
                </a:lnTo>
                <a:lnTo>
                  <a:pt x="40309" y="1920"/>
                </a:lnTo>
                <a:lnTo>
                  <a:pt x="33588" y="3840"/>
                </a:lnTo>
                <a:lnTo>
                  <a:pt x="26868" y="6720"/>
                </a:lnTo>
                <a:lnTo>
                  <a:pt x="22067" y="9601"/>
                </a:lnTo>
                <a:lnTo>
                  <a:pt x="17282" y="13441"/>
                </a:lnTo>
                <a:lnTo>
                  <a:pt x="12481" y="17282"/>
                </a:lnTo>
                <a:lnTo>
                  <a:pt x="9601" y="22082"/>
                </a:lnTo>
                <a:lnTo>
                  <a:pt x="7665" y="26883"/>
                </a:lnTo>
                <a:lnTo>
                  <a:pt x="4800" y="32644"/>
                </a:lnTo>
                <a:lnTo>
                  <a:pt x="3825" y="37444"/>
                </a:lnTo>
                <a:lnTo>
                  <a:pt x="3825" y="49926"/>
                </a:lnTo>
                <a:lnTo>
                  <a:pt x="4800" y="55671"/>
                </a:lnTo>
                <a:lnTo>
                  <a:pt x="6720" y="60472"/>
                </a:lnTo>
                <a:lnTo>
                  <a:pt x="9601" y="64312"/>
                </a:lnTo>
                <a:lnTo>
                  <a:pt x="12481" y="69113"/>
                </a:lnTo>
                <a:lnTo>
                  <a:pt x="15346" y="71993"/>
                </a:lnTo>
                <a:lnTo>
                  <a:pt x="19187" y="75834"/>
                </a:lnTo>
                <a:lnTo>
                  <a:pt x="23027" y="78714"/>
                </a:lnTo>
                <a:lnTo>
                  <a:pt x="26868" y="80634"/>
                </a:lnTo>
                <a:lnTo>
                  <a:pt x="31668" y="82555"/>
                </a:lnTo>
                <a:lnTo>
                  <a:pt x="36469" y="84475"/>
                </a:lnTo>
                <a:lnTo>
                  <a:pt x="40309" y="86395"/>
                </a:lnTo>
                <a:lnTo>
                  <a:pt x="45110" y="88315"/>
                </a:lnTo>
                <a:lnTo>
                  <a:pt x="49911" y="90236"/>
                </a:lnTo>
                <a:lnTo>
                  <a:pt x="53751" y="92156"/>
                </a:lnTo>
                <a:lnTo>
                  <a:pt x="58552" y="94076"/>
                </a:lnTo>
                <a:lnTo>
                  <a:pt x="62392" y="95996"/>
                </a:lnTo>
                <a:lnTo>
                  <a:pt x="65272" y="97916"/>
                </a:lnTo>
                <a:lnTo>
                  <a:pt x="69113" y="99837"/>
                </a:lnTo>
                <a:lnTo>
                  <a:pt x="71993" y="102717"/>
                </a:lnTo>
                <a:lnTo>
                  <a:pt x="73913" y="104637"/>
                </a:lnTo>
                <a:lnTo>
                  <a:pt x="75834" y="107518"/>
                </a:lnTo>
                <a:lnTo>
                  <a:pt x="76794" y="111358"/>
                </a:lnTo>
                <a:lnTo>
                  <a:pt x="76794" y="119039"/>
                </a:lnTo>
                <a:lnTo>
                  <a:pt x="75834" y="122880"/>
                </a:lnTo>
                <a:lnTo>
                  <a:pt x="74874" y="125760"/>
                </a:lnTo>
                <a:lnTo>
                  <a:pt x="72953" y="128640"/>
                </a:lnTo>
                <a:lnTo>
                  <a:pt x="71033" y="131521"/>
                </a:lnTo>
                <a:lnTo>
                  <a:pt x="69113" y="133441"/>
                </a:lnTo>
                <a:lnTo>
                  <a:pt x="66233" y="135361"/>
                </a:lnTo>
                <a:lnTo>
                  <a:pt x="62392" y="136306"/>
                </a:lnTo>
                <a:lnTo>
                  <a:pt x="59512" y="137281"/>
                </a:lnTo>
                <a:lnTo>
                  <a:pt x="55671" y="138242"/>
                </a:lnTo>
                <a:lnTo>
                  <a:pt x="35509" y="138242"/>
                </a:lnTo>
                <a:lnTo>
                  <a:pt x="30708" y="136306"/>
                </a:lnTo>
                <a:lnTo>
                  <a:pt x="25907" y="135361"/>
                </a:lnTo>
                <a:lnTo>
                  <a:pt x="22067" y="133441"/>
                </a:lnTo>
                <a:lnTo>
                  <a:pt x="18227" y="131521"/>
                </a:lnTo>
                <a:lnTo>
                  <a:pt x="15346" y="129600"/>
                </a:lnTo>
                <a:lnTo>
                  <a:pt x="12481" y="128640"/>
                </a:lnTo>
                <a:lnTo>
                  <a:pt x="10546" y="126720"/>
                </a:lnTo>
                <a:lnTo>
                  <a:pt x="7665" y="125760"/>
                </a:lnTo>
                <a:lnTo>
                  <a:pt x="5760" y="124800"/>
                </a:lnTo>
                <a:lnTo>
                  <a:pt x="3825" y="124800"/>
                </a:lnTo>
                <a:lnTo>
                  <a:pt x="2880" y="125760"/>
                </a:lnTo>
                <a:lnTo>
                  <a:pt x="1920" y="125760"/>
                </a:lnTo>
                <a:lnTo>
                  <a:pt x="1920" y="126720"/>
                </a:lnTo>
                <a:lnTo>
                  <a:pt x="960" y="127680"/>
                </a:lnTo>
                <a:lnTo>
                  <a:pt x="960" y="130561"/>
                </a:lnTo>
                <a:lnTo>
                  <a:pt x="0" y="132466"/>
                </a:lnTo>
                <a:lnTo>
                  <a:pt x="0" y="139186"/>
                </a:lnTo>
                <a:lnTo>
                  <a:pt x="960" y="142082"/>
                </a:lnTo>
                <a:lnTo>
                  <a:pt x="960" y="143987"/>
                </a:lnTo>
                <a:lnTo>
                  <a:pt x="1920" y="145907"/>
                </a:lnTo>
                <a:lnTo>
                  <a:pt x="2880" y="146867"/>
                </a:lnTo>
                <a:lnTo>
                  <a:pt x="3825" y="147843"/>
                </a:lnTo>
                <a:lnTo>
                  <a:pt x="4800" y="149748"/>
                </a:lnTo>
                <a:lnTo>
                  <a:pt x="6720" y="150708"/>
                </a:lnTo>
                <a:lnTo>
                  <a:pt x="9601" y="151683"/>
                </a:lnTo>
                <a:lnTo>
                  <a:pt x="12481" y="153588"/>
                </a:lnTo>
                <a:lnTo>
                  <a:pt x="15346" y="154548"/>
                </a:lnTo>
                <a:lnTo>
                  <a:pt x="19187" y="155524"/>
                </a:lnTo>
                <a:lnTo>
                  <a:pt x="23027" y="157429"/>
                </a:lnTo>
                <a:lnTo>
                  <a:pt x="26868" y="158389"/>
                </a:lnTo>
                <a:lnTo>
                  <a:pt x="31668" y="158389"/>
                </a:lnTo>
                <a:lnTo>
                  <a:pt x="36469" y="159364"/>
                </a:lnTo>
                <a:lnTo>
                  <a:pt x="41269" y="160309"/>
                </a:lnTo>
                <a:lnTo>
                  <a:pt x="54711" y="160309"/>
                </a:lnTo>
                <a:lnTo>
                  <a:pt x="62392" y="158389"/>
                </a:lnTo>
                <a:lnTo>
                  <a:pt x="69113" y="156469"/>
                </a:lnTo>
                <a:lnTo>
                  <a:pt x="76794" y="154548"/>
                </a:lnTo>
                <a:lnTo>
                  <a:pt x="82555" y="151683"/>
                </a:lnTo>
                <a:lnTo>
                  <a:pt x="87355" y="147843"/>
                </a:lnTo>
                <a:lnTo>
                  <a:pt x="93116" y="143987"/>
                </a:lnTo>
                <a:lnTo>
                  <a:pt x="96956" y="139186"/>
                </a:lnTo>
                <a:lnTo>
                  <a:pt x="98877" y="133441"/>
                </a:lnTo>
                <a:lnTo>
                  <a:pt x="101742" y="127680"/>
                </a:lnTo>
                <a:lnTo>
                  <a:pt x="103677" y="120959"/>
                </a:lnTo>
                <a:lnTo>
                  <a:pt x="103677" y="106558"/>
                </a:lnTo>
                <a:lnTo>
                  <a:pt x="102717" y="101757"/>
                </a:lnTo>
                <a:lnTo>
                  <a:pt x="99837" y="96956"/>
                </a:lnTo>
                <a:lnTo>
                  <a:pt x="97916" y="93116"/>
                </a:lnTo>
                <a:lnTo>
                  <a:pt x="95036" y="89275"/>
                </a:lnTo>
                <a:lnTo>
                  <a:pt x="92156" y="85435"/>
                </a:lnTo>
                <a:lnTo>
                  <a:pt x="88315" y="82555"/>
                </a:lnTo>
                <a:lnTo>
                  <a:pt x="84475" y="79674"/>
                </a:lnTo>
                <a:lnTo>
                  <a:pt x="79674" y="77754"/>
                </a:lnTo>
                <a:lnTo>
                  <a:pt x="75834" y="74874"/>
                </a:lnTo>
                <a:lnTo>
                  <a:pt x="71033" y="72953"/>
                </a:lnTo>
                <a:lnTo>
                  <a:pt x="66233" y="71033"/>
                </a:lnTo>
                <a:lnTo>
                  <a:pt x="61432" y="69113"/>
                </a:lnTo>
                <a:lnTo>
                  <a:pt x="57591" y="67193"/>
                </a:lnTo>
                <a:lnTo>
                  <a:pt x="52791" y="66233"/>
                </a:lnTo>
                <a:lnTo>
                  <a:pt x="47990" y="64312"/>
                </a:lnTo>
                <a:lnTo>
                  <a:pt x="44150" y="62392"/>
                </a:lnTo>
                <a:lnTo>
                  <a:pt x="41269" y="60472"/>
                </a:lnTo>
                <a:lnTo>
                  <a:pt x="37429" y="57607"/>
                </a:lnTo>
                <a:lnTo>
                  <a:pt x="34549" y="55671"/>
                </a:lnTo>
                <a:lnTo>
                  <a:pt x="32628" y="52791"/>
                </a:lnTo>
                <a:lnTo>
                  <a:pt x="30708" y="49926"/>
                </a:lnTo>
                <a:lnTo>
                  <a:pt x="29748" y="46085"/>
                </a:lnTo>
                <a:lnTo>
                  <a:pt x="29748" y="36484"/>
                </a:lnTo>
                <a:lnTo>
                  <a:pt x="30708" y="33604"/>
                </a:lnTo>
                <a:lnTo>
                  <a:pt x="32628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3830513" y="788868"/>
            <a:ext cx="102717" cy="160309"/>
          </a:xfrm>
          <a:custGeom>
            <a:avLst/>
            <a:gdLst/>
            <a:ahLst/>
            <a:cxnLst/>
            <a:rect l="l" t="t" r="r" b="b"/>
            <a:pathLst>
              <a:path w="102717" h="160309">
                <a:moveTo>
                  <a:pt x="96012" y="18242"/>
                </a:moveTo>
                <a:lnTo>
                  <a:pt x="95036" y="17282"/>
                </a:lnTo>
                <a:lnTo>
                  <a:pt x="95036" y="13441"/>
                </a:lnTo>
                <a:lnTo>
                  <a:pt x="94091" y="12481"/>
                </a:lnTo>
                <a:lnTo>
                  <a:pt x="94091" y="11521"/>
                </a:lnTo>
                <a:lnTo>
                  <a:pt x="93131" y="10561"/>
                </a:lnTo>
                <a:lnTo>
                  <a:pt x="92171" y="9601"/>
                </a:lnTo>
                <a:lnTo>
                  <a:pt x="91196" y="8641"/>
                </a:lnTo>
                <a:lnTo>
                  <a:pt x="89291" y="7680"/>
                </a:lnTo>
                <a:lnTo>
                  <a:pt x="86410" y="6720"/>
                </a:lnTo>
                <a:lnTo>
                  <a:pt x="84490" y="5760"/>
                </a:lnTo>
                <a:lnTo>
                  <a:pt x="81610" y="4800"/>
                </a:lnTo>
                <a:lnTo>
                  <a:pt x="78729" y="3840"/>
                </a:lnTo>
                <a:lnTo>
                  <a:pt x="75849" y="2880"/>
                </a:lnTo>
                <a:lnTo>
                  <a:pt x="72008" y="1920"/>
                </a:lnTo>
                <a:lnTo>
                  <a:pt x="68168" y="960"/>
                </a:lnTo>
                <a:lnTo>
                  <a:pt x="64328" y="960"/>
                </a:lnTo>
                <a:lnTo>
                  <a:pt x="60487" y="0"/>
                </a:lnTo>
                <a:lnTo>
                  <a:pt x="48005" y="0"/>
                </a:lnTo>
                <a:lnTo>
                  <a:pt x="40325" y="1920"/>
                </a:lnTo>
                <a:lnTo>
                  <a:pt x="33604" y="3840"/>
                </a:lnTo>
                <a:lnTo>
                  <a:pt x="26883" y="6720"/>
                </a:lnTo>
                <a:lnTo>
                  <a:pt x="21122" y="9601"/>
                </a:lnTo>
                <a:lnTo>
                  <a:pt x="17282" y="13441"/>
                </a:lnTo>
                <a:lnTo>
                  <a:pt x="12481" y="17282"/>
                </a:lnTo>
                <a:lnTo>
                  <a:pt x="9616" y="22082"/>
                </a:lnTo>
                <a:lnTo>
                  <a:pt x="6736" y="26883"/>
                </a:lnTo>
                <a:lnTo>
                  <a:pt x="4800" y="32644"/>
                </a:lnTo>
                <a:lnTo>
                  <a:pt x="3840" y="37444"/>
                </a:lnTo>
                <a:lnTo>
                  <a:pt x="3840" y="49926"/>
                </a:lnTo>
                <a:lnTo>
                  <a:pt x="4800" y="55671"/>
                </a:lnTo>
                <a:lnTo>
                  <a:pt x="6736" y="60472"/>
                </a:lnTo>
                <a:lnTo>
                  <a:pt x="9616" y="64312"/>
                </a:lnTo>
                <a:lnTo>
                  <a:pt x="11521" y="69113"/>
                </a:lnTo>
                <a:lnTo>
                  <a:pt x="15361" y="71993"/>
                </a:lnTo>
                <a:lnTo>
                  <a:pt x="19202" y="75834"/>
                </a:lnTo>
                <a:lnTo>
                  <a:pt x="23042" y="78714"/>
                </a:lnTo>
                <a:lnTo>
                  <a:pt x="26883" y="80634"/>
                </a:lnTo>
                <a:lnTo>
                  <a:pt x="31683" y="82555"/>
                </a:lnTo>
                <a:lnTo>
                  <a:pt x="35524" y="84475"/>
                </a:lnTo>
                <a:lnTo>
                  <a:pt x="40325" y="86395"/>
                </a:lnTo>
                <a:lnTo>
                  <a:pt x="45125" y="88315"/>
                </a:lnTo>
                <a:lnTo>
                  <a:pt x="49926" y="90236"/>
                </a:lnTo>
                <a:lnTo>
                  <a:pt x="53766" y="92156"/>
                </a:lnTo>
                <a:lnTo>
                  <a:pt x="58567" y="94076"/>
                </a:lnTo>
                <a:lnTo>
                  <a:pt x="62407" y="95996"/>
                </a:lnTo>
                <a:lnTo>
                  <a:pt x="65288" y="97916"/>
                </a:lnTo>
                <a:lnTo>
                  <a:pt x="69128" y="99837"/>
                </a:lnTo>
                <a:lnTo>
                  <a:pt x="72008" y="102717"/>
                </a:lnTo>
                <a:lnTo>
                  <a:pt x="73929" y="104637"/>
                </a:lnTo>
                <a:lnTo>
                  <a:pt x="75849" y="107518"/>
                </a:lnTo>
                <a:lnTo>
                  <a:pt x="76809" y="111358"/>
                </a:lnTo>
                <a:lnTo>
                  <a:pt x="76809" y="119039"/>
                </a:lnTo>
                <a:lnTo>
                  <a:pt x="75849" y="122880"/>
                </a:lnTo>
                <a:lnTo>
                  <a:pt x="74889" y="125760"/>
                </a:lnTo>
                <a:lnTo>
                  <a:pt x="72969" y="128640"/>
                </a:lnTo>
                <a:lnTo>
                  <a:pt x="71048" y="131521"/>
                </a:lnTo>
                <a:lnTo>
                  <a:pt x="68168" y="133441"/>
                </a:lnTo>
                <a:lnTo>
                  <a:pt x="65288" y="135361"/>
                </a:lnTo>
                <a:lnTo>
                  <a:pt x="62407" y="136306"/>
                </a:lnTo>
                <a:lnTo>
                  <a:pt x="58567" y="137281"/>
                </a:lnTo>
                <a:lnTo>
                  <a:pt x="54726" y="138242"/>
                </a:lnTo>
                <a:lnTo>
                  <a:pt x="35524" y="138242"/>
                </a:lnTo>
                <a:lnTo>
                  <a:pt x="30723" y="136306"/>
                </a:lnTo>
                <a:lnTo>
                  <a:pt x="25923" y="135361"/>
                </a:lnTo>
                <a:lnTo>
                  <a:pt x="22082" y="133441"/>
                </a:lnTo>
                <a:lnTo>
                  <a:pt x="18242" y="131521"/>
                </a:lnTo>
                <a:lnTo>
                  <a:pt x="15361" y="129600"/>
                </a:lnTo>
                <a:lnTo>
                  <a:pt x="12481" y="128640"/>
                </a:lnTo>
                <a:lnTo>
                  <a:pt x="9616" y="126720"/>
                </a:lnTo>
                <a:lnTo>
                  <a:pt x="7680" y="125760"/>
                </a:lnTo>
                <a:lnTo>
                  <a:pt x="5775" y="124800"/>
                </a:lnTo>
                <a:lnTo>
                  <a:pt x="2895" y="124800"/>
                </a:lnTo>
                <a:lnTo>
                  <a:pt x="2895" y="125760"/>
                </a:lnTo>
                <a:lnTo>
                  <a:pt x="1935" y="125760"/>
                </a:lnTo>
                <a:lnTo>
                  <a:pt x="1935" y="126720"/>
                </a:lnTo>
                <a:lnTo>
                  <a:pt x="960" y="126720"/>
                </a:lnTo>
                <a:lnTo>
                  <a:pt x="960" y="130561"/>
                </a:lnTo>
                <a:lnTo>
                  <a:pt x="0" y="132466"/>
                </a:lnTo>
                <a:lnTo>
                  <a:pt x="0" y="139186"/>
                </a:lnTo>
                <a:lnTo>
                  <a:pt x="960" y="142082"/>
                </a:lnTo>
                <a:lnTo>
                  <a:pt x="960" y="143987"/>
                </a:lnTo>
                <a:lnTo>
                  <a:pt x="1935" y="145907"/>
                </a:lnTo>
                <a:lnTo>
                  <a:pt x="2895" y="146867"/>
                </a:lnTo>
                <a:lnTo>
                  <a:pt x="3840" y="147843"/>
                </a:lnTo>
                <a:lnTo>
                  <a:pt x="4800" y="149748"/>
                </a:lnTo>
                <a:lnTo>
                  <a:pt x="6736" y="150708"/>
                </a:lnTo>
                <a:lnTo>
                  <a:pt x="9616" y="151683"/>
                </a:lnTo>
                <a:lnTo>
                  <a:pt x="11521" y="153588"/>
                </a:lnTo>
                <a:lnTo>
                  <a:pt x="15361" y="154548"/>
                </a:lnTo>
                <a:lnTo>
                  <a:pt x="18242" y="155524"/>
                </a:lnTo>
                <a:lnTo>
                  <a:pt x="22082" y="157429"/>
                </a:lnTo>
                <a:lnTo>
                  <a:pt x="26883" y="158389"/>
                </a:lnTo>
                <a:lnTo>
                  <a:pt x="31683" y="158389"/>
                </a:lnTo>
                <a:lnTo>
                  <a:pt x="36484" y="159364"/>
                </a:lnTo>
                <a:lnTo>
                  <a:pt x="41285" y="160309"/>
                </a:lnTo>
                <a:lnTo>
                  <a:pt x="54726" y="160309"/>
                </a:lnTo>
                <a:lnTo>
                  <a:pt x="62407" y="158389"/>
                </a:lnTo>
                <a:lnTo>
                  <a:pt x="69128" y="156469"/>
                </a:lnTo>
                <a:lnTo>
                  <a:pt x="76809" y="154548"/>
                </a:lnTo>
                <a:lnTo>
                  <a:pt x="82570" y="151683"/>
                </a:lnTo>
                <a:lnTo>
                  <a:pt x="87370" y="147843"/>
                </a:lnTo>
                <a:lnTo>
                  <a:pt x="92171" y="143987"/>
                </a:lnTo>
                <a:lnTo>
                  <a:pt x="96012" y="139186"/>
                </a:lnTo>
                <a:lnTo>
                  <a:pt x="98877" y="133441"/>
                </a:lnTo>
                <a:lnTo>
                  <a:pt x="101757" y="12768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57"/>
                </a:lnTo>
                <a:lnTo>
                  <a:pt x="99852" y="96956"/>
                </a:lnTo>
                <a:lnTo>
                  <a:pt x="97916" y="93116"/>
                </a:lnTo>
                <a:lnTo>
                  <a:pt x="95036" y="89275"/>
                </a:lnTo>
                <a:lnTo>
                  <a:pt x="92171" y="85435"/>
                </a:lnTo>
                <a:lnTo>
                  <a:pt x="88331" y="82555"/>
                </a:lnTo>
                <a:lnTo>
                  <a:pt x="84490" y="79674"/>
                </a:lnTo>
                <a:lnTo>
                  <a:pt x="79689" y="77754"/>
                </a:lnTo>
                <a:lnTo>
                  <a:pt x="74889" y="74874"/>
                </a:lnTo>
                <a:lnTo>
                  <a:pt x="71048" y="72953"/>
                </a:lnTo>
                <a:lnTo>
                  <a:pt x="66248" y="71033"/>
                </a:lnTo>
                <a:lnTo>
                  <a:pt x="61447" y="69113"/>
                </a:lnTo>
                <a:lnTo>
                  <a:pt x="56647" y="67193"/>
                </a:lnTo>
                <a:lnTo>
                  <a:pt x="52806" y="66233"/>
                </a:lnTo>
                <a:lnTo>
                  <a:pt x="48005" y="64312"/>
                </a:lnTo>
                <a:lnTo>
                  <a:pt x="44165" y="62392"/>
                </a:lnTo>
                <a:lnTo>
                  <a:pt x="41285" y="60472"/>
                </a:lnTo>
                <a:lnTo>
                  <a:pt x="37444" y="57607"/>
                </a:lnTo>
                <a:lnTo>
                  <a:pt x="34564" y="55671"/>
                </a:lnTo>
                <a:lnTo>
                  <a:pt x="32644" y="52791"/>
                </a:lnTo>
                <a:lnTo>
                  <a:pt x="30723" y="49926"/>
                </a:lnTo>
                <a:lnTo>
                  <a:pt x="29763" y="46085"/>
                </a:lnTo>
                <a:lnTo>
                  <a:pt x="29763" y="36484"/>
                </a:lnTo>
                <a:lnTo>
                  <a:pt x="30723" y="33604"/>
                </a:lnTo>
                <a:lnTo>
                  <a:pt x="32644" y="30723"/>
                </a:lnTo>
                <a:lnTo>
                  <a:pt x="33604" y="28803"/>
                </a:lnTo>
                <a:lnTo>
                  <a:pt x="35524" y="26883"/>
                </a:lnTo>
                <a:lnTo>
                  <a:pt x="38404" y="24963"/>
                </a:lnTo>
                <a:lnTo>
                  <a:pt x="41285" y="24002"/>
                </a:lnTo>
                <a:lnTo>
                  <a:pt x="44165" y="23042"/>
                </a:lnTo>
                <a:lnTo>
                  <a:pt x="48005" y="21122"/>
                </a:lnTo>
                <a:lnTo>
                  <a:pt x="61447" y="21122"/>
                </a:lnTo>
                <a:lnTo>
                  <a:pt x="66248" y="22082"/>
                </a:lnTo>
                <a:lnTo>
                  <a:pt x="70088" y="23042"/>
                </a:lnTo>
                <a:lnTo>
                  <a:pt x="73929" y="24002"/>
                </a:lnTo>
                <a:lnTo>
                  <a:pt x="77769" y="24963"/>
                </a:lnTo>
                <a:lnTo>
                  <a:pt x="80650" y="26883"/>
                </a:lnTo>
                <a:lnTo>
                  <a:pt x="83530" y="27843"/>
                </a:lnTo>
                <a:lnTo>
                  <a:pt x="85450" y="29763"/>
                </a:lnTo>
                <a:lnTo>
                  <a:pt x="87370" y="30723"/>
                </a:lnTo>
                <a:lnTo>
                  <a:pt x="89291" y="31683"/>
                </a:lnTo>
                <a:lnTo>
                  <a:pt x="90251" y="32644"/>
                </a:lnTo>
                <a:lnTo>
                  <a:pt x="92171" y="32644"/>
                </a:lnTo>
                <a:lnTo>
                  <a:pt x="93131" y="31683"/>
                </a:lnTo>
                <a:lnTo>
                  <a:pt x="94091" y="31683"/>
                </a:lnTo>
                <a:lnTo>
                  <a:pt x="94091" y="30723"/>
                </a:lnTo>
                <a:lnTo>
                  <a:pt x="95036" y="29763"/>
                </a:lnTo>
                <a:lnTo>
                  <a:pt x="95036" y="26883"/>
                </a:lnTo>
                <a:lnTo>
                  <a:pt x="96012" y="24963"/>
                </a:lnTo>
                <a:lnTo>
                  <a:pt x="96012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3971635" y="720714"/>
            <a:ext cx="125760" cy="225582"/>
          </a:xfrm>
          <a:custGeom>
            <a:avLst/>
            <a:gdLst/>
            <a:ahLst/>
            <a:cxnLst/>
            <a:rect l="l" t="t" r="r" b="b"/>
            <a:pathLst>
              <a:path w="125760" h="225582">
                <a:moveTo>
                  <a:pt x="26883" y="92156"/>
                </a:moveTo>
                <a:lnTo>
                  <a:pt x="2688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002" y="1920"/>
                </a:lnTo>
                <a:lnTo>
                  <a:pt x="23042" y="960"/>
                </a:lnTo>
                <a:lnTo>
                  <a:pt x="20162" y="960"/>
                </a:lnTo>
                <a:lnTo>
                  <a:pt x="18242" y="0"/>
                </a:lnTo>
                <a:lnTo>
                  <a:pt x="10561" y="0"/>
                </a:lnTo>
                <a:lnTo>
                  <a:pt x="8641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222702"/>
                </a:lnTo>
                <a:lnTo>
                  <a:pt x="960" y="223677"/>
                </a:lnTo>
                <a:lnTo>
                  <a:pt x="1920" y="224622"/>
                </a:lnTo>
                <a:lnTo>
                  <a:pt x="2880" y="224622"/>
                </a:lnTo>
                <a:lnTo>
                  <a:pt x="3840" y="225582"/>
                </a:lnTo>
                <a:lnTo>
                  <a:pt x="22082" y="225582"/>
                </a:lnTo>
                <a:lnTo>
                  <a:pt x="23042" y="224622"/>
                </a:lnTo>
                <a:lnTo>
                  <a:pt x="24963" y="224622"/>
                </a:lnTo>
                <a:lnTo>
                  <a:pt x="25923" y="223677"/>
                </a:lnTo>
                <a:lnTo>
                  <a:pt x="26883" y="222702"/>
                </a:lnTo>
                <a:lnTo>
                  <a:pt x="26883" y="119984"/>
                </a:lnTo>
                <a:lnTo>
                  <a:pt x="30257" y="115880"/>
                </a:lnTo>
                <a:lnTo>
                  <a:pt x="39350" y="106115"/>
                </a:lnTo>
                <a:lnTo>
                  <a:pt x="47990" y="98877"/>
                </a:lnTo>
                <a:lnTo>
                  <a:pt x="54711" y="94076"/>
                </a:lnTo>
                <a:lnTo>
                  <a:pt x="61447" y="91196"/>
                </a:lnTo>
                <a:lnTo>
                  <a:pt x="72953" y="91196"/>
                </a:lnTo>
                <a:lnTo>
                  <a:pt x="77754" y="92156"/>
                </a:lnTo>
                <a:lnTo>
                  <a:pt x="81594" y="95036"/>
                </a:lnTo>
                <a:lnTo>
                  <a:pt x="85435" y="96956"/>
                </a:lnTo>
                <a:lnTo>
                  <a:pt x="88315" y="99837"/>
                </a:lnTo>
                <a:lnTo>
                  <a:pt x="91196" y="102702"/>
                </a:lnTo>
                <a:lnTo>
                  <a:pt x="94076" y="106542"/>
                </a:lnTo>
                <a:lnTo>
                  <a:pt x="95996" y="111358"/>
                </a:lnTo>
                <a:lnTo>
                  <a:pt x="96956" y="116144"/>
                </a:lnTo>
                <a:lnTo>
                  <a:pt x="97916" y="120944"/>
                </a:lnTo>
                <a:lnTo>
                  <a:pt x="98877" y="127665"/>
                </a:lnTo>
                <a:lnTo>
                  <a:pt x="98877" y="222702"/>
                </a:lnTo>
                <a:lnTo>
                  <a:pt x="99837" y="223677"/>
                </a:lnTo>
                <a:lnTo>
                  <a:pt x="100797" y="224622"/>
                </a:lnTo>
                <a:lnTo>
                  <a:pt x="101757" y="224622"/>
                </a:lnTo>
                <a:lnTo>
                  <a:pt x="102717" y="225582"/>
                </a:lnTo>
                <a:lnTo>
                  <a:pt x="119999" y="225582"/>
                </a:lnTo>
                <a:lnTo>
                  <a:pt x="121920" y="224622"/>
                </a:lnTo>
                <a:lnTo>
                  <a:pt x="123840" y="224622"/>
                </a:lnTo>
                <a:lnTo>
                  <a:pt x="124800" y="223677"/>
                </a:lnTo>
                <a:lnTo>
                  <a:pt x="124800" y="222702"/>
                </a:lnTo>
                <a:lnTo>
                  <a:pt x="125760" y="221742"/>
                </a:lnTo>
                <a:lnTo>
                  <a:pt x="125750" y="130587"/>
                </a:lnTo>
                <a:lnTo>
                  <a:pt x="124951" y="117156"/>
                </a:lnTo>
                <a:lnTo>
                  <a:pt x="122880" y="105597"/>
                </a:lnTo>
                <a:lnTo>
                  <a:pt x="120959" y="98877"/>
                </a:lnTo>
                <a:lnTo>
                  <a:pt x="118079" y="92156"/>
                </a:lnTo>
                <a:lnTo>
                  <a:pt x="114239" y="86395"/>
                </a:lnTo>
                <a:lnTo>
                  <a:pt x="109438" y="81594"/>
                </a:lnTo>
                <a:lnTo>
                  <a:pt x="104637" y="76794"/>
                </a:lnTo>
                <a:lnTo>
                  <a:pt x="97916" y="73914"/>
                </a:lnTo>
                <a:lnTo>
                  <a:pt x="97744" y="73815"/>
                </a:lnTo>
                <a:lnTo>
                  <a:pt x="86770" y="69568"/>
                </a:lnTo>
                <a:lnTo>
                  <a:pt x="72953" y="68153"/>
                </a:lnTo>
                <a:lnTo>
                  <a:pt x="65272" y="68153"/>
                </a:lnTo>
                <a:lnTo>
                  <a:pt x="57607" y="71033"/>
                </a:lnTo>
                <a:lnTo>
                  <a:pt x="49926" y="74874"/>
                </a:lnTo>
                <a:lnTo>
                  <a:pt x="47203" y="76315"/>
                </a:lnTo>
                <a:lnTo>
                  <a:pt x="37043" y="83116"/>
                </a:lnTo>
                <a:lnTo>
                  <a:pt x="26883" y="9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4165549" y="916548"/>
            <a:ext cx="33468" cy="32628"/>
          </a:xfrm>
          <a:custGeom>
            <a:avLst/>
            <a:gdLst/>
            <a:ahLst/>
            <a:cxnLst/>
            <a:rect l="l" t="t" r="r" b="b"/>
            <a:pathLst>
              <a:path w="33468" h="32628">
                <a:moveTo>
                  <a:pt x="24963" y="11506"/>
                </a:moveTo>
                <a:lnTo>
                  <a:pt x="16322" y="11506"/>
                </a:lnTo>
                <a:lnTo>
                  <a:pt x="9601" y="9601"/>
                </a:lnTo>
                <a:lnTo>
                  <a:pt x="4800" y="4785"/>
                </a:lnTo>
                <a:lnTo>
                  <a:pt x="0" y="0"/>
                </a:lnTo>
                <a:lnTo>
                  <a:pt x="5760" y="31683"/>
                </a:lnTo>
                <a:lnTo>
                  <a:pt x="13441" y="32628"/>
                </a:lnTo>
                <a:lnTo>
                  <a:pt x="20408" y="32628"/>
                </a:lnTo>
                <a:lnTo>
                  <a:pt x="33468" y="31163"/>
                </a:lnTo>
                <a:lnTo>
                  <a:pt x="31683" y="11506"/>
                </a:lnTo>
                <a:lnTo>
                  <a:pt x="24963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4135785" y="788868"/>
            <a:ext cx="119039" cy="159364"/>
          </a:xfrm>
          <a:custGeom>
            <a:avLst/>
            <a:gdLst/>
            <a:ahLst/>
            <a:cxnLst/>
            <a:rect l="l" t="t" r="r" b="b"/>
            <a:pathLst>
              <a:path w="119039" h="159364">
                <a:moveTo>
                  <a:pt x="7680" y="29763"/>
                </a:moveTo>
                <a:lnTo>
                  <a:pt x="7680" y="33604"/>
                </a:lnTo>
                <a:lnTo>
                  <a:pt x="8641" y="34549"/>
                </a:lnTo>
                <a:lnTo>
                  <a:pt x="8641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7444"/>
                </a:lnTo>
                <a:lnTo>
                  <a:pt x="15361" y="36484"/>
                </a:lnTo>
                <a:lnTo>
                  <a:pt x="18242" y="34549"/>
                </a:lnTo>
                <a:lnTo>
                  <a:pt x="21122" y="33604"/>
                </a:lnTo>
                <a:lnTo>
                  <a:pt x="24002" y="31683"/>
                </a:lnTo>
                <a:lnTo>
                  <a:pt x="27843" y="29763"/>
                </a:lnTo>
                <a:lnTo>
                  <a:pt x="31683" y="27843"/>
                </a:lnTo>
                <a:lnTo>
                  <a:pt x="36484" y="25923"/>
                </a:lnTo>
                <a:lnTo>
                  <a:pt x="42245" y="24002"/>
                </a:lnTo>
                <a:lnTo>
                  <a:pt x="47045" y="23042"/>
                </a:lnTo>
                <a:lnTo>
                  <a:pt x="52806" y="22082"/>
                </a:lnTo>
                <a:lnTo>
                  <a:pt x="65288" y="22082"/>
                </a:lnTo>
                <a:lnTo>
                  <a:pt x="71048" y="23042"/>
                </a:lnTo>
                <a:lnTo>
                  <a:pt x="74889" y="24002"/>
                </a:lnTo>
                <a:lnTo>
                  <a:pt x="79674" y="25923"/>
                </a:lnTo>
                <a:lnTo>
                  <a:pt x="82570" y="27843"/>
                </a:lnTo>
                <a:lnTo>
                  <a:pt x="85450" y="30723"/>
                </a:lnTo>
                <a:lnTo>
                  <a:pt x="88331" y="33604"/>
                </a:lnTo>
                <a:lnTo>
                  <a:pt x="90236" y="37444"/>
                </a:lnTo>
                <a:lnTo>
                  <a:pt x="91196" y="41269"/>
                </a:lnTo>
                <a:lnTo>
                  <a:pt x="92171" y="46085"/>
                </a:lnTo>
                <a:lnTo>
                  <a:pt x="93131" y="50886"/>
                </a:lnTo>
                <a:lnTo>
                  <a:pt x="93131" y="67193"/>
                </a:lnTo>
                <a:lnTo>
                  <a:pt x="72969" y="67193"/>
                </a:lnTo>
                <a:lnTo>
                  <a:pt x="66857" y="67367"/>
                </a:lnTo>
                <a:lnTo>
                  <a:pt x="53781" y="68803"/>
                </a:lnTo>
                <a:lnTo>
                  <a:pt x="42245" y="71033"/>
                </a:lnTo>
                <a:lnTo>
                  <a:pt x="33604" y="72953"/>
                </a:lnTo>
                <a:lnTo>
                  <a:pt x="25923" y="75834"/>
                </a:lnTo>
                <a:lnTo>
                  <a:pt x="19202" y="79674"/>
                </a:lnTo>
                <a:lnTo>
                  <a:pt x="13441" y="83515"/>
                </a:lnTo>
                <a:lnTo>
                  <a:pt x="8641" y="88315"/>
                </a:lnTo>
                <a:lnTo>
                  <a:pt x="4800" y="94076"/>
                </a:lnTo>
                <a:lnTo>
                  <a:pt x="1935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3840" y="134401"/>
                </a:lnTo>
                <a:lnTo>
                  <a:pt x="5760" y="140147"/>
                </a:lnTo>
                <a:lnTo>
                  <a:pt x="9601" y="144962"/>
                </a:lnTo>
                <a:lnTo>
                  <a:pt x="13441" y="147843"/>
                </a:lnTo>
                <a:lnTo>
                  <a:pt x="18242" y="152643"/>
                </a:lnTo>
                <a:lnTo>
                  <a:pt x="23042" y="154548"/>
                </a:lnTo>
                <a:lnTo>
                  <a:pt x="29763" y="156469"/>
                </a:lnTo>
                <a:lnTo>
                  <a:pt x="35524" y="159364"/>
                </a:lnTo>
                <a:lnTo>
                  <a:pt x="29763" y="127680"/>
                </a:lnTo>
                <a:lnTo>
                  <a:pt x="26883" y="121919"/>
                </a:lnTo>
                <a:lnTo>
                  <a:pt x="26883" y="110398"/>
                </a:lnTo>
                <a:lnTo>
                  <a:pt x="2784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3604" y="95996"/>
                </a:lnTo>
                <a:lnTo>
                  <a:pt x="37444" y="94076"/>
                </a:lnTo>
                <a:lnTo>
                  <a:pt x="41285" y="91196"/>
                </a:lnTo>
                <a:lnTo>
                  <a:pt x="46085" y="90236"/>
                </a:lnTo>
                <a:lnTo>
                  <a:pt x="50886" y="88315"/>
                </a:lnTo>
                <a:lnTo>
                  <a:pt x="56647" y="87355"/>
                </a:lnTo>
                <a:lnTo>
                  <a:pt x="62407" y="86395"/>
                </a:lnTo>
                <a:lnTo>
                  <a:pt x="93131" y="86395"/>
                </a:lnTo>
                <a:lnTo>
                  <a:pt x="93131" y="117119"/>
                </a:lnTo>
                <a:lnTo>
                  <a:pt x="86395" y="124800"/>
                </a:lnTo>
                <a:lnTo>
                  <a:pt x="79674" y="130561"/>
                </a:lnTo>
                <a:lnTo>
                  <a:pt x="73929" y="133441"/>
                </a:lnTo>
                <a:lnTo>
                  <a:pt x="68168" y="137281"/>
                </a:lnTo>
                <a:lnTo>
                  <a:pt x="61447" y="139186"/>
                </a:lnTo>
                <a:lnTo>
                  <a:pt x="63232" y="158844"/>
                </a:lnTo>
                <a:lnTo>
                  <a:pt x="74889" y="154548"/>
                </a:lnTo>
                <a:lnTo>
                  <a:pt x="75998" y="153980"/>
                </a:lnTo>
                <a:lnTo>
                  <a:pt x="86683" y="147074"/>
                </a:lnTo>
                <a:lnTo>
                  <a:pt x="96012" y="138242"/>
                </a:lnTo>
                <a:lnTo>
                  <a:pt x="96012" y="154548"/>
                </a:lnTo>
                <a:lnTo>
                  <a:pt x="96956" y="155524"/>
                </a:lnTo>
                <a:lnTo>
                  <a:pt x="97916" y="155524"/>
                </a:lnTo>
                <a:lnTo>
                  <a:pt x="97916" y="156469"/>
                </a:lnTo>
                <a:lnTo>
                  <a:pt x="99852" y="157429"/>
                </a:lnTo>
                <a:lnTo>
                  <a:pt x="116159" y="157429"/>
                </a:lnTo>
                <a:lnTo>
                  <a:pt x="117119" y="156469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039" y="46085"/>
                </a:lnTo>
                <a:lnTo>
                  <a:pt x="118079" y="38389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6012" y="6720"/>
                </a:lnTo>
                <a:lnTo>
                  <a:pt x="88331" y="3840"/>
                </a:lnTo>
                <a:lnTo>
                  <a:pt x="76038" y="1134"/>
                </a:lnTo>
                <a:lnTo>
                  <a:pt x="62407" y="0"/>
                </a:lnTo>
                <a:lnTo>
                  <a:pt x="56647" y="0"/>
                </a:lnTo>
                <a:lnTo>
                  <a:pt x="50886" y="960"/>
                </a:lnTo>
                <a:lnTo>
                  <a:pt x="45125" y="1920"/>
                </a:lnTo>
                <a:lnTo>
                  <a:pt x="40325" y="2880"/>
                </a:lnTo>
                <a:lnTo>
                  <a:pt x="34564" y="3840"/>
                </a:lnTo>
                <a:lnTo>
                  <a:pt x="29763" y="5760"/>
                </a:lnTo>
                <a:lnTo>
                  <a:pt x="25923" y="7680"/>
                </a:lnTo>
                <a:lnTo>
                  <a:pt x="21122" y="9601"/>
                </a:lnTo>
                <a:lnTo>
                  <a:pt x="18242" y="11521"/>
                </a:lnTo>
                <a:lnTo>
                  <a:pt x="14401" y="13441"/>
                </a:lnTo>
                <a:lnTo>
                  <a:pt x="11521" y="14401"/>
                </a:lnTo>
                <a:lnTo>
                  <a:pt x="10561" y="16322"/>
                </a:lnTo>
                <a:lnTo>
                  <a:pt x="8641" y="17282"/>
                </a:lnTo>
                <a:lnTo>
                  <a:pt x="7680" y="19202"/>
                </a:lnTo>
                <a:lnTo>
                  <a:pt x="7680" y="22082"/>
                </a:lnTo>
                <a:lnTo>
                  <a:pt x="6720" y="24002"/>
                </a:lnTo>
                <a:lnTo>
                  <a:pt x="6720" y="28803"/>
                </a:lnTo>
                <a:lnTo>
                  <a:pt x="7680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4328739" y="840699"/>
            <a:ext cx="20416" cy="162245"/>
          </a:xfrm>
          <a:custGeom>
            <a:avLst/>
            <a:gdLst/>
            <a:ahLst/>
            <a:cxnLst/>
            <a:rect l="l" t="t" r="r" b="b"/>
            <a:pathLst>
              <a:path w="20416" h="162245">
                <a:moveTo>
                  <a:pt x="1920" y="159364"/>
                </a:moveTo>
                <a:lnTo>
                  <a:pt x="1920" y="86410"/>
                </a:lnTo>
                <a:lnTo>
                  <a:pt x="5760" y="90251"/>
                </a:lnTo>
                <a:lnTo>
                  <a:pt x="9601" y="93131"/>
                </a:lnTo>
                <a:lnTo>
                  <a:pt x="13441" y="96012"/>
                </a:lnTo>
                <a:lnTo>
                  <a:pt x="16322" y="98877"/>
                </a:lnTo>
                <a:lnTo>
                  <a:pt x="20416" y="75797"/>
                </a:lnTo>
                <a:lnTo>
                  <a:pt x="11476" y="67792"/>
                </a:lnTo>
                <a:lnTo>
                  <a:pt x="1920" y="57607"/>
                </a:lnTo>
                <a:lnTo>
                  <a:pt x="1920" y="0"/>
                </a:lnTo>
                <a:lnTo>
                  <a:pt x="0" y="162245"/>
                </a:lnTo>
                <a:lnTo>
                  <a:pt x="975" y="161284"/>
                </a:lnTo>
                <a:lnTo>
                  <a:pt x="1920" y="160324"/>
                </a:lnTo>
                <a:lnTo>
                  <a:pt x="1920" y="15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4303791" y="788868"/>
            <a:ext cx="134386" cy="215996"/>
          </a:xfrm>
          <a:custGeom>
            <a:avLst/>
            <a:gdLst/>
            <a:ahLst/>
            <a:cxnLst/>
            <a:rect l="l" t="t" r="r" b="b"/>
            <a:pathLst>
              <a:path w="134386" h="215996">
                <a:moveTo>
                  <a:pt x="960" y="212156"/>
                </a:moveTo>
                <a:lnTo>
                  <a:pt x="960" y="213116"/>
                </a:lnTo>
                <a:lnTo>
                  <a:pt x="1920" y="214076"/>
                </a:lnTo>
                <a:lnTo>
                  <a:pt x="2880" y="214076"/>
                </a:lnTo>
                <a:lnTo>
                  <a:pt x="3840" y="215036"/>
                </a:lnTo>
                <a:lnTo>
                  <a:pt x="6720" y="215036"/>
                </a:lnTo>
                <a:lnTo>
                  <a:pt x="8641" y="215996"/>
                </a:lnTo>
                <a:lnTo>
                  <a:pt x="16306" y="215996"/>
                </a:lnTo>
                <a:lnTo>
                  <a:pt x="18242" y="215036"/>
                </a:lnTo>
                <a:lnTo>
                  <a:pt x="23042" y="215036"/>
                </a:lnTo>
                <a:lnTo>
                  <a:pt x="23987" y="214076"/>
                </a:lnTo>
                <a:lnTo>
                  <a:pt x="24947" y="214076"/>
                </a:lnTo>
                <a:lnTo>
                  <a:pt x="26868" y="51831"/>
                </a:lnTo>
                <a:lnTo>
                  <a:pt x="31668" y="46085"/>
                </a:lnTo>
                <a:lnTo>
                  <a:pt x="35509" y="42230"/>
                </a:lnTo>
                <a:lnTo>
                  <a:pt x="39349" y="38389"/>
                </a:lnTo>
                <a:lnTo>
                  <a:pt x="43190" y="34549"/>
                </a:lnTo>
                <a:lnTo>
                  <a:pt x="46070" y="31683"/>
                </a:lnTo>
                <a:lnTo>
                  <a:pt x="49910" y="29763"/>
                </a:lnTo>
                <a:lnTo>
                  <a:pt x="53751" y="27843"/>
                </a:lnTo>
                <a:lnTo>
                  <a:pt x="56631" y="25923"/>
                </a:lnTo>
                <a:lnTo>
                  <a:pt x="59512" y="24963"/>
                </a:lnTo>
                <a:lnTo>
                  <a:pt x="63352" y="24002"/>
                </a:lnTo>
                <a:lnTo>
                  <a:pt x="67193" y="23042"/>
                </a:lnTo>
                <a:lnTo>
                  <a:pt x="76794" y="23042"/>
                </a:lnTo>
                <a:lnTo>
                  <a:pt x="82555" y="24963"/>
                </a:lnTo>
                <a:lnTo>
                  <a:pt x="87355" y="27843"/>
                </a:lnTo>
                <a:lnTo>
                  <a:pt x="92156" y="31683"/>
                </a:lnTo>
                <a:lnTo>
                  <a:pt x="95996" y="35524"/>
                </a:lnTo>
                <a:lnTo>
                  <a:pt x="98877" y="41269"/>
                </a:lnTo>
                <a:lnTo>
                  <a:pt x="101757" y="46085"/>
                </a:lnTo>
                <a:lnTo>
                  <a:pt x="103677" y="52791"/>
                </a:lnTo>
                <a:lnTo>
                  <a:pt x="104637" y="59512"/>
                </a:lnTo>
                <a:lnTo>
                  <a:pt x="105597" y="66233"/>
                </a:lnTo>
                <a:lnTo>
                  <a:pt x="105597" y="95036"/>
                </a:lnTo>
                <a:lnTo>
                  <a:pt x="103677" y="100797"/>
                </a:lnTo>
                <a:lnTo>
                  <a:pt x="102717" y="107518"/>
                </a:lnTo>
                <a:lnTo>
                  <a:pt x="99837" y="114239"/>
                </a:lnTo>
                <a:lnTo>
                  <a:pt x="96956" y="119039"/>
                </a:lnTo>
                <a:lnTo>
                  <a:pt x="94076" y="124800"/>
                </a:lnTo>
                <a:lnTo>
                  <a:pt x="90236" y="128640"/>
                </a:lnTo>
                <a:lnTo>
                  <a:pt x="85435" y="132466"/>
                </a:lnTo>
                <a:lnTo>
                  <a:pt x="80634" y="135361"/>
                </a:lnTo>
                <a:lnTo>
                  <a:pt x="74874" y="137281"/>
                </a:lnTo>
                <a:lnTo>
                  <a:pt x="61432" y="137281"/>
                </a:lnTo>
                <a:lnTo>
                  <a:pt x="54711" y="134401"/>
                </a:lnTo>
                <a:lnTo>
                  <a:pt x="47990" y="129600"/>
                </a:lnTo>
                <a:lnTo>
                  <a:pt x="45364" y="127628"/>
                </a:lnTo>
                <a:lnTo>
                  <a:pt x="41269" y="150708"/>
                </a:lnTo>
                <a:lnTo>
                  <a:pt x="45110" y="152643"/>
                </a:lnTo>
                <a:lnTo>
                  <a:pt x="47990" y="154548"/>
                </a:lnTo>
                <a:lnTo>
                  <a:pt x="51831" y="156469"/>
                </a:lnTo>
                <a:lnTo>
                  <a:pt x="55671" y="157429"/>
                </a:lnTo>
                <a:lnTo>
                  <a:pt x="59512" y="158389"/>
                </a:lnTo>
                <a:lnTo>
                  <a:pt x="63352" y="159364"/>
                </a:lnTo>
                <a:lnTo>
                  <a:pt x="67193" y="160309"/>
                </a:lnTo>
                <a:lnTo>
                  <a:pt x="71033" y="160309"/>
                </a:lnTo>
                <a:lnTo>
                  <a:pt x="86563" y="158641"/>
                </a:lnTo>
                <a:lnTo>
                  <a:pt x="97916" y="154548"/>
                </a:lnTo>
                <a:lnTo>
                  <a:pt x="108918" y="147309"/>
                </a:lnTo>
                <a:lnTo>
                  <a:pt x="118064" y="138242"/>
                </a:lnTo>
                <a:lnTo>
                  <a:pt x="125539" y="124636"/>
                </a:lnTo>
                <a:lnTo>
                  <a:pt x="129585" y="112318"/>
                </a:lnTo>
                <a:lnTo>
                  <a:pt x="131704" y="103483"/>
                </a:lnTo>
                <a:lnTo>
                  <a:pt x="133669" y="91000"/>
                </a:lnTo>
                <a:lnTo>
                  <a:pt x="134386" y="77754"/>
                </a:lnTo>
                <a:lnTo>
                  <a:pt x="134314" y="72952"/>
                </a:lnTo>
                <a:lnTo>
                  <a:pt x="133243" y="60259"/>
                </a:lnTo>
                <a:lnTo>
                  <a:pt x="130545" y="47990"/>
                </a:lnTo>
                <a:lnTo>
                  <a:pt x="130246" y="46575"/>
                </a:lnTo>
                <a:lnTo>
                  <a:pt x="126215" y="34191"/>
                </a:lnTo>
                <a:lnTo>
                  <a:pt x="120959" y="23042"/>
                </a:lnTo>
                <a:lnTo>
                  <a:pt x="116159" y="16322"/>
                </a:lnTo>
                <a:lnTo>
                  <a:pt x="110398" y="10561"/>
                </a:lnTo>
                <a:lnTo>
                  <a:pt x="102717" y="6720"/>
                </a:lnTo>
                <a:lnTo>
                  <a:pt x="100775" y="5579"/>
                </a:lnTo>
                <a:lnTo>
                  <a:pt x="89237" y="1302"/>
                </a:lnTo>
                <a:lnTo>
                  <a:pt x="75834" y="0"/>
                </a:lnTo>
                <a:lnTo>
                  <a:pt x="71033" y="0"/>
                </a:lnTo>
                <a:lnTo>
                  <a:pt x="66233" y="960"/>
                </a:lnTo>
                <a:lnTo>
                  <a:pt x="61432" y="1920"/>
                </a:lnTo>
                <a:lnTo>
                  <a:pt x="57591" y="2880"/>
                </a:lnTo>
                <a:lnTo>
                  <a:pt x="52791" y="4800"/>
                </a:lnTo>
                <a:lnTo>
                  <a:pt x="48950" y="7680"/>
                </a:lnTo>
                <a:lnTo>
                  <a:pt x="44150" y="9601"/>
                </a:lnTo>
                <a:lnTo>
                  <a:pt x="40309" y="12481"/>
                </a:lnTo>
                <a:lnTo>
                  <a:pt x="36469" y="15361"/>
                </a:lnTo>
                <a:lnTo>
                  <a:pt x="32628" y="19202"/>
                </a:lnTo>
                <a:lnTo>
                  <a:pt x="27828" y="23042"/>
                </a:lnTo>
                <a:lnTo>
                  <a:pt x="23987" y="26883"/>
                </a:lnTo>
                <a:lnTo>
                  <a:pt x="23987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07" y="3840"/>
                </a:lnTo>
                <a:lnTo>
                  <a:pt x="20147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211195"/>
                </a:lnTo>
                <a:lnTo>
                  <a:pt x="960" y="21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4467941" y="802333"/>
            <a:ext cx="127680" cy="146844"/>
          </a:xfrm>
          <a:custGeom>
            <a:avLst/>
            <a:gdLst/>
            <a:ahLst/>
            <a:cxnLst/>
            <a:rect l="l" t="t" r="r" b="b"/>
            <a:pathLst>
              <a:path w="127680" h="146844">
                <a:moveTo>
                  <a:pt x="29763" y="41261"/>
                </a:moveTo>
                <a:lnTo>
                  <a:pt x="28335" y="0"/>
                </a:lnTo>
                <a:lnTo>
                  <a:pt x="19202" y="8617"/>
                </a:lnTo>
                <a:lnTo>
                  <a:pt x="16926" y="11089"/>
                </a:lnTo>
                <a:lnTo>
                  <a:pt x="10124" y="21529"/>
                </a:lnTo>
                <a:lnTo>
                  <a:pt x="4800" y="33580"/>
                </a:lnTo>
                <a:lnTo>
                  <a:pt x="2825" y="41574"/>
                </a:lnTo>
                <a:lnTo>
                  <a:pt x="756" y="53865"/>
                </a:lnTo>
                <a:lnTo>
                  <a:pt x="0" y="67169"/>
                </a:lnTo>
                <a:lnTo>
                  <a:pt x="407" y="77716"/>
                </a:lnTo>
                <a:lnTo>
                  <a:pt x="2083" y="90488"/>
                </a:lnTo>
                <a:lnTo>
                  <a:pt x="4800" y="101733"/>
                </a:lnTo>
                <a:lnTo>
                  <a:pt x="11746" y="117080"/>
                </a:lnTo>
                <a:lnTo>
                  <a:pt x="19202" y="126681"/>
                </a:lnTo>
                <a:lnTo>
                  <a:pt x="29565" y="135586"/>
                </a:lnTo>
                <a:lnTo>
                  <a:pt x="41269" y="141083"/>
                </a:lnTo>
                <a:lnTo>
                  <a:pt x="47491" y="143260"/>
                </a:lnTo>
                <a:lnTo>
                  <a:pt x="59781" y="145948"/>
                </a:lnTo>
                <a:lnTo>
                  <a:pt x="72953" y="146844"/>
                </a:lnTo>
                <a:lnTo>
                  <a:pt x="79674" y="146844"/>
                </a:lnTo>
                <a:lnTo>
                  <a:pt x="86395" y="145899"/>
                </a:lnTo>
                <a:lnTo>
                  <a:pt x="92156" y="144923"/>
                </a:lnTo>
                <a:lnTo>
                  <a:pt x="98877" y="143963"/>
                </a:lnTo>
                <a:lnTo>
                  <a:pt x="103677" y="143003"/>
                </a:lnTo>
                <a:lnTo>
                  <a:pt x="108478" y="141083"/>
                </a:lnTo>
                <a:lnTo>
                  <a:pt x="113278" y="140123"/>
                </a:lnTo>
                <a:lnTo>
                  <a:pt x="117119" y="139178"/>
                </a:lnTo>
                <a:lnTo>
                  <a:pt x="119999" y="137242"/>
                </a:lnTo>
                <a:lnTo>
                  <a:pt x="122880" y="136282"/>
                </a:lnTo>
                <a:lnTo>
                  <a:pt x="124800" y="135337"/>
                </a:lnTo>
                <a:lnTo>
                  <a:pt x="124800" y="134377"/>
                </a:lnTo>
                <a:lnTo>
                  <a:pt x="125760" y="134377"/>
                </a:lnTo>
                <a:lnTo>
                  <a:pt x="125760" y="133402"/>
                </a:lnTo>
                <a:lnTo>
                  <a:pt x="126720" y="132442"/>
                </a:lnTo>
                <a:lnTo>
                  <a:pt x="127680" y="131497"/>
                </a:lnTo>
                <a:lnTo>
                  <a:pt x="127680" y="117095"/>
                </a:lnTo>
                <a:lnTo>
                  <a:pt x="126720" y="116135"/>
                </a:lnTo>
                <a:lnTo>
                  <a:pt x="126720" y="115175"/>
                </a:lnTo>
                <a:lnTo>
                  <a:pt x="125760" y="115175"/>
                </a:lnTo>
                <a:lnTo>
                  <a:pt x="125760" y="114215"/>
                </a:lnTo>
                <a:lnTo>
                  <a:pt x="119999" y="114215"/>
                </a:lnTo>
                <a:lnTo>
                  <a:pt x="118079" y="116135"/>
                </a:lnTo>
                <a:lnTo>
                  <a:pt x="115199" y="117095"/>
                </a:lnTo>
                <a:lnTo>
                  <a:pt x="112318" y="118055"/>
                </a:lnTo>
                <a:lnTo>
                  <a:pt x="108478" y="119000"/>
                </a:lnTo>
                <a:lnTo>
                  <a:pt x="104637" y="120936"/>
                </a:lnTo>
                <a:lnTo>
                  <a:pt x="99837" y="121896"/>
                </a:lnTo>
                <a:lnTo>
                  <a:pt x="94076" y="122841"/>
                </a:lnTo>
                <a:lnTo>
                  <a:pt x="88315" y="124776"/>
                </a:lnTo>
                <a:lnTo>
                  <a:pt x="67193" y="124776"/>
                </a:lnTo>
                <a:lnTo>
                  <a:pt x="59512" y="123816"/>
                </a:lnTo>
                <a:lnTo>
                  <a:pt x="53766" y="120936"/>
                </a:lnTo>
                <a:lnTo>
                  <a:pt x="47045" y="119000"/>
                </a:lnTo>
                <a:lnTo>
                  <a:pt x="42245" y="115175"/>
                </a:lnTo>
                <a:lnTo>
                  <a:pt x="39364" y="110374"/>
                </a:lnTo>
                <a:lnTo>
                  <a:pt x="34564" y="105574"/>
                </a:lnTo>
                <a:lnTo>
                  <a:pt x="32644" y="100773"/>
                </a:lnTo>
                <a:lnTo>
                  <a:pt x="30723" y="94052"/>
                </a:lnTo>
                <a:lnTo>
                  <a:pt x="28803" y="87331"/>
                </a:lnTo>
                <a:lnTo>
                  <a:pt x="28803" y="47006"/>
                </a:lnTo>
                <a:lnTo>
                  <a:pt x="29763" y="412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4496276" y="788868"/>
            <a:ext cx="106066" cy="94076"/>
          </a:xfrm>
          <a:custGeom>
            <a:avLst/>
            <a:gdLst/>
            <a:ahLst/>
            <a:cxnLst/>
            <a:rect l="l" t="t" r="r" b="b"/>
            <a:pathLst>
              <a:path w="106066" h="94076">
                <a:moveTo>
                  <a:pt x="85903" y="14401"/>
                </a:moveTo>
                <a:lnTo>
                  <a:pt x="79182" y="9601"/>
                </a:lnTo>
                <a:lnTo>
                  <a:pt x="70541" y="5760"/>
                </a:lnTo>
                <a:lnTo>
                  <a:pt x="67318" y="4307"/>
                </a:lnTo>
                <a:lnTo>
                  <a:pt x="55605" y="1076"/>
                </a:lnTo>
                <a:lnTo>
                  <a:pt x="41738" y="0"/>
                </a:lnTo>
                <a:lnTo>
                  <a:pt x="37504" y="105"/>
                </a:lnTo>
                <a:lnTo>
                  <a:pt x="24687" y="1856"/>
                </a:lnTo>
                <a:lnTo>
                  <a:pt x="12934" y="5760"/>
                </a:lnTo>
                <a:lnTo>
                  <a:pt x="11019" y="6651"/>
                </a:lnTo>
                <a:lnTo>
                  <a:pt x="0" y="13465"/>
                </a:lnTo>
                <a:lnTo>
                  <a:pt x="1428" y="54726"/>
                </a:lnTo>
                <a:lnTo>
                  <a:pt x="3348" y="48950"/>
                </a:lnTo>
                <a:lnTo>
                  <a:pt x="5268" y="43205"/>
                </a:lnTo>
                <a:lnTo>
                  <a:pt x="7188" y="38389"/>
                </a:lnTo>
                <a:lnTo>
                  <a:pt x="11029" y="34549"/>
                </a:lnTo>
                <a:lnTo>
                  <a:pt x="13909" y="30723"/>
                </a:lnTo>
                <a:lnTo>
                  <a:pt x="18710" y="27843"/>
                </a:lnTo>
                <a:lnTo>
                  <a:pt x="23495" y="24963"/>
                </a:lnTo>
                <a:lnTo>
                  <a:pt x="28296" y="22082"/>
                </a:lnTo>
                <a:lnTo>
                  <a:pt x="34057" y="21122"/>
                </a:lnTo>
                <a:lnTo>
                  <a:pt x="40777" y="21122"/>
                </a:lnTo>
                <a:lnTo>
                  <a:pt x="47610" y="21549"/>
                </a:lnTo>
                <a:lnTo>
                  <a:pt x="60010" y="25410"/>
                </a:lnTo>
                <a:lnTo>
                  <a:pt x="69581" y="33604"/>
                </a:lnTo>
                <a:lnTo>
                  <a:pt x="73963" y="39999"/>
                </a:lnTo>
                <a:lnTo>
                  <a:pt x="77927" y="51657"/>
                </a:lnTo>
                <a:lnTo>
                  <a:pt x="79182" y="66233"/>
                </a:lnTo>
                <a:lnTo>
                  <a:pt x="468" y="66233"/>
                </a:lnTo>
                <a:lnTo>
                  <a:pt x="468" y="60472"/>
                </a:lnTo>
                <a:lnTo>
                  <a:pt x="468" y="94076"/>
                </a:lnTo>
                <a:lnTo>
                  <a:pt x="468" y="85435"/>
                </a:lnTo>
                <a:lnTo>
                  <a:pt x="98385" y="85435"/>
                </a:lnTo>
                <a:lnTo>
                  <a:pt x="100305" y="84475"/>
                </a:lnTo>
                <a:lnTo>
                  <a:pt x="102225" y="82555"/>
                </a:lnTo>
                <a:lnTo>
                  <a:pt x="105105" y="80634"/>
                </a:lnTo>
                <a:lnTo>
                  <a:pt x="106066" y="77754"/>
                </a:lnTo>
                <a:lnTo>
                  <a:pt x="106066" y="69113"/>
                </a:lnTo>
                <a:lnTo>
                  <a:pt x="106042" y="67262"/>
                </a:lnTo>
                <a:lnTo>
                  <a:pt x="104723" y="54457"/>
                </a:lnTo>
                <a:lnTo>
                  <a:pt x="102225" y="42230"/>
                </a:lnTo>
                <a:lnTo>
                  <a:pt x="99345" y="34549"/>
                </a:lnTo>
                <a:lnTo>
                  <a:pt x="95504" y="26883"/>
                </a:lnTo>
                <a:lnTo>
                  <a:pt x="90704" y="21122"/>
                </a:lnTo>
                <a:lnTo>
                  <a:pt x="85903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4634011" y="721674"/>
            <a:ext cx="133441" cy="227502"/>
          </a:xfrm>
          <a:custGeom>
            <a:avLst/>
            <a:gdLst/>
            <a:ahLst/>
            <a:cxnLst/>
            <a:rect l="l" t="t" r="r" b="b"/>
            <a:pathLst>
              <a:path w="133441" h="227502">
                <a:moveTo>
                  <a:pt x="133441" y="3825"/>
                </a:moveTo>
                <a:lnTo>
                  <a:pt x="132481" y="2880"/>
                </a:lnTo>
                <a:lnTo>
                  <a:pt x="132481" y="1920"/>
                </a:lnTo>
                <a:lnTo>
                  <a:pt x="130561" y="1920"/>
                </a:lnTo>
                <a:lnTo>
                  <a:pt x="129600" y="960"/>
                </a:lnTo>
                <a:lnTo>
                  <a:pt x="126720" y="960"/>
                </a:lnTo>
                <a:lnTo>
                  <a:pt x="124800" y="0"/>
                </a:lnTo>
                <a:lnTo>
                  <a:pt x="115199" y="0"/>
                </a:lnTo>
                <a:lnTo>
                  <a:pt x="113278" y="960"/>
                </a:lnTo>
                <a:lnTo>
                  <a:pt x="110398" y="960"/>
                </a:lnTo>
                <a:lnTo>
                  <a:pt x="109438" y="1920"/>
                </a:lnTo>
                <a:lnTo>
                  <a:pt x="108478" y="1920"/>
                </a:lnTo>
                <a:lnTo>
                  <a:pt x="107518" y="2880"/>
                </a:lnTo>
                <a:lnTo>
                  <a:pt x="106558" y="2880"/>
                </a:lnTo>
                <a:lnTo>
                  <a:pt x="106558" y="89275"/>
                </a:lnTo>
                <a:lnTo>
                  <a:pt x="105574" y="88305"/>
                </a:lnTo>
                <a:lnTo>
                  <a:pt x="95473" y="79635"/>
                </a:lnTo>
                <a:lnTo>
                  <a:pt x="85435" y="72953"/>
                </a:lnTo>
                <a:lnTo>
                  <a:pt x="78714" y="69113"/>
                </a:lnTo>
                <a:lnTo>
                  <a:pt x="71033" y="67193"/>
                </a:lnTo>
                <a:lnTo>
                  <a:pt x="62407" y="67193"/>
                </a:lnTo>
                <a:lnTo>
                  <a:pt x="46782" y="69036"/>
                </a:lnTo>
                <a:lnTo>
                  <a:pt x="35524" y="73914"/>
                </a:lnTo>
                <a:lnTo>
                  <a:pt x="26883" y="77754"/>
                </a:lnTo>
                <a:lnTo>
                  <a:pt x="21122" y="82555"/>
                </a:lnTo>
                <a:lnTo>
                  <a:pt x="15361" y="89275"/>
                </a:lnTo>
                <a:lnTo>
                  <a:pt x="7895" y="102866"/>
                </a:lnTo>
                <a:lnTo>
                  <a:pt x="3840" y="115183"/>
                </a:lnTo>
                <a:lnTo>
                  <a:pt x="2031" y="123237"/>
                </a:lnTo>
                <a:lnTo>
                  <a:pt x="456" y="135860"/>
                </a:lnTo>
                <a:lnTo>
                  <a:pt x="0" y="148788"/>
                </a:lnTo>
                <a:lnTo>
                  <a:pt x="90" y="154732"/>
                </a:lnTo>
                <a:lnTo>
                  <a:pt x="997" y="167523"/>
                </a:lnTo>
                <a:lnTo>
                  <a:pt x="2880" y="179511"/>
                </a:lnTo>
                <a:lnTo>
                  <a:pt x="7216" y="193327"/>
                </a:lnTo>
                <a:lnTo>
                  <a:pt x="12481" y="204475"/>
                </a:lnTo>
                <a:lnTo>
                  <a:pt x="18242" y="211180"/>
                </a:lnTo>
                <a:lnTo>
                  <a:pt x="24003" y="216941"/>
                </a:lnTo>
                <a:lnTo>
                  <a:pt x="26883" y="153588"/>
                </a:lnTo>
                <a:lnTo>
                  <a:pt x="26883" y="139186"/>
                </a:lnTo>
                <a:lnTo>
                  <a:pt x="27843" y="132466"/>
                </a:lnTo>
                <a:lnTo>
                  <a:pt x="28803" y="125745"/>
                </a:lnTo>
                <a:lnTo>
                  <a:pt x="30723" y="119024"/>
                </a:lnTo>
                <a:lnTo>
                  <a:pt x="32644" y="113278"/>
                </a:lnTo>
                <a:lnTo>
                  <a:pt x="35524" y="108463"/>
                </a:lnTo>
                <a:lnTo>
                  <a:pt x="38404" y="102717"/>
                </a:lnTo>
                <a:lnTo>
                  <a:pt x="42245" y="98877"/>
                </a:lnTo>
                <a:lnTo>
                  <a:pt x="47045" y="95036"/>
                </a:lnTo>
                <a:lnTo>
                  <a:pt x="51846" y="92156"/>
                </a:lnTo>
                <a:lnTo>
                  <a:pt x="57607" y="90236"/>
                </a:lnTo>
                <a:lnTo>
                  <a:pt x="72009" y="90236"/>
                </a:lnTo>
                <a:lnTo>
                  <a:pt x="78714" y="93116"/>
                </a:lnTo>
                <a:lnTo>
                  <a:pt x="85435" y="97917"/>
                </a:lnTo>
                <a:lnTo>
                  <a:pt x="88104" y="99888"/>
                </a:lnTo>
                <a:lnTo>
                  <a:pt x="97402" y="107888"/>
                </a:lnTo>
                <a:lnTo>
                  <a:pt x="106558" y="118079"/>
                </a:lnTo>
                <a:lnTo>
                  <a:pt x="106558" y="175671"/>
                </a:lnTo>
                <a:lnTo>
                  <a:pt x="102717" y="181432"/>
                </a:lnTo>
                <a:lnTo>
                  <a:pt x="97917" y="186232"/>
                </a:lnTo>
                <a:lnTo>
                  <a:pt x="94076" y="189113"/>
                </a:lnTo>
                <a:lnTo>
                  <a:pt x="90236" y="192953"/>
                </a:lnTo>
                <a:lnTo>
                  <a:pt x="87370" y="195834"/>
                </a:lnTo>
                <a:lnTo>
                  <a:pt x="83530" y="197754"/>
                </a:lnTo>
                <a:lnTo>
                  <a:pt x="80650" y="200634"/>
                </a:lnTo>
                <a:lnTo>
                  <a:pt x="76809" y="201594"/>
                </a:lnTo>
                <a:lnTo>
                  <a:pt x="73929" y="202554"/>
                </a:lnTo>
                <a:lnTo>
                  <a:pt x="70088" y="203499"/>
                </a:lnTo>
                <a:lnTo>
                  <a:pt x="67208" y="204475"/>
                </a:lnTo>
                <a:lnTo>
                  <a:pt x="56647" y="204475"/>
                </a:lnTo>
                <a:lnTo>
                  <a:pt x="50886" y="202554"/>
                </a:lnTo>
                <a:lnTo>
                  <a:pt x="46085" y="199659"/>
                </a:lnTo>
                <a:lnTo>
                  <a:pt x="41285" y="195834"/>
                </a:lnTo>
                <a:lnTo>
                  <a:pt x="37444" y="191993"/>
                </a:lnTo>
                <a:lnTo>
                  <a:pt x="34564" y="186232"/>
                </a:lnTo>
                <a:lnTo>
                  <a:pt x="31683" y="181432"/>
                </a:lnTo>
                <a:lnTo>
                  <a:pt x="29763" y="174711"/>
                </a:lnTo>
                <a:lnTo>
                  <a:pt x="31683" y="220781"/>
                </a:lnTo>
                <a:lnTo>
                  <a:pt x="33626" y="221923"/>
                </a:lnTo>
                <a:lnTo>
                  <a:pt x="45163" y="226200"/>
                </a:lnTo>
                <a:lnTo>
                  <a:pt x="58567" y="227502"/>
                </a:lnTo>
                <a:lnTo>
                  <a:pt x="61184" y="227432"/>
                </a:lnTo>
                <a:lnTo>
                  <a:pt x="73958" y="225090"/>
                </a:lnTo>
                <a:lnTo>
                  <a:pt x="85435" y="219837"/>
                </a:lnTo>
                <a:lnTo>
                  <a:pt x="89856" y="217238"/>
                </a:lnTo>
                <a:lnTo>
                  <a:pt x="99850" y="210005"/>
                </a:lnTo>
                <a:lnTo>
                  <a:pt x="109438" y="200634"/>
                </a:lnTo>
                <a:lnTo>
                  <a:pt x="109438" y="221742"/>
                </a:lnTo>
                <a:lnTo>
                  <a:pt x="110398" y="222717"/>
                </a:lnTo>
                <a:lnTo>
                  <a:pt x="111358" y="223662"/>
                </a:lnTo>
                <a:lnTo>
                  <a:pt x="112318" y="223662"/>
                </a:lnTo>
                <a:lnTo>
                  <a:pt x="113278" y="224622"/>
                </a:lnTo>
                <a:lnTo>
                  <a:pt x="129600" y="224622"/>
                </a:lnTo>
                <a:lnTo>
                  <a:pt x="130561" y="223662"/>
                </a:lnTo>
                <a:lnTo>
                  <a:pt x="131521" y="223662"/>
                </a:lnTo>
                <a:lnTo>
                  <a:pt x="132481" y="222717"/>
                </a:lnTo>
                <a:lnTo>
                  <a:pt x="133441" y="221742"/>
                </a:lnTo>
                <a:lnTo>
                  <a:pt x="133441" y="38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4658014" y="875263"/>
            <a:ext cx="7680" cy="67193"/>
          </a:xfrm>
          <a:custGeom>
            <a:avLst/>
            <a:gdLst/>
            <a:ahLst/>
            <a:cxnLst/>
            <a:rect l="l" t="t" r="r" b="b"/>
            <a:pathLst>
              <a:path w="7680" h="67193">
                <a:moveTo>
                  <a:pt x="7680" y="67193"/>
                </a:moveTo>
                <a:lnTo>
                  <a:pt x="5760" y="21122"/>
                </a:lnTo>
                <a:lnTo>
                  <a:pt x="4800" y="14401"/>
                </a:lnTo>
                <a:lnTo>
                  <a:pt x="3840" y="6720"/>
                </a:lnTo>
                <a:lnTo>
                  <a:pt x="2880" y="0"/>
                </a:lnTo>
                <a:lnTo>
                  <a:pt x="0" y="63352"/>
                </a:lnTo>
                <a:lnTo>
                  <a:pt x="7680" y="67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4874011" y="752398"/>
            <a:ext cx="95036" cy="195833"/>
          </a:xfrm>
          <a:custGeom>
            <a:avLst/>
            <a:gdLst/>
            <a:ahLst/>
            <a:cxnLst/>
            <a:rect l="l" t="t" r="r" b="b"/>
            <a:pathLst>
              <a:path w="95036" h="195833">
                <a:moveTo>
                  <a:pt x="94076" y="43190"/>
                </a:moveTo>
                <a:lnTo>
                  <a:pt x="93116" y="42230"/>
                </a:lnTo>
                <a:lnTo>
                  <a:pt x="93116" y="41269"/>
                </a:lnTo>
                <a:lnTo>
                  <a:pt x="92156" y="41269"/>
                </a:lnTo>
                <a:lnTo>
                  <a:pt x="91196" y="40309"/>
                </a:lnTo>
                <a:lnTo>
                  <a:pt x="51831" y="40309"/>
                </a:lnTo>
                <a:lnTo>
                  <a:pt x="51831" y="3825"/>
                </a:lnTo>
                <a:lnTo>
                  <a:pt x="50871" y="3825"/>
                </a:lnTo>
                <a:lnTo>
                  <a:pt x="50871" y="2865"/>
                </a:lnTo>
                <a:lnTo>
                  <a:pt x="49911" y="1904"/>
                </a:lnTo>
                <a:lnTo>
                  <a:pt x="48950" y="1904"/>
                </a:lnTo>
                <a:lnTo>
                  <a:pt x="47990" y="944"/>
                </a:lnTo>
                <a:lnTo>
                  <a:pt x="45110" y="944"/>
                </a:lnTo>
                <a:lnTo>
                  <a:pt x="43205" y="0"/>
                </a:lnTo>
                <a:lnTo>
                  <a:pt x="33588" y="0"/>
                </a:lnTo>
                <a:lnTo>
                  <a:pt x="31683" y="944"/>
                </a:lnTo>
                <a:lnTo>
                  <a:pt x="28803" y="944"/>
                </a:lnTo>
                <a:lnTo>
                  <a:pt x="27843" y="1904"/>
                </a:lnTo>
                <a:lnTo>
                  <a:pt x="26868" y="1904"/>
                </a:lnTo>
                <a:lnTo>
                  <a:pt x="25923" y="2865"/>
                </a:lnTo>
                <a:lnTo>
                  <a:pt x="25923" y="3825"/>
                </a:lnTo>
                <a:lnTo>
                  <a:pt x="24963" y="4785"/>
                </a:lnTo>
                <a:lnTo>
                  <a:pt x="24963" y="40309"/>
                </a:lnTo>
                <a:lnTo>
                  <a:pt x="2880" y="40309"/>
                </a:lnTo>
                <a:lnTo>
                  <a:pt x="1920" y="41269"/>
                </a:lnTo>
                <a:lnTo>
                  <a:pt x="960" y="41269"/>
                </a:lnTo>
                <a:lnTo>
                  <a:pt x="960" y="43190"/>
                </a:lnTo>
                <a:lnTo>
                  <a:pt x="0" y="45110"/>
                </a:lnTo>
                <a:lnTo>
                  <a:pt x="0" y="57591"/>
                </a:lnTo>
                <a:lnTo>
                  <a:pt x="960" y="59512"/>
                </a:lnTo>
                <a:lnTo>
                  <a:pt x="1920" y="61432"/>
                </a:lnTo>
                <a:lnTo>
                  <a:pt x="2880" y="62392"/>
                </a:lnTo>
                <a:lnTo>
                  <a:pt x="24963" y="62392"/>
                </a:lnTo>
                <a:lnTo>
                  <a:pt x="24963" y="155508"/>
                </a:lnTo>
                <a:lnTo>
                  <a:pt x="25923" y="162229"/>
                </a:lnTo>
                <a:lnTo>
                  <a:pt x="27843" y="168935"/>
                </a:lnTo>
                <a:lnTo>
                  <a:pt x="28803" y="174711"/>
                </a:lnTo>
                <a:lnTo>
                  <a:pt x="31683" y="180456"/>
                </a:lnTo>
                <a:lnTo>
                  <a:pt x="35524" y="184312"/>
                </a:lnTo>
                <a:lnTo>
                  <a:pt x="38389" y="188153"/>
                </a:lnTo>
                <a:lnTo>
                  <a:pt x="43205" y="191018"/>
                </a:lnTo>
                <a:lnTo>
                  <a:pt x="47990" y="192938"/>
                </a:lnTo>
                <a:lnTo>
                  <a:pt x="53751" y="194858"/>
                </a:lnTo>
                <a:lnTo>
                  <a:pt x="60472" y="195833"/>
                </a:lnTo>
                <a:lnTo>
                  <a:pt x="74874" y="195833"/>
                </a:lnTo>
                <a:lnTo>
                  <a:pt x="77754" y="194858"/>
                </a:lnTo>
                <a:lnTo>
                  <a:pt x="79674" y="194858"/>
                </a:lnTo>
                <a:lnTo>
                  <a:pt x="82555" y="193898"/>
                </a:lnTo>
                <a:lnTo>
                  <a:pt x="84475" y="193898"/>
                </a:lnTo>
                <a:lnTo>
                  <a:pt x="86395" y="192938"/>
                </a:lnTo>
                <a:lnTo>
                  <a:pt x="88315" y="192938"/>
                </a:lnTo>
                <a:lnTo>
                  <a:pt x="90236" y="191993"/>
                </a:lnTo>
                <a:lnTo>
                  <a:pt x="91196" y="191018"/>
                </a:lnTo>
                <a:lnTo>
                  <a:pt x="92156" y="190058"/>
                </a:lnTo>
                <a:lnTo>
                  <a:pt x="93116" y="189113"/>
                </a:lnTo>
                <a:lnTo>
                  <a:pt x="94076" y="188153"/>
                </a:lnTo>
                <a:lnTo>
                  <a:pt x="94076" y="184312"/>
                </a:lnTo>
                <a:lnTo>
                  <a:pt x="95036" y="181432"/>
                </a:lnTo>
                <a:lnTo>
                  <a:pt x="95036" y="176616"/>
                </a:lnTo>
                <a:lnTo>
                  <a:pt x="94076" y="174711"/>
                </a:lnTo>
                <a:lnTo>
                  <a:pt x="94076" y="171830"/>
                </a:lnTo>
                <a:lnTo>
                  <a:pt x="93116" y="170870"/>
                </a:lnTo>
                <a:lnTo>
                  <a:pt x="93116" y="169910"/>
                </a:lnTo>
                <a:lnTo>
                  <a:pt x="92156" y="168935"/>
                </a:lnTo>
                <a:lnTo>
                  <a:pt x="89275" y="168935"/>
                </a:lnTo>
                <a:lnTo>
                  <a:pt x="88315" y="169910"/>
                </a:lnTo>
                <a:lnTo>
                  <a:pt x="86395" y="169910"/>
                </a:lnTo>
                <a:lnTo>
                  <a:pt x="85435" y="170870"/>
                </a:lnTo>
                <a:lnTo>
                  <a:pt x="84475" y="170870"/>
                </a:lnTo>
                <a:lnTo>
                  <a:pt x="82555" y="171830"/>
                </a:lnTo>
                <a:lnTo>
                  <a:pt x="80634" y="171830"/>
                </a:lnTo>
                <a:lnTo>
                  <a:pt x="78714" y="172775"/>
                </a:lnTo>
                <a:lnTo>
                  <a:pt x="76794" y="172775"/>
                </a:lnTo>
                <a:lnTo>
                  <a:pt x="74874" y="173751"/>
                </a:lnTo>
                <a:lnTo>
                  <a:pt x="64312" y="173751"/>
                </a:lnTo>
                <a:lnTo>
                  <a:pt x="59512" y="170870"/>
                </a:lnTo>
                <a:lnTo>
                  <a:pt x="56631" y="166070"/>
                </a:lnTo>
                <a:lnTo>
                  <a:pt x="53751" y="160309"/>
                </a:lnTo>
                <a:lnTo>
                  <a:pt x="51831" y="152628"/>
                </a:lnTo>
                <a:lnTo>
                  <a:pt x="51831" y="62392"/>
                </a:lnTo>
                <a:lnTo>
                  <a:pt x="91196" y="62392"/>
                </a:lnTo>
                <a:lnTo>
                  <a:pt x="92156" y="61432"/>
                </a:lnTo>
                <a:lnTo>
                  <a:pt x="93116" y="59512"/>
                </a:lnTo>
                <a:lnTo>
                  <a:pt x="94076" y="57591"/>
                </a:lnTo>
                <a:lnTo>
                  <a:pt x="95036" y="54711"/>
                </a:lnTo>
                <a:lnTo>
                  <a:pt x="95036" y="48950"/>
                </a:lnTo>
                <a:lnTo>
                  <a:pt x="94076" y="47030"/>
                </a:lnTo>
                <a:lnTo>
                  <a:pt x="94076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5003612" y="720714"/>
            <a:ext cx="125745" cy="225582"/>
          </a:xfrm>
          <a:custGeom>
            <a:avLst/>
            <a:gdLst/>
            <a:ahLst/>
            <a:cxnLst/>
            <a:rect l="l" t="t" r="r" b="b"/>
            <a:pathLst>
              <a:path w="125745" h="225582">
                <a:moveTo>
                  <a:pt x="26868" y="92156"/>
                </a:moveTo>
                <a:lnTo>
                  <a:pt x="26868" y="3840"/>
                </a:lnTo>
                <a:lnTo>
                  <a:pt x="25908" y="2880"/>
                </a:lnTo>
                <a:lnTo>
                  <a:pt x="24947" y="1920"/>
                </a:lnTo>
                <a:lnTo>
                  <a:pt x="23987" y="1920"/>
                </a:lnTo>
                <a:lnTo>
                  <a:pt x="23027" y="960"/>
                </a:lnTo>
                <a:lnTo>
                  <a:pt x="20147" y="960"/>
                </a:lnTo>
                <a:lnTo>
                  <a:pt x="18227" y="0"/>
                </a:lnTo>
                <a:lnTo>
                  <a:pt x="10546" y="0"/>
                </a:lnTo>
                <a:lnTo>
                  <a:pt x="8641" y="960"/>
                </a:lnTo>
                <a:lnTo>
                  <a:pt x="3840" y="960"/>
                </a:lnTo>
                <a:lnTo>
                  <a:pt x="2865" y="1920"/>
                </a:lnTo>
                <a:lnTo>
                  <a:pt x="1905" y="1920"/>
                </a:lnTo>
                <a:lnTo>
                  <a:pt x="960" y="2880"/>
                </a:lnTo>
                <a:lnTo>
                  <a:pt x="960" y="3840"/>
                </a:lnTo>
                <a:lnTo>
                  <a:pt x="0" y="4785"/>
                </a:lnTo>
                <a:lnTo>
                  <a:pt x="0" y="221742"/>
                </a:lnTo>
                <a:lnTo>
                  <a:pt x="960" y="222702"/>
                </a:lnTo>
                <a:lnTo>
                  <a:pt x="960" y="223677"/>
                </a:lnTo>
                <a:lnTo>
                  <a:pt x="1905" y="224622"/>
                </a:lnTo>
                <a:lnTo>
                  <a:pt x="2865" y="224622"/>
                </a:lnTo>
                <a:lnTo>
                  <a:pt x="3840" y="225582"/>
                </a:lnTo>
                <a:lnTo>
                  <a:pt x="22067" y="225582"/>
                </a:lnTo>
                <a:lnTo>
                  <a:pt x="23027" y="224622"/>
                </a:lnTo>
                <a:lnTo>
                  <a:pt x="24947" y="224622"/>
                </a:lnTo>
                <a:lnTo>
                  <a:pt x="25908" y="223677"/>
                </a:lnTo>
                <a:lnTo>
                  <a:pt x="26868" y="222702"/>
                </a:lnTo>
                <a:lnTo>
                  <a:pt x="26868" y="119984"/>
                </a:lnTo>
                <a:lnTo>
                  <a:pt x="30249" y="115871"/>
                </a:lnTo>
                <a:lnTo>
                  <a:pt x="39341" y="106112"/>
                </a:lnTo>
                <a:lnTo>
                  <a:pt x="47990" y="98877"/>
                </a:lnTo>
                <a:lnTo>
                  <a:pt x="54711" y="94076"/>
                </a:lnTo>
                <a:lnTo>
                  <a:pt x="61432" y="91196"/>
                </a:lnTo>
                <a:lnTo>
                  <a:pt x="72953" y="91196"/>
                </a:lnTo>
                <a:lnTo>
                  <a:pt x="77754" y="92156"/>
                </a:lnTo>
                <a:lnTo>
                  <a:pt x="81594" y="95036"/>
                </a:lnTo>
                <a:lnTo>
                  <a:pt x="85435" y="96956"/>
                </a:lnTo>
                <a:lnTo>
                  <a:pt x="89275" y="99837"/>
                </a:lnTo>
                <a:lnTo>
                  <a:pt x="91196" y="102702"/>
                </a:lnTo>
                <a:lnTo>
                  <a:pt x="94076" y="106542"/>
                </a:lnTo>
                <a:lnTo>
                  <a:pt x="95996" y="111358"/>
                </a:lnTo>
                <a:lnTo>
                  <a:pt x="96941" y="116144"/>
                </a:lnTo>
                <a:lnTo>
                  <a:pt x="97917" y="120944"/>
                </a:lnTo>
                <a:lnTo>
                  <a:pt x="98877" y="127665"/>
                </a:lnTo>
                <a:lnTo>
                  <a:pt x="98877" y="222702"/>
                </a:lnTo>
                <a:lnTo>
                  <a:pt x="99822" y="223677"/>
                </a:lnTo>
                <a:lnTo>
                  <a:pt x="100782" y="224622"/>
                </a:lnTo>
                <a:lnTo>
                  <a:pt x="101757" y="224622"/>
                </a:lnTo>
                <a:lnTo>
                  <a:pt x="102717" y="225582"/>
                </a:lnTo>
                <a:lnTo>
                  <a:pt x="120944" y="225582"/>
                </a:lnTo>
                <a:lnTo>
                  <a:pt x="121904" y="224622"/>
                </a:lnTo>
                <a:lnTo>
                  <a:pt x="123825" y="224622"/>
                </a:lnTo>
                <a:lnTo>
                  <a:pt x="124785" y="223677"/>
                </a:lnTo>
                <a:lnTo>
                  <a:pt x="125745" y="222702"/>
                </a:lnTo>
                <a:lnTo>
                  <a:pt x="125734" y="130587"/>
                </a:lnTo>
                <a:lnTo>
                  <a:pt x="124936" y="117156"/>
                </a:lnTo>
                <a:lnTo>
                  <a:pt x="122864" y="105597"/>
                </a:lnTo>
                <a:lnTo>
                  <a:pt x="120944" y="98877"/>
                </a:lnTo>
                <a:lnTo>
                  <a:pt x="118064" y="92156"/>
                </a:lnTo>
                <a:lnTo>
                  <a:pt x="114223" y="86395"/>
                </a:lnTo>
                <a:lnTo>
                  <a:pt x="109438" y="81594"/>
                </a:lnTo>
                <a:lnTo>
                  <a:pt x="104622" y="76794"/>
                </a:lnTo>
                <a:lnTo>
                  <a:pt x="97917" y="73914"/>
                </a:lnTo>
                <a:lnTo>
                  <a:pt x="91196" y="70073"/>
                </a:lnTo>
                <a:lnTo>
                  <a:pt x="83515" y="68153"/>
                </a:lnTo>
                <a:lnTo>
                  <a:pt x="65272" y="68153"/>
                </a:lnTo>
                <a:lnTo>
                  <a:pt x="57591" y="71033"/>
                </a:lnTo>
                <a:lnTo>
                  <a:pt x="49911" y="74874"/>
                </a:lnTo>
                <a:lnTo>
                  <a:pt x="47188" y="76315"/>
                </a:lnTo>
                <a:lnTo>
                  <a:pt x="37028" y="83116"/>
                </a:lnTo>
                <a:lnTo>
                  <a:pt x="26868" y="9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5167762" y="802333"/>
            <a:ext cx="127680" cy="146844"/>
          </a:xfrm>
          <a:custGeom>
            <a:avLst/>
            <a:gdLst/>
            <a:ahLst/>
            <a:cxnLst/>
            <a:rect l="l" t="t" r="r" b="b"/>
            <a:pathLst>
              <a:path w="127680" h="146844">
                <a:moveTo>
                  <a:pt x="29763" y="41261"/>
                </a:moveTo>
                <a:lnTo>
                  <a:pt x="28335" y="0"/>
                </a:lnTo>
                <a:lnTo>
                  <a:pt x="19202" y="8617"/>
                </a:lnTo>
                <a:lnTo>
                  <a:pt x="16926" y="11089"/>
                </a:lnTo>
                <a:lnTo>
                  <a:pt x="10124" y="21529"/>
                </a:lnTo>
                <a:lnTo>
                  <a:pt x="4800" y="33580"/>
                </a:lnTo>
                <a:lnTo>
                  <a:pt x="2825" y="41574"/>
                </a:lnTo>
                <a:lnTo>
                  <a:pt x="756" y="53865"/>
                </a:lnTo>
                <a:lnTo>
                  <a:pt x="0" y="67169"/>
                </a:lnTo>
                <a:lnTo>
                  <a:pt x="407" y="77716"/>
                </a:lnTo>
                <a:lnTo>
                  <a:pt x="2083" y="90488"/>
                </a:lnTo>
                <a:lnTo>
                  <a:pt x="4800" y="101733"/>
                </a:lnTo>
                <a:lnTo>
                  <a:pt x="11746" y="117080"/>
                </a:lnTo>
                <a:lnTo>
                  <a:pt x="19202" y="126681"/>
                </a:lnTo>
                <a:lnTo>
                  <a:pt x="29565" y="135586"/>
                </a:lnTo>
                <a:lnTo>
                  <a:pt x="41269" y="141083"/>
                </a:lnTo>
                <a:lnTo>
                  <a:pt x="47483" y="143260"/>
                </a:lnTo>
                <a:lnTo>
                  <a:pt x="59770" y="145948"/>
                </a:lnTo>
                <a:lnTo>
                  <a:pt x="72953" y="146844"/>
                </a:lnTo>
                <a:lnTo>
                  <a:pt x="79674" y="146844"/>
                </a:lnTo>
                <a:lnTo>
                  <a:pt x="86395" y="145899"/>
                </a:lnTo>
                <a:lnTo>
                  <a:pt x="92156" y="144923"/>
                </a:lnTo>
                <a:lnTo>
                  <a:pt x="98877" y="143963"/>
                </a:lnTo>
                <a:lnTo>
                  <a:pt x="103677" y="143003"/>
                </a:lnTo>
                <a:lnTo>
                  <a:pt x="108478" y="141083"/>
                </a:lnTo>
                <a:lnTo>
                  <a:pt x="113278" y="140123"/>
                </a:lnTo>
                <a:lnTo>
                  <a:pt x="117119" y="139178"/>
                </a:lnTo>
                <a:lnTo>
                  <a:pt x="119999" y="137242"/>
                </a:lnTo>
                <a:lnTo>
                  <a:pt x="122880" y="136282"/>
                </a:lnTo>
                <a:lnTo>
                  <a:pt x="124785" y="135337"/>
                </a:lnTo>
                <a:lnTo>
                  <a:pt x="124785" y="134377"/>
                </a:lnTo>
                <a:lnTo>
                  <a:pt x="125760" y="134377"/>
                </a:lnTo>
                <a:lnTo>
                  <a:pt x="125760" y="133402"/>
                </a:lnTo>
                <a:lnTo>
                  <a:pt x="126720" y="132442"/>
                </a:lnTo>
                <a:lnTo>
                  <a:pt x="127680" y="131497"/>
                </a:lnTo>
                <a:lnTo>
                  <a:pt x="127680" y="117095"/>
                </a:lnTo>
                <a:lnTo>
                  <a:pt x="126720" y="116135"/>
                </a:lnTo>
                <a:lnTo>
                  <a:pt x="126720" y="115175"/>
                </a:lnTo>
                <a:lnTo>
                  <a:pt x="125760" y="115175"/>
                </a:lnTo>
                <a:lnTo>
                  <a:pt x="125760" y="114215"/>
                </a:lnTo>
                <a:lnTo>
                  <a:pt x="119999" y="114215"/>
                </a:lnTo>
                <a:lnTo>
                  <a:pt x="118079" y="116135"/>
                </a:lnTo>
                <a:lnTo>
                  <a:pt x="115199" y="117095"/>
                </a:lnTo>
                <a:lnTo>
                  <a:pt x="112318" y="118055"/>
                </a:lnTo>
                <a:lnTo>
                  <a:pt x="108478" y="119000"/>
                </a:lnTo>
                <a:lnTo>
                  <a:pt x="104637" y="120936"/>
                </a:lnTo>
                <a:lnTo>
                  <a:pt x="99837" y="121896"/>
                </a:lnTo>
                <a:lnTo>
                  <a:pt x="94076" y="122841"/>
                </a:lnTo>
                <a:lnTo>
                  <a:pt x="88315" y="124776"/>
                </a:lnTo>
                <a:lnTo>
                  <a:pt x="67193" y="124776"/>
                </a:lnTo>
                <a:lnTo>
                  <a:pt x="59512" y="123816"/>
                </a:lnTo>
                <a:lnTo>
                  <a:pt x="53751" y="120936"/>
                </a:lnTo>
                <a:lnTo>
                  <a:pt x="47045" y="119000"/>
                </a:lnTo>
                <a:lnTo>
                  <a:pt x="42230" y="115175"/>
                </a:lnTo>
                <a:lnTo>
                  <a:pt x="39364" y="110374"/>
                </a:lnTo>
                <a:lnTo>
                  <a:pt x="35524" y="105574"/>
                </a:lnTo>
                <a:lnTo>
                  <a:pt x="32644" y="100773"/>
                </a:lnTo>
                <a:lnTo>
                  <a:pt x="30708" y="94052"/>
                </a:lnTo>
                <a:lnTo>
                  <a:pt x="28803" y="87331"/>
                </a:lnTo>
                <a:lnTo>
                  <a:pt x="28803" y="47006"/>
                </a:lnTo>
                <a:lnTo>
                  <a:pt x="29763" y="412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/>
          <p:nvPr/>
        </p:nvSpPr>
        <p:spPr>
          <a:xfrm>
            <a:off x="5196097" y="788868"/>
            <a:ext cx="106066" cy="94076"/>
          </a:xfrm>
          <a:custGeom>
            <a:avLst/>
            <a:gdLst/>
            <a:ahLst/>
            <a:cxnLst/>
            <a:rect l="l" t="t" r="r" b="b"/>
            <a:pathLst>
              <a:path w="106066" h="94076">
                <a:moveTo>
                  <a:pt x="85903" y="14401"/>
                </a:moveTo>
                <a:lnTo>
                  <a:pt x="79182" y="9601"/>
                </a:lnTo>
                <a:lnTo>
                  <a:pt x="70541" y="5760"/>
                </a:lnTo>
                <a:lnTo>
                  <a:pt x="67318" y="4307"/>
                </a:lnTo>
                <a:lnTo>
                  <a:pt x="55605" y="1076"/>
                </a:lnTo>
                <a:lnTo>
                  <a:pt x="41738" y="0"/>
                </a:lnTo>
                <a:lnTo>
                  <a:pt x="37504" y="105"/>
                </a:lnTo>
                <a:lnTo>
                  <a:pt x="24680" y="1856"/>
                </a:lnTo>
                <a:lnTo>
                  <a:pt x="12934" y="5760"/>
                </a:lnTo>
                <a:lnTo>
                  <a:pt x="11019" y="6651"/>
                </a:lnTo>
                <a:lnTo>
                  <a:pt x="0" y="13465"/>
                </a:lnTo>
                <a:lnTo>
                  <a:pt x="1428" y="54726"/>
                </a:lnTo>
                <a:lnTo>
                  <a:pt x="3348" y="48950"/>
                </a:lnTo>
                <a:lnTo>
                  <a:pt x="5253" y="43205"/>
                </a:lnTo>
                <a:lnTo>
                  <a:pt x="8149" y="38389"/>
                </a:lnTo>
                <a:lnTo>
                  <a:pt x="11029" y="34549"/>
                </a:lnTo>
                <a:lnTo>
                  <a:pt x="13894" y="30723"/>
                </a:lnTo>
                <a:lnTo>
                  <a:pt x="18710" y="27843"/>
                </a:lnTo>
                <a:lnTo>
                  <a:pt x="23495" y="24963"/>
                </a:lnTo>
                <a:lnTo>
                  <a:pt x="28296" y="22082"/>
                </a:lnTo>
                <a:lnTo>
                  <a:pt x="34057" y="21122"/>
                </a:lnTo>
                <a:lnTo>
                  <a:pt x="40777" y="21122"/>
                </a:lnTo>
                <a:lnTo>
                  <a:pt x="47610" y="21549"/>
                </a:lnTo>
                <a:lnTo>
                  <a:pt x="60010" y="25410"/>
                </a:lnTo>
                <a:lnTo>
                  <a:pt x="69581" y="33604"/>
                </a:lnTo>
                <a:lnTo>
                  <a:pt x="73963" y="39999"/>
                </a:lnTo>
                <a:lnTo>
                  <a:pt x="77927" y="51657"/>
                </a:lnTo>
                <a:lnTo>
                  <a:pt x="79182" y="66233"/>
                </a:lnTo>
                <a:lnTo>
                  <a:pt x="468" y="66233"/>
                </a:lnTo>
                <a:lnTo>
                  <a:pt x="468" y="60472"/>
                </a:lnTo>
                <a:lnTo>
                  <a:pt x="468" y="94076"/>
                </a:lnTo>
                <a:lnTo>
                  <a:pt x="468" y="85435"/>
                </a:lnTo>
                <a:lnTo>
                  <a:pt x="98385" y="85435"/>
                </a:lnTo>
                <a:lnTo>
                  <a:pt x="100290" y="84475"/>
                </a:lnTo>
                <a:lnTo>
                  <a:pt x="102225" y="82555"/>
                </a:lnTo>
                <a:lnTo>
                  <a:pt x="105105" y="80634"/>
                </a:lnTo>
                <a:lnTo>
                  <a:pt x="106066" y="77754"/>
                </a:lnTo>
                <a:lnTo>
                  <a:pt x="106066" y="69113"/>
                </a:lnTo>
                <a:lnTo>
                  <a:pt x="106042" y="67262"/>
                </a:lnTo>
                <a:lnTo>
                  <a:pt x="104717" y="54457"/>
                </a:lnTo>
                <a:lnTo>
                  <a:pt x="102225" y="42230"/>
                </a:lnTo>
                <a:lnTo>
                  <a:pt x="99345" y="34549"/>
                </a:lnTo>
                <a:lnTo>
                  <a:pt x="95504" y="26883"/>
                </a:lnTo>
                <a:lnTo>
                  <a:pt x="90704" y="21122"/>
                </a:lnTo>
                <a:lnTo>
                  <a:pt x="85903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/>
          <p:nvPr/>
        </p:nvSpPr>
        <p:spPr>
          <a:xfrm>
            <a:off x="5401985" y="791748"/>
            <a:ext cx="219837" cy="154548"/>
          </a:xfrm>
          <a:custGeom>
            <a:avLst/>
            <a:gdLst/>
            <a:ahLst/>
            <a:cxnLst/>
            <a:rect l="l" t="t" r="r" b="b"/>
            <a:pathLst>
              <a:path w="219837" h="154548">
                <a:moveTo>
                  <a:pt x="122880" y="3840"/>
                </a:moveTo>
                <a:lnTo>
                  <a:pt x="121919" y="2880"/>
                </a:lnTo>
                <a:lnTo>
                  <a:pt x="121919" y="1920"/>
                </a:lnTo>
                <a:lnTo>
                  <a:pt x="120959" y="960"/>
                </a:lnTo>
                <a:lnTo>
                  <a:pt x="119999" y="960"/>
                </a:lnTo>
                <a:lnTo>
                  <a:pt x="119039" y="0"/>
                </a:lnTo>
                <a:lnTo>
                  <a:pt x="100797" y="0"/>
                </a:lnTo>
                <a:lnTo>
                  <a:pt x="99852" y="960"/>
                </a:lnTo>
                <a:lnTo>
                  <a:pt x="97916" y="960"/>
                </a:lnTo>
                <a:lnTo>
                  <a:pt x="96956" y="1920"/>
                </a:lnTo>
                <a:lnTo>
                  <a:pt x="96956" y="2880"/>
                </a:lnTo>
                <a:lnTo>
                  <a:pt x="96012" y="2880"/>
                </a:lnTo>
                <a:lnTo>
                  <a:pt x="96012" y="4800"/>
                </a:lnTo>
                <a:lnTo>
                  <a:pt x="63367" y="124800"/>
                </a:lnTo>
                <a:lnTo>
                  <a:pt x="27843" y="4800"/>
                </a:lnTo>
                <a:lnTo>
                  <a:pt x="27843" y="3840"/>
                </a:lnTo>
                <a:lnTo>
                  <a:pt x="26883" y="2880"/>
                </a:lnTo>
                <a:lnTo>
                  <a:pt x="25923" y="1920"/>
                </a:lnTo>
                <a:lnTo>
                  <a:pt x="25923" y="960"/>
                </a:lnTo>
                <a:lnTo>
                  <a:pt x="24963" y="960"/>
                </a:lnTo>
                <a:lnTo>
                  <a:pt x="24002" y="0"/>
                </a:lnTo>
                <a:lnTo>
                  <a:pt x="3840" y="0"/>
                </a:lnTo>
                <a:lnTo>
                  <a:pt x="2880" y="960"/>
                </a:lnTo>
                <a:lnTo>
                  <a:pt x="1935" y="960"/>
                </a:lnTo>
                <a:lnTo>
                  <a:pt x="975" y="1920"/>
                </a:lnTo>
                <a:lnTo>
                  <a:pt x="0" y="2880"/>
                </a:lnTo>
                <a:lnTo>
                  <a:pt x="0" y="7680"/>
                </a:lnTo>
                <a:lnTo>
                  <a:pt x="975" y="8641"/>
                </a:lnTo>
                <a:lnTo>
                  <a:pt x="975" y="11521"/>
                </a:lnTo>
                <a:lnTo>
                  <a:pt x="44165" y="148803"/>
                </a:lnTo>
                <a:lnTo>
                  <a:pt x="44165" y="150708"/>
                </a:lnTo>
                <a:lnTo>
                  <a:pt x="45125" y="151668"/>
                </a:lnTo>
                <a:lnTo>
                  <a:pt x="46085" y="152643"/>
                </a:lnTo>
                <a:lnTo>
                  <a:pt x="47045" y="153588"/>
                </a:lnTo>
                <a:lnTo>
                  <a:pt x="48005" y="153588"/>
                </a:lnTo>
                <a:lnTo>
                  <a:pt x="49926" y="154548"/>
                </a:lnTo>
                <a:lnTo>
                  <a:pt x="61447" y="154548"/>
                </a:lnTo>
                <a:lnTo>
                  <a:pt x="63367" y="125760"/>
                </a:lnTo>
                <a:lnTo>
                  <a:pt x="65288" y="154548"/>
                </a:lnTo>
                <a:lnTo>
                  <a:pt x="73929" y="154548"/>
                </a:lnTo>
                <a:lnTo>
                  <a:pt x="74889" y="153588"/>
                </a:lnTo>
                <a:lnTo>
                  <a:pt x="76809" y="153588"/>
                </a:lnTo>
                <a:lnTo>
                  <a:pt x="77769" y="152643"/>
                </a:lnTo>
                <a:lnTo>
                  <a:pt x="78729" y="151668"/>
                </a:lnTo>
                <a:lnTo>
                  <a:pt x="79674" y="150708"/>
                </a:lnTo>
                <a:lnTo>
                  <a:pt x="79674" y="148803"/>
                </a:lnTo>
                <a:lnTo>
                  <a:pt x="108478" y="44165"/>
                </a:lnTo>
                <a:lnTo>
                  <a:pt x="108478" y="42230"/>
                </a:lnTo>
                <a:lnTo>
                  <a:pt x="139202" y="148803"/>
                </a:lnTo>
                <a:lnTo>
                  <a:pt x="140162" y="150708"/>
                </a:lnTo>
                <a:lnTo>
                  <a:pt x="140162" y="151668"/>
                </a:lnTo>
                <a:lnTo>
                  <a:pt x="141122" y="151668"/>
                </a:lnTo>
                <a:lnTo>
                  <a:pt x="141122" y="152643"/>
                </a:lnTo>
                <a:lnTo>
                  <a:pt x="142082" y="153588"/>
                </a:lnTo>
                <a:lnTo>
                  <a:pt x="144002" y="153588"/>
                </a:lnTo>
                <a:lnTo>
                  <a:pt x="144962" y="154548"/>
                </a:lnTo>
                <a:lnTo>
                  <a:pt x="169925" y="154548"/>
                </a:lnTo>
                <a:lnTo>
                  <a:pt x="170886" y="153588"/>
                </a:lnTo>
                <a:lnTo>
                  <a:pt x="171846" y="153588"/>
                </a:lnTo>
                <a:lnTo>
                  <a:pt x="172806" y="152643"/>
                </a:lnTo>
                <a:lnTo>
                  <a:pt x="173766" y="151668"/>
                </a:lnTo>
                <a:lnTo>
                  <a:pt x="174726" y="151668"/>
                </a:lnTo>
                <a:lnTo>
                  <a:pt x="174726" y="150708"/>
                </a:lnTo>
                <a:lnTo>
                  <a:pt x="175686" y="148803"/>
                </a:lnTo>
                <a:lnTo>
                  <a:pt x="217916" y="11521"/>
                </a:lnTo>
                <a:lnTo>
                  <a:pt x="218876" y="9601"/>
                </a:lnTo>
                <a:lnTo>
                  <a:pt x="218876" y="7680"/>
                </a:lnTo>
                <a:lnTo>
                  <a:pt x="219837" y="5760"/>
                </a:lnTo>
                <a:lnTo>
                  <a:pt x="219837" y="3840"/>
                </a:lnTo>
                <a:lnTo>
                  <a:pt x="218876" y="2880"/>
                </a:lnTo>
                <a:lnTo>
                  <a:pt x="218876" y="1920"/>
                </a:lnTo>
                <a:lnTo>
                  <a:pt x="217916" y="960"/>
                </a:lnTo>
                <a:lnTo>
                  <a:pt x="216956" y="960"/>
                </a:lnTo>
                <a:lnTo>
                  <a:pt x="215996" y="0"/>
                </a:lnTo>
                <a:lnTo>
                  <a:pt x="198714" y="0"/>
                </a:lnTo>
                <a:lnTo>
                  <a:pt x="196809" y="960"/>
                </a:lnTo>
                <a:lnTo>
                  <a:pt x="194873" y="960"/>
                </a:lnTo>
                <a:lnTo>
                  <a:pt x="193928" y="1920"/>
                </a:lnTo>
                <a:lnTo>
                  <a:pt x="193928" y="2880"/>
                </a:lnTo>
                <a:lnTo>
                  <a:pt x="192968" y="2880"/>
                </a:lnTo>
                <a:lnTo>
                  <a:pt x="192968" y="4800"/>
                </a:lnTo>
                <a:lnTo>
                  <a:pt x="158404" y="124800"/>
                </a:lnTo>
                <a:lnTo>
                  <a:pt x="158404" y="125760"/>
                </a:lnTo>
                <a:lnTo>
                  <a:pt x="157444" y="124800"/>
                </a:lnTo>
                <a:lnTo>
                  <a:pt x="122880" y="4800"/>
                </a:lnTo>
                <a:lnTo>
                  <a:pt x="122880" y="3840"/>
                </a:lnTo>
                <a:close/>
              </a:path>
              <a:path w="219837" h="154548">
                <a:moveTo>
                  <a:pt x="139202" y="148803"/>
                </a:moveTo>
                <a:lnTo>
                  <a:pt x="108478" y="42230"/>
                </a:lnTo>
                <a:lnTo>
                  <a:pt x="108478" y="44165"/>
                </a:lnTo>
                <a:lnTo>
                  <a:pt x="139202" y="148803"/>
                </a:lnTo>
                <a:close/>
              </a:path>
              <a:path w="219837" h="154548">
                <a:moveTo>
                  <a:pt x="65288" y="154548"/>
                </a:moveTo>
                <a:lnTo>
                  <a:pt x="63367" y="125760"/>
                </a:lnTo>
                <a:lnTo>
                  <a:pt x="61447" y="154548"/>
                </a:lnTo>
                <a:lnTo>
                  <a:pt x="65288" y="1545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" name="object 38"/>
          <p:cNvSpPr/>
          <p:nvPr/>
        </p:nvSpPr>
        <p:spPr>
          <a:xfrm>
            <a:off x="5641025" y="788868"/>
            <a:ext cx="145923" cy="160309"/>
          </a:xfrm>
          <a:custGeom>
            <a:avLst/>
            <a:gdLst/>
            <a:ahLst/>
            <a:cxnLst/>
            <a:rect l="l" t="t" r="r" b="b"/>
            <a:pathLst>
              <a:path w="145923" h="160309">
                <a:moveTo>
                  <a:pt x="51846" y="133441"/>
                </a:moveTo>
                <a:lnTo>
                  <a:pt x="45125" y="129600"/>
                </a:lnTo>
                <a:lnTo>
                  <a:pt x="41285" y="125760"/>
                </a:lnTo>
                <a:lnTo>
                  <a:pt x="37444" y="120959"/>
                </a:lnTo>
                <a:lnTo>
                  <a:pt x="40325" y="154548"/>
                </a:lnTo>
                <a:lnTo>
                  <a:pt x="45369" y="156502"/>
                </a:lnTo>
                <a:lnTo>
                  <a:pt x="57536" y="159357"/>
                </a:lnTo>
                <a:lnTo>
                  <a:pt x="71033" y="160309"/>
                </a:lnTo>
                <a:lnTo>
                  <a:pt x="79628" y="159846"/>
                </a:lnTo>
                <a:lnTo>
                  <a:pt x="92230" y="157454"/>
                </a:lnTo>
                <a:lnTo>
                  <a:pt x="103677" y="153588"/>
                </a:lnTo>
                <a:lnTo>
                  <a:pt x="117779" y="145669"/>
                </a:lnTo>
                <a:lnTo>
                  <a:pt x="126720" y="137281"/>
                </a:lnTo>
                <a:lnTo>
                  <a:pt x="136360" y="123168"/>
                </a:lnTo>
                <a:lnTo>
                  <a:pt x="141107" y="111358"/>
                </a:lnTo>
                <a:lnTo>
                  <a:pt x="142940" y="104444"/>
                </a:lnTo>
                <a:lnTo>
                  <a:pt x="145123" y="91908"/>
                </a:lnTo>
                <a:lnTo>
                  <a:pt x="145923" y="78714"/>
                </a:lnTo>
                <a:lnTo>
                  <a:pt x="145630" y="70399"/>
                </a:lnTo>
                <a:lnTo>
                  <a:pt x="143964" y="57646"/>
                </a:lnTo>
                <a:lnTo>
                  <a:pt x="141107" y="46085"/>
                </a:lnTo>
                <a:lnTo>
                  <a:pt x="134758" y="31226"/>
                </a:lnTo>
                <a:lnTo>
                  <a:pt x="127680" y="21122"/>
                </a:lnTo>
                <a:lnTo>
                  <a:pt x="117093" y="11943"/>
                </a:lnTo>
                <a:lnTo>
                  <a:pt x="105597" y="5760"/>
                </a:lnTo>
                <a:lnTo>
                  <a:pt x="100542" y="3803"/>
                </a:lnTo>
                <a:lnTo>
                  <a:pt x="88377" y="950"/>
                </a:lnTo>
                <a:lnTo>
                  <a:pt x="74874" y="0"/>
                </a:lnTo>
                <a:lnTo>
                  <a:pt x="66167" y="461"/>
                </a:lnTo>
                <a:lnTo>
                  <a:pt x="53265" y="2853"/>
                </a:lnTo>
                <a:lnTo>
                  <a:pt x="42245" y="6720"/>
                </a:lnTo>
                <a:lnTo>
                  <a:pt x="28140" y="14644"/>
                </a:lnTo>
                <a:lnTo>
                  <a:pt x="19202" y="23042"/>
                </a:lnTo>
                <a:lnTo>
                  <a:pt x="9560" y="37151"/>
                </a:lnTo>
                <a:lnTo>
                  <a:pt x="4800" y="48950"/>
                </a:lnTo>
                <a:lnTo>
                  <a:pt x="2975" y="55863"/>
                </a:lnTo>
                <a:lnTo>
                  <a:pt x="798" y="68400"/>
                </a:lnTo>
                <a:lnTo>
                  <a:pt x="0" y="81594"/>
                </a:lnTo>
                <a:lnTo>
                  <a:pt x="293" y="89920"/>
                </a:lnTo>
                <a:lnTo>
                  <a:pt x="1956" y="102670"/>
                </a:lnTo>
                <a:lnTo>
                  <a:pt x="4800" y="114239"/>
                </a:lnTo>
                <a:lnTo>
                  <a:pt x="11162" y="129086"/>
                </a:lnTo>
                <a:lnTo>
                  <a:pt x="18242" y="139186"/>
                </a:lnTo>
                <a:lnTo>
                  <a:pt x="28829" y="148366"/>
                </a:lnTo>
                <a:lnTo>
                  <a:pt x="28803" y="95036"/>
                </a:lnTo>
                <a:lnTo>
                  <a:pt x="27843" y="87355"/>
                </a:lnTo>
                <a:lnTo>
                  <a:pt x="27843" y="71033"/>
                </a:lnTo>
                <a:lnTo>
                  <a:pt x="28803" y="63352"/>
                </a:lnTo>
                <a:lnTo>
                  <a:pt x="30723" y="56631"/>
                </a:lnTo>
                <a:lnTo>
                  <a:pt x="32644" y="49926"/>
                </a:lnTo>
                <a:lnTo>
                  <a:pt x="35524" y="44165"/>
                </a:lnTo>
                <a:lnTo>
                  <a:pt x="39364" y="38389"/>
                </a:lnTo>
                <a:lnTo>
                  <a:pt x="43190" y="33604"/>
                </a:lnTo>
                <a:lnTo>
                  <a:pt x="48006" y="29763"/>
                </a:lnTo>
                <a:lnTo>
                  <a:pt x="52806" y="26883"/>
                </a:lnTo>
                <a:lnTo>
                  <a:pt x="58552" y="24002"/>
                </a:lnTo>
                <a:lnTo>
                  <a:pt x="65272" y="23042"/>
                </a:lnTo>
                <a:lnTo>
                  <a:pt x="81594" y="23042"/>
                </a:lnTo>
                <a:lnTo>
                  <a:pt x="89275" y="24002"/>
                </a:lnTo>
                <a:lnTo>
                  <a:pt x="95036" y="27843"/>
                </a:lnTo>
                <a:lnTo>
                  <a:pt x="100797" y="30723"/>
                </a:lnTo>
                <a:lnTo>
                  <a:pt x="104637" y="34549"/>
                </a:lnTo>
                <a:lnTo>
                  <a:pt x="108478" y="39364"/>
                </a:lnTo>
                <a:lnTo>
                  <a:pt x="111358" y="45110"/>
                </a:lnTo>
                <a:lnTo>
                  <a:pt x="114239" y="50886"/>
                </a:lnTo>
                <a:lnTo>
                  <a:pt x="115199" y="58552"/>
                </a:lnTo>
                <a:lnTo>
                  <a:pt x="117119" y="65272"/>
                </a:lnTo>
                <a:lnTo>
                  <a:pt x="118079" y="72953"/>
                </a:lnTo>
                <a:lnTo>
                  <a:pt x="118079" y="89275"/>
                </a:lnTo>
                <a:lnTo>
                  <a:pt x="117119" y="96956"/>
                </a:lnTo>
                <a:lnTo>
                  <a:pt x="115199" y="103677"/>
                </a:lnTo>
                <a:lnTo>
                  <a:pt x="113278" y="110398"/>
                </a:lnTo>
                <a:lnTo>
                  <a:pt x="110398" y="116159"/>
                </a:lnTo>
                <a:lnTo>
                  <a:pt x="106558" y="121919"/>
                </a:lnTo>
                <a:lnTo>
                  <a:pt x="103677" y="126720"/>
                </a:lnTo>
                <a:lnTo>
                  <a:pt x="98877" y="130561"/>
                </a:lnTo>
                <a:lnTo>
                  <a:pt x="93116" y="133441"/>
                </a:lnTo>
                <a:lnTo>
                  <a:pt x="87355" y="136306"/>
                </a:lnTo>
                <a:lnTo>
                  <a:pt x="80634" y="137281"/>
                </a:lnTo>
                <a:lnTo>
                  <a:pt x="64312" y="137281"/>
                </a:lnTo>
                <a:lnTo>
                  <a:pt x="56647" y="136306"/>
                </a:lnTo>
                <a:lnTo>
                  <a:pt x="51846" y="13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" name="object 39"/>
          <p:cNvSpPr/>
          <p:nvPr/>
        </p:nvSpPr>
        <p:spPr>
          <a:xfrm>
            <a:off x="5669828" y="883904"/>
            <a:ext cx="11521" cy="59512"/>
          </a:xfrm>
          <a:custGeom>
            <a:avLst/>
            <a:gdLst/>
            <a:ahLst/>
            <a:cxnLst/>
            <a:rect l="l" t="t" r="r" b="b"/>
            <a:pathLst>
              <a:path w="11521" h="59512">
                <a:moveTo>
                  <a:pt x="8641" y="25923"/>
                </a:moveTo>
                <a:lnTo>
                  <a:pt x="5760" y="20162"/>
                </a:lnTo>
                <a:lnTo>
                  <a:pt x="2880" y="14401"/>
                </a:lnTo>
                <a:lnTo>
                  <a:pt x="1920" y="6720"/>
                </a:lnTo>
                <a:lnTo>
                  <a:pt x="0" y="0"/>
                </a:lnTo>
                <a:lnTo>
                  <a:pt x="25" y="53329"/>
                </a:lnTo>
                <a:lnTo>
                  <a:pt x="11521" y="59512"/>
                </a:lnTo>
                <a:lnTo>
                  <a:pt x="8641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" name="object 40"/>
          <p:cNvSpPr/>
          <p:nvPr/>
        </p:nvSpPr>
        <p:spPr>
          <a:xfrm>
            <a:off x="5826297" y="788868"/>
            <a:ext cx="84475" cy="157429"/>
          </a:xfrm>
          <a:custGeom>
            <a:avLst/>
            <a:gdLst/>
            <a:ahLst/>
            <a:cxnLst/>
            <a:rect l="l" t="t" r="r" b="b"/>
            <a:pathLst>
              <a:path w="84475" h="157429">
                <a:moveTo>
                  <a:pt x="25923" y="154548"/>
                </a:moveTo>
                <a:lnTo>
                  <a:pt x="26883" y="153588"/>
                </a:lnTo>
                <a:lnTo>
                  <a:pt x="26883" y="57607"/>
                </a:lnTo>
                <a:lnTo>
                  <a:pt x="30723" y="51831"/>
                </a:lnTo>
                <a:lnTo>
                  <a:pt x="33604" y="46085"/>
                </a:lnTo>
                <a:lnTo>
                  <a:pt x="36484" y="42230"/>
                </a:lnTo>
                <a:lnTo>
                  <a:pt x="40325" y="38389"/>
                </a:lnTo>
                <a:lnTo>
                  <a:pt x="43205" y="34549"/>
                </a:lnTo>
                <a:lnTo>
                  <a:pt x="46085" y="32644"/>
                </a:lnTo>
                <a:lnTo>
                  <a:pt x="48966" y="29763"/>
                </a:lnTo>
                <a:lnTo>
                  <a:pt x="50886" y="27843"/>
                </a:lnTo>
                <a:lnTo>
                  <a:pt x="53751" y="26883"/>
                </a:lnTo>
                <a:lnTo>
                  <a:pt x="56647" y="25923"/>
                </a:lnTo>
                <a:lnTo>
                  <a:pt x="68153" y="25923"/>
                </a:lnTo>
                <a:lnTo>
                  <a:pt x="70088" y="26883"/>
                </a:lnTo>
                <a:lnTo>
                  <a:pt x="71993" y="26883"/>
                </a:lnTo>
                <a:lnTo>
                  <a:pt x="72953" y="27843"/>
                </a:lnTo>
                <a:lnTo>
                  <a:pt x="74874" y="27843"/>
                </a:lnTo>
                <a:lnTo>
                  <a:pt x="76794" y="28803"/>
                </a:lnTo>
                <a:lnTo>
                  <a:pt x="77754" y="28803"/>
                </a:lnTo>
                <a:lnTo>
                  <a:pt x="78714" y="29763"/>
                </a:lnTo>
                <a:lnTo>
                  <a:pt x="82555" y="29763"/>
                </a:lnTo>
                <a:lnTo>
                  <a:pt x="82555" y="28803"/>
                </a:lnTo>
                <a:lnTo>
                  <a:pt x="83515" y="28803"/>
                </a:lnTo>
                <a:lnTo>
                  <a:pt x="83515" y="26883"/>
                </a:lnTo>
                <a:lnTo>
                  <a:pt x="84475" y="25923"/>
                </a:lnTo>
                <a:lnTo>
                  <a:pt x="84475" y="7680"/>
                </a:lnTo>
                <a:lnTo>
                  <a:pt x="83515" y="6720"/>
                </a:lnTo>
                <a:lnTo>
                  <a:pt x="83515" y="4800"/>
                </a:lnTo>
                <a:lnTo>
                  <a:pt x="82555" y="4800"/>
                </a:lnTo>
                <a:lnTo>
                  <a:pt x="81594" y="3840"/>
                </a:lnTo>
                <a:lnTo>
                  <a:pt x="80634" y="3840"/>
                </a:lnTo>
                <a:lnTo>
                  <a:pt x="78714" y="2880"/>
                </a:lnTo>
                <a:lnTo>
                  <a:pt x="77754" y="1920"/>
                </a:lnTo>
                <a:lnTo>
                  <a:pt x="73929" y="1920"/>
                </a:lnTo>
                <a:lnTo>
                  <a:pt x="71993" y="960"/>
                </a:lnTo>
                <a:lnTo>
                  <a:pt x="68153" y="960"/>
                </a:lnTo>
                <a:lnTo>
                  <a:pt x="66248" y="0"/>
                </a:lnTo>
                <a:lnTo>
                  <a:pt x="60472" y="0"/>
                </a:lnTo>
                <a:lnTo>
                  <a:pt x="57591" y="960"/>
                </a:lnTo>
                <a:lnTo>
                  <a:pt x="53751" y="1920"/>
                </a:lnTo>
                <a:lnTo>
                  <a:pt x="50886" y="2880"/>
                </a:lnTo>
                <a:lnTo>
                  <a:pt x="48006" y="3840"/>
                </a:lnTo>
                <a:lnTo>
                  <a:pt x="45125" y="5760"/>
                </a:lnTo>
                <a:lnTo>
                  <a:pt x="42245" y="8641"/>
                </a:lnTo>
                <a:lnTo>
                  <a:pt x="38404" y="11521"/>
                </a:lnTo>
                <a:lnTo>
                  <a:pt x="34564" y="14401"/>
                </a:lnTo>
                <a:lnTo>
                  <a:pt x="31683" y="18242"/>
                </a:lnTo>
                <a:lnTo>
                  <a:pt x="27843" y="23042"/>
                </a:lnTo>
                <a:lnTo>
                  <a:pt x="24002" y="28803"/>
                </a:lnTo>
                <a:lnTo>
                  <a:pt x="24002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69"/>
                </a:lnTo>
                <a:lnTo>
                  <a:pt x="1920" y="156469"/>
                </a:lnTo>
                <a:lnTo>
                  <a:pt x="3840" y="157429"/>
                </a:lnTo>
                <a:lnTo>
                  <a:pt x="2112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5923" y="155524"/>
                </a:lnTo>
                <a:lnTo>
                  <a:pt x="25923" y="1545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" name="object 41"/>
          <p:cNvSpPr/>
          <p:nvPr/>
        </p:nvSpPr>
        <p:spPr>
          <a:xfrm>
            <a:off x="5941496" y="720714"/>
            <a:ext cx="26883" cy="225582"/>
          </a:xfrm>
          <a:custGeom>
            <a:avLst/>
            <a:gdLst/>
            <a:ahLst/>
            <a:cxnLst/>
            <a:rect l="l" t="t" r="r" b="b"/>
            <a:pathLst>
              <a:path w="26883" h="225582">
                <a:moveTo>
                  <a:pt x="6720" y="960"/>
                </a:move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222702"/>
                </a:lnTo>
                <a:lnTo>
                  <a:pt x="960" y="223677"/>
                </a:lnTo>
                <a:lnTo>
                  <a:pt x="1920" y="224622"/>
                </a:lnTo>
                <a:lnTo>
                  <a:pt x="2880" y="224622"/>
                </a:lnTo>
                <a:lnTo>
                  <a:pt x="3840" y="225582"/>
                </a:lnTo>
                <a:lnTo>
                  <a:pt x="22082" y="225582"/>
                </a:lnTo>
                <a:lnTo>
                  <a:pt x="23042" y="224622"/>
                </a:lnTo>
                <a:lnTo>
                  <a:pt x="24963" y="224622"/>
                </a:lnTo>
                <a:lnTo>
                  <a:pt x="25923" y="223677"/>
                </a:lnTo>
                <a:lnTo>
                  <a:pt x="26883" y="222702"/>
                </a:lnTo>
                <a:lnTo>
                  <a:pt x="2688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002" y="1920"/>
                </a:lnTo>
                <a:lnTo>
                  <a:pt x="23042" y="960"/>
                </a:lnTo>
                <a:lnTo>
                  <a:pt x="20162" y="960"/>
                </a:lnTo>
                <a:lnTo>
                  <a:pt x="18242" y="0"/>
                </a:lnTo>
                <a:lnTo>
                  <a:pt x="10561" y="0"/>
                </a:lnTo>
                <a:lnTo>
                  <a:pt x="8641" y="960"/>
                </a:lnTo>
                <a:lnTo>
                  <a:pt x="672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" name="object 42"/>
          <p:cNvSpPr/>
          <p:nvPr/>
        </p:nvSpPr>
        <p:spPr>
          <a:xfrm>
            <a:off x="6008690" y="721674"/>
            <a:ext cx="133441" cy="227502"/>
          </a:xfrm>
          <a:custGeom>
            <a:avLst/>
            <a:gdLst/>
            <a:ahLst/>
            <a:cxnLst/>
            <a:rect l="l" t="t" r="r" b="b"/>
            <a:pathLst>
              <a:path w="133441" h="227502">
                <a:moveTo>
                  <a:pt x="45163" y="226200"/>
                </a:moveTo>
                <a:lnTo>
                  <a:pt x="58567" y="227502"/>
                </a:lnTo>
                <a:lnTo>
                  <a:pt x="61184" y="227432"/>
                </a:lnTo>
                <a:lnTo>
                  <a:pt x="73958" y="225090"/>
                </a:lnTo>
                <a:lnTo>
                  <a:pt x="85435" y="219837"/>
                </a:lnTo>
                <a:lnTo>
                  <a:pt x="89856" y="217238"/>
                </a:lnTo>
                <a:lnTo>
                  <a:pt x="99850" y="210005"/>
                </a:lnTo>
                <a:lnTo>
                  <a:pt x="109438" y="200634"/>
                </a:lnTo>
                <a:lnTo>
                  <a:pt x="109438" y="220781"/>
                </a:lnTo>
                <a:lnTo>
                  <a:pt x="110398" y="221742"/>
                </a:lnTo>
                <a:lnTo>
                  <a:pt x="110398" y="222717"/>
                </a:lnTo>
                <a:lnTo>
                  <a:pt x="111358" y="223662"/>
                </a:lnTo>
                <a:lnTo>
                  <a:pt x="112318" y="223662"/>
                </a:lnTo>
                <a:lnTo>
                  <a:pt x="113278" y="224622"/>
                </a:lnTo>
                <a:lnTo>
                  <a:pt x="129600" y="224622"/>
                </a:lnTo>
                <a:lnTo>
                  <a:pt x="130561" y="223662"/>
                </a:lnTo>
                <a:lnTo>
                  <a:pt x="131521" y="223662"/>
                </a:lnTo>
                <a:lnTo>
                  <a:pt x="132481" y="222717"/>
                </a:lnTo>
                <a:lnTo>
                  <a:pt x="133441" y="221742"/>
                </a:lnTo>
                <a:lnTo>
                  <a:pt x="133441" y="3825"/>
                </a:lnTo>
                <a:lnTo>
                  <a:pt x="132481" y="2880"/>
                </a:lnTo>
                <a:lnTo>
                  <a:pt x="132481" y="1920"/>
                </a:lnTo>
                <a:lnTo>
                  <a:pt x="130561" y="1920"/>
                </a:lnTo>
                <a:lnTo>
                  <a:pt x="129600" y="960"/>
                </a:lnTo>
                <a:lnTo>
                  <a:pt x="126720" y="960"/>
                </a:lnTo>
                <a:lnTo>
                  <a:pt x="124800" y="0"/>
                </a:lnTo>
                <a:lnTo>
                  <a:pt x="115199" y="0"/>
                </a:lnTo>
                <a:lnTo>
                  <a:pt x="113278" y="960"/>
                </a:lnTo>
                <a:lnTo>
                  <a:pt x="110398" y="960"/>
                </a:lnTo>
                <a:lnTo>
                  <a:pt x="109438" y="1920"/>
                </a:lnTo>
                <a:lnTo>
                  <a:pt x="108478" y="1920"/>
                </a:lnTo>
                <a:lnTo>
                  <a:pt x="107518" y="2880"/>
                </a:lnTo>
                <a:lnTo>
                  <a:pt x="106558" y="3825"/>
                </a:lnTo>
                <a:lnTo>
                  <a:pt x="106558" y="89275"/>
                </a:lnTo>
                <a:lnTo>
                  <a:pt x="105580" y="88305"/>
                </a:lnTo>
                <a:lnTo>
                  <a:pt x="95849" y="79635"/>
                </a:lnTo>
                <a:lnTo>
                  <a:pt x="85435" y="72953"/>
                </a:lnTo>
                <a:lnTo>
                  <a:pt x="78714" y="69113"/>
                </a:lnTo>
                <a:lnTo>
                  <a:pt x="71033" y="67193"/>
                </a:lnTo>
                <a:lnTo>
                  <a:pt x="62407" y="67193"/>
                </a:lnTo>
                <a:lnTo>
                  <a:pt x="46782" y="69036"/>
                </a:lnTo>
                <a:lnTo>
                  <a:pt x="35524" y="73914"/>
                </a:lnTo>
                <a:lnTo>
                  <a:pt x="27843" y="77754"/>
                </a:lnTo>
                <a:lnTo>
                  <a:pt x="21122" y="82555"/>
                </a:lnTo>
                <a:lnTo>
                  <a:pt x="15361" y="89275"/>
                </a:lnTo>
                <a:lnTo>
                  <a:pt x="8288" y="102866"/>
                </a:lnTo>
                <a:lnTo>
                  <a:pt x="3840" y="115183"/>
                </a:lnTo>
                <a:lnTo>
                  <a:pt x="2031" y="123237"/>
                </a:lnTo>
                <a:lnTo>
                  <a:pt x="456" y="135860"/>
                </a:lnTo>
                <a:lnTo>
                  <a:pt x="0" y="148788"/>
                </a:lnTo>
                <a:lnTo>
                  <a:pt x="90" y="154732"/>
                </a:lnTo>
                <a:lnTo>
                  <a:pt x="997" y="167523"/>
                </a:lnTo>
                <a:lnTo>
                  <a:pt x="2880" y="179511"/>
                </a:lnTo>
                <a:lnTo>
                  <a:pt x="7424" y="193480"/>
                </a:lnTo>
                <a:lnTo>
                  <a:pt x="13441" y="204475"/>
                </a:lnTo>
                <a:lnTo>
                  <a:pt x="18242" y="211180"/>
                </a:lnTo>
                <a:lnTo>
                  <a:pt x="24002" y="216941"/>
                </a:lnTo>
                <a:lnTo>
                  <a:pt x="31683" y="220781"/>
                </a:lnTo>
                <a:lnTo>
                  <a:pt x="29763" y="174711"/>
                </a:lnTo>
                <a:lnTo>
                  <a:pt x="28803" y="167990"/>
                </a:lnTo>
                <a:lnTo>
                  <a:pt x="27843" y="160309"/>
                </a:lnTo>
                <a:lnTo>
                  <a:pt x="26883" y="153588"/>
                </a:lnTo>
                <a:lnTo>
                  <a:pt x="26883" y="139186"/>
                </a:lnTo>
                <a:lnTo>
                  <a:pt x="27843" y="132466"/>
                </a:lnTo>
                <a:lnTo>
                  <a:pt x="28803" y="125745"/>
                </a:lnTo>
                <a:lnTo>
                  <a:pt x="30723" y="119024"/>
                </a:lnTo>
                <a:lnTo>
                  <a:pt x="32644" y="113278"/>
                </a:lnTo>
                <a:lnTo>
                  <a:pt x="35524" y="108463"/>
                </a:lnTo>
                <a:lnTo>
                  <a:pt x="38404" y="102717"/>
                </a:lnTo>
                <a:lnTo>
                  <a:pt x="42245" y="98877"/>
                </a:lnTo>
                <a:lnTo>
                  <a:pt x="47045" y="95036"/>
                </a:lnTo>
                <a:lnTo>
                  <a:pt x="51846" y="92156"/>
                </a:lnTo>
                <a:lnTo>
                  <a:pt x="57607" y="90236"/>
                </a:lnTo>
                <a:lnTo>
                  <a:pt x="72008" y="90236"/>
                </a:lnTo>
                <a:lnTo>
                  <a:pt x="78714" y="93116"/>
                </a:lnTo>
                <a:lnTo>
                  <a:pt x="85435" y="97917"/>
                </a:lnTo>
                <a:lnTo>
                  <a:pt x="88104" y="99888"/>
                </a:lnTo>
                <a:lnTo>
                  <a:pt x="97402" y="107888"/>
                </a:lnTo>
                <a:lnTo>
                  <a:pt x="106558" y="118079"/>
                </a:lnTo>
                <a:lnTo>
                  <a:pt x="106558" y="175671"/>
                </a:lnTo>
                <a:lnTo>
                  <a:pt x="102717" y="181432"/>
                </a:lnTo>
                <a:lnTo>
                  <a:pt x="97916" y="186232"/>
                </a:lnTo>
                <a:lnTo>
                  <a:pt x="95036" y="189113"/>
                </a:lnTo>
                <a:lnTo>
                  <a:pt x="91196" y="192953"/>
                </a:lnTo>
                <a:lnTo>
                  <a:pt x="87370" y="195834"/>
                </a:lnTo>
                <a:lnTo>
                  <a:pt x="83530" y="197754"/>
                </a:lnTo>
                <a:lnTo>
                  <a:pt x="80650" y="200634"/>
                </a:lnTo>
                <a:lnTo>
                  <a:pt x="76809" y="201594"/>
                </a:lnTo>
                <a:lnTo>
                  <a:pt x="73913" y="202554"/>
                </a:lnTo>
                <a:lnTo>
                  <a:pt x="70088" y="203499"/>
                </a:lnTo>
                <a:lnTo>
                  <a:pt x="67193" y="204475"/>
                </a:lnTo>
                <a:lnTo>
                  <a:pt x="56647" y="204475"/>
                </a:lnTo>
                <a:lnTo>
                  <a:pt x="50886" y="202554"/>
                </a:lnTo>
                <a:lnTo>
                  <a:pt x="46085" y="199659"/>
                </a:lnTo>
                <a:lnTo>
                  <a:pt x="41285" y="195834"/>
                </a:lnTo>
                <a:lnTo>
                  <a:pt x="37444" y="191993"/>
                </a:lnTo>
                <a:lnTo>
                  <a:pt x="34564" y="186232"/>
                </a:lnTo>
                <a:lnTo>
                  <a:pt x="33626" y="221923"/>
                </a:lnTo>
                <a:lnTo>
                  <a:pt x="45163" y="2262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" name="object 43"/>
          <p:cNvSpPr/>
          <p:nvPr/>
        </p:nvSpPr>
        <p:spPr>
          <a:xfrm>
            <a:off x="6038453" y="896386"/>
            <a:ext cx="4800" cy="47211"/>
          </a:xfrm>
          <a:custGeom>
            <a:avLst/>
            <a:gdLst/>
            <a:ahLst/>
            <a:cxnLst/>
            <a:rect l="l" t="t" r="r" b="b"/>
            <a:pathLst>
              <a:path w="4800" h="47211">
                <a:moveTo>
                  <a:pt x="1920" y="6720"/>
                </a:moveTo>
                <a:lnTo>
                  <a:pt x="0" y="0"/>
                </a:lnTo>
                <a:lnTo>
                  <a:pt x="1920" y="46070"/>
                </a:lnTo>
                <a:lnTo>
                  <a:pt x="3862" y="47211"/>
                </a:lnTo>
                <a:lnTo>
                  <a:pt x="4800" y="11521"/>
                </a:lnTo>
                <a:lnTo>
                  <a:pt x="192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/>
          <p:nvPr/>
        </p:nvSpPr>
        <p:spPr>
          <a:xfrm>
            <a:off x="6473327" y="4438680"/>
            <a:ext cx="19187" cy="50871"/>
          </a:xfrm>
          <a:custGeom>
            <a:avLst/>
            <a:gdLst/>
            <a:ahLst/>
            <a:cxnLst/>
            <a:rect l="l" t="t" r="r" b="b"/>
            <a:pathLst>
              <a:path w="19187" h="50871">
                <a:moveTo>
                  <a:pt x="19187" y="50871"/>
                </a:moveTo>
                <a:lnTo>
                  <a:pt x="19187" y="49911"/>
                </a:lnTo>
                <a:lnTo>
                  <a:pt x="15346" y="49911"/>
                </a:lnTo>
                <a:lnTo>
                  <a:pt x="15346" y="48950"/>
                </a:lnTo>
                <a:lnTo>
                  <a:pt x="14401" y="48950"/>
                </a:lnTo>
                <a:lnTo>
                  <a:pt x="13426" y="47990"/>
                </a:lnTo>
                <a:lnTo>
                  <a:pt x="13426" y="0"/>
                </a:lnTo>
                <a:lnTo>
                  <a:pt x="11506" y="0"/>
                </a:lnTo>
                <a:lnTo>
                  <a:pt x="0" y="5760"/>
                </a:lnTo>
                <a:lnTo>
                  <a:pt x="0" y="7665"/>
                </a:lnTo>
                <a:lnTo>
                  <a:pt x="1904" y="6720"/>
                </a:lnTo>
                <a:lnTo>
                  <a:pt x="2880" y="5760"/>
                </a:lnTo>
                <a:lnTo>
                  <a:pt x="4785" y="5760"/>
                </a:lnTo>
                <a:lnTo>
                  <a:pt x="5745" y="6720"/>
                </a:lnTo>
                <a:lnTo>
                  <a:pt x="6720" y="7665"/>
                </a:lnTo>
                <a:lnTo>
                  <a:pt x="6720" y="47990"/>
                </a:lnTo>
                <a:lnTo>
                  <a:pt x="5745" y="48950"/>
                </a:lnTo>
                <a:lnTo>
                  <a:pt x="4785" y="48950"/>
                </a:lnTo>
                <a:lnTo>
                  <a:pt x="4785" y="49911"/>
                </a:lnTo>
                <a:lnTo>
                  <a:pt x="944" y="49911"/>
                </a:lnTo>
                <a:lnTo>
                  <a:pt x="944" y="50871"/>
                </a:lnTo>
                <a:lnTo>
                  <a:pt x="19187" y="5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" name="object 45"/>
          <p:cNvSpPr/>
          <p:nvPr/>
        </p:nvSpPr>
        <p:spPr>
          <a:xfrm>
            <a:off x="6505956" y="4439640"/>
            <a:ext cx="28803" cy="50871"/>
          </a:xfrm>
          <a:custGeom>
            <a:avLst/>
            <a:gdLst/>
            <a:ahLst/>
            <a:cxnLst/>
            <a:rect l="l" t="t" r="r" b="b"/>
            <a:pathLst>
              <a:path w="28803" h="50871">
                <a:moveTo>
                  <a:pt x="11521" y="0"/>
                </a:moveTo>
                <a:lnTo>
                  <a:pt x="1920" y="19202"/>
                </a:lnTo>
                <a:lnTo>
                  <a:pt x="5760" y="20147"/>
                </a:lnTo>
                <a:lnTo>
                  <a:pt x="9601" y="20147"/>
                </a:lnTo>
                <a:lnTo>
                  <a:pt x="12481" y="21107"/>
                </a:lnTo>
                <a:lnTo>
                  <a:pt x="15361" y="23042"/>
                </a:lnTo>
                <a:lnTo>
                  <a:pt x="18242" y="24947"/>
                </a:lnTo>
                <a:lnTo>
                  <a:pt x="20162" y="27828"/>
                </a:lnTo>
                <a:lnTo>
                  <a:pt x="22082" y="30708"/>
                </a:lnTo>
                <a:lnTo>
                  <a:pt x="23042" y="32628"/>
                </a:lnTo>
                <a:lnTo>
                  <a:pt x="23042" y="39349"/>
                </a:lnTo>
                <a:lnTo>
                  <a:pt x="22082" y="42230"/>
                </a:lnTo>
                <a:lnTo>
                  <a:pt x="20162" y="44150"/>
                </a:lnTo>
                <a:lnTo>
                  <a:pt x="18242" y="46070"/>
                </a:lnTo>
                <a:lnTo>
                  <a:pt x="15361" y="47030"/>
                </a:lnTo>
                <a:lnTo>
                  <a:pt x="8641" y="47030"/>
                </a:lnTo>
                <a:lnTo>
                  <a:pt x="6720" y="45110"/>
                </a:lnTo>
                <a:lnTo>
                  <a:pt x="5760" y="44150"/>
                </a:lnTo>
                <a:lnTo>
                  <a:pt x="4800" y="44150"/>
                </a:lnTo>
                <a:lnTo>
                  <a:pt x="3840" y="43190"/>
                </a:lnTo>
                <a:lnTo>
                  <a:pt x="1920" y="43190"/>
                </a:lnTo>
                <a:lnTo>
                  <a:pt x="960" y="44150"/>
                </a:lnTo>
                <a:lnTo>
                  <a:pt x="0" y="45110"/>
                </a:lnTo>
                <a:lnTo>
                  <a:pt x="0" y="47030"/>
                </a:lnTo>
                <a:lnTo>
                  <a:pt x="960" y="47990"/>
                </a:lnTo>
                <a:lnTo>
                  <a:pt x="1920" y="49911"/>
                </a:lnTo>
                <a:lnTo>
                  <a:pt x="2880" y="50871"/>
                </a:lnTo>
                <a:lnTo>
                  <a:pt x="11521" y="50871"/>
                </a:lnTo>
                <a:lnTo>
                  <a:pt x="14401" y="49911"/>
                </a:lnTo>
                <a:lnTo>
                  <a:pt x="17282" y="48950"/>
                </a:lnTo>
                <a:lnTo>
                  <a:pt x="19202" y="47990"/>
                </a:lnTo>
                <a:lnTo>
                  <a:pt x="21122" y="47030"/>
                </a:lnTo>
                <a:lnTo>
                  <a:pt x="22082" y="45110"/>
                </a:lnTo>
                <a:lnTo>
                  <a:pt x="24002" y="43190"/>
                </a:lnTo>
                <a:lnTo>
                  <a:pt x="25923" y="41269"/>
                </a:lnTo>
                <a:lnTo>
                  <a:pt x="26883" y="39349"/>
                </a:lnTo>
                <a:lnTo>
                  <a:pt x="27843" y="37429"/>
                </a:lnTo>
                <a:lnTo>
                  <a:pt x="27843" y="27828"/>
                </a:lnTo>
                <a:lnTo>
                  <a:pt x="26883" y="23987"/>
                </a:lnTo>
                <a:lnTo>
                  <a:pt x="23042" y="20147"/>
                </a:lnTo>
                <a:lnTo>
                  <a:pt x="19202" y="16322"/>
                </a:lnTo>
                <a:lnTo>
                  <a:pt x="14401" y="14386"/>
                </a:lnTo>
                <a:lnTo>
                  <a:pt x="7680" y="13426"/>
                </a:lnTo>
                <a:lnTo>
                  <a:pt x="11521" y="6705"/>
                </a:lnTo>
                <a:lnTo>
                  <a:pt x="25923" y="6705"/>
                </a:lnTo>
                <a:lnTo>
                  <a:pt x="28803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/>
          <p:nvPr/>
        </p:nvSpPr>
        <p:spPr>
          <a:xfrm>
            <a:off x="654795" y="6355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" name="object 47"/>
          <p:cNvSpPr/>
          <p:nvPr/>
        </p:nvSpPr>
        <p:spPr>
          <a:xfrm>
            <a:off x="1320200" y="5852998"/>
            <a:ext cx="31677" cy="4800"/>
          </a:xfrm>
          <a:custGeom>
            <a:avLst/>
            <a:gdLst/>
            <a:ahLst/>
            <a:cxnLst/>
            <a:rect l="l" t="t" r="r" b="b"/>
            <a:pathLst>
              <a:path w="31677" h="4800">
                <a:moveTo>
                  <a:pt x="28795" y="4800"/>
                </a:moveTo>
                <a:lnTo>
                  <a:pt x="31677" y="0"/>
                </a:lnTo>
                <a:lnTo>
                  <a:pt x="0" y="0"/>
                </a:lnTo>
                <a:lnTo>
                  <a:pt x="0" y="4800"/>
                </a:lnTo>
                <a:lnTo>
                  <a:pt x="28795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/>
          <p:nvPr/>
        </p:nvSpPr>
        <p:spPr>
          <a:xfrm>
            <a:off x="1256841" y="5757001"/>
            <a:ext cx="164151" cy="199674"/>
          </a:xfrm>
          <a:custGeom>
            <a:avLst/>
            <a:gdLst/>
            <a:ahLst/>
            <a:cxnLst/>
            <a:rect l="l" t="t" r="r" b="b"/>
            <a:pathLst>
              <a:path w="164151" h="199674">
                <a:moveTo>
                  <a:pt x="94078" y="199674"/>
                </a:moveTo>
                <a:lnTo>
                  <a:pt x="94078" y="196794"/>
                </a:lnTo>
                <a:lnTo>
                  <a:pt x="88314" y="195833"/>
                </a:lnTo>
                <a:lnTo>
                  <a:pt x="84475" y="194873"/>
                </a:lnTo>
                <a:lnTo>
                  <a:pt x="76795" y="192953"/>
                </a:lnTo>
                <a:lnTo>
                  <a:pt x="71039" y="188153"/>
                </a:lnTo>
                <a:lnTo>
                  <a:pt x="66234" y="180472"/>
                </a:lnTo>
                <a:lnTo>
                  <a:pt x="64317" y="170870"/>
                </a:lnTo>
                <a:lnTo>
                  <a:pt x="63358" y="164150"/>
                </a:lnTo>
                <a:lnTo>
                  <a:pt x="63358" y="3840"/>
                </a:lnTo>
                <a:lnTo>
                  <a:pt x="89278" y="3840"/>
                </a:lnTo>
                <a:lnTo>
                  <a:pt x="91196" y="4800"/>
                </a:lnTo>
                <a:lnTo>
                  <a:pt x="99834" y="5760"/>
                </a:lnTo>
                <a:lnTo>
                  <a:pt x="106555" y="8641"/>
                </a:lnTo>
                <a:lnTo>
                  <a:pt x="112317" y="13426"/>
                </a:lnTo>
                <a:lnTo>
                  <a:pt x="118074" y="17282"/>
                </a:lnTo>
                <a:lnTo>
                  <a:pt x="121913" y="23042"/>
                </a:lnTo>
                <a:lnTo>
                  <a:pt x="124795" y="29763"/>
                </a:lnTo>
                <a:lnTo>
                  <a:pt x="127677" y="36484"/>
                </a:lnTo>
                <a:lnTo>
                  <a:pt x="128634" y="44165"/>
                </a:lnTo>
                <a:lnTo>
                  <a:pt x="128634" y="51831"/>
                </a:lnTo>
                <a:lnTo>
                  <a:pt x="127145" y="64834"/>
                </a:lnTo>
                <a:lnTo>
                  <a:pt x="122347" y="76609"/>
                </a:lnTo>
                <a:lnTo>
                  <a:pt x="114234" y="86395"/>
                </a:lnTo>
                <a:lnTo>
                  <a:pt x="110395" y="90236"/>
                </a:lnTo>
                <a:lnTo>
                  <a:pt x="105596" y="93116"/>
                </a:lnTo>
                <a:lnTo>
                  <a:pt x="99834" y="94076"/>
                </a:lnTo>
                <a:lnTo>
                  <a:pt x="95036" y="95996"/>
                </a:lnTo>
                <a:lnTo>
                  <a:pt x="92154" y="100797"/>
                </a:lnTo>
                <a:lnTo>
                  <a:pt x="116157" y="100797"/>
                </a:lnTo>
                <a:lnTo>
                  <a:pt x="132273" y="97666"/>
                </a:lnTo>
                <a:lnTo>
                  <a:pt x="143036" y="93116"/>
                </a:lnTo>
                <a:lnTo>
                  <a:pt x="148895" y="88994"/>
                </a:lnTo>
                <a:lnTo>
                  <a:pt x="157460" y="79330"/>
                </a:lnTo>
                <a:lnTo>
                  <a:pt x="162501" y="67538"/>
                </a:lnTo>
                <a:lnTo>
                  <a:pt x="164151" y="53751"/>
                </a:lnTo>
                <a:lnTo>
                  <a:pt x="163393" y="43711"/>
                </a:lnTo>
                <a:lnTo>
                  <a:pt x="159755" y="31357"/>
                </a:lnTo>
                <a:lnTo>
                  <a:pt x="153007" y="20703"/>
                </a:lnTo>
                <a:lnTo>
                  <a:pt x="143036" y="11521"/>
                </a:lnTo>
                <a:lnTo>
                  <a:pt x="137272" y="6720"/>
                </a:lnTo>
                <a:lnTo>
                  <a:pt x="130551" y="3840"/>
                </a:lnTo>
                <a:lnTo>
                  <a:pt x="123837" y="1920"/>
                </a:lnTo>
                <a:lnTo>
                  <a:pt x="116889" y="758"/>
                </a:lnTo>
                <a:lnTo>
                  <a:pt x="104635" y="94"/>
                </a:lnTo>
                <a:lnTo>
                  <a:pt x="89278" y="0"/>
                </a:lnTo>
                <a:lnTo>
                  <a:pt x="0" y="0"/>
                </a:lnTo>
                <a:lnTo>
                  <a:pt x="0" y="2880"/>
                </a:lnTo>
                <a:lnTo>
                  <a:pt x="1917" y="2880"/>
                </a:lnTo>
                <a:lnTo>
                  <a:pt x="7679" y="3840"/>
                </a:lnTo>
                <a:lnTo>
                  <a:pt x="12478" y="4800"/>
                </a:lnTo>
                <a:lnTo>
                  <a:pt x="16317" y="6720"/>
                </a:lnTo>
                <a:lnTo>
                  <a:pt x="21116" y="8641"/>
                </a:lnTo>
                <a:lnTo>
                  <a:pt x="23996" y="11521"/>
                </a:lnTo>
                <a:lnTo>
                  <a:pt x="26878" y="15361"/>
                </a:lnTo>
                <a:lnTo>
                  <a:pt x="27837" y="18242"/>
                </a:lnTo>
                <a:lnTo>
                  <a:pt x="29760" y="22082"/>
                </a:lnTo>
                <a:lnTo>
                  <a:pt x="29760" y="25923"/>
                </a:lnTo>
                <a:lnTo>
                  <a:pt x="30717" y="30708"/>
                </a:lnTo>
                <a:lnTo>
                  <a:pt x="31676" y="37429"/>
                </a:lnTo>
                <a:lnTo>
                  <a:pt x="31676" y="164150"/>
                </a:lnTo>
                <a:lnTo>
                  <a:pt x="30717" y="171830"/>
                </a:lnTo>
                <a:lnTo>
                  <a:pt x="29760" y="175671"/>
                </a:lnTo>
                <a:lnTo>
                  <a:pt x="28795" y="180472"/>
                </a:lnTo>
                <a:lnTo>
                  <a:pt x="26878" y="185272"/>
                </a:lnTo>
                <a:lnTo>
                  <a:pt x="23038" y="188153"/>
                </a:lnTo>
                <a:lnTo>
                  <a:pt x="21116" y="191033"/>
                </a:lnTo>
                <a:lnTo>
                  <a:pt x="17276" y="192953"/>
                </a:lnTo>
                <a:lnTo>
                  <a:pt x="14400" y="193913"/>
                </a:lnTo>
                <a:lnTo>
                  <a:pt x="10561" y="195833"/>
                </a:lnTo>
                <a:lnTo>
                  <a:pt x="5757" y="195833"/>
                </a:lnTo>
                <a:lnTo>
                  <a:pt x="0" y="196794"/>
                </a:lnTo>
                <a:lnTo>
                  <a:pt x="0" y="199674"/>
                </a:lnTo>
                <a:lnTo>
                  <a:pt x="94078" y="1996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" name="object 49"/>
          <p:cNvSpPr/>
          <p:nvPr/>
        </p:nvSpPr>
        <p:spPr>
          <a:xfrm>
            <a:off x="1317319" y="5763722"/>
            <a:ext cx="48958" cy="175671"/>
          </a:xfrm>
          <a:custGeom>
            <a:avLst/>
            <a:gdLst/>
            <a:ahLst/>
            <a:cxnLst/>
            <a:rect l="l" t="t" r="r" b="b"/>
            <a:pathLst>
              <a:path w="48958" h="175671">
                <a:moveTo>
                  <a:pt x="1917" y="171831"/>
                </a:moveTo>
                <a:lnTo>
                  <a:pt x="3838" y="175671"/>
                </a:lnTo>
                <a:lnTo>
                  <a:pt x="2880" y="96956"/>
                </a:lnTo>
                <a:lnTo>
                  <a:pt x="48958" y="96956"/>
                </a:lnTo>
                <a:lnTo>
                  <a:pt x="33599" y="92156"/>
                </a:lnTo>
                <a:lnTo>
                  <a:pt x="23996" y="92156"/>
                </a:lnTo>
                <a:lnTo>
                  <a:pt x="38397" y="91196"/>
                </a:lnTo>
                <a:lnTo>
                  <a:pt x="5756" y="89275"/>
                </a:lnTo>
                <a:lnTo>
                  <a:pt x="5756" y="0"/>
                </a:lnTo>
                <a:lnTo>
                  <a:pt x="2880" y="86395"/>
                </a:lnTo>
                <a:lnTo>
                  <a:pt x="2880" y="91196"/>
                </a:lnTo>
                <a:lnTo>
                  <a:pt x="17276" y="93116"/>
                </a:lnTo>
                <a:lnTo>
                  <a:pt x="5756" y="94076"/>
                </a:lnTo>
                <a:lnTo>
                  <a:pt x="0" y="94076"/>
                </a:lnTo>
                <a:lnTo>
                  <a:pt x="0" y="154548"/>
                </a:lnTo>
                <a:lnTo>
                  <a:pt x="958" y="163189"/>
                </a:lnTo>
                <a:lnTo>
                  <a:pt x="958" y="167990"/>
                </a:lnTo>
                <a:lnTo>
                  <a:pt x="1917" y="169910"/>
                </a:lnTo>
                <a:lnTo>
                  <a:pt x="1917" y="171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" name="object 50"/>
          <p:cNvSpPr/>
          <p:nvPr/>
        </p:nvSpPr>
        <p:spPr>
          <a:xfrm>
            <a:off x="1320200" y="5854918"/>
            <a:ext cx="14395" cy="2880"/>
          </a:xfrm>
          <a:custGeom>
            <a:avLst/>
            <a:gdLst/>
            <a:ahLst/>
            <a:cxnLst/>
            <a:rect l="l" t="t" r="r" b="b"/>
            <a:pathLst>
              <a:path w="14395" h="2880">
                <a:moveTo>
                  <a:pt x="0" y="1920"/>
                </a:moveTo>
                <a:lnTo>
                  <a:pt x="0" y="2880"/>
                </a:lnTo>
                <a:lnTo>
                  <a:pt x="2875" y="2880"/>
                </a:lnTo>
                <a:lnTo>
                  <a:pt x="14395" y="1920"/>
                </a:lnTo>
                <a:lnTo>
                  <a:pt x="0" y="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" name="object 51"/>
          <p:cNvSpPr/>
          <p:nvPr/>
        </p:nvSpPr>
        <p:spPr>
          <a:xfrm>
            <a:off x="1341316" y="5754121"/>
            <a:ext cx="82558" cy="106558"/>
          </a:xfrm>
          <a:custGeom>
            <a:avLst/>
            <a:gdLst/>
            <a:ahLst/>
            <a:cxnLst/>
            <a:rect l="l" t="t" r="r" b="b"/>
            <a:pathLst>
              <a:path w="82558" h="106558">
                <a:moveTo>
                  <a:pt x="35522" y="99837"/>
                </a:moveTo>
                <a:lnTo>
                  <a:pt x="31682" y="100797"/>
                </a:lnTo>
                <a:lnTo>
                  <a:pt x="14400" y="100797"/>
                </a:lnTo>
                <a:lnTo>
                  <a:pt x="0" y="101757"/>
                </a:lnTo>
                <a:lnTo>
                  <a:pt x="9602" y="101757"/>
                </a:lnTo>
                <a:lnTo>
                  <a:pt x="24961" y="106558"/>
                </a:lnTo>
                <a:lnTo>
                  <a:pt x="36479" y="106558"/>
                </a:lnTo>
                <a:lnTo>
                  <a:pt x="44159" y="104637"/>
                </a:lnTo>
                <a:lnTo>
                  <a:pt x="50881" y="102717"/>
                </a:lnTo>
                <a:lnTo>
                  <a:pt x="56637" y="99837"/>
                </a:lnTo>
                <a:lnTo>
                  <a:pt x="57602" y="99837"/>
                </a:lnTo>
                <a:lnTo>
                  <a:pt x="60478" y="98877"/>
                </a:lnTo>
                <a:lnTo>
                  <a:pt x="60478" y="97917"/>
                </a:lnTo>
                <a:lnTo>
                  <a:pt x="63358" y="96956"/>
                </a:lnTo>
                <a:lnTo>
                  <a:pt x="68157" y="93116"/>
                </a:lnTo>
                <a:lnTo>
                  <a:pt x="71996" y="88315"/>
                </a:lnTo>
                <a:lnTo>
                  <a:pt x="75837" y="83515"/>
                </a:lnTo>
                <a:lnTo>
                  <a:pt x="78717" y="78714"/>
                </a:lnTo>
                <a:lnTo>
                  <a:pt x="78717" y="77754"/>
                </a:lnTo>
                <a:lnTo>
                  <a:pt x="80640" y="72953"/>
                </a:lnTo>
                <a:lnTo>
                  <a:pt x="82558" y="66233"/>
                </a:lnTo>
                <a:lnTo>
                  <a:pt x="82558" y="46070"/>
                </a:lnTo>
                <a:lnTo>
                  <a:pt x="80640" y="40309"/>
                </a:lnTo>
                <a:lnTo>
                  <a:pt x="78717" y="34549"/>
                </a:lnTo>
                <a:lnTo>
                  <a:pt x="78717" y="33588"/>
                </a:lnTo>
                <a:lnTo>
                  <a:pt x="75837" y="28803"/>
                </a:lnTo>
                <a:lnTo>
                  <a:pt x="72961" y="23042"/>
                </a:lnTo>
                <a:lnTo>
                  <a:pt x="71996" y="23042"/>
                </a:lnTo>
                <a:lnTo>
                  <a:pt x="68157" y="18242"/>
                </a:lnTo>
                <a:lnTo>
                  <a:pt x="63358" y="14401"/>
                </a:lnTo>
                <a:lnTo>
                  <a:pt x="63358" y="13441"/>
                </a:lnTo>
                <a:lnTo>
                  <a:pt x="60478" y="11521"/>
                </a:lnTo>
                <a:lnTo>
                  <a:pt x="58561" y="9601"/>
                </a:lnTo>
                <a:lnTo>
                  <a:pt x="53762" y="6720"/>
                </a:lnTo>
                <a:lnTo>
                  <a:pt x="52797" y="6720"/>
                </a:lnTo>
                <a:lnTo>
                  <a:pt x="47999" y="4800"/>
                </a:lnTo>
                <a:lnTo>
                  <a:pt x="47999" y="3840"/>
                </a:lnTo>
                <a:lnTo>
                  <a:pt x="42237" y="2880"/>
                </a:lnTo>
                <a:lnTo>
                  <a:pt x="39361" y="1920"/>
                </a:lnTo>
                <a:lnTo>
                  <a:pt x="36479" y="960"/>
                </a:lnTo>
                <a:lnTo>
                  <a:pt x="29759" y="0"/>
                </a:lnTo>
                <a:lnTo>
                  <a:pt x="15358" y="0"/>
                </a:lnTo>
                <a:lnTo>
                  <a:pt x="16323" y="5760"/>
                </a:lnTo>
                <a:lnTo>
                  <a:pt x="28800" y="6720"/>
                </a:lnTo>
                <a:lnTo>
                  <a:pt x="35522" y="6720"/>
                </a:lnTo>
                <a:lnTo>
                  <a:pt x="38397" y="7680"/>
                </a:lnTo>
                <a:lnTo>
                  <a:pt x="41279" y="8641"/>
                </a:lnTo>
                <a:lnTo>
                  <a:pt x="46076" y="9601"/>
                </a:lnTo>
                <a:lnTo>
                  <a:pt x="50881" y="12481"/>
                </a:lnTo>
                <a:lnTo>
                  <a:pt x="54720" y="15361"/>
                </a:lnTo>
                <a:lnTo>
                  <a:pt x="57602" y="16306"/>
                </a:lnTo>
                <a:lnTo>
                  <a:pt x="59519" y="18242"/>
                </a:lnTo>
                <a:lnTo>
                  <a:pt x="64317" y="22082"/>
                </a:lnTo>
                <a:lnTo>
                  <a:pt x="67199" y="26868"/>
                </a:lnTo>
                <a:lnTo>
                  <a:pt x="71038" y="31683"/>
                </a:lnTo>
                <a:lnTo>
                  <a:pt x="72961" y="36484"/>
                </a:lnTo>
                <a:lnTo>
                  <a:pt x="74878" y="42230"/>
                </a:lnTo>
                <a:lnTo>
                  <a:pt x="75837" y="47045"/>
                </a:lnTo>
                <a:lnTo>
                  <a:pt x="76800" y="53751"/>
                </a:lnTo>
                <a:lnTo>
                  <a:pt x="76800" y="59512"/>
                </a:lnTo>
                <a:lnTo>
                  <a:pt x="75837" y="65272"/>
                </a:lnTo>
                <a:lnTo>
                  <a:pt x="74878" y="71033"/>
                </a:lnTo>
                <a:lnTo>
                  <a:pt x="72961" y="75834"/>
                </a:lnTo>
                <a:lnTo>
                  <a:pt x="71038" y="80634"/>
                </a:lnTo>
                <a:lnTo>
                  <a:pt x="67199" y="84475"/>
                </a:lnTo>
                <a:lnTo>
                  <a:pt x="64317" y="88315"/>
                </a:lnTo>
                <a:lnTo>
                  <a:pt x="59519" y="92156"/>
                </a:lnTo>
                <a:lnTo>
                  <a:pt x="57602" y="93116"/>
                </a:lnTo>
                <a:lnTo>
                  <a:pt x="54720" y="95036"/>
                </a:lnTo>
                <a:lnTo>
                  <a:pt x="48958" y="96956"/>
                </a:lnTo>
                <a:lnTo>
                  <a:pt x="42237" y="98877"/>
                </a:lnTo>
                <a:lnTo>
                  <a:pt x="35522" y="998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/>
          <p:nvPr/>
        </p:nvSpPr>
        <p:spPr>
          <a:xfrm>
            <a:off x="1348037" y="5955955"/>
            <a:ext cx="5762" cy="3600"/>
          </a:xfrm>
          <a:custGeom>
            <a:avLst/>
            <a:gdLst/>
            <a:ahLst/>
            <a:cxnLst/>
            <a:rect l="l" t="t" r="r" b="b"/>
            <a:pathLst>
              <a:path w="5762" h="3600">
                <a:moveTo>
                  <a:pt x="5762" y="720"/>
                </a:moveTo>
                <a:lnTo>
                  <a:pt x="2881" y="720"/>
                </a:lnTo>
                <a:lnTo>
                  <a:pt x="576" y="144"/>
                </a:lnTo>
                <a:lnTo>
                  <a:pt x="0" y="0"/>
                </a:lnTo>
                <a:lnTo>
                  <a:pt x="0" y="720"/>
                </a:lnTo>
                <a:lnTo>
                  <a:pt x="2881" y="3600"/>
                </a:lnTo>
                <a:lnTo>
                  <a:pt x="5762" y="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" name="object 53"/>
          <p:cNvSpPr/>
          <p:nvPr/>
        </p:nvSpPr>
        <p:spPr>
          <a:xfrm>
            <a:off x="1339399" y="5953795"/>
            <a:ext cx="8638" cy="1920"/>
          </a:xfrm>
          <a:custGeom>
            <a:avLst/>
            <a:gdLst/>
            <a:ahLst/>
            <a:cxnLst/>
            <a:rect l="l" t="t" r="r" b="b"/>
            <a:pathLst>
              <a:path w="8638" h="1920">
                <a:moveTo>
                  <a:pt x="8638" y="0"/>
                </a:moveTo>
                <a:lnTo>
                  <a:pt x="0" y="960"/>
                </a:lnTo>
                <a:lnTo>
                  <a:pt x="6720" y="1920"/>
                </a:lnTo>
                <a:lnTo>
                  <a:pt x="7679" y="1920"/>
                </a:lnTo>
                <a:lnTo>
                  <a:pt x="863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" name="object 54"/>
          <p:cNvSpPr/>
          <p:nvPr/>
        </p:nvSpPr>
        <p:spPr>
          <a:xfrm>
            <a:off x="1338434" y="5948034"/>
            <a:ext cx="13443" cy="7200"/>
          </a:xfrm>
          <a:custGeom>
            <a:avLst/>
            <a:gdLst/>
            <a:ahLst/>
            <a:cxnLst/>
            <a:rect l="l" t="t" r="r" b="b"/>
            <a:pathLst>
              <a:path w="13443" h="7200">
                <a:moveTo>
                  <a:pt x="9602" y="5760"/>
                </a:moveTo>
                <a:lnTo>
                  <a:pt x="11043" y="7200"/>
                </a:lnTo>
                <a:lnTo>
                  <a:pt x="12484" y="5760"/>
                </a:lnTo>
                <a:lnTo>
                  <a:pt x="13443" y="2880"/>
                </a:lnTo>
                <a:lnTo>
                  <a:pt x="8644" y="1920"/>
                </a:lnTo>
                <a:lnTo>
                  <a:pt x="2881" y="960"/>
                </a:lnTo>
                <a:lnTo>
                  <a:pt x="0" y="0"/>
                </a:lnTo>
                <a:lnTo>
                  <a:pt x="9602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" name="object 55"/>
          <p:cNvSpPr/>
          <p:nvPr/>
        </p:nvSpPr>
        <p:spPr>
          <a:xfrm>
            <a:off x="1256841" y="5860679"/>
            <a:ext cx="96958" cy="98877"/>
          </a:xfrm>
          <a:custGeom>
            <a:avLst/>
            <a:gdLst/>
            <a:ahLst/>
            <a:cxnLst/>
            <a:rect l="l" t="t" r="r" b="b"/>
            <a:pathLst>
              <a:path w="96958" h="98877">
                <a:moveTo>
                  <a:pt x="75837" y="92156"/>
                </a:moveTo>
                <a:lnTo>
                  <a:pt x="76795" y="92156"/>
                </a:lnTo>
                <a:lnTo>
                  <a:pt x="79676" y="93116"/>
                </a:lnTo>
                <a:lnTo>
                  <a:pt x="15358" y="93116"/>
                </a:lnTo>
                <a:lnTo>
                  <a:pt x="4799" y="95036"/>
                </a:lnTo>
                <a:lnTo>
                  <a:pt x="4799" y="95996"/>
                </a:lnTo>
                <a:lnTo>
                  <a:pt x="3840" y="93116"/>
                </a:lnTo>
                <a:lnTo>
                  <a:pt x="0" y="93116"/>
                </a:lnTo>
                <a:lnTo>
                  <a:pt x="0" y="98877"/>
                </a:lnTo>
                <a:lnTo>
                  <a:pt x="94078" y="98877"/>
                </a:lnTo>
                <a:lnTo>
                  <a:pt x="958" y="95996"/>
                </a:lnTo>
                <a:lnTo>
                  <a:pt x="2194" y="94761"/>
                </a:lnTo>
                <a:lnTo>
                  <a:pt x="3840" y="95996"/>
                </a:lnTo>
                <a:lnTo>
                  <a:pt x="94078" y="98877"/>
                </a:lnTo>
                <a:lnTo>
                  <a:pt x="11519" y="94076"/>
                </a:lnTo>
                <a:lnTo>
                  <a:pt x="12478" y="94076"/>
                </a:lnTo>
                <a:lnTo>
                  <a:pt x="11519" y="94076"/>
                </a:lnTo>
                <a:lnTo>
                  <a:pt x="94078" y="98877"/>
                </a:lnTo>
                <a:lnTo>
                  <a:pt x="91196" y="95996"/>
                </a:lnTo>
                <a:lnTo>
                  <a:pt x="91196" y="95276"/>
                </a:lnTo>
                <a:lnTo>
                  <a:pt x="91772" y="95420"/>
                </a:lnTo>
                <a:lnTo>
                  <a:pt x="94078" y="95996"/>
                </a:lnTo>
                <a:lnTo>
                  <a:pt x="96958" y="95996"/>
                </a:lnTo>
                <a:lnTo>
                  <a:pt x="96958" y="93116"/>
                </a:lnTo>
                <a:lnTo>
                  <a:pt x="95036" y="90236"/>
                </a:lnTo>
                <a:lnTo>
                  <a:pt x="94078" y="93116"/>
                </a:lnTo>
                <a:lnTo>
                  <a:pt x="92637" y="94556"/>
                </a:lnTo>
                <a:lnTo>
                  <a:pt x="91196" y="93116"/>
                </a:lnTo>
                <a:lnTo>
                  <a:pt x="90237" y="95036"/>
                </a:lnTo>
                <a:lnTo>
                  <a:pt x="89278" y="95036"/>
                </a:lnTo>
                <a:lnTo>
                  <a:pt x="82558" y="94076"/>
                </a:lnTo>
                <a:lnTo>
                  <a:pt x="91196" y="93116"/>
                </a:lnTo>
                <a:lnTo>
                  <a:pt x="81593" y="87355"/>
                </a:lnTo>
                <a:lnTo>
                  <a:pt x="79676" y="86395"/>
                </a:lnTo>
                <a:lnTo>
                  <a:pt x="75837" y="83515"/>
                </a:lnTo>
                <a:lnTo>
                  <a:pt x="73914" y="82555"/>
                </a:lnTo>
                <a:lnTo>
                  <a:pt x="72955" y="81594"/>
                </a:lnTo>
                <a:lnTo>
                  <a:pt x="71039" y="78714"/>
                </a:lnTo>
                <a:lnTo>
                  <a:pt x="69116" y="75834"/>
                </a:lnTo>
                <a:lnTo>
                  <a:pt x="68157" y="72953"/>
                </a:lnTo>
                <a:lnTo>
                  <a:pt x="68157" y="70073"/>
                </a:lnTo>
                <a:lnTo>
                  <a:pt x="67199" y="65272"/>
                </a:lnTo>
                <a:lnTo>
                  <a:pt x="66234" y="57591"/>
                </a:lnTo>
                <a:lnTo>
                  <a:pt x="66234" y="0"/>
                </a:lnTo>
                <a:lnTo>
                  <a:pt x="63358" y="0"/>
                </a:lnTo>
                <a:lnTo>
                  <a:pt x="64317" y="78714"/>
                </a:lnTo>
                <a:lnTo>
                  <a:pt x="65275" y="81594"/>
                </a:lnTo>
                <a:lnTo>
                  <a:pt x="66234" y="82555"/>
                </a:lnTo>
                <a:lnTo>
                  <a:pt x="68157" y="84475"/>
                </a:lnTo>
                <a:lnTo>
                  <a:pt x="68157" y="85435"/>
                </a:lnTo>
                <a:lnTo>
                  <a:pt x="69116" y="86395"/>
                </a:lnTo>
                <a:lnTo>
                  <a:pt x="71039" y="88315"/>
                </a:lnTo>
                <a:lnTo>
                  <a:pt x="71996" y="88315"/>
                </a:lnTo>
                <a:lnTo>
                  <a:pt x="75837" y="9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" name="object 56"/>
          <p:cNvSpPr/>
          <p:nvPr/>
        </p:nvSpPr>
        <p:spPr>
          <a:xfrm>
            <a:off x="1257799" y="5955441"/>
            <a:ext cx="93119" cy="4115"/>
          </a:xfrm>
          <a:custGeom>
            <a:avLst/>
            <a:gdLst/>
            <a:ahLst/>
            <a:cxnLst/>
            <a:rect l="l" t="t" r="r" b="b"/>
            <a:pathLst>
              <a:path w="93119" h="4115">
                <a:moveTo>
                  <a:pt x="0" y="1234"/>
                </a:moveTo>
                <a:lnTo>
                  <a:pt x="93119" y="4115"/>
                </a:lnTo>
                <a:lnTo>
                  <a:pt x="2881" y="1234"/>
                </a:lnTo>
                <a:lnTo>
                  <a:pt x="1235" y="0"/>
                </a:lnTo>
                <a:lnTo>
                  <a:pt x="0" y="1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" name="object 57"/>
          <p:cNvSpPr/>
          <p:nvPr/>
        </p:nvSpPr>
        <p:spPr>
          <a:xfrm>
            <a:off x="1273158" y="5753160"/>
            <a:ext cx="115199" cy="101757"/>
          </a:xfrm>
          <a:custGeom>
            <a:avLst/>
            <a:gdLst/>
            <a:ahLst/>
            <a:cxnLst/>
            <a:rect l="l" t="t" r="r" b="b"/>
            <a:pathLst>
              <a:path w="115199" h="101757">
                <a:moveTo>
                  <a:pt x="90237" y="9601"/>
                </a:moveTo>
                <a:lnTo>
                  <a:pt x="85440" y="7680"/>
                </a:lnTo>
                <a:lnTo>
                  <a:pt x="84555" y="6794"/>
                </a:lnTo>
                <a:lnTo>
                  <a:pt x="83516" y="960"/>
                </a:lnTo>
                <a:lnTo>
                  <a:pt x="72961" y="0"/>
                </a:lnTo>
                <a:lnTo>
                  <a:pt x="59519" y="4800"/>
                </a:lnTo>
                <a:lnTo>
                  <a:pt x="47041" y="4800"/>
                </a:lnTo>
                <a:lnTo>
                  <a:pt x="0" y="6720"/>
                </a:lnTo>
                <a:lnTo>
                  <a:pt x="83516" y="6720"/>
                </a:lnTo>
                <a:lnTo>
                  <a:pt x="70081" y="4800"/>
                </a:lnTo>
                <a:lnTo>
                  <a:pt x="75837" y="4800"/>
                </a:lnTo>
                <a:lnTo>
                  <a:pt x="78719" y="5760"/>
                </a:lnTo>
                <a:lnTo>
                  <a:pt x="83516" y="6720"/>
                </a:lnTo>
                <a:lnTo>
                  <a:pt x="87357" y="15361"/>
                </a:lnTo>
                <a:lnTo>
                  <a:pt x="92160" y="17266"/>
                </a:lnTo>
                <a:lnTo>
                  <a:pt x="94078" y="19202"/>
                </a:lnTo>
                <a:lnTo>
                  <a:pt x="95999" y="21122"/>
                </a:lnTo>
                <a:lnTo>
                  <a:pt x="99840" y="24003"/>
                </a:lnTo>
                <a:lnTo>
                  <a:pt x="101757" y="27828"/>
                </a:lnTo>
                <a:lnTo>
                  <a:pt x="104637" y="32644"/>
                </a:lnTo>
                <a:lnTo>
                  <a:pt x="105596" y="34549"/>
                </a:lnTo>
                <a:lnTo>
                  <a:pt x="106555" y="37444"/>
                </a:lnTo>
                <a:lnTo>
                  <a:pt x="107519" y="42230"/>
                </a:lnTo>
                <a:lnTo>
                  <a:pt x="108478" y="47030"/>
                </a:lnTo>
                <a:lnTo>
                  <a:pt x="109436" y="52791"/>
                </a:lnTo>
                <a:lnTo>
                  <a:pt x="109436" y="63352"/>
                </a:lnTo>
                <a:lnTo>
                  <a:pt x="108478" y="67193"/>
                </a:lnTo>
                <a:lnTo>
                  <a:pt x="106555" y="71993"/>
                </a:lnTo>
                <a:lnTo>
                  <a:pt x="105596" y="75834"/>
                </a:lnTo>
                <a:lnTo>
                  <a:pt x="102716" y="79674"/>
                </a:lnTo>
                <a:lnTo>
                  <a:pt x="100798" y="83515"/>
                </a:lnTo>
                <a:lnTo>
                  <a:pt x="97916" y="86395"/>
                </a:lnTo>
                <a:lnTo>
                  <a:pt x="95999" y="88315"/>
                </a:lnTo>
                <a:lnTo>
                  <a:pt x="95036" y="89275"/>
                </a:lnTo>
                <a:lnTo>
                  <a:pt x="91196" y="91196"/>
                </a:lnTo>
                <a:lnTo>
                  <a:pt x="88320" y="93116"/>
                </a:lnTo>
                <a:lnTo>
                  <a:pt x="84481" y="95036"/>
                </a:lnTo>
                <a:lnTo>
                  <a:pt x="83516" y="95036"/>
                </a:lnTo>
                <a:lnTo>
                  <a:pt x="81599" y="95996"/>
                </a:lnTo>
                <a:lnTo>
                  <a:pt x="76801" y="96956"/>
                </a:lnTo>
                <a:lnTo>
                  <a:pt x="49917" y="96956"/>
                </a:lnTo>
                <a:lnTo>
                  <a:pt x="49917" y="99837"/>
                </a:lnTo>
                <a:lnTo>
                  <a:pt x="82558" y="101757"/>
                </a:lnTo>
                <a:lnTo>
                  <a:pt x="84481" y="100797"/>
                </a:lnTo>
                <a:lnTo>
                  <a:pt x="87357" y="100797"/>
                </a:lnTo>
                <a:lnTo>
                  <a:pt x="91196" y="98877"/>
                </a:lnTo>
                <a:lnTo>
                  <a:pt x="95036" y="96956"/>
                </a:lnTo>
                <a:lnTo>
                  <a:pt x="97916" y="94076"/>
                </a:lnTo>
                <a:lnTo>
                  <a:pt x="98875" y="94076"/>
                </a:lnTo>
                <a:lnTo>
                  <a:pt x="99840" y="92156"/>
                </a:lnTo>
                <a:lnTo>
                  <a:pt x="101757" y="91196"/>
                </a:lnTo>
                <a:lnTo>
                  <a:pt x="101757" y="90236"/>
                </a:lnTo>
                <a:lnTo>
                  <a:pt x="105596" y="87355"/>
                </a:lnTo>
                <a:lnTo>
                  <a:pt x="105596" y="86395"/>
                </a:lnTo>
                <a:lnTo>
                  <a:pt x="108478" y="83515"/>
                </a:lnTo>
                <a:lnTo>
                  <a:pt x="108478" y="82555"/>
                </a:lnTo>
                <a:lnTo>
                  <a:pt x="110395" y="78714"/>
                </a:lnTo>
                <a:lnTo>
                  <a:pt x="112317" y="73913"/>
                </a:lnTo>
                <a:lnTo>
                  <a:pt x="114234" y="69113"/>
                </a:lnTo>
                <a:lnTo>
                  <a:pt x="115199" y="64312"/>
                </a:lnTo>
                <a:lnTo>
                  <a:pt x="115199" y="46070"/>
                </a:lnTo>
                <a:lnTo>
                  <a:pt x="114234" y="40325"/>
                </a:lnTo>
                <a:lnTo>
                  <a:pt x="112317" y="35509"/>
                </a:lnTo>
                <a:lnTo>
                  <a:pt x="112317" y="34549"/>
                </a:lnTo>
                <a:lnTo>
                  <a:pt x="111360" y="32644"/>
                </a:lnTo>
                <a:lnTo>
                  <a:pt x="110395" y="29763"/>
                </a:lnTo>
                <a:lnTo>
                  <a:pt x="109436" y="29763"/>
                </a:lnTo>
                <a:lnTo>
                  <a:pt x="107519" y="24963"/>
                </a:lnTo>
                <a:lnTo>
                  <a:pt x="104637" y="20162"/>
                </a:lnTo>
                <a:lnTo>
                  <a:pt x="103680" y="20162"/>
                </a:lnTo>
                <a:lnTo>
                  <a:pt x="100798" y="16322"/>
                </a:lnTo>
                <a:lnTo>
                  <a:pt x="99840" y="16322"/>
                </a:lnTo>
                <a:lnTo>
                  <a:pt x="97916" y="14401"/>
                </a:lnTo>
                <a:lnTo>
                  <a:pt x="95999" y="12481"/>
                </a:lnTo>
                <a:lnTo>
                  <a:pt x="91196" y="9601"/>
                </a:lnTo>
                <a:lnTo>
                  <a:pt x="90237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/>
          <p:nvPr/>
        </p:nvSpPr>
        <p:spPr>
          <a:xfrm>
            <a:off x="1343239" y="5757961"/>
            <a:ext cx="13435" cy="1920"/>
          </a:xfrm>
          <a:custGeom>
            <a:avLst/>
            <a:gdLst/>
            <a:ahLst/>
            <a:cxnLst/>
            <a:rect l="l" t="t" r="r" b="b"/>
            <a:pathLst>
              <a:path w="13435" h="1920">
                <a:moveTo>
                  <a:pt x="0" y="0"/>
                </a:moveTo>
                <a:lnTo>
                  <a:pt x="13435" y="1920"/>
                </a:lnTo>
                <a:lnTo>
                  <a:pt x="8638" y="960"/>
                </a:lnTo>
                <a:lnTo>
                  <a:pt x="575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/>
          <p:nvPr/>
        </p:nvSpPr>
        <p:spPr>
          <a:xfrm>
            <a:off x="1269319" y="5753160"/>
            <a:ext cx="76800" cy="6720"/>
          </a:xfrm>
          <a:custGeom>
            <a:avLst/>
            <a:gdLst/>
            <a:ahLst/>
            <a:cxnLst/>
            <a:rect l="l" t="t" r="r" b="b"/>
            <a:pathLst>
              <a:path w="76800" h="6720">
                <a:moveTo>
                  <a:pt x="76800" y="0"/>
                </a:moveTo>
                <a:lnTo>
                  <a:pt x="0" y="5760"/>
                </a:lnTo>
                <a:lnTo>
                  <a:pt x="3838" y="6720"/>
                </a:lnTo>
                <a:lnTo>
                  <a:pt x="50880" y="4800"/>
                </a:lnTo>
                <a:lnTo>
                  <a:pt x="63358" y="4800"/>
                </a:lnTo>
                <a:lnTo>
                  <a:pt x="76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/>
          <p:nvPr/>
        </p:nvSpPr>
        <p:spPr>
          <a:xfrm>
            <a:off x="1256841" y="5753160"/>
            <a:ext cx="89278" cy="3840"/>
          </a:xfrm>
          <a:custGeom>
            <a:avLst/>
            <a:gdLst/>
            <a:ahLst/>
            <a:cxnLst/>
            <a:rect l="l" t="t" r="r" b="b"/>
            <a:pathLst>
              <a:path w="89278" h="3840">
                <a:moveTo>
                  <a:pt x="0" y="0"/>
                </a:moveTo>
                <a:lnTo>
                  <a:pt x="0" y="3840"/>
                </a:lnTo>
                <a:lnTo>
                  <a:pt x="1917" y="3840"/>
                </a:lnTo>
                <a:lnTo>
                  <a:pt x="89278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" name="object 61"/>
          <p:cNvSpPr/>
          <p:nvPr/>
        </p:nvSpPr>
        <p:spPr>
          <a:xfrm>
            <a:off x="1256841" y="5757001"/>
            <a:ext cx="3840" cy="5760"/>
          </a:xfrm>
          <a:custGeom>
            <a:avLst/>
            <a:gdLst/>
            <a:ahLst/>
            <a:cxnLst/>
            <a:rect l="l" t="t" r="r" b="b"/>
            <a:pathLst>
              <a:path w="3840" h="5760">
                <a:moveTo>
                  <a:pt x="3840" y="0"/>
                </a:moveTo>
                <a:lnTo>
                  <a:pt x="1920" y="1440"/>
                </a:lnTo>
                <a:lnTo>
                  <a:pt x="0" y="2880"/>
                </a:lnTo>
                <a:lnTo>
                  <a:pt x="0" y="5760"/>
                </a:lnTo>
                <a:lnTo>
                  <a:pt x="958" y="5760"/>
                </a:lnTo>
                <a:lnTo>
                  <a:pt x="3840" y="2880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" name="object 62"/>
          <p:cNvSpPr/>
          <p:nvPr/>
        </p:nvSpPr>
        <p:spPr>
          <a:xfrm>
            <a:off x="1253960" y="5753160"/>
            <a:ext cx="92159" cy="206395"/>
          </a:xfrm>
          <a:custGeom>
            <a:avLst/>
            <a:gdLst/>
            <a:ahLst/>
            <a:cxnLst/>
            <a:rect l="l" t="t" r="r" b="b"/>
            <a:pathLst>
              <a:path w="92159" h="206395">
                <a:moveTo>
                  <a:pt x="2880" y="206395"/>
                </a:moveTo>
                <a:lnTo>
                  <a:pt x="2880" y="200634"/>
                </a:lnTo>
                <a:lnTo>
                  <a:pt x="6720" y="200634"/>
                </a:lnTo>
                <a:lnTo>
                  <a:pt x="7679" y="203514"/>
                </a:lnTo>
                <a:lnTo>
                  <a:pt x="7679" y="202554"/>
                </a:lnTo>
                <a:lnTo>
                  <a:pt x="18239" y="200634"/>
                </a:lnTo>
                <a:lnTo>
                  <a:pt x="21121" y="199674"/>
                </a:lnTo>
                <a:lnTo>
                  <a:pt x="25918" y="195834"/>
                </a:lnTo>
                <a:lnTo>
                  <a:pt x="28800" y="193913"/>
                </a:lnTo>
                <a:lnTo>
                  <a:pt x="29759" y="192953"/>
                </a:lnTo>
                <a:lnTo>
                  <a:pt x="29759" y="191993"/>
                </a:lnTo>
                <a:lnTo>
                  <a:pt x="31676" y="190073"/>
                </a:lnTo>
                <a:lnTo>
                  <a:pt x="31676" y="189113"/>
                </a:lnTo>
                <a:lnTo>
                  <a:pt x="33598" y="186232"/>
                </a:lnTo>
                <a:lnTo>
                  <a:pt x="34556" y="182392"/>
                </a:lnTo>
                <a:lnTo>
                  <a:pt x="35521" y="180472"/>
                </a:lnTo>
                <a:lnTo>
                  <a:pt x="36479" y="176631"/>
                </a:lnTo>
                <a:lnTo>
                  <a:pt x="37438" y="165110"/>
                </a:lnTo>
                <a:lnTo>
                  <a:pt x="37438" y="43190"/>
                </a:lnTo>
                <a:lnTo>
                  <a:pt x="36479" y="33604"/>
                </a:lnTo>
                <a:lnTo>
                  <a:pt x="35521" y="29763"/>
                </a:lnTo>
                <a:lnTo>
                  <a:pt x="35521" y="25923"/>
                </a:lnTo>
                <a:lnTo>
                  <a:pt x="33598" y="20162"/>
                </a:lnTo>
                <a:lnTo>
                  <a:pt x="31676" y="17266"/>
                </a:lnTo>
                <a:lnTo>
                  <a:pt x="30717" y="16322"/>
                </a:lnTo>
                <a:lnTo>
                  <a:pt x="30717" y="15361"/>
                </a:lnTo>
                <a:lnTo>
                  <a:pt x="28800" y="13441"/>
                </a:lnTo>
                <a:lnTo>
                  <a:pt x="27835" y="12481"/>
                </a:lnTo>
                <a:lnTo>
                  <a:pt x="25918" y="10561"/>
                </a:lnTo>
                <a:lnTo>
                  <a:pt x="23038" y="8641"/>
                </a:lnTo>
                <a:lnTo>
                  <a:pt x="22079" y="8641"/>
                </a:lnTo>
                <a:lnTo>
                  <a:pt x="21121" y="7680"/>
                </a:lnTo>
                <a:lnTo>
                  <a:pt x="19197" y="6720"/>
                </a:lnTo>
                <a:lnTo>
                  <a:pt x="15358" y="5760"/>
                </a:lnTo>
                <a:lnTo>
                  <a:pt x="92159" y="0"/>
                </a:lnTo>
                <a:lnTo>
                  <a:pt x="4797" y="3840"/>
                </a:lnTo>
                <a:lnTo>
                  <a:pt x="2880" y="3840"/>
                </a:lnTo>
                <a:lnTo>
                  <a:pt x="2880" y="0"/>
                </a:lnTo>
                <a:lnTo>
                  <a:pt x="0" y="3840"/>
                </a:lnTo>
                <a:lnTo>
                  <a:pt x="0" y="6720"/>
                </a:lnTo>
                <a:lnTo>
                  <a:pt x="2880" y="9601"/>
                </a:lnTo>
                <a:lnTo>
                  <a:pt x="2880" y="6720"/>
                </a:lnTo>
                <a:lnTo>
                  <a:pt x="4800" y="5280"/>
                </a:lnTo>
                <a:lnTo>
                  <a:pt x="6720" y="3840"/>
                </a:lnTo>
                <a:lnTo>
                  <a:pt x="9601" y="3840"/>
                </a:lnTo>
                <a:lnTo>
                  <a:pt x="6720" y="3840"/>
                </a:lnTo>
                <a:lnTo>
                  <a:pt x="6720" y="6720"/>
                </a:lnTo>
                <a:lnTo>
                  <a:pt x="3838" y="9601"/>
                </a:lnTo>
                <a:lnTo>
                  <a:pt x="8638" y="10561"/>
                </a:lnTo>
                <a:lnTo>
                  <a:pt x="14400" y="11521"/>
                </a:lnTo>
                <a:lnTo>
                  <a:pt x="17280" y="12481"/>
                </a:lnTo>
                <a:lnTo>
                  <a:pt x="18239" y="13441"/>
                </a:lnTo>
                <a:lnTo>
                  <a:pt x="19197" y="13441"/>
                </a:lnTo>
                <a:lnTo>
                  <a:pt x="22079" y="15361"/>
                </a:lnTo>
                <a:lnTo>
                  <a:pt x="23996" y="17266"/>
                </a:lnTo>
                <a:lnTo>
                  <a:pt x="25918" y="19202"/>
                </a:lnTo>
                <a:lnTo>
                  <a:pt x="26877" y="20162"/>
                </a:lnTo>
                <a:lnTo>
                  <a:pt x="27835" y="22082"/>
                </a:lnTo>
                <a:lnTo>
                  <a:pt x="29759" y="27828"/>
                </a:lnTo>
                <a:lnTo>
                  <a:pt x="29759" y="30723"/>
                </a:lnTo>
                <a:lnTo>
                  <a:pt x="30717" y="34549"/>
                </a:lnTo>
                <a:lnTo>
                  <a:pt x="30717" y="175671"/>
                </a:lnTo>
                <a:lnTo>
                  <a:pt x="29759" y="179511"/>
                </a:lnTo>
                <a:lnTo>
                  <a:pt x="28800" y="180472"/>
                </a:lnTo>
                <a:lnTo>
                  <a:pt x="27835" y="183352"/>
                </a:lnTo>
                <a:lnTo>
                  <a:pt x="26877" y="186232"/>
                </a:lnTo>
                <a:lnTo>
                  <a:pt x="24961" y="189113"/>
                </a:lnTo>
                <a:lnTo>
                  <a:pt x="23996" y="190073"/>
                </a:lnTo>
                <a:lnTo>
                  <a:pt x="22079" y="191033"/>
                </a:lnTo>
                <a:lnTo>
                  <a:pt x="18239" y="193913"/>
                </a:lnTo>
                <a:lnTo>
                  <a:pt x="16317" y="194873"/>
                </a:lnTo>
                <a:lnTo>
                  <a:pt x="13441" y="195834"/>
                </a:lnTo>
                <a:lnTo>
                  <a:pt x="6720" y="196794"/>
                </a:lnTo>
                <a:lnTo>
                  <a:pt x="2880" y="197754"/>
                </a:lnTo>
                <a:lnTo>
                  <a:pt x="0" y="200634"/>
                </a:lnTo>
                <a:lnTo>
                  <a:pt x="0" y="203514"/>
                </a:lnTo>
                <a:lnTo>
                  <a:pt x="2880" y="206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" name="object 63"/>
          <p:cNvSpPr/>
          <p:nvPr/>
        </p:nvSpPr>
        <p:spPr>
          <a:xfrm>
            <a:off x="1317319" y="5759881"/>
            <a:ext cx="43196" cy="93116"/>
          </a:xfrm>
          <a:custGeom>
            <a:avLst/>
            <a:gdLst/>
            <a:ahLst/>
            <a:cxnLst/>
            <a:rect l="l" t="t" r="r" b="b"/>
            <a:pathLst>
              <a:path w="43196" h="93116">
                <a:moveTo>
                  <a:pt x="2880" y="93116"/>
                </a:moveTo>
                <a:lnTo>
                  <a:pt x="2880" y="90236"/>
                </a:lnTo>
                <a:lnTo>
                  <a:pt x="5756" y="3840"/>
                </a:lnTo>
                <a:lnTo>
                  <a:pt x="25920" y="3840"/>
                </a:lnTo>
                <a:lnTo>
                  <a:pt x="30717" y="4800"/>
                </a:lnTo>
                <a:lnTo>
                  <a:pt x="33599" y="4800"/>
                </a:lnTo>
                <a:lnTo>
                  <a:pt x="38397" y="5760"/>
                </a:lnTo>
                <a:lnTo>
                  <a:pt x="43196" y="8641"/>
                </a:lnTo>
                <a:lnTo>
                  <a:pt x="39355" y="0"/>
                </a:lnTo>
                <a:lnTo>
                  <a:pt x="960" y="0"/>
                </a:lnTo>
                <a:lnTo>
                  <a:pt x="0" y="960"/>
                </a:lnTo>
                <a:lnTo>
                  <a:pt x="0" y="93116"/>
                </a:lnTo>
                <a:lnTo>
                  <a:pt x="2880" y="93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" name="object 64"/>
          <p:cNvSpPr/>
          <p:nvPr/>
        </p:nvSpPr>
        <p:spPr>
          <a:xfrm>
            <a:off x="1433477" y="5829955"/>
            <a:ext cx="115196" cy="129600"/>
          </a:xfrm>
          <a:custGeom>
            <a:avLst/>
            <a:gdLst/>
            <a:ahLst/>
            <a:cxnLst/>
            <a:rect l="l" t="t" r="r" b="b"/>
            <a:pathLst>
              <a:path w="115196" h="129600">
                <a:moveTo>
                  <a:pt x="28794" y="82555"/>
                </a:moveTo>
                <a:lnTo>
                  <a:pt x="26877" y="73913"/>
                </a:lnTo>
                <a:lnTo>
                  <a:pt x="24955" y="66233"/>
                </a:lnTo>
                <a:lnTo>
                  <a:pt x="24955" y="55671"/>
                </a:lnTo>
                <a:lnTo>
                  <a:pt x="25918" y="51846"/>
                </a:lnTo>
                <a:lnTo>
                  <a:pt x="25918" y="47045"/>
                </a:lnTo>
                <a:lnTo>
                  <a:pt x="112315" y="47045"/>
                </a:lnTo>
                <a:lnTo>
                  <a:pt x="111777" y="39267"/>
                </a:lnTo>
                <a:lnTo>
                  <a:pt x="108258" y="27010"/>
                </a:lnTo>
                <a:lnTo>
                  <a:pt x="101754" y="16322"/>
                </a:lnTo>
                <a:lnTo>
                  <a:pt x="96953" y="10561"/>
                </a:lnTo>
                <a:lnTo>
                  <a:pt x="91193" y="6720"/>
                </a:lnTo>
                <a:lnTo>
                  <a:pt x="84473" y="3840"/>
                </a:lnTo>
                <a:lnTo>
                  <a:pt x="77752" y="960"/>
                </a:lnTo>
                <a:lnTo>
                  <a:pt x="71038" y="0"/>
                </a:lnTo>
                <a:lnTo>
                  <a:pt x="63358" y="0"/>
                </a:lnTo>
                <a:lnTo>
                  <a:pt x="59546" y="101"/>
                </a:lnTo>
                <a:lnTo>
                  <a:pt x="46611" y="2126"/>
                </a:lnTo>
                <a:lnTo>
                  <a:pt x="38397" y="14401"/>
                </a:lnTo>
                <a:lnTo>
                  <a:pt x="44153" y="6720"/>
                </a:lnTo>
                <a:lnTo>
                  <a:pt x="51832" y="2880"/>
                </a:lnTo>
                <a:lnTo>
                  <a:pt x="65275" y="2880"/>
                </a:lnTo>
                <a:lnTo>
                  <a:pt x="70073" y="4800"/>
                </a:lnTo>
                <a:lnTo>
                  <a:pt x="73914" y="7680"/>
                </a:lnTo>
                <a:lnTo>
                  <a:pt x="78717" y="10561"/>
                </a:lnTo>
                <a:lnTo>
                  <a:pt x="82556" y="14401"/>
                </a:lnTo>
                <a:lnTo>
                  <a:pt x="84473" y="19202"/>
                </a:lnTo>
                <a:lnTo>
                  <a:pt x="88314" y="24002"/>
                </a:lnTo>
                <a:lnTo>
                  <a:pt x="90237" y="31683"/>
                </a:lnTo>
                <a:lnTo>
                  <a:pt x="90237" y="41285"/>
                </a:lnTo>
                <a:lnTo>
                  <a:pt x="26877" y="41285"/>
                </a:lnTo>
                <a:lnTo>
                  <a:pt x="27405" y="37171"/>
                </a:lnTo>
                <a:lnTo>
                  <a:pt x="23996" y="13441"/>
                </a:lnTo>
                <a:lnTo>
                  <a:pt x="18889" y="17767"/>
                </a:lnTo>
                <a:lnTo>
                  <a:pt x="10530" y="27512"/>
                </a:lnTo>
                <a:lnTo>
                  <a:pt x="4638" y="38681"/>
                </a:lnTo>
                <a:lnTo>
                  <a:pt x="1148" y="51273"/>
                </a:lnTo>
                <a:lnTo>
                  <a:pt x="0" y="65288"/>
                </a:lnTo>
                <a:lnTo>
                  <a:pt x="157" y="70863"/>
                </a:lnTo>
                <a:lnTo>
                  <a:pt x="2010" y="84002"/>
                </a:lnTo>
                <a:lnTo>
                  <a:pt x="6068" y="95852"/>
                </a:lnTo>
                <a:lnTo>
                  <a:pt x="12476" y="106558"/>
                </a:lnTo>
                <a:lnTo>
                  <a:pt x="23498" y="117439"/>
                </a:lnTo>
                <a:lnTo>
                  <a:pt x="34556" y="123840"/>
                </a:lnTo>
                <a:lnTo>
                  <a:pt x="39607" y="125796"/>
                </a:lnTo>
                <a:lnTo>
                  <a:pt x="51772" y="128649"/>
                </a:lnTo>
                <a:lnTo>
                  <a:pt x="65275" y="129600"/>
                </a:lnTo>
                <a:lnTo>
                  <a:pt x="76057" y="128981"/>
                </a:lnTo>
                <a:lnTo>
                  <a:pt x="88521" y="126128"/>
                </a:lnTo>
                <a:lnTo>
                  <a:pt x="98874" y="120959"/>
                </a:lnTo>
                <a:lnTo>
                  <a:pt x="102976" y="117755"/>
                </a:lnTo>
                <a:lnTo>
                  <a:pt x="110486" y="107881"/>
                </a:lnTo>
                <a:lnTo>
                  <a:pt x="115196" y="95036"/>
                </a:lnTo>
                <a:lnTo>
                  <a:pt x="112315" y="94076"/>
                </a:lnTo>
                <a:lnTo>
                  <a:pt x="109435" y="101757"/>
                </a:lnTo>
                <a:lnTo>
                  <a:pt x="106555" y="106558"/>
                </a:lnTo>
                <a:lnTo>
                  <a:pt x="102714" y="110398"/>
                </a:lnTo>
                <a:lnTo>
                  <a:pt x="99834" y="113278"/>
                </a:lnTo>
                <a:lnTo>
                  <a:pt x="95993" y="116159"/>
                </a:lnTo>
                <a:lnTo>
                  <a:pt x="91193" y="118079"/>
                </a:lnTo>
                <a:lnTo>
                  <a:pt x="86397" y="119039"/>
                </a:lnTo>
                <a:lnTo>
                  <a:pt x="81593" y="119999"/>
                </a:lnTo>
                <a:lnTo>
                  <a:pt x="69114" y="119999"/>
                </a:lnTo>
                <a:lnTo>
                  <a:pt x="62394" y="119039"/>
                </a:lnTo>
                <a:lnTo>
                  <a:pt x="55679" y="115199"/>
                </a:lnTo>
                <a:lnTo>
                  <a:pt x="48958" y="112318"/>
                </a:lnTo>
                <a:lnTo>
                  <a:pt x="44153" y="108478"/>
                </a:lnTo>
                <a:lnTo>
                  <a:pt x="39355" y="102717"/>
                </a:lnTo>
                <a:lnTo>
                  <a:pt x="34556" y="96956"/>
                </a:lnTo>
                <a:lnTo>
                  <a:pt x="31676" y="90236"/>
                </a:lnTo>
                <a:lnTo>
                  <a:pt x="28794" y="825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" name="object 65"/>
          <p:cNvSpPr/>
          <p:nvPr/>
        </p:nvSpPr>
        <p:spPr>
          <a:xfrm>
            <a:off x="1457474" y="5832081"/>
            <a:ext cx="22614" cy="35044"/>
          </a:xfrm>
          <a:custGeom>
            <a:avLst/>
            <a:gdLst/>
            <a:ahLst/>
            <a:cxnLst/>
            <a:rect l="l" t="t" r="r" b="b"/>
            <a:pathLst>
              <a:path w="22614" h="35044">
                <a:moveTo>
                  <a:pt x="10874" y="4501"/>
                </a:moveTo>
                <a:lnTo>
                  <a:pt x="0" y="11315"/>
                </a:lnTo>
                <a:lnTo>
                  <a:pt x="3408" y="35044"/>
                </a:lnTo>
                <a:lnTo>
                  <a:pt x="7274" y="22502"/>
                </a:lnTo>
                <a:lnTo>
                  <a:pt x="14400" y="12275"/>
                </a:lnTo>
                <a:lnTo>
                  <a:pt x="22614" y="0"/>
                </a:lnTo>
                <a:lnTo>
                  <a:pt x="10874" y="45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/>
          <p:nvPr/>
        </p:nvSpPr>
        <p:spPr>
          <a:xfrm>
            <a:off x="1521791" y="5849157"/>
            <a:ext cx="4799" cy="22082"/>
          </a:xfrm>
          <a:custGeom>
            <a:avLst/>
            <a:gdLst/>
            <a:ahLst/>
            <a:cxnLst/>
            <a:rect l="l" t="t" r="r" b="b"/>
            <a:pathLst>
              <a:path w="4799" h="22082">
                <a:moveTo>
                  <a:pt x="3838" y="11521"/>
                </a:moveTo>
                <a:lnTo>
                  <a:pt x="2878" y="5760"/>
                </a:lnTo>
                <a:lnTo>
                  <a:pt x="1923" y="5760"/>
                </a:lnTo>
                <a:lnTo>
                  <a:pt x="958" y="960"/>
                </a:lnTo>
                <a:lnTo>
                  <a:pt x="0" y="0"/>
                </a:lnTo>
                <a:lnTo>
                  <a:pt x="1923" y="19187"/>
                </a:lnTo>
                <a:lnTo>
                  <a:pt x="4799" y="22082"/>
                </a:lnTo>
                <a:lnTo>
                  <a:pt x="4799" y="18242"/>
                </a:lnTo>
                <a:lnTo>
                  <a:pt x="3838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" name="object 67"/>
          <p:cNvSpPr/>
          <p:nvPr/>
        </p:nvSpPr>
        <p:spPr>
          <a:xfrm>
            <a:off x="1460354" y="5845317"/>
            <a:ext cx="6720" cy="23027"/>
          </a:xfrm>
          <a:custGeom>
            <a:avLst/>
            <a:gdLst/>
            <a:ahLst/>
            <a:cxnLst/>
            <a:rect l="l" t="t" r="r" b="b"/>
            <a:pathLst>
              <a:path w="6720" h="23027">
                <a:moveTo>
                  <a:pt x="3604" y="23027"/>
                </a:moveTo>
                <a:lnTo>
                  <a:pt x="3840" y="22082"/>
                </a:lnTo>
                <a:lnTo>
                  <a:pt x="6720" y="0"/>
                </a:lnTo>
                <a:lnTo>
                  <a:pt x="2881" y="5760"/>
                </a:lnTo>
                <a:lnTo>
                  <a:pt x="1917" y="6720"/>
                </a:lnTo>
                <a:lnTo>
                  <a:pt x="0" y="13441"/>
                </a:lnTo>
                <a:lnTo>
                  <a:pt x="0" y="23027"/>
                </a:lnTo>
                <a:lnTo>
                  <a:pt x="3604" y="230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/>
          <p:nvPr/>
        </p:nvSpPr>
        <p:spPr>
          <a:xfrm>
            <a:off x="1538112" y="5923071"/>
            <a:ext cx="7680" cy="16322"/>
          </a:xfrm>
          <a:custGeom>
            <a:avLst/>
            <a:gdLst/>
            <a:ahLst/>
            <a:cxnLst/>
            <a:rect l="l" t="t" r="r" b="b"/>
            <a:pathLst>
              <a:path w="7680" h="16322">
                <a:moveTo>
                  <a:pt x="6720" y="3840"/>
                </a:moveTo>
                <a:lnTo>
                  <a:pt x="6995" y="3703"/>
                </a:lnTo>
                <a:lnTo>
                  <a:pt x="7680" y="960"/>
                </a:lnTo>
                <a:lnTo>
                  <a:pt x="4800" y="0"/>
                </a:lnTo>
                <a:lnTo>
                  <a:pt x="3840" y="2880"/>
                </a:lnTo>
                <a:lnTo>
                  <a:pt x="1920" y="6720"/>
                </a:lnTo>
                <a:lnTo>
                  <a:pt x="0" y="10561"/>
                </a:lnTo>
                <a:lnTo>
                  <a:pt x="960" y="16322"/>
                </a:lnTo>
                <a:lnTo>
                  <a:pt x="2880" y="13441"/>
                </a:lnTo>
                <a:lnTo>
                  <a:pt x="4800" y="10561"/>
                </a:lnTo>
                <a:lnTo>
                  <a:pt x="6720" y="4800"/>
                </a:lnTo>
                <a:lnTo>
                  <a:pt x="6942" y="3914"/>
                </a:lnTo>
                <a:lnTo>
                  <a:pt x="6995" y="3703"/>
                </a:lnTo>
                <a:lnTo>
                  <a:pt x="672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" name="object 69"/>
          <p:cNvSpPr/>
          <p:nvPr/>
        </p:nvSpPr>
        <p:spPr>
          <a:xfrm>
            <a:off x="1540032" y="5927872"/>
            <a:ext cx="8641" cy="19202"/>
          </a:xfrm>
          <a:custGeom>
            <a:avLst/>
            <a:gdLst/>
            <a:ahLst/>
            <a:cxnLst/>
            <a:rect l="l" t="t" r="r" b="b"/>
            <a:pathLst>
              <a:path w="8641" h="19202">
                <a:moveTo>
                  <a:pt x="0" y="13441"/>
                </a:moveTo>
                <a:lnTo>
                  <a:pt x="1920" y="19202"/>
                </a:lnTo>
                <a:lnTo>
                  <a:pt x="1920" y="18242"/>
                </a:lnTo>
                <a:lnTo>
                  <a:pt x="3840" y="15361"/>
                </a:lnTo>
                <a:lnTo>
                  <a:pt x="6720" y="12481"/>
                </a:lnTo>
                <a:lnTo>
                  <a:pt x="6720" y="11521"/>
                </a:lnTo>
                <a:lnTo>
                  <a:pt x="8641" y="8641"/>
                </a:lnTo>
                <a:lnTo>
                  <a:pt x="7680" y="0"/>
                </a:lnTo>
                <a:lnTo>
                  <a:pt x="5760" y="4800"/>
                </a:lnTo>
                <a:lnTo>
                  <a:pt x="4800" y="4800"/>
                </a:lnTo>
                <a:lnTo>
                  <a:pt x="2880" y="9601"/>
                </a:lnTo>
                <a:lnTo>
                  <a:pt x="0" y="12481"/>
                </a:lnTo>
                <a:lnTo>
                  <a:pt x="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/>
          <p:nvPr/>
        </p:nvSpPr>
        <p:spPr>
          <a:xfrm>
            <a:off x="1455557" y="5842436"/>
            <a:ext cx="93116" cy="111358"/>
          </a:xfrm>
          <a:custGeom>
            <a:avLst/>
            <a:gdLst/>
            <a:ahLst/>
            <a:cxnLst/>
            <a:rect l="l" t="t" r="r" b="b"/>
            <a:pathLst>
              <a:path w="93116" h="111358">
                <a:moveTo>
                  <a:pt x="83515" y="107518"/>
                </a:moveTo>
                <a:lnTo>
                  <a:pt x="83515" y="99837"/>
                </a:lnTo>
                <a:lnTo>
                  <a:pt x="81594" y="100797"/>
                </a:lnTo>
                <a:lnTo>
                  <a:pt x="81594" y="101757"/>
                </a:lnTo>
                <a:lnTo>
                  <a:pt x="78714" y="102717"/>
                </a:lnTo>
                <a:lnTo>
                  <a:pt x="76794" y="104637"/>
                </a:lnTo>
                <a:lnTo>
                  <a:pt x="74874" y="105597"/>
                </a:lnTo>
                <a:lnTo>
                  <a:pt x="76794" y="104637"/>
                </a:lnTo>
                <a:lnTo>
                  <a:pt x="78714" y="102717"/>
                </a:lnTo>
                <a:lnTo>
                  <a:pt x="78714" y="95996"/>
                </a:lnTo>
                <a:lnTo>
                  <a:pt x="77754" y="96956"/>
                </a:lnTo>
                <a:lnTo>
                  <a:pt x="75834" y="98877"/>
                </a:lnTo>
                <a:lnTo>
                  <a:pt x="71033" y="100797"/>
                </a:lnTo>
                <a:lnTo>
                  <a:pt x="68157" y="102717"/>
                </a:lnTo>
                <a:lnTo>
                  <a:pt x="65275" y="103677"/>
                </a:lnTo>
                <a:lnTo>
                  <a:pt x="57596" y="104637"/>
                </a:lnTo>
                <a:lnTo>
                  <a:pt x="47035" y="104637"/>
                </a:lnTo>
                <a:lnTo>
                  <a:pt x="42237" y="102717"/>
                </a:lnTo>
                <a:lnTo>
                  <a:pt x="37438" y="101757"/>
                </a:lnTo>
                <a:lnTo>
                  <a:pt x="34558" y="100797"/>
                </a:lnTo>
                <a:lnTo>
                  <a:pt x="32634" y="98877"/>
                </a:lnTo>
                <a:lnTo>
                  <a:pt x="28794" y="96956"/>
                </a:lnTo>
                <a:lnTo>
                  <a:pt x="24955" y="93116"/>
                </a:lnTo>
                <a:lnTo>
                  <a:pt x="21115" y="90236"/>
                </a:lnTo>
                <a:lnTo>
                  <a:pt x="19199" y="88315"/>
                </a:lnTo>
                <a:lnTo>
                  <a:pt x="18234" y="86395"/>
                </a:lnTo>
                <a:lnTo>
                  <a:pt x="15358" y="81594"/>
                </a:lnTo>
                <a:lnTo>
                  <a:pt x="12476" y="76794"/>
                </a:lnTo>
                <a:lnTo>
                  <a:pt x="10555" y="71993"/>
                </a:lnTo>
                <a:lnTo>
                  <a:pt x="9596" y="69113"/>
                </a:lnTo>
                <a:lnTo>
                  <a:pt x="8638" y="66233"/>
                </a:lnTo>
                <a:lnTo>
                  <a:pt x="7679" y="60472"/>
                </a:lnTo>
                <a:lnTo>
                  <a:pt x="6714" y="53751"/>
                </a:lnTo>
                <a:lnTo>
                  <a:pt x="6714" y="37444"/>
                </a:lnTo>
                <a:lnTo>
                  <a:pt x="90236" y="37444"/>
                </a:lnTo>
                <a:lnTo>
                  <a:pt x="93116" y="34564"/>
                </a:lnTo>
                <a:lnTo>
                  <a:pt x="93116" y="29748"/>
                </a:lnTo>
                <a:lnTo>
                  <a:pt x="92156" y="23042"/>
                </a:lnTo>
                <a:lnTo>
                  <a:pt x="91196" y="19202"/>
                </a:lnTo>
                <a:lnTo>
                  <a:pt x="91196" y="18242"/>
                </a:lnTo>
                <a:lnTo>
                  <a:pt x="89275" y="14401"/>
                </a:lnTo>
                <a:lnTo>
                  <a:pt x="88315" y="10561"/>
                </a:lnTo>
                <a:lnTo>
                  <a:pt x="87355" y="10561"/>
                </a:lnTo>
                <a:lnTo>
                  <a:pt x="85435" y="6720"/>
                </a:lnTo>
                <a:lnTo>
                  <a:pt x="83515" y="3840"/>
                </a:lnTo>
                <a:lnTo>
                  <a:pt x="81594" y="1920"/>
                </a:lnTo>
                <a:lnTo>
                  <a:pt x="79674" y="0"/>
                </a:lnTo>
                <a:lnTo>
                  <a:pt x="76794" y="5760"/>
                </a:lnTo>
                <a:lnTo>
                  <a:pt x="78714" y="6720"/>
                </a:lnTo>
                <a:lnTo>
                  <a:pt x="80634" y="10561"/>
                </a:lnTo>
                <a:lnTo>
                  <a:pt x="82555" y="13441"/>
                </a:lnTo>
                <a:lnTo>
                  <a:pt x="84475" y="17282"/>
                </a:lnTo>
                <a:lnTo>
                  <a:pt x="85435" y="20162"/>
                </a:lnTo>
                <a:lnTo>
                  <a:pt x="86395" y="24002"/>
                </a:lnTo>
                <a:lnTo>
                  <a:pt x="87355" y="30723"/>
                </a:lnTo>
                <a:lnTo>
                  <a:pt x="87355" y="31683"/>
                </a:lnTo>
                <a:lnTo>
                  <a:pt x="68157" y="31683"/>
                </a:lnTo>
                <a:lnTo>
                  <a:pt x="7679" y="28803"/>
                </a:lnTo>
                <a:lnTo>
                  <a:pt x="4797" y="31683"/>
                </a:lnTo>
                <a:lnTo>
                  <a:pt x="3838" y="31683"/>
                </a:lnTo>
                <a:lnTo>
                  <a:pt x="3838" y="34564"/>
                </a:lnTo>
                <a:lnTo>
                  <a:pt x="6714" y="34564"/>
                </a:lnTo>
                <a:lnTo>
                  <a:pt x="958" y="34564"/>
                </a:lnTo>
                <a:lnTo>
                  <a:pt x="0" y="41285"/>
                </a:lnTo>
                <a:lnTo>
                  <a:pt x="0" y="47990"/>
                </a:lnTo>
                <a:lnTo>
                  <a:pt x="958" y="54711"/>
                </a:lnTo>
                <a:lnTo>
                  <a:pt x="1917" y="61432"/>
                </a:lnTo>
                <a:lnTo>
                  <a:pt x="2875" y="67193"/>
                </a:lnTo>
                <a:lnTo>
                  <a:pt x="2875" y="68153"/>
                </a:lnTo>
                <a:lnTo>
                  <a:pt x="3838" y="71033"/>
                </a:lnTo>
                <a:lnTo>
                  <a:pt x="3838" y="37444"/>
                </a:lnTo>
                <a:lnTo>
                  <a:pt x="4797" y="73913"/>
                </a:lnTo>
                <a:lnTo>
                  <a:pt x="7679" y="79674"/>
                </a:lnTo>
                <a:lnTo>
                  <a:pt x="9596" y="84475"/>
                </a:lnTo>
                <a:lnTo>
                  <a:pt x="10555" y="85435"/>
                </a:lnTo>
                <a:lnTo>
                  <a:pt x="13435" y="89275"/>
                </a:lnTo>
                <a:lnTo>
                  <a:pt x="13435" y="90236"/>
                </a:lnTo>
                <a:lnTo>
                  <a:pt x="15358" y="92156"/>
                </a:lnTo>
                <a:lnTo>
                  <a:pt x="16317" y="94076"/>
                </a:lnTo>
                <a:lnTo>
                  <a:pt x="17276" y="94076"/>
                </a:lnTo>
                <a:lnTo>
                  <a:pt x="20156" y="97916"/>
                </a:lnTo>
                <a:lnTo>
                  <a:pt x="21115" y="97916"/>
                </a:lnTo>
                <a:lnTo>
                  <a:pt x="24955" y="101757"/>
                </a:lnTo>
                <a:lnTo>
                  <a:pt x="29753" y="104637"/>
                </a:lnTo>
                <a:lnTo>
                  <a:pt x="32634" y="105597"/>
                </a:lnTo>
                <a:lnTo>
                  <a:pt x="34558" y="106558"/>
                </a:lnTo>
                <a:lnTo>
                  <a:pt x="35516" y="107518"/>
                </a:lnTo>
                <a:lnTo>
                  <a:pt x="40314" y="108478"/>
                </a:lnTo>
                <a:lnTo>
                  <a:pt x="45118" y="110398"/>
                </a:lnTo>
                <a:lnTo>
                  <a:pt x="58555" y="110398"/>
                </a:lnTo>
                <a:lnTo>
                  <a:pt x="66234" y="109438"/>
                </a:lnTo>
                <a:lnTo>
                  <a:pt x="70073" y="108478"/>
                </a:lnTo>
                <a:lnTo>
                  <a:pt x="70073" y="107518"/>
                </a:lnTo>
                <a:lnTo>
                  <a:pt x="73914" y="106558"/>
                </a:lnTo>
                <a:lnTo>
                  <a:pt x="78714" y="103677"/>
                </a:lnTo>
                <a:lnTo>
                  <a:pt x="78714" y="111358"/>
                </a:lnTo>
                <a:lnTo>
                  <a:pt x="78714" y="110398"/>
                </a:lnTo>
                <a:lnTo>
                  <a:pt x="79674" y="109438"/>
                </a:lnTo>
                <a:lnTo>
                  <a:pt x="80634" y="109438"/>
                </a:lnTo>
                <a:lnTo>
                  <a:pt x="83515" y="1075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" name="object 71"/>
          <p:cNvSpPr/>
          <p:nvPr/>
        </p:nvSpPr>
        <p:spPr>
          <a:xfrm>
            <a:off x="1534271" y="5921151"/>
            <a:ext cx="17282" cy="27843"/>
          </a:xfrm>
          <a:custGeom>
            <a:avLst/>
            <a:gdLst/>
            <a:ahLst/>
            <a:cxnLst/>
            <a:rect l="l" t="t" r="r" b="b"/>
            <a:pathLst>
              <a:path w="17282" h="27843">
                <a:moveTo>
                  <a:pt x="15361" y="960"/>
                </a:moveTo>
                <a:lnTo>
                  <a:pt x="14401" y="3840"/>
                </a:lnTo>
                <a:lnTo>
                  <a:pt x="15361" y="960"/>
                </a:lnTo>
                <a:lnTo>
                  <a:pt x="12481" y="4800"/>
                </a:lnTo>
                <a:lnTo>
                  <a:pt x="12481" y="0"/>
                </a:lnTo>
                <a:lnTo>
                  <a:pt x="8641" y="1920"/>
                </a:lnTo>
                <a:lnTo>
                  <a:pt x="11521" y="2880"/>
                </a:lnTo>
                <a:lnTo>
                  <a:pt x="10835" y="5623"/>
                </a:lnTo>
                <a:lnTo>
                  <a:pt x="10782" y="5834"/>
                </a:lnTo>
                <a:lnTo>
                  <a:pt x="10561" y="6720"/>
                </a:lnTo>
                <a:lnTo>
                  <a:pt x="8641" y="12481"/>
                </a:lnTo>
                <a:lnTo>
                  <a:pt x="6720" y="15361"/>
                </a:lnTo>
                <a:lnTo>
                  <a:pt x="4800" y="18242"/>
                </a:lnTo>
                <a:lnTo>
                  <a:pt x="3840" y="12481"/>
                </a:lnTo>
                <a:lnTo>
                  <a:pt x="960" y="16322"/>
                </a:lnTo>
                <a:lnTo>
                  <a:pt x="0" y="17282"/>
                </a:lnTo>
                <a:lnTo>
                  <a:pt x="0" y="24003"/>
                </a:lnTo>
                <a:lnTo>
                  <a:pt x="2880" y="23042"/>
                </a:lnTo>
                <a:lnTo>
                  <a:pt x="2880" y="22082"/>
                </a:lnTo>
                <a:lnTo>
                  <a:pt x="4800" y="21122"/>
                </a:lnTo>
                <a:lnTo>
                  <a:pt x="2880" y="21122"/>
                </a:lnTo>
                <a:lnTo>
                  <a:pt x="4800" y="21122"/>
                </a:lnTo>
                <a:lnTo>
                  <a:pt x="4800" y="27843"/>
                </a:lnTo>
                <a:lnTo>
                  <a:pt x="7680" y="25923"/>
                </a:lnTo>
                <a:lnTo>
                  <a:pt x="5760" y="20162"/>
                </a:lnTo>
                <a:lnTo>
                  <a:pt x="5760" y="19202"/>
                </a:lnTo>
                <a:lnTo>
                  <a:pt x="8641" y="16322"/>
                </a:lnTo>
                <a:lnTo>
                  <a:pt x="10561" y="11521"/>
                </a:lnTo>
                <a:lnTo>
                  <a:pt x="11521" y="11521"/>
                </a:lnTo>
                <a:lnTo>
                  <a:pt x="13441" y="6720"/>
                </a:lnTo>
                <a:lnTo>
                  <a:pt x="14401" y="15361"/>
                </a:lnTo>
                <a:lnTo>
                  <a:pt x="14401" y="14401"/>
                </a:lnTo>
                <a:lnTo>
                  <a:pt x="16322" y="8641"/>
                </a:lnTo>
                <a:lnTo>
                  <a:pt x="17282" y="4800"/>
                </a:lnTo>
                <a:lnTo>
                  <a:pt x="15361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/>
          <p:nvPr/>
        </p:nvSpPr>
        <p:spPr>
          <a:xfrm>
            <a:off x="1546753" y="5921151"/>
            <a:ext cx="2880" cy="4800"/>
          </a:xfrm>
          <a:custGeom>
            <a:avLst/>
            <a:gdLst/>
            <a:ahLst/>
            <a:cxnLst/>
            <a:rect l="l" t="t" r="r" b="b"/>
            <a:pathLst>
              <a:path w="2880" h="4800">
                <a:moveTo>
                  <a:pt x="0" y="0"/>
                </a:moveTo>
                <a:lnTo>
                  <a:pt x="0" y="4800"/>
                </a:lnTo>
                <a:lnTo>
                  <a:pt x="2880" y="96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/>
          <p:nvPr/>
        </p:nvSpPr>
        <p:spPr>
          <a:xfrm>
            <a:off x="1463959" y="5868344"/>
            <a:ext cx="56873" cy="2895"/>
          </a:xfrm>
          <a:custGeom>
            <a:avLst/>
            <a:gdLst/>
            <a:ahLst/>
            <a:cxnLst/>
            <a:rect l="l" t="t" r="r" b="b"/>
            <a:pathLst>
              <a:path w="56873" h="2895">
                <a:moveTo>
                  <a:pt x="56873" y="0"/>
                </a:moveTo>
                <a:lnTo>
                  <a:pt x="0" y="0"/>
                </a:lnTo>
                <a:lnTo>
                  <a:pt x="56873" y="2895"/>
                </a:lnTo>
                <a:lnTo>
                  <a:pt x="5687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/>
          <p:nvPr/>
        </p:nvSpPr>
        <p:spPr>
          <a:xfrm>
            <a:off x="1430595" y="5827074"/>
            <a:ext cx="104636" cy="135361"/>
          </a:xfrm>
          <a:custGeom>
            <a:avLst/>
            <a:gdLst/>
            <a:ahLst/>
            <a:cxnLst/>
            <a:rect l="l" t="t" r="r" b="b"/>
            <a:pathLst>
              <a:path w="104636" h="135361">
                <a:moveTo>
                  <a:pt x="3838" y="94076"/>
                </a:moveTo>
                <a:lnTo>
                  <a:pt x="5756" y="98877"/>
                </a:lnTo>
                <a:lnTo>
                  <a:pt x="5756" y="99837"/>
                </a:lnTo>
                <a:lnTo>
                  <a:pt x="8638" y="103677"/>
                </a:lnTo>
                <a:lnTo>
                  <a:pt x="8638" y="104637"/>
                </a:lnTo>
                <a:lnTo>
                  <a:pt x="11519" y="108478"/>
                </a:lnTo>
                <a:lnTo>
                  <a:pt x="12476" y="110398"/>
                </a:lnTo>
                <a:lnTo>
                  <a:pt x="13441" y="111358"/>
                </a:lnTo>
                <a:lnTo>
                  <a:pt x="15358" y="114239"/>
                </a:lnTo>
                <a:lnTo>
                  <a:pt x="20157" y="119039"/>
                </a:lnTo>
                <a:lnTo>
                  <a:pt x="21121" y="119039"/>
                </a:lnTo>
                <a:lnTo>
                  <a:pt x="25920" y="123840"/>
                </a:lnTo>
                <a:lnTo>
                  <a:pt x="26878" y="123840"/>
                </a:lnTo>
                <a:lnTo>
                  <a:pt x="32641" y="127680"/>
                </a:lnTo>
                <a:lnTo>
                  <a:pt x="35516" y="129600"/>
                </a:lnTo>
                <a:lnTo>
                  <a:pt x="36479" y="129600"/>
                </a:lnTo>
                <a:lnTo>
                  <a:pt x="39355" y="130561"/>
                </a:lnTo>
                <a:lnTo>
                  <a:pt x="47035" y="133441"/>
                </a:lnTo>
                <a:lnTo>
                  <a:pt x="54714" y="134401"/>
                </a:lnTo>
                <a:lnTo>
                  <a:pt x="63358" y="135361"/>
                </a:lnTo>
                <a:lnTo>
                  <a:pt x="73920" y="135361"/>
                </a:lnTo>
                <a:lnTo>
                  <a:pt x="83516" y="134401"/>
                </a:lnTo>
                <a:lnTo>
                  <a:pt x="92154" y="131521"/>
                </a:lnTo>
                <a:lnTo>
                  <a:pt x="97915" y="129600"/>
                </a:lnTo>
                <a:lnTo>
                  <a:pt x="101755" y="127680"/>
                </a:lnTo>
                <a:lnTo>
                  <a:pt x="103676" y="126720"/>
                </a:lnTo>
                <a:lnTo>
                  <a:pt x="103676" y="119039"/>
                </a:lnTo>
                <a:lnTo>
                  <a:pt x="98875" y="121920"/>
                </a:lnTo>
                <a:lnTo>
                  <a:pt x="95035" y="123840"/>
                </a:lnTo>
                <a:lnTo>
                  <a:pt x="90237" y="125760"/>
                </a:lnTo>
                <a:lnTo>
                  <a:pt x="82558" y="128640"/>
                </a:lnTo>
                <a:lnTo>
                  <a:pt x="72955" y="129600"/>
                </a:lnTo>
                <a:lnTo>
                  <a:pt x="64317" y="129600"/>
                </a:lnTo>
                <a:lnTo>
                  <a:pt x="55679" y="128640"/>
                </a:lnTo>
                <a:lnTo>
                  <a:pt x="47999" y="127680"/>
                </a:lnTo>
                <a:lnTo>
                  <a:pt x="41279" y="124800"/>
                </a:lnTo>
                <a:lnTo>
                  <a:pt x="38397" y="123840"/>
                </a:lnTo>
                <a:lnTo>
                  <a:pt x="35516" y="122880"/>
                </a:lnTo>
                <a:lnTo>
                  <a:pt x="29759" y="119039"/>
                </a:lnTo>
                <a:lnTo>
                  <a:pt x="24961" y="115199"/>
                </a:lnTo>
                <a:lnTo>
                  <a:pt x="20157" y="110398"/>
                </a:lnTo>
                <a:lnTo>
                  <a:pt x="17282" y="107518"/>
                </a:lnTo>
                <a:lnTo>
                  <a:pt x="16317" y="105597"/>
                </a:lnTo>
                <a:lnTo>
                  <a:pt x="13441" y="100797"/>
                </a:lnTo>
                <a:lnTo>
                  <a:pt x="11519" y="96956"/>
                </a:lnTo>
                <a:lnTo>
                  <a:pt x="9602" y="92156"/>
                </a:lnTo>
                <a:lnTo>
                  <a:pt x="7679" y="87355"/>
                </a:lnTo>
                <a:lnTo>
                  <a:pt x="6720" y="82555"/>
                </a:lnTo>
                <a:lnTo>
                  <a:pt x="6720" y="76794"/>
                </a:lnTo>
                <a:lnTo>
                  <a:pt x="5756" y="71033"/>
                </a:lnTo>
                <a:lnTo>
                  <a:pt x="5756" y="64328"/>
                </a:lnTo>
                <a:lnTo>
                  <a:pt x="6720" y="56647"/>
                </a:lnTo>
                <a:lnTo>
                  <a:pt x="7679" y="49926"/>
                </a:lnTo>
                <a:lnTo>
                  <a:pt x="10561" y="43205"/>
                </a:lnTo>
                <a:lnTo>
                  <a:pt x="12476" y="37444"/>
                </a:lnTo>
                <a:lnTo>
                  <a:pt x="16317" y="31683"/>
                </a:lnTo>
                <a:lnTo>
                  <a:pt x="21121" y="25923"/>
                </a:lnTo>
                <a:lnTo>
                  <a:pt x="25920" y="21122"/>
                </a:lnTo>
                <a:lnTo>
                  <a:pt x="28800" y="19202"/>
                </a:lnTo>
                <a:lnTo>
                  <a:pt x="30717" y="17282"/>
                </a:lnTo>
                <a:lnTo>
                  <a:pt x="34558" y="14401"/>
                </a:lnTo>
                <a:lnTo>
                  <a:pt x="39355" y="11521"/>
                </a:lnTo>
                <a:lnTo>
                  <a:pt x="43196" y="9601"/>
                </a:lnTo>
                <a:lnTo>
                  <a:pt x="44568" y="9327"/>
                </a:lnTo>
                <a:lnTo>
                  <a:pt x="41279" y="11521"/>
                </a:lnTo>
                <a:lnTo>
                  <a:pt x="41279" y="12481"/>
                </a:lnTo>
                <a:lnTo>
                  <a:pt x="38397" y="15361"/>
                </a:lnTo>
                <a:lnTo>
                  <a:pt x="36479" y="18242"/>
                </a:lnTo>
                <a:lnTo>
                  <a:pt x="33599" y="40325"/>
                </a:lnTo>
                <a:lnTo>
                  <a:pt x="34558" y="33604"/>
                </a:lnTo>
                <a:lnTo>
                  <a:pt x="37438" y="26883"/>
                </a:lnTo>
                <a:lnTo>
                  <a:pt x="41279" y="21122"/>
                </a:lnTo>
                <a:lnTo>
                  <a:pt x="43196" y="19202"/>
                </a:lnTo>
                <a:lnTo>
                  <a:pt x="45118" y="16322"/>
                </a:lnTo>
                <a:lnTo>
                  <a:pt x="49917" y="12481"/>
                </a:lnTo>
                <a:lnTo>
                  <a:pt x="54714" y="10561"/>
                </a:lnTo>
                <a:lnTo>
                  <a:pt x="60478" y="9601"/>
                </a:lnTo>
                <a:lnTo>
                  <a:pt x="63358" y="8641"/>
                </a:lnTo>
                <a:lnTo>
                  <a:pt x="64317" y="9601"/>
                </a:lnTo>
                <a:lnTo>
                  <a:pt x="68157" y="5760"/>
                </a:lnTo>
                <a:lnTo>
                  <a:pt x="65275" y="2880"/>
                </a:lnTo>
                <a:lnTo>
                  <a:pt x="69116" y="3840"/>
                </a:lnTo>
                <a:lnTo>
                  <a:pt x="73920" y="6720"/>
                </a:lnTo>
                <a:lnTo>
                  <a:pt x="71038" y="10561"/>
                </a:lnTo>
                <a:lnTo>
                  <a:pt x="73920" y="11521"/>
                </a:lnTo>
                <a:lnTo>
                  <a:pt x="75837" y="12481"/>
                </a:lnTo>
                <a:lnTo>
                  <a:pt x="76795" y="13441"/>
                </a:lnTo>
                <a:lnTo>
                  <a:pt x="79676" y="16322"/>
                </a:lnTo>
                <a:lnTo>
                  <a:pt x="82558" y="18242"/>
                </a:lnTo>
                <a:lnTo>
                  <a:pt x="84475" y="21122"/>
                </a:lnTo>
                <a:lnTo>
                  <a:pt x="85438" y="23042"/>
                </a:lnTo>
                <a:lnTo>
                  <a:pt x="86397" y="24963"/>
                </a:lnTo>
                <a:lnTo>
                  <a:pt x="87355" y="29763"/>
                </a:lnTo>
                <a:lnTo>
                  <a:pt x="89278" y="34564"/>
                </a:lnTo>
                <a:lnTo>
                  <a:pt x="90237" y="41269"/>
                </a:lnTo>
                <a:lnTo>
                  <a:pt x="90237" y="44165"/>
                </a:lnTo>
                <a:lnTo>
                  <a:pt x="33363" y="41269"/>
                </a:lnTo>
                <a:lnTo>
                  <a:pt x="29759" y="41269"/>
                </a:lnTo>
                <a:lnTo>
                  <a:pt x="29759" y="31683"/>
                </a:lnTo>
                <a:lnTo>
                  <a:pt x="28800" y="31683"/>
                </a:lnTo>
                <a:lnTo>
                  <a:pt x="26878" y="39364"/>
                </a:lnTo>
                <a:lnTo>
                  <a:pt x="26878" y="44165"/>
                </a:lnTo>
                <a:lnTo>
                  <a:pt x="29759" y="47045"/>
                </a:lnTo>
                <a:lnTo>
                  <a:pt x="32641" y="44165"/>
                </a:lnTo>
                <a:lnTo>
                  <a:pt x="93119" y="47045"/>
                </a:lnTo>
                <a:lnTo>
                  <a:pt x="93119" y="44165"/>
                </a:lnTo>
                <a:lnTo>
                  <a:pt x="95995" y="44165"/>
                </a:lnTo>
                <a:lnTo>
                  <a:pt x="93119" y="41269"/>
                </a:lnTo>
                <a:lnTo>
                  <a:pt x="91196" y="22082"/>
                </a:lnTo>
                <a:lnTo>
                  <a:pt x="90237" y="20162"/>
                </a:lnTo>
                <a:lnTo>
                  <a:pt x="89278" y="18242"/>
                </a:lnTo>
                <a:lnTo>
                  <a:pt x="87355" y="15361"/>
                </a:lnTo>
                <a:lnTo>
                  <a:pt x="86397" y="14401"/>
                </a:lnTo>
                <a:lnTo>
                  <a:pt x="84475" y="11521"/>
                </a:lnTo>
                <a:lnTo>
                  <a:pt x="83516" y="11521"/>
                </a:lnTo>
                <a:lnTo>
                  <a:pt x="80634" y="8641"/>
                </a:lnTo>
                <a:lnTo>
                  <a:pt x="78717" y="7680"/>
                </a:lnTo>
                <a:lnTo>
                  <a:pt x="83516" y="8641"/>
                </a:lnTo>
                <a:lnTo>
                  <a:pt x="86397" y="9601"/>
                </a:lnTo>
                <a:lnTo>
                  <a:pt x="88314" y="10561"/>
                </a:lnTo>
                <a:lnTo>
                  <a:pt x="93119" y="13441"/>
                </a:lnTo>
                <a:lnTo>
                  <a:pt x="96955" y="16322"/>
                </a:lnTo>
                <a:lnTo>
                  <a:pt x="100795" y="19202"/>
                </a:lnTo>
                <a:lnTo>
                  <a:pt x="101755" y="21122"/>
                </a:lnTo>
                <a:lnTo>
                  <a:pt x="104636" y="15361"/>
                </a:lnTo>
                <a:lnTo>
                  <a:pt x="100795" y="11521"/>
                </a:lnTo>
                <a:lnTo>
                  <a:pt x="95995" y="8641"/>
                </a:lnTo>
                <a:lnTo>
                  <a:pt x="95995" y="7680"/>
                </a:lnTo>
                <a:lnTo>
                  <a:pt x="91196" y="5760"/>
                </a:lnTo>
                <a:lnTo>
                  <a:pt x="88314" y="4800"/>
                </a:lnTo>
                <a:lnTo>
                  <a:pt x="86397" y="2880"/>
                </a:lnTo>
                <a:lnTo>
                  <a:pt x="85438" y="2880"/>
                </a:lnTo>
                <a:lnTo>
                  <a:pt x="80634" y="1920"/>
                </a:lnTo>
                <a:lnTo>
                  <a:pt x="76795" y="6720"/>
                </a:lnTo>
                <a:lnTo>
                  <a:pt x="72955" y="4800"/>
                </a:lnTo>
                <a:lnTo>
                  <a:pt x="69116" y="0"/>
                </a:lnTo>
                <a:lnTo>
                  <a:pt x="63358" y="2880"/>
                </a:lnTo>
                <a:lnTo>
                  <a:pt x="63358" y="5760"/>
                </a:lnTo>
                <a:lnTo>
                  <a:pt x="57596" y="6720"/>
                </a:lnTo>
                <a:lnTo>
                  <a:pt x="52797" y="6720"/>
                </a:lnTo>
                <a:lnTo>
                  <a:pt x="47999" y="8641"/>
                </a:lnTo>
                <a:lnTo>
                  <a:pt x="47035" y="7680"/>
                </a:lnTo>
                <a:lnTo>
                  <a:pt x="46076" y="2880"/>
                </a:lnTo>
                <a:lnTo>
                  <a:pt x="41279" y="3840"/>
                </a:lnTo>
                <a:lnTo>
                  <a:pt x="41279" y="4800"/>
                </a:lnTo>
                <a:lnTo>
                  <a:pt x="36479" y="6720"/>
                </a:lnTo>
                <a:lnTo>
                  <a:pt x="31676" y="9601"/>
                </a:lnTo>
                <a:lnTo>
                  <a:pt x="26878" y="12481"/>
                </a:lnTo>
                <a:lnTo>
                  <a:pt x="24961" y="14401"/>
                </a:lnTo>
                <a:lnTo>
                  <a:pt x="22079" y="16322"/>
                </a:lnTo>
                <a:lnTo>
                  <a:pt x="21121" y="16322"/>
                </a:lnTo>
                <a:lnTo>
                  <a:pt x="16317" y="22082"/>
                </a:lnTo>
                <a:lnTo>
                  <a:pt x="11519" y="27843"/>
                </a:lnTo>
                <a:lnTo>
                  <a:pt x="7679" y="34564"/>
                </a:lnTo>
                <a:lnTo>
                  <a:pt x="4797" y="41269"/>
                </a:lnTo>
                <a:lnTo>
                  <a:pt x="1917" y="48006"/>
                </a:lnTo>
                <a:lnTo>
                  <a:pt x="958" y="55671"/>
                </a:lnTo>
                <a:lnTo>
                  <a:pt x="0" y="64328"/>
                </a:lnTo>
                <a:lnTo>
                  <a:pt x="0" y="77754"/>
                </a:lnTo>
                <a:lnTo>
                  <a:pt x="958" y="83515"/>
                </a:lnTo>
                <a:lnTo>
                  <a:pt x="1917" y="88315"/>
                </a:lnTo>
                <a:lnTo>
                  <a:pt x="1917" y="89275"/>
                </a:lnTo>
                <a:lnTo>
                  <a:pt x="3838" y="940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/>
          <p:nvPr/>
        </p:nvSpPr>
        <p:spPr>
          <a:xfrm>
            <a:off x="1459396" y="5879881"/>
            <a:ext cx="958" cy="36469"/>
          </a:xfrm>
          <a:custGeom>
            <a:avLst/>
            <a:gdLst/>
            <a:ahLst/>
            <a:cxnLst/>
            <a:rect l="l" t="t" r="r" b="b"/>
            <a:pathLst>
              <a:path w="958" h="36469">
                <a:moveTo>
                  <a:pt x="958" y="36469"/>
                </a:moveTo>
                <a:lnTo>
                  <a:pt x="0" y="0"/>
                </a:lnTo>
                <a:lnTo>
                  <a:pt x="0" y="33588"/>
                </a:lnTo>
                <a:lnTo>
                  <a:pt x="958" y="36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/>
          <p:nvPr/>
        </p:nvSpPr>
        <p:spPr>
          <a:xfrm>
            <a:off x="1494912" y="5829955"/>
            <a:ext cx="9602" cy="7680"/>
          </a:xfrm>
          <a:custGeom>
            <a:avLst/>
            <a:gdLst/>
            <a:ahLst/>
            <a:cxnLst/>
            <a:rect l="l" t="t" r="r" b="b"/>
            <a:pathLst>
              <a:path w="9602" h="7680">
                <a:moveTo>
                  <a:pt x="3840" y="2880"/>
                </a:moveTo>
                <a:lnTo>
                  <a:pt x="0" y="6720"/>
                </a:lnTo>
                <a:lnTo>
                  <a:pt x="3840" y="6720"/>
                </a:lnTo>
                <a:lnTo>
                  <a:pt x="6720" y="7680"/>
                </a:lnTo>
                <a:lnTo>
                  <a:pt x="9602" y="3840"/>
                </a:lnTo>
                <a:lnTo>
                  <a:pt x="4799" y="960"/>
                </a:lnTo>
                <a:lnTo>
                  <a:pt x="958" y="0"/>
                </a:lnTo>
                <a:lnTo>
                  <a:pt x="384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/>
          <p:nvPr/>
        </p:nvSpPr>
        <p:spPr>
          <a:xfrm>
            <a:off x="1484351" y="5827074"/>
            <a:ext cx="15360" cy="6720"/>
          </a:xfrm>
          <a:custGeom>
            <a:avLst/>
            <a:gdLst/>
            <a:ahLst/>
            <a:cxnLst/>
            <a:rect l="l" t="t" r="r" b="b"/>
            <a:pathLst>
              <a:path w="15360" h="6720">
                <a:moveTo>
                  <a:pt x="5763" y="2880"/>
                </a:moveTo>
                <a:lnTo>
                  <a:pt x="9602" y="5760"/>
                </a:lnTo>
                <a:lnTo>
                  <a:pt x="9602" y="2880"/>
                </a:lnTo>
                <a:lnTo>
                  <a:pt x="15360" y="0"/>
                </a:lnTo>
                <a:lnTo>
                  <a:pt x="3840" y="0"/>
                </a:lnTo>
                <a:lnTo>
                  <a:pt x="0" y="4800"/>
                </a:lnTo>
                <a:lnTo>
                  <a:pt x="3840" y="6720"/>
                </a:lnTo>
                <a:lnTo>
                  <a:pt x="9602" y="5760"/>
                </a:lnTo>
                <a:lnTo>
                  <a:pt x="5763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/>
          <p:nvPr/>
        </p:nvSpPr>
        <p:spPr>
          <a:xfrm>
            <a:off x="1476672" y="5827074"/>
            <a:ext cx="11519" cy="8641"/>
          </a:xfrm>
          <a:custGeom>
            <a:avLst/>
            <a:gdLst/>
            <a:ahLst/>
            <a:cxnLst/>
            <a:rect l="l" t="t" r="r" b="b"/>
            <a:pathLst>
              <a:path w="11519" h="8641">
                <a:moveTo>
                  <a:pt x="6720" y="4800"/>
                </a:moveTo>
                <a:lnTo>
                  <a:pt x="11519" y="6720"/>
                </a:lnTo>
                <a:lnTo>
                  <a:pt x="7679" y="4800"/>
                </a:lnTo>
                <a:lnTo>
                  <a:pt x="11519" y="0"/>
                </a:lnTo>
                <a:lnTo>
                  <a:pt x="5763" y="960"/>
                </a:lnTo>
                <a:lnTo>
                  <a:pt x="958" y="2880"/>
                </a:lnTo>
                <a:lnTo>
                  <a:pt x="0" y="2880"/>
                </a:lnTo>
                <a:lnTo>
                  <a:pt x="958" y="7680"/>
                </a:lnTo>
                <a:lnTo>
                  <a:pt x="1923" y="8641"/>
                </a:lnTo>
                <a:lnTo>
                  <a:pt x="6720" y="6720"/>
                </a:lnTo>
                <a:lnTo>
                  <a:pt x="11519" y="6720"/>
                </a:lnTo>
                <a:lnTo>
                  <a:pt x="672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/>
          <p:nvPr/>
        </p:nvSpPr>
        <p:spPr>
          <a:xfrm>
            <a:off x="1499712" y="5827074"/>
            <a:ext cx="11518" cy="6720"/>
          </a:xfrm>
          <a:custGeom>
            <a:avLst/>
            <a:gdLst/>
            <a:ahLst/>
            <a:cxnLst/>
            <a:rect l="l" t="t" r="r" b="b"/>
            <a:pathLst>
              <a:path w="11518" h="6720">
                <a:moveTo>
                  <a:pt x="5762" y="0"/>
                </a:moveTo>
                <a:lnTo>
                  <a:pt x="0" y="0"/>
                </a:lnTo>
                <a:lnTo>
                  <a:pt x="3838" y="4800"/>
                </a:lnTo>
                <a:lnTo>
                  <a:pt x="7679" y="6720"/>
                </a:lnTo>
                <a:lnTo>
                  <a:pt x="11518" y="1920"/>
                </a:lnTo>
                <a:lnTo>
                  <a:pt x="576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" name="object 80"/>
          <p:cNvSpPr/>
          <p:nvPr/>
        </p:nvSpPr>
        <p:spPr>
          <a:xfrm>
            <a:off x="1564995" y="5829955"/>
            <a:ext cx="99837" cy="126720"/>
          </a:xfrm>
          <a:custGeom>
            <a:avLst/>
            <a:gdLst/>
            <a:ahLst/>
            <a:cxnLst/>
            <a:rect l="l" t="t" r="r" b="b"/>
            <a:pathLst>
              <a:path w="99837" h="126720">
                <a:moveTo>
                  <a:pt x="45601" y="31393"/>
                </a:moveTo>
                <a:lnTo>
                  <a:pt x="48950" y="21122"/>
                </a:lnTo>
                <a:lnTo>
                  <a:pt x="52791" y="12481"/>
                </a:lnTo>
                <a:lnTo>
                  <a:pt x="57591" y="8641"/>
                </a:lnTo>
                <a:lnTo>
                  <a:pt x="69113" y="8641"/>
                </a:lnTo>
                <a:lnTo>
                  <a:pt x="73913" y="10561"/>
                </a:lnTo>
                <a:lnTo>
                  <a:pt x="77754" y="13441"/>
                </a:lnTo>
                <a:lnTo>
                  <a:pt x="81594" y="19202"/>
                </a:lnTo>
                <a:lnTo>
                  <a:pt x="84475" y="22082"/>
                </a:lnTo>
                <a:lnTo>
                  <a:pt x="87355" y="23042"/>
                </a:lnTo>
                <a:lnTo>
                  <a:pt x="93116" y="23042"/>
                </a:lnTo>
                <a:lnTo>
                  <a:pt x="95996" y="22082"/>
                </a:lnTo>
                <a:lnTo>
                  <a:pt x="97917" y="20162"/>
                </a:lnTo>
                <a:lnTo>
                  <a:pt x="99837" y="18242"/>
                </a:lnTo>
                <a:lnTo>
                  <a:pt x="99837" y="9601"/>
                </a:lnTo>
                <a:lnTo>
                  <a:pt x="98877" y="6720"/>
                </a:lnTo>
                <a:lnTo>
                  <a:pt x="95996" y="3840"/>
                </a:lnTo>
                <a:lnTo>
                  <a:pt x="92156" y="960"/>
                </a:lnTo>
                <a:lnTo>
                  <a:pt x="87355" y="0"/>
                </a:lnTo>
                <a:lnTo>
                  <a:pt x="81594" y="0"/>
                </a:lnTo>
                <a:lnTo>
                  <a:pt x="77565" y="143"/>
                </a:lnTo>
                <a:lnTo>
                  <a:pt x="64803" y="2752"/>
                </a:lnTo>
                <a:lnTo>
                  <a:pt x="53751" y="8641"/>
                </a:lnTo>
                <a:lnTo>
                  <a:pt x="48950" y="11521"/>
                </a:lnTo>
                <a:lnTo>
                  <a:pt x="45110" y="16322"/>
                </a:lnTo>
                <a:lnTo>
                  <a:pt x="41269" y="23042"/>
                </a:lnTo>
                <a:lnTo>
                  <a:pt x="41269" y="16322"/>
                </a:lnTo>
                <a:lnTo>
                  <a:pt x="40309" y="8641"/>
                </a:lnTo>
                <a:lnTo>
                  <a:pt x="39349" y="0"/>
                </a:lnTo>
                <a:lnTo>
                  <a:pt x="960" y="4800"/>
                </a:lnTo>
                <a:lnTo>
                  <a:pt x="960" y="7680"/>
                </a:lnTo>
                <a:lnTo>
                  <a:pt x="5760" y="8641"/>
                </a:lnTo>
                <a:lnTo>
                  <a:pt x="8641" y="8641"/>
                </a:lnTo>
                <a:lnTo>
                  <a:pt x="11521" y="10561"/>
                </a:lnTo>
                <a:lnTo>
                  <a:pt x="13426" y="11521"/>
                </a:lnTo>
                <a:lnTo>
                  <a:pt x="15361" y="13441"/>
                </a:lnTo>
                <a:lnTo>
                  <a:pt x="17266" y="16322"/>
                </a:lnTo>
                <a:lnTo>
                  <a:pt x="19202" y="19202"/>
                </a:lnTo>
                <a:lnTo>
                  <a:pt x="20162" y="22082"/>
                </a:lnTo>
                <a:lnTo>
                  <a:pt x="20162" y="25923"/>
                </a:lnTo>
                <a:lnTo>
                  <a:pt x="21107" y="29763"/>
                </a:lnTo>
                <a:lnTo>
                  <a:pt x="21107" y="98877"/>
                </a:lnTo>
                <a:lnTo>
                  <a:pt x="20162" y="103677"/>
                </a:lnTo>
                <a:lnTo>
                  <a:pt x="20162" y="107518"/>
                </a:lnTo>
                <a:lnTo>
                  <a:pt x="19202" y="111358"/>
                </a:lnTo>
                <a:lnTo>
                  <a:pt x="18227" y="113278"/>
                </a:lnTo>
                <a:lnTo>
                  <a:pt x="16322" y="117119"/>
                </a:lnTo>
                <a:lnTo>
                  <a:pt x="14386" y="119039"/>
                </a:lnTo>
                <a:lnTo>
                  <a:pt x="12481" y="120959"/>
                </a:lnTo>
                <a:lnTo>
                  <a:pt x="9601" y="121919"/>
                </a:lnTo>
                <a:lnTo>
                  <a:pt x="5760" y="122880"/>
                </a:lnTo>
                <a:lnTo>
                  <a:pt x="0" y="123840"/>
                </a:lnTo>
                <a:lnTo>
                  <a:pt x="0" y="126720"/>
                </a:lnTo>
                <a:lnTo>
                  <a:pt x="64312" y="126720"/>
                </a:lnTo>
                <a:lnTo>
                  <a:pt x="64312" y="123840"/>
                </a:lnTo>
                <a:lnTo>
                  <a:pt x="56631" y="122880"/>
                </a:lnTo>
                <a:lnTo>
                  <a:pt x="51831" y="120959"/>
                </a:lnTo>
                <a:lnTo>
                  <a:pt x="48950" y="118079"/>
                </a:lnTo>
                <a:lnTo>
                  <a:pt x="47030" y="116159"/>
                </a:lnTo>
                <a:lnTo>
                  <a:pt x="45110" y="113278"/>
                </a:lnTo>
                <a:lnTo>
                  <a:pt x="45110" y="110398"/>
                </a:lnTo>
                <a:lnTo>
                  <a:pt x="44150" y="107518"/>
                </a:lnTo>
                <a:lnTo>
                  <a:pt x="43190" y="102717"/>
                </a:lnTo>
                <a:lnTo>
                  <a:pt x="43190" y="56631"/>
                </a:lnTo>
                <a:lnTo>
                  <a:pt x="43687" y="44066"/>
                </a:lnTo>
                <a:lnTo>
                  <a:pt x="45601" y="313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" name="object 81"/>
          <p:cNvSpPr/>
          <p:nvPr/>
        </p:nvSpPr>
        <p:spPr>
          <a:xfrm>
            <a:off x="1617786" y="5830915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1920" y="2880"/>
                </a:moveTo>
                <a:lnTo>
                  <a:pt x="0" y="8641"/>
                </a:lnTo>
                <a:lnTo>
                  <a:pt x="1920" y="7680"/>
                </a:lnTo>
                <a:lnTo>
                  <a:pt x="2880" y="6720"/>
                </a:lnTo>
                <a:lnTo>
                  <a:pt x="8641" y="0"/>
                </a:lnTo>
                <a:lnTo>
                  <a:pt x="192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" name="object 82"/>
          <p:cNvSpPr/>
          <p:nvPr/>
        </p:nvSpPr>
        <p:spPr>
          <a:xfrm>
            <a:off x="1611066" y="5835716"/>
            <a:ext cx="6720" cy="14401"/>
          </a:xfrm>
          <a:custGeom>
            <a:avLst/>
            <a:gdLst/>
            <a:ahLst/>
            <a:cxnLst/>
            <a:rect l="l" t="t" r="r" b="b"/>
            <a:pathLst>
              <a:path w="6720" h="14401">
                <a:moveTo>
                  <a:pt x="960" y="4800"/>
                </a:moveTo>
                <a:lnTo>
                  <a:pt x="0" y="4800"/>
                </a:lnTo>
                <a:lnTo>
                  <a:pt x="0" y="14401"/>
                </a:lnTo>
                <a:lnTo>
                  <a:pt x="1920" y="10561"/>
                </a:lnTo>
                <a:lnTo>
                  <a:pt x="4800" y="6720"/>
                </a:lnTo>
                <a:lnTo>
                  <a:pt x="6720" y="4800"/>
                </a:lnTo>
                <a:lnTo>
                  <a:pt x="5760" y="0"/>
                </a:lnTo>
                <a:lnTo>
                  <a:pt x="5760" y="960"/>
                </a:lnTo>
                <a:lnTo>
                  <a:pt x="3840" y="1920"/>
                </a:lnTo>
                <a:lnTo>
                  <a:pt x="96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/>
          <p:nvPr/>
        </p:nvSpPr>
        <p:spPr>
          <a:xfrm>
            <a:off x="1619707" y="5828995"/>
            <a:ext cx="48966" cy="26883"/>
          </a:xfrm>
          <a:custGeom>
            <a:avLst/>
            <a:gdLst/>
            <a:ahLst/>
            <a:cxnLst/>
            <a:rect l="l" t="t" r="r" b="b"/>
            <a:pathLst>
              <a:path w="48966" h="26883">
                <a:moveTo>
                  <a:pt x="46085" y="22082"/>
                </a:moveTo>
                <a:lnTo>
                  <a:pt x="47045" y="21122"/>
                </a:lnTo>
                <a:lnTo>
                  <a:pt x="47045" y="20162"/>
                </a:lnTo>
                <a:lnTo>
                  <a:pt x="48006" y="18242"/>
                </a:lnTo>
                <a:lnTo>
                  <a:pt x="48966" y="16322"/>
                </a:lnTo>
                <a:lnTo>
                  <a:pt x="48966" y="13441"/>
                </a:lnTo>
                <a:lnTo>
                  <a:pt x="48006" y="12481"/>
                </a:lnTo>
                <a:lnTo>
                  <a:pt x="48006" y="9601"/>
                </a:lnTo>
                <a:lnTo>
                  <a:pt x="46085" y="6720"/>
                </a:lnTo>
                <a:lnTo>
                  <a:pt x="44165" y="3840"/>
                </a:lnTo>
                <a:lnTo>
                  <a:pt x="43205" y="2880"/>
                </a:lnTo>
                <a:lnTo>
                  <a:pt x="41285" y="1920"/>
                </a:lnTo>
                <a:lnTo>
                  <a:pt x="38404" y="0"/>
                </a:lnTo>
                <a:lnTo>
                  <a:pt x="39364" y="7680"/>
                </a:lnTo>
                <a:lnTo>
                  <a:pt x="40325" y="8641"/>
                </a:lnTo>
                <a:lnTo>
                  <a:pt x="41285" y="9601"/>
                </a:lnTo>
                <a:lnTo>
                  <a:pt x="42245" y="11521"/>
                </a:lnTo>
                <a:lnTo>
                  <a:pt x="42245" y="17282"/>
                </a:lnTo>
                <a:lnTo>
                  <a:pt x="41285" y="18242"/>
                </a:lnTo>
                <a:lnTo>
                  <a:pt x="40325" y="19202"/>
                </a:lnTo>
                <a:lnTo>
                  <a:pt x="39364" y="20162"/>
                </a:lnTo>
                <a:lnTo>
                  <a:pt x="38404" y="21122"/>
                </a:lnTo>
                <a:lnTo>
                  <a:pt x="35524" y="21122"/>
                </a:lnTo>
                <a:lnTo>
                  <a:pt x="33604" y="20162"/>
                </a:lnTo>
                <a:lnTo>
                  <a:pt x="31683" y="20162"/>
                </a:lnTo>
                <a:lnTo>
                  <a:pt x="29763" y="18242"/>
                </a:lnTo>
                <a:lnTo>
                  <a:pt x="24963" y="12481"/>
                </a:lnTo>
                <a:lnTo>
                  <a:pt x="23042" y="11521"/>
                </a:lnTo>
                <a:lnTo>
                  <a:pt x="20162" y="8641"/>
                </a:lnTo>
                <a:lnTo>
                  <a:pt x="19202" y="8641"/>
                </a:lnTo>
                <a:lnTo>
                  <a:pt x="16322" y="6720"/>
                </a:lnTo>
                <a:lnTo>
                  <a:pt x="12481" y="6720"/>
                </a:lnTo>
                <a:lnTo>
                  <a:pt x="11841" y="6080"/>
                </a:lnTo>
                <a:lnTo>
                  <a:pt x="9601" y="5760"/>
                </a:lnTo>
                <a:lnTo>
                  <a:pt x="9601" y="6720"/>
                </a:lnTo>
                <a:lnTo>
                  <a:pt x="4800" y="6720"/>
                </a:lnTo>
                <a:lnTo>
                  <a:pt x="2880" y="7680"/>
                </a:lnTo>
                <a:lnTo>
                  <a:pt x="2880" y="10561"/>
                </a:lnTo>
                <a:lnTo>
                  <a:pt x="0" y="12481"/>
                </a:lnTo>
                <a:lnTo>
                  <a:pt x="960" y="17282"/>
                </a:lnTo>
                <a:lnTo>
                  <a:pt x="1920" y="15361"/>
                </a:lnTo>
                <a:lnTo>
                  <a:pt x="3840" y="14401"/>
                </a:lnTo>
                <a:lnTo>
                  <a:pt x="5760" y="13441"/>
                </a:lnTo>
                <a:lnTo>
                  <a:pt x="6720" y="12481"/>
                </a:lnTo>
                <a:lnTo>
                  <a:pt x="14401" y="12481"/>
                </a:lnTo>
                <a:lnTo>
                  <a:pt x="17282" y="14401"/>
                </a:lnTo>
                <a:lnTo>
                  <a:pt x="19202" y="15361"/>
                </a:lnTo>
                <a:lnTo>
                  <a:pt x="20162" y="17282"/>
                </a:lnTo>
                <a:lnTo>
                  <a:pt x="24963" y="22082"/>
                </a:lnTo>
                <a:lnTo>
                  <a:pt x="25923" y="23042"/>
                </a:lnTo>
                <a:lnTo>
                  <a:pt x="28803" y="24963"/>
                </a:lnTo>
                <a:lnTo>
                  <a:pt x="30723" y="25923"/>
                </a:lnTo>
                <a:lnTo>
                  <a:pt x="31683" y="25923"/>
                </a:lnTo>
                <a:lnTo>
                  <a:pt x="33604" y="26883"/>
                </a:lnTo>
                <a:lnTo>
                  <a:pt x="40325" y="26883"/>
                </a:lnTo>
                <a:lnTo>
                  <a:pt x="41285" y="25923"/>
                </a:lnTo>
                <a:lnTo>
                  <a:pt x="42245" y="25923"/>
                </a:lnTo>
                <a:lnTo>
                  <a:pt x="44165" y="24002"/>
                </a:lnTo>
                <a:lnTo>
                  <a:pt x="45125" y="24002"/>
                </a:lnTo>
                <a:lnTo>
                  <a:pt x="45125" y="23042"/>
                </a:lnTo>
                <a:lnTo>
                  <a:pt x="46085" y="23042"/>
                </a:lnTo>
                <a:lnTo>
                  <a:pt x="46085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/>
          <p:nvPr/>
        </p:nvSpPr>
        <p:spPr>
          <a:xfrm>
            <a:off x="1608833" y="5840516"/>
            <a:ext cx="2232" cy="6720"/>
          </a:xfrm>
          <a:custGeom>
            <a:avLst/>
            <a:gdLst/>
            <a:ahLst/>
            <a:cxnLst/>
            <a:rect l="l" t="t" r="r" b="b"/>
            <a:pathLst>
              <a:path w="2232" h="6720">
                <a:moveTo>
                  <a:pt x="312" y="6720"/>
                </a:moveTo>
                <a:lnTo>
                  <a:pt x="2232" y="0"/>
                </a:lnTo>
                <a:lnTo>
                  <a:pt x="0" y="2976"/>
                </a:lnTo>
                <a:lnTo>
                  <a:pt x="312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1620667" y="5954755"/>
            <a:ext cx="8641" cy="4800"/>
          </a:xfrm>
          <a:custGeom>
            <a:avLst/>
            <a:gdLst/>
            <a:ahLst/>
            <a:cxnLst/>
            <a:rect l="l" t="t" r="r" b="b"/>
            <a:pathLst>
              <a:path w="8641" h="4800">
                <a:moveTo>
                  <a:pt x="0" y="0"/>
                </a:moveTo>
                <a:lnTo>
                  <a:pt x="8641" y="4800"/>
                </a:lnTo>
                <a:lnTo>
                  <a:pt x="96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1616826" y="5952835"/>
            <a:ext cx="9601" cy="960"/>
          </a:xfrm>
          <a:custGeom>
            <a:avLst/>
            <a:gdLst/>
            <a:ahLst/>
            <a:cxnLst/>
            <a:rect l="l" t="t" r="r" b="b"/>
            <a:pathLst>
              <a:path w="9601" h="960">
                <a:moveTo>
                  <a:pt x="9601" y="960"/>
                </a:moveTo>
                <a:lnTo>
                  <a:pt x="0" y="0"/>
                </a:lnTo>
                <a:lnTo>
                  <a:pt x="0" y="960"/>
                </a:lnTo>
                <a:lnTo>
                  <a:pt x="9601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1567875" y="5834755"/>
            <a:ext cx="960" cy="2880"/>
          </a:xfrm>
          <a:custGeom>
            <a:avLst/>
            <a:gdLst/>
            <a:ahLst/>
            <a:cxnLst/>
            <a:rect l="l" t="t" r="r" b="b"/>
            <a:pathLst>
              <a:path w="960" h="2880">
                <a:moveTo>
                  <a:pt x="797" y="2636"/>
                </a:moveTo>
                <a:lnTo>
                  <a:pt x="960" y="2880"/>
                </a:lnTo>
                <a:lnTo>
                  <a:pt x="960" y="0"/>
                </a:lnTo>
                <a:lnTo>
                  <a:pt x="0" y="1440"/>
                </a:lnTo>
                <a:lnTo>
                  <a:pt x="797" y="26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1563075" y="5827074"/>
            <a:ext cx="40309" cy="14401"/>
          </a:xfrm>
          <a:custGeom>
            <a:avLst/>
            <a:gdLst/>
            <a:ahLst/>
            <a:cxnLst/>
            <a:rect l="l" t="t" r="r" b="b"/>
            <a:pathLst>
              <a:path w="40309" h="14401">
                <a:moveTo>
                  <a:pt x="5760" y="7680"/>
                </a:moveTo>
                <a:lnTo>
                  <a:pt x="40309" y="0"/>
                </a:lnTo>
                <a:lnTo>
                  <a:pt x="2880" y="4800"/>
                </a:lnTo>
                <a:lnTo>
                  <a:pt x="0" y="7680"/>
                </a:lnTo>
                <a:lnTo>
                  <a:pt x="0" y="10561"/>
                </a:lnTo>
                <a:lnTo>
                  <a:pt x="2880" y="13441"/>
                </a:lnTo>
                <a:lnTo>
                  <a:pt x="5760" y="14401"/>
                </a:lnTo>
                <a:lnTo>
                  <a:pt x="3840" y="10561"/>
                </a:lnTo>
                <a:lnTo>
                  <a:pt x="3840" y="7680"/>
                </a:lnTo>
                <a:lnTo>
                  <a:pt x="57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1561155" y="5827074"/>
            <a:ext cx="48950" cy="132481"/>
          </a:xfrm>
          <a:custGeom>
            <a:avLst/>
            <a:gdLst/>
            <a:ahLst/>
            <a:cxnLst/>
            <a:rect l="l" t="t" r="r" b="b"/>
            <a:pathLst>
              <a:path w="48950" h="132481">
                <a:moveTo>
                  <a:pt x="17266" y="126720"/>
                </a:moveTo>
                <a:lnTo>
                  <a:pt x="17266" y="125760"/>
                </a:lnTo>
                <a:lnTo>
                  <a:pt x="19202" y="125760"/>
                </a:lnTo>
                <a:lnTo>
                  <a:pt x="21107" y="123840"/>
                </a:lnTo>
                <a:lnTo>
                  <a:pt x="23042" y="120959"/>
                </a:lnTo>
                <a:lnTo>
                  <a:pt x="24003" y="119999"/>
                </a:lnTo>
                <a:lnTo>
                  <a:pt x="24947" y="118079"/>
                </a:lnTo>
                <a:lnTo>
                  <a:pt x="24947" y="117119"/>
                </a:lnTo>
                <a:lnTo>
                  <a:pt x="25923" y="115199"/>
                </a:lnTo>
                <a:lnTo>
                  <a:pt x="26883" y="110398"/>
                </a:lnTo>
                <a:lnTo>
                  <a:pt x="26883" y="109438"/>
                </a:lnTo>
                <a:lnTo>
                  <a:pt x="27828" y="106558"/>
                </a:lnTo>
                <a:lnTo>
                  <a:pt x="27828" y="28803"/>
                </a:lnTo>
                <a:lnTo>
                  <a:pt x="26883" y="25923"/>
                </a:lnTo>
                <a:lnTo>
                  <a:pt x="26883" y="24963"/>
                </a:lnTo>
                <a:lnTo>
                  <a:pt x="24947" y="20162"/>
                </a:lnTo>
                <a:lnTo>
                  <a:pt x="24947" y="19202"/>
                </a:lnTo>
                <a:lnTo>
                  <a:pt x="24003" y="17282"/>
                </a:lnTo>
                <a:lnTo>
                  <a:pt x="22067" y="15361"/>
                </a:lnTo>
                <a:lnTo>
                  <a:pt x="19202" y="11521"/>
                </a:lnTo>
                <a:lnTo>
                  <a:pt x="18227" y="11521"/>
                </a:lnTo>
                <a:lnTo>
                  <a:pt x="16322" y="10561"/>
                </a:lnTo>
                <a:lnTo>
                  <a:pt x="14386" y="9601"/>
                </a:lnTo>
                <a:lnTo>
                  <a:pt x="13882" y="9432"/>
                </a:lnTo>
                <a:lnTo>
                  <a:pt x="8641" y="7680"/>
                </a:lnTo>
                <a:lnTo>
                  <a:pt x="13882" y="9432"/>
                </a:lnTo>
                <a:lnTo>
                  <a:pt x="40309" y="5760"/>
                </a:lnTo>
                <a:lnTo>
                  <a:pt x="41269" y="9601"/>
                </a:lnTo>
                <a:lnTo>
                  <a:pt x="42230" y="21122"/>
                </a:lnTo>
                <a:lnTo>
                  <a:pt x="43190" y="24003"/>
                </a:lnTo>
                <a:lnTo>
                  <a:pt x="44150" y="21122"/>
                </a:lnTo>
                <a:lnTo>
                  <a:pt x="45486" y="25380"/>
                </a:lnTo>
                <a:lnTo>
                  <a:pt x="47990" y="26883"/>
                </a:lnTo>
                <a:lnTo>
                  <a:pt x="48950" y="24963"/>
                </a:lnTo>
                <a:lnTo>
                  <a:pt x="47990" y="24963"/>
                </a:lnTo>
                <a:lnTo>
                  <a:pt x="47030" y="17282"/>
                </a:lnTo>
                <a:lnTo>
                  <a:pt x="46070" y="1920"/>
                </a:lnTo>
                <a:lnTo>
                  <a:pt x="42230" y="0"/>
                </a:lnTo>
                <a:lnTo>
                  <a:pt x="7680" y="7680"/>
                </a:lnTo>
                <a:lnTo>
                  <a:pt x="7680" y="10561"/>
                </a:lnTo>
                <a:lnTo>
                  <a:pt x="7518" y="10317"/>
                </a:lnTo>
                <a:lnTo>
                  <a:pt x="6720" y="9121"/>
                </a:lnTo>
                <a:lnTo>
                  <a:pt x="7680" y="7680"/>
                </a:lnTo>
                <a:lnTo>
                  <a:pt x="5760" y="7680"/>
                </a:lnTo>
                <a:lnTo>
                  <a:pt x="5760" y="10561"/>
                </a:lnTo>
                <a:lnTo>
                  <a:pt x="7680" y="14401"/>
                </a:lnTo>
                <a:lnTo>
                  <a:pt x="12481" y="15361"/>
                </a:lnTo>
                <a:lnTo>
                  <a:pt x="13441" y="15361"/>
                </a:lnTo>
                <a:lnTo>
                  <a:pt x="15361" y="16322"/>
                </a:lnTo>
                <a:lnTo>
                  <a:pt x="17266" y="19202"/>
                </a:lnTo>
                <a:lnTo>
                  <a:pt x="18227" y="20162"/>
                </a:lnTo>
                <a:lnTo>
                  <a:pt x="20162" y="22082"/>
                </a:lnTo>
                <a:lnTo>
                  <a:pt x="21107" y="26883"/>
                </a:lnTo>
                <a:lnTo>
                  <a:pt x="21107" y="29763"/>
                </a:lnTo>
                <a:lnTo>
                  <a:pt x="22067" y="32644"/>
                </a:lnTo>
                <a:lnTo>
                  <a:pt x="22067" y="102717"/>
                </a:lnTo>
                <a:lnTo>
                  <a:pt x="21107" y="105597"/>
                </a:lnTo>
                <a:lnTo>
                  <a:pt x="21107" y="108478"/>
                </a:lnTo>
                <a:lnTo>
                  <a:pt x="20162" y="113278"/>
                </a:lnTo>
                <a:lnTo>
                  <a:pt x="19202" y="115199"/>
                </a:lnTo>
                <a:lnTo>
                  <a:pt x="18227" y="117119"/>
                </a:lnTo>
                <a:lnTo>
                  <a:pt x="16322" y="119039"/>
                </a:lnTo>
                <a:lnTo>
                  <a:pt x="15361" y="120959"/>
                </a:lnTo>
                <a:lnTo>
                  <a:pt x="14386" y="120959"/>
                </a:lnTo>
                <a:lnTo>
                  <a:pt x="12481" y="121920"/>
                </a:lnTo>
                <a:lnTo>
                  <a:pt x="6720" y="122880"/>
                </a:lnTo>
                <a:lnTo>
                  <a:pt x="2880" y="123840"/>
                </a:lnTo>
                <a:lnTo>
                  <a:pt x="0" y="126720"/>
                </a:lnTo>
                <a:lnTo>
                  <a:pt x="0" y="129600"/>
                </a:lnTo>
                <a:lnTo>
                  <a:pt x="3840" y="132481"/>
                </a:lnTo>
                <a:lnTo>
                  <a:pt x="3840" y="126720"/>
                </a:lnTo>
                <a:lnTo>
                  <a:pt x="6720" y="126720"/>
                </a:lnTo>
                <a:lnTo>
                  <a:pt x="8641" y="129600"/>
                </a:lnTo>
                <a:lnTo>
                  <a:pt x="14386" y="127680"/>
                </a:lnTo>
                <a:lnTo>
                  <a:pt x="17266" y="12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1603385" y="5848197"/>
            <a:ext cx="3256" cy="4800"/>
          </a:xfrm>
          <a:custGeom>
            <a:avLst/>
            <a:gdLst/>
            <a:ahLst/>
            <a:cxnLst/>
            <a:rect l="l" t="t" r="r" b="b"/>
            <a:pathLst>
              <a:path w="3256" h="4800">
                <a:moveTo>
                  <a:pt x="0" y="0"/>
                </a:moveTo>
                <a:lnTo>
                  <a:pt x="0" y="4800"/>
                </a:lnTo>
                <a:lnTo>
                  <a:pt x="3256" y="4257"/>
                </a:lnTo>
                <a:lnTo>
                  <a:pt x="1920" y="0"/>
                </a:lnTo>
                <a:lnTo>
                  <a:pt x="960" y="2880"/>
                </a:lnTo>
                <a:lnTo>
                  <a:pt x="1920" y="960"/>
                </a:lnTo>
                <a:lnTo>
                  <a:pt x="960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1607225" y="5828995"/>
            <a:ext cx="12481" cy="33604"/>
          </a:xfrm>
          <a:custGeom>
            <a:avLst/>
            <a:gdLst/>
            <a:ahLst/>
            <a:cxnLst/>
            <a:rect l="l" t="t" r="r" b="b"/>
            <a:pathLst>
              <a:path w="12481" h="33604">
                <a:moveTo>
                  <a:pt x="12481" y="4800"/>
                </a:moveTo>
                <a:lnTo>
                  <a:pt x="9601" y="6720"/>
                </a:lnTo>
                <a:lnTo>
                  <a:pt x="10561" y="11521"/>
                </a:lnTo>
                <a:lnTo>
                  <a:pt x="8641" y="13441"/>
                </a:lnTo>
                <a:lnTo>
                  <a:pt x="5760" y="17282"/>
                </a:lnTo>
                <a:lnTo>
                  <a:pt x="3840" y="21122"/>
                </a:lnTo>
                <a:lnTo>
                  <a:pt x="3840" y="11521"/>
                </a:lnTo>
                <a:lnTo>
                  <a:pt x="1920" y="18242"/>
                </a:lnTo>
                <a:lnTo>
                  <a:pt x="1608" y="14497"/>
                </a:lnTo>
                <a:lnTo>
                  <a:pt x="960" y="6720"/>
                </a:lnTo>
                <a:lnTo>
                  <a:pt x="0" y="0"/>
                </a:lnTo>
                <a:lnTo>
                  <a:pt x="960" y="15361"/>
                </a:lnTo>
                <a:lnTo>
                  <a:pt x="1920" y="23042"/>
                </a:lnTo>
                <a:lnTo>
                  <a:pt x="2880" y="23042"/>
                </a:lnTo>
                <a:lnTo>
                  <a:pt x="3456" y="22274"/>
                </a:lnTo>
                <a:lnTo>
                  <a:pt x="5760" y="19202"/>
                </a:lnTo>
                <a:lnTo>
                  <a:pt x="8641" y="16322"/>
                </a:lnTo>
                <a:lnTo>
                  <a:pt x="6720" y="33604"/>
                </a:lnTo>
                <a:lnTo>
                  <a:pt x="8641" y="25923"/>
                </a:lnTo>
                <a:lnTo>
                  <a:pt x="9601" y="23042"/>
                </a:lnTo>
                <a:lnTo>
                  <a:pt x="10561" y="20162"/>
                </a:lnTo>
                <a:lnTo>
                  <a:pt x="11521" y="13441"/>
                </a:lnTo>
                <a:lnTo>
                  <a:pt x="12481" y="9601"/>
                </a:lnTo>
                <a:lnTo>
                  <a:pt x="10561" y="10561"/>
                </a:lnTo>
                <a:lnTo>
                  <a:pt x="1248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1564995" y="5845317"/>
            <a:ext cx="64312" cy="114239"/>
          </a:xfrm>
          <a:custGeom>
            <a:avLst/>
            <a:gdLst/>
            <a:ahLst/>
            <a:cxnLst/>
            <a:rect l="l" t="t" r="r" b="b"/>
            <a:pathLst>
              <a:path w="64312" h="114239">
                <a:moveTo>
                  <a:pt x="51831" y="107518"/>
                </a:moveTo>
                <a:lnTo>
                  <a:pt x="61432" y="108478"/>
                </a:lnTo>
                <a:lnTo>
                  <a:pt x="62584" y="110206"/>
                </a:lnTo>
                <a:lnTo>
                  <a:pt x="61432" y="111358"/>
                </a:lnTo>
                <a:lnTo>
                  <a:pt x="60472" y="111358"/>
                </a:lnTo>
                <a:lnTo>
                  <a:pt x="61432" y="108478"/>
                </a:lnTo>
                <a:lnTo>
                  <a:pt x="13426" y="108478"/>
                </a:lnTo>
                <a:lnTo>
                  <a:pt x="10546" y="109438"/>
                </a:lnTo>
                <a:lnTo>
                  <a:pt x="4800" y="111358"/>
                </a:lnTo>
                <a:lnTo>
                  <a:pt x="2880" y="108478"/>
                </a:lnTo>
                <a:lnTo>
                  <a:pt x="0" y="108478"/>
                </a:lnTo>
                <a:lnTo>
                  <a:pt x="0" y="114239"/>
                </a:lnTo>
                <a:lnTo>
                  <a:pt x="0" y="111358"/>
                </a:lnTo>
                <a:lnTo>
                  <a:pt x="1440" y="109918"/>
                </a:lnTo>
                <a:lnTo>
                  <a:pt x="2880" y="111358"/>
                </a:lnTo>
                <a:lnTo>
                  <a:pt x="64312" y="114239"/>
                </a:lnTo>
                <a:lnTo>
                  <a:pt x="11521" y="109438"/>
                </a:lnTo>
                <a:lnTo>
                  <a:pt x="64312" y="114239"/>
                </a:lnTo>
                <a:lnTo>
                  <a:pt x="55671" y="109438"/>
                </a:lnTo>
                <a:lnTo>
                  <a:pt x="56631" y="109438"/>
                </a:lnTo>
                <a:lnTo>
                  <a:pt x="64312" y="114239"/>
                </a:lnTo>
                <a:lnTo>
                  <a:pt x="63352" y="111358"/>
                </a:lnTo>
                <a:lnTo>
                  <a:pt x="64312" y="108478"/>
                </a:lnTo>
                <a:lnTo>
                  <a:pt x="62392" y="105597"/>
                </a:lnTo>
                <a:lnTo>
                  <a:pt x="57591" y="103677"/>
                </a:lnTo>
                <a:lnTo>
                  <a:pt x="54711" y="102717"/>
                </a:lnTo>
                <a:lnTo>
                  <a:pt x="51831" y="100797"/>
                </a:lnTo>
                <a:lnTo>
                  <a:pt x="50871" y="100797"/>
                </a:lnTo>
                <a:lnTo>
                  <a:pt x="50871" y="99837"/>
                </a:lnTo>
                <a:lnTo>
                  <a:pt x="49910" y="97916"/>
                </a:lnTo>
                <a:lnTo>
                  <a:pt x="47990" y="95996"/>
                </a:lnTo>
                <a:lnTo>
                  <a:pt x="47990" y="94076"/>
                </a:lnTo>
                <a:lnTo>
                  <a:pt x="47030" y="92156"/>
                </a:lnTo>
                <a:lnTo>
                  <a:pt x="47030" y="80634"/>
                </a:lnTo>
                <a:lnTo>
                  <a:pt x="46070" y="69113"/>
                </a:lnTo>
                <a:lnTo>
                  <a:pt x="46070" y="36484"/>
                </a:lnTo>
                <a:lnTo>
                  <a:pt x="47030" y="25923"/>
                </a:lnTo>
                <a:lnTo>
                  <a:pt x="48950" y="17282"/>
                </a:lnTo>
                <a:lnTo>
                  <a:pt x="50871" y="0"/>
                </a:lnTo>
                <a:lnTo>
                  <a:pt x="47990" y="2880"/>
                </a:lnTo>
                <a:lnTo>
                  <a:pt x="45686" y="5952"/>
                </a:lnTo>
                <a:lnTo>
                  <a:pt x="45110" y="7680"/>
                </a:lnTo>
                <a:lnTo>
                  <a:pt x="45110" y="8641"/>
                </a:lnTo>
                <a:lnTo>
                  <a:pt x="42230" y="16322"/>
                </a:lnTo>
                <a:lnTo>
                  <a:pt x="41269" y="24963"/>
                </a:lnTo>
                <a:lnTo>
                  <a:pt x="41269" y="25923"/>
                </a:lnTo>
                <a:lnTo>
                  <a:pt x="40309" y="35524"/>
                </a:lnTo>
                <a:lnTo>
                  <a:pt x="40309" y="85435"/>
                </a:lnTo>
                <a:lnTo>
                  <a:pt x="41269" y="92156"/>
                </a:lnTo>
                <a:lnTo>
                  <a:pt x="41269" y="93116"/>
                </a:lnTo>
                <a:lnTo>
                  <a:pt x="42230" y="95996"/>
                </a:lnTo>
                <a:lnTo>
                  <a:pt x="42230" y="97916"/>
                </a:lnTo>
                <a:lnTo>
                  <a:pt x="43190" y="98877"/>
                </a:lnTo>
                <a:lnTo>
                  <a:pt x="44150" y="101757"/>
                </a:lnTo>
                <a:lnTo>
                  <a:pt x="45110" y="101757"/>
                </a:lnTo>
                <a:lnTo>
                  <a:pt x="46070" y="103677"/>
                </a:lnTo>
                <a:lnTo>
                  <a:pt x="47030" y="104637"/>
                </a:lnTo>
                <a:lnTo>
                  <a:pt x="47990" y="105597"/>
                </a:lnTo>
                <a:lnTo>
                  <a:pt x="48950" y="106558"/>
                </a:lnTo>
                <a:lnTo>
                  <a:pt x="51831" y="1075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1625467" y="5953795"/>
            <a:ext cx="2112" cy="2880"/>
          </a:xfrm>
          <a:custGeom>
            <a:avLst/>
            <a:gdLst/>
            <a:ahLst/>
            <a:cxnLst/>
            <a:rect l="l" t="t" r="r" b="b"/>
            <a:pathLst>
              <a:path w="2112" h="2880">
                <a:moveTo>
                  <a:pt x="960" y="0"/>
                </a:moveTo>
                <a:lnTo>
                  <a:pt x="0" y="2880"/>
                </a:lnTo>
                <a:lnTo>
                  <a:pt x="960" y="2880"/>
                </a:lnTo>
                <a:lnTo>
                  <a:pt x="2112" y="1728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1627388" y="5950915"/>
            <a:ext cx="4800" cy="8641"/>
          </a:xfrm>
          <a:custGeom>
            <a:avLst/>
            <a:gdLst/>
            <a:ahLst/>
            <a:cxnLst/>
            <a:rect l="l" t="t" r="r" b="b"/>
            <a:pathLst>
              <a:path w="4800" h="8641">
                <a:moveTo>
                  <a:pt x="1920" y="2880"/>
                </a:moveTo>
                <a:lnTo>
                  <a:pt x="960" y="5760"/>
                </a:lnTo>
                <a:lnTo>
                  <a:pt x="1920" y="8641"/>
                </a:lnTo>
                <a:lnTo>
                  <a:pt x="4800" y="5760"/>
                </a:lnTo>
                <a:lnTo>
                  <a:pt x="4800" y="2880"/>
                </a:lnTo>
                <a:lnTo>
                  <a:pt x="2880" y="0"/>
                </a:lnTo>
                <a:lnTo>
                  <a:pt x="0" y="0"/>
                </a:lnTo>
                <a:lnTo>
                  <a:pt x="192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1564995" y="5955235"/>
            <a:ext cx="64312" cy="4320"/>
          </a:xfrm>
          <a:custGeom>
            <a:avLst/>
            <a:gdLst/>
            <a:ahLst/>
            <a:cxnLst/>
            <a:rect l="l" t="t" r="r" b="b"/>
            <a:pathLst>
              <a:path w="64312" h="4320">
                <a:moveTo>
                  <a:pt x="0" y="1440"/>
                </a:moveTo>
                <a:lnTo>
                  <a:pt x="0" y="4320"/>
                </a:lnTo>
                <a:lnTo>
                  <a:pt x="64312" y="4320"/>
                </a:lnTo>
                <a:lnTo>
                  <a:pt x="2880" y="1440"/>
                </a:lnTo>
                <a:lnTo>
                  <a:pt x="1440" y="0"/>
                </a:lnTo>
                <a:lnTo>
                  <a:pt x="0" y="14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1617786" y="5827074"/>
            <a:ext cx="41285" cy="22082"/>
          </a:xfrm>
          <a:custGeom>
            <a:avLst/>
            <a:gdLst/>
            <a:ahLst/>
            <a:cxnLst/>
            <a:rect l="l" t="t" r="r" b="b"/>
            <a:pathLst>
              <a:path w="41285" h="22082">
                <a:moveTo>
                  <a:pt x="35524" y="960"/>
                </a:moveTo>
                <a:lnTo>
                  <a:pt x="35524" y="0"/>
                </a:lnTo>
                <a:lnTo>
                  <a:pt x="24003" y="0"/>
                </a:lnTo>
                <a:lnTo>
                  <a:pt x="16322" y="960"/>
                </a:lnTo>
                <a:lnTo>
                  <a:pt x="13441" y="7680"/>
                </a:lnTo>
                <a:lnTo>
                  <a:pt x="16322" y="960"/>
                </a:lnTo>
                <a:lnTo>
                  <a:pt x="9601" y="2880"/>
                </a:lnTo>
                <a:lnTo>
                  <a:pt x="9601" y="7680"/>
                </a:lnTo>
                <a:lnTo>
                  <a:pt x="7680" y="8641"/>
                </a:lnTo>
                <a:lnTo>
                  <a:pt x="8641" y="3840"/>
                </a:lnTo>
                <a:lnTo>
                  <a:pt x="2880" y="10561"/>
                </a:lnTo>
                <a:lnTo>
                  <a:pt x="1920" y="11521"/>
                </a:lnTo>
                <a:lnTo>
                  <a:pt x="960" y="15361"/>
                </a:lnTo>
                <a:lnTo>
                  <a:pt x="0" y="22082"/>
                </a:lnTo>
                <a:lnTo>
                  <a:pt x="2880" y="19202"/>
                </a:lnTo>
                <a:lnTo>
                  <a:pt x="1920" y="14401"/>
                </a:lnTo>
                <a:lnTo>
                  <a:pt x="4800" y="12481"/>
                </a:lnTo>
                <a:lnTo>
                  <a:pt x="4800" y="9601"/>
                </a:lnTo>
                <a:lnTo>
                  <a:pt x="6720" y="8641"/>
                </a:lnTo>
                <a:lnTo>
                  <a:pt x="11521" y="8641"/>
                </a:lnTo>
                <a:lnTo>
                  <a:pt x="11521" y="7680"/>
                </a:lnTo>
                <a:lnTo>
                  <a:pt x="13761" y="8000"/>
                </a:lnTo>
                <a:lnTo>
                  <a:pt x="18242" y="6720"/>
                </a:lnTo>
                <a:lnTo>
                  <a:pt x="24963" y="5760"/>
                </a:lnTo>
                <a:lnTo>
                  <a:pt x="30723" y="5760"/>
                </a:lnTo>
                <a:lnTo>
                  <a:pt x="34564" y="6720"/>
                </a:lnTo>
                <a:lnTo>
                  <a:pt x="37444" y="7680"/>
                </a:lnTo>
                <a:lnTo>
                  <a:pt x="40325" y="8641"/>
                </a:lnTo>
                <a:lnTo>
                  <a:pt x="41285" y="9601"/>
                </a:lnTo>
                <a:lnTo>
                  <a:pt x="40325" y="1920"/>
                </a:lnTo>
                <a:lnTo>
                  <a:pt x="39364" y="1920"/>
                </a:lnTo>
                <a:lnTo>
                  <a:pt x="35524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1625467" y="5829955"/>
            <a:ext cx="1920" cy="5760"/>
          </a:xfrm>
          <a:custGeom>
            <a:avLst/>
            <a:gdLst/>
            <a:ahLst/>
            <a:cxnLst/>
            <a:rect l="l" t="t" r="r" b="b"/>
            <a:pathLst>
              <a:path w="1920" h="5760">
                <a:moveTo>
                  <a:pt x="960" y="960"/>
                </a:moveTo>
                <a:lnTo>
                  <a:pt x="0" y="5760"/>
                </a:lnTo>
                <a:lnTo>
                  <a:pt x="1920" y="4800"/>
                </a:lnTo>
                <a:lnTo>
                  <a:pt x="1920" y="0"/>
                </a:lnTo>
                <a:lnTo>
                  <a:pt x="9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1748348" y="5829955"/>
            <a:ext cx="108478" cy="129600"/>
          </a:xfrm>
          <a:custGeom>
            <a:avLst/>
            <a:gdLst/>
            <a:ahLst/>
            <a:cxnLst/>
            <a:rect l="l" t="t" r="r" b="b"/>
            <a:pathLst>
              <a:path w="108478" h="129600">
                <a:moveTo>
                  <a:pt x="0" y="68153"/>
                </a:moveTo>
                <a:lnTo>
                  <a:pt x="622" y="77823"/>
                </a:lnTo>
                <a:lnTo>
                  <a:pt x="3571" y="90621"/>
                </a:lnTo>
                <a:lnTo>
                  <a:pt x="8842" y="102195"/>
                </a:lnTo>
                <a:lnTo>
                  <a:pt x="16322" y="112318"/>
                </a:lnTo>
                <a:lnTo>
                  <a:pt x="25276" y="119608"/>
                </a:lnTo>
                <a:lnTo>
                  <a:pt x="36273" y="125159"/>
                </a:lnTo>
                <a:lnTo>
                  <a:pt x="48933" y="128490"/>
                </a:lnTo>
                <a:lnTo>
                  <a:pt x="63352" y="129600"/>
                </a:lnTo>
                <a:lnTo>
                  <a:pt x="68468" y="129483"/>
                </a:lnTo>
                <a:lnTo>
                  <a:pt x="81905" y="127546"/>
                </a:lnTo>
                <a:lnTo>
                  <a:pt x="92156" y="122880"/>
                </a:lnTo>
                <a:lnTo>
                  <a:pt x="102539" y="112339"/>
                </a:lnTo>
                <a:lnTo>
                  <a:pt x="108478" y="99837"/>
                </a:lnTo>
                <a:lnTo>
                  <a:pt x="105597" y="98877"/>
                </a:lnTo>
                <a:lnTo>
                  <a:pt x="102717" y="106558"/>
                </a:lnTo>
                <a:lnTo>
                  <a:pt x="98877" y="111358"/>
                </a:lnTo>
                <a:lnTo>
                  <a:pt x="95996" y="114239"/>
                </a:lnTo>
                <a:lnTo>
                  <a:pt x="90236" y="119999"/>
                </a:lnTo>
                <a:lnTo>
                  <a:pt x="82555" y="123840"/>
                </a:lnTo>
                <a:lnTo>
                  <a:pt x="72953" y="123840"/>
                </a:lnTo>
                <a:lnTo>
                  <a:pt x="65546" y="123139"/>
                </a:lnTo>
                <a:lnTo>
                  <a:pt x="53763" y="118680"/>
                </a:lnTo>
                <a:lnTo>
                  <a:pt x="43190" y="110398"/>
                </a:lnTo>
                <a:lnTo>
                  <a:pt x="37429" y="104637"/>
                </a:lnTo>
                <a:lnTo>
                  <a:pt x="33588" y="97916"/>
                </a:lnTo>
                <a:lnTo>
                  <a:pt x="30708" y="89275"/>
                </a:lnTo>
                <a:lnTo>
                  <a:pt x="30298" y="88328"/>
                </a:lnTo>
                <a:lnTo>
                  <a:pt x="26791" y="75840"/>
                </a:lnTo>
                <a:lnTo>
                  <a:pt x="25907" y="63352"/>
                </a:lnTo>
                <a:lnTo>
                  <a:pt x="26003" y="59904"/>
                </a:lnTo>
                <a:lnTo>
                  <a:pt x="27579" y="47404"/>
                </a:lnTo>
                <a:lnTo>
                  <a:pt x="30708" y="34564"/>
                </a:lnTo>
                <a:lnTo>
                  <a:pt x="33588" y="27843"/>
                </a:lnTo>
                <a:lnTo>
                  <a:pt x="35524" y="23042"/>
                </a:lnTo>
                <a:lnTo>
                  <a:pt x="38404" y="19202"/>
                </a:lnTo>
                <a:lnTo>
                  <a:pt x="41269" y="14401"/>
                </a:lnTo>
                <a:lnTo>
                  <a:pt x="45110" y="10561"/>
                </a:lnTo>
                <a:lnTo>
                  <a:pt x="49911" y="7680"/>
                </a:lnTo>
                <a:lnTo>
                  <a:pt x="54711" y="4800"/>
                </a:lnTo>
                <a:lnTo>
                  <a:pt x="59512" y="2880"/>
                </a:lnTo>
                <a:lnTo>
                  <a:pt x="70073" y="2880"/>
                </a:lnTo>
                <a:lnTo>
                  <a:pt x="73913" y="4800"/>
                </a:lnTo>
                <a:lnTo>
                  <a:pt x="76794" y="6720"/>
                </a:lnTo>
                <a:lnTo>
                  <a:pt x="78714" y="7680"/>
                </a:lnTo>
                <a:lnTo>
                  <a:pt x="79674" y="9601"/>
                </a:lnTo>
                <a:lnTo>
                  <a:pt x="80634" y="10561"/>
                </a:lnTo>
                <a:lnTo>
                  <a:pt x="81594" y="12481"/>
                </a:lnTo>
                <a:lnTo>
                  <a:pt x="82555" y="15361"/>
                </a:lnTo>
                <a:lnTo>
                  <a:pt x="83515" y="19202"/>
                </a:lnTo>
                <a:lnTo>
                  <a:pt x="86395" y="28803"/>
                </a:lnTo>
                <a:lnTo>
                  <a:pt x="91196" y="33604"/>
                </a:lnTo>
                <a:lnTo>
                  <a:pt x="100797" y="33604"/>
                </a:lnTo>
                <a:lnTo>
                  <a:pt x="105597" y="30723"/>
                </a:lnTo>
                <a:lnTo>
                  <a:pt x="108478" y="25923"/>
                </a:lnTo>
                <a:lnTo>
                  <a:pt x="108478" y="17282"/>
                </a:lnTo>
                <a:lnTo>
                  <a:pt x="105597" y="13441"/>
                </a:lnTo>
                <a:lnTo>
                  <a:pt x="100797" y="9601"/>
                </a:lnTo>
                <a:lnTo>
                  <a:pt x="94246" y="5214"/>
                </a:lnTo>
                <a:lnTo>
                  <a:pt x="82301" y="1253"/>
                </a:lnTo>
                <a:lnTo>
                  <a:pt x="68153" y="0"/>
                </a:lnTo>
                <a:lnTo>
                  <a:pt x="63933" y="104"/>
                </a:lnTo>
                <a:lnTo>
                  <a:pt x="51105" y="1854"/>
                </a:lnTo>
                <a:lnTo>
                  <a:pt x="39364" y="5760"/>
                </a:lnTo>
                <a:lnTo>
                  <a:pt x="26612" y="12447"/>
                </a:lnTo>
                <a:lnTo>
                  <a:pt x="17282" y="21122"/>
                </a:lnTo>
                <a:lnTo>
                  <a:pt x="11521" y="26883"/>
                </a:lnTo>
                <a:lnTo>
                  <a:pt x="7680" y="34564"/>
                </a:lnTo>
                <a:lnTo>
                  <a:pt x="4800" y="42230"/>
                </a:lnTo>
                <a:lnTo>
                  <a:pt x="1229" y="55671"/>
                </a:lnTo>
                <a:lnTo>
                  <a:pt x="0" y="681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1851065" y="5931712"/>
            <a:ext cx="4122" cy="9601"/>
          </a:xfrm>
          <a:custGeom>
            <a:avLst/>
            <a:gdLst/>
            <a:ahLst/>
            <a:cxnLst/>
            <a:rect l="l" t="t" r="r" b="b"/>
            <a:pathLst>
              <a:path w="4122" h="9601">
                <a:moveTo>
                  <a:pt x="2880" y="3840"/>
                </a:moveTo>
                <a:lnTo>
                  <a:pt x="4122" y="734"/>
                </a:lnTo>
                <a:lnTo>
                  <a:pt x="1920" y="0"/>
                </a:lnTo>
                <a:lnTo>
                  <a:pt x="960" y="960"/>
                </a:lnTo>
                <a:lnTo>
                  <a:pt x="0" y="9601"/>
                </a:lnTo>
                <a:lnTo>
                  <a:pt x="288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1845304" y="5939393"/>
            <a:ext cx="8641" cy="13441"/>
          </a:xfrm>
          <a:custGeom>
            <a:avLst/>
            <a:gdLst/>
            <a:ahLst/>
            <a:cxnLst/>
            <a:rect l="l" t="t" r="r" b="b"/>
            <a:pathLst>
              <a:path w="8641" h="13441">
                <a:moveTo>
                  <a:pt x="0" y="13441"/>
                </a:moveTo>
                <a:lnTo>
                  <a:pt x="4800" y="8641"/>
                </a:lnTo>
                <a:lnTo>
                  <a:pt x="1920" y="6720"/>
                </a:lnTo>
                <a:lnTo>
                  <a:pt x="2880" y="5760"/>
                </a:lnTo>
                <a:lnTo>
                  <a:pt x="4800" y="8641"/>
                </a:lnTo>
                <a:lnTo>
                  <a:pt x="8641" y="2880"/>
                </a:lnTo>
                <a:lnTo>
                  <a:pt x="4800" y="2880"/>
                </a:lnTo>
                <a:lnTo>
                  <a:pt x="3840" y="0"/>
                </a:lnTo>
                <a:lnTo>
                  <a:pt x="960" y="7680"/>
                </a:lnTo>
                <a:lnTo>
                  <a:pt x="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1838584" y="5944194"/>
            <a:ext cx="6720" cy="12481"/>
          </a:xfrm>
          <a:custGeom>
            <a:avLst/>
            <a:gdLst/>
            <a:ahLst/>
            <a:cxnLst/>
            <a:rect l="l" t="t" r="r" b="b"/>
            <a:pathLst>
              <a:path w="6720" h="12481">
                <a:moveTo>
                  <a:pt x="4800" y="4800"/>
                </a:moveTo>
                <a:lnTo>
                  <a:pt x="5760" y="4800"/>
                </a:lnTo>
                <a:lnTo>
                  <a:pt x="6720" y="0"/>
                </a:lnTo>
                <a:lnTo>
                  <a:pt x="2880" y="3840"/>
                </a:lnTo>
                <a:lnTo>
                  <a:pt x="960" y="5760"/>
                </a:lnTo>
                <a:lnTo>
                  <a:pt x="0" y="8641"/>
                </a:lnTo>
                <a:lnTo>
                  <a:pt x="960" y="12481"/>
                </a:lnTo>
                <a:lnTo>
                  <a:pt x="480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1832823" y="5949955"/>
            <a:ext cx="6720" cy="9601"/>
          </a:xfrm>
          <a:custGeom>
            <a:avLst/>
            <a:gdLst/>
            <a:ahLst/>
            <a:cxnLst/>
            <a:rect l="l" t="t" r="r" b="b"/>
            <a:pathLst>
              <a:path w="6720" h="9601">
                <a:moveTo>
                  <a:pt x="4800" y="2880"/>
                </a:moveTo>
                <a:lnTo>
                  <a:pt x="0" y="9601"/>
                </a:lnTo>
                <a:lnTo>
                  <a:pt x="6720" y="6720"/>
                </a:lnTo>
                <a:lnTo>
                  <a:pt x="5760" y="2880"/>
                </a:lnTo>
                <a:lnTo>
                  <a:pt x="6720" y="0"/>
                </a:lnTo>
                <a:lnTo>
                  <a:pt x="480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1853650" y="5925952"/>
            <a:ext cx="6056" cy="9601"/>
          </a:xfrm>
          <a:custGeom>
            <a:avLst/>
            <a:gdLst/>
            <a:ahLst/>
            <a:cxnLst/>
            <a:rect l="l" t="t" r="r" b="b"/>
            <a:pathLst>
              <a:path w="6056" h="9601">
                <a:moveTo>
                  <a:pt x="0" y="3471"/>
                </a:moveTo>
                <a:lnTo>
                  <a:pt x="844" y="3977"/>
                </a:lnTo>
                <a:lnTo>
                  <a:pt x="2215" y="4800"/>
                </a:lnTo>
                <a:lnTo>
                  <a:pt x="4135" y="9601"/>
                </a:lnTo>
                <a:lnTo>
                  <a:pt x="4135" y="8641"/>
                </a:lnTo>
                <a:lnTo>
                  <a:pt x="6056" y="4800"/>
                </a:lnTo>
                <a:lnTo>
                  <a:pt x="4135" y="960"/>
                </a:lnTo>
                <a:lnTo>
                  <a:pt x="1255" y="0"/>
                </a:lnTo>
                <a:lnTo>
                  <a:pt x="295" y="2880"/>
                </a:lnTo>
                <a:lnTo>
                  <a:pt x="0" y="34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1745467" y="5827074"/>
            <a:ext cx="85435" cy="135361"/>
          </a:xfrm>
          <a:custGeom>
            <a:avLst/>
            <a:gdLst/>
            <a:ahLst/>
            <a:cxnLst/>
            <a:rect l="l" t="t" r="r" b="b"/>
            <a:pathLst>
              <a:path w="85435" h="135361">
                <a:moveTo>
                  <a:pt x="7680" y="86395"/>
                </a:moveTo>
                <a:lnTo>
                  <a:pt x="6720" y="80634"/>
                </a:lnTo>
                <a:lnTo>
                  <a:pt x="5760" y="73914"/>
                </a:lnTo>
                <a:lnTo>
                  <a:pt x="5760" y="68168"/>
                </a:lnTo>
                <a:lnTo>
                  <a:pt x="6720" y="61447"/>
                </a:lnTo>
                <a:lnTo>
                  <a:pt x="7680" y="55671"/>
                </a:lnTo>
                <a:lnTo>
                  <a:pt x="9601" y="49926"/>
                </a:lnTo>
                <a:lnTo>
                  <a:pt x="10561" y="47045"/>
                </a:lnTo>
                <a:lnTo>
                  <a:pt x="11521" y="43205"/>
                </a:lnTo>
                <a:lnTo>
                  <a:pt x="14401" y="38404"/>
                </a:lnTo>
                <a:lnTo>
                  <a:pt x="17282" y="32644"/>
                </a:lnTo>
                <a:lnTo>
                  <a:pt x="20162" y="27843"/>
                </a:lnTo>
                <a:lnTo>
                  <a:pt x="22067" y="25923"/>
                </a:lnTo>
                <a:lnTo>
                  <a:pt x="24963" y="24003"/>
                </a:lnTo>
                <a:lnTo>
                  <a:pt x="28788" y="19202"/>
                </a:lnTo>
                <a:lnTo>
                  <a:pt x="34564" y="15361"/>
                </a:lnTo>
                <a:lnTo>
                  <a:pt x="40309" y="12481"/>
                </a:lnTo>
                <a:lnTo>
                  <a:pt x="43190" y="11521"/>
                </a:lnTo>
                <a:lnTo>
                  <a:pt x="46070" y="9601"/>
                </a:lnTo>
                <a:lnTo>
                  <a:pt x="52791" y="7680"/>
                </a:lnTo>
                <a:lnTo>
                  <a:pt x="52791" y="6720"/>
                </a:lnTo>
                <a:lnTo>
                  <a:pt x="56631" y="4800"/>
                </a:lnTo>
                <a:lnTo>
                  <a:pt x="57591" y="4800"/>
                </a:lnTo>
                <a:lnTo>
                  <a:pt x="61432" y="3840"/>
                </a:lnTo>
                <a:lnTo>
                  <a:pt x="66233" y="2880"/>
                </a:lnTo>
                <a:lnTo>
                  <a:pt x="71033" y="2880"/>
                </a:lnTo>
                <a:lnTo>
                  <a:pt x="73913" y="3840"/>
                </a:lnTo>
                <a:lnTo>
                  <a:pt x="76794" y="4800"/>
                </a:lnTo>
                <a:lnTo>
                  <a:pt x="79674" y="5760"/>
                </a:lnTo>
                <a:lnTo>
                  <a:pt x="80634" y="5760"/>
                </a:lnTo>
                <a:lnTo>
                  <a:pt x="85435" y="960"/>
                </a:lnTo>
                <a:lnTo>
                  <a:pt x="77754" y="4800"/>
                </a:lnTo>
                <a:lnTo>
                  <a:pt x="85435" y="960"/>
                </a:lnTo>
                <a:lnTo>
                  <a:pt x="75834" y="0"/>
                </a:lnTo>
                <a:lnTo>
                  <a:pt x="66233" y="0"/>
                </a:lnTo>
                <a:lnTo>
                  <a:pt x="58552" y="960"/>
                </a:lnTo>
                <a:lnTo>
                  <a:pt x="51831" y="1920"/>
                </a:lnTo>
                <a:lnTo>
                  <a:pt x="50871" y="1920"/>
                </a:lnTo>
                <a:lnTo>
                  <a:pt x="44150" y="3840"/>
                </a:lnTo>
                <a:lnTo>
                  <a:pt x="41285" y="5760"/>
                </a:lnTo>
                <a:lnTo>
                  <a:pt x="37429" y="6720"/>
                </a:lnTo>
                <a:lnTo>
                  <a:pt x="31683" y="10561"/>
                </a:lnTo>
                <a:lnTo>
                  <a:pt x="30723" y="10561"/>
                </a:lnTo>
                <a:lnTo>
                  <a:pt x="25907" y="14401"/>
                </a:lnTo>
                <a:lnTo>
                  <a:pt x="24963" y="14401"/>
                </a:lnTo>
                <a:lnTo>
                  <a:pt x="20162" y="19202"/>
                </a:lnTo>
                <a:lnTo>
                  <a:pt x="18242" y="22082"/>
                </a:lnTo>
                <a:lnTo>
                  <a:pt x="16322" y="24003"/>
                </a:lnTo>
                <a:lnTo>
                  <a:pt x="15361" y="24963"/>
                </a:lnTo>
                <a:lnTo>
                  <a:pt x="12481" y="29763"/>
                </a:lnTo>
                <a:lnTo>
                  <a:pt x="8641" y="35524"/>
                </a:lnTo>
                <a:lnTo>
                  <a:pt x="5760" y="41269"/>
                </a:lnTo>
                <a:lnTo>
                  <a:pt x="4800" y="44165"/>
                </a:lnTo>
                <a:lnTo>
                  <a:pt x="3840" y="48006"/>
                </a:lnTo>
                <a:lnTo>
                  <a:pt x="1920" y="54726"/>
                </a:lnTo>
                <a:lnTo>
                  <a:pt x="960" y="61447"/>
                </a:lnTo>
                <a:lnTo>
                  <a:pt x="0" y="67193"/>
                </a:lnTo>
                <a:lnTo>
                  <a:pt x="0" y="74874"/>
                </a:lnTo>
                <a:lnTo>
                  <a:pt x="960" y="80634"/>
                </a:lnTo>
                <a:lnTo>
                  <a:pt x="960" y="81594"/>
                </a:lnTo>
                <a:lnTo>
                  <a:pt x="1920" y="87355"/>
                </a:lnTo>
                <a:lnTo>
                  <a:pt x="2880" y="93116"/>
                </a:lnTo>
                <a:lnTo>
                  <a:pt x="3840" y="93116"/>
                </a:lnTo>
                <a:lnTo>
                  <a:pt x="5760" y="98877"/>
                </a:lnTo>
                <a:lnTo>
                  <a:pt x="8641" y="104637"/>
                </a:lnTo>
                <a:lnTo>
                  <a:pt x="11521" y="109438"/>
                </a:lnTo>
                <a:lnTo>
                  <a:pt x="15361" y="114239"/>
                </a:lnTo>
                <a:lnTo>
                  <a:pt x="17282" y="117119"/>
                </a:lnTo>
                <a:lnTo>
                  <a:pt x="19202" y="119039"/>
                </a:lnTo>
                <a:lnTo>
                  <a:pt x="20162" y="119039"/>
                </a:lnTo>
                <a:lnTo>
                  <a:pt x="24002" y="122880"/>
                </a:lnTo>
                <a:lnTo>
                  <a:pt x="24963" y="122880"/>
                </a:lnTo>
                <a:lnTo>
                  <a:pt x="29748" y="126720"/>
                </a:lnTo>
                <a:lnTo>
                  <a:pt x="35524" y="129600"/>
                </a:lnTo>
                <a:lnTo>
                  <a:pt x="41285" y="131521"/>
                </a:lnTo>
                <a:lnTo>
                  <a:pt x="42245" y="131521"/>
                </a:lnTo>
                <a:lnTo>
                  <a:pt x="47990" y="133441"/>
                </a:lnTo>
                <a:lnTo>
                  <a:pt x="54711" y="134401"/>
                </a:lnTo>
                <a:lnTo>
                  <a:pt x="55671" y="134401"/>
                </a:lnTo>
                <a:lnTo>
                  <a:pt x="62392" y="135361"/>
                </a:lnTo>
                <a:lnTo>
                  <a:pt x="71033" y="135361"/>
                </a:lnTo>
                <a:lnTo>
                  <a:pt x="79674" y="134401"/>
                </a:lnTo>
                <a:lnTo>
                  <a:pt x="72953" y="129600"/>
                </a:lnTo>
                <a:lnTo>
                  <a:pt x="72067" y="129379"/>
                </a:lnTo>
                <a:lnTo>
                  <a:pt x="70073" y="129600"/>
                </a:lnTo>
                <a:lnTo>
                  <a:pt x="62392" y="129600"/>
                </a:lnTo>
                <a:lnTo>
                  <a:pt x="55671" y="128640"/>
                </a:lnTo>
                <a:lnTo>
                  <a:pt x="49910" y="127680"/>
                </a:lnTo>
                <a:lnTo>
                  <a:pt x="43190" y="125760"/>
                </a:lnTo>
                <a:lnTo>
                  <a:pt x="38404" y="123840"/>
                </a:lnTo>
                <a:lnTo>
                  <a:pt x="32628" y="121920"/>
                </a:lnTo>
                <a:lnTo>
                  <a:pt x="27843" y="118079"/>
                </a:lnTo>
                <a:lnTo>
                  <a:pt x="24002" y="115199"/>
                </a:lnTo>
                <a:lnTo>
                  <a:pt x="22067" y="112318"/>
                </a:lnTo>
                <a:lnTo>
                  <a:pt x="20162" y="110398"/>
                </a:lnTo>
                <a:lnTo>
                  <a:pt x="16322" y="106558"/>
                </a:lnTo>
                <a:lnTo>
                  <a:pt x="13441" y="101757"/>
                </a:lnTo>
                <a:lnTo>
                  <a:pt x="11521" y="96956"/>
                </a:lnTo>
                <a:lnTo>
                  <a:pt x="8641" y="91196"/>
                </a:lnTo>
                <a:lnTo>
                  <a:pt x="7680" y="86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1812660" y="5829955"/>
            <a:ext cx="9601" cy="8641"/>
          </a:xfrm>
          <a:custGeom>
            <a:avLst/>
            <a:gdLst/>
            <a:ahLst/>
            <a:cxnLst/>
            <a:rect l="l" t="t" r="r" b="b"/>
            <a:pathLst>
              <a:path w="9601" h="8641">
                <a:moveTo>
                  <a:pt x="8641" y="2880"/>
                </a:moveTo>
                <a:lnTo>
                  <a:pt x="9601" y="1920"/>
                </a:lnTo>
                <a:lnTo>
                  <a:pt x="6720" y="960"/>
                </a:lnTo>
                <a:lnTo>
                  <a:pt x="3840" y="0"/>
                </a:lnTo>
                <a:lnTo>
                  <a:pt x="960" y="0"/>
                </a:lnTo>
                <a:lnTo>
                  <a:pt x="0" y="2880"/>
                </a:lnTo>
                <a:lnTo>
                  <a:pt x="960" y="5760"/>
                </a:lnTo>
                <a:lnTo>
                  <a:pt x="2880" y="5760"/>
                </a:lnTo>
                <a:lnTo>
                  <a:pt x="5760" y="6720"/>
                </a:lnTo>
                <a:lnTo>
                  <a:pt x="7680" y="7680"/>
                </a:lnTo>
                <a:lnTo>
                  <a:pt x="9601" y="8641"/>
                </a:lnTo>
                <a:lnTo>
                  <a:pt x="8641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1804979" y="5829955"/>
            <a:ext cx="8641" cy="6720"/>
          </a:xfrm>
          <a:custGeom>
            <a:avLst/>
            <a:gdLst/>
            <a:ahLst/>
            <a:cxnLst/>
            <a:rect l="l" t="t" r="r" b="b"/>
            <a:pathLst>
              <a:path w="8641" h="6720">
                <a:moveTo>
                  <a:pt x="7680" y="2880"/>
                </a:moveTo>
                <a:lnTo>
                  <a:pt x="8641" y="0"/>
                </a:lnTo>
                <a:lnTo>
                  <a:pt x="6720" y="0"/>
                </a:lnTo>
                <a:lnTo>
                  <a:pt x="1920" y="960"/>
                </a:lnTo>
                <a:lnTo>
                  <a:pt x="0" y="3840"/>
                </a:lnTo>
                <a:lnTo>
                  <a:pt x="3840" y="6720"/>
                </a:lnTo>
                <a:lnTo>
                  <a:pt x="6720" y="6720"/>
                </a:lnTo>
                <a:lnTo>
                  <a:pt x="8641" y="5760"/>
                </a:lnTo>
                <a:lnTo>
                  <a:pt x="76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1771375" y="5830915"/>
            <a:ext cx="86410" cy="130561"/>
          </a:xfrm>
          <a:custGeom>
            <a:avLst/>
            <a:gdLst/>
            <a:ahLst/>
            <a:cxnLst/>
            <a:rect l="l" t="t" r="r" b="b"/>
            <a:pathLst>
              <a:path w="86410" h="130561">
                <a:moveTo>
                  <a:pt x="10561" y="20162"/>
                </a:moveTo>
                <a:lnTo>
                  <a:pt x="6720" y="27843"/>
                </a:lnTo>
                <a:lnTo>
                  <a:pt x="4815" y="32644"/>
                </a:lnTo>
                <a:lnTo>
                  <a:pt x="3840" y="36484"/>
                </a:lnTo>
                <a:lnTo>
                  <a:pt x="1935" y="44165"/>
                </a:lnTo>
                <a:lnTo>
                  <a:pt x="0" y="51831"/>
                </a:lnTo>
                <a:lnTo>
                  <a:pt x="0" y="72953"/>
                </a:lnTo>
                <a:lnTo>
                  <a:pt x="975" y="79674"/>
                </a:lnTo>
                <a:lnTo>
                  <a:pt x="1935" y="79674"/>
                </a:lnTo>
                <a:lnTo>
                  <a:pt x="2880" y="86395"/>
                </a:lnTo>
                <a:lnTo>
                  <a:pt x="4815" y="89275"/>
                </a:lnTo>
                <a:lnTo>
                  <a:pt x="5775" y="92156"/>
                </a:lnTo>
                <a:lnTo>
                  <a:pt x="5775" y="93116"/>
                </a:lnTo>
                <a:lnTo>
                  <a:pt x="8656" y="98877"/>
                </a:lnTo>
                <a:lnTo>
                  <a:pt x="11521" y="103677"/>
                </a:lnTo>
                <a:lnTo>
                  <a:pt x="12496" y="104637"/>
                </a:lnTo>
                <a:lnTo>
                  <a:pt x="15377" y="108478"/>
                </a:lnTo>
                <a:lnTo>
                  <a:pt x="16337" y="109438"/>
                </a:lnTo>
                <a:lnTo>
                  <a:pt x="18242" y="111358"/>
                </a:lnTo>
                <a:lnTo>
                  <a:pt x="19217" y="113278"/>
                </a:lnTo>
                <a:lnTo>
                  <a:pt x="20162" y="113278"/>
                </a:lnTo>
                <a:lnTo>
                  <a:pt x="23058" y="116159"/>
                </a:lnTo>
                <a:lnTo>
                  <a:pt x="26883" y="119039"/>
                </a:lnTo>
                <a:lnTo>
                  <a:pt x="30723" y="120959"/>
                </a:lnTo>
                <a:lnTo>
                  <a:pt x="34564" y="122880"/>
                </a:lnTo>
                <a:lnTo>
                  <a:pt x="38404" y="123840"/>
                </a:lnTo>
                <a:lnTo>
                  <a:pt x="39364" y="123840"/>
                </a:lnTo>
                <a:lnTo>
                  <a:pt x="43205" y="124800"/>
                </a:lnTo>
                <a:lnTo>
                  <a:pt x="46159" y="125538"/>
                </a:lnTo>
                <a:lnTo>
                  <a:pt x="47045" y="125760"/>
                </a:lnTo>
                <a:lnTo>
                  <a:pt x="53766" y="130561"/>
                </a:lnTo>
                <a:lnTo>
                  <a:pt x="61447" y="128640"/>
                </a:lnTo>
                <a:lnTo>
                  <a:pt x="66248" y="121919"/>
                </a:lnTo>
                <a:lnTo>
                  <a:pt x="68168" y="119039"/>
                </a:lnTo>
                <a:lnTo>
                  <a:pt x="70088" y="117119"/>
                </a:lnTo>
                <a:lnTo>
                  <a:pt x="73929" y="113278"/>
                </a:lnTo>
                <a:lnTo>
                  <a:pt x="72969" y="118079"/>
                </a:lnTo>
                <a:lnTo>
                  <a:pt x="72008" y="118079"/>
                </a:lnTo>
                <a:lnTo>
                  <a:pt x="68168" y="125760"/>
                </a:lnTo>
                <a:lnTo>
                  <a:pt x="71048" y="123840"/>
                </a:lnTo>
                <a:lnTo>
                  <a:pt x="73929" y="121919"/>
                </a:lnTo>
                <a:lnTo>
                  <a:pt x="74889" y="116159"/>
                </a:lnTo>
                <a:lnTo>
                  <a:pt x="77769" y="108478"/>
                </a:lnTo>
                <a:lnTo>
                  <a:pt x="78729" y="111358"/>
                </a:lnTo>
                <a:lnTo>
                  <a:pt x="83530" y="111358"/>
                </a:lnTo>
                <a:lnTo>
                  <a:pt x="86410" y="104637"/>
                </a:lnTo>
                <a:lnTo>
                  <a:pt x="84490" y="99837"/>
                </a:lnTo>
                <a:lnTo>
                  <a:pt x="83119" y="99014"/>
                </a:lnTo>
                <a:lnTo>
                  <a:pt x="82357" y="98556"/>
                </a:lnTo>
                <a:lnTo>
                  <a:pt x="79689" y="96956"/>
                </a:lnTo>
                <a:lnTo>
                  <a:pt x="80650" y="101757"/>
                </a:lnTo>
                <a:lnTo>
                  <a:pt x="81610" y="100797"/>
                </a:lnTo>
                <a:lnTo>
                  <a:pt x="83812" y="101531"/>
                </a:lnTo>
                <a:lnTo>
                  <a:pt x="84063" y="100903"/>
                </a:lnTo>
                <a:lnTo>
                  <a:pt x="84490" y="101757"/>
                </a:lnTo>
                <a:lnTo>
                  <a:pt x="83812" y="101531"/>
                </a:lnTo>
                <a:lnTo>
                  <a:pt x="82570" y="104637"/>
                </a:lnTo>
                <a:lnTo>
                  <a:pt x="79689" y="110398"/>
                </a:lnTo>
                <a:lnTo>
                  <a:pt x="80650" y="101757"/>
                </a:lnTo>
                <a:lnTo>
                  <a:pt x="79689" y="96956"/>
                </a:lnTo>
                <a:lnTo>
                  <a:pt x="76809" y="101757"/>
                </a:lnTo>
                <a:lnTo>
                  <a:pt x="73929" y="107518"/>
                </a:lnTo>
                <a:lnTo>
                  <a:pt x="72008" y="110398"/>
                </a:lnTo>
                <a:lnTo>
                  <a:pt x="71048" y="111358"/>
                </a:lnTo>
                <a:lnTo>
                  <a:pt x="69128" y="113278"/>
                </a:lnTo>
                <a:lnTo>
                  <a:pt x="65288" y="120959"/>
                </a:lnTo>
                <a:lnTo>
                  <a:pt x="60487" y="123840"/>
                </a:lnTo>
                <a:lnTo>
                  <a:pt x="53766" y="125760"/>
                </a:lnTo>
                <a:lnTo>
                  <a:pt x="49926" y="125760"/>
                </a:lnTo>
                <a:lnTo>
                  <a:pt x="52806" y="124800"/>
                </a:lnTo>
                <a:lnTo>
                  <a:pt x="52806" y="119039"/>
                </a:lnTo>
                <a:lnTo>
                  <a:pt x="44165" y="119039"/>
                </a:lnTo>
                <a:lnTo>
                  <a:pt x="40325" y="118079"/>
                </a:lnTo>
                <a:lnTo>
                  <a:pt x="36484" y="117119"/>
                </a:lnTo>
                <a:lnTo>
                  <a:pt x="33604" y="115199"/>
                </a:lnTo>
                <a:lnTo>
                  <a:pt x="29763" y="113278"/>
                </a:lnTo>
                <a:lnTo>
                  <a:pt x="26883" y="111358"/>
                </a:lnTo>
                <a:lnTo>
                  <a:pt x="24002" y="108478"/>
                </a:lnTo>
                <a:lnTo>
                  <a:pt x="22082" y="107518"/>
                </a:lnTo>
                <a:lnTo>
                  <a:pt x="20162" y="105597"/>
                </a:lnTo>
                <a:lnTo>
                  <a:pt x="17282" y="100797"/>
                </a:lnTo>
                <a:lnTo>
                  <a:pt x="13441" y="95996"/>
                </a:lnTo>
                <a:lnTo>
                  <a:pt x="11521" y="90236"/>
                </a:lnTo>
                <a:lnTo>
                  <a:pt x="10561" y="87355"/>
                </a:lnTo>
                <a:lnTo>
                  <a:pt x="8656" y="84475"/>
                </a:lnTo>
                <a:lnTo>
                  <a:pt x="7680" y="77754"/>
                </a:lnTo>
                <a:lnTo>
                  <a:pt x="5775" y="71993"/>
                </a:lnTo>
                <a:lnTo>
                  <a:pt x="5775" y="59512"/>
                </a:lnTo>
                <a:lnTo>
                  <a:pt x="6720" y="52806"/>
                </a:lnTo>
                <a:lnTo>
                  <a:pt x="7680" y="45125"/>
                </a:lnTo>
                <a:lnTo>
                  <a:pt x="9616" y="38404"/>
                </a:lnTo>
                <a:lnTo>
                  <a:pt x="10561" y="34564"/>
                </a:lnTo>
                <a:lnTo>
                  <a:pt x="12496" y="30723"/>
                </a:lnTo>
                <a:lnTo>
                  <a:pt x="16337" y="22082"/>
                </a:lnTo>
                <a:lnTo>
                  <a:pt x="18242" y="19202"/>
                </a:lnTo>
                <a:lnTo>
                  <a:pt x="19217" y="18242"/>
                </a:lnTo>
                <a:lnTo>
                  <a:pt x="21122" y="15361"/>
                </a:lnTo>
                <a:lnTo>
                  <a:pt x="24002" y="12481"/>
                </a:lnTo>
                <a:lnTo>
                  <a:pt x="26883" y="10561"/>
                </a:lnTo>
                <a:lnTo>
                  <a:pt x="27843" y="9601"/>
                </a:lnTo>
                <a:lnTo>
                  <a:pt x="29763" y="8641"/>
                </a:lnTo>
                <a:lnTo>
                  <a:pt x="33604" y="6720"/>
                </a:lnTo>
                <a:lnTo>
                  <a:pt x="37444" y="5760"/>
                </a:lnTo>
                <a:lnTo>
                  <a:pt x="33604" y="2880"/>
                </a:lnTo>
                <a:lnTo>
                  <a:pt x="35524" y="0"/>
                </a:lnTo>
                <a:lnTo>
                  <a:pt x="31683" y="960"/>
                </a:lnTo>
                <a:lnTo>
                  <a:pt x="30723" y="960"/>
                </a:lnTo>
                <a:lnTo>
                  <a:pt x="26883" y="2880"/>
                </a:lnTo>
                <a:lnTo>
                  <a:pt x="26883" y="3840"/>
                </a:lnTo>
                <a:lnTo>
                  <a:pt x="24963" y="4800"/>
                </a:lnTo>
                <a:lnTo>
                  <a:pt x="23058" y="5760"/>
                </a:lnTo>
                <a:lnTo>
                  <a:pt x="20162" y="8641"/>
                </a:lnTo>
                <a:lnTo>
                  <a:pt x="17282" y="11521"/>
                </a:lnTo>
                <a:lnTo>
                  <a:pt x="14401" y="14401"/>
                </a:lnTo>
                <a:lnTo>
                  <a:pt x="13441" y="16322"/>
                </a:lnTo>
                <a:lnTo>
                  <a:pt x="10561" y="19202"/>
                </a:lnTo>
                <a:lnTo>
                  <a:pt x="10561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1835703" y="5829955"/>
            <a:ext cx="24002" cy="36484"/>
          </a:xfrm>
          <a:custGeom>
            <a:avLst/>
            <a:gdLst/>
            <a:ahLst/>
            <a:cxnLst/>
            <a:rect l="l" t="t" r="r" b="b"/>
            <a:pathLst>
              <a:path w="24002" h="36484">
                <a:moveTo>
                  <a:pt x="22082" y="29763"/>
                </a:moveTo>
                <a:lnTo>
                  <a:pt x="23042" y="28803"/>
                </a:lnTo>
                <a:lnTo>
                  <a:pt x="23042" y="26883"/>
                </a:lnTo>
                <a:lnTo>
                  <a:pt x="24002" y="25923"/>
                </a:lnTo>
                <a:lnTo>
                  <a:pt x="24002" y="20162"/>
                </a:lnTo>
                <a:lnTo>
                  <a:pt x="23042" y="16322"/>
                </a:lnTo>
                <a:lnTo>
                  <a:pt x="23042" y="15361"/>
                </a:lnTo>
                <a:lnTo>
                  <a:pt x="21122" y="12481"/>
                </a:lnTo>
                <a:lnTo>
                  <a:pt x="20162" y="12481"/>
                </a:lnTo>
                <a:lnTo>
                  <a:pt x="17282" y="8641"/>
                </a:lnTo>
                <a:lnTo>
                  <a:pt x="15361" y="7680"/>
                </a:lnTo>
                <a:lnTo>
                  <a:pt x="15361" y="6720"/>
                </a:lnTo>
                <a:lnTo>
                  <a:pt x="14401" y="5760"/>
                </a:lnTo>
                <a:lnTo>
                  <a:pt x="13441" y="5760"/>
                </a:lnTo>
                <a:lnTo>
                  <a:pt x="10561" y="3840"/>
                </a:lnTo>
                <a:lnTo>
                  <a:pt x="6720" y="1920"/>
                </a:lnTo>
                <a:lnTo>
                  <a:pt x="2880" y="0"/>
                </a:lnTo>
                <a:lnTo>
                  <a:pt x="1920" y="0"/>
                </a:lnTo>
                <a:lnTo>
                  <a:pt x="0" y="5760"/>
                </a:lnTo>
                <a:lnTo>
                  <a:pt x="3840" y="6720"/>
                </a:lnTo>
                <a:lnTo>
                  <a:pt x="7680" y="8641"/>
                </a:lnTo>
                <a:lnTo>
                  <a:pt x="10561" y="10561"/>
                </a:lnTo>
                <a:lnTo>
                  <a:pt x="11521" y="11521"/>
                </a:lnTo>
                <a:lnTo>
                  <a:pt x="13441" y="13441"/>
                </a:lnTo>
                <a:lnTo>
                  <a:pt x="15361" y="15361"/>
                </a:lnTo>
                <a:lnTo>
                  <a:pt x="17282" y="18242"/>
                </a:lnTo>
                <a:lnTo>
                  <a:pt x="18242" y="21122"/>
                </a:lnTo>
                <a:lnTo>
                  <a:pt x="18242" y="23042"/>
                </a:lnTo>
                <a:lnTo>
                  <a:pt x="17282" y="24963"/>
                </a:lnTo>
                <a:lnTo>
                  <a:pt x="17282" y="25923"/>
                </a:lnTo>
                <a:lnTo>
                  <a:pt x="16322" y="27843"/>
                </a:lnTo>
                <a:lnTo>
                  <a:pt x="15361" y="27843"/>
                </a:lnTo>
                <a:lnTo>
                  <a:pt x="15361" y="28803"/>
                </a:lnTo>
                <a:lnTo>
                  <a:pt x="14401" y="29763"/>
                </a:lnTo>
                <a:lnTo>
                  <a:pt x="12481" y="29763"/>
                </a:lnTo>
                <a:lnTo>
                  <a:pt x="11521" y="30723"/>
                </a:lnTo>
                <a:lnTo>
                  <a:pt x="9601" y="30723"/>
                </a:lnTo>
                <a:lnTo>
                  <a:pt x="7680" y="29763"/>
                </a:lnTo>
                <a:lnTo>
                  <a:pt x="6720" y="29763"/>
                </a:lnTo>
                <a:lnTo>
                  <a:pt x="4800" y="28803"/>
                </a:lnTo>
                <a:lnTo>
                  <a:pt x="3840" y="26883"/>
                </a:lnTo>
                <a:lnTo>
                  <a:pt x="1920" y="24963"/>
                </a:lnTo>
                <a:lnTo>
                  <a:pt x="960" y="32644"/>
                </a:lnTo>
                <a:lnTo>
                  <a:pt x="960" y="33604"/>
                </a:lnTo>
                <a:lnTo>
                  <a:pt x="2880" y="34564"/>
                </a:lnTo>
                <a:lnTo>
                  <a:pt x="3840" y="34564"/>
                </a:lnTo>
                <a:lnTo>
                  <a:pt x="5760" y="35524"/>
                </a:lnTo>
                <a:lnTo>
                  <a:pt x="6720" y="35524"/>
                </a:lnTo>
                <a:lnTo>
                  <a:pt x="8641" y="36484"/>
                </a:lnTo>
                <a:lnTo>
                  <a:pt x="12481" y="36484"/>
                </a:lnTo>
                <a:lnTo>
                  <a:pt x="14401" y="35524"/>
                </a:lnTo>
                <a:lnTo>
                  <a:pt x="16322" y="34564"/>
                </a:lnTo>
                <a:lnTo>
                  <a:pt x="17282" y="34564"/>
                </a:lnTo>
                <a:lnTo>
                  <a:pt x="19202" y="33604"/>
                </a:lnTo>
                <a:lnTo>
                  <a:pt x="20162" y="32644"/>
                </a:lnTo>
                <a:lnTo>
                  <a:pt x="21122" y="31683"/>
                </a:lnTo>
                <a:lnTo>
                  <a:pt x="21122" y="30723"/>
                </a:lnTo>
                <a:lnTo>
                  <a:pt x="22082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1821301" y="5828035"/>
            <a:ext cx="16322" cy="34564"/>
          </a:xfrm>
          <a:custGeom>
            <a:avLst/>
            <a:gdLst/>
            <a:ahLst/>
            <a:cxnLst/>
            <a:rect l="l" t="t" r="r" b="b"/>
            <a:pathLst>
              <a:path w="16322" h="34564">
                <a:moveTo>
                  <a:pt x="13441" y="32644"/>
                </a:moveTo>
                <a:lnTo>
                  <a:pt x="13441" y="33604"/>
                </a:lnTo>
                <a:lnTo>
                  <a:pt x="15361" y="34564"/>
                </a:lnTo>
                <a:lnTo>
                  <a:pt x="16322" y="26883"/>
                </a:lnTo>
                <a:lnTo>
                  <a:pt x="14401" y="24002"/>
                </a:lnTo>
                <a:lnTo>
                  <a:pt x="13441" y="20162"/>
                </a:lnTo>
                <a:lnTo>
                  <a:pt x="12481" y="17282"/>
                </a:lnTo>
                <a:lnTo>
                  <a:pt x="10561" y="12481"/>
                </a:lnTo>
                <a:lnTo>
                  <a:pt x="9601" y="11521"/>
                </a:lnTo>
                <a:lnTo>
                  <a:pt x="9601" y="9601"/>
                </a:lnTo>
                <a:lnTo>
                  <a:pt x="8641" y="9601"/>
                </a:lnTo>
                <a:lnTo>
                  <a:pt x="7680" y="7680"/>
                </a:lnTo>
                <a:lnTo>
                  <a:pt x="6720" y="6720"/>
                </a:lnTo>
                <a:lnTo>
                  <a:pt x="5760" y="5760"/>
                </a:lnTo>
                <a:lnTo>
                  <a:pt x="5400" y="5400"/>
                </a:lnTo>
                <a:lnTo>
                  <a:pt x="8641" y="5760"/>
                </a:lnTo>
                <a:lnTo>
                  <a:pt x="14401" y="7680"/>
                </a:lnTo>
                <a:lnTo>
                  <a:pt x="16322" y="1920"/>
                </a:lnTo>
                <a:lnTo>
                  <a:pt x="10561" y="0"/>
                </a:lnTo>
                <a:lnTo>
                  <a:pt x="9601" y="0"/>
                </a:lnTo>
                <a:lnTo>
                  <a:pt x="4800" y="4800"/>
                </a:lnTo>
                <a:lnTo>
                  <a:pt x="3840" y="4800"/>
                </a:lnTo>
                <a:lnTo>
                  <a:pt x="960" y="3840"/>
                </a:lnTo>
                <a:lnTo>
                  <a:pt x="0" y="4800"/>
                </a:lnTo>
                <a:lnTo>
                  <a:pt x="960" y="10561"/>
                </a:lnTo>
                <a:lnTo>
                  <a:pt x="1920" y="10561"/>
                </a:lnTo>
                <a:lnTo>
                  <a:pt x="2880" y="11521"/>
                </a:lnTo>
                <a:lnTo>
                  <a:pt x="3840" y="13441"/>
                </a:lnTo>
                <a:lnTo>
                  <a:pt x="4800" y="14401"/>
                </a:lnTo>
                <a:lnTo>
                  <a:pt x="5760" y="15361"/>
                </a:lnTo>
                <a:lnTo>
                  <a:pt x="6720" y="19202"/>
                </a:lnTo>
                <a:lnTo>
                  <a:pt x="7680" y="22082"/>
                </a:lnTo>
                <a:lnTo>
                  <a:pt x="9601" y="25923"/>
                </a:lnTo>
                <a:lnTo>
                  <a:pt x="11521" y="29763"/>
                </a:lnTo>
                <a:lnTo>
                  <a:pt x="11521" y="30723"/>
                </a:lnTo>
                <a:lnTo>
                  <a:pt x="13441" y="32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1855188" y="5931819"/>
            <a:ext cx="677" cy="853"/>
          </a:xfrm>
          <a:custGeom>
            <a:avLst/>
            <a:gdLst/>
            <a:ahLst/>
            <a:cxnLst/>
            <a:rect l="l" t="t" r="r" b="b"/>
            <a:pathLst>
              <a:path w="677" h="853">
                <a:moveTo>
                  <a:pt x="677" y="853"/>
                </a:moveTo>
                <a:lnTo>
                  <a:pt x="250" y="0"/>
                </a:lnTo>
                <a:lnTo>
                  <a:pt x="0" y="627"/>
                </a:lnTo>
                <a:lnTo>
                  <a:pt x="677" y="8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1847225" y="5945154"/>
            <a:ext cx="2880" cy="2880"/>
          </a:xfrm>
          <a:custGeom>
            <a:avLst/>
            <a:gdLst/>
            <a:ahLst/>
            <a:cxnLst/>
            <a:rect l="l" t="t" r="r" b="b"/>
            <a:pathLst>
              <a:path w="2880" h="2880">
                <a:moveTo>
                  <a:pt x="0" y="960"/>
                </a:moveTo>
                <a:lnTo>
                  <a:pt x="2880" y="2880"/>
                </a:lnTo>
                <a:lnTo>
                  <a:pt x="960" y="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1825142" y="5944194"/>
            <a:ext cx="15361" cy="12481"/>
          </a:xfrm>
          <a:custGeom>
            <a:avLst/>
            <a:gdLst/>
            <a:ahLst/>
            <a:cxnLst/>
            <a:rect l="l" t="t" r="r" b="b"/>
            <a:pathLst>
              <a:path w="15361" h="12481">
                <a:moveTo>
                  <a:pt x="0" y="12481"/>
                </a:moveTo>
                <a:lnTo>
                  <a:pt x="6720" y="10561"/>
                </a:lnTo>
                <a:lnTo>
                  <a:pt x="11521" y="7680"/>
                </a:lnTo>
                <a:lnTo>
                  <a:pt x="15361" y="0"/>
                </a:lnTo>
                <a:lnTo>
                  <a:pt x="10561" y="2880"/>
                </a:lnTo>
                <a:lnTo>
                  <a:pt x="5760" y="9601"/>
                </a:lnTo>
                <a:lnTo>
                  <a:pt x="0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1821301" y="5947074"/>
            <a:ext cx="14401" cy="9601"/>
          </a:xfrm>
          <a:custGeom>
            <a:avLst/>
            <a:gdLst/>
            <a:ahLst/>
            <a:cxnLst/>
            <a:rect l="l" t="t" r="r" b="b"/>
            <a:pathLst>
              <a:path w="14401" h="9601">
                <a:moveTo>
                  <a:pt x="9601" y="6720"/>
                </a:moveTo>
                <a:lnTo>
                  <a:pt x="14401" y="0"/>
                </a:lnTo>
                <a:lnTo>
                  <a:pt x="8641" y="1920"/>
                </a:lnTo>
                <a:lnTo>
                  <a:pt x="2880" y="2880"/>
                </a:lnTo>
                <a:lnTo>
                  <a:pt x="2880" y="8641"/>
                </a:lnTo>
                <a:lnTo>
                  <a:pt x="0" y="9601"/>
                </a:lnTo>
                <a:lnTo>
                  <a:pt x="3840" y="9601"/>
                </a:lnTo>
                <a:lnTo>
                  <a:pt x="960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1874108" y="5829955"/>
            <a:ext cx="122864" cy="129600"/>
          </a:xfrm>
          <a:custGeom>
            <a:avLst/>
            <a:gdLst/>
            <a:ahLst/>
            <a:cxnLst/>
            <a:rect l="l" t="t" r="r" b="b"/>
            <a:pathLst>
              <a:path w="122864" h="129600">
                <a:moveTo>
                  <a:pt x="25907" y="94076"/>
                </a:moveTo>
                <a:lnTo>
                  <a:pt x="27828" y="87355"/>
                </a:lnTo>
                <a:lnTo>
                  <a:pt x="32628" y="82555"/>
                </a:lnTo>
                <a:lnTo>
                  <a:pt x="34549" y="79674"/>
                </a:lnTo>
                <a:lnTo>
                  <a:pt x="37429" y="76794"/>
                </a:lnTo>
                <a:lnTo>
                  <a:pt x="40309" y="74874"/>
                </a:lnTo>
                <a:lnTo>
                  <a:pt x="42230" y="72953"/>
                </a:lnTo>
                <a:lnTo>
                  <a:pt x="47990" y="70073"/>
                </a:lnTo>
                <a:lnTo>
                  <a:pt x="54711" y="66233"/>
                </a:lnTo>
                <a:lnTo>
                  <a:pt x="61432" y="63352"/>
                </a:lnTo>
                <a:lnTo>
                  <a:pt x="67193" y="59512"/>
                </a:lnTo>
                <a:lnTo>
                  <a:pt x="71993" y="54726"/>
                </a:lnTo>
                <a:lnTo>
                  <a:pt x="71993" y="79674"/>
                </a:lnTo>
                <a:lnTo>
                  <a:pt x="71966" y="83200"/>
                </a:lnTo>
                <a:lnTo>
                  <a:pt x="70970" y="97445"/>
                </a:lnTo>
                <a:lnTo>
                  <a:pt x="68153" y="107518"/>
                </a:lnTo>
                <a:lnTo>
                  <a:pt x="66233" y="118079"/>
                </a:lnTo>
                <a:lnTo>
                  <a:pt x="71993" y="112318"/>
                </a:lnTo>
                <a:lnTo>
                  <a:pt x="75834" y="118079"/>
                </a:lnTo>
                <a:lnTo>
                  <a:pt x="78714" y="121919"/>
                </a:lnTo>
                <a:lnTo>
                  <a:pt x="81594" y="124800"/>
                </a:lnTo>
                <a:lnTo>
                  <a:pt x="86395" y="127680"/>
                </a:lnTo>
                <a:lnTo>
                  <a:pt x="92156" y="129600"/>
                </a:lnTo>
                <a:lnTo>
                  <a:pt x="98877" y="129600"/>
                </a:lnTo>
                <a:lnTo>
                  <a:pt x="102790" y="129430"/>
                </a:lnTo>
                <a:lnTo>
                  <a:pt x="115748" y="125014"/>
                </a:lnTo>
                <a:lnTo>
                  <a:pt x="122864" y="114239"/>
                </a:lnTo>
                <a:lnTo>
                  <a:pt x="120944" y="112318"/>
                </a:lnTo>
                <a:lnTo>
                  <a:pt x="118064" y="116159"/>
                </a:lnTo>
                <a:lnTo>
                  <a:pt x="116159" y="118079"/>
                </a:lnTo>
                <a:lnTo>
                  <a:pt x="114223" y="119039"/>
                </a:lnTo>
                <a:lnTo>
                  <a:pt x="113263" y="119999"/>
                </a:lnTo>
                <a:lnTo>
                  <a:pt x="110383" y="120959"/>
                </a:lnTo>
                <a:lnTo>
                  <a:pt x="100782" y="120959"/>
                </a:lnTo>
                <a:lnTo>
                  <a:pt x="96941" y="117119"/>
                </a:lnTo>
                <a:lnTo>
                  <a:pt x="95036" y="110398"/>
                </a:lnTo>
                <a:lnTo>
                  <a:pt x="95036" y="106558"/>
                </a:lnTo>
                <a:lnTo>
                  <a:pt x="94076" y="100797"/>
                </a:lnTo>
                <a:lnTo>
                  <a:pt x="94076" y="24963"/>
                </a:lnTo>
                <a:lnTo>
                  <a:pt x="93101" y="22082"/>
                </a:lnTo>
                <a:lnTo>
                  <a:pt x="91196" y="16322"/>
                </a:lnTo>
                <a:lnTo>
                  <a:pt x="87355" y="11521"/>
                </a:lnTo>
                <a:lnTo>
                  <a:pt x="81594" y="8641"/>
                </a:lnTo>
                <a:lnTo>
                  <a:pt x="76794" y="5760"/>
                </a:lnTo>
                <a:lnTo>
                  <a:pt x="71033" y="3840"/>
                </a:lnTo>
                <a:lnTo>
                  <a:pt x="64312" y="1920"/>
                </a:lnTo>
                <a:lnTo>
                  <a:pt x="58552" y="960"/>
                </a:lnTo>
                <a:lnTo>
                  <a:pt x="51831" y="0"/>
                </a:lnTo>
                <a:lnTo>
                  <a:pt x="40309" y="0"/>
                </a:lnTo>
                <a:lnTo>
                  <a:pt x="34549" y="960"/>
                </a:lnTo>
                <a:lnTo>
                  <a:pt x="28788" y="1920"/>
                </a:lnTo>
                <a:lnTo>
                  <a:pt x="23987" y="2880"/>
                </a:lnTo>
                <a:lnTo>
                  <a:pt x="19187" y="3840"/>
                </a:lnTo>
                <a:lnTo>
                  <a:pt x="15346" y="5760"/>
                </a:lnTo>
                <a:lnTo>
                  <a:pt x="7680" y="9601"/>
                </a:lnTo>
                <a:lnTo>
                  <a:pt x="4800" y="13441"/>
                </a:lnTo>
                <a:lnTo>
                  <a:pt x="4800" y="22082"/>
                </a:lnTo>
                <a:lnTo>
                  <a:pt x="5745" y="24963"/>
                </a:lnTo>
                <a:lnTo>
                  <a:pt x="7680" y="26883"/>
                </a:lnTo>
                <a:lnTo>
                  <a:pt x="10561" y="28803"/>
                </a:lnTo>
                <a:lnTo>
                  <a:pt x="13426" y="29763"/>
                </a:lnTo>
                <a:lnTo>
                  <a:pt x="21107" y="29763"/>
                </a:lnTo>
                <a:lnTo>
                  <a:pt x="24947" y="27843"/>
                </a:lnTo>
                <a:lnTo>
                  <a:pt x="26868" y="23042"/>
                </a:lnTo>
                <a:lnTo>
                  <a:pt x="30708" y="14401"/>
                </a:lnTo>
                <a:lnTo>
                  <a:pt x="31668" y="11521"/>
                </a:lnTo>
                <a:lnTo>
                  <a:pt x="34549" y="8641"/>
                </a:lnTo>
                <a:lnTo>
                  <a:pt x="37429" y="6720"/>
                </a:lnTo>
                <a:lnTo>
                  <a:pt x="40309" y="3840"/>
                </a:lnTo>
                <a:lnTo>
                  <a:pt x="44150" y="2880"/>
                </a:lnTo>
                <a:lnTo>
                  <a:pt x="51831" y="2880"/>
                </a:lnTo>
                <a:lnTo>
                  <a:pt x="54711" y="3840"/>
                </a:lnTo>
                <a:lnTo>
                  <a:pt x="57591" y="5760"/>
                </a:lnTo>
                <a:lnTo>
                  <a:pt x="61432" y="6720"/>
                </a:lnTo>
                <a:lnTo>
                  <a:pt x="63352" y="8641"/>
                </a:lnTo>
                <a:lnTo>
                  <a:pt x="65272" y="11521"/>
                </a:lnTo>
                <a:lnTo>
                  <a:pt x="65522" y="11776"/>
                </a:lnTo>
                <a:lnTo>
                  <a:pt x="70489" y="21703"/>
                </a:lnTo>
                <a:lnTo>
                  <a:pt x="71993" y="36484"/>
                </a:lnTo>
                <a:lnTo>
                  <a:pt x="71993" y="42230"/>
                </a:lnTo>
                <a:lnTo>
                  <a:pt x="71033" y="46085"/>
                </a:lnTo>
                <a:lnTo>
                  <a:pt x="70073" y="48950"/>
                </a:lnTo>
                <a:lnTo>
                  <a:pt x="69113" y="51846"/>
                </a:lnTo>
                <a:lnTo>
                  <a:pt x="67193" y="54726"/>
                </a:lnTo>
                <a:lnTo>
                  <a:pt x="63352" y="56631"/>
                </a:lnTo>
                <a:lnTo>
                  <a:pt x="60472" y="58567"/>
                </a:lnTo>
                <a:lnTo>
                  <a:pt x="57591" y="60472"/>
                </a:lnTo>
                <a:lnTo>
                  <a:pt x="53751" y="62392"/>
                </a:lnTo>
                <a:lnTo>
                  <a:pt x="48950" y="63352"/>
                </a:lnTo>
                <a:lnTo>
                  <a:pt x="43190" y="65288"/>
                </a:lnTo>
                <a:lnTo>
                  <a:pt x="34549" y="67193"/>
                </a:lnTo>
                <a:lnTo>
                  <a:pt x="26868" y="69128"/>
                </a:lnTo>
                <a:lnTo>
                  <a:pt x="22067" y="71033"/>
                </a:lnTo>
                <a:lnTo>
                  <a:pt x="18242" y="72953"/>
                </a:lnTo>
                <a:lnTo>
                  <a:pt x="14401" y="74874"/>
                </a:lnTo>
                <a:lnTo>
                  <a:pt x="10561" y="77754"/>
                </a:lnTo>
                <a:lnTo>
                  <a:pt x="7680" y="80634"/>
                </a:lnTo>
                <a:lnTo>
                  <a:pt x="2865" y="86395"/>
                </a:lnTo>
                <a:lnTo>
                  <a:pt x="0" y="93116"/>
                </a:lnTo>
                <a:lnTo>
                  <a:pt x="0" y="109438"/>
                </a:lnTo>
                <a:lnTo>
                  <a:pt x="2865" y="116159"/>
                </a:lnTo>
                <a:lnTo>
                  <a:pt x="9585" y="121919"/>
                </a:lnTo>
                <a:lnTo>
                  <a:pt x="21517" y="127793"/>
                </a:lnTo>
                <a:lnTo>
                  <a:pt x="35509" y="129600"/>
                </a:lnTo>
                <a:lnTo>
                  <a:pt x="34549" y="121919"/>
                </a:lnTo>
                <a:lnTo>
                  <a:pt x="30708" y="118079"/>
                </a:lnTo>
                <a:lnTo>
                  <a:pt x="26868" y="113278"/>
                </a:lnTo>
                <a:lnTo>
                  <a:pt x="25907" y="108478"/>
                </a:lnTo>
                <a:lnTo>
                  <a:pt x="25907" y="940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1908657" y="5937473"/>
            <a:ext cx="33604" cy="22082"/>
          </a:xfrm>
          <a:custGeom>
            <a:avLst/>
            <a:gdLst/>
            <a:ahLst/>
            <a:cxnLst/>
            <a:rect l="l" t="t" r="r" b="b"/>
            <a:pathLst>
              <a:path w="33604" h="22082">
                <a:moveTo>
                  <a:pt x="33604" y="0"/>
                </a:moveTo>
                <a:lnTo>
                  <a:pt x="30723" y="5760"/>
                </a:lnTo>
                <a:lnTo>
                  <a:pt x="27843" y="9601"/>
                </a:lnTo>
                <a:lnTo>
                  <a:pt x="23042" y="12481"/>
                </a:lnTo>
                <a:lnTo>
                  <a:pt x="19202" y="15361"/>
                </a:lnTo>
                <a:lnTo>
                  <a:pt x="14401" y="16322"/>
                </a:lnTo>
                <a:lnTo>
                  <a:pt x="3840" y="16322"/>
                </a:lnTo>
                <a:lnTo>
                  <a:pt x="0" y="14401"/>
                </a:lnTo>
                <a:lnTo>
                  <a:pt x="960" y="22082"/>
                </a:lnTo>
                <a:lnTo>
                  <a:pt x="9601" y="22082"/>
                </a:lnTo>
                <a:lnTo>
                  <a:pt x="16322" y="20162"/>
                </a:lnTo>
                <a:lnTo>
                  <a:pt x="23042" y="16322"/>
                </a:lnTo>
                <a:lnTo>
                  <a:pt x="25923" y="14401"/>
                </a:lnTo>
                <a:lnTo>
                  <a:pt x="31683" y="10561"/>
                </a:lnTo>
                <a:lnTo>
                  <a:pt x="3360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1916338" y="5827074"/>
            <a:ext cx="82555" cy="130561"/>
          </a:xfrm>
          <a:custGeom>
            <a:avLst/>
            <a:gdLst/>
            <a:ahLst/>
            <a:cxnLst/>
            <a:rect l="l" t="t" r="r" b="b"/>
            <a:pathLst>
              <a:path w="82555" h="130561">
                <a:moveTo>
                  <a:pt x="56647" y="123840"/>
                </a:moveTo>
                <a:lnTo>
                  <a:pt x="58552" y="124800"/>
                </a:lnTo>
                <a:lnTo>
                  <a:pt x="59527" y="125760"/>
                </a:lnTo>
                <a:lnTo>
                  <a:pt x="62392" y="126720"/>
                </a:lnTo>
                <a:lnTo>
                  <a:pt x="68153" y="126720"/>
                </a:lnTo>
                <a:lnTo>
                  <a:pt x="69689" y="126336"/>
                </a:lnTo>
                <a:lnTo>
                  <a:pt x="71993" y="125760"/>
                </a:lnTo>
                <a:lnTo>
                  <a:pt x="75834" y="130561"/>
                </a:lnTo>
                <a:lnTo>
                  <a:pt x="75834" y="123840"/>
                </a:lnTo>
                <a:lnTo>
                  <a:pt x="73929" y="124800"/>
                </a:lnTo>
                <a:lnTo>
                  <a:pt x="71993" y="124800"/>
                </a:lnTo>
                <a:lnTo>
                  <a:pt x="73929" y="122880"/>
                </a:lnTo>
                <a:lnTo>
                  <a:pt x="75834" y="120959"/>
                </a:lnTo>
                <a:lnTo>
                  <a:pt x="76794" y="118079"/>
                </a:lnTo>
                <a:lnTo>
                  <a:pt x="77754" y="116479"/>
                </a:lnTo>
                <a:lnTo>
                  <a:pt x="79674" y="119999"/>
                </a:lnTo>
                <a:lnTo>
                  <a:pt x="78714" y="119999"/>
                </a:lnTo>
                <a:lnTo>
                  <a:pt x="75834" y="122880"/>
                </a:lnTo>
                <a:lnTo>
                  <a:pt x="78714" y="127680"/>
                </a:lnTo>
                <a:lnTo>
                  <a:pt x="78714" y="126720"/>
                </a:lnTo>
                <a:lnTo>
                  <a:pt x="80634" y="123840"/>
                </a:lnTo>
                <a:lnTo>
                  <a:pt x="81594" y="123840"/>
                </a:lnTo>
                <a:lnTo>
                  <a:pt x="80634" y="117119"/>
                </a:lnTo>
                <a:lnTo>
                  <a:pt x="82555" y="114239"/>
                </a:lnTo>
                <a:lnTo>
                  <a:pt x="79674" y="113278"/>
                </a:lnTo>
                <a:lnTo>
                  <a:pt x="78429" y="115354"/>
                </a:lnTo>
                <a:lnTo>
                  <a:pt x="77841" y="116333"/>
                </a:lnTo>
                <a:lnTo>
                  <a:pt x="77754" y="116159"/>
                </a:lnTo>
                <a:lnTo>
                  <a:pt x="75834" y="113278"/>
                </a:lnTo>
                <a:lnTo>
                  <a:pt x="74874" y="116159"/>
                </a:lnTo>
                <a:lnTo>
                  <a:pt x="71993" y="119039"/>
                </a:lnTo>
                <a:lnTo>
                  <a:pt x="71033" y="119039"/>
                </a:lnTo>
                <a:lnTo>
                  <a:pt x="69113" y="119999"/>
                </a:lnTo>
                <a:lnTo>
                  <a:pt x="70088" y="119999"/>
                </a:lnTo>
                <a:lnTo>
                  <a:pt x="67208" y="120959"/>
                </a:lnTo>
                <a:lnTo>
                  <a:pt x="63367" y="120959"/>
                </a:lnTo>
                <a:lnTo>
                  <a:pt x="61432" y="119999"/>
                </a:lnTo>
                <a:lnTo>
                  <a:pt x="59527" y="119039"/>
                </a:lnTo>
                <a:lnTo>
                  <a:pt x="58552" y="118079"/>
                </a:lnTo>
                <a:lnTo>
                  <a:pt x="57591" y="117119"/>
                </a:lnTo>
                <a:lnTo>
                  <a:pt x="56647" y="114239"/>
                </a:lnTo>
                <a:lnTo>
                  <a:pt x="56647" y="112318"/>
                </a:lnTo>
                <a:lnTo>
                  <a:pt x="55686" y="109438"/>
                </a:lnTo>
                <a:lnTo>
                  <a:pt x="54711" y="100797"/>
                </a:lnTo>
                <a:lnTo>
                  <a:pt x="54711" y="26883"/>
                </a:lnTo>
                <a:lnTo>
                  <a:pt x="53751" y="24963"/>
                </a:lnTo>
                <a:lnTo>
                  <a:pt x="53751" y="24003"/>
                </a:lnTo>
                <a:lnTo>
                  <a:pt x="52806" y="22082"/>
                </a:lnTo>
                <a:lnTo>
                  <a:pt x="50871" y="18242"/>
                </a:lnTo>
                <a:lnTo>
                  <a:pt x="50871" y="17282"/>
                </a:lnTo>
                <a:lnTo>
                  <a:pt x="47030" y="13441"/>
                </a:lnTo>
                <a:lnTo>
                  <a:pt x="43205" y="10561"/>
                </a:lnTo>
                <a:lnTo>
                  <a:pt x="43205" y="9601"/>
                </a:lnTo>
                <a:lnTo>
                  <a:pt x="40325" y="8641"/>
                </a:lnTo>
                <a:lnTo>
                  <a:pt x="36484" y="6720"/>
                </a:lnTo>
                <a:lnTo>
                  <a:pt x="27843" y="3840"/>
                </a:lnTo>
                <a:lnTo>
                  <a:pt x="23042" y="1920"/>
                </a:lnTo>
                <a:lnTo>
                  <a:pt x="18242" y="960"/>
                </a:lnTo>
                <a:lnTo>
                  <a:pt x="17282" y="5760"/>
                </a:lnTo>
                <a:lnTo>
                  <a:pt x="19202" y="6720"/>
                </a:lnTo>
                <a:lnTo>
                  <a:pt x="20162" y="6720"/>
                </a:lnTo>
                <a:lnTo>
                  <a:pt x="19202" y="6720"/>
                </a:lnTo>
                <a:lnTo>
                  <a:pt x="17282" y="5760"/>
                </a:lnTo>
                <a:lnTo>
                  <a:pt x="18242" y="960"/>
                </a:lnTo>
                <a:lnTo>
                  <a:pt x="8641" y="0"/>
                </a:lnTo>
                <a:lnTo>
                  <a:pt x="3840" y="0"/>
                </a:lnTo>
                <a:lnTo>
                  <a:pt x="960" y="3840"/>
                </a:lnTo>
                <a:lnTo>
                  <a:pt x="0" y="5760"/>
                </a:lnTo>
                <a:lnTo>
                  <a:pt x="0" y="10561"/>
                </a:lnTo>
                <a:lnTo>
                  <a:pt x="1920" y="9601"/>
                </a:lnTo>
                <a:lnTo>
                  <a:pt x="4800" y="8641"/>
                </a:lnTo>
                <a:lnTo>
                  <a:pt x="5760" y="8641"/>
                </a:lnTo>
                <a:lnTo>
                  <a:pt x="7680" y="9601"/>
                </a:lnTo>
                <a:lnTo>
                  <a:pt x="12481" y="10561"/>
                </a:lnTo>
                <a:lnTo>
                  <a:pt x="7680" y="5760"/>
                </a:lnTo>
                <a:lnTo>
                  <a:pt x="3840" y="2880"/>
                </a:lnTo>
                <a:lnTo>
                  <a:pt x="9601" y="2880"/>
                </a:lnTo>
                <a:lnTo>
                  <a:pt x="14401" y="4800"/>
                </a:lnTo>
                <a:lnTo>
                  <a:pt x="17282" y="6720"/>
                </a:lnTo>
                <a:lnTo>
                  <a:pt x="21209" y="7506"/>
                </a:lnTo>
                <a:lnTo>
                  <a:pt x="22082" y="7680"/>
                </a:lnTo>
                <a:lnTo>
                  <a:pt x="25923" y="9601"/>
                </a:lnTo>
                <a:lnTo>
                  <a:pt x="34564" y="12481"/>
                </a:lnTo>
                <a:lnTo>
                  <a:pt x="37444" y="13441"/>
                </a:lnTo>
                <a:lnTo>
                  <a:pt x="39364" y="15361"/>
                </a:lnTo>
                <a:lnTo>
                  <a:pt x="43205" y="18242"/>
                </a:lnTo>
                <a:lnTo>
                  <a:pt x="46085" y="21122"/>
                </a:lnTo>
                <a:lnTo>
                  <a:pt x="47030" y="24003"/>
                </a:lnTo>
                <a:lnTo>
                  <a:pt x="48006" y="25923"/>
                </a:lnTo>
                <a:lnTo>
                  <a:pt x="48006" y="27843"/>
                </a:lnTo>
                <a:lnTo>
                  <a:pt x="48966" y="35524"/>
                </a:lnTo>
                <a:lnTo>
                  <a:pt x="48966" y="100797"/>
                </a:lnTo>
                <a:lnTo>
                  <a:pt x="49926" y="110398"/>
                </a:lnTo>
                <a:lnTo>
                  <a:pt x="49926" y="114239"/>
                </a:lnTo>
                <a:lnTo>
                  <a:pt x="50871" y="116159"/>
                </a:lnTo>
                <a:lnTo>
                  <a:pt x="50871" y="117119"/>
                </a:lnTo>
                <a:lnTo>
                  <a:pt x="52806" y="119999"/>
                </a:lnTo>
                <a:lnTo>
                  <a:pt x="52806" y="120959"/>
                </a:lnTo>
                <a:lnTo>
                  <a:pt x="54711" y="121920"/>
                </a:lnTo>
                <a:lnTo>
                  <a:pt x="54711" y="122880"/>
                </a:lnTo>
                <a:lnTo>
                  <a:pt x="56647" y="12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1988332" y="5943554"/>
            <a:ext cx="7680" cy="13121"/>
          </a:xfrm>
          <a:custGeom>
            <a:avLst/>
            <a:gdLst/>
            <a:ahLst/>
            <a:cxnLst/>
            <a:rect l="l" t="t" r="r" b="b"/>
            <a:pathLst>
              <a:path w="7680" h="13121">
                <a:moveTo>
                  <a:pt x="3840" y="13121"/>
                </a:moveTo>
                <a:lnTo>
                  <a:pt x="6720" y="11201"/>
                </a:lnTo>
                <a:lnTo>
                  <a:pt x="3840" y="6400"/>
                </a:lnTo>
                <a:lnTo>
                  <a:pt x="6720" y="3520"/>
                </a:lnTo>
                <a:lnTo>
                  <a:pt x="7680" y="3520"/>
                </a:lnTo>
                <a:lnTo>
                  <a:pt x="5760" y="0"/>
                </a:lnTo>
                <a:lnTo>
                  <a:pt x="4800" y="1600"/>
                </a:lnTo>
                <a:lnTo>
                  <a:pt x="3840" y="4480"/>
                </a:lnTo>
                <a:lnTo>
                  <a:pt x="5465" y="2043"/>
                </a:lnTo>
                <a:lnTo>
                  <a:pt x="5760" y="1600"/>
                </a:lnTo>
                <a:lnTo>
                  <a:pt x="5465" y="2043"/>
                </a:lnTo>
                <a:lnTo>
                  <a:pt x="3840" y="4480"/>
                </a:lnTo>
                <a:lnTo>
                  <a:pt x="1935" y="6400"/>
                </a:lnTo>
                <a:lnTo>
                  <a:pt x="0" y="8321"/>
                </a:lnTo>
                <a:lnTo>
                  <a:pt x="1935" y="8321"/>
                </a:lnTo>
                <a:lnTo>
                  <a:pt x="3840" y="7360"/>
                </a:lnTo>
                <a:lnTo>
                  <a:pt x="3840" y="131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1992172" y="5940353"/>
            <a:ext cx="2594" cy="3054"/>
          </a:xfrm>
          <a:custGeom>
            <a:avLst/>
            <a:gdLst/>
            <a:ahLst/>
            <a:cxnLst/>
            <a:rect l="l" t="t" r="r" b="b"/>
            <a:pathLst>
              <a:path w="2594" h="3054">
                <a:moveTo>
                  <a:pt x="2594" y="2075"/>
                </a:moveTo>
                <a:lnTo>
                  <a:pt x="0" y="0"/>
                </a:lnTo>
                <a:lnTo>
                  <a:pt x="1920" y="2880"/>
                </a:lnTo>
                <a:lnTo>
                  <a:pt x="2007" y="3054"/>
                </a:lnTo>
                <a:lnTo>
                  <a:pt x="2594" y="20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1996973" y="5941314"/>
            <a:ext cx="2880" cy="9601"/>
          </a:xfrm>
          <a:custGeom>
            <a:avLst/>
            <a:gdLst/>
            <a:ahLst/>
            <a:cxnLst/>
            <a:rect l="l" t="t" r="r" b="b"/>
            <a:pathLst>
              <a:path w="2880" h="9601">
                <a:moveTo>
                  <a:pt x="1920" y="0"/>
                </a:moveTo>
                <a:lnTo>
                  <a:pt x="0" y="2880"/>
                </a:lnTo>
                <a:lnTo>
                  <a:pt x="960" y="9601"/>
                </a:lnTo>
                <a:lnTo>
                  <a:pt x="1920" y="5760"/>
                </a:lnTo>
                <a:lnTo>
                  <a:pt x="2880" y="5760"/>
                </a:lnTo>
                <a:lnTo>
                  <a:pt x="2880" y="3840"/>
                </a:lnTo>
                <a:lnTo>
                  <a:pt x="19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1944182" y="5884682"/>
            <a:ext cx="4800" cy="51831"/>
          </a:xfrm>
          <a:custGeom>
            <a:avLst/>
            <a:gdLst/>
            <a:ahLst/>
            <a:cxnLst/>
            <a:rect l="l" t="t" r="r" b="b"/>
            <a:pathLst>
              <a:path w="4800" h="51831">
                <a:moveTo>
                  <a:pt x="3840" y="2880"/>
                </a:moveTo>
                <a:lnTo>
                  <a:pt x="0" y="5745"/>
                </a:lnTo>
                <a:lnTo>
                  <a:pt x="1920" y="51831"/>
                </a:lnTo>
                <a:lnTo>
                  <a:pt x="2880" y="45110"/>
                </a:lnTo>
                <a:lnTo>
                  <a:pt x="4800" y="38389"/>
                </a:lnTo>
                <a:lnTo>
                  <a:pt x="4800" y="0"/>
                </a:lnTo>
                <a:lnTo>
                  <a:pt x="384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1911537" y="5827074"/>
            <a:ext cx="3840" cy="5760"/>
          </a:xfrm>
          <a:custGeom>
            <a:avLst/>
            <a:gdLst/>
            <a:ahLst/>
            <a:cxnLst/>
            <a:rect l="l" t="t" r="r" b="b"/>
            <a:pathLst>
              <a:path w="3840" h="5760">
                <a:moveTo>
                  <a:pt x="3840" y="0"/>
                </a:moveTo>
                <a:lnTo>
                  <a:pt x="0" y="5760"/>
                </a:lnTo>
                <a:lnTo>
                  <a:pt x="2880" y="4800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1876013" y="5837636"/>
            <a:ext cx="6720" cy="22082"/>
          </a:xfrm>
          <a:custGeom>
            <a:avLst/>
            <a:gdLst/>
            <a:ahLst/>
            <a:cxnLst/>
            <a:rect l="l" t="t" r="r" b="b"/>
            <a:pathLst>
              <a:path w="6720" h="22082">
                <a:moveTo>
                  <a:pt x="3840" y="960"/>
                </a:moveTo>
                <a:lnTo>
                  <a:pt x="1935" y="3840"/>
                </a:lnTo>
                <a:lnTo>
                  <a:pt x="960" y="4800"/>
                </a:lnTo>
                <a:lnTo>
                  <a:pt x="0" y="7680"/>
                </a:lnTo>
                <a:lnTo>
                  <a:pt x="0" y="15361"/>
                </a:lnTo>
                <a:lnTo>
                  <a:pt x="960" y="17282"/>
                </a:lnTo>
                <a:lnTo>
                  <a:pt x="960" y="18242"/>
                </a:lnTo>
                <a:lnTo>
                  <a:pt x="2895" y="20162"/>
                </a:lnTo>
                <a:lnTo>
                  <a:pt x="3840" y="21122"/>
                </a:lnTo>
                <a:lnTo>
                  <a:pt x="4800" y="22082"/>
                </a:lnTo>
                <a:lnTo>
                  <a:pt x="5775" y="13441"/>
                </a:lnTo>
                <a:lnTo>
                  <a:pt x="5775" y="10561"/>
                </a:lnTo>
                <a:lnTo>
                  <a:pt x="6720" y="7680"/>
                </a:lnTo>
                <a:lnTo>
                  <a:pt x="5775" y="9601"/>
                </a:lnTo>
                <a:lnTo>
                  <a:pt x="4800" y="0"/>
                </a:lnTo>
                <a:lnTo>
                  <a:pt x="384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1880814" y="5827074"/>
            <a:ext cx="39364" cy="36484"/>
          </a:xfrm>
          <a:custGeom>
            <a:avLst/>
            <a:gdLst/>
            <a:ahLst/>
            <a:cxnLst/>
            <a:rect l="l" t="t" r="r" b="b"/>
            <a:pathLst>
              <a:path w="39364" h="36484">
                <a:moveTo>
                  <a:pt x="13441" y="29763"/>
                </a:moveTo>
                <a:lnTo>
                  <a:pt x="6720" y="29763"/>
                </a:lnTo>
                <a:lnTo>
                  <a:pt x="5760" y="28803"/>
                </a:lnTo>
                <a:lnTo>
                  <a:pt x="3855" y="27843"/>
                </a:lnTo>
                <a:lnTo>
                  <a:pt x="2880" y="27843"/>
                </a:lnTo>
                <a:lnTo>
                  <a:pt x="2880" y="26883"/>
                </a:lnTo>
                <a:lnTo>
                  <a:pt x="1920" y="25923"/>
                </a:lnTo>
                <a:lnTo>
                  <a:pt x="975" y="24003"/>
                </a:lnTo>
                <a:lnTo>
                  <a:pt x="0" y="32644"/>
                </a:lnTo>
                <a:lnTo>
                  <a:pt x="0" y="33604"/>
                </a:lnTo>
                <a:lnTo>
                  <a:pt x="1920" y="34564"/>
                </a:lnTo>
                <a:lnTo>
                  <a:pt x="2880" y="34564"/>
                </a:lnTo>
                <a:lnTo>
                  <a:pt x="4815" y="35524"/>
                </a:lnTo>
                <a:lnTo>
                  <a:pt x="5760" y="35524"/>
                </a:lnTo>
                <a:lnTo>
                  <a:pt x="7696" y="36484"/>
                </a:lnTo>
                <a:lnTo>
                  <a:pt x="11536" y="36484"/>
                </a:lnTo>
                <a:lnTo>
                  <a:pt x="12481" y="35524"/>
                </a:lnTo>
                <a:lnTo>
                  <a:pt x="15361" y="34564"/>
                </a:lnTo>
                <a:lnTo>
                  <a:pt x="16322" y="34564"/>
                </a:lnTo>
                <a:lnTo>
                  <a:pt x="19202" y="32644"/>
                </a:lnTo>
                <a:lnTo>
                  <a:pt x="22082" y="29763"/>
                </a:lnTo>
                <a:lnTo>
                  <a:pt x="22082" y="28803"/>
                </a:lnTo>
                <a:lnTo>
                  <a:pt x="23042" y="27843"/>
                </a:lnTo>
                <a:lnTo>
                  <a:pt x="26883" y="19202"/>
                </a:lnTo>
                <a:lnTo>
                  <a:pt x="26883" y="17282"/>
                </a:lnTo>
                <a:lnTo>
                  <a:pt x="28803" y="15361"/>
                </a:lnTo>
                <a:lnTo>
                  <a:pt x="29763" y="13441"/>
                </a:lnTo>
                <a:lnTo>
                  <a:pt x="31683" y="12481"/>
                </a:lnTo>
                <a:lnTo>
                  <a:pt x="32644" y="11521"/>
                </a:lnTo>
                <a:lnTo>
                  <a:pt x="33604" y="11521"/>
                </a:lnTo>
                <a:lnTo>
                  <a:pt x="35524" y="10561"/>
                </a:lnTo>
                <a:lnTo>
                  <a:pt x="35524" y="5760"/>
                </a:lnTo>
                <a:lnTo>
                  <a:pt x="36484" y="3840"/>
                </a:lnTo>
                <a:lnTo>
                  <a:pt x="39364" y="0"/>
                </a:lnTo>
                <a:lnTo>
                  <a:pt x="34564" y="0"/>
                </a:lnTo>
                <a:lnTo>
                  <a:pt x="33604" y="4800"/>
                </a:lnTo>
                <a:lnTo>
                  <a:pt x="30723" y="5760"/>
                </a:lnTo>
                <a:lnTo>
                  <a:pt x="34564" y="0"/>
                </a:lnTo>
                <a:lnTo>
                  <a:pt x="25923" y="960"/>
                </a:lnTo>
                <a:lnTo>
                  <a:pt x="22082" y="1920"/>
                </a:lnTo>
                <a:lnTo>
                  <a:pt x="17282" y="2880"/>
                </a:lnTo>
                <a:lnTo>
                  <a:pt x="10561" y="4800"/>
                </a:lnTo>
                <a:lnTo>
                  <a:pt x="6720" y="5760"/>
                </a:lnTo>
                <a:lnTo>
                  <a:pt x="4815" y="7680"/>
                </a:lnTo>
                <a:lnTo>
                  <a:pt x="3855" y="7680"/>
                </a:lnTo>
                <a:lnTo>
                  <a:pt x="0" y="10561"/>
                </a:lnTo>
                <a:lnTo>
                  <a:pt x="975" y="20162"/>
                </a:lnTo>
                <a:lnTo>
                  <a:pt x="1920" y="18242"/>
                </a:lnTo>
                <a:lnTo>
                  <a:pt x="3855" y="15361"/>
                </a:lnTo>
                <a:lnTo>
                  <a:pt x="7696" y="12481"/>
                </a:lnTo>
                <a:lnTo>
                  <a:pt x="9601" y="11521"/>
                </a:lnTo>
                <a:lnTo>
                  <a:pt x="12481" y="10561"/>
                </a:lnTo>
                <a:lnTo>
                  <a:pt x="19202" y="8641"/>
                </a:lnTo>
                <a:lnTo>
                  <a:pt x="23042" y="7680"/>
                </a:lnTo>
                <a:lnTo>
                  <a:pt x="26883" y="6720"/>
                </a:lnTo>
                <a:lnTo>
                  <a:pt x="29352" y="6446"/>
                </a:lnTo>
                <a:lnTo>
                  <a:pt x="28803" y="6720"/>
                </a:lnTo>
                <a:lnTo>
                  <a:pt x="27843" y="7680"/>
                </a:lnTo>
                <a:lnTo>
                  <a:pt x="25923" y="9601"/>
                </a:lnTo>
                <a:lnTo>
                  <a:pt x="24963" y="9601"/>
                </a:lnTo>
                <a:lnTo>
                  <a:pt x="24002" y="11521"/>
                </a:lnTo>
                <a:lnTo>
                  <a:pt x="23042" y="12481"/>
                </a:lnTo>
                <a:lnTo>
                  <a:pt x="22082" y="14401"/>
                </a:lnTo>
                <a:lnTo>
                  <a:pt x="22082" y="15361"/>
                </a:lnTo>
                <a:lnTo>
                  <a:pt x="21122" y="16322"/>
                </a:lnTo>
                <a:lnTo>
                  <a:pt x="17282" y="24963"/>
                </a:lnTo>
                <a:lnTo>
                  <a:pt x="16322" y="25923"/>
                </a:lnTo>
                <a:lnTo>
                  <a:pt x="15361" y="27843"/>
                </a:lnTo>
                <a:lnTo>
                  <a:pt x="13441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1924979" y="5940353"/>
            <a:ext cx="67193" cy="22082"/>
          </a:xfrm>
          <a:custGeom>
            <a:avLst/>
            <a:gdLst/>
            <a:ahLst/>
            <a:cxnLst/>
            <a:rect l="l" t="t" r="r" b="b"/>
            <a:pathLst>
              <a:path w="67193" h="22082">
                <a:moveTo>
                  <a:pt x="7680" y="16322"/>
                </a:moveTo>
                <a:lnTo>
                  <a:pt x="10561" y="14401"/>
                </a:lnTo>
                <a:lnTo>
                  <a:pt x="10561" y="10561"/>
                </a:lnTo>
                <a:lnTo>
                  <a:pt x="13441" y="7680"/>
                </a:lnTo>
                <a:lnTo>
                  <a:pt x="18242" y="8641"/>
                </a:lnTo>
                <a:lnTo>
                  <a:pt x="18242" y="960"/>
                </a:lnTo>
                <a:lnTo>
                  <a:pt x="19202" y="3840"/>
                </a:lnTo>
                <a:lnTo>
                  <a:pt x="23042" y="4800"/>
                </a:lnTo>
                <a:lnTo>
                  <a:pt x="24963" y="12481"/>
                </a:lnTo>
                <a:lnTo>
                  <a:pt x="27843" y="15361"/>
                </a:lnTo>
                <a:lnTo>
                  <a:pt x="28803" y="16322"/>
                </a:lnTo>
                <a:lnTo>
                  <a:pt x="30723" y="17282"/>
                </a:lnTo>
                <a:lnTo>
                  <a:pt x="31683" y="18242"/>
                </a:lnTo>
                <a:lnTo>
                  <a:pt x="35524" y="20162"/>
                </a:lnTo>
                <a:lnTo>
                  <a:pt x="40325" y="21122"/>
                </a:lnTo>
                <a:lnTo>
                  <a:pt x="45110" y="22082"/>
                </a:lnTo>
                <a:lnTo>
                  <a:pt x="54726" y="22082"/>
                </a:lnTo>
                <a:lnTo>
                  <a:pt x="55671" y="21122"/>
                </a:lnTo>
                <a:lnTo>
                  <a:pt x="59512" y="20162"/>
                </a:lnTo>
                <a:lnTo>
                  <a:pt x="63352" y="19202"/>
                </a:lnTo>
                <a:lnTo>
                  <a:pt x="67193" y="17282"/>
                </a:lnTo>
                <a:lnTo>
                  <a:pt x="63352" y="12481"/>
                </a:lnTo>
                <a:lnTo>
                  <a:pt x="61048" y="13057"/>
                </a:lnTo>
                <a:lnTo>
                  <a:pt x="60472" y="13441"/>
                </a:lnTo>
                <a:lnTo>
                  <a:pt x="57607" y="14401"/>
                </a:lnTo>
                <a:lnTo>
                  <a:pt x="54726" y="15361"/>
                </a:lnTo>
                <a:lnTo>
                  <a:pt x="49911" y="16322"/>
                </a:lnTo>
                <a:lnTo>
                  <a:pt x="46070" y="16322"/>
                </a:lnTo>
                <a:lnTo>
                  <a:pt x="41285" y="15361"/>
                </a:lnTo>
                <a:lnTo>
                  <a:pt x="37444" y="14401"/>
                </a:lnTo>
                <a:lnTo>
                  <a:pt x="34564" y="12481"/>
                </a:lnTo>
                <a:lnTo>
                  <a:pt x="32644" y="11521"/>
                </a:lnTo>
                <a:lnTo>
                  <a:pt x="31683" y="10561"/>
                </a:lnTo>
                <a:lnTo>
                  <a:pt x="29763" y="8641"/>
                </a:lnTo>
                <a:lnTo>
                  <a:pt x="25923" y="4800"/>
                </a:lnTo>
                <a:lnTo>
                  <a:pt x="24002" y="960"/>
                </a:lnTo>
                <a:lnTo>
                  <a:pt x="19202" y="0"/>
                </a:lnTo>
                <a:lnTo>
                  <a:pt x="18402" y="640"/>
                </a:lnTo>
                <a:lnTo>
                  <a:pt x="16322" y="3840"/>
                </a:lnTo>
                <a:lnTo>
                  <a:pt x="16322" y="4800"/>
                </a:lnTo>
                <a:lnTo>
                  <a:pt x="14401" y="3840"/>
                </a:lnTo>
                <a:lnTo>
                  <a:pt x="7680" y="9601"/>
                </a:lnTo>
                <a:lnTo>
                  <a:pt x="4800" y="11521"/>
                </a:lnTo>
                <a:lnTo>
                  <a:pt x="2880" y="12481"/>
                </a:lnTo>
                <a:lnTo>
                  <a:pt x="0" y="16322"/>
                </a:lnTo>
                <a:lnTo>
                  <a:pt x="0" y="20162"/>
                </a:lnTo>
                <a:lnTo>
                  <a:pt x="4800" y="18242"/>
                </a:lnTo>
                <a:lnTo>
                  <a:pt x="2880" y="15361"/>
                </a:lnTo>
                <a:lnTo>
                  <a:pt x="3840" y="14401"/>
                </a:lnTo>
                <a:lnTo>
                  <a:pt x="6720" y="13441"/>
                </a:lnTo>
                <a:lnTo>
                  <a:pt x="8641" y="11521"/>
                </a:lnTo>
                <a:lnTo>
                  <a:pt x="768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1913458" y="5950915"/>
            <a:ext cx="9601" cy="6720"/>
          </a:xfrm>
          <a:custGeom>
            <a:avLst/>
            <a:gdLst/>
            <a:ahLst/>
            <a:cxnLst/>
            <a:rect l="l" t="t" r="r" b="b"/>
            <a:pathLst>
              <a:path w="9601" h="6720">
                <a:moveTo>
                  <a:pt x="4800" y="4800"/>
                </a:moveTo>
                <a:lnTo>
                  <a:pt x="4800" y="6720"/>
                </a:lnTo>
                <a:lnTo>
                  <a:pt x="6720" y="6720"/>
                </a:lnTo>
                <a:lnTo>
                  <a:pt x="7680" y="5760"/>
                </a:lnTo>
                <a:lnTo>
                  <a:pt x="9601" y="3840"/>
                </a:lnTo>
                <a:lnTo>
                  <a:pt x="9601" y="0"/>
                </a:lnTo>
                <a:lnTo>
                  <a:pt x="0" y="0"/>
                </a:lnTo>
                <a:lnTo>
                  <a:pt x="480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1934580" y="5889467"/>
            <a:ext cx="8641" cy="6720"/>
          </a:xfrm>
          <a:custGeom>
            <a:avLst/>
            <a:gdLst/>
            <a:ahLst/>
            <a:cxnLst/>
            <a:rect l="l" t="t" r="r" b="b"/>
            <a:pathLst>
              <a:path w="8641" h="6720">
                <a:moveTo>
                  <a:pt x="0" y="6720"/>
                </a:moveTo>
                <a:lnTo>
                  <a:pt x="960" y="6720"/>
                </a:lnTo>
                <a:lnTo>
                  <a:pt x="8641" y="1600"/>
                </a:lnTo>
                <a:lnTo>
                  <a:pt x="4800" y="0"/>
                </a:lnTo>
                <a:lnTo>
                  <a:pt x="2880" y="960"/>
                </a:lnTo>
                <a:lnTo>
                  <a:pt x="2880" y="1935"/>
                </a:lnTo>
                <a:lnTo>
                  <a:pt x="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1896176" y="5896188"/>
            <a:ext cx="38404" cy="65288"/>
          </a:xfrm>
          <a:custGeom>
            <a:avLst/>
            <a:gdLst/>
            <a:ahLst/>
            <a:cxnLst/>
            <a:rect l="l" t="t" r="r" b="b"/>
            <a:pathLst>
              <a:path w="38404" h="65288">
                <a:moveTo>
                  <a:pt x="6720" y="16322"/>
                </a:moveTo>
                <a:lnTo>
                  <a:pt x="5760" y="16322"/>
                </a:lnTo>
                <a:lnTo>
                  <a:pt x="3840" y="21122"/>
                </a:lnTo>
                <a:lnTo>
                  <a:pt x="2880" y="22082"/>
                </a:lnTo>
                <a:lnTo>
                  <a:pt x="1920" y="26883"/>
                </a:lnTo>
                <a:lnTo>
                  <a:pt x="960" y="26883"/>
                </a:lnTo>
                <a:lnTo>
                  <a:pt x="960" y="32644"/>
                </a:lnTo>
                <a:lnTo>
                  <a:pt x="0" y="32644"/>
                </a:lnTo>
                <a:lnTo>
                  <a:pt x="0" y="38404"/>
                </a:lnTo>
                <a:lnTo>
                  <a:pt x="960" y="38404"/>
                </a:lnTo>
                <a:lnTo>
                  <a:pt x="960" y="43205"/>
                </a:lnTo>
                <a:lnTo>
                  <a:pt x="2880" y="47045"/>
                </a:lnTo>
                <a:lnTo>
                  <a:pt x="2880" y="48006"/>
                </a:lnTo>
                <a:lnTo>
                  <a:pt x="4800" y="51846"/>
                </a:lnTo>
                <a:lnTo>
                  <a:pt x="6720" y="53766"/>
                </a:lnTo>
                <a:lnTo>
                  <a:pt x="7680" y="55686"/>
                </a:lnTo>
                <a:lnTo>
                  <a:pt x="8641" y="55686"/>
                </a:lnTo>
                <a:lnTo>
                  <a:pt x="11521" y="57607"/>
                </a:lnTo>
                <a:lnTo>
                  <a:pt x="11521" y="58567"/>
                </a:lnTo>
                <a:lnTo>
                  <a:pt x="15361" y="59527"/>
                </a:lnTo>
                <a:lnTo>
                  <a:pt x="16322" y="60487"/>
                </a:lnTo>
                <a:lnTo>
                  <a:pt x="20162" y="60487"/>
                </a:lnTo>
                <a:lnTo>
                  <a:pt x="23042" y="65288"/>
                </a:lnTo>
                <a:lnTo>
                  <a:pt x="28803" y="64328"/>
                </a:lnTo>
                <a:lnTo>
                  <a:pt x="28803" y="60487"/>
                </a:lnTo>
                <a:lnTo>
                  <a:pt x="31683" y="56647"/>
                </a:lnTo>
                <a:lnTo>
                  <a:pt x="33604" y="55686"/>
                </a:lnTo>
                <a:lnTo>
                  <a:pt x="36484" y="53766"/>
                </a:lnTo>
                <a:lnTo>
                  <a:pt x="38404" y="48006"/>
                </a:lnTo>
                <a:lnTo>
                  <a:pt x="35524" y="49926"/>
                </a:lnTo>
                <a:lnTo>
                  <a:pt x="34564" y="50886"/>
                </a:lnTo>
                <a:lnTo>
                  <a:pt x="32644" y="51846"/>
                </a:lnTo>
                <a:lnTo>
                  <a:pt x="29763" y="53766"/>
                </a:lnTo>
                <a:lnTo>
                  <a:pt x="26883" y="54726"/>
                </a:lnTo>
                <a:lnTo>
                  <a:pt x="26883" y="58567"/>
                </a:lnTo>
                <a:lnTo>
                  <a:pt x="24963" y="60487"/>
                </a:lnTo>
                <a:lnTo>
                  <a:pt x="24003" y="61447"/>
                </a:lnTo>
                <a:lnTo>
                  <a:pt x="22082" y="61447"/>
                </a:lnTo>
                <a:lnTo>
                  <a:pt x="22082" y="59527"/>
                </a:lnTo>
                <a:lnTo>
                  <a:pt x="17282" y="54726"/>
                </a:lnTo>
                <a:lnTo>
                  <a:pt x="14401" y="52806"/>
                </a:lnTo>
                <a:lnTo>
                  <a:pt x="12481" y="50886"/>
                </a:lnTo>
                <a:lnTo>
                  <a:pt x="10561" y="49926"/>
                </a:lnTo>
                <a:lnTo>
                  <a:pt x="9601" y="48006"/>
                </a:lnTo>
                <a:lnTo>
                  <a:pt x="8641" y="45125"/>
                </a:lnTo>
                <a:lnTo>
                  <a:pt x="6720" y="42245"/>
                </a:lnTo>
                <a:lnTo>
                  <a:pt x="6720" y="33604"/>
                </a:lnTo>
                <a:lnTo>
                  <a:pt x="7680" y="27843"/>
                </a:lnTo>
                <a:lnTo>
                  <a:pt x="8641" y="24002"/>
                </a:lnTo>
                <a:lnTo>
                  <a:pt x="11521" y="20162"/>
                </a:lnTo>
                <a:lnTo>
                  <a:pt x="12481" y="18242"/>
                </a:lnTo>
                <a:lnTo>
                  <a:pt x="14401" y="16322"/>
                </a:lnTo>
                <a:lnTo>
                  <a:pt x="18242" y="12481"/>
                </a:lnTo>
                <a:lnTo>
                  <a:pt x="19202" y="11521"/>
                </a:lnTo>
                <a:lnTo>
                  <a:pt x="22082" y="9601"/>
                </a:lnTo>
                <a:lnTo>
                  <a:pt x="28803" y="5760"/>
                </a:lnTo>
                <a:lnTo>
                  <a:pt x="34564" y="2895"/>
                </a:lnTo>
                <a:lnTo>
                  <a:pt x="28803" y="0"/>
                </a:lnTo>
                <a:lnTo>
                  <a:pt x="25923" y="0"/>
                </a:lnTo>
                <a:lnTo>
                  <a:pt x="23237" y="1678"/>
                </a:lnTo>
                <a:lnTo>
                  <a:pt x="18242" y="4800"/>
                </a:lnTo>
                <a:lnTo>
                  <a:pt x="16322" y="6720"/>
                </a:lnTo>
                <a:lnTo>
                  <a:pt x="14401" y="7680"/>
                </a:lnTo>
                <a:lnTo>
                  <a:pt x="13441" y="8641"/>
                </a:lnTo>
                <a:lnTo>
                  <a:pt x="9601" y="11521"/>
                </a:lnTo>
                <a:lnTo>
                  <a:pt x="7680" y="14401"/>
                </a:lnTo>
                <a:lnTo>
                  <a:pt x="672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1940341" y="5882746"/>
            <a:ext cx="4080" cy="4815"/>
          </a:xfrm>
          <a:custGeom>
            <a:avLst/>
            <a:gdLst/>
            <a:ahLst/>
            <a:cxnLst/>
            <a:rect l="l" t="t" r="r" b="b"/>
            <a:pathLst>
              <a:path w="4080" h="4815">
                <a:moveTo>
                  <a:pt x="2880" y="1935"/>
                </a:moveTo>
                <a:lnTo>
                  <a:pt x="2880" y="3535"/>
                </a:lnTo>
                <a:lnTo>
                  <a:pt x="4080" y="1935"/>
                </a:lnTo>
                <a:lnTo>
                  <a:pt x="3840" y="0"/>
                </a:lnTo>
                <a:lnTo>
                  <a:pt x="0" y="2880"/>
                </a:lnTo>
                <a:lnTo>
                  <a:pt x="1920" y="4815"/>
                </a:lnTo>
                <a:lnTo>
                  <a:pt x="2880" y="3535"/>
                </a:lnTo>
                <a:lnTo>
                  <a:pt x="2880" y="1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1943221" y="5941314"/>
            <a:ext cx="6720" cy="11521"/>
          </a:xfrm>
          <a:custGeom>
            <a:avLst/>
            <a:gdLst/>
            <a:ahLst/>
            <a:cxnLst/>
            <a:rect l="l" t="t" r="r" b="b"/>
            <a:pathLst>
              <a:path w="6720" h="11521">
                <a:moveTo>
                  <a:pt x="0" y="0"/>
                </a:moveTo>
                <a:lnTo>
                  <a:pt x="0" y="7680"/>
                </a:lnTo>
                <a:lnTo>
                  <a:pt x="2400" y="5760"/>
                </a:lnTo>
                <a:lnTo>
                  <a:pt x="2880" y="6720"/>
                </a:lnTo>
                <a:lnTo>
                  <a:pt x="6720" y="11521"/>
                </a:lnTo>
                <a:lnTo>
                  <a:pt x="4800" y="3840"/>
                </a:lnTo>
                <a:lnTo>
                  <a:pt x="960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1935540" y="5948034"/>
            <a:ext cx="7680" cy="6720"/>
          </a:xfrm>
          <a:custGeom>
            <a:avLst/>
            <a:gdLst/>
            <a:ahLst/>
            <a:cxnLst/>
            <a:rect l="l" t="t" r="r" b="b"/>
            <a:pathLst>
              <a:path w="7680" h="6720">
                <a:moveTo>
                  <a:pt x="960" y="6720"/>
                </a:moveTo>
                <a:lnTo>
                  <a:pt x="7680" y="960"/>
                </a:lnTo>
                <a:lnTo>
                  <a:pt x="2880" y="0"/>
                </a:lnTo>
                <a:lnTo>
                  <a:pt x="0" y="2880"/>
                </a:lnTo>
                <a:lnTo>
                  <a:pt x="0" y="6720"/>
                </a:lnTo>
                <a:lnTo>
                  <a:pt x="9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1927859" y="5951875"/>
            <a:ext cx="5760" cy="6720"/>
          </a:xfrm>
          <a:custGeom>
            <a:avLst/>
            <a:gdLst/>
            <a:ahLst/>
            <a:cxnLst/>
            <a:rect l="l" t="t" r="r" b="b"/>
            <a:pathLst>
              <a:path w="5760" h="6720">
                <a:moveTo>
                  <a:pt x="3840" y="1920"/>
                </a:moveTo>
                <a:lnTo>
                  <a:pt x="960" y="2880"/>
                </a:lnTo>
                <a:lnTo>
                  <a:pt x="0" y="3840"/>
                </a:lnTo>
                <a:lnTo>
                  <a:pt x="1920" y="6720"/>
                </a:lnTo>
                <a:lnTo>
                  <a:pt x="2880" y="6720"/>
                </a:lnTo>
                <a:lnTo>
                  <a:pt x="4800" y="4800"/>
                </a:lnTo>
                <a:lnTo>
                  <a:pt x="5760" y="0"/>
                </a:lnTo>
                <a:lnTo>
                  <a:pt x="384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1871228" y="5884682"/>
            <a:ext cx="77754" cy="77754"/>
          </a:xfrm>
          <a:custGeom>
            <a:avLst/>
            <a:gdLst/>
            <a:ahLst/>
            <a:cxnLst/>
            <a:rect l="l" t="t" r="r" b="b"/>
            <a:pathLst>
              <a:path w="77754" h="77754">
                <a:moveTo>
                  <a:pt x="41269" y="71993"/>
                </a:moveTo>
                <a:lnTo>
                  <a:pt x="34549" y="71993"/>
                </a:lnTo>
                <a:lnTo>
                  <a:pt x="27828" y="71033"/>
                </a:lnTo>
                <a:lnTo>
                  <a:pt x="21122" y="69113"/>
                </a:lnTo>
                <a:lnTo>
                  <a:pt x="16306" y="66233"/>
                </a:lnTo>
                <a:lnTo>
                  <a:pt x="14401" y="64312"/>
                </a:lnTo>
                <a:lnTo>
                  <a:pt x="12466" y="63352"/>
                </a:lnTo>
                <a:lnTo>
                  <a:pt x="9585" y="58552"/>
                </a:lnTo>
                <a:lnTo>
                  <a:pt x="6720" y="54711"/>
                </a:lnTo>
                <a:lnTo>
                  <a:pt x="5745" y="48950"/>
                </a:lnTo>
                <a:lnTo>
                  <a:pt x="5745" y="43190"/>
                </a:lnTo>
                <a:lnTo>
                  <a:pt x="6720" y="38389"/>
                </a:lnTo>
                <a:lnTo>
                  <a:pt x="8625" y="33589"/>
                </a:lnTo>
                <a:lnTo>
                  <a:pt x="11506" y="29748"/>
                </a:lnTo>
                <a:lnTo>
                  <a:pt x="12466" y="27828"/>
                </a:lnTo>
                <a:lnTo>
                  <a:pt x="15346" y="25908"/>
                </a:lnTo>
                <a:lnTo>
                  <a:pt x="19187" y="22067"/>
                </a:lnTo>
                <a:lnTo>
                  <a:pt x="22067" y="21107"/>
                </a:lnTo>
                <a:lnTo>
                  <a:pt x="24947" y="20147"/>
                </a:lnTo>
                <a:lnTo>
                  <a:pt x="32628" y="17266"/>
                </a:lnTo>
                <a:lnTo>
                  <a:pt x="38389" y="15346"/>
                </a:lnTo>
                <a:lnTo>
                  <a:pt x="44150" y="14401"/>
                </a:lnTo>
                <a:lnTo>
                  <a:pt x="48185" y="13184"/>
                </a:lnTo>
                <a:lnTo>
                  <a:pt x="50871" y="11506"/>
                </a:lnTo>
                <a:lnTo>
                  <a:pt x="53751" y="11506"/>
                </a:lnTo>
                <a:lnTo>
                  <a:pt x="59512" y="14401"/>
                </a:lnTo>
                <a:lnTo>
                  <a:pt x="63352" y="11506"/>
                </a:lnTo>
                <a:lnTo>
                  <a:pt x="66233" y="6720"/>
                </a:lnTo>
                <a:lnTo>
                  <a:pt x="66233" y="5745"/>
                </a:lnTo>
                <a:lnTo>
                  <a:pt x="68153" y="4785"/>
                </a:lnTo>
                <a:lnTo>
                  <a:pt x="71993" y="6385"/>
                </a:lnTo>
                <a:lnTo>
                  <a:pt x="71993" y="28788"/>
                </a:lnTo>
                <a:lnTo>
                  <a:pt x="71033" y="37429"/>
                </a:lnTo>
                <a:lnTo>
                  <a:pt x="70073" y="44150"/>
                </a:lnTo>
                <a:lnTo>
                  <a:pt x="69113" y="49911"/>
                </a:lnTo>
                <a:lnTo>
                  <a:pt x="68153" y="51831"/>
                </a:lnTo>
                <a:lnTo>
                  <a:pt x="67193" y="53751"/>
                </a:lnTo>
                <a:lnTo>
                  <a:pt x="65272" y="56631"/>
                </a:lnTo>
                <a:lnTo>
                  <a:pt x="63352" y="59512"/>
                </a:lnTo>
                <a:lnTo>
                  <a:pt x="61432" y="65272"/>
                </a:lnTo>
                <a:lnTo>
                  <a:pt x="68153" y="59512"/>
                </a:lnTo>
                <a:lnTo>
                  <a:pt x="70073" y="60472"/>
                </a:lnTo>
                <a:lnTo>
                  <a:pt x="70073" y="59512"/>
                </a:lnTo>
                <a:lnTo>
                  <a:pt x="72153" y="56311"/>
                </a:lnTo>
                <a:lnTo>
                  <a:pt x="72953" y="54711"/>
                </a:lnTo>
                <a:lnTo>
                  <a:pt x="74874" y="51831"/>
                </a:lnTo>
                <a:lnTo>
                  <a:pt x="72953" y="5745"/>
                </a:lnTo>
                <a:lnTo>
                  <a:pt x="76794" y="2880"/>
                </a:lnTo>
                <a:lnTo>
                  <a:pt x="77754" y="0"/>
                </a:lnTo>
                <a:lnTo>
                  <a:pt x="73193" y="0"/>
                </a:lnTo>
                <a:lnTo>
                  <a:pt x="71993" y="1600"/>
                </a:lnTo>
                <a:lnTo>
                  <a:pt x="71033" y="2880"/>
                </a:lnTo>
                <a:lnTo>
                  <a:pt x="69113" y="944"/>
                </a:lnTo>
                <a:lnTo>
                  <a:pt x="60472" y="6720"/>
                </a:lnTo>
                <a:lnTo>
                  <a:pt x="60472" y="9586"/>
                </a:lnTo>
                <a:lnTo>
                  <a:pt x="57591" y="10561"/>
                </a:lnTo>
                <a:lnTo>
                  <a:pt x="56631" y="8625"/>
                </a:lnTo>
                <a:lnTo>
                  <a:pt x="51831" y="5745"/>
                </a:lnTo>
                <a:lnTo>
                  <a:pt x="43190" y="8625"/>
                </a:lnTo>
                <a:lnTo>
                  <a:pt x="36469" y="9586"/>
                </a:lnTo>
                <a:lnTo>
                  <a:pt x="31668" y="11506"/>
                </a:lnTo>
                <a:lnTo>
                  <a:pt x="23027" y="14401"/>
                </a:lnTo>
                <a:lnTo>
                  <a:pt x="19187" y="15346"/>
                </a:lnTo>
                <a:lnTo>
                  <a:pt x="16306" y="17266"/>
                </a:lnTo>
                <a:lnTo>
                  <a:pt x="11506" y="21107"/>
                </a:lnTo>
                <a:lnTo>
                  <a:pt x="10561" y="21107"/>
                </a:lnTo>
                <a:lnTo>
                  <a:pt x="8625" y="23027"/>
                </a:lnTo>
                <a:lnTo>
                  <a:pt x="8625" y="23987"/>
                </a:lnTo>
                <a:lnTo>
                  <a:pt x="6720" y="25908"/>
                </a:lnTo>
                <a:lnTo>
                  <a:pt x="2880" y="30708"/>
                </a:lnTo>
                <a:lnTo>
                  <a:pt x="2880" y="31668"/>
                </a:lnTo>
                <a:lnTo>
                  <a:pt x="944" y="36469"/>
                </a:lnTo>
                <a:lnTo>
                  <a:pt x="944" y="37429"/>
                </a:lnTo>
                <a:lnTo>
                  <a:pt x="0" y="42230"/>
                </a:lnTo>
                <a:lnTo>
                  <a:pt x="0" y="49911"/>
                </a:lnTo>
                <a:lnTo>
                  <a:pt x="944" y="55671"/>
                </a:lnTo>
                <a:lnTo>
                  <a:pt x="1905" y="56631"/>
                </a:lnTo>
                <a:lnTo>
                  <a:pt x="3840" y="61432"/>
                </a:lnTo>
                <a:lnTo>
                  <a:pt x="3840" y="62392"/>
                </a:lnTo>
                <a:lnTo>
                  <a:pt x="7680" y="67193"/>
                </a:lnTo>
                <a:lnTo>
                  <a:pt x="10561" y="69113"/>
                </a:lnTo>
                <a:lnTo>
                  <a:pt x="13441" y="71033"/>
                </a:lnTo>
                <a:lnTo>
                  <a:pt x="13441" y="71993"/>
                </a:lnTo>
                <a:lnTo>
                  <a:pt x="19187" y="74874"/>
                </a:lnTo>
                <a:lnTo>
                  <a:pt x="25908" y="76794"/>
                </a:lnTo>
                <a:lnTo>
                  <a:pt x="26868" y="76794"/>
                </a:lnTo>
                <a:lnTo>
                  <a:pt x="33588" y="77754"/>
                </a:lnTo>
                <a:lnTo>
                  <a:pt x="41269" y="77754"/>
                </a:lnTo>
                <a:lnTo>
                  <a:pt x="47990" y="76794"/>
                </a:lnTo>
                <a:lnTo>
                  <a:pt x="45110" y="71993"/>
                </a:lnTo>
                <a:lnTo>
                  <a:pt x="41269" y="71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1920179" y="5829955"/>
            <a:ext cx="28803" cy="65288"/>
          </a:xfrm>
          <a:custGeom>
            <a:avLst/>
            <a:gdLst/>
            <a:ahLst/>
            <a:cxnLst/>
            <a:rect l="l" t="t" r="r" b="b"/>
            <a:pathLst>
              <a:path w="28803" h="65288">
                <a:moveTo>
                  <a:pt x="11521" y="61447"/>
                </a:moveTo>
                <a:lnTo>
                  <a:pt x="20162" y="55671"/>
                </a:lnTo>
                <a:lnTo>
                  <a:pt x="24002" y="52791"/>
                </a:lnTo>
                <a:lnTo>
                  <a:pt x="24243" y="54726"/>
                </a:lnTo>
                <a:lnTo>
                  <a:pt x="25546" y="54726"/>
                </a:lnTo>
                <a:lnTo>
                  <a:pt x="24874" y="53884"/>
                </a:lnTo>
                <a:lnTo>
                  <a:pt x="25923" y="51846"/>
                </a:lnTo>
                <a:lnTo>
                  <a:pt x="26883" y="50886"/>
                </a:lnTo>
                <a:lnTo>
                  <a:pt x="26883" y="49926"/>
                </a:lnTo>
                <a:lnTo>
                  <a:pt x="27843" y="48005"/>
                </a:lnTo>
                <a:lnTo>
                  <a:pt x="27843" y="47045"/>
                </a:lnTo>
                <a:lnTo>
                  <a:pt x="28803" y="40325"/>
                </a:lnTo>
                <a:lnTo>
                  <a:pt x="28803" y="31683"/>
                </a:lnTo>
                <a:lnTo>
                  <a:pt x="27843" y="24002"/>
                </a:lnTo>
                <a:lnTo>
                  <a:pt x="25923" y="17282"/>
                </a:lnTo>
                <a:lnTo>
                  <a:pt x="24002" y="12481"/>
                </a:lnTo>
                <a:lnTo>
                  <a:pt x="23042" y="11521"/>
                </a:lnTo>
                <a:lnTo>
                  <a:pt x="22082" y="9601"/>
                </a:lnTo>
                <a:lnTo>
                  <a:pt x="20162" y="7680"/>
                </a:lnTo>
                <a:lnTo>
                  <a:pt x="20162" y="6720"/>
                </a:lnTo>
                <a:lnTo>
                  <a:pt x="17369" y="4625"/>
                </a:lnTo>
                <a:lnTo>
                  <a:pt x="13441" y="3840"/>
                </a:lnTo>
                <a:lnTo>
                  <a:pt x="10561" y="1920"/>
                </a:lnTo>
                <a:lnTo>
                  <a:pt x="5760" y="0"/>
                </a:lnTo>
                <a:lnTo>
                  <a:pt x="0" y="0"/>
                </a:lnTo>
                <a:lnTo>
                  <a:pt x="3840" y="2880"/>
                </a:lnTo>
                <a:lnTo>
                  <a:pt x="8641" y="7680"/>
                </a:lnTo>
                <a:lnTo>
                  <a:pt x="10561" y="7680"/>
                </a:lnTo>
                <a:lnTo>
                  <a:pt x="12481" y="9601"/>
                </a:lnTo>
                <a:lnTo>
                  <a:pt x="15361" y="11521"/>
                </a:lnTo>
                <a:lnTo>
                  <a:pt x="17282" y="13441"/>
                </a:lnTo>
                <a:lnTo>
                  <a:pt x="18242" y="15361"/>
                </a:lnTo>
                <a:lnTo>
                  <a:pt x="20162" y="19202"/>
                </a:lnTo>
                <a:lnTo>
                  <a:pt x="22082" y="24963"/>
                </a:lnTo>
                <a:lnTo>
                  <a:pt x="23042" y="32644"/>
                </a:lnTo>
                <a:lnTo>
                  <a:pt x="23042" y="40325"/>
                </a:lnTo>
                <a:lnTo>
                  <a:pt x="22082" y="46085"/>
                </a:lnTo>
                <a:lnTo>
                  <a:pt x="21122" y="48005"/>
                </a:lnTo>
                <a:lnTo>
                  <a:pt x="21122" y="48950"/>
                </a:lnTo>
                <a:lnTo>
                  <a:pt x="20162" y="50886"/>
                </a:lnTo>
                <a:lnTo>
                  <a:pt x="17282" y="52791"/>
                </a:lnTo>
                <a:lnTo>
                  <a:pt x="16322" y="54726"/>
                </a:lnTo>
                <a:lnTo>
                  <a:pt x="13441" y="55671"/>
                </a:lnTo>
                <a:lnTo>
                  <a:pt x="8641" y="58567"/>
                </a:lnTo>
                <a:lnTo>
                  <a:pt x="6720" y="59512"/>
                </a:lnTo>
                <a:lnTo>
                  <a:pt x="2880" y="60472"/>
                </a:lnTo>
                <a:lnTo>
                  <a:pt x="7680" y="63352"/>
                </a:lnTo>
                <a:lnTo>
                  <a:pt x="8641" y="65288"/>
                </a:lnTo>
                <a:lnTo>
                  <a:pt x="11521" y="64312"/>
                </a:lnTo>
                <a:lnTo>
                  <a:pt x="11521" y="614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1997933" y="5828035"/>
            <a:ext cx="66248" cy="185272"/>
          </a:xfrm>
          <a:custGeom>
            <a:avLst/>
            <a:gdLst/>
            <a:ahLst/>
            <a:cxnLst/>
            <a:rect l="l" t="t" r="r" b="b"/>
            <a:pathLst>
              <a:path w="66248" h="185272">
                <a:moveTo>
                  <a:pt x="53766" y="178551"/>
                </a:moveTo>
                <a:lnTo>
                  <a:pt x="50886" y="175671"/>
                </a:lnTo>
                <a:lnTo>
                  <a:pt x="48966" y="173751"/>
                </a:lnTo>
                <a:lnTo>
                  <a:pt x="47045" y="170870"/>
                </a:lnTo>
                <a:lnTo>
                  <a:pt x="46085" y="167990"/>
                </a:lnTo>
                <a:lnTo>
                  <a:pt x="45125" y="165125"/>
                </a:lnTo>
                <a:lnTo>
                  <a:pt x="45125" y="116159"/>
                </a:lnTo>
                <a:lnTo>
                  <a:pt x="45273" y="83309"/>
                </a:lnTo>
                <a:lnTo>
                  <a:pt x="45125" y="68153"/>
                </a:lnTo>
                <a:lnTo>
                  <a:pt x="45131" y="62437"/>
                </a:lnTo>
                <a:lnTo>
                  <a:pt x="44165" y="15361"/>
                </a:lnTo>
                <a:lnTo>
                  <a:pt x="44165" y="4800"/>
                </a:lnTo>
                <a:lnTo>
                  <a:pt x="43205" y="0"/>
                </a:lnTo>
                <a:lnTo>
                  <a:pt x="0" y="5760"/>
                </a:lnTo>
                <a:lnTo>
                  <a:pt x="0" y="9601"/>
                </a:lnTo>
                <a:lnTo>
                  <a:pt x="8641" y="9601"/>
                </a:lnTo>
                <a:lnTo>
                  <a:pt x="14401" y="11521"/>
                </a:lnTo>
                <a:lnTo>
                  <a:pt x="17282" y="16322"/>
                </a:lnTo>
                <a:lnTo>
                  <a:pt x="21122" y="21122"/>
                </a:lnTo>
                <a:lnTo>
                  <a:pt x="23042" y="28803"/>
                </a:lnTo>
                <a:lnTo>
                  <a:pt x="23042" y="156469"/>
                </a:lnTo>
                <a:lnTo>
                  <a:pt x="22082" y="161284"/>
                </a:lnTo>
                <a:lnTo>
                  <a:pt x="22082" y="166070"/>
                </a:lnTo>
                <a:lnTo>
                  <a:pt x="21122" y="168965"/>
                </a:lnTo>
                <a:lnTo>
                  <a:pt x="20162" y="171830"/>
                </a:lnTo>
                <a:lnTo>
                  <a:pt x="18242" y="174711"/>
                </a:lnTo>
                <a:lnTo>
                  <a:pt x="16322" y="177591"/>
                </a:lnTo>
                <a:lnTo>
                  <a:pt x="13441" y="178551"/>
                </a:lnTo>
                <a:lnTo>
                  <a:pt x="11521" y="180472"/>
                </a:lnTo>
                <a:lnTo>
                  <a:pt x="6720" y="181432"/>
                </a:lnTo>
                <a:lnTo>
                  <a:pt x="960" y="182392"/>
                </a:lnTo>
                <a:lnTo>
                  <a:pt x="960" y="185272"/>
                </a:lnTo>
                <a:lnTo>
                  <a:pt x="66248" y="185272"/>
                </a:lnTo>
                <a:lnTo>
                  <a:pt x="66248" y="182392"/>
                </a:lnTo>
                <a:lnTo>
                  <a:pt x="58567" y="180472"/>
                </a:lnTo>
                <a:lnTo>
                  <a:pt x="53766" y="1785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2042099" y="5829955"/>
            <a:ext cx="100797" cy="129600"/>
          </a:xfrm>
          <a:custGeom>
            <a:avLst/>
            <a:gdLst/>
            <a:ahLst/>
            <a:cxnLst/>
            <a:rect l="l" t="t" r="r" b="b"/>
            <a:pathLst>
              <a:path w="100797" h="129600">
                <a:moveTo>
                  <a:pt x="3840" y="28803"/>
                </a:moveTo>
                <a:lnTo>
                  <a:pt x="5760" y="23042"/>
                </a:lnTo>
                <a:lnTo>
                  <a:pt x="8641" y="18242"/>
                </a:lnTo>
                <a:lnTo>
                  <a:pt x="11521" y="14401"/>
                </a:lnTo>
                <a:lnTo>
                  <a:pt x="15361" y="10561"/>
                </a:lnTo>
                <a:lnTo>
                  <a:pt x="20162" y="7680"/>
                </a:lnTo>
                <a:lnTo>
                  <a:pt x="24963" y="5760"/>
                </a:lnTo>
                <a:lnTo>
                  <a:pt x="29748" y="3840"/>
                </a:lnTo>
                <a:lnTo>
                  <a:pt x="34549" y="3840"/>
                </a:lnTo>
                <a:lnTo>
                  <a:pt x="40061" y="4387"/>
                </a:lnTo>
                <a:lnTo>
                  <a:pt x="51430" y="9458"/>
                </a:lnTo>
                <a:lnTo>
                  <a:pt x="61432" y="19202"/>
                </a:lnTo>
                <a:lnTo>
                  <a:pt x="66233" y="24963"/>
                </a:lnTo>
                <a:lnTo>
                  <a:pt x="69113" y="31683"/>
                </a:lnTo>
                <a:lnTo>
                  <a:pt x="71993" y="40325"/>
                </a:lnTo>
                <a:lnTo>
                  <a:pt x="73913" y="48005"/>
                </a:lnTo>
                <a:lnTo>
                  <a:pt x="74874" y="56631"/>
                </a:lnTo>
                <a:lnTo>
                  <a:pt x="74871" y="65193"/>
                </a:lnTo>
                <a:lnTo>
                  <a:pt x="73977" y="78021"/>
                </a:lnTo>
                <a:lnTo>
                  <a:pt x="71033" y="90236"/>
                </a:lnTo>
                <a:lnTo>
                  <a:pt x="69113" y="97916"/>
                </a:lnTo>
                <a:lnTo>
                  <a:pt x="65272" y="104637"/>
                </a:lnTo>
                <a:lnTo>
                  <a:pt x="60472" y="110398"/>
                </a:lnTo>
                <a:lnTo>
                  <a:pt x="56157" y="115190"/>
                </a:lnTo>
                <a:lnTo>
                  <a:pt x="45270" y="122985"/>
                </a:lnTo>
                <a:lnTo>
                  <a:pt x="33588" y="125760"/>
                </a:lnTo>
                <a:lnTo>
                  <a:pt x="28803" y="125760"/>
                </a:lnTo>
                <a:lnTo>
                  <a:pt x="24003" y="123840"/>
                </a:lnTo>
                <a:lnTo>
                  <a:pt x="19187" y="121919"/>
                </a:lnTo>
                <a:lnTo>
                  <a:pt x="15361" y="119999"/>
                </a:lnTo>
                <a:lnTo>
                  <a:pt x="11521" y="116159"/>
                </a:lnTo>
                <a:lnTo>
                  <a:pt x="8641" y="113278"/>
                </a:lnTo>
                <a:lnTo>
                  <a:pt x="5760" y="108478"/>
                </a:lnTo>
                <a:lnTo>
                  <a:pt x="3840" y="102717"/>
                </a:lnTo>
                <a:lnTo>
                  <a:pt x="2880" y="95996"/>
                </a:lnTo>
                <a:lnTo>
                  <a:pt x="2146" y="92811"/>
                </a:lnTo>
                <a:lnTo>
                  <a:pt x="1108" y="81388"/>
                </a:lnTo>
                <a:lnTo>
                  <a:pt x="960" y="114239"/>
                </a:lnTo>
                <a:lnTo>
                  <a:pt x="7680" y="119999"/>
                </a:lnTo>
                <a:lnTo>
                  <a:pt x="14401" y="123840"/>
                </a:lnTo>
                <a:lnTo>
                  <a:pt x="19187" y="126720"/>
                </a:lnTo>
                <a:lnTo>
                  <a:pt x="24963" y="128640"/>
                </a:lnTo>
                <a:lnTo>
                  <a:pt x="30708" y="129600"/>
                </a:lnTo>
                <a:lnTo>
                  <a:pt x="38404" y="129600"/>
                </a:lnTo>
                <a:lnTo>
                  <a:pt x="43396" y="129426"/>
                </a:lnTo>
                <a:lnTo>
                  <a:pt x="56179" y="127219"/>
                </a:lnTo>
                <a:lnTo>
                  <a:pt x="67952" y="122477"/>
                </a:lnTo>
                <a:lnTo>
                  <a:pt x="78714" y="115199"/>
                </a:lnTo>
                <a:lnTo>
                  <a:pt x="88776" y="103945"/>
                </a:lnTo>
                <a:lnTo>
                  <a:pt x="95036" y="92156"/>
                </a:lnTo>
                <a:lnTo>
                  <a:pt x="96753" y="87809"/>
                </a:lnTo>
                <a:lnTo>
                  <a:pt x="99786" y="75524"/>
                </a:lnTo>
                <a:lnTo>
                  <a:pt x="100797" y="62392"/>
                </a:lnTo>
                <a:lnTo>
                  <a:pt x="100732" y="59335"/>
                </a:lnTo>
                <a:lnTo>
                  <a:pt x="99035" y="46632"/>
                </a:lnTo>
                <a:lnTo>
                  <a:pt x="95036" y="34564"/>
                </a:lnTo>
                <a:lnTo>
                  <a:pt x="88227" y="22636"/>
                </a:lnTo>
                <a:lnTo>
                  <a:pt x="79674" y="13441"/>
                </a:lnTo>
                <a:lnTo>
                  <a:pt x="66905" y="5378"/>
                </a:lnTo>
                <a:lnTo>
                  <a:pt x="54841" y="1373"/>
                </a:lnTo>
                <a:lnTo>
                  <a:pt x="41269" y="0"/>
                </a:lnTo>
                <a:lnTo>
                  <a:pt x="33588" y="0"/>
                </a:lnTo>
                <a:lnTo>
                  <a:pt x="26868" y="960"/>
                </a:lnTo>
                <a:lnTo>
                  <a:pt x="21122" y="2880"/>
                </a:lnTo>
                <a:lnTo>
                  <a:pt x="14401" y="4800"/>
                </a:lnTo>
                <a:lnTo>
                  <a:pt x="7680" y="8641"/>
                </a:lnTo>
                <a:lnTo>
                  <a:pt x="0" y="13441"/>
                </a:lnTo>
                <a:lnTo>
                  <a:pt x="966" y="60517"/>
                </a:lnTo>
                <a:lnTo>
                  <a:pt x="1323" y="46710"/>
                </a:lnTo>
                <a:lnTo>
                  <a:pt x="2880" y="36484"/>
                </a:lnTo>
                <a:lnTo>
                  <a:pt x="3840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2062309" y="6009467"/>
            <a:ext cx="1872" cy="3840"/>
          </a:xfrm>
          <a:custGeom>
            <a:avLst/>
            <a:gdLst/>
            <a:ahLst/>
            <a:cxnLst/>
            <a:rect l="l" t="t" r="r" b="b"/>
            <a:pathLst>
              <a:path w="1872" h="3840">
                <a:moveTo>
                  <a:pt x="912" y="3840"/>
                </a:moveTo>
                <a:lnTo>
                  <a:pt x="1872" y="0"/>
                </a:lnTo>
                <a:lnTo>
                  <a:pt x="0" y="2482"/>
                </a:lnTo>
                <a:lnTo>
                  <a:pt x="91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2000813" y="5837636"/>
            <a:ext cx="4800" cy="3840"/>
          </a:xfrm>
          <a:custGeom>
            <a:avLst/>
            <a:gdLst/>
            <a:ahLst/>
            <a:cxnLst/>
            <a:rect l="l" t="t" r="r" b="b"/>
            <a:pathLst>
              <a:path w="4800" h="3840">
                <a:moveTo>
                  <a:pt x="0" y="0"/>
                </a:moveTo>
                <a:lnTo>
                  <a:pt x="0" y="2880"/>
                </a:lnTo>
                <a:lnTo>
                  <a:pt x="4800" y="384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1995053" y="5825154"/>
            <a:ext cx="45125" cy="15361"/>
          </a:xfrm>
          <a:custGeom>
            <a:avLst/>
            <a:gdLst/>
            <a:ahLst/>
            <a:cxnLst/>
            <a:rect l="l" t="t" r="r" b="b"/>
            <a:pathLst>
              <a:path w="45125" h="15361">
                <a:moveTo>
                  <a:pt x="2880" y="5760"/>
                </a:moveTo>
                <a:lnTo>
                  <a:pt x="0" y="8641"/>
                </a:lnTo>
                <a:lnTo>
                  <a:pt x="0" y="12481"/>
                </a:lnTo>
                <a:lnTo>
                  <a:pt x="2880" y="15361"/>
                </a:lnTo>
                <a:lnTo>
                  <a:pt x="3840" y="11521"/>
                </a:lnTo>
                <a:lnTo>
                  <a:pt x="4685" y="11406"/>
                </a:lnTo>
                <a:lnTo>
                  <a:pt x="5760" y="11259"/>
                </a:lnTo>
                <a:lnTo>
                  <a:pt x="11261" y="10509"/>
                </a:lnTo>
                <a:lnTo>
                  <a:pt x="43205" y="6153"/>
                </a:lnTo>
                <a:lnTo>
                  <a:pt x="43205" y="2880"/>
                </a:lnTo>
                <a:lnTo>
                  <a:pt x="45125" y="0"/>
                </a:lnTo>
                <a:lnTo>
                  <a:pt x="2880" y="5760"/>
                </a:lnTo>
                <a:lnTo>
                  <a:pt x="2880" y="9601"/>
                </a:lnTo>
                <a:lnTo>
                  <a:pt x="4224" y="10945"/>
                </a:lnTo>
                <a:lnTo>
                  <a:pt x="5120" y="9601"/>
                </a:lnTo>
                <a:lnTo>
                  <a:pt x="5760" y="8641"/>
                </a:lnTo>
                <a:lnTo>
                  <a:pt x="6720" y="9601"/>
                </a:lnTo>
                <a:lnTo>
                  <a:pt x="5120" y="9601"/>
                </a:lnTo>
                <a:lnTo>
                  <a:pt x="4224" y="10945"/>
                </a:lnTo>
                <a:lnTo>
                  <a:pt x="2880" y="9601"/>
                </a:lnTo>
                <a:lnTo>
                  <a:pt x="288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2000173" y="5833795"/>
            <a:ext cx="1600" cy="960"/>
          </a:xfrm>
          <a:custGeom>
            <a:avLst/>
            <a:gdLst/>
            <a:ahLst/>
            <a:cxnLst/>
            <a:rect l="l" t="t" r="r" b="b"/>
            <a:pathLst>
              <a:path w="1600" h="960">
                <a:moveTo>
                  <a:pt x="640" y="0"/>
                </a:moveTo>
                <a:lnTo>
                  <a:pt x="0" y="960"/>
                </a:lnTo>
                <a:lnTo>
                  <a:pt x="1600" y="960"/>
                </a:lnTo>
                <a:lnTo>
                  <a:pt x="6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2000757" y="6010427"/>
            <a:ext cx="2936" cy="2476"/>
          </a:xfrm>
          <a:custGeom>
            <a:avLst/>
            <a:gdLst/>
            <a:ahLst/>
            <a:cxnLst/>
            <a:rect l="l" t="t" r="r" b="b"/>
            <a:pathLst>
              <a:path w="2936" h="2476">
                <a:moveTo>
                  <a:pt x="1016" y="0"/>
                </a:moveTo>
                <a:lnTo>
                  <a:pt x="0" y="1524"/>
                </a:lnTo>
                <a:lnTo>
                  <a:pt x="713" y="2476"/>
                </a:lnTo>
                <a:lnTo>
                  <a:pt x="1016" y="2400"/>
                </a:lnTo>
                <a:lnTo>
                  <a:pt x="2936" y="1920"/>
                </a:lnTo>
                <a:lnTo>
                  <a:pt x="101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1997933" y="5835664"/>
            <a:ext cx="69128" cy="180523"/>
          </a:xfrm>
          <a:custGeom>
            <a:avLst/>
            <a:gdLst/>
            <a:ahLst/>
            <a:cxnLst/>
            <a:rect l="l" t="t" r="r" b="b"/>
            <a:pathLst>
              <a:path w="69128" h="180523">
                <a:moveTo>
                  <a:pt x="24963" y="21174"/>
                </a:moveTo>
                <a:lnTo>
                  <a:pt x="24002" y="14453"/>
                </a:lnTo>
                <a:lnTo>
                  <a:pt x="22082" y="9653"/>
                </a:lnTo>
                <a:lnTo>
                  <a:pt x="21122" y="8692"/>
                </a:lnTo>
                <a:lnTo>
                  <a:pt x="20162" y="7732"/>
                </a:lnTo>
                <a:lnTo>
                  <a:pt x="20162" y="6772"/>
                </a:lnTo>
                <a:lnTo>
                  <a:pt x="18242" y="5812"/>
                </a:lnTo>
                <a:lnTo>
                  <a:pt x="18242" y="4852"/>
                </a:lnTo>
                <a:lnTo>
                  <a:pt x="14401" y="1972"/>
                </a:lnTo>
                <a:lnTo>
                  <a:pt x="9601" y="51"/>
                </a:lnTo>
                <a:lnTo>
                  <a:pt x="8641" y="51"/>
                </a:lnTo>
                <a:lnTo>
                  <a:pt x="8381" y="0"/>
                </a:lnTo>
                <a:lnTo>
                  <a:pt x="2880" y="750"/>
                </a:lnTo>
                <a:lnTo>
                  <a:pt x="1805" y="896"/>
                </a:lnTo>
                <a:lnTo>
                  <a:pt x="960" y="1011"/>
                </a:lnTo>
                <a:lnTo>
                  <a:pt x="0" y="4852"/>
                </a:lnTo>
                <a:lnTo>
                  <a:pt x="2880" y="4852"/>
                </a:lnTo>
                <a:lnTo>
                  <a:pt x="2880" y="1972"/>
                </a:lnTo>
                <a:lnTo>
                  <a:pt x="7680" y="5812"/>
                </a:lnTo>
                <a:lnTo>
                  <a:pt x="11521" y="6772"/>
                </a:lnTo>
                <a:lnTo>
                  <a:pt x="14401" y="9653"/>
                </a:lnTo>
                <a:lnTo>
                  <a:pt x="15361" y="10613"/>
                </a:lnTo>
                <a:lnTo>
                  <a:pt x="16322" y="12533"/>
                </a:lnTo>
                <a:lnTo>
                  <a:pt x="18242" y="16373"/>
                </a:lnTo>
                <a:lnTo>
                  <a:pt x="19202" y="22134"/>
                </a:lnTo>
                <a:lnTo>
                  <a:pt x="20162" y="28855"/>
                </a:lnTo>
                <a:lnTo>
                  <a:pt x="20162" y="140214"/>
                </a:lnTo>
                <a:lnTo>
                  <a:pt x="19202" y="149815"/>
                </a:lnTo>
                <a:lnTo>
                  <a:pt x="19202" y="156520"/>
                </a:lnTo>
                <a:lnTo>
                  <a:pt x="18242" y="161336"/>
                </a:lnTo>
                <a:lnTo>
                  <a:pt x="17282" y="162281"/>
                </a:lnTo>
                <a:lnTo>
                  <a:pt x="16322" y="164201"/>
                </a:lnTo>
                <a:lnTo>
                  <a:pt x="15361" y="165161"/>
                </a:lnTo>
                <a:lnTo>
                  <a:pt x="14401" y="167082"/>
                </a:lnTo>
                <a:lnTo>
                  <a:pt x="13441" y="168042"/>
                </a:lnTo>
                <a:lnTo>
                  <a:pt x="12481" y="168042"/>
                </a:lnTo>
                <a:lnTo>
                  <a:pt x="10561" y="169002"/>
                </a:lnTo>
                <a:lnTo>
                  <a:pt x="4800" y="170922"/>
                </a:lnTo>
                <a:lnTo>
                  <a:pt x="960" y="170922"/>
                </a:lnTo>
                <a:lnTo>
                  <a:pt x="960" y="173803"/>
                </a:lnTo>
                <a:lnTo>
                  <a:pt x="1920" y="177643"/>
                </a:lnTo>
                <a:lnTo>
                  <a:pt x="3840" y="177643"/>
                </a:lnTo>
                <a:lnTo>
                  <a:pt x="66248" y="180523"/>
                </a:lnTo>
                <a:lnTo>
                  <a:pt x="12481" y="174763"/>
                </a:lnTo>
                <a:lnTo>
                  <a:pt x="66248" y="180523"/>
                </a:lnTo>
                <a:lnTo>
                  <a:pt x="57607" y="175723"/>
                </a:lnTo>
                <a:lnTo>
                  <a:pt x="63352" y="174763"/>
                </a:lnTo>
                <a:lnTo>
                  <a:pt x="63741" y="177127"/>
                </a:lnTo>
                <a:lnTo>
                  <a:pt x="66248" y="180523"/>
                </a:lnTo>
                <a:lnTo>
                  <a:pt x="69128" y="177643"/>
                </a:lnTo>
                <a:lnTo>
                  <a:pt x="69128" y="174763"/>
                </a:lnTo>
                <a:lnTo>
                  <a:pt x="66248" y="170922"/>
                </a:lnTo>
                <a:lnTo>
                  <a:pt x="66248" y="173803"/>
                </a:lnTo>
                <a:lnTo>
                  <a:pt x="65288" y="177643"/>
                </a:lnTo>
                <a:lnTo>
                  <a:pt x="64376" y="176286"/>
                </a:lnTo>
                <a:lnTo>
                  <a:pt x="66248" y="173803"/>
                </a:lnTo>
                <a:lnTo>
                  <a:pt x="15361" y="173803"/>
                </a:lnTo>
                <a:lnTo>
                  <a:pt x="5760" y="176683"/>
                </a:lnTo>
                <a:lnTo>
                  <a:pt x="3840" y="177163"/>
                </a:lnTo>
                <a:lnTo>
                  <a:pt x="3537" y="177239"/>
                </a:lnTo>
                <a:lnTo>
                  <a:pt x="2823" y="176287"/>
                </a:lnTo>
                <a:lnTo>
                  <a:pt x="3840" y="174763"/>
                </a:lnTo>
                <a:lnTo>
                  <a:pt x="5760" y="176683"/>
                </a:lnTo>
                <a:lnTo>
                  <a:pt x="15361" y="173803"/>
                </a:lnTo>
                <a:lnTo>
                  <a:pt x="16322" y="172842"/>
                </a:lnTo>
                <a:lnTo>
                  <a:pt x="18242" y="171882"/>
                </a:lnTo>
                <a:lnTo>
                  <a:pt x="18242" y="170922"/>
                </a:lnTo>
                <a:lnTo>
                  <a:pt x="20162" y="169002"/>
                </a:lnTo>
                <a:lnTo>
                  <a:pt x="22082" y="167082"/>
                </a:lnTo>
                <a:lnTo>
                  <a:pt x="22082" y="166122"/>
                </a:lnTo>
                <a:lnTo>
                  <a:pt x="23042" y="165161"/>
                </a:lnTo>
                <a:lnTo>
                  <a:pt x="23042" y="163241"/>
                </a:lnTo>
                <a:lnTo>
                  <a:pt x="24002" y="162281"/>
                </a:lnTo>
                <a:lnTo>
                  <a:pt x="24963" y="157496"/>
                </a:lnTo>
                <a:lnTo>
                  <a:pt x="24963" y="153655"/>
                </a:lnTo>
                <a:lnTo>
                  <a:pt x="25923" y="149815"/>
                </a:lnTo>
                <a:lnTo>
                  <a:pt x="25923" y="27895"/>
                </a:lnTo>
                <a:lnTo>
                  <a:pt x="24963" y="211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1996013" y="6006586"/>
            <a:ext cx="68168" cy="9601"/>
          </a:xfrm>
          <a:custGeom>
            <a:avLst/>
            <a:gdLst/>
            <a:ahLst/>
            <a:cxnLst/>
            <a:rect l="l" t="t" r="r" b="b"/>
            <a:pathLst>
              <a:path w="68168" h="9601">
                <a:moveTo>
                  <a:pt x="2880" y="9601"/>
                </a:moveTo>
                <a:lnTo>
                  <a:pt x="68168" y="9601"/>
                </a:lnTo>
                <a:lnTo>
                  <a:pt x="5760" y="6720"/>
                </a:lnTo>
                <a:lnTo>
                  <a:pt x="3840" y="6720"/>
                </a:lnTo>
                <a:lnTo>
                  <a:pt x="2880" y="2880"/>
                </a:lnTo>
                <a:lnTo>
                  <a:pt x="2880" y="0"/>
                </a:lnTo>
                <a:lnTo>
                  <a:pt x="0" y="3840"/>
                </a:lnTo>
                <a:lnTo>
                  <a:pt x="0" y="6720"/>
                </a:lnTo>
                <a:lnTo>
                  <a:pt x="288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2038258" y="5825154"/>
            <a:ext cx="6923" cy="18242"/>
          </a:xfrm>
          <a:custGeom>
            <a:avLst/>
            <a:gdLst/>
            <a:ahLst/>
            <a:cxnLst/>
            <a:rect l="l" t="t" r="r" b="b"/>
            <a:pathLst>
              <a:path w="6923" h="18242">
                <a:moveTo>
                  <a:pt x="2880" y="5760"/>
                </a:moveTo>
                <a:lnTo>
                  <a:pt x="5760" y="1920"/>
                </a:lnTo>
                <a:lnTo>
                  <a:pt x="1920" y="0"/>
                </a:lnTo>
                <a:lnTo>
                  <a:pt x="0" y="2880"/>
                </a:lnTo>
                <a:lnTo>
                  <a:pt x="0" y="6720"/>
                </a:lnTo>
                <a:lnTo>
                  <a:pt x="960" y="12481"/>
                </a:lnTo>
                <a:lnTo>
                  <a:pt x="960" y="18242"/>
                </a:lnTo>
                <a:lnTo>
                  <a:pt x="2880" y="16322"/>
                </a:lnTo>
                <a:lnTo>
                  <a:pt x="6923" y="13087"/>
                </a:lnTo>
                <a:lnTo>
                  <a:pt x="6720" y="12481"/>
                </a:lnTo>
                <a:lnTo>
                  <a:pt x="6720" y="5760"/>
                </a:lnTo>
                <a:lnTo>
                  <a:pt x="5760" y="1920"/>
                </a:lnTo>
                <a:lnTo>
                  <a:pt x="288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2040178" y="5944194"/>
            <a:ext cx="24002" cy="65272"/>
          </a:xfrm>
          <a:custGeom>
            <a:avLst/>
            <a:gdLst/>
            <a:ahLst/>
            <a:cxnLst/>
            <a:rect l="l" t="t" r="r" b="b"/>
            <a:pathLst>
              <a:path w="24002" h="65272">
                <a:moveTo>
                  <a:pt x="6720" y="50871"/>
                </a:moveTo>
                <a:lnTo>
                  <a:pt x="6720" y="48966"/>
                </a:lnTo>
                <a:lnTo>
                  <a:pt x="5760" y="42245"/>
                </a:lnTo>
                <a:lnTo>
                  <a:pt x="5760" y="6720"/>
                </a:lnTo>
                <a:lnTo>
                  <a:pt x="960" y="2880"/>
                </a:lnTo>
                <a:lnTo>
                  <a:pt x="0" y="0"/>
                </a:lnTo>
                <a:lnTo>
                  <a:pt x="0" y="49910"/>
                </a:lnTo>
                <a:lnTo>
                  <a:pt x="960" y="49910"/>
                </a:lnTo>
                <a:lnTo>
                  <a:pt x="960" y="52806"/>
                </a:lnTo>
                <a:lnTo>
                  <a:pt x="1920" y="54711"/>
                </a:lnTo>
                <a:lnTo>
                  <a:pt x="1920" y="55671"/>
                </a:lnTo>
                <a:lnTo>
                  <a:pt x="4800" y="59512"/>
                </a:lnTo>
                <a:lnTo>
                  <a:pt x="4800" y="60472"/>
                </a:lnTo>
                <a:lnTo>
                  <a:pt x="6720" y="62392"/>
                </a:lnTo>
                <a:lnTo>
                  <a:pt x="7680" y="63352"/>
                </a:lnTo>
                <a:lnTo>
                  <a:pt x="11521" y="65272"/>
                </a:lnTo>
                <a:lnTo>
                  <a:pt x="24002" y="65272"/>
                </a:lnTo>
                <a:lnTo>
                  <a:pt x="24002" y="62392"/>
                </a:lnTo>
                <a:lnTo>
                  <a:pt x="22082" y="62392"/>
                </a:lnTo>
                <a:lnTo>
                  <a:pt x="17282" y="61432"/>
                </a:lnTo>
                <a:lnTo>
                  <a:pt x="13441" y="59512"/>
                </a:lnTo>
                <a:lnTo>
                  <a:pt x="11521" y="58552"/>
                </a:lnTo>
                <a:lnTo>
                  <a:pt x="10561" y="57591"/>
                </a:lnTo>
                <a:lnTo>
                  <a:pt x="9601" y="56631"/>
                </a:lnTo>
                <a:lnTo>
                  <a:pt x="7680" y="52806"/>
                </a:lnTo>
                <a:lnTo>
                  <a:pt x="6720" y="5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2055540" y="6011387"/>
            <a:ext cx="8641" cy="4800"/>
          </a:xfrm>
          <a:custGeom>
            <a:avLst/>
            <a:gdLst/>
            <a:ahLst/>
            <a:cxnLst/>
            <a:rect l="l" t="t" r="r" b="b"/>
            <a:pathLst>
              <a:path w="8641" h="4800">
                <a:moveTo>
                  <a:pt x="5745" y="1920"/>
                </a:moveTo>
                <a:lnTo>
                  <a:pt x="5745" y="1275"/>
                </a:lnTo>
                <a:lnTo>
                  <a:pt x="4800" y="960"/>
                </a:lnTo>
                <a:lnTo>
                  <a:pt x="0" y="0"/>
                </a:lnTo>
                <a:lnTo>
                  <a:pt x="8641" y="4800"/>
                </a:lnTo>
                <a:lnTo>
                  <a:pt x="6134" y="1404"/>
                </a:lnTo>
                <a:lnTo>
                  <a:pt x="5745" y="1275"/>
                </a:lnTo>
                <a:lnTo>
                  <a:pt x="5745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2055540" y="6010427"/>
            <a:ext cx="6134" cy="2364"/>
          </a:xfrm>
          <a:custGeom>
            <a:avLst/>
            <a:gdLst/>
            <a:ahLst/>
            <a:cxnLst/>
            <a:rect l="l" t="t" r="r" b="b"/>
            <a:pathLst>
              <a:path w="6134" h="2364">
                <a:moveTo>
                  <a:pt x="5745" y="0"/>
                </a:moveTo>
                <a:lnTo>
                  <a:pt x="0" y="960"/>
                </a:lnTo>
                <a:lnTo>
                  <a:pt x="4800" y="1920"/>
                </a:lnTo>
                <a:lnTo>
                  <a:pt x="5745" y="2235"/>
                </a:lnTo>
                <a:lnTo>
                  <a:pt x="6134" y="2364"/>
                </a:lnTo>
                <a:lnTo>
                  <a:pt x="57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2067062" y="5957636"/>
            <a:ext cx="10561" cy="4800"/>
          </a:xfrm>
          <a:custGeom>
            <a:avLst/>
            <a:gdLst/>
            <a:ahLst/>
            <a:cxnLst/>
            <a:rect l="l" t="t" r="r" b="b"/>
            <a:pathLst>
              <a:path w="10561" h="4800">
                <a:moveTo>
                  <a:pt x="4785" y="4800"/>
                </a:moveTo>
                <a:lnTo>
                  <a:pt x="10561" y="4800"/>
                </a:lnTo>
                <a:lnTo>
                  <a:pt x="5745" y="960"/>
                </a:lnTo>
                <a:lnTo>
                  <a:pt x="2880" y="0"/>
                </a:lnTo>
                <a:lnTo>
                  <a:pt x="1905" y="0"/>
                </a:lnTo>
                <a:lnTo>
                  <a:pt x="0" y="3840"/>
                </a:lnTo>
                <a:lnTo>
                  <a:pt x="4785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2053620" y="5950915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1920" y="0"/>
                </a:moveTo>
                <a:lnTo>
                  <a:pt x="0" y="4800"/>
                </a:lnTo>
                <a:lnTo>
                  <a:pt x="4800" y="6720"/>
                </a:lnTo>
                <a:lnTo>
                  <a:pt x="4800" y="7680"/>
                </a:lnTo>
                <a:lnTo>
                  <a:pt x="6720" y="7680"/>
                </a:lnTo>
                <a:lnTo>
                  <a:pt x="6720" y="8641"/>
                </a:lnTo>
                <a:lnTo>
                  <a:pt x="8641" y="8641"/>
                </a:lnTo>
                <a:lnTo>
                  <a:pt x="6720" y="3840"/>
                </a:lnTo>
                <a:lnTo>
                  <a:pt x="4800" y="2880"/>
                </a:lnTo>
                <a:lnTo>
                  <a:pt x="1920" y="960"/>
                </a:lnTo>
                <a:lnTo>
                  <a:pt x="19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2039218" y="5828035"/>
            <a:ext cx="30723" cy="122880"/>
          </a:xfrm>
          <a:custGeom>
            <a:avLst/>
            <a:gdLst/>
            <a:ahLst/>
            <a:cxnLst/>
            <a:rect l="l" t="t" r="r" b="b"/>
            <a:pathLst>
              <a:path w="30723" h="122880">
                <a:moveTo>
                  <a:pt x="14401" y="113278"/>
                </a:moveTo>
                <a:lnTo>
                  <a:pt x="13441" y="111358"/>
                </a:lnTo>
                <a:lnTo>
                  <a:pt x="11521" y="108478"/>
                </a:lnTo>
                <a:lnTo>
                  <a:pt x="9601" y="104637"/>
                </a:lnTo>
                <a:lnTo>
                  <a:pt x="8641" y="99837"/>
                </a:lnTo>
                <a:lnTo>
                  <a:pt x="8641" y="97916"/>
                </a:lnTo>
                <a:lnTo>
                  <a:pt x="7680" y="92156"/>
                </a:lnTo>
                <a:lnTo>
                  <a:pt x="6720" y="77754"/>
                </a:lnTo>
                <a:lnTo>
                  <a:pt x="6720" y="58552"/>
                </a:lnTo>
                <a:lnTo>
                  <a:pt x="7680" y="44150"/>
                </a:lnTo>
                <a:lnTo>
                  <a:pt x="8641" y="38404"/>
                </a:lnTo>
                <a:lnTo>
                  <a:pt x="8641" y="36484"/>
                </a:lnTo>
                <a:lnTo>
                  <a:pt x="9601" y="31683"/>
                </a:lnTo>
                <a:lnTo>
                  <a:pt x="11521" y="26883"/>
                </a:lnTo>
                <a:lnTo>
                  <a:pt x="13441" y="24002"/>
                </a:lnTo>
                <a:lnTo>
                  <a:pt x="14401" y="22082"/>
                </a:lnTo>
                <a:lnTo>
                  <a:pt x="15361" y="20162"/>
                </a:lnTo>
                <a:lnTo>
                  <a:pt x="17282" y="10561"/>
                </a:lnTo>
                <a:lnTo>
                  <a:pt x="22067" y="8641"/>
                </a:lnTo>
                <a:lnTo>
                  <a:pt x="23042" y="6720"/>
                </a:lnTo>
                <a:lnTo>
                  <a:pt x="23042" y="5760"/>
                </a:lnTo>
                <a:lnTo>
                  <a:pt x="24963" y="7680"/>
                </a:lnTo>
                <a:lnTo>
                  <a:pt x="25907" y="11521"/>
                </a:lnTo>
                <a:lnTo>
                  <a:pt x="28788" y="10561"/>
                </a:lnTo>
                <a:lnTo>
                  <a:pt x="26883" y="7680"/>
                </a:lnTo>
                <a:lnTo>
                  <a:pt x="26883" y="4800"/>
                </a:lnTo>
                <a:lnTo>
                  <a:pt x="30723" y="0"/>
                </a:lnTo>
                <a:lnTo>
                  <a:pt x="24963" y="1920"/>
                </a:lnTo>
                <a:lnTo>
                  <a:pt x="23042" y="1920"/>
                </a:lnTo>
                <a:lnTo>
                  <a:pt x="21122" y="7680"/>
                </a:lnTo>
                <a:lnTo>
                  <a:pt x="19202" y="8641"/>
                </a:lnTo>
                <a:lnTo>
                  <a:pt x="16322" y="10561"/>
                </a:lnTo>
                <a:lnTo>
                  <a:pt x="15361" y="4800"/>
                </a:lnTo>
                <a:lnTo>
                  <a:pt x="15361" y="5760"/>
                </a:lnTo>
                <a:lnTo>
                  <a:pt x="6720" y="9601"/>
                </a:lnTo>
                <a:lnTo>
                  <a:pt x="5962" y="10207"/>
                </a:lnTo>
                <a:lnTo>
                  <a:pt x="1920" y="13441"/>
                </a:lnTo>
                <a:lnTo>
                  <a:pt x="0" y="15361"/>
                </a:lnTo>
                <a:lnTo>
                  <a:pt x="4800" y="18242"/>
                </a:lnTo>
                <a:lnTo>
                  <a:pt x="6720" y="15361"/>
                </a:lnTo>
                <a:lnTo>
                  <a:pt x="6720" y="12481"/>
                </a:lnTo>
                <a:lnTo>
                  <a:pt x="10561" y="14401"/>
                </a:lnTo>
                <a:lnTo>
                  <a:pt x="15041" y="11841"/>
                </a:lnTo>
                <a:lnTo>
                  <a:pt x="13441" y="13441"/>
                </a:lnTo>
                <a:lnTo>
                  <a:pt x="12481" y="13441"/>
                </a:lnTo>
                <a:lnTo>
                  <a:pt x="10561" y="17282"/>
                </a:lnTo>
                <a:lnTo>
                  <a:pt x="9601" y="19202"/>
                </a:lnTo>
                <a:lnTo>
                  <a:pt x="7680" y="20162"/>
                </a:lnTo>
                <a:lnTo>
                  <a:pt x="7680" y="21122"/>
                </a:lnTo>
                <a:lnTo>
                  <a:pt x="5760" y="24963"/>
                </a:lnTo>
                <a:lnTo>
                  <a:pt x="4800" y="29763"/>
                </a:lnTo>
                <a:lnTo>
                  <a:pt x="3840" y="29763"/>
                </a:lnTo>
                <a:lnTo>
                  <a:pt x="2880" y="34564"/>
                </a:lnTo>
                <a:lnTo>
                  <a:pt x="2880" y="37444"/>
                </a:lnTo>
                <a:lnTo>
                  <a:pt x="1920" y="43205"/>
                </a:lnTo>
                <a:lnTo>
                  <a:pt x="960" y="58552"/>
                </a:lnTo>
                <a:lnTo>
                  <a:pt x="960" y="77754"/>
                </a:lnTo>
                <a:lnTo>
                  <a:pt x="1920" y="93116"/>
                </a:lnTo>
                <a:lnTo>
                  <a:pt x="2880" y="98877"/>
                </a:lnTo>
                <a:lnTo>
                  <a:pt x="2880" y="101757"/>
                </a:lnTo>
                <a:lnTo>
                  <a:pt x="3840" y="106558"/>
                </a:lnTo>
                <a:lnTo>
                  <a:pt x="4800" y="106558"/>
                </a:lnTo>
                <a:lnTo>
                  <a:pt x="5760" y="110398"/>
                </a:lnTo>
                <a:lnTo>
                  <a:pt x="5760" y="111358"/>
                </a:lnTo>
                <a:lnTo>
                  <a:pt x="7680" y="114239"/>
                </a:lnTo>
                <a:lnTo>
                  <a:pt x="8641" y="115199"/>
                </a:lnTo>
                <a:lnTo>
                  <a:pt x="9601" y="116159"/>
                </a:lnTo>
                <a:lnTo>
                  <a:pt x="9601" y="117119"/>
                </a:lnTo>
                <a:lnTo>
                  <a:pt x="10561" y="118079"/>
                </a:lnTo>
                <a:lnTo>
                  <a:pt x="13441" y="120959"/>
                </a:lnTo>
                <a:lnTo>
                  <a:pt x="17282" y="122880"/>
                </a:lnTo>
                <a:lnTo>
                  <a:pt x="15361" y="114239"/>
                </a:lnTo>
                <a:lnTo>
                  <a:pt x="14401" y="1132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2043443" y="5942274"/>
            <a:ext cx="6336" cy="3840"/>
          </a:xfrm>
          <a:custGeom>
            <a:avLst/>
            <a:gdLst/>
            <a:ahLst/>
            <a:cxnLst/>
            <a:rect l="l" t="t" r="r" b="b"/>
            <a:pathLst>
              <a:path w="6336" h="3840">
                <a:moveTo>
                  <a:pt x="1536" y="0"/>
                </a:moveTo>
                <a:lnTo>
                  <a:pt x="0" y="1920"/>
                </a:lnTo>
                <a:lnTo>
                  <a:pt x="2496" y="1920"/>
                </a:lnTo>
                <a:lnTo>
                  <a:pt x="6336" y="3840"/>
                </a:lnTo>
                <a:lnTo>
                  <a:pt x="153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2071847" y="5830915"/>
            <a:ext cx="10561" cy="6720"/>
          </a:xfrm>
          <a:custGeom>
            <a:avLst/>
            <a:gdLst/>
            <a:ahLst/>
            <a:cxnLst/>
            <a:rect l="l" t="t" r="r" b="b"/>
            <a:pathLst>
              <a:path w="10561" h="6720">
                <a:moveTo>
                  <a:pt x="0" y="6720"/>
                </a:moveTo>
                <a:lnTo>
                  <a:pt x="10561" y="6720"/>
                </a:lnTo>
                <a:lnTo>
                  <a:pt x="9616" y="1920"/>
                </a:lnTo>
                <a:lnTo>
                  <a:pt x="7680" y="0"/>
                </a:lnTo>
                <a:lnTo>
                  <a:pt x="2895" y="0"/>
                </a:lnTo>
                <a:lnTo>
                  <a:pt x="3840" y="2880"/>
                </a:lnTo>
                <a:lnTo>
                  <a:pt x="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2066102" y="5828035"/>
            <a:ext cx="4800" cy="10561"/>
          </a:xfrm>
          <a:custGeom>
            <a:avLst/>
            <a:gdLst/>
            <a:ahLst/>
            <a:cxnLst/>
            <a:rect l="l" t="t" r="r" b="b"/>
            <a:pathLst>
              <a:path w="4800" h="10561">
                <a:moveTo>
                  <a:pt x="4800" y="5760"/>
                </a:moveTo>
                <a:lnTo>
                  <a:pt x="4800" y="3840"/>
                </a:lnTo>
                <a:lnTo>
                  <a:pt x="3840" y="0"/>
                </a:lnTo>
                <a:lnTo>
                  <a:pt x="0" y="4800"/>
                </a:lnTo>
                <a:lnTo>
                  <a:pt x="0" y="7680"/>
                </a:lnTo>
                <a:lnTo>
                  <a:pt x="1904" y="10561"/>
                </a:lnTo>
                <a:lnTo>
                  <a:pt x="4800" y="5760"/>
                </a:lnTo>
                <a:lnTo>
                  <a:pt x="960" y="4800"/>
                </a:lnTo>
                <a:lnTo>
                  <a:pt x="3840" y="3840"/>
                </a:lnTo>
                <a:lnTo>
                  <a:pt x="480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2054580" y="5833795"/>
            <a:ext cx="10546" cy="14401"/>
          </a:xfrm>
          <a:custGeom>
            <a:avLst/>
            <a:gdLst/>
            <a:ahLst/>
            <a:cxnLst/>
            <a:rect l="l" t="t" r="r" b="b"/>
            <a:pathLst>
              <a:path w="10546" h="14401">
                <a:moveTo>
                  <a:pt x="9601" y="1920"/>
                </a:moveTo>
                <a:lnTo>
                  <a:pt x="7680" y="0"/>
                </a:lnTo>
                <a:lnTo>
                  <a:pt x="7680" y="960"/>
                </a:lnTo>
                <a:lnTo>
                  <a:pt x="6705" y="2880"/>
                </a:lnTo>
                <a:lnTo>
                  <a:pt x="1920" y="4800"/>
                </a:lnTo>
                <a:lnTo>
                  <a:pt x="0" y="14401"/>
                </a:lnTo>
                <a:lnTo>
                  <a:pt x="1920" y="12481"/>
                </a:lnTo>
                <a:lnTo>
                  <a:pt x="4800" y="9601"/>
                </a:lnTo>
                <a:lnTo>
                  <a:pt x="7680" y="7680"/>
                </a:lnTo>
                <a:lnTo>
                  <a:pt x="8641" y="6720"/>
                </a:lnTo>
                <a:lnTo>
                  <a:pt x="10546" y="5760"/>
                </a:lnTo>
                <a:lnTo>
                  <a:pt x="9601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2060341" y="5827074"/>
            <a:ext cx="85435" cy="135361"/>
          </a:xfrm>
          <a:custGeom>
            <a:avLst/>
            <a:gdLst/>
            <a:ahLst/>
            <a:cxnLst/>
            <a:rect l="l" t="t" r="r" b="b"/>
            <a:pathLst>
              <a:path w="85435" h="135361">
                <a:moveTo>
                  <a:pt x="7665" y="123840"/>
                </a:moveTo>
                <a:lnTo>
                  <a:pt x="3840" y="122880"/>
                </a:lnTo>
                <a:lnTo>
                  <a:pt x="3840" y="126720"/>
                </a:lnTo>
                <a:lnTo>
                  <a:pt x="1920" y="126720"/>
                </a:lnTo>
                <a:lnTo>
                  <a:pt x="0" y="125760"/>
                </a:lnTo>
                <a:lnTo>
                  <a:pt x="1920" y="128640"/>
                </a:lnTo>
                <a:lnTo>
                  <a:pt x="5760" y="129600"/>
                </a:lnTo>
                <a:lnTo>
                  <a:pt x="8625" y="128640"/>
                </a:lnTo>
                <a:lnTo>
                  <a:pt x="12466" y="128640"/>
                </a:lnTo>
                <a:lnTo>
                  <a:pt x="17282" y="129600"/>
                </a:lnTo>
                <a:lnTo>
                  <a:pt x="21122" y="130561"/>
                </a:lnTo>
                <a:lnTo>
                  <a:pt x="24947" y="129600"/>
                </a:lnTo>
                <a:lnTo>
                  <a:pt x="28788" y="135361"/>
                </a:lnTo>
                <a:lnTo>
                  <a:pt x="34549" y="134401"/>
                </a:lnTo>
                <a:lnTo>
                  <a:pt x="40309" y="132481"/>
                </a:lnTo>
                <a:lnTo>
                  <a:pt x="45110" y="130561"/>
                </a:lnTo>
                <a:lnTo>
                  <a:pt x="49910" y="128640"/>
                </a:lnTo>
                <a:lnTo>
                  <a:pt x="50871" y="128640"/>
                </a:lnTo>
                <a:lnTo>
                  <a:pt x="54711" y="125760"/>
                </a:lnTo>
                <a:lnTo>
                  <a:pt x="55671" y="125760"/>
                </a:lnTo>
                <a:lnTo>
                  <a:pt x="59512" y="121920"/>
                </a:lnTo>
                <a:lnTo>
                  <a:pt x="62392" y="120959"/>
                </a:lnTo>
                <a:lnTo>
                  <a:pt x="62392" y="119999"/>
                </a:lnTo>
                <a:lnTo>
                  <a:pt x="64312" y="118079"/>
                </a:lnTo>
                <a:lnTo>
                  <a:pt x="65272" y="118079"/>
                </a:lnTo>
                <a:lnTo>
                  <a:pt x="70073" y="113278"/>
                </a:lnTo>
                <a:lnTo>
                  <a:pt x="70073" y="112318"/>
                </a:lnTo>
                <a:lnTo>
                  <a:pt x="73913" y="106558"/>
                </a:lnTo>
                <a:lnTo>
                  <a:pt x="77754" y="99837"/>
                </a:lnTo>
                <a:lnTo>
                  <a:pt x="79674" y="96956"/>
                </a:lnTo>
                <a:lnTo>
                  <a:pt x="80634" y="93116"/>
                </a:lnTo>
                <a:lnTo>
                  <a:pt x="83515" y="85435"/>
                </a:lnTo>
                <a:lnTo>
                  <a:pt x="84475" y="77754"/>
                </a:lnTo>
                <a:lnTo>
                  <a:pt x="85435" y="70073"/>
                </a:lnTo>
                <a:lnTo>
                  <a:pt x="85435" y="61447"/>
                </a:lnTo>
                <a:lnTo>
                  <a:pt x="84475" y="53766"/>
                </a:lnTo>
                <a:lnTo>
                  <a:pt x="83515" y="47045"/>
                </a:lnTo>
                <a:lnTo>
                  <a:pt x="83515" y="46085"/>
                </a:lnTo>
                <a:lnTo>
                  <a:pt x="81594" y="39364"/>
                </a:lnTo>
                <a:lnTo>
                  <a:pt x="80634" y="39364"/>
                </a:lnTo>
                <a:lnTo>
                  <a:pt x="79674" y="36484"/>
                </a:lnTo>
                <a:lnTo>
                  <a:pt x="78714" y="32644"/>
                </a:lnTo>
                <a:lnTo>
                  <a:pt x="77754" y="32644"/>
                </a:lnTo>
                <a:lnTo>
                  <a:pt x="74874" y="26883"/>
                </a:lnTo>
                <a:lnTo>
                  <a:pt x="71033" y="21122"/>
                </a:lnTo>
                <a:lnTo>
                  <a:pt x="66233" y="16322"/>
                </a:lnTo>
                <a:lnTo>
                  <a:pt x="63352" y="14401"/>
                </a:lnTo>
                <a:lnTo>
                  <a:pt x="63352" y="13441"/>
                </a:lnTo>
                <a:lnTo>
                  <a:pt x="61432" y="12481"/>
                </a:lnTo>
                <a:lnTo>
                  <a:pt x="56631" y="9601"/>
                </a:lnTo>
                <a:lnTo>
                  <a:pt x="56631" y="8641"/>
                </a:lnTo>
                <a:lnTo>
                  <a:pt x="52791" y="6720"/>
                </a:lnTo>
                <a:lnTo>
                  <a:pt x="51831" y="6720"/>
                </a:lnTo>
                <a:lnTo>
                  <a:pt x="47990" y="3840"/>
                </a:lnTo>
                <a:lnTo>
                  <a:pt x="47030" y="3840"/>
                </a:lnTo>
                <a:lnTo>
                  <a:pt x="42230" y="2880"/>
                </a:lnTo>
                <a:lnTo>
                  <a:pt x="37429" y="960"/>
                </a:lnTo>
                <a:lnTo>
                  <a:pt x="31668" y="0"/>
                </a:lnTo>
                <a:lnTo>
                  <a:pt x="26868" y="5760"/>
                </a:lnTo>
                <a:lnTo>
                  <a:pt x="23027" y="4800"/>
                </a:lnTo>
                <a:lnTo>
                  <a:pt x="23027" y="0"/>
                </a:lnTo>
                <a:lnTo>
                  <a:pt x="20162" y="0"/>
                </a:lnTo>
                <a:lnTo>
                  <a:pt x="22067" y="4800"/>
                </a:lnTo>
                <a:lnTo>
                  <a:pt x="25907" y="5760"/>
                </a:lnTo>
                <a:lnTo>
                  <a:pt x="30708" y="6720"/>
                </a:lnTo>
                <a:lnTo>
                  <a:pt x="36469" y="6720"/>
                </a:lnTo>
                <a:lnTo>
                  <a:pt x="40309" y="8641"/>
                </a:lnTo>
                <a:lnTo>
                  <a:pt x="45110" y="9601"/>
                </a:lnTo>
                <a:lnTo>
                  <a:pt x="49910" y="11521"/>
                </a:lnTo>
                <a:lnTo>
                  <a:pt x="53751" y="14401"/>
                </a:lnTo>
                <a:lnTo>
                  <a:pt x="57591" y="17282"/>
                </a:lnTo>
                <a:lnTo>
                  <a:pt x="59512" y="18242"/>
                </a:lnTo>
                <a:lnTo>
                  <a:pt x="61432" y="20162"/>
                </a:lnTo>
                <a:lnTo>
                  <a:pt x="66233" y="24963"/>
                </a:lnTo>
                <a:lnTo>
                  <a:pt x="70073" y="29763"/>
                </a:lnTo>
                <a:lnTo>
                  <a:pt x="72953" y="35524"/>
                </a:lnTo>
                <a:lnTo>
                  <a:pt x="73913" y="38404"/>
                </a:lnTo>
                <a:lnTo>
                  <a:pt x="75834" y="41269"/>
                </a:lnTo>
                <a:lnTo>
                  <a:pt x="77754" y="48006"/>
                </a:lnTo>
                <a:lnTo>
                  <a:pt x="78714" y="54726"/>
                </a:lnTo>
                <a:lnTo>
                  <a:pt x="79674" y="62392"/>
                </a:lnTo>
                <a:lnTo>
                  <a:pt x="79674" y="69113"/>
                </a:lnTo>
                <a:lnTo>
                  <a:pt x="78714" y="76794"/>
                </a:lnTo>
                <a:lnTo>
                  <a:pt x="76794" y="84475"/>
                </a:lnTo>
                <a:lnTo>
                  <a:pt x="74874" y="91196"/>
                </a:lnTo>
                <a:lnTo>
                  <a:pt x="73913" y="94076"/>
                </a:lnTo>
                <a:lnTo>
                  <a:pt x="71993" y="97917"/>
                </a:lnTo>
                <a:lnTo>
                  <a:pt x="69113" y="103677"/>
                </a:lnTo>
                <a:lnTo>
                  <a:pt x="65272" y="108478"/>
                </a:lnTo>
                <a:lnTo>
                  <a:pt x="60472" y="113278"/>
                </a:lnTo>
                <a:lnTo>
                  <a:pt x="58552" y="116159"/>
                </a:lnTo>
                <a:lnTo>
                  <a:pt x="55671" y="117119"/>
                </a:lnTo>
                <a:lnTo>
                  <a:pt x="51831" y="120959"/>
                </a:lnTo>
                <a:lnTo>
                  <a:pt x="47990" y="122880"/>
                </a:lnTo>
                <a:lnTo>
                  <a:pt x="43190" y="124800"/>
                </a:lnTo>
                <a:lnTo>
                  <a:pt x="38389" y="126720"/>
                </a:lnTo>
                <a:lnTo>
                  <a:pt x="33588" y="127680"/>
                </a:lnTo>
                <a:lnTo>
                  <a:pt x="28977" y="128451"/>
                </a:lnTo>
                <a:lnTo>
                  <a:pt x="28788" y="128640"/>
                </a:lnTo>
                <a:lnTo>
                  <a:pt x="25907" y="129600"/>
                </a:lnTo>
                <a:lnTo>
                  <a:pt x="27843" y="128640"/>
                </a:lnTo>
                <a:lnTo>
                  <a:pt x="23027" y="123840"/>
                </a:lnTo>
                <a:lnTo>
                  <a:pt x="23027" y="129600"/>
                </a:lnTo>
                <a:lnTo>
                  <a:pt x="20162" y="124800"/>
                </a:lnTo>
                <a:lnTo>
                  <a:pt x="10561" y="124800"/>
                </a:lnTo>
                <a:lnTo>
                  <a:pt x="7665" y="12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" name="object 155"/>
          <p:cNvSpPr/>
          <p:nvPr/>
        </p:nvSpPr>
        <p:spPr>
          <a:xfrm>
            <a:off x="2072807" y="5955715"/>
            <a:ext cx="8656" cy="2880"/>
          </a:xfrm>
          <a:custGeom>
            <a:avLst/>
            <a:gdLst/>
            <a:ahLst/>
            <a:cxnLst/>
            <a:rect l="l" t="t" r="r" b="b"/>
            <a:pathLst>
              <a:path w="8656" h="2880">
                <a:moveTo>
                  <a:pt x="4815" y="960"/>
                </a:moveTo>
                <a:lnTo>
                  <a:pt x="0" y="0"/>
                </a:lnTo>
                <a:lnTo>
                  <a:pt x="2880" y="2880"/>
                </a:lnTo>
                <a:lnTo>
                  <a:pt x="4815" y="2880"/>
                </a:lnTo>
                <a:lnTo>
                  <a:pt x="8656" y="1920"/>
                </a:lnTo>
                <a:lnTo>
                  <a:pt x="4815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/>
          <p:nvPr/>
        </p:nvSpPr>
        <p:spPr>
          <a:xfrm>
            <a:off x="2083368" y="5827074"/>
            <a:ext cx="8641" cy="5760"/>
          </a:xfrm>
          <a:custGeom>
            <a:avLst/>
            <a:gdLst/>
            <a:ahLst/>
            <a:cxnLst/>
            <a:rect l="l" t="t" r="r" b="b"/>
            <a:pathLst>
              <a:path w="8641" h="5760">
                <a:moveTo>
                  <a:pt x="3840" y="5760"/>
                </a:moveTo>
                <a:lnTo>
                  <a:pt x="8641" y="0"/>
                </a:lnTo>
                <a:lnTo>
                  <a:pt x="0" y="0"/>
                </a:lnTo>
                <a:lnTo>
                  <a:pt x="0" y="4800"/>
                </a:lnTo>
                <a:lnTo>
                  <a:pt x="384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/>
          <p:nvPr/>
        </p:nvSpPr>
        <p:spPr>
          <a:xfrm>
            <a:off x="2054580" y="5829955"/>
            <a:ext cx="7680" cy="8641"/>
          </a:xfrm>
          <a:custGeom>
            <a:avLst/>
            <a:gdLst/>
            <a:ahLst/>
            <a:cxnLst/>
            <a:rect l="l" t="t" r="r" b="b"/>
            <a:pathLst>
              <a:path w="7680" h="8641">
                <a:moveTo>
                  <a:pt x="4800" y="960"/>
                </a:moveTo>
                <a:lnTo>
                  <a:pt x="0" y="2880"/>
                </a:lnTo>
                <a:lnTo>
                  <a:pt x="960" y="8641"/>
                </a:lnTo>
                <a:lnTo>
                  <a:pt x="3840" y="6720"/>
                </a:lnTo>
                <a:lnTo>
                  <a:pt x="5760" y="5760"/>
                </a:lnTo>
                <a:lnTo>
                  <a:pt x="7680" y="0"/>
                </a:lnTo>
                <a:lnTo>
                  <a:pt x="480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/>
          <p:nvPr/>
        </p:nvSpPr>
        <p:spPr>
          <a:xfrm>
            <a:off x="2044019" y="5840516"/>
            <a:ext cx="5760" cy="5760"/>
          </a:xfrm>
          <a:custGeom>
            <a:avLst/>
            <a:gdLst/>
            <a:ahLst/>
            <a:cxnLst/>
            <a:rect l="l" t="t" r="r" b="b"/>
            <a:pathLst>
              <a:path w="5760" h="5760">
                <a:moveTo>
                  <a:pt x="1920" y="2880"/>
                </a:moveTo>
                <a:lnTo>
                  <a:pt x="0" y="5760"/>
                </a:lnTo>
                <a:lnTo>
                  <a:pt x="5760" y="1920"/>
                </a:lnTo>
                <a:lnTo>
                  <a:pt x="1920" y="0"/>
                </a:lnTo>
                <a:lnTo>
                  <a:pt x="192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/>
          <p:nvPr/>
        </p:nvSpPr>
        <p:spPr>
          <a:xfrm>
            <a:off x="2040178" y="5942274"/>
            <a:ext cx="48950" cy="20162"/>
          </a:xfrm>
          <a:custGeom>
            <a:avLst/>
            <a:gdLst/>
            <a:ahLst/>
            <a:cxnLst/>
            <a:rect l="l" t="t" r="r" b="b"/>
            <a:pathLst>
              <a:path w="48950" h="20162">
                <a:moveTo>
                  <a:pt x="18242" y="3840"/>
                </a:moveTo>
                <a:lnTo>
                  <a:pt x="16322" y="1920"/>
                </a:lnTo>
                <a:lnTo>
                  <a:pt x="14401" y="0"/>
                </a:lnTo>
                <a:lnTo>
                  <a:pt x="16322" y="8641"/>
                </a:lnTo>
                <a:lnTo>
                  <a:pt x="12481" y="6720"/>
                </a:lnTo>
                <a:lnTo>
                  <a:pt x="9601" y="3840"/>
                </a:lnTo>
                <a:lnTo>
                  <a:pt x="5760" y="1920"/>
                </a:lnTo>
                <a:lnTo>
                  <a:pt x="0" y="1920"/>
                </a:lnTo>
                <a:lnTo>
                  <a:pt x="960" y="4800"/>
                </a:lnTo>
                <a:lnTo>
                  <a:pt x="5760" y="8641"/>
                </a:lnTo>
                <a:lnTo>
                  <a:pt x="6720" y="8641"/>
                </a:lnTo>
                <a:lnTo>
                  <a:pt x="13441" y="13441"/>
                </a:lnTo>
                <a:lnTo>
                  <a:pt x="15361" y="8641"/>
                </a:lnTo>
                <a:lnTo>
                  <a:pt x="15361" y="9601"/>
                </a:lnTo>
                <a:lnTo>
                  <a:pt x="18242" y="11521"/>
                </a:lnTo>
                <a:lnTo>
                  <a:pt x="20162" y="12481"/>
                </a:lnTo>
                <a:lnTo>
                  <a:pt x="22082" y="17282"/>
                </a:lnTo>
                <a:lnTo>
                  <a:pt x="26883" y="19202"/>
                </a:lnTo>
                <a:lnTo>
                  <a:pt x="28788" y="15361"/>
                </a:lnTo>
                <a:lnTo>
                  <a:pt x="29763" y="15361"/>
                </a:lnTo>
                <a:lnTo>
                  <a:pt x="32628" y="16322"/>
                </a:lnTo>
                <a:lnTo>
                  <a:pt x="37444" y="20162"/>
                </a:lnTo>
                <a:lnTo>
                  <a:pt x="48950" y="20162"/>
                </a:lnTo>
                <a:lnTo>
                  <a:pt x="45110" y="14401"/>
                </a:lnTo>
                <a:lnTo>
                  <a:pt x="41285" y="15361"/>
                </a:lnTo>
                <a:lnTo>
                  <a:pt x="37444" y="16322"/>
                </a:lnTo>
                <a:lnTo>
                  <a:pt x="35509" y="16322"/>
                </a:lnTo>
                <a:lnTo>
                  <a:pt x="32628" y="13441"/>
                </a:lnTo>
                <a:lnTo>
                  <a:pt x="28788" y="13441"/>
                </a:lnTo>
                <a:lnTo>
                  <a:pt x="25923" y="14401"/>
                </a:lnTo>
                <a:lnTo>
                  <a:pt x="22082" y="13441"/>
                </a:lnTo>
                <a:lnTo>
                  <a:pt x="20162" y="10561"/>
                </a:lnTo>
                <a:lnTo>
                  <a:pt x="22082" y="11521"/>
                </a:lnTo>
                <a:lnTo>
                  <a:pt x="24002" y="11521"/>
                </a:lnTo>
                <a:lnTo>
                  <a:pt x="24002" y="7680"/>
                </a:lnTo>
                <a:lnTo>
                  <a:pt x="23042" y="6720"/>
                </a:lnTo>
                <a:lnTo>
                  <a:pt x="21107" y="5760"/>
                </a:lnTo>
                <a:lnTo>
                  <a:pt x="1824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" name="object 160"/>
          <p:cNvSpPr/>
          <p:nvPr/>
        </p:nvSpPr>
        <p:spPr>
          <a:xfrm>
            <a:off x="2080503" y="5950915"/>
            <a:ext cx="2865" cy="5760"/>
          </a:xfrm>
          <a:custGeom>
            <a:avLst/>
            <a:gdLst/>
            <a:ahLst/>
            <a:cxnLst/>
            <a:rect l="l" t="t" r="r" b="b"/>
            <a:pathLst>
              <a:path w="2865" h="5760">
                <a:moveTo>
                  <a:pt x="0" y="960"/>
                </a:moveTo>
                <a:lnTo>
                  <a:pt x="2865" y="5760"/>
                </a:lnTo>
                <a:lnTo>
                  <a:pt x="2865" y="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" name="object 161"/>
          <p:cNvSpPr/>
          <p:nvPr/>
        </p:nvSpPr>
        <p:spPr>
          <a:xfrm>
            <a:off x="2068007" y="5827074"/>
            <a:ext cx="51846" cy="129600"/>
          </a:xfrm>
          <a:custGeom>
            <a:avLst/>
            <a:gdLst/>
            <a:ahLst/>
            <a:cxnLst/>
            <a:rect l="l" t="t" r="r" b="b"/>
            <a:pathLst>
              <a:path w="51846" h="129600">
                <a:moveTo>
                  <a:pt x="45125" y="52806"/>
                </a:moveTo>
                <a:lnTo>
                  <a:pt x="46085" y="58552"/>
                </a:lnTo>
                <a:lnTo>
                  <a:pt x="46085" y="76794"/>
                </a:lnTo>
                <a:lnTo>
                  <a:pt x="45125" y="82555"/>
                </a:lnTo>
                <a:lnTo>
                  <a:pt x="43205" y="89275"/>
                </a:lnTo>
                <a:lnTo>
                  <a:pt x="42245" y="92156"/>
                </a:lnTo>
                <a:lnTo>
                  <a:pt x="41285" y="95036"/>
                </a:lnTo>
                <a:lnTo>
                  <a:pt x="39364" y="99837"/>
                </a:lnTo>
                <a:lnTo>
                  <a:pt x="36484" y="104637"/>
                </a:lnTo>
                <a:lnTo>
                  <a:pt x="33604" y="109438"/>
                </a:lnTo>
                <a:lnTo>
                  <a:pt x="32644" y="111358"/>
                </a:lnTo>
                <a:lnTo>
                  <a:pt x="30723" y="113278"/>
                </a:lnTo>
                <a:lnTo>
                  <a:pt x="27843" y="116159"/>
                </a:lnTo>
                <a:lnTo>
                  <a:pt x="24963" y="119039"/>
                </a:lnTo>
                <a:lnTo>
                  <a:pt x="22082" y="120959"/>
                </a:lnTo>
                <a:lnTo>
                  <a:pt x="19202" y="122880"/>
                </a:lnTo>
                <a:lnTo>
                  <a:pt x="15361" y="123840"/>
                </a:lnTo>
                <a:lnTo>
                  <a:pt x="20177" y="128640"/>
                </a:lnTo>
                <a:lnTo>
                  <a:pt x="18242" y="129600"/>
                </a:lnTo>
                <a:lnTo>
                  <a:pt x="21122" y="128640"/>
                </a:lnTo>
                <a:lnTo>
                  <a:pt x="21312" y="128451"/>
                </a:lnTo>
                <a:lnTo>
                  <a:pt x="22082" y="127680"/>
                </a:lnTo>
                <a:lnTo>
                  <a:pt x="24963" y="125760"/>
                </a:lnTo>
                <a:lnTo>
                  <a:pt x="28803" y="123840"/>
                </a:lnTo>
                <a:lnTo>
                  <a:pt x="31683" y="120959"/>
                </a:lnTo>
                <a:lnTo>
                  <a:pt x="32644" y="120959"/>
                </a:lnTo>
                <a:lnTo>
                  <a:pt x="35524" y="117119"/>
                </a:lnTo>
                <a:lnTo>
                  <a:pt x="36484" y="115199"/>
                </a:lnTo>
                <a:lnTo>
                  <a:pt x="37444" y="115199"/>
                </a:lnTo>
                <a:lnTo>
                  <a:pt x="38404" y="113278"/>
                </a:lnTo>
                <a:lnTo>
                  <a:pt x="42245" y="108478"/>
                </a:lnTo>
                <a:lnTo>
                  <a:pt x="42245" y="107518"/>
                </a:lnTo>
                <a:lnTo>
                  <a:pt x="45125" y="102717"/>
                </a:lnTo>
                <a:lnTo>
                  <a:pt x="47045" y="96956"/>
                </a:lnTo>
                <a:lnTo>
                  <a:pt x="48006" y="94076"/>
                </a:lnTo>
                <a:lnTo>
                  <a:pt x="48006" y="93116"/>
                </a:lnTo>
                <a:lnTo>
                  <a:pt x="48966" y="90236"/>
                </a:lnTo>
                <a:lnTo>
                  <a:pt x="50886" y="84475"/>
                </a:lnTo>
                <a:lnTo>
                  <a:pt x="51846" y="77754"/>
                </a:lnTo>
                <a:lnTo>
                  <a:pt x="51846" y="57607"/>
                </a:lnTo>
                <a:lnTo>
                  <a:pt x="50886" y="51831"/>
                </a:lnTo>
                <a:lnTo>
                  <a:pt x="49926" y="45110"/>
                </a:lnTo>
                <a:lnTo>
                  <a:pt x="48966" y="45110"/>
                </a:lnTo>
                <a:lnTo>
                  <a:pt x="48966" y="42245"/>
                </a:lnTo>
                <a:lnTo>
                  <a:pt x="48006" y="39364"/>
                </a:lnTo>
                <a:lnTo>
                  <a:pt x="48006" y="38404"/>
                </a:lnTo>
                <a:lnTo>
                  <a:pt x="45125" y="33604"/>
                </a:lnTo>
                <a:lnTo>
                  <a:pt x="45125" y="32644"/>
                </a:lnTo>
                <a:lnTo>
                  <a:pt x="43205" y="27843"/>
                </a:lnTo>
                <a:lnTo>
                  <a:pt x="42245" y="27843"/>
                </a:lnTo>
                <a:lnTo>
                  <a:pt x="39364" y="23042"/>
                </a:lnTo>
                <a:lnTo>
                  <a:pt x="39364" y="22082"/>
                </a:lnTo>
                <a:lnTo>
                  <a:pt x="38404" y="20162"/>
                </a:lnTo>
                <a:lnTo>
                  <a:pt x="36484" y="18242"/>
                </a:lnTo>
                <a:lnTo>
                  <a:pt x="33604" y="15361"/>
                </a:lnTo>
                <a:lnTo>
                  <a:pt x="33604" y="14401"/>
                </a:lnTo>
                <a:lnTo>
                  <a:pt x="30723" y="11521"/>
                </a:lnTo>
                <a:lnTo>
                  <a:pt x="29763" y="11521"/>
                </a:lnTo>
                <a:lnTo>
                  <a:pt x="26883" y="9601"/>
                </a:lnTo>
                <a:lnTo>
                  <a:pt x="23042" y="7680"/>
                </a:lnTo>
                <a:lnTo>
                  <a:pt x="23042" y="6720"/>
                </a:lnTo>
                <a:lnTo>
                  <a:pt x="18242" y="5760"/>
                </a:lnTo>
                <a:lnTo>
                  <a:pt x="14401" y="4800"/>
                </a:lnTo>
                <a:lnTo>
                  <a:pt x="12496" y="0"/>
                </a:lnTo>
                <a:lnTo>
                  <a:pt x="6736" y="0"/>
                </a:lnTo>
                <a:lnTo>
                  <a:pt x="1935" y="960"/>
                </a:lnTo>
                <a:lnTo>
                  <a:pt x="2895" y="4800"/>
                </a:lnTo>
                <a:lnTo>
                  <a:pt x="2895" y="6720"/>
                </a:lnTo>
                <a:lnTo>
                  <a:pt x="0" y="11521"/>
                </a:lnTo>
                <a:lnTo>
                  <a:pt x="3840" y="10561"/>
                </a:lnTo>
                <a:lnTo>
                  <a:pt x="7680" y="6720"/>
                </a:lnTo>
                <a:lnTo>
                  <a:pt x="6736" y="3840"/>
                </a:lnTo>
                <a:lnTo>
                  <a:pt x="11521" y="3840"/>
                </a:lnTo>
                <a:lnTo>
                  <a:pt x="13456" y="5760"/>
                </a:lnTo>
                <a:lnTo>
                  <a:pt x="14401" y="10561"/>
                </a:lnTo>
                <a:lnTo>
                  <a:pt x="17282" y="11521"/>
                </a:lnTo>
                <a:lnTo>
                  <a:pt x="20177" y="12481"/>
                </a:lnTo>
                <a:lnTo>
                  <a:pt x="23042" y="14401"/>
                </a:lnTo>
                <a:lnTo>
                  <a:pt x="25923" y="16322"/>
                </a:lnTo>
                <a:lnTo>
                  <a:pt x="28803" y="19202"/>
                </a:lnTo>
                <a:lnTo>
                  <a:pt x="31683" y="22082"/>
                </a:lnTo>
                <a:lnTo>
                  <a:pt x="33604" y="24003"/>
                </a:lnTo>
                <a:lnTo>
                  <a:pt x="34564" y="25923"/>
                </a:lnTo>
                <a:lnTo>
                  <a:pt x="37444" y="30723"/>
                </a:lnTo>
                <a:lnTo>
                  <a:pt x="39364" y="35524"/>
                </a:lnTo>
                <a:lnTo>
                  <a:pt x="42245" y="41269"/>
                </a:lnTo>
                <a:lnTo>
                  <a:pt x="43205" y="44165"/>
                </a:lnTo>
                <a:lnTo>
                  <a:pt x="43205" y="47045"/>
                </a:lnTo>
                <a:lnTo>
                  <a:pt x="45125" y="528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" name="object 162"/>
          <p:cNvSpPr/>
          <p:nvPr/>
        </p:nvSpPr>
        <p:spPr>
          <a:xfrm>
            <a:off x="2067062" y="5831875"/>
            <a:ext cx="3840" cy="1920"/>
          </a:xfrm>
          <a:custGeom>
            <a:avLst/>
            <a:gdLst/>
            <a:ahLst/>
            <a:cxnLst/>
            <a:rect l="l" t="t" r="r" b="b"/>
            <a:pathLst>
              <a:path w="3840" h="1920">
                <a:moveTo>
                  <a:pt x="0" y="960"/>
                </a:moveTo>
                <a:lnTo>
                  <a:pt x="3840" y="1920"/>
                </a:lnTo>
                <a:lnTo>
                  <a:pt x="2880" y="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" name="object 163"/>
          <p:cNvSpPr/>
          <p:nvPr/>
        </p:nvSpPr>
        <p:spPr>
          <a:xfrm>
            <a:off x="2156338" y="5829955"/>
            <a:ext cx="64312" cy="126720"/>
          </a:xfrm>
          <a:custGeom>
            <a:avLst/>
            <a:gdLst/>
            <a:ahLst/>
            <a:cxnLst/>
            <a:rect l="l" t="t" r="r" b="b"/>
            <a:pathLst>
              <a:path w="64312" h="126720">
                <a:moveTo>
                  <a:pt x="47030" y="116159"/>
                </a:moveTo>
                <a:lnTo>
                  <a:pt x="46070" y="113278"/>
                </a:lnTo>
                <a:lnTo>
                  <a:pt x="45110" y="110398"/>
                </a:lnTo>
                <a:lnTo>
                  <a:pt x="44150" y="107518"/>
                </a:lnTo>
                <a:lnTo>
                  <a:pt x="44150" y="0"/>
                </a:lnTo>
                <a:lnTo>
                  <a:pt x="1920" y="4800"/>
                </a:lnTo>
                <a:lnTo>
                  <a:pt x="1920" y="7680"/>
                </a:lnTo>
                <a:lnTo>
                  <a:pt x="5760" y="8641"/>
                </a:lnTo>
                <a:lnTo>
                  <a:pt x="9585" y="8641"/>
                </a:lnTo>
                <a:lnTo>
                  <a:pt x="11521" y="10561"/>
                </a:lnTo>
                <a:lnTo>
                  <a:pt x="14386" y="11521"/>
                </a:lnTo>
                <a:lnTo>
                  <a:pt x="16322" y="13441"/>
                </a:lnTo>
                <a:lnTo>
                  <a:pt x="17266" y="16322"/>
                </a:lnTo>
                <a:lnTo>
                  <a:pt x="19202" y="19202"/>
                </a:lnTo>
                <a:lnTo>
                  <a:pt x="20147" y="22082"/>
                </a:lnTo>
                <a:lnTo>
                  <a:pt x="21107" y="25923"/>
                </a:lnTo>
                <a:lnTo>
                  <a:pt x="21107" y="29763"/>
                </a:lnTo>
                <a:lnTo>
                  <a:pt x="22067" y="37444"/>
                </a:lnTo>
                <a:lnTo>
                  <a:pt x="22067" y="92156"/>
                </a:lnTo>
                <a:lnTo>
                  <a:pt x="21107" y="98877"/>
                </a:lnTo>
                <a:lnTo>
                  <a:pt x="21107" y="103677"/>
                </a:lnTo>
                <a:lnTo>
                  <a:pt x="20147" y="107518"/>
                </a:lnTo>
                <a:lnTo>
                  <a:pt x="20147" y="111358"/>
                </a:lnTo>
                <a:lnTo>
                  <a:pt x="18227" y="113278"/>
                </a:lnTo>
                <a:lnTo>
                  <a:pt x="17266" y="117119"/>
                </a:lnTo>
                <a:lnTo>
                  <a:pt x="15361" y="119039"/>
                </a:lnTo>
                <a:lnTo>
                  <a:pt x="12481" y="120959"/>
                </a:lnTo>
                <a:lnTo>
                  <a:pt x="9585" y="121919"/>
                </a:lnTo>
                <a:lnTo>
                  <a:pt x="5760" y="122880"/>
                </a:lnTo>
                <a:lnTo>
                  <a:pt x="0" y="123840"/>
                </a:lnTo>
                <a:lnTo>
                  <a:pt x="0" y="126720"/>
                </a:lnTo>
                <a:lnTo>
                  <a:pt x="64312" y="126720"/>
                </a:lnTo>
                <a:lnTo>
                  <a:pt x="64312" y="123840"/>
                </a:lnTo>
                <a:lnTo>
                  <a:pt x="57591" y="122880"/>
                </a:lnTo>
                <a:lnTo>
                  <a:pt x="51831" y="120959"/>
                </a:lnTo>
                <a:lnTo>
                  <a:pt x="49911" y="118079"/>
                </a:lnTo>
                <a:lnTo>
                  <a:pt x="47030" y="11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/>
          <p:nvPr/>
        </p:nvSpPr>
        <p:spPr>
          <a:xfrm>
            <a:off x="2153457" y="5950915"/>
            <a:ext cx="67193" cy="8641"/>
          </a:xfrm>
          <a:custGeom>
            <a:avLst/>
            <a:gdLst/>
            <a:ahLst/>
            <a:cxnLst/>
            <a:rect l="l" t="t" r="r" b="b"/>
            <a:pathLst>
              <a:path w="67193" h="8641">
                <a:moveTo>
                  <a:pt x="2880" y="8641"/>
                </a:moveTo>
                <a:lnTo>
                  <a:pt x="67193" y="8641"/>
                </a:lnTo>
                <a:lnTo>
                  <a:pt x="2880" y="5760"/>
                </a:lnTo>
                <a:lnTo>
                  <a:pt x="2880" y="2880"/>
                </a:lnTo>
                <a:lnTo>
                  <a:pt x="1920" y="0"/>
                </a:lnTo>
                <a:lnTo>
                  <a:pt x="0" y="2880"/>
                </a:lnTo>
                <a:lnTo>
                  <a:pt x="0" y="5760"/>
                </a:lnTo>
                <a:lnTo>
                  <a:pt x="288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" name="object 165"/>
          <p:cNvSpPr/>
          <p:nvPr/>
        </p:nvSpPr>
        <p:spPr>
          <a:xfrm>
            <a:off x="2212969" y="5954755"/>
            <a:ext cx="11521" cy="4800"/>
          </a:xfrm>
          <a:custGeom>
            <a:avLst/>
            <a:gdLst/>
            <a:ahLst/>
            <a:cxnLst/>
            <a:rect l="l" t="t" r="r" b="b"/>
            <a:pathLst>
              <a:path w="11521" h="4800">
                <a:moveTo>
                  <a:pt x="7680" y="4800"/>
                </a:moveTo>
                <a:lnTo>
                  <a:pt x="11521" y="1920"/>
                </a:lnTo>
                <a:lnTo>
                  <a:pt x="4800" y="1920"/>
                </a:lnTo>
                <a:lnTo>
                  <a:pt x="0" y="0"/>
                </a:lnTo>
                <a:lnTo>
                  <a:pt x="768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" name="object 166"/>
          <p:cNvSpPr/>
          <p:nvPr/>
        </p:nvSpPr>
        <p:spPr>
          <a:xfrm>
            <a:off x="2157298" y="5827074"/>
            <a:ext cx="63352" cy="128160"/>
          </a:xfrm>
          <a:custGeom>
            <a:avLst/>
            <a:gdLst/>
            <a:ahLst/>
            <a:cxnLst/>
            <a:rect l="l" t="t" r="r" b="b"/>
            <a:pathLst>
              <a:path w="63352" h="128160">
                <a:moveTo>
                  <a:pt x="43190" y="119999"/>
                </a:moveTo>
                <a:lnTo>
                  <a:pt x="44150" y="119999"/>
                </a:lnTo>
                <a:lnTo>
                  <a:pt x="45110" y="121920"/>
                </a:lnTo>
                <a:lnTo>
                  <a:pt x="46070" y="121920"/>
                </a:lnTo>
                <a:lnTo>
                  <a:pt x="46070" y="122880"/>
                </a:lnTo>
                <a:lnTo>
                  <a:pt x="47030" y="122880"/>
                </a:lnTo>
                <a:lnTo>
                  <a:pt x="47990" y="123840"/>
                </a:lnTo>
                <a:lnTo>
                  <a:pt x="47990" y="124800"/>
                </a:lnTo>
                <a:lnTo>
                  <a:pt x="50871" y="125760"/>
                </a:lnTo>
                <a:lnTo>
                  <a:pt x="51831" y="126720"/>
                </a:lnTo>
                <a:lnTo>
                  <a:pt x="60472" y="126720"/>
                </a:lnTo>
                <a:lnTo>
                  <a:pt x="61912" y="128160"/>
                </a:lnTo>
                <a:lnTo>
                  <a:pt x="63352" y="126720"/>
                </a:lnTo>
                <a:lnTo>
                  <a:pt x="61432" y="123840"/>
                </a:lnTo>
                <a:lnTo>
                  <a:pt x="57591" y="121920"/>
                </a:lnTo>
                <a:lnTo>
                  <a:pt x="53751" y="120959"/>
                </a:lnTo>
                <a:lnTo>
                  <a:pt x="51831" y="119039"/>
                </a:lnTo>
                <a:lnTo>
                  <a:pt x="50871" y="119039"/>
                </a:lnTo>
                <a:lnTo>
                  <a:pt x="49911" y="118079"/>
                </a:lnTo>
                <a:lnTo>
                  <a:pt x="48950" y="116159"/>
                </a:lnTo>
                <a:lnTo>
                  <a:pt x="47030" y="114239"/>
                </a:lnTo>
                <a:lnTo>
                  <a:pt x="47030" y="112318"/>
                </a:lnTo>
                <a:lnTo>
                  <a:pt x="46070" y="110398"/>
                </a:lnTo>
                <a:lnTo>
                  <a:pt x="46070" y="2880"/>
                </a:lnTo>
                <a:lnTo>
                  <a:pt x="42230" y="0"/>
                </a:lnTo>
                <a:lnTo>
                  <a:pt x="960" y="7680"/>
                </a:lnTo>
                <a:lnTo>
                  <a:pt x="960" y="10561"/>
                </a:lnTo>
                <a:lnTo>
                  <a:pt x="0" y="13441"/>
                </a:lnTo>
                <a:lnTo>
                  <a:pt x="2880" y="14401"/>
                </a:lnTo>
                <a:lnTo>
                  <a:pt x="3520" y="10241"/>
                </a:lnTo>
                <a:lnTo>
                  <a:pt x="3840" y="7680"/>
                </a:lnTo>
                <a:lnTo>
                  <a:pt x="4800" y="7680"/>
                </a:lnTo>
                <a:lnTo>
                  <a:pt x="3840" y="7680"/>
                </a:lnTo>
                <a:lnTo>
                  <a:pt x="3520" y="10241"/>
                </a:lnTo>
                <a:lnTo>
                  <a:pt x="7680" y="15361"/>
                </a:lnTo>
                <a:lnTo>
                  <a:pt x="9585" y="15361"/>
                </a:lnTo>
                <a:lnTo>
                  <a:pt x="9360" y="9510"/>
                </a:lnTo>
                <a:lnTo>
                  <a:pt x="3840" y="10201"/>
                </a:lnTo>
                <a:lnTo>
                  <a:pt x="3840" y="10561"/>
                </a:lnTo>
                <a:lnTo>
                  <a:pt x="3840" y="10201"/>
                </a:lnTo>
                <a:lnTo>
                  <a:pt x="9360" y="9510"/>
                </a:lnTo>
                <a:lnTo>
                  <a:pt x="39349" y="5760"/>
                </a:lnTo>
                <a:lnTo>
                  <a:pt x="39349" y="87355"/>
                </a:lnTo>
                <a:lnTo>
                  <a:pt x="40309" y="98877"/>
                </a:lnTo>
                <a:lnTo>
                  <a:pt x="40309" y="111358"/>
                </a:lnTo>
                <a:lnTo>
                  <a:pt x="41269" y="114239"/>
                </a:lnTo>
                <a:lnTo>
                  <a:pt x="42230" y="116159"/>
                </a:lnTo>
                <a:lnTo>
                  <a:pt x="42230" y="117119"/>
                </a:lnTo>
                <a:lnTo>
                  <a:pt x="43190" y="119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" name="object 167"/>
          <p:cNvSpPr/>
          <p:nvPr/>
        </p:nvSpPr>
        <p:spPr>
          <a:xfrm>
            <a:off x="2160178" y="5837316"/>
            <a:ext cx="4800" cy="5120"/>
          </a:xfrm>
          <a:custGeom>
            <a:avLst/>
            <a:gdLst/>
            <a:ahLst/>
            <a:cxnLst/>
            <a:rect l="l" t="t" r="r" b="b"/>
            <a:pathLst>
              <a:path w="4800" h="5120">
                <a:moveTo>
                  <a:pt x="639" y="0"/>
                </a:moveTo>
                <a:lnTo>
                  <a:pt x="0" y="4160"/>
                </a:lnTo>
                <a:lnTo>
                  <a:pt x="4800" y="5120"/>
                </a:lnTo>
                <a:lnTo>
                  <a:pt x="63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" name="object 168"/>
          <p:cNvSpPr/>
          <p:nvPr/>
        </p:nvSpPr>
        <p:spPr>
          <a:xfrm>
            <a:off x="2154417" y="5827074"/>
            <a:ext cx="45110" cy="13441"/>
          </a:xfrm>
          <a:custGeom>
            <a:avLst/>
            <a:gdLst/>
            <a:ahLst/>
            <a:cxnLst/>
            <a:rect l="l" t="t" r="r" b="b"/>
            <a:pathLst>
              <a:path w="45110" h="13441">
                <a:moveTo>
                  <a:pt x="3360" y="7680"/>
                </a:moveTo>
                <a:lnTo>
                  <a:pt x="0" y="7680"/>
                </a:lnTo>
                <a:lnTo>
                  <a:pt x="0" y="10561"/>
                </a:lnTo>
                <a:lnTo>
                  <a:pt x="2880" y="13441"/>
                </a:lnTo>
                <a:lnTo>
                  <a:pt x="3840" y="10561"/>
                </a:lnTo>
                <a:lnTo>
                  <a:pt x="3840" y="7680"/>
                </a:lnTo>
                <a:lnTo>
                  <a:pt x="45110" y="0"/>
                </a:lnTo>
                <a:lnTo>
                  <a:pt x="2880" y="4800"/>
                </a:lnTo>
                <a:lnTo>
                  <a:pt x="33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" name="object 169"/>
          <p:cNvSpPr/>
          <p:nvPr/>
        </p:nvSpPr>
        <p:spPr>
          <a:xfrm>
            <a:off x="2157770" y="5953795"/>
            <a:ext cx="11993" cy="2880"/>
          </a:xfrm>
          <a:custGeom>
            <a:avLst/>
            <a:gdLst/>
            <a:ahLst/>
            <a:cxnLst/>
            <a:rect l="l" t="t" r="r" b="b"/>
            <a:pathLst>
              <a:path w="11993" h="2880">
                <a:moveTo>
                  <a:pt x="1432" y="0"/>
                </a:moveTo>
                <a:lnTo>
                  <a:pt x="0" y="1440"/>
                </a:lnTo>
                <a:lnTo>
                  <a:pt x="1432" y="2880"/>
                </a:lnTo>
                <a:lnTo>
                  <a:pt x="3368" y="2880"/>
                </a:lnTo>
                <a:lnTo>
                  <a:pt x="11993" y="0"/>
                </a:lnTo>
                <a:lnTo>
                  <a:pt x="143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" name="object 170"/>
          <p:cNvSpPr/>
          <p:nvPr/>
        </p:nvSpPr>
        <p:spPr>
          <a:xfrm>
            <a:off x="2155377" y="5836585"/>
            <a:ext cx="69113" cy="122970"/>
          </a:xfrm>
          <a:custGeom>
            <a:avLst/>
            <a:gdLst/>
            <a:ahLst/>
            <a:cxnLst/>
            <a:rect l="l" t="t" r="r" b="b"/>
            <a:pathLst>
              <a:path w="69113" h="122970">
                <a:moveTo>
                  <a:pt x="22067" y="108568"/>
                </a:moveTo>
                <a:lnTo>
                  <a:pt x="22067" y="107608"/>
                </a:lnTo>
                <a:lnTo>
                  <a:pt x="23027" y="105688"/>
                </a:lnTo>
                <a:lnTo>
                  <a:pt x="24002" y="100887"/>
                </a:lnTo>
                <a:lnTo>
                  <a:pt x="24002" y="99927"/>
                </a:lnTo>
                <a:lnTo>
                  <a:pt x="24947" y="97047"/>
                </a:lnTo>
                <a:lnTo>
                  <a:pt x="24947" y="93206"/>
                </a:lnTo>
                <a:lnTo>
                  <a:pt x="25907" y="83605"/>
                </a:lnTo>
                <a:lnTo>
                  <a:pt x="25907" y="33694"/>
                </a:lnTo>
                <a:lnTo>
                  <a:pt x="24947" y="23133"/>
                </a:lnTo>
                <a:lnTo>
                  <a:pt x="24947" y="19292"/>
                </a:lnTo>
                <a:lnTo>
                  <a:pt x="24002" y="16412"/>
                </a:lnTo>
                <a:lnTo>
                  <a:pt x="24002" y="15452"/>
                </a:lnTo>
                <a:lnTo>
                  <a:pt x="23027" y="10651"/>
                </a:lnTo>
                <a:lnTo>
                  <a:pt x="22067" y="9691"/>
                </a:lnTo>
                <a:lnTo>
                  <a:pt x="21107" y="7771"/>
                </a:lnTo>
                <a:lnTo>
                  <a:pt x="20162" y="5851"/>
                </a:lnTo>
                <a:lnTo>
                  <a:pt x="19187" y="5851"/>
                </a:lnTo>
                <a:lnTo>
                  <a:pt x="16322" y="2010"/>
                </a:lnTo>
                <a:lnTo>
                  <a:pt x="15346" y="2010"/>
                </a:lnTo>
                <a:lnTo>
                  <a:pt x="14386" y="1050"/>
                </a:lnTo>
                <a:lnTo>
                  <a:pt x="13441" y="1050"/>
                </a:lnTo>
                <a:lnTo>
                  <a:pt x="11506" y="90"/>
                </a:lnTo>
                <a:lnTo>
                  <a:pt x="11280" y="0"/>
                </a:lnTo>
                <a:lnTo>
                  <a:pt x="11506" y="5851"/>
                </a:lnTo>
                <a:lnTo>
                  <a:pt x="12481" y="6811"/>
                </a:lnTo>
                <a:lnTo>
                  <a:pt x="15346" y="9691"/>
                </a:lnTo>
                <a:lnTo>
                  <a:pt x="16322" y="10651"/>
                </a:lnTo>
                <a:lnTo>
                  <a:pt x="17282" y="12571"/>
                </a:lnTo>
                <a:lnTo>
                  <a:pt x="18227" y="17372"/>
                </a:lnTo>
                <a:lnTo>
                  <a:pt x="19187" y="20252"/>
                </a:lnTo>
                <a:lnTo>
                  <a:pt x="19187" y="96087"/>
                </a:lnTo>
                <a:lnTo>
                  <a:pt x="18227" y="98967"/>
                </a:lnTo>
                <a:lnTo>
                  <a:pt x="17282" y="103768"/>
                </a:lnTo>
                <a:lnTo>
                  <a:pt x="17282" y="105688"/>
                </a:lnTo>
                <a:lnTo>
                  <a:pt x="15346" y="107608"/>
                </a:lnTo>
                <a:lnTo>
                  <a:pt x="14386" y="109528"/>
                </a:lnTo>
                <a:lnTo>
                  <a:pt x="12481" y="111449"/>
                </a:lnTo>
                <a:lnTo>
                  <a:pt x="10546" y="112409"/>
                </a:lnTo>
                <a:lnTo>
                  <a:pt x="4800" y="113369"/>
                </a:lnTo>
                <a:lnTo>
                  <a:pt x="0" y="114329"/>
                </a:lnTo>
                <a:lnTo>
                  <a:pt x="960" y="117209"/>
                </a:lnTo>
                <a:lnTo>
                  <a:pt x="960" y="120090"/>
                </a:lnTo>
                <a:lnTo>
                  <a:pt x="65272" y="122970"/>
                </a:lnTo>
                <a:lnTo>
                  <a:pt x="12481" y="118169"/>
                </a:lnTo>
                <a:lnTo>
                  <a:pt x="65272" y="122970"/>
                </a:lnTo>
                <a:lnTo>
                  <a:pt x="57591" y="118169"/>
                </a:lnTo>
                <a:lnTo>
                  <a:pt x="62392" y="120090"/>
                </a:lnTo>
                <a:lnTo>
                  <a:pt x="69113" y="120090"/>
                </a:lnTo>
                <a:lnTo>
                  <a:pt x="69113" y="117209"/>
                </a:lnTo>
                <a:lnTo>
                  <a:pt x="66233" y="114329"/>
                </a:lnTo>
                <a:lnTo>
                  <a:pt x="63352" y="114329"/>
                </a:lnTo>
                <a:lnTo>
                  <a:pt x="65272" y="117209"/>
                </a:lnTo>
                <a:lnTo>
                  <a:pt x="63832" y="118649"/>
                </a:lnTo>
                <a:lnTo>
                  <a:pt x="62392" y="117209"/>
                </a:lnTo>
                <a:lnTo>
                  <a:pt x="14386" y="117209"/>
                </a:lnTo>
                <a:lnTo>
                  <a:pt x="5760" y="120090"/>
                </a:lnTo>
                <a:lnTo>
                  <a:pt x="3825" y="120090"/>
                </a:lnTo>
                <a:lnTo>
                  <a:pt x="2392" y="118649"/>
                </a:lnTo>
                <a:lnTo>
                  <a:pt x="3825" y="117209"/>
                </a:lnTo>
                <a:lnTo>
                  <a:pt x="14386" y="117209"/>
                </a:lnTo>
                <a:lnTo>
                  <a:pt x="15346" y="116249"/>
                </a:lnTo>
                <a:lnTo>
                  <a:pt x="16322" y="116249"/>
                </a:lnTo>
                <a:lnTo>
                  <a:pt x="18227" y="114329"/>
                </a:lnTo>
                <a:lnTo>
                  <a:pt x="21107" y="111449"/>
                </a:lnTo>
                <a:lnTo>
                  <a:pt x="21107" y="110488"/>
                </a:lnTo>
                <a:lnTo>
                  <a:pt x="22067" y="1085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" name="object 171"/>
          <p:cNvSpPr/>
          <p:nvPr/>
        </p:nvSpPr>
        <p:spPr>
          <a:xfrm>
            <a:off x="2229291" y="5794430"/>
            <a:ext cx="83515" cy="165125"/>
          </a:xfrm>
          <a:custGeom>
            <a:avLst/>
            <a:gdLst/>
            <a:ahLst/>
            <a:cxnLst/>
            <a:rect l="l" t="t" r="r" b="b"/>
            <a:pathLst>
              <a:path w="83515" h="165125">
                <a:moveTo>
                  <a:pt x="65272" y="158404"/>
                </a:moveTo>
                <a:lnTo>
                  <a:pt x="56631" y="158404"/>
                </a:lnTo>
                <a:lnTo>
                  <a:pt x="53751" y="157444"/>
                </a:lnTo>
                <a:lnTo>
                  <a:pt x="50886" y="156484"/>
                </a:lnTo>
                <a:lnTo>
                  <a:pt x="48006" y="154564"/>
                </a:lnTo>
                <a:lnTo>
                  <a:pt x="45110" y="152643"/>
                </a:lnTo>
                <a:lnTo>
                  <a:pt x="43190" y="150723"/>
                </a:lnTo>
                <a:lnTo>
                  <a:pt x="39349" y="145923"/>
                </a:lnTo>
                <a:lnTo>
                  <a:pt x="38389" y="139202"/>
                </a:lnTo>
                <a:lnTo>
                  <a:pt x="38389" y="43205"/>
                </a:lnTo>
                <a:lnTo>
                  <a:pt x="75834" y="43205"/>
                </a:lnTo>
                <a:lnTo>
                  <a:pt x="75834" y="37444"/>
                </a:lnTo>
                <a:lnTo>
                  <a:pt x="38389" y="37444"/>
                </a:lnTo>
                <a:lnTo>
                  <a:pt x="38389" y="0"/>
                </a:lnTo>
                <a:lnTo>
                  <a:pt x="32644" y="0"/>
                </a:lnTo>
                <a:lnTo>
                  <a:pt x="30723" y="4800"/>
                </a:lnTo>
                <a:lnTo>
                  <a:pt x="29763" y="10561"/>
                </a:lnTo>
                <a:lnTo>
                  <a:pt x="27828" y="14401"/>
                </a:lnTo>
                <a:lnTo>
                  <a:pt x="25923" y="18242"/>
                </a:lnTo>
                <a:lnTo>
                  <a:pt x="23042" y="22082"/>
                </a:lnTo>
                <a:lnTo>
                  <a:pt x="21122" y="25923"/>
                </a:lnTo>
                <a:lnTo>
                  <a:pt x="17282" y="28803"/>
                </a:lnTo>
                <a:lnTo>
                  <a:pt x="12481" y="34564"/>
                </a:lnTo>
                <a:lnTo>
                  <a:pt x="6720" y="38404"/>
                </a:lnTo>
                <a:lnTo>
                  <a:pt x="0" y="41285"/>
                </a:lnTo>
                <a:lnTo>
                  <a:pt x="0" y="43205"/>
                </a:lnTo>
                <a:lnTo>
                  <a:pt x="16322" y="43205"/>
                </a:lnTo>
                <a:lnTo>
                  <a:pt x="16322" y="146883"/>
                </a:lnTo>
                <a:lnTo>
                  <a:pt x="17282" y="149763"/>
                </a:lnTo>
                <a:lnTo>
                  <a:pt x="18242" y="153603"/>
                </a:lnTo>
                <a:lnTo>
                  <a:pt x="20162" y="155524"/>
                </a:lnTo>
                <a:lnTo>
                  <a:pt x="23042" y="158404"/>
                </a:lnTo>
                <a:lnTo>
                  <a:pt x="23297" y="158653"/>
                </a:lnTo>
                <a:lnTo>
                  <a:pt x="33219" y="163621"/>
                </a:lnTo>
                <a:lnTo>
                  <a:pt x="48006" y="165125"/>
                </a:lnTo>
                <a:lnTo>
                  <a:pt x="56631" y="165125"/>
                </a:lnTo>
                <a:lnTo>
                  <a:pt x="64312" y="163205"/>
                </a:lnTo>
                <a:lnTo>
                  <a:pt x="70073" y="161284"/>
                </a:lnTo>
                <a:lnTo>
                  <a:pt x="75834" y="157444"/>
                </a:lnTo>
                <a:lnTo>
                  <a:pt x="80634" y="153603"/>
                </a:lnTo>
                <a:lnTo>
                  <a:pt x="83515" y="147843"/>
                </a:lnTo>
                <a:lnTo>
                  <a:pt x="81594" y="145923"/>
                </a:lnTo>
                <a:lnTo>
                  <a:pt x="77754" y="150723"/>
                </a:lnTo>
                <a:lnTo>
                  <a:pt x="74874" y="153603"/>
                </a:lnTo>
                <a:lnTo>
                  <a:pt x="71993" y="155524"/>
                </a:lnTo>
                <a:lnTo>
                  <a:pt x="68153" y="157444"/>
                </a:lnTo>
                <a:lnTo>
                  <a:pt x="65272" y="15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" name="object 172"/>
          <p:cNvSpPr/>
          <p:nvPr/>
        </p:nvSpPr>
        <p:spPr>
          <a:xfrm>
            <a:off x="2309926" y="5938433"/>
            <a:ext cx="5760" cy="7680"/>
          </a:xfrm>
          <a:custGeom>
            <a:avLst/>
            <a:gdLst/>
            <a:ahLst/>
            <a:cxnLst/>
            <a:rect l="l" t="t" r="r" b="b"/>
            <a:pathLst>
              <a:path w="5760" h="7680">
                <a:moveTo>
                  <a:pt x="2880" y="0"/>
                </a:moveTo>
                <a:lnTo>
                  <a:pt x="0" y="1920"/>
                </a:lnTo>
                <a:lnTo>
                  <a:pt x="480" y="3840"/>
                </a:lnTo>
                <a:lnTo>
                  <a:pt x="2880" y="3840"/>
                </a:lnTo>
                <a:lnTo>
                  <a:pt x="3840" y="7680"/>
                </a:lnTo>
                <a:lnTo>
                  <a:pt x="5760" y="4800"/>
                </a:lnTo>
                <a:lnTo>
                  <a:pt x="4800" y="1920"/>
                </a:lnTo>
                <a:lnTo>
                  <a:pt x="28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" name="object 173"/>
          <p:cNvSpPr/>
          <p:nvPr/>
        </p:nvSpPr>
        <p:spPr>
          <a:xfrm>
            <a:off x="2306086" y="5938433"/>
            <a:ext cx="4800" cy="11521"/>
          </a:xfrm>
          <a:custGeom>
            <a:avLst/>
            <a:gdLst/>
            <a:ahLst/>
            <a:cxnLst/>
            <a:rect l="l" t="t" r="r" b="b"/>
            <a:pathLst>
              <a:path w="4800" h="11521">
                <a:moveTo>
                  <a:pt x="2880" y="3840"/>
                </a:moveTo>
                <a:lnTo>
                  <a:pt x="1920" y="0"/>
                </a:lnTo>
                <a:lnTo>
                  <a:pt x="0" y="2880"/>
                </a:lnTo>
                <a:lnTo>
                  <a:pt x="0" y="11521"/>
                </a:lnTo>
                <a:lnTo>
                  <a:pt x="3840" y="7680"/>
                </a:lnTo>
                <a:lnTo>
                  <a:pt x="3840" y="6720"/>
                </a:lnTo>
                <a:lnTo>
                  <a:pt x="4800" y="5760"/>
                </a:lnTo>
                <a:lnTo>
                  <a:pt x="288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" name="object 174"/>
          <p:cNvSpPr/>
          <p:nvPr/>
        </p:nvSpPr>
        <p:spPr>
          <a:xfrm>
            <a:off x="2286447" y="5951875"/>
            <a:ext cx="20598" cy="8641"/>
          </a:xfrm>
          <a:custGeom>
            <a:avLst/>
            <a:gdLst/>
            <a:ahLst/>
            <a:cxnLst/>
            <a:rect l="l" t="t" r="r" b="b"/>
            <a:pathLst>
              <a:path w="20598" h="8641">
                <a:moveTo>
                  <a:pt x="5236" y="2880"/>
                </a:moveTo>
                <a:lnTo>
                  <a:pt x="0" y="3753"/>
                </a:lnTo>
                <a:lnTo>
                  <a:pt x="436" y="3840"/>
                </a:lnTo>
                <a:lnTo>
                  <a:pt x="6197" y="8641"/>
                </a:lnTo>
                <a:lnTo>
                  <a:pt x="10997" y="7680"/>
                </a:lnTo>
                <a:lnTo>
                  <a:pt x="11957" y="6720"/>
                </a:lnTo>
                <a:lnTo>
                  <a:pt x="13878" y="5760"/>
                </a:lnTo>
                <a:lnTo>
                  <a:pt x="15798" y="4800"/>
                </a:lnTo>
                <a:lnTo>
                  <a:pt x="16758" y="4800"/>
                </a:lnTo>
                <a:lnTo>
                  <a:pt x="20598" y="1920"/>
                </a:lnTo>
                <a:lnTo>
                  <a:pt x="17718" y="0"/>
                </a:lnTo>
                <a:lnTo>
                  <a:pt x="16758" y="0"/>
                </a:lnTo>
                <a:lnTo>
                  <a:pt x="15798" y="960"/>
                </a:lnTo>
                <a:lnTo>
                  <a:pt x="14838" y="1920"/>
                </a:lnTo>
                <a:lnTo>
                  <a:pt x="11957" y="2880"/>
                </a:lnTo>
                <a:lnTo>
                  <a:pt x="10997" y="2880"/>
                </a:lnTo>
                <a:lnTo>
                  <a:pt x="7157" y="3840"/>
                </a:lnTo>
                <a:lnTo>
                  <a:pt x="3316" y="3840"/>
                </a:lnTo>
                <a:lnTo>
                  <a:pt x="5236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" name="object 175"/>
          <p:cNvSpPr/>
          <p:nvPr/>
        </p:nvSpPr>
        <p:spPr>
          <a:xfrm>
            <a:off x="2289764" y="5948994"/>
            <a:ext cx="14401" cy="6720"/>
          </a:xfrm>
          <a:custGeom>
            <a:avLst/>
            <a:gdLst/>
            <a:ahLst/>
            <a:cxnLst/>
            <a:rect l="l" t="t" r="r" b="b"/>
            <a:pathLst>
              <a:path w="14401" h="6720">
                <a:moveTo>
                  <a:pt x="13441" y="0"/>
                </a:moveTo>
                <a:lnTo>
                  <a:pt x="9601" y="2880"/>
                </a:lnTo>
                <a:lnTo>
                  <a:pt x="7680" y="3840"/>
                </a:lnTo>
                <a:lnTo>
                  <a:pt x="5760" y="4800"/>
                </a:lnTo>
                <a:lnTo>
                  <a:pt x="1920" y="5760"/>
                </a:lnTo>
                <a:lnTo>
                  <a:pt x="0" y="6720"/>
                </a:lnTo>
                <a:lnTo>
                  <a:pt x="3840" y="6720"/>
                </a:lnTo>
                <a:lnTo>
                  <a:pt x="7680" y="5760"/>
                </a:lnTo>
                <a:lnTo>
                  <a:pt x="8641" y="5760"/>
                </a:lnTo>
                <a:lnTo>
                  <a:pt x="11521" y="4800"/>
                </a:lnTo>
                <a:lnTo>
                  <a:pt x="12481" y="3840"/>
                </a:lnTo>
                <a:lnTo>
                  <a:pt x="13441" y="2880"/>
                </a:lnTo>
                <a:lnTo>
                  <a:pt x="14401" y="2880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" name="object 176"/>
          <p:cNvSpPr/>
          <p:nvPr/>
        </p:nvSpPr>
        <p:spPr>
          <a:xfrm>
            <a:off x="2226411" y="5831875"/>
            <a:ext cx="66233" cy="130561"/>
          </a:xfrm>
          <a:custGeom>
            <a:avLst/>
            <a:gdLst/>
            <a:ahLst/>
            <a:cxnLst/>
            <a:rect l="l" t="t" r="r" b="b"/>
            <a:pathLst>
              <a:path w="66233" h="130561">
                <a:moveTo>
                  <a:pt x="17282" y="115199"/>
                </a:moveTo>
                <a:lnTo>
                  <a:pt x="18242" y="117119"/>
                </a:lnTo>
                <a:lnTo>
                  <a:pt x="19202" y="118079"/>
                </a:lnTo>
                <a:lnTo>
                  <a:pt x="20162" y="119999"/>
                </a:lnTo>
                <a:lnTo>
                  <a:pt x="22082" y="121919"/>
                </a:lnTo>
                <a:lnTo>
                  <a:pt x="23042" y="121919"/>
                </a:lnTo>
                <a:lnTo>
                  <a:pt x="24003" y="122880"/>
                </a:lnTo>
                <a:lnTo>
                  <a:pt x="25923" y="124800"/>
                </a:lnTo>
                <a:lnTo>
                  <a:pt x="31683" y="127680"/>
                </a:lnTo>
                <a:lnTo>
                  <a:pt x="38389" y="129600"/>
                </a:lnTo>
                <a:lnTo>
                  <a:pt x="39364" y="129600"/>
                </a:lnTo>
                <a:lnTo>
                  <a:pt x="46070" y="130561"/>
                </a:lnTo>
                <a:lnTo>
                  <a:pt x="54711" y="130561"/>
                </a:lnTo>
                <a:lnTo>
                  <a:pt x="60472" y="129600"/>
                </a:lnTo>
                <a:lnTo>
                  <a:pt x="66233" y="128640"/>
                </a:lnTo>
                <a:lnTo>
                  <a:pt x="60472" y="123840"/>
                </a:lnTo>
                <a:lnTo>
                  <a:pt x="60035" y="123752"/>
                </a:lnTo>
                <a:lnTo>
                  <a:pt x="59512" y="123840"/>
                </a:lnTo>
                <a:lnTo>
                  <a:pt x="53766" y="124800"/>
                </a:lnTo>
                <a:lnTo>
                  <a:pt x="47045" y="124800"/>
                </a:lnTo>
                <a:lnTo>
                  <a:pt x="39364" y="123840"/>
                </a:lnTo>
                <a:lnTo>
                  <a:pt x="33604" y="121919"/>
                </a:lnTo>
                <a:lnTo>
                  <a:pt x="29763" y="119999"/>
                </a:lnTo>
                <a:lnTo>
                  <a:pt x="27843" y="119039"/>
                </a:lnTo>
                <a:lnTo>
                  <a:pt x="26883" y="118079"/>
                </a:lnTo>
                <a:lnTo>
                  <a:pt x="24963" y="116159"/>
                </a:lnTo>
                <a:lnTo>
                  <a:pt x="24003" y="114239"/>
                </a:lnTo>
                <a:lnTo>
                  <a:pt x="23042" y="112318"/>
                </a:lnTo>
                <a:lnTo>
                  <a:pt x="23042" y="111358"/>
                </a:lnTo>
                <a:lnTo>
                  <a:pt x="22082" y="109438"/>
                </a:lnTo>
                <a:lnTo>
                  <a:pt x="22082" y="5760"/>
                </a:lnTo>
                <a:lnTo>
                  <a:pt x="19202" y="2880"/>
                </a:lnTo>
                <a:lnTo>
                  <a:pt x="2880" y="2880"/>
                </a:lnTo>
                <a:lnTo>
                  <a:pt x="3840" y="6720"/>
                </a:lnTo>
                <a:lnTo>
                  <a:pt x="6720" y="5760"/>
                </a:lnTo>
                <a:lnTo>
                  <a:pt x="5760" y="3840"/>
                </a:lnTo>
                <a:lnTo>
                  <a:pt x="5760" y="5760"/>
                </a:lnTo>
                <a:lnTo>
                  <a:pt x="4992" y="4992"/>
                </a:lnTo>
                <a:lnTo>
                  <a:pt x="5760" y="3840"/>
                </a:lnTo>
                <a:lnTo>
                  <a:pt x="6720" y="5760"/>
                </a:lnTo>
                <a:lnTo>
                  <a:pt x="3840" y="6720"/>
                </a:lnTo>
                <a:lnTo>
                  <a:pt x="2880" y="2880"/>
                </a:lnTo>
                <a:lnTo>
                  <a:pt x="3840" y="0"/>
                </a:lnTo>
                <a:lnTo>
                  <a:pt x="1920" y="960"/>
                </a:lnTo>
                <a:lnTo>
                  <a:pt x="0" y="3840"/>
                </a:lnTo>
                <a:lnTo>
                  <a:pt x="0" y="5760"/>
                </a:lnTo>
                <a:lnTo>
                  <a:pt x="2880" y="8641"/>
                </a:lnTo>
                <a:lnTo>
                  <a:pt x="15361" y="8641"/>
                </a:lnTo>
                <a:lnTo>
                  <a:pt x="15361" y="100797"/>
                </a:lnTo>
                <a:lnTo>
                  <a:pt x="16322" y="110398"/>
                </a:lnTo>
                <a:lnTo>
                  <a:pt x="17282" y="113278"/>
                </a:lnTo>
                <a:lnTo>
                  <a:pt x="17282" y="115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" name="object 177"/>
          <p:cNvSpPr/>
          <p:nvPr/>
        </p:nvSpPr>
        <p:spPr>
          <a:xfrm>
            <a:off x="2231404" y="5835716"/>
            <a:ext cx="768" cy="1920"/>
          </a:xfrm>
          <a:custGeom>
            <a:avLst/>
            <a:gdLst/>
            <a:ahLst/>
            <a:cxnLst/>
            <a:rect l="l" t="t" r="r" b="b"/>
            <a:pathLst>
              <a:path w="768" h="1920">
                <a:moveTo>
                  <a:pt x="768" y="0"/>
                </a:moveTo>
                <a:lnTo>
                  <a:pt x="0" y="1152"/>
                </a:lnTo>
                <a:lnTo>
                  <a:pt x="768" y="1920"/>
                </a:lnTo>
                <a:lnTo>
                  <a:pt x="76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" name="object 178"/>
          <p:cNvSpPr/>
          <p:nvPr/>
        </p:nvSpPr>
        <p:spPr>
          <a:xfrm>
            <a:off x="2229291" y="5790605"/>
            <a:ext cx="78714" cy="49911"/>
          </a:xfrm>
          <a:custGeom>
            <a:avLst/>
            <a:gdLst/>
            <a:ahLst/>
            <a:cxnLst/>
            <a:rect l="l" t="t" r="r" b="b"/>
            <a:pathLst>
              <a:path w="78714" h="49911">
                <a:moveTo>
                  <a:pt x="960" y="41269"/>
                </a:moveTo>
                <a:lnTo>
                  <a:pt x="0" y="44150"/>
                </a:lnTo>
                <a:lnTo>
                  <a:pt x="8641" y="44150"/>
                </a:lnTo>
                <a:lnTo>
                  <a:pt x="13441" y="41269"/>
                </a:lnTo>
                <a:lnTo>
                  <a:pt x="17282" y="37429"/>
                </a:lnTo>
                <a:lnTo>
                  <a:pt x="18242" y="37429"/>
                </a:lnTo>
                <a:lnTo>
                  <a:pt x="20162" y="34549"/>
                </a:lnTo>
                <a:lnTo>
                  <a:pt x="22082" y="32628"/>
                </a:lnTo>
                <a:lnTo>
                  <a:pt x="22082" y="31668"/>
                </a:lnTo>
                <a:lnTo>
                  <a:pt x="25923" y="26868"/>
                </a:lnTo>
                <a:lnTo>
                  <a:pt x="26883" y="25907"/>
                </a:lnTo>
                <a:lnTo>
                  <a:pt x="27828" y="23987"/>
                </a:lnTo>
                <a:lnTo>
                  <a:pt x="29763" y="21107"/>
                </a:lnTo>
                <a:lnTo>
                  <a:pt x="29763" y="20147"/>
                </a:lnTo>
                <a:lnTo>
                  <a:pt x="32644" y="13426"/>
                </a:lnTo>
                <a:lnTo>
                  <a:pt x="33604" y="9585"/>
                </a:lnTo>
                <a:lnTo>
                  <a:pt x="33604" y="8625"/>
                </a:lnTo>
                <a:lnTo>
                  <a:pt x="34549" y="6720"/>
                </a:lnTo>
                <a:lnTo>
                  <a:pt x="34549" y="41269"/>
                </a:lnTo>
                <a:lnTo>
                  <a:pt x="41285" y="41269"/>
                </a:lnTo>
                <a:lnTo>
                  <a:pt x="72953" y="44150"/>
                </a:lnTo>
                <a:lnTo>
                  <a:pt x="41285" y="49911"/>
                </a:lnTo>
                <a:lnTo>
                  <a:pt x="75834" y="49911"/>
                </a:lnTo>
                <a:lnTo>
                  <a:pt x="78714" y="47030"/>
                </a:lnTo>
                <a:lnTo>
                  <a:pt x="78714" y="41269"/>
                </a:lnTo>
                <a:lnTo>
                  <a:pt x="75834" y="38389"/>
                </a:lnTo>
                <a:lnTo>
                  <a:pt x="38389" y="38389"/>
                </a:lnTo>
                <a:lnTo>
                  <a:pt x="38389" y="0"/>
                </a:lnTo>
                <a:lnTo>
                  <a:pt x="32644" y="0"/>
                </a:lnTo>
                <a:lnTo>
                  <a:pt x="29763" y="2880"/>
                </a:lnTo>
                <a:lnTo>
                  <a:pt x="27828" y="7665"/>
                </a:lnTo>
                <a:lnTo>
                  <a:pt x="26883" y="11506"/>
                </a:lnTo>
                <a:lnTo>
                  <a:pt x="24002" y="18227"/>
                </a:lnTo>
                <a:lnTo>
                  <a:pt x="23042" y="21107"/>
                </a:lnTo>
                <a:lnTo>
                  <a:pt x="21122" y="23027"/>
                </a:lnTo>
                <a:lnTo>
                  <a:pt x="17282" y="28788"/>
                </a:lnTo>
                <a:lnTo>
                  <a:pt x="15361" y="30708"/>
                </a:lnTo>
                <a:lnTo>
                  <a:pt x="13441" y="32628"/>
                </a:lnTo>
                <a:lnTo>
                  <a:pt x="9601" y="36469"/>
                </a:lnTo>
                <a:lnTo>
                  <a:pt x="5760" y="39349"/>
                </a:lnTo>
                <a:lnTo>
                  <a:pt x="960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" name="object 179"/>
          <p:cNvSpPr/>
          <p:nvPr/>
        </p:nvSpPr>
        <p:spPr>
          <a:xfrm>
            <a:off x="2267681" y="5790605"/>
            <a:ext cx="2895" cy="38389"/>
          </a:xfrm>
          <a:custGeom>
            <a:avLst/>
            <a:gdLst/>
            <a:ahLst/>
            <a:cxnLst/>
            <a:rect l="l" t="t" r="r" b="b"/>
            <a:pathLst>
              <a:path w="2895" h="38389">
                <a:moveTo>
                  <a:pt x="0" y="0"/>
                </a:moveTo>
                <a:lnTo>
                  <a:pt x="0" y="38389"/>
                </a:lnTo>
                <a:lnTo>
                  <a:pt x="2895" y="38389"/>
                </a:lnTo>
                <a:lnTo>
                  <a:pt x="2895" y="3825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" name="object 180"/>
          <p:cNvSpPr/>
          <p:nvPr/>
        </p:nvSpPr>
        <p:spPr>
          <a:xfrm>
            <a:off x="2263841" y="5831875"/>
            <a:ext cx="49926" cy="123752"/>
          </a:xfrm>
          <a:custGeom>
            <a:avLst/>
            <a:gdLst/>
            <a:ahLst/>
            <a:cxnLst/>
            <a:rect l="l" t="t" r="r" b="b"/>
            <a:pathLst>
              <a:path w="49926" h="123752">
                <a:moveTo>
                  <a:pt x="48966" y="106558"/>
                </a:moveTo>
                <a:lnTo>
                  <a:pt x="44165" y="106558"/>
                </a:lnTo>
                <a:lnTo>
                  <a:pt x="45125" y="110398"/>
                </a:lnTo>
                <a:lnTo>
                  <a:pt x="47045" y="112318"/>
                </a:lnTo>
                <a:lnTo>
                  <a:pt x="46085" y="113278"/>
                </a:lnTo>
                <a:lnTo>
                  <a:pt x="46085" y="114239"/>
                </a:lnTo>
                <a:lnTo>
                  <a:pt x="42245" y="118079"/>
                </a:lnTo>
                <a:lnTo>
                  <a:pt x="42245" y="109438"/>
                </a:lnTo>
                <a:lnTo>
                  <a:pt x="38404" y="113278"/>
                </a:lnTo>
                <a:lnTo>
                  <a:pt x="36484" y="115199"/>
                </a:lnTo>
                <a:lnTo>
                  <a:pt x="35524" y="116159"/>
                </a:lnTo>
                <a:lnTo>
                  <a:pt x="34564" y="116159"/>
                </a:lnTo>
                <a:lnTo>
                  <a:pt x="32644" y="117119"/>
                </a:lnTo>
                <a:lnTo>
                  <a:pt x="28803" y="118079"/>
                </a:lnTo>
                <a:lnTo>
                  <a:pt x="24002" y="118079"/>
                </a:lnTo>
                <a:lnTo>
                  <a:pt x="19202" y="117119"/>
                </a:lnTo>
                <a:lnTo>
                  <a:pt x="17282" y="116159"/>
                </a:lnTo>
                <a:lnTo>
                  <a:pt x="15361" y="115199"/>
                </a:lnTo>
                <a:lnTo>
                  <a:pt x="12481" y="112318"/>
                </a:lnTo>
                <a:lnTo>
                  <a:pt x="11521" y="111358"/>
                </a:lnTo>
                <a:lnTo>
                  <a:pt x="10561" y="110398"/>
                </a:lnTo>
                <a:lnTo>
                  <a:pt x="8641" y="106558"/>
                </a:lnTo>
                <a:lnTo>
                  <a:pt x="6736" y="100797"/>
                </a:lnTo>
                <a:lnTo>
                  <a:pt x="6736" y="8641"/>
                </a:lnTo>
                <a:lnTo>
                  <a:pt x="38404" y="2880"/>
                </a:lnTo>
                <a:lnTo>
                  <a:pt x="6736" y="0"/>
                </a:lnTo>
                <a:lnTo>
                  <a:pt x="3840" y="0"/>
                </a:lnTo>
                <a:lnTo>
                  <a:pt x="3840" y="2880"/>
                </a:lnTo>
                <a:lnTo>
                  <a:pt x="0" y="5760"/>
                </a:lnTo>
                <a:lnTo>
                  <a:pt x="0" y="91196"/>
                </a:lnTo>
                <a:lnTo>
                  <a:pt x="960" y="95036"/>
                </a:lnTo>
                <a:lnTo>
                  <a:pt x="960" y="102717"/>
                </a:lnTo>
                <a:lnTo>
                  <a:pt x="2895" y="107518"/>
                </a:lnTo>
                <a:lnTo>
                  <a:pt x="2895" y="108478"/>
                </a:lnTo>
                <a:lnTo>
                  <a:pt x="4800" y="112318"/>
                </a:lnTo>
                <a:lnTo>
                  <a:pt x="4800" y="113278"/>
                </a:lnTo>
                <a:lnTo>
                  <a:pt x="6736" y="115199"/>
                </a:lnTo>
                <a:lnTo>
                  <a:pt x="7680" y="117119"/>
                </a:lnTo>
                <a:lnTo>
                  <a:pt x="8641" y="117119"/>
                </a:lnTo>
                <a:lnTo>
                  <a:pt x="12481" y="119999"/>
                </a:lnTo>
                <a:lnTo>
                  <a:pt x="12481" y="120959"/>
                </a:lnTo>
                <a:lnTo>
                  <a:pt x="14401" y="121920"/>
                </a:lnTo>
                <a:lnTo>
                  <a:pt x="15361" y="121920"/>
                </a:lnTo>
                <a:lnTo>
                  <a:pt x="17282" y="122880"/>
                </a:lnTo>
                <a:lnTo>
                  <a:pt x="18242" y="122880"/>
                </a:lnTo>
                <a:lnTo>
                  <a:pt x="22606" y="123752"/>
                </a:lnTo>
                <a:lnTo>
                  <a:pt x="27843" y="122880"/>
                </a:lnTo>
                <a:lnTo>
                  <a:pt x="31683" y="121920"/>
                </a:lnTo>
                <a:lnTo>
                  <a:pt x="33604" y="120959"/>
                </a:lnTo>
                <a:lnTo>
                  <a:pt x="35524" y="119999"/>
                </a:lnTo>
                <a:lnTo>
                  <a:pt x="39364" y="117119"/>
                </a:lnTo>
                <a:lnTo>
                  <a:pt x="40325" y="119999"/>
                </a:lnTo>
                <a:lnTo>
                  <a:pt x="43205" y="121920"/>
                </a:lnTo>
                <a:lnTo>
                  <a:pt x="47045" y="118079"/>
                </a:lnTo>
                <a:lnTo>
                  <a:pt x="49926" y="114239"/>
                </a:lnTo>
                <a:lnTo>
                  <a:pt x="48966" y="110398"/>
                </a:lnTo>
                <a:lnTo>
                  <a:pt x="46565" y="110398"/>
                </a:lnTo>
                <a:lnTo>
                  <a:pt x="46085" y="108478"/>
                </a:lnTo>
                <a:lnTo>
                  <a:pt x="48966" y="1065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" name="object 181"/>
          <p:cNvSpPr/>
          <p:nvPr/>
        </p:nvSpPr>
        <p:spPr>
          <a:xfrm>
            <a:off x="2347371" y="5943234"/>
            <a:ext cx="30708" cy="16322"/>
          </a:xfrm>
          <a:custGeom>
            <a:avLst/>
            <a:gdLst/>
            <a:ahLst/>
            <a:cxnLst/>
            <a:rect l="l" t="t" r="r" b="b"/>
            <a:pathLst>
              <a:path w="30708" h="16322">
                <a:moveTo>
                  <a:pt x="14386" y="10561"/>
                </a:moveTo>
                <a:lnTo>
                  <a:pt x="3840" y="10561"/>
                </a:lnTo>
                <a:lnTo>
                  <a:pt x="0" y="8641"/>
                </a:lnTo>
                <a:lnTo>
                  <a:pt x="960" y="16322"/>
                </a:lnTo>
                <a:lnTo>
                  <a:pt x="8641" y="16322"/>
                </a:lnTo>
                <a:lnTo>
                  <a:pt x="16322" y="14401"/>
                </a:lnTo>
                <a:lnTo>
                  <a:pt x="23027" y="10561"/>
                </a:lnTo>
                <a:lnTo>
                  <a:pt x="25908" y="8641"/>
                </a:lnTo>
                <a:lnTo>
                  <a:pt x="30708" y="4800"/>
                </a:lnTo>
                <a:lnTo>
                  <a:pt x="30708" y="0"/>
                </a:lnTo>
                <a:lnTo>
                  <a:pt x="27843" y="3840"/>
                </a:lnTo>
                <a:lnTo>
                  <a:pt x="23027" y="6720"/>
                </a:lnTo>
                <a:lnTo>
                  <a:pt x="19187" y="9601"/>
                </a:lnTo>
                <a:lnTo>
                  <a:pt x="14386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" name="object 182"/>
          <p:cNvSpPr/>
          <p:nvPr/>
        </p:nvSpPr>
        <p:spPr>
          <a:xfrm>
            <a:off x="2312807" y="5829955"/>
            <a:ext cx="122880" cy="129600"/>
          </a:xfrm>
          <a:custGeom>
            <a:avLst/>
            <a:gdLst/>
            <a:ahLst/>
            <a:cxnLst/>
            <a:rect l="l" t="t" r="r" b="b"/>
            <a:pathLst>
              <a:path w="122880" h="129600">
                <a:moveTo>
                  <a:pt x="24963" y="94076"/>
                </a:moveTo>
                <a:lnTo>
                  <a:pt x="27843" y="87355"/>
                </a:lnTo>
                <a:lnTo>
                  <a:pt x="32644" y="82555"/>
                </a:lnTo>
                <a:lnTo>
                  <a:pt x="34564" y="79674"/>
                </a:lnTo>
                <a:lnTo>
                  <a:pt x="37444" y="76794"/>
                </a:lnTo>
                <a:lnTo>
                  <a:pt x="39364" y="74874"/>
                </a:lnTo>
                <a:lnTo>
                  <a:pt x="42230" y="72953"/>
                </a:lnTo>
                <a:lnTo>
                  <a:pt x="48006" y="70073"/>
                </a:lnTo>
                <a:lnTo>
                  <a:pt x="54726" y="66233"/>
                </a:lnTo>
                <a:lnTo>
                  <a:pt x="61432" y="63352"/>
                </a:lnTo>
                <a:lnTo>
                  <a:pt x="67193" y="59512"/>
                </a:lnTo>
                <a:lnTo>
                  <a:pt x="71993" y="54726"/>
                </a:lnTo>
                <a:lnTo>
                  <a:pt x="71993" y="79674"/>
                </a:lnTo>
                <a:lnTo>
                  <a:pt x="71935" y="83368"/>
                </a:lnTo>
                <a:lnTo>
                  <a:pt x="70408" y="97509"/>
                </a:lnTo>
                <a:lnTo>
                  <a:pt x="67193" y="107518"/>
                </a:lnTo>
                <a:lnTo>
                  <a:pt x="65272" y="113278"/>
                </a:lnTo>
                <a:lnTo>
                  <a:pt x="65272" y="118079"/>
                </a:lnTo>
                <a:lnTo>
                  <a:pt x="71993" y="112318"/>
                </a:lnTo>
                <a:lnTo>
                  <a:pt x="74874" y="118079"/>
                </a:lnTo>
                <a:lnTo>
                  <a:pt x="78714" y="121919"/>
                </a:lnTo>
                <a:lnTo>
                  <a:pt x="81594" y="124800"/>
                </a:lnTo>
                <a:lnTo>
                  <a:pt x="86395" y="127680"/>
                </a:lnTo>
                <a:lnTo>
                  <a:pt x="92156" y="129600"/>
                </a:lnTo>
                <a:lnTo>
                  <a:pt x="98877" y="129600"/>
                </a:lnTo>
                <a:lnTo>
                  <a:pt x="102809" y="129429"/>
                </a:lnTo>
                <a:lnTo>
                  <a:pt x="115766" y="125011"/>
                </a:lnTo>
                <a:lnTo>
                  <a:pt x="122880" y="114239"/>
                </a:lnTo>
                <a:lnTo>
                  <a:pt x="120959" y="112318"/>
                </a:lnTo>
                <a:lnTo>
                  <a:pt x="118079" y="116159"/>
                </a:lnTo>
                <a:lnTo>
                  <a:pt x="116159" y="118079"/>
                </a:lnTo>
                <a:lnTo>
                  <a:pt x="114239" y="119039"/>
                </a:lnTo>
                <a:lnTo>
                  <a:pt x="112318" y="119999"/>
                </a:lnTo>
                <a:lnTo>
                  <a:pt x="110398" y="120959"/>
                </a:lnTo>
                <a:lnTo>
                  <a:pt x="100797" y="120959"/>
                </a:lnTo>
                <a:lnTo>
                  <a:pt x="96956" y="117119"/>
                </a:lnTo>
                <a:lnTo>
                  <a:pt x="95036" y="110398"/>
                </a:lnTo>
                <a:lnTo>
                  <a:pt x="94076" y="106558"/>
                </a:lnTo>
                <a:lnTo>
                  <a:pt x="94076" y="24963"/>
                </a:lnTo>
                <a:lnTo>
                  <a:pt x="93116" y="22082"/>
                </a:lnTo>
                <a:lnTo>
                  <a:pt x="91196" y="16322"/>
                </a:lnTo>
                <a:lnTo>
                  <a:pt x="87355" y="11521"/>
                </a:lnTo>
                <a:lnTo>
                  <a:pt x="80634" y="8641"/>
                </a:lnTo>
                <a:lnTo>
                  <a:pt x="76794" y="5760"/>
                </a:lnTo>
                <a:lnTo>
                  <a:pt x="71033" y="3840"/>
                </a:lnTo>
                <a:lnTo>
                  <a:pt x="64312" y="1920"/>
                </a:lnTo>
                <a:lnTo>
                  <a:pt x="57591" y="960"/>
                </a:lnTo>
                <a:lnTo>
                  <a:pt x="51846" y="0"/>
                </a:lnTo>
                <a:lnTo>
                  <a:pt x="40325" y="0"/>
                </a:lnTo>
                <a:lnTo>
                  <a:pt x="34564" y="960"/>
                </a:lnTo>
                <a:lnTo>
                  <a:pt x="28803" y="1920"/>
                </a:lnTo>
                <a:lnTo>
                  <a:pt x="23042" y="2880"/>
                </a:lnTo>
                <a:lnTo>
                  <a:pt x="19202" y="3840"/>
                </a:lnTo>
                <a:lnTo>
                  <a:pt x="15361" y="5760"/>
                </a:lnTo>
                <a:lnTo>
                  <a:pt x="7680" y="9601"/>
                </a:lnTo>
                <a:lnTo>
                  <a:pt x="4800" y="13441"/>
                </a:lnTo>
                <a:lnTo>
                  <a:pt x="4800" y="22082"/>
                </a:lnTo>
                <a:lnTo>
                  <a:pt x="5760" y="24963"/>
                </a:lnTo>
                <a:lnTo>
                  <a:pt x="7680" y="26883"/>
                </a:lnTo>
                <a:lnTo>
                  <a:pt x="9601" y="28803"/>
                </a:lnTo>
                <a:lnTo>
                  <a:pt x="12481" y="29763"/>
                </a:lnTo>
                <a:lnTo>
                  <a:pt x="21122" y="29763"/>
                </a:lnTo>
                <a:lnTo>
                  <a:pt x="24963" y="27843"/>
                </a:lnTo>
                <a:lnTo>
                  <a:pt x="26883" y="23042"/>
                </a:lnTo>
                <a:lnTo>
                  <a:pt x="30723" y="14401"/>
                </a:lnTo>
                <a:lnTo>
                  <a:pt x="31683" y="11521"/>
                </a:lnTo>
                <a:lnTo>
                  <a:pt x="34564" y="8641"/>
                </a:lnTo>
                <a:lnTo>
                  <a:pt x="37444" y="6720"/>
                </a:lnTo>
                <a:lnTo>
                  <a:pt x="40325" y="3840"/>
                </a:lnTo>
                <a:lnTo>
                  <a:pt x="44165" y="2880"/>
                </a:lnTo>
                <a:lnTo>
                  <a:pt x="51846" y="2880"/>
                </a:lnTo>
                <a:lnTo>
                  <a:pt x="54726" y="3840"/>
                </a:lnTo>
                <a:lnTo>
                  <a:pt x="57591" y="5760"/>
                </a:lnTo>
                <a:lnTo>
                  <a:pt x="60472" y="6720"/>
                </a:lnTo>
                <a:lnTo>
                  <a:pt x="63352" y="8641"/>
                </a:lnTo>
                <a:lnTo>
                  <a:pt x="65272" y="11521"/>
                </a:lnTo>
                <a:lnTo>
                  <a:pt x="65522" y="11776"/>
                </a:lnTo>
                <a:lnTo>
                  <a:pt x="70489" y="21703"/>
                </a:lnTo>
                <a:lnTo>
                  <a:pt x="71993" y="36484"/>
                </a:lnTo>
                <a:lnTo>
                  <a:pt x="71993" y="42230"/>
                </a:lnTo>
                <a:lnTo>
                  <a:pt x="71033" y="46085"/>
                </a:lnTo>
                <a:lnTo>
                  <a:pt x="70073" y="48950"/>
                </a:lnTo>
                <a:lnTo>
                  <a:pt x="69128" y="51846"/>
                </a:lnTo>
                <a:lnTo>
                  <a:pt x="66233" y="54726"/>
                </a:lnTo>
                <a:lnTo>
                  <a:pt x="63352" y="56631"/>
                </a:lnTo>
                <a:lnTo>
                  <a:pt x="60472" y="58567"/>
                </a:lnTo>
                <a:lnTo>
                  <a:pt x="57591" y="60472"/>
                </a:lnTo>
                <a:lnTo>
                  <a:pt x="53751" y="62392"/>
                </a:lnTo>
                <a:lnTo>
                  <a:pt x="48950" y="63352"/>
                </a:lnTo>
                <a:lnTo>
                  <a:pt x="43205" y="65288"/>
                </a:lnTo>
                <a:lnTo>
                  <a:pt x="34564" y="67193"/>
                </a:lnTo>
                <a:lnTo>
                  <a:pt x="26883" y="69128"/>
                </a:lnTo>
                <a:lnTo>
                  <a:pt x="22082" y="71033"/>
                </a:lnTo>
                <a:lnTo>
                  <a:pt x="18242" y="72953"/>
                </a:lnTo>
                <a:lnTo>
                  <a:pt x="14401" y="74874"/>
                </a:lnTo>
                <a:lnTo>
                  <a:pt x="10561" y="77754"/>
                </a:lnTo>
                <a:lnTo>
                  <a:pt x="7680" y="80634"/>
                </a:lnTo>
                <a:lnTo>
                  <a:pt x="2880" y="86395"/>
                </a:lnTo>
                <a:lnTo>
                  <a:pt x="0" y="93116"/>
                </a:lnTo>
                <a:lnTo>
                  <a:pt x="0" y="109438"/>
                </a:lnTo>
                <a:lnTo>
                  <a:pt x="2880" y="116159"/>
                </a:lnTo>
                <a:lnTo>
                  <a:pt x="9601" y="121919"/>
                </a:lnTo>
                <a:lnTo>
                  <a:pt x="21195" y="127793"/>
                </a:lnTo>
                <a:lnTo>
                  <a:pt x="35524" y="129600"/>
                </a:lnTo>
                <a:lnTo>
                  <a:pt x="34564" y="121919"/>
                </a:lnTo>
                <a:lnTo>
                  <a:pt x="30723" y="118079"/>
                </a:lnTo>
                <a:lnTo>
                  <a:pt x="26883" y="113278"/>
                </a:lnTo>
                <a:lnTo>
                  <a:pt x="24963" y="108478"/>
                </a:lnTo>
                <a:lnTo>
                  <a:pt x="24963" y="940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" name="object 183"/>
          <p:cNvSpPr/>
          <p:nvPr/>
        </p:nvSpPr>
        <p:spPr>
          <a:xfrm>
            <a:off x="2429926" y="5943554"/>
            <a:ext cx="5760" cy="14081"/>
          </a:xfrm>
          <a:custGeom>
            <a:avLst/>
            <a:gdLst/>
            <a:ahLst/>
            <a:cxnLst/>
            <a:rect l="l" t="t" r="r" b="b"/>
            <a:pathLst>
              <a:path w="5760" h="14081">
                <a:moveTo>
                  <a:pt x="0" y="14081"/>
                </a:moveTo>
                <a:lnTo>
                  <a:pt x="960" y="13121"/>
                </a:lnTo>
                <a:lnTo>
                  <a:pt x="960" y="6400"/>
                </a:lnTo>
                <a:lnTo>
                  <a:pt x="3840" y="3520"/>
                </a:lnTo>
                <a:lnTo>
                  <a:pt x="3840" y="11201"/>
                </a:lnTo>
                <a:lnTo>
                  <a:pt x="3840" y="10241"/>
                </a:lnTo>
                <a:lnTo>
                  <a:pt x="5760" y="7360"/>
                </a:lnTo>
                <a:lnTo>
                  <a:pt x="4800" y="3520"/>
                </a:lnTo>
                <a:lnTo>
                  <a:pt x="4135" y="3077"/>
                </a:lnTo>
                <a:lnTo>
                  <a:pt x="2880" y="0"/>
                </a:lnTo>
                <a:lnTo>
                  <a:pt x="1920" y="1600"/>
                </a:lnTo>
                <a:lnTo>
                  <a:pt x="960" y="4480"/>
                </a:lnTo>
                <a:lnTo>
                  <a:pt x="2584" y="2043"/>
                </a:lnTo>
                <a:lnTo>
                  <a:pt x="2880" y="1600"/>
                </a:lnTo>
                <a:lnTo>
                  <a:pt x="2584" y="2043"/>
                </a:lnTo>
                <a:lnTo>
                  <a:pt x="960" y="4480"/>
                </a:lnTo>
                <a:lnTo>
                  <a:pt x="0" y="7360"/>
                </a:lnTo>
                <a:lnTo>
                  <a:pt x="0" y="140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" name="object 184"/>
          <p:cNvSpPr/>
          <p:nvPr/>
        </p:nvSpPr>
        <p:spPr>
          <a:xfrm>
            <a:off x="2430886" y="5940353"/>
            <a:ext cx="4800" cy="5897"/>
          </a:xfrm>
          <a:custGeom>
            <a:avLst/>
            <a:gdLst/>
            <a:ahLst/>
            <a:cxnLst/>
            <a:rect l="l" t="t" r="r" b="b"/>
            <a:pathLst>
              <a:path w="4800" h="5897">
                <a:moveTo>
                  <a:pt x="2594" y="2075"/>
                </a:moveTo>
                <a:lnTo>
                  <a:pt x="0" y="0"/>
                </a:lnTo>
                <a:lnTo>
                  <a:pt x="1920" y="2880"/>
                </a:lnTo>
                <a:lnTo>
                  <a:pt x="2007" y="3054"/>
                </a:lnTo>
                <a:lnTo>
                  <a:pt x="3428" y="5897"/>
                </a:lnTo>
                <a:lnTo>
                  <a:pt x="4800" y="3840"/>
                </a:lnTo>
                <a:lnTo>
                  <a:pt x="3840" y="0"/>
                </a:lnTo>
                <a:lnTo>
                  <a:pt x="2594" y="20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" name="object 185"/>
          <p:cNvSpPr/>
          <p:nvPr/>
        </p:nvSpPr>
        <p:spPr>
          <a:xfrm>
            <a:off x="2427046" y="5948034"/>
            <a:ext cx="3840" cy="9601"/>
          </a:xfrm>
          <a:custGeom>
            <a:avLst/>
            <a:gdLst/>
            <a:ahLst/>
            <a:cxnLst/>
            <a:rect l="l" t="t" r="r" b="b"/>
            <a:pathLst>
              <a:path w="3840" h="9601">
                <a:moveTo>
                  <a:pt x="0" y="4800"/>
                </a:moveTo>
                <a:lnTo>
                  <a:pt x="2880" y="9601"/>
                </a:lnTo>
                <a:lnTo>
                  <a:pt x="2880" y="2880"/>
                </a:lnTo>
                <a:lnTo>
                  <a:pt x="3840" y="0"/>
                </a:lnTo>
                <a:lnTo>
                  <a:pt x="1920" y="1920"/>
                </a:lnTo>
                <a:lnTo>
                  <a:pt x="1920" y="3840"/>
                </a:lnTo>
                <a:lnTo>
                  <a:pt x="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" name="object 186"/>
          <p:cNvSpPr/>
          <p:nvPr/>
        </p:nvSpPr>
        <p:spPr>
          <a:xfrm>
            <a:off x="2427046" y="5949955"/>
            <a:ext cx="1920" cy="2880"/>
          </a:xfrm>
          <a:custGeom>
            <a:avLst/>
            <a:gdLst/>
            <a:ahLst/>
            <a:cxnLst/>
            <a:rect l="l" t="t" r="r" b="b"/>
            <a:pathLst>
              <a:path w="1920" h="2880">
                <a:moveTo>
                  <a:pt x="0" y="1920"/>
                </a:moveTo>
                <a:lnTo>
                  <a:pt x="0" y="2880"/>
                </a:lnTo>
                <a:lnTo>
                  <a:pt x="1920" y="1920"/>
                </a:lnTo>
                <a:lnTo>
                  <a:pt x="1920" y="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" name="object 187"/>
          <p:cNvSpPr/>
          <p:nvPr/>
        </p:nvSpPr>
        <p:spPr>
          <a:xfrm>
            <a:off x="2430886" y="5947074"/>
            <a:ext cx="2880" cy="9601"/>
          </a:xfrm>
          <a:custGeom>
            <a:avLst/>
            <a:gdLst/>
            <a:ahLst/>
            <a:cxnLst/>
            <a:rect l="l" t="t" r="r" b="b"/>
            <a:pathLst>
              <a:path w="2880" h="9601">
                <a:moveTo>
                  <a:pt x="0" y="2880"/>
                </a:moveTo>
                <a:lnTo>
                  <a:pt x="0" y="9601"/>
                </a:lnTo>
                <a:lnTo>
                  <a:pt x="2880" y="7680"/>
                </a:lnTo>
                <a:lnTo>
                  <a:pt x="2880" y="0"/>
                </a:lnTo>
                <a:lnTo>
                  <a:pt x="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" name="object 188"/>
          <p:cNvSpPr/>
          <p:nvPr/>
        </p:nvSpPr>
        <p:spPr>
          <a:xfrm>
            <a:off x="2361758" y="5948034"/>
            <a:ext cx="6736" cy="7680"/>
          </a:xfrm>
          <a:custGeom>
            <a:avLst/>
            <a:gdLst/>
            <a:ahLst/>
            <a:cxnLst/>
            <a:rect l="l" t="t" r="r" b="b"/>
            <a:pathLst>
              <a:path w="6736" h="7680">
                <a:moveTo>
                  <a:pt x="4800" y="4800"/>
                </a:moveTo>
                <a:lnTo>
                  <a:pt x="4800" y="7680"/>
                </a:lnTo>
                <a:lnTo>
                  <a:pt x="5775" y="6720"/>
                </a:lnTo>
                <a:lnTo>
                  <a:pt x="6736" y="3840"/>
                </a:lnTo>
                <a:lnTo>
                  <a:pt x="5775" y="0"/>
                </a:lnTo>
                <a:lnTo>
                  <a:pt x="2895" y="1920"/>
                </a:lnTo>
                <a:lnTo>
                  <a:pt x="0" y="2880"/>
                </a:lnTo>
                <a:lnTo>
                  <a:pt x="480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" name="object 189"/>
          <p:cNvSpPr/>
          <p:nvPr/>
        </p:nvSpPr>
        <p:spPr>
          <a:xfrm>
            <a:off x="2351211" y="5954755"/>
            <a:ext cx="17282" cy="7680"/>
          </a:xfrm>
          <a:custGeom>
            <a:avLst/>
            <a:gdLst/>
            <a:ahLst/>
            <a:cxnLst/>
            <a:rect l="l" t="t" r="r" b="b"/>
            <a:pathLst>
              <a:path w="17282" h="7680">
                <a:moveTo>
                  <a:pt x="0" y="7680"/>
                </a:moveTo>
                <a:lnTo>
                  <a:pt x="5760" y="6720"/>
                </a:lnTo>
                <a:lnTo>
                  <a:pt x="3825" y="1920"/>
                </a:lnTo>
                <a:lnTo>
                  <a:pt x="5760" y="2880"/>
                </a:lnTo>
                <a:lnTo>
                  <a:pt x="7665" y="1920"/>
                </a:lnTo>
                <a:lnTo>
                  <a:pt x="7665" y="2880"/>
                </a:lnTo>
                <a:lnTo>
                  <a:pt x="6720" y="6720"/>
                </a:lnTo>
                <a:lnTo>
                  <a:pt x="12481" y="5760"/>
                </a:lnTo>
                <a:lnTo>
                  <a:pt x="17282" y="3840"/>
                </a:lnTo>
                <a:lnTo>
                  <a:pt x="12481" y="1920"/>
                </a:lnTo>
                <a:lnTo>
                  <a:pt x="10546" y="0"/>
                </a:lnTo>
                <a:lnTo>
                  <a:pt x="4800" y="960"/>
                </a:lnTo>
                <a:lnTo>
                  <a:pt x="0" y="1920"/>
                </a:lnTo>
                <a:lnTo>
                  <a:pt x="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" name="object 190"/>
          <p:cNvSpPr/>
          <p:nvPr/>
        </p:nvSpPr>
        <p:spPr>
          <a:xfrm>
            <a:off x="2355037" y="5956675"/>
            <a:ext cx="3840" cy="4800"/>
          </a:xfrm>
          <a:custGeom>
            <a:avLst/>
            <a:gdLst/>
            <a:ahLst/>
            <a:cxnLst/>
            <a:rect l="l" t="t" r="r" b="b"/>
            <a:pathLst>
              <a:path w="3840" h="4800">
                <a:moveTo>
                  <a:pt x="1935" y="960"/>
                </a:moveTo>
                <a:lnTo>
                  <a:pt x="0" y="0"/>
                </a:lnTo>
                <a:lnTo>
                  <a:pt x="1935" y="4800"/>
                </a:lnTo>
                <a:lnTo>
                  <a:pt x="2895" y="4800"/>
                </a:lnTo>
                <a:lnTo>
                  <a:pt x="3840" y="960"/>
                </a:lnTo>
                <a:lnTo>
                  <a:pt x="3840" y="0"/>
                </a:lnTo>
                <a:lnTo>
                  <a:pt x="1935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" name="object 191"/>
          <p:cNvSpPr/>
          <p:nvPr/>
        </p:nvSpPr>
        <p:spPr>
          <a:xfrm>
            <a:off x="2363693" y="5894268"/>
            <a:ext cx="9585" cy="7680"/>
          </a:xfrm>
          <a:custGeom>
            <a:avLst/>
            <a:gdLst/>
            <a:ahLst/>
            <a:cxnLst/>
            <a:rect l="l" t="t" r="r" b="b"/>
            <a:pathLst>
              <a:path w="9585" h="7680">
                <a:moveTo>
                  <a:pt x="4800" y="4815"/>
                </a:moveTo>
                <a:lnTo>
                  <a:pt x="9585" y="1920"/>
                </a:lnTo>
                <a:lnTo>
                  <a:pt x="6705" y="0"/>
                </a:lnTo>
                <a:lnTo>
                  <a:pt x="3840" y="975"/>
                </a:lnTo>
                <a:lnTo>
                  <a:pt x="0" y="1920"/>
                </a:lnTo>
                <a:lnTo>
                  <a:pt x="0" y="7680"/>
                </a:lnTo>
                <a:lnTo>
                  <a:pt x="4800" y="48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" name="object 192"/>
          <p:cNvSpPr/>
          <p:nvPr/>
        </p:nvSpPr>
        <p:spPr>
          <a:xfrm>
            <a:off x="2372319" y="5880841"/>
            <a:ext cx="10561" cy="6720"/>
          </a:xfrm>
          <a:custGeom>
            <a:avLst/>
            <a:gdLst/>
            <a:ahLst/>
            <a:cxnLst/>
            <a:rect l="l" t="t" r="r" b="b"/>
            <a:pathLst>
              <a:path w="10561" h="6720">
                <a:moveTo>
                  <a:pt x="8641" y="6720"/>
                </a:moveTo>
                <a:lnTo>
                  <a:pt x="9616" y="3840"/>
                </a:lnTo>
                <a:lnTo>
                  <a:pt x="10561" y="1905"/>
                </a:lnTo>
                <a:lnTo>
                  <a:pt x="6720" y="0"/>
                </a:lnTo>
                <a:lnTo>
                  <a:pt x="3840" y="1905"/>
                </a:lnTo>
                <a:lnTo>
                  <a:pt x="1920" y="3840"/>
                </a:lnTo>
                <a:lnTo>
                  <a:pt x="0" y="4785"/>
                </a:lnTo>
                <a:lnTo>
                  <a:pt x="6720" y="4785"/>
                </a:lnTo>
                <a:lnTo>
                  <a:pt x="7680" y="6720"/>
                </a:lnTo>
                <a:lnTo>
                  <a:pt x="864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" name="object 193"/>
          <p:cNvSpPr/>
          <p:nvPr/>
        </p:nvSpPr>
        <p:spPr>
          <a:xfrm>
            <a:off x="2382101" y="5940353"/>
            <a:ext cx="44944" cy="22082"/>
          </a:xfrm>
          <a:custGeom>
            <a:avLst/>
            <a:gdLst/>
            <a:ahLst/>
            <a:cxnLst/>
            <a:rect l="l" t="t" r="r" b="b"/>
            <a:pathLst>
              <a:path w="44944" h="22082">
                <a:moveTo>
                  <a:pt x="779" y="0"/>
                </a:moveTo>
                <a:lnTo>
                  <a:pt x="0" y="623"/>
                </a:lnTo>
                <a:lnTo>
                  <a:pt x="4619" y="4800"/>
                </a:lnTo>
                <a:lnTo>
                  <a:pt x="2074" y="6843"/>
                </a:lnTo>
                <a:lnTo>
                  <a:pt x="2699" y="7680"/>
                </a:lnTo>
                <a:lnTo>
                  <a:pt x="6539" y="12481"/>
                </a:lnTo>
                <a:lnTo>
                  <a:pt x="9420" y="15361"/>
                </a:lnTo>
                <a:lnTo>
                  <a:pt x="10380" y="16322"/>
                </a:lnTo>
                <a:lnTo>
                  <a:pt x="12300" y="17282"/>
                </a:lnTo>
                <a:lnTo>
                  <a:pt x="12300" y="18242"/>
                </a:lnTo>
                <a:lnTo>
                  <a:pt x="16141" y="20162"/>
                </a:lnTo>
                <a:lnTo>
                  <a:pt x="17101" y="20162"/>
                </a:lnTo>
                <a:lnTo>
                  <a:pt x="21901" y="21122"/>
                </a:lnTo>
                <a:lnTo>
                  <a:pt x="26702" y="22082"/>
                </a:lnTo>
                <a:lnTo>
                  <a:pt x="36303" y="22082"/>
                </a:lnTo>
                <a:lnTo>
                  <a:pt x="37263" y="21122"/>
                </a:lnTo>
                <a:lnTo>
                  <a:pt x="41104" y="20162"/>
                </a:lnTo>
                <a:lnTo>
                  <a:pt x="44944" y="19202"/>
                </a:lnTo>
                <a:lnTo>
                  <a:pt x="43984" y="12481"/>
                </a:lnTo>
                <a:lnTo>
                  <a:pt x="43024" y="12801"/>
                </a:lnTo>
                <a:lnTo>
                  <a:pt x="42064" y="13441"/>
                </a:lnTo>
                <a:lnTo>
                  <a:pt x="39183" y="14401"/>
                </a:lnTo>
                <a:lnTo>
                  <a:pt x="35343" y="15361"/>
                </a:lnTo>
                <a:lnTo>
                  <a:pt x="31503" y="16322"/>
                </a:lnTo>
                <a:lnTo>
                  <a:pt x="27662" y="16322"/>
                </a:lnTo>
                <a:lnTo>
                  <a:pt x="22861" y="15361"/>
                </a:lnTo>
                <a:lnTo>
                  <a:pt x="19021" y="14401"/>
                </a:lnTo>
                <a:lnTo>
                  <a:pt x="15180" y="12481"/>
                </a:lnTo>
                <a:lnTo>
                  <a:pt x="14220" y="11521"/>
                </a:lnTo>
                <a:lnTo>
                  <a:pt x="13260" y="10561"/>
                </a:lnTo>
                <a:lnTo>
                  <a:pt x="11340" y="8641"/>
                </a:lnTo>
                <a:lnTo>
                  <a:pt x="7500" y="4800"/>
                </a:lnTo>
                <a:lnTo>
                  <a:pt x="5579" y="960"/>
                </a:lnTo>
                <a:lnTo>
                  <a:pt x="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" name="object 194"/>
          <p:cNvSpPr/>
          <p:nvPr/>
        </p:nvSpPr>
        <p:spPr>
          <a:xfrm>
            <a:off x="2380000" y="5941314"/>
            <a:ext cx="1935" cy="7680"/>
          </a:xfrm>
          <a:custGeom>
            <a:avLst/>
            <a:gdLst/>
            <a:ahLst/>
            <a:cxnLst/>
            <a:rect l="l" t="t" r="r" b="b"/>
            <a:pathLst>
              <a:path w="1935" h="7680">
                <a:moveTo>
                  <a:pt x="1935" y="7680"/>
                </a:moveTo>
                <a:lnTo>
                  <a:pt x="1935" y="0"/>
                </a:lnTo>
                <a:lnTo>
                  <a:pt x="0" y="2880"/>
                </a:lnTo>
                <a:lnTo>
                  <a:pt x="0" y="3840"/>
                </a:lnTo>
                <a:lnTo>
                  <a:pt x="1935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" name="object 195"/>
          <p:cNvSpPr/>
          <p:nvPr/>
        </p:nvSpPr>
        <p:spPr>
          <a:xfrm>
            <a:off x="2383840" y="5884682"/>
            <a:ext cx="3840" cy="51831"/>
          </a:xfrm>
          <a:custGeom>
            <a:avLst/>
            <a:gdLst/>
            <a:ahLst/>
            <a:cxnLst/>
            <a:rect l="l" t="t" r="r" b="b"/>
            <a:pathLst>
              <a:path w="3840" h="51831">
                <a:moveTo>
                  <a:pt x="2880" y="2880"/>
                </a:moveTo>
                <a:lnTo>
                  <a:pt x="0" y="51831"/>
                </a:lnTo>
                <a:lnTo>
                  <a:pt x="1920" y="45110"/>
                </a:lnTo>
                <a:lnTo>
                  <a:pt x="3840" y="38389"/>
                </a:lnTo>
                <a:lnTo>
                  <a:pt x="3840" y="0"/>
                </a:lnTo>
                <a:lnTo>
                  <a:pt x="583" y="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" name="object 196"/>
          <p:cNvSpPr/>
          <p:nvPr/>
        </p:nvSpPr>
        <p:spPr>
          <a:xfrm>
            <a:off x="2370399" y="5884682"/>
            <a:ext cx="12721" cy="69113"/>
          </a:xfrm>
          <a:custGeom>
            <a:avLst/>
            <a:gdLst/>
            <a:ahLst/>
            <a:cxnLst/>
            <a:rect l="l" t="t" r="r" b="b"/>
            <a:pathLst>
              <a:path w="12721" h="69113">
                <a:moveTo>
                  <a:pt x="11536" y="1579"/>
                </a:moveTo>
                <a:lnTo>
                  <a:pt x="11536" y="28788"/>
                </a:lnTo>
                <a:lnTo>
                  <a:pt x="10561" y="37429"/>
                </a:lnTo>
                <a:lnTo>
                  <a:pt x="9601" y="44150"/>
                </a:lnTo>
                <a:lnTo>
                  <a:pt x="8641" y="49910"/>
                </a:lnTo>
                <a:lnTo>
                  <a:pt x="7680" y="51831"/>
                </a:lnTo>
                <a:lnTo>
                  <a:pt x="6720" y="53751"/>
                </a:lnTo>
                <a:lnTo>
                  <a:pt x="4815" y="56631"/>
                </a:lnTo>
                <a:lnTo>
                  <a:pt x="2880" y="59512"/>
                </a:lnTo>
                <a:lnTo>
                  <a:pt x="975" y="65272"/>
                </a:lnTo>
                <a:lnTo>
                  <a:pt x="0" y="69113"/>
                </a:lnTo>
                <a:lnTo>
                  <a:pt x="1920" y="67193"/>
                </a:lnTo>
                <a:lnTo>
                  <a:pt x="3840" y="66232"/>
                </a:lnTo>
                <a:lnTo>
                  <a:pt x="6720" y="63352"/>
                </a:lnTo>
                <a:lnTo>
                  <a:pt x="7680" y="59512"/>
                </a:lnTo>
                <a:lnTo>
                  <a:pt x="11702" y="56295"/>
                </a:lnTo>
                <a:lnTo>
                  <a:pt x="12481" y="54711"/>
                </a:lnTo>
                <a:lnTo>
                  <a:pt x="12481" y="5745"/>
                </a:lnTo>
                <a:lnTo>
                  <a:pt x="12721" y="0"/>
                </a:lnTo>
                <a:lnTo>
                  <a:pt x="11536" y="15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" name="object 197"/>
          <p:cNvSpPr/>
          <p:nvPr/>
        </p:nvSpPr>
        <p:spPr>
          <a:xfrm>
            <a:off x="2360813" y="5829955"/>
            <a:ext cx="26868" cy="109438"/>
          </a:xfrm>
          <a:custGeom>
            <a:avLst/>
            <a:gdLst/>
            <a:ahLst/>
            <a:cxnLst/>
            <a:rect l="l" t="t" r="r" b="b"/>
            <a:pathLst>
              <a:path w="26868" h="109438">
                <a:moveTo>
                  <a:pt x="2880" y="0"/>
                </a:moveTo>
                <a:lnTo>
                  <a:pt x="0" y="0"/>
                </a:lnTo>
                <a:lnTo>
                  <a:pt x="1905" y="2880"/>
                </a:lnTo>
                <a:lnTo>
                  <a:pt x="0" y="5760"/>
                </a:lnTo>
                <a:lnTo>
                  <a:pt x="1905" y="6720"/>
                </a:lnTo>
                <a:lnTo>
                  <a:pt x="6720" y="7680"/>
                </a:lnTo>
                <a:lnTo>
                  <a:pt x="8625" y="7680"/>
                </a:lnTo>
                <a:lnTo>
                  <a:pt x="10561" y="9601"/>
                </a:lnTo>
                <a:lnTo>
                  <a:pt x="13426" y="11521"/>
                </a:lnTo>
                <a:lnTo>
                  <a:pt x="15346" y="13441"/>
                </a:lnTo>
                <a:lnTo>
                  <a:pt x="16306" y="15361"/>
                </a:lnTo>
                <a:lnTo>
                  <a:pt x="18227" y="19202"/>
                </a:lnTo>
                <a:lnTo>
                  <a:pt x="20147" y="24963"/>
                </a:lnTo>
                <a:lnTo>
                  <a:pt x="21122" y="32644"/>
                </a:lnTo>
                <a:lnTo>
                  <a:pt x="21122" y="40325"/>
                </a:lnTo>
                <a:lnTo>
                  <a:pt x="20147" y="46085"/>
                </a:lnTo>
                <a:lnTo>
                  <a:pt x="19187" y="48005"/>
                </a:lnTo>
                <a:lnTo>
                  <a:pt x="19187" y="48950"/>
                </a:lnTo>
                <a:lnTo>
                  <a:pt x="18227" y="50886"/>
                </a:lnTo>
                <a:lnTo>
                  <a:pt x="22067" y="52791"/>
                </a:lnTo>
                <a:lnTo>
                  <a:pt x="21122" y="54726"/>
                </a:lnTo>
                <a:lnTo>
                  <a:pt x="20147" y="57607"/>
                </a:lnTo>
                <a:lnTo>
                  <a:pt x="19187" y="57607"/>
                </a:lnTo>
                <a:lnTo>
                  <a:pt x="18227" y="55671"/>
                </a:lnTo>
                <a:lnTo>
                  <a:pt x="11506" y="55671"/>
                </a:lnTo>
                <a:lnTo>
                  <a:pt x="6720" y="58567"/>
                </a:lnTo>
                <a:lnTo>
                  <a:pt x="3840" y="59512"/>
                </a:lnTo>
                <a:lnTo>
                  <a:pt x="944" y="60472"/>
                </a:lnTo>
                <a:lnTo>
                  <a:pt x="0" y="66233"/>
                </a:lnTo>
                <a:lnTo>
                  <a:pt x="4785" y="63352"/>
                </a:lnTo>
                <a:lnTo>
                  <a:pt x="9585" y="61447"/>
                </a:lnTo>
                <a:lnTo>
                  <a:pt x="9585" y="63352"/>
                </a:lnTo>
                <a:lnTo>
                  <a:pt x="14401" y="61447"/>
                </a:lnTo>
                <a:lnTo>
                  <a:pt x="13426" y="66233"/>
                </a:lnTo>
                <a:lnTo>
                  <a:pt x="21122" y="61102"/>
                </a:lnTo>
                <a:lnTo>
                  <a:pt x="15346" y="60472"/>
                </a:lnTo>
                <a:lnTo>
                  <a:pt x="17266" y="59512"/>
                </a:lnTo>
                <a:lnTo>
                  <a:pt x="21122" y="61102"/>
                </a:lnTo>
                <a:lnTo>
                  <a:pt x="21122" y="56306"/>
                </a:lnTo>
                <a:lnTo>
                  <a:pt x="22307" y="54726"/>
                </a:lnTo>
                <a:lnTo>
                  <a:pt x="22067" y="60472"/>
                </a:lnTo>
                <a:lnTo>
                  <a:pt x="22067" y="109438"/>
                </a:lnTo>
                <a:lnTo>
                  <a:pt x="23027" y="106558"/>
                </a:lnTo>
                <a:lnTo>
                  <a:pt x="25907" y="57607"/>
                </a:lnTo>
                <a:lnTo>
                  <a:pt x="23610" y="54726"/>
                </a:lnTo>
                <a:lnTo>
                  <a:pt x="22939" y="53884"/>
                </a:lnTo>
                <a:lnTo>
                  <a:pt x="23987" y="51846"/>
                </a:lnTo>
                <a:lnTo>
                  <a:pt x="23987" y="50886"/>
                </a:lnTo>
                <a:lnTo>
                  <a:pt x="24947" y="49926"/>
                </a:lnTo>
                <a:lnTo>
                  <a:pt x="25907" y="48005"/>
                </a:lnTo>
                <a:lnTo>
                  <a:pt x="25907" y="47045"/>
                </a:lnTo>
                <a:lnTo>
                  <a:pt x="26868" y="40325"/>
                </a:lnTo>
                <a:lnTo>
                  <a:pt x="26868" y="31683"/>
                </a:lnTo>
                <a:lnTo>
                  <a:pt x="25907" y="24002"/>
                </a:lnTo>
                <a:lnTo>
                  <a:pt x="23987" y="17282"/>
                </a:lnTo>
                <a:lnTo>
                  <a:pt x="22067" y="12481"/>
                </a:lnTo>
                <a:lnTo>
                  <a:pt x="21122" y="11521"/>
                </a:lnTo>
                <a:lnTo>
                  <a:pt x="20147" y="9601"/>
                </a:lnTo>
                <a:lnTo>
                  <a:pt x="19187" y="9601"/>
                </a:lnTo>
                <a:lnTo>
                  <a:pt x="18227" y="7680"/>
                </a:lnTo>
                <a:lnTo>
                  <a:pt x="17266" y="6720"/>
                </a:lnTo>
                <a:lnTo>
                  <a:pt x="14124" y="4364"/>
                </a:lnTo>
                <a:lnTo>
                  <a:pt x="11506" y="2880"/>
                </a:lnTo>
                <a:lnTo>
                  <a:pt x="10561" y="2880"/>
                </a:lnTo>
                <a:lnTo>
                  <a:pt x="11506" y="3840"/>
                </a:lnTo>
                <a:lnTo>
                  <a:pt x="28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" name="object 198"/>
          <p:cNvSpPr/>
          <p:nvPr/>
        </p:nvSpPr>
        <p:spPr>
          <a:xfrm>
            <a:off x="2309926" y="5910590"/>
            <a:ext cx="76794" cy="51846"/>
          </a:xfrm>
          <a:custGeom>
            <a:avLst/>
            <a:gdLst/>
            <a:ahLst/>
            <a:cxnLst/>
            <a:rect l="l" t="t" r="r" b="b"/>
            <a:pathLst>
              <a:path w="76794" h="51846">
                <a:moveTo>
                  <a:pt x="5760" y="23042"/>
                </a:moveTo>
                <a:lnTo>
                  <a:pt x="5760" y="0"/>
                </a:lnTo>
                <a:lnTo>
                  <a:pt x="2880" y="4800"/>
                </a:lnTo>
                <a:lnTo>
                  <a:pt x="2880" y="5760"/>
                </a:lnTo>
                <a:lnTo>
                  <a:pt x="960" y="10561"/>
                </a:lnTo>
                <a:lnTo>
                  <a:pt x="960" y="11521"/>
                </a:lnTo>
                <a:lnTo>
                  <a:pt x="0" y="16322"/>
                </a:lnTo>
                <a:lnTo>
                  <a:pt x="0" y="24003"/>
                </a:lnTo>
                <a:lnTo>
                  <a:pt x="960" y="29763"/>
                </a:lnTo>
                <a:lnTo>
                  <a:pt x="960" y="30723"/>
                </a:lnTo>
                <a:lnTo>
                  <a:pt x="3840" y="35524"/>
                </a:lnTo>
                <a:lnTo>
                  <a:pt x="3840" y="36484"/>
                </a:lnTo>
                <a:lnTo>
                  <a:pt x="7680" y="41285"/>
                </a:lnTo>
                <a:lnTo>
                  <a:pt x="10561" y="43205"/>
                </a:lnTo>
                <a:lnTo>
                  <a:pt x="12481" y="45125"/>
                </a:lnTo>
                <a:lnTo>
                  <a:pt x="13441" y="46085"/>
                </a:lnTo>
                <a:lnTo>
                  <a:pt x="19202" y="48966"/>
                </a:lnTo>
                <a:lnTo>
                  <a:pt x="25923" y="50886"/>
                </a:lnTo>
                <a:lnTo>
                  <a:pt x="33604" y="51846"/>
                </a:lnTo>
                <a:lnTo>
                  <a:pt x="41285" y="51846"/>
                </a:lnTo>
                <a:lnTo>
                  <a:pt x="41285" y="46085"/>
                </a:lnTo>
                <a:lnTo>
                  <a:pt x="46085" y="45125"/>
                </a:lnTo>
                <a:lnTo>
                  <a:pt x="51831" y="44165"/>
                </a:lnTo>
                <a:lnTo>
                  <a:pt x="53766" y="46085"/>
                </a:lnTo>
                <a:lnTo>
                  <a:pt x="58567" y="48006"/>
                </a:lnTo>
                <a:lnTo>
                  <a:pt x="59512" y="48006"/>
                </a:lnTo>
                <a:lnTo>
                  <a:pt x="61447" y="46085"/>
                </a:lnTo>
                <a:lnTo>
                  <a:pt x="64312" y="44165"/>
                </a:lnTo>
                <a:lnTo>
                  <a:pt x="72009" y="38404"/>
                </a:lnTo>
                <a:lnTo>
                  <a:pt x="70073" y="34564"/>
                </a:lnTo>
                <a:lnTo>
                  <a:pt x="70073" y="33604"/>
                </a:lnTo>
                <a:lnTo>
                  <a:pt x="72009" y="30723"/>
                </a:lnTo>
                <a:lnTo>
                  <a:pt x="72009" y="38404"/>
                </a:lnTo>
                <a:lnTo>
                  <a:pt x="74249" y="36606"/>
                </a:lnTo>
                <a:lnTo>
                  <a:pt x="76794" y="34564"/>
                </a:lnTo>
                <a:lnTo>
                  <a:pt x="72174" y="30387"/>
                </a:lnTo>
                <a:lnTo>
                  <a:pt x="68153" y="33604"/>
                </a:lnTo>
                <a:lnTo>
                  <a:pt x="67193" y="37444"/>
                </a:lnTo>
                <a:lnTo>
                  <a:pt x="64312" y="40325"/>
                </a:lnTo>
                <a:lnTo>
                  <a:pt x="62392" y="41285"/>
                </a:lnTo>
                <a:lnTo>
                  <a:pt x="60472" y="43205"/>
                </a:lnTo>
                <a:lnTo>
                  <a:pt x="61447" y="39364"/>
                </a:lnTo>
                <a:lnTo>
                  <a:pt x="63352" y="33604"/>
                </a:lnTo>
                <a:lnTo>
                  <a:pt x="60472" y="35524"/>
                </a:lnTo>
                <a:lnTo>
                  <a:pt x="58567" y="36484"/>
                </a:lnTo>
                <a:lnTo>
                  <a:pt x="57607" y="37444"/>
                </a:lnTo>
                <a:lnTo>
                  <a:pt x="58567" y="41285"/>
                </a:lnTo>
                <a:lnTo>
                  <a:pt x="57607" y="44165"/>
                </a:lnTo>
                <a:lnTo>
                  <a:pt x="56631" y="45125"/>
                </a:lnTo>
                <a:lnTo>
                  <a:pt x="56631" y="42245"/>
                </a:lnTo>
                <a:lnTo>
                  <a:pt x="51831" y="40325"/>
                </a:lnTo>
                <a:lnTo>
                  <a:pt x="42245" y="40325"/>
                </a:lnTo>
                <a:lnTo>
                  <a:pt x="39364" y="38404"/>
                </a:lnTo>
                <a:lnTo>
                  <a:pt x="36484" y="36484"/>
                </a:lnTo>
                <a:lnTo>
                  <a:pt x="36484" y="44165"/>
                </a:lnTo>
                <a:lnTo>
                  <a:pt x="40325" y="45125"/>
                </a:lnTo>
                <a:lnTo>
                  <a:pt x="40325" y="46085"/>
                </a:lnTo>
                <a:lnTo>
                  <a:pt x="34564" y="46085"/>
                </a:lnTo>
                <a:lnTo>
                  <a:pt x="27843" y="45125"/>
                </a:lnTo>
                <a:lnTo>
                  <a:pt x="21122" y="43205"/>
                </a:lnTo>
                <a:lnTo>
                  <a:pt x="16322" y="40325"/>
                </a:lnTo>
                <a:lnTo>
                  <a:pt x="14401" y="38404"/>
                </a:lnTo>
                <a:lnTo>
                  <a:pt x="12481" y="37444"/>
                </a:lnTo>
                <a:lnTo>
                  <a:pt x="8641" y="32644"/>
                </a:lnTo>
                <a:lnTo>
                  <a:pt x="6720" y="28803"/>
                </a:lnTo>
                <a:lnTo>
                  <a:pt x="5760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" name="object 199"/>
          <p:cNvSpPr/>
          <p:nvPr/>
        </p:nvSpPr>
        <p:spPr>
          <a:xfrm>
            <a:off x="2376159" y="5889467"/>
            <a:ext cx="5775" cy="1590"/>
          </a:xfrm>
          <a:custGeom>
            <a:avLst/>
            <a:gdLst/>
            <a:ahLst/>
            <a:cxnLst/>
            <a:rect l="l" t="t" r="r" b="b"/>
            <a:pathLst>
              <a:path w="5775" h="1590">
                <a:moveTo>
                  <a:pt x="0" y="960"/>
                </a:moveTo>
                <a:lnTo>
                  <a:pt x="5775" y="1590"/>
                </a:lnTo>
                <a:lnTo>
                  <a:pt x="1920" y="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" name="object 200"/>
          <p:cNvSpPr/>
          <p:nvPr/>
        </p:nvSpPr>
        <p:spPr>
          <a:xfrm>
            <a:off x="2373279" y="5828035"/>
            <a:ext cx="4800" cy="5760"/>
          </a:xfrm>
          <a:custGeom>
            <a:avLst/>
            <a:gdLst/>
            <a:ahLst/>
            <a:cxnLst/>
            <a:rect l="l" t="t" r="r" b="b"/>
            <a:pathLst>
              <a:path w="4800" h="5760">
                <a:moveTo>
                  <a:pt x="0" y="0"/>
                </a:moveTo>
                <a:lnTo>
                  <a:pt x="960" y="5760"/>
                </a:lnTo>
                <a:lnTo>
                  <a:pt x="4800" y="96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" name="object 201"/>
          <p:cNvSpPr/>
          <p:nvPr/>
        </p:nvSpPr>
        <p:spPr>
          <a:xfrm>
            <a:off x="2313767" y="5832835"/>
            <a:ext cx="41269" cy="30723"/>
          </a:xfrm>
          <a:custGeom>
            <a:avLst/>
            <a:gdLst/>
            <a:ahLst/>
            <a:cxnLst/>
            <a:rect l="l" t="t" r="r" b="b"/>
            <a:pathLst>
              <a:path w="41269" h="30723">
                <a:moveTo>
                  <a:pt x="4800" y="5760"/>
                </a:moveTo>
                <a:lnTo>
                  <a:pt x="2880" y="8641"/>
                </a:lnTo>
                <a:lnTo>
                  <a:pt x="1920" y="9601"/>
                </a:lnTo>
                <a:lnTo>
                  <a:pt x="960" y="12481"/>
                </a:lnTo>
                <a:lnTo>
                  <a:pt x="0" y="13441"/>
                </a:lnTo>
                <a:lnTo>
                  <a:pt x="0" y="17282"/>
                </a:lnTo>
                <a:lnTo>
                  <a:pt x="960" y="20162"/>
                </a:lnTo>
                <a:lnTo>
                  <a:pt x="1920" y="22082"/>
                </a:lnTo>
                <a:lnTo>
                  <a:pt x="1920" y="23042"/>
                </a:lnTo>
                <a:lnTo>
                  <a:pt x="3840" y="24963"/>
                </a:lnTo>
                <a:lnTo>
                  <a:pt x="4800" y="25923"/>
                </a:lnTo>
                <a:lnTo>
                  <a:pt x="5760" y="26883"/>
                </a:lnTo>
                <a:lnTo>
                  <a:pt x="5760" y="27843"/>
                </a:lnTo>
                <a:lnTo>
                  <a:pt x="7680" y="28803"/>
                </a:lnTo>
                <a:lnTo>
                  <a:pt x="8641" y="28803"/>
                </a:lnTo>
                <a:lnTo>
                  <a:pt x="10561" y="29763"/>
                </a:lnTo>
                <a:lnTo>
                  <a:pt x="11521" y="29763"/>
                </a:lnTo>
                <a:lnTo>
                  <a:pt x="13441" y="30723"/>
                </a:lnTo>
                <a:lnTo>
                  <a:pt x="17282" y="30723"/>
                </a:lnTo>
                <a:lnTo>
                  <a:pt x="18242" y="29763"/>
                </a:lnTo>
                <a:lnTo>
                  <a:pt x="21122" y="28803"/>
                </a:lnTo>
                <a:lnTo>
                  <a:pt x="22082" y="28803"/>
                </a:lnTo>
                <a:lnTo>
                  <a:pt x="24963" y="26883"/>
                </a:lnTo>
                <a:lnTo>
                  <a:pt x="26883" y="24002"/>
                </a:lnTo>
                <a:lnTo>
                  <a:pt x="27843" y="23042"/>
                </a:lnTo>
                <a:lnTo>
                  <a:pt x="28803" y="22082"/>
                </a:lnTo>
                <a:lnTo>
                  <a:pt x="31683" y="13441"/>
                </a:lnTo>
                <a:lnTo>
                  <a:pt x="32644" y="11521"/>
                </a:lnTo>
                <a:lnTo>
                  <a:pt x="33604" y="9601"/>
                </a:lnTo>
                <a:lnTo>
                  <a:pt x="35524" y="7680"/>
                </a:lnTo>
                <a:lnTo>
                  <a:pt x="37444" y="6720"/>
                </a:lnTo>
                <a:lnTo>
                  <a:pt x="38404" y="5760"/>
                </a:lnTo>
                <a:lnTo>
                  <a:pt x="39364" y="5760"/>
                </a:lnTo>
                <a:lnTo>
                  <a:pt x="41269" y="4800"/>
                </a:lnTo>
                <a:lnTo>
                  <a:pt x="40325" y="0"/>
                </a:lnTo>
                <a:lnTo>
                  <a:pt x="36484" y="0"/>
                </a:lnTo>
                <a:lnTo>
                  <a:pt x="35204" y="639"/>
                </a:lnTo>
                <a:lnTo>
                  <a:pt x="34564" y="960"/>
                </a:lnTo>
                <a:lnTo>
                  <a:pt x="33604" y="1920"/>
                </a:lnTo>
                <a:lnTo>
                  <a:pt x="31683" y="3840"/>
                </a:lnTo>
                <a:lnTo>
                  <a:pt x="30723" y="3840"/>
                </a:lnTo>
                <a:lnTo>
                  <a:pt x="28803" y="5760"/>
                </a:lnTo>
                <a:lnTo>
                  <a:pt x="28803" y="6720"/>
                </a:lnTo>
                <a:lnTo>
                  <a:pt x="27843" y="8641"/>
                </a:lnTo>
                <a:lnTo>
                  <a:pt x="26883" y="9601"/>
                </a:lnTo>
                <a:lnTo>
                  <a:pt x="26883" y="10561"/>
                </a:lnTo>
                <a:lnTo>
                  <a:pt x="23042" y="19202"/>
                </a:lnTo>
                <a:lnTo>
                  <a:pt x="22082" y="20162"/>
                </a:lnTo>
                <a:lnTo>
                  <a:pt x="21122" y="22082"/>
                </a:lnTo>
                <a:lnTo>
                  <a:pt x="19202" y="24002"/>
                </a:lnTo>
                <a:lnTo>
                  <a:pt x="12481" y="24002"/>
                </a:lnTo>
                <a:lnTo>
                  <a:pt x="10561" y="23042"/>
                </a:lnTo>
                <a:lnTo>
                  <a:pt x="9601" y="22082"/>
                </a:lnTo>
                <a:lnTo>
                  <a:pt x="8641" y="22082"/>
                </a:lnTo>
                <a:lnTo>
                  <a:pt x="8641" y="21122"/>
                </a:lnTo>
                <a:lnTo>
                  <a:pt x="7680" y="20162"/>
                </a:lnTo>
                <a:lnTo>
                  <a:pt x="6720" y="18242"/>
                </a:lnTo>
                <a:lnTo>
                  <a:pt x="6720" y="15361"/>
                </a:lnTo>
                <a:lnTo>
                  <a:pt x="7680" y="12481"/>
                </a:lnTo>
                <a:lnTo>
                  <a:pt x="6720" y="14401"/>
                </a:lnTo>
                <a:lnTo>
                  <a:pt x="5760" y="4800"/>
                </a:lnTo>
                <a:lnTo>
                  <a:pt x="480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" name="object 202"/>
          <p:cNvSpPr/>
          <p:nvPr/>
        </p:nvSpPr>
        <p:spPr>
          <a:xfrm>
            <a:off x="2315687" y="5890427"/>
            <a:ext cx="59527" cy="63367"/>
          </a:xfrm>
          <a:custGeom>
            <a:avLst/>
            <a:gdLst/>
            <a:ahLst/>
            <a:cxnLst/>
            <a:rect l="l" t="t" r="r" b="b"/>
            <a:pathLst>
              <a:path w="59527" h="63367">
                <a:moveTo>
                  <a:pt x="24963" y="22082"/>
                </a:moveTo>
                <a:lnTo>
                  <a:pt x="22082" y="26883"/>
                </a:lnTo>
                <a:lnTo>
                  <a:pt x="22082" y="27843"/>
                </a:lnTo>
                <a:lnTo>
                  <a:pt x="20162" y="32644"/>
                </a:lnTo>
                <a:lnTo>
                  <a:pt x="19202" y="38404"/>
                </a:lnTo>
                <a:lnTo>
                  <a:pt x="19202" y="44165"/>
                </a:lnTo>
                <a:lnTo>
                  <a:pt x="20162" y="48966"/>
                </a:lnTo>
                <a:lnTo>
                  <a:pt x="22082" y="52806"/>
                </a:lnTo>
                <a:lnTo>
                  <a:pt x="22082" y="53766"/>
                </a:lnTo>
                <a:lnTo>
                  <a:pt x="24002" y="57607"/>
                </a:lnTo>
                <a:lnTo>
                  <a:pt x="24963" y="59527"/>
                </a:lnTo>
                <a:lnTo>
                  <a:pt x="25923" y="59527"/>
                </a:lnTo>
                <a:lnTo>
                  <a:pt x="26883" y="61447"/>
                </a:lnTo>
                <a:lnTo>
                  <a:pt x="30723" y="63367"/>
                </a:lnTo>
                <a:lnTo>
                  <a:pt x="30723" y="56647"/>
                </a:lnTo>
                <a:lnTo>
                  <a:pt x="29763" y="55686"/>
                </a:lnTo>
                <a:lnTo>
                  <a:pt x="28803" y="53766"/>
                </a:lnTo>
                <a:lnTo>
                  <a:pt x="26883" y="50886"/>
                </a:lnTo>
                <a:lnTo>
                  <a:pt x="25923" y="48005"/>
                </a:lnTo>
                <a:lnTo>
                  <a:pt x="25923" y="33604"/>
                </a:lnTo>
                <a:lnTo>
                  <a:pt x="27843" y="29763"/>
                </a:lnTo>
                <a:lnTo>
                  <a:pt x="30723" y="25923"/>
                </a:lnTo>
                <a:lnTo>
                  <a:pt x="31683" y="24002"/>
                </a:lnTo>
                <a:lnTo>
                  <a:pt x="33604" y="22082"/>
                </a:lnTo>
                <a:lnTo>
                  <a:pt x="36484" y="18242"/>
                </a:lnTo>
                <a:lnTo>
                  <a:pt x="38404" y="17282"/>
                </a:lnTo>
                <a:lnTo>
                  <a:pt x="41285" y="15361"/>
                </a:lnTo>
                <a:lnTo>
                  <a:pt x="48005" y="11521"/>
                </a:lnTo>
                <a:lnTo>
                  <a:pt x="48005" y="5760"/>
                </a:lnTo>
                <a:lnTo>
                  <a:pt x="51846" y="4815"/>
                </a:lnTo>
                <a:lnTo>
                  <a:pt x="54711" y="3840"/>
                </a:lnTo>
                <a:lnTo>
                  <a:pt x="57591" y="5760"/>
                </a:lnTo>
                <a:lnTo>
                  <a:pt x="58552" y="5760"/>
                </a:lnTo>
                <a:lnTo>
                  <a:pt x="59527" y="975"/>
                </a:lnTo>
                <a:lnTo>
                  <a:pt x="54711" y="2880"/>
                </a:lnTo>
                <a:lnTo>
                  <a:pt x="54711" y="975"/>
                </a:lnTo>
                <a:lnTo>
                  <a:pt x="49910" y="2880"/>
                </a:lnTo>
                <a:lnTo>
                  <a:pt x="45125" y="5760"/>
                </a:lnTo>
                <a:lnTo>
                  <a:pt x="46070" y="0"/>
                </a:lnTo>
                <a:lnTo>
                  <a:pt x="36484" y="2880"/>
                </a:lnTo>
                <a:lnTo>
                  <a:pt x="30723" y="3840"/>
                </a:lnTo>
                <a:lnTo>
                  <a:pt x="25923" y="5760"/>
                </a:lnTo>
                <a:lnTo>
                  <a:pt x="24963" y="5760"/>
                </a:lnTo>
                <a:lnTo>
                  <a:pt x="17282" y="8656"/>
                </a:lnTo>
                <a:lnTo>
                  <a:pt x="13441" y="9601"/>
                </a:lnTo>
                <a:lnTo>
                  <a:pt x="10561" y="11521"/>
                </a:lnTo>
                <a:lnTo>
                  <a:pt x="5760" y="15361"/>
                </a:lnTo>
                <a:lnTo>
                  <a:pt x="4800" y="15361"/>
                </a:lnTo>
                <a:lnTo>
                  <a:pt x="2880" y="17282"/>
                </a:lnTo>
                <a:lnTo>
                  <a:pt x="2880" y="18242"/>
                </a:lnTo>
                <a:lnTo>
                  <a:pt x="960" y="20162"/>
                </a:lnTo>
                <a:lnTo>
                  <a:pt x="0" y="20162"/>
                </a:lnTo>
                <a:lnTo>
                  <a:pt x="0" y="43205"/>
                </a:lnTo>
                <a:lnTo>
                  <a:pt x="0" y="37444"/>
                </a:lnTo>
                <a:lnTo>
                  <a:pt x="960" y="32644"/>
                </a:lnTo>
                <a:lnTo>
                  <a:pt x="2880" y="27843"/>
                </a:lnTo>
                <a:lnTo>
                  <a:pt x="5760" y="24002"/>
                </a:lnTo>
                <a:lnTo>
                  <a:pt x="6720" y="22082"/>
                </a:lnTo>
                <a:lnTo>
                  <a:pt x="8641" y="20162"/>
                </a:lnTo>
                <a:lnTo>
                  <a:pt x="13441" y="16322"/>
                </a:lnTo>
                <a:lnTo>
                  <a:pt x="16322" y="15361"/>
                </a:lnTo>
                <a:lnTo>
                  <a:pt x="19202" y="14401"/>
                </a:lnTo>
                <a:lnTo>
                  <a:pt x="26883" y="11521"/>
                </a:lnTo>
                <a:lnTo>
                  <a:pt x="32644" y="9601"/>
                </a:lnTo>
                <a:lnTo>
                  <a:pt x="38404" y="8656"/>
                </a:lnTo>
                <a:lnTo>
                  <a:pt x="42439" y="7439"/>
                </a:lnTo>
                <a:lnTo>
                  <a:pt x="37444" y="10561"/>
                </a:lnTo>
                <a:lnTo>
                  <a:pt x="35524" y="12481"/>
                </a:lnTo>
                <a:lnTo>
                  <a:pt x="32644" y="13441"/>
                </a:lnTo>
                <a:lnTo>
                  <a:pt x="32644" y="14401"/>
                </a:lnTo>
                <a:lnTo>
                  <a:pt x="28803" y="17282"/>
                </a:lnTo>
                <a:lnTo>
                  <a:pt x="26883" y="20162"/>
                </a:lnTo>
                <a:lnTo>
                  <a:pt x="24963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" name="object 203"/>
          <p:cNvSpPr/>
          <p:nvPr/>
        </p:nvSpPr>
        <p:spPr>
          <a:xfrm>
            <a:off x="2363693" y="5827074"/>
            <a:ext cx="9585" cy="4800"/>
          </a:xfrm>
          <a:custGeom>
            <a:avLst/>
            <a:gdLst/>
            <a:ahLst/>
            <a:cxnLst/>
            <a:rect l="l" t="t" r="r" b="b"/>
            <a:pathLst>
              <a:path w="9585" h="4800">
                <a:moveTo>
                  <a:pt x="9585" y="960"/>
                </a:moveTo>
                <a:lnTo>
                  <a:pt x="0" y="0"/>
                </a:lnTo>
                <a:lnTo>
                  <a:pt x="4800" y="4800"/>
                </a:lnTo>
                <a:lnTo>
                  <a:pt x="5745" y="4800"/>
                </a:lnTo>
                <a:lnTo>
                  <a:pt x="9585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" name="object 204"/>
          <p:cNvSpPr/>
          <p:nvPr/>
        </p:nvSpPr>
        <p:spPr>
          <a:xfrm>
            <a:off x="2353132" y="5827074"/>
            <a:ext cx="10561" cy="4800"/>
          </a:xfrm>
          <a:custGeom>
            <a:avLst/>
            <a:gdLst/>
            <a:ahLst/>
            <a:cxnLst/>
            <a:rect l="l" t="t" r="r" b="b"/>
            <a:pathLst>
              <a:path w="10561" h="4800">
                <a:moveTo>
                  <a:pt x="2880" y="3840"/>
                </a:moveTo>
                <a:lnTo>
                  <a:pt x="5745" y="2880"/>
                </a:lnTo>
                <a:lnTo>
                  <a:pt x="10561" y="0"/>
                </a:lnTo>
                <a:lnTo>
                  <a:pt x="960" y="0"/>
                </a:lnTo>
                <a:lnTo>
                  <a:pt x="0" y="4800"/>
                </a:lnTo>
                <a:lnTo>
                  <a:pt x="288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" name="object 205"/>
          <p:cNvSpPr/>
          <p:nvPr/>
        </p:nvSpPr>
        <p:spPr>
          <a:xfrm>
            <a:off x="2319528" y="5827074"/>
            <a:ext cx="119039" cy="132481"/>
          </a:xfrm>
          <a:custGeom>
            <a:avLst/>
            <a:gdLst/>
            <a:ahLst/>
            <a:cxnLst/>
            <a:rect l="l" t="t" r="r" b="b"/>
            <a:pathLst>
              <a:path w="119039" h="132481">
                <a:moveTo>
                  <a:pt x="94076" y="124800"/>
                </a:moveTo>
                <a:lnTo>
                  <a:pt x="94076" y="125760"/>
                </a:lnTo>
                <a:lnTo>
                  <a:pt x="97917" y="126720"/>
                </a:lnTo>
                <a:lnTo>
                  <a:pt x="103677" y="126720"/>
                </a:lnTo>
                <a:lnTo>
                  <a:pt x="105598" y="126080"/>
                </a:lnTo>
                <a:lnTo>
                  <a:pt x="106558" y="125760"/>
                </a:lnTo>
                <a:lnTo>
                  <a:pt x="107518" y="132481"/>
                </a:lnTo>
                <a:lnTo>
                  <a:pt x="110398" y="130561"/>
                </a:lnTo>
                <a:lnTo>
                  <a:pt x="107518" y="125760"/>
                </a:lnTo>
                <a:lnTo>
                  <a:pt x="107518" y="124800"/>
                </a:lnTo>
                <a:lnTo>
                  <a:pt x="109438" y="122880"/>
                </a:lnTo>
                <a:lnTo>
                  <a:pt x="111358" y="120959"/>
                </a:lnTo>
                <a:lnTo>
                  <a:pt x="112318" y="118079"/>
                </a:lnTo>
                <a:lnTo>
                  <a:pt x="113278" y="116479"/>
                </a:lnTo>
                <a:lnTo>
                  <a:pt x="114534" y="119556"/>
                </a:lnTo>
                <a:lnTo>
                  <a:pt x="115199" y="119999"/>
                </a:lnTo>
                <a:lnTo>
                  <a:pt x="116159" y="123840"/>
                </a:lnTo>
                <a:lnTo>
                  <a:pt x="117119" y="123840"/>
                </a:lnTo>
                <a:lnTo>
                  <a:pt x="118079" y="119999"/>
                </a:lnTo>
                <a:lnTo>
                  <a:pt x="119039" y="118079"/>
                </a:lnTo>
                <a:lnTo>
                  <a:pt x="118079" y="114239"/>
                </a:lnTo>
                <a:lnTo>
                  <a:pt x="115199" y="113278"/>
                </a:lnTo>
                <a:lnTo>
                  <a:pt x="116159" y="117119"/>
                </a:lnTo>
                <a:lnTo>
                  <a:pt x="114787" y="119176"/>
                </a:lnTo>
                <a:lnTo>
                  <a:pt x="113366" y="116333"/>
                </a:lnTo>
                <a:lnTo>
                  <a:pt x="113278" y="116159"/>
                </a:lnTo>
                <a:lnTo>
                  <a:pt x="111358" y="113278"/>
                </a:lnTo>
                <a:lnTo>
                  <a:pt x="109438" y="116159"/>
                </a:lnTo>
                <a:lnTo>
                  <a:pt x="107518" y="119039"/>
                </a:lnTo>
                <a:lnTo>
                  <a:pt x="106558" y="119039"/>
                </a:lnTo>
                <a:lnTo>
                  <a:pt x="104637" y="119999"/>
                </a:lnTo>
                <a:lnTo>
                  <a:pt x="105597" y="119999"/>
                </a:lnTo>
                <a:lnTo>
                  <a:pt x="102717" y="120959"/>
                </a:lnTo>
                <a:lnTo>
                  <a:pt x="98877" y="120959"/>
                </a:lnTo>
                <a:lnTo>
                  <a:pt x="96956" y="119999"/>
                </a:lnTo>
                <a:lnTo>
                  <a:pt x="95036" y="119039"/>
                </a:lnTo>
                <a:lnTo>
                  <a:pt x="94076" y="118079"/>
                </a:lnTo>
                <a:lnTo>
                  <a:pt x="93116" y="117119"/>
                </a:lnTo>
                <a:lnTo>
                  <a:pt x="92156" y="114239"/>
                </a:lnTo>
                <a:lnTo>
                  <a:pt x="91196" y="112318"/>
                </a:lnTo>
                <a:lnTo>
                  <a:pt x="91196" y="109438"/>
                </a:lnTo>
                <a:lnTo>
                  <a:pt x="90236" y="100797"/>
                </a:lnTo>
                <a:lnTo>
                  <a:pt x="90236" y="27843"/>
                </a:lnTo>
                <a:lnTo>
                  <a:pt x="89275" y="26883"/>
                </a:lnTo>
                <a:lnTo>
                  <a:pt x="89275" y="24003"/>
                </a:lnTo>
                <a:lnTo>
                  <a:pt x="88315" y="22082"/>
                </a:lnTo>
                <a:lnTo>
                  <a:pt x="86395" y="18242"/>
                </a:lnTo>
                <a:lnTo>
                  <a:pt x="85435" y="17282"/>
                </a:lnTo>
                <a:lnTo>
                  <a:pt x="82555" y="13441"/>
                </a:lnTo>
                <a:lnTo>
                  <a:pt x="78714" y="10561"/>
                </a:lnTo>
                <a:lnTo>
                  <a:pt x="77754" y="9601"/>
                </a:lnTo>
                <a:lnTo>
                  <a:pt x="75834" y="8641"/>
                </a:lnTo>
                <a:lnTo>
                  <a:pt x="71993" y="6720"/>
                </a:lnTo>
                <a:lnTo>
                  <a:pt x="63352" y="3840"/>
                </a:lnTo>
                <a:lnTo>
                  <a:pt x="58552" y="1920"/>
                </a:lnTo>
                <a:lnTo>
                  <a:pt x="54711" y="6720"/>
                </a:lnTo>
                <a:lnTo>
                  <a:pt x="53751" y="960"/>
                </a:lnTo>
                <a:lnTo>
                  <a:pt x="49911" y="4800"/>
                </a:lnTo>
                <a:lnTo>
                  <a:pt x="48966" y="4800"/>
                </a:lnTo>
                <a:lnTo>
                  <a:pt x="44165" y="0"/>
                </a:lnTo>
                <a:lnTo>
                  <a:pt x="39349" y="2880"/>
                </a:lnTo>
                <a:lnTo>
                  <a:pt x="36484" y="3840"/>
                </a:lnTo>
                <a:lnTo>
                  <a:pt x="33604" y="4800"/>
                </a:lnTo>
                <a:lnTo>
                  <a:pt x="34564" y="0"/>
                </a:lnTo>
                <a:lnTo>
                  <a:pt x="25923" y="960"/>
                </a:lnTo>
                <a:lnTo>
                  <a:pt x="22082" y="1920"/>
                </a:lnTo>
                <a:lnTo>
                  <a:pt x="17282" y="2880"/>
                </a:lnTo>
                <a:lnTo>
                  <a:pt x="10561" y="4800"/>
                </a:lnTo>
                <a:lnTo>
                  <a:pt x="9601" y="4800"/>
                </a:lnTo>
                <a:lnTo>
                  <a:pt x="6720" y="5760"/>
                </a:lnTo>
                <a:lnTo>
                  <a:pt x="3840" y="7680"/>
                </a:lnTo>
                <a:lnTo>
                  <a:pt x="0" y="10561"/>
                </a:lnTo>
                <a:lnTo>
                  <a:pt x="960" y="20162"/>
                </a:lnTo>
                <a:lnTo>
                  <a:pt x="1920" y="18242"/>
                </a:lnTo>
                <a:lnTo>
                  <a:pt x="3840" y="15361"/>
                </a:lnTo>
                <a:lnTo>
                  <a:pt x="7680" y="12481"/>
                </a:lnTo>
                <a:lnTo>
                  <a:pt x="9601" y="11521"/>
                </a:lnTo>
                <a:lnTo>
                  <a:pt x="12481" y="10561"/>
                </a:lnTo>
                <a:lnTo>
                  <a:pt x="19202" y="8641"/>
                </a:lnTo>
                <a:lnTo>
                  <a:pt x="23042" y="7680"/>
                </a:lnTo>
                <a:lnTo>
                  <a:pt x="26883" y="6720"/>
                </a:lnTo>
                <a:lnTo>
                  <a:pt x="29443" y="6400"/>
                </a:lnTo>
                <a:lnTo>
                  <a:pt x="30723" y="5760"/>
                </a:lnTo>
                <a:lnTo>
                  <a:pt x="34564" y="5760"/>
                </a:lnTo>
                <a:lnTo>
                  <a:pt x="35509" y="10561"/>
                </a:lnTo>
                <a:lnTo>
                  <a:pt x="37444" y="9601"/>
                </a:lnTo>
                <a:lnTo>
                  <a:pt x="40325" y="8641"/>
                </a:lnTo>
                <a:lnTo>
                  <a:pt x="41285" y="8641"/>
                </a:lnTo>
                <a:lnTo>
                  <a:pt x="43190" y="5760"/>
                </a:lnTo>
                <a:lnTo>
                  <a:pt x="41285" y="2880"/>
                </a:lnTo>
                <a:lnTo>
                  <a:pt x="44165" y="2880"/>
                </a:lnTo>
                <a:lnTo>
                  <a:pt x="52791" y="6720"/>
                </a:lnTo>
                <a:lnTo>
                  <a:pt x="51846" y="5760"/>
                </a:lnTo>
                <a:lnTo>
                  <a:pt x="52791" y="5760"/>
                </a:lnTo>
                <a:lnTo>
                  <a:pt x="55409" y="7244"/>
                </a:lnTo>
                <a:lnTo>
                  <a:pt x="57591" y="7680"/>
                </a:lnTo>
                <a:lnTo>
                  <a:pt x="61432" y="9601"/>
                </a:lnTo>
                <a:lnTo>
                  <a:pt x="70073" y="12481"/>
                </a:lnTo>
                <a:lnTo>
                  <a:pt x="72953" y="13441"/>
                </a:lnTo>
                <a:lnTo>
                  <a:pt x="74874" y="15361"/>
                </a:lnTo>
                <a:lnTo>
                  <a:pt x="78714" y="18242"/>
                </a:lnTo>
                <a:lnTo>
                  <a:pt x="80634" y="21122"/>
                </a:lnTo>
                <a:lnTo>
                  <a:pt x="82555" y="24003"/>
                </a:lnTo>
                <a:lnTo>
                  <a:pt x="83515" y="25923"/>
                </a:lnTo>
                <a:lnTo>
                  <a:pt x="83515" y="27843"/>
                </a:lnTo>
                <a:lnTo>
                  <a:pt x="84475" y="35524"/>
                </a:lnTo>
                <a:lnTo>
                  <a:pt x="84475" y="100797"/>
                </a:lnTo>
                <a:lnTo>
                  <a:pt x="85435" y="110398"/>
                </a:lnTo>
                <a:lnTo>
                  <a:pt x="85435" y="114239"/>
                </a:lnTo>
                <a:lnTo>
                  <a:pt x="86395" y="116159"/>
                </a:lnTo>
                <a:lnTo>
                  <a:pt x="86395" y="117119"/>
                </a:lnTo>
                <a:lnTo>
                  <a:pt x="88315" y="119999"/>
                </a:lnTo>
                <a:lnTo>
                  <a:pt x="88315" y="120959"/>
                </a:lnTo>
                <a:lnTo>
                  <a:pt x="89275" y="121920"/>
                </a:lnTo>
                <a:lnTo>
                  <a:pt x="90236" y="122880"/>
                </a:lnTo>
                <a:lnTo>
                  <a:pt x="91196" y="123840"/>
                </a:lnTo>
                <a:lnTo>
                  <a:pt x="92156" y="123840"/>
                </a:lnTo>
                <a:lnTo>
                  <a:pt x="94076" y="12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" name="object 206"/>
          <p:cNvSpPr/>
          <p:nvPr/>
        </p:nvSpPr>
        <p:spPr>
          <a:xfrm>
            <a:off x="2175540" y="5751240"/>
            <a:ext cx="25908" cy="25923"/>
          </a:xfrm>
          <a:custGeom>
            <a:avLst/>
            <a:gdLst/>
            <a:ahLst/>
            <a:cxnLst/>
            <a:rect l="l" t="t" r="r" b="b"/>
            <a:pathLst>
              <a:path w="25908" h="25923">
                <a:moveTo>
                  <a:pt x="944" y="20162"/>
                </a:moveTo>
                <a:lnTo>
                  <a:pt x="2865" y="22082"/>
                </a:lnTo>
                <a:lnTo>
                  <a:pt x="5745" y="24963"/>
                </a:lnTo>
                <a:lnTo>
                  <a:pt x="8625" y="25923"/>
                </a:lnTo>
                <a:lnTo>
                  <a:pt x="16306" y="25923"/>
                </a:lnTo>
                <a:lnTo>
                  <a:pt x="20147" y="24963"/>
                </a:lnTo>
                <a:lnTo>
                  <a:pt x="22067" y="22082"/>
                </a:lnTo>
                <a:lnTo>
                  <a:pt x="24947" y="20162"/>
                </a:lnTo>
                <a:lnTo>
                  <a:pt x="25908" y="16322"/>
                </a:lnTo>
                <a:lnTo>
                  <a:pt x="25908" y="9601"/>
                </a:lnTo>
                <a:lnTo>
                  <a:pt x="24947" y="6720"/>
                </a:lnTo>
                <a:lnTo>
                  <a:pt x="22067" y="3840"/>
                </a:lnTo>
                <a:lnTo>
                  <a:pt x="19187" y="960"/>
                </a:lnTo>
                <a:lnTo>
                  <a:pt x="16306" y="0"/>
                </a:lnTo>
                <a:lnTo>
                  <a:pt x="8625" y="0"/>
                </a:lnTo>
                <a:lnTo>
                  <a:pt x="5745" y="1920"/>
                </a:lnTo>
                <a:lnTo>
                  <a:pt x="3840" y="3840"/>
                </a:lnTo>
                <a:lnTo>
                  <a:pt x="944" y="6720"/>
                </a:lnTo>
                <a:lnTo>
                  <a:pt x="0" y="9601"/>
                </a:lnTo>
                <a:lnTo>
                  <a:pt x="0" y="17282"/>
                </a:lnTo>
                <a:lnTo>
                  <a:pt x="944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" name="object 207"/>
          <p:cNvSpPr/>
          <p:nvPr/>
        </p:nvSpPr>
        <p:spPr>
          <a:xfrm>
            <a:off x="2171700" y="5750280"/>
            <a:ext cx="9585" cy="28803"/>
          </a:xfrm>
          <a:custGeom>
            <a:avLst/>
            <a:gdLst/>
            <a:ahLst/>
            <a:cxnLst/>
            <a:rect l="l" t="t" r="r" b="b"/>
            <a:pathLst>
              <a:path w="9585" h="28803">
                <a:moveTo>
                  <a:pt x="1905" y="6720"/>
                </a:moveTo>
                <a:lnTo>
                  <a:pt x="960" y="9601"/>
                </a:lnTo>
                <a:lnTo>
                  <a:pt x="960" y="12481"/>
                </a:lnTo>
                <a:lnTo>
                  <a:pt x="0" y="14401"/>
                </a:lnTo>
                <a:lnTo>
                  <a:pt x="960" y="15361"/>
                </a:lnTo>
                <a:lnTo>
                  <a:pt x="960" y="19202"/>
                </a:lnTo>
                <a:lnTo>
                  <a:pt x="1905" y="21122"/>
                </a:lnTo>
                <a:lnTo>
                  <a:pt x="2865" y="22082"/>
                </a:lnTo>
                <a:lnTo>
                  <a:pt x="3840" y="24002"/>
                </a:lnTo>
                <a:lnTo>
                  <a:pt x="4785" y="24963"/>
                </a:lnTo>
                <a:lnTo>
                  <a:pt x="4785" y="25923"/>
                </a:lnTo>
                <a:lnTo>
                  <a:pt x="5745" y="26883"/>
                </a:lnTo>
                <a:lnTo>
                  <a:pt x="6705" y="26883"/>
                </a:lnTo>
                <a:lnTo>
                  <a:pt x="8625" y="27843"/>
                </a:lnTo>
                <a:lnTo>
                  <a:pt x="9585" y="28803"/>
                </a:lnTo>
                <a:lnTo>
                  <a:pt x="8625" y="20147"/>
                </a:lnTo>
                <a:lnTo>
                  <a:pt x="7680" y="19202"/>
                </a:lnTo>
                <a:lnTo>
                  <a:pt x="6705" y="17282"/>
                </a:lnTo>
                <a:lnTo>
                  <a:pt x="6705" y="11521"/>
                </a:lnTo>
                <a:lnTo>
                  <a:pt x="7680" y="9601"/>
                </a:lnTo>
                <a:lnTo>
                  <a:pt x="8625" y="0"/>
                </a:lnTo>
                <a:lnTo>
                  <a:pt x="6705" y="1920"/>
                </a:lnTo>
                <a:lnTo>
                  <a:pt x="5745" y="1920"/>
                </a:lnTo>
                <a:lnTo>
                  <a:pt x="4785" y="2880"/>
                </a:lnTo>
                <a:lnTo>
                  <a:pt x="3840" y="3840"/>
                </a:lnTo>
                <a:lnTo>
                  <a:pt x="2865" y="6720"/>
                </a:lnTo>
                <a:lnTo>
                  <a:pt x="1905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" name="object 208"/>
          <p:cNvSpPr/>
          <p:nvPr/>
        </p:nvSpPr>
        <p:spPr>
          <a:xfrm>
            <a:off x="2179380" y="5748360"/>
            <a:ext cx="24947" cy="31683"/>
          </a:xfrm>
          <a:custGeom>
            <a:avLst/>
            <a:gdLst/>
            <a:ahLst/>
            <a:cxnLst/>
            <a:rect l="l" t="t" r="r" b="b"/>
            <a:pathLst>
              <a:path w="24947" h="31683">
                <a:moveTo>
                  <a:pt x="20147" y="27843"/>
                </a:moveTo>
                <a:lnTo>
                  <a:pt x="20147" y="26883"/>
                </a:lnTo>
                <a:lnTo>
                  <a:pt x="21107" y="25923"/>
                </a:lnTo>
                <a:lnTo>
                  <a:pt x="22067" y="25923"/>
                </a:lnTo>
                <a:lnTo>
                  <a:pt x="23027" y="24002"/>
                </a:lnTo>
                <a:lnTo>
                  <a:pt x="23987" y="23042"/>
                </a:lnTo>
                <a:lnTo>
                  <a:pt x="24947" y="21122"/>
                </a:lnTo>
                <a:lnTo>
                  <a:pt x="24947" y="10561"/>
                </a:lnTo>
                <a:lnTo>
                  <a:pt x="23987" y="8641"/>
                </a:lnTo>
                <a:lnTo>
                  <a:pt x="23027" y="7680"/>
                </a:lnTo>
                <a:lnTo>
                  <a:pt x="22067" y="5760"/>
                </a:lnTo>
                <a:lnTo>
                  <a:pt x="21107" y="5760"/>
                </a:lnTo>
                <a:lnTo>
                  <a:pt x="20147" y="4800"/>
                </a:lnTo>
                <a:lnTo>
                  <a:pt x="19187" y="3840"/>
                </a:lnTo>
                <a:lnTo>
                  <a:pt x="17266" y="1920"/>
                </a:lnTo>
                <a:lnTo>
                  <a:pt x="16306" y="1920"/>
                </a:lnTo>
                <a:lnTo>
                  <a:pt x="14386" y="960"/>
                </a:lnTo>
                <a:lnTo>
                  <a:pt x="13426" y="960"/>
                </a:lnTo>
                <a:lnTo>
                  <a:pt x="10546" y="0"/>
                </a:lnTo>
                <a:lnTo>
                  <a:pt x="6720" y="0"/>
                </a:lnTo>
                <a:lnTo>
                  <a:pt x="4785" y="960"/>
                </a:lnTo>
                <a:lnTo>
                  <a:pt x="3825" y="960"/>
                </a:lnTo>
                <a:lnTo>
                  <a:pt x="1905" y="1920"/>
                </a:lnTo>
                <a:lnTo>
                  <a:pt x="944" y="1920"/>
                </a:lnTo>
                <a:lnTo>
                  <a:pt x="0" y="11521"/>
                </a:lnTo>
                <a:lnTo>
                  <a:pt x="944" y="9601"/>
                </a:lnTo>
                <a:lnTo>
                  <a:pt x="1905" y="8641"/>
                </a:lnTo>
                <a:lnTo>
                  <a:pt x="2880" y="8641"/>
                </a:lnTo>
                <a:lnTo>
                  <a:pt x="3825" y="7680"/>
                </a:lnTo>
                <a:lnTo>
                  <a:pt x="5745" y="6720"/>
                </a:lnTo>
                <a:lnTo>
                  <a:pt x="7665" y="5760"/>
                </a:lnTo>
                <a:lnTo>
                  <a:pt x="9585" y="5760"/>
                </a:lnTo>
                <a:lnTo>
                  <a:pt x="12466" y="6720"/>
                </a:lnTo>
                <a:lnTo>
                  <a:pt x="13426" y="6720"/>
                </a:lnTo>
                <a:lnTo>
                  <a:pt x="15346" y="8641"/>
                </a:lnTo>
                <a:lnTo>
                  <a:pt x="16306" y="8641"/>
                </a:lnTo>
                <a:lnTo>
                  <a:pt x="17266" y="9601"/>
                </a:lnTo>
                <a:lnTo>
                  <a:pt x="18227" y="11521"/>
                </a:lnTo>
                <a:lnTo>
                  <a:pt x="19187" y="13441"/>
                </a:lnTo>
                <a:lnTo>
                  <a:pt x="19187" y="19202"/>
                </a:lnTo>
                <a:lnTo>
                  <a:pt x="18227" y="21122"/>
                </a:lnTo>
                <a:lnTo>
                  <a:pt x="17266" y="22067"/>
                </a:lnTo>
                <a:lnTo>
                  <a:pt x="16306" y="23042"/>
                </a:lnTo>
                <a:lnTo>
                  <a:pt x="15346" y="24002"/>
                </a:lnTo>
                <a:lnTo>
                  <a:pt x="14386" y="24963"/>
                </a:lnTo>
                <a:lnTo>
                  <a:pt x="12466" y="25923"/>
                </a:lnTo>
                <a:lnTo>
                  <a:pt x="5745" y="25923"/>
                </a:lnTo>
                <a:lnTo>
                  <a:pt x="3825" y="24963"/>
                </a:lnTo>
                <a:lnTo>
                  <a:pt x="1905" y="24002"/>
                </a:lnTo>
                <a:lnTo>
                  <a:pt x="1905" y="23042"/>
                </a:lnTo>
                <a:lnTo>
                  <a:pt x="944" y="22067"/>
                </a:lnTo>
                <a:lnTo>
                  <a:pt x="1905" y="30723"/>
                </a:lnTo>
                <a:lnTo>
                  <a:pt x="3825" y="31683"/>
                </a:lnTo>
                <a:lnTo>
                  <a:pt x="13426" y="31683"/>
                </a:lnTo>
                <a:lnTo>
                  <a:pt x="14386" y="30723"/>
                </a:lnTo>
                <a:lnTo>
                  <a:pt x="16306" y="29763"/>
                </a:lnTo>
                <a:lnTo>
                  <a:pt x="17266" y="29763"/>
                </a:lnTo>
                <a:lnTo>
                  <a:pt x="19187" y="28803"/>
                </a:lnTo>
                <a:lnTo>
                  <a:pt x="19187" y="27843"/>
                </a:lnTo>
                <a:lnTo>
                  <a:pt x="20147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" name="object 209"/>
          <p:cNvSpPr/>
          <p:nvPr/>
        </p:nvSpPr>
        <p:spPr>
          <a:xfrm>
            <a:off x="2529763" y="5751240"/>
            <a:ext cx="25923" cy="25923"/>
          </a:xfrm>
          <a:custGeom>
            <a:avLst/>
            <a:gdLst/>
            <a:ahLst/>
            <a:cxnLst/>
            <a:rect l="l" t="t" r="r" b="b"/>
            <a:pathLst>
              <a:path w="25923" h="25923">
                <a:moveTo>
                  <a:pt x="25923" y="13441"/>
                </a:moveTo>
                <a:lnTo>
                  <a:pt x="25923" y="9601"/>
                </a:lnTo>
                <a:lnTo>
                  <a:pt x="24947" y="6720"/>
                </a:lnTo>
                <a:lnTo>
                  <a:pt x="22082" y="3840"/>
                </a:lnTo>
                <a:lnTo>
                  <a:pt x="20162" y="960"/>
                </a:lnTo>
                <a:lnTo>
                  <a:pt x="16322" y="0"/>
                </a:lnTo>
                <a:lnTo>
                  <a:pt x="8641" y="0"/>
                </a:lnTo>
                <a:lnTo>
                  <a:pt x="5760" y="1920"/>
                </a:lnTo>
                <a:lnTo>
                  <a:pt x="3840" y="3840"/>
                </a:lnTo>
                <a:lnTo>
                  <a:pt x="960" y="6720"/>
                </a:lnTo>
                <a:lnTo>
                  <a:pt x="0" y="9601"/>
                </a:lnTo>
                <a:lnTo>
                  <a:pt x="0" y="17282"/>
                </a:lnTo>
                <a:lnTo>
                  <a:pt x="960" y="20162"/>
                </a:lnTo>
                <a:lnTo>
                  <a:pt x="3840" y="22082"/>
                </a:lnTo>
                <a:lnTo>
                  <a:pt x="5760" y="24963"/>
                </a:lnTo>
                <a:lnTo>
                  <a:pt x="8641" y="25923"/>
                </a:lnTo>
                <a:lnTo>
                  <a:pt x="16322" y="25923"/>
                </a:lnTo>
                <a:lnTo>
                  <a:pt x="20162" y="24963"/>
                </a:lnTo>
                <a:lnTo>
                  <a:pt x="22082" y="22082"/>
                </a:lnTo>
                <a:lnTo>
                  <a:pt x="24947" y="20162"/>
                </a:lnTo>
                <a:lnTo>
                  <a:pt x="25923" y="16322"/>
                </a:lnTo>
                <a:lnTo>
                  <a:pt x="25923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" name="object 210"/>
          <p:cNvSpPr/>
          <p:nvPr/>
        </p:nvSpPr>
        <p:spPr>
          <a:xfrm>
            <a:off x="2526883" y="5748360"/>
            <a:ext cx="31668" cy="30723"/>
          </a:xfrm>
          <a:custGeom>
            <a:avLst/>
            <a:gdLst/>
            <a:ahLst/>
            <a:cxnLst/>
            <a:rect l="l" t="t" r="r" b="b"/>
            <a:pathLst>
              <a:path w="31668" h="30723">
                <a:moveTo>
                  <a:pt x="26883" y="27843"/>
                </a:moveTo>
                <a:lnTo>
                  <a:pt x="26883" y="26883"/>
                </a:lnTo>
                <a:lnTo>
                  <a:pt x="27828" y="25923"/>
                </a:lnTo>
                <a:lnTo>
                  <a:pt x="28803" y="25923"/>
                </a:lnTo>
                <a:lnTo>
                  <a:pt x="29763" y="24002"/>
                </a:lnTo>
                <a:lnTo>
                  <a:pt x="30708" y="23042"/>
                </a:lnTo>
                <a:lnTo>
                  <a:pt x="31668" y="21122"/>
                </a:lnTo>
                <a:lnTo>
                  <a:pt x="31668" y="10561"/>
                </a:lnTo>
                <a:lnTo>
                  <a:pt x="30708" y="8641"/>
                </a:lnTo>
                <a:lnTo>
                  <a:pt x="29763" y="7680"/>
                </a:lnTo>
                <a:lnTo>
                  <a:pt x="28803" y="5760"/>
                </a:lnTo>
                <a:lnTo>
                  <a:pt x="27828" y="5760"/>
                </a:lnTo>
                <a:lnTo>
                  <a:pt x="26883" y="4800"/>
                </a:lnTo>
                <a:lnTo>
                  <a:pt x="25923" y="3840"/>
                </a:lnTo>
                <a:lnTo>
                  <a:pt x="23987" y="1920"/>
                </a:lnTo>
                <a:lnTo>
                  <a:pt x="23042" y="1920"/>
                </a:lnTo>
                <a:lnTo>
                  <a:pt x="21122" y="960"/>
                </a:lnTo>
                <a:lnTo>
                  <a:pt x="20162" y="960"/>
                </a:lnTo>
                <a:lnTo>
                  <a:pt x="17282" y="0"/>
                </a:lnTo>
                <a:lnTo>
                  <a:pt x="13441" y="0"/>
                </a:lnTo>
                <a:lnTo>
                  <a:pt x="11521" y="960"/>
                </a:lnTo>
                <a:lnTo>
                  <a:pt x="10561" y="960"/>
                </a:lnTo>
                <a:lnTo>
                  <a:pt x="8641" y="1920"/>
                </a:lnTo>
                <a:lnTo>
                  <a:pt x="7680" y="1920"/>
                </a:lnTo>
                <a:lnTo>
                  <a:pt x="5760" y="3840"/>
                </a:lnTo>
                <a:lnTo>
                  <a:pt x="4800" y="4800"/>
                </a:lnTo>
                <a:lnTo>
                  <a:pt x="3840" y="4800"/>
                </a:lnTo>
                <a:lnTo>
                  <a:pt x="2880" y="5760"/>
                </a:lnTo>
                <a:lnTo>
                  <a:pt x="1920" y="8641"/>
                </a:lnTo>
                <a:lnTo>
                  <a:pt x="960" y="8641"/>
                </a:lnTo>
                <a:lnTo>
                  <a:pt x="0" y="11521"/>
                </a:lnTo>
                <a:lnTo>
                  <a:pt x="0" y="21122"/>
                </a:lnTo>
                <a:lnTo>
                  <a:pt x="960" y="23042"/>
                </a:lnTo>
                <a:lnTo>
                  <a:pt x="1920" y="24002"/>
                </a:lnTo>
                <a:lnTo>
                  <a:pt x="2880" y="25923"/>
                </a:lnTo>
                <a:lnTo>
                  <a:pt x="3840" y="26883"/>
                </a:lnTo>
                <a:lnTo>
                  <a:pt x="3840" y="27843"/>
                </a:lnTo>
                <a:lnTo>
                  <a:pt x="4800" y="28803"/>
                </a:lnTo>
                <a:lnTo>
                  <a:pt x="5760" y="28803"/>
                </a:lnTo>
                <a:lnTo>
                  <a:pt x="7680" y="29763"/>
                </a:lnTo>
                <a:lnTo>
                  <a:pt x="8641" y="30723"/>
                </a:lnTo>
                <a:lnTo>
                  <a:pt x="7680" y="22067"/>
                </a:lnTo>
                <a:lnTo>
                  <a:pt x="6720" y="21122"/>
                </a:lnTo>
                <a:lnTo>
                  <a:pt x="5760" y="19202"/>
                </a:lnTo>
                <a:lnTo>
                  <a:pt x="5760" y="13441"/>
                </a:lnTo>
                <a:lnTo>
                  <a:pt x="6720" y="11521"/>
                </a:lnTo>
                <a:lnTo>
                  <a:pt x="7680" y="9601"/>
                </a:lnTo>
                <a:lnTo>
                  <a:pt x="8641" y="8641"/>
                </a:lnTo>
                <a:lnTo>
                  <a:pt x="9601" y="8641"/>
                </a:lnTo>
                <a:lnTo>
                  <a:pt x="10561" y="7680"/>
                </a:lnTo>
                <a:lnTo>
                  <a:pt x="12481" y="6720"/>
                </a:lnTo>
                <a:lnTo>
                  <a:pt x="14401" y="5760"/>
                </a:lnTo>
                <a:lnTo>
                  <a:pt x="17282" y="5760"/>
                </a:lnTo>
                <a:lnTo>
                  <a:pt x="19202" y="6720"/>
                </a:lnTo>
                <a:lnTo>
                  <a:pt x="20162" y="6720"/>
                </a:lnTo>
                <a:lnTo>
                  <a:pt x="22082" y="8641"/>
                </a:lnTo>
                <a:lnTo>
                  <a:pt x="23042" y="8641"/>
                </a:lnTo>
                <a:lnTo>
                  <a:pt x="23987" y="9601"/>
                </a:lnTo>
                <a:lnTo>
                  <a:pt x="24963" y="11521"/>
                </a:lnTo>
                <a:lnTo>
                  <a:pt x="25923" y="13441"/>
                </a:lnTo>
                <a:lnTo>
                  <a:pt x="25923" y="19202"/>
                </a:lnTo>
                <a:lnTo>
                  <a:pt x="24963" y="21122"/>
                </a:lnTo>
                <a:lnTo>
                  <a:pt x="23987" y="22067"/>
                </a:lnTo>
                <a:lnTo>
                  <a:pt x="23042" y="23042"/>
                </a:lnTo>
                <a:lnTo>
                  <a:pt x="22082" y="24002"/>
                </a:lnTo>
                <a:lnTo>
                  <a:pt x="21122" y="24963"/>
                </a:lnTo>
                <a:lnTo>
                  <a:pt x="23042" y="29763"/>
                </a:lnTo>
                <a:lnTo>
                  <a:pt x="23987" y="29763"/>
                </a:lnTo>
                <a:lnTo>
                  <a:pt x="25923" y="28803"/>
                </a:lnTo>
                <a:lnTo>
                  <a:pt x="25923" y="27843"/>
                </a:lnTo>
                <a:lnTo>
                  <a:pt x="26883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" name="object 211"/>
          <p:cNvSpPr/>
          <p:nvPr/>
        </p:nvSpPr>
        <p:spPr>
          <a:xfrm>
            <a:off x="2534564" y="5770427"/>
            <a:ext cx="15361" cy="9616"/>
          </a:xfrm>
          <a:custGeom>
            <a:avLst/>
            <a:gdLst/>
            <a:ahLst/>
            <a:cxnLst/>
            <a:rect l="l" t="t" r="r" b="b"/>
            <a:pathLst>
              <a:path w="15361" h="9616">
                <a:moveTo>
                  <a:pt x="13441" y="2895"/>
                </a:moveTo>
                <a:lnTo>
                  <a:pt x="11521" y="3855"/>
                </a:lnTo>
                <a:lnTo>
                  <a:pt x="4800" y="3855"/>
                </a:lnTo>
                <a:lnTo>
                  <a:pt x="2880" y="2895"/>
                </a:lnTo>
                <a:lnTo>
                  <a:pt x="960" y="1935"/>
                </a:lnTo>
                <a:lnTo>
                  <a:pt x="960" y="975"/>
                </a:lnTo>
                <a:lnTo>
                  <a:pt x="0" y="0"/>
                </a:lnTo>
                <a:lnTo>
                  <a:pt x="960" y="8656"/>
                </a:lnTo>
                <a:lnTo>
                  <a:pt x="2880" y="9616"/>
                </a:lnTo>
                <a:lnTo>
                  <a:pt x="7680" y="9616"/>
                </a:lnTo>
                <a:lnTo>
                  <a:pt x="8161" y="6736"/>
                </a:lnTo>
                <a:lnTo>
                  <a:pt x="8641" y="9616"/>
                </a:lnTo>
                <a:lnTo>
                  <a:pt x="12481" y="9616"/>
                </a:lnTo>
                <a:lnTo>
                  <a:pt x="13441" y="8656"/>
                </a:lnTo>
                <a:lnTo>
                  <a:pt x="15361" y="7696"/>
                </a:lnTo>
                <a:lnTo>
                  <a:pt x="13441" y="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" name="object 212"/>
          <p:cNvSpPr/>
          <p:nvPr/>
        </p:nvSpPr>
        <p:spPr>
          <a:xfrm>
            <a:off x="2510561" y="5829955"/>
            <a:ext cx="64312" cy="126720"/>
          </a:xfrm>
          <a:custGeom>
            <a:avLst/>
            <a:gdLst/>
            <a:ahLst/>
            <a:cxnLst/>
            <a:rect l="l" t="t" r="r" b="b"/>
            <a:pathLst>
              <a:path w="64312" h="126720">
                <a:moveTo>
                  <a:pt x="47030" y="116159"/>
                </a:moveTo>
                <a:lnTo>
                  <a:pt x="46085" y="113278"/>
                </a:lnTo>
                <a:lnTo>
                  <a:pt x="45125" y="110398"/>
                </a:lnTo>
                <a:lnTo>
                  <a:pt x="44150" y="107518"/>
                </a:lnTo>
                <a:lnTo>
                  <a:pt x="44150" y="0"/>
                </a:lnTo>
                <a:lnTo>
                  <a:pt x="1920" y="4800"/>
                </a:lnTo>
                <a:lnTo>
                  <a:pt x="1920" y="7680"/>
                </a:lnTo>
                <a:lnTo>
                  <a:pt x="5760" y="8641"/>
                </a:lnTo>
                <a:lnTo>
                  <a:pt x="9601" y="8641"/>
                </a:lnTo>
                <a:lnTo>
                  <a:pt x="11521" y="10561"/>
                </a:lnTo>
                <a:lnTo>
                  <a:pt x="14401" y="11521"/>
                </a:lnTo>
                <a:lnTo>
                  <a:pt x="16322" y="13441"/>
                </a:lnTo>
                <a:lnTo>
                  <a:pt x="17282" y="16322"/>
                </a:lnTo>
                <a:lnTo>
                  <a:pt x="19202" y="19202"/>
                </a:lnTo>
                <a:lnTo>
                  <a:pt x="20162" y="22082"/>
                </a:lnTo>
                <a:lnTo>
                  <a:pt x="21122" y="25923"/>
                </a:lnTo>
                <a:lnTo>
                  <a:pt x="21122" y="29763"/>
                </a:lnTo>
                <a:lnTo>
                  <a:pt x="22082" y="37444"/>
                </a:lnTo>
                <a:lnTo>
                  <a:pt x="22082" y="92156"/>
                </a:lnTo>
                <a:lnTo>
                  <a:pt x="21122" y="98877"/>
                </a:lnTo>
                <a:lnTo>
                  <a:pt x="21122" y="103677"/>
                </a:lnTo>
                <a:lnTo>
                  <a:pt x="20162" y="107518"/>
                </a:lnTo>
                <a:lnTo>
                  <a:pt x="20162" y="111358"/>
                </a:lnTo>
                <a:lnTo>
                  <a:pt x="19202" y="113278"/>
                </a:lnTo>
                <a:lnTo>
                  <a:pt x="17282" y="117119"/>
                </a:lnTo>
                <a:lnTo>
                  <a:pt x="15361" y="119039"/>
                </a:lnTo>
                <a:lnTo>
                  <a:pt x="12481" y="120959"/>
                </a:lnTo>
                <a:lnTo>
                  <a:pt x="9601" y="121919"/>
                </a:lnTo>
                <a:lnTo>
                  <a:pt x="5760" y="122880"/>
                </a:lnTo>
                <a:lnTo>
                  <a:pt x="0" y="123840"/>
                </a:lnTo>
                <a:lnTo>
                  <a:pt x="0" y="126720"/>
                </a:lnTo>
                <a:lnTo>
                  <a:pt x="64312" y="126720"/>
                </a:lnTo>
                <a:lnTo>
                  <a:pt x="64312" y="123840"/>
                </a:lnTo>
                <a:lnTo>
                  <a:pt x="57591" y="122880"/>
                </a:lnTo>
                <a:lnTo>
                  <a:pt x="51831" y="120959"/>
                </a:lnTo>
                <a:lnTo>
                  <a:pt x="49926" y="118079"/>
                </a:lnTo>
                <a:lnTo>
                  <a:pt x="47030" y="11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" name="object 213"/>
          <p:cNvSpPr/>
          <p:nvPr/>
        </p:nvSpPr>
        <p:spPr>
          <a:xfrm>
            <a:off x="2561432" y="5945154"/>
            <a:ext cx="13441" cy="10081"/>
          </a:xfrm>
          <a:custGeom>
            <a:avLst/>
            <a:gdLst/>
            <a:ahLst/>
            <a:cxnLst/>
            <a:rect l="l" t="t" r="r" b="b"/>
            <a:pathLst>
              <a:path w="13441" h="10081">
                <a:moveTo>
                  <a:pt x="10561" y="8641"/>
                </a:moveTo>
                <a:lnTo>
                  <a:pt x="12001" y="10081"/>
                </a:lnTo>
                <a:lnTo>
                  <a:pt x="13441" y="8641"/>
                </a:lnTo>
                <a:lnTo>
                  <a:pt x="11521" y="5760"/>
                </a:lnTo>
                <a:lnTo>
                  <a:pt x="7680" y="3840"/>
                </a:lnTo>
                <a:lnTo>
                  <a:pt x="3840" y="2880"/>
                </a:lnTo>
                <a:lnTo>
                  <a:pt x="1935" y="960"/>
                </a:lnTo>
                <a:lnTo>
                  <a:pt x="960" y="960"/>
                </a:lnTo>
                <a:lnTo>
                  <a:pt x="0" y="0"/>
                </a:lnTo>
                <a:lnTo>
                  <a:pt x="960" y="7680"/>
                </a:lnTo>
                <a:lnTo>
                  <a:pt x="1935" y="8641"/>
                </a:lnTo>
                <a:lnTo>
                  <a:pt x="10561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" name="object 214"/>
          <p:cNvSpPr/>
          <p:nvPr/>
        </p:nvSpPr>
        <p:spPr>
          <a:xfrm>
            <a:off x="2567208" y="5954755"/>
            <a:ext cx="11506" cy="4800"/>
          </a:xfrm>
          <a:custGeom>
            <a:avLst/>
            <a:gdLst/>
            <a:ahLst/>
            <a:cxnLst/>
            <a:rect l="l" t="t" r="r" b="b"/>
            <a:pathLst>
              <a:path w="11506" h="4800">
                <a:moveTo>
                  <a:pt x="7665" y="4800"/>
                </a:moveTo>
                <a:lnTo>
                  <a:pt x="11506" y="1920"/>
                </a:lnTo>
                <a:lnTo>
                  <a:pt x="4785" y="1920"/>
                </a:lnTo>
                <a:lnTo>
                  <a:pt x="0" y="0"/>
                </a:lnTo>
                <a:lnTo>
                  <a:pt x="7665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" name="object 215"/>
          <p:cNvSpPr/>
          <p:nvPr/>
        </p:nvSpPr>
        <p:spPr>
          <a:xfrm>
            <a:off x="2514401" y="5837316"/>
            <a:ext cx="4800" cy="5120"/>
          </a:xfrm>
          <a:custGeom>
            <a:avLst/>
            <a:gdLst/>
            <a:ahLst/>
            <a:cxnLst/>
            <a:rect l="l" t="t" r="r" b="b"/>
            <a:pathLst>
              <a:path w="4800" h="5120">
                <a:moveTo>
                  <a:pt x="639" y="0"/>
                </a:moveTo>
                <a:lnTo>
                  <a:pt x="0" y="4160"/>
                </a:lnTo>
                <a:lnTo>
                  <a:pt x="4800" y="5120"/>
                </a:lnTo>
                <a:lnTo>
                  <a:pt x="63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" name="object 216"/>
          <p:cNvSpPr/>
          <p:nvPr/>
        </p:nvSpPr>
        <p:spPr>
          <a:xfrm>
            <a:off x="2508641" y="5827074"/>
            <a:ext cx="45125" cy="13441"/>
          </a:xfrm>
          <a:custGeom>
            <a:avLst/>
            <a:gdLst/>
            <a:ahLst/>
            <a:cxnLst/>
            <a:rect l="l" t="t" r="r" b="b"/>
            <a:pathLst>
              <a:path w="45125" h="13441">
                <a:moveTo>
                  <a:pt x="3360" y="7680"/>
                </a:moveTo>
                <a:lnTo>
                  <a:pt x="0" y="7680"/>
                </a:lnTo>
                <a:lnTo>
                  <a:pt x="0" y="10561"/>
                </a:lnTo>
                <a:lnTo>
                  <a:pt x="2880" y="13441"/>
                </a:lnTo>
                <a:lnTo>
                  <a:pt x="3840" y="10561"/>
                </a:lnTo>
                <a:lnTo>
                  <a:pt x="3840" y="7680"/>
                </a:lnTo>
                <a:lnTo>
                  <a:pt x="45125" y="0"/>
                </a:lnTo>
                <a:lnTo>
                  <a:pt x="2880" y="4800"/>
                </a:lnTo>
                <a:lnTo>
                  <a:pt x="33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" name="object 217"/>
          <p:cNvSpPr/>
          <p:nvPr/>
        </p:nvSpPr>
        <p:spPr>
          <a:xfrm>
            <a:off x="2512001" y="5953795"/>
            <a:ext cx="12001" cy="2880"/>
          </a:xfrm>
          <a:custGeom>
            <a:avLst/>
            <a:gdLst/>
            <a:ahLst/>
            <a:cxnLst/>
            <a:rect l="l" t="t" r="r" b="b"/>
            <a:pathLst>
              <a:path w="12001" h="2880">
                <a:moveTo>
                  <a:pt x="1440" y="0"/>
                </a:moveTo>
                <a:lnTo>
                  <a:pt x="0" y="1440"/>
                </a:lnTo>
                <a:lnTo>
                  <a:pt x="1440" y="2880"/>
                </a:lnTo>
                <a:lnTo>
                  <a:pt x="3360" y="2880"/>
                </a:lnTo>
                <a:lnTo>
                  <a:pt x="12001" y="0"/>
                </a:lnTo>
                <a:lnTo>
                  <a:pt x="14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" name="object 218"/>
          <p:cNvSpPr/>
          <p:nvPr/>
        </p:nvSpPr>
        <p:spPr>
          <a:xfrm>
            <a:off x="2509601" y="5827074"/>
            <a:ext cx="69113" cy="132481"/>
          </a:xfrm>
          <a:custGeom>
            <a:avLst/>
            <a:gdLst/>
            <a:ahLst/>
            <a:cxnLst/>
            <a:rect l="l" t="t" r="r" b="b"/>
            <a:pathLst>
              <a:path w="69113" h="132481">
                <a:moveTo>
                  <a:pt x="24002" y="24963"/>
                </a:moveTo>
                <a:lnTo>
                  <a:pt x="23042" y="20162"/>
                </a:lnTo>
                <a:lnTo>
                  <a:pt x="22082" y="19202"/>
                </a:lnTo>
                <a:lnTo>
                  <a:pt x="21122" y="17282"/>
                </a:lnTo>
                <a:lnTo>
                  <a:pt x="20162" y="15361"/>
                </a:lnTo>
                <a:lnTo>
                  <a:pt x="19202" y="15361"/>
                </a:lnTo>
                <a:lnTo>
                  <a:pt x="16322" y="11521"/>
                </a:lnTo>
                <a:lnTo>
                  <a:pt x="14401" y="10561"/>
                </a:lnTo>
                <a:lnTo>
                  <a:pt x="13441" y="10561"/>
                </a:lnTo>
                <a:lnTo>
                  <a:pt x="11521" y="9601"/>
                </a:lnTo>
                <a:lnTo>
                  <a:pt x="11291" y="9509"/>
                </a:lnTo>
                <a:lnTo>
                  <a:pt x="5760" y="10201"/>
                </a:lnTo>
                <a:lnTo>
                  <a:pt x="5760" y="10561"/>
                </a:lnTo>
                <a:lnTo>
                  <a:pt x="5760" y="10201"/>
                </a:lnTo>
                <a:lnTo>
                  <a:pt x="11291" y="9509"/>
                </a:lnTo>
                <a:lnTo>
                  <a:pt x="41269" y="5760"/>
                </a:lnTo>
                <a:lnTo>
                  <a:pt x="41269" y="87355"/>
                </a:lnTo>
                <a:lnTo>
                  <a:pt x="42245" y="98877"/>
                </a:lnTo>
                <a:lnTo>
                  <a:pt x="42245" y="111358"/>
                </a:lnTo>
                <a:lnTo>
                  <a:pt x="43205" y="114239"/>
                </a:lnTo>
                <a:lnTo>
                  <a:pt x="44165" y="116159"/>
                </a:lnTo>
                <a:lnTo>
                  <a:pt x="44165" y="117119"/>
                </a:lnTo>
                <a:lnTo>
                  <a:pt x="46085" y="119999"/>
                </a:lnTo>
                <a:lnTo>
                  <a:pt x="47045" y="121920"/>
                </a:lnTo>
                <a:lnTo>
                  <a:pt x="47990" y="121920"/>
                </a:lnTo>
                <a:lnTo>
                  <a:pt x="48950" y="122880"/>
                </a:lnTo>
                <a:lnTo>
                  <a:pt x="49926" y="123840"/>
                </a:lnTo>
                <a:lnTo>
                  <a:pt x="49926" y="124800"/>
                </a:lnTo>
                <a:lnTo>
                  <a:pt x="52791" y="125760"/>
                </a:lnTo>
                <a:lnTo>
                  <a:pt x="51831" y="118079"/>
                </a:lnTo>
                <a:lnTo>
                  <a:pt x="50886" y="116159"/>
                </a:lnTo>
                <a:lnTo>
                  <a:pt x="49926" y="114239"/>
                </a:lnTo>
                <a:lnTo>
                  <a:pt x="48950" y="112318"/>
                </a:lnTo>
                <a:lnTo>
                  <a:pt x="47990" y="110398"/>
                </a:lnTo>
                <a:lnTo>
                  <a:pt x="47990" y="2880"/>
                </a:lnTo>
                <a:lnTo>
                  <a:pt x="44165" y="0"/>
                </a:lnTo>
                <a:lnTo>
                  <a:pt x="2880" y="7680"/>
                </a:lnTo>
                <a:lnTo>
                  <a:pt x="2880" y="10561"/>
                </a:lnTo>
                <a:lnTo>
                  <a:pt x="1920" y="13441"/>
                </a:lnTo>
                <a:lnTo>
                  <a:pt x="4800" y="14401"/>
                </a:lnTo>
                <a:lnTo>
                  <a:pt x="5440" y="10241"/>
                </a:lnTo>
                <a:lnTo>
                  <a:pt x="5760" y="7680"/>
                </a:lnTo>
                <a:lnTo>
                  <a:pt x="6720" y="7680"/>
                </a:lnTo>
                <a:lnTo>
                  <a:pt x="5760" y="7680"/>
                </a:lnTo>
                <a:lnTo>
                  <a:pt x="5440" y="10241"/>
                </a:lnTo>
                <a:lnTo>
                  <a:pt x="9601" y="15361"/>
                </a:lnTo>
                <a:lnTo>
                  <a:pt x="11521" y="15361"/>
                </a:lnTo>
                <a:lnTo>
                  <a:pt x="12481" y="16322"/>
                </a:lnTo>
                <a:lnTo>
                  <a:pt x="15361" y="19202"/>
                </a:lnTo>
                <a:lnTo>
                  <a:pt x="16322" y="20162"/>
                </a:lnTo>
                <a:lnTo>
                  <a:pt x="17282" y="22082"/>
                </a:lnTo>
                <a:lnTo>
                  <a:pt x="18242" y="26883"/>
                </a:lnTo>
                <a:lnTo>
                  <a:pt x="19202" y="29763"/>
                </a:lnTo>
                <a:lnTo>
                  <a:pt x="19202" y="105597"/>
                </a:lnTo>
                <a:lnTo>
                  <a:pt x="18242" y="108478"/>
                </a:lnTo>
                <a:lnTo>
                  <a:pt x="17282" y="113278"/>
                </a:lnTo>
                <a:lnTo>
                  <a:pt x="17282" y="115199"/>
                </a:lnTo>
                <a:lnTo>
                  <a:pt x="16322" y="117119"/>
                </a:lnTo>
                <a:lnTo>
                  <a:pt x="14401" y="119039"/>
                </a:lnTo>
                <a:lnTo>
                  <a:pt x="12481" y="120959"/>
                </a:lnTo>
                <a:lnTo>
                  <a:pt x="10561" y="121920"/>
                </a:lnTo>
                <a:lnTo>
                  <a:pt x="4800" y="122880"/>
                </a:lnTo>
                <a:lnTo>
                  <a:pt x="0" y="123840"/>
                </a:lnTo>
                <a:lnTo>
                  <a:pt x="960" y="126720"/>
                </a:lnTo>
                <a:lnTo>
                  <a:pt x="960" y="129600"/>
                </a:lnTo>
                <a:lnTo>
                  <a:pt x="65272" y="132481"/>
                </a:lnTo>
                <a:lnTo>
                  <a:pt x="12481" y="127680"/>
                </a:lnTo>
                <a:lnTo>
                  <a:pt x="65272" y="132481"/>
                </a:lnTo>
                <a:lnTo>
                  <a:pt x="57607" y="127680"/>
                </a:lnTo>
                <a:lnTo>
                  <a:pt x="62392" y="129600"/>
                </a:lnTo>
                <a:lnTo>
                  <a:pt x="69113" y="129600"/>
                </a:lnTo>
                <a:lnTo>
                  <a:pt x="69113" y="126720"/>
                </a:lnTo>
                <a:lnTo>
                  <a:pt x="66233" y="123840"/>
                </a:lnTo>
                <a:lnTo>
                  <a:pt x="63352" y="123840"/>
                </a:lnTo>
                <a:lnTo>
                  <a:pt x="65272" y="126720"/>
                </a:lnTo>
                <a:lnTo>
                  <a:pt x="63832" y="128160"/>
                </a:lnTo>
                <a:lnTo>
                  <a:pt x="62392" y="126720"/>
                </a:lnTo>
                <a:lnTo>
                  <a:pt x="14401" y="126720"/>
                </a:lnTo>
                <a:lnTo>
                  <a:pt x="5760" y="129600"/>
                </a:lnTo>
                <a:lnTo>
                  <a:pt x="3840" y="129600"/>
                </a:lnTo>
                <a:lnTo>
                  <a:pt x="2400" y="128160"/>
                </a:lnTo>
                <a:lnTo>
                  <a:pt x="3840" y="126720"/>
                </a:lnTo>
                <a:lnTo>
                  <a:pt x="14401" y="126720"/>
                </a:lnTo>
                <a:lnTo>
                  <a:pt x="15361" y="125760"/>
                </a:lnTo>
                <a:lnTo>
                  <a:pt x="16322" y="125760"/>
                </a:lnTo>
                <a:lnTo>
                  <a:pt x="18242" y="123840"/>
                </a:lnTo>
                <a:lnTo>
                  <a:pt x="21122" y="120959"/>
                </a:lnTo>
                <a:lnTo>
                  <a:pt x="21122" y="119999"/>
                </a:lnTo>
                <a:lnTo>
                  <a:pt x="22082" y="118079"/>
                </a:lnTo>
                <a:lnTo>
                  <a:pt x="22082" y="117119"/>
                </a:lnTo>
                <a:lnTo>
                  <a:pt x="23042" y="115199"/>
                </a:lnTo>
                <a:lnTo>
                  <a:pt x="24963" y="110398"/>
                </a:lnTo>
                <a:lnTo>
                  <a:pt x="24963" y="102717"/>
                </a:lnTo>
                <a:lnTo>
                  <a:pt x="25923" y="93116"/>
                </a:lnTo>
                <a:lnTo>
                  <a:pt x="25923" y="43205"/>
                </a:lnTo>
                <a:lnTo>
                  <a:pt x="24963" y="32644"/>
                </a:lnTo>
                <a:lnTo>
                  <a:pt x="24963" y="25923"/>
                </a:lnTo>
                <a:lnTo>
                  <a:pt x="24002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" name="object 219"/>
          <p:cNvSpPr/>
          <p:nvPr/>
        </p:nvSpPr>
        <p:spPr>
          <a:xfrm>
            <a:off x="2507681" y="5950915"/>
            <a:ext cx="67193" cy="8641"/>
          </a:xfrm>
          <a:custGeom>
            <a:avLst/>
            <a:gdLst/>
            <a:ahLst/>
            <a:cxnLst/>
            <a:rect l="l" t="t" r="r" b="b"/>
            <a:pathLst>
              <a:path w="67193" h="8641">
                <a:moveTo>
                  <a:pt x="2880" y="8641"/>
                </a:moveTo>
                <a:lnTo>
                  <a:pt x="67193" y="8641"/>
                </a:lnTo>
                <a:lnTo>
                  <a:pt x="2880" y="5760"/>
                </a:lnTo>
                <a:lnTo>
                  <a:pt x="2880" y="2880"/>
                </a:lnTo>
                <a:lnTo>
                  <a:pt x="1920" y="0"/>
                </a:lnTo>
                <a:lnTo>
                  <a:pt x="0" y="2880"/>
                </a:lnTo>
                <a:lnTo>
                  <a:pt x="0" y="5760"/>
                </a:lnTo>
                <a:lnTo>
                  <a:pt x="288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" name="object 220"/>
          <p:cNvSpPr/>
          <p:nvPr/>
        </p:nvSpPr>
        <p:spPr>
          <a:xfrm>
            <a:off x="2583515" y="5829955"/>
            <a:ext cx="149763" cy="126720"/>
          </a:xfrm>
          <a:custGeom>
            <a:avLst/>
            <a:gdLst/>
            <a:ahLst/>
            <a:cxnLst/>
            <a:rect l="l" t="t" r="r" b="b"/>
            <a:pathLst>
              <a:path w="149763" h="126720">
                <a:moveTo>
                  <a:pt x="47045" y="116159"/>
                </a:moveTo>
                <a:lnTo>
                  <a:pt x="46085" y="113278"/>
                </a:lnTo>
                <a:lnTo>
                  <a:pt x="45125" y="110398"/>
                </a:lnTo>
                <a:lnTo>
                  <a:pt x="44165" y="107518"/>
                </a:lnTo>
                <a:lnTo>
                  <a:pt x="44165" y="36484"/>
                </a:lnTo>
                <a:lnTo>
                  <a:pt x="45125" y="31683"/>
                </a:lnTo>
                <a:lnTo>
                  <a:pt x="46085" y="26883"/>
                </a:lnTo>
                <a:lnTo>
                  <a:pt x="48006" y="22082"/>
                </a:lnTo>
                <a:lnTo>
                  <a:pt x="50886" y="18242"/>
                </a:lnTo>
                <a:lnTo>
                  <a:pt x="53766" y="14401"/>
                </a:lnTo>
                <a:lnTo>
                  <a:pt x="57607" y="11521"/>
                </a:lnTo>
                <a:lnTo>
                  <a:pt x="62407" y="9601"/>
                </a:lnTo>
                <a:lnTo>
                  <a:pt x="67208" y="6720"/>
                </a:lnTo>
                <a:lnTo>
                  <a:pt x="71993" y="5760"/>
                </a:lnTo>
                <a:lnTo>
                  <a:pt x="82555" y="5760"/>
                </a:lnTo>
                <a:lnTo>
                  <a:pt x="87355" y="6720"/>
                </a:lnTo>
                <a:lnTo>
                  <a:pt x="92171" y="8641"/>
                </a:lnTo>
                <a:lnTo>
                  <a:pt x="95996" y="10561"/>
                </a:lnTo>
                <a:lnTo>
                  <a:pt x="98877" y="13441"/>
                </a:lnTo>
                <a:lnTo>
                  <a:pt x="101757" y="17282"/>
                </a:lnTo>
                <a:lnTo>
                  <a:pt x="103677" y="20162"/>
                </a:lnTo>
                <a:lnTo>
                  <a:pt x="104637" y="24002"/>
                </a:lnTo>
                <a:lnTo>
                  <a:pt x="105597" y="28803"/>
                </a:lnTo>
                <a:lnTo>
                  <a:pt x="106558" y="33604"/>
                </a:lnTo>
                <a:lnTo>
                  <a:pt x="106558" y="98877"/>
                </a:lnTo>
                <a:lnTo>
                  <a:pt x="105597" y="103677"/>
                </a:lnTo>
                <a:lnTo>
                  <a:pt x="105597" y="107518"/>
                </a:lnTo>
                <a:lnTo>
                  <a:pt x="104637" y="111358"/>
                </a:lnTo>
                <a:lnTo>
                  <a:pt x="103677" y="113278"/>
                </a:lnTo>
                <a:lnTo>
                  <a:pt x="101757" y="117119"/>
                </a:lnTo>
                <a:lnTo>
                  <a:pt x="99837" y="119039"/>
                </a:lnTo>
                <a:lnTo>
                  <a:pt x="97917" y="120959"/>
                </a:lnTo>
                <a:lnTo>
                  <a:pt x="95036" y="121919"/>
                </a:lnTo>
                <a:lnTo>
                  <a:pt x="91196" y="122880"/>
                </a:lnTo>
                <a:lnTo>
                  <a:pt x="85450" y="123840"/>
                </a:lnTo>
                <a:lnTo>
                  <a:pt x="85450" y="126720"/>
                </a:lnTo>
                <a:lnTo>
                  <a:pt x="149763" y="126720"/>
                </a:lnTo>
                <a:lnTo>
                  <a:pt x="149763" y="123840"/>
                </a:lnTo>
                <a:lnTo>
                  <a:pt x="142082" y="122880"/>
                </a:lnTo>
                <a:lnTo>
                  <a:pt x="137281" y="120959"/>
                </a:lnTo>
                <a:lnTo>
                  <a:pt x="134401" y="118079"/>
                </a:lnTo>
                <a:lnTo>
                  <a:pt x="132481" y="116159"/>
                </a:lnTo>
                <a:lnTo>
                  <a:pt x="130561" y="113278"/>
                </a:lnTo>
                <a:lnTo>
                  <a:pt x="130561" y="110398"/>
                </a:lnTo>
                <a:lnTo>
                  <a:pt x="129600" y="107518"/>
                </a:lnTo>
                <a:lnTo>
                  <a:pt x="128640" y="102717"/>
                </a:lnTo>
                <a:lnTo>
                  <a:pt x="128640" y="33604"/>
                </a:lnTo>
                <a:lnTo>
                  <a:pt x="128595" y="31633"/>
                </a:lnTo>
                <a:lnTo>
                  <a:pt x="125530" y="18536"/>
                </a:lnTo>
                <a:lnTo>
                  <a:pt x="118079" y="8641"/>
                </a:lnTo>
                <a:lnTo>
                  <a:pt x="113023" y="5472"/>
                </a:lnTo>
                <a:lnTo>
                  <a:pt x="101283" y="1368"/>
                </a:lnTo>
                <a:lnTo>
                  <a:pt x="87355" y="0"/>
                </a:lnTo>
                <a:lnTo>
                  <a:pt x="78308" y="613"/>
                </a:lnTo>
                <a:lnTo>
                  <a:pt x="65812" y="3721"/>
                </a:lnTo>
                <a:lnTo>
                  <a:pt x="54316" y="9559"/>
                </a:lnTo>
                <a:lnTo>
                  <a:pt x="44165" y="18242"/>
                </a:lnTo>
                <a:lnTo>
                  <a:pt x="44165" y="10561"/>
                </a:lnTo>
                <a:lnTo>
                  <a:pt x="43205" y="4800"/>
                </a:lnTo>
                <a:lnTo>
                  <a:pt x="42245" y="0"/>
                </a:lnTo>
                <a:lnTo>
                  <a:pt x="1920" y="4800"/>
                </a:lnTo>
                <a:lnTo>
                  <a:pt x="1920" y="7680"/>
                </a:lnTo>
                <a:lnTo>
                  <a:pt x="5760" y="8641"/>
                </a:lnTo>
                <a:lnTo>
                  <a:pt x="9601" y="8641"/>
                </a:lnTo>
                <a:lnTo>
                  <a:pt x="11521" y="10561"/>
                </a:lnTo>
                <a:lnTo>
                  <a:pt x="14401" y="11521"/>
                </a:lnTo>
                <a:lnTo>
                  <a:pt x="16322" y="13441"/>
                </a:lnTo>
                <a:lnTo>
                  <a:pt x="18242" y="16322"/>
                </a:lnTo>
                <a:lnTo>
                  <a:pt x="20162" y="19202"/>
                </a:lnTo>
                <a:lnTo>
                  <a:pt x="21122" y="22082"/>
                </a:lnTo>
                <a:lnTo>
                  <a:pt x="21122" y="25923"/>
                </a:lnTo>
                <a:lnTo>
                  <a:pt x="22082" y="29763"/>
                </a:lnTo>
                <a:lnTo>
                  <a:pt x="22082" y="98877"/>
                </a:lnTo>
                <a:lnTo>
                  <a:pt x="21122" y="103677"/>
                </a:lnTo>
                <a:lnTo>
                  <a:pt x="21122" y="107518"/>
                </a:lnTo>
                <a:lnTo>
                  <a:pt x="20162" y="111358"/>
                </a:lnTo>
                <a:lnTo>
                  <a:pt x="19202" y="113278"/>
                </a:lnTo>
                <a:lnTo>
                  <a:pt x="17282" y="117119"/>
                </a:lnTo>
                <a:lnTo>
                  <a:pt x="15361" y="119039"/>
                </a:lnTo>
                <a:lnTo>
                  <a:pt x="12481" y="120959"/>
                </a:lnTo>
                <a:lnTo>
                  <a:pt x="10561" y="121919"/>
                </a:lnTo>
                <a:lnTo>
                  <a:pt x="5760" y="122880"/>
                </a:lnTo>
                <a:lnTo>
                  <a:pt x="0" y="123840"/>
                </a:lnTo>
                <a:lnTo>
                  <a:pt x="0" y="126720"/>
                </a:lnTo>
                <a:lnTo>
                  <a:pt x="65272" y="126720"/>
                </a:lnTo>
                <a:lnTo>
                  <a:pt x="65272" y="123840"/>
                </a:lnTo>
                <a:lnTo>
                  <a:pt x="57607" y="122880"/>
                </a:lnTo>
                <a:lnTo>
                  <a:pt x="52806" y="120959"/>
                </a:lnTo>
                <a:lnTo>
                  <a:pt x="49926" y="118079"/>
                </a:lnTo>
                <a:lnTo>
                  <a:pt x="47045" y="11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" name="object 221"/>
          <p:cNvSpPr/>
          <p:nvPr/>
        </p:nvSpPr>
        <p:spPr>
          <a:xfrm>
            <a:off x="2650723" y="5832835"/>
            <a:ext cx="15346" cy="7680"/>
          </a:xfrm>
          <a:custGeom>
            <a:avLst/>
            <a:gdLst/>
            <a:ahLst/>
            <a:cxnLst/>
            <a:rect l="l" t="t" r="r" b="b"/>
            <a:pathLst>
              <a:path w="15346" h="7680">
                <a:moveTo>
                  <a:pt x="5745" y="1920"/>
                </a:moveTo>
                <a:lnTo>
                  <a:pt x="15346" y="6720"/>
                </a:lnTo>
                <a:lnTo>
                  <a:pt x="11521" y="960"/>
                </a:lnTo>
                <a:lnTo>
                  <a:pt x="10561" y="0"/>
                </a:lnTo>
                <a:lnTo>
                  <a:pt x="8625" y="0"/>
                </a:lnTo>
                <a:lnTo>
                  <a:pt x="3840" y="960"/>
                </a:lnTo>
                <a:lnTo>
                  <a:pt x="0" y="1920"/>
                </a:lnTo>
                <a:lnTo>
                  <a:pt x="0" y="2880"/>
                </a:lnTo>
                <a:lnTo>
                  <a:pt x="1905" y="7680"/>
                </a:lnTo>
                <a:lnTo>
                  <a:pt x="4785" y="6720"/>
                </a:lnTo>
                <a:lnTo>
                  <a:pt x="15346" y="6720"/>
                </a:lnTo>
                <a:lnTo>
                  <a:pt x="5745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" name="object 222"/>
          <p:cNvSpPr/>
          <p:nvPr/>
        </p:nvSpPr>
        <p:spPr>
          <a:xfrm>
            <a:off x="2583515" y="5835716"/>
            <a:ext cx="68168" cy="123840"/>
          </a:xfrm>
          <a:custGeom>
            <a:avLst/>
            <a:gdLst/>
            <a:ahLst/>
            <a:cxnLst/>
            <a:rect l="l" t="t" r="r" b="b"/>
            <a:pathLst>
              <a:path w="68168" h="123840">
                <a:moveTo>
                  <a:pt x="52806" y="8641"/>
                </a:moveTo>
                <a:lnTo>
                  <a:pt x="48966" y="10561"/>
                </a:lnTo>
                <a:lnTo>
                  <a:pt x="48006" y="12481"/>
                </a:lnTo>
                <a:lnTo>
                  <a:pt x="46085" y="15361"/>
                </a:lnTo>
                <a:lnTo>
                  <a:pt x="45125" y="15361"/>
                </a:lnTo>
                <a:lnTo>
                  <a:pt x="44165" y="19202"/>
                </a:lnTo>
                <a:lnTo>
                  <a:pt x="43205" y="23042"/>
                </a:lnTo>
                <a:lnTo>
                  <a:pt x="42245" y="24963"/>
                </a:lnTo>
                <a:lnTo>
                  <a:pt x="41285" y="29763"/>
                </a:lnTo>
                <a:lnTo>
                  <a:pt x="41285" y="101757"/>
                </a:lnTo>
                <a:lnTo>
                  <a:pt x="42245" y="102717"/>
                </a:lnTo>
                <a:lnTo>
                  <a:pt x="42245" y="105597"/>
                </a:lnTo>
                <a:lnTo>
                  <a:pt x="43205" y="107518"/>
                </a:lnTo>
                <a:lnTo>
                  <a:pt x="43205" y="108478"/>
                </a:lnTo>
                <a:lnTo>
                  <a:pt x="45125" y="111358"/>
                </a:lnTo>
                <a:lnTo>
                  <a:pt x="47045" y="113278"/>
                </a:lnTo>
                <a:lnTo>
                  <a:pt x="48006" y="114239"/>
                </a:lnTo>
                <a:lnTo>
                  <a:pt x="48966" y="115199"/>
                </a:lnTo>
                <a:lnTo>
                  <a:pt x="48966" y="116159"/>
                </a:lnTo>
                <a:lnTo>
                  <a:pt x="51846" y="117119"/>
                </a:lnTo>
                <a:lnTo>
                  <a:pt x="52806" y="118079"/>
                </a:lnTo>
                <a:lnTo>
                  <a:pt x="14401" y="118079"/>
                </a:lnTo>
                <a:lnTo>
                  <a:pt x="4800" y="120959"/>
                </a:lnTo>
                <a:lnTo>
                  <a:pt x="2880" y="120959"/>
                </a:lnTo>
                <a:lnTo>
                  <a:pt x="1728" y="119807"/>
                </a:lnTo>
                <a:lnTo>
                  <a:pt x="2880" y="118079"/>
                </a:lnTo>
                <a:lnTo>
                  <a:pt x="3840" y="114239"/>
                </a:lnTo>
                <a:lnTo>
                  <a:pt x="0" y="115199"/>
                </a:lnTo>
                <a:lnTo>
                  <a:pt x="0" y="118079"/>
                </a:lnTo>
                <a:lnTo>
                  <a:pt x="960" y="120959"/>
                </a:lnTo>
                <a:lnTo>
                  <a:pt x="65272" y="123840"/>
                </a:lnTo>
                <a:lnTo>
                  <a:pt x="11521" y="119039"/>
                </a:lnTo>
                <a:lnTo>
                  <a:pt x="65272" y="123840"/>
                </a:lnTo>
                <a:lnTo>
                  <a:pt x="56647" y="119039"/>
                </a:lnTo>
                <a:lnTo>
                  <a:pt x="61447" y="120959"/>
                </a:lnTo>
                <a:lnTo>
                  <a:pt x="65272" y="123840"/>
                </a:lnTo>
                <a:lnTo>
                  <a:pt x="68168" y="120959"/>
                </a:lnTo>
                <a:lnTo>
                  <a:pt x="65272" y="118079"/>
                </a:lnTo>
                <a:lnTo>
                  <a:pt x="62407" y="118079"/>
                </a:lnTo>
                <a:lnTo>
                  <a:pt x="62407" y="120959"/>
                </a:lnTo>
                <a:lnTo>
                  <a:pt x="63557" y="119804"/>
                </a:lnTo>
                <a:lnTo>
                  <a:pt x="64328" y="120959"/>
                </a:lnTo>
                <a:lnTo>
                  <a:pt x="62407" y="120959"/>
                </a:lnTo>
                <a:lnTo>
                  <a:pt x="62407" y="118079"/>
                </a:lnTo>
                <a:lnTo>
                  <a:pt x="58567" y="113278"/>
                </a:lnTo>
                <a:lnTo>
                  <a:pt x="54726" y="112318"/>
                </a:lnTo>
                <a:lnTo>
                  <a:pt x="52806" y="110398"/>
                </a:lnTo>
                <a:lnTo>
                  <a:pt x="51846" y="110398"/>
                </a:lnTo>
                <a:lnTo>
                  <a:pt x="50886" y="109438"/>
                </a:lnTo>
                <a:lnTo>
                  <a:pt x="49926" y="107518"/>
                </a:lnTo>
                <a:lnTo>
                  <a:pt x="48966" y="105597"/>
                </a:lnTo>
                <a:lnTo>
                  <a:pt x="48006" y="103677"/>
                </a:lnTo>
                <a:lnTo>
                  <a:pt x="48006" y="101757"/>
                </a:lnTo>
                <a:lnTo>
                  <a:pt x="47045" y="94076"/>
                </a:lnTo>
                <a:lnTo>
                  <a:pt x="47045" y="42245"/>
                </a:lnTo>
                <a:lnTo>
                  <a:pt x="48006" y="29763"/>
                </a:lnTo>
                <a:lnTo>
                  <a:pt x="48006" y="25923"/>
                </a:lnTo>
                <a:lnTo>
                  <a:pt x="48966" y="24963"/>
                </a:lnTo>
                <a:lnTo>
                  <a:pt x="49926" y="21122"/>
                </a:lnTo>
                <a:lnTo>
                  <a:pt x="50886" y="18242"/>
                </a:lnTo>
                <a:lnTo>
                  <a:pt x="52806" y="15361"/>
                </a:lnTo>
                <a:lnTo>
                  <a:pt x="53766" y="14401"/>
                </a:lnTo>
                <a:lnTo>
                  <a:pt x="54726" y="13441"/>
                </a:lnTo>
                <a:lnTo>
                  <a:pt x="56647" y="10561"/>
                </a:lnTo>
                <a:lnTo>
                  <a:pt x="59527" y="8641"/>
                </a:lnTo>
                <a:lnTo>
                  <a:pt x="62407" y="6720"/>
                </a:lnTo>
                <a:lnTo>
                  <a:pt x="63367" y="6720"/>
                </a:lnTo>
                <a:lnTo>
                  <a:pt x="62407" y="2880"/>
                </a:lnTo>
                <a:lnTo>
                  <a:pt x="63367" y="0"/>
                </a:lnTo>
                <a:lnTo>
                  <a:pt x="61447" y="960"/>
                </a:lnTo>
                <a:lnTo>
                  <a:pt x="59527" y="1920"/>
                </a:lnTo>
                <a:lnTo>
                  <a:pt x="57607" y="4800"/>
                </a:lnTo>
                <a:lnTo>
                  <a:pt x="52806" y="6720"/>
                </a:lnTo>
                <a:lnTo>
                  <a:pt x="52806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" name="object 223"/>
          <p:cNvSpPr/>
          <p:nvPr/>
        </p:nvSpPr>
        <p:spPr>
          <a:xfrm>
            <a:off x="2584475" y="5827074"/>
            <a:ext cx="108478" cy="129600"/>
          </a:xfrm>
          <a:custGeom>
            <a:avLst/>
            <a:gdLst/>
            <a:ahLst/>
            <a:cxnLst/>
            <a:rect l="l" t="t" r="r" b="b"/>
            <a:pathLst>
              <a:path w="108478" h="129600">
                <a:moveTo>
                  <a:pt x="104637" y="119999"/>
                </a:moveTo>
                <a:lnTo>
                  <a:pt x="105597" y="118079"/>
                </a:lnTo>
                <a:lnTo>
                  <a:pt x="105597" y="117119"/>
                </a:lnTo>
                <a:lnTo>
                  <a:pt x="106558" y="115199"/>
                </a:lnTo>
                <a:lnTo>
                  <a:pt x="107518" y="110398"/>
                </a:lnTo>
                <a:lnTo>
                  <a:pt x="107518" y="109438"/>
                </a:lnTo>
                <a:lnTo>
                  <a:pt x="108478" y="106558"/>
                </a:lnTo>
                <a:lnTo>
                  <a:pt x="108478" y="35524"/>
                </a:lnTo>
                <a:lnTo>
                  <a:pt x="107518" y="31683"/>
                </a:lnTo>
                <a:lnTo>
                  <a:pt x="107518" y="29763"/>
                </a:lnTo>
                <a:lnTo>
                  <a:pt x="106558" y="25923"/>
                </a:lnTo>
                <a:lnTo>
                  <a:pt x="105597" y="23042"/>
                </a:lnTo>
                <a:lnTo>
                  <a:pt x="105597" y="22082"/>
                </a:lnTo>
                <a:lnTo>
                  <a:pt x="103677" y="20162"/>
                </a:lnTo>
                <a:lnTo>
                  <a:pt x="103677" y="19202"/>
                </a:lnTo>
                <a:lnTo>
                  <a:pt x="102717" y="18242"/>
                </a:lnTo>
                <a:lnTo>
                  <a:pt x="101757" y="17282"/>
                </a:lnTo>
                <a:lnTo>
                  <a:pt x="101757" y="16322"/>
                </a:lnTo>
                <a:lnTo>
                  <a:pt x="99837" y="14401"/>
                </a:lnTo>
                <a:lnTo>
                  <a:pt x="96956" y="12481"/>
                </a:lnTo>
                <a:lnTo>
                  <a:pt x="96956" y="11521"/>
                </a:lnTo>
                <a:lnTo>
                  <a:pt x="94076" y="10561"/>
                </a:lnTo>
                <a:lnTo>
                  <a:pt x="94076" y="9601"/>
                </a:lnTo>
                <a:lnTo>
                  <a:pt x="92156" y="9601"/>
                </a:lnTo>
                <a:lnTo>
                  <a:pt x="90236" y="8641"/>
                </a:lnTo>
                <a:lnTo>
                  <a:pt x="87355" y="7680"/>
                </a:lnTo>
                <a:lnTo>
                  <a:pt x="86395" y="7680"/>
                </a:lnTo>
                <a:lnTo>
                  <a:pt x="83515" y="6720"/>
                </a:lnTo>
                <a:lnTo>
                  <a:pt x="82555" y="6720"/>
                </a:lnTo>
                <a:lnTo>
                  <a:pt x="80637" y="6241"/>
                </a:lnTo>
                <a:lnTo>
                  <a:pt x="78714" y="5760"/>
                </a:lnTo>
                <a:lnTo>
                  <a:pt x="76809" y="960"/>
                </a:lnTo>
                <a:lnTo>
                  <a:pt x="71033" y="1920"/>
                </a:lnTo>
                <a:lnTo>
                  <a:pt x="70088" y="1920"/>
                </a:lnTo>
                <a:lnTo>
                  <a:pt x="65288" y="3840"/>
                </a:lnTo>
                <a:lnTo>
                  <a:pt x="64312" y="3840"/>
                </a:lnTo>
                <a:lnTo>
                  <a:pt x="59527" y="5760"/>
                </a:lnTo>
                <a:lnTo>
                  <a:pt x="58567" y="5760"/>
                </a:lnTo>
                <a:lnTo>
                  <a:pt x="54726" y="12481"/>
                </a:lnTo>
                <a:lnTo>
                  <a:pt x="51846" y="14401"/>
                </a:lnTo>
                <a:lnTo>
                  <a:pt x="48966" y="17282"/>
                </a:lnTo>
                <a:lnTo>
                  <a:pt x="48966" y="18242"/>
                </a:lnTo>
                <a:lnTo>
                  <a:pt x="48006" y="12481"/>
                </a:lnTo>
                <a:lnTo>
                  <a:pt x="46085" y="14401"/>
                </a:lnTo>
                <a:lnTo>
                  <a:pt x="46042" y="14052"/>
                </a:lnTo>
                <a:lnTo>
                  <a:pt x="45125" y="6720"/>
                </a:lnTo>
                <a:lnTo>
                  <a:pt x="45125" y="5760"/>
                </a:lnTo>
                <a:lnTo>
                  <a:pt x="44165" y="1920"/>
                </a:lnTo>
                <a:lnTo>
                  <a:pt x="40740" y="2491"/>
                </a:lnTo>
                <a:lnTo>
                  <a:pt x="38404" y="2880"/>
                </a:lnTo>
                <a:lnTo>
                  <a:pt x="40325" y="0"/>
                </a:lnTo>
                <a:lnTo>
                  <a:pt x="3840" y="7680"/>
                </a:lnTo>
                <a:lnTo>
                  <a:pt x="3840" y="10561"/>
                </a:lnTo>
                <a:lnTo>
                  <a:pt x="3534" y="10254"/>
                </a:lnTo>
                <a:lnTo>
                  <a:pt x="2400" y="9121"/>
                </a:lnTo>
                <a:lnTo>
                  <a:pt x="3840" y="7680"/>
                </a:lnTo>
                <a:lnTo>
                  <a:pt x="40325" y="0"/>
                </a:lnTo>
                <a:lnTo>
                  <a:pt x="0" y="4800"/>
                </a:lnTo>
                <a:lnTo>
                  <a:pt x="960" y="7680"/>
                </a:lnTo>
                <a:lnTo>
                  <a:pt x="960" y="10561"/>
                </a:lnTo>
                <a:lnTo>
                  <a:pt x="3840" y="14401"/>
                </a:lnTo>
                <a:lnTo>
                  <a:pt x="7680" y="15361"/>
                </a:lnTo>
                <a:lnTo>
                  <a:pt x="9601" y="15361"/>
                </a:lnTo>
                <a:lnTo>
                  <a:pt x="10561" y="16322"/>
                </a:lnTo>
                <a:lnTo>
                  <a:pt x="13441" y="19202"/>
                </a:lnTo>
                <a:lnTo>
                  <a:pt x="14401" y="20162"/>
                </a:lnTo>
                <a:lnTo>
                  <a:pt x="15361" y="22082"/>
                </a:lnTo>
                <a:lnTo>
                  <a:pt x="17282" y="26883"/>
                </a:lnTo>
                <a:lnTo>
                  <a:pt x="17282" y="32644"/>
                </a:lnTo>
                <a:lnTo>
                  <a:pt x="18242" y="43205"/>
                </a:lnTo>
                <a:lnTo>
                  <a:pt x="18242" y="92156"/>
                </a:lnTo>
                <a:lnTo>
                  <a:pt x="17282" y="102717"/>
                </a:lnTo>
                <a:lnTo>
                  <a:pt x="17282" y="108478"/>
                </a:lnTo>
                <a:lnTo>
                  <a:pt x="16322" y="113278"/>
                </a:lnTo>
                <a:lnTo>
                  <a:pt x="15361" y="115199"/>
                </a:lnTo>
                <a:lnTo>
                  <a:pt x="14401" y="117119"/>
                </a:lnTo>
                <a:lnTo>
                  <a:pt x="12481" y="119039"/>
                </a:lnTo>
                <a:lnTo>
                  <a:pt x="10561" y="120959"/>
                </a:lnTo>
                <a:lnTo>
                  <a:pt x="8641" y="121920"/>
                </a:lnTo>
                <a:lnTo>
                  <a:pt x="2880" y="122880"/>
                </a:lnTo>
                <a:lnTo>
                  <a:pt x="1920" y="126720"/>
                </a:lnTo>
                <a:lnTo>
                  <a:pt x="768" y="128448"/>
                </a:lnTo>
                <a:lnTo>
                  <a:pt x="1920" y="129600"/>
                </a:lnTo>
                <a:lnTo>
                  <a:pt x="3840" y="129600"/>
                </a:lnTo>
                <a:lnTo>
                  <a:pt x="13441" y="126720"/>
                </a:lnTo>
                <a:lnTo>
                  <a:pt x="13441" y="125760"/>
                </a:lnTo>
                <a:lnTo>
                  <a:pt x="14401" y="125760"/>
                </a:lnTo>
                <a:lnTo>
                  <a:pt x="16322" y="123840"/>
                </a:lnTo>
                <a:lnTo>
                  <a:pt x="17282" y="123840"/>
                </a:lnTo>
                <a:lnTo>
                  <a:pt x="19202" y="120959"/>
                </a:lnTo>
                <a:lnTo>
                  <a:pt x="19202" y="119999"/>
                </a:lnTo>
                <a:lnTo>
                  <a:pt x="21122" y="118079"/>
                </a:lnTo>
                <a:lnTo>
                  <a:pt x="21122" y="115199"/>
                </a:lnTo>
                <a:lnTo>
                  <a:pt x="22082" y="115199"/>
                </a:lnTo>
                <a:lnTo>
                  <a:pt x="23042" y="110398"/>
                </a:lnTo>
                <a:lnTo>
                  <a:pt x="23042" y="106558"/>
                </a:lnTo>
                <a:lnTo>
                  <a:pt x="24002" y="102717"/>
                </a:lnTo>
                <a:lnTo>
                  <a:pt x="24002" y="31683"/>
                </a:lnTo>
                <a:lnTo>
                  <a:pt x="23042" y="28803"/>
                </a:lnTo>
                <a:lnTo>
                  <a:pt x="23042" y="24963"/>
                </a:lnTo>
                <a:lnTo>
                  <a:pt x="21122" y="20162"/>
                </a:lnTo>
                <a:lnTo>
                  <a:pt x="21122" y="19202"/>
                </a:lnTo>
                <a:lnTo>
                  <a:pt x="19202" y="17282"/>
                </a:lnTo>
                <a:lnTo>
                  <a:pt x="18242" y="15361"/>
                </a:lnTo>
                <a:lnTo>
                  <a:pt x="14401" y="11521"/>
                </a:lnTo>
                <a:lnTo>
                  <a:pt x="12481" y="10561"/>
                </a:lnTo>
                <a:lnTo>
                  <a:pt x="10561" y="9601"/>
                </a:lnTo>
                <a:lnTo>
                  <a:pt x="9601" y="9601"/>
                </a:lnTo>
                <a:lnTo>
                  <a:pt x="9469" y="9548"/>
                </a:lnTo>
                <a:lnTo>
                  <a:pt x="4800" y="7680"/>
                </a:lnTo>
                <a:lnTo>
                  <a:pt x="9469" y="9548"/>
                </a:lnTo>
                <a:lnTo>
                  <a:pt x="39034" y="6028"/>
                </a:lnTo>
                <a:lnTo>
                  <a:pt x="39364" y="7680"/>
                </a:lnTo>
                <a:lnTo>
                  <a:pt x="41285" y="5760"/>
                </a:lnTo>
                <a:lnTo>
                  <a:pt x="43205" y="16322"/>
                </a:lnTo>
                <a:lnTo>
                  <a:pt x="46085" y="21122"/>
                </a:lnTo>
                <a:lnTo>
                  <a:pt x="41285" y="18242"/>
                </a:lnTo>
                <a:lnTo>
                  <a:pt x="40325" y="14401"/>
                </a:lnTo>
                <a:lnTo>
                  <a:pt x="40325" y="21122"/>
                </a:lnTo>
                <a:lnTo>
                  <a:pt x="45125" y="23042"/>
                </a:lnTo>
                <a:lnTo>
                  <a:pt x="47045" y="21122"/>
                </a:lnTo>
                <a:lnTo>
                  <a:pt x="48006" y="19202"/>
                </a:lnTo>
                <a:lnTo>
                  <a:pt x="51846" y="17282"/>
                </a:lnTo>
                <a:lnTo>
                  <a:pt x="51846" y="15361"/>
                </a:lnTo>
                <a:lnTo>
                  <a:pt x="56647" y="13441"/>
                </a:lnTo>
                <a:lnTo>
                  <a:pt x="58567" y="10561"/>
                </a:lnTo>
                <a:lnTo>
                  <a:pt x="60487" y="9601"/>
                </a:lnTo>
                <a:lnTo>
                  <a:pt x="62407" y="8641"/>
                </a:lnTo>
                <a:lnTo>
                  <a:pt x="61447" y="11521"/>
                </a:lnTo>
                <a:lnTo>
                  <a:pt x="62407" y="15361"/>
                </a:lnTo>
                <a:lnTo>
                  <a:pt x="64312" y="14401"/>
                </a:lnTo>
                <a:lnTo>
                  <a:pt x="68153" y="13441"/>
                </a:lnTo>
                <a:lnTo>
                  <a:pt x="66248" y="8641"/>
                </a:lnTo>
                <a:lnTo>
                  <a:pt x="66248" y="7680"/>
                </a:lnTo>
                <a:lnTo>
                  <a:pt x="70088" y="6720"/>
                </a:lnTo>
                <a:lnTo>
                  <a:pt x="74874" y="5760"/>
                </a:lnTo>
                <a:lnTo>
                  <a:pt x="76809" y="5760"/>
                </a:lnTo>
                <a:lnTo>
                  <a:pt x="77769" y="6720"/>
                </a:lnTo>
                <a:lnTo>
                  <a:pt x="81594" y="12481"/>
                </a:lnTo>
                <a:lnTo>
                  <a:pt x="85435" y="13441"/>
                </a:lnTo>
                <a:lnTo>
                  <a:pt x="88315" y="14401"/>
                </a:lnTo>
                <a:lnTo>
                  <a:pt x="89275" y="14401"/>
                </a:lnTo>
                <a:lnTo>
                  <a:pt x="91211" y="15361"/>
                </a:lnTo>
                <a:lnTo>
                  <a:pt x="93116" y="17282"/>
                </a:lnTo>
                <a:lnTo>
                  <a:pt x="95996" y="18242"/>
                </a:lnTo>
                <a:lnTo>
                  <a:pt x="96956" y="20162"/>
                </a:lnTo>
                <a:lnTo>
                  <a:pt x="97917" y="21122"/>
                </a:lnTo>
                <a:lnTo>
                  <a:pt x="98877" y="22082"/>
                </a:lnTo>
                <a:lnTo>
                  <a:pt x="99837" y="24963"/>
                </a:lnTo>
                <a:lnTo>
                  <a:pt x="100797" y="27843"/>
                </a:lnTo>
                <a:lnTo>
                  <a:pt x="101757" y="30723"/>
                </a:lnTo>
                <a:lnTo>
                  <a:pt x="101757" y="36484"/>
                </a:lnTo>
                <a:lnTo>
                  <a:pt x="102717" y="48006"/>
                </a:lnTo>
                <a:lnTo>
                  <a:pt x="102717" y="102717"/>
                </a:lnTo>
                <a:lnTo>
                  <a:pt x="101757" y="105597"/>
                </a:lnTo>
                <a:lnTo>
                  <a:pt x="101757" y="108478"/>
                </a:lnTo>
                <a:lnTo>
                  <a:pt x="100797" y="113278"/>
                </a:lnTo>
                <a:lnTo>
                  <a:pt x="99837" y="115199"/>
                </a:lnTo>
                <a:lnTo>
                  <a:pt x="98877" y="117119"/>
                </a:lnTo>
                <a:lnTo>
                  <a:pt x="96956" y="119039"/>
                </a:lnTo>
                <a:lnTo>
                  <a:pt x="95996" y="120959"/>
                </a:lnTo>
                <a:lnTo>
                  <a:pt x="95036" y="120959"/>
                </a:lnTo>
                <a:lnTo>
                  <a:pt x="93116" y="121920"/>
                </a:lnTo>
                <a:lnTo>
                  <a:pt x="87355" y="122880"/>
                </a:lnTo>
                <a:lnTo>
                  <a:pt x="83515" y="123840"/>
                </a:lnTo>
                <a:lnTo>
                  <a:pt x="84490" y="126720"/>
                </a:lnTo>
                <a:lnTo>
                  <a:pt x="85923" y="128160"/>
                </a:lnTo>
                <a:lnTo>
                  <a:pt x="87355" y="126720"/>
                </a:lnTo>
                <a:lnTo>
                  <a:pt x="97917" y="126720"/>
                </a:lnTo>
                <a:lnTo>
                  <a:pt x="97917" y="125760"/>
                </a:lnTo>
                <a:lnTo>
                  <a:pt x="99837" y="125760"/>
                </a:lnTo>
                <a:lnTo>
                  <a:pt x="100797" y="123840"/>
                </a:lnTo>
                <a:lnTo>
                  <a:pt x="101757" y="123840"/>
                </a:lnTo>
                <a:lnTo>
                  <a:pt x="103677" y="120959"/>
                </a:lnTo>
                <a:lnTo>
                  <a:pt x="104637" y="119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" name="object 224"/>
          <p:cNvSpPr/>
          <p:nvPr/>
        </p:nvSpPr>
        <p:spPr>
          <a:xfrm>
            <a:off x="2661284" y="5827074"/>
            <a:ext cx="74874" cy="129600"/>
          </a:xfrm>
          <a:custGeom>
            <a:avLst/>
            <a:gdLst/>
            <a:ahLst/>
            <a:cxnLst/>
            <a:rect l="l" t="t" r="r" b="b"/>
            <a:pathLst>
              <a:path w="74874" h="129600">
                <a:moveTo>
                  <a:pt x="1905" y="5760"/>
                </a:moveTo>
                <a:lnTo>
                  <a:pt x="3828" y="6241"/>
                </a:lnTo>
                <a:lnTo>
                  <a:pt x="6705" y="5760"/>
                </a:lnTo>
                <a:lnTo>
                  <a:pt x="14401" y="5760"/>
                </a:lnTo>
                <a:lnTo>
                  <a:pt x="22067" y="6720"/>
                </a:lnTo>
                <a:lnTo>
                  <a:pt x="28788" y="8641"/>
                </a:lnTo>
                <a:lnTo>
                  <a:pt x="35509" y="12481"/>
                </a:lnTo>
                <a:lnTo>
                  <a:pt x="38389" y="14401"/>
                </a:lnTo>
                <a:lnTo>
                  <a:pt x="39349" y="15361"/>
                </a:lnTo>
                <a:lnTo>
                  <a:pt x="41269" y="17282"/>
                </a:lnTo>
                <a:lnTo>
                  <a:pt x="43190" y="19202"/>
                </a:lnTo>
                <a:lnTo>
                  <a:pt x="45110" y="22082"/>
                </a:lnTo>
                <a:lnTo>
                  <a:pt x="46070" y="24963"/>
                </a:lnTo>
                <a:lnTo>
                  <a:pt x="47030" y="27843"/>
                </a:lnTo>
                <a:lnTo>
                  <a:pt x="47990" y="30723"/>
                </a:lnTo>
                <a:lnTo>
                  <a:pt x="47990" y="103677"/>
                </a:lnTo>
                <a:lnTo>
                  <a:pt x="48950" y="110398"/>
                </a:lnTo>
                <a:lnTo>
                  <a:pt x="48950" y="111358"/>
                </a:lnTo>
                <a:lnTo>
                  <a:pt x="49911" y="114239"/>
                </a:lnTo>
                <a:lnTo>
                  <a:pt x="49911" y="116159"/>
                </a:lnTo>
                <a:lnTo>
                  <a:pt x="50871" y="117119"/>
                </a:lnTo>
                <a:lnTo>
                  <a:pt x="51831" y="119999"/>
                </a:lnTo>
                <a:lnTo>
                  <a:pt x="52791" y="119999"/>
                </a:lnTo>
                <a:lnTo>
                  <a:pt x="53751" y="121920"/>
                </a:lnTo>
                <a:lnTo>
                  <a:pt x="54711" y="122880"/>
                </a:lnTo>
                <a:lnTo>
                  <a:pt x="55671" y="123840"/>
                </a:lnTo>
                <a:lnTo>
                  <a:pt x="56631" y="124800"/>
                </a:lnTo>
                <a:lnTo>
                  <a:pt x="59512" y="125760"/>
                </a:lnTo>
                <a:lnTo>
                  <a:pt x="59512" y="126720"/>
                </a:lnTo>
                <a:lnTo>
                  <a:pt x="63352" y="127680"/>
                </a:lnTo>
                <a:lnTo>
                  <a:pt x="69113" y="126720"/>
                </a:lnTo>
                <a:lnTo>
                  <a:pt x="71993" y="126720"/>
                </a:lnTo>
                <a:lnTo>
                  <a:pt x="74874" y="129600"/>
                </a:lnTo>
                <a:lnTo>
                  <a:pt x="74874" y="126720"/>
                </a:lnTo>
                <a:lnTo>
                  <a:pt x="72953" y="123840"/>
                </a:lnTo>
                <a:lnTo>
                  <a:pt x="70073" y="123840"/>
                </a:lnTo>
                <a:lnTo>
                  <a:pt x="65272" y="121920"/>
                </a:lnTo>
                <a:lnTo>
                  <a:pt x="62392" y="120959"/>
                </a:lnTo>
                <a:lnTo>
                  <a:pt x="59512" y="119039"/>
                </a:lnTo>
                <a:lnTo>
                  <a:pt x="58552" y="119039"/>
                </a:lnTo>
                <a:lnTo>
                  <a:pt x="58552" y="118079"/>
                </a:lnTo>
                <a:lnTo>
                  <a:pt x="57591" y="116159"/>
                </a:lnTo>
                <a:lnTo>
                  <a:pt x="55671" y="114239"/>
                </a:lnTo>
                <a:lnTo>
                  <a:pt x="55671" y="112318"/>
                </a:lnTo>
                <a:lnTo>
                  <a:pt x="54711" y="110398"/>
                </a:lnTo>
                <a:lnTo>
                  <a:pt x="54711" y="102717"/>
                </a:lnTo>
                <a:lnTo>
                  <a:pt x="53751" y="98877"/>
                </a:lnTo>
                <a:lnTo>
                  <a:pt x="53751" y="29763"/>
                </a:lnTo>
                <a:lnTo>
                  <a:pt x="52791" y="26883"/>
                </a:lnTo>
                <a:lnTo>
                  <a:pt x="52791" y="25923"/>
                </a:lnTo>
                <a:lnTo>
                  <a:pt x="51831" y="23042"/>
                </a:lnTo>
                <a:lnTo>
                  <a:pt x="51831" y="22082"/>
                </a:lnTo>
                <a:lnTo>
                  <a:pt x="49911" y="19202"/>
                </a:lnTo>
                <a:lnTo>
                  <a:pt x="47990" y="16322"/>
                </a:lnTo>
                <a:lnTo>
                  <a:pt x="46070" y="13441"/>
                </a:lnTo>
                <a:lnTo>
                  <a:pt x="43190" y="10561"/>
                </a:lnTo>
                <a:lnTo>
                  <a:pt x="42230" y="9601"/>
                </a:lnTo>
                <a:lnTo>
                  <a:pt x="41269" y="9601"/>
                </a:lnTo>
                <a:lnTo>
                  <a:pt x="38389" y="6720"/>
                </a:lnTo>
                <a:lnTo>
                  <a:pt x="31668" y="3840"/>
                </a:lnTo>
                <a:lnTo>
                  <a:pt x="30708" y="3840"/>
                </a:lnTo>
                <a:lnTo>
                  <a:pt x="23987" y="960"/>
                </a:lnTo>
                <a:lnTo>
                  <a:pt x="23027" y="960"/>
                </a:lnTo>
                <a:lnTo>
                  <a:pt x="14401" y="0"/>
                </a:lnTo>
                <a:lnTo>
                  <a:pt x="0" y="0"/>
                </a:lnTo>
                <a:lnTo>
                  <a:pt x="0" y="960"/>
                </a:lnTo>
                <a:lnTo>
                  <a:pt x="1905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" name="object 225"/>
          <p:cNvSpPr/>
          <p:nvPr/>
        </p:nvSpPr>
        <p:spPr>
          <a:xfrm>
            <a:off x="2632481" y="5832835"/>
            <a:ext cx="10561" cy="12481"/>
          </a:xfrm>
          <a:custGeom>
            <a:avLst/>
            <a:gdLst/>
            <a:ahLst/>
            <a:cxnLst/>
            <a:rect l="l" t="t" r="r" b="b"/>
            <a:pathLst>
              <a:path w="10561" h="12481">
                <a:moveTo>
                  <a:pt x="5760" y="2880"/>
                </a:moveTo>
                <a:lnTo>
                  <a:pt x="0" y="6720"/>
                </a:lnTo>
                <a:lnTo>
                  <a:pt x="960" y="12481"/>
                </a:lnTo>
                <a:lnTo>
                  <a:pt x="960" y="11521"/>
                </a:lnTo>
                <a:lnTo>
                  <a:pt x="3840" y="8641"/>
                </a:lnTo>
                <a:lnTo>
                  <a:pt x="6720" y="6720"/>
                </a:lnTo>
                <a:lnTo>
                  <a:pt x="10561" y="0"/>
                </a:lnTo>
                <a:lnTo>
                  <a:pt x="57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" name="object 226"/>
          <p:cNvSpPr/>
          <p:nvPr/>
        </p:nvSpPr>
        <p:spPr>
          <a:xfrm>
            <a:off x="2642082" y="5948994"/>
            <a:ext cx="9601" cy="7680"/>
          </a:xfrm>
          <a:custGeom>
            <a:avLst/>
            <a:gdLst/>
            <a:ahLst/>
            <a:cxnLst/>
            <a:rect l="l" t="t" r="r" b="b"/>
            <a:pathLst>
              <a:path w="9601" h="7680">
                <a:moveTo>
                  <a:pt x="0" y="0"/>
                </a:moveTo>
                <a:lnTo>
                  <a:pt x="3840" y="4800"/>
                </a:lnTo>
                <a:lnTo>
                  <a:pt x="6705" y="4800"/>
                </a:lnTo>
                <a:lnTo>
                  <a:pt x="9601" y="7680"/>
                </a:lnTo>
                <a:lnTo>
                  <a:pt x="9601" y="4800"/>
                </a:lnTo>
                <a:lnTo>
                  <a:pt x="6705" y="1920"/>
                </a:lnTo>
                <a:lnTo>
                  <a:pt x="4800" y="19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" name="object 227"/>
          <p:cNvSpPr/>
          <p:nvPr/>
        </p:nvSpPr>
        <p:spPr>
          <a:xfrm>
            <a:off x="2580634" y="5950915"/>
            <a:ext cx="68153" cy="8641"/>
          </a:xfrm>
          <a:custGeom>
            <a:avLst/>
            <a:gdLst/>
            <a:ahLst/>
            <a:cxnLst/>
            <a:rect l="l" t="t" r="r" b="b"/>
            <a:pathLst>
              <a:path w="68153" h="8641">
                <a:moveTo>
                  <a:pt x="2880" y="8641"/>
                </a:moveTo>
                <a:lnTo>
                  <a:pt x="68153" y="8641"/>
                </a:lnTo>
                <a:lnTo>
                  <a:pt x="3840" y="5760"/>
                </a:lnTo>
                <a:lnTo>
                  <a:pt x="2880" y="2880"/>
                </a:lnTo>
                <a:lnTo>
                  <a:pt x="2880" y="0"/>
                </a:lnTo>
                <a:lnTo>
                  <a:pt x="0" y="2880"/>
                </a:lnTo>
                <a:lnTo>
                  <a:pt x="0" y="5760"/>
                </a:lnTo>
                <a:lnTo>
                  <a:pt x="288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" name="object 228"/>
          <p:cNvSpPr/>
          <p:nvPr/>
        </p:nvSpPr>
        <p:spPr>
          <a:xfrm>
            <a:off x="2623840" y="5832835"/>
            <a:ext cx="6720" cy="15361"/>
          </a:xfrm>
          <a:custGeom>
            <a:avLst/>
            <a:gdLst/>
            <a:ahLst/>
            <a:cxnLst/>
            <a:rect l="l" t="t" r="r" b="b"/>
            <a:pathLst>
              <a:path w="6720" h="15361">
                <a:moveTo>
                  <a:pt x="0" y="1920"/>
                </a:moveTo>
                <a:lnTo>
                  <a:pt x="960" y="8641"/>
                </a:lnTo>
                <a:lnTo>
                  <a:pt x="1920" y="12481"/>
                </a:lnTo>
                <a:lnTo>
                  <a:pt x="6720" y="15361"/>
                </a:lnTo>
                <a:lnTo>
                  <a:pt x="3840" y="10561"/>
                </a:lnTo>
                <a:lnTo>
                  <a:pt x="1920" y="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" name="object 229"/>
          <p:cNvSpPr/>
          <p:nvPr/>
        </p:nvSpPr>
        <p:spPr>
          <a:xfrm>
            <a:off x="2582555" y="5831875"/>
            <a:ext cx="5760" cy="9601"/>
          </a:xfrm>
          <a:custGeom>
            <a:avLst/>
            <a:gdLst/>
            <a:ahLst/>
            <a:cxnLst/>
            <a:rect l="l" t="t" r="r" b="b"/>
            <a:pathLst>
              <a:path w="5760" h="9601">
                <a:moveTo>
                  <a:pt x="2880" y="8641"/>
                </a:moveTo>
                <a:lnTo>
                  <a:pt x="5760" y="9601"/>
                </a:lnTo>
                <a:lnTo>
                  <a:pt x="2880" y="5760"/>
                </a:lnTo>
                <a:lnTo>
                  <a:pt x="2880" y="2880"/>
                </a:lnTo>
                <a:lnTo>
                  <a:pt x="1920" y="0"/>
                </a:lnTo>
                <a:lnTo>
                  <a:pt x="0" y="2880"/>
                </a:lnTo>
                <a:lnTo>
                  <a:pt x="0" y="5760"/>
                </a:lnTo>
                <a:lnTo>
                  <a:pt x="288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" name="object 230"/>
          <p:cNvSpPr/>
          <p:nvPr/>
        </p:nvSpPr>
        <p:spPr>
          <a:xfrm>
            <a:off x="2622880" y="5827074"/>
            <a:ext cx="2335" cy="2880"/>
          </a:xfrm>
          <a:custGeom>
            <a:avLst/>
            <a:gdLst/>
            <a:ahLst/>
            <a:cxnLst/>
            <a:rect l="l" t="t" r="r" b="b"/>
            <a:pathLst>
              <a:path w="2335" h="2880">
                <a:moveTo>
                  <a:pt x="1920" y="0"/>
                </a:moveTo>
                <a:lnTo>
                  <a:pt x="0" y="2880"/>
                </a:lnTo>
                <a:lnTo>
                  <a:pt x="2335" y="2491"/>
                </a:lnTo>
                <a:lnTo>
                  <a:pt x="19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" name="object 231"/>
          <p:cNvSpPr/>
          <p:nvPr/>
        </p:nvSpPr>
        <p:spPr>
          <a:xfrm>
            <a:off x="2645923" y="5955520"/>
            <a:ext cx="1920" cy="1155"/>
          </a:xfrm>
          <a:custGeom>
            <a:avLst/>
            <a:gdLst/>
            <a:ahLst/>
            <a:cxnLst/>
            <a:rect l="l" t="t" r="r" b="b"/>
            <a:pathLst>
              <a:path w="1920" h="1155">
                <a:moveTo>
                  <a:pt x="1920" y="1155"/>
                </a:moveTo>
                <a:lnTo>
                  <a:pt x="1149" y="0"/>
                </a:lnTo>
                <a:lnTo>
                  <a:pt x="0" y="1155"/>
                </a:lnTo>
                <a:lnTo>
                  <a:pt x="1920" y="11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" name="object 232"/>
          <p:cNvSpPr/>
          <p:nvPr/>
        </p:nvSpPr>
        <p:spPr>
          <a:xfrm>
            <a:off x="2640162" y="5954755"/>
            <a:ext cx="8625" cy="4800"/>
          </a:xfrm>
          <a:custGeom>
            <a:avLst/>
            <a:gdLst/>
            <a:ahLst/>
            <a:cxnLst/>
            <a:rect l="l" t="t" r="r" b="b"/>
            <a:pathLst>
              <a:path w="8625" h="4800">
                <a:moveTo>
                  <a:pt x="0" y="0"/>
                </a:moveTo>
                <a:lnTo>
                  <a:pt x="8625" y="4800"/>
                </a:lnTo>
                <a:lnTo>
                  <a:pt x="4800" y="19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" name="object 233"/>
          <p:cNvSpPr/>
          <p:nvPr/>
        </p:nvSpPr>
        <p:spPr>
          <a:xfrm>
            <a:off x="2630517" y="5839556"/>
            <a:ext cx="1963" cy="1920"/>
          </a:xfrm>
          <a:custGeom>
            <a:avLst/>
            <a:gdLst/>
            <a:ahLst/>
            <a:cxnLst/>
            <a:rect l="l" t="t" r="r" b="b"/>
            <a:pathLst>
              <a:path w="1963" h="1920">
                <a:moveTo>
                  <a:pt x="43" y="1920"/>
                </a:moveTo>
                <a:lnTo>
                  <a:pt x="1963" y="0"/>
                </a:lnTo>
                <a:lnTo>
                  <a:pt x="0" y="1571"/>
                </a:lnTo>
                <a:lnTo>
                  <a:pt x="43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" name="object 234"/>
          <p:cNvSpPr/>
          <p:nvPr/>
        </p:nvSpPr>
        <p:spPr>
          <a:xfrm>
            <a:off x="2665125" y="5950915"/>
            <a:ext cx="71033" cy="8641"/>
          </a:xfrm>
          <a:custGeom>
            <a:avLst/>
            <a:gdLst/>
            <a:ahLst/>
            <a:cxnLst/>
            <a:rect l="l" t="t" r="r" b="b"/>
            <a:pathLst>
              <a:path w="71033" h="8641">
                <a:moveTo>
                  <a:pt x="3840" y="8641"/>
                </a:moveTo>
                <a:lnTo>
                  <a:pt x="3840" y="5760"/>
                </a:lnTo>
                <a:lnTo>
                  <a:pt x="8625" y="5760"/>
                </a:lnTo>
                <a:lnTo>
                  <a:pt x="14386" y="3840"/>
                </a:lnTo>
                <a:lnTo>
                  <a:pt x="68153" y="8641"/>
                </a:lnTo>
                <a:lnTo>
                  <a:pt x="60472" y="3840"/>
                </a:lnTo>
                <a:lnTo>
                  <a:pt x="64312" y="5760"/>
                </a:lnTo>
                <a:lnTo>
                  <a:pt x="68153" y="8641"/>
                </a:lnTo>
                <a:lnTo>
                  <a:pt x="71033" y="5760"/>
                </a:lnTo>
                <a:lnTo>
                  <a:pt x="68153" y="2880"/>
                </a:lnTo>
                <a:lnTo>
                  <a:pt x="65272" y="2880"/>
                </a:lnTo>
                <a:lnTo>
                  <a:pt x="65272" y="5760"/>
                </a:lnTo>
                <a:lnTo>
                  <a:pt x="66425" y="4608"/>
                </a:lnTo>
                <a:lnTo>
                  <a:pt x="67193" y="5760"/>
                </a:lnTo>
                <a:lnTo>
                  <a:pt x="65272" y="5760"/>
                </a:lnTo>
                <a:lnTo>
                  <a:pt x="65272" y="2880"/>
                </a:lnTo>
                <a:lnTo>
                  <a:pt x="59512" y="3840"/>
                </a:lnTo>
                <a:lnTo>
                  <a:pt x="55671" y="2880"/>
                </a:lnTo>
                <a:lnTo>
                  <a:pt x="17266" y="2880"/>
                </a:lnTo>
                <a:lnTo>
                  <a:pt x="15346" y="3840"/>
                </a:lnTo>
                <a:lnTo>
                  <a:pt x="17266" y="2880"/>
                </a:lnTo>
                <a:lnTo>
                  <a:pt x="6705" y="2880"/>
                </a:lnTo>
                <a:lnTo>
                  <a:pt x="5273" y="4320"/>
                </a:lnTo>
                <a:lnTo>
                  <a:pt x="3840" y="2880"/>
                </a:lnTo>
                <a:lnTo>
                  <a:pt x="2865" y="0"/>
                </a:lnTo>
                <a:lnTo>
                  <a:pt x="0" y="2880"/>
                </a:lnTo>
                <a:lnTo>
                  <a:pt x="0" y="5760"/>
                </a:lnTo>
                <a:lnTo>
                  <a:pt x="384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" name="object 235"/>
          <p:cNvSpPr/>
          <p:nvPr/>
        </p:nvSpPr>
        <p:spPr>
          <a:xfrm>
            <a:off x="2730398" y="5955523"/>
            <a:ext cx="1920" cy="1152"/>
          </a:xfrm>
          <a:custGeom>
            <a:avLst/>
            <a:gdLst/>
            <a:ahLst/>
            <a:cxnLst/>
            <a:rect l="l" t="t" r="r" b="b"/>
            <a:pathLst>
              <a:path w="1920" h="1152">
                <a:moveTo>
                  <a:pt x="1920" y="1152"/>
                </a:moveTo>
                <a:lnTo>
                  <a:pt x="1152" y="0"/>
                </a:lnTo>
                <a:lnTo>
                  <a:pt x="0" y="1152"/>
                </a:lnTo>
                <a:lnTo>
                  <a:pt x="1920" y="11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" name="object 236"/>
          <p:cNvSpPr/>
          <p:nvPr/>
        </p:nvSpPr>
        <p:spPr>
          <a:xfrm>
            <a:off x="2725597" y="5954755"/>
            <a:ext cx="7680" cy="4800"/>
          </a:xfrm>
          <a:custGeom>
            <a:avLst/>
            <a:gdLst/>
            <a:ahLst/>
            <a:cxnLst/>
            <a:rect l="l" t="t" r="r" b="b"/>
            <a:pathLst>
              <a:path w="7680" h="4800">
                <a:moveTo>
                  <a:pt x="0" y="0"/>
                </a:moveTo>
                <a:lnTo>
                  <a:pt x="7680" y="4800"/>
                </a:lnTo>
                <a:lnTo>
                  <a:pt x="3840" y="19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" name="object 237"/>
          <p:cNvSpPr/>
          <p:nvPr/>
        </p:nvSpPr>
        <p:spPr>
          <a:xfrm>
            <a:off x="2586875" y="5834755"/>
            <a:ext cx="1440" cy="2880"/>
          </a:xfrm>
          <a:custGeom>
            <a:avLst/>
            <a:gdLst/>
            <a:ahLst/>
            <a:cxnLst/>
            <a:rect l="l" t="t" r="r" b="b"/>
            <a:pathLst>
              <a:path w="1440" h="2880">
                <a:moveTo>
                  <a:pt x="1133" y="2573"/>
                </a:moveTo>
                <a:lnTo>
                  <a:pt x="1440" y="2880"/>
                </a:lnTo>
                <a:lnTo>
                  <a:pt x="1440" y="0"/>
                </a:lnTo>
                <a:lnTo>
                  <a:pt x="0" y="1440"/>
                </a:lnTo>
                <a:lnTo>
                  <a:pt x="1133" y="25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" name="object 238"/>
          <p:cNvSpPr/>
          <p:nvPr/>
        </p:nvSpPr>
        <p:spPr>
          <a:xfrm>
            <a:off x="2668965" y="5954755"/>
            <a:ext cx="64312" cy="4800"/>
          </a:xfrm>
          <a:custGeom>
            <a:avLst/>
            <a:gdLst/>
            <a:ahLst/>
            <a:cxnLst/>
            <a:rect l="l" t="t" r="r" b="b"/>
            <a:pathLst>
              <a:path w="64312" h="4800">
                <a:moveTo>
                  <a:pt x="64312" y="4800"/>
                </a:moveTo>
                <a:lnTo>
                  <a:pt x="10546" y="0"/>
                </a:lnTo>
                <a:lnTo>
                  <a:pt x="4785" y="1920"/>
                </a:lnTo>
                <a:lnTo>
                  <a:pt x="0" y="1920"/>
                </a:lnTo>
                <a:lnTo>
                  <a:pt x="0" y="4800"/>
                </a:lnTo>
                <a:lnTo>
                  <a:pt x="64312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" name="object 239"/>
          <p:cNvSpPr/>
          <p:nvPr/>
        </p:nvSpPr>
        <p:spPr>
          <a:xfrm>
            <a:off x="2745760" y="5751240"/>
            <a:ext cx="144947" cy="210235"/>
          </a:xfrm>
          <a:custGeom>
            <a:avLst/>
            <a:gdLst/>
            <a:ahLst/>
            <a:cxnLst/>
            <a:rect l="l" t="t" r="r" b="b"/>
            <a:pathLst>
              <a:path w="144947" h="210235">
                <a:moveTo>
                  <a:pt x="25907" y="134386"/>
                </a:moveTo>
                <a:lnTo>
                  <a:pt x="26868" y="126720"/>
                </a:lnTo>
                <a:lnTo>
                  <a:pt x="29748" y="118079"/>
                </a:lnTo>
                <a:lnTo>
                  <a:pt x="31668" y="110398"/>
                </a:lnTo>
                <a:lnTo>
                  <a:pt x="35509" y="103677"/>
                </a:lnTo>
                <a:lnTo>
                  <a:pt x="40309" y="96956"/>
                </a:lnTo>
                <a:lnTo>
                  <a:pt x="44246" y="92544"/>
                </a:lnTo>
                <a:lnTo>
                  <a:pt x="54928" y="85052"/>
                </a:lnTo>
                <a:lnTo>
                  <a:pt x="67193" y="82555"/>
                </a:lnTo>
                <a:lnTo>
                  <a:pt x="71993" y="82555"/>
                </a:lnTo>
                <a:lnTo>
                  <a:pt x="76794" y="83515"/>
                </a:lnTo>
                <a:lnTo>
                  <a:pt x="81594" y="86395"/>
                </a:lnTo>
                <a:lnTo>
                  <a:pt x="85435" y="88315"/>
                </a:lnTo>
                <a:lnTo>
                  <a:pt x="89275" y="91196"/>
                </a:lnTo>
                <a:lnTo>
                  <a:pt x="92156" y="95036"/>
                </a:lnTo>
                <a:lnTo>
                  <a:pt x="95036" y="99837"/>
                </a:lnTo>
                <a:lnTo>
                  <a:pt x="96956" y="104637"/>
                </a:lnTo>
                <a:lnTo>
                  <a:pt x="97916" y="111358"/>
                </a:lnTo>
                <a:lnTo>
                  <a:pt x="98756" y="115222"/>
                </a:lnTo>
                <a:lnTo>
                  <a:pt x="99702" y="126974"/>
                </a:lnTo>
                <a:lnTo>
                  <a:pt x="99837" y="142067"/>
                </a:lnTo>
                <a:lnTo>
                  <a:pt x="99830" y="147800"/>
                </a:lnTo>
                <a:lnTo>
                  <a:pt x="99473" y="161604"/>
                </a:lnTo>
                <a:lnTo>
                  <a:pt x="97916" y="171831"/>
                </a:lnTo>
                <a:lnTo>
                  <a:pt x="96956" y="179511"/>
                </a:lnTo>
                <a:lnTo>
                  <a:pt x="95036" y="184312"/>
                </a:lnTo>
                <a:lnTo>
                  <a:pt x="92156" y="189113"/>
                </a:lnTo>
                <a:lnTo>
                  <a:pt x="89275" y="193913"/>
                </a:lnTo>
                <a:lnTo>
                  <a:pt x="85435" y="197754"/>
                </a:lnTo>
                <a:lnTo>
                  <a:pt x="80634" y="199674"/>
                </a:lnTo>
                <a:lnTo>
                  <a:pt x="75834" y="202554"/>
                </a:lnTo>
                <a:lnTo>
                  <a:pt x="71033" y="203514"/>
                </a:lnTo>
                <a:lnTo>
                  <a:pt x="66233" y="203514"/>
                </a:lnTo>
                <a:lnTo>
                  <a:pt x="61093" y="203112"/>
                </a:lnTo>
                <a:lnTo>
                  <a:pt x="49514" y="198610"/>
                </a:lnTo>
                <a:lnTo>
                  <a:pt x="39349" y="189113"/>
                </a:lnTo>
                <a:lnTo>
                  <a:pt x="34549" y="183352"/>
                </a:lnTo>
                <a:lnTo>
                  <a:pt x="45936" y="206940"/>
                </a:lnTo>
                <a:lnTo>
                  <a:pt x="59512" y="208315"/>
                </a:lnTo>
                <a:lnTo>
                  <a:pt x="67193" y="208315"/>
                </a:lnTo>
                <a:lnTo>
                  <a:pt x="73913" y="207355"/>
                </a:lnTo>
                <a:lnTo>
                  <a:pt x="79674" y="205435"/>
                </a:lnTo>
                <a:lnTo>
                  <a:pt x="86395" y="203514"/>
                </a:lnTo>
                <a:lnTo>
                  <a:pt x="93116" y="199674"/>
                </a:lnTo>
                <a:lnTo>
                  <a:pt x="100797" y="194873"/>
                </a:lnTo>
                <a:lnTo>
                  <a:pt x="100797" y="205435"/>
                </a:lnTo>
                <a:lnTo>
                  <a:pt x="101757" y="210235"/>
                </a:lnTo>
                <a:lnTo>
                  <a:pt x="144947" y="204475"/>
                </a:lnTo>
                <a:lnTo>
                  <a:pt x="144947" y="200634"/>
                </a:lnTo>
                <a:lnTo>
                  <a:pt x="136306" y="200634"/>
                </a:lnTo>
                <a:lnTo>
                  <a:pt x="130545" y="198714"/>
                </a:lnTo>
                <a:lnTo>
                  <a:pt x="127665" y="193913"/>
                </a:lnTo>
                <a:lnTo>
                  <a:pt x="123825" y="189113"/>
                </a:lnTo>
                <a:lnTo>
                  <a:pt x="121904" y="181432"/>
                </a:lnTo>
                <a:lnTo>
                  <a:pt x="121904" y="0"/>
                </a:lnTo>
                <a:lnTo>
                  <a:pt x="76794" y="5760"/>
                </a:lnTo>
                <a:lnTo>
                  <a:pt x="76794" y="9601"/>
                </a:lnTo>
                <a:lnTo>
                  <a:pt x="85435" y="9601"/>
                </a:lnTo>
                <a:lnTo>
                  <a:pt x="91196" y="11521"/>
                </a:lnTo>
                <a:lnTo>
                  <a:pt x="95036" y="16322"/>
                </a:lnTo>
                <a:lnTo>
                  <a:pt x="97916" y="21122"/>
                </a:lnTo>
                <a:lnTo>
                  <a:pt x="99837" y="28803"/>
                </a:lnTo>
                <a:lnTo>
                  <a:pt x="99837" y="94076"/>
                </a:lnTo>
                <a:lnTo>
                  <a:pt x="93116" y="88315"/>
                </a:lnTo>
                <a:lnTo>
                  <a:pt x="86395" y="83515"/>
                </a:lnTo>
                <a:lnTo>
                  <a:pt x="81594" y="81594"/>
                </a:lnTo>
                <a:lnTo>
                  <a:pt x="75834" y="79674"/>
                </a:lnTo>
                <a:lnTo>
                  <a:pt x="70073" y="78714"/>
                </a:lnTo>
                <a:lnTo>
                  <a:pt x="62392" y="78714"/>
                </a:lnTo>
                <a:lnTo>
                  <a:pt x="57382" y="78889"/>
                </a:lnTo>
                <a:lnTo>
                  <a:pt x="44597" y="81098"/>
                </a:lnTo>
                <a:lnTo>
                  <a:pt x="32825" y="85840"/>
                </a:lnTo>
                <a:lnTo>
                  <a:pt x="22067" y="93116"/>
                </a:lnTo>
                <a:lnTo>
                  <a:pt x="12222" y="103917"/>
                </a:lnTo>
                <a:lnTo>
                  <a:pt x="5760" y="115199"/>
                </a:lnTo>
                <a:lnTo>
                  <a:pt x="3807" y="120598"/>
                </a:lnTo>
                <a:lnTo>
                  <a:pt x="951" y="132686"/>
                </a:lnTo>
                <a:lnTo>
                  <a:pt x="0" y="145907"/>
                </a:lnTo>
                <a:lnTo>
                  <a:pt x="65" y="148979"/>
                </a:lnTo>
                <a:lnTo>
                  <a:pt x="1763" y="161683"/>
                </a:lnTo>
                <a:lnTo>
                  <a:pt x="5760" y="173751"/>
                </a:lnTo>
                <a:lnTo>
                  <a:pt x="12570" y="185678"/>
                </a:lnTo>
                <a:lnTo>
                  <a:pt x="21122" y="194873"/>
                </a:lnTo>
                <a:lnTo>
                  <a:pt x="23148" y="196468"/>
                </a:lnTo>
                <a:lnTo>
                  <a:pt x="26868" y="160309"/>
                </a:lnTo>
                <a:lnTo>
                  <a:pt x="25907" y="151668"/>
                </a:lnTo>
                <a:lnTo>
                  <a:pt x="25907" y="1343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" name="object 240"/>
          <p:cNvSpPr/>
          <p:nvPr/>
        </p:nvSpPr>
        <p:spPr>
          <a:xfrm>
            <a:off x="2768909" y="5911550"/>
            <a:ext cx="22787" cy="46631"/>
          </a:xfrm>
          <a:custGeom>
            <a:avLst/>
            <a:gdLst/>
            <a:ahLst/>
            <a:cxnLst/>
            <a:rect l="l" t="t" r="r" b="b"/>
            <a:pathLst>
              <a:path w="22787" h="46631">
                <a:moveTo>
                  <a:pt x="10723" y="42623"/>
                </a:moveTo>
                <a:lnTo>
                  <a:pt x="22787" y="46631"/>
                </a:lnTo>
                <a:lnTo>
                  <a:pt x="11400" y="23042"/>
                </a:lnTo>
                <a:lnTo>
                  <a:pt x="8519" y="15361"/>
                </a:lnTo>
                <a:lnTo>
                  <a:pt x="5639" y="7680"/>
                </a:lnTo>
                <a:lnTo>
                  <a:pt x="3719" y="0"/>
                </a:lnTo>
                <a:lnTo>
                  <a:pt x="0" y="36158"/>
                </a:lnTo>
                <a:lnTo>
                  <a:pt x="10723" y="426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" name="object 241"/>
          <p:cNvSpPr/>
          <p:nvPr/>
        </p:nvSpPr>
        <p:spPr>
          <a:xfrm>
            <a:off x="2824749" y="5757001"/>
            <a:ext cx="1645" cy="3840"/>
          </a:xfrm>
          <a:custGeom>
            <a:avLst/>
            <a:gdLst/>
            <a:ahLst/>
            <a:cxnLst/>
            <a:rect l="l" t="t" r="r" b="b"/>
            <a:pathLst>
              <a:path w="1645" h="3840">
                <a:moveTo>
                  <a:pt x="1645" y="2478"/>
                </a:moveTo>
                <a:lnTo>
                  <a:pt x="1645" y="0"/>
                </a:lnTo>
                <a:lnTo>
                  <a:pt x="0" y="1645"/>
                </a:lnTo>
                <a:lnTo>
                  <a:pt x="721" y="2607"/>
                </a:lnTo>
                <a:lnTo>
                  <a:pt x="1645" y="3840"/>
                </a:lnTo>
                <a:lnTo>
                  <a:pt x="1645" y="24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" name="object 242"/>
          <p:cNvSpPr/>
          <p:nvPr/>
        </p:nvSpPr>
        <p:spPr>
          <a:xfrm>
            <a:off x="2843677" y="5944194"/>
            <a:ext cx="6720" cy="14401"/>
          </a:xfrm>
          <a:custGeom>
            <a:avLst/>
            <a:gdLst/>
            <a:ahLst/>
            <a:cxnLst/>
            <a:rect l="l" t="t" r="r" b="b"/>
            <a:pathLst>
              <a:path w="6720" h="14401">
                <a:moveTo>
                  <a:pt x="3840" y="4800"/>
                </a:moveTo>
                <a:lnTo>
                  <a:pt x="5760" y="5760"/>
                </a:lnTo>
                <a:lnTo>
                  <a:pt x="5760" y="1920"/>
                </a:lnTo>
                <a:lnTo>
                  <a:pt x="944" y="0"/>
                </a:lnTo>
                <a:lnTo>
                  <a:pt x="0" y="1920"/>
                </a:lnTo>
                <a:lnTo>
                  <a:pt x="111" y="7625"/>
                </a:lnTo>
                <a:lnTo>
                  <a:pt x="944" y="14401"/>
                </a:lnTo>
                <a:lnTo>
                  <a:pt x="1920" y="6720"/>
                </a:lnTo>
                <a:lnTo>
                  <a:pt x="3840" y="14401"/>
                </a:lnTo>
                <a:lnTo>
                  <a:pt x="6720" y="14008"/>
                </a:lnTo>
                <a:lnTo>
                  <a:pt x="6720" y="13441"/>
                </a:lnTo>
                <a:lnTo>
                  <a:pt x="5760" y="5760"/>
                </a:lnTo>
                <a:lnTo>
                  <a:pt x="384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" name="object 243"/>
          <p:cNvSpPr/>
          <p:nvPr/>
        </p:nvSpPr>
        <p:spPr>
          <a:xfrm>
            <a:off x="2887827" y="5948994"/>
            <a:ext cx="2880" cy="5760"/>
          </a:xfrm>
          <a:custGeom>
            <a:avLst/>
            <a:gdLst/>
            <a:ahLst/>
            <a:cxnLst/>
            <a:rect l="l" t="t" r="r" b="b"/>
            <a:pathLst>
              <a:path w="2880" h="5760">
                <a:moveTo>
                  <a:pt x="0" y="4102"/>
                </a:moveTo>
                <a:lnTo>
                  <a:pt x="0" y="2880"/>
                </a:lnTo>
                <a:lnTo>
                  <a:pt x="1075" y="3955"/>
                </a:lnTo>
                <a:lnTo>
                  <a:pt x="1920" y="3840"/>
                </a:lnTo>
                <a:lnTo>
                  <a:pt x="1536" y="4416"/>
                </a:lnTo>
                <a:lnTo>
                  <a:pt x="1075" y="3955"/>
                </a:lnTo>
                <a:lnTo>
                  <a:pt x="0" y="2880"/>
                </a:lnTo>
                <a:lnTo>
                  <a:pt x="0" y="4102"/>
                </a:lnTo>
                <a:lnTo>
                  <a:pt x="640" y="5760"/>
                </a:lnTo>
                <a:lnTo>
                  <a:pt x="2880" y="5760"/>
                </a:lnTo>
                <a:lnTo>
                  <a:pt x="2880" y="0"/>
                </a:lnTo>
                <a:lnTo>
                  <a:pt x="0" y="0"/>
                </a:lnTo>
                <a:lnTo>
                  <a:pt x="0" y="4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" name="object 244"/>
          <p:cNvSpPr/>
          <p:nvPr/>
        </p:nvSpPr>
        <p:spPr>
          <a:xfrm>
            <a:off x="2832155" y="5748360"/>
            <a:ext cx="61432" cy="215996"/>
          </a:xfrm>
          <a:custGeom>
            <a:avLst/>
            <a:gdLst/>
            <a:ahLst/>
            <a:cxnLst/>
            <a:rect l="l" t="t" r="r" b="b"/>
            <a:pathLst>
              <a:path w="61432" h="215996">
                <a:moveTo>
                  <a:pt x="48950" y="205435"/>
                </a:moveTo>
                <a:lnTo>
                  <a:pt x="49911" y="205435"/>
                </a:lnTo>
                <a:lnTo>
                  <a:pt x="50171" y="205487"/>
                </a:lnTo>
                <a:lnTo>
                  <a:pt x="18242" y="209842"/>
                </a:lnTo>
                <a:lnTo>
                  <a:pt x="15361" y="210235"/>
                </a:lnTo>
                <a:lnTo>
                  <a:pt x="13441" y="202554"/>
                </a:lnTo>
                <a:lnTo>
                  <a:pt x="12466" y="210235"/>
                </a:lnTo>
                <a:lnTo>
                  <a:pt x="12466" y="214076"/>
                </a:lnTo>
                <a:lnTo>
                  <a:pt x="15898" y="213505"/>
                </a:lnTo>
                <a:lnTo>
                  <a:pt x="16306" y="215996"/>
                </a:lnTo>
                <a:lnTo>
                  <a:pt x="18242" y="213116"/>
                </a:lnTo>
                <a:lnTo>
                  <a:pt x="58552" y="210235"/>
                </a:lnTo>
                <a:lnTo>
                  <a:pt x="54711" y="206395"/>
                </a:lnTo>
                <a:lnTo>
                  <a:pt x="55671" y="206395"/>
                </a:lnTo>
                <a:lnTo>
                  <a:pt x="55671" y="207355"/>
                </a:lnTo>
                <a:lnTo>
                  <a:pt x="54711" y="206395"/>
                </a:lnTo>
                <a:lnTo>
                  <a:pt x="58552" y="210235"/>
                </a:lnTo>
                <a:lnTo>
                  <a:pt x="61432" y="207355"/>
                </a:lnTo>
                <a:lnTo>
                  <a:pt x="61432" y="203514"/>
                </a:lnTo>
                <a:lnTo>
                  <a:pt x="58552" y="200634"/>
                </a:lnTo>
                <a:lnTo>
                  <a:pt x="58552" y="206395"/>
                </a:lnTo>
                <a:lnTo>
                  <a:pt x="56311" y="206395"/>
                </a:lnTo>
                <a:lnTo>
                  <a:pt x="55671" y="204737"/>
                </a:lnTo>
                <a:lnTo>
                  <a:pt x="55671" y="200634"/>
                </a:lnTo>
                <a:lnTo>
                  <a:pt x="50871" y="199674"/>
                </a:lnTo>
                <a:lnTo>
                  <a:pt x="44150" y="195834"/>
                </a:lnTo>
                <a:lnTo>
                  <a:pt x="40309" y="189113"/>
                </a:lnTo>
                <a:lnTo>
                  <a:pt x="38389" y="176631"/>
                </a:lnTo>
                <a:lnTo>
                  <a:pt x="38389" y="2880"/>
                </a:lnTo>
                <a:lnTo>
                  <a:pt x="35509" y="0"/>
                </a:lnTo>
                <a:lnTo>
                  <a:pt x="0" y="9601"/>
                </a:lnTo>
                <a:lnTo>
                  <a:pt x="32644" y="5760"/>
                </a:lnTo>
                <a:lnTo>
                  <a:pt x="32644" y="177591"/>
                </a:lnTo>
                <a:lnTo>
                  <a:pt x="33588" y="184312"/>
                </a:lnTo>
                <a:lnTo>
                  <a:pt x="34549" y="190073"/>
                </a:lnTo>
                <a:lnTo>
                  <a:pt x="34549" y="191033"/>
                </a:lnTo>
                <a:lnTo>
                  <a:pt x="36469" y="195834"/>
                </a:lnTo>
                <a:lnTo>
                  <a:pt x="37429" y="195834"/>
                </a:lnTo>
                <a:lnTo>
                  <a:pt x="38389" y="197754"/>
                </a:lnTo>
                <a:lnTo>
                  <a:pt x="38389" y="198714"/>
                </a:lnTo>
                <a:lnTo>
                  <a:pt x="40309" y="199674"/>
                </a:lnTo>
                <a:lnTo>
                  <a:pt x="40309" y="200634"/>
                </a:lnTo>
                <a:lnTo>
                  <a:pt x="44150" y="203514"/>
                </a:lnTo>
                <a:lnTo>
                  <a:pt x="45110" y="203514"/>
                </a:lnTo>
                <a:lnTo>
                  <a:pt x="48950" y="205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" name="object 245"/>
          <p:cNvSpPr/>
          <p:nvPr/>
        </p:nvSpPr>
        <p:spPr>
          <a:xfrm>
            <a:off x="2742879" y="5861639"/>
            <a:ext cx="73913" cy="100797"/>
          </a:xfrm>
          <a:custGeom>
            <a:avLst/>
            <a:gdLst/>
            <a:ahLst/>
            <a:cxnLst/>
            <a:rect l="l" t="t" r="r" b="b"/>
            <a:pathLst>
              <a:path w="73913" h="100797">
                <a:moveTo>
                  <a:pt x="62392" y="100797"/>
                </a:moveTo>
                <a:lnTo>
                  <a:pt x="62392" y="95996"/>
                </a:lnTo>
                <a:lnTo>
                  <a:pt x="58552" y="95036"/>
                </a:lnTo>
                <a:lnTo>
                  <a:pt x="65272" y="95036"/>
                </a:lnTo>
                <a:lnTo>
                  <a:pt x="73913" y="90236"/>
                </a:lnTo>
                <a:lnTo>
                  <a:pt x="64312" y="90236"/>
                </a:lnTo>
                <a:lnTo>
                  <a:pt x="60472" y="89275"/>
                </a:lnTo>
                <a:lnTo>
                  <a:pt x="57591" y="88315"/>
                </a:lnTo>
                <a:lnTo>
                  <a:pt x="54711" y="86395"/>
                </a:lnTo>
                <a:lnTo>
                  <a:pt x="51831" y="84475"/>
                </a:lnTo>
                <a:lnTo>
                  <a:pt x="48950" y="81594"/>
                </a:lnTo>
                <a:lnTo>
                  <a:pt x="46070" y="78714"/>
                </a:lnTo>
                <a:lnTo>
                  <a:pt x="44150" y="76794"/>
                </a:lnTo>
                <a:lnTo>
                  <a:pt x="43190" y="74874"/>
                </a:lnTo>
                <a:lnTo>
                  <a:pt x="40309" y="70073"/>
                </a:lnTo>
                <a:lnTo>
                  <a:pt x="38389" y="65272"/>
                </a:lnTo>
                <a:lnTo>
                  <a:pt x="35509" y="59512"/>
                </a:lnTo>
                <a:lnTo>
                  <a:pt x="34549" y="56631"/>
                </a:lnTo>
                <a:lnTo>
                  <a:pt x="34549" y="53751"/>
                </a:lnTo>
                <a:lnTo>
                  <a:pt x="32628" y="47990"/>
                </a:lnTo>
                <a:lnTo>
                  <a:pt x="31668" y="42230"/>
                </a:lnTo>
                <a:lnTo>
                  <a:pt x="30708" y="3840"/>
                </a:lnTo>
                <a:lnTo>
                  <a:pt x="29748" y="6705"/>
                </a:lnTo>
                <a:lnTo>
                  <a:pt x="28788" y="10546"/>
                </a:lnTo>
                <a:lnTo>
                  <a:pt x="26868" y="16322"/>
                </a:lnTo>
                <a:lnTo>
                  <a:pt x="25907" y="23042"/>
                </a:lnTo>
                <a:lnTo>
                  <a:pt x="25907" y="43190"/>
                </a:lnTo>
                <a:lnTo>
                  <a:pt x="26868" y="48950"/>
                </a:lnTo>
                <a:lnTo>
                  <a:pt x="28788" y="55671"/>
                </a:lnTo>
                <a:lnTo>
                  <a:pt x="28788" y="58552"/>
                </a:lnTo>
                <a:lnTo>
                  <a:pt x="29748" y="58552"/>
                </a:lnTo>
                <a:lnTo>
                  <a:pt x="29748" y="61432"/>
                </a:lnTo>
                <a:lnTo>
                  <a:pt x="30708" y="61432"/>
                </a:lnTo>
                <a:lnTo>
                  <a:pt x="32628" y="67193"/>
                </a:lnTo>
                <a:lnTo>
                  <a:pt x="34549" y="72953"/>
                </a:lnTo>
                <a:lnTo>
                  <a:pt x="35509" y="72953"/>
                </a:lnTo>
                <a:lnTo>
                  <a:pt x="38389" y="77754"/>
                </a:lnTo>
                <a:lnTo>
                  <a:pt x="39349" y="80634"/>
                </a:lnTo>
                <a:lnTo>
                  <a:pt x="41269" y="82555"/>
                </a:lnTo>
                <a:lnTo>
                  <a:pt x="44150" y="85435"/>
                </a:lnTo>
                <a:lnTo>
                  <a:pt x="47030" y="88315"/>
                </a:lnTo>
                <a:lnTo>
                  <a:pt x="47990" y="89275"/>
                </a:lnTo>
                <a:lnTo>
                  <a:pt x="50871" y="91196"/>
                </a:lnTo>
                <a:lnTo>
                  <a:pt x="54711" y="93116"/>
                </a:lnTo>
                <a:lnTo>
                  <a:pt x="57912" y="94716"/>
                </a:lnTo>
                <a:lnTo>
                  <a:pt x="54711" y="94076"/>
                </a:lnTo>
                <a:lnTo>
                  <a:pt x="49911" y="94076"/>
                </a:lnTo>
                <a:lnTo>
                  <a:pt x="45110" y="92156"/>
                </a:lnTo>
                <a:lnTo>
                  <a:pt x="40309" y="91196"/>
                </a:lnTo>
                <a:lnTo>
                  <a:pt x="36469" y="89275"/>
                </a:lnTo>
                <a:lnTo>
                  <a:pt x="31668" y="86395"/>
                </a:lnTo>
                <a:lnTo>
                  <a:pt x="27828" y="83515"/>
                </a:lnTo>
                <a:lnTo>
                  <a:pt x="25907" y="82555"/>
                </a:lnTo>
                <a:lnTo>
                  <a:pt x="24002" y="80634"/>
                </a:lnTo>
                <a:lnTo>
                  <a:pt x="19187" y="75834"/>
                </a:lnTo>
                <a:lnTo>
                  <a:pt x="15346" y="71033"/>
                </a:lnTo>
                <a:lnTo>
                  <a:pt x="12481" y="65272"/>
                </a:lnTo>
                <a:lnTo>
                  <a:pt x="11506" y="62392"/>
                </a:lnTo>
                <a:lnTo>
                  <a:pt x="9601" y="58552"/>
                </a:lnTo>
                <a:lnTo>
                  <a:pt x="7665" y="52791"/>
                </a:lnTo>
                <a:lnTo>
                  <a:pt x="6720" y="46070"/>
                </a:lnTo>
                <a:lnTo>
                  <a:pt x="5760" y="38389"/>
                </a:lnTo>
                <a:lnTo>
                  <a:pt x="5760" y="31668"/>
                </a:lnTo>
                <a:lnTo>
                  <a:pt x="6720" y="23987"/>
                </a:lnTo>
                <a:lnTo>
                  <a:pt x="8641" y="16322"/>
                </a:lnTo>
                <a:lnTo>
                  <a:pt x="7665" y="0"/>
                </a:lnTo>
                <a:lnTo>
                  <a:pt x="7665" y="960"/>
                </a:lnTo>
                <a:lnTo>
                  <a:pt x="5760" y="3840"/>
                </a:lnTo>
                <a:lnTo>
                  <a:pt x="4800" y="7680"/>
                </a:lnTo>
                <a:lnTo>
                  <a:pt x="2880" y="15361"/>
                </a:lnTo>
                <a:lnTo>
                  <a:pt x="1920" y="15361"/>
                </a:lnTo>
                <a:lnTo>
                  <a:pt x="960" y="23042"/>
                </a:lnTo>
                <a:lnTo>
                  <a:pt x="0" y="30708"/>
                </a:lnTo>
                <a:lnTo>
                  <a:pt x="0" y="39349"/>
                </a:lnTo>
                <a:lnTo>
                  <a:pt x="960" y="46070"/>
                </a:lnTo>
                <a:lnTo>
                  <a:pt x="960" y="47030"/>
                </a:lnTo>
                <a:lnTo>
                  <a:pt x="1920" y="53751"/>
                </a:lnTo>
                <a:lnTo>
                  <a:pt x="4800" y="60472"/>
                </a:lnTo>
                <a:lnTo>
                  <a:pt x="4800" y="61432"/>
                </a:lnTo>
                <a:lnTo>
                  <a:pt x="5760" y="64312"/>
                </a:lnTo>
                <a:lnTo>
                  <a:pt x="6720" y="67193"/>
                </a:lnTo>
                <a:lnTo>
                  <a:pt x="7665" y="68153"/>
                </a:lnTo>
                <a:lnTo>
                  <a:pt x="10546" y="73913"/>
                </a:lnTo>
                <a:lnTo>
                  <a:pt x="14386" y="79674"/>
                </a:lnTo>
                <a:lnTo>
                  <a:pt x="15346" y="79674"/>
                </a:lnTo>
                <a:lnTo>
                  <a:pt x="19187" y="84475"/>
                </a:lnTo>
                <a:lnTo>
                  <a:pt x="22067" y="86395"/>
                </a:lnTo>
                <a:lnTo>
                  <a:pt x="24002" y="88315"/>
                </a:lnTo>
                <a:lnTo>
                  <a:pt x="28788" y="91196"/>
                </a:lnTo>
                <a:lnTo>
                  <a:pt x="28788" y="92156"/>
                </a:lnTo>
                <a:lnTo>
                  <a:pt x="33588" y="94076"/>
                </a:lnTo>
                <a:lnTo>
                  <a:pt x="38389" y="95996"/>
                </a:lnTo>
                <a:lnTo>
                  <a:pt x="38389" y="96956"/>
                </a:lnTo>
                <a:lnTo>
                  <a:pt x="43190" y="97916"/>
                </a:lnTo>
                <a:lnTo>
                  <a:pt x="47990" y="99837"/>
                </a:lnTo>
                <a:lnTo>
                  <a:pt x="48950" y="99837"/>
                </a:lnTo>
                <a:lnTo>
                  <a:pt x="53751" y="100797"/>
                </a:lnTo>
                <a:lnTo>
                  <a:pt x="62392" y="100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" name="object 246"/>
          <p:cNvSpPr/>
          <p:nvPr/>
        </p:nvSpPr>
        <p:spPr>
          <a:xfrm>
            <a:off x="2808152" y="5952835"/>
            <a:ext cx="19202" cy="9601"/>
          </a:xfrm>
          <a:custGeom>
            <a:avLst/>
            <a:gdLst/>
            <a:ahLst/>
            <a:cxnLst/>
            <a:rect l="l" t="t" r="r" b="b"/>
            <a:pathLst>
              <a:path w="19202" h="9601">
                <a:moveTo>
                  <a:pt x="4800" y="2880"/>
                </a:moveTo>
                <a:lnTo>
                  <a:pt x="1920" y="4800"/>
                </a:lnTo>
                <a:lnTo>
                  <a:pt x="0" y="9601"/>
                </a:lnTo>
                <a:lnTo>
                  <a:pt x="5760" y="9601"/>
                </a:lnTo>
                <a:lnTo>
                  <a:pt x="10561" y="8641"/>
                </a:lnTo>
                <a:lnTo>
                  <a:pt x="16322" y="7680"/>
                </a:lnTo>
                <a:lnTo>
                  <a:pt x="14401" y="3840"/>
                </a:lnTo>
                <a:lnTo>
                  <a:pt x="18242" y="1920"/>
                </a:lnTo>
                <a:lnTo>
                  <a:pt x="19202" y="0"/>
                </a:lnTo>
                <a:lnTo>
                  <a:pt x="16322" y="960"/>
                </a:lnTo>
                <a:lnTo>
                  <a:pt x="14401" y="960"/>
                </a:lnTo>
                <a:lnTo>
                  <a:pt x="13441" y="3840"/>
                </a:lnTo>
                <a:lnTo>
                  <a:pt x="10561" y="4800"/>
                </a:lnTo>
                <a:lnTo>
                  <a:pt x="3840" y="4800"/>
                </a:lnTo>
                <a:lnTo>
                  <a:pt x="480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" name="object 247"/>
          <p:cNvSpPr/>
          <p:nvPr/>
        </p:nvSpPr>
        <p:spPr>
          <a:xfrm>
            <a:off x="2811993" y="5953795"/>
            <a:ext cx="10561" cy="3840"/>
          </a:xfrm>
          <a:custGeom>
            <a:avLst/>
            <a:gdLst/>
            <a:ahLst/>
            <a:cxnLst/>
            <a:rect l="l" t="t" r="r" b="b"/>
            <a:pathLst>
              <a:path w="10561" h="3840">
                <a:moveTo>
                  <a:pt x="9601" y="2880"/>
                </a:moveTo>
                <a:lnTo>
                  <a:pt x="10561" y="0"/>
                </a:lnTo>
                <a:lnTo>
                  <a:pt x="5760" y="1920"/>
                </a:lnTo>
                <a:lnTo>
                  <a:pt x="960" y="1920"/>
                </a:lnTo>
                <a:lnTo>
                  <a:pt x="0" y="3840"/>
                </a:lnTo>
                <a:lnTo>
                  <a:pt x="6720" y="3840"/>
                </a:lnTo>
                <a:lnTo>
                  <a:pt x="9601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" name="object 248"/>
          <p:cNvSpPr/>
          <p:nvPr/>
        </p:nvSpPr>
        <p:spPr>
          <a:xfrm>
            <a:off x="2801432" y="5943234"/>
            <a:ext cx="30723" cy="19202"/>
          </a:xfrm>
          <a:custGeom>
            <a:avLst/>
            <a:gdLst/>
            <a:ahLst/>
            <a:cxnLst/>
            <a:rect l="l" t="t" r="r" b="b"/>
            <a:pathLst>
              <a:path w="30723" h="19202">
                <a:moveTo>
                  <a:pt x="960" y="13441"/>
                </a:moveTo>
                <a:lnTo>
                  <a:pt x="0" y="13441"/>
                </a:lnTo>
                <a:lnTo>
                  <a:pt x="3840" y="14401"/>
                </a:lnTo>
                <a:lnTo>
                  <a:pt x="3840" y="19202"/>
                </a:lnTo>
                <a:lnTo>
                  <a:pt x="6720" y="19202"/>
                </a:lnTo>
                <a:lnTo>
                  <a:pt x="8641" y="14401"/>
                </a:lnTo>
                <a:lnTo>
                  <a:pt x="11521" y="12481"/>
                </a:lnTo>
                <a:lnTo>
                  <a:pt x="16322" y="12481"/>
                </a:lnTo>
                <a:lnTo>
                  <a:pt x="21122" y="10561"/>
                </a:lnTo>
                <a:lnTo>
                  <a:pt x="23042" y="10561"/>
                </a:lnTo>
                <a:lnTo>
                  <a:pt x="25923" y="9601"/>
                </a:lnTo>
                <a:lnTo>
                  <a:pt x="24963" y="11521"/>
                </a:lnTo>
                <a:lnTo>
                  <a:pt x="26883" y="10561"/>
                </a:lnTo>
                <a:lnTo>
                  <a:pt x="30723" y="7680"/>
                </a:lnTo>
                <a:lnTo>
                  <a:pt x="30723" y="0"/>
                </a:lnTo>
                <a:lnTo>
                  <a:pt x="27843" y="2880"/>
                </a:lnTo>
                <a:lnTo>
                  <a:pt x="24963" y="4800"/>
                </a:lnTo>
                <a:lnTo>
                  <a:pt x="24003" y="5760"/>
                </a:lnTo>
                <a:lnTo>
                  <a:pt x="22082" y="6720"/>
                </a:lnTo>
                <a:lnTo>
                  <a:pt x="19202" y="7680"/>
                </a:lnTo>
                <a:lnTo>
                  <a:pt x="15361" y="8641"/>
                </a:lnTo>
                <a:lnTo>
                  <a:pt x="6720" y="13441"/>
                </a:lnTo>
                <a:lnTo>
                  <a:pt x="96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" name="object 249"/>
          <p:cNvSpPr/>
          <p:nvPr/>
        </p:nvSpPr>
        <p:spPr>
          <a:xfrm>
            <a:off x="2822554" y="5829955"/>
            <a:ext cx="21122" cy="17282"/>
          </a:xfrm>
          <a:custGeom>
            <a:avLst/>
            <a:gdLst/>
            <a:ahLst/>
            <a:cxnLst/>
            <a:rect l="l" t="t" r="r" b="b"/>
            <a:pathLst>
              <a:path w="21122" h="17282">
                <a:moveTo>
                  <a:pt x="0" y="1920"/>
                </a:moveTo>
                <a:lnTo>
                  <a:pt x="0" y="2880"/>
                </a:lnTo>
                <a:lnTo>
                  <a:pt x="3840" y="3840"/>
                </a:lnTo>
                <a:lnTo>
                  <a:pt x="5760" y="6720"/>
                </a:lnTo>
                <a:lnTo>
                  <a:pt x="5760" y="4800"/>
                </a:lnTo>
                <a:lnTo>
                  <a:pt x="7680" y="5760"/>
                </a:lnTo>
                <a:lnTo>
                  <a:pt x="10561" y="7680"/>
                </a:lnTo>
                <a:lnTo>
                  <a:pt x="13441" y="10561"/>
                </a:lnTo>
                <a:lnTo>
                  <a:pt x="14401" y="10561"/>
                </a:lnTo>
                <a:lnTo>
                  <a:pt x="16322" y="13441"/>
                </a:lnTo>
                <a:lnTo>
                  <a:pt x="21122" y="17282"/>
                </a:lnTo>
                <a:lnTo>
                  <a:pt x="16322" y="12481"/>
                </a:lnTo>
                <a:lnTo>
                  <a:pt x="19202" y="8641"/>
                </a:lnTo>
                <a:lnTo>
                  <a:pt x="12481" y="3840"/>
                </a:lnTo>
                <a:lnTo>
                  <a:pt x="7680" y="960"/>
                </a:lnTo>
                <a:lnTo>
                  <a:pt x="5760" y="0"/>
                </a:lnTo>
                <a:lnTo>
                  <a:pt x="3840" y="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" name="object 250"/>
          <p:cNvSpPr/>
          <p:nvPr/>
        </p:nvSpPr>
        <p:spPr>
          <a:xfrm>
            <a:off x="2829275" y="5950915"/>
            <a:ext cx="4800" cy="7680"/>
          </a:xfrm>
          <a:custGeom>
            <a:avLst/>
            <a:gdLst/>
            <a:ahLst/>
            <a:cxnLst/>
            <a:rect l="l" t="t" r="r" b="b"/>
            <a:pathLst>
              <a:path w="4800" h="7680">
                <a:moveTo>
                  <a:pt x="960" y="1920"/>
                </a:moveTo>
                <a:lnTo>
                  <a:pt x="0" y="7680"/>
                </a:lnTo>
                <a:lnTo>
                  <a:pt x="4800" y="5760"/>
                </a:lnTo>
                <a:lnTo>
                  <a:pt x="3840" y="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" name="object 251"/>
          <p:cNvSpPr/>
          <p:nvPr/>
        </p:nvSpPr>
        <p:spPr>
          <a:xfrm>
            <a:off x="2844622" y="5768522"/>
            <a:ext cx="3840" cy="76794"/>
          </a:xfrm>
          <a:custGeom>
            <a:avLst/>
            <a:gdLst/>
            <a:ahLst/>
            <a:cxnLst/>
            <a:rect l="l" t="t" r="r" b="b"/>
            <a:pathLst>
              <a:path w="3840" h="76794">
                <a:moveTo>
                  <a:pt x="1935" y="3840"/>
                </a:moveTo>
                <a:lnTo>
                  <a:pt x="0" y="0"/>
                </a:lnTo>
                <a:lnTo>
                  <a:pt x="2895" y="73913"/>
                </a:lnTo>
                <a:lnTo>
                  <a:pt x="3840" y="76794"/>
                </a:lnTo>
                <a:lnTo>
                  <a:pt x="3840" y="10561"/>
                </a:lnTo>
                <a:lnTo>
                  <a:pt x="2895" y="10561"/>
                </a:lnTo>
                <a:lnTo>
                  <a:pt x="1935" y="4800"/>
                </a:lnTo>
                <a:lnTo>
                  <a:pt x="1935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" name="object 252"/>
          <p:cNvSpPr/>
          <p:nvPr/>
        </p:nvSpPr>
        <p:spPr>
          <a:xfrm>
            <a:off x="2838876" y="5838596"/>
            <a:ext cx="4800" cy="8641"/>
          </a:xfrm>
          <a:custGeom>
            <a:avLst/>
            <a:gdLst/>
            <a:ahLst/>
            <a:cxnLst/>
            <a:rect l="l" t="t" r="r" b="b"/>
            <a:pathLst>
              <a:path w="4800" h="8641">
                <a:moveTo>
                  <a:pt x="3840" y="6720"/>
                </a:moveTo>
                <a:lnTo>
                  <a:pt x="3840" y="0"/>
                </a:lnTo>
                <a:lnTo>
                  <a:pt x="2880" y="0"/>
                </a:lnTo>
                <a:lnTo>
                  <a:pt x="0" y="3840"/>
                </a:lnTo>
                <a:lnTo>
                  <a:pt x="4800" y="8641"/>
                </a:lnTo>
                <a:lnTo>
                  <a:pt x="384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" name="object 253"/>
          <p:cNvSpPr/>
          <p:nvPr/>
        </p:nvSpPr>
        <p:spPr>
          <a:xfrm>
            <a:off x="2822554" y="5838596"/>
            <a:ext cx="25908" cy="121919"/>
          </a:xfrm>
          <a:custGeom>
            <a:avLst/>
            <a:gdLst/>
            <a:ahLst/>
            <a:cxnLst/>
            <a:rect l="l" t="t" r="r" b="b"/>
            <a:pathLst>
              <a:path w="25908" h="121919">
                <a:moveTo>
                  <a:pt x="19202" y="29748"/>
                </a:moveTo>
                <a:lnTo>
                  <a:pt x="20162" y="45125"/>
                </a:lnTo>
                <a:lnTo>
                  <a:pt x="20162" y="64312"/>
                </a:lnTo>
                <a:lnTo>
                  <a:pt x="19202" y="78714"/>
                </a:lnTo>
                <a:lnTo>
                  <a:pt x="18242" y="84475"/>
                </a:lnTo>
                <a:lnTo>
                  <a:pt x="18242" y="86395"/>
                </a:lnTo>
                <a:lnTo>
                  <a:pt x="17282" y="91196"/>
                </a:lnTo>
                <a:lnTo>
                  <a:pt x="15361" y="95036"/>
                </a:lnTo>
                <a:lnTo>
                  <a:pt x="13441" y="98877"/>
                </a:lnTo>
                <a:lnTo>
                  <a:pt x="12481" y="100797"/>
                </a:lnTo>
                <a:lnTo>
                  <a:pt x="11521" y="101757"/>
                </a:lnTo>
                <a:lnTo>
                  <a:pt x="9601" y="104637"/>
                </a:lnTo>
                <a:lnTo>
                  <a:pt x="9601" y="112318"/>
                </a:lnTo>
                <a:lnTo>
                  <a:pt x="5760" y="115199"/>
                </a:lnTo>
                <a:lnTo>
                  <a:pt x="3840" y="116159"/>
                </a:lnTo>
                <a:lnTo>
                  <a:pt x="0" y="118079"/>
                </a:lnTo>
                <a:lnTo>
                  <a:pt x="1920" y="121919"/>
                </a:lnTo>
                <a:lnTo>
                  <a:pt x="1920" y="120959"/>
                </a:lnTo>
                <a:lnTo>
                  <a:pt x="3840" y="120959"/>
                </a:lnTo>
                <a:lnTo>
                  <a:pt x="6720" y="119999"/>
                </a:lnTo>
                <a:lnTo>
                  <a:pt x="7680" y="114239"/>
                </a:lnTo>
                <a:lnTo>
                  <a:pt x="10561" y="112318"/>
                </a:lnTo>
                <a:lnTo>
                  <a:pt x="11521" y="118079"/>
                </a:lnTo>
                <a:lnTo>
                  <a:pt x="17282" y="115199"/>
                </a:lnTo>
                <a:lnTo>
                  <a:pt x="21233" y="113223"/>
                </a:lnTo>
                <a:lnTo>
                  <a:pt x="21122" y="107518"/>
                </a:lnTo>
                <a:lnTo>
                  <a:pt x="22067" y="105597"/>
                </a:lnTo>
                <a:lnTo>
                  <a:pt x="19202" y="106558"/>
                </a:lnTo>
                <a:lnTo>
                  <a:pt x="21122" y="112318"/>
                </a:lnTo>
                <a:lnTo>
                  <a:pt x="19202" y="106558"/>
                </a:lnTo>
                <a:lnTo>
                  <a:pt x="14401" y="109438"/>
                </a:lnTo>
                <a:lnTo>
                  <a:pt x="10561" y="111742"/>
                </a:lnTo>
                <a:lnTo>
                  <a:pt x="10561" y="111358"/>
                </a:lnTo>
                <a:lnTo>
                  <a:pt x="13441" y="109438"/>
                </a:lnTo>
                <a:lnTo>
                  <a:pt x="14401" y="108478"/>
                </a:lnTo>
                <a:lnTo>
                  <a:pt x="16322" y="105597"/>
                </a:lnTo>
                <a:lnTo>
                  <a:pt x="18242" y="103677"/>
                </a:lnTo>
                <a:lnTo>
                  <a:pt x="19202" y="101757"/>
                </a:lnTo>
                <a:lnTo>
                  <a:pt x="21122" y="97916"/>
                </a:lnTo>
                <a:lnTo>
                  <a:pt x="21122" y="96956"/>
                </a:lnTo>
                <a:lnTo>
                  <a:pt x="23042" y="93116"/>
                </a:lnTo>
                <a:lnTo>
                  <a:pt x="24003" y="88315"/>
                </a:lnTo>
                <a:lnTo>
                  <a:pt x="24003" y="85435"/>
                </a:lnTo>
                <a:lnTo>
                  <a:pt x="24963" y="79674"/>
                </a:lnTo>
                <a:lnTo>
                  <a:pt x="25908" y="64312"/>
                </a:lnTo>
                <a:lnTo>
                  <a:pt x="25908" y="45125"/>
                </a:lnTo>
                <a:lnTo>
                  <a:pt x="24963" y="29748"/>
                </a:lnTo>
                <a:lnTo>
                  <a:pt x="24003" y="24002"/>
                </a:lnTo>
                <a:lnTo>
                  <a:pt x="24003" y="21122"/>
                </a:lnTo>
                <a:lnTo>
                  <a:pt x="23042" y="16322"/>
                </a:lnTo>
                <a:lnTo>
                  <a:pt x="21122" y="11521"/>
                </a:lnTo>
                <a:lnTo>
                  <a:pt x="19202" y="7680"/>
                </a:lnTo>
                <a:lnTo>
                  <a:pt x="17282" y="5760"/>
                </a:lnTo>
                <a:lnTo>
                  <a:pt x="16322" y="4800"/>
                </a:lnTo>
                <a:lnTo>
                  <a:pt x="14401" y="1920"/>
                </a:lnTo>
                <a:lnTo>
                  <a:pt x="13441" y="1920"/>
                </a:lnTo>
                <a:lnTo>
                  <a:pt x="9601" y="0"/>
                </a:lnTo>
                <a:lnTo>
                  <a:pt x="11521" y="8641"/>
                </a:lnTo>
                <a:lnTo>
                  <a:pt x="12481" y="9601"/>
                </a:lnTo>
                <a:lnTo>
                  <a:pt x="13441" y="10561"/>
                </a:lnTo>
                <a:lnTo>
                  <a:pt x="15361" y="14401"/>
                </a:lnTo>
                <a:lnTo>
                  <a:pt x="17282" y="18242"/>
                </a:lnTo>
                <a:lnTo>
                  <a:pt x="18242" y="22082"/>
                </a:lnTo>
                <a:lnTo>
                  <a:pt x="18242" y="24963"/>
                </a:lnTo>
                <a:lnTo>
                  <a:pt x="19202" y="2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" name="object 254"/>
          <p:cNvSpPr/>
          <p:nvPr/>
        </p:nvSpPr>
        <p:spPr>
          <a:xfrm>
            <a:off x="2750545" y="5827074"/>
            <a:ext cx="85450" cy="76794"/>
          </a:xfrm>
          <a:custGeom>
            <a:avLst/>
            <a:gdLst/>
            <a:ahLst/>
            <a:cxnLst/>
            <a:rect l="l" t="t" r="r" b="b"/>
            <a:pathLst>
              <a:path w="85450" h="76794">
                <a:moveTo>
                  <a:pt x="24002" y="58552"/>
                </a:moveTo>
                <a:lnTo>
                  <a:pt x="24963" y="51831"/>
                </a:lnTo>
                <a:lnTo>
                  <a:pt x="26883" y="46085"/>
                </a:lnTo>
                <a:lnTo>
                  <a:pt x="27843" y="43205"/>
                </a:lnTo>
                <a:lnTo>
                  <a:pt x="28803" y="40325"/>
                </a:lnTo>
                <a:lnTo>
                  <a:pt x="30723" y="34564"/>
                </a:lnTo>
                <a:lnTo>
                  <a:pt x="33604" y="29763"/>
                </a:lnTo>
                <a:lnTo>
                  <a:pt x="36484" y="24963"/>
                </a:lnTo>
                <a:lnTo>
                  <a:pt x="37444" y="23042"/>
                </a:lnTo>
                <a:lnTo>
                  <a:pt x="39364" y="22082"/>
                </a:lnTo>
                <a:lnTo>
                  <a:pt x="42245" y="18242"/>
                </a:lnTo>
                <a:lnTo>
                  <a:pt x="45125" y="16322"/>
                </a:lnTo>
                <a:lnTo>
                  <a:pt x="48006" y="14401"/>
                </a:lnTo>
                <a:lnTo>
                  <a:pt x="50886" y="12481"/>
                </a:lnTo>
                <a:lnTo>
                  <a:pt x="53766" y="11521"/>
                </a:lnTo>
                <a:lnTo>
                  <a:pt x="57607" y="10561"/>
                </a:lnTo>
                <a:lnTo>
                  <a:pt x="54726" y="5760"/>
                </a:lnTo>
                <a:lnTo>
                  <a:pt x="52806" y="5760"/>
                </a:lnTo>
                <a:lnTo>
                  <a:pt x="56647" y="4800"/>
                </a:lnTo>
                <a:lnTo>
                  <a:pt x="60487" y="3840"/>
                </a:lnTo>
                <a:lnTo>
                  <a:pt x="68168" y="3840"/>
                </a:lnTo>
                <a:lnTo>
                  <a:pt x="69128" y="4800"/>
                </a:lnTo>
                <a:lnTo>
                  <a:pt x="70088" y="6720"/>
                </a:lnTo>
                <a:lnTo>
                  <a:pt x="73929" y="7680"/>
                </a:lnTo>
                <a:lnTo>
                  <a:pt x="75849" y="8641"/>
                </a:lnTo>
                <a:lnTo>
                  <a:pt x="76809" y="13441"/>
                </a:lnTo>
                <a:lnTo>
                  <a:pt x="79689" y="15361"/>
                </a:lnTo>
                <a:lnTo>
                  <a:pt x="81610" y="17282"/>
                </a:lnTo>
                <a:lnTo>
                  <a:pt x="83530" y="20162"/>
                </a:lnTo>
                <a:lnTo>
                  <a:pt x="81610" y="11521"/>
                </a:lnTo>
                <a:lnTo>
                  <a:pt x="85450" y="13441"/>
                </a:lnTo>
                <a:lnTo>
                  <a:pt x="82570" y="10561"/>
                </a:lnTo>
                <a:lnTo>
                  <a:pt x="79689" y="8641"/>
                </a:lnTo>
                <a:lnTo>
                  <a:pt x="77769" y="7680"/>
                </a:lnTo>
                <a:lnTo>
                  <a:pt x="77769" y="9601"/>
                </a:lnTo>
                <a:lnTo>
                  <a:pt x="75849" y="6720"/>
                </a:lnTo>
                <a:lnTo>
                  <a:pt x="72008" y="5760"/>
                </a:lnTo>
                <a:lnTo>
                  <a:pt x="72008" y="4800"/>
                </a:lnTo>
                <a:lnTo>
                  <a:pt x="75849" y="2880"/>
                </a:lnTo>
                <a:lnTo>
                  <a:pt x="71048" y="960"/>
                </a:lnTo>
                <a:lnTo>
                  <a:pt x="66248" y="0"/>
                </a:lnTo>
                <a:lnTo>
                  <a:pt x="54726" y="0"/>
                </a:lnTo>
                <a:lnTo>
                  <a:pt x="51846" y="5760"/>
                </a:lnTo>
                <a:lnTo>
                  <a:pt x="49926" y="6720"/>
                </a:lnTo>
                <a:lnTo>
                  <a:pt x="48966" y="6720"/>
                </a:lnTo>
                <a:lnTo>
                  <a:pt x="48966" y="0"/>
                </a:lnTo>
                <a:lnTo>
                  <a:pt x="43205" y="960"/>
                </a:lnTo>
                <a:lnTo>
                  <a:pt x="37444" y="2880"/>
                </a:lnTo>
                <a:lnTo>
                  <a:pt x="32644" y="4800"/>
                </a:lnTo>
                <a:lnTo>
                  <a:pt x="27843" y="6720"/>
                </a:lnTo>
                <a:lnTo>
                  <a:pt x="26883" y="6720"/>
                </a:lnTo>
                <a:lnTo>
                  <a:pt x="23042" y="9601"/>
                </a:lnTo>
                <a:lnTo>
                  <a:pt x="22082" y="9601"/>
                </a:lnTo>
                <a:lnTo>
                  <a:pt x="18242" y="12481"/>
                </a:lnTo>
                <a:lnTo>
                  <a:pt x="15361" y="14401"/>
                </a:lnTo>
                <a:lnTo>
                  <a:pt x="13441" y="17282"/>
                </a:lnTo>
                <a:lnTo>
                  <a:pt x="12496" y="17282"/>
                </a:lnTo>
                <a:lnTo>
                  <a:pt x="7680" y="22082"/>
                </a:lnTo>
                <a:lnTo>
                  <a:pt x="7680" y="23042"/>
                </a:lnTo>
                <a:lnTo>
                  <a:pt x="3840" y="28803"/>
                </a:lnTo>
                <a:lnTo>
                  <a:pt x="0" y="34564"/>
                </a:lnTo>
                <a:lnTo>
                  <a:pt x="975" y="50886"/>
                </a:lnTo>
                <a:lnTo>
                  <a:pt x="2880" y="44165"/>
                </a:lnTo>
                <a:lnTo>
                  <a:pt x="3840" y="41269"/>
                </a:lnTo>
                <a:lnTo>
                  <a:pt x="5775" y="37444"/>
                </a:lnTo>
                <a:lnTo>
                  <a:pt x="8656" y="31683"/>
                </a:lnTo>
                <a:lnTo>
                  <a:pt x="12496" y="25923"/>
                </a:lnTo>
                <a:lnTo>
                  <a:pt x="17282" y="21122"/>
                </a:lnTo>
                <a:lnTo>
                  <a:pt x="19202" y="19202"/>
                </a:lnTo>
                <a:lnTo>
                  <a:pt x="22082" y="17282"/>
                </a:lnTo>
                <a:lnTo>
                  <a:pt x="25923" y="14401"/>
                </a:lnTo>
                <a:lnTo>
                  <a:pt x="29763" y="12481"/>
                </a:lnTo>
                <a:lnTo>
                  <a:pt x="34564" y="9601"/>
                </a:lnTo>
                <a:lnTo>
                  <a:pt x="39364" y="8641"/>
                </a:lnTo>
                <a:lnTo>
                  <a:pt x="44165" y="6720"/>
                </a:lnTo>
                <a:lnTo>
                  <a:pt x="48006" y="6720"/>
                </a:lnTo>
                <a:lnTo>
                  <a:pt x="45125" y="8641"/>
                </a:lnTo>
                <a:lnTo>
                  <a:pt x="44165" y="8641"/>
                </a:lnTo>
                <a:lnTo>
                  <a:pt x="41285" y="11521"/>
                </a:lnTo>
                <a:lnTo>
                  <a:pt x="38404" y="14401"/>
                </a:lnTo>
                <a:lnTo>
                  <a:pt x="37444" y="14401"/>
                </a:lnTo>
                <a:lnTo>
                  <a:pt x="34564" y="17282"/>
                </a:lnTo>
                <a:lnTo>
                  <a:pt x="34564" y="18242"/>
                </a:lnTo>
                <a:lnTo>
                  <a:pt x="33604" y="19202"/>
                </a:lnTo>
                <a:lnTo>
                  <a:pt x="32644" y="20162"/>
                </a:lnTo>
                <a:lnTo>
                  <a:pt x="31683" y="22082"/>
                </a:lnTo>
                <a:lnTo>
                  <a:pt x="27843" y="26883"/>
                </a:lnTo>
                <a:lnTo>
                  <a:pt x="24963" y="32644"/>
                </a:lnTo>
                <a:lnTo>
                  <a:pt x="23042" y="38404"/>
                </a:lnTo>
                <a:lnTo>
                  <a:pt x="24002" y="76794"/>
                </a:lnTo>
                <a:lnTo>
                  <a:pt x="24002" y="585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" name="object 255"/>
          <p:cNvSpPr/>
          <p:nvPr/>
        </p:nvSpPr>
        <p:spPr>
          <a:xfrm>
            <a:off x="2886867" y="5954755"/>
            <a:ext cx="960" cy="960"/>
          </a:xfrm>
          <a:custGeom>
            <a:avLst/>
            <a:gdLst/>
            <a:ahLst/>
            <a:cxnLst/>
            <a:rect l="l" t="t" r="r" b="b"/>
            <a:pathLst>
              <a:path w="960" h="960">
                <a:moveTo>
                  <a:pt x="960" y="0"/>
                </a:moveTo>
                <a:lnTo>
                  <a:pt x="0" y="0"/>
                </a:lnTo>
                <a:lnTo>
                  <a:pt x="960" y="96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" name="object 256"/>
          <p:cNvSpPr/>
          <p:nvPr/>
        </p:nvSpPr>
        <p:spPr>
          <a:xfrm>
            <a:off x="2848462" y="5958596"/>
            <a:ext cx="42245" cy="5760"/>
          </a:xfrm>
          <a:custGeom>
            <a:avLst/>
            <a:gdLst/>
            <a:ahLst/>
            <a:cxnLst/>
            <a:rect l="l" t="t" r="r" b="b"/>
            <a:pathLst>
              <a:path w="42245" h="5760">
                <a:moveTo>
                  <a:pt x="1935" y="2880"/>
                </a:moveTo>
                <a:lnTo>
                  <a:pt x="0" y="5760"/>
                </a:lnTo>
                <a:lnTo>
                  <a:pt x="42245" y="0"/>
                </a:lnTo>
                <a:lnTo>
                  <a:pt x="1935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" name="object 257"/>
          <p:cNvSpPr/>
          <p:nvPr/>
        </p:nvSpPr>
        <p:spPr>
          <a:xfrm>
            <a:off x="2888903" y="5952835"/>
            <a:ext cx="844" cy="575"/>
          </a:xfrm>
          <a:custGeom>
            <a:avLst/>
            <a:gdLst/>
            <a:ahLst/>
            <a:cxnLst/>
            <a:rect l="l" t="t" r="r" b="b"/>
            <a:pathLst>
              <a:path w="844" h="575">
                <a:moveTo>
                  <a:pt x="844" y="0"/>
                </a:moveTo>
                <a:lnTo>
                  <a:pt x="0" y="115"/>
                </a:lnTo>
                <a:lnTo>
                  <a:pt x="460" y="575"/>
                </a:lnTo>
                <a:lnTo>
                  <a:pt x="84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" name="object 258"/>
          <p:cNvSpPr/>
          <p:nvPr/>
        </p:nvSpPr>
        <p:spPr>
          <a:xfrm>
            <a:off x="2815833" y="5830915"/>
            <a:ext cx="11521" cy="9601"/>
          </a:xfrm>
          <a:custGeom>
            <a:avLst/>
            <a:gdLst/>
            <a:ahLst/>
            <a:cxnLst/>
            <a:rect l="l" t="t" r="r" b="b"/>
            <a:pathLst>
              <a:path w="11521" h="9601">
                <a:moveTo>
                  <a:pt x="4800" y="2880"/>
                </a:moveTo>
                <a:lnTo>
                  <a:pt x="3840" y="960"/>
                </a:lnTo>
                <a:lnTo>
                  <a:pt x="2880" y="0"/>
                </a:lnTo>
                <a:lnTo>
                  <a:pt x="0" y="2880"/>
                </a:lnTo>
                <a:lnTo>
                  <a:pt x="1920" y="6720"/>
                </a:lnTo>
                <a:lnTo>
                  <a:pt x="4800" y="6720"/>
                </a:lnTo>
                <a:lnTo>
                  <a:pt x="8641" y="8641"/>
                </a:lnTo>
                <a:lnTo>
                  <a:pt x="9601" y="8641"/>
                </a:lnTo>
                <a:lnTo>
                  <a:pt x="11521" y="9601"/>
                </a:lnTo>
                <a:lnTo>
                  <a:pt x="10561" y="4800"/>
                </a:lnTo>
                <a:lnTo>
                  <a:pt x="8641" y="3840"/>
                </a:lnTo>
                <a:lnTo>
                  <a:pt x="480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" name="object 259"/>
          <p:cNvSpPr/>
          <p:nvPr/>
        </p:nvSpPr>
        <p:spPr>
          <a:xfrm>
            <a:off x="2811033" y="5830915"/>
            <a:ext cx="7680" cy="6720"/>
          </a:xfrm>
          <a:custGeom>
            <a:avLst/>
            <a:gdLst/>
            <a:ahLst/>
            <a:cxnLst/>
            <a:rect l="l" t="t" r="r" b="b"/>
            <a:pathLst>
              <a:path w="7680" h="6720">
                <a:moveTo>
                  <a:pt x="4800" y="2880"/>
                </a:moveTo>
                <a:lnTo>
                  <a:pt x="7680" y="0"/>
                </a:lnTo>
                <a:lnTo>
                  <a:pt x="0" y="0"/>
                </a:lnTo>
                <a:lnTo>
                  <a:pt x="0" y="1920"/>
                </a:lnTo>
                <a:lnTo>
                  <a:pt x="960" y="5760"/>
                </a:lnTo>
                <a:lnTo>
                  <a:pt x="3840" y="5760"/>
                </a:lnTo>
                <a:lnTo>
                  <a:pt x="6720" y="6720"/>
                </a:lnTo>
                <a:lnTo>
                  <a:pt x="480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" name="object 260"/>
          <p:cNvSpPr/>
          <p:nvPr/>
        </p:nvSpPr>
        <p:spPr>
          <a:xfrm>
            <a:off x="2803352" y="5830915"/>
            <a:ext cx="8641" cy="6720"/>
          </a:xfrm>
          <a:custGeom>
            <a:avLst/>
            <a:gdLst/>
            <a:ahLst/>
            <a:cxnLst/>
            <a:rect l="l" t="t" r="r" b="b"/>
            <a:pathLst>
              <a:path w="8641" h="6720">
                <a:moveTo>
                  <a:pt x="7680" y="1920"/>
                </a:moveTo>
                <a:lnTo>
                  <a:pt x="7680" y="0"/>
                </a:lnTo>
                <a:lnTo>
                  <a:pt x="3840" y="960"/>
                </a:lnTo>
                <a:lnTo>
                  <a:pt x="0" y="1920"/>
                </a:lnTo>
                <a:lnTo>
                  <a:pt x="1920" y="1920"/>
                </a:lnTo>
                <a:lnTo>
                  <a:pt x="4800" y="6720"/>
                </a:lnTo>
                <a:lnTo>
                  <a:pt x="8641" y="5760"/>
                </a:lnTo>
                <a:lnTo>
                  <a:pt x="768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" name="object 261"/>
          <p:cNvSpPr/>
          <p:nvPr/>
        </p:nvSpPr>
        <p:spPr>
          <a:xfrm>
            <a:off x="2799511" y="5827074"/>
            <a:ext cx="5760" cy="6720"/>
          </a:xfrm>
          <a:custGeom>
            <a:avLst/>
            <a:gdLst/>
            <a:ahLst/>
            <a:cxnLst/>
            <a:rect l="l" t="t" r="r" b="b"/>
            <a:pathLst>
              <a:path w="5760" h="6720">
                <a:moveTo>
                  <a:pt x="2880" y="5760"/>
                </a:moveTo>
                <a:lnTo>
                  <a:pt x="5760" y="0"/>
                </a:lnTo>
                <a:lnTo>
                  <a:pt x="0" y="0"/>
                </a:lnTo>
                <a:lnTo>
                  <a:pt x="0" y="6720"/>
                </a:lnTo>
                <a:lnTo>
                  <a:pt x="960" y="6720"/>
                </a:lnTo>
                <a:lnTo>
                  <a:pt x="288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" name="object 262"/>
          <p:cNvSpPr/>
          <p:nvPr/>
        </p:nvSpPr>
        <p:spPr>
          <a:xfrm>
            <a:off x="2819674" y="5748360"/>
            <a:ext cx="47990" cy="98877"/>
          </a:xfrm>
          <a:custGeom>
            <a:avLst/>
            <a:gdLst/>
            <a:ahLst/>
            <a:cxnLst/>
            <a:rect l="l" t="t" r="r" b="b"/>
            <a:pathLst>
              <a:path w="47990" h="98877">
                <a:moveTo>
                  <a:pt x="6720" y="8641"/>
                </a:moveTo>
                <a:lnTo>
                  <a:pt x="3840" y="8641"/>
                </a:lnTo>
                <a:lnTo>
                  <a:pt x="3840" y="11521"/>
                </a:lnTo>
                <a:lnTo>
                  <a:pt x="5760" y="15361"/>
                </a:lnTo>
                <a:lnTo>
                  <a:pt x="10561" y="16322"/>
                </a:lnTo>
                <a:lnTo>
                  <a:pt x="14401" y="17282"/>
                </a:lnTo>
                <a:lnTo>
                  <a:pt x="17282" y="19202"/>
                </a:lnTo>
                <a:lnTo>
                  <a:pt x="18242" y="21122"/>
                </a:lnTo>
                <a:lnTo>
                  <a:pt x="19202" y="22067"/>
                </a:lnTo>
                <a:lnTo>
                  <a:pt x="21122" y="26883"/>
                </a:lnTo>
                <a:lnTo>
                  <a:pt x="22082" y="31683"/>
                </a:lnTo>
                <a:lnTo>
                  <a:pt x="23042" y="38404"/>
                </a:lnTo>
                <a:lnTo>
                  <a:pt x="23042" y="96956"/>
                </a:lnTo>
                <a:lnTo>
                  <a:pt x="24002" y="98877"/>
                </a:lnTo>
                <a:lnTo>
                  <a:pt x="28788" y="96956"/>
                </a:lnTo>
                <a:lnTo>
                  <a:pt x="27843" y="94076"/>
                </a:lnTo>
                <a:lnTo>
                  <a:pt x="24947" y="20162"/>
                </a:lnTo>
                <a:lnTo>
                  <a:pt x="24947" y="19202"/>
                </a:lnTo>
                <a:lnTo>
                  <a:pt x="23042" y="17282"/>
                </a:lnTo>
                <a:lnTo>
                  <a:pt x="22082" y="15361"/>
                </a:lnTo>
                <a:lnTo>
                  <a:pt x="21122" y="15361"/>
                </a:lnTo>
                <a:lnTo>
                  <a:pt x="17282" y="12481"/>
                </a:lnTo>
                <a:lnTo>
                  <a:pt x="17282" y="11521"/>
                </a:lnTo>
                <a:lnTo>
                  <a:pt x="12481" y="10561"/>
                </a:lnTo>
                <a:lnTo>
                  <a:pt x="12481" y="10315"/>
                </a:lnTo>
                <a:lnTo>
                  <a:pt x="45125" y="5760"/>
                </a:lnTo>
                <a:lnTo>
                  <a:pt x="12481" y="9601"/>
                </a:lnTo>
                <a:lnTo>
                  <a:pt x="47990" y="0"/>
                </a:lnTo>
                <a:lnTo>
                  <a:pt x="2880" y="5760"/>
                </a:lnTo>
                <a:lnTo>
                  <a:pt x="0" y="8641"/>
                </a:lnTo>
                <a:lnTo>
                  <a:pt x="0" y="12481"/>
                </a:lnTo>
                <a:lnTo>
                  <a:pt x="2880" y="15361"/>
                </a:lnTo>
                <a:lnTo>
                  <a:pt x="5760" y="15361"/>
                </a:lnTo>
                <a:lnTo>
                  <a:pt x="3840" y="11521"/>
                </a:lnTo>
                <a:lnTo>
                  <a:pt x="3840" y="8641"/>
                </a:lnTo>
                <a:lnTo>
                  <a:pt x="6720" y="8641"/>
                </a:lnTo>
                <a:lnTo>
                  <a:pt x="6720" y="12481"/>
                </a:lnTo>
                <a:lnTo>
                  <a:pt x="5796" y="11248"/>
                </a:lnTo>
                <a:lnTo>
                  <a:pt x="5075" y="10286"/>
                </a:lnTo>
                <a:lnTo>
                  <a:pt x="672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" name="object 263"/>
          <p:cNvSpPr/>
          <p:nvPr/>
        </p:nvSpPr>
        <p:spPr>
          <a:xfrm>
            <a:off x="2898388" y="5831875"/>
            <a:ext cx="146883" cy="127680"/>
          </a:xfrm>
          <a:custGeom>
            <a:avLst/>
            <a:gdLst/>
            <a:ahLst/>
            <a:cxnLst/>
            <a:rect l="l" t="t" r="r" b="b"/>
            <a:pathLst>
              <a:path w="146883" h="127680">
                <a:moveTo>
                  <a:pt x="130561" y="111358"/>
                </a:moveTo>
                <a:lnTo>
                  <a:pt x="128640" y="108478"/>
                </a:lnTo>
                <a:lnTo>
                  <a:pt x="127680" y="105597"/>
                </a:lnTo>
                <a:lnTo>
                  <a:pt x="127680" y="100797"/>
                </a:lnTo>
                <a:lnTo>
                  <a:pt x="126720" y="96956"/>
                </a:lnTo>
                <a:lnTo>
                  <a:pt x="126720" y="0"/>
                </a:lnTo>
                <a:lnTo>
                  <a:pt x="83515" y="0"/>
                </a:lnTo>
                <a:lnTo>
                  <a:pt x="83515" y="2880"/>
                </a:lnTo>
                <a:lnTo>
                  <a:pt x="91196" y="4800"/>
                </a:lnTo>
                <a:lnTo>
                  <a:pt x="95996" y="6720"/>
                </a:lnTo>
                <a:lnTo>
                  <a:pt x="98877" y="9601"/>
                </a:lnTo>
                <a:lnTo>
                  <a:pt x="100797" y="11521"/>
                </a:lnTo>
                <a:lnTo>
                  <a:pt x="102717" y="14401"/>
                </a:lnTo>
                <a:lnTo>
                  <a:pt x="102717" y="17282"/>
                </a:lnTo>
                <a:lnTo>
                  <a:pt x="103677" y="20162"/>
                </a:lnTo>
                <a:lnTo>
                  <a:pt x="104637" y="24963"/>
                </a:lnTo>
                <a:lnTo>
                  <a:pt x="104637" y="82555"/>
                </a:lnTo>
                <a:lnTo>
                  <a:pt x="103677" y="91196"/>
                </a:lnTo>
                <a:lnTo>
                  <a:pt x="102717" y="95996"/>
                </a:lnTo>
                <a:lnTo>
                  <a:pt x="101757" y="100797"/>
                </a:lnTo>
                <a:lnTo>
                  <a:pt x="99837" y="105597"/>
                </a:lnTo>
                <a:lnTo>
                  <a:pt x="96956" y="109438"/>
                </a:lnTo>
                <a:lnTo>
                  <a:pt x="95036" y="113278"/>
                </a:lnTo>
                <a:lnTo>
                  <a:pt x="91196" y="116159"/>
                </a:lnTo>
                <a:lnTo>
                  <a:pt x="86395" y="118079"/>
                </a:lnTo>
                <a:lnTo>
                  <a:pt x="81594" y="119999"/>
                </a:lnTo>
                <a:lnTo>
                  <a:pt x="75834" y="120959"/>
                </a:lnTo>
                <a:lnTo>
                  <a:pt x="65272" y="120959"/>
                </a:lnTo>
                <a:lnTo>
                  <a:pt x="61432" y="119999"/>
                </a:lnTo>
                <a:lnTo>
                  <a:pt x="56647" y="118079"/>
                </a:lnTo>
                <a:lnTo>
                  <a:pt x="52806" y="116159"/>
                </a:lnTo>
                <a:lnTo>
                  <a:pt x="49926" y="113278"/>
                </a:lnTo>
                <a:lnTo>
                  <a:pt x="47990" y="110398"/>
                </a:lnTo>
                <a:lnTo>
                  <a:pt x="46085" y="107518"/>
                </a:lnTo>
                <a:lnTo>
                  <a:pt x="44150" y="102717"/>
                </a:lnTo>
                <a:lnTo>
                  <a:pt x="44150" y="97916"/>
                </a:lnTo>
                <a:lnTo>
                  <a:pt x="43205" y="93116"/>
                </a:lnTo>
                <a:lnTo>
                  <a:pt x="42245" y="85435"/>
                </a:lnTo>
                <a:lnTo>
                  <a:pt x="42245" y="0"/>
                </a:lnTo>
                <a:lnTo>
                  <a:pt x="0" y="0"/>
                </a:lnTo>
                <a:lnTo>
                  <a:pt x="0" y="2880"/>
                </a:lnTo>
                <a:lnTo>
                  <a:pt x="6720" y="4800"/>
                </a:lnTo>
                <a:lnTo>
                  <a:pt x="12481" y="6720"/>
                </a:lnTo>
                <a:lnTo>
                  <a:pt x="15361" y="9601"/>
                </a:lnTo>
                <a:lnTo>
                  <a:pt x="17282" y="11521"/>
                </a:lnTo>
                <a:lnTo>
                  <a:pt x="18242" y="14401"/>
                </a:lnTo>
                <a:lnTo>
                  <a:pt x="19202" y="17282"/>
                </a:lnTo>
                <a:lnTo>
                  <a:pt x="20162" y="20162"/>
                </a:lnTo>
                <a:lnTo>
                  <a:pt x="20162" y="31683"/>
                </a:lnTo>
                <a:lnTo>
                  <a:pt x="21122" y="42245"/>
                </a:lnTo>
                <a:lnTo>
                  <a:pt x="21122" y="94076"/>
                </a:lnTo>
                <a:lnTo>
                  <a:pt x="21157" y="96046"/>
                </a:lnTo>
                <a:lnTo>
                  <a:pt x="23851" y="109143"/>
                </a:lnTo>
                <a:lnTo>
                  <a:pt x="31683" y="119039"/>
                </a:lnTo>
                <a:lnTo>
                  <a:pt x="36025" y="121871"/>
                </a:lnTo>
                <a:lnTo>
                  <a:pt x="47479" y="126228"/>
                </a:lnTo>
                <a:lnTo>
                  <a:pt x="61432" y="127680"/>
                </a:lnTo>
                <a:lnTo>
                  <a:pt x="70416" y="127066"/>
                </a:lnTo>
                <a:lnTo>
                  <a:pt x="82668" y="123956"/>
                </a:lnTo>
                <a:lnTo>
                  <a:pt x="94075" y="118118"/>
                </a:lnTo>
                <a:lnTo>
                  <a:pt x="104637" y="109438"/>
                </a:lnTo>
                <a:lnTo>
                  <a:pt x="104637" y="115199"/>
                </a:lnTo>
                <a:lnTo>
                  <a:pt x="105597" y="121919"/>
                </a:lnTo>
                <a:lnTo>
                  <a:pt x="106558" y="127680"/>
                </a:lnTo>
                <a:lnTo>
                  <a:pt x="146883" y="121919"/>
                </a:lnTo>
                <a:lnTo>
                  <a:pt x="146883" y="119039"/>
                </a:lnTo>
                <a:lnTo>
                  <a:pt x="142067" y="119039"/>
                </a:lnTo>
                <a:lnTo>
                  <a:pt x="139202" y="118079"/>
                </a:lnTo>
                <a:lnTo>
                  <a:pt x="136321" y="117119"/>
                </a:lnTo>
                <a:lnTo>
                  <a:pt x="134401" y="116159"/>
                </a:lnTo>
                <a:lnTo>
                  <a:pt x="132481" y="113278"/>
                </a:lnTo>
                <a:lnTo>
                  <a:pt x="130561" y="111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4" name="object 264"/>
          <p:cNvSpPr/>
          <p:nvPr/>
        </p:nvSpPr>
        <p:spPr>
          <a:xfrm>
            <a:off x="3000359" y="5946114"/>
            <a:ext cx="2666" cy="13441"/>
          </a:xfrm>
          <a:custGeom>
            <a:avLst/>
            <a:gdLst/>
            <a:ahLst/>
            <a:cxnLst/>
            <a:rect l="l" t="t" r="r" b="b"/>
            <a:pathLst>
              <a:path w="2666" h="13441">
                <a:moveTo>
                  <a:pt x="2666" y="0"/>
                </a:moveTo>
                <a:lnTo>
                  <a:pt x="0" y="2133"/>
                </a:lnTo>
                <a:lnTo>
                  <a:pt x="746" y="9601"/>
                </a:lnTo>
                <a:lnTo>
                  <a:pt x="1706" y="13441"/>
                </a:lnTo>
                <a:lnTo>
                  <a:pt x="266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5" name="object 265"/>
          <p:cNvSpPr/>
          <p:nvPr/>
        </p:nvSpPr>
        <p:spPr>
          <a:xfrm>
            <a:off x="2979023" y="5828995"/>
            <a:ext cx="64808" cy="124800"/>
          </a:xfrm>
          <a:custGeom>
            <a:avLst/>
            <a:gdLst/>
            <a:ahLst/>
            <a:cxnLst/>
            <a:rect l="l" t="t" r="r" b="b"/>
            <a:pathLst>
              <a:path w="64808" h="124800">
                <a:moveTo>
                  <a:pt x="51846" y="110398"/>
                </a:moveTo>
                <a:lnTo>
                  <a:pt x="49926" y="106558"/>
                </a:lnTo>
                <a:lnTo>
                  <a:pt x="49926" y="103677"/>
                </a:lnTo>
                <a:lnTo>
                  <a:pt x="48966" y="100797"/>
                </a:lnTo>
                <a:lnTo>
                  <a:pt x="48966" y="2880"/>
                </a:lnTo>
                <a:lnTo>
                  <a:pt x="46085" y="0"/>
                </a:lnTo>
                <a:lnTo>
                  <a:pt x="6720" y="3840"/>
                </a:lnTo>
                <a:lnTo>
                  <a:pt x="5760" y="3840"/>
                </a:lnTo>
                <a:lnTo>
                  <a:pt x="5040" y="3600"/>
                </a:lnTo>
                <a:lnTo>
                  <a:pt x="2880" y="2880"/>
                </a:lnTo>
                <a:lnTo>
                  <a:pt x="2880" y="0"/>
                </a:lnTo>
                <a:lnTo>
                  <a:pt x="0" y="2880"/>
                </a:lnTo>
                <a:lnTo>
                  <a:pt x="0" y="5760"/>
                </a:lnTo>
                <a:lnTo>
                  <a:pt x="1920" y="9601"/>
                </a:lnTo>
                <a:lnTo>
                  <a:pt x="4800" y="9601"/>
                </a:lnTo>
                <a:lnTo>
                  <a:pt x="2880" y="5760"/>
                </a:lnTo>
                <a:lnTo>
                  <a:pt x="4320" y="4320"/>
                </a:lnTo>
                <a:lnTo>
                  <a:pt x="5760" y="5760"/>
                </a:lnTo>
                <a:lnTo>
                  <a:pt x="13441" y="5760"/>
                </a:lnTo>
                <a:lnTo>
                  <a:pt x="10561" y="4800"/>
                </a:lnTo>
                <a:lnTo>
                  <a:pt x="11521" y="4800"/>
                </a:lnTo>
                <a:lnTo>
                  <a:pt x="10561" y="4800"/>
                </a:lnTo>
                <a:lnTo>
                  <a:pt x="13441" y="5760"/>
                </a:lnTo>
                <a:lnTo>
                  <a:pt x="43205" y="5760"/>
                </a:lnTo>
                <a:lnTo>
                  <a:pt x="43205" y="104637"/>
                </a:lnTo>
                <a:lnTo>
                  <a:pt x="44165" y="107518"/>
                </a:lnTo>
                <a:lnTo>
                  <a:pt x="46085" y="113278"/>
                </a:lnTo>
                <a:lnTo>
                  <a:pt x="47045" y="115199"/>
                </a:lnTo>
                <a:lnTo>
                  <a:pt x="48966" y="117119"/>
                </a:lnTo>
                <a:lnTo>
                  <a:pt x="48966" y="118079"/>
                </a:lnTo>
                <a:lnTo>
                  <a:pt x="51846" y="120959"/>
                </a:lnTo>
                <a:lnTo>
                  <a:pt x="52806" y="120959"/>
                </a:lnTo>
                <a:lnTo>
                  <a:pt x="54726" y="122880"/>
                </a:lnTo>
                <a:lnTo>
                  <a:pt x="55793" y="123413"/>
                </a:lnTo>
                <a:lnTo>
                  <a:pt x="63367" y="122331"/>
                </a:lnTo>
                <a:lnTo>
                  <a:pt x="62407" y="124800"/>
                </a:lnTo>
                <a:lnTo>
                  <a:pt x="63367" y="124800"/>
                </a:lnTo>
                <a:lnTo>
                  <a:pt x="64808" y="123360"/>
                </a:lnTo>
                <a:lnTo>
                  <a:pt x="63727" y="122280"/>
                </a:lnTo>
                <a:lnTo>
                  <a:pt x="63367" y="121919"/>
                </a:lnTo>
                <a:lnTo>
                  <a:pt x="63367" y="119039"/>
                </a:lnTo>
                <a:lnTo>
                  <a:pt x="58567" y="118079"/>
                </a:lnTo>
                <a:lnTo>
                  <a:pt x="57607" y="117119"/>
                </a:lnTo>
                <a:lnTo>
                  <a:pt x="56647" y="116159"/>
                </a:lnTo>
                <a:lnTo>
                  <a:pt x="53766" y="114239"/>
                </a:lnTo>
                <a:lnTo>
                  <a:pt x="52806" y="112318"/>
                </a:lnTo>
                <a:lnTo>
                  <a:pt x="51846" y="1103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6" name="object 266"/>
          <p:cNvSpPr/>
          <p:nvPr/>
        </p:nvSpPr>
        <p:spPr>
          <a:xfrm>
            <a:off x="3045272" y="5948034"/>
            <a:ext cx="2865" cy="8641"/>
          </a:xfrm>
          <a:custGeom>
            <a:avLst/>
            <a:gdLst/>
            <a:ahLst/>
            <a:cxnLst/>
            <a:rect l="l" t="t" r="r" b="b"/>
            <a:pathLst>
              <a:path w="2865" h="8641">
                <a:moveTo>
                  <a:pt x="2865" y="5760"/>
                </a:moveTo>
                <a:lnTo>
                  <a:pt x="2865" y="2880"/>
                </a:lnTo>
                <a:lnTo>
                  <a:pt x="0" y="0"/>
                </a:lnTo>
                <a:lnTo>
                  <a:pt x="0" y="8641"/>
                </a:lnTo>
                <a:lnTo>
                  <a:pt x="2865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7" name="object 267"/>
          <p:cNvSpPr/>
          <p:nvPr/>
        </p:nvSpPr>
        <p:spPr>
          <a:xfrm>
            <a:off x="2900549" y="5831875"/>
            <a:ext cx="5520" cy="1920"/>
          </a:xfrm>
          <a:custGeom>
            <a:avLst/>
            <a:gdLst/>
            <a:ahLst/>
            <a:cxnLst/>
            <a:rect l="l" t="t" r="r" b="b"/>
            <a:pathLst>
              <a:path w="5520" h="1920">
                <a:moveTo>
                  <a:pt x="720" y="0"/>
                </a:moveTo>
                <a:lnTo>
                  <a:pt x="0" y="720"/>
                </a:lnTo>
                <a:lnTo>
                  <a:pt x="720" y="960"/>
                </a:lnTo>
                <a:lnTo>
                  <a:pt x="5520" y="1920"/>
                </a:lnTo>
                <a:lnTo>
                  <a:pt x="7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8" name="object 268"/>
          <p:cNvSpPr/>
          <p:nvPr/>
        </p:nvSpPr>
        <p:spPr>
          <a:xfrm>
            <a:off x="2898388" y="5833315"/>
            <a:ext cx="76794" cy="129120"/>
          </a:xfrm>
          <a:custGeom>
            <a:avLst/>
            <a:gdLst/>
            <a:ahLst/>
            <a:cxnLst/>
            <a:rect l="l" t="t" r="r" b="b"/>
            <a:pathLst>
              <a:path w="76794" h="129120">
                <a:moveTo>
                  <a:pt x="24002" y="97436"/>
                </a:moveTo>
                <a:lnTo>
                  <a:pt x="24002" y="40805"/>
                </a:lnTo>
                <a:lnTo>
                  <a:pt x="23042" y="30243"/>
                </a:lnTo>
                <a:lnTo>
                  <a:pt x="23042" y="17762"/>
                </a:lnTo>
                <a:lnTo>
                  <a:pt x="22082" y="14881"/>
                </a:lnTo>
                <a:lnTo>
                  <a:pt x="21122" y="12961"/>
                </a:lnTo>
                <a:lnTo>
                  <a:pt x="21122" y="12001"/>
                </a:lnTo>
                <a:lnTo>
                  <a:pt x="19202" y="8161"/>
                </a:lnTo>
                <a:lnTo>
                  <a:pt x="18242" y="7200"/>
                </a:lnTo>
                <a:lnTo>
                  <a:pt x="17282" y="5280"/>
                </a:lnTo>
                <a:lnTo>
                  <a:pt x="15361" y="4320"/>
                </a:lnTo>
                <a:lnTo>
                  <a:pt x="12481" y="2400"/>
                </a:lnTo>
                <a:lnTo>
                  <a:pt x="11521" y="2400"/>
                </a:lnTo>
                <a:lnTo>
                  <a:pt x="9601" y="1440"/>
                </a:lnTo>
                <a:lnTo>
                  <a:pt x="2880" y="1440"/>
                </a:lnTo>
                <a:lnTo>
                  <a:pt x="1440" y="0"/>
                </a:lnTo>
                <a:lnTo>
                  <a:pt x="0" y="1440"/>
                </a:lnTo>
                <a:lnTo>
                  <a:pt x="1920" y="5280"/>
                </a:lnTo>
                <a:lnTo>
                  <a:pt x="5760" y="6240"/>
                </a:lnTo>
                <a:lnTo>
                  <a:pt x="9601" y="8161"/>
                </a:lnTo>
                <a:lnTo>
                  <a:pt x="12481" y="9121"/>
                </a:lnTo>
                <a:lnTo>
                  <a:pt x="12481" y="10081"/>
                </a:lnTo>
                <a:lnTo>
                  <a:pt x="14401" y="11041"/>
                </a:lnTo>
                <a:lnTo>
                  <a:pt x="16322" y="14881"/>
                </a:lnTo>
                <a:lnTo>
                  <a:pt x="16322" y="15841"/>
                </a:lnTo>
                <a:lnTo>
                  <a:pt x="17282" y="18722"/>
                </a:lnTo>
                <a:lnTo>
                  <a:pt x="17282" y="94556"/>
                </a:lnTo>
                <a:lnTo>
                  <a:pt x="18242" y="98397"/>
                </a:lnTo>
                <a:lnTo>
                  <a:pt x="19202" y="102237"/>
                </a:lnTo>
                <a:lnTo>
                  <a:pt x="20162" y="106078"/>
                </a:lnTo>
                <a:lnTo>
                  <a:pt x="21122" y="108958"/>
                </a:lnTo>
                <a:lnTo>
                  <a:pt x="21122" y="109918"/>
                </a:lnTo>
                <a:lnTo>
                  <a:pt x="23042" y="112798"/>
                </a:lnTo>
                <a:lnTo>
                  <a:pt x="25923" y="115679"/>
                </a:lnTo>
                <a:lnTo>
                  <a:pt x="27843" y="118559"/>
                </a:lnTo>
                <a:lnTo>
                  <a:pt x="29763" y="119519"/>
                </a:lnTo>
                <a:lnTo>
                  <a:pt x="30723" y="120479"/>
                </a:lnTo>
                <a:lnTo>
                  <a:pt x="31683" y="120479"/>
                </a:lnTo>
                <a:lnTo>
                  <a:pt x="34564" y="122400"/>
                </a:lnTo>
                <a:lnTo>
                  <a:pt x="34564" y="123360"/>
                </a:lnTo>
                <a:lnTo>
                  <a:pt x="39364" y="125280"/>
                </a:lnTo>
                <a:lnTo>
                  <a:pt x="40325" y="125280"/>
                </a:lnTo>
                <a:lnTo>
                  <a:pt x="47045" y="128160"/>
                </a:lnTo>
                <a:lnTo>
                  <a:pt x="47990" y="128160"/>
                </a:lnTo>
                <a:lnTo>
                  <a:pt x="56647" y="129120"/>
                </a:lnTo>
                <a:lnTo>
                  <a:pt x="64328" y="129120"/>
                </a:lnTo>
                <a:lnTo>
                  <a:pt x="71033" y="128160"/>
                </a:lnTo>
                <a:lnTo>
                  <a:pt x="76794" y="127200"/>
                </a:lnTo>
                <a:lnTo>
                  <a:pt x="71033" y="122400"/>
                </a:lnTo>
                <a:lnTo>
                  <a:pt x="70073" y="122400"/>
                </a:lnTo>
                <a:lnTo>
                  <a:pt x="64328" y="123360"/>
                </a:lnTo>
                <a:lnTo>
                  <a:pt x="56647" y="123360"/>
                </a:lnTo>
                <a:lnTo>
                  <a:pt x="48966" y="122400"/>
                </a:lnTo>
                <a:lnTo>
                  <a:pt x="42245" y="119519"/>
                </a:lnTo>
                <a:lnTo>
                  <a:pt x="37444" y="117599"/>
                </a:lnTo>
                <a:lnTo>
                  <a:pt x="34564" y="115679"/>
                </a:lnTo>
                <a:lnTo>
                  <a:pt x="33604" y="114719"/>
                </a:lnTo>
                <a:lnTo>
                  <a:pt x="32644" y="113758"/>
                </a:lnTo>
                <a:lnTo>
                  <a:pt x="29763" y="111838"/>
                </a:lnTo>
                <a:lnTo>
                  <a:pt x="27843" y="108958"/>
                </a:lnTo>
                <a:lnTo>
                  <a:pt x="26883" y="107038"/>
                </a:lnTo>
                <a:lnTo>
                  <a:pt x="25923" y="104157"/>
                </a:lnTo>
                <a:lnTo>
                  <a:pt x="24963" y="101277"/>
                </a:lnTo>
                <a:lnTo>
                  <a:pt x="24002" y="974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9" name="object 269"/>
          <p:cNvSpPr/>
          <p:nvPr/>
        </p:nvSpPr>
        <p:spPr>
          <a:xfrm>
            <a:off x="2894548" y="5828995"/>
            <a:ext cx="103677" cy="131521"/>
          </a:xfrm>
          <a:custGeom>
            <a:avLst/>
            <a:gdLst/>
            <a:ahLst/>
            <a:cxnLst/>
            <a:rect l="l" t="t" r="r" b="b"/>
            <a:pathLst>
              <a:path w="103677" h="131521">
                <a:moveTo>
                  <a:pt x="58552" y="116159"/>
                </a:moveTo>
                <a:lnTo>
                  <a:pt x="56647" y="114239"/>
                </a:lnTo>
                <a:lnTo>
                  <a:pt x="54711" y="112318"/>
                </a:lnTo>
                <a:lnTo>
                  <a:pt x="53766" y="111358"/>
                </a:lnTo>
                <a:lnTo>
                  <a:pt x="53766" y="110398"/>
                </a:lnTo>
                <a:lnTo>
                  <a:pt x="52806" y="108478"/>
                </a:lnTo>
                <a:lnTo>
                  <a:pt x="50886" y="103677"/>
                </a:lnTo>
                <a:lnTo>
                  <a:pt x="50886" y="100797"/>
                </a:lnTo>
                <a:lnTo>
                  <a:pt x="49926" y="95996"/>
                </a:lnTo>
                <a:lnTo>
                  <a:pt x="49926" y="2880"/>
                </a:lnTo>
                <a:lnTo>
                  <a:pt x="46085" y="0"/>
                </a:lnTo>
                <a:lnTo>
                  <a:pt x="3840" y="0"/>
                </a:lnTo>
                <a:lnTo>
                  <a:pt x="3840" y="2880"/>
                </a:lnTo>
                <a:lnTo>
                  <a:pt x="6000" y="3600"/>
                </a:lnTo>
                <a:lnTo>
                  <a:pt x="6720" y="2880"/>
                </a:lnTo>
                <a:lnTo>
                  <a:pt x="11521" y="4800"/>
                </a:lnTo>
                <a:lnTo>
                  <a:pt x="6720" y="3840"/>
                </a:lnTo>
                <a:lnTo>
                  <a:pt x="6000" y="3600"/>
                </a:lnTo>
                <a:lnTo>
                  <a:pt x="3840" y="2880"/>
                </a:lnTo>
                <a:lnTo>
                  <a:pt x="3840" y="0"/>
                </a:lnTo>
                <a:lnTo>
                  <a:pt x="0" y="2880"/>
                </a:lnTo>
                <a:lnTo>
                  <a:pt x="0" y="5760"/>
                </a:lnTo>
                <a:lnTo>
                  <a:pt x="2880" y="9601"/>
                </a:lnTo>
                <a:lnTo>
                  <a:pt x="5760" y="9601"/>
                </a:lnTo>
                <a:lnTo>
                  <a:pt x="3840" y="5760"/>
                </a:lnTo>
                <a:lnTo>
                  <a:pt x="5280" y="4320"/>
                </a:lnTo>
                <a:lnTo>
                  <a:pt x="6720" y="5760"/>
                </a:lnTo>
                <a:lnTo>
                  <a:pt x="43205" y="5760"/>
                </a:lnTo>
                <a:lnTo>
                  <a:pt x="43205" y="85435"/>
                </a:lnTo>
                <a:lnTo>
                  <a:pt x="44165" y="96956"/>
                </a:lnTo>
                <a:lnTo>
                  <a:pt x="44165" y="101757"/>
                </a:lnTo>
                <a:lnTo>
                  <a:pt x="45125" y="104637"/>
                </a:lnTo>
                <a:lnTo>
                  <a:pt x="45125" y="105597"/>
                </a:lnTo>
                <a:lnTo>
                  <a:pt x="47045" y="110398"/>
                </a:lnTo>
                <a:lnTo>
                  <a:pt x="47990" y="113278"/>
                </a:lnTo>
                <a:lnTo>
                  <a:pt x="48966" y="115199"/>
                </a:lnTo>
                <a:lnTo>
                  <a:pt x="49926" y="116159"/>
                </a:lnTo>
                <a:lnTo>
                  <a:pt x="51831" y="119039"/>
                </a:lnTo>
                <a:lnTo>
                  <a:pt x="52806" y="119039"/>
                </a:lnTo>
                <a:lnTo>
                  <a:pt x="54711" y="120959"/>
                </a:lnTo>
                <a:lnTo>
                  <a:pt x="57607" y="122880"/>
                </a:lnTo>
                <a:lnTo>
                  <a:pt x="59512" y="123840"/>
                </a:lnTo>
                <a:lnTo>
                  <a:pt x="63352" y="124800"/>
                </a:lnTo>
                <a:lnTo>
                  <a:pt x="68168" y="126720"/>
                </a:lnTo>
                <a:lnTo>
                  <a:pt x="74874" y="126720"/>
                </a:lnTo>
                <a:lnTo>
                  <a:pt x="80634" y="131521"/>
                </a:lnTo>
                <a:lnTo>
                  <a:pt x="86395" y="129600"/>
                </a:lnTo>
                <a:lnTo>
                  <a:pt x="85435" y="125760"/>
                </a:lnTo>
                <a:lnTo>
                  <a:pt x="90236" y="121919"/>
                </a:lnTo>
                <a:lnTo>
                  <a:pt x="95036" y="119039"/>
                </a:lnTo>
                <a:lnTo>
                  <a:pt x="95996" y="120959"/>
                </a:lnTo>
                <a:lnTo>
                  <a:pt x="96956" y="119999"/>
                </a:lnTo>
                <a:lnTo>
                  <a:pt x="99837" y="116159"/>
                </a:lnTo>
                <a:lnTo>
                  <a:pt x="103677" y="112318"/>
                </a:lnTo>
                <a:lnTo>
                  <a:pt x="101757" y="105597"/>
                </a:lnTo>
                <a:lnTo>
                  <a:pt x="99837" y="108478"/>
                </a:lnTo>
                <a:lnTo>
                  <a:pt x="98877" y="110398"/>
                </a:lnTo>
                <a:lnTo>
                  <a:pt x="97917" y="111358"/>
                </a:lnTo>
                <a:lnTo>
                  <a:pt x="95996" y="113278"/>
                </a:lnTo>
                <a:lnTo>
                  <a:pt x="93116" y="115199"/>
                </a:lnTo>
                <a:lnTo>
                  <a:pt x="90236" y="117119"/>
                </a:lnTo>
                <a:lnTo>
                  <a:pt x="88315" y="118079"/>
                </a:lnTo>
                <a:lnTo>
                  <a:pt x="87355" y="119039"/>
                </a:lnTo>
                <a:lnTo>
                  <a:pt x="84475" y="123840"/>
                </a:lnTo>
                <a:lnTo>
                  <a:pt x="84475" y="125760"/>
                </a:lnTo>
                <a:lnTo>
                  <a:pt x="80634" y="126720"/>
                </a:lnTo>
                <a:lnTo>
                  <a:pt x="76794" y="126720"/>
                </a:lnTo>
                <a:lnTo>
                  <a:pt x="79674" y="125760"/>
                </a:lnTo>
                <a:lnTo>
                  <a:pt x="79674" y="120959"/>
                </a:lnTo>
                <a:lnTo>
                  <a:pt x="69113" y="120959"/>
                </a:lnTo>
                <a:lnTo>
                  <a:pt x="65272" y="119039"/>
                </a:lnTo>
                <a:lnTo>
                  <a:pt x="62392" y="118079"/>
                </a:lnTo>
                <a:lnTo>
                  <a:pt x="61447" y="118079"/>
                </a:lnTo>
                <a:lnTo>
                  <a:pt x="58552" y="11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0" name="object 270"/>
          <p:cNvSpPr/>
          <p:nvPr/>
        </p:nvSpPr>
        <p:spPr>
          <a:xfrm>
            <a:off x="2981904" y="5828995"/>
            <a:ext cx="43205" cy="3840"/>
          </a:xfrm>
          <a:custGeom>
            <a:avLst/>
            <a:gdLst/>
            <a:ahLst/>
            <a:cxnLst/>
            <a:rect l="l" t="t" r="r" b="b"/>
            <a:pathLst>
              <a:path w="43205" h="3840">
                <a:moveTo>
                  <a:pt x="2880" y="2880"/>
                </a:moveTo>
                <a:lnTo>
                  <a:pt x="2160" y="3600"/>
                </a:lnTo>
                <a:lnTo>
                  <a:pt x="2880" y="3840"/>
                </a:lnTo>
                <a:lnTo>
                  <a:pt x="3840" y="3840"/>
                </a:lnTo>
                <a:lnTo>
                  <a:pt x="43205" y="0"/>
                </a:lnTo>
                <a:lnTo>
                  <a:pt x="0" y="0"/>
                </a:lnTo>
                <a:lnTo>
                  <a:pt x="0" y="2880"/>
                </a:lnTo>
                <a:lnTo>
                  <a:pt x="2160" y="360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1" name="object 271"/>
          <p:cNvSpPr/>
          <p:nvPr/>
        </p:nvSpPr>
        <p:spPr>
          <a:xfrm>
            <a:off x="2971342" y="5948034"/>
            <a:ext cx="10561" cy="7680"/>
          </a:xfrm>
          <a:custGeom>
            <a:avLst/>
            <a:gdLst/>
            <a:ahLst/>
            <a:cxnLst/>
            <a:rect l="l" t="t" r="r" b="b"/>
            <a:pathLst>
              <a:path w="10561" h="7680">
                <a:moveTo>
                  <a:pt x="7680" y="4800"/>
                </a:moveTo>
                <a:lnTo>
                  <a:pt x="10561" y="0"/>
                </a:lnTo>
                <a:lnTo>
                  <a:pt x="6720" y="960"/>
                </a:lnTo>
                <a:lnTo>
                  <a:pt x="2880" y="1920"/>
                </a:lnTo>
                <a:lnTo>
                  <a:pt x="2880" y="6720"/>
                </a:lnTo>
                <a:lnTo>
                  <a:pt x="0" y="7680"/>
                </a:lnTo>
                <a:lnTo>
                  <a:pt x="3840" y="7680"/>
                </a:lnTo>
                <a:lnTo>
                  <a:pt x="7680" y="6720"/>
                </a:lnTo>
                <a:lnTo>
                  <a:pt x="768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2" name="object 272"/>
          <p:cNvSpPr/>
          <p:nvPr/>
        </p:nvSpPr>
        <p:spPr>
          <a:xfrm>
            <a:off x="2979983" y="5833315"/>
            <a:ext cx="65288" cy="129120"/>
          </a:xfrm>
          <a:custGeom>
            <a:avLst/>
            <a:gdLst/>
            <a:ahLst/>
            <a:cxnLst/>
            <a:rect l="l" t="t" r="r" b="b"/>
            <a:pathLst>
              <a:path w="65288" h="129120">
                <a:moveTo>
                  <a:pt x="23042" y="100317"/>
                </a:moveTo>
                <a:lnTo>
                  <a:pt x="24002" y="97436"/>
                </a:lnTo>
                <a:lnTo>
                  <a:pt x="24002" y="94556"/>
                </a:lnTo>
                <a:lnTo>
                  <a:pt x="24963" y="90716"/>
                </a:lnTo>
                <a:lnTo>
                  <a:pt x="25923" y="78234"/>
                </a:lnTo>
                <a:lnTo>
                  <a:pt x="25923" y="25443"/>
                </a:lnTo>
                <a:lnTo>
                  <a:pt x="24963" y="17762"/>
                </a:lnTo>
                <a:lnTo>
                  <a:pt x="24002" y="14881"/>
                </a:lnTo>
                <a:lnTo>
                  <a:pt x="24002" y="12001"/>
                </a:lnTo>
                <a:lnTo>
                  <a:pt x="21122" y="8161"/>
                </a:lnTo>
                <a:lnTo>
                  <a:pt x="21122" y="7200"/>
                </a:lnTo>
                <a:lnTo>
                  <a:pt x="19202" y="5280"/>
                </a:lnTo>
                <a:lnTo>
                  <a:pt x="18242" y="4320"/>
                </a:lnTo>
                <a:lnTo>
                  <a:pt x="17282" y="4320"/>
                </a:lnTo>
                <a:lnTo>
                  <a:pt x="14401" y="2400"/>
                </a:lnTo>
                <a:lnTo>
                  <a:pt x="12481" y="1440"/>
                </a:lnTo>
                <a:lnTo>
                  <a:pt x="4800" y="1440"/>
                </a:lnTo>
                <a:lnTo>
                  <a:pt x="3360" y="0"/>
                </a:lnTo>
                <a:lnTo>
                  <a:pt x="1920" y="1440"/>
                </a:lnTo>
                <a:lnTo>
                  <a:pt x="3840" y="5280"/>
                </a:lnTo>
                <a:lnTo>
                  <a:pt x="8641" y="6240"/>
                </a:lnTo>
                <a:lnTo>
                  <a:pt x="11521" y="8161"/>
                </a:lnTo>
                <a:lnTo>
                  <a:pt x="14401" y="9121"/>
                </a:lnTo>
                <a:lnTo>
                  <a:pt x="15361" y="10081"/>
                </a:lnTo>
                <a:lnTo>
                  <a:pt x="16322" y="11041"/>
                </a:lnTo>
                <a:lnTo>
                  <a:pt x="18242" y="14881"/>
                </a:lnTo>
                <a:lnTo>
                  <a:pt x="18242" y="15841"/>
                </a:lnTo>
                <a:lnTo>
                  <a:pt x="19202" y="18722"/>
                </a:lnTo>
                <a:lnTo>
                  <a:pt x="19202" y="25443"/>
                </a:lnTo>
                <a:lnTo>
                  <a:pt x="20162" y="30243"/>
                </a:lnTo>
                <a:lnTo>
                  <a:pt x="20162" y="78234"/>
                </a:lnTo>
                <a:lnTo>
                  <a:pt x="19202" y="89755"/>
                </a:lnTo>
                <a:lnTo>
                  <a:pt x="18242" y="93596"/>
                </a:lnTo>
                <a:lnTo>
                  <a:pt x="18242" y="95516"/>
                </a:lnTo>
                <a:lnTo>
                  <a:pt x="17282" y="98397"/>
                </a:lnTo>
                <a:lnTo>
                  <a:pt x="16322" y="101277"/>
                </a:lnTo>
                <a:lnTo>
                  <a:pt x="18242" y="107998"/>
                </a:lnTo>
                <a:lnTo>
                  <a:pt x="14401" y="111838"/>
                </a:lnTo>
                <a:lnTo>
                  <a:pt x="11521" y="115679"/>
                </a:lnTo>
                <a:lnTo>
                  <a:pt x="10561" y="116639"/>
                </a:lnTo>
                <a:lnTo>
                  <a:pt x="9601" y="114719"/>
                </a:lnTo>
                <a:lnTo>
                  <a:pt x="4800" y="117599"/>
                </a:lnTo>
                <a:lnTo>
                  <a:pt x="0" y="121439"/>
                </a:lnTo>
                <a:lnTo>
                  <a:pt x="960" y="125280"/>
                </a:lnTo>
                <a:lnTo>
                  <a:pt x="3840" y="120479"/>
                </a:lnTo>
                <a:lnTo>
                  <a:pt x="3840" y="119519"/>
                </a:lnTo>
                <a:lnTo>
                  <a:pt x="5760" y="119519"/>
                </a:lnTo>
                <a:lnTo>
                  <a:pt x="7680" y="118559"/>
                </a:lnTo>
                <a:lnTo>
                  <a:pt x="12481" y="120479"/>
                </a:lnTo>
                <a:lnTo>
                  <a:pt x="14401" y="113758"/>
                </a:lnTo>
                <a:lnTo>
                  <a:pt x="17282" y="110878"/>
                </a:lnTo>
                <a:lnTo>
                  <a:pt x="17282" y="116639"/>
                </a:lnTo>
                <a:lnTo>
                  <a:pt x="18242" y="116639"/>
                </a:lnTo>
                <a:lnTo>
                  <a:pt x="18242" y="108958"/>
                </a:lnTo>
                <a:lnTo>
                  <a:pt x="19202" y="107998"/>
                </a:lnTo>
                <a:lnTo>
                  <a:pt x="20162" y="112798"/>
                </a:lnTo>
                <a:lnTo>
                  <a:pt x="20375" y="114932"/>
                </a:lnTo>
                <a:lnTo>
                  <a:pt x="23042" y="112798"/>
                </a:lnTo>
                <a:lnTo>
                  <a:pt x="22082" y="126240"/>
                </a:lnTo>
                <a:lnTo>
                  <a:pt x="24963" y="125760"/>
                </a:lnTo>
                <a:lnTo>
                  <a:pt x="24963" y="129120"/>
                </a:lnTo>
                <a:lnTo>
                  <a:pt x="65288" y="123360"/>
                </a:lnTo>
                <a:lnTo>
                  <a:pt x="56647" y="119519"/>
                </a:lnTo>
                <a:lnTo>
                  <a:pt x="55686" y="119519"/>
                </a:lnTo>
                <a:lnTo>
                  <a:pt x="27843" y="125280"/>
                </a:lnTo>
                <a:lnTo>
                  <a:pt x="24963" y="123360"/>
                </a:lnTo>
                <a:lnTo>
                  <a:pt x="24963" y="109918"/>
                </a:lnTo>
                <a:lnTo>
                  <a:pt x="20162" y="107998"/>
                </a:lnTo>
                <a:lnTo>
                  <a:pt x="19682" y="107038"/>
                </a:lnTo>
                <a:lnTo>
                  <a:pt x="21122" y="104157"/>
                </a:lnTo>
                <a:lnTo>
                  <a:pt x="23042" y="101277"/>
                </a:lnTo>
                <a:lnTo>
                  <a:pt x="23042" y="100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3" name="object 273"/>
          <p:cNvSpPr/>
          <p:nvPr/>
        </p:nvSpPr>
        <p:spPr>
          <a:xfrm>
            <a:off x="2998226" y="5941314"/>
            <a:ext cx="2133" cy="8641"/>
          </a:xfrm>
          <a:custGeom>
            <a:avLst/>
            <a:gdLst/>
            <a:ahLst/>
            <a:cxnLst/>
            <a:rect l="l" t="t" r="r" b="b"/>
            <a:pathLst>
              <a:path w="2133" h="8641">
                <a:moveTo>
                  <a:pt x="2133" y="6934"/>
                </a:moveTo>
                <a:lnTo>
                  <a:pt x="1920" y="4800"/>
                </a:lnTo>
                <a:lnTo>
                  <a:pt x="960" y="0"/>
                </a:lnTo>
                <a:lnTo>
                  <a:pt x="0" y="960"/>
                </a:lnTo>
                <a:lnTo>
                  <a:pt x="0" y="8641"/>
                </a:lnTo>
                <a:lnTo>
                  <a:pt x="2133" y="69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4" name="object 274"/>
          <p:cNvSpPr/>
          <p:nvPr/>
        </p:nvSpPr>
        <p:spPr>
          <a:xfrm>
            <a:off x="2992465" y="5944194"/>
            <a:ext cx="4800" cy="9601"/>
          </a:xfrm>
          <a:custGeom>
            <a:avLst/>
            <a:gdLst/>
            <a:ahLst/>
            <a:cxnLst/>
            <a:rect l="l" t="t" r="r" b="b"/>
            <a:pathLst>
              <a:path w="4800" h="9601">
                <a:moveTo>
                  <a:pt x="1920" y="2880"/>
                </a:moveTo>
                <a:lnTo>
                  <a:pt x="0" y="9601"/>
                </a:lnTo>
                <a:lnTo>
                  <a:pt x="4800" y="5760"/>
                </a:lnTo>
                <a:lnTo>
                  <a:pt x="4800" y="0"/>
                </a:lnTo>
                <a:lnTo>
                  <a:pt x="192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5" name="object 275"/>
          <p:cNvSpPr/>
          <p:nvPr/>
        </p:nvSpPr>
        <p:spPr>
          <a:xfrm>
            <a:off x="2980943" y="5951875"/>
            <a:ext cx="11521" cy="6720"/>
          </a:xfrm>
          <a:custGeom>
            <a:avLst/>
            <a:gdLst/>
            <a:ahLst/>
            <a:cxnLst/>
            <a:rect l="l" t="t" r="r" b="b"/>
            <a:pathLst>
              <a:path w="11521" h="6720">
                <a:moveTo>
                  <a:pt x="5760" y="4800"/>
                </a:moveTo>
                <a:lnTo>
                  <a:pt x="11521" y="1920"/>
                </a:lnTo>
                <a:lnTo>
                  <a:pt x="6720" y="0"/>
                </a:lnTo>
                <a:lnTo>
                  <a:pt x="4800" y="960"/>
                </a:lnTo>
                <a:lnTo>
                  <a:pt x="2880" y="960"/>
                </a:lnTo>
                <a:lnTo>
                  <a:pt x="2880" y="1920"/>
                </a:lnTo>
                <a:lnTo>
                  <a:pt x="0" y="6720"/>
                </a:lnTo>
                <a:lnTo>
                  <a:pt x="576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6" name="object 276"/>
          <p:cNvSpPr/>
          <p:nvPr/>
        </p:nvSpPr>
        <p:spPr>
          <a:xfrm>
            <a:off x="2999666" y="5939393"/>
            <a:ext cx="45605" cy="19202"/>
          </a:xfrm>
          <a:custGeom>
            <a:avLst/>
            <a:gdLst/>
            <a:ahLst/>
            <a:cxnLst/>
            <a:rect l="l" t="t" r="r" b="b"/>
            <a:pathLst>
              <a:path w="45605" h="19202">
                <a:moveTo>
                  <a:pt x="45605" y="8641"/>
                </a:moveTo>
                <a:lnTo>
                  <a:pt x="42725" y="8641"/>
                </a:lnTo>
                <a:lnTo>
                  <a:pt x="42725" y="11521"/>
                </a:lnTo>
                <a:lnTo>
                  <a:pt x="43085" y="11881"/>
                </a:lnTo>
                <a:lnTo>
                  <a:pt x="44165" y="12961"/>
                </a:lnTo>
                <a:lnTo>
                  <a:pt x="42725" y="14401"/>
                </a:lnTo>
                <a:lnTo>
                  <a:pt x="41765" y="14401"/>
                </a:lnTo>
                <a:lnTo>
                  <a:pt x="42725" y="11932"/>
                </a:lnTo>
                <a:lnTo>
                  <a:pt x="35151" y="13014"/>
                </a:lnTo>
                <a:lnTo>
                  <a:pt x="7598" y="16951"/>
                </a:lnTo>
                <a:lnTo>
                  <a:pt x="7200" y="15361"/>
                </a:lnTo>
                <a:lnTo>
                  <a:pt x="6240" y="6720"/>
                </a:lnTo>
                <a:lnTo>
                  <a:pt x="6240" y="1920"/>
                </a:lnTo>
                <a:lnTo>
                  <a:pt x="1440" y="0"/>
                </a:lnTo>
                <a:lnTo>
                  <a:pt x="0" y="960"/>
                </a:lnTo>
                <a:lnTo>
                  <a:pt x="480" y="1920"/>
                </a:lnTo>
                <a:lnTo>
                  <a:pt x="5280" y="3840"/>
                </a:lnTo>
                <a:lnTo>
                  <a:pt x="5280" y="17282"/>
                </a:lnTo>
                <a:lnTo>
                  <a:pt x="8161" y="19202"/>
                </a:lnTo>
                <a:lnTo>
                  <a:pt x="36004" y="13441"/>
                </a:lnTo>
                <a:lnTo>
                  <a:pt x="36964" y="13441"/>
                </a:lnTo>
                <a:lnTo>
                  <a:pt x="45605" y="17282"/>
                </a:lnTo>
                <a:lnTo>
                  <a:pt x="45605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7" name="object 277"/>
          <p:cNvSpPr/>
          <p:nvPr/>
        </p:nvSpPr>
        <p:spPr>
          <a:xfrm>
            <a:off x="3063499" y="5829955"/>
            <a:ext cx="80650" cy="129600"/>
          </a:xfrm>
          <a:custGeom>
            <a:avLst/>
            <a:gdLst/>
            <a:ahLst/>
            <a:cxnLst/>
            <a:rect l="l" t="t" r="r" b="b"/>
            <a:pathLst>
              <a:path w="80650" h="129600">
                <a:moveTo>
                  <a:pt x="6872" y="98662"/>
                </a:moveTo>
                <a:lnTo>
                  <a:pt x="2880" y="85435"/>
                </a:lnTo>
                <a:lnTo>
                  <a:pt x="0" y="85435"/>
                </a:lnTo>
                <a:lnTo>
                  <a:pt x="0" y="126720"/>
                </a:lnTo>
                <a:lnTo>
                  <a:pt x="2880" y="126720"/>
                </a:lnTo>
                <a:lnTo>
                  <a:pt x="3840" y="123840"/>
                </a:lnTo>
                <a:lnTo>
                  <a:pt x="6720" y="122880"/>
                </a:lnTo>
                <a:lnTo>
                  <a:pt x="14401" y="122880"/>
                </a:lnTo>
                <a:lnTo>
                  <a:pt x="17282" y="123840"/>
                </a:lnTo>
                <a:lnTo>
                  <a:pt x="21122" y="125760"/>
                </a:lnTo>
                <a:lnTo>
                  <a:pt x="27843" y="128640"/>
                </a:lnTo>
                <a:lnTo>
                  <a:pt x="34564" y="129600"/>
                </a:lnTo>
                <a:lnTo>
                  <a:pt x="41285" y="129600"/>
                </a:lnTo>
                <a:lnTo>
                  <a:pt x="48577" y="129120"/>
                </a:lnTo>
                <a:lnTo>
                  <a:pt x="60906" y="125424"/>
                </a:lnTo>
                <a:lnTo>
                  <a:pt x="71048" y="118079"/>
                </a:lnTo>
                <a:lnTo>
                  <a:pt x="72610" y="116404"/>
                </a:lnTo>
                <a:lnTo>
                  <a:pt x="78733" y="105496"/>
                </a:lnTo>
                <a:lnTo>
                  <a:pt x="80650" y="92156"/>
                </a:lnTo>
                <a:lnTo>
                  <a:pt x="80650" y="83515"/>
                </a:lnTo>
                <a:lnTo>
                  <a:pt x="78714" y="75834"/>
                </a:lnTo>
                <a:lnTo>
                  <a:pt x="73929" y="70073"/>
                </a:lnTo>
                <a:lnTo>
                  <a:pt x="73533" y="69530"/>
                </a:lnTo>
                <a:lnTo>
                  <a:pt x="64883" y="61115"/>
                </a:lnTo>
                <a:lnTo>
                  <a:pt x="52806" y="54726"/>
                </a:lnTo>
                <a:lnTo>
                  <a:pt x="37444" y="47045"/>
                </a:lnTo>
                <a:lnTo>
                  <a:pt x="29763" y="44165"/>
                </a:lnTo>
                <a:lnTo>
                  <a:pt x="24963" y="40325"/>
                </a:lnTo>
                <a:lnTo>
                  <a:pt x="21122" y="36484"/>
                </a:lnTo>
                <a:lnTo>
                  <a:pt x="17282" y="32644"/>
                </a:lnTo>
                <a:lnTo>
                  <a:pt x="16322" y="28803"/>
                </a:lnTo>
                <a:lnTo>
                  <a:pt x="16322" y="18242"/>
                </a:lnTo>
                <a:lnTo>
                  <a:pt x="18242" y="13441"/>
                </a:lnTo>
                <a:lnTo>
                  <a:pt x="22082" y="9601"/>
                </a:lnTo>
                <a:lnTo>
                  <a:pt x="25923" y="4800"/>
                </a:lnTo>
                <a:lnTo>
                  <a:pt x="30723" y="2880"/>
                </a:lnTo>
                <a:lnTo>
                  <a:pt x="39364" y="2880"/>
                </a:lnTo>
                <a:lnTo>
                  <a:pt x="44165" y="4800"/>
                </a:lnTo>
                <a:lnTo>
                  <a:pt x="48006" y="6720"/>
                </a:lnTo>
                <a:lnTo>
                  <a:pt x="51846" y="8641"/>
                </a:lnTo>
                <a:lnTo>
                  <a:pt x="55686" y="11521"/>
                </a:lnTo>
                <a:lnTo>
                  <a:pt x="58567" y="15361"/>
                </a:lnTo>
                <a:lnTo>
                  <a:pt x="60487" y="17282"/>
                </a:lnTo>
                <a:lnTo>
                  <a:pt x="62407" y="20162"/>
                </a:lnTo>
                <a:lnTo>
                  <a:pt x="63367" y="23042"/>
                </a:lnTo>
                <a:lnTo>
                  <a:pt x="64328" y="25923"/>
                </a:lnTo>
                <a:lnTo>
                  <a:pt x="66248" y="29763"/>
                </a:lnTo>
                <a:lnTo>
                  <a:pt x="67208" y="34564"/>
                </a:lnTo>
                <a:lnTo>
                  <a:pt x="70088" y="34564"/>
                </a:lnTo>
                <a:lnTo>
                  <a:pt x="68168" y="960"/>
                </a:lnTo>
                <a:lnTo>
                  <a:pt x="65288" y="960"/>
                </a:lnTo>
                <a:lnTo>
                  <a:pt x="63367" y="3840"/>
                </a:lnTo>
                <a:lnTo>
                  <a:pt x="62407" y="5760"/>
                </a:lnTo>
                <a:lnTo>
                  <a:pt x="57607" y="5760"/>
                </a:lnTo>
                <a:lnTo>
                  <a:pt x="55686" y="4800"/>
                </a:lnTo>
                <a:lnTo>
                  <a:pt x="50886" y="2880"/>
                </a:lnTo>
                <a:lnTo>
                  <a:pt x="47045" y="960"/>
                </a:lnTo>
                <a:lnTo>
                  <a:pt x="42245" y="0"/>
                </a:lnTo>
                <a:lnTo>
                  <a:pt x="37444" y="0"/>
                </a:lnTo>
                <a:lnTo>
                  <a:pt x="33400" y="165"/>
                </a:lnTo>
                <a:lnTo>
                  <a:pt x="20622" y="3448"/>
                </a:lnTo>
                <a:lnTo>
                  <a:pt x="10561" y="10561"/>
                </a:lnTo>
                <a:lnTo>
                  <a:pt x="3840" y="17282"/>
                </a:lnTo>
                <a:lnTo>
                  <a:pt x="960" y="24963"/>
                </a:lnTo>
                <a:lnTo>
                  <a:pt x="960" y="42230"/>
                </a:lnTo>
                <a:lnTo>
                  <a:pt x="3840" y="48950"/>
                </a:lnTo>
                <a:lnTo>
                  <a:pt x="10561" y="55671"/>
                </a:lnTo>
                <a:lnTo>
                  <a:pt x="20857" y="63810"/>
                </a:lnTo>
                <a:lnTo>
                  <a:pt x="34564" y="71993"/>
                </a:lnTo>
                <a:lnTo>
                  <a:pt x="42245" y="75834"/>
                </a:lnTo>
                <a:lnTo>
                  <a:pt x="47045" y="78714"/>
                </a:lnTo>
                <a:lnTo>
                  <a:pt x="49926" y="80634"/>
                </a:lnTo>
                <a:lnTo>
                  <a:pt x="52806" y="82555"/>
                </a:lnTo>
                <a:lnTo>
                  <a:pt x="55686" y="84475"/>
                </a:lnTo>
                <a:lnTo>
                  <a:pt x="57607" y="87355"/>
                </a:lnTo>
                <a:lnTo>
                  <a:pt x="60487" y="92156"/>
                </a:lnTo>
                <a:lnTo>
                  <a:pt x="62407" y="96956"/>
                </a:lnTo>
                <a:lnTo>
                  <a:pt x="62407" y="111358"/>
                </a:lnTo>
                <a:lnTo>
                  <a:pt x="60487" y="116159"/>
                </a:lnTo>
                <a:lnTo>
                  <a:pt x="55686" y="120959"/>
                </a:lnTo>
                <a:lnTo>
                  <a:pt x="50886" y="124800"/>
                </a:lnTo>
                <a:lnTo>
                  <a:pt x="45125" y="126720"/>
                </a:lnTo>
                <a:lnTo>
                  <a:pt x="39364" y="126720"/>
                </a:lnTo>
                <a:lnTo>
                  <a:pt x="33096" y="125992"/>
                </a:lnTo>
                <a:lnTo>
                  <a:pt x="22153" y="120444"/>
                </a:lnTo>
                <a:lnTo>
                  <a:pt x="12481" y="109438"/>
                </a:lnTo>
                <a:lnTo>
                  <a:pt x="12280" y="109133"/>
                </a:lnTo>
                <a:lnTo>
                  <a:pt x="6872" y="986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8" name="object 278"/>
          <p:cNvSpPr/>
          <p:nvPr/>
        </p:nvSpPr>
        <p:spPr>
          <a:xfrm>
            <a:off x="3128787" y="5831875"/>
            <a:ext cx="1920" cy="1883"/>
          </a:xfrm>
          <a:custGeom>
            <a:avLst/>
            <a:gdLst/>
            <a:ahLst/>
            <a:cxnLst/>
            <a:rect l="l" t="t" r="r" b="b"/>
            <a:pathLst>
              <a:path w="1920" h="1883">
                <a:moveTo>
                  <a:pt x="1920" y="1280"/>
                </a:moveTo>
                <a:lnTo>
                  <a:pt x="0" y="0"/>
                </a:lnTo>
                <a:lnTo>
                  <a:pt x="110" y="1883"/>
                </a:lnTo>
                <a:lnTo>
                  <a:pt x="1920" y="12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9" name="object 279"/>
          <p:cNvSpPr/>
          <p:nvPr/>
        </p:nvSpPr>
        <p:spPr>
          <a:xfrm>
            <a:off x="3075980" y="5827074"/>
            <a:ext cx="20162" cy="41269"/>
          </a:xfrm>
          <a:custGeom>
            <a:avLst/>
            <a:gdLst/>
            <a:ahLst/>
            <a:cxnLst/>
            <a:rect l="l" t="t" r="r" b="b"/>
            <a:pathLst>
              <a:path w="20162" h="41269">
                <a:moveTo>
                  <a:pt x="6720" y="41269"/>
                </a:moveTo>
                <a:lnTo>
                  <a:pt x="6720" y="10561"/>
                </a:lnTo>
                <a:lnTo>
                  <a:pt x="9601" y="8641"/>
                </a:lnTo>
                <a:lnTo>
                  <a:pt x="12481" y="5760"/>
                </a:lnTo>
                <a:lnTo>
                  <a:pt x="12481" y="7680"/>
                </a:lnTo>
                <a:lnTo>
                  <a:pt x="10561" y="15361"/>
                </a:lnTo>
                <a:lnTo>
                  <a:pt x="11521" y="14401"/>
                </a:lnTo>
                <a:lnTo>
                  <a:pt x="12481" y="12481"/>
                </a:lnTo>
                <a:lnTo>
                  <a:pt x="15361" y="10561"/>
                </a:lnTo>
                <a:lnTo>
                  <a:pt x="15361" y="6720"/>
                </a:lnTo>
                <a:lnTo>
                  <a:pt x="16322" y="3840"/>
                </a:lnTo>
                <a:lnTo>
                  <a:pt x="20162" y="0"/>
                </a:lnTo>
                <a:lnTo>
                  <a:pt x="14401" y="960"/>
                </a:lnTo>
                <a:lnTo>
                  <a:pt x="10561" y="1920"/>
                </a:lnTo>
                <a:lnTo>
                  <a:pt x="8641" y="8641"/>
                </a:lnTo>
                <a:lnTo>
                  <a:pt x="6720" y="9601"/>
                </a:lnTo>
                <a:lnTo>
                  <a:pt x="6000" y="11041"/>
                </a:lnTo>
                <a:lnTo>
                  <a:pt x="5760" y="11521"/>
                </a:lnTo>
                <a:lnTo>
                  <a:pt x="2880" y="15361"/>
                </a:lnTo>
                <a:lnTo>
                  <a:pt x="960" y="19202"/>
                </a:lnTo>
                <a:lnTo>
                  <a:pt x="960" y="24003"/>
                </a:lnTo>
                <a:lnTo>
                  <a:pt x="0" y="26883"/>
                </a:lnTo>
                <a:lnTo>
                  <a:pt x="960" y="28803"/>
                </a:lnTo>
                <a:lnTo>
                  <a:pt x="960" y="32644"/>
                </a:lnTo>
                <a:lnTo>
                  <a:pt x="2880" y="36484"/>
                </a:lnTo>
                <a:lnTo>
                  <a:pt x="4800" y="39364"/>
                </a:lnTo>
                <a:lnTo>
                  <a:pt x="4800" y="40325"/>
                </a:lnTo>
                <a:lnTo>
                  <a:pt x="6720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0" name="object 280"/>
          <p:cNvSpPr/>
          <p:nvPr/>
        </p:nvSpPr>
        <p:spPr>
          <a:xfrm>
            <a:off x="3091342" y="5957636"/>
            <a:ext cx="960" cy="3840"/>
          </a:xfrm>
          <a:custGeom>
            <a:avLst/>
            <a:gdLst/>
            <a:ahLst/>
            <a:cxnLst/>
            <a:rect l="l" t="t" r="r" b="b"/>
            <a:pathLst>
              <a:path w="960" h="3840">
                <a:moveTo>
                  <a:pt x="960" y="0"/>
                </a:moveTo>
                <a:lnTo>
                  <a:pt x="0" y="2880"/>
                </a:lnTo>
                <a:lnTo>
                  <a:pt x="960" y="384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1" name="object 281"/>
          <p:cNvSpPr/>
          <p:nvPr/>
        </p:nvSpPr>
        <p:spPr>
          <a:xfrm>
            <a:off x="3085581" y="5947074"/>
            <a:ext cx="32644" cy="11521"/>
          </a:xfrm>
          <a:custGeom>
            <a:avLst/>
            <a:gdLst/>
            <a:ahLst/>
            <a:cxnLst/>
            <a:rect l="l" t="t" r="r" b="b"/>
            <a:pathLst>
              <a:path w="32644" h="11521">
                <a:moveTo>
                  <a:pt x="960" y="5760"/>
                </a:moveTo>
                <a:lnTo>
                  <a:pt x="0" y="6720"/>
                </a:lnTo>
                <a:lnTo>
                  <a:pt x="2880" y="8641"/>
                </a:lnTo>
                <a:lnTo>
                  <a:pt x="3840" y="8641"/>
                </a:lnTo>
                <a:lnTo>
                  <a:pt x="2880" y="6720"/>
                </a:lnTo>
                <a:lnTo>
                  <a:pt x="3840" y="8641"/>
                </a:lnTo>
                <a:lnTo>
                  <a:pt x="7680" y="7680"/>
                </a:lnTo>
                <a:lnTo>
                  <a:pt x="12481" y="8641"/>
                </a:lnTo>
                <a:lnTo>
                  <a:pt x="17282" y="9601"/>
                </a:lnTo>
                <a:lnTo>
                  <a:pt x="21122" y="9601"/>
                </a:lnTo>
                <a:lnTo>
                  <a:pt x="24002" y="11521"/>
                </a:lnTo>
                <a:lnTo>
                  <a:pt x="24963" y="8641"/>
                </a:lnTo>
                <a:lnTo>
                  <a:pt x="28803" y="8641"/>
                </a:lnTo>
                <a:lnTo>
                  <a:pt x="32644" y="7680"/>
                </a:lnTo>
                <a:lnTo>
                  <a:pt x="32644" y="0"/>
                </a:lnTo>
                <a:lnTo>
                  <a:pt x="31683" y="960"/>
                </a:lnTo>
                <a:lnTo>
                  <a:pt x="29763" y="2880"/>
                </a:lnTo>
                <a:lnTo>
                  <a:pt x="26883" y="4800"/>
                </a:lnTo>
                <a:lnTo>
                  <a:pt x="23042" y="5760"/>
                </a:lnTo>
                <a:lnTo>
                  <a:pt x="12481" y="5760"/>
                </a:lnTo>
                <a:lnTo>
                  <a:pt x="9601" y="4800"/>
                </a:lnTo>
                <a:lnTo>
                  <a:pt x="5760" y="3840"/>
                </a:lnTo>
                <a:lnTo>
                  <a:pt x="2880" y="1920"/>
                </a:lnTo>
                <a:lnTo>
                  <a:pt x="96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2" name="object 282"/>
          <p:cNvSpPr/>
          <p:nvPr/>
        </p:nvSpPr>
        <p:spPr>
          <a:xfrm>
            <a:off x="3063499" y="5917886"/>
            <a:ext cx="2880" cy="35908"/>
          </a:xfrm>
          <a:custGeom>
            <a:avLst/>
            <a:gdLst/>
            <a:ahLst/>
            <a:cxnLst/>
            <a:rect l="l" t="t" r="r" b="b"/>
            <a:pathLst>
              <a:path w="2880" h="35908">
                <a:moveTo>
                  <a:pt x="2880" y="33988"/>
                </a:moveTo>
                <a:lnTo>
                  <a:pt x="960" y="2304"/>
                </a:lnTo>
                <a:lnTo>
                  <a:pt x="480" y="384"/>
                </a:lnTo>
                <a:lnTo>
                  <a:pt x="384" y="0"/>
                </a:lnTo>
                <a:lnTo>
                  <a:pt x="0" y="384"/>
                </a:lnTo>
                <a:lnTo>
                  <a:pt x="0" y="35908"/>
                </a:lnTo>
                <a:lnTo>
                  <a:pt x="960" y="35908"/>
                </a:lnTo>
                <a:lnTo>
                  <a:pt x="2880" y="339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3" name="object 283"/>
          <p:cNvSpPr/>
          <p:nvPr/>
        </p:nvSpPr>
        <p:spPr>
          <a:xfrm>
            <a:off x="3061578" y="5828995"/>
            <a:ext cx="85450" cy="133441"/>
          </a:xfrm>
          <a:custGeom>
            <a:avLst/>
            <a:gdLst/>
            <a:ahLst/>
            <a:cxnLst/>
            <a:rect l="l" t="t" r="r" b="b"/>
            <a:pathLst>
              <a:path w="85450" h="133441">
                <a:moveTo>
                  <a:pt x="10561" y="95996"/>
                </a:moveTo>
                <a:lnTo>
                  <a:pt x="8641" y="89275"/>
                </a:lnTo>
                <a:lnTo>
                  <a:pt x="7680" y="85435"/>
                </a:lnTo>
                <a:lnTo>
                  <a:pt x="4800" y="83515"/>
                </a:lnTo>
                <a:lnTo>
                  <a:pt x="1920" y="83515"/>
                </a:lnTo>
                <a:lnTo>
                  <a:pt x="1920" y="87355"/>
                </a:lnTo>
                <a:lnTo>
                  <a:pt x="3072" y="88123"/>
                </a:lnTo>
                <a:lnTo>
                  <a:pt x="4800" y="89275"/>
                </a:lnTo>
                <a:lnTo>
                  <a:pt x="4800" y="86395"/>
                </a:lnTo>
                <a:lnTo>
                  <a:pt x="7680" y="103677"/>
                </a:lnTo>
                <a:lnTo>
                  <a:pt x="7680" y="104637"/>
                </a:lnTo>
                <a:lnTo>
                  <a:pt x="10561" y="109438"/>
                </a:lnTo>
                <a:lnTo>
                  <a:pt x="10561" y="110398"/>
                </a:lnTo>
                <a:lnTo>
                  <a:pt x="12481" y="112318"/>
                </a:lnTo>
                <a:lnTo>
                  <a:pt x="13441" y="114239"/>
                </a:lnTo>
                <a:lnTo>
                  <a:pt x="16322" y="118079"/>
                </a:lnTo>
                <a:lnTo>
                  <a:pt x="17282" y="118079"/>
                </a:lnTo>
                <a:lnTo>
                  <a:pt x="20162" y="121919"/>
                </a:lnTo>
                <a:lnTo>
                  <a:pt x="20642" y="122400"/>
                </a:lnTo>
                <a:lnTo>
                  <a:pt x="23042" y="124800"/>
                </a:lnTo>
                <a:lnTo>
                  <a:pt x="24963" y="130561"/>
                </a:lnTo>
                <a:lnTo>
                  <a:pt x="29763" y="131521"/>
                </a:lnTo>
                <a:lnTo>
                  <a:pt x="30723" y="128640"/>
                </a:lnTo>
                <a:lnTo>
                  <a:pt x="30723" y="132481"/>
                </a:lnTo>
                <a:lnTo>
                  <a:pt x="35524" y="133441"/>
                </a:lnTo>
                <a:lnTo>
                  <a:pt x="31683" y="128640"/>
                </a:lnTo>
                <a:lnTo>
                  <a:pt x="34564" y="129600"/>
                </a:lnTo>
                <a:lnTo>
                  <a:pt x="35524" y="129600"/>
                </a:lnTo>
                <a:lnTo>
                  <a:pt x="40325" y="133441"/>
                </a:lnTo>
                <a:lnTo>
                  <a:pt x="49926" y="133441"/>
                </a:lnTo>
                <a:lnTo>
                  <a:pt x="48966" y="129600"/>
                </a:lnTo>
                <a:lnTo>
                  <a:pt x="52806" y="127680"/>
                </a:lnTo>
                <a:lnTo>
                  <a:pt x="53766" y="127680"/>
                </a:lnTo>
                <a:lnTo>
                  <a:pt x="54726" y="132481"/>
                </a:lnTo>
                <a:lnTo>
                  <a:pt x="58567" y="131521"/>
                </a:lnTo>
                <a:lnTo>
                  <a:pt x="62407" y="129600"/>
                </a:lnTo>
                <a:lnTo>
                  <a:pt x="66248" y="127680"/>
                </a:lnTo>
                <a:lnTo>
                  <a:pt x="70088" y="124800"/>
                </a:lnTo>
                <a:lnTo>
                  <a:pt x="72969" y="122880"/>
                </a:lnTo>
                <a:lnTo>
                  <a:pt x="72969" y="121919"/>
                </a:lnTo>
                <a:lnTo>
                  <a:pt x="74889" y="120959"/>
                </a:lnTo>
                <a:lnTo>
                  <a:pt x="76794" y="118079"/>
                </a:lnTo>
                <a:lnTo>
                  <a:pt x="77769" y="118079"/>
                </a:lnTo>
                <a:lnTo>
                  <a:pt x="80634" y="113278"/>
                </a:lnTo>
                <a:lnTo>
                  <a:pt x="82570" y="110398"/>
                </a:lnTo>
                <a:lnTo>
                  <a:pt x="84475" y="104637"/>
                </a:lnTo>
                <a:lnTo>
                  <a:pt x="85450" y="97916"/>
                </a:lnTo>
                <a:lnTo>
                  <a:pt x="85450" y="89275"/>
                </a:lnTo>
                <a:lnTo>
                  <a:pt x="84475" y="83515"/>
                </a:lnTo>
                <a:lnTo>
                  <a:pt x="82570" y="77754"/>
                </a:lnTo>
                <a:lnTo>
                  <a:pt x="82570" y="76794"/>
                </a:lnTo>
                <a:lnTo>
                  <a:pt x="79689" y="71993"/>
                </a:lnTo>
                <a:lnTo>
                  <a:pt x="77769" y="69113"/>
                </a:lnTo>
                <a:lnTo>
                  <a:pt x="75849" y="67193"/>
                </a:lnTo>
                <a:lnTo>
                  <a:pt x="75849" y="66248"/>
                </a:lnTo>
                <a:lnTo>
                  <a:pt x="72008" y="62407"/>
                </a:lnTo>
                <a:lnTo>
                  <a:pt x="71048" y="62407"/>
                </a:lnTo>
                <a:lnTo>
                  <a:pt x="66248" y="57591"/>
                </a:lnTo>
                <a:lnTo>
                  <a:pt x="65288" y="57591"/>
                </a:lnTo>
                <a:lnTo>
                  <a:pt x="59527" y="54726"/>
                </a:lnTo>
                <a:lnTo>
                  <a:pt x="59527" y="53751"/>
                </a:lnTo>
                <a:lnTo>
                  <a:pt x="55686" y="52806"/>
                </a:lnTo>
                <a:lnTo>
                  <a:pt x="40325" y="45125"/>
                </a:lnTo>
                <a:lnTo>
                  <a:pt x="37444" y="44165"/>
                </a:lnTo>
                <a:lnTo>
                  <a:pt x="33604" y="42245"/>
                </a:lnTo>
                <a:lnTo>
                  <a:pt x="29763" y="39349"/>
                </a:lnTo>
                <a:lnTo>
                  <a:pt x="26883" y="37444"/>
                </a:lnTo>
                <a:lnTo>
                  <a:pt x="24963" y="35524"/>
                </a:lnTo>
                <a:lnTo>
                  <a:pt x="24003" y="34564"/>
                </a:lnTo>
                <a:lnTo>
                  <a:pt x="22082" y="31683"/>
                </a:lnTo>
                <a:lnTo>
                  <a:pt x="21122" y="28803"/>
                </a:lnTo>
                <a:lnTo>
                  <a:pt x="21122" y="19202"/>
                </a:lnTo>
                <a:lnTo>
                  <a:pt x="23042" y="16322"/>
                </a:lnTo>
                <a:lnTo>
                  <a:pt x="24963" y="13441"/>
                </a:lnTo>
                <a:lnTo>
                  <a:pt x="26883" y="5760"/>
                </a:lnTo>
                <a:lnTo>
                  <a:pt x="26883" y="3840"/>
                </a:lnTo>
                <a:lnTo>
                  <a:pt x="24003" y="6720"/>
                </a:lnTo>
                <a:lnTo>
                  <a:pt x="21122" y="8641"/>
                </a:lnTo>
                <a:lnTo>
                  <a:pt x="21122" y="40325"/>
                </a:lnTo>
                <a:lnTo>
                  <a:pt x="22082" y="41285"/>
                </a:lnTo>
                <a:lnTo>
                  <a:pt x="25923" y="44165"/>
                </a:lnTo>
                <a:lnTo>
                  <a:pt x="29763" y="47045"/>
                </a:lnTo>
                <a:lnTo>
                  <a:pt x="30723" y="47045"/>
                </a:lnTo>
                <a:lnTo>
                  <a:pt x="35524" y="49910"/>
                </a:lnTo>
                <a:lnTo>
                  <a:pt x="38404" y="50886"/>
                </a:lnTo>
                <a:lnTo>
                  <a:pt x="53766" y="58567"/>
                </a:lnTo>
                <a:lnTo>
                  <a:pt x="56647" y="59527"/>
                </a:lnTo>
                <a:lnTo>
                  <a:pt x="62407" y="63352"/>
                </a:lnTo>
                <a:lnTo>
                  <a:pt x="67208" y="66248"/>
                </a:lnTo>
                <a:lnTo>
                  <a:pt x="72008" y="71033"/>
                </a:lnTo>
                <a:lnTo>
                  <a:pt x="72969" y="72953"/>
                </a:lnTo>
                <a:lnTo>
                  <a:pt x="74889" y="74874"/>
                </a:lnTo>
                <a:lnTo>
                  <a:pt x="76794" y="79674"/>
                </a:lnTo>
                <a:lnTo>
                  <a:pt x="78729" y="84475"/>
                </a:lnTo>
                <a:lnTo>
                  <a:pt x="79689" y="90236"/>
                </a:lnTo>
                <a:lnTo>
                  <a:pt x="79689" y="96956"/>
                </a:lnTo>
                <a:lnTo>
                  <a:pt x="78729" y="103677"/>
                </a:lnTo>
                <a:lnTo>
                  <a:pt x="76794" y="107518"/>
                </a:lnTo>
                <a:lnTo>
                  <a:pt x="74889" y="110398"/>
                </a:lnTo>
                <a:lnTo>
                  <a:pt x="72969" y="114239"/>
                </a:lnTo>
                <a:lnTo>
                  <a:pt x="70088" y="117119"/>
                </a:lnTo>
                <a:lnTo>
                  <a:pt x="69128" y="118079"/>
                </a:lnTo>
                <a:lnTo>
                  <a:pt x="66248" y="119999"/>
                </a:lnTo>
                <a:lnTo>
                  <a:pt x="63367" y="121919"/>
                </a:lnTo>
                <a:lnTo>
                  <a:pt x="60487" y="123840"/>
                </a:lnTo>
                <a:lnTo>
                  <a:pt x="58567" y="124800"/>
                </a:lnTo>
                <a:lnTo>
                  <a:pt x="57607" y="125760"/>
                </a:lnTo>
                <a:lnTo>
                  <a:pt x="58567" y="124800"/>
                </a:lnTo>
                <a:lnTo>
                  <a:pt x="59527" y="123840"/>
                </a:lnTo>
                <a:lnTo>
                  <a:pt x="61447" y="121919"/>
                </a:lnTo>
                <a:lnTo>
                  <a:pt x="64328" y="118079"/>
                </a:lnTo>
                <a:lnTo>
                  <a:pt x="64328" y="117119"/>
                </a:lnTo>
                <a:lnTo>
                  <a:pt x="66248" y="113278"/>
                </a:lnTo>
                <a:lnTo>
                  <a:pt x="66248" y="112318"/>
                </a:lnTo>
                <a:lnTo>
                  <a:pt x="67208" y="107518"/>
                </a:lnTo>
                <a:lnTo>
                  <a:pt x="67208" y="96956"/>
                </a:lnTo>
                <a:lnTo>
                  <a:pt x="65288" y="93116"/>
                </a:lnTo>
                <a:lnTo>
                  <a:pt x="65288" y="92156"/>
                </a:lnTo>
                <a:lnTo>
                  <a:pt x="63367" y="88315"/>
                </a:lnTo>
                <a:lnTo>
                  <a:pt x="61447" y="86395"/>
                </a:lnTo>
                <a:lnTo>
                  <a:pt x="60487" y="84475"/>
                </a:lnTo>
                <a:lnTo>
                  <a:pt x="59527" y="84475"/>
                </a:lnTo>
                <a:lnTo>
                  <a:pt x="55686" y="80634"/>
                </a:lnTo>
                <a:lnTo>
                  <a:pt x="53766" y="78714"/>
                </a:lnTo>
                <a:lnTo>
                  <a:pt x="50886" y="76794"/>
                </a:lnTo>
                <a:lnTo>
                  <a:pt x="43205" y="72953"/>
                </a:lnTo>
                <a:lnTo>
                  <a:pt x="38404" y="70088"/>
                </a:lnTo>
                <a:lnTo>
                  <a:pt x="33604" y="67193"/>
                </a:lnTo>
                <a:lnTo>
                  <a:pt x="25923" y="63352"/>
                </a:lnTo>
                <a:lnTo>
                  <a:pt x="20162" y="59527"/>
                </a:lnTo>
                <a:lnTo>
                  <a:pt x="15361" y="55686"/>
                </a:lnTo>
                <a:lnTo>
                  <a:pt x="14401" y="53751"/>
                </a:lnTo>
                <a:lnTo>
                  <a:pt x="12481" y="51846"/>
                </a:lnTo>
                <a:lnTo>
                  <a:pt x="9601" y="47045"/>
                </a:lnTo>
                <a:lnTo>
                  <a:pt x="7680" y="42245"/>
                </a:lnTo>
                <a:lnTo>
                  <a:pt x="6720" y="37444"/>
                </a:lnTo>
                <a:lnTo>
                  <a:pt x="6720" y="31683"/>
                </a:lnTo>
                <a:lnTo>
                  <a:pt x="7680" y="25923"/>
                </a:lnTo>
                <a:lnTo>
                  <a:pt x="9601" y="21122"/>
                </a:lnTo>
                <a:lnTo>
                  <a:pt x="12481" y="16322"/>
                </a:lnTo>
                <a:lnTo>
                  <a:pt x="14401" y="13441"/>
                </a:lnTo>
                <a:lnTo>
                  <a:pt x="18242" y="10561"/>
                </a:lnTo>
                <a:lnTo>
                  <a:pt x="20402" y="9121"/>
                </a:lnTo>
                <a:lnTo>
                  <a:pt x="21122" y="7680"/>
                </a:lnTo>
                <a:lnTo>
                  <a:pt x="23042" y="6720"/>
                </a:lnTo>
                <a:lnTo>
                  <a:pt x="24963" y="0"/>
                </a:lnTo>
                <a:lnTo>
                  <a:pt x="21122" y="1920"/>
                </a:lnTo>
                <a:lnTo>
                  <a:pt x="17282" y="3840"/>
                </a:lnTo>
                <a:lnTo>
                  <a:pt x="14401" y="5760"/>
                </a:lnTo>
                <a:lnTo>
                  <a:pt x="11521" y="8641"/>
                </a:lnTo>
                <a:lnTo>
                  <a:pt x="9601" y="9601"/>
                </a:lnTo>
                <a:lnTo>
                  <a:pt x="7680" y="12481"/>
                </a:lnTo>
                <a:lnTo>
                  <a:pt x="3840" y="18242"/>
                </a:lnTo>
                <a:lnTo>
                  <a:pt x="1920" y="24002"/>
                </a:lnTo>
                <a:lnTo>
                  <a:pt x="1920" y="24963"/>
                </a:lnTo>
                <a:lnTo>
                  <a:pt x="0" y="30723"/>
                </a:lnTo>
                <a:lnTo>
                  <a:pt x="0" y="38404"/>
                </a:lnTo>
                <a:lnTo>
                  <a:pt x="1920" y="44165"/>
                </a:lnTo>
                <a:lnTo>
                  <a:pt x="3840" y="49910"/>
                </a:lnTo>
                <a:lnTo>
                  <a:pt x="3840" y="50886"/>
                </a:lnTo>
                <a:lnTo>
                  <a:pt x="7680" y="55686"/>
                </a:lnTo>
                <a:lnTo>
                  <a:pt x="9601" y="58567"/>
                </a:lnTo>
                <a:lnTo>
                  <a:pt x="11521" y="60472"/>
                </a:lnTo>
                <a:lnTo>
                  <a:pt x="16322" y="64312"/>
                </a:lnTo>
                <a:lnTo>
                  <a:pt x="23042" y="68153"/>
                </a:lnTo>
                <a:lnTo>
                  <a:pt x="30723" y="72953"/>
                </a:lnTo>
                <a:lnTo>
                  <a:pt x="35524" y="74874"/>
                </a:lnTo>
                <a:lnTo>
                  <a:pt x="40325" y="77754"/>
                </a:lnTo>
                <a:lnTo>
                  <a:pt x="48006" y="82555"/>
                </a:lnTo>
                <a:lnTo>
                  <a:pt x="49926" y="83515"/>
                </a:lnTo>
                <a:lnTo>
                  <a:pt x="51846" y="85435"/>
                </a:lnTo>
                <a:lnTo>
                  <a:pt x="55686" y="88315"/>
                </a:lnTo>
                <a:lnTo>
                  <a:pt x="56647" y="90236"/>
                </a:lnTo>
                <a:lnTo>
                  <a:pt x="57607" y="91196"/>
                </a:lnTo>
                <a:lnTo>
                  <a:pt x="59527" y="95036"/>
                </a:lnTo>
                <a:lnTo>
                  <a:pt x="60487" y="97916"/>
                </a:lnTo>
                <a:lnTo>
                  <a:pt x="61447" y="101757"/>
                </a:lnTo>
                <a:lnTo>
                  <a:pt x="61447" y="106558"/>
                </a:lnTo>
                <a:lnTo>
                  <a:pt x="60487" y="111358"/>
                </a:lnTo>
                <a:lnTo>
                  <a:pt x="59527" y="115199"/>
                </a:lnTo>
                <a:lnTo>
                  <a:pt x="56647" y="118079"/>
                </a:lnTo>
                <a:lnTo>
                  <a:pt x="56647" y="125760"/>
                </a:lnTo>
                <a:lnTo>
                  <a:pt x="52806" y="126720"/>
                </a:lnTo>
                <a:lnTo>
                  <a:pt x="48966" y="126720"/>
                </a:lnTo>
                <a:lnTo>
                  <a:pt x="48006" y="129600"/>
                </a:lnTo>
                <a:lnTo>
                  <a:pt x="44165" y="130561"/>
                </a:lnTo>
                <a:lnTo>
                  <a:pt x="39364" y="130561"/>
                </a:lnTo>
                <a:lnTo>
                  <a:pt x="41285" y="127680"/>
                </a:lnTo>
                <a:lnTo>
                  <a:pt x="36484" y="126720"/>
                </a:lnTo>
                <a:lnTo>
                  <a:pt x="31683" y="125760"/>
                </a:lnTo>
                <a:lnTo>
                  <a:pt x="27843" y="126720"/>
                </a:lnTo>
                <a:lnTo>
                  <a:pt x="26883" y="126720"/>
                </a:lnTo>
                <a:lnTo>
                  <a:pt x="24003" y="124800"/>
                </a:lnTo>
                <a:lnTo>
                  <a:pt x="24963" y="123840"/>
                </a:lnTo>
                <a:lnTo>
                  <a:pt x="26883" y="119999"/>
                </a:lnTo>
                <a:lnTo>
                  <a:pt x="24003" y="117119"/>
                </a:lnTo>
                <a:lnTo>
                  <a:pt x="21122" y="114239"/>
                </a:lnTo>
                <a:lnTo>
                  <a:pt x="18242" y="111358"/>
                </a:lnTo>
                <a:lnTo>
                  <a:pt x="17282" y="109438"/>
                </a:lnTo>
                <a:lnTo>
                  <a:pt x="15361" y="106558"/>
                </a:lnTo>
                <a:lnTo>
                  <a:pt x="13441" y="101757"/>
                </a:lnTo>
                <a:lnTo>
                  <a:pt x="10561" y="95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4" name="object 284"/>
          <p:cNvSpPr/>
          <p:nvPr/>
        </p:nvSpPr>
        <p:spPr>
          <a:xfrm>
            <a:off x="3091342" y="5827074"/>
            <a:ext cx="20162" cy="10561"/>
          </a:xfrm>
          <a:custGeom>
            <a:avLst/>
            <a:gdLst/>
            <a:ahLst/>
            <a:cxnLst/>
            <a:rect l="l" t="t" r="r" b="b"/>
            <a:pathLst>
              <a:path w="20162" h="10561">
                <a:moveTo>
                  <a:pt x="0" y="10561"/>
                </a:moveTo>
                <a:lnTo>
                  <a:pt x="2880" y="9601"/>
                </a:lnTo>
                <a:lnTo>
                  <a:pt x="6720" y="9601"/>
                </a:lnTo>
                <a:lnTo>
                  <a:pt x="7680" y="8641"/>
                </a:lnTo>
                <a:lnTo>
                  <a:pt x="5760" y="5760"/>
                </a:lnTo>
                <a:lnTo>
                  <a:pt x="1920" y="3840"/>
                </a:lnTo>
                <a:lnTo>
                  <a:pt x="5760" y="2880"/>
                </a:lnTo>
                <a:lnTo>
                  <a:pt x="7680" y="2880"/>
                </a:lnTo>
                <a:lnTo>
                  <a:pt x="12481" y="5760"/>
                </a:lnTo>
                <a:lnTo>
                  <a:pt x="19202" y="6720"/>
                </a:lnTo>
                <a:lnTo>
                  <a:pt x="17282" y="4800"/>
                </a:lnTo>
                <a:lnTo>
                  <a:pt x="20162" y="960"/>
                </a:lnTo>
                <a:lnTo>
                  <a:pt x="13441" y="0"/>
                </a:lnTo>
                <a:lnTo>
                  <a:pt x="13441" y="3840"/>
                </a:lnTo>
                <a:lnTo>
                  <a:pt x="12481" y="3840"/>
                </a:lnTo>
                <a:lnTo>
                  <a:pt x="9601" y="2880"/>
                </a:lnTo>
                <a:lnTo>
                  <a:pt x="9601" y="0"/>
                </a:lnTo>
                <a:lnTo>
                  <a:pt x="4800" y="0"/>
                </a:lnTo>
                <a:lnTo>
                  <a:pt x="960" y="3840"/>
                </a:lnTo>
                <a:lnTo>
                  <a:pt x="0" y="6720"/>
                </a:lnTo>
                <a:lnTo>
                  <a:pt x="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5" name="object 285"/>
          <p:cNvSpPr/>
          <p:nvPr/>
        </p:nvSpPr>
        <p:spPr>
          <a:xfrm>
            <a:off x="3100943" y="5956675"/>
            <a:ext cx="8641" cy="2880"/>
          </a:xfrm>
          <a:custGeom>
            <a:avLst/>
            <a:gdLst/>
            <a:ahLst/>
            <a:cxnLst/>
            <a:rect l="l" t="t" r="r" b="b"/>
            <a:pathLst>
              <a:path w="8641" h="2880">
                <a:moveTo>
                  <a:pt x="0" y="2880"/>
                </a:moveTo>
                <a:lnTo>
                  <a:pt x="4800" y="2880"/>
                </a:lnTo>
                <a:lnTo>
                  <a:pt x="8641" y="1920"/>
                </a:lnTo>
                <a:lnTo>
                  <a:pt x="5760" y="0"/>
                </a:lnTo>
                <a:lnTo>
                  <a:pt x="1920" y="0"/>
                </a:lnTo>
                <a:lnTo>
                  <a:pt x="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6" name="object 286"/>
          <p:cNvSpPr/>
          <p:nvPr/>
        </p:nvSpPr>
        <p:spPr>
          <a:xfrm>
            <a:off x="3110544" y="5956675"/>
            <a:ext cx="5760" cy="5760"/>
          </a:xfrm>
          <a:custGeom>
            <a:avLst/>
            <a:gdLst/>
            <a:ahLst/>
            <a:cxnLst/>
            <a:rect l="l" t="t" r="r" b="b"/>
            <a:pathLst>
              <a:path w="5760" h="5760">
                <a:moveTo>
                  <a:pt x="3840" y="0"/>
                </a:moveTo>
                <a:lnTo>
                  <a:pt x="0" y="1920"/>
                </a:lnTo>
                <a:lnTo>
                  <a:pt x="960" y="5760"/>
                </a:lnTo>
                <a:lnTo>
                  <a:pt x="5760" y="4800"/>
                </a:lnTo>
                <a:lnTo>
                  <a:pt x="4800" y="0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7" name="object 287"/>
          <p:cNvSpPr/>
          <p:nvPr/>
        </p:nvSpPr>
        <p:spPr>
          <a:xfrm>
            <a:off x="3093262" y="5957636"/>
            <a:ext cx="8641" cy="4800"/>
          </a:xfrm>
          <a:custGeom>
            <a:avLst/>
            <a:gdLst/>
            <a:ahLst/>
            <a:cxnLst/>
            <a:rect l="l" t="t" r="r" b="b"/>
            <a:pathLst>
              <a:path w="8641" h="4800">
                <a:moveTo>
                  <a:pt x="3840" y="4800"/>
                </a:moveTo>
                <a:lnTo>
                  <a:pt x="8641" y="4800"/>
                </a:lnTo>
                <a:lnTo>
                  <a:pt x="3840" y="960"/>
                </a:lnTo>
                <a:lnTo>
                  <a:pt x="2880" y="960"/>
                </a:lnTo>
                <a:lnTo>
                  <a:pt x="0" y="0"/>
                </a:lnTo>
                <a:lnTo>
                  <a:pt x="384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8" name="object 288"/>
          <p:cNvSpPr/>
          <p:nvPr/>
        </p:nvSpPr>
        <p:spPr>
          <a:xfrm>
            <a:off x="3060633" y="5912510"/>
            <a:ext cx="25907" cy="47045"/>
          </a:xfrm>
          <a:custGeom>
            <a:avLst/>
            <a:gdLst/>
            <a:ahLst/>
            <a:cxnLst/>
            <a:rect l="l" t="t" r="r" b="b"/>
            <a:pathLst>
              <a:path w="25907" h="47045">
                <a:moveTo>
                  <a:pt x="11506" y="37444"/>
                </a:moveTo>
                <a:lnTo>
                  <a:pt x="8625" y="37444"/>
                </a:lnTo>
                <a:lnTo>
                  <a:pt x="8625" y="38404"/>
                </a:lnTo>
                <a:lnTo>
                  <a:pt x="6705" y="39364"/>
                </a:lnTo>
                <a:lnTo>
                  <a:pt x="5745" y="39364"/>
                </a:lnTo>
                <a:lnTo>
                  <a:pt x="3825" y="41285"/>
                </a:lnTo>
                <a:lnTo>
                  <a:pt x="2865" y="41285"/>
                </a:lnTo>
                <a:lnTo>
                  <a:pt x="2865" y="5760"/>
                </a:lnTo>
                <a:lnTo>
                  <a:pt x="3249" y="5376"/>
                </a:lnTo>
                <a:lnTo>
                  <a:pt x="3345" y="5760"/>
                </a:lnTo>
                <a:lnTo>
                  <a:pt x="3825" y="7680"/>
                </a:lnTo>
                <a:lnTo>
                  <a:pt x="5745" y="39364"/>
                </a:lnTo>
                <a:lnTo>
                  <a:pt x="5745" y="14401"/>
                </a:lnTo>
                <a:lnTo>
                  <a:pt x="8625" y="20162"/>
                </a:lnTo>
                <a:lnTo>
                  <a:pt x="5745" y="2880"/>
                </a:lnTo>
                <a:lnTo>
                  <a:pt x="5745" y="5760"/>
                </a:lnTo>
                <a:lnTo>
                  <a:pt x="4017" y="4608"/>
                </a:lnTo>
                <a:lnTo>
                  <a:pt x="2865" y="3840"/>
                </a:lnTo>
                <a:lnTo>
                  <a:pt x="2865" y="0"/>
                </a:lnTo>
                <a:lnTo>
                  <a:pt x="0" y="2880"/>
                </a:lnTo>
                <a:lnTo>
                  <a:pt x="0" y="44165"/>
                </a:lnTo>
                <a:lnTo>
                  <a:pt x="2865" y="44165"/>
                </a:lnTo>
                <a:lnTo>
                  <a:pt x="2865" y="47045"/>
                </a:lnTo>
                <a:lnTo>
                  <a:pt x="5745" y="47045"/>
                </a:lnTo>
                <a:lnTo>
                  <a:pt x="5745" y="44165"/>
                </a:lnTo>
                <a:lnTo>
                  <a:pt x="2865" y="42245"/>
                </a:lnTo>
                <a:lnTo>
                  <a:pt x="5745" y="41285"/>
                </a:lnTo>
                <a:lnTo>
                  <a:pt x="7665" y="46085"/>
                </a:lnTo>
                <a:lnTo>
                  <a:pt x="8625" y="45125"/>
                </a:lnTo>
                <a:lnTo>
                  <a:pt x="9585" y="44165"/>
                </a:lnTo>
                <a:lnTo>
                  <a:pt x="10546" y="43205"/>
                </a:lnTo>
                <a:lnTo>
                  <a:pt x="15346" y="43205"/>
                </a:lnTo>
                <a:lnTo>
                  <a:pt x="18227" y="44165"/>
                </a:lnTo>
                <a:lnTo>
                  <a:pt x="23027" y="46085"/>
                </a:lnTo>
                <a:lnTo>
                  <a:pt x="25907" y="47045"/>
                </a:lnTo>
                <a:lnTo>
                  <a:pt x="23987" y="41285"/>
                </a:lnTo>
                <a:lnTo>
                  <a:pt x="21587" y="38884"/>
                </a:lnTo>
                <a:lnTo>
                  <a:pt x="20147" y="38404"/>
                </a:lnTo>
                <a:lnTo>
                  <a:pt x="17266" y="37444"/>
                </a:lnTo>
                <a:lnTo>
                  <a:pt x="15346" y="37444"/>
                </a:lnTo>
                <a:lnTo>
                  <a:pt x="13426" y="36484"/>
                </a:lnTo>
                <a:lnTo>
                  <a:pt x="11506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9" name="object 289"/>
          <p:cNvSpPr/>
          <p:nvPr/>
        </p:nvSpPr>
        <p:spPr>
          <a:xfrm>
            <a:off x="3063499" y="5953795"/>
            <a:ext cx="4800" cy="5760"/>
          </a:xfrm>
          <a:custGeom>
            <a:avLst/>
            <a:gdLst/>
            <a:ahLst/>
            <a:cxnLst/>
            <a:rect l="l" t="t" r="r" b="b"/>
            <a:pathLst>
              <a:path w="4800" h="5760">
                <a:moveTo>
                  <a:pt x="2880" y="2880"/>
                </a:moveTo>
                <a:lnTo>
                  <a:pt x="2880" y="5760"/>
                </a:lnTo>
                <a:lnTo>
                  <a:pt x="4800" y="4800"/>
                </a:lnTo>
                <a:lnTo>
                  <a:pt x="2880" y="0"/>
                </a:lnTo>
                <a:lnTo>
                  <a:pt x="0" y="96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0" name="object 290"/>
          <p:cNvSpPr/>
          <p:nvPr/>
        </p:nvSpPr>
        <p:spPr>
          <a:xfrm>
            <a:off x="3093262" y="5828035"/>
            <a:ext cx="43205" cy="39364"/>
          </a:xfrm>
          <a:custGeom>
            <a:avLst/>
            <a:gdLst/>
            <a:ahLst/>
            <a:cxnLst/>
            <a:rect l="l" t="t" r="r" b="b"/>
            <a:pathLst>
              <a:path w="43205" h="39364">
                <a:moveTo>
                  <a:pt x="25923" y="9601"/>
                </a:moveTo>
                <a:lnTo>
                  <a:pt x="26883" y="10561"/>
                </a:lnTo>
                <a:lnTo>
                  <a:pt x="30723" y="10561"/>
                </a:lnTo>
                <a:lnTo>
                  <a:pt x="30723" y="4800"/>
                </a:lnTo>
                <a:lnTo>
                  <a:pt x="31683" y="3840"/>
                </a:lnTo>
                <a:lnTo>
                  <a:pt x="32644" y="10561"/>
                </a:lnTo>
                <a:lnTo>
                  <a:pt x="33604" y="9601"/>
                </a:lnTo>
                <a:lnTo>
                  <a:pt x="34564" y="9601"/>
                </a:lnTo>
                <a:lnTo>
                  <a:pt x="35791" y="8374"/>
                </a:lnTo>
                <a:lnTo>
                  <a:pt x="36484" y="6720"/>
                </a:lnTo>
                <a:lnTo>
                  <a:pt x="36740" y="24514"/>
                </a:lnTo>
                <a:lnTo>
                  <a:pt x="37444" y="36484"/>
                </a:lnTo>
                <a:lnTo>
                  <a:pt x="39172" y="34756"/>
                </a:lnTo>
                <a:lnTo>
                  <a:pt x="39844" y="34084"/>
                </a:lnTo>
                <a:lnTo>
                  <a:pt x="40325" y="35524"/>
                </a:lnTo>
                <a:lnTo>
                  <a:pt x="40325" y="39364"/>
                </a:lnTo>
                <a:lnTo>
                  <a:pt x="43205" y="36484"/>
                </a:lnTo>
                <a:lnTo>
                  <a:pt x="40325" y="33604"/>
                </a:lnTo>
                <a:lnTo>
                  <a:pt x="37444" y="33604"/>
                </a:lnTo>
                <a:lnTo>
                  <a:pt x="37444" y="5760"/>
                </a:lnTo>
                <a:lnTo>
                  <a:pt x="35524" y="5760"/>
                </a:lnTo>
                <a:lnTo>
                  <a:pt x="35524" y="0"/>
                </a:lnTo>
                <a:lnTo>
                  <a:pt x="33604" y="1920"/>
                </a:lnTo>
                <a:lnTo>
                  <a:pt x="31683" y="2880"/>
                </a:lnTo>
                <a:lnTo>
                  <a:pt x="31043" y="4160"/>
                </a:lnTo>
                <a:lnTo>
                  <a:pt x="29763" y="4800"/>
                </a:lnTo>
                <a:lnTo>
                  <a:pt x="27843" y="3840"/>
                </a:lnTo>
                <a:lnTo>
                  <a:pt x="22082" y="1920"/>
                </a:lnTo>
                <a:lnTo>
                  <a:pt x="24003" y="8641"/>
                </a:lnTo>
                <a:lnTo>
                  <a:pt x="21122" y="6720"/>
                </a:lnTo>
                <a:lnTo>
                  <a:pt x="19202" y="5760"/>
                </a:lnTo>
                <a:lnTo>
                  <a:pt x="16322" y="3840"/>
                </a:lnTo>
                <a:lnTo>
                  <a:pt x="18242" y="0"/>
                </a:lnTo>
                <a:lnTo>
                  <a:pt x="15361" y="3840"/>
                </a:lnTo>
                <a:lnTo>
                  <a:pt x="17282" y="5760"/>
                </a:lnTo>
                <a:lnTo>
                  <a:pt x="10561" y="4800"/>
                </a:lnTo>
                <a:lnTo>
                  <a:pt x="5760" y="1920"/>
                </a:lnTo>
                <a:lnTo>
                  <a:pt x="3840" y="1920"/>
                </a:lnTo>
                <a:lnTo>
                  <a:pt x="0" y="2880"/>
                </a:lnTo>
                <a:lnTo>
                  <a:pt x="3840" y="4800"/>
                </a:lnTo>
                <a:lnTo>
                  <a:pt x="5760" y="7680"/>
                </a:lnTo>
                <a:lnTo>
                  <a:pt x="7680" y="7680"/>
                </a:lnTo>
                <a:lnTo>
                  <a:pt x="9601" y="8641"/>
                </a:lnTo>
                <a:lnTo>
                  <a:pt x="13441" y="9601"/>
                </a:lnTo>
                <a:lnTo>
                  <a:pt x="16322" y="10561"/>
                </a:lnTo>
                <a:lnTo>
                  <a:pt x="18242" y="11521"/>
                </a:lnTo>
                <a:lnTo>
                  <a:pt x="20162" y="7680"/>
                </a:lnTo>
                <a:lnTo>
                  <a:pt x="24963" y="9601"/>
                </a:lnTo>
                <a:lnTo>
                  <a:pt x="25923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1" name="object 291"/>
          <p:cNvSpPr/>
          <p:nvPr/>
        </p:nvSpPr>
        <p:spPr>
          <a:xfrm>
            <a:off x="3111505" y="5835716"/>
            <a:ext cx="22082" cy="31683"/>
          </a:xfrm>
          <a:custGeom>
            <a:avLst/>
            <a:gdLst/>
            <a:ahLst/>
            <a:cxnLst/>
            <a:rect l="l" t="t" r="r" b="b"/>
            <a:pathLst>
              <a:path w="22082" h="31683">
                <a:moveTo>
                  <a:pt x="0" y="3840"/>
                </a:moveTo>
                <a:lnTo>
                  <a:pt x="1920" y="5760"/>
                </a:lnTo>
                <a:lnTo>
                  <a:pt x="5760" y="8641"/>
                </a:lnTo>
                <a:lnTo>
                  <a:pt x="7680" y="11521"/>
                </a:lnTo>
                <a:lnTo>
                  <a:pt x="9601" y="13441"/>
                </a:lnTo>
                <a:lnTo>
                  <a:pt x="11521" y="17282"/>
                </a:lnTo>
                <a:lnTo>
                  <a:pt x="12481" y="19202"/>
                </a:lnTo>
                <a:lnTo>
                  <a:pt x="13441" y="21122"/>
                </a:lnTo>
                <a:lnTo>
                  <a:pt x="15361" y="25923"/>
                </a:lnTo>
                <a:lnTo>
                  <a:pt x="16322" y="29763"/>
                </a:lnTo>
                <a:lnTo>
                  <a:pt x="19202" y="31683"/>
                </a:lnTo>
                <a:lnTo>
                  <a:pt x="22082" y="31683"/>
                </a:lnTo>
                <a:lnTo>
                  <a:pt x="22082" y="27843"/>
                </a:lnTo>
                <a:lnTo>
                  <a:pt x="21602" y="26403"/>
                </a:lnTo>
                <a:lnTo>
                  <a:pt x="20930" y="27075"/>
                </a:lnTo>
                <a:lnTo>
                  <a:pt x="19202" y="28803"/>
                </a:lnTo>
                <a:lnTo>
                  <a:pt x="18498" y="16834"/>
                </a:lnTo>
                <a:lnTo>
                  <a:pt x="18242" y="16322"/>
                </a:lnTo>
                <a:lnTo>
                  <a:pt x="17282" y="14401"/>
                </a:lnTo>
                <a:lnTo>
                  <a:pt x="17282" y="13441"/>
                </a:lnTo>
                <a:lnTo>
                  <a:pt x="14401" y="9601"/>
                </a:lnTo>
                <a:lnTo>
                  <a:pt x="12481" y="7680"/>
                </a:lnTo>
                <a:lnTo>
                  <a:pt x="10561" y="4800"/>
                </a:lnTo>
                <a:lnTo>
                  <a:pt x="9601" y="4800"/>
                </a:lnTo>
                <a:lnTo>
                  <a:pt x="6720" y="1920"/>
                </a:lnTo>
                <a:lnTo>
                  <a:pt x="1920" y="0"/>
                </a:lnTo>
                <a:lnTo>
                  <a:pt x="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2" name="object 292"/>
          <p:cNvSpPr/>
          <p:nvPr/>
        </p:nvSpPr>
        <p:spPr>
          <a:xfrm>
            <a:off x="3128787" y="5828035"/>
            <a:ext cx="3840" cy="32644"/>
          </a:xfrm>
          <a:custGeom>
            <a:avLst/>
            <a:gdLst/>
            <a:ahLst/>
            <a:cxnLst/>
            <a:rect l="l" t="t" r="r" b="b"/>
            <a:pathLst>
              <a:path w="3840" h="32644">
                <a:moveTo>
                  <a:pt x="2880" y="4800"/>
                </a:moveTo>
                <a:lnTo>
                  <a:pt x="1920" y="5120"/>
                </a:lnTo>
                <a:lnTo>
                  <a:pt x="1920" y="26883"/>
                </a:lnTo>
                <a:lnTo>
                  <a:pt x="3840" y="32644"/>
                </a:lnTo>
                <a:lnTo>
                  <a:pt x="2880" y="0"/>
                </a:lnTo>
                <a:lnTo>
                  <a:pt x="0" y="0"/>
                </a:lnTo>
                <a:lnTo>
                  <a:pt x="0" y="5760"/>
                </a:lnTo>
                <a:lnTo>
                  <a:pt x="1920" y="5760"/>
                </a:lnTo>
                <a:lnTo>
                  <a:pt x="1920" y="5120"/>
                </a:lnTo>
                <a:lnTo>
                  <a:pt x="110" y="5723"/>
                </a:lnTo>
                <a:lnTo>
                  <a:pt x="0" y="3840"/>
                </a:lnTo>
                <a:lnTo>
                  <a:pt x="1920" y="5120"/>
                </a:lnTo>
                <a:lnTo>
                  <a:pt x="2880" y="4800"/>
                </a:lnTo>
                <a:lnTo>
                  <a:pt x="2880" y="5760"/>
                </a:lnTo>
                <a:lnTo>
                  <a:pt x="2304" y="5376"/>
                </a:lnTo>
                <a:lnTo>
                  <a:pt x="288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3" name="object 293"/>
          <p:cNvSpPr/>
          <p:nvPr/>
        </p:nvSpPr>
        <p:spPr>
          <a:xfrm>
            <a:off x="3129053" y="5834755"/>
            <a:ext cx="949" cy="17794"/>
          </a:xfrm>
          <a:custGeom>
            <a:avLst/>
            <a:gdLst/>
            <a:ahLst/>
            <a:cxnLst/>
            <a:rect l="l" t="t" r="r" b="b"/>
            <a:pathLst>
              <a:path w="949" h="17794">
                <a:moveTo>
                  <a:pt x="693" y="960"/>
                </a:moveTo>
                <a:lnTo>
                  <a:pt x="693" y="0"/>
                </a:lnTo>
                <a:lnTo>
                  <a:pt x="0" y="1653"/>
                </a:lnTo>
                <a:lnTo>
                  <a:pt x="949" y="17794"/>
                </a:lnTo>
                <a:lnTo>
                  <a:pt x="693" y="0"/>
                </a:lnTo>
                <a:lnTo>
                  <a:pt x="693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4" name="object 294"/>
          <p:cNvSpPr/>
          <p:nvPr/>
        </p:nvSpPr>
        <p:spPr>
          <a:xfrm>
            <a:off x="3130707" y="5828035"/>
            <a:ext cx="5760" cy="36484"/>
          </a:xfrm>
          <a:custGeom>
            <a:avLst/>
            <a:gdLst/>
            <a:ahLst/>
            <a:cxnLst/>
            <a:rect l="l" t="t" r="r" b="b"/>
            <a:pathLst>
              <a:path w="5760" h="36484">
                <a:moveTo>
                  <a:pt x="0" y="25923"/>
                </a:moveTo>
                <a:lnTo>
                  <a:pt x="0" y="33604"/>
                </a:lnTo>
                <a:lnTo>
                  <a:pt x="2880" y="33604"/>
                </a:lnTo>
                <a:lnTo>
                  <a:pt x="5760" y="36484"/>
                </a:lnTo>
                <a:lnTo>
                  <a:pt x="3840" y="2880"/>
                </a:lnTo>
                <a:lnTo>
                  <a:pt x="960" y="0"/>
                </a:lnTo>
                <a:lnTo>
                  <a:pt x="1920" y="32644"/>
                </a:lnTo>
                <a:lnTo>
                  <a:pt x="0" y="26883"/>
                </a:lnTo>
                <a:lnTo>
                  <a:pt x="0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5" name="object 295"/>
          <p:cNvSpPr/>
          <p:nvPr/>
        </p:nvSpPr>
        <p:spPr>
          <a:xfrm>
            <a:off x="3123986" y="5831875"/>
            <a:ext cx="1920" cy="6720"/>
          </a:xfrm>
          <a:custGeom>
            <a:avLst/>
            <a:gdLst/>
            <a:ahLst/>
            <a:cxnLst/>
            <a:rect l="l" t="t" r="r" b="b"/>
            <a:pathLst>
              <a:path w="1920" h="6720">
                <a:moveTo>
                  <a:pt x="0" y="960"/>
                </a:moveTo>
                <a:lnTo>
                  <a:pt x="0" y="6720"/>
                </a:lnTo>
                <a:lnTo>
                  <a:pt x="1920" y="6720"/>
                </a:lnTo>
                <a:lnTo>
                  <a:pt x="960" y="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6" name="object 296"/>
          <p:cNvSpPr/>
          <p:nvPr/>
        </p:nvSpPr>
        <p:spPr>
          <a:xfrm>
            <a:off x="3109584" y="5828035"/>
            <a:ext cx="7680" cy="8641"/>
          </a:xfrm>
          <a:custGeom>
            <a:avLst/>
            <a:gdLst/>
            <a:ahLst/>
            <a:cxnLst/>
            <a:rect l="l" t="t" r="r" b="b"/>
            <a:pathLst>
              <a:path w="7680" h="8641">
                <a:moveTo>
                  <a:pt x="7680" y="8641"/>
                </a:moveTo>
                <a:lnTo>
                  <a:pt x="5760" y="1920"/>
                </a:lnTo>
                <a:lnTo>
                  <a:pt x="2880" y="960"/>
                </a:lnTo>
                <a:lnTo>
                  <a:pt x="1920" y="0"/>
                </a:lnTo>
                <a:lnTo>
                  <a:pt x="0" y="3840"/>
                </a:lnTo>
                <a:lnTo>
                  <a:pt x="2880" y="5760"/>
                </a:lnTo>
                <a:lnTo>
                  <a:pt x="4800" y="6720"/>
                </a:lnTo>
                <a:lnTo>
                  <a:pt x="768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7" name="object 297"/>
          <p:cNvSpPr/>
          <p:nvPr/>
        </p:nvSpPr>
        <p:spPr>
          <a:xfrm>
            <a:off x="3100943" y="5827074"/>
            <a:ext cx="3840" cy="3840"/>
          </a:xfrm>
          <a:custGeom>
            <a:avLst/>
            <a:gdLst/>
            <a:ahLst/>
            <a:cxnLst/>
            <a:rect l="l" t="t" r="r" b="b"/>
            <a:pathLst>
              <a:path w="3840" h="3840">
                <a:moveTo>
                  <a:pt x="2880" y="3840"/>
                </a:moveTo>
                <a:lnTo>
                  <a:pt x="3840" y="3840"/>
                </a:lnTo>
                <a:lnTo>
                  <a:pt x="3840" y="0"/>
                </a:lnTo>
                <a:lnTo>
                  <a:pt x="0" y="0"/>
                </a:lnTo>
                <a:lnTo>
                  <a:pt x="0" y="2880"/>
                </a:lnTo>
                <a:lnTo>
                  <a:pt x="288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8" name="object 298"/>
          <p:cNvSpPr/>
          <p:nvPr/>
        </p:nvSpPr>
        <p:spPr>
          <a:xfrm>
            <a:off x="3131091" y="5832835"/>
            <a:ext cx="575" cy="960"/>
          </a:xfrm>
          <a:custGeom>
            <a:avLst/>
            <a:gdLst/>
            <a:ahLst/>
            <a:cxnLst/>
            <a:rect l="l" t="t" r="r" b="b"/>
            <a:pathLst>
              <a:path w="575" h="960">
                <a:moveTo>
                  <a:pt x="575" y="0"/>
                </a:moveTo>
                <a:lnTo>
                  <a:pt x="0" y="575"/>
                </a:lnTo>
                <a:lnTo>
                  <a:pt x="575" y="960"/>
                </a:lnTo>
                <a:lnTo>
                  <a:pt x="57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9" name="object 299"/>
          <p:cNvSpPr/>
          <p:nvPr/>
        </p:nvSpPr>
        <p:spPr>
          <a:xfrm>
            <a:off x="3160455" y="5794430"/>
            <a:ext cx="83515" cy="165125"/>
          </a:xfrm>
          <a:custGeom>
            <a:avLst/>
            <a:gdLst/>
            <a:ahLst/>
            <a:cxnLst/>
            <a:rect l="l" t="t" r="r" b="b"/>
            <a:pathLst>
              <a:path w="83515" h="165125">
                <a:moveTo>
                  <a:pt x="65288" y="158404"/>
                </a:moveTo>
                <a:lnTo>
                  <a:pt x="56647" y="158404"/>
                </a:lnTo>
                <a:lnTo>
                  <a:pt x="53766" y="157444"/>
                </a:lnTo>
                <a:lnTo>
                  <a:pt x="50886" y="156484"/>
                </a:lnTo>
                <a:lnTo>
                  <a:pt x="48006" y="154564"/>
                </a:lnTo>
                <a:lnTo>
                  <a:pt x="45125" y="152643"/>
                </a:lnTo>
                <a:lnTo>
                  <a:pt x="43205" y="150723"/>
                </a:lnTo>
                <a:lnTo>
                  <a:pt x="39364" y="145923"/>
                </a:lnTo>
                <a:lnTo>
                  <a:pt x="38404" y="139202"/>
                </a:lnTo>
                <a:lnTo>
                  <a:pt x="38404" y="43205"/>
                </a:lnTo>
                <a:lnTo>
                  <a:pt x="75834" y="43205"/>
                </a:lnTo>
                <a:lnTo>
                  <a:pt x="75834" y="37444"/>
                </a:lnTo>
                <a:lnTo>
                  <a:pt x="38404" y="37444"/>
                </a:lnTo>
                <a:lnTo>
                  <a:pt x="38404" y="0"/>
                </a:lnTo>
                <a:lnTo>
                  <a:pt x="32644" y="0"/>
                </a:lnTo>
                <a:lnTo>
                  <a:pt x="30723" y="4800"/>
                </a:lnTo>
                <a:lnTo>
                  <a:pt x="29763" y="10561"/>
                </a:lnTo>
                <a:lnTo>
                  <a:pt x="27843" y="14401"/>
                </a:lnTo>
                <a:lnTo>
                  <a:pt x="25923" y="18242"/>
                </a:lnTo>
                <a:lnTo>
                  <a:pt x="23042" y="22082"/>
                </a:lnTo>
                <a:lnTo>
                  <a:pt x="21122" y="25923"/>
                </a:lnTo>
                <a:lnTo>
                  <a:pt x="17282" y="28803"/>
                </a:lnTo>
                <a:lnTo>
                  <a:pt x="12481" y="34564"/>
                </a:lnTo>
                <a:lnTo>
                  <a:pt x="6720" y="38404"/>
                </a:lnTo>
                <a:lnTo>
                  <a:pt x="0" y="41285"/>
                </a:lnTo>
                <a:lnTo>
                  <a:pt x="0" y="43205"/>
                </a:lnTo>
                <a:lnTo>
                  <a:pt x="15361" y="43205"/>
                </a:lnTo>
                <a:lnTo>
                  <a:pt x="15361" y="141122"/>
                </a:lnTo>
                <a:lnTo>
                  <a:pt x="16322" y="146883"/>
                </a:lnTo>
                <a:lnTo>
                  <a:pt x="17282" y="149763"/>
                </a:lnTo>
                <a:lnTo>
                  <a:pt x="18242" y="153603"/>
                </a:lnTo>
                <a:lnTo>
                  <a:pt x="20162" y="155524"/>
                </a:lnTo>
                <a:lnTo>
                  <a:pt x="23042" y="158404"/>
                </a:lnTo>
                <a:lnTo>
                  <a:pt x="33225" y="163621"/>
                </a:lnTo>
                <a:lnTo>
                  <a:pt x="48006" y="165125"/>
                </a:lnTo>
                <a:lnTo>
                  <a:pt x="56647" y="165125"/>
                </a:lnTo>
                <a:lnTo>
                  <a:pt x="64328" y="163205"/>
                </a:lnTo>
                <a:lnTo>
                  <a:pt x="70088" y="161284"/>
                </a:lnTo>
                <a:lnTo>
                  <a:pt x="75834" y="157444"/>
                </a:lnTo>
                <a:lnTo>
                  <a:pt x="80650" y="153603"/>
                </a:lnTo>
                <a:lnTo>
                  <a:pt x="83515" y="147843"/>
                </a:lnTo>
                <a:lnTo>
                  <a:pt x="81610" y="145923"/>
                </a:lnTo>
                <a:lnTo>
                  <a:pt x="77769" y="150723"/>
                </a:lnTo>
                <a:lnTo>
                  <a:pt x="74889" y="153603"/>
                </a:lnTo>
                <a:lnTo>
                  <a:pt x="71048" y="155524"/>
                </a:lnTo>
                <a:lnTo>
                  <a:pt x="68168" y="157444"/>
                </a:lnTo>
                <a:lnTo>
                  <a:pt x="65288" y="15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0" name="object 300"/>
          <p:cNvSpPr/>
          <p:nvPr/>
        </p:nvSpPr>
        <p:spPr>
          <a:xfrm>
            <a:off x="3239185" y="5938433"/>
            <a:ext cx="4785" cy="1920"/>
          </a:xfrm>
          <a:custGeom>
            <a:avLst/>
            <a:gdLst/>
            <a:ahLst/>
            <a:cxnLst/>
            <a:rect l="l" t="t" r="r" b="b"/>
            <a:pathLst>
              <a:path w="4785" h="1920">
                <a:moveTo>
                  <a:pt x="0" y="0"/>
                </a:moveTo>
                <a:lnTo>
                  <a:pt x="1920" y="1920"/>
                </a:lnTo>
                <a:lnTo>
                  <a:pt x="4785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1" name="object 301"/>
          <p:cNvSpPr/>
          <p:nvPr/>
        </p:nvSpPr>
        <p:spPr>
          <a:xfrm>
            <a:off x="3160455" y="5790605"/>
            <a:ext cx="78729" cy="49911"/>
          </a:xfrm>
          <a:custGeom>
            <a:avLst/>
            <a:gdLst/>
            <a:ahLst/>
            <a:cxnLst/>
            <a:rect l="l" t="t" r="r" b="b"/>
            <a:pathLst>
              <a:path w="78729" h="49911">
                <a:moveTo>
                  <a:pt x="960" y="41269"/>
                </a:moveTo>
                <a:lnTo>
                  <a:pt x="0" y="44150"/>
                </a:lnTo>
                <a:lnTo>
                  <a:pt x="8641" y="44150"/>
                </a:lnTo>
                <a:lnTo>
                  <a:pt x="13441" y="41269"/>
                </a:lnTo>
                <a:lnTo>
                  <a:pt x="17282" y="37429"/>
                </a:lnTo>
                <a:lnTo>
                  <a:pt x="18242" y="37429"/>
                </a:lnTo>
                <a:lnTo>
                  <a:pt x="20162" y="34549"/>
                </a:lnTo>
                <a:lnTo>
                  <a:pt x="22082" y="32628"/>
                </a:lnTo>
                <a:lnTo>
                  <a:pt x="22082" y="31668"/>
                </a:lnTo>
                <a:lnTo>
                  <a:pt x="25923" y="26868"/>
                </a:lnTo>
                <a:lnTo>
                  <a:pt x="26883" y="25907"/>
                </a:lnTo>
                <a:lnTo>
                  <a:pt x="27843" y="23987"/>
                </a:lnTo>
                <a:lnTo>
                  <a:pt x="29763" y="21107"/>
                </a:lnTo>
                <a:lnTo>
                  <a:pt x="29763" y="20147"/>
                </a:lnTo>
                <a:lnTo>
                  <a:pt x="32644" y="13426"/>
                </a:lnTo>
                <a:lnTo>
                  <a:pt x="33604" y="9585"/>
                </a:lnTo>
                <a:lnTo>
                  <a:pt x="33604" y="8625"/>
                </a:lnTo>
                <a:lnTo>
                  <a:pt x="34564" y="6720"/>
                </a:lnTo>
                <a:lnTo>
                  <a:pt x="34564" y="41269"/>
                </a:lnTo>
                <a:lnTo>
                  <a:pt x="41285" y="41269"/>
                </a:lnTo>
                <a:lnTo>
                  <a:pt x="72009" y="44150"/>
                </a:lnTo>
                <a:lnTo>
                  <a:pt x="41285" y="49911"/>
                </a:lnTo>
                <a:lnTo>
                  <a:pt x="75834" y="49911"/>
                </a:lnTo>
                <a:lnTo>
                  <a:pt x="78729" y="47030"/>
                </a:lnTo>
                <a:lnTo>
                  <a:pt x="78729" y="41269"/>
                </a:lnTo>
                <a:lnTo>
                  <a:pt x="75834" y="38389"/>
                </a:lnTo>
                <a:lnTo>
                  <a:pt x="38404" y="38389"/>
                </a:lnTo>
                <a:lnTo>
                  <a:pt x="38404" y="0"/>
                </a:lnTo>
                <a:lnTo>
                  <a:pt x="32644" y="0"/>
                </a:lnTo>
                <a:lnTo>
                  <a:pt x="29763" y="2880"/>
                </a:lnTo>
                <a:lnTo>
                  <a:pt x="27843" y="7665"/>
                </a:lnTo>
                <a:lnTo>
                  <a:pt x="26883" y="11506"/>
                </a:lnTo>
                <a:lnTo>
                  <a:pt x="24003" y="18227"/>
                </a:lnTo>
                <a:lnTo>
                  <a:pt x="23042" y="21107"/>
                </a:lnTo>
                <a:lnTo>
                  <a:pt x="21122" y="23027"/>
                </a:lnTo>
                <a:lnTo>
                  <a:pt x="17282" y="28788"/>
                </a:lnTo>
                <a:lnTo>
                  <a:pt x="15361" y="30708"/>
                </a:lnTo>
                <a:lnTo>
                  <a:pt x="13441" y="32628"/>
                </a:lnTo>
                <a:lnTo>
                  <a:pt x="9601" y="36469"/>
                </a:lnTo>
                <a:lnTo>
                  <a:pt x="5760" y="39349"/>
                </a:lnTo>
                <a:lnTo>
                  <a:pt x="960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2" name="object 302"/>
          <p:cNvSpPr/>
          <p:nvPr/>
        </p:nvSpPr>
        <p:spPr>
          <a:xfrm>
            <a:off x="3198860" y="5790605"/>
            <a:ext cx="2880" cy="38389"/>
          </a:xfrm>
          <a:custGeom>
            <a:avLst/>
            <a:gdLst/>
            <a:ahLst/>
            <a:cxnLst/>
            <a:rect l="l" t="t" r="r" b="b"/>
            <a:pathLst>
              <a:path w="2880" h="38389">
                <a:moveTo>
                  <a:pt x="0" y="0"/>
                </a:moveTo>
                <a:lnTo>
                  <a:pt x="0" y="38389"/>
                </a:lnTo>
                <a:lnTo>
                  <a:pt x="2880" y="38389"/>
                </a:lnTo>
                <a:lnTo>
                  <a:pt x="2880" y="3825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3" name="object 303"/>
          <p:cNvSpPr/>
          <p:nvPr/>
        </p:nvSpPr>
        <p:spPr>
          <a:xfrm>
            <a:off x="3232464" y="5946114"/>
            <a:ext cx="4800" cy="7680"/>
          </a:xfrm>
          <a:custGeom>
            <a:avLst/>
            <a:gdLst/>
            <a:ahLst/>
            <a:cxnLst/>
            <a:rect l="l" t="t" r="r" b="b"/>
            <a:pathLst>
              <a:path w="4800" h="7680">
                <a:moveTo>
                  <a:pt x="1920" y="2880"/>
                </a:moveTo>
                <a:lnTo>
                  <a:pt x="0" y="7680"/>
                </a:lnTo>
                <a:lnTo>
                  <a:pt x="960" y="6720"/>
                </a:lnTo>
                <a:lnTo>
                  <a:pt x="1920" y="5760"/>
                </a:lnTo>
                <a:lnTo>
                  <a:pt x="2880" y="5760"/>
                </a:lnTo>
                <a:lnTo>
                  <a:pt x="4800" y="0"/>
                </a:lnTo>
                <a:lnTo>
                  <a:pt x="192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4" name="object 304"/>
          <p:cNvSpPr/>
          <p:nvPr/>
        </p:nvSpPr>
        <p:spPr>
          <a:xfrm>
            <a:off x="3218063" y="5951875"/>
            <a:ext cx="13441" cy="9601"/>
          </a:xfrm>
          <a:custGeom>
            <a:avLst/>
            <a:gdLst/>
            <a:ahLst/>
            <a:cxnLst/>
            <a:rect l="l" t="t" r="r" b="b"/>
            <a:pathLst>
              <a:path w="13441" h="9601">
                <a:moveTo>
                  <a:pt x="0" y="9601"/>
                </a:moveTo>
                <a:lnTo>
                  <a:pt x="5760" y="8641"/>
                </a:lnTo>
                <a:lnTo>
                  <a:pt x="2880" y="3840"/>
                </a:lnTo>
                <a:lnTo>
                  <a:pt x="6720" y="3840"/>
                </a:lnTo>
                <a:lnTo>
                  <a:pt x="10561" y="2880"/>
                </a:lnTo>
                <a:lnTo>
                  <a:pt x="11521" y="2880"/>
                </a:lnTo>
                <a:lnTo>
                  <a:pt x="13441" y="1920"/>
                </a:lnTo>
                <a:lnTo>
                  <a:pt x="12481" y="0"/>
                </a:lnTo>
                <a:lnTo>
                  <a:pt x="10561" y="960"/>
                </a:lnTo>
                <a:lnTo>
                  <a:pt x="8641" y="1920"/>
                </a:lnTo>
                <a:lnTo>
                  <a:pt x="3840" y="2880"/>
                </a:lnTo>
                <a:lnTo>
                  <a:pt x="0" y="3840"/>
                </a:lnTo>
                <a:lnTo>
                  <a:pt x="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5" name="object 305"/>
          <p:cNvSpPr/>
          <p:nvPr/>
        </p:nvSpPr>
        <p:spPr>
          <a:xfrm>
            <a:off x="3240130" y="5942274"/>
            <a:ext cx="3840" cy="1920"/>
          </a:xfrm>
          <a:custGeom>
            <a:avLst/>
            <a:gdLst/>
            <a:ahLst/>
            <a:cxnLst/>
            <a:rect l="l" t="t" r="r" b="b"/>
            <a:pathLst>
              <a:path w="3840" h="1920">
                <a:moveTo>
                  <a:pt x="1934" y="1916"/>
                </a:moveTo>
                <a:lnTo>
                  <a:pt x="0" y="0"/>
                </a:lnTo>
                <a:lnTo>
                  <a:pt x="1455" y="0"/>
                </a:lnTo>
                <a:lnTo>
                  <a:pt x="1932" y="1917"/>
                </a:lnTo>
                <a:lnTo>
                  <a:pt x="3840" y="0"/>
                </a:lnTo>
                <a:lnTo>
                  <a:pt x="1455" y="0"/>
                </a:lnTo>
                <a:lnTo>
                  <a:pt x="1934" y="19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6" name="object 306"/>
          <p:cNvSpPr/>
          <p:nvPr/>
        </p:nvSpPr>
        <p:spPr>
          <a:xfrm>
            <a:off x="3237265" y="5945154"/>
            <a:ext cx="4800" cy="8641"/>
          </a:xfrm>
          <a:custGeom>
            <a:avLst/>
            <a:gdLst/>
            <a:ahLst/>
            <a:cxnLst/>
            <a:rect l="l" t="t" r="r" b="b"/>
            <a:pathLst>
              <a:path w="4800" h="8641">
                <a:moveTo>
                  <a:pt x="3840" y="960"/>
                </a:moveTo>
                <a:lnTo>
                  <a:pt x="0" y="4800"/>
                </a:lnTo>
                <a:lnTo>
                  <a:pt x="960" y="8641"/>
                </a:lnTo>
                <a:lnTo>
                  <a:pt x="4800" y="4800"/>
                </a:lnTo>
                <a:lnTo>
                  <a:pt x="3840" y="0"/>
                </a:lnTo>
                <a:lnTo>
                  <a:pt x="384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7" name="object 307"/>
          <p:cNvSpPr/>
          <p:nvPr/>
        </p:nvSpPr>
        <p:spPr>
          <a:xfrm>
            <a:off x="3162568" y="5835716"/>
            <a:ext cx="768" cy="1920"/>
          </a:xfrm>
          <a:custGeom>
            <a:avLst/>
            <a:gdLst/>
            <a:ahLst/>
            <a:cxnLst/>
            <a:rect l="l" t="t" r="r" b="b"/>
            <a:pathLst>
              <a:path w="768" h="1920">
                <a:moveTo>
                  <a:pt x="768" y="0"/>
                </a:moveTo>
                <a:lnTo>
                  <a:pt x="0" y="1152"/>
                </a:lnTo>
                <a:lnTo>
                  <a:pt x="768" y="1920"/>
                </a:lnTo>
                <a:lnTo>
                  <a:pt x="76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8" name="object 308"/>
          <p:cNvSpPr/>
          <p:nvPr/>
        </p:nvSpPr>
        <p:spPr>
          <a:xfrm>
            <a:off x="3157575" y="5831875"/>
            <a:ext cx="89275" cy="130561"/>
          </a:xfrm>
          <a:custGeom>
            <a:avLst/>
            <a:gdLst/>
            <a:ahLst/>
            <a:cxnLst/>
            <a:rect l="l" t="t" r="r" b="b"/>
            <a:pathLst>
              <a:path w="89275" h="130561">
                <a:moveTo>
                  <a:pt x="18242" y="117119"/>
                </a:moveTo>
                <a:lnTo>
                  <a:pt x="19202" y="118079"/>
                </a:lnTo>
                <a:lnTo>
                  <a:pt x="20162" y="119999"/>
                </a:lnTo>
                <a:lnTo>
                  <a:pt x="22082" y="121920"/>
                </a:lnTo>
                <a:lnTo>
                  <a:pt x="24002" y="122880"/>
                </a:lnTo>
                <a:lnTo>
                  <a:pt x="25923" y="124800"/>
                </a:lnTo>
                <a:lnTo>
                  <a:pt x="31683" y="127680"/>
                </a:lnTo>
                <a:lnTo>
                  <a:pt x="38404" y="129601"/>
                </a:lnTo>
                <a:lnTo>
                  <a:pt x="46085" y="130561"/>
                </a:lnTo>
                <a:lnTo>
                  <a:pt x="54726" y="130561"/>
                </a:lnTo>
                <a:lnTo>
                  <a:pt x="60487" y="129601"/>
                </a:lnTo>
                <a:lnTo>
                  <a:pt x="60487" y="123840"/>
                </a:lnTo>
                <a:lnTo>
                  <a:pt x="64328" y="122880"/>
                </a:lnTo>
                <a:lnTo>
                  <a:pt x="69128" y="121920"/>
                </a:lnTo>
                <a:lnTo>
                  <a:pt x="71048" y="120959"/>
                </a:lnTo>
                <a:lnTo>
                  <a:pt x="72969" y="119999"/>
                </a:lnTo>
                <a:lnTo>
                  <a:pt x="73929" y="121920"/>
                </a:lnTo>
                <a:lnTo>
                  <a:pt x="72008" y="122880"/>
                </a:lnTo>
                <a:lnTo>
                  <a:pt x="71048" y="122880"/>
                </a:lnTo>
                <a:lnTo>
                  <a:pt x="67208" y="123840"/>
                </a:lnTo>
                <a:lnTo>
                  <a:pt x="63367" y="123840"/>
                </a:lnTo>
                <a:lnTo>
                  <a:pt x="66248" y="128640"/>
                </a:lnTo>
                <a:lnTo>
                  <a:pt x="71048" y="127680"/>
                </a:lnTo>
                <a:lnTo>
                  <a:pt x="72008" y="126720"/>
                </a:lnTo>
                <a:lnTo>
                  <a:pt x="73929" y="125760"/>
                </a:lnTo>
                <a:lnTo>
                  <a:pt x="75849" y="124800"/>
                </a:lnTo>
                <a:lnTo>
                  <a:pt x="76809" y="124800"/>
                </a:lnTo>
                <a:lnTo>
                  <a:pt x="80650" y="121920"/>
                </a:lnTo>
                <a:lnTo>
                  <a:pt x="79689" y="118079"/>
                </a:lnTo>
                <a:lnTo>
                  <a:pt x="83530" y="114239"/>
                </a:lnTo>
                <a:lnTo>
                  <a:pt x="83530" y="113278"/>
                </a:lnTo>
                <a:lnTo>
                  <a:pt x="84490" y="118079"/>
                </a:lnTo>
                <a:lnTo>
                  <a:pt x="87370" y="114239"/>
                </a:lnTo>
                <a:lnTo>
                  <a:pt x="89275" y="111358"/>
                </a:lnTo>
                <a:lnTo>
                  <a:pt x="88331" y="108478"/>
                </a:lnTo>
                <a:lnTo>
                  <a:pt x="86395" y="106558"/>
                </a:lnTo>
                <a:lnTo>
                  <a:pt x="83530" y="108478"/>
                </a:lnTo>
                <a:lnTo>
                  <a:pt x="81610" y="106558"/>
                </a:lnTo>
                <a:lnTo>
                  <a:pt x="78714" y="109438"/>
                </a:lnTo>
                <a:lnTo>
                  <a:pt x="75849" y="113278"/>
                </a:lnTo>
                <a:lnTo>
                  <a:pt x="73929" y="115199"/>
                </a:lnTo>
                <a:lnTo>
                  <a:pt x="76809" y="117119"/>
                </a:lnTo>
                <a:lnTo>
                  <a:pt x="79689" y="114239"/>
                </a:lnTo>
                <a:lnTo>
                  <a:pt x="82555" y="110398"/>
                </a:lnTo>
                <a:lnTo>
                  <a:pt x="86395" y="110398"/>
                </a:lnTo>
                <a:lnTo>
                  <a:pt x="84490" y="112318"/>
                </a:lnTo>
                <a:lnTo>
                  <a:pt x="82555" y="110398"/>
                </a:lnTo>
                <a:lnTo>
                  <a:pt x="79689" y="114239"/>
                </a:lnTo>
                <a:lnTo>
                  <a:pt x="77769" y="119999"/>
                </a:lnTo>
                <a:lnTo>
                  <a:pt x="76809" y="119999"/>
                </a:lnTo>
                <a:lnTo>
                  <a:pt x="75849" y="120959"/>
                </a:lnTo>
                <a:lnTo>
                  <a:pt x="74889" y="121920"/>
                </a:lnTo>
                <a:lnTo>
                  <a:pt x="76809" y="117119"/>
                </a:lnTo>
                <a:lnTo>
                  <a:pt x="72969" y="116159"/>
                </a:lnTo>
                <a:lnTo>
                  <a:pt x="72008" y="116159"/>
                </a:lnTo>
                <a:lnTo>
                  <a:pt x="70088" y="117119"/>
                </a:lnTo>
                <a:lnTo>
                  <a:pt x="66248" y="118079"/>
                </a:lnTo>
                <a:lnTo>
                  <a:pt x="61447" y="118079"/>
                </a:lnTo>
                <a:lnTo>
                  <a:pt x="56647" y="117119"/>
                </a:lnTo>
                <a:lnTo>
                  <a:pt x="54726" y="116159"/>
                </a:lnTo>
                <a:lnTo>
                  <a:pt x="52806" y="115199"/>
                </a:lnTo>
                <a:lnTo>
                  <a:pt x="49926" y="112318"/>
                </a:lnTo>
                <a:lnTo>
                  <a:pt x="48966" y="111358"/>
                </a:lnTo>
                <a:lnTo>
                  <a:pt x="47045" y="110398"/>
                </a:lnTo>
                <a:lnTo>
                  <a:pt x="46085" y="106558"/>
                </a:lnTo>
                <a:lnTo>
                  <a:pt x="44165" y="100797"/>
                </a:lnTo>
                <a:lnTo>
                  <a:pt x="44165" y="8641"/>
                </a:lnTo>
                <a:lnTo>
                  <a:pt x="74889" y="2880"/>
                </a:lnTo>
                <a:lnTo>
                  <a:pt x="44165" y="0"/>
                </a:lnTo>
                <a:lnTo>
                  <a:pt x="41285" y="0"/>
                </a:lnTo>
                <a:lnTo>
                  <a:pt x="41285" y="2880"/>
                </a:lnTo>
                <a:lnTo>
                  <a:pt x="37444" y="5760"/>
                </a:lnTo>
                <a:lnTo>
                  <a:pt x="37444" y="95036"/>
                </a:lnTo>
                <a:lnTo>
                  <a:pt x="38404" y="101757"/>
                </a:lnTo>
                <a:lnTo>
                  <a:pt x="38404" y="102717"/>
                </a:lnTo>
                <a:lnTo>
                  <a:pt x="40325" y="107518"/>
                </a:lnTo>
                <a:lnTo>
                  <a:pt x="40325" y="108478"/>
                </a:lnTo>
                <a:lnTo>
                  <a:pt x="42245" y="112318"/>
                </a:lnTo>
                <a:lnTo>
                  <a:pt x="42245" y="113278"/>
                </a:lnTo>
                <a:lnTo>
                  <a:pt x="44165" y="115199"/>
                </a:lnTo>
                <a:lnTo>
                  <a:pt x="45125" y="117119"/>
                </a:lnTo>
                <a:lnTo>
                  <a:pt x="46085" y="117119"/>
                </a:lnTo>
                <a:lnTo>
                  <a:pt x="48966" y="119999"/>
                </a:lnTo>
                <a:lnTo>
                  <a:pt x="49926" y="120959"/>
                </a:lnTo>
                <a:lnTo>
                  <a:pt x="51846" y="121920"/>
                </a:lnTo>
                <a:lnTo>
                  <a:pt x="52806" y="121920"/>
                </a:lnTo>
                <a:lnTo>
                  <a:pt x="54726" y="122880"/>
                </a:lnTo>
                <a:lnTo>
                  <a:pt x="59963" y="123752"/>
                </a:lnTo>
                <a:lnTo>
                  <a:pt x="59527" y="123840"/>
                </a:lnTo>
                <a:lnTo>
                  <a:pt x="53766" y="124800"/>
                </a:lnTo>
                <a:lnTo>
                  <a:pt x="47045" y="124800"/>
                </a:lnTo>
                <a:lnTo>
                  <a:pt x="39364" y="123840"/>
                </a:lnTo>
                <a:lnTo>
                  <a:pt x="33604" y="121920"/>
                </a:lnTo>
                <a:lnTo>
                  <a:pt x="28803" y="119999"/>
                </a:lnTo>
                <a:lnTo>
                  <a:pt x="27843" y="119039"/>
                </a:lnTo>
                <a:lnTo>
                  <a:pt x="26883" y="118079"/>
                </a:lnTo>
                <a:lnTo>
                  <a:pt x="24963" y="116159"/>
                </a:lnTo>
                <a:lnTo>
                  <a:pt x="24002" y="114239"/>
                </a:lnTo>
                <a:lnTo>
                  <a:pt x="23042" y="112318"/>
                </a:lnTo>
                <a:lnTo>
                  <a:pt x="23042" y="111358"/>
                </a:lnTo>
                <a:lnTo>
                  <a:pt x="22082" y="109438"/>
                </a:lnTo>
                <a:lnTo>
                  <a:pt x="22082" y="5760"/>
                </a:lnTo>
                <a:lnTo>
                  <a:pt x="18242" y="2880"/>
                </a:lnTo>
                <a:lnTo>
                  <a:pt x="2880" y="2880"/>
                </a:lnTo>
                <a:lnTo>
                  <a:pt x="3840" y="6720"/>
                </a:lnTo>
                <a:lnTo>
                  <a:pt x="6720" y="5760"/>
                </a:lnTo>
                <a:lnTo>
                  <a:pt x="5760" y="3840"/>
                </a:lnTo>
                <a:lnTo>
                  <a:pt x="5760" y="5760"/>
                </a:lnTo>
                <a:lnTo>
                  <a:pt x="4992" y="4992"/>
                </a:lnTo>
                <a:lnTo>
                  <a:pt x="5760" y="3840"/>
                </a:lnTo>
                <a:lnTo>
                  <a:pt x="6720" y="5760"/>
                </a:lnTo>
                <a:lnTo>
                  <a:pt x="3840" y="6720"/>
                </a:lnTo>
                <a:lnTo>
                  <a:pt x="2880" y="2880"/>
                </a:lnTo>
                <a:lnTo>
                  <a:pt x="3840" y="0"/>
                </a:lnTo>
                <a:lnTo>
                  <a:pt x="1920" y="960"/>
                </a:lnTo>
                <a:lnTo>
                  <a:pt x="0" y="3840"/>
                </a:lnTo>
                <a:lnTo>
                  <a:pt x="0" y="5760"/>
                </a:lnTo>
                <a:lnTo>
                  <a:pt x="2880" y="8641"/>
                </a:lnTo>
                <a:lnTo>
                  <a:pt x="15361" y="8641"/>
                </a:lnTo>
                <a:lnTo>
                  <a:pt x="15361" y="100797"/>
                </a:lnTo>
                <a:lnTo>
                  <a:pt x="16322" y="110398"/>
                </a:lnTo>
                <a:lnTo>
                  <a:pt x="17282" y="113278"/>
                </a:lnTo>
                <a:lnTo>
                  <a:pt x="17282" y="115199"/>
                </a:lnTo>
                <a:lnTo>
                  <a:pt x="18242" y="1171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9" name="object 309"/>
          <p:cNvSpPr/>
          <p:nvPr/>
        </p:nvSpPr>
        <p:spPr>
          <a:xfrm>
            <a:off x="3230544" y="5947074"/>
            <a:ext cx="3840" cy="1920"/>
          </a:xfrm>
          <a:custGeom>
            <a:avLst/>
            <a:gdLst/>
            <a:ahLst/>
            <a:cxnLst/>
            <a:rect l="l" t="t" r="r" b="b"/>
            <a:pathLst>
              <a:path w="3840" h="1920">
                <a:moveTo>
                  <a:pt x="0" y="960"/>
                </a:moveTo>
                <a:lnTo>
                  <a:pt x="3840" y="1920"/>
                </a:lnTo>
                <a:lnTo>
                  <a:pt x="960" y="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0" name="object 310"/>
          <p:cNvSpPr/>
          <p:nvPr/>
        </p:nvSpPr>
        <p:spPr>
          <a:xfrm>
            <a:off x="3239185" y="5829955"/>
            <a:ext cx="100797" cy="126720"/>
          </a:xfrm>
          <a:custGeom>
            <a:avLst/>
            <a:gdLst/>
            <a:ahLst/>
            <a:cxnLst/>
            <a:rect l="l" t="t" r="r" b="b"/>
            <a:pathLst>
              <a:path w="100797" h="126720">
                <a:moveTo>
                  <a:pt x="45601" y="31393"/>
                </a:moveTo>
                <a:lnTo>
                  <a:pt x="48950" y="21122"/>
                </a:lnTo>
                <a:lnTo>
                  <a:pt x="52791" y="12481"/>
                </a:lnTo>
                <a:lnTo>
                  <a:pt x="57591" y="8641"/>
                </a:lnTo>
                <a:lnTo>
                  <a:pt x="70073" y="8641"/>
                </a:lnTo>
                <a:lnTo>
                  <a:pt x="73913" y="10561"/>
                </a:lnTo>
                <a:lnTo>
                  <a:pt x="77754" y="13441"/>
                </a:lnTo>
                <a:lnTo>
                  <a:pt x="81594" y="19202"/>
                </a:lnTo>
                <a:lnTo>
                  <a:pt x="84475" y="22082"/>
                </a:lnTo>
                <a:lnTo>
                  <a:pt x="87355" y="23042"/>
                </a:lnTo>
                <a:lnTo>
                  <a:pt x="94076" y="23042"/>
                </a:lnTo>
                <a:lnTo>
                  <a:pt x="95996" y="22082"/>
                </a:lnTo>
                <a:lnTo>
                  <a:pt x="97916" y="20162"/>
                </a:lnTo>
                <a:lnTo>
                  <a:pt x="99837" y="18242"/>
                </a:lnTo>
                <a:lnTo>
                  <a:pt x="100797" y="16322"/>
                </a:lnTo>
                <a:lnTo>
                  <a:pt x="100797" y="9601"/>
                </a:lnTo>
                <a:lnTo>
                  <a:pt x="98861" y="6720"/>
                </a:lnTo>
                <a:lnTo>
                  <a:pt x="95996" y="3840"/>
                </a:lnTo>
                <a:lnTo>
                  <a:pt x="92156" y="960"/>
                </a:lnTo>
                <a:lnTo>
                  <a:pt x="87355" y="0"/>
                </a:lnTo>
                <a:lnTo>
                  <a:pt x="81594" y="0"/>
                </a:lnTo>
                <a:lnTo>
                  <a:pt x="77565" y="143"/>
                </a:lnTo>
                <a:lnTo>
                  <a:pt x="64803" y="2752"/>
                </a:lnTo>
                <a:lnTo>
                  <a:pt x="53751" y="8641"/>
                </a:lnTo>
                <a:lnTo>
                  <a:pt x="48950" y="11521"/>
                </a:lnTo>
                <a:lnTo>
                  <a:pt x="45110" y="16322"/>
                </a:lnTo>
                <a:lnTo>
                  <a:pt x="41269" y="23042"/>
                </a:lnTo>
                <a:lnTo>
                  <a:pt x="41269" y="16322"/>
                </a:lnTo>
                <a:lnTo>
                  <a:pt x="40309" y="8641"/>
                </a:lnTo>
                <a:lnTo>
                  <a:pt x="39349" y="0"/>
                </a:lnTo>
                <a:lnTo>
                  <a:pt x="944" y="4800"/>
                </a:lnTo>
                <a:lnTo>
                  <a:pt x="944" y="7680"/>
                </a:lnTo>
                <a:lnTo>
                  <a:pt x="5760" y="8641"/>
                </a:lnTo>
                <a:lnTo>
                  <a:pt x="8625" y="8641"/>
                </a:lnTo>
                <a:lnTo>
                  <a:pt x="11506" y="10561"/>
                </a:lnTo>
                <a:lnTo>
                  <a:pt x="15346" y="13441"/>
                </a:lnTo>
                <a:lnTo>
                  <a:pt x="17282" y="16322"/>
                </a:lnTo>
                <a:lnTo>
                  <a:pt x="19187" y="19202"/>
                </a:lnTo>
                <a:lnTo>
                  <a:pt x="21107" y="25923"/>
                </a:lnTo>
                <a:lnTo>
                  <a:pt x="21107" y="103677"/>
                </a:lnTo>
                <a:lnTo>
                  <a:pt x="20147" y="107518"/>
                </a:lnTo>
                <a:lnTo>
                  <a:pt x="19187" y="111358"/>
                </a:lnTo>
                <a:lnTo>
                  <a:pt x="18227" y="113278"/>
                </a:lnTo>
                <a:lnTo>
                  <a:pt x="17282" y="117119"/>
                </a:lnTo>
                <a:lnTo>
                  <a:pt x="14386" y="119039"/>
                </a:lnTo>
                <a:lnTo>
                  <a:pt x="12466" y="120959"/>
                </a:lnTo>
                <a:lnTo>
                  <a:pt x="9601" y="121919"/>
                </a:lnTo>
                <a:lnTo>
                  <a:pt x="5760" y="122880"/>
                </a:lnTo>
                <a:lnTo>
                  <a:pt x="0" y="123840"/>
                </a:lnTo>
                <a:lnTo>
                  <a:pt x="0" y="126720"/>
                </a:lnTo>
                <a:lnTo>
                  <a:pt x="64312" y="126720"/>
                </a:lnTo>
                <a:lnTo>
                  <a:pt x="64312" y="123840"/>
                </a:lnTo>
                <a:lnTo>
                  <a:pt x="57591" y="122880"/>
                </a:lnTo>
                <a:lnTo>
                  <a:pt x="51831" y="120959"/>
                </a:lnTo>
                <a:lnTo>
                  <a:pt x="48950" y="118079"/>
                </a:lnTo>
                <a:lnTo>
                  <a:pt x="47030" y="116159"/>
                </a:lnTo>
                <a:lnTo>
                  <a:pt x="45110" y="113278"/>
                </a:lnTo>
                <a:lnTo>
                  <a:pt x="45110" y="110398"/>
                </a:lnTo>
                <a:lnTo>
                  <a:pt x="44150" y="107518"/>
                </a:lnTo>
                <a:lnTo>
                  <a:pt x="43190" y="102717"/>
                </a:lnTo>
                <a:lnTo>
                  <a:pt x="43190" y="56631"/>
                </a:lnTo>
                <a:lnTo>
                  <a:pt x="43687" y="44066"/>
                </a:lnTo>
                <a:lnTo>
                  <a:pt x="45601" y="313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1" name="object 311"/>
          <p:cNvSpPr/>
          <p:nvPr/>
        </p:nvSpPr>
        <p:spPr>
          <a:xfrm>
            <a:off x="3294857" y="5830915"/>
            <a:ext cx="13441" cy="15361"/>
          </a:xfrm>
          <a:custGeom>
            <a:avLst/>
            <a:gdLst/>
            <a:ahLst/>
            <a:cxnLst/>
            <a:rect l="l" t="t" r="r" b="b"/>
            <a:pathLst>
              <a:path w="13441" h="15361">
                <a:moveTo>
                  <a:pt x="10881" y="4160"/>
                </a:moveTo>
                <a:lnTo>
                  <a:pt x="8641" y="3840"/>
                </a:lnTo>
                <a:lnTo>
                  <a:pt x="7680" y="3840"/>
                </a:lnTo>
                <a:lnTo>
                  <a:pt x="5760" y="0"/>
                </a:lnTo>
                <a:lnTo>
                  <a:pt x="0" y="6720"/>
                </a:lnTo>
                <a:lnTo>
                  <a:pt x="0" y="15361"/>
                </a:lnTo>
                <a:lnTo>
                  <a:pt x="960" y="13441"/>
                </a:lnTo>
                <a:lnTo>
                  <a:pt x="2880" y="12481"/>
                </a:lnTo>
                <a:lnTo>
                  <a:pt x="1920" y="8641"/>
                </a:lnTo>
                <a:lnTo>
                  <a:pt x="1920" y="5760"/>
                </a:lnTo>
                <a:lnTo>
                  <a:pt x="4800" y="4800"/>
                </a:lnTo>
                <a:lnTo>
                  <a:pt x="8641" y="4800"/>
                </a:lnTo>
                <a:lnTo>
                  <a:pt x="4800" y="11521"/>
                </a:lnTo>
                <a:lnTo>
                  <a:pt x="5760" y="10561"/>
                </a:lnTo>
                <a:lnTo>
                  <a:pt x="13441" y="10561"/>
                </a:lnTo>
                <a:lnTo>
                  <a:pt x="11521" y="4800"/>
                </a:lnTo>
                <a:lnTo>
                  <a:pt x="10881" y="41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2" name="object 312"/>
          <p:cNvSpPr/>
          <p:nvPr/>
        </p:nvSpPr>
        <p:spPr>
          <a:xfrm>
            <a:off x="3291977" y="5830915"/>
            <a:ext cx="8641" cy="18242"/>
          </a:xfrm>
          <a:custGeom>
            <a:avLst/>
            <a:gdLst/>
            <a:ahLst/>
            <a:cxnLst/>
            <a:rect l="l" t="t" r="r" b="b"/>
            <a:pathLst>
              <a:path w="8641" h="18242">
                <a:moveTo>
                  <a:pt x="0" y="18242"/>
                </a:moveTo>
                <a:lnTo>
                  <a:pt x="2880" y="15361"/>
                </a:lnTo>
                <a:lnTo>
                  <a:pt x="2880" y="6720"/>
                </a:lnTo>
                <a:lnTo>
                  <a:pt x="8641" y="0"/>
                </a:lnTo>
                <a:lnTo>
                  <a:pt x="1920" y="2880"/>
                </a:lnTo>
                <a:lnTo>
                  <a:pt x="1920" y="7680"/>
                </a:lnTo>
                <a:lnTo>
                  <a:pt x="960" y="11521"/>
                </a:lnTo>
                <a:lnTo>
                  <a:pt x="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3" name="object 313"/>
          <p:cNvSpPr/>
          <p:nvPr/>
        </p:nvSpPr>
        <p:spPr>
          <a:xfrm>
            <a:off x="3291977" y="5833795"/>
            <a:ext cx="1920" cy="8641"/>
          </a:xfrm>
          <a:custGeom>
            <a:avLst/>
            <a:gdLst/>
            <a:ahLst/>
            <a:cxnLst/>
            <a:rect l="l" t="t" r="r" b="b"/>
            <a:pathLst>
              <a:path w="1920" h="8641">
                <a:moveTo>
                  <a:pt x="0" y="5760"/>
                </a:moveTo>
                <a:lnTo>
                  <a:pt x="960" y="8641"/>
                </a:lnTo>
                <a:lnTo>
                  <a:pt x="1920" y="4800"/>
                </a:lnTo>
                <a:lnTo>
                  <a:pt x="1920" y="0"/>
                </a:lnTo>
                <a:lnTo>
                  <a:pt x="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4" name="object 314"/>
          <p:cNvSpPr/>
          <p:nvPr/>
        </p:nvSpPr>
        <p:spPr>
          <a:xfrm>
            <a:off x="3285256" y="5835716"/>
            <a:ext cx="6720" cy="14401"/>
          </a:xfrm>
          <a:custGeom>
            <a:avLst/>
            <a:gdLst/>
            <a:ahLst/>
            <a:cxnLst/>
            <a:rect l="l" t="t" r="r" b="b"/>
            <a:pathLst>
              <a:path w="6720" h="14401">
                <a:moveTo>
                  <a:pt x="960" y="4800"/>
                </a:moveTo>
                <a:lnTo>
                  <a:pt x="0" y="4800"/>
                </a:lnTo>
                <a:lnTo>
                  <a:pt x="0" y="14401"/>
                </a:lnTo>
                <a:lnTo>
                  <a:pt x="1920" y="10561"/>
                </a:lnTo>
                <a:lnTo>
                  <a:pt x="4800" y="6720"/>
                </a:lnTo>
                <a:lnTo>
                  <a:pt x="6720" y="4800"/>
                </a:lnTo>
                <a:lnTo>
                  <a:pt x="5760" y="0"/>
                </a:lnTo>
                <a:lnTo>
                  <a:pt x="5760" y="960"/>
                </a:lnTo>
                <a:lnTo>
                  <a:pt x="3840" y="1920"/>
                </a:lnTo>
                <a:lnTo>
                  <a:pt x="96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5" name="object 315"/>
          <p:cNvSpPr/>
          <p:nvPr/>
        </p:nvSpPr>
        <p:spPr>
          <a:xfrm>
            <a:off x="3300618" y="5827074"/>
            <a:ext cx="42245" cy="28803"/>
          </a:xfrm>
          <a:custGeom>
            <a:avLst/>
            <a:gdLst/>
            <a:ahLst/>
            <a:cxnLst/>
            <a:rect l="l" t="t" r="r" b="b"/>
            <a:pathLst>
              <a:path w="42245" h="28803">
                <a:moveTo>
                  <a:pt x="41269" y="11521"/>
                </a:moveTo>
                <a:lnTo>
                  <a:pt x="39364" y="8641"/>
                </a:lnTo>
                <a:lnTo>
                  <a:pt x="37429" y="5760"/>
                </a:lnTo>
                <a:lnTo>
                  <a:pt x="36484" y="4800"/>
                </a:lnTo>
                <a:lnTo>
                  <a:pt x="34564" y="3840"/>
                </a:lnTo>
                <a:lnTo>
                  <a:pt x="31683" y="1920"/>
                </a:lnTo>
                <a:lnTo>
                  <a:pt x="30723" y="1920"/>
                </a:lnTo>
                <a:lnTo>
                  <a:pt x="26883" y="960"/>
                </a:lnTo>
                <a:lnTo>
                  <a:pt x="26883" y="0"/>
                </a:lnTo>
                <a:lnTo>
                  <a:pt x="15361" y="0"/>
                </a:lnTo>
                <a:lnTo>
                  <a:pt x="7680" y="960"/>
                </a:lnTo>
                <a:lnTo>
                  <a:pt x="4800" y="7680"/>
                </a:lnTo>
                <a:lnTo>
                  <a:pt x="7680" y="960"/>
                </a:lnTo>
                <a:lnTo>
                  <a:pt x="960" y="2880"/>
                </a:lnTo>
                <a:lnTo>
                  <a:pt x="0" y="3840"/>
                </a:lnTo>
                <a:lnTo>
                  <a:pt x="1920" y="7680"/>
                </a:lnTo>
                <a:lnTo>
                  <a:pt x="2880" y="7680"/>
                </a:lnTo>
                <a:lnTo>
                  <a:pt x="5120" y="8000"/>
                </a:lnTo>
                <a:lnTo>
                  <a:pt x="9601" y="6720"/>
                </a:lnTo>
                <a:lnTo>
                  <a:pt x="16322" y="5760"/>
                </a:lnTo>
                <a:lnTo>
                  <a:pt x="22082" y="5760"/>
                </a:lnTo>
                <a:lnTo>
                  <a:pt x="25923" y="6720"/>
                </a:lnTo>
                <a:lnTo>
                  <a:pt x="28803" y="7680"/>
                </a:lnTo>
                <a:lnTo>
                  <a:pt x="31683" y="8641"/>
                </a:lnTo>
                <a:lnTo>
                  <a:pt x="32644" y="9601"/>
                </a:lnTo>
                <a:lnTo>
                  <a:pt x="33588" y="10561"/>
                </a:lnTo>
                <a:lnTo>
                  <a:pt x="34564" y="11521"/>
                </a:lnTo>
                <a:lnTo>
                  <a:pt x="35524" y="13441"/>
                </a:lnTo>
                <a:lnTo>
                  <a:pt x="35524" y="19202"/>
                </a:lnTo>
                <a:lnTo>
                  <a:pt x="34564" y="20162"/>
                </a:lnTo>
                <a:lnTo>
                  <a:pt x="33588" y="21122"/>
                </a:lnTo>
                <a:lnTo>
                  <a:pt x="32644" y="22082"/>
                </a:lnTo>
                <a:lnTo>
                  <a:pt x="31683" y="23042"/>
                </a:lnTo>
                <a:lnTo>
                  <a:pt x="28803" y="23042"/>
                </a:lnTo>
                <a:lnTo>
                  <a:pt x="26883" y="22082"/>
                </a:lnTo>
                <a:lnTo>
                  <a:pt x="24963" y="22082"/>
                </a:lnTo>
                <a:lnTo>
                  <a:pt x="23042" y="20162"/>
                </a:lnTo>
                <a:lnTo>
                  <a:pt x="18242" y="14401"/>
                </a:lnTo>
                <a:lnTo>
                  <a:pt x="16322" y="13441"/>
                </a:lnTo>
                <a:lnTo>
                  <a:pt x="13441" y="10561"/>
                </a:lnTo>
                <a:lnTo>
                  <a:pt x="12481" y="10561"/>
                </a:lnTo>
                <a:lnTo>
                  <a:pt x="9601" y="8641"/>
                </a:lnTo>
                <a:lnTo>
                  <a:pt x="5760" y="8641"/>
                </a:lnTo>
                <a:lnTo>
                  <a:pt x="7680" y="14401"/>
                </a:lnTo>
                <a:lnTo>
                  <a:pt x="10561" y="16322"/>
                </a:lnTo>
                <a:lnTo>
                  <a:pt x="12481" y="17282"/>
                </a:lnTo>
                <a:lnTo>
                  <a:pt x="13441" y="19202"/>
                </a:lnTo>
                <a:lnTo>
                  <a:pt x="18242" y="24003"/>
                </a:lnTo>
                <a:lnTo>
                  <a:pt x="19202" y="24963"/>
                </a:lnTo>
                <a:lnTo>
                  <a:pt x="22082" y="26883"/>
                </a:lnTo>
                <a:lnTo>
                  <a:pt x="24002" y="27843"/>
                </a:lnTo>
                <a:lnTo>
                  <a:pt x="24963" y="27843"/>
                </a:lnTo>
                <a:lnTo>
                  <a:pt x="27843" y="28803"/>
                </a:lnTo>
                <a:lnTo>
                  <a:pt x="33588" y="28803"/>
                </a:lnTo>
                <a:lnTo>
                  <a:pt x="34564" y="27843"/>
                </a:lnTo>
                <a:lnTo>
                  <a:pt x="35524" y="27843"/>
                </a:lnTo>
                <a:lnTo>
                  <a:pt x="37429" y="25923"/>
                </a:lnTo>
                <a:lnTo>
                  <a:pt x="38404" y="25923"/>
                </a:lnTo>
                <a:lnTo>
                  <a:pt x="38404" y="24963"/>
                </a:lnTo>
                <a:lnTo>
                  <a:pt x="39364" y="24963"/>
                </a:lnTo>
                <a:lnTo>
                  <a:pt x="39364" y="24003"/>
                </a:lnTo>
                <a:lnTo>
                  <a:pt x="40309" y="23042"/>
                </a:lnTo>
                <a:lnTo>
                  <a:pt x="40309" y="22082"/>
                </a:lnTo>
                <a:lnTo>
                  <a:pt x="41269" y="20162"/>
                </a:lnTo>
                <a:lnTo>
                  <a:pt x="42245" y="18242"/>
                </a:lnTo>
                <a:lnTo>
                  <a:pt x="42245" y="14401"/>
                </a:lnTo>
                <a:lnTo>
                  <a:pt x="41269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6" name="object 316"/>
          <p:cNvSpPr/>
          <p:nvPr/>
        </p:nvSpPr>
        <p:spPr>
          <a:xfrm>
            <a:off x="3296777" y="5835716"/>
            <a:ext cx="6720" cy="7680"/>
          </a:xfrm>
          <a:custGeom>
            <a:avLst/>
            <a:gdLst/>
            <a:ahLst/>
            <a:cxnLst/>
            <a:rect l="l" t="t" r="r" b="b"/>
            <a:pathLst>
              <a:path w="6720" h="7680">
                <a:moveTo>
                  <a:pt x="6720" y="0"/>
                </a:moveTo>
                <a:lnTo>
                  <a:pt x="2880" y="0"/>
                </a:lnTo>
                <a:lnTo>
                  <a:pt x="0" y="960"/>
                </a:lnTo>
                <a:lnTo>
                  <a:pt x="0" y="3840"/>
                </a:lnTo>
                <a:lnTo>
                  <a:pt x="960" y="7680"/>
                </a:lnTo>
                <a:lnTo>
                  <a:pt x="2880" y="6720"/>
                </a:lnTo>
                <a:lnTo>
                  <a:pt x="67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7" name="object 317"/>
          <p:cNvSpPr/>
          <p:nvPr/>
        </p:nvSpPr>
        <p:spPr>
          <a:xfrm>
            <a:off x="3291017" y="5946114"/>
            <a:ext cx="12481" cy="10561"/>
          </a:xfrm>
          <a:custGeom>
            <a:avLst/>
            <a:gdLst/>
            <a:ahLst/>
            <a:cxnLst/>
            <a:rect l="l" t="t" r="r" b="b"/>
            <a:pathLst>
              <a:path w="12481" h="10561">
                <a:moveTo>
                  <a:pt x="9601" y="7680"/>
                </a:moveTo>
                <a:lnTo>
                  <a:pt x="9601" y="10561"/>
                </a:lnTo>
                <a:lnTo>
                  <a:pt x="11041" y="9121"/>
                </a:lnTo>
                <a:lnTo>
                  <a:pt x="12481" y="7680"/>
                </a:lnTo>
                <a:lnTo>
                  <a:pt x="10561" y="4800"/>
                </a:lnTo>
                <a:lnTo>
                  <a:pt x="5760" y="2880"/>
                </a:lnTo>
                <a:lnTo>
                  <a:pt x="2880" y="1920"/>
                </a:lnTo>
                <a:lnTo>
                  <a:pt x="0" y="0"/>
                </a:lnTo>
                <a:lnTo>
                  <a:pt x="9601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8" name="object 318"/>
          <p:cNvSpPr/>
          <p:nvPr/>
        </p:nvSpPr>
        <p:spPr>
          <a:xfrm>
            <a:off x="3300618" y="5953795"/>
            <a:ext cx="2880" cy="2880"/>
          </a:xfrm>
          <a:custGeom>
            <a:avLst/>
            <a:gdLst/>
            <a:ahLst/>
            <a:cxnLst/>
            <a:rect l="l" t="t" r="r" b="b"/>
            <a:pathLst>
              <a:path w="2880" h="2880">
                <a:moveTo>
                  <a:pt x="1440" y="1440"/>
                </a:moveTo>
                <a:lnTo>
                  <a:pt x="0" y="2880"/>
                </a:lnTo>
                <a:lnTo>
                  <a:pt x="2880" y="2880"/>
                </a:lnTo>
                <a:lnTo>
                  <a:pt x="2880" y="0"/>
                </a:lnTo>
                <a:lnTo>
                  <a:pt x="1440" y="14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9" name="object 319"/>
          <p:cNvSpPr/>
          <p:nvPr/>
        </p:nvSpPr>
        <p:spPr>
          <a:xfrm>
            <a:off x="3239185" y="5955235"/>
            <a:ext cx="64312" cy="4320"/>
          </a:xfrm>
          <a:custGeom>
            <a:avLst/>
            <a:gdLst/>
            <a:ahLst/>
            <a:cxnLst/>
            <a:rect l="l" t="t" r="r" b="b"/>
            <a:pathLst>
              <a:path w="64312" h="4320">
                <a:moveTo>
                  <a:pt x="0" y="1440"/>
                </a:moveTo>
                <a:lnTo>
                  <a:pt x="0" y="4320"/>
                </a:lnTo>
                <a:lnTo>
                  <a:pt x="64312" y="4320"/>
                </a:lnTo>
                <a:lnTo>
                  <a:pt x="2880" y="1440"/>
                </a:lnTo>
                <a:lnTo>
                  <a:pt x="1440" y="0"/>
                </a:lnTo>
                <a:lnTo>
                  <a:pt x="0" y="14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0" name="object 320"/>
          <p:cNvSpPr/>
          <p:nvPr/>
        </p:nvSpPr>
        <p:spPr>
          <a:xfrm>
            <a:off x="3294857" y="5954755"/>
            <a:ext cx="8641" cy="4800"/>
          </a:xfrm>
          <a:custGeom>
            <a:avLst/>
            <a:gdLst/>
            <a:ahLst/>
            <a:cxnLst/>
            <a:rect l="l" t="t" r="r" b="b"/>
            <a:pathLst>
              <a:path w="8641" h="4800">
                <a:moveTo>
                  <a:pt x="0" y="0"/>
                </a:moveTo>
                <a:lnTo>
                  <a:pt x="8641" y="4800"/>
                </a:lnTo>
                <a:lnTo>
                  <a:pt x="96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1" name="object 321"/>
          <p:cNvSpPr/>
          <p:nvPr/>
        </p:nvSpPr>
        <p:spPr>
          <a:xfrm>
            <a:off x="3239185" y="5845317"/>
            <a:ext cx="67193" cy="114239"/>
          </a:xfrm>
          <a:custGeom>
            <a:avLst/>
            <a:gdLst/>
            <a:ahLst/>
            <a:cxnLst/>
            <a:rect l="l" t="t" r="r" b="b"/>
            <a:pathLst>
              <a:path w="67193" h="114239">
                <a:moveTo>
                  <a:pt x="43190" y="98877"/>
                </a:moveTo>
                <a:lnTo>
                  <a:pt x="44150" y="101757"/>
                </a:lnTo>
                <a:lnTo>
                  <a:pt x="45110" y="101757"/>
                </a:lnTo>
                <a:lnTo>
                  <a:pt x="46070" y="103677"/>
                </a:lnTo>
                <a:lnTo>
                  <a:pt x="47030" y="104637"/>
                </a:lnTo>
                <a:lnTo>
                  <a:pt x="47990" y="105597"/>
                </a:lnTo>
                <a:lnTo>
                  <a:pt x="48950" y="106558"/>
                </a:lnTo>
                <a:lnTo>
                  <a:pt x="51831" y="107518"/>
                </a:lnTo>
                <a:lnTo>
                  <a:pt x="51831" y="108478"/>
                </a:lnTo>
                <a:lnTo>
                  <a:pt x="13441" y="108478"/>
                </a:lnTo>
                <a:lnTo>
                  <a:pt x="10561" y="109438"/>
                </a:lnTo>
                <a:lnTo>
                  <a:pt x="4785" y="111358"/>
                </a:lnTo>
                <a:lnTo>
                  <a:pt x="2880" y="108478"/>
                </a:lnTo>
                <a:lnTo>
                  <a:pt x="0" y="108478"/>
                </a:lnTo>
                <a:lnTo>
                  <a:pt x="0" y="114239"/>
                </a:lnTo>
                <a:lnTo>
                  <a:pt x="0" y="111358"/>
                </a:lnTo>
                <a:lnTo>
                  <a:pt x="1440" y="109918"/>
                </a:lnTo>
                <a:lnTo>
                  <a:pt x="2880" y="111358"/>
                </a:lnTo>
                <a:lnTo>
                  <a:pt x="64312" y="114239"/>
                </a:lnTo>
                <a:lnTo>
                  <a:pt x="11506" y="109438"/>
                </a:lnTo>
                <a:lnTo>
                  <a:pt x="64312" y="114239"/>
                </a:lnTo>
                <a:lnTo>
                  <a:pt x="55671" y="109438"/>
                </a:lnTo>
                <a:lnTo>
                  <a:pt x="56631" y="109438"/>
                </a:lnTo>
                <a:lnTo>
                  <a:pt x="64312" y="114239"/>
                </a:lnTo>
                <a:lnTo>
                  <a:pt x="67193" y="111358"/>
                </a:lnTo>
                <a:lnTo>
                  <a:pt x="67193" y="108478"/>
                </a:lnTo>
                <a:lnTo>
                  <a:pt x="65272" y="105597"/>
                </a:lnTo>
                <a:lnTo>
                  <a:pt x="62392" y="105597"/>
                </a:lnTo>
                <a:lnTo>
                  <a:pt x="64312" y="108478"/>
                </a:lnTo>
                <a:lnTo>
                  <a:pt x="64312" y="111358"/>
                </a:lnTo>
                <a:lnTo>
                  <a:pt x="61432" y="111358"/>
                </a:lnTo>
                <a:lnTo>
                  <a:pt x="61432" y="108478"/>
                </a:lnTo>
                <a:lnTo>
                  <a:pt x="51831" y="100797"/>
                </a:lnTo>
                <a:lnTo>
                  <a:pt x="50871" y="99837"/>
                </a:lnTo>
                <a:lnTo>
                  <a:pt x="49911" y="97916"/>
                </a:lnTo>
                <a:lnTo>
                  <a:pt x="47990" y="95996"/>
                </a:lnTo>
                <a:lnTo>
                  <a:pt x="47990" y="94076"/>
                </a:lnTo>
                <a:lnTo>
                  <a:pt x="47030" y="92156"/>
                </a:lnTo>
                <a:lnTo>
                  <a:pt x="47030" y="80634"/>
                </a:lnTo>
                <a:lnTo>
                  <a:pt x="46070" y="69113"/>
                </a:lnTo>
                <a:lnTo>
                  <a:pt x="46070" y="36484"/>
                </a:lnTo>
                <a:lnTo>
                  <a:pt x="47030" y="25923"/>
                </a:lnTo>
                <a:lnTo>
                  <a:pt x="48950" y="17282"/>
                </a:lnTo>
                <a:lnTo>
                  <a:pt x="50871" y="0"/>
                </a:lnTo>
                <a:lnTo>
                  <a:pt x="47990" y="2880"/>
                </a:lnTo>
                <a:lnTo>
                  <a:pt x="45686" y="5952"/>
                </a:lnTo>
                <a:lnTo>
                  <a:pt x="45110" y="7680"/>
                </a:lnTo>
                <a:lnTo>
                  <a:pt x="45110" y="8641"/>
                </a:lnTo>
                <a:lnTo>
                  <a:pt x="43190" y="16322"/>
                </a:lnTo>
                <a:lnTo>
                  <a:pt x="42230" y="16322"/>
                </a:lnTo>
                <a:lnTo>
                  <a:pt x="41269" y="24963"/>
                </a:lnTo>
                <a:lnTo>
                  <a:pt x="41269" y="25923"/>
                </a:lnTo>
                <a:lnTo>
                  <a:pt x="40309" y="35524"/>
                </a:lnTo>
                <a:lnTo>
                  <a:pt x="40309" y="85435"/>
                </a:lnTo>
                <a:lnTo>
                  <a:pt x="41269" y="92156"/>
                </a:lnTo>
                <a:lnTo>
                  <a:pt x="41269" y="93116"/>
                </a:lnTo>
                <a:lnTo>
                  <a:pt x="42230" y="95996"/>
                </a:lnTo>
                <a:lnTo>
                  <a:pt x="42230" y="97916"/>
                </a:lnTo>
                <a:lnTo>
                  <a:pt x="43190" y="988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2" name="object 322"/>
          <p:cNvSpPr/>
          <p:nvPr/>
        </p:nvSpPr>
        <p:spPr>
          <a:xfrm>
            <a:off x="3283023" y="5840516"/>
            <a:ext cx="2232" cy="6720"/>
          </a:xfrm>
          <a:custGeom>
            <a:avLst/>
            <a:gdLst/>
            <a:ahLst/>
            <a:cxnLst/>
            <a:rect l="l" t="t" r="r" b="b"/>
            <a:pathLst>
              <a:path w="2232" h="6720">
                <a:moveTo>
                  <a:pt x="312" y="6720"/>
                </a:moveTo>
                <a:lnTo>
                  <a:pt x="2232" y="0"/>
                </a:lnTo>
                <a:lnTo>
                  <a:pt x="0" y="2976"/>
                </a:lnTo>
                <a:lnTo>
                  <a:pt x="312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3" name="object 323"/>
          <p:cNvSpPr/>
          <p:nvPr/>
        </p:nvSpPr>
        <p:spPr>
          <a:xfrm>
            <a:off x="3242058" y="5834755"/>
            <a:ext cx="952" cy="2880"/>
          </a:xfrm>
          <a:custGeom>
            <a:avLst/>
            <a:gdLst/>
            <a:ahLst/>
            <a:cxnLst/>
            <a:rect l="l" t="t" r="r" b="b"/>
            <a:pathLst>
              <a:path w="952" h="2880">
                <a:moveTo>
                  <a:pt x="792" y="2637"/>
                </a:moveTo>
                <a:lnTo>
                  <a:pt x="952" y="2880"/>
                </a:lnTo>
                <a:lnTo>
                  <a:pt x="952" y="0"/>
                </a:lnTo>
                <a:lnTo>
                  <a:pt x="0" y="1440"/>
                </a:lnTo>
                <a:lnTo>
                  <a:pt x="792" y="26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4" name="object 324"/>
          <p:cNvSpPr/>
          <p:nvPr/>
        </p:nvSpPr>
        <p:spPr>
          <a:xfrm>
            <a:off x="3237265" y="5827074"/>
            <a:ext cx="40309" cy="14401"/>
          </a:xfrm>
          <a:custGeom>
            <a:avLst/>
            <a:gdLst/>
            <a:ahLst/>
            <a:cxnLst/>
            <a:rect l="l" t="t" r="r" b="b"/>
            <a:pathLst>
              <a:path w="40309" h="14401">
                <a:moveTo>
                  <a:pt x="5745" y="7680"/>
                </a:moveTo>
                <a:lnTo>
                  <a:pt x="40309" y="0"/>
                </a:lnTo>
                <a:lnTo>
                  <a:pt x="2865" y="4800"/>
                </a:lnTo>
                <a:lnTo>
                  <a:pt x="0" y="7680"/>
                </a:lnTo>
                <a:lnTo>
                  <a:pt x="0" y="10561"/>
                </a:lnTo>
                <a:lnTo>
                  <a:pt x="2865" y="13441"/>
                </a:lnTo>
                <a:lnTo>
                  <a:pt x="5745" y="14401"/>
                </a:lnTo>
                <a:lnTo>
                  <a:pt x="3840" y="10561"/>
                </a:lnTo>
                <a:lnTo>
                  <a:pt x="3840" y="7680"/>
                </a:lnTo>
                <a:lnTo>
                  <a:pt x="5745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5" name="object 325"/>
          <p:cNvSpPr/>
          <p:nvPr/>
        </p:nvSpPr>
        <p:spPr>
          <a:xfrm>
            <a:off x="3235345" y="5827074"/>
            <a:ext cx="48950" cy="132481"/>
          </a:xfrm>
          <a:custGeom>
            <a:avLst/>
            <a:gdLst/>
            <a:ahLst/>
            <a:cxnLst/>
            <a:rect l="l" t="t" r="r" b="b"/>
            <a:pathLst>
              <a:path w="48950" h="132481">
                <a:moveTo>
                  <a:pt x="17282" y="126720"/>
                </a:moveTo>
                <a:lnTo>
                  <a:pt x="17282" y="125760"/>
                </a:lnTo>
                <a:lnTo>
                  <a:pt x="19187" y="125760"/>
                </a:lnTo>
                <a:lnTo>
                  <a:pt x="21122" y="123840"/>
                </a:lnTo>
                <a:lnTo>
                  <a:pt x="23027" y="120959"/>
                </a:lnTo>
                <a:lnTo>
                  <a:pt x="23987" y="119999"/>
                </a:lnTo>
                <a:lnTo>
                  <a:pt x="24947" y="118079"/>
                </a:lnTo>
                <a:lnTo>
                  <a:pt x="24947" y="117119"/>
                </a:lnTo>
                <a:lnTo>
                  <a:pt x="25907" y="115199"/>
                </a:lnTo>
                <a:lnTo>
                  <a:pt x="26868" y="110398"/>
                </a:lnTo>
                <a:lnTo>
                  <a:pt x="26868" y="109438"/>
                </a:lnTo>
                <a:lnTo>
                  <a:pt x="27828" y="106558"/>
                </a:lnTo>
                <a:lnTo>
                  <a:pt x="27828" y="28803"/>
                </a:lnTo>
                <a:lnTo>
                  <a:pt x="26868" y="25923"/>
                </a:lnTo>
                <a:lnTo>
                  <a:pt x="26868" y="24963"/>
                </a:lnTo>
                <a:lnTo>
                  <a:pt x="24947" y="20162"/>
                </a:lnTo>
                <a:lnTo>
                  <a:pt x="24947" y="19202"/>
                </a:lnTo>
                <a:lnTo>
                  <a:pt x="23987" y="17282"/>
                </a:lnTo>
                <a:lnTo>
                  <a:pt x="22067" y="15361"/>
                </a:lnTo>
                <a:lnTo>
                  <a:pt x="19187" y="11521"/>
                </a:lnTo>
                <a:lnTo>
                  <a:pt x="18227" y="11521"/>
                </a:lnTo>
                <a:lnTo>
                  <a:pt x="16306" y="10561"/>
                </a:lnTo>
                <a:lnTo>
                  <a:pt x="14401" y="9601"/>
                </a:lnTo>
                <a:lnTo>
                  <a:pt x="13891" y="9431"/>
                </a:lnTo>
                <a:lnTo>
                  <a:pt x="8625" y="7680"/>
                </a:lnTo>
                <a:lnTo>
                  <a:pt x="13891" y="9431"/>
                </a:lnTo>
                <a:lnTo>
                  <a:pt x="40309" y="5760"/>
                </a:lnTo>
                <a:lnTo>
                  <a:pt x="41269" y="9601"/>
                </a:lnTo>
                <a:lnTo>
                  <a:pt x="42230" y="21122"/>
                </a:lnTo>
                <a:lnTo>
                  <a:pt x="43190" y="24003"/>
                </a:lnTo>
                <a:lnTo>
                  <a:pt x="44150" y="21122"/>
                </a:lnTo>
                <a:lnTo>
                  <a:pt x="45486" y="25380"/>
                </a:lnTo>
                <a:lnTo>
                  <a:pt x="47990" y="26883"/>
                </a:lnTo>
                <a:lnTo>
                  <a:pt x="48950" y="24963"/>
                </a:lnTo>
                <a:lnTo>
                  <a:pt x="47990" y="24963"/>
                </a:lnTo>
                <a:lnTo>
                  <a:pt x="47030" y="17282"/>
                </a:lnTo>
                <a:lnTo>
                  <a:pt x="46070" y="1920"/>
                </a:lnTo>
                <a:lnTo>
                  <a:pt x="42230" y="0"/>
                </a:lnTo>
                <a:lnTo>
                  <a:pt x="7665" y="7680"/>
                </a:lnTo>
                <a:lnTo>
                  <a:pt x="7665" y="10561"/>
                </a:lnTo>
                <a:lnTo>
                  <a:pt x="7505" y="10318"/>
                </a:lnTo>
                <a:lnTo>
                  <a:pt x="6713" y="9121"/>
                </a:lnTo>
                <a:lnTo>
                  <a:pt x="7665" y="7680"/>
                </a:lnTo>
                <a:lnTo>
                  <a:pt x="5760" y="7680"/>
                </a:lnTo>
                <a:lnTo>
                  <a:pt x="5760" y="10561"/>
                </a:lnTo>
                <a:lnTo>
                  <a:pt x="7665" y="14401"/>
                </a:lnTo>
                <a:lnTo>
                  <a:pt x="12466" y="15361"/>
                </a:lnTo>
                <a:lnTo>
                  <a:pt x="13441" y="15361"/>
                </a:lnTo>
                <a:lnTo>
                  <a:pt x="15346" y="16322"/>
                </a:lnTo>
                <a:lnTo>
                  <a:pt x="17282" y="19202"/>
                </a:lnTo>
                <a:lnTo>
                  <a:pt x="19187" y="20162"/>
                </a:lnTo>
                <a:lnTo>
                  <a:pt x="20147" y="22082"/>
                </a:lnTo>
                <a:lnTo>
                  <a:pt x="21122" y="26883"/>
                </a:lnTo>
                <a:lnTo>
                  <a:pt x="21122" y="29763"/>
                </a:lnTo>
                <a:lnTo>
                  <a:pt x="22067" y="32644"/>
                </a:lnTo>
                <a:lnTo>
                  <a:pt x="22067" y="102717"/>
                </a:lnTo>
                <a:lnTo>
                  <a:pt x="21122" y="105597"/>
                </a:lnTo>
                <a:lnTo>
                  <a:pt x="21122" y="108478"/>
                </a:lnTo>
                <a:lnTo>
                  <a:pt x="20147" y="113278"/>
                </a:lnTo>
                <a:lnTo>
                  <a:pt x="19187" y="115199"/>
                </a:lnTo>
                <a:lnTo>
                  <a:pt x="18227" y="117119"/>
                </a:lnTo>
                <a:lnTo>
                  <a:pt x="16306" y="119039"/>
                </a:lnTo>
                <a:lnTo>
                  <a:pt x="15346" y="120959"/>
                </a:lnTo>
                <a:lnTo>
                  <a:pt x="14401" y="120959"/>
                </a:lnTo>
                <a:lnTo>
                  <a:pt x="12466" y="121920"/>
                </a:lnTo>
                <a:lnTo>
                  <a:pt x="6720" y="122880"/>
                </a:lnTo>
                <a:lnTo>
                  <a:pt x="2880" y="123840"/>
                </a:lnTo>
                <a:lnTo>
                  <a:pt x="0" y="126720"/>
                </a:lnTo>
                <a:lnTo>
                  <a:pt x="0" y="129600"/>
                </a:lnTo>
                <a:lnTo>
                  <a:pt x="3840" y="132481"/>
                </a:lnTo>
                <a:lnTo>
                  <a:pt x="3840" y="126720"/>
                </a:lnTo>
                <a:lnTo>
                  <a:pt x="6720" y="126720"/>
                </a:lnTo>
                <a:lnTo>
                  <a:pt x="8625" y="129600"/>
                </a:lnTo>
                <a:lnTo>
                  <a:pt x="14401" y="127680"/>
                </a:lnTo>
                <a:lnTo>
                  <a:pt x="17282" y="12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6" name="object 326"/>
          <p:cNvSpPr/>
          <p:nvPr/>
        </p:nvSpPr>
        <p:spPr>
          <a:xfrm>
            <a:off x="3277575" y="5848197"/>
            <a:ext cx="3256" cy="4800"/>
          </a:xfrm>
          <a:custGeom>
            <a:avLst/>
            <a:gdLst/>
            <a:ahLst/>
            <a:cxnLst/>
            <a:rect l="l" t="t" r="r" b="b"/>
            <a:pathLst>
              <a:path w="3256" h="4800">
                <a:moveTo>
                  <a:pt x="0" y="0"/>
                </a:moveTo>
                <a:lnTo>
                  <a:pt x="0" y="4800"/>
                </a:lnTo>
                <a:lnTo>
                  <a:pt x="3256" y="4257"/>
                </a:lnTo>
                <a:lnTo>
                  <a:pt x="1920" y="0"/>
                </a:lnTo>
                <a:lnTo>
                  <a:pt x="960" y="2880"/>
                </a:lnTo>
                <a:lnTo>
                  <a:pt x="1920" y="960"/>
                </a:lnTo>
                <a:lnTo>
                  <a:pt x="960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7" name="object 327"/>
          <p:cNvSpPr/>
          <p:nvPr/>
        </p:nvSpPr>
        <p:spPr>
          <a:xfrm>
            <a:off x="3281415" y="5828995"/>
            <a:ext cx="12481" cy="33604"/>
          </a:xfrm>
          <a:custGeom>
            <a:avLst/>
            <a:gdLst/>
            <a:ahLst/>
            <a:cxnLst/>
            <a:rect l="l" t="t" r="r" b="b"/>
            <a:pathLst>
              <a:path w="12481" h="33604">
                <a:moveTo>
                  <a:pt x="12481" y="4800"/>
                </a:moveTo>
                <a:lnTo>
                  <a:pt x="9601" y="6720"/>
                </a:lnTo>
                <a:lnTo>
                  <a:pt x="10561" y="11521"/>
                </a:lnTo>
                <a:lnTo>
                  <a:pt x="8641" y="13441"/>
                </a:lnTo>
                <a:lnTo>
                  <a:pt x="5760" y="17282"/>
                </a:lnTo>
                <a:lnTo>
                  <a:pt x="3840" y="21122"/>
                </a:lnTo>
                <a:lnTo>
                  <a:pt x="3840" y="11521"/>
                </a:lnTo>
                <a:lnTo>
                  <a:pt x="1920" y="18242"/>
                </a:lnTo>
                <a:lnTo>
                  <a:pt x="1608" y="14497"/>
                </a:lnTo>
                <a:lnTo>
                  <a:pt x="960" y="6720"/>
                </a:lnTo>
                <a:lnTo>
                  <a:pt x="0" y="0"/>
                </a:lnTo>
                <a:lnTo>
                  <a:pt x="960" y="15361"/>
                </a:lnTo>
                <a:lnTo>
                  <a:pt x="1920" y="23042"/>
                </a:lnTo>
                <a:lnTo>
                  <a:pt x="2880" y="23042"/>
                </a:lnTo>
                <a:lnTo>
                  <a:pt x="3456" y="22274"/>
                </a:lnTo>
                <a:lnTo>
                  <a:pt x="5760" y="19202"/>
                </a:lnTo>
                <a:lnTo>
                  <a:pt x="8641" y="16322"/>
                </a:lnTo>
                <a:lnTo>
                  <a:pt x="6720" y="33604"/>
                </a:lnTo>
                <a:lnTo>
                  <a:pt x="8641" y="25923"/>
                </a:lnTo>
                <a:lnTo>
                  <a:pt x="9601" y="23042"/>
                </a:lnTo>
                <a:lnTo>
                  <a:pt x="10561" y="20162"/>
                </a:lnTo>
                <a:lnTo>
                  <a:pt x="11521" y="13441"/>
                </a:lnTo>
                <a:lnTo>
                  <a:pt x="10561" y="10561"/>
                </a:lnTo>
                <a:lnTo>
                  <a:pt x="1248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8" name="object 328"/>
          <p:cNvSpPr/>
          <p:nvPr/>
        </p:nvSpPr>
        <p:spPr>
          <a:xfrm>
            <a:off x="3343823" y="5829955"/>
            <a:ext cx="65272" cy="126720"/>
          </a:xfrm>
          <a:custGeom>
            <a:avLst/>
            <a:gdLst/>
            <a:ahLst/>
            <a:cxnLst/>
            <a:rect l="l" t="t" r="r" b="b"/>
            <a:pathLst>
              <a:path w="65272" h="126720">
                <a:moveTo>
                  <a:pt x="47030" y="116159"/>
                </a:moveTo>
                <a:lnTo>
                  <a:pt x="46070" y="113278"/>
                </a:lnTo>
                <a:lnTo>
                  <a:pt x="45110" y="110398"/>
                </a:lnTo>
                <a:lnTo>
                  <a:pt x="44150" y="107518"/>
                </a:lnTo>
                <a:lnTo>
                  <a:pt x="44150" y="0"/>
                </a:lnTo>
                <a:lnTo>
                  <a:pt x="1904" y="4800"/>
                </a:lnTo>
                <a:lnTo>
                  <a:pt x="1904" y="7680"/>
                </a:lnTo>
                <a:lnTo>
                  <a:pt x="5745" y="8641"/>
                </a:lnTo>
                <a:lnTo>
                  <a:pt x="9585" y="8641"/>
                </a:lnTo>
                <a:lnTo>
                  <a:pt x="11506" y="10561"/>
                </a:lnTo>
                <a:lnTo>
                  <a:pt x="14386" y="11521"/>
                </a:lnTo>
                <a:lnTo>
                  <a:pt x="16306" y="13441"/>
                </a:lnTo>
                <a:lnTo>
                  <a:pt x="18227" y="16322"/>
                </a:lnTo>
                <a:lnTo>
                  <a:pt x="20147" y="19202"/>
                </a:lnTo>
                <a:lnTo>
                  <a:pt x="21107" y="22082"/>
                </a:lnTo>
                <a:lnTo>
                  <a:pt x="21107" y="25923"/>
                </a:lnTo>
                <a:lnTo>
                  <a:pt x="22067" y="29763"/>
                </a:lnTo>
                <a:lnTo>
                  <a:pt x="22067" y="92156"/>
                </a:lnTo>
                <a:lnTo>
                  <a:pt x="21107" y="98877"/>
                </a:lnTo>
                <a:lnTo>
                  <a:pt x="21107" y="107518"/>
                </a:lnTo>
                <a:lnTo>
                  <a:pt x="20147" y="111358"/>
                </a:lnTo>
                <a:lnTo>
                  <a:pt x="19187" y="113278"/>
                </a:lnTo>
                <a:lnTo>
                  <a:pt x="17266" y="117119"/>
                </a:lnTo>
                <a:lnTo>
                  <a:pt x="15346" y="119039"/>
                </a:lnTo>
                <a:lnTo>
                  <a:pt x="12466" y="120959"/>
                </a:lnTo>
                <a:lnTo>
                  <a:pt x="10561" y="121919"/>
                </a:lnTo>
                <a:lnTo>
                  <a:pt x="5745" y="122880"/>
                </a:lnTo>
                <a:lnTo>
                  <a:pt x="0" y="123840"/>
                </a:lnTo>
                <a:lnTo>
                  <a:pt x="0" y="126720"/>
                </a:lnTo>
                <a:lnTo>
                  <a:pt x="65272" y="126720"/>
                </a:lnTo>
                <a:lnTo>
                  <a:pt x="65272" y="123840"/>
                </a:lnTo>
                <a:lnTo>
                  <a:pt x="57591" y="122880"/>
                </a:lnTo>
                <a:lnTo>
                  <a:pt x="52791" y="120959"/>
                </a:lnTo>
                <a:lnTo>
                  <a:pt x="49911" y="118079"/>
                </a:lnTo>
                <a:lnTo>
                  <a:pt x="47030" y="11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9" name="object 329"/>
          <p:cNvSpPr/>
          <p:nvPr/>
        </p:nvSpPr>
        <p:spPr>
          <a:xfrm>
            <a:off x="3344768" y="5827074"/>
            <a:ext cx="51846" cy="129600"/>
          </a:xfrm>
          <a:custGeom>
            <a:avLst/>
            <a:gdLst/>
            <a:ahLst/>
            <a:cxnLst/>
            <a:rect l="l" t="t" r="r" b="b"/>
            <a:pathLst>
              <a:path w="51846" h="129600">
                <a:moveTo>
                  <a:pt x="1935" y="126720"/>
                </a:moveTo>
                <a:lnTo>
                  <a:pt x="777" y="128443"/>
                </a:lnTo>
                <a:lnTo>
                  <a:pt x="1935" y="129600"/>
                </a:lnTo>
                <a:lnTo>
                  <a:pt x="3840" y="129600"/>
                </a:lnTo>
                <a:lnTo>
                  <a:pt x="13441" y="126720"/>
                </a:lnTo>
                <a:lnTo>
                  <a:pt x="13441" y="125760"/>
                </a:lnTo>
                <a:lnTo>
                  <a:pt x="14401" y="125760"/>
                </a:lnTo>
                <a:lnTo>
                  <a:pt x="16322" y="123840"/>
                </a:lnTo>
                <a:lnTo>
                  <a:pt x="19202" y="120959"/>
                </a:lnTo>
                <a:lnTo>
                  <a:pt x="19202" y="119999"/>
                </a:lnTo>
                <a:lnTo>
                  <a:pt x="21122" y="118079"/>
                </a:lnTo>
                <a:lnTo>
                  <a:pt x="21122" y="115199"/>
                </a:lnTo>
                <a:lnTo>
                  <a:pt x="22082" y="115199"/>
                </a:lnTo>
                <a:lnTo>
                  <a:pt x="23042" y="110398"/>
                </a:lnTo>
                <a:lnTo>
                  <a:pt x="23042" y="102717"/>
                </a:lnTo>
                <a:lnTo>
                  <a:pt x="24002" y="93116"/>
                </a:lnTo>
                <a:lnTo>
                  <a:pt x="24002" y="31683"/>
                </a:lnTo>
                <a:lnTo>
                  <a:pt x="23042" y="28803"/>
                </a:lnTo>
                <a:lnTo>
                  <a:pt x="23042" y="24963"/>
                </a:lnTo>
                <a:lnTo>
                  <a:pt x="21122" y="20162"/>
                </a:lnTo>
                <a:lnTo>
                  <a:pt x="21122" y="19202"/>
                </a:lnTo>
                <a:lnTo>
                  <a:pt x="19202" y="17282"/>
                </a:lnTo>
                <a:lnTo>
                  <a:pt x="18242" y="15361"/>
                </a:lnTo>
                <a:lnTo>
                  <a:pt x="14401" y="11521"/>
                </a:lnTo>
                <a:lnTo>
                  <a:pt x="12481" y="10561"/>
                </a:lnTo>
                <a:lnTo>
                  <a:pt x="10561" y="9601"/>
                </a:lnTo>
                <a:lnTo>
                  <a:pt x="9616" y="9601"/>
                </a:lnTo>
                <a:lnTo>
                  <a:pt x="9432" y="9528"/>
                </a:lnTo>
                <a:lnTo>
                  <a:pt x="4800" y="7680"/>
                </a:lnTo>
                <a:lnTo>
                  <a:pt x="9432" y="9528"/>
                </a:lnTo>
                <a:lnTo>
                  <a:pt x="40325" y="5760"/>
                </a:lnTo>
                <a:lnTo>
                  <a:pt x="40325" y="111358"/>
                </a:lnTo>
                <a:lnTo>
                  <a:pt x="41285" y="114239"/>
                </a:lnTo>
                <a:lnTo>
                  <a:pt x="42245" y="116159"/>
                </a:lnTo>
                <a:lnTo>
                  <a:pt x="42245" y="117119"/>
                </a:lnTo>
                <a:lnTo>
                  <a:pt x="44165" y="119999"/>
                </a:lnTo>
                <a:lnTo>
                  <a:pt x="46085" y="121920"/>
                </a:lnTo>
                <a:lnTo>
                  <a:pt x="47045" y="122880"/>
                </a:lnTo>
                <a:lnTo>
                  <a:pt x="48006" y="123840"/>
                </a:lnTo>
                <a:lnTo>
                  <a:pt x="48006" y="124800"/>
                </a:lnTo>
                <a:lnTo>
                  <a:pt x="50886" y="125760"/>
                </a:lnTo>
                <a:lnTo>
                  <a:pt x="51846" y="126720"/>
                </a:lnTo>
                <a:lnTo>
                  <a:pt x="51846" y="119039"/>
                </a:lnTo>
                <a:lnTo>
                  <a:pt x="50886" y="119039"/>
                </a:lnTo>
                <a:lnTo>
                  <a:pt x="49926" y="118079"/>
                </a:lnTo>
                <a:lnTo>
                  <a:pt x="48966" y="116159"/>
                </a:lnTo>
                <a:lnTo>
                  <a:pt x="48006" y="114239"/>
                </a:lnTo>
                <a:lnTo>
                  <a:pt x="47045" y="112318"/>
                </a:lnTo>
                <a:lnTo>
                  <a:pt x="47045" y="110398"/>
                </a:lnTo>
                <a:lnTo>
                  <a:pt x="46085" y="102717"/>
                </a:lnTo>
                <a:lnTo>
                  <a:pt x="46085" y="2880"/>
                </a:lnTo>
                <a:lnTo>
                  <a:pt x="42245" y="0"/>
                </a:lnTo>
                <a:lnTo>
                  <a:pt x="3840" y="7680"/>
                </a:lnTo>
                <a:lnTo>
                  <a:pt x="3840" y="10561"/>
                </a:lnTo>
                <a:lnTo>
                  <a:pt x="3527" y="10248"/>
                </a:lnTo>
                <a:lnTo>
                  <a:pt x="960" y="7680"/>
                </a:lnTo>
                <a:lnTo>
                  <a:pt x="42245" y="0"/>
                </a:lnTo>
                <a:lnTo>
                  <a:pt x="0" y="4800"/>
                </a:lnTo>
                <a:lnTo>
                  <a:pt x="480" y="7680"/>
                </a:lnTo>
                <a:lnTo>
                  <a:pt x="960" y="10561"/>
                </a:lnTo>
                <a:lnTo>
                  <a:pt x="3840" y="14401"/>
                </a:lnTo>
                <a:lnTo>
                  <a:pt x="7680" y="15361"/>
                </a:lnTo>
                <a:lnTo>
                  <a:pt x="9616" y="15361"/>
                </a:lnTo>
                <a:lnTo>
                  <a:pt x="10561" y="16322"/>
                </a:lnTo>
                <a:lnTo>
                  <a:pt x="13441" y="19202"/>
                </a:lnTo>
                <a:lnTo>
                  <a:pt x="14401" y="20162"/>
                </a:lnTo>
                <a:lnTo>
                  <a:pt x="15361" y="22082"/>
                </a:lnTo>
                <a:lnTo>
                  <a:pt x="17282" y="26883"/>
                </a:lnTo>
                <a:lnTo>
                  <a:pt x="17282" y="32644"/>
                </a:lnTo>
                <a:lnTo>
                  <a:pt x="18242" y="43205"/>
                </a:lnTo>
                <a:lnTo>
                  <a:pt x="18242" y="92156"/>
                </a:lnTo>
                <a:lnTo>
                  <a:pt x="17282" y="102717"/>
                </a:lnTo>
                <a:lnTo>
                  <a:pt x="17282" y="108478"/>
                </a:lnTo>
                <a:lnTo>
                  <a:pt x="16322" y="113278"/>
                </a:lnTo>
                <a:lnTo>
                  <a:pt x="15361" y="115199"/>
                </a:lnTo>
                <a:lnTo>
                  <a:pt x="14401" y="117119"/>
                </a:lnTo>
                <a:lnTo>
                  <a:pt x="12481" y="119039"/>
                </a:lnTo>
                <a:lnTo>
                  <a:pt x="10561" y="120959"/>
                </a:lnTo>
                <a:lnTo>
                  <a:pt x="8641" y="121920"/>
                </a:lnTo>
                <a:lnTo>
                  <a:pt x="2895" y="122880"/>
                </a:lnTo>
                <a:lnTo>
                  <a:pt x="1935" y="12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0" name="object 330"/>
          <p:cNvSpPr/>
          <p:nvPr/>
        </p:nvSpPr>
        <p:spPr>
          <a:xfrm>
            <a:off x="3345728" y="5827074"/>
            <a:ext cx="41285" cy="10561"/>
          </a:xfrm>
          <a:custGeom>
            <a:avLst/>
            <a:gdLst/>
            <a:ahLst/>
            <a:cxnLst/>
            <a:rect l="l" t="t" r="r" b="b"/>
            <a:pathLst>
              <a:path w="41285" h="10561">
                <a:moveTo>
                  <a:pt x="2880" y="10561"/>
                </a:moveTo>
                <a:lnTo>
                  <a:pt x="2880" y="7680"/>
                </a:lnTo>
                <a:lnTo>
                  <a:pt x="41285" y="0"/>
                </a:lnTo>
                <a:lnTo>
                  <a:pt x="0" y="7680"/>
                </a:lnTo>
                <a:lnTo>
                  <a:pt x="2567" y="10248"/>
                </a:lnTo>
                <a:lnTo>
                  <a:pt x="288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1" name="object 331"/>
          <p:cNvSpPr/>
          <p:nvPr/>
        </p:nvSpPr>
        <p:spPr>
          <a:xfrm>
            <a:off x="3342863" y="5834755"/>
            <a:ext cx="5745" cy="6720"/>
          </a:xfrm>
          <a:custGeom>
            <a:avLst/>
            <a:gdLst/>
            <a:ahLst/>
            <a:cxnLst/>
            <a:rect l="l" t="t" r="r" b="b"/>
            <a:pathLst>
              <a:path w="5745" h="6720">
                <a:moveTo>
                  <a:pt x="2865" y="5760"/>
                </a:moveTo>
                <a:lnTo>
                  <a:pt x="5745" y="6720"/>
                </a:lnTo>
                <a:lnTo>
                  <a:pt x="2865" y="2880"/>
                </a:lnTo>
                <a:lnTo>
                  <a:pt x="2385" y="0"/>
                </a:lnTo>
                <a:lnTo>
                  <a:pt x="0" y="0"/>
                </a:lnTo>
                <a:lnTo>
                  <a:pt x="0" y="2880"/>
                </a:lnTo>
                <a:lnTo>
                  <a:pt x="2865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2" name="object 332"/>
          <p:cNvSpPr/>
          <p:nvPr/>
        </p:nvSpPr>
        <p:spPr>
          <a:xfrm>
            <a:off x="3340928" y="5950915"/>
            <a:ext cx="68168" cy="8641"/>
          </a:xfrm>
          <a:custGeom>
            <a:avLst/>
            <a:gdLst/>
            <a:ahLst/>
            <a:cxnLst/>
            <a:rect l="l" t="t" r="r" b="b"/>
            <a:pathLst>
              <a:path w="68168" h="8641">
                <a:moveTo>
                  <a:pt x="2895" y="8641"/>
                </a:moveTo>
                <a:lnTo>
                  <a:pt x="68168" y="8641"/>
                </a:lnTo>
                <a:lnTo>
                  <a:pt x="3840" y="5760"/>
                </a:lnTo>
                <a:lnTo>
                  <a:pt x="2895" y="2880"/>
                </a:lnTo>
                <a:lnTo>
                  <a:pt x="2895" y="0"/>
                </a:lnTo>
                <a:lnTo>
                  <a:pt x="0" y="2880"/>
                </a:lnTo>
                <a:lnTo>
                  <a:pt x="0" y="5760"/>
                </a:lnTo>
                <a:lnTo>
                  <a:pt x="2895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3" name="object 333"/>
          <p:cNvSpPr/>
          <p:nvPr/>
        </p:nvSpPr>
        <p:spPr>
          <a:xfrm>
            <a:off x="3402375" y="5948994"/>
            <a:ext cx="9601" cy="7680"/>
          </a:xfrm>
          <a:custGeom>
            <a:avLst/>
            <a:gdLst/>
            <a:ahLst/>
            <a:cxnLst/>
            <a:rect l="l" t="t" r="r" b="b"/>
            <a:pathLst>
              <a:path w="9601" h="7680">
                <a:moveTo>
                  <a:pt x="0" y="0"/>
                </a:moveTo>
                <a:lnTo>
                  <a:pt x="3840" y="4800"/>
                </a:lnTo>
                <a:lnTo>
                  <a:pt x="6720" y="4800"/>
                </a:lnTo>
                <a:lnTo>
                  <a:pt x="9601" y="7680"/>
                </a:lnTo>
                <a:lnTo>
                  <a:pt x="9601" y="4800"/>
                </a:lnTo>
                <a:lnTo>
                  <a:pt x="6720" y="1920"/>
                </a:lnTo>
                <a:lnTo>
                  <a:pt x="4800" y="19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4" name="object 334"/>
          <p:cNvSpPr/>
          <p:nvPr/>
        </p:nvSpPr>
        <p:spPr>
          <a:xfrm>
            <a:off x="3406216" y="5955523"/>
            <a:ext cx="1920" cy="1152"/>
          </a:xfrm>
          <a:custGeom>
            <a:avLst/>
            <a:gdLst/>
            <a:ahLst/>
            <a:cxnLst/>
            <a:rect l="l" t="t" r="r" b="b"/>
            <a:pathLst>
              <a:path w="1920" h="1152">
                <a:moveTo>
                  <a:pt x="1920" y="1152"/>
                </a:moveTo>
                <a:lnTo>
                  <a:pt x="1152" y="0"/>
                </a:lnTo>
                <a:lnTo>
                  <a:pt x="0" y="1152"/>
                </a:lnTo>
                <a:lnTo>
                  <a:pt x="1920" y="11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5" name="object 335"/>
          <p:cNvSpPr/>
          <p:nvPr/>
        </p:nvSpPr>
        <p:spPr>
          <a:xfrm>
            <a:off x="3400455" y="5954755"/>
            <a:ext cx="8641" cy="4800"/>
          </a:xfrm>
          <a:custGeom>
            <a:avLst/>
            <a:gdLst/>
            <a:ahLst/>
            <a:cxnLst/>
            <a:rect l="l" t="t" r="r" b="b"/>
            <a:pathLst>
              <a:path w="8641" h="4800">
                <a:moveTo>
                  <a:pt x="0" y="0"/>
                </a:moveTo>
                <a:lnTo>
                  <a:pt x="8641" y="4800"/>
                </a:lnTo>
                <a:lnTo>
                  <a:pt x="4800" y="19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6" name="object 336"/>
          <p:cNvSpPr/>
          <p:nvPr/>
        </p:nvSpPr>
        <p:spPr>
          <a:xfrm>
            <a:off x="3343823" y="5946114"/>
            <a:ext cx="68153" cy="13441"/>
          </a:xfrm>
          <a:custGeom>
            <a:avLst/>
            <a:gdLst/>
            <a:ahLst/>
            <a:cxnLst/>
            <a:rect l="l" t="t" r="r" b="b"/>
            <a:pathLst>
              <a:path w="68153" h="13441">
                <a:moveTo>
                  <a:pt x="3840" y="3840"/>
                </a:moveTo>
                <a:lnTo>
                  <a:pt x="0" y="4800"/>
                </a:lnTo>
                <a:lnTo>
                  <a:pt x="0" y="7680"/>
                </a:lnTo>
                <a:lnTo>
                  <a:pt x="944" y="10561"/>
                </a:lnTo>
                <a:lnTo>
                  <a:pt x="65272" y="13441"/>
                </a:lnTo>
                <a:lnTo>
                  <a:pt x="11506" y="8641"/>
                </a:lnTo>
                <a:lnTo>
                  <a:pt x="65272" y="13441"/>
                </a:lnTo>
                <a:lnTo>
                  <a:pt x="56631" y="8641"/>
                </a:lnTo>
                <a:lnTo>
                  <a:pt x="61432" y="10561"/>
                </a:lnTo>
                <a:lnTo>
                  <a:pt x="65272" y="13441"/>
                </a:lnTo>
                <a:lnTo>
                  <a:pt x="68153" y="10561"/>
                </a:lnTo>
                <a:lnTo>
                  <a:pt x="65272" y="7680"/>
                </a:lnTo>
                <a:lnTo>
                  <a:pt x="62392" y="7680"/>
                </a:lnTo>
                <a:lnTo>
                  <a:pt x="62392" y="10561"/>
                </a:lnTo>
                <a:lnTo>
                  <a:pt x="63544" y="9409"/>
                </a:lnTo>
                <a:lnTo>
                  <a:pt x="64312" y="10561"/>
                </a:lnTo>
                <a:lnTo>
                  <a:pt x="62392" y="10561"/>
                </a:lnTo>
                <a:lnTo>
                  <a:pt x="62392" y="7680"/>
                </a:lnTo>
                <a:lnTo>
                  <a:pt x="58552" y="2880"/>
                </a:lnTo>
                <a:lnTo>
                  <a:pt x="54711" y="1920"/>
                </a:lnTo>
                <a:lnTo>
                  <a:pt x="52791" y="0"/>
                </a:lnTo>
                <a:lnTo>
                  <a:pt x="52791" y="7680"/>
                </a:lnTo>
                <a:lnTo>
                  <a:pt x="14386" y="7680"/>
                </a:lnTo>
                <a:lnTo>
                  <a:pt x="4785" y="10561"/>
                </a:lnTo>
                <a:lnTo>
                  <a:pt x="2880" y="10561"/>
                </a:lnTo>
                <a:lnTo>
                  <a:pt x="1722" y="9403"/>
                </a:lnTo>
                <a:lnTo>
                  <a:pt x="2880" y="7680"/>
                </a:lnTo>
                <a:lnTo>
                  <a:pt x="384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7" name="object 337"/>
          <p:cNvSpPr/>
          <p:nvPr/>
        </p:nvSpPr>
        <p:spPr>
          <a:xfrm>
            <a:off x="3422538" y="5829955"/>
            <a:ext cx="122864" cy="129600"/>
          </a:xfrm>
          <a:custGeom>
            <a:avLst/>
            <a:gdLst/>
            <a:ahLst/>
            <a:cxnLst/>
            <a:rect l="l" t="t" r="r" b="b"/>
            <a:pathLst>
              <a:path w="122864" h="129600">
                <a:moveTo>
                  <a:pt x="94076" y="106558"/>
                </a:moveTo>
                <a:lnTo>
                  <a:pt x="94076" y="29763"/>
                </a:lnTo>
                <a:lnTo>
                  <a:pt x="93116" y="24963"/>
                </a:lnTo>
                <a:lnTo>
                  <a:pt x="93116" y="22082"/>
                </a:lnTo>
                <a:lnTo>
                  <a:pt x="91196" y="16322"/>
                </a:lnTo>
                <a:lnTo>
                  <a:pt x="87355" y="11521"/>
                </a:lnTo>
                <a:lnTo>
                  <a:pt x="80634" y="8641"/>
                </a:lnTo>
                <a:lnTo>
                  <a:pt x="76794" y="5760"/>
                </a:lnTo>
                <a:lnTo>
                  <a:pt x="71033" y="3840"/>
                </a:lnTo>
                <a:lnTo>
                  <a:pt x="64312" y="1920"/>
                </a:lnTo>
                <a:lnTo>
                  <a:pt x="57591" y="960"/>
                </a:lnTo>
                <a:lnTo>
                  <a:pt x="51831" y="0"/>
                </a:lnTo>
                <a:lnTo>
                  <a:pt x="40309" y="0"/>
                </a:lnTo>
                <a:lnTo>
                  <a:pt x="34549" y="960"/>
                </a:lnTo>
                <a:lnTo>
                  <a:pt x="28788" y="1920"/>
                </a:lnTo>
                <a:lnTo>
                  <a:pt x="23042" y="2880"/>
                </a:lnTo>
                <a:lnTo>
                  <a:pt x="18242" y="3840"/>
                </a:lnTo>
                <a:lnTo>
                  <a:pt x="14401" y="5760"/>
                </a:lnTo>
                <a:lnTo>
                  <a:pt x="7680" y="9601"/>
                </a:lnTo>
                <a:lnTo>
                  <a:pt x="3840" y="13441"/>
                </a:lnTo>
                <a:lnTo>
                  <a:pt x="3840" y="22082"/>
                </a:lnTo>
                <a:lnTo>
                  <a:pt x="4800" y="24963"/>
                </a:lnTo>
                <a:lnTo>
                  <a:pt x="7680" y="26883"/>
                </a:lnTo>
                <a:lnTo>
                  <a:pt x="9585" y="28803"/>
                </a:lnTo>
                <a:lnTo>
                  <a:pt x="12481" y="29763"/>
                </a:lnTo>
                <a:lnTo>
                  <a:pt x="21107" y="29763"/>
                </a:lnTo>
                <a:lnTo>
                  <a:pt x="23987" y="27843"/>
                </a:lnTo>
                <a:lnTo>
                  <a:pt x="25923" y="23042"/>
                </a:lnTo>
                <a:lnTo>
                  <a:pt x="29763" y="14401"/>
                </a:lnTo>
                <a:lnTo>
                  <a:pt x="31668" y="11521"/>
                </a:lnTo>
                <a:lnTo>
                  <a:pt x="33588" y="8641"/>
                </a:lnTo>
                <a:lnTo>
                  <a:pt x="37429" y="6720"/>
                </a:lnTo>
                <a:lnTo>
                  <a:pt x="40309" y="3840"/>
                </a:lnTo>
                <a:lnTo>
                  <a:pt x="44150" y="2880"/>
                </a:lnTo>
                <a:lnTo>
                  <a:pt x="50871" y="2880"/>
                </a:lnTo>
                <a:lnTo>
                  <a:pt x="54711" y="3840"/>
                </a:lnTo>
                <a:lnTo>
                  <a:pt x="57591" y="5760"/>
                </a:lnTo>
                <a:lnTo>
                  <a:pt x="60472" y="6720"/>
                </a:lnTo>
                <a:lnTo>
                  <a:pt x="63352" y="8641"/>
                </a:lnTo>
                <a:lnTo>
                  <a:pt x="65272" y="11521"/>
                </a:lnTo>
                <a:lnTo>
                  <a:pt x="65473" y="11776"/>
                </a:lnTo>
                <a:lnTo>
                  <a:pt x="70136" y="21703"/>
                </a:lnTo>
                <a:lnTo>
                  <a:pt x="71993" y="36484"/>
                </a:lnTo>
                <a:lnTo>
                  <a:pt x="71993" y="42230"/>
                </a:lnTo>
                <a:lnTo>
                  <a:pt x="71033" y="46085"/>
                </a:lnTo>
                <a:lnTo>
                  <a:pt x="70073" y="48950"/>
                </a:lnTo>
                <a:lnTo>
                  <a:pt x="68153" y="51846"/>
                </a:lnTo>
                <a:lnTo>
                  <a:pt x="66233" y="54726"/>
                </a:lnTo>
                <a:lnTo>
                  <a:pt x="63352" y="56631"/>
                </a:lnTo>
                <a:lnTo>
                  <a:pt x="60472" y="58567"/>
                </a:lnTo>
                <a:lnTo>
                  <a:pt x="56631" y="60472"/>
                </a:lnTo>
                <a:lnTo>
                  <a:pt x="52791" y="62392"/>
                </a:lnTo>
                <a:lnTo>
                  <a:pt x="48950" y="63352"/>
                </a:lnTo>
                <a:lnTo>
                  <a:pt x="42230" y="65288"/>
                </a:lnTo>
                <a:lnTo>
                  <a:pt x="34549" y="67193"/>
                </a:lnTo>
                <a:lnTo>
                  <a:pt x="26868" y="69128"/>
                </a:lnTo>
                <a:lnTo>
                  <a:pt x="21107" y="71033"/>
                </a:lnTo>
                <a:lnTo>
                  <a:pt x="17266" y="72953"/>
                </a:lnTo>
                <a:lnTo>
                  <a:pt x="13426" y="74874"/>
                </a:lnTo>
                <a:lnTo>
                  <a:pt x="10561" y="77754"/>
                </a:lnTo>
                <a:lnTo>
                  <a:pt x="7680" y="80634"/>
                </a:lnTo>
                <a:lnTo>
                  <a:pt x="1920" y="86395"/>
                </a:lnTo>
                <a:lnTo>
                  <a:pt x="0" y="93116"/>
                </a:lnTo>
                <a:lnTo>
                  <a:pt x="0" y="109438"/>
                </a:lnTo>
                <a:lnTo>
                  <a:pt x="2880" y="116159"/>
                </a:lnTo>
                <a:lnTo>
                  <a:pt x="8641" y="121919"/>
                </a:lnTo>
                <a:lnTo>
                  <a:pt x="9872" y="122763"/>
                </a:lnTo>
                <a:lnTo>
                  <a:pt x="20937" y="127792"/>
                </a:lnTo>
                <a:lnTo>
                  <a:pt x="34549" y="129600"/>
                </a:lnTo>
                <a:lnTo>
                  <a:pt x="43190" y="129600"/>
                </a:lnTo>
                <a:lnTo>
                  <a:pt x="50871" y="127680"/>
                </a:lnTo>
                <a:lnTo>
                  <a:pt x="48950" y="123840"/>
                </a:lnTo>
                <a:lnTo>
                  <a:pt x="38389" y="123840"/>
                </a:lnTo>
                <a:lnTo>
                  <a:pt x="33588" y="121919"/>
                </a:lnTo>
                <a:lnTo>
                  <a:pt x="30708" y="118079"/>
                </a:lnTo>
                <a:lnTo>
                  <a:pt x="26868" y="113278"/>
                </a:lnTo>
                <a:lnTo>
                  <a:pt x="24947" y="108478"/>
                </a:lnTo>
                <a:lnTo>
                  <a:pt x="24947" y="94076"/>
                </a:lnTo>
                <a:lnTo>
                  <a:pt x="27828" y="87355"/>
                </a:lnTo>
                <a:lnTo>
                  <a:pt x="31668" y="82555"/>
                </a:lnTo>
                <a:lnTo>
                  <a:pt x="34549" y="79674"/>
                </a:lnTo>
                <a:lnTo>
                  <a:pt x="36469" y="76794"/>
                </a:lnTo>
                <a:lnTo>
                  <a:pt x="39349" y="74874"/>
                </a:lnTo>
                <a:lnTo>
                  <a:pt x="42230" y="72953"/>
                </a:lnTo>
                <a:lnTo>
                  <a:pt x="47030" y="70073"/>
                </a:lnTo>
                <a:lnTo>
                  <a:pt x="54711" y="66233"/>
                </a:lnTo>
                <a:lnTo>
                  <a:pt x="60472" y="63352"/>
                </a:lnTo>
                <a:lnTo>
                  <a:pt x="66233" y="59512"/>
                </a:lnTo>
                <a:lnTo>
                  <a:pt x="71993" y="54726"/>
                </a:lnTo>
                <a:lnTo>
                  <a:pt x="71993" y="79674"/>
                </a:lnTo>
                <a:lnTo>
                  <a:pt x="71935" y="83368"/>
                </a:lnTo>
                <a:lnTo>
                  <a:pt x="70408" y="97509"/>
                </a:lnTo>
                <a:lnTo>
                  <a:pt x="67193" y="107518"/>
                </a:lnTo>
                <a:lnTo>
                  <a:pt x="65272" y="113278"/>
                </a:lnTo>
                <a:lnTo>
                  <a:pt x="65272" y="118079"/>
                </a:lnTo>
                <a:lnTo>
                  <a:pt x="71993" y="112318"/>
                </a:lnTo>
                <a:lnTo>
                  <a:pt x="74874" y="118079"/>
                </a:lnTo>
                <a:lnTo>
                  <a:pt x="78714" y="121919"/>
                </a:lnTo>
                <a:lnTo>
                  <a:pt x="81594" y="124800"/>
                </a:lnTo>
                <a:lnTo>
                  <a:pt x="86395" y="127680"/>
                </a:lnTo>
                <a:lnTo>
                  <a:pt x="91196" y="129600"/>
                </a:lnTo>
                <a:lnTo>
                  <a:pt x="98877" y="129600"/>
                </a:lnTo>
                <a:lnTo>
                  <a:pt x="102760" y="129430"/>
                </a:lnTo>
                <a:lnTo>
                  <a:pt x="115354" y="125014"/>
                </a:lnTo>
                <a:lnTo>
                  <a:pt x="122864" y="114239"/>
                </a:lnTo>
                <a:lnTo>
                  <a:pt x="119999" y="112318"/>
                </a:lnTo>
                <a:lnTo>
                  <a:pt x="118064" y="116159"/>
                </a:lnTo>
                <a:lnTo>
                  <a:pt x="116159" y="118079"/>
                </a:lnTo>
                <a:lnTo>
                  <a:pt x="114223" y="119039"/>
                </a:lnTo>
                <a:lnTo>
                  <a:pt x="112318" y="119999"/>
                </a:lnTo>
                <a:lnTo>
                  <a:pt x="110398" y="120959"/>
                </a:lnTo>
                <a:lnTo>
                  <a:pt x="100797" y="120959"/>
                </a:lnTo>
                <a:lnTo>
                  <a:pt x="96956" y="117119"/>
                </a:lnTo>
                <a:lnTo>
                  <a:pt x="95036" y="110398"/>
                </a:lnTo>
                <a:lnTo>
                  <a:pt x="94076" y="1065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8" name="object 338"/>
          <p:cNvSpPr/>
          <p:nvPr/>
        </p:nvSpPr>
        <p:spPr>
          <a:xfrm>
            <a:off x="3471489" y="5943234"/>
            <a:ext cx="16322" cy="14401"/>
          </a:xfrm>
          <a:custGeom>
            <a:avLst/>
            <a:gdLst/>
            <a:ahLst/>
            <a:cxnLst/>
            <a:rect l="l" t="t" r="r" b="b"/>
            <a:pathLst>
              <a:path w="16322" h="14401">
                <a:moveTo>
                  <a:pt x="0" y="10561"/>
                </a:moveTo>
                <a:lnTo>
                  <a:pt x="1920" y="14401"/>
                </a:lnTo>
                <a:lnTo>
                  <a:pt x="7680" y="10561"/>
                </a:lnTo>
                <a:lnTo>
                  <a:pt x="11521" y="8641"/>
                </a:lnTo>
                <a:lnTo>
                  <a:pt x="16322" y="4800"/>
                </a:lnTo>
                <a:lnTo>
                  <a:pt x="16322" y="0"/>
                </a:lnTo>
                <a:lnTo>
                  <a:pt x="12481" y="3840"/>
                </a:lnTo>
                <a:lnTo>
                  <a:pt x="8641" y="6720"/>
                </a:lnTo>
                <a:lnTo>
                  <a:pt x="4800" y="9601"/>
                </a:lnTo>
                <a:lnTo>
                  <a:pt x="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9" name="object 339"/>
          <p:cNvSpPr/>
          <p:nvPr/>
        </p:nvSpPr>
        <p:spPr>
          <a:xfrm>
            <a:off x="3465728" y="5827074"/>
            <a:ext cx="6720" cy="3840"/>
          </a:xfrm>
          <a:custGeom>
            <a:avLst/>
            <a:gdLst/>
            <a:ahLst/>
            <a:cxnLst/>
            <a:rect l="l" t="t" r="r" b="b"/>
            <a:pathLst>
              <a:path w="6720" h="3840">
                <a:moveTo>
                  <a:pt x="1920" y="0"/>
                </a:moveTo>
                <a:lnTo>
                  <a:pt x="0" y="3840"/>
                </a:lnTo>
                <a:lnTo>
                  <a:pt x="2880" y="2880"/>
                </a:lnTo>
                <a:lnTo>
                  <a:pt x="6720" y="0"/>
                </a:lnTo>
                <a:lnTo>
                  <a:pt x="19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0" name="object 340"/>
          <p:cNvSpPr/>
          <p:nvPr/>
        </p:nvSpPr>
        <p:spPr>
          <a:xfrm>
            <a:off x="3463808" y="5827074"/>
            <a:ext cx="79389" cy="130561"/>
          </a:xfrm>
          <a:custGeom>
            <a:avLst/>
            <a:gdLst/>
            <a:ahLst/>
            <a:cxnLst/>
            <a:rect l="l" t="t" r="r" b="b"/>
            <a:pathLst>
              <a:path w="79389" h="130561">
                <a:moveTo>
                  <a:pt x="70073" y="119999"/>
                </a:moveTo>
                <a:lnTo>
                  <a:pt x="71048" y="119999"/>
                </a:lnTo>
                <a:lnTo>
                  <a:pt x="67208" y="120959"/>
                </a:lnTo>
                <a:lnTo>
                  <a:pt x="64328" y="120959"/>
                </a:lnTo>
                <a:lnTo>
                  <a:pt x="61447" y="119999"/>
                </a:lnTo>
                <a:lnTo>
                  <a:pt x="60487" y="119039"/>
                </a:lnTo>
                <a:lnTo>
                  <a:pt x="59527" y="118079"/>
                </a:lnTo>
                <a:lnTo>
                  <a:pt x="58567" y="117119"/>
                </a:lnTo>
                <a:lnTo>
                  <a:pt x="57607" y="114239"/>
                </a:lnTo>
                <a:lnTo>
                  <a:pt x="56647" y="112318"/>
                </a:lnTo>
                <a:lnTo>
                  <a:pt x="56647" y="109438"/>
                </a:lnTo>
                <a:lnTo>
                  <a:pt x="55686" y="100797"/>
                </a:lnTo>
                <a:lnTo>
                  <a:pt x="55686" y="34564"/>
                </a:lnTo>
                <a:lnTo>
                  <a:pt x="54726" y="27843"/>
                </a:lnTo>
                <a:lnTo>
                  <a:pt x="54726" y="24003"/>
                </a:lnTo>
                <a:lnTo>
                  <a:pt x="53766" y="22082"/>
                </a:lnTo>
                <a:lnTo>
                  <a:pt x="50886" y="18242"/>
                </a:lnTo>
                <a:lnTo>
                  <a:pt x="50886" y="17282"/>
                </a:lnTo>
                <a:lnTo>
                  <a:pt x="48005" y="13441"/>
                </a:lnTo>
                <a:lnTo>
                  <a:pt x="44165" y="10561"/>
                </a:lnTo>
                <a:lnTo>
                  <a:pt x="43205" y="9601"/>
                </a:lnTo>
                <a:lnTo>
                  <a:pt x="41285" y="8641"/>
                </a:lnTo>
                <a:lnTo>
                  <a:pt x="37444" y="6720"/>
                </a:lnTo>
                <a:lnTo>
                  <a:pt x="28803" y="3840"/>
                </a:lnTo>
                <a:lnTo>
                  <a:pt x="24002" y="1920"/>
                </a:lnTo>
                <a:lnTo>
                  <a:pt x="20162" y="6720"/>
                </a:lnTo>
                <a:lnTo>
                  <a:pt x="17282" y="5760"/>
                </a:lnTo>
                <a:lnTo>
                  <a:pt x="15361" y="4800"/>
                </a:lnTo>
                <a:lnTo>
                  <a:pt x="18242" y="960"/>
                </a:lnTo>
                <a:lnTo>
                  <a:pt x="8641" y="0"/>
                </a:lnTo>
                <a:lnTo>
                  <a:pt x="4800" y="2880"/>
                </a:lnTo>
                <a:lnTo>
                  <a:pt x="1920" y="3840"/>
                </a:lnTo>
                <a:lnTo>
                  <a:pt x="3840" y="0"/>
                </a:lnTo>
                <a:lnTo>
                  <a:pt x="0" y="0"/>
                </a:lnTo>
                <a:lnTo>
                  <a:pt x="960" y="3840"/>
                </a:lnTo>
                <a:lnTo>
                  <a:pt x="8641" y="5760"/>
                </a:lnTo>
                <a:lnTo>
                  <a:pt x="6720" y="2880"/>
                </a:lnTo>
                <a:lnTo>
                  <a:pt x="9601" y="2880"/>
                </a:lnTo>
                <a:lnTo>
                  <a:pt x="14401" y="4800"/>
                </a:lnTo>
                <a:lnTo>
                  <a:pt x="17282" y="6720"/>
                </a:lnTo>
                <a:lnTo>
                  <a:pt x="21209" y="7506"/>
                </a:lnTo>
                <a:lnTo>
                  <a:pt x="22082" y="7680"/>
                </a:lnTo>
                <a:lnTo>
                  <a:pt x="26883" y="9601"/>
                </a:lnTo>
                <a:lnTo>
                  <a:pt x="34564" y="12481"/>
                </a:lnTo>
                <a:lnTo>
                  <a:pt x="38404" y="13441"/>
                </a:lnTo>
                <a:lnTo>
                  <a:pt x="40325" y="15361"/>
                </a:lnTo>
                <a:lnTo>
                  <a:pt x="43205" y="18242"/>
                </a:lnTo>
                <a:lnTo>
                  <a:pt x="46085" y="21122"/>
                </a:lnTo>
                <a:lnTo>
                  <a:pt x="48005" y="24003"/>
                </a:lnTo>
                <a:lnTo>
                  <a:pt x="48966" y="25923"/>
                </a:lnTo>
                <a:lnTo>
                  <a:pt x="48966" y="27843"/>
                </a:lnTo>
                <a:lnTo>
                  <a:pt x="49926" y="35524"/>
                </a:lnTo>
                <a:lnTo>
                  <a:pt x="49926" y="111358"/>
                </a:lnTo>
                <a:lnTo>
                  <a:pt x="50886" y="114239"/>
                </a:lnTo>
                <a:lnTo>
                  <a:pt x="51846" y="116159"/>
                </a:lnTo>
                <a:lnTo>
                  <a:pt x="51846" y="117119"/>
                </a:lnTo>
                <a:lnTo>
                  <a:pt x="53766" y="119999"/>
                </a:lnTo>
                <a:lnTo>
                  <a:pt x="53766" y="120959"/>
                </a:lnTo>
                <a:lnTo>
                  <a:pt x="54726" y="121920"/>
                </a:lnTo>
                <a:lnTo>
                  <a:pt x="55686" y="122880"/>
                </a:lnTo>
                <a:lnTo>
                  <a:pt x="56647" y="123840"/>
                </a:lnTo>
                <a:lnTo>
                  <a:pt x="57607" y="123840"/>
                </a:lnTo>
                <a:lnTo>
                  <a:pt x="58567" y="124800"/>
                </a:lnTo>
                <a:lnTo>
                  <a:pt x="59527" y="125760"/>
                </a:lnTo>
                <a:lnTo>
                  <a:pt x="62407" y="126720"/>
                </a:lnTo>
                <a:lnTo>
                  <a:pt x="68168" y="126720"/>
                </a:lnTo>
                <a:lnTo>
                  <a:pt x="71216" y="125958"/>
                </a:lnTo>
                <a:lnTo>
                  <a:pt x="72953" y="124800"/>
                </a:lnTo>
                <a:lnTo>
                  <a:pt x="74889" y="124800"/>
                </a:lnTo>
                <a:lnTo>
                  <a:pt x="74889" y="122880"/>
                </a:lnTo>
                <a:lnTo>
                  <a:pt x="75849" y="123840"/>
                </a:lnTo>
                <a:lnTo>
                  <a:pt x="75849" y="130561"/>
                </a:lnTo>
                <a:lnTo>
                  <a:pt x="76794" y="129600"/>
                </a:lnTo>
                <a:lnTo>
                  <a:pt x="78729" y="127680"/>
                </a:lnTo>
                <a:lnTo>
                  <a:pt x="76794" y="122880"/>
                </a:lnTo>
                <a:lnTo>
                  <a:pt x="76794" y="120959"/>
                </a:lnTo>
                <a:lnTo>
                  <a:pt x="77754" y="118079"/>
                </a:lnTo>
                <a:lnTo>
                  <a:pt x="78781" y="116367"/>
                </a:lnTo>
                <a:lnTo>
                  <a:pt x="79389" y="115354"/>
                </a:lnTo>
                <a:lnTo>
                  <a:pt x="78729" y="116159"/>
                </a:lnTo>
                <a:lnTo>
                  <a:pt x="76794" y="113278"/>
                </a:lnTo>
                <a:lnTo>
                  <a:pt x="74889" y="116159"/>
                </a:lnTo>
                <a:lnTo>
                  <a:pt x="72008" y="119039"/>
                </a:lnTo>
                <a:lnTo>
                  <a:pt x="71048" y="119039"/>
                </a:lnTo>
                <a:lnTo>
                  <a:pt x="70073" y="119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1" name="object 341"/>
          <p:cNvSpPr/>
          <p:nvPr/>
        </p:nvSpPr>
        <p:spPr>
          <a:xfrm>
            <a:off x="3540602" y="5940353"/>
            <a:ext cx="6720" cy="14401"/>
          </a:xfrm>
          <a:custGeom>
            <a:avLst/>
            <a:gdLst/>
            <a:ahLst/>
            <a:cxnLst/>
            <a:rect l="l" t="t" r="r" b="b"/>
            <a:pathLst>
              <a:path w="6720" h="14401">
                <a:moveTo>
                  <a:pt x="2895" y="6720"/>
                </a:moveTo>
                <a:lnTo>
                  <a:pt x="960" y="4800"/>
                </a:lnTo>
                <a:lnTo>
                  <a:pt x="0" y="7680"/>
                </a:lnTo>
                <a:lnTo>
                  <a:pt x="0" y="9601"/>
                </a:lnTo>
                <a:lnTo>
                  <a:pt x="1935" y="14401"/>
                </a:lnTo>
                <a:lnTo>
                  <a:pt x="2895" y="13441"/>
                </a:lnTo>
                <a:lnTo>
                  <a:pt x="4800" y="10561"/>
                </a:lnTo>
                <a:lnTo>
                  <a:pt x="6720" y="6720"/>
                </a:lnTo>
                <a:lnTo>
                  <a:pt x="4800" y="3840"/>
                </a:lnTo>
                <a:lnTo>
                  <a:pt x="3840" y="0"/>
                </a:lnTo>
                <a:lnTo>
                  <a:pt x="2594" y="2075"/>
                </a:lnTo>
                <a:lnTo>
                  <a:pt x="1987" y="3088"/>
                </a:lnTo>
                <a:lnTo>
                  <a:pt x="960" y="4800"/>
                </a:lnTo>
                <a:lnTo>
                  <a:pt x="2895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2" name="object 342"/>
          <p:cNvSpPr/>
          <p:nvPr/>
        </p:nvSpPr>
        <p:spPr>
          <a:xfrm>
            <a:off x="3544442" y="5940353"/>
            <a:ext cx="3840" cy="6720"/>
          </a:xfrm>
          <a:custGeom>
            <a:avLst/>
            <a:gdLst/>
            <a:ahLst/>
            <a:cxnLst/>
            <a:rect l="l" t="t" r="r" b="b"/>
            <a:pathLst>
              <a:path w="3840" h="6720">
                <a:moveTo>
                  <a:pt x="2880" y="960"/>
                </a:moveTo>
                <a:lnTo>
                  <a:pt x="0" y="0"/>
                </a:lnTo>
                <a:lnTo>
                  <a:pt x="960" y="3840"/>
                </a:lnTo>
                <a:lnTo>
                  <a:pt x="2880" y="6720"/>
                </a:lnTo>
                <a:lnTo>
                  <a:pt x="3840" y="4800"/>
                </a:lnTo>
                <a:lnTo>
                  <a:pt x="288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3" name="object 343"/>
          <p:cNvSpPr/>
          <p:nvPr/>
        </p:nvSpPr>
        <p:spPr>
          <a:xfrm>
            <a:off x="3535817" y="5952835"/>
            <a:ext cx="3840" cy="6720"/>
          </a:xfrm>
          <a:custGeom>
            <a:avLst/>
            <a:gdLst/>
            <a:ahLst/>
            <a:cxnLst/>
            <a:rect l="l" t="t" r="r" b="b"/>
            <a:pathLst>
              <a:path w="3840" h="6720">
                <a:moveTo>
                  <a:pt x="944" y="6720"/>
                </a:moveTo>
                <a:lnTo>
                  <a:pt x="3840" y="4800"/>
                </a:lnTo>
                <a:lnTo>
                  <a:pt x="944" y="0"/>
                </a:lnTo>
                <a:lnTo>
                  <a:pt x="0" y="0"/>
                </a:lnTo>
                <a:lnTo>
                  <a:pt x="0" y="6720"/>
                </a:lnTo>
                <a:lnTo>
                  <a:pt x="944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4" name="object 344"/>
          <p:cNvSpPr/>
          <p:nvPr/>
        </p:nvSpPr>
        <p:spPr>
          <a:xfrm>
            <a:off x="3434059" y="5832835"/>
            <a:ext cx="30708" cy="30723"/>
          </a:xfrm>
          <a:custGeom>
            <a:avLst/>
            <a:gdLst/>
            <a:ahLst/>
            <a:cxnLst/>
            <a:rect l="l" t="t" r="r" b="b"/>
            <a:pathLst>
              <a:path w="30708" h="30723">
                <a:moveTo>
                  <a:pt x="2880" y="30723"/>
                </a:moveTo>
                <a:lnTo>
                  <a:pt x="6720" y="30723"/>
                </a:lnTo>
                <a:lnTo>
                  <a:pt x="6720" y="29763"/>
                </a:lnTo>
                <a:lnTo>
                  <a:pt x="10561" y="28803"/>
                </a:lnTo>
                <a:lnTo>
                  <a:pt x="11521" y="28803"/>
                </a:lnTo>
                <a:lnTo>
                  <a:pt x="13426" y="26883"/>
                </a:lnTo>
                <a:lnTo>
                  <a:pt x="14401" y="26883"/>
                </a:lnTo>
                <a:lnTo>
                  <a:pt x="16306" y="24002"/>
                </a:lnTo>
                <a:lnTo>
                  <a:pt x="17266" y="23042"/>
                </a:lnTo>
                <a:lnTo>
                  <a:pt x="17266" y="22082"/>
                </a:lnTo>
                <a:lnTo>
                  <a:pt x="21107" y="13441"/>
                </a:lnTo>
                <a:lnTo>
                  <a:pt x="22067" y="11521"/>
                </a:lnTo>
                <a:lnTo>
                  <a:pt x="23027" y="9601"/>
                </a:lnTo>
                <a:lnTo>
                  <a:pt x="24947" y="7680"/>
                </a:lnTo>
                <a:lnTo>
                  <a:pt x="25907" y="6720"/>
                </a:lnTo>
                <a:lnTo>
                  <a:pt x="26868" y="5760"/>
                </a:lnTo>
                <a:lnTo>
                  <a:pt x="27828" y="5760"/>
                </a:lnTo>
                <a:lnTo>
                  <a:pt x="30708" y="4800"/>
                </a:lnTo>
                <a:lnTo>
                  <a:pt x="29748" y="0"/>
                </a:lnTo>
                <a:lnTo>
                  <a:pt x="24262" y="685"/>
                </a:lnTo>
                <a:lnTo>
                  <a:pt x="23987" y="960"/>
                </a:lnTo>
                <a:lnTo>
                  <a:pt x="23027" y="1920"/>
                </a:lnTo>
                <a:lnTo>
                  <a:pt x="22067" y="1920"/>
                </a:lnTo>
                <a:lnTo>
                  <a:pt x="20147" y="3840"/>
                </a:lnTo>
                <a:lnTo>
                  <a:pt x="18242" y="5760"/>
                </a:lnTo>
                <a:lnTo>
                  <a:pt x="18242" y="6720"/>
                </a:lnTo>
                <a:lnTo>
                  <a:pt x="16306" y="8641"/>
                </a:lnTo>
                <a:lnTo>
                  <a:pt x="16306" y="9601"/>
                </a:lnTo>
                <a:lnTo>
                  <a:pt x="15346" y="10561"/>
                </a:lnTo>
                <a:lnTo>
                  <a:pt x="12466" y="19202"/>
                </a:lnTo>
                <a:lnTo>
                  <a:pt x="11521" y="20162"/>
                </a:lnTo>
                <a:lnTo>
                  <a:pt x="9585" y="22082"/>
                </a:lnTo>
                <a:lnTo>
                  <a:pt x="7680" y="24002"/>
                </a:lnTo>
                <a:lnTo>
                  <a:pt x="1904" y="24002"/>
                </a:lnTo>
                <a:lnTo>
                  <a:pt x="0" y="23042"/>
                </a:lnTo>
                <a:lnTo>
                  <a:pt x="0" y="29763"/>
                </a:lnTo>
                <a:lnTo>
                  <a:pt x="2880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5" name="object 345"/>
          <p:cNvSpPr/>
          <p:nvPr/>
        </p:nvSpPr>
        <p:spPr>
          <a:xfrm>
            <a:off x="3475329" y="5878906"/>
            <a:ext cx="17282" cy="16337"/>
          </a:xfrm>
          <a:custGeom>
            <a:avLst/>
            <a:gdLst/>
            <a:ahLst/>
            <a:cxnLst/>
            <a:rect l="l" t="t" r="r" b="b"/>
            <a:pathLst>
              <a:path w="17282" h="16337">
                <a:moveTo>
                  <a:pt x="4800" y="12496"/>
                </a:moveTo>
                <a:lnTo>
                  <a:pt x="13441" y="6720"/>
                </a:lnTo>
                <a:lnTo>
                  <a:pt x="14401" y="8656"/>
                </a:lnTo>
                <a:lnTo>
                  <a:pt x="15361" y="8656"/>
                </a:lnTo>
                <a:lnTo>
                  <a:pt x="16322" y="5775"/>
                </a:lnTo>
                <a:lnTo>
                  <a:pt x="17282" y="3840"/>
                </a:lnTo>
                <a:lnTo>
                  <a:pt x="13441" y="0"/>
                </a:lnTo>
                <a:lnTo>
                  <a:pt x="12481" y="1935"/>
                </a:lnTo>
                <a:lnTo>
                  <a:pt x="10561" y="3840"/>
                </a:lnTo>
                <a:lnTo>
                  <a:pt x="8641" y="5775"/>
                </a:lnTo>
                <a:lnTo>
                  <a:pt x="6720" y="6720"/>
                </a:lnTo>
                <a:lnTo>
                  <a:pt x="1920" y="9616"/>
                </a:lnTo>
                <a:lnTo>
                  <a:pt x="0" y="14401"/>
                </a:lnTo>
                <a:lnTo>
                  <a:pt x="960" y="16337"/>
                </a:lnTo>
                <a:lnTo>
                  <a:pt x="3840" y="15361"/>
                </a:lnTo>
                <a:lnTo>
                  <a:pt x="4800" y="14401"/>
                </a:lnTo>
                <a:lnTo>
                  <a:pt x="4800" y="124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6" name="object 346"/>
          <p:cNvSpPr/>
          <p:nvPr/>
        </p:nvSpPr>
        <p:spPr>
          <a:xfrm>
            <a:off x="3418697" y="5827074"/>
            <a:ext cx="78714" cy="124800"/>
          </a:xfrm>
          <a:custGeom>
            <a:avLst/>
            <a:gdLst/>
            <a:ahLst/>
            <a:cxnLst/>
            <a:rect l="l" t="t" r="r" b="b"/>
            <a:pathLst>
              <a:path w="78714" h="124800">
                <a:moveTo>
                  <a:pt x="6720" y="106558"/>
                </a:moveTo>
                <a:lnTo>
                  <a:pt x="6720" y="100797"/>
                </a:lnTo>
                <a:lnTo>
                  <a:pt x="7680" y="95996"/>
                </a:lnTo>
                <a:lnTo>
                  <a:pt x="9601" y="91196"/>
                </a:lnTo>
                <a:lnTo>
                  <a:pt x="11521" y="87355"/>
                </a:lnTo>
                <a:lnTo>
                  <a:pt x="13426" y="85435"/>
                </a:lnTo>
                <a:lnTo>
                  <a:pt x="15361" y="83515"/>
                </a:lnTo>
                <a:lnTo>
                  <a:pt x="20147" y="79674"/>
                </a:lnTo>
                <a:lnTo>
                  <a:pt x="23042" y="78714"/>
                </a:lnTo>
                <a:lnTo>
                  <a:pt x="25923" y="77754"/>
                </a:lnTo>
                <a:lnTo>
                  <a:pt x="33604" y="74874"/>
                </a:lnTo>
                <a:lnTo>
                  <a:pt x="38389" y="72953"/>
                </a:lnTo>
                <a:lnTo>
                  <a:pt x="45110" y="72009"/>
                </a:lnTo>
                <a:lnTo>
                  <a:pt x="49145" y="70792"/>
                </a:lnTo>
                <a:lnTo>
                  <a:pt x="51831" y="69113"/>
                </a:lnTo>
                <a:lnTo>
                  <a:pt x="54711" y="69113"/>
                </a:lnTo>
                <a:lnTo>
                  <a:pt x="54711" y="74874"/>
                </a:lnTo>
                <a:lnTo>
                  <a:pt x="59512" y="72009"/>
                </a:lnTo>
                <a:lnTo>
                  <a:pt x="64312" y="69113"/>
                </a:lnTo>
                <a:lnTo>
                  <a:pt x="66233" y="64328"/>
                </a:lnTo>
                <a:lnTo>
                  <a:pt x="66233" y="63352"/>
                </a:lnTo>
                <a:lnTo>
                  <a:pt x="69113" y="62392"/>
                </a:lnTo>
                <a:lnTo>
                  <a:pt x="72953" y="63352"/>
                </a:lnTo>
                <a:lnTo>
                  <a:pt x="72953" y="58567"/>
                </a:lnTo>
                <a:lnTo>
                  <a:pt x="73433" y="57607"/>
                </a:lnTo>
                <a:lnTo>
                  <a:pt x="73913" y="56647"/>
                </a:lnTo>
                <a:lnTo>
                  <a:pt x="75457" y="57607"/>
                </a:lnTo>
                <a:lnTo>
                  <a:pt x="74691" y="56647"/>
                </a:lnTo>
                <a:lnTo>
                  <a:pt x="74874" y="56647"/>
                </a:lnTo>
                <a:lnTo>
                  <a:pt x="75834" y="54726"/>
                </a:lnTo>
                <a:lnTo>
                  <a:pt x="75834" y="53766"/>
                </a:lnTo>
                <a:lnTo>
                  <a:pt x="76794" y="52806"/>
                </a:lnTo>
                <a:lnTo>
                  <a:pt x="76794" y="50886"/>
                </a:lnTo>
                <a:lnTo>
                  <a:pt x="77754" y="49926"/>
                </a:lnTo>
                <a:lnTo>
                  <a:pt x="78714" y="43205"/>
                </a:lnTo>
                <a:lnTo>
                  <a:pt x="78714" y="34564"/>
                </a:lnTo>
                <a:lnTo>
                  <a:pt x="77754" y="26883"/>
                </a:lnTo>
                <a:lnTo>
                  <a:pt x="75834" y="20162"/>
                </a:lnTo>
                <a:lnTo>
                  <a:pt x="72953" y="15361"/>
                </a:lnTo>
                <a:lnTo>
                  <a:pt x="72953" y="14401"/>
                </a:lnTo>
                <a:lnTo>
                  <a:pt x="71033" y="12481"/>
                </a:lnTo>
                <a:lnTo>
                  <a:pt x="70073" y="10561"/>
                </a:lnTo>
                <a:lnTo>
                  <a:pt x="69113" y="9601"/>
                </a:lnTo>
                <a:lnTo>
                  <a:pt x="66320" y="7506"/>
                </a:lnTo>
                <a:lnTo>
                  <a:pt x="62392" y="6720"/>
                </a:lnTo>
                <a:lnTo>
                  <a:pt x="59512" y="4800"/>
                </a:lnTo>
                <a:lnTo>
                  <a:pt x="54711" y="2880"/>
                </a:lnTo>
                <a:lnTo>
                  <a:pt x="51831" y="2880"/>
                </a:lnTo>
                <a:lnTo>
                  <a:pt x="53751" y="5760"/>
                </a:lnTo>
                <a:lnTo>
                  <a:pt x="46070" y="3840"/>
                </a:lnTo>
                <a:lnTo>
                  <a:pt x="45110" y="0"/>
                </a:lnTo>
                <a:lnTo>
                  <a:pt x="41269" y="5760"/>
                </a:lnTo>
                <a:lnTo>
                  <a:pt x="40309" y="5760"/>
                </a:lnTo>
                <a:lnTo>
                  <a:pt x="45110" y="0"/>
                </a:lnTo>
                <a:lnTo>
                  <a:pt x="36469" y="960"/>
                </a:lnTo>
                <a:lnTo>
                  <a:pt x="31668" y="1920"/>
                </a:lnTo>
                <a:lnTo>
                  <a:pt x="27828" y="2880"/>
                </a:lnTo>
                <a:lnTo>
                  <a:pt x="20147" y="4800"/>
                </a:lnTo>
                <a:lnTo>
                  <a:pt x="17266" y="5760"/>
                </a:lnTo>
                <a:lnTo>
                  <a:pt x="14401" y="7680"/>
                </a:lnTo>
                <a:lnTo>
                  <a:pt x="10561" y="10561"/>
                </a:lnTo>
                <a:lnTo>
                  <a:pt x="10561" y="20162"/>
                </a:lnTo>
                <a:lnTo>
                  <a:pt x="10561" y="10561"/>
                </a:lnTo>
                <a:lnTo>
                  <a:pt x="9601" y="11521"/>
                </a:lnTo>
                <a:lnTo>
                  <a:pt x="6720" y="14401"/>
                </a:lnTo>
                <a:lnTo>
                  <a:pt x="6720" y="15361"/>
                </a:lnTo>
                <a:lnTo>
                  <a:pt x="4800" y="18242"/>
                </a:lnTo>
                <a:lnTo>
                  <a:pt x="4800" y="23042"/>
                </a:lnTo>
                <a:lnTo>
                  <a:pt x="5760" y="25923"/>
                </a:lnTo>
                <a:lnTo>
                  <a:pt x="6720" y="27843"/>
                </a:lnTo>
                <a:lnTo>
                  <a:pt x="6720" y="28803"/>
                </a:lnTo>
                <a:lnTo>
                  <a:pt x="7680" y="30723"/>
                </a:lnTo>
                <a:lnTo>
                  <a:pt x="8641" y="30723"/>
                </a:lnTo>
                <a:lnTo>
                  <a:pt x="8641" y="31683"/>
                </a:lnTo>
                <a:lnTo>
                  <a:pt x="9601" y="31683"/>
                </a:lnTo>
                <a:lnTo>
                  <a:pt x="10561" y="32644"/>
                </a:lnTo>
                <a:lnTo>
                  <a:pt x="10561" y="33604"/>
                </a:lnTo>
                <a:lnTo>
                  <a:pt x="12481" y="34564"/>
                </a:lnTo>
                <a:lnTo>
                  <a:pt x="13426" y="34564"/>
                </a:lnTo>
                <a:lnTo>
                  <a:pt x="15361" y="35524"/>
                </a:lnTo>
                <a:lnTo>
                  <a:pt x="15361" y="28803"/>
                </a:lnTo>
                <a:lnTo>
                  <a:pt x="14401" y="27843"/>
                </a:lnTo>
                <a:lnTo>
                  <a:pt x="13426" y="27843"/>
                </a:lnTo>
                <a:lnTo>
                  <a:pt x="12481" y="26883"/>
                </a:lnTo>
                <a:lnTo>
                  <a:pt x="11521" y="25923"/>
                </a:lnTo>
                <a:lnTo>
                  <a:pt x="11521" y="24003"/>
                </a:lnTo>
                <a:lnTo>
                  <a:pt x="10561" y="22082"/>
                </a:lnTo>
                <a:lnTo>
                  <a:pt x="10561" y="21122"/>
                </a:lnTo>
                <a:lnTo>
                  <a:pt x="11521" y="18242"/>
                </a:lnTo>
                <a:lnTo>
                  <a:pt x="14401" y="15361"/>
                </a:lnTo>
                <a:lnTo>
                  <a:pt x="17266" y="12481"/>
                </a:lnTo>
                <a:lnTo>
                  <a:pt x="20147" y="11521"/>
                </a:lnTo>
                <a:lnTo>
                  <a:pt x="22082" y="10561"/>
                </a:lnTo>
                <a:lnTo>
                  <a:pt x="28788" y="8641"/>
                </a:lnTo>
                <a:lnTo>
                  <a:pt x="33604" y="7680"/>
                </a:lnTo>
                <a:lnTo>
                  <a:pt x="37429" y="6720"/>
                </a:lnTo>
                <a:lnTo>
                  <a:pt x="39624" y="6446"/>
                </a:lnTo>
                <a:lnTo>
                  <a:pt x="45110" y="5760"/>
                </a:lnTo>
                <a:lnTo>
                  <a:pt x="43190" y="4800"/>
                </a:lnTo>
                <a:lnTo>
                  <a:pt x="44150" y="4800"/>
                </a:lnTo>
                <a:lnTo>
                  <a:pt x="45110" y="5760"/>
                </a:lnTo>
                <a:lnTo>
                  <a:pt x="46070" y="10561"/>
                </a:lnTo>
                <a:lnTo>
                  <a:pt x="47990" y="9601"/>
                </a:lnTo>
                <a:lnTo>
                  <a:pt x="50871" y="8641"/>
                </a:lnTo>
                <a:lnTo>
                  <a:pt x="51831" y="8641"/>
                </a:lnTo>
                <a:lnTo>
                  <a:pt x="53751" y="9601"/>
                </a:lnTo>
                <a:lnTo>
                  <a:pt x="57591" y="10561"/>
                </a:lnTo>
                <a:lnTo>
                  <a:pt x="59512" y="10561"/>
                </a:lnTo>
                <a:lnTo>
                  <a:pt x="62392" y="12481"/>
                </a:lnTo>
                <a:lnTo>
                  <a:pt x="65272" y="14401"/>
                </a:lnTo>
                <a:lnTo>
                  <a:pt x="66233" y="16322"/>
                </a:lnTo>
                <a:lnTo>
                  <a:pt x="68153" y="18242"/>
                </a:lnTo>
                <a:lnTo>
                  <a:pt x="70073" y="22082"/>
                </a:lnTo>
                <a:lnTo>
                  <a:pt x="71993" y="27843"/>
                </a:lnTo>
                <a:lnTo>
                  <a:pt x="71993" y="43205"/>
                </a:lnTo>
                <a:lnTo>
                  <a:pt x="71033" y="48966"/>
                </a:lnTo>
                <a:lnTo>
                  <a:pt x="71033" y="50886"/>
                </a:lnTo>
                <a:lnTo>
                  <a:pt x="70073" y="51831"/>
                </a:lnTo>
                <a:lnTo>
                  <a:pt x="73913" y="55671"/>
                </a:lnTo>
                <a:lnTo>
                  <a:pt x="72953" y="57607"/>
                </a:lnTo>
                <a:lnTo>
                  <a:pt x="71993" y="60487"/>
                </a:lnTo>
                <a:lnTo>
                  <a:pt x="71033" y="60487"/>
                </a:lnTo>
                <a:lnTo>
                  <a:pt x="70073" y="58552"/>
                </a:lnTo>
                <a:lnTo>
                  <a:pt x="61432" y="64328"/>
                </a:lnTo>
                <a:lnTo>
                  <a:pt x="61432" y="66233"/>
                </a:lnTo>
                <a:lnTo>
                  <a:pt x="60472" y="67193"/>
                </a:lnTo>
                <a:lnTo>
                  <a:pt x="57591" y="68168"/>
                </a:lnTo>
                <a:lnTo>
                  <a:pt x="56631" y="66233"/>
                </a:lnTo>
                <a:lnTo>
                  <a:pt x="58552" y="61447"/>
                </a:lnTo>
                <a:lnTo>
                  <a:pt x="55671" y="62392"/>
                </a:lnTo>
                <a:lnTo>
                  <a:pt x="52791" y="63352"/>
                </a:lnTo>
                <a:lnTo>
                  <a:pt x="43190" y="66233"/>
                </a:lnTo>
                <a:lnTo>
                  <a:pt x="37429" y="67193"/>
                </a:lnTo>
                <a:lnTo>
                  <a:pt x="31668" y="69113"/>
                </a:lnTo>
                <a:lnTo>
                  <a:pt x="23042" y="72009"/>
                </a:lnTo>
                <a:lnTo>
                  <a:pt x="20147" y="72953"/>
                </a:lnTo>
                <a:lnTo>
                  <a:pt x="17266" y="74874"/>
                </a:lnTo>
                <a:lnTo>
                  <a:pt x="11521" y="78714"/>
                </a:lnTo>
                <a:lnTo>
                  <a:pt x="9601" y="80634"/>
                </a:lnTo>
                <a:lnTo>
                  <a:pt x="8641" y="81594"/>
                </a:lnTo>
                <a:lnTo>
                  <a:pt x="6720" y="83515"/>
                </a:lnTo>
                <a:lnTo>
                  <a:pt x="3840" y="88315"/>
                </a:lnTo>
                <a:lnTo>
                  <a:pt x="3840" y="89275"/>
                </a:lnTo>
                <a:lnTo>
                  <a:pt x="1920" y="94076"/>
                </a:lnTo>
                <a:lnTo>
                  <a:pt x="1920" y="95036"/>
                </a:lnTo>
                <a:lnTo>
                  <a:pt x="960" y="99837"/>
                </a:lnTo>
                <a:lnTo>
                  <a:pt x="960" y="100797"/>
                </a:lnTo>
                <a:lnTo>
                  <a:pt x="0" y="103677"/>
                </a:lnTo>
                <a:lnTo>
                  <a:pt x="960" y="106558"/>
                </a:lnTo>
                <a:lnTo>
                  <a:pt x="960" y="107518"/>
                </a:lnTo>
                <a:lnTo>
                  <a:pt x="1920" y="113278"/>
                </a:lnTo>
                <a:lnTo>
                  <a:pt x="1920" y="114239"/>
                </a:lnTo>
                <a:lnTo>
                  <a:pt x="4800" y="119039"/>
                </a:lnTo>
                <a:lnTo>
                  <a:pt x="4800" y="119999"/>
                </a:lnTo>
                <a:lnTo>
                  <a:pt x="8641" y="124800"/>
                </a:lnTo>
                <a:lnTo>
                  <a:pt x="6720" y="1065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7" name="object 347"/>
          <p:cNvSpPr/>
          <p:nvPr/>
        </p:nvSpPr>
        <p:spPr>
          <a:xfrm>
            <a:off x="3492131" y="5883722"/>
            <a:ext cx="4320" cy="52791"/>
          </a:xfrm>
          <a:custGeom>
            <a:avLst/>
            <a:gdLst/>
            <a:ahLst/>
            <a:cxnLst/>
            <a:rect l="l" t="t" r="r" b="b"/>
            <a:pathLst>
              <a:path w="4320" h="52791">
                <a:moveTo>
                  <a:pt x="480" y="0"/>
                </a:moveTo>
                <a:lnTo>
                  <a:pt x="0" y="960"/>
                </a:lnTo>
                <a:lnTo>
                  <a:pt x="480" y="6705"/>
                </a:lnTo>
                <a:lnTo>
                  <a:pt x="1440" y="52791"/>
                </a:lnTo>
                <a:lnTo>
                  <a:pt x="3360" y="46070"/>
                </a:lnTo>
                <a:lnTo>
                  <a:pt x="4320" y="3840"/>
                </a:lnTo>
                <a:lnTo>
                  <a:pt x="2023" y="960"/>
                </a:lnTo>
                <a:lnTo>
                  <a:pt x="4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8" name="object 348"/>
          <p:cNvSpPr/>
          <p:nvPr/>
        </p:nvSpPr>
        <p:spPr>
          <a:xfrm>
            <a:off x="3492611" y="5940353"/>
            <a:ext cx="47045" cy="22082"/>
          </a:xfrm>
          <a:custGeom>
            <a:avLst/>
            <a:gdLst/>
            <a:ahLst/>
            <a:cxnLst/>
            <a:rect l="l" t="t" r="r" b="b"/>
            <a:pathLst>
              <a:path w="47045" h="22082">
                <a:moveTo>
                  <a:pt x="0" y="0"/>
                </a:moveTo>
                <a:lnTo>
                  <a:pt x="3840" y="4800"/>
                </a:lnTo>
                <a:lnTo>
                  <a:pt x="5760" y="12481"/>
                </a:lnTo>
                <a:lnTo>
                  <a:pt x="7680" y="15361"/>
                </a:lnTo>
                <a:lnTo>
                  <a:pt x="8641" y="15361"/>
                </a:lnTo>
                <a:lnTo>
                  <a:pt x="9601" y="16322"/>
                </a:lnTo>
                <a:lnTo>
                  <a:pt x="11521" y="17282"/>
                </a:lnTo>
                <a:lnTo>
                  <a:pt x="11521" y="18242"/>
                </a:lnTo>
                <a:lnTo>
                  <a:pt x="15361" y="20162"/>
                </a:lnTo>
                <a:lnTo>
                  <a:pt x="16322" y="20162"/>
                </a:lnTo>
                <a:lnTo>
                  <a:pt x="20162" y="21122"/>
                </a:lnTo>
                <a:lnTo>
                  <a:pt x="21122" y="21122"/>
                </a:lnTo>
                <a:lnTo>
                  <a:pt x="25923" y="22082"/>
                </a:lnTo>
                <a:lnTo>
                  <a:pt x="35524" y="22082"/>
                </a:lnTo>
                <a:lnTo>
                  <a:pt x="35524" y="21122"/>
                </a:lnTo>
                <a:lnTo>
                  <a:pt x="39364" y="20162"/>
                </a:lnTo>
                <a:lnTo>
                  <a:pt x="40325" y="20162"/>
                </a:lnTo>
                <a:lnTo>
                  <a:pt x="43205" y="19202"/>
                </a:lnTo>
                <a:lnTo>
                  <a:pt x="43205" y="12481"/>
                </a:lnTo>
                <a:lnTo>
                  <a:pt x="44150" y="12481"/>
                </a:lnTo>
                <a:lnTo>
                  <a:pt x="47045" y="17282"/>
                </a:lnTo>
                <a:lnTo>
                  <a:pt x="47045" y="10561"/>
                </a:lnTo>
                <a:lnTo>
                  <a:pt x="46085" y="9601"/>
                </a:lnTo>
                <a:lnTo>
                  <a:pt x="46085" y="11521"/>
                </a:lnTo>
                <a:lnTo>
                  <a:pt x="44150" y="11521"/>
                </a:lnTo>
                <a:lnTo>
                  <a:pt x="42412" y="12679"/>
                </a:lnTo>
                <a:lnTo>
                  <a:pt x="41269" y="13441"/>
                </a:lnTo>
                <a:lnTo>
                  <a:pt x="38404" y="14401"/>
                </a:lnTo>
                <a:lnTo>
                  <a:pt x="34564" y="15361"/>
                </a:lnTo>
                <a:lnTo>
                  <a:pt x="30723" y="16322"/>
                </a:lnTo>
                <a:lnTo>
                  <a:pt x="25923" y="16322"/>
                </a:lnTo>
                <a:lnTo>
                  <a:pt x="22082" y="15361"/>
                </a:lnTo>
                <a:lnTo>
                  <a:pt x="18242" y="14401"/>
                </a:lnTo>
                <a:lnTo>
                  <a:pt x="14401" y="12481"/>
                </a:lnTo>
                <a:lnTo>
                  <a:pt x="12481" y="11521"/>
                </a:lnTo>
                <a:lnTo>
                  <a:pt x="12481" y="10561"/>
                </a:lnTo>
                <a:lnTo>
                  <a:pt x="9601" y="8641"/>
                </a:lnTo>
                <a:lnTo>
                  <a:pt x="6720" y="4800"/>
                </a:lnTo>
                <a:lnTo>
                  <a:pt x="3840" y="96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9" name="object 349"/>
          <p:cNvSpPr/>
          <p:nvPr/>
        </p:nvSpPr>
        <p:spPr>
          <a:xfrm>
            <a:off x="3489731" y="5941314"/>
            <a:ext cx="1920" cy="7680"/>
          </a:xfrm>
          <a:custGeom>
            <a:avLst/>
            <a:gdLst/>
            <a:ahLst/>
            <a:cxnLst/>
            <a:rect l="l" t="t" r="r" b="b"/>
            <a:pathLst>
              <a:path w="1920" h="7680">
                <a:moveTo>
                  <a:pt x="1920" y="0"/>
                </a:moveTo>
                <a:lnTo>
                  <a:pt x="0" y="2880"/>
                </a:lnTo>
                <a:lnTo>
                  <a:pt x="1920" y="7680"/>
                </a:lnTo>
                <a:lnTo>
                  <a:pt x="19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0" name="object 350"/>
          <p:cNvSpPr/>
          <p:nvPr/>
        </p:nvSpPr>
        <p:spPr>
          <a:xfrm>
            <a:off x="3483010" y="5948994"/>
            <a:ext cx="8641" cy="5760"/>
          </a:xfrm>
          <a:custGeom>
            <a:avLst/>
            <a:gdLst/>
            <a:ahLst/>
            <a:cxnLst/>
            <a:rect l="l" t="t" r="r" b="b"/>
            <a:pathLst>
              <a:path w="8641" h="5760">
                <a:moveTo>
                  <a:pt x="960" y="1920"/>
                </a:moveTo>
                <a:lnTo>
                  <a:pt x="0" y="1920"/>
                </a:lnTo>
                <a:lnTo>
                  <a:pt x="960" y="5760"/>
                </a:lnTo>
                <a:lnTo>
                  <a:pt x="8641" y="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1" name="object 351"/>
          <p:cNvSpPr/>
          <p:nvPr/>
        </p:nvSpPr>
        <p:spPr>
          <a:xfrm>
            <a:off x="3472449" y="5955715"/>
            <a:ext cx="5760" cy="4800"/>
          </a:xfrm>
          <a:custGeom>
            <a:avLst/>
            <a:gdLst/>
            <a:ahLst/>
            <a:cxnLst/>
            <a:rect l="l" t="t" r="r" b="b"/>
            <a:pathLst>
              <a:path w="5760" h="4800">
                <a:moveTo>
                  <a:pt x="960" y="4800"/>
                </a:moveTo>
                <a:lnTo>
                  <a:pt x="5760" y="2880"/>
                </a:lnTo>
                <a:lnTo>
                  <a:pt x="3840" y="0"/>
                </a:lnTo>
                <a:lnTo>
                  <a:pt x="0" y="960"/>
                </a:lnTo>
                <a:lnTo>
                  <a:pt x="0" y="4800"/>
                </a:lnTo>
                <a:lnTo>
                  <a:pt x="96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2" name="object 352"/>
          <p:cNvSpPr/>
          <p:nvPr/>
        </p:nvSpPr>
        <p:spPr>
          <a:xfrm>
            <a:off x="3494155" y="5884682"/>
            <a:ext cx="3257" cy="45110"/>
          </a:xfrm>
          <a:custGeom>
            <a:avLst/>
            <a:gdLst/>
            <a:ahLst/>
            <a:cxnLst/>
            <a:rect l="l" t="t" r="r" b="b"/>
            <a:pathLst>
              <a:path w="3257" h="45110">
                <a:moveTo>
                  <a:pt x="2297" y="2880"/>
                </a:moveTo>
                <a:lnTo>
                  <a:pt x="1336" y="45110"/>
                </a:lnTo>
                <a:lnTo>
                  <a:pt x="2297" y="38389"/>
                </a:lnTo>
                <a:lnTo>
                  <a:pt x="2297" y="37429"/>
                </a:lnTo>
                <a:lnTo>
                  <a:pt x="3257" y="29748"/>
                </a:lnTo>
                <a:lnTo>
                  <a:pt x="3257" y="0"/>
                </a:lnTo>
                <a:lnTo>
                  <a:pt x="0" y="0"/>
                </a:lnTo>
                <a:lnTo>
                  <a:pt x="2297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3" name="object 353"/>
          <p:cNvSpPr/>
          <p:nvPr/>
        </p:nvSpPr>
        <p:spPr>
          <a:xfrm>
            <a:off x="3464768" y="5946114"/>
            <a:ext cx="15361" cy="11521"/>
          </a:xfrm>
          <a:custGeom>
            <a:avLst/>
            <a:gdLst/>
            <a:ahLst/>
            <a:cxnLst/>
            <a:rect l="l" t="t" r="r" b="b"/>
            <a:pathLst>
              <a:path w="15361" h="11521">
                <a:moveTo>
                  <a:pt x="9601" y="3840"/>
                </a:moveTo>
                <a:lnTo>
                  <a:pt x="6720" y="4800"/>
                </a:lnTo>
                <a:lnTo>
                  <a:pt x="960" y="9601"/>
                </a:lnTo>
                <a:lnTo>
                  <a:pt x="0" y="10561"/>
                </a:lnTo>
                <a:lnTo>
                  <a:pt x="1920" y="11521"/>
                </a:lnTo>
                <a:lnTo>
                  <a:pt x="6720" y="8641"/>
                </a:lnTo>
                <a:lnTo>
                  <a:pt x="11521" y="6720"/>
                </a:lnTo>
                <a:lnTo>
                  <a:pt x="13441" y="5760"/>
                </a:lnTo>
                <a:lnTo>
                  <a:pt x="15361" y="3840"/>
                </a:lnTo>
                <a:lnTo>
                  <a:pt x="15361" y="0"/>
                </a:lnTo>
                <a:lnTo>
                  <a:pt x="13441" y="960"/>
                </a:lnTo>
                <a:lnTo>
                  <a:pt x="12481" y="1920"/>
                </a:lnTo>
                <a:lnTo>
                  <a:pt x="960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4" name="object 354"/>
          <p:cNvSpPr/>
          <p:nvPr/>
        </p:nvSpPr>
        <p:spPr>
          <a:xfrm>
            <a:off x="3476289" y="5949955"/>
            <a:ext cx="5760" cy="4800"/>
          </a:xfrm>
          <a:custGeom>
            <a:avLst/>
            <a:gdLst/>
            <a:ahLst/>
            <a:cxnLst/>
            <a:rect l="l" t="t" r="r" b="b"/>
            <a:pathLst>
              <a:path w="5760" h="4800">
                <a:moveTo>
                  <a:pt x="3840" y="3840"/>
                </a:moveTo>
                <a:lnTo>
                  <a:pt x="5760" y="1920"/>
                </a:lnTo>
                <a:lnTo>
                  <a:pt x="3840" y="0"/>
                </a:lnTo>
                <a:lnTo>
                  <a:pt x="1920" y="1920"/>
                </a:lnTo>
                <a:lnTo>
                  <a:pt x="0" y="2880"/>
                </a:lnTo>
                <a:lnTo>
                  <a:pt x="0" y="4800"/>
                </a:lnTo>
                <a:lnTo>
                  <a:pt x="384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5" name="object 355"/>
          <p:cNvSpPr/>
          <p:nvPr/>
        </p:nvSpPr>
        <p:spPr>
          <a:xfrm>
            <a:off x="3483010" y="5889467"/>
            <a:ext cx="8641" cy="6720"/>
          </a:xfrm>
          <a:custGeom>
            <a:avLst/>
            <a:gdLst/>
            <a:ahLst/>
            <a:cxnLst/>
            <a:rect l="l" t="t" r="r" b="b"/>
            <a:pathLst>
              <a:path w="8641" h="6720">
                <a:moveTo>
                  <a:pt x="8641" y="960"/>
                </a:moveTo>
                <a:lnTo>
                  <a:pt x="4800" y="0"/>
                </a:lnTo>
                <a:lnTo>
                  <a:pt x="1920" y="960"/>
                </a:lnTo>
                <a:lnTo>
                  <a:pt x="1920" y="1935"/>
                </a:lnTo>
                <a:lnTo>
                  <a:pt x="0" y="6720"/>
                </a:lnTo>
                <a:lnTo>
                  <a:pt x="8641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6" name="object 356"/>
          <p:cNvSpPr/>
          <p:nvPr/>
        </p:nvSpPr>
        <p:spPr>
          <a:xfrm>
            <a:off x="3425418" y="5896188"/>
            <a:ext cx="72953" cy="66248"/>
          </a:xfrm>
          <a:custGeom>
            <a:avLst/>
            <a:gdLst/>
            <a:ahLst/>
            <a:cxnLst/>
            <a:rect l="l" t="t" r="r" b="b"/>
            <a:pathLst>
              <a:path w="72953" h="66248">
                <a:moveTo>
                  <a:pt x="24947" y="16322"/>
                </a:moveTo>
                <a:lnTo>
                  <a:pt x="22067" y="21122"/>
                </a:lnTo>
                <a:lnTo>
                  <a:pt x="22067" y="22082"/>
                </a:lnTo>
                <a:lnTo>
                  <a:pt x="20162" y="26883"/>
                </a:lnTo>
                <a:lnTo>
                  <a:pt x="19202" y="32644"/>
                </a:lnTo>
                <a:lnTo>
                  <a:pt x="19202" y="38404"/>
                </a:lnTo>
                <a:lnTo>
                  <a:pt x="20162" y="43205"/>
                </a:lnTo>
                <a:lnTo>
                  <a:pt x="21107" y="47045"/>
                </a:lnTo>
                <a:lnTo>
                  <a:pt x="21107" y="48006"/>
                </a:lnTo>
                <a:lnTo>
                  <a:pt x="23987" y="51846"/>
                </a:lnTo>
                <a:lnTo>
                  <a:pt x="24947" y="53766"/>
                </a:lnTo>
                <a:lnTo>
                  <a:pt x="26883" y="55686"/>
                </a:lnTo>
                <a:lnTo>
                  <a:pt x="29748" y="57607"/>
                </a:lnTo>
                <a:lnTo>
                  <a:pt x="30708" y="58567"/>
                </a:lnTo>
                <a:lnTo>
                  <a:pt x="33588" y="59527"/>
                </a:lnTo>
                <a:lnTo>
                  <a:pt x="34549" y="60487"/>
                </a:lnTo>
                <a:lnTo>
                  <a:pt x="27828" y="60487"/>
                </a:lnTo>
                <a:lnTo>
                  <a:pt x="21107" y="59527"/>
                </a:lnTo>
                <a:lnTo>
                  <a:pt x="15361" y="57607"/>
                </a:lnTo>
                <a:lnTo>
                  <a:pt x="10546" y="54726"/>
                </a:lnTo>
                <a:lnTo>
                  <a:pt x="7680" y="52806"/>
                </a:lnTo>
                <a:lnTo>
                  <a:pt x="5760" y="51846"/>
                </a:lnTo>
                <a:lnTo>
                  <a:pt x="2880" y="47045"/>
                </a:lnTo>
                <a:lnTo>
                  <a:pt x="960" y="43205"/>
                </a:lnTo>
                <a:lnTo>
                  <a:pt x="0" y="37444"/>
                </a:lnTo>
                <a:lnTo>
                  <a:pt x="1920" y="55686"/>
                </a:lnTo>
                <a:lnTo>
                  <a:pt x="3840" y="57607"/>
                </a:lnTo>
                <a:lnTo>
                  <a:pt x="4800" y="57607"/>
                </a:lnTo>
                <a:lnTo>
                  <a:pt x="6705" y="59527"/>
                </a:lnTo>
                <a:lnTo>
                  <a:pt x="7680" y="60487"/>
                </a:lnTo>
                <a:lnTo>
                  <a:pt x="12481" y="63367"/>
                </a:lnTo>
                <a:lnTo>
                  <a:pt x="13426" y="63367"/>
                </a:lnTo>
                <a:lnTo>
                  <a:pt x="20162" y="65288"/>
                </a:lnTo>
                <a:lnTo>
                  <a:pt x="27828" y="66248"/>
                </a:lnTo>
                <a:lnTo>
                  <a:pt x="35509" y="66248"/>
                </a:lnTo>
                <a:lnTo>
                  <a:pt x="41269" y="65288"/>
                </a:lnTo>
                <a:lnTo>
                  <a:pt x="47030" y="64328"/>
                </a:lnTo>
                <a:lnTo>
                  <a:pt x="47030" y="60487"/>
                </a:lnTo>
                <a:lnTo>
                  <a:pt x="43190" y="60487"/>
                </a:lnTo>
                <a:lnTo>
                  <a:pt x="43190" y="61447"/>
                </a:lnTo>
                <a:lnTo>
                  <a:pt x="43190" y="60487"/>
                </a:lnTo>
                <a:lnTo>
                  <a:pt x="47030" y="60487"/>
                </a:lnTo>
                <a:lnTo>
                  <a:pt x="50871" y="59527"/>
                </a:lnTo>
                <a:lnTo>
                  <a:pt x="52791" y="62407"/>
                </a:lnTo>
                <a:lnTo>
                  <a:pt x="55671" y="60487"/>
                </a:lnTo>
                <a:lnTo>
                  <a:pt x="58552" y="58567"/>
                </a:lnTo>
                <a:lnTo>
                  <a:pt x="57591" y="54726"/>
                </a:lnTo>
                <a:lnTo>
                  <a:pt x="58552" y="54726"/>
                </a:lnTo>
                <a:lnTo>
                  <a:pt x="66233" y="52806"/>
                </a:lnTo>
                <a:lnTo>
                  <a:pt x="64312" y="48006"/>
                </a:lnTo>
                <a:lnTo>
                  <a:pt x="66233" y="45125"/>
                </a:lnTo>
                <a:lnTo>
                  <a:pt x="66233" y="52806"/>
                </a:lnTo>
                <a:lnTo>
                  <a:pt x="68483" y="51006"/>
                </a:lnTo>
                <a:lnTo>
                  <a:pt x="69113" y="51846"/>
                </a:lnTo>
                <a:lnTo>
                  <a:pt x="72953" y="56647"/>
                </a:lnTo>
                <a:lnTo>
                  <a:pt x="71033" y="48966"/>
                </a:lnTo>
                <a:lnTo>
                  <a:pt x="67193" y="44165"/>
                </a:lnTo>
                <a:lnTo>
                  <a:pt x="66393" y="44805"/>
                </a:lnTo>
                <a:lnTo>
                  <a:pt x="63352" y="48966"/>
                </a:lnTo>
                <a:lnTo>
                  <a:pt x="61432" y="51846"/>
                </a:lnTo>
                <a:lnTo>
                  <a:pt x="62392" y="48006"/>
                </a:lnTo>
                <a:lnTo>
                  <a:pt x="62392" y="38404"/>
                </a:lnTo>
                <a:lnTo>
                  <a:pt x="61432" y="40325"/>
                </a:lnTo>
                <a:lnTo>
                  <a:pt x="60472" y="42245"/>
                </a:lnTo>
                <a:lnTo>
                  <a:pt x="58552" y="45125"/>
                </a:lnTo>
                <a:lnTo>
                  <a:pt x="56631" y="48006"/>
                </a:lnTo>
                <a:lnTo>
                  <a:pt x="54711" y="49926"/>
                </a:lnTo>
                <a:lnTo>
                  <a:pt x="54711" y="53766"/>
                </a:lnTo>
                <a:lnTo>
                  <a:pt x="56631" y="55686"/>
                </a:lnTo>
                <a:lnTo>
                  <a:pt x="54711" y="57607"/>
                </a:lnTo>
                <a:lnTo>
                  <a:pt x="50871" y="58567"/>
                </a:lnTo>
                <a:lnTo>
                  <a:pt x="50871" y="56647"/>
                </a:lnTo>
                <a:lnTo>
                  <a:pt x="46070" y="58567"/>
                </a:lnTo>
                <a:lnTo>
                  <a:pt x="41269" y="61447"/>
                </a:lnTo>
                <a:lnTo>
                  <a:pt x="39349" y="60487"/>
                </a:lnTo>
                <a:lnTo>
                  <a:pt x="40309" y="59527"/>
                </a:lnTo>
                <a:lnTo>
                  <a:pt x="46070" y="54726"/>
                </a:lnTo>
                <a:lnTo>
                  <a:pt x="36469" y="54726"/>
                </a:lnTo>
                <a:lnTo>
                  <a:pt x="33588" y="52806"/>
                </a:lnTo>
                <a:lnTo>
                  <a:pt x="30708" y="50886"/>
                </a:lnTo>
                <a:lnTo>
                  <a:pt x="29748" y="49926"/>
                </a:lnTo>
                <a:lnTo>
                  <a:pt x="28788" y="48006"/>
                </a:lnTo>
                <a:lnTo>
                  <a:pt x="26883" y="45125"/>
                </a:lnTo>
                <a:lnTo>
                  <a:pt x="25907" y="42245"/>
                </a:lnTo>
                <a:lnTo>
                  <a:pt x="24947" y="37444"/>
                </a:lnTo>
                <a:lnTo>
                  <a:pt x="24947" y="33604"/>
                </a:lnTo>
                <a:lnTo>
                  <a:pt x="25907" y="27843"/>
                </a:lnTo>
                <a:lnTo>
                  <a:pt x="27828" y="24002"/>
                </a:lnTo>
                <a:lnTo>
                  <a:pt x="29748" y="20162"/>
                </a:lnTo>
                <a:lnTo>
                  <a:pt x="31668" y="18242"/>
                </a:lnTo>
                <a:lnTo>
                  <a:pt x="32628" y="16322"/>
                </a:lnTo>
                <a:lnTo>
                  <a:pt x="36469" y="12481"/>
                </a:lnTo>
                <a:lnTo>
                  <a:pt x="38389" y="11521"/>
                </a:lnTo>
                <a:lnTo>
                  <a:pt x="40309" y="9601"/>
                </a:lnTo>
                <a:lnTo>
                  <a:pt x="47990" y="5760"/>
                </a:lnTo>
                <a:lnTo>
                  <a:pt x="47990" y="0"/>
                </a:lnTo>
                <a:lnTo>
                  <a:pt x="45110" y="0"/>
                </a:lnTo>
                <a:lnTo>
                  <a:pt x="42424" y="1678"/>
                </a:lnTo>
                <a:lnTo>
                  <a:pt x="37429" y="4800"/>
                </a:lnTo>
                <a:lnTo>
                  <a:pt x="34549" y="6720"/>
                </a:lnTo>
                <a:lnTo>
                  <a:pt x="32628" y="7680"/>
                </a:lnTo>
                <a:lnTo>
                  <a:pt x="32628" y="8641"/>
                </a:lnTo>
                <a:lnTo>
                  <a:pt x="28788" y="11521"/>
                </a:lnTo>
                <a:lnTo>
                  <a:pt x="26883" y="14401"/>
                </a:lnTo>
                <a:lnTo>
                  <a:pt x="24947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7" name="object 357"/>
          <p:cNvSpPr/>
          <p:nvPr/>
        </p:nvSpPr>
        <p:spPr>
          <a:xfrm>
            <a:off x="3461887" y="5831875"/>
            <a:ext cx="1920" cy="960"/>
          </a:xfrm>
          <a:custGeom>
            <a:avLst/>
            <a:gdLst/>
            <a:ahLst/>
            <a:cxnLst/>
            <a:rect l="l" t="t" r="r" b="b"/>
            <a:pathLst>
              <a:path w="1920" h="960">
                <a:moveTo>
                  <a:pt x="0" y="0"/>
                </a:moveTo>
                <a:lnTo>
                  <a:pt x="1920" y="960"/>
                </a:lnTo>
                <a:lnTo>
                  <a:pt x="96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8" name="object 358"/>
          <p:cNvSpPr/>
          <p:nvPr/>
        </p:nvSpPr>
        <p:spPr>
          <a:xfrm>
            <a:off x="3486851" y="5884682"/>
            <a:ext cx="6720" cy="63352"/>
          </a:xfrm>
          <a:custGeom>
            <a:avLst/>
            <a:gdLst/>
            <a:ahLst/>
            <a:cxnLst/>
            <a:rect l="l" t="t" r="r" b="b"/>
            <a:pathLst>
              <a:path w="6720" h="63352">
                <a:moveTo>
                  <a:pt x="960" y="59512"/>
                </a:moveTo>
                <a:lnTo>
                  <a:pt x="0" y="63352"/>
                </a:lnTo>
                <a:lnTo>
                  <a:pt x="1920" y="60472"/>
                </a:lnTo>
                <a:lnTo>
                  <a:pt x="4960" y="56311"/>
                </a:lnTo>
                <a:lnTo>
                  <a:pt x="5760" y="54711"/>
                </a:lnTo>
                <a:lnTo>
                  <a:pt x="6720" y="51831"/>
                </a:lnTo>
                <a:lnTo>
                  <a:pt x="5760" y="5745"/>
                </a:lnTo>
                <a:lnTo>
                  <a:pt x="5280" y="0"/>
                </a:lnTo>
                <a:lnTo>
                  <a:pt x="4800" y="960"/>
                </a:lnTo>
                <a:lnTo>
                  <a:pt x="4800" y="28788"/>
                </a:lnTo>
                <a:lnTo>
                  <a:pt x="3840" y="37429"/>
                </a:lnTo>
                <a:lnTo>
                  <a:pt x="2880" y="44150"/>
                </a:lnTo>
                <a:lnTo>
                  <a:pt x="960" y="49911"/>
                </a:lnTo>
                <a:lnTo>
                  <a:pt x="960" y="595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9" name="object 359"/>
          <p:cNvSpPr/>
          <p:nvPr/>
        </p:nvSpPr>
        <p:spPr>
          <a:xfrm>
            <a:off x="3540602" y="5940353"/>
            <a:ext cx="2594" cy="2880"/>
          </a:xfrm>
          <a:custGeom>
            <a:avLst/>
            <a:gdLst/>
            <a:ahLst/>
            <a:cxnLst/>
            <a:rect l="l" t="t" r="r" b="b"/>
            <a:pathLst>
              <a:path w="2594" h="2880">
                <a:moveTo>
                  <a:pt x="0" y="0"/>
                </a:moveTo>
                <a:lnTo>
                  <a:pt x="1935" y="2880"/>
                </a:lnTo>
                <a:lnTo>
                  <a:pt x="2594" y="2075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0" name="object 360"/>
          <p:cNvSpPr/>
          <p:nvPr/>
        </p:nvSpPr>
        <p:spPr>
          <a:xfrm>
            <a:off x="3459007" y="5827074"/>
            <a:ext cx="4800" cy="5760"/>
          </a:xfrm>
          <a:custGeom>
            <a:avLst/>
            <a:gdLst/>
            <a:ahLst/>
            <a:cxnLst/>
            <a:rect l="l" t="t" r="r" b="b"/>
            <a:pathLst>
              <a:path w="4800" h="5760">
                <a:moveTo>
                  <a:pt x="4800" y="0"/>
                </a:moveTo>
                <a:lnTo>
                  <a:pt x="0" y="5760"/>
                </a:lnTo>
                <a:lnTo>
                  <a:pt x="960" y="5760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1" name="object 361"/>
          <p:cNvSpPr/>
          <p:nvPr/>
        </p:nvSpPr>
        <p:spPr>
          <a:xfrm>
            <a:off x="3479170" y="5828035"/>
            <a:ext cx="8641" cy="5760"/>
          </a:xfrm>
          <a:custGeom>
            <a:avLst/>
            <a:gdLst/>
            <a:ahLst/>
            <a:cxnLst/>
            <a:rect l="l" t="t" r="r" b="b"/>
            <a:pathLst>
              <a:path w="8641" h="5760">
                <a:moveTo>
                  <a:pt x="0" y="3840"/>
                </a:moveTo>
                <a:lnTo>
                  <a:pt x="1920" y="4800"/>
                </a:lnTo>
                <a:lnTo>
                  <a:pt x="4800" y="5760"/>
                </a:lnTo>
                <a:lnTo>
                  <a:pt x="8641" y="960"/>
                </a:lnTo>
                <a:lnTo>
                  <a:pt x="3840" y="0"/>
                </a:lnTo>
                <a:lnTo>
                  <a:pt x="2880" y="0"/>
                </a:lnTo>
                <a:lnTo>
                  <a:pt x="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2" name="object 362"/>
          <p:cNvSpPr/>
          <p:nvPr/>
        </p:nvSpPr>
        <p:spPr>
          <a:xfrm>
            <a:off x="3546378" y="5750280"/>
            <a:ext cx="64312" cy="206395"/>
          </a:xfrm>
          <a:custGeom>
            <a:avLst/>
            <a:gdLst/>
            <a:ahLst/>
            <a:cxnLst/>
            <a:rect l="l" t="t" r="r" b="b"/>
            <a:pathLst>
              <a:path w="64312" h="206395">
                <a:moveTo>
                  <a:pt x="45110" y="190073"/>
                </a:moveTo>
                <a:lnTo>
                  <a:pt x="44150" y="187192"/>
                </a:lnTo>
                <a:lnTo>
                  <a:pt x="43190" y="182392"/>
                </a:lnTo>
                <a:lnTo>
                  <a:pt x="43190" y="0"/>
                </a:lnTo>
                <a:lnTo>
                  <a:pt x="944" y="5760"/>
                </a:lnTo>
                <a:lnTo>
                  <a:pt x="944" y="8641"/>
                </a:lnTo>
                <a:lnTo>
                  <a:pt x="5745" y="8641"/>
                </a:lnTo>
                <a:lnTo>
                  <a:pt x="8625" y="9601"/>
                </a:lnTo>
                <a:lnTo>
                  <a:pt x="11506" y="10561"/>
                </a:lnTo>
                <a:lnTo>
                  <a:pt x="13426" y="12481"/>
                </a:lnTo>
                <a:lnTo>
                  <a:pt x="16306" y="14401"/>
                </a:lnTo>
                <a:lnTo>
                  <a:pt x="17266" y="17282"/>
                </a:lnTo>
                <a:lnTo>
                  <a:pt x="19187" y="19202"/>
                </a:lnTo>
                <a:lnTo>
                  <a:pt x="20147" y="23042"/>
                </a:lnTo>
                <a:lnTo>
                  <a:pt x="21107" y="26883"/>
                </a:lnTo>
                <a:lnTo>
                  <a:pt x="21107" y="183352"/>
                </a:lnTo>
                <a:lnTo>
                  <a:pt x="20147" y="187192"/>
                </a:lnTo>
                <a:lnTo>
                  <a:pt x="19187" y="191033"/>
                </a:lnTo>
                <a:lnTo>
                  <a:pt x="18227" y="192953"/>
                </a:lnTo>
                <a:lnTo>
                  <a:pt x="17266" y="196794"/>
                </a:lnTo>
                <a:lnTo>
                  <a:pt x="14386" y="198714"/>
                </a:lnTo>
                <a:lnTo>
                  <a:pt x="12466" y="200634"/>
                </a:lnTo>
                <a:lnTo>
                  <a:pt x="9585" y="201594"/>
                </a:lnTo>
                <a:lnTo>
                  <a:pt x="5745" y="202554"/>
                </a:lnTo>
                <a:lnTo>
                  <a:pt x="0" y="203514"/>
                </a:lnTo>
                <a:lnTo>
                  <a:pt x="0" y="206395"/>
                </a:lnTo>
                <a:lnTo>
                  <a:pt x="64312" y="206395"/>
                </a:lnTo>
                <a:lnTo>
                  <a:pt x="64312" y="203514"/>
                </a:lnTo>
                <a:lnTo>
                  <a:pt x="57591" y="202554"/>
                </a:lnTo>
                <a:lnTo>
                  <a:pt x="51831" y="200634"/>
                </a:lnTo>
                <a:lnTo>
                  <a:pt x="48950" y="197754"/>
                </a:lnTo>
                <a:lnTo>
                  <a:pt x="47030" y="195834"/>
                </a:lnTo>
                <a:lnTo>
                  <a:pt x="45110" y="192953"/>
                </a:lnTo>
                <a:lnTo>
                  <a:pt x="45110" y="190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3" name="object 363"/>
          <p:cNvSpPr/>
          <p:nvPr/>
        </p:nvSpPr>
        <p:spPr>
          <a:xfrm>
            <a:off x="3607810" y="5953795"/>
            <a:ext cx="2880" cy="2880"/>
          </a:xfrm>
          <a:custGeom>
            <a:avLst/>
            <a:gdLst/>
            <a:ahLst/>
            <a:cxnLst/>
            <a:rect l="l" t="t" r="r" b="b"/>
            <a:pathLst>
              <a:path w="2880" h="2880">
                <a:moveTo>
                  <a:pt x="1440" y="1440"/>
                </a:moveTo>
                <a:lnTo>
                  <a:pt x="0" y="2880"/>
                </a:lnTo>
                <a:lnTo>
                  <a:pt x="2880" y="2880"/>
                </a:lnTo>
                <a:lnTo>
                  <a:pt x="2880" y="0"/>
                </a:lnTo>
                <a:lnTo>
                  <a:pt x="1440" y="14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4" name="object 364"/>
          <p:cNvSpPr/>
          <p:nvPr/>
        </p:nvSpPr>
        <p:spPr>
          <a:xfrm>
            <a:off x="3547323" y="5747400"/>
            <a:ext cx="63367" cy="209275"/>
          </a:xfrm>
          <a:custGeom>
            <a:avLst/>
            <a:gdLst/>
            <a:ahLst/>
            <a:cxnLst/>
            <a:rect l="l" t="t" r="r" b="b"/>
            <a:pathLst>
              <a:path w="63367" h="209275">
                <a:moveTo>
                  <a:pt x="42245" y="196794"/>
                </a:moveTo>
                <a:lnTo>
                  <a:pt x="43205" y="199674"/>
                </a:lnTo>
                <a:lnTo>
                  <a:pt x="44165" y="199674"/>
                </a:lnTo>
                <a:lnTo>
                  <a:pt x="45125" y="201594"/>
                </a:lnTo>
                <a:lnTo>
                  <a:pt x="46085" y="202554"/>
                </a:lnTo>
                <a:lnTo>
                  <a:pt x="47045" y="203514"/>
                </a:lnTo>
                <a:lnTo>
                  <a:pt x="48005" y="204475"/>
                </a:lnTo>
                <a:lnTo>
                  <a:pt x="50886" y="205435"/>
                </a:lnTo>
                <a:lnTo>
                  <a:pt x="50886" y="206395"/>
                </a:lnTo>
                <a:lnTo>
                  <a:pt x="60487" y="206395"/>
                </a:lnTo>
                <a:lnTo>
                  <a:pt x="60487" y="209275"/>
                </a:lnTo>
                <a:lnTo>
                  <a:pt x="61927" y="207835"/>
                </a:lnTo>
                <a:lnTo>
                  <a:pt x="63367" y="206395"/>
                </a:lnTo>
                <a:lnTo>
                  <a:pt x="61447" y="203514"/>
                </a:lnTo>
                <a:lnTo>
                  <a:pt x="57607" y="201594"/>
                </a:lnTo>
                <a:lnTo>
                  <a:pt x="53766" y="200634"/>
                </a:lnTo>
                <a:lnTo>
                  <a:pt x="50886" y="198714"/>
                </a:lnTo>
                <a:lnTo>
                  <a:pt x="49926" y="197754"/>
                </a:lnTo>
                <a:lnTo>
                  <a:pt x="48966" y="195833"/>
                </a:lnTo>
                <a:lnTo>
                  <a:pt x="47045" y="193913"/>
                </a:lnTo>
                <a:lnTo>
                  <a:pt x="47045" y="191993"/>
                </a:lnTo>
                <a:lnTo>
                  <a:pt x="46085" y="190073"/>
                </a:lnTo>
                <a:lnTo>
                  <a:pt x="46085" y="178551"/>
                </a:lnTo>
                <a:lnTo>
                  <a:pt x="45125" y="167030"/>
                </a:lnTo>
                <a:lnTo>
                  <a:pt x="45125" y="2880"/>
                </a:lnTo>
                <a:lnTo>
                  <a:pt x="42245" y="0"/>
                </a:lnTo>
                <a:lnTo>
                  <a:pt x="0" y="5760"/>
                </a:lnTo>
                <a:lnTo>
                  <a:pt x="480" y="8641"/>
                </a:lnTo>
                <a:lnTo>
                  <a:pt x="3840" y="8641"/>
                </a:lnTo>
                <a:lnTo>
                  <a:pt x="9339" y="10474"/>
                </a:lnTo>
                <a:lnTo>
                  <a:pt x="39364" y="6720"/>
                </a:lnTo>
                <a:lnTo>
                  <a:pt x="39364" y="183352"/>
                </a:lnTo>
                <a:lnTo>
                  <a:pt x="40325" y="190073"/>
                </a:lnTo>
                <a:lnTo>
                  <a:pt x="40325" y="191033"/>
                </a:lnTo>
                <a:lnTo>
                  <a:pt x="41285" y="193913"/>
                </a:lnTo>
                <a:lnTo>
                  <a:pt x="41285" y="195833"/>
                </a:lnTo>
                <a:lnTo>
                  <a:pt x="42245" y="1967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5" name="object 365"/>
          <p:cNvSpPr/>
          <p:nvPr/>
        </p:nvSpPr>
        <p:spPr>
          <a:xfrm>
            <a:off x="3602050" y="5954755"/>
            <a:ext cx="8641" cy="4800"/>
          </a:xfrm>
          <a:custGeom>
            <a:avLst/>
            <a:gdLst/>
            <a:ahLst/>
            <a:cxnLst/>
            <a:rect l="l" t="t" r="r" b="b"/>
            <a:pathLst>
              <a:path w="8641" h="4800">
                <a:moveTo>
                  <a:pt x="0" y="0"/>
                </a:moveTo>
                <a:lnTo>
                  <a:pt x="8641" y="4800"/>
                </a:lnTo>
                <a:lnTo>
                  <a:pt x="96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6" name="object 366"/>
          <p:cNvSpPr/>
          <p:nvPr/>
        </p:nvSpPr>
        <p:spPr>
          <a:xfrm>
            <a:off x="3546378" y="5950915"/>
            <a:ext cx="67193" cy="8641"/>
          </a:xfrm>
          <a:custGeom>
            <a:avLst/>
            <a:gdLst/>
            <a:ahLst/>
            <a:cxnLst/>
            <a:rect l="l" t="t" r="r" b="b"/>
            <a:pathLst>
              <a:path w="67193" h="8641">
                <a:moveTo>
                  <a:pt x="0" y="8641"/>
                </a:moveTo>
                <a:lnTo>
                  <a:pt x="0" y="5760"/>
                </a:lnTo>
                <a:lnTo>
                  <a:pt x="1432" y="4320"/>
                </a:lnTo>
                <a:lnTo>
                  <a:pt x="2865" y="5760"/>
                </a:lnTo>
                <a:lnTo>
                  <a:pt x="64312" y="8641"/>
                </a:lnTo>
                <a:lnTo>
                  <a:pt x="11506" y="3840"/>
                </a:lnTo>
                <a:lnTo>
                  <a:pt x="64312" y="8641"/>
                </a:lnTo>
                <a:lnTo>
                  <a:pt x="55671" y="3840"/>
                </a:lnTo>
                <a:lnTo>
                  <a:pt x="56631" y="3840"/>
                </a:lnTo>
                <a:lnTo>
                  <a:pt x="64312" y="8641"/>
                </a:lnTo>
                <a:lnTo>
                  <a:pt x="67193" y="5760"/>
                </a:lnTo>
                <a:lnTo>
                  <a:pt x="67193" y="2880"/>
                </a:lnTo>
                <a:lnTo>
                  <a:pt x="65272" y="0"/>
                </a:lnTo>
                <a:lnTo>
                  <a:pt x="62392" y="0"/>
                </a:lnTo>
                <a:lnTo>
                  <a:pt x="64312" y="2880"/>
                </a:lnTo>
                <a:lnTo>
                  <a:pt x="64312" y="5760"/>
                </a:lnTo>
                <a:lnTo>
                  <a:pt x="61432" y="5760"/>
                </a:lnTo>
                <a:lnTo>
                  <a:pt x="61432" y="2880"/>
                </a:lnTo>
                <a:lnTo>
                  <a:pt x="13426" y="2880"/>
                </a:lnTo>
                <a:lnTo>
                  <a:pt x="10546" y="3840"/>
                </a:lnTo>
                <a:lnTo>
                  <a:pt x="4785" y="5760"/>
                </a:lnTo>
                <a:lnTo>
                  <a:pt x="2865" y="2880"/>
                </a:lnTo>
                <a:lnTo>
                  <a:pt x="0" y="2880"/>
                </a:lnTo>
                <a:lnTo>
                  <a:pt x="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7" name="object 367"/>
          <p:cNvSpPr/>
          <p:nvPr/>
        </p:nvSpPr>
        <p:spPr>
          <a:xfrm>
            <a:off x="3546378" y="5955235"/>
            <a:ext cx="64312" cy="4320"/>
          </a:xfrm>
          <a:custGeom>
            <a:avLst/>
            <a:gdLst/>
            <a:ahLst/>
            <a:cxnLst/>
            <a:rect l="l" t="t" r="r" b="b"/>
            <a:pathLst>
              <a:path w="64312" h="4320">
                <a:moveTo>
                  <a:pt x="0" y="1440"/>
                </a:moveTo>
                <a:lnTo>
                  <a:pt x="0" y="4320"/>
                </a:lnTo>
                <a:lnTo>
                  <a:pt x="64312" y="4320"/>
                </a:lnTo>
                <a:lnTo>
                  <a:pt x="2865" y="1440"/>
                </a:lnTo>
                <a:lnTo>
                  <a:pt x="1432" y="0"/>
                </a:lnTo>
                <a:lnTo>
                  <a:pt x="0" y="14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8" name="object 368"/>
          <p:cNvSpPr/>
          <p:nvPr/>
        </p:nvSpPr>
        <p:spPr>
          <a:xfrm>
            <a:off x="3543498" y="5756041"/>
            <a:ext cx="26868" cy="203514"/>
          </a:xfrm>
          <a:custGeom>
            <a:avLst/>
            <a:gdLst/>
            <a:ahLst/>
            <a:cxnLst/>
            <a:rect l="l" t="t" r="r" b="b"/>
            <a:pathLst>
              <a:path w="26868" h="203514">
                <a:moveTo>
                  <a:pt x="16306" y="197754"/>
                </a:moveTo>
                <a:lnTo>
                  <a:pt x="17266" y="196794"/>
                </a:lnTo>
                <a:lnTo>
                  <a:pt x="18227" y="196794"/>
                </a:lnTo>
                <a:lnTo>
                  <a:pt x="20147" y="194873"/>
                </a:lnTo>
                <a:lnTo>
                  <a:pt x="22067" y="191993"/>
                </a:lnTo>
                <a:lnTo>
                  <a:pt x="23027" y="191033"/>
                </a:lnTo>
                <a:lnTo>
                  <a:pt x="23987" y="189113"/>
                </a:lnTo>
                <a:lnTo>
                  <a:pt x="23987" y="188153"/>
                </a:lnTo>
                <a:lnTo>
                  <a:pt x="24947" y="186232"/>
                </a:lnTo>
                <a:lnTo>
                  <a:pt x="25908" y="181432"/>
                </a:lnTo>
                <a:lnTo>
                  <a:pt x="25908" y="180472"/>
                </a:lnTo>
                <a:lnTo>
                  <a:pt x="26868" y="177591"/>
                </a:lnTo>
                <a:lnTo>
                  <a:pt x="26868" y="21122"/>
                </a:lnTo>
                <a:lnTo>
                  <a:pt x="25908" y="17282"/>
                </a:lnTo>
                <a:lnTo>
                  <a:pt x="23987" y="12481"/>
                </a:lnTo>
                <a:lnTo>
                  <a:pt x="23987" y="11521"/>
                </a:lnTo>
                <a:lnTo>
                  <a:pt x="23027" y="9601"/>
                </a:lnTo>
                <a:lnTo>
                  <a:pt x="22067" y="7680"/>
                </a:lnTo>
                <a:lnTo>
                  <a:pt x="21107" y="6720"/>
                </a:lnTo>
                <a:lnTo>
                  <a:pt x="18227" y="3840"/>
                </a:lnTo>
                <a:lnTo>
                  <a:pt x="17266" y="3840"/>
                </a:lnTo>
                <a:lnTo>
                  <a:pt x="16306" y="2880"/>
                </a:lnTo>
                <a:lnTo>
                  <a:pt x="15346" y="2880"/>
                </a:lnTo>
                <a:lnTo>
                  <a:pt x="13426" y="1920"/>
                </a:lnTo>
                <a:lnTo>
                  <a:pt x="13164" y="1833"/>
                </a:lnTo>
                <a:lnTo>
                  <a:pt x="7665" y="0"/>
                </a:lnTo>
                <a:lnTo>
                  <a:pt x="944" y="0"/>
                </a:lnTo>
                <a:lnTo>
                  <a:pt x="944" y="2880"/>
                </a:lnTo>
                <a:lnTo>
                  <a:pt x="3825" y="5760"/>
                </a:lnTo>
                <a:lnTo>
                  <a:pt x="4785" y="2880"/>
                </a:lnTo>
                <a:lnTo>
                  <a:pt x="7345" y="2560"/>
                </a:lnTo>
                <a:lnTo>
                  <a:pt x="7665" y="2880"/>
                </a:lnTo>
                <a:lnTo>
                  <a:pt x="7665" y="2520"/>
                </a:lnTo>
                <a:lnTo>
                  <a:pt x="11506" y="7680"/>
                </a:lnTo>
                <a:lnTo>
                  <a:pt x="13426" y="7680"/>
                </a:lnTo>
                <a:lnTo>
                  <a:pt x="14386" y="8641"/>
                </a:lnTo>
                <a:lnTo>
                  <a:pt x="16306" y="11521"/>
                </a:lnTo>
                <a:lnTo>
                  <a:pt x="18227" y="12481"/>
                </a:lnTo>
                <a:lnTo>
                  <a:pt x="19187" y="14386"/>
                </a:lnTo>
                <a:lnTo>
                  <a:pt x="20147" y="19202"/>
                </a:lnTo>
                <a:lnTo>
                  <a:pt x="20147" y="21122"/>
                </a:lnTo>
                <a:lnTo>
                  <a:pt x="21107" y="24947"/>
                </a:lnTo>
                <a:lnTo>
                  <a:pt x="21107" y="173751"/>
                </a:lnTo>
                <a:lnTo>
                  <a:pt x="20147" y="176631"/>
                </a:lnTo>
                <a:lnTo>
                  <a:pt x="20147" y="179511"/>
                </a:lnTo>
                <a:lnTo>
                  <a:pt x="19187" y="184312"/>
                </a:lnTo>
                <a:lnTo>
                  <a:pt x="18227" y="186232"/>
                </a:lnTo>
                <a:lnTo>
                  <a:pt x="17266" y="188153"/>
                </a:lnTo>
                <a:lnTo>
                  <a:pt x="15346" y="190073"/>
                </a:lnTo>
                <a:lnTo>
                  <a:pt x="14386" y="191993"/>
                </a:lnTo>
                <a:lnTo>
                  <a:pt x="13426" y="191993"/>
                </a:lnTo>
                <a:lnTo>
                  <a:pt x="12466" y="192953"/>
                </a:lnTo>
                <a:lnTo>
                  <a:pt x="5745" y="193913"/>
                </a:lnTo>
                <a:lnTo>
                  <a:pt x="1904" y="194873"/>
                </a:lnTo>
                <a:lnTo>
                  <a:pt x="0" y="197754"/>
                </a:lnTo>
                <a:lnTo>
                  <a:pt x="0" y="200634"/>
                </a:lnTo>
                <a:lnTo>
                  <a:pt x="2880" y="203514"/>
                </a:lnTo>
                <a:lnTo>
                  <a:pt x="2880" y="197754"/>
                </a:lnTo>
                <a:lnTo>
                  <a:pt x="5745" y="197754"/>
                </a:lnTo>
                <a:lnTo>
                  <a:pt x="7665" y="200634"/>
                </a:lnTo>
                <a:lnTo>
                  <a:pt x="13426" y="198714"/>
                </a:lnTo>
                <a:lnTo>
                  <a:pt x="16306" y="1977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9" name="object 369"/>
          <p:cNvSpPr/>
          <p:nvPr/>
        </p:nvSpPr>
        <p:spPr>
          <a:xfrm>
            <a:off x="3547323" y="5758561"/>
            <a:ext cx="7680" cy="5160"/>
          </a:xfrm>
          <a:custGeom>
            <a:avLst/>
            <a:gdLst/>
            <a:ahLst/>
            <a:cxnLst/>
            <a:rect l="l" t="t" r="r" b="b"/>
            <a:pathLst>
              <a:path w="7680" h="5160">
                <a:moveTo>
                  <a:pt x="3840" y="0"/>
                </a:moveTo>
                <a:lnTo>
                  <a:pt x="3840" y="360"/>
                </a:lnTo>
                <a:lnTo>
                  <a:pt x="3520" y="39"/>
                </a:lnTo>
                <a:lnTo>
                  <a:pt x="960" y="360"/>
                </a:lnTo>
                <a:lnTo>
                  <a:pt x="0" y="3240"/>
                </a:lnTo>
                <a:lnTo>
                  <a:pt x="2895" y="4200"/>
                </a:lnTo>
                <a:lnTo>
                  <a:pt x="7680" y="5160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0" name="object 370"/>
          <p:cNvSpPr/>
          <p:nvPr/>
        </p:nvSpPr>
        <p:spPr>
          <a:xfrm>
            <a:off x="3638519" y="5751240"/>
            <a:ext cx="25923" cy="25923"/>
          </a:xfrm>
          <a:custGeom>
            <a:avLst/>
            <a:gdLst/>
            <a:ahLst/>
            <a:cxnLst/>
            <a:rect l="l" t="t" r="r" b="b"/>
            <a:pathLst>
              <a:path w="25923" h="25923">
                <a:moveTo>
                  <a:pt x="25923" y="13441"/>
                </a:moveTo>
                <a:lnTo>
                  <a:pt x="25923" y="9601"/>
                </a:lnTo>
                <a:lnTo>
                  <a:pt x="24963" y="6720"/>
                </a:lnTo>
                <a:lnTo>
                  <a:pt x="22082" y="3840"/>
                </a:lnTo>
                <a:lnTo>
                  <a:pt x="20162" y="960"/>
                </a:lnTo>
                <a:lnTo>
                  <a:pt x="16322" y="0"/>
                </a:lnTo>
                <a:lnTo>
                  <a:pt x="9616" y="0"/>
                </a:lnTo>
                <a:lnTo>
                  <a:pt x="5775" y="1920"/>
                </a:lnTo>
                <a:lnTo>
                  <a:pt x="3840" y="3840"/>
                </a:lnTo>
                <a:lnTo>
                  <a:pt x="960" y="6720"/>
                </a:lnTo>
                <a:lnTo>
                  <a:pt x="0" y="9601"/>
                </a:lnTo>
                <a:lnTo>
                  <a:pt x="0" y="17282"/>
                </a:lnTo>
                <a:lnTo>
                  <a:pt x="960" y="20162"/>
                </a:lnTo>
                <a:lnTo>
                  <a:pt x="3840" y="22082"/>
                </a:lnTo>
                <a:lnTo>
                  <a:pt x="5775" y="24963"/>
                </a:lnTo>
                <a:lnTo>
                  <a:pt x="9616" y="25923"/>
                </a:lnTo>
                <a:lnTo>
                  <a:pt x="16322" y="25923"/>
                </a:lnTo>
                <a:lnTo>
                  <a:pt x="20162" y="24963"/>
                </a:lnTo>
                <a:lnTo>
                  <a:pt x="22082" y="22082"/>
                </a:lnTo>
                <a:lnTo>
                  <a:pt x="24963" y="20162"/>
                </a:lnTo>
                <a:lnTo>
                  <a:pt x="25923" y="16322"/>
                </a:lnTo>
                <a:lnTo>
                  <a:pt x="25923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1" name="object 371"/>
          <p:cNvSpPr/>
          <p:nvPr/>
        </p:nvSpPr>
        <p:spPr>
          <a:xfrm>
            <a:off x="3619332" y="5829955"/>
            <a:ext cx="64312" cy="126720"/>
          </a:xfrm>
          <a:custGeom>
            <a:avLst/>
            <a:gdLst/>
            <a:ahLst/>
            <a:cxnLst/>
            <a:rect l="l" t="t" r="r" b="b"/>
            <a:pathLst>
              <a:path w="64312" h="126720">
                <a:moveTo>
                  <a:pt x="47030" y="116159"/>
                </a:moveTo>
                <a:lnTo>
                  <a:pt x="46070" y="113278"/>
                </a:lnTo>
                <a:lnTo>
                  <a:pt x="45110" y="110398"/>
                </a:lnTo>
                <a:lnTo>
                  <a:pt x="44150" y="107518"/>
                </a:lnTo>
                <a:lnTo>
                  <a:pt x="44150" y="0"/>
                </a:lnTo>
                <a:lnTo>
                  <a:pt x="1920" y="4800"/>
                </a:lnTo>
                <a:lnTo>
                  <a:pt x="1920" y="7680"/>
                </a:lnTo>
                <a:lnTo>
                  <a:pt x="5760" y="8641"/>
                </a:lnTo>
                <a:lnTo>
                  <a:pt x="9601" y="8641"/>
                </a:lnTo>
                <a:lnTo>
                  <a:pt x="11521" y="10561"/>
                </a:lnTo>
                <a:lnTo>
                  <a:pt x="14401" y="11521"/>
                </a:lnTo>
                <a:lnTo>
                  <a:pt x="16306" y="13441"/>
                </a:lnTo>
                <a:lnTo>
                  <a:pt x="17282" y="16322"/>
                </a:lnTo>
                <a:lnTo>
                  <a:pt x="19187" y="19202"/>
                </a:lnTo>
                <a:lnTo>
                  <a:pt x="20147" y="22082"/>
                </a:lnTo>
                <a:lnTo>
                  <a:pt x="21122" y="25923"/>
                </a:lnTo>
                <a:lnTo>
                  <a:pt x="21122" y="29763"/>
                </a:lnTo>
                <a:lnTo>
                  <a:pt x="22082" y="37444"/>
                </a:lnTo>
                <a:lnTo>
                  <a:pt x="22082" y="92156"/>
                </a:lnTo>
                <a:lnTo>
                  <a:pt x="21122" y="98877"/>
                </a:lnTo>
                <a:lnTo>
                  <a:pt x="21122" y="103677"/>
                </a:lnTo>
                <a:lnTo>
                  <a:pt x="20147" y="107518"/>
                </a:lnTo>
                <a:lnTo>
                  <a:pt x="20147" y="111358"/>
                </a:lnTo>
                <a:lnTo>
                  <a:pt x="19187" y="113278"/>
                </a:lnTo>
                <a:lnTo>
                  <a:pt x="17282" y="117119"/>
                </a:lnTo>
                <a:lnTo>
                  <a:pt x="15346" y="119039"/>
                </a:lnTo>
                <a:lnTo>
                  <a:pt x="12466" y="120959"/>
                </a:lnTo>
                <a:lnTo>
                  <a:pt x="9601" y="121919"/>
                </a:lnTo>
                <a:lnTo>
                  <a:pt x="5760" y="122880"/>
                </a:lnTo>
                <a:lnTo>
                  <a:pt x="0" y="123840"/>
                </a:lnTo>
                <a:lnTo>
                  <a:pt x="0" y="126720"/>
                </a:lnTo>
                <a:lnTo>
                  <a:pt x="64312" y="126720"/>
                </a:lnTo>
                <a:lnTo>
                  <a:pt x="64312" y="123840"/>
                </a:lnTo>
                <a:lnTo>
                  <a:pt x="57591" y="122880"/>
                </a:lnTo>
                <a:lnTo>
                  <a:pt x="51831" y="120959"/>
                </a:lnTo>
                <a:lnTo>
                  <a:pt x="49911" y="118079"/>
                </a:lnTo>
                <a:lnTo>
                  <a:pt x="47030" y="11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2" name="object 372"/>
          <p:cNvSpPr/>
          <p:nvPr/>
        </p:nvSpPr>
        <p:spPr>
          <a:xfrm>
            <a:off x="3620292" y="5827074"/>
            <a:ext cx="63352" cy="129600"/>
          </a:xfrm>
          <a:custGeom>
            <a:avLst/>
            <a:gdLst/>
            <a:ahLst/>
            <a:cxnLst/>
            <a:rect l="l" t="t" r="r" b="b"/>
            <a:pathLst>
              <a:path w="63352" h="129600">
                <a:moveTo>
                  <a:pt x="44150" y="119999"/>
                </a:moveTo>
                <a:lnTo>
                  <a:pt x="45110" y="121920"/>
                </a:lnTo>
                <a:lnTo>
                  <a:pt x="46070" y="121920"/>
                </a:lnTo>
                <a:lnTo>
                  <a:pt x="47030" y="122880"/>
                </a:lnTo>
                <a:lnTo>
                  <a:pt x="47990" y="123840"/>
                </a:lnTo>
                <a:lnTo>
                  <a:pt x="47990" y="124800"/>
                </a:lnTo>
                <a:lnTo>
                  <a:pt x="50871" y="125760"/>
                </a:lnTo>
                <a:lnTo>
                  <a:pt x="51831" y="126720"/>
                </a:lnTo>
                <a:lnTo>
                  <a:pt x="60472" y="126720"/>
                </a:lnTo>
                <a:lnTo>
                  <a:pt x="61912" y="128160"/>
                </a:lnTo>
                <a:lnTo>
                  <a:pt x="63352" y="126720"/>
                </a:lnTo>
                <a:lnTo>
                  <a:pt x="61432" y="123840"/>
                </a:lnTo>
                <a:lnTo>
                  <a:pt x="57591" y="121920"/>
                </a:lnTo>
                <a:lnTo>
                  <a:pt x="53751" y="120959"/>
                </a:lnTo>
                <a:lnTo>
                  <a:pt x="51831" y="119039"/>
                </a:lnTo>
                <a:lnTo>
                  <a:pt x="50871" y="119039"/>
                </a:lnTo>
                <a:lnTo>
                  <a:pt x="49911" y="118079"/>
                </a:lnTo>
                <a:lnTo>
                  <a:pt x="48950" y="116159"/>
                </a:lnTo>
                <a:lnTo>
                  <a:pt x="47990" y="114239"/>
                </a:lnTo>
                <a:lnTo>
                  <a:pt x="47030" y="112318"/>
                </a:lnTo>
                <a:lnTo>
                  <a:pt x="46070" y="110398"/>
                </a:lnTo>
                <a:lnTo>
                  <a:pt x="46070" y="2880"/>
                </a:lnTo>
                <a:lnTo>
                  <a:pt x="42230" y="0"/>
                </a:lnTo>
                <a:lnTo>
                  <a:pt x="960" y="7680"/>
                </a:lnTo>
                <a:lnTo>
                  <a:pt x="960" y="10561"/>
                </a:lnTo>
                <a:lnTo>
                  <a:pt x="0" y="13441"/>
                </a:lnTo>
                <a:lnTo>
                  <a:pt x="2880" y="14401"/>
                </a:lnTo>
                <a:lnTo>
                  <a:pt x="3520" y="10241"/>
                </a:lnTo>
                <a:lnTo>
                  <a:pt x="3840" y="7680"/>
                </a:lnTo>
                <a:lnTo>
                  <a:pt x="4800" y="7680"/>
                </a:lnTo>
                <a:lnTo>
                  <a:pt x="3840" y="7680"/>
                </a:lnTo>
                <a:lnTo>
                  <a:pt x="3520" y="10241"/>
                </a:lnTo>
                <a:lnTo>
                  <a:pt x="7665" y="15361"/>
                </a:lnTo>
                <a:lnTo>
                  <a:pt x="9601" y="15361"/>
                </a:lnTo>
                <a:lnTo>
                  <a:pt x="10561" y="16322"/>
                </a:lnTo>
                <a:lnTo>
                  <a:pt x="13441" y="19202"/>
                </a:lnTo>
                <a:lnTo>
                  <a:pt x="14386" y="20162"/>
                </a:lnTo>
                <a:lnTo>
                  <a:pt x="15346" y="22082"/>
                </a:lnTo>
                <a:lnTo>
                  <a:pt x="16322" y="26883"/>
                </a:lnTo>
                <a:lnTo>
                  <a:pt x="17282" y="29763"/>
                </a:lnTo>
                <a:lnTo>
                  <a:pt x="17282" y="105597"/>
                </a:lnTo>
                <a:lnTo>
                  <a:pt x="16322" y="108478"/>
                </a:lnTo>
                <a:lnTo>
                  <a:pt x="15346" y="113278"/>
                </a:lnTo>
                <a:lnTo>
                  <a:pt x="15346" y="115199"/>
                </a:lnTo>
                <a:lnTo>
                  <a:pt x="14386" y="117119"/>
                </a:lnTo>
                <a:lnTo>
                  <a:pt x="12481" y="119039"/>
                </a:lnTo>
                <a:lnTo>
                  <a:pt x="10561" y="120959"/>
                </a:lnTo>
                <a:lnTo>
                  <a:pt x="8641" y="121920"/>
                </a:lnTo>
                <a:lnTo>
                  <a:pt x="2880" y="122880"/>
                </a:lnTo>
                <a:lnTo>
                  <a:pt x="1920" y="126720"/>
                </a:lnTo>
                <a:lnTo>
                  <a:pt x="480" y="128160"/>
                </a:lnTo>
                <a:lnTo>
                  <a:pt x="1920" y="129600"/>
                </a:lnTo>
                <a:lnTo>
                  <a:pt x="3840" y="129600"/>
                </a:lnTo>
                <a:lnTo>
                  <a:pt x="12481" y="126720"/>
                </a:lnTo>
                <a:lnTo>
                  <a:pt x="13441" y="125760"/>
                </a:lnTo>
                <a:lnTo>
                  <a:pt x="14386" y="125760"/>
                </a:lnTo>
                <a:lnTo>
                  <a:pt x="16322" y="123840"/>
                </a:lnTo>
                <a:lnTo>
                  <a:pt x="19187" y="120959"/>
                </a:lnTo>
                <a:lnTo>
                  <a:pt x="19187" y="119999"/>
                </a:lnTo>
                <a:lnTo>
                  <a:pt x="20162" y="118079"/>
                </a:lnTo>
                <a:lnTo>
                  <a:pt x="20162" y="117119"/>
                </a:lnTo>
                <a:lnTo>
                  <a:pt x="21122" y="115199"/>
                </a:lnTo>
                <a:lnTo>
                  <a:pt x="23027" y="110398"/>
                </a:lnTo>
                <a:lnTo>
                  <a:pt x="23027" y="102717"/>
                </a:lnTo>
                <a:lnTo>
                  <a:pt x="24003" y="93116"/>
                </a:lnTo>
                <a:lnTo>
                  <a:pt x="24003" y="43205"/>
                </a:lnTo>
                <a:lnTo>
                  <a:pt x="23027" y="32644"/>
                </a:lnTo>
                <a:lnTo>
                  <a:pt x="23027" y="25923"/>
                </a:lnTo>
                <a:lnTo>
                  <a:pt x="22067" y="24963"/>
                </a:lnTo>
                <a:lnTo>
                  <a:pt x="21122" y="20162"/>
                </a:lnTo>
                <a:lnTo>
                  <a:pt x="20162" y="19202"/>
                </a:lnTo>
                <a:lnTo>
                  <a:pt x="19187" y="17282"/>
                </a:lnTo>
                <a:lnTo>
                  <a:pt x="18227" y="15361"/>
                </a:lnTo>
                <a:lnTo>
                  <a:pt x="17282" y="15361"/>
                </a:lnTo>
                <a:lnTo>
                  <a:pt x="14386" y="11521"/>
                </a:lnTo>
                <a:lnTo>
                  <a:pt x="12481" y="10561"/>
                </a:lnTo>
                <a:lnTo>
                  <a:pt x="11506" y="10561"/>
                </a:lnTo>
                <a:lnTo>
                  <a:pt x="10561" y="9601"/>
                </a:lnTo>
                <a:lnTo>
                  <a:pt x="9601" y="9601"/>
                </a:lnTo>
                <a:lnTo>
                  <a:pt x="9371" y="9509"/>
                </a:lnTo>
                <a:lnTo>
                  <a:pt x="3840" y="10201"/>
                </a:lnTo>
                <a:lnTo>
                  <a:pt x="3840" y="10561"/>
                </a:lnTo>
                <a:lnTo>
                  <a:pt x="3840" y="10201"/>
                </a:lnTo>
                <a:lnTo>
                  <a:pt x="9371" y="9509"/>
                </a:lnTo>
                <a:lnTo>
                  <a:pt x="39349" y="5760"/>
                </a:lnTo>
                <a:lnTo>
                  <a:pt x="39349" y="87355"/>
                </a:lnTo>
                <a:lnTo>
                  <a:pt x="40309" y="98877"/>
                </a:lnTo>
                <a:lnTo>
                  <a:pt x="40309" y="111358"/>
                </a:lnTo>
                <a:lnTo>
                  <a:pt x="41269" y="114239"/>
                </a:lnTo>
                <a:lnTo>
                  <a:pt x="42230" y="116159"/>
                </a:lnTo>
                <a:lnTo>
                  <a:pt x="42230" y="117119"/>
                </a:lnTo>
                <a:lnTo>
                  <a:pt x="44150" y="119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3" name="object 373"/>
          <p:cNvSpPr/>
          <p:nvPr/>
        </p:nvSpPr>
        <p:spPr>
          <a:xfrm>
            <a:off x="3623172" y="5837316"/>
            <a:ext cx="4785" cy="5120"/>
          </a:xfrm>
          <a:custGeom>
            <a:avLst/>
            <a:gdLst/>
            <a:ahLst/>
            <a:cxnLst/>
            <a:rect l="l" t="t" r="r" b="b"/>
            <a:pathLst>
              <a:path w="4785" h="5120">
                <a:moveTo>
                  <a:pt x="639" y="0"/>
                </a:moveTo>
                <a:lnTo>
                  <a:pt x="0" y="4160"/>
                </a:lnTo>
                <a:lnTo>
                  <a:pt x="4785" y="5120"/>
                </a:lnTo>
                <a:lnTo>
                  <a:pt x="63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4" name="object 374"/>
          <p:cNvSpPr/>
          <p:nvPr/>
        </p:nvSpPr>
        <p:spPr>
          <a:xfrm>
            <a:off x="3619332" y="5949955"/>
            <a:ext cx="68153" cy="9601"/>
          </a:xfrm>
          <a:custGeom>
            <a:avLst/>
            <a:gdLst/>
            <a:ahLst/>
            <a:cxnLst/>
            <a:rect l="l" t="t" r="r" b="b"/>
            <a:pathLst>
              <a:path w="68153" h="9601">
                <a:moveTo>
                  <a:pt x="68153" y="3840"/>
                </a:moveTo>
                <a:lnTo>
                  <a:pt x="65272" y="960"/>
                </a:lnTo>
                <a:lnTo>
                  <a:pt x="62392" y="960"/>
                </a:lnTo>
                <a:lnTo>
                  <a:pt x="64312" y="3840"/>
                </a:lnTo>
                <a:lnTo>
                  <a:pt x="62872" y="5280"/>
                </a:lnTo>
                <a:lnTo>
                  <a:pt x="61432" y="3840"/>
                </a:lnTo>
                <a:lnTo>
                  <a:pt x="13441" y="3840"/>
                </a:lnTo>
                <a:lnTo>
                  <a:pt x="4800" y="6720"/>
                </a:lnTo>
                <a:lnTo>
                  <a:pt x="2880" y="6720"/>
                </a:lnTo>
                <a:lnTo>
                  <a:pt x="1440" y="5280"/>
                </a:lnTo>
                <a:lnTo>
                  <a:pt x="2880" y="3840"/>
                </a:lnTo>
                <a:lnTo>
                  <a:pt x="3840" y="0"/>
                </a:lnTo>
                <a:lnTo>
                  <a:pt x="0" y="960"/>
                </a:lnTo>
                <a:lnTo>
                  <a:pt x="0" y="9601"/>
                </a:lnTo>
                <a:lnTo>
                  <a:pt x="64312" y="9601"/>
                </a:lnTo>
                <a:lnTo>
                  <a:pt x="11521" y="4800"/>
                </a:lnTo>
                <a:lnTo>
                  <a:pt x="64312" y="9601"/>
                </a:lnTo>
                <a:lnTo>
                  <a:pt x="56631" y="4800"/>
                </a:lnTo>
                <a:lnTo>
                  <a:pt x="61432" y="6720"/>
                </a:lnTo>
                <a:lnTo>
                  <a:pt x="68153" y="6720"/>
                </a:lnTo>
                <a:lnTo>
                  <a:pt x="6815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5" name="object 375"/>
          <p:cNvSpPr/>
          <p:nvPr/>
        </p:nvSpPr>
        <p:spPr>
          <a:xfrm>
            <a:off x="3617412" y="5827074"/>
            <a:ext cx="45110" cy="13441"/>
          </a:xfrm>
          <a:custGeom>
            <a:avLst/>
            <a:gdLst/>
            <a:ahLst/>
            <a:cxnLst/>
            <a:rect l="l" t="t" r="r" b="b"/>
            <a:pathLst>
              <a:path w="45110" h="13441">
                <a:moveTo>
                  <a:pt x="3360" y="7680"/>
                </a:moveTo>
                <a:lnTo>
                  <a:pt x="0" y="7680"/>
                </a:lnTo>
                <a:lnTo>
                  <a:pt x="0" y="10561"/>
                </a:lnTo>
                <a:lnTo>
                  <a:pt x="2880" y="13441"/>
                </a:lnTo>
                <a:lnTo>
                  <a:pt x="3840" y="10561"/>
                </a:lnTo>
                <a:lnTo>
                  <a:pt x="3840" y="7680"/>
                </a:lnTo>
                <a:lnTo>
                  <a:pt x="45110" y="0"/>
                </a:lnTo>
                <a:lnTo>
                  <a:pt x="2880" y="4800"/>
                </a:lnTo>
                <a:lnTo>
                  <a:pt x="33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6" name="object 376"/>
          <p:cNvSpPr/>
          <p:nvPr/>
        </p:nvSpPr>
        <p:spPr>
          <a:xfrm>
            <a:off x="3616452" y="5950915"/>
            <a:ext cx="2880" cy="8641"/>
          </a:xfrm>
          <a:custGeom>
            <a:avLst/>
            <a:gdLst/>
            <a:ahLst/>
            <a:cxnLst/>
            <a:rect l="l" t="t" r="r" b="b"/>
            <a:pathLst>
              <a:path w="2880" h="8641">
                <a:moveTo>
                  <a:pt x="2880" y="0"/>
                </a:moveTo>
                <a:lnTo>
                  <a:pt x="0" y="2880"/>
                </a:lnTo>
                <a:lnTo>
                  <a:pt x="0" y="5760"/>
                </a:lnTo>
                <a:lnTo>
                  <a:pt x="2880" y="8641"/>
                </a:lnTo>
                <a:lnTo>
                  <a:pt x="28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7" name="object 377"/>
          <p:cNvSpPr/>
          <p:nvPr/>
        </p:nvSpPr>
        <p:spPr>
          <a:xfrm>
            <a:off x="3675964" y="5954755"/>
            <a:ext cx="11521" cy="4800"/>
          </a:xfrm>
          <a:custGeom>
            <a:avLst/>
            <a:gdLst/>
            <a:ahLst/>
            <a:cxnLst/>
            <a:rect l="l" t="t" r="r" b="b"/>
            <a:pathLst>
              <a:path w="11521" h="4800">
                <a:moveTo>
                  <a:pt x="7680" y="4800"/>
                </a:moveTo>
                <a:lnTo>
                  <a:pt x="11521" y="1920"/>
                </a:lnTo>
                <a:lnTo>
                  <a:pt x="4800" y="1920"/>
                </a:lnTo>
                <a:lnTo>
                  <a:pt x="0" y="0"/>
                </a:lnTo>
                <a:lnTo>
                  <a:pt x="768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8" name="object 378"/>
          <p:cNvSpPr/>
          <p:nvPr/>
        </p:nvSpPr>
        <p:spPr>
          <a:xfrm>
            <a:off x="3635639" y="5748360"/>
            <a:ext cx="31683" cy="30723"/>
          </a:xfrm>
          <a:custGeom>
            <a:avLst/>
            <a:gdLst/>
            <a:ahLst/>
            <a:cxnLst/>
            <a:rect l="l" t="t" r="r" b="b"/>
            <a:pathLst>
              <a:path w="31683" h="30723">
                <a:moveTo>
                  <a:pt x="27843" y="4800"/>
                </a:moveTo>
                <a:lnTo>
                  <a:pt x="26883" y="4800"/>
                </a:lnTo>
                <a:lnTo>
                  <a:pt x="25923" y="3840"/>
                </a:lnTo>
                <a:lnTo>
                  <a:pt x="24002" y="1920"/>
                </a:lnTo>
                <a:lnTo>
                  <a:pt x="23042" y="1920"/>
                </a:lnTo>
                <a:lnTo>
                  <a:pt x="21122" y="960"/>
                </a:lnTo>
                <a:lnTo>
                  <a:pt x="20162" y="960"/>
                </a:lnTo>
                <a:lnTo>
                  <a:pt x="17282" y="0"/>
                </a:lnTo>
                <a:lnTo>
                  <a:pt x="13441" y="0"/>
                </a:lnTo>
                <a:lnTo>
                  <a:pt x="11521" y="960"/>
                </a:lnTo>
                <a:lnTo>
                  <a:pt x="10561" y="960"/>
                </a:lnTo>
                <a:lnTo>
                  <a:pt x="8656" y="1920"/>
                </a:lnTo>
                <a:lnTo>
                  <a:pt x="7680" y="1920"/>
                </a:lnTo>
                <a:lnTo>
                  <a:pt x="5775" y="3840"/>
                </a:lnTo>
                <a:lnTo>
                  <a:pt x="4815" y="4800"/>
                </a:lnTo>
                <a:lnTo>
                  <a:pt x="3840" y="4800"/>
                </a:lnTo>
                <a:lnTo>
                  <a:pt x="2880" y="5760"/>
                </a:lnTo>
                <a:lnTo>
                  <a:pt x="1935" y="8641"/>
                </a:lnTo>
                <a:lnTo>
                  <a:pt x="975" y="8641"/>
                </a:lnTo>
                <a:lnTo>
                  <a:pt x="0" y="11521"/>
                </a:lnTo>
                <a:lnTo>
                  <a:pt x="0" y="21122"/>
                </a:lnTo>
                <a:lnTo>
                  <a:pt x="975" y="23042"/>
                </a:lnTo>
                <a:lnTo>
                  <a:pt x="1935" y="24002"/>
                </a:lnTo>
                <a:lnTo>
                  <a:pt x="2880" y="25923"/>
                </a:lnTo>
                <a:lnTo>
                  <a:pt x="3840" y="26883"/>
                </a:lnTo>
                <a:lnTo>
                  <a:pt x="3840" y="27843"/>
                </a:lnTo>
                <a:lnTo>
                  <a:pt x="4815" y="28803"/>
                </a:lnTo>
                <a:lnTo>
                  <a:pt x="5775" y="28803"/>
                </a:lnTo>
                <a:lnTo>
                  <a:pt x="7680" y="29763"/>
                </a:lnTo>
                <a:lnTo>
                  <a:pt x="8656" y="30723"/>
                </a:lnTo>
                <a:lnTo>
                  <a:pt x="7680" y="22067"/>
                </a:lnTo>
                <a:lnTo>
                  <a:pt x="6720" y="21122"/>
                </a:lnTo>
                <a:lnTo>
                  <a:pt x="5775" y="19202"/>
                </a:lnTo>
                <a:lnTo>
                  <a:pt x="5775" y="13441"/>
                </a:lnTo>
                <a:lnTo>
                  <a:pt x="6720" y="11521"/>
                </a:lnTo>
                <a:lnTo>
                  <a:pt x="7680" y="9601"/>
                </a:lnTo>
                <a:lnTo>
                  <a:pt x="8656" y="8641"/>
                </a:lnTo>
                <a:lnTo>
                  <a:pt x="9601" y="8641"/>
                </a:lnTo>
                <a:lnTo>
                  <a:pt x="10561" y="7680"/>
                </a:lnTo>
                <a:lnTo>
                  <a:pt x="12496" y="6720"/>
                </a:lnTo>
                <a:lnTo>
                  <a:pt x="14401" y="5760"/>
                </a:lnTo>
                <a:lnTo>
                  <a:pt x="17282" y="5760"/>
                </a:lnTo>
                <a:lnTo>
                  <a:pt x="19202" y="6720"/>
                </a:lnTo>
                <a:lnTo>
                  <a:pt x="21122" y="6720"/>
                </a:lnTo>
                <a:lnTo>
                  <a:pt x="22082" y="8641"/>
                </a:lnTo>
                <a:lnTo>
                  <a:pt x="23042" y="8641"/>
                </a:lnTo>
                <a:lnTo>
                  <a:pt x="24002" y="9601"/>
                </a:lnTo>
                <a:lnTo>
                  <a:pt x="24963" y="11521"/>
                </a:lnTo>
                <a:lnTo>
                  <a:pt x="25923" y="13441"/>
                </a:lnTo>
                <a:lnTo>
                  <a:pt x="25923" y="19202"/>
                </a:lnTo>
                <a:lnTo>
                  <a:pt x="24963" y="21122"/>
                </a:lnTo>
                <a:lnTo>
                  <a:pt x="24002" y="22067"/>
                </a:lnTo>
                <a:lnTo>
                  <a:pt x="23042" y="23042"/>
                </a:lnTo>
                <a:lnTo>
                  <a:pt x="22082" y="24002"/>
                </a:lnTo>
                <a:lnTo>
                  <a:pt x="21122" y="24963"/>
                </a:lnTo>
                <a:lnTo>
                  <a:pt x="23042" y="29763"/>
                </a:lnTo>
                <a:lnTo>
                  <a:pt x="24002" y="29763"/>
                </a:lnTo>
                <a:lnTo>
                  <a:pt x="25923" y="28803"/>
                </a:lnTo>
                <a:lnTo>
                  <a:pt x="25923" y="27843"/>
                </a:lnTo>
                <a:lnTo>
                  <a:pt x="26883" y="27843"/>
                </a:lnTo>
                <a:lnTo>
                  <a:pt x="27843" y="26883"/>
                </a:lnTo>
                <a:lnTo>
                  <a:pt x="28803" y="25923"/>
                </a:lnTo>
                <a:lnTo>
                  <a:pt x="29763" y="24002"/>
                </a:lnTo>
                <a:lnTo>
                  <a:pt x="30723" y="23042"/>
                </a:lnTo>
                <a:lnTo>
                  <a:pt x="31683" y="21122"/>
                </a:lnTo>
                <a:lnTo>
                  <a:pt x="31683" y="10561"/>
                </a:lnTo>
                <a:lnTo>
                  <a:pt x="30723" y="8641"/>
                </a:lnTo>
                <a:lnTo>
                  <a:pt x="29763" y="7680"/>
                </a:lnTo>
                <a:lnTo>
                  <a:pt x="28803" y="5760"/>
                </a:lnTo>
                <a:lnTo>
                  <a:pt x="27843" y="5760"/>
                </a:lnTo>
                <a:lnTo>
                  <a:pt x="27843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9" name="object 379"/>
          <p:cNvSpPr/>
          <p:nvPr/>
        </p:nvSpPr>
        <p:spPr>
          <a:xfrm>
            <a:off x="3643320" y="5770427"/>
            <a:ext cx="15361" cy="9616"/>
          </a:xfrm>
          <a:custGeom>
            <a:avLst/>
            <a:gdLst/>
            <a:ahLst/>
            <a:cxnLst/>
            <a:rect l="l" t="t" r="r" b="b"/>
            <a:pathLst>
              <a:path w="15361" h="9616">
                <a:moveTo>
                  <a:pt x="13441" y="2895"/>
                </a:moveTo>
                <a:lnTo>
                  <a:pt x="11521" y="3855"/>
                </a:lnTo>
                <a:lnTo>
                  <a:pt x="4815" y="3855"/>
                </a:lnTo>
                <a:lnTo>
                  <a:pt x="2880" y="2895"/>
                </a:lnTo>
                <a:lnTo>
                  <a:pt x="975" y="1935"/>
                </a:lnTo>
                <a:lnTo>
                  <a:pt x="975" y="975"/>
                </a:lnTo>
                <a:lnTo>
                  <a:pt x="0" y="0"/>
                </a:lnTo>
                <a:lnTo>
                  <a:pt x="975" y="8656"/>
                </a:lnTo>
                <a:lnTo>
                  <a:pt x="2880" y="9616"/>
                </a:lnTo>
                <a:lnTo>
                  <a:pt x="7680" y="9616"/>
                </a:lnTo>
                <a:lnTo>
                  <a:pt x="8161" y="6736"/>
                </a:lnTo>
                <a:lnTo>
                  <a:pt x="8641" y="9616"/>
                </a:lnTo>
                <a:lnTo>
                  <a:pt x="12481" y="9616"/>
                </a:lnTo>
                <a:lnTo>
                  <a:pt x="13441" y="8656"/>
                </a:lnTo>
                <a:lnTo>
                  <a:pt x="15361" y="7696"/>
                </a:lnTo>
                <a:lnTo>
                  <a:pt x="13441" y="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0" name="object 380"/>
          <p:cNvSpPr/>
          <p:nvPr/>
        </p:nvSpPr>
        <p:spPr>
          <a:xfrm>
            <a:off x="3702847" y="5829955"/>
            <a:ext cx="80634" cy="129600"/>
          </a:xfrm>
          <a:custGeom>
            <a:avLst/>
            <a:gdLst/>
            <a:ahLst/>
            <a:cxnLst/>
            <a:rect l="l" t="t" r="r" b="b"/>
            <a:pathLst>
              <a:path w="80634" h="129600">
                <a:moveTo>
                  <a:pt x="960" y="24963"/>
                </a:moveTo>
                <a:lnTo>
                  <a:pt x="960" y="42230"/>
                </a:lnTo>
                <a:lnTo>
                  <a:pt x="3840" y="48950"/>
                </a:lnTo>
                <a:lnTo>
                  <a:pt x="9601" y="55671"/>
                </a:lnTo>
                <a:lnTo>
                  <a:pt x="11618" y="57501"/>
                </a:lnTo>
                <a:lnTo>
                  <a:pt x="20775" y="64008"/>
                </a:lnTo>
                <a:lnTo>
                  <a:pt x="34549" y="71993"/>
                </a:lnTo>
                <a:lnTo>
                  <a:pt x="41269" y="75834"/>
                </a:lnTo>
                <a:lnTo>
                  <a:pt x="46070" y="78714"/>
                </a:lnTo>
                <a:lnTo>
                  <a:pt x="49911" y="80634"/>
                </a:lnTo>
                <a:lnTo>
                  <a:pt x="52791" y="82555"/>
                </a:lnTo>
                <a:lnTo>
                  <a:pt x="54711" y="84475"/>
                </a:lnTo>
                <a:lnTo>
                  <a:pt x="56631" y="87355"/>
                </a:lnTo>
                <a:lnTo>
                  <a:pt x="60472" y="92156"/>
                </a:lnTo>
                <a:lnTo>
                  <a:pt x="62392" y="96956"/>
                </a:lnTo>
                <a:lnTo>
                  <a:pt x="62392" y="111358"/>
                </a:lnTo>
                <a:lnTo>
                  <a:pt x="59512" y="116159"/>
                </a:lnTo>
                <a:lnTo>
                  <a:pt x="54711" y="120959"/>
                </a:lnTo>
                <a:lnTo>
                  <a:pt x="49911" y="124800"/>
                </a:lnTo>
                <a:lnTo>
                  <a:pt x="45110" y="126720"/>
                </a:lnTo>
                <a:lnTo>
                  <a:pt x="39364" y="126720"/>
                </a:lnTo>
                <a:lnTo>
                  <a:pt x="33096" y="125992"/>
                </a:lnTo>
                <a:lnTo>
                  <a:pt x="22153" y="120444"/>
                </a:lnTo>
                <a:lnTo>
                  <a:pt x="12481" y="109438"/>
                </a:lnTo>
                <a:lnTo>
                  <a:pt x="6671" y="98491"/>
                </a:lnTo>
                <a:lnTo>
                  <a:pt x="1920" y="85435"/>
                </a:lnTo>
                <a:lnTo>
                  <a:pt x="0" y="85435"/>
                </a:lnTo>
                <a:lnTo>
                  <a:pt x="0" y="126720"/>
                </a:lnTo>
                <a:lnTo>
                  <a:pt x="1920" y="126720"/>
                </a:lnTo>
                <a:lnTo>
                  <a:pt x="3840" y="123840"/>
                </a:lnTo>
                <a:lnTo>
                  <a:pt x="6720" y="122880"/>
                </a:lnTo>
                <a:lnTo>
                  <a:pt x="14401" y="122880"/>
                </a:lnTo>
                <a:lnTo>
                  <a:pt x="17282" y="123840"/>
                </a:lnTo>
                <a:lnTo>
                  <a:pt x="21122" y="125760"/>
                </a:lnTo>
                <a:lnTo>
                  <a:pt x="27843" y="128640"/>
                </a:lnTo>
                <a:lnTo>
                  <a:pt x="34549" y="129600"/>
                </a:lnTo>
                <a:lnTo>
                  <a:pt x="41269" y="129600"/>
                </a:lnTo>
                <a:lnTo>
                  <a:pt x="47345" y="129222"/>
                </a:lnTo>
                <a:lnTo>
                  <a:pt x="59674" y="125581"/>
                </a:lnTo>
                <a:lnTo>
                  <a:pt x="70073" y="118079"/>
                </a:lnTo>
                <a:lnTo>
                  <a:pt x="71865" y="116163"/>
                </a:lnTo>
                <a:lnTo>
                  <a:pt x="78352" y="105345"/>
                </a:lnTo>
                <a:lnTo>
                  <a:pt x="80634" y="92156"/>
                </a:lnTo>
                <a:lnTo>
                  <a:pt x="80634" y="83515"/>
                </a:lnTo>
                <a:lnTo>
                  <a:pt x="77754" y="75834"/>
                </a:lnTo>
                <a:lnTo>
                  <a:pt x="72953" y="70073"/>
                </a:lnTo>
                <a:lnTo>
                  <a:pt x="68153" y="63352"/>
                </a:lnTo>
                <a:lnTo>
                  <a:pt x="61432" y="58567"/>
                </a:lnTo>
                <a:lnTo>
                  <a:pt x="52791" y="54726"/>
                </a:lnTo>
                <a:lnTo>
                  <a:pt x="36484" y="47045"/>
                </a:lnTo>
                <a:lnTo>
                  <a:pt x="29748" y="44165"/>
                </a:lnTo>
                <a:lnTo>
                  <a:pt x="24002" y="40325"/>
                </a:lnTo>
                <a:lnTo>
                  <a:pt x="21122" y="36484"/>
                </a:lnTo>
                <a:lnTo>
                  <a:pt x="17282" y="32644"/>
                </a:lnTo>
                <a:lnTo>
                  <a:pt x="15361" y="28803"/>
                </a:lnTo>
                <a:lnTo>
                  <a:pt x="15361" y="18242"/>
                </a:lnTo>
                <a:lnTo>
                  <a:pt x="17282" y="13441"/>
                </a:lnTo>
                <a:lnTo>
                  <a:pt x="21122" y="9601"/>
                </a:lnTo>
                <a:lnTo>
                  <a:pt x="24963" y="4800"/>
                </a:lnTo>
                <a:lnTo>
                  <a:pt x="29748" y="2880"/>
                </a:lnTo>
                <a:lnTo>
                  <a:pt x="39364" y="2880"/>
                </a:lnTo>
                <a:lnTo>
                  <a:pt x="43205" y="4800"/>
                </a:lnTo>
                <a:lnTo>
                  <a:pt x="47030" y="6720"/>
                </a:lnTo>
                <a:lnTo>
                  <a:pt x="51831" y="8641"/>
                </a:lnTo>
                <a:lnTo>
                  <a:pt x="54711" y="11521"/>
                </a:lnTo>
                <a:lnTo>
                  <a:pt x="57591" y="15361"/>
                </a:lnTo>
                <a:lnTo>
                  <a:pt x="60472" y="17282"/>
                </a:lnTo>
                <a:lnTo>
                  <a:pt x="61432" y="20162"/>
                </a:lnTo>
                <a:lnTo>
                  <a:pt x="63352" y="23042"/>
                </a:lnTo>
                <a:lnTo>
                  <a:pt x="64312" y="25923"/>
                </a:lnTo>
                <a:lnTo>
                  <a:pt x="65272" y="29763"/>
                </a:lnTo>
                <a:lnTo>
                  <a:pt x="66233" y="34564"/>
                </a:lnTo>
                <a:lnTo>
                  <a:pt x="70073" y="34564"/>
                </a:lnTo>
                <a:lnTo>
                  <a:pt x="68153" y="960"/>
                </a:lnTo>
                <a:lnTo>
                  <a:pt x="65272" y="960"/>
                </a:lnTo>
                <a:lnTo>
                  <a:pt x="63352" y="3840"/>
                </a:lnTo>
                <a:lnTo>
                  <a:pt x="61432" y="5760"/>
                </a:lnTo>
                <a:lnTo>
                  <a:pt x="57591" y="5760"/>
                </a:lnTo>
                <a:lnTo>
                  <a:pt x="55671" y="4800"/>
                </a:lnTo>
                <a:lnTo>
                  <a:pt x="50871" y="2880"/>
                </a:lnTo>
                <a:lnTo>
                  <a:pt x="46070" y="960"/>
                </a:lnTo>
                <a:lnTo>
                  <a:pt x="41269" y="0"/>
                </a:lnTo>
                <a:lnTo>
                  <a:pt x="36484" y="0"/>
                </a:lnTo>
                <a:lnTo>
                  <a:pt x="32708" y="165"/>
                </a:lnTo>
                <a:lnTo>
                  <a:pt x="19973" y="3448"/>
                </a:lnTo>
                <a:lnTo>
                  <a:pt x="9601" y="10561"/>
                </a:lnTo>
                <a:lnTo>
                  <a:pt x="3840" y="17282"/>
                </a:lnTo>
                <a:lnTo>
                  <a:pt x="960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1" name="object 381"/>
          <p:cNvSpPr/>
          <p:nvPr/>
        </p:nvSpPr>
        <p:spPr>
          <a:xfrm>
            <a:off x="3768249" y="5834755"/>
            <a:ext cx="830" cy="16502"/>
          </a:xfrm>
          <a:custGeom>
            <a:avLst/>
            <a:gdLst/>
            <a:ahLst/>
            <a:cxnLst/>
            <a:rect l="l" t="t" r="r" b="b"/>
            <a:pathLst>
              <a:path w="830" h="16502">
                <a:moveTo>
                  <a:pt x="0" y="1514"/>
                </a:moveTo>
                <a:lnTo>
                  <a:pt x="440" y="16502"/>
                </a:lnTo>
                <a:lnTo>
                  <a:pt x="830" y="960"/>
                </a:lnTo>
                <a:lnTo>
                  <a:pt x="830" y="0"/>
                </a:lnTo>
                <a:lnTo>
                  <a:pt x="0" y="15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2" name="object 382"/>
          <p:cNvSpPr/>
          <p:nvPr/>
        </p:nvSpPr>
        <p:spPr>
          <a:xfrm>
            <a:off x="3771000" y="5830915"/>
            <a:ext cx="4800" cy="33604"/>
          </a:xfrm>
          <a:custGeom>
            <a:avLst/>
            <a:gdLst/>
            <a:ahLst/>
            <a:cxnLst/>
            <a:rect l="l" t="t" r="r" b="b"/>
            <a:pathLst>
              <a:path w="4800" h="33604">
                <a:moveTo>
                  <a:pt x="4800" y="33604"/>
                </a:moveTo>
                <a:lnTo>
                  <a:pt x="2880" y="0"/>
                </a:lnTo>
                <a:lnTo>
                  <a:pt x="960" y="29763"/>
                </a:lnTo>
                <a:lnTo>
                  <a:pt x="0" y="29763"/>
                </a:lnTo>
                <a:lnTo>
                  <a:pt x="960" y="30723"/>
                </a:lnTo>
                <a:lnTo>
                  <a:pt x="1920" y="30723"/>
                </a:lnTo>
                <a:lnTo>
                  <a:pt x="4800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3" name="object 383"/>
          <p:cNvSpPr/>
          <p:nvPr/>
        </p:nvSpPr>
        <p:spPr>
          <a:xfrm>
            <a:off x="3771960" y="5861639"/>
            <a:ext cx="3840" cy="5760"/>
          </a:xfrm>
          <a:custGeom>
            <a:avLst/>
            <a:gdLst/>
            <a:ahLst/>
            <a:cxnLst/>
            <a:rect l="l" t="t" r="r" b="b"/>
            <a:pathLst>
              <a:path w="3840" h="5760">
                <a:moveTo>
                  <a:pt x="960" y="0"/>
                </a:moveTo>
                <a:lnTo>
                  <a:pt x="0" y="0"/>
                </a:lnTo>
                <a:lnTo>
                  <a:pt x="0" y="720"/>
                </a:lnTo>
                <a:lnTo>
                  <a:pt x="960" y="5760"/>
                </a:lnTo>
                <a:lnTo>
                  <a:pt x="3840" y="288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4" name="object 384"/>
          <p:cNvSpPr/>
          <p:nvPr/>
        </p:nvSpPr>
        <p:spPr>
          <a:xfrm>
            <a:off x="3749878" y="5828035"/>
            <a:ext cx="23042" cy="39364"/>
          </a:xfrm>
          <a:custGeom>
            <a:avLst/>
            <a:gdLst/>
            <a:ahLst/>
            <a:cxnLst/>
            <a:rect l="l" t="t" r="r" b="b"/>
            <a:pathLst>
              <a:path w="23042" h="39364">
                <a:moveTo>
                  <a:pt x="0" y="11521"/>
                </a:moveTo>
                <a:lnTo>
                  <a:pt x="2880" y="13441"/>
                </a:lnTo>
                <a:lnTo>
                  <a:pt x="6720" y="16322"/>
                </a:lnTo>
                <a:lnTo>
                  <a:pt x="8641" y="19202"/>
                </a:lnTo>
                <a:lnTo>
                  <a:pt x="9601" y="21122"/>
                </a:lnTo>
                <a:lnTo>
                  <a:pt x="12481" y="24963"/>
                </a:lnTo>
                <a:lnTo>
                  <a:pt x="13441" y="26883"/>
                </a:lnTo>
                <a:lnTo>
                  <a:pt x="14401" y="28803"/>
                </a:lnTo>
                <a:lnTo>
                  <a:pt x="15361" y="33604"/>
                </a:lnTo>
                <a:lnTo>
                  <a:pt x="16322" y="37444"/>
                </a:lnTo>
                <a:lnTo>
                  <a:pt x="19202" y="39364"/>
                </a:lnTo>
                <a:lnTo>
                  <a:pt x="23042" y="39364"/>
                </a:lnTo>
                <a:lnTo>
                  <a:pt x="19202" y="36484"/>
                </a:lnTo>
                <a:lnTo>
                  <a:pt x="19202" y="24002"/>
                </a:lnTo>
                <a:lnTo>
                  <a:pt x="20162" y="25923"/>
                </a:lnTo>
                <a:lnTo>
                  <a:pt x="21122" y="5760"/>
                </a:lnTo>
                <a:lnTo>
                  <a:pt x="18298" y="5760"/>
                </a:lnTo>
                <a:lnTo>
                  <a:pt x="19888" y="4937"/>
                </a:lnTo>
                <a:lnTo>
                  <a:pt x="21122" y="0"/>
                </a:lnTo>
                <a:lnTo>
                  <a:pt x="18242" y="0"/>
                </a:lnTo>
                <a:lnTo>
                  <a:pt x="18242" y="5760"/>
                </a:lnTo>
                <a:lnTo>
                  <a:pt x="18371" y="8234"/>
                </a:lnTo>
                <a:lnTo>
                  <a:pt x="19202" y="6720"/>
                </a:lnTo>
                <a:lnTo>
                  <a:pt x="19202" y="7680"/>
                </a:lnTo>
                <a:lnTo>
                  <a:pt x="18812" y="23222"/>
                </a:lnTo>
                <a:lnTo>
                  <a:pt x="18242" y="22082"/>
                </a:lnTo>
                <a:lnTo>
                  <a:pt x="17282" y="21122"/>
                </a:lnTo>
                <a:lnTo>
                  <a:pt x="15361" y="17282"/>
                </a:lnTo>
                <a:lnTo>
                  <a:pt x="14401" y="17282"/>
                </a:lnTo>
                <a:lnTo>
                  <a:pt x="13441" y="15361"/>
                </a:lnTo>
                <a:lnTo>
                  <a:pt x="10561" y="12481"/>
                </a:lnTo>
                <a:lnTo>
                  <a:pt x="8641" y="10561"/>
                </a:lnTo>
                <a:lnTo>
                  <a:pt x="7680" y="9601"/>
                </a:lnTo>
                <a:lnTo>
                  <a:pt x="3840" y="6720"/>
                </a:lnTo>
                <a:lnTo>
                  <a:pt x="2880" y="6720"/>
                </a:lnTo>
                <a:lnTo>
                  <a:pt x="2880" y="7680"/>
                </a:lnTo>
                <a:lnTo>
                  <a:pt x="0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5" name="object 385"/>
          <p:cNvSpPr/>
          <p:nvPr/>
        </p:nvSpPr>
        <p:spPr>
          <a:xfrm>
            <a:off x="3735491" y="5828035"/>
            <a:ext cx="32758" cy="11521"/>
          </a:xfrm>
          <a:custGeom>
            <a:avLst/>
            <a:gdLst/>
            <a:ahLst/>
            <a:cxnLst/>
            <a:rect l="l" t="t" r="r" b="b"/>
            <a:pathLst>
              <a:path w="32758" h="11521">
                <a:moveTo>
                  <a:pt x="7665" y="4800"/>
                </a:moveTo>
                <a:lnTo>
                  <a:pt x="2880" y="1920"/>
                </a:lnTo>
                <a:lnTo>
                  <a:pt x="0" y="1920"/>
                </a:lnTo>
                <a:lnTo>
                  <a:pt x="0" y="4800"/>
                </a:lnTo>
                <a:lnTo>
                  <a:pt x="944" y="8641"/>
                </a:lnTo>
                <a:lnTo>
                  <a:pt x="2880" y="7680"/>
                </a:lnTo>
                <a:lnTo>
                  <a:pt x="3840" y="7680"/>
                </a:lnTo>
                <a:lnTo>
                  <a:pt x="6720" y="8641"/>
                </a:lnTo>
                <a:lnTo>
                  <a:pt x="10561" y="9601"/>
                </a:lnTo>
                <a:lnTo>
                  <a:pt x="13426" y="10561"/>
                </a:lnTo>
                <a:lnTo>
                  <a:pt x="14386" y="11521"/>
                </a:lnTo>
                <a:lnTo>
                  <a:pt x="17266" y="7680"/>
                </a:lnTo>
                <a:lnTo>
                  <a:pt x="17266" y="6720"/>
                </a:lnTo>
                <a:lnTo>
                  <a:pt x="18227" y="6720"/>
                </a:lnTo>
                <a:lnTo>
                  <a:pt x="22067" y="9601"/>
                </a:lnTo>
                <a:lnTo>
                  <a:pt x="23027" y="9601"/>
                </a:lnTo>
                <a:lnTo>
                  <a:pt x="23027" y="10561"/>
                </a:lnTo>
                <a:lnTo>
                  <a:pt x="28788" y="10561"/>
                </a:lnTo>
                <a:lnTo>
                  <a:pt x="27828" y="4800"/>
                </a:lnTo>
                <a:lnTo>
                  <a:pt x="28788" y="10561"/>
                </a:lnTo>
                <a:lnTo>
                  <a:pt x="30708" y="9601"/>
                </a:lnTo>
                <a:lnTo>
                  <a:pt x="32758" y="8234"/>
                </a:lnTo>
                <a:lnTo>
                  <a:pt x="32628" y="5760"/>
                </a:lnTo>
                <a:lnTo>
                  <a:pt x="32628" y="0"/>
                </a:lnTo>
                <a:lnTo>
                  <a:pt x="29748" y="1920"/>
                </a:lnTo>
                <a:lnTo>
                  <a:pt x="28788" y="2880"/>
                </a:lnTo>
                <a:lnTo>
                  <a:pt x="27828" y="3840"/>
                </a:lnTo>
                <a:lnTo>
                  <a:pt x="26868" y="4800"/>
                </a:lnTo>
                <a:lnTo>
                  <a:pt x="24947" y="3840"/>
                </a:lnTo>
                <a:lnTo>
                  <a:pt x="23987" y="3840"/>
                </a:lnTo>
                <a:lnTo>
                  <a:pt x="21107" y="8641"/>
                </a:lnTo>
                <a:lnTo>
                  <a:pt x="19187" y="1920"/>
                </a:lnTo>
                <a:lnTo>
                  <a:pt x="16306" y="5760"/>
                </a:lnTo>
                <a:lnTo>
                  <a:pt x="13426" y="3840"/>
                </a:lnTo>
                <a:lnTo>
                  <a:pt x="13426" y="5760"/>
                </a:lnTo>
                <a:lnTo>
                  <a:pt x="7665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6" name="object 386"/>
          <p:cNvSpPr/>
          <p:nvPr/>
        </p:nvSpPr>
        <p:spPr>
          <a:xfrm>
            <a:off x="3727810" y="5829955"/>
            <a:ext cx="8625" cy="6720"/>
          </a:xfrm>
          <a:custGeom>
            <a:avLst/>
            <a:gdLst/>
            <a:ahLst/>
            <a:cxnLst/>
            <a:rect l="l" t="t" r="r" b="b"/>
            <a:pathLst>
              <a:path w="8625" h="6720">
                <a:moveTo>
                  <a:pt x="7680" y="2880"/>
                </a:moveTo>
                <a:lnTo>
                  <a:pt x="7680" y="0"/>
                </a:lnTo>
                <a:lnTo>
                  <a:pt x="3840" y="960"/>
                </a:lnTo>
                <a:lnTo>
                  <a:pt x="0" y="2880"/>
                </a:lnTo>
                <a:lnTo>
                  <a:pt x="2880" y="3840"/>
                </a:lnTo>
                <a:lnTo>
                  <a:pt x="5745" y="6720"/>
                </a:lnTo>
                <a:lnTo>
                  <a:pt x="8625" y="6720"/>
                </a:lnTo>
                <a:lnTo>
                  <a:pt x="76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7" name="object 387"/>
          <p:cNvSpPr/>
          <p:nvPr/>
        </p:nvSpPr>
        <p:spPr>
          <a:xfrm>
            <a:off x="3722049" y="5832835"/>
            <a:ext cx="4800" cy="15361"/>
          </a:xfrm>
          <a:custGeom>
            <a:avLst/>
            <a:gdLst/>
            <a:ahLst/>
            <a:cxnLst/>
            <a:rect l="l" t="t" r="r" b="b"/>
            <a:pathLst>
              <a:path w="4800" h="15361">
                <a:moveTo>
                  <a:pt x="0" y="15361"/>
                </a:moveTo>
                <a:lnTo>
                  <a:pt x="960" y="12481"/>
                </a:lnTo>
                <a:lnTo>
                  <a:pt x="2880" y="9601"/>
                </a:lnTo>
                <a:lnTo>
                  <a:pt x="3825" y="8641"/>
                </a:lnTo>
                <a:lnTo>
                  <a:pt x="4800" y="1920"/>
                </a:lnTo>
                <a:lnTo>
                  <a:pt x="4800" y="0"/>
                </a:lnTo>
                <a:lnTo>
                  <a:pt x="1920" y="2880"/>
                </a:lnTo>
                <a:lnTo>
                  <a:pt x="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8" name="object 388"/>
          <p:cNvSpPr/>
          <p:nvPr/>
        </p:nvSpPr>
        <p:spPr>
          <a:xfrm>
            <a:off x="3715329" y="5837636"/>
            <a:ext cx="71033" cy="124800"/>
          </a:xfrm>
          <a:custGeom>
            <a:avLst/>
            <a:gdLst/>
            <a:ahLst/>
            <a:cxnLst/>
            <a:rect l="l" t="t" r="r" b="b"/>
            <a:pathLst>
              <a:path w="71033" h="124800">
                <a:moveTo>
                  <a:pt x="38389" y="119039"/>
                </a:moveTo>
                <a:lnTo>
                  <a:pt x="42230" y="117119"/>
                </a:lnTo>
                <a:lnTo>
                  <a:pt x="38389" y="118079"/>
                </a:lnTo>
                <a:lnTo>
                  <a:pt x="34549" y="118079"/>
                </a:lnTo>
                <a:lnTo>
                  <a:pt x="33588" y="120959"/>
                </a:lnTo>
                <a:lnTo>
                  <a:pt x="35509" y="124800"/>
                </a:lnTo>
                <a:lnTo>
                  <a:pt x="39349" y="123840"/>
                </a:lnTo>
                <a:lnTo>
                  <a:pt x="43190" y="122880"/>
                </a:lnTo>
                <a:lnTo>
                  <a:pt x="44150" y="122880"/>
                </a:lnTo>
                <a:lnTo>
                  <a:pt x="47990" y="120959"/>
                </a:lnTo>
                <a:lnTo>
                  <a:pt x="51831" y="119039"/>
                </a:lnTo>
                <a:lnTo>
                  <a:pt x="54711" y="116159"/>
                </a:lnTo>
                <a:lnTo>
                  <a:pt x="58552" y="114239"/>
                </a:lnTo>
                <a:lnTo>
                  <a:pt x="58552" y="113278"/>
                </a:lnTo>
                <a:lnTo>
                  <a:pt x="59512" y="112318"/>
                </a:lnTo>
                <a:lnTo>
                  <a:pt x="62392" y="109438"/>
                </a:lnTo>
                <a:lnTo>
                  <a:pt x="65272" y="104637"/>
                </a:lnTo>
                <a:lnTo>
                  <a:pt x="67193" y="101757"/>
                </a:lnTo>
                <a:lnTo>
                  <a:pt x="69113" y="95996"/>
                </a:lnTo>
                <a:lnTo>
                  <a:pt x="71033" y="89275"/>
                </a:lnTo>
                <a:lnTo>
                  <a:pt x="71033" y="80634"/>
                </a:lnTo>
                <a:lnTo>
                  <a:pt x="70073" y="74874"/>
                </a:lnTo>
                <a:lnTo>
                  <a:pt x="68153" y="69113"/>
                </a:lnTo>
                <a:lnTo>
                  <a:pt x="68153" y="68153"/>
                </a:lnTo>
                <a:lnTo>
                  <a:pt x="65272" y="63352"/>
                </a:lnTo>
                <a:lnTo>
                  <a:pt x="63352" y="60472"/>
                </a:lnTo>
                <a:lnTo>
                  <a:pt x="61432" y="58552"/>
                </a:lnTo>
                <a:lnTo>
                  <a:pt x="61432" y="57607"/>
                </a:lnTo>
                <a:lnTo>
                  <a:pt x="56631" y="53766"/>
                </a:lnTo>
                <a:lnTo>
                  <a:pt x="50871" y="48950"/>
                </a:lnTo>
                <a:lnTo>
                  <a:pt x="45110" y="46085"/>
                </a:lnTo>
                <a:lnTo>
                  <a:pt x="44150" y="45110"/>
                </a:lnTo>
                <a:lnTo>
                  <a:pt x="41269" y="44165"/>
                </a:lnTo>
                <a:lnTo>
                  <a:pt x="25908" y="36484"/>
                </a:lnTo>
                <a:lnTo>
                  <a:pt x="23042" y="35524"/>
                </a:lnTo>
                <a:lnTo>
                  <a:pt x="18227" y="33604"/>
                </a:lnTo>
                <a:lnTo>
                  <a:pt x="14386" y="30708"/>
                </a:lnTo>
                <a:lnTo>
                  <a:pt x="11521" y="28803"/>
                </a:lnTo>
                <a:lnTo>
                  <a:pt x="10546" y="26883"/>
                </a:lnTo>
                <a:lnTo>
                  <a:pt x="9601" y="25923"/>
                </a:lnTo>
                <a:lnTo>
                  <a:pt x="7680" y="23042"/>
                </a:lnTo>
                <a:lnTo>
                  <a:pt x="6720" y="20162"/>
                </a:lnTo>
                <a:lnTo>
                  <a:pt x="5760" y="17282"/>
                </a:lnTo>
                <a:lnTo>
                  <a:pt x="5760" y="14401"/>
                </a:lnTo>
                <a:lnTo>
                  <a:pt x="6720" y="10561"/>
                </a:lnTo>
                <a:lnTo>
                  <a:pt x="5760" y="0"/>
                </a:lnTo>
                <a:lnTo>
                  <a:pt x="4800" y="960"/>
                </a:lnTo>
                <a:lnTo>
                  <a:pt x="2880" y="4800"/>
                </a:lnTo>
                <a:lnTo>
                  <a:pt x="960" y="8641"/>
                </a:lnTo>
                <a:lnTo>
                  <a:pt x="960" y="9601"/>
                </a:lnTo>
                <a:lnTo>
                  <a:pt x="0" y="13441"/>
                </a:lnTo>
                <a:lnTo>
                  <a:pt x="0" y="18242"/>
                </a:lnTo>
                <a:lnTo>
                  <a:pt x="960" y="22082"/>
                </a:lnTo>
                <a:lnTo>
                  <a:pt x="1920" y="25923"/>
                </a:lnTo>
                <a:lnTo>
                  <a:pt x="2880" y="25923"/>
                </a:lnTo>
                <a:lnTo>
                  <a:pt x="4800" y="28803"/>
                </a:lnTo>
                <a:lnTo>
                  <a:pt x="4800" y="29763"/>
                </a:lnTo>
                <a:lnTo>
                  <a:pt x="5760" y="30708"/>
                </a:lnTo>
                <a:lnTo>
                  <a:pt x="5760" y="31683"/>
                </a:lnTo>
                <a:lnTo>
                  <a:pt x="7680" y="32644"/>
                </a:lnTo>
                <a:lnTo>
                  <a:pt x="10546" y="35524"/>
                </a:lnTo>
                <a:lnTo>
                  <a:pt x="11521" y="35524"/>
                </a:lnTo>
                <a:lnTo>
                  <a:pt x="15361" y="38404"/>
                </a:lnTo>
                <a:lnTo>
                  <a:pt x="20162" y="41269"/>
                </a:lnTo>
                <a:lnTo>
                  <a:pt x="23042" y="42245"/>
                </a:lnTo>
                <a:lnTo>
                  <a:pt x="38389" y="49926"/>
                </a:lnTo>
                <a:lnTo>
                  <a:pt x="42230" y="50886"/>
                </a:lnTo>
                <a:lnTo>
                  <a:pt x="47990" y="54711"/>
                </a:lnTo>
                <a:lnTo>
                  <a:pt x="52791" y="57607"/>
                </a:lnTo>
                <a:lnTo>
                  <a:pt x="56631" y="62392"/>
                </a:lnTo>
                <a:lnTo>
                  <a:pt x="58552" y="64312"/>
                </a:lnTo>
                <a:lnTo>
                  <a:pt x="59512" y="66233"/>
                </a:lnTo>
                <a:lnTo>
                  <a:pt x="62392" y="71033"/>
                </a:lnTo>
                <a:lnTo>
                  <a:pt x="64312" y="75834"/>
                </a:lnTo>
                <a:lnTo>
                  <a:pt x="64312" y="88315"/>
                </a:lnTo>
                <a:lnTo>
                  <a:pt x="63352" y="95036"/>
                </a:lnTo>
                <a:lnTo>
                  <a:pt x="61432" y="98877"/>
                </a:lnTo>
                <a:lnTo>
                  <a:pt x="60472" y="101757"/>
                </a:lnTo>
                <a:lnTo>
                  <a:pt x="57591" y="105597"/>
                </a:lnTo>
                <a:lnTo>
                  <a:pt x="55671" y="108478"/>
                </a:lnTo>
                <a:lnTo>
                  <a:pt x="54711" y="109438"/>
                </a:lnTo>
                <a:lnTo>
                  <a:pt x="51831" y="111358"/>
                </a:lnTo>
                <a:lnTo>
                  <a:pt x="47990" y="113278"/>
                </a:lnTo>
                <a:lnTo>
                  <a:pt x="45110" y="115199"/>
                </a:lnTo>
                <a:lnTo>
                  <a:pt x="42230" y="117119"/>
                </a:lnTo>
                <a:lnTo>
                  <a:pt x="38389" y="119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9" name="object 389"/>
          <p:cNvSpPr/>
          <p:nvPr/>
        </p:nvSpPr>
        <p:spPr>
          <a:xfrm>
            <a:off x="3744117" y="5955715"/>
            <a:ext cx="6720" cy="6720"/>
          </a:xfrm>
          <a:custGeom>
            <a:avLst/>
            <a:gdLst/>
            <a:ahLst/>
            <a:cxnLst/>
            <a:rect l="l" t="t" r="r" b="b"/>
            <a:pathLst>
              <a:path w="6720" h="6720">
                <a:moveTo>
                  <a:pt x="4800" y="2880"/>
                </a:moveTo>
                <a:lnTo>
                  <a:pt x="5760" y="0"/>
                </a:lnTo>
                <a:lnTo>
                  <a:pt x="1935" y="960"/>
                </a:lnTo>
                <a:lnTo>
                  <a:pt x="0" y="3840"/>
                </a:lnTo>
                <a:lnTo>
                  <a:pt x="1935" y="6720"/>
                </a:lnTo>
                <a:lnTo>
                  <a:pt x="6720" y="6720"/>
                </a:lnTo>
                <a:lnTo>
                  <a:pt x="480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0" name="object 390"/>
          <p:cNvSpPr/>
          <p:nvPr/>
        </p:nvSpPr>
        <p:spPr>
          <a:xfrm>
            <a:off x="3722050" y="5951875"/>
            <a:ext cx="19187" cy="7681"/>
          </a:xfrm>
          <a:custGeom>
            <a:avLst/>
            <a:gdLst/>
            <a:ahLst/>
            <a:cxnLst/>
            <a:rect l="l" t="t" r="r" b="b"/>
            <a:pathLst>
              <a:path w="19187" h="7681">
                <a:moveTo>
                  <a:pt x="0" y="0"/>
                </a:moveTo>
                <a:lnTo>
                  <a:pt x="1920" y="1920"/>
                </a:lnTo>
                <a:lnTo>
                  <a:pt x="5760" y="3840"/>
                </a:lnTo>
                <a:lnTo>
                  <a:pt x="9601" y="5760"/>
                </a:lnTo>
                <a:lnTo>
                  <a:pt x="13441" y="6720"/>
                </a:lnTo>
                <a:lnTo>
                  <a:pt x="17282" y="7681"/>
                </a:lnTo>
                <a:lnTo>
                  <a:pt x="19187" y="4800"/>
                </a:lnTo>
                <a:lnTo>
                  <a:pt x="14386" y="3840"/>
                </a:lnTo>
                <a:lnTo>
                  <a:pt x="10546" y="2880"/>
                </a:lnTo>
                <a:lnTo>
                  <a:pt x="5760" y="1920"/>
                </a:lnTo>
                <a:lnTo>
                  <a:pt x="2880" y="96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1" name="object 391"/>
          <p:cNvSpPr/>
          <p:nvPr/>
        </p:nvSpPr>
        <p:spPr>
          <a:xfrm>
            <a:off x="3700927" y="5827074"/>
            <a:ext cx="67193" cy="135361"/>
          </a:xfrm>
          <a:custGeom>
            <a:avLst/>
            <a:gdLst/>
            <a:ahLst/>
            <a:cxnLst/>
            <a:rect l="l" t="t" r="r" b="b"/>
            <a:pathLst>
              <a:path w="67193" h="135361">
                <a:moveTo>
                  <a:pt x="62392" y="90236"/>
                </a:moveTo>
                <a:lnTo>
                  <a:pt x="61432" y="88315"/>
                </a:lnTo>
                <a:lnTo>
                  <a:pt x="59512" y="86395"/>
                </a:lnTo>
                <a:lnTo>
                  <a:pt x="55671" y="82555"/>
                </a:lnTo>
                <a:lnTo>
                  <a:pt x="52791" y="80634"/>
                </a:lnTo>
                <a:lnTo>
                  <a:pt x="50871" y="78714"/>
                </a:lnTo>
                <a:lnTo>
                  <a:pt x="43190" y="74874"/>
                </a:lnTo>
                <a:lnTo>
                  <a:pt x="37444" y="72009"/>
                </a:lnTo>
                <a:lnTo>
                  <a:pt x="33604" y="69113"/>
                </a:lnTo>
                <a:lnTo>
                  <a:pt x="25923" y="65272"/>
                </a:lnTo>
                <a:lnTo>
                  <a:pt x="20162" y="61447"/>
                </a:lnTo>
                <a:lnTo>
                  <a:pt x="15361" y="57607"/>
                </a:lnTo>
                <a:lnTo>
                  <a:pt x="13441" y="55671"/>
                </a:lnTo>
                <a:lnTo>
                  <a:pt x="11521" y="53766"/>
                </a:lnTo>
                <a:lnTo>
                  <a:pt x="8641" y="48966"/>
                </a:lnTo>
                <a:lnTo>
                  <a:pt x="6720" y="44165"/>
                </a:lnTo>
                <a:lnTo>
                  <a:pt x="5760" y="39364"/>
                </a:lnTo>
                <a:lnTo>
                  <a:pt x="5760" y="33604"/>
                </a:lnTo>
                <a:lnTo>
                  <a:pt x="6720" y="27843"/>
                </a:lnTo>
                <a:lnTo>
                  <a:pt x="8641" y="23042"/>
                </a:lnTo>
                <a:lnTo>
                  <a:pt x="12481" y="18242"/>
                </a:lnTo>
                <a:lnTo>
                  <a:pt x="14401" y="15361"/>
                </a:lnTo>
                <a:lnTo>
                  <a:pt x="15361" y="14401"/>
                </a:lnTo>
                <a:lnTo>
                  <a:pt x="17282" y="12481"/>
                </a:lnTo>
                <a:lnTo>
                  <a:pt x="20162" y="10561"/>
                </a:lnTo>
                <a:lnTo>
                  <a:pt x="21122" y="21122"/>
                </a:lnTo>
                <a:lnTo>
                  <a:pt x="23042" y="8641"/>
                </a:lnTo>
                <a:lnTo>
                  <a:pt x="21122" y="9601"/>
                </a:lnTo>
                <a:lnTo>
                  <a:pt x="23042" y="8641"/>
                </a:lnTo>
                <a:lnTo>
                  <a:pt x="25923" y="5760"/>
                </a:lnTo>
                <a:lnTo>
                  <a:pt x="25923" y="7680"/>
                </a:lnTo>
                <a:lnTo>
                  <a:pt x="24947" y="14401"/>
                </a:lnTo>
                <a:lnTo>
                  <a:pt x="26883" y="12481"/>
                </a:lnTo>
                <a:lnTo>
                  <a:pt x="29763" y="10561"/>
                </a:lnTo>
                <a:lnTo>
                  <a:pt x="32628" y="9601"/>
                </a:lnTo>
                <a:lnTo>
                  <a:pt x="29763" y="6720"/>
                </a:lnTo>
                <a:lnTo>
                  <a:pt x="26883" y="5760"/>
                </a:lnTo>
                <a:lnTo>
                  <a:pt x="30723" y="3840"/>
                </a:lnTo>
                <a:lnTo>
                  <a:pt x="34564" y="2880"/>
                </a:lnTo>
                <a:lnTo>
                  <a:pt x="37444" y="2880"/>
                </a:lnTo>
                <a:lnTo>
                  <a:pt x="42230" y="5760"/>
                </a:lnTo>
                <a:lnTo>
                  <a:pt x="47990" y="6720"/>
                </a:lnTo>
                <a:lnTo>
                  <a:pt x="47990" y="4800"/>
                </a:lnTo>
                <a:lnTo>
                  <a:pt x="50871" y="6720"/>
                </a:lnTo>
                <a:lnTo>
                  <a:pt x="53751" y="2880"/>
                </a:lnTo>
                <a:lnTo>
                  <a:pt x="49911" y="1920"/>
                </a:lnTo>
                <a:lnTo>
                  <a:pt x="49911" y="960"/>
                </a:lnTo>
                <a:lnTo>
                  <a:pt x="47030" y="4800"/>
                </a:lnTo>
                <a:lnTo>
                  <a:pt x="42230" y="3840"/>
                </a:lnTo>
                <a:lnTo>
                  <a:pt x="39349" y="2880"/>
                </a:lnTo>
                <a:lnTo>
                  <a:pt x="38404" y="0"/>
                </a:lnTo>
                <a:lnTo>
                  <a:pt x="33604" y="0"/>
                </a:lnTo>
                <a:lnTo>
                  <a:pt x="27843" y="960"/>
                </a:lnTo>
                <a:lnTo>
                  <a:pt x="24002" y="1920"/>
                </a:lnTo>
                <a:lnTo>
                  <a:pt x="21122" y="3840"/>
                </a:lnTo>
                <a:lnTo>
                  <a:pt x="20162" y="3840"/>
                </a:lnTo>
                <a:lnTo>
                  <a:pt x="17282" y="5760"/>
                </a:lnTo>
                <a:lnTo>
                  <a:pt x="14401" y="7680"/>
                </a:lnTo>
                <a:lnTo>
                  <a:pt x="13441" y="7680"/>
                </a:lnTo>
                <a:lnTo>
                  <a:pt x="10561" y="10561"/>
                </a:lnTo>
                <a:lnTo>
                  <a:pt x="9601" y="11521"/>
                </a:lnTo>
                <a:lnTo>
                  <a:pt x="7680" y="14401"/>
                </a:lnTo>
                <a:lnTo>
                  <a:pt x="6720" y="14401"/>
                </a:lnTo>
                <a:lnTo>
                  <a:pt x="3840" y="20162"/>
                </a:lnTo>
                <a:lnTo>
                  <a:pt x="960" y="25923"/>
                </a:lnTo>
                <a:lnTo>
                  <a:pt x="960" y="26883"/>
                </a:lnTo>
                <a:lnTo>
                  <a:pt x="0" y="32644"/>
                </a:lnTo>
                <a:lnTo>
                  <a:pt x="0" y="40325"/>
                </a:lnTo>
                <a:lnTo>
                  <a:pt x="960" y="46085"/>
                </a:lnTo>
                <a:lnTo>
                  <a:pt x="3840" y="51831"/>
                </a:lnTo>
                <a:lnTo>
                  <a:pt x="3840" y="52806"/>
                </a:lnTo>
                <a:lnTo>
                  <a:pt x="6720" y="57607"/>
                </a:lnTo>
                <a:lnTo>
                  <a:pt x="7680" y="57607"/>
                </a:lnTo>
                <a:lnTo>
                  <a:pt x="9601" y="60487"/>
                </a:lnTo>
                <a:lnTo>
                  <a:pt x="11521" y="62392"/>
                </a:lnTo>
                <a:lnTo>
                  <a:pt x="16322" y="66233"/>
                </a:lnTo>
                <a:lnTo>
                  <a:pt x="22082" y="70073"/>
                </a:lnTo>
                <a:lnTo>
                  <a:pt x="23042" y="70073"/>
                </a:lnTo>
                <a:lnTo>
                  <a:pt x="30723" y="74874"/>
                </a:lnTo>
                <a:lnTo>
                  <a:pt x="34564" y="76794"/>
                </a:lnTo>
                <a:lnTo>
                  <a:pt x="40309" y="79674"/>
                </a:lnTo>
                <a:lnTo>
                  <a:pt x="47030" y="84475"/>
                </a:lnTo>
                <a:lnTo>
                  <a:pt x="49911" y="85435"/>
                </a:lnTo>
                <a:lnTo>
                  <a:pt x="51831" y="87355"/>
                </a:lnTo>
                <a:lnTo>
                  <a:pt x="55671" y="90236"/>
                </a:lnTo>
                <a:lnTo>
                  <a:pt x="56631" y="92156"/>
                </a:lnTo>
                <a:lnTo>
                  <a:pt x="57591" y="93116"/>
                </a:lnTo>
                <a:lnTo>
                  <a:pt x="59512" y="96956"/>
                </a:lnTo>
                <a:lnTo>
                  <a:pt x="60472" y="99837"/>
                </a:lnTo>
                <a:lnTo>
                  <a:pt x="61432" y="103677"/>
                </a:lnTo>
                <a:lnTo>
                  <a:pt x="61432" y="108478"/>
                </a:lnTo>
                <a:lnTo>
                  <a:pt x="60472" y="113278"/>
                </a:lnTo>
                <a:lnTo>
                  <a:pt x="58552" y="117119"/>
                </a:lnTo>
                <a:lnTo>
                  <a:pt x="56631" y="119999"/>
                </a:lnTo>
                <a:lnTo>
                  <a:pt x="54711" y="120959"/>
                </a:lnTo>
                <a:lnTo>
                  <a:pt x="53751" y="122880"/>
                </a:lnTo>
                <a:lnTo>
                  <a:pt x="49911" y="124800"/>
                </a:lnTo>
                <a:lnTo>
                  <a:pt x="47030" y="125760"/>
                </a:lnTo>
                <a:lnTo>
                  <a:pt x="35509" y="125760"/>
                </a:lnTo>
                <a:lnTo>
                  <a:pt x="32628" y="124800"/>
                </a:lnTo>
                <a:lnTo>
                  <a:pt x="29763" y="123840"/>
                </a:lnTo>
                <a:lnTo>
                  <a:pt x="31668" y="127680"/>
                </a:lnTo>
                <a:lnTo>
                  <a:pt x="35509" y="128640"/>
                </a:lnTo>
                <a:lnTo>
                  <a:pt x="40309" y="129600"/>
                </a:lnTo>
                <a:lnTo>
                  <a:pt x="38404" y="132481"/>
                </a:lnTo>
                <a:lnTo>
                  <a:pt x="34564" y="131521"/>
                </a:lnTo>
                <a:lnTo>
                  <a:pt x="30723" y="130561"/>
                </a:lnTo>
                <a:lnTo>
                  <a:pt x="26883" y="128640"/>
                </a:lnTo>
                <a:lnTo>
                  <a:pt x="23042" y="126720"/>
                </a:lnTo>
                <a:lnTo>
                  <a:pt x="21122" y="124800"/>
                </a:lnTo>
                <a:lnTo>
                  <a:pt x="18242" y="123840"/>
                </a:lnTo>
                <a:lnTo>
                  <a:pt x="16322" y="122880"/>
                </a:lnTo>
                <a:lnTo>
                  <a:pt x="14401" y="122880"/>
                </a:lnTo>
                <a:lnTo>
                  <a:pt x="11521" y="121920"/>
                </a:lnTo>
                <a:lnTo>
                  <a:pt x="10561" y="122880"/>
                </a:lnTo>
                <a:lnTo>
                  <a:pt x="7680" y="122880"/>
                </a:lnTo>
                <a:lnTo>
                  <a:pt x="6720" y="123840"/>
                </a:lnTo>
                <a:lnTo>
                  <a:pt x="4800" y="124800"/>
                </a:lnTo>
                <a:lnTo>
                  <a:pt x="3840" y="124800"/>
                </a:lnTo>
                <a:lnTo>
                  <a:pt x="4800" y="129600"/>
                </a:lnTo>
                <a:lnTo>
                  <a:pt x="1920" y="129600"/>
                </a:lnTo>
                <a:lnTo>
                  <a:pt x="1920" y="132481"/>
                </a:lnTo>
                <a:lnTo>
                  <a:pt x="3840" y="132481"/>
                </a:lnTo>
                <a:lnTo>
                  <a:pt x="6720" y="131521"/>
                </a:lnTo>
                <a:lnTo>
                  <a:pt x="6720" y="130561"/>
                </a:lnTo>
                <a:lnTo>
                  <a:pt x="8641" y="129600"/>
                </a:lnTo>
                <a:lnTo>
                  <a:pt x="9601" y="128640"/>
                </a:lnTo>
                <a:lnTo>
                  <a:pt x="14401" y="128640"/>
                </a:lnTo>
                <a:lnTo>
                  <a:pt x="16322" y="129600"/>
                </a:lnTo>
                <a:lnTo>
                  <a:pt x="22082" y="131521"/>
                </a:lnTo>
                <a:lnTo>
                  <a:pt x="24947" y="132481"/>
                </a:lnTo>
                <a:lnTo>
                  <a:pt x="29763" y="133441"/>
                </a:lnTo>
                <a:lnTo>
                  <a:pt x="29763" y="134401"/>
                </a:lnTo>
                <a:lnTo>
                  <a:pt x="34564" y="135361"/>
                </a:lnTo>
                <a:lnTo>
                  <a:pt x="45125" y="135361"/>
                </a:lnTo>
                <a:lnTo>
                  <a:pt x="43190" y="132481"/>
                </a:lnTo>
                <a:lnTo>
                  <a:pt x="45125" y="129600"/>
                </a:lnTo>
                <a:lnTo>
                  <a:pt x="48950" y="128640"/>
                </a:lnTo>
                <a:lnTo>
                  <a:pt x="52791" y="128640"/>
                </a:lnTo>
                <a:lnTo>
                  <a:pt x="56631" y="127680"/>
                </a:lnTo>
                <a:lnTo>
                  <a:pt x="58552" y="125760"/>
                </a:lnTo>
                <a:lnTo>
                  <a:pt x="60472" y="123840"/>
                </a:lnTo>
                <a:lnTo>
                  <a:pt x="61432" y="123840"/>
                </a:lnTo>
                <a:lnTo>
                  <a:pt x="63352" y="119999"/>
                </a:lnTo>
                <a:lnTo>
                  <a:pt x="64312" y="119039"/>
                </a:lnTo>
                <a:lnTo>
                  <a:pt x="66233" y="115199"/>
                </a:lnTo>
                <a:lnTo>
                  <a:pt x="66233" y="114239"/>
                </a:lnTo>
                <a:lnTo>
                  <a:pt x="67193" y="109438"/>
                </a:lnTo>
                <a:lnTo>
                  <a:pt x="67193" y="103677"/>
                </a:lnTo>
                <a:lnTo>
                  <a:pt x="66233" y="98877"/>
                </a:lnTo>
                <a:lnTo>
                  <a:pt x="65272" y="95036"/>
                </a:lnTo>
                <a:lnTo>
                  <a:pt x="65272" y="94076"/>
                </a:lnTo>
                <a:lnTo>
                  <a:pt x="62392" y="90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2" name="object 392"/>
          <p:cNvSpPr/>
          <p:nvPr/>
        </p:nvSpPr>
        <p:spPr>
          <a:xfrm>
            <a:off x="3699967" y="5912510"/>
            <a:ext cx="32628" cy="44165"/>
          </a:xfrm>
          <a:custGeom>
            <a:avLst/>
            <a:gdLst/>
            <a:ahLst/>
            <a:cxnLst/>
            <a:rect l="l" t="t" r="r" b="b"/>
            <a:pathLst>
              <a:path w="32628" h="44165">
                <a:moveTo>
                  <a:pt x="21122" y="38404"/>
                </a:moveTo>
                <a:lnTo>
                  <a:pt x="22082" y="39364"/>
                </a:lnTo>
                <a:lnTo>
                  <a:pt x="24963" y="40325"/>
                </a:lnTo>
                <a:lnTo>
                  <a:pt x="27843" y="41285"/>
                </a:lnTo>
                <a:lnTo>
                  <a:pt x="32628" y="42245"/>
                </a:lnTo>
                <a:lnTo>
                  <a:pt x="30723" y="38404"/>
                </a:lnTo>
                <a:lnTo>
                  <a:pt x="27843" y="36484"/>
                </a:lnTo>
                <a:lnTo>
                  <a:pt x="24963" y="33604"/>
                </a:lnTo>
                <a:lnTo>
                  <a:pt x="22082" y="30723"/>
                </a:lnTo>
                <a:lnTo>
                  <a:pt x="19202" y="27843"/>
                </a:lnTo>
                <a:lnTo>
                  <a:pt x="18242" y="25923"/>
                </a:lnTo>
                <a:lnTo>
                  <a:pt x="16322" y="23042"/>
                </a:lnTo>
                <a:lnTo>
                  <a:pt x="13441" y="18242"/>
                </a:lnTo>
                <a:lnTo>
                  <a:pt x="11521" y="12481"/>
                </a:lnTo>
                <a:lnTo>
                  <a:pt x="8641" y="5760"/>
                </a:lnTo>
                <a:lnTo>
                  <a:pt x="7680" y="1920"/>
                </a:lnTo>
                <a:lnTo>
                  <a:pt x="4800" y="0"/>
                </a:lnTo>
                <a:lnTo>
                  <a:pt x="2880" y="0"/>
                </a:lnTo>
                <a:lnTo>
                  <a:pt x="0" y="2880"/>
                </a:lnTo>
                <a:lnTo>
                  <a:pt x="0" y="44165"/>
                </a:lnTo>
                <a:lnTo>
                  <a:pt x="2880" y="44165"/>
                </a:lnTo>
                <a:lnTo>
                  <a:pt x="1920" y="3840"/>
                </a:lnTo>
                <a:lnTo>
                  <a:pt x="3648" y="4992"/>
                </a:lnTo>
                <a:lnTo>
                  <a:pt x="5760" y="2880"/>
                </a:lnTo>
                <a:lnTo>
                  <a:pt x="8641" y="20162"/>
                </a:lnTo>
                <a:lnTo>
                  <a:pt x="8641" y="21122"/>
                </a:lnTo>
                <a:lnTo>
                  <a:pt x="11521" y="25923"/>
                </a:lnTo>
                <a:lnTo>
                  <a:pt x="11521" y="26883"/>
                </a:lnTo>
                <a:lnTo>
                  <a:pt x="12481" y="28803"/>
                </a:lnTo>
                <a:lnTo>
                  <a:pt x="14401" y="30723"/>
                </a:lnTo>
                <a:lnTo>
                  <a:pt x="17282" y="34564"/>
                </a:lnTo>
                <a:lnTo>
                  <a:pt x="20162" y="38404"/>
                </a:lnTo>
                <a:lnTo>
                  <a:pt x="21122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3" name="object 393"/>
          <p:cNvSpPr/>
          <p:nvPr/>
        </p:nvSpPr>
        <p:spPr>
          <a:xfrm>
            <a:off x="3702847" y="5920191"/>
            <a:ext cx="1920" cy="34564"/>
          </a:xfrm>
          <a:custGeom>
            <a:avLst/>
            <a:gdLst/>
            <a:ahLst/>
            <a:cxnLst/>
            <a:rect l="l" t="t" r="r" b="b"/>
            <a:pathLst>
              <a:path w="1920" h="34564">
                <a:moveTo>
                  <a:pt x="0" y="33604"/>
                </a:moveTo>
                <a:lnTo>
                  <a:pt x="960" y="33604"/>
                </a:lnTo>
                <a:lnTo>
                  <a:pt x="0" y="0"/>
                </a:lnTo>
                <a:lnTo>
                  <a:pt x="0" y="34564"/>
                </a:lnTo>
                <a:lnTo>
                  <a:pt x="1920" y="33604"/>
                </a:lnTo>
                <a:lnTo>
                  <a:pt x="0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4" name="object 394"/>
          <p:cNvSpPr/>
          <p:nvPr/>
        </p:nvSpPr>
        <p:spPr>
          <a:xfrm>
            <a:off x="3702847" y="5918271"/>
            <a:ext cx="2880" cy="8641"/>
          </a:xfrm>
          <a:custGeom>
            <a:avLst/>
            <a:gdLst/>
            <a:ahLst/>
            <a:cxnLst/>
            <a:rect l="l" t="t" r="r" b="b"/>
            <a:pathLst>
              <a:path w="2880" h="8641">
                <a:moveTo>
                  <a:pt x="0" y="0"/>
                </a:moveTo>
                <a:lnTo>
                  <a:pt x="2880" y="8641"/>
                </a:lnTo>
                <a:lnTo>
                  <a:pt x="192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5" name="object 395"/>
          <p:cNvSpPr/>
          <p:nvPr/>
        </p:nvSpPr>
        <p:spPr>
          <a:xfrm>
            <a:off x="3769766" y="5832835"/>
            <a:ext cx="274" cy="240"/>
          </a:xfrm>
          <a:custGeom>
            <a:avLst/>
            <a:gdLst/>
            <a:ahLst/>
            <a:cxnLst/>
            <a:rect l="l" t="t" r="r" b="b"/>
            <a:pathLst>
              <a:path w="274" h="240">
                <a:moveTo>
                  <a:pt x="274" y="0"/>
                </a:moveTo>
                <a:lnTo>
                  <a:pt x="0" y="137"/>
                </a:lnTo>
                <a:lnTo>
                  <a:pt x="154" y="240"/>
                </a:lnTo>
                <a:lnTo>
                  <a:pt x="2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6" name="object 396"/>
          <p:cNvSpPr/>
          <p:nvPr/>
        </p:nvSpPr>
        <p:spPr>
          <a:xfrm>
            <a:off x="3754678" y="5829955"/>
            <a:ext cx="4800" cy="6720"/>
          </a:xfrm>
          <a:custGeom>
            <a:avLst/>
            <a:gdLst/>
            <a:ahLst/>
            <a:cxnLst/>
            <a:rect l="l" t="t" r="r" b="b"/>
            <a:pathLst>
              <a:path w="4800" h="6720">
                <a:moveTo>
                  <a:pt x="0" y="0"/>
                </a:moveTo>
                <a:lnTo>
                  <a:pt x="1920" y="6720"/>
                </a:lnTo>
                <a:lnTo>
                  <a:pt x="4800" y="19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7" name="object 397"/>
          <p:cNvSpPr/>
          <p:nvPr/>
        </p:nvSpPr>
        <p:spPr>
          <a:xfrm>
            <a:off x="3701887" y="5915390"/>
            <a:ext cx="6720" cy="41285"/>
          </a:xfrm>
          <a:custGeom>
            <a:avLst/>
            <a:gdLst/>
            <a:ahLst/>
            <a:cxnLst/>
            <a:rect l="l" t="t" r="r" b="b"/>
            <a:pathLst>
              <a:path w="6720" h="41285">
                <a:moveTo>
                  <a:pt x="960" y="2880"/>
                </a:moveTo>
                <a:lnTo>
                  <a:pt x="960" y="4800"/>
                </a:lnTo>
                <a:lnTo>
                  <a:pt x="1920" y="38404"/>
                </a:lnTo>
                <a:lnTo>
                  <a:pt x="2880" y="38404"/>
                </a:lnTo>
                <a:lnTo>
                  <a:pt x="960" y="39364"/>
                </a:lnTo>
                <a:lnTo>
                  <a:pt x="960" y="2880"/>
                </a:lnTo>
                <a:lnTo>
                  <a:pt x="2880" y="2880"/>
                </a:lnTo>
                <a:lnTo>
                  <a:pt x="3840" y="11521"/>
                </a:lnTo>
                <a:lnTo>
                  <a:pt x="6720" y="17282"/>
                </a:lnTo>
                <a:lnTo>
                  <a:pt x="3840" y="0"/>
                </a:lnTo>
                <a:lnTo>
                  <a:pt x="1728" y="2112"/>
                </a:lnTo>
                <a:lnTo>
                  <a:pt x="0" y="960"/>
                </a:lnTo>
                <a:lnTo>
                  <a:pt x="960" y="41285"/>
                </a:lnTo>
                <a:lnTo>
                  <a:pt x="3840" y="41285"/>
                </a:lnTo>
                <a:lnTo>
                  <a:pt x="2880" y="36484"/>
                </a:lnTo>
                <a:lnTo>
                  <a:pt x="3840" y="36484"/>
                </a:lnTo>
                <a:lnTo>
                  <a:pt x="3840" y="11521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8" name="object 398"/>
          <p:cNvSpPr/>
          <p:nvPr/>
        </p:nvSpPr>
        <p:spPr>
          <a:xfrm>
            <a:off x="3739332" y="5827074"/>
            <a:ext cx="11506" cy="4800"/>
          </a:xfrm>
          <a:custGeom>
            <a:avLst/>
            <a:gdLst/>
            <a:ahLst/>
            <a:cxnLst/>
            <a:rect l="l" t="t" r="r" b="b"/>
            <a:pathLst>
              <a:path w="11506" h="4800">
                <a:moveTo>
                  <a:pt x="4785" y="0"/>
                </a:moveTo>
                <a:lnTo>
                  <a:pt x="0" y="0"/>
                </a:lnTo>
                <a:lnTo>
                  <a:pt x="944" y="2880"/>
                </a:lnTo>
                <a:lnTo>
                  <a:pt x="3825" y="3840"/>
                </a:lnTo>
                <a:lnTo>
                  <a:pt x="8625" y="4800"/>
                </a:lnTo>
                <a:lnTo>
                  <a:pt x="11506" y="960"/>
                </a:lnTo>
                <a:lnTo>
                  <a:pt x="47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9" name="object 399"/>
          <p:cNvSpPr/>
          <p:nvPr/>
        </p:nvSpPr>
        <p:spPr>
          <a:xfrm>
            <a:off x="3768176" y="5828035"/>
            <a:ext cx="5705" cy="39364"/>
          </a:xfrm>
          <a:custGeom>
            <a:avLst/>
            <a:gdLst/>
            <a:ahLst/>
            <a:cxnLst/>
            <a:rect l="l" t="t" r="r" b="b"/>
            <a:pathLst>
              <a:path w="5705" h="39364">
                <a:moveTo>
                  <a:pt x="5705" y="2880"/>
                </a:moveTo>
                <a:lnTo>
                  <a:pt x="2824" y="0"/>
                </a:lnTo>
                <a:lnTo>
                  <a:pt x="1590" y="4937"/>
                </a:lnTo>
                <a:lnTo>
                  <a:pt x="1864" y="4800"/>
                </a:lnTo>
                <a:lnTo>
                  <a:pt x="1744" y="5040"/>
                </a:lnTo>
                <a:lnTo>
                  <a:pt x="1590" y="4937"/>
                </a:lnTo>
                <a:lnTo>
                  <a:pt x="0" y="5732"/>
                </a:lnTo>
                <a:lnTo>
                  <a:pt x="2824" y="5760"/>
                </a:lnTo>
                <a:lnTo>
                  <a:pt x="1864" y="25923"/>
                </a:lnTo>
                <a:lnTo>
                  <a:pt x="904" y="24002"/>
                </a:lnTo>
                <a:lnTo>
                  <a:pt x="904" y="33604"/>
                </a:lnTo>
                <a:lnTo>
                  <a:pt x="2937" y="34959"/>
                </a:lnTo>
                <a:lnTo>
                  <a:pt x="3784" y="35524"/>
                </a:lnTo>
                <a:lnTo>
                  <a:pt x="2937" y="34959"/>
                </a:lnTo>
                <a:lnTo>
                  <a:pt x="904" y="33604"/>
                </a:lnTo>
                <a:lnTo>
                  <a:pt x="904" y="24002"/>
                </a:lnTo>
                <a:lnTo>
                  <a:pt x="904" y="36484"/>
                </a:lnTo>
                <a:lnTo>
                  <a:pt x="4744" y="39364"/>
                </a:lnTo>
                <a:lnTo>
                  <a:pt x="3784" y="34324"/>
                </a:lnTo>
                <a:lnTo>
                  <a:pt x="3784" y="33604"/>
                </a:lnTo>
                <a:lnTo>
                  <a:pt x="2824" y="32644"/>
                </a:lnTo>
                <a:lnTo>
                  <a:pt x="1864" y="26883"/>
                </a:lnTo>
                <a:lnTo>
                  <a:pt x="2824" y="32644"/>
                </a:lnTo>
                <a:lnTo>
                  <a:pt x="3784" y="32644"/>
                </a:lnTo>
                <a:lnTo>
                  <a:pt x="5705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0" name="object 400"/>
          <p:cNvSpPr/>
          <p:nvPr/>
        </p:nvSpPr>
        <p:spPr>
          <a:xfrm>
            <a:off x="3838193" y="5943234"/>
            <a:ext cx="31683" cy="16322"/>
          </a:xfrm>
          <a:custGeom>
            <a:avLst/>
            <a:gdLst/>
            <a:ahLst/>
            <a:cxnLst/>
            <a:rect l="l" t="t" r="r" b="b"/>
            <a:pathLst>
              <a:path w="31683" h="16322">
                <a:moveTo>
                  <a:pt x="15361" y="10561"/>
                </a:moveTo>
                <a:lnTo>
                  <a:pt x="4800" y="10561"/>
                </a:lnTo>
                <a:lnTo>
                  <a:pt x="0" y="8641"/>
                </a:lnTo>
                <a:lnTo>
                  <a:pt x="960" y="16322"/>
                </a:lnTo>
                <a:lnTo>
                  <a:pt x="9601" y="16322"/>
                </a:lnTo>
                <a:lnTo>
                  <a:pt x="17282" y="14401"/>
                </a:lnTo>
                <a:lnTo>
                  <a:pt x="24003" y="10561"/>
                </a:lnTo>
                <a:lnTo>
                  <a:pt x="26883" y="8641"/>
                </a:lnTo>
                <a:lnTo>
                  <a:pt x="31683" y="4800"/>
                </a:lnTo>
                <a:lnTo>
                  <a:pt x="31683" y="0"/>
                </a:lnTo>
                <a:lnTo>
                  <a:pt x="28803" y="3840"/>
                </a:lnTo>
                <a:lnTo>
                  <a:pt x="24003" y="6720"/>
                </a:lnTo>
                <a:lnTo>
                  <a:pt x="20162" y="9601"/>
                </a:lnTo>
                <a:lnTo>
                  <a:pt x="15361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1" name="object 401"/>
          <p:cNvSpPr/>
          <p:nvPr/>
        </p:nvSpPr>
        <p:spPr>
          <a:xfrm>
            <a:off x="3804605" y="5829955"/>
            <a:ext cx="122880" cy="129600"/>
          </a:xfrm>
          <a:custGeom>
            <a:avLst/>
            <a:gdLst/>
            <a:ahLst/>
            <a:cxnLst/>
            <a:rect l="l" t="t" r="r" b="b"/>
            <a:pathLst>
              <a:path w="122880" h="129600">
                <a:moveTo>
                  <a:pt x="24963" y="94076"/>
                </a:moveTo>
                <a:lnTo>
                  <a:pt x="27843" y="87355"/>
                </a:lnTo>
                <a:lnTo>
                  <a:pt x="32644" y="82555"/>
                </a:lnTo>
                <a:lnTo>
                  <a:pt x="34549" y="79674"/>
                </a:lnTo>
                <a:lnTo>
                  <a:pt x="37429" y="76794"/>
                </a:lnTo>
                <a:lnTo>
                  <a:pt x="39364" y="74874"/>
                </a:lnTo>
                <a:lnTo>
                  <a:pt x="42230" y="72953"/>
                </a:lnTo>
                <a:lnTo>
                  <a:pt x="47030" y="70073"/>
                </a:lnTo>
                <a:lnTo>
                  <a:pt x="54711" y="66233"/>
                </a:lnTo>
                <a:lnTo>
                  <a:pt x="61432" y="63352"/>
                </a:lnTo>
                <a:lnTo>
                  <a:pt x="67193" y="59512"/>
                </a:lnTo>
                <a:lnTo>
                  <a:pt x="71993" y="54726"/>
                </a:lnTo>
                <a:lnTo>
                  <a:pt x="71993" y="79674"/>
                </a:lnTo>
                <a:lnTo>
                  <a:pt x="71935" y="83368"/>
                </a:lnTo>
                <a:lnTo>
                  <a:pt x="70408" y="97509"/>
                </a:lnTo>
                <a:lnTo>
                  <a:pt x="67193" y="107518"/>
                </a:lnTo>
                <a:lnTo>
                  <a:pt x="65272" y="113278"/>
                </a:lnTo>
                <a:lnTo>
                  <a:pt x="65272" y="118079"/>
                </a:lnTo>
                <a:lnTo>
                  <a:pt x="71993" y="112318"/>
                </a:lnTo>
                <a:lnTo>
                  <a:pt x="74874" y="118079"/>
                </a:lnTo>
                <a:lnTo>
                  <a:pt x="78714" y="121919"/>
                </a:lnTo>
                <a:lnTo>
                  <a:pt x="81594" y="124800"/>
                </a:lnTo>
                <a:lnTo>
                  <a:pt x="86395" y="127680"/>
                </a:lnTo>
                <a:lnTo>
                  <a:pt x="92156" y="129600"/>
                </a:lnTo>
                <a:lnTo>
                  <a:pt x="98877" y="129600"/>
                </a:lnTo>
                <a:lnTo>
                  <a:pt x="102778" y="129429"/>
                </a:lnTo>
                <a:lnTo>
                  <a:pt x="115372" y="125011"/>
                </a:lnTo>
                <a:lnTo>
                  <a:pt x="122880" y="114239"/>
                </a:lnTo>
                <a:lnTo>
                  <a:pt x="120944" y="112318"/>
                </a:lnTo>
                <a:lnTo>
                  <a:pt x="118079" y="116159"/>
                </a:lnTo>
                <a:lnTo>
                  <a:pt x="116159" y="118079"/>
                </a:lnTo>
                <a:lnTo>
                  <a:pt x="114239" y="119039"/>
                </a:lnTo>
                <a:lnTo>
                  <a:pt x="112318" y="119999"/>
                </a:lnTo>
                <a:lnTo>
                  <a:pt x="110398" y="120959"/>
                </a:lnTo>
                <a:lnTo>
                  <a:pt x="100797" y="120959"/>
                </a:lnTo>
                <a:lnTo>
                  <a:pt x="96956" y="117119"/>
                </a:lnTo>
                <a:lnTo>
                  <a:pt x="95036" y="110398"/>
                </a:lnTo>
                <a:lnTo>
                  <a:pt x="94076" y="106558"/>
                </a:lnTo>
                <a:lnTo>
                  <a:pt x="94076" y="24963"/>
                </a:lnTo>
                <a:lnTo>
                  <a:pt x="93116" y="22082"/>
                </a:lnTo>
                <a:lnTo>
                  <a:pt x="91196" y="16322"/>
                </a:lnTo>
                <a:lnTo>
                  <a:pt x="87355" y="11521"/>
                </a:lnTo>
                <a:lnTo>
                  <a:pt x="80634" y="8641"/>
                </a:lnTo>
                <a:lnTo>
                  <a:pt x="76794" y="5760"/>
                </a:lnTo>
                <a:lnTo>
                  <a:pt x="71033" y="3840"/>
                </a:lnTo>
                <a:lnTo>
                  <a:pt x="64312" y="1920"/>
                </a:lnTo>
                <a:lnTo>
                  <a:pt x="57591" y="960"/>
                </a:lnTo>
                <a:lnTo>
                  <a:pt x="51831" y="0"/>
                </a:lnTo>
                <a:lnTo>
                  <a:pt x="40309" y="0"/>
                </a:lnTo>
                <a:lnTo>
                  <a:pt x="34549" y="960"/>
                </a:lnTo>
                <a:lnTo>
                  <a:pt x="28803" y="1920"/>
                </a:lnTo>
                <a:lnTo>
                  <a:pt x="23027" y="2880"/>
                </a:lnTo>
                <a:lnTo>
                  <a:pt x="18242" y="3840"/>
                </a:lnTo>
                <a:lnTo>
                  <a:pt x="14401" y="5760"/>
                </a:lnTo>
                <a:lnTo>
                  <a:pt x="7680" y="9601"/>
                </a:lnTo>
                <a:lnTo>
                  <a:pt x="3840" y="13441"/>
                </a:lnTo>
                <a:lnTo>
                  <a:pt x="3840" y="22082"/>
                </a:lnTo>
                <a:lnTo>
                  <a:pt x="5760" y="24963"/>
                </a:lnTo>
                <a:lnTo>
                  <a:pt x="7680" y="26883"/>
                </a:lnTo>
                <a:lnTo>
                  <a:pt x="9601" y="28803"/>
                </a:lnTo>
                <a:lnTo>
                  <a:pt x="12481" y="29763"/>
                </a:lnTo>
                <a:lnTo>
                  <a:pt x="21122" y="29763"/>
                </a:lnTo>
                <a:lnTo>
                  <a:pt x="24963" y="27843"/>
                </a:lnTo>
                <a:lnTo>
                  <a:pt x="26868" y="23042"/>
                </a:lnTo>
                <a:lnTo>
                  <a:pt x="30708" y="14401"/>
                </a:lnTo>
                <a:lnTo>
                  <a:pt x="31683" y="11521"/>
                </a:lnTo>
                <a:lnTo>
                  <a:pt x="34549" y="8641"/>
                </a:lnTo>
                <a:lnTo>
                  <a:pt x="37429" y="6720"/>
                </a:lnTo>
                <a:lnTo>
                  <a:pt x="40309" y="3840"/>
                </a:lnTo>
                <a:lnTo>
                  <a:pt x="44150" y="2880"/>
                </a:lnTo>
                <a:lnTo>
                  <a:pt x="51831" y="2880"/>
                </a:lnTo>
                <a:lnTo>
                  <a:pt x="54711" y="3840"/>
                </a:lnTo>
                <a:lnTo>
                  <a:pt x="57591" y="5760"/>
                </a:lnTo>
                <a:lnTo>
                  <a:pt x="60472" y="6720"/>
                </a:lnTo>
                <a:lnTo>
                  <a:pt x="63352" y="8641"/>
                </a:lnTo>
                <a:lnTo>
                  <a:pt x="65272" y="11521"/>
                </a:lnTo>
                <a:lnTo>
                  <a:pt x="65522" y="11776"/>
                </a:lnTo>
                <a:lnTo>
                  <a:pt x="70489" y="21703"/>
                </a:lnTo>
                <a:lnTo>
                  <a:pt x="71993" y="36484"/>
                </a:lnTo>
                <a:lnTo>
                  <a:pt x="71993" y="42230"/>
                </a:lnTo>
                <a:lnTo>
                  <a:pt x="71033" y="46085"/>
                </a:lnTo>
                <a:lnTo>
                  <a:pt x="70073" y="48950"/>
                </a:lnTo>
                <a:lnTo>
                  <a:pt x="69113" y="51846"/>
                </a:lnTo>
                <a:lnTo>
                  <a:pt x="66233" y="54726"/>
                </a:lnTo>
                <a:lnTo>
                  <a:pt x="63352" y="56631"/>
                </a:lnTo>
                <a:lnTo>
                  <a:pt x="60472" y="58567"/>
                </a:lnTo>
                <a:lnTo>
                  <a:pt x="57591" y="60472"/>
                </a:lnTo>
                <a:lnTo>
                  <a:pt x="52791" y="62392"/>
                </a:lnTo>
                <a:lnTo>
                  <a:pt x="48950" y="63352"/>
                </a:lnTo>
                <a:lnTo>
                  <a:pt x="43190" y="65288"/>
                </a:lnTo>
                <a:lnTo>
                  <a:pt x="34549" y="67193"/>
                </a:lnTo>
                <a:lnTo>
                  <a:pt x="26868" y="69128"/>
                </a:lnTo>
                <a:lnTo>
                  <a:pt x="21122" y="71033"/>
                </a:lnTo>
                <a:lnTo>
                  <a:pt x="17282" y="72953"/>
                </a:lnTo>
                <a:lnTo>
                  <a:pt x="14401" y="74874"/>
                </a:lnTo>
                <a:lnTo>
                  <a:pt x="10561" y="77754"/>
                </a:lnTo>
                <a:lnTo>
                  <a:pt x="7680" y="80634"/>
                </a:lnTo>
                <a:lnTo>
                  <a:pt x="1920" y="86395"/>
                </a:lnTo>
                <a:lnTo>
                  <a:pt x="0" y="93116"/>
                </a:lnTo>
                <a:lnTo>
                  <a:pt x="0" y="109438"/>
                </a:lnTo>
                <a:lnTo>
                  <a:pt x="2880" y="116159"/>
                </a:lnTo>
                <a:lnTo>
                  <a:pt x="9601" y="121919"/>
                </a:lnTo>
                <a:lnTo>
                  <a:pt x="20621" y="127666"/>
                </a:lnTo>
                <a:lnTo>
                  <a:pt x="34549" y="129600"/>
                </a:lnTo>
                <a:lnTo>
                  <a:pt x="33588" y="121919"/>
                </a:lnTo>
                <a:lnTo>
                  <a:pt x="30708" y="118079"/>
                </a:lnTo>
                <a:lnTo>
                  <a:pt x="26868" y="113278"/>
                </a:lnTo>
                <a:lnTo>
                  <a:pt x="24963" y="108478"/>
                </a:lnTo>
                <a:lnTo>
                  <a:pt x="24963" y="940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2" name="object 402"/>
          <p:cNvSpPr/>
          <p:nvPr/>
        </p:nvSpPr>
        <p:spPr>
          <a:xfrm>
            <a:off x="3842034" y="5827074"/>
            <a:ext cx="3840" cy="5760"/>
          </a:xfrm>
          <a:custGeom>
            <a:avLst/>
            <a:gdLst/>
            <a:ahLst/>
            <a:cxnLst/>
            <a:rect l="l" t="t" r="r" b="b"/>
            <a:pathLst>
              <a:path w="3840" h="5760">
                <a:moveTo>
                  <a:pt x="3840" y="0"/>
                </a:moveTo>
                <a:lnTo>
                  <a:pt x="0" y="5760"/>
                </a:lnTo>
                <a:lnTo>
                  <a:pt x="1935" y="4800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3" name="object 403"/>
          <p:cNvSpPr/>
          <p:nvPr/>
        </p:nvSpPr>
        <p:spPr>
          <a:xfrm>
            <a:off x="3850675" y="5827074"/>
            <a:ext cx="4800" cy="2880"/>
          </a:xfrm>
          <a:custGeom>
            <a:avLst/>
            <a:gdLst/>
            <a:ahLst/>
            <a:cxnLst/>
            <a:rect l="l" t="t" r="r" b="b"/>
            <a:pathLst>
              <a:path w="4800" h="2880">
                <a:moveTo>
                  <a:pt x="4800" y="0"/>
                </a:moveTo>
                <a:lnTo>
                  <a:pt x="0" y="2880"/>
                </a:lnTo>
                <a:lnTo>
                  <a:pt x="1920" y="2880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4" name="object 404"/>
          <p:cNvSpPr/>
          <p:nvPr/>
        </p:nvSpPr>
        <p:spPr>
          <a:xfrm>
            <a:off x="3805565" y="5834755"/>
            <a:ext cx="12481" cy="27843"/>
          </a:xfrm>
          <a:custGeom>
            <a:avLst/>
            <a:gdLst/>
            <a:ahLst/>
            <a:cxnLst/>
            <a:rect l="l" t="t" r="r" b="b"/>
            <a:pathLst>
              <a:path w="12481" h="27843">
                <a:moveTo>
                  <a:pt x="4800" y="3840"/>
                </a:moveTo>
                <a:lnTo>
                  <a:pt x="1920" y="6720"/>
                </a:lnTo>
                <a:lnTo>
                  <a:pt x="1920" y="7680"/>
                </a:lnTo>
                <a:lnTo>
                  <a:pt x="960" y="10561"/>
                </a:lnTo>
                <a:lnTo>
                  <a:pt x="0" y="11521"/>
                </a:lnTo>
                <a:lnTo>
                  <a:pt x="0" y="15361"/>
                </a:lnTo>
                <a:lnTo>
                  <a:pt x="960" y="18242"/>
                </a:lnTo>
                <a:lnTo>
                  <a:pt x="1920" y="20162"/>
                </a:lnTo>
                <a:lnTo>
                  <a:pt x="1920" y="21122"/>
                </a:lnTo>
                <a:lnTo>
                  <a:pt x="2880" y="23042"/>
                </a:lnTo>
                <a:lnTo>
                  <a:pt x="3840" y="23042"/>
                </a:lnTo>
                <a:lnTo>
                  <a:pt x="4800" y="24002"/>
                </a:lnTo>
                <a:lnTo>
                  <a:pt x="5760" y="24963"/>
                </a:lnTo>
                <a:lnTo>
                  <a:pt x="5760" y="25923"/>
                </a:lnTo>
                <a:lnTo>
                  <a:pt x="7680" y="26883"/>
                </a:lnTo>
                <a:lnTo>
                  <a:pt x="8641" y="26883"/>
                </a:lnTo>
                <a:lnTo>
                  <a:pt x="10561" y="27843"/>
                </a:lnTo>
                <a:lnTo>
                  <a:pt x="8641" y="20162"/>
                </a:lnTo>
                <a:lnTo>
                  <a:pt x="8641" y="19202"/>
                </a:lnTo>
                <a:lnTo>
                  <a:pt x="7680" y="18242"/>
                </a:lnTo>
                <a:lnTo>
                  <a:pt x="6720" y="16322"/>
                </a:lnTo>
                <a:lnTo>
                  <a:pt x="6720" y="12481"/>
                </a:lnTo>
                <a:lnTo>
                  <a:pt x="5760" y="13441"/>
                </a:lnTo>
                <a:lnTo>
                  <a:pt x="7680" y="10561"/>
                </a:lnTo>
                <a:lnTo>
                  <a:pt x="9601" y="7680"/>
                </a:lnTo>
                <a:lnTo>
                  <a:pt x="12481" y="4800"/>
                </a:lnTo>
                <a:lnTo>
                  <a:pt x="9601" y="0"/>
                </a:lnTo>
                <a:lnTo>
                  <a:pt x="5760" y="2880"/>
                </a:lnTo>
                <a:lnTo>
                  <a:pt x="480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5" name="object 405"/>
          <p:cNvSpPr/>
          <p:nvPr/>
        </p:nvSpPr>
        <p:spPr>
          <a:xfrm>
            <a:off x="3863157" y="5828035"/>
            <a:ext cx="6720" cy="5760"/>
          </a:xfrm>
          <a:custGeom>
            <a:avLst/>
            <a:gdLst/>
            <a:ahLst/>
            <a:cxnLst/>
            <a:rect l="l" t="t" r="r" b="b"/>
            <a:pathLst>
              <a:path w="6720" h="5760">
                <a:moveTo>
                  <a:pt x="2880" y="5760"/>
                </a:moveTo>
                <a:lnTo>
                  <a:pt x="6720" y="960"/>
                </a:lnTo>
                <a:lnTo>
                  <a:pt x="1920" y="0"/>
                </a:lnTo>
                <a:lnTo>
                  <a:pt x="960" y="0"/>
                </a:lnTo>
                <a:lnTo>
                  <a:pt x="0" y="4800"/>
                </a:lnTo>
                <a:lnTo>
                  <a:pt x="288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6" name="object 406"/>
          <p:cNvSpPr/>
          <p:nvPr/>
        </p:nvSpPr>
        <p:spPr>
          <a:xfrm>
            <a:off x="3920764" y="5940353"/>
            <a:ext cx="4785" cy="10561"/>
          </a:xfrm>
          <a:custGeom>
            <a:avLst/>
            <a:gdLst/>
            <a:ahLst/>
            <a:cxnLst/>
            <a:rect l="l" t="t" r="r" b="b"/>
            <a:pathLst>
              <a:path w="4785" h="10561">
                <a:moveTo>
                  <a:pt x="1920" y="7680"/>
                </a:moveTo>
                <a:lnTo>
                  <a:pt x="1920" y="0"/>
                </a:lnTo>
                <a:lnTo>
                  <a:pt x="0" y="2880"/>
                </a:lnTo>
                <a:lnTo>
                  <a:pt x="0" y="9601"/>
                </a:lnTo>
                <a:lnTo>
                  <a:pt x="944" y="10561"/>
                </a:lnTo>
                <a:lnTo>
                  <a:pt x="1920" y="9601"/>
                </a:lnTo>
                <a:lnTo>
                  <a:pt x="4785" y="6720"/>
                </a:lnTo>
                <a:lnTo>
                  <a:pt x="192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7" name="object 407"/>
          <p:cNvSpPr/>
          <p:nvPr/>
        </p:nvSpPr>
        <p:spPr>
          <a:xfrm>
            <a:off x="3924309" y="5943408"/>
            <a:ext cx="2215" cy="3665"/>
          </a:xfrm>
          <a:custGeom>
            <a:avLst/>
            <a:gdLst/>
            <a:ahLst/>
            <a:cxnLst/>
            <a:rect l="l" t="t" r="r" b="b"/>
            <a:pathLst>
              <a:path w="2215" h="3665">
                <a:moveTo>
                  <a:pt x="1541" y="3216"/>
                </a:moveTo>
                <a:lnTo>
                  <a:pt x="2215" y="3665"/>
                </a:lnTo>
                <a:lnTo>
                  <a:pt x="1799" y="2833"/>
                </a:lnTo>
                <a:lnTo>
                  <a:pt x="382" y="0"/>
                </a:lnTo>
                <a:lnTo>
                  <a:pt x="295" y="145"/>
                </a:lnTo>
                <a:lnTo>
                  <a:pt x="295" y="1745"/>
                </a:lnTo>
                <a:lnTo>
                  <a:pt x="0" y="2188"/>
                </a:lnTo>
                <a:lnTo>
                  <a:pt x="1541" y="32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8" name="object 408"/>
          <p:cNvSpPr/>
          <p:nvPr/>
        </p:nvSpPr>
        <p:spPr>
          <a:xfrm>
            <a:off x="3926525" y="5940353"/>
            <a:ext cx="3840" cy="6720"/>
          </a:xfrm>
          <a:custGeom>
            <a:avLst/>
            <a:gdLst/>
            <a:ahLst/>
            <a:cxnLst/>
            <a:rect l="l" t="t" r="r" b="b"/>
            <a:pathLst>
              <a:path w="3840" h="6720">
                <a:moveTo>
                  <a:pt x="2865" y="960"/>
                </a:moveTo>
                <a:lnTo>
                  <a:pt x="0" y="0"/>
                </a:lnTo>
                <a:lnTo>
                  <a:pt x="960" y="3840"/>
                </a:lnTo>
                <a:lnTo>
                  <a:pt x="2865" y="6720"/>
                </a:lnTo>
                <a:lnTo>
                  <a:pt x="3840" y="4800"/>
                </a:lnTo>
                <a:lnTo>
                  <a:pt x="2865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9" name="object 409"/>
          <p:cNvSpPr/>
          <p:nvPr/>
        </p:nvSpPr>
        <p:spPr>
          <a:xfrm>
            <a:off x="3917883" y="5952835"/>
            <a:ext cx="3825" cy="6720"/>
          </a:xfrm>
          <a:custGeom>
            <a:avLst/>
            <a:gdLst/>
            <a:ahLst/>
            <a:cxnLst/>
            <a:rect l="l" t="t" r="r" b="b"/>
            <a:pathLst>
              <a:path w="3825" h="6720">
                <a:moveTo>
                  <a:pt x="960" y="0"/>
                </a:moveTo>
                <a:lnTo>
                  <a:pt x="0" y="0"/>
                </a:lnTo>
                <a:lnTo>
                  <a:pt x="960" y="6720"/>
                </a:lnTo>
                <a:lnTo>
                  <a:pt x="3825" y="480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0" name="object 410"/>
          <p:cNvSpPr/>
          <p:nvPr/>
        </p:nvSpPr>
        <p:spPr>
          <a:xfrm>
            <a:off x="3860276" y="5940994"/>
            <a:ext cx="20162" cy="17602"/>
          </a:xfrm>
          <a:custGeom>
            <a:avLst/>
            <a:gdLst/>
            <a:ahLst/>
            <a:cxnLst/>
            <a:rect l="l" t="t" r="r" b="b"/>
            <a:pathLst>
              <a:path w="20162" h="17602">
                <a:moveTo>
                  <a:pt x="0" y="17602"/>
                </a:moveTo>
                <a:lnTo>
                  <a:pt x="960" y="17602"/>
                </a:lnTo>
                <a:lnTo>
                  <a:pt x="2880" y="15681"/>
                </a:lnTo>
                <a:lnTo>
                  <a:pt x="5760" y="13761"/>
                </a:lnTo>
                <a:lnTo>
                  <a:pt x="13441" y="8000"/>
                </a:lnTo>
                <a:lnTo>
                  <a:pt x="11521" y="4160"/>
                </a:lnTo>
                <a:lnTo>
                  <a:pt x="11521" y="3200"/>
                </a:lnTo>
                <a:lnTo>
                  <a:pt x="13441" y="319"/>
                </a:lnTo>
                <a:lnTo>
                  <a:pt x="13441" y="8000"/>
                </a:lnTo>
                <a:lnTo>
                  <a:pt x="15691" y="6200"/>
                </a:lnTo>
                <a:lnTo>
                  <a:pt x="16322" y="7040"/>
                </a:lnTo>
                <a:lnTo>
                  <a:pt x="20162" y="11841"/>
                </a:lnTo>
                <a:lnTo>
                  <a:pt x="18242" y="4160"/>
                </a:lnTo>
                <a:lnTo>
                  <a:pt x="13601" y="0"/>
                </a:lnTo>
                <a:lnTo>
                  <a:pt x="9601" y="3200"/>
                </a:lnTo>
                <a:lnTo>
                  <a:pt x="8641" y="7040"/>
                </a:lnTo>
                <a:lnTo>
                  <a:pt x="5760" y="9921"/>
                </a:lnTo>
                <a:lnTo>
                  <a:pt x="3840" y="10881"/>
                </a:lnTo>
                <a:lnTo>
                  <a:pt x="2880" y="8961"/>
                </a:lnTo>
                <a:lnTo>
                  <a:pt x="3840" y="3200"/>
                </a:lnTo>
                <a:lnTo>
                  <a:pt x="1920" y="5120"/>
                </a:lnTo>
                <a:lnTo>
                  <a:pt x="0" y="6080"/>
                </a:lnTo>
                <a:lnTo>
                  <a:pt x="0" y="10881"/>
                </a:lnTo>
                <a:lnTo>
                  <a:pt x="1920" y="12801"/>
                </a:lnTo>
                <a:lnTo>
                  <a:pt x="0" y="176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1" name="object 411"/>
          <p:cNvSpPr/>
          <p:nvPr/>
        </p:nvSpPr>
        <p:spPr>
          <a:xfrm>
            <a:off x="3855476" y="5947074"/>
            <a:ext cx="6720" cy="13441"/>
          </a:xfrm>
          <a:custGeom>
            <a:avLst/>
            <a:gdLst/>
            <a:ahLst/>
            <a:cxnLst/>
            <a:rect l="l" t="t" r="r" b="b"/>
            <a:pathLst>
              <a:path w="6720" h="13441">
                <a:moveTo>
                  <a:pt x="4800" y="0"/>
                </a:moveTo>
                <a:lnTo>
                  <a:pt x="3840" y="960"/>
                </a:lnTo>
                <a:lnTo>
                  <a:pt x="2880" y="5760"/>
                </a:lnTo>
                <a:lnTo>
                  <a:pt x="2880" y="8641"/>
                </a:lnTo>
                <a:lnTo>
                  <a:pt x="0" y="13441"/>
                </a:lnTo>
                <a:lnTo>
                  <a:pt x="4800" y="11521"/>
                </a:lnTo>
                <a:lnTo>
                  <a:pt x="6720" y="6720"/>
                </a:lnTo>
                <a:lnTo>
                  <a:pt x="4800" y="4800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2" name="object 412"/>
          <p:cNvSpPr/>
          <p:nvPr/>
        </p:nvSpPr>
        <p:spPr>
          <a:xfrm>
            <a:off x="3842994" y="5954755"/>
            <a:ext cx="12481" cy="7680"/>
          </a:xfrm>
          <a:custGeom>
            <a:avLst/>
            <a:gdLst/>
            <a:ahLst/>
            <a:cxnLst/>
            <a:rect l="l" t="t" r="r" b="b"/>
            <a:pathLst>
              <a:path w="12481" h="7680">
                <a:moveTo>
                  <a:pt x="0" y="7680"/>
                </a:moveTo>
                <a:lnTo>
                  <a:pt x="5760" y="6720"/>
                </a:lnTo>
                <a:lnTo>
                  <a:pt x="3840" y="1920"/>
                </a:lnTo>
                <a:lnTo>
                  <a:pt x="5760" y="2880"/>
                </a:lnTo>
                <a:lnTo>
                  <a:pt x="7680" y="1920"/>
                </a:lnTo>
                <a:lnTo>
                  <a:pt x="7680" y="2880"/>
                </a:lnTo>
                <a:lnTo>
                  <a:pt x="6720" y="6720"/>
                </a:lnTo>
                <a:lnTo>
                  <a:pt x="11521" y="5760"/>
                </a:lnTo>
                <a:lnTo>
                  <a:pt x="12481" y="5760"/>
                </a:lnTo>
                <a:lnTo>
                  <a:pt x="11521" y="1920"/>
                </a:lnTo>
                <a:lnTo>
                  <a:pt x="10561" y="0"/>
                </a:lnTo>
                <a:lnTo>
                  <a:pt x="4800" y="960"/>
                </a:lnTo>
                <a:lnTo>
                  <a:pt x="0" y="1920"/>
                </a:lnTo>
                <a:lnTo>
                  <a:pt x="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3" name="object 413"/>
          <p:cNvSpPr/>
          <p:nvPr/>
        </p:nvSpPr>
        <p:spPr>
          <a:xfrm>
            <a:off x="3846835" y="5956675"/>
            <a:ext cx="3840" cy="4800"/>
          </a:xfrm>
          <a:custGeom>
            <a:avLst/>
            <a:gdLst/>
            <a:ahLst/>
            <a:cxnLst/>
            <a:rect l="l" t="t" r="r" b="b"/>
            <a:pathLst>
              <a:path w="3840" h="4800">
                <a:moveTo>
                  <a:pt x="1920" y="960"/>
                </a:moveTo>
                <a:lnTo>
                  <a:pt x="0" y="0"/>
                </a:lnTo>
                <a:lnTo>
                  <a:pt x="1920" y="4800"/>
                </a:lnTo>
                <a:lnTo>
                  <a:pt x="2880" y="4800"/>
                </a:lnTo>
                <a:lnTo>
                  <a:pt x="3840" y="960"/>
                </a:lnTo>
                <a:lnTo>
                  <a:pt x="3840" y="0"/>
                </a:lnTo>
                <a:lnTo>
                  <a:pt x="192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4" name="object 414"/>
          <p:cNvSpPr/>
          <p:nvPr/>
        </p:nvSpPr>
        <p:spPr>
          <a:xfrm>
            <a:off x="3859316" y="5891403"/>
            <a:ext cx="2880" cy="3840"/>
          </a:xfrm>
          <a:custGeom>
            <a:avLst/>
            <a:gdLst/>
            <a:ahLst/>
            <a:cxnLst/>
            <a:rect l="l" t="t" r="r" b="b"/>
            <a:pathLst>
              <a:path w="2880" h="3840">
                <a:moveTo>
                  <a:pt x="2880" y="0"/>
                </a:moveTo>
                <a:lnTo>
                  <a:pt x="0" y="3840"/>
                </a:lnTo>
                <a:lnTo>
                  <a:pt x="2880" y="2865"/>
                </a:lnTo>
                <a:lnTo>
                  <a:pt x="28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5" name="object 415"/>
          <p:cNvSpPr/>
          <p:nvPr/>
        </p:nvSpPr>
        <p:spPr>
          <a:xfrm>
            <a:off x="3865077" y="5842436"/>
            <a:ext cx="14401" cy="53751"/>
          </a:xfrm>
          <a:custGeom>
            <a:avLst/>
            <a:gdLst/>
            <a:ahLst/>
            <a:cxnLst/>
            <a:rect l="l" t="t" r="r" b="b"/>
            <a:pathLst>
              <a:path w="14401" h="53751">
                <a:moveTo>
                  <a:pt x="13441" y="11521"/>
                </a:moveTo>
                <a:lnTo>
                  <a:pt x="11521" y="4800"/>
                </a:lnTo>
                <a:lnTo>
                  <a:pt x="8641" y="0"/>
                </a:lnTo>
                <a:lnTo>
                  <a:pt x="9601" y="40309"/>
                </a:lnTo>
                <a:lnTo>
                  <a:pt x="8641" y="42245"/>
                </a:lnTo>
                <a:lnTo>
                  <a:pt x="7680" y="45125"/>
                </a:lnTo>
                <a:lnTo>
                  <a:pt x="6720" y="45125"/>
                </a:lnTo>
                <a:lnTo>
                  <a:pt x="5760" y="43190"/>
                </a:lnTo>
                <a:lnTo>
                  <a:pt x="1920" y="48966"/>
                </a:lnTo>
                <a:lnTo>
                  <a:pt x="0" y="53751"/>
                </a:lnTo>
                <a:lnTo>
                  <a:pt x="8641" y="48566"/>
                </a:lnTo>
                <a:lnTo>
                  <a:pt x="2880" y="47990"/>
                </a:lnTo>
                <a:lnTo>
                  <a:pt x="4800" y="47030"/>
                </a:lnTo>
                <a:lnTo>
                  <a:pt x="8641" y="48566"/>
                </a:lnTo>
                <a:lnTo>
                  <a:pt x="8641" y="43205"/>
                </a:lnTo>
                <a:lnTo>
                  <a:pt x="9121" y="42245"/>
                </a:lnTo>
                <a:lnTo>
                  <a:pt x="9601" y="41285"/>
                </a:lnTo>
                <a:lnTo>
                  <a:pt x="11144" y="42245"/>
                </a:lnTo>
                <a:lnTo>
                  <a:pt x="10379" y="41285"/>
                </a:lnTo>
                <a:lnTo>
                  <a:pt x="10561" y="41285"/>
                </a:lnTo>
                <a:lnTo>
                  <a:pt x="11521" y="39364"/>
                </a:lnTo>
                <a:lnTo>
                  <a:pt x="11521" y="38404"/>
                </a:lnTo>
                <a:lnTo>
                  <a:pt x="12481" y="37444"/>
                </a:lnTo>
                <a:lnTo>
                  <a:pt x="13441" y="35524"/>
                </a:lnTo>
                <a:lnTo>
                  <a:pt x="13441" y="34564"/>
                </a:lnTo>
                <a:lnTo>
                  <a:pt x="14401" y="27843"/>
                </a:lnTo>
                <a:lnTo>
                  <a:pt x="14401" y="19202"/>
                </a:lnTo>
                <a:lnTo>
                  <a:pt x="13441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6" name="object 416"/>
          <p:cNvSpPr/>
          <p:nvPr/>
        </p:nvSpPr>
        <p:spPr>
          <a:xfrm>
            <a:off x="3874198" y="5883722"/>
            <a:ext cx="4320" cy="52791"/>
          </a:xfrm>
          <a:custGeom>
            <a:avLst/>
            <a:gdLst/>
            <a:ahLst/>
            <a:cxnLst/>
            <a:rect l="l" t="t" r="r" b="b"/>
            <a:pathLst>
              <a:path w="4320" h="52791">
                <a:moveTo>
                  <a:pt x="480" y="0"/>
                </a:moveTo>
                <a:lnTo>
                  <a:pt x="0" y="960"/>
                </a:lnTo>
                <a:lnTo>
                  <a:pt x="480" y="6705"/>
                </a:lnTo>
                <a:lnTo>
                  <a:pt x="1440" y="52791"/>
                </a:lnTo>
                <a:lnTo>
                  <a:pt x="3360" y="46070"/>
                </a:lnTo>
                <a:lnTo>
                  <a:pt x="4320" y="3840"/>
                </a:lnTo>
                <a:lnTo>
                  <a:pt x="2023" y="960"/>
                </a:lnTo>
                <a:lnTo>
                  <a:pt x="4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7" name="object 417"/>
          <p:cNvSpPr/>
          <p:nvPr/>
        </p:nvSpPr>
        <p:spPr>
          <a:xfrm>
            <a:off x="3871798" y="5941314"/>
            <a:ext cx="1920" cy="7680"/>
          </a:xfrm>
          <a:custGeom>
            <a:avLst/>
            <a:gdLst/>
            <a:ahLst/>
            <a:cxnLst/>
            <a:rect l="l" t="t" r="r" b="b"/>
            <a:pathLst>
              <a:path w="1920" h="7680">
                <a:moveTo>
                  <a:pt x="1920" y="7680"/>
                </a:moveTo>
                <a:lnTo>
                  <a:pt x="1920" y="0"/>
                </a:lnTo>
                <a:lnTo>
                  <a:pt x="0" y="2880"/>
                </a:lnTo>
                <a:lnTo>
                  <a:pt x="0" y="3840"/>
                </a:lnTo>
                <a:lnTo>
                  <a:pt x="192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8" name="object 418"/>
          <p:cNvSpPr/>
          <p:nvPr/>
        </p:nvSpPr>
        <p:spPr>
          <a:xfrm>
            <a:off x="3876222" y="5884682"/>
            <a:ext cx="3257" cy="45110"/>
          </a:xfrm>
          <a:custGeom>
            <a:avLst/>
            <a:gdLst/>
            <a:ahLst/>
            <a:cxnLst/>
            <a:rect l="l" t="t" r="r" b="b"/>
            <a:pathLst>
              <a:path w="3257" h="45110">
                <a:moveTo>
                  <a:pt x="2297" y="2880"/>
                </a:moveTo>
                <a:lnTo>
                  <a:pt x="1336" y="45110"/>
                </a:lnTo>
                <a:lnTo>
                  <a:pt x="2297" y="38389"/>
                </a:lnTo>
                <a:lnTo>
                  <a:pt x="2297" y="37429"/>
                </a:lnTo>
                <a:lnTo>
                  <a:pt x="3257" y="29748"/>
                </a:lnTo>
                <a:lnTo>
                  <a:pt x="3257" y="0"/>
                </a:lnTo>
                <a:lnTo>
                  <a:pt x="0" y="0"/>
                </a:lnTo>
                <a:lnTo>
                  <a:pt x="2297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9" name="object 419"/>
          <p:cNvSpPr/>
          <p:nvPr/>
        </p:nvSpPr>
        <p:spPr>
          <a:xfrm>
            <a:off x="3863157" y="5884682"/>
            <a:ext cx="12481" cy="67193"/>
          </a:xfrm>
          <a:custGeom>
            <a:avLst/>
            <a:gdLst/>
            <a:ahLst/>
            <a:cxnLst/>
            <a:rect l="l" t="t" r="r" b="b"/>
            <a:pathLst>
              <a:path w="12481" h="67193">
                <a:moveTo>
                  <a:pt x="11521" y="5745"/>
                </a:moveTo>
                <a:lnTo>
                  <a:pt x="11041" y="0"/>
                </a:lnTo>
                <a:lnTo>
                  <a:pt x="10561" y="960"/>
                </a:lnTo>
                <a:lnTo>
                  <a:pt x="10561" y="28788"/>
                </a:lnTo>
                <a:lnTo>
                  <a:pt x="9601" y="37429"/>
                </a:lnTo>
                <a:lnTo>
                  <a:pt x="8641" y="44150"/>
                </a:lnTo>
                <a:lnTo>
                  <a:pt x="6720" y="49911"/>
                </a:lnTo>
                <a:lnTo>
                  <a:pt x="5760" y="51831"/>
                </a:lnTo>
                <a:lnTo>
                  <a:pt x="5760" y="53751"/>
                </a:lnTo>
                <a:lnTo>
                  <a:pt x="3840" y="56631"/>
                </a:lnTo>
                <a:lnTo>
                  <a:pt x="960" y="59512"/>
                </a:lnTo>
                <a:lnTo>
                  <a:pt x="0" y="65272"/>
                </a:lnTo>
                <a:lnTo>
                  <a:pt x="960" y="67193"/>
                </a:lnTo>
                <a:lnTo>
                  <a:pt x="2880" y="66233"/>
                </a:lnTo>
                <a:lnTo>
                  <a:pt x="5760" y="63352"/>
                </a:lnTo>
                <a:lnTo>
                  <a:pt x="6720" y="59512"/>
                </a:lnTo>
                <a:lnTo>
                  <a:pt x="10721" y="56311"/>
                </a:lnTo>
                <a:lnTo>
                  <a:pt x="11521" y="54711"/>
                </a:lnTo>
                <a:lnTo>
                  <a:pt x="12481" y="51831"/>
                </a:lnTo>
                <a:lnTo>
                  <a:pt x="11521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0" name="object 420"/>
          <p:cNvSpPr/>
          <p:nvPr/>
        </p:nvSpPr>
        <p:spPr>
          <a:xfrm>
            <a:off x="3807485" y="5827074"/>
            <a:ext cx="121904" cy="130561"/>
          </a:xfrm>
          <a:custGeom>
            <a:avLst/>
            <a:gdLst/>
            <a:ahLst/>
            <a:cxnLst/>
            <a:rect l="l" t="t" r="r" b="b"/>
            <a:pathLst>
              <a:path w="121904" h="130561">
                <a:moveTo>
                  <a:pt x="66233" y="14401"/>
                </a:moveTo>
                <a:lnTo>
                  <a:pt x="64312" y="12481"/>
                </a:lnTo>
                <a:lnTo>
                  <a:pt x="63352" y="10561"/>
                </a:lnTo>
                <a:lnTo>
                  <a:pt x="62392" y="9601"/>
                </a:lnTo>
                <a:lnTo>
                  <a:pt x="59512" y="7440"/>
                </a:lnTo>
                <a:lnTo>
                  <a:pt x="60472" y="7680"/>
                </a:lnTo>
                <a:lnTo>
                  <a:pt x="65272" y="9601"/>
                </a:lnTo>
                <a:lnTo>
                  <a:pt x="72953" y="12481"/>
                </a:lnTo>
                <a:lnTo>
                  <a:pt x="76794" y="13441"/>
                </a:lnTo>
                <a:lnTo>
                  <a:pt x="78714" y="15361"/>
                </a:lnTo>
                <a:lnTo>
                  <a:pt x="82555" y="18242"/>
                </a:lnTo>
                <a:lnTo>
                  <a:pt x="84475" y="21122"/>
                </a:lnTo>
                <a:lnTo>
                  <a:pt x="86395" y="24003"/>
                </a:lnTo>
                <a:lnTo>
                  <a:pt x="87355" y="25923"/>
                </a:lnTo>
                <a:lnTo>
                  <a:pt x="87355" y="27843"/>
                </a:lnTo>
                <a:lnTo>
                  <a:pt x="88315" y="35524"/>
                </a:lnTo>
                <a:lnTo>
                  <a:pt x="88315" y="110398"/>
                </a:lnTo>
                <a:lnTo>
                  <a:pt x="89275" y="111358"/>
                </a:lnTo>
                <a:lnTo>
                  <a:pt x="89275" y="114239"/>
                </a:lnTo>
                <a:lnTo>
                  <a:pt x="90236" y="116159"/>
                </a:lnTo>
                <a:lnTo>
                  <a:pt x="90236" y="117119"/>
                </a:lnTo>
                <a:lnTo>
                  <a:pt x="92156" y="119999"/>
                </a:lnTo>
                <a:lnTo>
                  <a:pt x="92156" y="120959"/>
                </a:lnTo>
                <a:lnTo>
                  <a:pt x="93116" y="121920"/>
                </a:lnTo>
                <a:lnTo>
                  <a:pt x="94076" y="122880"/>
                </a:lnTo>
                <a:lnTo>
                  <a:pt x="95036" y="123840"/>
                </a:lnTo>
                <a:lnTo>
                  <a:pt x="95996" y="123840"/>
                </a:lnTo>
                <a:lnTo>
                  <a:pt x="97917" y="124800"/>
                </a:lnTo>
                <a:lnTo>
                  <a:pt x="97917" y="125760"/>
                </a:lnTo>
                <a:lnTo>
                  <a:pt x="100797" y="126720"/>
                </a:lnTo>
                <a:lnTo>
                  <a:pt x="107518" y="126720"/>
                </a:lnTo>
                <a:lnTo>
                  <a:pt x="109438" y="126080"/>
                </a:lnTo>
                <a:lnTo>
                  <a:pt x="111358" y="124800"/>
                </a:lnTo>
                <a:lnTo>
                  <a:pt x="113278" y="124800"/>
                </a:lnTo>
                <a:lnTo>
                  <a:pt x="114223" y="130561"/>
                </a:lnTo>
                <a:lnTo>
                  <a:pt x="115199" y="129600"/>
                </a:lnTo>
                <a:lnTo>
                  <a:pt x="117119" y="127680"/>
                </a:lnTo>
                <a:lnTo>
                  <a:pt x="118064" y="126720"/>
                </a:lnTo>
                <a:lnTo>
                  <a:pt x="119999" y="123840"/>
                </a:lnTo>
                <a:lnTo>
                  <a:pt x="121904" y="119999"/>
                </a:lnTo>
                <a:lnTo>
                  <a:pt x="119999" y="117119"/>
                </a:lnTo>
                <a:lnTo>
                  <a:pt x="119039" y="113278"/>
                </a:lnTo>
                <a:lnTo>
                  <a:pt x="117794" y="115354"/>
                </a:lnTo>
                <a:lnTo>
                  <a:pt x="117119" y="116159"/>
                </a:lnTo>
                <a:lnTo>
                  <a:pt x="116159" y="118079"/>
                </a:lnTo>
                <a:lnTo>
                  <a:pt x="116824" y="118522"/>
                </a:lnTo>
                <a:lnTo>
                  <a:pt x="117119" y="118079"/>
                </a:lnTo>
                <a:lnTo>
                  <a:pt x="117119" y="116479"/>
                </a:lnTo>
                <a:lnTo>
                  <a:pt x="117206" y="116333"/>
                </a:lnTo>
                <a:lnTo>
                  <a:pt x="118623" y="119167"/>
                </a:lnTo>
                <a:lnTo>
                  <a:pt x="119039" y="119999"/>
                </a:lnTo>
                <a:lnTo>
                  <a:pt x="118365" y="119550"/>
                </a:lnTo>
                <a:lnTo>
                  <a:pt x="116824" y="118522"/>
                </a:lnTo>
                <a:lnTo>
                  <a:pt x="116159" y="118079"/>
                </a:lnTo>
                <a:lnTo>
                  <a:pt x="117119" y="116159"/>
                </a:lnTo>
                <a:lnTo>
                  <a:pt x="115199" y="113278"/>
                </a:lnTo>
                <a:lnTo>
                  <a:pt x="115199" y="120959"/>
                </a:lnTo>
                <a:lnTo>
                  <a:pt x="118064" y="119999"/>
                </a:lnTo>
                <a:lnTo>
                  <a:pt x="115199" y="122880"/>
                </a:lnTo>
                <a:lnTo>
                  <a:pt x="114223" y="123840"/>
                </a:lnTo>
                <a:lnTo>
                  <a:pt x="113278" y="122880"/>
                </a:lnTo>
                <a:lnTo>
                  <a:pt x="113278" y="116159"/>
                </a:lnTo>
                <a:lnTo>
                  <a:pt x="111358" y="119039"/>
                </a:lnTo>
                <a:lnTo>
                  <a:pt x="109438" y="119039"/>
                </a:lnTo>
                <a:lnTo>
                  <a:pt x="108478" y="119999"/>
                </a:lnTo>
                <a:lnTo>
                  <a:pt x="109438" y="119999"/>
                </a:lnTo>
                <a:lnTo>
                  <a:pt x="106558" y="120959"/>
                </a:lnTo>
                <a:lnTo>
                  <a:pt x="102717" y="120959"/>
                </a:lnTo>
                <a:lnTo>
                  <a:pt x="99837" y="119999"/>
                </a:lnTo>
                <a:lnTo>
                  <a:pt x="98877" y="119039"/>
                </a:lnTo>
                <a:lnTo>
                  <a:pt x="97917" y="118079"/>
                </a:lnTo>
                <a:lnTo>
                  <a:pt x="96956" y="117119"/>
                </a:lnTo>
                <a:lnTo>
                  <a:pt x="95996" y="114239"/>
                </a:lnTo>
                <a:lnTo>
                  <a:pt x="95036" y="112318"/>
                </a:lnTo>
                <a:lnTo>
                  <a:pt x="95036" y="109438"/>
                </a:lnTo>
                <a:lnTo>
                  <a:pt x="94076" y="100797"/>
                </a:lnTo>
                <a:lnTo>
                  <a:pt x="94076" y="34564"/>
                </a:lnTo>
                <a:lnTo>
                  <a:pt x="93116" y="27843"/>
                </a:lnTo>
                <a:lnTo>
                  <a:pt x="93116" y="24003"/>
                </a:lnTo>
                <a:lnTo>
                  <a:pt x="92156" y="22082"/>
                </a:lnTo>
                <a:lnTo>
                  <a:pt x="90236" y="18242"/>
                </a:lnTo>
                <a:lnTo>
                  <a:pt x="89275" y="17282"/>
                </a:lnTo>
                <a:lnTo>
                  <a:pt x="86395" y="13441"/>
                </a:lnTo>
                <a:lnTo>
                  <a:pt x="82555" y="10561"/>
                </a:lnTo>
                <a:lnTo>
                  <a:pt x="81594" y="9601"/>
                </a:lnTo>
                <a:lnTo>
                  <a:pt x="79674" y="8641"/>
                </a:lnTo>
                <a:lnTo>
                  <a:pt x="75834" y="6720"/>
                </a:lnTo>
                <a:lnTo>
                  <a:pt x="67193" y="3840"/>
                </a:lnTo>
                <a:lnTo>
                  <a:pt x="62392" y="1920"/>
                </a:lnTo>
                <a:lnTo>
                  <a:pt x="58552" y="6720"/>
                </a:lnTo>
                <a:lnTo>
                  <a:pt x="55671" y="5760"/>
                </a:lnTo>
                <a:lnTo>
                  <a:pt x="56631" y="960"/>
                </a:lnTo>
                <a:lnTo>
                  <a:pt x="47990" y="0"/>
                </a:lnTo>
                <a:lnTo>
                  <a:pt x="45110" y="2880"/>
                </a:lnTo>
                <a:lnTo>
                  <a:pt x="43190" y="2880"/>
                </a:lnTo>
                <a:lnTo>
                  <a:pt x="47990" y="0"/>
                </a:lnTo>
                <a:lnTo>
                  <a:pt x="38389" y="0"/>
                </a:lnTo>
                <a:lnTo>
                  <a:pt x="36484" y="4800"/>
                </a:lnTo>
                <a:lnTo>
                  <a:pt x="34549" y="5760"/>
                </a:lnTo>
                <a:lnTo>
                  <a:pt x="38389" y="0"/>
                </a:lnTo>
                <a:lnTo>
                  <a:pt x="29763" y="960"/>
                </a:lnTo>
                <a:lnTo>
                  <a:pt x="25923" y="1920"/>
                </a:lnTo>
                <a:lnTo>
                  <a:pt x="24963" y="1920"/>
                </a:lnTo>
                <a:lnTo>
                  <a:pt x="21122" y="2880"/>
                </a:lnTo>
                <a:lnTo>
                  <a:pt x="14401" y="4800"/>
                </a:lnTo>
                <a:lnTo>
                  <a:pt x="13441" y="4800"/>
                </a:lnTo>
                <a:lnTo>
                  <a:pt x="10561" y="5760"/>
                </a:lnTo>
                <a:lnTo>
                  <a:pt x="7680" y="7680"/>
                </a:lnTo>
                <a:lnTo>
                  <a:pt x="10561" y="12481"/>
                </a:lnTo>
                <a:lnTo>
                  <a:pt x="13441" y="11521"/>
                </a:lnTo>
                <a:lnTo>
                  <a:pt x="16306" y="10561"/>
                </a:lnTo>
                <a:lnTo>
                  <a:pt x="23027" y="8641"/>
                </a:lnTo>
                <a:lnTo>
                  <a:pt x="26868" y="7680"/>
                </a:lnTo>
                <a:lnTo>
                  <a:pt x="30708" y="6720"/>
                </a:lnTo>
                <a:lnTo>
                  <a:pt x="33282" y="6399"/>
                </a:lnTo>
                <a:lnTo>
                  <a:pt x="32644" y="6720"/>
                </a:lnTo>
                <a:lnTo>
                  <a:pt x="31668" y="7680"/>
                </a:lnTo>
                <a:lnTo>
                  <a:pt x="28803" y="9601"/>
                </a:lnTo>
                <a:lnTo>
                  <a:pt x="26868" y="11521"/>
                </a:lnTo>
                <a:lnTo>
                  <a:pt x="26868" y="12481"/>
                </a:lnTo>
                <a:lnTo>
                  <a:pt x="24963" y="14401"/>
                </a:lnTo>
                <a:lnTo>
                  <a:pt x="24963" y="16322"/>
                </a:lnTo>
                <a:lnTo>
                  <a:pt x="21122" y="24963"/>
                </a:lnTo>
                <a:lnTo>
                  <a:pt x="20147" y="25923"/>
                </a:lnTo>
                <a:lnTo>
                  <a:pt x="19202" y="27843"/>
                </a:lnTo>
                <a:lnTo>
                  <a:pt x="17282" y="29763"/>
                </a:lnTo>
                <a:lnTo>
                  <a:pt x="10561" y="29763"/>
                </a:lnTo>
                <a:lnTo>
                  <a:pt x="8641" y="28803"/>
                </a:lnTo>
                <a:lnTo>
                  <a:pt x="7680" y="27843"/>
                </a:lnTo>
                <a:lnTo>
                  <a:pt x="6720" y="27843"/>
                </a:lnTo>
                <a:lnTo>
                  <a:pt x="8641" y="35524"/>
                </a:lnTo>
                <a:lnTo>
                  <a:pt x="9601" y="35524"/>
                </a:lnTo>
                <a:lnTo>
                  <a:pt x="11521" y="36484"/>
                </a:lnTo>
                <a:lnTo>
                  <a:pt x="15361" y="36484"/>
                </a:lnTo>
                <a:lnTo>
                  <a:pt x="15361" y="35524"/>
                </a:lnTo>
                <a:lnTo>
                  <a:pt x="19202" y="34564"/>
                </a:lnTo>
                <a:lnTo>
                  <a:pt x="20147" y="34564"/>
                </a:lnTo>
                <a:lnTo>
                  <a:pt x="22082" y="32644"/>
                </a:lnTo>
                <a:lnTo>
                  <a:pt x="23027" y="32644"/>
                </a:lnTo>
                <a:lnTo>
                  <a:pt x="24963" y="29763"/>
                </a:lnTo>
                <a:lnTo>
                  <a:pt x="25923" y="28803"/>
                </a:lnTo>
                <a:lnTo>
                  <a:pt x="26868" y="27843"/>
                </a:lnTo>
                <a:lnTo>
                  <a:pt x="29763" y="19202"/>
                </a:lnTo>
                <a:lnTo>
                  <a:pt x="30708" y="17282"/>
                </a:lnTo>
                <a:lnTo>
                  <a:pt x="31668" y="15361"/>
                </a:lnTo>
                <a:lnTo>
                  <a:pt x="33588" y="13441"/>
                </a:lnTo>
                <a:lnTo>
                  <a:pt x="35509" y="12481"/>
                </a:lnTo>
                <a:lnTo>
                  <a:pt x="36484" y="11521"/>
                </a:lnTo>
                <a:lnTo>
                  <a:pt x="37429" y="11521"/>
                </a:lnTo>
                <a:lnTo>
                  <a:pt x="39349" y="10561"/>
                </a:lnTo>
                <a:lnTo>
                  <a:pt x="38389" y="5760"/>
                </a:lnTo>
                <a:lnTo>
                  <a:pt x="37429" y="4800"/>
                </a:lnTo>
                <a:lnTo>
                  <a:pt x="40309" y="3840"/>
                </a:lnTo>
                <a:lnTo>
                  <a:pt x="47030" y="5760"/>
                </a:lnTo>
                <a:lnTo>
                  <a:pt x="47990" y="2880"/>
                </a:lnTo>
                <a:lnTo>
                  <a:pt x="52791" y="4800"/>
                </a:lnTo>
                <a:lnTo>
                  <a:pt x="53751" y="4800"/>
                </a:lnTo>
                <a:lnTo>
                  <a:pt x="56631" y="6720"/>
                </a:lnTo>
                <a:lnTo>
                  <a:pt x="53751" y="10561"/>
                </a:lnTo>
                <a:lnTo>
                  <a:pt x="55671" y="12481"/>
                </a:lnTo>
                <a:lnTo>
                  <a:pt x="58552" y="14401"/>
                </a:lnTo>
                <a:lnTo>
                  <a:pt x="60472" y="16322"/>
                </a:lnTo>
                <a:lnTo>
                  <a:pt x="61432" y="18242"/>
                </a:lnTo>
                <a:lnTo>
                  <a:pt x="63352" y="22082"/>
                </a:lnTo>
                <a:lnTo>
                  <a:pt x="65272" y="27843"/>
                </a:lnTo>
                <a:lnTo>
                  <a:pt x="66233" y="35524"/>
                </a:lnTo>
                <a:lnTo>
                  <a:pt x="66233" y="43205"/>
                </a:lnTo>
                <a:lnTo>
                  <a:pt x="65272" y="48966"/>
                </a:lnTo>
                <a:lnTo>
                  <a:pt x="64312" y="50886"/>
                </a:lnTo>
                <a:lnTo>
                  <a:pt x="64312" y="51831"/>
                </a:lnTo>
                <a:lnTo>
                  <a:pt x="63352" y="53766"/>
                </a:lnTo>
                <a:lnTo>
                  <a:pt x="60472" y="55671"/>
                </a:lnTo>
                <a:lnTo>
                  <a:pt x="58552" y="57607"/>
                </a:lnTo>
                <a:lnTo>
                  <a:pt x="56631" y="58552"/>
                </a:lnTo>
                <a:lnTo>
                  <a:pt x="54711" y="64328"/>
                </a:lnTo>
                <a:lnTo>
                  <a:pt x="54711" y="67193"/>
                </a:lnTo>
                <a:lnTo>
                  <a:pt x="51831" y="68168"/>
                </a:lnTo>
                <a:lnTo>
                  <a:pt x="54711" y="64328"/>
                </a:lnTo>
                <a:lnTo>
                  <a:pt x="51831" y="61447"/>
                </a:lnTo>
                <a:lnTo>
                  <a:pt x="48950" y="62392"/>
                </a:lnTo>
                <a:lnTo>
                  <a:pt x="46070" y="63352"/>
                </a:lnTo>
                <a:lnTo>
                  <a:pt x="36484" y="66233"/>
                </a:lnTo>
                <a:lnTo>
                  <a:pt x="30708" y="67193"/>
                </a:lnTo>
                <a:lnTo>
                  <a:pt x="24963" y="69113"/>
                </a:lnTo>
                <a:lnTo>
                  <a:pt x="17282" y="72009"/>
                </a:lnTo>
                <a:lnTo>
                  <a:pt x="16306" y="72009"/>
                </a:lnTo>
                <a:lnTo>
                  <a:pt x="13441" y="72953"/>
                </a:lnTo>
                <a:lnTo>
                  <a:pt x="10561" y="74874"/>
                </a:lnTo>
                <a:lnTo>
                  <a:pt x="4800" y="78714"/>
                </a:lnTo>
                <a:lnTo>
                  <a:pt x="2880" y="80634"/>
                </a:lnTo>
                <a:lnTo>
                  <a:pt x="2880" y="81594"/>
                </a:lnTo>
                <a:lnTo>
                  <a:pt x="960" y="83515"/>
                </a:lnTo>
                <a:lnTo>
                  <a:pt x="0" y="83515"/>
                </a:lnTo>
                <a:lnTo>
                  <a:pt x="0" y="106558"/>
                </a:lnTo>
                <a:lnTo>
                  <a:pt x="0" y="100797"/>
                </a:lnTo>
                <a:lnTo>
                  <a:pt x="960" y="95996"/>
                </a:lnTo>
                <a:lnTo>
                  <a:pt x="2880" y="91196"/>
                </a:lnTo>
                <a:lnTo>
                  <a:pt x="4800" y="87355"/>
                </a:lnTo>
                <a:lnTo>
                  <a:pt x="6720" y="85435"/>
                </a:lnTo>
                <a:lnTo>
                  <a:pt x="8641" y="83515"/>
                </a:lnTo>
                <a:lnTo>
                  <a:pt x="13441" y="79674"/>
                </a:lnTo>
                <a:lnTo>
                  <a:pt x="16306" y="78714"/>
                </a:lnTo>
                <a:lnTo>
                  <a:pt x="19202" y="77754"/>
                </a:lnTo>
                <a:lnTo>
                  <a:pt x="26868" y="74874"/>
                </a:lnTo>
                <a:lnTo>
                  <a:pt x="32644" y="72953"/>
                </a:lnTo>
                <a:lnTo>
                  <a:pt x="38389" y="72009"/>
                </a:lnTo>
                <a:lnTo>
                  <a:pt x="42424" y="70792"/>
                </a:lnTo>
                <a:lnTo>
                  <a:pt x="45110" y="69113"/>
                </a:lnTo>
                <a:lnTo>
                  <a:pt x="49911" y="66233"/>
                </a:lnTo>
                <a:lnTo>
                  <a:pt x="50871" y="68168"/>
                </a:lnTo>
                <a:lnTo>
                  <a:pt x="52791" y="72009"/>
                </a:lnTo>
                <a:lnTo>
                  <a:pt x="57591" y="69113"/>
                </a:lnTo>
                <a:lnTo>
                  <a:pt x="59512" y="64328"/>
                </a:lnTo>
                <a:lnTo>
                  <a:pt x="63352" y="58552"/>
                </a:lnTo>
                <a:lnTo>
                  <a:pt x="64312" y="60487"/>
                </a:lnTo>
                <a:lnTo>
                  <a:pt x="65272" y="60487"/>
                </a:lnTo>
                <a:lnTo>
                  <a:pt x="66233" y="57607"/>
                </a:lnTo>
                <a:lnTo>
                  <a:pt x="67193" y="55671"/>
                </a:lnTo>
                <a:lnTo>
                  <a:pt x="66233" y="15361"/>
                </a:lnTo>
                <a:lnTo>
                  <a:pt x="66233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1" name="object 421"/>
          <p:cNvSpPr/>
          <p:nvPr/>
        </p:nvSpPr>
        <p:spPr>
          <a:xfrm>
            <a:off x="3844914" y="5829955"/>
            <a:ext cx="19202" cy="7680"/>
          </a:xfrm>
          <a:custGeom>
            <a:avLst/>
            <a:gdLst/>
            <a:ahLst/>
            <a:cxnLst/>
            <a:rect l="l" t="t" r="r" b="b"/>
            <a:pathLst>
              <a:path w="19202" h="7680">
                <a:moveTo>
                  <a:pt x="0" y="1920"/>
                </a:moveTo>
                <a:lnTo>
                  <a:pt x="960" y="2880"/>
                </a:lnTo>
                <a:lnTo>
                  <a:pt x="1920" y="7680"/>
                </a:lnTo>
                <a:lnTo>
                  <a:pt x="3840" y="6720"/>
                </a:lnTo>
                <a:lnTo>
                  <a:pt x="6720" y="5760"/>
                </a:lnTo>
                <a:lnTo>
                  <a:pt x="7680" y="5760"/>
                </a:lnTo>
                <a:lnTo>
                  <a:pt x="9601" y="6720"/>
                </a:lnTo>
                <a:lnTo>
                  <a:pt x="14401" y="7680"/>
                </a:lnTo>
                <a:lnTo>
                  <a:pt x="16322" y="7680"/>
                </a:lnTo>
                <a:lnTo>
                  <a:pt x="19202" y="3840"/>
                </a:lnTo>
                <a:lnTo>
                  <a:pt x="16322" y="1920"/>
                </a:lnTo>
                <a:lnTo>
                  <a:pt x="15361" y="1920"/>
                </a:lnTo>
                <a:lnTo>
                  <a:pt x="10561" y="0"/>
                </a:lnTo>
                <a:lnTo>
                  <a:pt x="9601" y="2880"/>
                </a:lnTo>
                <a:lnTo>
                  <a:pt x="2880" y="96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2" name="object 422"/>
          <p:cNvSpPr/>
          <p:nvPr/>
        </p:nvSpPr>
        <p:spPr>
          <a:xfrm>
            <a:off x="3801724" y="5893308"/>
            <a:ext cx="58552" cy="69128"/>
          </a:xfrm>
          <a:custGeom>
            <a:avLst/>
            <a:gdLst/>
            <a:ahLst/>
            <a:cxnLst/>
            <a:rect l="l" t="t" r="r" b="b"/>
            <a:pathLst>
              <a:path w="58552" h="69128">
                <a:moveTo>
                  <a:pt x="5760" y="40325"/>
                </a:moveTo>
                <a:lnTo>
                  <a:pt x="5760" y="17282"/>
                </a:lnTo>
                <a:lnTo>
                  <a:pt x="2880" y="22082"/>
                </a:lnTo>
                <a:lnTo>
                  <a:pt x="2880" y="23042"/>
                </a:lnTo>
                <a:lnTo>
                  <a:pt x="960" y="27843"/>
                </a:lnTo>
                <a:lnTo>
                  <a:pt x="960" y="28803"/>
                </a:lnTo>
                <a:lnTo>
                  <a:pt x="0" y="33604"/>
                </a:lnTo>
                <a:lnTo>
                  <a:pt x="0" y="41285"/>
                </a:lnTo>
                <a:lnTo>
                  <a:pt x="960" y="47045"/>
                </a:lnTo>
                <a:lnTo>
                  <a:pt x="960" y="48005"/>
                </a:lnTo>
                <a:lnTo>
                  <a:pt x="3840" y="52806"/>
                </a:lnTo>
                <a:lnTo>
                  <a:pt x="3840" y="53766"/>
                </a:lnTo>
                <a:lnTo>
                  <a:pt x="7680" y="58567"/>
                </a:lnTo>
                <a:lnTo>
                  <a:pt x="10561" y="60487"/>
                </a:lnTo>
                <a:lnTo>
                  <a:pt x="12481" y="62407"/>
                </a:lnTo>
                <a:lnTo>
                  <a:pt x="13441" y="63367"/>
                </a:lnTo>
                <a:lnTo>
                  <a:pt x="19202" y="66248"/>
                </a:lnTo>
                <a:lnTo>
                  <a:pt x="25907" y="68168"/>
                </a:lnTo>
                <a:lnTo>
                  <a:pt x="33588" y="69128"/>
                </a:lnTo>
                <a:lnTo>
                  <a:pt x="41269" y="69128"/>
                </a:lnTo>
                <a:lnTo>
                  <a:pt x="41269" y="63367"/>
                </a:lnTo>
                <a:lnTo>
                  <a:pt x="46070" y="62407"/>
                </a:lnTo>
                <a:lnTo>
                  <a:pt x="51831" y="61447"/>
                </a:lnTo>
                <a:lnTo>
                  <a:pt x="52791" y="63367"/>
                </a:lnTo>
                <a:lnTo>
                  <a:pt x="53751" y="67208"/>
                </a:lnTo>
                <a:lnTo>
                  <a:pt x="56631" y="62407"/>
                </a:lnTo>
                <a:lnTo>
                  <a:pt x="56631" y="59527"/>
                </a:lnTo>
                <a:lnTo>
                  <a:pt x="57591" y="54726"/>
                </a:lnTo>
                <a:lnTo>
                  <a:pt x="54711" y="56647"/>
                </a:lnTo>
                <a:lnTo>
                  <a:pt x="51831" y="57607"/>
                </a:lnTo>
                <a:lnTo>
                  <a:pt x="42245" y="57607"/>
                </a:lnTo>
                <a:lnTo>
                  <a:pt x="39349" y="55686"/>
                </a:lnTo>
                <a:lnTo>
                  <a:pt x="36469" y="53766"/>
                </a:lnTo>
                <a:lnTo>
                  <a:pt x="35524" y="52806"/>
                </a:lnTo>
                <a:lnTo>
                  <a:pt x="34564" y="50886"/>
                </a:lnTo>
                <a:lnTo>
                  <a:pt x="32628" y="48005"/>
                </a:lnTo>
                <a:lnTo>
                  <a:pt x="31683" y="45125"/>
                </a:lnTo>
                <a:lnTo>
                  <a:pt x="30723" y="40325"/>
                </a:lnTo>
                <a:lnTo>
                  <a:pt x="30723" y="38404"/>
                </a:lnTo>
                <a:lnTo>
                  <a:pt x="31683" y="36484"/>
                </a:lnTo>
                <a:lnTo>
                  <a:pt x="31683" y="30723"/>
                </a:lnTo>
                <a:lnTo>
                  <a:pt x="33588" y="26883"/>
                </a:lnTo>
                <a:lnTo>
                  <a:pt x="35524" y="23042"/>
                </a:lnTo>
                <a:lnTo>
                  <a:pt x="37429" y="21122"/>
                </a:lnTo>
                <a:lnTo>
                  <a:pt x="39349" y="19202"/>
                </a:lnTo>
                <a:lnTo>
                  <a:pt x="42245" y="15361"/>
                </a:lnTo>
                <a:lnTo>
                  <a:pt x="44150" y="14401"/>
                </a:lnTo>
                <a:lnTo>
                  <a:pt x="46070" y="12481"/>
                </a:lnTo>
                <a:lnTo>
                  <a:pt x="53751" y="8641"/>
                </a:lnTo>
                <a:lnTo>
                  <a:pt x="58552" y="5775"/>
                </a:lnTo>
                <a:lnTo>
                  <a:pt x="53751" y="2880"/>
                </a:lnTo>
                <a:lnTo>
                  <a:pt x="58552" y="5775"/>
                </a:lnTo>
                <a:lnTo>
                  <a:pt x="56631" y="1935"/>
                </a:lnTo>
                <a:lnTo>
                  <a:pt x="55671" y="0"/>
                </a:lnTo>
                <a:lnTo>
                  <a:pt x="50871" y="2880"/>
                </a:lnTo>
                <a:lnTo>
                  <a:pt x="48185" y="4559"/>
                </a:lnTo>
                <a:lnTo>
                  <a:pt x="43190" y="7680"/>
                </a:lnTo>
                <a:lnTo>
                  <a:pt x="41269" y="9601"/>
                </a:lnTo>
                <a:lnTo>
                  <a:pt x="40309" y="9601"/>
                </a:lnTo>
                <a:lnTo>
                  <a:pt x="38404" y="10561"/>
                </a:lnTo>
                <a:lnTo>
                  <a:pt x="38404" y="11521"/>
                </a:lnTo>
                <a:lnTo>
                  <a:pt x="34564" y="14401"/>
                </a:lnTo>
                <a:lnTo>
                  <a:pt x="32628" y="17282"/>
                </a:lnTo>
                <a:lnTo>
                  <a:pt x="30723" y="19202"/>
                </a:lnTo>
                <a:lnTo>
                  <a:pt x="27843" y="24002"/>
                </a:lnTo>
                <a:lnTo>
                  <a:pt x="27843" y="24963"/>
                </a:lnTo>
                <a:lnTo>
                  <a:pt x="25907" y="29763"/>
                </a:lnTo>
                <a:lnTo>
                  <a:pt x="24963" y="35524"/>
                </a:lnTo>
                <a:lnTo>
                  <a:pt x="24963" y="41285"/>
                </a:lnTo>
                <a:lnTo>
                  <a:pt x="25907" y="46085"/>
                </a:lnTo>
                <a:lnTo>
                  <a:pt x="26883" y="49926"/>
                </a:lnTo>
                <a:lnTo>
                  <a:pt x="27843" y="50886"/>
                </a:lnTo>
                <a:lnTo>
                  <a:pt x="29748" y="54726"/>
                </a:lnTo>
                <a:lnTo>
                  <a:pt x="30723" y="56647"/>
                </a:lnTo>
                <a:lnTo>
                  <a:pt x="31683" y="56647"/>
                </a:lnTo>
                <a:lnTo>
                  <a:pt x="32628" y="58567"/>
                </a:lnTo>
                <a:lnTo>
                  <a:pt x="35524" y="60487"/>
                </a:lnTo>
                <a:lnTo>
                  <a:pt x="36469" y="61447"/>
                </a:lnTo>
                <a:lnTo>
                  <a:pt x="40309" y="62407"/>
                </a:lnTo>
                <a:lnTo>
                  <a:pt x="40309" y="63367"/>
                </a:lnTo>
                <a:lnTo>
                  <a:pt x="34564" y="63367"/>
                </a:lnTo>
                <a:lnTo>
                  <a:pt x="26883" y="62407"/>
                </a:lnTo>
                <a:lnTo>
                  <a:pt x="21122" y="60487"/>
                </a:lnTo>
                <a:lnTo>
                  <a:pt x="16322" y="57607"/>
                </a:lnTo>
                <a:lnTo>
                  <a:pt x="14401" y="55686"/>
                </a:lnTo>
                <a:lnTo>
                  <a:pt x="12481" y="54726"/>
                </a:lnTo>
                <a:lnTo>
                  <a:pt x="8641" y="49926"/>
                </a:lnTo>
                <a:lnTo>
                  <a:pt x="6720" y="46085"/>
                </a:lnTo>
                <a:lnTo>
                  <a:pt x="5760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3" name="object 423"/>
          <p:cNvSpPr/>
          <p:nvPr/>
        </p:nvSpPr>
        <p:spPr>
          <a:xfrm>
            <a:off x="3859316" y="5885627"/>
            <a:ext cx="4800" cy="5775"/>
          </a:xfrm>
          <a:custGeom>
            <a:avLst/>
            <a:gdLst/>
            <a:ahLst/>
            <a:cxnLst/>
            <a:rect l="l" t="t" r="r" b="b"/>
            <a:pathLst>
              <a:path w="4800" h="5775">
                <a:moveTo>
                  <a:pt x="0" y="2895"/>
                </a:moveTo>
                <a:lnTo>
                  <a:pt x="2880" y="5775"/>
                </a:lnTo>
                <a:lnTo>
                  <a:pt x="4800" y="0"/>
                </a:lnTo>
                <a:lnTo>
                  <a:pt x="0" y="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4" name="object 424"/>
          <p:cNvSpPr/>
          <p:nvPr/>
        </p:nvSpPr>
        <p:spPr>
          <a:xfrm>
            <a:off x="3867957" y="5889467"/>
            <a:ext cx="5760" cy="1536"/>
          </a:xfrm>
          <a:custGeom>
            <a:avLst/>
            <a:gdLst/>
            <a:ahLst/>
            <a:cxnLst/>
            <a:rect l="l" t="t" r="r" b="b"/>
            <a:pathLst>
              <a:path w="5760" h="1536">
                <a:moveTo>
                  <a:pt x="0" y="960"/>
                </a:moveTo>
                <a:lnTo>
                  <a:pt x="5760" y="1536"/>
                </a:lnTo>
                <a:lnTo>
                  <a:pt x="1920" y="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5" name="object 425"/>
          <p:cNvSpPr/>
          <p:nvPr/>
        </p:nvSpPr>
        <p:spPr>
          <a:xfrm>
            <a:off x="3873878" y="5940353"/>
            <a:ext cx="47830" cy="22082"/>
          </a:xfrm>
          <a:custGeom>
            <a:avLst/>
            <a:gdLst/>
            <a:ahLst/>
            <a:cxnLst/>
            <a:rect l="l" t="t" r="r" b="b"/>
            <a:pathLst>
              <a:path w="47830" h="22082">
                <a:moveTo>
                  <a:pt x="16162" y="20162"/>
                </a:moveTo>
                <a:lnTo>
                  <a:pt x="17122" y="20162"/>
                </a:lnTo>
                <a:lnTo>
                  <a:pt x="20962" y="21122"/>
                </a:lnTo>
                <a:lnTo>
                  <a:pt x="21922" y="21122"/>
                </a:lnTo>
                <a:lnTo>
                  <a:pt x="26723" y="22082"/>
                </a:lnTo>
                <a:lnTo>
                  <a:pt x="36324" y="22082"/>
                </a:lnTo>
                <a:lnTo>
                  <a:pt x="37284" y="21122"/>
                </a:lnTo>
                <a:lnTo>
                  <a:pt x="41125" y="20162"/>
                </a:lnTo>
                <a:lnTo>
                  <a:pt x="44965" y="19202"/>
                </a:lnTo>
                <a:lnTo>
                  <a:pt x="44005" y="12481"/>
                </a:lnTo>
                <a:lnTo>
                  <a:pt x="44965" y="12481"/>
                </a:lnTo>
                <a:lnTo>
                  <a:pt x="47830" y="17282"/>
                </a:lnTo>
                <a:lnTo>
                  <a:pt x="46885" y="11521"/>
                </a:lnTo>
                <a:lnTo>
                  <a:pt x="44965" y="11521"/>
                </a:lnTo>
                <a:lnTo>
                  <a:pt x="43045" y="12801"/>
                </a:lnTo>
                <a:lnTo>
                  <a:pt x="42085" y="13441"/>
                </a:lnTo>
                <a:lnTo>
                  <a:pt x="39204" y="14401"/>
                </a:lnTo>
                <a:lnTo>
                  <a:pt x="35364" y="15361"/>
                </a:lnTo>
                <a:lnTo>
                  <a:pt x="31523" y="16322"/>
                </a:lnTo>
                <a:lnTo>
                  <a:pt x="26723" y="16322"/>
                </a:lnTo>
                <a:lnTo>
                  <a:pt x="22882" y="15361"/>
                </a:lnTo>
                <a:lnTo>
                  <a:pt x="19042" y="14401"/>
                </a:lnTo>
                <a:lnTo>
                  <a:pt x="15201" y="12481"/>
                </a:lnTo>
                <a:lnTo>
                  <a:pt x="14241" y="11521"/>
                </a:lnTo>
                <a:lnTo>
                  <a:pt x="13281" y="10561"/>
                </a:lnTo>
                <a:lnTo>
                  <a:pt x="11361" y="8641"/>
                </a:lnTo>
                <a:lnTo>
                  <a:pt x="7520" y="4800"/>
                </a:lnTo>
                <a:lnTo>
                  <a:pt x="5600" y="960"/>
                </a:lnTo>
                <a:lnTo>
                  <a:pt x="800" y="0"/>
                </a:lnTo>
                <a:lnTo>
                  <a:pt x="0" y="640"/>
                </a:lnTo>
                <a:lnTo>
                  <a:pt x="4640" y="4800"/>
                </a:lnTo>
                <a:lnTo>
                  <a:pt x="6560" y="12481"/>
                </a:lnTo>
                <a:lnTo>
                  <a:pt x="8481" y="15361"/>
                </a:lnTo>
                <a:lnTo>
                  <a:pt x="9441" y="15361"/>
                </a:lnTo>
                <a:lnTo>
                  <a:pt x="10401" y="16322"/>
                </a:lnTo>
                <a:lnTo>
                  <a:pt x="12321" y="17282"/>
                </a:lnTo>
                <a:lnTo>
                  <a:pt x="12321" y="18242"/>
                </a:lnTo>
                <a:lnTo>
                  <a:pt x="16162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6" name="object 426"/>
          <p:cNvSpPr/>
          <p:nvPr/>
        </p:nvSpPr>
        <p:spPr>
          <a:xfrm>
            <a:off x="3922684" y="5940353"/>
            <a:ext cx="2594" cy="2880"/>
          </a:xfrm>
          <a:custGeom>
            <a:avLst/>
            <a:gdLst/>
            <a:ahLst/>
            <a:cxnLst/>
            <a:rect l="l" t="t" r="r" b="b"/>
            <a:pathLst>
              <a:path w="2594" h="2880">
                <a:moveTo>
                  <a:pt x="0" y="0"/>
                </a:moveTo>
                <a:lnTo>
                  <a:pt x="1920" y="2880"/>
                </a:lnTo>
                <a:lnTo>
                  <a:pt x="2594" y="2075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7" name="object 427"/>
          <p:cNvSpPr/>
          <p:nvPr/>
        </p:nvSpPr>
        <p:spPr>
          <a:xfrm>
            <a:off x="3928430" y="5794430"/>
            <a:ext cx="83530" cy="165125"/>
          </a:xfrm>
          <a:custGeom>
            <a:avLst/>
            <a:gdLst/>
            <a:ahLst/>
            <a:cxnLst/>
            <a:rect l="l" t="t" r="r" b="b"/>
            <a:pathLst>
              <a:path w="83530" h="165125">
                <a:moveTo>
                  <a:pt x="64328" y="158404"/>
                </a:moveTo>
                <a:lnTo>
                  <a:pt x="56647" y="158404"/>
                </a:lnTo>
                <a:lnTo>
                  <a:pt x="53766" y="157444"/>
                </a:lnTo>
                <a:lnTo>
                  <a:pt x="50886" y="156484"/>
                </a:lnTo>
                <a:lnTo>
                  <a:pt x="47045" y="154564"/>
                </a:lnTo>
                <a:lnTo>
                  <a:pt x="45125" y="152643"/>
                </a:lnTo>
                <a:lnTo>
                  <a:pt x="43205" y="150723"/>
                </a:lnTo>
                <a:lnTo>
                  <a:pt x="39364" y="145923"/>
                </a:lnTo>
                <a:lnTo>
                  <a:pt x="37444" y="139202"/>
                </a:lnTo>
                <a:lnTo>
                  <a:pt x="37444" y="43205"/>
                </a:lnTo>
                <a:lnTo>
                  <a:pt x="74889" y="43205"/>
                </a:lnTo>
                <a:lnTo>
                  <a:pt x="74889" y="37444"/>
                </a:lnTo>
                <a:lnTo>
                  <a:pt x="37444" y="37444"/>
                </a:lnTo>
                <a:lnTo>
                  <a:pt x="37444" y="0"/>
                </a:lnTo>
                <a:lnTo>
                  <a:pt x="32644" y="0"/>
                </a:lnTo>
                <a:lnTo>
                  <a:pt x="30723" y="4800"/>
                </a:lnTo>
                <a:lnTo>
                  <a:pt x="28803" y="10561"/>
                </a:lnTo>
                <a:lnTo>
                  <a:pt x="26883" y="14401"/>
                </a:lnTo>
                <a:lnTo>
                  <a:pt x="24963" y="18242"/>
                </a:lnTo>
                <a:lnTo>
                  <a:pt x="23042" y="22082"/>
                </a:lnTo>
                <a:lnTo>
                  <a:pt x="21122" y="25923"/>
                </a:lnTo>
                <a:lnTo>
                  <a:pt x="17282" y="28803"/>
                </a:lnTo>
                <a:lnTo>
                  <a:pt x="12481" y="34564"/>
                </a:lnTo>
                <a:lnTo>
                  <a:pt x="5775" y="38404"/>
                </a:lnTo>
                <a:lnTo>
                  <a:pt x="0" y="41285"/>
                </a:lnTo>
                <a:lnTo>
                  <a:pt x="0" y="43205"/>
                </a:lnTo>
                <a:lnTo>
                  <a:pt x="15361" y="43205"/>
                </a:lnTo>
                <a:lnTo>
                  <a:pt x="15361" y="141122"/>
                </a:lnTo>
                <a:lnTo>
                  <a:pt x="16322" y="146883"/>
                </a:lnTo>
                <a:lnTo>
                  <a:pt x="17282" y="149763"/>
                </a:lnTo>
                <a:lnTo>
                  <a:pt x="18242" y="153603"/>
                </a:lnTo>
                <a:lnTo>
                  <a:pt x="20162" y="155524"/>
                </a:lnTo>
                <a:lnTo>
                  <a:pt x="22082" y="158404"/>
                </a:lnTo>
                <a:lnTo>
                  <a:pt x="22996" y="159124"/>
                </a:lnTo>
                <a:lnTo>
                  <a:pt x="33557" y="163727"/>
                </a:lnTo>
                <a:lnTo>
                  <a:pt x="48005" y="165125"/>
                </a:lnTo>
                <a:lnTo>
                  <a:pt x="56647" y="165125"/>
                </a:lnTo>
                <a:lnTo>
                  <a:pt x="64328" y="163205"/>
                </a:lnTo>
                <a:lnTo>
                  <a:pt x="69128" y="161284"/>
                </a:lnTo>
                <a:lnTo>
                  <a:pt x="75849" y="157444"/>
                </a:lnTo>
                <a:lnTo>
                  <a:pt x="79689" y="153603"/>
                </a:lnTo>
                <a:lnTo>
                  <a:pt x="83530" y="147843"/>
                </a:lnTo>
                <a:lnTo>
                  <a:pt x="80650" y="145923"/>
                </a:lnTo>
                <a:lnTo>
                  <a:pt x="77769" y="150723"/>
                </a:lnTo>
                <a:lnTo>
                  <a:pt x="73929" y="153603"/>
                </a:lnTo>
                <a:lnTo>
                  <a:pt x="71048" y="155524"/>
                </a:lnTo>
                <a:lnTo>
                  <a:pt x="68168" y="157444"/>
                </a:lnTo>
                <a:lnTo>
                  <a:pt x="64328" y="15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8" name="object 428"/>
          <p:cNvSpPr/>
          <p:nvPr/>
        </p:nvSpPr>
        <p:spPr>
          <a:xfrm>
            <a:off x="3927485" y="5790605"/>
            <a:ext cx="38389" cy="46261"/>
          </a:xfrm>
          <a:custGeom>
            <a:avLst/>
            <a:gdLst/>
            <a:ahLst/>
            <a:cxnLst/>
            <a:rect l="l" t="t" r="r" b="b"/>
            <a:pathLst>
              <a:path w="38389" h="46261">
                <a:moveTo>
                  <a:pt x="14401" y="32628"/>
                </a:moveTo>
                <a:lnTo>
                  <a:pt x="10561" y="36469"/>
                </a:lnTo>
                <a:lnTo>
                  <a:pt x="6720" y="39349"/>
                </a:lnTo>
                <a:lnTo>
                  <a:pt x="1904" y="41269"/>
                </a:lnTo>
                <a:lnTo>
                  <a:pt x="0" y="42230"/>
                </a:lnTo>
                <a:lnTo>
                  <a:pt x="944" y="44150"/>
                </a:lnTo>
                <a:lnTo>
                  <a:pt x="3067" y="46261"/>
                </a:lnTo>
                <a:lnTo>
                  <a:pt x="3840" y="45110"/>
                </a:lnTo>
                <a:lnTo>
                  <a:pt x="9585" y="44150"/>
                </a:lnTo>
                <a:lnTo>
                  <a:pt x="13426" y="41269"/>
                </a:lnTo>
                <a:lnTo>
                  <a:pt x="14401" y="41269"/>
                </a:lnTo>
                <a:lnTo>
                  <a:pt x="18227" y="37429"/>
                </a:lnTo>
                <a:lnTo>
                  <a:pt x="21107" y="34549"/>
                </a:lnTo>
                <a:lnTo>
                  <a:pt x="23027" y="32628"/>
                </a:lnTo>
                <a:lnTo>
                  <a:pt x="23027" y="31668"/>
                </a:lnTo>
                <a:lnTo>
                  <a:pt x="26868" y="26868"/>
                </a:lnTo>
                <a:lnTo>
                  <a:pt x="26868" y="25907"/>
                </a:lnTo>
                <a:lnTo>
                  <a:pt x="28788" y="23987"/>
                </a:lnTo>
                <a:lnTo>
                  <a:pt x="30708" y="21107"/>
                </a:lnTo>
                <a:lnTo>
                  <a:pt x="30708" y="20147"/>
                </a:lnTo>
                <a:lnTo>
                  <a:pt x="33588" y="13426"/>
                </a:lnTo>
                <a:lnTo>
                  <a:pt x="34549" y="9585"/>
                </a:lnTo>
                <a:lnTo>
                  <a:pt x="34549" y="8625"/>
                </a:lnTo>
                <a:lnTo>
                  <a:pt x="35509" y="6720"/>
                </a:lnTo>
                <a:lnTo>
                  <a:pt x="35509" y="41269"/>
                </a:lnTo>
                <a:lnTo>
                  <a:pt x="38389" y="41269"/>
                </a:lnTo>
                <a:lnTo>
                  <a:pt x="38389" y="0"/>
                </a:lnTo>
                <a:lnTo>
                  <a:pt x="33588" y="0"/>
                </a:lnTo>
                <a:lnTo>
                  <a:pt x="30708" y="2880"/>
                </a:lnTo>
                <a:lnTo>
                  <a:pt x="28788" y="7665"/>
                </a:lnTo>
                <a:lnTo>
                  <a:pt x="27828" y="11506"/>
                </a:lnTo>
                <a:lnTo>
                  <a:pt x="24947" y="18227"/>
                </a:lnTo>
                <a:lnTo>
                  <a:pt x="23987" y="21107"/>
                </a:lnTo>
                <a:lnTo>
                  <a:pt x="22067" y="23027"/>
                </a:lnTo>
                <a:lnTo>
                  <a:pt x="18227" y="28788"/>
                </a:lnTo>
                <a:lnTo>
                  <a:pt x="16306" y="30708"/>
                </a:lnTo>
                <a:lnTo>
                  <a:pt x="14401" y="326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9" name="object 429"/>
          <p:cNvSpPr/>
          <p:nvPr/>
        </p:nvSpPr>
        <p:spPr>
          <a:xfrm>
            <a:off x="3969715" y="5828995"/>
            <a:ext cx="37444" cy="11521"/>
          </a:xfrm>
          <a:custGeom>
            <a:avLst/>
            <a:gdLst/>
            <a:ahLst/>
            <a:cxnLst/>
            <a:rect l="l" t="t" r="r" b="b"/>
            <a:pathLst>
              <a:path w="37444" h="11521">
                <a:moveTo>
                  <a:pt x="33604" y="0"/>
                </a:moveTo>
                <a:lnTo>
                  <a:pt x="0" y="0"/>
                </a:lnTo>
                <a:lnTo>
                  <a:pt x="0" y="2880"/>
                </a:lnTo>
                <a:lnTo>
                  <a:pt x="30723" y="5760"/>
                </a:lnTo>
                <a:lnTo>
                  <a:pt x="33604" y="11521"/>
                </a:lnTo>
                <a:lnTo>
                  <a:pt x="37444" y="8641"/>
                </a:lnTo>
                <a:lnTo>
                  <a:pt x="37444" y="2880"/>
                </a:lnTo>
                <a:lnTo>
                  <a:pt x="3360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0" name="object 430"/>
          <p:cNvSpPr/>
          <p:nvPr/>
        </p:nvSpPr>
        <p:spPr>
          <a:xfrm>
            <a:off x="3962994" y="5790605"/>
            <a:ext cx="41285" cy="165110"/>
          </a:xfrm>
          <a:custGeom>
            <a:avLst/>
            <a:gdLst/>
            <a:ahLst/>
            <a:cxnLst/>
            <a:rect l="l" t="t" r="r" b="b"/>
            <a:pathLst>
              <a:path w="41285" h="165110">
                <a:moveTo>
                  <a:pt x="11521" y="161269"/>
                </a:moveTo>
                <a:lnTo>
                  <a:pt x="12481" y="162229"/>
                </a:lnTo>
                <a:lnTo>
                  <a:pt x="14401" y="163189"/>
                </a:lnTo>
                <a:lnTo>
                  <a:pt x="17282" y="164150"/>
                </a:lnTo>
                <a:lnTo>
                  <a:pt x="22082" y="165110"/>
                </a:lnTo>
                <a:lnTo>
                  <a:pt x="26883" y="164150"/>
                </a:lnTo>
                <a:lnTo>
                  <a:pt x="31683" y="163189"/>
                </a:lnTo>
                <a:lnTo>
                  <a:pt x="33604" y="162229"/>
                </a:lnTo>
                <a:lnTo>
                  <a:pt x="35524" y="161269"/>
                </a:lnTo>
                <a:lnTo>
                  <a:pt x="36484" y="163189"/>
                </a:lnTo>
                <a:lnTo>
                  <a:pt x="37444" y="163189"/>
                </a:lnTo>
                <a:lnTo>
                  <a:pt x="38404" y="162229"/>
                </a:lnTo>
                <a:lnTo>
                  <a:pt x="39364" y="161269"/>
                </a:lnTo>
                <a:lnTo>
                  <a:pt x="39364" y="158389"/>
                </a:lnTo>
                <a:lnTo>
                  <a:pt x="41285" y="150708"/>
                </a:lnTo>
                <a:lnTo>
                  <a:pt x="38404" y="154548"/>
                </a:lnTo>
                <a:lnTo>
                  <a:pt x="36484" y="156469"/>
                </a:lnTo>
                <a:lnTo>
                  <a:pt x="35524" y="157429"/>
                </a:lnTo>
                <a:lnTo>
                  <a:pt x="34564" y="157429"/>
                </a:lnTo>
                <a:lnTo>
                  <a:pt x="32644" y="158389"/>
                </a:lnTo>
                <a:lnTo>
                  <a:pt x="28803" y="159349"/>
                </a:lnTo>
                <a:lnTo>
                  <a:pt x="23042" y="159349"/>
                </a:lnTo>
                <a:lnTo>
                  <a:pt x="19202" y="158389"/>
                </a:lnTo>
                <a:lnTo>
                  <a:pt x="17282" y="157429"/>
                </a:lnTo>
                <a:lnTo>
                  <a:pt x="15361" y="156469"/>
                </a:lnTo>
                <a:lnTo>
                  <a:pt x="12481" y="153588"/>
                </a:lnTo>
                <a:lnTo>
                  <a:pt x="10561" y="152628"/>
                </a:lnTo>
                <a:lnTo>
                  <a:pt x="9601" y="151668"/>
                </a:lnTo>
                <a:lnTo>
                  <a:pt x="8641" y="147827"/>
                </a:lnTo>
                <a:lnTo>
                  <a:pt x="6720" y="142067"/>
                </a:lnTo>
                <a:lnTo>
                  <a:pt x="6720" y="49911"/>
                </a:lnTo>
                <a:lnTo>
                  <a:pt x="40325" y="49911"/>
                </a:lnTo>
                <a:lnTo>
                  <a:pt x="37444" y="44150"/>
                </a:lnTo>
                <a:lnTo>
                  <a:pt x="6720" y="41269"/>
                </a:lnTo>
                <a:lnTo>
                  <a:pt x="6720" y="3825"/>
                </a:lnTo>
                <a:lnTo>
                  <a:pt x="2880" y="0"/>
                </a:lnTo>
                <a:lnTo>
                  <a:pt x="2880" y="44150"/>
                </a:lnTo>
                <a:lnTo>
                  <a:pt x="0" y="47030"/>
                </a:lnTo>
                <a:lnTo>
                  <a:pt x="0" y="136306"/>
                </a:lnTo>
                <a:lnTo>
                  <a:pt x="960" y="143027"/>
                </a:lnTo>
                <a:lnTo>
                  <a:pt x="960" y="143987"/>
                </a:lnTo>
                <a:lnTo>
                  <a:pt x="1920" y="148788"/>
                </a:lnTo>
                <a:lnTo>
                  <a:pt x="2880" y="149748"/>
                </a:lnTo>
                <a:lnTo>
                  <a:pt x="4800" y="153588"/>
                </a:lnTo>
                <a:lnTo>
                  <a:pt x="4800" y="154548"/>
                </a:lnTo>
                <a:lnTo>
                  <a:pt x="5760" y="156469"/>
                </a:lnTo>
                <a:lnTo>
                  <a:pt x="6720" y="156469"/>
                </a:lnTo>
                <a:lnTo>
                  <a:pt x="7680" y="158389"/>
                </a:lnTo>
                <a:lnTo>
                  <a:pt x="11521" y="16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1" name="object 431"/>
          <p:cNvSpPr/>
          <p:nvPr/>
        </p:nvSpPr>
        <p:spPr>
          <a:xfrm>
            <a:off x="4005239" y="5946114"/>
            <a:ext cx="4800" cy="7680"/>
          </a:xfrm>
          <a:custGeom>
            <a:avLst/>
            <a:gdLst/>
            <a:ahLst/>
            <a:cxnLst/>
            <a:rect l="l" t="t" r="r" b="b"/>
            <a:pathLst>
              <a:path w="4800" h="7680">
                <a:moveTo>
                  <a:pt x="3840" y="0"/>
                </a:moveTo>
                <a:lnTo>
                  <a:pt x="0" y="0"/>
                </a:lnTo>
                <a:lnTo>
                  <a:pt x="0" y="3840"/>
                </a:lnTo>
                <a:lnTo>
                  <a:pt x="960" y="7680"/>
                </a:lnTo>
                <a:lnTo>
                  <a:pt x="4800" y="3840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2" name="object 432"/>
          <p:cNvSpPr/>
          <p:nvPr/>
        </p:nvSpPr>
        <p:spPr>
          <a:xfrm>
            <a:off x="4007159" y="5942274"/>
            <a:ext cx="4800" cy="2880"/>
          </a:xfrm>
          <a:custGeom>
            <a:avLst/>
            <a:gdLst/>
            <a:ahLst/>
            <a:cxnLst/>
            <a:rect l="l" t="t" r="r" b="b"/>
            <a:pathLst>
              <a:path w="4800" h="2880">
                <a:moveTo>
                  <a:pt x="2880" y="1920"/>
                </a:moveTo>
                <a:lnTo>
                  <a:pt x="4800" y="0"/>
                </a:lnTo>
                <a:lnTo>
                  <a:pt x="0" y="0"/>
                </a:lnTo>
                <a:lnTo>
                  <a:pt x="640" y="426"/>
                </a:lnTo>
                <a:lnTo>
                  <a:pt x="1920" y="2880"/>
                </a:lnTo>
                <a:lnTo>
                  <a:pt x="288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3" name="object 433"/>
          <p:cNvSpPr/>
          <p:nvPr/>
        </p:nvSpPr>
        <p:spPr>
          <a:xfrm>
            <a:off x="3985077" y="5951875"/>
            <a:ext cx="14401" cy="3840"/>
          </a:xfrm>
          <a:custGeom>
            <a:avLst/>
            <a:gdLst/>
            <a:ahLst/>
            <a:cxnLst/>
            <a:rect l="l" t="t" r="r" b="b"/>
            <a:pathLst>
              <a:path w="14401" h="3840">
                <a:moveTo>
                  <a:pt x="0" y="3840"/>
                </a:moveTo>
                <a:lnTo>
                  <a:pt x="7680" y="3840"/>
                </a:lnTo>
                <a:lnTo>
                  <a:pt x="11521" y="2880"/>
                </a:lnTo>
                <a:lnTo>
                  <a:pt x="12481" y="2880"/>
                </a:lnTo>
                <a:lnTo>
                  <a:pt x="14401" y="1920"/>
                </a:lnTo>
                <a:lnTo>
                  <a:pt x="13441" y="0"/>
                </a:lnTo>
                <a:lnTo>
                  <a:pt x="11521" y="960"/>
                </a:lnTo>
                <a:lnTo>
                  <a:pt x="9601" y="1920"/>
                </a:lnTo>
                <a:lnTo>
                  <a:pt x="4800" y="2880"/>
                </a:lnTo>
                <a:lnTo>
                  <a:pt x="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4" name="object 434"/>
          <p:cNvSpPr/>
          <p:nvPr/>
        </p:nvSpPr>
        <p:spPr>
          <a:xfrm>
            <a:off x="3925549" y="5832835"/>
            <a:ext cx="88331" cy="129600"/>
          </a:xfrm>
          <a:custGeom>
            <a:avLst/>
            <a:gdLst/>
            <a:ahLst/>
            <a:cxnLst/>
            <a:rect l="l" t="t" r="r" b="b"/>
            <a:pathLst>
              <a:path w="88331" h="129600">
                <a:moveTo>
                  <a:pt x="23042" y="111358"/>
                </a:moveTo>
                <a:lnTo>
                  <a:pt x="23042" y="110398"/>
                </a:lnTo>
                <a:lnTo>
                  <a:pt x="22082" y="108478"/>
                </a:lnTo>
                <a:lnTo>
                  <a:pt x="21122" y="99837"/>
                </a:lnTo>
                <a:lnTo>
                  <a:pt x="21122" y="4800"/>
                </a:lnTo>
                <a:lnTo>
                  <a:pt x="18242" y="1920"/>
                </a:lnTo>
                <a:lnTo>
                  <a:pt x="11521" y="1920"/>
                </a:lnTo>
                <a:lnTo>
                  <a:pt x="5775" y="2880"/>
                </a:lnTo>
                <a:lnTo>
                  <a:pt x="5002" y="4031"/>
                </a:lnTo>
                <a:lnTo>
                  <a:pt x="2880" y="1920"/>
                </a:lnTo>
                <a:lnTo>
                  <a:pt x="1935" y="0"/>
                </a:lnTo>
                <a:lnTo>
                  <a:pt x="0" y="2880"/>
                </a:lnTo>
                <a:lnTo>
                  <a:pt x="0" y="4800"/>
                </a:lnTo>
                <a:lnTo>
                  <a:pt x="2880" y="7680"/>
                </a:lnTo>
                <a:lnTo>
                  <a:pt x="3840" y="5760"/>
                </a:lnTo>
                <a:lnTo>
                  <a:pt x="5775" y="4800"/>
                </a:lnTo>
                <a:lnTo>
                  <a:pt x="6720" y="4800"/>
                </a:lnTo>
                <a:lnTo>
                  <a:pt x="15361" y="7680"/>
                </a:lnTo>
                <a:lnTo>
                  <a:pt x="15361" y="99837"/>
                </a:lnTo>
                <a:lnTo>
                  <a:pt x="16337" y="109438"/>
                </a:lnTo>
                <a:lnTo>
                  <a:pt x="17282" y="112318"/>
                </a:lnTo>
                <a:lnTo>
                  <a:pt x="17282" y="114239"/>
                </a:lnTo>
                <a:lnTo>
                  <a:pt x="18242" y="116159"/>
                </a:lnTo>
                <a:lnTo>
                  <a:pt x="19202" y="117119"/>
                </a:lnTo>
                <a:lnTo>
                  <a:pt x="20162" y="119039"/>
                </a:lnTo>
                <a:lnTo>
                  <a:pt x="22082" y="120959"/>
                </a:lnTo>
                <a:lnTo>
                  <a:pt x="23042" y="121920"/>
                </a:lnTo>
                <a:lnTo>
                  <a:pt x="24002" y="121920"/>
                </a:lnTo>
                <a:lnTo>
                  <a:pt x="25923" y="123840"/>
                </a:lnTo>
                <a:lnTo>
                  <a:pt x="31683" y="126720"/>
                </a:lnTo>
                <a:lnTo>
                  <a:pt x="38404" y="128640"/>
                </a:lnTo>
                <a:lnTo>
                  <a:pt x="46085" y="129600"/>
                </a:lnTo>
                <a:lnTo>
                  <a:pt x="54726" y="129600"/>
                </a:lnTo>
                <a:lnTo>
                  <a:pt x="60487" y="128640"/>
                </a:lnTo>
                <a:lnTo>
                  <a:pt x="66248" y="127680"/>
                </a:lnTo>
                <a:lnTo>
                  <a:pt x="71048" y="126720"/>
                </a:lnTo>
                <a:lnTo>
                  <a:pt x="72008" y="125760"/>
                </a:lnTo>
                <a:lnTo>
                  <a:pt x="73929" y="124800"/>
                </a:lnTo>
                <a:lnTo>
                  <a:pt x="75849" y="123840"/>
                </a:lnTo>
                <a:lnTo>
                  <a:pt x="76809" y="123840"/>
                </a:lnTo>
                <a:lnTo>
                  <a:pt x="80650" y="120959"/>
                </a:lnTo>
                <a:lnTo>
                  <a:pt x="79689" y="117119"/>
                </a:lnTo>
                <a:lnTo>
                  <a:pt x="79689" y="113278"/>
                </a:lnTo>
                <a:lnTo>
                  <a:pt x="83530" y="113278"/>
                </a:lnTo>
                <a:lnTo>
                  <a:pt x="84490" y="117119"/>
                </a:lnTo>
                <a:lnTo>
                  <a:pt x="87355" y="113278"/>
                </a:lnTo>
                <a:lnTo>
                  <a:pt x="88331" y="110398"/>
                </a:lnTo>
                <a:lnTo>
                  <a:pt x="88331" y="107518"/>
                </a:lnTo>
                <a:lnTo>
                  <a:pt x="85450" y="105597"/>
                </a:lnTo>
                <a:lnTo>
                  <a:pt x="86410" y="109438"/>
                </a:lnTo>
                <a:lnTo>
                  <a:pt x="84490" y="111358"/>
                </a:lnTo>
                <a:lnTo>
                  <a:pt x="83530" y="112318"/>
                </a:lnTo>
                <a:lnTo>
                  <a:pt x="82250" y="109865"/>
                </a:lnTo>
                <a:lnTo>
                  <a:pt x="81610" y="109438"/>
                </a:lnTo>
                <a:lnTo>
                  <a:pt x="86410" y="109438"/>
                </a:lnTo>
                <a:lnTo>
                  <a:pt x="85450" y="105597"/>
                </a:lnTo>
                <a:lnTo>
                  <a:pt x="83530" y="107518"/>
                </a:lnTo>
                <a:lnTo>
                  <a:pt x="81610" y="105597"/>
                </a:lnTo>
                <a:lnTo>
                  <a:pt x="78729" y="108478"/>
                </a:lnTo>
                <a:lnTo>
                  <a:pt x="76809" y="116159"/>
                </a:lnTo>
                <a:lnTo>
                  <a:pt x="76809" y="119039"/>
                </a:lnTo>
                <a:lnTo>
                  <a:pt x="75849" y="119999"/>
                </a:lnTo>
                <a:lnTo>
                  <a:pt x="74889" y="120959"/>
                </a:lnTo>
                <a:lnTo>
                  <a:pt x="73929" y="120959"/>
                </a:lnTo>
                <a:lnTo>
                  <a:pt x="72008" y="121920"/>
                </a:lnTo>
                <a:lnTo>
                  <a:pt x="71048" y="121920"/>
                </a:lnTo>
                <a:lnTo>
                  <a:pt x="67208" y="122880"/>
                </a:lnTo>
                <a:lnTo>
                  <a:pt x="59527" y="122880"/>
                </a:lnTo>
                <a:lnTo>
                  <a:pt x="53766" y="123840"/>
                </a:lnTo>
                <a:lnTo>
                  <a:pt x="47045" y="123840"/>
                </a:lnTo>
                <a:lnTo>
                  <a:pt x="39364" y="122880"/>
                </a:lnTo>
                <a:lnTo>
                  <a:pt x="33604" y="120959"/>
                </a:lnTo>
                <a:lnTo>
                  <a:pt x="28803" y="119039"/>
                </a:lnTo>
                <a:lnTo>
                  <a:pt x="26883" y="118079"/>
                </a:lnTo>
                <a:lnTo>
                  <a:pt x="26883" y="117119"/>
                </a:lnTo>
                <a:lnTo>
                  <a:pt x="24963" y="115199"/>
                </a:lnTo>
                <a:lnTo>
                  <a:pt x="24002" y="113278"/>
                </a:lnTo>
                <a:lnTo>
                  <a:pt x="23042" y="111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5" name="object 435"/>
          <p:cNvSpPr/>
          <p:nvPr/>
        </p:nvSpPr>
        <p:spPr>
          <a:xfrm>
            <a:off x="3928430" y="5837636"/>
            <a:ext cx="12481" cy="2880"/>
          </a:xfrm>
          <a:custGeom>
            <a:avLst/>
            <a:gdLst/>
            <a:ahLst/>
            <a:cxnLst/>
            <a:rect l="l" t="t" r="r" b="b"/>
            <a:pathLst>
              <a:path w="12481" h="2880">
                <a:moveTo>
                  <a:pt x="12481" y="2880"/>
                </a:moveTo>
                <a:lnTo>
                  <a:pt x="3840" y="0"/>
                </a:lnTo>
                <a:lnTo>
                  <a:pt x="2895" y="0"/>
                </a:lnTo>
                <a:lnTo>
                  <a:pt x="960" y="960"/>
                </a:lnTo>
                <a:lnTo>
                  <a:pt x="0" y="2880"/>
                </a:lnTo>
                <a:lnTo>
                  <a:pt x="12481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6" name="object 436"/>
          <p:cNvSpPr/>
          <p:nvPr/>
        </p:nvSpPr>
        <p:spPr>
          <a:xfrm>
            <a:off x="4007159" y="5938433"/>
            <a:ext cx="3840" cy="1920"/>
          </a:xfrm>
          <a:custGeom>
            <a:avLst/>
            <a:gdLst/>
            <a:ahLst/>
            <a:cxnLst/>
            <a:rect l="l" t="t" r="r" b="b"/>
            <a:pathLst>
              <a:path w="3840" h="1920">
                <a:moveTo>
                  <a:pt x="0" y="0"/>
                </a:moveTo>
                <a:lnTo>
                  <a:pt x="1920" y="1920"/>
                </a:lnTo>
                <a:lnTo>
                  <a:pt x="384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7" name="object 437"/>
          <p:cNvSpPr/>
          <p:nvPr/>
        </p:nvSpPr>
        <p:spPr>
          <a:xfrm>
            <a:off x="4006199" y="5829955"/>
            <a:ext cx="65272" cy="126720"/>
          </a:xfrm>
          <a:custGeom>
            <a:avLst/>
            <a:gdLst/>
            <a:ahLst/>
            <a:cxnLst/>
            <a:rect l="l" t="t" r="r" b="b"/>
            <a:pathLst>
              <a:path w="65272" h="126720">
                <a:moveTo>
                  <a:pt x="22082" y="92156"/>
                </a:moveTo>
                <a:lnTo>
                  <a:pt x="22082" y="98877"/>
                </a:lnTo>
                <a:lnTo>
                  <a:pt x="21107" y="103677"/>
                </a:lnTo>
                <a:lnTo>
                  <a:pt x="21107" y="107518"/>
                </a:lnTo>
                <a:lnTo>
                  <a:pt x="20147" y="111358"/>
                </a:lnTo>
                <a:lnTo>
                  <a:pt x="19202" y="113278"/>
                </a:lnTo>
                <a:lnTo>
                  <a:pt x="17266" y="117119"/>
                </a:lnTo>
                <a:lnTo>
                  <a:pt x="15361" y="119039"/>
                </a:lnTo>
                <a:lnTo>
                  <a:pt x="13426" y="120959"/>
                </a:lnTo>
                <a:lnTo>
                  <a:pt x="10561" y="121919"/>
                </a:lnTo>
                <a:lnTo>
                  <a:pt x="6705" y="122880"/>
                </a:lnTo>
                <a:lnTo>
                  <a:pt x="0" y="123840"/>
                </a:lnTo>
                <a:lnTo>
                  <a:pt x="0" y="126720"/>
                </a:lnTo>
                <a:lnTo>
                  <a:pt x="65272" y="126720"/>
                </a:lnTo>
                <a:lnTo>
                  <a:pt x="65272" y="123840"/>
                </a:lnTo>
                <a:lnTo>
                  <a:pt x="57591" y="122880"/>
                </a:lnTo>
                <a:lnTo>
                  <a:pt x="52791" y="120959"/>
                </a:lnTo>
                <a:lnTo>
                  <a:pt x="49911" y="118079"/>
                </a:lnTo>
                <a:lnTo>
                  <a:pt x="47990" y="116159"/>
                </a:lnTo>
                <a:lnTo>
                  <a:pt x="46070" y="113278"/>
                </a:lnTo>
                <a:lnTo>
                  <a:pt x="46070" y="110398"/>
                </a:lnTo>
                <a:lnTo>
                  <a:pt x="45110" y="107518"/>
                </a:lnTo>
                <a:lnTo>
                  <a:pt x="44150" y="102717"/>
                </a:lnTo>
                <a:lnTo>
                  <a:pt x="44150" y="0"/>
                </a:lnTo>
                <a:lnTo>
                  <a:pt x="1920" y="4800"/>
                </a:lnTo>
                <a:lnTo>
                  <a:pt x="1920" y="7680"/>
                </a:lnTo>
                <a:lnTo>
                  <a:pt x="6705" y="8641"/>
                </a:lnTo>
                <a:lnTo>
                  <a:pt x="9601" y="8641"/>
                </a:lnTo>
                <a:lnTo>
                  <a:pt x="12481" y="10561"/>
                </a:lnTo>
                <a:lnTo>
                  <a:pt x="14401" y="11521"/>
                </a:lnTo>
                <a:lnTo>
                  <a:pt x="16322" y="13441"/>
                </a:lnTo>
                <a:lnTo>
                  <a:pt x="18242" y="16322"/>
                </a:lnTo>
                <a:lnTo>
                  <a:pt x="20147" y="19202"/>
                </a:lnTo>
                <a:lnTo>
                  <a:pt x="21107" y="22082"/>
                </a:lnTo>
                <a:lnTo>
                  <a:pt x="21107" y="25923"/>
                </a:lnTo>
                <a:lnTo>
                  <a:pt x="22082" y="29763"/>
                </a:lnTo>
                <a:lnTo>
                  <a:pt x="22082" y="9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8" name="object 438"/>
          <p:cNvSpPr/>
          <p:nvPr/>
        </p:nvSpPr>
        <p:spPr>
          <a:xfrm>
            <a:off x="4005239" y="5834755"/>
            <a:ext cx="5760" cy="6720"/>
          </a:xfrm>
          <a:custGeom>
            <a:avLst/>
            <a:gdLst/>
            <a:ahLst/>
            <a:cxnLst/>
            <a:rect l="l" t="t" r="r" b="b"/>
            <a:pathLst>
              <a:path w="5760" h="6720">
                <a:moveTo>
                  <a:pt x="2880" y="5760"/>
                </a:moveTo>
                <a:lnTo>
                  <a:pt x="5760" y="6720"/>
                </a:lnTo>
                <a:lnTo>
                  <a:pt x="3840" y="2880"/>
                </a:lnTo>
                <a:lnTo>
                  <a:pt x="2880" y="0"/>
                </a:lnTo>
                <a:lnTo>
                  <a:pt x="0" y="0"/>
                </a:lnTo>
                <a:lnTo>
                  <a:pt x="0" y="2880"/>
                </a:lnTo>
                <a:lnTo>
                  <a:pt x="288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9" name="object 439"/>
          <p:cNvSpPr/>
          <p:nvPr/>
        </p:nvSpPr>
        <p:spPr>
          <a:xfrm>
            <a:off x="4006199" y="5955441"/>
            <a:ext cx="65272" cy="4114"/>
          </a:xfrm>
          <a:custGeom>
            <a:avLst/>
            <a:gdLst/>
            <a:ahLst/>
            <a:cxnLst/>
            <a:rect l="l" t="t" r="r" b="b"/>
            <a:pathLst>
              <a:path w="65272" h="4114">
                <a:moveTo>
                  <a:pt x="960" y="1234"/>
                </a:moveTo>
                <a:lnTo>
                  <a:pt x="0" y="4114"/>
                </a:lnTo>
                <a:lnTo>
                  <a:pt x="65272" y="4114"/>
                </a:lnTo>
                <a:lnTo>
                  <a:pt x="3840" y="1234"/>
                </a:lnTo>
                <a:lnTo>
                  <a:pt x="2194" y="0"/>
                </a:lnTo>
                <a:lnTo>
                  <a:pt x="960" y="1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0" name="object 440"/>
          <p:cNvSpPr/>
          <p:nvPr/>
        </p:nvSpPr>
        <p:spPr>
          <a:xfrm>
            <a:off x="4067632" y="5953795"/>
            <a:ext cx="2112" cy="2880"/>
          </a:xfrm>
          <a:custGeom>
            <a:avLst/>
            <a:gdLst/>
            <a:ahLst/>
            <a:cxnLst/>
            <a:rect l="l" t="t" r="r" b="b"/>
            <a:pathLst>
              <a:path w="2112" h="2880">
                <a:moveTo>
                  <a:pt x="960" y="0"/>
                </a:moveTo>
                <a:lnTo>
                  <a:pt x="0" y="2880"/>
                </a:lnTo>
                <a:lnTo>
                  <a:pt x="960" y="2880"/>
                </a:lnTo>
                <a:lnTo>
                  <a:pt x="2112" y="1728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1" name="object 441"/>
          <p:cNvSpPr/>
          <p:nvPr/>
        </p:nvSpPr>
        <p:spPr>
          <a:xfrm>
            <a:off x="4069552" y="5950915"/>
            <a:ext cx="4800" cy="8641"/>
          </a:xfrm>
          <a:custGeom>
            <a:avLst/>
            <a:gdLst/>
            <a:ahLst/>
            <a:cxnLst/>
            <a:rect l="l" t="t" r="r" b="b"/>
            <a:pathLst>
              <a:path w="4800" h="8641">
                <a:moveTo>
                  <a:pt x="1920" y="2880"/>
                </a:moveTo>
                <a:lnTo>
                  <a:pt x="960" y="5760"/>
                </a:lnTo>
                <a:lnTo>
                  <a:pt x="1920" y="8641"/>
                </a:lnTo>
                <a:lnTo>
                  <a:pt x="4800" y="5760"/>
                </a:lnTo>
                <a:lnTo>
                  <a:pt x="4800" y="2880"/>
                </a:lnTo>
                <a:lnTo>
                  <a:pt x="2880" y="0"/>
                </a:lnTo>
                <a:lnTo>
                  <a:pt x="0" y="0"/>
                </a:lnTo>
                <a:lnTo>
                  <a:pt x="192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2" name="object 442"/>
          <p:cNvSpPr/>
          <p:nvPr/>
        </p:nvSpPr>
        <p:spPr>
          <a:xfrm>
            <a:off x="4062831" y="5954755"/>
            <a:ext cx="8641" cy="4800"/>
          </a:xfrm>
          <a:custGeom>
            <a:avLst/>
            <a:gdLst/>
            <a:ahLst/>
            <a:cxnLst/>
            <a:rect l="l" t="t" r="r" b="b"/>
            <a:pathLst>
              <a:path w="8641" h="4800">
                <a:moveTo>
                  <a:pt x="0" y="0"/>
                </a:moveTo>
                <a:lnTo>
                  <a:pt x="8641" y="4800"/>
                </a:lnTo>
                <a:lnTo>
                  <a:pt x="96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3" name="object 443"/>
          <p:cNvSpPr/>
          <p:nvPr/>
        </p:nvSpPr>
        <p:spPr>
          <a:xfrm>
            <a:off x="4058991" y="5952835"/>
            <a:ext cx="9601" cy="960"/>
          </a:xfrm>
          <a:custGeom>
            <a:avLst/>
            <a:gdLst/>
            <a:ahLst/>
            <a:cxnLst/>
            <a:rect l="l" t="t" r="r" b="b"/>
            <a:pathLst>
              <a:path w="9601" h="960">
                <a:moveTo>
                  <a:pt x="9601" y="960"/>
                </a:moveTo>
                <a:lnTo>
                  <a:pt x="0" y="0"/>
                </a:lnTo>
                <a:lnTo>
                  <a:pt x="0" y="960"/>
                </a:lnTo>
                <a:lnTo>
                  <a:pt x="9601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4" name="object 444"/>
          <p:cNvSpPr/>
          <p:nvPr/>
        </p:nvSpPr>
        <p:spPr>
          <a:xfrm>
            <a:off x="4003319" y="5827074"/>
            <a:ext cx="55671" cy="132481"/>
          </a:xfrm>
          <a:custGeom>
            <a:avLst/>
            <a:gdLst/>
            <a:ahLst/>
            <a:cxnLst/>
            <a:rect l="l" t="t" r="r" b="b"/>
            <a:pathLst>
              <a:path w="55671" h="132481">
                <a:moveTo>
                  <a:pt x="2880" y="132481"/>
                </a:moveTo>
                <a:lnTo>
                  <a:pt x="2880" y="126720"/>
                </a:lnTo>
                <a:lnTo>
                  <a:pt x="6720" y="126720"/>
                </a:lnTo>
                <a:lnTo>
                  <a:pt x="8641" y="129600"/>
                </a:lnTo>
                <a:lnTo>
                  <a:pt x="14401" y="127680"/>
                </a:lnTo>
                <a:lnTo>
                  <a:pt x="17282" y="126720"/>
                </a:lnTo>
                <a:lnTo>
                  <a:pt x="17282" y="125760"/>
                </a:lnTo>
                <a:lnTo>
                  <a:pt x="19202" y="125760"/>
                </a:lnTo>
                <a:lnTo>
                  <a:pt x="20147" y="123840"/>
                </a:lnTo>
                <a:lnTo>
                  <a:pt x="21122" y="123840"/>
                </a:lnTo>
                <a:lnTo>
                  <a:pt x="23027" y="120959"/>
                </a:lnTo>
                <a:lnTo>
                  <a:pt x="23987" y="119999"/>
                </a:lnTo>
                <a:lnTo>
                  <a:pt x="24963" y="118079"/>
                </a:lnTo>
                <a:lnTo>
                  <a:pt x="24963" y="117119"/>
                </a:lnTo>
                <a:lnTo>
                  <a:pt x="25923" y="115199"/>
                </a:lnTo>
                <a:lnTo>
                  <a:pt x="26868" y="110398"/>
                </a:lnTo>
                <a:lnTo>
                  <a:pt x="26868" y="109438"/>
                </a:lnTo>
                <a:lnTo>
                  <a:pt x="27828" y="106558"/>
                </a:lnTo>
                <a:lnTo>
                  <a:pt x="27828" y="28803"/>
                </a:lnTo>
                <a:lnTo>
                  <a:pt x="26868" y="28803"/>
                </a:lnTo>
                <a:lnTo>
                  <a:pt x="26868" y="24963"/>
                </a:lnTo>
                <a:lnTo>
                  <a:pt x="24963" y="20162"/>
                </a:lnTo>
                <a:lnTo>
                  <a:pt x="24963" y="19202"/>
                </a:lnTo>
                <a:lnTo>
                  <a:pt x="23987" y="17282"/>
                </a:lnTo>
                <a:lnTo>
                  <a:pt x="22082" y="15361"/>
                </a:lnTo>
                <a:lnTo>
                  <a:pt x="19202" y="11521"/>
                </a:lnTo>
                <a:lnTo>
                  <a:pt x="18242" y="11521"/>
                </a:lnTo>
                <a:lnTo>
                  <a:pt x="16306" y="10561"/>
                </a:lnTo>
                <a:lnTo>
                  <a:pt x="14401" y="9601"/>
                </a:lnTo>
                <a:lnTo>
                  <a:pt x="13440" y="9600"/>
                </a:lnTo>
                <a:lnTo>
                  <a:pt x="8641" y="7680"/>
                </a:lnTo>
                <a:lnTo>
                  <a:pt x="13440" y="9600"/>
                </a:lnTo>
                <a:lnTo>
                  <a:pt x="44150" y="5760"/>
                </a:lnTo>
                <a:lnTo>
                  <a:pt x="44150" y="103677"/>
                </a:lnTo>
                <a:lnTo>
                  <a:pt x="45110" y="110398"/>
                </a:lnTo>
                <a:lnTo>
                  <a:pt x="45110" y="114239"/>
                </a:lnTo>
                <a:lnTo>
                  <a:pt x="46070" y="114239"/>
                </a:lnTo>
                <a:lnTo>
                  <a:pt x="46070" y="117119"/>
                </a:lnTo>
                <a:lnTo>
                  <a:pt x="47990" y="119999"/>
                </a:lnTo>
                <a:lnTo>
                  <a:pt x="49911" y="121920"/>
                </a:lnTo>
                <a:lnTo>
                  <a:pt x="50871" y="122880"/>
                </a:lnTo>
                <a:lnTo>
                  <a:pt x="51831" y="123840"/>
                </a:lnTo>
                <a:lnTo>
                  <a:pt x="52791" y="124800"/>
                </a:lnTo>
                <a:lnTo>
                  <a:pt x="55671" y="125760"/>
                </a:lnTo>
                <a:lnTo>
                  <a:pt x="52791" y="116159"/>
                </a:lnTo>
                <a:lnTo>
                  <a:pt x="51831" y="114239"/>
                </a:lnTo>
                <a:lnTo>
                  <a:pt x="51831" y="112318"/>
                </a:lnTo>
                <a:lnTo>
                  <a:pt x="50871" y="110398"/>
                </a:lnTo>
                <a:lnTo>
                  <a:pt x="49911" y="102717"/>
                </a:lnTo>
                <a:lnTo>
                  <a:pt x="49911" y="2880"/>
                </a:lnTo>
                <a:lnTo>
                  <a:pt x="47030" y="0"/>
                </a:lnTo>
                <a:lnTo>
                  <a:pt x="7680" y="7680"/>
                </a:lnTo>
                <a:lnTo>
                  <a:pt x="7680" y="10561"/>
                </a:lnTo>
                <a:lnTo>
                  <a:pt x="7467" y="10347"/>
                </a:lnTo>
                <a:lnTo>
                  <a:pt x="5376" y="8256"/>
                </a:lnTo>
                <a:lnTo>
                  <a:pt x="5280" y="7680"/>
                </a:lnTo>
                <a:lnTo>
                  <a:pt x="4800" y="7680"/>
                </a:lnTo>
                <a:lnTo>
                  <a:pt x="5760" y="10561"/>
                </a:lnTo>
                <a:lnTo>
                  <a:pt x="7680" y="14401"/>
                </a:lnTo>
                <a:lnTo>
                  <a:pt x="12481" y="15361"/>
                </a:lnTo>
                <a:lnTo>
                  <a:pt x="13441" y="15361"/>
                </a:lnTo>
                <a:lnTo>
                  <a:pt x="15361" y="16322"/>
                </a:lnTo>
                <a:lnTo>
                  <a:pt x="17282" y="19202"/>
                </a:lnTo>
                <a:lnTo>
                  <a:pt x="18242" y="20162"/>
                </a:lnTo>
                <a:lnTo>
                  <a:pt x="19202" y="22082"/>
                </a:lnTo>
                <a:lnTo>
                  <a:pt x="21122" y="26883"/>
                </a:lnTo>
                <a:lnTo>
                  <a:pt x="21122" y="29763"/>
                </a:lnTo>
                <a:lnTo>
                  <a:pt x="22082" y="32644"/>
                </a:lnTo>
                <a:lnTo>
                  <a:pt x="22082" y="102717"/>
                </a:lnTo>
                <a:lnTo>
                  <a:pt x="21122" y="105597"/>
                </a:lnTo>
                <a:lnTo>
                  <a:pt x="21122" y="108478"/>
                </a:lnTo>
                <a:lnTo>
                  <a:pt x="20147" y="113278"/>
                </a:lnTo>
                <a:lnTo>
                  <a:pt x="19202" y="115199"/>
                </a:lnTo>
                <a:lnTo>
                  <a:pt x="18242" y="117119"/>
                </a:lnTo>
                <a:lnTo>
                  <a:pt x="16306" y="119039"/>
                </a:lnTo>
                <a:lnTo>
                  <a:pt x="15361" y="120959"/>
                </a:lnTo>
                <a:lnTo>
                  <a:pt x="14401" y="120959"/>
                </a:lnTo>
                <a:lnTo>
                  <a:pt x="12481" y="121920"/>
                </a:lnTo>
                <a:lnTo>
                  <a:pt x="6720" y="122880"/>
                </a:lnTo>
                <a:lnTo>
                  <a:pt x="2880" y="123840"/>
                </a:lnTo>
                <a:lnTo>
                  <a:pt x="0" y="126720"/>
                </a:lnTo>
                <a:lnTo>
                  <a:pt x="0" y="129600"/>
                </a:lnTo>
                <a:lnTo>
                  <a:pt x="2880" y="13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5" name="object 445"/>
          <p:cNvSpPr/>
          <p:nvPr/>
        </p:nvSpPr>
        <p:spPr>
          <a:xfrm>
            <a:off x="4006199" y="5943234"/>
            <a:ext cx="65272" cy="16322"/>
          </a:xfrm>
          <a:custGeom>
            <a:avLst/>
            <a:gdLst/>
            <a:ahLst/>
            <a:cxnLst/>
            <a:rect l="l" t="t" r="r" b="b"/>
            <a:pathLst>
              <a:path w="65272" h="16322">
                <a:moveTo>
                  <a:pt x="0" y="16322"/>
                </a:moveTo>
                <a:lnTo>
                  <a:pt x="960" y="13441"/>
                </a:lnTo>
                <a:lnTo>
                  <a:pt x="2194" y="12207"/>
                </a:lnTo>
                <a:lnTo>
                  <a:pt x="3840" y="13441"/>
                </a:lnTo>
                <a:lnTo>
                  <a:pt x="65272" y="16322"/>
                </a:lnTo>
                <a:lnTo>
                  <a:pt x="12481" y="11521"/>
                </a:lnTo>
                <a:lnTo>
                  <a:pt x="65272" y="16322"/>
                </a:lnTo>
                <a:lnTo>
                  <a:pt x="56631" y="11521"/>
                </a:lnTo>
                <a:lnTo>
                  <a:pt x="57591" y="11521"/>
                </a:lnTo>
                <a:lnTo>
                  <a:pt x="65272" y="16322"/>
                </a:lnTo>
                <a:lnTo>
                  <a:pt x="64312" y="13441"/>
                </a:lnTo>
                <a:lnTo>
                  <a:pt x="65272" y="10561"/>
                </a:lnTo>
                <a:lnTo>
                  <a:pt x="63352" y="7680"/>
                </a:lnTo>
                <a:lnTo>
                  <a:pt x="58552" y="5760"/>
                </a:lnTo>
                <a:lnTo>
                  <a:pt x="55671" y="4800"/>
                </a:lnTo>
                <a:lnTo>
                  <a:pt x="52791" y="2880"/>
                </a:lnTo>
                <a:lnTo>
                  <a:pt x="51831" y="2880"/>
                </a:lnTo>
                <a:lnTo>
                  <a:pt x="51831" y="1920"/>
                </a:lnTo>
                <a:lnTo>
                  <a:pt x="49911" y="0"/>
                </a:lnTo>
                <a:lnTo>
                  <a:pt x="52791" y="9601"/>
                </a:lnTo>
                <a:lnTo>
                  <a:pt x="62392" y="10561"/>
                </a:lnTo>
                <a:lnTo>
                  <a:pt x="63544" y="12289"/>
                </a:lnTo>
                <a:lnTo>
                  <a:pt x="62392" y="13441"/>
                </a:lnTo>
                <a:lnTo>
                  <a:pt x="61432" y="13441"/>
                </a:lnTo>
                <a:lnTo>
                  <a:pt x="62392" y="10561"/>
                </a:lnTo>
                <a:lnTo>
                  <a:pt x="14401" y="10561"/>
                </a:lnTo>
                <a:lnTo>
                  <a:pt x="11521" y="11521"/>
                </a:lnTo>
                <a:lnTo>
                  <a:pt x="5760" y="13441"/>
                </a:lnTo>
                <a:lnTo>
                  <a:pt x="3840" y="10561"/>
                </a:lnTo>
                <a:lnTo>
                  <a:pt x="0" y="10561"/>
                </a:lnTo>
                <a:lnTo>
                  <a:pt x="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6" name="object 446"/>
          <p:cNvSpPr/>
          <p:nvPr/>
        </p:nvSpPr>
        <p:spPr>
          <a:xfrm>
            <a:off x="4008119" y="5827074"/>
            <a:ext cx="42230" cy="10561"/>
          </a:xfrm>
          <a:custGeom>
            <a:avLst/>
            <a:gdLst/>
            <a:ahLst/>
            <a:cxnLst/>
            <a:rect l="l" t="t" r="r" b="b"/>
            <a:pathLst>
              <a:path w="42230" h="10561">
                <a:moveTo>
                  <a:pt x="2880" y="7680"/>
                </a:moveTo>
                <a:lnTo>
                  <a:pt x="42230" y="0"/>
                </a:lnTo>
                <a:lnTo>
                  <a:pt x="0" y="4800"/>
                </a:lnTo>
                <a:lnTo>
                  <a:pt x="480" y="7680"/>
                </a:lnTo>
                <a:lnTo>
                  <a:pt x="576" y="8256"/>
                </a:lnTo>
                <a:lnTo>
                  <a:pt x="2666" y="10347"/>
                </a:lnTo>
                <a:lnTo>
                  <a:pt x="2880" y="10561"/>
                </a:lnTo>
                <a:lnTo>
                  <a:pt x="288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7" name="object 447"/>
          <p:cNvSpPr/>
          <p:nvPr/>
        </p:nvSpPr>
        <p:spPr>
          <a:xfrm>
            <a:off x="4123319" y="5936513"/>
            <a:ext cx="50280" cy="23042"/>
          </a:xfrm>
          <a:custGeom>
            <a:avLst/>
            <a:gdLst/>
            <a:ahLst/>
            <a:cxnLst/>
            <a:rect l="l" t="t" r="r" b="b"/>
            <a:pathLst>
              <a:path w="50280" h="23042">
                <a:moveTo>
                  <a:pt x="42230" y="18242"/>
                </a:moveTo>
                <a:lnTo>
                  <a:pt x="36469" y="20162"/>
                </a:lnTo>
                <a:lnTo>
                  <a:pt x="31668" y="20162"/>
                </a:lnTo>
                <a:lnTo>
                  <a:pt x="20161" y="18053"/>
                </a:lnTo>
                <a:lnTo>
                  <a:pt x="9417" y="11333"/>
                </a:lnTo>
                <a:lnTo>
                  <a:pt x="0" y="0"/>
                </a:lnTo>
                <a:lnTo>
                  <a:pt x="4929" y="18562"/>
                </a:lnTo>
                <a:lnTo>
                  <a:pt x="17288" y="21922"/>
                </a:lnTo>
                <a:lnTo>
                  <a:pt x="30708" y="23042"/>
                </a:lnTo>
                <a:lnTo>
                  <a:pt x="37212" y="22790"/>
                </a:lnTo>
                <a:lnTo>
                  <a:pt x="50280" y="20556"/>
                </a:lnTo>
                <a:lnTo>
                  <a:pt x="47030" y="15361"/>
                </a:lnTo>
                <a:lnTo>
                  <a:pt x="4223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8" name="object 448"/>
          <p:cNvSpPr/>
          <p:nvPr/>
        </p:nvSpPr>
        <p:spPr>
          <a:xfrm>
            <a:off x="4084914" y="5829955"/>
            <a:ext cx="137266" cy="127114"/>
          </a:xfrm>
          <a:custGeom>
            <a:avLst/>
            <a:gdLst/>
            <a:ahLst/>
            <a:cxnLst/>
            <a:rect l="l" t="t" r="r" b="b"/>
            <a:pathLst>
              <a:path w="137266" h="127114">
                <a:moveTo>
                  <a:pt x="107518" y="89275"/>
                </a:moveTo>
                <a:lnTo>
                  <a:pt x="104637" y="96956"/>
                </a:lnTo>
                <a:lnTo>
                  <a:pt x="101757" y="104637"/>
                </a:lnTo>
                <a:lnTo>
                  <a:pt x="97916" y="109438"/>
                </a:lnTo>
                <a:lnTo>
                  <a:pt x="94076" y="115199"/>
                </a:lnTo>
                <a:lnTo>
                  <a:pt x="90236" y="119039"/>
                </a:lnTo>
                <a:lnTo>
                  <a:pt x="85435" y="121919"/>
                </a:lnTo>
                <a:lnTo>
                  <a:pt x="88685" y="127114"/>
                </a:lnTo>
                <a:lnTo>
                  <a:pt x="100597" y="122571"/>
                </a:lnTo>
                <a:lnTo>
                  <a:pt x="111356" y="115719"/>
                </a:lnTo>
                <a:lnTo>
                  <a:pt x="120959" y="106558"/>
                </a:lnTo>
                <a:lnTo>
                  <a:pt x="125448" y="101503"/>
                </a:lnTo>
                <a:lnTo>
                  <a:pt x="132197" y="90349"/>
                </a:lnTo>
                <a:lnTo>
                  <a:pt x="136045" y="78187"/>
                </a:lnTo>
                <a:lnTo>
                  <a:pt x="137266" y="65288"/>
                </a:lnTo>
                <a:lnTo>
                  <a:pt x="136796" y="57422"/>
                </a:lnTo>
                <a:lnTo>
                  <a:pt x="133874" y="45099"/>
                </a:lnTo>
                <a:lnTo>
                  <a:pt x="128277" y="33724"/>
                </a:lnTo>
                <a:lnTo>
                  <a:pt x="119999" y="23042"/>
                </a:lnTo>
                <a:lnTo>
                  <a:pt x="116015" y="19056"/>
                </a:lnTo>
                <a:lnTo>
                  <a:pt x="105420" y="10719"/>
                </a:lnTo>
                <a:lnTo>
                  <a:pt x="94026" y="4764"/>
                </a:lnTo>
                <a:lnTo>
                  <a:pt x="81901" y="1191"/>
                </a:lnTo>
                <a:lnTo>
                  <a:pt x="69113" y="0"/>
                </a:lnTo>
                <a:lnTo>
                  <a:pt x="62896" y="251"/>
                </a:lnTo>
                <a:lnTo>
                  <a:pt x="50196" y="2483"/>
                </a:lnTo>
                <a:lnTo>
                  <a:pt x="38360" y="7026"/>
                </a:lnTo>
                <a:lnTo>
                  <a:pt x="27388" y="13879"/>
                </a:lnTo>
                <a:lnTo>
                  <a:pt x="17282" y="23042"/>
                </a:lnTo>
                <a:lnTo>
                  <a:pt x="12041" y="29317"/>
                </a:lnTo>
                <a:lnTo>
                  <a:pt x="5351" y="40379"/>
                </a:lnTo>
                <a:lnTo>
                  <a:pt x="1337" y="52284"/>
                </a:lnTo>
                <a:lnTo>
                  <a:pt x="0" y="65288"/>
                </a:lnTo>
                <a:lnTo>
                  <a:pt x="0" y="72953"/>
                </a:lnTo>
                <a:lnTo>
                  <a:pt x="960" y="79674"/>
                </a:lnTo>
                <a:lnTo>
                  <a:pt x="3840" y="87355"/>
                </a:lnTo>
                <a:lnTo>
                  <a:pt x="6720" y="95036"/>
                </a:lnTo>
                <a:lnTo>
                  <a:pt x="11521" y="100797"/>
                </a:lnTo>
                <a:lnTo>
                  <a:pt x="16322" y="106558"/>
                </a:lnTo>
                <a:lnTo>
                  <a:pt x="21544" y="111678"/>
                </a:lnTo>
                <a:lnTo>
                  <a:pt x="31973" y="119519"/>
                </a:lnTo>
                <a:lnTo>
                  <a:pt x="43334" y="125120"/>
                </a:lnTo>
                <a:lnTo>
                  <a:pt x="38404" y="106558"/>
                </a:lnTo>
                <a:lnTo>
                  <a:pt x="35247" y="101255"/>
                </a:lnTo>
                <a:lnTo>
                  <a:pt x="30600" y="90015"/>
                </a:lnTo>
                <a:lnTo>
                  <a:pt x="27812" y="77381"/>
                </a:lnTo>
                <a:lnTo>
                  <a:pt x="26883" y="63352"/>
                </a:lnTo>
                <a:lnTo>
                  <a:pt x="27094" y="56578"/>
                </a:lnTo>
                <a:lnTo>
                  <a:pt x="29017" y="43343"/>
                </a:lnTo>
                <a:lnTo>
                  <a:pt x="33057" y="31616"/>
                </a:lnTo>
                <a:lnTo>
                  <a:pt x="39349" y="21122"/>
                </a:lnTo>
                <a:lnTo>
                  <a:pt x="45120" y="13369"/>
                </a:lnTo>
                <a:lnTo>
                  <a:pt x="55577" y="5449"/>
                </a:lnTo>
                <a:lnTo>
                  <a:pt x="67193" y="2880"/>
                </a:lnTo>
                <a:lnTo>
                  <a:pt x="76427" y="4066"/>
                </a:lnTo>
                <a:lnTo>
                  <a:pt x="87621" y="9761"/>
                </a:lnTo>
                <a:lnTo>
                  <a:pt x="96956" y="20162"/>
                </a:lnTo>
                <a:lnTo>
                  <a:pt x="101757" y="25923"/>
                </a:lnTo>
                <a:lnTo>
                  <a:pt x="104637" y="32644"/>
                </a:lnTo>
                <a:lnTo>
                  <a:pt x="107518" y="41285"/>
                </a:lnTo>
                <a:lnTo>
                  <a:pt x="109438" y="48950"/>
                </a:lnTo>
                <a:lnTo>
                  <a:pt x="111358" y="57607"/>
                </a:lnTo>
                <a:lnTo>
                  <a:pt x="111358" y="72953"/>
                </a:lnTo>
                <a:lnTo>
                  <a:pt x="109438" y="80634"/>
                </a:lnTo>
                <a:lnTo>
                  <a:pt x="107518" y="892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9" name="object 449"/>
          <p:cNvSpPr/>
          <p:nvPr/>
        </p:nvSpPr>
        <p:spPr>
          <a:xfrm>
            <a:off x="4161708" y="5828035"/>
            <a:ext cx="64312" cy="133441"/>
          </a:xfrm>
          <a:custGeom>
            <a:avLst/>
            <a:gdLst/>
            <a:ahLst/>
            <a:cxnLst/>
            <a:rect l="l" t="t" r="r" b="b"/>
            <a:pathLst>
              <a:path w="64312" h="133441">
                <a:moveTo>
                  <a:pt x="35524" y="50871"/>
                </a:moveTo>
                <a:lnTo>
                  <a:pt x="34564" y="45125"/>
                </a:lnTo>
                <a:lnTo>
                  <a:pt x="33604" y="42245"/>
                </a:lnTo>
                <a:lnTo>
                  <a:pt x="32644" y="39364"/>
                </a:lnTo>
                <a:lnTo>
                  <a:pt x="32644" y="38404"/>
                </a:lnTo>
                <a:lnTo>
                  <a:pt x="29763" y="32644"/>
                </a:lnTo>
                <a:lnTo>
                  <a:pt x="27843" y="27843"/>
                </a:lnTo>
                <a:lnTo>
                  <a:pt x="27843" y="26883"/>
                </a:lnTo>
                <a:lnTo>
                  <a:pt x="24963" y="22082"/>
                </a:lnTo>
                <a:lnTo>
                  <a:pt x="24002" y="22082"/>
                </a:lnTo>
                <a:lnTo>
                  <a:pt x="23042" y="20162"/>
                </a:lnTo>
                <a:lnTo>
                  <a:pt x="21122" y="18242"/>
                </a:lnTo>
                <a:lnTo>
                  <a:pt x="22082" y="29763"/>
                </a:lnTo>
                <a:lnTo>
                  <a:pt x="24963" y="35524"/>
                </a:lnTo>
                <a:lnTo>
                  <a:pt x="26883" y="40309"/>
                </a:lnTo>
                <a:lnTo>
                  <a:pt x="27843" y="44150"/>
                </a:lnTo>
                <a:lnTo>
                  <a:pt x="28803" y="47045"/>
                </a:lnTo>
                <a:lnTo>
                  <a:pt x="29763" y="52806"/>
                </a:lnTo>
                <a:lnTo>
                  <a:pt x="30723" y="58552"/>
                </a:lnTo>
                <a:lnTo>
                  <a:pt x="30723" y="75834"/>
                </a:lnTo>
                <a:lnTo>
                  <a:pt x="29763" y="81594"/>
                </a:lnTo>
                <a:lnTo>
                  <a:pt x="28803" y="87355"/>
                </a:lnTo>
                <a:lnTo>
                  <a:pt x="27843" y="90236"/>
                </a:lnTo>
                <a:lnTo>
                  <a:pt x="26883" y="93116"/>
                </a:lnTo>
                <a:lnTo>
                  <a:pt x="24963" y="98877"/>
                </a:lnTo>
                <a:lnTo>
                  <a:pt x="23042" y="103677"/>
                </a:lnTo>
                <a:lnTo>
                  <a:pt x="20162" y="107518"/>
                </a:lnTo>
                <a:lnTo>
                  <a:pt x="19202" y="110398"/>
                </a:lnTo>
                <a:lnTo>
                  <a:pt x="17282" y="111358"/>
                </a:lnTo>
                <a:lnTo>
                  <a:pt x="14401" y="115199"/>
                </a:lnTo>
                <a:lnTo>
                  <a:pt x="11521" y="118079"/>
                </a:lnTo>
                <a:lnTo>
                  <a:pt x="8641" y="119999"/>
                </a:lnTo>
                <a:lnTo>
                  <a:pt x="6720" y="120959"/>
                </a:lnTo>
                <a:lnTo>
                  <a:pt x="4800" y="121919"/>
                </a:lnTo>
                <a:lnTo>
                  <a:pt x="2880" y="127680"/>
                </a:lnTo>
                <a:lnTo>
                  <a:pt x="7680" y="127680"/>
                </a:lnTo>
                <a:lnTo>
                  <a:pt x="3840" y="129600"/>
                </a:lnTo>
                <a:lnTo>
                  <a:pt x="0" y="130561"/>
                </a:lnTo>
                <a:lnTo>
                  <a:pt x="3840" y="133441"/>
                </a:lnTo>
                <a:lnTo>
                  <a:pt x="11521" y="132481"/>
                </a:lnTo>
                <a:lnTo>
                  <a:pt x="18242" y="129600"/>
                </a:lnTo>
                <a:lnTo>
                  <a:pt x="19202" y="129600"/>
                </a:lnTo>
                <a:lnTo>
                  <a:pt x="24963" y="126720"/>
                </a:lnTo>
                <a:lnTo>
                  <a:pt x="25923" y="126720"/>
                </a:lnTo>
                <a:lnTo>
                  <a:pt x="31683" y="123840"/>
                </a:lnTo>
                <a:lnTo>
                  <a:pt x="31683" y="122880"/>
                </a:lnTo>
                <a:lnTo>
                  <a:pt x="37444" y="119039"/>
                </a:lnTo>
                <a:lnTo>
                  <a:pt x="38404" y="119039"/>
                </a:lnTo>
                <a:lnTo>
                  <a:pt x="43205" y="114239"/>
                </a:lnTo>
                <a:lnTo>
                  <a:pt x="44165" y="113278"/>
                </a:lnTo>
                <a:lnTo>
                  <a:pt x="46085" y="111358"/>
                </a:lnTo>
                <a:lnTo>
                  <a:pt x="46085" y="110398"/>
                </a:lnTo>
                <a:lnTo>
                  <a:pt x="48966" y="108478"/>
                </a:lnTo>
                <a:lnTo>
                  <a:pt x="51846" y="103677"/>
                </a:lnTo>
                <a:lnTo>
                  <a:pt x="52806" y="103677"/>
                </a:lnTo>
                <a:lnTo>
                  <a:pt x="55686" y="98877"/>
                </a:lnTo>
                <a:lnTo>
                  <a:pt x="55686" y="97916"/>
                </a:lnTo>
                <a:lnTo>
                  <a:pt x="58567" y="93116"/>
                </a:lnTo>
                <a:lnTo>
                  <a:pt x="60472" y="87355"/>
                </a:lnTo>
                <a:lnTo>
                  <a:pt x="62407" y="81594"/>
                </a:lnTo>
                <a:lnTo>
                  <a:pt x="63367" y="75834"/>
                </a:lnTo>
                <a:lnTo>
                  <a:pt x="64312" y="70073"/>
                </a:lnTo>
                <a:lnTo>
                  <a:pt x="64312" y="63367"/>
                </a:lnTo>
                <a:lnTo>
                  <a:pt x="63367" y="57591"/>
                </a:lnTo>
                <a:lnTo>
                  <a:pt x="62407" y="51846"/>
                </a:lnTo>
                <a:lnTo>
                  <a:pt x="60472" y="46085"/>
                </a:lnTo>
                <a:lnTo>
                  <a:pt x="58567" y="40309"/>
                </a:lnTo>
                <a:lnTo>
                  <a:pt x="57591" y="40309"/>
                </a:lnTo>
                <a:lnTo>
                  <a:pt x="55686" y="35524"/>
                </a:lnTo>
                <a:lnTo>
                  <a:pt x="54726" y="34564"/>
                </a:lnTo>
                <a:lnTo>
                  <a:pt x="51846" y="29763"/>
                </a:lnTo>
                <a:lnTo>
                  <a:pt x="48006" y="24963"/>
                </a:lnTo>
                <a:lnTo>
                  <a:pt x="45125" y="22082"/>
                </a:lnTo>
                <a:lnTo>
                  <a:pt x="43205" y="19202"/>
                </a:lnTo>
                <a:lnTo>
                  <a:pt x="42245" y="19202"/>
                </a:lnTo>
                <a:lnTo>
                  <a:pt x="37444" y="14401"/>
                </a:lnTo>
                <a:lnTo>
                  <a:pt x="36484" y="14401"/>
                </a:lnTo>
                <a:lnTo>
                  <a:pt x="30723" y="10561"/>
                </a:lnTo>
                <a:lnTo>
                  <a:pt x="30723" y="9601"/>
                </a:lnTo>
                <a:lnTo>
                  <a:pt x="24002" y="6720"/>
                </a:lnTo>
                <a:lnTo>
                  <a:pt x="18242" y="3840"/>
                </a:lnTo>
                <a:lnTo>
                  <a:pt x="17282" y="2880"/>
                </a:lnTo>
                <a:lnTo>
                  <a:pt x="10561" y="960"/>
                </a:lnTo>
                <a:lnTo>
                  <a:pt x="3840" y="0"/>
                </a:lnTo>
                <a:lnTo>
                  <a:pt x="2880" y="0"/>
                </a:lnTo>
                <a:lnTo>
                  <a:pt x="6720" y="5760"/>
                </a:lnTo>
                <a:lnTo>
                  <a:pt x="8257" y="6528"/>
                </a:lnTo>
                <a:lnTo>
                  <a:pt x="9601" y="6720"/>
                </a:lnTo>
                <a:lnTo>
                  <a:pt x="15361" y="8641"/>
                </a:lnTo>
                <a:lnTo>
                  <a:pt x="22082" y="11521"/>
                </a:lnTo>
                <a:lnTo>
                  <a:pt x="27843" y="15361"/>
                </a:lnTo>
                <a:lnTo>
                  <a:pt x="32644" y="19202"/>
                </a:lnTo>
                <a:lnTo>
                  <a:pt x="38404" y="24002"/>
                </a:lnTo>
                <a:lnTo>
                  <a:pt x="41285" y="26883"/>
                </a:lnTo>
                <a:lnTo>
                  <a:pt x="43205" y="28803"/>
                </a:lnTo>
                <a:lnTo>
                  <a:pt x="47030" y="33604"/>
                </a:lnTo>
                <a:lnTo>
                  <a:pt x="49926" y="38404"/>
                </a:lnTo>
                <a:lnTo>
                  <a:pt x="52806" y="43205"/>
                </a:lnTo>
                <a:lnTo>
                  <a:pt x="54726" y="48005"/>
                </a:lnTo>
                <a:lnTo>
                  <a:pt x="56647" y="53766"/>
                </a:lnTo>
                <a:lnTo>
                  <a:pt x="57591" y="58552"/>
                </a:lnTo>
                <a:lnTo>
                  <a:pt x="57591" y="74874"/>
                </a:lnTo>
                <a:lnTo>
                  <a:pt x="56647" y="80634"/>
                </a:lnTo>
                <a:lnTo>
                  <a:pt x="54726" y="85435"/>
                </a:lnTo>
                <a:lnTo>
                  <a:pt x="52806" y="90236"/>
                </a:lnTo>
                <a:lnTo>
                  <a:pt x="50886" y="95036"/>
                </a:lnTo>
                <a:lnTo>
                  <a:pt x="47030" y="99837"/>
                </a:lnTo>
                <a:lnTo>
                  <a:pt x="44165" y="104637"/>
                </a:lnTo>
                <a:lnTo>
                  <a:pt x="42245" y="106558"/>
                </a:lnTo>
                <a:lnTo>
                  <a:pt x="39364" y="109438"/>
                </a:lnTo>
                <a:lnTo>
                  <a:pt x="34564" y="114239"/>
                </a:lnTo>
                <a:lnTo>
                  <a:pt x="28803" y="118079"/>
                </a:lnTo>
                <a:lnTo>
                  <a:pt x="23042" y="121919"/>
                </a:lnTo>
                <a:lnTo>
                  <a:pt x="16322" y="124800"/>
                </a:lnTo>
                <a:lnTo>
                  <a:pt x="9601" y="126720"/>
                </a:lnTo>
                <a:lnTo>
                  <a:pt x="11521" y="125760"/>
                </a:lnTo>
                <a:lnTo>
                  <a:pt x="12481" y="124800"/>
                </a:lnTo>
                <a:lnTo>
                  <a:pt x="15361" y="122880"/>
                </a:lnTo>
                <a:lnTo>
                  <a:pt x="16322" y="121919"/>
                </a:lnTo>
                <a:lnTo>
                  <a:pt x="19202" y="119039"/>
                </a:lnTo>
                <a:lnTo>
                  <a:pt x="22082" y="115199"/>
                </a:lnTo>
                <a:lnTo>
                  <a:pt x="24002" y="113278"/>
                </a:lnTo>
                <a:lnTo>
                  <a:pt x="24963" y="111358"/>
                </a:lnTo>
                <a:lnTo>
                  <a:pt x="27843" y="106558"/>
                </a:lnTo>
                <a:lnTo>
                  <a:pt x="30723" y="100797"/>
                </a:lnTo>
                <a:lnTo>
                  <a:pt x="32644" y="95036"/>
                </a:lnTo>
                <a:lnTo>
                  <a:pt x="33604" y="92156"/>
                </a:lnTo>
                <a:lnTo>
                  <a:pt x="34564" y="89275"/>
                </a:lnTo>
                <a:lnTo>
                  <a:pt x="34564" y="88315"/>
                </a:lnTo>
                <a:lnTo>
                  <a:pt x="35524" y="82555"/>
                </a:lnTo>
                <a:lnTo>
                  <a:pt x="36484" y="76794"/>
                </a:lnTo>
                <a:lnTo>
                  <a:pt x="36484" y="75834"/>
                </a:lnTo>
                <a:lnTo>
                  <a:pt x="37444" y="70073"/>
                </a:lnTo>
                <a:lnTo>
                  <a:pt x="37444" y="64312"/>
                </a:lnTo>
                <a:lnTo>
                  <a:pt x="36484" y="57591"/>
                </a:lnTo>
                <a:lnTo>
                  <a:pt x="35524" y="51846"/>
                </a:lnTo>
                <a:lnTo>
                  <a:pt x="35524" y="5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0" name="object 450"/>
          <p:cNvSpPr/>
          <p:nvPr/>
        </p:nvSpPr>
        <p:spPr>
          <a:xfrm>
            <a:off x="4150187" y="5952835"/>
            <a:ext cx="10561" cy="6720"/>
          </a:xfrm>
          <a:custGeom>
            <a:avLst/>
            <a:gdLst/>
            <a:ahLst/>
            <a:cxnLst/>
            <a:rect l="l" t="t" r="r" b="b"/>
            <a:pathLst>
              <a:path w="10561" h="6720">
                <a:moveTo>
                  <a:pt x="7680" y="3840"/>
                </a:moveTo>
                <a:lnTo>
                  <a:pt x="9601" y="0"/>
                </a:lnTo>
                <a:lnTo>
                  <a:pt x="6720" y="960"/>
                </a:lnTo>
                <a:lnTo>
                  <a:pt x="2880" y="960"/>
                </a:lnTo>
                <a:lnTo>
                  <a:pt x="0" y="3840"/>
                </a:lnTo>
                <a:lnTo>
                  <a:pt x="1920" y="6720"/>
                </a:lnTo>
                <a:lnTo>
                  <a:pt x="6720" y="6720"/>
                </a:lnTo>
                <a:lnTo>
                  <a:pt x="10561" y="5760"/>
                </a:lnTo>
                <a:lnTo>
                  <a:pt x="768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1" name="object 451"/>
          <p:cNvSpPr/>
          <p:nvPr/>
        </p:nvSpPr>
        <p:spPr>
          <a:xfrm>
            <a:off x="4150187" y="5827074"/>
            <a:ext cx="14401" cy="5760"/>
          </a:xfrm>
          <a:custGeom>
            <a:avLst/>
            <a:gdLst/>
            <a:ahLst/>
            <a:cxnLst/>
            <a:rect l="l" t="t" r="r" b="b"/>
            <a:pathLst>
              <a:path w="14401" h="5760">
                <a:moveTo>
                  <a:pt x="0" y="0"/>
                </a:moveTo>
                <a:lnTo>
                  <a:pt x="0" y="2880"/>
                </a:lnTo>
                <a:lnTo>
                  <a:pt x="6720" y="5760"/>
                </a:lnTo>
                <a:lnTo>
                  <a:pt x="8641" y="3840"/>
                </a:lnTo>
                <a:lnTo>
                  <a:pt x="14401" y="960"/>
                </a:lnTo>
                <a:lnTo>
                  <a:pt x="7680" y="0"/>
                </a:lnTo>
                <a:lnTo>
                  <a:pt x="4800" y="2880"/>
                </a:lnTo>
                <a:lnTo>
                  <a:pt x="1920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2" name="object 452"/>
          <p:cNvSpPr/>
          <p:nvPr/>
        </p:nvSpPr>
        <p:spPr>
          <a:xfrm>
            <a:off x="4150187" y="5827074"/>
            <a:ext cx="7680" cy="2880"/>
          </a:xfrm>
          <a:custGeom>
            <a:avLst/>
            <a:gdLst/>
            <a:ahLst/>
            <a:cxnLst/>
            <a:rect l="l" t="t" r="r" b="b"/>
            <a:pathLst>
              <a:path w="7680" h="2880">
                <a:moveTo>
                  <a:pt x="3840" y="0"/>
                </a:moveTo>
                <a:lnTo>
                  <a:pt x="0" y="0"/>
                </a:lnTo>
                <a:lnTo>
                  <a:pt x="1920" y="2880"/>
                </a:lnTo>
                <a:lnTo>
                  <a:pt x="4800" y="2880"/>
                </a:lnTo>
                <a:lnTo>
                  <a:pt x="7680" y="0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3" name="object 453"/>
          <p:cNvSpPr/>
          <p:nvPr/>
        </p:nvSpPr>
        <p:spPr>
          <a:xfrm>
            <a:off x="4142506" y="5949955"/>
            <a:ext cx="26883" cy="12481"/>
          </a:xfrm>
          <a:custGeom>
            <a:avLst/>
            <a:gdLst/>
            <a:ahLst/>
            <a:cxnLst/>
            <a:rect l="l" t="t" r="r" b="b"/>
            <a:pathLst>
              <a:path w="26883" h="12481">
                <a:moveTo>
                  <a:pt x="0" y="5760"/>
                </a:moveTo>
                <a:lnTo>
                  <a:pt x="0" y="7680"/>
                </a:lnTo>
                <a:lnTo>
                  <a:pt x="6720" y="12481"/>
                </a:lnTo>
                <a:lnTo>
                  <a:pt x="15361" y="12481"/>
                </a:lnTo>
                <a:lnTo>
                  <a:pt x="23042" y="11521"/>
                </a:lnTo>
                <a:lnTo>
                  <a:pt x="19202" y="8641"/>
                </a:lnTo>
                <a:lnTo>
                  <a:pt x="23042" y="7680"/>
                </a:lnTo>
                <a:lnTo>
                  <a:pt x="26883" y="5760"/>
                </a:lnTo>
                <a:lnTo>
                  <a:pt x="22082" y="5760"/>
                </a:lnTo>
                <a:lnTo>
                  <a:pt x="24003" y="0"/>
                </a:lnTo>
                <a:lnTo>
                  <a:pt x="21122" y="1920"/>
                </a:lnTo>
                <a:lnTo>
                  <a:pt x="17282" y="2880"/>
                </a:lnTo>
                <a:lnTo>
                  <a:pt x="15361" y="6720"/>
                </a:lnTo>
                <a:lnTo>
                  <a:pt x="18242" y="8641"/>
                </a:lnTo>
                <a:lnTo>
                  <a:pt x="14401" y="9601"/>
                </a:lnTo>
                <a:lnTo>
                  <a:pt x="9601" y="9601"/>
                </a:lnTo>
                <a:lnTo>
                  <a:pt x="4800" y="8641"/>
                </a:lnTo>
                <a:lnTo>
                  <a:pt x="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4" name="object 454"/>
          <p:cNvSpPr/>
          <p:nvPr/>
        </p:nvSpPr>
        <p:spPr>
          <a:xfrm>
            <a:off x="4087794" y="5828995"/>
            <a:ext cx="65272" cy="133441"/>
          </a:xfrm>
          <a:custGeom>
            <a:avLst/>
            <a:gdLst/>
            <a:ahLst/>
            <a:cxnLst/>
            <a:rect l="l" t="t" r="r" b="b"/>
            <a:pathLst>
              <a:path w="65272" h="133441">
                <a:moveTo>
                  <a:pt x="34564" y="111358"/>
                </a:moveTo>
                <a:lnTo>
                  <a:pt x="34564" y="112318"/>
                </a:lnTo>
                <a:lnTo>
                  <a:pt x="38404" y="116159"/>
                </a:lnTo>
                <a:lnTo>
                  <a:pt x="41269" y="119999"/>
                </a:lnTo>
                <a:lnTo>
                  <a:pt x="42245" y="119999"/>
                </a:lnTo>
                <a:lnTo>
                  <a:pt x="46085" y="123840"/>
                </a:lnTo>
                <a:lnTo>
                  <a:pt x="49926" y="125760"/>
                </a:lnTo>
                <a:lnTo>
                  <a:pt x="49926" y="126720"/>
                </a:lnTo>
                <a:lnTo>
                  <a:pt x="47990" y="125760"/>
                </a:lnTo>
                <a:lnTo>
                  <a:pt x="41269" y="123840"/>
                </a:lnTo>
                <a:lnTo>
                  <a:pt x="35524" y="120959"/>
                </a:lnTo>
                <a:lnTo>
                  <a:pt x="29748" y="117119"/>
                </a:lnTo>
                <a:lnTo>
                  <a:pt x="24002" y="113278"/>
                </a:lnTo>
                <a:lnTo>
                  <a:pt x="18242" y="108478"/>
                </a:lnTo>
                <a:lnTo>
                  <a:pt x="16322" y="105597"/>
                </a:lnTo>
                <a:lnTo>
                  <a:pt x="14401" y="103677"/>
                </a:lnTo>
                <a:lnTo>
                  <a:pt x="10561" y="98877"/>
                </a:lnTo>
                <a:lnTo>
                  <a:pt x="7680" y="95036"/>
                </a:lnTo>
                <a:lnTo>
                  <a:pt x="4800" y="89275"/>
                </a:lnTo>
                <a:lnTo>
                  <a:pt x="3840" y="87355"/>
                </a:lnTo>
                <a:lnTo>
                  <a:pt x="2880" y="84475"/>
                </a:lnTo>
                <a:lnTo>
                  <a:pt x="1920" y="79674"/>
                </a:lnTo>
                <a:lnTo>
                  <a:pt x="2880" y="97916"/>
                </a:lnTo>
                <a:lnTo>
                  <a:pt x="5760" y="102717"/>
                </a:lnTo>
                <a:lnTo>
                  <a:pt x="9601" y="107518"/>
                </a:lnTo>
                <a:lnTo>
                  <a:pt x="11521" y="109438"/>
                </a:lnTo>
                <a:lnTo>
                  <a:pt x="11521" y="110398"/>
                </a:lnTo>
                <a:lnTo>
                  <a:pt x="14401" y="112318"/>
                </a:lnTo>
                <a:lnTo>
                  <a:pt x="14401" y="113278"/>
                </a:lnTo>
                <a:lnTo>
                  <a:pt x="20162" y="118079"/>
                </a:lnTo>
                <a:lnTo>
                  <a:pt x="25923" y="121919"/>
                </a:lnTo>
                <a:lnTo>
                  <a:pt x="25923" y="122880"/>
                </a:lnTo>
                <a:lnTo>
                  <a:pt x="32644" y="125760"/>
                </a:lnTo>
                <a:lnTo>
                  <a:pt x="39364" y="128640"/>
                </a:lnTo>
                <a:lnTo>
                  <a:pt x="47030" y="131521"/>
                </a:lnTo>
                <a:lnTo>
                  <a:pt x="53751" y="132481"/>
                </a:lnTo>
                <a:lnTo>
                  <a:pt x="54711" y="132481"/>
                </a:lnTo>
                <a:lnTo>
                  <a:pt x="61432" y="133441"/>
                </a:lnTo>
                <a:lnTo>
                  <a:pt x="54711" y="128640"/>
                </a:lnTo>
                <a:lnTo>
                  <a:pt x="54711" y="126720"/>
                </a:lnTo>
                <a:lnTo>
                  <a:pt x="59512" y="129600"/>
                </a:lnTo>
                <a:lnTo>
                  <a:pt x="64312" y="130561"/>
                </a:lnTo>
                <a:lnTo>
                  <a:pt x="62392" y="127680"/>
                </a:lnTo>
                <a:lnTo>
                  <a:pt x="65272" y="124800"/>
                </a:lnTo>
                <a:lnTo>
                  <a:pt x="60472" y="123840"/>
                </a:lnTo>
                <a:lnTo>
                  <a:pt x="56631" y="122880"/>
                </a:lnTo>
                <a:lnTo>
                  <a:pt x="52791" y="120959"/>
                </a:lnTo>
                <a:lnTo>
                  <a:pt x="48950" y="119039"/>
                </a:lnTo>
                <a:lnTo>
                  <a:pt x="46085" y="116159"/>
                </a:lnTo>
                <a:lnTo>
                  <a:pt x="42245" y="112318"/>
                </a:lnTo>
                <a:lnTo>
                  <a:pt x="39364" y="108478"/>
                </a:lnTo>
                <a:lnTo>
                  <a:pt x="37429" y="105597"/>
                </a:lnTo>
                <a:lnTo>
                  <a:pt x="36469" y="103677"/>
                </a:lnTo>
                <a:lnTo>
                  <a:pt x="34564" y="99837"/>
                </a:lnTo>
                <a:lnTo>
                  <a:pt x="31683" y="95036"/>
                </a:lnTo>
                <a:lnTo>
                  <a:pt x="30723" y="89275"/>
                </a:lnTo>
                <a:lnTo>
                  <a:pt x="28803" y="84475"/>
                </a:lnTo>
                <a:lnTo>
                  <a:pt x="27843" y="78714"/>
                </a:lnTo>
                <a:lnTo>
                  <a:pt x="26883" y="72953"/>
                </a:lnTo>
                <a:lnTo>
                  <a:pt x="26883" y="55686"/>
                </a:lnTo>
                <a:lnTo>
                  <a:pt x="27843" y="49910"/>
                </a:lnTo>
                <a:lnTo>
                  <a:pt x="28803" y="44165"/>
                </a:lnTo>
                <a:lnTo>
                  <a:pt x="30723" y="39349"/>
                </a:lnTo>
                <a:lnTo>
                  <a:pt x="32644" y="34564"/>
                </a:lnTo>
                <a:lnTo>
                  <a:pt x="34564" y="29763"/>
                </a:lnTo>
                <a:lnTo>
                  <a:pt x="37429" y="24963"/>
                </a:lnTo>
                <a:lnTo>
                  <a:pt x="38404" y="23042"/>
                </a:lnTo>
                <a:lnTo>
                  <a:pt x="40309" y="21122"/>
                </a:lnTo>
                <a:lnTo>
                  <a:pt x="43205" y="17282"/>
                </a:lnTo>
                <a:lnTo>
                  <a:pt x="46085" y="14401"/>
                </a:lnTo>
                <a:lnTo>
                  <a:pt x="48950" y="12481"/>
                </a:lnTo>
                <a:lnTo>
                  <a:pt x="48950" y="5760"/>
                </a:lnTo>
                <a:lnTo>
                  <a:pt x="49926" y="4800"/>
                </a:lnTo>
                <a:lnTo>
                  <a:pt x="47030" y="0"/>
                </a:lnTo>
                <a:lnTo>
                  <a:pt x="40309" y="2880"/>
                </a:lnTo>
                <a:lnTo>
                  <a:pt x="33588" y="5760"/>
                </a:lnTo>
                <a:lnTo>
                  <a:pt x="27843" y="8641"/>
                </a:lnTo>
                <a:lnTo>
                  <a:pt x="26883" y="9601"/>
                </a:lnTo>
                <a:lnTo>
                  <a:pt x="21122" y="13441"/>
                </a:lnTo>
                <a:lnTo>
                  <a:pt x="15361" y="18242"/>
                </a:lnTo>
                <a:lnTo>
                  <a:pt x="12481" y="21122"/>
                </a:lnTo>
                <a:lnTo>
                  <a:pt x="10561" y="24002"/>
                </a:lnTo>
                <a:lnTo>
                  <a:pt x="6720" y="28803"/>
                </a:lnTo>
                <a:lnTo>
                  <a:pt x="5760" y="28803"/>
                </a:lnTo>
                <a:lnTo>
                  <a:pt x="2880" y="33604"/>
                </a:lnTo>
                <a:lnTo>
                  <a:pt x="2880" y="34564"/>
                </a:lnTo>
                <a:lnTo>
                  <a:pt x="0" y="39349"/>
                </a:lnTo>
                <a:lnTo>
                  <a:pt x="960" y="57591"/>
                </a:lnTo>
                <a:lnTo>
                  <a:pt x="1920" y="51846"/>
                </a:lnTo>
                <a:lnTo>
                  <a:pt x="2880" y="47045"/>
                </a:lnTo>
                <a:lnTo>
                  <a:pt x="5760" y="42245"/>
                </a:lnTo>
                <a:lnTo>
                  <a:pt x="7680" y="37444"/>
                </a:lnTo>
                <a:lnTo>
                  <a:pt x="11521" y="32644"/>
                </a:lnTo>
                <a:lnTo>
                  <a:pt x="14401" y="27843"/>
                </a:lnTo>
                <a:lnTo>
                  <a:pt x="17282" y="25923"/>
                </a:lnTo>
                <a:lnTo>
                  <a:pt x="19202" y="23042"/>
                </a:lnTo>
                <a:lnTo>
                  <a:pt x="24963" y="18242"/>
                </a:lnTo>
                <a:lnTo>
                  <a:pt x="30723" y="14401"/>
                </a:lnTo>
                <a:lnTo>
                  <a:pt x="36469" y="10561"/>
                </a:lnTo>
                <a:lnTo>
                  <a:pt x="42245" y="7680"/>
                </a:lnTo>
                <a:lnTo>
                  <a:pt x="46739" y="6394"/>
                </a:lnTo>
                <a:lnTo>
                  <a:pt x="46085" y="6720"/>
                </a:lnTo>
                <a:lnTo>
                  <a:pt x="46085" y="7680"/>
                </a:lnTo>
                <a:lnTo>
                  <a:pt x="42245" y="9601"/>
                </a:lnTo>
                <a:lnTo>
                  <a:pt x="42245" y="10561"/>
                </a:lnTo>
                <a:lnTo>
                  <a:pt x="38404" y="13441"/>
                </a:lnTo>
                <a:lnTo>
                  <a:pt x="35524" y="17282"/>
                </a:lnTo>
                <a:lnTo>
                  <a:pt x="33588" y="20162"/>
                </a:lnTo>
                <a:lnTo>
                  <a:pt x="31683" y="22082"/>
                </a:lnTo>
                <a:lnTo>
                  <a:pt x="29748" y="26883"/>
                </a:lnTo>
                <a:lnTo>
                  <a:pt x="28803" y="26883"/>
                </a:lnTo>
                <a:lnTo>
                  <a:pt x="26883" y="31683"/>
                </a:lnTo>
                <a:lnTo>
                  <a:pt x="26883" y="32644"/>
                </a:lnTo>
                <a:lnTo>
                  <a:pt x="24963" y="37444"/>
                </a:lnTo>
                <a:lnTo>
                  <a:pt x="23027" y="43190"/>
                </a:lnTo>
                <a:lnTo>
                  <a:pt x="22082" y="48966"/>
                </a:lnTo>
                <a:lnTo>
                  <a:pt x="21122" y="54726"/>
                </a:lnTo>
                <a:lnTo>
                  <a:pt x="21122" y="73913"/>
                </a:lnTo>
                <a:lnTo>
                  <a:pt x="22082" y="79674"/>
                </a:lnTo>
                <a:lnTo>
                  <a:pt x="23027" y="85435"/>
                </a:lnTo>
                <a:lnTo>
                  <a:pt x="23027" y="86395"/>
                </a:lnTo>
                <a:lnTo>
                  <a:pt x="24963" y="91196"/>
                </a:lnTo>
                <a:lnTo>
                  <a:pt x="25923" y="96956"/>
                </a:lnTo>
                <a:lnTo>
                  <a:pt x="26883" y="96956"/>
                </a:lnTo>
                <a:lnTo>
                  <a:pt x="28803" y="101757"/>
                </a:lnTo>
                <a:lnTo>
                  <a:pt x="31683" y="106558"/>
                </a:lnTo>
                <a:lnTo>
                  <a:pt x="32644" y="109438"/>
                </a:lnTo>
                <a:lnTo>
                  <a:pt x="34564" y="111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5" name="object 455"/>
          <p:cNvSpPr/>
          <p:nvPr/>
        </p:nvSpPr>
        <p:spPr>
          <a:xfrm>
            <a:off x="4159788" y="5830915"/>
            <a:ext cx="4800" cy="2880"/>
          </a:xfrm>
          <a:custGeom>
            <a:avLst/>
            <a:gdLst/>
            <a:ahLst/>
            <a:cxnLst/>
            <a:rect l="l" t="t" r="r" b="b"/>
            <a:pathLst>
              <a:path w="4800" h="2880">
                <a:moveTo>
                  <a:pt x="0" y="0"/>
                </a:moveTo>
                <a:lnTo>
                  <a:pt x="4800" y="2880"/>
                </a:lnTo>
                <a:lnTo>
                  <a:pt x="3840" y="96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6" name="object 456"/>
          <p:cNvSpPr/>
          <p:nvPr/>
        </p:nvSpPr>
        <p:spPr>
          <a:xfrm>
            <a:off x="4135785" y="5954755"/>
            <a:ext cx="1935" cy="960"/>
          </a:xfrm>
          <a:custGeom>
            <a:avLst/>
            <a:gdLst/>
            <a:ahLst/>
            <a:cxnLst/>
            <a:rect l="l" t="t" r="r" b="b"/>
            <a:pathLst>
              <a:path w="1935" h="960">
                <a:moveTo>
                  <a:pt x="1935" y="276"/>
                </a:moveTo>
                <a:lnTo>
                  <a:pt x="0" y="0"/>
                </a:lnTo>
                <a:lnTo>
                  <a:pt x="1935" y="960"/>
                </a:lnTo>
                <a:lnTo>
                  <a:pt x="1935" y="2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7" name="object 457"/>
          <p:cNvSpPr/>
          <p:nvPr/>
        </p:nvSpPr>
        <p:spPr>
          <a:xfrm>
            <a:off x="4082034" y="5868344"/>
            <a:ext cx="8641" cy="58567"/>
          </a:xfrm>
          <a:custGeom>
            <a:avLst/>
            <a:gdLst/>
            <a:ahLst/>
            <a:cxnLst/>
            <a:rect l="l" t="t" r="r" b="b"/>
            <a:pathLst>
              <a:path w="8641" h="58567">
                <a:moveTo>
                  <a:pt x="5760" y="26898"/>
                </a:moveTo>
                <a:lnTo>
                  <a:pt x="5760" y="24002"/>
                </a:lnTo>
                <a:lnTo>
                  <a:pt x="6720" y="18242"/>
                </a:lnTo>
                <a:lnTo>
                  <a:pt x="5760" y="0"/>
                </a:lnTo>
                <a:lnTo>
                  <a:pt x="3840" y="5775"/>
                </a:lnTo>
                <a:lnTo>
                  <a:pt x="2880" y="5775"/>
                </a:lnTo>
                <a:lnTo>
                  <a:pt x="1920" y="11536"/>
                </a:lnTo>
                <a:lnTo>
                  <a:pt x="0" y="17282"/>
                </a:lnTo>
                <a:lnTo>
                  <a:pt x="0" y="35524"/>
                </a:lnTo>
                <a:lnTo>
                  <a:pt x="1920" y="41285"/>
                </a:lnTo>
                <a:lnTo>
                  <a:pt x="2880" y="47045"/>
                </a:lnTo>
                <a:lnTo>
                  <a:pt x="3840" y="49926"/>
                </a:lnTo>
                <a:lnTo>
                  <a:pt x="4800" y="49926"/>
                </a:lnTo>
                <a:lnTo>
                  <a:pt x="5760" y="52806"/>
                </a:lnTo>
                <a:lnTo>
                  <a:pt x="8641" y="58567"/>
                </a:lnTo>
                <a:lnTo>
                  <a:pt x="7680" y="40325"/>
                </a:lnTo>
                <a:lnTo>
                  <a:pt x="6720" y="34564"/>
                </a:lnTo>
                <a:lnTo>
                  <a:pt x="5760" y="28803"/>
                </a:lnTo>
                <a:lnTo>
                  <a:pt x="5760" y="268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8" name="object 458"/>
          <p:cNvSpPr/>
          <p:nvPr/>
        </p:nvSpPr>
        <p:spPr>
          <a:xfrm>
            <a:off x="4158828" y="5833795"/>
            <a:ext cx="6720" cy="4800"/>
          </a:xfrm>
          <a:custGeom>
            <a:avLst/>
            <a:gdLst/>
            <a:ahLst/>
            <a:cxnLst/>
            <a:rect l="l" t="t" r="r" b="b"/>
            <a:pathLst>
              <a:path w="6720" h="4800">
                <a:moveTo>
                  <a:pt x="5760" y="0"/>
                </a:moveTo>
                <a:lnTo>
                  <a:pt x="0" y="2880"/>
                </a:lnTo>
                <a:lnTo>
                  <a:pt x="2880" y="3840"/>
                </a:lnTo>
                <a:lnTo>
                  <a:pt x="6720" y="4800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9" name="object 459"/>
          <p:cNvSpPr/>
          <p:nvPr/>
        </p:nvSpPr>
        <p:spPr>
          <a:xfrm>
            <a:off x="4134825" y="5827074"/>
            <a:ext cx="48966" cy="30723"/>
          </a:xfrm>
          <a:custGeom>
            <a:avLst/>
            <a:gdLst/>
            <a:ahLst/>
            <a:cxnLst/>
            <a:rect l="l" t="t" r="r" b="b"/>
            <a:pathLst>
              <a:path w="48966" h="30723">
                <a:moveTo>
                  <a:pt x="1920" y="14401"/>
                </a:moveTo>
                <a:lnTo>
                  <a:pt x="5760" y="12481"/>
                </a:lnTo>
                <a:lnTo>
                  <a:pt x="8641" y="10561"/>
                </a:lnTo>
                <a:lnTo>
                  <a:pt x="12481" y="9601"/>
                </a:lnTo>
                <a:lnTo>
                  <a:pt x="8641" y="6720"/>
                </a:lnTo>
                <a:lnTo>
                  <a:pt x="6720" y="4800"/>
                </a:lnTo>
                <a:lnTo>
                  <a:pt x="10561" y="3840"/>
                </a:lnTo>
                <a:lnTo>
                  <a:pt x="11521" y="3840"/>
                </a:lnTo>
                <a:lnTo>
                  <a:pt x="15361" y="5760"/>
                </a:lnTo>
                <a:lnTo>
                  <a:pt x="17282" y="8641"/>
                </a:lnTo>
                <a:lnTo>
                  <a:pt x="19202" y="9601"/>
                </a:lnTo>
                <a:lnTo>
                  <a:pt x="24002" y="9601"/>
                </a:lnTo>
                <a:lnTo>
                  <a:pt x="29763" y="6720"/>
                </a:lnTo>
                <a:lnTo>
                  <a:pt x="24963" y="3840"/>
                </a:lnTo>
                <a:lnTo>
                  <a:pt x="28803" y="4800"/>
                </a:lnTo>
                <a:lnTo>
                  <a:pt x="29763" y="6720"/>
                </a:lnTo>
                <a:lnTo>
                  <a:pt x="30723" y="11521"/>
                </a:lnTo>
                <a:lnTo>
                  <a:pt x="34564" y="13441"/>
                </a:lnTo>
                <a:lnTo>
                  <a:pt x="37444" y="16322"/>
                </a:lnTo>
                <a:lnTo>
                  <a:pt x="40325" y="19202"/>
                </a:lnTo>
                <a:lnTo>
                  <a:pt x="43205" y="22082"/>
                </a:lnTo>
                <a:lnTo>
                  <a:pt x="45125" y="24003"/>
                </a:lnTo>
                <a:lnTo>
                  <a:pt x="46085" y="26883"/>
                </a:lnTo>
                <a:lnTo>
                  <a:pt x="48966" y="30723"/>
                </a:lnTo>
                <a:lnTo>
                  <a:pt x="48005" y="19202"/>
                </a:lnTo>
                <a:lnTo>
                  <a:pt x="48005" y="18242"/>
                </a:lnTo>
                <a:lnTo>
                  <a:pt x="45125" y="15361"/>
                </a:lnTo>
                <a:lnTo>
                  <a:pt x="44165" y="14401"/>
                </a:lnTo>
                <a:lnTo>
                  <a:pt x="41285" y="11521"/>
                </a:lnTo>
                <a:lnTo>
                  <a:pt x="37444" y="8641"/>
                </a:lnTo>
                <a:lnTo>
                  <a:pt x="35140" y="7488"/>
                </a:lnTo>
                <a:lnTo>
                  <a:pt x="33604" y="6720"/>
                </a:lnTo>
                <a:lnTo>
                  <a:pt x="29763" y="960"/>
                </a:lnTo>
                <a:lnTo>
                  <a:pt x="24002" y="3840"/>
                </a:lnTo>
                <a:lnTo>
                  <a:pt x="22082" y="5760"/>
                </a:lnTo>
                <a:lnTo>
                  <a:pt x="15361" y="2880"/>
                </a:lnTo>
                <a:lnTo>
                  <a:pt x="15361" y="0"/>
                </a:lnTo>
                <a:lnTo>
                  <a:pt x="7680" y="960"/>
                </a:lnTo>
                <a:lnTo>
                  <a:pt x="960" y="1920"/>
                </a:lnTo>
                <a:lnTo>
                  <a:pt x="0" y="1920"/>
                </a:lnTo>
                <a:lnTo>
                  <a:pt x="2895" y="6720"/>
                </a:lnTo>
                <a:lnTo>
                  <a:pt x="1920" y="7680"/>
                </a:lnTo>
                <a:lnTo>
                  <a:pt x="192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0" name="object 460"/>
          <p:cNvSpPr/>
          <p:nvPr/>
        </p:nvSpPr>
        <p:spPr>
          <a:xfrm>
            <a:off x="4141546" y="5830915"/>
            <a:ext cx="10561" cy="5760"/>
          </a:xfrm>
          <a:custGeom>
            <a:avLst/>
            <a:gdLst/>
            <a:ahLst/>
            <a:cxnLst/>
            <a:rect l="l" t="t" r="r" b="b"/>
            <a:pathLst>
              <a:path w="10561" h="5760">
                <a:moveTo>
                  <a:pt x="8641" y="1920"/>
                </a:moveTo>
                <a:lnTo>
                  <a:pt x="4800" y="0"/>
                </a:lnTo>
                <a:lnTo>
                  <a:pt x="3840" y="0"/>
                </a:lnTo>
                <a:lnTo>
                  <a:pt x="0" y="960"/>
                </a:lnTo>
                <a:lnTo>
                  <a:pt x="1920" y="2880"/>
                </a:lnTo>
                <a:lnTo>
                  <a:pt x="5760" y="5760"/>
                </a:lnTo>
                <a:lnTo>
                  <a:pt x="9601" y="5760"/>
                </a:lnTo>
                <a:lnTo>
                  <a:pt x="10561" y="4800"/>
                </a:lnTo>
                <a:lnTo>
                  <a:pt x="8641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1" name="object 461"/>
          <p:cNvSpPr/>
          <p:nvPr/>
        </p:nvSpPr>
        <p:spPr>
          <a:xfrm>
            <a:off x="4236582" y="5829955"/>
            <a:ext cx="149763" cy="126720"/>
          </a:xfrm>
          <a:custGeom>
            <a:avLst/>
            <a:gdLst/>
            <a:ahLst/>
            <a:cxnLst/>
            <a:rect l="l" t="t" r="r" b="b"/>
            <a:pathLst>
              <a:path w="149763" h="126720">
                <a:moveTo>
                  <a:pt x="128640" y="33604"/>
                </a:moveTo>
                <a:lnTo>
                  <a:pt x="125305" y="18373"/>
                </a:lnTo>
                <a:lnTo>
                  <a:pt x="117119" y="8641"/>
                </a:lnTo>
                <a:lnTo>
                  <a:pt x="112072" y="5477"/>
                </a:lnTo>
                <a:lnTo>
                  <a:pt x="100332" y="1369"/>
                </a:lnTo>
                <a:lnTo>
                  <a:pt x="86410" y="0"/>
                </a:lnTo>
                <a:lnTo>
                  <a:pt x="77421" y="614"/>
                </a:lnTo>
                <a:lnTo>
                  <a:pt x="65168" y="3724"/>
                </a:lnTo>
                <a:lnTo>
                  <a:pt x="53765" y="9561"/>
                </a:lnTo>
                <a:lnTo>
                  <a:pt x="43205" y="18242"/>
                </a:lnTo>
                <a:lnTo>
                  <a:pt x="43205" y="10561"/>
                </a:lnTo>
                <a:lnTo>
                  <a:pt x="42245" y="4800"/>
                </a:lnTo>
                <a:lnTo>
                  <a:pt x="41285" y="0"/>
                </a:lnTo>
                <a:lnTo>
                  <a:pt x="960" y="4800"/>
                </a:lnTo>
                <a:lnTo>
                  <a:pt x="960" y="7680"/>
                </a:lnTo>
                <a:lnTo>
                  <a:pt x="5760" y="8641"/>
                </a:lnTo>
                <a:lnTo>
                  <a:pt x="8641" y="8641"/>
                </a:lnTo>
                <a:lnTo>
                  <a:pt x="11521" y="10561"/>
                </a:lnTo>
                <a:lnTo>
                  <a:pt x="13441" y="11521"/>
                </a:lnTo>
                <a:lnTo>
                  <a:pt x="15361" y="13441"/>
                </a:lnTo>
                <a:lnTo>
                  <a:pt x="17282" y="16322"/>
                </a:lnTo>
                <a:lnTo>
                  <a:pt x="19202" y="19202"/>
                </a:lnTo>
                <a:lnTo>
                  <a:pt x="20162" y="22082"/>
                </a:lnTo>
                <a:lnTo>
                  <a:pt x="20162" y="25923"/>
                </a:lnTo>
                <a:lnTo>
                  <a:pt x="21122" y="29763"/>
                </a:lnTo>
                <a:lnTo>
                  <a:pt x="21122" y="98877"/>
                </a:lnTo>
                <a:lnTo>
                  <a:pt x="20162" y="103677"/>
                </a:lnTo>
                <a:lnTo>
                  <a:pt x="20162" y="107518"/>
                </a:lnTo>
                <a:lnTo>
                  <a:pt x="19202" y="111358"/>
                </a:lnTo>
                <a:lnTo>
                  <a:pt x="18242" y="113278"/>
                </a:lnTo>
                <a:lnTo>
                  <a:pt x="17282" y="117119"/>
                </a:lnTo>
                <a:lnTo>
                  <a:pt x="14401" y="119039"/>
                </a:lnTo>
                <a:lnTo>
                  <a:pt x="12481" y="120959"/>
                </a:lnTo>
                <a:lnTo>
                  <a:pt x="9601" y="121919"/>
                </a:lnTo>
                <a:lnTo>
                  <a:pt x="5760" y="122880"/>
                </a:lnTo>
                <a:lnTo>
                  <a:pt x="0" y="123840"/>
                </a:lnTo>
                <a:lnTo>
                  <a:pt x="0" y="126720"/>
                </a:lnTo>
                <a:lnTo>
                  <a:pt x="64328" y="126720"/>
                </a:lnTo>
                <a:lnTo>
                  <a:pt x="64328" y="123840"/>
                </a:lnTo>
                <a:lnTo>
                  <a:pt x="56647" y="122880"/>
                </a:lnTo>
                <a:lnTo>
                  <a:pt x="51846" y="120959"/>
                </a:lnTo>
                <a:lnTo>
                  <a:pt x="48966" y="118079"/>
                </a:lnTo>
                <a:lnTo>
                  <a:pt x="47045" y="116159"/>
                </a:lnTo>
                <a:lnTo>
                  <a:pt x="45125" y="113278"/>
                </a:lnTo>
                <a:lnTo>
                  <a:pt x="45125" y="110398"/>
                </a:lnTo>
                <a:lnTo>
                  <a:pt x="44165" y="107518"/>
                </a:lnTo>
                <a:lnTo>
                  <a:pt x="43205" y="102717"/>
                </a:lnTo>
                <a:lnTo>
                  <a:pt x="43205" y="44165"/>
                </a:lnTo>
                <a:lnTo>
                  <a:pt x="44165" y="36484"/>
                </a:lnTo>
                <a:lnTo>
                  <a:pt x="45125" y="31683"/>
                </a:lnTo>
                <a:lnTo>
                  <a:pt x="46085" y="26883"/>
                </a:lnTo>
                <a:lnTo>
                  <a:pt x="48006" y="22082"/>
                </a:lnTo>
                <a:lnTo>
                  <a:pt x="50886" y="18242"/>
                </a:lnTo>
                <a:lnTo>
                  <a:pt x="53766" y="14401"/>
                </a:lnTo>
                <a:lnTo>
                  <a:pt x="56647" y="11521"/>
                </a:lnTo>
                <a:lnTo>
                  <a:pt x="61447" y="9601"/>
                </a:lnTo>
                <a:lnTo>
                  <a:pt x="66248" y="6720"/>
                </a:lnTo>
                <a:lnTo>
                  <a:pt x="72009" y="5760"/>
                </a:lnTo>
                <a:lnTo>
                  <a:pt x="82570" y="5760"/>
                </a:lnTo>
                <a:lnTo>
                  <a:pt x="87355" y="6720"/>
                </a:lnTo>
                <a:lnTo>
                  <a:pt x="91196" y="8641"/>
                </a:lnTo>
                <a:lnTo>
                  <a:pt x="95036" y="10561"/>
                </a:lnTo>
                <a:lnTo>
                  <a:pt x="98877" y="13441"/>
                </a:lnTo>
                <a:lnTo>
                  <a:pt x="100797" y="17282"/>
                </a:lnTo>
                <a:lnTo>
                  <a:pt x="102717" y="20162"/>
                </a:lnTo>
                <a:lnTo>
                  <a:pt x="104637" y="24002"/>
                </a:lnTo>
                <a:lnTo>
                  <a:pt x="104637" y="28803"/>
                </a:lnTo>
                <a:lnTo>
                  <a:pt x="105597" y="33604"/>
                </a:lnTo>
                <a:lnTo>
                  <a:pt x="106558" y="42230"/>
                </a:lnTo>
                <a:lnTo>
                  <a:pt x="106558" y="92156"/>
                </a:lnTo>
                <a:lnTo>
                  <a:pt x="105597" y="98877"/>
                </a:lnTo>
                <a:lnTo>
                  <a:pt x="105597" y="103677"/>
                </a:lnTo>
                <a:lnTo>
                  <a:pt x="104637" y="107518"/>
                </a:lnTo>
                <a:lnTo>
                  <a:pt x="104637" y="111358"/>
                </a:lnTo>
                <a:lnTo>
                  <a:pt x="103677" y="113278"/>
                </a:lnTo>
                <a:lnTo>
                  <a:pt x="101757" y="117119"/>
                </a:lnTo>
                <a:lnTo>
                  <a:pt x="99837" y="119039"/>
                </a:lnTo>
                <a:lnTo>
                  <a:pt x="96972" y="120959"/>
                </a:lnTo>
                <a:lnTo>
                  <a:pt x="94076" y="121919"/>
                </a:lnTo>
                <a:lnTo>
                  <a:pt x="90251" y="122880"/>
                </a:lnTo>
                <a:lnTo>
                  <a:pt x="84475" y="123840"/>
                </a:lnTo>
                <a:lnTo>
                  <a:pt x="84475" y="126720"/>
                </a:lnTo>
                <a:lnTo>
                  <a:pt x="149763" y="126720"/>
                </a:lnTo>
                <a:lnTo>
                  <a:pt x="149763" y="123840"/>
                </a:lnTo>
                <a:lnTo>
                  <a:pt x="142082" y="122880"/>
                </a:lnTo>
                <a:lnTo>
                  <a:pt x="136321" y="120959"/>
                </a:lnTo>
                <a:lnTo>
                  <a:pt x="134401" y="118079"/>
                </a:lnTo>
                <a:lnTo>
                  <a:pt x="131521" y="116159"/>
                </a:lnTo>
                <a:lnTo>
                  <a:pt x="130561" y="113278"/>
                </a:lnTo>
                <a:lnTo>
                  <a:pt x="129600" y="110398"/>
                </a:lnTo>
                <a:lnTo>
                  <a:pt x="128640" y="107518"/>
                </a:lnTo>
                <a:lnTo>
                  <a:pt x="128640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2" name="object 462"/>
          <p:cNvSpPr/>
          <p:nvPr/>
        </p:nvSpPr>
        <p:spPr>
          <a:xfrm>
            <a:off x="4232742" y="5827074"/>
            <a:ext cx="66248" cy="132481"/>
          </a:xfrm>
          <a:custGeom>
            <a:avLst/>
            <a:gdLst/>
            <a:ahLst/>
            <a:cxnLst/>
            <a:rect l="l" t="t" r="r" b="b"/>
            <a:pathLst>
              <a:path w="66248" h="132481">
                <a:moveTo>
                  <a:pt x="17282" y="126720"/>
                </a:moveTo>
                <a:lnTo>
                  <a:pt x="17282" y="125760"/>
                </a:lnTo>
                <a:lnTo>
                  <a:pt x="19202" y="125760"/>
                </a:lnTo>
                <a:lnTo>
                  <a:pt x="21122" y="123840"/>
                </a:lnTo>
                <a:lnTo>
                  <a:pt x="23042" y="120959"/>
                </a:lnTo>
                <a:lnTo>
                  <a:pt x="24002" y="119999"/>
                </a:lnTo>
                <a:lnTo>
                  <a:pt x="24963" y="118079"/>
                </a:lnTo>
                <a:lnTo>
                  <a:pt x="24963" y="117119"/>
                </a:lnTo>
                <a:lnTo>
                  <a:pt x="25923" y="115199"/>
                </a:lnTo>
                <a:lnTo>
                  <a:pt x="26883" y="110398"/>
                </a:lnTo>
                <a:lnTo>
                  <a:pt x="26883" y="109438"/>
                </a:lnTo>
                <a:lnTo>
                  <a:pt x="27843" y="106558"/>
                </a:lnTo>
                <a:lnTo>
                  <a:pt x="27843" y="28803"/>
                </a:lnTo>
                <a:lnTo>
                  <a:pt x="26883" y="25923"/>
                </a:lnTo>
                <a:lnTo>
                  <a:pt x="26883" y="24963"/>
                </a:lnTo>
                <a:lnTo>
                  <a:pt x="24963" y="20162"/>
                </a:lnTo>
                <a:lnTo>
                  <a:pt x="24963" y="19202"/>
                </a:lnTo>
                <a:lnTo>
                  <a:pt x="24002" y="17282"/>
                </a:lnTo>
                <a:lnTo>
                  <a:pt x="22082" y="15361"/>
                </a:lnTo>
                <a:lnTo>
                  <a:pt x="19202" y="11521"/>
                </a:lnTo>
                <a:lnTo>
                  <a:pt x="18242" y="11521"/>
                </a:lnTo>
                <a:lnTo>
                  <a:pt x="16322" y="10561"/>
                </a:lnTo>
                <a:lnTo>
                  <a:pt x="14401" y="9601"/>
                </a:lnTo>
                <a:lnTo>
                  <a:pt x="14196" y="9532"/>
                </a:lnTo>
                <a:lnTo>
                  <a:pt x="8641" y="7680"/>
                </a:lnTo>
                <a:lnTo>
                  <a:pt x="14196" y="9532"/>
                </a:lnTo>
                <a:lnTo>
                  <a:pt x="42876" y="6034"/>
                </a:lnTo>
                <a:lnTo>
                  <a:pt x="45125" y="5760"/>
                </a:lnTo>
                <a:lnTo>
                  <a:pt x="45125" y="18242"/>
                </a:lnTo>
                <a:lnTo>
                  <a:pt x="48966" y="23042"/>
                </a:lnTo>
                <a:lnTo>
                  <a:pt x="50118" y="22274"/>
                </a:lnTo>
                <a:lnTo>
                  <a:pt x="50886" y="21122"/>
                </a:lnTo>
                <a:lnTo>
                  <a:pt x="51846" y="21122"/>
                </a:lnTo>
                <a:lnTo>
                  <a:pt x="52806" y="29763"/>
                </a:lnTo>
                <a:lnTo>
                  <a:pt x="54726" y="26883"/>
                </a:lnTo>
                <a:lnTo>
                  <a:pt x="55686" y="24003"/>
                </a:lnTo>
                <a:lnTo>
                  <a:pt x="56647" y="23042"/>
                </a:lnTo>
                <a:lnTo>
                  <a:pt x="57607" y="22082"/>
                </a:lnTo>
                <a:lnTo>
                  <a:pt x="60487" y="19202"/>
                </a:lnTo>
                <a:lnTo>
                  <a:pt x="62407" y="17282"/>
                </a:lnTo>
                <a:lnTo>
                  <a:pt x="66248" y="11521"/>
                </a:lnTo>
                <a:lnTo>
                  <a:pt x="62407" y="10561"/>
                </a:lnTo>
                <a:lnTo>
                  <a:pt x="59527" y="12481"/>
                </a:lnTo>
                <a:lnTo>
                  <a:pt x="60487" y="13441"/>
                </a:lnTo>
                <a:lnTo>
                  <a:pt x="55686" y="15361"/>
                </a:lnTo>
                <a:lnTo>
                  <a:pt x="55686" y="17282"/>
                </a:lnTo>
                <a:lnTo>
                  <a:pt x="51846" y="19202"/>
                </a:lnTo>
                <a:lnTo>
                  <a:pt x="52806" y="12481"/>
                </a:lnTo>
                <a:lnTo>
                  <a:pt x="49926" y="14785"/>
                </a:lnTo>
                <a:lnTo>
                  <a:pt x="48006" y="16322"/>
                </a:lnTo>
                <a:lnTo>
                  <a:pt x="49926" y="21122"/>
                </a:lnTo>
                <a:lnTo>
                  <a:pt x="47045" y="16322"/>
                </a:lnTo>
                <a:lnTo>
                  <a:pt x="45125" y="2400"/>
                </a:lnTo>
                <a:lnTo>
                  <a:pt x="42245" y="2880"/>
                </a:lnTo>
                <a:lnTo>
                  <a:pt x="45125" y="0"/>
                </a:lnTo>
                <a:lnTo>
                  <a:pt x="7680" y="7680"/>
                </a:lnTo>
                <a:lnTo>
                  <a:pt x="7680" y="10561"/>
                </a:lnTo>
                <a:lnTo>
                  <a:pt x="7536" y="10344"/>
                </a:lnTo>
                <a:lnTo>
                  <a:pt x="6720" y="9121"/>
                </a:lnTo>
                <a:lnTo>
                  <a:pt x="7680" y="7680"/>
                </a:lnTo>
                <a:lnTo>
                  <a:pt x="5760" y="7680"/>
                </a:lnTo>
                <a:lnTo>
                  <a:pt x="5760" y="10561"/>
                </a:lnTo>
                <a:lnTo>
                  <a:pt x="7680" y="14401"/>
                </a:lnTo>
                <a:lnTo>
                  <a:pt x="12481" y="15361"/>
                </a:lnTo>
                <a:lnTo>
                  <a:pt x="13441" y="15361"/>
                </a:lnTo>
                <a:lnTo>
                  <a:pt x="15361" y="16322"/>
                </a:lnTo>
                <a:lnTo>
                  <a:pt x="17282" y="19202"/>
                </a:lnTo>
                <a:lnTo>
                  <a:pt x="18242" y="20162"/>
                </a:lnTo>
                <a:lnTo>
                  <a:pt x="20162" y="22082"/>
                </a:lnTo>
                <a:lnTo>
                  <a:pt x="21122" y="26883"/>
                </a:lnTo>
                <a:lnTo>
                  <a:pt x="21122" y="29763"/>
                </a:lnTo>
                <a:lnTo>
                  <a:pt x="22082" y="32644"/>
                </a:lnTo>
                <a:lnTo>
                  <a:pt x="22082" y="102717"/>
                </a:lnTo>
                <a:lnTo>
                  <a:pt x="21122" y="105597"/>
                </a:lnTo>
                <a:lnTo>
                  <a:pt x="21122" y="108478"/>
                </a:lnTo>
                <a:lnTo>
                  <a:pt x="20162" y="113278"/>
                </a:lnTo>
                <a:lnTo>
                  <a:pt x="19202" y="115199"/>
                </a:lnTo>
                <a:lnTo>
                  <a:pt x="18242" y="117119"/>
                </a:lnTo>
                <a:lnTo>
                  <a:pt x="16322" y="119039"/>
                </a:lnTo>
                <a:lnTo>
                  <a:pt x="15361" y="120959"/>
                </a:lnTo>
                <a:lnTo>
                  <a:pt x="14401" y="120959"/>
                </a:lnTo>
                <a:lnTo>
                  <a:pt x="12481" y="121920"/>
                </a:lnTo>
                <a:lnTo>
                  <a:pt x="6720" y="122880"/>
                </a:lnTo>
                <a:lnTo>
                  <a:pt x="2895" y="123840"/>
                </a:lnTo>
                <a:lnTo>
                  <a:pt x="0" y="126720"/>
                </a:lnTo>
                <a:lnTo>
                  <a:pt x="0" y="129600"/>
                </a:lnTo>
                <a:lnTo>
                  <a:pt x="3840" y="132481"/>
                </a:lnTo>
                <a:lnTo>
                  <a:pt x="3840" y="126720"/>
                </a:lnTo>
                <a:lnTo>
                  <a:pt x="6720" y="126720"/>
                </a:lnTo>
                <a:lnTo>
                  <a:pt x="8641" y="129600"/>
                </a:lnTo>
                <a:lnTo>
                  <a:pt x="14401" y="127680"/>
                </a:lnTo>
                <a:lnTo>
                  <a:pt x="17282" y="12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3" name="object 463"/>
          <p:cNvSpPr/>
          <p:nvPr/>
        </p:nvSpPr>
        <p:spPr>
          <a:xfrm>
            <a:off x="4313377" y="5827074"/>
            <a:ext cx="2895" cy="5760"/>
          </a:xfrm>
          <a:custGeom>
            <a:avLst/>
            <a:gdLst/>
            <a:ahLst/>
            <a:cxnLst/>
            <a:rect l="l" t="t" r="r" b="b"/>
            <a:pathLst>
              <a:path w="2895" h="5760">
                <a:moveTo>
                  <a:pt x="0" y="960"/>
                </a:moveTo>
                <a:lnTo>
                  <a:pt x="2895" y="5760"/>
                </a:lnTo>
                <a:lnTo>
                  <a:pt x="975" y="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4" name="object 464"/>
          <p:cNvSpPr/>
          <p:nvPr/>
        </p:nvSpPr>
        <p:spPr>
          <a:xfrm>
            <a:off x="4298030" y="5955523"/>
            <a:ext cx="1920" cy="1152"/>
          </a:xfrm>
          <a:custGeom>
            <a:avLst/>
            <a:gdLst/>
            <a:ahLst/>
            <a:cxnLst/>
            <a:rect l="l" t="t" r="r" b="b"/>
            <a:pathLst>
              <a:path w="1920" h="1152">
                <a:moveTo>
                  <a:pt x="1920" y="1152"/>
                </a:moveTo>
                <a:lnTo>
                  <a:pt x="1152" y="0"/>
                </a:lnTo>
                <a:lnTo>
                  <a:pt x="0" y="1152"/>
                </a:lnTo>
                <a:lnTo>
                  <a:pt x="1920" y="11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5" name="object 465"/>
          <p:cNvSpPr/>
          <p:nvPr/>
        </p:nvSpPr>
        <p:spPr>
          <a:xfrm>
            <a:off x="4292269" y="5954755"/>
            <a:ext cx="8641" cy="4800"/>
          </a:xfrm>
          <a:custGeom>
            <a:avLst/>
            <a:gdLst/>
            <a:ahLst/>
            <a:cxnLst/>
            <a:rect l="l" t="t" r="r" b="b"/>
            <a:pathLst>
              <a:path w="8641" h="4800">
                <a:moveTo>
                  <a:pt x="0" y="0"/>
                </a:moveTo>
                <a:lnTo>
                  <a:pt x="8641" y="4800"/>
                </a:lnTo>
                <a:lnTo>
                  <a:pt x="96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6" name="object 466"/>
          <p:cNvSpPr/>
          <p:nvPr/>
        </p:nvSpPr>
        <p:spPr>
          <a:xfrm>
            <a:off x="4274987" y="5827074"/>
            <a:ext cx="2880" cy="2880"/>
          </a:xfrm>
          <a:custGeom>
            <a:avLst/>
            <a:gdLst/>
            <a:ahLst/>
            <a:cxnLst/>
            <a:rect l="l" t="t" r="r" b="b"/>
            <a:pathLst>
              <a:path w="2880" h="2880">
                <a:moveTo>
                  <a:pt x="2880" y="0"/>
                </a:moveTo>
                <a:lnTo>
                  <a:pt x="0" y="2880"/>
                </a:lnTo>
                <a:lnTo>
                  <a:pt x="2880" y="2400"/>
                </a:lnTo>
                <a:lnTo>
                  <a:pt x="28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7" name="object 467"/>
          <p:cNvSpPr/>
          <p:nvPr/>
        </p:nvSpPr>
        <p:spPr>
          <a:xfrm>
            <a:off x="4239463" y="5834755"/>
            <a:ext cx="960" cy="2880"/>
          </a:xfrm>
          <a:custGeom>
            <a:avLst/>
            <a:gdLst/>
            <a:ahLst/>
            <a:cxnLst/>
            <a:rect l="l" t="t" r="r" b="b"/>
            <a:pathLst>
              <a:path w="960" h="2880">
                <a:moveTo>
                  <a:pt x="815" y="2663"/>
                </a:moveTo>
                <a:lnTo>
                  <a:pt x="960" y="2880"/>
                </a:lnTo>
                <a:lnTo>
                  <a:pt x="960" y="0"/>
                </a:lnTo>
                <a:lnTo>
                  <a:pt x="0" y="1440"/>
                </a:lnTo>
                <a:lnTo>
                  <a:pt x="815" y="26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8" name="object 468"/>
          <p:cNvSpPr/>
          <p:nvPr/>
        </p:nvSpPr>
        <p:spPr>
          <a:xfrm>
            <a:off x="4234662" y="5827074"/>
            <a:ext cx="43205" cy="14401"/>
          </a:xfrm>
          <a:custGeom>
            <a:avLst/>
            <a:gdLst/>
            <a:ahLst/>
            <a:cxnLst/>
            <a:rect l="l" t="t" r="r" b="b"/>
            <a:pathLst>
              <a:path w="43205" h="14401">
                <a:moveTo>
                  <a:pt x="5760" y="7680"/>
                </a:moveTo>
                <a:lnTo>
                  <a:pt x="43205" y="0"/>
                </a:lnTo>
                <a:lnTo>
                  <a:pt x="2880" y="4800"/>
                </a:lnTo>
                <a:lnTo>
                  <a:pt x="0" y="7680"/>
                </a:lnTo>
                <a:lnTo>
                  <a:pt x="0" y="10561"/>
                </a:lnTo>
                <a:lnTo>
                  <a:pt x="2880" y="13441"/>
                </a:lnTo>
                <a:lnTo>
                  <a:pt x="5760" y="14401"/>
                </a:lnTo>
                <a:lnTo>
                  <a:pt x="3840" y="10561"/>
                </a:lnTo>
                <a:lnTo>
                  <a:pt x="3840" y="7680"/>
                </a:lnTo>
                <a:lnTo>
                  <a:pt x="57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9" name="object 469"/>
          <p:cNvSpPr/>
          <p:nvPr/>
        </p:nvSpPr>
        <p:spPr>
          <a:xfrm>
            <a:off x="4277867" y="5828995"/>
            <a:ext cx="4800" cy="19202"/>
          </a:xfrm>
          <a:custGeom>
            <a:avLst/>
            <a:gdLst/>
            <a:ahLst/>
            <a:cxnLst/>
            <a:rect l="l" t="t" r="r" b="b"/>
            <a:pathLst>
              <a:path w="4800" h="19202">
                <a:moveTo>
                  <a:pt x="2880" y="0"/>
                </a:moveTo>
                <a:lnTo>
                  <a:pt x="0" y="480"/>
                </a:lnTo>
                <a:lnTo>
                  <a:pt x="1920" y="14401"/>
                </a:lnTo>
                <a:lnTo>
                  <a:pt x="4800" y="19202"/>
                </a:lnTo>
                <a:lnTo>
                  <a:pt x="2880" y="14401"/>
                </a:lnTo>
                <a:lnTo>
                  <a:pt x="4800" y="12865"/>
                </a:lnTo>
                <a:lnTo>
                  <a:pt x="4800" y="12481"/>
                </a:lnTo>
                <a:lnTo>
                  <a:pt x="3840" y="4800"/>
                </a:lnTo>
                <a:lnTo>
                  <a:pt x="3840" y="3840"/>
                </a:lnTo>
                <a:lnTo>
                  <a:pt x="28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0" name="object 470"/>
          <p:cNvSpPr/>
          <p:nvPr/>
        </p:nvSpPr>
        <p:spPr>
          <a:xfrm>
            <a:off x="4275618" y="5832835"/>
            <a:ext cx="6089" cy="17282"/>
          </a:xfrm>
          <a:custGeom>
            <a:avLst/>
            <a:gdLst/>
            <a:ahLst/>
            <a:cxnLst/>
            <a:rect l="l" t="t" r="r" b="b"/>
            <a:pathLst>
              <a:path w="6089" h="17282">
                <a:moveTo>
                  <a:pt x="0" y="274"/>
                </a:moveTo>
                <a:lnTo>
                  <a:pt x="329" y="1920"/>
                </a:lnTo>
                <a:lnTo>
                  <a:pt x="1289" y="8641"/>
                </a:lnTo>
                <a:lnTo>
                  <a:pt x="1289" y="15361"/>
                </a:lnTo>
                <a:lnTo>
                  <a:pt x="6089" y="17282"/>
                </a:lnTo>
                <a:lnTo>
                  <a:pt x="2249" y="12481"/>
                </a:lnTo>
                <a:lnTo>
                  <a:pt x="2249" y="0"/>
                </a:lnTo>
                <a:lnTo>
                  <a:pt x="0" y="2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1" name="object 471"/>
          <p:cNvSpPr/>
          <p:nvPr/>
        </p:nvSpPr>
        <p:spPr>
          <a:xfrm>
            <a:off x="4321058" y="5949955"/>
            <a:ext cx="68168" cy="9601"/>
          </a:xfrm>
          <a:custGeom>
            <a:avLst/>
            <a:gdLst/>
            <a:ahLst/>
            <a:cxnLst/>
            <a:rect l="l" t="t" r="r" b="b"/>
            <a:pathLst>
              <a:path w="68168" h="9601">
                <a:moveTo>
                  <a:pt x="3840" y="0"/>
                </a:moveTo>
                <a:lnTo>
                  <a:pt x="0" y="960"/>
                </a:lnTo>
                <a:lnTo>
                  <a:pt x="0" y="6720"/>
                </a:lnTo>
                <a:lnTo>
                  <a:pt x="65288" y="9601"/>
                </a:lnTo>
                <a:lnTo>
                  <a:pt x="11521" y="4800"/>
                </a:lnTo>
                <a:lnTo>
                  <a:pt x="65288" y="9601"/>
                </a:lnTo>
                <a:lnTo>
                  <a:pt x="56647" y="4800"/>
                </a:lnTo>
                <a:lnTo>
                  <a:pt x="61447" y="6720"/>
                </a:lnTo>
                <a:lnTo>
                  <a:pt x="64328" y="6720"/>
                </a:lnTo>
                <a:lnTo>
                  <a:pt x="65288" y="9601"/>
                </a:lnTo>
                <a:lnTo>
                  <a:pt x="68168" y="6720"/>
                </a:lnTo>
                <a:lnTo>
                  <a:pt x="68168" y="3840"/>
                </a:lnTo>
                <a:lnTo>
                  <a:pt x="65288" y="960"/>
                </a:lnTo>
                <a:lnTo>
                  <a:pt x="62407" y="960"/>
                </a:lnTo>
                <a:lnTo>
                  <a:pt x="65288" y="3840"/>
                </a:lnTo>
                <a:lnTo>
                  <a:pt x="63093" y="5486"/>
                </a:lnTo>
                <a:lnTo>
                  <a:pt x="61447" y="3840"/>
                </a:lnTo>
                <a:lnTo>
                  <a:pt x="14401" y="3840"/>
                </a:lnTo>
                <a:lnTo>
                  <a:pt x="4815" y="6720"/>
                </a:lnTo>
                <a:lnTo>
                  <a:pt x="2880" y="6720"/>
                </a:lnTo>
                <a:lnTo>
                  <a:pt x="1440" y="5280"/>
                </a:lnTo>
                <a:lnTo>
                  <a:pt x="2880" y="3840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2" name="object 472"/>
          <p:cNvSpPr/>
          <p:nvPr/>
        </p:nvSpPr>
        <p:spPr>
          <a:xfrm>
            <a:off x="4377705" y="5954755"/>
            <a:ext cx="8641" cy="4800"/>
          </a:xfrm>
          <a:custGeom>
            <a:avLst/>
            <a:gdLst/>
            <a:ahLst/>
            <a:cxnLst/>
            <a:rect l="l" t="t" r="r" b="b"/>
            <a:pathLst>
              <a:path w="8641" h="4800">
                <a:moveTo>
                  <a:pt x="4800" y="1920"/>
                </a:moveTo>
                <a:lnTo>
                  <a:pt x="0" y="0"/>
                </a:lnTo>
                <a:lnTo>
                  <a:pt x="8641" y="4800"/>
                </a:lnTo>
                <a:lnTo>
                  <a:pt x="7680" y="1920"/>
                </a:lnTo>
                <a:lnTo>
                  <a:pt x="480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3" name="object 473"/>
          <p:cNvSpPr/>
          <p:nvPr/>
        </p:nvSpPr>
        <p:spPr>
          <a:xfrm>
            <a:off x="4318193" y="5950915"/>
            <a:ext cx="68153" cy="8641"/>
          </a:xfrm>
          <a:custGeom>
            <a:avLst/>
            <a:gdLst/>
            <a:ahLst/>
            <a:cxnLst/>
            <a:rect l="l" t="t" r="r" b="b"/>
            <a:pathLst>
              <a:path w="68153" h="8641">
                <a:moveTo>
                  <a:pt x="2865" y="8641"/>
                </a:moveTo>
                <a:lnTo>
                  <a:pt x="68153" y="8641"/>
                </a:lnTo>
                <a:lnTo>
                  <a:pt x="2865" y="5760"/>
                </a:lnTo>
                <a:lnTo>
                  <a:pt x="2865" y="0"/>
                </a:lnTo>
                <a:lnTo>
                  <a:pt x="0" y="2880"/>
                </a:lnTo>
                <a:lnTo>
                  <a:pt x="0" y="5760"/>
                </a:lnTo>
                <a:lnTo>
                  <a:pt x="2865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4" name="object 474"/>
          <p:cNvSpPr/>
          <p:nvPr/>
        </p:nvSpPr>
        <p:spPr>
          <a:xfrm>
            <a:off x="4294190" y="5948994"/>
            <a:ext cx="9601" cy="7680"/>
          </a:xfrm>
          <a:custGeom>
            <a:avLst/>
            <a:gdLst/>
            <a:ahLst/>
            <a:cxnLst/>
            <a:rect l="l" t="t" r="r" b="b"/>
            <a:pathLst>
              <a:path w="9601" h="7680">
                <a:moveTo>
                  <a:pt x="0" y="0"/>
                </a:moveTo>
                <a:lnTo>
                  <a:pt x="3840" y="4800"/>
                </a:lnTo>
                <a:lnTo>
                  <a:pt x="6720" y="4800"/>
                </a:lnTo>
                <a:lnTo>
                  <a:pt x="9601" y="7680"/>
                </a:lnTo>
                <a:lnTo>
                  <a:pt x="9601" y="4800"/>
                </a:lnTo>
                <a:lnTo>
                  <a:pt x="7680" y="1920"/>
                </a:lnTo>
                <a:lnTo>
                  <a:pt x="4800" y="19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5" name="object 475"/>
          <p:cNvSpPr/>
          <p:nvPr/>
        </p:nvSpPr>
        <p:spPr>
          <a:xfrm>
            <a:off x="4236582" y="5955235"/>
            <a:ext cx="64328" cy="4320"/>
          </a:xfrm>
          <a:custGeom>
            <a:avLst/>
            <a:gdLst/>
            <a:ahLst/>
            <a:cxnLst/>
            <a:rect l="l" t="t" r="r" b="b"/>
            <a:pathLst>
              <a:path w="64328" h="4320">
                <a:moveTo>
                  <a:pt x="0" y="1440"/>
                </a:moveTo>
                <a:lnTo>
                  <a:pt x="0" y="4320"/>
                </a:lnTo>
                <a:lnTo>
                  <a:pt x="64328" y="4320"/>
                </a:lnTo>
                <a:lnTo>
                  <a:pt x="2880" y="1440"/>
                </a:lnTo>
                <a:lnTo>
                  <a:pt x="1440" y="0"/>
                </a:lnTo>
                <a:lnTo>
                  <a:pt x="0" y="14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6" name="object 476"/>
          <p:cNvSpPr/>
          <p:nvPr/>
        </p:nvSpPr>
        <p:spPr>
          <a:xfrm>
            <a:off x="4284588" y="5828995"/>
            <a:ext cx="34564" cy="17282"/>
          </a:xfrm>
          <a:custGeom>
            <a:avLst/>
            <a:gdLst/>
            <a:ahLst/>
            <a:cxnLst/>
            <a:rect l="l" t="t" r="r" b="b"/>
            <a:pathLst>
              <a:path w="34564" h="17282">
                <a:moveTo>
                  <a:pt x="960" y="10561"/>
                </a:moveTo>
                <a:lnTo>
                  <a:pt x="0" y="17282"/>
                </a:lnTo>
                <a:lnTo>
                  <a:pt x="3840" y="15361"/>
                </a:lnTo>
                <a:lnTo>
                  <a:pt x="3840" y="13441"/>
                </a:lnTo>
                <a:lnTo>
                  <a:pt x="8641" y="11521"/>
                </a:lnTo>
                <a:lnTo>
                  <a:pt x="7680" y="10561"/>
                </a:lnTo>
                <a:lnTo>
                  <a:pt x="10561" y="8641"/>
                </a:lnTo>
                <a:lnTo>
                  <a:pt x="14401" y="9601"/>
                </a:lnTo>
                <a:lnTo>
                  <a:pt x="10561" y="15361"/>
                </a:lnTo>
                <a:lnTo>
                  <a:pt x="13441" y="13441"/>
                </a:lnTo>
                <a:lnTo>
                  <a:pt x="15361" y="13441"/>
                </a:lnTo>
                <a:lnTo>
                  <a:pt x="16322" y="12481"/>
                </a:lnTo>
                <a:lnTo>
                  <a:pt x="20162" y="11521"/>
                </a:lnTo>
                <a:lnTo>
                  <a:pt x="19202" y="6720"/>
                </a:lnTo>
                <a:lnTo>
                  <a:pt x="19202" y="5760"/>
                </a:lnTo>
                <a:lnTo>
                  <a:pt x="23042" y="4800"/>
                </a:lnTo>
                <a:lnTo>
                  <a:pt x="24002" y="5760"/>
                </a:lnTo>
                <a:lnTo>
                  <a:pt x="34564" y="10561"/>
                </a:lnTo>
                <a:lnTo>
                  <a:pt x="29763" y="4800"/>
                </a:lnTo>
                <a:lnTo>
                  <a:pt x="26883" y="3840"/>
                </a:lnTo>
                <a:lnTo>
                  <a:pt x="23042" y="0"/>
                </a:lnTo>
                <a:lnTo>
                  <a:pt x="18242" y="5760"/>
                </a:lnTo>
                <a:lnTo>
                  <a:pt x="14401" y="6720"/>
                </a:lnTo>
                <a:lnTo>
                  <a:pt x="12481" y="7680"/>
                </a:lnTo>
                <a:lnTo>
                  <a:pt x="11521" y="3840"/>
                </a:lnTo>
                <a:lnTo>
                  <a:pt x="6720" y="10561"/>
                </a:lnTo>
                <a:lnTo>
                  <a:pt x="3840" y="12481"/>
                </a:lnTo>
                <a:lnTo>
                  <a:pt x="1920" y="15361"/>
                </a:lnTo>
                <a:lnTo>
                  <a:pt x="960" y="16322"/>
                </a:lnTo>
                <a:lnTo>
                  <a:pt x="96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7" name="object 477"/>
          <p:cNvSpPr/>
          <p:nvPr/>
        </p:nvSpPr>
        <p:spPr>
          <a:xfrm>
            <a:off x="4303791" y="5833795"/>
            <a:ext cx="15361" cy="6720"/>
          </a:xfrm>
          <a:custGeom>
            <a:avLst/>
            <a:gdLst/>
            <a:ahLst/>
            <a:cxnLst/>
            <a:rect l="l" t="t" r="r" b="b"/>
            <a:pathLst>
              <a:path w="15361" h="6720">
                <a:moveTo>
                  <a:pt x="4800" y="960"/>
                </a:moveTo>
                <a:lnTo>
                  <a:pt x="3840" y="0"/>
                </a:lnTo>
                <a:lnTo>
                  <a:pt x="0" y="960"/>
                </a:lnTo>
                <a:lnTo>
                  <a:pt x="0" y="1920"/>
                </a:lnTo>
                <a:lnTo>
                  <a:pt x="960" y="6720"/>
                </a:lnTo>
                <a:lnTo>
                  <a:pt x="4800" y="5760"/>
                </a:lnTo>
                <a:lnTo>
                  <a:pt x="15361" y="5760"/>
                </a:lnTo>
                <a:lnTo>
                  <a:pt x="480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8" name="object 478"/>
          <p:cNvSpPr/>
          <p:nvPr/>
        </p:nvSpPr>
        <p:spPr>
          <a:xfrm>
            <a:off x="4307631" y="5827074"/>
            <a:ext cx="78714" cy="129600"/>
          </a:xfrm>
          <a:custGeom>
            <a:avLst/>
            <a:gdLst/>
            <a:ahLst/>
            <a:cxnLst/>
            <a:rect l="l" t="t" r="r" b="b"/>
            <a:pathLst>
              <a:path w="78714" h="129600">
                <a:moveTo>
                  <a:pt x="27828" y="126720"/>
                </a:moveTo>
                <a:lnTo>
                  <a:pt x="27828" y="125760"/>
                </a:lnTo>
                <a:lnTo>
                  <a:pt x="28788" y="125760"/>
                </a:lnTo>
                <a:lnTo>
                  <a:pt x="30708" y="123840"/>
                </a:lnTo>
                <a:lnTo>
                  <a:pt x="33588" y="120959"/>
                </a:lnTo>
                <a:lnTo>
                  <a:pt x="33588" y="119999"/>
                </a:lnTo>
                <a:lnTo>
                  <a:pt x="34549" y="118079"/>
                </a:lnTo>
                <a:lnTo>
                  <a:pt x="34549" y="117119"/>
                </a:lnTo>
                <a:lnTo>
                  <a:pt x="35509" y="115199"/>
                </a:lnTo>
                <a:lnTo>
                  <a:pt x="37429" y="110398"/>
                </a:lnTo>
                <a:lnTo>
                  <a:pt x="37429" y="102717"/>
                </a:lnTo>
                <a:lnTo>
                  <a:pt x="38389" y="93116"/>
                </a:lnTo>
                <a:lnTo>
                  <a:pt x="38389" y="48006"/>
                </a:lnTo>
                <a:lnTo>
                  <a:pt x="37429" y="35524"/>
                </a:lnTo>
                <a:lnTo>
                  <a:pt x="37429" y="31683"/>
                </a:lnTo>
                <a:lnTo>
                  <a:pt x="36469" y="29763"/>
                </a:lnTo>
                <a:lnTo>
                  <a:pt x="35509" y="25923"/>
                </a:lnTo>
                <a:lnTo>
                  <a:pt x="34549" y="23042"/>
                </a:lnTo>
                <a:lnTo>
                  <a:pt x="34549" y="22082"/>
                </a:lnTo>
                <a:lnTo>
                  <a:pt x="33588" y="20162"/>
                </a:lnTo>
                <a:lnTo>
                  <a:pt x="33588" y="19202"/>
                </a:lnTo>
                <a:lnTo>
                  <a:pt x="32628" y="18242"/>
                </a:lnTo>
                <a:lnTo>
                  <a:pt x="31668" y="17282"/>
                </a:lnTo>
                <a:lnTo>
                  <a:pt x="31668" y="16322"/>
                </a:lnTo>
                <a:lnTo>
                  <a:pt x="28788" y="14401"/>
                </a:lnTo>
                <a:lnTo>
                  <a:pt x="26868" y="12481"/>
                </a:lnTo>
                <a:lnTo>
                  <a:pt x="25923" y="11521"/>
                </a:lnTo>
                <a:lnTo>
                  <a:pt x="23027" y="10561"/>
                </a:lnTo>
                <a:lnTo>
                  <a:pt x="23027" y="9601"/>
                </a:lnTo>
                <a:lnTo>
                  <a:pt x="21107" y="9601"/>
                </a:lnTo>
                <a:lnTo>
                  <a:pt x="20147" y="8641"/>
                </a:lnTo>
                <a:lnTo>
                  <a:pt x="19202" y="8641"/>
                </a:lnTo>
                <a:lnTo>
                  <a:pt x="16306" y="7680"/>
                </a:lnTo>
                <a:lnTo>
                  <a:pt x="12466" y="6720"/>
                </a:lnTo>
                <a:lnTo>
                  <a:pt x="10170" y="6144"/>
                </a:lnTo>
                <a:lnTo>
                  <a:pt x="12466" y="5760"/>
                </a:lnTo>
                <a:lnTo>
                  <a:pt x="20147" y="5760"/>
                </a:lnTo>
                <a:lnTo>
                  <a:pt x="27828" y="6720"/>
                </a:lnTo>
                <a:lnTo>
                  <a:pt x="35509" y="8641"/>
                </a:lnTo>
                <a:lnTo>
                  <a:pt x="41269" y="12481"/>
                </a:lnTo>
                <a:lnTo>
                  <a:pt x="44150" y="14401"/>
                </a:lnTo>
                <a:lnTo>
                  <a:pt x="45110" y="15361"/>
                </a:lnTo>
                <a:lnTo>
                  <a:pt x="47990" y="17282"/>
                </a:lnTo>
                <a:lnTo>
                  <a:pt x="49911" y="19202"/>
                </a:lnTo>
                <a:lnTo>
                  <a:pt x="50871" y="22082"/>
                </a:lnTo>
                <a:lnTo>
                  <a:pt x="52791" y="24963"/>
                </a:lnTo>
                <a:lnTo>
                  <a:pt x="53751" y="27843"/>
                </a:lnTo>
                <a:lnTo>
                  <a:pt x="53751" y="30723"/>
                </a:lnTo>
                <a:lnTo>
                  <a:pt x="54711" y="34564"/>
                </a:lnTo>
                <a:lnTo>
                  <a:pt x="54711" y="111358"/>
                </a:lnTo>
                <a:lnTo>
                  <a:pt x="55671" y="114239"/>
                </a:lnTo>
                <a:lnTo>
                  <a:pt x="56631" y="116159"/>
                </a:lnTo>
                <a:lnTo>
                  <a:pt x="56631" y="117119"/>
                </a:lnTo>
                <a:lnTo>
                  <a:pt x="58552" y="119999"/>
                </a:lnTo>
                <a:lnTo>
                  <a:pt x="59512" y="121920"/>
                </a:lnTo>
                <a:lnTo>
                  <a:pt x="60472" y="121920"/>
                </a:lnTo>
                <a:lnTo>
                  <a:pt x="61432" y="122880"/>
                </a:lnTo>
                <a:lnTo>
                  <a:pt x="62392" y="123840"/>
                </a:lnTo>
                <a:lnTo>
                  <a:pt x="62392" y="124800"/>
                </a:lnTo>
                <a:lnTo>
                  <a:pt x="65272" y="125760"/>
                </a:lnTo>
                <a:lnTo>
                  <a:pt x="66233" y="126720"/>
                </a:lnTo>
                <a:lnTo>
                  <a:pt x="74874" y="126720"/>
                </a:lnTo>
                <a:lnTo>
                  <a:pt x="76520" y="128366"/>
                </a:lnTo>
                <a:lnTo>
                  <a:pt x="78714" y="126720"/>
                </a:lnTo>
                <a:lnTo>
                  <a:pt x="75834" y="123840"/>
                </a:lnTo>
                <a:lnTo>
                  <a:pt x="71993" y="121920"/>
                </a:lnTo>
                <a:lnTo>
                  <a:pt x="68153" y="120959"/>
                </a:lnTo>
                <a:lnTo>
                  <a:pt x="66233" y="119039"/>
                </a:lnTo>
                <a:lnTo>
                  <a:pt x="65272" y="119039"/>
                </a:lnTo>
                <a:lnTo>
                  <a:pt x="64312" y="118079"/>
                </a:lnTo>
                <a:lnTo>
                  <a:pt x="63352" y="116159"/>
                </a:lnTo>
                <a:lnTo>
                  <a:pt x="62392" y="114239"/>
                </a:lnTo>
                <a:lnTo>
                  <a:pt x="61432" y="112318"/>
                </a:lnTo>
                <a:lnTo>
                  <a:pt x="60472" y="110398"/>
                </a:lnTo>
                <a:lnTo>
                  <a:pt x="60472" y="33604"/>
                </a:lnTo>
                <a:lnTo>
                  <a:pt x="59512" y="30723"/>
                </a:lnTo>
                <a:lnTo>
                  <a:pt x="59512" y="25923"/>
                </a:lnTo>
                <a:lnTo>
                  <a:pt x="57591" y="23042"/>
                </a:lnTo>
                <a:lnTo>
                  <a:pt x="57591" y="22082"/>
                </a:lnTo>
                <a:lnTo>
                  <a:pt x="56631" y="19202"/>
                </a:lnTo>
                <a:lnTo>
                  <a:pt x="54711" y="16322"/>
                </a:lnTo>
                <a:lnTo>
                  <a:pt x="51831" y="13441"/>
                </a:lnTo>
                <a:lnTo>
                  <a:pt x="49911" y="10561"/>
                </a:lnTo>
                <a:lnTo>
                  <a:pt x="48950" y="10561"/>
                </a:lnTo>
                <a:lnTo>
                  <a:pt x="47990" y="9601"/>
                </a:lnTo>
                <a:lnTo>
                  <a:pt x="45110" y="6720"/>
                </a:lnTo>
                <a:lnTo>
                  <a:pt x="44150" y="6720"/>
                </a:lnTo>
                <a:lnTo>
                  <a:pt x="37429" y="3840"/>
                </a:lnTo>
                <a:lnTo>
                  <a:pt x="29748" y="960"/>
                </a:lnTo>
                <a:lnTo>
                  <a:pt x="28788" y="960"/>
                </a:lnTo>
                <a:lnTo>
                  <a:pt x="21107" y="0"/>
                </a:lnTo>
                <a:lnTo>
                  <a:pt x="6720" y="0"/>
                </a:lnTo>
                <a:lnTo>
                  <a:pt x="8641" y="5760"/>
                </a:lnTo>
                <a:lnTo>
                  <a:pt x="5745" y="960"/>
                </a:lnTo>
                <a:lnTo>
                  <a:pt x="0" y="1920"/>
                </a:lnTo>
                <a:lnTo>
                  <a:pt x="3840" y="5760"/>
                </a:lnTo>
                <a:lnTo>
                  <a:pt x="6720" y="6720"/>
                </a:lnTo>
                <a:lnTo>
                  <a:pt x="11521" y="12481"/>
                </a:lnTo>
                <a:lnTo>
                  <a:pt x="14401" y="13441"/>
                </a:lnTo>
                <a:lnTo>
                  <a:pt x="17266" y="14401"/>
                </a:lnTo>
                <a:lnTo>
                  <a:pt x="19202" y="14401"/>
                </a:lnTo>
                <a:lnTo>
                  <a:pt x="20147" y="15361"/>
                </a:lnTo>
                <a:lnTo>
                  <a:pt x="23027" y="17282"/>
                </a:lnTo>
                <a:lnTo>
                  <a:pt x="24947" y="18242"/>
                </a:lnTo>
                <a:lnTo>
                  <a:pt x="26868" y="20162"/>
                </a:lnTo>
                <a:lnTo>
                  <a:pt x="27828" y="21122"/>
                </a:lnTo>
                <a:lnTo>
                  <a:pt x="27828" y="22082"/>
                </a:lnTo>
                <a:lnTo>
                  <a:pt x="28788" y="24963"/>
                </a:lnTo>
                <a:lnTo>
                  <a:pt x="29748" y="27843"/>
                </a:lnTo>
                <a:lnTo>
                  <a:pt x="30708" y="30723"/>
                </a:lnTo>
                <a:lnTo>
                  <a:pt x="30708" y="32644"/>
                </a:lnTo>
                <a:lnTo>
                  <a:pt x="31668" y="36484"/>
                </a:lnTo>
                <a:lnTo>
                  <a:pt x="31668" y="105597"/>
                </a:lnTo>
                <a:lnTo>
                  <a:pt x="30708" y="108478"/>
                </a:lnTo>
                <a:lnTo>
                  <a:pt x="29748" y="113278"/>
                </a:lnTo>
                <a:lnTo>
                  <a:pt x="29748" y="115199"/>
                </a:lnTo>
                <a:lnTo>
                  <a:pt x="28788" y="117119"/>
                </a:lnTo>
                <a:lnTo>
                  <a:pt x="26868" y="119039"/>
                </a:lnTo>
                <a:lnTo>
                  <a:pt x="24947" y="120959"/>
                </a:lnTo>
                <a:lnTo>
                  <a:pt x="23027" y="121920"/>
                </a:lnTo>
                <a:lnTo>
                  <a:pt x="17266" y="122880"/>
                </a:lnTo>
                <a:lnTo>
                  <a:pt x="16306" y="126720"/>
                </a:lnTo>
                <a:lnTo>
                  <a:pt x="14866" y="128160"/>
                </a:lnTo>
                <a:lnTo>
                  <a:pt x="16306" y="129600"/>
                </a:lnTo>
                <a:lnTo>
                  <a:pt x="18242" y="129600"/>
                </a:lnTo>
                <a:lnTo>
                  <a:pt x="27828" y="12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9" name="object 479"/>
          <p:cNvSpPr/>
          <p:nvPr/>
        </p:nvSpPr>
        <p:spPr>
          <a:xfrm>
            <a:off x="4296110" y="5828995"/>
            <a:ext cx="11521" cy="7680"/>
          </a:xfrm>
          <a:custGeom>
            <a:avLst/>
            <a:gdLst/>
            <a:ahLst/>
            <a:cxnLst/>
            <a:rect l="l" t="t" r="r" b="b"/>
            <a:pathLst>
              <a:path w="11521" h="7680">
                <a:moveTo>
                  <a:pt x="5760" y="1920"/>
                </a:moveTo>
                <a:lnTo>
                  <a:pt x="0" y="3840"/>
                </a:lnTo>
                <a:lnTo>
                  <a:pt x="960" y="7680"/>
                </a:lnTo>
                <a:lnTo>
                  <a:pt x="2880" y="6720"/>
                </a:lnTo>
                <a:lnTo>
                  <a:pt x="6720" y="5760"/>
                </a:lnTo>
                <a:lnTo>
                  <a:pt x="11521" y="0"/>
                </a:lnTo>
                <a:lnTo>
                  <a:pt x="57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0" name="object 480"/>
          <p:cNvSpPr/>
          <p:nvPr/>
        </p:nvSpPr>
        <p:spPr>
          <a:xfrm>
            <a:off x="4285548" y="5832835"/>
            <a:ext cx="10561" cy="12481"/>
          </a:xfrm>
          <a:custGeom>
            <a:avLst/>
            <a:gdLst/>
            <a:ahLst/>
            <a:cxnLst/>
            <a:rect l="l" t="t" r="r" b="b"/>
            <a:pathLst>
              <a:path w="10561" h="12481">
                <a:moveTo>
                  <a:pt x="4800" y="2880"/>
                </a:moveTo>
                <a:lnTo>
                  <a:pt x="0" y="6720"/>
                </a:lnTo>
                <a:lnTo>
                  <a:pt x="0" y="12481"/>
                </a:lnTo>
                <a:lnTo>
                  <a:pt x="960" y="11521"/>
                </a:lnTo>
                <a:lnTo>
                  <a:pt x="2880" y="8641"/>
                </a:lnTo>
                <a:lnTo>
                  <a:pt x="5760" y="6720"/>
                </a:lnTo>
                <a:lnTo>
                  <a:pt x="10561" y="0"/>
                </a:lnTo>
                <a:lnTo>
                  <a:pt x="480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1" name="object 481"/>
          <p:cNvSpPr/>
          <p:nvPr/>
        </p:nvSpPr>
        <p:spPr>
          <a:xfrm>
            <a:off x="4236582" y="5848197"/>
            <a:ext cx="67208" cy="111358"/>
          </a:xfrm>
          <a:custGeom>
            <a:avLst/>
            <a:gdLst/>
            <a:ahLst/>
            <a:cxnLst/>
            <a:rect l="l" t="t" r="r" b="b"/>
            <a:pathLst>
              <a:path w="67208" h="111358">
                <a:moveTo>
                  <a:pt x="47045" y="101757"/>
                </a:moveTo>
                <a:lnTo>
                  <a:pt x="48006" y="102717"/>
                </a:lnTo>
                <a:lnTo>
                  <a:pt x="48966" y="103677"/>
                </a:lnTo>
                <a:lnTo>
                  <a:pt x="51846" y="104637"/>
                </a:lnTo>
                <a:lnTo>
                  <a:pt x="51846" y="105597"/>
                </a:lnTo>
                <a:lnTo>
                  <a:pt x="13441" y="105597"/>
                </a:lnTo>
                <a:lnTo>
                  <a:pt x="10561" y="106558"/>
                </a:lnTo>
                <a:lnTo>
                  <a:pt x="4800" y="108478"/>
                </a:lnTo>
                <a:lnTo>
                  <a:pt x="2880" y="105597"/>
                </a:lnTo>
                <a:lnTo>
                  <a:pt x="0" y="105597"/>
                </a:lnTo>
                <a:lnTo>
                  <a:pt x="0" y="111358"/>
                </a:lnTo>
                <a:lnTo>
                  <a:pt x="0" y="108478"/>
                </a:lnTo>
                <a:lnTo>
                  <a:pt x="1440" y="107038"/>
                </a:lnTo>
                <a:lnTo>
                  <a:pt x="2880" y="108478"/>
                </a:lnTo>
                <a:lnTo>
                  <a:pt x="64328" y="111358"/>
                </a:lnTo>
                <a:lnTo>
                  <a:pt x="11521" y="106558"/>
                </a:lnTo>
                <a:lnTo>
                  <a:pt x="64328" y="111358"/>
                </a:lnTo>
                <a:lnTo>
                  <a:pt x="55686" y="106558"/>
                </a:lnTo>
                <a:lnTo>
                  <a:pt x="56647" y="106558"/>
                </a:lnTo>
                <a:lnTo>
                  <a:pt x="64328" y="111358"/>
                </a:lnTo>
                <a:lnTo>
                  <a:pt x="67208" y="108478"/>
                </a:lnTo>
                <a:lnTo>
                  <a:pt x="64328" y="105597"/>
                </a:lnTo>
                <a:lnTo>
                  <a:pt x="61447" y="105597"/>
                </a:lnTo>
                <a:lnTo>
                  <a:pt x="61447" y="108478"/>
                </a:lnTo>
                <a:lnTo>
                  <a:pt x="62599" y="107326"/>
                </a:lnTo>
                <a:lnTo>
                  <a:pt x="63367" y="108478"/>
                </a:lnTo>
                <a:lnTo>
                  <a:pt x="61447" y="108478"/>
                </a:lnTo>
                <a:lnTo>
                  <a:pt x="61447" y="105597"/>
                </a:lnTo>
                <a:lnTo>
                  <a:pt x="57607" y="100797"/>
                </a:lnTo>
                <a:lnTo>
                  <a:pt x="54726" y="99837"/>
                </a:lnTo>
                <a:lnTo>
                  <a:pt x="51846" y="97917"/>
                </a:lnTo>
                <a:lnTo>
                  <a:pt x="50886" y="97917"/>
                </a:lnTo>
                <a:lnTo>
                  <a:pt x="50886" y="96956"/>
                </a:lnTo>
                <a:lnTo>
                  <a:pt x="49926" y="95036"/>
                </a:lnTo>
                <a:lnTo>
                  <a:pt x="48006" y="93116"/>
                </a:lnTo>
                <a:lnTo>
                  <a:pt x="48006" y="91196"/>
                </a:lnTo>
                <a:lnTo>
                  <a:pt x="47045" y="89275"/>
                </a:lnTo>
                <a:lnTo>
                  <a:pt x="47045" y="77754"/>
                </a:lnTo>
                <a:lnTo>
                  <a:pt x="46085" y="66233"/>
                </a:lnTo>
                <a:lnTo>
                  <a:pt x="46085" y="29763"/>
                </a:lnTo>
                <a:lnTo>
                  <a:pt x="47045" y="17282"/>
                </a:lnTo>
                <a:lnTo>
                  <a:pt x="48006" y="13441"/>
                </a:lnTo>
                <a:lnTo>
                  <a:pt x="48006" y="12481"/>
                </a:lnTo>
                <a:lnTo>
                  <a:pt x="48966" y="8641"/>
                </a:lnTo>
                <a:lnTo>
                  <a:pt x="48006" y="0"/>
                </a:lnTo>
                <a:lnTo>
                  <a:pt x="47045" y="0"/>
                </a:lnTo>
                <a:lnTo>
                  <a:pt x="46277" y="1152"/>
                </a:lnTo>
                <a:lnTo>
                  <a:pt x="45125" y="2880"/>
                </a:lnTo>
                <a:lnTo>
                  <a:pt x="43205" y="6720"/>
                </a:lnTo>
                <a:lnTo>
                  <a:pt x="42245" y="10561"/>
                </a:lnTo>
                <a:lnTo>
                  <a:pt x="42245" y="12481"/>
                </a:lnTo>
                <a:lnTo>
                  <a:pt x="41285" y="17282"/>
                </a:lnTo>
                <a:lnTo>
                  <a:pt x="40325" y="29763"/>
                </a:lnTo>
                <a:lnTo>
                  <a:pt x="40325" y="82555"/>
                </a:lnTo>
                <a:lnTo>
                  <a:pt x="41285" y="89275"/>
                </a:lnTo>
                <a:lnTo>
                  <a:pt x="41285" y="90236"/>
                </a:lnTo>
                <a:lnTo>
                  <a:pt x="42245" y="93116"/>
                </a:lnTo>
                <a:lnTo>
                  <a:pt x="42245" y="95036"/>
                </a:lnTo>
                <a:lnTo>
                  <a:pt x="43205" y="95996"/>
                </a:lnTo>
                <a:lnTo>
                  <a:pt x="44165" y="98877"/>
                </a:lnTo>
                <a:lnTo>
                  <a:pt x="45125" y="98877"/>
                </a:lnTo>
                <a:lnTo>
                  <a:pt x="46085" y="100797"/>
                </a:lnTo>
                <a:lnTo>
                  <a:pt x="47045" y="1017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2" name="object 482"/>
          <p:cNvSpPr/>
          <p:nvPr/>
        </p:nvSpPr>
        <p:spPr>
          <a:xfrm>
            <a:off x="3363010" y="5751240"/>
            <a:ext cx="25923" cy="25923"/>
          </a:xfrm>
          <a:custGeom>
            <a:avLst/>
            <a:gdLst/>
            <a:ahLst/>
            <a:cxnLst/>
            <a:rect l="l" t="t" r="r" b="b"/>
            <a:pathLst>
              <a:path w="25923" h="25923">
                <a:moveTo>
                  <a:pt x="25923" y="13441"/>
                </a:moveTo>
                <a:lnTo>
                  <a:pt x="25923" y="9601"/>
                </a:lnTo>
                <a:lnTo>
                  <a:pt x="24963" y="6720"/>
                </a:lnTo>
                <a:lnTo>
                  <a:pt x="22082" y="3840"/>
                </a:lnTo>
                <a:lnTo>
                  <a:pt x="20162" y="960"/>
                </a:lnTo>
                <a:lnTo>
                  <a:pt x="17282" y="0"/>
                </a:lnTo>
                <a:lnTo>
                  <a:pt x="9601" y="0"/>
                </a:lnTo>
                <a:lnTo>
                  <a:pt x="5760" y="1920"/>
                </a:lnTo>
                <a:lnTo>
                  <a:pt x="3840" y="3840"/>
                </a:lnTo>
                <a:lnTo>
                  <a:pt x="960" y="6720"/>
                </a:lnTo>
                <a:lnTo>
                  <a:pt x="0" y="9601"/>
                </a:lnTo>
                <a:lnTo>
                  <a:pt x="0" y="17282"/>
                </a:lnTo>
                <a:lnTo>
                  <a:pt x="960" y="20162"/>
                </a:lnTo>
                <a:lnTo>
                  <a:pt x="3840" y="22082"/>
                </a:lnTo>
                <a:lnTo>
                  <a:pt x="5760" y="24963"/>
                </a:lnTo>
                <a:lnTo>
                  <a:pt x="9601" y="25923"/>
                </a:lnTo>
                <a:lnTo>
                  <a:pt x="17282" y="25923"/>
                </a:lnTo>
                <a:lnTo>
                  <a:pt x="20162" y="24963"/>
                </a:lnTo>
                <a:lnTo>
                  <a:pt x="22082" y="22082"/>
                </a:lnTo>
                <a:lnTo>
                  <a:pt x="24963" y="20162"/>
                </a:lnTo>
                <a:lnTo>
                  <a:pt x="25923" y="16322"/>
                </a:lnTo>
                <a:lnTo>
                  <a:pt x="25923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3" name="object 483"/>
          <p:cNvSpPr/>
          <p:nvPr/>
        </p:nvSpPr>
        <p:spPr>
          <a:xfrm>
            <a:off x="3366851" y="5748360"/>
            <a:ext cx="25923" cy="30723"/>
          </a:xfrm>
          <a:custGeom>
            <a:avLst/>
            <a:gdLst/>
            <a:ahLst/>
            <a:cxnLst/>
            <a:rect l="l" t="t" r="r" b="b"/>
            <a:pathLst>
              <a:path w="25923" h="30723">
                <a:moveTo>
                  <a:pt x="15361" y="8641"/>
                </a:moveTo>
                <a:lnTo>
                  <a:pt x="16322" y="8641"/>
                </a:lnTo>
                <a:lnTo>
                  <a:pt x="17282" y="9601"/>
                </a:lnTo>
                <a:lnTo>
                  <a:pt x="18242" y="11521"/>
                </a:lnTo>
                <a:lnTo>
                  <a:pt x="19202" y="13441"/>
                </a:lnTo>
                <a:lnTo>
                  <a:pt x="19202" y="19202"/>
                </a:lnTo>
                <a:lnTo>
                  <a:pt x="18242" y="21122"/>
                </a:lnTo>
                <a:lnTo>
                  <a:pt x="17282" y="22067"/>
                </a:lnTo>
                <a:lnTo>
                  <a:pt x="16322" y="23042"/>
                </a:lnTo>
                <a:lnTo>
                  <a:pt x="16322" y="24002"/>
                </a:lnTo>
                <a:lnTo>
                  <a:pt x="14401" y="24963"/>
                </a:lnTo>
                <a:lnTo>
                  <a:pt x="14401" y="30723"/>
                </a:lnTo>
                <a:lnTo>
                  <a:pt x="17282" y="29763"/>
                </a:lnTo>
                <a:lnTo>
                  <a:pt x="19202" y="28803"/>
                </a:lnTo>
                <a:lnTo>
                  <a:pt x="20162" y="27843"/>
                </a:lnTo>
                <a:lnTo>
                  <a:pt x="21122" y="27843"/>
                </a:lnTo>
                <a:lnTo>
                  <a:pt x="21122" y="26883"/>
                </a:lnTo>
                <a:lnTo>
                  <a:pt x="22082" y="25923"/>
                </a:lnTo>
                <a:lnTo>
                  <a:pt x="24003" y="24002"/>
                </a:lnTo>
                <a:lnTo>
                  <a:pt x="24003" y="23042"/>
                </a:lnTo>
                <a:lnTo>
                  <a:pt x="24963" y="21122"/>
                </a:lnTo>
                <a:lnTo>
                  <a:pt x="24963" y="20162"/>
                </a:lnTo>
                <a:lnTo>
                  <a:pt x="25923" y="18242"/>
                </a:lnTo>
                <a:lnTo>
                  <a:pt x="25923" y="14401"/>
                </a:lnTo>
                <a:lnTo>
                  <a:pt x="24963" y="11521"/>
                </a:lnTo>
                <a:lnTo>
                  <a:pt x="24963" y="10561"/>
                </a:lnTo>
                <a:lnTo>
                  <a:pt x="24003" y="8641"/>
                </a:lnTo>
                <a:lnTo>
                  <a:pt x="23042" y="7680"/>
                </a:lnTo>
                <a:lnTo>
                  <a:pt x="22082" y="5760"/>
                </a:lnTo>
                <a:lnTo>
                  <a:pt x="21122" y="4800"/>
                </a:lnTo>
                <a:lnTo>
                  <a:pt x="20162" y="3840"/>
                </a:lnTo>
                <a:lnTo>
                  <a:pt x="19202" y="3840"/>
                </a:lnTo>
                <a:lnTo>
                  <a:pt x="17282" y="1920"/>
                </a:lnTo>
                <a:lnTo>
                  <a:pt x="16322" y="1920"/>
                </a:lnTo>
                <a:lnTo>
                  <a:pt x="14401" y="960"/>
                </a:lnTo>
                <a:lnTo>
                  <a:pt x="13441" y="960"/>
                </a:lnTo>
                <a:lnTo>
                  <a:pt x="11521" y="0"/>
                </a:lnTo>
                <a:lnTo>
                  <a:pt x="7680" y="0"/>
                </a:lnTo>
                <a:lnTo>
                  <a:pt x="4800" y="960"/>
                </a:lnTo>
                <a:lnTo>
                  <a:pt x="384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11521"/>
                </a:lnTo>
                <a:lnTo>
                  <a:pt x="960" y="9601"/>
                </a:lnTo>
                <a:lnTo>
                  <a:pt x="1920" y="8641"/>
                </a:lnTo>
                <a:lnTo>
                  <a:pt x="2880" y="8641"/>
                </a:lnTo>
                <a:lnTo>
                  <a:pt x="4800" y="7680"/>
                </a:lnTo>
                <a:lnTo>
                  <a:pt x="5760" y="6720"/>
                </a:lnTo>
                <a:lnTo>
                  <a:pt x="8641" y="5760"/>
                </a:lnTo>
                <a:lnTo>
                  <a:pt x="10561" y="5760"/>
                </a:lnTo>
                <a:lnTo>
                  <a:pt x="12481" y="6720"/>
                </a:lnTo>
                <a:lnTo>
                  <a:pt x="14401" y="6720"/>
                </a:lnTo>
                <a:lnTo>
                  <a:pt x="15361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4" name="object 484"/>
          <p:cNvSpPr/>
          <p:nvPr/>
        </p:nvSpPr>
        <p:spPr>
          <a:xfrm>
            <a:off x="3360130" y="5750280"/>
            <a:ext cx="21122" cy="29763"/>
          </a:xfrm>
          <a:custGeom>
            <a:avLst/>
            <a:gdLst/>
            <a:ahLst/>
            <a:cxnLst/>
            <a:rect l="l" t="t" r="r" b="b"/>
            <a:pathLst>
              <a:path w="21122" h="29763">
                <a:moveTo>
                  <a:pt x="960" y="19202"/>
                </a:moveTo>
                <a:lnTo>
                  <a:pt x="1920" y="21122"/>
                </a:lnTo>
                <a:lnTo>
                  <a:pt x="1920" y="22082"/>
                </a:lnTo>
                <a:lnTo>
                  <a:pt x="2880" y="24002"/>
                </a:lnTo>
                <a:lnTo>
                  <a:pt x="3840" y="24002"/>
                </a:lnTo>
                <a:lnTo>
                  <a:pt x="3840" y="24963"/>
                </a:lnTo>
                <a:lnTo>
                  <a:pt x="4800" y="25923"/>
                </a:lnTo>
                <a:lnTo>
                  <a:pt x="5760" y="26883"/>
                </a:lnTo>
                <a:lnTo>
                  <a:pt x="7680" y="27843"/>
                </a:lnTo>
                <a:lnTo>
                  <a:pt x="8641" y="28803"/>
                </a:lnTo>
                <a:lnTo>
                  <a:pt x="10561" y="29763"/>
                </a:lnTo>
                <a:lnTo>
                  <a:pt x="20162" y="29763"/>
                </a:lnTo>
                <a:lnTo>
                  <a:pt x="21122" y="28803"/>
                </a:lnTo>
                <a:lnTo>
                  <a:pt x="21122" y="23042"/>
                </a:lnTo>
                <a:lnTo>
                  <a:pt x="19202" y="24002"/>
                </a:lnTo>
                <a:lnTo>
                  <a:pt x="12481" y="24002"/>
                </a:lnTo>
                <a:lnTo>
                  <a:pt x="10561" y="23042"/>
                </a:lnTo>
                <a:lnTo>
                  <a:pt x="9601" y="22082"/>
                </a:lnTo>
                <a:lnTo>
                  <a:pt x="8641" y="21122"/>
                </a:lnTo>
                <a:lnTo>
                  <a:pt x="7680" y="20147"/>
                </a:lnTo>
                <a:lnTo>
                  <a:pt x="6720" y="19202"/>
                </a:lnTo>
                <a:lnTo>
                  <a:pt x="5760" y="17282"/>
                </a:lnTo>
                <a:lnTo>
                  <a:pt x="5760" y="11521"/>
                </a:lnTo>
                <a:lnTo>
                  <a:pt x="6720" y="9601"/>
                </a:lnTo>
                <a:lnTo>
                  <a:pt x="7680" y="0"/>
                </a:lnTo>
                <a:lnTo>
                  <a:pt x="5760" y="192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6720"/>
                </a:lnTo>
                <a:lnTo>
                  <a:pt x="960" y="6720"/>
                </a:lnTo>
                <a:lnTo>
                  <a:pt x="960" y="9601"/>
                </a:lnTo>
                <a:lnTo>
                  <a:pt x="0" y="9601"/>
                </a:lnTo>
                <a:lnTo>
                  <a:pt x="0" y="18242"/>
                </a:lnTo>
                <a:lnTo>
                  <a:pt x="96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5" name="object 485"/>
          <p:cNvSpPr/>
          <p:nvPr/>
        </p:nvSpPr>
        <p:spPr>
          <a:xfrm>
            <a:off x="4025402" y="5751240"/>
            <a:ext cx="26868" cy="25923"/>
          </a:xfrm>
          <a:custGeom>
            <a:avLst/>
            <a:gdLst/>
            <a:ahLst/>
            <a:cxnLst/>
            <a:rect l="l" t="t" r="r" b="b"/>
            <a:pathLst>
              <a:path w="26868" h="25923">
                <a:moveTo>
                  <a:pt x="1904" y="20162"/>
                </a:moveTo>
                <a:lnTo>
                  <a:pt x="3840" y="22082"/>
                </a:lnTo>
                <a:lnTo>
                  <a:pt x="6720" y="24963"/>
                </a:lnTo>
                <a:lnTo>
                  <a:pt x="9585" y="25923"/>
                </a:lnTo>
                <a:lnTo>
                  <a:pt x="17266" y="25923"/>
                </a:lnTo>
                <a:lnTo>
                  <a:pt x="20147" y="24963"/>
                </a:lnTo>
                <a:lnTo>
                  <a:pt x="23027" y="22082"/>
                </a:lnTo>
                <a:lnTo>
                  <a:pt x="25908" y="20162"/>
                </a:lnTo>
                <a:lnTo>
                  <a:pt x="26868" y="16322"/>
                </a:lnTo>
                <a:lnTo>
                  <a:pt x="26868" y="9601"/>
                </a:lnTo>
                <a:lnTo>
                  <a:pt x="24947" y="6720"/>
                </a:lnTo>
                <a:lnTo>
                  <a:pt x="23027" y="3840"/>
                </a:lnTo>
                <a:lnTo>
                  <a:pt x="20147" y="960"/>
                </a:lnTo>
                <a:lnTo>
                  <a:pt x="17266" y="0"/>
                </a:lnTo>
                <a:lnTo>
                  <a:pt x="9585" y="0"/>
                </a:lnTo>
                <a:lnTo>
                  <a:pt x="6720" y="1920"/>
                </a:lnTo>
                <a:lnTo>
                  <a:pt x="3840" y="3840"/>
                </a:lnTo>
                <a:lnTo>
                  <a:pt x="944" y="6720"/>
                </a:lnTo>
                <a:lnTo>
                  <a:pt x="0" y="9601"/>
                </a:lnTo>
                <a:lnTo>
                  <a:pt x="0" y="17282"/>
                </a:lnTo>
                <a:lnTo>
                  <a:pt x="1904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6" name="object 486"/>
          <p:cNvSpPr/>
          <p:nvPr/>
        </p:nvSpPr>
        <p:spPr>
          <a:xfrm>
            <a:off x="4022521" y="5748360"/>
            <a:ext cx="26868" cy="31683"/>
          </a:xfrm>
          <a:custGeom>
            <a:avLst/>
            <a:gdLst/>
            <a:ahLst/>
            <a:cxnLst/>
            <a:rect l="l" t="t" r="r" b="b"/>
            <a:pathLst>
              <a:path w="26868" h="31683">
                <a:moveTo>
                  <a:pt x="5760" y="28803"/>
                </a:moveTo>
                <a:lnTo>
                  <a:pt x="8625" y="29763"/>
                </a:lnTo>
                <a:lnTo>
                  <a:pt x="8625" y="30723"/>
                </a:lnTo>
                <a:lnTo>
                  <a:pt x="11506" y="31683"/>
                </a:lnTo>
                <a:lnTo>
                  <a:pt x="21107" y="31683"/>
                </a:lnTo>
                <a:lnTo>
                  <a:pt x="21107" y="30723"/>
                </a:lnTo>
                <a:lnTo>
                  <a:pt x="23987" y="29763"/>
                </a:lnTo>
                <a:lnTo>
                  <a:pt x="23987" y="23042"/>
                </a:lnTo>
                <a:lnTo>
                  <a:pt x="23027" y="24002"/>
                </a:lnTo>
                <a:lnTo>
                  <a:pt x="21107" y="24963"/>
                </a:lnTo>
                <a:lnTo>
                  <a:pt x="19187" y="25923"/>
                </a:lnTo>
                <a:lnTo>
                  <a:pt x="13441" y="25923"/>
                </a:lnTo>
                <a:lnTo>
                  <a:pt x="11506" y="24963"/>
                </a:lnTo>
                <a:lnTo>
                  <a:pt x="9601" y="24002"/>
                </a:lnTo>
                <a:lnTo>
                  <a:pt x="8625" y="23042"/>
                </a:lnTo>
                <a:lnTo>
                  <a:pt x="8625" y="22067"/>
                </a:lnTo>
                <a:lnTo>
                  <a:pt x="7665" y="21122"/>
                </a:lnTo>
                <a:lnTo>
                  <a:pt x="6720" y="19202"/>
                </a:lnTo>
                <a:lnTo>
                  <a:pt x="5760" y="17282"/>
                </a:lnTo>
                <a:lnTo>
                  <a:pt x="5760" y="15361"/>
                </a:lnTo>
                <a:lnTo>
                  <a:pt x="6720" y="13441"/>
                </a:lnTo>
                <a:lnTo>
                  <a:pt x="7665" y="11521"/>
                </a:lnTo>
                <a:lnTo>
                  <a:pt x="8625" y="9601"/>
                </a:lnTo>
                <a:lnTo>
                  <a:pt x="8625" y="8641"/>
                </a:lnTo>
                <a:lnTo>
                  <a:pt x="9601" y="8641"/>
                </a:lnTo>
                <a:lnTo>
                  <a:pt x="11506" y="7680"/>
                </a:lnTo>
                <a:lnTo>
                  <a:pt x="13441" y="6720"/>
                </a:lnTo>
                <a:lnTo>
                  <a:pt x="15346" y="5760"/>
                </a:lnTo>
                <a:lnTo>
                  <a:pt x="17282" y="5760"/>
                </a:lnTo>
                <a:lnTo>
                  <a:pt x="19187" y="6720"/>
                </a:lnTo>
                <a:lnTo>
                  <a:pt x="21107" y="6720"/>
                </a:lnTo>
                <a:lnTo>
                  <a:pt x="23027" y="8641"/>
                </a:lnTo>
                <a:lnTo>
                  <a:pt x="23987" y="8641"/>
                </a:lnTo>
                <a:lnTo>
                  <a:pt x="23987" y="9601"/>
                </a:lnTo>
                <a:lnTo>
                  <a:pt x="24947" y="11521"/>
                </a:lnTo>
                <a:lnTo>
                  <a:pt x="26868" y="3840"/>
                </a:lnTo>
                <a:lnTo>
                  <a:pt x="23987" y="1920"/>
                </a:lnTo>
                <a:lnTo>
                  <a:pt x="21107" y="960"/>
                </a:lnTo>
                <a:lnTo>
                  <a:pt x="18227" y="0"/>
                </a:lnTo>
                <a:lnTo>
                  <a:pt x="14386" y="0"/>
                </a:lnTo>
                <a:lnTo>
                  <a:pt x="11506" y="960"/>
                </a:lnTo>
                <a:lnTo>
                  <a:pt x="8625" y="1920"/>
                </a:lnTo>
                <a:lnTo>
                  <a:pt x="5760" y="3840"/>
                </a:lnTo>
                <a:lnTo>
                  <a:pt x="4785" y="4800"/>
                </a:lnTo>
                <a:lnTo>
                  <a:pt x="3825" y="5760"/>
                </a:lnTo>
                <a:lnTo>
                  <a:pt x="1920" y="8641"/>
                </a:lnTo>
                <a:lnTo>
                  <a:pt x="944" y="11521"/>
                </a:lnTo>
                <a:lnTo>
                  <a:pt x="0" y="14401"/>
                </a:lnTo>
                <a:lnTo>
                  <a:pt x="0" y="18242"/>
                </a:lnTo>
                <a:lnTo>
                  <a:pt x="944" y="20162"/>
                </a:lnTo>
                <a:lnTo>
                  <a:pt x="944" y="21122"/>
                </a:lnTo>
                <a:lnTo>
                  <a:pt x="1920" y="23042"/>
                </a:lnTo>
                <a:lnTo>
                  <a:pt x="1920" y="24002"/>
                </a:lnTo>
                <a:lnTo>
                  <a:pt x="3825" y="25923"/>
                </a:lnTo>
                <a:lnTo>
                  <a:pt x="4785" y="26883"/>
                </a:lnTo>
                <a:lnTo>
                  <a:pt x="4785" y="27843"/>
                </a:lnTo>
                <a:lnTo>
                  <a:pt x="5760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7" name="object 487"/>
          <p:cNvSpPr/>
          <p:nvPr/>
        </p:nvSpPr>
        <p:spPr>
          <a:xfrm>
            <a:off x="4046509" y="5752200"/>
            <a:ext cx="8641" cy="25923"/>
          </a:xfrm>
          <a:custGeom>
            <a:avLst/>
            <a:gdLst/>
            <a:ahLst/>
            <a:cxnLst/>
            <a:rect l="l" t="t" r="r" b="b"/>
            <a:pathLst>
              <a:path w="8641" h="25923">
                <a:moveTo>
                  <a:pt x="3840" y="24002"/>
                </a:moveTo>
                <a:lnTo>
                  <a:pt x="3840" y="23042"/>
                </a:lnTo>
                <a:lnTo>
                  <a:pt x="4800" y="22082"/>
                </a:lnTo>
                <a:lnTo>
                  <a:pt x="6720" y="20162"/>
                </a:lnTo>
                <a:lnTo>
                  <a:pt x="6720" y="19202"/>
                </a:lnTo>
                <a:lnTo>
                  <a:pt x="7680" y="17282"/>
                </a:lnTo>
                <a:lnTo>
                  <a:pt x="7680" y="16322"/>
                </a:lnTo>
                <a:lnTo>
                  <a:pt x="8641" y="14401"/>
                </a:lnTo>
                <a:lnTo>
                  <a:pt x="8641" y="10561"/>
                </a:lnTo>
                <a:lnTo>
                  <a:pt x="7680" y="7680"/>
                </a:lnTo>
                <a:lnTo>
                  <a:pt x="7680" y="6720"/>
                </a:lnTo>
                <a:lnTo>
                  <a:pt x="6720" y="4800"/>
                </a:lnTo>
                <a:lnTo>
                  <a:pt x="6720" y="3840"/>
                </a:lnTo>
                <a:lnTo>
                  <a:pt x="4800" y="1920"/>
                </a:lnTo>
                <a:lnTo>
                  <a:pt x="3840" y="960"/>
                </a:lnTo>
                <a:lnTo>
                  <a:pt x="2880" y="0"/>
                </a:lnTo>
                <a:lnTo>
                  <a:pt x="960" y="7680"/>
                </a:lnTo>
                <a:lnTo>
                  <a:pt x="1920" y="9601"/>
                </a:lnTo>
                <a:lnTo>
                  <a:pt x="2880" y="11521"/>
                </a:lnTo>
                <a:lnTo>
                  <a:pt x="2880" y="13441"/>
                </a:lnTo>
                <a:lnTo>
                  <a:pt x="1920" y="15361"/>
                </a:lnTo>
                <a:lnTo>
                  <a:pt x="1920" y="17282"/>
                </a:lnTo>
                <a:lnTo>
                  <a:pt x="0" y="18227"/>
                </a:lnTo>
                <a:lnTo>
                  <a:pt x="0" y="25923"/>
                </a:lnTo>
                <a:lnTo>
                  <a:pt x="2880" y="24963"/>
                </a:lnTo>
                <a:lnTo>
                  <a:pt x="2880" y="24002"/>
                </a:lnTo>
                <a:lnTo>
                  <a:pt x="3840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8" name="object 488"/>
          <p:cNvSpPr/>
          <p:nvPr/>
        </p:nvSpPr>
        <p:spPr>
          <a:xfrm>
            <a:off x="4466981" y="5750280"/>
            <a:ext cx="65272" cy="206395"/>
          </a:xfrm>
          <a:custGeom>
            <a:avLst/>
            <a:gdLst/>
            <a:ahLst/>
            <a:cxnLst/>
            <a:rect l="l" t="t" r="r" b="b"/>
            <a:pathLst>
              <a:path w="65272" h="206395">
                <a:moveTo>
                  <a:pt x="52791" y="200634"/>
                </a:moveTo>
                <a:lnTo>
                  <a:pt x="49911" y="197754"/>
                </a:lnTo>
                <a:lnTo>
                  <a:pt x="48006" y="195834"/>
                </a:lnTo>
                <a:lnTo>
                  <a:pt x="46070" y="192953"/>
                </a:lnTo>
                <a:lnTo>
                  <a:pt x="45125" y="190073"/>
                </a:lnTo>
                <a:lnTo>
                  <a:pt x="44165" y="187192"/>
                </a:lnTo>
                <a:lnTo>
                  <a:pt x="44165" y="0"/>
                </a:lnTo>
                <a:lnTo>
                  <a:pt x="1920" y="5760"/>
                </a:lnTo>
                <a:lnTo>
                  <a:pt x="1920" y="8641"/>
                </a:lnTo>
                <a:lnTo>
                  <a:pt x="6720" y="8641"/>
                </a:lnTo>
                <a:lnTo>
                  <a:pt x="9601" y="9601"/>
                </a:lnTo>
                <a:lnTo>
                  <a:pt x="12481" y="10561"/>
                </a:lnTo>
                <a:lnTo>
                  <a:pt x="14401" y="12481"/>
                </a:lnTo>
                <a:lnTo>
                  <a:pt x="16322" y="14401"/>
                </a:lnTo>
                <a:lnTo>
                  <a:pt x="18242" y="17282"/>
                </a:lnTo>
                <a:lnTo>
                  <a:pt x="20162" y="19202"/>
                </a:lnTo>
                <a:lnTo>
                  <a:pt x="21122" y="23042"/>
                </a:lnTo>
                <a:lnTo>
                  <a:pt x="21122" y="26883"/>
                </a:lnTo>
                <a:lnTo>
                  <a:pt x="22082" y="30708"/>
                </a:lnTo>
                <a:lnTo>
                  <a:pt x="22082" y="178551"/>
                </a:lnTo>
                <a:lnTo>
                  <a:pt x="21122" y="183352"/>
                </a:lnTo>
                <a:lnTo>
                  <a:pt x="21122" y="187192"/>
                </a:lnTo>
                <a:lnTo>
                  <a:pt x="20162" y="191033"/>
                </a:lnTo>
                <a:lnTo>
                  <a:pt x="19202" y="192953"/>
                </a:lnTo>
                <a:lnTo>
                  <a:pt x="17282" y="196794"/>
                </a:lnTo>
                <a:lnTo>
                  <a:pt x="15361" y="198714"/>
                </a:lnTo>
                <a:lnTo>
                  <a:pt x="12481" y="200634"/>
                </a:lnTo>
                <a:lnTo>
                  <a:pt x="10561" y="201594"/>
                </a:lnTo>
                <a:lnTo>
                  <a:pt x="5760" y="202554"/>
                </a:lnTo>
                <a:lnTo>
                  <a:pt x="0" y="203514"/>
                </a:lnTo>
                <a:lnTo>
                  <a:pt x="0" y="206395"/>
                </a:lnTo>
                <a:lnTo>
                  <a:pt x="65272" y="206395"/>
                </a:lnTo>
                <a:lnTo>
                  <a:pt x="65272" y="203514"/>
                </a:lnTo>
                <a:lnTo>
                  <a:pt x="57591" y="202554"/>
                </a:lnTo>
                <a:lnTo>
                  <a:pt x="52791" y="20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9" name="object 489"/>
          <p:cNvSpPr/>
          <p:nvPr/>
        </p:nvSpPr>
        <p:spPr>
          <a:xfrm>
            <a:off x="4529388" y="5955525"/>
            <a:ext cx="1905" cy="1150"/>
          </a:xfrm>
          <a:custGeom>
            <a:avLst/>
            <a:gdLst/>
            <a:ahLst/>
            <a:cxnLst/>
            <a:rect l="l" t="t" r="r" b="b"/>
            <a:pathLst>
              <a:path w="1905" h="1150">
                <a:moveTo>
                  <a:pt x="1905" y="1150"/>
                </a:moveTo>
                <a:lnTo>
                  <a:pt x="1144" y="0"/>
                </a:lnTo>
                <a:lnTo>
                  <a:pt x="0" y="1150"/>
                </a:lnTo>
                <a:lnTo>
                  <a:pt x="1905" y="11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0" name="object 490"/>
          <p:cNvSpPr/>
          <p:nvPr/>
        </p:nvSpPr>
        <p:spPr>
          <a:xfrm>
            <a:off x="4523613" y="5954755"/>
            <a:ext cx="8641" cy="4800"/>
          </a:xfrm>
          <a:custGeom>
            <a:avLst/>
            <a:gdLst/>
            <a:ahLst/>
            <a:cxnLst/>
            <a:rect l="l" t="t" r="r" b="b"/>
            <a:pathLst>
              <a:path w="8641" h="4800">
                <a:moveTo>
                  <a:pt x="0" y="0"/>
                </a:moveTo>
                <a:lnTo>
                  <a:pt x="8641" y="4800"/>
                </a:lnTo>
                <a:lnTo>
                  <a:pt x="4800" y="19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1" name="object 491"/>
          <p:cNvSpPr/>
          <p:nvPr/>
        </p:nvSpPr>
        <p:spPr>
          <a:xfrm>
            <a:off x="4471781" y="5758921"/>
            <a:ext cx="4800" cy="4800"/>
          </a:xfrm>
          <a:custGeom>
            <a:avLst/>
            <a:gdLst/>
            <a:ahLst/>
            <a:cxnLst/>
            <a:rect l="l" t="t" r="r" b="b"/>
            <a:pathLst>
              <a:path w="4800" h="4800">
                <a:moveTo>
                  <a:pt x="0" y="0"/>
                </a:moveTo>
                <a:lnTo>
                  <a:pt x="0" y="3840"/>
                </a:lnTo>
                <a:lnTo>
                  <a:pt x="4800" y="480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2" name="object 492"/>
          <p:cNvSpPr/>
          <p:nvPr/>
        </p:nvSpPr>
        <p:spPr>
          <a:xfrm>
            <a:off x="4464100" y="5756041"/>
            <a:ext cx="27843" cy="203514"/>
          </a:xfrm>
          <a:custGeom>
            <a:avLst/>
            <a:gdLst/>
            <a:ahLst/>
            <a:cxnLst/>
            <a:rect l="l" t="t" r="r" b="b"/>
            <a:pathLst>
              <a:path w="27843" h="203514">
                <a:moveTo>
                  <a:pt x="2880" y="203514"/>
                </a:moveTo>
                <a:lnTo>
                  <a:pt x="2880" y="197754"/>
                </a:lnTo>
                <a:lnTo>
                  <a:pt x="5760" y="197754"/>
                </a:lnTo>
                <a:lnTo>
                  <a:pt x="7680" y="200634"/>
                </a:lnTo>
                <a:lnTo>
                  <a:pt x="14401" y="198714"/>
                </a:lnTo>
                <a:lnTo>
                  <a:pt x="17282" y="197754"/>
                </a:lnTo>
                <a:lnTo>
                  <a:pt x="17282" y="196794"/>
                </a:lnTo>
                <a:lnTo>
                  <a:pt x="18242" y="196794"/>
                </a:lnTo>
                <a:lnTo>
                  <a:pt x="20162" y="194873"/>
                </a:lnTo>
                <a:lnTo>
                  <a:pt x="21122" y="194873"/>
                </a:lnTo>
                <a:lnTo>
                  <a:pt x="23042" y="191993"/>
                </a:lnTo>
                <a:lnTo>
                  <a:pt x="23042" y="191033"/>
                </a:lnTo>
                <a:lnTo>
                  <a:pt x="24963" y="189113"/>
                </a:lnTo>
                <a:lnTo>
                  <a:pt x="24963" y="188153"/>
                </a:lnTo>
                <a:lnTo>
                  <a:pt x="25923" y="186232"/>
                </a:lnTo>
                <a:lnTo>
                  <a:pt x="26883" y="181432"/>
                </a:lnTo>
                <a:lnTo>
                  <a:pt x="26883" y="177591"/>
                </a:lnTo>
                <a:lnTo>
                  <a:pt x="27843" y="173751"/>
                </a:lnTo>
                <a:lnTo>
                  <a:pt x="27843" y="24002"/>
                </a:lnTo>
                <a:lnTo>
                  <a:pt x="26883" y="21122"/>
                </a:lnTo>
                <a:lnTo>
                  <a:pt x="26883" y="17282"/>
                </a:lnTo>
                <a:lnTo>
                  <a:pt x="24963" y="12481"/>
                </a:lnTo>
                <a:lnTo>
                  <a:pt x="24963" y="11521"/>
                </a:lnTo>
                <a:lnTo>
                  <a:pt x="24002" y="9601"/>
                </a:lnTo>
                <a:lnTo>
                  <a:pt x="23042" y="9601"/>
                </a:lnTo>
                <a:lnTo>
                  <a:pt x="22082" y="7680"/>
                </a:lnTo>
                <a:lnTo>
                  <a:pt x="22082" y="6720"/>
                </a:lnTo>
                <a:lnTo>
                  <a:pt x="19202" y="3840"/>
                </a:lnTo>
                <a:lnTo>
                  <a:pt x="18242" y="3840"/>
                </a:lnTo>
                <a:lnTo>
                  <a:pt x="16322" y="2880"/>
                </a:lnTo>
                <a:lnTo>
                  <a:pt x="14401" y="1920"/>
                </a:lnTo>
                <a:lnTo>
                  <a:pt x="13441" y="1920"/>
                </a:lnTo>
                <a:lnTo>
                  <a:pt x="13262" y="1848"/>
                </a:lnTo>
                <a:lnTo>
                  <a:pt x="7681" y="2529"/>
                </a:lnTo>
                <a:lnTo>
                  <a:pt x="7367" y="2567"/>
                </a:lnTo>
                <a:lnTo>
                  <a:pt x="4800" y="2880"/>
                </a:lnTo>
                <a:lnTo>
                  <a:pt x="4800" y="0"/>
                </a:lnTo>
                <a:lnTo>
                  <a:pt x="1920" y="0"/>
                </a:lnTo>
                <a:lnTo>
                  <a:pt x="1920" y="2880"/>
                </a:lnTo>
                <a:lnTo>
                  <a:pt x="4800" y="5760"/>
                </a:lnTo>
                <a:lnTo>
                  <a:pt x="7680" y="6720"/>
                </a:lnTo>
                <a:lnTo>
                  <a:pt x="7680" y="2880"/>
                </a:lnTo>
                <a:lnTo>
                  <a:pt x="12481" y="7680"/>
                </a:lnTo>
                <a:lnTo>
                  <a:pt x="13441" y="7680"/>
                </a:lnTo>
                <a:lnTo>
                  <a:pt x="14401" y="8641"/>
                </a:lnTo>
                <a:lnTo>
                  <a:pt x="17282" y="11521"/>
                </a:lnTo>
                <a:lnTo>
                  <a:pt x="18242" y="12481"/>
                </a:lnTo>
                <a:lnTo>
                  <a:pt x="19202" y="14386"/>
                </a:lnTo>
                <a:lnTo>
                  <a:pt x="21122" y="19202"/>
                </a:lnTo>
                <a:lnTo>
                  <a:pt x="21122" y="24947"/>
                </a:lnTo>
                <a:lnTo>
                  <a:pt x="22082" y="35509"/>
                </a:lnTo>
                <a:lnTo>
                  <a:pt x="22082" y="163189"/>
                </a:lnTo>
                <a:lnTo>
                  <a:pt x="21122" y="173751"/>
                </a:lnTo>
                <a:lnTo>
                  <a:pt x="21122" y="179511"/>
                </a:lnTo>
                <a:lnTo>
                  <a:pt x="20162" y="184312"/>
                </a:lnTo>
                <a:lnTo>
                  <a:pt x="19202" y="186232"/>
                </a:lnTo>
                <a:lnTo>
                  <a:pt x="18242" y="188153"/>
                </a:lnTo>
                <a:lnTo>
                  <a:pt x="16322" y="190073"/>
                </a:lnTo>
                <a:lnTo>
                  <a:pt x="15361" y="191993"/>
                </a:lnTo>
                <a:lnTo>
                  <a:pt x="14401" y="191993"/>
                </a:lnTo>
                <a:lnTo>
                  <a:pt x="12481" y="192953"/>
                </a:lnTo>
                <a:lnTo>
                  <a:pt x="6720" y="193913"/>
                </a:lnTo>
                <a:lnTo>
                  <a:pt x="2880" y="194873"/>
                </a:lnTo>
                <a:lnTo>
                  <a:pt x="0" y="197754"/>
                </a:lnTo>
                <a:lnTo>
                  <a:pt x="0" y="200634"/>
                </a:lnTo>
                <a:lnTo>
                  <a:pt x="2880" y="2035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3" name="object 493"/>
          <p:cNvSpPr/>
          <p:nvPr/>
        </p:nvSpPr>
        <p:spPr>
          <a:xfrm>
            <a:off x="4468901" y="5747400"/>
            <a:ext cx="42245" cy="11521"/>
          </a:xfrm>
          <a:custGeom>
            <a:avLst/>
            <a:gdLst/>
            <a:ahLst/>
            <a:cxnLst/>
            <a:rect l="l" t="t" r="r" b="b"/>
            <a:pathLst>
              <a:path w="42245" h="11521">
                <a:moveTo>
                  <a:pt x="42245" y="0"/>
                </a:moveTo>
                <a:lnTo>
                  <a:pt x="0" y="5760"/>
                </a:lnTo>
                <a:lnTo>
                  <a:pt x="0" y="11521"/>
                </a:lnTo>
                <a:lnTo>
                  <a:pt x="2567" y="11208"/>
                </a:lnTo>
                <a:lnTo>
                  <a:pt x="2880" y="11170"/>
                </a:lnTo>
                <a:lnTo>
                  <a:pt x="8461" y="10489"/>
                </a:lnTo>
                <a:lnTo>
                  <a:pt x="2880" y="8641"/>
                </a:lnTo>
                <a:lnTo>
                  <a:pt x="422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4" name="object 494"/>
          <p:cNvSpPr/>
          <p:nvPr/>
        </p:nvSpPr>
        <p:spPr>
          <a:xfrm>
            <a:off x="4466981" y="5747400"/>
            <a:ext cx="68153" cy="212156"/>
          </a:xfrm>
          <a:custGeom>
            <a:avLst/>
            <a:gdLst/>
            <a:ahLst/>
            <a:cxnLst/>
            <a:rect l="l" t="t" r="r" b="b"/>
            <a:pathLst>
              <a:path w="68153" h="212156">
                <a:moveTo>
                  <a:pt x="48950" y="193913"/>
                </a:moveTo>
                <a:lnTo>
                  <a:pt x="48006" y="191993"/>
                </a:lnTo>
                <a:lnTo>
                  <a:pt x="48006" y="190073"/>
                </a:lnTo>
                <a:lnTo>
                  <a:pt x="47045" y="182392"/>
                </a:lnTo>
                <a:lnTo>
                  <a:pt x="47045" y="2880"/>
                </a:lnTo>
                <a:lnTo>
                  <a:pt x="44165" y="0"/>
                </a:lnTo>
                <a:lnTo>
                  <a:pt x="5760" y="8641"/>
                </a:lnTo>
                <a:lnTo>
                  <a:pt x="44165" y="0"/>
                </a:lnTo>
                <a:lnTo>
                  <a:pt x="4800" y="8641"/>
                </a:lnTo>
                <a:lnTo>
                  <a:pt x="10381" y="10489"/>
                </a:lnTo>
                <a:lnTo>
                  <a:pt x="41285" y="6720"/>
                </a:lnTo>
                <a:lnTo>
                  <a:pt x="41285" y="183352"/>
                </a:lnTo>
                <a:lnTo>
                  <a:pt x="42230" y="190073"/>
                </a:lnTo>
                <a:lnTo>
                  <a:pt x="42230" y="193913"/>
                </a:lnTo>
                <a:lnTo>
                  <a:pt x="43205" y="195833"/>
                </a:lnTo>
                <a:lnTo>
                  <a:pt x="43205" y="196794"/>
                </a:lnTo>
                <a:lnTo>
                  <a:pt x="45125" y="199674"/>
                </a:lnTo>
                <a:lnTo>
                  <a:pt x="47045" y="201594"/>
                </a:lnTo>
                <a:lnTo>
                  <a:pt x="48006" y="202554"/>
                </a:lnTo>
                <a:lnTo>
                  <a:pt x="48950" y="203514"/>
                </a:lnTo>
                <a:lnTo>
                  <a:pt x="49911" y="204475"/>
                </a:lnTo>
                <a:lnTo>
                  <a:pt x="52791" y="205435"/>
                </a:lnTo>
                <a:lnTo>
                  <a:pt x="52791" y="206395"/>
                </a:lnTo>
                <a:lnTo>
                  <a:pt x="14401" y="206395"/>
                </a:lnTo>
                <a:lnTo>
                  <a:pt x="11521" y="207355"/>
                </a:lnTo>
                <a:lnTo>
                  <a:pt x="4800" y="209275"/>
                </a:lnTo>
                <a:lnTo>
                  <a:pt x="2880" y="206395"/>
                </a:lnTo>
                <a:lnTo>
                  <a:pt x="0" y="206395"/>
                </a:lnTo>
                <a:lnTo>
                  <a:pt x="0" y="212156"/>
                </a:lnTo>
                <a:lnTo>
                  <a:pt x="960" y="209275"/>
                </a:lnTo>
                <a:lnTo>
                  <a:pt x="1728" y="208123"/>
                </a:lnTo>
                <a:lnTo>
                  <a:pt x="2880" y="209275"/>
                </a:lnTo>
                <a:lnTo>
                  <a:pt x="65272" y="212156"/>
                </a:lnTo>
                <a:lnTo>
                  <a:pt x="12481" y="207355"/>
                </a:lnTo>
                <a:lnTo>
                  <a:pt x="65272" y="212156"/>
                </a:lnTo>
                <a:lnTo>
                  <a:pt x="56631" y="207355"/>
                </a:lnTo>
                <a:lnTo>
                  <a:pt x="61432" y="209275"/>
                </a:lnTo>
                <a:lnTo>
                  <a:pt x="65272" y="212156"/>
                </a:lnTo>
                <a:lnTo>
                  <a:pt x="68153" y="209275"/>
                </a:lnTo>
                <a:lnTo>
                  <a:pt x="65272" y="206395"/>
                </a:lnTo>
                <a:lnTo>
                  <a:pt x="62407" y="206395"/>
                </a:lnTo>
                <a:lnTo>
                  <a:pt x="62407" y="209275"/>
                </a:lnTo>
                <a:lnTo>
                  <a:pt x="63552" y="208125"/>
                </a:lnTo>
                <a:lnTo>
                  <a:pt x="64312" y="209275"/>
                </a:lnTo>
                <a:lnTo>
                  <a:pt x="62407" y="209275"/>
                </a:lnTo>
                <a:lnTo>
                  <a:pt x="62407" y="206395"/>
                </a:lnTo>
                <a:lnTo>
                  <a:pt x="52791" y="198714"/>
                </a:lnTo>
                <a:lnTo>
                  <a:pt x="51846" y="198714"/>
                </a:lnTo>
                <a:lnTo>
                  <a:pt x="50886" y="197754"/>
                </a:lnTo>
                <a:lnTo>
                  <a:pt x="49911" y="195833"/>
                </a:lnTo>
                <a:lnTo>
                  <a:pt x="48950" y="19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5" name="object 495"/>
          <p:cNvSpPr/>
          <p:nvPr/>
        </p:nvSpPr>
        <p:spPr>
          <a:xfrm>
            <a:off x="4519772" y="5946114"/>
            <a:ext cx="15361" cy="10561"/>
          </a:xfrm>
          <a:custGeom>
            <a:avLst/>
            <a:gdLst/>
            <a:ahLst/>
            <a:cxnLst/>
            <a:rect l="l" t="t" r="r" b="b"/>
            <a:pathLst>
              <a:path w="15361" h="10561">
                <a:moveTo>
                  <a:pt x="5775" y="2880"/>
                </a:moveTo>
                <a:lnTo>
                  <a:pt x="2895" y="1920"/>
                </a:lnTo>
                <a:lnTo>
                  <a:pt x="0" y="0"/>
                </a:lnTo>
                <a:lnTo>
                  <a:pt x="9616" y="7680"/>
                </a:lnTo>
                <a:lnTo>
                  <a:pt x="12481" y="7680"/>
                </a:lnTo>
                <a:lnTo>
                  <a:pt x="15361" y="10561"/>
                </a:lnTo>
                <a:lnTo>
                  <a:pt x="15361" y="7680"/>
                </a:lnTo>
                <a:lnTo>
                  <a:pt x="12481" y="4800"/>
                </a:lnTo>
                <a:lnTo>
                  <a:pt x="10561" y="4800"/>
                </a:lnTo>
                <a:lnTo>
                  <a:pt x="5775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6" name="object 496"/>
          <p:cNvSpPr/>
          <p:nvPr/>
        </p:nvSpPr>
        <p:spPr>
          <a:xfrm>
            <a:off x="4466981" y="5955523"/>
            <a:ext cx="65272" cy="4032"/>
          </a:xfrm>
          <a:custGeom>
            <a:avLst/>
            <a:gdLst/>
            <a:ahLst/>
            <a:cxnLst/>
            <a:rect l="l" t="t" r="r" b="b"/>
            <a:pathLst>
              <a:path w="65272" h="4032">
                <a:moveTo>
                  <a:pt x="960" y="1152"/>
                </a:moveTo>
                <a:lnTo>
                  <a:pt x="0" y="4032"/>
                </a:lnTo>
                <a:lnTo>
                  <a:pt x="65272" y="4032"/>
                </a:lnTo>
                <a:lnTo>
                  <a:pt x="2880" y="1152"/>
                </a:lnTo>
                <a:lnTo>
                  <a:pt x="1728" y="0"/>
                </a:lnTo>
                <a:lnTo>
                  <a:pt x="960" y="11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7" name="object 497"/>
          <p:cNvSpPr/>
          <p:nvPr/>
        </p:nvSpPr>
        <p:spPr>
          <a:xfrm>
            <a:off x="4583140" y="5829955"/>
            <a:ext cx="32644" cy="14401"/>
          </a:xfrm>
          <a:custGeom>
            <a:avLst/>
            <a:gdLst/>
            <a:ahLst/>
            <a:cxnLst/>
            <a:rect l="l" t="t" r="r" b="b"/>
            <a:pathLst>
              <a:path w="32644" h="14401">
                <a:moveTo>
                  <a:pt x="0" y="14401"/>
                </a:moveTo>
                <a:lnTo>
                  <a:pt x="284" y="14079"/>
                </a:lnTo>
                <a:lnTo>
                  <a:pt x="10963" y="5680"/>
                </a:lnTo>
                <a:lnTo>
                  <a:pt x="23042" y="2880"/>
                </a:lnTo>
                <a:lnTo>
                  <a:pt x="27828" y="2880"/>
                </a:lnTo>
                <a:lnTo>
                  <a:pt x="32644" y="0"/>
                </a:lnTo>
                <a:lnTo>
                  <a:pt x="24963" y="0"/>
                </a:lnTo>
                <a:lnTo>
                  <a:pt x="21352" y="101"/>
                </a:lnTo>
                <a:lnTo>
                  <a:pt x="8633" y="2126"/>
                </a:lnTo>
                <a:lnTo>
                  <a:pt x="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8" name="object 498"/>
          <p:cNvSpPr/>
          <p:nvPr/>
        </p:nvSpPr>
        <p:spPr>
          <a:xfrm>
            <a:off x="4545695" y="5829955"/>
            <a:ext cx="115199" cy="129600"/>
          </a:xfrm>
          <a:custGeom>
            <a:avLst/>
            <a:gdLst/>
            <a:ahLst/>
            <a:cxnLst/>
            <a:rect l="l" t="t" r="r" b="b"/>
            <a:pathLst>
              <a:path w="115199" h="129600">
                <a:moveTo>
                  <a:pt x="0" y="65288"/>
                </a:moveTo>
                <a:lnTo>
                  <a:pt x="157" y="70864"/>
                </a:lnTo>
                <a:lnTo>
                  <a:pt x="2011" y="84003"/>
                </a:lnTo>
                <a:lnTo>
                  <a:pt x="6070" y="95853"/>
                </a:lnTo>
                <a:lnTo>
                  <a:pt x="12481" y="106558"/>
                </a:lnTo>
                <a:lnTo>
                  <a:pt x="23503" y="117440"/>
                </a:lnTo>
                <a:lnTo>
                  <a:pt x="34564" y="123840"/>
                </a:lnTo>
                <a:lnTo>
                  <a:pt x="39526" y="125793"/>
                </a:lnTo>
                <a:lnTo>
                  <a:pt x="51363" y="128649"/>
                </a:lnTo>
                <a:lnTo>
                  <a:pt x="65272" y="129600"/>
                </a:lnTo>
                <a:lnTo>
                  <a:pt x="75646" y="128980"/>
                </a:lnTo>
                <a:lnTo>
                  <a:pt x="88278" y="126127"/>
                </a:lnTo>
                <a:lnTo>
                  <a:pt x="98877" y="120959"/>
                </a:lnTo>
                <a:lnTo>
                  <a:pt x="102979" y="117755"/>
                </a:lnTo>
                <a:lnTo>
                  <a:pt x="110489" y="107881"/>
                </a:lnTo>
                <a:lnTo>
                  <a:pt x="115199" y="95036"/>
                </a:lnTo>
                <a:lnTo>
                  <a:pt x="112318" y="94076"/>
                </a:lnTo>
                <a:lnTo>
                  <a:pt x="109438" y="101757"/>
                </a:lnTo>
                <a:lnTo>
                  <a:pt x="106558" y="106558"/>
                </a:lnTo>
                <a:lnTo>
                  <a:pt x="102717" y="110398"/>
                </a:lnTo>
                <a:lnTo>
                  <a:pt x="99837" y="113278"/>
                </a:lnTo>
                <a:lnTo>
                  <a:pt x="95996" y="116159"/>
                </a:lnTo>
                <a:lnTo>
                  <a:pt x="91196" y="118079"/>
                </a:lnTo>
                <a:lnTo>
                  <a:pt x="86395" y="119039"/>
                </a:lnTo>
                <a:lnTo>
                  <a:pt x="81610" y="119999"/>
                </a:lnTo>
                <a:lnTo>
                  <a:pt x="69113" y="119999"/>
                </a:lnTo>
                <a:lnTo>
                  <a:pt x="62407" y="119039"/>
                </a:lnTo>
                <a:lnTo>
                  <a:pt x="55686" y="115199"/>
                </a:lnTo>
                <a:lnTo>
                  <a:pt x="48966" y="112318"/>
                </a:lnTo>
                <a:lnTo>
                  <a:pt x="43205" y="108478"/>
                </a:lnTo>
                <a:lnTo>
                  <a:pt x="39364" y="102717"/>
                </a:lnTo>
                <a:lnTo>
                  <a:pt x="34564" y="96956"/>
                </a:lnTo>
                <a:lnTo>
                  <a:pt x="31683" y="90236"/>
                </a:lnTo>
                <a:lnTo>
                  <a:pt x="28803" y="82555"/>
                </a:lnTo>
                <a:lnTo>
                  <a:pt x="25923" y="73913"/>
                </a:lnTo>
                <a:lnTo>
                  <a:pt x="24963" y="66233"/>
                </a:lnTo>
                <a:lnTo>
                  <a:pt x="24963" y="55671"/>
                </a:lnTo>
                <a:lnTo>
                  <a:pt x="25923" y="51846"/>
                </a:lnTo>
                <a:lnTo>
                  <a:pt x="25923" y="47045"/>
                </a:lnTo>
                <a:lnTo>
                  <a:pt x="112318" y="47045"/>
                </a:lnTo>
                <a:lnTo>
                  <a:pt x="111780" y="39267"/>
                </a:lnTo>
                <a:lnTo>
                  <a:pt x="108261" y="27010"/>
                </a:lnTo>
                <a:lnTo>
                  <a:pt x="101757" y="16322"/>
                </a:lnTo>
                <a:lnTo>
                  <a:pt x="96956" y="10561"/>
                </a:lnTo>
                <a:lnTo>
                  <a:pt x="91196" y="6720"/>
                </a:lnTo>
                <a:lnTo>
                  <a:pt x="84475" y="3840"/>
                </a:lnTo>
                <a:lnTo>
                  <a:pt x="77769" y="960"/>
                </a:lnTo>
                <a:lnTo>
                  <a:pt x="70088" y="0"/>
                </a:lnTo>
                <a:lnTo>
                  <a:pt x="65272" y="2880"/>
                </a:lnTo>
                <a:lnTo>
                  <a:pt x="70088" y="4800"/>
                </a:lnTo>
                <a:lnTo>
                  <a:pt x="73929" y="7680"/>
                </a:lnTo>
                <a:lnTo>
                  <a:pt x="78714" y="10561"/>
                </a:lnTo>
                <a:lnTo>
                  <a:pt x="82555" y="14401"/>
                </a:lnTo>
                <a:lnTo>
                  <a:pt x="84475" y="19202"/>
                </a:lnTo>
                <a:lnTo>
                  <a:pt x="87355" y="24002"/>
                </a:lnTo>
                <a:lnTo>
                  <a:pt x="89275" y="31683"/>
                </a:lnTo>
                <a:lnTo>
                  <a:pt x="90236" y="41285"/>
                </a:lnTo>
                <a:lnTo>
                  <a:pt x="26883" y="41285"/>
                </a:lnTo>
                <a:lnTo>
                  <a:pt x="27354" y="37509"/>
                </a:lnTo>
                <a:lnTo>
                  <a:pt x="31041" y="24774"/>
                </a:lnTo>
                <a:lnTo>
                  <a:pt x="37444" y="14401"/>
                </a:lnTo>
                <a:lnTo>
                  <a:pt x="46078" y="2126"/>
                </a:lnTo>
                <a:lnTo>
                  <a:pt x="34105" y="6628"/>
                </a:lnTo>
                <a:lnTo>
                  <a:pt x="23042" y="13441"/>
                </a:lnTo>
                <a:lnTo>
                  <a:pt x="18473" y="17517"/>
                </a:lnTo>
                <a:lnTo>
                  <a:pt x="10391" y="27295"/>
                </a:lnTo>
                <a:lnTo>
                  <a:pt x="4618" y="38516"/>
                </a:lnTo>
                <a:lnTo>
                  <a:pt x="1154" y="51180"/>
                </a:lnTo>
                <a:lnTo>
                  <a:pt x="0" y="65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9" name="object 499"/>
          <p:cNvSpPr/>
          <p:nvPr/>
        </p:nvSpPr>
        <p:spPr>
          <a:xfrm>
            <a:off x="4571619" y="5879881"/>
            <a:ext cx="71033" cy="72953"/>
          </a:xfrm>
          <a:custGeom>
            <a:avLst/>
            <a:gdLst/>
            <a:ahLst/>
            <a:cxnLst/>
            <a:rect l="l" t="t" r="r" b="b"/>
            <a:pathLst>
              <a:path w="71033" h="72953">
                <a:moveTo>
                  <a:pt x="42230" y="67193"/>
                </a:moveTo>
                <a:lnTo>
                  <a:pt x="37444" y="65273"/>
                </a:lnTo>
                <a:lnTo>
                  <a:pt x="33604" y="64312"/>
                </a:lnTo>
                <a:lnTo>
                  <a:pt x="30723" y="63352"/>
                </a:lnTo>
                <a:lnTo>
                  <a:pt x="28788" y="61432"/>
                </a:lnTo>
                <a:lnTo>
                  <a:pt x="24003" y="59512"/>
                </a:lnTo>
                <a:lnTo>
                  <a:pt x="20162" y="55671"/>
                </a:lnTo>
                <a:lnTo>
                  <a:pt x="17282" y="52791"/>
                </a:lnTo>
                <a:lnTo>
                  <a:pt x="15361" y="50871"/>
                </a:lnTo>
                <a:lnTo>
                  <a:pt x="14401" y="48950"/>
                </a:lnTo>
                <a:lnTo>
                  <a:pt x="11521" y="44150"/>
                </a:lnTo>
                <a:lnTo>
                  <a:pt x="8641" y="39349"/>
                </a:lnTo>
                <a:lnTo>
                  <a:pt x="6720" y="34549"/>
                </a:lnTo>
                <a:lnTo>
                  <a:pt x="5760" y="31668"/>
                </a:lnTo>
                <a:lnTo>
                  <a:pt x="4800" y="28788"/>
                </a:lnTo>
                <a:lnTo>
                  <a:pt x="3840" y="23027"/>
                </a:lnTo>
                <a:lnTo>
                  <a:pt x="2880" y="16306"/>
                </a:lnTo>
                <a:lnTo>
                  <a:pt x="1920" y="10546"/>
                </a:lnTo>
                <a:lnTo>
                  <a:pt x="1920" y="7681"/>
                </a:lnTo>
                <a:lnTo>
                  <a:pt x="2880" y="3840"/>
                </a:lnTo>
                <a:lnTo>
                  <a:pt x="2880" y="0"/>
                </a:lnTo>
                <a:lnTo>
                  <a:pt x="0" y="0"/>
                </a:lnTo>
                <a:lnTo>
                  <a:pt x="960" y="36469"/>
                </a:lnTo>
                <a:lnTo>
                  <a:pt x="2880" y="42230"/>
                </a:lnTo>
                <a:lnTo>
                  <a:pt x="3840" y="42230"/>
                </a:lnTo>
                <a:lnTo>
                  <a:pt x="5760" y="47030"/>
                </a:lnTo>
                <a:lnTo>
                  <a:pt x="5760" y="47990"/>
                </a:lnTo>
                <a:lnTo>
                  <a:pt x="8641" y="51831"/>
                </a:lnTo>
                <a:lnTo>
                  <a:pt x="9601" y="52791"/>
                </a:lnTo>
                <a:lnTo>
                  <a:pt x="10561" y="54711"/>
                </a:lnTo>
                <a:lnTo>
                  <a:pt x="12481" y="56631"/>
                </a:lnTo>
                <a:lnTo>
                  <a:pt x="16322" y="60472"/>
                </a:lnTo>
                <a:lnTo>
                  <a:pt x="21122" y="64312"/>
                </a:lnTo>
                <a:lnTo>
                  <a:pt x="25923" y="67193"/>
                </a:lnTo>
                <a:lnTo>
                  <a:pt x="27843" y="68153"/>
                </a:lnTo>
                <a:lnTo>
                  <a:pt x="28788" y="68153"/>
                </a:lnTo>
                <a:lnTo>
                  <a:pt x="30723" y="69113"/>
                </a:lnTo>
                <a:lnTo>
                  <a:pt x="30723" y="70073"/>
                </a:lnTo>
                <a:lnTo>
                  <a:pt x="36484" y="71033"/>
                </a:lnTo>
                <a:lnTo>
                  <a:pt x="41285" y="72953"/>
                </a:lnTo>
                <a:lnTo>
                  <a:pt x="54711" y="72953"/>
                </a:lnTo>
                <a:lnTo>
                  <a:pt x="62392" y="71993"/>
                </a:lnTo>
                <a:lnTo>
                  <a:pt x="66233" y="71033"/>
                </a:lnTo>
                <a:lnTo>
                  <a:pt x="66233" y="70073"/>
                </a:lnTo>
                <a:lnTo>
                  <a:pt x="68537" y="69497"/>
                </a:lnTo>
                <a:lnTo>
                  <a:pt x="69113" y="69113"/>
                </a:lnTo>
                <a:lnTo>
                  <a:pt x="71033" y="61432"/>
                </a:lnTo>
                <a:lnTo>
                  <a:pt x="67193" y="63352"/>
                </a:lnTo>
                <a:lnTo>
                  <a:pt x="64312" y="65273"/>
                </a:lnTo>
                <a:lnTo>
                  <a:pt x="60472" y="66233"/>
                </a:lnTo>
                <a:lnTo>
                  <a:pt x="53751" y="67193"/>
                </a:lnTo>
                <a:lnTo>
                  <a:pt x="42230" y="67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0" name="object 500"/>
          <p:cNvSpPr/>
          <p:nvPr/>
        </p:nvSpPr>
        <p:spPr>
          <a:xfrm>
            <a:off x="4657054" y="5926775"/>
            <a:ext cx="5760" cy="12618"/>
          </a:xfrm>
          <a:custGeom>
            <a:avLst/>
            <a:gdLst/>
            <a:ahLst/>
            <a:cxnLst/>
            <a:rect l="l" t="t" r="r" b="b"/>
            <a:pathLst>
              <a:path w="5760" h="12618">
                <a:moveTo>
                  <a:pt x="2880" y="1097"/>
                </a:moveTo>
                <a:lnTo>
                  <a:pt x="274" y="0"/>
                </a:lnTo>
                <a:lnTo>
                  <a:pt x="221" y="210"/>
                </a:lnTo>
                <a:lnTo>
                  <a:pt x="0" y="1097"/>
                </a:lnTo>
                <a:lnTo>
                  <a:pt x="0" y="5897"/>
                </a:lnTo>
                <a:lnTo>
                  <a:pt x="960" y="12618"/>
                </a:lnTo>
                <a:lnTo>
                  <a:pt x="2880" y="9738"/>
                </a:lnTo>
                <a:lnTo>
                  <a:pt x="2880" y="8778"/>
                </a:lnTo>
                <a:lnTo>
                  <a:pt x="5760" y="3017"/>
                </a:lnTo>
                <a:lnTo>
                  <a:pt x="2880" y="10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1" name="object 501"/>
          <p:cNvSpPr/>
          <p:nvPr/>
        </p:nvSpPr>
        <p:spPr>
          <a:xfrm>
            <a:off x="4649373" y="5942274"/>
            <a:ext cx="3840" cy="7680"/>
          </a:xfrm>
          <a:custGeom>
            <a:avLst/>
            <a:gdLst/>
            <a:ahLst/>
            <a:cxnLst/>
            <a:rect l="l" t="t" r="r" b="b"/>
            <a:pathLst>
              <a:path w="3840" h="7680">
                <a:moveTo>
                  <a:pt x="0" y="960"/>
                </a:moveTo>
                <a:lnTo>
                  <a:pt x="960" y="7680"/>
                </a:lnTo>
                <a:lnTo>
                  <a:pt x="1920" y="6720"/>
                </a:lnTo>
                <a:lnTo>
                  <a:pt x="3840" y="4800"/>
                </a:lnTo>
                <a:lnTo>
                  <a:pt x="1920" y="0"/>
                </a:lnTo>
                <a:lnTo>
                  <a:pt x="960" y="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2" name="object 502"/>
          <p:cNvSpPr/>
          <p:nvPr/>
        </p:nvSpPr>
        <p:spPr>
          <a:xfrm>
            <a:off x="4640732" y="5944194"/>
            <a:ext cx="8641" cy="12481"/>
          </a:xfrm>
          <a:custGeom>
            <a:avLst/>
            <a:gdLst/>
            <a:ahLst/>
            <a:cxnLst/>
            <a:rect l="l" t="t" r="r" b="b"/>
            <a:pathLst>
              <a:path w="8641" h="12481">
                <a:moveTo>
                  <a:pt x="5760" y="1920"/>
                </a:moveTo>
                <a:lnTo>
                  <a:pt x="6720" y="7680"/>
                </a:lnTo>
                <a:lnTo>
                  <a:pt x="8641" y="0"/>
                </a:lnTo>
                <a:lnTo>
                  <a:pt x="5760" y="96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4800"/>
                </a:lnTo>
                <a:lnTo>
                  <a:pt x="0" y="12481"/>
                </a:lnTo>
                <a:lnTo>
                  <a:pt x="3840" y="10561"/>
                </a:lnTo>
                <a:lnTo>
                  <a:pt x="4800" y="9601"/>
                </a:lnTo>
                <a:lnTo>
                  <a:pt x="5760" y="8641"/>
                </a:lnTo>
                <a:lnTo>
                  <a:pt x="6720" y="7680"/>
                </a:lnTo>
                <a:lnTo>
                  <a:pt x="57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3" name="object 503"/>
          <p:cNvSpPr/>
          <p:nvPr/>
        </p:nvSpPr>
        <p:spPr>
          <a:xfrm>
            <a:off x="4542815" y="5827074"/>
            <a:ext cx="111358" cy="135361"/>
          </a:xfrm>
          <a:custGeom>
            <a:avLst/>
            <a:gdLst/>
            <a:ahLst/>
            <a:cxnLst/>
            <a:rect l="l" t="t" r="r" b="b"/>
            <a:pathLst>
              <a:path w="111358" h="135361">
                <a:moveTo>
                  <a:pt x="38404" y="123840"/>
                </a:moveTo>
                <a:lnTo>
                  <a:pt x="35524" y="122880"/>
                </a:lnTo>
                <a:lnTo>
                  <a:pt x="29763" y="119039"/>
                </a:lnTo>
                <a:lnTo>
                  <a:pt x="24963" y="115199"/>
                </a:lnTo>
                <a:lnTo>
                  <a:pt x="20162" y="110398"/>
                </a:lnTo>
                <a:lnTo>
                  <a:pt x="17282" y="107518"/>
                </a:lnTo>
                <a:lnTo>
                  <a:pt x="16322" y="105597"/>
                </a:lnTo>
                <a:lnTo>
                  <a:pt x="13441" y="100797"/>
                </a:lnTo>
                <a:lnTo>
                  <a:pt x="11521" y="96956"/>
                </a:lnTo>
                <a:lnTo>
                  <a:pt x="9601" y="92156"/>
                </a:lnTo>
                <a:lnTo>
                  <a:pt x="7680" y="87355"/>
                </a:lnTo>
                <a:lnTo>
                  <a:pt x="6720" y="82555"/>
                </a:lnTo>
                <a:lnTo>
                  <a:pt x="5760" y="76794"/>
                </a:lnTo>
                <a:lnTo>
                  <a:pt x="5760" y="64328"/>
                </a:lnTo>
                <a:lnTo>
                  <a:pt x="6720" y="56647"/>
                </a:lnTo>
                <a:lnTo>
                  <a:pt x="7680" y="49926"/>
                </a:lnTo>
                <a:lnTo>
                  <a:pt x="9601" y="43205"/>
                </a:lnTo>
                <a:lnTo>
                  <a:pt x="12481" y="37444"/>
                </a:lnTo>
                <a:lnTo>
                  <a:pt x="16322" y="31683"/>
                </a:lnTo>
                <a:lnTo>
                  <a:pt x="20162" y="25923"/>
                </a:lnTo>
                <a:lnTo>
                  <a:pt x="24963" y="21122"/>
                </a:lnTo>
                <a:lnTo>
                  <a:pt x="27843" y="19202"/>
                </a:lnTo>
                <a:lnTo>
                  <a:pt x="30723" y="17282"/>
                </a:lnTo>
                <a:lnTo>
                  <a:pt x="34564" y="14401"/>
                </a:lnTo>
                <a:lnTo>
                  <a:pt x="39364" y="11521"/>
                </a:lnTo>
                <a:lnTo>
                  <a:pt x="43205" y="9601"/>
                </a:lnTo>
                <a:lnTo>
                  <a:pt x="43845" y="9473"/>
                </a:lnTo>
                <a:lnTo>
                  <a:pt x="41285" y="11521"/>
                </a:lnTo>
                <a:lnTo>
                  <a:pt x="41285" y="12481"/>
                </a:lnTo>
                <a:lnTo>
                  <a:pt x="38404" y="15361"/>
                </a:lnTo>
                <a:lnTo>
                  <a:pt x="36484" y="18242"/>
                </a:lnTo>
                <a:lnTo>
                  <a:pt x="35524" y="18242"/>
                </a:lnTo>
                <a:lnTo>
                  <a:pt x="32644" y="24003"/>
                </a:lnTo>
                <a:lnTo>
                  <a:pt x="32644" y="41269"/>
                </a:lnTo>
                <a:lnTo>
                  <a:pt x="32644" y="40325"/>
                </a:lnTo>
                <a:lnTo>
                  <a:pt x="34564" y="33604"/>
                </a:lnTo>
                <a:lnTo>
                  <a:pt x="37444" y="26883"/>
                </a:lnTo>
                <a:lnTo>
                  <a:pt x="41285" y="21122"/>
                </a:lnTo>
                <a:lnTo>
                  <a:pt x="43205" y="19202"/>
                </a:lnTo>
                <a:lnTo>
                  <a:pt x="45125" y="16322"/>
                </a:lnTo>
                <a:lnTo>
                  <a:pt x="48005" y="8641"/>
                </a:lnTo>
                <a:lnTo>
                  <a:pt x="46085" y="7680"/>
                </a:lnTo>
                <a:lnTo>
                  <a:pt x="47045" y="7680"/>
                </a:lnTo>
                <a:lnTo>
                  <a:pt x="52806" y="4800"/>
                </a:lnTo>
                <a:lnTo>
                  <a:pt x="59527" y="2880"/>
                </a:lnTo>
                <a:lnTo>
                  <a:pt x="65288" y="2880"/>
                </a:lnTo>
                <a:lnTo>
                  <a:pt x="69128" y="3840"/>
                </a:lnTo>
                <a:lnTo>
                  <a:pt x="72969" y="4800"/>
                </a:lnTo>
                <a:lnTo>
                  <a:pt x="73929" y="6720"/>
                </a:lnTo>
                <a:lnTo>
                  <a:pt x="68153" y="5760"/>
                </a:lnTo>
                <a:lnTo>
                  <a:pt x="63367" y="5760"/>
                </a:lnTo>
                <a:lnTo>
                  <a:pt x="57591" y="6720"/>
                </a:lnTo>
                <a:lnTo>
                  <a:pt x="52806" y="6720"/>
                </a:lnTo>
                <a:lnTo>
                  <a:pt x="49926" y="12481"/>
                </a:lnTo>
                <a:lnTo>
                  <a:pt x="54726" y="10561"/>
                </a:lnTo>
                <a:lnTo>
                  <a:pt x="60487" y="9601"/>
                </a:lnTo>
                <a:lnTo>
                  <a:pt x="63367" y="8641"/>
                </a:lnTo>
                <a:lnTo>
                  <a:pt x="64312" y="9601"/>
                </a:lnTo>
                <a:lnTo>
                  <a:pt x="68153" y="9601"/>
                </a:lnTo>
                <a:lnTo>
                  <a:pt x="71033" y="10561"/>
                </a:lnTo>
                <a:lnTo>
                  <a:pt x="73929" y="11521"/>
                </a:lnTo>
                <a:lnTo>
                  <a:pt x="75834" y="12481"/>
                </a:lnTo>
                <a:lnTo>
                  <a:pt x="76809" y="13441"/>
                </a:lnTo>
                <a:lnTo>
                  <a:pt x="79674" y="16322"/>
                </a:lnTo>
                <a:lnTo>
                  <a:pt x="78714" y="7680"/>
                </a:lnTo>
                <a:lnTo>
                  <a:pt x="76809" y="6720"/>
                </a:lnTo>
                <a:lnTo>
                  <a:pt x="74874" y="0"/>
                </a:lnTo>
                <a:lnTo>
                  <a:pt x="56647" y="0"/>
                </a:lnTo>
                <a:lnTo>
                  <a:pt x="51846" y="960"/>
                </a:lnTo>
                <a:lnTo>
                  <a:pt x="46085" y="2880"/>
                </a:lnTo>
                <a:lnTo>
                  <a:pt x="41285" y="3840"/>
                </a:lnTo>
                <a:lnTo>
                  <a:pt x="41285" y="4800"/>
                </a:lnTo>
                <a:lnTo>
                  <a:pt x="36484" y="6720"/>
                </a:lnTo>
                <a:lnTo>
                  <a:pt x="31683" y="9601"/>
                </a:lnTo>
                <a:lnTo>
                  <a:pt x="26883" y="12481"/>
                </a:lnTo>
                <a:lnTo>
                  <a:pt x="24002" y="14401"/>
                </a:lnTo>
                <a:lnTo>
                  <a:pt x="21122" y="16322"/>
                </a:lnTo>
                <a:lnTo>
                  <a:pt x="16322" y="22082"/>
                </a:lnTo>
                <a:lnTo>
                  <a:pt x="11521" y="27843"/>
                </a:lnTo>
                <a:lnTo>
                  <a:pt x="7680" y="34564"/>
                </a:lnTo>
                <a:lnTo>
                  <a:pt x="4800" y="41269"/>
                </a:lnTo>
                <a:lnTo>
                  <a:pt x="3840" y="41269"/>
                </a:lnTo>
                <a:lnTo>
                  <a:pt x="1920" y="48006"/>
                </a:lnTo>
                <a:lnTo>
                  <a:pt x="960" y="55671"/>
                </a:lnTo>
                <a:lnTo>
                  <a:pt x="0" y="55671"/>
                </a:lnTo>
                <a:lnTo>
                  <a:pt x="0" y="77754"/>
                </a:lnTo>
                <a:lnTo>
                  <a:pt x="960" y="83515"/>
                </a:lnTo>
                <a:lnTo>
                  <a:pt x="1920" y="88315"/>
                </a:lnTo>
                <a:lnTo>
                  <a:pt x="1920" y="89275"/>
                </a:lnTo>
                <a:lnTo>
                  <a:pt x="3840" y="94076"/>
                </a:lnTo>
                <a:lnTo>
                  <a:pt x="5760" y="98877"/>
                </a:lnTo>
                <a:lnTo>
                  <a:pt x="5760" y="99837"/>
                </a:lnTo>
                <a:lnTo>
                  <a:pt x="8641" y="103677"/>
                </a:lnTo>
                <a:lnTo>
                  <a:pt x="8641" y="104637"/>
                </a:lnTo>
                <a:lnTo>
                  <a:pt x="11521" y="108478"/>
                </a:lnTo>
                <a:lnTo>
                  <a:pt x="12481" y="110398"/>
                </a:lnTo>
                <a:lnTo>
                  <a:pt x="12481" y="111358"/>
                </a:lnTo>
                <a:lnTo>
                  <a:pt x="15361" y="114239"/>
                </a:lnTo>
                <a:lnTo>
                  <a:pt x="20162" y="119039"/>
                </a:lnTo>
                <a:lnTo>
                  <a:pt x="25923" y="123840"/>
                </a:lnTo>
                <a:lnTo>
                  <a:pt x="32644" y="127680"/>
                </a:lnTo>
                <a:lnTo>
                  <a:pt x="35524" y="129600"/>
                </a:lnTo>
                <a:lnTo>
                  <a:pt x="39364" y="130561"/>
                </a:lnTo>
                <a:lnTo>
                  <a:pt x="47045" y="133441"/>
                </a:lnTo>
                <a:lnTo>
                  <a:pt x="54726" y="134401"/>
                </a:lnTo>
                <a:lnTo>
                  <a:pt x="63367" y="135361"/>
                </a:lnTo>
                <a:lnTo>
                  <a:pt x="73929" y="135361"/>
                </a:lnTo>
                <a:lnTo>
                  <a:pt x="82555" y="134401"/>
                </a:lnTo>
                <a:lnTo>
                  <a:pt x="83515" y="134401"/>
                </a:lnTo>
                <a:lnTo>
                  <a:pt x="92156" y="131521"/>
                </a:lnTo>
                <a:lnTo>
                  <a:pt x="97916" y="129600"/>
                </a:lnTo>
                <a:lnTo>
                  <a:pt x="98877" y="121920"/>
                </a:lnTo>
                <a:lnTo>
                  <a:pt x="99837" y="120959"/>
                </a:lnTo>
                <a:lnTo>
                  <a:pt x="100797" y="119999"/>
                </a:lnTo>
                <a:lnTo>
                  <a:pt x="103677" y="118079"/>
                </a:lnTo>
                <a:lnTo>
                  <a:pt x="106558" y="115199"/>
                </a:lnTo>
                <a:lnTo>
                  <a:pt x="108478" y="112318"/>
                </a:lnTo>
                <a:lnTo>
                  <a:pt x="109438" y="114239"/>
                </a:lnTo>
                <a:lnTo>
                  <a:pt x="109438" y="113278"/>
                </a:lnTo>
                <a:lnTo>
                  <a:pt x="110398" y="109438"/>
                </a:lnTo>
                <a:lnTo>
                  <a:pt x="111358" y="98877"/>
                </a:lnTo>
                <a:lnTo>
                  <a:pt x="109438" y="102717"/>
                </a:lnTo>
                <a:lnTo>
                  <a:pt x="107518" y="106558"/>
                </a:lnTo>
                <a:lnTo>
                  <a:pt x="104637" y="110398"/>
                </a:lnTo>
                <a:lnTo>
                  <a:pt x="103677" y="111358"/>
                </a:lnTo>
                <a:lnTo>
                  <a:pt x="102717" y="112318"/>
                </a:lnTo>
                <a:lnTo>
                  <a:pt x="99837" y="114239"/>
                </a:lnTo>
                <a:lnTo>
                  <a:pt x="97916" y="121920"/>
                </a:lnTo>
                <a:lnTo>
                  <a:pt x="97341" y="122303"/>
                </a:lnTo>
                <a:lnTo>
                  <a:pt x="95036" y="123840"/>
                </a:lnTo>
                <a:lnTo>
                  <a:pt x="90236" y="125760"/>
                </a:lnTo>
                <a:lnTo>
                  <a:pt x="82555" y="128640"/>
                </a:lnTo>
                <a:lnTo>
                  <a:pt x="72969" y="129600"/>
                </a:lnTo>
                <a:lnTo>
                  <a:pt x="63367" y="129600"/>
                </a:lnTo>
                <a:lnTo>
                  <a:pt x="55686" y="128640"/>
                </a:lnTo>
                <a:lnTo>
                  <a:pt x="48005" y="127680"/>
                </a:lnTo>
                <a:lnTo>
                  <a:pt x="41285" y="124800"/>
                </a:lnTo>
                <a:lnTo>
                  <a:pt x="38404" y="12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4" name="object 504"/>
          <p:cNvSpPr/>
          <p:nvPr/>
        </p:nvSpPr>
        <p:spPr>
          <a:xfrm>
            <a:off x="4657054" y="5926775"/>
            <a:ext cx="274" cy="1097"/>
          </a:xfrm>
          <a:custGeom>
            <a:avLst/>
            <a:gdLst/>
            <a:ahLst/>
            <a:cxnLst/>
            <a:rect l="l" t="t" r="r" b="b"/>
            <a:pathLst>
              <a:path w="274" h="1097">
                <a:moveTo>
                  <a:pt x="0" y="137"/>
                </a:moveTo>
                <a:lnTo>
                  <a:pt x="0" y="1097"/>
                </a:lnTo>
                <a:lnTo>
                  <a:pt x="221" y="210"/>
                </a:lnTo>
                <a:lnTo>
                  <a:pt x="274" y="0"/>
                </a:lnTo>
                <a:lnTo>
                  <a:pt x="0" y="1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5" name="object 505"/>
          <p:cNvSpPr/>
          <p:nvPr/>
        </p:nvSpPr>
        <p:spPr>
          <a:xfrm>
            <a:off x="4575459" y="5868344"/>
            <a:ext cx="57591" cy="2895"/>
          </a:xfrm>
          <a:custGeom>
            <a:avLst/>
            <a:gdLst/>
            <a:ahLst/>
            <a:cxnLst/>
            <a:rect l="l" t="t" r="r" b="b"/>
            <a:pathLst>
              <a:path w="57591" h="2895">
                <a:moveTo>
                  <a:pt x="57591" y="0"/>
                </a:moveTo>
                <a:lnTo>
                  <a:pt x="0" y="0"/>
                </a:lnTo>
                <a:lnTo>
                  <a:pt x="57591" y="2895"/>
                </a:lnTo>
                <a:lnTo>
                  <a:pt x="5759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6" name="object 506"/>
          <p:cNvSpPr/>
          <p:nvPr/>
        </p:nvSpPr>
        <p:spPr>
          <a:xfrm>
            <a:off x="4571619" y="5874120"/>
            <a:ext cx="2880" cy="2880"/>
          </a:xfrm>
          <a:custGeom>
            <a:avLst/>
            <a:gdLst/>
            <a:ahLst/>
            <a:cxnLst/>
            <a:rect l="l" t="t" r="r" b="b"/>
            <a:pathLst>
              <a:path w="2880" h="2880">
                <a:moveTo>
                  <a:pt x="0" y="0"/>
                </a:moveTo>
                <a:lnTo>
                  <a:pt x="2880" y="2880"/>
                </a:lnTo>
                <a:lnTo>
                  <a:pt x="96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7" name="object 507"/>
          <p:cNvSpPr/>
          <p:nvPr/>
        </p:nvSpPr>
        <p:spPr>
          <a:xfrm>
            <a:off x="4587941" y="5829955"/>
            <a:ext cx="28803" cy="13441"/>
          </a:xfrm>
          <a:custGeom>
            <a:avLst/>
            <a:gdLst/>
            <a:ahLst/>
            <a:cxnLst/>
            <a:rect l="l" t="t" r="r" b="b"/>
            <a:pathLst>
              <a:path w="28803" h="13441">
                <a:moveTo>
                  <a:pt x="0" y="13441"/>
                </a:moveTo>
                <a:lnTo>
                  <a:pt x="4800" y="9601"/>
                </a:lnTo>
                <a:lnTo>
                  <a:pt x="7680" y="3840"/>
                </a:lnTo>
                <a:lnTo>
                  <a:pt x="12466" y="3840"/>
                </a:lnTo>
                <a:lnTo>
                  <a:pt x="18242" y="2880"/>
                </a:lnTo>
                <a:lnTo>
                  <a:pt x="23027" y="2880"/>
                </a:lnTo>
                <a:lnTo>
                  <a:pt x="28803" y="3840"/>
                </a:lnTo>
                <a:lnTo>
                  <a:pt x="27843" y="1920"/>
                </a:lnTo>
                <a:lnTo>
                  <a:pt x="24002" y="960"/>
                </a:lnTo>
                <a:lnTo>
                  <a:pt x="20162" y="0"/>
                </a:lnTo>
                <a:lnTo>
                  <a:pt x="14401" y="0"/>
                </a:lnTo>
                <a:lnTo>
                  <a:pt x="7680" y="1920"/>
                </a:lnTo>
                <a:lnTo>
                  <a:pt x="1920" y="4800"/>
                </a:lnTo>
                <a:lnTo>
                  <a:pt x="960" y="4800"/>
                </a:lnTo>
                <a:lnTo>
                  <a:pt x="2880" y="5760"/>
                </a:lnTo>
                <a:lnTo>
                  <a:pt x="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8" name="object 508"/>
          <p:cNvSpPr/>
          <p:nvPr/>
        </p:nvSpPr>
        <p:spPr>
          <a:xfrm>
            <a:off x="4567778" y="5827074"/>
            <a:ext cx="93116" cy="89275"/>
          </a:xfrm>
          <a:custGeom>
            <a:avLst/>
            <a:gdLst/>
            <a:ahLst/>
            <a:cxnLst/>
            <a:rect l="l" t="t" r="r" b="b"/>
            <a:pathLst>
              <a:path w="93116" h="89275">
                <a:moveTo>
                  <a:pt x="93116" y="45110"/>
                </a:moveTo>
                <a:lnTo>
                  <a:pt x="92156" y="38404"/>
                </a:lnTo>
                <a:lnTo>
                  <a:pt x="91196" y="34564"/>
                </a:lnTo>
                <a:lnTo>
                  <a:pt x="91196" y="33604"/>
                </a:lnTo>
                <a:lnTo>
                  <a:pt x="89275" y="29763"/>
                </a:lnTo>
                <a:lnTo>
                  <a:pt x="87355" y="25923"/>
                </a:lnTo>
                <a:lnTo>
                  <a:pt x="85435" y="22082"/>
                </a:lnTo>
                <a:lnTo>
                  <a:pt x="83515" y="19202"/>
                </a:lnTo>
                <a:lnTo>
                  <a:pt x="82555" y="19202"/>
                </a:lnTo>
                <a:lnTo>
                  <a:pt x="81594" y="17282"/>
                </a:lnTo>
                <a:lnTo>
                  <a:pt x="79674" y="15361"/>
                </a:lnTo>
                <a:lnTo>
                  <a:pt x="75834" y="11521"/>
                </a:lnTo>
                <a:lnTo>
                  <a:pt x="71033" y="8641"/>
                </a:lnTo>
                <a:lnTo>
                  <a:pt x="71033" y="7680"/>
                </a:lnTo>
                <a:lnTo>
                  <a:pt x="66233" y="5760"/>
                </a:lnTo>
                <a:lnTo>
                  <a:pt x="63352" y="4800"/>
                </a:lnTo>
                <a:lnTo>
                  <a:pt x="61432" y="2880"/>
                </a:lnTo>
                <a:lnTo>
                  <a:pt x="60472" y="2880"/>
                </a:lnTo>
                <a:lnTo>
                  <a:pt x="55686" y="1920"/>
                </a:lnTo>
                <a:lnTo>
                  <a:pt x="54711" y="1920"/>
                </a:lnTo>
                <a:lnTo>
                  <a:pt x="49911" y="0"/>
                </a:lnTo>
                <a:lnTo>
                  <a:pt x="51846" y="6720"/>
                </a:lnTo>
                <a:lnTo>
                  <a:pt x="53751" y="7680"/>
                </a:lnTo>
                <a:lnTo>
                  <a:pt x="58552" y="8641"/>
                </a:lnTo>
                <a:lnTo>
                  <a:pt x="61432" y="9601"/>
                </a:lnTo>
                <a:lnTo>
                  <a:pt x="63352" y="10561"/>
                </a:lnTo>
                <a:lnTo>
                  <a:pt x="68153" y="13441"/>
                </a:lnTo>
                <a:lnTo>
                  <a:pt x="71993" y="16322"/>
                </a:lnTo>
                <a:lnTo>
                  <a:pt x="75834" y="19202"/>
                </a:lnTo>
                <a:lnTo>
                  <a:pt x="76794" y="21122"/>
                </a:lnTo>
                <a:lnTo>
                  <a:pt x="77754" y="22082"/>
                </a:lnTo>
                <a:lnTo>
                  <a:pt x="80634" y="25923"/>
                </a:lnTo>
                <a:lnTo>
                  <a:pt x="82555" y="28803"/>
                </a:lnTo>
                <a:lnTo>
                  <a:pt x="83515" y="32644"/>
                </a:lnTo>
                <a:lnTo>
                  <a:pt x="85435" y="35524"/>
                </a:lnTo>
                <a:lnTo>
                  <a:pt x="86395" y="39364"/>
                </a:lnTo>
                <a:lnTo>
                  <a:pt x="87355" y="46085"/>
                </a:lnTo>
                <a:lnTo>
                  <a:pt x="87355" y="47045"/>
                </a:lnTo>
                <a:lnTo>
                  <a:pt x="68153" y="47045"/>
                </a:lnTo>
                <a:lnTo>
                  <a:pt x="7680" y="44165"/>
                </a:lnTo>
                <a:lnTo>
                  <a:pt x="7680" y="24003"/>
                </a:lnTo>
                <a:lnTo>
                  <a:pt x="6720" y="24963"/>
                </a:lnTo>
                <a:lnTo>
                  <a:pt x="4800" y="41269"/>
                </a:lnTo>
                <a:lnTo>
                  <a:pt x="4800" y="47045"/>
                </a:lnTo>
                <a:lnTo>
                  <a:pt x="6720" y="49926"/>
                </a:lnTo>
                <a:lnTo>
                  <a:pt x="3840" y="47045"/>
                </a:lnTo>
                <a:lnTo>
                  <a:pt x="3840" y="49926"/>
                </a:lnTo>
                <a:lnTo>
                  <a:pt x="960" y="49926"/>
                </a:lnTo>
                <a:lnTo>
                  <a:pt x="0" y="56647"/>
                </a:lnTo>
                <a:lnTo>
                  <a:pt x="0" y="63352"/>
                </a:lnTo>
                <a:lnTo>
                  <a:pt x="960" y="70073"/>
                </a:lnTo>
                <a:lnTo>
                  <a:pt x="1920" y="76794"/>
                </a:lnTo>
                <a:lnTo>
                  <a:pt x="2880" y="82555"/>
                </a:lnTo>
                <a:lnTo>
                  <a:pt x="2880" y="83515"/>
                </a:lnTo>
                <a:lnTo>
                  <a:pt x="3840" y="86395"/>
                </a:lnTo>
                <a:lnTo>
                  <a:pt x="4800" y="89275"/>
                </a:lnTo>
                <a:lnTo>
                  <a:pt x="3840" y="52806"/>
                </a:lnTo>
                <a:lnTo>
                  <a:pt x="90236" y="52806"/>
                </a:lnTo>
                <a:lnTo>
                  <a:pt x="93116" y="49926"/>
                </a:lnTo>
                <a:lnTo>
                  <a:pt x="93116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9" name="object 509"/>
          <p:cNvSpPr/>
          <p:nvPr/>
        </p:nvSpPr>
        <p:spPr>
          <a:xfrm>
            <a:off x="4569698" y="5852038"/>
            <a:ext cx="4800" cy="22082"/>
          </a:xfrm>
          <a:custGeom>
            <a:avLst/>
            <a:gdLst/>
            <a:ahLst/>
            <a:cxnLst/>
            <a:rect l="l" t="t" r="r" b="b"/>
            <a:pathLst>
              <a:path w="4800" h="22082">
                <a:moveTo>
                  <a:pt x="1920" y="6720"/>
                </a:moveTo>
                <a:lnTo>
                  <a:pt x="0" y="14401"/>
                </a:lnTo>
                <a:lnTo>
                  <a:pt x="0" y="19202"/>
                </a:lnTo>
                <a:lnTo>
                  <a:pt x="2880" y="22082"/>
                </a:lnTo>
                <a:lnTo>
                  <a:pt x="2880" y="16306"/>
                </a:lnTo>
                <a:lnTo>
                  <a:pt x="4800" y="0"/>
                </a:lnTo>
                <a:lnTo>
                  <a:pt x="192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0" name="object 510"/>
          <p:cNvSpPr/>
          <p:nvPr/>
        </p:nvSpPr>
        <p:spPr>
          <a:xfrm>
            <a:off x="4575459" y="5834755"/>
            <a:ext cx="63352" cy="39364"/>
          </a:xfrm>
          <a:custGeom>
            <a:avLst/>
            <a:gdLst/>
            <a:ahLst/>
            <a:cxnLst/>
            <a:rect l="l" t="t" r="r" b="b"/>
            <a:pathLst>
              <a:path w="63352" h="39364">
                <a:moveTo>
                  <a:pt x="0" y="33588"/>
                </a:moveTo>
                <a:lnTo>
                  <a:pt x="0" y="36484"/>
                </a:lnTo>
                <a:lnTo>
                  <a:pt x="60472" y="39364"/>
                </a:lnTo>
                <a:lnTo>
                  <a:pt x="60472" y="36484"/>
                </a:lnTo>
                <a:lnTo>
                  <a:pt x="63352" y="36484"/>
                </a:lnTo>
                <a:lnTo>
                  <a:pt x="60472" y="33588"/>
                </a:lnTo>
                <a:lnTo>
                  <a:pt x="58552" y="15361"/>
                </a:lnTo>
                <a:lnTo>
                  <a:pt x="58552" y="14401"/>
                </a:lnTo>
                <a:lnTo>
                  <a:pt x="57591" y="12481"/>
                </a:lnTo>
                <a:lnTo>
                  <a:pt x="56631" y="10561"/>
                </a:lnTo>
                <a:lnTo>
                  <a:pt x="53751" y="7680"/>
                </a:lnTo>
                <a:lnTo>
                  <a:pt x="53751" y="6720"/>
                </a:lnTo>
                <a:lnTo>
                  <a:pt x="50871" y="3840"/>
                </a:lnTo>
                <a:lnTo>
                  <a:pt x="48006" y="960"/>
                </a:lnTo>
                <a:lnTo>
                  <a:pt x="46070" y="0"/>
                </a:lnTo>
                <a:lnTo>
                  <a:pt x="47030" y="8641"/>
                </a:lnTo>
                <a:lnTo>
                  <a:pt x="48950" y="10561"/>
                </a:lnTo>
                <a:lnTo>
                  <a:pt x="51846" y="13441"/>
                </a:lnTo>
                <a:lnTo>
                  <a:pt x="52791" y="15361"/>
                </a:lnTo>
                <a:lnTo>
                  <a:pt x="53751" y="17282"/>
                </a:lnTo>
                <a:lnTo>
                  <a:pt x="54711" y="22082"/>
                </a:lnTo>
                <a:lnTo>
                  <a:pt x="56631" y="26883"/>
                </a:lnTo>
                <a:lnTo>
                  <a:pt x="57591" y="33588"/>
                </a:lnTo>
                <a:lnTo>
                  <a:pt x="57591" y="36484"/>
                </a:lnTo>
                <a:lnTo>
                  <a:pt x="0" y="335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1" name="object 511"/>
          <p:cNvSpPr/>
          <p:nvPr/>
        </p:nvSpPr>
        <p:spPr>
          <a:xfrm>
            <a:off x="4634011" y="5850117"/>
            <a:ext cx="4800" cy="21122"/>
          </a:xfrm>
          <a:custGeom>
            <a:avLst/>
            <a:gdLst/>
            <a:ahLst/>
            <a:cxnLst/>
            <a:rect l="l" t="t" r="r" b="b"/>
            <a:pathLst>
              <a:path w="4800" h="21122">
                <a:moveTo>
                  <a:pt x="4800" y="17282"/>
                </a:moveTo>
                <a:lnTo>
                  <a:pt x="3840" y="10561"/>
                </a:lnTo>
                <a:lnTo>
                  <a:pt x="1920" y="4800"/>
                </a:lnTo>
                <a:lnTo>
                  <a:pt x="0" y="0"/>
                </a:lnTo>
                <a:lnTo>
                  <a:pt x="1920" y="18227"/>
                </a:lnTo>
                <a:lnTo>
                  <a:pt x="4800" y="21122"/>
                </a:lnTo>
                <a:lnTo>
                  <a:pt x="4800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2" name="object 512"/>
          <p:cNvSpPr/>
          <p:nvPr/>
        </p:nvSpPr>
        <p:spPr>
          <a:xfrm>
            <a:off x="4653213" y="5922111"/>
            <a:ext cx="10561" cy="24963"/>
          </a:xfrm>
          <a:custGeom>
            <a:avLst/>
            <a:gdLst/>
            <a:ahLst/>
            <a:cxnLst/>
            <a:rect l="l" t="t" r="r" b="b"/>
            <a:pathLst>
              <a:path w="10561" h="24963">
                <a:moveTo>
                  <a:pt x="10561" y="3840"/>
                </a:moveTo>
                <a:lnTo>
                  <a:pt x="8641" y="0"/>
                </a:lnTo>
                <a:lnTo>
                  <a:pt x="7680" y="2880"/>
                </a:lnTo>
                <a:lnTo>
                  <a:pt x="5760" y="3840"/>
                </a:lnTo>
                <a:lnTo>
                  <a:pt x="4800" y="1920"/>
                </a:lnTo>
                <a:lnTo>
                  <a:pt x="1920" y="960"/>
                </a:lnTo>
                <a:lnTo>
                  <a:pt x="1920" y="15361"/>
                </a:lnTo>
                <a:lnTo>
                  <a:pt x="0" y="24963"/>
                </a:lnTo>
                <a:lnTo>
                  <a:pt x="960" y="24002"/>
                </a:lnTo>
                <a:lnTo>
                  <a:pt x="2880" y="21122"/>
                </a:lnTo>
                <a:lnTo>
                  <a:pt x="4800" y="18242"/>
                </a:lnTo>
                <a:lnTo>
                  <a:pt x="4800" y="17282"/>
                </a:lnTo>
                <a:lnTo>
                  <a:pt x="3840" y="10561"/>
                </a:lnTo>
                <a:lnTo>
                  <a:pt x="3840" y="4800"/>
                </a:lnTo>
                <a:lnTo>
                  <a:pt x="4114" y="4663"/>
                </a:lnTo>
                <a:lnTo>
                  <a:pt x="6720" y="5760"/>
                </a:lnTo>
                <a:lnTo>
                  <a:pt x="9601" y="7680"/>
                </a:lnTo>
                <a:lnTo>
                  <a:pt x="1056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3" name="object 513"/>
          <p:cNvSpPr/>
          <p:nvPr/>
        </p:nvSpPr>
        <p:spPr>
          <a:xfrm>
            <a:off x="4655134" y="5921151"/>
            <a:ext cx="6720" cy="4800"/>
          </a:xfrm>
          <a:custGeom>
            <a:avLst/>
            <a:gdLst/>
            <a:ahLst/>
            <a:cxnLst/>
            <a:rect l="l" t="t" r="r" b="b"/>
            <a:pathLst>
              <a:path w="6720" h="4800">
                <a:moveTo>
                  <a:pt x="3840" y="0"/>
                </a:moveTo>
                <a:lnTo>
                  <a:pt x="0" y="1920"/>
                </a:lnTo>
                <a:lnTo>
                  <a:pt x="2880" y="2880"/>
                </a:lnTo>
                <a:lnTo>
                  <a:pt x="3840" y="4800"/>
                </a:lnTo>
                <a:lnTo>
                  <a:pt x="5760" y="3840"/>
                </a:lnTo>
                <a:lnTo>
                  <a:pt x="6720" y="960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4" name="object 514"/>
          <p:cNvSpPr/>
          <p:nvPr/>
        </p:nvSpPr>
        <p:spPr>
          <a:xfrm>
            <a:off x="4646493" y="5923071"/>
            <a:ext cx="8641" cy="28803"/>
          </a:xfrm>
          <a:custGeom>
            <a:avLst/>
            <a:gdLst/>
            <a:ahLst/>
            <a:cxnLst/>
            <a:rect l="l" t="t" r="r" b="b"/>
            <a:pathLst>
              <a:path w="8641" h="28803">
                <a:moveTo>
                  <a:pt x="960" y="28803"/>
                </a:moveTo>
                <a:lnTo>
                  <a:pt x="3840" y="26883"/>
                </a:lnTo>
                <a:lnTo>
                  <a:pt x="2880" y="20162"/>
                </a:lnTo>
                <a:lnTo>
                  <a:pt x="3840" y="19202"/>
                </a:lnTo>
                <a:lnTo>
                  <a:pt x="4800" y="19202"/>
                </a:lnTo>
                <a:lnTo>
                  <a:pt x="6720" y="24002"/>
                </a:lnTo>
                <a:lnTo>
                  <a:pt x="8641" y="14401"/>
                </a:lnTo>
                <a:lnTo>
                  <a:pt x="8641" y="0"/>
                </a:lnTo>
                <a:lnTo>
                  <a:pt x="7680" y="2880"/>
                </a:lnTo>
                <a:lnTo>
                  <a:pt x="6720" y="13441"/>
                </a:lnTo>
                <a:lnTo>
                  <a:pt x="5760" y="17282"/>
                </a:lnTo>
                <a:lnTo>
                  <a:pt x="5760" y="18242"/>
                </a:lnTo>
                <a:lnTo>
                  <a:pt x="4800" y="16322"/>
                </a:lnTo>
                <a:lnTo>
                  <a:pt x="2880" y="19202"/>
                </a:lnTo>
                <a:lnTo>
                  <a:pt x="0" y="22082"/>
                </a:lnTo>
                <a:lnTo>
                  <a:pt x="2880" y="21122"/>
                </a:lnTo>
                <a:lnTo>
                  <a:pt x="960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5" name="object 515"/>
          <p:cNvSpPr/>
          <p:nvPr/>
        </p:nvSpPr>
        <p:spPr>
          <a:xfrm>
            <a:off x="4670496" y="5831875"/>
            <a:ext cx="130561" cy="124800"/>
          </a:xfrm>
          <a:custGeom>
            <a:avLst/>
            <a:gdLst/>
            <a:ahLst/>
            <a:cxnLst/>
            <a:rect l="l" t="t" r="r" b="b"/>
            <a:pathLst>
              <a:path w="130561" h="124800">
                <a:moveTo>
                  <a:pt x="43205" y="18242"/>
                </a:moveTo>
                <a:lnTo>
                  <a:pt x="43205" y="11521"/>
                </a:lnTo>
                <a:lnTo>
                  <a:pt x="45110" y="8641"/>
                </a:lnTo>
                <a:lnTo>
                  <a:pt x="48005" y="6720"/>
                </a:lnTo>
                <a:lnTo>
                  <a:pt x="49911" y="4800"/>
                </a:lnTo>
                <a:lnTo>
                  <a:pt x="52791" y="3840"/>
                </a:lnTo>
                <a:lnTo>
                  <a:pt x="56631" y="2880"/>
                </a:lnTo>
                <a:lnTo>
                  <a:pt x="56631" y="0"/>
                </a:lnTo>
                <a:lnTo>
                  <a:pt x="0" y="0"/>
                </a:lnTo>
                <a:lnTo>
                  <a:pt x="0" y="2880"/>
                </a:lnTo>
                <a:lnTo>
                  <a:pt x="2880" y="3840"/>
                </a:lnTo>
                <a:lnTo>
                  <a:pt x="5760" y="4800"/>
                </a:lnTo>
                <a:lnTo>
                  <a:pt x="7680" y="4800"/>
                </a:lnTo>
                <a:lnTo>
                  <a:pt x="9601" y="5760"/>
                </a:lnTo>
                <a:lnTo>
                  <a:pt x="10561" y="6720"/>
                </a:lnTo>
                <a:lnTo>
                  <a:pt x="11521" y="8641"/>
                </a:lnTo>
                <a:lnTo>
                  <a:pt x="12322" y="9557"/>
                </a:lnTo>
                <a:lnTo>
                  <a:pt x="17241" y="18327"/>
                </a:lnTo>
                <a:lnTo>
                  <a:pt x="24002" y="33604"/>
                </a:lnTo>
                <a:lnTo>
                  <a:pt x="61432" y="124800"/>
                </a:lnTo>
                <a:lnTo>
                  <a:pt x="69113" y="124800"/>
                </a:lnTo>
                <a:lnTo>
                  <a:pt x="102717" y="38404"/>
                </a:lnTo>
                <a:lnTo>
                  <a:pt x="105892" y="30816"/>
                </a:lnTo>
                <a:lnTo>
                  <a:pt x="111978" y="18414"/>
                </a:lnTo>
                <a:lnTo>
                  <a:pt x="117119" y="10561"/>
                </a:lnTo>
                <a:lnTo>
                  <a:pt x="120959" y="6720"/>
                </a:lnTo>
                <a:lnTo>
                  <a:pt x="125745" y="4800"/>
                </a:lnTo>
                <a:lnTo>
                  <a:pt x="130561" y="2880"/>
                </a:lnTo>
                <a:lnTo>
                  <a:pt x="130561" y="0"/>
                </a:lnTo>
                <a:lnTo>
                  <a:pt x="90236" y="0"/>
                </a:lnTo>
                <a:lnTo>
                  <a:pt x="90236" y="2880"/>
                </a:lnTo>
                <a:lnTo>
                  <a:pt x="94076" y="3840"/>
                </a:lnTo>
                <a:lnTo>
                  <a:pt x="96956" y="4800"/>
                </a:lnTo>
                <a:lnTo>
                  <a:pt x="98877" y="6720"/>
                </a:lnTo>
                <a:lnTo>
                  <a:pt x="101757" y="8641"/>
                </a:lnTo>
                <a:lnTo>
                  <a:pt x="103677" y="12481"/>
                </a:lnTo>
                <a:lnTo>
                  <a:pt x="103677" y="22082"/>
                </a:lnTo>
                <a:lnTo>
                  <a:pt x="101757" y="28803"/>
                </a:lnTo>
                <a:lnTo>
                  <a:pt x="97916" y="37444"/>
                </a:lnTo>
                <a:lnTo>
                  <a:pt x="73913" y="100797"/>
                </a:lnTo>
                <a:lnTo>
                  <a:pt x="49911" y="40309"/>
                </a:lnTo>
                <a:lnTo>
                  <a:pt x="48005" y="33604"/>
                </a:lnTo>
                <a:lnTo>
                  <a:pt x="46070" y="28803"/>
                </a:lnTo>
                <a:lnTo>
                  <a:pt x="45110" y="24963"/>
                </a:lnTo>
                <a:lnTo>
                  <a:pt x="44165" y="21122"/>
                </a:lnTo>
                <a:lnTo>
                  <a:pt x="43205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6" name="object 516"/>
          <p:cNvSpPr/>
          <p:nvPr/>
        </p:nvSpPr>
        <p:spPr>
          <a:xfrm>
            <a:off x="4667615" y="5828995"/>
            <a:ext cx="136306" cy="130561"/>
          </a:xfrm>
          <a:custGeom>
            <a:avLst/>
            <a:gdLst/>
            <a:ahLst/>
            <a:cxnLst/>
            <a:rect l="l" t="t" r="r" b="b"/>
            <a:pathLst>
              <a:path w="136306" h="130561">
                <a:moveTo>
                  <a:pt x="108478" y="42245"/>
                </a:moveTo>
                <a:lnTo>
                  <a:pt x="79674" y="104637"/>
                </a:lnTo>
                <a:lnTo>
                  <a:pt x="77864" y="104637"/>
                </a:lnTo>
                <a:lnTo>
                  <a:pt x="70073" y="124800"/>
                </a:lnTo>
                <a:lnTo>
                  <a:pt x="66233" y="124800"/>
                </a:lnTo>
                <a:lnTo>
                  <a:pt x="29763" y="35524"/>
                </a:lnTo>
                <a:lnTo>
                  <a:pt x="25923" y="25923"/>
                </a:lnTo>
                <a:lnTo>
                  <a:pt x="21122" y="15361"/>
                </a:lnTo>
                <a:lnTo>
                  <a:pt x="18242" y="11521"/>
                </a:lnTo>
                <a:lnTo>
                  <a:pt x="18242" y="10561"/>
                </a:lnTo>
                <a:lnTo>
                  <a:pt x="17282" y="9601"/>
                </a:lnTo>
                <a:lnTo>
                  <a:pt x="16322" y="8641"/>
                </a:lnTo>
                <a:lnTo>
                  <a:pt x="15361" y="7680"/>
                </a:lnTo>
                <a:lnTo>
                  <a:pt x="13441" y="6720"/>
                </a:lnTo>
                <a:lnTo>
                  <a:pt x="13441" y="14401"/>
                </a:lnTo>
                <a:lnTo>
                  <a:pt x="15361" y="18242"/>
                </a:lnTo>
                <a:lnTo>
                  <a:pt x="20162" y="27843"/>
                </a:lnTo>
                <a:lnTo>
                  <a:pt x="24003" y="38404"/>
                </a:lnTo>
                <a:lnTo>
                  <a:pt x="61432" y="128640"/>
                </a:lnTo>
                <a:lnTo>
                  <a:pt x="64312" y="130561"/>
                </a:lnTo>
                <a:lnTo>
                  <a:pt x="71993" y="130561"/>
                </a:lnTo>
                <a:lnTo>
                  <a:pt x="74874" y="128640"/>
                </a:lnTo>
                <a:lnTo>
                  <a:pt x="108478" y="42245"/>
                </a:lnTo>
                <a:close/>
              </a:path>
              <a:path w="136306" h="130561">
                <a:moveTo>
                  <a:pt x="11521" y="5760"/>
                </a:moveTo>
                <a:lnTo>
                  <a:pt x="5760" y="3840"/>
                </a:lnTo>
                <a:lnTo>
                  <a:pt x="5760" y="5760"/>
                </a:lnTo>
                <a:lnTo>
                  <a:pt x="2880" y="5760"/>
                </a:lnTo>
                <a:lnTo>
                  <a:pt x="2880" y="9601"/>
                </a:lnTo>
                <a:lnTo>
                  <a:pt x="4800" y="9601"/>
                </a:lnTo>
                <a:lnTo>
                  <a:pt x="7680" y="10561"/>
                </a:lnTo>
                <a:lnTo>
                  <a:pt x="8641" y="10561"/>
                </a:lnTo>
                <a:lnTo>
                  <a:pt x="9601" y="11521"/>
                </a:lnTo>
                <a:lnTo>
                  <a:pt x="11521" y="12481"/>
                </a:lnTo>
                <a:lnTo>
                  <a:pt x="12481" y="13441"/>
                </a:lnTo>
                <a:lnTo>
                  <a:pt x="11521" y="5760"/>
                </a:lnTo>
                <a:close/>
              </a:path>
              <a:path w="136306" h="130561">
                <a:moveTo>
                  <a:pt x="106558" y="35524"/>
                </a:moveTo>
                <a:lnTo>
                  <a:pt x="108478" y="42245"/>
                </a:lnTo>
                <a:lnTo>
                  <a:pt x="106558" y="34564"/>
                </a:lnTo>
                <a:lnTo>
                  <a:pt x="106558" y="35524"/>
                </a:lnTo>
                <a:close/>
              </a:path>
              <a:path w="136306" h="130561">
                <a:moveTo>
                  <a:pt x="56631" y="5760"/>
                </a:moveTo>
                <a:lnTo>
                  <a:pt x="58072" y="4320"/>
                </a:lnTo>
                <a:lnTo>
                  <a:pt x="56631" y="3840"/>
                </a:lnTo>
                <a:lnTo>
                  <a:pt x="55671" y="3840"/>
                </a:lnTo>
                <a:lnTo>
                  <a:pt x="51831" y="5760"/>
                </a:lnTo>
                <a:lnTo>
                  <a:pt x="52791" y="11521"/>
                </a:lnTo>
                <a:lnTo>
                  <a:pt x="53766" y="11521"/>
                </a:lnTo>
                <a:lnTo>
                  <a:pt x="57607" y="9601"/>
                </a:lnTo>
                <a:lnTo>
                  <a:pt x="59512" y="5760"/>
                </a:lnTo>
                <a:lnTo>
                  <a:pt x="58072" y="4320"/>
                </a:lnTo>
                <a:lnTo>
                  <a:pt x="56631" y="5760"/>
                </a:lnTo>
                <a:close/>
              </a:path>
              <a:path w="136306" h="130561">
                <a:moveTo>
                  <a:pt x="59512" y="0"/>
                </a:moveTo>
                <a:lnTo>
                  <a:pt x="56631" y="2880"/>
                </a:lnTo>
                <a:lnTo>
                  <a:pt x="57351" y="3600"/>
                </a:lnTo>
                <a:lnTo>
                  <a:pt x="59512" y="2880"/>
                </a:lnTo>
                <a:lnTo>
                  <a:pt x="60472" y="9601"/>
                </a:lnTo>
                <a:lnTo>
                  <a:pt x="62392" y="5760"/>
                </a:lnTo>
                <a:lnTo>
                  <a:pt x="62392" y="2880"/>
                </a:lnTo>
                <a:lnTo>
                  <a:pt x="59512" y="0"/>
                </a:lnTo>
                <a:close/>
              </a:path>
              <a:path w="136306" h="130561">
                <a:moveTo>
                  <a:pt x="3840" y="2880"/>
                </a:moveTo>
                <a:lnTo>
                  <a:pt x="5760" y="2880"/>
                </a:lnTo>
                <a:lnTo>
                  <a:pt x="59512" y="0"/>
                </a:lnTo>
                <a:lnTo>
                  <a:pt x="2880" y="0"/>
                </a:lnTo>
                <a:lnTo>
                  <a:pt x="2880" y="2880"/>
                </a:lnTo>
                <a:lnTo>
                  <a:pt x="3840" y="2880"/>
                </a:lnTo>
                <a:close/>
              </a:path>
              <a:path w="136306" h="130561">
                <a:moveTo>
                  <a:pt x="136306" y="5760"/>
                </a:moveTo>
                <a:lnTo>
                  <a:pt x="136306" y="2880"/>
                </a:lnTo>
                <a:lnTo>
                  <a:pt x="133441" y="0"/>
                </a:lnTo>
                <a:lnTo>
                  <a:pt x="132466" y="2880"/>
                </a:lnTo>
                <a:lnTo>
                  <a:pt x="131199" y="3518"/>
                </a:lnTo>
                <a:lnTo>
                  <a:pt x="130561" y="2880"/>
                </a:lnTo>
                <a:lnTo>
                  <a:pt x="133441" y="0"/>
                </a:lnTo>
                <a:lnTo>
                  <a:pt x="96956" y="3840"/>
                </a:lnTo>
                <a:lnTo>
                  <a:pt x="95996" y="2880"/>
                </a:lnTo>
                <a:lnTo>
                  <a:pt x="94076" y="2880"/>
                </a:lnTo>
                <a:lnTo>
                  <a:pt x="93116" y="5760"/>
                </a:lnTo>
                <a:lnTo>
                  <a:pt x="95036" y="9601"/>
                </a:lnTo>
                <a:lnTo>
                  <a:pt x="98877" y="11521"/>
                </a:lnTo>
                <a:lnTo>
                  <a:pt x="95996" y="5760"/>
                </a:lnTo>
                <a:lnTo>
                  <a:pt x="94844" y="4032"/>
                </a:lnTo>
                <a:lnTo>
                  <a:pt x="95516" y="3360"/>
                </a:lnTo>
                <a:lnTo>
                  <a:pt x="95996" y="3520"/>
                </a:lnTo>
                <a:lnTo>
                  <a:pt x="101757" y="5760"/>
                </a:lnTo>
                <a:lnTo>
                  <a:pt x="126720" y="5760"/>
                </a:lnTo>
                <a:lnTo>
                  <a:pt x="130561" y="3840"/>
                </a:lnTo>
                <a:lnTo>
                  <a:pt x="131707" y="4027"/>
                </a:lnTo>
                <a:lnTo>
                  <a:pt x="133441" y="5760"/>
                </a:lnTo>
                <a:lnTo>
                  <a:pt x="132466" y="9601"/>
                </a:lnTo>
                <a:lnTo>
                  <a:pt x="134401" y="9601"/>
                </a:lnTo>
                <a:lnTo>
                  <a:pt x="136306" y="5760"/>
                </a:lnTo>
                <a:close/>
              </a:path>
              <a:path w="136306" h="130561">
                <a:moveTo>
                  <a:pt x="95996" y="2880"/>
                </a:moveTo>
                <a:lnTo>
                  <a:pt x="96956" y="3840"/>
                </a:lnTo>
                <a:lnTo>
                  <a:pt x="133441" y="0"/>
                </a:lnTo>
                <a:lnTo>
                  <a:pt x="93116" y="0"/>
                </a:lnTo>
                <a:lnTo>
                  <a:pt x="90236" y="2880"/>
                </a:lnTo>
                <a:lnTo>
                  <a:pt x="90236" y="5760"/>
                </a:lnTo>
                <a:lnTo>
                  <a:pt x="92156" y="9601"/>
                </a:lnTo>
                <a:lnTo>
                  <a:pt x="95036" y="9601"/>
                </a:lnTo>
                <a:lnTo>
                  <a:pt x="93116" y="5760"/>
                </a:lnTo>
                <a:lnTo>
                  <a:pt x="94076" y="2880"/>
                </a:lnTo>
                <a:lnTo>
                  <a:pt x="95996" y="2880"/>
                </a:lnTo>
                <a:close/>
              </a:path>
              <a:path w="136306" h="130561">
                <a:moveTo>
                  <a:pt x="108478" y="14401"/>
                </a:moveTo>
                <a:lnTo>
                  <a:pt x="107518" y="11521"/>
                </a:lnTo>
                <a:lnTo>
                  <a:pt x="106558" y="10561"/>
                </a:lnTo>
                <a:lnTo>
                  <a:pt x="105597" y="8641"/>
                </a:lnTo>
                <a:lnTo>
                  <a:pt x="104637" y="7680"/>
                </a:lnTo>
                <a:lnTo>
                  <a:pt x="103677" y="6720"/>
                </a:lnTo>
                <a:lnTo>
                  <a:pt x="101757" y="5760"/>
                </a:lnTo>
                <a:lnTo>
                  <a:pt x="95996" y="3520"/>
                </a:lnTo>
                <a:lnTo>
                  <a:pt x="95516" y="3360"/>
                </a:lnTo>
                <a:lnTo>
                  <a:pt x="94844" y="4032"/>
                </a:lnTo>
                <a:lnTo>
                  <a:pt x="95996" y="5760"/>
                </a:lnTo>
                <a:lnTo>
                  <a:pt x="98877" y="11521"/>
                </a:lnTo>
                <a:lnTo>
                  <a:pt x="99837" y="11521"/>
                </a:lnTo>
                <a:lnTo>
                  <a:pt x="100797" y="12481"/>
                </a:lnTo>
                <a:lnTo>
                  <a:pt x="101757" y="14401"/>
                </a:lnTo>
                <a:lnTo>
                  <a:pt x="102717" y="16322"/>
                </a:lnTo>
                <a:lnTo>
                  <a:pt x="103677" y="18242"/>
                </a:lnTo>
                <a:lnTo>
                  <a:pt x="103677" y="21122"/>
                </a:lnTo>
                <a:lnTo>
                  <a:pt x="102717" y="25923"/>
                </a:lnTo>
                <a:lnTo>
                  <a:pt x="100797" y="33604"/>
                </a:lnTo>
                <a:lnTo>
                  <a:pt x="97917" y="39349"/>
                </a:lnTo>
                <a:lnTo>
                  <a:pt x="102717" y="40325"/>
                </a:lnTo>
                <a:lnTo>
                  <a:pt x="103677" y="42245"/>
                </a:lnTo>
                <a:lnTo>
                  <a:pt x="103677" y="41285"/>
                </a:lnTo>
                <a:lnTo>
                  <a:pt x="105597" y="34564"/>
                </a:lnTo>
                <a:lnTo>
                  <a:pt x="107792" y="29626"/>
                </a:lnTo>
                <a:lnTo>
                  <a:pt x="108478" y="26883"/>
                </a:lnTo>
                <a:lnTo>
                  <a:pt x="109438" y="22082"/>
                </a:lnTo>
                <a:lnTo>
                  <a:pt x="109438" y="17282"/>
                </a:lnTo>
                <a:lnTo>
                  <a:pt x="108478" y="14401"/>
                </a:lnTo>
                <a:close/>
              </a:path>
              <a:path w="136306" h="130561">
                <a:moveTo>
                  <a:pt x="50886" y="26883"/>
                </a:moveTo>
                <a:lnTo>
                  <a:pt x="49926" y="24963"/>
                </a:lnTo>
                <a:lnTo>
                  <a:pt x="48950" y="20162"/>
                </a:lnTo>
                <a:lnTo>
                  <a:pt x="48950" y="17282"/>
                </a:lnTo>
                <a:lnTo>
                  <a:pt x="49926" y="15361"/>
                </a:lnTo>
                <a:lnTo>
                  <a:pt x="50886" y="13441"/>
                </a:lnTo>
                <a:lnTo>
                  <a:pt x="49926" y="13441"/>
                </a:lnTo>
                <a:lnTo>
                  <a:pt x="51831" y="12481"/>
                </a:lnTo>
                <a:lnTo>
                  <a:pt x="52791" y="11521"/>
                </a:lnTo>
                <a:lnTo>
                  <a:pt x="51831" y="5760"/>
                </a:lnTo>
                <a:lnTo>
                  <a:pt x="55671" y="3840"/>
                </a:lnTo>
                <a:lnTo>
                  <a:pt x="56631" y="3840"/>
                </a:lnTo>
                <a:lnTo>
                  <a:pt x="58072" y="4320"/>
                </a:lnTo>
                <a:lnTo>
                  <a:pt x="59512" y="5760"/>
                </a:lnTo>
                <a:lnTo>
                  <a:pt x="57607" y="9601"/>
                </a:lnTo>
                <a:lnTo>
                  <a:pt x="60472" y="9601"/>
                </a:lnTo>
                <a:lnTo>
                  <a:pt x="59512" y="2880"/>
                </a:lnTo>
                <a:lnTo>
                  <a:pt x="57351" y="3600"/>
                </a:lnTo>
                <a:lnTo>
                  <a:pt x="56631" y="2880"/>
                </a:lnTo>
                <a:lnTo>
                  <a:pt x="59512" y="0"/>
                </a:lnTo>
                <a:lnTo>
                  <a:pt x="5760" y="2880"/>
                </a:lnTo>
                <a:lnTo>
                  <a:pt x="0" y="2880"/>
                </a:lnTo>
                <a:lnTo>
                  <a:pt x="0" y="5760"/>
                </a:lnTo>
                <a:lnTo>
                  <a:pt x="2880" y="9601"/>
                </a:lnTo>
                <a:lnTo>
                  <a:pt x="2880" y="5760"/>
                </a:lnTo>
                <a:lnTo>
                  <a:pt x="5760" y="5760"/>
                </a:lnTo>
                <a:lnTo>
                  <a:pt x="5760" y="3840"/>
                </a:lnTo>
                <a:lnTo>
                  <a:pt x="9601" y="4800"/>
                </a:lnTo>
                <a:lnTo>
                  <a:pt x="10561" y="4800"/>
                </a:lnTo>
                <a:lnTo>
                  <a:pt x="9601" y="4800"/>
                </a:lnTo>
                <a:lnTo>
                  <a:pt x="5760" y="3840"/>
                </a:lnTo>
                <a:lnTo>
                  <a:pt x="11521" y="5760"/>
                </a:lnTo>
                <a:lnTo>
                  <a:pt x="12481" y="13441"/>
                </a:lnTo>
                <a:lnTo>
                  <a:pt x="13441" y="14401"/>
                </a:lnTo>
                <a:lnTo>
                  <a:pt x="13441" y="6720"/>
                </a:lnTo>
                <a:lnTo>
                  <a:pt x="12481" y="5760"/>
                </a:lnTo>
                <a:lnTo>
                  <a:pt x="50886" y="5760"/>
                </a:lnTo>
                <a:lnTo>
                  <a:pt x="49926" y="6720"/>
                </a:lnTo>
                <a:lnTo>
                  <a:pt x="48950" y="6720"/>
                </a:lnTo>
                <a:lnTo>
                  <a:pt x="47990" y="7680"/>
                </a:lnTo>
                <a:lnTo>
                  <a:pt x="46085" y="9601"/>
                </a:lnTo>
                <a:lnTo>
                  <a:pt x="45110" y="10561"/>
                </a:lnTo>
                <a:lnTo>
                  <a:pt x="44150" y="12481"/>
                </a:lnTo>
                <a:lnTo>
                  <a:pt x="44150" y="13441"/>
                </a:lnTo>
                <a:lnTo>
                  <a:pt x="43205" y="16322"/>
                </a:lnTo>
                <a:lnTo>
                  <a:pt x="43205" y="21122"/>
                </a:lnTo>
                <a:lnTo>
                  <a:pt x="44150" y="25923"/>
                </a:lnTo>
                <a:lnTo>
                  <a:pt x="45110" y="28803"/>
                </a:lnTo>
                <a:lnTo>
                  <a:pt x="46085" y="31683"/>
                </a:lnTo>
                <a:lnTo>
                  <a:pt x="48950" y="39349"/>
                </a:lnTo>
                <a:lnTo>
                  <a:pt x="50886" y="44165"/>
                </a:lnTo>
                <a:lnTo>
                  <a:pt x="73914" y="104637"/>
                </a:lnTo>
                <a:lnTo>
                  <a:pt x="79674" y="104637"/>
                </a:lnTo>
                <a:lnTo>
                  <a:pt x="108478" y="42245"/>
                </a:lnTo>
                <a:lnTo>
                  <a:pt x="106558" y="35524"/>
                </a:lnTo>
                <a:lnTo>
                  <a:pt x="106558" y="34564"/>
                </a:lnTo>
                <a:lnTo>
                  <a:pt x="108478" y="42245"/>
                </a:lnTo>
                <a:lnTo>
                  <a:pt x="110398" y="37444"/>
                </a:lnTo>
                <a:lnTo>
                  <a:pt x="114239" y="28803"/>
                </a:lnTo>
                <a:lnTo>
                  <a:pt x="118079" y="22082"/>
                </a:lnTo>
                <a:lnTo>
                  <a:pt x="120959" y="17282"/>
                </a:lnTo>
                <a:lnTo>
                  <a:pt x="122880" y="15361"/>
                </a:lnTo>
                <a:lnTo>
                  <a:pt x="123840" y="14401"/>
                </a:lnTo>
                <a:lnTo>
                  <a:pt x="126720" y="12481"/>
                </a:lnTo>
                <a:lnTo>
                  <a:pt x="129600" y="10561"/>
                </a:lnTo>
                <a:lnTo>
                  <a:pt x="132466" y="9601"/>
                </a:lnTo>
                <a:lnTo>
                  <a:pt x="133441" y="5760"/>
                </a:lnTo>
                <a:lnTo>
                  <a:pt x="131707" y="4027"/>
                </a:lnTo>
                <a:lnTo>
                  <a:pt x="130561" y="5760"/>
                </a:lnTo>
                <a:lnTo>
                  <a:pt x="131707" y="4027"/>
                </a:lnTo>
                <a:lnTo>
                  <a:pt x="130561" y="3840"/>
                </a:lnTo>
                <a:lnTo>
                  <a:pt x="126720" y="5760"/>
                </a:lnTo>
                <a:lnTo>
                  <a:pt x="122880" y="7680"/>
                </a:lnTo>
                <a:lnTo>
                  <a:pt x="119999" y="9601"/>
                </a:lnTo>
                <a:lnTo>
                  <a:pt x="119999" y="10561"/>
                </a:lnTo>
                <a:lnTo>
                  <a:pt x="118079" y="11521"/>
                </a:lnTo>
                <a:lnTo>
                  <a:pt x="116159" y="13441"/>
                </a:lnTo>
                <a:lnTo>
                  <a:pt x="113278" y="19202"/>
                </a:lnTo>
                <a:lnTo>
                  <a:pt x="109438" y="25923"/>
                </a:lnTo>
                <a:lnTo>
                  <a:pt x="107792" y="29626"/>
                </a:lnTo>
                <a:lnTo>
                  <a:pt x="105597" y="34564"/>
                </a:lnTo>
                <a:lnTo>
                  <a:pt x="103677" y="41285"/>
                </a:lnTo>
                <a:lnTo>
                  <a:pt x="103677" y="42245"/>
                </a:lnTo>
                <a:lnTo>
                  <a:pt x="102717" y="40325"/>
                </a:lnTo>
                <a:lnTo>
                  <a:pt x="97917" y="39349"/>
                </a:lnTo>
                <a:lnTo>
                  <a:pt x="76794" y="95036"/>
                </a:lnTo>
                <a:lnTo>
                  <a:pt x="55671" y="42245"/>
                </a:lnTo>
                <a:lnTo>
                  <a:pt x="53766" y="37444"/>
                </a:lnTo>
                <a:lnTo>
                  <a:pt x="51831" y="29763"/>
                </a:lnTo>
                <a:lnTo>
                  <a:pt x="50886" y="26883"/>
                </a:lnTo>
                <a:close/>
              </a:path>
              <a:path w="136306" h="130561">
                <a:moveTo>
                  <a:pt x="133441" y="0"/>
                </a:moveTo>
                <a:lnTo>
                  <a:pt x="130561" y="2880"/>
                </a:lnTo>
                <a:lnTo>
                  <a:pt x="131199" y="3518"/>
                </a:lnTo>
                <a:lnTo>
                  <a:pt x="132466" y="2880"/>
                </a:lnTo>
                <a:lnTo>
                  <a:pt x="13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7" name="object 517"/>
          <p:cNvSpPr/>
          <p:nvPr/>
        </p:nvSpPr>
        <p:spPr>
          <a:xfrm>
            <a:off x="4844247" y="5829955"/>
            <a:ext cx="32644" cy="14401"/>
          </a:xfrm>
          <a:custGeom>
            <a:avLst/>
            <a:gdLst/>
            <a:ahLst/>
            <a:cxnLst/>
            <a:rect l="l" t="t" r="r" b="b"/>
            <a:pathLst>
              <a:path w="32644" h="14401">
                <a:moveTo>
                  <a:pt x="0" y="14401"/>
                </a:moveTo>
                <a:lnTo>
                  <a:pt x="284" y="14079"/>
                </a:lnTo>
                <a:lnTo>
                  <a:pt x="10963" y="5680"/>
                </a:lnTo>
                <a:lnTo>
                  <a:pt x="23042" y="2880"/>
                </a:lnTo>
                <a:lnTo>
                  <a:pt x="27843" y="2880"/>
                </a:lnTo>
                <a:lnTo>
                  <a:pt x="32644" y="0"/>
                </a:lnTo>
                <a:lnTo>
                  <a:pt x="24963" y="0"/>
                </a:lnTo>
                <a:lnTo>
                  <a:pt x="21352" y="101"/>
                </a:lnTo>
                <a:lnTo>
                  <a:pt x="8633" y="2126"/>
                </a:lnTo>
                <a:lnTo>
                  <a:pt x="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8" name="object 518"/>
          <p:cNvSpPr/>
          <p:nvPr/>
        </p:nvSpPr>
        <p:spPr>
          <a:xfrm>
            <a:off x="4806802" y="5829955"/>
            <a:ext cx="115199" cy="129600"/>
          </a:xfrm>
          <a:custGeom>
            <a:avLst/>
            <a:gdLst/>
            <a:ahLst/>
            <a:cxnLst/>
            <a:rect l="l" t="t" r="r" b="b"/>
            <a:pathLst>
              <a:path w="115199" h="129600">
                <a:moveTo>
                  <a:pt x="0" y="65288"/>
                </a:moveTo>
                <a:lnTo>
                  <a:pt x="157" y="70868"/>
                </a:lnTo>
                <a:lnTo>
                  <a:pt x="2013" y="84006"/>
                </a:lnTo>
                <a:lnTo>
                  <a:pt x="6076" y="95854"/>
                </a:lnTo>
                <a:lnTo>
                  <a:pt x="12496" y="106558"/>
                </a:lnTo>
                <a:lnTo>
                  <a:pt x="23500" y="117437"/>
                </a:lnTo>
                <a:lnTo>
                  <a:pt x="34564" y="123840"/>
                </a:lnTo>
                <a:lnTo>
                  <a:pt x="39537" y="125797"/>
                </a:lnTo>
                <a:lnTo>
                  <a:pt x="51372" y="128650"/>
                </a:lnTo>
                <a:lnTo>
                  <a:pt x="65288" y="129600"/>
                </a:lnTo>
                <a:lnTo>
                  <a:pt x="76075" y="128980"/>
                </a:lnTo>
                <a:lnTo>
                  <a:pt x="88537" y="126127"/>
                </a:lnTo>
                <a:lnTo>
                  <a:pt x="98892" y="120959"/>
                </a:lnTo>
                <a:lnTo>
                  <a:pt x="102988" y="117759"/>
                </a:lnTo>
                <a:lnTo>
                  <a:pt x="110493" y="107884"/>
                </a:lnTo>
                <a:lnTo>
                  <a:pt x="115199" y="95036"/>
                </a:lnTo>
                <a:lnTo>
                  <a:pt x="112318" y="94076"/>
                </a:lnTo>
                <a:lnTo>
                  <a:pt x="109438" y="101757"/>
                </a:lnTo>
                <a:lnTo>
                  <a:pt x="106573" y="106558"/>
                </a:lnTo>
                <a:lnTo>
                  <a:pt x="102732" y="110398"/>
                </a:lnTo>
                <a:lnTo>
                  <a:pt x="99852" y="113278"/>
                </a:lnTo>
                <a:lnTo>
                  <a:pt x="96012" y="116159"/>
                </a:lnTo>
                <a:lnTo>
                  <a:pt x="91196" y="118079"/>
                </a:lnTo>
                <a:lnTo>
                  <a:pt x="86410" y="119039"/>
                </a:lnTo>
                <a:lnTo>
                  <a:pt x="81610" y="119999"/>
                </a:lnTo>
                <a:lnTo>
                  <a:pt x="69128" y="119999"/>
                </a:lnTo>
                <a:lnTo>
                  <a:pt x="62407" y="119039"/>
                </a:lnTo>
                <a:lnTo>
                  <a:pt x="55686" y="115199"/>
                </a:lnTo>
                <a:lnTo>
                  <a:pt x="48966" y="112318"/>
                </a:lnTo>
                <a:lnTo>
                  <a:pt x="43205" y="108478"/>
                </a:lnTo>
                <a:lnTo>
                  <a:pt x="39364" y="102717"/>
                </a:lnTo>
                <a:lnTo>
                  <a:pt x="34564" y="96956"/>
                </a:lnTo>
                <a:lnTo>
                  <a:pt x="31683" y="90236"/>
                </a:lnTo>
                <a:lnTo>
                  <a:pt x="28803" y="82555"/>
                </a:lnTo>
                <a:lnTo>
                  <a:pt x="26883" y="73913"/>
                </a:lnTo>
                <a:lnTo>
                  <a:pt x="24963" y="66233"/>
                </a:lnTo>
                <a:lnTo>
                  <a:pt x="24963" y="55671"/>
                </a:lnTo>
                <a:lnTo>
                  <a:pt x="25923" y="51846"/>
                </a:lnTo>
                <a:lnTo>
                  <a:pt x="25923" y="47045"/>
                </a:lnTo>
                <a:lnTo>
                  <a:pt x="112318" y="47045"/>
                </a:lnTo>
                <a:lnTo>
                  <a:pt x="111780" y="39267"/>
                </a:lnTo>
                <a:lnTo>
                  <a:pt x="108261" y="27010"/>
                </a:lnTo>
                <a:lnTo>
                  <a:pt x="101757" y="16322"/>
                </a:lnTo>
                <a:lnTo>
                  <a:pt x="96972" y="10561"/>
                </a:lnTo>
                <a:lnTo>
                  <a:pt x="91196" y="6720"/>
                </a:lnTo>
                <a:lnTo>
                  <a:pt x="84490" y="3840"/>
                </a:lnTo>
                <a:lnTo>
                  <a:pt x="77769" y="960"/>
                </a:lnTo>
                <a:lnTo>
                  <a:pt x="70088" y="0"/>
                </a:lnTo>
                <a:lnTo>
                  <a:pt x="65288" y="2880"/>
                </a:lnTo>
                <a:lnTo>
                  <a:pt x="70088" y="4800"/>
                </a:lnTo>
                <a:lnTo>
                  <a:pt x="73929" y="7680"/>
                </a:lnTo>
                <a:lnTo>
                  <a:pt x="78729" y="10561"/>
                </a:lnTo>
                <a:lnTo>
                  <a:pt x="82570" y="14401"/>
                </a:lnTo>
                <a:lnTo>
                  <a:pt x="84490" y="19202"/>
                </a:lnTo>
                <a:lnTo>
                  <a:pt x="87355" y="24002"/>
                </a:lnTo>
                <a:lnTo>
                  <a:pt x="89291" y="31683"/>
                </a:lnTo>
                <a:lnTo>
                  <a:pt x="90251" y="41285"/>
                </a:lnTo>
                <a:lnTo>
                  <a:pt x="26883" y="41285"/>
                </a:lnTo>
                <a:lnTo>
                  <a:pt x="27354" y="37509"/>
                </a:lnTo>
                <a:lnTo>
                  <a:pt x="31041" y="24774"/>
                </a:lnTo>
                <a:lnTo>
                  <a:pt x="37444" y="14401"/>
                </a:lnTo>
                <a:lnTo>
                  <a:pt x="46078" y="2126"/>
                </a:lnTo>
                <a:lnTo>
                  <a:pt x="34105" y="6628"/>
                </a:lnTo>
                <a:lnTo>
                  <a:pt x="23042" y="13441"/>
                </a:lnTo>
                <a:lnTo>
                  <a:pt x="18473" y="17517"/>
                </a:lnTo>
                <a:lnTo>
                  <a:pt x="10391" y="27295"/>
                </a:lnTo>
                <a:lnTo>
                  <a:pt x="4618" y="38516"/>
                </a:lnTo>
                <a:lnTo>
                  <a:pt x="1154" y="51180"/>
                </a:lnTo>
                <a:lnTo>
                  <a:pt x="0" y="65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9" name="object 519"/>
          <p:cNvSpPr/>
          <p:nvPr/>
        </p:nvSpPr>
        <p:spPr>
          <a:xfrm>
            <a:off x="4907600" y="5923071"/>
            <a:ext cx="8641" cy="28803"/>
          </a:xfrm>
          <a:custGeom>
            <a:avLst/>
            <a:gdLst/>
            <a:ahLst/>
            <a:cxnLst/>
            <a:rect l="l" t="t" r="r" b="b"/>
            <a:pathLst>
              <a:path w="8641" h="28803">
                <a:moveTo>
                  <a:pt x="960" y="28803"/>
                </a:moveTo>
                <a:lnTo>
                  <a:pt x="3840" y="26883"/>
                </a:lnTo>
                <a:lnTo>
                  <a:pt x="2895" y="20162"/>
                </a:lnTo>
                <a:lnTo>
                  <a:pt x="3840" y="19202"/>
                </a:lnTo>
                <a:lnTo>
                  <a:pt x="4800" y="19202"/>
                </a:lnTo>
                <a:lnTo>
                  <a:pt x="6736" y="24002"/>
                </a:lnTo>
                <a:lnTo>
                  <a:pt x="8641" y="14401"/>
                </a:lnTo>
                <a:lnTo>
                  <a:pt x="8641" y="0"/>
                </a:lnTo>
                <a:lnTo>
                  <a:pt x="7680" y="2880"/>
                </a:lnTo>
                <a:lnTo>
                  <a:pt x="6736" y="13441"/>
                </a:lnTo>
                <a:lnTo>
                  <a:pt x="5775" y="17282"/>
                </a:lnTo>
                <a:lnTo>
                  <a:pt x="5775" y="18242"/>
                </a:lnTo>
                <a:lnTo>
                  <a:pt x="4800" y="16322"/>
                </a:lnTo>
                <a:lnTo>
                  <a:pt x="2895" y="19202"/>
                </a:lnTo>
                <a:lnTo>
                  <a:pt x="0" y="22082"/>
                </a:lnTo>
                <a:lnTo>
                  <a:pt x="2895" y="21122"/>
                </a:lnTo>
                <a:lnTo>
                  <a:pt x="960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0" name="object 520"/>
          <p:cNvSpPr/>
          <p:nvPr/>
        </p:nvSpPr>
        <p:spPr>
          <a:xfrm>
            <a:off x="4918161" y="5926775"/>
            <a:ext cx="5760" cy="12618"/>
          </a:xfrm>
          <a:custGeom>
            <a:avLst/>
            <a:gdLst/>
            <a:ahLst/>
            <a:cxnLst/>
            <a:rect l="l" t="t" r="r" b="b"/>
            <a:pathLst>
              <a:path w="5760" h="12618">
                <a:moveTo>
                  <a:pt x="2895" y="1097"/>
                </a:moveTo>
                <a:lnTo>
                  <a:pt x="274" y="0"/>
                </a:lnTo>
                <a:lnTo>
                  <a:pt x="221" y="210"/>
                </a:lnTo>
                <a:lnTo>
                  <a:pt x="0" y="1097"/>
                </a:lnTo>
                <a:lnTo>
                  <a:pt x="0" y="5897"/>
                </a:lnTo>
                <a:lnTo>
                  <a:pt x="960" y="12618"/>
                </a:lnTo>
                <a:lnTo>
                  <a:pt x="2895" y="9738"/>
                </a:lnTo>
                <a:lnTo>
                  <a:pt x="2895" y="8778"/>
                </a:lnTo>
                <a:lnTo>
                  <a:pt x="5760" y="3017"/>
                </a:lnTo>
                <a:lnTo>
                  <a:pt x="2895" y="10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1" name="object 521"/>
          <p:cNvSpPr/>
          <p:nvPr/>
        </p:nvSpPr>
        <p:spPr>
          <a:xfrm>
            <a:off x="4910495" y="5942274"/>
            <a:ext cx="3840" cy="7680"/>
          </a:xfrm>
          <a:custGeom>
            <a:avLst/>
            <a:gdLst/>
            <a:ahLst/>
            <a:cxnLst/>
            <a:rect l="l" t="t" r="r" b="b"/>
            <a:pathLst>
              <a:path w="3840" h="7680">
                <a:moveTo>
                  <a:pt x="0" y="960"/>
                </a:moveTo>
                <a:lnTo>
                  <a:pt x="944" y="7680"/>
                </a:lnTo>
                <a:lnTo>
                  <a:pt x="1904" y="6720"/>
                </a:lnTo>
                <a:lnTo>
                  <a:pt x="3840" y="4800"/>
                </a:lnTo>
                <a:lnTo>
                  <a:pt x="1904" y="0"/>
                </a:lnTo>
                <a:lnTo>
                  <a:pt x="944" y="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2" name="object 522"/>
          <p:cNvSpPr/>
          <p:nvPr/>
        </p:nvSpPr>
        <p:spPr>
          <a:xfrm>
            <a:off x="4901839" y="5944194"/>
            <a:ext cx="8656" cy="12481"/>
          </a:xfrm>
          <a:custGeom>
            <a:avLst/>
            <a:gdLst/>
            <a:ahLst/>
            <a:cxnLst/>
            <a:rect l="l" t="t" r="r" b="b"/>
            <a:pathLst>
              <a:path w="8656" h="12481">
                <a:moveTo>
                  <a:pt x="5760" y="1920"/>
                </a:moveTo>
                <a:lnTo>
                  <a:pt x="6720" y="7680"/>
                </a:lnTo>
                <a:lnTo>
                  <a:pt x="8656" y="0"/>
                </a:lnTo>
                <a:lnTo>
                  <a:pt x="5760" y="960"/>
                </a:lnTo>
                <a:lnTo>
                  <a:pt x="2880" y="2880"/>
                </a:lnTo>
                <a:lnTo>
                  <a:pt x="1935" y="3840"/>
                </a:lnTo>
                <a:lnTo>
                  <a:pt x="975" y="4800"/>
                </a:lnTo>
                <a:lnTo>
                  <a:pt x="0" y="12481"/>
                </a:lnTo>
                <a:lnTo>
                  <a:pt x="3855" y="10561"/>
                </a:lnTo>
                <a:lnTo>
                  <a:pt x="4815" y="9601"/>
                </a:lnTo>
                <a:lnTo>
                  <a:pt x="5760" y="8641"/>
                </a:lnTo>
                <a:lnTo>
                  <a:pt x="6720" y="7680"/>
                </a:lnTo>
                <a:lnTo>
                  <a:pt x="57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3" name="object 523"/>
          <p:cNvSpPr/>
          <p:nvPr/>
        </p:nvSpPr>
        <p:spPr>
          <a:xfrm>
            <a:off x="4918161" y="5926775"/>
            <a:ext cx="274" cy="1097"/>
          </a:xfrm>
          <a:custGeom>
            <a:avLst/>
            <a:gdLst/>
            <a:ahLst/>
            <a:cxnLst/>
            <a:rect l="l" t="t" r="r" b="b"/>
            <a:pathLst>
              <a:path w="274" h="1097">
                <a:moveTo>
                  <a:pt x="0" y="137"/>
                </a:moveTo>
                <a:lnTo>
                  <a:pt x="0" y="1097"/>
                </a:lnTo>
                <a:lnTo>
                  <a:pt x="221" y="210"/>
                </a:lnTo>
                <a:lnTo>
                  <a:pt x="274" y="0"/>
                </a:lnTo>
                <a:lnTo>
                  <a:pt x="0" y="1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4" name="object 524"/>
          <p:cNvSpPr/>
          <p:nvPr/>
        </p:nvSpPr>
        <p:spPr>
          <a:xfrm>
            <a:off x="4836566" y="5868344"/>
            <a:ext cx="57592" cy="2895"/>
          </a:xfrm>
          <a:custGeom>
            <a:avLst/>
            <a:gdLst/>
            <a:ahLst/>
            <a:cxnLst/>
            <a:rect l="l" t="t" r="r" b="b"/>
            <a:pathLst>
              <a:path w="57592" h="2895">
                <a:moveTo>
                  <a:pt x="57592" y="0"/>
                </a:moveTo>
                <a:lnTo>
                  <a:pt x="0" y="0"/>
                </a:lnTo>
                <a:lnTo>
                  <a:pt x="57592" y="2895"/>
                </a:lnTo>
                <a:lnTo>
                  <a:pt x="5759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5" name="object 525"/>
          <p:cNvSpPr/>
          <p:nvPr/>
        </p:nvSpPr>
        <p:spPr>
          <a:xfrm>
            <a:off x="4832725" y="5874120"/>
            <a:ext cx="2880" cy="2880"/>
          </a:xfrm>
          <a:custGeom>
            <a:avLst/>
            <a:gdLst/>
            <a:ahLst/>
            <a:cxnLst/>
            <a:rect l="l" t="t" r="r" b="b"/>
            <a:pathLst>
              <a:path w="2880" h="2880">
                <a:moveTo>
                  <a:pt x="0" y="0"/>
                </a:moveTo>
                <a:lnTo>
                  <a:pt x="2880" y="2880"/>
                </a:lnTo>
                <a:lnTo>
                  <a:pt x="96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6" name="object 526"/>
          <p:cNvSpPr/>
          <p:nvPr/>
        </p:nvSpPr>
        <p:spPr>
          <a:xfrm>
            <a:off x="4857689" y="5829955"/>
            <a:ext cx="20162" cy="3840"/>
          </a:xfrm>
          <a:custGeom>
            <a:avLst/>
            <a:gdLst/>
            <a:ahLst/>
            <a:cxnLst/>
            <a:rect l="l" t="t" r="r" b="b"/>
            <a:pathLst>
              <a:path w="20162" h="3840">
                <a:moveTo>
                  <a:pt x="0" y="1920"/>
                </a:moveTo>
                <a:lnTo>
                  <a:pt x="3840" y="3840"/>
                </a:lnTo>
                <a:lnTo>
                  <a:pt x="9601" y="2880"/>
                </a:lnTo>
                <a:lnTo>
                  <a:pt x="14401" y="2880"/>
                </a:lnTo>
                <a:lnTo>
                  <a:pt x="20162" y="3840"/>
                </a:lnTo>
                <a:lnTo>
                  <a:pt x="19202" y="1920"/>
                </a:lnTo>
                <a:lnTo>
                  <a:pt x="15361" y="960"/>
                </a:lnTo>
                <a:lnTo>
                  <a:pt x="11521" y="0"/>
                </a:lnTo>
                <a:lnTo>
                  <a:pt x="5760" y="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7" name="object 527"/>
          <p:cNvSpPr/>
          <p:nvPr/>
        </p:nvSpPr>
        <p:spPr>
          <a:xfrm>
            <a:off x="4828885" y="5827074"/>
            <a:ext cx="93116" cy="89275"/>
          </a:xfrm>
          <a:custGeom>
            <a:avLst/>
            <a:gdLst/>
            <a:ahLst/>
            <a:cxnLst/>
            <a:rect l="l" t="t" r="r" b="b"/>
            <a:pathLst>
              <a:path w="93116" h="89275">
                <a:moveTo>
                  <a:pt x="93116" y="45110"/>
                </a:moveTo>
                <a:lnTo>
                  <a:pt x="92171" y="38404"/>
                </a:lnTo>
                <a:lnTo>
                  <a:pt x="91196" y="34564"/>
                </a:lnTo>
                <a:lnTo>
                  <a:pt x="91196" y="33604"/>
                </a:lnTo>
                <a:lnTo>
                  <a:pt x="89275" y="29763"/>
                </a:lnTo>
                <a:lnTo>
                  <a:pt x="87355" y="25923"/>
                </a:lnTo>
                <a:lnTo>
                  <a:pt x="85450" y="22082"/>
                </a:lnTo>
                <a:lnTo>
                  <a:pt x="83515" y="19202"/>
                </a:lnTo>
                <a:lnTo>
                  <a:pt x="82555" y="19202"/>
                </a:lnTo>
                <a:lnTo>
                  <a:pt x="81610" y="17282"/>
                </a:lnTo>
                <a:lnTo>
                  <a:pt x="79674" y="15361"/>
                </a:lnTo>
                <a:lnTo>
                  <a:pt x="75834" y="11521"/>
                </a:lnTo>
                <a:lnTo>
                  <a:pt x="71048" y="8641"/>
                </a:lnTo>
                <a:lnTo>
                  <a:pt x="71048" y="7680"/>
                </a:lnTo>
                <a:lnTo>
                  <a:pt x="66248" y="5760"/>
                </a:lnTo>
                <a:lnTo>
                  <a:pt x="63367" y="4800"/>
                </a:lnTo>
                <a:lnTo>
                  <a:pt x="61447" y="2880"/>
                </a:lnTo>
                <a:lnTo>
                  <a:pt x="60487" y="2880"/>
                </a:lnTo>
                <a:lnTo>
                  <a:pt x="55686" y="1920"/>
                </a:lnTo>
                <a:lnTo>
                  <a:pt x="54726" y="1920"/>
                </a:lnTo>
                <a:lnTo>
                  <a:pt x="49926" y="0"/>
                </a:lnTo>
                <a:lnTo>
                  <a:pt x="51846" y="6720"/>
                </a:lnTo>
                <a:lnTo>
                  <a:pt x="53766" y="7680"/>
                </a:lnTo>
                <a:lnTo>
                  <a:pt x="58567" y="8641"/>
                </a:lnTo>
                <a:lnTo>
                  <a:pt x="61447" y="9601"/>
                </a:lnTo>
                <a:lnTo>
                  <a:pt x="63367" y="10561"/>
                </a:lnTo>
                <a:lnTo>
                  <a:pt x="68168" y="13441"/>
                </a:lnTo>
                <a:lnTo>
                  <a:pt x="71993" y="16322"/>
                </a:lnTo>
                <a:lnTo>
                  <a:pt x="75834" y="19202"/>
                </a:lnTo>
                <a:lnTo>
                  <a:pt x="76809" y="21122"/>
                </a:lnTo>
                <a:lnTo>
                  <a:pt x="77769" y="22082"/>
                </a:lnTo>
                <a:lnTo>
                  <a:pt x="80650" y="25923"/>
                </a:lnTo>
                <a:lnTo>
                  <a:pt x="82555" y="28803"/>
                </a:lnTo>
                <a:lnTo>
                  <a:pt x="83515" y="32644"/>
                </a:lnTo>
                <a:lnTo>
                  <a:pt x="85450" y="35524"/>
                </a:lnTo>
                <a:lnTo>
                  <a:pt x="86395" y="39364"/>
                </a:lnTo>
                <a:lnTo>
                  <a:pt x="87355" y="46085"/>
                </a:lnTo>
                <a:lnTo>
                  <a:pt x="87355" y="47045"/>
                </a:lnTo>
                <a:lnTo>
                  <a:pt x="68168" y="47045"/>
                </a:lnTo>
                <a:lnTo>
                  <a:pt x="7680" y="44165"/>
                </a:lnTo>
                <a:lnTo>
                  <a:pt x="7680" y="40325"/>
                </a:lnTo>
                <a:lnTo>
                  <a:pt x="9601" y="33604"/>
                </a:lnTo>
                <a:lnTo>
                  <a:pt x="12481" y="26883"/>
                </a:lnTo>
                <a:lnTo>
                  <a:pt x="16322" y="21122"/>
                </a:lnTo>
                <a:lnTo>
                  <a:pt x="18242" y="19202"/>
                </a:lnTo>
                <a:lnTo>
                  <a:pt x="20162" y="16322"/>
                </a:lnTo>
                <a:lnTo>
                  <a:pt x="24963" y="12481"/>
                </a:lnTo>
                <a:lnTo>
                  <a:pt x="27843" y="6720"/>
                </a:lnTo>
                <a:lnTo>
                  <a:pt x="23042" y="8641"/>
                </a:lnTo>
                <a:lnTo>
                  <a:pt x="27843" y="6720"/>
                </a:lnTo>
                <a:lnTo>
                  <a:pt x="27843" y="4800"/>
                </a:lnTo>
                <a:lnTo>
                  <a:pt x="22082" y="7680"/>
                </a:lnTo>
                <a:lnTo>
                  <a:pt x="21122" y="7680"/>
                </a:lnTo>
                <a:lnTo>
                  <a:pt x="18882" y="9473"/>
                </a:lnTo>
                <a:lnTo>
                  <a:pt x="16322" y="11521"/>
                </a:lnTo>
                <a:lnTo>
                  <a:pt x="16322" y="12481"/>
                </a:lnTo>
                <a:lnTo>
                  <a:pt x="13441" y="15361"/>
                </a:lnTo>
                <a:lnTo>
                  <a:pt x="11521" y="18242"/>
                </a:lnTo>
                <a:lnTo>
                  <a:pt x="10561" y="18242"/>
                </a:lnTo>
                <a:lnTo>
                  <a:pt x="7680" y="24003"/>
                </a:lnTo>
                <a:lnTo>
                  <a:pt x="6720" y="24963"/>
                </a:lnTo>
                <a:lnTo>
                  <a:pt x="4800" y="41269"/>
                </a:lnTo>
                <a:lnTo>
                  <a:pt x="4800" y="47045"/>
                </a:lnTo>
                <a:lnTo>
                  <a:pt x="6720" y="49926"/>
                </a:lnTo>
                <a:lnTo>
                  <a:pt x="3840" y="47045"/>
                </a:lnTo>
                <a:lnTo>
                  <a:pt x="3840" y="49926"/>
                </a:lnTo>
                <a:lnTo>
                  <a:pt x="960" y="49926"/>
                </a:lnTo>
                <a:lnTo>
                  <a:pt x="0" y="56647"/>
                </a:lnTo>
                <a:lnTo>
                  <a:pt x="0" y="63352"/>
                </a:lnTo>
                <a:lnTo>
                  <a:pt x="960" y="70073"/>
                </a:lnTo>
                <a:lnTo>
                  <a:pt x="1920" y="76794"/>
                </a:lnTo>
                <a:lnTo>
                  <a:pt x="2880" y="82555"/>
                </a:lnTo>
                <a:lnTo>
                  <a:pt x="2880" y="83515"/>
                </a:lnTo>
                <a:lnTo>
                  <a:pt x="3840" y="86395"/>
                </a:lnTo>
                <a:lnTo>
                  <a:pt x="4800" y="89275"/>
                </a:lnTo>
                <a:lnTo>
                  <a:pt x="3840" y="52806"/>
                </a:lnTo>
                <a:lnTo>
                  <a:pt x="90236" y="52806"/>
                </a:lnTo>
                <a:lnTo>
                  <a:pt x="93116" y="49926"/>
                </a:lnTo>
                <a:lnTo>
                  <a:pt x="93116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8" name="object 528"/>
          <p:cNvSpPr/>
          <p:nvPr/>
        </p:nvSpPr>
        <p:spPr>
          <a:xfrm>
            <a:off x="4861529" y="5832835"/>
            <a:ext cx="10561" cy="3840"/>
          </a:xfrm>
          <a:custGeom>
            <a:avLst/>
            <a:gdLst/>
            <a:ahLst/>
            <a:cxnLst/>
            <a:rect l="l" t="t" r="r" b="b"/>
            <a:pathLst>
              <a:path w="10561" h="3840">
                <a:moveTo>
                  <a:pt x="5760" y="0"/>
                </a:moveTo>
                <a:lnTo>
                  <a:pt x="0" y="960"/>
                </a:lnTo>
                <a:lnTo>
                  <a:pt x="2880" y="3840"/>
                </a:lnTo>
                <a:lnTo>
                  <a:pt x="5760" y="2880"/>
                </a:lnTo>
                <a:lnTo>
                  <a:pt x="6720" y="3840"/>
                </a:lnTo>
                <a:lnTo>
                  <a:pt x="10561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9" name="object 529"/>
          <p:cNvSpPr/>
          <p:nvPr/>
        </p:nvSpPr>
        <p:spPr>
          <a:xfrm>
            <a:off x="4830805" y="5852038"/>
            <a:ext cx="4800" cy="22082"/>
          </a:xfrm>
          <a:custGeom>
            <a:avLst/>
            <a:gdLst/>
            <a:ahLst/>
            <a:cxnLst/>
            <a:rect l="l" t="t" r="r" b="b"/>
            <a:pathLst>
              <a:path w="4800" h="22082">
                <a:moveTo>
                  <a:pt x="1920" y="6720"/>
                </a:moveTo>
                <a:lnTo>
                  <a:pt x="0" y="14401"/>
                </a:lnTo>
                <a:lnTo>
                  <a:pt x="0" y="19202"/>
                </a:lnTo>
                <a:lnTo>
                  <a:pt x="2880" y="22082"/>
                </a:lnTo>
                <a:lnTo>
                  <a:pt x="2880" y="16306"/>
                </a:lnTo>
                <a:lnTo>
                  <a:pt x="4800" y="0"/>
                </a:lnTo>
                <a:lnTo>
                  <a:pt x="192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0" name="object 530"/>
          <p:cNvSpPr/>
          <p:nvPr/>
        </p:nvSpPr>
        <p:spPr>
          <a:xfrm>
            <a:off x="4803922" y="5827074"/>
            <a:ext cx="111358" cy="135361"/>
          </a:xfrm>
          <a:custGeom>
            <a:avLst/>
            <a:gdLst/>
            <a:ahLst/>
            <a:cxnLst/>
            <a:rect l="l" t="t" r="r" b="b"/>
            <a:pathLst>
              <a:path w="111358" h="135361">
                <a:moveTo>
                  <a:pt x="32644" y="41269"/>
                </a:moveTo>
                <a:lnTo>
                  <a:pt x="32644" y="44165"/>
                </a:lnTo>
                <a:lnTo>
                  <a:pt x="93131" y="47045"/>
                </a:lnTo>
                <a:lnTo>
                  <a:pt x="93131" y="44165"/>
                </a:lnTo>
                <a:lnTo>
                  <a:pt x="96012" y="44165"/>
                </a:lnTo>
                <a:lnTo>
                  <a:pt x="93131" y="41269"/>
                </a:lnTo>
                <a:lnTo>
                  <a:pt x="91211" y="23042"/>
                </a:lnTo>
                <a:lnTo>
                  <a:pt x="91211" y="22082"/>
                </a:lnTo>
                <a:lnTo>
                  <a:pt x="90236" y="20162"/>
                </a:lnTo>
                <a:lnTo>
                  <a:pt x="89291" y="18242"/>
                </a:lnTo>
                <a:lnTo>
                  <a:pt x="86410" y="15361"/>
                </a:lnTo>
                <a:lnTo>
                  <a:pt x="86410" y="14401"/>
                </a:lnTo>
                <a:lnTo>
                  <a:pt x="83530" y="11521"/>
                </a:lnTo>
                <a:lnTo>
                  <a:pt x="80650" y="8641"/>
                </a:lnTo>
                <a:lnTo>
                  <a:pt x="78729" y="7680"/>
                </a:lnTo>
                <a:lnTo>
                  <a:pt x="76809" y="6720"/>
                </a:lnTo>
                <a:lnTo>
                  <a:pt x="74889" y="0"/>
                </a:lnTo>
                <a:lnTo>
                  <a:pt x="56647" y="0"/>
                </a:lnTo>
                <a:lnTo>
                  <a:pt x="51846" y="960"/>
                </a:lnTo>
                <a:lnTo>
                  <a:pt x="46085" y="2880"/>
                </a:lnTo>
                <a:lnTo>
                  <a:pt x="41285" y="3840"/>
                </a:lnTo>
                <a:lnTo>
                  <a:pt x="41285" y="4800"/>
                </a:lnTo>
                <a:lnTo>
                  <a:pt x="36484" y="6720"/>
                </a:lnTo>
                <a:lnTo>
                  <a:pt x="31683" y="9601"/>
                </a:lnTo>
                <a:lnTo>
                  <a:pt x="26883" y="12481"/>
                </a:lnTo>
                <a:lnTo>
                  <a:pt x="24963" y="14401"/>
                </a:lnTo>
                <a:lnTo>
                  <a:pt x="24002" y="14401"/>
                </a:lnTo>
                <a:lnTo>
                  <a:pt x="21122" y="16322"/>
                </a:lnTo>
                <a:lnTo>
                  <a:pt x="16322" y="22082"/>
                </a:lnTo>
                <a:lnTo>
                  <a:pt x="11536" y="27843"/>
                </a:lnTo>
                <a:lnTo>
                  <a:pt x="7696" y="34564"/>
                </a:lnTo>
                <a:lnTo>
                  <a:pt x="4815" y="41269"/>
                </a:lnTo>
                <a:lnTo>
                  <a:pt x="3855" y="41269"/>
                </a:lnTo>
                <a:lnTo>
                  <a:pt x="1935" y="48006"/>
                </a:lnTo>
                <a:lnTo>
                  <a:pt x="975" y="55671"/>
                </a:lnTo>
                <a:lnTo>
                  <a:pt x="0" y="55671"/>
                </a:lnTo>
                <a:lnTo>
                  <a:pt x="0" y="77754"/>
                </a:lnTo>
                <a:lnTo>
                  <a:pt x="975" y="83515"/>
                </a:lnTo>
                <a:lnTo>
                  <a:pt x="1935" y="88315"/>
                </a:lnTo>
                <a:lnTo>
                  <a:pt x="1935" y="89275"/>
                </a:lnTo>
                <a:lnTo>
                  <a:pt x="3855" y="94076"/>
                </a:lnTo>
                <a:lnTo>
                  <a:pt x="5760" y="98877"/>
                </a:lnTo>
                <a:lnTo>
                  <a:pt x="5760" y="99837"/>
                </a:lnTo>
                <a:lnTo>
                  <a:pt x="8656" y="103677"/>
                </a:lnTo>
                <a:lnTo>
                  <a:pt x="8656" y="104637"/>
                </a:lnTo>
                <a:lnTo>
                  <a:pt x="11536" y="108478"/>
                </a:lnTo>
                <a:lnTo>
                  <a:pt x="12496" y="110398"/>
                </a:lnTo>
                <a:lnTo>
                  <a:pt x="12496" y="111358"/>
                </a:lnTo>
                <a:lnTo>
                  <a:pt x="15377" y="114239"/>
                </a:lnTo>
                <a:lnTo>
                  <a:pt x="20162" y="119039"/>
                </a:lnTo>
                <a:lnTo>
                  <a:pt x="25923" y="123840"/>
                </a:lnTo>
                <a:lnTo>
                  <a:pt x="26883" y="123840"/>
                </a:lnTo>
                <a:lnTo>
                  <a:pt x="32644" y="127680"/>
                </a:lnTo>
                <a:lnTo>
                  <a:pt x="35524" y="129600"/>
                </a:lnTo>
                <a:lnTo>
                  <a:pt x="39364" y="130561"/>
                </a:lnTo>
                <a:lnTo>
                  <a:pt x="47045" y="133441"/>
                </a:lnTo>
                <a:lnTo>
                  <a:pt x="54726" y="134401"/>
                </a:lnTo>
                <a:lnTo>
                  <a:pt x="63367" y="135361"/>
                </a:lnTo>
                <a:lnTo>
                  <a:pt x="73929" y="135361"/>
                </a:lnTo>
                <a:lnTo>
                  <a:pt x="82570" y="134401"/>
                </a:lnTo>
                <a:lnTo>
                  <a:pt x="83530" y="134401"/>
                </a:lnTo>
                <a:lnTo>
                  <a:pt x="92171" y="131521"/>
                </a:lnTo>
                <a:lnTo>
                  <a:pt x="97916" y="129600"/>
                </a:lnTo>
                <a:lnTo>
                  <a:pt x="98892" y="121920"/>
                </a:lnTo>
                <a:lnTo>
                  <a:pt x="99852" y="120959"/>
                </a:lnTo>
                <a:lnTo>
                  <a:pt x="100797" y="119999"/>
                </a:lnTo>
                <a:lnTo>
                  <a:pt x="103677" y="118079"/>
                </a:lnTo>
                <a:lnTo>
                  <a:pt x="106573" y="115199"/>
                </a:lnTo>
                <a:lnTo>
                  <a:pt x="108478" y="112318"/>
                </a:lnTo>
                <a:lnTo>
                  <a:pt x="109453" y="114239"/>
                </a:lnTo>
                <a:lnTo>
                  <a:pt x="109453" y="113278"/>
                </a:lnTo>
                <a:lnTo>
                  <a:pt x="110413" y="109438"/>
                </a:lnTo>
                <a:lnTo>
                  <a:pt x="111358" y="98877"/>
                </a:lnTo>
                <a:lnTo>
                  <a:pt x="109453" y="102717"/>
                </a:lnTo>
                <a:lnTo>
                  <a:pt x="107518" y="106558"/>
                </a:lnTo>
                <a:lnTo>
                  <a:pt x="104637" y="110398"/>
                </a:lnTo>
                <a:lnTo>
                  <a:pt x="103677" y="111358"/>
                </a:lnTo>
                <a:lnTo>
                  <a:pt x="102732" y="112318"/>
                </a:lnTo>
                <a:lnTo>
                  <a:pt x="99852" y="114239"/>
                </a:lnTo>
                <a:lnTo>
                  <a:pt x="97916" y="121920"/>
                </a:lnTo>
                <a:lnTo>
                  <a:pt x="97336" y="122308"/>
                </a:lnTo>
                <a:lnTo>
                  <a:pt x="95051" y="123840"/>
                </a:lnTo>
                <a:lnTo>
                  <a:pt x="90236" y="125760"/>
                </a:lnTo>
                <a:lnTo>
                  <a:pt x="82570" y="128640"/>
                </a:lnTo>
                <a:lnTo>
                  <a:pt x="72969" y="129600"/>
                </a:lnTo>
                <a:lnTo>
                  <a:pt x="63367" y="129600"/>
                </a:lnTo>
                <a:lnTo>
                  <a:pt x="55686" y="128640"/>
                </a:lnTo>
                <a:lnTo>
                  <a:pt x="48005" y="127680"/>
                </a:lnTo>
                <a:lnTo>
                  <a:pt x="41285" y="124800"/>
                </a:lnTo>
                <a:lnTo>
                  <a:pt x="38404" y="123840"/>
                </a:lnTo>
                <a:lnTo>
                  <a:pt x="35524" y="122880"/>
                </a:lnTo>
                <a:lnTo>
                  <a:pt x="29763" y="119039"/>
                </a:lnTo>
                <a:lnTo>
                  <a:pt x="24963" y="115199"/>
                </a:lnTo>
                <a:lnTo>
                  <a:pt x="20162" y="110398"/>
                </a:lnTo>
                <a:lnTo>
                  <a:pt x="17282" y="107518"/>
                </a:lnTo>
                <a:lnTo>
                  <a:pt x="16322" y="105597"/>
                </a:lnTo>
                <a:lnTo>
                  <a:pt x="13441" y="100797"/>
                </a:lnTo>
                <a:lnTo>
                  <a:pt x="11536" y="96956"/>
                </a:lnTo>
                <a:lnTo>
                  <a:pt x="9601" y="92156"/>
                </a:lnTo>
                <a:lnTo>
                  <a:pt x="7696" y="87355"/>
                </a:lnTo>
                <a:lnTo>
                  <a:pt x="6720" y="82555"/>
                </a:lnTo>
                <a:lnTo>
                  <a:pt x="5760" y="76794"/>
                </a:lnTo>
                <a:lnTo>
                  <a:pt x="5760" y="64328"/>
                </a:lnTo>
                <a:lnTo>
                  <a:pt x="6720" y="56647"/>
                </a:lnTo>
                <a:lnTo>
                  <a:pt x="7696" y="49926"/>
                </a:lnTo>
                <a:lnTo>
                  <a:pt x="9601" y="43205"/>
                </a:lnTo>
                <a:lnTo>
                  <a:pt x="12496" y="37444"/>
                </a:lnTo>
                <a:lnTo>
                  <a:pt x="16322" y="31683"/>
                </a:lnTo>
                <a:lnTo>
                  <a:pt x="20162" y="25923"/>
                </a:lnTo>
                <a:lnTo>
                  <a:pt x="25923" y="21122"/>
                </a:lnTo>
                <a:lnTo>
                  <a:pt x="27843" y="19202"/>
                </a:lnTo>
                <a:lnTo>
                  <a:pt x="30723" y="17282"/>
                </a:lnTo>
                <a:lnTo>
                  <a:pt x="34564" y="14401"/>
                </a:lnTo>
                <a:lnTo>
                  <a:pt x="39364" y="11521"/>
                </a:lnTo>
                <a:lnTo>
                  <a:pt x="43205" y="9601"/>
                </a:lnTo>
                <a:lnTo>
                  <a:pt x="43845" y="9473"/>
                </a:lnTo>
                <a:lnTo>
                  <a:pt x="46085" y="7680"/>
                </a:lnTo>
                <a:lnTo>
                  <a:pt x="47045" y="7680"/>
                </a:lnTo>
                <a:lnTo>
                  <a:pt x="52806" y="4800"/>
                </a:lnTo>
                <a:lnTo>
                  <a:pt x="52806" y="6720"/>
                </a:lnTo>
                <a:lnTo>
                  <a:pt x="49926" y="12481"/>
                </a:lnTo>
                <a:lnTo>
                  <a:pt x="54726" y="10561"/>
                </a:lnTo>
                <a:lnTo>
                  <a:pt x="60487" y="9601"/>
                </a:lnTo>
                <a:lnTo>
                  <a:pt x="57607" y="6720"/>
                </a:lnTo>
                <a:lnTo>
                  <a:pt x="53766" y="4800"/>
                </a:lnTo>
                <a:lnTo>
                  <a:pt x="59527" y="2880"/>
                </a:lnTo>
                <a:lnTo>
                  <a:pt x="65288" y="2880"/>
                </a:lnTo>
                <a:lnTo>
                  <a:pt x="69128" y="3840"/>
                </a:lnTo>
                <a:lnTo>
                  <a:pt x="72969" y="4800"/>
                </a:lnTo>
                <a:lnTo>
                  <a:pt x="73929" y="6720"/>
                </a:lnTo>
                <a:lnTo>
                  <a:pt x="68168" y="5760"/>
                </a:lnTo>
                <a:lnTo>
                  <a:pt x="64328" y="9601"/>
                </a:lnTo>
                <a:lnTo>
                  <a:pt x="68168" y="9601"/>
                </a:lnTo>
                <a:lnTo>
                  <a:pt x="71048" y="10561"/>
                </a:lnTo>
                <a:lnTo>
                  <a:pt x="73929" y="11521"/>
                </a:lnTo>
                <a:lnTo>
                  <a:pt x="75849" y="12481"/>
                </a:lnTo>
                <a:lnTo>
                  <a:pt x="76809" y="13441"/>
                </a:lnTo>
                <a:lnTo>
                  <a:pt x="79689" y="16322"/>
                </a:lnTo>
                <a:lnTo>
                  <a:pt x="81610" y="18242"/>
                </a:lnTo>
                <a:lnTo>
                  <a:pt x="84490" y="21122"/>
                </a:lnTo>
                <a:lnTo>
                  <a:pt x="85450" y="23042"/>
                </a:lnTo>
                <a:lnTo>
                  <a:pt x="86410" y="24963"/>
                </a:lnTo>
                <a:lnTo>
                  <a:pt x="87370" y="29763"/>
                </a:lnTo>
                <a:lnTo>
                  <a:pt x="89291" y="34564"/>
                </a:lnTo>
                <a:lnTo>
                  <a:pt x="90236" y="41269"/>
                </a:lnTo>
                <a:lnTo>
                  <a:pt x="90236" y="44165"/>
                </a:lnTo>
                <a:lnTo>
                  <a:pt x="32644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1" name="object 531"/>
          <p:cNvSpPr/>
          <p:nvPr/>
        </p:nvSpPr>
        <p:spPr>
          <a:xfrm>
            <a:off x="4895133" y="5850117"/>
            <a:ext cx="4800" cy="21122"/>
          </a:xfrm>
          <a:custGeom>
            <a:avLst/>
            <a:gdLst/>
            <a:ahLst/>
            <a:cxnLst/>
            <a:rect l="l" t="t" r="r" b="b"/>
            <a:pathLst>
              <a:path w="4800" h="21122">
                <a:moveTo>
                  <a:pt x="4800" y="17282"/>
                </a:moveTo>
                <a:lnTo>
                  <a:pt x="3840" y="10561"/>
                </a:lnTo>
                <a:lnTo>
                  <a:pt x="1920" y="4800"/>
                </a:lnTo>
                <a:lnTo>
                  <a:pt x="0" y="0"/>
                </a:lnTo>
                <a:lnTo>
                  <a:pt x="1920" y="18227"/>
                </a:lnTo>
                <a:lnTo>
                  <a:pt x="4800" y="21122"/>
                </a:lnTo>
                <a:lnTo>
                  <a:pt x="4800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2" name="object 532"/>
          <p:cNvSpPr/>
          <p:nvPr/>
        </p:nvSpPr>
        <p:spPr>
          <a:xfrm>
            <a:off x="4832725" y="5879881"/>
            <a:ext cx="71048" cy="72953"/>
          </a:xfrm>
          <a:custGeom>
            <a:avLst/>
            <a:gdLst/>
            <a:ahLst/>
            <a:cxnLst/>
            <a:rect l="l" t="t" r="r" b="b"/>
            <a:pathLst>
              <a:path w="71048" h="72953">
                <a:moveTo>
                  <a:pt x="5760" y="47030"/>
                </a:moveTo>
                <a:lnTo>
                  <a:pt x="5760" y="47990"/>
                </a:lnTo>
                <a:lnTo>
                  <a:pt x="9601" y="51831"/>
                </a:lnTo>
                <a:lnTo>
                  <a:pt x="9601" y="52791"/>
                </a:lnTo>
                <a:lnTo>
                  <a:pt x="10561" y="54711"/>
                </a:lnTo>
                <a:lnTo>
                  <a:pt x="12481" y="56631"/>
                </a:lnTo>
                <a:lnTo>
                  <a:pt x="16322" y="60472"/>
                </a:lnTo>
                <a:lnTo>
                  <a:pt x="21122" y="64312"/>
                </a:lnTo>
                <a:lnTo>
                  <a:pt x="25923" y="67193"/>
                </a:lnTo>
                <a:lnTo>
                  <a:pt x="27843" y="68153"/>
                </a:lnTo>
                <a:lnTo>
                  <a:pt x="28803" y="68153"/>
                </a:lnTo>
                <a:lnTo>
                  <a:pt x="30723" y="69113"/>
                </a:lnTo>
                <a:lnTo>
                  <a:pt x="30723" y="70073"/>
                </a:lnTo>
                <a:lnTo>
                  <a:pt x="36484" y="71033"/>
                </a:lnTo>
                <a:lnTo>
                  <a:pt x="41285" y="72953"/>
                </a:lnTo>
                <a:lnTo>
                  <a:pt x="54726" y="72953"/>
                </a:lnTo>
                <a:lnTo>
                  <a:pt x="62407" y="71993"/>
                </a:lnTo>
                <a:lnTo>
                  <a:pt x="66248" y="71033"/>
                </a:lnTo>
                <a:lnTo>
                  <a:pt x="66248" y="70073"/>
                </a:lnTo>
                <a:lnTo>
                  <a:pt x="68533" y="69502"/>
                </a:lnTo>
                <a:lnTo>
                  <a:pt x="69113" y="69113"/>
                </a:lnTo>
                <a:lnTo>
                  <a:pt x="71048" y="61432"/>
                </a:lnTo>
                <a:lnTo>
                  <a:pt x="67208" y="63352"/>
                </a:lnTo>
                <a:lnTo>
                  <a:pt x="64328" y="65273"/>
                </a:lnTo>
                <a:lnTo>
                  <a:pt x="60487" y="66233"/>
                </a:lnTo>
                <a:lnTo>
                  <a:pt x="53766" y="67193"/>
                </a:lnTo>
                <a:lnTo>
                  <a:pt x="43205" y="67193"/>
                </a:lnTo>
                <a:lnTo>
                  <a:pt x="37444" y="65273"/>
                </a:lnTo>
                <a:lnTo>
                  <a:pt x="33604" y="64312"/>
                </a:lnTo>
                <a:lnTo>
                  <a:pt x="30723" y="63352"/>
                </a:lnTo>
                <a:lnTo>
                  <a:pt x="28803" y="61432"/>
                </a:lnTo>
                <a:lnTo>
                  <a:pt x="24963" y="59512"/>
                </a:lnTo>
                <a:lnTo>
                  <a:pt x="21122" y="55671"/>
                </a:lnTo>
                <a:lnTo>
                  <a:pt x="17282" y="52791"/>
                </a:lnTo>
                <a:lnTo>
                  <a:pt x="15361" y="50871"/>
                </a:lnTo>
                <a:lnTo>
                  <a:pt x="14401" y="48950"/>
                </a:lnTo>
                <a:lnTo>
                  <a:pt x="11521" y="44150"/>
                </a:lnTo>
                <a:lnTo>
                  <a:pt x="8641" y="39349"/>
                </a:lnTo>
                <a:lnTo>
                  <a:pt x="6720" y="34549"/>
                </a:lnTo>
                <a:lnTo>
                  <a:pt x="5760" y="31668"/>
                </a:lnTo>
                <a:lnTo>
                  <a:pt x="4800" y="28788"/>
                </a:lnTo>
                <a:lnTo>
                  <a:pt x="3840" y="23027"/>
                </a:lnTo>
                <a:lnTo>
                  <a:pt x="2880" y="16306"/>
                </a:lnTo>
                <a:lnTo>
                  <a:pt x="1920" y="10546"/>
                </a:lnTo>
                <a:lnTo>
                  <a:pt x="1920" y="7681"/>
                </a:lnTo>
                <a:lnTo>
                  <a:pt x="2880" y="3840"/>
                </a:lnTo>
                <a:lnTo>
                  <a:pt x="2880" y="0"/>
                </a:lnTo>
                <a:lnTo>
                  <a:pt x="0" y="0"/>
                </a:lnTo>
                <a:lnTo>
                  <a:pt x="960" y="36469"/>
                </a:lnTo>
                <a:lnTo>
                  <a:pt x="3840" y="42230"/>
                </a:lnTo>
                <a:lnTo>
                  <a:pt x="5760" y="470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3" name="object 533"/>
          <p:cNvSpPr/>
          <p:nvPr/>
        </p:nvSpPr>
        <p:spPr>
          <a:xfrm>
            <a:off x="4914336" y="5922111"/>
            <a:ext cx="10546" cy="24963"/>
          </a:xfrm>
          <a:custGeom>
            <a:avLst/>
            <a:gdLst/>
            <a:ahLst/>
            <a:cxnLst/>
            <a:rect l="l" t="t" r="r" b="b"/>
            <a:pathLst>
              <a:path w="10546" h="24963">
                <a:moveTo>
                  <a:pt x="10546" y="3840"/>
                </a:moveTo>
                <a:lnTo>
                  <a:pt x="8625" y="0"/>
                </a:lnTo>
                <a:lnTo>
                  <a:pt x="7665" y="2880"/>
                </a:lnTo>
                <a:lnTo>
                  <a:pt x="5751" y="3837"/>
                </a:lnTo>
                <a:lnTo>
                  <a:pt x="4785" y="1920"/>
                </a:lnTo>
                <a:lnTo>
                  <a:pt x="1904" y="960"/>
                </a:lnTo>
                <a:lnTo>
                  <a:pt x="1904" y="15361"/>
                </a:lnTo>
                <a:lnTo>
                  <a:pt x="0" y="24963"/>
                </a:lnTo>
                <a:lnTo>
                  <a:pt x="944" y="24002"/>
                </a:lnTo>
                <a:lnTo>
                  <a:pt x="2880" y="21122"/>
                </a:lnTo>
                <a:lnTo>
                  <a:pt x="4785" y="18242"/>
                </a:lnTo>
                <a:lnTo>
                  <a:pt x="4785" y="17282"/>
                </a:lnTo>
                <a:lnTo>
                  <a:pt x="3825" y="10561"/>
                </a:lnTo>
                <a:lnTo>
                  <a:pt x="3825" y="4800"/>
                </a:lnTo>
                <a:lnTo>
                  <a:pt x="4099" y="4663"/>
                </a:lnTo>
                <a:lnTo>
                  <a:pt x="6720" y="5760"/>
                </a:lnTo>
                <a:lnTo>
                  <a:pt x="9585" y="7680"/>
                </a:lnTo>
                <a:lnTo>
                  <a:pt x="10546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4" name="object 534"/>
          <p:cNvSpPr/>
          <p:nvPr/>
        </p:nvSpPr>
        <p:spPr>
          <a:xfrm>
            <a:off x="4916241" y="5921151"/>
            <a:ext cx="6720" cy="4797"/>
          </a:xfrm>
          <a:custGeom>
            <a:avLst/>
            <a:gdLst/>
            <a:ahLst/>
            <a:cxnLst/>
            <a:rect l="l" t="t" r="r" b="b"/>
            <a:pathLst>
              <a:path w="6720" h="4797">
                <a:moveTo>
                  <a:pt x="0" y="1920"/>
                </a:moveTo>
                <a:lnTo>
                  <a:pt x="2880" y="2880"/>
                </a:lnTo>
                <a:lnTo>
                  <a:pt x="3846" y="4797"/>
                </a:lnTo>
                <a:lnTo>
                  <a:pt x="5760" y="3840"/>
                </a:lnTo>
                <a:lnTo>
                  <a:pt x="6720" y="960"/>
                </a:lnTo>
                <a:lnTo>
                  <a:pt x="3840" y="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5" name="object 535"/>
          <p:cNvSpPr/>
          <p:nvPr/>
        </p:nvSpPr>
        <p:spPr>
          <a:xfrm>
            <a:off x="4937363" y="5750280"/>
            <a:ext cx="65272" cy="206395"/>
          </a:xfrm>
          <a:custGeom>
            <a:avLst/>
            <a:gdLst/>
            <a:ahLst/>
            <a:cxnLst/>
            <a:rect l="l" t="t" r="r" b="b"/>
            <a:pathLst>
              <a:path w="65272" h="206395">
                <a:moveTo>
                  <a:pt x="22082" y="163189"/>
                </a:moveTo>
                <a:lnTo>
                  <a:pt x="22082" y="178551"/>
                </a:lnTo>
                <a:lnTo>
                  <a:pt x="21122" y="183352"/>
                </a:lnTo>
                <a:lnTo>
                  <a:pt x="21122" y="187192"/>
                </a:lnTo>
                <a:lnTo>
                  <a:pt x="20162" y="191033"/>
                </a:lnTo>
                <a:lnTo>
                  <a:pt x="19202" y="192953"/>
                </a:lnTo>
                <a:lnTo>
                  <a:pt x="17282" y="196794"/>
                </a:lnTo>
                <a:lnTo>
                  <a:pt x="15361" y="198714"/>
                </a:lnTo>
                <a:lnTo>
                  <a:pt x="13441" y="200634"/>
                </a:lnTo>
                <a:lnTo>
                  <a:pt x="10561" y="201594"/>
                </a:lnTo>
                <a:lnTo>
                  <a:pt x="6720" y="202554"/>
                </a:lnTo>
                <a:lnTo>
                  <a:pt x="0" y="203514"/>
                </a:lnTo>
                <a:lnTo>
                  <a:pt x="0" y="206395"/>
                </a:lnTo>
                <a:lnTo>
                  <a:pt x="65272" y="206395"/>
                </a:lnTo>
                <a:lnTo>
                  <a:pt x="65272" y="203514"/>
                </a:lnTo>
                <a:lnTo>
                  <a:pt x="57607" y="202554"/>
                </a:lnTo>
                <a:lnTo>
                  <a:pt x="52806" y="200634"/>
                </a:lnTo>
                <a:lnTo>
                  <a:pt x="49926" y="197754"/>
                </a:lnTo>
                <a:lnTo>
                  <a:pt x="48006" y="195834"/>
                </a:lnTo>
                <a:lnTo>
                  <a:pt x="46085" y="192953"/>
                </a:lnTo>
                <a:lnTo>
                  <a:pt x="45125" y="190073"/>
                </a:lnTo>
                <a:lnTo>
                  <a:pt x="45125" y="187192"/>
                </a:lnTo>
                <a:lnTo>
                  <a:pt x="44165" y="182392"/>
                </a:lnTo>
                <a:lnTo>
                  <a:pt x="44165" y="0"/>
                </a:lnTo>
                <a:lnTo>
                  <a:pt x="1920" y="5760"/>
                </a:lnTo>
                <a:lnTo>
                  <a:pt x="1920" y="8641"/>
                </a:lnTo>
                <a:lnTo>
                  <a:pt x="6720" y="8641"/>
                </a:lnTo>
                <a:lnTo>
                  <a:pt x="9601" y="9601"/>
                </a:lnTo>
                <a:lnTo>
                  <a:pt x="12481" y="10561"/>
                </a:lnTo>
                <a:lnTo>
                  <a:pt x="14401" y="12481"/>
                </a:lnTo>
                <a:lnTo>
                  <a:pt x="16322" y="14401"/>
                </a:lnTo>
                <a:lnTo>
                  <a:pt x="18242" y="17282"/>
                </a:lnTo>
                <a:lnTo>
                  <a:pt x="20162" y="19202"/>
                </a:lnTo>
                <a:lnTo>
                  <a:pt x="21122" y="23042"/>
                </a:lnTo>
                <a:lnTo>
                  <a:pt x="21122" y="26883"/>
                </a:lnTo>
                <a:lnTo>
                  <a:pt x="22082" y="30708"/>
                </a:lnTo>
                <a:lnTo>
                  <a:pt x="22082" y="1631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6" name="object 536"/>
          <p:cNvSpPr/>
          <p:nvPr/>
        </p:nvSpPr>
        <p:spPr>
          <a:xfrm>
            <a:off x="4995915" y="5948994"/>
            <a:ext cx="9601" cy="7680"/>
          </a:xfrm>
          <a:custGeom>
            <a:avLst/>
            <a:gdLst/>
            <a:ahLst/>
            <a:cxnLst/>
            <a:rect l="l" t="t" r="r" b="b"/>
            <a:pathLst>
              <a:path w="9601" h="7680">
                <a:moveTo>
                  <a:pt x="0" y="0"/>
                </a:moveTo>
                <a:lnTo>
                  <a:pt x="3840" y="4800"/>
                </a:lnTo>
                <a:lnTo>
                  <a:pt x="6720" y="4800"/>
                </a:lnTo>
                <a:lnTo>
                  <a:pt x="9601" y="7680"/>
                </a:lnTo>
                <a:lnTo>
                  <a:pt x="9601" y="4800"/>
                </a:lnTo>
                <a:lnTo>
                  <a:pt x="7696" y="1920"/>
                </a:lnTo>
                <a:lnTo>
                  <a:pt x="4815" y="19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7" name="object 537"/>
          <p:cNvSpPr/>
          <p:nvPr/>
        </p:nvSpPr>
        <p:spPr>
          <a:xfrm>
            <a:off x="4942164" y="5758921"/>
            <a:ext cx="4800" cy="4800"/>
          </a:xfrm>
          <a:custGeom>
            <a:avLst/>
            <a:gdLst/>
            <a:ahLst/>
            <a:cxnLst/>
            <a:rect l="l" t="t" r="r" b="b"/>
            <a:pathLst>
              <a:path w="4800" h="4800">
                <a:moveTo>
                  <a:pt x="0" y="0"/>
                </a:moveTo>
                <a:lnTo>
                  <a:pt x="0" y="3840"/>
                </a:lnTo>
                <a:lnTo>
                  <a:pt x="4800" y="480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8" name="object 538"/>
          <p:cNvSpPr/>
          <p:nvPr/>
        </p:nvSpPr>
        <p:spPr>
          <a:xfrm>
            <a:off x="4934483" y="5756041"/>
            <a:ext cx="27843" cy="203514"/>
          </a:xfrm>
          <a:custGeom>
            <a:avLst/>
            <a:gdLst/>
            <a:ahLst/>
            <a:cxnLst/>
            <a:rect l="l" t="t" r="r" b="b"/>
            <a:pathLst>
              <a:path w="27843" h="203514">
                <a:moveTo>
                  <a:pt x="2880" y="203514"/>
                </a:moveTo>
                <a:lnTo>
                  <a:pt x="2880" y="197754"/>
                </a:lnTo>
                <a:lnTo>
                  <a:pt x="6720" y="197754"/>
                </a:lnTo>
                <a:lnTo>
                  <a:pt x="8641" y="200634"/>
                </a:lnTo>
                <a:lnTo>
                  <a:pt x="14401" y="198714"/>
                </a:lnTo>
                <a:lnTo>
                  <a:pt x="17282" y="197754"/>
                </a:lnTo>
                <a:lnTo>
                  <a:pt x="17282" y="196794"/>
                </a:lnTo>
                <a:lnTo>
                  <a:pt x="19202" y="196794"/>
                </a:lnTo>
                <a:lnTo>
                  <a:pt x="20162" y="194873"/>
                </a:lnTo>
                <a:lnTo>
                  <a:pt x="21122" y="194873"/>
                </a:lnTo>
                <a:lnTo>
                  <a:pt x="23042" y="191993"/>
                </a:lnTo>
                <a:lnTo>
                  <a:pt x="23042" y="191033"/>
                </a:lnTo>
                <a:lnTo>
                  <a:pt x="24963" y="189113"/>
                </a:lnTo>
                <a:lnTo>
                  <a:pt x="24963" y="188153"/>
                </a:lnTo>
                <a:lnTo>
                  <a:pt x="25923" y="186232"/>
                </a:lnTo>
                <a:lnTo>
                  <a:pt x="26883" y="181432"/>
                </a:lnTo>
                <a:lnTo>
                  <a:pt x="26883" y="177591"/>
                </a:lnTo>
                <a:lnTo>
                  <a:pt x="27843" y="173751"/>
                </a:lnTo>
                <a:lnTo>
                  <a:pt x="27843" y="24002"/>
                </a:lnTo>
                <a:lnTo>
                  <a:pt x="26883" y="21122"/>
                </a:lnTo>
                <a:lnTo>
                  <a:pt x="26883" y="17282"/>
                </a:lnTo>
                <a:lnTo>
                  <a:pt x="24963" y="12481"/>
                </a:lnTo>
                <a:lnTo>
                  <a:pt x="24963" y="11521"/>
                </a:lnTo>
                <a:lnTo>
                  <a:pt x="24002" y="9601"/>
                </a:lnTo>
                <a:lnTo>
                  <a:pt x="22082" y="7680"/>
                </a:lnTo>
                <a:lnTo>
                  <a:pt x="22082" y="6720"/>
                </a:lnTo>
                <a:lnTo>
                  <a:pt x="19202" y="3840"/>
                </a:lnTo>
                <a:lnTo>
                  <a:pt x="18242" y="3840"/>
                </a:lnTo>
                <a:lnTo>
                  <a:pt x="16322" y="2880"/>
                </a:lnTo>
                <a:lnTo>
                  <a:pt x="14401" y="1920"/>
                </a:lnTo>
                <a:lnTo>
                  <a:pt x="13441" y="1920"/>
                </a:lnTo>
                <a:lnTo>
                  <a:pt x="13262" y="1848"/>
                </a:lnTo>
                <a:lnTo>
                  <a:pt x="7681" y="2529"/>
                </a:lnTo>
                <a:lnTo>
                  <a:pt x="7367" y="2567"/>
                </a:lnTo>
                <a:lnTo>
                  <a:pt x="4800" y="2880"/>
                </a:lnTo>
                <a:lnTo>
                  <a:pt x="4800" y="0"/>
                </a:lnTo>
                <a:lnTo>
                  <a:pt x="1920" y="0"/>
                </a:lnTo>
                <a:lnTo>
                  <a:pt x="1920" y="2880"/>
                </a:lnTo>
                <a:lnTo>
                  <a:pt x="4800" y="5760"/>
                </a:lnTo>
                <a:lnTo>
                  <a:pt x="7680" y="6720"/>
                </a:lnTo>
                <a:lnTo>
                  <a:pt x="7680" y="2880"/>
                </a:lnTo>
                <a:lnTo>
                  <a:pt x="12481" y="7680"/>
                </a:lnTo>
                <a:lnTo>
                  <a:pt x="13441" y="7680"/>
                </a:lnTo>
                <a:lnTo>
                  <a:pt x="15361" y="8641"/>
                </a:lnTo>
                <a:lnTo>
                  <a:pt x="17282" y="11521"/>
                </a:lnTo>
                <a:lnTo>
                  <a:pt x="18242" y="12481"/>
                </a:lnTo>
                <a:lnTo>
                  <a:pt x="19202" y="14386"/>
                </a:lnTo>
                <a:lnTo>
                  <a:pt x="21122" y="19202"/>
                </a:lnTo>
                <a:lnTo>
                  <a:pt x="21122" y="21122"/>
                </a:lnTo>
                <a:lnTo>
                  <a:pt x="22082" y="24947"/>
                </a:lnTo>
                <a:lnTo>
                  <a:pt x="22082" y="173751"/>
                </a:lnTo>
                <a:lnTo>
                  <a:pt x="21122" y="176631"/>
                </a:lnTo>
                <a:lnTo>
                  <a:pt x="21122" y="179511"/>
                </a:lnTo>
                <a:lnTo>
                  <a:pt x="20162" y="184312"/>
                </a:lnTo>
                <a:lnTo>
                  <a:pt x="19202" y="186232"/>
                </a:lnTo>
                <a:lnTo>
                  <a:pt x="18242" y="188153"/>
                </a:lnTo>
                <a:lnTo>
                  <a:pt x="16322" y="190073"/>
                </a:lnTo>
                <a:lnTo>
                  <a:pt x="15361" y="191993"/>
                </a:lnTo>
                <a:lnTo>
                  <a:pt x="14401" y="191993"/>
                </a:lnTo>
                <a:lnTo>
                  <a:pt x="12481" y="192953"/>
                </a:lnTo>
                <a:lnTo>
                  <a:pt x="6720" y="193913"/>
                </a:lnTo>
                <a:lnTo>
                  <a:pt x="2880" y="194873"/>
                </a:lnTo>
                <a:lnTo>
                  <a:pt x="0" y="197754"/>
                </a:lnTo>
                <a:lnTo>
                  <a:pt x="0" y="200634"/>
                </a:lnTo>
                <a:lnTo>
                  <a:pt x="2880" y="2035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9" name="object 539"/>
          <p:cNvSpPr/>
          <p:nvPr/>
        </p:nvSpPr>
        <p:spPr>
          <a:xfrm>
            <a:off x="4999756" y="5955518"/>
            <a:ext cx="1935" cy="1157"/>
          </a:xfrm>
          <a:custGeom>
            <a:avLst/>
            <a:gdLst/>
            <a:ahLst/>
            <a:cxnLst/>
            <a:rect l="l" t="t" r="r" b="b"/>
            <a:pathLst>
              <a:path w="1935" h="1157">
                <a:moveTo>
                  <a:pt x="1935" y="1157"/>
                </a:moveTo>
                <a:lnTo>
                  <a:pt x="1157" y="0"/>
                </a:lnTo>
                <a:lnTo>
                  <a:pt x="0" y="1157"/>
                </a:lnTo>
                <a:lnTo>
                  <a:pt x="1935" y="11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0" name="object 540"/>
          <p:cNvSpPr/>
          <p:nvPr/>
        </p:nvSpPr>
        <p:spPr>
          <a:xfrm>
            <a:off x="4994010" y="5954755"/>
            <a:ext cx="8625" cy="4800"/>
          </a:xfrm>
          <a:custGeom>
            <a:avLst/>
            <a:gdLst/>
            <a:ahLst/>
            <a:cxnLst/>
            <a:rect l="l" t="t" r="r" b="b"/>
            <a:pathLst>
              <a:path w="8625" h="4800">
                <a:moveTo>
                  <a:pt x="0" y="0"/>
                </a:moveTo>
                <a:lnTo>
                  <a:pt x="8625" y="4800"/>
                </a:lnTo>
                <a:lnTo>
                  <a:pt x="4785" y="19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1" name="object 541"/>
          <p:cNvSpPr/>
          <p:nvPr/>
        </p:nvSpPr>
        <p:spPr>
          <a:xfrm>
            <a:off x="4939283" y="5747400"/>
            <a:ext cx="42245" cy="11521"/>
          </a:xfrm>
          <a:custGeom>
            <a:avLst/>
            <a:gdLst/>
            <a:ahLst/>
            <a:cxnLst/>
            <a:rect l="l" t="t" r="r" b="b"/>
            <a:pathLst>
              <a:path w="42245" h="11521">
                <a:moveTo>
                  <a:pt x="42245" y="0"/>
                </a:moveTo>
                <a:lnTo>
                  <a:pt x="0" y="5760"/>
                </a:lnTo>
                <a:lnTo>
                  <a:pt x="0" y="11521"/>
                </a:lnTo>
                <a:lnTo>
                  <a:pt x="2567" y="11208"/>
                </a:lnTo>
                <a:lnTo>
                  <a:pt x="2880" y="11170"/>
                </a:lnTo>
                <a:lnTo>
                  <a:pt x="8461" y="10489"/>
                </a:lnTo>
                <a:lnTo>
                  <a:pt x="2880" y="8641"/>
                </a:lnTo>
                <a:lnTo>
                  <a:pt x="422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2" name="object 542"/>
          <p:cNvSpPr/>
          <p:nvPr/>
        </p:nvSpPr>
        <p:spPr>
          <a:xfrm>
            <a:off x="4937363" y="5955441"/>
            <a:ext cx="65272" cy="4114"/>
          </a:xfrm>
          <a:custGeom>
            <a:avLst/>
            <a:gdLst/>
            <a:ahLst/>
            <a:cxnLst/>
            <a:rect l="l" t="t" r="r" b="b"/>
            <a:pathLst>
              <a:path w="65272" h="4114">
                <a:moveTo>
                  <a:pt x="960" y="1234"/>
                </a:moveTo>
                <a:lnTo>
                  <a:pt x="0" y="4114"/>
                </a:lnTo>
                <a:lnTo>
                  <a:pt x="65272" y="4114"/>
                </a:lnTo>
                <a:lnTo>
                  <a:pt x="3840" y="1234"/>
                </a:lnTo>
                <a:lnTo>
                  <a:pt x="2194" y="0"/>
                </a:lnTo>
                <a:lnTo>
                  <a:pt x="960" y="1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3" name="object 543"/>
          <p:cNvSpPr/>
          <p:nvPr/>
        </p:nvSpPr>
        <p:spPr>
          <a:xfrm>
            <a:off x="4937363" y="5747400"/>
            <a:ext cx="68153" cy="212156"/>
          </a:xfrm>
          <a:custGeom>
            <a:avLst/>
            <a:gdLst/>
            <a:ahLst/>
            <a:cxnLst/>
            <a:rect l="l" t="t" r="r" b="b"/>
            <a:pathLst>
              <a:path w="68153" h="212156">
                <a:moveTo>
                  <a:pt x="58552" y="201594"/>
                </a:moveTo>
                <a:lnTo>
                  <a:pt x="55686" y="200634"/>
                </a:lnTo>
                <a:lnTo>
                  <a:pt x="52806" y="198714"/>
                </a:lnTo>
                <a:lnTo>
                  <a:pt x="51846" y="198714"/>
                </a:lnTo>
                <a:lnTo>
                  <a:pt x="51846" y="197754"/>
                </a:lnTo>
                <a:lnTo>
                  <a:pt x="49926" y="195833"/>
                </a:lnTo>
                <a:lnTo>
                  <a:pt x="48966" y="193913"/>
                </a:lnTo>
                <a:lnTo>
                  <a:pt x="48006" y="191993"/>
                </a:lnTo>
                <a:lnTo>
                  <a:pt x="48006" y="190073"/>
                </a:lnTo>
                <a:lnTo>
                  <a:pt x="47045" y="182392"/>
                </a:lnTo>
                <a:lnTo>
                  <a:pt x="47045" y="2880"/>
                </a:lnTo>
                <a:lnTo>
                  <a:pt x="44165" y="0"/>
                </a:lnTo>
                <a:lnTo>
                  <a:pt x="5760" y="8641"/>
                </a:lnTo>
                <a:lnTo>
                  <a:pt x="44165" y="0"/>
                </a:lnTo>
                <a:lnTo>
                  <a:pt x="4800" y="8641"/>
                </a:lnTo>
                <a:lnTo>
                  <a:pt x="10381" y="10489"/>
                </a:lnTo>
                <a:lnTo>
                  <a:pt x="41285" y="6720"/>
                </a:lnTo>
                <a:lnTo>
                  <a:pt x="41285" y="183352"/>
                </a:lnTo>
                <a:lnTo>
                  <a:pt x="42245" y="190073"/>
                </a:lnTo>
                <a:lnTo>
                  <a:pt x="42245" y="193913"/>
                </a:lnTo>
                <a:lnTo>
                  <a:pt x="43205" y="195833"/>
                </a:lnTo>
                <a:lnTo>
                  <a:pt x="43205" y="196794"/>
                </a:lnTo>
                <a:lnTo>
                  <a:pt x="45125" y="199674"/>
                </a:lnTo>
                <a:lnTo>
                  <a:pt x="47045" y="201594"/>
                </a:lnTo>
                <a:lnTo>
                  <a:pt x="48006" y="202554"/>
                </a:lnTo>
                <a:lnTo>
                  <a:pt x="48966" y="203514"/>
                </a:lnTo>
                <a:lnTo>
                  <a:pt x="49926" y="204475"/>
                </a:lnTo>
                <a:lnTo>
                  <a:pt x="52806" y="205435"/>
                </a:lnTo>
                <a:lnTo>
                  <a:pt x="52806" y="206395"/>
                </a:lnTo>
                <a:lnTo>
                  <a:pt x="14401" y="206395"/>
                </a:lnTo>
                <a:lnTo>
                  <a:pt x="11521" y="207355"/>
                </a:lnTo>
                <a:lnTo>
                  <a:pt x="5760" y="209275"/>
                </a:lnTo>
                <a:lnTo>
                  <a:pt x="3840" y="206395"/>
                </a:lnTo>
                <a:lnTo>
                  <a:pt x="0" y="206395"/>
                </a:lnTo>
                <a:lnTo>
                  <a:pt x="0" y="212156"/>
                </a:lnTo>
                <a:lnTo>
                  <a:pt x="960" y="209275"/>
                </a:lnTo>
                <a:lnTo>
                  <a:pt x="2194" y="208041"/>
                </a:lnTo>
                <a:lnTo>
                  <a:pt x="3840" y="209275"/>
                </a:lnTo>
                <a:lnTo>
                  <a:pt x="65272" y="212156"/>
                </a:lnTo>
                <a:lnTo>
                  <a:pt x="12481" y="207355"/>
                </a:lnTo>
                <a:lnTo>
                  <a:pt x="65272" y="212156"/>
                </a:lnTo>
                <a:lnTo>
                  <a:pt x="56647" y="207355"/>
                </a:lnTo>
                <a:lnTo>
                  <a:pt x="61432" y="209275"/>
                </a:lnTo>
                <a:lnTo>
                  <a:pt x="65272" y="212156"/>
                </a:lnTo>
                <a:lnTo>
                  <a:pt x="68153" y="209275"/>
                </a:lnTo>
                <a:lnTo>
                  <a:pt x="65272" y="206395"/>
                </a:lnTo>
                <a:lnTo>
                  <a:pt x="62392" y="206395"/>
                </a:lnTo>
                <a:lnTo>
                  <a:pt x="62392" y="209275"/>
                </a:lnTo>
                <a:lnTo>
                  <a:pt x="63550" y="208118"/>
                </a:lnTo>
                <a:lnTo>
                  <a:pt x="64328" y="209275"/>
                </a:lnTo>
                <a:lnTo>
                  <a:pt x="62392" y="209275"/>
                </a:lnTo>
                <a:lnTo>
                  <a:pt x="62392" y="206395"/>
                </a:lnTo>
                <a:lnTo>
                  <a:pt x="58552" y="20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4" name="object 544"/>
          <p:cNvSpPr/>
          <p:nvPr/>
        </p:nvSpPr>
        <p:spPr>
          <a:xfrm>
            <a:off x="5020878" y="5829955"/>
            <a:ext cx="80634" cy="129600"/>
          </a:xfrm>
          <a:custGeom>
            <a:avLst/>
            <a:gdLst/>
            <a:ahLst/>
            <a:cxnLst/>
            <a:rect l="l" t="t" r="r" b="b"/>
            <a:pathLst>
              <a:path w="80634" h="129600">
                <a:moveTo>
                  <a:pt x="6872" y="98662"/>
                </a:moveTo>
                <a:lnTo>
                  <a:pt x="2880" y="85435"/>
                </a:lnTo>
                <a:lnTo>
                  <a:pt x="0" y="85435"/>
                </a:lnTo>
                <a:lnTo>
                  <a:pt x="0" y="126720"/>
                </a:lnTo>
                <a:lnTo>
                  <a:pt x="2880" y="126720"/>
                </a:lnTo>
                <a:lnTo>
                  <a:pt x="4800" y="123840"/>
                </a:lnTo>
                <a:lnTo>
                  <a:pt x="6720" y="122880"/>
                </a:lnTo>
                <a:lnTo>
                  <a:pt x="14401" y="122880"/>
                </a:lnTo>
                <a:lnTo>
                  <a:pt x="17282" y="123840"/>
                </a:lnTo>
                <a:lnTo>
                  <a:pt x="21122" y="125760"/>
                </a:lnTo>
                <a:lnTo>
                  <a:pt x="27843" y="128640"/>
                </a:lnTo>
                <a:lnTo>
                  <a:pt x="34564" y="129600"/>
                </a:lnTo>
                <a:lnTo>
                  <a:pt x="41285" y="129600"/>
                </a:lnTo>
                <a:lnTo>
                  <a:pt x="48577" y="129120"/>
                </a:lnTo>
                <a:lnTo>
                  <a:pt x="60906" y="125424"/>
                </a:lnTo>
                <a:lnTo>
                  <a:pt x="71048" y="118079"/>
                </a:lnTo>
                <a:lnTo>
                  <a:pt x="72606" y="116408"/>
                </a:lnTo>
                <a:lnTo>
                  <a:pt x="78723" y="105498"/>
                </a:lnTo>
                <a:lnTo>
                  <a:pt x="80634" y="92156"/>
                </a:lnTo>
                <a:lnTo>
                  <a:pt x="80634" y="83515"/>
                </a:lnTo>
                <a:lnTo>
                  <a:pt x="78729" y="75834"/>
                </a:lnTo>
                <a:lnTo>
                  <a:pt x="73929" y="70073"/>
                </a:lnTo>
                <a:lnTo>
                  <a:pt x="73532" y="69530"/>
                </a:lnTo>
                <a:lnTo>
                  <a:pt x="64877" y="61115"/>
                </a:lnTo>
                <a:lnTo>
                  <a:pt x="52806" y="54726"/>
                </a:lnTo>
                <a:lnTo>
                  <a:pt x="37444" y="47045"/>
                </a:lnTo>
                <a:lnTo>
                  <a:pt x="29763" y="44165"/>
                </a:lnTo>
                <a:lnTo>
                  <a:pt x="24963" y="40325"/>
                </a:lnTo>
                <a:lnTo>
                  <a:pt x="21122" y="36484"/>
                </a:lnTo>
                <a:lnTo>
                  <a:pt x="17282" y="32644"/>
                </a:lnTo>
                <a:lnTo>
                  <a:pt x="16322" y="28803"/>
                </a:lnTo>
                <a:lnTo>
                  <a:pt x="16322" y="18242"/>
                </a:lnTo>
                <a:lnTo>
                  <a:pt x="18242" y="13441"/>
                </a:lnTo>
                <a:lnTo>
                  <a:pt x="22082" y="9601"/>
                </a:lnTo>
                <a:lnTo>
                  <a:pt x="25923" y="4800"/>
                </a:lnTo>
                <a:lnTo>
                  <a:pt x="30723" y="2880"/>
                </a:lnTo>
                <a:lnTo>
                  <a:pt x="39364" y="2880"/>
                </a:lnTo>
                <a:lnTo>
                  <a:pt x="44165" y="4800"/>
                </a:lnTo>
                <a:lnTo>
                  <a:pt x="48006" y="6720"/>
                </a:lnTo>
                <a:lnTo>
                  <a:pt x="51846" y="8641"/>
                </a:lnTo>
                <a:lnTo>
                  <a:pt x="55686" y="11521"/>
                </a:lnTo>
                <a:lnTo>
                  <a:pt x="58567" y="15361"/>
                </a:lnTo>
                <a:lnTo>
                  <a:pt x="60487" y="17282"/>
                </a:lnTo>
                <a:lnTo>
                  <a:pt x="62407" y="20162"/>
                </a:lnTo>
                <a:lnTo>
                  <a:pt x="63367" y="23042"/>
                </a:lnTo>
                <a:lnTo>
                  <a:pt x="64328" y="25923"/>
                </a:lnTo>
                <a:lnTo>
                  <a:pt x="66248" y="29763"/>
                </a:lnTo>
                <a:lnTo>
                  <a:pt x="67208" y="34564"/>
                </a:lnTo>
                <a:lnTo>
                  <a:pt x="70088" y="34564"/>
                </a:lnTo>
                <a:lnTo>
                  <a:pt x="68168" y="960"/>
                </a:lnTo>
                <a:lnTo>
                  <a:pt x="65288" y="960"/>
                </a:lnTo>
                <a:lnTo>
                  <a:pt x="63367" y="3840"/>
                </a:lnTo>
                <a:lnTo>
                  <a:pt x="62407" y="5760"/>
                </a:lnTo>
                <a:lnTo>
                  <a:pt x="57607" y="5760"/>
                </a:lnTo>
                <a:lnTo>
                  <a:pt x="55686" y="4800"/>
                </a:lnTo>
                <a:lnTo>
                  <a:pt x="50886" y="2880"/>
                </a:lnTo>
                <a:lnTo>
                  <a:pt x="47045" y="960"/>
                </a:lnTo>
                <a:lnTo>
                  <a:pt x="42245" y="0"/>
                </a:lnTo>
                <a:lnTo>
                  <a:pt x="37444" y="0"/>
                </a:lnTo>
                <a:lnTo>
                  <a:pt x="33400" y="165"/>
                </a:lnTo>
                <a:lnTo>
                  <a:pt x="20622" y="3448"/>
                </a:lnTo>
                <a:lnTo>
                  <a:pt x="10561" y="10561"/>
                </a:lnTo>
                <a:lnTo>
                  <a:pt x="4800" y="17282"/>
                </a:lnTo>
                <a:lnTo>
                  <a:pt x="960" y="24963"/>
                </a:lnTo>
                <a:lnTo>
                  <a:pt x="960" y="42230"/>
                </a:lnTo>
                <a:lnTo>
                  <a:pt x="4800" y="48950"/>
                </a:lnTo>
                <a:lnTo>
                  <a:pt x="10561" y="55671"/>
                </a:lnTo>
                <a:lnTo>
                  <a:pt x="21256" y="63810"/>
                </a:lnTo>
                <a:lnTo>
                  <a:pt x="34564" y="71993"/>
                </a:lnTo>
                <a:lnTo>
                  <a:pt x="42245" y="75834"/>
                </a:lnTo>
                <a:lnTo>
                  <a:pt x="47045" y="78714"/>
                </a:lnTo>
                <a:lnTo>
                  <a:pt x="49926" y="80634"/>
                </a:lnTo>
                <a:lnTo>
                  <a:pt x="52806" y="82555"/>
                </a:lnTo>
                <a:lnTo>
                  <a:pt x="55686" y="84475"/>
                </a:lnTo>
                <a:lnTo>
                  <a:pt x="57607" y="87355"/>
                </a:lnTo>
                <a:lnTo>
                  <a:pt x="60487" y="92156"/>
                </a:lnTo>
                <a:lnTo>
                  <a:pt x="62407" y="96956"/>
                </a:lnTo>
                <a:lnTo>
                  <a:pt x="62407" y="111358"/>
                </a:lnTo>
                <a:lnTo>
                  <a:pt x="60487" y="116159"/>
                </a:lnTo>
                <a:lnTo>
                  <a:pt x="55686" y="120959"/>
                </a:lnTo>
                <a:lnTo>
                  <a:pt x="50886" y="124800"/>
                </a:lnTo>
                <a:lnTo>
                  <a:pt x="45125" y="126720"/>
                </a:lnTo>
                <a:lnTo>
                  <a:pt x="39364" y="126720"/>
                </a:lnTo>
                <a:lnTo>
                  <a:pt x="33096" y="125992"/>
                </a:lnTo>
                <a:lnTo>
                  <a:pt x="22153" y="120444"/>
                </a:lnTo>
                <a:lnTo>
                  <a:pt x="12481" y="109438"/>
                </a:lnTo>
                <a:lnTo>
                  <a:pt x="12280" y="109133"/>
                </a:lnTo>
                <a:lnTo>
                  <a:pt x="6872" y="986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5" name="object 545"/>
          <p:cNvSpPr/>
          <p:nvPr/>
        </p:nvSpPr>
        <p:spPr>
          <a:xfrm>
            <a:off x="5081366" y="5831875"/>
            <a:ext cx="1920" cy="6720"/>
          </a:xfrm>
          <a:custGeom>
            <a:avLst/>
            <a:gdLst/>
            <a:ahLst/>
            <a:cxnLst/>
            <a:rect l="l" t="t" r="r" b="b"/>
            <a:pathLst>
              <a:path w="1920" h="6720">
                <a:moveTo>
                  <a:pt x="0" y="960"/>
                </a:moveTo>
                <a:lnTo>
                  <a:pt x="0" y="6720"/>
                </a:lnTo>
                <a:lnTo>
                  <a:pt x="1920" y="6720"/>
                </a:lnTo>
                <a:lnTo>
                  <a:pt x="960" y="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6" name="object 546"/>
          <p:cNvSpPr/>
          <p:nvPr/>
        </p:nvSpPr>
        <p:spPr>
          <a:xfrm>
            <a:off x="5089047" y="5828035"/>
            <a:ext cx="2880" cy="32644"/>
          </a:xfrm>
          <a:custGeom>
            <a:avLst/>
            <a:gdLst/>
            <a:ahLst/>
            <a:cxnLst/>
            <a:rect l="l" t="t" r="r" b="b"/>
            <a:pathLst>
              <a:path w="2880" h="32644">
                <a:moveTo>
                  <a:pt x="0" y="0"/>
                </a:moveTo>
                <a:lnTo>
                  <a:pt x="944" y="32644"/>
                </a:lnTo>
                <a:lnTo>
                  <a:pt x="2880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7" name="object 547"/>
          <p:cNvSpPr/>
          <p:nvPr/>
        </p:nvSpPr>
        <p:spPr>
          <a:xfrm>
            <a:off x="5018973" y="5827074"/>
            <a:ext cx="85420" cy="135361"/>
          </a:xfrm>
          <a:custGeom>
            <a:avLst/>
            <a:gdLst/>
            <a:ahLst/>
            <a:cxnLst/>
            <a:rect l="l" t="t" r="r" b="b"/>
            <a:pathLst>
              <a:path w="85420" h="135361">
                <a:moveTo>
                  <a:pt x="62392" y="11521"/>
                </a:moveTo>
                <a:lnTo>
                  <a:pt x="62392" y="5760"/>
                </a:lnTo>
                <a:lnTo>
                  <a:pt x="63352" y="4800"/>
                </a:lnTo>
                <a:lnTo>
                  <a:pt x="64312" y="11521"/>
                </a:lnTo>
                <a:lnTo>
                  <a:pt x="65272" y="10561"/>
                </a:lnTo>
                <a:lnTo>
                  <a:pt x="66233" y="10561"/>
                </a:lnTo>
                <a:lnTo>
                  <a:pt x="67459" y="9334"/>
                </a:lnTo>
                <a:lnTo>
                  <a:pt x="68153" y="7680"/>
                </a:lnTo>
                <a:lnTo>
                  <a:pt x="68409" y="25475"/>
                </a:lnTo>
                <a:lnTo>
                  <a:pt x="69113" y="37444"/>
                </a:lnTo>
                <a:lnTo>
                  <a:pt x="70841" y="35716"/>
                </a:lnTo>
                <a:lnTo>
                  <a:pt x="71508" y="35050"/>
                </a:lnTo>
                <a:lnTo>
                  <a:pt x="71993" y="36484"/>
                </a:lnTo>
                <a:lnTo>
                  <a:pt x="71993" y="40325"/>
                </a:lnTo>
                <a:lnTo>
                  <a:pt x="74858" y="37444"/>
                </a:lnTo>
                <a:lnTo>
                  <a:pt x="72953" y="3840"/>
                </a:lnTo>
                <a:lnTo>
                  <a:pt x="71993" y="34564"/>
                </a:lnTo>
                <a:lnTo>
                  <a:pt x="69113" y="34564"/>
                </a:lnTo>
                <a:lnTo>
                  <a:pt x="69113" y="6720"/>
                </a:lnTo>
                <a:lnTo>
                  <a:pt x="67193" y="6720"/>
                </a:lnTo>
                <a:lnTo>
                  <a:pt x="67193" y="960"/>
                </a:lnTo>
                <a:lnTo>
                  <a:pt x="65272" y="2880"/>
                </a:lnTo>
                <a:lnTo>
                  <a:pt x="63352" y="3840"/>
                </a:lnTo>
                <a:lnTo>
                  <a:pt x="62712" y="5120"/>
                </a:lnTo>
                <a:lnTo>
                  <a:pt x="61432" y="5760"/>
                </a:lnTo>
                <a:lnTo>
                  <a:pt x="59512" y="4800"/>
                </a:lnTo>
                <a:lnTo>
                  <a:pt x="53751" y="2880"/>
                </a:lnTo>
                <a:lnTo>
                  <a:pt x="55671" y="9601"/>
                </a:lnTo>
                <a:lnTo>
                  <a:pt x="52791" y="7680"/>
                </a:lnTo>
                <a:lnTo>
                  <a:pt x="50871" y="6720"/>
                </a:lnTo>
                <a:lnTo>
                  <a:pt x="47990" y="4800"/>
                </a:lnTo>
                <a:lnTo>
                  <a:pt x="43190" y="0"/>
                </a:lnTo>
                <a:lnTo>
                  <a:pt x="39349" y="0"/>
                </a:lnTo>
                <a:lnTo>
                  <a:pt x="37429" y="2880"/>
                </a:lnTo>
                <a:lnTo>
                  <a:pt x="35509" y="2880"/>
                </a:lnTo>
                <a:lnTo>
                  <a:pt x="31668" y="3840"/>
                </a:lnTo>
                <a:lnTo>
                  <a:pt x="34549" y="0"/>
                </a:lnTo>
                <a:lnTo>
                  <a:pt x="28788" y="960"/>
                </a:lnTo>
                <a:lnTo>
                  <a:pt x="24947" y="1920"/>
                </a:lnTo>
                <a:lnTo>
                  <a:pt x="23027" y="8641"/>
                </a:lnTo>
                <a:lnTo>
                  <a:pt x="21107" y="9601"/>
                </a:lnTo>
                <a:lnTo>
                  <a:pt x="20387" y="11041"/>
                </a:lnTo>
                <a:lnTo>
                  <a:pt x="20147" y="11521"/>
                </a:lnTo>
                <a:lnTo>
                  <a:pt x="17266" y="15361"/>
                </a:lnTo>
                <a:lnTo>
                  <a:pt x="16306" y="19202"/>
                </a:lnTo>
                <a:lnTo>
                  <a:pt x="15346" y="20162"/>
                </a:lnTo>
                <a:lnTo>
                  <a:pt x="15346" y="24003"/>
                </a:lnTo>
                <a:lnTo>
                  <a:pt x="14386" y="26883"/>
                </a:lnTo>
                <a:lnTo>
                  <a:pt x="15346" y="28803"/>
                </a:lnTo>
                <a:lnTo>
                  <a:pt x="15346" y="32644"/>
                </a:lnTo>
                <a:lnTo>
                  <a:pt x="17266" y="36484"/>
                </a:lnTo>
                <a:lnTo>
                  <a:pt x="19187" y="39364"/>
                </a:lnTo>
                <a:lnTo>
                  <a:pt x="19187" y="40325"/>
                </a:lnTo>
                <a:lnTo>
                  <a:pt x="21107" y="41269"/>
                </a:lnTo>
                <a:lnTo>
                  <a:pt x="21107" y="42245"/>
                </a:lnTo>
                <a:lnTo>
                  <a:pt x="22067" y="43205"/>
                </a:lnTo>
                <a:lnTo>
                  <a:pt x="25908" y="46085"/>
                </a:lnTo>
                <a:lnTo>
                  <a:pt x="29748" y="48966"/>
                </a:lnTo>
                <a:lnTo>
                  <a:pt x="30708" y="48966"/>
                </a:lnTo>
                <a:lnTo>
                  <a:pt x="35509" y="51831"/>
                </a:lnTo>
                <a:lnTo>
                  <a:pt x="38389" y="52806"/>
                </a:lnTo>
                <a:lnTo>
                  <a:pt x="53751" y="60487"/>
                </a:lnTo>
                <a:lnTo>
                  <a:pt x="56631" y="61447"/>
                </a:lnTo>
                <a:lnTo>
                  <a:pt x="62392" y="65272"/>
                </a:lnTo>
                <a:lnTo>
                  <a:pt x="67193" y="68168"/>
                </a:lnTo>
                <a:lnTo>
                  <a:pt x="71993" y="72953"/>
                </a:lnTo>
                <a:lnTo>
                  <a:pt x="72953" y="74874"/>
                </a:lnTo>
                <a:lnTo>
                  <a:pt x="74858" y="76794"/>
                </a:lnTo>
                <a:lnTo>
                  <a:pt x="76794" y="81594"/>
                </a:lnTo>
                <a:lnTo>
                  <a:pt x="78699" y="86395"/>
                </a:lnTo>
                <a:lnTo>
                  <a:pt x="79674" y="92156"/>
                </a:lnTo>
                <a:lnTo>
                  <a:pt x="79674" y="98877"/>
                </a:lnTo>
                <a:lnTo>
                  <a:pt x="78699" y="105597"/>
                </a:lnTo>
                <a:lnTo>
                  <a:pt x="76794" y="109438"/>
                </a:lnTo>
                <a:lnTo>
                  <a:pt x="74858" y="112318"/>
                </a:lnTo>
                <a:lnTo>
                  <a:pt x="72953" y="116159"/>
                </a:lnTo>
                <a:lnTo>
                  <a:pt x="70073" y="119039"/>
                </a:lnTo>
                <a:lnTo>
                  <a:pt x="69113" y="119999"/>
                </a:lnTo>
                <a:lnTo>
                  <a:pt x="66233" y="121920"/>
                </a:lnTo>
                <a:lnTo>
                  <a:pt x="63352" y="123840"/>
                </a:lnTo>
                <a:lnTo>
                  <a:pt x="60472" y="125760"/>
                </a:lnTo>
                <a:lnTo>
                  <a:pt x="58552" y="126720"/>
                </a:lnTo>
                <a:lnTo>
                  <a:pt x="57591" y="127680"/>
                </a:lnTo>
                <a:lnTo>
                  <a:pt x="58552" y="126720"/>
                </a:lnTo>
                <a:lnTo>
                  <a:pt x="59512" y="125760"/>
                </a:lnTo>
                <a:lnTo>
                  <a:pt x="61432" y="123840"/>
                </a:lnTo>
                <a:lnTo>
                  <a:pt x="64312" y="119999"/>
                </a:lnTo>
                <a:lnTo>
                  <a:pt x="64312" y="119039"/>
                </a:lnTo>
                <a:lnTo>
                  <a:pt x="66233" y="115199"/>
                </a:lnTo>
                <a:lnTo>
                  <a:pt x="66233" y="114239"/>
                </a:lnTo>
                <a:lnTo>
                  <a:pt x="67193" y="109438"/>
                </a:lnTo>
                <a:lnTo>
                  <a:pt x="67193" y="98877"/>
                </a:lnTo>
                <a:lnTo>
                  <a:pt x="65272" y="95036"/>
                </a:lnTo>
                <a:lnTo>
                  <a:pt x="65272" y="94076"/>
                </a:lnTo>
                <a:lnTo>
                  <a:pt x="63352" y="90236"/>
                </a:lnTo>
                <a:lnTo>
                  <a:pt x="61432" y="88315"/>
                </a:lnTo>
                <a:lnTo>
                  <a:pt x="60472" y="86395"/>
                </a:lnTo>
                <a:lnTo>
                  <a:pt x="59512" y="86395"/>
                </a:lnTo>
                <a:lnTo>
                  <a:pt x="55671" y="82555"/>
                </a:lnTo>
                <a:lnTo>
                  <a:pt x="53751" y="80634"/>
                </a:lnTo>
                <a:lnTo>
                  <a:pt x="50871" y="78714"/>
                </a:lnTo>
                <a:lnTo>
                  <a:pt x="43190" y="74874"/>
                </a:lnTo>
                <a:lnTo>
                  <a:pt x="38389" y="72009"/>
                </a:lnTo>
                <a:lnTo>
                  <a:pt x="33588" y="69113"/>
                </a:lnTo>
                <a:lnTo>
                  <a:pt x="25908" y="65272"/>
                </a:lnTo>
                <a:lnTo>
                  <a:pt x="20147" y="61447"/>
                </a:lnTo>
                <a:lnTo>
                  <a:pt x="15346" y="57607"/>
                </a:lnTo>
                <a:lnTo>
                  <a:pt x="14386" y="55671"/>
                </a:lnTo>
                <a:lnTo>
                  <a:pt x="12466" y="53766"/>
                </a:lnTo>
                <a:lnTo>
                  <a:pt x="9585" y="48966"/>
                </a:lnTo>
                <a:lnTo>
                  <a:pt x="7665" y="44165"/>
                </a:lnTo>
                <a:lnTo>
                  <a:pt x="6705" y="39364"/>
                </a:lnTo>
                <a:lnTo>
                  <a:pt x="6705" y="33604"/>
                </a:lnTo>
                <a:lnTo>
                  <a:pt x="7665" y="27843"/>
                </a:lnTo>
                <a:lnTo>
                  <a:pt x="9585" y="23042"/>
                </a:lnTo>
                <a:lnTo>
                  <a:pt x="12466" y="18242"/>
                </a:lnTo>
                <a:lnTo>
                  <a:pt x="14386" y="7680"/>
                </a:lnTo>
                <a:lnTo>
                  <a:pt x="11506" y="10561"/>
                </a:lnTo>
                <a:lnTo>
                  <a:pt x="9585" y="11521"/>
                </a:lnTo>
                <a:lnTo>
                  <a:pt x="7665" y="14401"/>
                </a:lnTo>
                <a:lnTo>
                  <a:pt x="3825" y="20162"/>
                </a:lnTo>
                <a:lnTo>
                  <a:pt x="1904" y="25923"/>
                </a:lnTo>
                <a:lnTo>
                  <a:pt x="1904" y="26883"/>
                </a:lnTo>
                <a:lnTo>
                  <a:pt x="0" y="32644"/>
                </a:lnTo>
                <a:lnTo>
                  <a:pt x="0" y="40325"/>
                </a:lnTo>
                <a:lnTo>
                  <a:pt x="1904" y="46085"/>
                </a:lnTo>
                <a:lnTo>
                  <a:pt x="3825" y="51831"/>
                </a:lnTo>
                <a:lnTo>
                  <a:pt x="3825" y="52806"/>
                </a:lnTo>
                <a:lnTo>
                  <a:pt x="7665" y="57607"/>
                </a:lnTo>
                <a:lnTo>
                  <a:pt x="9585" y="60487"/>
                </a:lnTo>
                <a:lnTo>
                  <a:pt x="11506" y="62392"/>
                </a:lnTo>
                <a:lnTo>
                  <a:pt x="16306" y="66233"/>
                </a:lnTo>
                <a:lnTo>
                  <a:pt x="23027" y="70073"/>
                </a:lnTo>
                <a:lnTo>
                  <a:pt x="30708" y="74874"/>
                </a:lnTo>
                <a:lnTo>
                  <a:pt x="35509" y="76794"/>
                </a:lnTo>
                <a:lnTo>
                  <a:pt x="40309" y="79674"/>
                </a:lnTo>
                <a:lnTo>
                  <a:pt x="47990" y="84475"/>
                </a:lnTo>
                <a:lnTo>
                  <a:pt x="49911" y="85435"/>
                </a:lnTo>
                <a:lnTo>
                  <a:pt x="51831" y="87355"/>
                </a:lnTo>
                <a:lnTo>
                  <a:pt x="55671" y="90236"/>
                </a:lnTo>
                <a:lnTo>
                  <a:pt x="56631" y="92156"/>
                </a:lnTo>
                <a:lnTo>
                  <a:pt x="57591" y="93116"/>
                </a:lnTo>
                <a:lnTo>
                  <a:pt x="59512" y="96956"/>
                </a:lnTo>
                <a:lnTo>
                  <a:pt x="61432" y="99837"/>
                </a:lnTo>
                <a:lnTo>
                  <a:pt x="61432" y="108478"/>
                </a:lnTo>
                <a:lnTo>
                  <a:pt x="60472" y="113278"/>
                </a:lnTo>
                <a:lnTo>
                  <a:pt x="59512" y="117119"/>
                </a:lnTo>
                <a:lnTo>
                  <a:pt x="56631" y="119999"/>
                </a:lnTo>
                <a:lnTo>
                  <a:pt x="56631" y="127680"/>
                </a:lnTo>
                <a:lnTo>
                  <a:pt x="52791" y="128640"/>
                </a:lnTo>
                <a:lnTo>
                  <a:pt x="48950" y="128640"/>
                </a:lnTo>
                <a:lnTo>
                  <a:pt x="47990" y="131521"/>
                </a:lnTo>
                <a:lnTo>
                  <a:pt x="44150" y="132481"/>
                </a:lnTo>
                <a:lnTo>
                  <a:pt x="39349" y="132481"/>
                </a:lnTo>
                <a:lnTo>
                  <a:pt x="41269" y="129600"/>
                </a:lnTo>
                <a:lnTo>
                  <a:pt x="36469" y="128640"/>
                </a:lnTo>
                <a:lnTo>
                  <a:pt x="31668" y="127680"/>
                </a:lnTo>
                <a:lnTo>
                  <a:pt x="27828" y="128640"/>
                </a:lnTo>
                <a:lnTo>
                  <a:pt x="26868" y="128640"/>
                </a:lnTo>
                <a:lnTo>
                  <a:pt x="23987" y="126720"/>
                </a:lnTo>
                <a:lnTo>
                  <a:pt x="24947" y="125760"/>
                </a:lnTo>
                <a:lnTo>
                  <a:pt x="26868" y="121920"/>
                </a:lnTo>
                <a:lnTo>
                  <a:pt x="23987" y="119039"/>
                </a:lnTo>
                <a:lnTo>
                  <a:pt x="21107" y="116159"/>
                </a:lnTo>
                <a:lnTo>
                  <a:pt x="18227" y="113278"/>
                </a:lnTo>
                <a:lnTo>
                  <a:pt x="17266" y="111358"/>
                </a:lnTo>
                <a:lnTo>
                  <a:pt x="16306" y="108478"/>
                </a:lnTo>
                <a:lnTo>
                  <a:pt x="13426" y="103677"/>
                </a:lnTo>
                <a:lnTo>
                  <a:pt x="10546" y="97917"/>
                </a:lnTo>
                <a:lnTo>
                  <a:pt x="8625" y="91196"/>
                </a:lnTo>
                <a:lnTo>
                  <a:pt x="7665" y="87355"/>
                </a:lnTo>
                <a:lnTo>
                  <a:pt x="4785" y="85435"/>
                </a:lnTo>
                <a:lnTo>
                  <a:pt x="1904" y="85435"/>
                </a:lnTo>
                <a:lnTo>
                  <a:pt x="1904" y="89275"/>
                </a:lnTo>
                <a:lnTo>
                  <a:pt x="3057" y="90043"/>
                </a:lnTo>
                <a:lnTo>
                  <a:pt x="4785" y="91196"/>
                </a:lnTo>
                <a:lnTo>
                  <a:pt x="4785" y="88315"/>
                </a:lnTo>
                <a:lnTo>
                  <a:pt x="7665" y="105597"/>
                </a:lnTo>
                <a:lnTo>
                  <a:pt x="7665" y="106558"/>
                </a:lnTo>
                <a:lnTo>
                  <a:pt x="10546" y="111358"/>
                </a:lnTo>
                <a:lnTo>
                  <a:pt x="10546" y="112318"/>
                </a:lnTo>
                <a:lnTo>
                  <a:pt x="12466" y="114239"/>
                </a:lnTo>
                <a:lnTo>
                  <a:pt x="13426" y="116159"/>
                </a:lnTo>
                <a:lnTo>
                  <a:pt x="17266" y="119999"/>
                </a:lnTo>
                <a:lnTo>
                  <a:pt x="20147" y="123840"/>
                </a:lnTo>
                <a:lnTo>
                  <a:pt x="20627" y="124320"/>
                </a:lnTo>
                <a:lnTo>
                  <a:pt x="23027" y="126720"/>
                </a:lnTo>
                <a:lnTo>
                  <a:pt x="24947" y="132481"/>
                </a:lnTo>
                <a:lnTo>
                  <a:pt x="29748" y="133441"/>
                </a:lnTo>
                <a:lnTo>
                  <a:pt x="30708" y="130561"/>
                </a:lnTo>
                <a:lnTo>
                  <a:pt x="30708" y="134401"/>
                </a:lnTo>
                <a:lnTo>
                  <a:pt x="35509" y="135361"/>
                </a:lnTo>
                <a:lnTo>
                  <a:pt x="31668" y="130561"/>
                </a:lnTo>
                <a:lnTo>
                  <a:pt x="34549" y="131521"/>
                </a:lnTo>
                <a:lnTo>
                  <a:pt x="35509" y="131521"/>
                </a:lnTo>
                <a:lnTo>
                  <a:pt x="40309" y="135361"/>
                </a:lnTo>
                <a:lnTo>
                  <a:pt x="49911" y="135361"/>
                </a:lnTo>
                <a:lnTo>
                  <a:pt x="48950" y="131521"/>
                </a:lnTo>
                <a:lnTo>
                  <a:pt x="52791" y="129600"/>
                </a:lnTo>
                <a:lnTo>
                  <a:pt x="53751" y="129600"/>
                </a:lnTo>
                <a:lnTo>
                  <a:pt x="54711" y="134401"/>
                </a:lnTo>
                <a:lnTo>
                  <a:pt x="58552" y="133441"/>
                </a:lnTo>
                <a:lnTo>
                  <a:pt x="62392" y="131521"/>
                </a:lnTo>
                <a:lnTo>
                  <a:pt x="66233" y="129600"/>
                </a:lnTo>
                <a:lnTo>
                  <a:pt x="70073" y="126720"/>
                </a:lnTo>
                <a:lnTo>
                  <a:pt x="72953" y="124800"/>
                </a:lnTo>
                <a:lnTo>
                  <a:pt x="72953" y="123840"/>
                </a:lnTo>
                <a:lnTo>
                  <a:pt x="74858" y="122880"/>
                </a:lnTo>
                <a:lnTo>
                  <a:pt x="76794" y="119999"/>
                </a:lnTo>
                <a:lnTo>
                  <a:pt x="77739" y="119999"/>
                </a:lnTo>
                <a:lnTo>
                  <a:pt x="80634" y="115199"/>
                </a:lnTo>
                <a:lnTo>
                  <a:pt x="82539" y="112318"/>
                </a:lnTo>
                <a:lnTo>
                  <a:pt x="84460" y="106558"/>
                </a:lnTo>
                <a:lnTo>
                  <a:pt x="85420" y="99837"/>
                </a:lnTo>
                <a:lnTo>
                  <a:pt x="85420" y="91196"/>
                </a:lnTo>
                <a:lnTo>
                  <a:pt x="84460" y="85435"/>
                </a:lnTo>
                <a:lnTo>
                  <a:pt x="82539" y="79674"/>
                </a:lnTo>
                <a:lnTo>
                  <a:pt x="82539" y="78714"/>
                </a:lnTo>
                <a:lnTo>
                  <a:pt x="79674" y="73914"/>
                </a:lnTo>
                <a:lnTo>
                  <a:pt x="77739" y="71033"/>
                </a:lnTo>
                <a:lnTo>
                  <a:pt x="75834" y="69113"/>
                </a:lnTo>
                <a:lnTo>
                  <a:pt x="75834" y="68168"/>
                </a:lnTo>
                <a:lnTo>
                  <a:pt x="71993" y="64328"/>
                </a:lnTo>
                <a:lnTo>
                  <a:pt x="71018" y="64328"/>
                </a:lnTo>
                <a:lnTo>
                  <a:pt x="66233" y="59512"/>
                </a:lnTo>
                <a:lnTo>
                  <a:pt x="59512" y="56647"/>
                </a:lnTo>
                <a:lnTo>
                  <a:pt x="59512" y="55671"/>
                </a:lnTo>
                <a:lnTo>
                  <a:pt x="55671" y="54726"/>
                </a:lnTo>
                <a:lnTo>
                  <a:pt x="40309" y="47045"/>
                </a:lnTo>
                <a:lnTo>
                  <a:pt x="37429" y="46085"/>
                </a:lnTo>
                <a:lnTo>
                  <a:pt x="33588" y="44165"/>
                </a:lnTo>
                <a:lnTo>
                  <a:pt x="29748" y="41269"/>
                </a:lnTo>
                <a:lnTo>
                  <a:pt x="26868" y="39364"/>
                </a:lnTo>
                <a:lnTo>
                  <a:pt x="24947" y="37444"/>
                </a:lnTo>
                <a:lnTo>
                  <a:pt x="23987" y="36484"/>
                </a:lnTo>
                <a:lnTo>
                  <a:pt x="22067" y="33604"/>
                </a:lnTo>
                <a:lnTo>
                  <a:pt x="21107" y="30723"/>
                </a:lnTo>
                <a:lnTo>
                  <a:pt x="21107" y="10561"/>
                </a:lnTo>
                <a:lnTo>
                  <a:pt x="23987" y="8641"/>
                </a:lnTo>
                <a:lnTo>
                  <a:pt x="24947" y="15361"/>
                </a:lnTo>
                <a:lnTo>
                  <a:pt x="25908" y="14401"/>
                </a:lnTo>
                <a:lnTo>
                  <a:pt x="26868" y="12481"/>
                </a:lnTo>
                <a:lnTo>
                  <a:pt x="29748" y="10561"/>
                </a:lnTo>
                <a:lnTo>
                  <a:pt x="26868" y="7680"/>
                </a:lnTo>
                <a:lnTo>
                  <a:pt x="26868" y="5760"/>
                </a:lnTo>
                <a:lnTo>
                  <a:pt x="30708" y="3840"/>
                </a:lnTo>
                <a:lnTo>
                  <a:pt x="35509" y="5760"/>
                </a:lnTo>
                <a:lnTo>
                  <a:pt x="37429" y="8641"/>
                </a:lnTo>
                <a:lnTo>
                  <a:pt x="39349" y="8641"/>
                </a:lnTo>
                <a:lnTo>
                  <a:pt x="41269" y="9601"/>
                </a:lnTo>
                <a:lnTo>
                  <a:pt x="45110" y="10561"/>
                </a:lnTo>
                <a:lnTo>
                  <a:pt x="42230" y="5760"/>
                </a:lnTo>
                <a:lnTo>
                  <a:pt x="39349" y="2880"/>
                </a:lnTo>
                <a:lnTo>
                  <a:pt x="42230" y="3840"/>
                </a:lnTo>
                <a:lnTo>
                  <a:pt x="43190" y="3840"/>
                </a:lnTo>
                <a:lnTo>
                  <a:pt x="48950" y="6720"/>
                </a:lnTo>
                <a:lnTo>
                  <a:pt x="51831" y="8641"/>
                </a:lnTo>
                <a:lnTo>
                  <a:pt x="49911" y="12481"/>
                </a:lnTo>
                <a:lnTo>
                  <a:pt x="51831" y="14401"/>
                </a:lnTo>
                <a:lnTo>
                  <a:pt x="55671" y="17282"/>
                </a:lnTo>
                <a:lnTo>
                  <a:pt x="57591" y="20162"/>
                </a:lnTo>
                <a:lnTo>
                  <a:pt x="59512" y="13441"/>
                </a:lnTo>
                <a:lnTo>
                  <a:pt x="56631" y="10561"/>
                </a:lnTo>
                <a:lnTo>
                  <a:pt x="58552" y="10561"/>
                </a:lnTo>
                <a:lnTo>
                  <a:pt x="58552" y="11521"/>
                </a:lnTo>
                <a:lnTo>
                  <a:pt x="62392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8" name="object 548"/>
          <p:cNvSpPr/>
          <p:nvPr/>
        </p:nvSpPr>
        <p:spPr>
          <a:xfrm>
            <a:off x="5088471" y="5832835"/>
            <a:ext cx="575" cy="960"/>
          </a:xfrm>
          <a:custGeom>
            <a:avLst/>
            <a:gdLst/>
            <a:ahLst/>
            <a:cxnLst/>
            <a:rect l="l" t="t" r="r" b="b"/>
            <a:pathLst>
              <a:path w="575" h="960">
                <a:moveTo>
                  <a:pt x="575" y="0"/>
                </a:moveTo>
                <a:lnTo>
                  <a:pt x="0" y="575"/>
                </a:lnTo>
                <a:lnTo>
                  <a:pt x="575" y="960"/>
                </a:lnTo>
                <a:lnTo>
                  <a:pt x="57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9" name="object 549"/>
          <p:cNvSpPr/>
          <p:nvPr/>
        </p:nvSpPr>
        <p:spPr>
          <a:xfrm>
            <a:off x="5086167" y="5831875"/>
            <a:ext cx="1920" cy="1883"/>
          </a:xfrm>
          <a:custGeom>
            <a:avLst/>
            <a:gdLst/>
            <a:ahLst/>
            <a:cxnLst/>
            <a:rect l="l" t="t" r="r" b="b"/>
            <a:pathLst>
              <a:path w="1920" h="1883">
                <a:moveTo>
                  <a:pt x="1920" y="1280"/>
                </a:moveTo>
                <a:lnTo>
                  <a:pt x="0" y="0"/>
                </a:lnTo>
                <a:lnTo>
                  <a:pt x="110" y="1883"/>
                </a:lnTo>
                <a:lnTo>
                  <a:pt x="1920" y="12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0" name="object 550"/>
          <p:cNvSpPr/>
          <p:nvPr/>
        </p:nvSpPr>
        <p:spPr>
          <a:xfrm>
            <a:off x="5048722" y="5957636"/>
            <a:ext cx="960" cy="3840"/>
          </a:xfrm>
          <a:custGeom>
            <a:avLst/>
            <a:gdLst/>
            <a:ahLst/>
            <a:cxnLst/>
            <a:rect l="l" t="t" r="r" b="b"/>
            <a:pathLst>
              <a:path w="960" h="3840">
                <a:moveTo>
                  <a:pt x="960" y="0"/>
                </a:moveTo>
                <a:lnTo>
                  <a:pt x="0" y="2880"/>
                </a:lnTo>
                <a:lnTo>
                  <a:pt x="960" y="384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1" name="object 551"/>
          <p:cNvSpPr/>
          <p:nvPr/>
        </p:nvSpPr>
        <p:spPr>
          <a:xfrm>
            <a:off x="5042961" y="5947074"/>
            <a:ext cx="32644" cy="11521"/>
          </a:xfrm>
          <a:custGeom>
            <a:avLst/>
            <a:gdLst/>
            <a:ahLst/>
            <a:cxnLst/>
            <a:rect l="l" t="t" r="r" b="b"/>
            <a:pathLst>
              <a:path w="32644" h="11521">
                <a:moveTo>
                  <a:pt x="960" y="5760"/>
                </a:moveTo>
                <a:lnTo>
                  <a:pt x="0" y="6720"/>
                </a:lnTo>
                <a:lnTo>
                  <a:pt x="2880" y="8641"/>
                </a:lnTo>
                <a:lnTo>
                  <a:pt x="3840" y="8641"/>
                </a:lnTo>
                <a:lnTo>
                  <a:pt x="2880" y="6720"/>
                </a:lnTo>
                <a:lnTo>
                  <a:pt x="3840" y="8641"/>
                </a:lnTo>
                <a:lnTo>
                  <a:pt x="7680" y="7680"/>
                </a:lnTo>
                <a:lnTo>
                  <a:pt x="12481" y="8641"/>
                </a:lnTo>
                <a:lnTo>
                  <a:pt x="17282" y="9601"/>
                </a:lnTo>
                <a:lnTo>
                  <a:pt x="21122" y="9601"/>
                </a:lnTo>
                <a:lnTo>
                  <a:pt x="24003" y="11521"/>
                </a:lnTo>
                <a:lnTo>
                  <a:pt x="24963" y="8641"/>
                </a:lnTo>
                <a:lnTo>
                  <a:pt x="28803" y="8641"/>
                </a:lnTo>
                <a:lnTo>
                  <a:pt x="32644" y="7680"/>
                </a:lnTo>
                <a:lnTo>
                  <a:pt x="32644" y="0"/>
                </a:lnTo>
                <a:lnTo>
                  <a:pt x="31683" y="960"/>
                </a:lnTo>
                <a:lnTo>
                  <a:pt x="29763" y="2880"/>
                </a:lnTo>
                <a:lnTo>
                  <a:pt x="26883" y="4800"/>
                </a:lnTo>
                <a:lnTo>
                  <a:pt x="23042" y="5760"/>
                </a:lnTo>
                <a:lnTo>
                  <a:pt x="12481" y="5760"/>
                </a:lnTo>
                <a:lnTo>
                  <a:pt x="9601" y="4800"/>
                </a:lnTo>
                <a:lnTo>
                  <a:pt x="5760" y="3840"/>
                </a:lnTo>
                <a:lnTo>
                  <a:pt x="2880" y="1920"/>
                </a:lnTo>
                <a:lnTo>
                  <a:pt x="96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2" name="object 552"/>
          <p:cNvSpPr/>
          <p:nvPr/>
        </p:nvSpPr>
        <p:spPr>
          <a:xfrm>
            <a:off x="5020878" y="5917886"/>
            <a:ext cx="2880" cy="35908"/>
          </a:xfrm>
          <a:custGeom>
            <a:avLst/>
            <a:gdLst/>
            <a:ahLst/>
            <a:cxnLst/>
            <a:rect l="l" t="t" r="r" b="b"/>
            <a:pathLst>
              <a:path w="2880" h="35908">
                <a:moveTo>
                  <a:pt x="2880" y="33988"/>
                </a:moveTo>
                <a:lnTo>
                  <a:pt x="960" y="2304"/>
                </a:lnTo>
                <a:lnTo>
                  <a:pt x="480" y="384"/>
                </a:lnTo>
                <a:lnTo>
                  <a:pt x="384" y="0"/>
                </a:lnTo>
                <a:lnTo>
                  <a:pt x="0" y="384"/>
                </a:lnTo>
                <a:lnTo>
                  <a:pt x="0" y="35908"/>
                </a:lnTo>
                <a:lnTo>
                  <a:pt x="960" y="35908"/>
                </a:lnTo>
                <a:lnTo>
                  <a:pt x="2880" y="339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3" name="object 553"/>
          <p:cNvSpPr/>
          <p:nvPr/>
        </p:nvSpPr>
        <p:spPr>
          <a:xfrm>
            <a:off x="5058323" y="5829955"/>
            <a:ext cx="12481" cy="9601"/>
          </a:xfrm>
          <a:custGeom>
            <a:avLst/>
            <a:gdLst/>
            <a:ahLst/>
            <a:cxnLst/>
            <a:rect l="l" t="t" r="r" b="b"/>
            <a:pathLst>
              <a:path w="12481" h="9601">
                <a:moveTo>
                  <a:pt x="9601" y="3840"/>
                </a:moveTo>
                <a:lnTo>
                  <a:pt x="3840" y="960"/>
                </a:lnTo>
                <a:lnTo>
                  <a:pt x="2880" y="960"/>
                </a:lnTo>
                <a:lnTo>
                  <a:pt x="0" y="0"/>
                </a:lnTo>
                <a:lnTo>
                  <a:pt x="2880" y="2880"/>
                </a:lnTo>
                <a:lnTo>
                  <a:pt x="5760" y="7680"/>
                </a:lnTo>
                <a:lnTo>
                  <a:pt x="8641" y="8641"/>
                </a:lnTo>
                <a:lnTo>
                  <a:pt x="10561" y="9601"/>
                </a:lnTo>
                <a:lnTo>
                  <a:pt x="12481" y="5760"/>
                </a:lnTo>
                <a:lnTo>
                  <a:pt x="960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4" name="object 554"/>
          <p:cNvSpPr/>
          <p:nvPr/>
        </p:nvSpPr>
        <p:spPr>
          <a:xfrm>
            <a:off x="5045842" y="5830915"/>
            <a:ext cx="10561" cy="6720"/>
          </a:xfrm>
          <a:custGeom>
            <a:avLst/>
            <a:gdLst/>
            <a:ahLst/>
            <a:cxnLst/>
            <a:rect l="l" t="t" r="r" b="b"/>
            <a:pathLst>
              <a:path w="10561" h="6720">
                <a:moveTo>
                  <a:pt x="2880" y="2880"/>
                </a:moveTo>
                <a:lnTo>
                  <a:pt x="8641" y="1920"/>
                </a:lnTo>
                <a:lnTo>
                  <a:pt x="3840" y="0"/>
                </a:lnTo>
                <a:lnTo>
                  <a:pt x="0" y="1920"/>
                </a:lnTo>
                <a:lnTo>
                  <a:pt x="0" y="3840"/>
                </a:lnTo>
                <a:lnTo>
                  <a:pt x="2880" y="6720"/>
                </a:lnTo>
                <a:lnTo>
                  <a:pt x="5760" y="5760"/>
                </a:lnTo>
                <a:lnTo>
                  <a:pt x="9601" y="5760"/>
                </a:lnTo>
                <a:lnTo>
                  <a:pt x="10561" y="4800"/>
                </a:lnTo>
                <a:lnTo>
                  <a:pt x="8641" y="192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5" name="object 555"/>
          <p:cNvSpPr/>
          <p:nvPr/>
        </p:nvSpPr>
        <p:spPr>
          <a:xfrm>
            <a:off x="5058323" y="5956675"/>
            <a:ext cx="8641" cy="2880"/>
          </a:xfrm>
          <a:custGeom>
            <a:avLst/>
            <a:gdLst/>
            <a:ahLst/>
            <a:cxnLst/>
            <a:rect l="l" t="t" r="r" b="b"/>
            <a:pathLst>
              <a:path w="8641" h="2880">
                <a:moveTo>
                  <a:pt x="0" y="2880"/>
                </a:moveTo>
                <a:lnTo>
                  <a:pt x="4800" y="2880"/>
                </a:lnTo>
                <a:lnTo>
                  <a:pt x="8641" y="1920"/>
                </a:lnTo>
                <a:lnTo>
                  <a:pt x="5760" y="0"/>
                </a:lnTo>
                <a:lnTo>
                  <a:pt x="1920" y="0"/>
                </a:lnTo>
                <a:lnTo>
                  <a:pt x="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6" name="object 556"/>
          <p:cNvSpPr/>
          <p:nvPr/>
        </p:nvSpPr>
        <p:spPr>
          <a:xfrm>
            <a:off x="5067924" y="5956675"/>
            <a:ext cx="5760" cy="5760"/>
          </a:xfrm>
          <a:custGeom>
            <a:avLst/>
            <a:gdLst/>
            <a:ahLst/>
            <a:cxnLst/>
            <a:rect l="l" t="t" r="r" b="b"/>
            <a:pathLst>
              <a:path w="5760" h="5760">
                <a:moveTo>
                  <a:pt x="3840" y="0"/>
                </a:moveTo>
                <a:lnTo>
                  <a:pt x="0" y="1920"/>
                </a:lnTo>
                <a:lnTo>
                  <a:pt x="960" y="5760"/>
                </a:lnTo>
                <a:lnTo>
                  <a:pt x="5760" y="4800"/>
                </a:lnTo>
                <a:lnTo>
                  <a:pt x="4800" y="0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7" name="object 557"/>
          <p:cNvSpPr/>
          <p:nvPr/>
        </p:nvSpPr>
        <p:spPr>
          <a:xfrm>
            <a:off x="5050642" y="5957636"/>
            <a:ext cx="8641" cy="4800"/>
          </a:xfrm>
          <a:custGeom>
            <a:avLst/>
            <a:gdLst/>
            <a:ahLst/>
            <a:cxnLst/>
            <a:rect l="l" t="t" r="r" b="b"/>
            <a:pathLst>
              <a:path w="8641" h="4800">
                <a:moveTo>
                  <a:pt x="3840" y="4800"/>
                </a:moveTo>
                <a:lnTo>
                  <a:pt x="8641" y="4800"/>
                </a:lnTo>
                <a:lnTo>
                  <a:pt x="3840" y="960"/>
                </a:lnTo>
                <a:lnTo>
                  <a:pt x="2880" y="960"/>
                </a:lnTo>
                <a:lnTo>
                  <a:pt x="0" y="0"/>
                </a:lnTo>
                <a:lnTo>
                  <a:pt x="384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8" name="object 558"/>
          <p:cNvSpPr/>
          <p:nvPr/>
        </p:nvSpPr>
        <p:spPr>
          <a:xfrm>
            <a:off x="5017998" y="5912510"/>
            <a:ext cx="25923" cy="47045"/>
          </a:xfrm>
          <a:custGeom>
            <a:avLst/>
            <a:gdLst/>
            <a:ahLst/>
            <a:cxnLst/>
            <a:rect l="l" t="t" r="r" b="b"/>
            <a:pathLst>
              <a:path w="25923" h="47045">
                <a:moveTo>
                  <a:pt x="11521" y="37444"/>
                </a:moveTo>
                <a:lnTo>
                  <a:pt x="8641" y="37444"/>
                </a:lnTo>
                <a:lnTo>
                  <a:pt x="8641" y="38404"/>
                </a:lnTo>
                <a:lnTo>
                  <a:pt x="6720" y="39364"/>
                </a:lnTo>
                <a:lnTo>
                  <a:pt x="5760" y="39364"/>
                </a:lnTo>
                <a:lnTo>
                  <a:pt x="3840" y="41285"/>
                </a:lnTo>
                <a:lnTo>
                  <a:pt x="2880" y="41285"/>
                </a:lnTo>
                <a:lnTo>
                  <a:pt x="2880" y="5760"/>
                </a:lnTo>
                <a:lnTo>
                  <a:pt x="3264" y="5376"/>
                </a:lnTo>
                <a:lnTo>
                  <a:pt x="3360" y="5760"/>
                </a:lnTo>
                <a:lnTo>
                  <a:pt x="3840" y="7680"/>
                </a:lnTo>
                <a:lnTo>
                  <a:pt x="5760" y="39364"/>
                </a:lnTo>
                <a:lnTo>
                  <a:pt x="5760" y="14401"/>
                </a:lnTo>
                <a:lnTo>
                  <a:pt x="8641" y="20162"/>
                </a:lnTo>
                <a:lnTo>
                  <a:pt x="5760" y="2880"/>
                </a:lnTo>
                <a:lnTo>
                  <a:pt x="5760" y="5760"/>
                </a:lnTo>
                <a:lnTo>
                  <a:pt x="4032" y="4608"/>
                </a:lnTo>
                <a:lnTo>
                  <a:pt x="2880" y="3840"/>
                </a:lnTo>
                <a:lnTo>
                  <a:pt x="2880" y="0"/>
                </a:lnTo>
                <a:lnTo>
                  <a:pt x="0" y="2880"/>
                </a:lnTo>
                <a:lnTo>
                  <a:pt x="0" y="44165"/>
                </a:lnTo>
                <a:lnTo>
                  <a:pt x="2880" y="44165"/>
                </a:lnTo>
                <a:lnTo>
                  <a:pt x="2880" y="47045"/>
                </a:lnTo>
                <a:lnTo>
                  <a:pt x="5760" y="47045"/>
                </a:lnTo>
                <a:lnTo>
                  <a:pt x="5760" y="44165"/>
                </a:lnTo>
                <a:lnTo>
                  <a:pt x="2880" y="42245"/>
                </a:lnTo>
                <a:lnTo>
                  <a:pt x="5760" y="41285"/>
                </a:lnTo>
                <a:lnTo>
                  <a:pt x="7680" y="46085"/>
                </a:lnTo>
                <a:lnTo>
                  <a:pt x="8641" y="45125"/>
                </a:lnTo>
                <a:lnTo>
                  <a:pt x="9601" y="44165"/>
                </a:lnTo>
                <a:lnTo>
                  <a:pt x="10561" y="43205"/>
                </a:lnTo>
                <a:lnTo>
                  <a:pt x="15361" y="43205"/>
                </a:lnTo>
                <a:lnTo>
                  <a:pt x="18242" y="44165"/>
                </a:lnTo>
                <a:lnTo>
                  <a:pt x="23042" y="46085"/>
                </a:lnTo>
                <a:lnTo>
                  <a:pt x="25923" y="47045"/>
                </a:lnTo>
                <a:lnTo>
                  <a:pt x="24002" y="41285"/>
                </a:lnTo>
                <a:lnTo>
                  <a:pt x="21602" y="38884"/>
                </a:lnTo>
                <a:lnTo>
                  <a:pt x="20162" y="38404"/>
                </a:lnTo>
                <a:lnTo>
                  <a:pt x="17282" y="37444"/>
                </a:lnTo>
                <a:lnTo>
                  <a:pt x="15361" y="37444"/>
                </a:lnTo>
                <a:lnTo>
                  <a:pt x="13441" y="36484"/>
                </a:lnTo>
                <a:lnTo>
                  <a:pt x="11521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9" name="object 559"/>
          <p:cNvSpPr/>
          <p:nvPr/>
        </p:nvSpPr>
        <p:spPr>
          <a:xfrm>
            <a:off x="5020878" y="5953795"/>
            <a:ext cx="4800" cy="5760"/>
          </a:xfrm>
          <a:custGeom>
            <a:avLst/>
            <a:gdLst/>
            <a:ahLst/>
            <a:cxnLst/>
            <a:rect l="l" t="t" r="r" b="b"/>
            <a:pathLst>
              <a:path w="4800" h="5760">
                <a:moveTo>
                  <a:pt x="2880" y="2880"/>
                </a:moveTo>
                <a:lnTo>
                  <a:pt x="2880" y="5760"/>
                </a:lnTo>
                <a:lnTo>
                  <a:pt x="4800" y="4800"/>
                </a:lnTo>
                <a:lnTo>
                  <a:pt x="2880" y="0"/>
                </a:lnTo>
                <a:lnTo>
                  <a:pt x="0" y="96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0" name="object 560"/>
          <p:cNvSpPr/>
          <p:nvPr/>
        </p:nvSpPr>
        <p:spPr>
          <a:xfrm>
            <a:off x="5062164" y="5827074"/>
            <a:ext cx="12481" cy="9601"/>
          </a:xfrm>
          <a:custGeom>
            <a:avLst/>
            <a:gdLst/>
            <a:ahLst/>
            <a:cxnLst/>
            <a:rect l="l" t="t" r="r" b="b"/>
            <a:pathLst>
              <a:path w="12481" h="9601">
                <a:moveTo>
                  <a:pt x="0" y="0"/>
                </a:moveTo>
                <a:lnTo>
                  <a:pt x="4800" y="4800"/>
                </a:lnTo>
                <a:lnTo>
                  <a:pt x="7680" y="6720"/>
                </a:lnTo>
                <a:lnTo>
                  <a:pt x="9601" y="7680"/>
                </a:lnTo>
                <a:lnTo>
                  <a:pt x="12481" y="9601"/>
                </a:lnTo>
                <a:lnTo>
                  <a:pt x="10561" y="2880"/>
                </a:lnTo>
                <a:lnTo>
                  <a:pt x="7680" y="1920"/>
                </a:lnTo>
                <a:lnTo>
                  <a:pt x="6720" y="96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1" name="object 561"/>
          <p:cNvSpPr/>
          <p:nvPr/>
        </p:nvSpPr>
        <p:spPr>
          <a:xfrm>
            <a:off x="5050642" y="5827074"/>
            <a:ext cx="7680" cy="3840"/>
          </a:xfrm>
          <a:custGeom>
            <a:avLst/>
            <a:gdLst/>
            <a:ahLst/>
            <a:cxnLst/>
            <a:rect l="l" t="t" r="r" b="b"/>
            <a:pathLst>
              <a:path w="7680" h="3840">
                <a:moveTo>
                  <a:pt x="3840" y="2880"/>
                </a:moveTo>
                <a:lnTo>
                  <a:pt x="5760" y="2880"/>
                </a:lnTo>
                <a:lnTo>
                  <a:pt x="7680" y="0"/>
                </a:lnTo>
                <a:lnTo>
                  <a:pt x="2880" y="0"/>
                </a:lnTo>
                <a:lnTo>
                  <a:pt x="0" y="3840"/>
                </a:lnTo>
                <a:lnTo>
                  <a:pt x="384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2" name="object 562"/>
          <p:cNvSpPr/>
          <p:nvPr/>
        </p:nvSpPr>
        <p:spPr>
          <a:xfrm>
            <a:off x="5031440" y="5828995"/>
            <a:ext cx="12481" cy="16322"/>
          </a:xfrm>
          <a:custGeom>
            <a:avLst/>
            <a:gdLst/>
            <a:ahLst/>
            <a:cxnLst/>
            <a:rect l="l" t="t" r="r" b="b"/>
            <a:pathLst>
              <a:path w="12481" h="16322">
                <a:moveTo>
                  <a:pt x="8641" y="1920"/>
                </a:moveTo>
                <a:lnTo>
                  <a:pt x="4800" y="3840"/>
                </a:lnTo>
                <a:lnTo>
                  <a:pt x="1920" y="5760"/>
                </a:lnTo>
                <a:lnTo>
                  <a:pt x="0" y="16322"/>
                </a:lnTo>
                <a:lnTo>
                  <a:pt x="1920" y="13441"/>
                </a:lnTo>
                <a:lnTo>
                  <a:pt x="2880" y="12481"/>
                </a:lnTo>
                <a:lnTo>
                  <a:pt x="5760" y="10561"/>
                </a:lnTo>
                <a:lnTo>
                  <a:pt x="7920" y="9121"/>
                </a:lnTo>
                <a:lnTo>
                  <a:pt x="8641" y="7680"/>
                </a:lnTo>
                <a:lnTo>
                  <a:pt x="10561" y="6720"/>
                </a:lnTo>
                <a:lnTo>
                  <a:pt x="12481" y="0"/>
                </a:lnTo>
                <a:lnTo>
                  <a:pt x="8641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3" name="object 563"/>
          <p:cNvSpPr/>
          <p:nvPr/>
        </p:nvSpPr>
        <p:spPr>
          <a:xfrm>
            <a:off x="5076565" y="5840516"/>
            <a:ext cx="14401" cy="26883"/>
          </a:xfrm>
          <a:custGeom>
            <a:avLst/>
            <a:gdLst/>
            <a:ahLst/>
            <a:cxnLst/>
            <a:rect l="l" t="t" r="r" b="b"/>
            <a:pathLst>
              <a:path w="14401" h="26883">
                <a:moveTo>
                  <a:pt x="10817" y="12033"/>
                </a:moveTo>
                <a:lnTo>
                  <a:pt x="10561" y="11521"/>
                </a:lnTo>
                <a:lnTo>
                  <a:pt x="9601" y="9601"/>
                </a:lnTo>
                <a:lnTo>
                  <a:pt x="9601" y="8641"/>
                </a:lnTo>
                <a:lnTo>
                  <a:pt x="6720" y="4800"/>
                </a:lnTo>
                <a:lnTo>
                  <a:pt x="4800" y="2880"/>
                </a:lnTo>
                <a:lnTo>
                  <a:pt x="2880" y="0"/>
                </a:lnTo>
                <a:lnTo>
                  <a:pt x="1920" y="0"/>
                </a:lnTo>
                <a:lnTo>
                  <a:pt x="0" y="6720"/>
                </a:lnTo>
                <a:lnTo>
                  <a:pt x="1920" y="8641"/>
                </a:lnTo>
                <a:lnTo>
                  <a:pt x="3840" y="12481"/>
                </a:lnTo>
                <a:lnTo>
                  <a:pt x="4800" y="14401"/>
                </a:lnTo>
                <a:lnTo>
                  <a:pt x="5760" y="16322"/>
                </a:lnTo>
                <a:lnTo>
                  <a:pt x="7680" y="21122"/>
                </a:lnTo>
                <a:lnTo>
                  <a:pt x="8641" y="24963"/>
                </a:lnTo>
                <a:lnTo>
                  <a:pt x="11521" y="26883"/>
                </a:lnTo>
                <a:lnTo>
                  <a:pt x="14401" y="26883"/>
                </a:lnTo>
                <a:lnTo>
                  <a:pt x="14401" y="23042"/>
                </a:lnTo>
                <a:lnTo>
                  <a:pt x="13916" y="21608"/>
                </a:lnTo>
                <a:lnTo>
                  <a:pt x="13249" y="22274"/>
                </a:lnTo>
                <a:lnTo>
                  <a:pt x="11521" y="24002"/>
                </a:lnTo>
                <a:lnTo>
                  <a:pt x="10817" y="120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4" name="object 564"/>
          <p:cNvSpPr/>
          <p:nvPr/>
        </p:nvSpPr>
        <p:spPr>
          <a:xfrm>
            <a:off x="5040081" y="5835716"/>
            <a:ext cx="3840" cy="22082"/>
          </a:xfrm>
          <a:custGeom>
            <a:avLst/>
            <a:gdLst/>
            <a:ahLst/>
            <a:cxnLst/>
            <a:rect l="l" t="t" r="r" b="b"/>
            <a:pathLst>
              <a:path w="3840" h="22082">
                <a:moveTo>
                  <a:pt x="0" y="22082"/>
                </a:moveTo>
                <a:lnTo>
                  <a:pt x="0" y="12481"/>
                </a:lnTo>
                <a:lnTo>
                  <a:pt x="1920" y="9601"/>
                </a:lnTo>
                <a:lnTo>
                  <a:pt x="3840" y="6720"/>
                </a:lnTo>
                <a:lnTo>
                  <a:pt x="2880" y="0"/>
                </a:lnTo>
                <a:lnTo>
                  <a:pt x="0" y="1920"/>
                </a:lnTo>
                <a:lnTo>
                  <a:pt x="0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5" name="object 565"/>
          <p:cNvSpPr/>
          <p:nvPr/>
        </p:nvSpPr>
        <p:spPr>
          <a:xfrm>
            <a:off x="5086167" y="5828035"/>
            <a:ext cx="5760" cy="33604"/>
          </a:xfrm>
          <a:custGeom>
            <a:avLst/>
            <a:gdLst/>
            <a:ahLst/>
            <a:cxnLst/>
            <a:rect l="l" t="t" r="r" b="b"/>
            <a:pathLst>
              <a:path w="5760" h="33604">
                <a:moveTo>
                  <a:pt x="2880" y="4800"/>
                </a:moveTo>
                <a:lnTo>
                  <a:pt x="1920" y="5120"/>
                </a:lnTo>
                <a:lnTo>
                  <a:pt x="1920" y="33604"/>
                </a:lnTo>
                <a:lnTo>
                  <a:pt x="4800" y="33604"/>
                </a:lnTo>
                <a:lnTo>
                  <a:pt x="5760" y="2880"/>
                </a:lnTo>
                <a:lnTo>
                  <a:pt x="3825" y="32644"/>
                </a:lnTo>
                <a:lnTo>
                  <a:pt x="1920" y="26883"/>
                </a:lnTo>
                <a:lnTo>
                  <a:pt x="3825" y="32644"/>
                </a:lnTo>
                <a:lnTo>
                  <a:pt x="2880" y="0"/>
                </a:lnTo>
                <a:lnTo>
                  <a:pt x="0" y="0"/>
                </a:lnTo>
                <a:lnTo>
                  <a:pt x="0" y="5760"/>
                </a:lnTo>
                <a:lnTo>
                  <a:pt x="1920" y="5760"/>
                </a:lnTo>
                <a:lnTo>
                  <a:pt x="1920" y="5120"/>
                </a:lnTo>
                <a:lnTo>
                  <a:pt x="110" y="5723"/>
                </a:lnTo>
                <a:lnTo>
                  <a:pt x="0" y="3840"/>
                </a:lnTo>
                <a:lnTo>
                  <a:pt x="1920" y="5120"/>
                </a:lnTo>
                <a:lnTo>
                  <a:pt x="2880" y="4800"/>
                </a:lnTo>
                <a:lnTo>
                  <a:pt x="2880" y="5760"/>
                </a:lnTo>
                <a:lnTo>
                  <a:pt x="2304" y="5376"/>
                </a:lnTo>
                <a:lnTo>
                  <a:pt x="288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6" name="object 566"/>
          <p:cNvSpPr/>
          <p:nvPr/>
        </p:nvSpPr>
        <p:spPr>
          <a:xfrm>
            <a:off x="5086433" y="5834755"/>
            <a:ext cx="949" cy="17794"/>
          </a:xfrm>
          <a:custGeom>
            <a:avLst/>
            <a:gdLst/>
            <a:ahLst/>
            <a:cxnLst/>
            <a:rect l="l" t="t" r="r" b="b"/>
            <a:pathLst>
              <a:path w="949" h="17794">
                <a:moveTo>
                  <a:pt x="693" y="960"/>
                </a:moveTo>
                <a:lnTo>
                  <a:pt x="693" y="0"/>
                </a:lnTo>
                <a:lnTo>
                  <a:pt x="0" y="1653"/>
                </a:lnTo>
                <a:lnTo>
                  <a:pt x="949" y="17794"/>
                </a:lnTo>
                <a:lnTo>
                  <a:pt x="693" y="0"/>
                </a:lnTo>
                <a:lnTo>
                  <a:pt x="693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7" name="object 567"/>
          <p:cNvSpPr/>
          <p:nvPr/>
        </p:nvSpPr>
        <p:spPr>
          <a:xfrm>
            <a:off x="5127437" y="5923071"/>
            <a:ext cx="43205" cy="77754"/>
          </a:xfrm>
          <a:custGeom>
            <a:avLst/>
            <a:gdLst/>
            <a:ahLst/>
            <a:cxnLst/>
            <a:rect l="l" t="t" r="r" b="b"/>
            <a:pathLst>
              <a:path w="43205" h="77754">
                <a:moveTo>
                  <a:pt x="18242" y="63367"/>
                </a:moveTo>
                <a:lnTo>
                  <a:pt x="15361" y="66248"/>
                </a:lnTo>
                <a:lnTo>
                  <a:pt x="11521" y="69113"/>
                </a:lnTo>
                <a:lnTo>
                  <a:pt x="5760" y="71993"/>
                </a:lnTo>
                <a:lnTo>
                  <a:pt x="0" y="74874"/>
                </a:lnTo>
                <a:lnTo>
                  <a:pt x="960" y="77754"/>
                </a:lnTo>
                <a:lnTo>
                  <a:pt x="9601" y="75834"/>
                </a:lnTo>
                <a:lnTo>
                  <a:pt x="17282" y="71993"/>
                </a:lnTo>
                <a:lnTo>
                  <a:pt x="23042" y="67193"/>
                </a:lnTo>
                <a:lnTo>
                  <a:pt x="29763" y="62407"/>
                </a:lnTo>
                <a:lnTo>
                  <a:pt x="34564" y="56647"/>
                </a:lnTo>
                <a:lnTo>
                  <a:pt x="38404" y="48966"/>
                </a:lnTo>
                <a:lnTo>
                  <a:pt x="42245" y="41285"/>
                </a:lnTo>
                <a:lnTo>
                  <a:pt x="43205" y="33604"/>
                </a:lnTo>
                <a:lnTo>
                  <a:pt x="43205" y="18242"/>
                </a:lnTo>
                <a:lnTo>
                  <a:pt x="41285" y="12481"/>
                </a:lnTo>
                <a:lnTo>
                  <a:pt x="38404" y="7680"/>
                </a:lnTo>
                <a:lnTo>
                  <a:pt x="34564" y="2880"/>
                </a:lnTo>
                <a:lnTo>
                  <a:pt x="29763" y="0"/>
                </a:lnTo>
                <a:lnTo>
                  <a:pt x="19202" y="0"/>
                </a:lnTo>
                <a:lnTo>
                  <a:pt x="14401" y="1920"/>
                </a:lnTo>
                <a:lnTo>
                  <a:pt x="11521" y="5760"/>
                </a:lnTo>
                <a:lnTo>
                  <a:pt x="7680" y="9601"/>
                </a:lnTo>
                <a:lnTo>
                  <a:pt x="6720" y="13441"/>
                </a:lnTo>
                <a:lnTo>
                  <a:pt x="6720" y="23042"/>
                </a:lnTo>
                <a:lnTo>
                  <a:pt x="7680" y="27843"/>
                </a:lnTo>
                <a:lnTo>
                  <a:pt x="11521" y="30723"/>
                </a:lnTo>
                <a:lnTo>
                  <a:pt x="15361" y="34564"/>
                </a:lnTo>
                <a:lnTo>
                  <a:pt x="19202" y="35524"/>
                </a:lnTo>
                <a:lnTo>
                  <a:pt x="28803" y="35524"/>
                </a:lnTo>
                <a:lnTo>
                  <a:pt x="31683" y="34564"/>
                </a:lnTo>
                <a:lnTo>
                  <a:pt x="30723" y="41285"/>
                </a:lnTo>
                <a:lnTo>
                  <a:pt x="28803" y="48005"/>
                </a:lnTo>
                <a:lnTo>
                  <a:pt x="24963" y="54726"/>
                </a:lnTo>
                <a:lnTo>
                  <a:pt x="22082" y="59527"/>
                </a:lnTo>
                <a:lnTo>
                  <a:pt x="18242" y="633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8" name="object 568"/>
          <p:cNvSpPr/>
          <p:nvPr/>
        </p:nvSpPr>
        <p:spPr>
          <a:xfrm>
            <a:off x="5124556" y="5995065"/>
            <a:ext cx="4295" cy="6720"/>
          </a:xfrm>
          <a:custGeom>
            <a:avLst/>
            <a:gdLst/>
            <a:ahLst/>
            <a:cxnLst/>
            <a:rect l="l" t="t" r="r" b="b"/>
            <a:pathLst>
              <a:path w="4295" h="6720">
                <a:moveTo>
                  <a:pt x="3840" y="4800"/>
                </a:moveTo>
                <a:lnTo>
                  <a:pt x="3840" y="2880"/>
                </a:lnTo>
                <a:lnTo>
                  <a:pt x="1920" y="0"/>
                </a:lnTo>
                <a:lnTo>
                  <a:pt x="0" y="3840"/>
                </a:lnTo>
                <a:lnTo>
                  <a:pt x="960" y="6720"/>
                </a:lnTo>
                <a:lnTo>
                  <a:pt x="4295" y="5609"/>
                </a:lnTo>
                <a:lnTo>
                  <a:pt x="384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9" name="object 569"/>
          <p:cNvSpPr/>
          <p:nvPr/>
        </p:nvSpPr>
        <p:spPr>
          <a:xfrm>
            <a:off x="5156240" y="5956675"/>
            <a:ext cx="3840" cy="20147"/>
          </a:xfrm>
          <a:custGeom>
            <a:avLst/>
            <a:gdLst/>
            <a:ahLst/>
            <a:cxnLst/>
            <a:rect l="l" t="t" r="r" b="b"/>
            <a:pathLst>
              <a:path w="3840" h="20147">
                <a:moveTo>
                  <a:pt x="1920" y="3840"/>
                </a:moveTo>
                <a:lnTo>
                  <a:pt x="0" y="20147"/>
                </a:lnTo>
                <a:lnTo>
                  <a:pt x="2880" y="14401"/>
                </a:lnTo>
                <a:lnTo>
                  <a:pt x="3840" y="3840"/>
                </a:lnTo>
                <a:lnTo>
                  <a:pt x="0" y="0"/>
                </a:lnTo>
                <a:lnTo>
                  <a:pt x="192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0" name="object 570"/>
          <p:cNvSpPr/>
          <p:nvPr/>
        </p:nvSpPr>
        <p:spPr>
          <a:xfrm>
            <a:off x="5130615" y="5954755"/>
            <a:ext cx="31385" cy="44062"/>
          </a:xfrm>
          <a:custGeom>
            <a:avLst/>
            <a:gdLst/>
            <a:ahLst/>
            <a:cxnLst/>
            <a:rect l="l" t="t" r="r" b="b"/>
            <a:pathLst>
              <a:path w="31385" h="44062">
                <a:moveTo>
                  <a:pt x="22744" y="14401"/>
                </a:moveTo>
                <a:lnTo>
                  <a:pt x="19864" y="19202"/>
                </a:lnTo>
                <a:lnTo>
                  <a:pt x="18904" y="21122"/>
                </a:lnTo>
                <a:lnTo>
                  <a:pt x="17944" y="23042"/>
                </a:lnTo>
                <a:lnTo>
                  <a:pt x="16023" y="25907"/>
                </a:lnTo>
                <a:lnTo>
                  <a:pt x="13642" y="36469"/>
                </a:lnTo>
                <a:lnTo>
                  <a:pt x="11223" y="38404"/>
                </a:lnTo>
                <a:lnTo>
                  <a:pt x="6422" y="40309"/>
                </a:lnTo>
                <a:lnTo>
                  <a:pt x="661" y="42245"/>
                </a:lnTo>
                <a:lnTo>
                  <a:pt x="0" y="42462"/>
                </a:lnTo>
                <a:lnTo>
                  <a:pt x="400" y="44062"/>
                </a:lnTo>
                <a:lnTo>
                  <a:pt x="2582" y="43190"/>
                </a:lnTo>
                <a:lnTo>
                  <a:pt x="10263" y="39349"/>
                </a:lnTo>
                <a:lnTo>
                  <a:pt x="14103" y="43190"/>
                </a:lnTo>
                <a:lnTo>
                  <a:pt x="19864" y="40309"/>
                </a:lnTo>
                <a:lnTo>
                  <a:pt x="14103" y="36469"/>
                </a:lnTo>
                <a:lnTo>
                  <a:pt x="16023" y="34564"/>
                </a:lnTo>
                <a:lnTo>
                  <a:pt x="17637" y="33744"/>
                </a:lnTo>
                <a:lnTo>
                  <a:pt x="20824" y="29748"/>
                </a:lnTo>
                <a:lnTo>
                  <a:pt x="22744" y="26883"/>
                </a:lnTo>
                <a:lnTo>
                  <a:pt x="22744" y="25907"/>
                </a:lnTo>
                <a:lnTo>
                  <a:pt x="23704" y="24963"/>
                </a:lnTo>
                <a:lnTo>
                  <a:pt x="25625" y="22067"/>
                </a:lnTo>
                <a:lnTo>
                  <a:pt x="27545" y="5760"/>
                </a:lnTo>
                <a:lnTo>
                  <a:pt x="25625" y="1920"/>
                </a:lnTo>
                <a:lnTo>
                  <a:pt x="29465" y="5760"/>
                </a:lnTo>
                <a:lnTo>
                  <a:pt x="28505" y="16322"/>
                </a:lnTo>
                <a:lnTo>
                  <a:pt x="29465" y="11506"/>
                </a:lnTo>
                <a:lnTo>
                  <a:pt x="30425" y="10561"/>
                </a:lnTo>
                <a:lnTo>
                  <a:pt x="31385" y="5760"/>
                </a:lnTo>
                <a:lnTo>
                  <a:pt x="31385" y="2880"/>
                </a:lnTo>
                <a:lnTo>
                  <a:pt x="27545" y="0"/>
                </a:lnTo>
                <a:lnTo>
                  <a:pt x="25625" y="0"/>
                </a:lnTo>
                <a:lnTo>
                  <a:pt x="25625" y="4800"/>
                </a:lnTo>
                <a:lnTo>
                  <a:pt x="24985" y="6400"/>
                </a:lnTo>
                <a:lnTo>
                  <a:pt x="23704" y="9601"/>
                </a:lnTo>
                <a:lnTo>
                  <a:pt x="22744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1" name="object 571"/>
          <p:cNvSpPr/>
          <p:nvPr/>
        </p:nvSpPr>
        <p:spPr>
          <a:xfrm>
            <a:off x="5126476" y="5980663"/>
            <a:ext cx="20162" cy="22082"/>
          </a:xfrm>
          <a:custGeom>
            <a:avLst/>
            <a:gdLst/>
            <a:ahLst/>
            <a:cxnLst/>
            <a:rect l="l" t="t" r="r" b="b"/>
            <a:pathLst>
              <a:path w="20162" h="22082">
                <a:moveTo>
                  <a:pt x="17781" y="10561"/>
                </a:moveTo>
                <a:lnTo>
                  <a:pt x="20162" y="0"/>
                </a:lnTo>
                <a:lnTo>
                  <a:pt x="16322" y="3840"/>
                </a:lnTo>
                <a:lnTo>
                  <a:pt x="14401" y="5775"/>
                </a:lnTo>
                <a:lnTo>
                  <a:pt x="11521" y="7680"/>
                </a:lnTo>
                <a:lnTo>
                  <a:pt x="3840" y="12496"/>
                </a:lnTo>
                <a:lnTo>
                  <a:pt x="0" y="14401"/>
                </a:lnTo>
                <a:lnTo>
                  <a:pt x="1920" y="17282"/>
                </a:lnTo>
                <a:lnTo>
                  <a:pt x="1920" y="19202"/>
                </a:lnTo>
                <a:lnTo>
                  <a:pt x="2375" y="20010"/>
                </a:lnTo>
                <a:lnTo>
                  <a:pt x="4800" y="19202"/>
                </a:lnTo>
                <a:lnTo>
                  <a:pt x="5760" y="22082"/>
                </a:lnTo>
                <a:lnTo>
                  <a:pt x="6720" y="22082"/>
                </a:lnTo>
                <a:lnTo>
                  <a:pt x="12481" y="20162"/>
                </a:lnTo>
                <a:lnTo>
                  <a:pt x="18242" y="17282"/>
                </a:lnTo>
                <a:lnTo>
                  <a:pt x="14401" y="13441"/>
                </a:lnTo>
                <a:lnTo>
                  <a:pt x="6720" y="17282"/>
                </a:lnTo>
                <a:lnTo>
                  <a:pt x="4538" y="18154"/>
                </a:lnTo>
                <a:lnTo>
                  <a:pt x="2220" y="19082"/>
                </a:lnTo>
                <a:lnTo>
                  <a:pt x="2160" y="18722"/>
                </a:lnTo>
                <a:lnTo>
                  <a:pt x="3068" y="16905"/>
                </a:lnTo>
                <a:lnTo>
                  <a:pt x="3840" y="15361"/>
                </a:lnTo>
                <a:lnTo>
                  <a:pt x="3068" y="16905"/>
                </a:lnTo>
                <a:lnTo>
                  <a:pt x="2220" y="19082"/>
                </a:lnTo>
                <a:lnTo>
                  <a:pt x="4538" y="18154"/>
                </a:lnTo>
                <a:lnTo>
                  <a:pt x="4138" y="16554"/>
                </a:lnTo>
                <a:lnTo>
                  <a:pt x="4800" y="16337"/>
                </a:lnTo>
                <a:lnTo>
                  <a:pt x="10561" y="14401"/>
                </a:lnTo>
                <a:lnTo>
                  <a:pt x="15336" y="12506"/>
                </a:lnTo>
                <a:lnTo>
                  <a:pt x="17282" y="10561"/>
                </a:lnTo>
                <a:lnTo>
                  <a:pt x="17781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2" name="object 572"/>
          <p:cNvSpPr/>
          <p:nvPr/>
        </p:nvSpPr>
        <p:spPr>
          <a:xfrm>
            <a:off x="5128852" y="5999866"/>
            <a:ext cx="3385" cy="3840"/>
          </a:xfrm>
          <a:custGeom>
            <a:avLst/>
            <a:gdLst/>
            <a:ahLst/>
            <a:cxnLst/>
            <a:rect l="l" t="t" r="r" b="b"/>
            <a:pathLst>
              <a:path w="3385" h="3840">
                <a:moveTo>
                  <a:pt x="2425" y="0"/>
                </a:moveTo>
                <a:lnTo>
                  <a:pt x="0" y="808"/>
                </a:lnTo>
                <a:lnTo>
                  <a:pt x="505" y="3840"/>
                </a:lnTo>
                <a:lnTo>
                  <a:pt x="3385" y="2880"/>
                </a:lnTo>
                <a:lnTo>
                  <a:pt x="242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3" name="object 573"/>
          <p:cNvSpPr/>
          <p:nvPr/>
        </p:nvSpPr>
        <p:spPr>
          <a:xfrm>
            <a:off x="5130317" y="5920191"/>
            <a:ext cx="43205" cy="74874"/>
          </a:xfrm>
          <a:custGeom>
            <a:avLst/>
            <a:gdLst/>
            <a:ahLst/>
            <a:cxnLst/>
            <a:rect l="l" t="t" r="r" b="b"/>
            <a:pathLst>
              <a:path w="43205" h="74874">
                <a:moveTo>
                  <a:pt x="4800" y="34564"/>
                </a:moveTo>
                <a:lnTo>
                  <a:pt x="6720" y="35524"/>
                </a:lnTo>
                <a:lnTo>
                  <a:pt x="6720" y="36484"/>
                </a:lnTo>
                <a:lnTo>
                  <a:pt x="7680" y="37444"/>
                </a:lnTo>
                <a:lnTo>
                  <a:pt x="8641" y="37444"/>
                </a:lnTo>
                <a:lnTo>
                  <a:pt x="11521" y="39364"/>
                </a:lnTo>
                <a:lnTo>
                  <a:pt x="15361" y="40325"/>
                </a:lnTo>
                <a:lnTo>
                  <a:pt x="19202" y="41285"/>
                </a:lnTo>
                <a:lnTo>
                  <a:pt x="24002" y="41285"/>
                </a:lnTo>
                <a:lnTo>
                  <a:pt x="25283" y="40964"/>
                </a:lnTo>
                <a:lnTo>
                  <a:pt x="25923" y="39364"/>
                </a:lnTo>
                <a:lnTo>
                  <a:pt x="25923" y="34564"/>
                </a:lnTo>
                <a:lnTo>
                  <a:pt x="23042" y="35524"/>
                </a:lnTo>
                <a:lnTo>
                  <a:pt x="20162" y="35524"/>
                </a:lnTo>
                <a:lnTo>
                  <a:pt x="17282" y="34564"/>
                </a:lnTo>
                <a:lnTo>
                  <a:pt x="14401" y="33604"/>
                </a:lnTo>
                <a:lnTo>
                  <a:pt x="11521" y="32644"/>
                </a:lnTo>
                <a:lnTo>
                  <a:pt x="10561" y="31683"/>
                </a:lnTo>
                <a:lnTo>
                  <a:pt x="9601" y="30723"/>
                </a:lnTo>
                <a:lnTo>
                  <a:pt x="7680" y="27843"/>
                </a:lnTo>
                <a:lnTo>
                  <a:pt x="6720" y="25923"/>
                </a:lnTo>
                <a:lnTo>
                  <a:pt x="6720" y="17282"/>
                </a:lnTo>
                <a:lnTo>
                  <a:pt x="7680" y="14401"/>
                </a:lnTo>
                <a:lnTo>
                  <a:pt x="9601" y="11521"/>
                </a:lnTo>
                <a:lnTo>
                  <a:pt x="10561" y="10561"/>
                </a:lnTo>
                <a:lnTo>
                  <a:pt x="11521" y="9601"/>
                </a:lnTo>
                <a:lnTo>
                  <a:pt x="14401" y="7680"/>
                </a:lnTo>
                <a:lnTo>
                  <a:pt x="16322" y="6720"/>
                </a:lnTo>
                <a:lnTo>
                  <a:pt x="25923" y="6720"/>
                </a:lnTo>
                <a:lnTo>
                  <a:pt x="28803" y="8641"/>
                </a:lnTo>
                <a:lnTo>
                  <a:pt x="31683" y="10561"/>
                </a:lnTo>
                <a:lnTo>
                  <a:pt x="32644" y="12481"/>
                </a:lnTo>
                <a:lnTo>
                  <a:pt x="33604" y="13441"/>
                </a:lnTo>
                <a:lnTo>
                  <a:pt x="35524" y="17282"/>
                </a:lnTo>
                <a:lnTo>
                  <a:pt x="36484" y="21122"/>
                </a:lnTo>
                <a:lnTo>
                  <a:pt x="37444" y="26883"/>
                </a:lnTo>
                <a:lnTo>
                  <a:pt x="37444" y="31683"/>
                </a:lnTo>
                <a:lnTo>
                  <a:pt x="36484" y="37444"/>
                </a:lnTo>
                <a:lnTo>
                  <a:pt x="35524" y="42245"/>
                </a:lnTo>
                <a:lnTo>
                  <a:pt x="33604" y="48006"/>
                </a:lnTo>
                <a:lnTo>
                  <a:pt x="32644" y="49911"/>
                </a:lnTo>
                <a:lnTo>
                  <a:pt x="30723" y="52806"/>
                </a:lnTo>
                <a:lnTo>
                  <a:pt x="27843" y="57607"/>
                </a:lnTo>
                <a:lnTo>
                  <a:pt x="24963" y="62407"/>
                </a:lnTo>
                <a:lnTo>
                  <a:pt x="21122" y="66248"/>
                </a:lnTo>
                <a:lnTo>
                  <a:pt x="18242" y="68153"/>
                </a:lnTo>
                <a:lnTo>
                  <a:pt x="17935" y="68308"/>
                </a:lnTo>
                <a:lnTo>
                  <a:pt x="16322" y="69128"/>
                </a:lnTo>
                <a:lnTo>
                  <a:pt x="14401" y="71033"/>
                </a:lnTo>
                <a:lnTo>
                  <a:pt x="20162" y="74874"/>
                </a:lnTo>
                <a:lnTo>
                  <a:pt x="17282" y="69128"/>
                </a:lnTo>
                <a:lnTo>
                  <a:pt x="20162" y="74874"/>
                </a:lnTo>
                <a:lnTo>
                  <a:pt x="20162" y="73913"/>
                </a:lnTo>
                <a:lnTo>
                  <a:pt x="22082" y="72969"/>
                </a:lnTo>
                <a:lnTo>
                  <a:pt x="22082" y="71993"/>
                </a:lnTo>
                <a:lnTo>
                  <a:pt x="24963" y="71033"/>
                </a:lnTo>
                <a:lnTo>
                  <a:pt x="24963" y="70073"/>
                </a:lnTo>
                <a:lnTo>
                  <a:pt x="28803" y="66248"/>
                </a:lnTo>
                <a:lnTo>
                  <a:pt x="29763" y="66248"/>
                </a:lnTo>
                <a:lnTo>
                  <a:pt x="32644" y="61447"/>
                </a:lnTo>
                <a:lnTo>
                  <a:pt x="33604" y="61447"/>
                </a:lnTo>
                <a:lnTo>
                  <a:pt x="36484" y="55686"/>
                </a:lnTo>
                <a:lnTo>
                  <a:pt x="37444" y="52806"/>
                </a:lnTo>
                <a:lnTo>
                  <a:pt x="39364" y="49911"/>
                </a:lnTo>
                <a:lnTo>
                  <a:pt x="41285" y="44165"/>
                </a:lnTo>
                <a:lnTo>
                  <a:pt x="43205" y="38404"/>
                </a:lnTo>
                <a:lnTo>
                  <a:pt x="43205" y="20162"/>
                </a:lnTo>
                <a:lnTo>
                  <a:pt x="41285" y="15361"/>
                </a:lnTo>
                <a:lnTo>
                  <a:pt x="39364" y="10561"/>
                </a:lnTo>
                <a:lnTo>
                  <a:pt x="37444" y="8641"/>
                </a:lnTo>
                <a:lnTo>
                  <a:pt x="36484" y="6720"/>
                </a:lnTo>
                <a:lnTo>
                  <a:pt x="35524" y="6720"/>
                </a:lnTo>
                <a:lnTo>
                  <a:pt x="32644" y="3840"/>
                </a:lnTo>
                <a:lnTo>
                  <a:pt x="31683" y="3840"/>
                </a:lnTo>
                <a:lnTo>
                  <a:pt x="28803" y="1920"/>
                </a:lnTo>
                <a:lnTo>
                  <a:pt x="27843" y="960"/>
                </a:lnTo>
                <a:lnTo>
                  <a:pt x="24002" y="960"/>
                </a:lnTo>
                <a:lnTo>
                  <a:pt x="23042" y="0"/>
                </a:lnTo>
                <a:lnTo>
                  <a:pt x="18242" y="0"/>
                </a:lnTo>
                <a:lnTo>
                  <a:pt x="15361" y="960"/>
                </a:lnTo>
                <a:lnTo>
                  <a:pt x="14401" y="960"/>
                </a:lnTo>
                <a:lnTo>
                  <a:pt x="11521" y="2880"/>
                </a:lnTo>
                <a:lnTo>
                  <a:pt x="10561" y="2880"/>
                </a:lnTo>
                <a:lnTo>
                  <a:pt x="7680" y="4800"/>
                </a:lnTo>
                <a:lnTo>
                  <a:pt x="6720" y="6720"/>
                </a:lnTo>
                <a:lnTo>
                  <a:pt x="4800" y="7680"/>
                </a:lnTo>
                <a:lnTo>
                  <a:pt x="4800" y="8641"/>
                </a:lnTo>
                <a:lnTo>
                  <a:pt x="2880" y="11521"/>
                </a:lnTo>
                <a:lnTo>
                  <a:pt x="960" y="15361"/>
                </a:lnTo>
                <a:lnTo>
                  <a:pt x="960" y="19202"/>
                </a:lnTo>
                <a:lnTo>
                  <a:pt x="0" y="21122"/>
                </a:lnTo>
                <a:lnTo>
                  <a:pt x="960" y="23042"/>
                </a:lnTo>
                <a:lnTo>
                  <a:pt x="960" y="27843"/>
                </a:lnTo>
                <a:lnTo>
                  <a:pt x="2880" y="30723"/>
                </a:lnTo>
                <a:lnTo>
                  <a:pt x="2880" y="31683"/>
                </a:lnTo>
                <a:lnTo>
                  <a:pt x="4800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4" name="object 574"/>
          <p:cNvSpPr/>
          <p:nvPr/>
        </p:nvSpPr>
        <p:spPr>
          <a:xfrm>
            <a:off x="5128637" y="5997569"/>
            <a:ext cx="908" cy="2176"/>
          </a:xfrm>
          <a:custGeom>
            <a:avLst/>
            <a:gdLst/>
            <a:ahLst/>
            <a:cxnLst/>
            <a:rect l="l" t="t" r="r" b="b"/>
            <a:pathLst>
              <a:path w="908" h="2176">
                <a:moveTo>
                  <a:pt x="60" y="2176"/>
                </a:moveTo>
                <a:lnTo>
                  <a:pt x="908" y="0"/>
                </a:lnTo>
                <a:lnTo>
                  <a:pt x="0" y="1816"/>
                </a:lnTo>
                <a:lnTo>
                  <a:pt x="60" y="21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5" name="object 575"/>
          <p:cNvSpPr/>
          <p:nvPr/>
        </p:nvSpPr>
        <p:spPr>
          <a:xfrm>
            <a:off x="5291602" y="5756041"/>
            <a:ext cx="84475" cy="200634"/>
          </a:xfrm>
          <a:custGeom>
            <a:avLst/>
            <a:gdLst/>
            <a:ahLst/>
            <a:cxnLst/>
            <a:rect l="l" t="t" r="r" b="b"/>
            <a:pathLst>
              <a:path w="84475" h="200634">
                <a:moveTo>
                  <a:pt x="4785" y="22082"/>
                </a:moveTo>
                <a:lnTo>
                  <a:pt x="10561" y="23042"/>
                </a:lnTo>
                <a:lnTo>
                  <a:pt x="24947" y="23042"/>
                </a:lnTo>
                <a:lnTo>
                  <a:pt x="29748" y="22082"/>
                </a:lnTo>
                <a:lnTo>
                  <a:pt x="29748" y="175671"/>
                </a:lnTo>
                <a:lnTo>
                  <a:pt x="28788" y="179511"/>
                </a:lnTo>
                <a:lnTo>
                  <a:pt x="27828" y="183352"/>
                </a:lnTo>
                <a:lnTo>
                  <a:pt x="25908" y="187192"/>
                </a:lnTo>
                <a:lnTo>
                  <a:pt x="23027" y="190073"/>
                </a:lnTo>
                <a:lnTo>
                  <a:pt x="21122" y="191993"/>
                </a:lnTo>
                <a:lnTo>
                  <a:pt x="17282" y="193913"/>
                </a:lnTo>
                <a:lnTo>
                  <a:pt x="14401" y="195833"/>
                </a:lnTo>
                <a:lnTo>
                  <a:pt x="11506" y="196794"/>
                </a:lnTo>
                <a:lnTo>
                  <a:pt x="6720" y="197754"/>
                </a:lnTo>
                <a:lnTo>
                  <a:pt x="0" y="197754"/>
                </a:lnTo>
                <a:lnTo>
                  <a:pt x="0" y="200634"/>
                </a:lnTo>
                <a:lnTo>
                  <a:pt x="84475" y="200634"/>
                </a:lnTo>
                <a:lnTo>
                  <a:pt x="84475" y="197754"/>
                </a:lnTo>
                <a:lnTo>
                  <a:pt x="73913" y="196794"/>
                </a:lnTo>
                <a:lnTo>
                  <a:pt x="67193" y="194873"/>
                </a:lnTo>
                <a:lnTo>
                  <a:pt x="62392" y="190073"/>
                </a:lnTo>
                <a:lnTo>
                  <a:pt x="59512" y="188153"/>
                </a:lnTo>
                <a:lnTo>
                  <a:pt x="57591" y="184312"/>
                </a:lnTo>
                <a:lnTo>
                  <a:pt x="55671" y="179511"/>
                </a:lnTo>
                <a:lnTo>
                  <a:pt x="54711" y="174711"/>
                </a:lnTo>
                <a:lnTo>
                  <a:pt x="53751" y="168950"/>
                </a:lnTo>
                <a:lnTo>
                  <a:pt x="53751" y="0"/>
                </a:lnTo>
                <a:lnTo>
                  <a:pt x="50871" y="0"/>
                </a:lnTo>
                <a:lnTo>
                  <a:pt x="47030" y="2880"/>
                </a:lnTo>
                <a:lnTo>
                  <a:pt x="39349" y="7680"/>
                </a:lnTo>
                <a:lnTo>
                  <a:pt x="31668" y="12481"/>
                </a:lnTo>
                <a:lnTo>
                  <a:pt x="24947" y="14386"/>
                </a:lnTo>
                <a:lnTo>
                  <a:pt x="18227" y="17282"/>
                </a:lnTo>
                <a:lnTo>
                  <a:pt x="11506" y="18242"/>
                </a:lnTo>
                <a:lnTo>
                  <a:pt x="944" y="18242"/>
                </a:lnTo>
                <a:lnTo>
                  <a:pt x="944" y="21122"/>
                </a:lnTo>
                <a:lnTo>
                  <a:pt x="4785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6" name="object 576"/>
          <p:cNvSpPr/>
          <p:nvPr/>
        </p:nvSpPr>
        <p:spPr>
          <a:xfrm>
            <a:off x="5372237" y="5956675"/>
            <a:ext cx="6720" cy="2880"/>
          </a:xfrm>
          <a:custGeom>
            <a:avLst/>
            <a:gdLst/>
            <a:ahLst/>
            <a:cxnLst/>
            <a:rect l="l" t="t" r="r" b="b"/>
            <a:pathLst>
              <a:path w="6720" h="2880">
                <a:moveTo>
                  <a:pt x="3840" y="2880"/>
                </a:moveTo>
                <a:lnTo>
                  <a:pt x="6720" y="0"/>
                </a:lnTo>
                <a:lnTo>
                  <a:pt x="0" y="0"/>
                </a:lnTo>
                <a:lnTo>
                  <a:pt x="384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7" name="object 577"/>
          <p:cNvSpPr/>
          <p:nvPr/>
        </p:nvSpPr>
        <p:spPr>
          <a:xfrm>
            <a:off x="5342473" y="5756041"/>
            <a:ext cx="2880" cy="2880"/>
          </a:xfrm>
          <a:custGeom>
            <a:avLst/>
            <a:gdLst/>
            <a:ahLst/>
            <a:cxnLst/>
            <a:rect l="l" t="t" r="r" b="b"/>
            <a:pathLst>
              <a:path w="2880" h="2880">
                <a:moveTo>
                  <a:pt x="0" y="0"/>
                </a:moveTo>
                <a:lnTo>
                  <a:pt x="0" y="480"/>
                </a:lnTo>
                <a:lnTo>
                  <a:pt x="1920" y="2880"/>
                </a:lnTo>
                <a:lnTo>
                  <a:pt x="2880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8" name="object 578"/>
          <p:cNvSpPr/>
          <p:nvPr/>
        </p:nvSpPr>
        <p:spPr>
          <a:xfrm>
            <a:off x="5291602" y="5753160"/>
            <a:ext cx="84475" cy="203514"/>
          </a:xfrm>
          <a:custGeom>
            <a:avLst/>
            <a:gdLst/>
            <a:ahLst/>
            <a:cxnLst/>
            <a:rect l="l" t="t" r="r" b="b"/>
            <a:pathLst>
              <a:path w="84475" h="203514">
                <a:moveTo>
                  <a:pt x="31668" y="11521"/>
                </a:moveTo>
                <a:lnTo>
                  <a:pt x="26868" y="13441"/>
                </a:lnTo>
                <a:lnTo>
                  <a:pt x="23987" y="14401"/>
                </a:lnTo>
                <a:lnTo>
                  <a:pt x="22067" y="15361"/>
                </a:lnTo>
                <a:lnTo>
                  <a:pt x="17282" y="17266"/>
                </a:lnTo>
                <a:lnTo>
                  <a:pt x="13441" y="23042"/>
                </a:lnTo>
                <a:lnTo>
                  <a:pt x="12466" y="24003"/>
                </a:lnTo>
                <a:lnTo>
                  <a:pt x="12466" y="28803"/>
                </a:lnTo>
                <a:lnTo>
                  <a:pt x="26868" y="28803"/>
                </a:lnTo>
                <a:lnTo>
                  <a:pt x="26868" y="170870"/>
                </a:lnTo>
                <a:lnTo>
                  <a:pt x="25908" y="179511"/>
                </a:lnTo>
                <a:lnTo>
                  <a:pt x="25908" y="182392"/>
                </a:lnTo>
                <a:lnTo>
                  <a:pt x="24947" y="183352"/>
                </a:lnTo>
                <a:lnTo>
                  <a:pt x="23987" y="185272"/>
                </a:lnTo>
                <a:lnTo>
                  <a:pt x="23027" y="188153"/>
                </a:lnTo>
                <a:lnTo>
                  <a:pt x="22067" y="190073"/>
                </a:lnTo>
                <a:lnTo>
                  <a:pt x="21122" y="190073"/>
                </a:lnTo>
                <a:lnTo>
                  <a:pt x="19187" y="191993"/>
                </a:lnTo>
                <a:lnTo>
                  <a:pt x="15346" y="194873"/>
                </a:lnTo>
                <a:lnTo>
                  <a:pt x="13441" y="195834"/>
                </a:lnTo>
                <a:lnTo>
                  <a:pt x="11506" y="195834"/>
                </a:lnTo>
                <a:lnTo>
                  <a:pt x="3840" y="197754"/>
                </a:lnTo>
                <a:lnTo>
                  <a:pt x="0" y="197754"/>
                </a:lnTo>
                <a:lnTo>
                  <a:pt x="0" y="200634"/>
                </a:lnTo>
                <a:lnTo>
                  <a:pt x="2880" y="200634"/>
                </a:lnTo>
                <a:lnTo>
                  <a:pt x="4785" y="203514"/>
                </a:lnTo>
                <a:lnTo>
                  <a:pt x="12466" y="202554"/>
                </a:lnTo>
                <a:lnTo>
                  <a:pt x="18227" y="200634"/>
                </a:lnTo>
                <a:lnTo>
                  <a:pt x="18227" y="199674"/>
                </a:lnTo>
                <a:lnTo>
                  <a:pt x="23027" y="196794"/>
                </a:lnTo>
                <a:lnTo>
                  <a:pt x="24947" y="194873"/>
                </a:lnTo>
                <a:lnTo>
                  <a:pt x="25908" y="194873"/>
                </a:lnTo>
                <a:lnTo>
                  <a:pt x="26868" y="193913"/>
                </a:lnTo>
                <a:lnTo>
                  <a:pt x="26868" y="192953"/>
                </a:lnTo>
                <a:lnTo>
                  <a:pt x="27828" y="191033"/>
                </a:lnTo>
                <a:lnTo>
                  <a:pt x="28788" y="191033"/>
                </a:lnTo>
                <a:lnTo>
                  <a:pt x="29748" y="188153"/>
                </a:lnTo>
                <a:lnTo>
                  <a:pt x="30708" y="185272"/>
                </a:lnTo>
                <a:lnTo>
                  <a:pt x="31668" y="183352"/>
                </a:lnTo>
                <a:lnTo>
                  <a:pt x="31668" y="179511"/>
                </a:lnTo>
                <a:lnTo>
                  <a:pt x="32628" y="170870"/>
                </a:lnTo>
                <a:lnTo>
                  <a:pt x="32628" y="24963"/>
                </a:lnTo>
                <a:lnTo>
                  <a:pt x="29748" y="22082"/>
                </a:lnTo>
                <a:lnTo>
                  <a:pt x="23027" y="23042"/>
                </a:lnTo>
                <a:lnTo>
                  <a:pt x="18227" y="23042"/>
                </a:lnTo>
                <a:lnTo>
                  <a:pt x="23987" y="21122"/>
                </a:lnTo>
                <a:lnTo>
                  <a:pt x="25908" y="20162"/>
                </a:lnTo>
                <a:lnTo>
                  <a:pt x="26868" y="20162"/>
                </a:lnTo>
                <a:lnTo>
                  <a:pt x="28788" y="19202"/>
                </a:lnTo>
                <a:lnTo>
                  <a:pt x="34549" y="17266"/>
                </a:lnTo>
                <a:lnTo>
                  <a:pt x="34549" y="16322"/>
                </a:lnTo>
                <a:lnTo>
                  <a:pt x="43190" y="12481"/>
                </a:lnTo>
                <a:lnTo>
                  <a:pt x="43190" y="11521"/>
                </a:lnTo>
                <a:lnTo>
                  <a:pt x="48950" y="7680"/>
                </a:lnTo>
                <a:lnTo>
                  <a:pt x="50871" y="6720"/>
                </a:lnTo>
                <a:lnTo>
                  <a:pt x="50871" y="5760"/>
                </a:lnTo>
                <a:lnTo>
                  <a:pt x="50871" y="169910"/>
                </a:lnTo>
                <a:lnTo>
                  <a:pt x="51831" y="179511"/>
                </a:lnTo>
                <a:lnTo>
                  <a:pt x="52791" y="183352"/>
                </a:lnTo>
                <a:lnTo>
                  <a:pt x="53751" y="185272"/>
                </a:lnTo>
                <a:lnTo>
                  <a:pt x="54711" y="189113"/>
                </a:lnTo>
                <a:lnTo>
                  <a:pt x="56631" y="191993"/>
                </a:lnTo>
                <a:lnTo>
                  <a:pt x="58552" y="194873"/>
                </a:lnTo>
                <a:lnTo>
                  <a:pt x="59512" y="194873"/>
                </a:lnTo>
                <a:lnTo>
                  <a:pt x="60472" y="195834"/>
                </a:lnTo>
                <a:lnTo>
                  <a:pt x="62392" y="196794"/>
                </a:lnTo>
                <a:lnTo>
                  <a:pt x="62392" y="197754"/>
                </a:lnTo>
                <a:lnTo>
                  <a:pt x="67193" y="199674"/>
                </a:lnTo>
                <a:lnTo>
                  <a:pt x="70073" y="200634"/>
                </a:lnTo>
                <a:lnTo>
                  <a:pt x="72953" y="201594"/>
                </a:lnTo>
                <a:lnTo>
                  <a:pt x="73913" y="202554"/>
                </a:lnTo>
                <a:lnTo>
                  <a:pt x="81594" y="200634"/>
                </a:lnTo>
                <a:lnTo>
                  <a:pt x="83035" y="202074"/>
                </a:lnTo>
                <a:lnTo>
                  <a:pt x="84475" y="200634"/>
                </a:lnTo>
                <a:lnTo>
                  <a:pt x="81594" y="197754"/>
                </a:lnTo>
                <a:lnTo>
                  <a:pt x="74874" y="195834"/>
                </a:lnTo>
                <a:lnTo>
                  <a:pt x="70073" y="194873"/>
                </a:lnTo>
                <a:lnTo>
                  <a:pt x="65272" y="191993"/>
                </a:lnTo>
                <a:lnTo>
                  <a:pt x="64312" y="191033"/>
                </a:lnTo>
                <a:lnTo>
                  <a:pt x="63352" y="190073"/>
                </a:lnTo>
                <a:lnTo>
                  <a:pt x="61432" y="188153"/>
                </a:lnTo>
                <a:lnTo>
                  <a:pt x="60472" y="186232"/>
                </a:lnTo>
                <a:lnTo>
                  <a:pt x="59512" y="183352"/>
                </a:lnTo>
                <a:lnTo>
                  <a:pt x="58552" y="182392"/>
                </a:lnTo>
                <a:lnTo>
                  <a:pt x="57591" y="178551"/>
                </a:lnTo>
                <a:lnTo>
                  <a:pt x="57591" y="169910"/>
                </a:lnTo>
                <a:lnTo>
                  <a:pt x="56631" y="164150"/>
                </a:lnTo>
                <a:lnTo>
                  <a:pt x="56631" y="2880"/>
                </a:lnTo>
                <a:lnTo>
                  <a:pt x="53751" y="0"/>
                </a:lnTo>
                <a:lnTo>
                  <a:pt x="50871" y="0"/>
                </a:lnTo>
                <a:lnTo>
                  <a:pt x="50871" y="2880"/>
                </a:lnTo>
                <a:lnTo>
                  <a:pt x="53751" y="5760"/>
                </a:lnTo>
                <a:lnTo>
                  <a:pt x="52791" y="5760"/>
                </a:lnTo>
                <a:lnTo>
                  <a:pt x="50871" y="3360"/>
                </a:lnTo>
                <a:lnTo>
                  <a:pt x="48950" y="960"/>
                </a:lnTo>
                <a:lnTo>
                  <a:pt x="46070" y="2880"/>
                </a:lnTo>
                <a:lnTo>
                  <a:pt x="40309" y="6720"/>
                </a:lnTo>
                <a:lnTo>
                  <a:pt x="31668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9" name="object 579"/>
          <p:cNvSpPr/>
          <p:nvPr/>
        </p:nvSpPr>
        <p:spPr>
          <a:xfrm>
            <a:off x="5288721" y="5771403"/>
            <a:ext cx="6720" cy="9585"/>
          </a:xfrm>
          <a:custGeom>
            <a:avLst/>
            <a:gdLst/>
            <a:ahLst/>
            <a:cxnLst/>
            <a:rect l="l" t="t" r="r" b="b"/>
            <a:pathLst>
              <a:path w="6720" h="9585">
                <a:moveTo>
                  <a:pt x="0" y="2880"/>
                </a:moveTo>
                <a:lnTo>
                  <a:pt x="0" y="5760"/>
                </a:lnTo>
                <a:lnTo>
                  <a:pt x="2880" y="8641"/>
                </a:lnTo>
                <a:lnTo>
                  <a:pt x="3825" y="8641"/>
                </a:lnTo>
                <a:lnTo>
                  <a:pt x="4785" y="9585"/>
                </a:lnTo>
                <a:lnTo>
                  <a:pt x="6720" y="5760"/>
                </a:lnTo>
                <a:lnTo>
                  <a:pt x="3825" y="5760"/>
                </a:lnTo>
                <a:lnTo>
                  <a:pt x="3825" y="0"/>
                </a:lnTo>
                <a:lnTo>
                  <a:pt x="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0" name="object 580"/>
          <p:cNvSpPr/>
          <p:nvPr/>
        </p:nvSpPr>
        <p:spPr>
          <a:xfrm>
            <a:off x="5288721" y="5950915"/>
            <a:ext cx="90236" cy="8641"/>
          </a:xfrm>
          <a:custGeom>
            <a:avLst/>
            <a:gdLst/>
            <a:ahLst/>
            <a:cxnLst/>
            <a:rect l="l" t="t" r="r" b="b"/>
            <a:pathLst>
              <a:path w="90236" h="8641">
                <a:moveTo>
                  <a:pt x="90236" y="2880"/>
                </a:moveTo>
                <a:lnTo>
                  <a:pt x="87355" y="0"/>
                </a:lnTo>
                <a:lnTo>
                  <a:pt x="84475" y="0"/>
                </a:lnTo>
                <a:lnTo>
                  <a:pt x="87355" y="2880"/>
                </a:lnTo>
                <a:lnTo>
                  <a:pt x="85915" y="4320"/>
                </a:lnTo>
                <a:lnTo>
                  <a:pt x="84475" y="2880"/>
                </a:lnTo>
                <a:lnTo>
                  <a:pt x="76794" y="4800"/>
                </a:lnTo>
                <a:lnTo>
                  <a:pt x="75834" y="3840"/>
                </a:lnTo>
                <a:lnTo>
                  <a:pt x="72953" y="2880"/>
                </a:lnTo>
                <a:lnTo>
                  <a:pt x="21107" y="2880"/>
                </a:lnTo>
                <a:lnTo>
                  <a:pt x="15346" y="4800"/>
                </a:lnTo>
                <a:lnTo>
                  <a:pt x="7665" y="5760"/>
                </a:lnTo>
                <a:lnTo>
                  <a:pt x="5760" y="2880"/>
                </a:lnTo>
                <a:lnTo>
                  <a:pt x="2880" y="2880"/>
                </a:lnTo>
                <a:lnTo>
                  <a:pt x="2880" y="0"/>
                </a:lnTo>
                <a:lnTo>
                  <a:pt x="0" y="2880"/>
                </a:lnTo>
                <a:lnTo>
                  <a:pt x="0" y="5760"/>
                </a:lnTo>
                <a:lnTo>
                  <a:pt x="2880" y="8641"/>
                </a:lnTo>
                <a:lnTo>
                  <a:pt x="2880" y="5760"/>
                </a:lnTo>
                <a:lnTo>
                  <a:pt x="4320" y="4320"/>
                </a:lnTo>
                <a:lnTo>
                  <a:pt x="5760" y="5760"/>
                </a:lnTo>
                <a:lnTo>
                  <a:pt x="87355" y="8641"/>
                </a:lnTo>
                <a:lnTo>
                  <a:pt x="18227" y="3840"/>
                </a:lnTo>
                <a:lnTo>
                  <a:pt x="87355" y="8641"/>
                </a:lnTo>
                <a:lnTo>
                  <a:pt x="83515" y="5760"/>
                </a:lnTo>
                <a:lnTo>
                  <a:pt x="90236" y="5760"/>
                </a:lnTo>
                <a:lnTo>
                  <a:pt x="90236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1" name="object 581"/>
          <p:cNvSpPr/>
          <p:nvPr/>
        </p:nvSpPr>
        <p:spPr>
          <a:xfrm>
            <a:off x="5292547" y="5771403"/>
            <a:ext cx="10561" cy="9585"/>
          </a:xfrm>
          <a:custGeom>
            <a:avLst/>
            <a:gdLst/>
            <a:ahLst/>
            <a:cxnLst/>
            <a:rect l="l" t="t" r="r" b="b"/>
            <a:pathLst>
              <a:path w="10561" h="9585">
                <a:moveTo>
                  <a:pt x="960" y="9585"/>
                </a:moveTo>
                <a:lnTo>
                  <a:pt x="4800" y="9585"/>
                </a:lnTo>
                <a:lnTo>
                  <a:pt x="5775" y="5760"/>
                </a:lnTo>
                <a:lnTo>
                  <a:pt x="5775" y="3840"/>
                </a:lnTo>
                <a:lnTo>
                  <a:pt x="10561" y="0"/>
                </a:lnTo>
                <a:lnTo>
                  <a:pt x="0" y="0"/>
                </a:lnTo>
                <a:lnTo>
                  <a:pt x="0" y="5760"/>
                </a:lnTo>
                <a:lnTo>
                  <a:pt x="2895" y="5760"/>
                </a:lnTo>
                <a:lnTo>
                  <a:pt x="2895" y="2880"/>
                </a:lnTo>
                <a:lnTo>
                  <a:pt x="2702" y="3072"/>
                </a:lnTo>
                <a:lnTo>
                  <a:pt x="1447" y="4320"/>
                </a:lnTo>
                <a:lnTo>
                  <a:pt x="0" y="2880"/>
                </a:lnTo>
                <a:lnTo>
                  <a:pt x="2895" y="2880"/>
                </a:lnTo>
                <a:lnTo>
                  <a:pt x="2895" y="5760"/>
                </a:lnTo>
                <a:lnTo>
                  <a:pt x="960" y="95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2" name="object 582"/>
          <p:cNvSpPr/>
          <p:nvPr/>
        </p:nvSpPr>
        <p:spPr>
          <a:xfrm>
            <a:off x="5292547" y="5774283"/>
            <a:ext cx="2895" cy="1440"/>
          </a:xfrm>
          <a:custGeom>
            <a:avLst/>
            <a:gdLst/>
            <a:ahLst/>
            <a:cxnLst/>
            <a:rect l="l" t="t" r="r" b="b"/>
            <a:pathLst>
              <a:path w="2895" h="1440">
                <a:moveTo>
                  <a:pt x="1935" y="0"/>
                </a:moveTo>
                <a:lnTo>
                  <a:pt x="0" y="0"/>
                </a:lnTo>
                <a:lnTo>
                  <a:pt x="1447" y="1440"/>
                </a:lnTo>
                <a:lnTo>
                  <a:pt x="2702" y="191"/>
                </a:lnTo>
                <a:lnTo>
                  <a:pt x="2895" y="0"/>
                </a:lnTo>
                <a:lnTo>
                  <a:pt x="193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3" name="object 583"/>
          <p:cNvSpPr/>
          <p:nvPr/>
        </p:nvSpPr>
        <p:spPr>
          <a:xfrm>
            <a:off x="5297347" y="5770427"/>
            <a:ext cx="11536" cy="11536"/>
          </a:xfrm>
          <a:custGeom>
            <a:avLst/>
            <a:gdLst/>
            <a:ahLst/>
            <a:cxnLst/>
            <a:rect l="l" t="t" r="r" b="b"/>
            <a:pathLst>
              <a:path w="11536" h="11536">
                <a:moveTo>
                  <a:pt x="0" y="10561"/>
                </a:moveTo>
                <a:lnTo>
                  <a:pt x="6720" y="11536"/>
                </a:lnTo>
                <a:lnTo>
                  <a:pt x="6720" y="6736"/>
                </a:lnTo>
                <a:lnTo>
                  <a:pt x="7696" y="5775"/>
                </a:lnTo>
                <a:lnTo>
                  <a:pt x="11536" y="0"/>
                </a:lnTo>
                <a:lnTo>
                  <a:pt x="5760" y="975"/>
                </a:lnTo>
                <a:lnTo>
                  <a:pt x="975" y="4815"/>
                </a:lnTo>
                <a:lnTo>
                  <a:pt x="975" y="6736"/>
                </a:lnTo>
                <a:lnTo>
                  <a:pt x="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4" name="object 584"/>
          <p:cNvSpPr/>
          <p:nvPr/>
        </p:nvSpPr>
        <p:spPr>
          <a:xfrm>
            <a:off x="5291602" y="5955235"/>
            <a:ext cx="84475" cy="4320"/>
          </a:xfrm>
          <a:custGeom>
            <a:avLst/>
            <a:gdLst/>
            <a:ahLst/>
            <a:cxnLst/>
            <a:rect l="l" t="t" r="r" b="b"/>
            <a:pathLst>
              <a:path w="84475" h="4320">
                <a:moveTo>
                  <a:pt x="0" y="1440"/>
                </a:moveTo>
                <a:lnTo>
                  <a:pt x="0" y="4320"/>
                </a:lnTo>
                <a:lnTo>
                  <a:pt x="84475" y="4320"/>
                </a:lnTo>
                <a:lnTo>
                  <a:pt x="2880" y="1440"/>
                </a:lnTo>
                <a:lnTo>
                  <a:pt x="1440" y="0"/>
                </a:lnTo>
                <a:lnTo>
                  <a:pt x="0" y="14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5" name="object 585"/>
          <p:cNvSpPr/>
          <p:nvPr/>
        </p:nvSpPr>
        <p:spPr>
          <a:xfrm>
            <a:off x="5423108" y="5752200"/>
            <a:ext cx="118079" cy="207355"/>
          </a:xfrm>
          <a:custGeom>
            <a:avLst/>
            <a:gdLst/>
            <a:ahLst/>
            <a:cxnLst/>
            <a:rect l="l" t="t" r="r" b="b"/>
            <a:pathLst>
              <a:path w="118079" h="207355">
                <a:moveTo>
                  <a:pt x="19202" y="201594"/>
                </a:moveTo>
                <a:lnTo>
                  <a:pt x="21122" y="204475"/>
                </a:lnTo>
                <a:lnTo>
                  <a:pt x="24002" y="206395"/>
                </a:lnTo>
                <a:lnTo>
                  <a:pt x="26883" y="207355"/>
                </a:lnTo>
                <a:lnTo>
                  <a:pt x="33604" y="207355"/>
                </a:lnTo>
                <a:lnTo>
                  <a:pt x="35524" y="206395"/>
                </a:lnTo>
                <a:lnTo>
                  <a:pt x="37444" y="204475"/>
                </a:lnTo>
                <a:lnTo>
                  <a:pt x="40325" y="202554"/>
                </a:lnTo>
                <a:lnTo>
                  <a:pt x="42245" y="199674"/>
                </a:lnTo>
                <a:lnTo>
                  <a:pt x="43205" y="195834"/>
                </a:lnTo>
                <a:lnTo>
                  <a:pt x="46085" y="188153"/>
                </a:lnTo>
                <a:lnTo>
                  <a:pt x="118079" y="6720"/>
                </a:lnTo>
                <a:lnTo>
                  <a:pt x="28803" y="7680"/>
                </a:lnTo>
                <a:lnTo>
                  <a:pt x="24002" y="7680"/>
                </a:lnTo>
                <a:lnTo>
                  <a:pt x="21122" y="6720"/>
                </a:lnTo>
                <a:lnTo>
                  <a:pt x="20162" y="6720"/>
                </a:lnTo>
                <a:lnTo>
                  <a:pt x="18242" y="5760"/>
                </a:lnTo>
                <a:lnTo>
                  <a:pt x="17282" y="3840"/>
                </a:lnTo>
                <a:lnTo>
                  <a:pt x="16322" y="0"/>
                </a:lnTo>
                <a:lnTo>
                  <a:pt x="13441" y="0"/>
                </a:lnTo>
                <a:lnTo>
                  <a:pt x="0" y="58552"/>
                </a:lnTo>
                <a:lnTo>
                  <a:pt x="2880" y="58552"/>
                </a:lnTo>
                <a:lnTo>
                  <a:pt x="3840" y="56631"/>
                </a:lnTo>
                <a:lnTo>
                  <a:pt x="6720" y="49911"/>
                </a:lnTo>
                <a:lnTo>
                  <a:pt x="9601" y="45125"/>
                </a:lnTo>
                <a:lnTo>
                  <a:pt x="11521" y="42230"/>
                </a:lnTo>
                <a:lnTo>
                  <a:pt x="13441" y="38404"/>
                </a:lnTo>
                <a:lnTo>
                  <a:pt x="16322" y="36469"/>
                </a:lnTo>
                <a:lnTo>
                  <a:pt x="19202" y="34564"/>
                </a:lnTo>
                <a:lnTo>
                  <a:pt x="21122" y="32628"/>
                </a:lnTo>
                <a:lnTo>
                  <a:pt x="24002" y="31683"/>
                </a:lnTo>
                <a:lnTo>
                  <a:pt x="25923" y="31683"/>
                </a:lnTo>
                <a:lnTo>
                  <a:pt x="28803" y="30723"/>
                </a:lnTo>
                <a:lnTo>
                  <a:pt x="102717" y="30723"/>
                </a:lnTo>
                <a:lnTo>
                  <a:pt x="24002" y="179511"/>
                </a:lnTo>
                <a:lnTo>
                  <a:pt x="21122" y="185272"/>
                </a:lnTo>
                <a:lnTo>
                  <a:pt x="18242" y="190073"/>
                </a:lnTo>
                <a:lnTo>
                  <a:pt x="17282" y="193913"/>
                </a:lnTo>
                <a:lnTo>
                  <a:pt x="17282" y="199674"/>
                </a:lnTo>
                <a:lnTo>
                  <a:pt x="19202" y="20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6" name="object 586"/>
          <p:cNvSpPr/>
          <p:nvPr/>
        </p:nvSpPr>
        <p:spPr>
          <a:xfrm>
            <a:off x="5420227" y="5749320"/>
            <a:ext cx="123840" cy="213116"/>
          </a:xfrm>
          <a:custGeom>
            <a:avLst/>
            <a:gdLst/>
            <a:ahLst/>
            <a:cxnLst/>
            <a:rect l="l" t="t" r="r" b="b"/>
            <a:pathLst>
              <a:path w="123840" h="213116">
                <a:moveTo>
                  <a:pt x="24003" y="196794"/>
                </a:moveTo>
                <a:lnTo>
                  <a:pt x="24963" y="192953"/>
                </a:lnTo>
                <a:lnTo>
                  <a:pt x="26883" y="189113"/>
                </a:lnTo>
                <a:lnTo>
                  <a:pt x="29763" y="183352"/>
                </a:lnTo>
                <a:lnTo>
                  <a:pt x="105736" y="39747"/>
                </a:lnTo>
                <a:lnTo>
                  <a:pt x="108478" y="34564"/>
                </a:lnTo>
                <a:lnTo>
                  <a:pt x="120959" y="13441"/>
                </a:lnTo>
                <a:lnTo>
                  <a:pt x="123840" y="11521"/>
                </a:lnTo>
                <a:lnTo>
                  <a:pt x="120959" y="10081"/>
                </a:lnTo>
                <a:lnTo>
                  <a:pt x="118079" y="8641"/>
                </a:lnTo>
                <a:lnTo>
                  <a:pt x="31683" y="7680"/>
                </a:lnTo>
                <a:lnTo>
                  <a:pt x="28803" y="7680"/>
                </a:lnTo>
                <a:lnTo>
                  <a:pt x="24963" y="6720"/>
                </a:lnTo>
                <a:lnTo>
                  <a:pt x="24003" y="6720"/>
                </a:lnTo>
                <a:lnTo>
                  <a:pt x="24003" y="5760"/>
                </a:lnTo>
                <a:lnTo>
                  <a:pt x="23042" y="4800"/>
                </a:lnTo>
                <a:lnTo>
                  <a:pt x="22082" y="2880"/>
                </a:lnTo>
                <a:lnTo>
                  <a:pt x="19202" y="0"/>
                </a:lnTo>
                <a:lnTo>
                  <a:pt x="16322" y="0"/>
                </a:lnTo>
                <a:lnTo>
                  <a:pt x="16322" y="3840"/>
                </a:lnTo>
                <a:lnTo>
                  <a:pt x="17762" y="4800"/>
                </a:lnTo>
                <a:lnTo>
                  <a:pt x="16322" y="3840"/>
                </a:lnTo>
                <a:lnTo>
                  <a:pt x="17042" y="5280"/>
                </a:lnTo>
                <a:lnTo>
                  <a:pt x="17282" y="5760"/>
                </a:lnTo>
                <a:lnTo>
                  <a:pt x="18761" y="5760"/>
                </a:lnTo>
                <a:lnTo>
                  <a:pt x="18820" y="5505"/>
                </a:lnTo>
                <a:lnTo>
                  <a:pt x="19202" y="3840"/>
                </a:lnTo>
                <a:lnTo>
                  <a:pt x="20162" y="10561"/>
                </a:lnTo>
                <a:lnTo>
                  <a:pt x="20162" y="11521"/>
                </a:lnTo>
                <a:lnTo>
                  <a:pt x="21122" y="11521"/>
                </a:lnTo>
                <a:lnTo>
                  <a:pt x="21122" y="12481"/>
                </a:lnTo>
                <a:lnTo>
                  <a:pt x="23042" y="12481"/>
                </a:lnTo>
                <a:lnTo>
                  <a:pt x="27843" y="13441"/>
                </a:lnTo>
                <a:lnTo>
                  <a:pt x="116174" y="13441"/>
                </a:lnTo>
                <a:lnTo>
                  <a:pt x="108030" y="33966"/>
                </a:lnTo>
                <a:lnTo>
                  <a:pt x="105597" y="30723"/>
                </a:lnTo>
                <a:lnTo>
                  <a:pt x="30723" y="30723"/>
                </a:lnTo>
                <a:lnTo>
                  <a:pt x="28803" y="31668"/>
                </a:lnTo>
                <a:lnTo>
                  <a:pt x="25923" y="31668"/>
                </a:lnTo>
                <a:lnTo>
                  <a:pt x="22082" y="33604"/>
                </a:lnTo>
                <a:lnTo>
                  <a:pt x="20162" y="34564"/>
                </a:lnTo>
                <a:lnTo>
                  <a:pt x="18242" y="36484"/>
                </a:lnTo>
                <a:lnTo>
                  <a:pt x="17282" y="36484"/>
                </a:lnTo>
                <a:lnTo>
                  <a:pt x="13441" y="40325"/>
                </a:lnTo>
                <a:lnTo>
                  <a:pt x="11521" y="43190"/>
                </a:lnTo>
                <a:lnTo>
                  <a:pt x="10561" y="45110"/>
                </a:lnTo>
                <a:lnTo>
                  <a:pt x="10561" y="46070"/>
                </a:lnTo>
                <a:lnTo>
                  <a:pt x="8613" y="49966"/>
                </a:lnTo>
                <a:lnTo>
                  <a:pt x="5760" y="62392"/>
                </a:lnTo>
                <a:lnTo>
                  <a:pt x="8613" y="49966"/>
                </a:lnTo>
                <a:lnTo>
                  <a:pt x="5760" y="58552"/>
                </a:lnTo>
                <a:lnTo>
                  <a:pt x="3840" y="59832"/>
                </a:lnTo>
                <a:lnTo>
                  <a:pt x="2880" y="60472"/>
                </a:lnTo>
                <a:lnTo>
                  <a:pt x="2880" y="64312"/>
                </a:lnTo>
                <a:lnTo>
                  <a:pt x="5760" y="64312"/>
                </a:lnTo>
                <a:lnTo>
                  <a:pt x="8641" y="62392"/>
                </a:lnTo>
                <a:lnTo>
                  <a:pt x="9601" y="61432"/>
                </a:lnTo>
                <a:lnTo>
                  <a:pt x="11521" y="55671"/>
                </a:lnTo>
                <a:lnTo>
                  <a:pt x="15361" y="48950"/>
                </a:lnTo>
                <a:lnTo>
                  <a:pt x="17282" y="46070"/>
                </a:lnTo>
                <a:lnTo>
                  <a:pt x="18242" y="44165"/>
                </a:lnTo>
                <a:lnTo>
                  <a:pt x="21122" y="41285"/>
                </a:lnTo>
                <a:lnTo>
                  <a:pt x="23042" y="39349"/>
                </a:lnTo>
                <a:lnTo>
                  <a:pt x="24963" y="38389"/>
                </a:lnTo>
                <a:lnTo>
                  <a:pt x="27843" y="37444"/>
                </a:lnTo>
                <a:lnTo>
                  <a:pt x="31683" y="37444"/>
                </a:lnTo>
                <a:lnTo>
                  <a:pt x="37444" y="36484"/>
                </a:lnTo>
                <a:lnTo>
                  <a:pt x="100797" y="36484"/>
                </a:lnTo>
                <a:lnTo>
                  <a:pt x="24963" y="180472"/>
                </a:lnTo>
                <a:lnTo>
                  <a:pt x="21122" y="186232"/>
                </a:lnTo>
                <a:lnTo>
                  <a:pt x="23042" y="198714"/>
                </a:lnTo>
                <a:lnTo>
                  <a:pt x="24003" y="196794"/>
                </a:lnTo>
                <a:close/>
              </a:path>
              <a:path w="123840" h="213116">
                <a:moveTo>
                  <a:pt x="0" y="61432"/>
                </a:moveTo>
                <a:lnTo>
                  <a:pt x="2880" y="64312"/>
                </a:lnTo>
                <a:lnTo>
                  <a:pt x="2880" y="60472"/>
                </a:lnTo>
                <a:lnTo>
                  <a:pt x="3840" y="59832"/>
                </a:lnTo>
                <a:lnTo>
                  <a:pt x="5760" y="58552"/>
                </a:lnTo>
                <a:lnTo>
                  <a:pt x="8613" y="49966"/>
                </a:lnTo>
                <a:lnTo>
                  <a:pt x="18027" y="8957"/>
                </a:lnTo>
                <a:lnTo>
                  <a:pt x="17282" y="6720"/>
                </a:lnTo>
                <a:lnTo>
                  <a:pt x="18027" y="8957"/>
                </a:lnTo>
                <a:lnTo>
                  <a:pt x="18242" y="9601"/>
                </a:lnTo>
                <a:lnTo>
                  <a:pt x="19202" y="9601"/>
                </a:lnTo>
                <a:lnTo>
                  <a:pt x="20162" y="10561"/>
                </a:lnTo>
                <a:lnTo>
                  <a:pt x="19202" y="3840"/>
                </a:lnTo>
                <a:lnTo>
                  <a:pt x="19202" y="5760"/>
                </a:lnTo>
                <a:lnTo>
                  <a:pt x="19202" y="3840"/>
                </a:lnTo>
                <a:lnTo>
                  <a:pt x="18820" y="5505"/>
                </a:lnTo>
                <a:lnTo>
                  <a:pt x="18761" y="5760"/>
                </a:lnTo>
                <a:lnTo>
                  <a:pt x="16322" y="5760"/>
                </a:lnTo>
                <a:lnTo>
                  <a:pt x="13441" y="2880"/>
                </a:lnTo>
                <a:lnTo>
                  <a:pt x="6720" y="53751"/>
                </a:lnTo>
                <a:lnTo>
                  <a:pt x="3840" y="58552"/>
                </a:lnTo>
                <a:lnTo>
                  <a:pt x="3456" y="59320"/>
                </a:lnTo>
                <a:lnTo>
                  <a:pt x="2880" y="58552"/>
                </a:lnTo>
                <a:lnTo>
                  <a:pt x="0" y="61432"/>
                </a:lnTo>
                <a:close/>
              </a:path>
              <a:path w="123840" h="213116">
                <a:moveTo>
                  <a:pt x="3840" y="58552"/>
                </a:moveTo>
                <a:lnTo>
                  <a:pt x="6720" y="53751"/>
                </a:lnTo>
                <a:lnTo>
                  <a:pt x="13441" y="2880"/>
                </a:lnTo>
                <a:lnTo>
                  <a:pt x="0" y="61432"/>
                </a:lnTo>
                <a:lnTo>
                  <a:pt x="2880" y="58552"/>
                </a:lnTo>
                <a:lnTo>
                  <a:pt x="3456" y="59320"/>
                </a:lnTo>
                <a:lnTo>
                  <a:pt x="3840" y="58552"/>
                </a:lnTo>
                <a:close/>
              </a:path>
              <a:path w="123840" h="213116">
                <a:moveTo>
                  <a:pt x="120959" y="6720"/>
                </a:moveTo>
                <a:lnTo>
                  <a:pt x="31683" y="7680"/>
                </a:lnTo>
                <a:lnTo>
                  <a:pt x="118079" y="8641"/>
                </a:lnTo>
                <a:lnTo>
                  <a:pt x="120959" y="10081"/>
                </a:lnTo>
                <a:lnTo>
                  <a:pt x="120959" y="6720"/>
                </a:lnTo>
                <a:close/>
              </a:path>
              <a:path w="123840" h="213116">
                <a:moveTo>
                  <a:pt x="35524" y="207355"/>
                </a:moveTo>
                <a:lnTo>
                  <a:pt x="31683" y="207355"/>
                </a:lnTo>
                <a:lnTo>
                  <a:pt x="29763" y="206395"/>
                </a:lnTo>
                <a:lnTo>
                  <a:pt x="28803" y="206395"/>
                </a:lnTo>
                <a:lnTo>
                  <a:pt x="26883" y="205435"/>
                </a:lnTo>
                <a:lnTo>
                  <a:pt x="25923" y="204475"/>
                </a:lnTo>
                <a:lnTo>
                  <a:pt x="24963" y="204475"/>
                </a:lnTo>
                <a:lnTo>
                  <a:pt x="24003" y="202554"/>
                </a:lnTo>
                <a:lnTo>
                  <a:pt x="24003" y="201594"/>
                </a:lnTo>
                <a:lnTo>
                  <a:pt x="23042" y="199674"/>
                </a:lnTo>
                <a:lnTo>
                  <a:pt x="23042" y="198714"/>
                </a:lnTo>
                <a:lnTo>
                  <a:pt x="21122" y="186232"/>
                </a:lnTo>
                <a:lnTo>
                  <a:pt x="19202" y="190073"/>
                </a:lnTo>
                <a:lnTo>
                  <a:pt x="18242" y="194873"/>
                </a:lnTo>
                <a:lnTo>
                  <a:pt x="17282" y="197754"/>
                </a:lnTo>
                <a:lnTo>
                  <a:pt x="17282" y="200634"/>
                </a:lnTo>
                <a:lnTo>
                  <a:pt x="18242" y="203514"/>
                </a:lnTo>
                <a:lnTo>
                  <a:pt x="19202" y="205435"/>
                </a:lnTo>
                <a:lnTo>
                  <a:pt x="19202" y="206395"/>
                </a:lnTo>
                <a:lnTo>
                  <a:pt x="21122" y="208315"/>
                </a:lnTo>
                <a:lnTo>
                  <a:pt x="22082" y="209275"/>
                </a:lnTo>
                <a:lnTo>
                  <a:pt x="23042" y="210235"/>
                </a:lnTo>
                <a:lnTo>
                  <a:pt x="25923" y="211195"/>
                </a:lnTo>
                <a:lnTo>
                  <a:pt x="25923" y="212156"/>
                </a:lnTo>
                <a:lnTo>
                  <a:pt x="27843" y="212156"/>
                </a:lnTo>
                <a:lnTo>
                  <a:pt x="28803" y="213116"/>
                </a:lnTo>
                <a:lnTo>
                  <a:pt x="37444" y="213116"/>
                </a:lnTo>
                <a:lnTo>
                  <a:pt x="39364" y="212156"/>
                </a:lnTo>
                <a:lnTo>
                  <a:pt x="41285" y="211195"/>
                </a:lnTo>
                <a:lnTo>
                  <a:pt x="42245" y="210235"/>
                </a:lnTo>
                <a:lnTo>
                  <a:pt x="43205" y="209275"/>
                </a:lnTo>
                <a:lnTo>
                  <a:pt x="44165" y="208315"/>
                </a:lnTo>
                <a:lnTo>
                  <a:pt x="45125" y="207355"/>
                </a:lnTo>
                <a:lnTo>
                  <a:pt x="48006" y="203514"/>
                </a:lnTo>
                <a:lnTo>
                  <a:pt x="48006" y="202554"/>
                </a:lnTo>
                <a:lnTo>
                  <a:pt x="48966" y="199674"/>
                </a:lnTo>
                <a:lnTo>
                  <a:pt x="51846" y="191993"/>
                </a:lnTo>
                <a:lnTo>
                  <a:pt x="123840" y="11521"/>
                </a:lnTo>
                <a:lnTo>
                  <a:pt x="120959" y="13441"/>
                </a:lnTo>
                <a:lnTo>
                  <a:pt x="108478" y="34564"/>
                </a:lnTo>
                <a:lnTo>
                  <a:pt x="105736" y="39747"/>
                </a:lnTo>
                <a:lnTo>
                  <a:pt x="46085" y="190073"/>
                </a:lnTo>
                <a:lnTo>
                  <a:pt x="43205" y="197754"/>
                </a:lnTo>
                <a:lnTo>
                  <a:pt x="42245" y="199674"/>
                </a:lnTo>
                <a:lnTo>
                  <a:pt x="40325" y="204475"/>
                </a:lnTo>
                <a:lnTo>
                  <a:pt x="38404" y="205435"/>
                </a:lnTo>
                <a:lnTo>
                  <a:pt x="36484" y="206395"/>
                </a:lnTo>
                <a:lnTo>
                  <a:pt x="35524" y="207355"/>
                </a:lnTo>
                <a:close/>
              </a:path>
              <a:path w="123840" h="213116">
                <a:moveTo>
                  <a:pt x="16322" y="5760"/>
                </a:moveTo>
                <a:lnTo>
                  <a:pt x="17282" y="5760"/>
                </a:lnTo>
                <a:lnTo>
                  <a:pt x="17042" y="5280"/>
                </a:lnTo>
                <a:lnTo>
                  <a:pt x="16322" y="3840"/>
                </a:lnTo>
                <a:lnTo>
                  <a:pt x="16322" y="0"/>
                </a:lnTo>
                <a:lnTo>
                  <a:pt x="13441" y="2880"/>
                </a:lnTo>
                <a:lnTo>
                  <a:pt x="16322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7" name="object 587"/>
          <p:cNvSpPr/>
          <p:nvPr/>
        </p:nvSpPr>
        <p:spPr>
          <a:xfrm>
            <a:off x="5563270" y="5756041"/>
            <a:ext cx="126720" cy="203514"/>
          </a:xfrm>
          <a:custGeom>
            <a:avLst/>
            <a:gdLst/>
            <a:ahLst/>
            <a:cxnLst/>
            <a:rect l="l" t="t" r="r" b="b"/>
            <a:pathLst>
              <a:path w="126720" h="203514">
                <a:moveTo>
                  <a:pt x="72953" y="76794"/>
                </a:moveTo>
                <a:lnTo>
                  <a:pt x="61432" y="76794"/>
                </a:lnTo>
                <a:lnTo>
                  <a:pt x="57591" y="78714"/>
                </a:lnTo>
                <a:lnTo>
                  <a:pt x="53751" y="80634"/>
                </a:lnTo>
                <a:lnTo>
                  <a:pt x="48950" y="82555"/>
                </a:lnTo>
                <a:lnTo>
                  <a:pt x="44150" y="87355"/>
                </a:lnTo>
                <a:lnTo>
                  <a:pt x="59512" y="22082"/>
                </a:lnTo>
                <a:lnTo>
                  <a:pt x="68858" y="23901"/>
                </a:lnTo>
                <a:lnTo>
                  <a:pt x="81952" y="26080"/>
                </a:lnTo>
                <a:lnTo>
                  <a:pt x="92156" y="26883"/>
                </a:lnTo>
                <a:lnTo>
                  <a:pt x="103677" y="26883"/>
                </a:lnTo>
                <a:lnTo>
                  <a:pt x="111358" y="24002"/>
                </a:lnTo>
                <a:lnTo>
                  <a:pt x="116159" y="20162"/>
                </a:lnTo>
                <a:lnTo>
                  <a:pt x="119039" y="17282"/>
                </a:lnTo>
                <a:lnTo>
                  <a:pt x="121904" y="14386"/>
                </a:lnTo>
                <a:lnTo>
                  <a:pt x="122880" y="11521"/>
                </a:lnTo>
                <a:lnTo>
                  <a:pt x="124785" y="8641"/>
                </a:lnTo>
                <a:lnTo>
                  <a:pt x="125745" y="4800"/>
                </a:lnTo>
                <a:lnTo>
                  <a:pt x="126720" y="0"/>
                </a:lnTo>
                <a:lnTo>
                  <a:pt x="122880" y="1920"/>
                </a:lnTo>
                <a:lnTo>
                  <a:pt x="119039" y="2880"/>
                </a:lnTo>
                <a:lnTo>
                  <a:pt x="115199" y="3840"/>
                </a:lnTo>
                <a:lnTo>
                  <a:pt x="110398" y="4800"/>
                </a:lnTo>
                <a:lnTo>
                  <a:pt x="97377" y="4799"/>
                </a:lnTo>
                <a:lnTo>
                  <a:pt x="85656" y="4158"/>
                </a:lnTo>
                <a:lnTo>
                  <a:pt x="73103" y="2491"/>
                </a:lnTo>
                <a:lnTo>
                  <a:pt x="59512" y="0"/>
                </a:lnTo>
                <a:lnTo>
                  <a:pt x="33588" y="107518"/>
                </a:lnTo>
                <a:lnTo>
                  <a:pt x="38389" y="107518"/>
                </a:lnTo>
                <a:lnTo>
                  <a:pt x="41269" y="98877"/>
                </a:lnTo>
                <a:lnTo>
                  <a:pt x="45110" y="92156"/>
                </a:lnTo>
                <a:lnTo>
                  <a:pt x="49911" y="87355"/>
                </a:lnTo>
                <a:lnTo>
                  <a:pt x="55671" y="82555"/>
                </a:lnTo>
                <a:lnTo>
                  <a:pt x="61432" y="79674"/>
                </a:lnTo>
                <a:lnTo>
                  <a:pt x="68153" y="79674"/>
                </a:lnTo>
                <a:lnTo>
                  <a:pt x="81663" y="83489"/>
                </a:lnTo>
                <a:lnTo>
                  <a:pt x="91196" y="93116"/>
                </a:lnTo>
                <a:lnTo>
                  <a:pt x="95666" y="102048"/>
                </a:lnTo>
                <a:lnTo>
                  <a:pt x="98794" y="114408"/>
                </a:lnTo>
                <a:lnTo>
                  <a:pt x="99837" y="128640"/>
                </a:lnTo>
                <a:lnTo>
                  <a:pt x="99750" y="132529"/>
                </a:lnTo>
                <a:lnTo>
                  <a:pt x="98355" y="145150"/>
                </a:lnTo>
                <a:lnTo>
                  <a:pt x="95996" y="157429"/>
                </a:lnTo>
                <a:lnTo>
                  <a:pt x="90689" y="171055"/>
                </a:lnTo>
                <a:lnTo>
                  <a:pt x="84475" y="181432"/>
                </a:lnTo>
                <a:lnTo>
                  <a:pt x="74835" y="191766"/>
                </a:lnTo>
                <a:lnTo>
                  <a:pt x="63594" y="197732"/>
                </a:lnTo>
                <a:lnTo>
                  <a:pt x="50871" y="199674"/>
                </a:lnTo>
                <a:lnTo>
                  <a:pt x="42230" y="199674"/>
                </a:lnTo>
                <a:lnTo>
                  <a:pt x="35524" y="197754"/>
                </a:lnTo>
                <a:lnTo>
                  <a:pt x="30708" y="192953"/>
                </a:lnTo>
                <a:lnTo>
                  <a:pt x="25923" y="188153"/>
                </a:lnTo>
                <a:lnTo>
                  <a:pt x="23027" y="182392"/>
                </a:lnTo>
                <a:lnTo>
                  <a:pt x="23027" y="170870"/>
                </a:lnTo>
                <a:lnTo>
                  <a:pt x="23987" y="168950"/>
                </a:lnTo>
                <a:lnTo>
                  <a:pt x="23987" y="159349"/>
                </a:lnTo>
                <a:lnTo>
                  <a:pt x="23027" y="156469"/>
                </a:lnTo>
                <a:lnTo>
                  <a:pt x="21122" y="154548"/>
                </a:lnTo>
                <a:lnTo>
                  <a:pt x="19202" y="151668"/>
                </a:lnTo>
                <a:lnTo>
                  <a:pt x="16306" y="150708"/>
                </a:lnTo>
                <a:lnTo>
                  <a:pt x="9601" y="150708"/>
                </a:lnTo>
                <a:lnTo>
                  <a:pt x="6720" y="152628"/>
                </a:lnTo>
                <a:lnTo>
                  <a:pt x="3840" y="155508"/>
                </a:lnTo>
                <a:lnTo>
                  <a:pt x="960" y="158389"/>
                </a:lnTo>
                <a:lnTo>
                  <a:pt x="0" y="162229"/>
                </a:lnTo>
                <a:lnTo>
                  <a:pt x="0" y="170870"/>
                </a:lnTo>
                <a:lnTo>
                  <a:pt x="960" y="175671"/>
                </a:lnTo>
                <a:lnTo>
                  <a:pt x="2880" y="179511"/>
                </a:lnTo>
                <a:lnTo>
                  <a:pt x="5760" y="183352"/>
                </a:lnTo>
                <a:lnTo>
                  <a:pt x="8641" y="187192"/>
                </a:lnTo>
                <a:lnTo>
                  <a:pt x="12481" y="191033"/>
                </a:lnTo>
                <a:lnTo>
                  <a:pt x="16306" y="194873"/>
                </a:lnTo>
                <a:lnTo>
                  <a:pt x="23027" y="197754"/>
                </a:lnTo>
                <a:lnTo>
                  <a:pt x="29748" y="199674"/>
                </a:lnTo>
                <a:lnTo>
                  <a:pt x="37429" y="202554"/>
                </a:lnTo>
                <a:lnTo>
                  <a:pt x="45110" y="203514"/>
                </a:lnTo>
                <a:lnTo>
                  <a:pt x="52791" y="203514"/>
                </a:lnTo>
                <a:lnTo>
                  <a:pt x="54934" y="203486"/>
                </a:lnTo>
                <a:lnTo>
                  <a:pt x="68145" y="201967"/>
                </a:lnTo>
                <a:lnTo>
                  <a:pt x="80354" y="198136"/>
                </a:lnTo>
                <a:lnTo>
                  <a:pt x="91196" y="191993"/>
                </a:lnTo>
                <a:lnTo>
                  <a:pt x="94019" y="190024"/>
                </a:lnTo>
                <a:lnTo>
                  <a:pt x="103643" y="181734"/>
                </a:lnTo>
                <a:lnTo>
                  <a:pt x="111769" y="171829"/>
                </a:lnTo>
                <a:lnTo>
                  <a:pt x="118064" y="160309"/>
                </a:lnTo>
                <a:lnTo>
                  <a:pt x="120527" y="154222"/>
                </a:lnTo>
                <a:lnTo>
                  <a:pt x="123786" y="141629"/>
                </a:lnTo>
                <a:lnTo>
                  <a:pt x="124785" y="129585"/>
                </a:lnTo>
                <a:lnTo>
                  <a:pt x="124785" y="122864"/>
                </a:lnTo>
                <a:lnTo>
                  <a:pt x="123840" y="116144"/>
                </a:lnTo>
                <a:lnTo>
                  <a:pt x="120944" y="109438"/>
                </a:lnTo>
                <a:lnTo>
                  <a:pt x="119039" y="103677"/>
                </a:lnTo>
                <a:lnTo>
                  <a:pt x="115199" y="97916"/>
                </a:lnTo>
                <a:lnTo>
                  <a:pt x="110398" y="93116"/>
                </a:lnTo>
                <a:lnTo>
                  <a:pt x="108422" y="90882"/>
                </a:lnTo>
                <a:lnTo>
                  <a:pt x="98269" y="82824"/>
                </a:lnTo>
                <a:lnTo>
                  <a:pt x="86447" y="78244"/>
                </a:lnTo>
                <a:lnTo>
                  <a:pt x="72953" y="767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8" name="object 588"/>
          <p:cNvSpPr/>
          <p:nvPr/>
        </p:nvSpPr>
        <p:spPr>
          <a:xfrm>
            <a:off x="5560390" y="5753160"/>
            <a:ext cx="132466" cy="209275"/>
          </a:xfrm>
          <a:custGeom>
            <a:avLst/>
            <a:gdLst/>
            <a:ahLst/>
            <a:cxnLst/>
            <a:rect l="l" t="t" r="r" b="b"/>
            <a:pathLst>
              <a:path w="132466" h="209275">
                <a:moveTo>
                  <a:pt x="42245" y="99837"/>
                </a:moveTo>
                <a:lnTo>
                  <a:pt x="42179" y="99990"/>
                </a:lnTo>
                <a:lnTo>
                  <a:pt x="41269" y="107518"/>
                </a:lnTo>
                <a:lnTo>
                  <a:pt x="40125" y="108284"/>
                </a:lnTo>
                <a:lnTo>
                  <a:pt x="38404" y="109438"/>
                </a:lnTo>
                <a:lnTo>
                  <a:pt x="39045" y="107518"/>
                </a:lnTo>
                <a:lnTo>
                  <a:pt x="39364" y="106558"/>
                </a:lnTo>
                <a:lnTo>
                  <a:pt x="40315" y="107518"/>
                </a:lnTo>
                <a:lnTo>
                  <a:pt x="40125" y="108284"/>
                </a:lnTo>
                <a:lnTo>
                  <a:pt x="41269" y="107518"/>
                </a:lnTo>
                <a:lnTo>
                  <a:pt x="42179" y="99990"/>
                </a:lnTo>
                <a:lnTo>
                  <a:pt x="44725" y="89707"/>
                </a:lnTo>
                <a:lnTo>
                  <a:pt x="44150" y="89275"/>
                </a:lnTo>
                <a:lnTo>
                  <a:pt x="59512" y="1920"/>
                </a:lnTo>
                <a:lnTo>
                  <a:pt x="33588" y="110398"/>
                </a:lnTo>
                <a:lnTo>
                  <a:pt x="36469" y="107518"/>
                </a:lnTo>
                <a:lnTo>
                  <a:pt x="39364" y="111358"/>
                </a:lnTo>
                <a:lnTo>
                  <a:pt x="41269" y="114239"/>
                </a:lnTo>
                <a:lnTo>
                  <a:pt x="44150" y="112318"/>
                </a:lnTo>
                <a:lnTo>
                  <a:pt x="45110" y="108478"/>
                </a:lnTo>
                <a:lnTo>
                  <a:pt x="47990" y="102717"/>
                </a:lnTo>
                <a:lnTo>
                  <a:pt x="50871" y="97917"/>
                </a:lnTo>
                <a:lnTo>
                  <a:pt x="47990" y="92156"/>
                </a:lnTo>
                <a:lnTo>
                  <a:pt x="48950" y="90236"/>
                </a:lnTo>
                <a:lnTo>
                  <a:pt x="47687" y="91929"/>
                </a:lnTo>
                <a:lnTo>
                  <a:pt x="46085" y="94076"/>
                </a:lnTo>
                <a:lnTo>
                  <a:pt x="45110" y="95036"/>
                </a:lnTo>
                <a:lnTo>
                  <a:pt x="42245" y="99837"/>
                </a:lnTo>
                <a:close/>
              </a:path>
              <a:path w="132466" h="209275">
                <a:moveTo>
                  <a:pt x="45110" y="87355"/>
                </a:moveTo>
                <a:lnTo>
                  <a:pt x="45282" y="87458"/>
                </a:lnTo>
                <a:lnTo>
                  <a:pt x="48951" y="89659"/>
                </a:lnTo>
                <a:lnTo>
                  <a:pt x="48950" y="89275"/>
                </a:lnTo>
                <a:lnTo>
                  <a:pt x="49911" y="90236"/>
                </a:lnTo>
                <a:lnTo>
                  <a:pt x="51831" y="89275"/>
                </a:lnTo>
                <a:lnTo>
                  <a:pt x="50322" y="88590"/>
                </a:lnTo>
                <a:lnTo>
                  <a:pt x="48950" y="84475"/>
                </a:lnTo>
                <a:lnTo>
                  <a:pt x="45353" y="87173"/>
                </a:lnTo>
                <a:lnTo>
                  <a:pt x="45110" y="87355"/>
                </a:lnTo>
                <a:close/>
              </a:path>
              <a:path w="132466" h="209275">
                <a:moveTo>
                  <a:pt x="36469" y="110877"/>
                </a:moveTo>
                <a:lnTo>
                  <a:pt x="36469" y="114239"/>
                </a:lnTo>
                <a:lnTo>
                  <a:pt x="41269" y="114239"/>
                </a:lnTo>
                <a:lnTo>
                  <a:pt x="39364" y="111358"/>
                </a:lnTo>
                <a:lnTo>
                  <a:pt x="36469" y="107518"/>
                </a:lnTo>
                <a:lnTo>
                  <a:pt x="33588" y="110398"/>
                </a:lnTo>
                <a:lnTo>
                  <a:pt x="36469" y="110877"/>
                </a:lnTo>
                <a:close/>
              </a:path>
              <a:path w="132466" h="209275">
                <a:moveTo>
                  <a:pt x="130545" y="5760"/>
                </a:moveTo>
                <a:lnTo>
                  <a:pt x="126720" y="1920"/>
                </a:lnTo>
                <a:lnTo>
                  <a:pt x="125760" y="5760"/>
                </a:lnTo>
                <a:lnTo>
                  <a:pt x="127665" y="6720"/>
                </a:lnTo>
                <a:lnTo>
                  <a:pt x="128625" y="16322"/>
                </a:lnTo>
                <a:lnTo>
                  <a:pt x="129600" y="13441"/>
                </a:lnTo>
                <a:lnTo>
                  <a:pt x="130545" y="13441"/>
                </a:lnTo>
                <a:lnTo>
                  <a:pt x="131505" y="6720"/>
                </a:lnTo>
                <a:lnTo>
                  <a:pt x="130545" y="5760"/>
                </a:lnTo>
                <a:close/>
              </a:path>
              <a:path w="132466" h="209275">
                <a:moveTo>
                  <a:pt x="72953" y="24003"/>
                </a:moveTo>
                <a:lnTo>
                  <a:pt x="63352" y="22082"/>
                </a:lnTo>
                <a:lnTo>
                  <a:pt x="61039" y="23817"/>
                </a:lnTo>
                <a:lnTo>
                  <a:pt x="59512" y="24963"/>
                </a:lnTo>
                <a:lnTo>
                  <a:pt x="45110" y="87355"/>
                </a:lnTo>
                <a:lnTo>
                  <a:pt x="45353" y="87173"/>
                </a:lnTo>
                <a:lnTo>
                  <a:pt x="48950" y="84475"/>
                </a:lnTo>
                <a:lnTo>
                  <a:pt x="50322" y="88590"/>
                </a:lnTo>
                <a:lnTo>
                  <a:pt x="50871" y="88315"/>
                </a:lnTo>
                <a:lnTo>
                  <a:pt x="50322" y="88590"/>
                </a:lnTo>
                <a:lnTo>
                  <a:pt x="51831" y="89275"/>
                </a:lnTo>
                <a:lnTo>
                  <a:pt x="50871" y="87355"/>
                </a:lnTo>
                <a:lnTo>
                  <a:pt x="51751" y="82874"/>
                </a:lnTo>
                <a:lnTo>
                  <a:pt x="65272" y="28803"/>
                </a:lnTo>
                <a:lnTo>
                  <a:pt x="71993" y="29763"/>
                </a:lnTo>
                <a:lnTo>
                  <a:pt x="84475" y="31668"/>
                </a:lnTo>
                <a:lnTo>
                  <a:pt x="85435" y="31668"/>
                </a:lnTo>
                <a:lnTo>
                  <a:pt x="92156" y="32644"/>
                </a:lnTo>
                <a:lnTo>
                  <a:pt x="99837" y="32644"/>
                </a:lnTo>
                <a:lnTo>
                  <a:pt x="106558" y="31668"/>
                </a:lnTo>
                <a:lnTo>
                  <a:pt x="107518" y="31668"/>
                </a:lnTo>
                <a:lnTo>
                  <a:pt x="113278" y="29763"/>
                </a:lnTo>
                <a:lnTo>
                  <a:pt x="114239" y="29763"/>
                </a:lnTo>
                <a:lnTo>
                  <a:pt x="119039" y="26883"/>
                </a:lnTo>
                <a:lnTo>
                  <a:pt x="120944" y="24963"/>
                </a:lnTo>
                <a:lnTo>
                  <a:pt x="121919" y="24963"/>
                </a:lnTo>
                <a:lnTo>
                  <a:pt x="123825" y="23042"/>
                </a:lnTo>
                <a:lnTo>
                  <a:pt x="127665" y="18242"/>
                </a:lnTo>
                <a:lnTo>
                  <a:pt x="128625" y="16322"/>
                </a:lnTo>
                <a:lnTo>
                  <a:pt x="127665" y="6720"/>
                </a:lnTo>
                <a:lnTo>
                  <a:pt x="125760" y="5760"/>
                </a:lnTo>
                <a:lnTo>
                  <a:pt x="126720" y="1920"/>
                </a:lnTo>
                <a:lnTo>
                  <a:pt x="130545" y="5760"/>
                </a:lnTo>
                <a:lnTo>
                  <a:pt x="131505" y="6720"/>
                </a:lnTo>
                <a:lnTo>
                  <a:pt x="132466" y="3840"/>
                </a:lnTo>
                <a:lnTo>
                  <a:pt x="128625" y="0"/>
                </a:lnTo>
                <a:lnTo>
                  <a:pt x="125760" y="960"/>
                </a:lnTo>
                <a:lnTo>
                  <a:pt x="119999" y="2880"/>
                </a:lnTo>
                <a:lnTo>
                  <a:pt x="117104" y="3840"/>
                </a:lnTo>
                <a:lnTo>
                  <a:pt x="114239" y="4800"/>
                </a:lnTo>
                <a:lnTo>
                  <a:pt x="96956" y="4800"/>
                </a:lnTo>
                <a:lnTo>
                  <a:pt x="87355" y="3840"/>
                </a:lnTo>
                <a:lnTo>
                  <a:pt x="77754" y="2880"/>
                </a:lnTo>
                <a:lnTo>
                  <a:pt x="76794" y="8641"/>
                </a:lnTo>
                <a:lnTo>
                  <a:pt x="77754" y="8641"/>
                </a:lnTo>
                <a:lnTo>
                  <a:pt x="86395" y="10561"/>
                </a:lnTo>
                <a:lnTo>
                  <a:pt x="115199" y="10561"/>
                </a:lnTo>
                <a:lnTo>
                  <a:pt x="118079" y="9601"/>
                </a:lnTo>
                <a:lnTo>
                  <a:pt x="121919" y="8641"/>
                </a:lnTo>
                <a:lnTo>
                  <a:pt x="125473" y="7453"/>
                </a:lnTo>
                <a:lnTo>
                  <a:pt x="124785" y="11521"/>
                </a:lnTo>
                <a:lnTo>
                  <a:pt x="123825" y="13441"/>
                </a:lnTo>
                <a:lnTo>
                  <a:pt x="121919" y="15361"/>
                </a:lnTo>
                <a:lnTo>
                  <a:pt x="119039" y="19202"/>
                </a:lnTo>
                <a:lnTo>
                  <a:pt x="117104" y="20162"/>
                </a:lnTo>
                <a:lnTo>
                  <a:pt x="116159" y="22082"/>
                </a:lnTo>
                <a:lnTo>
                  <a:pt x="111358" y="24003"/>
                </a:lnTo>
                <a:lnTo>
                  <a:pt x="105597" y="25923"/>
                </a:lnTo>
                <a:lnTo>
                  <a:pt x="85435" y="25923"/>
                </a:lnTo>
                <a:lnTo>
                  <a:pt x="72953" y="24003"/>
                </a:lnTo>
                <a:close/>
              </a:path>
              <a:path w="132466" h="209275">
                <a:moveTo>
                  <a:pt x="47030" y="202554"/>
                </a:moveTo>
                <a:lnTo>
                  <a:pt x="50871" y="199674"/>
                </a:lnTo>
                <a:lnTo>
                  <a:pt x="46085" y="198714"/>
                </a:lnTo>
                <a:lnTo>
                  <a:pt x="41269" y="197754"/>
                </a:lnTo>
                <a:lnTo>
                  <a:pt x="41269" y="202554"/>
                </a:lnTo>
                <a:lnTo>
                  <a:pt x="39364" y="202554"/>
                </a:lnTo>
                <a:lnTo>
                  <a:pt x="44150" y="204475"/>
                </a:lnTo>
                <a:lnTo>
                  <a:pt x="49911" y="205435"/>
                </a:lnTo>
                <a:lnTo>
                  <a:pt x="47030" y="202554"/>
                </a:lnTo>
                <a:close/>
              </a:path>
              <a:path w="132466" h="209275">
                <a:moveTo>
                  <a:pt x="60472" y="88315"/>
                </a:moveTo>
                <a:lnTo>
                  <a:pt x="64312" y="86395"/>
                </a:lnTo>
                <a:lnTo>
                  <a:pt x="68153" y="85435"/>
                </a:lnTo>
                <a:lnTo>
                  <a:pt x="64312" y="83515"/>
                </a:lnTo>
                <a:lnTo>
                  <a:pt x="63352" y="80634"/>
                </a:lnTo>
                <a:lnTo>
                  <a:pt x="68153" y="79674"/>
                </a:lnTo>
                <a:lnTo>
                  <a:pt x="71033" y="79674"/>
                </a:lnTo>
                <a:lnTo>
                  <a:pt x="71993" y="82555"/>
                </a:lnTo>
                <a:lnTo>
                  <a:pt x="83515" y="82555"/>
                </a:lnTo>
                <a:lnTo>
                  <a:pt x="88315" y="83515"/>
                </a:lnTo>
                <a:lnTo>
                  <a:pt x="93116" y="85435"/>
                </a:lnTo>
                <a:lnTo>
                  <a:pt x="97916" y="87355"/>
                </a:lnTo>
                <a:lnTo>
                  <a:pt x="101757" y="89275"/>
                </a:lnTo>
                <a:lnTo>
                  <a:pt x="105597" y="92156"/>
                </a:lnTo>
                <a:lnTo>
                  <a:pt x="109438" y="95996"/>
                </a:lnTo>
                <a:lnTo>
                  <a:pt x="111358" y="97917"/>
                </a:lnTo>
                <a:lnTo>
                  <a:pt x="113278" y="98877"/>
                </a:lnTo>
                <a:lnTo>
                  <a:pt x="116159" y="102717"/>
                </a:lnTo>
                <a:lnTo>
                  <a:pt x="118079" y="107518"/>
                </a:lnTo>
                <a:lnTo>
                  <a:pt x="120944" y="111358"/>
                </a:lnTo>
                <a:lnTo>
                  <a:pt x="121919" y="113278"/>
                </a:lnTo>
                <a:lnTo>
                  <a:pt x="121919" y="116159"/>
                </a:lnTo>
                <a:lnTo>
                  <a:pt x="123825" y="120959"/>
                </a:lnTo>
                <a:lnTo>
                  <a:pt x="124785" y="124800"/>
                </a:lnTo>
                <a:lnTo>
                  <a:pt x="124785" y="136306"/>
                </a:lnTo>
                <a:lnTo>
                  <a:pt x="123825" y="143027"/>
                </a:lnTo>
                <a:lnTo>
                  <a:pt x="122880" y="150708"/>
                </a:lnTo>
                <a:lnTo>
                  <a:pt x="119999" y="158389"/>
                </a:lnTo>
                <a:lnTo>
                  <a:pt x="118079" y="162229"/>
                </a:lnTo>
                <a:lnTo>
                  <a:pt x="116159" y="167030"/>
                </a:lnTo>
                <a:lnTo>
                  <a:pt x="112318" y="173751"/>
                </a:lnTo>
                <a:lnTo>
                  <a:pt x="108478" y="177591"/>
                </a:lnTo>
                <a:lnTo>
                  <a:pt x="105597" y="181432"/>
                </a:lnTo>
                <a:lnTo>
                  <a:pt x="102717" y="185272"/>
                </a:lnTo>
                <a:lnTo>
                  <a:pt x="98877" y="188153"/>
                </a:lnTo>
                <a:lnTo>
                  <a:pt x="95036" y="191033"/>
                </a:lnTo>
                <a:lnTo>
                  <a:pt x="93116" y="192953"/>
                </a:lnTo>
                <a:lnTo>
                  <a:pt x="91196" y="193913"/>
                </a:lnTo>
                <a:lnTo>
                  <a:pt x="86395" y="195834"/>
                </a:lnTo>
                <a:lnTo>
                  <a:pt x="82555" y="198714"/>
                </a:lnTo>
                <a:lnTo>
                  <a:pt x="77754" y="199674"/>
                </a:lnTo>
                <a:lnTo>
                  <a:pt x="72953" y="201594"/>
                </a:lnTo>
                <a:lnTo>
                  <a:pt x="69753" y="202234"/>
                </a:lnTo>
                <a:lnTo>
                  <a:pt x="68153" y="202554"/>
                </a:lnTo>
                <a:lnTo>
                  <a:pt x="63352" y="202554"/>
                </a:lnTo>
                <a:lnTo>
                  <a:pt x="58552" y="203514"/>
                </a:lnTo>
                <a:lnTo>
                  <a:pt x="53751" y="205435"/>
                </a:lnTo>
                <a:lnTo>
                  <a:pt x="49911" y="205435"/>
                </a:lnTo>
                <a:lnTo>
                  <a:pt x="44150" y="204475"/>
                </a:lnTo>
                <a:lnTo>
                  <a:pt x="39364" y="202554"/>
                </a:lnTo>
                <a:lnTo>
                  <a:pt x="41269" y="202554"/>
                </a:lnTo>
                <a:lnTo>
                  <a:pt x="41269" y="197754"/>
                </a:lnTo>
                <a:lnTo>
                  <a:pt x="37429" y="194873"/>
                </a:lnTo>
                <a:lnTo>
                  <a:pt x="35524" y="193913"/>
                </a:lnTo>
                <a:lnTo>
                  <a:pt x="36469" y="200634"/>
                </a:lnTo>
                <a:lnTo>
                  <a:pt x="38404" y="202554"/>
                </a:lnTo>
                <a:lnTo>
                  <a:pt x="40309" y="208315"/>
                </a:lnTo>
                <a:lnTo>
                  <a:pt x="46085" y="209275"/>
                </a:lnTo>
                <a:lnTo>
                  <a:pt x="58552" y="209275"/>
                </a:lnTo>
                <a:lnTo>
                  <a:pt x="56631" y="205435"/>
                </a:lnTo>
                <a:lnTo>
                  <a:pt x="61432" y="205435"/>
                </a:lnTo>
                <a:lnTo>
                  <a:pt x="66233" y="203514"/>
                </a:lnTo>
                <a:lnTo>
                  <a:pt x="67193" y="203514"/>
                </a:lnTo>
                <a:lnTo>
                  <a:pt x="69113" y="208315"/>
                </a:lnTo>
                <a:lnTo>
                  <a:pt x="74874" y="207355"/>
                </a:lnTo>
                <a:lnTo>
                  <a:pt x="79674" y="205435"/>
                </a:lnTo>
                <a:lnTo>
                  <a:pt x="84475" y="203514"/>
                </a:lnTo>
                <a:lnTo>
                  <a:pt x="89275" y="201594"/>
                </a:lnTo>
                <a:lnTo>
                  <a:pt x="94076" y="198714"/>
                </a:lnTo>
                <a:lnTo>
                  <a:pt x="95996" y="197754"/>
                </a:lnTo>
                <a:lnTo>
                  <a:pt x="97916" y="195834"/>
                </a:lnTo>
                <a:lnTo>
                  <a:pt x="98877" y="195834"/>
                </a:lnTo>
                <a:lnTo>
                  <a:pt x="102717" y="192953"/>
                </a:lnTo>
                <a:lnTo>
                  <a:pt x="106558" y="189113"/>
                </a:lnTo>
                <a:lnTo>
                  <a:pt x="110398" y="185272"/>
                </a:lnTo>
                <a:lnTo>
                  <a:pt x="113278" y="181432"/>
                </a:lnTo>
                <a:lnTo>
                  <a:pt x="114239" y="181432"/>
                </a:lnTo>
                <a:lnTo>
                  <a:pt x="117104" y="176631"/>
                </a:lnTo>
                <a:lnTo>
                  <a:pt x="120944" y="169910"/>
                </a:lnTo>
                <a:lnTo>
                  <a:pt x="123825" y="164150"/>
                </a:lnTo>
                <a:lnTo>
                  <a:pt x="125760" y="160309"/>
                </a:lnTo>
                <a:lnTo>
                  <a:pt x="128625" y="152628"/>
                </a:lnTo>
                <a:lnTo>
                  <a:pt x="130545" y="143987"/>
                </a:lnTo>
                <a:lnTo>
                  <a:pt x="130545" y="136306"/>
                </a:lnTo>
                <a:lnTo>
                  <a:pt x="131505" y="136306"/>
                </a:lnTo>
                <a:lnTo>
                  <a:pt x="131505" y="129585"/>
                </a:lnTo>
                <a:lnTo>
                  <a:pt x="130545" y="124800"/>
                </a:lnTo>
                <a:lnTo>
                  <a:pt x="130545" y="123840"/>
                </a:lnTo>
                <a:lnTo>
                  <a:pt x="129600" y="119024"/>
                </a:lnTo>
                <a:lnTo>
                  <a:pt x="127665" y="114239"/>
                </a:lnTo>
                <a:lnTo>
                  <a:pt x="126720" y="111358"/>
                </a:lnTo>
                <a:lnTo>
                  <a:pt x="125760" y="109438"/>
                </a:lnTo>
                <a:lnTo>
                  <a:pt x="125760" y="108478"/>
                </a:lnTo>
                <a:lnTo>
                  <a:pt x="123825" y="104637"/>
                </a:lnTo>
                <a:lnTo>
                  <a:pt x="123825" y="103677"/>
                </a:lnTo>
                <a:lnTo>
                  <a:pt x="120944" y="99837"/>
                </a:lnTo>
                <a:lnTo>
                  <a:pt x="118079" y="95996"/>
                </a:lnTo>
                <a:lnTo>
                  <a:pt x="118079" y="95036"/>
                </a:lnTo>
                <a:lnTo>
                  <a:pt x="116159" y="93116"/>
                </a:lnTo>
                <a:lnTo>
                  <a:pt x="114239" y="91196"/>
                </a:lnTo>
                <a:lnTo>
                  <a:pt x="109438" y="87355"/>
                </a:lnTo>
                <a:lnTo>
                  <a:pt x="105597" y="84475"/>
                </a:lnTo>
                <a:lnTo>
                  <a:pt x="104637" y="84475"/>
                </a:lnTo>
                <a:lnTo>
                  <a:pt x="100797" y="81594"/>
                </a:lnTo>
                <a:lnTo>
                  <a:pt x="99837" y="81594"/>
                </a:lnTo>
                <a:lnTo>
                  <a:pt x="95036" y="79674"/>
                </a:lnTo>
                <a:lnTo>
                  <a:pt x="90236" y="77754"/>
                </a:lnTo>
                <a:lnTo>
                  <a:pt x="84475" y="76794"/>
                </a:lnTo>
                <a:lnTo>
                  <a:pt x="78714" y="76794"/>
                </a:lnTo>
                <a:lnTo>
                  <a:pt x="78714" y="75834"/>
                </a:lnTo>
                <a:lnTo>
                  <a:pt x="75834" y="75834"/>
                </a:lnTo>
                <a:lnTo>
                  <a:pt x="76794" y="80634"/>
                </a:lnTo>
                <a:lnTo>
                  <a:pt x="79674" y="81594"/>
                </a:lnTo>
                <a:lnTo>
                  <a:pt x="80634" y="81594"/>
                </a:lnTo>
                <a:lnTo>
                  <a:pt x="79674" y="81594"/>
                </a:lnTo>
                <a:lnTo>
                  <a:pt x="72953" y="79674"/>
                </a:lnTo>
                <a:lnTo>
                  <a:pt x="71033" y="76794"/>
                </a:lnTo>
                <a:lnTo>
                  <a:pt x="63352" y="77754"/>
                </a:lnTo>
                <a:lnTo>
                  <a:pt x="59512" y="78714"/>
                </a:lnTo>
                <a:lnTo>
                  <a:pt x="57591" y="82555"/>
                </a:lnTo>
                <a:lnTo>
                  <a:pt x="53751" y="85435"/>
                </a:lnTo>
                <a:lnTo>
                  <a:pt x="55671" y="80634"/>
                </a:lnTo>
                <a:lnTo>
                  <a:pt x="52791" y="86395"/>
                </a:lnTo>
                <a:lnTo>
                  <a:pt x="58552" y="85435"/>
                </a:lnTo>
                <a:lnTo>
                  <a:pt x="58552" y="82555"/>
                </a:lnTo>
                <a:lnTo>
                  <a:pt x="62392" y="80634"/>
                </a:lnTo>
                <a:lnTo>
                  <a:pt x="61432" y="84475"/>
                </a:lnTo>
                <a:lnTo>
                  <a:pt x="60472" y="88315"/>
                </a:lnTo>
                <a:close/>
              </a:path>
              <a:path w="132466" h="209275">
                <a:moveTo>
                  <a:pt x="72953" y="79674"/>
                </a:moveTo>
                <a:lnTo>
                  <a:pt x="79674" y="81594"/>
                </a:lnTo>
                <a:lnTo>
                  <a:pt x="76794" y="80634"/>
                </a:lnTo>
                <a:lnTo>
                  <a:pt x="75834" y="75834"/>
                </a:lnTo>
                <a:lnTo>
                  <a:pt x="71033" y="76794"/>
                </a:lnTo>
                <a:lnTo>
                  <a:pt x="72953" y="79674"/>
                </a:lnTo>
                <a:close/>
              </a:path>
              <a:path w="132466" h="209275">
                <a:moveTo>
                  <a:pt x="57591" y="82555"/>
                </a:moveTo>
                <a:lnTo>
                  <a:pt x="59512" y="78714"/>
                </a:lnTo>
                <a:lnTo>
                  <a:pt x="56631" y="79674"/>
                </a:lnTo>
                <a:lnTo>
                  <a:pt x="55671" y="80634"/>
                </a:lnTo>
                <a:lnTo>
                  <a:pt x="53751" y="85435"/>
                </a:lnTo>
                <a:lnTo>
                  <a:pt x="57591" y="82555"/>
                </a:lnTo>
                <a:close/>
              </a:path>
              <a:path w="132466" h="209275">
                <a:moveTo>
                  <a:pt x="56631" y="90236"/>
                </a:moveTo>
                <a:lnTo>
                  <a:pt x="60472" y="88315"/>
                </a:lnTo>
                <a:lnTo>
                  <a:pt x="61432" y="84475"/>
                </a:lnTo>
                <a:lnTo>
                  <a:pt x="62392" y="80634"/>
                </a:lnTo>
                <a:lnTo>
                  <a:pt x="58552" y="82555"/>
                </a:lnTo>
                <a:lnTo>
                  <a:pt x="58552" y="85435"/>
                </a:lnTo>
                <a:lnTo>
                  <a:pt x="52791" y="86395"/>
                </a:lnTo>
                <a:lnTo>
                  <a:pt x="55671" y="80634"/>
                </a:lnTo>
                <a:lnTo>
                  <a:pt x="51751" y="82874"/>
                </a:lnTo>
                <a:lnTo>
                  <a:pt x="50871" y="87355"/>
                </a:lnTo>
                <a:lnTo>
                  <a:pt x="51831" y="89275"/>
                </a:lnTo>
                <a:lnTo>
                  <a:pt x="49911" y="90236"/>
                </a:lnTo>
                <a:lnTo>
                  <a:pt x="48950" y="89275"/>
                </a:lnTo>
                <a:lnTo>
                  <a:pt x="48951" y="89659"/>
                </a:lnTo>
                <a:lnTo>
                  <a:pt x="45282" y="87458"/>
                </a:lnTo>
                <a:lnTo>
                  <a:pt x="45110" y="87355"/>
                </a:lnTo>
                <a:lnTo>
                  <a:pt x="59512" y="24963"/>
                </a:lnTo>
                <a:lnTo>
                  <a:pt x="61039" y="23817"/>
                </a:lnTo>
                <a:lnTo>
                  <a:pt x="65272" y="6720"/>
                </a:lnTo>
                <a:lnTo>
                  <a:pt x="67193" y="6720"/>
                </a:lnTo>
                <a:lnTo>
                  <a:pt x="76794" y="8641"/>
                </a:lnTo>
                <a:lnTo>
                  <a:pt x="77754" y="2880"/>
                </a:lnTo>
                <a:lnTo>
                  <a:pt x="68153" y="960"/>
                </a:lnTo>
                <a:lnTo>
                  <a:pt x="63352" y="0"/>
                </a:lnTo>
                <a:lnTo>
                  <a:pt x="59512" y="1920"/>
                </a:lnTo>
                <a:lnTo>
                  <a:pt x="44150" y="89275"/>
                </a:lnTo>
                <a:lnTo>
                  <a:pt x="44725" y="89707"/>
                </a:lnTo>
                <a:lnTo>
                  <a:pt x="47687" y="91929"/>
                </a:lnTo>
                <a:lnTo>
                  <a:pt x="48950" y="90236"/>
                </a:lnTo>
                <a:lnTo>
                  <a:pt x="47990" y="92156"/>
                </a:lnTo>
                <a:lnTo>
                  <a:pt x="50871" y="97917"/>
                </a:lnTo>
                <a:lnTo>
                  <a:pt x="53751" y="94076"/>
                </a:lnTo>
                <a:lnTo>
                  <a:pt x="55671" y="92156"/>
                </a:lnTo>
                <a:lnTo>
                  <a:pt x="56631" y="90236"/>
                </a:lnTo>
                <a:close/>
              </a:path>
              <a:path w="132466" h="209275">
                <a:moveTo>
                  <a:pt x="56631" y="205435"/>
                </a:moveTo>
                <a:lnTo>
                  <a:pt x="58552" y="209275"/>
                </a:lnTo>
                <a:lnTo>
                  <a:pt x="64312" y="209275"/>
                </a:lnTo>
                <a:lnTo>
                  <a:pt x="69113" y="208315"/>
                </a:lnTo>
                <a:lnTo>
                  <a:pt x="67193" y="203514"/>
                </a:lnTo>
                <a:lnTo>
                  <a:pt x="66233" y="203514"/>
                </a:lnTo>
                <a:lnTo>
                  <a:pt x="61432" y="205435"/>
                </a:lnTo>
                <a:lnTo>
                  <a:pt x="56631" y="205435"/>
                </a:lnTo>
                <a:close/>
              </a:path>
              <a:path w="132466" h="209275">
                <a:moveTo>
                  <a:pt x="13441" y="195834"/>
                </a:moveTo>
                <a:lnTo>
                  <a:pt x="14401" y="197754"/>
                </a:lnTo>
                <a:lnTo>
                  <a:pt x="15361" y="197754"/>
                </a:lnTo>
                <a:lnTo>
                  <a:pt x="19187" y="200634"/>
                </a:lnTo>
                <a:lnTo>
                  <a:pt x="24002" y="202554"/>
                </a:lnTo>
                <a:lnTo>
                  <a:pt x="28803" y="204475"/>
                </a:lnTo>
                <a:lnTo>
                  <a:pt x="31683" y="205435"/>
                </a:lnTo>
                <a:lnTo>
                  <a:pt x="34549" y="206395"/>
                </a:lnTo>
                <a:lnTo>
                  <a:pt x="40309" y="208315"/>
                </a:lnTo>
                <a:lnTo>
                  <a:pt x="38404" y="202554"/>
                </a:lnTo>
                <a:lnTo>
                  <a:pt x="36469" y="200634"/>
                </a:lnTo>
                <a:lnTo>
                  <a:pt x="35524" y="193913"/>
                </a:lnTo>
                <a:lnTo>
                  <a:pt x="34549" y="191993"/>
                </a:lnTo>
                <a:lnTo>
                  <a:pt x="35322" y="200252"/>
                </a:lnTo>
                <a:lnTo>
                  <a:pt x="33588" y="199674"/>
                </a:lnTo>
                <a:lnTo>
                  <a:pt x="30708" y="199674"/>
                </a:lnTo>
                <a:lnTo>
                  <a:pt x="26868" y="197754"/>
                </a:lnTo>
                <a:lnTo>
                  <a:pt x="22082" y="194873"/>
                </a:lnTo>
                <a:lnTo>
                  <a:pt x="18242" y="192953"/>
                </a:lnTo>
                <a:lnTo>
                  <a:pt x="17282" y="191033"/>
                </a:lnTo>
                <a:lnTo>
                  <a:pt x="14401" y="189113"/>
                </a:lnTo>
                <a:lnTo>
                  <a:pt x="10561" y="184312"/>
                </a:lnTo>
                <a:lnTo>
                  <a:pt x="9601" y="192953"/>
                </a:lnTo>
                <a:lnTo>
                  <a:pt x="10561" y="192953"/>
                </a:lnTo>
                <a:lnTo>
                  <a:pt x="12481" y="195834"/>
                </a:lnTo>
                <a:lnTo>
                  <a:pt x="13441" y="195834"/>
                </a:lnTo>
                <a:close/>
              </a:path>
              <a:path w="132466" h="209275">
                <a:moveTo>
                  <a:pt x="71033" y="201594"/>
                </a:moveTo>
                <a:lnTo>
                  <a:pt x="71993" y="201594"/>
                </a:lnTo>
                <a:lnTo>
                  <a:pt x="75834" y="199674"/>
                </a:lnTo>
                <a:lnTo>
                  <a:pt x="80634" y="196794"/>
                </a:lnTo>
                <a:lnTo>
                  <a:pt x="80634" y="195834"/>
                </a:lnTo>
                <a:lnTo>
                  <a:pt x="84475" y="192953"/>
                </a:lnTo>
                <a:lnTo>
                  <a:pt x="88315" y="188153"/>
                </a:lnTo>
                <a:lnTo>
                  <a:pt x="90236" y="186232"/>
                </a:lnTo>
                <a:lnTo>
                  <a:pt x="92156" y="183352"/>
                </a:lnTo>
                <a:lnTo>
                  <a:pt x="95036" y="177591"/>
                </a:lnTo>
                <a:lnTo>
                  <a:pt x="97916" y="171831"/>
                </a:lnTo>
                <a:lnTo>
                  <a:pt x="99837" y="165110"/>
                </a:lnTo>
                <a:lnTo>
                  <a:pt x="100797" y="165110"/>
                </a:lnTo>
                <a:lnTo>
                  <a:pt x="101757" y="161269"/>
                </a:lnTo>
                <a:lnTo>
                  <a:pt x="102717" y="157429"/>
                </a:lnTo>
                <a:lnTo>
                  <a:pt x="103677" y="150708"/>
                </a:lnTo>
                <a:lnTo>
                  <a:pt x="104637" y="143027"/>
                </a:lnTo>
                <a:lnTo>
                  <a:pt x="105597" y="135361"/>
                </a:lnTo>
                <a:lnTo>
                  <a:pt x="105597" y="125745"/>
                </a:lnTo>
                <a:lnTo>
                  <a:pt x="104637" y="116159"/>
                </a:lnTo>
                <a:lnTo>
                  <a:pt x="104637" y="115183"/>
                </a:lnTo>
                <a:lnTo>
                  <a:pt x="102717" y="106558"/>
                </a:lnTo>
                <a:lnTo>
                  <a:pt x="101757" y="106558"/>
                </a:lnTo>
                <a:lnTo>
                  <a:pt x="99837" y="100797"/>
                </a:lnTo>
                <a:lnTo>
                  <a:pt x="99837" y="99837"/>
                </a:lnTo>
                <a:lnTo>
                  <a:pt x="97916" y="95996"/>
                </a:lnTo>
                <a:lnTo>
                  <a:pt x="96956" y="94076"/>
                </a:lnTo>
                <a:lnTo>
                  <a:pt x="95036" y="93116"/>
                </a:lnTo>
                <a:lnTo>
                  <a:pt x="93116" y="89275"/>
                </a:lnTo>
                <a:lnTo>
                  <a:pt x="90236" y="87355"/>
                </a:lnTo>
                <a:lnTo>
                  <a:pt x="90236" y="86395"/>
                </a:lnTo>
                <a:lnTo>
                  <a:pt x="87355" y="84475"/>
                </a:lnTo>
                <a:lnTo>
                  <a:pt x="86395" y="84475"/>
                </a:lnTo>
                <a:lnTo>
                  <a:pt x="83515" y="82555"/>
                </a:lnTo>
                <a:lnTo>
                  <a:pt x="71993" y="82555"/>
                </a:lnTo>
                <a:lnTo>
                  <a:pt x="71033" y="79674"/>
                </a:lnTo>
                <a:lnTo>
                  <a:pt x="68153" y="79674"/>
                </a:lnTo>
                <a:lnTo>
                  <a:pt x="63352" y="80634"/>
                </a:lnTo>
                <a:lnTo>
                  <a:pt x="64312" y="83515"/>
                </a:lnTo>
                <a:lnTo>
                  <a:pt x="68153" y="85435"/>
                </a:lnTo>
                <a:lnTo>
                  <a:pt x="71993" y="85435"/>
                </a:lnTo>
                <a:lnTo>
                  <a:pt x="75834" y="86395"/>
                </a:lnTo>
                <a:lnTo>
                  <a:pt x="78714" y="87355"/>
                </a:lnTo>
                <a:lnTo>
                  <a:pt x="80634" y="88315"/>
                </a:lnTo>
                <a:lnTo>
                  <a:pt x="83515" y="89275"/>
                </a:lnTo>
                <a:lnTo>
                  <a:pt x="86395" y="91196"/>
                </a:lnTo>
                <a:lnTo>
                  <a:pt x="88315" y="94076"/>
                </a:lnTo>
                <a:lnTo>
                  <a:pt x="90236" y="95996"/>
                </a:lnTo>
                <a:lnTo>
                  <a:pt x="91196" y="97917"/>
                </a:lnTo>
                <a:lnTo>
                  <a:pt x="92156" y="98877"/>
                </a:lnTo>
                <a:lnTo>
                  <a:pt x="94076" y="102717"/>
                </a:lnTo>
                <a:lnTo>
                  <a:pt x="96956" y="108478"/>
                </a:lnTo>
                <a:lnTo>
                  <a:pt x="98877" y="117119"/>
                </a:lnTo>
                <a:lnTo>
                  <a:pt x="99837" y="126720"/>
                </a:lnTo>
                <a:lnTo>
                  <a:pt x="99837" y="135361"/>
                </a:lnTo>
                <a:lnTo>
                  <a:pt x="98877" y="142082"/>
                </a:lnTo>
                <a:lnTo>
                  <a:pt x="97916" y="149748"/>
                </a:lnTo>
                <a:lnTo>
                  <a:pt x="96956" y="156469"/>
                </a:lnTo>
                <a:lnTo>
                  <a:pt x="95996" y="159349"/>
                </a:lnTo>
                <a:lnTo>
                  <a:pt x="95036" y="163189"/>
                </a:lnTo>
                <a:lnTo>
                  <a:pt x="92156" y="168950"/>
                </a:lnTo>
                <a:lnTo>
                  <a:pt x="89275" y="174711"/>
                </a:lnTo>
                <a:lnTo>
                  <a:pt x="86395" y="180472"/>
                </a:lnTo>
                <a:lnTo>
                  <a:pt x="85435" y="182392"/>
                </a:lnTo>
                <a:lnTo>
                  <a:pt x="83515" y="184312"/>
                </a:lnTo>
                <a:lnTo>
                  <a:pt x="79674" y="188153"/>
                </a:lnTo>
                <a:lnTo>
                  <a:pt x="76794" y="191993"/>
                </a:lnTo>
                <a:lnTo>
                  <a:pt x="72953" y="193913"/>
                </a:lnTo>
                <a:lnTo>
                  <a:pt x="69113" y="196794"/>
                </a:lnTo>
                <a:lnTo>
                  <a:pt x="65272" y="197754"/>
                </a:lnTo>
                <a:lnTo>
                  <a:pt x="60472" y="198714"/>
                </a:lnTo>
                <a:lnTo>
                  <a:pt x="55671" y="199674"/>
                </a:lnTo>
                <a:lnTo>
                  <a:pt x="50871" y="199674"/>
                </a:lnTo>
                <a:lnTo>
                  <a:pt x="47030" y="202554"/>
                </a:lnTo>
                <a:lnTo>
                  <a:pt x="49911" y="205435"/>
                </a:lnTo>
                <a:lnTo>
                  <a:pt x="53751" y="205435"/>
                </a:lnTo>
                <a:lnTo>
                  <a:pt x="52791" y="203514"/>
                </a:lnTo>
                <a:lnTo>
                  <a:pt x="53751" y="205435"/>
                </a:lnTo>
                <a:lnTo>
                  <a:pt x="58552" y="203514"/>
                </a:lnTo>
                <a:lnTo>
                  <a:pt x="63352" y="202554"/>
                </a:lnTo>
                <a:lnTo>
                  <a:pt x="68153" y="202554"/>
                </a:lnTo>
                <a:lnTo>
                  <a:pt x="69753" y="202234"/>
                </a:lnTo>
                <a:lnTo>
                  <a:pt x="71033" y="201594"/>
                </a:lnTo>
                <a:close/>
              </a:path>
              <a:path w="132466" h="209275">
                <a:moveTo>
                  <a:pt x="39045" y="107518"/>
                </a:moveTo>
                <a:lnTo>
                  <a:pt x="38404" y="109438"/>
                </a:lnTo>
                <a:lnTo>
                  <a:pt x="40125" y="108284"/>
                </a:lnTo>
                <a:lnTo>
                  <a:pt x="40315" y="107518"/>
                </a:lnTo>
                <a:lnTo>
                  <a:pt x="39364" y="106558"/>
                </a:lnTo>
                <a:lnTo>
                  <a:pt x="39045" y="107518"/>
                </a:lnTo>
                <a:close/>
              </a:path>
              <a:path w="132466" h="209275">
                <a:moveTo>
                  <a:pt x="2880" y="181432"/>
                </a:moveTo>
                <a:lnTo>
                  <a:pt x="2880" y="183352"/>
                </a:lnTo>
                <a:lnTo>
                  <a:pt x="3840" y="184312"/>
                </a:lnTo>
                <a:lnTo>
                  <a:pt x="4800" y="187192"/>
                </a:lnTo>
                <a:lnTo>
                  <a:pt x="5760" y="187192"/>
                </a:lnTo>
                <a:lnTo>
                  <a:pt x="9601" y="192953"/>
                </a:lnTo>
                <a:lnTo>
                  <a:pt x="10561" y="184312"/>
                </a:lnTo>
                <a:lnTo>
                  <a:pt x="8641" y="181432"/>
                </a:lnTo>
                <a:lnTo>
                  <a:pt x="7680" y="179511"/>
                </a:lnTo>
                <a:lnTo>
                  <a:pt x="6720" y="176631"/>
                </a:lnTo>
                <a:lnTo>
                  <a:pt x="6720" y="173751"/>
                </a:lnTo>
                <a:lnTo>
                  <a:pt x="5760" y="170870"/>
                </a:lnTo>
                <a:lnTo>
                  <a:pt x="5760" y="167990"/>
                </a:lnTo>
                <a:lnTo>
                  <a:pt x="6720" y="165110"/>
                </a:lnTo>
                <a:lnTo>
                  <a:pt x="6720" y="163189"/>
                </a:lnTo>
                <a:lnTo>
                  <a:pt x="8641" y="161269"/>
                </a:lnTo>
                <a:lnTo>
                  <a:pt x="8641" y="160309"/>
                </a:lnTo>
                <a:lnTo>
                  <a:pt x="9601" y="159349"/>
                </a:lnTo>
                <a:lnTo>
                  <a:pt x="11521" y="158389"/>
                </a:lnTo>
                <a:lnTo>
                  <a:pt x="13441" y="157429"/>
                </a:lnTo>
                <a:lnTo>
                  <a:pt x="15361" y="156469"/>
                </a:lnTo>
                <a:lnTo>
                  <a:pt x="17282" y="156469"/>
                </a:lnTo>
                <a:lnTo>
                  <a:pt x="18242" y="157429"/>
                </a:lnTo>
                <a:lnTo>
                  <a:pt x="20162" y="157429"/>
                </a:lnTo>
                <a:lnTo>
                  <a:pt x="21122" y="158389"/>
                </a:lnTo>
                <a:lnTo>
                  <a:pt x="22082" y="159349"/>
                </a:lnTo>
                <a:lnTo>
                  <a:pt x="23027" y="161269"/>
                </a:lnTo>
                <a:lnTo>
                  <a:pt x="24002" y="163189"/>
                </a:lnTo>
                <a:lnTo>
                  <a:pt x="24002" y="171831"/>
                </a:lnTo>
                <a:lnTo>
                  <a:pt x="23027" y="174711"/>
                </a:lnTo>
                <a:lnTo>
                  <a:pt x="23027" y="181432"/>
                </a:lnTo>
                <a:lnTo>
                  <a:pt x="24002" y="186232"/>
                </a:lnTo>
                <a:lnTo>
                  <a:pt x="25907" y="191033"/>
                </a:lnTo>
                <a:lnTo>
                  <a:pt x="26868" y="191993"/>
                </a:lnTo>
                <a:lnTo>
                  <a:pt x="29748" y="195834"/>
                </a:lnTo>
                <a:lnTo>
                  <a:pt x="31683" y="197754"/>
                </a:lnTo>
                <a:lnTo>
                  <a:pt x="31683" y="198714"/>
                </a:lnTo>
                <a:lnTo>
                  <a:pt x="33588" y="199674"/>
                </a:lnTo>
                <a:lnTo>
                  <a:pt x="34549" y="199674"/>
                </a:lnTo>
                <a:lnTo>
                  <a:pt x="35322" y="200252"/>
                </a:lnTo>
                <a:lnTo>
                  <a:pt x="34549" y="191993"/>
                </a:lnTo>
                <a:lnTo>
                  <a:pt x="31683" y="189113"/>
                </a:lnTo>
                <a:lnTo>
                  <a:pt x="29748" y="184312"/>
                </a:lnTo>
                <a:lnTo>
                  <a:pt x="29748" y="180472"/>
                </a:lnTo>
                <a:lnTo>
                  <a:pt x="28803" y="177591"/>
                </a:lnTo>
                <a:lnTo>
                  <a:pt x="29748" y="174711"/>
                </a:lnTo>
                <a:lnTo>
                  <a:pt x="29748" y="161269"/>
                </a:lnTo>
                <a:lnTo>
                  <a:pt x="28803" y="159349"/>
                </a:lnTo>
                <a:lnTo>
                  <a:pt x="28803" y="158389"/>
                </a:lnTo>
                <a:lnTo>
                  <a:pt x="26868" y="156469"/>
                </a:lnTo>
                <a:lnTo>
                  <a:pt x="25907" y="155508"/>
                </a:lnTo>
                <a:lnTo>
                  <a:pt x="24963" y="154548"/>
                </a:lnTo>
                <a:lnTo>
                  <a:pt x="24963" y="153588"/>
                </a:lnTo>
                <a:lnTo>
                  <a:pt x="23027" y="152628"/>
                </a:lnTo>
                <a:lnTo>
                  <a:pt x="22082" y="152628"/>
                </a:lnTo>
                <a:lnTo>
                  <a:pt x="21122" y="151668"/>
                </a:lnTo>
                <a:lnTo>
                  <a:pt x="20162" y="151668"/>
                </a:lnTo>
                <a:lnTo>
                  <a:pt x="18242" y="150708"/>
                </a:lnTo>
                <a:lnTo>
                  <a:pt x="14401" y="150708"/>
                </a:lnTo>
                <a:lnTo>
                  <a:pt x="11521" y="151668"/>
                </a:lnTo>
                <a:lnTo>
                  <a:pt x="10561" y="151668"/>
                </a:lnTo>
                <a:lnTo>
                  <a:pt x="8641" y="152628"/>
                </a:lnTo>
                <a:lnTo>
                  <a:pt x="7680" y="153588"/>
                </a:lnTo>
                <a:lnTo>
                  <a:pt x="5760" y="154548"/>
                </a:lnTo>
                <a:lnTo>
                  <a:pt x="5760" y="155508"/>
                </a:lnTo>
                <a:lnTo>
                  <a:pt x="4800" y="156469"/>
                </a:lnTo>
                <a:lnTo>
                  <a:pt x="3840" y="156469"/>
                </a:lnTo>
                <a:lnTo>
                  <a:pt x="3840" y="157429"/>
                </a:lnTo>
                <a:lnTo>
                  <a:pt x="2880" y="157429"/>
                </a:lnTo>
                <a:lnTo>
                  <a:pt x="1920" y="160309"/>
                </a:lnTo>
                <a:lnTo>
                  <a:pt x="1920" y="161269"/>
                </a:lnTo>
                <a:lnTo>
                  <a:pt x="960" y="163189"/>
                </a:lnTo>
                <a:lnTo>
                  <a:pt x="960" y="164150"/>
                </a:lnTo>
                <a:lnTo>
                  <a:pt x="0" y="167030"/>
                </a:lnTo>
                <a:lnTo>
                  <a:pt x="0" y="174711"/>
                </a:lnTo>
                <a:lnTo>
                  <a:pt x="960" y="178551"/>
                </a:lnTo>
                <a:lnTo>
                  <a:pt x="2880" y="181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9" name="object 589"/>
          <p:cNvSpPr/>
          <p:nvPr/>
        </p:nvSpPr>
        <p:spPr>
          <a:xfrm>
            <a:off x="5740862" y="5856838"/>
            <a:ext cx="4800" cy="84475"/>
          </a:xfrm>
          <a:custGeom>
            <a:avLst/>
            <a:gdLst/>
            <a:ahLst/>
            <a:cxnLst/>
            <a:rect l="l" t="t" r="r" b="b"/>
            <a:pathLst>
              <a:path w="4800" h="84475">
                <a:moveTo>
                  <a:pt x="4800" y="46070"/>
                </a:moveTo>
                <a:lnTo>
                  <a:pt x="3017" y="37897"/>
                </a:lnTo>
                <a:lnTo>
                  <a:pt x="1182" y="25263"/>
                </a:lnTo>
                <a:lnTo>
                  <a:pt x="256" y="12628"/>
                </a:lnTo>
                <a:lnTo>
                  <a:pt x="0" y="0"/>
                </a:lnTo>
                <a:lnTo>
                  <a:pt x="960" y="78714"/>
                </a:lnTo>
                <a:lnTo>
                  <a:pt x="4800" y="84475"/>
                </a:lnTo>
                <a:lnTo>
                  <a:pt x="4800" y="46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0" name="object 590"/>
          <p:cNvSpPr/>
          <p:nvPr/>
        </p:nvSpPr>
        <p:spPr>
          <a:xfrm>
            <a:off x="5715899" y="5754121"/>
            <a:ext cx="125760" cy="205435"/>
          </a:xfrm>
          <a:custGeom>
            <a:avLst/>
            <a:gdLst/>
            <a:ahLst/>
            <a:cxnLst/>
            <a:rect l="l" t="t" r="r" b="b"/>
            <a:pathLst>
              <a:path w="125760" h="205435">
                <a:moveTo>
                  <a:pt x="34564" y="191033"/>
                </a:moveTo>
                <a:lnTo>
                  <a:pt x="40261" y="196468"/>
                </a:lnTo>
                <a:lnTo>
                  <a:pt x="51729" y="203193"/>
                </a:lnTo>
                <a:lnTo>
                  <a:pt x="63352" y="205435"/>
                </a:lnTo>
                <a:lnTo>
                  <a:pt x="69917" y="204792"/>
                </a:lnTo>
                <a:lnTo>
                  <a:pt x="81485" y="200152"/>
                </a:lnTo>
                <a:lnTo>
                  <a:pt x="92156" y="191033"/>
                </a:lnTo>
                <a:lnTo>
                  <a:pt x="96956" y="187192"/>
                </a:lnTo>
                <a:lnTo>
                  <a:pt x="100797" y="180472"/>
                </a:lnTo>
                <a:lnTo>
                  <a:pt x="105597" y="173751"/>
                </a:lnTo>
                <a:lnTo>
                  <a:pt x="109438" y="167030"/>
                </a:lnTo>
                <a:lnTo>
                  <a:pt x="113278" y="159349"/>
                </a:lnTo>
                <a:lnTo>
                  <a:pt x="116159" y="151668"/>
                </a:lnTo>
                <a:lnTo>
                  <a:pt x="120291" y="139588"/>
                </a:lnTo>
                <a:lnTo>
                  <a:pt x="123393" y="126922"/>
                </a:lnTo>
                <a:lnTo>
                  <a:pt x="125184" y="114630"/>
                </a:lnTo>
                <a:lnTo>
                  <a:pt x="125760" y="102717"/>
                </a:lnTo>
                <a:lnTo>
                  <a:pt x="125264" y="91659"/>
                </a:lnTo>
                <a:lnTo>
                  <a:pt x="123563" y="79396"/>
                </a:lnTo>
                <a:lnTo>
                  <a:pt x="120560" y="66760"/>
                </a:lnTo>
                <a:lnTo>
                  <a:pt x="116159" y="53751"/>
                </a:lnTo>
                <a:lnTo>
                  <a:pt x="113278" y="46070"/>
                </a:lnTo>
                <a:lnTo>
                  <a:pt x="109438" y="38389"/>
                </a:lnTo>
                <a:lnTo>
                  <a:pt x="105597" y="31683"/>
                </a:lnTo>
                <a:lnTo>
                  <a:pt x="100797" y="24003"/>
                </a:lnTo>
                <a:lnTo>
                  <a:pt x="96956" y="18242"/>
                </a:lnTo>
                <a:lnTo>
                  <a:pt x="92156" y="13441"/>
                </a:lnTo>
                <a:lnTo>
                  <a:pt x="86832" y="8706"/>
                </a:lnTo>
                <a:lnTo>
                  <a:pt x="75552" y="2237"/>
                </a:lnTo>
                <a:lnTo>
                  <a:pt x="63352" y="0"/>
                </a:lnTo>
                <a:lnTo>
                  <a:pt x="57121" y="571"/>
                </a:lnTo>
                <a:lnTo>
                  <a:pt x="45385" y="4981"/>
                </a:lnTo>
                <a:lnTo>
                  <a:pt x="34564" y="13441"/>
                </a:lnTo>
                <a:lnTo>
                  <a:pt x="29763" y="18242"/>
                </a:lnTo>
                <a:lnTo>
                  <a:pt x="25923" y="24003"/>
                </a:lnTo>
                <a:lnTo>
                  <a:pt x="21122" y="31683"/>
                </a:lnTo>
                <a:lnTo>
                  <a:pt x="17282" y="38389"/>
                </a:lnTo>
                <a:lnTo>
                  <a:pt x="13441" y="46070"/>
                </a:lnTo>
                <a:lnTo>
                  <a:pt x="10561" y="53751"/>
                </a:lnTo>
                <a:lnTo>
                  <a:pt x="6242" y="65998"/>
                </a:lnTo>
                <a:lnTo>
                  <a:pt x="2837" y="78608"/>
                </a:lnTo>
                <a:lnTo>
                  <a:pt x="724" y="90848"/>
                </a:lnTo>
                <a:lnTo>
                  <a:pt x="0" y="102717"/>
                </a:lnTo>
                <a:lnTo>
                  <a:pt x="645" y="113898"/>
                </a:lnTo>
                <a:lnTo>
                  <a:pt x="2682" y="126119"/>
                </a:lnTo>
                <a:lnTo>
                  <a:pt x="6019" y="138711"/>
                </a:lnTo>
                <a:lnTo>
                  <a:pt x="10561" y="151668"/>
                </a:lnTo>
                <a:lnTo>
                  <a:pt x="13441" y="159349"/>
                </a:lnTo>
                <a:lnTo>
                  <a:pt x="17282" y="167030"/>
                </a:lnTo>
                <a:lnTo>
                  <a:pt x="21122" y="173751"/>
                </a:lnTo>
                <a:lnTo>
                  <a:pt x="25923" y="181432"/>
                </a:lnTo>
                <a:lnTo>
                  <a:pt x="24963" y="102717"/>
                </a:lnTo>
                <a:lnTo>
                  <a:pt x="25064" y="94526"/>
                </a:lnTo>
                <a:lnTo>
                  <a:pt x="25728" y="81895"/>
                </a:lnTo>
                <a:lnTo>
                  <a:pt x="27215" y="69263"/>
                </a:lnTo>
                <a:lnTo>
                  <a:pt x="29763" y="56631"/>
                </a:lnTo>
                <a:lnTo>
                  <a:pt x="30723" y="49911"/>
                </a:lnTo>
                <a:lnTo>
                  <a:pt x="32644" y="43205"/>
                </a:lnTo>
                <a:lnTo>
                  <a:pt x="34564" y="36484"/>
                </a:lnTo>
                <a:lnTo>
                  <a:pt x="37444" y="29763"/>
                </a:lnTo>
                <a:lnTo>
                  <a:pt x="39364" y="24003"/>
                </a:lnTo>
                <a:lnTo>
                  <a:pt x="41285" y="20162"/>
                </a:lnTo>
                <a:lnTo>
                  <a:pt x="44165" y="15361"/>
                </a:lnTo>
                <a:lnTo>
                  <a:pt x="48005" y="10561"/>
                </a:lnTo>
                <a:lnTo>
                  <a:pt x="51846" y="7680"/>
                </a:lnTo>
                <a:lnTo>
                  <a:pt x="55686" y="4800"/>
                </a:lnTo>
                <a:lnTo>
                  <a:pt x="59512" y="2880"/>
                </a:lnTo>
                <a:lnTo>
                  <a:pt x="67193" y="2880"/>
                </a:lnTo>
                <a:lnTo>
                  <a:pt x="71033" y="4800"/>
                </a:lnTo>
                <a:lnTo>
                  <a:pt x="74874" y="7680"/>
                </a:lnTo>
                <a:lnTo>
                  <a:pt x="78729" y="10561"/>
                </a:lnTo>
                <a:lnTo>
                  <a:pt x="82570" y="15361"/>
                </a:lnTo>
                <a:lnTo>
                  <a:pt x="85435" y="20162"/>
                </a:lnTo>
                <a:lnTo>
                  <a:pt x="87355" y="24003"/>
                </a:lnTo>
                <a:lnTo>
                  <a:pt x="89275" y="29763"/>
                </a:lnTo>
                <a:lnTo>
                  <a:pt x="92156" y="36484"/>
                </a:lnTo>
                <a:lnTo>
                  <a:pt x="94076" y="43205"/>
                </a:lnTo>
                <a:lnTo>
                  <a:pt x="95996" y="49911"/>
                </a:lnTo>
                <a:lnTo>
                  <a:pt x="96956" y="56631"/>
                </a:lnTo>
                <a:lnTo>
                  <a:pt x="98742" y="64822"/>
                </a:lnTo>
                <a:lnTo>
                  <a:pt x="100575" y="77454"/>
                </a:lnTo>
                <a:lnTo>
                  <a:pt x="101501" y="90085"/>
                </a:lnTo>
                <a:lnTo>
                  <a:pt x="101757" y="102717"/>
                </a:lnTo>
                <a:lnTo>
                  <a:pt x="101656" y="110890"/>
                </a:lnTo>
                <a:lnTo>
                  <a:pt x="100993" y="123524"/>
                </a:lnTo>
                <a:lnTo>
                  <a:pt x="99505" y="136159"/>
                </a:lnTo>
                <a:lnTo>
                  <a:pt x="96956" y="148788"/>
                </a:lnTo>
                <a:lnTo>
                  <a:pt x="95996" y="155508"/>
                </a:lnTo>
                <a:lnTo>
                  <a:pt x="94076" y="162229"/>
                </a:lnTo>
                <a:lnTo>
                  <a:pt x="92156" y="168950"/>
                </a:lnTo>
                <a:lnTo>
                  <a:pt x="89275" y="175671"/>
                </a:lnTo>
                <a:lnTo>
                  <a:pt x="87355" y="181432"/>
                </a:lnTo>
                <a:lnTo>
                  <a:pt x="85435" y="185272"/>
                </a:lnTo>
                <a:lnTo>
                  <a:pt x="82570" y="190073"/>
                </a:lnTo>
                <a:lnTo>
                  <a:pt x="78729" y="193913"/>
                </a:lnTo>
                <a:lnTo>
                  <a:pt x="74874" y="197754"/>
                </a:lnTo>
                <a:lnTo>
                  <a:pt x="71033" y="200634"/>
                </a:lnTo>
                <a:lnTo>
                  <a:pt x="67193" y="201594"/>
                </a:lnTo>
                <a:lnTo>
                  <a:pt x="59512" y="201594"/>
                </a:lnTo>
                <a:lnTo>
                  <a:pt x="55686" y="200634"/>
                </a:lnTo>
                <a:lnTo>
                  <a:pt x="51846" y="197754"/>
                </a:lnTo>
                <a:lnTo>
                  <a:pt x="48005" y="194873"/>
                </a:lnTo>
                <a:lnTo>
                  <a:pt x="44165" y="190073"/>
                </a:lnTo>
                <a:lnTo>
                  <a:pt x="41285" y="185272"/>
                </a:lnTo>
                <a:lnTo>
                  <a:pt x="39364" y="180472"/>
                </a:lnTo>
                <a:lnTo>
                  <a:pt x="37444" y="175671"/>
                </a:lnTo>
                <a:lnTo>
                  <a:pt x="34564" y="168950"/>
                </a:lnTo>
                <a:lnTo>
                  <a:pt x="32644" y="162229"/>
                </a:lnTo>
                <a:lnTo>
                  <a:pt x="30723" y="155508"/>
                </a:lnTo>
                <a:lnTo>
                  <a:pt x="29763" y="148788"/>
                </a:lnTo>
                <a:lnTo>
                  <a:pt x="29763" y="187192"/>
                </a:lnTo>
                <a:lnTo>
                  <a:pt x="34564" y="1910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1" name="object 591"/>
          <p:cNvSpPr/>
          <p:nvPr/>
        </p:nvSpPr>
        <p:spPr>
          <a:xfrm>
            <a:off x="5713018" y="5752200"/>
            <a:ext cx="61447" cy="208315"/>
          </a:xfrm>
          <a:custGeom>
            <a:avLst/>
            <a:gdLst/>
            <a:ahLst/>
            <a:cxnLst/>
            <a:rect l="l" t="t" r="r" b="b"/>
            <a:pathLst>
              <a:path w="61447" h="208315">
                <a:moveTo>
                  <a:pt x="30723" y="120959"/>
                </a:moveTo>
                <a:lnTo>
                  <a:pt x="30723" y="87355"/>
                </a:lnTo>
                <a:lnTo>
                  <a:pt x="32644" y="75834"/>
                </a:lnTo>
                <a:lnTo>
                  <a:pt x="33604" y="64312"/>
                </a:lnTo>
                <a:lnTo>
                  <a:pt x="35524" y="59512"/>
                </a:lnTo>
                <a:lnTo>
                  <a:pt x="36484" y="53751"/>
                </a:lnTo>
                <a:lnTo>
                  <a:pt x="39364" y="44150"/>
                </a:lnTo>
                <a:lnTo>
                  <a:pt x="40325" y="39349"/>
                </a:lnTo>
                <a:lnTo>
                  <a:pt x="42245" y="34564"/>
                </a:lnTo>
                <a:lnTo>
                  <a:pt x="46085" y="26883"/>
                </a:lnTo>
                <a:lnTo>
                  <a:pt x="47045" y="24002"/>
                </a:lnTo>
                <a:lnTo>
                  <a:pt x="48006" y="22082"/>
                </a:lnTo>
                <a:lnTo>
                  <a:pt x="50886" y="18227"/>
                </a:lnTo>
                <a:lnTo>
                  <a:pt x="52806" y="15361"/>
                </a:lnTo>
                <a:lnTo>
                  <a:pt x="55686" y="13441"/>
                </a:lnTo>
                <a:lnTo>
                  <a:pt x="54726" y="6720"/>
                </a:lnTo>
                <a:lnTo>
                  <a:pt x="54726" y="5760"/>
                </a:lnTo>
                <a:lnTo>
                  <a:pt x="57607" y="4800"/>
                </a:lnTo>
                <a:lnTo>
                  <a:pt x="61447" y="4800"/>
                </a:lnTo>
                <a:lnTo>
                  <a:pt x="61447" y="2880"/>
                </a:lnTo>
                <a:lnTo>
                  <a:pt x="60487" y="2880"/>
                </a:lnTo>
                <a:lnTo>
                  <a:pt x="57607" y="3840"/>
                </a:lnTo>
                <a:lnTo>
                  <a:pt x="55686" y="0"/>
                </a:lnTo>
                <a:lnTo>
                  <a:pt x="53766" y="6720"/>
                </a:lnTo>
                <a:lnTo>
                  <a:pt x="52806" y="7680"/>
                </a:lnTo>
                <a:lnTo>
                  <a:pt x="51846" y="1920"/>
                </a:lnTo>
                <a:lnTo>
                  <a:pt x="48006" y="3840"/>
                </a:lnTo>
                <a:lnTo>
                  <a:pt x="44165" y="5760"/>
                </a:lnTo>
                <a:lnTo>
                  <a:pt x="39364" y="9601"/>
                </a:lnTo>
                <a:lnTo>
                  <a:pt x="38404" y="10561"/>
                </a:lnTo>
                <a:lnTo>
                  <a:pt x="35524" y="13441"/>
                </a:lnTo>
                <a:lnTo>
                  <a:pt x="31683" y="17282"/>
                </a:lnTo>
                <a:lnTo>
                  <a:pt x="24963" y="25923"/>
                </a:lnTo>
                <a:lnTo>
                  <a:pt x="24963" y="26883"/>
                </a:lnTo>
                <a:lnTo>
                  <a:pt x="22082" y="31683"/>
                </a:lnTo>
                <a:lnTo>
                  <a:pt x="18242" y="37444"/>
                </a:lnTo>
                <a:lnTo>
                  <a:pt x="13441" y="48966"/>
                </a:lnTo>
                <a:lnTo>
                  <a:pt x="12481" y="48966"/>
                </a:lnTo>
                <a:lnTo>
                  <a:pt x="10561" y="54711"/>
                </a:lnTo>
                <a:lnTo>
                  <a:pt x="7680" y="60472"/>
                </a:lnTo>
                <a:lnTo>
                  <a:pt x="7680" y="61432"/>
                </a:lnTo>
                <a:lnTo>
                  <a:pt x="3840" y="73913"/>
                </a:lnTo>
                <a:lnTo>
                  <a:pt x="1920" y="86395"/>
                </a:lnTo>
                <a:lnTo>
                  <a:pt x="0" y="97917"/>
                </a:lnTo>
                <a:lnTo>
                  <a:pt x="0" y="110398"/>
                </a:lnTo>
                <a:lnTo>
                  <a:pt x="1920" y="122880"/>
                </a:lnTo>
                <a:lnTo>
                  <a:pt x="3840" y="135361"/>
                </a:lnTo>
                <a:lnTo>
                  <a:pt x="7680" y="147827"/>
                </a:lnTo>
                <a:lnTo>
                  <a:pt x="10561" y="154548"/>
                </a:lnTo>
                <a:lnTo>
                  <a:pt x="12481" y="160309"/>
                </a:lnTo>
                <a:lnTo>
                  <a:pt x="13441" y="160309"/>
                </a:lnTo>
                <a:lnTo>
                  <a:pt x="18242" y="171831"/>
                </a:lnTo>
                <a:lnTo>
                  <a:pt x="22082" y="177591"/>
                </a:lnTo>
                <a:lnTo>
                  <a:pt x="24963" y="182392"/>
                </a:lnTo>
                <a:lnTo>
                  <a:pt x="31683" y="191993"/>
                </a:lnTo>
                <a:lnTo>
                  <a:pt x="35524" y="194873"/>
                </a:lnTo>
                <a:lnTo>
                  <a:pt x="36484" y="196794"/>
                </a:lnTo>
                <a:lnTo>
                  <a:pt x="37444" y="196794"/>
                </a:lnTo>
                <a:lnTo>
                  <a:pt x="40325" y="200634"/>
                </a:lnTo>
                <a:lnTo>
                  <a:pt x="44165" y="203514"/>
                </a:lnTo>
                <a:lnTo>
                  <a:pt x="48006" y="205435"/>
                </a:lnTo>
                <a:lnTo>
                  <a:pt x="51846" y="207355"/>
                </a:lnTo>
                <a:lnTo>
                  <a:pt x="55686" y="208315"/>
                </a:lnTo>
                <a:lnTo>
                  <a:pt x="52806" y="201594"/>
                </a:lnTo>
                <a:lnTo>
                  <a:pt x="52166" y="200954"/>
                </a:lnTo>
                <a:lnTo>
                  <a:pt x="50886" y="200634"/>
                </a:lnTo>
                <a:lnTo>
                  <a:pt x="48006" y="197754"/>
                </a:lnTo>
                <a:lnTo>
                  <a:pt x="44165" y="195834"/>
                </a:lnTo>
                <a:lnTo>
                  <a:pt x="41285" y="192953"/>
                </a:lnTo>
                <a:lnTo>
                  <a:pt x="39364" y="191033"/>
                </a:lnTo>
                <a:lnTo>
                  <a:pt x="36484" y="188153"/>
                </a:lnTo>
                <a:lnTo>
                  <a:pt x="29763" y="179511"/>
                </a:lnTo>
                <a:lnTo>
                  <a:pt x="26883" y="173751"/>
                </a:lnTo>
                <a:lnTo>
                  <a:pt x="24003" y="168950"/>
                </a:lnTo>
                <a:lnTo>
                  <a:pt x="18242" y="158389"/>
                </a:lnTo>
                <a:lnTo>
                  <a:pt x="16322" y="152628"/>
                </a:lnTo>
                <a:lnTo>
                  <a:pt x="13441" y="145907"/>
                </a:lnTo>
                <a:lnTo>
                  <a:pt x="9601" y="133426"/>
                </a:lnTo>
                <a:lnTo>
                  <a:pt x="7680" y="121920"/>
                </a:lnTo>
                <a:lnTo>
                  <a:pt x="6720" y="110398"/>
                </a:lnTo>
                <a:lnTo>
                  <a:pt x="6720" y="98877"/>
                </a:lnTo>
                <a:lnTo>
                  <a:pt x="7680" y="87355"/>
                </a:lnTo>
                <a:lnTo>
                  <a:pt x="9601" y="74874"/>
                </a:lnTo>
                <a:lnTo>
                  <a:pt x="13441" y="62392"/>
                </a:lnTo>
                <a:lnTo>
                  <a:pt x="16322" y="56631"/>
                </a:lnTo>
                <a:lnTo>
                  <a:pt x="18242" y="50871"/>
                </a:lnTo>
                <a:lnTo>
                  <a:pt x="24003" y="40309"/>
                </a:lnTo>
                <a:lnTo>
                  <a:pt x="26883" y="34564"/>
                </a:lnTo>
                <a:lnTo>
                  <a:pt x="29763" y="29763"/>
                </a:lnTo>
                <a:lnTo>
                  <a:pt x="36484" y="21122"/>
                </a:lnTo>
                <a:lnTo>
                  <a:pt x="39364" y="17282"/>
                </a:lnTo>
                <a:lnTo>
                  <a:pt x="43205" y="14401"/>
                </a:lnTo>
                <a:lnTo>
                  <a:pt x="48006" y="10561"/>
                </a:lnTo>
                <a:lnTo>
                  <a:pt x="50886" y="8641"/>
                </a:lnTo>
                <a:lnTo>
                  <a:pt x="48006" y="11521"/>
                </a:lnTo>
                <a:lnTo>
                  <a:pt x="46085" y="14401"/>
                </a:lnTo>
                <a:lnTo>
                  <a:pt x="45125" y="15361"/>
                </a:lnTo>
                <a:lnTo>
                  <a:pt x="43205" y="18227"/>
                </a:lnTo>
                <a:lnTo>
                  <a:pt x="42245" y="20162"/>
                </a:lnTo>
                <a:lnTo>
                  <a:pt x="42245" y="21122"/>
                </a:lnTo>
                <a:lnTo>
                  <a:pt x="40325" y="24002"/>
                </a:lnTo>
                <a:lnTo>
                  <a:pt x="36484" y="32628"/>
                </a:lnTo>
                <a:lnTo>
                  <a:pt x="34564" y="37444"/>
                </a:lnTo>
                <a:lnTo>
                  <a:pt x="33604" y="42230"/>
                </a:lnTo>
                <a:lnTo>
                  <a:pt x="30723" y="52791"/>
                </a:lnTo>
                <a:lnTo>
                  <a:pt x="28803" y="57591"/>
                </a:lnTo>
                <a:lnTo>
                  <a:pt x="27843" y="63352"/>
                </a:lnTo>
                <a:lnTo>
                  <a:pt x="25923" y="74874"/>
                </a:lnTo>
                <a:lnTo>
                  <a:pt x="25923" y="75834"/>
                </a:lnTo>
                <a:lnTo>
                  <a:pt x="24963" y="87355"/>
                </a:lnTo>
                <a:lnTo>
                  <a:pt x="24963" y="121920"/>
                </a:lnTo>
                <a:lnTo>
                  <a:pt x="25923" y="133426"/>
                </a:lnTo>
                <a:lnTo>
                  <a:pt x="27843" y="144947"/>
                </a:lnTo>
                <a:lnTo>
                  <a:pt x="28803" y="150708"/>
                </a:lnTo>
                <a:lnTo>
                  <a:pt x="30723" y="156469"/>
                </a:lnTo>
                <a:lnTo>
                  <a:pt x="33604" y="166070"/>
                </a:lnTo>
                <a:lnTo>
                  <a:pt x="32644" y="132481"/>
                </a:lnTo>
                <a:lnTo>
                  <a:pt x="30723" y="1209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2" name="object 592"/>
          <p:cNvSpPr/>
          <p:nvPr/>
        </p:nvSpPr>
        <p:spPr>
          <a:xfrm>
            <a:off x="5745662" y="5884682"/>
            <a:ext cx="42245" cy="77754"/>
          </a:xfrm>
          <a:custGeom>
            <a:avLst/>
            <a:gdLst/>
            <a:ahLst/>
            <a:cxnLst/>
            <a:rect l="l" t="t" r="r" b="b"/>
            <a:pathLst>
              <a:path w="42245" h="77754">
                <a:moveTo>
                  <a:pt x="1920" y="39349"/>
                </a:moveTo>
                <a:lnTo>
                  <a:pt x="3840" y="44150"/>
                </a:lnTo>
                <a:lnTo>
                  <a:pt x="7680" y="51831"/>
                </a:lnTo>
                <a:lnTo>
                  <a:pt x="7680" y="52791"/>
                </a:lnTo>
                <a:lnTo>
                  <a:pt x="9601" y="55671"/>
                </a:lnTo>
                <a:lnTo>
                  <a:pt x="10561" y="57591"/>
                </a:lnTo>
                <a:lnTo>
                  <a:pt x="12481" y="61432"/>
                </a:lnTo>
                <a:lnTo>
                  <a:pt x="13441" y="61432"/>
                </a:lnTo>
                <a:lnTo>
                  <a:pt x="15361" y="65272"/>
                </a:lnTo>
                <a:lnTo>
                  <a:pt x="18242" y="68153"/>
                </a:lnTo>
                <a:lnTo>
                  <a:pt x="19202" y="68153"/>
                </a:lnTo>
                <a:lnTo>
                  <a:pt x="19522" y="68473"/>
                </a:lnTo>
                <a:lnTo>
                  <a:pt x="20162" y="69113"/>
                </a:lnTo>
                <a:lnTo>
                  <a:pt x="23042" y="75834"/>
                </a:lnTo>
                <a:lnTo>
                  <a:pt x="24003" y="76794"/>
                </a:lnTo>
                <a:lnTo>
                  <a:pt x="26883" y="76794"/>
                </a:lnTo>
                <a:lnTo>
                  <a:pt x="27843" y="77754"/>
                </a:lnTo>
                <a:lnTo>
                  <a:pt x="39364" y="77754"/>
                </a:lnTo>
                <a:lnTo>
                  <a:pt x="39364" y="72953"/>
                </a:lnTo>
                <a:lnTo>
                  <a:pt x="42245" y="71033"/>
                </a:lnTo>
                <a:lnTo>
                  <a:pt x="42245" y="65272"/>
                </a:lnTo>
                <a:lnTo>
                  <a:pt x="39364" y="67193"/>
                </a:lnTo>
                <a:lnTo>
                  <a:pt x="38404" y="71033"/>
                </a:lnTo>
                <a:lnTo>
                  <a:pt x="38404" y="73913"/>
                </a:lnTo>
                <a:lnTo>
                  <a:pt x="28803" y="73913"/>
                </a:lnTo>
                <a:lnTo>
                  <a:pt x="28803" y="72953"/>
                </a:lnTo>
                <a:lnTo>
                  <a:pt x="24963" y="71993"/>
                </a:lnTo>
                <a:lnTo>
                  <a:pt x="22082" y="70073"/>
                </a:lnTo>
                <a:lnTo>
                  <a:pt x="22082" y="69113"/>
                </a:lnTo>
                <a:lnTo>
                  <a:pt x="24963" y="71033"/>
                </a:lnTo>
                <a:lnTo>
                  <a:pt x="24003" y="64312"/>
                </a:lnTo>
                <a:lnTo>
                  <a:pt x="23042" y="63352"/>
                </a:lnTo>
                <a:lnTo>
                  <a:pt x="20162" y="61432"/>
                </a:lnTo>
                <a:lnTo>
                  <a:pt x="18242" y="58552"/>
                </a:lnTo>
                <a:lnTo>
                  <a:pt x="15361" y="54711"/>
                </a:lnTo>
                <a:lnTo>
                  <a:pt x="14401" y="52791"/>
                </a:lnTo>
                <a:lnTo>
                  <a:pt x="12481" y="49911"/>
                </a:lnTo>
                <a:lnTo>
                  <a:pt x="9601" y="42230"/>
                </a:lnTo>
                <a:lnTo>
                  <a:pt x="7680" y="37429"/>
                </a:lnTo>
                <a:lnTo>
                  <a:pt x="6720" y="32628"/>
                </a:lnTo>
                <a:lnTo>
                  <a:pt x="3840" y="22067"/>
                </a:lnTo>
                <a:lnTo>
                  <a:pt x="2880" y="17266"/>
                </a:lnTo>
                <a:lnTo>
                  <a:pt x="960" y="11506"/>
                </a:lnTo>
                <a:lnTo>
                  <a:pt x="0" y="0"/>
                </a:lnTo>
                <a:lnTo>
                  <a:pt x="960" y="33588"/>
                </a:lnTo>
                <a:lnTo>
                  <a:pt x="960" y="34549"/>
                </a:lnTo>
                <a:lnTo>
                  <a:pt x="1920" y="39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3" name="object 593"/>
          <p:cNvSpPr/>
          <p:nvPr/>
        </p:nvSpPr>
        <p:spPr>
          <a:xfrm>
            <a:off x="5767745" y="5948994"/>
            <a:ext cx="13441" cy="9601"/>
          </a:xfrm>
          <a:custGeom>
            <a:avLst/>
            <a:gdLst/>
            <a:ahLst/>
            <a:cxnLst/>
            <a:rect l="l" t="t" r="r" b="b"/>
            <a:pathLst>
              <a:path w="13441" h="9601">
                <a:moveTo>
                  <a:pt x="12481" y="3840"/>
                </a:moveTo>
                <a:lnTo>
                  <a:pt x="10561" y="3840"/>
                </a:lnTo>
                <a:lnTo>
                  <a:pt x="9601" y="7680"/>
                </a:lnTo>
                <a:lnTo>
                  <a:pt x="6720" y="6720"/>
                </a:lnTo>
                <a:lnTo>
                  <a:pt x="5760" y="2880"/>
                </a:lnTo>
                <a:lnTo>
                  <a:pt x="2880" y="960"/>
                </a:lnTo>
                <a:lnTo>
                  <a:pt x="1920" y="0"/>
                </a:lnTo>
                <a:lnTo>
                  <a:pt x="2880" y="6720"/>
                </a:lnTo>
                <a:lnTo>
                  <a:pt x="0" y="4800"/>
                </a:lnTo>
                <a:lnTo>
                  <a:pt x="0" y="5760"/>
                </a:lnTo>
                <a:lnTo>
                  <a:pt x="2880" y="7680"/>
                </a:lnTo>
                <a:lnTo>
                  <a:pt x="6720" y="8641"/>
                </a:lnTo>
                <a:lnTo>
                  <a:pt x="6720" y="9601"/>
                </a:lnTo>
                <a:lnTo>
                  <a:pt x="13441" y="9601"/>
                </a:lnTo>
                <a:lnTo>
                  <a:pt x="13441" y="7680"/>
                </a:lnTo>
                <a:lnTo>
                  <a:pt x="1248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4" name="object 594"/>
          <p:cNvSpPr/>
          <p:nvPr/>
        </p:nvSpPr>
        <p:spPr>
          <a:xfrm>
            <a:off x="5784067" y="5755081"/>
            <a:ext cx="6705" cy="10561"/>
          </a:xfrm>
          <a:custGeom>
            <a:avLst/>
            <a:gdLst/>
            <a:ahLst/>
            <a:cxnLst/>
            <a:rect l="l" t="t" r="r" b="b"/>
            <a:pathLst>
              <a:path w="6705" h="10561">
                <a:moveTo>
                  <a:pt x="3840" y="2880"/>
                </a:moveTo>
                <a:lnTo>
                  <a:pt x="960" y="0"/>
                </a:lnTo>
                <a:lnTo>
                  <a:pt x="0" y="0"/>
                </a:lnTo>
                <a:lnTo>
                  <a:pt x="0" y="1920"/>
                </a:lnTo>
                <a:lnTo>
                  <a:pt x="960" y="6720"/>
                </a:lnTo>
                <a:lnTo>
                  <a:pt x="3840" y="8641"/>
                </a:lnTo>
                <a:lnTo>
                  <a:pt x="4785" y="9601"/>
                </a:lnTo>
                <a:lnTo>
                  <a:pt x="5745" y="10561"/>
                </a:lnTo>
                <a:lnTo>
                  <a:pt x="6705" y="3840"/>
                </a:lnTo>
                <a:lnTo>
                  <a:pt x="384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5" name="object 595"/>
          <p:cNvSpPr/>
          <p:nvPr/>
        </p:nvSpPr>
        <p:spPr>
          <a:xfrm>
            <a:off x="5777346" y="5754121"/>
            <a:ext cx="7680" cy="7680"/>
          </a:xfrm>
          <a:custGeom>
            <a:avLst/>
            <a:gdLst/>
            <a:ahLst/>
            <a:cxnLst/>
            <a:rect l="l" t="t" r="r" b="b"/>
            <a:pathLst>
              <a:path w="7680" h="7680">
                <a:moveTo>
                  <a:pt x="6720" y="2880"/>
                </a:moveTo>
                <a:lnTo>
                  <a:pt x="6720" y="960"/>
                </a:lnTo>
                <a:lnTo>
                  <a:pt x="3840" y="0"/>
                </a:lnTo>
                <a:lnTo>
                  <a:pt x="0" y="0"/>
                </a:lnTo>
                <a:lnTo>
                  <a:pt x="1905" y="2880"/>
                </a:lnTo>
                <a:lnTo>
                  <a:pt x="5745" y="6720"/>
                </a:lnTo>
                <a:lnTo>
                  <a:pt x="7680" y="7680"/>
                </a:lnTo>
                <a:lnTo>
                  <a:pt x="672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6" name="object 596"/>
          <p:cNvSpPr/>
          <p:nvPr/>
        </p:nvSpPr>
        <p:spPr>
          <a:xfrm>
            <a:off x="5785972" y="5751240"/>
            <a:ext cx="4800" cy="6720"/>
          </a:xfrm>
          <a:custGeom>
            <a:avLst/>
            <a:gdLst/>
            <a:ahLst/>
            <a:cxnLst/>
            <a:rect l="l" t="t" r="r" b="b"/>
            <a:pathLst>
              <a:path w="4800" h="6720">
                <a:moveTo>
                  <a:pt x="1935" y="4800"/>
                </a:moveTo>
                <a:lnTo>
                  <a:pt x="1935" y="5760"/>
                </a:lnTo>
                <a:lnTo>
                  <a:pt x="4800" y="6720"/>
                </a:lnTo>
                <a:lnTo>
                  <a:pt x="2880" y="960"/>
                </a:lnTo>
                <a:lnTo>
                  <a:pt x="0" y="0"/>
                </a:lnTo>
                <a:lnTo>
                  <a:pt x="1935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7" name="object 597"/>
          <p:cNvSpPr/>
          <p:nvPr/>
        </p:nvSpPr>
        <p:spPr>
          <a:xfrm>
            <a:off x="5780227" y="5951875"/>
            <a:ext cx="4800" cy="6720"/>
          </a:xfrm>
          <a:custGeom>
            <a:avLst/>
            <a:gdLst/>
            <a:ahLst/>
            <a:cxnLst/>
            <a:rect l="l" t="t" r="r" b="b"/>
            <a:pathLst>
              <a:path w="4800" h="6720">
                <a:moveTo>
                  <a:pt x="960" y="4800"/>
                </a:moveTo>
                <a:lnTo>
                  <a:pt x="960" y="6720"/>
                </a:lnTo>
                <a:lnTo>
                  <a:pt x="3840" y="6720"/>
                </a:lnTo>
                <a:lnTo>
                  <a:pt x="3840" y="3840"/>
                </a:lnTo>
                <a:lnTo>
                  <a:pt x="4800" y="0"/>
                </a:lnTo>
                <a:lnTo>
                  <a:pt x="2865" y="0"/>
                </a:lnTo>
                <a:lnTo>
                  <a:pt x="0" y="960"/>
                </a:lnTo>
                <a:lnTo>
                  <a:pt x="96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8" name="object 598"/>
          <p:cNvSpPr/>
          <p:nvPr/>
        </p:nvSpPr>
        <p:spPr>
          <a:xfrm>
            <a:off x="5785027" y="5759881"/>
            <a:ext cx="36469" cy="202554"/>
          </a:xfrm>
          <a:custGeom>
            <a:avLst/>
            <a:gdLst/>
            <a:ahLst/>
            <a:cxnLst/>
            <a:rect l="l" t="t" r="r" b="b"/>
            <a:pathLst>
              <a:path w="36469" h="202554">
                <a:moveTo>
                  <a:pt x="36469" y="96956"/>
                </a:moveTo>
                <a:lnTo>
                  <a:pt x="35509" y="91196"/>
                </a:lnTo>
                <a:lnTo>
                  <a:pt x="35509" y="79674"/>
                </a:lnTo>
                <a:lnTo>
                  <a:pt x="34549" y="68153"/>
                </a:lnTo>
                <a:lnTo>
                  <a:pt x="32628" y="56631"/>
                </a:lnTo>
                <a:lnTo>
                  <a:pt x="32628" y="55671"/>
                </a:lnTo>
                <a:lnTo>
                  <a:pt x="30708" y="49911"/>
                </a:lnTo>
                <a:lnTo>
                  <a:pt x="29748" y="45110"/>
                </a:lnTo>
                <a:lnTo>
                  <a:pt x="26868" y="34549"/>
                </a:lnTo>
                <a:lnTo>
                  <a:pt x="24947" y="29763"/>
                </a:lnTo>
                <a:lnTo>
                  <a:pt x="23987" y="24947"/>
                </a:lnTo>
                <a:lnTo>
                  <a:pt x="20147" y="16322"/>
                </a:lnTo>
                <a:lnTo>
                  <a:pt x="18227" y="13441"/>
                </a:lnTo>
                <a:lnTo>
                  <a:pt x="18227" y="12481"/>
                </a:lnTo>
                <a:lnTo>
                  <a:pt x="17282" y="10546"/>
                </a:lnTo>
                <a:lnTo>
                  <a:pt x="15346" y="7680"/>
                </a:lnTo>
                <a:lnTo>
                  <a:pt x="14386" y="6720"/>
                </a:lnTo>
                <a:lnTo>
                  <a:pt x="12466" y="3840"/>
                </a:lnTo>
                <a:lnTo>
                  <a:pt x="9601" y="960"/>
                </a:lnTo>
                <a:lnTo>
                  <a:pt x="8625" y="960"/>
                </a:lnTo>
                <a:lnTo>
                  <a:pt x="7665" y="0"/>
                </a:lnTo>
                <a:lnTo>
                  <a:pt x="9601" y="10546"/>
                </a:lnTo>
                <a:lnTo>
                  <a:pt x="12466" y="14401"/>
                </a:lnTo>
                <a:lnTo>
                  <a:pt x="13441" y="16322"/>
                </a:lnTo>
                <a:lnTo>
                  <a:pt x="14386" y="19202"/>
                </a:lnTo>
                <a:lnTo>
                  <a:pt x="18227" y="26883"/>
                </a:lnTo>
                <a:lnTo>
                  <a:pt x="20147" y="31668"/>
                </a:lnTo>
                <a:lnTo>
                  <a:pt x="21107" y="36469"/>
                </a:lnTo>
                <a:lnTo>
                  <a:pt x="23987" y="47030"/>
                </a:lnTo>
                <a:lnTo>
                  <a:pt x="24947" y="51831"/>
                </a:lnTo>
                <a:lnTo>
                  <a:pt x="25908" y="57591"/>
                </a:lnTo>
                <a:lnTo>
                  <a:pt x="27828" y="68153"/>
                </a:lnTo>
                <a:lnTo>
                  <a:pt x="29748" y="79674"/>
                </a:lnTo>
                <a:lnTo>
                  <a:pt x="29748" y="113278"/>
                </a:lnTo>
                <a:lnTo>
                  <a:pt x="27828" y="124800"/>
                </a:lnTo>
                <a:lnTo>
                  <a:pt x="25908" y="136306"/>
                </a:lnTo>
                <a:lnTo>
                  <a:pt x="24947" y="142067"/>
                </a:lnTo>
                <a:lnTo>
                  <a:pt x="23987" y="146867"/>
                </a:lnTo>
                <a:lnTo>
                  <a:pt x="21107" y="157429"/>
                </a:lnTo>
                <a:lnTo>
                  <a:pt x="20147" y="162229"/>
                </a:lnTo>
                <a:lnTo>
                  <a:pt x="18227" y="167030"/>
                </a:lnTo>
                <a:lnTo>
                  <a:pt x="14386" y="174711"/>
                </a:lnTo>
                <a:lnTo>
                  <a:pt x="13441" y="177591"/>
                </a:lnTo>
                <a:lnTo>
                  <a:pt x="12466" y="179511"/>
                </a:lnTo>
                <a:lnTo>
                  <a:pt x="9601" y="182392"/>
                </a:lnTo>
                <a:lnTo>
                  <a:pt x="8625" y="192953"/>
                </a:lnTo>
                <a:lnTo>
                  <a:pt x="9601" y="192953"/>
                </a:lnTo>
                <a:lnTo>
                  <a:pt x="8302" y="193277"/>
                </a:lnTo>
                <a:lnTo>
                  <a:pt x="5745" y="193913"/>
                </a:lnTo>
                <a:lnTo>
                  <a:pt x="3825" y="189113"/>
                </a:lnTo>
                <a:lnTo>
                  <a:pt x="2880" y="190073"/>
                </a:lnTo>
                <a:lnTo>
                  <a:pt x="2880" y="195834"/>
                </a:lnTo>
                <a:lnTo>
                  <a:pt x="0" y="197754"/>
                </a:lnTo>
                <a:lnTo>
                  <a:pt x="0" y="202554"/>
                </a:lnTo>
                <a:lnTo>
                  <a:pt x="944" y="201594"/>
                </a:lnTo>
                <a:lnTo>
                  <a:pt x="3825" y="201594"/>
                </a:lnTo>
                <a:lnTo>
                  <a:pt x="2880" y="196794"/>
                </a:lnTo>
                <a:lnTo>
                  <a:pt x="5745" y="194873"/>
                </a:lnTo>
                <a:lnTo>
                  <a:pt x="7665" y="193913"/>
                </a:lnTo>
                <a:lnTo>
                  <a:pt x="8625" y="199674"/>
                </a:lnTo>
                <a:lnTo>
                  <a:pt x="12466" y="197754"/>
                </a:lnTo>
                <a:lnTo>
                  <a:pt x="16306" y="195834"/>
                </a:lnTo>
                <a:lnTo>
                  <a:pt x="20147" y="192953"/>
                </a:lnTo>
                <a:lnTo>
                  <a:pt x="23027" y="189113"/>
                </a:lnTo>
                <a:lnTo>
                  <a:pt x="23987" y="180472"/>
                </a:lnTo>
                <a:lnTo>
                  <a:pt x="21107" y="183352"/>
                </a:lnTo>
                <a:lnTo>
                  <a:pt x="19187" y="185272"/>
                </a:lnTo>
                <a:lnTo>
                  <a:pt x="16306" y="188153"/>
                </a:lnTo>
                <a:lnTo>
                  <a:pt x="12466" y="190073"/>
                </a:lnTo>
                <a:lnTo>
                  <a:pt x="14386" y="186232"/>
                </a:lnTo>
                <a:lnTo>
                  <a:pt x="15346" y="186232"/>
                </a:lnTo>
                <a:lnTo>
                  <a:pt x="17282" y="182392"/>
                </a:lnTo>
                <a:lnTo>
                  <a:pt x="18227" y="180472"/>
                </a:lnTo>
                <a:lnTo>
                  <a:pt x="20147" y="177591"/>
                </a:lnTo>
                <a:lnTo>
                  <a:pt x="23987" y="168950"/>
                </a:lnTo>
                <a:lnTo>
                  <a:pt x="24947" y="164150"/>
                </a:lnTo>
                <a:lnTo>
                  <a:pt x="26868" y="159349"/>
                </a:lnTo>
                <a:lnTo>
                  <a:pt x="26868" y="158389"/>
                </a:lnTo>
                <a:lnTo>
                  <a:pt x="29748" y="148788"/>
                </a:lnTo>
                <a:lnTo>
                  <a:pt x="30708" y="143027"/>
                </a:lnTo>
                <a:lnTo>
                  <a:pt x="32628" y="137266"/>
                </a:lnTo>
                <a:lnTo>
                  <a:pt x="34549" y="125745"/>
                </a:lnTo>
                <a:lnTo>
                  <a:pt x="35509" y="114239"/>
                </a:lnTo>
                <a:lnTo>
                  <a:pt x="35509" y="102717"/>
                </a:lnTo>
                <a:lnTo>
                  <a:pt x="36469" y="969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9" name="object 599"/>
          <p:cNvSpPr/>
          <p:nvPr/>
        </p:nvSpPr>
        <p:spPr>
          <a:xfrm>
            <a:off x="5788853" y="5942274"/>
            <a:ext cx="5775" cy="11521"/>
          </a:xfrm>
          <a:custGeom>
            <a:avLst/>
            <a:gdLst/>
            <a:ahLst/>
            <a:cxnLst/>
            <a:rect l="l" t="t" r="r" b="b"/>
            <a:pathLst>
              <a:path w="5775" h="11521">
                <a:moveTo>
                  <a:pt x="4800" y="10561"/>
                </a:moveTo>
                <a:lnTo>
                  <a:pt x="5775" y="0"/>
                </a:lnTo>
                <a:lnTo>
                  <a:pt x="3840" y="2880"/>
                </a:lnTo>
                <a:lnTo>
                  <a:pt x="960" y="5760"/>
                </a:lnTo>
                <a:lnTo>
                  <a:pt x="0" y="6720"/>
                </a:lnTo>
                <a:lnTo>
                  <a:pt x="1920" y="11521"/>
                </a:lnTo>
                <a:lnTo>
                  <a:pt x="4477" y="10884"/>
                </a:lnTo>
                <a:lnTo>
                  <a:pt x="480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0" name="object 600"/>
          <p:cNvSpPr/>
          <p:nvPr/>
        </p:nvSpPr>
        <p:spPr>
          <a:xfrm>
            <a:off x="5773506" y="5951875"/>
            <a:ext cx="4800" cy="4800"/>
          </a:xfrm>
          <a:custGeom>
            <a:avLst/>
            <a:gdLst/>
            <a:ahLst/>
            <a:cxnLst/>
            <a:rect l="l" t="t" r="r" b="b"/>
            <a:pathLst>
              <a:path w="4800" h="4800">
                <a:moveTo>
                  <a:pt x="1904" y="0"/>
                </a:moveTo>
                <a:lnTo>
                  <a:pt x="0" y="0"/>
                </a:lnTo>
                <a:lnTo>
                  <a:pt x="960" y="3840"/>
                </a:lnTo>
                <a:lnTo>
                  <a:pt x="3840" y="4800"/>
                </a:lnTo>
                <a:lnTo>
                  <a:pt x="4800" y="960"/>
                </a:lnTo>
                <a:lnTo>
                  <a:pt x="190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1" name="object 601"/>
          <p:cNvSpPr/>
          <p:nvPr/>
        </p:nvSpPr>
        <p:spPr>
          <a:xfrm>
            <a:off x="5767745" y="5751240"/>
            <a:ext cx="77754" cy="197754"/>
          </a:xfrm>
          <a:custGeom>
            <a:avLst/>
            <a:gdLst/>
            <a:ahLst/>
            <a:cxnLst/>
            <a:rect l="l" t="t" r="r" b="b"/>
            <a:pathLst>
              <a:path w="77754" h="197754">
                <a:moveTo>
                  <a:pt x="52791" y="183352"/>
                </a:moveTo>
                <a:lnTo>
                  <a:pt x="55671" y="178551"/>
                </a:lnTo>
                <a:lnTo>
                  <a:pt x="59512" y="172791"/>
                </a:lnTo>
                <a:lnTo>
                  <a:pt x="64312" y="161269"/>
                </a:lnTo>
                <a:lnTo>
                  <a:pt x="65272" y="161269"/>
                </a:lnTo>
                <a:lnTo>
                  <a:pt x="67193" y="155508"/>
                </a:lnTo>
                <a:lnTo>
                  <a:pt x="70073" y="148788"/>
                </a:lnTo>
                <a:lnTo>
                  <a:pt x="73913" y="136321"/>
                </a:lnTo>
                <a:lnTo>
                  <a:pt x="75834" y="123840"/>
                </a:lnTo>
                <a:lnTo>
                  <a:pt x="77754" y="111358"/>
                </a:lnTo>
                <a:lnTo>
                  <a:pt x="77754" y="98877"/>
                </a:lnTo>
                <a:lnTo>
                  <a:pt x="75834" y="87355"/>
                </a:lnTo>
                <a:lnTo>
                  <a:pt x="73913" y="74874"/>
                </a:lnTo>
                <a:lnTo>
                  <a:pt x="72953" y="74874"/>
                </a:lnTo>
                <a:lnTo>
                  <a:pt x="70073" y="62392"/>
                </a:lnTo>
                <a:lnTo>
                  <a:pt x="69113" y="61432"/>
                </a:lnTo>
                <a:lnTo>
                  <a:pt x="67193" y="55671"/>
                </a:lnTo>
                <a:lnTo>
                  <a:pt x="64312" y="49926"/>
                </a:lnTo>
                <a:lnTo>
                  <a:pt x="64312" y="48950"/>
                </a:lnTo>
                <a:lnTo>
                  <a:pt x="59512" y="38404"/>
                </a:lnTo>
                <a:lnTo>
                  <a:pt x="55671" y="32644"/>
                </a:lnTo>
                <a:lnTo>
                  <a:pt x="52791" y="26883"/>
                </a:lnTo>
                <a:lnTo>
                  <a:pt x="47990" y="20162"/>
                </a:lnTo>
                <a:lnTo>
                  <a:pt x="47030" y="20162"/>
                </a:lnTo>
                <a:lnTo>
                  <a:pt x="44150" y="16322"/>
                </a:lnTo>
                <a:lnTo>
                  <a:pt x="42230" y="14401"/>
                </a:lnTo>
                <a:lnTo>
                  <a:pt x="40309" y="12481"/>
                </a:lnTo>
                <a:lnTo>
                  <a:pt x="37429" y="9601"/>
                </a:lnTo>
                <a:lnTo>
                  <a:pt x="33588" y="6720"/>
                </a:lnTo>
                <a:lnTo>
                  <a:pt x="29748" y="4800"/>
                </a:lnTo>
                <a:lnTo>
                  <a:pt x="25907" y="2880"/>
                </a:lnTo>
                <a:lnTo>
                  <a:pt x="22067" y="960"/>
                </a:lnTo>
                <a:lnTo>
                  <a:pt x="21107" y="960"/>
                </a:lnTo>
                <a:lnTo>
                  <a:pt x="23027" y="6720"/>
                </a:lnTo>
                <a:lnTo>
                  <a:pt x="24002" y="7680"/>
                </a:lnTo>
                <a:lnTo>
                  <a:pt x="23027" y="6720"/>
                </a:lnTo>
                <a:lnTo>
                  <a:pt x="20162" y="5760"/>
                </a:lnTo>
                <a:lnTo>
                  <a:pt x="20162" y="4800"/>
                </a:lnTo>
                <a:lnTo>
                  <a:pt x="18227" y="0"/>
                </a:lnTo>
                <a:lnTo>
                  <a:pt x="4800" y="0"/>
                </a:lnTo>
                <a:lnTo>
                  <a:pt x="960" y="960"/>
                </a:lnTo>
                <a:lnTo>
                  <a:pt x="2880" y="4800"/>
                </a:lnTo>
                <a:lnTo>
                  <a:pt x="5760" y="3840"/>
                </a:lnTo>
                <a:lnTo>
                  <a:pt x="6720" y="3840"/>
                </a:lnTo>
                <a:lnTo>
                  <a:pt x="6720" y="5760"/>
                </a:lnTo>
                <a:lnTo>
                  <a:pt x="2880" y="6720"/>
                </a:lnTo>
                <a:lnTo>
                  <a:pt x="6720" y="5760"/>
                </a:lnTo>
                <a:lnTo>
                  <a:pt x="2880" y="5760"/>
                </a:lnTo>
                <a:lnTo>
                  <a:pt x="0" y="6720"/>
                </a:lnTo>
                <a:lnTo>
                  <a:pt x="0" y="7680"/>
                </a:lnTo>
                <a:lnTo>
                  <a:pt x="960" y="14401"/>
                </a:lnTo>
                <a:lnTo>
                  <a:pt x="1920" y="13441"/>
                </a:lnTo>
                <a:lnTo>
                  <a:pt x="2880" y="12481"/>
                </a:lnTo>
                <a:lnTo>
                  <a:pt x="5760" y="10561"/>
                </a:lnTo>
                <a:lnTo>
                  <a:pt x="7665" y="9601"/>
                </a:lnTo>
                <a:lnTo>
                  <a:pt x="15346" y="9601"/>
                </a:lnTo>
                <a:lnTo>
                  <a:pt x="11506" y="5760"/>
                </a:lnTo>
                <a:lnTo>
                  <a:pt x="9601" y="2880"/>
                </a:lnTo>
                <a:lnTo>
                  <a:pt x="13441" y="2880"/>
                </a:lnTo>
                <a:lnTo>
                  <a:pt x="16322" y="3840"/>
                </a:lnTo>
                <a:lnTo>
                  <a:pt x="17282" y="3840"/>
                </a:lnTo>
                <a:lnTo>
                  <a:pt x="20162" y="6720"/>
                </a:lnTo>
                <a:lnTo>
                  <a:pt x="23027" y="7680"/>
                </a:lnTo>
                <a:lnTo>
                  <a:pt x="22067" y="14401"/>
                </a:lnTo>
                <a:lnTo>
                  <a:pt x="24947" y="16322"/>
                </a:lnTo>
                <a:lnTo>
                  <a:pt x="26883" y="19187"/>
                </a:lnTo>
                <a:lnTo>
                  <a:pt x="24947" y="8641"/>
                </a:lnTo>
                <a:lnTo>
                  <a:pt x="26883" y="9601"/>
                </a:lnTo>
                <a:lnTo>
                  <a:pt x="29748" y="11521"/>
                </a:lnTo>
                <a:lnTo>
                  <a:pt x="33588" y="14401"/>
                </a:lnTo>
                <a:lnTo>
                  <a:pt x="36469" y="17282"/>
                </a:lnTo>
                <a:lnTo>
                  <a:pt x="38389" y="18242"/>
                </a:lnTo>
                <a:lnTo>
                  <a:pt x="39349" y="20162"/>
                </a:lnTo>
                <a:lnTo>
                  <a:pt x="43190" y="24002"/>
                </a:lnTo>
                <a:lnTo>
                  <a:pt x="47990" y="30723"/>
                </a:lnTo>
                <a:lnTo>
                  <a:pt x="50871" y="35524"/>
                </a:lnTo>
                <a:lnTo>
                  <a:pt x="53751" y="41269"/>
                </a:lnTo>
                <a:lnTo>
                  <a:pt x="59512" y="51831"/>
                </a:lnTo>
                <a:lnTo>
                  <a:pt x="61432" y="57591"/>
                </a:lnTo>
                <a:lnTo>
                  <a:pt x="64312" y="63352"/>
                </a:lnTo>
                <a:lnTo>
                  <a:pt x="67193" y="75834"/>
                </a:lnTo>
                <a:lnTo>
                  <a:pt x="70073" y="88315"/>
                </a:lnTo>
                <a:lnTo>
                  <a:pt x="71033" y="99837"/>
                </a:lnTo>
                <a:lnTo>
                  <a:pt x="71033" y="111358"/>
                </a:lnTo>
                <a:lnTo>
                  <a:pt x="70073" y="122880"/>
                </a:lnTo>
                <a:lnTo>
                  <a:pt x="67193" y="134386"/>
                </a:lnTo>
                <a:lnTo>
                  <a:pt x="64312" y="146867"/>
                </a:lnTo>
                <a:lnTo>
                  <a:pt x="61432" y="153588"/>
                </a:lnTo>
                <a:lnTo>
                  <a:pt x="59512" y="159349"/>
                </a:lnTo>
                <a:lnTo>
                  <a:pt x="53751" y="169910"/>
                </a:lnTo>
                <a:lnTo>
                  <a:pt x="50871" y="174711"/>
                </a:lnTo>
                <a:lnTo>
                  <a:pt x="47990" y="180472"/>
                </a:lnTo>
                <a:lnTo>
                  <a:pt x="41269" y="189113"/>
                </a:lnTo>
                <a:lnTo>
                  <a:pt x="40309" y="197754"/>
                </a:lnTo>
                <a:lnTo>
                  <a:pt x="42230" y="195834"/>
                </a:lnTo>
                <a:lnTo>
                  <a:pt x="46070" y="192953"/>
                </a:lnTo>
                <a:lnTo>
                  <a:pt x="46070" y="191993"/>
                </a:lnTo>
                <a:lnTo>
                  <a:pt x="52791" y="1833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2" name="object 602"/>
          <p:cNvSpPr/>
          <p:nvPr/>
        </p:nvSpPr>
        <p:spPr>
          <a:xfrm>
            <a:off x="5787908" y="5953795"/>
            <a:ext cx="5745" cy="7680"/>
          </a:xfrm>
          <a:custGeom>
            <a:avLst/>
            <a:gdLst/>
            <a:ahLst/>
            <a:cxnLst/>
            <a:rect l="l" t="t" r="r" b="b"/>
            <a:pathLst>
              <a:path w="5745" h="7680">
                <a:moveTo>
                  <a:pt x="2865" y="960"/>
                </a:moveTo>
                <a:lnTo>
                  <a:pt x="0" y="2880"/>
                </a:lnTo>
                <a:lnTo>
                  <a:pt x="944" y="7680"/>
                </a:lnTo>
                <a:lnTo>
                  <a:pt x="1905" y="6720"/>
                </a:lnTo>
                <a:lnTo>
                  <a:pt x="5745" y="5760"/>
                </a:lnTo>
                <a:lnTo>
                  <a:pt x="4785" y="0"/>
                </a:lnTo>
                <a:lnTo>
                  <a:pt x="2865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3" name="object 603"/>
          <p:cNvSpPr/>
          <p:nvPr/>
        </p:nvSpPr>
        <p:spPr>
          <a:xfrm>
            <a:off x="5764865" y="5752200"/>
            <a:ext cx="3840" cy="7680"/>
          </a:xfrm>
          <a:custGeom>
            <a:avLst/>
            <a:gdLst/>
            <a:ahLst/>
            <a:cxnLst/>
            <a:rect l="l" t="t" r="r" b="b"/>
            <a:pathLst>
              <a:path w="3840" h="7680">
                <a:moveTo>
                  <a:pt x="3840" y="0"/>
                </a:moveTo>
                <a:lnTo>
                  <a:pt x="0" y="1920"/>
                </a:lnTo>
                <a:lnTo>
                  <a:pt x="960" y="7680"/>
                </a:lnTo>
                <a:lnTo>
                  <a:pt x="1920" y="6720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4" name="object 604"/>
          <p:cNvSpPr/>
          <p:nvPr/>
        </p:nvSpPr>
        <p:spPr>
          <a:xfrm>
            <a:off x="5858941" y="5892829"/>
            <a:ext cx="65275" cy="0"/>
          </a:xfrm>
          <a:custGeom>
            <a:avLst/>
            <a:gdLst/>
            <a:ahLst/>
            <a:cxnLst/>
            <a:rect l="l" t="t" r="r" b="b"/>
            <a:pathLst>
              <a:path w="65275" h="0">
                <a:moveTo>
                  <a:pt x="0" y="0"/>
                </a:moveTo>
                <a:lnTo>
                  <a:pt x="65275" y="0"/>
                </a:lnTo>
              </a:path>
            </a:pathLst>
          </a:custGeom>
          <a:ln w="233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5" name="object 605"/>
          <p:cNvSpPr/>
          <p:nvPr/>
        </p:nvSpPr>
        <p:spPr>
          <a:xfrm>
            <a:off x="5858941" y="5885627"/>
            <a:ext cx="2880" cy="15361"/>
          </a:xfrm>
          <a:custGeom>
            <a:avLst/>
            <a:gdLst/>
            <a:ahLst/>
            <a:cxnLst/>
            <a:rect l="l" t="t" r="r" b="b"/>
            <a:pathLst>
              <a:path w="2880" h="15361">
                <a:moveTo>
                  <a:pt x="2880" y="0"/>
                </a:moveTo>
                <a:lnTo>
                  <a:pt x="0" y="0"/>
                </a:lnTo>
                <a:lnTo>
                  <a:pt x="2880" y="15361"/>
                </a:lnTo>
                <a:lnTo>
                  <a:pt x="28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6" name="object 606"/>
          <p:cNvSpPr/>
          <p:nvPr/>
        </p:nvSpPr>
        <p:spPr>
          <a:xfrm>
            <a:off x="5856061" y="5878906"/>
            <a:ext cx="71033" cy="27843"/>
          </a:xfrm>
          <a:custGeom>
            <a:avLst/>
            <a:gdLst/>
            <a:ahLst/>
            <a:cxnLst/>
            <a:rect l="l" t="t" r="r" b="b"/>
            <a:pathLst>
              <a:path w="71033" h="27843">
                <a:moveTo>
                  <a:pt x="65272" y="6720"/>
                </a:moveTo>
                <a:lnTo>
                  <a:pt x="65272" y="22082"/>
                </a:lnTo>
                <a:lnTo>
                  <a:pt x="5760" y="22082"/>
                </a:lnTo>
                <a:lnTo>
                  <a:pt x="2880" y="6720"/>
                </a:lnTo>
                <a:lnTo>
                  <a:pt x="65272" y="6720"/>
                </a:lnTo>
                <a:lnTo>
                  <a:pt x="68153" y="27843"/>
                </a:lnTo>
                <a:lnTo>
                  <a:pt x="71033" y="24963"/>
                </a:lnTo>
                <a:lnTo>
                  <a:pt x="71033" y="2895"/>
                </a:lnTo>
                <a:lnTo>
                  <a:pt x="68153" y="0"/>
                </a:lnTo>
                <a:lnTo>
                  <a:pt x="5760" y="2895"/>
                </a:lnTo>
                <a:lnTo>
                  <a:pt x="0" y="2895"/>
                </a:lnTo>
                <a:lnTo>
                  <a:pt x="0" y="24963"/>
                </a:lnTo>
                <a:lnTo>
                  <a:pt x="2880" y="27843"/>
                </a:lnTo>
                <a:lnTo>
                  <a:pt x="68153" y="27843"/>
                </a:lnTo>
                <a:lnTo>
                  <a:pt x="65272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7" name="object 607"/>
          <p:cNvSpPr/>
          <p:nvPr/>
        </p:nvSpPr>
        <p:spPr>
          <a:xfrm>
            <a:off x="5858941" y="5878906"/>
            <a:ext cx="65272" cy="2895"/>
          </a:xfrm>
          <a:custGeom>
            <a:avLst/>
            <a:gdLst/>
            <a:ahLst/>
            <a:cxnLst/>
            <a:rect l="l" t="t" r="r" b="b"/>
            <a:pathLst>
              <a:path w="65272" h="2895">
                <a:moveTo>
                  <a:pt x="0" y="0"/>
                </a:moveTo>
                <a:lnTo>
                  <a:pt x="0" y="2895"/>
                </a:lnTo>
                <a:lnTo>
                  <a:pt x="2880" y="2895"/>
                </a:lnTo>
                <a:lnTo>
                  <a:pt x="65272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8" name="object 608"/>
          <p:cNvSpPr/>
          <p:nvPr/>
        </p:nvSpPr>
        <p:spPr>
          <a:xfrm>
            <a:off x="5961659" y="5756041"/>
            <a:ext cx="84475" cy="200634"/>
          </a:xfrm>
          <a:custGeom>
            <a:avLst/>
            <a:gdLst/>
            <a:ahLst/>
            <a:cxnLst/>
            <a:rect l="l" t="t" r="r" b="b"/>
            <a:pathLst>
              <a:path w="84475" h="200634">
                <a:moveTo>
                  <a:pt x="84475" y="200634"/>
                </a:moveTo>
                <a:lnTo>
                  <a:pt x="84475" y="197754"/>
                </a:lnTo>
                <a:lnTo>
                  <a:pt x="73913" y="196794"/>
                </a:lnTo>
                <a:lnTo>
                  <a:pt x="66233" y="194873"/>
                </a:lnTo>
                <a:lnTo>
                  <a:pt x="62392" y="190073"/>
                </a:lnTo>
                <a:lnTo>
                  <a:pt x="59512" y="188153"/>
                </a:lnTo>
                <a:lnTo>
                  <a:pt x="56631" y="184312"/>
                </a:lnTo>
                <a:lnTo>
                  <a:pt x="55671" y="179511"/>
                </a:lnTo>
                <a:lnTo>
                  <a:pt x="54711" y="174711"/>
                </a:lnTo>
                <a:lnTo>
                  <a:pt x="53751" y="168950"/>
                </a:lnTo>
                <a:lnTo>
                  <a:pt x="53751" y="0"/>
                </a:lnTo>
                <a:lnTo>
                  <a:pt x="50871" y="0"/>
                </a:lnTo>
                <a:lnTo>
                  <a:pt x="47030" y="2880"/>
                </a:lnTo>
                <a:lnTo>
                  <a:pt x="39349" y="7680"/>
                </a:lnTo>
                <a:lnTo>
                  <a:pt x="31668" y="12481"/>
                </a:lnTo>
                <a:lnTo>
                  <a:pt x="24947" y="14386"/>
                </a:lnTo>
                <a:lnTo>
                  <a:pt x="18242" y="17282"/>
                </a:lnTo>
                <a:lnTo>
                  <a:pt x="11521" y="18242"/>
                </a:lnTo>
                <a:lnTo>
                  <a:pt x="0" y="18242"/>
                </a:lnTo>
                <a:lnTo>
                  <a:pt x="0" y="21122"/>
                </a:lnTo>
                <a:lnTo>
                  <a:pt x="4800" y="22082"/>
                </a:lnTo>
                <a:lnTo>
                  <a:pt x="10561" y="23042"/>
                </a:lnTo>
                <a:lnTo>
                  <a:pt x="24947" y="23042"/>
                </a:lnTo>
                <a:lnTo>
                  <a:pt x="29763" y="22082"/>
                </a:lnTo>
                <a:lnTo>
                  <a:pt x="29763" y="169910"/>
                </a:lnTo>
                <a:lnTo>
                  <a:pt x="28788" y="175671"/>
                </a:lnTo>
                <a:lnTo>
                  <a:pt x="27828" y="179511"/>
                </a:lnTo>
                <a:lnTo>
                  <a:pt x="27828" y="183352"/>
                </a:lnTo>
                <a:lnTo>
                  <a:pt x="25923" y="187192"/>
                </a:lnTo>
                <a:lnTo>
                  <a:pt x="23027" y="190073"/>
                </a:lnTo>
                <a:lnTo>
                  <a:pt x="20147" y="191993"/>
                </a:lnTo>
                <a:lnTo>
                  <a:pt x="17266" y="193913"/>
                </a:lnTo>
                <a:lnTo>
                  <a:pt x="14401" y="195833"/>
                </a:lnTo>
                <a:lnTo>
                  <a:pt x="11521" y="196794"/>
                </a:lnTo>
                <a:lnTo>
                  <a:pt x="5760" y="197754"/>
                </a:lnTo>
                <a:lnTo>
                  <a:pt x="0" y="197754"/>
                </a:lnTo>
                <a:lnTo>
                  <a:pt x="0" y="200634"/>
                </a:lnTo>
                <a:lnTo>
                  <a:pt x="84475" y="20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9" name="object 609"/>
          <p:cNvSpPr/>
          <p:nvPr/>
        </p:nvSpPr>
        <p:spPr>
          <a:xfrm>
            <a:off x="5957818" y="5771403"/>
            <a:ext cx="36484" cy="188153"/>
          </a:xfrm>
          <a:custGeom>
            <a:avLst/>
            <a:gdLst/>
            <a:ahLst/>
            <a:cxnLst/>
            <a:rect l="l" t="t" r="r" b="b"/>
            <a:pathLst>
              <a:path w="36484" h="188153">
                <a:moveTo>
                  <a:pt x="33604" y="3840"/>
                </a:moveTo>
                <a:lnTo>
                  <a:pt x="25923" y="4800"/>
                </a:lnTo>
                <a:lnTo>
                  <a:pt x="22082" y="4800"/>
                </a:lnTo>
                <a:lnTo>
                  <a:pt x="16322" y="5760"/>
                </a:lnTo>
                <a:lnTo>
                  <a:pt x="7680" y="5760"/>
                </a:lnTo>
                <a:lnTo>
                  <a:pt x="6720" y="2880"/>
                </a:lnTo>
                <a:lnTo>
                  <a:pt x="4800" y="2880"/>
                </a:lnTo>
                <a:lnTo>
                  <a:pt x="3840" y="0"/>
                </a:lnTo>
                <a:lnTo>
                  <a:pt x="960" y="2880"/>
                </a:lnTo>
                <a:lnTo>
                  <a:pt x="960" y="5760"/>
                </a:lnTo>
                <a:lnTo>
                  <a:pt x="2880" y="8641"/>
                </a:lnTo>
                <a:lnTo>
                  <a:pt x="4800" y="8641"/>
                </a:lnTo>
                <a:lnTo>
                  <a:pt x="3840" y="5760"/>
                </a:lnTo>
                <a:lnTo>
                  <a:pt x="5568" y="4032"/>
                </a:lnTo>
                <a:lnTo>
                  <a:pt x="6720" y="5760"/>
                </a:lnTo>
                <a:lnTo>
                  <a:pt x="9601" y="9585"/>
                </a:lnTo>
                <a:lnTo>
                  <a:pt x="16322" y="10561"/>
                </a:lnTo>
                <a:lnTo>
                  <a:pt x="30708" y="10561"/>
                </a:lnTo>
                <a:lnTo>
                  <a:pt x="30708" y="152628"/>
                </a:lnTo>
                <a:lnTo>
                  <a:pt x="29763" y="161269"/>
                </a:lnTo>
                <a:lnTo>
                  <a:pt x="28788" y="164150"/>
                </a:lnTo>
                <a:lnTo>
                  <a:pt x="28788" y="165110"/>
                </a:lnTo>
                <a:lnTo>
                  <a:pt x="27828" y="167030"/>
                </a:lnTo>
                <a:lnTo>
                  <a:pt x="26868" y="169910"/>
                </a:lnTo>
                <a:lnTo>
                  <a:pt x="25923" y="171830"/>
                </a:lnTo>
                <a:lnTo>
                  <a:pt x="24947" y="171830"/>
                </a:lnTo>
                <a:lnTo>
                  <a:pt x="23042" y="173751"/>
                </a:lnTo>
                <a:lnTo>
                  <a:pt x="19202" y="176631"/>
                </a:lnTo>
                <a:lnTo>
                  <a:pt x="17266" y="177591"/>
                </a:lnTo>
                <a:lnTo>
                  <a:pt x="14401" y="177591"/>
                </a:lnTo>
                <a:lnTo>
                  <a:pt x="7680" y="179511"/>
                </a:lnTo>
                <a:lnTo>
                  <a:pt x="2880" y="179511"/>
                </a:lnTo>
                <a:lnTo>
                  <a:pt x="0" y="182392"/>
                </a:lnTo>
                <a:lnTo>
                  <a:pt x="0" y="185272"/>
                </a:lnTo>
                <a:lnTo>
                  <a:pt x="3840" y="188153"/>
                </a:lnTo>
                <a:lnTo>
                  <a:pt x="3840" y="182392"/>
                </a:lnTo>
                <a:lnTo>
                  <a:pt x="6720" y="182392"/>
                </a:lnTo>
                <a:lnTo>
                  <a:pt x="8641" y="185272"/>
                </a:lnTo>
                <a:lnTo>
                  <a:pt x="16322" y="184312"/>
                </a:lnTo>
                <a:lnTo>
                  <a:pt x="22082" y="182392"/>
                </a:lnTo>
                <a:lnTo>
                  <a:pt x="22082" y="181432"/>
                </a:lnTo>
                <a:lnTo>
                  <a:pt x="26868" y="178551"/>
                </a:lnTo>
                <a:lnTo>
                  <a:pt x="28788" y="176631"/>
                </a:lnTo>
                <a:lnTo>
                  <a:pt x="29763" y="175671"/>
                </a:lnTo>
                <a:lnTo>
                  <a:pt x="30708" y="174711"/>
                </a:lnTo>
                <a:lnTo>
                  <a:pt x="31668" y="172791"/>
                </a:lnTo>
                <a:lnTo>
                  <a:pt x="33604" y="169910"/>
                </a:lnTo>
                <a:lnTo>
                  <a:pt x="34549" y="167030"/>
                </a:lnTo>
                <a:lnTo>
                  <a:pt x="34549" y="165110"/>
                </a:lnTo>
                <a:lnTo>
                  <a:pt x="35509" y="165110"/>
                </a:lnTo>
                <a:lnTo>
                  <a:pt x="35509" y="161269"/>
                </a:lnTo>
                <a:lnTo>
                  <a:pt x="36484" y="152628"/>
                </a:lnTo>
                <a:lnTo>
                  <a:pt x="36484" y="6720"/>
                </a:lnTo>
                <a:lnTo>
                  <a:pt x="33604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0" name="object 610"/>
          <p:cNvSpPr/>
          <p:nvPr/>
        </p:nvSpPr>
        <p:spPr>
          <a:xfrm>
            <a:off x="5961659" y="5950915"/>
            <a:ext cx="87355" cy="8641"/>
          </a:xfrm>
          <a:custGeom>
            <a:avLst/>
            <a:gdLst/>
            <a:ahLst/>
            <a:cxnLst/>
            <a:rect l="l" t="t" r="r" b="b"/>
            <a:pathLst>
              <a:path w="87355" h="8641">
                <a:moveTo>
                  <a:pt x="87355" y="2880"/>
                </a:moveTo>
                <a:lnTo>
                  <a:pt x="84475" y="0"/>
                </a:lnTo>
                <a:lnTo>
                  <a:pt x="84475" y="2880"/>
                </a:lnTo>
                <a:lnTo>
                  <a:pt x="83035" y="4320"/>
                </a:lnTo>
                <a:lnTo>
                  <a:pt x="81594" y="2880"/>
                </a:lnTo>
                <a:lnTo>
                  <a:pt x="73913" y="4800"/>
                </a:lnTo>
                <a:lnTo>
                  <a:pt x="72953" y="3840"/>
                </a:lnTo>
                <a:lnTo>
                  <a:pt x="70073" y="2880"/>
                </a:lnTo>
                <a:lnTo>
                  <a:pt x="18242" y="2880"/>
                </a:lnTo>
                <a:lnTo>
                  <a:pt x="12481" y="4800"/>
                </a:lnTo>
                <a:lnTo>
                  <a:pt x="4800" y="5760"/>
                </a:lnTo>
                <a:lnTo>
                  <a:pt x="2880" y="2880"/>
                </a:lnTo>
                <a:lnTo>
                  <a:pt x="0" y="2880"/>
                </a:lnTo>
                <a:lnTo>
                  <a:pt x="0" y="8641"/>
                </a:lnTo>
                <a:lnTo>
                  <a:pt x="84475" y="8641"/>
                </a:lnTo>
                <a:lnTo>
                  <a:pt x="0" y="5760"/>
                </a:lnTo>
                <a:lnTo>
                  <a:pt x="1440" y="4320"/>
                </a:lnTo>
                <a:lnTo>
                  <a:pt x="2880" y="5760"/>
                </a:lnTo>
                <a:lnTo>
                  <a:pt x="84475" y="8641"/>
                </a:lnTo>
                <a:lnTo>
                  <a:pt x="15361" y="3840"/>
                </a:lnTo>
                <a:lnTo>
                  <a:pt x="84475" y="8641"/>
                </a:lnTo>
                <a:lnTo>
                  <a:pt x="79674" y="5760"/>
                </a:lnTo>
                <a:lnTo>
                  <a:pt x="87355" y="5760"/>
                </a:lnTo>
                <a:lnTo>
                  <a:pt x="87355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1" name="object 611"/>
          <p:cNvSpPr/>
          <p:nvPr/>
        </p:nvSpPr>
        <p:spPr>
          <a:xfrm>
            <a:off x="5961659" y="5754121"/>
            <a:ext cx="54711" cy="188153"/>
          </a:xfrm>
          <a:custGeom>
            <a:avLst/>
            <a:gdLst/>
            <a:ahLst/>
            <a:cxnLst/>
            <a:rect l="l" t="t" r="r" b="b"/>
            <a:pathLst>
              <a:path w="54711" h="188153">
                <a:moveTo>
                  <a:pt x="3840" y="23042"/>
                </a:moveTo>
                <a:lnTo>
                  <a:pt x="12481" y="23042"/>
                </a:lnTo>
                <a:lnTo>
                  <a:pt x="18242" y="22082"/>
                </a:lnTo>
                <a:lnTo>
                  <a:pt x="23027" y="20162"/>
                </a:lnTo>
                <a:lnTo>
                  <a:pt x="23987" y="20162"/>
                </a:lnTo>
                <a:lnTo>
                  <a:pt x="25923" y="19202"/>
                </a:lnTo>
                <a:lnTo>
                  <a:pt x="28788" y="18242"/>
                </a:lnTo>
                <a:lnTo>
                  <a:pt x="34549" y="16306"/>
                </a:lnTo>
                <a:lnTo>
                  <a:pt x="34549" y="15361"/>
                </a:lnTo>
                <a:lnTo>
                  <a:pt x="43190" y="11521"/>
                </a:lnTo>
                <a:lnTo>
                  <a:pt x="43190" y="10561"/>
                </a:lnTo>
                <a:lnTo>
                  <a:pt x="48950" y="6720"/>
                </a:lnTo>
                <a:lnTo>
                  <a:pt x="50871" y="5440"/>
                </a:lnTo>
                <a:lnTo>
                  <a:pt x="50871" y="4800"/>
                </a:lnTo>
                <a:lnTo>
                  <a:pt x="50871" y="168950"/>
                </a:lnTo>
                <a:lnTo>
                  <a:pt x="51831" y="178551"/>
                </a:lnTo>
                <a:lnTo>
                  <a:pt x="52791" y="182392"/>
                </a:lnTo>
                <a:lnTo>
                  <a:pt x="53751" y="184312"/>
                </a:lnTo>
                <a:lnTo>
                  <a:pt x="54711" y="188153"/>
                </a:lnTo>
                <a:lnTo>
                  <a:pt x="53751" y="4800"/>
                </a:lnTo>
                <a:lnTo>
                  <a:pt x="51831" y="4800"/>
                </a:lnTo>
                <a:lnTo>
                  <a:pt x="50871" y="3200"/>
                </a:lnTo>
                <a:lnTo>
                  <a:pt x="48950" y="0"/>
                </a:lnTo>
                <a:lnTo>
                  <a:pt x="45110" y="1920"/>
                </a:lnTo>
                <a:lnTo>
                  <a:pt x="39349" y="5760"/>
                </a:lnTo>
                <a:lnTo>
                  <a:pt x="31668" y="10561"/>
                </a:lnTo>
                <a:lnTo>
                  <a:pt x="26868" y="12481"/>
                </a:lnTo>
                <a:lnTo>
                  <a:pt x="23987" y="13441"/>
                </a:lnTo>
                <a:lnTo>
                  <a:pt x="22082" y="14401"/>
                </a:lnTo>
                <a:lnTo>
                  <a:pt x="16306" y="16306"/>
                </a:lnTo>
                <a:lnTo>
                  <a:pt x="12481" y="22082"/>
                </a:lnTo>
                <a:lnTo>
                  <a:pt x="6720" y="21122"/>
                </a:lnTo>
                <a:lnTo>
                  <a:pt x="11521" y="17282"/>
                </a:lnTo>
                <a:lnTo>
                  <a:pt x="0" y="17282"/>
                </a:lnTo>
                <a:lnTo>
                  <a:pt x="960" y="20162"/>
                </a:lnTo>
                <a:lnTo>
                  <a:pt x="2880" y="20162"/>
                </a:lnTo>
                <a:lnTo>
                  <a:pt x="3840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2" name="object 612"/>
          <p:cNvSpPr/>
          <p:nvPr/>
        </p:nvSpPr>
        <p:spPr>
          <a:xfrm>
            <a:off x="5961659" y="5775435"/>
            <a:ext cx="5760" cy="5553"/>
          </a:xfrm>
          <a:custGeom>
            <a:avLst/>
            <a:gdLst/>
            <a:ahLst/>
            <a:cxnLst/>
            <a:rect l="l" t="t" r="r" b="b"/>
            <a:pathLst>
              <a:path w="5760" h="5553">
                <a:moveTo>
                  <a:pt x="2880" y="1728"/>
                </a:moveTo>
                <a:lnTo>
                  <a:pt x="1728" y="0"/>
                </a:lnTo>
                <a:lnTo>
                  <a:pt x="0" y="1728"/>
                </a:lnTo>
                <a:lnTo>
                  <a:pt x="960" y="4608"/>
                </a:lnTo>
                <a:lnTo>
                  <a:pt x="1920" y="5553"/>
                </a:lnTo>
                <a:lnTo>
                  <a:pt x="5760" y="5553"/>
                </a:lnTo>
                <a:lnTo>
                  <a:pt x="2880" y="17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3" name="object 613"/>
          <p:cNvSpPr/>
          <p:nvPr/>
        </p:nvSpPr>
        <p:spPr>
          <a:xfrm>
            <a:off x="5961659" y="5955235"/>
            <a:ext cx="84475" cy="4320"/>
          </a:xfrm>
          <a:custGeom>
            <a:avLst/>
            <a:gdLst/>
            <a:ahLst/>
            <a:cxnLst/>
            <a:rect l="l" t="t" r="r" b="b"/>
            <a:pathLst>
              <a:path w="84475" h="4320">
                <a:moveTo>
                  <a:pt x="2880" y="1440"/>
                </a:moveTo>
                <a:lnTo>
                  <a:pt x="1440" y="0"/>
                </a:lnTo>
                <a:lnTo>
                  <a:pt x="0" y="1440"/>
                </a:lnTo>
                <a:lnTo>
                  <a:pt x="84475" y="4320"/>
                </a:lnTo>
                <a:lnTo>
                  <a:pt x="2880" y="14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4" name="object 614"/>
          <p:cNvSpPr/>
          <p:nvPr/>
        </p:nvSpPr>
        <p:spPr>
          <a:xfrm>
            <a:off x="6012530" y="5753160"/>
            <a:ext cx="33604" cy="202554"/>
          </a:xfrm>
          <a:custGeom>
            <a:avLst/>
            <a:gdLst/>
            <a:ahLst/>
            <a:cxnLst/>
            <a:rect l="l" t="t" r="r" b="b"/>
            <a:pathLst>
              <a:path w="33604" h="202554">
                <a:moveTo>
                  <a:pt x="16322" y="199674"/>
                </a:moveTo>
                <a:lnTo>
                  <a:pt x="19202" y="200634"/>
                </a:lnTo>
                <a:lnTo>
                  <a:pt x="22082" y="201594"/>
                </a:lnTo>
                <a:lnTo>
                  <a:pt x="23042" y="202554"/>
                </a:lnTo>
                <a:lnTo>
                  <a:pt x="30723" y="200634"/>
                </a:lnTo>
                <a:lnTo>
                  <a:pt x="32164" y="202074"/>
                </a:lnTo>
                <a:lnTo>
                  <a:pt x="33604" y="200634"/>
                </a:lnTo>
                <a:lnTo>
                  <a:pt x="33604" y="197754"/>
                </a:lnTo>
                <a:lnTo>
                  <a:pt x="29763" y="197754"/>
                </a:lnTo>
                <a:lnTo>
                  <a:pt x="24002" y="195834"/>
                </a:lnTo>
                <a:lnTo>
                  <a:pt x="18242" y="194873"/>
                </a:lnTo>
                <a:lnTo>
                  <a:pt x="14401" y="191993"/>
                </a:lnTo>
                <a:lnTo>
                  <a:pt x="13441" y="191033"/>
                </a:lnTo>
                <a:lnTo>
                  <a:pt x="12481" y="190073"/>
                </a:lnTo>
                <a:lnTo>
                  <a:pt x="10561" y="188153"/>
                </a:lnTo>
                <a:lnTo>
                  <a:pt x="9601" y="186232"/>
                </a:lnTo>
                <a:lnTo>
                  <a:pt x="8641" y="183352"/>
                </a:lnTo>
                <a:lnTo>
                  <a:pt x="7680" y="182392"/>
                </a:lnTo>
                <a:lnTo>
                  <a:pt x="6720" y="178551"/>
                </a:lnTo>
                <a:lnTo>
                  <a:pt x="5760" y="169910"/>
                </a:lnTo>
                <a:lnTo>
                  <a:pt x="5760" y="2880"/>
                </a:lnTo>
                <a:lnTo>
                  <a:pt x="2880" y="0"/>
                </a:lnTo>
                <a:lnTo>
                  <a:pt x="0" y="0"/>
                </a:lnTo>
                <a:lnTo>
                  <a:pt x="0" y="4160"/>
                </a:lnTo>
                <a:lnTo>
                  <a:pt x="960" y="5760"/>
                </a:lnTo>
                <a:lnTo>
                  <a:pt x="2880" y="5760"/>
                </a:lnTo>
                <a:lnTo>
                  <a:pt x="3840" y="189113"/>
                </a:lnTo>
                <a:lnTo>
                  <a:pt x="5760" y="191993"/>
                </a:lnTo>
                <a:lnTo>
                  <a:pt x="7680" y="194873"/>
                </a:lnTo>
                <a:lnTo>
                  <a:pt x="8641" y="195834"/>
                </a:lnTo>
                <a:lnTo>
                  <a:pt x="9601" y="195834"/>
                </a:lnTo>
                <a:lnTo>
                  <a:pt x="11521" y="196794"/>
                </a:lnTo>
                <a:lnTo>
                  <a:pt x="11521" y="197754"/>
                </a:lnTo>
                <a:lnTo>
                  <a:pt x="16322" y="1996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5" name="object 615"/>
          <p:cNvSpPr/>
          <p:nvPr/>
        </p:nvSpPr>
        <p:spPr>
          <a:xfrm>
            <a:off x="6041334" y="5956675"/>
            <a:ext cx="7680" cy="2880"/>
          </a:xfrm>
          <a:custGeom>
            <a:avLst/>
            <a:gdLst/>
            <a:ahLst/>
            <a:cxnLst/>
            <a:rect l="l" t="t" r="r" b="b"/>
            <a:pathLst>
              <a:path w="7680" h="2880">
                <a:moveTo>
                  <a:pt x="4800" y="2880"/>
                </a:moveTo>
                <a:lnTo>
                  <a:pt x="7680" y="0"/>
                </a:lnTo>
                <a:lnTo>
                  <a:pt x="0" y="0"/>
                </a:lnTo>
                <a:lnTo>
                  <a:pt x="480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6" name="object 616"/>
          <p:cNvSpPr/>
          <p:nvPr/>
        </p:nvSpPr>
        <p:spPr>
          <a:xfrm>
            <a:off x="5968380" y="5770427"/>
            <a:ext cx="9585" cy="5775"/>
          </a:xfrm>
          <a:custGeom>
            <a:avLst/>
            <a:gdLst/>
            <a:ahLst/>
            <a:cxnLst/>
            <a:rect l="l" t="t" r="r" b="b"/>
            <a:pathLst>
              <a:path w="9585" h="5775">
                <a:moveTo>
                  <a:pt x="4800" y="975"/>
                </a:moveTo>
                <a:lnTo>
                  <a:pt x="0" y="4815"/>
                </a:lnTo>
                <a:lnTo>
                  <a:pt x="5760" y="5775"/>
                </a:lnTo>
                <a:lnTo>
                  <a:pt x="9585" y="0"/>
                </a:lnTo>
                <a:lnTo>
                  <a:pt x="4800" y="9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7" name="object 617"/>
          <p:cNvSpPr/>
          <p:nvPr/>
        </p:nvSpPr>
        <p:spPr>
          <a:xfrm>
            <a:off x="6109487" y="5754121"/>
            <a:ext cx="104637" cy="160772"/>
          </a:xfrm>
          <a:custGeom>
            <a:avLst/>
            <a:gdLst/>
            <a:ahLst/>
            <a:cxnLst/>
            <a:rect l="l" t="t" r="r" b="b"/>
            <a:pathLst>
              <a:path w="104637" h="160772">
                <a:moveTo>
                  <a:pt x="3840" y="69113"/>
                </a:moveTo>
                <a:lnTo>
                  <a:pt x="3843" y="68330"/>
                </a:lnTo>
                <a:lnTo>
                  <a:pt x="4735" y="55762"/>
                </a:lnTo>
                <a:lnTo>
                  <a:pt x="7680" y="43205"/>
                </a:lnTo>
                <a:lnTo>
                  <a:pt x="9601" y="34549"/>
                </a:lnTo>
                <a:lnTo>
                  <a:pt x="12481" y="27843"/>
                </a:lnTo>
                <a:lnTo>
                  <a:pt x="16322" y="22082"/>
                </a:lnTo>
                <a:lnTo>
                  <a:pt x="19202" y="15361"/>
                </a:lnTo>
                <a:lnTo>
                  <a:pt x="24003" y="11521"/>
                </a:lnTo>
                <a:lnTo>
                  <a:pt x="28803" y="8641"/>
                </a:lnTo>
                <a:lnTo>
                  <a:pt x="33604" y="4800"/>
                </a:lnTo>
                <a:lnTo>
                  <a:pt x="38404" y="3840"/>
                </a:lnTo>
                <a:lnTo>
                  <a:pt x="43205" y="3840"/>
                </a:lnTo>
                <a:lnTo>
                  <a:pt x="49943" y="4568"/>
                </a:lnTo>
                <a:lnTo>
                  <a:pt x="61106" y="10116"/>
                </a:lnTo>
                <a:lnTo>
                  <a:pt x="70088" y="21122"/>
                </a:lnTo>
                <a:lnTo>
                  <a:pt x="73428" y="26578"/>
                </a:lnTo>
                <a:lnTo>
                  <a:pt x="77608" y="37707"/>
                </a:lnTo>
                <a:lnTo>
                  <a:pt x="79931" y="50690"/>
                </a:lnTo>
                <a:lnTo>
                  <a:pt x="80650" y="65272"/>
                </a:lnTo>
                <a:lnTo>
                  <a:pt x="80601" y="69218"/>
                </a:lnTo>
                <a:lnTo>
                  <a:pt x="83990" y="160772"/>
                </a:lnTo>
                <a:lnTo>
                  <a:pt x="90123" y="149504"/>
                </a:lnTo>
                <a:lnTo>
                  <a:pt x="95036" y="137281"/>
                </a:lnTo>
                <a:lnTo>
                  <a:pt x="100265" y="120702"/>
                </a:lnTo>
                <a:lnTo>
                  <a:pt x="102740" y="108287"/>
                </a:lnTo>
                <a:lnTo>
                  <a:pt x="104174" y="95571"/>
                </a:lnTo>
                <a:lnTo>
                  <a:pt x="104637" y="82555"/>
                </a:lnTo>
                <a:lnTo>
                  <a:pt x="104261" y="71345"/>
                </a:lnTo>
                <a:lnTo>
                  <a:pt x="102610" y="57802"/>
                </a:lnTo>
                <a:lnTo>
                  <a:pt x="99598" y="45434"/>
                </a:lnTo>
                <a:lnTo>
                  <a:pt x="95171" y="34186"/>
                </a:lnTo>
                <a:lnTo>
                  <a:pt x="89275" y="24003"/>
                </a:lnTo>
                <a:lnTo>
                  <a:pt x="78747" y="12358"/>
                </a:lnTo>
                <a:lnTo>
                  <a:pt x="68115" y="5439"/>
                </a:lnTo>
                <a:lnTo>
                  <a:pt x="55973" y="1346"/>
                </a:lnTo>
                <a:lnTo>
                  <a:pt x="42245" y="0"/>
                </a:lnTo>
                <a:lnTo>
                  <a:pt x="34314" y="472"/>
                </a:lnTo>
                <a:lnTo>
                  <a:pt x="21745" y="3399"/>
                </a:lnTo>
                <a:lnTo>
                  <a:pt x="10265" y="9002"/>
                </a:lnTo>
                <a:lnTo>
                  <a:pt x="0" y="17282"/>
                </a:lnTo>
                <a:lnTo>
                  <a:pt x="3840" y="77754"/>
                </a:lnTo>
                <a:lnTo>
                  <a:pt x="3840" y="691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8" name="object 618"/>
          <p:cNvSpPr/>
          <p:nvPr/>
        </p:nvSpPr>
        <p:spPr>
          <a:xfrm>
            <a:off x="6090284" y="5771403"/>
            <a:ext cx="103192" cy="188153"/>
          </a:xfrm>
          <a:custGeom>
            <a:avLst/>
            <a:gdLst/>
            <a:ahLst/>
            <a:cxnLst/>
            <a:rect l="l" t="t" r="r" b="b"/>
            <a:pathLst>
              <a:path w="103192" h="188153">
                <a:moveTo>
                  <a:pt x="5775" y="157429"/>
                </a:moveTo>
                <a:lnTo>
                  <a:pt x="3840" y="159349"/>
                </a:lnTo>
                <a:lnTo>
                  <a:pt x="1935" y="161269"/>
                </a:lnTo>
                <a:lnTo>
                  <a:pt x="960" y="164150"/>
                </a:lnTo>
                <a:lnTo>
                  <a:pt x="960" y="172791"/>
                </a:lnTo>
                <a:lnTo>
                  <a:pt x="4800" y="178551"/>
                </a:lnTo>
                <a:lnTo>
                  <a:pt x="11521" y="182392"/>
                </a:lnTo>
                <a:lnTo>
                  <a:pt x="23030" y="186737"/>
                </a:lnTo>
                <a:lnTo>
                  <a:pt x="36484" y="188153"/>
                </a:lnTo>
                <a:lnTo>
                  <a:pt x="38661" y="188119"/>
                </a:lnTo>
                <a:lnTo>
                  <a:pt x="51298" y="186485"/>
                </a:lnTo>
                <a:lnTo>
                  <a:pt x="63367" y="182392"/>
                </a:lnTo>
                <a:lnTo>
                  <a:pt x="77585" y="173205"/>
                </a:lnTo>
                <a:lnTo>
                  <a:pt x="87355" y="164150"/>
                </a:lnTo>
                <a:lnTo>
                  <a:pt x="96010" y="153889"/>
                </a:lnTo>
                <a:lnTo>
                  <a:pt x="103192" y="143490"/>
                </a:lnTo>
                <a:lnTo>
                  <a:pt x="99804" y="51936"/>
                </a:lnTo>
                <a:lnTo>
                  <a:pt x="98759" y="64915"/>
                </a:lnTo>
                <a:lnTo>
                  <a:pt x="95996" y="76794"/>
                </a:lnTo>
                <a:lnTo>
                  <a:pt x="93131" y="85435"/>
                </a:lnTo>
                <a:lnTo>
                  <a:pt x="90236" y="93116"/>
                </a:lnTo>
                <a:lnTo>
                  <a:pt x="85450" y="98877"/>
                </a:lnTo>
                <a:lnTo>
                  <a:pt x="73980" y="107777"/>
                </a:lnTo>
                <a:lnTo>
                  <a:pt x="61447" y="110398"/>
                </a:lnTo>
                <a:lnTo>
                  <a:pt x="57414" y="110155"/>
                </a:lnTo>
                <a:lnTo>
                  <a:pt x="45380" y="105968"/>
                </a:lnTo>
                <a:lnTo>
                  <a:pt x="35524" y="96941"/>
                </a:lnTo>
                <a:lnTo>
                  <a:pt x="31683" y="91196"/>
                </a:lnTo>
                <a:lnTo>
                  <a:pt x="28803" y="84475"/>
                </a:lnTo>
                <a:lnTo>
                  <a:pt x="26883" y="76794"/>
                </a:lnTo>
                <a:lnTo>
                  <a:pt x="24003" y="69113"/>
                </a:lnTo>
                <a:lnTo>
                  <a:pt x="23042" y="60472"/>
                </a:lnTo>
                <a:lnTo>
                  <a:pt x="19202" y="0"/>
                </a:lnTo>
                <a:lnTo>
                  <a:pt x="18094" y="1318"/>
                </a:lnTo>
                <a:lnTo>
                  <a:pt x="10817" y="11548"/>
                </a:lnTo>
                <a:lnTo>
                  <a:pt x="4800" y="23027"/>
                </a:lnTo>
                <a:lnTo>
                  <a:pt x="1081" y="37619"/>
                </a:lnTo>
                <a:lnTo>
                  <a:pt x="0" y="50871"/>
                </a:lnTo>
                <a:lnTo>
                  <a:pt x="760" y="61731"/>
                </a:lnTo>
                <a:lnTo>
                  <a:pt x="3864" y="74282"/>
                </a:lnTo>
                <a:lnTo>
                  <a:pt x="9601" y="85435"/>
                </a:lnTo>
                <a:lnTo>
                  <a:pt x="16080" y="94060"/>
                </a:lnTo>
                <a:lnTo>
                  <a:pt x="25335" y="102591"/>
                </a:lnTo>
                <a:lnTo>
                  <a:pt x="36484" y="109438"/>
                </a:lnTo>
                <a:lnTo>
                  <a:pt x="44165" y="112318"/>
                </a:lnTo>
                <a:lnTo>
                  <a:pt x="51846" y="114223"/>
                </a:lnTo>
                <a:lnTo>
                  <a:pt x="66248" y="114223"/>
                </a:lnTo>
                <a:lnTo>
                  <a:pt x="72009" y="113278"/>
                </a:lnTo>
                <a:lnTo>
                  <a:pt x="78729" y="110398"/>
                </a:lnTo>
                <a:lnTo>
                  <a:pt x="84475" y="108478"/>
                </a:lnTo>
                <a:lnTo>
                  <a:pt x="91196" y="104637"/>
                </a:lnTo>
                <a:lnTo>
                  <a:pt x="96972" y="98877"/>
                </a:lnTo>
                <a:lnTo>
                  <a:pt x="95251" y="112674"/>
                </a:lnTo>
                <a:lnTo>
                  <a:pt x="92422" y="125518"/>
                </a:lnTo>
                <a:lnTo>
                  <a:pt x="88534" y="137486"/>
                </a:lnTo>
                <a:lnTo>
                  <a:pt x="83635" y="148717"/>
                </a:lnTo>
                <a:lnTo>
                  <a:pt x="77769" y="159349"/>
                </a:lnTo>
                <a:lnTo>
                  <a:pt x="74746" y="163750"/>
                </a:lnTo>
                <a:lnTo>
                  <a:pt x="64757" y="174746"/>
                </a:lnTo>
                <a:lnTo>
                  <a:pt x="54243" y="181227"/>
                </a:lnTo>
                <a:lnTo>
                  <a:pt x="43205" y="183352"/>
                </a:lnTo>
                <a:lnTo>
                  <a:pt x="38404" y="183352"/>
                </a:lnTo>
                <a:lnTo>
                  <a:pt x="34564" y="182392"/>
                </a:lnTo>
                <a:lnTo>
                  <a:pt x="32644" y="180472"/>
                </a:lnTo>
                <a:lnTo>
                  <a:pt x="29763" y="178551"/>
                </a:lnTo>
                <a:lnTo>
                  <a:pt x="27843" y="174711"/>
                </a:lnTo>
                <a:lnTo>
                  <a:pt x="25923" y="169910"/>
                </a:lnTo>
                <a:lnTo>
                  <a:pt x="24003" y="166070"/>
                </a:lnTo>
                <a:lnTo>
                  <a:pt x="22082" y="163189"/>
                </a:lnTo>
                <a:lnTo>
                  <a:pt x="21122" y="161269"/>
                </a:lnTo>
                <a:lnTo>
                  <a:pt x="20162" y="159349"/>
                </a:lnTo>
                <a:lnTo>
                  <a:pt x="19202" y="157429"/>
                </a:lnTo>
                <a:lnTo>
                  <a:pt x="17282" y="157429"/>
                </a:lnTo>
                <a:lnTo>
                  <a:pt x="15361" y="156469"/>
                </a:lnTo>
                <a:lnTo>
                  <a:pt x="13441" y="155508"/>
                </a:lnTo>
                <a:lnTo>
                  <a:pt x="8641" y="155508"/>
                </a:lnTo>
                <a:lnTo>
                  <a:pt x="5775" y="1574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9" name="object 619"/>
          <p:cNvSpPr/>
          <p:nvPr/>
        </p:nvSpPr>
        <p:spPr>
          <a:xfrm>
            <a:off x="6088364" y="5924031"/>
            <a:ext cx="48966" cy="33604"/>
          </a:xfrm>
          <a:custGeom>
            <a:avLst/>
            <a:gdLst/>
            <a:ahLst/>
            <a:cxnLst/>
            <a:rect l="l" t="t" r="r" b="b"/>
            <a:pathLst>
              <a:path w="48966" h="33604">
                <a:moveTo>
                  <a:pt x="42245" y="32644"/>
                </a:moveTo>
                <a:lnTo>
                  <a:pt x="38404" y="26883"/>
                </a:lnTo>
                <a:lnTo>
                  <a:pt x="36484" y="25923"/>
                </a:lnTo>
                <a:lnTo>
                  <a:pt x="35524" y="24963"/>
                </a:lnTo>
                <a:lnTo>
                  <a:pt x="33604" y="23042"/>
                </a:lnTo>
                <a:lnTo>
                  <a:pt x="31683" y="19202"/>
                </a:lnTo>
                <a:lnTo>
                  <a:pt x="30723" y="16322"/>
                </a:lnTo>
                <a:lnTo>
                  <a:pt x="28803" y="13441"/>
                </a:lnTo>
                <a:lnTo>
                  <a:pt x="26883" y="8641"/>
                </a:lnTo>
                <a:lnTo>
                  <a:pt x="25923" y="6720"/>
                </a:lnTo>
                <a:lnTo>
                  <a:pt x="24963" y="5760"/>
                </a:lnTo>
                <a:lnTo>
                  <a:pt x="24003" y="4800"/>
                </a:lnTo>
                <a:lnTo>
                  <a:pt x="22082" y="2880"/>
                </a:lnTo>
                <a:lnTo>
                  <a:pt x="20162" y="1920"/>
                </a:lnTo>
                <a:lnTo>
                  <a:pt x="19202" y="960"/>
                </a:lnTo>
                <a:lnTo>
                  <a:pt x="18242" y="960"/>
                </a:lnTo>
                <a:lnTo>
                  <a:pt x="15361" y="0"/>
                </a:lnTo>
                <a:lnTo>
                  <a:pt x="11521" y="0"/>
                </a:lnTo>
                <a:lnTo>
                  <a:pt x="9601" y="960"/>
                </a:lnTo>
                <a:lnTo>
                  <a:pt x="8641" y="960"/>
                </a:lnTo>
                <a:lnTo>
                  <a:pt x="7696" y="1920"/>
                </a:lnTo>
                <a:lnTo>
                  <a:pt x="6720" y="1920"/>
                </a:lnTo>
                <a:lnTo>
                  <a:pt x="4800" y="2880"/>
                </a:lnTo>
                <a:lnTo>
                  <a:pt x="4800" y="3840"/>
                </a:lnTo>
                <a:lnTo>
                  <a:pt x="3855" y="3840"/>
                </a:lnTo>
                <a:lnTo>
                  <a:pt x="3855" y="4800"/>
                </a:lnTo>
                <a:lnTo>
                  <a:pt x="2880" y="4800"/>
                </a:lnTo>
                <a:lnTo>
                  <a:pt x="2880" y="5760"/>
                </a:lnTo>
                <a:lnTo>
                  <a:pt x="1920" y="7680"/>
                </a:lnTo>
                <a:lnTo>
                  <a:pt x="975" y="9601"/>
                </a:lnTo>
                <a:lnTo>
                  <a:pt x="975" y="10561"/>
                </a:lnTo>
                <a:lnTo>
                  <a:pt x="0" y="12481"/>
                </a:lnTo>
                <a:lnTo>
                  <a:pt x="0" y="16322"/>
                </a:lnTo>
                <a:lnTo>
                  <a:pt x="975" y="17282"/>
                </a:lnTo>
                <a:lnTo>
                  <a:pt x="1920" y="22082"/>
                </a:lnTo>
                <a:lnTo>
                  <a:pt x="4800" y="25923"/>
                </a:lnTo>
                <a:lnTo>
                  <a:pt x="4800" y="26883"/>
                </a:lnTo>
                <a:lnTo>
                  <a:pt x="8641" y="29763"/>
                </a:lnTo>
                <a:lnTo>
                  <a:pt x="9601" y="23042"/>
                </a:lnTo>
                <a:lnTo>
                  <a:pt x="7696" y="19202"/>
                </a:lnTo>
                <a:lnTo>
                  <a:pt x="6720" y="16322"/>
                </a:lnTo>
                <a:lnTo>
                  <a:pt x="6720" y="10561"/>
                </a:lnTo>
                <a:lnTo>
                  <a:pt x="7696" y="8641"/>
                </a:lnTo>
                <a:lnTo>
                  <a:pt x="8641" y="8641"/>
                </a:lnTo>
                <a:lnTo>
                  <a:pt x="8641" y="7680"/>
                </a:lnTo>
                <a:lnTo>
                  <a:pt x="9601" y="6720"/>
                </a:lnTo>
                <a:lnTo>
                  <a:pt x="11521" y="6720"/>
                </a:lnTo>
                <a:lnTo>
                  <a:pt x="12481" y="5760"/>
                </a:lnTo>
                <a:lnTo>
                  <a:pt x="14401" y="5760"/>
                </a:lnTo>
                <a:lnTo>
                  <a:pt x="16322" y="6720"/>
                </a:lnTo>
                <a:lnTo>
                  <a:pt x="17282" y="6720"/>
                </a:lnTo>
                <a:lnTo>
                  <a:pt x="18242" y="7680"/>
                </a:lnTo>
                <a:lnTo>
                  <a:pt x="20162" y="9601"/>
                </a:lnTo>
                <a:lnTo>
                  <a:pt x="21122" y="10561"/>
                </a:lnTo>
                <a:lnTo>
                  <a:pt x="21122" y="11521"/>
                </a:lnTo>
                <a:lnTo>
                  <a:pt x="24003" y="15361"/>
                </a:lnTo>
                <a:lnTo>
                  <a:pt x="24963" y="18242"/>
                </a:lnTo>
                <a:lnTo>
                  <a:pt x="25923" y="22082"/>
                </a:lnTo>
                <a:lnTo>
                  <a:pt x="28803" y="26883"/>
                </a:lnTo>
                <a:lnTo>
                  <a:pt x="30723" y="28803"/>
                </a:lnTo>
                <a:lnTo>
                  <a:pt x="31683" y="29763"/>
                </a:lnTo>
                <a:lnTo>
                  <a:pt x="32644" y="29763"/>
                </a:lnTo>
                <a:lnTo>
                  <a:pt x="32644" y="30723"/>
                </a:lnTo>
                <a:lnTo>
                  <a:pt x="33604" y="30723"/>
                </a:lnTo>
                <a:lnTo>
                  <a:pt x="33604" y="31683"/>
                </a:lnTo>
                <a:lnTo>
                  <a:pt x="36484" y="32644"/>
                </a:lnTo>
                <a:lnTo>
                  <a:pt x="39364" y="33604"/>
                </a:lnTo>
                <a:lnTo>
                  <a:pt x="45125" y="33604"/>
                </a:lnTo>
                <a:lnTo>
                  <a:pt x="48966" y="31683"/>
                </a:lnTo>
                <a:lnTo>
                  <a:pt x="42245" y="32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0" name="object 620"/>
          <p:cNvSpPr/>
          <p:nvPr/>
        </p:nvSpPr>
        <p:spPr>
          <a:xfrm>
            <a:off x="6087404" y="5793486"/>
            <a:ext cx="55686" cy="94076"/>
          </a:xfrm>
          <a:custGeom>
            <a:avLst/>
            <a:gdLst/>
            <a:ahLst/>
            <a:cxnLst/>
            <a:rect l="l" t="t" r="r" b="b"/>
            <a:pathLst>
              <a:path w="55686" h="94076">
                <a:moveTo>
                  <a:pt x="3840" y="51831"/>
                </a:moveTo>
                <a:lnTo>
                  <a:pt x="3840" y="52791"/>
                </a:lnTo>
                <a:lnTo>
                  <a:pt x="7680" y="61432"/>
                </a:lnTo>
                <a:lnTo>
                  <a:pt x="9601" y="65272"/>
                </a:lnTo>
                <a:lnTo>
                  <a:pt x="12481" y="69113"/>
                </a:lnTo>
                <a:lnTo>
                  <a:pt x="18242" y="76794"/>
                </a:lnTo>
                <a:lnTo>
                  <a:pt x="19202" y="76794"/>
                </a:lnTo>
                <a:lnTo>
                  <a:pt x="25923" y="82555"/>
                </a:lnTo>
                <a:lnTo>
                  <a:pt x="33604" y="87355"/>
                </a:lnTo>
                <a:lnTo>
                  <a:pt x="38404" y="90236"/>
                </a:lnTo>
                <a:lnTo>
                  <a:pt x="41285" y="91196"/>
                </a:lnTo>
                <a:lnTo>
                  <a:pt x="47045" y="93101"/>
                </a:lnTo>
                <a:lnTo>
                  <a:pt x="52806" y="94076"/>
                </a:lnTo>
                <a:lnTo>
                  <a:pt x="53766" y="89260"/>
                </a:lnTo>
                <a:lnTo>
                  <a:pt x="54726" y="89260"/>
                </a:lnTo>
                <a:lnTo>
                  <a:pt x="53766" y="88315"/>
                </a:lnTo>
                <a:lnTo>
                  <a:pt x="49926" y="88315"/>
                </a:lnTo>
                <a:lnTo>
                  <a:pt x="48966" y="87355"/>
                </a:lnTo>
                <a:lnTo>
                  <a:pt x="53766" y="88315"/>
                </a:lnTo>
                <a:lnTo>
                  <a:pt x="55686" y="83515"/>
                </a:lnTo>
                <a:lnTo>
                  <a:pt x="52806" y="82555"/>
                </a:lnTo>
                <a:lnTo>
                  <a:pt x="49926" y="81594"/>
                </a:lnTo>
                <a:lnTo>
                  <a:pt x="47045" y="79674"/>
                </a:lnTo>
                <a:lnTo>
                  <a:pt x="45125" y="76794"/>
                </a:lnTo>
                <a:lnTo>
                  <a:pt x="42245" y="73913"/>
                </a:lnTo>
                <a:lnTo>
                  <a:pt x="41285" y="72953"/>
                </a:lnTo>
                <a:lnTo>
                  <a:pt x="39364" y="71033"/>
                </a:lnTo>
                <a:lnTo>
                  <a:pt x="37444" y="67193"/>
                </a:lnTo>
                <a:lnTo>
                  <a:pt x="35524" y="62392"/>
                </a:lnTo>
                <a:lnTo>
                  <a:pt x="33604" y="56631"/>
                </a:lnTo>
                <a:lnTo>
                  <a:pt x="32644" y="53751"/>
                </a:lnTo>
                <a:lnTo>
                  <a:pt x="31683" y="50871"/>
                </a:lnTo>
                <a:lnTo>
                  <a:pt x="30723" y="45110"/>
                </a:lnTo>
                <a:lnTo>
                  <a:pt x="29763" y="39349"/>
                </a:lnTo>
                <a:lnTo>
                  <a:pt x="28803" y="32628"/>
                </a:lnTo>
                <a:lnTo>
                  <a:pt x="27843" y="58552"/>
                </a:lnTo>
                <a:lnTo>
                  <a:pt x="29763" y="64312"/>
                </a:lnTo>
                <a:lnTo>
                  <a:pt x="31683" y="69113"/>
                </a:lnTo>
                <a:lnTo>
                  <a:pt x="31683" y="70073"/>
                </a:lnTo>
                <a:lnTo>
                  <a:pt x="34564" y="73913"/>
                </a:lnTo>
                <a:lnTo>
                  <a:pt x="36484" y="76794"/>
                </a:lnTo>
                <a:lnTo>
                  <a:pt x="37444" y="77754"/>
                </a:lnTo>
                <a:lnTo>
                  <a:pt x="37444" y="78699"/>
                </a:lnTo>
                <a:lnTo>
                  <a:pt x="40325" y="81594"/>
                </a:lnTo>
                <a:lnTo>
                  <a:pt x="43205" y="83515"/>
                </a:lnTo>
                <a:lnTo>
                  <a:pt x="43205" y="84475"/>
                </a:lnTo>
                <a:lnTo>
                  <a:pt x="47045" y="86395"/>
                </a:lnTo>
                <a:lnTo>
                  <a:pt x="47998" y="87030"/>
                </a:lnTo>
                <a:lnTo>
                  <a:pt x="43205" y="85420"/>
                </a:lnTo>
                <a:lnTo>
                  <a:pt x="40325" y="84475"/>
                </a:lnTo>
                <a:lnTo>
                  <a:pt x="36484" y="82555"/>
                </a:lnTo>
                <a:lnTo>
                  <a:pt x="29763" y="77754"/>
                </a:lnTo>
                <a:lnTo>
                  <a:pt x="23042" y="71993"/>
                </a:lnTo>
                <a:lnTo>
                  <a:pt x="17282" y="66233"/>
                </a:lnTo>
                <a:lnTo>
                  <a:pt x="15361" y="62392"/>
                </a:lnTo>
                <a:lnTo>
                  <a:pt x="12481" y="58552"/>
                </a:lnTo>
                <a:lnTo>
                  <a:pt x="9601" y="50871"/>
                </a:lnTo>
                <a:lnTo>
                  <a:pt x="6720" y="42230"/>
                </a:lnTo>
                <a:lnTo>
                  <a:pt x="5760" y="32628"/>
                </a:lnTo>
                <a:lnTo>
                  <a:pt x="5760" y="24947"/>
                </a:lnTo>
                <a:lnTo>
                  <a:pt x="4815" y="0"/>
                </a:lnTo>
                <a:lnTo>
                  <a:pt x="3840" y="2865"/>
                </a:lnTo>
                <a:lnTo>
                  <a:pt x="3840" y="3840"/>
                </a:lnTo>
                <a:lnTo>
                  <a:pt x="1935" y="9585"/>
                </a:lnTo>
                <a:lnTo>
                  <a:pt x="1935" y="10546"/>
                </a:lnTo>
                <a:lnTo>
                  <a:pt x="960" y="17266"/>
                </a:lnTo>
                <a:lnTo>
                  <a:pt x="0" y="17266"/>
                </a:lnTo>
                <a:lnTo>
                  <a:pt x="0" y="33588"/>
                </a:lnTo>
                <a:lnTo>
                  <a:pt x="960" y="43190"/>
                </a:lnTo>
                <a:lnTo>
                  <a:pt x="3840" y="51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1" name="object 621"/>
          <p:cNvSpPr/>
          <p:nvPr/>
        </p:nvSpPr>
        <p:spPr>
          <a:xfrm>
            <a:off x="6142131" y="5751240"/>
            <a:ext cx="21122" cy="5760"/>
          </a:xfrm>
          <a:custGeom>
            <a:avLst/>
            <a:gdLst/>
            <a:ahLst/>
            <a:cxnLst/>
            <a:rect l="l" t="t" r="r" b="b"/>
            <a:pathLst>
              <a:path w="21122" h="5760">
                <a:moveTo>
                  <a:pt x="0" y="0"/>
                </a:moveTo>
                <a:lnTo>
                  <a:pt x="0" y="5760"/>
                </a:lnTo>
                <a:lnTo>
                  <a:pt x="3840" y="3840"/>
                </a:lnTo>
                <a:lnTo>
                  <a:pt x="17282" y="3840"/>
                </a:lnTo>
                <a:lnTo>
                  <a:pt x="21122" y="960"/>
                </a:lnTo>
                <a:lnTo>
                  <a:pt x="13441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2" name="object 622"/>
          <p:cNvSpPr/>
          <p:nvPr/>
        </p:nvSpPr>
        <p:spPr>
          <a:xfrm>
            <a:off x="6136370" y="5955715"/>
            <a:ext cx="15361" cy="5760"/>
          </a:xfrm>
          <a:custGeom>
            <a:avLst/>
            <a:gdLst/>
            <a:ahLst/>
            <a:cxnLst/>
            <a:rect l="l" t="t" r="r" b="b"/>
            <a:pathLst>
              <a:path w="15361" h="5760">
                <a:moveTo>
                  <a:pt x="0" y="1920"/>
                </a:moveTo>
                <a:lnTo>
                  <a:pt x="1920" y="5760"/>
                </a:lnTo>
                <a:lnTo>
                  <a:pt x="8641" y="4800"/>
                </a:lnTo>
                <a:lnTo>
                  <a:pt x="15361" y="1920"/>
                </a:lnTo>
                <a:lnTo>
                  <a:pt x="10561" y="0"/>
                </a:lnTo>
                <a:lnTo>
                  <a:pt x="9601" y="0"/>
                </a:lnTo>
                <a:lnTo>
                  <a:pt x="4800" y="96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3" name="object 623"/>
          <p:cNvSpPr/>
          <p:nvPr/>
        </p:nvSpPr>
        <p:spPr>
          <a:xfrm>
            <a:off x="6143091" y="5757001"/>
            <a:ext cx="24963" cy="6720"/>
          </a:xfrm>
          <a:custGeom>
            <a:avLst/>
            <a:gdLst/>
            <a:ahLst/>
            <a:cxnLst/>
            <a:rect l="l" t="t" r="r" b="b"/>
            <a:pathLst>
              <a:path w="24963" h="6720">
                <a:moveTo>
                  <a:pt x="19202" y="960"/>
                </a:moveTo>
                <a:lnTo>
                  <a:pt x="12481" y="0"/>
                </a:lnTo>
                <a:lnTo>
                  <a:pt x="5760" y="0"/>
                </a:lnTo>
                <a:lnTo>
                  <a:pt x="0" y="960"/>
                </a:lnTo>
                <a:lnTo>
                  <a:pt x="960" y="5760"/>
                </a:lnTo>
                <a:lnTo>
                  <a:pt x="4800" y="3840"/>
                </a:lnTo>
                <a:lnTo>
                  <a:pt x="15361" y="3840"/>
                </a:lnTo>
                <a:lnTo>
                  <a:pt x="18242" y="4800"/>
                </a:lnTo>
                <a:lnTo>
                  <a:pt x="22082" y="6720"/>
                </a:lnTo>
                <a:lnTo>
                  <a:pt x="24963" y="1920"/>
                </a:lnTo>
                <a:lnTo>
                  <a:pt x="19202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4" name="object 624"/>
          <p:cNvSpPr/>
          <p:nvPr/>
        </p:nvSpPr>
        <p:spPr>
          <a:xfrm>
            <a:off x="6143091" y="5870280"/>
            <a:ext cx="27828" cy="14401"/>
          </a:xfrm>
          <a:custGeom>
            <a:avLst/>
            <a:gdLst/>
            <a:ahLst/>
            <a:cxnLst/>
            <a:rect l="l" t="t" r="r" b="b"/>
            <a:pathLst>
              <a:path w="27828" h="14401">
                <a:moveTo>
                  <a:pt x="3840" y="12466"/>
                </a:moveTo>
                <a:lnTo>
                  <a:pt x="1920" y="13441"/>
                </a:lnTo>
                <a:lnTo>
                  <a:pt x="2880" y="13441"/>
                </a:lnTo>
                <a:lnTo>
                  <a:pt x="6720" y="14401"/>
                </a:lnTo>
                <a:lnTo>
                  <a:pt x="8641" y="12466"/>
                </a:lnTo>
                <a:lnTo>
                  <a:pt x="13441" y="11521"/>
                </a:lnTo>
                <a:lnTo>
                  <a:pt x="18242" y="11521"/>
                </a:lnTo>
                <a:lnTo>
                  <a:pt x="22082" y="9601"/>
                </a:lnTo>
                <a:lnTo>
                  <a:pt x="23987" y="8625"/>
                </a:lnTo>
                <a:lnTo>
                  <a:pt x="26883" y="8625"/>
                </a:lnTo>
                <a:lnTo>
                  <a:pt x="27828" y="0"/>
                </a:lnTo>
                <a:lnTo>
                  <a:pt x="23987" y="2880"/>
                </a:lnTo>
                <a:lnTo>
                  <a:pt x="22082" y="4800"/>
                </a:lnTo>
                <a:lnTo>
                  <a:pt x="19202" y="5760"/>
                </a:lnTo>
                <a:lnTo>
                  <a:pt x="16322" y="6720"/>
                </a:lnTo>
                <a:lnTo>
                  <a:pt x="13441" y="7680"/>
                </a:lnTo>
                <a:lnTo>
                  <a:pt x="3840" y="7680"/>
                </a:lnTo>
                <a:lnTo>
                  <a:pt x="0" y="6720"/>
                </a:lnTo>
                <a:lnTo>
                  <a:pt x="3840" y="124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5" name="object 625"/>
          <p:cNvSpPr/>
          <p:nvPr/>
        </p:nvSpPr>
        <p:spPr>
          <a:xfrm>
            <a:off x="6161333" y="5878906"/>
            <a:ext cx="8641" cy="3840"/>
          </a:xfrm>
          <a:custGeom>
            <a:avLst/>
            <a:gdLst/>
            <a:ahLst/>
            <a:cxnLst/>
            <a:rect l="l" t="t" r="r" b="b"/>
            <a:pathLst>
              <a:path w="8641" h="3840">
                <a:moveTo>
                  <a:pt x="0" y="2895"/>
                </a:moveTo>
                <a:lnTo>
                  <a:pt x="0" y="3840"/>
                </a:lnTo>
                <a:lnTo>
                  <a:pt x="2880" y="2895"/>
                </a:lnTo>
                <a:lnTo>
                  <a:pt x="5745" y="1935"/>
                </a:lnTo>
                <a:lnTo>
                  <a:pt x="6720" y="1935"/>
                </a:lnTo>
                <a:lnTo>
                  <a:pt x="8641" y="0"/>
                </a:lnTo>
                <a:lnTo>
                  <a:pt x="5745" y="0"/>
                </a:lnTo>
                <a:lnTo>
                  <a:pt x="3840" y="975"/>
                </a:lnTo>
                <a:lnTo>
                  <a:pt x="0" y="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6" name="object 626"/>
          <p:cNvSpPr/>
          <p:nvPr/>
        </p:nvSpPr>
        <p:spPr>
          <a:xfrm>
            <a:off x="6136370" y="5880841"/>
            <a:ext cx="4800" cy="960"/>
          </a:xfrm>
          <a:custGeom>
            <a:avLst/>
            <a:gdLst/>
            <a:ahLst/>
            <a:cxnLst/>
            <a:rect l="l" t="t" r="r" b="b"/>
            <a:pathLst>
              <a:path w="4800" h="960">
                <a:moveTo>
                  <a:pt x="4800" y="960"/>
                </a:moveTo>
                <a:lnTo>
                  <a:pt x="0" y="0"/>
                </a:lnTo>
                <a:lnTo>
                  <a:pt x="960" y="960"/>
                </a:lnTo>
                <a:lnTo>
                  <a:pt x="480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7" name="object 627"/>
          <p:cNvSpPr/>
          <p:nvPr/>
        </p:nvSpPr>
        <p:spPr>
          <a:xfrm>
            <a:off x="6151732" y="5883722"/>
            <a:ext cx="10561" cy="4800"/>
          </a:xfrm>
          <a:custGeom>
            <a:avLst/>
            <a:gdLst/>
            <a:ahLst/>
            <a:cxnLst/>
            <a:rect l="l" t="t" r="r" b="b"/>
            <a:pathLst>
              <a:path w="10561" h="4800">
                <a:moveTo>
                  <a:pt x="5760" y="0"/>
                </a:moveTo>
                <a:lnTo>
                  <a:pt x="1920" y="960"/>
                </a:lnTo>
                <a:lnTo>
                  <a:pt x="0" y="960"/>
                </a:lnTo>
                <a:lnTo>
                  <a:pt x="0" y="4800"/>
                </a:lnTo>
                <a:lnTo>
                  <a:pt x="5760" y="4800"/>
                </a:lnTo>
                <a:lnTo>
                  <a:pt x="10561" y="3840"/>
                </a:lnTo>
                <a:lnTo>
                  <a:pt x="8641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8" name="object 628"/>
          <p:cNvSpPr/>
          <p:nvPr/>
        </p:nvSpPr>
        <p:spPr>
          <a:xfrm>
            <a:off x="6092220" y="5751240"/>
            <a:ext cx="124785" cy="211195"/>
          </a:xfrm>
          <a:custGeom>
            <a:avLst/>
            <a:gdLst/>
            <a:ahLst/>
            <a:cxnLst/>
            <a:rect l="l" t="t" r="r" b="b"/>
            <a:pathLst>
              <a:path w="124785" h="211195">
                <a:moveTo>
                  <a:pt x="48950" y="131505"/>
                </a:moveTo>
                <a:lnTo>
                  <a:pt x="47990" y="136321"/>
                </a:lnTo>
                <a:lnTo>
                  <a:pt x="53751" y="137281"/>
                </a:lnTo>
                <a:lnTo>
                  <a:pt x="59512" y="137281"/>
                </a:lnTo>
                <a:lnTo>
                  <a:pt x="59512" y="133441"/>
                </a:lnTo>
                <a:lnTo>
                  <a:pt x="61432" y="133441"/>
                </a:lnTo>
                <a:lnTo>
                  <a:pt x="65272" y="132481"/>
                </a:lnTo>
                <a:lnTo>
                  <a:pt x="68153" y="132481"/>
                </a:lnTo>
                <a:lnTo>
                  <a:pt x="70073" y="136321"/>
                </a:lnTo>
                <a:lnTo>
                  <a:pt x="74858" y="134386"/>
                </a:lnTo>
                <a:lnTo>
                  <a:pt x="77754" y="133441"/>
                </a:lnTo>
                <a:lnTo>
                  <a:pt x="78699" y="127665"/>
                </a:lnTo>
                <a:lnTo>
                  <a:pt x="78699" y="126720"/>
                </a:lnTo>
                <a:lnTo>
                  <a:pt x="82539" y="123840"/>
                </a:lnTo>
                <a:lnTo>
                  <a:pt x="85420" y="120944"/>
                </a:lnTo>
                <a:lnTo>
                  <a:pt x="87355" y="118079"/>
                </a:lnTo>
                <a:lnTo>
                  <a:pt x="90220" y="113278"/>
                </a:lnTo>
                <a:lnTo>
                  <a:pt x="91196" y="113278"/>
                </a:lnTo>
                <a:lnTo>
                  <a:pt x="93101" y="107518"/>
                </a:lnTo>
                <a:lnTo>
                  <a:pt x="94061" y="107518"/>
                </a:lnTo>
                <a:lnTo>
                  <a:pt x="95981" y="101757"/>
                </a:lnTo>
                <a:lnTo>
                  <a:pt x="96941" y="97916"/>
                </a:lnTo>
                <a:lnTo>
                  <a:pt x="97917" y="95036"/>
                </a:lnTo>
                <a:lnTo>
                  <a:pt x="97917" y="94076"/>
                </a:lnTo>
                <a:lnTo>
                  <a:pt x="99822" y="87355"/>
                </a:lnTo>
                <a:lnTo>
                  <a:pt x="100782" y="79674"/>
                </a:lnTo>
                <a:lnTo>
                  <a:pt x="100782" y="61432"/>
                </a:lnTo>
                <a:lnTo>
                  <a:pt x="99822" y="51831"/>
                </a:lnTo>
                <a:lnTo>
                  <a:pt x="98861" y="45110"/>
                </a:lnTo>
                <a:lnTo>
                  <a:pt x="97917" y="39364"/>
                </a:lnTo>
                <a:lnTo>
                  <a:pt x="95981" y="34564"/>
                </a:lnTo>
                <a:lnTo>
                  <a:pt x="94061" y="28803"/>
                </a:lnTo>
                <a:lnTo>
                  <a:pt x="91196" y="24963"/>
                </a:lnTo>
                <a:lnTo>
                  <a:pt x="91196" y="24002"/>
                </a:lnTo>
                <a:lnTo>
                  <a:pt x="90220" y="22082"/>
                </a:lnTo>
                <a:lnTo>
                  <a:pt x="89260" y="20162"/>
                </a:lnTo>
                <a:lnTo>
                  <a:pt x="88300" y="20162"/>
                </a:lnTo>
                <a:lnTo>
                  <a:pt x="86380" y="16322"/>
                </a:lnTo>
                <a:lnTo>
                  <a:pt x="85420" y="15361"/>
                </a:lnTo>
                <a:lnTo>
                  <a:pt x="82539" y="12481"/>
                </a:lnTo>
                <a:lnTo>
                  <a:pt x="79684" y="9611"/>
                </a:lnTo>
                <a:lnTo>
                  <a:pt x="81579" y="10561"/>
                </a:lnTo>
                <a:lnTo>
                  <a:pt x="87355" y="13441"/>
                </a:lnTo>
                <a:lnTo>
                  <a:pt x="92141" y="16322"/>
                </a:lnTo>
                <a:lnTo>
                  <a:pt x="96941" y="21122"/>
                </a:lnTo>
                <a:lnTo>
                  <a:pt x="101757" y="25923"/>
                </a:lnTo>
                <a:lnTo>
                  <a:pt x="103662" y="28803"/>
                </a:lnTo>
                <a:lnTo>
                  <a:pt x="105582" y="31683"/>
                </a:lnTo>
                <a:lnTo>
                  <a:pt x="109423" y="37429"/>
                </a:lnTo>
                <a:lnTo>
                  <a:pt x="112303" y="44150"/>
                </a:lnTo>
                <a:lnTo>
                  <a:pt x="114223" y="49926"/>
                </a:lnTo>
                <a:lnTo>
                  <a:pt x="116144" y="57591"/>
                </a:lnTo>
                <a:lnTo>
                  <a:pt x="117104" y="65272"/>
                </a:lnTo>
                <a:lnTo>
                  <a:pt x="118064" y="72953"/>
                </a:lnTo>
                <a:lnTo>
                  <a:pt x="119024" y="80634"/>
                </a:lnTo>
                <a:lnTo>
                  <a:pt x="119024" y="92156"/>
                </a:lnTo>
                <a:lnTo>
                  <a:pt x="118064" y="106558"/>
                </a:lnTo>
                <a:lnTo>
                  <a:pt x="115183" y="119999"/>
                </a:lnTo>
                <a:lnTo>
                  <a:pt x="112303" y="132481"/>
                </a:lnTo>
                <a:lnTo>
                  <a:pt x="109423" y="139186"/>
                </a:lnTo>
                <a:lnTo>
                  <a:pt x="107502" y="144947"/>
                </a:lnTo>
                <a:lnTo>
                  <a:pt x="101757" y="156469"/>
                </a:lnTo>
                <a:lnTo>
                  <a:pt x="95036" y="167990"/>
                </a:lnTo>
                <a:lnTo>
                  <a:pt x="87355" y="177591"/>
                </a:lnTo>
                <a:lnTo>
                  <a:pt x="83515" y="182392"/>
                </a:lnTo>
                <a:lnTo>
                  <a:pt x="80634" y="185272"/>
                </a:lnTo>
                <a:lnTo>
                  <a:pt x="74858" y="190073"/>
                </a:lnTo>
                <a:lnTo>
                  <a:pt x="69113" y="194873"/>
                </a:lnTo>
                <a:lnTo>
                  <a:pt x="66553" y="196153"/>
                </a:lnTo>
                <a:lnTo>
                  <a:pt x="63352" y="198714"/>
                </a:lnTo>
                <a:lnTo>
                  <a:pt x="59512" y="201594"/>
                </a:lnTo>
                <a:lnTo>
                  <a:pt x="58552" y="201594"/>
                </a:lnTo>
                <a:lnTo>
                  <a:pt x="57591" y="200634"/>
                </a:lnTo>
                <a:lnTo>
                  <a:pt x="50871" y="203514"/>
                </a:lnTo>
                <a:lnTo>
                  <a:pt x="45110" y="204475"/>
                </a:lnTo>
                <a:lnTo>
                  <a:pt x="41269" y="206395"/>
                </a:lnTo>
                <a:lnTo>
                  <a:pt x="35509" y="206395"/>
                </a:lnTo>
                <a:lnTo>
                  <a:pt x="32628" y="205435"/>
                </a:lnTo>
                <a:lnTo>
                  <a:pt x="31668" y="205435"/>
                </a:lnTo>
                <a:lnTo>
                  <a:pt x="24947" y="204475"/>
                </a:lnTo>
                <a:lnTo>
                  <a:pt x="18227" y="203514"/>
                </a:lnTo>
                <a:lnTo>
                  <a:pt x="13426" y="200634"/>
                </a:lnTo>
                <a:lnTo>
                  <a:pt x="10546" y="199674"/>
                </a:lnTo>
                <a:lnTo>
                  <a:pt x="8625" y="198714"/>
                </a:lnTo>
                <a:lnTo>
                  <a:pt x="5745" y="195834"/>
                </a:lnTo>
                <a:lnTo>
                  <a:pt x="4785" y="202554"/>
                </a:lnTo>
                <a:lnTo>
                  <a:pt x="5745" y="203514"/>
                </a:lnTo>
                <a:lnTo>
                  <a:pt x="7665" y="204475"/>
                </a:lnTo>
                <a:lnTo>
                  <a:pt x="10546" y="206395"/>
                </a:lnTo>
                <a:lnTo>
                  <a:pt x="16306" y="208315"/>
                </a:lnTo>
                <a:lnTo>
                  <a:pt x="17266" y="209275"/>
                </a:lnTo>
                <a:lnTo>
                  <a:pt x="23027" y="210235"/>
                </a:lnTo>
                <a:lnTo>
                  <a:pt x="23987" y="210235"/>
                </a:lnTo>
                <a:lnTo>
                  <a:pt x="30708" y="211195"/>
                </a:lnTo>
                <a:lnTo>
                  <a:pt x="38389" y="211195"/>
                </a:lnTo>
                <a:lnTo>
                  <a:pt x="46070" y="210235"/>
                </a:lnTo>
                <a:lnTo>
                  <a:pt x="44150" y="206395"/>
                </a:lnTo>
                <a:lnTo>
                  <a:pt x="48950" y="205435"/>
                </a:lnTo>
                <a:lnTo>
                  <a:pt x="53751" y="204475"/>
                </a:lnTo>
                <a:lnTo>
                  <a:pt x="54711" y="204475"/>
                </a:lnTo>
                <a:lnTo>
                  <a:pt x="59512" y="206395"/>
                </a:lnTo>
                <a:lnTo>
                  <a:pt x="62392" y="205435"/>
                </a:lnTo>
                <a:lnTo>
                  <a:pt x="66233" y="203514"/>
                </a:lnTo>
                <a:lnTo>
                  <a:pt x="71993" y="199674"/>
                </a:lnTo>
                <a:lnTo>
                  <a:pt x="72953" y="199674"/>
                </a:lnTo>
                <a:lnTo>
                  <a:pt x="78699" y="194873"/>
                </a:lnTo>
                <a:lnTo>
                  <a:pt x="84475" y="189113"/>
                </a:lnTo>
                <a:lnTo>
                  <a:pt x="87355" y="186232"/>
                </a:lnTo>
                <a:lnTo>
                  <a:pt x="92141" y="181432"/>
                </a:lnTo>
                <a:lnTo>
                  <a:pt x="99822" y="170870"/>
                </a:lnTo>
                <a:lnTo>
                  <a:pt x="106542" y="160309"/>
                </a:lnTo>
                <a:lnTo>
                  <a:pt x="107502" y="159349"/>
                </a:lnTo>
                <a:lnTo>
                  <a:pt x="113263" y="147843"/>
                </a:lnTo>
                <a:lnTo>
                  <a:pt x="115183" y="141107"/>
                </a:lnTo>
                <a:lnTo>
                  <a:pt x="118064" y="134386"/>
                </a:lnTo>
                <a:lnTo>
                  <a:pt x="120944" y="120944"/>
                </a:lnTo>
                <a:lnTo>
                  <a:pt x="123825" y="107518"/>
                </a:lnTo>
                <a:lnTo>
                  <a:pt x="123825" y="106558"/>
                </a:lnTo>
                <a:lnTo>
                  <a:pt x="124785" y="93116"/>
                </a:lnTo>
                <a:lnTo>
                  <a:pt x="124785" y="71993"/>
                </a:lnTo>
                <a:lnTo>
                  <a:pt x="123825" y="64312"/>
                </a:lnTo>
                <a:lnTo>
                  <a:pt x="123825" y="63352"/>
                </a:lnTo>
                <a:lnTo>
                  <a:pt x="121904" y="55671"/>
                </a:lnTo>
                <a:lnTo>
                  <a:pt x="119984" y="48950"/>
                </a:lnTo>
                <a:lnTo>
                  <a:pt x="119984" y="47990"/>
                </a:lnTo>
                <a:lnTo>
                  <a:pt x="117104" y="41269"/>
                </a:lnTo>
                <a:lnTo>
                  <a:pt x="114223" y="34564"/>
                </a:lnTo>
                <a:lnTo>
                  <a:pt x="111343" y="28803"/>
                </a:lnTo>
                <a:lnTo>
                  <a:pt x="110383" y="28803"/>
                </a:lnTo>
                <a:lnTo>
                  <a:pt x="108463" y="25923"/>
                </a:lnTo>
                <a:lnTo>
                  <a:pt x="106542" y="23042"/>
                </a:lnTo>
                <a:lnTo>
                  <a:pt x="106542" y="22082"/>
                </a:lnTo>
                <a:lnTo>
                  <a:pt x="101757" y="17282"/>
                </a:lnTo>
                <a:lnTo>
                  <a:pt x="101757" y="16322"/>
                </a:lnTo>
                <a:lnTo>
                  <a:pt x="95981" y="12481"/>
                </a:lnTo>
                <a:lnTo>
                  <a:pt x="95981" y="11521"/>
                </a:lnTo>
                <a:lnTo>
                  <a:pt x="90220" y="7680"/>
                </a:lnTo>
                <a:lnTo>
                  <a:pt x="84475" y="4800"/>
                </a:lnTo>
                <a:lnTo>
                  <a:pt x="77754" y="1920"/>
                </a:lnTo>
                <a:lnTo>
                  <a:pt x="71033" y="960"/>
                </a:lnTo>
                <a:lnTo>
                  <a:pt x="67193" y="3840"/>
                </a:lnTo>
                <a:lnTo>
                  <a:pt x="53751" y="3840"/>
                </a:lnTo>
                <a:lnTo>
                  <a:pt x="49911" y="5760"/>
                </a:lnTo>
                <a:lnTo>
                  <a:pt x="49911" y="0"/>
                </a:lnTo>
                <a:lnTo>
                  <a:pt x="44150" y="1920"/>
                </a:lnTo>
                <a:lnTo>
                  <a:pt x="38389" y="2880"/>
                </a:lnTo>
                <a:lnTo>
                  <a:pt x="32628" y="5760"/>
                </a:lnTo>
                <a:lnTo>
                  <a:pt x="27828" y="8641"/>
                </a:lnTo>
                <a:lnTo>
                  <a:pt x="26868" y="8641"/>
                </a:lnTo>
                <a:lnTo>
                  <a:pt x="22067" y="12481"/>
                </a:lnTo>
                <a:lnTo>
                  <a:pt x="17266" y="16322"/>
                </a:lnTo>
                <a:lnTo>
                  <a:pt x="15346" y="18242"/>
                </a:lnTo>
                <a:lnTo>
                  <a:pt x="13426" y="21122"/>
                </a:lnTo>
                <a:lnTo>
                  <a:pt x="12466" y="21122"/>
                </a:lnTo>
                <a:lnTo>
                  <a:pt x="8625" y="25923"/>
                </a:lnTo>
                <a:lnTo>
                  <a:pt x="8625" y="26883"/>
                </a:lnTo>
                <a:lnTo>
                  <a:pt x="4785" y="32644"/>
                </a:lnTo>
                <a:lnTo>
                  <a:pt x="1905" y="38404"/>
                </a:lnTo>
                <a:lnTo>
                  <a:pt x="0" y="42245"/>
                </a:lnTo>
                <a:lnTo>
                  <a:pt x="944" y="67193"/>
                </a:lnTo>
                <a:lnTo>
                  <a:pt x="1905" y="60472"/>
                </a:lnTo>
                <a:lnTo>
                  <a:pt x="2865" y="53751"/>
                </a:lnTo>
                <a:lnTo>
                  <a:pt x="4785" y="47030"/>
                </a:lnTo>
                <a:lnTo>
                  <a:pt x="5745" y="44150"/>
                </a:lnTo>
                <a:lnTo>
                  <a:pt x="6705" y="41269"/>
                </a:lnTo>
                <a:lnTo>
                  <a:pt x="9585" y="35524"/>
                </a:lnTo>
                <a:lnTo>
                  <a:pt x="13426" y="29748"/>
                </a:lnTo>
                <a:lnTo>
                  <a:pt x="17266" y="24963"/>
                </a:lnTo>
                <a:lnTo>
                  <a:pt x="20147" y="23042"/>
                </a:lnTo>
                <a:lnTo>
                  <a:pt x="22067" y="20162"/>
                </a:lnTo>
                <a:lnTo>
                  <a:pt x="25908" y="17282"/>
                </a:lnTo>
                <a:lnTo>
                  <a:pt x="30708" y="13441"/>
                </a:lnTo>
                <a:lnTo>
                  <a:pt x="35509" y="11521"/>
                </a:lnTo>
                <a:lnTo>
                  <a:pt x="40309" y="8641"/>
                </a:lnTo>
                <a:lnTo>
                  <a:pt x="46070" y="7680"/>
                </a:lnTo>
                <a:lnTo>
                  <a:pt x="44150" y="8641"/>
                </a:lnTo>
                <a:lnTo>
                  <a:pt x="42230" y="9601"/>
                </a:lnTo>
                <a:lnTo>
                  <a:pt x="38389" y="12481"/>
                </a:lnTo>
                <a:lnTo>
                  <a:pt x="38389" y="13441"/>
                </a:lnTo>
                <a:lnTo>
                  <a:pt x="35509" y="16322"/>
                </a:lnTo>
                <a:lnTo>
                  <a:pt x="32628" y="20162"/>
                </a:lnTo>
                <a:lnTo>
                  <a:pt x="31668" y="21122"/>
                </a:lnTo>
                <a:lnTo>
                  <a:pt x="30708" y="23042"/>
                </a:lnTo>
                <a:lnTo>
                  <a:pt x="29748" y="24963"/>
                </a:lnTo>
                <a:lnTo>
                  <a:pt x="28788" y="25923"/>
                </a:lnTo>
                <a:lnTo>
                  <a:pt x="26868" y="30723"/>
                </a:lnTo>
                <a:lnTo>
                  <a:pt x="24947" y="36469"/>
                </a:lnTo>
                <a:lnTo>
                  <a:pt x="23027" y="42245"/>
                </a:lnTo>
                <a:lnTo>
                  <a:pt x="22067" y="42245"/>
                </a:lnTo>
                <a:lnTo>
                  <a:pt x="22067" y="46085"/>
                </a:lnTo>
                <a:lnTo>
                  <a:pt x="20147" y="51831"/>
                </a:lnTo>
                <a:lnTo>
                  <a:pt x="20147" y="52791"/>
                </a:lnTo>
                <a:lnTo>
                  <a:pt x="19187" y="62392"/>
                </a:lnTo>
                <a:lnTo>
                  <a:pt x="18227" y="68153"/>
                </a:lnTo>
                <a:lnTo>
                  <a:pt x="18227" y="74874"/>
                </a:lnTo>
                <a:lnTo>
                  <a:pt x="19187" y="81594"/>
                </a:lnTo>
                <a:lnTo>
                  <a:pt x="19187" y="88315"/>
                </a:lnTo>
                <a:lnTo>
                  <a:pt x="21107" y="94076"/>
                </a:lnTo>
                <a:lnTo>
                  <a:pt x="21107" y="95036"/>
                </a:lnTo>
                <a:lnTo>
                  <a:pt x="22067" y="97916"/>
                </a:lnTo>
                <a:lnTo>
                  <a:pt x="23027" y="100797"/>
                </a:lnTo>
                <a:lnTo>
                  <a:pt x="23987" y="74874"/>
                </a:lnTo>
                <a:lnTo>
                  <a:pt x="23987" y="69113"/>
                </a:lnTo>
                <a:lnTo>
                  <a:pt x="24947" y="62392"/>
                </a:lnTo>
                <a:lnTo>
                  <a:pt x="25908" y="53751"/>
                </a:lnTo>
                <a:lnTo>
                  <a:pt x="27828" y="47030"/>
                </a:lnTo>
                <a:lnTo>
                  <a:pt x="28788" y="44150"/>
                </a:lnTo>
                <a:lnTo>
                  <a:pt x="29748" y="38404"/>
                </a:lnTo>
                <a:lnTo>
                  <a:pt x="32628" y="32644"/>
                </a:lnTo>
                <a:lnTo>
                  <a:pt x="34549" y="27843"/>
                </a:lnTo>
                <a:lnTo>
                  <a:pt x="35509" y="25923"/>
                </a:lnTo>
                <a:lnTo>
                  <a:pt x="37429" y="24002"/>
                </a:lnTo>
                <a:lnTo>
                  <a:pt x="39349" y="20162"/>
                </a:lnTo>
                <a:lnTo>
                  <a:pt x="42230" y="17282"/>
                </a:lnTo>
                <a:lnTo>
                  <a:pt x="46070" y="14401"/>
                </a:lnTo>
                <a:lnTo>
                  <a:pt x="47030" y="13441"/>
                </a:lnTo>
                <a:lnTo>
                  <a:pt x="48950" y="12481"/>
                </a:lnTo>
                <a:lnTo>
                  <a:pt x="51831" y="11521"/>
                </a:lnTo>
                <a:lnTo>
                  <a:pt x="50871" y="6720"/>
                </a:lnTo>
                <a:lnTo>
                  <a:pt x="56631" y="5760"/>
                </a:lnTo>
                <a:lnTo>
                  <a:pt x="63352" y="5760"/>
                </a:lnTo>
                <a:lnTo>
                  <a:pt x="70073" y="6720"/>
                </a:lnTo>
                <a:lnTo>
                  <a:pt x="71033" y="4800"/>
                </a:lnTo>
                <a:lnTo>
                  <a:pt x="71993" y="5760"/>
                </a:lnTo>
                <a:lnTo>
                  <a:pt x="74858" y="6720"/>
                </a:lnTo>
                <a:lnTo>
                  <a:pt x="71993" y="5760"/>
                </a:lnTo>
                <a:lnTo>
                  <a:pt x="71033" y="4800"/>
                </a:lnTo>
                <a:lnTo>
                  <a:pt x="70073" y="6720"/>
                </a:lnTo>
                <a:lnTo>
                  <a:pt x="75834" y="7680"/>
                </a:lnTo>
                <a:lnTo>
                  <a:pt x="79664" y="9601"/>
                </a:lnTo>
                <a:lnTo>
                  <a:pt x="78699" y="9601"/>
                </a:lnTo>
                <a:lnTo>
                  <a:pt x="75834" y="7680"/>
                </a:lnTo>
                <a:lnTo>
                  <a:pt x="72953" y="12481"/>
                </a:lnTo>
                <a:lnTo>
                  <a:pt x="75834" y="14401"/>
                </a:lnTo>
                <a:lnTo>
                  <a:pt x="78699" y="16322"/>
                </a:lnTo>
                <a:lnTo>
                  <a:pt x="81579" y="20162"/>
                </a:lnTo>
                <a:lnTo>
                  <a:pt x="83515" y="23042"/>
                </a:lnTo>
                <a:lnTo>
                  <a:pt x="85420" y="24963"/>
                </a:lnTo>
                <a:lnTo>
                  <a:pt x="86380" y="26883"/>
                </a:lnTo>
                <a:lnTo>
                  <a:pt x="88300" y="31683"/>
                </a:lnTo>
                <a:lnTo>
                  <a:pt x="90220" y="36469"/>
                </a:lnTo>
                <a:lnTo>
                  <a:pt x="92141" y="41269"/>
                </a:lnTo>
                <a:lnTo>
                  <a:pt x="93101" y="47030"/>
                </a:lnTo>
                <a:lnTo>
                  <a:pt x="94061" y="51831"/>
                </a:lnTo>
                <a:lnTo>
                  <a:pt x="95036" y="61432"/>
                </a:lnTo>
                <a:lnTo>
                  <a:pt x="95036" y="71993"/>
                </a:lnTo>
                <a:lnTo>
                  <a:pt x="94061" y="79674"/>
                </a:lnTo>
                <a:lnTo>
                  <a:pt x="93101" y="86395"/>
                </a:lnTo>
                <a:lnTo>
                  <a:pt x="92141" y="93116"/>
                </a:lnTo>
                <a:lnTo>
                  <a:pt x="91196" y="95996"/>
                </a:lnTo>
                <a:lnTo>
                  <a:pt x="90220" y="99837"/>
                </a:lnTo>
                <a:lnTo>
                  <a:pt x="88300" y="105597"/>
                </a:lnTo>
                <a:lnTo>
                  <a:pt x="85420" y="110398"/>
                </a:lnTo>
                <a:lnTo>
                  <a:pt x="82539" y="115199"/>
                </a:lnTo>
                <a:lnTo>
                  <a:pt x="80634" y="117104"/>
                </a:lnTo>
                <a:lnTo>
                  <a:pt x="78699" y="119039"/>
                </a:lnTo>
                <a:lnTo>
                  <a:pt x="77754" y="127665"/>
                </a:lnTo>
                <a:lnTo>
                  <a:pt x="75834" y="129600"/>
                </a:lnTo>
                <a:lnTo>
                  <a:pt x="74858" y="129600"/>
                </a:lnTo>
                <a:lnTo>
                  <a:pt x="71993" y="130561"/>
                </a:lnTo>
                <a:lnTo>
                  <a:pt x="69113" y="131505"/>
                </a:lnTo>
                <a:lnTo>
                  <a:pt x="69113" y="130561"/>
                </a:lnTo>
                <a:lnTo>
                  <a:pt x="64312" y="130561"/>
                </a:lnTo>
                <a:lnTo>
                  <a:pt x="59512" y="131505"/>
                </a:lnTo>
                <a:lnTo>
                  <a:pt x="57591" y="133441"/>
                </a:lnTo>
                <a:lnTo>
                  <a:pt x="53751" y="132481"/>
                </a:lnTo>
                <a:lnTo>
                  <a:pt x="52791" y="132481"/>
                </a:lnTo>
                <a:lnTo>
                  <a:pt x="54711" y="131505"/>
                </a:lnTo>
                <a:lnTo>
                  <a:pt x="50871" y="125760"/>
                </a:lnTo>
                <a:lnTo>
                  <a:pt x="48950" y="130561"/>
                </a:lnTo>
                <a:lnTo>
                  <a:pt x="49911" y="131505"/>
                </a:lnTo>
                <a:lnTo>
                  <a:pt x="48950" y="1315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9" name="object 629"/>
          <p:cNvSpPr/>
          <p:nvPr/>
        </p:nvSpPr>
        <p:spPr>
          <a:xfrm>
            <a:off x="6187247" y="5870760"/>
            <a:ext cx="2889" cy="12961"/>
          </a:xfrm>
          <a:custGeom>
            <a:avLst/>
            <a:gdLst/>
            <a:ahLst/>
            <a:cxnLst/>
            <a:rect l="l" t="t" r="r" b="b"/>
            <a:pathLst>
              <a:path w="2889" h="12961">
                <a:moveTo>
                  <a:pt x="1914" y="2400"/>
                </a:moveTo>
                <a:lnTo>
                  <a:pt x="2889" y="4320"/>
                </a:lnTo>
                <a:lnTo>
                  <a:pt x="2889" y="480"/>
                </a:lnTo>
                <a:lnTo>
                  <a:pt x="0" y="0"/>
                </a:lnTo>
                <a:lnTo>
                  <a:pt x="9" y="4320"/>
                </a:lnTo>
                <a:lnTo>
                  <a:pt x="954" y="12961"/>
                </a:lnTo>
                <a:lnTo>
                  <a:pt x="2889" y="4320"/>
                </a:lnTo>
                <a:lnTo>
                  <a:pt x="1914" y="2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0" name="object 630"/>
          <p:cNvSpPr/>
          <p:nvPr/>
        </p:nvSpPr>
        <p:spPr>
          <a:xfrm>
            <a:off x="6149812" y="5868344"/>
            <a:ext cx="38389" cy="84490"/>
          </a:xfrm>
          <a:custGeom>
            <a:avLst/>
            <a:gdLst/>
            <a:ahLst/>
            <a:cxnLst/>
            <a:rect l="l" t="t" r="r" b="b"/>
            <a:pathLst>
              <a:path w="38389" h="84490">
                <a:moveTo>
                  <a:pt x="960" y="84490"/>
                </a:moveTo>
                <a:lnTo>
                  <a:pt x="1920" y="84490"/>
                </a:lnTo>
                <a:lnTo>
                  <a:pt x="5760" y="81610"/>
                </a:lnTo>
                <a:lnTo>
                  <a:pt x="8961" y="79049"/>
                </a:lnTo>
                <a:lnTo>
                  <a:pt x="10561" y="77769"/>
                </a:lnTo>
                <a:lnTo>
                  <a:pt x="10561" y="76809"/>
                </a:lnTo>
                <a:lnTo>
                  <a:pt x="14401" y="72008"/>
                </a:lnTo>
                <a:lnTo>
                  <a:pt x="18242" y="67208"/>
                </a:lnTo>
                <a:lnTo>
                  <a:pt x="19202" y="66248"/>
                </a:lnTo>
                <a:lnTo>
                  <a:pt x="21107" y="63367"/>
                </a:lnTo>
                <a:lnTo>
                  <a:pt x="23042" y="60487"/>
                </a:lnTo>
                <a:lnTo>
                  <a:pt x="25923" y="53766"/>
                </a:lnTo>
                <a:lnTo>
                  <a:pt x="29763" y="47045"/>
                </a:lnTo>
                <a:lnTo>
                  <a:pt x="32628" y="39364"/>
                </a:lnTo>
                <a:lnTo>
                  <a:pt x="34549" y="31683"/>
                </a:lnTo>
                <a:lnTo>
                  <a:pt x="37444" y="24002"/>
                </a:lnTo>
                <a:lnTo>
                  <a:pt x="38389" y="15377"/>
                </a:lnTo>
                <a:lnTo>
                  <a:pt x="37444" y="6736"/>
                </a:lnTo>
                <a:lnTo>
                  <a:pt x="37435" y="2415"/>
                </a:lnTo>
                <a:lnTo>
                  <a:pt x="35509" y="0"/>
                </a:lnTo>
                <a:lnTo>
                  <a:pt x="34549" y="1935"/>
                </a:lnTo>
                <a:lnTo>
                  <a:pt x="34549" y="5775"/>
                </a:lnTo>
                <a:lnTo>
                  <a:pt x="34549" y="1935"/>
                </a:lnTo>
                <a:lnTo>
                  <a:pt x="35509" y="0"/>
                </a:lnTo>
                <a:lnTo>
                  <a:pt x="33604" y="1935"/>
                </a:lnTo>
                <a:lnTo>
                  <a:pt x="28788" y="4815"/>
                </a:lnTo>
                <a:lnTo>
                  <a:pt x="23987" y="7696"/>
                </a:lnTo>
                <a:lnTo>
                  <a:pt x="21107" y="9853"/>
                </a:lnTo>
                <a:lnTo>
                  <a:pt x="21107" y="10561"/>
                </a:lnTo>
                <a:lnTo>
                  <a:pt x="20162" y="16337"/>
                </a:lnTo>
                <a:lnTo>
                  <a:pt x="22082" y="15377"/>
                </a:lnTo>
                <a:lnTo>
                  <a:pt x="26883" y="13456"/>
                </a:lnTo>
                <a:lnTo>
                  <a:pt x="31668" y="9616"/>
                </a:lnTo>
                <a:lnTo>
                  <a:pt x="32628" y="9616"/>
                </a:lnTo>
                <a:lnTo>
                  <a:pt x="33857" y="8881"/>
                </a:lnTo>
                <a:lnTo>
                  <a:pt x="32628" y="14401"/>
                </a:lnTo>
                <a:lnTo>
                  <a:pt x="30708" y="22082"/>
                </a:lnTo>
                <a:lnTo>
                  <a:pt x="28788" y="29763"/>
                </a:lnTo>
                <a:lnTo>
                  <a:pt x="26883" y="37444"/>
                </a:lnTo>
                <a:lnTo>
                  <a:pt x="23987" y="44165"/>
                </a:lnTo>
                <a:lnTo>
                  <a:pt x="21107" y="50886"/>
                </a:lnTo>
                <a:lnTo>
                  <a:pt x="17266" y="57607"/>
                </a:lnTo>
                <a:lnTo>
                  <a:pt x="15361" y="60487"/>
                </a:lnTo>
                <a:lnTo>
                  <a:pt x="13441" y="63367"/>
                </a:lnTo>
                <a:lnTo>
                  <a:pt x="9601" y="68168"/>
                </a:lnTo>
                <a:lnTo>
                  <a:pt x="5760" y="72969"/>
                </a:lnTo>
                <a:lnTo>
                  <a:pt x="5760" y="80650"/>
                </a:lnTo>
                <a:lnTo>
                  <a:pt x="2880" y="82570"/>
                </a:lnTo>
                <a:lnTo>
                  <a:pt x="0" y="83530"/>
                </a:lnTo>
                <a:lnTo>
                  <a:pt x="960" y="844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1" name="object 631"/>
          <p:cNvSpPr/>
          <p:nvPr/>
        </p:nvSpPr>
        <p:spPr>
          <a:xfrm>
            <a:off x="6126769" y="5941314"/>
            <a:ext cx="28803" cy="15361"/>
          </a:xfrm>
          <a:custGeom>
            <a:avLst/>
            <a:gdLst/>
            <a:ahLst/>
            <a:cxnLst/>
            <a:rect l="l" t="t" r="r" b="b"/>
            <a:pathLst>
              <a:path w="28803" h="15361">
                <a:moveTo>
                  <a:pt x="28803" y="7680"/>
                </a:moveTo>
                <a:lnTo>
                  <a:pt x="28803" y="0"/>
                </a:lnTo>
                <a:lnTo>
                  <a:pt x="24963" y="3840"/>
                </a:lnTo>
                <a:lnTo>
                  <a:pt x="21122" y="6720"/>
                </a:lnTo>
                <a:lnTo>
                  <a:pt x="17282" y="8641"/>
                </a:lnTo>
                <a:lnTo>
                  <a:pt x="13441" y="9601"/>
                </a:lnTo>
                <a:lnTo>
                  <a:pt x="8641" y="10561"/>
                </a:lnTo>
                <a:lnTo>
                  <a:pt x="2880" y="10561"/>
                </a:lnTo>
                <a:lnTo>
                  <a:pt x="0" y="9601"/>
                </a:lnTo>
                <a:lnTo>
                  <a:pt x="3840" y="15361"/>
                </a:lnTo>
                <a:lnTo>
                  <a:pt x="10561" y="14401"/>
                </a:lnTo>
                <a:lnTo>
                  <a:pt x="16322" y="13441"/>
                </a:lnTo>
                <a:lnTo>
                  <a:pt x="23042" y="10561"/>
                </a:lnTo>
                <a:lnTo>
                  <a:pt x="25923" y="9601"/>
                </a:lnTo>
                <a:lnTo>
                  <a:pt x="28803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2" name="object 632"/>
          <p:cNvSpPr/>
          <p:nvPr/>
        </p:nvSpPr>
        <p:spPr>
          <a:xfrm>
            <a:off x="6258290" y="5756041"/>
            <a:ext cx="84475" cy="200634"/>
          </a:xfrm>
          <a:custGeom>
            <a:avLst/>
            <a:gdLst/>
            <a:ahLst/>
            <a:cxnLst/>
            <a:rect l="l" t="t" r="r" b="b"/>
            <a:pathLst>
              <a:path w="84475" h="200634">
                <a:moveTo>
                  <a:pt x="4800" y="22082"/>
                </a:moveTo>
                <a:lnTo>
                  <a:pt x="11521" y="23042"/>
                </a:lnTo>
                <a:lnTo>
                  <a:pt x="24947" y="23042"/>
                </a:lnTo>
                <a:lnTo>
                  <a:pt x="29748" y="22082"/>
                </a:lnTo>
                <a:lnTo>
                  <a:pt x="29748" y="175671"/>
                </a:lnTo>
                <a:lnTo>
                  <a:pt x="28788" y="179511"/>
                </a:lnTo>
                <a:lnTo>
                  <a:pt x="27828" y="183352"/>
                </a:lnTo>
                <a:lnTo>
                  <a:pt x="25908" y="187192"/>
                </a:lnTo>
                <a:lnTo>
                  <a:pt x="23042" y="190073"/>
                </a:lnTo>
                <a:lnTo>
                  <a:pt x="21107" y="191993"/>
                </a:lnTo>
                <a:lnTo>
                  <a:pt x="18227" y="193913"/>
                </a:lnTo>
                <a:lnTo>
                  <a:pt x="14386" y="195833"/>
                </a:lnTo>
                <a:lnTo>
                  <a:pt x="11521" y="196794"/>
                </a:lnTo>
                <a:lnTo>
                  <a:pt x="6705" y="197754"/>
                </a:lnTo>
                <a:lnTo>
                  <a:pt x="0" y="197754"/>
                </a:lnTo>
                <a:lnTo>
                  <a:pt x="0" y="200634"/>
                </a:lnTo>
                <a:lnTo>
                  <a:pt x="84475" y="200634"/>
                </a:lnTo>
                <a:lnTo>
                  <a:pt x="84475" y="197754"/>
                </a:lnTo>
                <a:lnTo>
                  <a:pt x="74874" y="196794"/>
                </a:lnTo>
                <a:lnTo>
                  <a:pt x="67193" y="194873"/>
                </a:lnTo>
                <a:lnTo>
                  <a:pt x="62392" y="190073"/>
                </a:lnTo>
                <a:lnTo>
                  <a:pt x="59512" y="188153"/>
                </a:lnTo>
                <a:lnTo>
                  <a:pt x="57591" y="184312"/>
                </a:lnTo>
                <a:lnTo>
                  <a:pt x="55671" y="179511"/>
                </a:lnTo>
                <a:lnTo>
                  <a:pt x="54711" y="174711"/>
                </a:lnTo>
                <a:lnTo>
                  <a:pt x="53751" y="168950"/>
                </a:lnTo>
                <a:lnTo>
                  <a:pt x="53751" y="0"/>
                </a:lnTo>
                <a:lnTo>
                  <a:pt x="50871" y="0"/>
                </a:lnTo>
                <a:lnTo>
                  <a:pt x="47990" y="2880"/>
                </a:lnTo>
                <a:lnTo>
                  <a:pt x="39349" y="7680"/>
                </a:lnTo>
                <a:lnTo>
                  <a:pt x="32628" y="12481"/>
                </a:lnTo>
                <a:lnTo>
                  <a:pt x="25908" y="14386"/>
                </a:lnTo>
                <a:lnTo>
                  <a:pt x="19202" y="17282"/>
                </a:lnTo>
                <a:lnTo>
                  <a:pt x="11521" y="18242"/>
                </a:lnTo>
                <a:lnTo>
                  <a:pt x="960" y="18242"/>
                </a:lnTo>
                <a:lnTo>
                  <a:pt x="960" y="21122"/>
                </a:lnTo>
                <a:lnTo>
                  <a:pt x="4800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3" name="object 633"/>
          <p:cNvSpPr/>
          <p:nvPr/>
        </p:nvSpPr>
        <p:spPr>
          <a:xfrm>
            <a:off x="6338925" y="5956675"/>
            <a:ext cx="6720" cy="2880"/>
          </a:xfrm>
          <a:custGeom>
            <a:avLst/>
            <a:gdLst/>
            <a:ahLst/>
            <a:cxnLst/>
            <a:rect l="l" t="t" r="r" b="b"/>
            <a:pathLst>
              <a:path w="6720" h="2880">
                <a:moveTo>
                  <a:pt x="3840" y="2880"/>
                </a:moveTo>
                <a:lnTo>
                  <a:pt x="6720" y="0"/>
                </a:lnTo>
                <a:lnTo>
                  <a:pt x="0" y="0"/>
                </a:lnTo>
                <a:lnTo>
                  <a:pt x="384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4" name="object 634"/>
          <p:cNvSpPr/>
          <p:nvPr/>
        </p:nvSpPr>
        <p:spPr>
          <a:xfrm>
            <a:off x="6255410" y="5950915"/>
            <a:ext cx="90236" cy="8641"/>
          </a:xfrm>
          <a:custGeom>
            <a:avLst/>
            <a:gdLst/>
            <a:ahLst/>
            <a:cxnLst/>
            <a:rect l="l" t="t" r="r" b="b"/>
            <a:pathLst>
              <a:path w="90236" h="8641">
                <a:moveTo>
                  <a:pt x="90236" y="2880"/>
                </a:moveTo>
                <a:lnTo>
                  <a:pt x="88315" y="0"/>
                </a:lnTo>
                <a:lnTo>
                  <a:pt x="84475" y="0"/>
                </a:lnTo>
                <a:lnTo>
                  <a:pt x="87355" y="2880"/>
                </a:lnTo>
                <a:lnTo>
                  <a:pt x="85915" y="4320"/>
                </a:lnTo>
                <a:lnTo>
                  <a:pt x="84475" y="2880"/>
                </a:lnTo>
                <a:lnTo>
                  <a:pt x="76794" y="4800"/>
                </a:lnTo>
                <a:lnTo>
                  <a:pt x="75834" y="3840"/>
                </a:lnTo>
                <a:lnTo>
                  <a:pt x="73433" y="2880"/>
                </a:lnTo>
                <a:lnTo>
                  <a:pt x="21107" y="2880"/>
                </a:lnTo>
                <a:lnTo>
                  <a:pt x="15361" y="4800"/>
                </a:lnTo>
                <a:lnTo>
                  <a:pt x="7680" y="5760"/>
                </a:lnTo>
                <a:lnTo>
                  <a:pt x="5760" y="2880"/>
                </a:lnTo>
                <a:lnTo>
                  <a:pt x="2880" y="2880"/>
                </a:lnTo>
                <a:lnTo>
                  <a:pt x="2880" y="0"/>
                </a:lnTo>
                <a:lnTo>
                  <a:pt x="0" y="2880"/>
                </a:lnTo>
                <a:lnTo>
                  <a:pt x="0" y="5760"/>
                </a:lnTo>
                <a:lnTo>
                  <a:pt x="2880" y="8641"/>
                </a:lnTo>
                <a:lnTo>
                  <a:pt x="2880" y="5760"/>
                </a:lnTo>
                <a:lnTo>
                  <a:pt x="4320" y="4320"/>
                </a:lnTo>
                <a:lnTo>
                  <a:pt x="5760" y="5760"/>
                </a:lnTo>
                <a:lnTo>
                  <a:pt x="87355" y="8641"/>
                </a:lnTo>
                <a:lnTo>
                  <a:pt x="18242" y="3840"/>
                </a:lnTo>
                <a:lnTo>
                  <a:pt x="87355" y="8641"/>
                </a:lnTo>
                <a:lnTo>
                  <a:pt x="83515" y="5760"/>
                </a:lnTo>
                <a:lnTo>
                  <a:pt x="90236" y="5760"/>
                </a:lnTo>
                <a:lnTo>
                  <a:pt x="90236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5" name="object 635"/>
          <p:cNvSpPr/>
          <p:nvPr/>
        </p:nvSpPr>
        <p:spPr>
          <a:xfrm>
            <a:off x="6259250" y="5753160"/>
            <a:ext cx="83515" cy="202554"/>
          </a:xfrm>
          <a:custGeom>
            <a:avLst/>
            <a:gdLst/>
            <a:ahLst/>
            <a:cxnLst/>
            <a:rect l="l" t="t" r="r" b="b"/>
            <a:pathLst>
              <a:path w="83515" h="202554">
                <a:moveTo>
                  <a:pt x="11521" y="18242"/>
                </a:moveTo>
                <a:lnTo>
                  <a:pt x="0" y="18242"/>
                </a:lnTo>
                <a:lnTo>
                  <a:pt x="0" y="24003"/>
                </a:lnTo>
                <a:lnTo>
                  <a:pt x="2880" y="24003"/>
                </a:lnTo>
                <a:lnTo>
                  <a:pt x="2880" y="21363"/>
                </a:lnTo>
                <a:lnTo>
                  <a:pt x="5745" y="22082"/>
                </a:lnTo>
                <a:lnTo>
                  <a:pt x="12466" y="23042"/>
                </a:lnTo>
                <a:lnTo>
                  <a:pt x="17266" y="23042"/>
                </a:lnTo>
                <a:lnTo>
                  <a:pt x="23027" y="21122"/>
                </a:lnTo>
                <a:lnTo>
                  <a:pt x="25923" y="20162"/>
                </a:lnTo>
                <a:lnTo>
                  <a:pt x="27828" y="19202"/>
                </a:lnTo>
                <a:lnTo>
                  <a:pt x="28788" y="19202"/>
                </a:lnTo>
                <a:lnTo>
                  <a:pt x="33588" y="17266"/>
                </a:lnTo>
                <a:lnTo>
                  <a:pt x="33588" y="16322"/>
                </a:lnTo>
                <a:lnTo>
                  <a:pt x="42230" y="12481"/>
                </a:lnTo>
                <a:lnTo>
                  <a:pt x="42230" y="11521"/>
                </a:lnTo>
                <a:lnTo>
                  <a:pt x="47990" y="7680"/>
                </a:lnTo>
                <a:lnTo>
                  <a:pt x="49910" y="6720"/>
                </a:lnTo>
                <a:lnTo>
                  <a:pt x="49911" y="169910"/>
                </a:lnTo>
                <a:lnTo>
                  <a:pt x="50871" y="179511"/>
                </a:lnTo>
                <a:lnTo>
                  <a:pt x="51831" y="183352"/>
                </a:lnTo>
                <a:lnTo>
                  <a:pt x="51831" y="5760"/>
                </a:lnTo>
                <a:lnTo>
                  <a:pt x="49911" y="5760"/>
                </a:lnTo>
                <a:lnTo>
                  <a:pt x="52791" y="5760"/>
                </a:lnTo>
                <a:lnTo>
                  <a:pt x="52791" y="185272"/>
                </a:lnTo>
                <a:lnTo>
                  <a:pt x="53751" y="189113"/>
                </a:lnTo>
                <a:lnTo>
                  <a:pt x="54711" y="189113"/>
                </a:lnTo>
                <a:lnTo>
                  <a:pt x="55671" y="191993"/>
                </a:lnTo>
                <a:lnTo>
                  <a:pt x="56631" y="191993"/>
                </a:lnTo>
                <a:lnTo>
                  <a:pt x="57591" y="194873"/>
                </a:lnTo>
                <a:lnTo>
                  <a:pt x="58552" y="194873"/>
                </a:lnTo>
                <a:lnTo>
                  <a:pt x="59512" y="195834"/>
                </a:lnTo>
                <a:lnTo>
                  <a:pt x="61432" y="196794"/>
                </a:lnTo>
                <a:lnTo>
                  <a:pt x="61432" y="197754"/>
                </a:lnTo>
                <a:lnTo>
                  <a:pt x="66233" y="199674"/>
                </a:lnTo>
                <a:lnTo>
                  <a:pt x="67193" y="199674"/>
                </a:lnTo>
                <a:lnTo>
                  <a:pt x="69593" y="200634"/>
                </a:lnTo>
                <a:lnTo>
                  <a:pt x="71993" y="201594"/>
                </a:lnTo>
                <a:lnTo>
                  <a:pt x="72953" y="202554"/>
                </a:lnTo>
                <a:lnTo>
                  <a:pt x="80634" y="200634"/>
                </a:lnTo>
                <a:lnTo>
                  <a:pt x="82075" y="202074"/>
                </a:lnTo>
                <a:lnTo>
                  <a:pt x="83515" y="200634"/>
                </a:lnTo>
                <a:lnTo>
                  <a:pt x="80634" y="197754"/>
                </a:lnTo>
                <a:lnTo>
                  <a:pt x="73914" y="195834"/>
                </a:lnTo>
                <a:lnTo>
                  <a:pt x="69113" y="194873"/>
                </a:lnTo>
                <a:lnTo>
                  <a:pt x="65272" y="191993"/>
                </a:lnTo>
                <a:lnTo>
                  <a:pt x="63352" y="191033"/>
                </a:lnTo>
                <a:lnTo>
                  <a:pt x="62392" y="190073"/>
                </a:lnTo>
                <a:lnTo>
                  <a:pt x="61432" y="188153"/>
                </a:lnTo>
                <a:lnTo>
                  <a:pt x="59512" y="186232"/>
                </a:lnTo>
                <a:lnTo>
                  <a:pt x="58552" y="183352"/>
                </a:lnTo>
                <a:lnTo>
                  <a:pt x="57591" y="182392"/>
                </a:lnTo>
                <a:lnTo>
                  <a:pt x="57591" y="178551"/>
                </a:lnTo>
                <a:lnTo>
                  <a:pt x="56631" y="169910"/>
                </a:lnTo>
                <a:lnTo>
                  <a:pt x="56631" y="2880"/>
                </a:lnTo>
                <a:lnTo>
                  <a:pt x="52791" y="0"/>
                </a:lnTo>
                <a:lnTo>
                  <a:pt x="49911" y="0"/>
                </a:lnTo>
                <a:lnTo>
                  <a:pt x="49910" y="3360"/>
                </a:lnTo>
                <a:lnTo>
                  <a:pt x="47990" y="960"/>
                </a:lnTo>
                <a:lnTo>
                  <a:pt x="45110" y="2880"/>
                </a:lnTo>
                <a:lnTo>
                  <a:pt x="39349" y="6720"/>
                </a:lnTo>
                <a:lnTo>
                  <a:pt x="30708" y="11521"/>
                </a:lnTo>
                <a:lnTo>
                  <a:pt x="25923" y="13441"/>
                </a:lnTo>
                <a:lnTo>
                  <a:pt x="23987" y="14401"/>
                </a:lnTo>
                <a:lnTo>
                  <a:pt x="21107" y="15361"/>
                </a:lnTo>
                <a:lnTo>
                  <a:pt x="16306" y="17266"/>
                </a:lnTo>
                <a:lnTo>
                  <a:pt x="11521" y="18242"/>
                </a:lnTo>
                <a:lnTo>
                  <a:pt x="2880" y="21122"/>
                </a:lnTo>
                <a:lnTo>
                  <a:pt x="2687" y="21315"/>
                </a:lnTo>
                <a:lnTo>
                  <a:pt x="1728" y="22274"/>
                </a:lnTo>
                <a:lnTo>
                  <a:pt x="960" y="21122"/>
                </a:lnTo>
                <a:lnTo>
                  <a:pt x="11521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6" name="object 636"/>
          <p:cNvSpPr/>
          <p:nvPr/>
        </p:nvSpPr>
        <p:spPr>
          <a:xfrm>
            <a:off x="6260211" y="5771403"/>
            <a:ext cx="10561" cy="4032"/>
          </a:xfrm>
          <a:custGeom>
            <a:avLst/>
            <a:gdLst/>
            <a:ahLst/>
            <a:cxnLst/>
            <a:rect l="l" t="t" r="r" b="b"/>
            <a:pathLst>
              <a:path w="10561" h="4032">
                <a:moveTo>
                  <a:pt x="960" y="2880"/>
                </a:moveTo>
                <a:lnTo>
                  <a:pt x="768" y="4032"/>
                </a:lnTo>
                <a:lnTo>
                  <a:pt x="1727" y="3072"/>
                </a:lnTo>
                <a:lnTo>
                  <a:pt x="1920" y="2880"/>
                </a:lnTo>
                <a:lnTo>
                  <a:pt x="10561" y="0"/>
                </a:lnTo>
                <a:lnTo>
                  <a:pt x="0" y="2880"/>
                </a:lnTo>
                <a:lnTo>
                  <a:pt x="768" y="4032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7" name="object 637"/>
          <p:cNvSpPr/>
          <p:nvPr/>
        </p:nvSpPr>
        <p:spPr>
          <a:xfrm>
            <a:off x="6262131" y="5774524"/>
            <a:ext cx="14386" cy="2639"/>
          </a:xfrm>
          <a:custGeom>
            <a:avLst/>
            <a:gdLst/>
            <a:ahLst/>
            <a:cxnLst/>
            <a:rect l="l" t="t" r="r" b="b"/>
            <a:pathLst>
              <a:path w="14386" h="2639">
                <a:moveTo>
                  <a:pt x="14386" y="1679"/>
                </a:moveTo>
                <a:lnTo>
                  <a:pt x="9585" y="1679"/>
                </a:lnTo>
                <a:lnTo>
                  <a:pt x="2865" y="719"/>
                </a:lnTo>
                <a:lnTo>
                  <a:pt x="0" y="0"/>
                </a:lnTo>
                <a:lnTo>
                  <a:pt x="0" y="2639"/>
                </a:lnTo>
                <a:lnTo>
                  <a:pt x="8641" y="2639"/>
                </a:lnTo>
                <a:lnTo>
                  <a:pt x="14386" y="1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8" name="object 638"/>
          <p:cNvSpPr/>
          <p:nvPr/>
        </p:nvSpPr>
        <p:spPr>
          <a:xfrm>
            <a:off x="6256370" y="5771403"/>
            <a:ext cx="34549" cy="185272"/>
          </a:xfrm>
          <a:custGeom>
            <a:avLst/>
            <a:gdLst/>
            <a:ahLst/>
            <a:cxnLst/>
            <a:rect l="l" t="t" r="r" b="b"/>
            <a:pathLst>
              <a:path w="34549" h="185272">
                <a:moveTo>
                  <a:pt x="20147" y="182392"/>
                </a:moveTo>
                <a:lnTo>
                  <a:pt x="20147" y="181432"/>
                </a:lnTo>
                <a:lnTo>
                  <a:pt x="24963" y="178551"/>
                </a:lnTo>
                <a:lnTo>
                  <a:pt x="25908" y="178551"/>
                </a:lnTo>
                <a:lnTo>
                  <a:pt x="27828" y="176631"/>
                </a:lnTo>
                <a:lnTo>
                  <a:pt x="28803" y="175671"/>
                </a:lnTo>
                <a:lnTo>
                  <a:pt x="28803" y="174711"/>
                </a:lnTo>
                <a:lnTo>
                  <a:pt x="30708" y="172791"/>
                </a:lnTo>
                <a:lnTo>
                  <a:pt x="31668" y="169910"/>
                </a:lnTo>
                <a:lnTo>
                  <a:pt x="32628" y="167030"/>
                </a:lnTo>
                <a:lnTo>
                  <a:pt x="33588" y="165110"/>
                </a:lnTo>
                <a:lnTo>
                  <a:pt x="34549" y="162229"/>
                </a:lnTo>
                <a:lnTo>
                  <a:pt x="34549" y="6720"/>
                </a:lnTo>
                <a:lnTo>
                  <a:pt x="31668" y="3840"/>
                </a:lnTo>
                <a:lnTo>
                  <a:pt x="24963" y="4800"/>
                </a:lnTo>
                <a:lnTo>
                  <a:pt x="20147" y="4800"/>
                </a:lnTo>
                <a:lnTo>
                  <a:pt x="14401" y="5760"/>
                </a:lnTo>
                <a:lnTo>
                  <a:pt x="2880" y="5760"/>
                </a:lnTo>
                <a:lnTo>
                  <a:pt x="2880" y="0"/>
                </a:lnTo>
                <a:lnTo>
                  <a:pt x="0" y="2880"/>
                </a:lnTo>
                <a:lnTo>
                  <a:pt x="0" y="5760"/>
                </a:lnTo>
                <a:lnTo>
                  <a:pt x="1920" y="8641"/>
                </a:lnTo>
                <a:lnTo>
                  <a:pt x="3840" y="8641"/>
                </a:lnTo>
                <a:lnTo>
                  <a:pt x="3840" y="9585"/>
                </a:lnTo>
                <a:lnTo>
                  <a:pt x="7680" y="9585"/>
                </a:lnTo>
                <a:lnTo>
                  <a:pt x="14401" y="10561"/>
                </a:lnTo>
                <a:lnTo>
                  <a:pt x="28803" y="10561"/>
                </a:lnTo>
                <a:lnTo>
                  <a:pt x="28803" y="152628"/>
                </a:lnTo>
                <a:lnTo>
                  <a:pt x="27828" y="161269"/>
                </a:lnTo>
                <a:lnTo>
                  <a:pt x="27828" y="164150"/>
                </a:lnTo>
                <a:lnTo>
                  <a:pt x="26868" y="165110"/>
                </a:lnTo>
                <a:lnTo>
                  <a:pt x="26868" y="167030"/>
                </a:lnTo>
                <a:lnTo>
                  <a:pt x="24963" y="169910"/>
                </a:lnTo>
                <a:lnTo>
                  <a:pt x="23987" y="171830"/>
                </a:lnTo>
                <a:lnTo>
                  <a:pt x="23027" y="171830"/>
                </a:lnTo>
                <a:lnTo>
                  <a:pt x="21122" y="173751"/>
                </a:lnTo>
                <a:lnTo>
                  <a:pt x="17282" y="176631"/>
                </a:lnTo>
                <a:lnTo>
                  <a:pt x="15346" y="177591"/>
                </a:lnTo>
                <a:lnTo>
                  <a:pt x="13441" y="177591"/>
                </a:lnTo>
                <a:lnTo>
                  <a:pt x="5760" y="179511"/>
                </a:lnTo>
                <a:lnTo>
                  <a:pt x="1920" y="179511"/>
                </a:lnTo>
                <a:lnTo>
                  <a:pt x="1920" y="182392"/>
                </a:lnTo>
                <a:lnTo>
                  <a:pt x="4800" y="182392"/>
                </a:lnTo>
                <a:lnTo>
                  <a:pt x="6720" y="185272"/>
                </a:lnTo>
                <a:lnTo>
                  <a:pt x="14401" y="184312"/>
                </a:lnTo>
                <a:lnTo>
                  <a:pt x="20147" y="182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9" name="object 639"/>
          <p:cNvSpPr/>
          <p:nvPr/>
        </p:nvSpPr>
        <p:spPr>
          <a:xfrm>
            <a:off x="6258290" y="5955235"/>
            <a:ext cx="84475" cy="4320"/>
          </a:xfrm>
          <a:custGeom>
            <a:avLst/>
            <a:gdLst/>
            <a:ahLst/>
            <a:cxnLst/>
            <a:rect l="l" t="t" r="r" b="b"/>
            <a:pathLst>
              <a:path w="84475" h="4320">
                <a:moveTo>
                  <a:pt x="0" y="1440"/>
                </a:moveTo>
                <a:lnTo>
                  <a:pt x="0" y="4320"/>
                </a:lnTo>
                <a:lnTo>
                  <a:pt x="84475" y="4320"/>
                </a:lnTo>
                <a:lnTo>
                  <a:pt x="2880" y="1440"/>
                </a:lnTo>
                <a:lnTo>
                  <a:pt x="1440" y="0"/>
                </a:lnTo>
                <a:lnTo>
                  <a:pt x="0" y="14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0" name="object 640"/>
          <p:cNvSpPr/>
          <p:nvPr/>
        </p:nvSpPr>
        <p:spPr>
          <a:xfrm>
            <a:off x="6311082" y="5758921"/>
            <a:ext cx="960" cy="179511"/>
          </a:xfrm>
          <a:custGeom>
            <a:avLst/>
            <a:gdLst/>
            <a:ahLst/>
            <a:cxnLst/>
            <a:rect l="l" t="t" r="r" b="b"/>
            <a:pathLst>
              <a:path w="960" h="179511">
                <a:moveTo>
                  <a:pt x="0" y="0"/>
                </a:moveTo>
                <a:lnTo>
                  <a:pt x="0" y="177591"/>
                </a:lnTo>
                <a:lnTo>
                  <a:pt x="960" y="179511"/>
                </a:lnTo>
                <a:lnTo>
                  <a:pt x="96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1" name="object 641"/>
          <p:cNvSpPr/>
          <p:nvPr/>
        </p:nvSpPr>
        <p:spPr>
          <a:xfrm>
            <a:off x="6386916" y="5754121"/>
            <a:ext cx="124800" cy="205435"/>
          </a:xfrm>
          <a:custGeom>
            <a:avLst/>
            <a:gdLst/>
            <a:ahLst/>
            <a:cxnLst/>
            <a:rect l="l" t="t" r="r" b="b"/>
            <a:pathLst>
              <a:path w="124800" h="205435">
                <a:moveTo>
                  <a:pt x="47045" y="56631"/>
                </a:moveTo>
                <a:lnTo>
                  <a:pt x="47045" y="53751"/>
                </a:lnTo>
                <a:lnTo>
                  <a:pt x="41285" y="52791"/>
                </a:lnTo>
                <a:lnTo>
                  <a:pt x="37444" y="49911"/>
                </a:lnTo>
                <a:lnTo>
                  <a:pt x="34564" y="46070"/>
                </a:lnTo>
                <a:lnTo>
                  <a:pt x="31683" y="41269"/>
                </a:lnTo>
                <a:lnTo>
                  <a:pt x="30723" y="36484"/>
                </a:lnTo>
                <a:lnTo>
                  <a:pt x="30723" y="22082"/>
                </a:lnTo>
                <a:lnTo>
                  <a:pt x="33604" y="16306"/>
                </a:lnTo>
                <a:lnTo>
                  <a:pt x="38404" y="10561"/>
                </a:lnTo>
                <a:lnTo>
                  <a:pt x="44165" y="5760"/>
                </a:lnTo>
                <a:lnTo>
                  <a:pt x="50886" y="2880"/>
                </a:lnTo>
                <a:lnTo>
                  <a:pt x="58567" y="2880"/>
                </a:lnTo>
                <a:lnTo>
                  <a:pt x="73578" y="6846"/>
                </a:lnTo>
                <a:lnTo>
                  <a:pt x="83530" y="15361"/>
                </a:lnTo>
                <a:lnTo>
                  <a:pt x="88315" y="20162"/>
                </a:lnTo>
                <a:lnTo>
                  <a:pt x="91196" y="25923"/>
                </a:lnTo>
                <a:lnTo>
                  <a:pt x="93116" y="31683"/>
                </a:lnTo>
                <a:lnTo>
                  <a:pt x="95036" y="38389"/>
                </a:lnTo>
                <a:lnTo>
                  <a:pt x="95996" y="44150"/>
                </a:lnTo>
                <a:lnTo>
                  <a:pt x="95996" y="50871"/>
                </a:lnTo>
                <a:lnTo>
                  <a:pt x="94995" y="62701"/>
                </a:lnTo>
                <a:lnTo>
                  <a:pt x="90939" y="74906"/>
                </a:lnTo>
                <a:lnTo>
                  <a:pt x="83530" y="84475"/>
                </a:lnTo>
                <a:lnTo>
                  <a:pt x="77754" y="91196"/>
                </a:lnTo>
                <a:lnTo>
                  <a:pt x="71048" y="94076"/>
                </a:lnTo>
                <a:lnTo>
                  <a:pt x="60487" y="94076"/>
                </a:lnTo>
                <a:lnTo>
                  <a:pt x="58567" y="93116"/>
                </a:lnTo>
                <a:lnTo>
                  <a:pt x="52806" y="92156"/>
                </a:lnTo>
                <a:lnTo>
                  <a:pt x="50886" y="91196"/>
                </a:lnTo>
                <a:lnTo>
                  <a:pt x="44165" y="91196"/>
                </a:lnTo>
                <a:lnTo>
                  <a:pt x="41285" y="92156"/>
                </a:lnTo>
                <a:lnTo>
                  <a:pt x="38404" y="94076"/>
                </a:lnTo>
                <a:lnTo>
                  <a:pt x="36484" y="95996"/>
                </a:lnTo>
                <a:lnTo>
                  <a:pt x="34564" y="98877"/>
                </a:lnTo>
                <a:lnTo>
                  <a:pt x="34564" y="103677"/>
                </a:lnTo>
                <a:lnTo>
                  <a:pt x="35524" y="105597"/>
                </a:lnTo>
                <a:lnTo>
                  <a:pt x="37444" y="107518"/>
                </a:lnTo>
                <a:lnTo>
                  <a:pt x="39364" y="109438"/>
                </a:lnTo>
                <a:lnTo>
                  <a:pt x="42245" y="110398"/>
                </a:lnTo>
                <a:lnTo>
                  <a:pt x="48966" y="110398"/>
                </a:lnTo>
                <a:lnTo>
                  <a:pt x="52806" y="108478"/>
                </a:lnTo>
                <a:lnTo>
                  <a:pt x="57607" y="104637"/>
                </a:lnTo>
                <a:lnTo>
                  <a:pt x="60487" y="102717"/>
                </a:lnTo>
                <a:lnTo>
                  <a:pt x="63367" y="101757"/>
                </a:lnTo>
                <a:lnTo>
                  <a:pt x="64328" y="100797"/>
                </a:lnTo>
                <a:lnTo>
                  <a:pt x="66248" y="99837"/>
                </a:lnTo>
                <a:lnTo>
                  <a:pt x="75849" y="99837"/>
                </a:lnTo>
                <a:lnTo>
                  <a:pt x="81594" y="102717"/>
                </a:lnTo>
                <a:lnTo>
                  <a:pt x="86410" y="107518"/>
                </a:lnTo>
                <a:lnTo>
                  <a:pt x="91196" y="112318"/>
                </a:lnTo>
                <a:lnTo>
                  <a:pt x="94091" y="118064"/>
                </a:lnTo>
                <a:lnTo>
                  <a:pt x="96956" y="124785"/>
                </a:lnTo>
                <a:lnTo>
                  <a:pt x="99837" y="132466"/>
                </a:lnTo>
                <a:lnTo>
                  <a:pt x="100812" y="140147"/>
                </a:lnTo>
                <a:lnTo>
                  <a:pt x="100812" y="154548"/>
                </a:lnTo>
                <a:lnTo>
                  <a:pt x="99837" y="162229"/>
                </a:lnTo>
                <a:lnTo>
                  <a:pt x="97916" y="168950"/>
                </a:lnTo>
                <a:lnTo>
                  <a:pt x="95996" y="175671"/>
                </a:lnTo>
                <a:lnTo>
                  <a:pt x="93116" y="181432"/>
                </a:lnTo>
                <a:lnTo>
                  <a:pt x="89275" y="186232"/>
                </a:lnTo>
                <a:lnTo>
                  <a:pt x="81616" y="193734"/>
                </a:lnTo>
                <a:lnTo>
                  <a:pt x="70363" y="199674"/>
                </a:lnTo>
                <a:lnTo>
                  <a:pt x="57607" y="201594"/>
                </a:lnTo>
                <a:lnTo>
                  <a:pt x="50886" y="201594"/>
                </a:lnTo>
                <a:lnTo>
                  <a:pt x="44165" y="200634"/>
                </a:lnTo>
                <a:lnTo>
                  <a:pt x="38404" y="197754"/>
                </a:lnTo>
                <a:lnTo>
                  <a:pt x="32644" y="194873"/>
                </a:lnTo>
                <a:lnTo>
                  <a:pt x="27843" y="191033"/>
                </a:lnTo>
                <a:lnTo>
                  <a:pt x="24002" y="185272"/>
                </a:lnTo>
                <a:lnTo>
                  <a:pt x="19202" y="178551"/>
                </a:lnTo>
                <a:lnTo>
                  <a:pt x="17282" y="170870"/>
                </a:lnTo>
                <a:lnTo>
                  <a:pt x="17282" y="157429"/>
                </a:lnTo>
                <a:lnTo>
                  <a:pt x="18242" y="152628"/>
                </a:lnTo>
                <a:lnTo>
                  <a:pt x="20162" y="148788"/>
                </a:lnTo>
                <a:lnTo>
                  <a:pt x="22082" y="144962"/>
                </a:lnTo>
                <a:lnTo>
                  <a:pt x="24963" y="141122"/>
                </a:lnTo>
                <a:lnTo>
                  <a:pt x="29763" y="137281"/>
                </a:lnTo>
                <a:lnTo>
                  <a:pt x="28803" y="135346"/>
                </a:lnTo>
                <a:lnTo>
                  <a:pt x="21122" y="135346"/>
                </a:lnTo>
                <a:lnTo>
                  <a:pt x="14401" y="138226"/>
                </a:lnTo>
                <a:lnTo>
                  <a:pt x="8641" y="143987"/>
                </a:lnTo>
                <a:lnTo>
                  <a:pt x="2895" y="149748"/>
                </a:lnTo>
                <a:lnTo>
                  <a:pt x="0" y="156469"/>
                </a:lnTo>
                <a:lnTo>
                  <a:pt x="0" y="169910"/>
                </a:lnTo>
                <a:lnTo>
                  <a:pt x="960" y="174711"/>
                </a:lnTo>
                <a:lnTo>
                  <a:pt x="2895" y="179511"/>
                </a:lnTo>
                <a:lnTo>
                  <a:pt x="5760" y="183352"/>
                </a:lnTo>
                <a:lnTo>
                  <a:pt x="8641" y="188153"/>
                </a:lnTo>
                <a:lnTo>
                  <a:pt x="12481" y="191033"/>
                </a:lnTo>
                <a:lnTo>
                  <a:pt x="17282" y="195834"/>
                </a:lnTo>
                <a:lnTo>
                  <a:pt x="23042" y="199674"/>
                </a:lnTo>
                <a:lnTo>
                  <a:pt x="30723" y="201594"/>
                </a:lnTo>
                <a:lnTo>
                  <a:pt x="38404" y="204475"/>
                </a:lnTo>
                <a:lnTo>
                  <a:pt x="47045" y="205435"/>
                </a:lnTo>
                <a:lnTo>
                  <a:pt x="57301" y="205422"/>
                </a:lnTo>
                <a:lnTo>
                  <a:pt x="70474" y="204281"/>
                </a:lnTo>
                <a:lnTo>
                  <a:pt x="82674" y="201148"/>
                </a:lnTo>
                <a:lnTo>
                  <a:pt x="94091" y="195834"/>
                </a:lnTo>
                <a:lnTo>
                  <a:pt x="103297" y="189408"/>
                </a:lnTo>
                <a:lnTo>
                  <a:pt x="112137" y="180377"/>
                </a:lnTo>
                <a:lnTo>
                  <a:pt x="119039" y="169910"/>
                </a:lnTo>
                <a:lnTo>
                  <a:pt x="123383" y="157333"/>
                </a:lnTo>
                <a:lnTo>
                  <a:pt x="124800" y="144962"/>
                </a:lnTo>
                <a:lnTo>
                  <a:pt x="124697" y="141467"/>
                </a:lnTo>
                <a:lnTo>
                  <a:pt x="122218" y="128477"/>
                </a:lnTo>
                <a:lnTo>
                  <a:pt x="116492" y="117259"/>
                </a:lnTo>
                <a:lnTo>
                  <a:pt x="107600" y="107893"/>
                </a:lnTo>
                <a:lnTo>
                  <a:pt x="95621" y="100459"/>
                </a:lnTo>
                <a:lnTo>
                  <a:pt x="80634" y="95036"/>
                </a:lnTo>
                <a:lnTo>
                  <a:pt x="90251" y="91196"/>
                </a:lnTo>
                <a:lnTo>
                  <a:pt x="96956" y="87355"/>
                </a:lnTo>
                <a:lnTo>
                  <a:pt x="102717" y="82555"/>
                </a:lnTo>
                <a:lnTo>
                  <a:pt x="111294" y="73107"/>
                </a:lnTo>
                <a:lnTo>
                  <a:pt x="116419" y="61523"/>
                </a:lnTo>
                <a:lnTo>
                  <a:pt x="118079" y="47990"/>
                </a:lnTo>
                <a:lnTo>
                  <a:pt x="118079" y="41269"/>
                </a:lnTo>
                <a:lnTo>
                  <a:pt x="117119" y="35524"/>
                </a:lnTo>
                <a:lnTo>
                  <a:pt x="114239" y="29763"/>
                </a:lnTo>
                <a:lnTo>
                  <a:pt x="111358" y="23042"/>
                </a:lnTo>
                <a:lnTo>
                  <a:pt x="107518" y="18242"/>
                </a:lnTo>
                <a:lnTo>
                  <a:pt x="102717" y="14401"/>
                </a:lnTo>
                <a:lnTo>
                  <a:pt x="97916" y="9601"/>
                </a:lnTo>
                <a:lnTo>
                  <a:pt x="91196" y="5760"/>
                </a:lnTo>
                <a:lnTo>
                  <a:pt x="83530" y="3840"/>
                </a:lnTo>
                <a:lnTo>
                  <a:pt x="76809" y="960"/>
                </a:lnTo>
                <a:lnTo>
                  <a:pt x="69128" y="0"/>
                </a:lnTo>
                <a:lnTo>
                  <a:pt x="61447" y="0"/>
                </a:lnTo>
                <a:lnTo>
                  <a:pt x="49971" y="992"/>
                </a:lnTo>
                <a:lnTo>
                  <a:pt x="37716" y="4584"/>
                </a:lnTo>
                <a:lnTo>
                  <a:pt x="26883" y="10561"/>
                </a:lnTo>
                <a:lnTo>
                  <a:pt x="23422" y="13283"/>
                </a:lnTo>
                <a:lnTo>
                  <a:pt x="15778" y="23794"/>
                </a:lnTo>
                <a:lnTo>
                  <a:pt x="13441" y="36484"/>
                </a:lnTo>
                <a:lnTo>
                  <a:pt x="13441" y="43205"/>
                </a:lnTo>
                <a:lnTo>
                  <a:pt x="15361" y="47990"/>
                </a:lnTo>
                <a:lnTo>
                  <a:pt x="19202" y="52791"/>
                </a:lnTo>
                <a:lnTo>
                  <a:pt x="24002" y="56631"/>
                </a:lnTo>
                <a:lnTo>
                  <a:pt x="29763" y="58552"/>
                </a:lnTo>
                <a:lnTo>
                  <a:pt x="40325" y="58552"/>
                </a:lnTo>
                <a:lnTo>
                  <a:pt x="43205" y="57591"/>
                </a:lnTo>
                <a:lnTo>
                  <a:pt x="47045" y="566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2" name="object 642"/>
          <p:cNvSpPr/>
          <p:nvPr/>
        </p:nvSpPr>
        <p:spPr>
          <a:xfrm>
            <a:off x="6384036" y="5751240"/>
            <a:ext cx="130561" cy="211195"/>
          </a:xfrm>
          <a:custGeom>
            <a:avLst/>
            <a:gdLst/>
            <a:ahLst/>
            <a:cxnLst/>
            <a:rect l="l" t="t" r="r" b="b"/>
            <a:pathLst>
              <a:path w="130561" h="211195">
                <a:moveTo>
                  <a:pt x="82570" y="100797"/>
                </a:moveTo>
                <a:lnTo>
                  <a:pt x="88315" y="102717"/>
                </a:lnTo>
                <a:lnTo>
                  <a:pt x="88315" y="98877"/>
                </a:lnTo>
                <a:lnTo>
                  <a:pt x="96972" y="106558"/>
                </a:lnTo>
                <a:lnTo>
                  <a:pt x="104637" y="110398"/>
                </a:lnTo>
                <a:lnTo>
                  <a:pt x="109438" y="114239"/>
                </a:lnTo>
                <a:lnTo>
                  <a:pt x="112318" y="117104"/>
                </a:lnTo>
                <a:lnTo>
                  <a:pt x="115199" y="119999"/>
                </a:lnTo>
                <a:lnTo>
                  <a:pt x="117119" y="122880"/>
                </a:lnTo>
                <a:lnTo>
                  <a:pt x="119039" y="125760"/>
                </a:lnTo>
                <a:lnTo>
                  <a:pt x="120959" y="129600"/>
                </a:lnTo>
                <a:lnTo>
                  <a:pt x="121919" y="133441"/>
                </a:lnTo>
                <a:lnTo>
                  <a:pt x="122880" y="137281"/>
                </a:lnTo>
                <a:lnTo>
                  <a:pt x="123840" y="143027"/>
                </a:lnTo>
                <a:lnTo>
                  <a:pt x="123840" y="156469"/>
                </a:lnTo>
                <a:lnTo>
                  <a:pt x="121919" y="162229"/>
                </a:lnTo>
                <a:lnTo>
                  <a:pt x="119999" y="167990"/>
                </a:lnTo>
                <a:lnTo>
                  <a:pt x="119039" y="170870"/>
                </a:lnTo>
                <a:lnTo>
                  <a:pt x="117119" y="174711"/>
                </a:lnTo>
                <a:lnTo>
                  <a:pt x="112318" y="182392"/>
                </a:lnTo>
                <a:lnTo>
                  <a:pt x="106558" y="188153"/>
                </a:lnTo>
                <a:lnTo>
                  <a:pt x="98877" y="193913"/>
                </a:lnTo>
                <a:lnTo>
                  <a:pt x="95036" y="195834"/>
                </a:lnTo>
                <a:lnTo>
                  <a:pt x="91196" y="198714"/>
                </a:lnTo>
                <a:lnTo>
                  <a:pt x="83147" y="201402"/>
                </a:lnTo>
                <a:lnTo>
                  <a:pt x="82570" y="201594"/>
                </a:lnTo>
                <a:lnTo>
                  <a:pt x="73929" y="204475"/>
                </a:lnTo>
                <a:lnTo>
                  <a:pt x="72008" y="206395"/>
                </a:lnTo>
                <a:lnTo>
                  <a:pt x="68168" y="207355"/>
                </a:lnTo>
                <a:lnTo>
                  <a:pt x="51846" y="207355"/>
                </a:lnTo>
                <a:lnTo>
                  <a:pt x="47045" y="205435"/>
                </a:lnTo>
                <a:lnTo>
                  <a:pt x="43205" y="203514"/>
                </a:lnTo>
                <a:lnTo>
                  <a:pt x="39364" y="203514"/>
                </a:lnTo>
                <a:lnTo>
                  <a:pt x="38596" y="202746"/>
                </a:lnTo>
                <a:lnTo>
                  <a:pt x="37444" y="202554"/>
                </a:lnTo>
                <a:lnTo>
                  <a:pt x="34564" y="201594"/>
                </a:lnTo>
                <a:lnTo>
                  <a:pt x="31683" y="200634"/>
                </a:lnTo>
                <a:lnTo>
                  <a:pt x="26883" y="198714"/>
                </a:lnTo>
                <a:lnTo>
                  <a:pt x="22082" y="195834"/>
                </a:lnTo>
                <a:lnTo>
                  <a:pt x="18242" y="193913"/>
                </a:lnTo>
                <a:lnTo>
                  <a:pt x="17282" y="191993"/>
                </a:lnTo>
                <a:lnTo>
                  <a:pt x="15361" y="191033"/>
                </a:lnTo>
                <a:lnTo>
                  <a:pt x="13441" y="188153"/>
                </a:lnTo>
                <a:lnTo>
                  <a:pt x="10561" y="184312"/>
                </a:lnTo>
                <a:lnTo>
                  <a:pt x="8641" y="180472"/>
                </a:lnTo>
                <a:lnTo>
                  <a:pt x="8641" y="179511"/>
                </a:lnTo>
                <a:lnTo>
                  <a:pt x="6720" y="175671"/>
                </a:lnTo>
                <a:lnTo>
                  <a:pt x="6720" y="172791"/>
                </a:lnTo>
                <a:lnTo>
                  <a:pt x="5775" y="168950"/>
                </a:lnTo>
                <a:lnTo>
                  <a:pt x="5775" y="165110"/>
                </a:lnTo>
                <a:lnTo>
                  <a:pt x="6720" y="159349"/>
                </a:lnTo>
                <a:lnTo>
                  <a:pt x="8641" y="155508"/>
                </a:lnTo>
                <a:lnTo>
                  <a:pt x="11521" y="150708"/>
                </a:lnTo>
                <a:lnTo>
                  <a:pt x="13441" y="148788"/>
                </a:lnTo>
                <a:lnTo>
                  <a:pt x="15361" y="146867"/>
                </a:lnTo>
                <a:lnTo>
                  <a:pt x="19202" y="144002"/>
                </a:lnTo>
                <a:lnTo>
                  <a:pt x="24002" y="142067"/>
                </a:lnTo>
                <a:lnTo>
                  <a:pt x="27614" y="141344"/>
                </a:lnTo>
                <a:lnTo>
                  <a:pt x="28803" y="141107"/>
                </a:lnTo>
                <a:lnTo>
                  <a:pt x="29763" y="146867"/>
                </a:lnTo>
                <a:lnTo>
                  <a:pt x="32644" y="144002"/>
                </a:lnTo>
                <a:lnTo>
                  <a:pt x="34564" y="143027"/>
                </a:lnTo>
                <a:lnTo>
                  <a:pt x="35524" y="140162"/>
                </a:lnTo>
                <a:lnTo>
                  <a:pt x="34564" y="137281"/>
                </a:lnTo>
                <a:lnTo>
                  <a:pt x="31683" y="135346"/>
                </a:lnTo>
                <a:lnTo>
                  <a:pt x="31683" y="141107"/>
                </a:lnTo>
                <a:lnTo>
                  <a:pt x="29763" y="141107"/>
                </a:lnTo>
                <a:lnTo>
                  <a:pt x="28803" y="140162"/>
                </a:lnTo>
                <a:lnTo>
                  <a:pt x="28803" y="135346"/>
                </a:lnTo>
                <a:lnTo>
                  <a:pt x="23042" y="136321"/>
                </a:lnTo>
                <a:lnTo>
                  <a:pt x="22082" y="136321"/>
                </a:lnTo>
                <a:lnTo>
                  <a:pt x="17282" y="138226"/>
                </a:lnTo>
                <a:lnTo>
                  <a:pt x="16322" y="139186"/>
                </a:lnTo>
                <a:lnTo>
                  <a:pt x="11521" y="142067"/>
                </a:lnTo>
                <a:lnTo>
                  <a:pt x="9601" y="144002"/>
                </a:lnTo>
                <a:lnTo>
                  <a:pt x="9601" y="144947"/>
                </a:lnTo>
                <a:lnTo>
                  <a:pt x="6720" y="146867"/>
                </a:lnTo>
                <a:lnTo>
                  <a:pt x="3840" y="151668"/>
                </a:lnTo>
                <a:lnTo>
                  <a:pt x="3840" y="152628"/>
                </a:lnTo>
                <a:lnTo>
                  <a:pt x="960" y="157429"/>
                </a:lnTo>
                <a:lnTo>
                  <a:pt x="960" y="158389"/>
                </a:lnTo>
                <a:lnTo>
                  <a:pt x="0" y="164150"/>
                </a:lnTo>
                <a:lnTo>
                  <a:pt x="0" y="173751"/>
                </a:lnTo>
                <a:lnTo>
                  <a:pt x="960" y="177591"/>
                </a:lnTo>
                <a:lnTo>
                  <a:pt x="2880" y="181432"/>
                </a:lnTo>
                <a:lnTo>
                  <a:pt x="2880" y="183352"/>
                </a:lnTo>
                <a:lnTo>
                  <a:pt x="3840" y="183352"/>
                </a:lnTo>
                <a:lnTo>
                  <a:pt x="4800" y="187192"/>
                </a:lnTo>
                <a:lnTo>
                  <a:pt x="5775" y="187192"/>
                </a:lnTo>
                <a:lnTo>
                  <a:pt x="8641" y="191993"/>
                </a:lnTo>
                <a:lnTo>
                  <a:pt x="11521" y="194873"/>
                </a:lnTo>
                <a:lnTo>
                  <a:pt x="12481" y="196794"/>
                </a:lnTo>
                <a:lnTo>
                  <a:pt x="14401" y="197754"/>
                </a:lnTo>
                <a:lnTo>
                  <a:pt x="15361" y="198714"/>
                </a:lnTo>
                <a:lnTo>
                  <a:pt x="19202" y="201594"/>
                </a:lnTo>
                <a:lnTo>
                  <a:pt x="24002" y="204475"/>
                </a:lnTo>
                <a:lnTo>
                  <a:pt x="29763" y="206395"/>
                </a:lnTo>
                <a:lnTo>
                  <a:pt x="32644" y="207355"/>
                </a:lnTo>
                <a:lnTo>
                  <a:pt x="35524" y="208315"/>
                </a:lnTo>
                <a:lnTo>
                  <a:pt x="41285" y="210235"/>
                </a:lnTo>
                <a:lnTo>
                  <a:pt x="40325" y="203514"/>
                </a:lnTo>
                <a:lnTo>
                  <a:pt x="42245" y="204475"/>
                </a:lnTo>
                <a:lnTo>
                  <a:pt x="48005" y="211195"/>
                </a:lnTo>
                <a:lnTo>
                  <a:pt x="64328" y="211195"/>
                </a:lnTo>
                <a:lnTo>
                  <a:pt x="74889" y="210235"/>
                </a:lnTo>
                <a:lnTo>
                  <a:pt x="72969" y="206395"/>
                </a:lnTo>
                <a:lnTo>
                  <a:pt x="76794" y="204475"/>
                </a:lnTo>
                <a:lnTo>
                  <a:pt x="81610" y="202554"/>
                </a:lnTo>
                <a:lnTo>
                  <a:pt x="84475" y="207355"/>
                </a:lnTo>
                <a:lnTo>
                  <a:pt x="94076" y="203514"/>
                </a:lnTo>
                <a:lnTo>
                  <a:pt x="97916" y="201594"/>
                </a:lnTo>
                <a:lnTo>
                  <a:pt x="98877" y="201594"/>
                </a:lnTo>
                <a:lnTo>
                  <a:pt x="102717" y="198714"/>
                </a:lnTo>
                <a:lnTo>
                  <a:pt x="110398" y="192953"/>
                </a:lnTo>
                <a:lnTo>
                  <a:pt x="117119" y="186232"/>
                </a:lnTo>
                <a:lnTo>
                  <a:pt x="117119" y="185272"/>
                </a:lnTo>
                <a:lnTo>
                  <a:pt x="121919" y="178551"/>
                </a:lnTo>
                <a:lnTo>
                  <a:pt x="121919" y="177591"/>
                </a:lnTo>
                <a:lnTo>
                  <a:pt x="124800" y="173751"/>
                </a:lnTo>
                <a:lnTo>
                  <a:pt x="125760" y="170870"/>
                </a:lnTo>
                <a:lnTo>
                  <a:pt x="127680" y="164150"/>
                </a:lnTo>
                <a:lnTo>
                  <a:pt x="129600" y="157429"/>
                </a:lnTo>
                <a:lnTo>
                  <a:pt x="130561" y="150708"/>
                </a:lnTo>
                <a:lnTo>
                  <a:pt x="130561" y="142067"/>
                </a:lnTo>
                <a:lnTo>
                  <a:pt x="129600" y="136321"/>
                </a:lnTo>
                <a:lnTo>
                  <a:pt x="128640" y="135346"/>
                </a:lnTo>
                <a:lnTo>
                  <a:pt x="127680" y="131505"/>
                </a:lnTo>
                <a:lnTo>
                  <a:pt x="126720" y="127665"/>
                </a:lnTo>
                <a:lnTo>
                  <a:pt x="126720" y="126720"/>
                </a:lnTo>
                <a:lnTo>
                  <a:pt x="124800" y="123840"/>
                </a:lnTo>
                <a:lnTo>
                  <a:pt x="124800" y="122880"/>
                </a:lnTo>
                <a:lnTo>
                  <a:pt x="122880" y="119999"/>
                </a:lnTo>
                <a:lnTo>
                  <a:pt x="122880" y="119039"/>
                </a:lnTo>
                <a:lnTo>
                  <a:pt x="119999" y="116159"/>
                </a:lnTo>
                <a:lnTo>
                  <a:pt x="117119" y="113278"/>
                </a:lnTo>
                <a:lnTo>
                  <a:pt x="117119" y="112318"/>
                </a:lnTo>
                <a:lnTo>
                  <a:pt x="114239" y="109438"/>
                </a:lnTo>
                <a:lnTo>
                  <a:pt x="113278" y="109438"/>
                </a:lnTo>
                <a:lnTo>
                  <a:pt x="108478" y="105597"/>
                </a:lnTo>
                <a:lnTo>
                  <a:pt x="99837" y="100797"/>
                </a:lnTo>
                <a:lnTo>
                  <a:pt x="91302" y="97383"/>
                </a:lnTo>
                <a:lnTo>
                  <a:pt x="94076" y="95996"/>
                </a:lnTo>
                <a:lnTo>
                  <a:pt x="95036" y="95996"/>
                </a:lnTo>
                <a:lnTo>
                  <a:pt x="99837" y="93116"/>
                </a:lnTo>
                <a:lnTo>
                  <a:pt x="100797" y="93116"/>
                </a:lnTo>
                <a:lnTo>
                  <a:pt x="104637" y="90236"/>
                </a:lnTo>
                <a:lnTo>
                  <a:pt x="105597" y="90236"/>
                </a:lnTo>
                <a:lnTo>
                  <a:pt x="107518" y="88315"/>
                </a:lnTo>
                <a:lnTo>
                  <a:pt x="109438" y="86395"/>
                </a:lnTo>
                <a:lnTo>
                  <a:pt x="113278" y="82555"/>
                </a:lnTo>
                <a:lnTo>
                  <a:pt x="116159" y="78714"/>
                </a:lnTo>
                <a:lnTo>
                  <a:pt x="116159" y="77754"/>
                </a:lnTo>
                <a:lnTo>
                  <a:pt x="119039" y="73913"/>
                </a:lnTo>
                <a:lnTo>
                  <a:pt x="120959" y="69113"/>
                </a:lnTo>
                <a:lnTo>
                  <a:pt x="122880" y="64312"/>
                </a:lnTo>
                <a:lnTo>
                  <a:pt x="123840" y="59512"/>
                </a:lnTo>
                <a:lnTo>
                  <a:pt x="123840" y="53751"/>
                </a:lnTo>
                <a:lnTo>
                  <a:pt x="124800" y="53751"/>
                </a:lnTo>
                <a:lnTo>
                  <a:pt x="124800" y="48950"/>
                </a:lnTo>
                <a:lnTo>
                  <a:pt x="123840" y="47990"/>
                </a:lnTo>
                <a:lnTo>
                  <a:pt x="123840" y="43190"/>
                </a:lnTo>
                <a:lnTo>
                  <a:pt x="122880" y="38404"/>
                </a:lnTo>
                <a:lnTo>
                  <a:pt x="120959" y="33588"/>
                </a:lnTo>
                <a:lnTo>
                  <a:pt x="119999" y="30723"/>
                </a:lnTo>
                <a:lnTo>
                  <a:pt x="119039" y="28803"/>
                </a:lnTo>
                <a:lnTo>
                  <a:pt x="116159" y="24002"/>
                </a:lnTo>
                <a:lnTo>
                  <a:pt x="113278" y="20162"/>
                </a:lnTo>
                <a:lnTo>
                  <a:pt x="109438" y="16322"/>
                </a:lnTo>
                <a:lnTo>
                  <a:pt x="107518" y="14401"/>
                </a:lnTo>
                <a:lnTo>
                  <a:pt x="105597" y="12481"/>
                </a:lnTo>
                <a:lnTo>
                  <a:pt x="100797" y="9601"/>
                </a:lnTo>
                <a:lnTo>
                  <a:pt x="95996" y="6720"/>
                </a:lnTo>
                <a:lnTo>
                  <a:pt x="90236" y="4800"/>
                </a:lnTo>
                <a:lnTo>
                  <a:pt x="87355" y="3840"/>
                </a:lnTo>
                <a:lnTo>
                  <a:pt x="85450" y="2880"/>
                </a:lnTo>
                <a:lnTo>
                  <a:pt x="84475" y="2880"/>
                </a:lnTo>
                <a:lnTo>
                  <a:pt x="78729" y="960"/>
                </a:lnTo>
                <a:lnTo>
                  <a:pt x="74889" y="5760"/>
                </a:lnTo>
                <a:lnTo>
                  <a:pt x="72969" y="0"/>
                </a:lnTo>
                <a:lnTo>
                  <a:pt x="68168" y="3840"/>
                </a:lnTo>
                <a:lnTo>
                  <a:pt x="67208" y="3840"/>
                </a:lnTo>
                <a:lnTo>
                  <a:pt x="67208" y="0"/>
                </a:lnTo>
                <a:lnTo>
                  <a:pt x="61447" y="2880"/>
                </a:lnTo>
                <a:lnTo>
                  <a:pt x="64328" y="2880"/>
                </a:lnTo>
                <a:lnTo>
                  <a:pt x="72008" y="5760"/>
                </a:lnTo>
                <a:lnTo>
                  <a:pt x="71048" y="4800"/>
                </a:lnTo>
                <a:lnTo>
                  <a:pt x="72008" y="4800"/>
                </a:lnTo>
                <a:lnTo>
                  <a:pt x="76329" y="6480"/>
                </a:lnTo>
                <a:lnTo>
                  <a:pt x="77769" y="6720"/>
                </a:lnTo>
                <a:lnTo>
                  <a:pt x="83515" y="8641"/>
                </a:lnTo>
                <a:lnTo>
                  <a:pt x="85450" y="9601"/>
                </a:lnTo>
                <a:lnTo>
                  <a:pt x="88315" y="10561"/>
                </a:lnTo>
                <a:lnTo>
                  <a:pt x="93131" y="12481"/>
                </a:lnTo>
                <a:lnTo>
                  <a:pt x="97916" y="14401"/>
                </a:lnTo>
                <a:lnTo>
                  <a:pt x="101757" y="17282"/>
                </a:lnTo>
                <a:lnTo>
                  <a:pt x="103692" y="19187"/>
                </a:lnTo>
                <a:lnTo>
                  <a:pt x="105597" y="21122"/>
                </a:lnTo>
                <a:lnTo>
                  <a:pt x="108478" y="24002"/>
                </a:lnTo>
                <a:lnTo>
                  <a:pt x="111358" y="27843"/>
                </a:lnTo>
                <a:lnTo>
                  <a:pt x="113278" y="31683"/>
                </a:lnTo>
                <a:lnTo>
                  <a:pt x="114239" y="33588"/>
                </a:lnTo>
                <a:lnTo>
                  <a:pt x="115199" y="35524"/>
                </a:lnTo>
                <a:lnTo>
                  <a:pt x="117119" y="40309"/>
                </a:lnTo>
                <a:lnTo>
                  <a:pt x="118079" y="44150"/>
                </a:lnTo>
                <a:lnTo>
                  <a:pt x="118079" y="58552"/>
                </a:lnTo>
                <a:lnTo>
                  <a:pt x="117119" y="62392"/>
                </a:lnTo>
                <a:lnTo>
                  <a:pt x="115199" y="67193"/>
                </a:lnTo>
                <a:lnTo>
                  <a:pt x="113278" y="71033"/>
                </a:lnTo>
                <a:lnTo>
                  <a:pt x="111358" y="74874"/>
                </a:lnTo>
                <a:lnTo>
                  <a:pt x="108478" y="78714"/>
                </a:lnTo>
                <a:lnTo>
                  <a:pt x="104637" y="81594"/>
                </a:lnTo>
                <a:lnTo>
                  <a:pt x="103692" y="83515"/>
                </a:lnTo>
                <a:lnTo>
                  <a:pt x="101757" y="85435"/>
                </a:lnTo>
                <a:lnTo>
                  <a:pt x="96972" y="88315"/>
                </a:lnTo>
                <a:lnTo>
                  <a:pt x="92156" y="91196"/>
                </a:lnTo>
                <a:lnTo>
                  <a:pt x="85450" y="94076"/>
                </a:lnTo>
                <a:lnTo>
                  <a:pt x="82570" y="95036"/>
                </a:lnTo>
                <a:lnTo>
                  <a:pt x="83522" y="97916"/>
                </a:lnTo>
                <a:lnTo>
                  <a:pt x="84475" y="95036"/>
                </a:lnTo>
                <a:lnTo>
                  <a:pt x="89291" y="96956"/>
                </a:lnTo>
                <a:lnTo>
                  <a:pt x="90236" y="96956"/>
                </a:lnTo>
                <a:lnTo>
                  <a:pt x="89291" y="96956"/>
                </a:lnTo>
                <a:lnTo>
                  <a:pt x="84475" y="95036"/>
                </a:lnTo>
                <a:lnTo>
                  <a:pt x="84475" y="100797"/>
                </a:lnTo>
                <a:lnTo>
                  <a:pt x="82570" y="100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3" name="object 643"/>
          <p:cNvSpPr/>
          <p:nvPr/>
        </p:nvSpPr>
        <p:spPr>
          <a:xfrm>
            <a:off x="6466606" y="5846277"/>
            <a:ext cx="1905" cy="5760"/>
          </a:xfrm>
          <a:custGeom>
            <a:avLst/>
            <a:gdLst/>
            <a:ahLst/>
            <a:cxnLst/>
            <a:rect l="l" t="t" r="r" b="b"/>
            <a:pathLst>
              <a:path w="1905" h="5760">
                <a:moveTo>
                  <a:pt x="1905" y="5760"/>
                </a:moveTo>
                <a:lnTo>
                  <a:pt x="1905" y="0"/>
                </a:lnTo>
                <a:lnTo>
                  <a:pt x="952" y="2880"/>
                </a:lnTo>
                <a:lnTo>
                  <a:pt x="0" y="5760"/>
                </a:lnTo>
                <a:lnTo>
                  <a:pt x="1905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4" name="object 644"/>
          <p:cNvSpPr/>
          <p:nvPr/>
        </p:nvSpPr>
        <p:spPr>
          <a:xfrm>
            <a:off x="6451244" y="5751240"/>
            <a:ext cx="5760" cy="3840"/>
          </a:xfrm>
          <a:custGeom>
            <a:avLst/>
            <a:gdLst/>
            <a:ahLst/>
            <a:cxnLst/>
            <a:rect l="l" t="t" r="r" b="b"/>
            <a:pathLst>
              <a:path w="5760" h="3840">
                <a:moveTo>
                  <a:pt x="0" y="0"/>
                </a:moveTo>
                <a:lnTo>
                  <a:pt x="0" y="3840"/>
                </a:lnTo>
                <a:lnTo>
                  <a:pt x="960" y="3840"/>
                </a:lnTo>
                <a:lnTo>
                  <a:pt x="576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5" name="object 645"/>
          <p:cNvSpPr/>
          <p:nvPr/>
        </p:nvSpPr>
        <p:spPr>
          <a:xfrm>
            <a:off x="6431081" y="5751240"/>
            <a:ext cx="11521" cy="6720"/>
          </a:xfrm>
          <a:custGeom>
            <a:avLst/>
            <a:gdLst/>
            <a:ahLst/>
            <a:cxnLst/>
            <a:rect l="l" t="t" r="r" b="b"/>
            <a:pathLst>
              <a:path w="11521" h="6720">
                <a:moveTo>
                  <a:pt x="11521" y="2880"/>
                </a:moveTo>
                <a:lnTo>
                  <a:pt x="11521" y="0"/>
                </a:lnTo>
                <a:lnTo>
                  <a:pt x="4800" y="960"/>
                </a:lnTo>
                <a:lnTo>
                  <a:pt x="3840" y="960"/>
                </a:lnTo>
                <a:lnTo>
                  <a:pt x="0" y="1920"/>
                </a:lnTo>
                <a:lnTo>
                  <a:pt x="0" y="6720"/>
                </a:lnTo>
                <a:lnTo>
                  <a:pt x="4800" y="4800"/>
                </a:lnTo>
                <a:lnTo>
                  <a:pt x="5760" y="3840"/>
                </a:lnTo>
                <a:lnTo>
                  <a:pt x="11521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6" name="object 646"/>
          <p:cNvSpPr/>
          <p:nvPr/>
        </p:nvSpPr>
        <p:spPr>
          <a:xfrm>
            <a:off x="6472351" y="5850117"/>
            <a:ext cx="8656" cy="7680"/>
          </a:xfrm>
          <a:custGeom>
            <a:avLst/>
            <a:gdLst/>
            <a:ahLst/>
            <a:cxnLst/>
            <a:rect l="l" t="t" r="r" b="b"/>
            <a:pathLst>
              <a:path w="8656" h="7680">
                <a:moveTo>
                  <a:pt x="0" y="960"/>
                </a:moveTo>
                <a:lnTo>
                  <a:pt x="0" y="3840"/>
                </a:lnTo>
                <a:lnTo>
                  <a:pt x="8656" y="7680"/>
                </a:lnTo>
                <a:lnTo>
                  <a:pt x="0" y="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7" name="object 647"/>
          <p:cNvSpPr/>
          <p:nvPr/>
        </p:nvSpPr>
        <p:spPr>
          <a:xfrm>
            <a:off x="6457005" y="5953795"/>
            <a:ext cx="11506" cy="7680"/>
          </a:xfrm>
          <a:custGeom>
            <a:avLst/>
            <a:gdLst/>
            <a:ahLst/>
            <a:cxnLst/>
            <a:rect l="l" t="t" r="r" b="b"/>
            <a:pathLst>
              <a:path w="11506" h="7680">
                <a:moveTo>
                  <a:pt x="3825" y="1920"/>
                </a:moveTo>
                <a:lnTo>
                  <a:pt x="0" y="3840"/>
                </a:lnTo>
                <a:lnTo>
                  <a:pt x="1920" y="7680"/>
                </a:lnTo>
                <a:lnTo>
                  <a:pt x="11506" y="4800"/>
                </a:lnTo>
                <a:lnTo>
                  <a:pt x="8641" y="0"/>
                </a:lnTo>
                <a:lnTo>
                  <a:pt x="3825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8" name="object 648"/>
          <p:cNvSpPr/>
          <p:nvPr/>
        </p:nvSpPr>
        <p:spPr>
          <a:xfrm>
            <a:off x="6424361" y="5954755"/>
            <a:ext cx="7680" cy="7680"/>
          </a:xfrm>
          <a:custGeom>
            <a:avLst/>
            <a:gdLst/>
            <a:ahLst/>
            <a:cxnLst/>
            <a:rect l="l" t="t" r="r" b="b"/>
            <a:pathLst>
              <a:path w="7680" h="7680">
                <a:moveTo>
                  <a:pt x="1920" y="960"/>
                </a:moveTo>
                <a:lnTo>
                  <a:pt x="0" y="0"/>
                </a:lnTo>
                <a:lnTo>
                  <a:pt x="960" y="6720"/>
                </a:lnTo>
                <a:lnTo>
                  <a:pt x="1920" y="6720"/>
                </a:lnTo>
                <a:lnTo>
                  <a:pt x="7680" y="7680"/>
                </a:lnTo>
                <a:lnTo>
                  <a:pt x="192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9" name="object 649"/>
          <p:cNvSpPr/>
          <p:nvPr/>
        </p:nvSpPr>
        <p:spPr>
          <a:xfrm>
            <a:off x="6427241" y="5949955"/>
            <a:ext cx="24963" cy="8641"/>
          </a:xfrm>
          <a:custGeom>
            <a:avLst/>
            <a:gdLst/>
            <a:ahLst/>
            <a:cxnLst/>
            <a:rect l="l" t="t" r="r" b="b"/>
            <a:pathLst>
              <a:path w="24963" h="8641">
                <a:moveTo>
                  <a:pt x="0" y="4800"/>
                </a:moveTo>
                <a:lnTo>
                  <a:pt x="3840" y="6720"/>
                </a:lnTo>
                <a:lnTo>
                  <a:pt x="8641" y="8641"/>
                </a:lnTo>
                <a:lnTo>
                  <a:pt x="24963" y="8641"/>
                </a:lnTo>
                <a:lnTo>
                  <a:pt x="20162" y="6720"/>
                </a:lnTo>
                <a:lnTo>
                  <a:pt x="11521" y="6720"/>
                </a:lnTo>
                <a:lnTo>
                  <a:pt x="5760" y="960"/>
                </a:lnTo>
                <a:lnTo>
                  <a:pt x="960" y="0"/>
                </a:lnTo>
                <a:lnTo>
                  <a:pt x="5760" y="5760"/>
                </a:lnTo>
                <a:lnTo>
                  <a:pt x="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0" name="object 650"/>
          <p:cNvSpPr/>
          <p:nvPr/>
        </p:nvSpPr>
        <p:spPr>
          <a:xfrm>
            <a:off x="6428201" y="5757001"/>
            <a:ext cx="23042" cy="8641"/>
          </a:xfrm>
          <a:custGeom>
            <a:avLst/>
            <a:gdLst/>
            <a:ahLst/>
            <a:cxnLst/>
            <a:rect l="l" t="t" r="r" b="b"/>
            <a:pathLst>
              <a:path w="23042" h="8641">
                <a:moveTo>
                  <a:pt x="0" y="2880"/>
                </a:moveTo>
                <a:lnTo>
                  <a:pt x="960" y="8641"/>
                </a:lnTo>
                <a:lnTo>
                  <a:pt x="4800" y="5760"/>
                </a:lnTo>
                <a:lnTo>
                  <a:pt x="9601" y="4800"/>
                </a:lnTo>
                <a:lnTo>
                  <a:pt x="15361" y="3840"/>
                </a:lnTo>
                <a:lnTo>
                  <a:pt x="23042" y="3840"/>
                </a:lnTo>
                <a:lnTo>
                  <a:pt x="15361" y="0"/>
                </a:lnTo>
                <a:lnTo>
                  <a:pt x="8641" y="960"/>
                </a:lnTo>
                <a:lnTo>
                  <a:pt x="3840" y="1920"/>
                </a:lnTo>
                <a:lnTo>
                  <a:pt x="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1" name="object 651"/>
          <p:cNvSpPr/>
          <p:nvPr/>
        </p:nvSpPr>
        <p:spPr>
          <a:xfrm>
            <a:off x="6457005" y="5751240"/>
            <a:ext cx="5760" cy="5760"/>
          </a:xfrm>
          <a:custGeom>
            <a:avLst/>
            <a:gdLst/>
            <a:ahLst/>
            <a:cxnLst/>
            <a:rect l="l" t="t" r="r" b="b"/>
            <a:pathLst>
              <a:path w="5760" h="5760">
                <a:moveTo>
                  <a:pt x="0" y="0"/>
                </a:moveTo>
                <a:lnTo>
                  <a:pt x="1920" y="5760"/>
                </a:lnTo>
                <a:lnTo>
                  <a:pt x="5760" y="96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2" name="object 652"/>
          <p:cNvSpPr/>
          <p:nvPr/>
        </p:nvSpPr>
        <p:spPr>
          <a:xfrm>
            <a:off x="6412839" y="5889467"/>
            <a:ext cx="963" cy="1448"/>
          </a:xfrm>
          <a:custGeom>
            <a:avLst/>
            <a:gdLst/>
            <a:ahLst/>
            <a:cxnLst/>
            <a:rect l="l" t="t" r="r" b="b"/>
            <a:pathLst>
              <a:path w="963" h="1448">
                <a:moveTo>
                  <a:pt x="963" y="964"/>
                </a:moveTo>
                <a:lnTo>
                  <a:pt x="0" y="0"/>
                </a:lnTo>
                <a:lnTo>
                  <a:pt x="482" y="1448"/>
                </a:lnTo>
                <a:lnTo>
                  <a:pt x="963" y="9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3" name="object 653"/>
          <p:cNvSpPr/>
          <p:nvPr/>
        </p:nvSpPr>
        <p:spPr>
          <a:xfrm>
            <a:off x="6401318" y="5892347"/>
            <a:ext cx="31683" cy="63367"/>
          </a:xfrm>
          <a:custGeom>
            <a:avLst/>
            <a:gdLst/>
            <a:ahLst/>
            <a:cxnLst/>
            <a:rect l="l" t="t" r="r" b="b"/>
            <a:pathLst>
              <a:path w="31683" h="63367">
                <a:moveTo>
                  <a:pt x="7680" y="12481"/>
                </a:moveTo>
                <a:lnTo>
                  <a:pt x="8641" y="10561"/>
                </a:lnTo>
                <a:lnTo>
                  <a:pt x="10561" y="8641"/>
                </a:lnTo>
                <a:lnTo>
                  <a:pt x="12481" y="5760"/>
                </a:lnTo>
                <a:lnTo>
                  <a:pt x="11521" y="0"/>
                </a:lnTo>
                <a:lnTo>
                  <a:pt x="10332" y="237"/>
                </a:lnTo>
                <a:lnTo>
                  <a:pt x="8641" y="1920"/>
                </a:lnTo>
                <a:lnTo>
                  <a:pt x="5760" y="4800"/>
                </a:lnTo>
                <a:lnTo>
                  <a:pt x="3840" y="7680"/>
                </a:lnTo>
                <a:lnTo>
                  <a:pt x="2880" y="9601"/>
                </a:lnTo>
                <a:lnTo>
                  <a:pt x="1920" y="11521"/>
                </a:lnTo>
                <a:lnTo>
                  <a:pt x="960" y="14401"/>
                </a:lnTo>
                <a:lnTo>
                  <a:pt x="960" y="15361"/>
                </a:lnTo>
                <a:lnTo>
                  <a:pt x="0" y="18242"/>
                </a:lnTo>
                <a:lnTo>
                  <a:pt x="0" y="28803"/>
                </a:lnTo>
                <a:lnTo>
                  <a:pt x="960" y="34564"/>
                </a:lnTo>
                <a:lnTo>
                  <a:pt x="2880" y="40325"/>
                </a:lnTo>
                <a:lnTo>
                  <a:pt x="2880" y="41285"/>
                </a:lnTo>
                <a:lnTo>
                  <a:pt x="5760" y="46085"/>
                </a:lnTo>
                <a:lnTo>
                  <a:pt x="7680" y="48966"/>
                </a:lnTo>
                <a:lnTo>
                  <a:pt x="8641" y="50886"/>
                </a:lnTo>
                <a:lnTo>
                  <a:pt x="12481" y="54726"/>
                </a:lnTo>
                <a:lnTo>
                  <a:pt x="16322" y="57607"/>
                </a:lnTo>
                <a:lnTo>
                  <a:pt x="16322" y="58567"/>
                </a:lnTo>
                <a:lnTo>
                  <a:pt x="20162" y="60487"/>
                </a:lnTo>
                <a:lnTo>
                  <a:pt x="21314" y="61639"/>
                </a:lnTo>
                <a:lnTo>
                  <a:pt x="22082" y="62407"/>
                </a:lnTo>
                <a:lnTo>
                  <a:pt x="25923" y="62407"/>
                </a:lnTo>
                <a:lnTo>
                  <a:pt x="31683" y="63367"/>
                </a:lnTo>
                <a:lnTo>
                  <a:pt x="26883" y="57607"/>
                </a:lnTo>
                <a:lnTo>
                  <a:pt x="24963" y="56647"/>
                </a:lnTo>
                <a:lnTo>
                  <a:pt x="23042" y="55686"/>
                </a:lnTo>
                <a:lnTo>
                  <a:pt x="19202" y="52806"/>
                </a:lnTo>
                <a:lnTo>
                  <a:pt x="16322" y="50886"/>
                </a:lnTo>
                <a:lnTo>
                  <a:pt x="13441" y="47045"/>
                </a:lnTo>
                <a:lnTo>
                  <a:pt x="12481" y="46085"/>
                </a:lnTo>
                <a:lnTo>
                  <a:pt x="10561" y="43205"/>
                </a:lnTo>
                <a:lnTo>
                  <a:pt x="8641" y="38404"/>
                </a:lnTo>
                <a:lnTo>
                  <a:pt x="6720" y="33604"/>
                </a:lnTo>
                <a:lnTo>
                  <a:pt x="5760" y="27843"/>
                </a:lnTo>
                <a:lnTo>
                  <a:pt x="5760" y="19202"/>
                </a:lnTo>
                <a:lnTo>
                  <a:pt x="6720" y="16322"/>
                </a:lnTo>
                <a:lnTo>
                  <a:pt x="7680" y="13441"/>
                </a:lnTo>
                <a:lnTo>
                  <a:pt x="7680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4" name="object 654"/>
          <p:cNvSpPr/>
          <p:nvPr/>
        </p:nvSpPr>
        <p:spPr>
          <a:xfrm>
            <a:off x="6413803" y="5889467"/>
            <a:ext cx="956" cy="1440"/>
          </a:xfrm>
          <a:custGeom>
            <a:avLst/>
            <a:gdLst/>
            <a:ahLst/>
            <a:cxnLst/>
            <a:rect l="l" t="t" r="r" b="b"/>
            <a:pathLst>
              <a:path w="956" h="1440">
                <a:moveTo>
                  <a:pt x="956" y="0"/>
                </a:moveTo>
                <a:lnTo>
                  <a:pt x="0" y="964"/>
                </a:lnTo>
                <a:lnTo>
                  <a:pt x="476" y="1440"/>
                </a:lnTo>
                <a:lnTo>
                  <a:pt x="9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5" name="object 655"/>
          <p:cNvSpPr/>
          <p:nvPr/>
        </p:nvSpPr>
        <p:spPr>
          <a:xfrm>
            <a:off x="6412839" y="5886587"/>
            <a:ext cx="2880" cy="5760"/>
          </a:xfrm>
          <a:custGeom>
            <a:avLst/>
            <a:gdLst/>
            <a:ahLst/>
            <a:cxnLst/>
            <a:rect l="l" t="t" r="r" b="b"/>
            <a:pathLst>
              <a:path w="2880" h="5760">
                <a:moveTo>
                  <a:pt x="963" y="3844"/>
                </a:moveTo>
                <a:lnTo>
                  <a:pt x="960" y="5760"/>
                </a:lnTo>
                <a:lnTo>
                  <a:pt x="2880" y="5760"/>
                </a:lnTo>
                <a:lnTo>
                  <a:pt x="2880" y="0"/>
                </a:lnTo>
                <a:lnTo>
                  <a:pt x="0" y="0"/>
                </a:lnTo>
                <a:lnTo>
                  <a:pt x="0" y="4815"/>
                </a:lnTo>
                <a:lnTo>
                  <a:pt x="960" y="5760"/>
                </a:lnTo>
                <a:lnTo>
                  <a:pt x="963" y="3844"/>
                </a:lnTo>
                <a:lnTo>
                  <a:pt x="482" y="4329"/>
                </a:lnTo>
                <a:lnTo>
                  <a:pt x="0" y="2880"/>
                </a:lnTo>
                <a:lnTo>
                  <a:pt x="963" y="3844"/>
                </a:lnTo>
                <a:lnTo>
                  <a:pt x="1920" y="2880"/>
                </a:lnTo>
                <a:lnTo>
                  <a:pt x="1440" y="4320"/>
                </a:lnTo>
                <a:lnTo>
                  <a:pt x="963" y="38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6" name="object 656"/>
          <p:cNvSpPr/>
          <p:nvPr/>
        </p:nvSpPr>
        <p:spPr>
          <a:xfrm>
            <a:off x="6418600" y="5845317"/>
            <a:ext cx="72953" cy="113278"/>
          </a:xfrm>
          <a:custGeom>
            <a:avLst/>
            <a:gdLst/>
            <a:ahLst/>
            <a:cxnLst/>
            <a:rect l="l" t="t" r="r" b="b"/>
            <a:pathLst>
              <a:path w="72953" h="113278">
                <a:moveTo>
                  <a:pt x="1920" y="3840"/>
                </a:moveTo>
                <a:lnTo>
                  <a:pt x="960" y="5760"/>
                </a:lnTo>
                <a:lnTo>
                  <a:pt x="960" y="6720"/>
                </a:lnTo>
                <a:lnTo>
                  <a:pt x="0" y="8641"/>
                </a:lnTo>
                <a:lnTo>
                  <a:pt x="0" y="11521"/>
                </a:lnTo>
                <a:lnTo>
                  <a:pt x="960" y="13441"/>
                </a:lnTo>
                <a:lnTo>
                  <a:pt x="960" y="14401"/>
                </a:lnTo>
                <a:lnTo>
                  <a:pt x="1920" y="16322"/>
                </a:lnTo>
                <a:lnTo>
                  <a:pt x="2880" y="17282"/>
                </a:lnTo>
                <a:lnTo>
                  <a:pt x="3840" y="18242"/>
                </a:lnTo>
                <a:lnTo>
                  <a:pt x="3840" y="19202"/>
                </a:lnTo>
                <a:lnTo>
                  <a:pt x="4800" y="19202"/>
                </a:lnTo>
                <a:lnTo>
                  <a:pt x="5760" y="20162"/>
                </a:lnTo>
                <a:lnTo>
                  <a:pt x="6720" y="21122"/>
                </a:lnTo>
                <a:lnTo>
                  <a:pt x="7680" y="21122"/>
                </a:lnTo>
                <a:lnTo>
                  <a:pt x="10561" y="22082"/>
                </a:lnTo>
                <a:lnTo>
                  <a:pt x="15361" y="22082"/>
                </a:lnTo>
                <a:lnTo>
                  <a:pt x="18242" y="21122"/>
                </a:lnTo>
                <a:lnTo>
                  <a:pt x="19202" y="21122"/>
                </a:lnTo>
                <a:lnTo>
                  <a:pt x="22082" y="19202"/>
                </a:lnTo>
                <a:lnTo>
                  <a:pt x="25923" y="17282"/>
                </a:lnTo>
                <a:lnTo>
                  <a:pt x="27843" y="16322"/>
                </a:lnTo>
                <a:lnTo>
                  <a:pt x="29763" y="14401"/>
                </a:lnTo>
                <a:lnTo>
                  <a:pt x="32644" y="12481"/>
                </a:lnTo>
                <a:lnTo>
                  <a:pt x="34564" y="12481"/>
                </a:lnTo>
                <a:lnTo>
                  <a:pt x="36484" y="11521"/>
                </a:lnTo>
                <a:lnTo>
                  <a:pt x="39364" y="11521"/>
                </a:lnTo>
                <a:lnTo>
                  <a:pt x="43205" y="12481"/>
                </a:lnTo>
                <a:lnTo>
                  <a:pt x="47045" y="14401"/>
                </a:lnTo>
                <a:lnTo>
                  <a:pt x="50886" y="17282"/>
                </a:lnTo>
                <a:lnTo>
                  <a:pt x="52791" y="18242"/>
                </a:lnTo>
                <a:lnTo>
                  <a:pt x="53751" y="20162"/>
                </a:lnTo>
                <a:lnTo>
                  <a:pt x="56631" y="24002"/>
                </a:lnTo>
                <a:lnTo>
                  <a:pt x="59512" y="27843"/>
                </a:lnTo>
                <a:lnTo>
                  <a:pt x="61432" y="32644"/>
                </a:lnTo>
                <a:lnTo>
                  <a:pt x="62407" y="34564"/>
                </a:lnTo>
                <a:lnTo>
                  <a:pt x="63352" y="37429"/>
                </a:lnTo>
                <a:lnTo>
                  <a:pt x="65272" y="43205"/>
                </a:lnTo>
                <a:lnTo>
                  <a:pt x="66233" y="47990"/>
                </a:lnTo>
                <a:lnTo>
                  <a:pt x="66233" y="64312"/>
                </a:lnTo>
                <a:lnTo>
                  <a:pt x="65272" y="69113"/>
                </a:lnTo>
                <a:lnTo>
                  <a:pt x="64312" y="73913"/>
                </a:lnTo>
                <a:lnTo>
                  <a:pt x="63352" y="76794"/>
                </a:lnTo>
                <a:lnTo>
                  <a:pt x="62407" y="78714"/>
                </a:lnTo>
                <a:lnTo>
                  <a:pt x="60472" y="83515"/>
                </a:lnTo>
                <a:lnTo>
                  <a:pt x="58567" y="87355"/>
                </a:lnTo>
                <a:lnTo>
                  <a:pt x="56631" y="91196"/>
                </a:lnTo>
                <a:lnTo>
                  <a:pt x="54726" y="93116"/>
                </a:lnTo>
                <a:lnTo>
                  <a:pt x="53751" y="95036"/>
                </a:lnTo>
                <a:lnTo>
                  <a:pt x="50886" y="97916"/>
                </a:lnTo>
                <a:lnTo>
                  <a:pt x="47045" y="100797"/>
                </a:lnTo>
                <a:lnTo>
                  <a:pt x="44165" y="102717"/>
                </a:lnTo>
                <a:lnTo>
                  <a:pt x="40325" y="104637"/>
                </a:lnTo>
                <a:lnTo>
                  <a:pt x="36484" y="106558"/>
                </a:lnTo>
                <a:lnTo>
                  <a:pt x="32644" y="106558"/>
                </a:lnTo>
                <a:lnTo>
                  <a:pt x="27843" y="107518"/>
                </a:lnTo>
                <a:lnTo>
                  <a:pt x="23042" y="107518"/>
                </a:lnTo>
                <a:lnTo>
                  <a:pt x="18242" y="106558"/>
                </a:lnTo>
                <a:lnTo>
                  <a:pt x="14401" y="105597"/>
                </a:lnTo>
                <a:lnTo>
                  <a:pt x="20162" y="111358"/>
                </a:lnTo>
                <a:lnTo>
                  <a:pt x="28803" y="111358"/>
                </a:lnTo>
                <a:lnTo>
                  <a:pt x="33604" y="113278"/>
                </a:lnTo>
                <a:lnTo>
                  <a:pt x="37444" y="112318"/>
                </a:lnTo>
                <a:lnTo>
                  <a:pt x="39364" y="110398"/>
                </a:lnTo>
                <a:lnTo>
                  <a:pt x="48005" y="107518"/>
                </a:lnTo>
                <a:lnTo>
                  <a:pt x="48583" y="107325"/>
                </a:lnTo>
                <a:lnTo>
                  <a:pt x="50886" y="105597"/>
                </a:lnTo>
                <a:lnTo>
                  <a:pt x="54726" y="102717"/>
                </a:lnTo>
                <a:lnTo>
                  <a:pt x="57591" y="98877"/>
                </a:lnTo>
                <a:lnTo>
                  <a:pt x="58567" y="98877"/>
                </a:lnTo>
                <a:lnTo>
                  <a:pt x="59512" y="96956"/>
                </a:lnTo>
                <a:lnTo>
                  <a:pt x="61432" y="95036"/>
                </a:lnTo>
                <a:lnTo>
                  <a:pt x="63352" y="91196"/>
                </a:lnTo>
                <a:lnTo>
                  <a:pt x="64312" y="90236"/>
                </a:lnTo>
                <a:lnTo>
                  <a:pt x="66233" y="86395"/>
                </a:lnTo>
                <a:lnTo>
                  <a:pt x="68153" y="81594"/>
                </a:lnTo>
                <a:lnTo>
                  <a:pt x="68153" y="80634"/>
                </a:lnTo>
                <a:lnTo>
                  <a:pt x="69128" y="78714"/>
                </a:lnTo>
                <a:lnTo>
                  <a:pt x="70073" y="75834"/>
                </a:lnTo>
                <a:lnTo>
                  <a:pt x="71033" y="70073"/>
                </a:lnTo>
                <a:lnTo>
                  <a:pt x="71993" y="65272"/>
                </a:lnTo>
                <a:lnTo>
                  <a:pt x="71993" y="64312"/>
                </a:lnTo>
                <a:lnTo>
                  <a:pt x="72953" y="59512"/>
                </a:lnTo>
                <a:lnTo>
                  <a:pt x="72953" y="53766"/>
                </a:lnTo>
                <a:lnTo>
                  <a:pt x="71993" y="47990"/>
                </a:lnTo>
                <a:lnTo>
                  <a:pt x="71993" y="47030"/>
                </a:lnTo>
                <a:lnTo>
                  <a:pt x="71033" y="41269"/>
                </a:lnTo>
                <a:lnTo>
                  <a:pt x="69128" y="35524"/>
                </a:lnTo>
                <a:lnTo>
                  <a:pt x="68153" y="32644"/>
                </a:lnTo>
                <a:lnTo>
                  <a:pt x="67193" y="29763"/>
                </a:lnTo>
                <a:lnTo>
                  <a:pt x="65272" y="24963"/>
                </a:lnTo>
                <a:lnTo>
                  <a:pt x="64312" y="24963"/>
                </a:lnTo>
                <a:lnTo>
                  <a:pt x="62407" y="20162"/>
                </a:lnTo>
                <a:lnTo>
                  <a:pt x="61432" y="20162"/>
                </a:lnTo>
                <a:lnTo>
                  <a:pt x="58567" y="16322"/>
                </a:lnTo>
                <a:lnTo>
                  <a:pt x="56631" y="14401"/>
                </a:lnTo>
                <a:lnTo>
                  <a:pt x="54726" y="12481"/>
                </a:lnTo>
                <a:lnTo>
                  <a:pt x="50886" y="9601"/>
                </a:lnTo>
                <a:lnTo>
                  <a:pt x="49911" y="8641"/>
                </a:lnTo>
                <a:lnTo>
                  <a:pt x="46070" y="6720"/>
                </a:lnTo>
                <a:lnTo>
                  <a:pt x="45125" y="6720"/>
                </a:lnTo>
                <a:lnTo>
                  <a:pt x="40325" y="5760"/>
                </a:lnTo>
                <a:lnTo>
                  <a:pt x="35524" y="5760"/>
                </a:lnTo>
                <a:lnTo>
                  <a:pt x="33604" y="6720"/>
                </a:lnTo>
                <a:lnTo>
                  <a:pt x="31683" y="6720"/>
                </a:lnTo>
                <a:lnTo>
                  <a:pt x="30723" y="7680"/>
                </a:lnTo>
                <a:lnTo>
                  <a:pt x="29763" y="7680"/>
                </a:lnTo>
                <a:lnTo>
                  <a:pt x="26883" y="9601"/>
                </a:lnTo>
                <a:lnTo>
                  <a:pt x="24963" y="11521"/>
                </a:lnTo>
                <a:lnTo>
                  <a:pt x="23042" y="12481"/>
                </a:lnTo>
                <a:lnTo>
                  <a:pt x="19202" y="14401"/>
                </a:lnTo>
                <a:lnTo>
                  <a:pt x="17282" y="15361"/>
                </a:lnTo>
                <a:lnTo>
                  <a:pt x="14401" y="16322"/>
                </a:lnTo>
                <a:lnTo>
                  <a:pt x="11521" y="16322"/>
                </a:lnTo>
                <a:lnTo>
                  <a:pt x="9601" y="15361"/>
                </a:lnTo>
                <a:lnTo>
                  <a:pt x="8641" y="14401"/>
                </a:lnTo>
                <a:lnTo>
                  <a:pt x="7680" y="14401"/>
                </a:lnTo>
                <a:lnTo>
                  <a:pt x="6720" y="13441"/>
                </a:lnTo>
                <a:lnTo>
                  <a:pt x="7680" y="13441"/>
                </a:lnTo>
                <a:lnTo>
                  <a:pt x="6720" y="11521"/>
                </a:lnTo>
                <a:lnTo>
                  <a:pt x="6720" y="6720"/>
                </a:lnTo>
                <a:lnTo>
                  <a:pt x="7680" y="5760"/>
                </a:lnTo>
                <a:lnTo>
                  <a:pt x="6720" y="0"/>
                </a:lnTo>
                <a:lnTo>
                  <a:pt x="5760" y="0"/>
                </a:lnTo>
                <a:lnTo>
                  <a:pt x="4800" y="960"/>
                </a:lnTo>
                <a:lnTo>
                  <a:pt x="3840" y="960"/>
                </a:lnTo>
                <a:lnTo>
                  <a:pt x="3840" y="1920"/>
                </a:lnTo>
                <a:lnTo>
                  <a:pt x="192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7" name="object 657"/>
          <p:cNvSpPr/>
          <p:nvPr/>
        </p:nvSpPr>
        <p:spPr>
          <a:xfrm>
            <a:off x="6414759" y="5757961"/>
            <a:ext cx="18242" cy="52791"/>
          </a:xfrm>
          <a:custGeom>
            <a:avLst/>
            <a:gdLst/>
            <a:ahLst/>
            <a:cxnLst/>
            <a:rect l="l" t="t" r="r" b="b"/>
            <a:pathLst>
              <a:path w="18242" h="52791">
                <a:moveTo>
                  <a:pt x="16322" y="50871"/>
                </a:moveTo>
                <a:lnTo>
                  <a:pt x="18242" y="49911"/>
                </a:lnTo>
                <a:lnTo>
                  <a:pt x="18242" y="47030"/>
                </a:lnTo>
                <a:lnTo>
                  <a:pt x="15361" y="45110"/>
                </a:lnTo>
                <a:lnTo>
                  <a:pt x="12481" y="44150"/>
                </a:lnTo>
                <a:lnTo>
                  <a:pt x="10561" y="41269"/>
                </a:lnTo>
                <a:lnTo>
                  <a:pt x="9601" y="40309"/>
                </a:lnTo>
                <a:lnTo>
                  <a:pt x="8641" y="39364"/>
                </a:lnTo>
                <a:lnTo>
                  <a:pt x="7680" y="35524"/>
                </a:lnTo>
                <a:lnTo>
                  <a:pt x="6720" y="32644"/>
                </a:lnTo>
                <a:lnTo>
                  <a:pt x="5760" y="28803"/>
                </a:lnTo>
                <a:lnTo>
                  <a:pt x="5760" y="24002"/>
                </a:lnTo>
                <a:lnTo>
                  <a:pt x="6720" y="19202"/>
                </a:lnTo>
                <a:lnTo>
                  <a:pt x="8641" y="14401"/>
                </a:lnTo>
                <a:lnTo>
                  <a:pt x="11521" y="10561"/>
                </a:lnTo>
                <a:lnTo>
                  <a:pt x="12481" y="9601"/>
                </a:lnTo>
                <a:lnTo>
                  <a:pt x="14401" y="7680"/>
                </a:lnTo>
                <a:lnTo>
                  <a:pt x="13441" y="1920"/>
                </a:lnTo>
                <a:lnTo>
                  <a:pt x="17282" y="960"/>
                </a:lnTo>
                <a:lnTo>
                  <a:pt x="15361" y="0"/>
                </a:lnTo>
                <a:lnTo>
                  <a:pt x="11521" y="2880"/>
                </a:lnTo>
                <a:lnTo>
                  <a:pt x="9601" y="3840"/>
                </a:lnTo>
                <a:lnTo>
                  <a:pt x="8641" y="4800"/>
                </a:lnTo>
                <a:lnTo>
                  <a:pt x="6720" y="6720"/>
                </a:lnTo>
                <a:lnTo>
                  <a:pt x="6720" y="7680"/>
                </a:lnTo>
                <a:lnTo>
                  <a:pt x="3840" y="11521"/>
                </a:lnTo>
                <a:lnTo>
                  <a:pt x="2880" y="12466"/>
                </a:lnTo>
                <a:lnTo>
                  <a:pt x="960" y="17282"/>
                </a:lnTo>
                <a:lnTo>
                  <a:pt x="960" y="18242"/>
                </a:lnTo>
                <a:lnTo>
                  <a:pt x="0" y="23027"/>
                </a:lnTo>
                <a:lnTo>
                  <a:pt x="0" y="33588"/>
                </a:lnTo>
                <a:lnTo>
                  <a:pt x="960" y="33588"/>
                </a:lnTo>
                <a:lnTo>
                  <a:pt x="1920" y="37429"/>
                </a:lnTo>
                <a:lnTo>
                  <a:pt x="1920" y="38389"/>
                </a:lnTo>
                <a:lnTo>
                  <a:pt x="2880" y="41269"/>
                </a:lnTo>
                <a:lnTo>
                  <a:pt x="3840" y="42230"/>
                </a:lnTo>
                <a:lnTo>
                  <a:pt x="4800" y="43205"/>
                </a:lnTo>
                <a:lnTo>
                  <a:pt x="4800" y="44150"/>
                </a:lnTo>
                <a:lnTo>
                  <a:pt x="5760" y="45110"/>
                </a:lnTo>
                <a:lnTo>
                  <a:pt x="5760" y="46070"/>
                </a:lnTo>
                <a:lnTo>
                  <a:pt x="8641" y="47990"/>
                </a:lnTo>
                <a:lnTo>
                  <a:pt x="8641" y="48950"/>
                </a:lnTo>
                <a:lnTo>
                  <a:pt x="11521" y="50871"/>
                </a:lnTo>
                <a:lnTo>
                  <a:pt x="12481" y="50871"/>
                </a:lnTo>
                <a:lnTo>
                  <a:pt x="13368" y="51461"/>
                </a:lnTo>
                <a:lnTo>
                  <a:pt x="15361" y="52791"/>
                </a:lnTo>
                <a:lnTo>
                  <a:pt x="16322" y="52791"/>
                </a:lnTo>
                <a:lnTo>
                  <a:pt x="16322" y="5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8" name="object 658"/>
          <p:cNvSpPr/>
          <p:nvPr/>
        </p:nvSpPr>
        <p:spPr>
          <a:xfrm>
            <a:off x="6431081" y="5809792"/>
            <a:ext cx="1920" cy="4800"/>
          </a:xfrm>
          <a:custGeom>
            <a:avLst/>
            <a:gdLst/>
            <a:ahLst/>
            <a:cxnLst/>
            <a:rect l="l" t="t" r="r" b="b"/>
            <a:pathLst>
              <a:path w="1920" h="4800">
                <a:moveTo>
                  <a:pt x="480" y="960"/>
                </a:moveTo>
                <a:lnTo>
                  <a:pt x="0" y="1920"/>
                </a:lnTo>
                <a:lnTo>
                  <a:pt x="960" y="4800"/>
                </a:lnTo>
                <a:lnTo>
                  <a:pt x="1920" y="960"/>
                </a:lnTo>
                <a:lnTo>
                  <a:pt x="960" y="0"/>
                </a:lnTo>
                <a:lnTo>
                  <a:pt x="48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9" name="object 659"/>
          <p:cNvSpPr/>
          <p:nvPr/>
        </p:nvSpPr>
        <p:spPr>
          <a:xfrm>
            <a:off x="6396517" y="5751240"/>
            <a:ext cx="89275" cy="99837"/>
          </a:xfrm>
          <a:custGeom>
            <a:avLst/>
            <a:gdLst/>
            <a:ahLst/>
            <a:cxnLst/>
            <a:rect l="l" t="t" r="r" b="b"/>
            <a:pathLst>
              <a:path w="89275" h="99837">
                <a:moveTo>
                  <a:pt x="5760" y="22082"/>
                </a:moveTo>
                <a:lnTo>
                  <a:pt x="4800" y="22082"/>
                </a:lnTo>
                <a:lnTo>
                  <a:pt x="3840" y="24963"/>
                </a:lnTo>
                <a:lnTo>
                  <a:pt x="2880" y="25923"/>
                </a:lnTo>
                <a:lnTo>
                  <a:pt x="1920" y="28803"/>
                </a:lnTo>
                <a:lnTo>
                  <a:pt x="960" y="32644"/>
                </a:lnTo>
                <a:lnTo>
                  <a:pt x="960" y="36469"/>
                </a:lnTo>
                <a:lnTo>
                  <a:pt x="0" y="37429"/>
                </a:lnTo>
                <a:lnTo>
                  <a:pt x="0" y="39364"/>
                </a:lnTo>
                <a:lnTo>
                  <a:pt x="960" y="41269"/>
                </a:lnTo>
                <a:lnTo>
                  <a:pt x="960" y="46085"/>
                </a:lnTo>
                <a:lnTo>
                  <a:pt x="1920" y="47030"/>
                </a:lnTo>
                <a:lnTo>
                  <a:pt x="2880" y="50871"/>
                </a:lnTo>
                <a:lnTo>
                  <a:pt x="3840" y="51831"/>
                </a:lnTo>
                <a:lnTo>
                  <a:pt x="5760" y="55671"/>
                </a:lnTo>
                <a:lnTo>
                  <a:pt x="7680" y="57591"/>
                </a:lnTo>
                <a:lnTo>
                  <a:pt x="9601" y="59512"/>
                </a:lnTo>
                <a:lnTo>
                  <a:pt x="13441" y="61432"/>
                </a:lnTo>
                <a:lnTo>
                  <a:pt x="14401" y="62392"/>
                </a:lnTo>
                <a:lnTo>
                  <a:pt x="18242" y="63352"/>
                </a:lnTo>
                <a:lnTo>
                  <a:pt x="19202" y="63352"/>
                </a:lnTo>
                <a:lnTo>
                  <a:pt x="24002" y="64312"/>
                </a:lnTo>
                <a:lnTo>
                  <a:pt x="30723" y="64312"/>
                </a:lnTo>
                <a:lnTo>
                  <a:pt x="35524" y="63352"/>
                </a:lnTo>
                <a:lnTo>
                  <a:pt x="34564" y="60472"/>
                </a:lnTo>
                <a:lnTo>
                  <a:pt x="35044" y="59512"/>
                </a:lnTo>
                <a:lnTo>
                  <a:pt x="35524" y="58552"/>
                </a:lnTo>
                <a:lnTo>
                  <a:pt x="36484" y="59512"/>
                </a:lnTo>
                <a:lnTo>
                  <a:pt x="35524" y="63352"/>
                </a:lnTo>
                <a:lnTo>
                  <a:pt x="38404" y="62392"/>
                </a:lnTo>
                <a:lnTo>
                  <a:pt x="40325" y="59512"/>
                </a:lnTo>
                <a:lnTo>
                  <a:pt x="40325" y="56631"/>
                </a:lnTo>
                <a:lnTo>
                  <a:pt x="38404" y="53751"/>
                </a:lnTo>
                <a:lnTo>
                  <a:pt x="36484" y="53751"/>
                </a:lnTo>
                <a:lnTo>
                  <a:pt x="36484" y="56631"/>
                </a:lnTo>
                <a:lnTo>
                  <a:pt x="34564" y="57591"/>
                </a:lnTo>
                <a:lnTo>
                  <a:pt x="34564" y="59512"/>
                </a:lnTo>
                <a:lnTo>
                  <a:pt x="33604" y="59512"/>
                </a:lnTo>
                <a:lnTo>
                  <a:pt x="31610" y="58182"/>
                </a:lnTo>
                <a:lnTo>
                  <a:pt x="29763" y="58552"/>
                </a:lnTo>
                <a:lnTo>
                  <a:pt x="24963" y="58552"/>
                </a:lnTo>
                <a:lnTo>
                  <a:pt x="20162" y="57591"/>
                </a:lnTo>
                <a:lnTo>
                  <a:pt x="16322" y="56631"/>
                </a:lnTo>
                <a:lnTo>
                  <a:pt x="13441" y="54711"/>
                </a:lnTo>
                <a:lnTo>
                  <a:pt x="12481" y="52791"/>
                </a:lnTo>
                <a:lnTo>
                  <a:pt x="10561" y="51831"/>
                </a:lnTo>
                <a:lnTo>
                  <a:pt x="8641" y="48950"/>
                </a:lnTo>
                <a:lnTo>
                  <a:pt x="7680" y="45110"/>
                </a:lnTo>
                <a:lnTo>
                  <a:pt x="6720" y="41269"/>
                </a:lnTo>
                <a:lnTo>
                  <a:pt x="6720" y="33588"/>
                </a:lnTo>
                <a:lnTo>
                  <a:pt x="7680" y="30723"/>
                </a:lnTo>
                <a:lnTo>
                  <a:pt x="8641" y="27843"/>
                </a:lnTo>
                <a:lnTo>
                  <a:pt x="10561" y="24963"/>
                </a:lnTo>
                <a:lnTo>
                  <a:pt x="12481" y="22082"/>
                </a:lnTo>
                <a:lnTo>
                  <a:pt x="14401" y="19187"/>
                </a:lnTo>
                <a:lnTo>
                  <a:pt x="17282" y="17282"/>
                </a:lnTo>
                <a:lnTo>
                  <a:pt x="19202" y="15361"/>
                </a:lnTo>
                <a:lnTo>
                  <a:pt x="21122" y="14401"/>
                </a:lnTo>
                <a:lnTo>
                  <a:pt x="24002" y="12481"/>
                </a:lnTo>
                <a:lnTo>
                  <a:pt x="27843" y="10561"/>
                </a:lnTo>
                <a:lnTo>
                  <a:pt x="29763" y="9601"/>
                </a:lnTo>
                <a:lnTo>
                  <a:pt x="33604" y="6720"/>
                </a:lnTo>
                <a:lnTo>
                  <a:pt x="35524" y="7680"/>
                </a:lnTo>
                <a:lnTo>
                  <a:pt x="40325" y="6720"/>
                </a:lnTo>
                <a:lnTo>
                  <a:pt x="47045" y="5760"/>
                </a:lnTo>
                <a:lnTo>
                  <a:pt x="54726" y="9601"/>
                </a:lnTo>
                <a:lnTo>
                  <a:pt x="57607" y="10561"/>
                </a:lnTo>
                <a:lnTo>
                  <a:pt x="60487" y="11521"/>
                </a:lnTo>
                <a:lnTo>
                  <a:pt x="63367" y="12481"/>
                </a:lnTo>
                <a:lnTo>
                  <a:pt x="66248" y="14401"/>
                </a:lnTo>
                <a:lnTo>
                  <a:pt x="70088" y="17282"/>
                </a:lnTo>
                <a:lnTo>
                  <a:pt x="71993" y="20162"/>
                </a:lnTo>
                <a:lnTo>
                  <a:pt x="72969" y="22082"/>
                </a:lnTo>
                <a:lnTo>
                  <a:pt x="75834" y="24963"/>
                </a:lnTo>
                <a:lnTo>
                  <a:pt x="77754" y="28803"/>
                </a:lnTo>
                <a:lnTo>
                  <a:pt x="79674" y="33588"/>
                </a:lnTo>
                <a:lnTo>
                  <a:pt x="80650" y="35524"/>
                </a:lnTo>
                <a:lnTo>
                  <a:pt x="81594" y="37429"/>
                </a:lnTo>
                <a:lnTo>
                  <a:pt x="82555" y="42245"/>
                </a:lnTo>
                <a:lnTo>
                  <a:pt x="83515" y="47030"/>
                </a:lnTo>
                <a:lnTo>
                  <a:pt x="83515" y="61432"/>
                </a:lnTo>
                <a:lnTo>
                  <a:pt x="82555" y="66233"/>
                </a:lnTo>
                <a:lnTo>
                  <a:pt x="81594" y="70073"/>
                </a:lnTo>
                <a:lnTo>
                  <a:pt x="79674" y="73913"/>
                </a:lnTo>
                <a:lnTo>
                  <a:pt x="77754" y="77754"/>
                </a:lnTo>
                <a:lnTo>
                  <a:pt x="75834" y="80634"/>
                </a:lnTo>
                <a:lnTo>
                  <a:pt x="72969" y="84475"/>
                </a:lnTo>
                <a:lnTo>
                  <a:pt x="71993" y="85435"/>
                </a:lnTo>
                <a:lnTo>
                  <a:pt x="70088" y="87355"/>
                </a:lnTo>
                <a:lnTo>
                  <a:pt x="65288" y="91196"/>
                </a:lnTo>
                <a:lnTo>
                  <a:pt x="61447" y="93116"/>
                </a:lnTo>
                <a:lnTo>
                  <a:pt x="56647" y="94076"/>
                </a:lnTo>
                <a:lnTo>
                  <a:pt x="51846" y="94076"/>
                </a:lnTo>
                <a:lnTo>
                  <a:pt x="49926" y="93116"/>
                </a:lnTo>
                <a:lnTo>
                  <a:pt x="44165" y="92156"/>
                </a:lnTo>
                <a:lnTo>
                  <a:pt x="41285" y="91196"/>
                </a:lnTo>
                <a:lnTo>
                  <a:pt x="33604" y="91196"/>
                </a:lnTo>
                <a:lnTo>
                  <a:pt x="30723" y="92156"/>
                </a:lnTo>
                <a:lnTo>
                  <a:pt x="28803" y="94076"/>
                </a:lnTo>
                <a:lnTo>
                  <a:pt x="29763" y="99837"/>
                </a:lnTo>
                <a:lnTo>
                  <a:pt x="30723" y="99837"/>
                </a:lnTo>
                <a:lnTo>
                  <a:pt x="31683" y="98877"/>
                </a:lnTo>
                <a:lnTo>
                  <a:pt x="32644" y="97916"/>
                </a:lnTo>
                <a:lnTo>
                  <a:pt x="34564" y="97916"/>
                </a:lnTo>
                <a:lnTo>
                  <a:pt x="37444" y="96956"/>
                </a:lnTo>
                <a:lnTo>
                  <a:pt x="40325" y="96956"/>
                </a:lnTo>
                <a:lnTo>
                  <a:pt x="42245" y="97916"/>
                </a:lnTo>
                <a:lnTo>
                  <a:pt x="48005" y="98877"/>
                </a:lnTo>
                <a:lnTo>
                  <a:pt x="50886" y="99837"/>
                </a:lnTo>
                <a:lnTo>
                  <a:pt x="57607" y="99837"/>
                </a:lnTo>
                <a:lnTo>
                  <a:pt x="62407" y="98877"/>
                </a:lnTo>
                <a:lnTo>
                  <a:pt x="63367" y="98877"/>
                </a:lnTo>
                <a:lnTo>
                  <a:pt x="68153" y="95996"/>
                </a:lnTo>
                <a:lnTo>
                  <a:pt x="72969" y="92156"/>
                </a:lnTo>
                <a:lnTo>
                  <a:pt x="73929" y="92156"/>
                </a:lnTo>
                <a:lnTo>
                  <a:pt x="75834" y="90236"/>
                </a:lnTo>
                <a:lnTo>
                  <a:pt x="77754" y="88315"/>
                </a:lnTo>
                <a:lnTo>
                  <a:pt x="80650" y="84475"/>
                </a:lnTo>
                <a:lnTo>
                  <a:pt x="83515" y="80634"/>
                </a:lnTo>
                <a:lnTo>
                  <a:pt x="85435" y="76794"/>
                </a:lnTo>
                <a:lnTo>
                  <a:pt x="85435" y="75834"/>
                </a:lnTo>
                <a:lnTo>
                  <a:pt x="87355" y="71993"/>
                </a:lnTo>
                <a:lnTo>
                  <a:pt x="88315" y="67193"/>
                </a:lnTo>
                <a:lnTo>
                  <a:pt x="89275" y="62392"/>
                </a:lnTo>
                <a:lnTo>
                  <a:pt x="89275" y="46085"/>
                </a:lnTo>
                <a:lnTo>
                  <a:pt x="88315" y="41269"/>
                </a:lnTo>
                <a:lnTo>
                  <a:pt x="87355" y="36469"/>
                </a:lnTo>
                <a:lnTo>
                  <a:pt x="86395" y="33588"/>
                </a:lnTo>
                <a:lnTo>
                  <a:pt x="85435" y="31683"/>
                </a:lnTo>
                <a:lnTo>
                  <a:pt x="85435" y="30723"/>
                </a:lnTo>
                <a:lnTo>
                  <a:pt x="83515" y="26883"/>
                </a:lnTo>
                <a:lnTo>
                  <a:pt x="80650" y="22082"/>
                </a:lnTo>
                <a:lnTo>
                  <a:pt x="78714" y="18242"/>
                </a:lnTo>
                <a:lnTo>
                  <a:pt x="77754" y="18242"/>
                </a:lnTo>
                <a:lnTo>
                  <a:pt x="76809" y="16322"/>
                </a:lnTo>
                <a:lnTo>
                  <a:pt x="73929" y="13441"/>
                </a:lnTo>
                <a:lnTo>
                  <a:pt x="69128" y="9601"/>
                </a:lnTo>
                <a:lnTo>
                  <a:pt x="66248" y="7680"/>
                </a:lnTo>
                <a:lnTo>
                  <a:pt x="63847" y="6480"/>
                </a:lnTo>
                <a:lnTo>
                  <a:pt x="59527" y="4800"/>
                </a:lnTo>
                <a:lnTo>
                  <a:pt x="58567" y="4800"/>
                </a:lnTo>
                <a:lnTo>
                  <a:pt x="59527" y="5760"/>
                </a:lnTo>
                <a:lnTo>
                  <a:pt x="51846" y="2880"/>
                </a:lnTo>
                <a:lnTo>
                  <a:pt x="48966" y="2880"/>
                </a:lnTo>
                <a:lnTo>
                  <a:pt x="54726" y="0"/>
                </a:lnTo>
                <a:lnTo>
                  <a:pt x="46085" y="0"/>
                </a:lnTo>
                <a:lnTo>
                  <a:pt x="46085" y="2880"/>
                </a:lnTo>
                <a:lnTo>
                  <a:pt x="40325" y="3840"/>
                </a:lnTo>
                <a:lnTo>
                  <a:pt x="39364" y="4800"/>
                </a:lnTo>
                <a:lnTo>
                  <a:pt x="34564" y="6720"/>
                </a:lnTo>
                <a:lnTo>
                  <a:pt x="34564" y="1920"/>
                </a:lnTo>
                <a:lnTo>
                  <a:pt x="29763" y="2880"/>
                </a:lnTo>
                <a:lnTo>
                  <a:pt x="28803" y="9601"/>
                </a:lnTo>
                <a:lnTo>
                  <a:pt x="29763" y="2880"/>
                </a:lnTo>
                <a:lnTo>
                  <a:pt x="25923" y="4800"/>
                </a:lnTo>
                <a:lnTo>
                  <a:pt x="24963" y="4800"/>
                </a:lnTo>
                <a:lnTo>
                  <a:pt x="21122" y="6720"/>
                </a:lnTo>
                <a:lnTo>
                  <a:pt x="21122" y="7680"/>
                </a:lnTo>
                <a:lnTo>
                  <a:pt x="17282" y="9601"/>
                </a:lnTo>
                <a:lnTo>
                  <a:pt x="15361" y="10561"/>
                </a:lnTo>
                <a:lnTo>
                  <a:pt x="13441" y="12481"/>
                </a:lnTo>
                <a:lnTo>
                  <a:pt x="10561" y="15361"/>
                </a:lnTo>
                <a:lnTo>
                  <a:pt x="7680" y="18242"/>
                </a:lnTo>
                <a:lnTo>
                  <a:pt x="5760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0" name="object 660"/>
          <p:cNvSpPr/>
          <p:nvPr/>
        </p:nvSpPr>
        <p:spPr>
          <a:xfrm>
            <a:off x="6473327" y="9461522"/>
            <a:ext cx="19187" cy="50880"/>
          </a:xfrm>
          <a:custGeom>
            <a:avLst/>
            <a:gdLst/>
            <a:ahLst/>
            <a:cxnLst/>
            <a:rect l="l" t="t" r="r" b="b"/>
            <a:pathLst>
              <a:path w="19187" h="50880">
                <a:moveTo>
                  <a:pt x="19187" y="50880"/>
                </a:moveTo>
                <a:lnTo>
                  <a:pt x="19187" y="49921"/>
                </a:lnTo>
                <a:lnTo>
                  <a:pt x="15346" y="49921"/>
                </a:lnTo>
                <a:lnTo>
                  <a:pt x="15346" y="48958"/>
                </a:lnTo>
                <a:lnTo>
                  <a:pt x="14401" y="48958"/>
                </a:lnTo>
                <a:lnTo>
                  <a:pt x="13426" y="47999"/>
                </a:lnTo>
                <a:lnTo>
                  <a:pt x="13426" y="0"/>
                </a:lnTo>
                <a:lnTo>
                  <a:pt x="11506" y="0"/>
                </a:lnTo>
                <a:lnTo>
                  <a:pt x="0" y="5762"/>
                </a:lnTo>
                <a:lnTo>
                  <a:pt x="0" y="7679"/>
                </a:lnTo>
                <a:lnTo>
                  <a:pt x="1904" y="6720"/>
                </a:lnTo>
                <a:lnTo>
                  <a:pt x="2865" y="5762"/>
                </a:lnTo>
                <a:lnTo>
                  <a:pt x="4785" y="5762"/>
                </a:lnTo>
                <a:lnTo>
                  <a:pt x="5745" y="6720"/>
                </a:lnTo>
                <a:lnTo>
                  <a:pt x="6705" y="7679"/>
                </a:lnTo>
                <a:lnTo>
                  <a:pt x="6705" y="47999"/>
                </a:lnTo>
                <a:lnTo>
                  <a:pt x="5745" y="48958"/>
                </a:lnTo>
                <a:lnTo>
                  <a:pt x="4785" y="48958"/>
                </a:lnTo>
                <a:lnTo>
                  <a:pt x="4785" y="49921"/>
                </a:lnTo>
                <a:lnTo>
                  <a:pt x="944" y="49921"/>
                </a:lnTo>
                <a:lnTo>
                  <a:pt x="944" y="50880"/>
                </a:lnTo>
                <a:lnTo>
                  <a:pt x="19187" y="50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1" name="object 661"/>
          <p:cNvSpPr/>
          <p:nvPr/>
        </p:nvSpPr>
        <p:spPr>
          <a:xfrm>
            <a:off x="6504995" y="9461522"/>
            <a:ext cx="31683" cy="51838"/>
          </a:xfrm>
          <a:custGeom>
            <a:avLst/>
            <a:gdLst/>
            <a:ahLst/>
            <a:cxnLst/>
            <a:rect l="l" t="t" r="r" b="b"/>
            <a:pathLst>
              <a:path w="31683" h="51838">
                <a:moveTo>
                  <a:pt x="24963" y="45118"/>
                </a:moveTo>
                <a:lnTo>
                  <a:pt x="23042" y="47041"/>
                </a:lnTo>
                <a:lnTo>
                  <a:pt x="21122" y="48958"/>
                </a:lnTo>
                <a:lnTo>
                  <a:pt x="19202" y="49921"/>
                </a:lnTo>
                <a:lnTo>
                  <a:pt x="15361" y="49921"/>
                </a:lnTo>
                <a:lnTo>
                  <a:pt x="13441" y="48958"/>
                </a:lnTo>
                <a:lnTo>
                  <a:pt x="12481" y="47999"/>
                </a:lnTo>
                <a:lnTo>
                  <a:pt x="12481" y="51838"/>
                </a:lnTo>
                <a:lnTo>
                  <a:pt x="21122" y="51838"/>
                </a:lnTo>
                <a:lnTo>
                  <a:pt x="24963" y="49921"/>
                </a:lnTo>
                <a:lnTo>
                  <a:pt x="27843" y="46082"/>
                </a:lnTo>
                <a:lnTo>
                  <a:pt x="30723" y="42242"/>
                </a:lnTo>
                <a:lnTo>
                  <a:pt x="31683" y="38403"/>
                </a:lnTo>
                <a:lnTo>
                  <a:pt x="31683" y="29759"/>
                </a:lnTo>
                <a:lnTo>
                  <a:pt x="30723" y="26877"/>
                </a:lnTo>
                <a:lnTo>
                  <a:pt x="27843" y="24003"/>
                </a:lnTo>
                <a:lnTo>
                  <a:pt x="25923" y="21121"/>
                </a:lnTo>
                <a:lnTo>
                  <a:pt x="23042" y="19197"/>
                </a:lnTo>
                <a:lnTo>
                  <a:pt x="15361" y="19197"/>
                </a:lnTo>
                <a:lnTo>
                  <a:pt x="12481" y="21121"/>
                </a:lnTo>
                <a:lnTo>
                  <a:pt x="8641" y="23038"/>
                </a:lnTo>
                <a:lnTo>
                  <a:pt x="9601" y="20162"/>
                </a:lnTo>
                <a:lnTo>
                  <a:pt x="10561" y="17280"/>
                </a:lnTo>
                <a:lnTo>
                  <a:pt x="11521" y="14400"/>
                </a:lnTo>
                <a:lnTo>
                  <a:pt x="13441" y="12483"/>
                </a:lnTo>
                <a:lnTo>
                  <a:pt x="15361" y="9601"/>
                </a:lnTo>
                <a:lnTo>
                  <a:pt x="17282" y="7679"/>
                </a:lnTo>
                <a:lnTo>
                  <a:pt x="19202" y="5762"/>
                </a:lnTo>
                <a:lnTo>
                  <a:pt x="21122" y="4803"/>
                </a:lnTo>
                <a:lnTo>
                  <a:pt x="23042" y="3838"/>
                </a:lnTo>
                <a:lnTo>
                  <a:pt x="24963" y="2880"/>
                </a:lnTo>
                <a:lnTo>
                  <a:pt x="27843" y="1921"/>
                </a:lnTo>
                <a:lnTo>
                  <a:pt x="30723" y="1921"/>
                </a:lnTo>
                <a:lnTo>
                  <a:pt x="30723" y="0"/>
                </a:lnTo>
                <a:lnTo>
                  <a:pt x="25923" y="0"/>
                </a:lnTo>
                <a:lnTo>
                  <a:pt x="23042" y="963"/>
                </a:lnTo>
                <a:lnTo>
                  <a:pt x="20162" y="1921"/>
                </a:lnTo>
                <a:lnTo>
                  <a:pt x="17282" y="2880"/>
                </a:lnTo>
                <a:lnTo>
                  <a:pt x="14401" y="4803"/>
                </a:lnTo>
                <a:lnTo>
                  <a:pt x="10561" y="7679"/>
                </a:lnTo>
                <a:lnTo>
                  <a:pt x="7680" y="11518"/>
                </a:lnTo>
                <a:lnTo>
                  <a:pt x="4800" y="14400"/>
                </a:lnTo>
                <a:lnTo>
                  <a:pt x="2880" y="19197"/>
                </a:lnTo>
                <a:lnTo>
                  <a:pt x="960" y="23038"/>
                </a:lnTo>
                <a:lnTo>
                  <a:pt x="0" y="26877"/>
                </a:lnTo>
                <a:lnTo>
                  <a:pt x="0" y="38403"/>
                </a:lnTo>
                <a:lnTo>
                  <a:pt x="2880" y="44159"/>
                </a:lnTo>
                <a:lnTo>
                  <a:pt x="7680" y="48958"/>
                </a:lnTo>
                <a:lnTo>
                  <a:pt x="9601" y="50880"/>
                </a:lnTo>
                <a:lnTo>
                  <a:pt x="9601" y="44159"/>
                </a:lnTo>
                <a:lnTo>
                  <a:pt x="8641" y="41279"/>
                </a:lnTo>
                <a:lnTo>
                  <a:pt x="7680" y="38403"/>
                </a:lnTo>
                <a:lnTo>
                  <a:pt x="7680" y="25918"/>
                </a:lnTo>
                <a:lnTo>
                  <a:pt x="10561" y="24961"/>
                </a:lnTo>
                <a:lnTo>
                  <a:pt x="11521" y="24003"/>
                </a:lnTo>
                <a:lnTo>
                  <a:pt x="12481" y="23038"/>
                </a:lnTo>
                <a:lnTo>
                  <a:pt x="19202" y="23038"/>
                </a:lnTo>
                <a:lnTo>
                  <a:pt x="21122" y="24003"/>
                </a:lnTo>
                <a:lnTo>
                  <a:pt x="23042" y="27841"/>
                </a:lnTo>
                <a:lnTo>
                  <a:pt x="24963" y="30723"/>
                </a:lnTo>
                <a:lnTo>
                  <a:pt x="24963" y="45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2" name="object 662"/>
          <p:cNvSpPr/>
          <p:nvPr/>
        </p:nvSpPr>
        <p:spPr>
          <a:xfrm>
            <a:off x="6514597" y="9505681"/>
            <a:ext cx="2880" cy="7679"/>
          </a:xfrm>
          <a:custGeom>
            <a:avLst/>
            <a:gdLst/>
            <a:ahLst/>
            <a:cxnLst/>
            <a:rect l="l" t="t" r="r" b="b"/>
            <a:pathLst>
              <a:path w="2880" h="7679">
                <a:moveTo>
                  <a:pt x="960" y="2881"/>
                </a:moveTo>
                <a:lnTo>
                  <a:pt x="0" y="0"/>
                </a:lnTo>
                <a:lnTo>
                  <a:pt x="0" y="6720"/>
                </a:lnTo>
                <a:lnTo>
                  <a:pt x="2880" y="7679"/>
                </a:lnTo>
                <a:lnTo>
                  <a:pt x="2880" y="3840"/>
                </a:lnTo>
                <a:lnTo>
                  <a:pt x="960" y="28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3" name="object 663"/>
          <p:cNvSpPr/>
          <p:nvPr/>
        </p:nvSpPr>
        <p:spPr>
          <a:xfrm>
            <a:off x="1954743" y="8608591"/>
            <a:ext cx="1271962" cy="0"/>
          </a:xfrm>
          <a:custGeom>
            <a:avLst/>
            <a:gdLst/>
            <a:ahLst/>
            <a:cxnLst/>
            <a:rect l="l" t="t" r="r" b="b"/>
            <a:pathLst>
              <a:path w="1271962" h="0">
                <a:moveTo>
                  <a:pt x="0" y="0"/>
                </a:moveTo>
                <a:lnTo>
                  <a:pt x="1271962" y="0"/>
                </a:lnTo>
              </a:path>
            </a:pathLst>
          </a:custGeom>
          <a:ln w="9907">
            <a:solidFill>
              <a:srgbClr val="D8D8D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4" name="object 664"/>
          <p:cNvSpPr/>
          <p:nvPr/>
        </p:nvSpPr>
        <p:spPr>
          <a:xfrm>
            <a:off x="2032497" y="7902534"/>
            <a:ext cx="1119332" cy="614385"/>
          </a:xfrm>
          <a:custGeom>
            <a:avLst/>
            <a:gdLst/>
            <a:ahLst/>
            <a:cxnLst/>
            <a:rect l="l" t="t" r="r" b="b"/>
            <a:pathLst>
              <a:path w="1119332" h="614385">
                <a:moveTo>
                  <a:pt x="6720" y="614385"/>
                </a:moveTo>
                <a:lnTo>
                  <a:pt x="196794" y="614385"/>
                </a:lnTo>
                <a:lnTo>
                  <a:pt x="378226" y="578860"/>
                </a:lnTo>
                <a:lnTo>
                  <a:pt x="380146" y="578860"/>
                </a:lnTo>
                <a:lnTo>
                  <a:pt x="380146" y="577900"/>
                </a:lnTo>
                <a:lnTo>
                  <a:pt x="382066" y="576940"/>
                </a:lnTo>
                <a:lnTo>
                  <a:pt x="564459" y="483824"/>
                </a:lnTo>
                <a:lnTo>
                  <a:pt x="745891" y="390707"/>
                </a:lnTo>
                <a:lnTo>
                  <a:pt x="911976" y="241904"/>
                </a:lnTo>
                <a:lnTo>
                  <a:pt x="929243" y="261106"/>
                </a:lnTo>
                <a:lnTo>
                  <a:pt x="930219" y="260146"/>
                </a:lnTo>
                <a:lnTo>
                  <a:pt x="931163" y="259186"/>
                </a:lnTo>
                <a:lnTo>
                  <a:pt x="932124" y="258226"/>
                </a:lnTo>
                <a:lnTo>
                  <a:pt x="1114531" y="23042"/>
                </a:lnTo>
                <a:lnTo>
                  <a:pt x="1119332" y="17282"/>
                </a:lnTo>
                <a:lnTo>
                  <a:pt x="1118372" y="8641"/>
                </a:lnTo>
                <a:lnTo>
                  <a:pt x="1112596" y="3840"/>
                </a:lnTo>
                <a:lnTo>
                  <a:pt x="1106850" y="0"/>
                </a:lnTo>
                <a:lnTo>
                  <a:pt x="1099169" y="960"/>
                </a:lnTo>
                <a:lnTo>
                  <a:pt x="1094369" y="5760"/>
                </a:lnTo>
                <a:lnTo>
                  <a:pt x="914857" y="239024"/>
                </a:lnTo>
                <a:lnTo>
                  <a:pt x="913411" y="240046"/>
                </a:lnTo>
                <a:lnTo>
                  <a:pt x="734385" y="366704"/>
                </a:lnTo>
                <a:lnTo>
                  <a:pt x="552937" y="459821"/>
                </a:lnTo>
                <a:lnTo>
                  <a:pt x="371783" y="553259"/>
                </a:lnTo>
                <a:lnTo>
                  <a:pt x="373425" y="552937"/>
                </a:lnTo>
                <a:lnTo>
                  <a:pt x="370545" y="553897"/>
                </a:lnTo>
                <a:lnTo>
                  <a:pt x="371783" y="553259"/>
                </a:lnTo>
                <a:lnTo>
                  <a:pt x="191993" y="588462"/>
                </a:lnTo>
                <a:lnTo>
                  <a:pt x="194873" y="587502"/>
                </a:lnTo>
                <a:lnTo>
                  <a:pt x="6720" y="587502"/>
                </a:lnTo>
                <a:lnTo>
                  <a:pt x="0" y="593262"/>
                </a:lnTo>
                <a:lnTo>
                  <a:pt x="0" y="607664"/>
                </a:lnTo>
                <a:lnTo>
                  <a:pt x="6720" y="614385"/>
                </a:lnTo>
                <a:close/>
              </a:path>
              <a:path w="1119332" h="614385">
                <a:moveTo>
                  <a:pt x="373425" y="552937"/>
                </a:moveTo>
                <a:lnTo>
                  <a:pt x="371783" y="553259"/>
                </a:lnTo>
                <a:lnTo>
                  <a:pt x="370545" y="553897"/>
                </a:lnTo>
                <a:lnTo>
                  <a:pt x="373425" y="552937"/>
                </a:lnTo>
                <a:close/>
              </a:path>
              <a:path w="1119332" h="614385">
                <a:moveTo>
                  <a:pt x="929243" y="261106"/>
                </a:moveTo>
                <a:lnTo>
                  <a:pt x="911976" y="241904"/>
                </a:lnTo>
                <a:lnTo>
                  <a:pt x="745891" y="390707"/>
                </a:lnTo>
                <a:lnTo>
                  <a:pt x="929243" y="261106"/>
                </a:lnTo>
                <a:close/>
              </a:path>
              <a:path w="1119332" h="614385">
                <a:moveTo>
                  <a:pt x="914857" y="239024"/>
                </a:moveTo>
                <a:lnTo>
                  <a:pt x="1094369" y="5760"/>
                </a:lnTo>
                <a:lnTo>
                  <a:pt x="913411" y="240046"/>
                </a:lnTo>
                <a:lnTo>
                  <a:pt x="914857" y="239024"/>
                </a:lnTo>
                <a:close/>
              </a:path>
            </a:pathLst>
          </a:custGeom>
          <a:solidFill>
            <a:srgbClr val="006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5" name="object 665"/>
          <p:cNvSpPr/>
          <p:nvPr/>
        </p:nvSpPr>
        <p:spPr>
          <a:xfrm>
            <a:off x="2040178" y="7997571"/>
            <a:ext cx="909081" cy="707501"/>
          </a:xfrm>
          <a:custGeom>
            <a:avLst/>
            <a:gdLst/>
            <a:ahLst/>
            <a:cxnLst/>
            <a:rect l="l" t="t" r="r" b="b"/>
            <a:pathLst>
              <a:path w="909081" h="707501">
                <a:moveTo>
                  <a:pt x="729569" y="313913"/>
                </a:moveTo>
                <a:lnTo>
                  <a:pt x="909081" y="0"/>
                </a:lnTo>
                <a:lnTo>
                  <a:pt x="728270" y="314751"/>
                </a:lnTo>
                <a:lnTo>
                  <a:pt x="727649" y="315833"/>
                </a:lnTo>
                <a:lnTo>
                  <a:pt x="729569" y="313913"/>
                </a:lnTo>
                <a:close/>
              </a:path>
              <a:path w="909081" h="707501">
                <a:moveTo>
                  <a:pt x="737250" y="321594"/>
                </a:moveTo>
                <a:lnTo>
                  <a:pt x="919642" y="5760"/>
                </a:lnTo>
                <a:lnTo>
                  <a:pt x="1102034" y="-382066"/>
                </a:lnTo>
                <a:lnTo>
                  <a:pt x="1103010" y="-384947"/>
                </a:lnTo>
                <a:lnTo>
                  <a:pt x="1102034" y="-388787"/>
                </a:lnTo>
                <a:lnTo>
                  <a:pt x="1100129" y="-389747"/>
                </a:lnTo>
                <a:lnTo>
                  <a:pt x="1096289" y="-391668"/>
                </a:lnTo>
                <a:lnTo>
                  <a:pt x="1093409" y="-390707"/>
                </a:lnTo>
                <a:lnTo>
                  <a:pt x="1092448" y="-386867"/>
                </a:lnTo>
                <a:lnTo>
                  <a:pt x="909081" y="0"/>
                </a:lnTo>
                <a:lnTo>
                  <a:pt x="729569" y="313913"/>
                </a:lnTo>
                <a:lnTo>
                  <a:pt x="727649" y="315833"/>
                </a:lnTo>
                <a:lnTo>
                  <a:pt x="728270" y="314751"/>
                </a:lnTo>
                <a:lnTo>
                  <a:pt x="548137" y="431017"/>
                </a:lnTo>
                <a:lnTo>
                  <a:pt x="549097" y="430072"/>
                </a:lnTo>
                <a:lnTo>
                  <a:pt x="366704" y="500146"/>
                </a:lnTo>
                <a:lnTo>
                  <a:pt x="367664" y="500146"/>
                </a:lnTo>
                <a:lnTo>
                  <a:pt x="187192" y="511667"/>
                </a:lnTo>
                <a:lnTo>
                  <a:pt x="1920" y="511667"/>
                </a:lnTo>
                <a:lnTo>
                  <a:pt x="0" y="514532"/>
                </a:lnTo>
                <a:lnTo>
                  <a:pt x="0" y="520308"/>
                </a:lnTo>
                <a:lnTo>
                  <a:pt x="1920" y="523189"/>
                </a:lnTo>
                <a:lnTo>
                  <a:pt x="187192" y="523189"/>
                </a:lnTo>
                <a:lnTo>
                  <a:pt x="368625" y="511667"/>
                </a:lnTo>
                <a:lnTo>
                  <a:pt x="370545" y="511667"/>
                </a:lnTo>
                <a:lnTo>
                  <a:pt x="553897" y="441578"/>
                </a:lnTo>
                <a:lnTo>
                  <a:pt x="553897" y="440618"/>
                </a:lnTo>
                <a:lnTo>
                  <a:pt x="554857" y="440618"/>
                </a:lnTo>
                <a:lnTo>
                  <a:pt x="736290" y="323514"/>
                </a:lnTo>
                <a:lnTo>
                  <a:pt x="737250" y="322539"/>
                </a:lnTo>
                <a:lnTo>
                  <a:pt x="737250" y="32159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6" name="object 666"/>
          <p:cNvSpPr/>
          <p:nvPr/>
        </p:nvSpPr>
        <p:spPr>
          <a:xfrm>
            <a:off x="2032497" y="8397880"/>
            <a:ext cx="917722" cy="109438"/>
          </a:xfrm>
          <a:custGeom>
            <a:avLst/>
            <a:gdLst/>
            <a:ahLst/>
            <a:cxnLst/>
            <a:rect l="l" t="t" r="r" b="b"/>
            <a:pathLst>
              <a:path w="917722" h="109438">
                <a:moveTo>
                  <a:pt x="917722" y="0"/>
                </a:moveTo>
                <a:lnTo>
                  <a:pt x="917176" y="173"/>
                </a:lnTo>
                <a:lnTo>
                  <a:pt x="915817" y="960"/>
                </a:lnTo>
                <a:lnTo>
                  <a:pt x="917722" y="0"/>
                </a:lnTo>
                <a:close/>
              </a:path>
              <a:path w="917722" h="109438">
                <a:moveTo>
                  <a:pt x="928283" y="23042"/>
                </a:moveTo>
                <a:lnTo>
                  <a:pt x="1110691" y="-81610"/>
                </a:lnTo>
                <a:lnTo>
                  <a:pt x="1117396" y="-85435"/>
                </a:lnTo>
                <a:lnTo>
                  <a:pt x="1119332" y="-94076"/>
                </a:lnTo>
                <a:lnTo>
                  <a:pt x="1116436" y="-99837"/>
                </a:lnTo>
                <a:lnTo>
                  <a:pt x="1112596" y="-106558"/>
                </a:lnTo>
                <a:lnTo>
                  <a:pt x="1104930" y="-108478"/>
                </a:lnTo>
                <a:lnTo>
                  <a:pt x="1098209" y="-104637"/>
                </a:lnTo>
                <a:lnTo>
                  <a:pt x="917176" y="173"/>
                </a:lnTo>
                <a:lnTo>
                  <a:pt x="917722" y="0"/>
                </a:lnTo>
                <a:lnTo>
                  <a:pt x="915817" y="960"/>
                </a:lnTo>
                <a:lnTo>
                  <a:pt x="917176" y="173"/>
                </a:lnTo>
                <a:lnTo>
                  <a:pt x="736290" y="57591"/>
                </a:lnTo>
                <a:lnTo>
                  <a:pt x="738210" y="57591"/>
                </a:lnTo>
                <a:lnTo>
                  <a:pt x="557738" y="80634"/>
                </a:lnTo>
                <a:lnTo>
                  <a:pt x="376306" y="103677"/>
                </a:lnTo>
                <a:lnTo>
                  <a:pt x="6720" y="103677"/>
                </a:lnTo>
                <a:lnTo>
                  <a:pt x="0" y="110398"/>
                </a:lnTo>
                <a:lnTo>
                  <a:pt x="0" y="124785"/>
                </a:lnTo>
                <a:lnTo>
                  <a:pt x="6720" y="130561"/>
                </a:lnTo>
                <a:lnTo>
                  <a:pt x="376306" y="130561"/>
                </a:lnTo>
                <a:lnTo>
                  <a:pt x="560618" y="106558"/>
                </a:lnTo>
                <a:lnTo>
                  <a:pt x="742050" y="83515"/>
                </a:lnTo>
                <a:lnTo>
                  <a:pt x="743971" y="83515"/>
                </a:lnTo>
                <a:lnTo>
                  <a:pt x="744931" y="82555"/>
                </a:lnTo>
                <a:lnTo>
                  <a:pt x="925403" y="23987"/>
                </a:lnTo>
                <a:lnTo>
                  <a:pt x="927323" y="23987"/>
                </a:lnTo>
                <a:lnTo>
                  <a:pt x="928283" y="23042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7" name="object 667"/>
          <p:cNvSpPr/>
          <p:nvPr/>
        </p:nvSpPr>
        <p:spPr>
          <a:xfrm>
            <a:off x="2031537" y="7246863"/>
            <a:ext cx="1120292" cy="1259494"/>
          </a:xfrm>
          <a:custGeom>
            <a:avLst/>
            <a:gdLst/>
            <a:ahLst/>
            <a:cxnLst/>
            <a:rect l="l" t="t" r="r" b="b"/>
            <a:pathLst>
              <a:path w="1120292" h="1259494">
                <a:moveTo>
                  <a:pt x="1115491" y="5775"/>
                </a:moveTo>
                <a:lnTo>
                  <a:pt x="1110675" y="0"/>
                </a:lnTo>
                <a:lnTo>
                  <a:pt x="1102050" y="0"/>
                </a:lnTo>
                <a:lnTo>
                  <a:pt x="1097249" y="5775"/>
                </a:lnTo>
                <a:lnTo>
                  <a:pt x="914841" y="180487"/>
                </a:lnTo>
                <a:lnTo>
                  <a:pt x="751652" y="350398"/>
                </a:lnTo>
                <a:lnTo>
                  <a:pt x="931179" y="200649"/>
                </a:lnTo>
                <a:lnTo>
                  <a:pt x="1114516" y="24003"/>
                </a:lnTo>
                <a:lnTo>
                  <a:pt x="1119332" y="19217"/>
                </a:lnTo>
                <a:lnTo>
                  <a:pt x="1120292" y="11521"/>
                </a:lnTo>
                <a:lnTo>
                  <a:pt x="1115491" y="5775"/>
                </a:lnTo>
                <a:close/>
              </a:path>
              <a:path w="1120292" h="1259494">
                <a:moveTo>
                  <a:pt x="370545" y="1057899"/>
                </a:moveTo>
                <a:lnTo>
                  <a:pt x="367780" y="1059508"/>
                </a:lnTo>
                <a:lnTo>
                  <a:pt x="365744" y="1064620"/>
                </a:lnTo>
                <a:lnTo>
                  <a:pt x="370545" y="1057899"/>
                </a:lnTo>
                <a:close/>
              </a:path>
              <a:path w="1120292" h="1259494">
                <a:moveTo>
                  <a:pt x="191033" y="1162537"/>
                </a:moveTo>
                <a:lnTo>
                  <a:pt x="367780" y="1059508"/>
                </a:lnTo>
                <a:lnTo>
                  <a:pt x="190228" y="1162848"/>
                </a:lnTo>
                <a:lnTo>
                  <a:pt x="189113" y="1163497"/>
                </a:lnTo>
                <a:lnTo>
                  <a:pt x="191033" y="1162537"/>
                </a:lnTo>
                <a:close/>
              </a:path>
              <a:path w="1120292" h="1259494">
                <a:moveTo>
                  <a:pt x="571179" y="616305"/>
                </a:moveTo>
                <a:lnTo>
                  <a:pt x="571179" y="619185"/>
                </a:lnTo>
                <a:lnTo>
                  <a:pt x="751169" y="351116"/>
                </a:lnTo>
                <a:lnTo>
                  <a:pt x="749731" y="352318"/>
                </a:lnTo>
                <a:lnTo>
                  <a:pt x="730529" y="335036"/>
                </a:lnTo>
                <a:lnTo>
                  <a:pt x="549097" y="603824"/>
                </a:lnTo>
                <a:lnTo>
                  <a:pt x="549097" y="604784"/>
                </a:lnTo>
                <a:lnTo>
                  <a:pt x="548137" y="605744"/>
                </a:lnTo>
                <a:lnTo>
                  <a:pt x="548137" y="606719"/>
                </a:lnTo>
                <a:lnTo>
                  <a:pt x="367780" y="1059508"/>
                </a:lnTo>
                <a:lnTo>
                  <a:pt x="370545" y="1057899"/>
                </a:lnTo>
                <a:lnTo>
                  <a:pt x="365744" y="1064620"/>
                </a:lnTo>
                <a:lnTo>
                  <a:pt x="367780" y="1059508"/>
                </a:lnTo>
                <a:lnTo>
                  <a:pt x="191033" y="1162537"/>
                </a:lnTo>
                <a:lnTo>
                  <a:pt x="189113" y="1163497"/>
                </a:lnTo>
                <a:lnTo>
                  <a:pt x="190228" y="1162848"/>
                </a:lnTo>
                <a:lnTo>
                  <a:pt x="9601" y="1232611"/>
                </a:lnTo>
                <a:lnTo>
                  <a:pt x="2880" y="1235491"/>
                </a:lnTo>
                <a:lnTo>
                  <a:pt x="0" y="1243172"/>
                </a:lnTo>
                <a:lnTo>
                  <a:pt x="1920" y="1249893"/>
                </a:lnTo>
                <a:lnTo>
                  <a:pt x="4800" y="1256614"/>
                </a:lnTo>
                <a:lnTo>
                  <a:pt x="12481" y="1259494"/>
                </a:lnTo>
                <a:lnTo>
                  <a:pt x="18242" y="1257574"/>
                </a:lnTo>
                <a:lnTo>
                  <a:pt x="199674" y="1187500"/>
                </a:lnTo>
                <a:lnTo>
                  <a:pt x="200634" y="1186525"/>
                </a:lnTo>
                <a:lnTo>
                  <a:pt x="201594" y="1186525"/>
                </a:lnTo>
                <a:lnTo>
                  <a:pt x="383026" y="1080927"/>
                </a:lnTo>
                <a:lnTo>
                  <a:pt x="385907" y="1079022"/>
                </a:lnTo>
                <a:lnTo>
                  <a:pt x="387827" y="1077087"/>
                </a:lnTo>
                <a:lnTo>
                  <a:pt x="388787" y="1074221"/>
                </a:lnTo>
                <a:lnTo>
                  <a:pt x="571179" y="616305"/>
                </a:lnTo>
                <a:close/>
              </a:path>
              <a:path w="1120292" h="1259494">
                <a:moveTo>
                  <a:pt x="749731" y="352318"/>
                </a:moveTo>
                <a:lnTo>
                  <a:pt x="751169" y="351116"/>
                </a:lnTo>
                <a:lnTo>
                  <a:pt x="931179" y="200649"/>
                </a:lnTo>
                <a:lnTo>
                  <a:pt x="751652" y="350398"/>
                </a:lnTo>
                <a:lnTo>
                  <a:pt x="914841" y="180487"/>
                </a:lnTo>
                <a:lnTo>
                  <a:pt x="733409" y="332155"/>
                </a:lnTo>
                <a:lnTo>
                  <a:pt x="732449" y="333115"/>
                </a:lnTo>
                <a:lnTo>
                  <a:pt x="731504" y="334076"/>
                </a:lnTo>
                <a:lnTo>
                  <a:pt x="730529" y="335036"/>
                </a:lnTo>
                <a:lnTo>
                  <a:pt x="749731" y="352318"/>
                </a:lnTo>
                <a:close/>
              </a:path>
            </a:pathLst>
          </a:custGeom>
          <a:solidFill>
            <a:srgbClr val="599AD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8" name="object 668"/>
          <p:cNvSpPr/>
          <p:nvPr/>
        </p:nvSpPr>
        <p:spPr>
          <a:xfrm>
            <a:off x="2213930" y="8318205"/>
            <a:ext cx="731504" cy="484792"/>
          </a:xfrm>
          <a:custGeom>
            <a:avLst/>
            <a:gdLst/>
            <a:ahLst/>
            <a:cxnLst/>
            <a:rect l="l" t="t" r="r" b="b"/>
            <a:pathLst>
              <a:path w="731504" h="484792">
                <a:moveTo>
                  <a:pt x="561578" y="186232"/>
                </a:moveTo>
                <a:lnTo>
                  <a:pt x="550057" y="163189"/>
                </a:lnTo>
                <a:lnTo>
                  <a:pt x="378226" y="221749"/>
                </a:lnTo>
                <a:lnTo>
                  <a:pt x="561578" y="186232"/>
                </a:lnTo>
                <a:close/>
              </a:path>
              <a:path w="731504" h="484792">
                <a:moveTo>
                  <a:pt x="556778" y="161269"/>
                </a:moveTo>
                <a:lnTo>
                  <a:pt x="731504" y="0"/>
                </a:lnTo>
                <a:lnTo>
                  <a:pt x="550951" y="162385"/>
                </a:lnTo>
                <a:lnTo>
                  <a:pt x="556778" y="161269"/>
                </a:lnTo>
                <a:close/>
              </a:path>
              <a:path w="731504" h="484792">
                <a:moveTo>
                  <a:pt x="731504" y="0"/>
                </a:moveTo>
                <a:lnTo>
                  <a:pt x="556778" y="161269"/>
                </a:lnTo>
                <a:lnTo>
                  <a:pt x="550951" y="162385"/>
                </a:lnTo>
                <a:lnTo>
                  <a:pt x="376306" y="195833"/>
                </a:lnTo>
                <a:lnTo>
                  <a:pt x="193913" y="207355"/>
                </a:lnTo>
                <a:lnTo>
                  <a:pt x="12481" y="218867"/>
                </a:lnTo>
                <a:lnTo>
                  <a:pt x="5760" y="219826"/>
                </a:lnTo>
                <a:lnTo>
                  <a:pt x="0" y="225588"/>
                </a:lnTo>
                <a:lnTo>
                  <a:pt x="960" y="233268"/>
                </a:lnTo>
                <a:lnTo>
                  <a:pt x="960" y="239988"/>
                </a:lnTo>
                <a:lnTo>
                  <a:pt x="6720" y="245746"/>
                </a:lnTo>
                <a:lnTo>
                  <a:pt x="14401" y="244787"/>
                </a:lnTo>
                <a:lnTo>
                  <a:pt x="195834" y="233268"/>
                </a:lnTo>
                <a:lnTo>
                  <a:pt x="378226" y="221749"/>
                </a:lnTo>
                <a:lnTo>
                  <a:pt x="550057" y="163189"/>
                </a:lnTo>
                <a:lnTo>
                  <a:pt x="561578" y="186232"/>
                </a:lnTo>
                <a:lnTo>
                  <a:pt x="563499" y="186232"/>
                </a:lnTo>
                <a:lnTo>
                  <a:pt x="565419" y="185272"/>
                </a:lnTo>
                <a:lnTo>
                  <a:pt x="567339" y="183352"/>
                </a:lnTo>
                <a:lnTo>
                  <a:pt x="748786" y="20147"/>
                </a:lnTo>
                <a:lnTo>
                  <a:pt x="749731" y="19187"/>
                </a:lnTo>
                <a:lnTo>
                  <a:pt x="750691" y="18242"/>
                </a:lnTo>
                <a:lnTo>
                  <a:pt x="750691" y="17266"/>
                </a:lnTo>
                <a:lnTo>
                  <a:pt x="934059" y="-239999"/>
                </a:lnTo>
                <a:lnTo>
                  <a:pt x="937900" y="-245760"/>
                </a:lnTo>
                <a:lnTo>
                  <a:pt x="935964" y="-254401"/>
                </a:lnTo>
                <a:lnTo>
                  <a:pt x="931163" y="-258241"/>
                </a:lnTo>
                <a:lnTo>
                  <a:pt x="925418" y="-263042"/>
                </a:lnTo>
                <a:lnTo>
                  <a:pt x="916777" y="-261122"/>
                </a:lnTo>
                <a:lnTo>
                  <a:pt x="912936" y="-255361"/>
                </a:lnTo>
                <a:lnTo>
                  <a:pt x="730544" y="1904"/>
                </a:lnTo>
                <a:lnTo>
                  <a:pt x="731504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9" name="object 669"/>
          <p:cNvSpPr/>
          <p:nvPr/>
        </p:nvSpPr>
        <p:spPr>
          <a:xfrm>
            <a:off x="2039218" y="7126879"/>
            <a:ext cx="1103970" cy="1441870"/>
          </a:xfrm>
          <a:custGeom>
            <a:avLst/>
            <a:gdLst/>
            <a:ahLst/>
            <a:cxnLst/>
            <a:rect l="l" t="t" r="r" b="b"/>
            <a:pathLst>
              <a:path w="1103970" h="1441870">
                <a:moveTo>
                  <a:pt x="1102995" y="7680"/>
                </a:moveTo>
                <a:lnTo>
                  <a:pt x="1103970" y="4800"/>
                </a:lnTo>
                <a:lnTo>
                  <a:pt x="1102995" y="960"/>
                </a:lnTo>
                <a:lnTo>
                  <a:pt x="1099154" y="960"/>
                </a:lnTo>
                <a:lnTo>
                  <a:pt x="1096289" y="0"/>
                </a:lnTo>
                <a:lnTo>
                  <a:pt x="1093409" y="960"/>
                </a:lnTo>
                <a:lnTo>
                  <a:pt x="1092448" y="4800"/>
                </a:lnTo>
                <a:lnTo>
                  <a:pt x="910041" y="671017"/>
                </a:lnTo>
                <a:lnTo>
                  <a:pt x="910041" y="670057"/>
                </a:lnTo>
                <a:lnTo>
                  <a:pt x="729558" y="1032933"/>
                </a:lnTo>
                <a:lnTo>
                  <a:pt x="550057" y="1230675"/>
                </a:lnTo>
                <a:lnTo>
                  <a:pt x="548137" y="1232595"/>
                </a:lnTo>
                <a:lnTo>
                  <a:pt x="549761" y="1230807"/>
                </a:lnTo>
                <a:lnTo>
                  <a:pt x="367664" y="1312270"/>
                </a:lnTo>
                <a:lnTo>
                  <a:pt x="4800" y="1429393"/>
                </a:lnTo>
                <a:lnTo>
                  <a:pt x="1920" y="1430350"/>
                </a:lnTo>
                <a:lnTo>
                  <a:pt x="0" y="1434190"/>
                </a:lnTo>
                <a:lnTo>
                  <a:pt x="960" y="1437072"/>
                </a:lnTo>
                <a:lnTo>
                  <a:pt x="1920" y="1439952"/>
                </a:lnTo>
                <a:lnTo>
                  <a:pt x="4800" y="1441870"/>
                </a:lnTo>
                <a:lnTo>
                  <a:pt x="8641" y="1440911"/>
                </a:lnTo>
                <a:lnTo>
                  <a:pt x="190073" y="1382359"/>
                </a:lnTo>
                <a:lnTo>
                  <a:pt x="371505" y="1323792"/>
                </a:lnTo>
                <a:lnTo>
                  <a:pt x="554857" y="1242197"/>
                </a:lnTo>
                <a:lnTo>
                  <a:pt x="555818" y="1241237"/>
                </a:lnTo>
                <a:lnTo>
                  <a:pt x="555818" y="1240276"/>
                </a:lnTo>
                <a:lnTo>
                  <a:pt x="728609" y="1034841"/>
                </a:lnTo>
                <a:lnTo>
                  <a:pt x="738210" y="1041562"/>
                </a:lnTo>
                <a:lnTo>
                  <a:pt x="738210" y="1039642"/>
                </a:lnTo>
                <a:lnTo>
                  <a:pt x="920602" y="675817"/>
                </a:lnTo>
                <a:lnTo>
                  <a:pt x="920602" y="674857"/>
                </a:lnTo>
                <a:lnTo>
                  <a:pt x="1102995" y="7680"/>
                </a:lnTo>
                <a:close/>
              </a:path>
              <a:path w="1103970" h="1441870">
                <a:moveTo>
                  <a:pt x="738210" y="1041562"/>
                </a:moveTo>
                <a:lnTo>
                  <a:pt x="728609" y="1034841"/>
                </a:lnTo>
                <a:lnTo>
                  <a:pt x="555818" y="1240276"/>
                </a:lnTo>
                <a:lnTo>
                  <a:pt x="738210" y="1041562"/>
                </a:lnTo>
                <a:close/>
              </a:path>
              <a:path w="1103970" h="1441870">
                <a:moveTo>
                  <a:pt x="550057" y="1230675"/>
                </a:moveTo>
                <a:lnTo>
                  <a:pt x="729558" y="1032933"/>
                </a:lnTo>
                <a:lnTo>
                  <a:pt x="549761" y="1230807"/>
                </a:lnTo>
                <a:lnTo>
                  <a:pt x="548137" y="1232595"/>
                </a:lnTo>
                <a:lnTo>
                  <a:pt x="550057" y="12306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0" name="object 670"/>
          <p:cNvSpPr/>
          <p:nvPr/>
        </p:nvSpPr>
        <p:spPr>
          <a:xfrm>
            <a:off x="3137428" y="7651028"/>
            <a:ext cx="541416" cy="266867"/>
          </a:xfrm>
          <a:custGeom>
            <a:avLst/>
            <a:gdLst/>
            <a:ahLst/>
            <a:cxnLst/>
            <a:rect l="l" t="t" r="r" b="b"/>
            <a:pathLst>
              <a:path w="541416" h="266867">
                <a:moveTo>
                  <a:pt x="541416" y="0"/>
                </a:moveTo>
                <a:lnTo>
                  <a:pt x="76794" y="0"/>
                </a:lnTo>
                <a:lnTo>
                  <a:pt x="76794" y="207340"/>
                </a:lnTo>
                <a:lnTo>
                  <a:pt x="154548" y="207340"/>
                </a:lnTo>
                <a:lnTo>
                  <a:pt x="0" y="266867"/>
                </a:lnTo>
                <a:lnTo>
                  <a:pt x="270708" y="207340"/>
                </a:lnTo>
                <a:lnTo>
                  <a:pt x="541416" y="207340"/>
                </a:lnTo>
                <a:lnTo>
                  <a:pt x="541416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1" name="object 671"/>
          <p:cNvSpPr/>
          <p:nvPr/>
        </p:nvSpPr>
        <p:spPr>
          <a:xfrm>
            <a:off x="3132627" y="7646212"/>
            <a:ext cx="550057" cy="276484"/>
          </a:xfrm>
          <a:custGeom>
            <a:avLst/>
            <a:gdLst/>
            <a:ahLst/>
            <a:cxnLst/>
            <a:rect l="l" t="t" r="r" b="b"/>
            <a:pathLst>
              <a:path w="550057" h="276484">
                <a:moveTo>
                  <a:pt x="136306" y="216956"/>
                </a:moveTo>
                <a:lnTo>
                  <a:pt x="2880" y="267842"/>
                </a:lnTo>
                <a:lnTo>
                  <a:pt x="1920" y="268803"/>
                </a:lnTo>
                <a:lnTo>
                  <a:pt x="960" y="270723"/>
                </a:lnTo>
                <a:lnTo>
                  <a:pt x="0" y="272643"/>
                </a:lnTo>
                <a:lnTo>
                  <a:pt x="960" y="273603"/>
                </a:lnTo>
                <a:lnTo>
                  <a:pt x="1920" y="275523"/>
                </a:lnTo>
                <a:lnTo>
                  <a:pt x="3840" y="276484"/>
                </a:lnTo>
                <a:lnTo>
                  <a:pt x="5745" y="276484"/>
                </a:lnTo>
                <a:lnTo>
                  <a:pt x="275508" y="216956"/>
                </a:lnTo>
                <a:lnTo>
                  <a:pt x="274548" y="208315"/>
                </a:lnTo>
                <a:lnTo>
                  <a:pt x="58552" y="255361"/>
                </a:lnTo>
                <a:lnTo>
                  <a:pt x="160309" y="215996"/>
                </a:lnTo>
                <a:lnTo>
                  <a:pt x="162229" y="215036"/>
                </a:lnTo>
                <a:lnTo>
                  <a:pt x="163189" y="213116"/>
                </a:lnTo>
                <a:lnTo>
                  <a:pt x="163189" y="211211"/>
                </a:lnTo>
                <a:lnTo>
                  <a:pt x="162229" y="210235"/>
                </a:lnTo>
                <a:lnTo>
                  <a:pt x="161269" y="208315"/>
                </a:lnTo>
                <a:lnTo>
                  <a:pt x="86395" y="208315"/>
                </a:lnTo>
                <a:lnTo>
                  <a:pt x="136306" y="216956"/>
                </a:lnTo>
                <a:close/>
              </a:path>
              <a:path w="550057" h="276484">
                <a:moveTo>
                  <a:pt x="86395" y="8641"/>
                </a:moveTo>
                <a:lnTo>
                  <a:pt x="541416" y="8641"/>
                </a:lnTo>
                <a:lnTo>
                  <a:pt x="541416" y="208315"/>
                </a:lnTo>
                <a:lnTo>
                  <a:pt x="274548" y="208315"/>
                </a:lnTo>
                <a:lnTo>
                  <a:pt x="275508" y="216956"/>
                </a:lnTo>
                <a:lnTo>
                  <a:pt x="546216" y="216956"/>
                </a:lnTo>
                <a:lnTo>
                  <a:pt x="547176" y="215996"/>
                </a:lnTo>
                <a:lnTo>
                  <a:pt x="549097" y="215036"/>
                </a:lnTo>
                <a:lnTo>
                  <a:pt x="550057" y="214076"/>
                </a:lnTo>
                <a:lnTo>
                  <a:pt x="550057" y="2880"/>
                </a:lnTo>
                <a:lnTo>
                  <a:pt x="549097" y="1920"/>
                </a:lnTo>
                <a:lnTo>
                  <a:pt x="547176" y="975"/>
                </a:lnTo>
                <a:lnTo>
                  <a:pt x="546216" y="0"/>
                </a:lnTo>
                <a:lnTo>
                  <a:pt x="81594" y="0"/>
                </a:lnTo>
                <a:lnTo>
                  <a:pt x="80634" y="975"/>
                </a:lnTo>
                <a:lnTo>
                  <a:pt x="78714" y="1920"/>
                </a:lnTo>
                <a:lnTo>
                  <a:pt x="77754" y="2880"/>
                </a:lnTo>
                <a:lnTo>
                  <a:pt x="77754" y="214076"/>
                </a:lnTo>
                <a:lnTo>
                  <a:pt x="78714" y="215036"/>
                </a:lnTo>
                <a:lnTo>
                  <a:pt x="80634" y="215996"/>
                </a:lnTo>
                <a:lnTo>
                  <a:pt x="81594" y="216956"/>
                </a:lnTo>
                <a:lnTo>
                  <a:pt x="136306" y="216956"/>
                </a:lnTo>
                <a:lnTo>
                  <a:pt x="86395" y="208315"/>
                </a:lnTo>
                <a:lnTo>
                  <a:pt x="86395" y="8641"/>
                </a:lnTo>
                <a:close/>
              </a:path>
            </a:pathLst>
          </a:custGeom>
          <a:solidFill>
            <a:srgbClr val="BFB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2" name="object 672"/>
          <p:cNvSpPr/>
          <p:nvPr/>
        </p:nvSpPr>
        <p:spPr>
          <a:xfrm>
            <a:off x="3255492" y="7710540"/>
            <a:ext cx="71048" cy="96956"/>
          </a:xfrm>
          <a:custGeom>
            <a:avLst/>
            <a:gdLst/>
            <a:ahLst/>
            <a:cxnLst/>
            <a:rect l="l" t="t" r="r" b="b"/>
            <a:pathLst>
              <a:path w="71048" h="96956">
                <a:moveTo>
                  <a:pt x="40325" y="96956"/>
                </a:moveTo>
                <a:lnTo>
                  <a:pt x="40325" y="94076"/>
                </a:lnTo>
                <a:lnTo>
                  <a:pt x="35524" y="94076"/>
                </a:lnTo>
                <a:lnTo>
                  <a:pt x="32644" y="93116"/>
                </a:lnTo>
                <a:lnTo>
                  <a:pt x="30723" y="92156"/>
                </a:lnTo>
                <a:lnTo>
                  <a:pt x="29763" y="91196"/>
                </a:lnTo>
                <a:lnTo>
                  <a:pt x="28803" y="90236"/>
                </a:lnTo>
                <a:lnTo>
                  <a:pt x="27843" y="89275"/>
                </a:lnTo>
                <a:lnTo>
                  <a:pt x="26883" y="87355"/>
                </a:lnTo>
                <a:lnTo>
                  <a:pt x="26883" y="48966"/>
                </a:lnTo>
                <a:lnTo>
                  <a:pt x="47045" y="48966"/>
                </a:lnTo>
                <a:lnTo>
                  <a:pt x="49926" y="49910"/>
                </a:lnTo>
                <a:lnTo>
                  <a:pt x="51846" y="50871"/>
                </a:lnTo>
                <a:lnTo>
                  <a:pt x="52806" y="51831"/>
                </a:lnTo>
                <a:lnTo>
                  <a:pt x="54726" y="52791"/>
                </a:lnTo>
                <a:lnTo>
                  <a:pt x="54726" y="54711"/>
                </a:lnTo>
                <a:lnTo>
                  <a:pt x="55686" y="56631"/>
                </a:lnTo>
                <a:lnTo>
                  <a:pt x="56647" y="58552"/>
                </a:lnTo>
                <a:lnTo>
                  <a:pt x="56647" y="62392"/>
                </a:lnTo>
                <a:lnTo>
                  <a:pt x="59527" y="62392"/>
                </a:lnTo>
                <a:lnTo>
                  <a:pt x="59527" y="29748"/>
                </a:lnTo>
                <a:lnTo>
                  <a:pt x="56647" y="29748"/>
                </a:lnTo>
                <a:lnTo>
                  <a:pt x="55686" y="35509"/>
                </a:lnTo>
                <a:lnTo>
                  <a:pt x="54726" y="38404"/>
                </a:lnTo>
                <a:lnTo>
                  <a:pt x="52806" y="40309"/>
                </a:lnTo>
                <a:lnTo>
                  <a:pt x="50886" y="42230"/>
                </a:lnTo>
                <a:lnTo>
                  <a:pt x="48005" y="43190"/>
                </a:lnTo>
                <a:lnTo>
                  <a:pt x="26883" y="43190"/>
                </a:lnTo>
                <a:lnTo>
                  <a:pt x="26883" y="4800"/>
                </a:lnTo>
                <a:lnTo>
                  <a:pt x="52806" y="4800"/>
                </a:lnTo>
                <a:lnTo>
                  <a:pt x="56647" y="5760"/>
                </a:lnTo>
                <a:lnTo>
                  <a:pt x="58567" y="6720"/>
                </a:lnTo>
                <a:lnTo>
                  <a:pt x="61447" y="7680"/>
                </a:lnTo>
                <a:lnTo>
                  <a:pt x="63367" y="8641"/>
                </a:lnTo>
                <a:lnTo>
                  <a:pt x="64328" y="11521"/>
                </a:lnTo>
                <a:lnTo>
                  <a:pt x="66248" y="13441"/>
                </a:lnTo>
                <a:lnTo>
                  <a:pt x="68168" y="16322"/>
                </a:lnTo>
                <a:lnTo>
                  <a:pt x="69128" y="21122"/>
                </a:lnTo>
                <a:lnTo>
                  <a:pt x="71048" y="21122"/>
                </a:lnTo>
                <a:lnTo>
                  <a:pt x="70088" y="0"/>
                </a:lnTo>
                <a:lnTo>
                  <a:pt x="0" y="0"/>
                </a:lnTo>
                <a:lnTo>
                  <a:pt x="0" y="2880"/>
                </a:lnTo>
                <a:lnTo>
                  <a:pt x="7680" y="2880"/>
                </a:lnTo>
                <a:lnTo>
                  <a:pt x="9601" y="3840"/>
                </a:lnTo>
                <a:lnTo>
                  <a:pt x="11521" y="4800"/>
                </a:lnTo>
                <a:lnTo>
                  <a:pt x="12481" y="5760"/>
                </a:lnTo>
                <a:lnTo>
                  <a:pt x="12481" y="7680"/>
                </a:lnTo>
                <a:lnTo>
                  <a:pt x="13441" y="8641"/>
                </a:lnTo>
                <a:lnTo>
                  <a:pt x="13441" y="89275"/>
                </a:lnTo>
                <a:lnTo>
                  <a:pt x="11521" y="90236"/>
                </a:lnTo>
                <a:lnTo>
                  <a:pt x="10561" y="93116"/>
                </a:lnTo>
                <a:lnTo>
                  <a:pt x="7680" y="94076"/>
                </a:lnTo>
                <a:lnTo>
                  <a:pt x="0" y="94076"/>
                </a:lnTo>
                <a:lnTo>
                  <a:pt x="0" y="96956"/>
                </a:lnTo>
                <a:lnTo>
                  <a:pt x="40325" y="9695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3" name="object 673"/>
          <p:cNvSpPr/>
          <p:nvPr/>
        </p:nvSpPr>
        <p:spPr>
          <a:xfrm>
            <a:off x="3333262" y="7740289"/>
            <a:ext cx="47030" cy="67208"/>
          </a:xfrm>
          <a:custGeom>
            <a:avLst/>
            <a:gdLst/>
            <a:ahLst/>
            <a:cxnLst/>
            <a:rect l="l" t="t" r="r" b="b"/>
            <a:pathLst>
              <a:path w="47030" h="67208">
                <a:moveTo>
                  <a:pt x="38389" y="0"/>
                </a:moveTo>
                <a:lnTo>
                  <a:pt x="32628" y="0"/>
                </a:lnTo>
                <a:lnTo>
                  <a:pt x="27828" y="4815"/>
                </a:lnTo>
                <a:lnTo>
                  <a:pt x="22067" y="14401"/>
                </a:lnTo>
                <a:lnTo>
                  <a:pt x="22067" y="0"/>
                </a:lnTo>
                <a:lnTo>
                  <a:pt x="19187" y="0"/>
                </a:lnTo>
                <a:lnTo>
                  <a:pt x="0" y="7680"/>
                </a:lnTo>
                <a:lnTo>
                  <a:pt x="944" y="10561"/>
                </a:lnTo>
                <a:lnTo>
                  <a:pt x="1920" y="9601"/>
                </a:lnTo>
                <a:lnTo>
                  <a:pt x="7665" y="9601"/>
                </a:lnTo>
                <a:lnTo>
                  <a:pt x="8625" y="10561"/>
                </a:lnTo>
                <a:lnTo>
                  <a:pt x="9601" y="10561"/>
                </a:lnTo>
                <a:lnTo>
                  <a:pt x="9601" y="11521"/>
                </a:lnTo>
                <a:lnTo>
                  <a:pt x="10561" y="13441"/>
                </a:lnTo>
                <a:lnTo>
                  <a:pt x="10561" y="59527"/>
                </a:lnTo>
                <a:lnTo>
                  <a:pt x="9601" y="60487"/>
                </a:lnTo>
                <a:lnTo>
                  <a:pt x="8625" y="62407"/>
                </a:lnTo>
                <a:lnTo>
                  <a:pt x="7665" y="62407"/>
                </a:lnTo>
                <a:lnTo>
                  <a:pt x="5760" y="64328"/>
                </a:lnTo>
                <a:lnTo>
                  <a:pt x="944" y="64328"/>
                </a:lnTo>
                <a:lnTo>
                  <a:pt x="944" y="67208"/>
                </a:lnTo>
                <a:lnTo>
                  <a:pt x="33588" y="67208"/>
                </a:lnTo>
                <a:lnTo>
                  <a:pt x="33588" y="64328"/>
                </a:lnTo>
                <a:lnTo>
                  <a:pt x="27828" y="64328"/>
                </a:lnTo>
                <a:lnTo>
                  <a:pt x="26868" y="63367"/>
                </a:lnTo>
                <a:lnTo>
                  <a:pt x="24947" y="62407"/>
                </a:lnTo>
                <a:lnTo>
                  <a:pt x="23987" y="61447"/>
                </a:lnTo>
                <a:lnTo>
                  <a:pt x="23027" y="59527"/>
                </a:lnTo>
                <a:lnTo>
                  <a:pt x="22067" y="57607"/>
                </a:lnTo>
                <a:lnTo>
                  <a:pt x="22067" y="20162"/>
                </a:lnTo>
                <a:lnTo>
                  <a:pt x="23987" y="16322"/>
                </a:lnTo>
                <a:lnTo>
                  <a:pt x="26868" y="12481"/>
                </a:lnTo>
                <a:lnTo>
                  <a:pt x="28788" y="10561"/>
                </a:lnTo>
                <a:lnTo>
                  <a:pt x="29748" y="9601"/>
                </a:lnTo>
                <a:lnTo>
                  <a:pt x="32628" y="9601"/>
                </a:lnTo>
                <a:lnTo>
                  <a:pt x="33588" y="10561"/>
                </a:lnTo>
                <a:lnTo>
                  <a:pt x="35509" y="11521"/>
                </a:lnTo>
                <a:lnTo>
                  <a:pt x="37429" y="13441"/>
                </a:lnTo>
                <a:lnTo>
                  <a:pt x="39349" y="14401"/>
                </a:lnTo>
                <a:lnTo>
                  <a:pt x="43190" y="14401"/>
                </a:lnTo>
                <a:lnTo>
                  <a:pt x="44150" y="13441"/>
                </a:lnTo>
                <a:lnTo>
                  <a:pt x="46070" y="12481"/>
                </a:lnTo>
                <a:lnTo>
                  <a:pt x="47030" y="10561"/>
                </a:lnTo>
                <a:lnTo>
                  <a:pt x="47030" y="3840"/>
                </a:lnTo>
                <a:lnTo>
                  <a:pt x="45110" y="1935"/>
                </a:lnTo>
                <a:lnTo>
                  <a:pt x="43190" y="0"/>
                </a:lnTo>
                <a:lnTo>
                  <a:pt x="38389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4" name="object 674"/>
          <p:cNvSpPr/>
          <p:nvPr/>
        </p:nvSpPr>
        <p:spPr>
          <a:xfrm>
            <a:off x="3384133" y="7740289"/>
            <a:ext cx="58552" cy="68168"/>
          </a:xfrm>
          <a:custGeom>
            <a:avLst/>
            <a:gdLst/>
            <a:ahLst/>
            <a:cxnLst/>
            <a:rect l="l" t="t" r="r" b="b"/>
            <a:pathLst>
              <a:path w="58552" h="68168">
                <a:moveTo>
                  <a:pt x="58552" y="53766"/>
                </a:moveTo>
                <a:lnTo>
                  <a:pt x="55671" y="56647"/>
                </a:lnTo>
                <a:lnTo>
                  <a:pt x="53766" y="58567"/>
                </a:lnTo>
                <a:lnTo>
                  <a:pt x="52806" y="58567"/>
                </a:lnTo>
                <a:lnTo>
                  <a:pt x="51831" y="59527"/>
                </a:lnTo>
                <a:lnTo>
                  <a:pt x="49926" y="59527"/>
                </a:lnTo>
                <a:lnTo>
                  <a:pt x="48966" y="58567"/>
                </a:lnTo>
                <a:lnTo>
                  <a:pt x="47990" y="57607"/>
                </a:lnTo>
                <a:lnTo>
                  <a:pt x="47990" y="55686"/>
                </a:lnTo>
                <a:lnTo>
                  <a:pt x="47045" y="54726"/>
                </a:lnTo>
                <a:lnTo>
                  <a:pt x="47045" y="11521"/>
                </a:lnTo>
                <a:lnTo>
                  <a:pt x="46085" y="9601"/>
                </a:lnTo>
                <a:lnTo>
                  <a:pt x="45125" y="6720"/>
                </a:lnTo>
                <a:lnTo>
                  <a:pt x="42245" y="3840"/>
                </a:lnTo>
                <a:lnTo>
                  <a:pt x="40325" y="2880"/>
                </a:lnTo>
                <a:lnTo>
                  <a:pt x="36484" y="975"/>
                </a:lnTo>
                <a:lnTo>
                  <a:pt x="31683" y="0"/>
                </a:lnTo>
                <a:lnTo>
                  <a:pt x="18242" y="0"/>
                </a:lnTo>
                <a:lnTo>
                  <a:pt x="12481" y="975"/>
                </a:lnTo>
                <a:lnTo>
                  <a:pt x="8641" y="4815"/>
                </a:lnTo>
                <a:lnTo>
                  <a:pt x="4800" y="8656"/>
                </a:lnTo>
                <a:lnTo>
                  <a:pt x="2880" y="11521"/>
                </a:lnTo>
                <a:lnTo>
                  <a:pt x="2880" y="20162"/>
                </a:lnTo>
                <a:lnTo>
                  <a:pt x="3840" y="21122"/>
                </a:lnTo>
                <a:lnTo>
                  <a:pt x="5760" y="22082"/>
                </a:lnTo>
                <a:lnTo>
                  <a:pt x="6720" y="23042"/>
                </a:lnTo>
                <a:lnTo>
                  <a:pt x="10561" y="23042"/>
                </a:lnTo>
                <a:lnTo>
                  <a:pt x="11521" y="22082"/>
                </a:lnTo>
                <a:lnTo>
                  <a:pt x="12481" y="21122"/>
                </a:lnTo>
                <a:lnTo>
                  <a:pt x="13441" y="20162"/>
                </a:lnTo>
                <a:lnTo>
                  <a:pt x="14401" y="18242"/>
                </a:lnTo>
                <a:lnTo>
                  <a:pt x="14401" y="9601"/>
                </a:lnTo>
                <a:lnTo>
                  <a:pt x="15361" y="7680"/>
                </a:lnTo>
                <a:lnTo>
                  <a:pt x="17282" y="6720"/>
                </a:lnTo>
                <a:lnTo>
                  <a:pt x="18242" y="4815"/>
                </a:lnTo>
                <a:lnTo>
                  <a:pt x="21122" y="3840"/>
                </a:lnTo>
                <a:lnTo>
                  <a:pt x="27843" y="3840"/>
                </a:lnTo>
                <a:lnTo>
                  <a:pt x="30723" y="4815"/>
                </a:lnTo>
                <a:lnTo>
                  <a:pt x="32644" y="7680"/>
                </a:lnTo>
                <a:lnTo>
                  <a:pt x="34564" y="9601"/>
                </a:lnTo>
                <a:lnTo>
                  <a:pt x="35524" y="14401"/>
                </a:lnTo>
                <a:lnTo>
                  <a:pt x="35524" y="24002"/>
                </a:lnTo>
                <a:lnTo>
                  <a:pt x="24963" y="27843"/>
                </a:lnTo>
                <a:lnTo>
                  <a:pt x="17282" y="30723"/>
                </a:lnTo>
                <a:lnTo>
                  <a:pt x="14401" y="40325"/>
                </a:lnTo>
                <a:lnTo>
                  <a:pt x="16322" y="38404"/>
                </a:lnTo>
                <a:lnTo>
                  <a:pt x="18242" y="36484"/>
                </a:lnTo>
                <a:lnTo>
                  <a:pt x="22082" y="33604"/>
                </a:lnTo>
                <a:lnTo>
                  <a:pt x="24002" y="32644"/>
                </a:lnTo>
                <a:lnTo>
                  <a:pt x="28803" y="30723"/>
                </a:lnTo>
                <a:lnTo>
                  <a:pt x="35524" y="27843"/>
                </a:lnTo>
                <a:lnTo>
                  <a:pt x="35524" y="52806"/>
                </a:lnTo>
                <a:lnTo>
                  <a:pt x="29763" y="57607"/>
                </a:lnTo>
                <a:lnTo>
                  <a:pt x="24963" y="60487"/>
                </a:lnTo>
                <a:lnTo>
                  <a:pt x="19202" y="60487"/>
                </a:lnTo>
                <a:lnTo>
                  <a:pt x="17282" y="58567"/>
                </a:lnTo>
                <a:lnTo>
                  <a:pt x="15361" y="56647"/>
                </a:lnTo>
                <a:lnTo>
                  <a:pt x="12481" y="54726"/>
                </a:lnTo>
                <a:lnTo>
                  <a:pt x="11521" y="51846"/>
                </a:lnTo>
                <a:lnTo>
                  <a:pt x="11521" y="45125"/>
                </a:lnTo>
                <a:lnTo>
                  <a:pt x="12481" y="33604"/>
                </a:lnTo>
                <a:lnTo>
                  <a:pt x="7680" y="36484"/>
                </a:lnTo>
                <a:lnTo>
                  <a:pt x="3840" y="40325"/>
                </a:lnTo>
                <a:lnTo>
                  <a:pt x="1920" y="43205"/>
                </a:lnTo>
                <a:lnTo>
                  <a:pt x="960" y="45125"/>
                </a:lnTo>
                <a:lnTo>
                  <a:pt x="0" y="48005"/>
                </a:lnTo>
                <a:lnTo>
                  <a:pt x="0" y="56647"/>
                </a:lnTo>
                <a:lnTo>
                  <a:pt x="1920" y="60487"/>
                </a:lnTo>
                <a:lnTo>
                  <a:pt x="4800" y="63367"/>
                </a:lnTo>
                <a:lnTo>
                  <a:pt x="7680" y="67208"/>
                </a:lnTo>
                <a:lnTo>
                  <a:pt x="10561" y="68168"/>
                </a:lnTo>
                <a:lnTo>
                  <a:pt x="21122" y="68168"/>
                </a:lnTo>
                <a:lnTo>
                  <a:pt x="23042" y="66248"/>
                </a:lnTo>
                <a:lnTo>
                  <a:pt x="24963" y="65288"/>
                </a:lnTo>
                <a:lnTo>
                  <a:pt x="28803" y="62407"/>
                </a:lnTo>
                <a:lnTo>
                  <a:pt x="35524" y="57607"/>
                </a:lnTo>
                <a:lnTo>
                  <a:pt x="35524" y="61447"/>
                </a:lnTo>
                <a:lnTo>
                  <a:pt x="36484" y="64328"/>
                </a:lnTo>
                <a:lnTo>
                  <a:pt x="37444" y="66248"/>
                </a:lnTo>
                <a:lnTo>
                  <a:pt x="39364" y="67208"/>
                </a:lnTo>
                <a:lnTo>
                  <a:pt x="41285" y="68168"/>
                </a:lnTo>
                <a:lnTo>
                  <a:pt x="47990" y="68168"/>
                </a:lnTo>
                <a:lnTo>
                  <a:pt x="52806" y="64328"/>
                </a:lnTo>
                <a:lnTo>
                  <a:pt x="58552" y="57607"/>
                </a:lnTo>
                <a:lnTo>
                  <a:pt x="58552" y="5376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5" name="object 675"/>
          <p:cNvSpPr/>
          <p:nvPr/>
        </p:nvSpPr>
        <p:spPr>
          <a:xfrm>
            <a:off x="3395654" y="7771013"/>
            <a:ext cx="5760" cy="14401"/>
          </a:xfrm>
          <a:custGeom>
            <a:avLst/>
            <a:gdLst/>
            <a:ahLst/>
            <a:cxnLst/>
            <a:rect l="l" t="t" r="r" b="b"/>
            <a:pathLst>
              <a:path w="5760" h="14401">
                <a:moveTo>
                  <a:pt x="960" y="2880"/>
                </a:moveTo>
                <a:lnTo>
                  <a:pt x="0" y="14401"/>
                </a:lnTo>
                <a:lnTo>
                  <a:pt x="960" y="12481"/>
                </a:lnTo>
                <a:lnTo>
                  <a:pt x="2880" y="9601"/>
                </a:lnTo>
                <a:lnTo>
                  <a:pt x="5760" y="0"/>
                </a:lnTo>
                <a:lnTo>
                  <a:pt x="96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6" name="object 676"/>
          <p:cNvSpPr/>
          <p:nvPr/>
        </p:nvSpPr>
        <p:spPr>
          <a:xfrm>
            <a:off x="3442685" y="7740289"/>
            <a:ext cx="70088" cy="67208"/>
          </a:xfrm>
          <a:custGeom>
            <a:avLst/>
            <a:gdLst/>
            <a:ahLst/>
            <a:cxnLst/>
            <a:rect l="l" t="t" r="r" b="b"/>
            <a:pathLst>
              <a:path w="70088" h="67208">
                <a:moveTo>
                  <a:pt x="25923" y="63367"/>
                </a:moveTo>
                <a:lnTo>
                  <a:pt x="24963" y="62407"/>
                </a:lnTo>
                <a:lnTo>
                  <a:pt x="24002" y="61447"/>
                </a:lnTo>
                <a:lnTo>
                  <a:pt x="23042" y="60487"/>
                </a:lnTo>
                <a:lnTo>
                  <a:pt x="23042" y="59527"/>
                </a:lnTo>
                <a:lnTo>
                  <a:pt x="22082" y="56647"/>
                </a:lnTo>
                <a:lnTo>
                  <a:pt x="22082" y="17282"/>
                </a:lnTo>
                <a:lnTo>
                  <a:pt x="27843" y="11521"/>
                </a:lnTo>
                <a:lnTo>
                  <a:pt x="33604" y="8656"/>
                </a:lnTo>
                <a:lnTo>
                  <a:pt x="42245" y="8656"/>
                </a:lnTo>
                <a:lnTo>
                  <a:pt x="45125" y="9601"/>
                </a:lnTo>
                <a:lnTo>
                  <a:pt x="47045" y="12481"/>
                </a:lnTo>
                <a:lnTo>
                  <a:pt x="48005" y="15377"/>
                </a:lnTo>
                <a:lnTo>
                  <a:pt x="48966" y="19217"/>
                </a:lnTo>
                <a:lnTo>
                  <a:pt x="48966" y="58567"/>
                </a:lnTo>
                <a:lnTo>
                  <a:pt x="48005" y="60487"/>
                </a:lnTo>
                <a:lnTo>
                  <a:pt x="47045" y="62407"/>
                </a:lnTo>
                <a:lnTo>
                  <a:pt x="46085" y="63367"/>
                </a:lnTo>
                <a:lnTo>
                  <a:pt x="45125" y="64328"/>
                </a:lnTo>
                <a:lnTo>
                  <a:pt x="38404" y="64328"/>
                </a:lnTo>
                <a:lnTo>
                  <a:pt x="38404" y="67208"/>
                </a:lnTo>
                <a:lnTo>
                  <a:pt x="70088" y="67208"/>
                </a:lnTo>
                <a:lnTo>
                  <a:pt x="70088" y="64328"/>
                </a:lnTo>
                <a:lnTo>
                  <a:pt x="65288" y="64328"/>
                </a:lnTo>
                <a:lnTo>
                  <a:pt x="64328" y="63367"/>
                </a:lnTo>
                <a:lnTo>
                  <a:pt x="62407" y="62407"/>
                </a:lnTo>
                <a:lnTo>
                  <a:pt x="62407" y="61447"/>
                </a:lnTo>
                <a:lnTo>
                  <a:pt x="61447" y="60487"/>
                </a:lnTo>
                <a:lnTo>
                  <a:pt x="60487" y="59527"/>
                </a:lnTo>
                <a:lnTo>
                  <a:pt x="60487" y="18242"/>
                </a:lnTo>
                <a:lnTo>
                  <a:pt x="59527" y="14401"/>
                </a:lnTo>
                <a:lnTo>
                  <a:pt x="58567" y="11521"/>
                </a:lnTo>
                <a:lnTo>
                  <a:pt x="57607" y="6720"/>
                </a:lnTo>
                <a:lnTo>
                  <a:pt x="55686" y="3840"/>
                </a:lnTo>
                <a:lnTo>
                  <a:pt x="52806" y="1935"/>
                </a:lnTo>
                <a:lnTo>
                  <a:pt x="50886" y="975"/>
                </a:lnTo>
                <a:lnTo>
                  <a:pt x="47045" y="0"/>
                </a:lnTo>
                <a:lnTo>
                  <a:pt x="43812" y="3"/>
                </a:lnTo>
                <a:lnTo>
                  <a:pt x="33288" y="3234"/>
                </a:lnTo>
                <a:lnTo>
                  <a:pt x="22082" y="13441"/>
                </a:lnTo>
                <a:lnTo>
                  <a:pt x="22082" y="0"/>
                </a:lnTo>
                <a:lnTo>
                  <a:pt x="19202" y="0"/>
                </a:lnTo>
                <a:lnTo>
                  <a:pt x="0" y="7680"/>
                </a:lnTo>
                <a:lnTo>
                  <a:pt x="960" y="10561"/>
                </a:lnTo>
                <a:lnTo>
                  <a:pt x="2895" y="9601"/>
                </a:lnTo>
                <a:lnTo>
                  <a:pt x="8641" y="9601"/>
                </a:lnTo>
                <a:lnTo>
                  <a:pt x="9616" y="10561"/>
                </a:lnTo>
                <a:lnTo>
                  <a:pt x="10561" y="11521"/>
                </a:lnTo>
                <a:lnTo>
                  <a:pt x="10561" y="60487"/>
                </a:lnTo>
                <a:lnTo>
                  <a:pt x="9616" y="61447"/>
                </a:lnTo>
                <a:lnTo>
                  <a:pt x="7680" y="63367"/>
                </a:lnTo>
                <a:lnTo>
                  <a:pt x="5775" y="64328"/>
                </a:lnTo>
                <a:lnTo>
                  <a:pt x="960" y="64328"/>
                </a:lnTo>
                <a:lnTo>
                  <a:pt x="960" y="67208"/>
                </a:lnTo>
                <a:lnTo>
                  <a:pt x="32644" y="67208"/>
                </a:lnTo>
                <a:lnTo>
                  <a:pt x="32644" y="64328"/>
                </a:lnTo>
                <a:lnTo>
                  <a:pt x="26883" y="64328"/>
                </a:lnTo>
                <a:lnTo>
                  <a:pt x="25923" y="6336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7" name="object 677"/>
          <p:cNvSpPr/>
          <p:nvPr/>
        </p:nvSpPr>
        <p:spPr>
          <a:xfrm>
            <a:off x="3518535" y="7740289"/>
            <a:ext cx="53751" cy="69128"/>
          </a:xfrm>
          <a:custGeom>
            <a:avLst/>
            <a:gdLst/>
            <a:ahLst/>
            <a:cxnLst/>
            <a:rect l="l" t="t" r="r" b="b"/>
            <a:pathLst>
              <a:path w="53751" h="69128">
                <a:moveTo>
                  <a:pt x="8641" y="9601"/>
                </a:moveTo>
                <a:lnTo>
                  <a:pt x="7988" y="10280"/>
                </a:lnTo>
                <a:lnTo>
                  <a:pt x="1997" y="20775"/>
                </a:lnTo>
                <a:lnTo>
                  <a:pt x="0" y="34564"/>
                </a:lnTo>
                <a:lnTo>
                  <a:pt x="6" y="35431"/>
                </a:lnTo>
                <a:lnTo>
                  <a:pt x="2150" y="49191"/>
                </a:lnTo>
                <a:lnTo>
                  <a:pt x="7680" y="59527"/>
                </a:lnTo>
                <a:lnTo>
                  <a:pt x="13441" y="66248"/>
                </a:lnTo>
                <a:lnTo>
                  <a:pt x="19187" y="69128"/>
                </a:lnTo>
                <a:lnTo>
                  <a:pt x="32628" y="69128"/>
                </a:lnTo>
                <a:lnTo>
                  <a:pt x="38389" y="66248"/>
                </a:lnTo>
                <a:lnTo>
                  <a:pt x="43190" y="62407"/>
                </a:lnTo>
                <a:lnTo>
                  <a:pt x="48950" y="57607"/>
                </a:lnTo>
                <a:lnTo>
                  <a:pt x="51831" y="50886"/>
                </a:lnTo>
                <a:lnTo>
                  <a:pt x="53751" y="42245"/>
                </a:lnTo>
                <a:lnTo>
                  <a:pt x="51831" y="41285"/>
                </a:lnTo>
                <a:lnTo>
                  <a:pt x="48950" y="47045"/>
                </a:lnTo>
                <a:lnTo>
                  <a:pt x="47030" y="50886"/>
                </a:lnTo>
                <a:lnTo>
                  <a:pt x="44150" y="52806"/>
                </a:lnTo>
                <a:lnTo>
                  <a:pt x="40309" y="56647"/>
                </a:lnTo>
                <a:lnTo>
                  <a:pt x="36469" y="57607"/>
                </a:lnTo>
                <a:lnTo>
                  <a:pt x="25907" y="57607"/>
                </a:lnTo>
                <a:lnTo>
                  <a:pt x="20162" y="54726"/>
                </a:lnTo>
                <a:lnTo>
                  <a:pt x="16322" y="48966"/>
                </a:lnTo>
                <a:lnTo>
                  <a:pt x="12481" y="43205"/>
                </a:lnTo>
                <a:lnTo>
                  <a:pt x="11506" y="35524"/>
                </a:lnTo>
                <a:lnTo>
                  <a:pt x="11506" y="20162"/>
                </a:lnTo>
                <a:lnTo>
                  <a:pt x="13441" y="14401"/>
                </a:lnTo>
                <a:lnTo>
                  <a:pt x="16322" y="9601"/>
                </a:lnTo>
                <a:lnTo>
                  <a:pt x="19187" y="5760"/>
                </a:lnTo>
                <a:lnTo>
                  <a:pt x="23027" y="4815"/>
                </a:lnTo>
                <a:lnTo>
                  <a:pt x="33588" y="4815"/>
                </a:lnTo>
                <a:lnTo>
                  <a:pt x="34549" y="6720"/>
                </a:lnTo>
                <a:lnTo>
                  <a:pt x="36469" y="7680"/>
                </a:lnTo>
                <a:lnTo>
                  <a:pt x="37429" y="10561"/>
                </a:lnTo>
                <a:lnTo>
                  <a:pt x="37429" y="16322"/>
                </a:lnTo>
                <a:lnTo>
                  <a:pt x="38389" y="17282"/>
                </a:lnTo>
                <a:lnTo>
                  <a:pt x="39349" y="18242"/>
                </a:lnTo>
                <a:lnTo>
                  <a:pt x="40309" y="20162"/>
                </a:lnTo>
                <a:lnTo>
                  <a:pt x="42230" y="21122"/>
                </a:lnTo>
                <a:lnTo>
                  <a:pt x="48950" y="21122"/>
                </a:lnTo>
                <a:lnTo>
                  <a:pt x="49910" y="20162"/>
                </a:lnTo>
                <a:lnTo>
                  <a:pt x="50871" y="18242"/>
                </a:lnTo>
                <a:lnTo>
                  <a:pt x="51831" y="17282"/>
                </a:lnTo>
                <a:lnTo>
                  <a:pt x="51831" y="11521"/>
                </a:lnTo>
                <a:lnTo>
                  <a:pt x="49910" y="7680"/>
                </a:lnTo>
                <a:lnTo>
                  <a:pt x="46070" y="4815"/>
                </a:lnTo>
                <a:lnTo>
                  <a:pt x="41269" y="975"/>
                </a:lnTo>
                <a:lnTo>
                  <a:pt x="36469" y="0"/>
                </a:lnTo>
                <a:lnTo>
                  <a:pt x="22067" y="0"/>
                </a:lnTo>
                <a:lnTo>
                  <a:pt x="14401" y="2880"/>
                </a:lnTo>
                <a:lnTo>
                  <a:pt x="8641" y="96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8" name="object 678"/>
          <p:cNvSpPr/>
          <p:nvPr/>
        </p:nvSpPr>
        <p:spPr>
          <a:xfrm>
            <a:off x="3581887" y="7743169"/>
            <a:ext cx="53751" cy="66248"/>
          </a:xfrm>
          <a:custGeom>
            <a:avLst/>
            <a:gdLst/>
            <a:ahLst/>
            <a:cxnLst/>
            <a:rect l="l" t="t" r="r" b="b"/>
            <a:pathLst>
              <a:path w="53751" h="66248">
                <a:moveTo>
                  <a:pt x="10561" y="13441"/>
                </a:moveTo>
                <a:lnTo>
                  <a:pt x="13441" y="0"/>
                </a:lnTo>
                <a:lnTo>
                  <a:pt x="7680" y="5775"/>
                </a:lnTo>
                <a:lnTo>
                  <a:pt x="6418" y="7659"/>
                </a:lnTo>
                <a:lnTo>
                  <a:pt x="1694" y="18636"/>
                </a:lnTo>
                <a:lnTo>
                  <a:pt x="0" y="32644"/>
                </a:lnTo>
                <a:lnTo>
                  <a:pt x="0" y="42245"/>
                </a:lnTo>
                <a:lnTo>
                  <a:pt x="2880" y="50886"/>
                </a:lnTo>
                <a:lnTo>
                  <a:pt x="7680" y="56647"/>
                </a:lnTo>
                <a:lnTo>
                  <a:pt x="13441" y="63367"/>
                </a:lnTo>
                <a:lnTo>
                  <a:pt x="20162" y="66248"/>
                </a:lnTo>
                <a:lnTo>
                  <a:pt x="34564" y="66248"/>
                </a:lnTo>
                <a:lnTo>
                  <a:pt x="40325" y="63367"/>
                </a:lnTo>
                <a:lnTo>
                  <a:pt x="45125" y="58567"/>
                </a:lnTo>
                <a:lnTo>
                  <a:pt x="49911" y="52806"/>
                </a:lnTo>
                <a:lnTo>
                  <a:pt x="52791" y="47045"/>
                </a:lnTo>
                <a:lnTo>
                  <a:pt x="53751" y="40325"/>
                </a:lnTo>
                <a:lnTo>
                  <a:pt x="51846" y="38404"/>
                </a:lnTo>
                <a:lnTo>
                  <a:pt x="49911" y="44165"/>
                </a:lnTo>
                <a:lnTo>
                  <a:pt x="47045" y="48966"/>
                </a:lnTo>
                <a:lnTo>
                  <a:pt x="44165" y="50886"/>
                </a:lnTo>
                <a:lnTo>
                  <a:pt x="40325" y="53766"/>
                </a:lnTo>
                <a:lnTo>
                  <a:pt x="37444" y="54726"/>
                </a:lnTo>
                <a:lnTo>
                  <a:pt x="26883" y="54726"/>
                </a:lnTo>
                <a:lnTo>
                  <a:pt x="21122" y="51846"/>
                </a:lnTo>
                <a:lnTo>
                  <a:pt x="16322" y="46085"/>
                </a:lnTo>
                <a:lnTo>
                  <a:pt x="11521" y="40325"/>
                </a:lnTo>
                <a:lnTo>
                  <a:pt x="9601" y="32644"/>
                </a:lnTo>
                <a:lnTo>
                  <a:pt x="9601" y="19202"/>
                </a:lnTo>
                <a:lnTo>
                  <a:pt x="10561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9" name="object 679"/>
          <p:cNvSpPr/>
          <p:nvPr/>
        </p:nvSpPr>
        <p:spPr>
          <a:xfrm>
            <a:off x="3591488" y="7740289"/>
            <a:ext cx="44150" cy="25923"/>
          </a:xfrm>
          <a:custGeom>
            <a:avLst/>
            <a:gdLst/>
            <a:ahLst/>
            <a:cxnLst/>
            <a:rect l="l" t="t" r="r" b="b"/>
            <a:pathLst>
              <a:path w="44150" h="25923">
                <a:moveTo>
                  <a:pt x="8641" y="5760"/>
                </a:moveTo>
                <a:lnTo>
                  <a:pt x="11521" y="4815"/>
                </a:lnTo>
                <a:lnTo>
                  <a:pt x="18242" y="4815"/>
                </a:lnTo>
                <a:lnTo>
                  <a:pt x="21122" y="5760"/>
                </a:lnTo>
                <a:lnTo>
                  <a:pt x="23042" y="6720"/>
                </a:lnTo>
                <a:lnTo>
                  <a:pt x="24963" y="8656"/>
                </a:lnTo>
                <a:lnTo>
                  <a:pt x="26883" y="10561"/>
                </a:lnTo>
                <a:lnTo>
                  <a:pt x="27843" y="13441"/>
                </a:lnTo>
                <a:lnTo>
                  <a:pt x="28803" y="15377"/>
                </a:lnTo>
                <a:lnTo>
                  <a:pt x="29763" y="18242"/>
                </a:lnTo>
                <a:lnTo>
                  <a:pt x="29763" y="22082"/>
                </a:lnTo>
                <a:lnTo>
                  <a:pt x="0" y="22082"/>
                </a:lnTo>
                <a:lnTo>
                  <a:pt x="0" y="25923"/>
                </a:lnTo>
                <a:lnTo>
                  <a:pt x="44150" y="25923"/>
                </a:lnTo>
                <a:lnTo>
                  <a:pt x="44150" y="18242"/>
                </a:lnTo>
                <a:lnTo>
                  <a:pt x="42245" y="11521"/>
                </a:lnTo>
                <a:lnTo>
                  <a:pt x="37444" y="6720"/>
                </a:lnTo>
                <a:lnTo>
                  <a:pt x="32644" y="1935"/>
                </a:lnTo>
                <a:lnTo>
                  <a:pt x="26883" y="0"/>
                </a:lnTo>
                <a:lnTo>
                  <a:pt x="11521" y="0"/>
                </a:lnTo>
                <a:lnTo>
                  <a:pt x="3840" y="2880"/>
                </a:lnTo>
                <a:lnTo>
                  <a:pt x="960" y="16322"/>
                </a:lnTo>
                <a:lnTo>
                  <a:pt x="1920" y="12481"/>
                </a:lnTo>
                <a:lnTo>
                  <a:pt x="5760" y="9601"/>
                </a:lnTo>
                <a:lnTo>
                  <a:pt x="8641" y="57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0" name="object 680"/>
          <p:cNvSpPr/>
          <p:nvPr/>
        </p:nvSpPr>
        <p:spPr>
          <a:xfrm>
            <a:off x="3136468" y="7313112"/>
            <a:ext cx="646054" cy="301431"/>
          </a:xfrm>
          <a:custGeom>
            <a:avLst/>
            <a:gdLst/>
            <a:ahLst/>
            <a:cxnLst/>
            <a:rect l="l" t="t" r="r" b="b"/>
            <a:pathLst>
              <a:path w="646054" h="301431">
                <a:moveTo>
                  <a:pt x="646054" y="0"/>
                </a:moveTo>
                <a:lnTo>
                  <a:pt x="42230" y="0"/>
                </a:lnTo>
                <a:lnTo>
                  <a:pt x="42230" y="225597"/>
                </a:lnTo>
                <a:lnTo>
                  <a:pt x="143027" y="225597"/>
                </a:lnTo>
                <a:lnTo>
                  <a:pt x="0" y="301431"/>
                </a:lnTo>
                <a:lnTo>
                  <a:pt x="294711" y="225597"/>
                </a:lnTo>
                <a:lnTo>
                  <a:pt x="646054" y="225597"/>
                </a:lnTo>
                <a:lnTo>
                  <a:pt x="64605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1" name="object 681"/>
          <p:cNvSpPr/>
          <p:nvPr/>
        </p:nvSpPr>
        <p:spPr>
          <a:xfrm>
            <a:off x="3132627" y="7308311"/>
            <a:ext cx="654695" cy="310073"/>
          </a:xfrm>
          <a:custGeom>
            <a:avLst/>
            <a:gdLst/>
            <a:ahLst/>
            <a:cxnLst/>
            <a:rect l="l" t="t" r="r" b="b"/>
            <a:pathLst>
              <a:path w="654695" h="310073">
                <a:moveTo>
                  <a:pt x="0" y="305272"/>
                </a:moveTo>
                <a:lnTo>
                  <a:pt x="0" y="307192"/>
                </a:lnTo>
                <a:lnTo>
                  <a:pt x="960" y="308152"/>
                </a:lnTo>
                <a:lnTo>
                  <a:pt x="1920" y="310073"/>
                </a:lnTo>
                <a:lnTo>
                  <a:pt x="4800" y="310073"/>
                </a:lnTo>
                <a:lnTo>
                  <a:pt x="298551" y="234238"/>
                </a:lnTo>
                <a:lnTo>
                  <a:pt x="651814" y="234238"/>
                </a:lnTo>
                <a:lnTo>
                  <a:pt x="653735" y="233278"/>
                </a:lnTo>
                <a:lnTo>
                  <a:pt x="654695" y="231358"/>
                </a:lnTo>
                <a:lnTo>
                  <a:pt x="654695" y="2880"/>
                </a:lnTo>
                <a:lnTo>
                  <a:pt x="653735" y="1920"/>
                </a:lnTo>
                <a:lnTo>
                  <a:pt x="651814" y="960"/>
                </a:lnTo>
                <a:lnTo>
                  <a:pt x="649894" y="0"/>
                </a:lnTo>
                <a:lnTo>
                  <a:pt x="46070" y="0"/>
                </a:lnTo>
                <a:lnTo>
                  <a:pt x="44150" y="960"/>
                </a:lnTo>
                <a:lnTo>
                  <a:pt x="43190" y="1920"/>
                </a:lnTo>
                <a:lnTo>
                  <a:pt x="42230" y="2880"/>
                </a:lnTo>
                <a:lnTo>
                  <a:pt x="42230" y="231358"/>
                </a:lnTo>
                <a:lnTo>
                  <a:pt x="43190" y="233278"/>
                </a:lnTo>
                <a:lnTo>
                  <a:pt x="44150" y="234238"/>
                </a:lnTo>
                <a:lnTo>
                  <a:pt x="50871" y="225597"/>
                </a:lnTo>
                <a:lnTo>
                  <a:pt x="50871" y="8641"/>
                </a:lnTo>
                <a:lnTo>
                  <a:pt x="646054" y="8641"/>
                </a:lnTo>
                <a:lnTo>
                  <a:pt x="646054" y="225597"/>
                </a:lnTo>
                <a:lnTo>
                  <a:pt x="296631" y="225597"/>
                </a:lnTo>
                <a:lnTo>
                  <a:pt x="38389" y="292790"/>
                </a:lnTo>
                <a:lnTo>
                  <a:pt x="148788" y="234238"/>
                </a:lnTo>
                <a:lnTo>
                  <a:pt x="129585" y="234238"/>
                </a:lnTo>
                <a:lnTo>
                  <a:pt x="1920" y="302392"/>
                </a:lnTo>
                <a:lnTo>
                  <a:pt x="960" y="303352"/>
                </a:lnTo>
                <a:lnTo>
                  <a:pt x="0" y="305272"/>
                </a:lnTo>
                <a:close/>
              </a:path>
              <a:path w="654695" h="310073">
                <a:moveTo>
                  <a:pt x="150708" y="228462"/>
                </a:moveTo>
                <a:lnTo>
                  <a:pt x="149748" y="227517"/>
                </a:lnTo>
                <a:lnTo>
                  <a:pt x="148788" y="226557"/>
                </a:lnTo>
                <a:lnTo>
                  <a:pt x="146867" y="225597"/>
                </a:lnTo>
                <a:lnTo>
                  <a:pt x="50871" y="225597"/>
                </a:lnTo>
                <a:lnTo>
                  <a:pt x="44150" y="234238"/>
                </a:lnTo>
                <a:lnTo>
                  <a:pt x="148788" y="234238"/>
                </a:lnTo>
                <a:lnTo>
                  <a:pt x="150708" y="232303"/>
                </a:lnTo>
                <a:lnTo>
                  <a:pt x="150708" y="228462"/>
                </a:lnTo>
                <a:close/>
              </a:path>
            </a:pathLst>
          </a:custGeom>
          <a:solidFill>
            <a:srgbClr val="BFB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2" name="object 682"/>
          <p:cNvSpPr/>
          <p:nvPr/>
        </p:nvSpPr>
        <p:spPr>
          <a:xfrm>
            <a:off x="3222863" y="7378385"/>
            <a:ext cx="95996" cy="101757"/>
          </a:xfrm>
          <a:custGeom>
            <a:avLst/>
            <a:gdLst/>
            <a:ahLst/>
            <a:cxnLst/>
            <a:rect l="l" t="t" r="r" b="b"/>
            <a:pathLst>
              <a:path w="95996" h="101757">
                <a:moveTo>
                  <a:pt x="28788" y="88315"/>
                </a:moveTo>
                <a:lnTo>
                  <a:pt x="24947" y="82555"/>
                </a:lnTo>
                <a:lnTo>
                  <a:pt x="21107" y="74874"/>
                </a:lnTo>
                <a:lnTo>
                  <a:pt x="17274" y="62758"/>
                </a:lnTo>
                <a:lnTo>
                  <a:pt x="16322" y="49926"/>
                </a:lnTo>
                <a:lnTo>
                  <a:pt x="16505" y="44095"/>
                </a:lnTo>
                <a:lnTo>
                  <a:pt x="18690" y="31433"/>
                </a:lnTo>
                <a:lnTo>
                  <a:pt x="23987" y="20162"/>
                </a:lnTo>
                <a:lnTo>
                  <a:pt x="27194" y="15750"/>
                </a:lnTo>
                <a:lnTo>
                  <a:pt x="37620" y="8258"/>
                </a:lnTo>
                <a:lnTo>
                  <a:pt x="50871" y="5760"/>
                </a:lnTo>
                <a:lnTo>
                  <a:pt x="60472" y="5760"/>
                </a:lnTo>
                <a:lnTo>
                  <a:pt x="67193" y="8641"/>
                </a:lnTo>
                <a:lnTo>
                  <a:pt x="72953" y="13441"/>
                </a:lnTo>
                <a:lnTo>
                  <a:pt x="76794" y="17282"/>
                </a:lnTo>
                <a:lnTo>
                  <a:pt x="79674" y="23042"/>
                </a:lnTo>
                <a:lnTo>
                  <a:pt x="82555" y="30723"/>
                </a:lnTo>
                <a:lnTo>
                  <a:pt x="84475" y="30723"/>
                </a:lnTo>
                <a:lnTo>
                  <a:pt x="82555" y="0"/>
                </a:lnTo>
                <a:lnTo>
                  <a:pt x="79674" y="0"/>
                </a:lnTo>
                <a:lnTo>
                  <a:pt x="79674" y="4800"/>
                </a:lnTo>
                <a:lnTo>
                  <a:pt x="78714" y="5760"/>
                </a:lnTo>
                <a:lnTo>
                  <a:pt x="77754" y="6720"/>
                </a:lnTo>
                <a:lnTo>
                  <a:pt x="75834" y="6720"/>
                </a:lnTo>
                <a:lnTo>
                  <a:pt x="73914" y="5760"/>
                </a:lnTo>
                <a:lnTo>
                  <a:pt x="71033" y="4800"/>
                </a:lnTo>
                <a:lnTo>
                  <a:pt x="66233" y="2880"/>
                </a:lnTo>
                <a:lnTo>
                  <a:pt x="62392" y="1920"/>
                </a:lnTo>
                <a:lnTo>
                  <a:pt x="59512" y="960"/>
                </a:lnTo>
                <a:lnTo>
                  <a:pt x="56631" y="960"/>
                </a:lnTo>
                <a:lnTo>
                  <a:pt x="53751" y="0"/>
                </a:lnTo>
                <a:lnTo>
                  <a:pt x="49409" y="2"/>
                </a:lnTo>
                <a:lnTo>
                  <a:pt x="36495" y="1983"/>
                </a:lnTo>
                <a:lnTo>
                  <a:pt x="24947" y="6720"/>
                </a:lnTo>
                <a:lnTo>
                  <a:pt x="13220" y="17046"/>
                </a:lnTo>
                <a:lnTo>
                  <a:pt x="5760" y="27843"/>
                </a:lnTo>
                <a:lnTo>
                  <a:pt x="1415" y="40072"/>
                </a:lnTo>
                <a:lnTo>
                  <a:pt x="0" y="52806"/>
                </a:lnTo>
                <a:lnTo>
                  <a:pt x="431" y="60193"/>
                </a:lnTo>
                <a:lnTo>
                  <a:pt x="3639" y="72562"/>
                </a:lnTo>
                <a:lnTo>
                  <a:pt x="10561" y="83530"/>
                </a:lnTo>
                <a:lnTo>
                  <a:pt x="15317" y="88863"/>
                </a:lnTo>
                <a:lnTo>
                  <a:pt x="25421" y="96111"/>
                </a:lnTo>
                <a:lnTo>
                  <a:pt x="37552" y="100366"/>
                </a:lnTo>
                <a:lnTo>
                  <a:pt x="51831" y="101757"/>
                </a:lnTo>
                <a:lnTo>
                  <a:pt x="58552" y="101757"/>
                </a:lnTo>
                <a:lnTo>
                  <a:pt x="64312" y="100797"/>
                </a:lnTo>
                <a:lnTo>
                  <a:pt x="69113" y="99837"/>
                </a:lnTo>
                <a:lnTo>
                  <a:pt x="74874" y="97917"/>
                </a:lnTo>
                <a:lnTo>
                  <a:pt x="79674" y="95996"/>
                </a:lnTo>
                <a:lnTo>
                  <a:pt x="85435" y="93116"/>
                </a:lnTo>
                <a:lnTo>
                  <a:pt x="85435" y="54726"/>
                </a:lnTo>
                <a:lnTo>
                  <a:pt x="86395" y="52806"/>
                </a:lnTo>
                <a:lnTo>
                  <a:pt x="88315" y="50886"/>
                </a:lnTo>
                <a:lnTo>
                  <a:pt x="90236" y="48966"/>
                </a:lnTo>
                <a:lnTo>
                  <a:pt x="95996" y="48966"/>
                </a:lnTo>
                <a:lnTo>
                  <a:pt x="95996" y="47045"/>
                </a:lnTo>
                <a:lnTo>
                  <a:pt x="59512" y="47045"/>
                </a:lnTo>
                <a:lnTo>
                  <a:pt x="59512" y="48966"/>
                </a:lnTo>
                <a:lnTo>
                  <a:pt x="63352" y="48966"/>
                </a:lnTo>
                <a:lnTo>
                  <a:pt x="66233" y="49926"/>
                </a:lnTo>
                <a:lnTo>
                  <a:pt x="67193" y="50886"/>
                </a:lnTo>
                <a:lnTo>
                  <a:pt x="69113" y="51846"/>
                </a:lnTo>
                <a:lnTo>
                  <a:pt x="70073" y="52806"/>
                </a:lnTo>
                <a:lnTo>
                  <a:pt x="71033" y="53766"/>
                </a:lnTo>
                <a:lnTo>
                  <a:pt x="71033" y="55686"/>
                </a:lnTo>
                <a:lnTo>
                  <a:pt x="71993" y="58567"/>
                </a:lnTo>
                <a:lnTo>
                  <a:pt x="71993" y="91196"/>
                </a:lnTo>
                <a:lnTo>
                  <a:pt x="69113" y="93116"/>
                </a:lnTo>
                <a:lnTo>
                  <a:pt x="65272" y="95036"/>
                </a:lnTo>
                <a:lnTo>
                  <a:pt x="62392" y="95996"/>
                </a:lnTo>
                <a:lnTo>
                  <a:pt x="58552" y="95996"/>
                </a:lnTo>
                <a:lnTo>
                  <a:pt x="55671" y="96956"/>
                </a:lnTo>
                <a:lnTo>
                  <a:pt x="46070" y="96956"/>
                </a:lnTo>
                <a:lnTo>
                  <a:pt x="40309" y="95036"/>
                </a:lnTo>
                <a:lnTo>
                  <a:pt x="34549" y="91196"/>
                </a:lnTo>
                <a:lnTo>
                  <a:pt x="28788" y="8831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3" name="object 683"/>
          <p:cNvSpPr/>
          <p:nvPr/>
        </p:nvSpPr>
        <p:spPr>
          <a:xfrm>
            <a:off x="3336142" y="7410069"/>
            <a:ext cx="44150" cy="26883"/>
          </a:xfrm>
          <a:custGeom>
            <a:avLst/>
            <a:gdLst/>
            <a:ahLst/>
            <a:cxnLst/>
            <a:rect l="l" t="t" r="r" b="b"/>
            <a:pathLst>
              <a:path w="44150" h="26883">
                <a:moveTo>
                  <a:pt x="19187" y="0"/>
                </a:moveTo>
                <a:lnTo>
                  <a:pt x="10561" y="0"/>
                </a:lnTo>
                <a:lnTo>
                  <a:pt x="3840" y="3840"/>
                </a:lnTo>
                <a:lnTo>
                  <a:pt x="0" y="17282"/>
                </a:lnTo>
                <a:lnTo>
                  <a:pt x="1905" y="13441"/>
                </a:lnTo>
                <a:lnTo>
                  <a:pt x="4785" y="10561"/>
                </a:lnTo>
                <a:lnTo>
                  <a:pt x="7680" y="6720"/>
                </a:lnTo>
                <a:lnTo>
                  <a:pt x="11521" y="5760"/>
                </a:lnTo>
                <a:lnTo>
                  <a:pt x="18242" y="5760"/>
                </a:lnTo>
                <a:lnTo>
                  <a:pt x="20147" y="6720"/>
                </a:lnTo>
                <a:lnTo>
                  <a:pt x="22067" y="7680"/>
                </a:lnTo>
                <a:lnTo>
                  <a:pt x="24947" y="9601"/>
                </a:lnTo>
                <a:lnTo>
                  <a:pt x="26868" y="11521"/>
                </a:lnTo>
                <a:lnTo>
                  <a:pt x="27828" y="14401"/>
                </a:lnTo>
                <a:lnTo>
                  <a:pt x="28788" y="15361"/>
                </a:lnTo>
                <a:lnTo>
                  <a:pt x="28788" y="19202"/>
                </a:lnTo>
                <a:lnTo>
                  <a:pt x="44150" y="26883"/>
                </a:lnTo>
                <a:lnTo>
                  <a:pt x="44150" y="19202"/>
                </a:lnTo>
                <a:lnTo>
                  <a:pt x="41269" y="12481"/>
                </a:lnTo>
                <a:lnTo>
                  <a:pt x="36469" y="7680"/>
                </a:lnTo>
                <a:lnTo>
                  <a:pt x="32628" y="2880"/>
                </a:lnTo>
                <a:lnTo>
                  <a:pt x="25908" y="0"/>
                </a:lnTo>
                <a:lnTo>
                  <a:pt x="19187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4" name="object 684"/>
          <p:cNvSpPr/>
          <p:nvPr/>
        </p:nvSpPr>
        <p:spPr>
          <a:xfrm>
            <a:off x="3325581" y="7413909"/>
            <a:ext cx="54711" cy="66233"/>
          </a:xfrm>
          <a:custGeom>
            <a:avLst/>
            <a:gdLst/>
            <a:ahLst/>
            <a:cxnLst/>
            <a:rect l="l" t="t" r="r" b="b"/>
            <a:pathLst>
              <a:path w="54711" h="66233">
                <a:moveTo>
                  <a:pt x="10561" y="32628"/>
                </a:moveTo>
                <a:lnTo>
                  <a:pt x="10561" y="23042"/>
                </a:lnTo>
                <a:lnTo>
                  <a:pt x="54711" y="23042"/>
                </a:lnTo>
                <a:lnTo>
                  <a:pt x="39349" y="15361"/>
                </a:lnTo>
                <a:lnTo>
                  <a:pt x="39349" y="19202"/>
                </a:lnTo>
                <a:lnTo>
                  <a:pt x="10561" y="19202"/>
                </a:lnTo>
                <a:lnTo>
                  <a:pt x="10561" y="13441"/>
                </a:lnTo>
                <a:lnTo>
                  <a:pt x="14401" y="0"/>
                </a:lnTo>
                <a:lnTo>
                  <a:pt x="8625" y="5760"/>
                </a:lnTo>
                <a:lnTo>
                  <a:pt x="6989" y="7832"/>
                </a:lnTo>
                <a:lnTo>
                  <a:pt x="1748" y="18742"/>
                </a:lnTo>
                <a:lnTo>
                  <a:pt x="0" y="32628"/>
                </a:lnTo>
                <a:lnTo>
                  <a:pt x="2176" y="46121"/>
                </a:lnTo>
                <a:lnTo>
                  <a:pt x="8625" y="56631"/>
                </a:lnTo>
                <a:lnTo>
                  <a:pt x="14401" y="63352"/>
                </a:lnTo>
                <a:lnTo>
                  <a:pt x="20147" y="66233"/>
                </a:lnTo>
                <a:lnTo>
                  <a:pt x="35509" y="66233"/>
                </a:lnTo>
                <a:lnTo>
                  <a:pt x="41269" y="63352"/>
                </a:lnTo>
                <a:lnTo>
                  <a:pt x="46070" y="57591"/>
                </a:lnTo>
                <a:lnTo>
                  <a:pt x="50871" y="52791"/>
                </a:lnTo>
                <a:lnTo>
                  <a:pt x="53751" y="47030"/>
                </a:lnTo>
                <a:lnTo>
                  <a:pt x="54711" y="40309"/>
                </a:lnTo>
                <a:lnTo>
                  <a:pt x="51831" y="38389"/>
                </a:lnTo>
                <a:lnTo>
                  <a:pt x="49911" y="44165"/>
                </a:lnTo>
                <a:lnTo>
                  <a:pt x="47030" y="48950"/>
                </a:lnTo>
                <a:lnTo>
                  <a:pt x="44150" y="50871"/>
                </a:lnTo>
                <a:lnTo>
                  <a:pt x="41269" y="52791"/>
                </a:lnTo>
                <a:lnTo>
                  <a:pt x="37429" y="54711"/>
                </a:lnTo>
                <a:lnTo>
                  <a:pt x="26868" y="54711"/>
                </a:lnTo>
                <a:lnTo>
                  <a:pt x="22082" y="51846"/>
                </a:lnTo>
                <a:lnTo>
                  <a:pt x="17282" y="46070"/>
                </a:lnTo>
                <a:lnTo>
                  <a:pt x="12466" y="40309"/>
                </a:lnTo>
                <a:lnTo>
                  <a:pt x="10561" y="3262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5" name="object 685"/>
          <p:cNvSpPr/>
          <p:nvPr/>
        </p:nvSpPr>
        <p:spPr>
          <a:xfrm>
            <a:off x="3385093" y="7411029"/>
            <a:ext cx="47030" cy="67193"/>
          </a:xfrm>
          <a:custGeom>
            <a:avLst/>
            <a:gdLst/>
            <a:ahLst/>
            <a:cxnLst/>
            <a:rect l="l" t="t" r="r" b="b"/>
            <a:pathLst>
              <a:path w="47030" h="67193">
                <a:moveTo>
                  <a:pt x="30723" y="9601"/>
                </a:moveTo>
                <a:lnTo>
                  <a:pt x="33604" y="9601"/>
                </a:lnTo>
                <a:lnTo>
                  <a:pt x="35524" y="11521"/>
                </a:lnTo>
                <a:lnTo>
                  <a:pt x="37444" y="13441"/>
                </a:lnTo>
                <a:lnTo>
                  <a:pt x="39364" y="14401"/>
                </a:lnTo>
                <a:lnTo>
                  <a:pt x="42245" y="14401"/>
                </a:lnTo>
                <a:lnTo>
                  <a:pt x="44165" y="13441"/>
                </a:lnTo>
                <a:lnTo>
                  <a:pt x="45125" y="12481"/>
                </a:lnTo>
                <a:lnTo>
                  <a:pt x="47030" y="10561"/>
                </a:lnTo>
                <a:lnTo>
                  <a:pt x="47030" y="5760"/>
                </a:lnTo>
                <a:lnTo>
                  <a:pt x="46085" y="3840"/>
                </a:lnTo>
                <a:lnTo>
                  <a:pt x="44165" y="1920"/>
                </a:lnTo>
                <a:lnTo>
                  <a:pt x="43205" y="0"/>
                </a:lnTo>
                <a:lnTo>
                  <a:pt x="32644" y="0"/>
                </a:lnTo>
                <a:lnTo>
                  <a:pt x="26883" y="4800"/>
                </a:lnTo>
                <a:lnTo>
                  <a:pt x="22082" y="14401"/>
                </a:lnTo>
                <a:lnTo>
                  <a:pt x="22082" y="0"/>
                </a:lnTo>
                <a:lnTo>
                  <a:pt x="19202" y="0"/>
                </a:lnTo>
                <a:lnTo>
                  <a:pt x="0" y="7680"/>
                </a:lnTo>
                <a:lnTo>
                  <a:pt x="0" y="10561"/>
                </a:lnTo>
                <a:lnTo>
                  <a:pt x="1920" y="9601"/>
                </a:lnTo>
                <a:lnTo>
                  <a:pt x="3840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13441"/>
                </a:lnTo>
                <a:lnTo>
                  <a:pt x="10561" y="14401"/>
                </a:lnTo>
                <a:lnTo>
                  <a:pt x="10561" y="58552"/>
                </a:lnTo>
                <a:lnTo>
                  <a:pt x="9601" y="59512"/>
                </a:lnTo>
                <a:lnTo>
                  <a:pt x="9601" y="60472"/>
                </a:lnTo>
                <a:lnTo>
                  <a:pt x="8641" y="62392"/>
                </a:lnTo>
                <a:lnTo>
                  <a:pt x="7680" y="62392"/>
                </a:lnTo>
                <a:lnTo>
                  <a:pt x="5760" y="63352"/>
                </a:lnTo>
                <a:lnTo>
                  <a:pt x="3840" y="64312"/>
                </a:lnTo>
                <a:lnTo>
                  <a:pt x="0" y="64312"/>
                </a:lnTo>
                <a:lnTo>
                  <a:pt x="0" y="67193"/>
                </a:lnTo>
                <a:lnTo>
                  <a:pt x="32644" y="67193"/>
                </a:lnTo>
                <a:lnTo>
                  <a:pt x="32644" y="64312"/>
                </a:lnTo>
                <a:lnTo>
                  <a:pt x="27843" y="64312"/>
                </a:lnTo>
                <a:lnTo>
                  <a:pt x="25923" y="63352"/>
                </a:lnTo>
                <a:lnTo>
                  <a:pt x="24963" y="62392"/>
                </a:lnTo>
                <a:lnTo>
                  <a:pt x="24002" y="61432"/>
                </a:lnTo>
                <a:lnTo>
                  <a:pt x="23042" y="59512"/>
                </a:lnTo>
                <a:lnTo>
                  <a:pt x="22082" y="57591"/>
                </a:lnTo>
                <a:lnTo>
                  <a:pt x="22082" y="20162"/>
                </a:lnTo>
                <a:lnTo>
                  <a:pt x="24002" y="15361"/>
                </a:lnTo>
                <a:lnTo>
                  <a:pt x="25923" y="12481"/>
                </a:lnTo>
                <a:lnTo>
                  <a:pt x="27843" y="10561"/>
                </a:lnTo>
                <a:lnTo>
                  <a:pt x="28803" y="9601"/>
                </a:lnTo>
                <a:lnTo>
                  <a:pt x="30723" y="96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6" name="object 686"/>
          <p:cNvSpPr/>
          <p:nvPr/>
        </p:nvSpPr>
        <p:spPr>
          <a:xfrm>
            <a:off x="3432124" y="7411029"/>
            <a:ext cx="109438" cy="67193"/>
          </a:xfrm>
          <a:custGeom>
            <a:avLst/>
            <a:gdLst/>
            <a:ahLst/>
            <a:cxnLst/>
            <a:rect l="l" t="t" r="r" b="b"/>
            <a:pathLst>
              <a:path w="109438" h="67193">
                <a:moveTo>
                  <a:pt x="99852" y="18242"/>
                </a:moveTo>
                <a:lnTo>
                  <a:pt x="98892" y="13441"/>
                </a:lnTo>
                <a:lnTo>
                  <a:pt x="97916" y="10561"/>
                </a:lnTo>
                <a:lnTo>
                  <a:pt x="96972" y="6720"/>
                </a:lnTo>
                <a:lnTo>
                  <a:pt x="95051" y="3840"/>
                </a:lnTo>
                <a:lnTo>
                  <a:pt x="92171" y="1920"/>
                </a:lnTo>
                <a:lnTo>
                  <a:pt x="89291" y="0"/>
                </a:lnTo>
                <a:lnTo>
                  <a:pt x="75849" y="0"/>
                </a:lnTo>
                <a:lnTo>
                  <a:pt x="72969" y="1920"/>
                </a:lnTo>
                <a:lnTo>
                  <a:pt x="69128" y="3840"/>
                </a:lnTo>
                <a:lnTo>
                  <a:pt x="65288" y="7680"/>
                </a:lnTo>
                <a:lnTo>
                  <a:pt x="60487" y="13441"/>
                </a:lnTo>
                <a:lnTo>
                  <a:pt x="59527" y="8641"/>
                </a:lnTo>
                <a:lnTo>
                  <a:pt x="57607" y="5760"/>
                </a:lnTo>
                <a:lnTo>
                  <a:pt x="54726" y="2880"/>
                </a:lnTo>
                <a:lnTo>
                  <a:pt x="51846" y="960"/>
                </a:lnTo>
                <a:lnTo>
                  <a:pt x="48966" y="0"/>
                </a:lnTo>
                <a:lnTo>
                  <a:pt x="39364" y="0"/>
                </a:lnTo>
                <a:lnTo>
                  <a:pt x="37444" y="960"/>
                </a:lnTo>
                <a:lnTo>
                  <a:pt x="34564" y="1920"/>
                </a:lnTo>
                <a:lnTo>
                  <a:pt x="32644" y="3840"/>
                </a:lnTo>
                <a:lnTo>
                  <a:pt x="30723" y="4800"/>
                </a:lnTo>
                <a:lnTo>
                  <a:pt x="29763" y="5760"/>
                </a:lnTo>
                <a:lnTo>
                  <a:pt x="26883" y="8641"/>
                </a:lnTo>
                <a:lnTo>
                  <a:pt x="22082" y="13441"/>
                </a:lnTo>
                <a:lnTo>
                  <a:pt x="22082" y="0"/>
                </a:lnTo>
                <a:lnTo>
                  <a:pt x="19202" y="0"/>
                </a:lnTo>
                <a:lnTo>
                  <a:pt x="0" y="7680"/>
                </a:lnTo>
                <a:lnTo>
                  <a:pt x="975" y="10561"/>
                </a:lnTo>
                <a:lnTo>
                  <a:pt x="2895" y="9601"/>
                </a:lnTo>
                <a:lnTo>
                  <a:pt x="4815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56" y="9601"/>
                </a:lnTo>
                <a:lnTo>
                  <a:pt x="9616" y="10561"/>
                </a:lnTo>
                <a:lnTo>
                  <a:pt x="9616" y="11521"/>
                </a:lnTo>
                <a:lnTo>
                  <a:pt x="10561" y="13441"/>
                </a:lnTo>
                <a:lnTo>
                  <a:pt x="10561" y="58552"/>
                </a:lnTo>
                <a:lnTo>
                  <a:pt x="9616" y="60472"/>
                </a:lnTo>
                <a:lnTo>
                  <a:pt x="9616" y="61432"/>
                </a:lnTo>
                <a:lnTo>
                  <a:pt x="8656" y="62392"/>
                </a:lnTo>
                <a:lnTo>
                  <a:pt x="7680" y="63352"/>
                </a:lnTo>
                <a:lnTo>
                  <a:pt x="5775" y="64312"/>
                </a:lnTo>
                <a:lnTo>
                  <a:pt x="975" y="64312"/>
                </a:lnTo>
                <a:lnTo>
                  <a:pt x="975" y="67193"/>
                </a:lnTo>
                <a:lnTo>
                  <a:pt x="32644" y="67193"/>
                </a:lnTo>
                <a:lnTo>
                  <a:pt x="32644" y="64312"/>
                </a:lnTo>
                <a:lnTo>
                  <a:pt x="26883" y="64312"/>
                </a:lnTo>
                <a:lnTo>
                  <a:pt x="25923" y="63352"/>
                </a:lnTo>
                <a:lnTo>
                  <a:pt x="24963" y="62392"/>
                </a:lnTo>
                <a:lnTo>
                  <a:pt x="24002" y="61432"/>
                </a:lnTo>
                <a:lnTo>
                  <a:pt x="23042" y="60472"/>
                </a:lnTo>
                <a:lnTo>
                  <a:pt x="23042" y="59512"/>
                </a:lnTo>
                <a:lnTo>
                  <a:pt x="22082" y="56631"/>
                </a:lnTo>
                <a:lnTo>
                  <a:pt x="22082" y="17282"/>
                </a:lnTo>
                <a:lnTo>
                  <a:pt x="24002" y="14401"/>
                </a:lnTo>
                <a:lnTo>
                  <a:pt x="27843" y="12481"/>
                </a:lnTo>
                <a:lnTo>
                  <a:pt x="31683" y="9601"/>
                </a:lnTo>
                <a:lnTo>
                  <a:pt x="33604" y="8641"/>
                </a:lnTo>
                <a:lnTo>
                  <a:pt x="36484" y="7680"/>
                </a:lnTo>
                <a:lnTo>
                  <a:pt x="42245" y="7680"/>
                </a:lnTo>
                <a:lnTo>
                  <a:pt x="45125" y="9601"/>
                </a:lnTo>
                <a:lnTo>
                  <a:pt x="47045" y="12481"/>
                </a:lnTo>
                <a:lnTo>
                  <a:pt x="48966" y="14401"/>
                </a:lnTo>
                <a:lnTo>
                  <a:pt x="49926" y="18242"/>
                </a:lnTo>
                <a:lnTo>
                  <a:pt x="49926" y="58552"/>
                </a:lnTo>
                <a:lnTo>
                  <a:pt x="48966" y="59512"/>
                </a:lnTo>
                <a:lnTo>
                  <a:pt x="48966" y="60472"/>
                </a:lnTo>
                <a:lnTo>
                  <a:pt x="48005" y="62392"/>
                </a:lnTo>
                <a:lnTo>
                  <a:pt x="46085" y="63352"/>
                </a:lnTo>
                <a:lnTo>
                  <a:pt x="45125" y="64312"/>
                </a:lnTo>
                <a:lnTo>
                  <a:pt x="39364" y="64312"/>
                </a:lnTo>
                <a:lnTo>
                  <a:pt x="39364" y="67193"/>
                </a:lnTo>
                <a:lnTo>
                  <a:pt x="72008" y="67193"/>
                </a:lnTo>
                <a:lnTo>
                  <a:pt x="72008" y="64312"/>
                </a:lnTo>
                <a:lnTo>
                  <a:pt x="66248" y="64312"/>
                </a:lnTo>
                <a:lnTo>
                  <a:pt x="64328" y="63352"/>
                </a:lnTo>
                <a:lnTo>
                  <a:pt x="63367" y="62392"/>
                </a:lnTo>
                <a:lnTo>
                  <a:pt x="62407" y="61432"/>
                </a:lnTo>
                <a:lnTo>
                  <a:pt x="61447" y="60472"/>
                </a:lnTo>
                <a:lnTo>
                  <a:pt x="61447" y="17282"/>
                </a:lnTo>
                <a:lnTo>
                  <a:pt x="64328" y="13441"/>
                </a:lnTo>
                <a:lnTo>
                  <a:pt x="68168" y="11521"/>
                </a:lnTo>
                <a:lnTo>
                  <a:pt x="70088" y="9601"/>
                </a:lnTo>
                <a:lnTo>
                  <a:pt x="72969" y="8641"/>
                </a:lnTo>
                <a:lnTo>
                  <a:pt x="74889" y="7680"/>
                </a:lnTo>
                <a:lnTo>
                  <a:pt x="81610" y="7680"/>
                </a:lnTo>
                <a:lnTo>
                  <a:pt x="84490" y="9601"/>
                </a:lnTo>
                <a:lnTo>
                  <a:pt x="86410" y="12481"/>
                </a:lnTo>
                <a:lnTo>
                  <a:pt x="87370" y="15361"/>
                </a:lnTo>
                <a:lnTo>
                  <a:pt x="88331" y="18242"/>
                </a:lnTo>
                <a:lnTo>
                  <a:pt x="88331" y="58552"/>
                </a:lnTo>
                <a:lnTo>
                  <a:pt x="87370" y="60472"/>
                </a:lnTo>
                <a:lnTo>
                  <a:pt x="86410" y="62392"/>
                </a:lnTo>
                <a:lnTo>
                  <a:pt x="85450" y="62392"/>
                </a:lnTo>
                <a:lnTo>
                  <a:pt x="84490" y="63352"/>
                </a:lnTo>
                <a:lnTo>
                  <a:pt x="81610" y="64312"/>
                </a:lnTo>
                <a:lnTo>
                  <a:pt x="77769" y="64312"/>
                </a:lnTo>
                <a:lnTo>
                  <a:pt x="77769" y="67193"/>
                </a:lnTo>
                <a:lnTo>
                  <a:pt x="109438" y="67193"/>
                </a:lnTo>
                <a:lnTo>
                  <a:pt x="109438" y="64312"/>
                </a:lnTo>
                <a:lnTo>
                  <a:pt x="104637" y="64312"/>
                </a:lnTo>
                <a:lnTo>
                  <a:pt x="103692" y="63352"/>
                </a:lnTo>
                <a:lnTo>
                  <a:pt x="101757" y="62392"/>
                </a:lnTo>
                <a:lnTo>
                  <a:pt x="100812" y="61432"/>
                </a:lnTo>
                <a:lnTo>
                  <a:pt x="100812" y="60472"/>
                </a:lnTo>
                <a:lnTo>
                  <a:pt x="99852" y="58552"/>
                </a:lnTo>
                <a:lnTo>
                  <a:pt x="99852" y="182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7" name="object 687"/>
          <p:cNvSpPr/>
          <p:nvPr/>
        </p:nvSpPr>
        <p:spPr>
          <a:xfrm>
            <a:off x="3547323" y="7411029"/>
            <a:ext cx="57607" cy="68153"/>
          </a:xfrm>
          <a:custGeom>
            <a:avLst/>
            <a:gdLst/>
            <a:ahLst/>
            <a:cxnLst/>
            <a:rect l="l" t="t" r="r" b="b"/>
            <a:pathLst>
              <a:path w="57607" h="68153">
                <a:moveTo>
                  <a:pt x="13441" y="11521"/>
                </a:moveTo>
                <a:lnTo>
                  <a:pt x="13441" y="9601"/>
                </a:lnTo>
                <a:lnTo>
                  <a:pt x="14401" y="7680"/>
                </a:lnTo>
                <a:lnTo>
                  <a:pt x="16322" y="6720"/>
                </a:lnTo>
                <a:lnTo>
                  <a:pt x="18242" y="4800"/>
                </a:lnTo>
                <a:lnTo>
                  <a:pt x="20162" y="3840"/>
                </a:lnTo>
                <a:lnTo>
                  <a:pt x="27843" y="3840"/>
                </a:lnTo>
                <a:lnTo>
                  <a:pt x="30723" y="4800"/>
                </a:lnTo>
                <a:lnTo>
                  <a:pt x="32644" y="7680"/>
                </a:lnTo>
                <a:lnTo>
                  <a:pt x="34564" y="9601"/>
                </a:lnTo>
                <a:lnTo>
                  <a:pt x="35524" y="14401"/>
                </a:lnTo>
                <a:lnTo>
                  <a:pt x="35524" y="23987"/>
                </a:lnTo>
                <a:lnTo>
                  <a:pt x="34916" y="24190"/>
                </a:lnTo>
                <a:lnTo>
                  <a:pt x="20793" y="29238"/>
                </a:lnTo>
                <a:lnTo>
                  <a:pt x="22082" y="33604"/>
                </a:lnTo>
                <a:lnTo>
                  <a:pt x="24002" y="32644"/>
                </a:lnTo>
                <a:lnTo>
                  <a:pt x="28803" y="30723"/>
                </a:lnTo>
                <a:lnTo>
                  <a:pt x="35524" y="27828"/>
                </a:lnTo>
                <a:lnTo>
                  <a:pt x="35524" y="52791"/>
                </a:lnTo>
                <a:lnTo>
                  <a:pt x="29763" y="57591"/>
                </a:lnTo>
                <a:lnTo>
                  <a:pt x="24963" y="59512"/>
                </a:lnTo>
                <a:lnTo>
                  <a:pt x="19202" y="59512"/>
                </a:lnTo>
                <a:lnTo>
                  <a:pt x="16322" y="58552"/>
                </a:lnTo>
                <a:lnTo>
                  <a:pt x="14401" y="56631"/>
                </a:lnTo>
                <a:lnTo>
                  <a:pt x="12481" y="54726"/>
                </a:lnTo>
                <a:lnTo>
                  <a:pt x="11521" y="51831"/>
                </a:lnTo>
                <a:lnTo>
                  <a:pt x="11521" y="45110"/>
                </a:lnTo>
                <a:lnTo>
                  <a:pt x="12481" y="43190"/>
                </a:lnTo>
                <a:lnTo>
                  <a:pt x="13441" y="40325"/>
                </a:lnTo>
                <a:lnTo>
                  <a:pt x="11521" y="33604"/>
                </a:lnTo>
                <a:lnTo>
                  <a:pt x="6720" y="36484"/>
                </a:lnTo>
                <a:lnTo>
                  <a:pt x="3840" y="40325"/>
                </a:lnTo>
                <a:lnTo>
                  <a:pt x="1920" y="43190"/>
                </a:lnTo>
                <a:lnTo>
                  <a:pt x="0" y="45110"/>
                </a:lnTo>
                <a:lnTo>
                  <a:pt x="0" y="56631"/>
                </a:lnTo>
                <a:lnTo>
                  <a:pt x="960" y="60472"/>
                </a:lnTo>
                <a:lnTo>
                  <a:pt x="3840" y="63352"/>
                </a:lnTo>
                <a:lnTo>
                  <a:pt x="6720" y="67193"/>
                </a:lnTo>
                <a:lnTo>
                  <a:pt x="10561" y="68153"/>
                </a:lnTo>
                <a:lnTo>
                  <a:pt x="18242" y="68153"/>
                </a:lnTo>
                <a:lnTo>
                  <a:pt x="20162" y="67193"/>
                </a:lnTo>
                <a:lnTo>
                  <a:pt x="23042" y="66233"/>
                </a:lnTo>
                <a:lnTo>
                  <a:pt x="24963" y="65272"/>
                </a:lnTo>
                <a:lnTo>
                  <a:pt x="28803" y="62392"/>
                </a:lnTo>
                <a:lnTo>
                  <a:pt x="35524" y="57591"/>
                </a:lnTo>
                <a:lnTo>
                  <a:pt x="35524" y="61432"/>
                </a:lnTo>
                <a:lnTo>
                  <a:pt x="36484" y="64312"/>
                </a:lnTo>
                <a:lnTo>
                  <a:pt x="37444" y="65272"/>
                </a:lnTo>
                <a:lnTo>
                  <a:pt x="38404" y="67193"/>
                </a:lnTo>
                <a:lnTo>
                  <a:pt x="40325" y="68153"/>
                </a:lnTo>
                <a:lnTo>
                  <a:pt x="48005" y="68153"/>
                </a:lnTo>
                <a:lnTo>
                  <a:pt x="52806" y="64312"/>
                </a:lnTo>
                <a:lnTo>
                  <a:pt x="57607" y="57591"/>
                </a:lnTo>
                <a:lnTo>
                  <a:pt x="57607" y="53751"/>
                </a:lnTo>
                <a:lnTo>
                  <a:pt x="54726" y="56631"/>
                </a:lnTo>
                <a:lnTo>
                  <a:pt x="52806" y="58552"/>
                </a:lnTo>
                <a:lnTo>
                  <a:pt x="51846" y="58552"/>
                </a:lnTo>
                <a:lnTo>
                  <a:pt x="50886" y="59512"/>
                </a:lnTo>
                <a:lnTo>
                  <a:pt x="49926" y="59512"/>
                </a:lnTo>
                <a:lnTo>
                  <a:pt x="48966" y="58552"/>
                </a:lnTo>
                <a:lnTo>
                  <a:pt x="48005" y="58552"/>
                </a:lnTo>
                <a:lnTo>
                  <a:pt x="48005" y="57591"/>
                </a:lnTo>
                <a:lnTo>
                  <a:pt x="47045" y="56631"/>
                </a:lnTo>
                <a:lnTo>
                  <a:pt x="47045" y="15361"/>
                </a:lnTo>
                <a:lnTo>
                  <a:pt x="46085" y="11521"/>
                </a:lnTo>
                <a:lnTo>
                  <a:pt x="45125" y="9601"/>
                </a:lnTo>
                <a:lnTo>
                  <a:pt x="44165" y="6720"/>
                </a:lnTo>
                <a:lnTo>
                  <a:pt x="42245" y="3840"/>
                </a:lnTo>
                <a:lnTo>
                  <a:pt x="39364" y="2880"/>
                </a:lnTo>
                <a:lnTo>
                  <a:pt x="35524" y="0"/>
                </a:lnTo>
                <a:lnTo>
                  <a:pt x="18242" y="0"/>
                </a:lnTo>
                <a:lnTo>
                  <a:pt x="12481" y="960"/>
                </a:lnTo>
                <a:lnTo>
                  <a:pt x="8641" y="4800"/>
                </a:lnTo>
                <a:lnTo>
                  <a:pt x="3840" y="7680"/>
                </a:lnTo>
                <a:lnTo>
                  <a:pt x="1920" y="11521"/>
                </a:lnTo>
                <a:lnTo>
                  <a:pt x="1920" y="18242"/>
                </a:lnTo>
                <a:lnTo>
                  <a:pt x="2895" y="20162"/>
                </a:lnTo>
                <a:lnTo>
                  <a:pt x="3840" y="21122"/>
                </a:lnTo>
                <a:lnTo>
                  <a:pt x="4800" y="22082"/>
                </a:lnTo>
                <a:lnTo>
                  <a:pt x="6720" y="23042"/>
                </a:lnTo>
                <a:lnTo>
                  <a:pt x="9601" y="23042"/>
                </a:lnTo>
                <a:lnTo>
                  <a:pt x="11521" y="22082"/>
                </a:lnTo>
                <a:lnTo>
                  <a:pt x="12481" y="21122"/>
                </a:lnTo>
                <a:lnTo>
                  <a:pt x="13441" y="20162"/>
                </a:lnTo>
                <a:lnTo>
                  <a:pt x="14401" y="18242"/>
                </a:lnTo>
                <a:lnTo>
                  <a:pt x="14401" y="16322"/>
                </a:lnTo>
                <a:lnTo>
                  <a:pt x="13441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8" name="object 688"/>
          <p:cNvSpPr/>
          <p:nvPr/>
        </p:nvSpPr>
        <p:spPr>
          <a:xfrm>
            <a:off x="3558844" y="7440268"/>
            <a:ext cx="10561" cy="11086"/>
          </a:xfrm>
          <a:custGeom>
            <a:avLst/>
            <a:gdLst/>
            <a:ahLst/>
            <a:cxnLst/>
            <a:rect l="l" t="t" r="r" b="b"/>
            <a:pathLst>
              <a:path w="10561" h="11086">
                <a:moveTo>
                  <a:pt x="9271" y="0"/>
                </a:moveTo>
                <a:lnTo>
                  <a:pt x="0" y="4365"/>
                </a:lnTo>
                <a:lnTo>
                  <a:pt x="1920" y="11086"/>
                </a:lnTo>
                <a:lnTo>
                  <a:pt x="3840" y="9150"/>
                </a:lnTo>
                <a:lnTo>
                  <a:pt x="6720" y="7245"/>
                </a:lnTo>
                <a:lnTo>
                  <a:pt x="10561" y="4365"/>
                </a:lnTo>
                <a:lnTo>
                  <a:pt x="9271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9" name="object 689"/>
          <p:cNvSpPr/>
          <p:nvPr/>
        </p:nvSpPr>
        <p:spPr>
          <a:xfrm>
            <a:off x="3605890" y="7411029"/>
            <a:ext cx="70073" cy="67193"/>
          </a:xfrm>
          <a:custGeom>
            <a:avLst/>
            <a:gdLst/>
            <a:ahLst/>
            <a:cxnLst/>
            <a:rect l="l" t="t" r="r" b="b"/>
            <a:pathLst>
              <a:path w="70073" h="67193">
                <a:moveTo>
                  <a:pt x="25908" y="63352"/>
                </a:moveTo>
                <a:lnTo>
                  <a:pt x="24963" y="62392"/>
                </a:lnTo>
                <a:lnTo>
                  <a:pt x="24002" y="61432"/>
                </a:lnTo>
                <a:lnTo>
                  <a:pt x="23042" y="60472"/>
                </a:lnTo>
                <a:lnTo>
                  <a:pt x="23042" y="59512"/>
                </a:lnTo>
                <a:lnTo>
                  <a:pt x="22067" y="56631"/>
                </a:lnTo>
                <a:lnTo>
                  <a:pt x="22067" y="17282"/>
                </a:lnTo>
                <a:lnTo>
                  <a:pt x="27843" y="11521"/>
                </a:lnTo>
                <a:lnTo>
                  <a:pt x="33588" y="8641"/>
                </a:lnTo>
                <a:lnTo>
                  <a:pt x="42245" y="8641"/>
                </a:lnTo>
                <a:lnTo>
                  <a:pt x="45110" y="9601"/>
                </a:lnTo>
                <a:lnTo>
                  <a:pt x="46070" y="12481"/>
                </a:lnTo>
                <a:lnTo>
                  <a:pt x="47990" y="15361"/>
                </a:lnTo>
                <a:lnTo>
                  <a:pt x="48950" y="19202"/>
                </a:lnTo>
                <a:lnTo>
                  <a:pt x="48950" y="58552"/>
                </a:lnTo>
                <a:lnTo>
                  <a:pt x="47990" y="60472"/>
                </a:lnTo>
                <a:lnTo>
                  <a:pt x="47030" y="62392"/>
                </a:lnTo>
                <a:lnTo>
                  <a:pt x="46070" y="63352"/>
                </a:lnTo>
                <a:lnTo>
                  <a:pt x="45110" y="64312"/>
                </a:lnTo>
                <a:lnTo>
                  <a:pt x="38404" y="64312"/>
                </a:lnTo>
                <a:lnTo>
                  <a:pt x="38404" y="67193"/>
                </a:lnTo>
                <a:lnTo>
                  <a:pt x="70073" y="67193"/>
                </a:lnTo>
                <a:lnTo>
                  <a:pt x="70073" y="64312"/>
                </a:lnTo>
                <a:lnTo>
                  <a:pt x="65272" y="64312"/>
                </a:lnTo>
                <a:lnTo>
                  <a:pt x="63352" y="63352"/>
                </a:lnTo>
                <a:lnTo>
                  <a:pt x="62392" y="62392"/>
                </a:lnTo>
                <a:lnTo>
                  <a:pt x="61432" y="61432"/>
                </a:lnTo>
                <a:lnTo>
                  <a:pt x="61432" y="60472"/>
                </a:lnTo>
                <a:lnTo>
                  <a:pt x="60472" y="58552"/>
                </a:lnTo>
                <a:lnTo>
                  <a:pt x="60472" y="18242"/>
                </a:lnTo>
                <a:lnTo>
                  <a:pt x="59512" y="13441"/>
                </a:lnTo>
                <a:lnTo>
                  <a:pt x="58552" y="11521"/>
                </a:lnTo>
                <a:lnTo>
                  <a:pt x="57591" y="6720"/>
                </a:lnTo>
                <a:lnTo>
                  <a:pt x="55671" y="3840"/>
                </a:lnTo>
                <a:lnTo>
                  <a:pt x="52791" y="1920"/>
                </a:lnTo>
                <a:lnTo>
                  <a:pt x="49911" y="0"/>
                </a:lnTo>
                <a:lnTo>
                  <a:pt x="43796" y="3"/>
                </a:lnTo>
                <a:lnTo>
                  <a:pt x="33273" y="3234"/>
                </a:lnTo>
                <a:lnTo>
                  <a:pt x="22067" y="13441"/>
                </a:lnTo>
                <a:lnTo>
                  <a:pt x="22067" y="0"/>
                </a:lnTo>
                <a:lnTo>
                  <a:pt x="19202" y="0"/>
                </a:lnTo>
                <a:lnTo>
                  <a:pt x="0" y="7680"/>
                </a:lnTo>
                <a:lnTo>
                  <a:pt x="960" y="10561"/>
                </a:lnTo>
                <a:lnTo>
                  <a:pt x="2880" y="9601"/>
                </a:lnTo>
                <a:lnTo>
                  <a:pt x="4800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41" y="9601"/>
                </a:lnTo>
                <a:lnTo>
                  <a:pt x="9601" y="10561"/>
                </a:lnTo>
                <a:lnTo>
                  <a:pt x="9601" y="11521"/>
                </a:lnTo>
                <a:lnTo>
                  <a:pt x="10561" y="13441"/>
                </a:lnTo>
                <a:lnTo>
                  <a:pt x="10561" y="60472"/>
                </a:lnTo>
                <a:lnTo>
                  <a:pt x="9601" y="61432"/>
                </a:lnTo>
                <a:lnTo>
                  <a:pt x="7680" y="63352"/>
                </a:lnTo>
                <a:lnTo>
                  <a:pt x="5760" y="64312"/>
                </a:lnTo>
                <a:lnTo>
                  <a:pt x="960" y="64312"/>
                </a:lnTo>
                <a:lnTo>
                  <a:pt x="960" y="67193"/>
                </a:lnTo>
                <a:lnTo>
                  <a:pt x="32628" y="67193"/>
                </a:lnTo>
                <a:lnTo>
                  <a:pt x="32628" y="64312"/>
                </a:lnTo>
                <a:lnTo>
                  <a:pt x="26883" y="64312"/>
                </a:lnTo>
                <a:lnTo>
                  <a:pt x="25908" y="6335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0" name="object 690"/>
          <p:cNvSpPr/>
          <p:nvPr/>
        </p:nvSpPr>
        <p:spPr>
          <a:xfrm>
            <a:off x="3676924" y="7412949"/>
            <a:ext cx="70073" cy="96956"/>
          </a:xfrm>
          <a:custGeom>
            <a:avLst/>
            <a:gdLst/>
            <a:ahLst/>
            <a:cxnLst/>
            <a:rect l="l" t="t" r="r" b="b"/>
            <a:pathLst>
              <a:path w="70073" h="96956">
                <a:moveTo>
                  <a:pt x="70073" y="0"/>
                </a:moveTo>
                <a:lnTo>
                  <a:pt x="48950" y="0"/>
                </a:lnTo>
                <a:lnTo>
                  <a:pt x="48950" y="1920"/>
                </a:lnTo>
                <a:lnTo>
                  <a:pt x="50886" y="1920"/>
                </a:lnTo>
                <a:lnTo>
                  <a:pt x="52791" y="2880"/>
                </a:lnTo>
                <a:lnTo>
                  <a:pt x="54726" y="2880"/>
                </a:lnTo>
                <a:lnTo>
                  <a:pt x="54726" y="3840"/>
                </a:lnTo>
                <a:lnTo>
                  <a:pt x="55671" y="4800"/>
                </a:lnTo>
                <a:lnTo>
                  <a:pt x="55671" y="9601"/>
                </a:lnTo>
                <a:lnTo>
                  <a:pt x="54726" y="11521"/>
                </a:lnTo>
                <a:lnTo>
                  <a:pt x="40325" y="47990"/>
                </a:lnTo>
                <a:lnTo>
                  <a:pt x="24963" y="14401"/>
                </a:lnTo>
                <a:lnTo>
                  <a:pt x="23042" y="11521"/>
                </a:lnTo>
                <a:lnTo>
                  <a:pt x="22082" y="8641"/>
                </a:lnTo>
                <a:lnTo>
                  <a:pt x="22082" y="5760"/>
                </a:lnTo>
                <a:lnTo>
                  <a:pt x="23042" y="4800"/>
                </a:lnTo>
                <a:lnTo>
                  <a:pt x="24002" y="3840"/>
                </a:lnTo>
                <a:lnTo>
                  <a:pt x="24963" y="2880"/>
                </a:lnTo>
                <a:lnTo>
                  <a:pt x="26883" y="1920"/>
                </a:lnTo>
                <a:lnTo>
                  <a:pt x="29763" y="1920"/>
                </a:lnTo>
                <a:lnTo>
                  <a:pt x="29763" y="0"/>
                </a:lnTo>
                <a:lnTo>
                  <a:pt x="0" y="0"/>
                </a:lnTo>
                <a:lnTo>
                  <a:pt x="0" y="1920"/>
                </a:lnTo>
                <a:lnTo>
                  <a:pt x="2880" y="2880"/>
                </a:lnTo>
                <a:lnTo>
                  <a:pt x="4800" y="3840"/>
                </a:lnTo>
                <a:lnTo>
                  <a:pt x="5760" y="3840"/>
                </a:lnTo>
                <a:lnTo>
                  <a:pt x="5760" y="4800"/>
                </a:lnTo>
                <a:lnTo>
                  <a:pt x="6720" y="5760"/>
                </a:lnTo>
                <a:lnTo>
                  <a:pt x="8641" y="7680"/>
                </a:lnTo>
                <a:lnTo>
                  <a:pt x="9601" y="9601"/>
                </a:lnTo>
                <a:lnTo>
                  <a:pt x="10561" y="11521"/>
                </a:lnTo>
                <a:lnTo>
                  <a:pt x="11521" y="13441"/>
                </a:lnTo>
                <a:lnTo>
                  <a:pt x="34564" y="62392"/>
                </a:lnTo>
                <a:lnTo>
                  <a:pt x="29763" y="73913"/>
                </a:lnTo>
                <a:lnTo>
                  <a:pt x="28803" y="77754"/>
                </a:lnTo>
                <a:lnTo>
                  <a:pt x="26883" y="80634"/>
                </a:lnTo>
                <a:lnTo>
                  <a:pt x="24963" y="82555"/>
                </a:lnTo>
                <a:lnTo>
                  <a:pt x="23042" y="83515"/>
                </a:lnTo>
                <a:lnTo>
                  <a:pt x="22082" y="84475"/>
                </a:lnTo>
                <a:lnTo>
                  <a:pt x="19202" y="84475"/>
                </a:lnTo>
                <a:lnTo>
                  <a:pt x="17282" y="83515"/>
                </a:lnTo>
                <a:lnTo>
                  <a:pt x="14401" y="82555"/>
                </a:lnTo>
                <a:lnTo>
                  <a:pt x="12481" y="81594"/>
                </a:lnTo>
                <a:lnTo>
                  <a:pt x="8641" y="81594"/>
                </a:lnTo>
                <a:lnTo>
                  <a:pt x="6720" y="82555"/>
                </a:lnTo>
                <a:lnTo>
                  <a:pt x="5760" y="83515"/>
                </a:lnTo>
                <a:lnTo>
                  <a:pt x="3840" y="85435"/>
                </a:lnTo>
                <a:lnTo>
                  <a:pt x="3840" y="90236"/>
                </a:lnTo>
                <a:lnTo>
                  <a:pt x="4800" y="92156"/>
                </a:lnTo>
                <a:lnTo>
                  <a:pt x="5760" y="94076"/>
                </a:lnTo>
                <a:lnTo>
                  <a:pt x="7680" y="95996"/>
                </a:lnTo>
                <a:lnTo>
                  <a:pt x="10561" y="96956"/>
                </a:lnTo>
                <a:lnTo>
                  <a:pt x="16322" y="96956"/>
                </a:lnTo>
                <a:lnTo>
                  <a:pt x="21122" y="95036"/>
                </a:lnTo>
                <a:lnTo>
                  <a:pt x="24963" y="92156"/>
                </a:lnTo>
                <a:lnTo>
                  <a:pt x="28803" y="88315"/>
                </a:lnTo>
                <a:lnTo>
                  <a:pt x="31683" y="83515"/>
                </a:lnTo>
                <a:lnTo>
                  <a:pt x="34564" y="77754"/>
                </a:lnTo>
                <a:lnTo>
                  <a:pt x="60472" y="12481"/>
                </a:lnTo>
                <a:lnTo>
                  <a:pt x="61447" y="8641"/>
                </a:lnTo>
                <a:lnTo>
                  <a:pt x="62407" y="6720"/>
                </a:lnTo>
                <a:lnTo>
                  <a:pt x="63352" y="6720"/>
                </a:lnTo>
                <a:lnTo>
                  <a:pt x="64312" y="4800"/>
                </a:lnTo>
                <a:lnTo>
                  <a:pt x="65288" y="3840"/>
                </a:lnTo>
                <a:lnTo>
                  <a:pt x="66233" y="2880"/>
                </a:lnTo>
                <a:lnTo>
                  <a:pt x="67193" y="2880"/>
                </a:lnTo>
                <a:lnTo>
                  <a:pt x="68153" y="1920"/>
                </a:lnTo>
                <a:lnTo>
                  <a:pt x="70073" y="1920"/>
                </a:lnTo>
                <a:lnTo>
                  <a:pt x="70073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1" name="object 691"/>
          <p:cNvSpPr/>
          <p:nvPr/>
        </p:nvSpPr>
        <p:spPr>
          <a:xfrm>
            <a:off x="3137428" y="8303803"/>
            <a:ext cx="412790" cy="241907"/>
          </a:xfrm>
          <a:custGeom>
            <a:avLst/>
            <a:gdLst/>
            <a:ahLst/>
            <a:cxnLst/>
            <a:rect l="l" t="t" r="r" b="b"/>
            <a:pathLst>
              <a:path w="412790" h="241907">
                <a:moveTo>
                  <a:pt x="412790" y="34549"/>
                </a:moveTo>
                <a:lnTo>
                  <a:pt x="76794" y="34549"/>
                </a:lnTo>
                <a:lnTo>
                  <a:pt x="76794" y="69113"/>
                </a:lnTo>
                <a:lnTo>
                  <a:pt x="0" y="0"/>
                </a:lnTo>
                <a:lnTo>
                  <a:pt x="76794" y="120944"/>
                </a:lnTo>
                <a:lnTo>
                  <a:pt x="76794" y="241907"/>
                </a:lnTo>
                <a:lnTo>
                  <a:pt x="412790" y="241907"/>
                </a:lnTo>
                <a:lnTo>
                  <a:pt x="412790" y="3454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2" name="object 692"/>
          <p:cNvSpPr/>
          <p:nvPr/>
        </p:nvSpPr>
        <p:spPr>
          <a:xfrm>
            <a:off x="3132627" y="8299963"/>
            <a:ext cx="422376" cy="249587"/>
          </a:xfrm>
          <a:custGeom>
            <a:avLst/>
            <a:gdLst/>
            <a:ahLst/>
            <a:cxnLst/>
            <a:rect l="l" t="t" r="r" b="b"/>
            <a:pathLst>
              <a:path w="422376" h="249587">
                <a:moveTo>
                  <a:pt x="413750" y="241907"/>
                </a:moveTo>
                <a:lnTo>
                  <a:pt x="419496" y="249587"/>
                </a:lnTo>
                <a:lnTo>
                  <a:pt x="420456" y="248628"/>
                </a:lnTo>
                <a:lnTo>
                  <a:pt x="421416" y="247671"/>
                </a:lnTo>
                <a:lnTo>
                  <a:pt x="422376" y="245748"/>
                </a:lnTo>
                <a:lnTo>
                  <a:pt x="422376" y="38389"/>
                </a:lnTo>
                <a:lnTo>
                  <a:pt x="421416" y="36484"/>
                </a:lnTo>
                <a:lnTo>
                  <a:pt x="420456" y="35509"/>
                </a:lnTo>
                <a:lnTo>
                  <a:pt x="419496" y="34549"/>
                </a:lnTo>
                <a:lnTo>
                  <a:pt x="417591" y="33588"/>
                </a:lnTo>
                <a:lnTo>
                  <a:pt x="81594" y="33588"/>
                </a:lnTo>
                <a:lnTo>
                  <a:pt x="80634" y="34549"/>
                </a:lnTo>
                <a:lnTo>
                  <a:pt x="78714" y="35509"/>
                </a:lnTo>
                <a:lnTo>
                  <a:pt x="77754" y="36484"/>
                </a:lnTo>
                <a:lnTo>
                  <a:pt x="77754" y="38389"/>
                </a:lnTo>
                <a:lnTo>
                  <a:pt x="78714" y="75834"/>
                </a:lnTo>
                <a:lnTo>
                  <a:pt x="80634" y="76794"/>
                </a:lnTo>
                <a:lnTo>
                  <a:pt x="82555" y="76794"/>
                </a:lnTo>
                <a:lnTo>
                  <a:pt x="84475" y="75834"/>
                </a:lnTo>
                <a:lnTo>
                  <a:pt x="85435" y="74874"/>
                </a:lnTo>
                <a:lnTo>
                  <a:pt x="86395" y="72953"/>
                </a:lnTo>
                <a:lnTo>
                  <a:pt x="86395" y="42230"/>
                </a:lnTo>
                <a:lnTo>
                  <a:pt x="413750" y="42230"/>
                </a:lnTo>
                <a:lnTo>
                  <a:pt x="413750" y="241907"/>
                </a:lnTo>
                <a:close/>
              </a:path>
              <a:path w="422376" h="249587">
                <a:moveTo>
                  <a:pt x="86395" y="241907"/>
                </a:moveTo>
                <a:lnTo>
                  <a:pt x="86395" y="123840"/>
                </a:lnTo>
                <a:lnTo>
                  <a:pt x="85435" y="121904"/>
                </a:lnTo>
                <a:lnTo>
                  <a:pt x="24947" y="27828"/>
                </a:lnTo>
                <a:lnTo>
                  <a:pt x="78714" y="75834"/>
                </a:lnTo>
                <a:lnTo>
                  <a:pt x="77754" y="38389"/>
                </a:lnTo>
                <a:lnTo>
                  <a:pt x="77754" y="63352"/>
                </a:lnTo>
                <a:lnTo>
                  <a:pt x="7680" y="960"/>
                </a:lnTo>
                <a:lnTo>
                  <a:pt x="5745" y="0"/>
                </a:lnTo>
                <a:lnTo>
                  <a:pt x="2880" y="0"/>
                </a:lnTo>
                <a:lnTo>
                  <a:pt x="960" y="960"/>
                </a:lnTo>
                <a:lnTo>
                  <a:pt x="960" y="2880"/>
                </a:lnTo>
                <a:lnTo>
                  <a:pt x="0" y="4800"/>
                </a:lnTo>
                <a:lnTo>
                  <a:pt x="960" y="5760"/>
                </a:lnTo>
                <a:lnTo>
                  <a:pt x="77754" y="125745"/>
                </a:lnTo>
                <a:lnTo>
                  <a:pt x="77754" y="247671"/>
                </a:lnTo>
                <a:lnTo>
                  <a:pt x="78714" y="248628"/>
                </a:lnTo>
                <a:lnTo>
                  <a:pt x="80634" y="249587"/>
                </a:lnTo>
                <a:lnTo>
                  <a:pt x="419496" y="249587"/>
                </a:lnTo>
                <a:lnTo>
                  <a:pt x="413750" y="241907"/>
                </a:lnTo>
                <a:lnTo>
                  <a:pt x="86395" y="241907"/>
                </a:lnTo>
                <a:close/>
              </a:path>
            </a:pathLst>
          </a:custGeom>
          <a:solidFill>
            <a:srgbClr val="BFB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3" name="object 693"/>
          <p:cNvSpPr/>
          <p:nvPr/>
        </p:nvSpPr>
        <p:spPr>
          <a:xfrm>
            <a:off x="3259333" y="8397880"/>
            <a:ext cx="40325" cy="96956"/>
          </a:xfrm>
          <a:custGeom>
            <a:avLst/>
            <a:gdLst/>
            <a:ahLst/>
            <a:cxnLst/>
            <a:rect l="l" t="t" r="r" b="b"/>
            <a:pathLst>
              <a:path w="40325" h="96956">
                <a:moveTo>
                  <a:pt x="13441" y="11521"/>
                </a:moveTo>
                <a:lnTo>
                  <a:pt x="13441" y="89275"/>
                </a:lnTo>
                <a:lnTo>
                  <a:pt x="12481" y="90236"/>
                </a:lnTo>
                <a:lnTo>
                  <a:pt x="10561" y="93116"/>
                </a:lnTo>
                <a:lnTo>
                  <a:pt x="7680" y="94076"/>
                </a:lnTo>
                <a:lnTo>
                  <a:pt x="0" y="94076"/>
                </a:lnTo>
                <a:lnTo>
                  <a:pt x="0" y="96956"/>
                </a:lnTo>
                <a:lnTo>
                  <a:pt x="40325" y="96956"/>
                </a:lnTo>
                <a:lnTo>
                  <a:pt x="40325" y="94076"/>
                </a:lnTo>
                <a:lnTo>
                  <a:pt x="35524" y="94076"/>
                </a:lnTo>
                <a:lnTo>
                  <a:pt x="32644" y="93116"/>
                </a:lnTo>
                <a:lnTo>
                  <a:pt x="30723" y="92156"/>
                </a:lnTo>
                <a:lnTo>
                  <a:pt x="29763" y="91196"/>
                </a:lnTo>
                <a:lnTo>
                  <a:pt x="28803" y="90236"/>
                </a:lnTo>
                <a:lnTo>
                  <a:pt x="27843" y="89275"/>
                </a:lnTo>
                <a:lnTo>
                  <a:pt x="27843" y="87355"/>
                </a:lnTo>
                <a:lnTo>
                  <a:pt x="26883" y="84475"/>
                </a:lnTo>
                <a:lnTo>
                  <a:pt x="26883" y="10561"/>
                </a:lnTo>
                <a:lnTo>
                  <a:pt x="27843" y="7680"/>
                </a:lnTo>
                <a:lnTo>
                  <a:pt x="28803" y="5760"/>
                </a:lnTo>
                <a:lnTo>
                  <a:pt x="30723" y="3840"/>
                </a:lnTo>
                <a:lnTo>
                  <a:pt x="33604" y="1920"/>
                </a:lnTo>
                <a:lnTo>
                  <a:pt x="40325" y="1920"/>
                </a:lnTo>
                <a:lnTo>
                  <a:pt x="40325" y="0"/>
                </a:lnTo>
                <a:lnTo>
                  <a:pt x="0" y="0"/>
                </a:lnTo>
                <a:lnTo>
                  <a:pt x="0" y="1920"/>
                </a:lnTo>
                <a:lnTo>
                  <a:pt x="5760" y="1920"/>
                </a:lnTo>
                <a:lnTo>
                  <a:pt x="7680" y="2880"/>
                </a:lnTo>
                <a:lnTo>
                  <a:pt x="9601" y="3840"/>
                </a:lnTo>
                <a:lnTo>
                  <a:pt x="11521" y="4800"/>
                </a:lnTo>
                <a:lnTo>
                  <a:pt x="12481" y="5760"/>
                </a:lnTo>
                <a:lnTo>
                  <a:pt x="12481" y="6720"/>
                </a:lnTo>
                <a:lnTo>
                  <a:pt x="13441" y="8641"/>
                </a:lnTo>
                <a:lnTo>
                  <a:pt x="13441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4" name="object 694"/>
          <p:cNvSpPr/>
          <p:nvPr/>
        </p:nvSpPr>
        <p:spPr>
          <a:xfrm>
            <a:off x="3301578" y="8407481"/>
            <a:ext cx="38404" cy="88315"/>
          </a:xfrm>
          <a:custGeom>
            <a:avLst/>
            <a:gdLst/>
            <a:ahLst/>
            <a:cxnLst/>
            <a:rect l="l" t="t" r="r" b="b"/>
            <a:pathLst>
              <a:path w="38404" h="88315">
                <a:moveTo>
                  <a:pt x="29763" y="79674"/>
                </a:moveTo>
                <a:lnTo>
                  <a:pt x="25923" y="79674"/>
                </a:lnTo>
                <a:lnTo>
                  <a:pt x="24963" y="78714"/>
                </a:lnTo>
                <a:lnTo>
                  <a:pt x="23042" y="77754"/>
                </a:lnTo>
                <a:lnTo>
                  <a:pt x="22082" y="75834"/>
                </a:lnTo>
                <a:lnTo>
                  <a:pt x="22082" y="26883"/>
                </a:lnTo>
                <a:lnTo>
                  <a:pt x="36469" y="26883"/>
                </a:lnTo>
                <a:lnTo>
                  <a:pt x="36469" y="21107"/>
                </a:lnTo>
                <a:lnTo>
                  <a:pt x="22082" y="21107"/>
                </a:lnTo>
                <a:lnTo>
                  <a:pt x="22082" y="0"/>
                </a:lnTo>
                <a:lnTo>
                  <a:pt x="19202" y="0"/>
                </a:lnTo>
                <a:lnTo>
                  <a:pt x="17282" y="4800"/>
                </a:lnTo>
                <a:lnTo>
                  <a:pt x="16322" y="7680"/>
                </a:lnTo>
                <a:lnTo>
                  <a:pt x="15361" y="9601"/>
                </a:lnTo>
                <a:lnTo>
                  <a:pt x="13441" y="13441"/>
                </a:lnTo>
                <a:lnTo>
                  <a:pt x="10561" y="16322"/>
                </a:lnTo>
                <a:lnTo>
                  <a:pt x="7680" y="19202"/>
                </a:lnTo>
                <a:lnTo>
                  <a:pt x="4800" y="21107"/>
                </a:lnTo>
                <a:lnTo>
                  <a:pt x="2880" y="23042"/>
                </a:lnTo>
                <a:lnTo>
                  <a:pt x="0" y="23987"/>
                </a:lnTo>
                <a:lnTo>
                  <a:pt x="0" y="26883"/>
                </a:lnTo>
                <a:lnTo>
                  <a:pt x="10561" y="26883"/>
                </a:lnTo>
                <a:lnTo>
                  <a:pt x="10561" y="78714"/>
                </a:lnTo>
                <a:lnTo>
                  <a:pt x="11521" y="80634"/>
                </a:lnTo>
                <a:lnTo>
                  <a:pt x="12481" y="83515"/>
                </a:lnTo>
                <a:lnTo>
                  <a:pt x="14401" y="85435"/>
                </a:lnTo>
                <a:lnTo>
                  <a:pt x="16322" y="86395"/>
                </a:lnTo>
                <a:lnTo>
                  <a:pt x="18242" y="87355"/>
                </a:lnTo>
                <a:lnTo>
                  <a:pt x="20162" y="88315"/>
                </a:lnTo>
                <a:lnTo>
                  <a:pt x="25923" y="88315"/>
                </a:lnTo>
                <a:lnTo>
                  <a:pt x="28803" y="86395"/>
                </a:lnTo>
                <a:lnTo>
                  <a:pt x="31683" y="84475"/>
                </a:lnTo>
                <a:lnTo>
                  <a:pt x="34564" y="81594"/>
                </a:lnTo>
                <a:lnTo>
                  <a:pt x="37444" y="78714"/>
                </a:lnTo>
                <a:lnTo>
                  <a:pt x="38404" y="73914"/>
                </a:lnTo>
                <a:lnTo>
                  <a:pt x="35524" y="73914"/>
                </a:lnTo>
                <a:lnTo>
                  <a:pt x="34564" y="75834"/>
                </a:lnTo>
                <a:lnTo>
                  <a:pt x="33604" y="76794"/>
                </a:lnTo>
                <a:lnTo>
                  <a:pt x="32628" y="78714"/>
                </a:lnTo>
                <a:lnTo>
                  <a:pt x="30723" y="79674"/>
                </a:lnTo>
                <a:lnTo>
                  <a:pt x="29763" y="7967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5" name="object 695"/>
          <p:cNvSpPr/>
          <p:nvPr/>
        </p:nvSpPr>
        <p:spPr>
          <a:xfrm>
            <a:off x="3357250" y="8456829"/>
            <a:ext cx="10561" cy="11123"/>
          </a:xfrm>
          <a:custGeom>
            <a:avLst/>
            <a:gdLst/>
            <a:ahLst/>
            <a:cxnLst/>
            <a:rect l="l" t="t" r="r" b="b"/>
            <a:pathLst>
              <a:path w="10561" h="11123">
                <a:moveTo>
                  <a:pt x="9110" y="0"/>
                </a:moveTo>
                <a:lnTo>
                  <a:pt x="0" y="4402"/>
                </a:lnTo>
                <a:lnTo>
                  <a:pt x="1920" y="11123"/>
                </a:lnTo>
                <a:lnTo>
                  <a:pt x="3840" y="9203"/>
                </a:lnTo>
                <a:lnTo>
                  <a:pt x="6720" y="6323"/>
                </a:lnTo>
                <a:lnTo>
                  <a:pt x="10561" y="4402"/>
                </a:lnTo>
                <a:lnTo>
                  <a:pt x="911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6" name="object 696"/>
          <p:cNvSpPr/>
          <p:nvPr/>
        </p:nvSpPr>
        <p:spPr>
          <a:xfrm>
            <a:off x="3345728" y="8426683"/>
            <a:ext cx="57607" cy="69113"/>
          </a:xfrm>
          <a:custGeom>
            <a:avLst/>
            <a:gdLst/>
            <a:ahLst/>
            <a:cxnLst/>
            <a:rect l="l" t="t" r="r" b="b"/>
            <a:pathLst>
              <a:path w="57607" h="69113">
                <a:moveTo>
                  <a:pt x="13441" y="12466"/>
                </a:moveTo>
                <a:lnTo>
                  <a:pt x="13441" y="10546"/>
                </a:lnTo>
                <a:lnTo>
                  <a:pt x="14401" y="8625"/>
                </a:lnTo>
                <a:lnTo>
                  <a:pt x="16322" y="6705"/>
                </a:lnTo>
                <a:lnTo>
                  <a:pt x="18242" y="5745"/>
                </a:lnTo>
                <a:lnTo>
                  <a:pt x="20162" y="4785"/>
                </a:lnTo>
                <a:lnTo>
                  <a:pt x="27843" y="4785"/>
                </a:lnTo>
                <a:lnTo>
                  <a:pt x="30723" y="5745"/>
                </a:lnTo>
                <a:lnTo>
                  <a:pt x="32644" y="8625"/>
                </a:lnTo>
                <a:lnTo>
                  <a:pt x="34564" y="10546"/>
                </a:lnTo>
                <a:lnTo>
                  <a:pt x="35524" y="15346"/>
                </a:lnTo>
                <a:lnTo>
                  <a:pt x="35524" y="23987"/>
                </a:lnTo>
                <a:lnTo>
                  <a:pt x="34450" y="24434"/>
                </a:lnTo>
                <a:lnTo>
                  <a:pt x="20631" y="30146"/>
                </a:lnTo>
                <a:lnTo>
                  <a:pt x="22082" y="34549"/>
                </a:lnTo>
                <a:lnTo>
                  <a:pt x="24003" y="33588"/>
                </a:lnTo>
                <a:lnTo>
                  <a:pt x="28803" y="31668"/>
                </a:lnTo>
                <a:lnTo>
                  <a:pt x="35524" y="28788"/>
                </a:lnTo>
                <a:lnTo>
                  <a:pt x="35524" y="53751"/>
                </a:lnTo>
                <a:lnTo>
                  <a:pt x="29763" y="58552"/>
                </a:lnTo>
                <a:lnTo>
                  <a:pt x="24963" y="60472"/>
                </a:lnTo>
                <a:lnTo>
                  <a:pt x="19202" y="60472"/>
                </a:lnTo>
                <a:lnTo>
                  <a:pt x="16322" y="59512"/>
                </a:lnTo>
                <a:lnTo>
                  <a:pt x="14401" y="57591"/>
                </a:lnTo>
                <a:lnTo>
                  <a:pt x="12481" y="54711"/>
                </a:lnTo>
                <a:lnTo>
                  <a:pt x="11521" y="51831"/>
                </a:lnTo>
                <a:lnTo>
                  <a:pt x="11521" y="46070"/>
                </a:lnTo>
                <a:lnTo>
                  <a:pt x="12481" y="43190"/>
                </a:lnTo>
                <a:lnTo>
                  <a:pt x="13441" y="41269"/>
                </a:lnTo>
                <a:lnTo>
                  <a:pt x="11521" y="34549"/>
                </a:lnTo>
                <a:lnTo>
                  <a:pt x="6720" y="37429"/>
                </a:lnTo>
                <a:lnTo>
                  <a:pt x="3840" y="40309"/>
                </a:lnTo>
                <a:lnTo>
                  <a:pt x="1935" y="44150"/>
                </a:lnTo>
                <a:lnTo>
                  <a:pt x="975" y="46070"/>
                </a:lnTo>
                <a:lnTo>
                  <a:pt x="0" y="48950"/>
                </a:lnTo>
                <a:lnTo>
                  <a:pt x="0" y="57591"/>
                </a:lnTo>
                <a:lnTo>
                  <a:pt x="975" y="61432"/>
                </a:lnTo>
                <a:lnTo>
                  <a:pt x="3840" y="64312"/>
                </a:lnTo>
                <a:lnTo>
                  <a:pt x="6720" y="67193"/>
                </a:lnTo>
                <a:lnTo>
                  <a:pt x="10561" y="69113"/>
                </a:lnTo>
                <a:lnTo>
                  <a:pt x="18242" y="69113"/>
                </a:lnTo>
                <a:lnTo>
                  <a:pt x="20162" y="68153"/>
                </a:lnTo>
                <a:lnTo>
                  <a:pt x="23042" y="67193"/>
                </a:lnTo>
                <a:lnTo>
                  <a:pt x="24963" y="66233"/>
                </a:lnTo>
                <a:lnTo>
                  <a:pt x="28803" y="63352"/>
                </a:lnTo>
                <a:lnTo>
                  <a:pt x="35524" y="58552"/>
                </a:lnTo>
                <a:lnTo>
                  <a:pt x="35524" y="62392"/>
                </a:lnTo>
                <a:lnTo>
                  <a:pt x="36484" y="65272"/>
                </a:lnTo>
                <a:lnTo>
                  <a:pt x="37444" y="66233"/>
                </a:lnTo>
                <a:lnTo>
                  <a:pt x="39364" y="68153"/>
                </a:lnTo>
                <a:lnTo>
                  <a:pt x="40325" y="69113"/>
                </a:lnTo>
                <a:lnTo>
                  <a:pt x="48006" y="69113"/>
                </a:lnTo>
                <a:lnTo>
                  <a:pt x="52806" y="65272"/>
                </a:lnTo>
                <a:lnTo>
                  <a:pt x="57607" y="58552"/>
                </a:lnTo>
                <a:lnTo>
                  <a:pt x="57607" y="54711"/>
                </a:lnTo>
                <a:lnTo>
                  <a:pt x="54726" y="57591"/>
                </a:lnTo>
                <a:lnTo>
                  <a:pt x="52806" y="58552"/>
                </a:lnTo>
                <a:lnTo>
                  <a:pt x="51846" y="59512"/>
                </a:lnTo>
                <a:lnTo>
                  <a:pt x="48006" y="59512"/>
                </a:lnTo>
                <a:lnTo>
                  <a:pt x="48006" y="58552"/>
                </a:lnTo>
                <a:lnTo>
                  <a:pt x="47045" y="57591"/>
                </a:lnTo>
                <a:lnTo>
                  <a:pt x="47045" y="16306"/>
                </a:lnTo>
                <a:lnTo>
                  <a:pt x="46085" y="12466"/>
                </a:lnTo>
                <a:lnTo>
                  <a:pt x="46085" y="10546"/>
                </a:lnTo>
                <a:lnTo>
                  <a:pt x="44165" y="6705"/>
                </a:lnTo>
                <a:lnTo>
                  <a:pt x="42245" y="4785"/>
                </a:lnTo>
                <a:lnTo>
                  <a:pt x="39364" y="2865"/>
                </a:lnTo>
                <a:lnTo>
                  <a:pt x="35524" y="960"/>
                </a:lnTo>
                <a:lnTo>
                  <a:pt x="31683" y="0"/>
                </a:lnTo>
                <a:lnTo>
                  <a:pt x="18242" y="0"/>
                </a:lnTo>
                <a:lnTo>
                  <a:pt x="12481" y="1905"/>
                </a:lnTo>
                <a:lnTo>
                  <a:pt x="8656" y="5745"/>
                </a:lnTo>
                <a:lnTo>
                  <a:pt x="3840" y="8625"/>
                </a:lnTo>
                <a:lnTo>
                  <a:pt x="1935" y="12466"/>
                </a:lnTo>
                <a:lnTo>
                  <a:pt x="1935" y="19187"/>
                </a:lnTo>
                <a:lnTo>
                  <a:pt x="2880" y="20147"/>
                </a:lnTo>
                <a:lnTo>
                  <a:pt x="3840" y="22067"/>
                </a:lnTo>
                <a:lnTo>
                  <a:pt x="4815" y="23027"/>
                </a:lnTo>
                <a:lnTo>
                  <a:pt x="6720" y="23987"/>
                </a:lnTo>
                <a:lnTo>
                  <a:pt x="9601" y="23987"/>
                </a:lnTo>
                <a:lnTo>
                  <a:pt x="11521" y="23027"/>
                </a:lnTo>
                <a:lnTo>
                  <a:pt x="12481" y="22067"/>
                </a:lnTo>
                <a:lnTo>
                  <a:pt x="13441" y="21107"/>
                </a:lnTo>
                <a:lnTo>
                  <a:pt x="14401" y="19187"/>
                </a:lnTo>
                <a:lnTo>
                  <a:pt x="14401" y="17266"/>
                </a:lnTo>
                <a:lnTo>
                  <a:pt x="13441" y="1246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7" name="object 697"/>
          <p:cNvSpPr/>
          <p:nvPr/>
        </p:nvSpPr>
        <p:spPr>
          <a:xfrm>
            <a:off x="3407176" y="8393079"/>
            <a:ext cx="32628" cy="101757"/>
          </a:xfrm>
          <a:custGeom>
            <a:avLst/>
            <a:gdLst/>
            <a:ahLst/>
            <a:cxnLst/>
            <a:rect l="l" t="t" r="r" b="b"/>
            <a:pathLst>
              <a:path w="32628" h="101757">
                <a:moveTo>
                  <a:pt x="10561" y="20162"/>
                </a:moveTo>
                <a:lnTo>
                  <a:pt x="10561" y="93116"/>
                </a:lnTo>
                <a:lnTo>
                  <a:pt x="9601" y="95036"/>
                </a:lnTo>
                <a:lnTo>
                  <a:pt x="9601" y="95996"/>
                </a:lnTo>
                <a:lnTo>
                  <a:pt x="8641" y="96956"/>
                </a:lnTo>
                <a:lnTo>
                  <a:pt x="7680" y="97917"/>
                </a:lnTo>
                <a:lnTo>
                  <a:pt x="6720" y="98877"/>
                </a:lnTo>
                <a:lnTo>
                  <a:pt x="1920" y="98877"/>
                </a:lnTo>
                <a:lnTo>
                  <a:pt x="1920" y="101757"/>
                </a:lnTo>
                <a:lnTo>
                  <a:pt x="32628" y="101757"/>
                </a:lnTo>
                <a:lnTo>
                  <a:pt x="32628" y="98877"/>
                </a:lnTo>
                <a:lnTo>
                  <a:pt x="29763" y="98877"/>
                </a:lnTo>
                <a:lnTo>
                  <a:pt x="26883" y="97917"/>
                </a:lnTo>
                <a:lnTo>
                  <a:pt x="25923" y="97917"/>
                </a:lnTo>
                <a:lnTo>
                  <a:pt x="24947" y="96956"/>
                </a:lnTo>
                <a:lnTo>
                  <a:pt x="24002" y="95996"/>
                </a:lnTo>
                <a:lnTo>
                  <a:pt x="23042" y="95036"/>
                </a:lnTo>
                <a:lnTo>
                  <a:pt x="23042" y="93116"/>
                </a:lnTo>
                <a:lnTo>
                  <a:pt x="22082" y="90236"/>
                </a:lnTo>
                <a:lnTo>
                  <a:pt x="22082" y="0"/>
                </a:lnTo>
                <a:lnTo>
                  <a:pt x="19202" y="0"/>
                </a:lnTo>
                <a:lnTo>
                  <a:pt x="0" y="7680"/>
                </a:lnTo>
                <a:lnTo>
                  <a:pt x="1920" y="10561"/>
                </a:lnTo>
                <a:lnTo>
                  <a:pt x="3840" y="9601"/>
                </a:lnTo>
                <a:lnTo>
                  <a:pt x="4800" y="8641"/>
                </a:lnTo>
                <a:lnTo>
                  <a:pt x="7680" y="8641"/>
                </a:lnTo>
                <a:lnTo>
                  <a:pt x="7680" y="9601"/>
                </a:lnTo>
                <a:lnTo>
                  <a:pt x="8641" y="9601"/>
                </a:lnTo>
                <a:lnTo>
                  <a:pt x="9601" y="10561"/>
                </a:lnTo>
                <a:lnTo>
                  <a:pt x="10561" y="11521"/>
                </a:lnTo>
                <a:lnTo>
                  <a:pt x="10561" y="201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8" name="object 698"/>
          <p:cNvSpPr/>
          <p:nvPr/>
        </p:nvSpPr>
        <p:spPr>
          <a:xfrm>
            <a:off x="3444621" y="8428588"/>
            <a:ext cx="69113" cy="96972"/>
          </a:xfrm>
          <a:custGeom>
            <a:avLst/>
            <a:gdLst/>
            <a:ahLst/>
            <a:cxnLst/>
            <a:rect l="l" t="t" r="r" b="b"/>
            <a:pathLst>
              <a:path w="69113" h="96972">
                <a:moveTo>
                  <a:pt x="69113" y="0"/>
                </a:moveTo>
                <a:lnTo>
                  <a:pt x="48950" y="0"/>
                </a:lnTo>
                <a:lnTo>
                  <a:pt x="48950" y="2880"/>
                </a:lnTo>
                <a:lnTo>
                  <a:pt x="51831" y="2880"/>
                </a:lnTo>
                <a:lnTo>
                  <a:pt x="52791" y="3840"/>
                </a:lnTo>
                <a:lnTo>
                  <a:pt x="53751" y="3840"/>
                </a:lnTo>
                <a:lnTo>
                  <a:pt x="54711" y="4800"/>
                </a:lnTo>
                <a:lnTo>
                  <a:pt x="54711" y="10561"/>
                </a:lnTo>
                <a:lnTo>
                  <a:pt x="53751" y="12481"/>
                </a:lnTo>
                <a:lnTo>
                  <a:pt x="39349" y="48966"/>
                </a:lnTo>
                <a:lnTo>
                  <a:pt x="23987" y="15361"/>
                </a:lnTo>
                <a:lnTo>
                  <a:pt x="22067" y="12481"/>
                </a:lnTo>
                <a:lnTo>
                  <a:pt x="22067" y="4800"/>
                </a:lnTo>
                <a:lnTo>
                  <a:pt x="23027" y="4800"/>
                </a:lnTo>
                <a:lnTo>
                  <a:pt x="23987" y="3840"/>
                </a:lnTo>
                <a:lnTo>
                  <a:pt x="25907" y="2880"/>
                </a:lnTo>
                <a:lnTo>
                  <a:pt x="29748" y="2880"/>
                </a:lnTo>
                <a:lnTo>
                  <a:pt x="29748" y="0"/>
                </a:lnTo>
                <a:lnTo>
                  <a:pt x="0" y="0"/>
                </a:lnTo>
                <a:lnTo>
                  <a:pt x="0" y="2880"/>
                </a:lnTo>
                <a:lnTo>
                  <a:pt x="1904" y="3840"/>
                </a:lnTo>
                <a:lnTo>
                  <a:pt x="3840" y="3840"/>
                </a:lnTo>
                <a:lnTo>
                  <a:pt x="4785" y="4800"/>
                </a:lnTo>
                <a:lnTo>
                  <a:pt x="5745" y="5775"/>
                </a:lnTo>
                <a:lnTo>
                  <a:pt x="6705" y="6720"/>
                </a:lnTo>
                <a:lnTo>
                  <a:pt x="7680" y="8641"/>
                </a:lnTo>
                <a:lnTo>
                  <a:pt x="9585" y="10561"/>
                </a:lnTo>
                <a:lnTo>
                  <a:pt x="10546" y="12481"/>
                </a:lnTo>
                <a:lnTo>
                  <a:pt x="10546" y="13441"/>
                </a:lnTo>
                <a:lnTo>
                  <a:pt x="33588" y="63367"/>
                </a:lnTo>
                <a:lnTo>
                  <a:pt x="29748" y="74889"/>
                </a:lnTo>
                <a:lnTo>
                  <a:pt x="27828" y="78729"/>
                </a:lnTo>
                <a:lnTo>
                  <a:pt x="25907" y="81610"/>
                </a:lnTo>
                <a:lnTo>
                  <a:pt x="23987" y="83515"/>
                </a:lnTo>
                <a:lnTo>
                  <a:pt x="23027" y="84490"/>
                </a:lnTo>
                <a:lnTo>
                  <a:pt x="21107" y="85450"/>
                </a:lnTo>
                <a:lnTo>
                  <a:pt x="18227" y="85450"/>
                </a:lnTo>
                <a:lnTo>
                  <a:pt x="16306" y="84490"/>
                </a:lnTo>
                <a:lnTo>
                  <a:pt x="13426" y="83515"/>
                </a:lnTo>
                <a:lnTo>
                  <a:pt x="11506" y="82570"/>
                </a:lnTo>
                <a:lnTo>
                  <a:pt x="7680" y="82570"/>
                </a:lnTo>
                <a:lnTo>
                  <a:pt x="5745" y="83515"/>
                </a:lnTo>
                <a:lnTo>
                  <a:pt x="4785" y="84490"/>
                </a:lnTo>
                <a:lnTo>
                  <a:pt x="3840" y="85450"/>
                </a:lnTo>
                <a:lnTo>
                  <a:pt x="2865" y="87355"/>
                </a:lnTo>
                <a:lnTo>
                  <a:pt x="2865" y="91196"/>
                </a:lnTo>
                <a:lnTo>
                  <a:pt x="3840" y="93131"/>
                </a:lnTo>
                <a:lnTo>
                  <a:pt x="5745" y="95036"/>
                </a:lnTo>
                <a:lnTo>
                  <a:pt x="7680" y="96972"/>
                </a:lnTo>
                <a:lnTo>
                  <a:pt x="16306" y="96972"/>
                </a:lnTo>
                <a:lnTo>
                  <a:pt x="20147" y="96011"/>
                </a:lnTo>
                <a:lnTo>
                  <a:pt x="23987" y="92171"/>
                </a:lnTo>
                <a:lnTo>
                  <a:pt x="27828" y="89291"/>
                </a:lnTo>
                <a:lnTo>
                  <a:pt x="31668" y="84490"/>
                </a:lnTo>
                <a:lnTo>
                  <a:pt x="33588" y="77769"/>
                </a:lnTo>
                <a:lnTo>
                  <a:pt x="60472" y="12481"/>
                </a:lnTo>
                <a:lnTo>
                  <a:pt x="61432" y="9601"/>
                </a:lnTo>
                <a:lnTo>
                  <a:pt x="62392" y="7680"/>
                </a:lnTo>
                <a:lnTo>
                  <a:pt x="63352" y="5775"/>
                </a:lnTo>
                <a:lnTo>
                  <a:pt x="64312" y="4800"/>
                </a:lnTo>
                <a:lnTo>
                  <a:pt x="65272" y="3840"/>
                </a:lnTo>
                <a:lnTo>
                  <a:pt x="66233" y="3840"/>
                </a:lnTo>
                <a:lnTo>
                  <a:pt x="68153" y="2880"/>
                </a:lnTo>
                <a:lnTo>
                  <a:pt x="69113" y="2880"/>
                </a:lnTo>
                <a:lnTo>
                  <a:pt x="69113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9" name="object 699"/>
          <p:cNvSpPr/>
          <p:nvPr/>
        </p:nvSpPr>
        <p:spPr>
          <a:xfrm>
            <a:off x="3137428" y="7071192"/>
            <a:ext cx="486704" cy="206395"/>
          </a:xfrm>
          <a:custGeom>
            <a:avLst/>
            <a:gdLst/>
            <a:ahLst/>
            <a:cxnLst/>
            <a:rect l="l" t="t" r="r" b="b"/>
            <a:pathLst>
              <a:path w="486704" h="206395">
                <a:moveTo>
                  <a:pt x="486704" y="0"/>
                </a:moveTo>
                <a:lnTo>
                  <a:pt x="207340" y="0"/>
                </a:lnTo>
                <a:lnTo>
                  <a:pt x="207340" y="120959"/>
                </a:lnTo>
                <a:lnTo>
                  <a:pt x="0" y="191048"/>
                </a:lnTo>
                <a:lnTo>
                  <a:pt x="207340" y="172806"/>
                </a:lnTo>
                <a:lnTo>
                  <a:pt x="207340" y="206395"/>
                </a:lnTo>
                <a:lnTo>
                  <a:pt x="486704" y="206395"/>
                </a:lnTo>
                <a:lnTo>
                  <a:pt x="48670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0" name="object 700"/>
          <p:cNvSpPr/>
          <p:nvPr/>
        </p:nvSpPr>
        <p:spPr>
          <a:xfrm>
            <a:off x="3132627" y="7067351"/>
            <a:ext cx="496305" cy="215036"/>
          </a:xfrm>
          <a:custGeom>
            <a:avLst/>
            <a:gdLst/>
            <a:ahLst/>
            <a:cxnLst/>
            <a:rect l="l" t="t" r="r" b="b"/>
            <a:pathLst>
              <a:path w="496305" h="215036">
                <a:moveTo>
                  <a:pt x="213100" y="128640"/>
                </a:moveTo>
                <a:lnTo>
                  <a:pt x="215036" y="127680"/>
                </a:lnTo>
                <a:lnTo>
                  <a:pt x="215981" y="125760"/>
                </a:lnTo>
                <a:lnTo>
                  <a:pt x="215981" y="8641"/>
                </a:lnTo>
                <a:lnTo>
                  <a:pt x="487664" y="8641"/>
                </a:lnTo>
                <a:lnTo>
                  <a:pt x="487664" y="206395"/>
                </a:lnTo>
                <a:lnTo>
                  <a:pt x="215981" y="206395"/>
                </a:lnTo>
                <a:lnTo>
                  <a:pt x="491505" y="215036"/>
                </a:lnTo>
                <a:lnTo>
                  <a:pt x="493425" y="214076"/>
                </a:lnTo>
                <a:lnTo>
                  <a:pt x="494385" y="213116"/>
                </a:lnTo>
                <a:lnTo>
                  <a:pt x="495330" y="212156"/>
                </a:lnTo>
                <a:lnTo>
                  <a:pt x="496305" y="210235"/>
                </a:lnTo>
                <a:lnTo>
                  <a:pt x="496305" y="3840"/>
                </a:lnTo>
                <a:lnTo>
                  <a:pt x="495330" y="2895"/>
                </a:lnTo>
                <a:lnTo>
                  <a:pt x="494385" y="960"/>
                </a:lnTo>
                <a:lnTo>
                  <a:pt x="493425" y="0"/>
                </a:lnTo>
                <a:lnTo>
                  <a:pt x="210235" y="0"/>
                </a:lnTo>
                <a:lnTo>
                  <a:pt x="209260" y="960"/>
                </a:lnTo>
                <a:lnTo>
                  <a:pt x="208300" y="2895"/>
                </a:lnTo>
                <a:lnTo>
                  <a:pt x="207355" y="3840"/>
                </a:lnTo>
                <a:lnTo>
                  <a:pt x="207355" y="120959"/>
                </a:lnTo>
                <a:lnTo>
                  <a:pt x="2880" y="191033"/>
                </a:lnTo>
                <a:lnTo>
                  <a:pt x="1920" y="192008"/>
                </a:lnTo>
                <a:lnTo>
                  <a:pt x="960" y="192953"/>
                </a:lnTo>
                <a:lnTo>
                  <a:pt x="0" y="194889"/>
                </a:lnTo>
                <a:lnTo>
                  <a:pt x="960" y="196794"/>
                </a:lnTo>
                <a:lnTo>
                  <a:pt x="1920" y="197754"/>
                </a:lnTo>
                <a:lnTo>
                  <a:pt x="2880" y="198729"/>
                </a:lnTo>
                <a:lnTo>
                  <a:pt x="4800" y="198729"/>
                </a:lnTo>
                <a:lnTo>
                  <a:pt x="40309" y="187192"/>
                </a:lnTo>
                <a:lnTo>
                  <a:pt x="213100" y="128640"/>
                </a:lnTo>
                <a:close/>
              </a:path>
              <a:path w="496305" h="215036">
                <a:moveTo>
                  <a:pt x="207355" y="180487"/>
                </a:moveTo>
                <a:lnTo>
                  <a:pt x="207355" y="210235"/>
                </a:lnTo>
                <a:lnTo>
                  <a:pt x="208300" y="212156"/>
                </a:lnTo>
                <a:lnTo>
                  <a:pt x="209260" y="213116"/>
                </a:lnTo>
                <a:lnTo>
                  <a:pt x="210235" y="214076"/>
                </a:lnTo>
                <a:lnTo>
                  <a:pt x="212140" y="215036"/>
                </a:lnTo>
                <a:lnTo>
                  <a:pt x="491505" y="215036"/>
                </a:lnTo>
                <a:lnTo>
                  <a:pt x="215981" y="206395"/>
                </a:lnTo>
                <a:lnTo>
                  <a:pt x="215981" y="174726"/>
                </a:lnTo>
                <a:lnTo>
                  <a:pt x="215036" y="172806"/>
                </a:lnTo>
                <a:lnTo>
                  <a:pt x="213100" y="171830"/>
                </a:lnTo>
                <a:lnTo>
                  <a:pt x="211195" y="171830"/>
                </a:lnTo>
                <a:lnTo>
                  <a:pt x="40309" y="187192"/>
                </a:lnTo>
                <a:lnTo>
                  <a:pt x="4800" y="198729"/>
                </a:lnTo>
                <a:lnTo>
                  <a:pt x="207355" y="180487"/>
                </a:lnTo>
                <a:close/>
              </a:path>
            </a:pathLst>
          </a:custGeom>
          <a:solidFill>
            <a:srgbClr val="BFB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1" name="object 701"/>
          <p:cNvSpPr/>
          <p:nvPr/>
        </p:nvSpPr>
        <p:spPr>
          <a:xfrm>
            <a:off x="3383173" y="7129759"/>
            <a:ext cx="100797" cy="99837"/>
          </a:xfrm>
          <a:custGeom>
            <a:avLst/>
            <a:gdLst/>
            <a:ahLst/>
            <a:cxnLst/>
            <a:rect l="l" t="t" r="r" b="b"/>
            <a:pathLst>
              <a:path w="100797" h="99837">
                <a:moveTo>
                  <a:pt x="39364" y="90236"/>
                </a:moveTo>
                <a:lnTo>
                  <a:pt x="35524" y="89275"/>
                </a:lnTo>
                <a:lnTo>
                  <a:pt x="33604" y="86395"/>
                </a:lnTo>
                <a:lnTo>
                  <a:pt x="31683" y="83515"/>
                </a:lnTo>
                <a:lnTo>
                  <a:pt x="29763" y="81594"/>
                </a:lnTo>
                <a:lnTo>
                  <a:pt x="28803" y="77754"/>
                </a:lnTo>
                <a:lnTo>
                  <a:pt x="27843" y="72953"/>
                </a:lnTo>
                <a:lnTo>
                  <a:pt x="26883" y="68153"/>
                </a:lnTo>
                <a:lnTo>
                  <a:pt x="26883" y="8641"/>
                </a:lnTo>
                <a:lnTo>
                  <a:pt x="28803" y="6720"/>
                </a:lnTo>
                <a:lnTo>
                  <a:pt x="29763" y="3840"/>
                </a:lnTo>
                <a:lnTo>
                  <a:pt x="32644" y="2880"/>
                </a:lnTo>
                <a:lnTo>
                  <a:pt x="40325" y="2880"/>
                </a:lnTo>
                <a:lnTo>
                  <a:pt x="40325" y="0"/>
                </a:lnTo>
                <a:lnTo>
                  <a:pt x="0" y="0"/>
                </a:lnTo>
                <a:lnTo>
                  <a:pt x="0" y="2880"/>
                </a:lnTo>
                <a:lnTo>
                  <a:pt x="6720" y="2880"/>
                </a:lnTo>
                <a:lnTo>
                  <a:pt x="9601" y="3840"/>
                </a:lnTo>
                <a:lnTo>
                  <a:pt x="10561" y="5760"/>
                </a:lnTo>
                <a:lnTo>
                  <a:pt x="12481" y="7680"/>
                </a:lnTo>
                <a:lnTo>
                  <a:pt x="13441" y="11506"/>
                </a:lnTo>
                <a:lnTo>
                  <a:pt x="13441" y="67193"/>
                </a:lnTo>
                <a:lnTo>
                  <a:pt x="14401" y="74874"/>
                </a:lnTo>
                <a:lnTo>
                  <a:pt x="15361" y="79674"/>
                </a:lnTo>
                <a:lnTo>
                  <a:pt x="18242" y="85435"/>
                </a:lnTo>
                <a:lnTo>
                  <a:pt x="22082" y="90236"/>
                </a:lnTo>
                <a:lnTo>
                  <a:pt x="26883" y="94076"/>
                </a:lnTo>
                <a:lnTo>
                  <a:pt x="32644" y="97916"/>
                </a:lnTo>
                <a:lnTo>
                  <a:pt x="40325" y="99837"/>
                </a:lnTo>
                <a:lnTo>
                  <a:pt x="59512" y="99837"/>
                </a:lnTo>
                <a:lnTo>
                  <a:pt x="67193" y="97916"/>
                </a:lnTo>
                <a:lnTo>
                  <a:pt x="72953" y="94076"/>
                </a:lnTo>
                <a:lnTo>
                  <a:pt x="78714" y="90236"/>
                </a:lnTo>
                <a:lnTo>
                  <a:pt x="82555" y="85435"/>
                </a:lnTo>
                <a:lnTo>
                  <a:pt x="83515" y="79674"/>
                </a:lnTo>
                <a:lnTo>
                  <a:pt x="86395" y="74874"/>
                </a:lnTo>
                <a:lnTo>
                  <a:pt x="86395" y="12481"/>
                </a:lnTo>
                <a:lnTo>
                  <a:pt x="87355" y="9601"/>
                </a:lnTo>
                <a:lnTo>
                  <a:pt x="88315" y="7680"/>
                </a:lnTo>
                <a:lnTo>
                  <a:pt x="90236" y="4800"/>
                </a:lnTo>
                <a:lnTo>
                  <a:pt x="93116" y="2880"/>
                </a:lnTo>
                <a:lnTo>
                  <a:pt x="100797" y="2880"/>
                </a:lnTo>
                <a:lnTo>
                  <a:pt x="100797" y="0"/>
                </a:lnTo>
                <a:lnTo>
                  <a:pt x="67193" y="0"/>
                </a:lnTo>
                <a:lnTo>
                  <a:pt x="67193" y="2880"/>
                </a:lnTo>
                <a:lnTo>
                  <a:pt x="73913" y="2880"/>
                </a:lnTo>
                <a:lnTo>
                  <a:pt x="76794" y="3840"/>
                </a:lnTo>
                <a:lnTo>
                  <a:pt x="78714" y="5760"/>
                </a:lnTo>
                <a:lnTo>
                  <a:pt x="79674" y="7680"/>
                </a:lnTo>
                <a:lnTo>
                  <a:pt x="80634" y="11506"/>
                </a:lnTo>
                <a:lnTo>
                  <a:pt x="80634" y="67193"/>
                </a:lnTo>
                <a:lnTo>
                  <a:pt x="79674" y="73913"/>
                </a:lnTo>
                <a:lnTo>
                  <a:pt x="77754" y="78714"/>
                </a:lnTo>
                <a:lnTo>
                  <a:pt x="75834" y="82555"/>
                </a:lnTo>
                <a:lnTo>
                  <a:pt x="72953" y="86395"/>
                </a:lnTo>
                <a:lnTo>
                  <a:pt x="68153" y="89275"/>
                </a:lnTo>
                <a:lnTo>
                  <a:pt x="63352" y="92156"/>
                </a:lnTo>
                <a:lnTo>
                  <a:pt x="57607" y="93116"/>
                </a:lnTo>
                <a:lnTo>
                  <a:pt x="46085" y="93116"/>
                </a:lnTo>
                <a:lnTo>
                  <a:pt x="42245" y="92156"/>
                </a:lnTo>
                <a:lnTo>
                  <a:pt x="39364" y="9023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2" name="object 702"/>
          <p:cNvSpPr/>
          <p:nvPr/>
        </p:nvSpPr>
        <p:spPr>
          <a:xfrm>
            <a:off x="3486851" y="7129759"/>
            <a:ext cx="102717" cy="96956"/>
          </a:xfrm>
          <a:custGeom>
            <a:avLst/>
            <a:gdLst/>
            <a:ahLst/>
            <a:cxnLst/>
            <a:rect l="l" t="t" r="r" b="b"/>
            <a:pathLst>
              <a:path w="102717" h="96956">
                <a:moveTo>
                  <a:pt x="68153" y="15346"/>
                </a:moveTo>
                <a:lnTo>
                  <a:pt x="69113" y="14401"/>
                </a:lnTo>
                <a:lnTo>
                  <a:pt x="72953" y="10561"/>
                </a:lnTo>
                <a:lnTo>
                  <a:pt x="75834" y="8641"/>
                </a:lnTo>
                <a:lnTo>
                  <a:pt x="78714" y="6720"/>
                </a:lnTo>
                <a:lnTo>
                  <a:pt x="80634" y="5760"/>
                </a:lnTo>
                <a:lnTo>
                  <a:pt x="82555" y="4800"/>
                </a:lnTo>
                <a:lnTo>
                  <a:pt x="84475" y="3840"/>
                </a:lnTo>
                <a:lnTo>
                  <a:pt x="86395" y="2880"/>
                </a:lnTo>
                <a:lnTo>
                  <a:pt x="90236" y="2880"/>
                </a:lnTo>
                <a:lnTo>
                  <a:pt x="90236" y="0"/>
                </a:lnTo>
                <a:lnTo>
                  <a:pt x="55686" y="0"/>
                </a:lnTo>
                <a:lnTo>
                  <a:pt x="55686" y="2880"/>
                </a:lnTo>
                <a:lnTo>
                  <a:pt x="59527" y="2880"/>
                </a:lnTo>
                <a:lnTo>
                  <a:pt x="61432" y="3840"/>
                </a:lnTo>
                <a:lnTo>
                  <a:pt x="62392" y="3840"/>
                </a:lnTo>
                <a:lnTo>
                  <a:pt x="63367" y="4800"/>
                </a:lnTo>
                <a:lnTo>
                  <a:pt x="63367" y="10561"/>
                </a:lnTo>
                <a:lnTo>
                  <a:pt x="62392" y="12481"/>
                </a:lnTo>
                <a:lnTo>
                  <a:pt x="57687" y="17375"/>
                </a:lnTo>
                <a:lnTo>
                  <a:pt x="49143" y="26160"/>
                </a:lnTo>
                <a:lnTo>
                  <a:pt x="36484" y="38404"/>
                </a:lnTo>
                <a:lnTo>
                  <a:pt x="31683" y="43190"/>
                </a:lnTo>
                <a:lnTo>
                  <a:pt x="27843" y="46070"/>
                </a:lnTo>
                <a:lnTo>
                  <a:pt x="26883" y="47030"/>
                </a:lnTo>
                <a:lnTo>
                  <a:pt x="26883" y="12481"/>
                </a:lnTo>
                <a:lnTo>
                  <a:pt x="27843" y="9601"/>
                </a:lnTo>
                <a:lnTo>
                  <a:pt x="27843" y="7680"/>
                </a:lnTo>
                <a:lnTo>
                  <a:pt x="28803" y="6720"/>
                </a:lnTo>
                <a:lnTo>
                  <a:pt x="29763" y="5760"/>
                </a:lnTo>
                <a:lnTo>
                  <a:pt x="30723" y="4800"/>
                </a:lnTo>
                <a:lnTo>
                  <a:pt x="33604" y="3840"/>
                </a:lnTo>
                <a:lnTo>
                  <a:pt x="35524" y="2880"/>
                </a:lnTo>
                <a:lnTo>
                  <a:pt x="40325" y="2880"/>
                </a:lnTo>
                <a:lnTo>
                  <a:pt x="40325" y="0"/>
                </a:lnTo>
                <a:lnTo>
                  <a:pt x="0" y="0"/>
                </a:lnTo>
                <a:lnTo>
                  <a:pt x="0" y="2880"/>
                </a:lnTo>
                <a:lnTo>
                  <a:pt x="5760" y="2880"/>
                </a:lnTo>
                <a:lnTo>
                  <a:pt x="7680" y="3840"/>
                </a:lnTo>
                <a:lnTo>
                  <a:pt x="10561" y="4800"/>
                </a:lnTo>
                <a:lnTo>
                  <a:pt x="11521" y="5760"/>
                </a:lnTo>
                <a:lnTo>
                  <a:pt x="12481" y="6720"/>
                </a:lnTo>
                <a:lnTo>
                  <a:pt x="13441" y="7680"/>
                </a:lnTo>
                <a:lnTo>
                  <a:pt x="13441" y="9601"/>
                </a:lnTo>
                <a:lnTo>
                  <a:pt x="14401" y="12481"/>
                </a:lnTo>
                <a:lnTo>
                  <a:pt x="14401" y="86395"/>
                </a:lnTo>
                <a:lnTo>
                  <a:pt x="13441" y="89275"/>
                </a:lnTo>
                <a:lnTo>
                  <a:pt x="12481" y="91196"/>
                </a:lnTo>
                <a:lnTo>
                  <a:pt x="10561" y="93116"/>
                </a:lnTo>
                <a:lnTo>
                  <a:pt x="7680" y="95036"/>
                </a:lnTo>
                <a:lnTo>
                  <a:pt x="0" y="95036"/>
                </a:lnTo>
                <a:lnTo>
                  <a:pt x="0" y="96956"/>
                </a:lnTo>
                <a:lnTo>
                  <a:pt x="40325" y="96956"/>
                </a:lnTo>
                <a:lnTo>
                  <a:pt x="40325" y="95036"/>
                </a:lnTo>
                <a:lnTo>
                  <a:pt x="35524" y="95036"/>
                </a:lnTo>
                <a:lnTo>
                  <a:pt x="33604" y="94076"/>
                </a:lnTo>
                <a:lnTo>
                  <a:pt x="30723" y="93116"/>
                </a:lnTo>
                <a:lnTo>
                  <a:pt x="29763" y="92156"/>
                </a:lnTo>
                <a:lnTo>
                  <a:pt x="28803" y="91196"/>
                </a:lnTo>
                <a:lnTo>
                  <a:pt x="27843" y="90236"/>
                </a:lnTo>
                <a:lnTo>
                  <a:pt x="27843" y="88315"/>
                </a:lnTo>
                <a:lnTo>
                  <a:pt x="26883" y="84475"/>
                </a:lnTo>
                <a:lnTo>
                  <a:pt x="26883" y="48950"/>
                </a:lnTo>
                <a:lnTo>
                  <a:pt x="59527" y="81594"/>
                </a:lnTo>
                <a:lnTo>
                  <a:pt x="62392" y="84475"/>
                </a:lnTo>
                <a:lnTo>
                  <a:pt x="64312" y="86395"/>
                </a:lnTo>
                <a:lnTo>
                  <a:pt x="64312" y="88315"/>
                </a:lnTo>
                <a:lnTo>
                  <a:pt x="65272" y="89275"/>
                </a:lnTo>
                <a:lnTo>
                  <a:pt x="65272" y="91196"/>
                </a:lnTo>
                <a:lnTo>
                  <a:pt x="64312" y="92156"/>
                </a:lnTo>
                <a:lnTo>
                  <a:pt x="63367" y="93116"/>
                </a:lnTo>
                <a:lnTo>
                  <a:pt x="62392" y="94076"/>
                </a:lnTo>
                <a:lnTo>
                  <a:pt x="60472" y="95036"/>
                </a:lnTo>
                <a:lnTo>
                  <a:pt x="57591" y="95036"/>
                </a:lnTo>
                <a:lnTo>
                  <a:pt x="57591" y="96956"/>
                </a:lnTo>
                <a:lnTo>
                  <a:pt x="102717" y="96956"/>
                </a:lnTo>
                <a:lnTo>
                  <a:pt x="102717" y="95036"/>
                </a:lnTo>
                <a:lnTo>
                  <a:pt x="97916" y="94076"/>
                </a:lnTo>
                <a:lnTo>
                  <a:pt x="94076" y="93116"/>
                </a:lnTo>
                <a:lnTo>
                  <a:pt x="90236" y="91196"/>
                </a:lnTo>
                <a:lnTo>
                  <a:pt x="86395" y="89275"/>
                </a:lnTo>
                <a:lnTo>
                  <a:pt x="81594" y="84475"/>
                </a:lnTo>
                <a:lnTo>
                  <a:pt x="75834" y="78714"/>
                </a:lnTo>
                <a:lnTo>
                  <a:pt x="40325" y="43190"/>
                </a:lnTo>
                <a:lnTo>
                  <a:pt x="54711" y="28788"/>
                </a:lnTo>
                <a:lnTo>
                  <a:pt x="63367" y="20162"/>
                </a:lnTo>
                <a:lnTo>
                  <a:pt x="68153" y="1534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3" name="object 703"/>
          <p:cNvSpPr/>
          <p:nvPr/>
        </p:nvSpPr>
        <p:spPr>
          <a:xfrm>
            <a:off x="3135508" y="7966847"/>
            <a:ext cx="572140" cy="206395"/>
          </a:xfrm>
          <a:custGeom>
            <a:avLst/>
            <a:gdLst/>
            <a:ahLst/>
            <a:cxnLst/>
            <a:rect l="l" t="t" r="r" b="b"/>
            <a:pathLst>
              <a:path w="572140" h="206395">
                <a:moveTo>
                  <a:pt x="572140" y="0"/>
                </a:moveTo>
                <a:lnTo>
                  <a:pt x="66233" y="0"/>
                </a:lnTo>
                <a:lnTo>
                  <a:pt x="66233" y="34564"/>
                </a:lnTo>
                <a:lnTo>
                  <a:pt x="0" y="102717"/>
                </a:lnTo>
                <a:lnTo>
                  <a:pt x="66233" y="86410"/>
                </a:lnTo>
                <a:lnTo>
                  <a:pt x="66233" y="206395"/>
                </a:lnTo>
                <a:lnTo>
                  <a:pt x="572140" y="206395"/>
                </a:lnTo>
                <a:lnTo>
                  <a:pt x="57214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4" name="object 704"/>
          <p:cNvSpPr/>
          <p:nvPr/>
        </p:nvSpPr>
        <p:spPr>
          <a:xfrm>
            <a:off x="3131667" y="7962046"/>
            <a:ext cx="72953" cy="215036"/>
          </a:xfrm>
          <a:custGeom>
            <a:avLst/>
            <a:gdLst/>
            <a:ahLst/>
            <a:cxnLst/>
            <a:rect l="l" t="t" r="r" b="b"/>
            <a:pathLst>
              <a:path w="72953" h="215036">
                <a:moveTo>
                  <a:pt x="72953" y="42245"/>
                </a:moveTo>
                <a:lnTo>
                  <a:pt x="70073" y="0"/>
                </a:lnTo>
                <a:lnTo>
                  <a:pt x="68153" y="960"/>
                </a:lnTo>
                <a:lnTo>
                  <a:pt x="66233" y="1920"/>
                </a:lnTo>
                <a:lnTo>
                  <a:pt x="66233" y="2880"/>
                </a:lnTo>
                <a:lnTo>
                  <a:pt x="65272" y="4800"/>
                </a:lnTo>
                <a:lnTo>
                  <a:pt x="65272" y="37444"/>
                </a:lnTo>
                <a:lnTo>
                  <a:pt x="17266" y="99837"/>
                </a:lnTo>
                <a:lnTo>
                  <a:pt x="72953" y="42245"/>
                </a:lnTo>
                <a:close/>
              </a:path>
              <a:path w="72953" h="215036">
                <a:moveTo>
                  <a:pt x="66233" y="213116"/>
                </a:moveTo>
                <a:lnTo>
                  <a:pt x="66233" y="214076"/>
                </a:lnTo>
                <a:lnTo>
                  <a:pt x="68153" y="215036"/>
                </a:lnTo>
                <a:lnTo>
                  <a:pt x="577900" y="215036"/>
                </a:lnTo>
                <a:lnTo>
                  <a:pt x="578860" y="214076"/>
                </a:lnTo>
                <a:lnTo>
                  <a:pt x="579821" y="213116"/>
                </a:lnTo>
                <a:lnTo>
                  <a:pt x="579821" y="2880"/>
                </a:lnTo>
                <a:lnTo>
                  <a:pt x="578860" y="1920"/>
                </a:lnTo>
                <a:lnTo>
                  <a:pt x="577900" y="960"/>
                </a:lnTo>
                <a:lnTo>
                  <a:pt x="575980" y="0"/>
                </a:lnTo>
                <a:lnTo>
                  <a:pt x="70073" y="0"/>
                </a:lnTo>
                <a:lnTo>
                  <a:pt x="72953" y="42245"/>
                </a:lnTo>
                <a:lnTo>
                  <a:pt x="73914" y="40325"/>
                </a:lnTo>
                <a:lnTo>
                  <a:pt x="73914" y="8641"/>
                </a:lnTo>
                <a:lnTo>
                  <a:pt x="571179" y="8641"/>
                </a:lnTo>
                <a:lnTo>
                  <a:pt x="571179" y="206395"/>
                </a:lnTo>
                <a:lnTo>
                  <a:pt x="73914" y="206395"/>
                </a:lnTo>
                <a:lnTo>
                  <a:pt x="73914" y="89275"/>
                </a:lnTo>
                <a:lnTo>
                  <a:pt x="71993" y="87355"/>
                </a:lnTo>
                <a:lnTo>
                  <a:pt x="71033" y="86395"/>
                </a:lnTo>
                <a:lnTo>
                  <a:pt x="68153" y="86395"/>
                </a:lnTo>
                <a:lnTo>
                  <a:pt x="17266" y="99837"/>
                </a:lnTo>
                <a:lnTo>
                  <a:pt x="65272" y="37444"/>
                </a:lnTo>
                <a:lnTo>
                  <a:pt x="960" y="104637"/>
                </a:lnTo>
                <a:lnTo>
                  <a:pt x="0" y="106558"/>
                </a:lnTo>
                <a:lnTo>
                  <a:pt x="0" y="108478"/>
                </a:lnTo>
                <a:lnTo>
                  <a:pt x="960" y="110398"/>
                </a:lnTo>
                <a:lnTo>
                  <a:pt x="1920" y="111358"/>
                </a:lnTo>
                <a:lnTo>
                  <a:pt x="3840" y="112318"/>
                </a:lnTo>
                <a:lnTo>
                  <a:pt x="5760" y="112318"/>
                </a:lnTo>
                <a:lnTo>
                  <a:pt x="65272" y="95996"/>
                </a:lnTo>
                <a:lnTo>
                  <a:pt x="65272" y="211195"/>
                </a:lnTo>
                <a:lnTo>
                  <a:pt x="66233" y="213116"/>
                </a:lnTo>
                <a:close/>
              </a:path>
            </a:pathLst>
          </a:custGeom>
          <a:solidFill>
            <a:srgbClr val="BFB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5" name="object 705"/>
          <p:cNvSpPr/>
          <p:nvPr/>
        </p:nvSpPr>
        <p:spPr>
          <a:xfrm>
            <a:off x="3245906" y="8023494"/>
            <a:ext cx="85435" cy="100782"/>
          </a:xfrm>
          <a:custGeom>
            <a:avLst/>
            <a:gdLst/>
            <a:ahLst/>
            <a:cxnLst/>
            <a:rect l="l" t="t" r="r" b="b"/>
            <a:pathLst>
              <a:path w="85435" h="100782">
                <a:moveTo>
                  <a:pt x="1630" y="39142"/>
                </a:moveTo>
                <a:lnTo>
                  <a:pt x="0" y="51831"/>
                </a:lnTo>
                <a:lnTo>
                  <a:pt x="599" y="59717"/>
                </a:lnTo>
                <a:lnTo>
                  <a:pt x="3923" y="72040"/>
                </a:lnTo>
                <a:lnTo>
                  <a:pt x="9585" y="83515"/>
                </a:lnTo>
                <a:lnTo>
                  <a:pt x="20731" y="93949"/>
                </a:lnTo>
                <a:lnTo>
                  <a:pt x="32455" y="99074"/>
                </a:lnTo>
                <a:lnTo>
                  <a:pt x="46070" y="100782"/>
                </a:lnTo>
                <a:lnTo>
                  <a:pt x="54711" y="100782"/>
                </a:lnTo>
                <a:lnTo>
                  <a:pt x="62392" y="98877"/>
                </a:lnTo>
                <a:lnTo>
                  <a:pt x="69113" y="95036"/>
                </a:lnTo>
                <a:lnTo>
                  <a:pt x="74874" y="91196"/>
                </a:lnTo>
                <a:lnTo>
                  <a:pt x="80634" y="84475"/>
                </a:lnTo>
                <a:lnTo>
                  <a:pt x="85435" y="75834"/>
                </a:lnTo>
                <a:lnTo>
                  <a:pt x="83515" y="74874"/>
                </a:lnTo>
                <a:lnTo>
                  <a:pt x="77754" y="82555"/>
                </a:lnTo>
                <a:lnTo>
                  <a:pt x="72953" y="88315"/>
                </a:lnTo>
                <a:lnTo>
                  <a:pt x="68153" y="90236"/>
                </a:lnTo>
                <a:lnTo>
                  <a:pt x="63352" y="93116"/>
                </a:lnTo>
                <a:lnTo>
                  <a:pt x="57591" y="95036"/>
                </a:lnTo>
                <a:lnTo>
                  <a:pt x="44150" y="95036"/>
                </a:lnTo>
                <a:lnTo>
                  <a:pt x="38389" y="93116"/>
                </a:lnTo>
                <a:lnTo>
                  <a:pt x="32628" y="89275"/>
                </a:lnTo>
                <a:lnTo>
                  <a:pt x="26868" y="86395"/>
                </a:lnTo>
                <a:lnTo>
                  <a:pt x="23027" y="81594"/>
                </a:lnTo>
                <a:lnTo>
                  <a:pt x="20147" y="74874"/>
                </a:lnTo>
                <a:lnTo>
                  <a:pt x="17266" y="68153"/>
                </a:lnTo>
                <a:lnTo>
                  <a:pt x="16306" y="60472"/>
                </a:lnTo>
                <a:lnTo>
                  <a:pt x="16319" y="49805"/>
                </a:lnTo>
                <a:lnTo>
                  <a:pt x="17267" y="36452"/>
                </a:lnTo>
                <a:lnTo>
                  <a:pt x="20147" y="24947"/>
                </a:lnTo>
                <a:lnTo>
                  <a:pt x="23987" y="18227"/>
                </a:lnTo>
                <a:lnTo>
                  <a:pt x="27828" y="12481"/>
                </a:lnTo>
                <a:lnTo>
                  <a:pt x="32628" y="9585"/>
                </a:lnTo>
                <a:lnTo>
                  <a:pt x="37429" y="6705"/>
                </a:lnTo>
                <a:lnTo>
                  <a:pt x="43190" y="4800"/>
                </a:lnTo>
                <a:lnTo>
                  <a:pt x="57591" y="4800"/>
                </a:lnTo>
                <a:lnTo>
                  <a:pt x="63352" y="6705"/>
                </a:lnTo>
                <a:lnTo>
                  <a:pt x="69113" y="11521"/>
                </a:lnTo>
                <a:lnTo>
                  <a:pt x="73914" y="15361"/>
                </a:lnTo>
                <a:lnTo>
                  <a:pt x="78714" y="23027"/>
                </a:lnTo>
                <a:lnTo>
                  <a:pt x="81594" y="32628"/>
                </a:lnTo>
                <a:lnTo>
                  <a:pt x="83515" y="32628"/>
                </a:lnTo>
                <a:lnTo>
                  <a:pt x="81594" y="0"/>
                </a:lnTo>
                <a:lnTo>
                  <a:pt x="78714" y="0"/>
                </a:lnTo>
                <a:lnTo>
                  <a:pt x="77754" y="1920"/>
                </a:lnTo>
                <a:lnTo>
                  <a:pt x="77754" y="3840"/>
                </a:lnTo>
                <a:lnTo>
                  <a:pt x="75834" y="4800"/>
                </a:lnTo>
                <a:lnTo>
                  <a:pt x="74874" y="5760"/>
                </a:lnTo>
                <a:lnTo>
                  <a:pt x="73914" y="6705"/>
                </a:lnTo>
                <a:lnTo>
                  <a:pt x="71993" y="6705"/>
                </a:lnTo>
                <a:lnTo>
                  <a:pt x="71033" y="5760"/>
                </a:lnTo>
                <a:lnTo>
                  <a:pt x="69113" y="4800"/>
                </a:lnTo>
                <a:lnTo>
                  <a:pt x="62392" y="960"/>
                </a:lnTo>
                <a:lnTo>
                  <a:pt x="55671" y="0"/>
                </a:lnTo>
                <a:lnTo>
                  <a:pt x="48453" y="1"/>
                </a:lnTo>
                <a:lnTo>
                  <a:pt x="35537" y="1614"/>
                </a:lnTo>
                <a:lnTo>
                  <a:pt x="23987" y="6705"/>
                </a:lnTo>
                <a:lnTo>
                  <a:pt x="16306" y="10546"/>
                </a:lnTo>
                <a:lnTo>
                  <a:pt x="10561" y="17266"/>
                </a:lnTo>
                <a:lnTo>
                  <a:pt x="6720" y="24947"/>
                </a:lnTo>
                <a:lnTo>
                  <a:pt x="5781" y="27110"/>
                </a:lnTo>
                <a:lnTo>
                  <a:pt x="1630" y="391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6" name="object 706"/>
          <p:cNvSpPr/>
          <p:nvPr/>
        </p:nvSpPr>
        <p:spPr>
          <a:xfrm>
            <a:off x="3353409" y="8084975"/>
            <a:ext cx="9601" cy="18193"/>
          </a:xfrm>
          <a:custGeom>
            <a:avLst/>
            <a:gdLst/>
            <a:ahLst/>
            <a:cxnLst/>
            <a:rect l="l" t="t" r="r" b="b"/>
            <a:pathLst>
              <a:path w="9601" h="18193">
                <a:moveTo>
                  <a:pt x="9110" y="0"/>
                </a:moveTo>
                <a:lnTo>
                  <a:pt x="0" y="4751"/>
                </a:lnTo>
                <a:lnTo>
                  <a:pt x="0" y="18193"/>
                </a:lnTo>
                <a:lnTo>
                  <a:pt x="0" y="15312"/>
                </a:lnTo>
                <a:lnTo>
                  <a:pt x="975" y="13392"/>
                </a:lnTo>
                <a:lnTo>
                  <a:pt x="1920" y="10512"/>
                </a:lnTo>
                <a:lnTo>
                  <a:pt x="3840" y="8591"/>
                </a:lnTo>
                <a:lnTo>
                  <a:pt x="6720" y="6671"/>
                </a:lnTo>
                <a:lnTo>
                  <a:pt x="9601" y="4751"/>
                </a:lnTo>
                <a:lnTo>
                  <a:pt x="911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7" name="object 707"/>
          <p:cNvSpPr/>
          <p:nvPr/>
        </p:nvSpPr>
        <p:spPr>
          <a:xfrm>
            <a:off x="3340928" y="8055162"/>
            <a:ext cx="58567" cy="68168"/>
          </a:xfrm>
          <a:custGeom>
            <a:avLst/>
            <a:gdLst/>
            <a:ahLst/>
            <a:cxnLst/>
            <a:rect l="l" t="t" r="r" b="b"/>
            <a:pathLst>
              <a:path w="58567" h="68168">
                <a:moveTo>
                  <a:pt x="4800" y="8641"/>
                </a:moveTo>
                <a:lnTo>
                  <a:pt x="2895" y="12481"/>
                </a:lnTo>
                <a:lnTo>
                  <a:pt x="2895" y="18242"/>
                </a:lnTo>
                <a:lnTo>
                  <a:pt x="3840" y="20162"/>
                </a:lnTo>
                <a:lnTo>
                  <a:pt x="4800" y="21122"/>
                </a:lnTo>
                <a:lnTo>
                  <a:pt x="5775" y="22082"/>
                </a:lnTo>
                <a:lnTo>
                  <a:pt x="6736" y="23042"/>
                </a:lnTo>
                <a:lnTo>
                  <a:pt x="10561" y="23042"/>
                </a:lnTo>
                <a:lnTo>
                  <a:pt x="11521" y="22082"/>
                </a:lnTo>
                <a:lnTo>
                  <a:pt x="13456" y="21122"/>
                </a:lnTo>
                <a:lnTo>
                  <a:pt x="14401" y="20162"/>
                </a:lnTo>
                <a:lnTo>
                  <a:pt x="14401" y="9601"/>
                </a:lnTo>
                <a:lnTo>
                  <a:pt x="15361" y="7680"/>
                </a:lnTo>
                <a:lnTo>
                  <a:pt x="17282" y="6720"/>
                </a:lnTo>
                <a:lnTo>
                  <a:pt x="19202" y="4800"/>
                </a:lnTo>
                <a:lnTo>
                  <a:pt x="21122" y="3840"/>
                </a:lnTo>
                <a:lnTo>
                  <a:pt x="27843" y="3840"/>
                </a:lnTo>
                <a:lnTo>
                  <a:pt x="30723" y="4800"/>
                </a:lnTo>
                <a:lnTo>
                  <a:pt x="32644" y="7680"/>
                </a:lnTo>
                <a:lnTo>
                  <a:pt x="34564" y="10561"/>
                </a:lnTo>
                <a:lnTo>
                  <a:pt x="36484" y="14401"/>
                </a:lnTo>
                <a:lnTo>
                  <a:pt x="36484" y="24002"/>
                </a:lnTo>
                <a:lnTo>
                  <a:pt x="35410" y="24364"/>
                </a:lnTo>
                <a:lnTo>
                  <a:pt x="21591" y="29812"/>
                </a:lnTo>
                <a:lnTo>
                  <a:pt x="22082" y="34564"/>
                </a:lnTo>
                <a:lnTo>
                  <a:pt x="24963" y="32644"/>
                </a:lnTo>
                <a:lnTo>
                  <a:pt x="28803" y="30723"/>
                </a:lnTo>
                <a:lnTo>
                  <a:pt x="36484" y="27843"/>
                </a:lnTo>
                <a:lnTo>
                  <a:pt x="36484" y="52806"/>
                </a:lnTo>
                <a:lnTo>
                  <a:pt x="29763" y="57607"/>
                </a:lnTo>
                <a:lnTo>
                  <a:pt x="25923" y="60487"/>
                </a:lnTo>
                <a:lnTo>
                  <a:pt x="19202" y="60487"/>
                </a:lnTo>
                <a:lnTo>
                  <a:pt x="17282" y="58567"/>
                </a:lnTo>
                <a:lnTo>
                  <a:pt x="15361" y="56647"/>
                </a:lnTo>
                <a:lnTo>
                  <a:pt x="13456" y="54726"/>
                </a:lnTo>
                <a:lnTo>
                  <a:pt x="12481" y="51846"/>
                </a:lnTo>
                <a:lnTo>
                  <a:pt x="12481" y="34564"/>
                </a:lnTo>
                <a:lnTo>
                  <a:pt x="7680" y="37444"/>
                </a:lnTo>
                <a:lnTo>
                  <a:pt x="4800" y="40325"/>
                </a:lnTo>
                <a:lnTo>
                  <a:pt x="2895" y="43205"/>
                </a:lnTo>
                <a:lnTo>
                  <a:pt x="960" y="46085"/>
                </a:lnTo>
                <a:lnTo>
                  <a:pt x="0" y="48005"/>
                </a:lnTo>
                <a:lnTo>
                  <a:pt x="0" y="56647"/>
                </a:lnTo>
                <a:lnTo>
                  <a:pt x="1935" y="60487"/>
                </a:lnTo>
                <a:lnTo>
                  <a:pt x="4800" y="63367"/>
                </a:lnTo>
                <a:lnTo>
                  <a:pt x="7680" y="67208"/>
                </a:lnTo>
                <a:lnTo>
                  <a:pt x="11521" y="68168"/>
                </a:lnTo>
                <a:lnTo>
                  <a:pt x="21122" y="68168"/>
                </a:lnTo>
                <a:lnTo>
                  <a:pt x="24002" y="66248"/>
                </a:lnTo>
                <a:lnTo>
                  <a:pt x="24963" y="65272"/>
                </a:lnTo>
                <a:lnTo>
                  <a:pt x="29763" y="62407"/>
                </a:lnTo>
                <a:lnTo>
                  <a:pt x="36484" y="57607"/>
                </a:lnTo>
                <a:lnTo>
                  <a:pt x="36484" y="64328"/>
                </a:lnTo>
                <a:lnTo>
                  <a:pt x="38404" y="66248"/>
                </a:lnTo>
                <a:lnTo>
                  <a:pt x="39364" y="67208"/>
                </a:lnTo>
                <a:lnTo>
                  <a:pt x="41285" y="68168"/>
                </a:lnTo>
                <a:lnTo>
                  <a:pt x="48005" y="68168"/>
                </a:lnTo>
                <a:lnTo>
                  <a:pt x="53766" y="64328"/>
                </a:lnTo>
                <a:lnTo>
                  <a:pt x="58567" y="57607"/>
                </a:lnTo>
                <a:lnTo>
                  <a:pt x="58567" y="53766"/>
                </a:lnTo>
                <a:lnTo>
                  <a:pt x="55686" y="56647"/>
                </a:lnTo>
                <a:lnTo>
                  <a:pt x="53766" y="58567"/>
                </a:lnTo>
                <a:lnTo>
                  <a:pt x="52806" y="58567"/>
                </a:lnTo>
                <a:lnTo>
                  <a:pt x="51846" y="59527"/>
                </a:lnTo>
                <a:lnTo>
                  <a:pt x="49926" y="59527"/>
                </a:lnTo>
                <a:lnTo>
                  <a:pt x="48966" y="58567"/>
                </a:lnTo>
                <a:lnTo>
                  <a:pt x="48005" y="58567"/>
                </a:lnTo>
                <a:lnTo>
                  <a:pt x="48005" y="15361"/>
                </a:lnTo>
                <a:lnTo>
                  <a:pt x="47045" y="11521"/>
                </a:lnTo>
                <a:lnTo>
                  <a:pt x="46085" y="9601"/>
                </a:lnTo>
                <a:lnTo>
                  <a:pt x="45125" y="6720"/>
                </a:lnTo>
                <a:lnTo>
                  <a:pt x="43205" y="3840"/>
                </a:lnTo>
                <a:lnTo>
                  <a:pt x="40325" y="2880"/>
                </a:lnTo>
                <a:lnTo>
                  <a:pt x="36484" y="960"/>
                </a:lnTo>
                <a:lnTo>
                  <a:pt x="31683" y="0"/>
                </a:lnTo>
                <a:lnTo>
                  <a:pt x="19202" y="0"/>
                </a:lnTo>
                <a:lnTo>
                  <a:pt x="13456" y="960"/>
                </a:lnTo>
                <a:lnTo>
                  <a:pt x="8641" y="4800"/>
                </a:lnTo>
                <a:lnTo>
                  <a:pt x="4800" y="86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8" name="object 708"/>
          <p:cNvSpPr/>
          <p:nvPr/>
        </p:nvSpPr>
        <p:spPr>
          <a:xfrm>
            <a:off x="3400455" y="8055162"/>
            <a:ext cx="70073" cy="67208"/>
          </a:xfrm>
          <a:custGeom>
            <a:avLst/>
            <a:gdLst/>
            <a:ahLst/>
            <a:cxnLst/>
            <a:rect l="l" t="t" r="r" b="b"/>
            <a:pathLst>
              <a:path w="70073" h="67208">
                <a:moveTo>
                  <a:pt x="70073" y="67208"/>
                </a:moveTo>
                <a:lnTo>
                  <a:pt x="70073" y="64328"/>
                </a:lnTo>
                <a:lnTo>
                  <a:pt x="64312" y="64328"/>
                </a:lnTo>
                <a:lnTo>
                  <a:pt x="63352" y="63367"/>
                </a:lnTo>
                <a:lnTo>
                  <a:pt x="62392" y="62407"/>
                </a:lnTo>
                <a:lnTo>
                  <a:pt x="61432" y="61447"/>
                </a:lnTo>
                <a:lnTo>
                  <a:pt x="61432" y="60487"/>
                </a:lnTo>
                <a:lnTo>
                  <a:pt x="60472" y="59527"/>
                </a:lnTo>
                <a:lnTo>
                  <a:pt x="60472" y="18242"/>
                </a:lnTo>
                <a:lnTo>
                  <a:pt x="59512" y="14401"/>
                </a:lnTo>
                <a:lnTo>
                  <a:pt x="58552" y="11521"/>
                </a:lnTo>
                <a:lnTo>
                  <a:pt x="56631" y="6720"/>
                </a:lnTo>
                <a:lnTo>
                  <a:pt x="54711" y="3840"/>
                </a:lnTo>
                <a:lnTo>
                  <a:pt x="52791" y="2880"/>
                </a:lnTo>
                <a:lnTo>
                  <a:pt x="49911" y="960"/>
                </a:lnTo>
                <a:lnTo>
                  <a:pt x="47030" y="0"/>
                </a:lnTo>
                <a:lnTo>
                  <a:pt x="36484" y="0"/>
                </a:lnTo>
                <a:lnTo>
                  <a:pt x="29763" y="4800"/>
                </a:lnTo>
                <a:lnTo>
                  <a:pt x="22082" y="13441"/>
                </a:lnTo>
                <a:lnTo>
                  <a:pt x="22082" y="0"/>
                </a:lnTo>
                <a:lnTo>
                  <a:pt x="19202" y="0"/>
                </a:lnTo>
                <a:lnTo>
                  <a:pt x="0" y="7680"/>
                </a:lnTo>
                <a:lnTo>
                  <a:pt x="960" y="10561"/>
                </a:lnTo>
                <a:lnTo>
                  <a:pt x="2880" y="9601"/>
                </a:lnTo>
                <a:lnTo>
                  <a:pt x="7680" y="9601"/>
                </a:lnTo>
                <a:lnTo>
                  <a:pt x="8641" y="10561"/>
                </a:lnTo>
                <a:lnTo>
                  <a:pt x="9601" y="10561"/>
                </a:lnTo>
                <a:lnTo>
                  <a:pt x="9601" y="11521"/>
                </a:lnTo>
                <a:lnTo>
                  <a:pt x="10561" y="13441"/>
                </a:lnTo>
                <a:lnTo>
                  <a:pt x="10561" y="60487"/>
                </a:lnTo>
                <a:lnTo>
                  <a:pt x="8641" y="62407"/>
                </a:lnTo>
                <a:lnTo>
                  <a:pt x="7680" y="63367"/>
                </a:lnTo>
                <a:lnTo>
                  <a:pt x="5760" y="64328"/>
                </a:lnTo>
                <a:lnTo>
                  <a:pt x="960" y="64328"/>
                </a:lnTo>
                <a:lnTo>
                  <a:pt x="960" y="67208"/>
                </a:lnTo>
                <a:lnTo>
                  <a:pt x="32644" y="67208"/>
                </a:lnTo>
                <a:lnTo>
                  <a:pt x="32644" y="64328"/>
                </a:lnTo>
                <a:lnTo>
                  <a:pt x="26883" y="64328"/>
                </a:lnTo>
                <a:lnTo>
                  <a:pt x="25923" y="63367"/>
                </a:lnTo>
                <a:lnTo>
                  <a:pt x="24963" y="62407"/>
                </a:lnTo>
                <a:lnTo>
                  <a:pt x="24003" y="61447"/>
                </a:lnTo>
                <a:lnTo>
                  <a:pt x="23042" y="60487"/>
                </a:lnTo>
                <a:lnTo>
                  <a:pt x="22082" y="59527"/>
                </a:lnTo>
                <a:lnTo>
                  <a:pt x="22082" y="18242"/>
                </a:lnTo>
                <a:lnTo>
                  <a:pt x="27843" y="11521"/>
                </a:lnTo>
                <a:lnTo>
                  <a:pt x="33604" y="8641"/>
                </a:lnTo>
                <a:lnTo>
                  <a:pt x="42230" y="8641"/>
                </a:lnTo>
                <a:lnTo>
                  <a:pt x="45125" y="9601"/>
                </a:lnTo>
                <a:lnTo>
                  <a:pt x="46070" y="12481"/>
                </a:lnTo>
                <a:lnTo>
                  <a:pt x="48006" y="15361"/>
                </a:lnTo>
                <a:lnTo>
                  <a:pt x="48950" y="19202"/>
                </a:lnTo>
                <a:lnTo>
                  <a:pt x="48950" y="58567"/>
                </a:lnTo>
                <a:lnTo>
                  <a:pt x="48006" y="58567"/>
                </a:lnTo>
                <a:lnTo>
                  <a:pt x="48006" y="60487"/>
                </a:lnTo>
                <a:lnTo>
                  <a:pt x="47030" y="62407"/>
                </a:lnTo>
                <a:lnTo>
                  <a:pt x="46070" y="63367"/>
                </a:lnTo>
                <a:lnTo>
                  <a:pt x="45125" y="64328"/>
                </a:lnTo>
                <a:lnTo>
                  <a:pt x="38389" y="64328"/>
                </a:lnTo>
                <a:lnTo>
                  <a:pt x="38389" y="67208"/>
                </a:lnTo>
                <a:lnTo>
                  <a:pt x="70073" y="6720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9" name="object 709"/>
          <p:cNvSpPr/>
          <p:nvPr/>
        </p:nvSpPr>
        <p:spPr>
          <a:xfrm>
            <a:off x="3476289" y="8055162"/>
            <a:ext cx="57591" cy="68168"/>
          </a:xfrm>
          <a:custGeom>
            <a:avLst/>
            <a:gdLst/>
            <a:ahLst/>
            <a:cxnLst/>
            <a:rect l="l" t="t" r="r" b="b"/>
            <a:pathLst>
              <a:path w="57591" h="68168">
                <a:moveTo>
                  <a:pt x="47045" y="57607"/>
                </a:moveTo>
                <a:lnTo>
                  <a:pt x="47045" y="15361"/>
                </a:lnTo>
                <a:lnTo>
                  <a:pt x="46085" y="11521"/>
                </a:lnTo>
                <a:lnTo>
                  <a:pt x="45125" y="9601"/>
                </a:lnTo>
                <a:lnTo>
                  <a:pt x="44165" y="6720"/>
                </a:lnTo>
                <a:lnTo>
                  <a:pt x="42245" y="3840"/>
                </a:lnTo>
                <a:lnTo>
                  <a:pt x="39364" y="2880"/>
                </a:lnTo>
                <a:lnTo>
                  <a:pt x="35524" y="960"/>
                </a:lnTo>
                <a:lnTo>
                  <a:pt x="30723" y="0"/>
                </a:lnTo>
                <a:lnTo>
                  <a:pt x="18242" y="0"/>
                </a:lnTo>
                <a:lnTo>
                  <a:pt x="12481" y="960"/>
                </a:lnTo>
                <a:lnTo>
                  <a:pt x="8641" y="4800"/>
                </a:lnTo>
                <a:lnTo>
                  <a:pt x="3840" y="8641"/>
                </a:lnTo>
                <a:lnTo>
                  <a:pt x="1920" y="12481"/>
                </a:lnTo>
                <a:lnTo>
                  <a:pt x="1920" y="18242"/>
                </a:lnTo>
                <a:lnTo>
                  <a:pt x="2880" y="20162"/>
                </a:lnTo>
                <a:lnTo>
                  <a:pt x="3840" y="21122"/>
                </a:lnTo>
                <a:lnTo>
                  <a:pt x="4800" y="22082"/>
                </a:lnTo>
                <a:lnTo>
                  <a:pt x="6720" y="23042"/>
                </a:lnTo>
                <a:lnTo>
                  <a:pt x="9601" y="23042"/>
                </a:lnTo>
                <a:lnTo>
                  <a:pt x="11521" y="22082"/>
                </a:lnTo>
                <a:lnTo>
                  <a:pt x="12481" y="21122"/>
                </a:lnTo>
                <a:lnTo>
                  <a:pt x="13441" y="20162"/>
                </a:lnTo>
                <a:lnTo>
                  <a:pt x="14401" y="18242"/>
                </a:lnTo>
                <a:lnTo>
                  <a:pt x="14401" y="16322"/>
                </a:lnTo>
                <a:lnTo>
                  <a:pt x="13441" y="12481"/>
                </a:lnTo>
                <a:lnTo>
                  <a:pt x="13441" y="9601"/>
                </a:lnTo>
                <a:lnTo>
                  <a:pt x="14401" y="7680"/>
                </a:lnTo>
                <a:lnTo>
                  <a:pt x="16322" y="6720"/>
                </a:lnTo>
                <a:lnTo>
                  <a:pt x="18242" y="4800"/>
                </a:lnTo>
                <a:lnTo>
                  <a:pt x="20162" y="3840"/>
                </a:lnTo>
                <a:lnTo>
                  <a:pt x="26883" y="3840"/>
                </a:lnTo>
                <a:lnTo>
                  <a:pt x="30723" y="4800"/>
                </a:lnTo>
                <a:lnTo>
                  <a:pt x="32644" y="7680"/>
                </a:lnTo>
                <a:lnTo>
                  <a:pt x="34564" y="10561"/>
                </a:lnTo>
                <a:lnTo>
                  <a:pt x="35524" y="14401"/>
                </a:lnTo>
                <a:lnTo>
                  <a:pt x="35524" y="24002"/>
                </a:lnTo>
                <a:lnTo>
                  <a:pt x="34450" y="24364"/>
                </a:lnTo>
                <a:lnTo>
                  <a:pt x="20631" y="29812"/>
                </a:lnTo>
                <a:lnTo>
                  <a:pt x="18242" y="36484"/>
                </a:lnTo>
                <a:lnTo>
                  <a:pt x="22082" y="34564"/>
                </a:lnTo>
                <a:lnTo>
                  <a:pt x="24002" y="32644"/>
                </a:lnTo>
                <a:lnTo>
                  <a:pt x="27843" y="30723"/>
                </a:lnTo>
                <a:lnTo>
                  <a:pt x="35524" y="27843"/>
                </a:lnTo>
                <a:lnTo>
                  <a:pt x="35524" y="52806"/>
                </a:lnTo>
                <a:lnTo>
                  <a:pt x="29763" y="57607"/>
                </a:lnTo>
                <a:lnTo>
                  <a:pt x="24963" y="60487"/>
                </a:lnTo>
                <a:lnTo>
                  <a:pt x="18242" y="60487"/>
                </a:lnTo>
                <a:lnTo>
                  <a:pt x="16322" y="58567"/>
                </a:lnTo>
                <a:lnTo>
                  <a:pt x="14401" y="56647"/>
                </a:lnTo>
                <a:lnTo>
                  <a:pt x="12481" y="54726"/>
                </a:lnTo>
                <a:lnTo>
                  <a:pt x="11521" y="51846"/>
                </a:lnTo>
                <a:lnTo>
                  <a:pt x="11521" y="34564"/>
                </a:lnTo>
                <a:lnTo>
                  <a:pt x="6720" y="37444"/>
                </a:lnTo>
                <a:lnTo>
                  <a:pt x="3840" y="40325"/>
                </a:lnTo>
                <a:lnTo>
                  <a:pt x="1920" y="43205"/>
                </a:lnTo>
                <a:lnTo>
                  <a:pt x="0" y="46085"/>
                </a:lnTo>
                <a:lnTo>
                  <a:pt x="0" y="56647"/>
                </a:lnTo>
                <a:lnTo>
                  <a:pt x="960" y="60487"/>
                </a:lnTo>
                <a:lnTo>
                  <a:pt x="3840" y="63367"/>
                </a:lnTo>
                <a:lnTo>
                  <a:pt x="6720" y="67208"/>
                </a:lnTo>
                <a:lnTo>
                  <a:pt x="10561" y="68168"/>
                </a:lnTo>
                <a:lnTo>
                  <a:pt x="20162" y="68168"/>
                </a:lnTo>
                <a:lnTo>
                  <a:pt x="23042" y="66248"/>
                </a:lnTo>
                <a:lnTo>
                  <a:pt x="24963" y="65272"/>
                </a:lnTo>
                <a:lnTo>
                  <a:pt x="28803" y="62407"/>
                </a:lnTo>
                <a:lnTo>
                  <a:pt x="35524" y="57607"/>
                </a:lnTo>
                <a:lnTo>
                  <a:pt x="35524" y="61447"/>
                </a:lnTo>
                <a:lnTo>
                  <a:pt x="36484" y="64328"/>
                </a:lnTo>
                <a:lnTo>
                  <a:pt x="37444" y="66248"/>
                </a:lnTo>
                <a:lnTo>
                  <a:pt x="38404" y="67208"/>
                </a:lnTo>
                <a:lnTo>
                  <a:pt x="40325" y="68168"/>
                </a:lnTo>
                <a:lnTo>
                  <a:pt x="48005" y="68168"/>
                </a:lnTo>
                <a:lnTo>
                  <a:pt x="52806" y="64328"/>
                </a:lnTo>
                <a:lnTo>
                  <a:pt x="57591" y="57607"/>
                </a:lnTo>
                <a:lnTo>
                  <a:pt x="57591" y="53766"/>
                </a:lnTo>
                <a:lnTo>
                  <a:pt x="54726" y="56647"/>
                </a:lnTo>
                <a:lnTo>
                  <a:pt x="52806" y="58567"/>
                </a:lnTo>
                <a:lnTo>
                  <a:pt x="51846" y="58567"/>
                </a:lnTo>
                <a:lnTo>
                  <a:pt x="51846" y="59527"/>
                </a:lnTo>
                <a:lnTo>
                  <a:pt x="48966" y="59527"/>
                </a:lnTo>
                <a:lnTo>
                  <a:pt x="48005" y="58567"/>
                </a:lnTo>
                <a:lnTo>
                  <a:pt x="47045" y="5760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0" name="object 710"/>
          <p:cNvSpPr/>
          <p:nvPr/>
        </p:nvSpPr>
        <p:spPr>
          <a:xfrm>
            <a:off x="3487811" y="8084975"/>
            <a:ext cx="9110" cy="15312"/>
          </a:xfrm>
          <a:custGeom>
            <a:avLst/>
            <a:gdLst/>
            <a:ahLst/>
            <a:cxnLst/>
            <a:rect l="l" t="t" r="r" b="b"/>
            <a:pathLst>
              <a:path w="9110" h="15312">
                <a:moveTo>
                  <a:pt x="0" y="15312"/>
                </a:moveTo>
                <a:lnTo>
                  <a:pt x="960" y="13392"/>
                </a:lnTo>
                <a:lnTo>
                  <a:pt x="1920" y="10512"/>
                </a:lnTo>
                <a:lnTo>
                  <a:pt x="3840" y="8591"/>
                </a:lnTo>
                <a:lnTo>
                  <a:pt x="6720" y="6671"/>
                </a:lnTo>
                <a:lnTo>
                  <a:pt x="9110" y="0"/>
                </a:lnTo>
                <a:lnTo>
                  <a:pt x="0" y="4751"/>
                </a:lnTo>
                <a:lnTo>
                  <a:pt x="0" y="1531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1" name="object 711"/>
          <p:cNvSpPr/>
          <p:nvPr/>
        </p:nvSpPr>
        <p:spPr>
          <a:xfrm>
            <a:off x="3552123" y="8055162"/>
            <a:ext cx="8641" cy="22082"/>
          </a:xfrm>
          <a:custGeom>
            <a:avLst/>
            <a:gdLst/>
            <a:ahLst/>
            <a:cxnLst/>
            <a:rect l="l" t="t" r="r" b="b"/>
            <a:pathLst>
              <a:path w="8641" h="22082">
                <a:moveTo>
                  <a:pt x="960" y="3840"/>
                </a:moveTo>
                <a:lnTo>
                  <a:pt x="0" y="22082"/>
                </a:lnTo>
                <a:lnTo>
                  <a:pt x="1920" y="14401"/>
                </a:lnTo>
                <a:lnTo>
                  <a:pt x="8641" y="0"/>
                </a:lnTo>
                <a:lnTo>
                  <a:pt x="96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2" name="object 712"/>
          <p:cNvSpPr/>
          <p:nvPr/>
        </p:nvSpPr>
        <p:spPr>
          <a:xfrm>
            <a:off x="3538697" y="8020613"/>
            <a:ext cx="67193" cy="103662"/>
          </a:xfrm>
          <a:custGeom>
            <a:avLst/>
            <a:gdLst/>
            <a:ahLst/>
            <a:cxnLst/>
            <a:rect l="l" t="t" r="r" b="b"/>
            <a:pathLst>
              <a:path w="67193" h="103662">
                <a:moveTo>
                  <a:pt x="13426" y="56631"/>
                </a:moveTo>
                <a:lnTo>
                  <a:pt x="14386" y="38389"/>
                </a:lnTo>
                <a:lnTo>
                  <a:pt x="8625" y="46070"/>
                </a:lnTo>
                <a:lnTo>
                  <a:pt x="7453" y="47704"/>
                </a:lnTo>
                <a:lnTo>
                  <a:pt x="1860" y="59226"/>
                </a:lnTo>
                <a:lnTo>
                  <a:pt x="0" y="71993"/>
                </a:lnTo>
                <a:lnTo>
                  <a:pt x="0" y="80634"/>
                </a:lnTo>
                <a:lnTo>
                  <a:pt x="2865" y="88315"/>
                </a:lnTo>
                <a:lnTo>
                  <a:pt x="7680" y="95036"/>
                </a:lnTo>
                <a:lnTo>
                  <a:pt x="13426" y="100797"/>
                </a:lnTo>
                <a:lnTo>
                  <a:pt x="19187" y="103662"/>
                </a:lnTo>
                <a:lnTo>
                  <a:pt x="29748" y="103662"/>
                </a:lnTo>
                <a:lnTo>
                  <a:pt x="32628" y="102717"/>
                </a:lnTo>
                <a:lnTo>
                  <a:pt x="35509" y="101757"/>
                </a:lnTo>
                <a:lnTo>
                  <a:pt x="39349" y="99821"/>
                </a:lnTo>
                <a:lnTo>
                  <a:pt x="42230" y="97917"/>
                </a:lnTo>
                <a:lnTo>
                  <a:pt x="45110" y="94076"/>
                </a:lnTo>
                <a:lnTo>
                  <a:pt x="45110" y="103662"/>
                </a:lnTo>
                <a:lnTo>
                  <a:pt x="47990" y="103662"/>
                </a:lnTo>
                <a:lnTo>
                  <a:pt x="67193" y="95996"/>
                </a:lnTo>
                <a:lnTo>
                  <a:pt x="66233" y="93116"/>
                </a:lnTo>
                <a:lnTo>
                  <a:pt x="64312" y="94076"/>
                </a:lnTo>
                <a:lnTo>
                  <a:pt x="59512" y="94076"/>
                </a:lnTo>
                <a:lnTo>
                  <a:pt x="58552" y="93116"/>
                </a:lnTo>
                <a:lnTo>
                  <a:pt x="57591" y="92156"/>
                </a:lnTo>
                <a:lnTo>
                  <a:pt x="57591" y="91196"/>
                </a:lnTo>
                <a:lnTo>
                  <a:pt x="56631" y="89275"/>
                </a:lnTo>
                <a:lnTo>
                  <a:pt x="56631" y="0"/>
                </a:lnTo>
                <a:lnTo>
                  <a:pt x="53751" y="0"/>
                </a:lnTo>
                <a:lnTo>
                  <a:pt x="34549" y="7680"/>
                </a:lnTo>
                <a:lnTo>
                  <a:pt x="35509" y="10561"/>
                </a:lnTo>
                <a:lnTo>
                  <a:pt x="37429" y="9585"/>
                </a:lnTo>
                <a:lnTo>
                  <a:pt x="42230" y="9585"/>
                </a:lnTo>
                <a:lnTo>
                  <a:pt x="43190" y="10561"/>
                </a:lnTo>
                <a:lnTo>
                  <a:pt x="44150" y="10561"/>
                </a:lnTo>
                <a:lnTo>
                  <a:pt x="44150" y="13426"/>
                </a:lnTo>
                <a:lnTo>
                  <a:pt x="45110" y="15361"/>
                </a:lnTo>
                <a:lnTo>
                  <a:pt x="45110" y="39349"/>
                </a:lnTo>
                <a:lnTo>
                  <a:pt x="41269" y="35509"/>
                </a:lnTo>
                <a:lnTo>
                  <a:pt x="36469" y="34549"/>
                </a:lnTo>
                <a:lnTo>
                  <a:pt x="22067" y="34549"/>
                </a:lnTo>
                <a:lnTo>
                  <a:pt x="15346" y="48950"/>
                </a:lnTo>
                <a:lnTo>
                  <a:pt x="19187" y="44150"/>
                </a:lnTo>
                <a:lnTo>
                  <a:pt x="23027" y="40309"/>
                </a:lnTo>
                <a:lnTo>
                  <a:pt x="25908" y="38389"/>
                </a:lnTo>
                <a:lnTo>
                  <a:pt x="32628" y="38389"/>
                </a:lnTo>
                <a:lnTo>
                  <a:pt x="34549" y="39349"/>
                </a:lnTo>
                <a:lnTo>
                  <a:pt x="37429" y="40309"/>
                </a:lnTo>
                <a:lnTo>
                  <a:pt x="39349" y="42230"/>
                </a:lnTo>
                <a:lnTo>
                  <a:pt x="41269" y="44150"/>
                </a:lnTo>
                <a:lnTo>
                  <a:pt x="42230" y="47030"/>
                </a:lnTo>
                <a:lnTo>
                  <a:pt x="44150" y="48950"/>
                </a:lnTo>
                <a:lnTo>
                  <a:pt x="45110" y="52791"/>
                </a:lnTo>
                <a:lnTo>
                  <a:pt x="45110" y="89275"/>
                </a:lnTo>
                <a:lnTo>
                  <a:pt x="41269" y="94076"/>
                </a:lnTo>
                <a:lnTo>
                  <a:pt x="37429" y="95996"/>
                </a:lnTo>
                <a:lnTo>
                  <a:pt x="27828" y="95996"/>
                </a:lnTo>
                <a:lnTo>
                  <a:pt x="23027" y="93116"/>
                </a:lnTo>
                <a:lnTo>
                  <a:pt x="19187" y="88315"/>
                </a:lnTo>
                <a:lnTo>
                  <a:pt x="15346" y="82555"/>
                </a:lnTo>
                <a:lnTo>
                  <a:pt x="13426" y="75834"/>
                </a:lnTo>
                <a:lnTo>
                  <a:pt x="13426" y="5663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3" name="object 713"/>
          <p:cNvSpPr/>
          <p:nvPr/>
        </p:nvSpPr>
        <p:spPr>
          <a:xfrm>
            <a:off x="3610691" y="8055162"/>
            <a:ext cx="57591" cy="68168"/>
          </a:xfrm>
          <a:custGeom>
            <a:avLst/>
            <a:gdLst/>
            <a:ahLst/>
            <a:cxnLst/>
            <a:rect l="l" t="t" r="r" b="b"/>
            <a:pathLst>
              <a:path w="57591" h="68168">
                <a:moveTo>
                  <a:pt x="960" y="60487"/>
                </a:moveTo>
                <a:lnTo>
                  <a:pt x="3840" y="63367"/>
                </a:lnTo>
                <a:lnTo>
                  <a:pt x="6720" y="67208"/>
                </a:lnTo>
                <a:lnTo>
                  <a:pt x="10561" y="68168"/>
                </a:lnTo>
                <a:lnTo>
                  <a:pt x="20162" y="68168"/>
                </a:lnTo>
                <a:lnTo>
                  <a:pt x="23042" y="66248"/>
                </a:lnTo>
                <a:lnTo>
                  <a:pt x="24947" y="65272"/>
                </a:lnTo>
                <a:lnTo>
                  <a:pt x="28788" y="62407"/>
                </a:lnTo>
                <a:lnTo>
                  <a:pt x="35509" y="57607"/>
                </a:lnTo>
                <a:lnTo>
                  <a:pt x="35509" y="61447"/>
                </a:lnTo>
                <a:lnTo>
                  <a:pt x="36469" y="64328"/>
                </a:lnTo>
                <a:lnTo>
                  <a:pt x="37444" y="66248"/>
                </a:lnTo>
                <a:lnTo>
                  <a:pt x="39349" y="67208"/>
                </a:lnTo>
                <a:lnTo>
                  <a:pt x="40309" y="68168"/>
                </a:lnTo>
                <a:lnTo>
                  <a:pt x="47990" y="68168"/>
                </a:lnTo>
                <a:lnTo>
                  <a:pt x="52791" y="64328"/>
                </a:lnTo>
                <a:lnTo>
                  <a:pt x="57591" y="57607"/>
                </a:lnTo>
                <a:lnTo>
                  <a:pt x="57591" y="53766"/>
                </a:lnTo>
                <a:lnTo>
                  <a:pt x="54711" y="56647"/>
                </a:lnTo>
                <a:lnTo>
                  <a:pt x="53751" y="58567"/>
                </a:lnTo>
                <a:lnTo>
                  <a:pt x="51831" y="58567"/>
                </a:lnTo>
                <a:lnTo>
                  <a:pt x="51831" y="59527"/>
                </a:lnTo>
                <a:lnTo>
                  <a:pt x="48950" y="59527"/>
                </a:lnTo>
                <a:lnTo>
                  <a:pt x="47990" y="58567"/>
                </a:lnTo>
                <a:lnTo>
                  <a:pt x="47990" y="57607"/>
                </a:lnTo>
                <a:lnTo>
                  <a:pt x="47030" y="55686"/>
                </a:lnTo>
                <a:lnTo>
                  <a:pt x="47030" y="11521"/>
                </a:lnTo>
                <a:lnTo>
                  <a:pt x="46070" y="9601"/>
                </a:lnTo>
                <a:lnTo>
                  <a:pt x="44150" y="6720"/>
                </a:lnTo>
                <a:lnTo>
                  <a:pt x="42230" y="3840"/>
                </a:lnTo>
                <a:lnTo>
                  <a:pt x="39349" y="2880"/>
                </a:lnTo>
                <a:lnTo>
                  <a:pt x="36469" y="960"/>
                </a:lnTo>
                <a:lnTo>
                  <a:pt x="31668" y="0"/>
                </a:lnTo>
                <a:lnTo>
                  <a:pt x="18242" y="0"/>
                </a:lnTo>
                <a:lnTo>
                  <a:pt x="12481" y="960"/>
                </a:lnTo>
                <a:lnTo>
                  <a:pt x="8641" y="4800"/>
                </a:lnTo>
                <a:lnTo>
                  <a:pt x="4800" y="8641"/>
                </a:lnTo>
                <a:lnTo>
                  <a:pt x="1920" y="12481"/>
                </a:lnTo>
                <a:lnTo>
                  <a:pt x="1920" y="18242"/>
                </a:lnTo>
                <a:lnTo>
                  <a:pt x="2880" y="20162"/>
                </a:lnTo>
                <a:lnTo>
                  <a:pt x="3840" y="21122"/>
                </a:lnTo>
                <a:lnTo>
                  <a:pt x="4800" y="22082"/>
                </a:lnTo>
                <a:lnTo>
                  <a:pt x="6720" y="23042"/>
                </a:lnTo>
                <a:lnTo>
                  <a:pt x="9601" y="23042"/>
                </a:lnTo>
                <a:lnTo>
                  <a:pt x="11521" y="22082"/>
                </a:lnTo>
                <a:lnTo>
                  <a:pt x="12481" y="21122"/>
                </a:lnTo>
                <a:lnTo>
                  <a:pt x="13441" y="20162"/>
                </a:lnTo>
                <a:lnTo>
                  <a:pt x="14401" y="18242"/>
                </a:lnTo>
                <a:lnTo>
                  <a:pt x="14401" y="9601"/>
                </a:lnTo>
                <a:lnTo>
                  <a:pt x="15361" y="7680"/>
                </a:lnTo>
                <a:lnTo>
                  <a:pt x="16322" y="6720"/>
                </a:lnTo>
                <a:lnTo>
                  <a:pt x="18242" y="4800"/>
                </a:lnTo>
                <a:lnTo>
                  <a:pt x="21107" y="3840"/>
                </a:lnTo>
                <a:lnTo>
                  <a:pt x="27828" y="3840"/>
                </a:lnTo>
                <a:lnTo>
                  <a:pt x="30723" y="4800"/>
                </a:lnTo>
                <a:lnTo>
                  <a:pt x="32628" y="7680"/>
                </a:lnTo>
                <a:lnTo>
                  <a:pt x="34549" y="10561"/>
                </a:lnTo>
                <a:lnTo>
                  <a:pt x="35509" y="14401"/>
                </a:lnTo>
                <a:lnTo>
                  <a:pt x="35509" y="24002"/>
                </a:lnTo>
                <a:lnTo>
                  <a:pt x="34452" y="24358"/>
                </a:lnTo>
                <a:lnTo>
                  <a:pt x="20630" y="29810"/>
                </a:lnTo>
                <a:lnTo>
                  <a:pt x="18242" y="36484"/>
                </a:lnTo>
                <a:lnTo>
                  <a:pt x="22082" y="34564"/>
                </a:lnTo>
                <a:lnTo>
                  <a:pt x="23987" y="32644"/>
                </a:lnTo>
                <a:lnTo>
                  <a:pt x="28788" y="30723"/>
                </a:lnTo>
                <a:lnTo>
                  <a:pt x="35509" y="27843"/>
                </a:lnTo>
                <a:lnTo>
                  <a:pt x="35509" y="52806"/>
                </a:lnTo>
                <a:lnTo>
                  <a:pt x="29763" y="57607"/>
                </a:lnTo>
                <a:lnTo>
                  <a:pt x="24947" y="60487"/>
                </a:lnTo>
                <a:lnTo>
                  <a:pt x="19202" y="60487"/>
                </a:lnTo>
                <a:lnTo>
                  <a:pt x="16322" y="58567"/>
                </a:lnTo>
                <a:lnTo>
                  <a:pt x="14401" y="56647"/>
                </a:lnTo>
                <a:lnTo>
                  <a:pt x="12481" y="54726"/>
                </a:lnTo>
                <a:lnTo>
                  <a:pt x="11521" y="51846"/>
                </a:lnTo>
                <a:lnTo>
                  <a:pt x="11521" y="45125"/>
                </a:lnTo>
                <a:lnTo>
                  <a:pt x="12481" y="43205"/>
                </a:lnTo>
                <a:lnTo>
                  <a:pt x="11521" y="34564"/>
                </a:lnTo>
                <a:lnTo>
                  <a:pt x="6720" y="37444"/>
                </a:lnTo>
                <a:lnTo>
                  <a:pt x="3840" y="40325"/>
                </a:lnTo>
                <a:lnTo>
                  <a:pt x="1920" y="43205"/>
                </a:lnTo>
                <a:lnTo>
                  <a:pt x="960" y="46085"/>
                </a:lnTo>
                <a:lnTo>
                  <a:pt x="0" y="48005"/>
                </a:lnTo>
                <a:lnTo>
                  <a:pt x="0" y="56647"/>
                </a:lnTo>
                <a:lnTo>
                  <a:pt x="960" y="6048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4" name="object 714"/>
          <p:cNvSpPr/>
          <p:nvPr/>
        </p:nvSpPr>
        <p:spPr>
          <a:xfrm>
            <a:off x="3622212" y="8084973"/>
            <a:ext cx="9109" cy="13395"/>
          </a:xfrm>
          <a:custGeom>
            <a:avLst/>
            <a:gdLst/>
            <a:ahLst/>
            <a:cxnLst/>
            <a:rect l="l" t="t" r="r" b="b"/>
            <a:pathLst>
              <a:path w="9109" h="13395">
                <a:moveTo>
                  <a:pt x="3840" y="8594"/>
                </a:moveTo>
                <a:lnTo>
                  <a:pt x="6720" y="6674"/>
                </a:lnTo>
                <a:lnTo>
                  <a:pt x="9109" y="0"/>
                </a:lnTo>
                <a:lnTo>
                  <a:pt x="0" y="4754"/>
                </a:lnTo>
                <a:lnTo>
                  <a:pt x="960" y="13395"/>
                </a:lnTo>
                <a:lnTo>
                  <a:pt x="2880" y="10514"/>
                </a:lnTo>
                <a:lnTo>
                  <a:pt x="3840" y="859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5" name="object 715"/>
          <p:cNvSpPr/>
          <p:nvPr/>
        </p:nvSpPr>
        <p:spPr>
          <a:xfrm>
            <a:off x="3136468" y="6804324"/>
            <a:ext cx="311017" cy="330235"/>
          </a:xfrm>
          <a:custGeom>
            <a:avLst/>
            <a:gdLst/>
            <a:ahLst/>
            <a:cxnLst/>
            <a:rect l="l" t="t" r="r" b="b"/>
            <a:pathLst>
              <a:path w="311017" h="330235">
                <a:moveTo>
                  <a:pt x="311017" y="0"/>
                </a:moveTo>
                <a:lnTo>
                  <a:pt x="53751" y="0"/>
                </a:lnTo>
                <a:lnTo>
                  <a:pt x="53751" y="207355"/>
                </a:lnTo>
                <a:lnTo>
                  <a:pt x="96956" y="207355"/>
                </a:lnTo>
                <a:lnTo>
                  <a:pt x="0" y="330235"/>
                </a:lnTo>
                <a:lnTo>
                  <a:pt x="160309" y="207355"/>
                </a:lnTo>
                <a:lnTo>
                  <a:pt x="311017" y="207355"/>
                </a:lnTo>
                <a:lnTo>
                  <a:pt x="31101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6" name="object 716"/>
          <p:cNvSpPr/>
          <p:nvPr/>
        </p:nvSpPr>
        <p:spPr>
          <a:xfrm>
            <a:off x="3131667" y="6799524"/>
            <a:ext cx="319658" cy="338876"/>
          </a:xfrm>
          <a:custGeom>
            <a:avLst/>
            <a:gdLst/>
            <a:ahLst/>
            <a:cxnLst/>
            <a:rect l="l" t="t" r="r" b="b"/>
            <a:pathLst>
              <a:path w="319658" h="338876">
                <a:moveTo>
                  <a:pt x="62392" y="8641"/>
                </a:moveTo>
                <a:lnTo>
                  <a:pt x="311017" y="8641"/>
                </a:lnTo>
                <a:lnTo>
                  <a:pt x="311017" y="207355"/>
                </a:lnTo>
                <a:lnTo>
                  <a:pt x="165110" y="207355"/>
                </a:lnTo>
                <a:lnTo>
                  <a:pt x="164150" y="208315"/>
                </a:lnTo>
                <a:lnTo>
                  <a:pt x="163189" y="208315"/>
                </a:lnTo>
                <a:lnTo>
                  <a:pt x="28788" y="311033"/>
                </a:lnTo>
                <a:lnTo>
                  <a:pt x="7680" y="338876"/>
                </a:lnTo>
                <a:lnTo>
                  <a:pt x="167030" y="215996"/>
                </a:lnTo>
                <a:lnTo>
                  <a:pt x="317738" y="215996"/>
                </a:lnTo>
                <a:lnTo>
                  <a:pt x="318698" y="215036"/>
                </a:lnTo>
                <a:lnTo>
                  <a:pt x="319658" y="214076"/>
                </a:lnTo>
                <a:lnTo>
                  <a:pt x="319658" y="2880"/>
                </a:lnTo>
                <a:lnTo>
                  <a:pt x="318698" y="960"/>
                </a:lnTo>
                <a:lnTo>
                  <a:pt x="317738" y="0"/>
                </a:lnTo>
                <a:lnTo>
                  <a:pt x="56631" y="0"/>
                </a:lnTo>
                <a:lnTo>
                  <a:pt x="55671" y="960"/>
                </a:lnTo>
                <a:lnTo>
                  <a:pt x="54711" y="2880"/>
                </a:lnTo>
                <a:lnTo>
                  <a:pt x="53751" y="4800"/>
                </a:lnTo>
                <a:lnTo>
                  <a:pt x="53751" y="212156"/>
                </a:lnTo>
                <a:lnTo>
                  <a:pt x="54711" y="214076"/>
                </a:lnTo>
                <a:lnTo>
                  <a:pt x="55671" y="215036"/>
                </a:lnTo>
                <a:lnTo>
                  <a:pt x="56631" y="215996"/>
                </a:lnTo>
                <a:lnTo>
                  <a:pt x="92156" y="215996"/>
                </a:lnTo>
                <a:lnTo>
                  <a:pt x="62392" y="207355"/>
                </a:lnTo>
                <a:lnTo>
                  <a:pt x="62392" y="8641"/>
                </a:lnTo>
                <a:close/>
              </a:path>
              <a:path w="319658" h="338876">
                <a:moveTo>
                  <a:pt x="104622" y="209275"/>
                </a:moveTo>
                <a:lnTo>
                  <a:pt x="102717" y="208315"/>
                </a:lnTo>
                <a:lnTo>
                  <a:pt x="101757" y="207355"/>
                </a:lnTo>
                <a:lnTo>
                  <a:pt x="62392" y="207355"/>
                </a:lnTo>
                <a:lnTo>
                  <a:pt x="92156" y="215996"/>
                </a:lnTo>
                <a:lnTo>
                  <a:pt x="960" y="332155"/>
                </a:lnTo>
                <a:lnTo>
                  <a:pt x="960" y="334076"/>
                </a:lnTo>
                <a:lnTo>
                  <a:pt x="0" y="335996"/>
                </a:lnTo>
                <a:lnTo>
                  <a:pt x="960" y="336956"/>
                </a:lnTo>
                <a:lnTo>
                  <a:pt x="1920" y="338876"/>
                </a:lnTo>
                <a:lnTo>
                  <a:pt x="7680" y="338876"/>
                </a:lnTo>
                <a:lnTo>
                  <a:pt x="28788" y="311033"/>
                </a:lnTo>
                <a:lnTo>
                  <a:pt x="104622" y="215036"/>
                </a:lnTo>
                <a:lnTo>
                  <a:pt x="105597" y="213116"/>
                </a:lnTo>
                <a:lnTo>
                  <a:pt x="105597" y="211195"/>
                </a:lnTo>
                <a:lnTo>
                  <a:pt x="104622" y="209275"/>
                </a:lnTo>
                <a:close/>
              </a:path>
            </a:pathLst>
          </a:custGeom>
          <a:solidFill>
            <a:srgbClr val="BFB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7" name="object 717"/>
          <p:cNvSpPr/>
          <p:nvPr/>
        </p:nvSpPr>
        <p:spPr>
          <a:xfrm>
            <a:off x="3228624" y="6863852"/>
            <a:ext cx="100797" cy="98861"/>
          </a:xfrm>
          <a:custGeom>
            <a:avLst/>
            <a:gdLst/>
            <a:ahLst/>
            <a:cxnLst/>
            <a:rect l="l" t="t" r="r" b="b"/>
            <a:pathLst>
              <a:path w="100797" h="98861">
                <a:moveTo>
                  <a:pt x="29748" y="80634"/>
                </a:moveTo>
                <a:lnTo>
                  <a:pt x="28788" y="76794"/>
                </a:lnTo>
                <a:lnTo>
                  <a:pt x="27843" y="71993"/>
                </a:lnTo>
                <a:lnTo>
                  <a:pt x="27843" y="67193"/>
                </a:lnTo>
                <a:lnTo>
                  <a:pt x="26868" y="62392"/>
                </a:lnTo>
                <a:lnTo>
                  <a:pt x="26868" y="11506"/>
                </a:lnTo>
                <a:lnTo>
                  <a:pt x="27843" y="7665"/>
                </a:lnTo>
                <a:lnTo>
                  <a:pt x="28788" y="5745"/>
                </a:lnTo>
                <a:lnTo>
                  <a:pt x="30708" y="3840"/>
                </a:lnTo>
                <a:lnTo>
                  <a:pt x="33588" y="1904"/>
                </a:lnTo>
                <a:lnTo>
                  <a:pt x="41269" y="1904"/>
                </a:lnTo>
                <a:lnTo>
                  <a:pt x="41269" y="0"/>
                </a:lnTo>
                <a:lnTo>
                  <a:pt x="0" y="0"/>
                </a:lnTo>
                <a:lnTo>
                  <a:pt x="0" y="1904"/>
                </a:lnTo>
                <a:lnTo>
                  <a:pt x="7665" y="1904"/>
                </a:lnTo>
                <a:lnTo>
                  <a:pt x="9601" y="2880"/>
                </a:lnTo>
                <a:lnTo>
                  <a:pt x="11506" y="4785"/>
                </a:lnTo>
                <a:lnTo>
                  <a:pt x="13441" y="6720"/>
                </a:lnTo>
                <a:lnTo>
                  <a:pt x="13441" y="66233"/>
                </a:lnTo>
                <a:lnTo>
                  <a:pt x="14386" y="73913"/>
                </a:lnTo>
                <a:lnTo>
                  <a:pt x="16322" y="78714"/>
                </a:lnTo>
                <a:lnTo>
                  <a:pt x="18227" y="84475"/>
                </a:lnTo>
                <a:lnTo>
                  <a:pt x="22067" y="89260"/>
                </a:lnTo>
                <a:lnTo>
                  <a:pt x="27843" y="93101"/>
                </a:lnTo>
                <a:lnTo>
                  <a:pt x="32628" y="96941"/>
                </a:lnTo>
                <a:lnTo>
                  <a:pt x="40309" y="98861"/>
                </a:lnTo>
                <a:lnTo>
                  <a:pt x="60472" y="98861"/>
                </a:lnTo>
                <a:lnTo>
                  <a:pt x="68153" y="96941"/>
                </a:lnTo>
                <a:lnTo>
                  <a:pt x="73913" y="93101"/>
                </a:lnTo>
                <a:lnTo>
                  <a:pt x="78714" y="89260"/>
                </a:lnTo>
                <a:lnTo>
                  <a:pt x="82555" y="84475"/>
                </a:lnTo>
                <a:lnTo>
                  <a:pt x="84475" y="78714"/>
                </a:lnTo>
                <a:lnTo>
                  <a:pt x="86395" y="73913"/>
                </a:lnTo>
                <a:lnTo>
                  <a:pt x="87355" y="66233"/>
                </a:lnTo>
                <a:lnTo>
                  <a:pt x="87355" y="11506"/>
                </a:lnTo>
                <a:lnTo>
                  <a:pt x="88315" y="8625"/>
                </a:lnTo>
                <a:lnTo>
                  <a:pt x="89275" y="6720"/>
                </a:lnTo>
                <a:lnTo>
                  <a:pt x="91196" y="3840"/>
                </a:lnTo>
                <a:lnTo>
                  <a:pt x="94076" y="1904"/>
                </a:lnTo>
                <a:lnTo>
                  <a:pt x="100797" y="1904"/>
                </a:lnTo>
                <a:lnTo>
                  <a:pt x="100797" y="0"/>
                </a:lnTo>
                <a:lnTo>
                  <a:pt x="67193" y="0"/>
                </a:lnTo>
                <a:lnTo>
                  <a:pt x="67193" y="1904"/>
                </a:lnTo>
                <a:lnTo>
                  <a:pt x="74874" y="1904"/>
                </a:lnTo>
                <a:lnTo>
                  <a:pt x="77754" y="2880"/>
                </a:lnTo>
                <a:lnTo>
                  <a:pt x="79674" y="5745"/>
                </a:lnTo>
                <a:lnTo>
                  <a:pt x="80634" y="6720"/>
                </a:lnTo>
                <a:lnTo>
                  <a:pt x="81594" y="10561"/>
                </a:lnTo>
                <a:lnTo>
                  <a:pt x="81594" y="66233"/>
                </a:lnTo>
                <a:lnTo>
                  <a:pt x="80634" y="73913"/>
                </a:lnTo>
                <a:lnTo>
                  <a:pt x="78714" y="77754"/>
                </a:lnTo>
                <a:lnTo>
                  <a:pt x="76794" y="82555"/>
                </a:lnTo>
                <a:lnTo>
                  <a:pt x="72953" y="85420"/>
                </a:lnTo>
                <a:lnTo>
                  <a:pt x="68153" y="88315"/>
                </a:lnTo>
                <a:lnTo>
                  <a:pt x="63352" y="91196"/>
                </a:lnTo>
                <a:lnTo>
                  <a:pt x="57591" y="92141"/>
                </a:lnTo>
                <a:lnTo>
                  <a:pt x="47030" y="92141"/>
                </a:lnTo>
                <a:lnTo>
                  <a:pt x="43190" y="91196"/>
                </a:lnTo>
                <a:lnTo>
                  <a:pt x="39349" y="90236"/>
                </a:lnTo>
                <a:lnTo>
                  <a:pt x="36469" y="88315"/>
                </a:lnTo>
                <a:lnTo>
                  <a:pt x="33588" y="85420"/>
                </a:lnTo>
                <a:lnTo>
                  <a:pt x="31668" y="83515"/>
                </a:lnTo>
                <a:lnTo>
                  <a:pt x="29748" y="8063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8" name="object 718"/>
          <p:cNvSpPr/>
          <p:nvPr/>
        </p:nvSpPr>
        <p:spPr>
          <a:xfrm>
            <a:off x="3339983" y="6860971"/>
            <a:ext cx="62392" cy="101742"/>
          </a:xfrm>
          <a:custGeom>
            <a:avLst/>
            <a:gdLst/>
            <a:ahLst/>
            <a:cxnLst/>
            <a:rect l="l" t="t" r="r" b="b"/>
            <a:pathLst>
              <a:path w="62392" h="101742">
                <a:moveTo>
                  <a:pt x="3840" y="98861"/>
                </a:moveTo>
                <a:lnTo>
                  <a:pt x="3840" y="97917"/>
                </a:lnTo>
                <a:lnTo>
                  <a:pt x="4785" y="96956"/>
                </a:lnTo>
                <a:lnTo>
                  <a:pt x="5745" y="95981"/>
                </a:lnTo>
                <a:lnTo>
                  <a:pt x="8625" y="95981"/>
                </a:lnTo>
                <a:lnTo>
                  <a:pt x="11506" y="96956"/>
                </a:lnTo>
                <a:lnTo>
                  <a:pt x="16306" y="97917"/>
                </a:lnTo>
                <a:lnTo>
                  <a:pt x="21107" y="99822"/>
                </a:lnTo>
                <a:lnTo>
                  <a:pt x="23987" y="100797"/>
                </a:lnTo>
                <a:lnTo>
                  <a:pt x="27828" y="100797"/>
                </a:lnTo>
                <a:lnTo>
                  <a:pt x="29748" y="101742"/>
                </a:lnTo>
                <a:lnTo>
                  <a:pt x="41269" y="101742"/>
                </a:lnTo>
                <a:lnTo>
                  <a:pt x="48950" y="98861"/>
                </a:lnTo>
                <a:lnTo>
                  <a:pt x="54711" y="93116"/>
                </a:lnTo>
                <a:lnTo>
                  <a:pt x="59512" y="88300"/>
                </a:lnTo>
                <a:lnTo>
                  <a:pt x="62392" y="81594"/>
                </a:lnTo>
                <a:lnTo>
                  <a:pt x="62392" y="71033"/>
                </a:lnTo>
                <a:lnTo>
                  <a:pt x="61432" y="67193"/>
                </a:lnTo>
                <a:lnTo>
                  <a:pt x="60472" y="63352"/>
                </a:lnTo>
                <a:lnTo>
                  <a:pt x="58552" y="59512"/>
                </a:lnTo>
                <a:lnTo>
                  <a:pt x="55671" y="56631"/>
                </a:lnTo>
                <a:lnTo>
                  <a:pt x="52791" y="54711"/>
                </a:lnTo>
                <a:lnTo>
                  <a:pt x="48950" y="51831"/>
                </a:lnTo>
                <a:lnTo>
                  <a:pt x="43190" y="47990"/>
                </a:lnTo>
                <a:lnTo>
                  <a:pt x="34549" y="43190"/>
                </a:lnTo>
                <a:lnTo>
                  <a:pt x="23987" y="37429"/>
                </a:lnTo>
                <a:lnTo>
                  <a:pt x="17266" y="32628"/>
                </a:lnTo>
                <a:lnTo>
                  <a:pt x="14401" y="28788"/>
                </a:lnTo>
                <a:lnTo>
                  <a:pt x="11506" y="26868"/>
                </a:lnTo>
                <a:lnTo>
                  <a:pt x="10561" y="23987"/>
                </a:lnTo>
                <a:lnTo>
                  <a:pt x="10561" y="17282"/>
                </a:lnTo>
                <a:lnTo>
                  <a:pt x="12466" y="13441"/>
                </a:lnTo>
                <a:lnTo>
                  <a:pt x="15346" y="10546"/>
                </a:lnTo>
                <a:lnTo>
                  <a:pt x="19187" y="7665"/>
                </a:lnTo>
                <a:lnTo>
                  <a:pt x="23027" y="5760"/>
                </a:lnTo>
                <a:lnTo>
                  <a:pt x="31668" y="5760"/>
                </a:lnTo>
                <a:lnTo>
                  <a:pt x="36469" y="6720"/>
                </a:lnTo>
                <a:lnTo>
                  <a:pt x="40309" y="9601"/>
                </a:lnTo>
                <a:lnTo>
                  <a:pt x="44150" y="11506"/>
                </a:lnTo>
                <a:lnTo>
                  <a:pt x="47030" y="14386"/>
                </a:lnTo>
                <a:lnTo>
                  <a:pt x="48950" y="18227"/>
                </a:lnTo>
                <a:lnTo>
                  <a:pt x="51831" y="22067"/>
                </a:lnTo>
                <a:lnTo>
                  <a:pt x="52791" y="26868"/>
                </a:lnTo>
                <a:lnTo>
                  <a:pt x="53751" y="33588"/>
                </a:lnTo>
                <a:lnTo>
                  <a:pt x="56631" y="33588"/>
                </a:lnTo>
                <a:lnTo>
                  <a:pt x="56631" y="0"/>
                </a:lnTo>
                <a:lnTo>
                  <a:pt x="53751" y="0"/>
                </a:lnTo>
                <a:lnTo>
                  <a:pt x="53751" y="2880"/>
                </a:lnTo>
                <a:lnTo>
                  <a:pt x="52791" y="3825"/>
                </a:lnTo>
                <a:lnTo>
                  <a:pt x="51831" y="4785"/>
                </a:lnTo>
                <a:lnTo>
                  <a:pt x="50871" y="5760"/>
                </a:lnTo>
                <a:lnTo>
                  <a:pt x="47990" y="5760"/>
                </a:lnTo>
                <a:lnTo>
                  <a:pt x="46070" y="4785"/>
                </a:lnTo>
                <a:lnTo>
                  <a:pt x="43190" y="3825"/>
                </a:lnTo>
                <a:lnTo>
                  <a:pt x="37429" y="944"/>
                </a:lnTo>
                <a:lnTo>
                  <a:pt x="32628" y="0"/>
                </a:lnTo>
                <a:lnTo>
                  <a:pt x="19187" y="0"/>
                </a:lnTo>
                <a:lnTo>
                  <a:pt x="12466" y="2880"/>
                </a:lnTo>
                <a:lnTo>
                  <a:pt x="7680" y="7665"/>
                </a:lnTo>
                <a:lnTo>
                  <a:pt x="2880" y="12466"/>
                </a:lnTo>
                <a:lnTo>
                  <a:pt x="0" y="19187"/>
                </a:lnTo>
                <a:lnTo>
                  <a:pt x="0" y="29748"/>
                </a:lnTo>
                <a:lnTo>
                  <a:pt x="944" y="33588"/>
                </a:lnTo>
                <a:lnTo>
                  <a:pt x="2880" y="36469"/>
                </a:lnTo>
                <a:lnTo>
                  <a:pt x="4785" y="40309"/>
                </a:lnTo>
                <a:lnTo>
                  <a:pt x="6720" y="43190"/>
                </a:lnTo>
                <a:lnTo>
                  <a:pt x="10561" y="46070"/>
                </a:lnTo>
                <a:lnTo>
                  <a:pt x="13426" y="48950"/>
                </a:lnTo>
                <a:lnTo>
                  <a:pt x="19187" y="52791"/>
                </a:lnTo>
                <a:lnTo>
                  <a:pt x="27828" y="56631"/>
                </a:lnTo>
                <a:lnTo>
                  <a:pt x="35509" y="61432"/>
                </a:lnTo>
                <a:lnTo>
                  <a:pt x="40309" y="64312"/>
                </a:lnTo>
                <a:lnTo>
                  <a:pt x="42230" y="66233"/>
                </a:lnTo>
                <a:lnTo>
                  <a:pt x="45110" y="68153"/>
                </a:lnTo>
                <a:lnTo>
                  <a:pt x="47030" y="70073"/>
                </a:lnTo>
                <a:lnTo>
                  <a:pt x="47990" y="72953"/>
                </a:lnTo>
                <a:lnTo>
                  <a:pt x="49910" y="74874"/>
                </a:lnTo>
                <a:lnTo>
                  <a:pt x="49910" y="84460"/>
                </a:lnTo>
                <a:lnTo>
                  <a:pt x="48950" y="88300"/>
                </a:lnTo>
                <a:lnTo>
                  <a:pt x="45110" y="91196"/>
                </a:lnTo>
                <a:lnTo>
                  <a:pt x="42230" y="94076"/>
                </a:lnTo>
                <a:lnTo>
                  <a:pt x="37429" y="95981"/>
                </a:lnTo>
                <a:lnTo>
                  <a:pt x="26868" y="95981"/>
                </a:lnTo>
                <a:lnTo>
                  <a:pt x="22067" y="95021"/>
                </a:lnTo>
                <a:lnTo>
                  <a:pt x="17266" y="92141"/>
                </a:lnTo>
                <a:lnTo>
                  <a:pt x="13426" y="90236"/>
                </a:lnTo>
                <a:lnTo>
                  <a:pt x="10561" y="87355"/>
                </a:lnTo>
                <a:lnTo>
                  <a:pt x="8625" y="83515"/>
                </a:lnTo>
                <a:lnTo>
                  <a:pt x="5745" y="80634"/>
                </a:lnTo>
                <a:lnTo>
                  <a:pt x="4785" y="74874"/>
                </a:lnTo>
                <a:lnTo>
                  <a:pt x="3840" y="68153"/>
                </a:lnTo>
                <a:lnTo>
                  <a:pt x="944" y="68153"/>
                </a:lnTo>
                <a:lnTo>
                  <a:pt x="944" y="101742"/>
                </a:lnTo>
                <a:lnTo>
                  <a:pt x="3840" y="101742"/>
                </a:lnTo>
                <a:lnTo>
                  <a:pt x="3840" y="988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9" name="object 719"/>
          <p:cNvSpPr/>
          <p:nvPr/>
        </p:nvSpPr>
        <p:spPr>
          <a:xfrm>
            <a:off x="1784817" y="8640746"/>
            <a:ext cx="12481" cy="15364"/>
          </a:xfrm>
          <a:custGeom>
            <a:avLst/>
            <a:gdLst/>
            <a:ahLst/>
            <a:cxnLst/>
            <a:rect l="l" t="t" r="r" b="b"/>
            <a:pathLst>
              <a:path w="12481" h="15364">
                <a:moveTo>
                  <a:pt x="0" y="0"/>
                </a:moveTo>
                <a:lnTo>
                  <a:pt x="704" y="11956"/>
                </a:lnTo>
                <a:lnTo>
                  <a:pt x="12481" y="15364"/>
                </a:lnTo>
                <a:lnTo>
                  <a:pt x="12481" y="10561"/>
                </a:lnTo>
                <a:lnTo>
                  <a:pt x="6720" y="10561"/>
                </a:lnTo>
                <a:lnTo>
                  <a:pt x="2895" y="7685"/>
                </a:lnTo>
                <a:lnTo>
                  <a:pt x="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0" name="object 720"/>
          <p:cNvSpPr/>
          <p:nvPr/>
        </p:nvSpPr>
        <p:spPr>
          <a:xfrm>
            <a:off x="1766590" y="8555313"/>
            <a:ext cx="61432" cy="100797"/>
          </a:xfrm>
          <a:custGeom>
            <a:avLst/>
            <a:gdLst/>
            <a:ahLst/>
            <a:cxnLst/>
            <a:rect l="l" t="t" r="r" b="b"/>
            <a:pathLst>
              <a:path w="61432" h="100797">
                <a:moveTo>
                  <a:pt x="8625" y="14400"/>
                </a:moveTo>
                <a:lnTo>
                  <a:pt x="4785" y="23038"/>
                </a:lnTo>
                <a:lnTo>
                  <a:pt x="3949" y="25415"/>
                </a:lnTo>
                <a:lnTo>
                  <a:pt x="1076" y="37300"/>
                </a:lnTo>
                <a:lnTo>
                  <a:pt x="0" y="50874"/>
                </a:lnTo>
                <a:lnTo>
                  <a:pt x="579" y="60916"/>
                </a:lnTo>
                <a:lnTo>
                  <a:pt x="3200" y="73375"/>
                </a:lnTo>
                <a:lnTo>
                  <a:pt x="7665" y="84473"/>
                </a:lnTo>
                <a:lnTo>
                  <a:pt x="9465" y="87512"/>
                </a:lnTo>
                <a:lnTo>
                  <a:pt x="18931" y="97388"/>
                </a:lnTo>
                <a:lnTo>
                  <a:pt x="18227" y="85432"/>
                </a:lnTo>
                <a:lnTo>
                  <a:pt x="16406" y="79157"/>
                </a:lnTo>
                <a:lnTo>
                  <a:pt x="14235" y="67093"/>
                </a:lnTo>
                <a:lnTo>
                  <a:pt x="13441" y="52797"/>
                </a:lnTo>
                <a:lnTo>
                  <a:pt x="13441" y="45118"/>
                </a:lnTo>
                <a:lnTo>
                  <a:pt x="14401" y="36473"/>
                </a:lnTo>
                <a:lnTo>
                  <a:pt x="15346" y="27835"/>
                </a:lnTo>
                <a:lnTo>
                  <a:pt x="17282" y="19197"/>
                </a:lnTo>
                <a:lnTo>
                  <a:pt x="19187" y="13435"/>
                </a:lnTo>
                <a:lnTo>
                  <a:pt x="22067" y="9596"/>
                </a:lnTo>
                <a:lnTo>
                  <a:pt x="24947" y="6720"/>
                </a:lnTo>
                <a:lnTo>
                  <a:pt x="27843" y="4797"/>
                </a:lnTo>
                <a:lnTo>
                  <a:pt x="33588" y="4797"/>
                </a:lnTo>
                <a:lnTo>
                  <a:pt x="35509" y="5756"/>
                </a:lnTo>
                <a:lnTo>
                  <a:pt x="37429" y="7679"/>
                </a:lnTo>
                <a:lnTo>
                  <a:pt x="40309" y="9596"/>
                </a:lnTo>
                <a:lnTo>
                  <a:pt x="42230" y="13435"/>
                </a:lnTo>
                <a:lnTo>
                  <a:pt x="44150" y="19197"/>
                </a:lnTo>
                <a:lnTo>
                  <a:pt x="44684" y="20534"/>
                </a:lnTo>
                <a:lnTo>
                  <a:pt x="47262" y="32085"/>
                </a:lnTo>
                <a:lnTo>
                  <a:pt x="47990" y="46076"/>
                </a:lnTo>
                <a:lnTo>
                  <a:pt x="47727" y="58453"/>
                </a:lnTo>
                <a:lnTo>
                  <a:pt x="46537" y="71245"/>
                </a:lnTo>
                <a:lnTo>
                  <a:pt x="44150" y="81593"/>
                </a:lnTo>
                <a:lnTo>
                  <a:pt x="43190" y="86397"/>
                </a:lnTo>
                <a:lnTo>
                  <a:pt x="41269" y="90237"/>
                </a:lnTo>
                <a:lnTo>
                  <a:pt x="38389" y="93117"/>
                </a:lnTo>
                <a:lnTo>
                  <a:pt x="35509" y="95035"/>
                </a:lnTo>
                <a:lnTo>
                  <a:pt x="32628" y="95993"/>
                </a:lnTo>
                <a:lnTo>
                  <a:pt x="30708" y="95993"/>
                </a:lnTo>
                <a:lnTo>
                  <a:pt x="30708" y="100797"/>
                </a:lnTo>
                <a:lnTo>
                  <a:pt x="34549" y="100797"/>
                </a:lnTo>
                <a:lnTo>
                  <a:pt x="39349" y="98875"/>
                </a:lnTo>
                <a:lnTo>
                  <a:pt x="44150" y="95035"/>
                </a:lnTo>
                <a:lnTo>
                  <a:pt x="48950" y="92153"/>
                </a:lnTo>
                <a:lnTo>
                  <a:pt x="53751" y="86397"/>
                </a:lnTo>
                <a:lnTo>
                  <a:pt x="56631" y="78717"/>
                </a:lnTo>
                <a:lnTo>
                  <a:pt x="57704" y="75296"/>
                </a:lnTo>
                <a:lnTo>
                  <a:pt x="60421" y="63150"/>
                </a:lnTo>
                <a:lnTo>
                  <a:pt x="61432" y="49917"/>
                </a:lnTo>
                <a:lnTo>
                  <a:pt x="61410" y="47818"/>
                </a:lnTo>
                <a:lnTo>
                  <a:pt x="59966" y="33649"/>
                </a:lnTo>
                <a:lnTo>
                  <a:pt x="56391" y="21611"/>
                </a:lnTo>
                <a:lnTo>
                  <a:pt x="50871" y="11518"/>
                </a:lnTo>
                <a:lnTo>
                  <a:pt x="45110" y="3838"/>
                </a:lnTo>
                <a:lnTo>
                  <a:pt x="38389" y="0"/>
                </a:lnTo>
                <a:lnTo>
                  <a:pt x="26868" y="0"/>
                </a:lnTo>
                <a:lnTo>
                  <a:pt x="22067" y="1915"/>
                </a:lnTo>
                <a:lnTo>
                  <a:pt x="18227" y="4797"/>
                </a:lnTo>
                <a:lnTo>
                  <a:pt x="12466" y="8638"/>
                </a:lnTo>
                <a:lnTo>
                  <a:pt x="8625" y="144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1" name="object 721"/>
          <p:cNvSpPr/>
          <p:nvPr/>
        </p:nvSpPr>
        <p:spPr>
          <a:xfrm>
            <a:off x="1693621" y="8321085"/>
            <a:ext cx="62407" cy="98877"/>
          </a:xfrm>
          <a:custGeom>
            <a:avLst/>
            <a:gdLst/>
            <a:ahLst/>
            <a:cxnLst/>
            <a:rect l="l" t="t" r="r" b="b"/>
            <a:pathLst>
              <a:path w="62407" h="98877">
                <a:moveTo>
                  <a:pt x="36484" y="64312"/>
                </a:moveTo>
                <a:lnTo>
                  <a:pt x="39271" y="61116"/>
                </a:lnTo>
                <a:lnTo>
                  <a:pt x="47452" y="50472"/>
                </a:lnTo>
                <a:lnTo>
                  <a:pt x="52806" y="40309"/>
                </a:lnTo>
                <a:lnTo>
                  <a:pt x="55686" y="35509"/>
                </a:lnTo>
                <a:lnTo>
                  <a:pt x="56647" y="30708"/>
                </a:lnTo>
                <a:lnTo>
                  <a:pt x="56647" y="18227"/>
                </a:lnTo>
                <a:lnTo>
                  <a:pt x="53766" y="12466"/>
                </a:lnTo>
                <a:lnTo>
                  <a:pt x="48966" y="7680"/>
                </a:lnTo>
                <a:lnTo>
                  <a:pt x="43205" y="2865"/>
                </a:lnTo>
                <a:lnTo>
                  <a:pt x="37444" y="0"/>
                </a:lnTo>
                <a:lnTo>
                  <a:pt x="22082" y="0"/>
                </a:lnTo>
                <a:lnTo>
                  <a:pt x="16322" y="2865"/>
                </a:lnTo>
                <a:lnTo>
                  <a:pt x="11521" y="6705"/>
                </a:lnTo>
                <a:lnTo>
                  <a:pt x="6720" y="11521"/>
                </a:lnTo>
                <a:lnTo>
                  <a:pt x="3840" y="18227"/>
                </a:lnTo>
                <a:lnTo>
                  <a:pt x="2895" y="27828"/>
                </a:lnTo>
                <a:lnTo>
                  <a:pt x="4800" y="27828"/>
                </a:lnTo>
                <a:lnTo>
                  <a:pt x="6720" y="22067"/>
                </a:lnTo>
                <a:lnTo>
                  <a:pt x="9601" y="18227"/>
                </a:lnTo>
                <a:lnTo>
                  <a:pt x="13441" y="15361"/>
                </a:lnTo>
                <a:lnTo>
                  <a:pt x="17282" y="12466"/>
                </a:lnTo>
                <a:lnTo>
                  <a:pt x="21122" y="10546"/>
                </a:lnTo>
                <a:lnTo>
                  <a:pt x="30723" y="10546"/>
                </a:lnTo>
                <a:lnTo>
                  <a:pt x="35524" y="13426"/>
                </a:lnTo>
                <a:lnTo>
                  <a:pt x="39364" y="17266"/>
                </a:lnTo>
                <a:lnTo>
                  <a:pt x="42245" y="21107"/>
                </a:lnTo>
                <a:lnTo>
                  <a:pt x="44165" y="25907"/>
                </a:lnTo>
                <a:lnTo>
                  <a:pt x="44165" y="31668"/>
                </a:lnTo>
                <a:lnTo>
                  <a:pt x="44059" y="34527"/>
                </a:lnTo>
                <a:lnTo>
                  <a:pt x="41338" y="46223"/>
                </a:lnTo>
                <a:lnTo>
                  <a:pt x="34564" y="58552"/>
                </a:lnTo>
                <a:lnTo>
                  <a:pt x="28559" y="66370"/>
                </a:lnTo>
                <a:lnTo>
                  <a:pt x="20828" y="75172"/>
                </a:lnTo>
                <a:lnTo>
                  <a:pt x="11308" y="85047"/>
                </a:lnTo>
                <a:lnTo>
                  <a:pt x="0" y="95996"/>
                </a:lnTo>
                <a:lnTo>
                  <a:pt x="0" y="98877"/>
                </a:lnTo>
                <a:lnTo>
                  <a:pt x="55686" y="98877"/>
                </a:lnTo>
                <a:lnTo>
                  <a:pt x="62407" y="80634"/>
                </a:lnTo>
                <a:lnTo>
                  <a:pt x="59527" y="80634"/>
                </a:lnTo>
                <a:lnTo>
                  <a:pt x="58567" y="82555"/>
                </a:lnTo>
                <a:lnTo>
                  <a:pt x="56647" y="84475"/>
                </a:lnTo>
                <a:lnTo>
                  <a:pt x="55686" y="85435"/>
                </a:lnTo>
                <a:lnTo>
                  <a:pt x="53766" y="86395"/>
                </a:lnTo>
                <a:lnTo>
                  <a:pt x="51846" y="87355"/>
                </a:lnTo>
                <a:lnTo>
                  <a:pt x="49926" y="87355"/>
                </a:lnTo>
                <a:lnTo>
                  <a:pt x="48006" y="88315"/>
                </a:lnTo>
                <a:lnTo>
                  <a:pt x="14401" y="88315"/>
                </a:lnTo>
                <a:lnTo>
                  <a:pt x="17008" y="85688"/>
                </a:lnTo>
                <a:lnTo>
                  <a:pt x="24829" y="77451"/>
                </a:lnTo>
                <a:lnTo>
                  <a:pt x="36484" y="6431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2" name="object 722"/>
          <p:cNvSpPr/>
          <p:nvPr/>
        </p:nvSpPr>
        <p:spPr>
          <a:xfrm>
            <a:off x="1766590" y="8321085"/>
            <a:ext cx="61432" cy="100782"/>
          </a:xfrm>
          <a:custGeom>
            <a:avLst/>
            <a:gdLst/>
            <a:ahLst/>
            <a:cxnLst/>
            <a:rect l="l" t="t" r="r" b="b"/>
            <a:pathLst>
              <a:path w="61432" h="100782">
                <a:moveTo>
                  <a:pt x="8625" y="14386"/>
                </a:moveTo>
                <a:lnTo>
                  <a:pt x="4785" y="23027"/>
                </a:lnTo>
                <a:lnTo>
                  <a:pt x="3947" y="25411"/>
                </a:lnTo>
                <a:lnTo>
                  <a:pt x="1075" y="37297"/>
                </a:lnTo>
                <a:lnTo>
                  <a:pt x="0" y="50871"/>
                </a:lnTo>
                <a:lnTo>
                  <a:pt x="580" y="60916"/>
                </a:lnTo>
                <a:lnTo>
                  <a:pt x="3200" y="73375"/>
                </a:lnTo>
                <a:lnTo>
                  <a:pt x="7665" y="84475"/>
                </a:lnTo>
                <a:lnTo>
                  <a:pt x="9459" y="87504"/>
                </a:lnTo>
                <a:lnTo>
                  <a:pt x="18927" y="97378"/>
                </a:lnTo>
                <a:lnTo>
                  <a:pt x="18227" y="85435"/>
                </a:lnTo>
                <a:lnTo>
                  <a:pt x="16404" y="79152"/>
                </a:lnTo>
                <a:lnTo>
                  <a:pt x="14235" y="67088"/>
                </a:lnTo>
                <a:lnTo>
                  <a:pt x="13441" y="52791"/>
                </a:lnTo>
                <a:lnTo>
                  <a:pt x="13441" y="44150"/>
                </a:lnTo>
                <a:lnTo>
                  <a:pt x="14401" y="36469"/>
                </a:lnTo>
                <a:lnTo>
                  <a:pt x="15346" y="27828"/>
                </a:lnTo>
                <a:lnTo>
                  <a:pt x="17282" y="19187"/>
                </a:lnTo>
                <a:lnTo>
                  <a:pt x="19187" y="13426"/>
                </a:lnTo>
                <a:lnTo>
                  <a:pt x="22067" y="9585"/>
                </a:lnTo>
                <a:lnTo>
                  <a:pt x="24947" y="5745"/>
                </a:lnTo>
                <a:lnTo>
                  <a:pt x="27843" y="4800"/>
                </a:lnTo>
                <a:lnTo>
                  <a:pt x="33588" y="4800"/>
                </a:lnTo>
                <a:lnTo>
                  <a:pt x="35509" y="5745"/>
                </a:lnTo>
                <a:lnTo>
                  <a:pt x="37429" y="6705"/>
                </a:lnTo>
                <a:lnTo>
                  <a:pt x="40309" y="9585"/>
                </a:lnTo>
                <a:lnTo>
                  <a:pt x="42230" y="13426"/>
                </a:lnTo>
                <a:lnTo>
                  <a:pt x="44150" y="19187"/>
                </a:lnTo>
                <a:lnTo>
                  <a:pt x="44685" y="20526"/>
                </a:lnTo>
                <a:lnTo>
                  <a:pt x="47262" y="32079"/>
                </a:lnTo>
                <a:lnTo>
                  <a:pt x="47990" y="46070"/>
                </a:lnTo>
                <a:lnTo>
                  <a:pt x="47762" y="57659"/>
                </a:lnTo>
                <a:lnTo>
                  <a:pt x="46584" y="70683"/>
                </a:lnTo>
                <a:lnTo>
                  <a:pt x="44150" y="80634"/>
                </a:lnTo>
                <a:lnTo>
                  <a:pt x="43190" y="86395"/>
                </a:lnTo>
                <a:lnTo>
                  <a:pt x="41269" y="90236"/>
                </a:lnTo>
                <a:lnTo>
                  <a:pt x="38389" y="93101"/>
                </a:lnTo>
                <a:lnTo>
                  <a:pt x="35509" y="95036"/>
                </a:lnTo>
                <a:lnTo>
                  <a:pt x="32628" y="95996"/>
                </a:lnTo>
                <a:lnTo>
                  <a:pt x="30708" y="95996"/>
                </a:lnTo>
                <a:lnTo>
                  <a:pt x="30708" y="100782"/>
                </a:lnTo>
                <a:lnTo>
                  <a:pt x="34549" y="100782"/>
                </a:lnTo>
                <a:lnTo>
                  <a:pt x="39349" y="98877"/>
                </a:lnTo>
                <a:lnTo>
                  <a:pt x="44150" y="95036"/>
                </a:lnTo>
                <a:lnTo>
                  <a:pt x="48950" y="92156"/>
                </a:lnTo>
                <a:lnTo>
                  <a:pt x="53751" y="86395"/>
                </a:lnTo>
                <a:lnTo>
                  <a:pt x="56631" y="77754"/>
                </a:lnTo>
                <a:lnTo>
                  <a:pt x="57474" y="75368"/>
                </a:lnTo>
                <a:lnTo>
                  <a:pt x="60355" y="63483"/>
                </a:lnTo>
                <a:lnTo>
                  <a:pt x="61432" y="49910"/>
                </a:lnTo>
                <a:lnTo>
                  <a:pt x="61411" y="47822"/>
                </a:lnTo>
                <a:lnTo>
                  <a:pt x="59967" y="33647"/>
                </a:lnTo>
                <a:lnTo>
                  <a:pt x="56392" y="21608"/>
                </a:lnTo>
                <a:lnTo>
                  <a:pt x="50871" y="11521"/>
                </a:lnTo>
                <a:lnTo>
                  <a:pt x="45110" y="3840"/>
                </a:lnTo>
                <a:lnTo>
                  <a:pt x="38389" y="0"/>
                </a:lnTo>
                <a:lnTo>
                  <a:pt x="26868" y="0"/>
                </a:lnTo>
                <a:lnTo>
                  <a:pt x="22067" y="1920"/>
                </a:lnTo>
                <a:lnTo>
                  <a:pt x="18227" y="4800"/>
                </a:lnTo>
                <a:lnTo>
                  <a:pt x="12466" y="8641"/>
                </a:lnTo>
                <a:lnTo>
                  <a:pt x="8625" y="1438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3" name="object 723"/>
          <p:cNvSpPr/>
          <p:nvPr/>
        </p:nvSpPr>
        <p:spPr>
          <a:xfrm>
            <a:off x="1784817" y="8406521"/>
            <a:ext cx="12481" cy="15346"/>
          </a:xfrm>
          <a:custGeom>
            <a:avLst/>
            <a:gdLst/>
            <a:ahLst/>
            <a:cxnLst/>
            <a:rect l="l" t="t" r="r" b="b"/>
            <a:pathLst>
              <a:path w="12481" h="15346">
                <a:moveTo>
                  <a:pt x="6720" y="10561"/>
                </a:moveTo>
                <a:lnTo>
                  <a:pt x="2895" y="6720"/>
                </a:lnTo>
                <a:lnTo>
                  <a:pt x="0" y="0"/>
                </a:lnTo>
                <a:lnTo>
                  <a:pt x="700" y="11942"/>
                </a:lnTo>
                <a:lnTo>
                  <a:pt x="12481" y="15346"/>
                </a:lnTo>
                <a:lnTo>
                  <a:pt x="12481" y="10561"/>
                </a:lnTo>
                <a:lnTo>
                  <a:pt x="6720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4" name="object 724"/>
          <p:cNvSpPr/>
          <p:nvPr/>
        </p:nvSpPr>
        <p:spPr>
          <a:xfrm>
            <a:off x="1692676" y="8087807"/>
            <a:ext cx="64312" cy="97917"/>
          </a:xfrm>
          <a:custGeom>
            <a:avLst/>
            <a:gdLst/>
            <a:ahLst/>
            <a:cxnLst/>
            <a:rect l="l" t="t" r="r" b="b"/>
            <a:pathLst>
              <a:path w="64312" h="97917">
                <a:moveTo>
                  <a:pt x="0" y="72953"/>
                </a:moveTo>
                <a:lnTo>
                  <a:pt x="40309" y="72953"/>
                </a:lnTo>
                <a:lnTo>
                  <a:pt x="6705" y="62392"/>
                </a:lnTo>
                <a:lnTo>
                  <a:pt x="40309" y="14401"/>
                </a:lnTo>
                <a:lnTo>
                  <a:pt x="40309" y="62392"/>
                </a:lnTo>
                <a:lnTo>
                  <a:pt x="6705" y="62392"/>
                </a:lnTo>
                <a:lnTo>
                  <a:pt x="40309" y="72953"/>
                </a:lnTo>
                <a:lnTo>
                  <a:pt x="40309" y="97917"/>
                </a:lnTo>
                <a:lnTo>
                  <a:pt x="51831" y="97917"/>
                </a:lnTo>
                <a:lnTo>
                  <a:pt x="51831" y="72953"/>
                </a:lnTo>
                <a:lnTo>
                  <a:pt x="64312" y="72953"/>
                </a:lnTo>
                <a:lnTo>
                  <a:pt x="64312" y="62392"/>
                </a:lnTo>
                <a:lnTo>
                  <a:pt x="51831" y="62392"/>
                </a:lnTo>
                <a:lnTo>
                  <a:pt x="51831" y="0"/>
                </a:lnTo>
                <a:lnTo>
                  <a:pt x="44150" y="0"/>
                </a:lnTo>
                <a:lnTo>
                  <a:pt x="0" y="63367"/>
                </a:lnTo>
                <a:lnTo>
                  <a:pt x="0" y="7295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5" name="object 725"/>
          <p:cNvSpPr/>
          <p:nvPr/>
        </p:nvSpPr>
        <p:spPr>
          <a:xfrm>
            <a:off x="1766590" y="8087807"/>
            <a:ext cx="61432" cy="99837"/>
          </a:xfrm>
          <a:custGeom>
            <a:avLst/>
            <a:gdLst/>
            <a:ahLst/>
            <a:cxnLst/>
            <a:rect l="l" t="t" r="r" b="b"/>
            <a:pathLst>
              <a:path w="61432" h="99837">
                <a:moveTo>
                  <a:pt x="8625" y="14401"/>
                </a:moveTo>
                <a:lnTo>
                  <a:pt x="4785" y="22082"/>
                </a:lnTo>
                <a:lnTo>
                  <a:pt x="3720" y="25166"/>
                </a:lnTo>
                <a:lnTo>
                  <a:pt x="1010" y="36932"/>
                </a:lnTo>
                <a:lnTo>
                  <a:pt x="0" y="50871"/>
                </a:lnTo>
                <a:lnTo>
                  <a:pt x="494" y="59761"/>
                </a:lnTo>
                <a:lnTo>
                  <a:pt x="3101" y="72565"/>
                </a:lnTo>
                <a:lnTo>
                  <a:pt x="7665" y="83515"/>
                </a:lnTo>
                <a:lnTo>
                  <a:pt x="9464" y="86787"/>
                </a:lnTo>
                <a:lnTo>
                  <a:pt x="18930" y="96749"/>
                </a:lnTo>
                <a:lnTo>
                  <a:pt x="18227" y="84475"/>
                </a:lnTo>
                <a:lnTo>
                  <a:pt x="16404" y="78585"/>
                </a:lnTo>
                <a:lnTo>
                  <a:pt x="14235" y="66390"/>
                </a:lnTo>
                <a:lnTo>
                  <a:pt x="13441" y="51831"/>
                </a:lnTo>
                <a:lnTo>
                  <a:pt x="13441" y="44150"/>
                </a:lnTo>
                <a:lnTo>
                  <a:pt x="14401" y="35524"/>
                </a:lnTo>
                <a:lnTo>
                  <a:pt x="15346" y="26883"/>
                </a:lnTo>
                <a:lnTo>
                  <a:pt x="17282" y="19202"/>
                </a:lnTo>
                <a:lnTo>
                  <a:pt x="19187" y="12481"/>
                </a:lnTo>
                <a:lnTo>
                  <a:pt x="22067" y="8641"/>
                </a:lnTo>
                <a:lnTo>
                  <a:pt x="24947" y="5760"/>
                </a:lnTo>
                <a:lnTo>
                  <a:pt x="27843" y="3840"/>
                </a:lnTo>
                <a:lnTo>
                  <a:pt x="33588" y="3840"/>
                </a:lnTo>
                <a:lnTo>
                  <a:pt x="35509" y="4800"/>
                </a:lnTo>
                <a:lnTo>
                  <a:pt x="37429" y="6720"/>
                </a:lnTo>
                <a:lnTo>
                  <a:pt x="40309" y="8641"/>
                </a:lnTo>
                <a:lnTo>
                  <a:pt x="42230" y="12481"/>
                </a:lnTo>
                <a:lnTo>
                  <a:pt x="44150" y="18242"/>
                </a:lnTo>
                <a:lnTo>
                  <a:pt x="44929" y="20490"/>
                </a:lnTo>
                <a:lnTo>
                  <a:pt x="47314" y="32055"/>
                </a:lnTo>
                <a:lnTo>
                  <a:pt x="47990" y="46085"/>
                </a:lnTo>
                <a:lnTo>
                  <a:pt x="47763" y="57085"/>
                </a:lnTo>
                <a:lnTo>
                  <a:pt x="46585" y="70011"/>
                </a:lnTo>
                <a:lnTo>
                  <a:pt x="44150" y="80634"/>
                </a:lnTo>
                <a:lnTo>
                  <a:pt x="43190" y="86395"/>
                </a:lnTo>
                <a:lnTo>
                  <a:pt x="41269" y="90236"/>
                </a:lnTo>
                <a:lnTo>
                  <a:pt x="38389" y="92156"/>
                </a:lnTo>
                <a:lnTo>
                  <a:pt x="35509" y="94076"/>
                </a:lnTo>
                <a:lnTo>
                  <a:pt x="32628" y="95996"/>
                </a:lnTo>
                <a:lnTo>
                  <a:pt x="30708" y="95996"/>
                </a:lnTo>
                <a:lnTo>
                  <a:pt x="30708" y="99837"/>
                </a:lnTo>
                <a:lnTo>
                  <a:pt x="34549" y="99837"/>
                </a:lnTo>
                <a:lnTo>
                  <a:pt x="39349" y="97917"/>
                </a:lnTo>
                <a:lnTo>
                  <a:pt x="44150" y="95036"/>
                </a:lnTo>
                <a:lnTo>
                  <a:pt x="48950" y="91196"/>
                </a:lnTo>
                <a:lnTo>
                  <a:pt x="53751" y="85435"/>
                </a:lnTo>
                <a:lnTo>
                  <a:pt x="56631" y="77754"/>
                </a:lnTo>
                <a:lnTo>
                  <a:pt x="60420" y="62903"/>
                </a:lnTo>
                <a:lnTo>
                  <a:pt x="61432" y="48966"/>
                </a:lnTo>
                <a:lnTo>
                  <a:pt x="61410" y="46858"/>
                </a:lnTo>
                <a:lnTo>
                  <a:pt x="59965" y="32685"/>
                </a:lnTo>
                <a:lnTo>
                  <a:pt x="56390" y="20651"/>
                </a:lnTo>
                <a:lnTo>
                  <a:pt x="50871" y="10561"/>
                </a:lnTo>
                <a:lnTo>
                  <a:pt x="45110" y="2880"/>
                </a:lnTo>
                <a:lnTo>
                  <a:pt x="38389" y="0"/>
                </a:lnTo>
                <a:lnTo>
                  <a:pt x="26868" y="0"/>
                </a:lnTo>
                <a:lnTo>
                  <a:pt x="22067" y="960"/>
                </a:lnTo>
                <a:lnTo>
                  <a:pt x="18227" y="3840"/>
                </a:lnTo>
                <a:lnTo>
                  <a:pt x="12466" y="7680"/>
                </a:lnTo>
                <a:lnTo>
                  <a:pt x="8625" y="144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6" name="object 726"/>
          <p:cNvSpPr/>
          <p:nvPr/>
        </p:nvSpPr>
        <p:spPr>
          <a:xfrm>
            <a:off x="1784817" y="8172282"/>
            <a:ext cx="12481" cy="15361"/>
          </a:xfrm>
          <a:custGeom>
            <a:avLst/>
            <a:gdLst/>
            <a:ahLst/>
            <a:cxnLst/>
            <a:rect l="l" t="t" r="r" b="b"/>
            <a:pathLst>
              <a:path w="12481" h="15361">
                <a:moveTo>
                  <a:pt x="6720" y="11521"/>
                </a:moveTo>
                <a:lnTo>
                  <a:pt x="2895" y="7680"/>
                </a:lnTo>
                <a:lnTo>
                  <a:pt x="0" y="0"/>
                </a:lnTo>
                <a:lnTo>
                  <a:pt x="703" y="12274"/>
                </a:lnTo>
                <a:lnTo>
                  <a:pt x="12481" y="15361"/>
                </a:lnTo>
                <a:lnTo>
                  <a:pt x="12481" y="11521"/>
                </a:lnTo>
                <a:lnTo>
                  <a:pt x="6720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7" name="object 727"/>
          <p:cNvSpPr/>
          <p:nvPr/>
        </p:nvSpPr>
        <p:spPr>
          <a:xfrm>
            <a:off x="1696516" y="7852608"/>
            <a:ext cx="59512" cy="100797"/>
          </a:xfrm>
          <a:custGeom>
            <a:avLst/>
            <a:gdLst/>
            <a:ahLst/>
            <a:cxnLst/>
            <a:rect l="l" t="t" r="r" b="b"/>
            <a:pathLst>
              <a:path w="59512" h="100797">
                <a:moveTo>
                  <a:pt x="1105" y="72246"/>
                </a:moveTo>
                <a:lnTo>
                  <a:pt x="5637" y="84383"/>
                </a:lnTo>
                <a:lnTo>
                  <a:pt x="13426" y="94076"/>
                </a:lnTo>
                <a:lnTo>
                  <a:pt x="13426" y="56647"/>
                </a:lnTo>
                <a:lnTo>
                  <a:pt x="14386" y="50886"/>
                </a:lnTo>
                <a:lnTo>
                  <a:pt x="18227" y="48006"/>
                </a:lnTo>
                <a:lnTo>
                  <a:pt x="21107" y="46085"/>
                </a:lnTo>
                <a:lnTo>
                  <a:pt x="23027" y="45125"/>
                </a:lnTo>
                <a:lnTo>
                  <a:pt x="24947" y="45125"/>
                </a:lnTo>
                <a:lnTo>
                  <a:pt x="26868" y="44165"/>
                </a:lnTo>
                <a:lnTo>
                  <a:pt x="34549" y="44165"/>
                </a:lnTo>
                <a:lnTo>
                  <a:pt x="39349" y="47045"/>
                </a:lnTo>
                <a:lnTo>
                  <a:pt x="42230" y="53766"/>
                </a:lnTo>
                <a:lnTo>
                  <a:pt x="46070" y="59527"/>
                </a:lnTo>
                <a:lnTo>
                  <a:pt x="47030" y="66248"/>
                </a:lnTo>
                <a:lnTo>
                  <a:pt x="47030" y="81610"/>
                </a:lnTo>
                <a:lnTo>
                  <a:pt x="46070" y="87355"/>
                </a:lnTo>
                <a:lnTo>
                  <a:pt x="42230" y="91196"/>
                </a:lnTo>
                <a:lnTo>
                  <a:pt x="39349" y="95036"/>
                </a:lnTo>
                <a:lnTo>
                  <a:pt x="35509" y="96956"/>
                </a:lnTo>
                <a:lnTo>
                  <a:pt x="27828" y="96956"/>
                </a:lnTo>
                <a:lnTo>
                  <a:pt x="24947" y="95996"/>
                </a:lnTo>
                <a:lnTo>
                  <a:pt x="23027" y="94076"/>
                </a:lnTo>
                <a:lnTo>
                  <a:pt x="23027" y="100797"/>
                </a:lnTo>
                <a:lnTo>
                  <a:pt x="30152" y="100795"/>
                </a:lnTo>
                <a:lnTo>
                  <a:pt x="42872" y="97835"/>
                </a:lnTo>
                <a:lnTo>
                  <a:pt x="52791" y="89275"/>
                </a:lnTo>
                <a:lnTo>
                  <a:pt x="57591" y="82555"/>
                </a:lnTo>
                <a:lnTo>
                  <a:pt x="59512" y="74889"/>
                </a:lnTo>
                <a:lnTo>
                  <a:pt x="59512" y="58567"/>
                </a:lnTo>
                <a:lnTo>
                  <a:pt x="57591" y="51846"/>
                </a:lnTo>
                <a:lnTo>
                  <a:pt x="52791" y="46085"/>
                </a:lnTo>
                <a:lnTo>
                  <a:pt x="47990" y="40325"/>
                </a:lnTo>
                <a:lnTo>
                  <a:pt x="42230" y="38404"/>
                </a:lnTo>
                <a:lnTo>
                  <a:pt x="28788" y="38404"/>
                </a:lnTo>
                <a:lnTo>
                  <a:pt x="22067" y="40325"/>
                </a:lnTo>
                <a:lnTo>
                  <a:pt x="15346" y="45125"/>
                </a:lnTo>
                <a:lnTo>
                  <a:pt x="17266" y="38404"/>
                </a:lnTo>
                <a:lnTo>
                  <a:pt x="19187" y="32644"/>
                </a:lnTo>
                <a:lnTo>
                  <a:pt x="22067" y="28803"/>
                </a:lnTo>
                <a:lnTo>
                  <a:pt x="23987" y="24003"/>
                </a:lnTo>
                <a:lnTo>
                  <a:pt x="27828" y="19202"/>
                </a:lnTo>
                <a:lnTo>
                  <a:pt x="31668" y="15361"/>
                </a:lnTo>
                <a:lnTo>
                  <a:pt x="35509" y="11521"/>
                </a:lnTo>
                <a:lnTo>
                  <a:pt x="39349" y="8641"/>
                </a:lnTo>
                <a:lnTo>
                  <a:pt x="43190" y="6720"/>
                </a:lnTo>
                <a:lnTo>
                  <a:pt x="47030" y="4815"/>
                </a:lnTo>
                <a:lnTo>
                  <a:pt x="51831" y="3840"/>
                </a:lnTo>
                <a:lnTo>
                  <a:pt x="57591" y="2880"/>
                </a:lnTo>
                <a:lnTo>
                  <a:pt x="57591" y="0"/>
                </a:lnTo>
                <a:lnTo>
                  <a:pt x="48950" y="0"/>
                </a:lnTo>
                <a:lnTo>
                  <a:pt x="43190" y="1920"/>
                </a:lnTo>
                <a:lnTo>
                  <a:pt x="37429" y="3840"/>
                </a:lnTo>
                <a:lnTo>
                  <a:pt x="31668" y="5760"/>
                </a:lnTo>
                <a:lnTo>
                  <a:pt x="25907" y="9601"/>
                </a:lnTo>
                <a:lnTo>
                  <a:pt x="19187" y="15361"/>
                </a:lnTo>
                <a:lnTo>
                  <a:pt x="11219" y="25630"/>
                </a:lnTo>
                <a:lnTo>
                  <a:pt x="4785" y="36484"/>
                </a:lnTo>
                <a:lnTo>
                  <a:pt x="1310" y="48614"/>
                </a:lnTo>
                <a:lnTo>
                  <a:pt x="0" y="61447"/>
                </a:lnTo>
                <a:lnTo>
                  <a:pt x="1105" y="7224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8" name="object 728"/>
          <p:cNvSpPr/>
          <p:nvPr/>
        </p:nvSpPr>
        <p:spPr>
          <a:xfrm>
            <a:off x="1709943" y="7928442"/>
            <a:ext cx="9601" cy="24963"/>
          </a:xfrm>
          <a:custGeom>
            <a:avLst/>
            <a:gdLst/>
            <a:ahLst/>
            <a:cxnLst/>
            <a:rect l="l" t="t" r="r" b="b"/>
            <a:pathLst>
              <a:path w="9601" h="24963">
                <a:moveTo>
                  <a:pt x="9601" y="18242"/>
                </a:moveTo>
                <a:lnTo>
                  <a:pt x="6720" y="14401"/>
                </a:lnTo>
                <a:lnTo>
                  <a:pt x="3840" y="10561"/>
                </a:lnTo>
                <a:lnTo>
                  <a:pt x="1920" y="4815"/>
                </a:lnTo>
                <a:lnTo>
                  <a:pt x="0" y="0"/>
                </a:lnTo>
                <a:lnTo>
                  <a:pt x="0" y="18242"/>
                </a:lnTo>
                <a:lnTo>
                  <a:pt x="3840" y="23042"/>
                </a:lnTo>
                <a:lnTo>
                  <a:pt x="9601" y="24963"/>
                </a:lnTo>
                <a:lnTo>
                  <a:pt x="9601" y="182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9" name="object 729"/>
          <p:cNvSpPr/>
          <p:nvPr/>
        </p:nvSpPr>
        <p:spPr>
          <a:xfrm>
            <a:off x="1766590" y="7852608"/>
            <a:ext cx="61432" cy="100797"/>
          </a:xfrm>
          <a:custGeom>
            <a:avLst/>
            <a:gdLst/>
            <a:ahLst/>
            <a:cxnLst/>
            <a:rect l="l" t="t" r="r" b="b"/>
            <a:pathLst>
              <a:path w="61432" h="100797">
                <a:moveTo>
                  <a:pt x="8625" y="15361"/>
                </a:moveTo>
                <a:lnTo>
                  <a:pt x="4785" y="23042"/>
                </a:lnTo>
                <a:lnTo>
                  <a:pt x="3717" y="26138"/>
                </a:lnTo>
                <a:lnTo>
                  <a:pt x="1009" y="37902"/>
                </a:lnTo>
                <a:lnTo>
                  <a:pt x="0" y="51846"/>
                </a:lnTo>
                <a:lnTo>
                  <a:pt x="494" y="60728"/>
                </a:lnTo>
                <a:lnTo>
                  <a:pt x="3101" y="73530"/>
                </a:lnTo>
                <a:lnTo>
                  <a:pt x="7665" y="84490"/>
                </a:lnTo>
                <a:lnTo>
                  <a:pt x="9459" y="87749"/>
                </a:lnTo>
                <a:lnTo>
                  <a:pt x="18927" y="97708"/>
                </a:lnTo>
                <a:lnTo>
                  <a:pt x="18227" y="85450"/>
                </a:lnTo>
                <a:lnTo>
                  <a:pt x="16404" y="79560"/>
                </a:lnTo>
                <a:lnTo>
                  <a:pt x="14235" y="67365"/>
                </a:lnTo>
                <a:lnTo>
                  <a:pt x="13441" y="52806"/>
                </a:lnTo>
                <a:lnTo>
                  <a:pt x="13441" y="45125"/>
                </a:lnTo>
                <a:lnTo>
                  <a:pt x="14401" y="36484"/>
                </a:lnTo>
                <a:lnTo>
                  <a:pt x="15346" y="27843"/>
                </a:lnTo>
                <a:lnTo>
                  <a:pt x="17282" y="19202"/>
                </a:lnTo>
                <a:lnTo>
                  <a:pt x="19187" y="13441"/>
                </a:lnTo>
                <a:lnTo>
                  <a:pt x="22067" y="9601"/>
                </a:lnTo>
                <a:lnTo>
                  <a:pt x="24947" y="6720"/>
                </a:lnTo>
                <a:lnTo>
                  <a:pt x="27843" y="4815"/>
                </a:lnTo>
                <a:lnTo>
                  <a:pt x="33588" y="4815"/>
                </a:lnTo>
                <a:lnTo>
                  <a:pt x="35509" y="5760"/>
                </a:lnTo>
                <a:lnTo>
                  <a:pt x="37429" y="7680"/>
                </a:lnTo>
                <a:lnTo>
                  <a:pt x="40309" y="9601"/>
                </a:lnTo>
                <a:lnTo>
                  <a:pt x="42230" y="13441"/>
                </a:lnTo>
                <a:lnTo>
                  <a:pt x="44150" y="19202"/>
                </a:lnTo>
                <a:lnTo>
                  <a:pt x="44929" y="21450"/>
                </a:lnTo>
                <a:lnTo>
                  <a:pt x="47314" y="33015"/>
                </a:lnTo>
                <a:lnTo>
                  <a:pt x="47990" y="47045"/>
                </a:lnTo>
                <a:lnTo>
                  <a:pt x="47762" y="58067"/>
                </a:lnTo>
                <a:lnTo>
                  <a:pt x="46584" y="70991"/>
                </a:lnTo>
                <a:lnTo>
                  <a:pt x="44150" y="81610"/>
                </a:lnTo>
                <a:lnTo>
                  <a:pt x="43190" y="86395"/>
                </a:lnTo>
                <a:lnTo>
                  <a:pt x="41269" y="91196"/>
                </a:lnTo>
                <a:lnTo>
                  <a:pt x="38389" y="93116"/>
                </a:lnTo>
                <a:lnTo>
                  <a:pt x="35509" y="95036"/>
                </a:lnTo>
                <a:lnTo>
                  <a:pt x="32628" y="96956"/>
                </a:lnTo>
                <a:lnTo>
                  <a:pt x="30708" y="96956"/>
                </a:lnTo>
                <a:lnTo>
                  <a:pt x="30708" y="100797"/>
                </a:lnTo>
                <a:lnTo>
                  <a:pt x="34549" y="100797"/>
                </a:lnTo>
                <a:lnTo>
                  <a:pt x="39349" y="98877"/>
                </a:lnTo>
                <a:lnTo>
                  <a:pt x="44150" y="95996"/>
                </a:lnTo>
                <a:lnTo>
                  <a:pt x="48950" y="92171"/>
                </a:lnTo>
                <a:lnTo>
                  <a:pt x="53751" y="86395"/>
                </a:lnTo>
                <a:lnTo>
                  <a:pt x="56631" y="78729"/>
                </a:lnTo>
                <a:lnTo>
                  <a:pt x="60421" y="63869"/>
                </a:lnTo>
                <a:lnTo>
                  <a:pt x="61432" y="49926"/>
                </a:lnTo>
                <a:lnTo>
                  <a:pt x="61410" y="47820"/>
                </a:lnTo>
                <a:lnTo>
                  <a:pt x="59965" y="33652"/>
                </a:lnTo>
                <a:lnTo>
                  <a:pt x="56390" y="21615"/>
                </a:lnTo>
                <a:lnTo>
                  <a:pt x="50871" y="11521"/>
                </a:lnTo>
                <a:lnTo>
                  <a:pt x="45110" y="3840"/>
                </a:lnTo>
                <a:lnTo>
                  <a:pt x="38389" y="0"/>
                </a:lnTo>
                <a:lnTo>
                  <a:pt x="26868" y="0"/>
                </a:lnTo>
                <a:lnTo>
                  <a:pt x="22067" y="1920"/>
                </a:lnTo>
                <a:lnTo>
                  <a:pt x="18227" y="4815"/>
                </a:lnTo>
                <a:lnTo>
                  <a:pt x="12466" y="8641"/>
                </a:lnTo>
                <a:lnTo>
                  <a:pt x="8625" y="153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0" name="object 730"/>
          <p:cNvSpPr/>
          <p:nvPr/>
        </p:nvSpPr>
        <p:spPr>
          <a:xfrm>
            <a:off x="1784817" y="7938058"/>
            <a:ext cx="12481" cy="15346"/>
          </a:xfrm>
          <a:custGeom>
            <a:avLst/>
            <a:gdLst/>
            <a:ahLst/>
            <a:cxnLst/>
            <a:rect l="l" t="t" r="r" b="b"/>
            <a:pathLst>
              <a:path w="12481" h="15346">
                <a:moveTo>
                  <a:pt x="6720" y="11506"/>
                </a:moveTo>
                <a:lnTo>
                  <a:pt x="2895" y="7665"/>
                </a:lnTo>
                <a:lnTo>
                  <a:pt x="0" y="0"/>
                </a:lnTo>
                <a:lnTo>
                  <a:pt x="700" y="12258"/>
                </a:lnTo>
                <a:lnTo>
                  <a:pt x="12481" y="15346"/>
                </a:lnTo>
                <a:lnTo>
                  <a:pt x="12481" y="11506"/>
                </a:lnTo>
                <a:lnTo>
                  <a:pt x="6720" y="1150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1" name="object 731"/>
          <p:cNvSpPr/>
          <p:nvPr/>
        </p:nvSpPr>
        <p:spPr>
          <a:xfrm>
            <a:off x="1716664" y="7708620"/>
            <a:ext cx="24963" cy="10561"/>
          </a:xfrm>
          <a:custGeom>
            <a:avLst/>
            <a:gdLst/>
            <a:ahLst/>
            <a:cxnLst/>
            <a:rect l="l" t="t" r="r" b="b"/>
            <a:pathLst>
              <a:path w="24963" h="10561">
                <a:moveTo>
                  <a:pt x="24963" y="0"/>
                </a:moveTo>
                <a:lnTo>
                  <a:pt x="22082" y="2880"/>
                </a:lnTo>
                <a:lnTo>
                  <a:pt x="19202" y="5760"/>
                </a:lnTo>
                <a:lnTo>
                  <a:pt x="15361" y="6720"/>
                </a:lnTo>
                <a:lnTo>
                  <a:pt x="4800" y="6720"/>
                </a:lnTo>
                <a:lnTo>
                  <a:pt x="960" y="4800"/>
                </a:lnTo>
                <a:lnTo>
                  <a:pt x="0" y="10561"/>
                </a:lnTo>
                <a:lnTo>
                  <a:pt x="17282" y="10561"/>
                </a:lnTo>
                <a:lnTo>
                  <a:pt x="24003" y="8641"/>
                </a:lnTo>
                <a:lnTo>
                  <a:pt x="24963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2" name="object 732"/>
          <p:cNvSpPr/>
          <p:nvPr/>
        </p:nvSpPr>
        <p:spPr>
          <a:xfrm>
            <a:off x="1700342" y="7618384"/>
            <a:ext cx="50886" cy="44150"/>
          </a:xfrm>
          <a:custGeom>
            <a:avLst/>
            <a:gdLst/>
            <a:ahLst/>
            <a:cxnLst/>
            <a:rect l="l" t="t" r="r" b="b"/>
            <a:pathLst>
              <a:path w="50886" h="44150">
                <a:moveTo>
                  <a:pt x="4800" y="39364"/>
                </a:moveTo>
                <a:lnTo>
                  <a:pt x="9601" y="44150"/>
                </a:lnTo>
                <a:lnTo>
                  <a:pt x="9601" y="14401"/>
                </a:lnTo>
                <a:lnTo>
                  <a:pt x="11521" y="11521"/>
                </a:lnTo>
                <a:lnTo>
                  <a:pt x="14401" y="8641"/>
                </a:lnTo>
                <a:lnTo>
                  <a:pt x="17282" y="5760"/>
                </a:lnTo>
                <a:lnTo>
                  <a:pt x="21122" y="4800"/>
                </a:lnTo>
                <a:lnTo>
                  <a:pt x="30723" y="4800"/>
                </a:lnTo>
                <a:lnTo>
                  <a:pt x="34564" y="5760"/>
                </a:lnTo>
                <a:lnTo>
                  <a:pt x="37444" y="8641"/>
                </a:lnTo>
                <a:lnTo>
                  <a:pt x="39364" y="11521"/>
                </a:lnTo>
                <a:lnTo>
                  <a:pt x="41285" y="15361"/>
                </a:lnTo>
                <a:lnTo>
                  <a:pt x="41285" y="23987"/>
                </a:lnTo>
                <a:lnTo>
                  <a:pt x="40325" y="27828"/>
                </a:lnTo>
                <a:lnTo>
                  <a:pt x="39364" y="30708"/>
                </a:lnTo>
                <a:lnTo>
                  <a:pt x="39364" y="40309"/>
                </a:lnTo>
                <a:lnTo>
                  <a:pt x="45125" y="36469"/>
                </a:lnTo>
                <a:lnTo>
                  <a:pt x="47045" y="32644"/>
                </a:lnTo>
                <a:lnTo>
                  <a:pt x="49926" y="28803"/>
                </a:lnTo>
                <a:lnTo>
                  <a:pt x="50886" y="24963"/>
                </a:lnTo>
                <a:lnTo>
                  <a:pt x="50886" y="15361"/>
                </a:lnTo>
                <a:lnTo>
                  <a:pt x="48966" y="10561"/>
                </a:lnTo>
                <a:lnTo>
                  <a:pt x="44165" y="6720"/>
                </a:lnTo>
                <a:lnTo>
                  <a:pt x="39364" y="2880"/>
                </a:lnTo>
                <a:lnTo>
                  <a:pt x="33604" y="0"/>
                </a:lnTo>
                <a:lnTo>
                  <a:pt x="17282" y="0"/>
                </a:lnTo>
                <a:lnTo>
                  <a:pt x="11521" y="2880"/>
                </a:lnTo>
                <a:lnTo>
                  <a:pt x="6720" y="7680"/>
                </a:lnTo>
                <a:lnTo>
                  <a:pt x="1920" y="11521"/>
                </a:lnTo>
                <a:lnTo>
                  <a:pt x="0" y="17282"/>
                </a:lnTo>
                <a:lnTo>
                  <a:pt x="0" y="27828"/>
                </a:lnTo>
                <a:lnTo>
                  <a:pt x="960" y="31668"/>
                </a:lnTo>
                <a:lnTo>
                  <a:pt x="2880" y="35509"/>
                </a:lnTo>
                <a:lnTo>
                  <a:pt x="4800" y="3936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3" name="object 733"/>
          <p:cNvSpPr/>
          <p:nvPr/>
        </p:nvSpPr>
        <p:spPr>
          <a:xfrm>
            <a:off x="1699381" y="7632786"/>
            <a:ext cx="53766" cy="86395"/>
          </a:xfrm>
          <a:custGeom>
            <a:avLst/>
            <a:gdLst/>
            <a:ahLst/>
            <a:cxnLst/>
            <a:rect l="l" t="t" r="r" b="b"/>
            <a:pathLst>
              <a:path w="53766" h="86395">
                <a:moveTo>
                  <a:pt x="960" y="54711"/>
                </a:moveTo>
                <a:lnTo>
                  <a:pt x="0" y="58552"/>
                </a:lnTo>
                <a:lnTo>
                  <a:pt x="0" y="68153"/>
                </a:lnTo>
                <a:lnTo>
                  <a:pt x="1920" y="72953"/>
                </a:lnTo>
                <a:lnTo>
                  <a:pt x="5760" y="77754"/>
                </a:lnTo>
                <a:lnTo>
                  <a:pt x="10561" y="83515"/>
                </a:lnTo>
                <a:lnTo>
                  <a:pt x="17282" y="86395"/>
                </a:lnTo>
                <a:lnTo>
                  <a:pt x="18242" y="80634"/>
                </a:lnTo>
                <a:lnTo>
                  <a:pt x="15361" y="76794"/>
                </a:lnTo>
                <a:lnTo>
                  <a:pt x="11521" y="73914"/>
                </a:lnTo>
                <a:lnTo>
                  <a:pt x="10561" y="68153"/>
                </a:lnTo>
                <a:lnTo>
                  <a:pt x="10561" y="57591"/>
                </a:lnTo>
                <a:lnTo>
                  <a:pt x="11521" y="53751"/>
                </a:lnTo>
                <a:lnTo>
                  <a:pt x="13441" y="49911"/>
                </a:lnTo>
                <a:lnTo>
                  <a:pt x="14401" y="46070"/>
                </a:lnTo>
                <a:lnTo>
                  <a:pt x="17282" y="42230"/>
                </a:lnTo>
                <a:lnTo>
                  <a:pt x="21122" y="38389"/>
                </a:lnTo>
                <a:lnTo>
                  <a:pt x="24445" y="41152"/>
                </a:lnTo>
                <a:lnTo>
                  <a:pt x="35150" y="50994"/>
                </a:lnTo>
                <a:lnTo>
                  <a:pt x="41285" y="58552"/>
                </a:lnTo>
                <a:lnTo>
                  <a:pt x="43205" y="61432"/>
                </a:lnTo>
                <a:lnTo>
                  <a:pt x="44165" y="64312"/>
                </a:lnTo>
                <a:lnTo>
                  <a:pt x="44165" y="71993"/>
                </a:lnTo>
                <a:lnTo>
                  <a:pt x="42245" y="75834"/>
                </a:lnTo>
                <a:lnTo>
                  <a:pt x="41285" y="84475"/>
                </a:lnTo>
                <a:lnTo>
                  <a:pt x="46085" y="79674"/>
                </a:lnTo>
                <a:lnTo>
                  <a:pt x="51846" y="74874"/>
                </a:lnTo>
                <a:lnTo>
                  <a:pt x="53766" y="68153"/>
                </a:lnTo>
                <a:lnTo>
                  <a:pt x="53766" y="56631"/>
                </a:lnTo>
                <a:lnTo>
                  <a:pt x="51846" y="50871"/>
                </a:lnTo>
                <a:lnTo>
                  <a:pt x="48966" y="46070"/>
                </a:lnTo>
                <a:lnTo>
                  <a:pt x="46085" y="43190"/>
                </a:lnTo>
                <a:lnTo>
                  <a:pt x="40325" y="37429"/>
                </a:lnTo>
                <a:lnTo>
                  <a:pt x="32644" y="30708"/>
                </a:lnTo>
                <a:lnTo>
                  <a:pt x="40325" y="25908"/>
                </a:lnTo>
                <a:lnTo>
                  <a:pt x="40325" y="16306"/>
                </a:lnTo>
                <a:lnTo>
                  <a:pt x="38404" y="19187"/>
                </a:lnTo>
                <a:lnTo>
                  <a:pt x="34564" y="23027"/>
                </a:lnTo>
                <a:lnTo>
                  <a:pt x="28803" y="28803"/>
                </a:lnTo>
                <a:lnTo>
                  <a:pt x="18242" y="18242"/>
                </a:lnTo>
                <a:lnTo>
                  <a:pt x="15361" y="16306"/>
                </a:lnTo>
                <a:lnTo>
                  <a:pt x="13441" y="14401"/>
                </a:lnTo>
                <a:lnTo>
                  <a:pt x="12481" y="11521"/>
                </a:lnTo>
                <a:lnTo>
                  <a:pt x="11521" y="8625"/>
                </a:lnTo>
                <a:lnTo>
                  <a:pt x="10561" y="6720"/>
                </a:lnTo>
                <a:lnTo>
                  <a:pt x="10561" y="0"/>
                </a:lnTo>
                <a:lnTo>
                  <a:pt x="10561" y="29748"/>
                </a:lnTo>
                <a:lnTo>
                  <a:pt x="18242" y="36469"/>
                </a:lnTo>
                <a:lnTo>
                  <a:pt x="11521" y="41269"/>
                </a:lnTo>
                <a:lnTo>
                  <a:pt x="6720" y="46070"/>
                </a:lnTo>
                <a:lnTo>
                  <a:pt x="3840" y="49911"/>
                </a:lnTo>
                <a:lnTo>
                  <a:pt x="960" y="5471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4" name="object 734"/>
          <p:cNvSpPr/>
          <p:nvPr/>
        </p:nvSpPr>
        <p:spPr>
          <a:xfrm>
            <a:off x="1784817" y="7703820"/>
            <a:ext cx="12481" cy="15361"/>
          </a:xfrm>
          <a:custGeom>
            <a:avLst/>
            <a:gdLst/>
            <a:ahLst/>
            <a:cxnLst/>
            <a:rect l="l" t="t" r="r" b="b"/>
            <a:pathLst>
              <a:path w="12481" h="15361">
                <a:moveTo>
                  <a:pt x="0" y="0"/>
                </a:moveTo>
                <a:lnTo>
                  <a:pt x="703" y="11953"/>
                </a:lnTo>
                <a:lnTo>
                  <a:pt x="12481" y="15361"/>
                </a:lnTo>
                <a:lnTo>
                  <a:pt x="12481" y="10561"/>
                </a:lnTo>
                <a:lnTo>
                  <a:pt x="6720" y="10561"/>
                </a:lnTo>
                <a:lnTo>
                  <a:pt x="2895" y="7680"/>
                </a:lnTo>
                <a:lnTo>
                  <a:pt x="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5" name="object 735"/>
          <p:cNvSpPr/>
          <p:nvPr/>
        </p:nvSpPr>
        <p:spPr>
          <a:xfrm>
            <a:off x="1766590" y="7618384"/>
            <a:ext cx="61432" cy="100797"/>
          </a:xfrm>
          <a:custGeom>
            <a:avLst/>
            <a:gdLst/>
            <a:ahLst/>
            <a:cxnLst/>
            <a:rect l="l" t="t" r="r" b="b"/>
            <a:pathLst>
              <a:path w="61432" h="100797">
                <a:moveTo>
                  <a:pt x="8625" y="14401"/>
                </a:moveTo>
                <a:lnTo>
                  <a:pt x="4785" y="23027"/>
                </a:lnTo>
                <a:lnTo>
                  <a:pt x="3717" y="26122"/>
                </a:lnTo>
                <a:lnTo>
                  <a:pt x="1009" y="37887"/>
                </a:lnTo>
                <a:lnTo>
                  <a:pt x="0" y="51831"/>
                </a:lnTo>
                <a:lnTo>
                  <a:pt x="494" y="60715"/>
                </a:lnTo>
                <a:lnTo>
                  <a:pt x="3101" y="73521"/>
                </a:lnTo>
                <a:lnTo>
                  <a:pt x="7665" y="84475"/>
                </a:lnTo>
                <a:lnTo>
                  <a:pt x="9464" y="87513"/>
                </a:lnTo>
                <a:lnTo>
                  <a:pt x="18930" y="97388"/>
                </a:lnTo>
                <a:lnTo>
                  <a:pt x="18227" y="85435"/>
                </a:lnTo>
                <a:lnTo>
                  <a:pt x="16404" y="79545"/>
                </a:lnTo>
                <a:lnTo>
                  <a:pt x="14235" y="67350"/>
                </a:lnTo>
                <a:lnTo>
                  <a:pt x="13441" y="52791"/>
                </a:lnTo>
                <a:lnTo>
                  <a:pt x="13441" y="45110"/>
                </a:lnTo>
                <a:lnTo>
                  <a:pt x="14401" y="36469"/>
                </a:lnTo>
                <a:lnTo>
                  <a:pt x="15346" y="27828"/>
                </a:lnTo>
                <a:lnTo>
                  <a:pt x="17282" y="19202"/>
                </a:lnTo>
                <a:lnTo>
                  <a:pt x="19187" y="13441"/>
                </a:lnTo>
                <a:lnTo>
                  <a:pt x="22067" y="9601"/>
                </a:lnTo>
                <a:lnTo>
                  <a:pt x="24947" y="6720"/>
                </a:lnTo>
                <a:lnTo>
                  <a:pt x="27843" y="4800"/>
                </a:lnTo>
                <a:lnTo>
                  <a:pt x="33588" y="4800"/>
                </a:lnTo>
                <a:lnTo>
                  <a:pt x="35509" y="5760"/>
                </a:lnTo>
                <a:lnTo>
                  <a:pt x="37429" y="7680"/>
                </a:lnTo>
                <a:lnTo>
                  <a:pt x="40309" y="9601"/>
                </a:lnTo>
                <a:lnTo>
                  <a:pt x="42230" y="13441"/>
                </a:lnTo>
                <a:lnTo>
                  <a:pt x="44150" y="19202"/>
                </a:lnTo>
                <a:lnTo>
                  <a:pt x="44926" y="21434"/>
                </a:lnTo>
                <a:lnTo>
                  <a:pt x="47313" y="32994"/>
                </a:lnTo>
                <a:lnTo>
                  <a:pt x="47990" y="47030"/>
                </a:lnTo>
                <a:lnTo>
                  <a:pt x="47762" y="58052"/>
                </a:lnTo>
                <a:lnTo>
                  <a:pt x="46584" y="70975"/>
                </a:lnTo>
                <a:lnTo>
                  <a:pt x="44150" y="81594"/>
                </a:lnTo>
                <a:lnTo>
                  <a:pt x="43190" y="86395"/>
                </a:lnTo>
                <a:lnTo>
                  <a:pt x="41269" y="91196"/>
                </a:lnTo>
                <a:lnTo>
                  <a:pt x="38389" y="93116"/>
                </a:lnTo>
                <a:lnTo>
                  <a:pt x="35509" y="95036"/>
                </a:lnTo>
                <a:lnTo>
                  <a:pt x="32628" y="95996"/>
                </a:lnTo>
                <a:lnTo>
                  <a:pt x="30708" y="95996"/>
                </a:lnTo>
                <a:lnTo>
                  <a:pt x="30708" y="100797"/>
                </a:lnTo>
                <a:lnTo>
                  <a:pt x="34549" y="100797"/>
                </a:lnTo>
                <a:lnTo>
                  <a:pt x="39349" y="98877"/>
                </a:lnTo>
                <a:lnTo>
                  <a:pt x="44150" y="95996"/>
                </a:lnTo>
                <a:lnTo>
                  <a:pt x="48950" y="92156"/>
                </a:lnTo>
                <a:lnTo>
                  <a:pt x="53751" y="86395"/>
                </a:lnTo>
                <a:lnTo>
                  <a:pt x="56631" y="78714"/>
                </a:lnTo>
                <a:lnTo>
                  <a:pt x="60421" y="63853"/>
                </a:lnTo>
                <a:lnTo>
                  <a:pt x="61432" y="49911"/>
                </a:lnTo>
                <a:lnTo>
                  <a:pt x="61411" y="47822"/>
                </a:lnTo>
                <a:lnTo>
                  <a:pt x="59967" y="33651"/>
                </a:lnTo>
                <a:lnTo>
                  <a:pt x="56392" y="21615"/>
                </a:lnTo>
                <a:lnTo>
                  <a:pt x="50871" y="11521"/>
                </a:lnTo>
                <a:lnTo>
                  <a:pt x="45110" y="3840"/>
                </a:lnTo>
                <a:lnTo>
                  <a:pt x="38389" y="0"/>
                </a:lnTo>
                <a:lnTo>
                  <a:pt x="26868" y="0"/>
                </a:lnTo>
                <a:lnTo>
                  <a:pt x="22067" y="1920"/>
                </a:lnTo>
                <a:lnTo>
                  <a:pt x="18227" y="4800"/>
                </a:lnTo>
                <a:lnTo>
                  <a:pt x="12466" y="8641"/>
                </a:lnTo>
                <a:lnTo>
                  <a:pt x="8625" y="144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6" name="object 736"/>
          <p:cNvSpPr/>
          <p:nvPr/>
        </p:nvSpPr>
        <p:spPr>
          <a:xfrm>
            <a:off x="1636029" y="7385105"/>
            <a:ext cx="36484" cy="98877"/>
          </a:xfrm>
          <a:custGeom>
            <a:avLst/>
            <a:gdLst/>
            <a:ahLst/>
            <a:cxnLst/>
            <a:rect l="l" t="t" r="r" b="b"/>
            <a:pathLst>
              <a:path w="36484" h="98877">
                <a:moveTo>
                  <a:pt x="23042" y="0"/>
                </a:moveTo>
                <a:lnTo>
                  <a:pt x="0" y="11521"/>
                </a:lnTo>
                <a:lnTo>
                  <a:pt x="960" y="13441"/>
                </a:lnTo>
                <a:lnTo>
                  <a:pt x="3840" y="12481"/>
                </a:lnTo>
                <a:lnTo>
                  <a:pt x="5760" y="11521"/>
                </a:lnTo>
                <a:lnTo>
                  <a:pt x="10561" y="11521"/>
                </a:lnTo>
                <a:lnTo>
                  <a:pt x="10561" y="12481"/>
                </a:lnTo>
                <a:lnTo>
                  <a:pt x="11521" y="13441"/>
                </a:lnTo>
                <a:lnTo>
                  <a:pt x="12481" y="14401"/>
                </a:lnTo>
                <a:lnTo>
                  <a:pt x="12481" y="15361"/>
                </a:lnTo>
                <a:lnTo>
                  <a:pt x="13441" y="17282"/>
                </a:lnTo>
                <a:lnTo>
                  <a:pt x="13441" y="91196"/>
                </a:lnTo>
                <a:lnTo>
                  <a:pt x="12481" y="92156"/>
                </a:lnTo>
                <a:lnTo>
                  <a:pt x="12481" y="93116"/>
                </a:lnTo>
                <a:lnTo>
                  <a:pt x="11521" y="94076"/>
                </a:lnTo>
                <a:lnTo>
                  <a:pt x="9601" y="95036"/>
                </a:lnTo>
                <a:lnTo>
                  <a:pt x="8641" y="95996"/>
                </a:lnTo>
                <a:lnTo>
                  <a:pt x="960" y="95996"/>
                </a:lnTo>
                <a:lnTo>
                  <a:pt x="960" y="98877"/>
                </a:lnTo>
                <a:lnTo>
                  <a:pt x="36484" y="98877"/>
                </a:lnTo>
                <a:lnTo>
                  <a:pt x="36484" y="95996"/>
                </a:lnTo>
                <a:lnTo>
                  <a:pt x="32644" y="95996"/>
                </a:lnTo>
                <a:lnTo>
                  <a:pt x="29763" y="95036"/>
                </a:lnTo>
                <a:lnTo>
                  <a:pt x="28803" y="95036"/>
                </a:lnTo>
                <a:lnTo>
                  <a:pt x="26883" y="94076"/>
                </a:lnTo>
                <a:lnTo>
                  <a:pt x="25923" y="93116"/>
                </a:lnTo>
                <a:lnTo>
                  <a:pt x="25923" y="92156"/>
                </a:lnTo>
                <a:lnTo>
                  <a:pt x="24963" y="90236"/>
                </a:lnTo>
                <a:lnTo>
                  <a:pt x="24963" y="0"/>
                </a:lnTo>
                <a:lnTo>
                  <a:pt x="2304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7" name="object 737"/>
          <p:cNvSpPr/>
          <p:nvPr/>
        </p:nvSpPr>
        <p:spPr>
          <a:xfrm>
            <a:off x="1713783" y="7470541"/>
            <a:ext cx="11521" cy="15361"/>
          </a:xfrm>
          <a:custGeom>
            <a:avLst/>
            <a:gdLst/>
            <a:ahLst/>
            <a:cxnLst/>
            <a:rect l="l" t="t" r="r" b="b"/>
            <a:pathLst>
              <a:path w="11521" h="15361">
                <a:moveTo>
                  <a:pt x="0" y="0"/>
                </a:moveTo>
                <a:lnTo>
                  <a:pt x="243" y="11760"/>
                </a:lnTo>
                <a:lnTo>
                  <a:pt x="11521" y="15361"/>
                </a:lnTo>
                <a:lnTo>
                  <a:pt x="11521" y="10561"/>
                </a:lnTo>
                <a:lnTo>
                  <a:pt x="6720" y="10561"/>
                </a:lnTo>
                <a:lnTo>
                  <a:pt x="2880" y="6720"/>
                </a:lnTo>
                <a:lnTo>
                  <a:pt x="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8" name="object 738"/>
          <p:cNvSpPr/>
          <p:nvPr/>
        </p:nvSpPr>
        <p:spPr>
          <a:xfrm>
            <a:off x="1695541" y="7385105"/>
            <a:ext cx="61447" cy="100797"/>
          </a:xfrm>
          <a:custGeom>
            <a:avLst/>
            <a:gdLst/>
            <a:ahLst/>
            <a:cxnLst/>
            <a:rect l="l" t="t" r="r" b="b"/>
            <a:pathLst>
              <a:path w="61447" h="100797">
                <a:moveTo>
                  <a:pt x="7680" y="14401"/>
                </a:moveTo>
                <a:lnTo>
                  <a:pt x="4800" y="22082"/>
                </a:lnTo>
                <a:lnTo>
                  <a:pt x="3726" y="25463"/>
                </a:lnTo>
                <a:lnTo>
                  <a:pt x="1010" y="37251"/>
                </a:lnTo>
                <a:lnTo>
                  <a:pt x="0" y="50886"/>
                </a:lnTo>
                <a:lnTo>
                  <a:pt x="579" y="60508"/>
                </a:lnTo>
                <a:lnTo>
                  <a:pt x="3203" y="73128"/>
                </a:lnTo>
                <a:lnTo>
                  <a:pt x="7680" y="84475"/>
                </a:lnTo>
                <a:lnTo>
                  <a:pt x="9009" y="86770"/>
                </a:lnTo>
                <a:lnTo>
                  <a:pt x="18485" y="97195"/>
                </a:lnTo>
                <a:lnTo>
                  <a:pt x="18242" y="85435"/>
                </a:lnTo>
                <a:lnTo>
                  <a:pt x="16420" y="79169"/>
                </a:lnTo>
                <a:lnTo>
                  <a:pt x="14241" y="67107"/>
                </a:lnTo>
                <a:lnTo>
                  <a:pt x="13441" y="52806"/>
                </a:lnTo>
                <a:lnTo>
                  <a:pt x="13441" y="44165"/>
                </a:lnTo>
                <a:lnTo>
                  <a:pt x="14401" y="35524"/>
                </a:lnTo>
                <a:lnTo>
                  <a:pt x="15361" y="27843"/>
                </a:lnTo>
                <a:lnTo>
                  <a:pt x="16322" y="19202"/>
                </a:lnTo>
                <a:lnTo>
                  <a:pt x="19202" y="12481"/>
                </a:lnTo>
                <a:lnTo>
                  <a:pt x="22082" y="8641"/>
                </a:lnTo>
                <a:lnTo>
                  <a:pt x="24963" y="5760"/>
                </a:lnTo>
                <a:lnTo>
                  <a:pt x="27843" y="4800"/>
                </a:lnTo>
                <a:lnTo>
                  <a:pt x="33604" y="4800"/>
                </a:lnTo>
                <a:lnTo>
                  <a:pt x="35524" y="5760"/>
                </a:lnTo>
                <a:lnTo>
                  <a:pt x="37444" y="6720"/>
                </a:lnTo>
                <a:lnTo>
                  <a:pt x="40325" y="9601"/>
                </a:lnTo>
                <a:lnTo>
                  <a:pt x="42245" y="13441"/>
                </a:lnTo>
                <a:lnTo>
                  <a:pt x="44165" y="18242"/>
                </a:lnTo>
                <a:lnTo>
                  <a:pt x="46452" y="32393"/>
                </a:lnTo>
                <a:lnTo>
                  <a:pt x="47045" y="46085"/>
                </a:lnTo>
                <a:lnTo>
                  <a:pt x="46839" y="57589"/>
                </a:lnTo>
                <a:lnTo>
                  <a:pt x="45888" y="70664"/>
                </a:lnTo>
                <a:lnTo>
                  <a:pt x="44165" y="80650"/>
                </a:lnTo>
                <a:lnTo>
                  <a:pt x="43205" y="86395"/>
                </a:lnTo>
                <a:lnTo>
                  <a:pt x="40325" y="90236"/>
                </a:lnTo>
                <a:lnTo>
                  <a:pt x="38404" y="92156"/>
                </a:lnTo>
                <a:lnTo>
                  <a:pt x="35524" y="95036"/>
                </a:lnTo>
                <a:lnTo>
                  <a:pt x="32644" y="95996"/>
                </a:lnTo>
                <a:lnTo>
                  <a:pt x="29763" y="95996"/>
                </a:lnTo>
                <a:lnTo>
                  <a:pt x="29763" y="100797"/>
                </a:lnTo>
                <a:lnTo>
                  <a:pt x="34564" y="100797"/>
                </a:lnTo>
                <a:lnTo>
                  <a:pt x="39364" y="98877"/>
                </a:lnTo>
                <a:lnTo>
                  <a:pt x="44165" y="95036"/>
                </a:lnTo>
                <a:lnTo>
                  <a:pt x="48966" y="91196"/>
                </a:lnTo>
                <a:lnTo>
                  <a:pt x="52806" y="85435"/>
                </a:lnTo>
                <a:lnTo>
                  <a:pt x="56647" y="77754"/>
                </a:lnTo>
                <a:lnTo>
                  <a:pt x="57717" y="74673"/>
                </a:lnTo>
                <a:lnTo>
                  <a:pt x="60436" y="62908"/>
                </a:lnTo>
                <a:lnTo>
                  <a:pt x="61447" y="48966"/>
                </a:lnTo>
                <a:lnTo>
                  <a:pt x="61438" y="47703"/>
                </a:lnTo>
                <a:lnTo>
                  <a:pt x="60022" y="33597"/>
                </a:lnTo>
                <a:lnTo>
                  <a:pt x="56185" y="21340"/>
                </a:lnTo>
                <a:lnTo>
                  <a:pt x="49926" y="11521"/>
                </a:lnTo>
                <a:lnTo>
                  <a:pt x="44165" y="3840"/>
                </a:lnTo>
                <a:lnTo>
                  <a:pt x="38404" y="0"/>
                </a:lnTo>
                <a:lnTo>
                  <a:pt x="25923" y="0"/>
                </a:lnTo>
                <a:lnTo>
                  <a:pt x="22082" y="960"/>
                </a:lnTo>
                <a:lnTo>
                  <a:pt x="17282" y="4800"/>
                </a:lnTo>
                <a:lnTo>
                  <a:pt x="12481" y="8641"/>
                </a:lnTo>
                <a:lnTo>
                  <a:pt x="7680" y="144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9" name="object 739"/>
          <p:cNvSpPr/>
          <p:nvPr/>
        </p:nvSpPr>
        <p:spPr>
          <a:xfrm>
            <a:off x="1766590" y="7385105"/>
            <a:ext cx="61432" cy="100797"/>
          </a:xfrm>
          <a:custGeom>
            <a:avLst/>
            <a:gdLst/>
            <a:ahLst/>
            <a:cxnLst/>
            <a:rect l="l" t="t" r="r" b="b"/>
            <a:pathLst>
              <a:path w="61432" h="100797">
                <a:moveTo>
                  <a:pt x="0" y="50886"/>
                </a:moveTo>
                <a:lnTo>
                  <a:pt x="578" y="60506"/>
                </a:lnTo>
                <a:lnTo>
                  <a:pt x="3199" y="73127"/>
                </a:lnTo>
                <a:lnTo>
                  <a:pt x="7665" y="84475"/>
                </a:lnTo>
                <a:lnTo>
                  <a:pt x="9464" y="87513"/>
                </a:lnTo>
                <a:lnTo>
                  <a:pt x="18930" y="97388"/>
                </a:lnTo>
                <a:lnTo>
                  <a:pt x="21122" y="92156"/>
                </a:lnTo>
                <a:lnTo>
                  <a:pt x="18227" y="85435"/>
                </a:lnTo>
                <a:lnTo>
                  <a:pt x="16407" y="79171"/>
                </a:lnTo>
                <a:lnTo>
                  <a:pt x="14236" y="67108"/>
                </a:lnTo>
                <a:lnTo>
                  <a:pt x="13441" y="52806"/>
                </a:lnTo>
                <a:lnTo>
                  <a:pt x="13441" y="44165"/>
                </a:lnTo>
                <a:lnTo>
                  <a:pt x="14401" y="35524"/>
                </a:lnTo>
                <a:lnTo>
                  <a:pt x="15346" y="27843"/>
                </a:lnTo>
                <a:lnTo>
                  <a:pt x="17282" y="19202"/>
                </a:lnTo>
                <a:lnTo>
                  <a:pt x="19187" y="12481"/>
                </a:lnTo>
                <a:lnTo>
                  <a:pt x="22067" y="8641"/>
                </a:lnTo>
                <a:lnTo>
                  <a:pt x="24947" y="5760"/>
                </a:lnTo>
                <a:lnTo>
                  <a:pt x="27843" y="4800"/>
                </a:lnTo>
                <a:lnTo>
                  <a:pt x="33588" y="4800"/>
                </a:lnTo>
                <a:lnTo>
                  <a:pt x="35509" y="5760"/>
                </a:lnTo>
                <a:lnTo>
                  <a:pt x="37429" y="6720"/>
                </a:lnTo>
                <a:lnTo>
                  <a:pt x="40309" y="9601"/>
                </a:lnTo>
                <a:lnTo>
                  <a:pt x="42230" y="13441"/>
                </a:lnTo>
                <a:lnTo>
                  <a:pt x="44150" y="18242"/>
                </a:lnTo>
                <a:lnTo>
                  <a:pt x="47314" y="32446"/>
                </a:lnTo>
                <a:lnTo>
                  <a:pt x="47990" y="46085"/>
                </a:lnTo>
                <a:lnTo>
                  <a:pt x="47762" y="57667"/>
                </a:lnTo>
                <a:lnTo>
                  <a:pt x="46584" y="70694"/>
                </a:lnTo>
                <a:lnTo>
                  <a:pt x="44150" y="80650"/>
                </a:lnTo>
                <a:lnTo>
                  <a:pt x="43190" y="86395"/>
                </a:lnTo>
                <a:lnTo>
                  <a:pt x="41269" y="90236"/>
                </a:lnTo>
                <a:lnTo>
                  <a:pt x="38389" y="92156"/>
                </a:lnTo>
                <a:lnTo>
                  <a:pt x="35509" y="95036"/>
                </a:lnTo>
                <a:lnTo>
                  <a:pt x="32628" y="95996"/>
                </a:lnTo>
                <a:lnTo>
                  <a:pt x="30708" y="95996"/>
                </a:lnTo>
                <a:lnTo>
                  <a:pt x="30708" y="100797"/>
                </a:lnTo>
                <a:lnTo>
                  <a:pt x="34549" y="100797"/>
                </a:lnTo>
                <a:lnTo>
                  <a:pt x="39349" y="98877"/>
                </a:lnTo>
                <a:lnTo>
                  <a:pt x="44150" y="95036"/>
                </a:lnTo>
                <a:lnTo>
                  <a:pt x="48950" y="91196"/>
                </a:lnTo>
                <a:lnTo>
                  <a:pt x="53751" y="85435"/>
                </a:lnTo>
                <a:lnTo>
                  <a:pt x="56631" y="77754"/>
                </a:lnTo>
                <a:lnTo>
                  <a:pt x="60420" y="62908"/>
                </a:lnTo>
                <a:lnTo>
                  <a:pt x="61432" y="48966"/>
                </a:lnTo>
                <a:lnTo>
                  <a:pt x="61427" y="48014"/>
                </a:lnTo>
                <a:lnTo>
                  <a:pt x="60084" y="33782"/>
                </a:lnTo>
                <a:lnTo>
                  <a:pt x="56498" y="21418"/>
                </a:lnTo>
                <a:lnTo>
                  <a:pt x="50871" y="11521"/>
                </a:lnTo>
                <a:lnTo>
                  <a:pt x="45110" y="3840"/>
                </a:lnTo>
                <a:lnTo>
                  <a:pt x="38389" y="0"/>
                </a:lnTo>
                <a:lnTo>
                  <a:pt x="26868" y="0"/>
                </a:lnTo>
                <a:lnTo>
                  <a:pt x="22067" y="960"/>
                </a:lnTo>
                <a:lnTo>
                  <a:pt x="18227" y="4800"/>
                </a:lnTo>
                <a:lnTo>
                  <a:pt x="12466" y="8641"/>
                </a:lnTo>
                <a:lnTo>
                  <a:pt x="8625" y="14401"/>
                </a:lnTo>
                <a:lnTo>
                  <a:pt x="4785" y="22082"/>
                </a:lnTo>
                <a:lnTo>
                  <a:pt x="3717" y="25461"/>
                </a:lnTo>
                <a:lnTo>
                  <a:pt x="1009" y="37250"/>
                </a:lnTo>
                <a:lnTo>
                  <a:pt x="0" y="5088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0" name="object 740"/>
          <p:cNvSpPr/>
          <p:nvPr/>
        </p:nvSpPr>
        <p:spPr>
          <a:xfrm>
            <a:off x="1785521" y="7477262"/>
            <a:ext cx="11777" cy="8641"/>
          </a:xfrm>
          <a:custGeom>
            <a:avLst/>
            <a:gdLst/>
            <a:ahLst/>
            <a:cxnLst/>
            <a:rect l="l" t="t" r="r" b="b"/>
            <a:pathLst>
              <a:path w="11777" h="8641">
                <a:moveTo>
                  <a:pt x="6017" y="3840"/>
                </a:moveTo>
                <a:lnTo>
                  <a:pt x="2191" y="0"/>
                </a:lnTo>
                <a:lnTo>
                  <a:pt x="0" y="5232"/>
                </a:lnTo>
                <a:lnTo>
                  <a:pt x="11777" y="8641"/>
                </a:lnTo>
                <a:lnTo>
                  <a:pt x="11777" y="3840"/>
                </a:lnTo>
                <a:lnTo>
                  <a:pt x="6017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1" name="object 741"/>
          <p:cNvSpPr/>
          <p:nvPr/>
        </p:nvSpPr>
        <p:spPr>
          <a:xfrm>
            <a:off x="1636029" y="7150882"/>
            <a:ext cx="36484" cy="98861"/>
          </a:xfrm>
          <a:custGeom>
            <a:avLst/>
            <a:gdLst/>
            <a:ahLst/>
            <a:cxnLst/>
            <a:rect l="l" t="t" r="r" b="b"/>
            <a:pathLst>
              <a:path w="36484" h="98861">
                <a:moveTo>
                  <a:pt x="23042" y="0"/>
                </a:moveTo>
                <a:lnTo>
                  <a:pt x="0" y="11506"/>
                </a:lnTo>
                <a:lnTo>
                  <a:pt x="960" y="13441"/>
                </a:lnTo>
                <a:lnTo>
                  <a:pt x="3840" y="11506"/>
                </a:lnTo>
                <a:lnTo>
                  <a:pt x="10561" y="11506"/>
                </a:lnTo>
                <a:lnTo>
                  <a:pt x="10561" y="12466"/>
                </a:lnTo>
                <a:lnTo>
                  <a:pt x="11521" y="13441"/>
                </a:lnTo>
                <a:lnTo>
                  <a:pt x="12481" y="14386"/>
                </a:lnTo>
                <a:lnTo>
                  <a:pt x="12481" y="15346"/>
                </a:lnTo>
                <a:lnTo>
                  <a:pt x="13441" y="17282"/>
                </a:lnTo>
                <a:lnTo>
                  <a:pt x="13441" y="91196"/>
                </a:lnTo>
                <a:lnTo>
                  <a:pt x="12481" y="92141"/>
                </a:lnTo>
                <a:lnTo>
                  <a:pt x="12481" y="93116"/>
                </a:lnTo>
                <a:lnTo>
                  <a:pt x="11521" y="94076"/>
                </a:lnTo>
                <a:lnTo>
                  <a:pt x="9601" y="95036"/>
                </a:lnTo>
                <a:lnTo>
                  <a:pt x="8641" y="95981"/>
                </a:lnTo>
                <a:lnTo>
                  <a:pt x="960" y="95981"/>
                </a:lnTo>
                <a:lnTo>
                  <a:pt x="960" y="98861"/>
                </a:lnTo>
                <a:lnTo>
                  <a:pt x="36484" y="98861"/>
                </a:lnTo>
                <a:lnTo>
                  <a:pt x="36484" y="95981"/>
                </a:lnTo>
                <a:lnTo>
                  <a:pt x="32644" y="95981"/>
                </a:lnTo>
                <a:lnTo>
                  <a:pt x="29763" y="95036"/>
                </a:lnTo>
                <a:lnTo>
                  <a:pt x="28803" y="95036"/>
                </a:lnTo>
                <a:lnTo>
                  <a:pt x="26883" y="94076"/>
                </a:lnTo>
                <a:lnTo>
                  <a:pt x="25923" y="93116"/>
                </a:lnTo>
                <a:lnTo>
                  <a:pt x="25923" y="91196"/>
                </a:lnTo>
                <a:lnTo>
                  <a:pt x="24963" y="90236"/>
                </a:lnTo>
                <a:lnTo>
                  <a:pt x="24963" y="0"/>
                </a:lnTo>
                <a:lnTo>
                  <a:pt x="2304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2" name="object 742"/>
          <p:cNvSpPr/>
          <p:nvPr/>
        </p:nvSpPr>
        <p:spPr>
          <a:xfrm>
            <a:off x="1693621" y="7150882"/>
            <a:ext cx="62407" cy="98861"/>
          </a:xfrm>
          <a:custGeom>
            <a:avLst/>
            <a:gdLst/>
            <a:ahLst/>
            <a:cxnLst/>
            <a:rect l="l" t="t" r="r" b="b"/>
            <a:pathLst>
              <a:path w="62407" h="98861">
                <a:moveTo>
                  <a:pt x="36484" y="64312"/>
                </a:moveTo>
                <a:lnTo>
                  <a:pt x="39271" y="61116"/>
                </a:lnTo>
                <a:lnTo>
                  <a:pt x="47452" y="50472"/>
                </a:lnTo>
                <a:lnTo>
                  <a:pt x="52806" y="40309"/>
                </a:lnTo>
                <a:lnTo>
                  <a:pt x="55686" y="34549"/>
                </a:lnTo>
                <a:lnTo>
                  <a:pt x="56647" y="29748"/>
                </a:lnTo>
                <a:lnTo>
                  <a:pt x="56647" y="18227"/>
                </a:lnTo>
                <a:lnTo>
                  <a:pt x="53766" y="12466"/>
                </a:lnTo>
                <a:lnTo>
                  <a:pt x="48966" y="7665"/>
                </a:lnTo>
                <a:lnTo>
                  <a:pt x="43205" y="1905"/>
                </a:lnTo>
                <a:lnTo>
                  <a:pt x="37444" y="0"/>
                </a:lnTo>
                <a:lnTo>
                  <a:pt x="22082" y="0"/>
                </a:lnTo>
                <a:lnTo>
                  <a:pt x="16322" y="1905"/>
                </a:lnTo>
                <a:lnTo>
                  <a:pt x="11521" y="6720"/>
                </a:lnTo>
                <a:lnTo>
                  <a:pt x="6720" y="11506"/>
                </a:lnTo>
                <a:lnTo>
                  <a:pt x="3840" y="18227"/>
                </a:lnTo>
                <a:lnTo>
                  <a:pt x="2895" y="26868"/>
                </a:lnTo>
                <a:lnTo>
                  <a:pt x="4800" y="26868"/>
                </a:lnTo>
                <a:lnTo>
                  <a:pt x="6720" y="22067"/>
                </a:lnTo>
                <a:lnTo>
                  <a:pt x="9601" y="17282"/>
                </a:lnTo>
                <a:lnTo>
                  <a:pt x="13441" y="15346"/>
                </a:lnTo>
                <a:lnTo>
                  <a:pt x="17282" y="12466"/>
                </a:lnTo>
                <a:lnTo>
                  <a:pt x="21122" y="10561"/>
                </a:lnTo>
                <a:lnTo>
                  <a:pt x="30723" y="10561"/>
                </a:lnTo>
                <a:lnTo>
                  <a:pt x="35524" y="12466"/>
                </a:lnTo>
                <a:lnTo>
                  <a:pt x="39364" y="16306"/>
                </a:lnTo>
                <a:lnTo>
                  <a:pt x="42245" y="20147"/>
                </a:lnTo>
                <a:lnTo>
                  <a:pt x="44165" y="25908"/>
                </a:lnTo>
                <a:lnTo>
                  <a:pt x="44165" y="31668"/>
                </a:lnTo>
                <a:lnTo>
                  <a:pt x="41338" y="45906"/>
                </a:lnTo>
                <a:lnTo>
                  <a:pt x="34564" y="58552"/>
                </a:lnTo>
                <a:lnTo>
                  <a:pt x="28564" y="66364"/>
                </a:lnTo>
                <a:lnTo>
                  <a:pt x="20832" y="75166"/>
                </a:lnTo>
                <a:lnTo>
                  <a:pt x="11311" y="85039"/>
                </a:lnTo>
                <a:lnTo>
                  <a:pt x="0" y="95981"/>
                </a:lnTo>
                <a:lnTo>
                  <a:pt x="0" y="98861"/>
                </a:lnTo>
                <a:lnTo>
                  <a:pt x="55686" y="98861"/>
                </a:lnTo>
                <a:lnTo>
                  <a:pt x="62407" y="79674"/>
                </a:lnTo>
                <a:lnTo>
                  <a:pt x="59527" y="79674"/>
                </a:lnTo>
                <a:lnTo>
                  <a:pt x="58567" y="82555"/>
                </a:lnTo>
                <a:lnTo>
                  <a:pt x="56647" y="83515"/>
                </a:lnTo>
                <a:lnTo>
                  <a:pt x="55686" y="84475"/>
                </a:lnTo>
                <a:lnTo>
                  <a:pt x="53766" y="86395"/>
                </a:lnTo>
                <a:lnTo>
                  <a:pt x="51846" y="87355"/>
                </a:lnTo>
                <a:lnTo>
                  <a:pt x="14401" y="87355"/>
                </a:lnTo>
                <a:lnTo>
                  <a:pt x="16758" y="85459"/>
                </a:lnTo>
                <a:lnTo>
                  <a:pt x="24615" y="77622"/>
                </a:lnTo>
                <a:lnTo>
                  <a:pt x="36484" y="6431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3" name="object 743"/>
          <p:cNvSpPr/>
          <p:nvPr/>
        </p:nvSpPr>
        <p:spPr>
          <a:xfrm>
            <a:off x="1766590" y="7150882"/>
            <a:ext cx="61432" cy="99821"/>
          </a:xfrm>
          <a:custGeom>
            <a:avLst/>
            <a:gdLst/>
            <a:ahLst/>
            <a:cxnLst/>
            <a:rect l="l" t="t" r="r" b="b"/>
            <a:pathLst>
              <a:path w="61432" h="99822">
                <a:moveTo>
                  <a:pt x="0" y="50871"/>
                </a:moveTo>
                <a:lnTo>
                  <a:pt x="494" y="59755"/>
                </a:lnTo>
                <a:lnTo>
                  <a:pt x="3101" y="72561"/>
                </a:lnTo>
                <a:lnTo>
                  <a:pt x="7665" y="83515"/>
                </a:lnTo>
                <a:lnTo>
                  <a:pt x="9459" y="86778"/>
                </a:lnTo>
                <a:lnTo>
                  <a:pt x="18927" y="96738"/>
                </a:lnTo>
                <a:lnTo>
                  <a:pt x="21122" y="92141"/>
                </a:lnTo>
                <a:lnTo>
                  <a:pt x="18227" y="85435"/>
                </a:lnTo>
                <a:lnTo>
                  <a:pt x="16404" y="79152"/>
                </a:lnTo>
                <a:lnTo>
                  <a:pt x="14235" y="67088"/>
                </a:lnTo>
                <a:lnTo>
                  <a:pt x="13441" y="52791"/>
                </a:lnTo>
                <a:lnTo>
                  <a:pt x="13441" y="44150"/>
                </a:lnTo>
                <a:lnTo>
                  <a:pt x="14401" y="35509"/>
                </a:lnTo>
                <a:lnTo>
                  <a:pt x="15346" y="27828"/>
                </a:lnTo>
                <a:lnTo>
                  <a:pt x="17282" y="19187"/>
                </a:lnTo>
                <a:lnTo>
                  <a:pt x="19187" y="12466"/>
                </a:lnTo>
                <a:lnTo>
                  <a:pt x="22067" y="8625"/>
                </a:lnTo>
                <a:lnTo>
                  <a:pt x="24947" y="5745"/>
                </a:lnTo>
                <a:lnTo>
                  <a:pt x="27843" y="4785"/>
                </a:lnTo>
                <a:lnTo>
                  <a:pt x="35509" y="4785"/>
                </a:lnTo>
                <a:lnTo>
                  <a:pt x="37429" y="6720"/>
                </a:lnTo>
                <a:lnTo>
                  <a:pt x="40309" y="8625"/>
                </a:lnTo>
                <a:lnTo>
                  <a:pt x="42230" y="13441"/>
                </a:lnTo>
                <a:lnTo>
                  <a:pt x="44150" y="18227"/>
                </a:lnTo>
                <a:lnTo>
                  <a:pt x="44929" y="20498"/>
                </a:lnTo>
                <a:lnTo>
                  <a:pt x="47314" y="32430"/>
                </a:lnTo>
                <a:lnTo>
                  <a:pt x="47990" y="46070"/>
                </a:lnTo>
                <a:lnTo>
                  <a:pt x="47762" y="57659"/>
                </a:lnTo>
                <a:lnTo>
                  <a:pt x="46584" y="70683"/>
                </a:lnTo>
                <a:lnTo>
                  <a:pt x="44150" y="80634"/>
                </a:lnTo>
                <a:lnTo>
                  <a:pt x="43190" y="86395"/>
                </a:lnTo>
                <a:lnTo>
                  <a:pt x="41269" y="90236"/>
                </a:lnTo>
                <a:lnTo>
                  <a:pt x="38389" y="92141"/>
                </a:lnTo>
                <a:lnTo>
                  <a:pt x="35509" y="95036"/>
                </a:lnTo>
                <a:lnTo>
                  <a:pt x="32628" y="95981"/>
                </a:lnTo>
                <a:lnTo>
                  <a:pt x="30708" y="95981"/>
                </a:lnTo>
                <a:lnTo>
                  <a:pt x="30708" y="99822"/>
                </a:lnTo>
                <a:lnTo>
                  <a:pt x="34549" y="99822"/>
                </a:lnTo>
                <a:lnTo>
                  <a:pt x="39349" y="98861"/>
                </a:lnTo>
                <a:lnTo>
                  <a:pt x="44150" y="95036"/>
                </a:lnTo>
                <a:lnTo>
                  <a:pt x="48950" y="91196"/>
                </a:lnTo>
                <a:lnTo>
                  <a:pt x="53751" y="85435"/>
                </a:lnTo>
                <a:lnTo>
                  <a:pt x="56631" y="77754"/>
                </a:lnTo>
                <a:lnTo>
                  <a:pt x="60421" y="62893"/>
                </a:lnTo>
                <a:lnTo>
                  <a:pt x="61432" y="48950"/>
                </a:lnTo>
                <a:lnTo>
                  <a:pt x="61427" y="47999"/>
                </a:lnTo>
                <a:lnTo>
                  <a:pt x="60084" y="33767"/>
                </a:lnTo>
                <a:lnTo>
                  <a:pt x="56498" y="21402"/>
                </a:lnTo>
                <a:lnTo>
                  <a:pt x="50871" y="11506"/>
                </a:lnTo>
                <a:lnTo>
                  <a:pt x="45110" y="3840"/>
                </a:lnTo>
                <a:lnTo>
                  <a:pt x="38389" y="0"/>
                </a:lnTo>
                <a:lnTo>
                  <a:pt x="26868" y="0"/>
                </a:lnTo>
                <a:lnTo>
                  <a:pt x="22067" y="944"/>
                </a:lnTo>
                <a:lnTo>
                  <a:pt x="18227" y="4785"/>
                </a:lnTo>
                <a:lnTo>
                  <a:pt x="12466" y="8625"/>
                </a:lnTo>
                <a:lnTo>
                  <a:pt x="8625" y="14386"/>
                </a:lnTo>
                <a:lnTo>
                  <a:pt x="4785" y="22067"/>
                </a:lnTo>
                <a:lnTo>
                  <a:pt x="3717" y="25446"/>
                </a:lnTo>
                <a:lnTo>
                  <a:pt x="1009" y="37234"/>
                </a:lnTo>
                <a:lnTo>
                  <a:pt x="0" y="5087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4" name="object 744"/>
          <p:cNvSpPr/>
          <p:nvPr/>
        </p:nvSpPr>
        <p:spPr>
          <a:xfrm>
            <a:off x="1785517" y="7243023"/>
            <a:ext cx="11781" cy="7680"/>
          </a:xfrm>
          <a:custGeom>
            <a:avLst/>
            <a:gdLst/>
            <a:ahLst/>
            <a:cxnLst/>
            <a:rect l="l" t="t" r="r" b="b"/>
            <a:pathLst>
              <a:path w="11781" h="7680">
                <a:moveTo>
                  <a:pt x="6020" y="3840"/>
                </a:moveTo>
                <a:lnTo>
                  <a:pt x="2195" y="0"/>
                </a:lnTo>
                <a:lnTo>
                  <a:pt x="0" y="4597"/>
                </a:lnTo>
                <a:lnTo>
                  <a:pt x="11781" y="7680"/>
                </a:lnTo>
                <a:lnTo>
                  <a:pt x="11781" y="3840"/>
                </a:lnTo>
                <a:lnTo>
                  <a:pt x="602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5" name="object 745"/>
          <p:cNvSpPr/>
          <p:nvPr/>
        </p:nvSpPr>
        <p:spPr>
          <a:xfrm>
            <a:off x="1636029" y="6916643"/>
            <a:ext cx="36484" cy="98877"/>
          </a:xfrm>
          <a:custGeom>
            <a:avLst/>
            <a:gdLst/>
            <a:ahLst/>
            <a:cxnLst/>
            <a:rect l="l" t="t" r="r" b="b"/>
            <a:pathLst>
              <a:path w="36484" h="98877">
                <a:moveTo>
                  <a:pt x="23042" y="0"/>
                </a:moveTo>
                <a:lnTo>
                  <a:pt x="0" y="11521"/>
                </a:lnTo>
                <a:lnTo>
                  <a:pt x="960" y="13441"/>
                </a:lnTo>
                <a:lnTo>
                  <a:pt x="3840" y="11521"/>
                </a:lnTo>
                <a:lnTo>
                  <a:pt x="10561" y="11521"/>
                </a:lnTo>
                <a:lnTo>
                  <a:pt x="10561" y="12481"/>
                </a:lnTo>
                <a:lnTo>
                  <a:pt x="11521" y="13441"/>
                </a:lnTo>
                <a:lnTo>
                  <a:pt x="12481" y="14401"/>
                </a:lnTo>
                <a:lnTo>
                  <a:pt x="12481" y="15361"/>
                </a:lnTo>
                <a:lnTo>
                  <a:pt x="13441" y="17282"/>
                </a:lnTo>
                <a:lnTo>
                  <a:pt x="13441" y="91196"/>
                </a:lnTo>
                <a:lnTo>
                  <a:pt x="12481" y="92156"/>
                </a:lnTo>
                <a:lnTo>
                  <a:pt x="12481" y="93116"/>
                </a:lnTo>
                <a:lnTo>
                  <a:pt x="11521" y="94076"/>
                </a:lnTo>
                <a:lnTo>
                  <a:pt x="9601" y="95036"/>
                </a:lnTo>
                <a:lnTo>
                  <a:pt x="8641" y="95036"/>
                </a:lnTo>
                <a:lnTo>
                  <a:pt x="5760" y="95996"/>
                </a:lnTo>
                <a:lnTo>
                  <a:pt x="960" y="95996"/>
                </a:lnTo>
                <a:lnTo>
                  <a:pt x="960" y="98877"/>
                </a:lnTo>
                <a:lnTo>
                  <a:pt x="36484" y="98877"/>
                </a:lnTo>
                <a:lnTo>
                  <a:pt x="36484" y="95996"/>
                </a:lnTo>
                <a:lnTo>
                  <a:pt x="32644" y="95996"/>
                </a:lnTo>
                <a:lnTo>
                  <a:pt x="29763" y="95036"/>
                </a:lnTo>
                <a:lnTo>
                  <a:pt x="28803" y="95036"/>
                </a:lnTo>
                <a:lnTo>
                  <a:pt x="26883" y="94076"/>
                </a:lnTo>
                <a:lnTo>
                  <a:pt x="25923" y="93116"/>
                </a:lnTo>
                <a:lnTo>
                  <a:pt x="25923" y="91196"/>
                </a:lnTo>
                <a:lnTo>
                  <a:pt x="24963" y="90236"/>
                </a:lnTo>
                <a:lnTo>
                  <a:pt x="24963" y="0"/>
                </a:lnTo>
                <a:lnTo>
                  <a:pt x="2304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6" name="object 746"/>
          <p:cNvSpPr/>
          <p:nvPr/>
        </p:nvSpPr>
        <p:spPr>
          <a:xfrm>
            <a:off x="1692676" y="6916643"/>
            <a:ext cx="64312" cy="98877"/>
          </a:xfrm>
          <a:custGeom>
            <a:avLst/>
            <a:gdLst/>
            <a:ahLst/>
            <a:cxnLst/>
            <a:rect l="l" t="t" r="r" b="b"/>
            <a:pathLst>
              <a:path w="64312" h="98877">
                <a:moveTo>
                  <a:pt x="0" y="72953"/>
                </a:moveTo>
                <a:lnTo>
                  <a:pt x="40309" y="72953"/>
                </a:lnTo>
                <a:lnTo>
                  <a:pt x="6705" y="62392"/>
                </a:lnTo>
                <a:lnTo>
                  <a:pt x="40309" y="14401"/>
                </a:lnTo>
                <a:lnTo>
                  <a:pt x="40309" y="62392"/>
                </a:lnTo>
                <a:lnTo>
                  <a:pt x="6705" y="62392"/>
                </a:lnTo>
                <a:lnTo>
                  <a:pt x="40309" y="72953"/>
                </a:lnTo>
                <a:lnTo>
                  <a:pt x="40309" y="98877"/>
                </a:lnTo>
                <a:lnTo>
                  <a:pt x="51831" y="98877"/>
                </a:lnTo>
                <a:lnTo>
                  <a:pt x="51831" y="72953"/>
                </a:lnTo>
                <a:lnTo>
                  <a:pt x="64312" y="72953"/>
                </a:lnTo>
                <a:lnTo>
                  <a:pt x="64312" y="62392"/>
                </a:lnTo>
                <a:lnTo>
                  <a:pt x="51831" y="62392"/>
                </a:lnTo>
                <a:lnTo>
                  <a:pt x="51831" y="0"/>
                </a:lnTo>
                <a:lnTo>
                  <a:pt x="44150" y="0"/>
                </a:lnTo>
                <a:lnTo>
                  <a:pt x="0" y="63352"/>
                </a:lnTo>
                <a:lnTo>
                  <a:pt x="0" y="7295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7" name="object 747"/>
          <p:cNvSpPr/>
          <p:nvPr/>
        </p:nvSpPr>
        <p:spPr>
          <a:xfrm>
            <a:off x="1766590" y="6916643"/>
            <a:ext cx="61432" cy="99837"/>
          </a:xfrm>
          <a:custGeom>
            <a:avLst/>
            <a:gdLst/>
            <a:ahLst/>
            <a:cxnLst/>
            <a:rect l="l" t="t" r="r" b="b"/>
            <a:pathLst>
              <a:path w="61432" h="99837">
                <a:moveTo>
                  <a:pt x="0" y="50871"/>
                </a:moveTo>
                <a:lnTo>
                  <a:pt x="494" y="59755"/>
                </a:lnTo>
                <a:lnTo>
                  <a:pt x="3101" y="72561"/>
                </a:lnTo>
                <a:lnTo>
                  <a:pt x="7665" y="83515"/>
                </a:lnTo>
                <a:lnTo>
                  <a:pt x="9464" y="86787"/>
                </a:lnTo>
                <a:lnTo>
                  <a:pt x="18930" y="96749"/>
                </a:lnTo>
                <a:lnTo>
                  <a:pt x="21122" y="92156"/>
                </a:lnTo>
                <a:lnTo>
                  <a:pt x="18227" y="85435"/>
                </a:lnTo>
                <a:lnTo>
                  <a:pt x="16404" y="79035"/>
                </a:lnTo>
                <a:lnTo>
                  <a:pt x="14235" y="66668"/>
                </a:lnTo>
                <a:lnTo>
                  <a:pt x="13441" y="52791"/>
                </a:lnTo>
                <a:lnTo>
                  <a:pt x="13441" y="44150"/>
                </a:lnTo>
                <a:lnTo>
                  <a:pt x="14401" y="35524"/>
                </a:lnTo>
                <a:lnTo>
                  <a:pt x="15346" y="27843"/>
                </a:lnTo>
                <a:lnTo>
                  <a:pt x="17282" y="19202"/>
                </a:lnTo>
                <a:lnTo>
                  <a:pt x="19187" y="12481"/>
                </a:lnTo>
                <a:lnTo>
                  <a:pt x="22067" y="8641"/>
                </a:lnTo>
                <a:lnTo>
                  <a:pt x="24947" y="5760"/>
                </a:lnTo>
                <a:lnTo>
                  <a:pt x="27843" y="4800"/>
                </a:lnTo>
                <a:lnTo>
                  <a:pt x="35509" y="4800"/>
                </a:lnTo>
                <a:lnTo>
                  <a:pt x="37429" y="6720"/>
                </a:lnTo>
                <a:lnTo>
                  <a:pt x="40309" y="8641"/>
                </a:lnTo>
                <a:lnTo>
                  <a:pt x="42230" y="13441"/>
                </a:lnTo>
                <a:lnTo>
                  <a:pt x="44150" y="18242"/>
                </a:lnTo>
                <a:lnTo>
                  <a:pt x="44926" y="20502"/>
                </a:lnTo>
                <a:lnTo>
                  <a:pt x="47313" y="32436"/>
                </a:lnTo>
                <a:lnTo>
                  <a:pt x="47990" y="46070"/>
                </a:lnTo>
                <a:lnTo>
                  <a:pt x="47762" y="57659"/>
                </a:lnTo>
                <a:lnTo>
                  <a:pt x="46584" y="70683"/>
                </a:lnTo>
                <a:lnTo>
                  <a:pt x="44150" y="80634"/>
                </a:lnTo>
                <a:lnTo>
                  <a:pt x="43190" y="86395"/>
                </a:lnTo>
                <a:lnTo>
                  <a:pt x="41269" y="90236"/>
                </a:lnTo>
                <a:lnTo>
                  <a:pt x="38389" y="92156"/>
                </a:lnTo>
                <a:lnTo>
                  <a:pt x="35509" y="95036"/>
                </a:lnTo>
                <a:lnTo>
                  <a:pt x="32628" y="95996"/>
                </a:lnTo>
                <a:lnTo>
                  <a:pt x="30708" y="95996"/>
                </a:lnTo>
                <a:lnTo>
                  <a:pt x="30708" y="99837"/>
                </a:lnTo>
                <a:lnTo>
                  <a:pt x="34549" y="99837"/>
                </a:lnTo>
                <a:lnTo>
                  <a:pt x="39349" y="98877"/>
                </a:lnTo>
                <a:lnTo>
                  <a:pt x="44150" y="95036"/>
                </a:lnTo>
                <a:lnTo>
                  <a:pt x="48950" y="91196"/>
                </a:lnTo>
                <a:lnTo>
                  <a:pt x="53751" y="85435"/>
                </a:lnTo>
                <a:lnTo>
                  <a:pt x="56631" y="77754"/>
                </a:lnTo>
                <a:lnTo>
                  <a:pt x="57702" y="74668"/>
                </a:lnTo>
                <a:lnTo>
                  <a:pt x="60420" y="62903"/>
                </a:lnTo>
                <a:lnTo>
                  <a:pt x="61432" y="48966"/>
                </a:lnTo>
                <a:lnTo>
                  <a:pt x="61427" y="47956"/>
                </a:lnTo>
                <a:lnTo>
                  <a:pt x="60084" y="33349"/>
                </a:lnTo>
                <a:lnTo>
                  <a:pt x="56498" y="21208"/>
                </a:lnTo>
                <a:lnTo>
                  <a:pt x="50871" y="11521"/>
                </a:lnTo>
                <a:lnTo>
                  <a:pt x="45110" y="3840"/>
                </a:lnTo>
                <a:lnTo>
                  <a:pt x="38389" y="0"/>
                </a:lnTo>
                <a:lnTo>
                  <a:pt x="26868" y="0"/>
                </a:lnTo>
                <a:lnTo>
                  <a:pt x="22067" y="960"/>
                </a:lnTo>
                <a:lnTo>
                  <a:pt x="18227" y="4800"/>
                </a:lnTo>
                <a:lnTo>
                  <a:pt x="12466" y="8641"/>
                </a:lnTo>
                <a:lnTo>
                  <a:pt x="8625" y="14401"/>
                </a:lnTo>
                <a:lnTo>
                  <a:pt x="4785" y="22082"/>
                </a:lnTo>
                <a:lnTo>
                  <a:pt x="3720" y="25166"/>
                </a:lnTo>
                <a:lnTo>
                  <a:pt x="1010" y="36926"/>
                </a:lnTo>
                <a:lnTo>
                  <a:pt x="0" y="5087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8" name="object 748"/>
          <p:cNvSpPr/>
          <p:nvPr/>
        </p:nvSpPr>
        <p:spPr>
          <a:xfrm>
            <a:off x="1785521" y="7008799"/>
            <a:ext cx="11777" cy="7680"/>
          </a:xfrm>
          <a:custGeom>
            <a:avLst/>
            <a:gdLst/>
            <a:ahLst/>
            <a:cxnLst/>
            <a:rect l="l" t="t" r="r" b="b"/>
            <a:pathLst>
              <a:path w="11777" h="7680">
                <a:moveTo>
                  <a:pt x="6017" y="3840"/>
                </a:moveTo>
                <a:lnTo>
                  <a:pt x="2191" y="0"/>
                </a:lnTo>
                <a:lnTo>
                  <a:pt x="0" y="4593"/>
                </a:lnTo>
                <a:lnTo>
                  <a:pt x="11777" y="7680"/>
                </a:lnTo>
                <a:lnTo>
                  <a:pt x="11777" y="3840"/>
                </a:lnTo>
                <a:lnTo>
                  <a:pt x="6017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9" name="object 749"/>
          <p:cNvSpPr/>
          <p:nvPr/>
        </p:nvSpPr>
        <p:spPr>
          <a:xfrm>
            <a:off x="1996973" y="8933538"/>
            <a:ext cx="96956" cy="38398"/>
          </a:xfrm>
          <a:custGeom>
            <a:avLst/>
            <a:gdLst/>
            <a:ahLst/>
            <a:cxnLst/>
            <a:rect l="l" t="t" r="r" b="b"/>
            <a:pathLst>
              <a:path w="96956" h="38398">
                <a:moveTo>
                  <a:pt x="11521" y="38398"/>
                </a:moveTo>
                <a:lnTo>
                  <a:pt x="13441" y="36481"/>
                </a:lnTo>
                <a:lnTo>
                  <a:pt x="12481" y="33599"/>
                </a:lnTo>
                <a:lnTo>
                  <a:pt x="11521" y="31682"/>
                </a:lnTo>
                <a:lnTo>
                  <a:pt x="11521" y="26878"/>
                </a:lnTo>
                <a:lnTo>
                  <a:pt x="12481" y="25920"/>
                </a:lnTo>
                <a:lnTo>
                  <a:pt x="13441" y="25920"/>
                </a:lnTo>
                <a:lnTo>
                  <a:pt x="14401" y="24961"/>
                </a:lnTo>
                <a:lnTo>
                  <a:pt x="16322" y="24961"/>
                </a:lnTo>
                <a:lnTo>
                  <a:pt x="18242" y="24003"/>
                </a:lnTo>
                <a:lnTo>
                  <a:pt x="89275" y="24003"/>
                </a:lnTo>
                <a:lnTo>
                  <a:pt x="90236" y="24961"/>
                </a:lnTo>
                <a:lnTo>
                  <a:pt x="91211" y="24961"/>
                </a:lnTo>
                <a:lnTo>
                  <a:pt x="92156" y="25920"/>
                </a:lnTo>
                <a:lnTo>
                  <a:pt x="93116" y="27843"/>
                </a:lnTo>
                <a:lnTo>
                  <a:pt x="94076" y="28802"/>
                </a:lnTo>
                <a:lnTo>
                  <a:pt x="94076" y="36481"/>
                </a:lnTo>
                <a:lnTo>
                  <a:pt x="96956" y="36481"/>
                </a:lnTo>
                <a:lnTo>
                  <a:pt x="96956" y="0"/>
                </a:lnTo>
                <a:lnTo>
                  <a:pt x="94076" y="0"/>
                </a:lnTo>
                <a:lnTo>
                  <a:pt x="94076" y="6720"/>
                </a:lnTo>
                <a:lnTo>
                  <a:pt x="93116" y="8638"/>
                </a:lnTo>
                <a:lnTo>
                  <a:pt x="92156" y="9602"/>
                </a:lnTo>
                <a:lnTo>
                  <a:pt x="91211" y="10561"/>
                </a:lnTo>
                <a:lnTo>
                  <a:pt x="90236" y="11519"/>
                </a:lnTo>
                <a:lnTo>
                  <a:pt x="89275" y="11519"/>
                </a:lnTo>
                <a:lnTo>
                  <a:pt x="85435" y="12484"/>
                </a:lnTo>
                <a:lnTo>
                  <a:pt x="0" y="12484"/>
                </a:lnTo>
                <a:lnTo>
                  <a:pt x="0" y="14401"/>
                </a:lnTo>
                <a:lnTo>
                  <a:pt x="11521" y="3839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0" name="object 750"/>
          <p:cNvSpPr/>
          <p:nvPr/>
        </p:nvSpPr>
        <p:spPr>
          <a:xfrm>
            <a:off x="1998893" y="8849064"/>
            <a:ext cx="96956" cy="61435"/>
          </a:xfrm>
          <a:custGeom>
            <a:avLst/>
            <a:gdLst/>
            <a:ahLst/>
            <a:cxnLst/>
            <a:rect l="l" t="t" r="r" b="b"/>
            <a:pathLst>
              <a:path w="96956" h="61435">
                <a:moveTo>
                  <a:pt x="96956" y="40314"/>
                </a:moveTo>
                <a:lnTo>
                  <a:pt x="96956" y="31676"/>
                </a:lnTo>
                <a:lnTo>
                  <a:pt x="2880" y="0"/>
                </a:lnTo>
                <a:lnTo>
                  <a:pt x="0" y="0"/>
                </a:lnTo>
                <a:lnTo>
                  <a:pt x="0" y="51838"/>
                </a:lnTo>
                <a:lnTo>
                  <a:pt x="23042" y="61435"/>
                </a:lnTo>
                <a:lnTo>
                  <a:pt x="24003" y="58555"/>
                </a:lnTo>
                <a:lnTo>
                  <a:pt x="19202" y="56637"/>
                </a:lnTo>
                <a:lnTo>
                  <a:pt x="15361" y="53756"/>
                </a:lnTo>
                <a:lnTo>
                  <a:pt x="13441" y="48958"/>
                </a:lnTo>
                <a:lnTo>
                  <a:pt x="12481" y="47035"/>
                </a:lnTo>
                <a:lnTo>
                  <a:pt x="11521" y="43194"/>
                </a:lnTo>
                <a:lnTo>
                  <a:pt x="11521" y="11518"/>
                </a:lnTo>
                <a:lnTo>
                  <a:pt x="96956" y="4031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1" name="object 751"/>
          <p:cNvSpPr/>
          <p:nvPr/>
        </p:nvSpPr>
        <p:spPr>
          <a:xfrm>
            <a:off x="1998893" y="8778983"/>
            <a:ext cx="96956" cy="56637"/>
          </a:xfrm>
          <a:custGeom>
            <a:avLst/>
            <a:gdLst/>
            <a:ahLst/>
            <a:cxnLst/>
            <a:rect l="l" t="t" r="r" b="b"/>
            <a:pathLst>
              <a:path w="96956" h="56637">
                <a:moveTo>
                  <a:pt x="12481" y="5763"/>
                </a:moveTo>
                <a:lnTo>
                  <a:pt x="0" y="0"/>
                </a:lnTo>
                <a:lnTo>
                  <a:pt x="0" y="34558"/>
                </a:lnTo>
                <a:lnTo>
                  <a:pt x="37444" y="52798"/>
                </a:lnTo>
                <a:lnTo>
                  <a:pt x="37444" y="44160"/>
                </a:lnTo>
                <a:lnTo>
                  <a:pt x="38404" y="37440"/>
                </a:lnTo>
                <a:lnTo>
                  <a:pt x="40325" y="31682"/>
                </a:lnTo>
                <a:lnTo>
                  <a:pt x="43205" y="24961"/>
                </a:lnTo>
                <a:lnTo>
                  <a:pt x="47045" y="20164"/>
                </a:lnTo>
                <a:lnTo>
                  <a:pt x="51846" y="16317"/>
                </a:lnTo>
                <a:lnTo>
                  <a:pt x="57607" y="12478"/>
                </a:lnTo>
                <a:lnTo>
                  <a:pt x="62392" y="10561"/>
                </a:lnTo>
                <a:lnTo>
                  <a:pt x="73913" y="10561"/>
                </a:lnTo>
                <a:lnTo>
                  <a:pt x="79674" y="12478"/>
                </a:lnTo>
                <a:lnTo>
                  <a:pt x="83515" y="17282"/>
                </a:lnTo>
                <a:lnTo>
                  <a:pt x="87355" y="21122"/>
                </a:lnTo>
                <a:lnTo>
                  <a:pt x="89291" y="25920"/>
                </a:lnTo>
                <a:lnTo>
                  <a:pt x="89291" y="35522"/>
                </a:lnTo>
                <a:lnTo>
                  <a:pt x="88315" y="39361"/>
                </a:lnTo>
                <a:lnTo>
                  <a:pt x="85450" y="42237"/>
                </a:lnTo>
                <a:lnTo>
                  <a:pt x="84475" y="45119"/>
                </a:lnTo>
                <a:lnTo>
                  <a:pt x="83515" y="46078"/>
                </a:lnTo>
                <a:lnTo>
                  <a:pt x="82570" y="47041"/>
                </a:lnTo>
                <a:lnTo>
                  <a:pt x="82570" y="53757"/>
                </a:lnTo>
                <a:lnTo>
                  <a:pt x="83515" y="54722"/>
                </a:lnTo>
                <a:lnTo>
                  <a:pt x="84475" y="55679"/>
                </a:lnTo>
                <a:lnTo>
                  <a:pt x="86395" y="56637"/>
                </a:lnTo>
                <a:lnTo>
                  <a:pt x="90236" y="56637"/>
                </a:lnTo>
                <a:lnTo>
                  <a:pt x="92156" y="54722"/>
                </a:lnTo>
                <a:lnTo>
                  <a:pt x="94076" y="52798"/>
                </a:lnTo>
                <a:lnTo>
                  <a:pt x="95996" y="49917"/>
                </a:lnTo>
                <a:lnTo>
                  <a:pt x="96956" y="45119"/>
                </a:lnTo>
                <a:lnTo>
                  <a:pt x="96956" y="33599"/>
                </a:lnTo>
                <a:lnTo>
                  <a:pt x="95036" y="28802"/>
                </a:lnTo>
                <a:lnTo>
                  <a:pt x="93116" y="23038"/>
                </a:lnTo>
                <a:lnTo>
                  <a:pt x="91196" y="19199"/>
                </a:lnTo>
                <a:lnTo>
                  <a:pt x="88315" y="15358"/>
                </a:lnTo>
                <a:lnTo>
                  <a:pt x="85450" y="12478"/>
                </a:lnTo>
                <a:lnTo>
                  <a:pt x="82570" y="9602"/>
                </a:lnTo>
                <a:lnTo>
                  <a:pt x="78729" y="6720"/>
                </a:lnTo>
                <a:lnTo>
                  <a:pt x="74889" y="4799"/>
                </a:lnTo>
                <a:lnTo>
                  <a:pt x="71048" y="2881"/>
                </a:lnTo>
                <a:lnTo>
                  <a:pt x="66233" y="1923"/>
                </a:lnTo>
                <a:lnTo>
                  <a:pt x="52806" y="1923"/>
                </a:lnTo>
                <a:lnTo>
                  <a:pt x="45125" y="4799"/>
                </a:lnTo>
                <a:lnTo>
                  <a:pt x="38404" y="10561"/>
                </a:lnTo>
                <a:lnTo>
                  <a:pt x="33868" y="16641"/>
                </a:lnTo>
                <a:lnTo>
                  <a:pt x="28332" y="27978"/>
                </a:lnTo>
                <a:lnTo>
                  <a:pt x="24963" y="41279"/>
                </a:lnTo>
                <a:lnTo>
                  <a:pt x="12481" y="34558"/>
                </a:lnTo>
                <a:lnTo>
                  <a:pt x="12481" y="57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2" name="object 752"/>
          <p:cNvSpPr/>
          <p:nvPr/>
        </p:nvSpPr>
        <p:spPr>
          <a:xfrm>
            <a:off x="1996973" y="8701230"/>
            <a:ext cx="98877" cy="62394"/>
          </a:xfrm>
          <a:custGeom>
            <a:avLst/>
            <a:gdLst/>
            <a:ahLst/>
            <a:cxnLst/>
            <a:rect l="l" t="t" r="r" b="b"/>
            <a:pathLst>
              <a:path w="98877" h="62394">
                <a:moveTo>
                  <a:pt x="4800" y="28794"/>
                </a:moveTo>
                <a:lnTo>
                  <a:pt x="5760" y="25914"/>
                </a:lnTo>
                <a:lnTo>
                  <a:pt x="7680" y="23996"/>
                </a:lnTo>
                <a:lnTo>
                  <a:pt x="9601" y="21115"/>
                </a:lnTo>
                <a:lnTo>
                  <a:pt x="13441" y="19197"/>
                </a:lnTo>
                <a:lnTo>
                  <a:pt x="18242" y="17276"/>
                </a:lnTo>
                <a:lnTo>
                  <a:pt x="32003" y="14988"/>
                </a:lnTo>
                <a:lnTo>
                  <a:pt x="46085" y="14394"/>
                </a:lnTo>
                <a:lnTo>
                  <a:pt x="56196" y="14569"/>
                </a:lnTo>
                <a:lnTo>
                  <a:pt x="69415" y="15515"/>
                </a:lnTo>
                <a:lnTo>
                  <a:pt x="79674" y="17276"/>
                </a:lnTo>
                <a:lnTo>
                  <a:pt x="84490" y="19197"/>
                </a:lnTo>
                <a:lnTo>
                  <a:pt x="88315" y="21115"/>
                </a:lnTo>
                <a:lnTo>
                  <a:pt x="91211" y="23996"/>
                </a:lnTo>
                <a:lnTo>
                  <a:pt x="93116" y="26877"/>
                </a:lnTo>
                <a:lnTo>
                  <a:pt x="94076" y="28794"/>
                </a:lnTo>
                <a:lnTo>
                  <a:pt x="94076" y="37432"/>
                </a:lnTo>
                <a:lnTo>
                  <a:pt x="90236" y="41272"/>
                </a:lnTo>
                <a:lnTo>
                  <a:pt x="83530" y="44153"/>
                </a:lnTo>
                <a:lnTo>
                  <a:pt x="78373" y="45814"/>
                </a:lnTo>
                <a:lnTo>
                  <a:pt x="66465" y="48112"/>
                </a:lnTo>
                <a:lnTo>
                  <a:pt x="51846" y="48958"/>
                </a:lnTo>
                <a:lnTo>
                  <a:pt x="44165" y="48958"/>
                </a:lnTo>
                <a:lnTo>
                  <a:pt x="35524" y="47993"/>
                </a:lnTo>
                <a:lnTo>
                  <a:pt x="27843" y="47035"/>
                </a:lnTo>
                <a:lnTo>
                  <a:pt x="19202" y="46076"/>
                </a:lnTo>
                <a:lnTo>
                  <a:pt x="22082" y="57596"/>
                </a:lnTo>
                <a:lnTo>
                  <a:pt x="24467" y="58673"/>
                </a:lnTo>
                <a:lnTo>
                  <a:pt x="36353" y="61638"/>
                </a:lnTo>
                <a:lnTo>
                  <a:pt x="49926" y="62394"/>
                </a:lnTo>
                <a:lnTo>
                  <a:pt x="58800" y="62029"/>
                </a:lnTo>
                <a:lnTo>
                  <a:pt x="71609" y="59713"/>
                </a:lnTo>
                <a:lnTo>
                  <a:pt x="82555" y="54714"/>
                </a:lnTo>
                <a:lnTo>
                  <a:pt x="85589" y="52922"/>
                </a:lnTo>
                <a:lnTo>
                  <a:pt x="95467" y="43464"/>
                </a:lnTo>
                <a:lnTo>
                  <a:pt x="98877" y="31676"/>
                </a:lnTo>
                <a:lnTo>
                  <a:pt x="98877" y="26877"/>
                </a:lnTo>
                <a:lnTo>
                  <a:pt x="96956" y="22073"/>
                </a:lnTo>
                <a:lnTo>
                  <a:pt x="93116" y="17276"/>
                </a:lnTo>
                <a:lnTo>
                  <a:pt x="90236" y="12476"/>
                </a:lnTo>
                <a:lnTo>
                  <a:pt x="84490" y="8638"/>
                </a:lnTo>
                <a:lnTo>
                  <a:pt x="76809" y="4797"/>
                </a:lnTo>
                <a:lnTo>
                  <a:pt x="62538" y="1075"/>
                </a:lnTo>
                <a:lnTo>
                  <a:pt x="48966" y="0"/>
                </a:lnTo>
                <a:lnTo>
                  <a:pt x="47629" y="8"/>
                </a:lnTo>
                <a:lnTo>
                  <a:pt x="33171" y="1424"/>
                </a:lnTo>
                <a:lnTo>
                  <a:pt x="21135" y="5260"/>
                </a:lnTo>
                <a:lnTo>
                  <a:pt x="11521" y="11518"/>
                </a:lnTo>
                <a:lnTo>
                  <a:pt x="3840" y="17276"/>
                </a:lnTo>
                <a:lnTo>
                  <a:pt x="0" y="23996"/>
                </a:lnTo>
                <a:lnTo>
                  <a:pt x="0" y="35515"/>
                </a:lnTo>
                <a:lnTo>
                  <a:pt x="1920" y="40314"/>
                </a:lnTo>
                <a:lnTo>
                  <a:pt x="4800" y="44153"/>
                </a:lnTo>
                <a:lnTo>
                  <a:pt x="8641" y="49917"/>
                </a:lnTo>
                <a:lnTo>
                  <a:pt x="9601" y="40314"/>
                </a:lnTo>
                <a:lnTo>
                  <a:pt x="6720" y="37432"/>
                </a:lnTo>
                <a:lnTo>
                  <a:pt x="4800" y="34558"/>
                </a:lnTo>
                <a:lnTo>
                  <a:pt x="4800" y="2879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3" name="object 753"/>
          <p:cNvSpPr/>
          <p:nvPr/>
        </p:nvSpPr>
        <p:spPr>
          <a:xfrm>
            <a:off x="2005614" y="8741545"/>
            <a:ext cx="13441" cy="17282"/>
          </a:xfrm>
          <a:custGeom>
            <a:avLst/>
            <a:gdLst/>
            <a:ahLst/>
            <a:cxnLst/>
            <a:rect l="l" t="t" r="r" b="b"/>
            <a:pathLst>
              <a:path w="13441" h="17282">
                <a:moveTo>
                  <a:pt x="5760" y="14400"/>
                </a:moveTo>
                <a:lnTo>
                  <a:pt x="13441" y="17282"/>
                </a:lnTo>
                <a:lnTo>
                  <a:pt x="10561" y="5762"/>
                </a:lnTo>
                <a:lnTo>
                  <a:pt x="4800" y="2880"/>
                </a:lnTo>
                <a:lnTo>
                  <a:pt x="960" y="0"/>
                </a:lnTo>
                <a:lnTo>
                  <a:pt x="0" y="9602"/>
                </a:lnTo>
                <a:lnTo>
                  <a:pt x="5760" y="144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4" name="object 754"/>
          <p:cNvSpPr/>
          <p:nvPr/>
        </p:nvSpPr>
        <p:spPr>
          <a:xfrm>
            <a:off x="2179380" y="8933538"/>
            <a:ext cx="95981" cy="38398"/>
          </a:xfrm>
          <a:custGeom>
            <a:avLst/>
            <a:gdLst/>
            <a:ahLst/>
            <a:cxnLst/>
            <a:rect l="l" t="t" r="r" b="b"/>
            <a:pathLst>
              <a:path w="95981" h="38398">
                <a:moveTo>
                  <a:pt x="17266" y="24003"/>
                </a:moveTo>
                <a:lnTo>
                  <a:pt x="89260" y="24003"/>
                </a:lnTo>
                <a:lnTo>
                  <a:pt x="90236" y="24961"/>
                </a:lnTo>
                <a:lnTo>
                  <a:pt x="91196" y="24961"/>
                </a:lnTo>
                <a:lnTo>
                  <a:pt x="92141" y="25920"/>
                </a:lnTo>
                <a:lnTo>
                  <a:pt x="93101" y="27843"/>
                </a:lnTo>
                <a:lnTo>
                  <a:pt x="93101" y="28802"/>
                </a:lnTo>
                <a:lnTo>
                  <a:pt x="94076" y="31682"/>
                </a:lnTo>
                <a:lnTo>
                  <a:pt x="94076" y="36481"/>
                </a:lnTo>
                <a:lnTo>
                  <a:pt x="95981" y="36481"/>
                </a:lnTo>
                <a:lnTo>
                  <a:pt x="95981" y="0"/>
                </a:lnTo>
                <a:lnTo>
                  <a:pt x="94076" y="0"/>
                </a:lnTo>
                <a:lnTo>
                  <a:pt x="94076" y="3840"/>
                </a:lnTo>
                <a:lnTo>
                  <a:pt x="93101" y="6720"/>
                </a:lnTo>
                <a:lnTo>
                  <a:pt x="93101" y="8638"/>
                </a:lnTo>
                <a:lnTo>
                  <a:pt x="92141" y="9602"/>
                </a:lnTo>
                <a:lnTo>
                  <a:pt x="91196" y="10561"/>
                </a:lnTo>
                <a:lnTo>
                  <a:pt x="89260" y="11519"/>
                </a:lnTo>
                <a:lnTo>
                  <a:pt x="88300" y="11519"/>
                </a:lnTo>
                <a:lnTo>
                  <a:pt x="85420" y="12484"/>
                </a:lnTo>
                <a:lnTo>
                  <a:pt x="0" y="12484"/>
                </a:lnTo>
                <a:lnTo>
                  <a:pt x="0" y="14401"/>
                </a:lnTo>
                <a:lnTo>
                  <a:pt x="11506" y="38398"/>
                </a:lnTo>
                <a:lnTo>
                  <a:pt x="13426" y="36481"/>
                </a:lnTo>
                <a:lnTo>
                  <a:pt x="11506" y="33599"/>
                </a:lnTo>
                <a:lnTo>
                  <a:pt x="11506" y="26878"/>
                </a:lnTo>
                <a:lnTo>
                  <a:pt x="12466" y="25920"/>
                </a:lnTo>
                <a:lnTo>
                  <a:pt x="14386" y="24961"/>
                </a:lnTo>
                <a:lnTo>
                  <a:pt x="15346" y="24961"/>
                </a:lnTo>
                <a:lnTo>
                  <a:pt x="17266" y="240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5" name="object 755"/>
          <p:cNvSpPr/>
          <p:nvPr/>
        </p:nvSpPr>
        <p:spPr>
          <a:xfrm>
            <a:off x="2248494" y="8850980"/>
            <a:ext cx="28803" cy="55680"/>
          </a:xfrm>
          <a:custGeom>
            <a:avLst/>
            <a:gdLst/>
            <a:ahLst/>
            <a:cxnLst/>
            <a:rect l="l" t="t" r="r" b="b"/>
            <a:pathLst>
              <a:path w="28803" h="55680">
                <a:moveTo>
                  <a:pt x="1920" y="55680"/>
                </a:moveTo>
                <a:lnTo>
                  <a:pt x="11521" y="55680"/>
                </a:lnTo>
                <a:lnTo>
                  <a:pt x="16306" y="53763"/>
                </a:lnTo>
                <a:lnTo>
                  <a:pt x="20147" y="49923"/>
                </a:lnTo>
                <a:lnTo>
                  <a:pt x="25907" y="44160"/>
                </a:lnTo>
                <a:lnTo>
                  <a:pt x="28803" y="37440"/>
                </a:lnTo>
                <a:lnTo>
                  <a:pt x="28803" y="19199"/>
                </a:lnTo>
                <a:lnTo>
                  <a:pt x="26868" y="12484"/>
                </a:lnTo>
                <a:lnTo>
                  <a:pt x="22082" y="7680"/>
                </a:lnTo>
                <a:lnTo>
                  <a:pt x="17282" y="1923"/>
                </a:lnTo>
                <a:lnTo>
                  <a:pt x="11521" y="0"/>
                </a:lnTo>
                <a:lnTo>
                  <a:pt x="0" y="0"/>
                </a:lnTo>
                <a:lnTo>
                  <a:pt x="1920" y="12484"/>
                </a:lnTo>
                <a:lnTo>
                  <a:pt x="4800" y="10561"/>
                </a:lnTo>
                <a:lnTo>
                  <a:pt x="7680" y="9602"/>
                </a:lnTo>
                <a:lnTo>
                  <a:pt x="14401" y="9602"/>
                </a:lnTo>
                <a:lnTo>
                  <a:pt x="18242" y="11519"/>
                </a:lnTo>
                <a:lnTo>
                  <a:pt x="21122" y="14401"/>
                </a:lnTo>
                <a:lnTo>
                  <a:pt x="23987" y="17282"/>
                </a:lnTo>
                <a:lnTo>
                  <a:pt x="24963" y="22081"/>
                </a:lnTo>
                <a:lnTo>
                  <a:pt x="24963" y="31683"/>
                </a:lnTo>
                <a:lnTo>
                  <a:pt x="23027" y="36481"/>
                </a:lnTo>
                <a:lnTo>
                  <a:pt x="20147" y="39363"/>
                </a:lnTo>
                <a:lnTo>
                  <a:pt x="16306" y="43202"/>
                </a:lnTo>
                <a:lnTo>
                  <a:pt x="11521" y="45119"/>
                </a:lnTo>
                <a:lnTo>
                  <a:pt x="5760" y="45119"/>
                </a:lnTo>
                <a:lnTo>
                  <a:pt x="1920" y="55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6" name="object 756"/>
          <p:cNvSpPr/>
          <p:nvPr/>
        </p:nvSpPr>
        <p:spPr>
          <a:xfrm>
            <a:off x="2185126" y="8850980"/>
            <a:ext cx="69128" cy="55680"/>
          </a:xfrm>
          <a:custGeom>
            <a:avLst/>
            <a:gdLst/>
            <a:ahLst/>
            <a:cxnLst/>
            <a:rect l="l" t="t" r="r" b="b"/>
            <a:pathLst>
              <a:path w="69128" h="55680">
                <a:moveTo>
                  <a:pt x="4800" y="42237"/>
                </a:moveTo>
                <a:lnTo>
                  <a:pt x="1920" y="39363"/>
                </a:lnTo>
                <a:lnTo>
                  <a:pt x="0" y="36481"/>
                </a:lnTo>
                <a:lnTo>
                  <a:pt x="975" y="47042"/>
                </a:lnTo>
                <a:lnTo>
                  <a:pt x="5760" y="51840"/>
                </a:lnTo>
                <a:lnTo>
                  <a:pt x="10561" y="54722"/>
                </a:lnTo>
                <a:lnTo>
                  <a:pt x="21122" y="54722"/>
                </a:lnTo>
                <a:lnTo>
                  <a:pt x="24963" y="53763"/>
                </a:lnTo>
                <a:lnTo>
                  <a:pt x="27843" y="50881"/>
                </a:lnTo>
                <a:lnTo>
                  <a:pt x="31683" y="48958"/>
                </a:lnTo>
                <a:lnTo>
                  <a:pt x="36484" y="44160"/>
                </a:lnTo>
                <a:lnTo>
                  <a:pt x="43205" y="36481"/>
                </a:lnTo>
                <a:lnTo>
                  <a:pt x="48006" y="43202"/>
                </a:lnTo>
                <a:lnTo>
                  <a:pt x="52806" y="48958"/>
                </a:lnTo>
                <a:lnTo>
                  <a:pt x="56647" y="51840"/>
                </a:lnTo>
                <a:lnTo>
                  <a:pt x="60487" y="54722"/>
                </a:lnTo>
                <a:lnTo>
                  <a:pt x="65288" y="55680"/>
                </a:lnTo>
                <a:lnTo>
                  <a:pt x="69128" y="45119"/>
                </a:lnTo>
                <a:lnTo>
                  <a:pt x="64328" y="45119"/>
                </a:lnTo>
                <a:lnTo>
                  <a:pt x="60487" y="44160"/>
                </a:lnTo>
                <a:lnTo>
                  <a:pt x="56647" y="42237"/>
                </a:lnTo>
                <a:lnTo>
                  <a:pt x="52806" y="40320"/>
                </a:lnTo>
                <a:lnTo>
                  <a:pt x="48966" y="37440"/>
                </a:lnTo>
                <a:lnTo>
                  <a:pt x="46085" y="32641"/>
                </a:lnTo>
                <a:lnTo>
                  <a:pt x="48081" y="30183"/>
                </a:lnTo>
                <a:lnTo>
                  <a:pt x="57610" y="19535"/>
                </a:lnTo>
                <a:lnTo>
                  <a:pt x="65288" y="12484"/>
                </a:lnTo>
                <a:lnTo>
                  <a:pt x="63367" y="0"/>
                </a:lnTo>
                <a:lnTo>
                  <a:pt x="57607" y="1923"/>
                </a:lnTo>
                <a:lnTo>
                  <a:pt x="52806" y="4805"/>
                </a:lnTo>
                <a:lnTo>
                  <a:pt x="49926" y="7680"/>
                </a:lnTo>
                <a:lnTo>
                  <a:pt x="44165" y="13443"/>
                </a:lnTo>
                <a:lnTo>
                  <a:pt x="38404" y="22081"/>
                </a:lnTo>
                <a:lnTo>
                  <a:pt x="33604" y="13443"/>
                </a:lnTo>
                <a:lnTo>
                  <a:pt x="28803" y="8644"/>
                </a:lnTo>
                <a:lnTo>
                  <a:pt x="24963" y="5763"/>
                </a:lnTo>
                <a:lnTo>
                  <a:pt x="22082" y="2881"/>
                </a:lnTo>
                <a:lnTo>
                  <a:pt x="18242" y="1923"/>
                </a:lnTo>
                <a:lnTo>
                  <a:pt x="9601" y="1923"/>
                </a:lnTo>
                <a:lnTo>
                  <a:pt x="4800" y="4805"/>
                </a:lnTo>
                <a:lnTo>
                  <a:pt x="1920" y="16323"/>
                </a:lnTo>
                <a:lnTo>
                  <a:pt x="4800" y="13443"/>
                </a:lnTo>
                <a:lnTo>
                  <a:pt x="8641" y="12484"/>
                </a:lnTo>
                <a:lnTo>
                  <a:pt x="21122" y="12484"/>
                </a:lnTo>
                <a:lnTo>
                  <a:pt x="24002" y="14401"/>
                </a:lnTo>
                <a:lnTo>
                  <a:pt x="26883" y="16323"/>
                </a:lnTo>
                <a:lnTo>
                  <a:pt x="30723" y="19199"/>
                </a:lnTo>
                <a:lnTo>
                  <a:pt x="35524" y="24961"/>
                </a:lnTo>
                <a:lnTo>
                  <a:pt x="25923" y="37440"/>
                </a:lnTo>
                <a:lnTo>
                  <a:pt x="24002" y="39363"/>
                </a:lnTo>
                <a:lnTo>
                  <a:pt x="21122" y="41279"/>
                </a:lnTo>
                <a:lnTo>
                  <a:pt x="19202" y="42237"/>
                </a:lnTo>
                <a:lnTo>
                  <a:pt x="16322" y="44160"/>
                </a:lnTo>
                <a:lnTo>
                  <a:pt x="8641" y="44160"/>
                </a:lnTo>
                <a:lnTo>
                  <a:pt x="4800" y="422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7" name="object 757"/>
          <p:cNvSpPr/>
          <p:nvPr/>
        </p:nvSpPr>
        <p:spPr>
          <a:xfrm>
            <a:off x="2179380" y="8855785"/>
            <a:ext cx="10546" cy="42237"/>
          </a:xfrm>
          <a:custGeom>
            <a:avLst/>
            <a:gdLst/>
            <a:ahLst/>
            <a:cxnLst/>
            <a:rect l="l" t="t" r="r" b="b"/>
            <a:pathLst>
              <a:path w="10546" h="42237">
                <a:moveTo>
                  <a:pt x="3825" y="27835"/>
                </a:moveTo>
                <a:lnTo>
                  <a:pt x="3825" y="18234"/>
                </a:lnTo>
                <a:lnTo>
                  <a:pt x="5745" y="14394"/>
                </a:lnTo>
                <a:lnTo>
                  <a:pt x="7665" y="11518"/>
                </a:lnTo>
                <a:lnTo>
                  <a:pt x="10546" y="0"/>
                </a:lnTo>
                <a:lnTo>
                  <a:pt x="5745" y="3838"/>
                </a:lnTo>
                <a:lnTo>
                  <a:pt x="1905" y="8638"/>
                </a:lnTo>
                <a:lnTo>
                  <a:pt x="0" y="15358"/>
                </a:lnTo>
                <a:lnTo>
                  <a:pt x="0" y="31676"/>
                </a:lnTo>
                <a:lnTo>
                  <a:pt x="1905" y="37432"/>
                </a:lnTo>
                <a:lnTo>
                  <a:pt x="6720" y="42237"/>
                </a:lnTo>
                <a:lnTo>
                  <a:pt x="5745" y="31676"/>
                </a:lnTo>
                <a:lnTo>
                  <a:pt x="3825" y="2783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8" name="object 758"/>
          <p:cNvSpPr/>
          <p:nvPr/>
        </p:nvSpPr>
        <p:spPr>
          <a:xfrm>
            <a:off x="2179380" y="8774186"/>
            <a:ext cx="97917" cy="57596"/>
          </a:xfrm>
          <a:custGeom>
            <a:avLst/>
            <a:gdLst/>
            <a:ahLst/>
            <a:cxnLst/>
            <a:rect l="l" t="t" r="r" b="b"/>
            <a:pathLst>
              <a:path w="97917" h="57596">
                <a:moveTo>
                  <a:pt x="8625" y="40320"/>
                </a:moveTo>
                <a:lnTo>
                  <a:pt x="5745" y="37438"/>
                </a:lnTo>
                <a:lnTo>
                  <a:pt x="4785" y="34558"/>
                </a:lnTo>
                <a:lnTo>
                  <a:pt x="4785" y="28800"/>
                </a:lnTo>
                <a:lnTo>
                  <a:pt x="5745" y="25920"/>
                </a:lnTo>
                <a:lnTo>
                  <a:pt x="8625" y="22079"/>
                </a:lnTo>
                <a:lnTo>
                  <a:pt x="12466" y="19197"/>
                </a:lnTo>
                <a:lnTo>
                  <a:pt x="18227" y="17276"/>
                </a:lnTo>
                <a:lnTo>
                  <a:pt x="31399" y="15034"/>
                </a:lnTo>
                <a:lnTo>
                  <a:pt x="45110" y="14400"/>
                </a:lnTo>
                <a:lnTo>
                  <a:pt x="55236" y="14575"/>
                </a:lnTo>
                <a:lnTo>
                  <a:pt x="68455" y="15518"/>
                </a:lnTo>
                <a:lnTo>
                  <a:pt x="78714" y="17276"/>
                </a:lnTo>
                <a:lnTo>
                  <a:pt x="84460" y="19197"/>
                </a:lnTo>
                <a:lnTo>
                  <a:pt x="88300" y="21115"/>
                </a:lnTo>
                <a:lnTo>
                  <a:pt x="90236" y="23996"/>
                </a:lnTo>
                <a:lnTo>
                  <a:pt x="92141" y="26878"/>
                </a:lnTo>
                <a:lnTo>
                  <a:pt x="94076" y="29759"/>
                </a:lnTo>
                <a:lnTo>
                  <a:pt x="94076" y="37438"/>
                </a:lnTo>
                <a:lnTo>
                  <a:pt x="90236" y="41279"/>
                </a:lnTo>
                <a:lnTo>
                  <a:pt x="85054" y="53246"/>
                </a:lnTo>
                <a:lnTo>
                  <a:pt x="94789" y="43675"/>
                </a:lnTo>
                <a:lnTo>
                  <a:pt x="97917" y="31676"/>
                </a:lnTo>
                <a:lnTo>
                  <a:pt x="97917" y="27835"/>
                </a:lnTo>
                <a:lnTo>
                  <a:pt x="95981" y="23038"/>
                </a:lnTo>
                <a:lnTo>
                  <a:pt x="93101" y="17276"/>
                </a:lnTo>
                <a:lnTo>
                  <a:pt x="89260" y="12476"/>
                </a:lnTo>
                <a:lnTo>
                  <a:pt x="83515" y="8638"/>
                </a:lnTo>
                <a:lnTo>
                  <a:pt x="75834" y="4797"/>
                </a:lnTo>
                <a:lnTo>
                  <a:pt x="61955" y="1075"/>
                </a:lnTo>
                <a:lnTo>
                  <a:pt x="47990" y="0"/>
                </a:lnTo>
                <a:lnTo>
                  <a:pt x="46731" y="8"/>
                </a:lnTo>
                <a:lnTo>
                  <a:pt x="32853" y="1424"/>
                </a:lnTo>
                <a:lnTo>
                  <a:pt x="20791" y="5260"/>
                </a:lnTo>
                <a:lnTo>
                  <a:pt x="10546" y="11518"/>
                </a:lnTo>
                <a:lnTo>
                  <a:pt x="3825" y="17276"/>
                </a:lnTo>
                <a:lnTo>
                  <a:pt x="0" y="23996"/>
                </a:lnTo>
                <a:lnTo>
                  <a:pt x="0" y="35516"/>
                </a:lnTo>
                <a:lnTo>
                  <a:pt x="1905" y="40320"/>
                </a:lnTo>
                <a:lnTo>
                  <a:pt x="4785" y="45118"/>
                </a:lnTo>
                <a:lnTo>
                  <a:pt x="8625" y="49917"/>
                </a:lnTo>
                <a:lnTo>
                  <a:pt x="14386" y="54714"/>
                </a:lnTo>
                <a:lnTo>
                  <a:pt x="22067" y="57596"/>
                </a:lnTo>
                <a:lnTo>
                  <a:pt x="18227" y="46076"/>
                </a:lnTo>
                <a:lnTo>
                  <a:pt x="12466" y="43196"/>
                </a:lnTo>
                <a:lnTo>
                  <a:pt x="8625" y="403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9" name="object 759"/>
          <p:cNvSpPr/>
          <p:nvPr/>
        </p:nvSpPr>
        <p:spPr>
          <a:xfrm>
            <a:off x="2197608" y="8815465"/>
            <a:ext cx="72008" cy="22079"/>
          </a:xfrm>
          <a:custGeom>
            <a:avLst/>
            <a:gdLst/>
            <a:ahLst/>
            <a:cxnLst/>
            <a:rect l="l" t="t" r="r" b="b"/>
            <a:pathLst>
              <a:path w="72008" h="22079">
                <a:moveTo>
                  <a:pt x="17282" y="6720"/>
                </a:moveTo>
                <a:lnTo>
                  <a:pt x="8641" y="5756"/>
                </a:lnTo>
                <a:lnTo>
                  <a:pt x="0" y="4797"/>
                </a:lnTo>
                <a:lnTo>
                  <a:pt x="3840" y="16317"/>
                </a:lnTo>
                <a:lnTo>
                  <a:pt x="6363" y="17480"/>
                </a:lnTo>
                <a:lnTo>
                  <a:pt x="18192" y="20929"/>
                </a:lnTo>
                <a:lnTo>
                  <a:pt x="31683" y="22079"/>
                </a:lnTo>
                <a:lnTo>
                  <a:pt x="40624" y="21548"/>
                </a:lnTo>
                <a:lnTo>
                  <a:pt x="53037" y="18714"/>
                </a:lnTo>
                <a:lnTo>
                  <a:pt x="64328" y="13435"/>
                </a:lnTo>
                <a:lnTo>
                  <a:pt x="66827" y="11967"/>
                </a:lnTo>
                <a:lnTo>
                  <a:pt x="72008" y="0"/>
                </a:lnTo>
                <a:lnTo>
                  <a:pt x="65288" y="2880"/>
                </a:lnTo>
                <a:lnTo>
                  <a:pt x="59664" y="4537"/>
                </a:lnTo>
                <a:lnTo>
                  <a:pt x="47539" y="6833"/>
                </a:lnTo>
                <a:lnTo>
                  <a:pt x="33604" y="7679"/>
                </a:lnTo>
                <a:lnTo>
                  <a:pt x="24963" y="7679"/>
                </a:lnTo>
                <a:lnTo>
                  <a:pt x="17282" y="67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0" name="object 760"/>
          <p:cNvSpPr/>
          <p:nvPr/>
        </p:nvSpPr>
        <p:spPr>
          <a:xfrm>
            <a:off x="2179380" y="8701230"/>
            <a:ext cx="97917" cy="57596"/>
          </a:xfrm>
          <a:custGeom>
            <a:avLst/>
            <a:gdLst/>
            <a:ahLst/>
            <a:cxnLst/>
            <a:rect l="l" t="t" r="r" b="b"/>
            <a:pathLst>
              <a:path w="97917" h="57596">
                <a:moveTo>
                  <a:pt x="8625" y="40314"/>
                </a:moveTo>
                <a:lnTo>
                  <a:pt x="5745" y="37432"/>
                </a:lnTo>
                <a:lnTo>
                  <a:pt x="4785" y="34558"/>
                </a:lnTo>
                <a:lnTo>
                  <a:pt x="4785" y="28794"/>
                </a:lnTo>
                <a:lnTo>
                  <a:pt x="5745" y="25914"/>
                </a:lnTo>
                <a:lnTo>
                  <a:pt x="8625" y="21115"/>
                </a:lnTo>
                <a:lnTo>
                  <a:pt x="12466" y="19197"/>
                </a:lnTo>
                <a:lnTo>
                  <a:pt x="18227" y="17276"/>
                </a:lnTo>
                <a:lnTo>
                  <a:pt x="31399" y="15031"/>
                </a:lnTo>
                <a:lnTo>
                  <a:pt x="45110" y="14394"/>
                </a:lnTo>
                <a:lnTo>
                  <a:pt x="55236" y="14570"/>
                </a:lnTo>
                <a:lnTo>
                  <a:pt x="68455" y="15516"/>
                </a:lnTo>
                <a:lnTo>
                  <a:pt x="78714" y="17276"/>
                </a:lnTo>
                <a:lnTo>
                  <a:pt x="84460" y="19197"/>
                </a:lnTo>
                <a:lnTo>
                  <a:pt x="88300" y="21115"/>
                </a:lnTo>
                <a:lnTo>
                  <a:pt x="90236" y="23996"/>
                </a:lnTo>
                <a:lnTo>
                  <a:pt x="92141" y="26877"/>
                </a:lnTo>
                <a:lnTo>
                  <a:pt x="94076" y="28794"/>
                </a:lnTo>
                <a:lnTo>
                  <a:pt x="94076" y="37432"/>
                </a:lnTo>
                <a:lnTo>
                  <a:pt x="90236" y="41272"/>
                </a:lnTo>
                <a:lnTo>
                  <a:pt x="85054" y="53246"/>
                </a:lnTo>
                <a:lnTo>
                  <a:pt x="94789" y="43672"/>
                </a:lnTo>
                <a:lnTo>
                  <a:pt x="97917" y="31676"/>
                </a:lnTo>
                <a:lnTo>
                  <a:pt x="97917" y="26877"/>
                </a:lnTo>
                <a:lnTo>
                  <a:pt x="95981" y="22073"/>
                </a:lnTo>
                <a:lnTo>
                  <a:pt x="93101" y="17276"/>
                </a:lnTo>
                <a:lnTo>
                  <a:pt x="89260" y="12476"/>
                </a:lnTo>
                <a:lnTo>
                  <a:pt x="83515" y="8638"/>
                </a:lnTo>
                <a:lnTo>
                  <a:pt x="75834" y="4797"/>
                </a:lnTo>
                <a:lnTo>
                  <a:pt x="61955" y="1075"/>
                </a:lnTo>
                <a:lnTo>
                  <a:pt x="47990" y="0"/>
                </a:lnTo>
                <a:lnTo>
                  <a:pt x="46731" y="8"/>
                </a:lnTo>
                <a:lnTo>
                  <a:pt x="32853" y="1424"/>
                </a:lnTo>
                <a:lnTo>
                  <a:pt x="20791" y="5260"/>
                </a:lnTo>
                <a:lnTo>
                  <a:pt x="10546" y="11518"/>
                </a:lnTo>
                <a:lnTo>
                  <a:pt x="3825" y="17276"/>
                </a:lnTo>
                <a:lnTo>
                  <a:pt x="0" y="23996"/>
                </a:lnTo>
                <a:lnTo>
                  <a:pt x="0" y="35515"/>
                </a:lnTo>
                <a:lnTo>
                  <a:pt x="1905" y="40314"/>
                </a:lnTo>
                <a:lnTo>
                  <a:pt x="4785" y="44153"/>
                </a:lnTo>
                <a:lnTo>
                  <a:pt x="8625" y="49917"/>
                </a:lnTo>
                <a:lnTo>
                  <a:pt x="14386" y="54714"/>
                </a:lnTo>
                <a:lnTo>
                  <a:pt x="22067" y="57596"/>
                </a:lnTo>
                <a:lnTo>
                  <a:pt x="18227" y="46076"/>
                </a:lnTo>
                <a:lnTo>
                  <a:pt x="12466" y="43194"/>
                </a:lnTo>
                <a:lnTo>
                  <a:pt x="8625" y="4031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1" name="object 761"/>
          <p:cNvSpPr/>
          <p:nvPr/>
        </p:nvSpPr>
        <p:spPr>
          <a:xfrm>
            <a:off x="2197608" y="8742503"/>
            <a:ext cx="72008" cy="21121"/>
          </a:xfrm>
          <a:custGeom>
            <a:avLst/>
            <a:gdLst/>
            <a:ahLst/>
            <a:cxnLst/>
            <a:rect l="l" t="t" r="r" b="b"/>
            <a:pathLst>
              <a:path w="72008" h="21121">
                <a:moveTo>
                  <a:pt x="17282" y="6720"/>
                </a:moveTo>
                <a:lnTo>
                  <a:pt x="8641" y="5762"/>
                </a:lnTo>
                <a:lnTo>
                  <a:pt x="0" y="4803"/>
                </a:lnTo>
                <a:lnTo>
                  <a:pt x="3840" y="16323"/>
                </a:lnTo>
                <a:lnTo>
                  <a:pt x="6225" y="17400"/>
                </a:lnTo>
                <a:lnTo>
                  <a:pt x="18111" y="20365"/>
                </a:lnTo>
                <a:lnTo>
                  <a:pt x="31683" y="21121"/>
                </a:lnTo>
                <a:lnTo>
                  <a:pt x="40442" y="20755"/>
                </a:lnTo>
                <a:lnTo>
                  <a:pt x="52954" y="18438"/>
                </a:lnTo>
                <a:lnTo>
                  <a:pt x="64328" y="13441"/>
                </a:lnTo>
                <a:lnTo>
                  <a:pt x="66827" y="11973"/>
                </a:lnTo>
                <a:lnTo>
                  <a:pt x="72008" y="0"/>
                </a:lnTo>
                <a:lnTo>
                  <a:pt x="65288" y="2880"/>
                </a:lnTo>
                <a:lnTo>
                  <a:pt x="59664" y="4541"/>
                </a:lnTo>
                <a:lnTo>
                  <a:pt x="47538" y="6839"/>
                </a:lnTo>
                <a:lnTo>
                  <a:pt x="33604" y="7685"/>
                </a:lnTo>
                <a:lnTo>
                  <a:pt x="24963" y="7685"/>
                </a:lnTo>
                <a:lnTo>
                  <a:pt x="17282" y="67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2" name="object 762"/>
          <p:cNvSpPr/>
          <p:nvPr/>
        </p:nvSpPr>
        <p:spPr>
          <a:xfrm>
            <a:off x="2360813" y="8933538"/>
            <a:ext cx="96956" cy="38398"/>
          </a:xfrm>
          <a:custGeom>
            <a:avLst/>
            <a:gdLst/>
            <a:ahLst/>
            <a:cxnLst/>
            <a:rect l="l" t="t" r="r" b="b"/>
            <a:pathLst>
              <a:path w="96956" h="38398">
                <a:moveTo>
                  <a:pt x="18227" y="24003"/>
                </a:moveTo>
                <a:lnTo>
                  <a:pt x="89275" y="24003"/>
                </a:lnTo>
                <a:lnTo>
                  <a:pt x="90236" y="24961"/>
                </a:lnTo>
                <a:lnTo>
                  <a:pt x="92141" y="24961"/>
                </a:lnTo>
                <a:lnTo>
                  <a:pt x="92141" y="25920"/>
                </a:lnTo>
                <a:lnTo>
                  <a:pt x="93116" y="27843"/>
                </a:lnTo>
                <a:lnTo>
                  <a:pt x="94076" y="28802"/>
                </a:lnTo>
                <a:lnTo>
                  <a:pt x="94076" y="36481"/>
                </a:lnTo>
                <a:lnTo>
                  <a:pt x="96956" y="36481"/>
                </a:lnTo>
                <a:lnTo>
                  <a:pt x="96956" y="0"/>
                </a:lnTo>
                <a:lnTo>
                  <a:pt x="94076" y="0"/>
                </a:lnTo>
                <a:lnTo>
                  <a:pt x="94076" y="6720"/>
                </a:lnTo>
                <a:lnTo>
                  <a:pt x="93116" y="8638"/>
                </a:lnTo>
                <a:lnTo>
                  <a:pt x="92141" y="9602"/>
                </a:lnTo>
                <a:lnTo>
                  <a:pt x="91196" y="10561"/>
                </a:lnTo>
                <a:lnTo>
                  <a:pt x="90236" y="11519"/>
                </a:lnTo>
                <a:lnTo>
                  <a:pt x="89275" y="11519"/>
                </a:lnTo>
                <a:lnTo>
                  <a:pt x="85435" y="12484"/>
                </a:lnTo>
                <a:lnTo>
                  <a:pt x="0" y="12484"/>
                </a:lnTo>
                <a:lnTo>
                  <a:pt x="0" y="14401"/>
                </a:lnTo>
                <a:lnTo>
                  <a:pt x="11506" y="38398"/>
                </a:lnTo>
                <a:lnTo>
                  <a:pt x="13426" y="36481"/>
                </a:lnTo>
                <a:lnTo>
                  <a:pt x="12466" y="33599"/>
                </a:lnTo>
                <a:lnTo>
                  <a:pt x="11506" y="31682"/>
                </a:lnTo>
                <a:lnTo>
                  <a:pt x="11506" y="27843"/>
                </a:lnTo>
                <a:lnTo>
                  <a:pt x="12466" y="26878"/>
                </a:lnTo>
                <a:lnTo>
                  <a:pt x="12466" y="25920"/>
                </a:lnTo>
                <a:lnTo>
                  <a:pt x="13426" y="25920"/>
                </a:lnTo>
                <a:lnTo>
                  <a:pt x="14401" y="24961"/>
                </a:lnTo>
                <a:lnTo>
                  <a:pt x="16306" y="24961"/>
                </a:lnTo>
                <a:lnTo>
                  <a:pt x="18227" y="240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3" name="object 763"/>
          <p:cNvSpPr/>
          <p:nvPr/>
        </p:nvSpPr>
        <p:spPr>
          <a:xfrm>
            <a:off x="2412644" y="8883621"/>
            <a:ext cx="19202" cy="22081"/>
          </a:xfrm>
          <a:custGeom>
            <a:avLst/>
            <a:gdLst/>
            <a:ahLst/>
            <a:cxnLst/>
            <a:rect l="l" t="t" r="r" b="b"/>
            <a:pathLst>
              <a:path w="19202" h="22081">
                <a:moveTo>
                  <a:pt x="14401" y="11519"/>
                </a:moveTo>
                <a:lnTo>
                  <a:pt x="10561" y="9596"/>
                </a:lnTo>
                <a:lnTo>
                  <a:pt x="6720" y="7679"/>
                </a:lnTo>
                <a:lnTo>
                  <a:pt x="2880" y="4799"/>
                </a:lnTo>
                <a:lnTo>
                  <a:pt x="0" y="0"/>
                </a:lnTo>
                <a:lnTo>
                  <a:pt x="2880" y="10561"/>
                </a:lnTo>
                <a:lnTo>
                  <a:pt x="6720" y="16317"/>
                </a:lnTo>
                <a:lnTo>
                  <a:pt x="11521" y="19199"/>
                </a:lnTo>
                <a:lnTo>
                  <a:pt x="15361" y="22081"/>
                </a:lnTo>
                <a:lnTo>
                  <a:pt x="19202" y="12478"/>
                </a:lnTo>
                <a:lnTo>
                  <a:pt x="14401" y="1151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4" name="object 764"/>
          <p:cNvSpPr/>
          <p:nvPr/>
        </p:nvSpPr>
        <p:spPr>
          <a:xfrm>
            <a:off x="2365598" y="8852903"/>
            <a:ext cx="10561" cy="21116"/>
          </a:xfrm>
          <a:custGeom>
            <a:avLst/>
            <a:gdLst/>
            <a:ahLst/>
            <a:cxnLst/>
            <a:rect l="l" t="t" r="r" b="b"/>
            <a:pathLst>
              <a:path w="10561" h="21116">
                <a:moveTo>
                  <a:pt x="0" y="21116"/>
                </a:moveTo>
                <a:lnTo>
                  <a:pt x="960" y="17276"/>
                </a:lnTo>
                <a:lnTo>
                  <a:pt x="3840" y="14400"/>
                </a:lnTo>
                <a:lnTo>
                  <a:pt x="6720" y="11519"/>
                </a:lnTo>
                <a:lnTo>
                  <a:pt x="10561" y="0"/>
                </a:lnTo>
                <a:lnTo>
                  <a:pt x="5775" y="2881"/>
                </a:lnTo>
                <a:lnTo>
                  <a:pt x="1935" y="6720"/>
                </a:lnTo>
                <a:lnTo>
                  <a:pt x="0" y="2111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5" name="object 765"/>
          <p:cNvSpPr/>
          <p:nvPr/>
        </p:nvSpPr>
        <p:spPr>
          <a:xfrm>
            <a:off x="2360813" y="8850980"/>
            <a:ext cx="98861" cy="55680"/>
          </a:xfrm>
          <a:custGeom>
            <a:avLst/>
            <a:gdLst/>
            <a:ahLst/>
            <a:cxnLst/>
            <a:rect l="l" t="t" r="r" b="b"/>
            <a:pathLst>
              <a:path w="98861" h="55680">
                <a:moveTo>
                  <a:pt x="75834" y="55680"/>
                </a:moveTo>
                <a:lnTo>
                  <a:pt x="80634" y="55680"/>
                </a:lnTo>
                <a:lnTo>
                  <a:pt x="85435" y="53763"/>
                </a:lnTo>
                <a:lnTo>
                  <a:pt x="90236" y="49923"/>
                </a:lnTo>
                <a:lnTo>
                  <a:pt x="95981" y="44160"/>
                </a:lnTo>
                <a:lnTo>
                  <a:pt x="98861" y="37440"/>
                </a:lnTo>
                <a:lnTo>
                  <a:pt x="98861" y="19199"/>
                </a:lnTo>
                <a:lnTo>
                  <a:pt x="95981" y="12484"/>
                </a:lnTo>
                <a:lnTo>
                  <a:pt x="91196" y="7680"/>
                </a:lnTo>
                <a:lnTo>
                  <a:pt x="86395" y="1923"/>
                </a:lnTo>
                <a:lnTo>
                  <a:pt x="81594" y="0"/>
                </a:lnTo>
                <a:lnTo>
                  <a:pt x="69113" y="0"/>
                </a:lnTo>
                <a:lnTo>
                  <a:pt x="64312" y="1923"/>
                </a:lnTo>
                <a:lnTo>
                  <a:pt x="59512" y="4805"/>
                </a:lnTo>
                <a:lnTo>
                  <a:pt x="55671" y="7680"/>
                </a:lnTo>
                <a:lnTo>
                  <a:pt x="50871" y="13443"/>
                </a:lnTo>
                <a:lnTo>
                  <a:pt x="44150" y="22081"/>
                </a:lnTo>
                <a:lnTo>
                  <a:pt x="39349" y="13443"/>
                </a:lnTo>
                <a:lnTo>
                  <a:pt x="35509" y="8644"/>
                </a:lnTo>
                <a:lnTo>
                  <a:pt x="31668" y="5763"/>
                </a:lnTo>
                <a:lnTo>
                  <a:pt x="27828" y="2881"/>
                </a:lnTo>
                <a:lnTo>
                  <a:pt x="23987" y="1923"/>
                </a:lnTo>
                <a:lnTo>
                  <a:pt x="15346" y="1923"/>
                </a:lnTo>
                <a:lnTo>
                  <a:pt x="11506" y="13443"/>
                </a:lnTo>
                <a:lnTo>
                  <a:pt x="15346" y="12484"/>
                </a:lnTo>
                <a:lnTo>
                  <a:pt x="26868" y="12484"/>
                </a:lnTo>
                <a:lnTo>
                  <a:pt x="29748" y="14401"/>
                </a:lnTo>
                <a:lnTo>
                  <a:pt x="32628" y="16323"/>
                </a:lnTo>
                <a:lnTo>
                  <a:pt x="36469" y="19199"/>
                </a:lnTo>
                <a:lnTo>
                  <a:pt x="42230" y="24961"/>
                </a:lnTo>
                <a:lnTo>
                  <a:pt x="32628" y="37440"/>
                </a:lnTo>
                <a:lnTo>
                  <a:pt x="29748" y="39363"/>
                </a:lnTo>
                <a:lnTo>
                  <a:pt x="27828" y="41279"/>
                </a:lnTo>
                <a:lnTo>
                  <a:pt x="25907" y="42237"/>
                </a:lnTo>
                <a:lnTo>
                  <a:pt x="23027" y="44160"/>
                </a:lnTo>
                <a:lnTo>
                  <a:pt x="14401" y="44160"/>
                </a:lnTo>
                <a:lnTo>
                  <a:pt x="11506" y="42237"/>
                </a:lnTo>
                <a:lnTo>
                  <a:pt x="8625" y="39363"/>
                </a:lnTo>
                <a:lnTo>
                  <a:pt x="5745" y="36481"/>
                </a:lnTo>
                <a:lnTo>
                  <a:pt x="4785" y="32641"/>
                </a:lnTo>
                <a:lnTo>
                  <a:pt x="4785" y="23039"/>
                </a:lnTo>
                <a:lnTo>
                  <a:pt x="6720" y="8644"/>
                </a:lnTo>
                <a:lnTo>
                  <a:pt x="2880" y="13443"/>
                </a:lnTo>
                <a:lnTo>
                  <a:pt x="0" y="20164"/>
                </a:lnTo>
                <a:lnTo>
                  <a:pt x="0" y="36481"/>
                </a:lnTo>
                <a:lnTo>
                  <a:pt x="2880" y="42237"/>
                </a:lnTo>
                <a:lnTo>
                  <a:pt x="6720" y="47042"/>
                </a:lnTo>
                <a:lnTo>
                  <a:pt x="11506" y="51840"/>
                </a:lnTo>
                <a:lnTo>
                  <a:pt x="17266" y="54722"/>
                </a:lnTo>
                <a:lnTo>
                  <a:pt x="26868" y="54722"/>
                </a:lnTo>
                <a:lnTo>
                  <a:pt x="30708" y="53763"/>
                </a:lnTo>
                <a:lnTo>
                  <a:pt x="34549" y="50881"/>
                </a:lnTo>
                <a:lnTo>
                  <a:pt x="38389" y="48958"/>
                </a:lnTo>
                <a:lnTo>
                  <a:pt x="43190" y="44160"/>
                </a:lnTo>
                <a:lnTo>
                  <a:pt x="48950" y="36481"/>
                </a:lnTo>
                <a:lnTo>
                  <a:pt x="54711" y="43202"/>
                </a:lnTo>
                <a:lnTo>
                  <a:pt x="51831" y="32641"/>
                </a:lnTo>
                <a:lnTo>
                  <a:pt x="53827" y="30183"/>
                </a:lnTo>
                <a:lnTo>
                  <a:pt x="63355" y="19535"/>
                </a:lnTo>
                <a:lnTo>
                  <a:pt x="71033" y="12484"/>
                </a:lnTo>
                <a:lnTo>
                  <a:pt x="73913" y="10561"/>
                </a:lnTo>
                <a:lnTo>
                  <a:pt x="76794" y="9602"/>
                </a:lnTo>
                <a:lnTo>
                  <a:pt x="84475" y="9602"/>
                </a:lnTo>
                <a:lnTo>
                  <a:pt x="88315" y="11519"/>
                </a:lnTo>
                <a:lnTo>
                  <a:pt x="90236" y="14401"/>
                </a:lnTo>
                <a:lnTo>
                  <a:pt x="93116" y="17282"/>
                </a:lnTo>
                <a:lnTo>
                  <a:pt x="95036" y="22081"/>
                </a:lnTo>
                <a:lnTo>
                  <a:pt x="95036" y="31683"/>
                </a:lnTo>
                <a:lnTo>
                  <a:pt x="93116" y="36481"/>
                </a:lnTo>
                <a:lnTo>
                  <a:pt x="89275" y="39363"/>
                </a:lnTo>
                <a:lnTo>
                  <a:pt x="85435" y="43202"/>
                </a:lnTo>
                <a:lnTo>
                  <a:pt x="80634" y="45119"/>
                </a:lnTo>
                <a:lnTo>
                  <a:pt x="71033" y="45119"/>
                </a:lnTo>
                <a:lnTo>
                  <a:pt x="67193" y="54722"/>
                </a:lnTo>
                <a:lnTo>
                  <a:pt x="71033" y="55680"/>
                </a:lnTo>
                <a:lnTo>
                  <a:pt x="75834" y="55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6" name="object 766"/>
          <p:cNvSpPr/>
          <p:nvPr/>
        </p:nvSpPr>
        <p:spPr>
          <a:xfrm>
            <a:off x="2360813" y="8781865"/>
            <a:ext cx="98861" cy="54714"/>
          </a:xfrm>
          <a:custGeom>
            <a:avLst/>
            <a:gdLst/>
            <a:ahLst/>
            <a:cxnLst/>
            <a:rect l="l" t="t" r="r" b="b"/>
            <a:pathLst>
              <a:path w="98861" h="54714">
                <a:moveTo>
                  <a:pt x="0" y="19199"/>
                </a:moveTo>
                <a:lnTo>
                  <a:pt x="0" y="33599"/>
                </a:lnTo>
                <a:lnTo>
                  <a:pt x="1905" y="38397"/>
                </a:lnTo>
                <a:lnTo>
                  <a:pt x="5745" y="42237"/>
                </a:lnTo>
                <a:lnTo>
                  <a:pt x="9585" y="47035"/>
                </a:lnTo>
                <a:lnTo>
                  <a:pt x="14401" y="50875"/>
                </a:lnTo>
                <a:lnTo>
                  <a:pt x="20147" y="52797"/>
                </a:lnTo>
                <a:lnTo>
                  <a:pt x="21122" y="50875"/>
                </a:lnTo>
                <a:lnTo>
                  <a:pt x="13426" y="46076"/>
                </a:lnTo>
                <a:lnTo>
                  <a:pt x="9585" y="39355"/>
                </a:lnTo>
                <a:lnTo>
                  <a:pt x="9585" y="27837"/>
                </a:lnTo>
                <a:lnTo>
                  <a:pt x="11506" y="23996"/>
                </a:lnTo>
                <a:lnTo>
                  <a:pt x="14401" y="21121"/>
                </a:lnTo>
                <a:lnTo>
                  <a:pt x="17266" y="17282"/>
                </a:lnTo>
                <a:lnTo>
                  <a:pt x="21122" y="16317"/>
                </a:lnTo>
                <a:lnTo>
                  <a:pt x="29748" y="16317"/>
                </a:lnTo>
                <a:lnTo>
                  <a:pt x="32628" y="17282"/>
                </a:lnTo>
                <a:lnTo>
                  <a:pt x="36469" y="19199"/>
                </a:lnTo>
                <a:lnTo>
                  <a:pt x="39349" y="20156"/>
                </a:lnTo>
                <a:lnTo>
                  <a:pt x="42230" y="23038"/>
                </a:lnTo>
                <a:lnTo>
                  <a:pt x="44150" y="26878"/>
                </a:lnTo>
                <a:lnTo>
                  <a:pt x="46070" y="30717"/>
                </a:lnTo>
                <a:lnTo>
                  <a:pt x="47990" y="34558"/>
                </a:lnTo>
                <a:lnTo>
                  <a:pt x="47990" y="38397"/>
                </a:lnTo>
                <a:lnTo>
                  <a:pt x="49911" y="38397"/>
                </a:lnTo>
                <a:lnTo>
                  <a:pt x="49911" y="32641"/>
                </a:lnTo>
                <a:lnTo>
                  <a:pt x="50871" y="28800"/>
                </a:lnTo>
                <a:lnTo>
                  <a:pt x="52791" y="24961"/>
                </a:lnTo>
                <a:lnTo>
                  <a:pt x="53751" y="21121"/>
                </a:lnTo>
                <a:lnTo>
                  <a:pt x="55671" y="18240"/>
                </a:lnTo>
                <a:lnTo>
                  <a:pt x="57591" y="16317"/>
                </a:lnTo>
                <a:lnTo>
                  <a:pt x="58552" y="15358"/>
                </a:lnTo>
                <a:lnTo>
                  <a:pt x="60472" y="13435"/>
                </a:lnTo>
                <a:lnTo>
                  <a:pt x="63352" y="12476"/>
                </a:lnTo>
                <a:lnTo>
                  <a:pt x="67193" y="10561"/>
                </a:lnTo>
                <a:lnTo>
                  <a:pt x="78714" y="10561"/>
                </a:lnTo>
                <a:lnTo>
                  <a:pt x="83515" y="11518"/>
                </a:lnTo>
                <a:lnTo>
                  <a:pt x="87355" y="15358"/>
                </a:lnTo>
                <a:lnTo>
                  <a:pt x="91196" y="19199"/>
                </a:lnTo>
                <a:lnTo>
                  <a:pt x="92141" y="23038"/>
                </a:lnTo>
                <a:lnTo>
                  <a:pt x="92141" y="33599"/>
                </a:lnTo>
                <a:lnTo>
                  <a:pt x="91196" y="34558"/>
                </a:lnTo>
                <a:lnTo>
                  <a:pt x="90236" y="36479"/>
                </a:lnTo>
                <a:lnTo>
                  <a:pt x="89275" y="39355"/>
                </a:lnTo>
                <a:lnTo>
                  <a:pt x="87355" y="42237"/>
                </a:lnTo>
                <a:lnTo>
                  <a:pt x="86395" y="44159"/>
                </a:lnTo>
                <a:lnTo>
                  <a:pt x="86395" y="51840"/>
                </a:lnTo>
                <a:lnTo>
                  <a:pt x="87355" y="52797"/>
                </a:lnTo>
                <a:lnTo>
                  <a:pt x="88315" y="53756"/>
                </a:lnTo>
                <a:lnTo>
                  <a:pt x="90236" y="54714"/>
                </a:lnTo>
                <a:lnTo>
                  <a:pt x="93116" y="54714"/>
                </a:lnTo>
                <a:lnTo>
                  <a:pt x="95036" y="53756"/>
                </a:lnTo>
                <a:lnTo>
                  <a:pt x="95981" y="50875"/>
                </a:lnTo>
                <a:lnTo>
                  <a:pt x="97917" y="48958"/>
                </a:lnTo>
                <a:lnTo>
                  <a:pt x="98861" y="44159"/>
                </a:lnTo>
                <a:lnTo>
                  <a:pt x="98861" y="37438"/>
                </a:lnTo>
                <a:lnTo>
                  <a:pt x="98384" y="30061"/>
                </a:lnTo>
                <a:lnTo>
                  <a:pt x="94696" y="17409"/>
                </a:lnTo>
                <a:lnTo>
                  <a:pt x="87355" y="7679"/>
                </a:lnTo>
                <a:lnTo>
                  <a:pt x="80634" y="1917"/>
                </a:lnTo>
                <a:lnTo>
                  <a:pt x="73913" y="0"/>
                </a:lnTo>
                <a:lnTo>
                  <a:pt x="59512" y="0"/>
                </a:lnTo>
                <a:lnTo>
                  <a:pt x="54711" y="958"/>
                </a:lnTo>
                <a:lnTo>
                  <a:pt x="50871" y="3838"/>
                </a:lnTo>
                <a:lnTo>
                  <a:pt x="46070" y="6720"/>
                </a:lnTo>
                <a:lnTo>
                  <a:pt x="43190" y="11518"/>
                </a:lnTo>
                <a:lnTo>
                  <a:pt x="41269" y="17282"/>
                </a:lnTo>
                <a:lnTo>
                  <a:pt x="33588" y="8638"/>
                </a:lnTo>
                <a:lnTo>
                  <a:pt x="26868" y="4797"/>
                </a:lnTo>
                <a:lnTo>
                  <a:pt x="15346" y="4797"/>
                </a:lnTo>
                <a:lnTo>
                  <a:pt x="11506" y="5756"/>
                </a:lnTo>
                <a:lnTo>
                  <a:pt x="7680" y="8638"/>
                </a:lnTo>
                <a:lnTo>
                  <a:pt x="2880" y="13435"/>
                </a:lnTo>
                <a:lnTo>
                  <a:pt x="0" y="1919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7" name="object 767"/>
          <p:cNvSpPr/>
          <p:nvPr/>
        </p:nvSpPr>
        <p:spPr>
          <a:xfrm>
            <a:off x="2360813" y="8701230"/>
            <a:ext cx="98861" cy="62394"/>
          </a:xfrm>
          <a:custGeom>
            <a:avLst/>
            <a:gdLst/>
            <a:ahLst/>
            <a:cxnLst/>
            <a:rect l="l" t="t" r="r" b="b"/>
            <a:pathLst>
              <a:path w="98861" h="62394">
                <a:moveTo>
                  <a:pt x="4785" y="28794"/>
                </a:moveTo>
                <a:lnTo>
                  <a:pt x="5745" y="25914"/>
                </a:lnTo>
                <a:lnTo>
                  <a:pt x="7680" y="23996"/>
                </a:lnTo>
                <a:lnTo>
                  <a:pt x="9585" y="21115"/>
                </a:lnTo>
                <a:lnTo>
                  <a:pt x="13426" y="19197"/>
                </a:lnTo>
                <a:lnTo>
                  <a:pt x="18227" y="17276"/>
                </a:lnTo>
                <a:lnTo>
                  <a:pt x="31988" y="14988"/>
                </a:lnTo>
                <a:lnTo>
                  <a:pt x="46070" y="14394"/>
                </a:lnTo>
                <a:lnTo>
                  <a:pt x="56196" y="14570"/>
                </a:lnTo>
                <a:lnTo>
                  <a:pt x="69415" y="15516"/>
                </a:lnTo>
                <a:lnTo>
                  <a:pt x="79674" y="17276"/>
                </a:lnTo>
                <a:lnTo>
                  <a:pt x="84475" y="19197"/>
                </a:lnTo>
                <a:lnTo>
                  <a:pt x="88315" y="21115"/>
                </a:lnTo>
                <a:lnTo>
                  <a:pt x="91196" y="23996"/>
                </a:lnTo>
                <a:lnTo>
                  <a:pt x="93116" y="26877"/>
                </a:lnTo>
                <a:lnTo>
                  <a:pt x="94076" y="28794"/>
                </a:lnTo>
                <a:lnTo>
                  <a:pt x="94076" y="37432"/>
                </a:lnTo>
                <a:lnTo>
                  <a:pt x="91196" y="41272"/>
                </a:lnTo>
                <a:lnTo>
                  <a:pt x="83515" y="44153"/>
                </a:lnTo>
                <a:lnTo>
                  <a:pt x="78364" y="45814"/>
                </a:lnTo>
                <a:lnTo>
                  <a:pt x="66455" y="48112"/>
                </a:lnTo>
                <a:lnTo>
                  <a:pt x="51831" y="48958"/>
                </a:lnTo>
                <a:lnTo>
                  <a:pt x="44150" y="48958"/>
                </a:lnTo>
                <a:lnTo>
                  <a:pt x="35509" y="47993"/>
                </a:lnTo>
                <a:lnTo>
                  <a:pt x="27828" y="47035"/>
                </a:lnTo>
                <a:lnTo>
                  <a:pt x="19187" y="46076"/>
                </a:lnTo>
                <a:lnTo>
                  <a:pt x="22067" y="57596"/>
                </a:lnTo>
                <a:lnTo>
                  <a:pt x="24452" y="58673"/>
                </a:lnTo>
                <a:lnTo>
                  <a:pt x="36338" y="61638"/>
                </a:lnTo>
                <a:lnTo>
                  <a:pt x="49911" y="62394"/>
                </a:lnTo>
                <a:lnTo>
                  <a:pt x="59198" y="62028"/>
                </a:lnTo>
                <a:lnTo>
                  <a:pt x="71859" y="59711"/>
                </a:lnTo>
                <a:lnTo>
                  <a:pt x="82555" y="54714"/>
                </a:lnTo>
                <a:lnTo>
                  <a:pt x="85581" y="52928"/>
                </a:lnTo>
                <a:lnTo>
                  <a:pt x="95456" y="43467"/>
                </a:lnTo>
                <a:lnTo>
                  <a:pt x="98861" y="31676"/>
                </a:lnTo>
                <a:lnTo>
                  <a:pt x="98861" y="26877"/>
                </a:lnTo>
                <a:lnTo>
                  <a:pt x="96956" y="22073"/>
                </a:lnTo>
                <a:lnTo>
                  <a:pt x="93116" y="17276"/>
                </a:lnTo>
                <a:lnTo>
                  <a:pt x="90236" y="12476"/>
                </a:lnTo>
                <a:lnTo>
                  <a:pt x="84475" y="8638"/>
                </a:lnTo>
                <a:lnTo>
                  <a:pt x="76794" y="4797"/>
                </a:lnTo>
                <a:lnTo>
                  <a:pt x="62523" y="1075"/>
                </a:lnTo>
                <a:lnTo>
                  <a:pt x="48950" y="0"/>
                </a:lnTo>
                <a:lnTo>
                  <a:pt x="47616" y="8"/>
                </a:lnTo>
                <a:lnTo>
                  <a:pt x="33391" y="1424"/>
                </a:lnTo>
                <a:lnTo>
                  <a:pt x="21553" y="5260"/>
                </a:lnTo>
                <a:lnTo>
                  <a:pt x="11506" y="11518"/>
                </a:lnTo>
                <a:lnTo>
                  <a:pt x="3840" y="17276"/>
                </a:lnTo>
                <a:lnTo>
                  <a:pt x="0" y="23996"/>
                </a:lnTo>
                <a:lnTo>
                  <a:pt x="0" y="35515"/>
                </a:lnTo>
                <a:lnTo>
                  <a:pt x="1905" y="40314"/>
                </a:lnTo>
                <a:lnTo>
                  <a:pt x="4785" y="44153"/>
                </a:lnTo>
                <a:lnTo>
                  <a:pt x="8625" y="49917"/>
                </a:lnTo>
                <a:lnTo>
                  <a:pt x="9585" y="40314"/>
                </a:lnTo>
                <a:lnTo>
                  <a:pt x="6720" y="37432"/>
                </a:lnTo>
                <a:lnTo>
                  <a:pt x="4785" y="34558"/>
                </a:lnTo>
                <a:lnTo>
                  <a:pt x="4785" y="2879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8" name="object 768"/>
          <p:cNvSpPr/>
          <p:nvPr/>
        </p:nvSpPr>
        <p:spPr>
          <a:xfrm>
            <a:off x="2369439" y="8741545"/>
            <a:ext cx="13441" cy="17282"/>
          </a:xfrm>
          <a:custGeom>
            <a:avLst/>
            <a:gdLst/>
            <a:ahLst/>
            <a:cxnLst/>
            <a:rect l="l" t="t" r="r" b="b"/>
            <a:pathLst>
              <a:path w="13441" h="17282">
                <a:moveTo>
                  <a:pt x="5775" y="14400"/>
                </a:moveTo>
                <a:lnTo>
                  <a:pt x="13441" y="17282"/>
                </a:lnTo>
                <a:lnTo>
                  <a:pt x="10561" y="5762"/>
                </a:lnTo>
                <a:lnTo>
                  <a:pt x="4800" y="2880"/>
                </a:lnTo>
                <a:lnTo>
                  <a:pt x="960" y="0"/>
                </a:lnTo>
                <a:lnTo>
                  <a:pt x="0" y="9602"/>
                </a:lnTo>
                <a:lnTo>
                  <a:pt x="5775" y="144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9" name="object 769"/>
          <p:cNvSpPr/>
          <p:nvPr/>
        </p:nvSpPr>
        <p:spPr>
          <a:xfrm>
            <a:off x="2543205" y="8933538"/>
            <a:ext cx="96956" cy="38398"/>
          </a:xfrm>
          <a:custGeom>
            <a:avLst/>
            <a:gdLst/>
            <a:ahLst/>
            <a:cxnLst/>
            <a:rect l="l" t="t" r="r" b="b"/>
            <a:pathLst>
              <a:path w="96956" h="38398">
                <a:moveTo>
                  <a:pt x="11506" y="38398"/>
                </a:moveTo>
                <a:lnTo>
                  <a:pt x="13441" y="36481"/>
                </a:lnTo>
                <a:lnTo>
                  <a:pt x="11506" y="33599"/>
                </a:lnTo>
                <a:lnTo>
                  <a:pt x="11506" y="26878"/>
                </a:lnTo>
                <a:lnTo>
                  <a:pt x="12481" y="25920"/>
                </a:lnTo>
                <a:lnTo>
                  <a:pt x="13441" y="25920"/>
                </a:lnTo>
                <a:lnTo>
                  <a:pt x="14386" y="24961"/>
                </a:lnTo>
                <a:lnTo>
                  <a:pt x="15346" y="24961"/>
                </a:lnTo>
                <a:lnTo>
                  <a:pt x="17282" y="24003"/>
                </a:lnTo>
                <a:lnTo>
                  <a:pt x="89275" y="24003"/>
                </a:lnTo>
                <a:lnTo>
                  <a:pt x="90236" y="24961"/>
                </a:lnTo>
                <a:lnTo>
                  <a:pt x="91196" y="24961"/>
                </a:lnTo>
                <a:lnTo>
                  <a:pt x="92156" y="25920"/>
                </a:lnTo>
                <a:lnTo>
                  <a:pt x="93116" y="27843"/>
                </a:lnTo>
                <a:lnTo>
                  <a:pt x="93116" y="28802"/>
                </a:lnTo>
                <a:lnTo>
                  <a:pt x="94076" y="31682"/>
                </a:lnTo>
                <a:lnTo>
                  <a:pt x="94076" y="36481"/>
                </a:lnTo>
                <a:lnTo>
                  <a:pt x="96956" y="36481"/>
                </a:lnTo>
                <a:lnTo>
                  <a:pt x="96956" y="0"/>
                </a:lnTo>
                <a:lnTo>
                  <a:pt x="94076" y="0"/>
                </a:lnTo>
                <a:lnTo>
                  <a:pt x="94076" y="3840"/>
                </a:lnTo>
                <a:lnTo>
                  <a:pt x="93116" y="6720"/>
                </a:lnTo>
                <a:lnTo>
                  <a:pt x="93116" y="8638"/>
                </a:lnTo>
                <a:lnTo>
                  <a:pt x="92156" y="9602"/>
                </a:lnTo>
                <a:lnTo>
                  <a:pt x="91196" y="10561"/>
                </a:lnTo>
                <a:lnTo>
                  <a:pt x="90236" y="11519"/>
                </a:lnTo>
                <a:lnTo>
                  <a:pt x="88315" y="11519"/>
                </a:lnTo>
                <a:lnTo>
                  <a:pt x="85435" y="12484"/>
                </a:lnTo>
                <a:lnTo>
                  <a:pt x="0" y="12484"/>
                </a:lnTo>
                <a:lnTo>
                  <a:pt x="0" y="14401"/>
                </a:lnTo>
                <a:lnTo>
                  <a:pt x="11506" y="3839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0" name="object 770"/>
          <p:cNvSpPr/>
          <p:nvPr/>
        </p:nvSpPr>
        <p:spPr>
          <a:xfrm>
            <a:off x="2612318" y="8850980"/>
            <a:ext cx="28803" cy="55680"/>
          </a:xfrm>
          <a:custGeom>
            <a:avLst/>
            <a:gdLst/>
            <a:ahLst/>
            <a:cxnLst/>
            <a:rect l="l" t="t" r="r" b="b"/>
            <a:pathLst>
              <a:path w="28803" h="55680">
                <a:moveTo>
                  <a:pt x="1920" y="55680"/>
                </a:moveTo>
                <a:lnTo>
                  <a:pt x="11521" y="55680"/>
                </a:lnTo>
                <a:lnTo>
                  <a:pt x="16322" y="53763"/>
                </a:lnTo>
                <a:lnTo>
                  <a:pt x="21122" y="49923"/>
                </a:lnTo>
                <a:lnTo>
                  <a:pt x="25923" y="44160"/>
                </a:lnTo>
                <a:lnTo>
                  <a:pt x="28803" y="37440"/>
                </a:lnTo>
                <a:lnTo>
                  <a:pt x="28803" y="19199"/>
                </a:lnTo>
                <a:lnTo>
                  <a:pt x="26883" y="12484"/>
                </a:lnTo>
                <a:lnTo>
                  <a:pt x="22082" y="7680"/>
                </a:lnTo>
                <a:lnTo>
                  <a:pt x="17282" y="1923"/>
                </a:lnTo>
                <a:lnTo>
                  <a:pt x="11521" y="0"/>
                </a:lnTo>
                <a:lnTo>
                  <a:pt x="0" y="0"/>
                </a:lnTo>
                <a:lnTo>
                  <a:pt x="1920" y="12484"/>
                </a:lnTo>
                <a:lnTo>
                  <a:pt x="4800" y="10561"/>
                </a:lnTo>
                <a:lnTo>
                  <a:pt x="7680" y="9602"/>
                </a:lnTo>
                <a:lnTo>
                  <a:pt x="14401" y="9602"/>
                </a:lnTo>
                <a:lnTo>
                  <a:pt x="18242" y="11519"/>
                </a:lnTo>
                <a:lnTo>
                  <a:pt x="21122" y="14401"/>
                </a:lnTo>
                <a:lnTo>
                  <a:pt x="24003" y="17282"/>
                </a:lnTo>
                <a:lnTo>
                  <a:pt x="24963" y="22081"/>
                </a:lnTo>
                <a:lnTo>
                  <a:pt x="24963" y="31683"/>
                </a:lnTo>
                <a:lnTo>
                  <a:pt x="23042" y="36481"/>
                </a:lnTo>
                <a:lnTo>
                  <a:pt x="20162" y="39363"/>
                </a:lnTo>
                <a:lnTo>
                  <a:pt x="16322" y="43202"/>
                </a:lnTo>
                <a:lnTo>
                  <a:pt x="11521" y="45119"/>
                </a:lnTo>
                <a:lnTo>
                  <a:pt x="5760" y="45119"/>
                </a:lnTo>
                <a:lnTo>
                  <a:pt x="1920" y="55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1" name="object 771"/>
          <p:cNvSpPr/>
          <p:nvPr/>
        </p:nvSpPr>
        <p:spPr>
          <a:xfrm>
            <a:off x="2548966" y="8850980"/>
            <a:ext cx="69113" cy="55680"/>
          </a:xfrm>
          <a:custGeom>
            <a:avLst/>
            <a:gdLst/>
            <a:ahLst/>
            <a:cxnLst/>
            <a:rect l="l" t="t" r="r" b="b"/>
            <a:pathLst>
              <a:path w="69113" h="55680">
                <a:moveTo>
                  <a:pt x="4800" y="42237"/>
                </a:moveTo>
                <a:lnTo>
                  <a:pt x="1905" y="39363"/>
                </a:lnTo>
                <a:lnTo>
                  <a:pt x="0" y="36481"/>
                </a:lnTo>
                <a:lnTo>
                  <a:pt x="960" y="47042"/>
                </a:lnTo>
                <a:lnTo>
                  <a:pt x="5745" y="51840"/>
                </a:lnTo>
                <a:lnTo>
                  <a:pt x="10561" y="54722"/>
                </a:lnTo>
                <a:lnTo>
                  <a:pt x="21107" y="54722"/>
                </a:lnTo>
                <a:lnTo>
                  <a:pt x="24947" y="53763"/>
                </a:lnTo>
                <a:lnTo>
                  <a:pt x="28803" y="50881"/>
                </a:lnTo>
                <a:lnTo>
                  <a:pt x="31668" y="48958"/>
                </a:lnTo>
                <a:lnTo>
                  <a:pt x="37429" y="44160"/>
                </a:lnTo>
                <a:lnTo>
                  <a:pt x="43190" y="36481"/>
                </a:lnTo>
                <a:lnTo>
                  <a:pt x="47990" y="43202"/>
                </a:lnTo>
                <a:lnTo>
                  <a:pt x="52791" y="48958"/>
                </a:lnTo>
                <a:lnTo>
                  <a:pt x="56631" y="51840"/>
                </a:lnTo>
                <a:lnTo>
                  <a:pt x="60472" y="54722"/>
                </a:lnTo>
                <a:lnTo>
                  <a:pt x="65272" y="55680"/>
                </a:lnTo>
                <a:lnTo>
                  <a:pt x="69113" y="45119"/>
                </a:lnTo>
                <a:lnTo>
                  <a:pt x="64312" y="45119"/>
                </a:lnTo>
                <a:lnTo>
                  <a:pt x="60472" y="44160"/>
                </a:lnTo>
                <a:lnTo>
                  <a:pt x="56631" y="42237"/>
                </a:lnTo>
                <a:lnTo>
                  <a:pt x="52791" y="40320"/>
                </a:lnTo>
                <a:lnTo>
                  <a:pt x="48950" y="37440"/>
                </a:lnTo>
                <a:lnTo>
                  <a:pt x="46070" y="32641"/>
                </a:lnTo>
                <a:lnTo>
                  <a:pt x="48066" y="30183"/>
                </a:lnTo>
                <a:lnTo>
                  <a:pt x="57595" y="19535"/>
                </a:lnTo>
                <a:lnTo>
                  <a:pt x="65272" y="12484"/>
                </a:lnTo>
                <a:lnTo>
                  <a:pt x="63352" y="0"/>
                </a:lnTo>
                <a:lnTo>
                  <a:pt x="57591" y="1923"/>
                </a:lnTo>
                <a:lnTo>
                  <a:pt x="53751" y="4805"/>
                </a:lnTo>
                <a:lnTo>
                  <a:pt x="49911" y="7680"/>
                </a:lnTo>
                <a:lnTo>
                  <a:pt x="45110" y="13443"/>
                </a:lnTo>
                <a:lnTo>
                  <a:pt x="38389" y="22081"/>
                </a:lnTo>
                <a:lnTo>
                  <a:pt x="33588" y="13443"/>
                </a:lnTo>
                <a:lnTo>
                  <a:pt x="28803" y="8644"/>
                </a:lnTo>
                <a:lnTo>
                  <a:pt x="24947" y="5763"/>
                </a:lnTo>
                <a:lnTo>
                  <a:pt x="22082" y="2881"/>
                </a:lnTo>
                <a:lnTo>
                  <a:pt x="18242" y="1923"/>
                </a:lnTo>
                <a:lnTo>
                  <a:pt x="9585" y="1923"/>
                </a:lnTo>
                <a:lnTo>
                  <a:pt x="4800" y="4805"/>
                </a:lnTo>
                <a:lnTo>
                  <a:pt x="2880" y="16323"/>
                </a:lnTo>
                <a:lnTo>
                  <a:pt x="4800" y="13443"/>
                </a:lnTo>
                <a:lnTo>
                  <a:pt x="8625" y="12484"/>
                </a:lnTo>
                <a:lnTo>
                  <a:pt x="21107" y="12484"/>
                </a:lnTo>
                <a:lnTo>
                  <a:pt x="23987" y="14401"/>
                </a:lnTo>
                <a:lnTo>
                  <a:pt x="26868" y="16323"/>
                </a:lnTo>
                <a:lnTo>
                  <a:pt x="30708" y="19199"/>
                </a:lnTo>
                <a:lnTo>
                  <a:pt x="35509" y="24961"/>
                </a:lnTo>
                <a:lnTo>
                  <a:pt x="25907" y="37440"/>
                </a:lnTo>
                <a:lnTo>
                  <a:pt x="23987" y="39363"/>
                </a:lnTo>
                <a:lnTo>
                  <a:pt x="22082" y="41279"/>
                </a:lnTo>
                <a:lnTo>
                  <a:pt x="19187" y="42237"/>
                </a:lnTo>
                <a:lnTo>
                  <a:pt x="17266" y="44160"/>
                </a:lnTo>
                <a:lnTo>
                  <a:pt x="8625" y="44160"/>
                </a:lnTo>
                <a:lnTo>
                  <a:pt x="4800" y="422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2" name="object 772"/>
          <p:cNvSpPr/>
          <p:nvPr/>
        </p:nvSpPr>
        <p:spPr>
          <a:xfrm>
            <a:off x="2543205" y="8855785"/>
            <a:ext cx="10561" cy="42237"/>
          </a:xfrm>
          <a:custGeom>
            <a:avLst/>
            <a:gdLst/>
            <a:ahLst/>
            <a:cxnLst/>
            <a:rect l="l" t="t" r="r" b="b"/>
            <a:pathLst>
              <a:path w="10561" h="42237">
                <a:moveTo>
                  <a:pt x="3840" y="27835"/>
                </a:moveTo>
                <a:lnTo>
                  <a:pt x="3840" y="18234"/>
                </a:lnTo>
                <a:lnTo>
                  <a:pt x="5760" y="14394"/>
                </a:lnTo>
                <a:lnTo>
                  <a:pt x="8641" y="11518"/>
                </a:lnTo>
                <a:lnTo>
                  <a:pt x="10561" y="0"/>
                </a:lnTo>
                <a:lnTo>
                  <a:pt x="5760" y="3838"/>
                </a:lnTo>
                <a:lnTo>
                  <a:pt x="1920" y="8638"/>
                </a:lnTo>
                <a:lnTo>
                  <a:pt x="0" y="15358"/>
                </a:lnTo>
                <a:lnTo>
                  <a:pt x="0" y="31676"/>
                </a:lnTo>
                <a:lnTo>
                  <a:pt x="1920" y="37432"/>
                </a:lnTo>
                <a:lnTo>
                  <a:pt x="6720" y="42237"/>
                </a:lnTo>
                <a:lnTo>
                  <a:pt x="5760" y="31676"/>
                </a:lnTo>
                <a:lnTo>
                  <a:pt x="3840" y="2783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3" name="object 773"/>
          <p:cNvSpPr/>
          <p:nvPr/>
        </p:nvSpPr>
        <p:spPr>
          <a:xfrm>
            <a:off x="2543205" y="8775144"/>
            <a:ext cx="94766" cy="61435"/>
          </a:xfrm>
          <a:custGeom>
            <a:avLst/>
            <a:gdLst/>
            <a:ahLst/>
            <a:cxnLst/>
            <a:rect l="l" t="t" r="r" b="b"/>
            <a:pathLst>
              <a:path w="94766" h="61435">
                <a:moveTo>
                  <a:pt x="27843" y="52797"/>
                </a:moveTo>
                <a:lnTo>
                  <a:pt x="35509" y="55679"/>
                </a:lnTo>
                <a:lnTo>
                  <a:pt x="43190" y="59518"/>
                </a:lnTo>
                <a:lnTo>
                  <a:pt x="50871" y="61435"/>
                </a:lnTo>
                <a:lnTo>
                  <a:pt x="59512" y="61435"/>
                </a:lnTo>
                <a:lnTo>
                  <a:pt x="70433" y="60241"/>
                </a:lnTo>
                <a:lnTo>
                  <a:pt x="64312" y="47041"/>
                </a:lnTo>
                <a:lnTo>
                  <a:pt x="54711" y="47041"/>
                </a:lnTo>
                <a:lnTo>
                  <a:pt x="48950" y="46076"/>
                </a:lnTo>
                <a:lnTo>
                  <a:pt x="46070" y="42237"/>
                </a:lnTo>
                <a:lnTo>
                  <a:pt x="45110" y="39361"/>
                </a:lnTo>
                <a:lnTo>
                  <a:pt x="44150" y="37438"/>
                </a:lnTo>
                <a:lnTo>
                  <a:pt x="43190" y="34558"/>
                </a:lnTo>
                <a:lnTo>
                  <a:pt x="43190" y="24961"/>
                </a:lnTo>
                <a:lnTo>
                  <a:pt x="46070" y="20156"/>
                </a:lnTo>
                <a:lnTo>
                  <a:pt x="51831" y="17282"/>
                </a:lnTo>
                <a:lnTo>
                  <a:pt x="57591" y="14400"/>
                </a:lnTo>
                <a:lnTo>
                  <a:pt x="64312" y="12476"/>
                </a:lnTo>
                <a:lnTo>
                  <a:pt x="79674" y="12476"/>
                </a:lnTo>
                <a:lnTo>
                  <a:pt x="84475" y="14400"/>
                </a:lnTo>
                <a:lnTo>
                  <a:pt x="88315" y="17282"/>
                </a:lnTo>
                <a:lnTo>
                  <a:pt x="92156" y="21121"/>
                </a:lnTo>
                <a:lnTo>
                  <a:pt x="94076" y="24003"/>
                </a:lnTo>
                <a:lnTo>
                  <a:pt x="94766" y="17098"/>
                </a:lnTo>
                <a:lnTo>
                  <a:pt x="86395" y="6720"/>
                </a:lnTo>
                <a:lnTo>
                  <a:pt x="79674" y="1921"/>
                </a:lnTo>
                <a:lnTo>
                  <a:pt x="72953" y="0"/>
                </a:lnTo>
                <a:lnTo>
                  <a:pt x="56631" y="0"/>
                </a:lnTo>
                <a:lnTo>
                  <a:pt x="49911" y="1921"/>
                </a:lnTo>
                <a:lnTo>
                  <a:pt x="44150" y="6720"/>
                </a:lnTo>
                <a:lnTo>
                  <a:pt x="39349" y="11518"/>
                </a:lnTo>
                <a:lnTo>
                  <a:pt x="36469" y="17282"/>
                </a:lnTo>
                <a:lnTo>
                  <a:pt x="36469" y="31682"/>
                </a:lnTo>
                <a:lnTo>
                  <a:pt x="39349" y="38397"/>
                </a:lnTo>
                <a:lnTo>
                  <a:pt x="44150" y="45118"/>
                </a:lnTo>
                <a:lnTo>
                  <a:pt x="37429" y="43200"/>
                </a:lnTo>
                <a:lnTo>
                  <a:pt x="31668" y="41279"/>
                </a:lnTo>
                <a:lnTo>
                  <a:pt x="26868" y="38397"/>
                </a:lnTo>
                <a:lnTo>
                  <a:pt x="23027" y="35521"/>
                </a:lnTo>
                <a:lnTo>
                  <a:pt x="18227" y="32641"/>
                </a:lnTo>
                <a:lnTo>
                  <a:pt x="14386" y="28800"/>
                </a:lnTo>
                <a:lnTo>
                  <a:pt x="10561" y="24961"/>
                </a:lnTo>
                <a:lnTo>
                  <a:pt x="7665" y="21121"/>
                </a:lnTo>
                <a:lnTo>
                  <a:pt x="6720" y="17282"/>
                </a:lnTo>
                <a:lnTo>
                  <a:pt x="4800" y="13441"/>
                </a:lnTo>
                <a:lnTo>
                  <a:pt x="2880" y="7679"/>
                </a:lnTo>
                <a:lnTo>
                  <a:pt x="2880" y="1921"/>
                </a:lnTo>
                <a:lnTo>
                  <a:pt x="0" y="1921"/>
                </a:lnTo>
                <a:lnTo>
                  <a:pt x="0" y="10559"/>
                </a:lnTo>
                <a:lnTo>
                  <a:pt x="960" y="16317"/>
                </a:lnTo>
                <a:lnTo>
                  <a:pt x="2880" y="22079"/>
                </a:lnTo>
                <a:lnTo>
                  <a:pt x="4800" y="27841"/>
                </a:lnTo>
                <a:lnTo>
                  <a:pt x="9601" y="34558"/>
                </a:lnTo>
                <a:lnTo>
                  <a:pt x="15346" y="41279"/>
                </a:lnTo>
                <a:lnTo>
                  <a:pt x="21122" y="47041"/>
                </a:lnTo>
                <a:lnTo>
                  <a:pt x="27843" y="5279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4" name="object 774"/>
          <p:cNvSpPr/>
          <p:nvPr/>
        </p:nvSpPr>
        <p:spPr>
          <a:xfrm>
            <a:off x="2607518" y="8792243"/>
            <a:ext cx="33604" cy="43142"/>
          </a:xfrm>
          <a:custGeom>
            <a:avLst/>
            <a:gdLst/>
            <a:ahLst/>
            <a:cxnLst/>
            <a:rect l="l" t="t" r="r" b="b"/>
            <a:pathLst>
              <a:path w="33604" h="43142">
                <a:moveTo>
                  <a:pt x="27843" y="29942"/>
                </a:moveTo>
                <a:lnTo>
                  <a:pt x="31683" y="26101"/>
                </a:lnTo>
                <a:lnTo>
                  <a:pt x="33604" y="20339"/>
                </a:lnTo>
                <a:lnTo>
                  <a:pt x="33604" y="13618"/>
                </a:lnTo>
                <a:lnTo>
                  <a:pt x="33580" y="12311"/>
                </a:lnTo>
                <a:lnTo>
                  <a:pt x="30453" y="0"/>
                </a:lnTo>
                <a:lnTo>
                  <a:pt x="29763" y="6904"/>
                </a:lnTo>
                <a:lnTo>
                  <a:pt x="29763" y="14583"/>
                </a:lnTo>
                <a:lnTo>
                  <a:pt x="28803" y="17459"/>
                </a:lnTo>
                <a:lnTo>
                  <a:pt x="26883" y="20339"/>
                </a:lnTo>
                <a:lnTo>
                  <a:pt x="24003" y="23221"/>
                </a:lnTo>
                <a:lnTo>
                  <a:pt x="19202" y="26101"/>
                </a:lnTo>
                <a:lnTo>
                  <a:pt x="14401" y="28019"/>
                </a:lnTo>
                <a:lnTo>
                  <a:pt x="8641" y="29942"/>
                </a:lnTo>
                <a:lnTo>
                  <a:pt x="0" y="29942"/>
                </a:lnTo>
                <a:lnTo>
                  <a:pt x="6121" y="43142"/>
                </a:lnTo>
                <a:lnTo>
                  <a:pt x="17842" y="38366"/>
                </a:lnTo>
                <a:lnTo>
                  <a:pt x="27843" y="299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5" name="object 775"/>
          <p:cNvSpPr/>
          <p:nvPr/>
        </p:nvSpPr>
        <p:spPr>
          <a:xfrm>
            <a:off x="2543205" y="8701230"/>
            <a:ext cx="97917" cy="57596"/>
          </a:xfrm>
          <a:custGeom>
            <a:avLst/>
            <a:gdLst/>
            <a:ahLst/>
            <a:cxnLst/>
            <a:rect l="l" t="t" r="r" b="b"/>
            <a:pathLst>
              <a:path w="97917" h="57596">
                <a:moveTo>
                  <a:pt x="8641" y="40314"/>
                </a:moveTo>
                <a:lnTo>
                  <a:pt x="5760" y="37432"/>
                </a:lnTo>
                <a:lnTo>
                  <a:pt x="4800" y="34558"/>
                </a:lnTo>
                <a:lnTo>
                  <a:pt x="4800" y="28794"/>
                </a:lnTo>
                <a:lnTo>
                  <a:pt x="5760" y="25914"/>
                </a:lnTo>
                <a:lnTo>
                  <a:pt x="9601" y="21115"/>
                </a:lnTo>
                <a:lnTo>
                  <a:pt x="13441" y="19197"/>
                </a:lnTo>
                <a:lnTo>
                  <a:pt x="18227" y="17276"/>
                </a:lnTo>
                <a:lnTo>
                  <a:pt x="31405" y="15031"/>
                </a:lnTo>
                <a:lnTo>
                  <a:pt x="45110" y="14394"/>
                </a:lnTo>
                <a:lnTo>
                  <a:pt x="55236" y="14570"/>
                </a:lnTo>
                <a:lnTo>
                  <a:pt x="68455" y="15516"/>
                </a:lnTo>
                <a:lnTo>
                  <a:pt x="78714" y="17276"/>
                </a:lnTo>
                <a:lnTo>
                  <a:pt x="84475" y="19197"/>
                </a:lnTo>
                <a:lnTo>
                  <a:pt x="88315" y="21115"/>
                </a:lnTo>
                <a:lnTo>
                  <a:pt x="90236" y="23996"/>
                </a:lnTo>
                <a:lnTo>
                  <a:pt x="93116" y="26877"/>
                </a:lnTo>
                <a:lnTo>
                  <a:pt x="94076" y="28794"/>
                </a:lnTo>
                <a:lnTo>
                  <a:pt x="94076" y="37432"/>
                </a:lnTo>
                <a:lnTo>
                  <a:pt x="90236" y="41272"/>
                </a:lnTo>
                <a:lnTo>
                  <a:pt x="85058" y="53246"/>
                </a:lnTo>
                <a:lnTo>
                  <a:pt x="94794" y="43672"/>
                </a:lnTo>
                <a:lnTo>
                  <a:pt x="97917" y="31676"/>
                </a:lnTo>
                <a:lnTo>
                  <a:pt x="97917" y="26877"/>
                </a:lnTo>
                <a:lnTo>
                  <a:pt x="95996" y="22073"/>
                </a:lnTo>
                <a:lnTo>
                  <a:pt x="93116" y="17276"/>
                </a:lnTo>
                <a:lnTo>
                  <a:pt x="89275" y="12476"/>
                </a:lnTo>
                <a:lnTo>
                  <a:pt x="83515" y="8638"/>
                </a:lnTo>
                <a:lnTo>
                  <a:pt x="75834" y="4797"/>
                </a:lnTo>
                <a:lnTo>
                  <a:pt x="61955" y="1075"/>
                </a:lnTo>
                <a:lnTo>
                  <a:pt x="47990" y="0"/>
                </a:lnTo>
                <a:lnTo>
                  <a:pt x="47798" y="0"/>
                </a:lnTo>
                <a:lnTo>
                  <a:pt x="33516" y="1301"/>
                </a:lnTo>
                <a:lnTo>
                  <a:pt x="21352" y="5140"/>
                </a:lnTo>
                <a:lnTo>
                  <a:pt x="11506" y="11518"/>
                </a:lnTo>
                <a:lnTo>
                  <a:pt x="3840" y="17276"/>
                </a:lnTo>
                <a:lnTo>
                  <a:pt x="0" y="23996"/>
                </a:lnTo>
                <a:lnTo>
                  <a:pt x="0" y="35515"/>
                </a:lnTo>
                <a:lnTo>
                  <a:pt x="1920" y="40314"/>
                </a:lnTo>
                <a:lnTo>
                  <a:pt x="4800" y="44153"/>
                </a:lnTo>
                <a:lnTo>
                  <a:pt x="8641" y="49917"/>
                </a:lnTo>
                <a:lnTo>
                  <a:pt x="14386" y="54714"/>
                </a:lnTo>
                <a:lnTo>
                  <a:pt x="22067" y="57596"/>
                </a:lnTo>
                <a:lnTo>
                  <a:pt x="19187" y="46076"/>
                </a:lnTo>
                <a:lnTo>
                  <a:pt x="12481" y="43194"/>
                </a:lnTo>
                <a:lnTo>
                  <a:pt x="8641" y="4031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6" name="object 776"/>
          <p:cNvSpPr/>
          <p:nvPr/>
        </p:nvSpPr>
        <p:spPr>
          <a:xfrm>
            <a:off x="2562392" y="8742503"/>
            <a:ext cx="71048" cy="21121"/>
          </a:xfrm>
          <a:custGeom>
            <a:avLst/>
            <a:gdLst/>
            <a:ahLst/>
            <a:cxnLst/>
            <a:rect l="l" t="t" r="r" b="b"/>
            <a:pathLst>
              <a:path w="71048" h="21121">
                <a:moveTo>
                  <a:pt x="16322" y="6720"/>
                </a:moveTo>
                <a:lnTo>
                  <a:pt x="7680" y="5762"/>
                </a:lnTo>
                <a:lnTo>
                  <a:pt x="0" y="4803"/>
                </a:lnTo>
                <a:lnTo>
                  <a:pt x="2880" y="16323"/>
                </a:lnTo>
                <a:lnTo>
                  <a:pt x="5265" y="17400"/>
                </a:lnTo>
                <a:lnTo>
                  <a:pt x="17151" y="20365"/>
                </a:lnTo>
                <a:lnTo>
                  <a:pt x="30723" y="21121"/>
                </a:lnTo>
                <a:lnTo>
                  <a:pt x="39482" y="20755"/>
                </a:lnTo>
                <a:lnTo>
                  <a:pt x="51994" y="18438"/>
                </a:lnTo>
                <a:lnTo>
                  <a:pt x="63367" y="13441"/>
                </a:lnTo>
                <a:lnTo>
                  <a:pt x="65870" y="11973"/>
                </a:lnTo>
                <a:lnTo>
                  <a:pt x="71048" y="0"/>
                </a:lnTo>
                <a:lnTo>
                  <a:pt x="64328" y="2880"/>
                </a:lnTo>
                <a:lnTo>
                  <a:pt x="58703" y="4541"/>
                </a:lnTo>
                <a:lnTo>
                  <a:pt x="46578" y="6839"/>
                </a:lnTo>
                <a:lnTo>
                  <a:pt x="32644" y="7685"/>
                </a:lnTo>
                <a:lnTo>
                  <a:pt x="24002" y="7685"/>
                </a:lnTo>
                <a:lnTo>
                  <a:pt x="16322" y="67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7" name="object 777"/>
          <p:cNvSpPr/>
          <p:nvPr/>
        </p:nvSpPr>
        <p:spPr>
          <a:xfrm>
            <a:off x="2725597" y="8933538"/>
            <a:ext cx="95996" cy="38398"/>
          </a:xfrm>
          <a:custGeom>
            <a:avLst/>
            <a:gdLst/>
            <a:ahLst/>
            <a:cxnLst/>
            <a:rect l="l" t="t" r="r" b="b"/>
            <a:pathLst>
              <a:path w="95996" h="38398">
                <a:moveTo>
                  <a:pt x="17282" y="24003"/>
                </a:moveTo>
                <a:lnTo>
                  <a:pt x="88315" y="24003"/>
                </a:lnTo>
                <a:lnTo>
                  <a:pt x="89275" y="24961"/>
                </a:lnTo>
                <a:lnTo>
                  <a:pt x="91196" y="24961"/>
                </a:lnTo>
                <a:lnTo>
                  <a:pt x="92156" y="25920"/>
                </a:lnTo>
                <a:lnTo>
                  <a:pt x="92156" y="27843"/>
                </a:lnTo>
                <a:lnTo>
                  <a:pt x="93116" y="28802"/>
                </a:lnTo>
                <a:lnTo>
                  <a:pt x="93116" y="36481"/>
                </a:lnTo>
                <a:lnTo>
                  <a:pt x="95996" y="36481"/>
                </a:lnTo>
                <a:lnTo>
                  <a:pt x="95996" y="0"/>
                </a:lnTo>
                <a:lnTo>
                  <a:pt x="93116" y="0"/>
                </a:lnTo>
                <a:lnTo>
                  <a:pt x="93116" y="6720"/>
                </a:lnTo>
                <a:lnTo>
                  <a:pt x="92156" y="8638"/>
                </a:lnTo>
                <a:lnTo>
                  <a:pt x="91196" y="9602"/>
                </a:lnTo>
                <a:lnTo>
                  <a:pt x="90236" y="10561"/>
                </a:lnTo>
                <a:lnTo>
                  <a:pt x="89275" y="11519"/>
                </a:lnTo>
                <a:lnTo>
                  <a:pt x="88315" y="11519"/>
                </a:lnTo>
                <a:lnTo>
                  <a:pt x="84475" y="12484"/>
                </a:lnTo>
                <a:lnTo>
                  <a:pt x="0" y="12484"/>
                </a:lnTo>
                <a:lnTo>
                  <a:pt x="0" y="14401"/>
                </a:lnTo>
                <a:lnTo>
                  <a:pt x="10561" y="38398"/>
                </a:lnTo>
                <a:lnTo>
                  <a:pt x="12481" y="36481"/>
                </a:lnTo>
                <a:lnTo>
                  <a:pt x="11521" y="33599"/>
                </a:lnTo>
                <a:lnTo>
                  <a:pt x="10561" y="31682"/>
                </a:lnTo>
                <a:lnTo>
                  <a:pt x="10561" y="27843"/>
                </a:lnTo>
                <a:lnTo>
                  <a:pt x="11521" y="26878"/>
                </a:lnTo>
                <a:lnTo>
                  <a:pt x="11521" y="25920"/>
                </a:lnTo>
                <a:lnTo>
                  <a:pt x="12481" y="25920"/>
                </a:lnTo>
                <a:lnTo>
                  <a:pt x="13441" y="24961"/>
                </a:lnTo>
                <a:lnTo>
                  <a:pt x="15361" y="24961"/>
                </a:lnTo>
                <a:lnTo>
                  <a:pt x="17282" y="240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8" name="object 778"/>
          <p:cNvSpPr/>
          <p:nvPr/>
        </p:nvSpPr>
        <p:spPr>
          <a:xfrm>
            <a:off x="2776468" y="8883621"/>
            <a:ext cx="19202" cy="22081"/>
          </a:xfrm>
          <a:custGeom>
            <a:avLst/>
            <a:gdLst/>
            <a:ahLst/>
            <a:cxnLst/>
            <a:rect l="l" t="t" r="r" b="b"/>
            <a:pathLst>
              <a:path w="19202" h="22081">
                <a:moveTo>
                  <a:pt x="14401" y="11519"/>
                </a:moveTo>
                <a:lnTo>
                  <a:pt x="10561" y="9596"/>
                </a:lnTo>
                <a:lnTo>
                  <a:pt x="6720" y="7679"/>
                </a:lnTo>
                <a:lnTo>
                  <a:pt x="3840" y="4799"/>
                </a:lnTo>
                <a:lnTo>
                  <a:pt x="0" y="0"/>
                </a:lnTo>
                <a:lnTo>
                  <a:pt x="2880" y="10561"/>
                </a:lnTo>
                <a:lnTo>
                  <a:pt x="6720" y="16317"/>
                </a:lnTo>
                <a:lnTo>
                  <a:pt x="11521" y="19199"/>
                </a:lnTo>
                <a:lnTo>
                  <a:pt x="15361" y="22081"/>
                </a:lnTo>
                <a:lnTo>
                  <a:pt x="19202" y="12478"/>
                </a:lnTo>
                <a:lnTo>
                  <a:pt x="14401" y="1151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9" name="object 779"/>
          <p:cNvSpPr/>
          <p:nvPr/>
        </p:nvSpPr>
        <p:spPr>
          <a:xfrm>
            <a:off x="2729438" y="8852903"/>
            <a:ext cx="10561" cy="21116"/>
          </a:xfrm>
          <a:custGeom>
            <a:avLst/>
            <a:gdLst/>
            <a:ahLst/>
            <a:cxnLst/>
            <a:rect l="l" t="t" r="r" b="b"/>
            <a:pathLst>
              <a:path w="10561" h="21116">
                <a:moveTo>
                  <a:pt x="0" y="21116"/>
                </a:moveTo>
                <a:lnTo>
                  <a:pt x="960" y="17276"/>
                </a:lnTo>
                <a:lnTo>
                  <a:pt x="3840" y="14400"/>
                </a:lnTo>
                <a:lnTo>
                  <a:pt x="6720" y="11519"/>
                </a:lnTo>
                <a:lnTo>
                  <a:pt x="10561" y="0"/>
                </a:lnTo>
                <a:lnTo>
                  <a:pt x="5760" y="2881"/>
                </a:lnTo>
                <a:lnTo>
                  <a:pt x="1920" y="6720"/>
                </a:lnTo>
                <a:lnTo>
                  <a:pt x="0" y="2111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0" name="object 780"/>
          <p:cNvSpPr/>
          <p:nvPr/>
        </p:nvSpPr>
        <p:spPr>
          <a:xfrm>
            <a:off x="2725597" y="8850980"/>
            <a:ext cx="97916" cy="55680"/>
          </a:xfrm>
          <a:custGeom>
            <a:avLst/>
            <a:gdLst/>
            <a:ahLst/>
            <a:cxnLst/>
            <a:rect l="l" t="t" r="r" b="b"/>
            <a:pathLst>
              <a:path w="97916" h="55680">
                <a:moveTo>
                  <a:pt x="74874" y="55680"/>
                </a:moveTo>
                <a:lnTo>
                  <a:pt x="79674" y="55680"/>
                </a:lnTo>
                <a:lnTo>
                  <a:pt x="84475" y="53763"/>
                </a:lnTo>
                <a:lnTo>
                  <a:pt x="89275" y="49923"/>
                </a:lnTo>
                <a:lnTo>
                  <a:pt x="95036" y="44160"/>
                </a:lnTo>
                <a:lnTo>
                  <a:pt x="97916" y="37440"/>
                </a:lnTo>
                <a:lnTo>
                  <a:pt x="97916" y="19199"/>
                </a:lnTo>
                <a:lnTo>
                  <a:pt x="95036" y="12484"/>
                </a:lnTo>
                <a:lnTo>
                  <a:pt x="91196" y="7680"/>
                </a:lnTo>
                <a:lnTo>
                  <a:pt x="86395" y="1923"/>
                </a:lnTo>
                <a:lnTo>
                  <a:pt x="80634" y="0"/>
                </a:lnTo>
                <a:lnTo>
                  <a:pt x="68153" y="0"/>
                </a:lnTo>
                <a:lnTo>
                  <a:pt x="63352" y="1923"/>
                </a:lnTo>
                <a:lnTo>
                  <a:pt x="58552" y="4805"/>
                </a:lnTo>
                <a:lnTo>
                  <a:pt x="54711" y="7680"/>
                </a:lnTo>
                <a:lnTo>
                  <a:pt x="49911" y="13443"/>
                </a:lnTo>
                <a:lnTo>
                  <a:pt x="44150" y="22081"/>
                </a:lnTo>
                <a:lnTo>
                  <a:pt x="38389" y="13443"/>
                </a:lnTo>
                <a:lnTo>
                  <a:pt x="34564" y="8644"/>
                </a:lnTo>
                <a:lnTo>
                  <a:pt x="30723" y="5763"/>
                </a:lnTo>
                <a:lnTo>
                  <a:pt x="26883" y="2881"/>
                </a:lnTo>
                <a:lnTo>
                  <a:pt x="23042" y="1923"/>
                </a:lnTo>
                <a:lnTo>
                  <a:pt x="14401" y="1923"/>
                </a:lnTo>
                <a:lnTo>
                  <a:pt x="10561" y="13443"/>
                </a:lnTo>
                <a:lnTo>
                  <a:pt x="14401" y="12484"/>
                </a:lnTo>
                <a:lnTo>
                  <a:pt x="25923" y="12484"/>
                </a:lnTo>
                <a:lnTo>
                  <a:pt x="28788" y="14401"/>
                </a:lnTo>
                <a:lnTo>
                  <a:pt x="31668" y="16323"/>
                </a:lnTo>
                <a:lnTo>
                  <a:pt x="35509" y="19199"/>
                </a:lnTo>
                <a:lnTo>
                  <a:pt x="41285" y="24961"/>
                </a:lnTo>
                <a:lnTo>
                  <a:pt x="31668" y="37440"/>
                </a:lnTo>
                <a:lnTo>
                  <a:pt x="28788" y="39363"/>
                </a:lnTo>
                <a:lnTo>
                  <a:pt x="26883" y="41279"/>
                </a:lnTo>
                <a:lnTo>
                  <a:pt x="24947" y="42237"/>
                </a:lnTo>
                <a:lnTo>
                  <a:pt x="22082" y="44160"/>
                </a:lnTo>
                <a:lnTo>
                  <a:pt x="13441" y="44160"/>
                </a:lnTo>
                <a:lnTo>
                  <a:pt x="10561" y="42237"/>
                </a:lnTo>
                <a:lnTo>
                  <a:pt x="7680" y="39363"/>
                </a:lnTo>
                <a:lnTo>
                  <a:pt x="4800" y="36481"/>
                </a:lnTo>
                <a:lnTo>
                  <a:pt x="3840" y="32641"/>
                </a:lnTo>
                <a:lnTo>
                  <a:pt x="3840" y="23039"/>
                </a:lnTo>
                <a:lnTo>
                  <a:pt x="5760" y="8644"/>
                </a:lnTo>
                <a:lnTo>
                  <a:pt x="1920" y="13443"/>
                </a:lnTo>
                <a:lnTo>
                  <a:pt x="0" y="20164"/>
                </a:lnTo>
                <a:lnTo>
                  <a:pt x="0" y="36481"/>
                </a:lnTo>
                <a:lnTo>
                  <a:pt x="1920" y="42237"/>
                </a:lnTo>
                <a:lnTo>
                  <a:pt x="5760" y="47042"/>
                </a:lnTo>
                <a:lnTo>
                  <a:pt x="10561" y="51840"/>
                </a:lnTo>
                <a:lnTo>
                  <a:pt x="16322" y="54722"/>
                </a:lnTo>
                <a:lnTo>
                  <a:pt x="25923" y="54722"/>
                </a:lnTo>
                <a:lnTo>
                  <a:pt x="29763" y="53763"/>
                </a:lnTo>
                <a:lnTo>
                  <a:pt x="33604" y="50881"/>
                </a:lnTo>
                <a:lnTo>
                  <a:pt x="37444" y="48958"/>
                </a:lnTo>
                <a:lnTo>
                  <a:pt x="42230" y="44160"/>
                </a:lnTo>
                <a:lnTo>
                  <a:pt x="47990" y="36481"/>
                </a:lnTo>
                <a:lnTo>
                  <a:pt x="53751" y="43202"/>
                </a:lnTo>
                <a:lnTo>
                  <a:pt x="50871" y="32641"/>
                </a:lnTo>
                <a:lnTo>
                  <a:pt x="53077" y="30183"/>
                </a:lnTo>
                <a:lnTo>
                  <a:pt x="62721" y="19535"/>
                </a:lnTo>
                <a:lnTo>
                  <a:pt x="70073" y="12484"/>
                </a:lnTo>
                <a:lnTo>
                  <a:pt x="72953" y="10561"/>
                </a:lnTo>
                <a:lnTo>
                  <a:pt x="75834" y="9602"/>
                </a:lnTo>
                <a:lnTo>
                  <a:pt x="83515" y="9602"/>
                </a:lnTo>
                <a:lnTo>
                  <a:pt x="87355" y="11519"/>
                </a:lnTo>
                <a:lnTo>
                  <a:pt x="89275" y="14401"/>
                </a:lnTo>
                <a:lnTo>
                  <a:pt x="92156" y="17282"/>
                </a:lnTo>
                <a:lnTo>
                  <a:pt x="94076" y="22081"/>
                </a:lnTo>
                <a:lnTo>
                  <a:pt x="94076" y="31683"/>
                </a:lnTo>
                <a:lnTo>
                  <a:pt x="92156" y="36481"/>
                </a:lnTo>
                <a:lnTo>
                  <a:pt x="88315" y="39363"/>
                </a:lnTo>
                <a:lnTo>
                  <a:pt x="85435" y="43202"/>
                </a:lnTo>
                <a:lnTo>
                  <a:pt x="80634" y="45119"/>
                </a:lnTo>
                <a:lnTo>
                  <a:pt x="70073" y="45119"/>
                </a:lnTo>
                <a:lnTo>
                  <a:pt x="66233" y="54722"/>
                </a:lnTo>
                <a:lnTo>
                  <a:pt x="70073" y="55680"/>
                </a:lnTo>
                <a:lnTo>
                  <a:pt x="74874" y="55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1" name="object 781"/>
          <p:cNvSpPr/>
          <p:nvPr/>
        </p:nvSpPr>
        <p:spPr>
          <a:xfrm>
            <a:off x="2776468" y="8810666"/>
            <a:ext cx="19202" cy="21116"/>
          </a:xfrm>
          <a:custGeom>
            <a:avLst/>
            <a:gdLst/>
            <a:ahLst/>
            <a:cxnLst/>
            <a:rect l="l" t="t" r="r" b="b"/>
            <a:pathLst>
              <a:path w="19202" h="21116">
                <a:moveTo>
                  <a:pt x="14401" y="10555"/>
                </a:moveTo>
                <a:lnTo>
                  <a:pt x="10561" y="8638"/>
                </a:lnTo>
                <a:lnTo>
                  <a:pt x="6720" y="6716"/>
                </a:lnTo>
                <a:lnTo>
                  <a:pt x="3840" y="3840"/>
                </a:lnTo>
                <a:lnTo>
                  <a:pt x="0" y="0"/>
                </a:lnTo>
                <a:lnTo>
                  <a:pt x="2880" y="10555"/>
                </a:lnTo>
                <a:lnTo>
                  <a:pt x="6720" y="15358"/>
                </a:lnTo>
                <a:lnTo>
                  <a:pt x="11521" y="18234"/>
                </a:lnTo>
                <a:lnTo>
                  <a:pt x="15361" y="21116"/>
                </a:lnTo>
                <a:lnTo>
                  <a:pt x="19202" y="11519"/>
                </a:lnTo>
                <a:lnTo>
                  <a:pt x="14401" y="1055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2" name="object 782"/>
          <p:cNvSpPr/>
          <p:nvPr/>
        </p:nvSpPr>
        <p:spPr>
          <a:xfrm>
            <a:off x="2729438" y="8779942"/>
            <a:ext cx="10561" cy="21122"/>
          </a:xfrm>
          <a:custGeom>
            <a:avLst/>
            <a:gdLst/>
            <a:ahLst/>
            <a:cxnLst/>
            <a:rect l="l" t="t" r="r" b="b"/>
            <a:pathLst>
              <a:path w="10561" h="21122">
                <a:moveTo>
                  <a:pt x="0" y="21122"/>
                </a:moveTo>
                <a:lnTo>
                  <a:pt x="960" y="17282"/>
                </a:lnTo>
                <a:lnTo>
                  <a:pt x="3840" y="14400"/>
                </a:lnTo>
                <a:lnTo>
                  <a:pt x="6720" y="11519"/>
                </a:lnTo>
                <a:lnTo>
                  <a:pt x="10561" y="0"/>
                </a:lnTo>
                <a:lnTo>
                  <a:pt x="5760" y="1923"/>
                </a:lnTo>
                <a:lnTo>
                  <a:pt x="1920" y="6720"/>
                </a:lnTo>
                <a:lnTo>
                  <a:pt x="0" y="211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3" name="object 783"/>
          <p:cNvSpPr/>
          <p:nvPr/>
        </p:nvSpPr>
        <p:spPr>
          <a:xfrm>
            <a:off x="2725597" y="8778025"/>
            <a:ext cx="97916" cy="55680"/>
          </a:xfrm>
          <a:custGeom>
            <a:avLst/>
            <a:gdLst/>
            <a:ahLst/>
            <a:cxnLst/>
            <a:rect l="l" t="t" r="r" b="b"/>
            <a:pathLst>
              <a:path w="97916" h="55680">
                <a:moveTo>
                  <a:pt x="74874" y="55680"/>
                </a:moveTo>
                <a:lnTo>
                  <a:pt x="79674" y="55680"/>
                </a:lnTo>
                <a:lnTo>
                  <a:pt x="84475" y="53757"/>
                </a:lnTo>
                <a:lnTo>
                  <a:pt x="89275" y="48958"/>
                </a:lnTo>
                <a:lnTo>
                  <a:pt x="95036" y="44160"/>
                </a:lnTo>
                <a:lnTo>
                  <a:pt x="97916" y="37440"/>
                </a:lnTo>
                <a:lnTo>
                  <a:pt x="97916" y="19199"/>
                </a:lnTo>
                <a:lnTo>
                  <a:pt x="95036" y="12478"/>
                </a:lnTo>
                <a:lnTo>
                  <a:pt x="91196" y="7679"/>
                </a:lnTo>
                <a:lnTo>
                  <a:pt x="86395" y="1917"/>
                </a:lnTo>
                <a:lnTo>
                  <a:pt x="80634" y="0"/>
                </a:lnTo>
                <a:lnTo>
                  <a:pt x="68153" y="0"/>
                </a:lnTo>
                <a:lnTo>
                  <a:pt x="63352" y="1917"/>
                </a:lnTo>
                <a:lnTo>
                  <a:pt x="58552" y="4799"/>
                </a:lnTo>
                <a:lnTo>
                  <a:pt x="54711" y="7679"/>
                </a:lnTo>
                <a:lnTo>
                  <a:pt x="49911" y="13437"/>
                </a:lnTo>
                <a:lnTo>
                  <a:pt x="44150" y="22081"/>
                </a:lnTo>
                <a:lnTo>
                  <a:pt x="38389" y="13437"/>
                </a:lnTo>
                <a:lnTo>
                  <a:pt x="34564" y="8638"/>
                </a:lnTo>
                <a:lnTo>
                  <a:pt x="30723" y="5757"/>
                </a:lnTo>
                <a:lnTo>
                  <a:pt x="26883" y="2881"/>
                </a:lnTo>
                <a:lnTo>
                  <a:pt x="23042" y="1917"/>
                </a:lnTo>
                <a:lnTo>
                  <a:pt x="14401" y="1917"/>
                </a:lnTo>
                <a:lnTo>
                  <a:pt x="10561" y="13437"/>
                </a:lnTo>
                <a:lnTo>
                  <a:pt x="14401" y="11519"/>
                </a:lnTo>
                <a:lnTo>
                  <a:pt x="23042" y="11519"/>
                </a:lnTo>
                <a:lnTo>
                  <a:pt x="25923" y="12478"/>
                </a:lnTo>
                <a:lnTo>
                  <a:pt x="28788" y="14401"/>
                </a:lnTo>
                <a:lnTo>
                  <a:pt x="31668" y="15358"/>
                </a:lnTo>
                <a:lnTo>
                  <a:pt x="35509" y="19199"/>
                </a:lnTo>
                <a:lnTo>
                  <a:pt x="41285" y="24961"/>
                </a:lnTo>
                <a:lnTo>
                  <a:pt x="31668" y="36481"/>
                </a:lnTo>
                <a:lnTo>
                  <a:pt x="28788" y="39357"/>
                </a:lnTo>
                <a:lnTo>
                  <a:pt x="26883" y="41279"/>
                </a:lnTo>
                <a:lnTo>
                  <a:pt x="24947" y="42237"/>
                </a:lnTo>
                <a:lnTo>
                  <a:pt x="22082" y="43196"/>
                </a:lnTo>
                <a:lnTo>
                  <a:pt x="20162" y="44160"/>
                </a:lnTo>
                <a:lnTo>
                  <a:pt x="13441" y="44160"/>
                </a:lnTo>
                <a:lnTo>
                  <a:pt x="10561" y="42237"/>
                </a:lnTo>
                <a:lnTo>
                  <a:pt x="7680" y="39357"/>
                </a:lnTo>
                <a:lnTo>
                  <a:pt x="4800" y="36481"/>
                </a:lnTo>
                <a:lnTo>
                  <a:pt x="3840" y="32641"/>
                </a:lnTo>
                <a:lnTo>
                  <a:pt x="3840" y="23039"/>
                </a:lnTo>
                <a:lnTo>
                  <a:pt x="5760" y="8638"/>
                </a:lnTo>
                <a:lnTo>
                  <a:pt x="1920" y="13437"/>
                </a:lnTo>
                <a:lnTo>
                  <a:pt x="0" y="20157"/>
                </a:lnTo>
                <a:lnTo>
                  <a:pt x="0" y="35516"/>
                </a:lnTo>
                <a:lnTo>
                  <a:pt x="1920" y="42237"/>
                </a:lnTo>
                <a:lnTo>
                  <a:pt x="5760" y="47036"/>
                </a:lnTo>
                <a:lnTo>
                  <a:pt x="10561" y="51840"/>
                </a:lnTo>
                <a:lnTo>
                  <a:pt x="16322" y="54716"/>
                </a:lnTo>
                <a:lnTo>
                  <a:pt x="25923" y="54716"/>
                </a:lnTo>
                <a:lnTo>
                  <a:pt x="29763" y="53757"/>
                </a:lnTo>
                <a:lnTo>
                  <a:pt x="33604" y="50875"/>
                </a:lnTo>
                <a:lnTo>
                  <a:pt x="37444" y="48958"/>
                </a:lnTo>
                <a:lnTo>
                  <a:pt x="42230" y="44160"/>
                </a:lnTo>
                <a:lnTo>
                  <a:pt x="47990" y="36481"/>
                </a:lnTo>
                <a:lnTo>
                  <a:pt x="53751" y="43196"/>
                </a:lnTo>
                <a:lnTo>
                  <a:pt x="50871" y="32641"/>
                </a:lnTo>
                <a:lnTo>
                  <a:pt x="53080" y="30159"/>
                </a:lnTo>
                <a:lnTo>
                  <a:pt x="62723" y="19142"/>
                </a:lnTo>
                <a:lnTo>
                  <a:pt x="70073" y="12478"/>
                </a:lnTo>
                <a:lnTo>
                  <a:pt x="72953" y="10561"/>
                </a:lnTo>
                <a:lnTo>
                  <a:pt x="75834" y="9596"/>
                </a:lnTo>
                <a:lnTo>
                  <a:pt x="83515" y="9596"/>
                </a:lnTo>
                <a:lnTo>
                  <a:pt x="87355" y="11519"/>
                </a:lnTo>
                <a:lnTo>
                  <a:pt x="89275" y="14401"/>
                </a:lnTo>
                <a:lnTo>
                  <a:pt x="92156" y="17276"/>
                </a:lnTo>
                <a:lnTo>
                  <a:pt x="94076" y="22081"/>
                </a:lnTo>
                <a:lnTo>
                  <a:pt x="94076" y="31677"/>
                </a:lnTo>
                <a:lnTo>
                  <a:pt x="92156" y="36481"/>
                </a:lnTo>
                <a:lnTo>
                  <a:pt x="88315" y="39357"/>
                </a:lnTo>
                <a:lnTo>
                  <a:pt x="85435" y="43196"/>
                </a:lnTo>
                <a:lnTo>
                  <a:pt x="80634" y="44160"/>
                </a:lnTo>
                <a:lnTo>
                  <a:pt x="70073" y="44160"/>
                </a:lnTo>
                <a:lnTo>
                  <a:pt x="66233" y="53757"/>
                </a:lnTo>
                <a:lnTo>
                  <a:pt x="70073" y="55680"/>
                </a:lnTo>
                <a:lnTo>
                  <a:pt x="74874" y="55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4" name="object 784"/>
          <p:cNvSpPr/>
          <p:nvPr/>
        </p:nvSpPr>
        <p:spPr>
          <a:xfrm>
            <a:off x="2725597" y="8701230"/>
            <a:ext cx="97916" cy="62394"/>
          </a:xfrm>
          <a:custGeom>
            <a:avLst/>
            <a:gdLst/>
            <a:ahLst/>
            <a:cxnLst/>
            <a:rect l="l" t="t" r="r" b="b"/>
            <a:pathLst>
              <a:path w="97916" h="62394">
                <a:moveTo>
                  <a:pt x="3840" y="28794"/>
                </a:moveTo>
                <a:lnTo>
                  <a:pt x="4800" y="25914"/>
                </a:lnTo>
                <a:lnTo>
                  <a:pt x="6720" y="23996"/>
                </a:lnTo>
                <a:lnTo>
                  <a:pt x="8641" y="21115"/>
                </a:lnTo>
                <a:lnTo>
                  <a:pt x="12481" y="19197"/>
                </a:lnTo>
                <a:lnTo>
                  <a:pt x="18242" y="17276"/>
                </a:lnTo>
                <a:lnTo>
                  <a:pt x="30682" y="15032"/>
                </a:lnTo>
                <a:lnTo>
                  <a:pt x="45110" y="14394"/>
                </a:lnTo>
                <a:lnTo>
                  <a:pt x="55236" y="14570"/>
                </a:lnTo>
                <a:lnTo>
                  <a:pt x="68455" y="15516"/>
                </a:lnTo>
                <a:lnTo>
                  <a:pt x="78714" y="17276"/>
                </a:lnTo>
                <a:lnTo>
                  <a:pt x="83515" y="19197"/>
                </a:lnTo>
                <a:lnTo>
                  <a:pt x="87355" y="21115"/>
                </a:lnTo>
                <a:lnTo>
                  <a:pt x="90236" y="23996"/>
                </a:lnTo>
                <a:lnTo>
                  <a:pt x="92156" y="26877"/>
                </a:lnTo>
                <a:lnTo>
                  <a:pt x="93116" y="28794"/>
                </a:lnTo>
                <a:lnTo>
                  <a:pt x="93116" y="37432"/>
                </a:lnTo>
                <a:lnTo>
                  <a:pt x="90236" y="41272"/>
                </a:lnTo>
                <a:lnTo>
                  <a:pt x="82555" y="44153"/>
                </a:lnTo>
                <a:lnTo>
                  <a:pt x="77404" y="45814"/>
                </a:lnTo>
                <a:lnTo>
                  <a:pt x="65494" y="48112"/>
                </a:lnTo>
                <a:lnTo>
                  <a:pt x="50871" y="48958"/>
                </a:lnTo>
                <a:lnTo>
                  <a:pt x="43190" y="48958"/>
                </a:lnTo>
                <a:lnTo>
                  <a:pt x="34564" y="47993"/>
                </a:lnTo>
                <a:lnTo>
                  <a:pt x="26883" y="47035"/>
                </a:lnTo>
                <a:lnTo>
                  <a:pt x="18242" y="46076"/>
                </a:lnTo>
                <a:lnTo>
                  <a:pt x="21107" y="57596"/>
                </a:lnTo>
                <a:lnTo>
                  <a:pt x="23731" y="58673"/>
                </a:lnTo>
                <a:lnTo>
                  <a:pt x="35703" y="61638"/>
                </a:lnTo>
                <a:lnTo>
                  <a:pt x="48950" y="62394"/>
                </a:lnTo>
                <a:lnTo>
                  <a:pt x="58238" y="62028"/>
                </a:lnTo>
                <a:lnTo>
                  <a:pt x="70899" y="59711"/>
                </a:lnTo>
                <a:lnTo>
                  <a:pt x="81594" y="54714"/>
                </a:lnTo>
                <a:lnTo>
                  <a:pt x="84629" y="52922"/>
                </a:lnTo>
                <a:lnTo>
                  <a:pt x="94507" y="43464"/>
                </a:lnTo>
                <a:lnTo>
                  <a:pt x="97916" y="31676"/>
                </a:lnTo>
                <a:lnTo>
                  <a:pt x="97916" y="26877"/>
                </a:lnTo>
                <a:lnTo>
                  <a:pt x="95996" y="22073"/>
                </a:lnTo>
                <a:lnTo>
                  <a:pt x="92156" y="17276"/>
                </a:lnTo>
                <a:lnTo>
                  <a:pt x="89275" y="12476"/>
                </a:lnTo>
                <a:lnTo>
                  <a:pt x="83515" y="8638"/>
                </a:lnTo>
                <a:lnTo>
                  <a:pt x="75834" y="4797"/>
                </a:lnTo>
                <a:lnTo>
                  <a:pt x="61563" y="1075"/>
                </a:lnTo>
                <a:lnTo>
                  <a:pt x="47990" y="0"/>
                </a:lnTo>
                <a:lnTo>
                  <a:pt x="46747" y="8"/>
                </a:lnTo>
                <a:lnTo>
                  <a:pt x="32867" y="1422"/>
                </a:lnTo>
                <a:lnTo>
                  <a:pt x="20807" y="5258"/>
                </a:lnTo>
                <a:lnTo>
                  <a:pt x="10561" y="11518"/>
                </a:lnTo>
                <a:lnTo>
                  <a:pt x="2880" y="17276"/>
                </a:lnTo>
                <a:lnTo>
                  <a:pt x="0" y="23996"/>
                </a:lnTo>
                <a:lnTo>
                  <a:pt x="0" y="35515"/>
                </a:lnTo>
                <a:lnTo>
                  <a:pt x="960" y="40314"/>
                </a:lnTo>
                <a:lnTo>
                  <a:pt x="3840" y="44153"/>
                </a:lnTo>
                <a:lnTo>
                  <a:pt x="7680" y="49917"/>
                </a:lnTo>
                <a:lnTo>
                  <a:pt x="8641" y="40314"/>
                </a:lnTo>
                <a:lnTo>
                  <a:pt x="5760" y="37432"/>
                </a:lnTo>
                <a:lnTo>
                  <a:pt x="3840" y="34558"/>
                </a:lnTo>
                <a:lnTo>
                  <a:pt x="3840" y="2879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5" name="object 785"/>
          <p:cNvSpPr/>
          <p:nvPr/>
        </p:nvSpPr>
        <p:spPr>
          <a:xfrm>
            <a:off x="2733278" y="8741545"/>
            <a:ext cx="13426" cy="17282"/>
          </a:xfrm>
          <a:custGeom>
            <a:avLst/>
            <a:gdLst/>
            <a:ahLst/>
            <a:cxnLst/>
            <a:rect l="l" t="t" r="r" b="b"/>
            <a:pathLst>
              <a:path w="13426" h="17282">
                <a:moveTo>
                  <a:pt x="5760" y="14400"/>
                </a:moveTo>
                <a:lnTo>
                  <a:pt x="13426" y="17282"/>
                </a:lnTo>
                <a:lnTo>
                  <a:pt x="10561" y="5762"/>
                </a:lnTo>
                <a:lnTo>
                  <a:pt x="4800" y="2880"/>
                </a:lnTo>
                <a:lnTo>
                  <a:pt x="960" y="0"/>
                </a:lnTo>
                <a:lnTo>
                  <a:pt x="0" y="9602"/>
                </a:lnTo>
                <a:lnTo>
                  <a:pt x="5760" y="144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6" name="object 786"/>
          <p:cNvSpPr/>
          <p:nvPr/>
        </p:nvSpPr>
        <p:spPr>
          <a:xfrm>
            <a:off x="2907029" y="8933538"/>
            <a:ext cx="95996" cy="38398"/>
          </a:xfrm>
          <a:custGeom>
            <a:avLst/>
            <a:gdLst/>
            <a:ahLst/>
            <a:cxnLst/>
            <a:rect l="l" t="t" r="r" b="b"/>
            <a:pathLst>
              <a:path w="95996" h="38398">
                <a:moveTo>
                  <a:pt x="17282" y="24003"/>
                </a:moveTo>
                <a:lnTo>
                  <a:pt x="88315" y="24003"/>
                </a:lnTo>
                <a:lnTo>
                  <a:pt x="89275" y="24961"/>
                </a:lnTo>
                <a:lnTo>
                  <a:pt x="91196" y="24961"/>
                </a:lnTo>
                <a:lnTo>
                  <a:pt x="92156" y="25920"/>
                </a:lnTo>
                <a:lnTo>
                  <a:pt x="92156" y="27843"/>
                </a:lnTo>
                <a:lnTo>
                  <a:pt x="93116" y="28802"/>
                </a:lnTo>
                <a:lnTo>
                  <a:pt x="93116" y="36481"/>
                </a:lnTo>
                <a:lnTo>
                  <a:pt x="95996" y="36481"/>
                </a:lnTo>
                <a:lnTo>
                  <a:pt x="95996" y="0"/>
                </a:lnTo>
                <a:lnTo>
                  <a:pt x="93116" y="0"/>
                </a:lnTo>
                <a:lnTo>
                  <a:pt x="93116" y="6720"/>
                </a:lnTo>
                <a:lnTo>
                  <a:pt x="92156" y="8638"/>
                </a:lnTo>
                <a:lnTo>
                  <a:pt x="92156" y="9602"/>
                </a:lnTo>
                <a:lnTo>
                  <a:pt x="90236" y="10561"/>
                </a:lnTo>
                <a:lnTo>
                  <a:pt x="89275" y="11519"/>
                </a:lnTo>
                <a:lnTo>
                  <a:pt x="88315" y="11519"/>
                </a:lnTo>
                <a:lnTo>
                  <a:pt x="84475" y="12484"/>
                </a:lnTo>
                <a:lnTo>
                  <a:pt x="0" y="12484"/>
                </a:lnTo>
                <a:lnTo>
                  <a:pt x="0" y="14401"/>
                </a:lnTo>
                <a:lnTo>
                  <a:pt x="10561" y="38398"/>
                </a:lnTo>
                <a:lnTo>
                  <a:pt x="13441" y="36481"/>
                </a:lnTo>
                <a:lnTo>
                  <a:pt x="11521" y="33599"/>
                </a:lnTo>
                <a:lnTo>
                  <a:pt x="10561" y="31682"/>
                </a:lnTo>
                <a:lnTo>
                  <a:pt x="10561" y="27843"/>
                </a:lnTo>
                <a:lnTo>
                  <a:pt x="11521" y="26878"/>
                </a:lnTo>
                <a:lnTo>
                  <a:pt x="11521" y="25920"/>
                </a:lnTo>
                <a:lnTo>
                  <a:pt x="12481" y="25920"/>
                </a:lnTo>
                <a:lnTo>
                  <a:pt x="13441" y="24961"/>
                </a:lnTo>
                <a:lnTo>
                  <a:pt x="15361" y="24961"/>
                </a:lnTo>
                <a:lnTo>
                  <a:pt x="17282" y="240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7" name="object 787"/>
          <p:cNvSpPr/>
          <p:nvPr/>
        </p:nvSpPr>
        <p:spPr>
          <a:xfrm>
            <a:off x="2907029" y="8849064"/>
            <a:ext cx="97916" cy="58555"/>
          </a:xfrm>
          <a:custGeom>
            <a:avLst/>
            <a:gdLst/>
            <a:ahLst/>
            <a:cxnLst/>
            <a:rect l="l" t="t" r="r" b="b"/>
            <a:pathLst>
              <a:path w="97916" h="58555">
                <a:moveTo>
                  <a:pt x="61432" y="35515"/>
                </a:moveTo>
                <a:lnTo>
                  <a:pt x="61432" y="29759"/>
                </a:lnTo>
                <a:lnTo>
                  <a:pt x="59512" y="23038"/>
                </a:lnTo>
                <a:lnTo>
                  <a:pt x="54711" y="15358"/>
                </a:lnTo>
                <a:lnTo>
                  <a:pt x="62392" y="17276"/>
                </a:lnTo>
                <a:lnTo>
                  <a:pt x="70073" y="21115"/>
                </a:lnTo>
                <a:lnTo>
                  <a:pt x="76794" y="25918"/>
                </a:lnTo>
                <a:lnTo>
                  <a:pt x="83515" y="30717"/>
                </a:lnTo>
                <a:lnTo>
                  <a:pt x="88315" y="36473"/>
                </a:lnTo>
                <a:lnTo>
                  <a:pt x="91196" y="41279"/>
                </a:lnTo>
                <a:lnTo>
                  <a:pt x="94076" y="47035"/>
                </a:lnTo>
                <a:lnTo>
                  <a:pt x="95036" y="52797"/>
                </a:lnTo>
                <a:lnTo>
                  <a:pt x="95996" y="58555"/>
                </a:lnTo>
                <a:lnTo>
                  <a:pt x="97916" y="58555"/>
                </a:lnTo>
                <a:lnTo>
                  <a:pt x="97912" y="54009"/>
                </a:lnTo>
                <a:lnTo>
                  <a:pt x="96137" y="41534"/>
                </a:lnTo>
                <a:lnTo>
                  <a:pt x="90236" y="29759"/>
                </a:lnTo>
                <a:lnTo>
                  <a:pt x="86816" y="24590"/>
                </a:lnTo>
                <a:lnTo>
                  <a:pt x="78155" y="14898"/>
                </a:lnTo>
                <a:lnTo>
                  <a:pt x="68153" y="7679"/>
                </a:lnTo>
                <a:lnTo>
                  <a:pt x="63158" y="5019"/>
                </a:lnTo>
                <a:lnTo>
                  <a:pt x="51071" y="1118"/>
                </a:lnTo>
                <a:lnTo>
                  <a:pt x="38404" y="0"/>
                </a:lnTo>
                <a:lnTo>
                  <a:pt x="32911" y="234"/>
                </a:lnTo>
                <a:lnTo>
                  <a:pt x="20248" y="3111"/>
                </a:lnTo>
                <a:lnTo>
                  <a:pt x="9601" y="9596"/>
                </a:lnTo>
                <a:lnTo>
                  <a:pt x="2880" y="15358"/>
                </a:lnTo>
                <a:lnTo>
                  <a:pt x="0" y="22079"/>
                </a:lnTo>
                <a:lnTo>
                  <a:pt x="2" y="31117"/>
                </a:lnTo>
                <a:lnTo>
                  <a:pt x="2961" y="43837"/>
                </a:lnTo>
                <a:lnTo>
                  <a:pt x="11521" y="53756"/>
                </a:lnTo>
                <a:lnTo>
                  <a:pt x="5760" y="40314"/>
                </a:lnTo>
                <a:lnTo>
                  <a:pt x="3840" y="36473"/>
                </a:lnTo>
                <a:lnTo>
                  <a:pt x="3840" y="27835"/>
                </a:lnTo>
                <a:lnTo>
                  <a:pt x="5760" y="24955"/>
                </a:lnTo>
                <a:lnTo>
                  <a:pt x="8641" y="22079"/>
                </a:lnTo>
                <a:lnTo>
                  <a:pt x="11521" y="19197"/>
                </a:lnTo>
                <a:lnTo>
                  <a:pt x="15361" y="17276"/>
                </a:lnTo>
                <a:lnTo>
                  <a:pt x="20162" y="15358"/>
                </a:lnTo>
                <a:lnTo>
                  <a:pt x="25923" y="14400"/>
                </a:lnTo>
                <a:lnTo>
                  <a:pt x="30723" y="13435"/>
                </a:lnTo>
                <a:lnTo>
                  <a:pt x="43190" y="13435"/>
                </a:lnTo>
                <a:lnTo>
                  <a:pt x="49910" y="14400"/>
                </a:lnTo>
                <a:lnTo>
                  <a:pt x="51846" y="16317"/>
                </a:lnTo>
                <a:lnTo>
                  <a:pt x="52791" y="19197"/>
                </a:lnTo>
                <a:lnTo>
                  <a:pt x="53751" y="22079"/>
                </a:lnTo>
                <a:lnTo>
                  <a:pt x="54711" y="24955"/>
                </a:lnTo>
                <a:lnTo>
                  <a:pt x="55686" y="27835"/>
                </a:lnTo>
                <a:lnTo>
                  <a:pt x="55686" y="29759"/>
                </a:lnTo>
                <a:lnTo>
                  <a:pt x="59512" y="48958"/>
                </a:lnTo>
                <a:lnTo>
                  <a:pt x="61432" y="42236"/>
                </a:lnTo>
                <a:lnTo>
                  <a:pt x="61432" y="3551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8" name="object 788"/>
          <p:cNvSpPr/>
          <p:nvPr/>
        </p:nvSpPr>
        <p:spPr>
          <a:xfrm>
            <a:off x="2912790" y="8878824"/>
            <a:ext cx="53751" cy="30717"/>
          </a:xfrm>
          <a:custGeom>
            <a:avLst/>
            <a:gdLst/>
            <a:ahLst/>
            <a:cxnLst/>
            <a:rect l="l" t="t" r="r" b="b"/>
            <a:pathLst>
              <a:path w="53751" h="30717">
                <a:moveTo>
                  <a:pt x="49926" y="0"/>
                </a:moveTo>
                <a:lnTo>
                  <a:pt x="49926" y="4797"/>
                </a:lnTo>
                <a:lnTo>
                  <a:pt x="47990" y="8638"/>
                </a:lnTo>
                <a:lnTo>
                  <a:pt x="43205" y="11519"/>
                </a:lnTo>
                <a:lnTo>
                  <a:pt x="38404" y="16317"/>
                </a:lnTo>
                <a:lnTo>
                  <a:pt x="30723" y="18240"/>
                </a:lnTo>
                <a:lnTo>
                  <a:pt x="13441" y="18240"/>
                </a:lnTo>
                <a:lnTo>
                  <a:pt x="7680" y="16317"/>
                </a:lnTo>
                <a:lnTo>
                  <a:pt x="3840" y="13435"/>
                </a:lnTo>
                <a:lnTo>
                  <a:pt x="0" y="10555"/>
                </a:lnTo>
                <a:lnTo>
                  <a:pt x="5760" y="23996"/>
                </a:lnTo>
                <a:lnTo>
                  <a:pt x="12481" y="28795"/>
                </a:lnTo>
                <a:lnTo>
                  <a:pt x="19202" y="30717"/>
                </a:lnTo>
                <a:lnTo>
                  <a:pt x="36469" y="30717"/>
                </a:lnTo>
                <a:lnTo>
                  <a:pt x="43205" y="28795"/>
                </a:lnTo>
                <a:lnTo>
                  <a:pt x="47990" y="23996"/>
                </a:lnTo>
                <a:lnTo>
                  <a:pt x="53751" y="19199"/>
                </a:lnTo>
                <a:lnTo>
                  <a:pt x="49926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9" name="object 789"/>
          <p:cNvSpPr/>
          <p:nvPr/>
        </p:nvSpPr>
        <p:spPr>
          <a:xfrm>
            <a:off x="2907029" y="8814506"/>
            <a:ext cx="21122" cy="57596"/>
          </a:xfrm>
          <a:custGeom>
            <a:avLst/>
            <a:gdLst/>
            <a:ahLst/>
            <a:cxnLst/>
            <a:rect l="l" t="t" r="r" b="b"/>
            <a:pathLst>
              <a:path w="21122" h="57596">
                <a:moveTo>
                  <a:pt x="13441" y="14394"/>
                </a:moveTo>
                <a:lnTo>
                  <a:pt x="21122" y="17276"/>
                </a:lnTo>
                <a:lnTo>
                  <a:pt x="18242" y="5756"/>
                </a:lnTo>
                <a:lnTo>
                  <a:pt x="12481" y="2875"/>
                </a:lnTo>
                <a:lnTo>
                  <a:pt x="8641" y="0"/>
                </a:lnTo>
                <a:lnTo>
                  <a:pt x="7680" y="9596"/>
                </a:lnTo>
                <a:lnTo>
                  <a:pt x="13441" y="14394"/>
                </a:lnTo>
                <a:close/>
              </a:path>
              <a:path w="21122" h="57596">
                <a:moveTo>
                  <a:pt x="3840" y="-11519"/>
                </a:moveTo>
                <a:lnTo>
                  <a:pt x="4800" y="-14400"/>
                </a:lnTo>
                <a:lnTo>
                  <a:pt x="8641" y="-18240"/>
                </a:lnTo>
                <a:lnTo>
                  <a:pt x="12481" y="-21122"/>
                </a:lnTo>
                <a:lnTo>
                  <a:pt x="18242" y="-23044"/>
                </a:lnTo>
                <a:lnTo>
                  <a:pt x="31077" y="-25285"/>
                </a:lnTo>
                <a:lnTo>
                  <a:pt x="45125" y="-25920"/>
                </a:lnTo>
                <a:lnTo>
                  <a:pt x="55229" y="-25745"/>
                </a:lnTo>
                <a:lnTo>
                  <a:pt x="68450" y="-24803"/>
                </a:lnTo>
                <a:lnTo>
                  <a:pt x="78714" y="-23044"/>
                </a:lnTo>
                <a:lnTo>
                  <a:pt x="84475" y="-21122"/>
                </a:lnTo>
                <a:lnTo>
                  <a:pt x="88315" y="-19205"/>
                </a:lnTo>
                <a:lnTo>
                  <a:pt x="90236" y="-16323"/>
                </a:lnTo>
                <a:lnTo>
                  <a:pt x="92156" y="-13441"/>
                </a:lnTo>
                <a:lnTo>
                  <a:pt x="93116" y="-10561"/>
                </a:lnTo>
                <a:lnTo>
                  <a:pt x="93116" y="-2881"/>
                </a:lnTo>
                <a:lnTo>
                  <a:pt x="90236" y="958"/>
                </a:lnTo>
                <a:lnTo>
                  <a:pt x="82555" y="3838"/>
                </a:lnTo>
                <a:lnTo>
                  <a:pt x="77405" y="5496"/>
                </a:lnTo>
                <a:lnTo>
                  <a:pt x="65495" y="7792"/>
                </a:lnTo>
                <a:lnTo>
                  <a:pt x="50871" y="8638"/>
                </a:lnTo>
                <a:lnTo>
                  <a:pt x="43190" y="8638"/>
                </a:lnTo>
                <a:lnTo>
                  <a:pt x="34564" y="7679"/>
                </a:lnTo>
                <a:lnTo>
                  <a:pt x="26883" y="6714"/>
                </a:lnTo>
                <a:lnTo>
                  <a:pt x="18242" y="5756"/>
                </a:lnTo>
                <a:lnTo>
                  <a:pt x="21122" y="17276"/>
                </a:lnTo>
                <a:lnTo>
                  <a:pt x="23890" y="18439"/>
                </a:lnTo>
                <a:lnTo>
                  <a:pt x="35792" y="21887"/>
                </a:lnTo>
                <a:lnTo>
                  <a:pt x="48966" y="23038"/>
                </a:lnTo>
                <a:lnTo>
                  <a:pt x="58423" y="22508"/>
                </a:lnTo>
                <a:lnTo>
                  <a:pt x="70975" y="19674"/>
                </a:lnTo>
                <a:lnTo>
                  <a:pt x="81594" y="14394"/>
                </a:lnTo>
                <a:lnTo>
                  <a:pt x="84629" y="12602"/>
                </a:lnTo>
                <a:lnTo>
                  <a:pt x="94507" y="3146"/>
                </a:lnTo>
                <a:lnTo>
                  <a:pt x="97916" y="-8644"/>
                </a:lnTo>
                <a:lnTo>
                  <a:pt x="97916" y="-12484"/>
                </a:lnTo>
                <a:lnTo>
                  <a:pt x="95996" y="-17282"/>
                </a:lnTo>
                <a:lnTo>
                  <a:pt x="93116" y="-23044"/>
                </a:lnTo>
                <a:lnTo>
                  <a:pt x="89275" y="-27843"/>
                </a:lnTo>
                <a:lnTo>
                  <a:pt x="83515" y="-31682"/>
                </a:lnTo>
                <a:lnTo>
                  <a:pt x="75834" y="-35522"/>
                </a:lnTo>
                <a:lnTo>
                  <a:pt x="61572" y="-39243"/>
                </a:lnTo>
                <a:lnTo>
                  <a:pt x="48005" y="-40320"/>
                </a:lnTo>
                <a:lnTo>
                  <a:pt x="46746" y="-40311"/>
                </a:lnTo>
                <a:lnTo>
                  <a:pt x="32868" y="-38896"/>
                </a:lnTo>
                <a:lnTo>
                  <a:pt x="20806" y="-35059"/>
                </a:lnTo>
                <a:lnTo>
                  <a:pt x="10561" y="-28802"/>
                </a:lnTo>
                <a:lnTo>
                  <a:pt x="2880" y="-23044"/>
                </a:lnTo>
                <a:lnTo>
                  <a:pt x="0" y="-16323"/>
                </a:lnTo>
                <a:lnTo>
                  <a:pt x="0" y="-4803"/>
                </a:lnTo>
                <a:lnTo>
                  <a:pt x="960" y="0"/>
                </a:lnTo>
                <a:lnTo>
                  <a:pt x="3840" y="4797"/>
                </a:lnTo>
                <a:lnTo>
                  <a:pt x="7680" y="9596"/>
                </a:lnTo>
                <a:lnTo>
                  <a:pt x="8641" y="0"/>
                </a:lnTo>
                <a:lnTo>
                  <a:pt x="5760" y="-2881"/>
                </a:lnTo>
                <a:lnTo>
                  <a:pt x="3840" y="-5762"/>
                </a:lnTo>
                <a:lnTo>
                  <a:pt x="3840" y="-1151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0" name="object 790"/>
          <p:cNvSpPr/>
          <p:nvPr/>
        </p:nvSpPr>
        <p:spPr>
          <a:xfrm>
            <a:off x="2907029" y="8741545"/>
            <a:ext cx="21122" cy="57596"/>
          </a:xfrm>
          <a:custGeom>
            <a:avLst/>
            <a:gdLst/>
            <a:ahLst/>
            <a:cxnLst/>
            <a:rect l="l" t="t" r="r" b="b"/>
            <a:pathLst>
              <a:path w="21122" h="57596">
                <a:moveTo>
                  <a:pt x="13441" y="14400"/>
                </a:moveTo>
                <a:lnTo>
                  <a:pt x="21122" y="17282"/>
                </a:lnTo>
                <a:lnTo>
                  <a:pt x="18242" y="5762"/>
                </a:lnTo>
                <a:lnTo>
                  <a:pt x="12481" y="2880"/>
                </a:lnTo>
                <a:lnTo>
                  <a:pt x="8641" y="0"/>
                </a:lnTo>
                <a:lnTo>
                  <a:pt x="7680" y="9602"/>
                </a:lnTo>
                <a:lnTo>
                  <a:pt x="13441" y="14400"/>
                </a:lnTo>
                <a:close/>
              </a:path>
              <a:path w="21122" h="57596">
                <a:moveTo>
                  <a:pt x="3840" y="-11519"/>
                </a:moveTo>
                <a:lnTo>
                  <a:pt x="4800" y="-14400"/>
                </a:lnTo>
                <a:lnTo>
                  <a:pt x="6720" y="-16317"/>
                </a:lnTo>
                <a:lnTo>
                  <a:pt x="8641" y="-19199"/>
                </a:lnTo>
                <a:lnTo>
                  <a:pt x="12481" y="-21116"/>
                </a:lnTo>
                <a:lnTo>
                  <a:pt x="18242" y="-23038"/>
                </a:lnTo>
                <a:lnTo>
                  <a:pt x="31077" y="-25282"/>
                </a:lnTo>
                <a:lnTo>
                  <a:pt x="45125" y="-25920"/>
                </a:lnTo>
                <a:lnTo>
                  <a:pt x="55230" y="-25744"/>
                </a:lnTo>
                <a:lnTo>
                  <a:pt x="68451" y="-24798"/>
                </a:lnTo>
                <a:lnTo>
                  <a:pt x="78714" y="-23038"/>
                </a:lnTo>
                <a:lnTo>
                  <a:pt x="84475" y="-21116"/>
                </a:lnTo>
                <a:lnTo>
                  <a:pt x="88315" y="-19199"/>
                </a:lnTo>
                <a:lnTo>
                  <a:pt x="90236" y="-16317"/>
                </a:lnTo>
                <a:lnTo>
                  <a:pt x="92156" y="-13437"/>
                </a:lnTo>
                <a:lnTo>
                  <a:pt x="93116" y="-11519"/>
                </a:lnTo>
                <a:lnTo>
                  <a:pt x="93116" y="-2881"/>
                </a:lnTo>
                <a:lnTo>
                  <a:pt x="90236" y="958"/>
                </a:lnTo>
                <a:lnTo>
                  <a:pt x="82555" y="3838"/>
                </a:lnTo>
                <a:lnTo>
                  <a:pt x="77404" y="5499"/>
                </a:lnTo>
                <a:lnTo>
                  <a:pt x="65494" y="7797"/>
                </a:lnTo>
                <a:lnTo>
                  <a:pt x="50871" y="8644"/>
                </a:lnTo>
                <a:lnTo>
                  <a:pt x="43190" y="8644"/>
                </a:lnTo>
                <a:lnTo>
                  <a:pt x="34564" y="7679"/>
                </a:lnTo>
                <a:lnTo>
                  <a:pt x="26883" y="6720"/>
                </a:lnTo>
                <a:lnTo>
                  <a:pt x="18242" y="5762"/>
                </a:lnTo>
                <a:lnTo>
                  <a:pt x="21122" y="17282"/>
                </a:lnTo>
                <a:lnTo>
                  <a:pt x="23742" y="18359"/>
                </a:lnTo>
                <a:lnTo>
                  <a:pt x="35713" y="21324"/>
                </a:lnTo>
                <a:lnTo>
                  <a:pt x="48966" y="22079"/>
                </a:lnTo>
                <a:lnTo>
                  <a:pt x="58232" y="21714"/>
                </a:lnTo>
                <a:lnTo>
                  <a:pt x="70895" y="19398"/>
                </a:lnTo>
                <a:lnTo>
                  <a:pt x="81594" y="14400"/>
                </a:lnTo>
                <a:lnTo>
                  <a:pt x="84629" y="12608"/>
                </a:lnTo>
                <a:lnTo>
                  <a:pt x="94507" y="3150"/>
                </a:lnTo>
                <a:lnTo>
                  <a:pt x="97916" y="-8638"/>
                </a:lnTo>
                <a:lnTo>
                  <a:pt x="97916" y="-13437"/>
                </a:lnTo>
                <a:lnTo>
                  <a:pt x="95996" y="-18240"/>
                </a:lnTo>
                <a:lnTo>
                  <a:pt x="93116" y="-23038"/>
                </a:lnTo>
                <a:lnTo>
                  <a:pt x="89275" y="-27837"/>
                </a:lnTo>
                <a:lnTo>
                  <a:pt x="83515" y="-31676"/>
                </a:lnTo>
                <a:lnTo>
                  <a:pt x="75834" y="-35516"/>
                </a:lnTo>
                <a:lnTo>
                  <a:pt x="61572" y="-39237"/>
                </a:lnTo>
                <a:lnTo>
                  <a:pt x="48005" y="-40314"/>
                </a:lnTo>
                <a:lnTo>
                  <a:pt x="46746" y="-40305"/>
                </a:lnTo>
                <a:lnTo>
                  <a:pt x="32868" y="-38890"/>
                </a:lnTo>
                <a:lnTo>
                  <a:pt x="20806" y="-35053"/>
                </a:lnTo>
                <a:lnTo>
                  <a:pt x="10561" y="-28795"/>
                </a:lnTo>
                <a:lnTo>
                  <a:pt x="2880" y="-23038"/>
                </a:lnTo>
                <a:lnTo>
                  <a:pt x="0" y="-16317"/>
                </a:lnTo>
                <a:lnTo>
                  <a:pt x="0" y="-4799"/>
                </a:lnTo>
                <a:lnTo>
                  <a:pt x="960" y="0"/>
                </a:lnTo>
                <a:lnTo>
                  <a:pt x="3840" y="3838"/>
                </a:lnTo>
                <a:lnTo>
                  <a:pt x="7680" y="9602"/>
                </a:lnTo>
                <a:lnTo>
                  <a:pt x="8641" y="0"/>
                </a:lnTo>
                <a:lnTo>
                  <a:pt x="5760" y="-2881"/>
                </a:lnTo>
                <a:lnTo>
                  <a:pt x="3840" y="-5756"/>
                </a:lnTo>
                <a:lnTo>
                  <a:pt x="3840" y="-1151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1" name="object 791"/>
          <p:cNvSpPr/>
          <p:nvPr/>
        </p:nvSpPr>
        <p:spPr>
          <a:xfrm>
            <a:off x="3088462" y="8933538"/>
            <a:ext cx="96956" cy="38398"/>
          </a:xfrm>
          <a:custGeom>
            <a:avLst/>
            <a:gdLst/>
            <a:ahLst/>
            <a:cxnLst/>
            <a:rect l="l" t="t" r="r" b="b"/>
            <a:pathLst>
              <a:path w="96956" h="38398">
                <a:moveTo>
                  <a:pt x="11521" y="38398"/>
                </a:moveTo>
                <a:lnTo>
                  <a:pt x="13441" y="36481"/>
                </a:lnTo>
                <a:lnTo>
                  <a:pt x="12481" y="33599"/>
                </a:lnTo>
                <a:lnTo>
                  <a:pt x="11521" y="31682"/>
                </a:lnTo>
                <a:lnTo>
                  <a:pt x="11521" y="26878"/>
                </a:lnTo>
                <a:lnTo>
                  <a:pt x="12481" y="25920"/>
                </a:lnTo>
                <a:lnTo>
                  <a:pt x="13441" y="25920"/>
                </a:lnTo>
                <a:lnTo>
                  <a:pt x="14401" y="24961"/>
                </a:lnTo>
                <a:lnTo>
                  <a:pt x="15361" y="24961"/>
                </a:lnTo>
                <a:lnTo>
                  <a:pt x="17282" y="24003"/>
                </a:lnTo>
                <a:lnTo>
                  <a:pt x="89275" y="24003"/>
                </a:lnTo>
                <a:lnTo>
                  <a:pt x="90236" y="24961"/>
                </a:lnTo>
                <a:lnTo>
                  <a:pt x="91196" y="24961"/>
                </a:lnTo>
                <a:lnTo>
                  <a:pt x="92156" y="25920"/>
                </a:lnTo>
                <a:lnTo>
                  <a:pt x="93116" y="27843"/>
                </a:lnTo>
                <a:lnTo>
                  <a:pt x="94076" y="28802"/>
                </a:lnTo>
                <a:lnTo>
                  <a:pt x="94076" y="36481"/>
                </a:lnTo>
                <a:lnTo>
                  <a:pt x="96956" y="36481"/>
                </a:lnTo>
                <a:lnTo>
                  <a:pt x="96956" y="0"/>
                </a:lnTo>
                <a:lnTo>
                  <a:pt x="94076" y="0"/>
                </a:lnTo>
                <a:lnTo>
                  <a:pt x="94076" y="3840"/>
                </a:lnTo>
                <a:lnTo>
                  <a:pt x="93116" y="6720"/>
                </a:lnTo>
                <a:lnTo>
                  <a:pt x="93116" y="8638"/>
                </a:lnTo>
                <a:lnTo>
                  <a:pt x="92156" y="9602"/>
                </a:lnTo>
                <a:lnTo>
                  <a:pt x="91196" y="10561"/>
                </a:lnTo>
                <a:lnTo>
                  <a:pt x="90236" y="11519"/>
                </a:lnTo>
                <a:lnTo>
                  <a:pt x="88315" y="11519"/>
                </a:lnTo>
                <a:lnTo>
                  <a:pt x="85435" y="12484"/>
                </a:lnTo>
                <a:lnTo>
                  <a:pt x="0" y="12484"/>
                </a:lnTo>
                <a:lnTo>
                  <a:pt x="0" y="14401"/>
                </a:lnTo>
                <a:lnTo>
                  <a:pt x="11521" y="3839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2" name="object 792"/>
          <p:cNvSpPr/>
          <p:nvPr/>
        </p:nvSpPr>
        <p:spPr>
          <a:xfrm>
            <a:off x="3088462" y="8849064"/>
            <a:ext cx="98877" cy="60476"/>
          </a:xfrm>
          <a:custGeom>
            <a:avLst/>
            <a:gdLst/>
            <a:ahLst/>
            <a:cxnLst/>
            <a:rect l="l" t="t" r="r" b="b"/>
            <a:pathLst>
              <a:path w="98877" h="60476">
                <a:moveTo>
                  <a:pt x="2" y="31117"/>
                </a:moveTo>
                <a:lnTo>
                  <a:pt x="2961" y="43837"/>
                </a:lnTo>
                <a:lnTo>
                  <a:pt x="4800" y="36473"/>
                </a:lnTo>
                <a:lnTo>
                  <a:pt x="4800" y="27835"/>
                </a:lnTo>
                <a:lnTo>
                  <a:pt x="5760" y="24955"/>
                </a:lnTo>
                <a:lnTo>
                  <a:pt x="8641" y="22079"/>
                </a:lnTo>
                <a:lnTo>
                  <a:pt x="11521" y="19197"/>
                </a:lnTo>
                <a:lnTo>
                  <a:pt x="15361" y="17276"/>
                </a:lnTo>
                <a:lnTo>
                  <a:pt x="21122" y="15358"/>
                </a:lnTo>
                <a:lnTo>
                  <a:pt x="25923" y="14400"/>
                </a:lnTo>
                <a:lnTo>
                  <a:pt x="30723" y="13435"/>
                </a:lnTo>
                <a:lnTo>
                  <a:pt x="44165" y="13435"/>
                </a:lnTo>
                <a:lnTo>
                  <a:pt x="49911" y="14400"/>
                </a:lnTo>
                <a:lnTo>
                  <a:pt x="51846" y="16317"/>
                </a:lnTo>
                <a:lnTo>
                  <a:pt x="53751" y="19197"/>
                </a:lnTo>
                <a:lnTo>
                  <a:pt x="54726" y="22079"/>
                </a:lnTo>
                <a:lnTo>
                  <a:pt x="55686" y="24955"/>
                </a:lnTo>
                <a:lnTo>
                  <a:pt x="55686" y="34556"/>
                </a:lnTo>
                <a:lnTo>
                  <a:pt x="53751" y="38397"/>
                </a:lnTo>
                <a:lnTo>
                  <a:pt x="49911" y="41279"/>
                </a:lnTo>
                <a:lnTo>
                  <a:pt x="44165" y="46076"/>
                </a:lnTo>
                <a:lnTo>
                  <a:pt x="36484" y="47999"/>
                </a:lnTo>
                <a:lnTo>
                  <a:pt x="19202" y="47999"/>
                </a:lnTo>
                <a:lnTo>
                  <a:pt x="14401" y="46076"/>
                </a:lnTo>
                <a:lnTo>
                  <a:pt x="10561" y="43194"/>
                </a:lnTo>
                <a:lnTo>
                  <a:pt x="6720" y="40314"/>
                </a:lnTo>
                <a:lnTo>
                  <a:pt x="11521" y="53756"/>
                </a:lnTo>
                <a:lnTo>
                  <a:pt x="18242" y="58555"/>
                </a:lnTo>
                <a:lnTo>
                  <a:pt x="25923" y="60476"/>
                </a:lnTo>
                <a:lnTo>
                  <a:pt x="42245" y="60476"/>
                </a:lnTo>
                <a:lnTo>
                  <a:pt x="48966" y="58555"/>
                </a:lnTo>
                <a:lnTo>
                  <a:pt x="54726" y="53756"/>
                </a:lnTo>
                <a:lnTo>
                  <a:pt x="59527" y="48958"/>
                </a:lnTo>
                <a:lnTo>
                  <a:pt x="62407" y="42236"/>
                </a:lnTo>
                <a:lnTo>
                  <a:pt x="62407" y="29759"/>
                </a:lnTo>
                <a:lnTo>
                  <a:pt x="59527" y="23038"/>
                </a:lnTo>
                <a:lnTo>
                  <a:pt x="54726" y="15358"/>
                </a:lnTo>
                <a:lnTo>
                  <a:pt x="63367" y="17276"/>
                </a:lnTo>
                <a:lnTo>
                  <a:pt x="71033" y="21115"/>
                </a:lnTo>
                <a:lnTo>
                  <a:pt x="77754" y="25918"/>
                </a:lnTo>
                <a:lnTo>
                  <a:pt x="84475" y="30717"/>
                </a:lnTo>
                <a:lnTo>
                  <a:pt x="89275" y="36473"/>
                </a:lnTo>
                <a:lnTo>
                  <a:pt x="92156" y="41279"/>
                </a:lnTo>
                <a:lnTo>
                  <a:pt x="95036" y="47035"/>
                </a:lnTo>
                <a:lnTo>
                  <a:pt x="95996" y="52797"/>
                </a:lnTo>
                <a:lnTo>
                  <a:pt x="95996" y="58555"/>
                </a:lnTo>
                <a:lnTo>
                  <a:pt x="98877" y="58555"/>
                </a:lnTo>
                <a:lnTo>
                  <a:pt x="98870" y="54009"/>
                </a:lnTo>
                <a:lnTo>
                  <a:pt x="96727" y="41534"/>
                </a:lnTo>
                <a:lnTo>
                  <a:pt x="91196" y="29759"/>
                </a:lnTo>
                <a:lnTo>
                  <a:pt x="87428" y="24127"/>
                </a:lnTo>
                <a:lnTo>
                  <a:pt x="78703" y="14715"/>
                </a:lnTo>
                <a:lnTo>
                  <a:pt x="68153" y="7679"/>
                </a:lnTo>
                <a:lnTo>
                  <a:pt x="64271" y="5373"/>
                </a:lnTo>
                <a:lnTo>
                  <a:pt x="52339" y="1193"/>
                </a:lnTo>
                <a:lnTo>
                  <a:pt x="39364" y="0"/>
                </a:lnTo>
                <a:lnTo>
                  <a:pt x="32988" y="311"/>
                </a:lnTo>
                <a:lnTo>
                  <a:pt x="20255" y="3247"/>
                </a:lnTo>
                <a:lnTo>
                  <a:pt x="9601" y="9596"/>
                </a:lnTo>
                <a:lnTo>
                  <a:pt x="2880" y="15358"/>
                </a:lnTo>
                <a:lnTo>
                  <a:pt x="0" y="22079"/>
                </a:lnTo>
                <a:lnTo>
                  <a:pt x="2" y="3111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3" name="object 793"/>
          <p:cNvSpPr/>
          <p:nvPr/>
        </p:nvSpPr>
        <p:spPr>
          <a:xfrm>
            <a:off x="3091423" y="8885538"/>
            <a:ext cx="8560" cy="17282"/>
          </a:xfrm>
          <a:custGeom>
            <a:avLst/>
            <a:gdLst/>
            <a:ahLst/>
            <a:cxnLst/>
            <a:rect l="l" t="t" r="r" b="b"/>
            <a:pathLst>
              <a:path w="8560" h="17282">
                <a:moveTo>
                  <a:pt x="1839" y="0"/>
                </a:moveTo>
                <a:lnTo>
                  <a:pt x="0" y="7363"/>
                </a:lnTo>
                <a:lnTo>
                  <a:pt x="8560" y="17282"/>
                </a:lnTo>
                <a:lnTo>
                  <a:pt x="3759" y="3840"/>
                </a:lnTo>
                <a:lnTo>
                  <a:pt x="1839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4" name="object 794"/>
          <p:cNvSpPr/>
          <p:nvPr/>
        </p:nvSpPr>
        <p:spPr>
          <a:xfrm>
            <a:off x="3088462" y="8786663"/>
            <a:ext cx="96956" cy="38398"/>
          </a:xfrm>
          <a:custGeom>
            <a:avLst/>
            <a:gdLst/>
            <a:ahLst/>
            <a:cxnLst/>
            <a:rect l="l" t="t" r="r" b="b"/>
            <a:pathLst>
              <a:path w="96956" h="38398">
                <a:moveTo>
                  <a:pt x="11521" y="27843"/>
                </a:moveTo>
                <a:lnTo>
                  <a:pt x="12481" y="26878"/>
                </a:lnTo>
                <a:lnTo>
                  <a:pt x="13441" y="25920"/>
                </a:lnTo>
                <a:lnTo>
                  <a:pt x="14401" y="25920"/>
                </a:lnTo>
                <a:lnTo>
                  <a:pt x="15361" y="24961"/>
                </a:lnTo>
                <a:lnTo>
                  <a:pt x="17282" y="24961"/>
                </a:lnTo>
                <a:lnTo>
                  <a:pt x="22082" y="24002"/>
                </a:lnTo>
                <a:lnTo>
                  <a:pt x="85435" y="24002"/>
                </a:lnTo>
                <a:lnTo>
                  <a:pt x="89275" y="24961"/>
                </a:lnTo>
                <a:lnTo>
                  <a:pt x="90236" y="24961"/>
                </a:lnTo>
                <a:lnTo>
                  <a:pt x="91196" y="25920"/>
                </a:lnTo>
                <a:lnTo>
                  <a:pt x="92156" y="26878"/>
                </a:lnTo>
                <a:lnTo>
                  <a:pt x="93116" y="27843"/>
                </a:lnTo>
                <a:lnTo>
                  <a:pt x="94076" y="29760"/>
                </a:lnTo>
                <a:lnTo>
                  <a:pt x="94076" y="36481"/>
                </a:lnTo>
                <a:lnTo>
                  <a:pt x="96956" y="36481"/>
                </a:lnTo>
                <a:lnTo>
                  <a:pt x="96956" y="0"/>
                </a:lnTo>
                <a:lnTo>
                  <a:pt x="94076" y="0"/>
                </a:lnTo>
                <a:lnTo>
                  <a:pt x="94076" y="4799"/>
                </a:lnTo>
                <a:lnTo>
                  <a:pt x="93116" y="7679"/>
                </a:lnTo>
                <a:lnTo>
                  <a:pt x="93116" y="9602"/>
                </a:lnTo>
                <a:lnTo>
                  <a:pt x="92156" y="10561"/>
                </a:lnTo>
                <a:lnTo>
                  <a:pt x="91196" y="11519"/>
                </a:lnTo>
                <a:lnTo>
                  <a:pt x="90236" y="12484"/>
                </a:lnTo>
                <a:lnTo>
                  <a:pt x="0" y="12484"/>
                </a:lnTo>
                <a:lnTo>
                  <a:pt x="0" y="15358"/>
                </a:lnTo>
                <a:lnTo>
                  <a:pt x="11521" y="38398"/>
                </a:lnTo>
                <a:lnTo>
                  <a:pt x="13441" y="37440"/>
                </a:lnTo>
                <a:lnTo>
                  <a:pt x="12481" y="34558"/>
                </a:lnTo>
                <a:lnTo>
                  <a:pt x="11521" y="31682"/>
                </a:lnTo>
                <a:lnTo>
                  <a:pt x="11521" y="2784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5" name="object 795"/>
          <p:cNvSpPr/>
          <p:nvPr/>
        </p:nvSpPr>
        <p:spPr>
          <a:xfrm>
            <a:off x="3088462" y="8707945"/>
            <a:ext cx="97917" cy="55679"/>
          </a:xfrm>
          <a:custGeom>
            <a:avLst/>
            <a:gdLst/>
            <a:ahLst/>
            <a:cxnLst/>
            <a:rect l="l" t="t" r="r" b="b"/>
            <a:pathLst>
              <a:path w="97917" h="55679">
                <a:moveTo>
                  <a:pt x="13441" y="47041"/>
                </a:moveTo>
                <a:lnTo>
                  <a:pt x="9601" y="40320"/>
                </a:lnTo>
                <a:lnTo>
                  <a:pt x="9601" y="28800"/>
                </a:lnTo>
                <a:lnTo>
                  <a:pt x="11521" y="24961"/>
                </a:lnTo>
                <a:lnTo>
                  <a:pt x="14401" y="22079"/>
                </a:lnTo>
                <a:lnTo>
                  <a:pt x="17282" y="18240"/>
                </a:lnTo>
                <a:lnTo>
                  <a:pt x="21122" y="17282"/>
                </a:lnTo>
                <a:lnTo>
                  <a:pt x="29763" y="17282"/>
                </a:lnTo>
                <a:lnTo>
                  <a:pt x="32644" y="18240"/>
                </a:lnTo>
                <a:lnTo>
                  <a:pt x="35524" y="19199"/>
                </a:lnTo>
                <a:lnTo>
                  <a:pt x="38404" y="21121"/>
                </a:lnTo>
                <a:lnTo>
                  <a:pt x="41285" y="24003"/>
                </a:lnTo>
                <a:lnTo>
                  <a:pt x="43205" y="27843"/>
                </a:lnTo>
                <a:lnTo>
                  <a:pt x="46085" y="31682"/>
                </a:lnTo>
                <a:lnTo>
                  <a:pt x="47045" y="35522"/>
                </a:lnTo>
                <a:lnTo>
                  <a:pt x="48006" y="39361"/>
                </a:lnTo>
                <a:lnTo>
                  <a:pt x="49911" y="39361"/>
                </a:lnTo>
                <a:lnTo>
                  <a:pt x="49911" y="33599"/>
                </a:lnTo>
                <a:lnTo>
                  <a:pt x="50886" y="29759"/>
                </a:lnTo>
                <a:lnTo>
                  <a:pt x="51846" y="25920"/>
                </a:lnTo>
                <a:lnTo>
                  <a:pt x="53751" y="22079"/>
                </a:lnTo>
                <a:lnTo>
                  <a:pt x="55686" y="19199"/>
                </a:lnTo>
                <a:lnTo>
                  <a:pt x="56631" y="17282"/>
                </a:lnTo>
                <a:lnTo>
                  <a:pt x="58567" y="16323"/>
                </a:lnTo>
                <a:lnTo>
                  <a:pt x="60472" y="14400"/>
                </a:lnTo>
                <a:lnTo>
                  <a:pt x="63367" y="13441"/>
                </a:lnTo>
                <a:lnTo>
                  <a:pt x="66248" y="11519"/>
                </a:lnTo>
                <a:lnTo>
                  <a:pt x="70088" y="10561"/>
                </a:lnTo>
                <a:lnTo>
                  <a:pt x="78714" y="10561"/>
                </a:lnTo>
                <a:lnTo>
                  <a:pt x="83515" y="12483"/>
                </a:lnTo>
                <a:lnTo>
                  <a:pt x="86395" y="16323"/>
                </a:lnTo>
                <a:lnTo>
                  <a:pt x="90236" y="20162"/>
                </a:lnTo>
                <a:lnTo>
                  <a:pt x="92156" y="24003"/>
                </a:lnTo>
                <a:lnTo>
                  <a:pt x="92156" y="32641"/>
                </a:lnTo>
                <a:lnTo>
                  <a:pt x="91196" y="34558"/>
                </a:lnTo>
                <a:lnTo>
                  <a:pt x="91196" y="35522"/>
                </a:lnTo>
                <a:lnTo>
                  <a:pt x="90236" y="37438"/>
                </a:lnTo>
                <a:lnTo>
                  <a:pt x="89275" y="40320"/>
                </a:lnTo>
                <a:lnTo>
                  <a:pt x="87355" y="43202"/>
                </a:lnTo>
                <a:lnTo>
                  <a:pt x="86395" y="45118"/>
                </a:lnTo>
                <a:lnTo>
                  <a:pt x="86395" y="47041"/>
                </a:lnTo>
                <a:lnTo>
                  <a:pt x="85435" y="48958"/>
                </a:lnTo>
                <a:lnTo>
                  <a:pt x="85435" y="50881"/>
                </a:lnTo>
                <a:lnTo>
                  <a:pt x="86395" y="52798"/>
                </a:lnTo>
                <a:lnTo>
                  <a:pt x="87355" y="53762"/>
                </a:lnTo>
                <a:lnTo>
                  <a:pt x="88315" y="54720"/>
                </a:lnTo>
                <a:lnTo>
                  <a:pt x="89275" y="55679"/>
                </a:lnTo>
                <a:lnTo>
                  <a:pt x="93116" y="55679"/>
                </a:lnTo>
                <a:lnTo>
                  <a:pt x="94076" y="53762"/>
                </a:lnTo>
                <a:lnTo>
                  <a:pt x="95996" y="51840"/>
                </a:lnTo>
                <a:lnTo>
                  <a:pt x="97917" y="49923"/>
                </a:lnTo>
                <a:lnTo>
                  <a:pt x="97917" y="38397"/>
                </a:lnTo>
                <a:lnTo>
                  <a:pt x="97437" y="30648"/>
                </a:lnTo>
                <a:lnTo>
                  <a:pt x="93742" y="18094"/>
                </a:lnTo>
                <a:lnTo>
                  <a:pt x="86395" y="8644"/>
                </a:lnTo>
                <a:lnTo>
                  <a:pt x="80634" y="2881"/>
                </a:lnTo>
                <a:lnTo>
                  <a:pt x="73914" y="0"/>
                </a:lnTo>
                <a:lnTo>
                  <a:pt x="59527" y="0"/>
                </a:lnTo>
                <a:lnTo>
                  <a:pt x="54726" y="1923"/>
                </a:lnTo>
                <a:lnTo>
                  <a:pt x="50886" y="4803"/>
                </a:lnTo>
                <a:lnTo>
                  <a:pt x="46085" y="7679"/>
                </a:lnTo>
                <a:lnTo>
                  <a:pt x="43205" y="12483"/>
                </a:lnTo>
                <a:lnTo>
                  <a:pt x="40325" y="18240"/>
                </a:lnTo>
                <a:lnTo>
                  <a:pt x="33604" y="9602"/>
                </a:lnTo>
                <a:lnTo>
                  <a:pt x="25923" y="4803"/>
                </a:lnTo>
                <a:lnTo>
                  <a:pt x="15361" y="4803"/>
                </a:lnTo>
                <a:lnTo>
                  <a:pt x="11521" y="6720"/>
                </a:lnTo>
                <a:lnTo>
                  <a:pt x="7680" y="9602"/>
                </a:lnTo>
                <a:lnTo>
                  <a:pt x="2880" y="14400"/>
                </a:lnTo>
                <a:lnTo>
                  <a:pt x="0" y="20162"/>
                </a:lnTo>
                <a:lnTo>
                  <a:pt x="0" y="33599"/>
                </a:lnTo>
                <a:lnTo>
                  <a:pt x="1920" y="39361"/>
                </a:lnTo>
                <a:lnTo>
                  <a:pt x="5760" y="43202"/>
                </a:lnTo>
                <a:lnTo>
                  <a:pt x="8641" y="47999"/>
                </a:lnTo>
                <a:lnTo>
                  <a:pt x="13441" y="50881"/>
                </a:lnTo>
                <a:lnTo>
                  <a:pt x="20162" y="53762"/>
                </a:lnTo>
                <a:lnTo>
                  <a:pt x="21122" y="51840"/>
                </a:lnTo>
                <a:lnTo>
                  <a:pt x="13441" y="470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6" name="object 796"/>
          <p:cNvSpPr/>
          <p:nvPr/>
        </p:nvSpPr>
        <p:spPr>
          <a:xfrm>
            <a:off x="1478595" y="8139638"/>
            <a:ext cx="80639" cy="85450"/>
          </a:xfrm>
          <a:custGeom>
            <a:avLst/>
            <a:gdLst/>
            <a:ahLst/>
            <a:cxnLst/>
            <a:rect l="l" t="t" r="r" b="b"/>
            <a:pathLst>
              <a:path w="80639" h="85450">
                <a:moveTo>
                  <a:pt x="3840" y="56647"/>
                </a:moveTo>
                <a:lnTo>
                  <a:pt x="2875" y="54726"/>
                </a:lnTo>
                <a:lnTo>
                  <a:pt x="2875" y="48966"/>
                </a:lnTo>
                <a:lnTo>
                  <a:pt x="0" y="48966"/>
                </a:lnTo>
                <a:lnTo>
                  <a:pt x="0" y="82555"/>
                </a:lnTo>
                <a:lnTo>
                  <a:pt x="2875" y="83530"/>
                </a:lnTo>
                <a:lnTo>
                  <a:pt x="2875" y="75849"/>
                </a:lnTo>
                <a:lnTo>
                  <a:pt x="3840" y="74889"/>
                </a:lnTo>
                <a:lnTo>
                  <a:pt x="4797" y="72969"/>
                </a:lnTo>
                <a:lnTo>
                  <a:pt x="9596" y="72969"/>
                </a:lnTo>
                <a:lnTo>
                  <a:pt x="12478" y="73929"/>
                </a:lnTo>
                <a:lnTo>
                  <a:pt x="16317" y="74889"/>
                </a:lnTo>
                <a:lnTo>
                  <a:pt x="42237" y="82555"/>
                </a:lnTo>
                <a:lnTo>
                  <a:pt x="47035" y="83530"/>
                </a:lnTo>
                <a:lnTo>
                  <a:pt x="49915" y="84490"/>
                </a:lnTo>
                <a:lnTo>
                  <a:pt x="51835" y="84490"/>
                </a:lnTo>
                <a:lnTo>
                  <a:pt x="53756" y="85450"/>
                </a:lnTo>
                <a:lnTo>
                  <a:pt x="64317" y="85450"/>
                </a:lnTo>
                <a:lnTo>
                  <a:pt x="70078" y="82555"/>
                </a:lnTo>
                <a:lnTo>
                  <a:pt x="73918" y="77769"/>
                </a:lnTo>
                <a:lnTo>
                  <a:pt x="78719" y="72969"/>
                </a:lnTo>
                <a:lnTo>
                  <a:pt x="80639" y="66248"/>
                </a:lnTo>
                <a:lnTo>
                  <a:pt x="80639" y="51846"/>
                </a:lnTo>
                <a:lnTo>
                  <a:pt x="79679" y="46085"/>
                </a:lnTo>
                <a:lnTo>
                  <a:pt x="75838" y="41285"/>
                </a:lnTo>
                <a:lnTo>
                  <a:pt x="72958" y="36484"/>
                </a:lnTo>
                <a:lnTo>
                  <a:pt x="69117" y="32644"/>
                </a:lnTo>
                <a:lnTo>
                  <a:pt x="65277" y="29763"/>
                </a:lnTo>
                <a:lnTo>
                  <a:pt x="60476" y="27843"/>
                </a:lnTo>
                <a:lnTo>
                  <a:pt x="53756" y="24963"/>
                </a:lnTo>
                <a:lnTo>
                  <a:pt x="44154" y="22082"/>
                </a:lnTo>
                <a:lnTo>
                  <a:pt x="14400" y="13441"/>
                </a:lnTo>
                <a:lnTo>
                  <a:pt x="10561" y="12481"/>
                </a:lnTo>
                <a:lnTo>
                  <a:pt x="7679" y="11536"/>
                </a:lnTo>
                <a:lnTo>
                  <a:pt x="6714" y="10561"/>
                </a:lnTo>
                <a:lnTo>
                  <a:pt x="4797" y="9601"/>
                </a:lnTo>
                <a:lnTo>
                  <a:pt x="3840" y="7680"/>
                </a:lnTo>
                <a:lnTo>
                  <a:pt x="3840" y="6720"/>
                </a:lnTo>
                <a:lnTo>
                  <a:pt x="2875" y="5760"/>
                </a:lnTo>
                <a:lnTo>
                  <a:pt x="2875" y="0"/>
                </a:lnTo>
                <a:lnTo>
                  <a:pt x="0" y="0"/>
                </a:lnTo>
                <a:lnTo>
                  <a:pt x="0" y="24963"/>
                </a:lnTo>
                <a:lnTo>
                  <a:pt x="2875" y="25923"/>
                </a:lnTo>
                <a:lnTo>
                  <a:pt x="2875" y="19202"/>
                </a:lnTo>
                <a:lnTo>
                  <a:pt x="3840" y="18242"/>
                </a:lnTo>
                <a:lnTo>
                  <a:pt x="4797" y="17282"/>
                </a:lnTo>
                <a:lnTo>
                  <a:pt x="5756" y="16322"/>
                </a:lnTo>
                <a:lnTo>
                  <a:pt x="9596" y="16322"/>
                </a:lnTo>
                <a:lnTo>
                  <a:pt x="13435" y="17282"/>
                </a:lnTo>
                <a:lnTo>
                  <a:pt x="19199" y="19202"/>
                </a:lnTo>
                <a:lnTo>
                  <a:pt x="43196" y="25923"/>
                </a:lnTo>
                <a:lnTo>
                  <a:pt x="47995" y="27843"/>
                </a:lnTo>
                <a:lnTo>
                  <a:pt x="51835" y="29763"/>
                </a:lnTo>
                <a:lnTo>
                  <a:pt x="56636" y="30723"/>
                </a:lnTo>
                <a:lnTo>
                  <a:pt x="61437" y="32644"/>
                </a:lnTo>
                <a:lnTo>
                  <a:pt x="64317" y="35524"/>
                </a:lnTo>
                <a:lnTo>
                  <a:pt x="67197" y="37444"/>
                </a:lnTo>
                <a:lnTo>
                  <a:pt x="70078" y="39364"/>
                </a:lnTo>
                <a:lnTo>
                  <a:pt x="71998" y="42245"/>
                </a:lnTo>
                <a:lnTo>
                  <a:pt x="72958" y="45125"/>
                </a:lnTo>
                <a:lnTo>
                  <a:pt x="74878" y="48005"/>
                </a:lnTo>
                <a:lnTo>
                  <a:pt x="75838" y="51846"/>
                </a:lnTo>
                <a:lnTo>
                  <a:pt x="75838" y="61447"/>
                </a:lnTo>
                <a:lnTo>
                  <a:pt x="73918" y="66248"/>
                </a:lnTo>
                <a:lnTo>
                  <a:pt x="71038" y="70088"/>
                </a:lnTo>
                <a:lnTo>
                  <a:pt x="67197" y="73929"/>
                </a:lnTo>
                <a:lnTo>
                  <a:pt x="63357" y="74889"/>
                </a:lnTo>
                <a:lnTo>
                  <a:pt x="51835" y="74889"/>
                </a:lnTo>
                <a:lnTo>
                  <a:pt x="49915" y="73929"/>
                </a:lnTo>
                <a:lnTo>
                  <a:pt x="47035" y="72969"/>
                </a:lnTo>
                <a:lnTo>
                  <a:pt x="42237" y="72008"/>
                </a:lnTo>
                <a:lnTo>
                  <a:pt x="14400" y="63367"/>
                </a:lnTo>
                <a:lnTo>
                  <a:pt x="10561" y="62407"/>
                </a:lnTo>
                <a:lnTo>
                  <a:pt x="7679" y="61447"/>
                </a:lnTo>
                <a:lnTo>
                  <a:pt x="6714" y="60487"/>
                </a:lnTo>
                <a:lnTo>
                  <a:pt x="4797" y="59527"/>
                </a:lnTo>
                <a:lnTo>
                  <a:pt x="3840" y="57607"/>
                </a:lnTo>
                <a:lnTo>
                  <a:pt x="3840" y="566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7" name="object 797"/>
          <p:cNvSpPr/>
          <p:nvPr/>
        </p:nvSpPr>
        <p:spPr>
          <a:xfrm>
            <a:off x="1478595" y="8061883"/>
            <a:ext cx="78719" cy="91196"/>
          </a:xfrm>
          <a:custGeom>
            <a:avLst/>
            <a:gdLst/>
            <a:ahLst/>
            <a:cxnLst/>
            <a:rect l="l" t="t" r="r" b="b"/>
            <a:pathLst>
              <a:path w="78719" h="91196">
                <a:moveTo>
                  <a:pt x="12478" y="25923"/>
                </a:moveTo>
                <a:lnTo>
                  <a:pt x="15358" y="29763"/>
                </a:lnTo>
                <a:lnTo>
                  <a:pt x="36475" y="58552"/>
                </a:lnTo>
                <a:lnTo>
                  <a:pt x="16317" y="51846"/>
                </a:lnTo>
                <a:lnTo>
                  <a:pt x="10561" y="50886"/>
                </a:lnTo>
                <a:lnTo>
                  <a:pt x="7679" y="49926"/>
                </a:lnTo>
                <a:lnTo>
                  <a:pt x="6714" y="48966"/>
                </a:lnTo>
                <a:lnTo>
                  <a:pt x="4797" y="48006"/>
                </a:lnTo>
                <a:lnTo>
                  <a:pt x="3840" y="47045"/>
                </a:lnTo>
                <a:lnTo>
                  <a:pt x="3840" y="45125"/>
                </a:lnTo>
                <a:lnTo>
                  <a:pt x="2875" y="44165"/>
                </a:lnTo>
                <a:lnTo>
                  <a:pt x="2875" y="39364"/>
                </a:lnTo>
                <a:lnTo>
                  <a:pt x="0" y="39364"/>
                </a:lnTo>
                <a:lnTo>
                  <a:pt x="0" y="69113"/>
                </a:lnTo>
                <a:lnTo>
                  <a:pt x="2875" y="70073"/>
                </a:lnTo>
                <a:lnTo>
                  <a:pt x="2875" y="63367"/>
                </a:lnTo>
                <a:lnTo>
                  <a:pt x="3840" y="62392"/>
                </a:lnTo>
                <a:lnTo>
                  <a:pt x="4797" y="61447"/>
                </a:lnTo>
                <a:lnTo>
                  <a:pt x="12478" y="61447"/>
                </a:lnTo>
                <a:lnTo>
                  <a:pt x="16317" y="62392"/>
                </a:lnTo>
                <a:lnTo>
                  <a:pt x="63357" y="76794"/>
                </a:lnTo>
                <a:lnTo>
                  <a:pt x="68157" y="78729"/>
                </a:lnTo>
                <a:lnTo>
                  <a:pt x="71998" y="79674"/>
                </a:lnTo>
                <a:lnTo>
                  <a:pt x="72958" y="80634"/>
                </a:lnTo>
                <a:lnTo>
                  <a:pt x="74878" y="81594"/>
                </a:lnTo>
                <a:lnTo>
                  <a:pt x="74878" y="82555"/>
                </a:lnTo>
                <a:lnTo>
                  <a:pt x="75838" y="84475"/>
                </a:lnTo>
                <a:lnTo>
                  <a:pt x="76798" y="85435"/>
                </a:lnTo>
                <a:lnTo>
                  <a:pt x="76798" y="90236"/>
                </a:lnTo>
                <a:lnTo>
                  <a:pt x="78719" y="91196"/>
                </a:lnTo>
                <a:lnTo>
                  <a:pt x="78719" y="59527"/>
                </a:lnTo>
                <a:lnTo>
                  <a:pt x="76798" y="58552"/>
                </a:lnTo>
                <a:lnTo>
                  <a:pt x="76798" y="63367"/>
                </a:lnTo>
                <a:lnTo>
                  <a:pt x="75838" y="65288"/>
                </a:lnTo>
                <a:lnTo>
                  <a:pt x="74878" y="67208"/>
                </a:lnTo>
                <a:lnTo>
                  <a:pt x="74878" y="68168"/>
                </a:lnTo>
                <a:lnTo>
                  <a:pt x="67197" y="68168"/>
                </a:lnTo>
                <a:lnTo>
                  <a:pt x="63357" y="66233"/>
                </a:lnTo>
                <a:lnTo>
                  <a:pt x="37438" y="58552"/>
                </a:lnTo>
                <a:lnTo>
                  <a:pt x="62397" y="42245"/>
                </a:lnTo>
                <a:lnTo>
                  <a:pt x="65277" y="40325"/>
                </a:lnTo>
                <a:lnTo>
                  <a:pt x="67197" y="39364"/>
                </a:lnTo>
                <a:lnTo>
                  <a:pt x="68157" y="38404"/>
                </a:lnTo>
                <a:lnTo>
                  <a:pt x="73918" y="38404"/>
                </a:lnTo>
                <a:lnTo>
                  <a:pt x="74878" y="40325"/>
                </a:lnTo>
                <a:lnTo>
                  <a:pt x="75838" y="41285"/>
                </a:lnTo>
                <a:lnTo>
                  <a:pt x="76798" y="43205"/>
                </a:lnTo>
                <a:lnTo>
                  <a:pt x="76798" y="46085"/>
                </a:lnTo>
                <a:lnTo>
                  <a:pt x="78719" y="46085"/>
                </a:lnTo>
                <a:lnTo>
                  <a:pt x="78719" y="11521"/>
                </a:lnTo>
                <a:lnTo>
                  <a:pt x="76798" y="11521"/>
                </a:lnTo>
                <a:lnTo>
                  <a:pt x="76798" y="15361"/>
                </a:lnTo>
                <a:lnTo>
                  <a:pt x="75838" y="18242"/>
                </a:lnTo>
                <a:lnTo>
                  <a:pt x="72958" y="23042"/>
                </a:lnTo>
                <a:lnTo>
                  <a:pt x="70078" y="25923"/>
                </a:lnTo>
                <a:lnTo>
                  <a:pt x="64317" y="29763"/>
                </a:lnTo>
                <a:lnTo>
                  <a:pt x="34558" y="48966"/>
                </a:lnTo>
                <a:lnTo>
                  <a:pt x="16317" y="24963"/>
                </a:lnTo>
                <a:lnTo>
                  <a:pt x="10561" y="17282"/>
                </a:lnTo>
                <a:lnTo>
                  <a:pt x="7679" y="13441"/>
                </a:lnTo>
                <a:lnTo>
                  <a:pt x="5756" y="11521"/>
                </a:lnTo>
                <a:lnTo>
                  <a:pt x="4797" y="8641"/>
                </a:lnTo>
                <a:lnTo>
                  <a:pt x="4797" y="7680"/>
                </a:lnTo>
                <a:lnTo>
                  <a:pt x="3840" y="4800"/>
                </a:lnTo>
                <a:lnTo>
                  <a:pt x="2875" y="2880"/>
                </a:lnTo>
                <a:lnTo>
                  <a:pt x="2875" y="0"/>
                </a:lnTo>
                <a:lnTo>
                  <a:pt x="0" y="0"/>
                </a:lnTo>
                <a:lnTo>
                  <a:pt x="0" y="24963"/>
                </a:lnTo>
                <a:lnTo>
                  <a:pt x="2875" y="25923"/>
                </a:lnTo>
                <a:lnTo>
                  <a:pt x="2875" y="23042"/>
                </a:lnTo>
                <a:lnTo>
                  <a:pt x="3840" y="22082"/>
                </a:lnTo>
                <a:lnTo>
                  <a:pt x="4797" y="22082"/>
                </a:lnTo>
                <a:lnTo>
                  <a:pt x="4797" y="21122"/>
                </a:lnTo>
                <a:lnTo>
                  <a:pt x="6714" y="21122"/>
                </a:lnTo>
                <a:lnTo>
                  <a:pt x="7679" y="22082"/>
                </a:lnTo>
                <a:lnTo>
                  <a:pt x="8638" y="22082"/>
                </a:lnTo>
                <a:lnTo>
                  <a:pt x="10561" y="24003"/>
                </a:lnTo>
                <a:lnTo>
                  <a:pt x="12478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8" name="object 798"/>
          <p:cNvSpPr/>
          <p:nvPr/>
        </p:nvSpPr>
        <p:spPr>
          <a:xfrm>
            <a:off x="1505474" y="8009092"/>
            <a:ext cx="53760" cy="23042"/>
          </a:xfrm>
          <a:custGeom>
            <a:avLst/>
            <a:gdLst/>
            <a:ahLst/>
            <a:cxnLst/>
            <a:rect l="l" t="t" r="r" b="b"/>
            <a:pathLst>
              <a:path w="53760" h="23042">
                <a:moveTo>
                  <a:pt x="40318" y="11521"/>
                </a:moveTo>
                <a:lnTo>
                  <a:pt x="0" y="0"/>
                </a:lnTo>
                <a:lnTo>
                  <a:pt x="2880" y="21107"/>
                </a:lnTo>
                <a:lnTo>
                  <a:pt x="4797" y="21107"/>
                </a:lnTo>
                <a:lnTo>
                  <a:pt x="4797" y="13426"/>
                </a:lnTo>
                <a:lnTo>
                  <a:pt x="5756" y="12481"/>
                </a:lnTo>
                <a:lnTo>
                  <a:pt x="6720" y="11521"/>
                </a:lnTo>
                <a:lnTo>
                  <a:pt x="8638" y="11521"/>
                </a:lnTo>
                <a:lnTo>
                  <a:pt x="11518" y="12481"/>
                </a:lnTo>
                <a:lnTo>
                  <a:pt x="15358" y="13426"/>
                </a:lnTo>
                <a:lnTo>
                  <a:pt x="41279" y="21107"/>
                </a:lnTo>
                <a:lnTo>
                  <a:pt x="45119" y="22082"/>
                </a:lnTo>
                <a:lnTo>
                  <a:pt x="47039" y="23042"/>
                </a:lnTo>
                <a:lnTo>
                  <a:pt x="49920" y="23042"/>
                </a:lnTo>
                <a:lnTo>
                  <a:pt x="50880" y="22082"/>
                </a:lnTo>
                <a:lnTo>
                  <a:pt x="51840" y="21107"/>
                </a:lnTo>
                <a:lnTo>
                  <a:pt x="52800" y="20162"/>
                </a:lnTo>
                <a:lnTo>
                  <a:pt x="53760" y="19202"/>
                </a:lnTo>
                <a:lnTo>
                  <a:pt x="53760" y="15361"/>
                </a:lnTo>
                <a:lnTo>
                  <a:pt x="52800" y="12481"/>
                </a:lnTo>
                <a:lnTo>
                  <a:pt x="49920" y="9601"/>
                </a:lnTo>
                <a:lnTo>
                  <a:pt x="47999" y="5760"/>
                </a:lnTo>
                <a:lnTo>
                  <a:pt x="44159" y="2880"/>
                </a:lnTo>
                <a:lnTo>
                  <a:pt x="40318" y="0"/>
                </a:lnTo>
                <a:lnTo>
                  <a:pt x="39358" y="1920"/>
                </a:lnTo>
                <a:lnTo>
                  <a:pt x="42239" y="4800"/>
                </a:lnTo>
                <a:lnTo>
                  <a:pt x="44159" y="6720"/>
                </a:lnTo>
                <a:lnTo>
                  <a:pt x="46079" y="9601"/>
                </a:lnTo>
                <a:lnTo>
                  <a:pt x="47039" y="9601"/>
                </a:lnTo>
                <a:lnTo>
                  <a:pt x="47039" y="12481"/>
                </a:lnTo>
                <a:lnTo>
                  <a:pt x="46079" y="13426"/>
                </a:lnTo>
                <a:lnTo>
                  <a:pt x="44159" y="13426"/>
                </a:lnTo>
                <a:lnTo>
                  <a:pt x="43199" y="12481"/>
                </a:lnTo>
                <a:lnTo>
                  <a:pt x="40318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9" name="object 799"/>
          <p:cNvSpPr/>
          <p:nvPr/>
        </p:nvSpPr>
        <p:spPr>
          <a:xfrm>
            <a:off x="1482435" y="8004291"/>
            <a:ext cx="11518" cy="11521"/>
          </a:xfrm>
          <a:custGeom>
            <a:avLst/>
            <a:gdLst/>
            <a:ahLst/>
            <a:cxnLst/>
            <a:rect l="l" t="t" r="r" b="b"/>
            <a:pathLst>
              <a:path w="11518" h="11521">
                <a:moveTo>
                  <a:pt x="11518" y="5760"/>
                </a:moveTo>
                <a:lnTo>
                  <a:pt x="11518" y="3840"/>
                </a:lnTo>
                <a:lnTo>
                  <a:pt x="10559" y="2880"/>
                </a:lnTo>
                <a:lnTo>
                  <a:pt x="9595" y="1920"/>
                </a:lnTo>
                <a:lnTo>
                  <a:pt x="8638" y="0"/>
                </a:lnTo>
                <a:lnTo>
                  <a:pt x="2874" y="0"/>
                </a:lnTo>
                <a:lnTo>
                  <a:pt x="957" y="1920"/>
                </a:lnTo>
                <a:lnTo>
                  <a:pt x="0" y="2880"/>
                </a:lnTo>
                <a:lnTo>
                  <a:pt x="0" y="8641"/>
                </a:lnTo>
                <a:lnTo>
                  <a:pt x="957" y="9601"/>
                </a:lnTo>
                <a:lnTo>
                  <a:pt x="2874" y="11521"/>
                </a:lnTo>
                <a:lnTo>
                  <a:pt x="8638" y="11521"/>
                </a:lnTo>
                <a:lnTo>
                  <a:pt x="9595" y="9601"/>
                </a:lnTo>
                <a:lnTo>
                  <a:pt x="10559" y="8641"/>
                </a:lnTo>
                <a:lnTo>
                  <a:pt x="11518" y="7680"/>
                </a:lnTo>
                <a:lnTo>
                  <a:pt x="11518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0" name="object 800"/>
          <p:cNvSpPr/>
          <p:nvPr/>
        </p:nvSpPr>
        <p:spPr>
          <a:xfrm>
            <a:off x="1505474" y="7947644"/>
            <a:ext cx="53760" cy="52806"/>
          </a:xfrm>
          <a:custGeom>
            <a:avLst/>
            <a:gdLst/>
            <a:ahLst/>
            <a:cxnLst/>
            <a:rect l="l" t="t" r="r" b="b"/>
            <a:pathLst>
              <a:path w="53760" h="52806">
                <a:moveTo>
                  <a:pt x="4797" y="42245"/>
                </a:moveTo>
                <a:lnTo>
                  <a:pt x="5756" y="41285"/>
                </a:lnTo>
                <a:lnTo>
                  <a:pt x="6720" y="40325"/>
                </a:lnTo>
                <a:lnTo>
                  <a:pt x="8638" y="40325"/>
                </a:lnTo>
                <a:lnTo>
                  <a:pt x="11518" y="41285"/>
                </a:lnTo>
                <a:lnTo>
                  <a:pt x="15358" y="42245"/>
                </a:lnTo>
                <a:lnTo>
                  <a:pt x="51840" y="52806"/>
                </a:lnTo>
                <a:lnTo>
                  <a:pt x="51840" y="44165"/>
                </a:lnTo>
                <a:lnTo>
                  <a:pt x="42239" y="41285"/>
                </a:lnTo>
                <a:lnTo>
                  <a:pt x="38398" y="40325"/>
                </a:lnTo>
                <a:lnTo>
                  <a:pt x="34558" y="38404"/>
                </a:lnTo>
                <a:lnTo>
                  <a:pt x="31677" y="36484"/>
                </a:lnTo>
                <a:lnTo>
                  <a:pt x="25917" y="32644"/>
                </a:lnTo>
                <a:lnTo>
                  <a:pt x="20156" y="29763"/>
                </a:lnTo>
                <a:lnTo>
                  <a:pt x="16317" y="26883"/>
                </a:lnTo>
                <a:lnTo>
                  <a:pt x="12476" y="23042"/>
                </a:lnTo>
                <a:lnTo>
                  <a:pt x="9596" y="20162"/>
                </a:lnTo>
                <a:lnTo>
                  <a:pt x="7679" y="17282"/>
                </a:lnTo>
                <a:lnTo>
                  <a:pt x="6720" y="16322"/>
                </a:lnTo>
                <a:lnTo>
                  <a:pt x="6720" y="11521"/>
                </a:lnTo>
                <a:lnTo>
                  <a:pt x="7679" y="11521"/>
                </a:lnTo>
                <a:lnTo>
                  <a:pt x="8638" y="10561"/>
                </a:lnTo>
                <a:lnTo>
                  <a:pt x="10559" y="10561"/>
                </a:lnTo>
                <a:lnTo>
                  <a:pt x="12476" y="11521"/>
                </a:lnTo>
                <a:lnTo>
                  <a:pt x="15358" y="12481"/>
                </a:lnTo>
                <a:lnTo>
                  <a:pt x="39358" y="19202"/>
                </a:lnTo>
                <a:lnTo>
                  <a:pt x="43199" y="20162"/>
                </a:lnTo>
                <a:lnTo>
                  <a:pt x="47039" y="21122"/>
                </a:lnTo>
                <a:lnTo>
                  <a:pt x="49920" y="21122"/>
                </a:lnTo>
                <a:lnTo>
                  <a:pt x="50880" y="20162"/>
                </a:lnTo>
                <a:lnTo>
                  <a:pt x="51840" y="20162"/>
                </a:lnTo>
                <a:lnTo>
                  <a:pt x="52800" y="19202"/>
                </a:lnTo>
                <a:lnTo>
                  <a:pt x="53760" y="17282"/>
                </a:lnTo>
                <a:lnTo>
                  <a:pt x="53760" y="14401"/>
                </a:lnTo>
                <a:lnTo>
                  <a:pt x="52800" y="12481"/>
                </a:lnTo>
                <a:lnTo>
                  <a:pt x="50880" y="9601"/>
                </a:lnTo>
                <a:lnTo>
                  <a:pt x="48960" y="6720"/>
                </a:lnTo>
                <a:lnTo>
                  <a:pt x="45119" y="2880"/>
                </a:lnTo>
                <a:lnTo>
                  <a:pt x="40318" y="0"/>
                </a:lnTo>
                <a:lnTo>
                  <a:pt x="39358" y="1920"/>
                </a:lnTo>
                <a:lnTo>
                  <a:pt x="42239" y="3840"/>
                </a:lnTo>
                <a:lnTo>
                  <a:pt x="45119" y="6720"/>
                </a:lnTo>
                <a:lnTo>
                  <a:pt x="46079" y="8641"/>
                </a:lnTo>
                <a:lnTo>
                  <a:pt x="47039" y="8641"/>
                </a:lnTo>
                <a:lnTo>
                  <a:pt x="47039" y="11521"/>
                </a:lnTo>
                <a:lnTo>
                  <a:pt x="43199" y="11521"/>
                </a:lnTo>
                <a:lnTo>
                  <a:pt x="40318" y="10561"/>
                </a:lnTo>
                <a:lnTo>
                  <a:pt x="15358" y="2880"/>
                </a:lnTo>
                <a:lnTo>
                  <a:pt x="11518" y="1920"/>
                </a:lnTo>
                <a:lnTo>
                  <a:pt x="8638" y="960"/>
                </a:lnTo>
                <a:lnTo>
                  <a:pt x="4797" y="960"/>
                </a:lnTo>
                <a:lnTo>
                  <a:pt x="2880" y="1920"/>
                </a:lnTo>
                <a:lnTo>
                  <a:pt x="1917" y="2880"/>
                </a:lnTo>
                <a:lnTo>
                  <a:pt x="0" y="4800"/>
                </a:lnTo>
                <a:lnTo>
                  <a:pt x="0" y="11521"/>
                </a:lnTo>
                <a:lnTo>
                  <a:pt x="958" y="15361"/>
                </a:lnTo>
                <a:lnTo>
                  <a:pt x="4797" y="19202"/>
                </a:lnTo>
                <a:lnTo>
                  <a:pt x="13573" y="27008"/>
                </a:lnTo>
                <a:lnTo>
                  <a:pt x="25917" y="36484"/>
                </a:lnTo>
                <a:lnTo>
                  <a:pt x="0" y="28803"/>
                </a:lnTo>
                <a:lnTo>
                  <a:pt x="2880" y="48966"/>
                </a:lnTo>
                <a:lnTo>
                  <a:pt x="5756" y="48966"/>
                </a:lnTo>
                <a:lnTo>
                  <a:pt x="4797" y="46085"/>
                </a:lnTo>
                <a:lnTo>
                  <a:pt x="4797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1" name="object 801"/>
          <p:cNvSpPr/>
          <p:nvPr/>
        </p:nvSpPr>
        <p:spPr>
          <a:xfrm>
            <a:off x="1477630" y="7862209"/>
            <a:ext cx="79683" cy="43205"/>
          </a:xfrm>
          <a:custGeom>
            <a:avLst/>
            <a:gdLst/>
            <a:ahLst/>
            <a:cxnLst/>
            <a:rect l="l" t="t" r="r" b="b"/>
            <a:pathLst>
              <a:path w="79683" h="43205">
                <a:moveTo>
                  <a:pt x="4805" y="22082"/>
                </a:moveTo>
                <a:lnTo>
                  <a:pt x="7679" y="22082"/>
                </a:lnTo>
                <a:lnTo>
                  <a:pt x="6720" y="19202"/>
                </a:lnTo>
                <a:lnTo>
                  <a:pt x="6720" y="14401"/>
                </a:lnTo>
                <a:lnTo>
                  <a:pt x="7679" y="13441"/>
                </a:lnTo>
                <a:lnTo>
                  <a:pt x="8644" y="13441"/>
                </a:lnTo>
                <a:lnTo>
                  <a:pt x="9602" y="12481"/>
                </a:lnTo>
                <a:lnTo>
                  <a:pt x="13443" y="12481"/>
                </a:lnTo>
                <a:lnTo>
                  <a:pt x="13443" y="13441"/>
                </a:lnTo>
                <a:lnTo>
                  <a:pt x="15364" y="13441"/>
                </a:lnTo>
                <a:lnTo>
                  <a:pt x="18240" y="14401"/>
                </a:lnTo>
                <a:lnTo>
                  <a:pt x="64321" y="27843"/>
                </a:lnTo>
                <a:lnTo>
                  <a:pt x="69122" y="29763"/>
                </a:lnTo>
                <a:lnTo>
                  <a:pt x="72963" y="30723"/>
                </a:lnTo>
                <a:lnTo>
                  <a:pt x="73923" y="31683"/>
                </a:lnTo>
                <a:lnTo>
                  <a:pt x="75843" y="32644"/>
                </a:lnTo>
                <a:lnTo>
                  <a:pt x="75843" y="34564"/>
                </a:lnTo>
                <a:lnTo>
                  <a:pt x="76803" y="35524"/>
                </a:lnTo>
                <a:lnTo>
                  <a:pt x="77763" y="36484"/>
                </a:lnTo>
                <a:lnTo>
                  <a:pt x="77763" y="42245"/>
                </a:lnTo>
                <a:lnTo>
                  <a:pt x="79683" y="43205"/>
                </a:lnTo>
                <a:lnTo>
                  <a:pt x="79683" y="12481"/>
                </a:lnTo>
                <a:lnTo>
                  <a:pt x="77763" y="11521"/>
                </a:lnTo>
                <a:lnTo>
                  <a:pt x="77763" y="15361"/>
                </a:lnTo>
                <a:lnTo>
                  <a:pt x="76803" y="18242"/>
                </a:lnTo>
                <a:lnTo>
                  <a:pt x="75843" y="19202"/>
                </a:lnTo>
                <a:lnTo>
                  <a:pt x="75843" y="20162"/>
                </a:lnTo>
                <a:lnTo>
                  <a:pt x="68162" y="20162"/>
                </a:lnTo>
                <a:lnTo>
                  <a:pt x="64321" y="19202"/>
                </a:lnTo>
                <a:lnTo>
                  <a:pt x="0" y="0"/>
                </a:lnTo>
                <a:lnTo>
                  <a:pt x="0" y="2880"/>
                </a:lnTo>
                <a:lnTo>
                  <a:pt x="4805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2" name="object 802"/>
          <p:cNvSpPr/>
          <p:nvPr/>
        </p:nvSpPr>
        <p:spPr>
          <a:xfrm>
            <a:off x="1480512" y="7815178"/>
            <a:ext cx="17848" cy="22756"/>
          </a:xfrm>
          <a:custGeom>
            <a:avLst/>
            <a:gdLst/>
            <a:ahLst/>
            <a:cxnLst/>
            <a:rect l="l" t="t" r="r" b="b"/>
            <a:pathLst>
              <a:path w="17848" h="22756">
                <a:moveTo>
                  <a:pt x="9602" y="8641"/>
                </a:moveTo>
                <a:lnTo>
                  <a:pt x="2880" y="4800"/>
                </a:lnTo>
                <a:lnTo>
                  <a:pt x="0" y="0"/>
                </a:lnTo>
                <a:lnTo>
                  <a:pt x="0" y="9601"/>
                </a:lnTo>
                <a:lnTo>
                  <a:pt x="6720" y="15346"/>
                </a:lnTo>
                <a:lnTo>
                  <a:pt x="7074" y="15695"/>
                </a:lnTo>
                <a:lnTo>
                  <a:pt x="17848" y="22756"/>
                </a:lnTo>
                <a:lnTo>
                  <a:pt x="9602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3" name="object 803"/>
          <p:cNvSpPr/>
          <p:nvPr/>
        </p:nvSpPr>
        <p:spPr>
          <a:xfrm>
            <a:off x="1477630" y="7792135"/>
            <a:ext cx="81604" cy="55671"/>
          </a:xfrm>
          <a:custGeom>
            <a:avLst/>
            <a:gdLst/>
            <a:ahLst/>
            <a:cxnLst/>
            <a:rect l="l" t="t" r="r" b="b"/>
            <a:pathLst>
              <a:path w="81604" h="55671">
                <a:moveTo>
                  <a:pt x="52800" y="24003"/>
                </a:moveTo>
                <a:lnTo>
                  <a:pt x="51840" y="22082"/>
                </a:lnTo>
                <a:lnTo>
                  <a:pt x="50880" y="19202"/>
                </a:lnTo>
                <a:lnTo>
                  <a:pt x="55680" y="23042"/>
                </a:lnTo>
                <a:lnTo>
                  <a:pt x="61441" y="26883"/>
                </a:lnTo>
                <a:lnTo>
                  <a:pt x="65282" y="30723"/>
                </a:lnTo>
                <a:lnTo>
                  <a:pt x="69122" y="35524"/>
                </a:lnTo>
                <a:lnTo>
                  <a:pt x="72963" y="40325"/>
                </a:lnTo>
                <a:lnTo>
                  <a:pt x="75843" y="45110"/>
                </a:lnTo>
                <a:lnTo>
                  <a:pt x="77763" y="48006"/>
                </a:lnTo>
                <a:lnTo>
                  <a:pt x="78723" y="51831"/>
                </a:lnTo>
                <a:lnTo>
                  <a:pt x="79683" y="55671"/>
                </a:lnTo>
                <a:lnTo>
                  <a:pt x="81604" y="55671"/>
                </a:lnTo>
                <a:lnTo>
                  <a:pt x="80643" y="49911"/>
                </a:lnTo>
                <a:lnTo>
                  <a:pt x="79683" y="44165"/>
                </a:lnTo>
                <a:lnTo>
                  <a:pt x="77763" y="40325"/>
                </a:lnTo>
                <a:lnTo>
                  <a:pt x="75843" y="33604"/>
                </a:lnTo>
                <a:lnTo>
                  <a:pt x="71042" y="26883"/>
                </a:lnTo>
                <a:lnTo>
                  <a:pt x="66242" y="20162"/>
                </a:lnTo>
                <a:lnTo>
                  <a:pt x="60481" y="14401"/>
                </a:lnTo>
                <a:lnTo>
                  <a:pt x="53760" y="8641"/>
                </a:lnTo>
                <a:lnTo>
                  <a:pt x="46084" y="5760"/>
                </a:lnTo>
                <a:lnTo>
                  <a:pt x="38403" y="1920"/>
                </a:lnTo>
                <a:lnTo>
                  <a:pt x="30723" y="0"/>
                </a:lnTo>
                <a:lnTo>
                  <a:pt x="16323" y="0"/>
                </a:lnTo>
                <a:lnTo>
                  <a:pt x="11526" y="1920"/>
                </a:lnTo>
                <a:lnTo>
                  <a:pt x="6720" y="4800"/>
                </a:lnTo>
                <a:lnTo>
                  <a:pt x="1923" y="7680"/>
                </a:lnTo>
                <a:lnTo>
                  <a:pt x="0" y="12481"/>
                </a:lnTo>
                <a:lnTo>
                  <a:pt x="0" y="25923"/>
                </a:lnTo>
                <a:lnTo>
                  <a:pt x="2881" y="32644"/>
                </a:lnTo>
                <a:lnTo>
                  <a:pt x="2881" y="16322"/>
                </a:lnTo>
                <a:lnTo>
                  <a:pt x="3840" y="13441"/>
                </a:lnTo>
                <a:lnTo>
                  <a:pt x="6720" y="11521"/>
                </a:lnTo>
                <a:lnTo>
                  <a:pt x="8644" y="9601"/>
                </a:lnTo>
                <a:lnTo>
                  <a:pt x="11526" y="7680"/>
                </a:lnTo>
                <a:lnTo>
                  <a:pt x="16323" y="7680"/>
                </a:lnTo>
                <a:lnTo>
                  <a:pt x="21097" y="7962"/>
                </a:lnTo>
                <a:lnTo>
                  <a:pt x="32821" y="10690"/>
                </a:lnTo>
                <a:lnTo>
                  <a:pt x="46084" y="16322"/>
                </a:lnTo>
                <a:lnTo>
                  <a:pt x="47039" y="18242"/>
                </a:lnTo>
                <a:lnTo>
                  <a:pt x="47999" y="20162"/>
                </a:lnTo>
                <a:lnTo>
                  <a:pt x="48960" y="21122"/>
                </a:lnTo>
                <a:lnTo>
                  <a:pt x="48960" y="28803"/>
                </a:lnTo>
                <a:lnTo>
                  <a:pt x="47999" y="31683"/>
                </a:lnTo>
                <a:lnTo>
                  <a:pt x="46084" y="33604"/>
                </a:lnTo>
                <a:lnTo>
                  <a:pt x="43202" y="36484"/>
                </a:lnTo>
                <a:lnTo>
                  <a:pt x="39361" y="37444"/>
                </a:lnTo>
                <a:lnTo>
                  <a:pt x="25920" y="37444"/>
                </a:lnTo>
                <a:lnTo>
                  <a:pt x="19205" y="35524"/>
                </a:lnTo>
                <a:lnTo>
                  <a:pt x="12484" y="31683"/>
                </a:lnTo>
                <a:lnTo>
                  <a:pt x="20730" y="45799"/>
                </a:lnTo>
                <a:lnTo>
                  <a:pt x="33599" y="48006"/>
                </a:lnTo>
                <a:lnTo>
                  <a:pt x="38403" y="48006"/>
                </a:lnTo>
                <a:lnTo>
                  <a:pt x="43202" y="46070"/>
                </a:lnTo>
                <a:lnTo>
                  <a:pt x="47039" y="43205"/>
                </a:lnTo>
                <a:lnTo>
                  <a:pt x="50880" y="40325"/>
                </a:lnTo>
                <a:lnTo>
                  <a:pt x="52800" y="35524"/>
                </a:lnTo>
                <a:lnTo>
                  <a:pt x="52800" y="24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4" name="object 804"/>
          <p:cNvSpPr/>
          <p:nvPr/>
        </p:nvSpPr>
        <p:spPr>
          <a:xfrm>
            <a:off x="1480512" y="7750850"/>
            <a:ext cx="3866" cy="13394"/>
          </a:xfrm>
          <a:custGeom>
            <a:avLst/>
            <a:gdLst/>
            <a:ahLst/>
            <a:cxnLst/>
            <a:rect l="l" t="t" r="r" b="b"/>
            <a:pathLst>
              <a:path w="3866" h="13394">
                <a:moveTo>
                  <a:pt x="1923" y="11521"/>
                </a:moveTo>
                <a:lnTo>
                  <a:pt x="3866" y="13394"/>
                </a:lnTo>
                <a:lnTo>
                  <a:pt x="2880" y="4815"/>
                </a:lnTo>
                <a:lnTo>
                  <a:pt x="958" y="1920"/>
                </a:lnTo>
                <a:lnTo>
                  <a:pt x="0" y="0"/>
                </a:lnTo>
                <a:lnTo>
                  <a:pt x="192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5" name="object 805"/>
          <p:cNvSpPr/>
          <p:nvPr/>
        </p:nvSpPr>
        <p:spPr>
          <a:xfrm>
            <a:off x="1477630" y="7730703"/>
            <a:ext cx="81604" cy="52791"/>
          </a:xfrm>
          <a:custGeom>
            <a:avLst/>
            <a:gdLst/>
            <a:ahLst/>
            <a:cxnLst/>
            <a:rect l="l" t="t" r="r" b="b"/>
            <a:pathLst>
              <a:path w="81604" h="52791">
                <a:moveTo>
                  <a:pt x="2881" y="15346"/>
                </a:moveTo>
                <a:lnTo>
                  <a:pt x="3840" y="13426"/>
                </a:lnTo>
                <a:lnTo>
                  <a:pt x="5762" y="11521"/>
                </a:lnTo>
                <a:lnTo>
                  <a:pt x="7679" y="9585"/>
                </a:lnTo>
                <a:lnTo>
                  <a:pt x="10561" y="8625"/>
                </a:lnTo>
                <a:lnTo>
                  <a:pt x="15364" y="8625"/>
                </a:lnTo>
                <a:lnTo>
                  <a:pt x="17678" y="8670"/>
                </a:lnTo>
                <a:lnTo>
                  <a:pt x="28690" y="9831"/>
                </a:lnTo>
                <a:lnTo>
                  <a:pt x="41358" y="12437"/>
                </a:lnTo>
                <a:lnTo>
                  <a:pt x="55680" y="16306"/>
                </a:lnTo>
                <a:lnTo>
                  <a:pt x="65282" y="20147"/>
                </a:lnTo>
                <a:lnTo>
                  <a:pt x="72963" y="23987"/>
                </a:lnTo>
                <a:lnTo>
                  <a:pt x="76803" y="27828"/>
                </a:lnTo>
                <a:lnTo>
                  <a:pt x="78723" y="29748"/>
                </a:lnTo>
                <a:lnTo>
                  <a:pt x="78723" y="36469"/>
                </a:lnTo>
                <a:lnTo>
                  <a:pt x="77763" y="39349"/>
                </a:lnTo>
                <a:lnTo>
                  <a:pt x="75843" y="40309"/>
                </a:lnTo>
                <a:lnTo>
                  <a:pt x="73923" y="42230"/>
                </a:lnTo>
                <a:lnTo>
                  <a:pt x="71042" y="43190"/>
                </a:lnTo>
                <a:lnTo>
                  <a:pt x="67202" y="43190"/>
                </a:lnTo>
                <a:lnTo>
                  <a:pt x="63466" y="43118"/>
                </a:lnTo>
                <a:lnTo>
                  <a:pt x="51405" y="42047"/>
                </a:lnTo>
                <a:lnTo>
                  <a:pt x="37440" y="39349"/>
                </a:lnTo>
                <a:lnTo>
                  <a:pt x="28802" y="36469"/>
                </a:lnTo>
                <a:lnTo>
                  <a:pt x="22081" y="34549"/>
                </a:lnTo>
                <a:lnTo>
                  <a:pt x="16323" y="31668"/>
                </a:lnTo>
                <a:lnTo>
                  <a:pt x="10561" y="29748"/>
                </a:lnTo>
                <a:lnTo>
                  <a:pt x="6720" y="26868"/>
                </a:lnTo>
                <a:lnTo>
                  <a:pt x="6748" y="33542"/>
                </a:lnTo>
                <a:lnTo>
                  <a:pt x="16312" y="40920"/>
                </a:lnTo>
                <a:lnTo>
                  <a:pt x="28802" y="47030"/>
                </a:lnTo>
                <a:lnTo>
                  <a:pt x="43279" y="51561"/>
                </a:lnTo>
                <a:lnTo>
                  <a:pt x="55680" y="52791"/>
                </a:lnTo>
                <a:lnTo>
                  <a:pt x="64321" y="52791"/>
                </a:lnTo>
                <a:lnTo>
                  <a:pt x="71042" y="50871"/>
                </a:lnTo>
                <a:lnTo>
                  <a:pt x="74883" y="47030"/>
                </a:lnTo>
                <a:lnTo>
                  <a:pt x="79683" y="44150"/>
                </a:lnTo>
                <a:lnTo>
                  <a:pt x="81604" y="39349"/>
                </a:lnTo>
                <a:lnTo>
                  <a:pt x="81604" y="30708"/>
                </a:lnTo>
                <a:lnTo>
                  <a:pt x="80643" y="28803"/>
                </a:lnTo>
                <a:lnTo>
                  <a:pt x="79683" y="25907"/>
                </a:lnTo>
                <a:lnTo>
                  <a:pt x="77763" y="22067"/>
                </a:lnTo>
                <a:lnTo>
                  <a:pt x="73923" y="18242"/>
                </a:lnTo>
                <a:lnTo>
                  <a:pt x="69122" y="14401"/>
                </a:lnTo>
                <a:lnTo>
                  <a:pt x="63361" y="9585"/>
                </a:lnTo>
                <a:lnTo>
                  <a:pt x="56640" y="5745"/>
                </a:lnTo>
                <a:lnTo>
                  <a:pt x="48960" y="3840"/>
                </a:lnTo>
                <a:lnTo>
                  <a:pt x="41279" y="960"/>
                </a:lnTo>
                <a:lnTo>
                  <a:pt x="33599" y="0"/>
                </a:lnTo>
                <a:lnTo>
                  <a:pt x="16323" y="0"/>
                </a:lnTo>
                <a:lnTo>
                  <a:pt x="9602" y="960"/>
                </a:lnTo>
                <a:lnTo>
                  <a:pt x="5762" y="4800"/>
                </a:lnTo>
                <a:lnTo>
                  <a:pt x="1923" y="8625"/>
                </a:lnTo>
                <a:lnTo>
                  <a:pt x="0" y="12466"/>
                </a:lnTo>
                <a:lnTo>
                  <a:pt x="0" y="23027"/>
                </a:lnTo>
                <a:lnTo>
                  <a:pt x="1923" y="27828"/>
                </a:lnTo>
                <a:lnTo>
                  <a:pt x="4805" y="31668"/>
                </a:lnTo>
                <a:lnTo>
                  <a:pt x="2881" y="20147"/>
                </a:lnTo>
                <a:lnTo>
                  <a:pt x="2881" y="153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6" name="object 806"/>
          <p:cNvSpPr/>
          <p:nvPr/>
        </p:nvSpPr>
        <p:spPr>
          <a:xfrm>
            <a:off x="1480512" y="7689418"/>
            <a:ext cx="3866" cy="13643"/>
          </a:xfrm>
          <a:custGeom>
            <a:avLst/>
            <a:gdLst/>
            <a:ahLst/>
            <a:cxnLst/>
            <a:rect l="l" t="t" r="r" b="b"/>
            <a:pathLst>
              <a:path w="3866" h="13643">
                <a:moveTo>
                  <a:pt x="1923" y="11521"/>
                </a:moveTo>
                <a:lnTo>
                  <a:pt x="3866" y="13643"/>
                </a:lnTo>
                <a:lnTo>
                  <a:pt x="2880" y="4800"/>
                </a:lnTo>
                <a:lnTo>
                  <a:pt x="958" y="1920"/>
                </a:lnTo>
                <a:lnTo>
                  <a:pt x="0" y="0"/>
                </a:lnTo>
                <a:lnTo>
                  <a:pt x="192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7" name="object 807"/>
          <p:cNvSpPr/>
          <p:nvPr/>
        </p:nvSpPr>
        <p:spPr>
          <a:xfrm>
            <a:off x="1477630" y="7669255"/>
            <a:ext cx="81604" cy="52806"/>
          </a:xfrm>
          <a:custGeom>
            <a:avLst/>
            <a:gdLst/>
            <a:ahLst/>
            <a:cxnLst/>
            <a:rect l="l" t="t" r="r" b="b"/>
            <a:pathLst>
              <a:path w="81604" h="52806">
                <a:moveTo>
                  <a:pt x="2881" y="15361"/>
                </a:moveTo>
                <a:lnTo>
                  <a:pt x="3840" y="13441"/>
                </a:lnTo>
                <a:lnTo>
                  <a:pt x="5762" y="11521"/>
                </a:lnTo>
                <a:lnTo>
                  <a:pt x="7679" y="9601"/>
                </a:lnTo>
                <a:lnTo>
                  <a:pt x="10561" y="8641"/>
                </a:lnTo>
                <a:lnTo>
                  <a:pt x="15364" y="8641"/>
                </a:lnTo>
                <a:lnTo>
                  <a:pt x="17678" y="8685"/>
                </a:lnTo>
                <a:lnTo>
                  <a:pt x="28690" y="9842"/>
                </a:lnTo>
                <a:lnTo>
                  <a:pt x="41358" y="12445"/>
                </a:lnTo>
                <a:lnTo>
                  <a:pt x="55680" y="16322"/>
                </a:lnTo>
                <a:lnTo>
                  <a:pt x="65282" y="20162"/>
                </a:lnTo>
                <a:lnTo>
                  <a:pt x="72963" y="24002"/>
                </a:lnTo>
                <a:lnTo>
                  <a:pt x="76803" y="28803"/>
                </a:lnTo>
                <a:lnTo>
                  <a:pt x="78723" y="29763"/>
                </a:lnTo>
                <a:lnTo>
                  <a:pt x="78723" y="37444"/>
                </a:lnTo>
                <a:lnTo>
                  <a:pt x="77763" y="39364"/>
                </a:lnTo>
                <a:lnTo>
                  <a:pt x="75843" y="41285"/>
                </a:lnTo>
                <a:lnTo>
                  <a:pt x="73923" y="43205"/>
                </a:lnTo>
                <a:lnTo>
                  <a:pt x="71042" y="44165"/>
                </a:lnTo>
                <a:lnTo>
                  <a:pt x="67202" y="44165"/>
                </a:lnTo>
                <a:lnTo>
                  <a:pt x="63367" y="44026"/>
                </a:lnTo>
                <a:lnTo>
                  <a:pt x="51345" y="42422"/>
                </a:lnTo>
                <a:lnTo>
                  <a:pt x="37440" y="39364"/>
                </a:lnTo>
                <a:lnTo>
                  <a:pt x="28802" y="37444"/>
                </a:lnTo>
                <a:lnTo>
                  <a:pt x="22081" y="34564"/>
                </a:lnTo>
                <a:lnTo>
                  <a:pt x="16323" y="31683"/>
                </a:lnTo>
                <a:lnTo>
                  <a:pt x="10561" y="29763"/>
                </a:lnTo>
                <a:lnTo>
                  <a:pt x="6720" y="26883"/>
                </a:lnTo>
                <a:lnTo>
                  <a:pt x="5762" y="24963"/>
                </a:lnTo>
                <a:lnTo>
                  <a:pt x="6748" y="33805"/>
                </a:lnTo>
                <a:lnTo>
                  <a:pt x="16312" y="41253"/>
                </a:lnTo>
                <a:lnTo>
                  <a:pt x="28802" y="47045"/>
                </a:lnTo>
                <a:lnTo>
                  <a:pt x="43279" y="51577"/>
                </a:lnTo>
                <a:lnTo>
                  <a:pt x="55680" y="52806"/>
                </a:lnTo>
                <a:lnTo>
                  <a:pt x="64321" y="52806"/>
                </a:lnTo>
                <a:lnTo>
                  <a:pt x="71042" y="50886"/>
                </a:lnTo>
                <a:lnTo>
                  <a:pt x="74883" y="47045"/>
                </a:lnTo>
                <a:lnTo>
                  <a:pt x="79683" y="44165"/>
                </a:lnTo>
                <a:lnTo>
                  <a:pt x="81604" y="39364"/>
                </a:lnTo>
                <a:lnTo>
                  <a:pt x="81604" y="31683"/>
                </a:lnTo>
                <a:lnTo>
                  <a:pt x="80643" y="28803"/>
                </a:lnTo>
                <a:lnTo>
                  <a:pt x="79683" y="25923"/>
                </a:lnTo>
                <a:lnTo>
                  <a:pt x="77763" y="22082"/>
                </a:lnTo>
                <a:lnTo>
                  <a:pt x="73923" y="18242"/>
                </a:lnTo>
                <a:lnTo>
                  <a:pt x="69122" y="14401"/>
                </a:lnTo>
                <a:lnTo>
                  <a:pt x="63361" y="9601"/>
                </a:lnTo>
                <a:lnTo>
                  <a:pt x="56640" y="6720"/>
                </a:lnTo>
                <a:lnTo>
                  <a:pt x="48960" y="3840"/>
                </a:lnTo>
                <a:lnTo>
                  <a:pt x="41279" y="960"/>
                </a:lnTo>
                <a:lnTo>
                  <a:pt x="33599" y="0"/>
                </a:lnTo>
                <a:lnTo>
                  <a:pt x="16323" y="0"/>
                </a:lnTo>
                <a:lnTo>
                  <a:pt x="9602" y="1920"/>
                </a:lnTo>
                <a:lnTo>
                  <a:pt x="5762" y="4800"/>
                </a:lnTo>
                <a:lnTo>
                  <a:pt x="1923" y="8641"/>
                </a:lnTo>
                <a:lnTo>
                  <a:pt x="0" y="12481"/>
                </a:lnTo>
                <a:lnTo>
                  <a:pt x="0" y="23042"/>
                </a:lnTo>
                <a:lnTo>
                  <a:pt x="1923" y="27843"/>
                </a:lnTo>
                <a:lnTo>
                  <a:pt x="4805" y="31683"/>
                </a:lnTo>
                <a:lnTo>
                  <a:pt x="2881" y="20162"/>
                </a:lnTo>
                <a:lnTo>
                  <a:pt x="2881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8" name="object 808"/>
          <p:cNvSpPr/>
          <p:nvPr/>
        </p:nvSpPr>
        <p:spPr>
          <a:xfrm>
            <a:off x="1508831" y="7562697"/>
            <a:ext cx="0" cy="64328"/>
          </a:xfrm>
          <a:custGeom>
            <a:avLst/>
            <a:gdLst/>
            <a:ahLst/>
            <a:cxnLst/>
            <a:rect l="l" t="t" r="r" b="b"/>
            <a:pathLst>
              <a:path w="0" h="64328">
                <a:moveTo>
                  <a:pt x="0" y="0"/>
                </a:moveTo>
                <a:lnTo>
                  <a:pt x="0" y="64328"/>
                </a:lnTo>
              </a:path>
            </a:pathLst>
          </a:custGeom>
          <a:ln w="606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9" name="object 809"/>
          <p:cNvSpPr/>
          <p:nvPr/>
        </p:nvSpPr>
        <p:spPr>
          <a:xfrm>
            <a:off x="1528030" y="7562697"/>
            <a:ext cx="0" cy="64328"/>
          </a:xfrm>
          <a:custGeom>
            <a:avLst/>
            <a:gdLst/>
            <a:ahLst/>
            <a:cxnLst/>
            <a:rect l="l" t="t" r="r" b="b"/>
            <a:pathLst>
              <a:path w="0" h="64328">
                <a:moveTo>
                  <a:pt x="0" y="0"/>
                </a:moveTo>
                <a:lnTo>
                  <a:pt x="0" y="64328"/>
                </a:lnTo>
              </a:path>
            </a:pathLst>
          </a:custGeom>
          <a:ln w="60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0" name="object 810"/>
          <p:cNvSpPr/>
          <p:nvPr/>
        </p:nvSpPr>
        <p:spPr>
          <a:xfrm>
            <a:off x="1477630" y="7475341"/>
            <a:ext cx="79683" cy="43205"/>
          </a:xfrm>
          <a:custGeom>
            <a:avLst/>
            <a:gdLst/>
            <a:ahLst/>
            <a:cxnLst/>
            <a:rect l="l" t="t" r="r" b="b"/>
            <a:pathLst>
              <a:path w="79683" h="43205">
                <a:moveTo>
                  <a:pt x="4805" y="22082"/>
                </a:moveTo>
                <a:lnTo>
                  <a:pt x="7679" y="22082"/>
                </a:lnTo>
                <a:lnTo>
                  <a:pt x="6720" y="19202"/>
                </a:lnTo>
                <a:lnTo>
                  <a:pt x="6720" y="14401"/>
                </a:lnTo>
                <a:lnTo>
                  <a:pt x="7679" y="13441"/>
                </a:lnTo>
                <a:lnTo>
                  <a:pt x="8644" y="13441"/>
                </a:lnTo>
                <a:lnTo>
                  <a:pt x="9602" y="12481"/>
                </a:lnTo>
                <a:lnTo>
                  <a:pt x="13443" y="12481"/>
                </a:lnTo>
                <a:lnTo>
                  <a:pt x="15364" y="13441"/>
                </a:lnTo>
                <a:lnTo>
                  <a:pt x="18240" y="14401"/>
                </a:lnTo>
                <a:lnTo>
                  <a:pt x="64321" y="27843"/>
                </a:lnTo>
                <a:lnTo>
                  <a:pt x="69122" y="29763"/>
                </a:lnTo>
                <a:lnTo>
                  <a:pt x="72963" y="30723"/>
                </a:lnTo>
                <a:lnTo>
                  <a:pt x="73923" y="31683"/>
                </a:lnTo>
                <a:lnTo>
                  <a:pt x="75843" y="32644"/>
                </a:lnTo>
                <a:lnTo>
                  <a:pt x="75843" y="33604"/>
                </a:lnTo>
                <a:lnTo>
                  <a:pt x="76803" y="35524"/>
                </a:lnTo>
                <a:lnTo>
                  <a:pt x="77763" y="36484"/>
                </a:lnTo>
                <a:lnTo>
                  <a:pt x="77763" y="42245"/>
                </a:lnTo>
                <a:lnTo>
                  <a:pt x="79683" y="43205"/>
                </a:lnTo>
                <a:lnTo>
                  <a:pt x="79683" y="12481"/>
                </a:lnTo>
                <a:lnTo>
                  <a:pt x="77763" y="11521"/>
                </a:lnTo>
                <a:lnTo>
                  <a:pt x="77763" y="15361"/>
                </a:lnTo>
                <a:lnTo>
                  <a:pt x="76803" y="18242"/>
                </a:lnTo>
                <a:lnTo>
                  <a:pt x="75843" y="19202"/>
                </a:lnTo>
                <a:lnTo>
                  <a:pt x="75843" y="20162"/>
                </a:lnTo>
                <a:lnTo>
                  <a:pt x="68162" y="20162"/>
                </a:lnTo>
                <a:lnTo>
                  <a:pt x="64321" y="18242"/>
                </a:lnTo>
                <a:lnTo>
                  <a:pt x="0" y="0"/>
                </a:lnTo>
                <a:lnTo>
                  <a:pt x="0" y="2880"/>
                </a:lnTo>
                <a:lnTo>
                  <a:pt x="4805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1" name="object 811"/>
          <p:cNvSpPr/>
          <p:nvPr/>
        </p:nvSpPr>
        <p:spPr>
          <a:xfrm>
            <a:off x="1477630" y="7404308"/>
            <a:ext cx="81604" cy="52791"/>
          </a:xfrm>
          <a:custGeom>
            <a:avLst/>
            <a:gdLst/>
            <a:ahLst/>
            <a:cxnLst/>
            <a:rect l="l" t="t" r="r" b="b"/>
            <a:pathLst>
              <a:path w="81604" h="52791">
                <a:moveTo>
                  <a:pt x="2881" y="15361"/>
                </a:moveTo>
                <a:lnTo>
                  <a:pt x="3840" y="13441"/>
                </a:lnTo>
                <a:lnTo>
                  <a:pt x="5762" y="11521"/>
                </a:lnTo>
                <a:lnTo>
                  <a:pt x="7679" y="9601"/>
                </a:lnTo>
                <a:lnTo>
                  <a:pt x="15364" y="9601"/>
                </a:lnTo>
                <a:lnTo>
                  <a:pt x="17678" y="9631"/>
                </a:lnTo>
                <a:lnTo>
                  <a:pt x="28690" y="10544"/>
                </a:lnTo>
                <a:lnTo>
                  <a:pt x="41358" y="12980"/>
                </a:lnTo>
                <a:lnTo>
                  <a:pt x="55680" y="17282"/>
                </a:lnTo>
                <a:lnTo>
                  <a:pt x="65282" y="20162"/>
                </a:lnTo>
                <a:lnTo>
                  <a:pt x="72963" y="24003"/>
                </a:lnTo>
                <a:lnTo>
                  <a:pt x="76803" y="28803"/>
                </a:lnTo>
                <a:lnTo>
                  <a:pt x="78723" y="30708"/>
                </a:lnTo>
                <a:lnTo>
                  <a:pt x="78723" y="37444"/>
                </a:lnTo>
                <a:lnTo>
                  <a:pt x="77763" y="39364"/>
                </a:lnTo>
                <a:lnTo>
                  <a:pt x="75843" y="41269"/>
                </a:lnTo>
                <a:lnTo>
                  <a:pt x="73923" y="43205"/>
                </a:lnTo>
                <a:lnTo>
                  <a:pt x="71042" y="44165"/>
                </a:lnTo>
                <a:lnTo>
                  <a:pt x="67202" y="44165"/>
                </a:lnTo>
                <a:lnTo>
                  <a:pt x="63367" y="44025"/>
                </a:lnTo>
                <a:lnTo>
                  <a:pt x="51345" y="42415"/>
                </a:lnTo>
                <a:lnTo>
                  <a:pt x="37440" y="39364"/>
                </a:lnTo>
                <a:lnTo>
                  <a:pt x="28802" y="37444"/>
                </a:lnTo>
                <a:lnTo>
                  <a:pt x="22081" y="34549"/>
                </a:lnTo>
                <a:lnTo>
                  <a:pt x="16323" y="32644"/>
                </a:lnTo>
                <a:lnTo>
                  <a:pt x="10561" y="29763"/>
                </a:lnTo>
                <a:lnTo>
                  <a:pt x="16509" y="41533"/>
                </a:lnTo>
                <a:lnTo>
                  <a:pt x="28802" y="47990"/>
                </a:lnTo>
                <a:lnTo>
                  <a:pt x="43194" y="51646"/>
                </a:lnTo>
                <a:lnTo>
                  <a:pt x="55680" y="52791"/>
                </a:lnTo>
                <a:lnTo>
                  <a:pt x="64321" y="52791"/>
                </a:lnTo>
                <a:lnTo>
                  <a:pt x="71042" y="50886"/>
                </a:lnTo>
                <a:lnTo>
                  <a:pt x="74883" y="47990"/>
                </a:lnTo>
                <a:lnTo>
                  <a:pt x="79683" y="44165"/>
                </a:lnTo>
                <a:lnTo>
                  <a:pt x="81604" y="40325"/>
                </a:lnTo>
                <a:lnTo>
                  <a:pt x="81604" y="31683"/>
                </a:lnTo>
                <a:lnTo>
                  <a:pt x="80643" y="28803"/>
                </a:lnTo>
                <a:lnTo>
                  <a:pt x="79683" y="26883"/>
                </a:lnTo>
                <a:lnTo>
                  <a:pt x="77763" y="22082"/>
                </a:lnTo>
                <a:lnTo>
                  <a:pt x="73923" y="18242"/>
                </a:lnTo>
                <a:lnTo>
                  <a:pt x="69122" y="15361"/>
                </a:lnTo>
                <a:lnTo>
                  <a:pt x="63361" y="10561"/>
                </a:lnTo>
                <a:lnTo>
                  <a:pt x="56640" y="6720"/>
                </a:lnTo>
                <a:lnTo>
                  <a:pt x="48960" y="3840"/>
                </a:lnTo>
                <a:lnTo>
                  <a:pt x="41279" y="1920"/>
                </a:lnTo>
                <a:lnTo>
                  <a:pt x="33599" y="0"/>
                </a:lnTo>
                <a:lnTo>
                  <a:pt x="16323" y="0"/>
                </a:lnTo>
                <a:lnTo>
                  <a:pt x="9602" y="1920"/>
                </a:lnTo>
                <a:lnTo>
                  <a:pt x="5762" y="5760"/>
                </a:lnTo>
                <a:lnTo>
                  <a:pt x="1923" y="8641"/>
                </a:lnTo>
                <a:lnTo>
                  <a:pt x="0" y="13441"/>
                </a:lnTo>
                <a:lnTo>
                  <a:pt x="0" y="23042"/>
                </a:lnTo>
                <a:lnTo>
                  <a:pt x="1923" y="27843"/>
                </a:lnTo>
                <a:lnTo>
                  <a:pt x="4805" y="31683"/>
                </a:lnTo>
                <a:lnTo>
                  <a:pt x="2881" y="20162"/>
                </a:lnTo>
                <a:lnTo>
                  <a:pt x="2881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2" name="object 812"/>
          <p:cNvSpPr/>
          <p:nvPr/>
        </p:nvSpPr>
        <p:spPr>
          <a:xfrm>
            <a:off x="1480512" y="7424470"/>
            <a:ext cx="13627" cy="21370"/>
          </a:xfrm>
          <a:custGeom>
            <a:avLst/>
            <a:gdLst/>
            <a:ahLst/>
            <a:cxnLst/>
            <a:rect l="l" t="t" r="r" b="b"/>
            <a:pathLst>
              <a:path w="13627" h="21370">
                <a:moveTo>
                  <a:pt x="4165" y="13942"/>
                </a:moveTo>
                <a:lnTo>
                  <a:pt x="13627" y="21370"/>
                </a:lnTo>
                <a:lnTo>
                  <a:pt x="7679" y="9601"/>
                </a:lnTo>
                <a:lnTo>
                  <a:pt x="3838" y="7680"/>
                </a:lnTo>
                <a:lnTo>
                  <a:pt x="2880" y="4800"/>
                </a:lnTo>
                <a:lnTo>
                  <a:pt x="958" y="2880"/>
                </a:lnTo>
                <a:lnTo>
                  <a:pt x="0" y="0"/>
                </a:lnTo>
                <a:lnTo>
                  <a:pt x="1923" y="11521"/>
                </a:lnTo>
                <a:lnTo>
                  <a:pt x="4165" y="139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3" name="object 813"/>
          <p:cNvSpPr/>
          <p:nvPr/>
        </p:nvSpPr>
        <p:spPr>
          <a:xfrm>
            <a:off x="1480512" y="7363998"/>
            <a:ext cx="3866" cy="13379"/>
          </a:xfrm>
          <a:custGeom>
            <a:avLst/>
            <a:gdLst/>
            <a:ahLst/>
            <a:cxnLst/>
            <a:rect l="l" t="t" r="r" b="b"/>
            <a:pathLst>
              <a:path w="3866" h="13379">
                <a:moveTo>
                  <a:pt x="1923" y="11506"/>
                </a:moveTo>
                <a:lnTo>
                  <a:pt x="3866" y="13379"/>
                </a:lnTo>
                <a:lnTo>
                  <a:pt x="2880" y="3840"/>
                </a:lnTo>
                <a:lnTo>
                  <a:pt x="958" y="1905"/>
                </a:lnTo>
                <a:lnTo>
                  <a:pt x="0" y="0"/>
                </a:lnTo>
                <a:lnTo>
                  <a:pt x="1923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4" name="object 814"/>
          <p:cNvSpPr/>
          <p:nvPr/>
        </p:nvSpPr>
        <p:spPr>
          <a:xfrm>
            <a:off x="1477630" y="7343835"/>
            <a:ext cx="81604" cy="51831"/>
          </a:xfrm>
          <a:custGeom>
            <a:avLst/>
            <a:gdLst/>
            <a:ahLst/>
            <a:cxnLst/>
            <a:rect l="l" t="t" r="r" b="b"/>
            <a:pathLst>
              <a:path w="81604" h="51831">
                <a:moveTo>
                  <a:pt x="2881" y="15346"/>
                </a:moveTo>
                <a:lnTo>
                  <a:pt x="3840" y="12466"/>
                </a:lnTo>
                <a:lnTo>
                  <a:pt x="5762" y="11506"/>
                </a:lnTo>
                <a:lnTo>
                  <a:pt x="7679" y="9601"/>
                </a:lnTo>
                <a:lnTo>
                  <a:pt x="10561" y="8625"/>
                </a:lnTo>
                <a:lnTo>
                  <a:pt x="15364" y="8625"/>
                </a:lnTo>
                <a:lnTo>
                  <a:pt x="28691" y="9828"/>
                </a:lnTo>
                <a:lnTo>
                  <a:pt x="41359" y="12435"/>
                </a:lnTo>
                <a:lnTo>
                  <a:pt x="55680" y="16322"/>
                </a:lnTo>
                <a:lnTo>
                  <a:pt x="65282" y="19187"/>
                </a:lnTo>
                <a:lnTo>
                  <a:pt x="72963" y="24002"/>
                </a:lnTo>
                <a:lnTo>
                  <a:pt x="76803" y="27828"/>
                </a:lnTo>
                <a:lnTo>
                  <a:pt x="78723" y="29748"/>
                </a:lnTo>
                <a:lnTo>
                  <a:pt x="78723" y="36469"/>
                </a:lnTo>
                <a:lnTo>
                  <a:pt x="77763" y="39349"/>
                </a:lnTo>
                <a:lnTo>
                  <a:pt x="75843" y="40309"/>
                </a:lnTo>
                <a:lnTo>
                  <a:pt x="73923" y="42230"/>
                </a:lnTo>
                <a:lnTo>
                  <a:pt x="71042" y="43190"/>
                </a:lnTo>
                <a:lnTo>
                  <a:pt x="67202" y="43190"/>
                </a:lnTo>
                <a:lnTo>
                  <a:pt x="63466" y="43118"/>
                </a:lnTo>
                <a:lnTo>
                  <a:pt x="51405" y="42047"/>
                </a:lnTo>
                <a:lnTo>
                  <a:pt x="37440" y="39349"/>
                </a:lnTo>
                <a:lnTo>
                  <a:pt x="28802" y="36469"/>
                </a:lnTo>
                <a:lnTo>
                  <a:pt x="22081" y="34549"/>
                </a:lnTo>
                <a:lnTo>
                  <a:pt x="16323" y="31668"/>
                </a:lnTo>
                <a:lnTo>
                  <a:pt x="10561" y="28788"/>
                </a:lnTo>
                <a:lnTo>
                  <a:pt x="6720" y="26868"/>
                </a:lnTo>
                <a:lnTo>
                  <a:pt x="5762" y="24002"/>
                </a:lnTo>
                <a:lnTo>
                  <a:pt x="6748" y="33542"/>
                </a:lnTo>
                <a:lnTo>
                  <a:pt x="16312" y="40920"/>
                </a:lnTo>
                <a:lnTo>
                  <a:pt x="28802" y="47030"/>
                </a:lnTo>
                <a:lnTo>
                  <a:pt x="43194" y="51014"/>
                </a:lnTo>
                <a:lnTo>
                  <a:pt x="55680" y="51831"/>
                </a:lnTo>
                <a:lnTo>
                  <a:pt x="64321" y="51831"/>
                </a:lnTo>
                <a:lnTo>
                  <a:pt x="71042" y="50871"/>
                </a:lnTo>
                <a:lnTo>
                  <a:pt x="74883" y="47030"/>
                </a:lnTo>
                <a:lnTo>
                  <a:pt x="79683" y="43190"/>
                </a:lnTo>
                <a:lnTo>
                  <a:pt x="81604" y="39349"/>
                </a:lnTo>
                <a:lnTo>
                  <a:pt x="81604" y="30708"/>
                </a:lnTo>
                <a:lnTo>
                  <a:pt x="80643" y="27828"/>
                </a:lnTo>
                <a:lnTo>
                  <a:pt x="79683" y="25907"/>
                </a:lnTo>
                <a:lnTo>
                  <a:pt x="77763" y="22067"/>
                </a:lnTo>
                <a:lnTo>
                  <a:pt x="73923" y="18227"/>
                </a:lnTo>
                <a:lnTo>
                  <a:pt x="69122" y="14386"/>
                </a:lnTo>
                <a:lnTo>
                  <a:pt x="63361" y="9601"/>
                </a:lnTo>
                <a:lnTo>
                  <a:pt x="56640" y="5760"/>
                </a:lnTo>
                <a:lnTo>
                  <a:pt x="48960" y="3825"/>
                </a:lnTo>
                <a:lnTo>
                  <a:pt x="41279" y="944"/>
                </a:lnTo>
                <a:lnTo>
                  <a:pt x="33599" y="0"/>
                </a:lnTo>
                <a:lnTo>
                  <a:pt x="16323" y="0"/>
                </a:lnTo>
                <a:lnTo>
                  <a:pt x="9602" y="944"/>
                </a:lnTo>
                <a:lnTo>
                  <a:pt x="5762" y="4785"/>
                </a:lnTo>
                <a:lnTo>
                  <a:pt x="1923" y="8625"/>
                </a:lnTo>
                <a:lnTo>
                  <a:pt x="0" y="12466"/>
                </a:lnTo>
                <a:lnTo>
                  <a:pt x="0" y="23027"/>
                </a:lnTo>
                <a:lnTo>
                  <a:pt x="1923" y="26868"/>
                </a:lnTo>
                <a:lnTo>
                  <a:pt x="4805" y="31668"/>
                </a:lnTo>
                <a:lnTo>
                  <a:pt x="2881" y="20162"/>
                </a:lnTo>
                <a:lnTo>
                  <a:pt x="2881" y="153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5" name="object 815"/>
          <p:cNvSpPr/>
          <p:nvPr/>
        </p:nvSpPr>
        <p:spPr>
          <a:xfrm>
            <a:off x="1893295" y="6432819"/>
            <a:ext cx="119999" cy="119039"/>
          </a:xfrm>
          <a:custGeom>
            <a:avLst/>
            <a:gdLst/>
            <a:ahLst/>
            <a:cxnLst/>
            <a:rect l="l" t="t" r="r" b="b"/>
            <a:pathLst>
              <a:path w="119999" h="119039">
                <a:moveTo>
                  <a:pt x="87355" y="105597"/>
                </a:moveTo>
                <a:lnTo>
                  <a:pt x="87355" y="110398"/>
                </a:lnTo>
                <a:lnTo>
                  <a:pt x="86410" y="112318"/>
                </a:lnTo>
                <a:lnTo>
                  <a:pt x="84475" y="113278"/>
                </a:lnTo>
                <a:lnTo>
                  <a:pt x="82570" y="114239"/>
                </a:lnTo>
                <a:lnTo>
                  <a:pt x="79689" y="115199"/>
                </a:lnTo>
                <a:lnTo>
                  <a:pt x="75849" y="115199"/>
                </a:lnTo>
                <a:lnTo>
                  <a:pt x="75849" y="119039"/>
                </a:lnTo>
                <a:lnTo>
                  <a:pt x="119999" y="119039"/>
                </a:lnTo>
                <a:lnTo>
                  <a:pt x="119999" y="115199"/>
                </a:lnTo>
                <a:lnTo>
                  <a:pt x="115199" y="115199"/>
                </a:lnTo>
                <a:lnTo>
                  <a:pt x="112318" y="114239"/>
                </a:lnTo>
                <a:lnTo>
                  <a:pt x="109438" y="111358"/>
                </a:lnTo>
                <a:lnTo>
                  <a:pt x="106558" y="109438"/>
                </a:lnTo>
                <a:lnTo>
                  <a:pt x="103677" y="104637"/>
                </a:lnTo>
                <a:lnTo>
                  <a:pt x="100797" y="96956"/>
                </a:lnTo>
                <a:lnTo>
                  <a:pt x="61447" y="0"/>
                </a:lnTo>
                <a:lnTo>
                  <a:pt x="74889" y="73913"/>
                </a:lnTo>
                <a:lnTo>
                  <a:pt x="35524" y="73913"/>
                </a:lnTo>
                <a:lnTo>
                  <a:pt x="58567" y="0"/>
                </a:lnTo>
                <a:lnTo>
                  <a:pt x="18242" y="95996"/>
                </a:lnTo>
                <a:lnTo>
                  <a:pt x="14401" y="103677"/>
                </a:lnTo>
                <a:lnTo>
                  <a:pt x="11521" y="109438"/>
                </a:lnTo>
                <a:lnTo>
                  <a:pt x="8641" y="112318"/>
                </a:lnTo>
                <a:lnTo>
                  <a:pt x="7680" y="113278"/>
                </a:lnTo>
                <a:lnTo>
                  <a:pt x="4800" y="115199"/>
                </a:lnTo>
                <a:lnTo>
                  <a:pt x="0" y="115199"/>
                </a:lnTo>
                <a:lnTo>
                  <a:pt x="0" y="119039"/>
                </a:lnTo>
                <a:lnTo>
                  <a:pt x="35524" y="119039"/>
                </a:lnTo>
                <a:lnTo>
                  <a:pt x="35524" y="115199"/>
                </a:lnTo>
                <a:lnTo>
                  <a:pt x="29763" y="115199"/>
                </a:lnTo>
                <a:lnTo>
                  <a:pt x="25923" y="114239"/>
                </a:lnTo>
                <a:lnTo>
                  <a:pt x="24963" y="113278"/>
                </a:lnTo>
                <a:lnTo>
                  <a:pt x="23042" y="111358"/>
                </a:lnTo>
                <a:lnTo>
                  <a:pt x="22082" y="110398"/>
                </a:lnTo>
                <a:lnTo>
                  <a:pt x="22082" y="106558"/>
                </a:lnTo>
                <a:lnTo>
                  <a:pt x="23042" y="102717"/>
                </a:lnTo>
                <a:lnTo>
                  <a:pt x="24963" y="97917"/>
                </a:lnTo>
                <a:lnTo>
                  <a:pt x="32644" y="79674"/>
                </a:lnTo>
                <a:lnTo>
                  <a:pt x="76794" y="79674"/>
                </a:lnTo>
                <a:lnTo>
                  <a:pt x="83530" y="96956"/>
                </a:lnTo>
                <a:lnTo>
                  <a:pt x="85435" y="101757"/>
                </a:lnTo>
                <a:lnTo>
                  <a:pt x="87355" y="105597"/>
                </a:lnTo>
                <a:close/>
              </a:path>
              <a:path w="119999" h="119039">
                <a:moveTo>
                  <a:pt x="58567" y="0"/>
                </a:moveTo>
                <a:lnTo>
                  <a:pt x="35524" y="73913"/>
                </a:lnTo>
                <a:lnTo>
                  <a:pt x="54726" y="26868"/>
                </a:lnTo>
                <a:lnTo>
                  <a:pt x="74889" y="73913"/>
                </a:lnTo>
                <a:lnTo>
                  <a:pt x="61447" y="0"/>
                </a:lnTo>
                <a:lnTo>
                  <a:pt x="58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6" name="object 816"/>
          <p:cNvSpPr/>
          <p:nvPr/>
        </p:nvSpPr>
        <p:spPr>
          <a:xfrm>
            <a:off x="2017135" y="6447221"/>
            <a:ext cx="46085" cy="105597"/>
          </a:xfrm>
          <a:custGeom>
            <a:avLst/>
            <a:gdLst/>
            <a:ahLst/>
            <a:cxnLst/>
            <a:rect l="l" t="t" r="r" b="b"/>
            <a:pathLst>
              <a:path w="46085" h="105597">
                <a:moveTo>
                  <a:pt x="35524" y="95996"/>
                </a:moveTo>
                <a:lnTo>
                  <a:pt x="30723" y="95996"/>
                </a:lnTo>
                <a:lnTo>
                  <a:pt x="28803" y="95036"/>
                </a:lnTo>
                <a:lnTo>
                  <a:pt x="27843" y="93116"/>
                </a:lnTo>
                <a:lnTo>
                  <a:pt x="25923" y="91196"/>
                </a:lnTo>
                <a:lnTo>
                  <a:pt x="25923" y="31683"/>
                </a:lnTo>
                <a:lnTo>
                  <a:pt x="43205" y="31683"/>
                </a:lnTo>
                <a:lnTo>
                  <a:pt x="43205" y="25907"/>
                </a:lnTo>
                <a:lnTo>
                  <a:pt x="25923" y="25907"/>
                </a:lnTo>
                <a:lnTo>
                  <a:pt x="25923" y="0"/>
                </a:lnTo>
                <a:lnTo>
                  <a:pt x="23042" y="0"/>
                </a:lnTo>
                <a:lnTo>
                  <a:pt x="21122" y="5760"/>
                </a:lnTo>
                <a:lnTo>
                  <a:pt x="19202" y="9601"/>
                </a:lnTo>
                <a:lnTo>
                  <a:pt x="17282" y="11521"/>
                </a:lnTo>
                <a:lnTo>
                  <a:pt x="15361" y="16306"/>
                </a:lnTo>
                <a:lnTo>
                  <a:pt x="12481" y="20162"/>
                </a:lnTo>
                <a:lnTo>
                  <a:pt x="8641" y="23027"/>
                </a:lnTo>
                <a:lnTo>
                  <a:pt x="5760" y="25907"/>
                </a:lnTo>
                <a:lnTo>
                  <a:pt x="2880" y="27843"/>
                </a:lnTo>
                <a:lnTo>
                  <a:pt x="0" y="28803"/>
                </a:lnTo>
                <a:lnTo>
                  <a:pt x="0" y="31683"/>
                </a:lnTo>
                <a:lnTo>
                  <a:pt x="11521" y="31683"/>
                </a:lnTo>
                <a:lnTo>
                  <a:pt x="11521" y="90236"/>
                </a:lnTo>
                <a:lnTo>
                  <a:pt x="12481" y="94076"/>
                </a:lnTo>
                <a:lnTo>
                  <a:pt x="13441" y="96956"/>
                </a:lnTo>
                <a:lnTo>
                  <a:pt x="14401" y="99837"/>
                </a:lnTo>
                <a:lnTo>
                  <a:pt x="16322" y="101757"/>
                </a:lnTo>
                <a:lnTo>
                  <a:pt x="19202" y="103677"/>
                </a:lnTo>
                <a:lnTo>
                  <a:pt x="21122" y="104637"/>
                </a:lnTo>
                <a:lnTo>
                  <a:pt x="24002" y="105597"/>
                </a:lnTo>
                <a:lnTo>
                  <a:pt x="30723" y="105597"/>
                </a:lnTo>
                <a:lnTo>
                  <a:pt x="34564" y="104637"/>
                </a:lnTo>
                <a:lnTo>
                  <a:pt x="37444" y="101757"/>
                </a:lnTo>
                <a:lnTo>
                  <a:pt x="41285" y="98877"/>
                </a:lnTo>
                <a:lnTo>
                  <a:pt x="44150" y="94076"/>
                </a:lnTo>
                <a:lnTo>
                  <a:pt x="46085" y="88315"/>
                </a:lnTo>
                <a:lnTo>
                  <a:pt x="42245" y="88315"/>
                </a:lnTo>
                <a:lnTo>
                  <a:pt x="41285" y="91196"/>
                </a:lnTo>
                <a:lnTo>
                  <a:pt x="40325" y="93116"/>
                </a:lnTo>
                <a:lnTo>
                  <a:pt x="38404" y="94076"/>
                </a:lnTo>
                <a:lnTo>
                  <a:pt x="36484" y="95036"/>
                </a:lnTo>
                <a:lnTo>
                  <a:pt x="35524" y="95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7" name="object 817"/>
          <p:cNvSpPr/>
          <p:nvPr/>
        </p:nvSpPr>
        <p:spPr>
          <a:xfrm>
            <a:off x="2068007" y="6429938"/>
            <a:ext cx="38404" cy="121920"/>
          </a:xfrm>
          <a:custGeom>
            <a:avLst/>
            <a:gdLst/>
            <a:ahLst/>
            <a:cxnLst/>
            <a:rect l="l" t="t" r="r" b="b"/>
            <a:pathLst>
              <a:path w="38404" h="121920">
                <a:moveTo>
                  <a:pt x="12496" y="103677"/>
                </a:moveTo>
                <a:lnTo>
                  <a:pt x="12496" y="112318"/>
                </a:lnTo>
                <a:lnTo>
                  <a:pt x="11521" y="114239"/>
                </a:lnTo>
                <a:lnTo>
                  <a:pt x="10561" y="115199"/>
                </a:lnTo>
                <a:lnTo>
                  <a:pt x="9616" y="117119"/>
                </a:lnTo>
                <a:lnTo>
                  <a:pt x="8641" y="117119"/>
                </a:lnTo>
                <a:lnTo>
                  <a:pt x="6736" y="118079"/>
                </a:lnTo>
                <a:lnTo>
                  <a:pt x="4800" y="119039"/>
                </a:lnTo>
                <a:lnTo>
                  <a:pt x="960" y="119039"/>
                </a:lnTo>
                <a:lnTo>
                  <a:pt x="960" y="121920"/>
                </a:lnTo>
                <a:lnTo>
                  <a:pt x="38404" y="121920"/>
                </a:lnTo>
                <a:lnTo>
                  <a:pt x="38404" y="119039"/>
                </a:lnTo>
                <a:lnTo>
                  <a:pt x="34564" y="119039"/>
                </a:lnTo>
                <a:lnTo>
                  <a:pt x="31683" y="118079"/>
                </a:lnTo>
                <a:lnTo>
                  <a:pt x="30723" y="117119"/>
                </a:lnTo>
                <a:lnTo>
                  <a:pt x="28803" y="116159"/>
                </a:lnTo>
                <a:lnTo>
                  <a:pt x="27843" y="115199"/>
                </a:lnTo>
                <a:lnTo>
                  <a:pt x="26883" y="113278"/>
                </a:lnTo>
                <a:lnTo>
                  <a:pt x="26883" y="112318"/>
                </a:lnTo>
                <a:lnTo>
                  <a:pt x="25923" y="108478"/>
                </a:lnTo>
                <a:lnTo>
                  <a:pt x="25923" y="0"/>
                </a:lnTo>
                <a:lnTo>
                  <a:pt x="23042" y="0"/>
                </a:lnTo>
                <a:lnTo>
                  <a:pt x="0" y="9601"/>
                </a:lnTo>
                <a:lnTo>
                  <a:pt x="960" y="12481"/>
                </a:lnTo>
                <a:lnTo>
                  <a:pt x="3840" y="11521"/>
                </a:lnTo>
                <a:lnTo>
                  <a:pt x="4800" y="10561"/>
                </a:lnTo>
                <a:lnTo>
                  <a:pt x="7680" y="10561"/>
                </a:lnTo>
                <a:lnTo>
                  <a:pt x="8641" y="11521"/>
                </a:lnTo>
                <a:lnTo>
                  <a:pt x="9616" y="12481"/>
                </a:lnTo>
                <a:lnTo>
                  <a:pt x="10561" y="12481"/>
                </a:lnTo>
                <a:lnTo>
                  <a:pt x="11521" y="14401"/>
                </a:lnTo>
                <a:lnTo>
                  <a:pt x="11521" y="16322"/>
                </a:lnTo>
                <a:lnTo>
                  <a:pt x="12496" y="18242"/>
                </a:lnTo>
                <a:lnTo>
                  <a:pt x="12496" y="103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8" name="object 818"/>
          <p:cNvSpPr/>
          <p:nvPr/>
        </p:nvSpPr>
        <p:spPr>
          <a:xfrm>
            <a:off x="2116013" y="6471224"/>
            <a:ext cx="70088" cy="81594"/>
          </a:xfrm>
          <a:custGeom>
            <a:avLst/>
            <a:gdLst/>
            <a:ahLst/>
            <a:cxnLst/>
            <a:rect l="l" t="t" r="r" b="b"/>
            <a:pathLst>
              <a:path w="70088" h="81594">
                <a:moveTo>
                  <a:pt x="70088" y="64312"/>
                </a:moveTo>
                <a:lnTo>
                  <a:pt x="66248" y="68153"/>
                </a:lnTo>
                <a:lnTo>
                  <a:pt x="64312" y="70073"/>
                </a:lnTo>
                <a:lnTo>
                  <a:pt x="63367" y="70073"/>
                </a:lnTo>
                <a:lnTo>
                  <a:pt x="62392" y="71033"/>
                </a:lnTo>
                <a:lnTo>
                  <a:pt x="59527" y="71033"/>
                </a:lnTo>
                <a:lnTo>
                  <a:pt x="58552" y="70073"/>
                </a:lnTo>
                <a:lnTo>
                  <a:pt x="57591" y="70073"/>
                </a:lnTo>
                <a:lnTo>
                  <a:pt x="57591" y="68153"/>
                </a:lnTo>
                <a:lnTo>
                  <a:pt x="56647" y="67193"/>
                </a:lnTo>
                <a:lnTo>
                  <a:pt x="56647" y="13426"/>
                </a:lnTo>
                <a:lnTo>
                  <a:pt x="54711" y="11521"/>
                </a:lnTo>
                <a:lnTo>
                  <a:pt x="53751" y="7680"/>
                </a:lnTo>
                <a:lnTo>
                  <a:pt x="50871" y="4800"/>
                </a:lnTo>
                <a:lnTo>
                  <a:pt x="48006" y="2865"/>
                </a:lnTo>
                <a:lnTo>
                  <a:pt x="43190" y="960"/>
                </a:lnTo>
                <a:lnTo>
                  <a:pt x="38404" y="0"/>
                </a:lnTo>
                <a:lnTo>
                  <a:pt x="22082" y="0"/>
                </a:lnTo>
                <a:lnTo>
                  <a:pt x="15361" y="1904"/>
                </a:lnTo>
                <a:lnTo>
                  <a:pt x="10561" y="5745"/>
                </a:lnTo>
                <a:lnTo>
                  <a:pt x="5760" y="9585"/>
                </a:lnTo>
                <a:lnTo>
                  <a:pt x="2880" y="14386"/>
                </a:lnTo>
                <a:lnTo>
                  <a:pt x="2880" y="22067"/>
                </a:lnTo>
                <a:lnTo>
                  <a:pt x="3840" y="23987"/>
                </a:lnTo>
                <a:lnTo>
                  <a:pt x="4800" y="24947"/>
                </a:lnTo>
                <a:lnTo>
                  <a:pt x="6720" y="26868"/>
                </a:lnTo>
                <a:lnTo>
                  <a:pt x="7680" y="27828"/>
                </a:lnTo>
                <a:lnTo>
                  <a:pt x="12481" y="27828"/>
                </a:lnTo>
                <a:lnTo>
                  <a:pt x="14401" y="26868"/>
                </a:lnTo>
                <a:lnTo>
                  <a:pt x="15361" y="24947"/>
                </a:lnTo>
                <a:lnTo>
                  <a:pt x="16322" y="23987"/>
                </a:lnTo>
                <a:lnTo>
                  <a:pt x="17282" y="22067"/>
                </a:lnTo>
                <a:lnTo>
                  <a:pt x="17282" y="11521"/>
                </a:lnTo>
                <a:lnTo>
                  <a:pt x="18242" y="9585"/>
                </a:lnTo>
                <a:lnTo>
                  <a:pt x="20162" y="7680"/>
                </a:lnTo>
                <a:lnTo>
                  <a:pt x="22082" y="5745"/>
                </a:lnTo>
                <a:lnTo>
                  <a:pt x="24963" y="4800"/>
                </a:lnTo>
                <a:lnTo>
                  <a:pt x="33604" y="4800"/>
                </a:lnTo>
                <a:lnTo>
                  <a:pt x="36484" y="5745"/>
                </a:lnTo>
                <a:lnTo>
                  <a:pt x="39364" y="9585"/>
                </a:lnTo>
                <a:lnTo>
                  <a:pt x="41285" y="12466"/>
                </a:lnTo>
                <a:lnTo>
                  <a:pt x="43190" y="17266"/>
                </a:lnTo>
                <a:lnTo>
                  <a:pt x="43190" y="28788"/>
                </a:lnTo>
                <a:lnTo>
                  <a:pt x="35933" y="31434"/>
                </a:lnTo>
                <a:lnTo>
                  <a:pt x="23283" y="36542"/>
                </a:lnTo>
                <a:lnTo>
                  <a:pt x="26883" y="41269"/>
                </a:lnTo>
                <a:lnTo>
                  <a:pt x="28803" y="39349"/>
                </a:lnTo>
                <a:lnTo>
                  <a:pt x="34564" y="37429"/>
                </a:lnTo>
                <a:lnTo>
                  <a:pt x="43190" y="33588"/>
                </a:lnTo>
                <a:lnTo>
                  <a:pt x="43190" y="63352"/>
                </a:lnTo>
                <a:lnTo>
                  <a:pt x="35524" y="69113"/>
                </a:lnTo>
                <a:lnTo>
                  <a:pt x="30723" y="71993"/>
                </a:lnTo>
                <a:lnTo>
                  <a:pt x="23042" y="71993"/>
                </a:lnTo>
                <a:lnTo>
                  <a:pt x="20162" y="71033"/>
                </a:lnTo>
                <a:lnTo>
                  <a:pt x="18242" y="68153"/>
                </a:lnTo>
                <a:lnTo>
                  <a:pt x="15361" y="65272"/>
                </a:lnTo>
                <a:lnTo>
                  <a:pt x="14401" y="61432"/>
                </a:lnTo>
                <a:lnTo>
                  <a:pt x="14401" y="41269"/>
                </a:lnTo>
                <a:lnTo>
                  <a:pt x="8641" y="44150"/>
                </a:lnTo>
                <a:lnTo>
                  <a:pt x="4800" y="47990"/>
                </a:lnTo>
                <a:lnTo>
                  <a:pt x="2880" y="51831"/>
                </a:lnTo>
                <a:lnTo>
                  <a:pt x="960" y="54711"/>
                </a:lnTo>
                <a:lnTo>
                  <a:pt x="0" y="57591"/>
                </a:lnTo>
                <a:lnTo>
                  <a:pt x="0" y="68153"/>
                </a:lnTo>
                <a:lnTo>
                  <a:pt x="1920" y="72953"/>
                </a:lnTo>
                <a:lnTo>
                  <a:pt x="4800" y="76794"/>
                </a:lnTo>
                <a:lnTo>
                  <a:pt x="8641" y="80634"/>
                </a:lnTo>
                <a:lnTo>
                  <a:pt x="13441" y="81594"/>
                </a:lnTo>
                <a:lnTo>
                  <a:pt x="24963" y="81594"/>
                </a:lnTo>
                <a:lnTo>
                  <a:pt x="27843" y="79674"/>
                </a:lnTo>
                <a:lnTo>
                  <a:pt x="29763" y="78714"/>
                </a:lnTo>
                <a:lnTo>
                  <a:pt x="34564" y="74874"/>
                </a:lnTo>
                <a:lnTo>
                  <a:pt x="43190" y="69113"/>
                </a:lnTo>
                <a:lnTo>
                  <a:pt x="43190" y="73913"/>
                </a:lnTo>
                <a:lnTo>
                  <a:pt x="44165" y="76794"/>
                </a:lnTo>
                <a:lnTo>
                  <a:pt x="45125" y="78714"/>
                </a:lnTo>
                <a:lnTo>
                  <a:pt x="47030" y="80634"/>
                </a:lnTo>
                <a:lnTo>
                  <a:pt x="48966" y="81594"/>
                </a:lnTo>
                <a:lnTo>
                  <a:pt x="57591" y="81594"/>
                </a:lnTo>
                <a:lnTo>
                  <a:pt x="63367" y="77754"/>
                </a:lnTo>
                <a:lnTo>
                  <a:pt x="70088" y="69113"/>
                </a:lnTo>
                <a:lnTo>
                  <a:pt x="70088" y="6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9" name="object 819"/>
          <p:cNvSpPr/>
          <p:nvPr/>
        </p:nvSpPr>
        <p:spPr>
          <a:xfrm>
            <a:off x="2130414" y="6507767"/>
            <a:ext cx="12481" cy="21048"/>
          </a:xfrm>
          <a:custGeom>
            <a:avLst/>
            <a:gdLst/>
            <a:ahLst/>
            <a:cxnLst/>
            <a:rect l="l" t="t" r="r" b="b"/>
            <a:pathLst>
              <a:path w="12481" h="21048">
                <a:moveTo>
                  <a:pt x="8881" y="0"/>
                </a:moveTo>
                <a:lnTo>
                  <a:pt x="0" y="4726"/>
                </a:lnTo>
                <a:lnTo>
                  <a:pt x="0" y="21048"/>
                </a:lnTo>
                <a:lnTo>
                  <a:pt x="0" y="18168"/>
                </a:lnTo>
                <a:lnTo>
                  <a:pt x="960" y="15288"/>
                </a:lnTo>
                <a:lnTo>
                  <a:pt x="2880" y="12407"/>
                </a:lnTo>
                <a:lnTo>
                  <a:pt x="4800" y="9527"/>
                </a:lnTo>
                <a:lnTo>
                  <a:pt x="7680" y="6647"/>
                </a:lnTo>
                <a:lnTo>
                  <a:pt x="12481" y="4726"/>
                </a:lnTo>
                <a:lnTo>
                  <a:pt x="88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0" name="object 820"/>
          <p:cNvSpPr/>
          <p:nvPr/>
        </p:nvSpPr>
        <p:spPr>
          <a:xfrm>
            <a:off x="2187046" y="6471224"/>
            <a:ext cx="83530" cy="80634"/>
          </a:xfrm>
          <a:custGeom>
            <a:avLst/>
            <a:gdLst/>
            <a:ahLst/>
            <a:cxnLst/>
            <a:rect l="l" t="t" r="r" b="b"/>
            <a:pathLst>
              <a:path w="83530" h="80634">
                <a:moveTo>
                  <a:pt x="83530" y="80634"/>
                </a:moveTo>
                <a:lnTo>
                  <a:pt x="83530" y="77754"/>
                </a:lnTo>
                <a:lnTo>
                  <a:pt x="80634" y="77754"/>
                </a:lnTo>
                <a:lnTo>
                  <a:pt x="77754" y="76794"/>
                </a:lnTo>
                <a:lnTo>
                  <a:pt x="75849" y="75834"/>
                </a:lnTo>
                <a:lnTo>
                  <a:pt x="74889" y="74874"/>
                </a:lnTo>
                <a:lnTo>
                  <a:pt x="73913" y="73913"/>
                </a:lnTo>
                <a:lnTo>
                  <a:pt x="72969" y="72953"/>
                </a:lnTo>
                <a:lnTo>
                  <a:pt x="72969" y="71033"/>
                </a:lnTo>
                <a:lnTo>
                  <a:pt x="72009" y="67193"/>
                </a:lnTo>
                <a:lnTo>
                  <a:pt x="72009" y="22067"/>
                </a:lnTo>
                <a:lnTo>
                  <a:pt x="71048" y="16306"/>
                </a:lnTo>
                <a:lnTo>
                  <a:pt x="70073" y="13426"/>
                </a:lnTo>
                <a:lnTo>
                  <a:pt x="68168" y="8625"/>
                </a:lnTo>
                <a:lnTo>
                  <a:pt x="66248" y="4800"/>
                </a:lnTo>
                <a:lnTo>
                  <a:pt x="63367" y="2865"/>
                </a:lnTo>
                <a:lnTo>
                  <a:pt x="60487" y="960"/>
                </a:lnTo>
                <a:lnTo>
                  <a:pt x="56647" y="0"/>
                </a:lnTo>
                <a:lnTo>
                  <a:pt x="52806" y="0"/>
                </a:lnTo>
                <a:lnTo>
                  <a:pt x="48383" y="428"/>
                </a:lnTo>
                <a:lnTo>
                  <a:pt x="37633" y="5315"/>
                </a:lnTo>
                <a:lnTo>
                  <a:pt x="26883" y="16306"/>
                </a:lnTo>
                <a:lnTo>
                  <a:pt x="26883" y="0"/>
                </a:lnTo>
                <a:lnTo>
                  <a:pt x="23042" y="0"/>
                </a:lnTo>
                <a:lnTo>
                  <a:pt x="0" y="9585"/>
                </a:lnTo>
                <a:lnTo>
                  <a:pt x="960" y="12466"/>
                </a:lnTo>
                <a:lnTo>
                  <a:pt x="2880" y="11521"/>
                </a:lnTo>
                <a:lnTo>
                  <a:pt x="4800" y="10546"/>
                </a:lnTo>
                <a:lnTo>
                  <a:pt x="8641" y="10546"/>
                </a:lnTo>
                <a:lnTo>
                  <a:pt x="9601" y="11521"/>
                </a:lnTo>
                <a:lnTo>
                  <a:pt x="10561" y="12466"/>
                </a:lnTo>
                <a:lnTo>
                  <a:pt x="11521" y="12466"/>
                </a:lnTo>
                <a:lnTo>
                  <a:pt x="11521" y="14386"/>
                </a:lnTo>
                <a:lnTo>
                  <a:pt x="12481" y="16306"/>
                </a:lnTo>
                <a:lnTo>
                  <a:pt x="12481" y="71993"/>
                </a:lnTo>
                <a:lnTo>
                  <a:pt x="10561" y="73913"/>
                </a:lnTo>
                <a:lnTo>
                  <a:pt x="9601" y="76794"/>
                </a:lnTo>
                <a:lnTo>
                  <a:pt x="6720" y="77754"/>
                </a:lnTo>
                <a:lnTo>
                  <a:pt x="960" y="77754"/>
                </a:lnTo>
                <a:lnTo>
                  <a:pt x="960" y="80634"/>
                </a:lnTo>
                <a:lnTo>
                  <a:pt x="39364" y="80634"/>
                </a:lnTo>
                <a:lnTo>
                  <a:pt x="39364" y="77754"/>
                </a:lnTo>
                <a:lnTo>
                  <a:pt x="34564" y="77754"/>
                </a:lnTo>
                <a:lnTo>
                  <a:pt x="31683" y="76794"/>
                </a:lnTo>
                <a:lnTo>
                  <a:pt x="30723" y="75834"/>
                </a:lnTo>
                <a:lnTo>
                  <a:pt x="29763" y="74874"/>
                </a:lnTo>
                <a:lnTo>
                  <a:pt x="27843" y="73913"/>
                </a:lnTo>
                <a:lnTo>
                  <a:pt x="27843" y="72953"/>
                </a:lnTo>
                <a:lnTo>
                  <a:pt x="26883" y="71033"/>
                </a:lnTo>
                <a:lnTo>
                  <a:pt x="26883" y="21107"/>
                </a:lnTo>
                <a:lnTo>
                  <a:pt x="33604" y="13426"/>
                </a:lnTo>
                <a:lnTo>
                  <a:pt x="40325" y="10546"/>
                </a:lnTo>
                <a:lnTo>
                  <a:pt x="50886" y="10546"/>
                </a:lnTo>
                <a:lnTo>
                  <a:pt x="53766" y="11521"/>
                </a:lnTo>
                <a:lnTo>
                  <a:pt x="55686" y="15361"/>
                </a:lnTo>
                <a:lnTo>
                  <a:pt x="57607" y="18227"/>
                </a:lnTo>
                <a:lnTo>
                  <a:pt x="58567" y="23027"/>
                </a:lnTo>
                <a:lnTo>
                  <a:pt x="58567" y="70073"/>
                </a:lnTo>
                <a:lnTo>
                  <a:pt x="57607" y="71033"/>
                </a:lnTo>
                <a:lnTo>
                  <a:pt x="57607" y="72953"/>
                </a:lnTo>
                <a:lnTo>
                  <a:pt x="56647" y="74874"/>
                </a:lnTo>
                <a:lnTo>
                  <a:pt x="54726" y="75834"/>
                </a:lnTo>
                <a:lnTo>
                  <a:pt x="53766" y="76794"/>
                </a:lnTo>
                <a:lnTo>
                  <a:pt x="50886" y="77754"/>
                </a:lnTo>
                <a:lnTo>
                  <a:pt x="46085" y="77754"/>
                </a:lnTo>
                <a:lnTo>
                  <a:pt x="46085" y="80634"/>
                </a:lnTo>
                <a:lnTo>
                  <a:pt x="83530" y="8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1" name="object 821"/>
          <p:cNvSpPr/>
          <p:nvPr/>
        </p:nvSpPr>
        <p:spPr>
          <a:xfrm>
            <a:off x="2273457" y="6447221"/>
            <a:ext cx="46070" cy="105597"/>
          </a:xfrm>
          <a:custGeom>
            <a:avLst/>
            <a:gdLst/>
            <a:ahLst/>
            <a:cxnLst/>
            <a:rect l="l" t="t" r="r" b="b"/>
            <a:pathLst>
              <a:path w="46070" h="105597">
                <a:moveTo>
                  <a:pt x="35509" y="95996"/>
                </a:moveTo>
                <a:lnTo>
                  <a:pt x="30708" y="95996"/>
                </a:lnTo>
                <a:lnTo>
                  <a:pt x="28788" y="95036"/>
                </a:lnTo>
                <a:lnTo>
                  <a:pt x="27828" y="93116"/>
                </a:lnTo>
                <a:lnTo>
                  <a:pt x="25907" y="91196"/>
                </a:lnTo>
                <a:lnTo>
                  <a:pt x="25907" y="31683"/>
                </a:lnTo>
                <a:lnTo>
                  <a:pt x="43190" y="31683"/>
                </a:lnTo>
                <a:lnTo>
                  <a:pt x="43190" y="25907"/>
                </a:lnTo>
                <a:lnTo>
                  <a:pt x="25907" y="25907"/>
                </a:lnTo>
                <a:lnTo>
                  <a:pt x="25907" y="0"/>
                </a:lnTo>
                <a:lnTo>
                  <a:pt x="23027" y="0"/>
                </a:lnTo>
                <a:lnTo>
                  <a:pt x="21107" y="5760"/>
                </a:lnTo>
                <a:lnTo>
                  <a:pt x="19187" y="9601"/>
                </a:lnTo>
                <a:lnTo>
                  <a:pt x="17266" y="11521"/>
                </a:lnTo>
                <a:lnTo>
                  <a:pt x="15346" y="16306"/>
                </a:lnTo>
                <a:lnTo>
                  <a:pt x="12466" y="20162"/>
                </a:lnTo>
                <a:lnTo>
                  <a:pt x="8625" y="23027"/>
                </a:lnTo>
                <a:lnTo>
                  <a:pt x="5745" y="25907"/>
                </a:lnTo>
                <a:lnTo>
                  <a:pt x="2865" y="27843"/>
                </a:lnTo>
                <a:lnTo>
                  <a:pt x="0" y="28803"/>
                </a:lnTo>
                <a:lnTo>
                  <a:pt x="0" y="31683"/>
                </a:lnTo>
                <a:lnTo>
                  <a:pt x="11506" y="31683"/>
                </a:lnTo>
                <a:lnTo>
                  <a:pt x="11506" y="90236"/>
                </a:lnTo>
                <a:lnTo>
                  <a:pt x="12466" y="94076"/>
                </a:lnTo>
                <a:lnTo>
                  <a:pt x="13426" y="96956"/>
                </a:lnTo>
                <a:lnTo>
                  <a:pt x="14386" y="99837"/>
                </a:lnTo>
                <a:lnTo>
                  <a:pt x="16306" y="101757"/>
                </a:lnTo>
                <a:lnTo>
                  <a:pt x="19187" y="103677"/>
                </a:lnTo>
                <a:lnTo>
                  <a:pt x="21107" y="104637"/>
                </a:lnTo>
                <a:lnTo>
                  <a:pt x="23987" y="105597"/>
                </a:lnTo>
                <a:lnTo>
                  <a:pt x="30708" y="105597"/>
                </a:lnTo>
                <a:lnTo>
                  <a:pt x="34549" y="104637"/>
                </a:lnTo>
                <a:lnTo>
                  <a:pt x="37429" y="101757"/>
                </a:lnTo>
                <a:lnTo>
                  <a:pt x="41269" y="98877"/>
                </a:lnTo>
                <a:lnTo>
                  <a:pt x="44150" y="94076"/>
                </a:lnTo>
                <a:lnTo>
                  <a:pt x="46070" y="88315"/>
                </a:lnTo>
                <a:lnTo>
                  <a:pt x="42230" y="88315"/>
                </a:lnTo>
                <a:lnTo>
                  <a:pt x="41269" y="91196"/>
                </a:lnTo>
                <a:lnTo>
                  <a:pt x="40309" y="93116"/>
                </a:lnTo>
                <a:lnTo>
                  <a:pt x="38389" y="94076"/>
                </a:lnTo>
                <a:lnTo>
                  <a:pt x="36469" y="95036"/>
                </a:lnTo>
                <a:lnTo>
                  <a:pt x="35509" y="95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2" name="object 822"/>
          <p:cNvSpPr/>
          <p:nvPr/>
        </p:nvSpPr>
        <p:spPr>
          <a:xfrm>
            <a:off x="2324328" y="6471224"/>
            <a:ext cx="38389" cy="80634"/>
          </a:xfrm>
          <a:custGeom>
            <a:avLst/>
            <a:gdLst/>
            <a:ahLst/>
            <a:cxnLst/>
            <a:rect l="l" t="t" r="r" b="b"/>
            <a:pathLst>
              <a:path w="38389" h="80634">
                <a:moveTo>
                  <a:pt x="12481" y="62392"/>
                </a:moveTo>
                <a:lnTo>
                  <a:pt x="12481" y="71033"/>
                </a:lnTo>
                <a:lnTo>
                  <a:pt x="11521" y="72953"/>
                </a:lnTo>
                <a:lnTo>
                  <a:pt x="10561" y="73913"/>
                </a:lnTo>
                <a:lnTo>
                  <a:pt x="9601" y="75834"/>
                </a:lnTo>
                <a:lnTo>
                  <a:pt x="8641" y="75834"/>
                </a:lnTo>
                <a:lnTo>
                  <a:pt x="6720" y="76794"/>
                </a:lnTo>
                <a:lnTo>
                  <a:pt x="4800" y="77754"/>
                </a:lnTo>
                <a:lnTo>
                  <a:pt x="960" y="77754"/>
                </a:lnTo>
                <a:lnTo>
                  <a:pt x="960" y="80634"/>
                </a:lnTo>
                <a:lnTo>
                  <a:pt x="38389" y="80634"/>
                </a:lnTo>
                <a:lnTo>
                  <a:pt x="38389" y="77754"/>
                </a:lnTo>
                <a:lnTo>
                  <a:pt x="34549" y="77754"/>
                </a:lnTo>
                <a:lnTo>
                  <a:pt x="31683" y="76794"/>
                </a:lnTo>
                <a:lnTo>
                  <a:pt x="30708" y="75834"/>
                </a:lnTo>
                <a:lnTo>
                  <a:pt x="28803" y="74874"/>
                </a:lnTo>
                <a:lnTo>
                  <a:pt x="27843" y="73913"/>
                </a:lnTo>
                <a:lnTo>
                  <a:pt x="27843" y="72953"/>
                </a:lnTo>
                <a:lnTo>
                  <a:pt x="26883" y="71033"/>
                </a:lnTo>
                <a:lnTo>
                  <a:pt x="25923" y="67193"/>
                </a:lnTo>
                <a:lnTo>
                  <a:pt x="25923" y="0"/>
                </a:lnTo>
                <a:lnTo>
                  <a:pt x="23042" y="0"/>
                </a:lnTo>
                <a:lnTo>
                  <a:pt x="0" y="9585"/>
                </a:lnTo>
                <a:lnTo>
                  <a:pt x="960" y="12466"/>
                </a:lnTo>
                <a:lnTo>
                  <a:pt x="2880" y="11521"/>
                </a:lnTo>
                <a:lnTo>
                  <a:pt x="4800" y="10546"/>
                </a:lnTo>
                <a:lnTo>
                  <a:pt x="7680" y="10546"/>
                </a:lnTo>
                <a:lnTo>
                  <a:pt x="8641" y="11521"/>
                </a:lnTo>
                <a:lnTo>
                  <a:pt x="9601" y="12466"/>
                </a:lnTo>
                <a:lnTo>
                  <a:pt x="10561" y="12466"/>
                </a:lnTo>
                <a:lnTo>
                  <a:pt x="11521" y="14386"/>
                </a:lnTo>
                <a:lnTo>
                  <a:pt x="11521" y="15361"/>
                </a:lnTo>
                <a:lnTo>
                  <a:pt x="12481" y="18227"/>
                </a:lnTo>
                <a:lnTo>
                  <a:pt x="12481" y="62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3" name="object 823"/>
          <p:cNvSpPr/>
          <p:nvPr/>
        </p:nvSpPr>
        <p:spPr>
          <a:xfrm>
            <a:off x="2334889" y="6429938"/>
            <a:ext cx="17282" cy="17282"/>
          </a:xfrm>
          <a:custGeom>
            <a:avLst/>
            <a:gdLst/>
            <a:ahLst/>
            <a:cxnLst/>
            <a:rect l="l" t="t" r="r" b="b"/>
            <a:pathLst>
              <a:path w="17282" h="17282">
                <a:moveTo>
                  <a:pt x="17282" y="8641"/>
                </a:moveTo>
                <a:lnTo>
                  <a:pt x="17282" y="5760"/>
                </a:lnTo>
                <a:lnTo>
                  <a:pt x="16322" y="3840"/>
                </a:lnTo>
                <a:lnTo>
                  <a:pt x="14401" y="1920"/>
                </a:lnTo>
                <a:lnTo>
                  <a:pt x="13441" y="960"/>
                </a:lnTo>
                <a:lnTo>
                  <a:pt x="11521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10561"/>
                </a:lnTo>
                <a:lnTo>
                  <a:pt x="960" y="12481"/>
                </a:lnTo>
                <a:lnTo>
                  <a:pt x="2880" y="14401"/>
                </a:lnTo>
                <a:lnTo>
                  <a:pt x="4800" y="16322"/>
                </a:lnTo>
                <a:lnTo>
                  <a:pt x="6720" y="17282"/>
                </a:lnTo>
                <a:lnTo>
                  <a:pt x="11521" y="17282"/>
                </a:lnTo>
                <a:lnTo>
                  <a:pt x="13441" y="16322"/>
                </a:lnTo>
                <a:lnTo>
                  <a:pt x="14401" y="14401"/>
                </a:lnTo>
                <a:lnTo>
                  <a:pt x="16322" y="12481"/>
                </a:lnTo>
                <a:lnTo>
                  <a:pt x="17282" y="10561"/>
                </a:lnTo>
                <a:lnTo>
                  <a:pt x="17282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4" name="object 824"/>
          <p:cNvSpPr/>
          <p:nvPr/>
        </p:nvSpPr>
        <p:spPr>
          <a:xfrm>
            <a:off x="2372319" y="6471224"/>
            <a:ext cx="64328" cy="82539"/>
          </a:xfrm>
          <a:custGeom>
            <a:avLst/>
            <a:gdLst/>
            <a:ahLst/>
            <a:cxnLst/>
            <a:rect l="l" t="t" r="r" b="b"/>
            <a:pathLst>
              <a:path w="64328" h="82539">
                <a:moveTo>
                  <a:pt x="0" y="41269"/>
                </a:moveTo>
                <a:lnTo>
                  <a:pt x="395" y="48906"/>
                </a:lnTo>
                <a:lnTo>
                  <a:pt x="3391" y="61617"/>
                </a:lnTo>
                <a:lnTo>
                  <a:pt x="9616" y="71993"/>
                </a:lnTo>
                <a:lnTo>
                  <a:pt x="16322" y="78714"/>
                </a:lnTo>
                <a:lnTo>
                  <a:pt x="24002" y="82539"/>
                </a:lnTo>
                <a:lnTo>
                  <a:pt x="39364" y="82539"/>
                </a:lnTo>
                <a:lnTo>
                  <a:pt x="46085" y="79674"/>
                </a:lnTo>
                <a:lnTo>
                  <a:pt x="52806" y="74874"/>
                </a:lnTo>
                <a:lnTo>
                  <a:pt x="60269" y="63746"/>
                </a:lnTo>
                <a:lnTo>
                  <a:pt x="64328" y="50871"/>
                </a:lnTo>
                <a:lnTo>
                  <a:pt x="62407" y="48950"/>
                </a:lnTo>
                <a:lnTo>
                  <a:pt x="59527" y="56631"/>
                </a:lnTo>
                <a:lnTo>
                  <a:pt x="55686" y="61432"/>
                </a:lnTo>
                <a:lnTo>
                  <a:pt x="52806" y="63352"/>
                </a:lnTo>
                <a:lnTo>
                  <a:pt x="48966" y="67193"/>
                </a:lnTo>
                <a:lnTo>
                  <a:pt x="44165" y="69113"/>
                </a:lnTo>
                <a:lnTo>
                  <a:pt x="30723" y="69113"/>
                </a:lnTo>
                <a:lnTo>
                  <a:pt x="24963" y="66233"/>
                </a:lnTo>
                <a:lnTo>
                  <a:pt x="20162" y="58552"/>
                </a:lnTo>
                <a:lnTo>
                  <a:pt x="19913" y="58197"/>
                </a:lnTo>
                <a:lnTo>
                  <a:pt x="14945" y="46929"/>
                </a:lnTo>
                <a:lnTo>
                  <a:pt x="13441" y="33588"/>
                </a:lnTo>
                <a:lnTo>
                  <a:pt x="13441" y="24947"/>
                </a:lnTo>
                <a:lnTo>
                  <a:pt x="15361" y="17266"/>
                </a:lnTo>
                <a:lnTo>
                  <a:pt x="20162" y="11521"/>
                </a:lnTo>
                <a:lnTo>
                  <a:pt x="24002" y="7680"/>
                </a:lnTo>
                <a:lnTo>
                  <a:pt x="27843" y="5745"/>
                </a:lnTo>
                <a:lnTo>
                  <a:pt x="40325" y="5745"/>
                </a:lnTo>
                <a:lnTo>
                  <a:pt x="42245" y="7680"/>
                </a:lnTo>
                <a:lnTo>
                  <a:pt x="44165" y="9585"/>
                </a:lnTo>
                <a:lnTo>
                  <a:pt x="45125" y="12466"/>
                </a:lnTo>
                <a:lnTo>
                  <a:pt x="45125" y="19187"/>
                </a:lnTo>
                <a:lnTo>
                  <a:pt x="46085" y="21107"/>
                </a:lnTo>
                <a:lnTo>
                  <a:pt x="47045" y="22067"/>
                </a:lnTo>
                <a:lnTo>
                  <a:pt x="48966" y="24947"/>
                </a:lnTo>
                <a:lnTo>
                  <a:pt x="50886" y="25908"/>
                </a:lnTo>
                <a:lnTo>
                  <a:pt x="56647" y="25908"/>
                </a:lnTo>
                <a:lnTo>
                  <a:pt x="58567" y="24947"/>
                </a:lnTo>
                <a:lnTo>
                  <a:pt x="60487" y="23987"/>
                </a:lnTo>
                <a:lnTo>
                  <a:pt x="61447" y="22067"/>
                </a:lnTo>
                <a:lnTo>
                  <a:pt x="62407" y="20147"/>
                </a:lnTo>
                <a:lnTo>
                  <a:pt x="62407" y="14386"/>
                </a:lnTo>
                <a:lnTo>
                  <a:pt x="59527" y="9585"/>
                </a:lnTo>
                <a:lnTo>
                  <a:pt x="54726" y="5745"/>
                </a:lnTo>
                <a:lnTo>
                  <a:pt x="49926" y="1904"/>
                </a:lnTo>
                <a:lnTo>
                  <a:pt x="44165" y="0"/>
                </a:lnTo>
                <a:lnTo>
                  <a:pt x="36484" y="0"/>
                </a:lnTo>
                <a:lnTo>
                  <a:pt x="33502" y="126"/>
                </a:lnTo>
                <a:lnTo>
                  <a:pt x="21454" y="3514"/>
                </a:lnTo>
                <a:lnTo>
                  <a:pt x="10561" y="11521"/>
                </a:lnTo>
                <a:lnTo>
                  <a:pt x="6959" y="16243"/>
                </a:lnTo>
                <a:lnTo>
                  <a:pt x="1802" y="27542"/>
                </a:lnTo>
                <a:lnTo>
                  <a:pt x="0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5" name="object 825"/>
          <p:cNvSpPr/>
          <p:nvPr/>
        </p:nvSpPr>
        <p:spPr>
          <a:xfrm>
            <a:off x="2493279" y="6470248"/>
            <a:ext cx="65272" cy="83515"/>
          </a:xfrm>
          <a:custGeom>
            <a:avLst/>
            <a:gdLst/>
            <a:ahLst/>
            <a:cxnLst/>
            <a:rect l="l" t="t" r="r" b="b"/>
            <a:pathLst>
              <a:path w="65272" h="83515">
                <a:moveTo>
                  <a:pt x="0" y="43205"/>
                </a:moveTo>
                <a:lnTo>
                  <a:pt x="311" y="49939"/>
                </a:lnTo>
                <a:lnTo>
                  <a:pt x="3249" y="62597"/>
                </a:lnTo>
                <a:lnTo>
                  <a:pt x="9601" y="72969"/>
                </a:lnTo>
                <a:lnTo>
                  <a:pt x="20894" y="80928"/>
                </a:lnTo>
                <a:lnTo>
                  <a:pt x="33604" y="83515"/>
                </a:lnTo>
                <a:lnTo>
                  <a:pt x="42245" y="83515"/>
                </a:lnTo>
                <a:lnTo>
                  <a:pt x="48966" y="80650"/>
                </a:lnTo>
                <a:lnTo>
                  <a:pt x="54726" y="73929"/>
                </a:lnTo>
                <a:lnTo>
                  <a:pt x="60487" y="67208"/>
                </a:lnTo>
                <a:lnTo>
                  <a:pt x="63367" y="60487"/>
                </a:lnTo>
                <a:lnTo>
                  <a:pt x="65272" y="52806"/>
                </a:lnTo>
                <a:lnTo>
                  <a:pt x="62407" y="50886"/>
                </a:lnTo>
                <a:lnTo>
                  <a:pt x="59527" y="57607"/>
                </a:lnTo>
                <a:lnTo>
                  <a:pt x="56647" y="62407"/>
                </a:lnTo>
                <a:lnTo>
                  <a:pt x="52806" y="65288"/>
                </a:lnTo>
                <a:lnTo>
                  <a:pt x="48966" y="68168"/>
                </a:lnTo>
                <a:lnTo>
                  <a:pt x="45125" y="70088"/>
                </a:lnTo>
                <a:lnTo>
                  <a:pt x="32644" y="70088"/>
                </a:lnTo>
                <a:lnTo>
                  <a:pt x="25923" y="66248"/>
                </a:lnTo>
                <a:lnTo>
                  <a:pt x="20162" y="59527"/>
                </a:lnTo>
                <a:lnTo>
                  <a:pt x="18512" y="57441"/>
                </a:lnTo>
                <a:lnTo>
                  <a:pt x="13269" y="46528"/>
                </a:lnTo>
                <a:lnTo>
                  <a:pt x="11521" y="32644"/>
                </a:lnTo>
                <a:lnTo>
                  <a:pt x="65272" y="32644"/>
                </a:lnTo>
                <a:lnTo>
                  <a:pt x="65272" y="23042"/>
                </a:lnTo>
                <a:lnTo>
                  <a:pt x="62407" y="15361"/>
                </a:lnTo>
                <a:lnTo>
                  <a:pt x="56647" y="9601"/>
                </a:lnTo>
                <a:lnTo>
                  <a:pt x="50886" y="2880"/>
                </a:lnTo>
                <a:lnTo>
                  <a:pt x="44165" y="0"/>
                </a:lnTo>
                <a:lnTo>
                  <a:pt x="35524" y="0"/>
                </a:lnTo>
                <a:lnTo>
                  <a:pt x="32272" y="126"/>
                </a:lnTo>
                <a:lnTo>
                  <a:pt x="19782" y="3514"/>
                </a:lnTo>
                <a:lnTo>
                  <a:pt x="14401" y="15361"/>
                </a:lnTo>
                <a:lnTo>
                  <a:pt x="18242" y="12496"/>
                </a:lnTo>
                <a:lnTo>
                  <a:pt x="22082" y="8656"/>
                </a:lnTo>
                <a:lnTo>
                  <a:pt x="25923" y="6720"/>
                </a:lnTo>
                <a:lnTo>
                  <a:pt x="33604" y="6720"/>
                </a:lnTo>
                <a:lnTo>
                  <a:pt x="36484" y="7680"/>
                </a:lnTo>
                <a:lnTo>
                  <a:pt x="39364" y="9601"/>
                </a:lnTo>
                <a:lnTo>
                  <a:pt x="42245" y="11521"/>
                </a:lnTo>
                <a:lnTo>
                  <a:pt x="44165" y="13441"/>
                </a:lnTo>
                <a:lnTo>
                  <a:pt x="46085" y="16337"/>
                </a:lnTo>
                <a:lnTo>
                  <a:pt x="47045" y="19202"/>
                </a:lnTo>
                <a:lnTo>
                  <a:pt x="47045" y="27843"/>
                </a:lnTo>
                <a:lnTo>
                  <a:pt x="11521" y="27843"/>
                </a:lnTo>
                <a:lnTo>
                  <a:pt x="9601" y="11521"/>
                </a:lnTo>
                <a:lnTo>
                  <a:pt x="5914" y="17353"/>
                </a:lnTo>
                <a:lnTo>
                  <a:pt x="1587" y="29007"/>
                </a:lnTo>
                <a:lnTo>
                  <a:pt x="0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6" name="object 826"/>
          <p:cNvSpPr/>
          <p:nvPr/>
        </p:nvSpPr>
        <p:spPr>
          <a:xfrm>
            <a:off x="2502880" y="6473763"/>
            <a:ext cx="10180" cy="24328"/>
          </a:xfrm>
          <a:custGeom>
            <a:avLst/>
            <a:gdLst/>
            <a:ahLst/>
            <a:cxnLst/>
            <a:rect l="l" t="t" r="r" b="b"/>
            <a:pathLst>
              <a:path w="10180" h="24328">
                <a:moveTo>
                  <a:pt x="0" y="8006"/>
                </a:moveTo>
                <a:lnTo>
                  <a:pt x="1920" y="24328"/>
                </a:lnTo>
                <a:lnTo>
                  <a:pt x="2880" y="17607"/>
                </a:lnTo>
                <a:lnTo>
                  <a:pt x="4800" y="11847"/>
                </a:lnTo>
                <a:lnTo>
                  <a:pt x="10180" y="0"/>
                </a:lnTo>
                <a:lnTo>
                  <a:pt x="0" y="8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7" name="object 827"/>
          <p:cNvSpPr/>
          <p:nvPr/>
        </p:nvSpPr>
        <p:spPr>
          <a:xfrm>
            <a:off x="2568153" y="6471224"/>
            <a:ext cx="64328" cy="82539"/>
          </a:xfrm>
          <a:custGeom>
            <a:avLst/>
            <a:gdLst/>
            <a:ahLst/>
            <a:cxnLst/>
            <a:rect l="l" t="t" r="r" b="b"/>
            <a:pathLst>
              <a:path w="64328" h="82539">
                <a:moveTo>
                  <a:pt x="0" y="41269"/>
                </a:moveTo>
                <a:lnTo>
                  <a:pt x="395" y="48906"/>
                </a:lnTo>
                <a:lnTo>
                  <a:pt x="3391" y="61617"/>
                </a:lnTo>
                <a:lnTo>
                  <a:pt x="9616" y="71993"/>
                </a:lnTo>
                <a:lnTo>
                  <a:pt x="16322" y="78714"/>
                </a:lnTo>
                <a:lnTo>
                  <a:pt x="24002" y="82539"/>
                </a:lnTo>
                <a:lnTo>
                  <a:pt x="40325" y="82539"/>
                </a:lnTo>
                <a:lnTo>
                  <a:pt x="46085" y="79674"/>
                </a:lnTo>
                <a:lnTo>
                  <a:pt x="52806" y="74874"/>
                </a:lnTo>
                <a:lnTo>
                  <a:pt x="60269" y="63746"/>
                </a:lnTo>
                <a:lnTo>
                  <a:pt x="64328" y="50871"/>
                </a:lnTo>
                <a:lnTo>
                  <a:pt x="62407" y="48950"/>
                </a:lnTo>
                <a:lnTo>
                  <a:pt x="59527" y="56631"/>
                </a:lnTo>
                <a:lnTo>
                  <a:pt x="56647" y="61432"/>
                </a:lnTo>
                <a:lnTo>
                  <a:pt x="53766" y="63352"/>
                </a:lnTo>
                <a:lnTo>
                  <a:pt x="48966" y="67193"/>
                </a:lnTo>
                <a:lnTo>
                  <a:pt x="44165" y="69113"/>
                </a:lnTo>
                <a:lnTo>
                  <a:pt x="30723" y="69113"/>
                </a:lnTo>
                <a:lnTo>
                  <a:pt x="24963" y="66233"/>
                </a:lnTo>
                <a:lnTo>
                  <a:pt x="20162" y="58552"/>
                </a:lnTo>
                <a:lnTo>
                  <a:pt x="19913" y="58197"/>
                </a:lnTo>
                <a:lnTo>
                  <a:pt x="14945" y="46929"/>
                </a:lnTo>
                <a:lnTo>
                  <a:pt x="13441" y="33588"/>
                </a:lnTo>
                <a:lnTo>
                  <a:pt x="13441" y="24947"/>
                </a:lnTo>
                <a:lnTo>
                  <a:pt x="16322" y="17266"/>
                </a:lnTo>
                <a:lnTo>
                  <a:pt x="20162" y="11521"/>
                </a:lnTo>
                <a:lnTo>
                  <a:pt x="24002" y="7680"/>
                </a:lnTo>
                <a:lnTo>
                  <a:pt x="28803" y="5745"/>
                </a:lnTo>
                <a:lnTo>
                  <a:pt x="40325" y="5745"/>
                </a:lnTo>
                <a:lnTo>
                  <a:pt x="42245" y="7680"/>
                </a:lnTo>
                <a:lnTo>
                  <a:pt x="44165" y="9585"/>
                </a:lnTo>
                <a:lnTo>
                  <a:pt x="45125" y="12466"/>
                </a:lnTo>
                <a:lnTo>
                  <a:pt x="45125" y="15361"/>
                </a:lnTo>
                <a:lnTo>
                  <a:pt x="46085" y="19187"/>
                </a:lnTo>
                <a:lnTo>
                  <a:pt x="46085" y="21107"/>
                </a:lnTo>
                <a:lnTo>
                  <a:pt x="47045" y="22067"/>
                </a:lnTo>
                <a:lnTo>
                  <a:pt x="48966" y="24947"/>
                </a:lnTo>
                <a:lnTo>
                  <a:pt x="51846" y="25908"/>
                </a:lnTo>
                <a:lnTo>
                  <a:pt x="57607" y="25908"/>
                </a:lnTo>
                <a:lnTo>
                  <a:pt x="59527" y="24947"/>
                </a:lnTo>
                <a:lnTo>
                  <a:pt x="61447" y="22067"/>
                </a:lnTo>
                <a:lnTo>
                  <a:pt x="62407" y="20147"/>
                </a:lnTo>
                <a:lnTo>
                  <a:pt x="62407" y="14386"/>
                </a:lnTo>
                <a:lnTo>
                  <a:pt x="60487" y="9585"/>
                </a:lnTo>
                <a:lnTo>
                  <a:pt x="55686" y="5745"/>
                </a:lnTo>
                <a:lnTo>
                  <a:pt x="49926" y="1904"/>
                </a:lnTo>
                <a:lnTo>
                  <a:pt x="44165" y="0"/>
                </a:lnTo>
                <a:lnTo>
                  <a:pt x="36484" y="0"/>
                </a:lnTo>
                <a:lnTo>
                  <a:pt x="33502" y="126"/>
                </a:lnTo>
                <a:lnTo>
                  <a:pt x="21454" y="3514"/>
                </a:lnTo>
                <a:lnTo>
                  <a:pt x="10561" y="11521"/>
                </a:lnTo>
                <a:lnTo>
                  <a:pt x="6959" y="16243"/>
                </a:lnTo>
                <a:lnTo>
                  <a:pt x="1802" y="27542"/>
                </a:lnTo>
                <a:lnTo>
                  <a:pt x="0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8" name="object 828"/>
          <p:cNvSpPr/>
          <p:nvPr/>
        </p:nvSpPr>
        <p:spPr>
          <a:xfrm>
            <a:off x="2656755" y="6519230"/>
            <a:ext cx="23716" cy="34533"/>
          </a:xfrm>
          <a:custGeom>
            <a:avLst/>
            <a:gdLst/>
            <a:ahLst/>
            <a:cxnLst/>
            <a:rect l="l" t="t" r="r" b="b"/>
            <a:pathLst>
              <a:path w="23716" h="34533">
                <a:moveTo>
                  <a:pt x="10726" y="32173"/>
                </a:moveTo>
                <a:lnTo>
                  <a:pt x="23716" y="34533"/>
                </a:lnTo>
                <a:lnTo>
                  <a:pt x="14115" y="24947"/>
                </a:lnTo>
                <a:lnTo>
                  <a:pt x="9314" y="16306"/>
                </a:lnTo>
                <a:lnTo>
                  <a:pt x="7479" y="11876"/>
                </a:lnTo>
                <a:lnTo>
                  <a:pt x="3956" y="0"/>
                </a:lnTo>
                <a:lnTo>
                  <a:pt x="0" y="25087"/>
                </a:lnTo>
                <a:lnTo>
                  <a:pt x="10726" y="321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9" name="object 829"/>
          <p:cNvSpPr/>
          <p:nvPr/>
        </p:nvSpPr>
        <p:spPr>
          <a:xfrm>
            <a:off x="2644002" y="6471224"/>
            <a:ext cx="73913" cy="82539"/>
          </a:xfrm>
          <a:custGeom>
            <a:avLst/>
            <a:gdLst/>
            <a:ahLst/>
            <a:cxnLst/>
            <a:rect l="l" t="t" r="r" b="b"/>
            <a:pathLst>
              <a:path w="73913" h="82539">
                <a:moveTo>
                  <a:pt x="55671" y="77754"/>
                </a:moveTo>
                <a:lnTo>
                  <a:pt x="61432" y="73913"/>
                </a:lnTo>
                <a:lnTo>
                  <a:pt x="66233" y="68153"/>
                </a:lnTo>
                <a:lnTo>
                  <a:pt x="69113" y="61432"/>
                </a:lnTo>
                <a:lnTo>
                  <a:pt x="71993" y="53751"/>
                </a:lnTo>
                <a:lnTo>
                  <a:pt x="73913" y="47030"/>
                </a:lnTo>
                <a:lnTo>
                  <a:pt x="73913" y="39349"/>
                </a:lnTo>
                <a:lnTo>
                  <a:pt x="71438" y="24758"/>
                </a:lnTo>
                <a:lnTo>
                  <a:pt x="65272" y="13426"/>
                </a:lnTo>
                <a:lnTo>
                  <a:pt x="61061" y="8836"/>
                </a:lnTo>
                <a:lnTo>
                  <a:pt x="50304" y="2076"/>
                </a:lnTo>
                <a:lnTo>
                  <a:pt x="37429" y="0"/>
                </a:lnTo>
                <a:lnTo>
                  <a:pt x="30708" y="0"/>
                </a:lnTo>
                <a:lnTo>
                  <a:pt x="24963" y="960"/>
                </a:lnTo>
                <a:lnTo>
                  <a:pt x="19187" y="4800"/>
                </a:lnTo>
                <a:lnTo>
                  <a:pt x="13441" y="7680"/>
                </a:lnTo>
                <a:lnTo>
                  <a:pt x="8625" y="13426"/>
                </a:lnTo>
                <a:lnTo>
                  <a:pt x="4785" y="20147"/>
                </a:lnTo>
                <a:lnTo>
                  <a:pt x="1920" y="27828"/>
                </a:lnTo>
                <a:lnTo>
                  <a:pt x="0" y="34549"/>
                </a:lnTo>
                <a:lnTo>
                  <a:pt x="0" y="42230"/>
                </a:lnTo>
                <a:lnTo>
                  <a:pt x="42" y="44240"/>
                </a:lnTo>
                <a:lnTo>
                  <a:pt x="2472" y="56819"/>
                </a:lnTo>
                <a:lnTo>
                  <a:pt x="8625" y="68153"/>
                </a:lnTo>
                <a:lnTo>
                  <a:pt x="12752" y="73094"/>
                </a:lnTo>
                <a:lnTo>
                  <a:pt x="16709" y="48006"/>
                </a:lnTo>
                <a:lnTo>
                  <a:pt x="15346" y="34549"/>
                </a:lnTo>
                <a:lnTo>
                  <a:pt x="15346" y="27828"/>
                </a:lnTo>
                <a:lnTo>
                  <a:pt x="16306" y="22067"/>
                </a:lnTo>
                <a:lnTo>
                  <a:pt x="18242" y="17266"/>
                </a:lnTo>
                <a:lnTo>
                  <a:pt x="20147" y="12466"/>
                </a:lnTo>
                <a:lnTo>
                  <a:pt x="23027" y="9585"/>
                </a:lnTo>
                <a:lnTo>
                  <a:pt x="25907" y="7680"/>
                </a:lnTo>
                <a:lnTo>
                  <a:pt x="28788" y="5745"/>
                </a:lnTo>
                <a:lnTo>
                  <a:pt x="31683" y="4800"/>
                </a:lnTo>
                <a:lnTo>
                  <a:pt x="40309" y="4800"/>
                </a:lnTo>
                <a:lnTo>
                  <a:pt x="46070" y="7680"/>
                </a:lnTo>
                <a:lnTo>
                  <a:pt x="49911" y="13426"/>
                </a:lnTo>
                <a:lnTo>
                  <a:pt x="53663" y="19815"/>
                </a:lnTo>
                <a:lnTo>
                  <a:pt x="57329" y="31821"/>
                </a:lnTo>
                <a:lnTo>
                  <a:pt x="58552" y="46070"/>
                </a:lnTo>
                <a:lnTo>
                  <a:pt x="58552" y="57591"/>
                </a:lnTo>
                <a:lnTo>
                  <a:pt x="56631" y="65272"/>
                </a:lnTo>
                <a:lnTo>
                  <a:pt x="52791" y="70073"/>
                </a:lnTo>
                <a:lnTo>
                  <a:pt x="49911" y="74874"/>
                </a:lnTo>
                <a:lnTo>
                  <a:pt x="45110" y="76794"/>
                </a:lnTo>
                <a:lnTo>
                  <a:pt x="32628" y="76794"/>
                </a:lnTo>
                <a:lnTo>
                  <a:pt x="26868" y="72953"/>
                </a:lnTo>
                <a:lnTo>
                  <a:pt x="36469" y="82539"/>
                </a:lnTo>
                <a:lnTo>
                  <a:pt x="43190" y="82539"/>
                </a:lnTo>
                <a:lnTo>
                  <a:pt x="49911" y="80634"/>
                </a:lnTo>
                <a:lnTo>
                  <a:pt x="55671" y="777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0" name="object 830"/>
          <p:cNvSpPr/>
          <p:nvPr/>
        </p:nvSpPr>
        <p:spPr>
          <a:xfrm>
            <a:off x="2724637" y="6471224"/>
            <a:ext cx="84475" cy="80634"/>
          </a:xfrm>
          <a:custGeom>
            <a:avLst/>
            <a:gdLst/>
            <a:ahLst/>
            <a:cxnLst/>
            <a:rect l="l" t="t" r="r" b="b"/>
            <a:pathLst>
              <a:path w="84475" h="80634">
                <a:moveTo>
                  <a:pt x="84475" y="80634"/>
                </a:moveTo>
                <a:lnTo>
                  <a:pt x="84475" y="77754"/>
                </a:lnTo>
                <a:lnTo>
                  <a:pt x="80634" y="77754"/>
                </a:lnTo>
                <a:lnTo>
                  <a:pt x="77754" y="76794"/>
                </a:lnTo>
                <a:lnTo>
                  <a:pt x="76794" y="75834"/>
                </a:lnTo>
                <a:lnTo>
                  <a:pt x="74874" y="74874"/>
                </a:lnTo>
                <a:lnTo>
                  <a:pt x="73913" y="73913"/>
                </a:lnTo>
                <a:lnTo>
                  <a:pt x="73913" y="72953"/>
                </a:lnTo>
                <a:lnTo>
                  <a:pt x="72953" y="71033"/>
                </a:lnTo>
                <a:lnTo>
                  <a:pt x="71993" y="67193"/>
                </a:lnTo>
                <a:lnTo>
                  <a:pt x="71993" y="16306"/>
                </a:lnTo>
                <a:lnTo>
                  <a:pt x="70073" y="13426"/>
                </a:lnTo>
                <a:lnTo>
                  <a:pt x="69113" y="8625"/>
                </a:lnTo>
                <a:lnTo>
                  <a:pt x="66233" y="4800"/>
                </a:lnTo>
                <a:lnTo>
                  <a:pt x="63352" y="2865"/>
                </a:lnTo>
                <a:lnTo>
                  <a:pt x="60472" y="960"/>
                </a:lnTo>
                <a:lnTo>
                  <a:pt x="56631" y="0"/>
                </a:lnTo>
                <a:lnTo>
                  <a:pt x="52791" y="0"/>
                </a:lnTo>
                <a:lnTo>
                  <a:pt x="48378" y="426"/>
                </a:lnTo>
                <a:lnTo>
                  <a:pt x="37632" y="5312"/>
                </a:lnTo>
                <a:lnTo>
                  <a:pt x="26883" y="16306"/>
                </a:lnTo>
                <a:lnTo>
                  <a:pt x="26883" y="0"/>
                </a:lnTo>
                <a:lnTo>
                  <a:pt x="23042" y="0"/>
                </a:lnTo>
                <a:lnTo>
                  <a:pt x="0" y="9585"/>
                </a:lnTo>
                <a:lnTo>
                  <a:pt x="960" y="12466"/>
                </a:lnTo>
                <a:lnTo>
                  <a:pt x="3840" y="11521"/>
                </a:lnTo>
                <a:lnTo>
                  <a:pt x="5760" y="10546"/>
                </a:lnTo>
                <a:lnTo>
                  <a:pt x="8641" y="10546"/>
                </a:lnTo>
                <a:lnTo>
                  <a:pt x="9601" y="11521"/>
                </a:lnTo>
                <a:lnTo>
                  <a:pt x="10561" y="12466"/>
                </a:lnTo>
                <a:lnTo>
                  <a:pt x="11521" y="12466"/>
                </a:lnTo>
                <a:lnTo>
                  <a:pt x="12481" y="14386"/>
                </a:lnTo>
                <a:lnTo>
                  <a:pt x="12481" y="18227"/>
                </a:lnTo>
                <a:lnTo>
                  <a:pt x="13441" y="23987"/>
                </a:lnTo>
                <a:lnTo>
                  <a:pt x="13441" y="68153"/>
                </a:lnTo>
                <a:lnTo>
                  <a:pt x="12481" y="71993"/>
                </a:lnTo>
                <a:lnTo>
                  <a:pt x="10561" y="73913"/>
                </a:lnTo>
                <a:lnTo>
                  <a:pt x="9601" y="76794"/>
                </a:lnTo>
                <a:lnTo>
                  <a:pt x="6720" y="77754"/>
                </a:lnTo>
                <a:lnTo>
                  <a:pt x="960" y="77754"/>
                </a:lnTo>
                <a:lnTo>
                  <a:pt x="960" y="80634"/>
                </a:lnTo>
                <a:lnTo>
                  <a:pt x="39349" y="80634"/>
                </a:lnTo>
                <a:lnTo>
                  <a:pt x="39349" y="77754"/>
                </a:lnTo>
                <a:lnTo>
                  <a:pt x="35524" y="77754"/>
                </a:lnTo>
                <a:lnTo>
                  <a:pt x="32628" y="76794"/>
                </a:lnTo>
                <a:lnTo>
                  <a:pt x="29748" y="74874"/>
                </a:lnTo>
                <a:lnTo>
                  <a:pt x="27843" y="72953"/>
                </a:lnTo>
                <a:lnTo>
                  <a:pt x="26883" y="71033"/>
                </a:lnTo>
                <a:lnTo>
                  <a:pt x="26883" y="21107"/>
                </a:lnTo>
                <a:lnTo>
                  <a:pt x="33588" y="13426"/>
                </a:lnTo>
                <a:lnTo>
                  <a:pt x="40309" y="10546"/>
                </a:lnTo>
                <a:lnTo>
                  <a:pt x="50871" y="10546"/>
                </a:lnTo>
                <a:lnTo>
                  <a:pt x="53751" y="11521"/>
                </a:lnTo>
                <a:lnTo>
                  <a:pt x="55671" y="15361"/>
                </a:lnTo>
                <a:lnTo>
                  <a:pt x="57591" y="18227"/>
                </a:lnTo>
                <a:lnTo>
                  <a:pt x="58552" y="23027"/>
                </a:lnTo>
                <a:lnTo>
                  <a:pt x="58552" y="71033"/>
                </a:lnTo>
                <a:lnTo>
                  <a:pt x="57591" y="72953"/>
                </a:lnTo>
                <a:lnTo>
                  <a:pt x="56631" y="74874"/>
                </a:lnTo>
                <a:lnTo>
                  <a:pt x="55671" y="75834"/>
                </a:lnTo>
                <a:lnTo>
                  <a:pt x="53751" y="76794"/>
                </a:lnTo>
                <a:lnTo>
                  <a:pt x="50871" y="77754"/>
                </a:lnTo>
                <a:lnTo>
                  <a:pt x="46070" y="77754"/>
                </a:lnTo>
                <a:lnTo>
                  <a:pt x="46070" y="80634"/>
                </a:lnTo>
                <a:lnTo>
                  <a:pt x="84475" y="8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1" name="object 831"/>
          <p:cNvSpPr/>
          <p:nvPr/>
        </p:nvSpPr>
        <p:spPr>
          <a:xfrm>
            <a:off x="2827632" y="6519230"/>
            <a:ext cx="23710" cy="34533"/>
          </a:xfrm>
          <a:custGeom>
            <a:avLst/>
            <a:gdLst/>
            <a:ahLst/>
            <a:cxnLst/>
            <a:rect l="l" t="t" r="r" b="b"/>
            <a:pathLst>
              <a:path w="23710" h="34533">
                <a:moveTo>
                  <a:pt x="10721" y="32171"/>
                </a:moveTo>
                <a:lnTo>
                  <a:pt x="23710" y="34533"/>
                </a:lnTo>
                <a:lnTo>
                  <a:pt x="14124" y="24947"/>
                </a:lnTo>
                <a:lnTo>
                  <a:pt x="9324" y="16306"/>
                </a:lnTo>
                <a:lnTo>
                  <a:pt x="7483" y="11876"/>
                </a:lnTo>
                <a:lnTo>
                  <a:pt x="3961" y="0"/>
                </a:lnTo>
                <a:lnTo>
                  <a:pt x="0" y="25079"/>
                </a:lnTo>
                <a:lnTo>
                  <a:pt x="10721" y="321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2" name="object 832"/>
          <p:cNvSpPr/>
          <p:nvPr/>
        </p:nvSpPr>
        <p:spPr>
          <a:xfrm>
            <a:off x="2814873" y="6471224"/>
            <a:ext cx="73913" cy="82539"/>
          </a:xfrm>
          <a:custGeom>
            <a:avLst/>
            <a:gdLst/>
            <a:ahLst/>
            <a:cxnLst/>
            <a:rect l="l" t="t" r="r" b="b"/>
            <a:pathLst>
              <a:path w="73913" h="82539">
                <a:moveTo>
                  <a:pt x="55671" y="77754"/>
                </a:moveTo>
                <a:lnTo>
                  <a:pt x="61432" y="73913"/>
                </a:lnTo>
                <a:lnTo>
                  <a:pt x="66233" y="68153"/>
                </a:lnTo>
                <a:lnTo>
                  <a:pt x="69113" y="61432"/>
                </a:lnTo>
                <a:lnTo>
                  <a:pt x="72953" y="53751"/>
                </a:lnTo>
                <a:lnTo>
                  <a:pt x="73913" y="47030"/>
                </a:lnTo>
                <a:lnTo>
                  <a:pt x="73913" y="39349"/>
                </a:lnTo>
                <a:lnTo>
                  <a:pt x="73871" y="37334"/>
                </a:lnTo>
                <a:lnTo>
                  <a:pt x="71438" y="24758"/>
                </a:lnTo>
                <a:lnTo>
                  <a:pt x="65272" y="13426"/>
                </a:lnTo>
                <a:lnTo>
                  <a:pt x="61408" y="8836"/>
                </a:lnTo>
                <a:lnTo>
                  <a:pt x="50591" y="2076"/>
                </a:lnTo>
                <a:lnTo>
                  <a:pt x="37429" y="0"/>
                </a:lnTo>
                <a:lnTo>
                  <a:pt x="30723" y="0"/>
                </a:lnTo>
                <a:lnTo>
                  <a:pt x="24963" y="960"/>
                </a:lnTo>
                <a:lnTo>
                  <a:pt x="19202" y="4800"/>
                </a:lnTo>
                <a:lnTo>
                  <a:pt x="13441" y="7680"/>
                </a:lnTo>
                <a:lnTo>
                  <a:pt x="8641" y="13426"/>
                </a:lnTo>
                <a:lnTo>
                  <a:pt x="5760" y="20147"/>
                </a:lnTo>
                <a:lnTo>
                  <a:pt x="1920" y="27828"/>
                </a:lnTo>
                <a:lnTo>
                  <a:pt x="0" y="34549"/>
                </a:lnTo>
                <a:lnTo>
                  <a:pt x="0" y="42230"/>
                </a:lnTo>
                <a:lnTo>
                  <a:pt x="42" y="44245"/>
                </a:lnTo>
                <a:lnTo>
                  <a:pt x="2475" y="56821"/>
                </a:lnTo>
                <a:lnTo>
                  <a:pt x="8641" y="68153"/>
                </a:lnTo>
                <a:lnTo>
                  <a:pt x="12758" y="73085"/>
                </a:lnTo>
                <a:lnTo>
                  <a:pt x="16720" y="48006"/>
                </a:lnTo>
                <a:lnTo>
                  <a:pt x="15361" y="34549"/>
                </a:lnTo>
                <a:lnTo>
                  <a:pt x="15361" y="27828"/>
                </a:lnTo>
                <a:lnTo>
                  <a:pt x="16322" y="22067"/>
                </a:lnTo>
                <a:lnTo>
                  <a:pt x="18242" y="17266"/>
                </a:lnTo>
                <a:lnTo>
                  <a:pt x="20162" y="12466"/>
                </a:lnTo>
                <a:lnTo>
                  <a:pt x="23042" y="9585"/>
                </a:lnTo>
                <a:lnTo>
                  <a:pt x="25923" y="7680"/>
                </a:lnTo>
                <a:lnTo>
                  <a:pt x="28803" y="5745"/>
                </a:lnTo>
                <a:lnTo>
                  <a:pt x="31683" y="4800"/>
                </a:lnTo>
                <a:lnTo>
                  <a:pt x="41269" y="4800"/>
                </a:lnTo>
                <a:lnTo>
                  <a:pt x="46085" y="7680"/>
                </a:lnTo>
                <a:lnTo>
                  <a:pt x="49926" y="13426"/>
                </a:lnTo>
                <a:lnTo>
                  <a:pt x="53668" y="19812"/>
                </a:lnTo>
                <a:lnTo>
                  <a:pt x="57330" y="31820"/>
                </a:lnTo>
                <a:lnTo>
                  <a:pt x="58552" y="46070"/>
                </a:lnTo>
                <a:lnTo>
                  <a:pt x="58552" y="57591"/>
                </a:lnTo>
                <a:lnTo>
                  <a:pt x="56631" y="65272"/>
                </a:lnTo>
                <a:lnTo>
                  <a:pt x="53751" y="70073"/>
                </a:lnTo>
                <a:lnTo>
                  <a:pt x="49926" y="74874"/>
                </a:lnTo>
                <a:lnTo>
                  <a:pt x="45110" y="76794"/>
                </a:lnTo>
                <a:lnTo>
                  <a:pt x="32644" y="76794"/>
                </a:lnTo>
                <a:lnTo>
                  <a:pt x="26883" y="72953"/>
                </a:lnTo>
                <a:lnTo>
                  <a:pt x="36469" y="82539"/>
                </a:lnTo>
                <a:lnTo>
                  <a:pt x="43205" y="82539"/>
                </a:lnTo>
                <a:lnTo>
                  <a:pt x="49926" y="80634"/>
                </a:lnTo>
                <a:lnTo>
                  <a:pt x="55671" y="777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3" name="object 833"/>
          <p:cNvSpPr/>
          <p:nvPr/>
        </p:nvSpPr>
        <p:spPr>
          <a:xfrm>
            <a:off x="2896468" y="6471224"/>
            <a:ext cx="130561" cy="80634"/>
          </a:xfrm>
          <a:custGeom>
            <a:avLst/>
            <a:gdLst/>
            <a:ahLst/>
            <a:cxnLst/>
            <a:rect l="l" t="t" r="r" b="b"/>
            <a:pathLst>
              <a:path w="130561" h="80634">
                <a:moveTo>
                  <a:pt x="119039" y="16306"/>
                </a:moveTo>
                <a:lnTo>
                  <a:pt x="117119" y="13426"/>
                </a:lnTo>
                <a:lnTo>
                  <a:pt x="115199" y="8625"/>
                </a:lnTo>
                <a:lnTo>
                  <a:pt x="113278" y="4800"/>
                </a:lnTo>
                <a:lnTo>
                  <a:pt x="110398" y="2865"/>
                </a:lnTo>
                <a:lnTo>
                  <a:pt x="106558" y="960"/>
                </a:lnTo>
                <a:lnTo>
                  <a:pt x="102717" y="0"/>
                </a:lnTo>
                <a:lnTo>
                  <a:pt x="95036" y="0"/>
                </a:lnTo>
                <a:lnTo>
                  <a:pt x="91196" y="960"/>
                </a:lnTo>
                <a:lnTo>
                  <a:pt x="87355" y="2865"/>
                </a:lnTo>
                <a:lnTo>
                  <a:pt x="82555" y="4800"/>
                </a:lnTo>
                <a:lnTo>
                  <a:pt x="77754" y="9585"/>
                </a:lnTo>
                <a:lnTo>
                  <a:pt x="71993" y="16306"/>
                </a:lnTo>
                <a:lnTo>
                  <a:pt x="71033" y="10546"/>
                </a:lnTo>
                <a:lnTo>
                  <a:pt x="69113" y="6705"/>
                </a:lnTo>
                <a:lnTo>
                  <a:pt x="65272" y="3840"/>
                </a:lnTo>
                <a:lnTo>
                  <a:pt x="61432" y="960"/>
                </a:lnTo>
                <a:lnTo>
                  <a:pt x="57591" y="0"/>
                </a:lnTo>
                <a:lnTo>
                  <a:pt x="47045" y="0"/>
                </a:lnTo>
                <a:lnTo>
                  <a:pt x="44165" y="960"/>
                </a:lnTo>
                <a:lnTo>
                  <a:pt x="41285" y="2865"/>
                </a:lnTo>
                <a:lnTo>
                  <a:pt x="38404" y="3840"/>
                </a:lnTo>
                <a:lnTo>
                  <a:pt x="36484" y="6705"/>
                </a:lnTo>
                <a:lnTo>
                  <a:pt x="35524" y="7680"/>
                </a:lnTo>
                <a:lnTo>
                  <a:pt x="31683" y="10546"/>
                </a:lnTo>
                <a:lnTo>
                  <a:pt x="26883" y="16306"/>
                </a:lnTo>
                <a:lnTo>
                  <a:pt x="26883" y="0"/>
                </a:lnTo>
                <a:lnTo>
                  <a:pt x="23042" y="0"/>
                </a:lnTo>
                <a:lnTo>
                  <a:pt x="0" y="9585"/>
                </a:lnTo>
                <a:lnTo>
                  <a:pt x="960" y="12466"/>
                </a:lnTo>
                <a:lnTo>
                  <a:pt x="2880" y="11521"/>
                </a:lnTo>
                <a:lnTo>
                  <a:pt x="4800" y="10546"/>
                </a:lnTo>
                <a:lnTo>
                  <a:pt x="7680" y="10546"/>
                </a:lnTo>
                <a:lnTo>
                  <a:pt x="9601" y="11521"/>
                </a:lnTo>
                <a:lnTo>
                  <a:pt x="9601" y="12466"/>
                </a:lnTo>
                <a:lnTo>
                  <a:pt x="10561" y="12466"/>
                </a:lnTo>
                <a:lnTo>
                  <a:pt x="11521" y="14386"/>
                </a:lnTo>
                <a:lnTo>
                  <a:pt x="11521" y="16306"/>
                </a:lnTo>
                <a:lnTo>
                  <a:pt x="12481" y="18227"/>
                </a:lnTo>
                <a:lnTo>
                  <a:pt x="12481" y="71033"/>
                </a:lnTo>
                <a:lnTo>
                  <a:pt x="11521" y="72953"/>
                </a:lnTo>
                <a:lnTo>
                  <a:pt x="10561" y="73913"/>
                </a:lnTo>
                <a:lnTo>
                  <a:pt x="9601" y="75834"/>
                </a:lnTo>
                <a:lnTo>
                  <a:pt x="8641" y="75834"/>
                </a:lnTo>
                <a:lnTo>
                  <a:pt x="6720" y="76794"/>
                </a:lnTo>
                <a:lnTo>
                  <a:pt x="4800" y="77754"/>
                </a:lnTo>
                <a:lnTo>
                  <a:pt x="960" y="77754"/>
                </a:lnTo>
                <a:lnTo>
                  <a:pt x="960" y="80634"/>
                </a:lnTo>
                <a:lnTo>
                  <a:pt x="39364" y="80634"/>
                </a:lnTo>
                <a:lnTo>
                  <a:pt x="39364" y="77754"/>
                </a:lnTo>
                <a:lnTo>
                  <a:pt x="34564" y="77754"/>
                </a:lnTo>
                <a:lnTo>
                  <a:pt x="31683" y="76794"/>
                </a:lnTo>
                <a:lnTo>
                  <a:pt x="30723" y="75834"/>
                </a:lnTo>
                <a:lnTo>
                  <a:pt x="28803" y="74874"/>
                </a:lnTo>
                <a:lnTo>
                  <a:pt x="27843" y="73913"/>
                </a:lnTo>
                <a:lnTo>
                  <a:pt x="27843" y="72953"/>
                </a:lnTo>
                <a:lnTo>
                  <a:pt x="26883" y="71033"/>
                </a:lnTo>
                <a:lnTo>
                  <a:pt x="26883" y="20147"/>
                </a:lnTo>
                <a:lnTo>
                  <a:pt x="28803" y="17266"/>
                </a:lnTo>
                <a:lnTo>
                  <a:pt x="32644" y="14386"/>
                </a:lnTo>
                <a:lnTo>
                  <a:pt x="37444" y="12466"/>
                </a:lnTo>
                <a:lnTo>
                  <a:pt x="40325" y="10546"/>
                </a:lnTo>
                <a:lnTo>
                  <a:pt x="43205" y="9585"/>
                </a:lnTo>
                <a:lnTo>
                  <a:pt x="50886" y="9585"/>
                </a:lnTo>
                <a:lnTo>
                  <a:pt x="53751" y="11521"/>
                </a:lnTo>
                <a:lnTo>
                  <a:pt x="56631" y="15361"/>
                </a:lnTo>
                <a:lnTo>
                  <a:pt x="58567" y="18227"/>
                </a:lnTo>
                <a:lnTo>
                  <a:pt x="59527" y="22067"/>
                </a:lnTo>
                <a:lnTo>
                  <a:pt x="59527" y="67193"/>
                </a:lnTo>
                <a:lnTo>
                  <a:pt x="58567" y="70073"/>
                </a:lnTo>
                <a:lnTo>
                  <a:pt x="58567" y="71033"/>
                </a:lnTo>
                <a:lnTo>
                  <a:pt x="57591" y="72953"/>
                </a:lnTo>
                <a:lnTo>
                  <a:pt x="56631" y="74874"/>
                </a:lnTo>
                <a:lnTo>
                  <a:pt x="55686" y="75834"/>
                </a:lnTo>
                <a:lnTo>
                  <a:pt x="53751" y="76794"/>
                </a:lnTo>
                <a:lnTo>
                  <a:pt x="50886" y="77754"/>
                </a:lnTo>
                <a:lnTo>
                  <a:pt x="47045" y="77754"/>
                </a:lnTo>
                <a:lnTo>
                  <a:pt x="47045" y="80634"/>
                </a:lnTo>
                <a:lnTo>
                  <a:pt x="85435" y="80634"/>
                </a:lnTo>
                <a:lnTo>
                  <a:pt x="85435" y="77754"/>
                </a:lnTo>
                <a:lnTo>
                  <a:pt x="81594" y="77754"/>
                </a:lnTo>
                <a:lnTo>
                  <a:pt x="78714" y="76794"/>
                </a:lnTo>
                <a:lnTo>
                  <a:pt x="76794" y="75834"/>
                </a:lnTo>
                <a:lnTo>
                  <a:pt x="75834" y="74874"/>
                </a:lnTo>
                <a:lnTo>
                  <a:pt x="73913" y="73913"/>
                </a:lnTo>
                <a:lnTo>
                  <a:pt x="73913" y="72953"/>
                </a:lnTo>
                <a:lnTo>
                  <a:pt x="72953" y="71033"/>
                </a:lnTo>
                <a:lnTo>
                  <a:pt x="72953" y="20147"/>
                </a:lnTo>
                <a:lnTo>
                  <a:pt x="76794" y="16306"/>
                </a:lnTo>
                <a:lnTo>
                  <a:pt x="80634" y="13426"/>
                </a:lnTo>
                <a:lnTo>
                  <a:pt x="83515" y="12466"/>
                </a:lnTo>
                <a:lnTo>
                  <a:pt x="86395" y="10546"/>
                </a:lnTo>
                <a:lnTo>
                  <a:pt x="90236" y="9585"/>
                </a:lnTo>
                <a:lnTo>
                  <a:pt x="97916" y="9585"/>
                </a:lnTo>
                <a:lnTo>
                  <a:pt x="100797" y="11521"/>
                </a:lnTo>
                <a:lnTo>
                  <a:pt x="102717" y="15361"/>
                </a:lnTo>
                <a:lnTo>
                  <a:pt x="104637" y="18227"/>
                </a:lnTo>
                <a:lnTo>
                  <a:pt x="105597" y="22067"/>
                </a:lnTo>
                <a:lnTo>
                  <a:pt x="105597" y="70073"/>
                </a:lnTo>
                <a:lnTo>
                  <a:pt x="104637" y="71033"/>
                </a:lnTo>
                <a:lnTo>
                  <a:pt x="104637" y="72953"/>
                </a:lnTo>
                <a:lnTo>
                  <a:pt x="103677" y="74874"/>
                </a:lnTo>
                <a:lnTo>
                  <a:pt x="102717" y="74874"/>
                </a:lnTo>
                <a:lnTo>
                  <a:pt x="100797" y="76794"/>
                </a:lnTo>
                <a:lnTo>
                  <a:pt x="97916" y="77754"/>
                </a:lnTo>
                <a:lnTo>
                  <a:pt x="93116" y="77754"/>
                </a:lnTo>
                <a:lnTo>
                  <a:pt x="93116" y="80634"/>
                </a:lnTo>
                <a:lnTo>
                  <a:pt x="130561" y="80634"/>
                </a:lnTo>
                <a:lnTo>
                  <a:pt x="130561" y="77754"/>
                </a:lnTo>
                <a:lnTo>
                  <a:pt x="127680" y="77754"/>
                </a:lnTo>
                <a:lnTo>
                  <a:pt x="124800" y="76794"/>
                </a:lnTo>
                <a:lnTo>
                  <a:pt x="123840" y="75834"/>
                </a:lnTo>
                <a:lnTo>
                  <a:pt x="121919" y="74874"/>
                </a:lnTo>
                <a:lnTo>
                  <a:pt x="120959" y="73913"/>
                </a:lnTo>
                <a:lnTo>
                  <a:pt x="119999" y="72953"/>
                </a:lnTo>
                <a:lnTo>
                  <a:pt x="119999" y="71033"/>
                </a:lnTo>
                <a:lnTo>
                  <a:pt x="119039" y="67193"/>
                </a:lnTo>
                <a:lnTo>
                  <a:pt x="119039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4" name="object 834"/>
          <p:cNvSpPr/>
          <p:nvPr/>
        </p:nvSpPr>
        <p:spPr>
          <a:xfrm>
            <a:off x="3042391" y="6429938"/>
            <a:ext cx="17266" cy="17282"/>
          </a:xfrm>
          <a:custGeom>
            <a:avLst/>
            <a:gdLst/>
            <a:ahLst/>
            <a:cxnLst/>
            <a:rect l="l" t="t" r="r" b="b"/>
            <a:pathLst>
              <a:path w="17266" h="17282">
                <a:moveTo>
                  <a:pt x="8625" y="0"/>
                </a:moveTo>
                <a:lnTo>
                  <a:pt x="5745" y="0"/>
                </a:lnTo>
                <a:lnTo>
                  <a:pt x="3840" y="960"/>
                </a:lnTo>
                <a:lnTo>
                  <a:pt x="2880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10561"/>
                </a:lnTo>
                <a:lnTo>
                  <a:pt x="960" y="12481"/>
                </a:lnTo>
                <a:lnTo>
                  <a:pt x="2880" y="14401"/>
                </a:lnTo>
                <a:lnTo>
                  <a:pt x="3840" y="16322"/>
                </a:lnTo>
                <a:lnTo>
                  <a:pt x="6720" y="17282"/>
                </a:lnTo>
                <a:lnTo>
                  <a:pt x="10561" y="17282"/>
                </a:lnTo>
                <a:lnTo>
                  <a:pt x="13426" y="16322"/>
                </a:lnTo>
                <a:lnTo>
                  <a:pt x="14401" y="14401"/>
                </a:lnTo>
                <a:lnTo>
                  <a:pt x="16306" y="12481"/>
                </a:lnTo>
                <a:lnTo>
                  <a:pt x="17266" y="10561"/>
                </a:lnTo>
                <a:lnTo>
                  <a:pt x="17266" y="5760"/>
                </a:lnTo>
                <a:lnTo>
                  <a:pt x="16306" y="3840"/>
                </a:lnTo>
                <a:lnTo>
                  <a:pt x="14401" y="1920"/>
                </a:lnTo>
                <a:lnTo>
                  <a:pt x="12466" y="960"/>
                </a:lnTo>
                <a:lnTo>
                  <a:pt x="10561" y="0"/>
                </a:lnTo>
                <a:lnTo>
                  <a:pt x="862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5" name="object 835"/>
          <p:cNvSpPr/>
          <p:nvPr/>
        </p:nvSpPr>
        <p:spPr>
          <a:xfrm>
            <a:off x="3030870" y="6471224"/>
            <a:ext cx="38389" cy="80634"/>
          </a:xfrm>
          <a:custGeom>
            <a:avLst/>
            <a:gdLst/>
            <a:ahLst/>
            <a:cxnLst/>
            <a:rect l="l" t="t" r="r" b="b"/>
            <a:pathLst>
              <a:path w="38389" h="80634">
                <a:moveTo>
                  <a:pt x="23042" y="0"/>
                </a:moveTo>
                <a:lnTo>
                  <a:pt x="0" y="9585"/>
                </a:lnTo>
                <a:lnTo>
                  <a:pt x="1920" y="12466"/>
                </a:lnTo>
                <a:lnTo>
                  <a:pt x="3840" y="11521"/>
                </a:lnTo>
                <a:lnTo>
                  <a:pt x="5760" y="10546"/>
                </a:lnTo>
                <a:lnTo>
                  <a:pt x="8641" y="10546"/>
                </a:lnTo>
                <a:lnTo>
                  <a:pt x="9585" y="11521"/>
                </a:lnTo>
                <a:lnTo>
                  <a:pt x="10561" y="12466"/>
                </a:lnTo>
                <a:lnTo>
                  <a:pt x="11521" y="12466"/>
                </a:lnTo>
                <a:lnTo>
                  <a:pt x="12481" y="14386"/>
                </a:lnTo>
                <a:lnTo>
                  <a:pt x="12481" y="15361"/>
                </a:lnTo>
                <a:lnTo>
                  <a:pt x="13426" y="18227"/>
                </a:lnTo>
                <a:lnTo>
                  <a:pt x="13426" y="67193"/>
                </a:lnTo>
                <a:lnTo>
                  <a:pt x="12481" y="71033"/>
                </a:lnTo>
                <a:lnTo>
                  <a:pt x="12481" y="72953"/>
                </a:lnTo>
                <a:lnTo>
                  <a:pt x="11521" y="73913"/>
                </a:lnTo>
                <a:lnTo>
                  <a:pt x="10561" y="75834"/>
                </a:lnTo>
                <a:lnTo>
                  <a:pt x="8641" y="75834"/>
                </a:lnTo>
                <a:lnTo>
                  <a:pt x="7680" y="76794"/>
                </a:lnTo>
                <a:lnTo>
                  <a:pt x="4800" y="77754"/>
                </a:lnTo>
                <a:lnTo>
                  <a:pt x="1920" y="77754"/>
                </a:lnTo>
                <a:lnTo>
                  <a:pt x="1920" y="80634"/>
                </a:lnTo>
                <a:lnTo>
                  <a:pt x="38389" y="80634"/>
                </a:lnTo>
                <a:lnTo>
                  <a:pt x="38389" y="77754"/>
                </a:lnTo>
                <a:lnTo>
                  <a:pt x="35509" y="77754"/>
                </a:lnTo>
                <a:lnTo>
                  <a:pt x="32628" y="76794"/>
                </a:lnTo>
                <a:lnTo>
                  <a:pt x="31668" y="75834"/>
                </a:lnTo>
                <a:lnTo>
                  <a:pt x="29763" y="74874"/>
                </a:lnTo>
                <a:lnTo>
                  <a:pt x="28788" y="73913"/>
                </a:lnTo>
                <a:lnTo>
                  <a:pt x="27828" y="72953"/>
                </a:lnTo>
                <a:lnTo>
                  <a:pt x="27828" y="71033"/>
                </a:lnTo>
                <a:lnTo>
                  <a:pt x="26868" y="67193"/>
                </a:lnTo>
                <a:lnTo>
                  <a:pt x="26868" y="0"/>
                </a:lnTo>
                <a:lnTo>
                  <a:pt x="230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6" name="object 836"/>
          <p:cNvSpPr/>
          <p:nvPr/>
        </p:nvSpPr>
        <p:spPr>
          <a:xfrm>
            <a:off x="3079821" y="6470248"/>
            <a:ext cx="65272" cy="83515"/>
          </a:xfrm>
          <a:custGeom>
            <a:avLst/>
            <a:gdLst/>
            <a:ahLst/>
            <a:cxnLst/>
            <a:rect l="l" t="t" r="r" b="b"/>
            <a:pathLst>
              <a:path w="65272" h="83515">
                <a:moveTo>
                  <a:pt x="32644" y="70088"/>
                </a:moveTo>
                <a:lnTo>
                  <a:pt x="25923" y="66248"/>
                </a:lnTo>
                <a:lnTo>
                  <a:pt x="20162" y="59527"/>
                </a:lnTo>
                <a:lnTo>
                  <a:pt x="18675" y="57632"/>
                </a:lnTo>
                <a:lnTo>
                  <a:pt x="13850" y="46651"/>
                </a:lnTo>
                <a:lnTo>
                  <a:pt x="12481" y="32644"/>
                </a:lnTo>
                <a:lnTo>
                  <a:pt x="65272" y="32644"/>
                </a:lnTo>
                <a:lnTo>
                  <a:pt x="65272" y="23042"/>
                </a:lnTo>
                <a:lnTo>
                  <a:pt x="62392" y="15361"/>
                </a:lnTo>
                <a:lnTo>
                  <a:pt x="56647" y="9601"/>
                </a:lnTo>
                <a:lnTo>
                  <a:pt x="50886" y="2880"/>
                </a:lnTo>
                <a:lnTo>
                  <a:pt x="44165" y="0"/>
                </a:lnTo>
                <a:lnTo>
                  <a:pt x="35524" y="0"/>
                </a:lnTo>
                <a:lnTo>
                  <a:pt x="36484" y="7680"/>
                </a:lnTo>
                <a:lnTo>
                  <a:pt x="39364" y="9601"/>
                </a:lnTo>
                <a:lnTo>
                  <a:pt x="42245" y="11521"/>
                </a:lnTo>
                <a:lnTo>
                  <a:pt x="44165" y="13441"/>
                </a:lnTo>
                <a:lnTo>
                  <a:pt x="46085" y="16337"/>
                </a:lnTo>
                <a:lnTo>
                  <a:pt x="47045" y="19202"/>
                </a:lnTo>
                <a:lnTo>
                  <a:pt x="47045" y="22082"/>
                </a:lnTo>
                <a:lnTo>
                  <a:pt x="48006" y="27843"/>
                </a:lnTo>
                <a:lnTo>
                  <a:pt x="12481" y="27843"/>
                </a:lnTo>
                <a:lnTo>
                  <a:pt x="12481" y="21122"/>
                </a:lnTo>
                <a:lnTo>
                  <a:pt x="14401" y="15361"/>
                </a:lnTo>
                <a:lnTo>
                  <a:pt x="18242" y="12496"/>
                </a:lnTo>
                <a:lnTo>
                  <a:pt x="22082" y="8656"/>
                </a:lnTo>
                <a:lnTo>
                  <a:pt x="25923" y="6720"/>
                </a:lnTo>
                <a:lnTo>
                  <a:pt x="33160" y="66"/>
                </a:lnTo>
                <a:lnTo>
                  <a:pt x="20678" y="3335"/>
                </a:lnTo>
                <a:lnTo>
                  <a:pt x="10561" y="11521"/>
                </a:lnTo>
                <a:lnTo>
                  <a:pt x="6241" y="17535"/>
                </a:lnTo>
                <a:lnTo>
                  <a:pt x="1613" y="29120"/>
                </a:lnTo>
                <a:lnTo>
                  <a:pt x="0" y="43205"/>
                </a:lnTo>
                <a:lnTo>
                  <a:pt x="393" y="49939"/>
                </a:lnTo>
                <a:lnTo>
                  <a:pt x="3661" y="62597"/>
                </a:lnTo>
                <a:lnTo>
                  <a:pt x="9601" y="72969"/>
                </a:lnTo>
                <a:lnTo>
                  <a:pt x="20894" y="80928"/>
                </a:lnTo>
                <a:lnTo>
                  <a:pt x="33604" y="83515"/>
                </a:lnTo>
                <a:lnTo>
                  <a:pt x="42245" y="83515"/>
                </a:lnTo>
                <a:lnTo>
                  <a:pt x="48966" y="80650"/>
                </a:lnTo>
                <a:lnTo>
                  <a:pt x="54726" y="73929"/>
                </a:lnTo>
                <a:lnTo>
                  <a:pt x="60487" y="67208"/>
                </a:lnTo>
                <a:lnTo>
                  <a:pt x="64328" y="60487"/>
                </a:lnTo>
                <a:lnTo>
                  <a:pt x="65272" y="52806"/>
                </a:lnTo>
                <a:lnTo>
                  <a:pt x="62392" y="50886"/>
                </a:lnTo>
                <a:lnTo>
                  <a:pt x="59527" y="57607"/>
                </a:lnTo>
                <a:lnTo>
                  <a:pt x="56647" y="62407"/>
                </a:lnTo>
                <a:lnTo>
                  <a:pt x="52806" y="65288"/>
                </a:lnTo>
                <a:lnTo>
                  <a:pt x="48966" y="68168"/>
                </a:lnTo>
                <a:lnTo>
                  <a:pt x="45125" y="70088"/>
                </a:lnTo>
                <a:lnTo>
                  <a:pt x="32644" y="70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7" name="object 837"/>
          <p:cNvSpPr/>
          <p:nvPr/>
        </p:nvSpPr>
        <p:spPr>
          <a:xfrm>
            <a:off x="3105744" y="6470248"/>
            <a:ext cx="10561" cy="7680"/>
          </a:xfrm>
          <a:custGeom>
            <a:avLst/>
            <a:gdLst/>
            <a:ahLst/>
            <a:cxnLst/>
            <a:rect l="l" t="t" r="r" b="b"/>
            <a:pathLst>
              <a:path w="10561" h="7680">
                <a:moveTo>
                  <a:pt x="0" y="6720"/>
                </a:moveTo>
                <a:lnTo>
                  <a:pt x="7680" y="6720"/>
                </a:lnTo>
                <a:lnTo>
                  <a:pt x="10561" y="7680"/>
                </a:lnTo>
                <a:lnTo>
                  <a:pt x="9601" y="0"/>
                </a:lnTo>
                <a:lnTo>
                  <a:pt x="7237" y="66"/>
                </a:lnTo>
                <a:lnTo>
                  <a:pt x="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8" name="object 838"/>
          <p:cNvSpPr/>
          <p:nvPr/>
        </p:nvSpPr>
        <p:spPr>
          <a:xfrm>
            <a:off x="3157575" y="6471224"/>
            <a:ext cx="52806" cy="82539"/>
          </a:xfrm>
          <a:custGeom>
            <a:avLst/>
            <a:gdLst/>
            <a:ahLst/>
            <a:cxnLst/>
            <a:rect l="l" t="t" r="r" b="b"/>
            <a:pathLst>
              <a:path w="52806" h="82539">
                <a:moveTo>
                  <a:pt x="24002" y="0"/>
                </a:moveTo>
                <a:lnTo>
                  <a:pt x="16322" y="0"/>
                </a:lnTo>
                <a:lnTo>
                  <a:pt x="11521" y="1904"/>
                </a:lnTo>
                <a:lnTo>
                  <a:pt x="6720" y="5745"/>
                </a:lnTo>
                <a:lnTo>
                  <a:pt x="1920" y="10546"/>
                </a:lnTo>
                <a:lnTo>
                  <a:pt x="0" y="15361"/>
                </a:lnTo>
                <a:lnTo>
                  <a:pt x="0" y="26868"/>
                </a:lnTo>
                <a:lnTo>
                  <a:pt x="1920" y="31668"/>
                </a:lnTo>
                <a:lnTo>
                  <a:pt x="3840" y="34549"/>
                </a:lnTo>
                <a:lnTo>
                  <a:pt x="6720" y="38389"/>
                </a:lnTo>
                <a:lnTo>
                  <a:pt x="11521" y="41269"/>
                </a:lnTo>
                <a:lnTo>
                  <a:pt x="20162" y="46070"/>
                </a:lnTo>
                <a:lnTo>
                  <a:pt x="27843" y="49911"/>
                </a:lnTo>
                <a:lnTo>
                  <a:pt x="33604" y="53751"/>
                </a:lnTo>
                <a:lnTo>
                  <a:pt x="36484" y="55671"/>
                </a:lnTo>
                <a:lnTo>
                  <a:pt x="39364" y="58552"/>
                </a:lnTo>
                <a:lnTo>
                  <a:pt x="40325" y="62392"/>
                </a:lnTo>
                <a:lnTo>
                  <a:pt x="40325" y="69113"/>
                </a:lnTo>
                <a:lnTo>
                  <a:pt x="39364" y="71993"/>
                </a:lnTo>
                <a:lnTo>
                  <a:pt x="36484" y="73913"/>
                </a:lnTo>
                <a:lnTo>
                  <a:pt x="34564" y="76794"/>
                </a:lnTo>
                <a:lnTo>
                  <a:pt x="30723" y="77754"/>
                </a:lnTo>
                <a:lnTo>
                  <a:pt x="22082" y="77754"/>
                </a:lnTo>
                <a:lnTo>
                  <a:pt x="16322" y="75834"/>
                </a:lnTo>
                <a:lnTo>
                  <a:pt x="12481" y="71993"/>
                </a:lnTo>
                <a:lnTo>
                  <a:pt x="7680" y="67193"/>
                </a:lnTo>
                <a:lnTo>
                  <a:pt x="4800" y="61432"/>
                </a:lnTo>
                <a:lnTo>
                  <a:pt x="3840" y="53751"/>
                </a:lnTo>
                <a:lnTo>
                  <a:pt x="975" y="53751"/>
                </a:lnTo>
                <a:lnTo>
                  <a:pt x="975" y="81594"/>
                </a:lnTo>
                <a:lnTo>
                  <a:pt x="3840" y="81594"/>
                </a:lnTo>
                <a:lnTo>
                  <a:pt x="3840" y="79674"/>
                </a:lnTo>
                <a:lnTo>
                  <a:pt x="8641" y="79674"/>
                </a:lnTo>
                <a:lnTo>
                  <a:pt x="10561" y="80634"/>
                </a:lnTo>
                <a:lnTo>
                  <a:pt x="17282" y="81594"/>
                </a:lnTo>
                <a:lnTo>
                  <a:pt x="22082" y="82539"/>
                </a:lnTo>
                <a:lnTo>
                  <a:pt x="33604" y="82539"/>
                </a:lnTo>
                <a:lnTo>
                  <a:pt x="39364" y="80634"/>
                </a:lnTo>
                <a:lnTo>
                  <a:pt x="45125" y="75834"/>
                </a:lnTo>
                <a:lnTo>
                  <a:pt x="49926" y="71993"/>
                </a:lnTo>
                <a:lnTo>
                  <a:pt x="52806" y="66233"/>
                </a:lnTo>
                <a:lnTo>
                  <a:pt x="52806" y="58552"/>
                </a:lnTo>
                <a:lnTo>
                  <a:pt x="52653" y="56136"/>
                </a:lnTo>
                <a:lnTo>
                  <a:pt x="47633" y="45388"/>
                </a:lnTo>
                <a:lnTo>
                  <a:pt x="35524" y="36469"/>
                </a:lnTo>
                <a:lnTo>
                  <a:pt x="23042" y="30708"/>
                </a:lnTo>
                <a:lnTo>
                  <a:pt x="18242" y="27828"/>
                </a:lnTo>
                <a:lnTo>
                  <a:pt x="14401" y="24947"/>
                </a:lnTo>
                <a:lnTo>
                  <a:pt x="12481" y="23027"/>
                </a:lnTo>
                <a:lnTo>
                  <a:pt x="10561" y="21107"/>
                </a:lnTo>
                <a:lnTo>
                  <a:pt x="10561" y="12466"/>
                </a:lnTo>
                <a:lnTo>
                  <a:pt x="11521" y="9585"/>
                </a:lnTo>
                <a:lnTo>
                  <a:pt x="13441" y="7680"/>
                </a:lnTo>
                <a:lnTo>
                  <a:pt x="16322" y="5745"/>
                </a:lnTo>
                <a:lnTo>
                  <a:pt x="19202" y="4800"/>
                </a:lnTo>
                <a:lnTo>
                  <a:pt x="28803" y="4800"/>
                </a:lnTo>
                <a:lnTo>
                  <a:pt x="32644" y="5745"/>
                </a:lnTo>
                <a:lnTo>
                  <a:pt x="35524" y="9585"/>
                </a:lnTo>
                <a:lnTo>
                  <a:pt x="39364" y="12466"/>
                </a:lnTo>
                <a:lnTo>
                  <a:pt x="42245" y="18227"/>
                </a:lnTo>
                <a:lnTo>
                  <a:pt x="44165" y="25908"/>
                </a:lnTo>
                <a:lnTo>
                  <a:pt x="47045" y="25908"/>
                </a:lnTo>
                <a:lnTo>
                  <a:pt x="47045" y="0"/>
                </a:lnTo>
                <a:lnTo>
                  <a:pt x="44165" y="0"/>
                </a:lnTo>
                <a:lnTo>
                  <a:pt x="43205" y="960"/>
                </a:lnTo>
                <a:lnTo>
                  <a:pt x="43205" y="1904"/>
                </a:lnTo>
                <a:lnTo>
                  <a:pt x="42245" y="1904"/>
                </a:lnTo>
                <a:lnTo>
                  <a:pt x="42245" y="2865"/>
                </a:lnTo>
                <a:lnTo>
                  <a:pt x="39364" y="2865"/>
                </a:lnTo>
                <a:lnTo>
                  <a:pt x="37444" y="1904"/>
                </a:lnTo>
                <a:lnTo>
                  <a:pt x="34564" y="1904"/>
                </a:lnTo>
                <a:lnTo>
                  <a:pt x="29763" y="0"/>
                </a:lnTo>
                <a:lnTo>
                  <a:pt x="240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9" name="object 839"/>
          <p:cNvSpPr/>
          <p:nvPr/>
        </p:nvSpPr>
        <p:spPr>
          <a:xfrm>
            <a:off x="1298120" y="6301298"/>
            <a:ext cx="2512245" cy="2811757"/>
          </a:xfrm>
          <a:custGeom>
            <a:avLst/>
            <a:gdLst/>
            <a:ahLst/>
            <a:cxnLst/>
            <a:rect l="l" t="t" r="r" b="b"/>
            <a:pathLst>
              <a:path w="2512245" h="2811757">
                <a:moveTo>
                  <a:pt x="0" y="2811757"/>
                </a:moveTo>
                <a:lnTo>
                  <a:pt x="2512245" y="2811757"/>
                </a:lnTo>
                <a:lnTo>
                  <a:pt x="4799" y="2803119"/>
                </a:lnTo>
                <a:lnTo>
                  <a:pt x="4799" y="0"/>
                </a:lnTo>
                <a:lnTo>
                  <a:pt x="0" y="2811757"/>
                </a:lnTo>
                <a:close/>
              </a:path>
            </a:pathLst>
          </a:custGeom>
          <a:solidFill>
            <a:srgbClr val="D8D8D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0" name="object 840"/>
          <p:cNvSpPr/>
          <p:nvPr/>
        </p:nvSpPr>
        <p:spPr>
          <a:xfrm>
            <a:off x="1294281" y="6292656"/>
            <a:ext cx="2520884" cy="2820398"/>
          </a:xfrm>
          <a:custGeom>
            <a:avLst/>
            <a:gdLst/>
            <a:ahLst/>
            <a:cxnLst/>
            <a:rect l="l" t="t" r="r" b="b"/>
            <a:pathLst>
              <a:path w="2520884" h="2820398">
                <a:moveTo>
                  <a:pt x="2518964" y="2819439"/>
                </a:moveTo>
                <a:lnTo>
                  <a:pt x="2519924" y="2817517"/>
                </a:lnTo>
                <a:lnTo>
                  <a:pt x="2520884" y="2816559"/>
                </a:lnTo>
                <a:lnTo>
                  <a:pt x="2520884" y="3840"/>
                </a:lnTo>
                <a:lnTo>
                  <a:pt x="2519924" y="1920"/>
                </a:lnTo>
                <a:lnTo>
                  <a:pt x="2518964" y="960"/>
                </a:lnTo>
                <a:lnTo>
                  <a:pt x="2518004" y="0"/>
                </a:lnTo>
                <a:lnTo>
                  <a:pt x="2880" y="0"/>
                </a:lnTo>
                <a:lnTo>
                  <a:pt x="958" y="960"/>
                </a:lnTo>
                <a:lnTo>
                  <a:pt x="958" y="2819439"/>
                </a:lnTo>
                <a:lnTo>
                  <a:pt x="2880" y="2820398"/>
                </a:lnTo>
                <a:lnTo>
                  <a:pt x="3838" y="2820398"/>
                </a:lnTo>
                <a:lnTo>
                  <a:pt x="8638" y="8641"/>
                </a:lnTo>
                <a:lnTo>
                  <a:pt x="2512243" y="8641"/>
                </a:lnTo>
                <a:lnTo>
                  <a:pt x="2512243" y="2811760"/>
                </a:lnTo>
                <a:lnTo>
                  <a:pt x="8638" y="2811760"/>
                </a:lnTo>
                <a:lnTo>
                  <a:pt x="2516084" y="2820398"/>
                </a:lnTo>
                <a:lnTo>
                  <a:pt x="2518004" y="2820398"/>
                </a:lnTo>
                <a:lnTo>
                  <a:pt x="2518964" y="2819439"/>
                </a:lnTo>
                <a:close/>
              </a:path>
            </a:pathLst>
          </a:custGeom>
          <a:solidFill>
            <a:srgbClr val="D8D8D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1" name="object 841"/>
          <p:cNvSpPr/>
          <p:nvPr/>
        </p:nvSpPr>
        <p:spPr>
          <a:xfrm>
            <a:off x="4466021" y="8608591"/>
            <a:ext cx="1272921" cy="0"/>
          </a:xfrm>
          <a:custGeom>
            <a:avLst/>
            <a:gdLst/>
            <a:ahLst/>
            <a:cxnLst/>
            <a:rect l="l" t="t" r="r" b="b"/>
            <a:pathLst>
              <a:path w="1272921" h="0">
                <a:moveTo>
                  <a:pt x="0" y="0"/>
                </a:moveTo>
                <a:lnTo>
                  <a:pt x="1272921" y="0"/>
                </a:lnTo>
              </a:path>
            </a:pathLst>
          </a:custGeom>
          <a:ln w="9907">
            <a:solidFill>
              <a:srgbClr val="D8D8D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2" name="object 842"/>
          <p:cNvSpPr/>
          <p:nvPr/>
        </p:nvSpPr>
        <p:spPr>
          <a:xfrm>
            <a:off x="4542815" y="7282388"/>
            <a:ext cx="1119332" cy="881252"/>
          </a:xfrm>
          <a:custGeom>
            <a:avLst/>
            <a:gdLst/>
            <a:ahLst/>
            <a:cxnLst/>
            <a:rect l="l" t="t" r="r" b="b"/>
            <a:pathLst>
              <a:path w="1119332" h="881252">
                <a:moveTo>
                  <a:pt x="5760" y="880292"/>
                </a:moveTo>
                <a:lnTo>
                  <a:pt x="198714" y="880292"/>
                </a:lnTo>
                <a:lnTo>
                  <a:pt x="200634" y="879332"/>
                </a:lnTo>
                <a:lnTo>
                  <a:pt x="377746" y="815614"/>
                </a:lnTo>
                <a:lnTo>
                  <a:pt x="554857" y="879332"/>
                </a:lnTo>
                <a:lnTo>
                  <a:pt x="551992" y="856289"/>
                </a:lnTo>
                <a:lnTo>
                  <a:pt x="563514" y="854384"/>
                </a:lnTo>
                <a:lnTo>
                  <a:pt x="566394" y="878372"/>
                </a:lnTo>
                <a:lnTo>
                  <a:pt x="749731" y="745906"/>
                </a:lnTo>
                <a:lnTo>
                  <a:pt x="750691" y="744946"/>
                </a:lnTo>
                <a:lnTo>
                  <a:pt x="751667" y="744946"/>
                </a:lnTo>
                <a:lnTo>
                  <a:pt x="933099" y="549112"/>
                </a:lnTo>
                <a:lnTo>
                  <a:pt x="934059" y="547192"/>
                </a:lnTo>
                <a:lnTo>
                  <a:pt x="935019" y="545271"/>
                </a:lnTo>
                <a:lnTo>
                  <a:pt x="935019" y="543351"/>
                </a:lnTo>
                <a:lnTo>
                  <a:pt x="1116451" y="19202"/>
                </a:lnTo>
                <a:lnTo>
                  <a:pt x="1119332" y="12481"/>
                </a:lnTo>
                <a:lnTo>
                  <a:pt x="1116451" y="4800"/>
                </a:lnTo>
                <a:lnTo>
                  <a:pt x="1108770" y="1920"/>
                </a:lnTo>
                <a:lnTo>
                  <a:pt x="1102050" y="0"/>
                </a:lnTo>
                <a:lnTo>
                  <a:pt x="1095329" y="2880"/>
                </a:lnTo>
                <a:lnTo>
                  <a:pt x="1092448" y="9601"/>
                </a:lnTo>
                <a:lnTo>
                  <a:pt x="912469" y="531458"/>
                </a:lnTo>
                <a:lnTo>
                  <a:pt x="913897" y="529910"/>
                </a:lnTo>
                <a:lnTo>
                  <a:pt x="911016" y="535670"/>
                </a:lnTo>
                <a:lnTo>
                  <a:pt x="912469" y="531458"/>
                </a:lnTo>
                <a:lnTo>
                  <a:pt x="733938" y="725106"/>
                </a:lnTo>
                <a:lnTo>
                  <a:pt x="734385" y="724783"/>
                </a:lnTo>
                <a:lnTo>
                  <a:pt x="732464" y="726704"/>
                </a:lnTo>
                <a:lnTo>
                  <a:pt x="733938" y="725106"/>
                </a:lnTo>
                <a:lnTo>
                  <a:pt x="557590" y="852253"/>
                </a:lnTo>
                <a:lnTo>
                  <a:pt x="382066" y="789096"/>
                </a:lnTo>
                <a:lnTo>
                  <a:pt x="382066" y="814059"/>
                </a:lnTo>
                <a:lnTo>
                  <a:pt x="373425" y="814059"/>
                </a:lnTo>
                <a:lnTo>
                  <a:pt x="373425" y="789096"/>
                </a:lnTo>
                <a:lnTo>
                  <a:pt x="195833" y="853409"/>
                </a:lnTo>
                <a:lnTo>
                  <a:pt x="191993" y="854384"/>
                </a:lnTo>
                <a:lnTo>
                  <a:pt x="194703" y="853409"/>
                </a:lnTo>
                <a:lnTo>
                  <a:pt x="5760" y="853409"/>
                </a:lnTo>
                <a:lnTo>
                  <a:pt x="0" y="860130"/>
                </a:lnTo>
                <a:lnTo>
                  <a:pt x="0" y="874532"/>
                </a:lnTo>
                <a:lnTo>
                  <a:pt x="5760" y="880292"/>
                </a:lnTo>
                <a:close/>
              </a:path>
              <a:path w="1119332" h="881252">
                <a:moveTo>
                  <a:pt x="734385" y="724783"/>
                </a:moveTo>
                <a:lnTo>
                  <a:pt x="733938" y="725106"/>
                </a:lnTo>
                <a:lnTo>
                  <a:pt x="732464" y="726704"/>
                </a:lnTo>
                <a:lnTo>
                  <a:pt x="734385" y="724783"/>
                </a:lnTo>
                <a:close/>
              </a:path>
              <a:path w="1119332" h="881252">
                <a:moveTo>
                  <a:pt x="913897" y="529910"/>
                </a:moveTo>
                <a:lnTo>
                  <a:pt x="912469" y="531458"/>
                </a:lnTo>
                <a:lnTo>
                  <a:pt x="911016" y="535670"/>
                </a:lnTo>
                <a:lnTo>
                  <a:pt x="913897" y="529910"/>
                </a:lnTo>
                <a:close/>
              </a:path>
              <a:path w="1119332" h="881252">
                <a:moveTo>
                  <a:pt x="382066" y="814059"/>
                </a:moveTo>
                <a:lnTo>
                  <a:pt x="382066" y="789096"/>
                </a:lnTo>
                <a:lnTo>
                  <a:pt x="379186" y="788136"/>
                </a:lnTo>
                <a:lnTo>
                  <a:pt x="376306" y="788136"/>
                </a:lnTo>
                <a:lnTo>
                  <a:pt x="373425" y="789096"/>
                </a:lnTo>
                <a:lnTo>
                  <a:pt x="373425" y="814059"/>
                </a:lnTo>
                <a:lnTo>
                  <a:pt x="382066" y="814059"/>
                </a:lnTo>
                <a:close/>
              </a:path>
              <a:path w="1119332" h="881252">
                <a:moveTo>
                  <a:pt x="195833" y="853409"/>
                </a:moveTo>
                <a:lnTo>
                  <a:pt x="373425" y="789096"/>
                </a:lnTo>
                <a:lnTo>
                  <a:pt x="194703" y="853409"/>
                </a:lnTo>
                <a:lnTo>
                  <a:pt x="191993" y="854384"/>
                </a:lnTo>
                <a:lnTo>
                  <a:pt x="195833" y="853409"/>
                </a:lnTo>
                <a:close/>
              </a:path>
              <a:path w="1119332" h="881252">
                <a:moveTo>
                  <a:pt x="563514" y="854384"/>
                </a:moveTo>
                <a:lnTo>
                  <a:pt x="551992" y="856289"/>
                </a:lnTo>
                <a:lnTo>
                  <a:pt x="554857" y="879332"/>
                </a:lnTo>
                <a:lnTo>
                  <a:pt x="558698" y="881252"/>
                </a:lnTo>
                <a:lnTo>
                  <a:pt x="562554" y="880292"/>
                </a:lnTo>
                <a:lnTo>
                  <a:pt x="566394" y="878372"/>
                </a:lnTo>
                <a:lnTo>
                  <a:pt x="563514" y="854384"/>
                </a:lnTo>
                <a:close/>
              </a:path>
            </a:pathLst>
          </a:custGeom>
          <a:solidFill>
            <a:srgbClr val="245D91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3" name="object 843"/>
          <p:cNvSpPr/>
          <p:nvPr/>
        </p:nvSpPr>
        <p:spPr>
          <a:xfrm>
            <a:off x="4540895" y="8068604"/>
            <a:ext cx="1119332" cy="356143"/>
          </a:xfrm>
          <a:custGeom>
            <a:avLst/>
            <a:gdLst/>
            <a:ahLst/>
            <a:cxnLst/>
            <a:rect l="l" t="t" r="r" b="b"/>
            <a:pathLst>
              <a:path w="1119332" h="356143">
                <a:moveTo>
                  <a:pt x="925418" y="330235"/>
                </a:moveTo>
                <a:lnTo>
                  <a:pt x="920617" y="355198"/>
                </a:lnTo>
                <a:lnTo>
                  <a:pt x="922538" y="355198"/>
                </a:lnTo>
                <a:lnTo>
                  <a:pt x="923498" y="356143"/>
                </a:lnTo>
                <a:lnTo>
                  <a:pt x="1106850" y="356143"/>
                </a:lnTo>
                <a:lnTo>
                  <a:pt x="925418" y="330235"/>
                </a:lnTo>
                <a:close/>
              </a:path>
              <a:path w="1119332" h="356143">
                <a:moveTo>
                  <a:pt x="920617" y="355198"/>
                </a:moveTo>
                <a:lnTo>
                  <a:pt x="743986" y="289910"/>
                </a:lnTo>
                <a:lnTo>
                  <a:pt x="741815" y="289910"/>
                </a:lnTo>
                <a:lnTo>
                  <a:pt x="920617" y="355198"/>
                </a:lnTo>
                <a:close/>
              </a:path>
              <a:path w="1119332" h="356143">
                <a:moveTo>
                  <a:pt x="553913" y="287990"/>
                </a:moveTo>
                <a:lnTo>
                  <a:pt x="379186" y="160309"/>
                </a:lnTo>
                <a:lnTo>
                  <a:pt x="376483" y="160309"/>
                </a:lnTo>
                <a:lnTo>
                  <a:pt x="553913" y="287990"/>
                </a:lnTo>
                <a:close/>
              </a:path>
              <a:path w="1119332" h="356143">
                <a:moveTo>
                  <a:pt x="372480" y="157429"/>
                </a:moveTo>
                <a:lnTo>
                  <a:pt x="379186" y="133441"/>
                </a:lnTo>
                <a:lnTo>
                  <a:pt x="201440" y="133441"/>
                </a:lnTo>
                <a:lnTo>
                  <a:pt x="23042" y="4800"/>
                </a:lnTo>
                <a:lnTo>
                  <a:pt x="197754" y="133441"/>
                </a:lnTo>
                <a:lnTo>
                  <a:pt x="205435" y="136321"/>
                </a:lnTo>
                <a:lnTo>
                  <a:pt x="372480" y="157429"/>
                </a:lnTo>
                <a:close/>
              </a:path>
              <a:path w="1119332" h="356143">
                <a:moveTo>
                  <a:pt x="555818" y="288950"/>
                </a:moveTo>
                <a:lnTo>
                  <a:pt x="557753" y="289910"/>
                </a:lnTo>
                <a:lnTo>
                  <a:pt x="743986" y="289910"/>
                </a:lnTo>
                <a:lnTo>
                  <a:pt x="920617" y="355198"/>
                </a:lnTo>
                <a:lnTo>
                  <a:pt x="925418" y="330235"/>
                </a:lnTo>
                <a:lnTo>
                  <a:pt x="1106850" y="356143"/>
                </a:lnTo>
                <a:lnTo>
                  <a:pt x="1113571" y="356143"/>
                </a:lnTo>
                <a:lnTo>
                  <a:pt x="1119332" y="350398"/>
                </a:lnTo>
                <a:lnTo>
                  <a:pt x="1119332" y="335996"/>
                </a:lnTo>
                <a:lnTo>
                  <a:pt x="1113571" y="330235"/>
                </a:lnTo>
                <a:lnTo>
                  <a:pt x="929259" y="330235"/>
                </a:lnTo>
                <a:lnTo>
                  <a:pt x="747826" y="264002"/>
                </a:lnTo>
                <a:lnTo>
                  <a:pt x="743986" y="264002"/>
                </a:lnTo>
                <a:lnTo>
                  <a:pt x="739185" y="288950"/>
                </a:lnTo>
                <a:lnTo>
                  <a:pt x="568314" y="265907"/>
                </a:lnTo>
                <a:lnTo>
                  <a:pt x="560618" y="264002"/>
                </a:lnTo>
                <a:lnTo>
                  <a:pt x="555818" y="288950"/>
                </a:lnTo>
                <a:close/>
              </a:path>
              <a:path w="1119332" h="356143">
                <a:moveTo>
                  <a:pt x="743986" y="264002"/>
                </a:moveTo>
                <a:lnTo>
                  <a:pt x="565647" y="264002"/>
                </a:lnTo>
                <a:lnTo>
                  <a:pt x="386867" y="136321"/>
                </a:lnTo>
                <a:lnTo>
                  <a:pt x="384947" y="134401"/>
                </a:lnTo>
                <a:lnTo>
                  <a:pt x="382066" y="133441"/>
                </a:lnTo>
                <a:lnTo>
                  <a:pt x="379186" y="133441"/>
                </a:lnTo>
                <a:lnTo>
                  <a:pt x="372480" y="157429"/>
                </a:lnTo>
                <a:lnTo>
                  <a:pt x="205435" y="136321"/>
                </a:lnTo>
                <a:lnTo>
                  <a:pt x="197754" y="133441"/>
                </a:lnTo>
                <a:lnTo>
                  <a:pt x="23042" y="4800"/>
                </a:lnTo>
                <a:lnTo>
                  <a:pt x="16322" y="0"/>
                </a:lnTo>
                <a:lnTo>
                  <a:pt x="8641" y="1920"/>
                </a:lnTo>
                <a:lnTo>
                  <a:pt x="4800" y="7680"/>
                </a:lnTo>
                <a:lnTo>
                  <a:pt x="0" y="13441"/>
                </a:lnTo>
                <a:lnTo>
                  <a:pt x="1920" y="22082"/>
                </a:lnTo>
                <a:lnTo>
                  <a:pt x="7680" y="25923"/>
                </a:lnTo>
                <a:lnTo>
                  <a:pt x="190073" y="157429"/>
                </a:lnTo>
                <a:lnTo>
                  <a:pt x="192953" y="159364"/>
                </a:lnTo>
                <a:lnTo>
                  <a:pt x="195834" y="160309"/>
                </a:lnTo>
                <a:lnTo>
                  <a:pt x="379186" y="160309"/>
                </a:lnTo>
                <a:lnTo>
                  <a:pt x="553913" y="287990"/>
                </a:lnTo>
                <a:lnTo>
                  <a:pt x="555818" y="288950"/>
                </a:lnTo>
                <a:lnTo>
                  <a:pt x="560618" y="264002"/>
                </a:lnTo>
                <a:lnTo>
                  <a:pt x="568314" y="265907"/>
                </a:lnTo>
                <a:lnTo>
                  <a:pt x="739185" y="288950"/>
                </a:lnTo>
                <a:lnTo>
                  <a:pt x="743986" y="264002"/>
                </a:lnTo>
                <a:close/>
              </a:path>
            </a:pathLst>
          </a:custGeom>
          <a:solidFill>
            <a:srgbClr val="9E460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4" name="object 844"/>
          <p:cNvSpPr/>
          <p:nvPr/>
        </p:nvSpPr>
        <p:spPr>
          <a:xfrm>
            <a:off x="4541855" y="8134837"/>
            <a:ext cx="1120292" cy="421434"/>
          </a:xfrm>
          <a:custGeom>
            <a:avLst/>
            <a:gdLst/>
            <a:ahLst/>
            <a:cxnLst/>
            <a:rect l="l" t="t" r="r" b="b"/>
            <a:pathLst>
              <a:path w="1120292" h="421434">
                <a:moveTo>
                  <a:pt x="551977" y="287030"/>
                </a:moveTo>
                <a:lnTo>
                  <a:pt x="553913" y="288005"/>
                </a:lnTo>
                <a:lnTo>
                  <a:pt x="555818" y="288965"/>
                </a:lnTo>
                <a:lnTo>
                  <a:pt x="738225" y="354238"/>
                </a:lnTo>
                <a:lnTo>
                  <a:pt x="919657" y="420476"/>
                </a:lnTo>
                <a:lnTo>
                  <a:pt x="922538" y="421434"/>
                </a:lnTo>
                <a:lnTo>
                  <a:pt x="926378" y="421434"/>
                </a:lnTo>
                <a:lnTo>
                  <a:pt x="928298" y="420476"/>
                </a:lnTo>
                <a:lnTo>
                  <a:pt x="1109731" y="354238"/>
                </a:lnTo>
                <a:lnTo>
                  <a:pt x="928298" y="395508"/>
                </a:lnTo>
                <a:lnTo>
                  <a:pt x="919657" y="395508"/>
                </a:lnTo>
                <a:lnTo>
                  <a:pt x="746866" y="330235"/>
                </a:lnTo>
                <a:lnTo>
                  <a:pt x="566324" y="264674"/>
                </a:lnTo>
                <a:lnTo>
                  <a:pt x="569259" y="267842"/>
                </a:lnTo>
                <a:lnTo>
                  <a:pt x="564474" y="264002"/>
                </a:lnTo>
                <a:lnTo>
                  <a:pt x="551977" y="287030"/>
                </a:lnTo>
                <a:close/>
              </a:path>
              <a:path w="1120292" h="421434">
                <a:moveTo>
                  <a:pt x="1115491" y="331195"/>
                </a:moveTo>
                <a:lnTo>
                  <a:pt x="1108770" y="327355"/>
                </a:lnTo>
                <a:lnTo>
                  <a:pt x="1102050" y="330235"/>
                </a:lnTo>
                <a:lnTo>
                  <a:pt x="923989" y="393958"/>
                </a:lnTo>
                <a:lnTo>
                  <a:pt x="746866" y="330235"/>
                </a:lnTo>
                <a:lnTo>
                  <a:pt x="919657" y="395508"/>
                </a:lnTo>
                <a:lnTo>
                  <a:pt x="928298" y="395508"/>
                </a:lnTo>
                <a:lnTo>
                  <a:pt x="1109731" y="354238"/>
                </a:lnTo>
                <a:lnTo>
                  <a:pt x="1117412" y="352318"/>
                </a:lnTo>
                <a:lnTo>
                  <a:pt x="1120292" y="344637"/>
                </a:lnTo>
                <a:lnTo>
                  <a:pt x="1117412" y="337916"/>
                </a:lnTo>
                <a:lnTo>
                  <a:pt x="1115491" y="331195"/>
                </a:lnTo>
                <a:close/>
              </a:path>
              <a:path w="1120292" h="421434">
                <a:moveTo>
                  <a:pt x="551032" y="286085"/>
                </a:moveTo>
                <a:lnTo>
                  <a:pt x="378226" y="94076"/>
                </a:lnTo>
                <a:lnTo>
                  <a:pt x="373997" y="94076"/>
                </a:lnTo>
                <a:lnTo>
                  <a:pt x="551032" y="286085"/>
                </a:lnTo>
                <a:close/>
              </a:path>
              <a:path w="1120292" h="421434">
                <a:moveTo>
                  <a:pt x="2880" y="24963"/>
                </a:moveTo>
                <a:lnTo>
                  <a:pt x="9601" y="26883"/>
                </a:lnTo>
                <a:lnTo>
                  <a:pt x="192953" y="93131"/>
                </a:lnTo>
                <a:lnTo>
                  <a:pt x="193913" y="93131"/>
                </a:lnTo>
                <a:lnTo>
                  <a:pt x="196794" y="67208"/>
                </a:lnTo>
                <a:lnTo>
                  <a:pt x="201594" y="68168"/>
                </a:lnTo>
                <a:lnTo>
                  <a:pt x="369585" y="89291"/>
                </a:lnTo>
                <a:lnTo>
                  <a:pt x="378226" y="67208"/>
                </a:lnTo>
                <a:lnTo>
                  <a:pt x="198936" y="67208"/>
                </a:lnTo>
                <a:lnTo>
                  <a:pt x="18242" y="1935"/>
                </a:lnTo>
                <a:lnTo>
                  <a:pt x="11521" y="0"/>
                </a:lnTo>
                <a:lnTo>
                  <a:pt x="4800" y="3840"/>
                </a:lnTo>
                <a:lnTo>
                  <a:pt x="1920" y="10561"/>
                </a:lnTo>
                <a:lnTo>
                  <a:pt x="0" y="17282"/>
                </a:lnTo>
                <a:lnTo>
                  <a:pt x="2880" y="24963"/>
                </a:lnTo>
                <a:close/>
              </a:path>
              <a:path w="1120292" h="421434">
                <a:moveTo>
                  <a:pt x="193913" y="93131"/>
                </a:moveTo>
                <a:lnTo>
                  <a:pt x="195833" y="94076"/>
                </a:lnTo>
                <a:lnTo>
                  <a:pt x="378226" y="94076"/>
                </a:lnTo>
                <a:lnTo>
                  <a:pt x="551032" y="286085"/>
                </a:lnTo>
                <a:lnTo>
                  <a:pt x="551977" y="287030"/>
                </a:lnTo>
                <a:lnTo>
                  <a:pt x="564474" y="264002"/>
                </a:lnTo>
                <a:lnTo>
                  <a:pt x="569259" y="267842"/>
                </a:lnTo>
                <a:lnTo>
                  <a:pt x="566324" y="264674"/>
                </a:lnTo>
                <a:lnTo>
                  <a:pt x="387827" y="72008"/>
                </a:lnTo>
                <a:lnTo>
                  <a:pt x="385907" y="69128"/>
                </a:lnTo>
                <a:lnTo>
                  <a:pt x="382066" y="67208"/>
                </a:lnTo>
                <a:lnTo>
                  <a:pt x="378226" y="67208"/>
                </a:lnTo>
                <a:lnTo>
                  <a:pt x="369585" y="89291"/>
                </a:lnTo>
                <a:lnTo>
                  <a:pt x="201594" y="68168"/>
                </a:lnTo>
                <a:lnTo>
                  <a:pt x="196794" y="67208"/>
                </a:lnTo>
                <a:lnTo>
                  <a:pt x="193913" y="93131"/>
                </a:lnTo>
                <a:close/>
              </a:path>
            </a:pathLst>
          </a:custGeom>
          <a:solidFill>
            <a:srgbClr val="62626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5" name="object 845"/>
          <p:cNvSpPr/>
          <p:nvPr/>
        </p:nvSpPr>
        <p:spPr>
          <a:xfrm>
            <a:off x="5647745" y="7194072"/>
            <a:ext cx="465582" cy="206395"/>
          </a:xfrm>
          <a:custGeom>
            <a:avLst/>
            <a:gdLst/>
            <a:ahLst/>
            <a:cxnLst/>
            <a:rect l="l" t="t" r="r" b="b"/>
            <a:pathLst>
              <a:path w="465582" h="206395">
                <a:moveTo>
                  <a:pt x="465582" y="0"/>
                </a:moveTo>
                <a:lnTo>
                  <a:pt x="65272" y="0"/>
                </a:lnTo>
                <a:lnTo>
                  <a:pt x="65272" y="34564"/>
                </a:lnTo>
                <a:lnTo>
                  <a:pt x="0" y="103677"/>
                </a:lnTo>
                <a:lnTo>
                  <a:pt x="65272" y="86395"/>
                </a:lnTo>
                <a:lnTo>
                  <a:pt x="65272" y="206395"/>
                </a:lnTo>
                <a:lnTo>
                  <a:pt x="465582" y="206395"/>
                </a:lnTo>
                <a:lnTo>
                  <a:pt x="46558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6" name="object 846"/>
          <p:cNvSpPr/>
          <p:nvPr/>
        </p:nvSpPr>
        <p:spPr>
          <a:xfrm>
            <a:off x="5643905" y="7190232"/>
            <a:ext cx="474223" cy="215036"/>
          </a:xfrm>
          <a:custGeom>
            <a:avLst/>
            <a:gdLst/>
            <a:ahLst/>
            <a:cxnLst/>
            <a:rect l="l" t="t" r="r" b="b"/>
            <a:pathLst>
              <a:path w="474223" h="215036">
                <a:moveTo>
                  <a:pt x="66233" y="214076"/>
                </a:moveTo>
                <a:lnTo>
                  <a:pt x="68153" y="215036"/>
                </a:lnTo>
                <a:lnTo>
                  <a:pt x="471342" y="215036"/>
                </a:lnTo>
                <a:lnTo>
                  <a:pt x="472302" y="214076"/>
                </a:lnTo>
                <a:lnTo>
                  <a:pt x="473262" y="212156"/>
                </a:lnTo>
                <a:lnTo>
                  <a:pt x="474223" y="210235"/>
                </a:lnTo>
                <a:lnTo>
                  <a:pt x="474223" y="3840"/>
                </a:lnTo>
                <a:lnTo>
                  <a:pt x="473262" y="2880"/>
                </a:lnTo>
                <a:lnTo>
                  <a:pt x="472302" y="960"/>
                </a:lnTo>
                <a:lnTo>
                  <a:pt x="471342" y="0"/>
                </a:lnTo>
                <a:lnTo>
                  <a:pt x="68153" y="0"/>
                </a:lnTo>
                <a:lnTo>
                  <a:pt x="72953" y="41285"/>
                </a:lnTo>
                <a:lnTo>
                  <a:pt x="73913" y="40325"/>
                </a:lnTo>
                <a:lnTo>
                  <a:pt x="73913" y="8641"/>
                </a:lnTo>
                <a:lnTo>
                  <a:pt x="465581" y="8641"/>
                </a:lnTo>
                <a:lnTo>
                  <a:pt x="465581" y="206395"/>
                </a:lnTo>
                <a:lnTo>
                  <a:pt x="73913" y="206395"/>
                </a:lnTo>
                <a:lnTo>
                  <a:pt x="73913" y="90236"/>
                </a:lnTo>
                <a:lnTo>
                  <a:pt x="72953" y="88315"/>
                </a:lnTo>
                <a:lnTo>
                  <a:pt x="71993" y="87355"/>
                </a:lnTo>
                <a:lnTo>
                  <a:pt x="70073" y="86395"/>
                </a:lnTo>
                <a:lnTo>
                  <a:pt x="68153" y="86395"/>
                </a:lnTo>
                <a:lnTo>
                  <a:pt x="17282" y="99837"/>
                </a:lnTo>
                <a:lnTo>
                  <a:pt x="65272" y="36484"/>
                </a:lnTo>
                <a:lnTo>
                  <a:pt x="960" y="104637"/>
                </a:lnTo>
                <a:lnTo>
                  <a:pt x="0" y="106558"/>
                </a:lnTo>
                <a:lnTo>
                  <a:pt x="0" y="109438"/>
                </a:lnTo>
                <a:lnTo>
                  <a:pt x="1920" y="111358"/>
                </a:lnTo>
                <a:lnTo>
                  <a:pt x="4800" y="111358"/>
                </a:lnTo>
                <a:lnTo>
                  <a:pt x="65272" y="95996"/>
                </a:lnTo>
                <a:lnTo>
                  <a:pt x="65272" y="212156"/>
                </a:lnTo>
                <a:lnTo>
                  <a:pt x="66233" y="214076"/>
                </a:lnTo>
                <a:close/>
              </a:path>
              <a:path w="474223" h="215036">
                <a:moveTo>
                  <a:pt x="72953" y="41285"/>
                </a:moveTo>
                <a:lnTo>
                  <a:pt x="68153" y="0"/>
                </a:lnTo>
                <a:lnTo>
                  <a:pt x="66233" y="960"/>
                </a:lnTo>
                <a:lnTo>
                  <a:pt x="65272" y="2880"/>
                </a:lnTo>
                <a:lnTo>
                  <a:pt x="65272" y="36484"/>
                </a:lnTo>
                <a:lnTo>
                  <a:pt x="17282" y="99837"/>
                </a:lnTo>
                <a:lnTo>
                  <a:pt x="72953" y="41285"/>
                </a:lnTo>
                <a:close/>
              </a:path>
            </a:pathLst>
          </a:custGeom>
          <a:solidFill>
            <a:srgbClr val="BFB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7" name="object 847"/>
          <p:cNvSpPr/>
          <p:nvPr/>
        </p:nvSpPr>
        <p:spPr>
          <a:xfrm>
            <a:off x="5754303" y="7253584"/>
            <a:ext cx="51831" cy="98877"/>
          </a:xfrm>
          <a:custGeom>
            <a:avLst/>
            <a:gdLst/>
            <a:ahLst/>
            <a:cxnLst/>
            <a:rect l="l" t="t" r="r" b="b"/>
            <a:pathLst>
              <a:path w="51831" h="98877">
                <a:moveTo>
                  <a:pt x="13441" y="85450"/>
                </a:moveTo>
                <a:lnTo>
                  <a:pt x="11521" y="82570"/>
                </a:lnTo>
                <a:lnTo>
                  <a:pt x="10561" y="81610"/>
                </a:lnTo>
                <a:lnTo>
                  <a:pt x="9601" y="80650"/>
                </a:lnTo>
                <a:lnTo>
                  <a:pt x="2880" y="80650"/>
                </a:lnTo>
                <a:lnTo>
                  <a:pt x="960" y="82570"/>
                </a:lnTo>
                <a:lnTo>
                  <a:pt x="0" y="83515"/>
                </a:lnTo>
                <a:lnTo>
                  <a:pt x="0" y="90251"/>
                </a:lnTo>
                <a:lnTo>
                  <a:pt x="960" y="93131"/>
                </a:lnTo>
                <a:lnTo>
                  <a:pt x="2880" y="95036"/>
                </a:lnTo>
                <a:lnTo>
                  <a:pt x="5760" y="97916"/>
                </a:lnTo>
                <a:lnTo>
                  <a:pt x="9601" y="98877"/>
                </a:lnTo>
                <a:lnTo>
                  <a:pt x="19202" y="98877"/>
                </a:lnTo>
                <a:lnTo>
                  <a:pt x="24003" y="96972"/>
                </a:lnTo>
                <a:lnTo>
                  <a:pt x="27828" y="93131"/>
                </a:lnTo>
                <a:lnTo>
                  <a:pt x="31668" y="90251"/>
                </a:lnTo>
                <a:lnTo>
                  <a:pt x="33604" y="86410"/>
                </a:lnTo>
                <a:lnTo>
                  <a:pt x="35509" y="81610"/>
                </a:lnTo>
                <a:lnTo>
                  <a:pt x="37444" y="76809"/>
                </a:lnTo>
                <a:lnTo>
                  <a:pt x="37444" y="10561"/>
                </a:lnTo>
                <a:lnTo>
                  <a:pt x="38389" y="6720"/>
                </a:lnTo>
                <a:lnTo>
                  <a:pt x="39349" y="5775"/>
                </a:lnTo>
                <a:lnTo>
                  <a:pt x="41285" y="2880"/>
                </a:lnTo>
                <a:lnTo>
                  <a:pt x="44165" y="1935"/>
                </a:lnTo>
                <a:lnTo>
                  <a:pt x="51831" y="1935"/>
                </a:lnTo>
                <a:lnTo>
                  <a:pt x="51831" y="0"/>
                </a:lnTo>
                <a:lnTo>
                  <a:pt x="10561" y="0"/>
                </a:lnTo>
                <a:lnTo>
                  <a:pt x="10561" y="1935"/>
                </a:lnTo>
                <a:lnTo>
                  <a:pt x="16322" y="1935"/>
                </a:lnTo>
                <a:lnTo>
                  <a:pt x="18242" y="2880"/>
                </a:lnTo>
                <a:lnTo>
                  <a:pt x="20162" y="3840"/>
                </a:lnTo>
                <a:lnTo>
                  <a:pt x="22082" y="4800"/>
                </a:lnTo>
                <a:lnTo>
                  <a:pt x="23042" y="5775"/>
                </a:lnTo>
                <a:lnTo>
                  <a:pt x="24003" y="6720"/>
                </a:lnTo>
                <a:lnTo>
                  <a:pt x="24003" y="89291"/>
                </a:lnTo>
                <a:lnTo>
                  <a:pt x="23042" y="91196"/>
                </a:lnTo>
                <a:lnTo>
                  <a:pt x="22082" y="93131"/>
                </a:lnTo>
                <a:lnTo>
                  <a:pt x="17282" y="93131"/>
                </a:lnTo>
                <a:lnTo>
                  <a:pt x="16322" y="92171"/>
                </a:lnTo>
                <a:lnTo>
                  <a:pt x="15361" y="89291"/>
                </a:lnTo>
                <a:lnTo>
                  <a:pt x="13441" y="8545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8" name="object 848"/>
          <p:cNvSpPr/>
          <p:nvPr/>
        </p:nvSpPr>
        <p:spPr>
          <a:xfrm>
            <a:off x="5825337" y="7312549"/>
            <a:ext cx="9601" cy="18804"/>
          </a:xfrm>
          <a:custGeom>
            <a:avLst/>
            <a:gdLst/>
            <a:ahLst/>
            <a:cxnLst/>
            <a:rect l="l" t="t" r="r" b="b"/>
            <a:pathLst>
              <a:path w="9601" h="18804">
                <a:moveTo>
                  <a:pt x="9110" y="0"/>
                </a:moveTo>
                <a:lnTo>
                  <a:pt x="0" y="4402"/>
                </a:lnTo>
                <a:lnTo>
                  <a:pt x="0" y="18804"/>
                </a:lnTo>
                <a:lnTo>
                  <a:pt x="0" y="15924"/>
                </a:lnTo>
                <a:lnTo>
                  <a:pt x="960" y="13044"/>
                </a:lnTo>
                <a:lnTo>
                  <a:pt x="1920" y="11123"/>
                </a:lnTo>
                <a:lnTo>
                  <a:pt x="3840" y="9203"/>
                </a:lnTo>
                <a:lnTo>
                  <a:pt x="6720" y="6323"/>
                </a:lnTo>
                <a:lnTo>
                  <a:pt x="9601" y="4402"/>
                </a:lnTo>
                <a:lnTo>
                  <a:pt x="911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9" name="object 849"/>
          <p:cNvSpPr/>
          <p:nvPr/>
        </p:nvSpPr>
        <p:spPr>
          <a:xfrm>
            <a:off x="5812856" y="7282388"/>
            <a:ext cx="58567" cy="69113"/>
          </a:xfrm>
          <a:custGeom>
            <a:avLst/>
            <a:gdLst/>
            <a:ahLst/>
            <a:cxnLst/>
            <a:rect l="l" t="t" r="r" b="b"/>
            <a:pathLst>
              <a:path w="58567" h="69113">
                <a:moveTo>
                  <a:pt x="4800" y="8641"/>
                </a:moveTo>
                <a:lnTo>
                  <a:pt x="2880" y="12481"/>
                </a:lnTo>
                <a:lnTo>
                  <a:pt x="2880" y="19202"/>
                </a:lnTo>
                <a:lnTo>
                  <a:pt x="3840" y="20162"/>
                </a:lnTo>
                <a:lnTo>
                  <a:pt x="4800" y="22082"/>
                </a:lnTo>
                <a:lnTo>
                  <a:pt x="5760" y="23042"/>
                </a:lnTo>
                <a:lnTo>
                  <a:pt x="6720" y="24002"/>
                </a:lnTo>
                <a:lnTo>
                  <a:pt x="10561" y="24002"/>
                </a:lnTo>
                <a:lnTo>
                  <a:pt x="11521" y="23042"/>
                </a:lnTo>
                <a:lnTo>
                  <a:pt x="13441" y="22082"/>
                </a:lnTo>
                <a:lnTo>
                  <a:pt x="14401" y="20162"/>
                </a:lnTo>
                <a:lnTo>
                  <a:pt x="14401" y="10561"/>
                </a:lnTo>
                <a:lnTo>
                  <a:pt x="15361" y="8641"/>
                </a:lnTo>
                <a:lnTo>
                  <a:pt x="17282" y="6720"/>
                </a:lnTo>
                <a:lnTo>
                  <a:pt x="19202" y="5760"/>
                </a:lnTo>
                <a:lnTo>
                  <a:pt x="21122" y="4800"/>
                </a:lnTo>
                <a:lnTo>
                  <a:pt x="27843" y="4800"/>
                </a:lnTo>
                <a:lnTo>
                  <a:pt x="30723" y="5760"/>
                </a:lnTo>
                <a:lnTo>
                  <a:pt x="32644" y="8641"/>
                </a:lnTo>
                <a:lnTo>
                  <a:pt x="35524" y="10561"/>
                </a:lnTo>
                <a:lnTo>
                  <a:pt x="36484" y="15361"/>
                </a:lnTo>
                <a:lnTo>
                  <a:pt x="36484" y="24002"/>
                </a:lnTo>
                <a:lnTo>
                  <a:pt x="35410" y="24449"/>
                </a:lnTo>
                <a:lnTo>
                  <a:pt x="21591" y="30161"/>
                </a:lnTo>
                <a:lnTo>
                  <a:pt x="22082" y="34564"/>
                </a:lnTo>
                <a:lnTo>
                  <a:pt x="24963" y="33604"/>
                </a:lnTo>
                <a:lnTo>
                  <a:pt x="28803" y="31683"/>
                </a:lnTo>
                <a:lnTo>
                  <a:pt x="36484" y="28803"/>
                </a:lnTo>
                <a:lnTo>
                  <a:pt x="36484" y="53766"/>
                </a:lnTo>
                <a:lnTo>
                  <a:pt x="30723" y="58552"/>
                </a:lnTo>
                <a:lnTo>
                  <a:pt x="25923" y="60487"/>
                </a:lnTo>
                <a:lnTo>
                  <a:pt x="19202" y="60487"/>
                </a:lnTo>
                <a:lnTo>
                  <a:pt x="17282" y="59527"/>
                </a:lnTo>
                <a:lnTo>
                  <a:pt x="15361" y="57607"/>
                </a:lnTo>
                <a:lnTo>
                  <a:pt x="13441" y="54711"/>
                </a:lnTo>
                <a:lnTo>
                  <a:pt x="12481" y="51846"/>
                </a:lnTo>
                <a:lnTo>
                  <a:pt x="12481" y="34564"/>
                </a:lnTo>
                <a:lnTo>
                  <a:pt x="7680" y="37444"/>
                </a:lnTo>
                <a:lnTo>
                  <a:pt x="4800" y="40325"/>
                </a:lnTo>
                <a:lnTo>
                  <a:pt x="2880" y="44165"/>
                </a:lnTo>
                <a:lnTo>
                  <a:pt x="960" y="46085"/>
                </a:lnTo>
                <a:lnTo>
                  <a:pt x="0" y="48966"/>
                </a:lnTo>
                <a:lnTo>
                  <a:pt x="0" y="57607"/>
                </a:lnTo>
                <a:lnTo>
                  <a:pt x="1920" y="61447"/>
                </a:lnTo>
                <a:lnTo>
                  <a:pt x="4800" y="64328"/>
                </a:lnTo>
                <a:lnTo>
                  <a:pt x="7680" y="67208"/>
                </a:lnTo>
                <a:lnTo>
                  <a:pt x="11521" y="69113"/>
                </a:lnTo>
                <a:lnTo>
                  <a:pt x="18242" y="69113"/>
                </a:lnTo>
                <a:lnTo>
                  <a:pt x="21122" y="68168"/>
                </a:lnTo>
                <a:lnTo>
                  <a:pt x="24002" y="67208"/>
                </a:lnTo>
                <a:lnTo>
                  <a:pt x="24963" y="66233"/>
                </a:lnTo>
                <a:lnTo>
                  <a:pt x="29763" y="63367"/>
                </a:lnTo>
                <a:lnTo>
                  <a:pt x="36484" y="58552"/>
                </a:lnTo>
                <a:lnTo>
                  <a:pt x="36484" y="65272"/>
                </a:lnTo>
                <a:lnTo>
                  <a:pt x="38404" y="66233"/>
                </a:lnTo>
                <a:lnTo>
                  <a:pt x="39364" y="68168"/>
                </a:lnTo>
                <a:lnTo>
                  <a:pt x="41285" y="69113"/>
                </a:lnTo>
                <a:lnTo>
                  <a:pt x="48005" y="69113"/>
                </a:lnTo>
                <a:lnTo>
                  <a:pt x="53766" y="65272"/>
                </a:lnTo>
                <a:lnTo>
                  <a:pt x="58567" y="58552"/>
                </a:lnTo>
                <a:lnTo>
                  <a:pt x="58567" y="53766"/>
                </a:lnTo>
                <a:lnTo>
                  <a:pt x="55686" y="56647"/>
                </a:lnTo>
                <a:lnTo>
                  <a:pt x="53766" y="58552"/>
                </a:lnTo>
                <a:lnTo>
                  <a:pt x="52806" y="59527"/>
                </a:lnTo>
                <a:lnTo>
                  <a:pt x="48966" y="59527"/>
                </a:lnTo>
                <a:lnTo>
                  <a:pt x="48005" y="58552"/>
                </a:lnTo>
                <a:lnTo>
                  <a:pt x="48005" y="16322"/>
                </a:lnTo>
                <a:lnTo>
                  <a:pt x="47045" y="12481"/>
                </a:lnTo>
                <a:lnTo>
                  <a:pt x="46085" y="10561"/>
                </a:lnTo>
                <a:lnTo>
                  <a:pt x="45125" y="6720"/>
                </a:lnTo>
                <a:lnTo>
                  <a:pt x="43205" y="4800"/>
                </a:lnTo>
                <a:lnTo>
                  <a:pt x="40325" y="2880"/>
                </a:lnTo>
                <a:lnTo>
                  <a:pt x="36484" y="960"/>
                </a:lnTo>
                <a:lnTo>
                  <a:pt x="31683" y="0"/>
                </a:lnTo>
                <a:lnTo>
                  <a:pt x="19202" y="0"/>
                </a:lnTo>
                <a:lnTo>
                  <a:pt x="13441" y="1920"/>
                </a:lnTo>
                <a:lnTo>
                  <a:pt x="8641" y="5760"/>
                </a:lnTo>
                <a:lnTo>
                  <a:pt x="4800" y="86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0" name="object 850"/>
          <p:cNvSpPr/>
          <p:nvPr/>
        </p:nvSpPr>
        <p:spPr>
          <a:xfrm>
            <a:off x="5870463" y="7282388"/>
            <a:ext cx="67193" cy="98877"/>
          </a:xfrm>
          <a:custGeom>
            <a:avLst/>
            <a:gdLst/>
            <a:ahLst/>
            <a:cxnLst/>
            <a:rect l="l" t="t" r="r" b="b"/>
            <a:pathLst>
              <a:path w="67193" h="98877">
                <a:moveTo>
                  <a:pt x="33588" y="98877"/>
                </a:moveTo>
                <a:lnTo>
                  <a:pt x="33588" y="95996"/>
                </a:lnTo>
                <a:lnTo>
                  <a:pt x="27828" y="95996"/>
                </a:lnTo>
                <a:lnTo>
                  <a:pt x="25923" y="95036"/>
                </a:lnTo>
                <a:lnTo>
                  <a:pt x="24947" y="94076"/>
                </a:lnTo>
                <a:lnTo>
                  <a:pt x="23987" y="93116"/>
                </a:lnTo>
                <a:lnTo>
                  <a:pt x="23042" y="92156"/>
                </a:lnTo>
                <a:lnTo>
                  <a:pt x="23042" y="20162"/>
                </a:lnTo>
                <a:lnTo>
                  <a:pt x="26868" y="15361"/>
                </a:lnTo>
                <a:lnTo>
                  <a:pt x="29763" y="13441"/>
                </a:lnTo>
                <a:lnTo>
                  <a:pt x="30708" y="12481"/>
                </a:lnTo>
                <a:lnTo>
                  <a:pt x="33588" y="11521"/>
                </a:lnTo>
                <a:lnTo>
                  <a:pt x="35509" y="10561"/>
                </a:lnTo>
                <a:lnTo>
                  <a:pt x="42230" y="10561"/>
                </a:lnTo>
                <a:lnTo>
                  <a:pt x="45110" y="12481"/>
                </a:lnTo>
                <a:lnTo>
                  <a:pt x="47990" y="16322"/>
                </a:lnTo>
                <a:lnTo>
                  <a:pt x="52791" y="21122"/>
                </a:lnTo>
                <a:lnTo>
                  <a:pt x="54711" y="28803"/>
                </a:lnTo>
                <a:lnTo>
                  <a:pt x="54711" y="48005"/>
                </a:lnTo>
                <a:lnTo>
                  <a:pt x="52791" y="54711"/>
                </a:lnTo>
                <a:lnTo>
                  <a:pt x="52791" y="66233"/>
                </a:lnTo>
                <a:lnTo>
                  <a:pt x="57591" y="60487"/>
                </a:lnTo>
                <a:lnTo>
                  <a:pt x="60150" y="57257"/>
                </a:lnTo>
                <a:lnTo>
                  <a:pt x="65509" y="46095"/>
                </a:lnTo>
                <a:lnTo>
                  <a:pt x="67193" y="32644"/>
                </a:lnTo>
                <a:lnTo>
                  <a:pt x="67186" y="31779"/>
                </a:lnTo>
                <a:lnTo>
                  <a:pt x="65042" y="18386"/>
                </a:lnTo>
                <a:lnTo>
                  <a:pt x="59512" y="7680"/>
                </a:lnTo>
                <a:lnTo>
                  <a:pt x="54711" y="2880"/>
                </a:lnTo>
                <a:lnTo>
                  <a:pt x="49911" y="0"/>
                </a:lnTo>
                <a:lnTo>
                  <a:pt x="39349" y="0"/>
                </a:lnTo>
                <a:lnTo>
                  <a:pt x="35509" y="960"/>
                </a:lnTo>
                <a:lnTo>
                  <a:pt x="32628" y="3840"/>
                </a:lnTo>
                <a:lnTo>
                  <a:pt x="29763" y="5760"/>
                </a:lnTo>
                <a:lnTo>
                  <a:pt x="25923" y="10561"/>
                </a:lnTo>
                <a:lnTo>
                  <a:pt x="23042" y="15361"/>
                </a:lnTo>
                <a:lnTo>
                  <a:pt x="23042" y="960"/>
                </a:lnTo>
                <a:lnTo>
                  <a:pt x="20147" y="960"/>
                </a:lnTo>
                <a:lnTo>
                  <a:pt x="0" y="8641"/>
                </a:lnTo>
                <a:lnTo>
                  <a:pt x="960" y="10561"/>
                </a:lnTo>
                <a:lnTo>
                  <a:pt x="2865" y="10561"/>
                </a:lnTo>
                <a:lnTo>
                  <a:pt x="4800" y="9601"/>
                </a:lnTo>
                <a:lnTo>
                  <a:pt x="6705" y="9601"/>
                </a:lnTo>
                <a:lnTo>
                  <a:pt x="7680" y="10561"/>
                </a:lnTo>
                <a:lnTo>
                  <a:pt x="8641" y="10561"/>
                </a:lnTo>
                <a:lnTo>
                  <a:pt x="9585" y="11521"/>
                </a:lnTo>
                <a:lnTo>
                  <a:pt x="10546" y="12481"/>
                </a:lnTo>
                <a:lnTo>
                  <a:pt x="10546" y="14401"/>
                </a:lnTo>
                <a:lnTo>
                  <a:pt x="11521" y="17282"/>
                </a:lnTo>
                <a:lnTo>
                  <a:pt x="11521" y="88315"/>
                </a:lnTo>
                <a:lnTo>
                  <a:pt x="10546" y="91196"/>
                </a:lnTo>
                <a:lnTo>
                  <a:pt x="10546" y="92156"/>
                </a:lnTo>
                <a:lnTo>
                  <a:pt x="9585" y="93116"/>
                </a:lnTo>
                <a:lnTo>
                  <a:pt x="9585" y="94076"/>
                </a:lnTo>
                <a:lnTo>
                  <a:pt x="8641" y="95036"/>
                </a:lnTo>
                <a:lnTo>
                  <a:pt x="6705" y="95996"/>
                </a:lnTo>
                <a:lnTo>
                  <a:pt x="0" y="95996"/>
                </a:lnTo>
                <a:lnTo>
                  <a:pt x="0" y="98877"/>
                </a:lnTo>
                <a:lnTo>
                  <a:pt x="33588" y="9887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1" name="object 851"/>
          <p:cNvSpPr/>
          <p:nvPr/>
        </p:nvSpPr>
        <p:spPr>
          <a:xfrm>
            <a:off x="5893506" y="7337099"/>
            <a:ext cx="29748" cy="14401"/>
          </a:xfrm>
          <a:custGeom>
            <a:avLst/>
            <a:gdLst/>
            <a:ahLst/>
            <a:cxnLst/>
            <a:rect l="l" t="t" r="r" b="b"/>
            <a:pathLst>
              <a:path w="29748" h="14401">
                <a:moveTo>
                  <a:pt x="29748" y="0"/>
                </a:moveTo>
                <a:lnTo>
                  <a:pt x="25908" y="4815"/>
                </a:lnTo>
                <a:lnTo>
                  <a:pt x="23027" y="8656"/>
                </a:lnTo>
                <a:lnTo>
                  <a:pt x="19187" y="10561"/>
                </a:lnTo>
                <a:lnTo>
                  <a:pt x="10546" y="10561"/>
                </a:lnTo>
                <a:lnTo>
                  <a:pt x="7665" y="9616"/>
                </a:lnTo>
                <a:lnTo>
                  <a:pt x="4785" y="7680"/>
                </a:lnTo>
                <a:lnTo>
                  <a:pt x="2880" y="5775"/>
                </a:lnTo>
                <a:lnTo>
                  <a:pt x="944" y="2895"/>
                </a:lnTo>
                <a:lnTo>
                  <a:pt x="0" y="0"/>
                </a:lnTo>
                <a:lnTo>
                  <a:pt x="0" y="8656"/>
                </a:lnTo>
                <a:lnTo>
                  <a:pt x="1905" y="11521"/>
                </a:lnTo>
                <a:lnTo>
                  <a:pt x="3825" y="12496"/>
                </a:lnTo>
                <a:lnTo>
                  <a:pt x="5745" y="13456"/>
                </a:lnTo>
                <a:lnTo>
                  <a:pt x="8625" y="14401"/>
                </a:lnTo>
                <a:lnTo>
                  <a:pt x="23027" y="14401"/>
                </a:lnTo>
                <a:lnTo>
                  <a:pt x="29748" y="11521"/>
                </a:lnTo>
                <a:lnTo>
                  <a:pt x="29748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2" name="object 852"/>
          <p:cNvSpPr/>
          <p:nvPr/>
        </p:nvSpPr>
        <p:spPr>
          <a:xfrm>
            <a:off x="5958779" y="7314072"/>
            <a:ext cx="5760" cy="14401"/>
          </a:xfrm>
          <a:custGeom>
            <a:avLst/>
            <a:gdLst/>
            <a:ahLst/>
            <a:cxnLst/>
            <a:rect l="l" t="t" r="r" b="b"/>
            <a:pathLst>
              <a:path w="5760" h="14401">
                <a:moveTo>
                  <a:pt x="960" y="2880"/>
                </a:moveTo>
                <a:lnTo>
                  <a:pt x="0" y="14401"/>
                </a:lnTo>
                <a:lnTo>
                  <a:pt x="960" y="11521"/>
                </a:lnTo>
                <a:lnTo>
                  <a:pt x="2880" y="9601"/>
                </a:lnTo>
                <a:lnTo>
                  <a:pt x="5760" y="0"/>
                </a:lnTo>
                <a:lnTo>
                  <a:pt x="96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3" name="object 853"/>
          <p:cNvSpPr/>
          <p:nvPr/>
        </p:nvSpPr>
        <p:spPr>
          <a:xfrm>
            <a:off x="5947257" y="7282388"/>
            <a:ext cx="58552" cy="69113"/>
          </a:xfrm>
          <a:custGeom>
            <a:avLst/>
            <a:gdLst/>
            <a:ahLst/>
            <a:cxnLst/>
            <a:rect l="l" t="t" r="r" b="b"/>
            <a:pathLst>
              <a:path w="58552" h="69113">
                <a:moveTo>
                  <a:pt x="11521" y="46085"/>
                </a:moveTo>
                <a:lnTo>
                  <a:pt x="12481" y="34564"/>
                </a:lnTo>
                <a:lnTo>
                  <a:pt x="7680" y="37444"/>
                </a:lnTo>
                <a:lnTo>
                  <a:pt x="3840" y="40325"/>
                </a:lnTo>
                <a:lnTo>
                  <a:pt x="1920" y="44165"/>
                </a:lnTo>
                <a:lnTo>
                  <a:pt x="960" y="46085"/>
                </a:lnTo>
                <a:lnTo>
                  <a:pt x="0" y="48966"/>
                </a:lnTo>
                <a:lnTo>
                  <a:pt x="0" y="57607"/>
                </a:lnTo>
                <a:lnTo>
                  <a:pt x="1920" y="61447"/>
                </a:lnTo>
                <a:lnTo>
                  <a:pt x="4800" y="64328"/>
                </a:lnTo>
                <a:lnTo>
                  <a:pt x="7680" y="67208"/>
                </a:lnTo>
                <a:lnTo>
                  <a:pt x="10561" y="69113"/>
                </a:lnTo>
                <a:lnTo>
                  <a:pt x="18242" y="69113"/>
                </a:lnTo>
                <a:lnTo>
                  <a:pt x="21122" y="68168"/>
                </a:lnTo>
                <a:lnTo>
                  <a:pt x="23042" y="67208"/>
                </a:lnTo>
                <a:lnTo>
                  <a:pt x="24963" y="66233"/>
                </a:lnTo>
                <a:lnTo>
                  <a:pt x="28803" y="63367"/>
                </a:lnTo>
                <a:lnTo>
                  <a:pt x="35509" y="58552"/>
                </a:lnTo>
                <a:lnTo>
                  <a:pt x="35509" y="62392"/>
                </a:lnTo>
                <a:lnTo>
                  <a:pt x="36484" y="65272"/>
                </a:lnTo>
                <a:lnTo>
                  <a:pt x="37429" y="66233"/>
                </a:lnTo>
                <a:lnTo>
                  <a:pt x="39349" y="68168"/>
                </a:lnTo>
                <a:lnTo>
                  <a:pt x="41269" y="69113"/>
                </a:lnTo>
                <a:lnTo>
                  <a:pt x="47990" y="69113"/>
                </a:lnTo>
                <a:lnTo>
                  <a:pt x="52791" y="65272"/>
                </a:lnTo>
                <a:lnTo>
                  <a:pt x="58552" y="58552"/>
                </a:lnTo>
                <a:lnTo>
                  <a:pt x="58552" y="53766"/>
                </a:lnTo>
                <a:lnTo>
                  <a:pt x="55671" y="56647"/>
                </a:lnTo>
                <a:lnTo>
                  <a:pt x="53751" y="58552"/>
                </a:lnTo>
                <a:lnTo>
                  <a:pt x="52791" y="59527"/>
                </a:lnTo>
                <a:lnTo>
                  <a:pt x="48950" y="59527"/>
                </a:lnTo>
                <a:lnTo>
                  <a:pt x="47990" y="58552"/>
                </a:lnTo>
                <a:lnTo>
                  <a:pt x="47990" y="56647"/>
                </a:lnTo>
                <a:lnTo>
                  <a:pt x="47045" y="54711"/>
                </a:lnTo>
                <a:lnTo>
                  <a:pt x="47045" y="12481"/>
                </a:lnTo>
                <a:lnTo>
                  <a:pt x="46070" y="10561"/>
                </a:lnTo>
                <a:lnTo>
                  <a:pt x="45110" y="6720"/>
                </a:lnTo>
                <a:lnTo>
                  <a:pt x="42230" y="4800"/>
                </a:lnTo>
                <a:lnTo>
                  <a:pt x="40325" y="2880"/>
                </a:lnTo>
                <a:lnTo>
                  <a:pt x="36484" y="960"/>
                </a:lnTo>
                <a:lnTo>
                  <a:pt x="31668" y="0"/>
                </a:lnTo>
                <a:lnTo>
                  <a:pt x="18242" y="0"/>
                </a:lnTo>
                <a:lnTo>
                  <a:pt x="12481" y="1920"/>
                </a:lnTo>
                <a:lnTo>
                  <a:pt x="8641" y="5760"/>
                </a:lnTo>
                <a:lnTo>
                  <a:pt x="4800" y="8641"/>
                </a:lnTo>
                <a:lnTo>
                  <a:pt x="2880" y="12481"/>
                </a:lnTo>
                <a:lnTo>
                  <a:pt x="2880" y="20162"/>
                </a:lnTo>
                <a:lnTo>
                  <a:pt x="3840" y="22082"/>
                </a:lnTo>
                <a:lnTo>
                  <a:pt x="5760" y="23042"/>
                </a:lnTo>
                <a:lnTo>
                  <a:pt x="6720" y="24002"/>
                </a:lnTo>
                <a:lnTo>
                  <a:pt x="10561" y="24002"/>
                </a:lnTo>
                <a:lnTo>
                  <a:pt x="11521" y="23042"/>
                </a:lnTo>
                <a:lnTo>
                  <a:pt x="12481" y="22082"/>
                </a:lnTo>
                <a:lnTo>
                  <a:pt x="13441" y="20162"/>
                </a:lnTo>
                <a:lnTo>
                  <a:pt x="14401" y="19202"/>
                </a:lnTo>
                <a:lnTo>
                  <a:pt x="14401" y="10561"/>
                </a:lnTo>
                <a:lnTo>
                  <a:pt x="15361" y="8641"/>
                </a:lnTo>
                <a:lnTo>
                  <a:pt x="17282" y="6720"/>
                </a:lnTo>
                <a:lnTo>
                  <a:pt x="18242" y="5760"/>
                </a:lnTo>
                <a:lnTo>
                  <a:pt x="21122" y="4800"/>
                </a:lnTo>
                <a:lnTo>
                  <a:pt x="27828" y="4800"/>
                </a:lnTo>
                <a:lnTo>
                  <a:pt x="30708" y="5760"/>
                </a:lnTo>
                <a:lnTo>
                  <a:pt x="32644" y="8641"/>
                </a:lnTo>
                <a:lnTo>
                  <a:pt x="34549" y="10561"/>
                </a:lnTo>
                <a:lnTo>
                  <a:pt x="35509" y="15361"/>
                </a:lnTo>
                <a:lnTo>
                  <a:pt x="35509" y="24002"/>
                </a:lnTo>
                <a:lnTo>
                  <a:pt x="24963" y="28803"/>
                </a:lnTo>
                <a:lnTo>
                  <a:pt x="17282" y="31683"/>
                </a:lnTo>
                <a:lnTo>
                  <a:pt x="14401" y="41285"/>
                </a:lnTo>
                <a:lnTo>
                  <a:pt x="16322" y="39364"/>
                </a:lnTo>
                <a:lnTo>
                  <a:pt x="18242" y="36484"/>
                </a:lnTo>
                <a:lnTo>
                  <a:pt x="22082" y="34564"/>
                </a:lnTo>
                <a:lnTo>
                  <a:pt x="23987" y="33604"/>
                </a:lnTo>
                <a:lnTo>
                  <a:pt x="28803" y="31683"/>
                </a:lnTo>
                <a:lnTo>
                  <a:pt x="35509" y="28803"/>
                </a:lnTo>
                <a:lnTo>
                  <a:pt x="35509" y="53766"/>
                </a:lnTo>
                <a:lnTo>
                  <a:pt x="29763" y="58552"/>
                </a:lnTo>
                <a:lnTo>
                  <a:pt x="24963" y="60487"/>
                </a:lnTo>
                <a:lnTo>
                  <a:pt x="19202" y="60487"/>
                </a:lnTo>
                <a:lnTo>
                  <a:pt x="17282" y="59527"/>
                </a:lnTo>
                <a:lnTo>
                  <a:pt x="15361" y="57607"/>
                </a:lnTo>
                <a:lnTo>
                  <a:pt x="12481" y="54711"/>
                </a:lnTo>
                <a:lnTo>
                  <a:pt x="11521" y="51846"/>
                </a:lnTo>
                <a:lnTo>
                  <a:pt x="11521" y="4608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4" name="object 854"/>
          <p:cNvSpPr/>
          <p:nvPr/>
        </p:nvSpPr>
        <p:spPr>
          <a:xfrm>
            <a:off x="6006769" y="7282388"/>
            <a:ext cx="70073" cy="67208"/>
          </a:xfrm>
          <a:custGeom>
            <a:avLst/>
            <a:gdLst/>
            <a:ahLst/>
            <a:cxnLst/>
            <a:rect l="l" t="t" r="r" b="b"/>
            <a:pathLst>
              <a:path w="70073" h="67208">
                <a:moveTo>
                  <a:pt x="32644" y="67208"/>
                </a:moveTo>
                <a:lnTo>
                  <a:pt x="32644" y="65272"/>
                </a:lnTo>
                <a:lnTo>
                  <a:pt x="28803" y="65272"/>
                </a:lnTo>
                <a:lnTo>
                  <a:pt x="26883" y="64328"/>
                </a:lnTo>
                <a:lnTo>
                  <a:pt x="24963" y="64328"/>
                </a:lnTo>
                <a:lnTo>
                  <a:pt x="24003" y="63367"/>
                </a:lnTo>
                <a:lnTo>
                  <a:pt x="23042" y="62392"/>
                </a:lnTo>
                <a:lnTo>
                  <a:pt x="23042" y="61447"/>
                </a:lnTo>
                <a:lnTo>
                  <a:pt x="22082" y="59527"/>
                </a:lnTo>
                <a:lnTo>
                  <a:pt x="22082" y="18242"/>
                </a:lnTo>
                <a:lnTo>
                  <a:pt x="27843" y="12481"/>
                </a:lnTo>
                <a:lnTo>
                  <a:pt x="32644" y="8641"/>
                </a:lnTo>
                <a:lnTo>
                  <a:pt x="42245" y="8641"/>
                </a:lnTo>
                <a:lnTo>
                  <a:pt x="44165" y="10561"/>
                </a:lnTo>
                <a:lnTo>
                  <a:pt x="46085" y="13441"/>
                </a:lnTo>
                <a:lnTo>
                  <a:pt x="48006" y="15361"/>
                </a:lnTo>
                <a:lnTo>
                  <a:pt x="48006" y="61447"/>
                </a:lnTo>
                <a:lnTo>
                  <a:pt x="47045" y="62392"/>
                </a:lnTo>
                <a:lnTo>
                  <a:pt x="45125" y="63367"/>
                </a:lnTo>
                <a:lnTo>
                  <a:pt x="44165" y="64328"/>
                </a:lnTo>
                <a:lnTo>
                  <a:pt x="42245" y="65272"/>
                </a:lnTo>
                <a:lnTo>
                  <a:pt x="38404" y="65272"/>
                </a:lnTo>
                <a:lnTo>
                  <a:pt x="38404" y="67208"/>
                </a:lnTo>
                <a:lnTo>
                  <a:pt x="70073" y="67208"/>
                </a:lnTo>
                <a:lnTo>
                  <a:pt x="70073" y="65272"/>
                </a:lnTo>
                <a:lnTo>
                  <a:pt x="66233" y="65272"/>
                </a:lnTo>
                <a:lnTo>
                  <a:pt x="64328" y="64328"/>
                </a:lnTo>
                <a:lnTo>
                  <a:pt x="63367" y="64328"/>
                </a:lnTo>
                <a:lnTo>
                  <a:pt x="62392" y="63367"/>
                </a:lnTo>
                <a:lnTo>
                  <a:pt x="61447" y="62392"/>
                </a:lnTo>
                <a:lnTo>
                  <a:pt x="60487" y="61447"/>
                </a:lnTo>
                <a:lnTo>
                  <a:pt x="60487" y="59527"/>
                </a:lnTo>
                <a:lnTo>
                  <a:pt x="59527" y="56647"/>
                </a:lnTo>
                <a:lnTo>
                  <a:pt x="59527" y="14401"/>
                </a:lnTo>
                <a:lnTo>
                  <a:pt x="58567" y="11521"/>
                </a:lnTo>
                <a:lnTo>
                  <a:pt x="56647" y="7680"/>
                </a:lnTo>
                <a:lnTo>
                  <a:pt x="54726" y="4800"/>
                </a:lnTo>
                <a:lnTo>
                  <a:pt x="51846" y="2880"/>
                </a:lnTo>
                <a:lnTo>
                  <a:pt x="49926" y="960"/>
                </a:lnTo>
                <a:lnTo>
                  <a:pt x="47045" y="0"/>
                </a:lnTo>
                <a:lnTo>
                  <a:pt x="43075" y="0"/>
                </a:lnTo>
                <a:lnTo>
                  <a:pt x="32936" y="3647"/>
                </a:lnTo>
                <a:lnTo>
                  <a:pt x="22082" y="14401"/>
                </a:lnTo>
                <a:lnTo>
                  <a:pt x="22082" y="0"/>
                </a:lnTo>
                <a:lnTo>
                  <a:pt x="19202" y="0"/>
                </a:lnTo>
                <a:lnTo>
                  <a:pt x="0" y="8641"/>
                </a:lnTo>
                <a:lnTo>
                  <a:pt x="960" y="10561"/>
                </a:lnTo>
                <a:lnTo>
                  <a:pt x="2880" y="10561"/>
                </a:lnTo>
                <a:lnTo>
                  <a:pt x="3840" y="9601"/>
                </a:lnTo>
                <a:lnTo>
                  <a:pt x="6720" y="9601"/>
                </a:lnTo>
                <a:lnTo>
                  <a:pt x="7680" y="10561"/>
                </a:lnTo>
                <a:lnTo>
                  <a:pt x="8641" y="10561"/>
                </a:lnTo>
                <a:lnTo>
                  <a:pt x="8641" y="11521"/>
                </a:lnTo>
                <a:lnTo>
                  <a:pt x="9601" y="12481"/>
                </a:lnTo>
                <a:lnTo>
                  <a:pt x="9601" y="14401"/>
                </a:lnTo>
                <a:lnTo>
                  <a:pt x="10561" y="16322"/>
                </a:lnTo>
                <a:lnTo>
                  <a:pt x="10561" y="57607"/>
                </a:lnTo>
                <a:lnTo>
                  <a:pt x="9601" y="60487"/>
                </a:lnTo>
                <a:lnTo>
                  <a:pt x="8641" y="62392"/>
                </a:lnTo>
                <a:lnTo>
                  <a:pt x="7680" y="64328"/>
                </a:lnTo>
                <a:lnTo>
                  <a:pt x="5760" y="65272"/>
                </a:lnTo>
                <a:lnTo>
                  <a:pt x="960" y="65272"/>
                </a:lnTo>
                <a:lnTo>
                  <a:pt x="960" y="67208"/>
                </a:lnTo>
                <a:lnTo>
                  <a:pt x="32644" y="6720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5" name="object 855"/>
          <p:cNvSpPr/>
          <p:nvPr/>
        </p:nvSpPr>
        <p:spPr>
          <a:xfrm>
            <a:off x="5647745" y="7581900"/>
            <a:ext cx="518388" cy="828461"/>
          </a:xfrm>
          <a:custGeom>
            <a:avLst/>
            <a:gdLst/>
            <a:ahLst/>
            <a:cxnLst/>
            <a:rect l="l" t="t" r="r" b="b"/>
            <a:pathLst>
              <a:path w="518388" h="828461">
                <a:moveTo>
                  <a:pt x="518388" y="0"/>
                </a:moveTo>
                <a:lnTo>
                  <a:pt x="101757" y="0"/>
                </a:lnTo>
                <a:lnTo>
                  <a:pt x="101757" y="206395"/>
                </a:lnTo>
                <a:lnTo>
                  <a:pt x="170870" y="206395"/>
                </a:lnTo>
                <a:lnTo>
                  <a:pt x="0" y="828461"/>
                </a:lnTo>
                <a:lnTo>
                  <a:pt x="275508" y="206395"/>
                </a:lnTo>
                <a:lnTo>
                  <a:pt x="518388" y="206395"/>
                </a:lnTo>
                <a:lnTo>
                  <a:pt x="51838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6" name="object 856"/>
          <p:cNvSpPr/>
          <p:nvPr/>
        </p:nvSpPr>
        <p:spPr>
          <a:xfrm>
            <a:off x="5643905" y="7578059"/>
            <a:ext cx="527014" cy="836127"/>
          </a:xfrm>
          <a:custGeom>
            <a:avLst/>
            <a:gdLst/>
            <a:ahLst/>
            <a:cxnLst/>
            <a:rect l="l" t="t" r="r" b="b"/>
            <a:pathLst>
              <a:path w="527014" h="836127">
                <a:moveTo>
                  <a:pt x="101757" y="960"/>
                </a:moveTo>
                <a:lnTo>
                  <a:pt x="100797" y="1920"/>
                </a:lnTo>
                <a:lnTo>
                  <a:pt x="100797" y="212156"/>
                </a:lnTo>
                <a:lnTo>
                  <a:pt x="101757" y="213116"/>
                </a:lnTo>
                <a:lnTo>
                  <a:pt x="103677" y="214076"/>
                </a:lnTo>
                <a:lnTo>
                  <a:pt x="105597" y="215036"/>
                </a:lnTo>
                <a:lnTo>
                  <a:pt x="168950" y="215036"/>
                </a:lnTo>
                <a:lnTo>
                  <a:pt x="23042" y="777575"/>
                </a:lnTo>
                <a:lnTo>
                  <a:pt x="178551" y="211195"/>
                </a:lnTo>
                <a:lnTo>
                  <a:pt x="178551" y="207355"/>
                </a:lnTo>
                <a:lnTo>
                  <a:pt x="176631" y="206395"/>
                </a:lnTo>
                <a:lnTo>
                  <a:pt x="109438" y="206395"/>
                </a:lnTo>
                <a:lnTo>
                  <a:pt x="109438" y="8641"/>
                </a:lnTo>
                <a:lnTo>
                  <a:pt x="518388" y="8641"/>
                </a:lnTo>
                <a:lnTo>
                  <a:pt x="518388" y="206395"/>
                </a:lnTo>
                <a:lnTo>
                  <a:pt x="277428" y="206395"/>
                </a:lnTo>
                <a:lnTo>
                  <a:pt x="276468" y="207355"/>
                </a:lnTo>
                <a:lnTo>
                  <a:pt x="282229" y="215036"/>
                </a:lnTo>
                <a:lnTo>
                  <a:pt x="522229" y="215036"/>
                </a:lnTo>
                <a:lnTo>
                  <a:pt x="524149" y="214076"/>
                </a:lnTo>
                <a:lnTo>
                  <a:pt x="525109" y="213116"/>
                </a:lnTo>
                <a:lnTo>
                  <a:pt x="526069" y="212156"/>
                </a:lnTo>
                <a:lnTo>
                  <a:pt x="527014" y="210235"/>
                </a:lnTo>
                <a:lnTo>
                  <a:pt x="527014" y="3840"/>
                </a:lnTo>
                <a:lnTo>
                  <a:pt x="526069" y="1920"/>
                </a:lnTo>
                <a:lnTo>
                  <a:pt x="525109" y="960"/>
                </a:lnTo>
                <a:lnTo>
                  <a:pt x="524149" y="0"/>
                </a:lnTo>
                <a:lnTo>
                  <a:pt x="103677" y="0"/>
                </a:lnTo>
                <a:lnTo>
                  <a:pt x="101757" y="960"/>
                </a:lnTo>
                <a:close/>
              </a:path>
              <a:path w="527014" h="836127">
                <a:moveTo>
                  <a:pt x="960" y="834222"/>
                </a:moveTo>
                <a:lnTo>
                  <a:pt x="1920" y="836127"/>
                </a:lnTo>
                <a:lnTo>
                  <a:pt x="5760" y="836127"/>
                </a:lnTo>
                <a:lnTo>
                  <a:pt x="6720" y="835182"/>
                </a:lnTo>
                <a:lnTo>
                  <a:pt x="7680" y="834222"/>
                </a:lnTo>
                <a:lnTo>
                  <a:pt x="282229" y="215036"/>
                </a:lnTo>
                <a:lnTo>
                  <a:pt x="276468" y="207355"/>
                </a:lnTo>
                <a:lnTo>
                  <a:pt x="275508" y="208315"/>
                </a:lnTo>
                <a:lnTo>
                  <a:pt x="23042" y="777575"/>
                </a:lnTo>
                <a:lnTo>
                  <a:pt x="168950" y="215036"/>
                </a:lnTo>
                <a:lnTo>
                  <a:pt x="0" y="831342"/>
                </a:lnTo>
                <a:lnTo>
                  <a:pt x="0" y="832302"/>
                </a:lnTo>
                <a:lnTo>
                  <a:pt x="960" y="834222"/>
                </a:lnTo>
                <a:close/>
              </a:path>
            </a:pathLst>
          </a:custGeom>
          <a:solidFill>
            <a:srgbClr val="BFB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7" name="object 857"/>
          <p:cNvSpPr/>
          <p:nvPr/>
        </p:nvSpPr>
        <p:spPr>
          <a:xfrm>
            <a:off x="5791748" y="7638531"/>
            <a:ext cx="85420" cy="100797"/>
          </a:xfrm>
          <a:custGeom>
            <a:avLst/>
            <a:gdLst/>
            <a:ahLst/>
            <a:cxnLst/>
            <a:rect l="l" t="t" r="r" b="b"/>
            <a:pathLst>
              <a:path w="85420" h="100797">
                <a:moveTo>
                  <a:pt x="32628" y="89291"/>
                </a:moveTo>
                <a:lnTo>
                  <a:pt x="26868" y="86410"/>
                </a:lnTo>
                <a:lnTo>
                  <a:pt x="23027" y="81610"/>
                </a:lnTo>
                <a:lnTo>
                  <a:pt x="20147" y="74889"/>
                </a:lnTo>
                <a:lnTo>
                  <a:pt x="17266" y="68168"/>
                </a:lnTo>
                <a:lnTo>
                  <a:pt x="16306" y="60487"/>
                </a:lnTo>
                <a:lnTo>
                  <a:pt x="16309" y="50877"/>
                </a:lnTo>
                <a:lnTo>
                  <a:pt x="17203" y="37047"/>
                </a:lnTo>
                <a:lnTo>
                  <a:pt x="20147" y="25923"/>
                </a:lnTo>
                <a:lnTo>
                  <a:pt x="23027" y="18242"/>
                </a:lnTo>
                <a:lnTo>
                  <a:pt x="26868" y="13441"/>
                </a:lnTo>
                <a:lnTo>
                  <a:pt x="32628" y="9601"/>
                </a:lnTo>
                <a:lnTo>
                  <a:pt x="37429" y="6720"/>
                </a:lnTo>
                <a:lnTo>
                  <a:pt x="43190" y="4815"/>
                </a:lnTo>
                <a:lnTo>
                  <a:pt x="56631" y="4815"/>
                </a:lnTo>
                <a:lnTo>
                  <a:pt x="63352" y="6720"/>
                </a:lnTo>
                <a:lnTo>
                  <a:pt x="68153" y="11521"/>
                </a:lnTo>
                <a:lnTo>
                  <a:pt x="73913" y="15361"/>
                </a:lnTo>
                <a:lnTo>
                  <a:pt x="77754" y="23058"/>
                </a:lnTo>
                <a:lnTo>
                  <a:pt x="80634" y="32644"/>
                </a:lnTo>
                <a:lnTo>
                  <a:pt x="82555" y="32644"/>
                </a:lnTo>
                <a:lnTo>
                  <a:pt x="80634" y="0"/>
                </a:lnTo>
                <a:lnTo>
                  <a:pt x="78714" y="0"/>
                </a:lnTo>
                <a:lnTo>
                  <a:pt x="77754" y="1935"/>
                </a:lnTo>
                <a:lnTo>
                  <a:pt x="76794" y="3840"/>
                </a:lnTo>
                <a:lnTo>
                  <a:pt x="75834" y="4815"/>
                </a:lnTo>
                <a:lnTo>
                  <a:pt x="74874" y="5775"/>
                </a:lnTo>
                <a:lnTo>
                  <a:pt x="73913" y="6720"/>
                </a:lnTo>
                <a:lnTo>
                  <a:pt x="71993" y="6720"/>
                </a:lnTo>
                <a:lnTo>
                  <a:pt x="70073" y="5775"/>
                </a:lnTo>
                <a:lnTo>
                  <a:pt x="68153" y="4815"/>
                </a:lnTo>
                <a:lnTo>
                  <a:pt x="61432" y="1935"/>
                </a:lnTo>
                <a:lnTo>
                  <a:pt x="54711" y="0"/>
                </a:lnTo>
                <a:lnTo>
                  <a:pt x="39349" y="0"/>
                </a:lnTo>
                <a:lnTo>
                  <a:pt x="30708" y="1935"/>
                </a:lnTo>
                <a:lnTo>
                  <a:pt x="23987" y="6720"/>
                </a:lnTo>
                <a:lnTo>
                  <a:pt x="16306" y="10561"/>
                </a:lnTo>
                <a:lnTo>
                  <a:pt x="10561" y="17282"/>
                </a:lnTo>
                <a:lnTo>
                  <a:pt x="6720" y="24963"/>
                </a:lnTo>
                <a:lnTo>
                  <a:pt x="5576" y="27125"/>
                </a:lnTo>
                <a:lnTo>
                  <a:pt x="1297" y="39158"/>
                </a:lnTo>
                <a:lnTo>
                  <a:pt x="0" y="51846"/>
                </a:lnTo>
                <a:lnTo>
                  <a:pt x="479" y="60247"/>
                </a:lnTo>
                <a:lnTo>
                  <a:pt x="3503" y="72736"/>
                </a:lnTo>
                <a:lnTo>
                  <a:pt x="9585" y="83530"/>
                </a:lnTo>
                <a:lnTo>
                  <a:pt x="20731" y="93964"/>
                </a:lnTo>
                <a:lnTo>
                  <a:pt x="32455" y="99090"/>
                </a:lnTo>
                <a:lnTo>
                  <a:pt x="46070" y="100797"/>
                </a:lnTo>
                <a:lnTo>
                  <a:pt x="54711" y="100797"/>
                </a:lnTo>
                <a:lnTo>
                  <a:pt x="62392" y="98892"/>
                </a:lnTo>
                <a:lnTo>
                  <a:pt x="68153" y="95051"/>
                </a:lnTo>
                <a:lnTo>
                  <a:pt x="68483" y="94860"/>
                </a:lnTo>
                <a:lnTo>
                  <a:pt x="77654" y="87090"/>
                </a:lnTo>
                <a:lnTo>
                  <a:pt x="85420" y="75849"/>
                </a:lnTo>
                <a:lnTo>
                  <a:pt x="82555" y="74889"/>
                </a:lnTo>
                <a:lnTo>
                  <a:pt x="77754" y="82570"/>
                </a:lnTo>
                <a:lnTo>
                  <a:pt x="71993" y="88331"/>
                </a:lnTo>
                <a:lnTo>
                  <a:pt x="67193" y="91211"/>
                </a:lnTo>
                <a:lnTo>
                  <a:pt x="62392" y="93131"/>
                </a:lnTo>
                <a:lnTo>
                  <a:pt x="57591" y="95051"/>
                </a:lnTo>
                <a:lnTo>
                  <a:pt x="44150" y="95051"/>
                </a:lnTo>
                <a:lnTo>
                  <a:pt x="37429" y="93131"/>
                </a:lnTo>
                <a:lnTo>
                  <a:pt x="32628" y="8929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8" name="object 858"/>
          <p:cNvSpPr/>
          <p:nvPr/>
        </p:nvSpPr>
        <p:spPr>
          <a:xfrm>
            <a:off x="5882944" y="7635666"/>
            <a:ext cx="70073" cy="101757"/>
          </a:xfrm>
          <a:custGeom>
            <a:avLst/>
            <a:gdLst/>
            <a:ahLst/>
            <a:cxnLst/>
            <a:rect l="l" t="t" r="r" b="b"/>
            <a:pathLst>
              <a:path w="70073" h="101757">
                <a:moveTo>
                  <a:pt x="62392" y="97916"/>
                </a:moveTo>
                <a:lnTo>
                  <a:pt x="61432" y="96941"/>
                </a:lnTo>
                <a:lnTo>
                  <a:pt x="61432" y="95036"/>
                </a:lnTo>
                <a:lnTo>
                  <a:pt x="60472" y="94076"/>
                </a:lnTo>
                <a:lnTo>
                  <a:pt x="60472" y="55671"/>
                </a:lnTo>
                <a:lnTo>
                  <a:pt x="59512" y="49910"/>
                </a:lnTo>
                <a:lnTo>
                  <a:pt x="58552" y="47030"/>
                </a:lnTo>
                <a:lnTo>
                  <a:pt x="57591" y="42230"/>
                </a:lnTo>
                <a:lnTo>
                  <a:pt x="55671" y="39349"/>
                </a:lnTo>
                <a:lnTo>
                  <a:pt x="52791" y="37429"/>
                </a:lnTo>
                <a:lnTo>
                  <a:pt x="49911" y="35509"/>
                </a:lnTo>
                <a:lnTo>
                  <a:pt x="47030" y="34549"/>
                </a:lnTo>
                <a:lnTo>
                  <a:pt x="40309" y="34549"/>
                </a:lnTo>
                <a:lnTo>
                  <a:pt x="37429" y="35509"/>
                </a:lnTo>
                <a:lnTo>
                  <a:pt x="34549" y="36469"/>
                </a:lnTo>
                <a:lnTo>
                  <a:pt x="31668" y="38389"/>
                </a:lnTo>
                <a:lnTo>
                  <a:pt x="27828" y="42230"/>
                </a:lnTo>
                <a:lnTo>
                  <a:pt x="22067" y="47990"/>
                </a:lnTo>
                <a:lnTo>
                  <a:pt x="22067" y="0"/>
                </a:lnTo>
                <a:lnTo>
                  <a:pt x="19187" y="0"/>
                </a:lnTo>
                <a:lnTo>
                  <a:pt x="0" y="8641"/>
                </a:lnTo>
                <a:lnTo>
                  <a:pt x="944" y="10546"/>
                </a:lnTo>
                <a:lnTo>
                  <a:pt x="2880" y="9585"/>
                </a:lnTo>
                <a:lnTo>
                  <a:pt x="7665" y="9585"/>
                </a:lnTo>
                <a:lnTo>
                  <a:pt x="8625" y="10546"/>
                </a:lnTo>
                <a:lnTo>
                  <a:pt x="9585" y="11521"/>
                </a:lnTo>
                <a:lnTo>
                  <a:pt x="9585" y="12466"/>
                </a:lnTo>
                <a:lnTo>
                  <a:pt x="10561" y="14386"/>
                </a:lnTo>
                <a:lnTo>
                  <a:pt x="10561" y="94076"/>
                </a:lnTo>
                <a:lnTo>
                  <a:pt x="9585" y="95036"/>
                </a:lnTo>
                <a:lnTo>
                  <a:pt x="9585" y="96941"/>
                </a:lnTo>
                <a:lnTo>
                  <a:pt x="8625" y="96941"/>
                </a:lnTo>
                <a:lnTo>
                  <a:pt x="7665" y="97916"/>
                </a:lnTo>
                <a:lnTo>
                  <a:pt x="5745" y="98877"/>
                </a:lnTo>
                <a:lnTo>
                  <a:pt x="944" y="98877"/>
                </a:lnTo>
                <a:lnTo>
                  <a:pt x="944" y="101757"/>
                </a:lnTo>
                <a:lnTo>
                  <a:pt x="32628" y="101757"/>
                </a:lnTo>
                <a:lnTo>
                  <a:pt x="32628" y="98877"/>
                </a:lnTo>
                <a:lnTo>
                  <a:pt x="26868" y="98877"/>
                </a:lnTo>
                <a:lnTo>
                  <a:pt x="25908" y="97916"/>
                </a:lnTo>
                <a:lnTo>
                  <a:pt x="23987" y="96941"/>
                </a:lnTo>
                <a:lnTo>
                  <a:pt x="23027" y="95996"/>
                </a:lnTo>
                <a:lnTo>
                  <a:pt x="23027" y="95036"/>
                </a:lnTo>
                <a:lnTo>
                  <a:pt x="22067" y="94076"/>
                </a:lnTo>
                <a:lnTo>
                  <a:pt x="22067" y="52791"/>
                </a:lnTo>
                <a:lnTo>
                  <a:pt x="25908" y="48950"/>
                </a:lnTo>
                <a:lnTo>
                  <a:pt x="28788" y="46070"/>
                </a:lnTo>
                <a:lnTo>
                  <a:pt x="30708" y="45110"/>
                </a:lnTo>
                <a:lnTo>
                  <a:pt x="33588" y="43190"/>
                </a:lnTo>
                <a:lnTo>
                  <a:pt x="42230" y="43190"/>
                </a:lnTo>
                <a:lnTo>
                  <a:pt x="44150" y="45110"/>
                </a:lnTo>
                <a:lnTo>
                  <a:pt x="46070" y="46070"/>
                </a:lnTo>
                <a:lnTo>
                  <a:pt x="47030" y="47990"/>
                </a:lnTo>
                <a:lnTo>
                  <a:pt x="47030" y="49910"/>
                </a:lnTo>
                <a:lnTo>
                  <a:pt x="47990" y="51831"/>
                </a:lnTo>
                <a:lnTo>
                  <a:pt x="48950" y="56631"/>
                </a:lnTo>
                <a:lnTo>
                  <a:pt x="48950" y="93101"/>
                </a:lnTo>
                <a:lnTo>
                  <a:pt x="47990" y="94076"/>
                </a:lnTo>
                <a:lnTo>
                  <a:pt x="47990" y="95996"/>
                </a:lnTo>
                <a:lnTo>
                  <a:pt x="47030" y="96941"/>
                </a:lnTo>
                <a:lnTo>
                  <a:pt x="46070" y="97916"/>
                </a:lnTo>
                <a:lnTo>
                  <a:pt x="45110" y="98877"/>
                </a:lnTo>
                <a:lnTo>
                  <a:pt x="38389" y="98877"/>
                </a:lnTo>
                <a:lnTo>
                  <a:pt x="38389" y="101757"/>
                </a:lnTo>
                <a:lnTo>
                  <a:pt x="70073" y="101757"/>
                </a:lnTo>
                <a:lnTo>
                  <a:pt x="70073" y="98877"/>
                </a:lnTo>
                <a:lnTo>
                  <a:pt x="64312" y="98877"/>
                </a:lnTo>
                <a:lnTo>
                  <a:pt x="63352" y="97916"/>
                </a:lnTo>
                <a:lnTo>
                  <a:pt x="62392" y="9791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9" name="object 859"/>
          <p:cNvSpPr/>
          <p:nvPr/>
        </p:nvSpPr>
        <p:spPr>
          <a:xfrm>
            <a:off x="5967420" y="7635666"/>
            <a:ext cx="14386" cy="14386"/>
          </a:xfrm>
          <a:custGeom>
            <a:avLst/>
            <a:gdLst/>
            <a:ahLst/>
            <a:cxnLst/>
            <a:rect l="l" t="t" r="r" b="b"/>
            <a:pathLst>
              <a:path w="14386" h="14386">
                <a:moveTo>
                  <a:pt x="960" y="11521"/>
                </a:moveTo>
                <a:lnTo>
                  <a:pt x="1920" y="12466"/>
                </a:lnTo>
                <a:lnTo>
                  <a:pt x="2880" y="14386"/>
                </a:lnTo>
                <a:lnTo>
                  <a:pt x="10546" y="14386"/>
                </a:lnTo>
                <a:lnTo>
                  <a:pt x="11506" y="12466"/>
                </a:lnTo>
                <a:lnTo>
                  <a:pt x="13441" y="11521"/>
                </a:lnTo>
                <a:lnTo>
                  <a:pt x="14386" y="9585"/>
                </a:lnTo>
                <a:lnTo>
                  <a:pt x="14386" y="5745"/>
                </a:lnTo>
                <a:lnTo>
                  <a:pt x="13441" y="3840"/>
                </a:lnTo>
                <a:lnTo>
                  <a:pt x="11506" y="1920"/>
                </a:lnTo>
                <a:lnTo>
                  <a:pt x="10546" y="960"/>
                </a:lnTo>
                <a:lnTo>
                  <a:pt x="8641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0" y="3840"/>
                </a:lnTo>
                <a:lnTo>
                  <a:pt x="0" y="9585"/>
                </a:lnTo>
                <a:lnTo>
                  <a:pt x="960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0" name="object 860"/>
          <p:cNvSpPr/>
          <p:nvPr/>
        </p:nvSpPr>
        <p:spPr>
          <a:xfrm>
            <a:off x="5957818" y="7670215"/>
            <a:ext cx="31668" cy="67208"/>
          </a:xfrm>
          <a:custGeom>
            <a:avLst/>
            <a:gdLst/>
            <a:ahLst/>
            <a:cxnLst/>
            <a:rect l="l" t="t" r="r" b="b"/>
            <a:pathLst>
              <a:path w="31668" h="67208">
                <a:moveTo>
                  <a:pt x="19202" y="0"/>
                </a:moveTo>
                <a:lnTo>
                  <a:pt x="0" y="7680"/>
                </a:lnTo>
                <a:lnTo>
                  <a:pt x="960" y="10561"/>
                </a:lnTo>
                <a:lnTo>
                  <a:pt x="2880" y="9601"/>
                </a:lnTo>
                <a:lnTo>
                  <a:pt x="7680" y="9601"/>
                </a:lnTo>
                <a:lnTo>
                  <a:pt x="8641" y="10561"/>
                </a:lnTo>
                <a:lnTo>
                  <a:pt x="9601" y="10561"/>
                </a:lnTo>
                <a:lnTo>
                  <a:pt x="9601" y="11521"/>
                </a:lnTo>
                <a:lnTo>
                  <a:pt x="10561" y="13441"/>
                </a:lnTo>
                <a:lnTo>
                  <a:pt x="10561" y="59527"/>
                </a:lnTo>
                <a:lnTo>
                  <a:pt x="9601" y="60487"/>
                </a:lnTo>
                <a:lnTo>
                  <a:pt x="9601" y="62392"/>
                </a:lnTo>
                <a:lnTo>
                  <a:pt x="8641" y="63367"/>
                </a:lnTo>
                <a:lnTo>
                  <a:pt x="7680" y="63367"/>
                </a:lnTo>
                <a:lnTo>
                  <a:pt x="5760" y="64328"/>
                </a:lnTo>
                <a:lnTo>
                  <a:pt x="960" y="64328"/>
                </a:lnTo>
                <a:lnTo>
                  <a:pt x="960" y="67208"/>
                </a:lnTo>
                <a:lnTo>
                  <a:pt x="31668" y="67208"/>
                </a:lnTo>
                <a:lnTo>
                  <a:pt x="31668" y="64328"/>
                </a:lnTo>
                <a:lnTo>
                  <a:pt x="26868" y="64328"/>
                </a:lnTo>
                <a:lnTo>
                  <a:pt x="25923" y="63367"/>
                </a:lnTo>
                <a:lnTo>
                  <a:pt x="24947" y="63367"/>
                </a:lnTo>
                <a:lnTo>
                  <a:pt x="23987" y="62392"/>
                </a:lnTo>
                <a:lnTo>
                  <a:pt x="23042" y="60487"/>
                </a:lnTo>
                <a:lnTo>
                  <a:pt x="23042" y="59527"/>
                </a:lnTo>
                <a:lnTo>
                  <a:pt x="22082" y="56647"/>
                </a:lnTo>
                <a:lnTo>
                  <a:pt x="22082" y="0"/>
                </a:lnTo>
                <a:lnTo>
                  <a:pt x="1920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1" name="object 861"/>
          <p:cNvSpPr/>
          <p:nvPr/>
        </p:nvSpPr>
        <p:spPr>
          <a:xfrm>
            <a:off x="5994303" y="7670215"/>
            <a:ext cx="70073" cy="67208"/>
          </a:xfrm>
          <a:custGeom>
            <a:avLst/>
            <a:gdLst/>
            <a:ahLst/>
            <a:cxnLst/>
            <a:rect l="l" t="t" r="r" b="b"/>
            <a:pathLst>
              <a:path w="70073" h="67208">
                <a:moveTo>
                  <a:pt x="32628" y="67208"/>
                </a:moveTo>
                <a:lnTo>
                  <a:pt x="32628" y="64328"/>
                </a:lnTo>
                <a:lnTo>
                  <a:pt x="26868" y="64328"/>
                </a:lnTo>
                <a:lnTo>
                  <a:pt x="25908" y="63367"/>
                </a:lnTo>
                <a:lnTo>
                  <a:pt x="24947" y="63367"/>
                </a:lnTo>
                <a:lnTo>
                  <a:pt x="23987" y="62392"/>
                </a:lnTo>
                <a:lnTo>
                  <a:pt x="23027" y="60487"/>
                </a:lnTo>
                <a:lnTo>
                  <a:pt x="22067" y="59527"/>
                </a:lnTo>
                <a:lnTo>
                  <a:pt x="22067" y="18242"/>
                </a:lnTo>
                <a:lnTo>
                  <a:pt x="27828" y="11521"/>
                </a:lnTo>
                <a:lnTo>
                  <a:pt x="33588" y="8641"/>
                </a:lnTo>
                <a:lnTo>
                  <a:pt x="42230" y="8641"/>
                </a:lnTo>
                <a:lnTo>
                  <a:pt x="45110" y="9601"/>
                </a:lnTo>
                <a:lnTo>
                  <a:pt x="46070" y="12481"/>
                </a:lnTo>
                <a:lnTo>
                  <a:pt x="47990" y="15361"/>
                </a:lnTo>
                <a:lnTo>
                  <a:pt x="48950" y="20162"/>
                </a:lnTo>
                <a:lnTo>
                  <a:pt x="48950" y="59527"/>
                </a:lnTo>
                <a:lnTo>
                  <a:pt x="47990" y="61447"/>
                </a:lnTo>
                <a:lnTo>
                  <a:pt x="47030" y="62392"/>
                </a:lnTo>
                <a:lnTo>
                  <a:pt x="46070" y="63367"/>
                </a:lnTo>
                <a:lnTo>
                  <a:pt x="45110" y="64328"/>
                </a:lnTo>
                <a:lnTo>
                  <a:pt x="38389" y="64328"/>
                </a:lnTo>
                <a:lnTo>
                  <a:pt x="38389" y="67208"/>
                </a:lnTo>
                <a:lnTo>
                  <a:pt x="70073" y="67208"/>
                </a:lnTo>
                <a:lnTo>
                  <a:pt x="70073" y="64328"/>
                </a:lnTo>
                <a:lnTo>
                  <a:pt x="65272" y="64328"/>
                </a:lnTo>
                <a:lnTo>
                  <a:pt x="63352" y="63367"/>
                </a:lnTo>
                <a:lnTo>
                  <a:pt x="62392" y="63367"/>
                </a:lnTo>
                <a:lnTo>
                  <a:pt x="61432" y="62392"/>
                </a:lnTo>
                <a:lnTo>
                  <a:pt x="61432" y="60487"/>
                </a:lnTo>
                <a:lnTo>
                  <a:pt x="60472" y="59527"/>
                </a:lnTo>
                <a:lnTo>
                  <a:pt x="60472" y="18242"/>
                </a:lnTo>
                <a:lnTo>
                  <a:pt x="59512" y="14401"/>
                </a:lnTo>
                <a:lnTo>
                  <a:pt x="58552" y="11521"/>
                </a:lnTo>
                <a:lnTo>
                  <a:pt x="57591" y="7680"/>
                </a:lnTo>
                <a:lnTo>
                  <a:pt x="55671" y="3840"/>
                </a:lnTo>
                <a:lnTo>
                  <a:pt x="52791" y="2880"/>
                </a:lnTo>
                <a:lnTo>
                  <a:pt x="49911" y="960"/>
                </a:lnTo>
                <a:lnTo>
                  <a:pt x="47030" y="0"/>
                </a:lnTo>
                <a:lnTo>
                  <a:pt x="43748" y="4"/>
                </a:lnTo>
                <a:lnTo>
                  <a:pt x="32920" y="3601"/>
                </a:lnTo>
                <a:lnTo>
                  <a:pt x="22067" y="13441"/>
                </a:lnTo>
                <a:lnTo>
                  <a:pt x="22067" y="0"/>
                </a:lnTo>
                <a:lnTo>
                  <a:pt x="19187" y="0"/>
                </a:lnTo>
                <a:lnTo>
                  <a:pt x="0" y="7680"/>
                </a:lnTo>
                <a:lnTo>
                  <a:pt x="944" y="10561"/>
                </a:lnTo>
                <a:lnTo>
                  <a:pt x="2865" y="9601"/>
                </a:lnTo>
                <a:lnTo>
                  <a:pt x="7665" y="9601"/>
                </a:lnTo>
                <a:lnTo>
                  <a:pt x="8625" y="10561"/>
                </a:lnTo>
                <a:lnTo>
                  <a:pt x="9585" y="10561"/>
                </a:lnTo>
                <a:lnTo>
                  <a:pt x="9585" y="12481"/>
                </a:lnTo>
                <a:lnTo>
                  <a:pt x="10546" y="13441"/>
                </a:lnTo>
                <a:lnTo>
                  <a:pt x="10546" y="60487"/>
                </a:lnTo>
                <a:lnTo>
                  <a:pt x="8625" y="62392"/>
                </a:lnTo>
                <a:lnTo>
                  <a:pt x="7665" y="64328"/>
                </a:lnTo>
                <a:lnTo>
                  <a:pt x="944" y="64328"/>
                </a:lnTo>
                <a:lnTo>
                  <a:pt x="944" y="67208"/>
                </a:lnTo>
                <a:lnTo>
                  <a:pt x="32628" y="6720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2" name="object 862"/>
          <p:cNvSpPr/>
          <p:nvPr/>
        </p:nvSpPr>
        <p:spPr>
          <a:xfrm>
            <a:off x="6070137" y="7670215"/>
            <a:ext cx="58552" cy="68168"/>
          </a:xfrm>
          <a:custGeom>
            <a:avLst/>
            <a:gdLst/>
            <a:ahLst/>
            <a:cxnLst/>
            <a:rect l="l" t="t" r="r" b="b"/>
            <a:pathLst>
              <a:path w="58552" h="68168">
                <a:moveTo>
                  <a:pt x="1920" y="43205"/>
                </a:moveTo>
                <a:lnTo>
                  <a:pt x="960" y="46085"/>
                </a:lnTo>
                <a:lnTo>
                  <a:pt x="0" y="48966"/>
                </a:lnTo>
                <a:lnTo>
                  <a:pt x="0" y="56647"/>
                </a:lnTo>
                <a:lnTo>
                  <a:pt x="1920" y="60487"/>
                </a:lnTo>
                <a:lnTo>
                  <a:pt x="4800" y="64328"/>
                </a:lnTo>
                <a:lnTo>
                  <a:pt x="7680" y="67208"/>
                </a:lnTo>
                <a:lnTo>
                  <a:pt x="10546" y="68168"/>
                </a:lnTo>
                <a:lnTo>
                  <a:pt x="21107" y="68168"/>
                </a:lnTo>
                <a:lnTo>
                  <a:pt x="23027" y="67208"/>
                </a:lnTo>
                <a:lnTo>
                  <a:pt x="24947" y="66233"/>
                </a:lnTo>
                <a:lnTo>
                  <a:pt x="28788" y="63367"/>
                </a:lnTo>
                <a:lnTo>
                  <a:pt x="35509" y="57607"/>
                </a:lnTo>
                <a:lnTo>
                  <a:pt x="35509" y="61447"/>
                </a:lnTo>
                <a:lnTo>
                  <a:pt x="36469" y="64328"/>
                </a:lnTo>
                <a:lnTo>
                  <a:pt x="37429" y="66233"/>
                </a:lnTo>
                <a:lnTo>
                  <a:pt x="39349" y="68168"/>
                </a:lnTo>
                <a:lnTo>
                  <a:pt x="47990" y="68168"/>
                </a:lnTo>
                <a:lnTo>
                  <a:pt x="52791" y="65288"/>
                </a:lnTo>
                <a:lnTo>
                  <a:pt x="58552" y="57607"/>
                </a:lnTo>
                <a:lnTo>
                  <a:pt x="58552" y="53766"/>
                </a:lnTo>
                <a:lnTo>
                  <a:pt x="55671" y="56647"/>
                </a:lnTo>
                <a:lnTo>
                  <a:pt x="53751" y="58552"/>
                </a:lnTo>
                <a:lnTo>
                  <a:pt x="52791" y="58552"/>
                </a:lnTo>
                <a:lnTo>
                  <a:pt x="51831" y="59527"/>
                </a:lnTo>
                <a:lnTo>
                  <a:pt x="48950" y="59527"/>
                </a:lnTo>
                <a:lnTo>
                  <a:pt x="48950" y="58552"/>
                </a:lnTo>
                <a:lnTo>
                  <a:pt x="47990" y="58552"/>
                </a:lnTo>
                <a:lnTo>
                  <a:pt x="47990" y="55686"/>
                </a:lnTo>
                <a:lnTo>
                  <a:pt x="47030" y="54726"/>
                </a:lnTo>
                <a:lnTo>
                  <a:pt x="47030" y="11521"/>
                </a:lnTo>
                <a:lnTo>
                  <a:pt x="46070" y="9601"/>
                </a:lnTo>
                <a:lnTo>
                  <a:pt x="44150" y="6720"/>
                </a:lnTo>
                <a:lnTo>
                  <a:pt x="42230" y="3840"/>
                </a:lnTo>
                <a:lnTo>
                  <a:pt x="40309" y="2880"/>
                </a:lnTo>
                <a:lnTo>
                  <a:pt x="36469" y="960"/>
                </a:lnTo>
                <a:lnTo>
                  <a:pt x="31668" y="0"/>
                </a:lnTo>
                <a:lnTo>
                  <a:pt x="18227" y="0"/>
                </a:lnTo>
                <a:lnTo>
                  <a:pt x="12466" y="1920"/>
                </a:lnTo>
                <a:lnTo>
                  <a:pt x="8641" y="4800"/>
                </a:lnTo>
                <a:lnTo>
                  <a:pt x="4800" y="8641"/>
                </a:lnTo>
                <a:lnTo>
                  <a:pt x="2865" y="12481"/>
                </a:lnTo>
                <a:lnTo>
                  <a:pt x="2865" y="20162"/>
                </a:lnTo>
                <a:lnTo>
                  <a:pt x="3840" y="21122"/>
                </a:lnTo>
                <a:lnTo>
                  <a:pt x="4800" y="23042"/>
                </a:lnTo>
                <a:lnTo>
                  <a:pt x="11521" y="23042"/>
                </a:lnTo>
                <a:lnTo>
                  <a:pt x="12466" y="21122"/>
                </a:lnTo>
                <a:lnTo>
                  <a:pt x="13426" y="20162"/>
                </a:lnTo>
                <a:lnTo>
                  <a:pt x="14386" y="18242"/>
                </a:lnTo>
                <a:lnTo>
                  <a:pt x="14386" y="10561"/>
                </a:lnTo>
                <a:lnTo>
                  <a:pt x="15361" y="8641"/>
                </a:lnTo>
                <a:lnTo>
                  <a:pt x="17266" y="6720"/>
                </a:lnTo>
                <a:lnTo>
                  <a:pt x="18227" y="4800"/>
                </a:lnTo>
                <a:lnTo>
                  <a:pt x="21107" y="3840"/>
                </a:lnTo>
                <a:lnTo>
                  <a:pt x="27828" y="3840"/>
                </a:lnTo>
                <a:lnTo>
                  <a:pt x="30708" y="5760"/>
                </a:lnTo>
                <a:lnTo>
                  <a:pt x="32628" y="7680"/>
                </a:lnTo>
                <a:lnTo>
                  <a:pt x="34549" y="10561"/>
                </a:lnTo>
                <a:lnTo>
                  <a:pt x="35509" y="14401"/>
                </a:lnTo>
                <a:lnTo>
                  <a:pt x="35509" y="24003"/>
                </a:lnTo>
                <a:lnTo>
                  <a:pt x="24947" y="27843"/>
                </a:lnTo>
                <a:lnTo>
                  <a:pt x="17266" y="31683"/>
                </a:lnTo>
                <a:lnTo>
                  <a:pt x="14386" y="41285"/>
                </a:lnTo>
                <a:lnTo>
                  <a:pt x="15361" y="38404"/>
                </a:lnTo>
                <a:lnTo>
                  <a:pt x="18227" y="36484"/>
                </a:lnTo>
                <a:lnTo>
                  <a:pt x="22082" y="34564"/>
                </a:lnTo>
                <a:lnTo>
                  <a:pt x="23987" y="32644"/>
                </a:lnTo>
                <a:lnTo>
                  <a:pt x="28788" y="30723"/>
                </a:lnTo>
                <a:lnTo>
                  <a:pt x="35509" y="27843"/>
                </a:lnTo>
                <a:lnTo>
                  <a:pt x="35509" y="52806"/>
                </a:lnTo>
                <a:lnTo>
                  <a:pt x="29748" y="57607"/>
                </a:lnTo>
                <a:lnTo>
                  <a:pt x="24947" y="60487"/>
                </a:lnTo>
                <a:lnTo>
                  <a:pt x="19202" y="60487"/>
                </a:lnTo>
                <a:lnTo>
                  <a:pt x="16306" y="59527"/>
                </a:lnTo>
                <a:lnTo>
                  <a:pt x="14386" y="56647"/>
                </a:lnTo>
                <a:lnTo>
                  <a:pt x="12466" y="54726"/>
                </a:lnTo>
                <a:lnTo>
                  <a:pt x="11521" y="51846"/>
                </a:lnTo>
                <a:lnTo>
                  <a:pt x="11521" y="46085"/>
                </a:lnTo>
                <a:lnTo>
                  <a:pt x="12466" y="34564"/>
                </a:lnTo>
                <a:lnTo>
                  <a:pt x="7680" y="37444"/>
                </a:lnTo>
                <a:lnTo>
                  <a:pt x="3840" y="40325"/>
                </a:lnTo>
                <a:lnTo>
                  <a:pt x="1920" y="4320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3" name="object 863"/>
          <p:cNvSpPr/>
          <p:nvPr/>
        </p:nvSpPr>
        <p:spPr>
          <a:xfrm>
            <a:off x="6081659" y="7701899"/>
            <a:ext cx="5745" cy="14401"/>
          </a:xfrm>
          <a:custGeom>
            <a:avLst/>
            <a:gdLst/>
            <a:ahLst/>
            <a:cxnLst/>
            <a:rect l="l" t="t" r="r" b="b"/>
            <a:pathLst>
              <a:path w="5745" h="14401">
                <a:moveTo>
                  <a:pt x="944" y="2880"/>
                </a:moveTo>
                <a:lnTo>
                  <a:pt x="0" y="14401"/>
                </a:lnTo>
                <a:lnTo>
                  <a:pt x="944" y="11521"/>
                </a:lnTo>
                <a:lnTo>
                  <a:pt x="2865" y="9601"/>
                </a:lnTo>
                <a:lnTo>
                  <a:pt x="5745" y="0"/>
                </a:lnTo>
                <a:lnTo>
                  <a:pt x="944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4" name="object 864"/>
          <p:cNvSpPr/>
          <p:nvPr/>
        </p:nvSpPr>
        <p:spPr>
          <a:xfrm>
            <a:off x="5647745" y="8240435"/>
            <a:ext cx="623026" cy="474230"/>
          </a:xfrm>
          <a:custGeom>
            <a:avLst/>
            <a:gdLst/>
            <a:ahLst/>
            <a:cxnLst/>
            <a:rect l="l" t="t" r="r" b="b"/>
            <a:pathLst>
              <a:path w="623026" h="474230">
                <a:moveTo>
                  <a:pt x="623026" y="0"/>
                </a:moveTo>
                <a:lnTo>
                  <a:pt x="65272" y="0"/>
                </a:lnTo>
                <a:lnTo>
                  <a:pt x="65272" y="78729"/>
                </a:lnTo>
                <a:lnTo>
                  <a:pt x="0" y="237119"/>
                </a:lnTo>
                <a:lnTo>
                  <a:pt x="65272" y="196794"/>
                </a:lnTo>
                <a:lnTo>
                  <a:pt x="65272" y="474230"/>
                </a:lnTo>
                <a:lnTo>
                  <a:pt x="623026" y="474230"/>
                </a:lnTo>
                <a:lnTo>
                  <a:pt x="623026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5" name="object 865"/>
          <p:cNvSpPr/>
          <p:nvPr/>
        </p:nvSpPr>
        <p:spPr>
          <a:xfrm>
            <a:off x="5643905" y="8235635"/>
            <a:ext cx="630707" cy="482871"/>
          </a:xfrm>
          <a:custGeom>
            <a:avLst/>
            <a:gdLst/>
            <a:ahLst/>
            <a:cxnLst/>
            <a:rect l="l" t="t" r="r" b="b"/>
            <a:pathLst>
              <a:path w="630707" h="482871">
                <a:moveTo>
                  <a:pt x="2880" y="245760"/>
                </a:moveTo>
                <a:lnTo>
                  <a:pt x="4800" y="245760"/>
                </a:lnTo>
                <a:lnTo>
                  <a:pt x="6720" y="244800"/>
                </a:lnTo>
                <a:lnTo>
                  <a:pt x="65272" y="209275"/>
                </a:lnTo>
                <a:lnTo>
                  <a:pt x="65272" y="479989"/>
                </a:lnTo>
                <a:lnTo>
                  <a:pt x="66233" y="481913"/>
                </a:lnTo>
                <a:lnTo>
                  <a:pt x="68153" y="482871"/>
                </a:lnTo>
                <a:lnTo>
                  <a:pt x="67193" y="198729"/>
                </a:lnTo>
                <a:lnTo>
                  <a:pt x="13441" y="231358"/>
                </a:lnTo>
                <a:lnTo>
                  <a:pt x="65272" y="82570"/>
                </a:lnTo>
                <a:lnTo>
                  <a:pt x="0" y="239999"/>
                </a:lnTo>
                <a:lnTo>
                  <a:pt x="0" y="243840"/>
                </a:lnTo>
                <a:lnTo>
                  <a:pt x="960" y="244800"/>
                </a:lnTo>
                <a:lnTo>
                  <a:pt x="2880" y="245760"/>
                </a:lnTo>
                <a:close/>
              </a:path>
              <a:path w="630707" h="482871">
                <a:moveTo>
                  <a:pt x="73913" y="85450"/>
                </a:moveTo>
                <a:lnTo>
                  <a:pt x="73913" y="8641"/>
                </a:lnTo>
                <a:lnTo>
                  <a:pt x="622066" y="8641"/>
                </a:lnTo>
                <a:lnTo>
                  <a:pt x="622066" y="474233"/>
                </a:lnTo>
                <a:lnTo>
                  <a:pt x="73913" y="474233"/>
                </a:lnTo>
                <a:lnTo>
                  <a:pt x="73913" y="201594"/>
                </a:lnTo>
                <a:lnTo>
                  <a:pt x="72953" y="200634"/>
                </a:lnTo>
                <a:lnTo>
                  <a:pt x="71993" y="198729"/>
                </a:lnTo>
                <a:lnTo>
                  <a:pt x="71033" y="197754"/>
                </a:lnTo>
                <a:lnTo>
                  <a:pt x="69113" y="197754"/>
                </a:lnTo>
                <a:lnTo>
                  <a:pt x="67193" y="198729"/>
                </a:lnTo>
                <a:lnTo>
                  <a:pt x="68153" y="482871"/>
                </a:lnTo>
                <a:lnTo>
                  <a:pt x="627811" y="482871"/>
                </a:lnTo>
                <a:lnTo>
                  <a:pt x="629747" y="481913"/>
                </a:lnTo>
                <a:lnTo>
                  <a:pt x="630707" y="479989"/>
                </a:lnTo>
                <a:lnTo>
                  <a:pt x="630707" y="2895"/>
                </a:lnTo>
                <a:lnTo>
                  <a:pt x="629747" y="1920"/>
                </a:lnTo>
                <a:lnTo>
                  <a:pt x="627811" y="960"/>
                </a:lnTo>
                <a:lnTo>
                  <a:pt x="626866" y="0"/>
                </a:lnTo>
                <a:lnTo>
                  <a:pt x="69113" y="0"/>
                </a:lnTo>
                <a:lnTo>
                  <a:pt x="68153" y="960"/>
                </a:lnTo>
                <a:lnTo>
                  <a:pt x="66233" y="1920"/>
                </a:lnTo>
                <a:lnTo>
                  <a:pt x="65272" y="2895"/>
                </a:lnTo>
                <a:lnTo>
                  <a:pt x="65272" y="82570"/>
                </a:lnTo>
                <a:lnTo>
                  <a:pt x="13441" y="231358"/>
                </a:lnTo>
                <a:lnTo>
                  <a:pt x="73913" y="85450"/>
                </a:lnTo>
                <a:close/>
              </a:path>
            </a:pathLst>
          </a:custGeom>
          <a:solidFill>
            <a:srgbClr val="BFB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6" name="object 866"/>
          <p:cNvSpPr/>
          <p:nvPr/>
        </p:nvSpPr>
        <p:spPr>
          <a:xfrm>
            <a:off x="5827257" y="8348913"/>
            <a:ext cx="41285" cy="96956"/>
          </a:xfrm>
          <a:custGeom>
            <a:avLst/>
            <a:gdLst/>
            <a:ahLst/>
            <a:cxnLst/>
            <a:rect l="l" t="t" r="r" b="b"/>
            <a:pathLst>
              <a:path w="41285" h="96956">
                <a:moveTo>
                  <a:pt x="27843" y="89275"/>
                </a:moveTo>
                <a:lnTo>
                  <a:pt x="27843" y="87355"/>
                </a:lnTo>
                <a:lnTo>
                  <a:pt x="26883" y="84475"/>
                </a:lnTo>
                <a:lnTo>
                  <a:pt x="26883" y="11521"/>
                </a:lnTo>
                <a:lnTo>
                  <a:pt x="27843" y="7680"/>
                </a:lnTo>
                <a:lnTo>
                  <a:pt x="28803" y="5760"/>
                </a:lnTo>
                <a:lnTo>
                  <a:pt x="30723" y="3840"/>
                </a:lnTo>
                <a:lnTo>
                  <a:pt x="33604" y="2880"/>
                </a:lnTo>
                <a:lnTo>
                  <a:pt x="41285" y="2880"/>
                </a:lnTo>
                <a:lnTo>
                  <a:pt x="41285" y="0"/>
                </a:lnTo>
                <a:lnTo>
                  <a:pt x="0" y="0"/>
                </a:lnTo>
                <a:lnTo>
                  <a:pt x="0" y="2880"/>
                </a:lnTo>
                <a:lnTo>
                  <a:pt x="7680" y="2880"/>
                </a:lnTo>
                <a:lnTo>
                  <a:pt x="10561" y="3840"/>
                </a:lnTo>
                <a:lnTo>
                  <a:pt x="11521" y="4800"/>
                </a:lnTo>
                <a:lnTo>
                  <a:pt x="12481" y="5760"/>
                </a:lnTo>
                <a:lnTo>
                  <a:pt x="13441" y="7680"/>
                </a:lnTo>
                <a:lnTo>
                  <a:pt x="13441" y="89275"/>
                </a:lnTo>
                <a:lnTo>
                  <a:pt x="12481" y="90236"/>
                </a:lnTo>
                <a:lnTo>
                  <a:pt x="10561" y="93116"/>
                </a:lnTo>
                <a:lnTo>
                  <a:pt x="7680" y="94076"/>
                </a:lnTo>
                <a:lnTo>
                  <a:pt x="0" y="94076"/>
                </a:lnTo>
                <a:lnTo>
                  <a:pt x="0" y="96956"/>
                </a:lnTo>
                <a:lnTo>
                  <a:pt x="41285" y="96956"/>
                </a:lnTo>
                <a:lnTo>
                  <a:pt x="41285" y="94076"/>
                </a:lnTo>
                <a:lnTo>
                  <a:pt x="35524" y="94076"/>
                </a:lnTo>
                <a:lnTo>
                  <a:pt x="32644" y="93116"/>
                </a:lnTo>
                <a:lnTo>
                  <a:pt x="30723" y="92156"/>
                </a:lnTo>
                <a:lnTo>
                  <a:pt x="29763" y="91196"/>
                </a:lnTo>
                <a:lnTo>
                  <a:pt x="28803" y="90236"/>
                </a:lnTo>
                <a:lnTo>
                  <a:pt x="27843" y="892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7" name="object 867"/>
          <p:cNvSpPr/>
          <p:nvPr/>
        </p:nvSpPr>
        <p:spPr>
          <a:xfrm>
            <a:off x="5869503" y="8378677"/>
            <a:ext cx="70073" cy="67193"/>
          </a:xfrm>
          <a:custGeom>
            <a:avLst/>
            <a:gdLst/>
            <a:ahLst/>
            <a:cxnLst/>
            <a:rect l="l" t="t" r="r" b="b"/>
            <a:pathLst>
              <a:path w="70073" h="67193">
                <a:moveTo>
                  <a:pt x="59512" y="14401"/>
                </a:moveTo>
                <a:lnTo>
                  <a:pt x="58552" y="11521"/>
                </a:lnTo>
                <a:lnTo>
                  <a:pt x="56631" y="6720"/>
                </a:lnTo>
                <a:lnTo>
                  <a:pt x="54711" y="3840"/>
                </a:lnTo>
                <a:lnTo>
                  <a:pt x="51831" y="1920"/>
                </a:lnTo>
                <a:lnTo>
                  <a:pt x="49911" y="960"/>
                </a:lnTo>
                <a:lnTo>
                  <a:pt x="47030" y="0"/>
                </a:lnTo>
                <a:lnTo>
                  <a:pt x="36469" y="0"/>
                </a:lnTo>
                <a:lnTo>
                  <a:pt x="29748" y="4800"/>
                </a:lnTo>
                <a:lnTo>
                  <a:pt x="22067" y="13441"/>
                </a:lnTo>
                <a:lnTo>
                  <a:pt x="22067" y="0"/>
                </a:lnTo>
                <a:lnTo>
                  <a:pt x="19187" y="0"/>
                </a:lnTo>
                <a:lnTo>
                  <a:pt x="0" y="7680"/>
                </a:lnTo>
                <a:lnTo>
                  <a:pt x="960" y="10561"/>
                </a:lnTo>
                <a:lnTo>
                  <a:pt x="2880" y="9601"/>
                </a:lnTo>
                <a:lnTo>
                  <a:pt x="7665" y="9601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13441"/>
                </a:lnTo>
                <a:lnTo>
                  <a:pt x="10546" y="15361"/>
                </a:lnTo>
                <a:lnTo>
                  <a:pt x="10546" y="56631"/>
                </a:lnTo>
                <a:lnTo>
                  <a:pt x="9601" y="60472"/>
                </a:lnTo>
                <a:lnTo>
                  <a:pt x="8641" y="62392"/>
                </a:lnTo>
                <a:lnTo>
                  <a:pt x="7665" y="63352"/>
                </a:lnTo>
                <a:lnTo>
                  <a:pt x="4800" y="64312"/>
                </a:lnTo>
                <a:lnTo>
                  <a:pt x="960" y="64312"/>
                </a:lnTo>
                <a:lnTo>
                  <a:pt x="960" y="67193"/>
                </a:lnTo>
                <a:lnTo>
                  <a:pt x="32628" y="67193"/>
                </a:lnTo>
                <a:lnTo>
                  <a:pt x="32628" y="64312"/>
                </a:lnTo>
                <a:lnTo>
                  <a:pt x="26883" y="64312"/>
                </a:lnTo>
                <a:lnTo>
                  <a:pt x="24947" y="63352"/>
                </a:lnTo>
                <a:lnTo>
                  <a:pt x="24002" y="62392"/>
                </a:lnTo>
                <a:lnTo>
                  <a:pt x="23027" y="61432"/>
                </a:lnTo>
                <a:lnTo>
                  <a:pt x="23027" y="60472"/>
                </a:lnTo>
                <a:lnTo>
                  <a:pt x="22067" y="59512"/>
                </a:lnTo>
                <a:lnTo>
                  <a:pt x="22067" y="17282"/>
                </a:lnTo>
                <a:lnTo>
                  <a:pt x="27828" y="11521"/>
                </a:lnTo>
                <a:lnTo>
                  <a:pt x="32628" y="8641"/>
                </a:lnTo>
                <a:lnTo>
                  <a:pt x="42230" y="8641"/>
                </a:lnTo>
                <a:lnTo>
                  <a:pt x="44150" y="9601"/>
                </a:lnTo>
                <a:lnTo>
                  <a:pt x="46070" y="12481"/>
                </a:lnTo>
                <a:lnTo>
                  <a:pt x="47990" y="15361"/>
                </a:lnTo>
                <a:lnTo>
                  <a:pt x="47990" y="60472"/>
                </a:lnTo>
                <a:lnTo>
                  <a:pt x="47030" y="62392"/>
                </a:lnTo>
                <a:lnTo>
                  <a:pt x="45110" y="63352"/>
                </a:lnTo>
                <a:lnTo>
                  <a:pt x="44150" y="64312"/>
                </a:lnTo>
                <a:lnTo>
                  <a:pt x="38389" y="64312"/>
                </a:lnTo>
                <a:lnTo>
                  <a:pt x="38389" y="67193"/>
                </a:lnTo>
                <a:lnTo>
                  <a:pt x="70073" y="67193"/>
                </a:lnTo>
                <a:lnTo>
                  <a:pt x="70073" y="64312"/>
                </a:lnTo>
                <a:lnTo>
                  <a:pt x="64312" y="64312"/>
                </a:lnTo>
                <a:lnTo>
                  <a:pt x="63352" y="63352"/>
                </a:lnTo>
                <a:lnTo>
                  <a:pt x="62392" y="62392"/>
                </a:lnTo>
                <a:lnTo>
                  <a:pt x="61432" y="61432"/>
                </a:lnTo>
                <a:lnTo>
                  <a:pt x="60472" y="60472"/>
                </a:lnTo>
                <a:lnTo>
                  <a:pt x="60472" y="59512"/>
                </a:lnTo>
                <a:lnTo>
                  <a:pt x="59512" y="56631"/>
                </a:lnTo>
                <a:lnTo>
                  <a:pt x="59512" y="144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8" name="object 868"/>
          <p:cNvSpPr/>
          <p:nvPr/>
        </p:nvSpPr>
        <p:spPr>
          <a:xfrm>
            <a:off x="5956858" y="8378677"/>
            <a:ext cx="18227" cy="22082"/>
          </a:xfrm>
          <a:custGeom>
            <a:avLst/>
            <a:gdLst/>
            <a:ahLst/>
            <a:cxnLst/>
            <a:rect l="l" t="t" r="r" b="b"/>
            <a:pathLst>
              <a:path w="18227" h="22082">
                <a:moveTo>
                  <a:pt x="9601" y="0"/>
                </a:moveTo>
                <a:lnTo>
                  <a:pt x="1920" y="3840"/>
                </a:lnTo>
                <a:lnTo>
                  <a:pt x="0" y="22082"/>
                </a:lnTo>
                <a:lnTo>
                  <a:pt x="1920" y="14401"/>
                </a:lnTo>
                <a:lnTo>
                  <a:pt x="6720" y="9601"/>
                </a:lnTo>
                <a:lnTo>
                  <a:pt x="9601" y="5760"/>
                </a:lnTo>
                <a:lnTo>
                  <a:pt x="13441" y="3840"/>
                </a:lnTo>
                <a:lnTo>
                  <a:pt x="18227" y="0"/>
                </a:lnTo>
                <a:lnTo>
                  <a:pt x="9601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9" name="object 869"/>
          <p:cNvSpPr/>
          <p:nvPr/>
        </p:nvSpPr>
        <p:spPr>
          <a:xfrm>
            <a:off x="5944377" y="8344113"/>
            <a:ext cx="67193" cy="103677"/>
          </a:xfrm>
          <a:custGeom>
            <a:avLst/>
            <a:gdLst/>
            <a:ahLst/>
            <a:cxnLst/>
            <a:rect l="l" t="t" r="r" b="b"/>
            <a:pathLst>
              <a:path w="67193" h="103677">
                <a:moveTo>
                  <a:pt x="43205" y="10561"/>
                </a:moveTo>
                <a:lnTo>
                  <a:pt x="44150" y="12481"/>
                </a:lnTo>
                <a:lnTo>
                  <a:pt x="44150" y="15361"/>
                </a:lnTo>
                <a:lnTo>
                  <a:pt x="45110" y="20162"/>
                </a:lnTo>
                <a:lnTo>
                  <a:pt x="45110" y="39364"/>
                </a:lnTo>
                <a:lnTo>
                  <a:pt x="41269" y="35524"/>
                </a:lnTo>
                <a:lnTo>
                  <a:pt x="36484" y="34564"/>
                </a:lnTo>
                <a:lnTo>
                  <a:pt x="30708" y="34564"/>
                </a:lnTo>
                <a:lnTo>
                  <a:pt x="25923" y="38404"/>
                </a:lnTo>
                <a:lnTo>
                  <a:pt x="32644" y="38404"/>
                </a:lnTo>
                <a:lnTo>
                  <a:pt x="34549" y="39364"/>
                </a:lnTo>
                <a:lnTo>
                  <a:pt x="36484" y="40325"/>
                </a:lnTo>
                <a:lnTo>
                  <a:pt x="39364" y="42245"/>
                </a:lnTo>
                <a:lnTo>
                  <a:pt x="41269" y="44165"/>
                </a:lnTo>
                <a:lnTo>
                  <a:pt x="42230" y="47045"/>
                </a:lnTo>
                <a:lnTo>
                  <a:pt x="43205" y="48966"/>
                </a:lnTo>
                <a:lnTo>
                  <a:pt x="44150" y="51846"/>
                </a:lnTo>
                <a:lnTo>
                  <a:pt x="45110" y="55686"/>
                </a:lnTo>
                <a:lnTo>
                  <a:pt x="45110" y="89275"/>
                </a:lnTo>
                <a:lnTo>
                  <a:pt x="40309" y="93116"/>
                </a:lnTo>
                <a:lnTo>
                  <a:pt x="36484" y="95996"/>
                </a:lnTo>
                <a:lnTo>
                  <a:pt x="27843" y="95996"/>
                </a:lnTo>
                <a:lnTo>
                  <a:pt x="23042" y="93116"/>
                </a:lnTo>
                <a:lnTo>
                  <a:pt x="19202" y="88315"/>
                </a:lnTo>
                <a:lnTo>
                  <a:pt x="14401" y="82570"/>
                </a:lnTo>
                <a:lnTo>
                  <a:pt x="12481" y="75849"/>
                </a:lnTo>
                <a:lnTo>
                  <a:pt x="12481" y="56647"/>
                </a:lnTo>
                <a:lnTo>
                  <a:pt x="14401" y="38404"/>
                </a:lnTo>
                <a:lnTo>
                  <a:pt x="8641" y="46085"/>
                </a:lnTo>
                <a:lnTo>
                  <a:pt x="7466" y="47723"/>
                </a:lnTo>
                <a:lnTo>
                  <a:pt x="1866" y="59244"/>
                </a:lnTo>
                <a:lnTo>
                  <a:pt x="0" y="72009"/>
                </a:lnTo>
                <a:lnTo>
                  <a:pt x="0" y="80634"/>
                </a:lnTo>
                <a:lnTo>
                  <a:pt x="2880" y="88315"/>
                </a:lnTo>
                <a:lnTo>
                  <a:pt x="7680" y="95036"/>
                </a:lnTo>
                <a:lnTo>
                  <a:pt x="12481" y="100797"/>
                </a:lnTo>
                <a:lnTo>
                  <a:pt x="19202" y="103677"/>
                </a:lnTo>
                <a:lnTo>
                  <a:pt x="29763" y="103677"/>
                </a:lnTo>
                <a:lnTo>
                  <a:pt x="32644" y="102717"/>
                </a:lnTo>
                <a:lnTo>
                  <a:pt x="35524" y="101757"/>
                </a:lnTo>
                <a:lnTo>
                  <a:pt x="38389" y="99837"/>
                </a:lnTo>
                <a:lnTo>
                  <a:pt x="41269" y="97917"/>
                </a:lnTo>
                <a:lnTo>
                  <a:pt x="45110" y="94076"/>
                </a:lnTo>
                <a:lnTo>
                  <a:pt x="45110" y="103677"/>
                </a:lnTo>
                <a:lnTo>
                  <a:pt x="47990" y="103677"/>
                </a:lnTo>
                <a:lnTo>
                  <a:pt x="67193" y="95996"/>
                </a:lnTo>
                <a:lnTo>
                  <a:pt x="66233" y="93116"/>
                </a:lnTo>
                <a:lnTo>
                  <a:pt x="64312" y="94076"/>
                </a:lnTo>
                <a:lnTo>
                  <a:pt x="59512" y="94076"/>
                </a:lnTo>
                <a:lnTo>
                  <a:pt x="58552" y="93116"/>
                </a:lnTo>
                <a:lnTo>
                  <a:pt x="57591" y="92156"/>
                </a:lnTo>
                <a:lnTo>
                  <a:pt x="56631" y="91196"/>
                </a:lnTo>
                <a:lnTo>
                  <a:pt x="56631" y="0"/>
                </a:lnTo>
                <a:lnTo>
                  <a:pt x="52791" y="0"/>
                </a:lnTo>
                <a:lnTo>
                  <a:pt x="33588" y="7680"/>
                </a:lnTo>
                <a:lnTo>
                  <a:pt x="34549" y="10561"/>
                </a:lnTo>
                <a:lnTo>
                  <a:pt x="37429" y="9601"/>
                </a:lnTo>
                <a:lnTo>
                  <a:pt x="42230" y="9601"/>
                </a:lnTo>
                <a:lnTo>
                  <a:pt x="42230" y="10561"/>
                </a:lnTo>
                <a:lnTo>
                  <a:pt x="43205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0" name="object 870"/>
          <p:cNvSpPr/>
          <p:nvPr/>
        </p:nvSpPr>
        <p:spPr>
          <a:xfrm>
            <a:off x="6024051" y="8344113"/>
            <a:ext cx="14401" cy="14401"/>
          </a:xfrm>
          <a:custGeom>
            <a:avLst/>
            <a:gdLst/>
            <a:ahLst/>
            <a:cxnLst/>
            <a:rect l="l" t="t" r="r" b="b"/>
            <a:pathLst>
              <a:path w="14401" h="14401">
                <a:moveTo>
                  <a:pt x="3840" y="960"/>
                </a:moveTo>
                <a:lnTo>
                  <a:pt x="1920" y="1920"/>
                </a:lnTo>
                <a:lnTo>
                  <a:pt x="960" y="3840"/>
                </a:lnTo>
                <a:lnTo>
                  <a:pt x="0" y="4800"/>
                </a:lnTo>
                <a:lnTo>
                  <a:pt x="0" y="9601"/>
                </a:lnTo>
                <a:lnTo>
                  <a:pt x="960" y="10561"/>
                </a:lnTo>
                <a:lnTo>
                  <a:pt x="2880" y="12481"/>
                </a:lnTo>
                <a:lnTo>
                  <a:pt x="3840" y="13441"/>
                </a:lnTo>
                <a:lnTo>
                  <a:pt x="5760" y="14401"/>
                </a:lnTo>
                <a:lnTo>
                  <a:pt x="9601" y="14401"/>
                </a:lnTo>
                <a:lnTo>
                  <a:pt x="11521" y="13441"/>
                </a:lnTo>
                <a:lnTo>
                  <a:pt x="12481" y="12481"/>
                </a:lnTo>
                <a:lnTo>
                  <a:pt x="13441" y="10561"/>
                </a:lnTo>
                <a:lnTo>
                  <a:pt x="14401" y="9601"/>
                </a:lnTo>
                <a:lnTo>
                  <a:pt x="14401" y="4800"/>
                </a:lnTo>
                <a:lnTo>
                  <a:pt x="13441" y="3840"/>
                </a:lnTo>
                <a:lnTo>
                  <a:pt x="12481" y="1920"/>
                </a:lnTo>
                <a:lnTo>
                  <a:pt x="10561" y="960"/>
                </a:lnTo>
                <a:lnTo>
                  <a:pt x="9601" y="0"/>
                </a:lnTo>
                <a:lnTo>
                  <a:pt x="5760" y="0"/>
                </a:lnTo>
                <a:lnTo>
                  <a:pt x="3840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1" name="object 871"/>
          <p:cNvSpPr/>
          <p:nvPr/>
        </p:nvSpPr>
        <p:spPr>
          <a:xfrm>
            <a:off x="6015410" y="8378677"/>
            <a:ext cx="31683" cy="67193"/>
          </a:xfrm>
          <a:custGeom>
            <a:avLst/>
            <a:gdLst/>
            <a:ahLst/>
            <a:cxnLst/>
            <a:rect l="l" t="t" r="r" b="b"/>
            <a:pathLst>
              <a:path w="31683" h="67193">
                <a:moveTo>
                  <a:pt x="23042" y="61432"/>
                </a:moveTo>
                <a:lnTo>
                  <a:pt x="23042" y="60472"/>
                </a:lnTo>
                <a:lnTo>
                  <a:pt x="22082" y="58552"/>
                </a:lnTo>
                <a:lnTo>
                  <a:pt x="22082" y="0"/>
                </a:lnTo>
                <a:lnTo>
                  <a:pt x="19202" y="0"/>
                </a:lnTo>
                <a:lnTo>
                  <a:pt x="0" y="7680"/>
                </a:lnTo>
                <a:lnTo>
                  <a:pt x="960" y="10561"/>
                </a:lnTo>
                <a:lnTo>
                  <a:pt x="1920" y="9601"/>
                </a:lnTo>
                <a:lnTo>
                  <a:pt x="7680" y="9601"/>
                </a:lnTo>
                <a:lnTo>
                  <a:pt x="7680" y="10561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15361"/>
                </a:lnTo>
                <a:lnTo>
                  <a:pt x="10561" y="20162"/>
                </a:lnTo>
                <a:lnTo>
                  <a:pt x="10561" y="56631"/>
                </a:lnTo>
                <a:lnTo>
                  <a:pt x="9601" y="58552"/>
                </a:lnTo>
                <a:lnTo>
                  <a:pt x="9601" y="60472"/>
                </a:lnTo>
                <a:lnTo>
                  <a:pt x="8641" y="61432"/>
                </a:lnTo>
                <a:lnTo>
                  <a:pt x="7680" y="63352"/>
                </a:lnTo>
                <a:lnTo>
                  <a:pt x="6720" y="63352"/>
                </a:lnTo>
                <a:lnTo>
                  <a:pt x="5760" y="64312"/>
                </a:lnTo>
                <a:lnTo>
                  <a:pt x="960" y="64312"/>
                </a:lnTo>
                <a:lnTo>
                  <a:pt x="960" y="67193"/>
                </a:lnTo>
                <a:lnTo>
                  <a:pt x="31683" y="67193"/>
                </a:lnTo>
                <a:lnTo>
                  <a:pt x="31683" y="64312"/>
                </a:lnTo>
                <a:lnTo>
                  <a:pt x="25923" y="64312"/>
                </a:lnTo>
                <a:lnTo>
                  <a:pt x="24963" y="63352"/>
                </a:lnTo>
                <a:lnTo>
                  <a:pt x="24003" y="62392"/>
                </a:lnTo>
                <a:lnTo>
                  <a:pt x="23042" y="6143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2" name="object 872"/>
          <p:cNvSpPr/>
          <p:nvPr/>
        </p:nvSpPr>
        <p:spPr>
          <a:xfrm>
            <a:off x="6055735" y="8378677"/>
            <a:ext cx="57591" cy="68153"/>
          </a:xfrm>
          <a:custGeom>
            <a:avLst/>
            <a:gdLst/>
            <a:ahLst/>
            <a:cxnLst/>
            <a:rect l="l" t="t" r="r" b="b"/>
            <a:pathLst>
              <a:path w="57591" h="68153">
                <a:moveTo>
                  <a:pt x="48950" y="58552"/>
                </a:moveTo>
                <a:lnTo>
                  <a:pt x="47990" y="58552"/>
                </a:lnTo>
                <a:lnTo>
                  <a:pt x="47030" y="57591"/>
                </a:lnTo>
                <a:lnTo>
                  <a:pt x="47030" y="15361"/>
                </a:lnTo>
                <a:lnTo>
                  <a:pt x="46070" y="11521"/>
                </a:lnTo>
                <a:lnTo>
                  <a:pt x="45110" y="9601"/>
                </a:lnTo>
                <a:lnTo>
                  <a:pt x="44150" y="6720"/>
                </a:lnTo>
                <a:lnTo>
                  <a:pt x="42230" y="3840"/>
                </a:lnTo>
                <a:lnTo>
                  <a:pt x="39349" y="2880"/>
                </a:lnTo>
                <a:lnTo>
                  <a:pt x="35509" y="960"/>
                </a:lnTo>
                <a:lnTo>
                  <a:pt x="30708" y="0"/>
                </a:lnTo>
                <a:lnTo>
                  <a:pt x="18242" y="0"/>
                </a:lnTo>
                <a:lnTo>
                  <a:pt x="12481" y="960"/>
                </a:lnTo>
                <a:lnTo>
                  <a:pt x="8641" y="4800"/>
                </a:lnTo>
                <a:lnTo>
                  <a:pt x="3840" y="8641"/>
                </a:lnTo>
                <a:lnTo>
                  <a:pt x="1920" y="12481"/>
                </a:lnTo>
                <a:lnTo>
                  <a:pt x="1920" y="18242"/>
                </a:lnTo>
                <a:lnTo>
                  <a:pt x="2880" y="20162"/>
                </a:lnTo>
                <a:lnTo>
                  <a:pt x="3840" y="21122"/>
                </a:lnTo>
                <a:lnTo>
                  <a:pt x="4800" y="22082"/>
                </a:lnTo>
                <a:lnTo>
                  <a:pt x="6720" y="23042"/>
                </a:lnTo>
                <a:lnTo>
                  <a:pt x="9601" y="23042"/>
                </a:lnTo>
                <a:lnTo>
                  <a:pt x="11521" y="22082"/>
                </a:lnTo>
                <a:lnTo>
                  <a:pt x="12481" y="21122"/>
                </a:lnTo>
                <a:lnTo>
                  <a:pt x="13426" y="20162"/>
                </a:lnTo>
                <a:lnTo>
                  <a:pt x="13426" y="9601"/>
                </a:lnTo>
                <a:lnTo>
                  <a:pt x="14401" y="7680"/>
                </a:lnTo>
                <a:lnTo>
                  <a:pt x="16322" y="6720"/>
                </a:lnTo>
                <a:lnTo>
                  <a:pt x="18242" y="4800"/>
                </a:lnTo>
                <a:lnTo>
                  <a:pt x="20147" y="3840"/>
                </a:lnTo>
                <a:lnTo>
                  <a:pt x="26868" y="3840"/>
                </a:lnTo>
                <a:lnTo>
                  <a:pt x="29763" y="4800"/>
                </a:lnTo>
                <a:lnTo>
                  <a:pt x="31668" y="7680"/>
                </a:lnTo>
                <a:lnTo>
                  <a:pt x="34549" y="10561"/>
                </a:lnTo>
                <a:lnTo>
                  <a:pt x="35509" y="14401"/>
                </a:lnTo>
                <a:lnTo>
                  <a:pt x="35509" y="24003"/>
                </a:lnTo>
                <a:lnTo>
                  <a:pt x="34452" y="24358"/>
                </a:lnTo>
                <a:lnTo>
                  <a:pt x="20630" y="29810"/>
                </a:lnTo>
                <a:lnTo>
                  <a:pt x="18242" y="36484"/>
                </a:lnTo>
                <a:lnTo>
                  <a:pt x="22082" y="34564"/>
                </a:lnTo>
                <a:lnTo>
                  <a:pt x="23987" y="32644"/>
                </a:lnTo>
                <a:lnTo>
                  <a:pt x="27828" y="30723"/>
                </a:lnTo>
                <a:lnTo>
                  <a:pt x="35509" y="27843"/>
                </a:lnTo>
                <a:lnTo>
                  <a:pt x="35509" y="52791"/>
                </a:lnTo>
                <a:lnTo>
                  <a:pt x="29763" y="57591"/>
                </a:lnTo>
                <a:lnTo>
                  <a:pt x="24947" y="60472"/>
                </a:lnTo>
                <a:lnTo>
                  <a:pt x="18242" y="60472"/>
                </a:lnTo>
                <a:lnTo>
                  <a:pt x="16322" y="58552"/>
                </a:lnTo>
                <a:lnTo>
                  <a:pt x="14401" y="56631"/>
                </a:lnTo>
                <a:lnTo>
                  <a:pt x="12481" y="54711"/>
                </a:lnTo>
                <a:lnTo>
                  <a:pt x="11521" y="51846"/>
                </a:lnTo>
                <a:lnTo>
                  <a:pt x="11521" y="34564"/>
                </a:lnTo>
                <a:lnTo>
                  <a:pt x="6720" y="37444"/>
                </a:lnTo>
                <a:lnTo>
                  <a:pt x="3840" y="40325"/>
                </a:lnTo>
                <a:lnTo>
                  <a:pt x="1920" y="43190"/>
                </a:lnTo>
                <a:lnTo>
                  <a:pt x="0" y="46070"/>
                </a:lnTo>
                <a:lnTo>
                  <a:pt x="0" y="56631"/>
                </a:lnTo>
                <a:lnTo>
                  <a:pt x="960" y="60472"/>
                </a:lnTo>
                <a:lnTo>
                  <a:pt x="3840" y="63352"/>
                </a:lnTo>
                <a:lnTo>
                  <a:pt x="6720" y="67193"/>
                </a:lnTo>
                <a:lnTo>
                  <a:pt x="10561" y="68153"/>
                </a:lnTo>
                <a:lnTo>
                  <a:pt x="20147" y="68153"/>
                </a:lnTo>
                <a:lnTo>
                  <a:pt x="23042" y="66233"/>
                </a:lnTo>
                <a:lnTo>
                  <a:pt x="24947" y="65272"/>
                </a:lnTo>
                <a:lnTo>
                  <a:pt x="28788" y="62392"/>
                </a:lnTo>
                <a:lnTo>
                  <a:pt x="35509" y="57591"/>
                </a:lnTo>
                <a:lnTo>
                  <a:pt x="35509" y="64312"/>
                </a:lnTo>
                <a:lnTo>
                  <a:pt x="37429" y="66233"/>
                </a:lnTo>
                <a:lnTo>
                  <a:pt x="38389" y="67193"/>
                </a:lnTo>
                <a:lnTo>
                  <a:pt x="40325" y="68153"/>
                </a:lnTo>
                <a:lnTo>
                  <a:pt x="47030" y="68153"/>
                </a:lnTo>
                <a:lnTo>
                  <a:pt x="52791" y="64312"/>
                </a:lnTo>
                <a:lnTo>
                  <a:pt x="57591" y="57591"/>
                </a:lnTo>
                <a:lnTo>
                  <a:pt x="57591" y="53751"/>
                </a:lnTo>
                <a:lnTo>
                  <a:pt x="54711" y="56631"/>
                </a:lnTo>
                <a:lnTo>
                  <a:pt x="52791" y="58552"/>
                </a:lnTo>
                <a:lnTo>
                  <a:pt x="51831" y="58552"/>
                </a:lnTo>
                <a:lnTo>
                  <a:pt x="51831" y="59512"/>
                </a:lnTo>
                <a:lnTo>
                  <a:pt x="48950" y="59512"/>
                </a:lnTo>
                <a:lnTo>
                  <a:pt x="48950" y="5855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3" name="object 873"/>
          <p:cNvSpPr/>
          <p:nvPr/>
        </p:nvSpPr>
        <p:spPr>
          <a:xfrm>
            <a:off x="6067257" y="8408487"/>
            <a:ext cx="9109" cy="18195"/>
          </a:xfrm>
          <a:custGeom>
            <a:avLst/>
            <a:gdLst/>
            <a:ahLst/>
            <a:cxnLst/>
            <a:rect l="l" t="t" r="r" b="b"/>
            <a:pathLst>
              <a:path w="9109" h="18195">
                <a:moveTo>
                  <a:pt x="0" y="15315"/>
                </a:moveTo>
                <a:lnTo>
                  <a:pt x="960" y="13379"/>
                </a:lnTo>
                <a:lnTo>
                  <a:pt x="1905" y="10514"/>
                </a:lnTo>
                <a:lnTo>
                  <a:pt x="3840" y="8594"/>
                </a:lnTo>
                <a:lnTo>
                  <a:pt x="6720" y="6674"/>
                </a:lnTo>
                <a:lnTo>
                  <a:pt x="9109" y="0"/>
                </a:lnTo>
                <a:lnTo>
                  <a:pt x="0" y="4754"/>
                </a:lnTo>
                <a:lnTo>
                  <a:pt x="0" y="18195"/>
                </a:lnTo>
                <a:lnTo>
                  <a:pt x="0" y="1531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4" name="object 874"/>
          <p:cNvSpPr/>
          <p:nvPr/>
        </p:nvSpPr>
        <p:spPr>
          <a:xfrm>
            <a:off x="6119088" y="8412749"/>
            <a:ext cx="36474" cy="0"/>
          </a:xfrm>
          <a:custGeom>
            <a:avLst/>
            <a:gdLst/>
            <a:ahLst/>
            <a:cxnLst/>
            <a:rect l="l" t="t" r="r" b="b"/>
            <a:pathLst>
              <a:path w="36474" h="0">
                <a:moveTo>
                  <a:pt x="0" y="0"/>
                </a:moveTo>
                <a:lnTo>
                  <a:pt x="36474" y="0"/>
                </a:lnTo>
              </a:path>
            </a:pathLst>
          </a:custGeom>
          <a:ln w="11824">
            <a:solidFill>
              <a:srgbClr val="58585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5" name="object 875"/>
          <p:cNvSpPr/>
          <p:nvPr/>
        </p:nvSpPr>
        <p:spPr>
          <a:xfrm>
            <a:off x="5752383" y="8516919"/>
            <a:ext cx="71993" cy="53753"/>
          </a:xfrm>
          <a:custGeom>
            <a:avLst/>
            <a:gdLst/>
            <a:ahLst/>
            <a:cxnLst/>
            <a:rect l="l" t="t" r="r" b="b"/>
            <a:pathLst>
              <a:path w="71993" h="53753">
                <a:moveTo>
                  <a:pt x="2880" y="2865"/>
                </a:moveTo>
                <a:lnTo>
                  <a:pt x="6720" y="2865"/>
                </a:lnTo>
                <a:lnTo>
                  <a:pt x="9601" y="3840"/>
                </a:lnTo>
                <a:lnTo>
                  <a:pt x="11521" y="5745"/>
                </a:lnTo>
                <a:lnTo>
                  <a:pt x="12481" y="7680"/>
                </a:lnTo>
                <a:lnTo>
                  <a:pt x="13441" y="11521"/>
                </a:lnTo>
                <a:lnTo>
                  <a:pt x="26868" y="6705"/>
                </a:lnTo>
                <a:lnTo>
                  <a:pt x="29748" y="5745"/>
                </a:lnTo>
                <a:lnTo>
                  <a:pt x="39364" y="5745"/>
                </a:lnTo>
                <a:lnTo>
                  <a:pt x="43205" y="6705"/>
                </a:lnTo>
                <a:lnTo>
                  <a:pt x="46085" y="8641"/>
                </a:lnTo>
                <a:lnTo>
                  <a:pt x="48950" y="10546"/>
                </a:lnTo>
                <a:lnTo>
                  <a:pt x="51831" y="13426"/>
                </a:lnTo>
                <a:lnTo>
                  <a:pt x="52791" y="16306"/>
                </a:lnTo>
                <a:lnTo>
                  <a:pt x="54711" y="20153"/>
                </a:lnTo>
                <a:lnTo>
                  <a:pt x="55671" y="23992"/>
                </a:lnTo>
                <a:lnTo>
                  <a:pt x="55671" y="34553"/>
                </a:lnTo>
                <a:lnTo>
                  <a:pt x="53751" y="39352"/>
                </a:lnTo>
                <a:lnTo>
                  <a:pt x="49926" y="43191"/>
                </a:lnTo>
                <a:lnTo>
                  <a:pt x="47030" y="47032"/>
                </a:lnTo>
                <a:lnTo>
                  <a:pt x="43205" y="48953"/>
                </a:lnTo>
                <a:lnTo>
                  <a:pt x="34549" y="48953"/>
                </a:lnTo>
                <a:lnTo>
                  <a:pt x="37429" y="53753"/>
                </a:lnTo>
                <a:lnTo>
                  <a:pt x="51831" y="53753"/>
                </a:lnTo>
                <a:lnTo>
                  <a:pt x="58552" y="50871"/>
                </a:lnTo>
                <a:lnTo>
                  <a:pt x="64312" y="46073"/>
                </a:lnTo>
                <a:lnTo>
                  <a:pt x="69113" y="41274"/>
                </a:lnTo>
                <a:lnTo>
                  <a:pt x="71993" y="34553"/>
                </a:lnTo>
                <a:lnTo>
                  <a:pt x="71993" y="21111"/>
                </a:lnTo>
                <a:lnTo>
                  <a:pt x="70073" y="16306"/>
                </a:lnTo>
                <a:lnTo>
                  <a:pt x="66233" y="11521"/>
                </a:lnTo>
                <a:lnTo>
                  <a:pt x="63352" y="7680"/>
                </a:lnTo>
                <a:lnTo>
                  <a:pt x="59512" y="4800"/>
                </a:lnTo>
                <a:lnTo>
                  <a:pt x="53751" y="2865"/>
                </a:lnTo>
                <a:lnTo>
                  <a:pt x="48950" y="960"/>
                </a:lnTo>
                <a:lnTo>
                  <a:pt x="42245" y="0"/>
                </a:lnTo>
                <a:lnTo>
                  <a:pt x="0" y="0"/>
                </a:lnTo>
                <a:lnTo>
                  <a:pt x="0" y="2865"/>
                </a:lnTo>
                <a:lnTo>
                  <a:pt x="2880" y="286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6" name="object 876"/>
          <p:cNvSpPr/>
          <p:nvPr/>
        </p:nvSpPr>
        <p:spPr>
          <a:xfrm>
            <a:off x="5752383" y="8523625"/>
            <a:ext cx="40309" cy="90243"/>
          </a:xfrm>
          <a:custGeom>
            <a:avLst/>
            <a:gdLst/>
            <a:ahLst/>
            <a:cxnLst/>
            <a:rect l="l" t="t" r="r" b="b"/>
            <a:pathLst>
              <a:path w="40309" h="90243">
                <a:moveTo>
                  <a:pt x="30708" y="41285"/>
                </a:moveTo>
                <a:lnTo>
                  <a:pt x="28803" y="41285"/>
                </a:lnTo>
                <a:lnTo>
                  <a:pt x="26868" y="40326"/>
                </a:lnTo>
                <a:lnTo>
                  <a:pt x="26868" y="0"/>
                </a:lnTo>
                <a:lnTo>
                  <a:pt x="13441" y="4815"/>
                </a:lnTo>
                <a:lnTo>
                  <a:pt x="13441" y="78723"/>
                </a:lnTo>
                <a:lnTo>
                  <a:pt x="12481" y="81605"/>
                </a:lnTo>
                <a:lnTo>
                  <a:pt x="11521" y="83527"/>
                </a:lnTo>
                <a:lnTo>
                  <a:pt x="9601" y="86403"/>
                </a:lnTo>
                <a:lnTo>
                  <a:pt x="6720" y="87367"/>
                </a:lnTo>
                <a:lnTo>
                  <a:pt x="0" y="87367"/>
                </a:lnTo>
                <a:lnTo>
                  <a:pt x="0" y="90243"/>
                </a:lnTo>
                <a:lnTo>
                  <a:pt x="40309" y="90243"/>
                </a:lnTo>
                <a:lnTo>
                  <a:pt x="40309" y="87367"/>
                </a:lnTo>
                <a:lnTo>
                  <a:pt x="32644" y="87367"/>
                </a:lnTo>
                <a:lnTo>
                  <a:pt x="29748" y="86403"/>
                </a:lnTo>
                <a:lnTo>
                  <a:pt x="28803" y="84485"/>
                </a:lnTo>
                <a:lnTo>
                  <a:pt x="26868" y="82562"/>
                </a:lnTo>
                <a:lnTo>
                  <a:pt x="26868" y="45124"/>
                </a:lnTo>
                <a:lnTo>
                  <a:pt x="29748" y="45124"/>
                </a:lnTo>
                <a:lnTo>
                  <a:pt x="32644" y="46088"/>
                </a:lnTo>
                <a:lnTo>
                  <a:pt x="34549" y="46088"/>
                </a:lnTo>
                <a:lnTo>
                  <a:pt x="37429" y="47047"/>
                </a:lnTo>
                <a:lnTo>
                  <a:pt x="34549" y="42248"/>
                </a:lnTo>
                <a:lnTo>
                  <a:pt x="32644" y="42248"/>
                </a:lnTo>
                <a:lnTo>
                  <a:pt x="30708" y="4128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7" name="object 877"/>
          <p:cNvSpPr/>
          <p:nvPr/>
        </p:nvSpPr>
        <p:spPr>
          <a:xfrm>
            <a:off x="5833978" y="8546669"/>
            <a:ext cx="58552" cy="68162"/>
          </a:xfrm>
          <a:custGeom>
            <a:avLst/>
            <a:gdLst/>
            <a:ahLst/>
            <a:cxnLst/>
            <a:rect l="l" t="t" r="r" b="b"/>
            <a:pathLst>
              <a:path w="58552" h="68162">
                <a:moveTo>
                  <a:pt x="1920" y="43200"/>
                </a:moveTo>
                <a:lnTo>
                  <a:pt x="960" y="46082"/>
                </a:lnTo>
                <a:lnTo>
                  <a:pt x="0" y="47999"/>
                </a:lnTo>
                <a:lnTo>
                  <a:pt x="0" y="56644"/>
                </a:lnTo>
                <a:lnTo>
                  <a:pt x="1920" y="60482"/>
                </a:lnTo>
                <a:lnTo>
                  <a:pt x="4800" y="63358"/>
                </a:lnTo>
                <a:lnTo>
                  <a:pt x="7680" y="67199"/>
                </a:lnTo>
                <a:lnTo>
                  <a:pt x="10561" y="68162"/>
                </a:lnTo>
                <a:lnTo>
                  <a:pt x="21122" y="68162"/>
                </a:lnTo>
                <a:lnTo>
                  <a:pt x="23042" y="66240"/>
                </a:lnTo>
                <a:lnTo>
                  <a:pt x="24963" y="66240"/>
                </a:lnTo>
                <a:lnTo>
                  <a:pt x="28803" y="62400"/>
                </a:lnTo>
                <a:lnTo>
                  <a:pt x="35524" y="57602"/>
                </a:lnTo>
                <a:lnTo>
                  <a:pt x="35524" y="61441"/>
                </a:lnTo>
                <a:lnTo>
                  <a:pt x="36484" y="64323"/>
                </a:lnTo>
                <a:lnTo>
                  <a:pt x="37444" y="66240"/>
                </a:lnTo>
                <a:lnTo>
                  <a:pt x="39349" y="67199"/>
                </a:lnTo>
                <a:lnTo>
                  <a:pt x="41285" y="68162"/>
                </a:lnTo>
                <a:lnTo>
                  <a:pt x="48005" y="68162"/>
                </a:lnTo>
                <a:lnTo>
                  <a:pt x="52791" y="65282"/>
                </a:lnTo>
                <a:lnTo>
                  <a:pt x="58552" y="57602"/>
                </a:lnTo>
                <a:lnTo>
                  <a:pt x="58552" y="53762"/>
                </a:lnTo>
                <a:lnTo>
                  <a:pt x="55686" y="56644"/>
                </a:lnTo>
                <a:lnTo>
                  <a:pt x="53751" y="58561"/>
                </a:lnTo>
                <a:lnTo>
                  <a:pt x="52791" y="58561"/>
                </a:lnTo>
                <a:lnTo>
                  <a:pt x="51846" y="59518"/>
                </a:lnTo>
                <a:lnTo>
                  <a:pt x="48966" y="59518"/>
                </a:lnTo>
                <a:lnTo>
                  <a:pt x="48966" y="58561"/>
                </a:lnTo>
                <a:lnTo>
                  <a:pt x="48005" y="58561"/>
                </a:lnTo>
                <a:lnTo>
                  <a:pt x="48005" y="55679"/>
                </a:lnTo>
                <a:lnTo>
                  <a:pt x="47030" y="54720"/>
                </a:lnTo>
                <a:lnTo>
                  <a:pt x="47030" y="11524"/>
                </a:lnTo>
                <a:lnTo>
                  <a:pt x="46070" y="9602"/>
                </a:lnTo>
                <a:lnTo>
                  <a:pt x="44165" y="6720"/>
                </a:lnTo>
                <a:lnTo>
                  <a:pt x="42245" y="3845"/>
                </a:lnTo>
                <a:lnTo>
                  <a:pt x="40325" y="2880"/>
                </a:lnTo>
                <a:lnTo>
                  <a:pt x="36484" y="964"/>
                </a:lnTo>
                <a:lnTo>
                  <a:pt x="31683" y="0"/>
                </a:lnTo>
                <a:lnTo>
                  <a:pt x="18242" y="0"/>
                </a:lnTo>
                <a:lnTo>
                  <a:pt x="12481" y="1921"/>
                </a:lnTo>
                <a:lnTo>
                  <a:pt x="8641" y="4803"/>
                </a:lnTo>
                <a:lnTo>
                  <a:pt x="4800" y="8644"/>
                </a:lnTo>
                <a:lnTo>
                  <a:pt x="2880" y="12483"/>
                </a:lnTo>
                <a:lnTo>
                  <a:pt x="2880" y="20162"/>
                </a:lnTo>
                <a:lnTo>
                  <a:pt x="3840" y="21121"/>
                </a:lnTo>
                <a:lnTo>
                  <a:pt x="5760" y="22079"/>
                </a:lnTo>
                <a:lnTo>
                  <a:pt x="6720" y="23044"/>
                </a:lnTo>
                <a:lnTo>
                  <a:pt x="10561" y="23044"/>
                </a:lnTo>
                <a:lnTo>
                  <a:pt x="11521" y="22079"/>
                </a:lnTo>
                <a:lnTo>
                  <a:pt x="12481" y="21121"/>
                </a:lnTo>
                <a:lnTo>
                  <a:pt x="13441" y="20162"/>
                </a:lnTo>
                <a:lnTo>
                  <a:pt x="14401" y="18240"/>
                </a:lnTo>
                <a:lnTo>
                  <a:pt x="14401" y="9602"/>
                </a:lnTo>
                <a:lnTo>
                  <a:pt x="15361" y="7685"/>
                </a:lnTo>
                <a:lnTo>
                  <a:pt x="17282" y="6720"/>
                </a:lnTo>
                <a:lnTo>
                  <a:pt x="18242" y="4803"/>
                </a:lnTo>
                <a:lnTo>
                  <a:pt x="21122" y="3845"/>
                </a:lnTo>
                <a:lnTo>
                  <a:pt x="27843" y="3845"/>
                </a:lnTo>
                <a:lnTo>
                  <a:pt x="30723" y="5762"/>
                </a:lnTo>
                <a:lnTo>
                  <a:pt x="32644" y="7685"/>
                </a:lnTo>
                <a:lnTo>
                  <a:pt x="34564" y="10559"/>
                </a:lnTo>
                <a:lnTo>
                  <a:pt x="35524" y="14400"/>
                </a:lnTo>
                <a:lnTo>
                  <a:pt x="35524" y="24002"/>
                </a:lnTo>
                <a:lnTo>
                  <a:pt x="24963" y="27841"/>
                </a:lnTo>
                <a:lnTo>
                  <a:pt x="17282" y="31682"/>
                </a:lnTo>
                <a:lnTo>
                  <a:pt x="14401" y="40320"/>
                </a:lnTo>
                <a:lnTo>
                  <a:pt x="15361" y="38403"/>
                </a:lnTo>
                <a:lnTo>
                  <a:pt x="18242" y="36479"/>
                </a:lnTo>
                <a:lnTo>
                  <a:pt x="22082" y="34562"/>
                </a:lnTo>
                <a:lnTo>
                  <a:pt x="24002" y="32641"/>
                </a:lnTo>
                <a:lnTo>
                  <a:pt x="28803" y="30723"/>
                </a:lnTo>
                <a:lnTo>
                  <a:pt x="35524" y="27841"/>
                </a:lnTo>
                <a:lnTo>
                  <a:pt x="35524" y="52803"/>
                </a:lnTo>
                <a:lnTo>
                  <a:pt x="29763" y="57602"/>
                </a:lnTo>
                <a:lnTo>
                  <a:pt x="24963" y="60482"/>
                </a:lnTo>
                <a:lnTo>
                  <a:pt x="19202" y="60482"/>
                </a:lnTo>
                <a:lnTo>
                  <a:pt x="17282" y="58561"/>
                </a:lnTo>
                <a:lnTo>
                  <a:pt x="14401" y="56644"/>
                </a:lnTo>
                <a:lnTo>
                  <a:pt x="12481" y="54720"/>
                </a:lnTo>
                <a:lnTo>
                  <a:pt x="11521" y="51838"/>
                </a:lnTo>
                <a:lnTo>
                  <a:pt x="11521" y="45118"/>
                </a:lnTo>
                <a:lnTo>
                  <a:pt x="12481" y="34562"/>
                </a:lnTo>
                <a:lnTo>
                  <a:pt x="7680" y="37438"/>
                </a:lnTo>
                <a:lnTo>
                  <a:pt x="3840" y="40320"/>
                </a:lnTo>
                <a:lnTo>
                  <a:pt x="1920" y="432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8" name="object 878"/>
          <p:cNvSpPr/>
          <p:nvPr/>
        </p:nvSpPr>
        <p:spPr>
          <a:xfrm>
            <a:off x="5845500" y="8578352"/>
            <a:ext cx="5760" cy="13435"/>
          </a:xfrm>
          <a:custGeom>
            <a:avLst/>
            <a:gdLst/>
            <a:ahLst/>
            <a:cxnLst/>
            <a:rect l="l" t="t" r="r" b="b"/>
            <a:pathLst>
              <a:path w="5760" h="13435">
                <a:moveTo>
                  <a:pt x="960" y="2880"/>
                </a:moveTo>
                <a:lnTo>
                  <a:pt x="0" y="13435"/>
                </a:lnTo>
                <a:lnTo>
                  <a:pt x="960" y="11518"/>
                </a:lnTo>
                <a:lnTo>
                  <a:pt x="2880" y="8638"/>
                </a:lnTo>
                <a:lnTo>
                  <a:pt x="5760" y="0"/>
                </a:lnTo>
                <a:lnTo>
                  <a:pt x="96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9" name="object 879"/>
          <p:cNvSpPr/>
          <p:nvPr/>
        </p:nvSpPr>
        <p:spPr>
          <a:xfrm>
            <a:off x="5893506" y="8512103"/>
            <a:ext cx="71033" cy="101765"/>
          </a:xfrm>
          <a:custGeom>
            <a:avLst/>
            <a:gdLst/>
            <a:ahLst/>
            <a:cxnLst/>
            <a:rect l="l" t="t" r="r" b="b"/>
            <a:pathLst>
              <a:path w="71033" h="101765">
                <a:moveTo>
                  <a:pt x="10546" y="87369"/>
                </a:moveTo>
                <a:lnTo>
                  <a:pt x="10546" y="94084"/>
                </a:lnTo>
                <a:lnTo>
                  <a:pt x="9585" y="95048"/>
                </a:lnTo>
                <a:lnTo>
                  <a:pt x="9585" y="96966"/>
                </a:lnTo>
                <a:lnTo>
                  <a:pt x="8625" y="96966"/>
                </a:lnTo>
                <a:lnTo>
                  <a:pt x="7665" y="97924"/>
                </a:lnTo>
                <a:lnTo>
                  <a:pt x="5745" y="98889"/>
                </a:lnTo>
                <a:lnTo>
                  <a:pt x="0" y="98889"/>
                </a:lnTo>
                <a:lnTo>
                  <a:pt x="0" y="101765"/>
                </a:lnTo>
                <a:lnTo>
                  <a:pt x="32628" y="101765"/>
                </a:lnTo>
                <a:lnTo>
                  <a:pt x="32628" y="98889"/>
                </a:lnTo>
                <a:lnTo>
                  <a:pt x="26868" y="98889"/>
                </a:lnTo>
                <a:lnTo>
                  <a:pt x="25908" y="97924"/>
                </a:lnTo>
                <a:lnTo>
                  <a:pt x="24947" y="97924"/>
                </a:lnTo>
                <a:lnTo>
                  <a:pt x="23987" y="96966"/>
                </a:lnTo>
                <a:lnTo>
                  <a:pt x="23027" y="95048"/>
                </a:lnTo>
                <a:lnTo>
                  <a:pt x="23027" y="94084"/>
                </a:lnTo>
                <a:lnTo>
                  <a:pt x="22067" y="91209"/>
                </a:lnTo>
                <a:lnTo>
                  <a:pt x="22067" y="0"/>
                </a:lnTo>
                <a:lnTo>
                  <a:pt x="19187" y="0"/>
                </a:lnTo>
                <a:lnTo>
                  <a:pt x="0" y="7680"/>
                </a:lnTo>
                <a:lnTo>
                  <a:pt x="944" y="10561"/>
                </a:lnTo>
                <a:lnTo>
                  <a:pt x="2880" y="9616"/>
                </a:lnTo>
                <a:lnTo>
                  <a:pt x="7665" y="9616"/>
                </a:lnTo>
                <a:lnTo>
                  <a:pt x="8625" y="10561"/>
                </a:lnTo>
                <a:lnTo>
                  <a:pt x="9585" y="10561"/>
                </a:lnTo>
                <a:lnTo>
                  <a:pt x="9585" y="12496"/>
                </a:lnTo>
                <a:lnTo>
                  <a:pt x="10546" y="13456"/>
                </a:lnTo>
                <a:lnTo>
                  <a:pt x="10546" y="87369"/>
                </a:lnTo>
                <a:close/>
              </a:path>
              <a:path w="71033" h="101765">
                <a:moveTo>
                  <a:pt x="49911" y="46090"/>
                </a:moveTo>
                <a:lnTo>
                  <a:pt x="52791" y="43209"/>
                </a:lnTo>
                <a:lnTo>
                  <a:pt x="55671" y="41286"/>
                </a:lnTo>
                <a:lnTo>
                  <a:pt x="58552" y="40328"/>
                </a:lnTo>
                <a:lnTo>
                  <a:pt x="61432" y="39369"/>
                </a:lnTo>
                <a:lnTo>
                  <a:pt x="64312" y="38410"/>
                </a:lnTo>
                <a:lnTo>
                  <a:pt x="68153" y="38410"/>
                </a:lnTo>
                <a:lnTo>
                  <a:pt x="68153" y="36487"/>
                </a:lnTo>
                <a:lnTo>
                  <a:pt x="40309" y="36487"/>
                </a:lnTo>
                <a:lnTo>
                  <a:pt x="40309" y="38410"/>
                </a:lnTo>
                <a:lnTo>
                  <a:pt x="42230" y="38410"/>
                </a:lnTo>
                <a:lnTo>
                  <a:pt x="43190" y="39369"/>
                </a:lnTo>
                <a:lnTo>
                  <a:pt x="44150" y="39369"/>
                </a:lnTo>
                <a:lnTo>
                  <a:pt x="45110" y="40328"/>
                </a:lnTo>
                <a:lnTo>
                  <a:pt x="45110" y="43209"/>
                </a:lnTo>
                <a:lnTo>
                  <a:pt x="44150" y="44168"/>
                </a:lnTo>
                <a:lnTo>
                  <a:pt x="44150" y="45125"/>
                </a:lnTo>
                <a:lnTo>
                  <a:pt x="42230" y="47048"/>
                </a:lnTo>
                <a:lnTo>
                  <a:pt x="38389" y="49930"/>
                </a:lnTo>
                <a:lnTo>
                  <a:pt x="22067" y="65289"/>
                </a:lnTo>
                <a:lnTo>
                  <a:pt x="42230" y="91209"/>
                </a:lnTo>
                <a:lnTo>
                  <a:pt x="44150" y="93127"/>
                </a:lnTo>
                <a:lnTo>
                  <a:pt x="45110" y="95048"/>
                </a:lnTo>
                <a:lnTo>
                  <a:pt x="45110" y="96966"/>
                </a:lnTo>
                <a:lnTo>
                  <a:pt x="44150" y="97924"/>
                </a:lnTo>
                <a:lnTo>
                  <a:pt x="43190" y="98889"/>
                </a:lnTo>
                <a:lnTo>
                  <a:pt x="40309" y="98889"/>
                </a:lnTo>
                <a:lnTo>
                  <a:pt x="40309" y="101765"/>
                </a:lnTo>
                <a:lnTo>
                  <a:pt x="71033" y="101765"/>
                </a:lnTo>
                <a:lnTo>
                  <a:pt x="71033" y="98889"/>
                </a:lnTo>
                <a:lnTo>
                  <a:pt x="66233" y="98889"/>
                </a:lnTo>
                <a:lnTo>
                  <a:pt x="65272" y="97924"/>
                </a:lnTo>
                <a:lnTo>
                  <a:pt x="63352" y="97924"/>
                </a:lnTo>
                <a:lnTo>
                  <a:pt x="61432" y="96007"/>
                </a:lnTo>
                <a:lnTo>
                  <a:pt x="59512" y="94084"/>
                </a:lnTo>
                <a:lnTo>
                  <a:pt x="57591" y="92168"/>
                </a:lnTo>
                <a:lnTo>
                  <a:pt x="54711" y="88327"/>
                </a:lnTo>
                <a:lnTo>
                  <a:pt x="49911" y="82565"/>
                </a:lnTo>
                <a:lnTo>
                  <a:pt x="33588" y="61449"/>
                </a:lnTo>
                <a:lnTo>
                  <a:pt x="49911" y="4609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0" name="object 880"/>
          <p:cNvSpPr/>
          <p:nvPr/>
        </p:nvSpPr>
        <p:spPr>
          <a:xfrm>
            <a:off x="5968380" y="8546669"/>
            <a:ext cx="31668" cy="67199"/>
          </a:xfrm>
          <a:custGeom>
            <a:avLst/>
            <a:gdLst/>
            <a:ahLst/>
            <a:cxnLst/>
            <a:rect l="l" t="t" r="r" b="b"/>
            <a:pathLst>
              <a:path w="31668" h="67199">
                <a:moveTo>
                  <a:pt x="19202" y="0"/>
                </a:moveTo>
                <a:lnTo>
                  <a:pt x="0" y="7685"/>
                </a:lnTo>
                <a:lnTo>
                  <a:pt x="960" y="10559"/>
                </a:lnTo>
                <a:lnTo>
                  <a:pt x="2865" y="9602"/>
                </a:lnTo>
                <a:lnTo>
                  <a:pt x="7680" y="9602"/>
                </a:lnTo>
                <a:lnTo>
                  <a:pt x="8641" y="10559"/>
                </a:lnTo>
                <a:lnTo>
                  <a:pt x="9585" y="11524"/>
                </a:lnTo>
                <a:lnTo>
                  <a:pt x="9585" y="13441"/>
                </a:lnTo>
                <a:lnTo>
                  <a:pt x="10546" y="15364"/>
                </a:lnTo>
                <a:lnTo>
                  <a:pt x="10546" y="59518"/>
                </a:lnTo>
                <a:lnTo>
                  <a:pt x="9585" y="60482"/>
                </a:lnTo>
                <a:lnTo>
                  <a:pt x="8641" y="62400"/>
                </a:lnTo>
                <a:lnTo>
                  <a:pt x="7680" y="63358"/>
                </a:lnTo>
                <a:lnTo>
                  <a:pt x="6705" y="63358"/>
                </a:lnTo>
                <a:lnTo>
                  <a:pt x="5760" y="64323"/>
                </a:lnTo>
                <a:lnTo>
                  <a:pt x="960" y="64323"/>
                </a:lnTo>
                <a:lnTo>
                  <a:pt x="960" y="67199"/>
                </a:lnTo>
                <a:lnTo>
                  <a:pt x="31668" y="67199"/>
                </a:lnTo>
                <a:lnTo>
                  <a:pt x="31668" y="64323"/>
                </a:lnTo>
                <a:lnTo>
                  <a:pt x="26868" y="64323"/>
                </a:lnTo>
                <a:lnTo>
                  <a:pt x="25923" y="63358"/>
                </a:lnTo>
                <a:lnTo>
                  <a:pt x="23987" y="62400"/>
                </a:lnTo>
                <a:lnTo>
                  <a:pt x="23042" y="61441"/>
                </a:lnTo>
                <a:lnTo>
                  <a:pt x="23042" y="60482"/>
                </a:lnTo>
                <a:lnTo>
                  <a:pt x="22067" y="59518"/>
                </a:lnTo>
                <a:lnTo>
                  <a:pt x="22067" y="0"/>
                </a:lnTo>
                <a:lnTo>
                  <a:pt x="1920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1" name="object 881"/>
          <p:cNvSpPr/>
          <p:nvPr/>
        </p:nvSpPr>
        <p:spPr>
          <a:xfrm>
            <a:off x="5977966" y="8512103"/>
            <a:ext cx="13456" cy="14401"/>
          </a:xfrm>
          <a:custGeom>
            <a:avLst/>
            <a:gdLst/>
            <a:ahLst/>
            <a:cxnLst/>
            <a:rect l="l" t="t" r="r" b="b"/>
            <a:pathLst>
              <a:path w="13456" h="14401">
                <a:moveTo>
                  <a:pt x="1935" y="12496"/>
                </a:moveTo>
                <a:lnTo>
                  <a:pt x="2895" y="13456"/>
                </a:lnTo>
                <a:lnTo>
                  <a:pt x="4800" y="14401"/>
                </a:lnTo>
                <a:lnTo>
                  <a:pt x="8641" y="14401"/>
                </a:lnTo>
                <a:lnTo>
                  <a:pt x="10561" y="13456"/>
                </a:lnTo>
                <a:lnTo>
                  <a:pt x="11521" y="12496"/>
                </a:lnTo>
                <a:lnTo>
                  <a:pt x="13456" y="10561"/>
                </a:lnTo>
                <a:lnTo>
                  <a:pt x="13456" y="3840"/>
                </a:lnTo>
                <a:lnTo>
                  <a:pt x="11521" y="1935"/>
                </a:lnTo>
                <a:lnTo>
                  <a:pt x="10561" y="975"/>
                </a:lnTo>
                <a:lnTo>
                  <a:pt x="8641" y="0"/>
                </a:lnTo>
                <a:lnTo>
                  <a:pt x="4800" y="0"/>
                </a:lnTo>
                <a:lnTo>
                  <a:pt x="2895" y="975"/>
                </a:lnTo>
                <a:lnTo>
                  <a:pt x="1935" y="1935"/>
                </a:lnTo>
                <a:lnTo>
                  <a:pt x="0" y="3840"/>
                </a:lnTo>
                <a:lnTo>
                  <a:pt x="0" y="10561"/>
                </a:lnTo>
                <a:lnTo>
                  <a:pt x="1935" y="1249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2" name="object 882"/>
          <p:cNvSpPr/>
          <p:nvPr/>
        </p:nvSpPr>
        <p:spPr>
          <a:xfrm>
            <a:off x="6010610" y="8546669"/>
            <a:ext cx="43205" cy="69121"/>
          </a:xfrm>
          <a:custGeom>
            <a:avLst/>
            <a:gdLst/>
            <a:ahLst/>
            <a:cxnLst/>
            <a:rect l="l" t="t" r="r" b="b"/>
            <a:pathLst>
              <a:path w="43205" h="69121">
                <a:moveTo>
                  <a:pt x="2880" y="68162"/>
                </a:moveTo>
                <a:lnTo>
                  <a:pt x="2880" y="67199"/>
                </a:lnTo>
                <a:lnTo>
                  <a:pt x="3840" y="66240"/>
                </a:lnTo>
                <a:lnTo>
                  <a:pt x="7680" y="66240"/>
                </a:lnTo>
                <a:lnTo>
                  <a:pt x="8641" y="67199"/>
                </a:lnTo>
                <a:lnTo>
                  <a:pt x="14401" y="68162"/>
                </a:lnTo>
                <a:lnTo>
                  <a:pt x="18242" y="69121"/>
                </a:lnTo>
                <a:lnTo>
                  <a:pt x="27843" y="69121"/>
                </a:lnTo>
                <a:lnTo>
                  <a:pt x="32644" y="67199"/>
                </a:lnTo>
                <a:lnTo>
                  <a:pt x="37444" y="63358"/>
                </a:lnTo>
                <a:lnTo>
                  <a:pt x="41285" y="59518"/>
                </a:lnTo>
                <a:lnTo>
                  <a:pt x="43205" y="54720"/>
                </a:lnTo>
                <a:lnTo>
                  <a:pt x="43205" y="41279"/>
                </a:lnTo>
                <a:lnTo>
                  <a:pt x="39364" y="35521"/>
                </a:lnTo>
                <a:lnTo>
                  <a:pt x="29763" y="30723"/>
                </a:lnTo>
                <a:lnTo>
                  <a:pt x="19202" y="25920"/>
                </a:lnTo>
                <a:lnTo>
                  <a:pt x="14401" y="23044"/>
                </a:lnTo>
                <a:lnTo>
                  <a:pt x="11521" y="21121"/>
                </a:lnTo>
                <a:lnTo>
                  <a:pt x="10561" y="19203"/>
                </a:lnTo>
                <a:lnTo>
                  <a:pt x="8641" y="17282"/>
                </a:lnTo>
                <a:lnTo>
                  <a:pt x="8641" y="10559"/>
                </a:lnTo>
                <a:lnTo>
                  <a:pt x="9601" y="8644"/>
                </a:lnTo>
                <a:lnTo>
                  <a:pt x="11521" y="6720"/>
                </a:lnTo>
                <a:lnTo>
                  <a:pt x="13441" y="4803"/>
                </a:lnTo>
                <a:lnTo>
                  <a:pt x="16322" y="3845"/>
                </a:lnTo>
                <a:lnTo>
                  <a:pt x="23042" y="3845"/>
                </a:lnTo>
                <a:lnTo>
                  <a:pt x="26883" y="4803"/>
                </a:lnTo>
                <a:lnTo>
                  <a:pt x="29763" y="7685"/>
                </a:lnTo>
                <a:lnTo>
                  <a:pt x="32644" y="10559"/>
                </a:lnTo>
                <a:lnTo>
                  <a:pt x="34564" y="15364"/>
                </a:lnTo>
                <a:lnTo>
                  <a:pt x="36484" y="22079"/>
                </a:lnTo>
                <a:lnTo>
                  <a:pt x="38404" y="22079"/>
                </a:lnTo>
                <a:lnTo>
                  <a:pt x="38404" y="0"/>
                </a:lnTo>
                <a:lnTo>
                  <a:pt x="36484" y="0"/>
                </a:lnTo>
                <a:lnTo>
                  <a:pt x="35524" y="964"/>
                </a:lnTo>
                <a:lnTo>
                  <a:pt x="35524" y="1921"/>
                </a:lnTo>
                <a:lnTo>
                  <a:pt x="34564" y="1921"/>
                </a:lnTo>
                <a:lnTo>
                  <a:pt x="33604" y="2880"/>
                </a:lnTo>
                <a:lnTo>
                  <a:pt x="32644" y="2880"/>
                </a:lnTo>
                <a:lnTo>
                  <a:pt x="30723" y="1921"/>
                </a:lnTo>
                <a:lnTo>
                  <a:pt x="28803" y="964"/>
                </a:lnTo>
                <a:lnTo>
                  <a:pt x="24963" y="0"/>
                </a:lnTo>
                <a:lnTo>
                  <a:pt x="13441" y="0"/>
                </a:lnTo>
                <a:lnTo>
                  <a:pt x="8641" y="1921"/>
                </a:lnTo>
                <a:lnTo>
                  <a:pt x="5760" y="4803"/>
                </a:lnTo>
                <a:lnTo>
                  <a:pt x="1920" y="8644"/>
                </a:lnTo>
                <a:lnTo>
                  <a:pt x="0" y="13441"/>
                </a:lnTo>
                <a:lnTo>
                  <a:pt x="0" y="23044"/>
                </a:lnTo>
                <a:lnTo>
                  <a:pt x="960" y="25920"/>
                </a:lnTo>
                <a:lnTo>
                  <a:pt x="2880" y="28800"/>
                </a:lnTo>
                <a:lnTo>
                  <a:pt x="5760" y="31682"/>
                </a:lnTo>
                <a:lnTo>
                  <a:pt x="9601" y="34562"/>
                </a:lnTo>
                <a:lnTo>
                  <a:pt x="16322" y="38403"/>
                </a:lnTo>
                <a:lnTo>
                  <a:pt x="23042" y="41279"/>
                </a:lnTo>
                <a:lnTo>
                  <a:pt x="27843" y="44159"/>
                </a:lnTo>
                <a:lnTo>
                  <a:pt x="29763" y="47041"/>
                </a:lnTo>
                <a:lnTo>
                  <a:pt x="32644" y="48958"/>
                </a:lnTo>
                <a:lnTo>
                  <a:pt x="33604" y="51838"/>
                </a:lnTo>
                <a:lnTo>
                  <a:pt x="33604" y="57602"/>
                </a:lnTo>
                <a:lnTo>
                  <a:pt x="32644" y="60482"/>
                </a:lnTo>
                <a:lnTo>
                  <a:pt x="30723" y="62400"/>
                </a:lnTo>
                <a:lnTo>
                  <a:pt x="27843" y="64323"/>
                </a:lnTo>
                <a:lnTo>
                  <a:pt x="25923" y="65282"/>
                </a:lnTo>
                <a:lnTo>
                  <a:pt x="18242" y="65282"/>
                </a:lnTo>
                <a:lnTo>
                  <a:pt x="13441" y="63358"/>
                </a:lnTo>
                <a:lnTo>
                  <a:pt x="10561" y="59518"/>
                </a:lnTo>
                <a:lnTo>
                  <a:pt x="6720" y="56644"/>
                </a:lnTo>
                <a:lnTo>
                  <a:pt x="3840" y="51838"/>
                </a:lnTo>
                <a:lnTo>
                  <a:pt x="2880" y="45118"/>
                </a:lnTo>
                <a:lnTo>
                  <a:pt x="0" y="45118"/>
                </a:lnTo>
                <a:lnTo>
                  <a:pt x="0" y="68162"/>
                </a:lnTo>
                <a:lnTo>
                  <a:pt x="2880" y="681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3" name="object 883"/>
          <p:cNvSpPr/>
          <p:nvPr/>
        </p:nvSpPr>
        <p:spPr>
          <a:xfrm>
            <a:off x="6060536" y="8526505"/>
            <a:ext cx="38389" cy="88326"/>
          </a:xfrm>
          <a:custGeom>
            <a:avLst/>
            <a:gdLst/>
            <a:ahLst/>
            <a:cxnLst/>
            <a:rect l="l" t="t" r="r" b="b"/>
            <a:pathLst>
              <a:path w="38389" h="88326">
                <a:moveTo>
                  <a:pt x="29748" y="79682"/>
                </a:moveTo>
                <a:lnTo>
                  <a:pt x="24963" y="79682"/>
                </a:lnTo>
                <a:lnTo>
                  <a:pt x="23987" y="77766"/>
                </a:lnTo>
                <a:lnTo>
                  <a:pt x="22067" y="76808"/>
                </a:lnTo>
                <a:lnTo>
                  <a:pt x="22067" y="26884"/>
                </a:lnTo>
                <a:lnTo>
                  <a:pt x="36469" y="26884"/>
                </a:lnTo>
                <a:lnTo>
                  <a:pt x="36469" y="22085"/>
                </a:lnTo>
                <a:lnTo>
                  <a:pt x="22067" y="22085"/>
                </a:lnTo>
                <a:lnTo>
                  <a:pt x="22067" y="0"/>
                </a:lnTo>
                <a:lnTo>
                  <a:pt x="19187" y="0"/>
                </a:lnTo>
                <a:lnTo>
                  <a:pt x="17282" y="4800"/>
                </a:lnTo>
                <a:lnTo>
                  <a:pt x="16306" y="8644"/>
                </a:lnTo>
                <a:lnTo>
                  <a:pt x="15346" y="10567"/>
                </a:lnTo>
                <a:lnTo>
                  <a:pt x="13441" y="13449"/>
                </a:lnTo>
                <a:lnTo>
                  <a:pt x="10561" y="16323"/>
                </a:lnTo>
                <a:lnTo>
                  <a:pt x="7680" y="19205"/>
                </a:lnTo>
                <a:lnTo>
                  <a:pt x="5760" y="22085"/>
                </a:lnTo>
                <a:lnTo>
                  <a:pt x="2880" y="23044"/>
                </a:lnTo>
                <a:lnTo>
                  <a:pt x="0" y="24009"/>
                </a:lnTo>
                <a:lnTo>
                  <a:pt x="0" y="26884"/>
                </a:lnTo>
                <a:lnTo>
                  <a:pt x="10561" y="26884"/>
                </a:lnTo>
                <a:lnTo>
                  <a:pt x="10561" y="78725"/>
                </a:lnTo>
                <a:lnTo>
                  <a:pt x="11521" y="81605"/>
                </a:lnTo>
                <a:lnTo>
                  <a:pt x="12466" y="83522"/>
                </a:lnTo>
                <a:lnTo>
                  <a:pt x="14401" y="85446"/>
                </a:lnTo>
                <a:lnTo>
                  <a:pt x="16306" y="86404"/>
                </a:lnTo>
                <a:lnTo>
                  <a:pt x="18242" y="87363"/>
                </a:lnTo>
                <a:lnTo>
                  <a:pt x="20147" y="88326"/>
                </a:lnTo>
                <a:lnTo>
                  <a:pt x="25908" y="88326"/>
                </a:lnTo>
                <a:lnTo>
                  <a:pt x="28803" y="87363"/>
                </a:lnTo>
                <a:lnTo>
                  <a:pt x="31683" y="84487"/>
                </a:lnTo>
                <a:lnTo>
                  <a:pt x="34549" y="82564"/>
                </a:lnTo>
                <a:lnTo>
                  <a:pt x="37429" y="78725"/>
                </a:lnTo>
                <a:lnTo>
                  <a:pt x="38389" y="73926"/>
                </a:lnTo>
                <a:lnTo>
                  <a:pt x="35524" y="73926"/>
                </a:lnTo>
                <a:lnTo>
                  <a:pt x="35524" y="75843"/>
                </a:lnTo>
                <a:lnTo>
                  <a:pt x="33588" y="77766"/>
                </a:lnTo>
                <a:lnTo>
                  <a:pt x="32628" y="78725"/>
                </a:lnTo>
                <a:lnTo>
                  <a:pt x="30708" y="79682"/>
                </a:lnTo>
                <a:lnTo>
                  <a:pt x="29748" y="796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4" name="object 884"/>
          <p:cNvSpPr/>
          <p:nvPr/>
        </p:nvSpPr>
        <p:spPr>
          <a:xfrm>
            <a:off x="6117168" y="8601390"/>
            <a:ext cx="4800" cy="13441"/>
          </a:xfrm>
          <a:custGeom>
            <a:avLst/>
            <a:gdLst/>
            <a:ahLst/>
            <a:cxnLst/>
            <a:rect l="l" t="t" r="r" b="b"/>
            <a:pathLst>
              <a:path w="4800" h="13441">
                <a:moveTo>
                  <a:pt x="1920" y="1923"/>
                </a:moveTo>
                <a:lnTo>
                  <a:pt x="0" y="0"/>
                </a:lnTo>
                <a:lnTo>
                  <a:pt x="1920" y="13441"/>
                </a:lnTo>
                <a:lnTo>
                  <a:pt x="4800" y="13441"/>
                </a:lnTo>
                <a:lnTo>
                  <a:pt x="3840" y="3840"/>
                </a:lnTo>
                <a:lnTo>
                  <a:pt x="1920" y="19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5" name="object 885"/>
          <p:cNvSpPr/>
          <p:nvPr/>
        </p:nvSpPr>
        <p:spPr>
          <a:xfrm>
            <a:off x="6103726" y="8546669"/>
            <a:ext cx="58567" cy="68162"/>
          </a:xfrm>
          <a:custGeom>
            <a:avLst/>
            <a:gdLst/>
            <a:ahLst/>
            <a:cxnLst/>
            <a:rect l="l" t="t" r="r" b="b"/>
            <a:pathLst>
              <a:path w="58567" h="68162">
                <a:moveTo>
                  <a:pt x="4800" y="8644"/>
                </a:moveTo>
                <a:lnTo>
                  <a:pt x="2880" y="12483"/>
                </a:lnTo>
                <a:lnTo>
                  <a:pt x="2880" y="18240"/>
                </a:lnTo>
                <a:lnTo>
                  <a:pt x="3840" y="20162"/>
                </a:lnTo>
                <a:lnTo>
                  <a:pt x="4800" y="21121"/>
                </a:lnTo>
                <a:lnTo>
                  <a:pt x="5760" y="22079"/>
                </a:lnTo>
                <a:lnTo>
                  <a:pt x="6720" y="23044"/>
                </a:lnTo>
                <a:lnTo>
                  <a:pt x="10561" y="23044"/>
                </a:lnTo>
                <a:lnTo>
                  <a:pt x="11521" y="22079"/>
                </a:lnTo>
                <a:lnTo>
                  <a:pt x="13441" y="21121"/>
                </a:lnTo>
                <a:lnTo>
                  <a:pt x="14401" y="20162"/>
                </a:lnTo>
                <a:lnTo>
                  <a:pt x="14401" y="9602"/>
                </a:lnTo>
                <a:lnTo>
                  <a:pt x="15361" y="7685"/>
                </a:lnTo>
                <a:lnTo>
                  <a:pt x="17282" y="6720"/>
                </a:lnTo>
                <a:lnTo>
                  <a:pt x="19202" y="4803"/>
                </a:lnTo>
                <a:lnTo>
                  <a:pt x="21122" y="3845"/>
                </a:lnTo>
                <a:lnTo>
                  <a:pt x="27843" y="3845"/>
                </a:lnTo>
                <a:lnTo>
                  <a:pt x="30723" y="5762"/>
                </a:lnTo>
                <a:lnTo>
                  <a:pt x="32644" y="7685"/>
                </a:lnTo>
                <a:lnTo>
                  <a:pt x="34564" y="10559"/>
                </a:lnTo>
                <a:lnTo>
                  <a:pt x="35524" y="14400"/>
                </a:lnTo>
                <a:lnTo>
                  <a:pt x="35524" y="24002"/>
                </a:lnTo>
                <a:lnTo>
                  <a:pt x="24963" y="27841"/>
                </a:lnTo>
                <a:lnTo>
                  <a:pt x="17282" y="31682"/>
                </a:lnTo>
                <a:lnTo>
                  <a:pt x="12481" y="34562"/>
                </a:lnTo>
                <a:lnTo>
                  <a:pt x="7680" y="37438"/>
                </a:lnTo>
                <a:lnTo>
                  <a:pt x="4800" y="40320"/>
                </a:lnTo>
                <a:lnTo>
                  <a:pt x="2880" y="43200"/>
                </a:lnTo>
                <a:lnTo>
                  <a:pt x="960" y="46082"/>
                </a:lnTo>
                <a:lnTo>
                  <a:pt x="0" y="47999"/>
                </a:lnTo>
                <a:lnTo>
                  <a:pt x="0" y="56644"/>
                </a:lnTo>
                <a:lnTo>
                  <a:pt x="1920" y="60482"/>
                </a:lnTo>
                <a:lnTo>
                  <a:pt x="4800" y="63358"/>
                </a:lnTo>
                <a:lnTo>
                  <a:pt x="7680" y="67199"/>
                </a:lnTo>
                <a:lnTo>
                  <a:pt x="11521" y="68162"/>
                </a:lnTo>
                <a:lnTo>
                  <a:pt x="15361" y="68162"/>
                </a:lnTo>
                <a:lnTo>
                  <a:pt x="13441" y="54720"/>
                </a:lnTo>
                <a:lnTo>
                  <a:pt x="12481" y="51838"/>
                </a:lnTo>
                <a:lnTo>
                  <a:pt x="12481" y="45118"/>
                </a:lnTo>
                <a:lnTo>
                  <a:pt x="13441" y="43200"/>
                </a:lnTo>
                <a:lnTo>
                  <a:pt x="14401" y="40320"/>
                </a:lnTo>
                <a:lnTo>
                  <a:pt x="16322" y="38403"/>
                </a:lnTo>
                <a:lnTo>
                  <a:pt x="19202" y="36479"/>
                </a:lnTo>
                <a:lnTo>
                  <a:pt x="22082" y="34562"/>
                </a:lnTo>
                <a:lnTo>
                  <a:pt x="24002" y="32641"/>
                </a:lnTo>
                <a:lnTo>
                  <a:pt x="28803" y="30723"/>
                </a:lnTo>
                <a:lnTo>
                  <a:pt x="35524" y="27841"/>
                </a:lnTo>
                <a:lnTo>
                  <a:pt x="35524" y="52803"/>
                </a:lnTo>
                <a:lnTo>
                  <a:pt x="29763" y="57602"/>
                </a:lnTo>
                <a:lnTo>
                  <a:pt x="25923" y="60482"/>
                </a:lnTo>
                <a:lnTo>
                  <a:pt x="19202" y="60482"/>
                </a:lnTo>
                <a:lnTo>
                  <a:pt x="17282" y="58561"/>
                </a:lnTo>
                <a:lnTo>
                  <a:pt x="18242" y="68162"/>
                </a:lnTo>
                <a:lnTo>
                  <a:pt x="21122" y="68162"/>
                </a:lnTo>
                <a:lnTo>
                  <a:pt x="24002" y="66240"/>
                </a:lnTo>
                <a:lnTo>
                  <a:pt x="24963" y="66240"/>
                </a:lnTo>
                <a:lnTo>
                  <a:pt x="29763" y="62400"/>
                </a:lnTo>
                <a:lnTo>
                  <a:pt x="35524" y="57602"/>
                </a:lnTo>
                <a:lnTo>
                  <a:pt x="36484" y="61441"/>
                </a:lnTo>
                <a:lnTo>
                  <a:pt x="36484" y="64323"/>
                </a:lnTo>
                <a:lnTo>
                  <a:pt x="38404" y="66240"/>
                </a:lnTo>
                <a:lnTo>
                  <a:pt x="39364" y="67199"/>
                </a:lnTo>
                <a:lnTo>
                  <a:pt x="41285" y="68162"/>
                </a:lnTo>
                <a:lnTo>
                  <a:pt x="48005" y="68162"/>
                </a:lnTo>
                <a:lnTo>
                  <a:pt x="53766" y="65282"/>
                </a:lnTo>
                <a:lnTo>
                  <a:pt x="58567" y="57602"/>
                </a:lnTo>
                <a:lnTo>
                  <a:pt x="58567" y="53762"/>
                </a:lnTo>
                <a:lnTo>
                  <a:pt x="55686" y="56644"/>
                </a:lnTo>
                <a:lnTo>
                  <a:pt x="53766" y="58561"/>
                </a:lnTo>
                <a:lnTo>
                  <a:pt x="52806" y="58561"/>
                </a:lnTo>
                <a:lnTo>
                  <a:pt x="51846" y="59518"/>
                </a:lnTo>
                <a:lnTo>
                  <a:pt x="49926" y="59518"/>
                </a:lnTo>
                <a:lnTo>
                  <a:pt x="48966" y="58561"/>
                </a:lnTo>
                <a:lnTo>
                  <a:pt x="48005" y="58561"/>
                </a:lnTo>
                <a:lnTo>
                  <a:pt x="48005" y="54720"/>
                </a:lnTo>
                <a:lnTo>
                  <a:pt x="47045" y="50880"/>
                </a:lnTo>
                <a:lnTo>
                  <a:pt x="47045" y="11524"/>
                </a:lnTo>
                <a:lnTo>
                  <a:pt x="46085" y="9602"/>
                </a:lnTo>
                <a:lnTo>
                  <a:pt x="45125" y="6720"/>
                </a:lnTo>
                <a:lnTo>
                  <a:pt x="43205" y="3845"/>
                </a:lnTo>
                <a:lnTo>
                  <a:pt x="40325" y="2880"/>
                </a:lnTo>
                <a:lnTo>
                  <a:pt x="36484" y="964"/>
                </a:lnTo>
                <a:lnTo>
                  <a:pt x="31683" y="0"/>
                </a:lnTo>
                <a:lnTo>
                  <a:pt x="19202" y="0"/>
                </a:lnTo>
                <a:lnTo>
                  <a:pt x="13441" y="1921"/>
                </a:lnTo>
                <a:lnTo>
                  <a:pt x="8641" y="4803"/>
                </a:lnTo>
                <a:lnTo>
                  <a:pt x="4800" y="86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6" name="object 886"/>
          <p:cNvSpPr/>
          <p:nvPr/>
        </p:nvSpPr>
        <p:spPr>
          <a:xfrm>
            <a:off x="6163254" y="8546669"/>
            <a:ext cx="70073" cy="67199"/>
          </a:xfrm>
          <a:custGeom>
            <a:avLst/>
            <a:gdLst/>
            <a:ahLst/>
            <a:cxnLst/>
            <a:rect l="l" t="t" r="r" b="b"/>
            <a:pathLst>
              <a:path w="70073" h="67199">
                <a:moveTo>
                  <a:pt x="70073" y="67199"/>
                </a:moveTo>
                <a:lnTo>
                  <a:pt x="70073" y="64323"/>
                </a:lnTo>
                <a:lnTo>
                  <a:pt x="65272" y="64323"/>
                </a:lnTo>
                <a:lnTo>
                  <a:pt x="63352" y="63358"/>
                </a:lnTo>
                <a:lnTo>
                  <a:pt x="62392" y="62400"/>
                </a:lnTo>
                <a:lnTo>
                  <a:pt x="61432" y="61441"/>
                </a:lnTo>
                <a:lnTo>
                  <a:pt x="61432" y="60482"/>
                </a:lnTo>
                <a:lnTo>
                  <a:pt x="60472" y="59518"/>
                </a:lnTo>
                <a:lnTo>
                  <a:pt x="60472" y="18240"/>
                </a:lnTo>
                <a:lnTo>
                  <a:pt x="59512" y="14400"/>
                </a:lnTo>
                <a:lnTo>
                  <a:pt x="58552" y="11524"/>
                </a:lnTo>
                <a:lnTo>
                  <a:pt x="57591" y="6720"/>
                </a:lnTo>
                <a:lnTo>
                  <a:pt x="55671" y="3845"/>
                </a:lnTo>
                <a:lnTo>
                  <a:pt x="52791" y="2880"/>
                </a:lnTo>
                <a:lnTo>
                  <a:pt x="49911" y="964"/>
                </a:lnTo>
                <a:lnTo>
                  <a:pt x="47030" y="0"/>
                </a:lnTo>
                <a:lnTo>
                  <a:pt x="43748" y="4"/>
                </a:lnTo>
                <a:lnTo>
                  <a:pt x="32920" y="3602"/>
                </a:lnTo>
                <a:lnTo>
                  <a:pt x="22067" y="13441"/>
                </a:lnTo>
                <a:lnTo>
                  <a:pt x="22067" y="0"/>
                </a:lnTo>
                <a:lnTo>
                  <a:pt x="19187" y="0"/>
                </a:lnTo>
                <a:lnTo>
                  <a:pt x="0" y="7685"/>
                </a:lnTo>
                <a:lnTo>
                  <a:pt x="960" y="10559"/>
                </a:lnTo>
                <a:lnTo>
                  <a:pt x="2880" y="9602"/>
                </a:lnTo>
                <a:lnTo>
                  <a:pt x="7665" y="9602"/>
                </a:lnTo>
                <a:lnTo>
                  <a:pt x="8641" y="10559"/>
                </a:lnTo>
                <a:lnTo>
                  <a:pt x="9601" y="10559"/>
                </a:lnTo>
                <a:lnTo>
                  <a:pt x="9601" y="11524"/>
                </a:lnTo>
                <a:lnTo>
                  <a:pt x="10546" y="13441"/>
                </a:lnTo>
                <a:lnTo>
                  <a:pt x="10546" y="60482"/>
                </a:lnTo>
                <a:lnTo>
                  <a:pt x="8641" y="62400"/>
                </a:lnTo>
                <a:lnTo>
                  <a:pt x="7665" y="63358"/>
                </a:lnTo>
                <a:lnTo>
                  <a:pt x="5760" y="64323"/>
                </a:lnTo>
                <a:lnTo>
                  <a:pt x="960" y="64323"/>
                </a:lnTo>
                <a:lnTo>
                  <a:pt x="960" y="67199"/>
                </a:lnTo>
                <a:lnTo>
                  <a:pt x="32628" y="67199"/>
                </a:lnTo>
                <a:lnTo>
                  <a:pt x="32628" y="64323"/>
                </a:lnTo>
                <a:lnTo>
                  <a:pt x="26883" y="64323"/>
                </a:lnTo>
                <a:lnTo>
                  <a:pt x="25908" y="63358"/>
                </a:lnTo>
                <a:lnTo>
                  <a:pt x="24947" y="63358"/>
                </a:lnTo>
                <a:lnTo>
                  <a:pt x="24003" y="61441"/>
                </a:lnTo>
                <a:lnTo>
                  <a:pt x="23027" y="60482"/>
                </a:lnTo>
                <a:lnTo>
                  <a:pt x="22067" y="59518"/>
                </a:lnTo>
                <a:lnTo>
                  <a:pt x="22067" y="18240"/>
                </a:lnTo>
                <a:lnTo>
                  <a:pt x="27828" y="11524"/>
                </a:lnTo>
                <a:lnTo>
                  <a:pt x="33588" y="8644"/>
                </a:lnTo>
                <a:lnTo>
                  <a:pt x="42230" y="8644"/>
                </a:lnTo>
                <a:lnTo>
                  <a:pt x="45110" y="9602"/>
                </a:lnTo>
                <a:lnTo>
                  <a:pt x="46070" y="12483"/>
                </a:lnTo>
                <a:lnTo>
                  <a:pt x="47990" y="15364"/>
                </a:lnTo>
                <a:lnTo>
                  <a:pt x="48950" y="19203"/>
                </a:lnTo>
                <a:lnTo>
                  <a:pt x="48950" y="58561"/>
                </a:lnTo>
                <a:lnTo>
                  <a:pt x="47990" y="60482"/>
                </a:lnTo>
                <a:lnTo>
                  <a:pt x="47030" y="62400"/>
                </a:lnTo>
                <a:lnTo>
                  <a:pt x="46070" y="63358"/>
                </a:lnTo>
                <a:lnTo>
                  <a:pt x="45110" y="64323"/>
                </a:lnTo>
                <a:lnTo>
                  <a:pt x="38389" y="64323"/>
                </a:lnTo>
                <a:lnTo>
                  <a:pt x="38389" y="67199"/>
                </a:lnTo>
                <a:lnTo>
                  <a:pt x="70073" y="6719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7" name="object 887"/>
          <p:cNvSpPr/>
          <p:nvPr/>
        </p:nvSpPr>
        <p:spPr>
          <a:xfrm>
            <a:off x="4508266" y="8933538"/>
            <a:ext cx="96956" cy="38398"/>
          </a:xfrm>
          <a:custGeom>
            <a:avLst/>
            <a:gdLst/>
            <a:ahLst/>
            <a:cxnLst/>
            <a:rect l="l" t="t" r="r" b="b"/>
            <a:pathLst>
              <a:path w="96956" h="38398">
                <a:moveTo>
                  <a:pt x="11506" y="38398"/>
                </a:moveTo>
                <a:lnTo>
                  <a:pt x="13441" y="36481"/>
                </a:lnTo>
                <a:lnTo>
                  <a:pt x="12466" y="33599"/>
                </a:lnTo>
                <a:lnTo>
                  <a:pt x="11506" y="31682"/>
                </a:lnTo>
                <a:lnTo>
                  <a:pt x="11506" y="26878"/>
                </a:lnTo>
                <a:lnTo>
                  <a:pt x="12466" y="25920"/>
                </a:lnTo>
                <a:lnTo>
                  <a:pt x="13441" y="25920"/>
                </a:lnTo>
                <a:lnTo>
                  <a:pt x="14401" y="24961"/>
                </a:lnTo>
                <a:lnTo>
                  <a:pt x="15346" y="24961"/>
                </a:lnTo>
                <a:lnTo>
                  <a:pt x="17282" y="24003"/>
                </a:lnTo>
                <a:lnTo>
                  <a:pt x="89275" y="24003"/>
                </a:lnTo>
                <a:lnTo>
                  <a:pt x="90236" y="24961"/>
                </a:lnTo>
                <a:lnTo>
                  <a:pt x="91196" y="24961"/>
                </a:lnTo>
                <a:lnTo>
                  <a:pt x="92141" y="25920"/>
                </a:lnTo>
                <a:lnTo>
                  <a:pt x="93116" y="27843"/>
                </a:lnTo>
                <a:lnTo>
                  <a:pt x="94076" y="28802"/>
                </a:lnTo>
                <a:lnTo>
                  <a:pt x="94076" y="36481"/>
                </a:lnTo>
                <a:lnTo>
                  <a:pt x="96956" y="36481"/>
                </a:lnTo>
                <a:lnTo>
                  <a:pt x="96956" y="0"/>
                </a:lnTo>
                <a:lnTo>
                  <a:pt x="94076" y="0"/>
                </a:lnTo>
                <a:lnTo>
                  <a:pt x="94076" y="6720"/>
                </a:lnTo>
                <a:lnTo>
                  <a:pt x="93116" y="8638"/>
                </a:lnTo>
                <a:lnTo>
                  <a:pt x="92141" y="9602"/>
                </a:lnTo>
                <a:lnTo>
                  <a:pt x="91196" y="10561"/>
                </a:lnTo>
                <a:lnTo>
                  <a:pt x="90236" y="11519"/>
                </a:lnTo>
                <a:lnTo>
                  <a:pt x="88315" y="11519"/>
                </a:lnTo>
                <a:lnTo>
                  <a:pt x="85435" y="12484"/>
                </a:lnTo>
                <a:lnTo>
                  <a:pt x="0" y="12484"/>
                </a:lnTo>
                <a:lnTo>
                  <a:pt x="0" y="14401"/>
                </a:lnTo>
                <a:lnTo>
                  <a:pt x="11506" y="3839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8" name="object 888"/>
          <p:cNvSpPr/>
          <p:nvPr/>
        </p:nvSpPr>
        <p:spPr>
          <a:xfrm>
            <a:off x="4510186" y="8849064"/>
            <a:ext cx="96941" cy="61435"/>
          </a:xfrm>
          <a:custGeom>
            <a:avLst/>
            <a:gdLst/>
            <a:ahLst/>
            <a:cxnLst/>
            <a:rect l="l" t="t" r="r" b="b"/>
            <a:pathLst>
              <a:path w="96941" h="61435">
                <a:moveTo>
                  <a:pt x="96941" y="40314"/>
                </a:moveTo>
                <a:lnTo>
                  <a:pt x="96941" y="31676"/>
                </a:lnTo>
                <a:lnTo>
                  <a:pt x="2865" y="0"/>
                </a:lnTo>
                <a:lnTo>
                  <a:pt x="0" y="0"/>
                </a:lnTo>
                <a:lnTo>
                  <a:pt x="0" y="51838"/>
                </a:lnTo>
                <a:lnTo>
                  <a:pt x="23027" y="61435"/>
                </a:lnTo>
                <a:lnTo>
                  <a:pt x="23027" y="58555"/>
                </a:lnTo>
                <a:lnTo>
                  <a:pt x="19202" y="56637"/>
                </a:lnTo>
                <a:lnTo>
                  <a:pt x="15361" y="53756"/>
                </a:lnTo>
                <a:lnTo>
                  <a:pt x="13426" y="48958"/>
                </a:lnTo>
                <a:lnTo>
                  <a:pt x="12481" y="47035"/>
                </a:lnTo>
                <a:lnTo>
                  <a:pt x="11521" y="43194"/>
                </a:lnTo>
                <a:lnTo>
                  <a:pt x="11521" y="11518"/>
                </a:lnTo>
                <a:lnTo>
                  <a:pt x="96941" y="4031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9" name="object 889"/>
          <p:cNvSpPr/>
          <p:nvPr/>
        </p:nvSpPr>
        <p:spPr>
          <a:xfrm>
            <a:off x="4510186" y="8778983"/>
            <a:ext cx="96941" cy="56637"/>
          </a:xfrm>
          <a:custGeom>
            <a:avLst/>
            <a:gdLst/>
            <a:ahLst/>
            <a:cxnLst/>
            <a:rect l="l" t="t" r="r" b="b"/>
            <a:pathLst>
              <a:path w="96941" h="56637">
                <a:moveTo>
                  <a:pt x="88315" y="39361"/>
                </a:moveTo>
                <a:lnTo>
                  <a:pt x="85435" y="42237"/>
                </a:lnTo>
                <a:lnTo>
                  <a:pt x="84475" y="45119"/>
                </a:lnTo>
                <a:lnTo>
                  <a:pt x="83515" y="46078"/>
                </a:lnTo>
                <a:lnTo>
                  <a:pt x="82555" y="47041"/>
                </a:lnTo>
                <a:lnTo>
                  <a:pt x="82555" y="53757"/>
                </a:lnTo>
                <a:lnTo>
                  <a:pt x="83515" y="54722"/>
                </a:lnTo>
                <a:lnTo>
                  <a:pt x="84475" y="55679"/>
                </a:lnTo>
                <a:lnTo>
                  <a:pt x="86395" y="56637"/>
                </a:lnTo>
                <a:lnTo>
                  <a:pt x="89275" y="56637"/>
                </a:lnTo>
                <a:lnTo>
                  <a:pt x="92156" y="54722"/>
                </a:lnTo>
                <a:lnTo>
                  <a:pt x="94061" y="52798"/>
                </a:lnTo>
                <a:lnTo>
                  <a:pt x="95996" y="49917"/>
                </a:lnTo>
                <a:lnTo>
                  <a:pt x="96941" y="45119"/>
                </a:lnTo>
                <a:lnTo>
                  <a:pt x="96941" y="33599"/>
                </a:lnTo>
                <a:lnTo>
                  <a:pt x="95036" y="28802"/>
                </a:lnTo>
                <a:lnTo>
                  <a:pt x="93116" y="23038"/>
                </a:lnTo>
                <a:lnTo>
                  <a:pt x="91196" y="19199"/>
                </a:lnTo>
                <a:lnTo>
                  <a:pt x="88315" y="15358"/>
                </a:lnTo>
                <a:lnTo>
                  <a:pt x="85435" y="12478"/>
                </a:lnTo>
                <a:lnTo>
                  <a:pt x="82555" y="9602"/>
                </a:lnTo>
                <a:lnTo>
                  <a:pt x="78714" y="6720"/>
                </a:lnTo>
                <a:lnTo>
                  <a:pt x="74874" y="4799"/>
                </a:lnTo>
                <a:lnTo>
                  <a:pt x="70073" y="2881"/>
                </a:lnTo>
                <a:lnTo>
                  <a:pt x="66233" y="1923"/>
                </a:lnTo>
                <a:lnTo>
                  <a:pt x="51831" y="1923"/>
                </a:lnTo>
                <a:lnTo>
                  <a:pt x="45110" y="4799"/>
                </a:lnTo>
                <a:lnTo>
                  <a:pt x="38389" y="10561"/>
                </a:lnTo>
                <a:lnTo>
                  <a:pt x="33452" y="16641"/>
                </a:lnTo>
                <a:lnTo>
                  <a:pt x="28060" y="27978"/>
                </a:lnTo>
                <a:lnTo>
                  <a:pt x="24947" y="41279"/>
                </a:lnTo>
                <a:lnTo>
                  <a:pt x="12481" y="34558"/>
                </a:lnTo>
                <a:lnTo>
                  <a:pt x="12481" y="5763"/>
                </a:lnTo>
                <a:lnTo>
                  <a:pt x="0" y="0"/>
                </a:lnTo>
                <a:lnTo>
                  <a:pt x="0" y="34558"/>
                </a:lnTo>
                <a:lnTo>
                  <a:pt x="37429" y="52798"/>
                </a:lnTo>
                <a:lnTo>
                  <a:pt x="37429" y="44160"/>
                </a:lnTo>
                <a:lnTo>
                  <a:pt x="38389" y="37440"/>
                </a:lnTo>
                <a:lnTo>
                  <a:pt x="40309" y="31682"/>
                </a:lnTo>
                <a:lnTo>
                  <a:pt x="43190" y="24961"/>
                </a:lnTo>
                <a:lnTo>
                  <a:pt x="47030" y="20164"/>
                </a:lnTo>
                <a:lnTo>
                  <a:pt x="51831" y="16317"/>
                </a:lnTo>
                <a:lnTo>
                  <a:pt x="56631" y="12478"/>
                </a:lnTo>
                <a:lnTo>
                  <a:pt x="62392" y="10561"/>
                </a:lnTo>
                <a:lnTo>
                  <a:pt x="73913" y="10561"/>
                </a:lnTo>
                <a:lnTo>
                  <a:pt x="78714" y="12478"/>
                </a:lnTo>
                <a:lnTo>
                  <a:pt x="83515" y="17282"/>
                </a:lnTo>
                <a:lnTo>
                  <a:pt x="87355" y="21122"/>
                </a:lnTo>
                <a:lnTo>
                  <a:pt x="89275" y="25920"/>
                </a:lnTo>
                <a:lnTo>
                  <a:pt x="89275" y="35522"/>
                </a:lnTo>
                <a:lnTo>
                  <a:pt x="88315" y="393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0" name="object 890"/>
          <p:cNvSpPr/>
          <p:nvPr/>
        </p:nvSpPr>
        <p:spPr>
          <a:xfrm>
            <a:off x="4508266" y="8701230"/>
            <a:ext cx="98861" cy="57596"/>
          </a:xfrm>
          <a:custGeom>
            <a:avLst/>
            <a:gdLst/>
            <a:ahLst/>
            <a:cxnLst/>
            <a:rect l="l" t="t" r="r" b="b"/>
            <a:pathLst>
              <a:path w="98861" h="57596">
                <a:moveTo>
                  <a:pt x="8625" y="40314"/>
                </a:moveTo>
                <a:lnTo>
                  <a:pt x="5760" y="37432"/>
                </a:lnTo>
                <a:lnTo>
                  <a:pt x="4785" y="34558"/>
                </a:lnTo>
                <a:lnTo>
                  <a:pt x="4785" y="28794"/>
                </a:lnTo>
                <a:lnTo>
                  <a:pt x="5760" y="25914"/>
                </a:lnTo>
                <a:lnTo>
                  <a:pt x="9601" y="21115"/>
                </a:lnTo>
                <a:lnTo>
                  <a:pt x="13441" y="19197"/>
                </a:lnTo>
                <a:lnTo>
                  <a:pt x="18227" y="17276"/>
                </a:lnTo>
                <a:lnTo>
                  <a:pt x="31399" y="15031"/>
                </a:lnTo>
                <a:lnTo>
                  <a:pt x="45110" y="14394"/>
                </a:lnTo>
                <a:lnTo>
                  <a:pt x="56469" y="14601"/>
                </a:lnTo>
                <a:lnTo>
                  <a:pt x="69268" y="15553"/>
                </a:lnTo>
                <a:lnTo>
                  <a:pt x="79674" y="17276"/>
                </a:lnTo>
                <a:lnTo>
                  <a:pt x="84475" y="19197"/>
                </a:lnTo>
                <a:lnTo>
                  <a:pt x="88315" y="21115"/>
                </a:lnTo>
                <a:lnTo>
                  <a:pt x="90236" y="23996"/>
                </a:lnTo>
                <a:lnTo>
                  <a:pt x="93116" y="26877"/>
                </a:lnTo>
                <a:lnTo>
                  <a:pt x="94076" y="28794"/>
                </a:lnTo>
                <a:lnTo>
                  <a:pt x="94076" y="37432"/>
                </a:lnTo>
                <a:lnTo>
                  <a:pt x="90236" y="41272"/>
                </a:lnTo>
                <a:lnTo>
                  <a:pt x="85581" y="52928"/>
                </a:lnTo>
                <a:lnTo>
                  <a:pt x="95456" y="43467"/>
                </a:lnTo>
                <a:lnTo>
                  <a:pt x="98861" y="31676"/>
                </a:lnTo>
                <a:lnTo>
                  <a:pt x="98861" y="26877"/>
                </a:lnTo>
                <a:lnTo>
                  <a:pt x="96956" y="22073"/>
                </a:lnTo>
                <a:lnTo>
                  <a:pt x="93116" y="17276"/>
                </a:lnTo>
                <a:lnTo>
                  <a:pt x="90236" y="12476"/>
                </a:lnTo>
                <a:lnTo>
                  <a:pt x="84475" y="8638"/>
                </a:lnTo>
                <a:lnTo>
                  <a:pt x="76794" y="4797"/>
                </a:lnTo>
                <a:lnTo>
                  <a:pt x="62523" y="1075"/>
                </a:lnTo>
                <a:lnTo>
                  <a:pt x="48950" y="0"/>
                </a:lnTo>
                <a:lnTo>
                  <a:pt x="47614" y="8"/>
                </a:lnTo>
                <a:lnTo>
                  <a:pt x="33156" y="1424"/>
                </a:lnTo>
                <a:lnTo>
                  <a:pt x="21120" y="5260"/>
                </a:lnTo>
                <a:lnTo>
                  <a:pt x="11506" y="11518"/>
                </a:lnTo>
                <a:lnTo>
                  <a:pt x="3840" y="17276"/>
                </a:lnTo>
                <a:lnTo>
                  <a:pt x="0" y="23996"/>
                </a:lnTo>
                <a:lnTo>
                  <a:pt x="0" y="35515"/>
                </a:lnTo>
                <a:lnTo>
                  <a:pt x="1920" y="40314"/>
                </a:lnTo>
                <a:lnTo>
                  <a:pt x="4785" y="44153"/>
                </a:lnTo>
                <a:lnTo>
                  <a:pt x="8625" y="49917"/>
                </a:lnTo>
                <a:lnTo>
                  <a:pt x="14401" y="54714"/>
                </a:lnTo>
                <a:lnTo>
                  <a:pt x="22067" y="57596"/>
                </a:lnTo>
                <a:lnTo>
                  <a:pt x="19187" y="46076"/>
                </a:lnTo>
                <a:lnTo>
                  <a:pt x="12466" y="43194"/>
                </a:lnTo>
                <a:lnTo>
                  <a:pt x="8625" y="4031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1" name="object 891"/>
          <p:cNvSpPr/>
          <p:nvPr/>
        </p:nvSpPr>
        <p:spPr>
          <a:xfrm>
            <a:off x="4527453" y="8742503"/>
            <a:ext cx="71048" cy="21121"/>
          </a:xfrm>
          <a:custGeom>
            <a:avLst/>
            <a:gdLst/>
            <a:ahLst/>
            <a:cxnLst/>
            <a:rect l="l" t="t" r="r" b="b"/>
            <a:pathLst>
              <a:path w="71048" h="21121">
                <a:moveTo>
                  <a:pt x="16322" y="6720"/>
                </a:moveTo>
                <a:lnTo>
                  <a:pt x="7680" y="5762"/>
                </a:lnTo>
                <a:lnTo>
                  <a:pt x="0" y="4803"/>
                </a:lnTo>
                <a:lnTo>
                  <a:pt x="2880" y="16323"/>
                </a:lnTo>
                <a:lnTo>
                  <a:pt x="5265" y="17400"/>
                </a:lnTo>
                <a:lnTo>
                  <a:pt x="17151" y="20365"/>
                </a:lnTo>
                <a:lnTo>
                  <a:pt x="30723" y="21121"/>
                </a:lnTo>
                <a:lnTo>
                  <a:pt x="39610" y="20755"/>
                </a:lnTo>
                <a:lnTo>
                  <a:pt x="52415" y="18438"/>
                </a:lnTo>
                <a:lnTo>
                  <a:pt x="63367" y="13441"/>
                </a:lnTo>
                <a:lnTo>
                  <a:pt x="66393" y="11655"/>
                </a:lnTo>
                <a:lnTo>
                  <a:pt x="71048" y="0"/>
                </a:lnTo>
                <a:lnTo>
                  <a:pt x="64328" y="2880"/>
                </a:lnTo>
                <a:lnTo>
                  <a:pt x="59079" y="4541"/>
                </a:lnTo>
                <a:lnTo>
                  <a:pt x="46851" y="6839"/>
                </a:lnTo>
                <a:lnTo>
                  <a:pt x="32644" y="7685"/>
                </a:lnTo>
                <a:lnTo>
                  <a:pt x="24963" y="7685"/>
                </a:lnTo>
                <a:lnTo>
                  <a:pt x="16322" y="67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2" name="object 892"/>
          <p:cNvSpPr/>
          <p:nvPr/>
        </p:nvSpPr>
        <p:spPr>
          <a:xfrm>
            <a:off x="4690658" y="8933538"/>
            <a:ext cx="95996" cy="38398"/>
          </a:xfrm>
          <a:custGeom>
            <a:avLst/>
            <a:gdLst/>
            <a:ahLst/>
            <a:cxnLst/>
            <a:rect l="l" t="t" r="r" b="b"/>
            <a:pathLst>
              <a:path w="95996" h="38398">
                <a:moveTo>
                  <a:pt x="17282" y="24003"/>
                </a:moveTo>
                <a:lnTo>
                  <a:pt x="89275" y="24003"/>
                </a:lnTo>
                <a:lnTo>
                  <a:pt x="90236" y="24961"/>
                </a:lnTo>
                <a:lnTo>
                  <a:pt x="91196" y="24961"/>
                </a:lnTo>
                <a:lnTo>
                  <a:pt x="92156" y="25920"/>
                </a:lnTo>
                <a:lnTo>
                  <a:pt x="92156" y="27843"/>
                </a:lnTo>
                <a:lnTo>
                  <a:pt x="93116" y="28802"/>
                </a:lnTo>
                <a:lnTo>
                  <a:pt x="94076" y="31682"/>
                </a:lnTo>
                <a:lnTo>
                  <a:pt x="94076" y="36481"/>
                </a:lnTo>
                <a:lnTo>
                  <a:pt x="95996" y="36481"/>
                </a:lnTo>
                <a:lnTo>
                  <a:pt x="95996" y="0"/>
                </a:lnTo>
                <a:lnTo>
                  <a:pt x="94076" y="0"/>
                </a:lnTo>
                <a:lnTo>
                  <a:pt x="94076" y="3840"/>
                </a:lnTo>
                <a:lnTo>
                  <a:pt x="93116" y="6720"/>
                </a:lnTo>
                <a:lnTo>
                  <a:pt x="92156" y="8638"/>
                </a:lnTo>
                <a:lnTo>
                  <a:pt x="92156" y="9602"/>
                </a:lnTo>
                <a:lnTo>
                  <a:pt x="91196" y="10561"/>
                </a:lnTo>
                <a:lnTo>
                  <a:pt x="89275" y="11519"/>
                </a:lnTo>
                <a:lnTo>
                  <a:pt x="88315" y="11519"/>
                </a:lnTo>
                <a:lnTo>
                  <a:pt x="85435" y="12484"/>
                </a:lnTo>
                <a:lnTo>
                  <a:pt x="0" y="12484"/>
                </a:lnTo>
                <a:lnTo>
                  <a:pt x="0" y="14401"/>
                </a:lnTo>
                <a:lnTo>
                  <a:pt x="10561" y="38398"/>
                </a:lnTo>
                <a:lnTo>
                  <a:pt x="13441" y="36481"/>
                </a:lnTo>
                <a:lnTo>
                  <a:pt x="11506" y="33599"/>
                </a:lnTo>
                <a:lnTo>
                  <a:pt x="10561" y="31682"/>
                </a:lnTo>
                <a:lnTo>
                  <a:pt x="10561" y="27843"/>
                </a:lnTo>
                <a:lnTo>
                  <a:pt x="11506" y="26878"/>
                </a:lnTo>
                <a:lnTo>
                  <a:pt x="12481" y="25920"/>
                </a:lnTo>
                <a:lnTo>
                  <a:pt x="13441" y="24961"/>
                </a:lnTo>
                <a:lnTo>
                  <a:pt x="15361" y="24961"/>
                </a:lnTo>
                <a:lnTo>
                  <a:pt x="17282" y="240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3" name="object 893"/>
          <p:cNvSpPr/>
          <p:nvPr/>
        </p:nvSpPr>
        <p:spPr>
          <a:xfrm>
            <a:off x="4690658" y="8850980"/>
            <a:ext cx="74874" cy="55680"/>
          </a:xfrm>
          <a:custGeom>
            <a:avLst/>
            <a:gdLst/>
            <a:ahLst/>
            <a:cxnLst/>
            <a:rect l="l" t="t" r="r" b="b"/>
            <a:pathLst>
              <a:path w="74874" h="55680">
                <a:moveTo>
                  <a:pt x="1920" y="42237"/>
                </a:moveTo>
                <a:lnTo>
                  <a:pt x="6720" y="47042"/>
                </a:lnTo>
                <a:lnTo>
                  <a:pt x="10561" y="51840"/>
                </a:lnTo>
                <a:lnTo>
                  <a:pt x="16322" y="54722"/>
                </a:lnTo>
                <a:lnTo>
                  <a:pt x="25907" y="54722"/>
                </a:lnTo>
                <a:lnTo>
                  <a:pt x="29748" y="53763"/>
                </a:lnTo>
                <a:lnTo>
                  <a:pt x="33588" y="50881"/>
                </a:lnTo>
                <a:lnTo>
                  <a:pt x="37429" y="48958"/>
                </a:lnTo>
                <a:lnTo>
                  <a:pt x="42230" y="44160"/>
                </a:lnTo>
                <a:lnTo>
                  <a:pt x="48950" y="36481"/>
                </a:lnTo>
                <a:lnTo>
                  <a:pt x="53751" y="43202"/>
                </a:lnTo>
                <a:lnTo>
                  <a:pt x="58552" y="48958"/>
                </a:lnTo>
                <a:lnTo>
                  <a:pt x="62392" y="51840"/>
                </a:lnTo>
                <a:lnTo>
                  <a:pt x="66233" y="54722"/>
                </a:lnTo>
                <a:lnTo>
                  <a:pt x="71033" y="55680"/>
                </a:lnTo>
                <a:lnTo>
                  <a:pt x="74874" y="45119"/>
                </a:lnTo>
                <a:lnTo>
                  <a:pt x="70073" y="45119"/>
                </a:lnTo>
                <a:lnTo>
                  <a:pt x="66233" y="44160"/>
                </a:lnTo>
                <a:lnTo>
                  <a:pt x="62392" y="42237"/>
                </a:lnTo>
                <a:lnTo>
                  <a:pt x="58552" y="40320"/>
                </a:lnTo>
                <a:lnTo>
                  <a:pt x="54711" y="37440"/>
                </a:lnTo>
                <a:lnTo>
                  <a:pt x="50871" y="32641"/>
                </a:lnTo>
                <a:lnTo>
                  <a:pt x="53630" y="29602"/>
                </a:lnTo>
                <a:lnTo>
                  <a:pt x="63475" y="19328"/>
                </a:lnTo>
                <a:lnTo>
                  <a:pt x="71033" y="12484"/>
                </a:lnTo>
                <a:lnTo>
                  <a:pt x="68153" y="0"/>
                </a:lnTo>
                <a:lnTo>
                  <a:pt x="63352" y="1923"/>
                </a:lnTo>
                <a:lnTo>
                  <a:pt x="58552" y="4805"/>
                </a:lnTo>
                <a:lnTo>
                  <a:pt x="55671" y="7680"/>
                </a:lnTo>
                <a:lnTo>
                  <a:pt x="49910" y="13443"/>
                </a:lnTo>
                <a:lnTo>
                  <a:pt x="44150" y="22081"/>
                </a:lnTo>
                <a:lnTo>
                  <a:pt x="39349" y="13443"/>
                </a:lnTo>
                <a:lnTo>
                  <a:pt x="34564" y="8644"/>
                </a:lnTo>
                <a:lnTo>
                  <a:pt x="30723" y="5763"/>
                </a:lnTo>
                <a:lnTo>
                  <a:pt x="26883" y="2881"/>
                </a:lnTo>
                <a:lnTo>
                  <a:pt x="24002" y="1923"/>
                </a:lnTo>
                <a:lnTo>
                  <a:pt x="14386" y="1923"/>
                </a:lnTo>
                <a:lnTo>
                  <a:pt x="10561" y="4805"/>
                </a:lnTo>
                <a:lnTo>
                  <a:pt x="7665" y="16323"/>
                </a:lnTo>
                <a:lnTo>
                  <a:pt x="10561" y="13443"/>
                </a:lnTo>
                <a:lnTo>
                  <a:pt x="14386" y="12484"/>
                </a:lnTo>
                <a:lnTo>
                  <a:pt x="26883" y="12484"/>
                </a:lnTo>
                <a:lnTo>
                  <a:pt x="29748" y="14401"/>
                </a:lnTo>
                <a:lnTo>
                  <a:pt x="32628" y="16323"/>
                </a:lnTo>
                <a:lnTo>
                  <a:pt x="36469" y="19199"/>
                </a:lnTo>
                <a:lnTo>
                  <a:pt x="41269" y="24961"/>
                </a:lnTo>
                <a:lnTo>
                  <a:pt x="31668" y="37440"/>
                </a:lnTo>
                <a:lnTo>
                  <a:pt x="29748" y="39363"/>
                </a:lnTo>
                <a:lnTo>
                  <a:pt x="26883" y="41279"/>
                </a:lnTo>
                <a:lnTo>
                  <a:pt x="24947" y="42237"/>
                </a:lnTo>
                <a:lnTo>
                  <a:pt x="22067" y="44160"/>
                </a:lnTo>
                <a:lnTo>
                  <a:pt x="13441" y="44160"/>
                </a:lnTo>
                <a:lnTo>
                  <a:pt x="10561" y="42237"/>
                </a:lnTo>
                <a:lnTo>
                  <a:pt x="7665" y="39363"/>
                </a:lnTo>
                <a:lnTo>
                  <a:pt x="4800" y="36481"/>
                </a:lnTo>
                <a:lnTo>
                  <a:pt x="3840" y="32641"/>
                </a:lnTo>
                <a:lnTo>
                  <a:pt x="3840" y="23039"/>
                </a:lnTo>
                <a:lnTo>
                  <a:pt x="1920" y="13443"/>
                </a:lnTo>
                <a:lnTo>
                  <a:pt x="0" y="20164"/>
                </a:lnTo>
                <a:lnTo>
                  <a:pt x="0" y="36481"/>
                </a:lnTo>
                <a:lnTo>
                  <a:pt x="1920" y="422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4" name="object 894"/>
          <p:cNvSpPr/>
          <p:nvPr/>
        </p:nvSpPr>
        <p:spPr>
          <a:xfrm>
            <a:off x="4758811" y="8850980"/>
            <a:ext cx="29763" cy="55680"/>
          </a:xfrm>
          <a:custGeom>
            <a:avLst/>
            <a:gdLst/>
            <a:ahLst/>
            <a:cxnLst/>
            <a:rect l="l" t="t" r="r" b="b"/>
            <a:pathLst>
              <a:path w="29763" h="55680">
                <a:moveTo>
                  <a:pt x="2880" y="55680"/>
                </a:moveTo>
                <a:lnTo>
                  <a:pt x="11521" y="55680"/>
                </a:lnTo>
                <a:lnTo>
                  <a:pt x="17282" y="53763"/>
                </a:lnTo>
                <a:lnTo>
                  <a:pt x="21122" y="49923"/>
                </a:lnTo>
                <a:lnTo>
                  <a:pt x="26883" y="44160"/>
                </a:lnTo>
                <a:lnTo>
                  <a:pt x="29763" y="37440"/>
                </a:lnTo>
                <a:lnTo>
                  <a:pt x="29763" y="19199"/>
                </a:lnTo>
                <a:lnTo>
                  <a:pt x="27843" y="12484"/>
                </a:lnTo>
                <a:lnTo>
                  <a:pt x="23042" y="7680"/>
                </a:lnTo>
                <a:lnTo>
                  <a:pt x="18242" y="1923"/>
                </a:lnTo>
                <a:lnTo>
                  <a:pt x="12481" y="0"/>
                </a:lnTo>
                <a:lnTo>
                  <a:pt x="0" y="0"/>
                </a:lnTo>
                <a:lnTo>
                  <a:pt x="2880" y="12484"/>
                </a:lnTo>
                <a:lnTo>
                  <a:pt x="4800" y="10561"/>
                </a:lnTo>
                <a:lnTo>
                  <a:pt x="7680" y="9602"/>
                </a:lnTo>
                <a:lnTo>
                  <a:pt x="15361" y="9602"/>
                </a:lnTo>
                <a:lnTo>
                  <a:pt x="19202" y="11519"/>
                </a:lnTo>
                <a:lnTo>
                  <a:pt x="22082" y="14401"/>
                </a:lnTo>
                <a:lnTo>
                  <a:pt x="24963" y="17282"/>
                </a:lnTo>
                <a:lnTo>
                  <a:pt x="25923" y="22081"/>
                </a:lnTo>
                <a:lnTo>
                  <a:pt x="25923" y="31683"/>
                </a:lnTo>
                <a:lnTo>
                  <a:pt x="24002" y="36481"/>
                </a:lnTo>
                <a:lnTo>
                  <a:pt x="21122" y="39363"/>
                </a:lnTo>
                <a:lnTo>
                  <a:pt x="17282" y="43202"/>
                </a:lnTo>
                <a:lnTo>
                  <a:pt x="12481" y="45119"/>
                </a:lnTo>
                <a:lnTo>
                  <a:pt x="6720" y="45119"/>
                </a:lnTo>
                <a:lnTo>
                  <a:pt x="2880" y="55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5" name="object 895"/>
          <p:cNvSpPr/>
          <p:nvPr/>
        </p:nvSpPr>
        <p:spPr>
          <a:xfrm>
            <a:off x="4692578" y="8855785"/>
            <a:ext cx="8641" cy="18234"/>
          </a:xfrm>
          <a:custGeom>
            <a:avLst/>
            <a:gdLst/>
            <a:ahLst/>
            <a:cxnLst/>
            <a:rect l="l" t="t" r="r" b="b"/>
            <a:pathLst>
              <a:path w="8641" h="18234">
                <a:moveTo>
                  <a:pt x="3840" y="3838"/>
                </a:moveTo>
                <a:lnTo>
                  <a:pt x="0" y="8638"/>
                </a:lnTo>
                <a:lnTo>
                  <a:pt x="1920" y="18234"/>
                </a:lnTo>
                <a:lnTo>
                  <a:pt x="2880" y="14394"/>
                </a:lnTo>
                <a:lnTo>
                  <a:pt x="5745" y="11518"/>
                </a:lnTo>
                <a:lnTo>
                  <a:pt x="8641" y="0"/>
                </a:lnTo>
                <a:lnTo>
                  <a:pt x="3840" y="383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6" name="object 896"/>
          <p:cNvSpPr/>
          <p:nvPr/>
        </p:nvSpPr>
        <p:spPr>
          <a:xfrm>
            <a:off x="4690658" y="8814506"/>
            <a:ext cx="22067" cy="57596"/>
          </a:xfrm>
          <a:custGeom>
            <a:avLst/>
            <a:gdLst/>
            <a:ahLst/>
            <a:cxnLst/>
            <a:rect l="l" t="t" r="r" b="b"/>
            <a:pathLst>
              <a:path w="22067" h="57596">
                <a:moveTo>
                  <a:pt x="14386" y="14394"/>
                </a:moveTo>
                <a:lnTo>
                  <a:pt x="22067" y="17276"/>
                </a:lnTo>
                <a:lnTo>
                  <a:pt x="18227" y="5756"/>
                </a:lnTo>
                <a:lnTo>
                  <a:pt x="12481" y="2875"/>
                </a:lnTo>
                <a:lnTo>
                  <a:pt x="8641" y="0"/>
                </a:lnTo>
                <a:lnTo>
                  <a:pt x="7665" y="9596"/>
                </a:lnTo>
                <a:lnTo>
                  <a:pt x="14386" y="14394"/>
                </a:lnTo>
                <a:close/>
              </a:path>
              <a:path w="22067" h="57596">
                <a:moveTo>
                  <a:pt x="960" y="0"/>
                </a:moveTo>
                <a:lnTo>
                  <a:pt x="3840" y="4797"/>
                </a:lnTo>
                <a:lnTo>
                  <a:pt x="7665" y="9596"/>
                </a:lnTo>
                <a:lnTo>
                  <a:pt x="8641" y="0"/>
                </a:lnTo>
                <a:lnTo>
                  <a:pt x="5760" y="-2881"/>
                </a:lnTo>
                <a:lnTo>
                  <a:pt x="4800" y="-5762"/>
                </a:lnTo>
                <a:lnTo>
                  <a:pt x="4800" y="-14400"/>
                </a:lnTo>
                <a:lnTo>
                  <a:pt x="6720" y="-16323"/>
                </a:lnTo>
                <a:lnTo>
                  <a:pt x="12481" y="-21122"/>
                </a:lnTo>
                <a:lnTo>
                  <a:pt x="18227" y="-23044"/>
                </a:lnTo>
                <a:lnTo>
                  <a:pt x="31068" y="-25285"/>
                </a:lnTo>
                <a:lnTo>
                  <a:pt x="45110" y="-25920"/>
                </a:lnTo>
                <a:lnTo>
                  <a:pt x="55236" y="-25744"/>
                </a:lnTo>
                <a:lnTo>
                  <a:pt x="68455" y="-24802"/>
                </a:lnTo>
                <a:lnTo>
                  <a:pt x="78714" y="-23044"/>
                </a:lnTo>
                <a:lnTo>
                  <a:pt x="84475" y="-21122"/>
                </a:lnTo>
                <a:lnTo>
                  <a:pt x="88315" y="-19205"/>
                </a:lnTo>
                <a:lnTo>
                  <a:pt x="90236" y="-16323"/>
                </a:lnTo>
                <a:lnTo>
                  <a:pt x="92156" y="-13441"/>
                </a:lnTo>
                <a:lnTo>
                  <a:pt x="94076" y="-10561"/>
                </a:lnTo>
                <a:lnTo>
                  <a:pt x="94076" y="-2881"/>
                </a:lnTo>
                <a:lnTo>
                  <a:pt x="90236" y="958"/>
                </a:lnTo>
                <a:lnTo>
                  <a:pt x="83515" y="3838"/>
                </a:lnTo>
                <a:lnTo>
                  <a:pt x="77231" y="5661"/>
                </a:lnTo>
                <a:lnTo>
                  <a:pt x="65167" y="7838"/>
                </a:lnTo>
                <a:lnTo>
                  <a:pt x="50871" y="8638"/>
                </a:lnTo>
                <a:lnTo>
                  <a:pt x="43190" y="8638"/>
                </a:lnTo>
                <a:lnTo>
                  <a:pt x="35509" y="7679"/>
                </a:lnTo>
                <a:lnTo>
                  <a:pt x="26883" y="6714"/>
                </a:lnTo>
                <a:lnTo>
                  <a:pt x="18227" y="5756"/>
                </a:lnTo>
                <a:lnTo>
                  <a:pt x="22067" y="17276"/>
                </a:lnTo>
                <a:lnTo>
                  <a:pt x="36025" y="21887"/>
                </a:lnTo>
                <a:lnTo>
                  <a:pt x="49910" y="23038"/>
                </a:lnTo>
                <a:lnTo>
                  <a:pt x="58100" y="22594"/>
                </a:lnTo>
                <a:lnTo>
                  <a:pt x="70708" y="19786"/>
                </a:lnTo>
                <a:lnTo>
                  <a:pt x="81594" y="14394"/>
                </a:lnTo>
                <a:lnTo>
                  <a:pt x="84863" y="12602"/>
                </a:lnTo>
                <a:lnTo>
                  <a:pt x="94828" y="3146"/>
                </a:lnTo>
                <a:lnTo>
                  <a:pt x="97916" y="-8644"/>
                </a:lnTo>
                <a:lnTo>
                  <a:pt x="97916" y="-12484"/>
                </a:lnTo>
                <a:lnTo>
                  <a:pt x="95996" y="-17282"/>
                </a:lnTo>
                <a:lnTo>
                  <a:pt x="93116" y="-23044"/>
                </a:lnTo>
                <a:lnTo>
                  <a:pt x="89275" y="-27843"/>
                </a:lnTo>
                <a:lnTo>
                  <a:pt x="83515" y="-31682"/>
                </a:lnTo>
                <a:lnTo>
                  <a:pt x="75834" y="-35522"/>
                </a:lnTo>
                <a:lnTo>
                  <a:pt x="61955" y="-39245"/>
                </a:lnTo>
                <a:lnTo>
                  <a:pt x="47990" y="-40320"/>
                </a:lnTo>
                <a:lnTo>
                  <a:pt x="46747" y="-40312"/>
                </a:lnTo>
                <a:lnTo>
                  <a:pt x="32867" y="-38898"/>
                </a:lnTo>
                <a:lnTo>
                  <a:pt x="20807" y="-35061"/>
                </a:lnTo>
                <a:lnTo>
                  <a:pt x="10561" y="-28802"/>
                </a:lnTo>
                <a:lnTo>
                  <a:pt x="3840" y="-23044"/>
                </a:lnTo>
                <a:lnTo>
                  <a:pt x="0" y="-16323"/>
                </a:lnTo>
                <a:lnTo>
                  <a:pt x="0" y="-4803"/>
                </a:lnTo>
                <a:lnTo>
                  <a:pt x="96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7" name="object 897"/>
          <p:cNvSpPr/>
          <p:nvPr/>
        </p:nvSpPr>
        <p:spPr>
          <a:xfrm>
            <a:off x="4690658" y="8741545"/>
            <a:ext cx="22067" cy="57596"/>
          </a:xfrm>
          <a:custGeom>
            <a:avLst/>
            <a:gdLst/>
            <a:ahLst/>
            <a:cxnLst/>
            <a:rect l="l" t="t" r="r" b="b"/>
            <a:pathLst>
              <a:path w="22067" h="57596">
                <a:moveTo>
                  <a:pt x="14386" y="14400"/>
                </a:moveTo>
                <a:lnTo>
                  <a:pt x="22067" y="17282"/>
                </a:lnTo>
                <a:lnTo>
                  <a:pt x="18227" y="5762"/>
                </a:lnTo>
                <a:lnTo>
                  <a:pt x="12481" y="2880"/>
                </a:lnTo>
                <a:lnTo>
                  <a:pt x="8641" y="0"/>
                </a:lnTo>
                <a:lnTo>
                  <a:pt x="7665" y="9602"/>
                </a:lnTo>
                <a:lnTo>
                  <a:pt x="14386" y="14400"/>
                </a:lnTo>
                <a:close/>
              </a:path>
              <a:path w="22067" h="57596">
                <a:moveTo>
                  <a:pt x="960" y="0"/>
                </a:moveTo>
                <a:lnTo>
                  <a:pt x="3840" y="3838"/>
                </a:lnTo>
                <a:lnTo>
                  <a:pt x="7665" y="9602"/>
                </a:lnTo>
                <a:lnTo>
                  <a:pt x="8641" y="0"/>
                </a:lnTo>
                <a:lnTo>
                  <a:pt x="5760" y="-2881"/>
                </a:lnTo>
                <a:lnTo>
                  <a:pt x="4800" y="-5756"/>
                </a:lnTo>
                <a:lnTo>
                  <a:pt x="4800" y="-14400"/>
                </a:lnTo>
                <a:lnTo>
                  <a:pt x="6720" y="-16317"/>
                </a:lnTo>
                <a:lnTo>
                  <a:pt x="8641" y="-19199"/>
                </a:lnTo>
                <a:lnTo>
                  <a:pt x="12481" y="-21116"/>
                </a:lnTo>
                <a:lnTo>
                  <a:pt x="18227" y="-23038"/>
                </a:lnTo>
                <a:lnTo>
                  <a:pt x="31068" y="-25282"/>
                </a:lnTo>
                <a:lnTo>
                  <a:pt x="45110" y="-25920"/>
                </a:lnTo>
                <a:lnTo>
                  <a:pt x="55236" y="-25743"/>
                </a:lnTo>
                <a:lnTo>
                  <a:pt x="68455" y="-24798"/>
                </a:lnTo>
                <a:lnTo>
                  <a:pt x="78714" y="-23038"/>
                </a:lnTo>
                <a:lnTo>
                  <a:pt x="84475" y="-21116"/>
                </a:lnTo>
                <a:lnTo>
                  <a:pt x="88315" y="-19199"/>
                </a:lnTo>
                <a:lnTo>
                  <a:pt x="90236" y="-16317"/>
                </a:lnTo>
                <a:lnTo>
                  <a:pt x="92156" y="-13437"/>
                </a:lnTo>
                <a:lnTo>
                  <a:pt x="94076" y="-11519"/>
                </a:lnTo>
                <a:lnTo>
                  <a:pt x="94076" y="-2881"/>
                </a:lnTo>
                <a:lnTo>
                  <a:pt x="90236" y="958"/>
                </a:lnTo>
                <a:lnTo>
                  <a:pt x="83515" y="3838"/>
                </a:lnTo>
                <a:lnTo>
                  <a:pt x="77230" y="5665"/>
                </a:lnTo>
                <a:lnTo>
                  <a:pt x="65166" y="7844"/>
                </a:lnTo>
                <a:lnTo>
                  <a:pt x="50871" y="8644"/>
                </a:lnTo>
                <a:lnTo>
                  <a:pt x="43190" y="8644"/>
                </a:lnTo>
                <a:lnTo>
                  <a:pt x="35509" y="7679"/>
                </a:lnTo>
                <a:lnTo>
                  <a:pt x="26883" y="6720"/>
                </a:lnTo>
                <a:lnTo>
                  <a:pt x="18227" y="5762"/>
                </a:lnTo>
                <a:lnTo>
                  <a:pt x="22067" y="17282"/>
                </a:lnTo>
                <a:lnTo>
                  <a:pt x="35945" y="21324"/>
                </a:lnTo>
                <a:lnTo>
                  <a:pt x="49910" y="22079"/>
                </a:lnTo>
                <a:lnTo>
                  <a:pt x="57901" y="21778"/>
                </a:lnTo>
                <a:lnTo>
                  <a:pt x="70622" y="19497"/>
                </a:lnTo>
                <a:lnTo>
                  <a:pt x="81594" y="14400"/>
                </a:lnTo>
                <a:lnTo>
                  <a:pt x="84863" y="12608"/>
                </a:lnTo>
                <a:lnTo>
                  <a:pt x="94828" y="3150"/>
                </a:lnTo>
                <a:lnTo>
                  <a:pt x="97916" y="-8638"/>
                </a:lnTo>
                <a:lnTo>
                  <a:pt x="97916" y="-13437"/>
                </a:lnTo>
                <a:lnTo>
                  <a:pt x="95996" y="-18240"/>
                </a:lnTo>
                <a:lnTo>
                  <a:pt x="93116" y="-23038"/>
                </a:lnTo>
                <a:lnTo>
                  <a:pt x="89275" y="-27837"/>
                </a:lnTo>
                <a:lnTo>
                  <a:pt x="83515" y="-31676"/>
                </a:lnTo>
                <a:lnTo>
                  <a:pt x="75834" y="-35516"/>
                </a:lnTo>
                <a:lnTo>
                  <a:pt x="61955" y="-39238"/>
                </a:lnTo>
                <a:lnTo>
                  <a:pt x="47990" y="-40314"/>
                </a:lnTo>
                <a:lnTo>
                  <a:pt x="46747" y="-40305"/>
                </a:lnTo>
                <a:lnTo>
                  <a:pt x="32867" y="-38892"/>
                </a:lnTo>
                <a:lnTo>
                  <a:pt x="20807" y="-35055"/>
                </a:lnTo>
                <a:lnTo>
                  <a:pt x="10561" y="-28795"/>
                </a:lnTo>
                <a:lnTo>
                  <a:pt x="3840" y="-23038"/>
                </a:lnTo>
                <a:lnTo>
                  <a:pt x="0" y="-16317"/>
                </a:lnTo>
                <a:lnTo>
                  <a:pt x="0" y="-4799"/>
                </a:lnTo>
                <a:lnTo>
                  <a:pt x="96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8" name="object 898"/>
          <p:cNvSpPr/>
          <p:nvPr/>
        </p:nvSpPr>
        <p:spPr>
          <a:xfrm>
            <a:off x="4872090" y="8933538"/>
            <a:ext cx="96956" cy="38398"/>
          </a:xfrm>
          <a:custGeom>
            <a:avLst/>
            <a:gdLst/>
            <a:ahLst/>
            <a:cxnLst/>
            <a:rect l="l" t="t" r="r" b="b"/>
            <a:pathLst>
              <a:path w="96956" h="38398">
                <a:moveTo>
                  <a:pt x="11521" y="38398"/>
                </a:moveTo>
                <a:lnTo>
                  <a:pt x="13441" y="36481"/>
                </a:lnTo>
                <a:lnTo>
                  <a:pt x="12481" y="33599"/>
                </a:lnTo>
                <a:lnTo>
                  <a:pt x="11521" y="31682"/>
                </a:lnTo>
                <a:lnTo>
                  <a:pt x="11521" y="26878"/>
                </a:lnTo>
                <a:lnTo>
                  <a:pt x="12481" y="25920"/>
                </a:lnTo>
                <a:lnTo>
                  <a:pt x="13441" y="25920"/>
                </a:lnTo>
                <a:lnTo>
                  <a:pt x="14401" y="24961"/>
                </a:lnTo>
                <a:lnTo>
                  <a:pt x="16322" y="24961"/>
                </a:lnTo>
                <a:lnTo>
                  <a:pt x="18242" y="24003"/>
                </a:lnTo>
                <a:lnTo>
                  <a:pt x="89275" y="24003"/>
                </a:lnTo>
                <a:lnTo>
                  <a:pt x="90236" y="24961"/>
                </a:lnTo>
                <a:lnTo>
                  <a:pt x="91196" y="24961"/>
                </a:lnTo>
                <a:lnTo>
                  <a:pt x="92156" y="25920"/>
                </a:lnTo>
                <a:lnTo>
                  <a:pt x="93116" y="27843"/>
                </a:lnTo>
                <a:lnTo>
                  <a:pt x="94076" y="28802"/>
                </a:lnTo>
                <a:lnTo>
                  <a:pt x="94076" y="36481"/>
                </a:lnTo>
                <a:lnTo>
                  <a:pt x="96956" y="36481"/>
                </a:lnTo>
                <a:lnTo>
                  <a:pt x="96956" y="0"/>
                </a:lnTo>
                <a:lnTo>
                  <a:pt x="94076" y="0"/>
                </a:lnTo>
                <a:lnTo>
                  <a:pt x="94076" y="6720"/>
                </a:lnTo>
                <a:lnTo>
                  <a:pt x="93116" y="8638"/>
                </a:lnTo>
                <a:lnTo>
                  <a:pt x="92156" y="9602"/>
                </a:lnTo>
                <a:lnTo>
                  <a:pt x="91196" y="10561"/>
                </a:lnTo>
                <a:lnTo>
                  <a:pt x="90236" y="11519"/>
                </a:lnTo>
                <a:lnTo>
                  <a:pt x="88315" y="11519"/>
                </a:lnTo>
                <a:lnTo>
                  <a:pt x="85435" y="12484"/>
                </a:lnTo>
                <a:lnTo>
                  <a:pt x="0" y="12484"/>
                </a:lnTo>
                <a:lnTo>
                  <a:pt x="0" y="14401"/>
                </a:lnTo>
                <a:lnTo>
                  <a:pt x="11521" y="3839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9" name="object 899"/>
          <p:cNvSpPr/>
          <p:nvPr/>
        </p:nvSpPr>
        <p:spPr>
          <a:xfrm>
            <a:off x="4872090" y="8850980"/>
            <a:ext cx="98877" cy="55680"/>
          </a:xfrm>
          <a:custGeom>
            <a:avLst/>
            <a:gdLst/>
            <a:ahLst/>
            <a:cxnLst/>
            <a:rect l="l" t="t" r="r" b="b"/>
            <a:pathLst>
              <a:path w="98877" h="55680">
                <a:moveTo>
                  <a:pt x="71033" y="55680"/>
                </a:moveTo>
                <a:lnTo>
                  <a:pt x="80634" y="55680"/>
                </a:lnTo>
                <a:lnTo>
                  <a:pt x="85435" y="53763"/>
                </a:lnTo>
                <a:lnTo>
                  <a:pt x="90236" y="49923"/>
                </a:lnTo>
                <a:lnTo>
                  <a:pt x="95996" y="44160"/>
                </a:lnTo>
                <a:lnTo>
                  <a:pt x="98877" y="37440"/>
                </a:lnTo>
                <a:lnTo>
                  <a:pt x="98877" y="19199"/>
                </a:lnTo>
                <a:lnTo>
                  <a:pt x="95996" y="12484"/>
                </a:lnTo>
                <a:lnTo>
                  <a:pt x="91196" y="7680"/>
                </a:lnTo>
                <a:lnTo>
                  <a:pt x="86395" y="1923"/>
                </a:lnTo>
                <a:lnTo>
                  <a:pt x="80634" y="0"/>
                </a:lnTo>
                <a:lnTo>
                  <a:pt x="69113" y="0"/>
                </a:lnTo>
                <a:lnTo>
                  <a:pt x="64312" y="1923"/>
                </a:lnTo>
                <a:lnTo>
                  <a:pt x="59512" y="4805"/>
                </a:lnTo>
                <a:lnTo>
                  <a:pt x="55671" y="7680"/>
                </a:lnTo>
                <a:lnTo>
                  <a:pt x="50871" y="13443"/>
                </a:lnTo>
                <a:lnTo>
                  <a:pt x="44150" y="22081"/>
                </a:lnTo>
                <a:lnTo>
                  <a:pt x="39349" y="13443"/>
                </a:lnTo>
                <a:lnTo>
                  <a:pt x="35509" y="8644"/>
                </a:lnTo>
                <a:lnTo>
                  <a:pt x="31683" y="5763"/>
                </a:lnTo>
                <a:lnTo>
                  <a:pt x="27843" y="2881"/>
                </a:lnTo>
                <a:lnTo>
                  <a:pt x="24002" y="1923"/>
                </a:lnTo>
                <a:lnTo>
                  <a:pt x="15361" y="1923"/>
                </a:lnTo>
                <a:lnTo>
                  <a:pt x="11521" y="13443"/>
                </a:lnTo>
                <a:lnTo>
                  <a:pt x="15361" y="12484"/>
                </a:lnTo>
                <a:lnTo>
                  <a:pt x="26883" y="12484"/>
                </a:lnTo>
                <a:lnTo>
                  <a:pt x="29748" y="14401"/>
                </a:lnTo>
                <a:lnTo>
                  <a:pt x="32628" y="16323"/>
                </a:lnTo>
                <a:lnTo>
                  <a:pt x="36469" y="19199"/>
                </a:lnTo>
                <a:lnTo>
                  <a:pt x="41285" y="24961"/>
                </a:lnTo>
                <a:lnTo>
                  <a:pt x="32628" y="37440"/>
                </a:lnTo>
                <a:lnTo>
                  <a:pt x="29748" y="39363"/>
                </a:lnTo>
                <a:lnTo>
                  <a:pt x="27843" y="41279"/>
                </a:lnTo>
                <a:lnTo>
                  <a:pt x="24963" y="42237"/>
                </a:lnTo>
                <a:lnTo>
                  <a:pt x="23042" y="44160"/>
                </a:lnTo>
                <a:lnTo>
                  <a:pt x="14401" y="44160"/>
                </a:lnTo>
                <a:lnTo>
                  <a:pt x="11521" y="42237"/>
                </a:lnTo>
                <a:lnTo>
                  <a:pt x="8641" y="39363"/>
                </a:lnTo>
                <a:lnTo>
                  <a:pt x="5760" y="36481"/>
                </a:lnTo>
                <a:lnTo>
                  <a:pt x="4800" y="32641"/>
                </a:lnTo>
                <a:lnTo>
                  <a:pt x="4800" y="23039"/>
                </a:lnTo>
                <a:lnTo>
                  <a:pt x="6720" y="8644"/>
                </a:lnTo>
                <a:lnTo>
                  <a:pt x="1920" y="13443"/>
                </a:lnTo>
                <a:lnTo>
                  <a:pt x="0" y="20164"/>
                </a:lnTo>
                <a:lnTo>
                  <a:pt x="0" y="36481"/>
                </a:lnTo>
                <a:lnTo>
                  <a:pt x="2880" y="42237"/>
                </a:lnTo>
                <a:lnTo>
                  <a:pt x="6720" y="47042"/>
                </a:lnTo>
                <a:lnTo>
                  <a:pt x="11521" y="51840"/>
                </a:lnTo>
                <a:lnTo>
                  <a:pt x="16322" y="54722"/>
                </a:lnTo>
                <a:lnTo>
                  <a:pt x="26883" y="54722"/>
                </a:lnTo>
                <a:lnTo>
                  <a:pt x="30723" y="53763"/>
                </a:lnTo>
                <a:lnTo>
                  <a:pt x="34564" y="50881"/>
                </a:lnTo>
                <a:lnTo>
                  <a:pt x="38404" y="48958"/>
                </a:lnTo>
                <a:lnTo>
                  <a:pt x="43190" y="44160"/>
                </a:lnTo>
                <a:lnTo>
                  <a:pt x="48966" y="36481"/>
                </a:lnTo>
                <a:lnTo>
                  <a:pt x="53751" y="43202"/>
                </a:lnTo>
                <a:lnTo>
                  <a:pt x="51831" y="32641"/>
                </a:lnTo>
                <a:lnTo>
                  <a:pt x="53827" y="30183"/>
                </a:lnTo>
                <a:lnTo>
                  <a:pt x="63355" y="19535"/>
                </a:lnTo>
                <a:lnTo>
                  <a:pt x="71033" y="12484"/>
                </a:lnTo>
                <a:lnTo>
                  <a:pt x="73913" y="10561"/>
                </a:lnTo>
                <a:lnTo>
                  <a:pt x="76794" y="9602"/>
                </a:lnTo>
                <a:lnTo>
                  <a:pt x="84475" y="9602"/>
                </a:lnTo>
                <a:lnTo>
                  <a:pt x="87355" y="11519"/>
                </a:lnTo>
                <a:lnTo>
                  <a:pt x="90236" y="14401"/>
                </a:lnTo>
                <a:lnTo>
                  <a:pt x="93116" y="17282"/>
                </a:lnTo>
                <a:lnTo>
                  <a:pt x="95036" y="22081"/>
                </a:lnTo>
                <a:lnTo>
                  <a:pt x="95036" y="31683"/>
                </a:lnTo>
                <a:lnTo>
                  <a:pt x="93116" y="36481"/>
                </a:lnTo>
                <a:lnTo>
                  <a:pt x="89275" y="39363"/>
                </a:lnTo>
                <a:lnTo>
                  <a:pt x="85435" y="43202"/>
                </a:lnTo>
                <a:lnTo>
                  <a:pt x="80634" y="45119"/>
                </a:lnTo>
                <a:lnTo>
                  <a:pt x="70073" y="45119"/>
                </a:lnTo>
                <a:lnTo>
                  <a:pt x="66233" y="44160"/>
                </a:lnTo>
                <a:lnTo>
                  <a:pt x="67193" y="54722"/>
                </a:lnTo>
                <a:lnTo>
                  <a:pt x="71033" y="55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0" name="object 900"/>
          <p:cNvSpPr/>
          <p:nvPr/>
        </p:nvSpPr>
        <p:spPr>
          <a:xfrm>
            <a:off x="4923922" y="8883621"/>
            <a:ext cx="15361" cy="22081"/>
          </a:xfrm>
          <a:custGeom>
            <a:avLst/>
            <a:gdLst/>
            <a:ahLst/>
            <a:cxnLst/>
            <a:rect l="l" t="t" r="r" b="b"/>
            <a:pathLst>
              <a:path w="15361" h="22081">
                <a:moveTo>
                  <a:pt x="0" y="0"/>
                </a:moveTo>
                <a:lnTo>
                  <a:pt x="1920" y="10561"/>
                </a:lnTo>
                <a:lnTo>
                  <a:pt x="6720" y="16317"/>
                </a:lnTo>
                <a:lnTo>
                  <a:pt x="10561" y="19199"/>
                </a:lnTo>
                <a:lnTo>
                  <a:pt x="15361" y="22081"/>
                </a:lnTo>
                <a:lnTo>
                  <a:pt x="14401" y="11519"/>
                </a:lnTo>
                <a:lnTo>
                  <a:pt x="10561" y="9596"/>
                </a:lnTo>
                <a:lnTo>
                  <a:pt x="6720" y="7679"/>
                </a:lnTo>
                <a:lnTo>
                  <a:pt x="2880" y="4799"/>
                </a:lnTo>
                <a:lnTo>
                  <a:pt x="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1" name="object 901"/>
          <p:cNvSpPr/>
          <p:nvPr/>
        </p:nvSpPr>
        <p:spPr>
          <a:xfrm>
            <a:off x="4876891" y="8852903"/>
            <a:ext cx="10561" cy="21116"/>
          </a:xfrm>
          <a:custGeom>
            <a:avLst/>
            <a:gdLst/>
            <a:ahLst/>
            <a:cxnLst/>
            <a:rect l="l" t="t" r="r" b="b"/>
            <a:pathLst>
              <a:path w="10561" h="21116">
                <a:moveTo>
                  <a:pt x="0" y="21116"/>
                </a:moveTo>
                <a:lnTo>
                  <a:pt x="960" y="17276"/>
                </a:lnTo>
                <a:lnTo>
                  <a:pt x="3840" y="14400"/>
                </a:lnTo>
                <a:lnTo>
                  <a:pt x="6720" y="11519"/>
                </a:lnTo>
                <a:lnTo>
                  <a:pt x="10561" y="0"/>
                </a:lnTo>
                <a:lnTo>
                  <a:pt x="5760" y="2881"/>
                </a:lnTo>
                <a:lnTo>
                  <a:pt x="1920" y="6720"/>
                </a:lnTo>
                <a:lnTo>
                  <a:pt x="0" y="2111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2" name="object 902"/>
          <p:cNvSpPr/>
          <p:nvPr/>
        </p:nvSpPr>
        <p:spPr>
          <a:xfrm>
            <a:off x="4872090" y="8781865"/>
            <a:ext cx="98877" cy="54714"/>
          </a:xfrm>
          <a:custGeom>
            <a:avLst/>
            <a:gdLst/>
            <a:ahLst/>
            <a:cxnLst/>
            <a:rect l="l" t="t" r="r" b="b"/>
            <a:pathLst>
              <a:path w="98877" h="54714">
                <a:moveTo>
                  <a:pt x="13441" y="46076"/>
                </a:moveTo>
                <a:lnTo>
                  <a:pt x="9601" y="39355"/>
                </a:lnTo>
                <a:lnTo>
                  <a:pt x="9601" y="27837"/>
                </a:lnTo>
                <a:lnTo>
                  <a:pt x="11521" y="23996"/>
                </a:lnTo>
                <a:lnTo>
                  <a:pt x="14401" y="21121"/>
                </a:lnTo>
                <a:lnTo>
                  <a:pt x="17282" y="17282"/>
                </a:lnTo>
                <a:lnTo>
                  <a:pt x="21122" y="16317"/>
                </a:lnTo>
                <a:lnTo>
                  <a:pt x="29748" y="16317"/>
                </a:lnTo>
                <a:lnTo>
                  <a:pt x="32628" y="17282"/>
                </a:lnTo>
                <a:lnTo>
                  <a:pt x="35509" y="19199"/>
                </a:lnTo>
                <a:lnTo>
                  <a:pt x="39349" y="20156"/>
                </a:lnTo>
                <a:lnTo>
                  <a:pt x="41285" y="23038"/>
                </a:lnTo>
                <a:lnTo>
                  <a:pt x="44150" y="26878"/>
                </a:lnTo>
                <a:lnTo>
                  <a:pt x="46070" y="30717"/>
                </a:lnTo>
                <a:lnTo>
                  <a:pt x="47030" y="34558"/>
                </a:lnTo>
                <a:lnTo>
                  <a:pt x="47990" y="38397"/>
                </a:lnTo>
                <a:lnTo>
                  <a:pt x="49911" y="38397"/>
                </a:lnTo>
                <a:lnTo>
                  <a:pt x="49911" y="32641"/>
                </a:lnTo>
                <a:lnTo>
                  <a:pt x="50871" y="28800"/>
                </a:lnTo>
                <a:lnTo>
                  <a:pt x="51831" y="24961"/>
                </a:lnTo>
                <a:lnTo>
                  <a:pt x="53751" y="21121"/>
                </a:lnTo>
                <a:lnTo>
                  <a:pt x="55671" y="18240"/>
                </a:lnTo>
                <a:lnTo>
                  <a:pt x="57591" y="16317"/>
                </a:lnTo>
                <a:lnTo>
                  <a:pt x="58552" y="15358"/>
                </a:lnTo>
                <a:lnTo>
                  <a:pt x="60472" y="13435"/>
                </a:lnTo>
                <a:lnTo>
                  <a:pt x="63352" y="12476"/>
                </a:lnTo>
                <a:lnTo>
                  <a:pt x="66233" y="10561"/>
                </a:lnTo>
                <a:lnTo>
                  <a:pt x="78714" y="10561"/>
                </a:lnTo>
                <a:lnTo>
                  <a:pt x="83515" y="11518"/>
                </a:lnTo>
                <a:lnTo>
                  <a:pt x="87355" y="15358"/>
                </a:lnTo>
                <a:lnTo>
                  <a:pt x="90236" y="19199"/>
                </a:lnTo>
                <a:lnTo>
                  <a:pt x="92156" y="23038"/>
                </a:lnTo>
                <a:lnTo>
                  <a:pt x="92156" y="33599"/>
                </a:lnTo>
                <a:lnTo>
                  <a:pt x="91196" y="34558"/>
                </a:lnTo>
                <a:lnTo>
                  <a:pt x="90236" y="36479"/>
                </a:lnTo>
                <a:lnTo>
                  <a:pt x="89275" y="39355"/>
                </a:lnTo>
                <a:lnTo>
                  <a:pt x="87355" y="42237"/>
                </a:lnTo>
                <a:lnTo>
                  <a:pt x="86395" y="44159"/>
                </a:lnTo>
                <a:lnTo>
                  <a:pt x="86395" y="51840"/>
                </a:lnTo>
                <a:lnTo>
                  <a:pt x="87355" y="52797"/>
                </a:lnTo>
                <a:lnTo>
                  <a:pt x="88315" y="53756"/>
                </a:lnTo>
                <a:lnTo>
                  <a:pt x="89275" y="54714"/>
                </a:lnTo>
                <a:lnTo>
                  <a:pt x="93116" y="54714"/>
                </a:lnTo>
                <a:lnTo>
                  <a:pt x="95036" y="53756"/>
                </a:lnTo>
                <a:lnTo>
                  <a:pt x="95996" y="50875"/>
                </a:lnTo>
                <a:lnTo>
                  <a:pt x="97916" y="48958"/>
                </a:lnTo>
                <a:lnTo>
                  <a:pt x="98877" y="44159"/>
                </a:lnTo>
                <a:lnTo>
                  <a:pt x="98877" y="37438"/>
                </a:lnTo>
                <a:lnTo>
                  <a:pt x="98345" y="29748"/>
                </a:lnTo>
                <a:lnTo>
                  <a:pt x="94425" y="17281"/>
                </a:lnTo>
                <a:lnTo>
                  <a:pt x="86395" y="7679"/>
                </a:lnTo>
                <a:lnTo>
                  <a:pt x="80634" y="1917"/>
                </a:lnTo>
                <a:lnTo>
                  <a:pt x="73913" y="0"/>
                </a:lnTo>
                <a:lnTo>
                  <a:pt x="59512" y="0"/>
                </a:lnTo>
                <a:lnTo>
                  <a:pt x="54711" y="958"/>
                </a:lnTo>
                <a:lnTo>
                  <a:pt x="50871" y="3838"/>
                </a:lnTo>
                <a:lnTo>
                  <a:pt x="46070" y="6720"/>
                </a:lnTo>
                <a:lnTo>
                  <a:pt x="43190" y="11518"/>
                </a:lnTo>
                <a:lnTo>
                  <a:pt x="41285" y="17282"/>
                </a:lnTo>
                <a:lnTo>
                  <a:pt x="33604" y="8638"/>
                </a:lnTo>
                <a:lnTo>
                  <a:pt x="25908" y="4797"/>
                </a:lnTo>
                <a:lnTo>
                  <a:pt x="15361" y="4797"/>
                </a:lnTo>
                <a:lnTo>
                  <a:pt x="11521" y="5756"/>
                </a:lnTo>
                <a:lnTo>
                  <a:pt x="7680" y="8638"/>
                </a:lnTo>
                <a:lnTo>
                  <a:pt x="2880" y="13435"/>
                </a:lnTo>
                <a:lnTo>
                  <a:pt x="0" y="19199"/>
                </a:lnTo>
                <a:lnTo>
                  <a:pt x="0" y="33599"/>
                </a:lnTo>
                <a:lnTo>
                  <a:pt x="1920" y="38397"/>
                </a:lnTo>
                <a:lnTo>
                  <a:pt x="5760" y="42237"/>
                </a:lnTo>
                <a:lnTo>
                  <a:pt x="8641" y="47035"/>
                </a:lnTo>
                <a:lnTo>
                  <a:pt x="13441" y="50875"/>
                </a:lnTo>
                <a:lnTo>
                  <a:pt x="20162" y="52797"/>
                </a:lnTo>
                <a:lnTo>
                  <a:pt x="21122" y="50875"/>
                </a:lnTo>
                <a:lnTo>
                  <a:pt x="13441" y="4607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3" name="object 903"/>
          <p:cNvSpPr/>
          <p:nvPr/>
        </p:nvSpPr>
        <p:spPr>
          <a:xfrm>
            <a:off x="4872090" y="8701230"/>
            <a:ext cx="98877" cy="62394"/>
          </a:xfrm>
          <a:custGeom>
            <a:avLst/>
            <a:gdLst/>
            <a:ahLst/>
            <a:cxnLst/>
            <a:rect l="l" t="t" r="r" b="b"/>
            <a:pathLst>
              <a:path w="98877" h="62394">
                <a:moveTo>
                  <a:pt x="4800" y="28794"/>
                </a:moveTo>
                <a:lnTo>
                  <a:pt x="5760" y="25914"/>
                </a:lnTo>
                <a:lnTo>
                  <a:pt x="7680" y="23996"/>
                </a:lnTo>
                <a:lnTo>
                  <a:pt x="9601" y="21115"/>
                </a:lnTo>
                <a:lnTo>
                  <a:pt x="13441" y="19197"/>
                </a:lnTo>
                <a:lnTo>
                  <a:pt x="18242" y="17276"/>
                </a:lnTo>
                <a:lnTo>
                  <a:pt x="31409" y="15031"/>
                </a:lnTo>
                <a:lnTo>
                  <a:pt x="45125" y="14394"/>
                </a:lnTo>
                <a:lnTo>
                  <a:pt x="56463" y="14600"/>
                </a:lnTo>
                <a:lnTo>
                  <a:pt x="69264" y="15553"/>
                </a:lnTo>
                <a:lnTo>
                  <a:pt x="79674" y="17276"/>
                </a:lnTo>
                <a:lnTo>
                  <a:pt x="84475" y="19197"/>
                </a:lnTo>
                <a:lnTo>
                  <a:pt x="88315" y="21115"/>
                </a:lnTo>
                <a:lnTo>
                  <a:pt x="91196" y="23996"/>
                </a:lnTo>
                <a:lnTo>
                  <a:pt x="93116" y="26877"/>
                </a:lnTo>
                <a:lnTo>
                  <a:pt x="94076" y="28794"/>
                </a:lnTo>
                <a:lnTo>
                  <a:pt x="94076" y="37432"/>
                </a:lnTo>
                <a:lnTo>
                  <a:pt x="90236" y="41272"/>
                </a:lnTo>
                <a:lnTo>
                  <a:pt x="83515" y="44153"/>
                </a:lnTo>
                <a:lnTo>
                  <a:pt x="78364" y="45814"/>
                </a:lnTo>
                <a:lnTo>
                  <a:pt x="66455" y="48112"/>
                </a:lnTo>
                <a:lnTo>
                  <a:pt x="51831" y="48958"/>
                </a:lnTo>
                <a:lnTo>
                  <a:pt x="44150" y="48958"/>
                </a:lnTo>
                <a:lnTo>
                  <a:pt x="35509" y="47993"/>
                </a:lnTo>
                <a:lnTo>
                  <a:pt x="27843" y="47035"/>
                </a:lnTo>
                <a:lnTo>
                  <a:pt x="19202" y="46076"/>
                </a:lnTo>
                <a:lnTo>
                  <a:pt x="22067" y="57596"/>
                </a:lnTo>
                <a:lnTo>
                  <a:pt x="24452" y="58673"/>
                </a:lnTo>
                <a:lnTo>
                  <a:pt x="36338" y="61638"/>
                </a:lnTo>
                <a:lnTo>
                  <a:pt x="49911" y="62394"/>
                </a:lnTo>
                <a:lnTo>
                  <a:pt x="58797" y="62028"/>
                </a:lnTo>
                <a:lnTo>
                  <a:pt x="71602" y="59711"/>
                </a:lnTo>
                <a:lnTo>
                  <a:pt x="82555" y="54714"/>
                </a:lnTo>
                <a:lnTo>
                  <a:pt x="85589" y="52922"/>
                </a:lnTo>
                <a:lnTo>
                  <a:pt x="95467" y="43464"/>
                </a:lnTo>
                <a:lnTo>
                  <a:pt x="98877" y="31676"/>
                </a:lnTo>
                <a:lnTo>
                  <a:pt x="98877" y="26877"/>
                </a:lnTo>
                <a:lnTo>
                  <a:pt x="96956" y="22073"/>
                </a:lnTo>
                <a:lnTo>
                  <a:pt x="93116" y="17276"/>
                </a:lnTo>
                <a:lnTo>
                  <a:pt x="90236" y="12476"/>
                </a:lnTo>
                <a:lnTo>
                  <a:pt x="84475" y="8638"/>
                </a:lnTo>
                <a:lnTo>
                  <a:pt x="76794" y="4797"/>
                </a:lnTo>
                <a:lnTo>
                  <a:pt x="62532" y="1076"/>
                </a:lnTo>
                <a:lnTo>
                  <a:pt x="48966" y="0"/>
                </a:lnTo>
                <a:lnTo>
                  <a:pt x="47628" y="8"/>
                </a:lnTo>
                <a:lnTo>
                  <a:pt x="33165" y="1424"/>
                </a:lnTo>
                <a:lnTo>
                  <a:pt x="21132" y="5260"/>
                </a:lnTo>
                <a:lnTo>
                  <a:pt x="11521" y="11518"/>
                </a:lnTo>
                <a:lnTo>
                  <a:pt x="3840" y="17276"/>
                </a:lnTo>
                <a:lnTo>
                  <a:pt x="0" y="23996"/>
                </a:lnTo>
                <a:lnTo>
                  <a:pt x="0" y="35515"/>
                </a:lnTo>
                <a:lnTo>
                  <a:pt x="1920" y="40314"/>
                </a:lnTo>
                <a:lnTo>
                  <a:pt x="4800" y="44153"/>
                </a:lnTo>
                <a:lnTo>
                  <a:pt x="8641" y="49917"/>
                </a:lnTo>
                <a:lnTo>
                  <a:pt x="9601" y="40314"/>
                </a:lnTo>
                <a:lnTo>
                  <a:pt x="6720" y="37432"/>
                </a:lnTo>
                <a:lnTo>
                  <a:pt x="4800" y="34558"/>
                </a:lnTo>
                <a:lnTo>
                  <a:pt x="4800" y="2879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4" name="object 904"/>
          <p:cNvSpPr/>
          <p:nvPr/>
        </p:nvSpPr>
        <p:spPr>
          <a:xfrm>
            <a:off x="4880731" y="8741545"/>
            <a:ext cx="13426" cy="17282"/>
          </a:xfrm>
          <a:custGeom>
            <a:avLst/>
            <a:gdLst/>
            <a:ahLst/>
            <a:cxnLst/>
            <a:rect l="l" t="t" r="r" b="b"/>
            <a:pathLst>
              <a:path w="13426" h="17282">
                <a:moveTo>
                  <a:pt x="5760" y="14400"/>
                </a:moveTo>
                <a:lnTo>
                  <a:pt x="13426" y="17282"/>
                </a:lnTo>
                <a:lnTo>
                  <a:pt x="10561" y="5762"/>
                </a:lnTo>
                <a:lnTo>
                  <a:pt x="4800" y="2880"/>
                </a:lnTo>
                <a:lnTo>
                  <a:pt x="960" y="0"/>
                </a:lnTo>
                <a:lnTo>
                  <a:pt x="0" y="9602"/>
                </a:lnTo>
                <a:lnTo>
                  <a:pt x="5760" y="144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5" name="object 905"/>
          <p:cNvSpPr/>
          <p:nvPr/>
        </p:nvSpPr>
        <p:spPr>
          <a:xfrm>
            <a:off x="5053523" y="8933538"/>
            <a:ext cx="96956" cy="38398"/>
          </a:xfrm>
          <a:custGeom>
            <a:avLst/>
            <a:gdLst/>
            <a:ahLst/>
            <a:cxnLst/>
            <a:rect l="l" t="t" r="r" b="b"/>
            <a:pathLst>
              <a:path w="96956" h="38398">
                <a:moveTo>
                  <a:pt x="11521" y="38398"/>
                </a:moveTo>
                <a:lnTo>
                  <a:pt x="13441" y="36481"/>
                </a:lnTo>
                <a:lnTo>
                  <a:pt x="12481" y="33599"/>
                </a:lnTo>
                <a:lnTo>
                  <a:pt x="11521" y="31682"/>
                </a:lnTo>
                <a:lnTo>
                  <a:pt x="11521" y="26878"/>
                </a:lnTo>
                <a:lnTo>
                  <a:pt x="12481" y="25920"/>
                </a:lnTo>
                <a:lnTo>
                  <a:pt x="13441" y="25920"/>
                </a:lnTo>
                <a:lnTo>
                  <a:pt x="14401" y="24961"/>
                </a:lnTo>
                <a:lnTo>
                  <a:pt x="16322" y="24961"/>
                </a:lnTo>
                <a:lnTo>
                  <a:pt x="18242" y="24003"/>
                </a:lnTo>
                <a:lnTo>
                  <a:pt x="89275" y="24003"/>
                </a:lnTo>
                <a:lnTo>
                  <a:pt x="90236" y="24961"/>
                </a:lnTo>
                <a:lnTo>
                  <a:pt x="91196" y="24961"/>
                </a:lnTo>
                <a:lnTo>
                  <a:pt x="92156" y="25920"/>
                </a:lnTo>
                <a:lnTo>
                  <a:pt x="93116" y="27843"/>
                </a:lnTo>
                <a:lnTo>
                  <a:pt x="94076" y="28802"/>
                </a:lnTo>
                <a:lnTo>
                  <a:pt x="94076" y="36481"/>
                </a:lnTo>
                <a:lnTo>
                  <a:pt x="96956" y="36481"/>
                </a:lnTo>
                <a:lnTo>
                  <a:pt x="96956" y="0"/>
                </a:lnTo>
                <a:lnTo>
                  <a:pt x="94076" y="0"/>
                </a:lnTo>
                <a:lnTo>
                  <a:pt x="94076" y="6720"/>
                </a:lnTo>
                <a:lnTo>
                  <a:pt x="93116" y="8638"/>
                </a:lnTo>
                <a:lnTo>
                  <a:pt x="92156" y="9602"/>
                </a:lnTo>
                <a:lnTo>
                  <a:pt x="91196" y="10561"/>
                </a:lnTo>
                <a:lnTo>
                  <a:pt x="90236" y="11519"/>
                </a:lnTo>
                <a:lnTo>
                  <a:pt x="89275" y="11519"/>
                </a:lnTo>
                <a:lnTo>
                  <a:pt x="85435" y="12484"/>
                </a:lnTo>
                <a:lnTo>
                  <a:pt x="0" y="12484"/>
                </a:lnTo>
                <a:lnTo>
                  <a:pt x="0" y="14401"/>
                </a:lnTo>
                <a:lnTo>
                  <a:pt x="11521" y="3839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6" name="object 906"/>
          <p:cNvSpPr/>
          <p:nvPr/>
        </p:nvSpPr>
        <p:spPr>
          <a:xfrm>
            <a:off x="5053523" y="8850980"/>
            <a:ext cx="98877" cy="55680"/>
          </a:xfrm>
          <a:custGeom>
            <a:avLst/>
            <a:gdLst/>
            <a:ahLst/>
            <a:cxnLst/>
            <a:rect l="l" t="t" r="r" b="b"/>
            <a:pathLst>
              <a:path w="98877" h="55680">
                <a:moveTo>
                  <a:pt x="71033" y="55680"/>
                </a:moveTo>
                <a:lnTo>
                  <a:pt x="80634" y="55680"/>
                </a:lnTo>
                <a:lnTo>
                  <a:pt x="85435" y="53763"/>
                </a:lnTo>
                <a:lnTo>
                  <a:pt x="90236" y="49923"/>
                </a:lnTo>
                <a:lnTo>
                  <a:pt x="95996" y="44160"/>
                </a:lnTo>
                <a:lnTo>
                  <a:pt x="98877" y="37440"/>
                </a:lnTo>
                <a:lnTo>
                  <a:pt x="98877" y="19199"/>
                </a:lnTo>
                <a:lnTo>
                  <a:pt x="95996" y="12484"/>
                </a:lnTo>
                <a:lnTo>
                  <a:pt x="91196" y="7680"/>
                </a:lnTo>
                <a:lnTo>
                  <a:pt x="86395" y="1923"/>
                </a:lnTo>
                <a:lnTo>
                  <a:pt x="80634" y="0"/>
                </a:lnTo>
                <a:lnTo>
                  <a:pt x="69113" y="0"/>
                </a:lnTo>
                <a:lnTo>
                  <a:pt x="64312" y="1923"/>
                </a:lnTo>
                <a:lnTo>
                  <a:pt x="59527" y="4805"/>
                </a:lnTo>
                <a:lnTo>
                  <a:pt x="55686" y="7680"/>
                </a:lnTo>
                <a:lnTo>
                  <a:pt x="50871" y="13443"/>
                </a:lnTo>
                <a:lnTo>
                  <a:pt x="44150" y="22081"/>
                </a:lnTo>
                <a:lnTo>
                  <a:pt x="39364" y="13443"/>
                </a:lnTo>
                <a:lnTo>
                  <a:pt x="35524" y="8644"/>
                </a:lnTo>
                <a:lnTo>
                  <a:pt x="31683" y="5763"/>
                </a:lnTo>
                <a:lnTo>
                  <a:pt x="27843" y="2881"/>
                </a:lnTo>
                <a:lnTo>
                  <a:pt x="24003" y="1923"/>
                </a:lnTo>
                <a:lnTo>
                  <a:pt x="15361" y="1923"/>
                </a:lnTo>
                <a:lnTo>
                  <a:pt x="11521" y="13443"/>
                </a:lnTo>
                <a:lnTo>
                  <a:pt x="15361" y="12484"/>
                </a:lnTo>
                <a:lnTo>
                  <a:pt x="26883" y="12484"/>
                </a:lnTo>
                <a:lnTo>
                  <a:pt x="29763" y="14401"/>
                </a:lnTo>
                <a:lnTo>
                  <a:pt x="32644" y="16323"/>
                </a:lnTo>
                <a:lnTo>
                  <a:pt x="36469" y="19199"/>
                </a:lnTo>
                <a:lnTo>
                  <a:pt x="42245" y="24961"/>
                </a:lnTo>
                <a:lnTo>
                  <a:pt x="32644" y="37440"/>
                </a:lnTo>
                <a:lnTo>
                  <a:pt x="29763" y="39363"/>
                </a:lnTo>
                <a:lnTo>
                  <a:pt x="27843" y="41279"/>
                </a:lnTo>
                <a:lnTo>
                  <a:pt x="24963" y="42237"/>
                </a:lnTo>
                <a:lnTo>
                  <a:pt x="23042" y="44160"/>
                </a:lnTo>
                <a:lnTo>
                  <a:pt x="14401" y="44160"/>
                </a:lnTo>
                <a:lnTo>
                  <a:pt x="11521" y="42237"/>
                </a:lnTo>
                <a:lnTo>
                  <a:pt x="8641" y="39363"/>
                </a:lnTo>
                <a:lnTo>
                  <a:pt x="5760" y="36481"/>
                </a:lnTo>
                <a:lnTo>
                  <a:pt x="4800" y="32641"/>
                </a:lnTo>
                <a:lnTo>
                  <a:pt x="4800" y="23039"/>
                </a:lnTo>
                <a:lnTo>
                  <a:pt x="6720" y="8644"/>
                </a:lnTo>
                <a:lnTo>
                  <a:pt x="1920" y="13443"/>
                </a:lnTo>
                <a:lnTo>
                  <a:pt x="0" y="20164"/>
                </a:lnTo>
                <a:lnTo>
                  <a:pt x="0" y="36481"/>
                </a:lnTo>
                <a:lnTo>
                  <a:pt x="2880" y="42237"/>
                </a:lnTo>
                <a:lnTo>
                  <a:pt x="6720" y="47042"/>
                </a:lnTo>
                <a:lnTo>
                  <a:pt x="11521" y="51840"/>
                </a:lnTo>
                <a:lnTo>
                  <a:pt x="16322" y="54722"/>
                </a:lnTo>
                <a:lnTo>
                  <a:pt x="26883" y="54722"/>
                </a:lnTo>
                <a:lnTo>
                  <a:pt x="30723" y="53763"/>
                </a:lnTo>
                <a:lnTo>
                  <a:pt x="34564" y="50881"/>
                </a:lnTo>
                <a:lnTo>
                  <a:pt x="38404" y="48958"/>
                </a:lnTo>
                <a:lnTo>
                  <a:pt x="43190" y="44160"/>
                </a:lnTo>
                <a:lnTo>
                  <a:pt x="48966" y="36481"/>
                </a:lnTo>
                <a:lnTo>
                  <a:pt x="54711" y="43202"/>
                </a:lnTo>
                <a:lnTo>
                  <a:pt x="51846" y="32641"/>
                </a:lnTo>
                <a:lnTo>
                  <a:pt x="53834" y="30193"/>
                </a:lnTo>
                <a:lnTo>
                  <a:pt x="63359" y="19539"/>
                </a:lnTo>
                <a:lnTo>
                  <a:pt x="71033" y="12484"/>
                </a:lnTo>
                <a:lnTo>
                  <a:pt x="73913" y="10561"/>
                </a:lnTo>
                <a:lnTo>
                  <a:pt x="76794" y="9602"/>
                </a:lnTo>
                <a:lnTo>
                  <a:pt x="84475" y="9602"/>
                </a:lnTo>
                <a:lnTo>
                  <a:pt x="87355" y="11519"/>
                </a:lnTo>
                <a:lnTo>
                  <a:pt x="90236" y="14401"/>
                </a:lnTo>
                <a:lnTo>
                  <a:pt x="93116" y="17282"/>
                </a:lnTo>
                <a:lnTo>
                  <a:pt x="95036" y="22081"/>
                </a:lnTo>
                <a:lnTo>
                  <a:pt x="95036" y="31683"/>
                </a:lnTo>
                <a:lnTo>
                  <a:pt x="93116" y="36481"/>
                </a:lnTo>
                <a:lnTo>
                  <a:pt x="89275" y="39363"/>
                </a:lnTo>
                <a:lnTo>
                  <a:pt x="85435" y="43202"/>
                </a:lnTo>
                <a:lnTo>
                  <a:pt x="80634" y="45119"/>
                </a:lnTo>
                <a:lnTo>
                  <a:pt x="70073" y="45119"/>
                </a:lnTo>
                <a:lnTo>
                  <a:pt x="66233" y="44160"/>
                </a:lnTo>
                <a:lnTo>
                  <a:pt x="62392" y="42237"/>
                </a:lnTo>
                <a:lnTo>
                  <a:pt x="63367" y="51840"/>
                </a:lnTo>
                <a:lnTo>
                  <a:pt x="67193" y="54722"/>
                </a:lnTo>
                <a:lnTo>
                  <a:pt x="71033" y="55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7" name="object 907"/>
          <p:cNvSpPr/>
          <p:nvPr/>
        </p:nvSpPr>
        <p:spPr>
          <a:xfrm>
            <a:off x="5105369" y="8883621"/>
            <a:ext cx="11521" cy="19199"/>
          </a:xfrm>
          <a:custGeom>
            <a:avLst/>
            <a:gdLst/>
            <a:ahLst/>
            <a:cxnLst/>
            <a:rect l="l" t="t" r="r" b="b"/>
            <a:pathLst>
              <a:path w="11521" h="19199">
                <a:moveTo>
                  <a:pt x="0" y="0"/>
                </a:moveTo>
                <a:lnTo>
                  <a:pt x="2865" y="10561"/>
                </a:lnTo>
                <a:lnTo>
                  <a:pt x="6705" y="16317"/>
                </a:lnTo>
                <a:lnTo>
                  <a:pt x="11521" y="19199"/>
                </a:lnTo>
                <a:lnTo>
                  <a:pt x="10546" y="9596"/>
                </a:lnTo>
                <a:lnTo>
                  <a:pt x="6705" y="7679"/>
                </a:lnTo>
                <a:lnTo>
                  <a:pt x="2865" y="4799"/>
                </a:lnTo>
                <a:lnTo>
                  <a:pt x="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8" name="object 908"/>
          <p:cNvSpPr/>
          <p:nvPr/>
        </p:nvSpPr>
        <p:spPr>
          <a:xfrm>
            <a:off x="5058323" y="8852903"/>
            <a:ext cx="10561" cy="21116"/>
          </a:xfrm>
          <a:custGeom>
            <a:avLst/>
            <a:gdLst/>
            <a:ahLst/>
            <a:cxnLst/>
            <a:rect l="l" t="t" r="r" b="b"/>
            <a:pathLst>
              <a:path w="10561" h="21116">
                <a:moveTo>
                  <a:pt x="0" y="21116"/>
                </a:moveTo>
                <a:lnTo>
                  <a:pt x="960" y="17276"/>
                </a:lnTo>
                <a:lnTo>
                  <a:pt x="3840" y="14400"/>
                </a:lnTo>
                <a:lnTo>
                  <a:pt x="6720" y="11519"/>
                </a:lnTo>
                <a:lnTo>
                  <a:pt x="10561" y="0"/>
                </a:lnTo>
                <a:lnTo>
                  <a:pt x="5760" y="2881"/>
                </a:lnTo>
                <a:lnTo>
                  <a:pt x="1920" y="6720"/>
                </a:lnTo>
                <a:lnTo>
                  <a:pt x="0" y="2111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9" name="object 909"/>
          <p:cNvSpPr/>
          <p:nvPr/>
        </p:nvSpPr>
        <p:spPr>
          <a:xfrm>
            <a:off x="5053523" y="8775144"/>
            <a:ext cx="95491" cy="61435"/>
          </a:xfrm>
          <a:custGeom>
            <a:avLst/>
            <a:gdLst/>
            <a:ahLst/>
            <a:cxnLst/>
            <a:rect l="l" t="t" r="r" b="b"/>
            <a:pathLst>
              <a:path w="95491" h="61435">
                <a:moveTo>
                  <a:pt x="0" y="5762"/>
                </a:moveTo>
                <a:lnTo>
                  <a:pt x="0" y="10559"/>
                </a:lnTo>
                <a:lnTo>
                  <a:pt x="960" y="16317"/>
                </a:lnTo>
                <a:lnTo>
                  <a:pt x="3840" y="22079"/>
                </a:lnTo>
                <a:lnTo>
                  <a:pt x="5760" y="27841"/>
                </a:lnTo>
                <a:lnTo>
                  <a:pt x="9601" y="34558"/>
                </a:lnTo>
                <a:lnTo>
                  <a:pt x="15361" y="41279"/>
                </a:lnTo>
                <a:lnTo>
                  <a:pt x="21122" y="47041"/>
                </a:lnTo>
                <a:lnTo>
                  <a:pt x="27843" y="52797"/>
                </a:lnTo>
                <a:lnTo>
                  <a:pt x="35524" y="55679"/>
                </a:lnTo>
                <a:lnTo>
                  <a:pt x="43190" y="59518"/>
                </a:lnTo>
                <a:lnTo>
                  <a:pt x="50871" y="61435"/>
                </a:lnTo>
                <a:lnTo>
                  <a:pt x="59527" y="61435"/>
                </a:lnTo>
                <a:lnTo>
                  <a:pt x="70429" y="60243"/>
                </a:lnTo>
                <a:lnTo>
                  <a:pt x="64312" y="47041"/>
                </a:lnTo>
                <a:lnTo>
                  <a:pt x="55686" y="47041"/>
                </a:lnTo>
                <a:lnTo>
                  <a:pt x="48966" y="46076"/>
                </a:lnTo>
                <a:lnTo>
                  <a:pt x="47030" y="42237"/>
                </a:lnTo>
                <a:lnTo>
                  <a:pt x="45125" y="39361"/>
                </a:lnTo>
                <a:lnTo>
                  <a:pt x="44150" y="37438"/>
                </a:lnTo>
                <a:lnTo>
                  <a:pt x="43190" y="34558"/>
                </a:lnTo>
                <a:lnTo>
                  <a:pt x="43190" y="24961"/>
                </a:lnTo>
                <a:lnTo>
                  <a:pt x="46085" y="20156"/>
                </a:lnTo>
                <a:lnTo>
                  <a:pt x="51846" y="17282"/>
                </a:lnTo>
                <a:lnTo>
                  <a:pt x="57591" y="14400"/>
                </a:lnTo>
                <a:lnTo>
                  <a:pt x="64312" y="12476"/>
                </a:lnTo>
                <a:lnTo>
                  <a:pt x="79674" y="12476"/>
                </a:lnTo>
                <a:lnTo>
                  <a:pt x="85435" y="14400"/>
                </a:lnTo>
                <a:lnTo>
                  <a:pt x="89275" y="17282"/>
                </a:lnTo>
                <a:lnTo>
                  <a:pt x="93116" y="21121"/>
                </a:lnTo>
                <a:lnTo>
                  <a:pt x="95036" y="24003"/>
                </a:lnTo>
                <a:lnTo>
                  <a:pt x="95491" y="16920"/>
                </a:lnTo>
                <a:lnTo>
                  <a:pt x="86395" y="6720"/>
                </a:lnTo>
                <a:lnTo>
                  <a:pt x="80634" y="1921"/>
                </a:lnTo>
                <a:lnTo>
                  <a:pt x="72953" y="0"/>
                </a:lnTo>
                <a:lnTo>
                  <a:pt x="56647" y="0"/>
                </a:lnTo>
                <a:lnTo>
                  <a:pt x="49911" y="1921"/>
                </a:lnTo>
                <a:lnTo>
                  <a:pt x="45125" y="6720"/>
                </a:lnTo>
                <a:lnTo>
                  <a:pt x="39364" y="11518"/>
                </a:lnTo>
                <a:lnTo>
                  <a:pt x="37444" y="17282"/>
                </a:lnTo>
                <a:lnTo>
                  <a:pt x="37444" y="31682"/>
                </a:lnTo>
                <a:lnTo>
                  <a:pt x="39364" y="38397"/>
                </a:lnTo>
                <a:lnTo>
                  <a:pt x="44150" y="45118"/>
                </a:lnTo>
                <a:lnTo>
                  <a:pt x="37444" y="43200"/>
                </a:lnTo>
                <a:lnTo>
                  <a:pt x="32644" y="41279"/>
                </a:lnTo>
                <a:lnTo>
                  <a:pt x="27843" y="38397"/>
                </a:lnTo>
                <a:lnTo>
                  <a:pt x="23042" y="35521"/>
                </a:lnTo>
                <a:lnTo>
                  <a:pt x="19202" y="32641"/>
                </a:lnTo>
                <a:lnTo>
                  <a:pt x="15361" y="28800"/>
                </a:lnTo>
                <a:lnTo>
                  <a:pt x="11521" y="24961"/>
                </a:lnTo>
                <a:lnTo>
                  <a:pt x="8641" y="21121"/>
                </a:lnTo>
                <a:lnTo>
                  <a:pt x="6720" y="17282"/>
                </a:lnTo>
                <a:lnTo>
                  <a:pt x="4800" y="13441"/>
                </a:lnTo>
                <a:lnTo>
                  <a:pt x="3840" y="7679"/>
                </a:lnTo>
                <a:lnTo>
                  <a:pt x="2880" y="1921"/>
                </a:lnTo>
                <a:lnTo>
                  <a:pt x="0" y="1921"/>
                </a:lnTo>
                <a:lnTo>
                  <a:pt x="0" y="57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0" name="object 910"/>
          <p:cNvSpPr/>
          <p:nvPr/>
        </p:nvSpPr>
        <p:spPr>
          <a:xfrm>
            <a:off x="5117835" y="8792065"/>
            <a:ext cx="34564" cy="43322"/>
          </a:xfrm>
          <a:custGeom>
            <a:avLst/>
            <a:gdLst/>
            <a:ahLst/>
            <a:cxnLst/>
            <a:rect l="l" t="t" r="r" b="b"/>
            <a:pathLst>
              <a:path w="34564" h="43322">
                <a:moveTo>
                  <a:pt x="27843" y="30120"/>
                </a:moveTo>
                <a:lnTo>
                  <a:pt x="32644" y="26280"/>
                </a:lnTo>
                <a:lnTo>
                  <a:pt x="34564" y="20517"/>
                </a:lnTo>
                <a:lnTo>
                  <a:pt x="34564" y="13796"/>
                </a:lnTo>
                <a:lnTo>
                  <a:pt x="34521" y="12063"/>
                </a:lnTo>
                <a:lnTo>
                  <a:pt x="31178" y="0"/>
                </a:lnTo>
                <a:lnTo>
                  <a:pt x="30723" y="7082"/>
                </a:lnTo>
                <a:lnTo>
                  <a:pt x="30723" y="14761"/>
                </a:lnTo>
                <a:lnTo>
                  <a:pt x="28803" y="17637"/>
                </a:lnTo>
                <a:lnTo>
                  <a:pt x="26883" y="20517"/>
                </a:lnTo>
                <a:lnTo>
                  <a:pt x="24002" y="23399"/>
                </a:lnTo>
                <a:lnTo>
                  <a:pt x="20162" y="26280"/>
                </a:lnTo>
                <a:lnTo>
                  <a:pt x="14401" y="28197"/>
                </a:lnTo>
                <a:lnTo>
                  <a:pt x="9601" y="30120"/>
                </a:lnTo>
                <a:lnTo>
                  <a:pt x="0" y="30120"/>
                </a:lnTo>
                <a:lnTo>
                  <a:pt x="6116" y="43322"/>
                </a:lnTo>
                <a:lnTo>
                  <a:pt x="17838" y="38547"/>
                </a:lnTo>
                <a:lnTo>
                  <a:pt x="27843" y="301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1" name="object 911"/>
          <p:cNvSpPr/>
          <p:nvPr/>
        </p:nvSpPr>
        <p:spPr>
          <a:xfrm>
            <a:off x="5053523" y="8701230"/>
            <a:ext cx="98877" cy="62394"/>
          </a:xfrm>
          <a:custGeom>
            <a:avLst/>
            <a:gdLst/>
            <a:ahLst/>
            <a:cxnLst/>
            <a:rect l="l" t="t" r="r" b="b"/>
            <a:pathLst>
              <a:path w="98877" h="62394">
                <a:moveTo>
                  <a:pt x="4800" y="28794"/>
                </a:moveTo>
                <a:lnTo>
                  <a:pt x="5760" y="25914"/>
                </a:lnTo>
                <a:lnTo>
                  <a:pt x="7680" y="23996"/>
                </a:lnTo>
                <a:lnTo>
                  <a:pt x="9601" y="21115"/>
                </a:lnTo>
                <a:lnTo>
                  <a:pt x="13441" y="19197"/>
                </a:lnTo>
                <a:lnTo>
                  <a:pt x="18242" y="17276"/>
                </a:lnTo>
                <a:lnTo>
                  <a:pt x="32003" y="14988"/>
                </a:lnTo>
                <a:lnTo>
                  <a:pt x="46085" y="14394"/>
                </a:lnTo>
                <a:lnTo>
                  <a:pt x="56058" y="14569"/>
                </a:lnTo>
                <a:lnTo>
                  <a:pt x="68989" y="15515"/>
                </a:lnTo>
                <a:lnTo>
                  <a:pt x="79674" y="17276"/>
                </a:lnTo>
                <a:lnTo>
                  <a:pt x="84475" y="19197"/>
                </a:lnTo>
                <a:lnTo>
                  <a:pt x="88315" y="21115"/>
                </a:lnTo>
                <a:lnTo>
                  <a:pt x="91196" y="23996"/>
                </a:lnTo>
                <a:lnTo>
                  <a:pt x="93116" y="26877"/>
                </a:lnTo>
                <a:lnTo>
                  <a:pt x="94076" y="28794"/>
                </a:lnTo>
                <a:lnTo>
                  <a:pt x="94076" y="37432"/>
                </a:lnTo>
                <a:lnTo>
                  <a:pt x="90236" y="41272"/>
                </a:lnTo>
                <a:lnTo>
                  <a:pt x="83515" y="44153"/>
                </a:lnTo>
                <a:lnTo>
                  <a:pt x="78374" y="45811"/>
                </a:lnTo>
                <a:lnTo>
                  <a:pt x="66464" y="48111"/>
                </a:lnTo>
                <a:lnTo>
                  <a:pt x="51846" y="48958"/>
                </a:lnTo>
                <a:lnTo>
                  <a:pt x="44150" y="48958"/>
                </a:lnTo>
                <a:lnTo>
                  <a:pt x="35524" y="47993"/>
                </a:lnTo>
                <a:lnTo>
                  <a:pt x="27843" y="47035"/>
                </a:lnTo>
                <a:lnTo>
                  <a:pt x="19202" y="46076"/>
                </a:lnTo>
                <a:lnTo>
                  <a:pt x="22082" y="57596"/>
                </a:lnTo>
                <a:lnTo>
                  <a:pt x="24456" y="58668"/>
                </a:lnTo>
                <a:lnTo>
                  <a:pt x="36344" y="61637"/>
                </a:lnTo>
                <a:lnTo>
                  <a:pt x="49911" y="62394"/>
                </a:lnTo>
                <a:lnTo>
                  <a:pt x="58797" y="62028"/>
                </a:lnTo>
                <a:lnTo>
                  <a:pt x="71602" y="59711"/>
                </a:lnTo>
                <a:lnTo>
                  <a:pt x="82555" y="54714"/>
                </a:lnTo>
                <a:lnTo>
                  <a:pt x="85589" y="52922"/>
                </a:lnTo>
                <a:lnTo>
                  <a:pt x="95467" y="43464"/>
                </a:lnTo>
                <a:lnTo>
                  <a:pt x="98877" y="31676"/>
                </a:lnTo>
                <a:lnTo>
                  <a:pt x="98877" y="26877"/>
                </a:lnTo>
                <a:lnTo>
                  <a:pt x="96956" y="22073"/>
                </a:lnTo>
                <a:lnTo>
                  <a:pt x="93116" y="17276"/>
                </a:lnTo>
                <a:lnTo>
                  <a:pt x="90236" y="12476"/>
                </a:lnTo>
                <a:lnTo>
                  <a:pt x="84475" y="8638"/>
                </a:lnTo>
                <a:lnTo>
                  <a:pt x="76794" y="4797"/>
                </a:lnTo>
                <a:lnTo>
                  <a:pt x="62539" y="1076"/>
                </a:lnTo>
                <a:lnTo>
                  <a:pt x="48966" y="0"/>
                </a:lnTo>
                <a:lnTo>
                  <a:pt x="47629" y="8"/>
                </a:lnTo>
                <a:lnTo>
                  <a:pt x="33171" y="1424"/>
                </a:lnTo>
                <a:lnTo>
                  <a:pt x="21135" y="5260"/>
                </a:lnTo>
                <a:lnTo>
                  <a:pt x="11521" y="11518"/>
                </a:lnTo>
                <a:lnTo>
                  <a:pt x="3840" y="17276"/>
                </a:lnTo>
                <a:lnTo>
                  <a:pt x="0" y="23996"/>
                </a:lnTo>
                <a:lnTo>
                  <a:pt x="0" y="35515"/>
                </a:lnTo>
                <a:lnTo>
                  <a:pt x="1920" y="40314"/>
                </a:lnTo>
                <a:lnTo>
                  <a:pt x="4800" y="44153"/>
                </a:lnTo>
                <a:lnTo>
                  <a:pt x="8641" y="49917"/>
                </a:lnTo>
                <a:lnTo>
                  <a:pt x="9601" y="40314"/>
                </a:lnTo>
                <a:lnTo>
                  <a:pt x="6720" y="37432"/>
                </a:lnTo>
                <a:lnTo>
                  <a:pt x="4800" y="34558"/>
                </a:lnTo>
                <a:lnTo>
                  <a:pt x="4800" y="2879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2" name="object 912"/>
          <p:cNvSpPr/>
          <p:nvPr/>
        </p:nvSpPr>
        <p:spPr>
          <a:xfrm>
            <a:off x="5062164" y="8741545"/>
            <a:ext cx="13441" cy="17282"/>
          </a:xfrm>
          <a:custGeom>
            <a:avLst/>
            <a:gdLst/>
            <a:ahLst/>
            <a:cxnLst/>
            <a:rect l="l" t="t" r="r" b="b"/>
            <a:pathLst>
              <a:path w="13441" h="17282">
                <a:moveTo>
                  <a:pt x="5760" y="14400"/>
                </a:moveTo>
                <a:lnTo>
                  <a:pt x="13441" y="17282"/>
                </a:lnTo>
                <a:lnTo>
                  <a:pt x="10561" y="5762"/>
                </a:lnTo>
                <a:lnTo>
                  <a:pt x="4800" y="2880"/>
                </a:lnTo>
                <a:lnTo>
                  <a:pt x="960" y="0"/>
                </a:lnTo>
                <a:lnTo>
                  <a:pt x="0" y="9602"/>
                </a:lnTo>
                <a:lnTo>
                  <a:pt x="5760" y="144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3" name="object 913"/>
          <p:cNvSpPr/>
          <p:nvPr/>
        </p:nvSpPr>
        <p:spPr>
          <a:xfrm>
            <a:off x="5235915" y="8933538"/>
            <a:ext cx="95996" cy="38398"/>
          </a:xfrm>
          <a:custGeom>
            <a:avLst/>
            <a:gdLst/>
            <a:ahLst/>
            <a:cxnLst/>
            <a:rect l="l" t="t" r="r" b="b"/>
            <a:pathLst>
              <a:path w="95996" h="38398">
                <a:moveTo>
                  <a:pt x="17282" y="24003"/>
                </a:moveTo>
                <a:lnTo>
                  <a:pt x="89275" y="24003"/>
                </a:lnTo>
                <a:lnTo>
                  <a:pt x="90236" y="24961"/>
                </a:lnTo>
                <a:lnTo>
                  <a:pt x="91196" y="24961"/>
                </a:lnTo>
                <a:lnTo>
                  <a:pt x="92156" y="25920"/>
                </a:lnTo>
                <a:lnTo>
                  <a:pt x="93116" y="27843"/>
                </a:lnTo>
                <a:lnTo>
                  <a:pt x="93116" y="28802"/>
                </a:lnTo>
                <a:lnTo>
                  <a:pt x="94076" y="31682"/>
                </a:lnTo>
                <a:lnTo>
                  <a:pt x="94076" y="36481"/>
                </a:lnTo>
                <a:lnTo>
                  <a:pt x="95996" y="36481"/>
                </a:lnTo>
                <a:lnTo>
                  <a:pt x="95996" y="0"/>
                </a:lnTo>
                <a:lnTo>
                  <a:pt x="94076" y="0"/>
                </a:lnTo>
                <a:lnTo>
                  <a:pt x="94076" y="3840"/>
                </a:lnTo>
                <a:lnTo>
                  <a:pt x="93116" y="6720"/>
                </a:lnTo>
                <a:lnTo>
                  <a:pt x="93116" y="8638"/>
                </a:lnTo>
                <a:lnTo>
                  <a:pt x="92156" y="9602"/>
                </a:lnTo>
                <a:lnTo>
                  <a:pt x="91196" y="10561"/>
                </a:lnTo>
                <a:lnTo>
                  <a:pt x="89275" y="11519"/>
                </a:lnTo>
                <a:lnTo>
                  <a:pt x="88315" y="11519"/>
                </a:lnTo>
                <a:lnTo>
                  <a:pt x="85435" y="12484"/>
                </a:lnTo>
                <a:lnTo>
                  <a:pt x="0" y="12484"/>
                </a:lnTo>
                <a:lnTo>
                  <a:pt x="0" y="14401"/>
                </a:lnTo>
                <a:lnTo>
                  <a:pt x="11521" y="38398"/>
                </a:lnTo>
                <a:lnTo>
                  <a:pt x="13441" y="36481"/>
                </a:lnTo>
                <a:lnTo>
                  <a:pt x="11521" y="33599"/>
                </a:lnTo>
                <a:lnTo>
                  <a:pt x="11521" y="26878"/>
                </a:lnTo>
                <a:lnTo>
                  <a:pt x="12481" y="25920"/>
                </a:lnTo>
                <a:lnTo>
                  <a:pt x="14401" y="24961"/>
                </a:lnTo>
                <a:lnTo>
                  <a:pt x="15361" y="24961"/>
                </a:lnTo>
                <a:lnTo>
                  <a:pt x="17282" y="240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4" name="object 914"/>
          <p:cNvSpPr/>
          <p:nvPr/>
        </p:nvSpPr>
        <p:spPr>
          <a:xfrm>
            <a:off x="5305044" y="8850980"/>
            <a:ext cx="28788" cy="55680"/>
          </a:xfrm>
          <a:custGeom>
            <a:avLst/>
            <a:gdLst/>
            <a:ahLst/>
            <a:cxnLst/>
            <a:rect l="l" t="t" r="r" b="b"/>
            <a:pathLst>
              <a:path w="28788" h="55680">
                <a:moveTo>
                  <a:pt x="1905" y="55680"/>
                </a:moveTo>
                <a:lnTo>
                  <a:pt x="11506" y="55680"/>
                </a:lnTo>
                <a:lnTo>
                  <a:pt x="16306" y="53763"/>
                </a:lnTo>
                <a:lnTo>
                  <a:pt x="20147" y="49923"/>
                </a:lnTo>
                <a:lnTo>
                  <a:pt x="25908" y="44160"/>
                </a:lnTo>
                <a:lnTo>
                  <a:pt x="28788" y="37440"/>
                </a:lnTo>
                <a:lnTo>
                  <a:pt x="28788" y="19199"/>
                </a:lnTo>
                <a:lnTo>
                  <a:pt x="26868" y="12484"/>
                </a:lnTo>
                <a:lnTo>
                  <a:pt x="22067" y="7680"/>
                </a:lnTo>
                <a:lnTo>
                  <a:pt x="17266" y="1923"/>
                </a:lnTo>
                <a:lnTo>
                  <a:pt x="11506" y="0"/>
                </a:lnTo>
                <a:lnTo>
                  <a:pt x="0" y="0"/>
                </a:lnTo>
                <a:lnTo>
                  <a:pt x="1905" y="12484"/>
                </a:lnTo>
                <a:lnTo>
                  <a:pt x="4785" y="10561"/>
                </a:lnTo>
                <a:lnTo>
                  <a:pt x="7680" y="9602"/>
                </a:lnTo>
                <a:lnTo>
                  <a:pt x="14386" y="9602"/>
                </a:lnTo>
                <a:lnTo>
                  <a:pt x="18227" y="11519"/>
                </a:lnTo>
                <a:lnTo>
                  <a:pt x="21107" y="14401"/>
                </a:lnTo>
                <a:lnTo>
                  <a:pt x="23987" y="17282"/>
                </a:lnTo>
                <a:lnTo>
                  <a:pt x="24947" y="22081"/>
                </a:lnTo>
                <a:lnTo>
                  <a:pt x="24947" y="31683"/>
                </a:lnTo>
                <a:lnTo>
                  <a:pt x="23027" y="36481"/>
                </a:lnTo>
                <a:lnTo>
                  <a:pt x="20147" y="39363"/>
                </a:lnTo>
                <a:lnTo>
                  <a:pt x="16306" y="43202"/>
                </a:lnTo>
                <a:lnTo>
                  <a:pt x="11506" y="45119"/>
                </a:lnTo>
                <a:lnTo>
                  <a:pt x="5745" y="45119"/>
                </a:lnTo>
                <a:lnTo>
                  <a:pt x="1905" y="55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5" name="object 915"/>
          <p:cNvSpPr/>
          <p:nvPr/>
        </p:nvSpPr>
        <p:spPr>
          <a:xfrm>
            <a:off x="5241676" y="8850980"/>
            <a:ext cx="69113" cy="55680"/>
          </a:xfrm>
          <a:custGeom>
            <a:avLst/>
            <a:gdLst/>
            <a:ahLst/>
            <a:cxnLst/>
            <a:rect l="l" t="t" r="r" b="b"/>
            <a:pathLst>
              <a:path w="69113" h="55680">
                <a:moveTo>
                  <a:pt x="4800" y="42237"/>
                </a:moveTo>
                <a:lnTo>
                  <a:pt x="1920" y="39363"/>
                </a:lnTo>
                <a:lnTo>
                  <a:pt x="0" y="36481"/>
                </a:lnTo>
                <a:lnTo>
                  <a:pt x="960" y="47042"/>
                </a:lnTo>
                <a:lnTo>
                  <a:pt x="5760" y="51840"/>
                </a:lnTo>
                <a:lnTo>
                  <a:pt x="10561" y="54722"/>
                </a:lnTo>
                <a:lnTo>
                  <a:pt x="21122" y="54722"/>
                </a:lnTo>
                <a:lnTo>
                  <a:pt x="24963" y="53763"/>
                </a:lnTo>
                <a:lnTo>
                  <a:pt x="27843" y="50881"/>
                </a:lnTo>
                <a:lnTo>
                  <a:pt x="31683" y="48958"/>
                </a:lnTo>
                <a:lnTo>
                  <a:pt x="36484" y="44160"/>
                </a:lnTo>
                <a:lnTo>
                  <a:pt x="43205" y="36481"/>
                </a:lnTo>
                <a:lnTo>
                  <a:pt x="47990" y="43202"/>
                </a:lnTo>
                <a:lnTo>
                  <a:pt x="52806" y="48958"/>
                </a:lnTo>
                <a:lnTo>
                  <a:pt x="56647" y="51840"/>
                </a:lnTo>
                <a:lnTo>
                  <a:pt x="60487" y="54722"/>
                </a:lnTo>
                <a:lnTo>
                  <a:pt x="65272" y="55680"/>
                </a:lnTo>
                <a:lnTo>
                  <a:pt x="69113" y="45119"/>
                </a:lnTo>
                <a:lnTo>
                  <a:pt x="64328" y="45119"/>
                </a:lnTo>
                <a:lnTo>
                  <a:pt x="60487" y="44160"/>
                </a:lnTo>
                <a:lnTo>
                  <a:pt x="56647" y="42237"/>
                </a:lnTo>
                <a:lnTo>
                  <a:pt x="52806" y="40320"/>
                </a:lnTo>
                <a:lnTo>
                  <a:pt x="48966" y="37440"/>
                </a:lnTo>
                <a:lnTo>
                  <a:pt x="46085" y="32641"/>
                </a:lnTo>
                <a:lnTo>
                  <a:pt x="48074" y="30193"/>
                </a:lnTo>
                <a:lnTo>
                  <a:pt x="57604" y="19539"/>
                </a:lnTo>
                <a:lnTo>
                  <a:pt x="65272" y="12484"/>
                </a:lnTo>
                <a:lnTo>
                  <a:pt x="63367" y="0"/>
                </a:lnTo>
                <a:lnTo>
                  <a:pt x="57591" y="1923"/>
                </a:lnTo>
                <a:lnTo>
                  <a:pt x="52806" y="4805"/>
                </a:lnTo>
                <a:lnTo>
                  <a:pt x="49926" y="7680"/>
                </a:lnTo>
                <a:lnTo>
                  <a:pt x="44150" y="13443"/>
                </a:lnTo>
                <a:lnTo>
                  <a:pt x="38404" y="22081"/>
                </a:lnTo>
                <a:lnTo>
                  <a:pt x="33604" y="13443"/>
                </a:lnTo>
                <a:lnTo>
                  <a:pt x="28803" y="8644"/>
                </a:lnTo>
                <a:lnTo>
                  <a:pt x="24963" y="5763"/>
                </a:lnTo>
                <a:lnTo>
                  <a:pt x="22082" y="2881"/>
                </a:lnTo>
                <a:lnTo>
                  <a:pt x="18242" y="1923"/>
                </a:lnTo>
                <a:lnTo>
                  <a:pt x="9601" y="1923"/>
                </a:lnTo>
                <a:lnTo>
                  <a:pt x="4800" y="4805"/>
                </a:lnTo>
                <a:lnTo>
                  <a:pt x="1920" y="16323"/>
                </a:lnTo>
                <a:lnTo>
                  <a:pt x="4800" y="13443"/>
                </a:lnTo>
                <a:lnTo>
                  <a:pt x="8641" y="12484"/>
                </a:lnTo>
                <a:lnTo>
                  <a:pt x="21122" y="12484"/>
                </a:lnTo>
                <a:lnTo>
                  <a:pt x="24003" y="14401"/>
                </a:lnTo>
                <a:lnTo>
                  <a:pt x="26883" y="16323"/>
                </a:lnTo>
                <a:lnTo>
                  <a:pt x="30723" y="19199"/>
                </a:lnTo>
                <a:lnTo>
                  <a:pt x="35524" y="24961"/>
                </a:lnTo>
                <a:lnTo>
                  <a:pt x="25923" y="37440"/>
                </a:lnTo>
                <a:lnTo>
                  <a:pt x="24003" y="39363"/>
                </a:lnTo>
                <a:lnTo>
                  <a:pt x="21122" y="41279"/>
                </a:lnTo>
                <a:lnTo>
                  <a:pt x="19202" y="42237"/>
                </a:lnTo>
                <a:lnTo>
                  <a:pt x="16322" y="44160"/>
                </a:lnTo>
                <a:lnTo>
                  <a:pt x="8641" y="44160"/>
                </a:lnTo>
                <a:lnTo>
                  <a:pt x="4800" y="422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6" name="object 916"/>
          <p:cNvSpPr/>
          <p:nvPr/>
        </p:nvSpPr>
        <p:spPr>
          <a:xfrm>
            <a:off x="5235915" y="8855785"/>
            <a:ext cx="10561" cy="42237"/>
          </a:xfrm>
          <a:custGeom>
            <a:avLst/>
            <a:gdLst/>
            <a:ahLst/>
            <a:cxnLst/>
            <a:rect l="l" t="t" r="r" b="b"/>
            <a:pathLst>
              <a:path w="10561" h="42237">
                <a:moveTo>
                  <a:pt x="3840" y="27835"/>
                </a:moveTo>
                <a:lnTo>
                  <a:pt x="3840" y="18234"/>
                </a:lnTo>
                <a:lnTo>
                  <a:pt x="5760" y="14394"/>
                </a:lnTo>
                <a:lnTo>
                  <a:pt x="7680" y="11518"/>
                </a:lnTo>
                <a:lnTo>
                  <a:pt x="10561" y="0"/>
                </a:lnTo>
                <a:lnTo>
                  <a:pt x="5760" y="3838"/>
                </a:lnTo>
                <a:lnTo>
                  <a:pt x="1920" y="8638"/>
                </a:lnTo>
                <a:lnTo>
                  <a:pt x="0" y="15358"/>
                </a:lnTo>
                <a:lnTo>
                  <a:pt x="0" y="31676"/>
                </a:lnTo>
                <a:lnTo>
                  <a:pt x="1920" y="37432"/>
                </a:lnTo>
                <a:lnTo>
                  <a:pt x="6720" y="42237"/>
                </a:lnTo>
                <a:lnTo>
                  <a:pt x="5760" y="31676"/>
                </a:lnTo>
                <a:lnTo>
                  <a:pt x="3840" y="2783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7" name="object 917"/>
          <p:cNvSpPr/>
          <p:nvPr/>
        </p:nvSpPr>
        <p:spPr>
          <a:xfrm>
            <a:off x="5305044" y="8778025"/>
            <a:ext cx="28788" cy="55680"/>
          </a:xfrm>
          <a:custGeom>
            <a:avLst/>
            <a:gdLst/>
            <a:ahLst/>
            <a:cxnLst/>
            <a:rect l="l" t="t" r="r" b="b"/>
            <a:pathLst>
              <a:path w="28788" h="55680">
                <a:moveTo>
                  <a:pt x="1905" y="55680"/>
                </a:moveTo>
                <a:lnTo>
                  <a:pt x="11506" y="55680"/>
                </a:lnTo>
                <a:lnTo>
                  <a:pt x="16306" y="53757"/>
                </a:lnTo>
                <a:lnTo>
                  <a:pt x="20147" y="48958"/>
                </a:lnTo>
                <a:lnTo>
                  <a:pt x="25908" y="44160"/>
                </a:lnTo>
                <a:lnTo>
                  <a:pt x="28788" y="37440"/>
                </a:lnTo>
                <a:lnTo>
                  <a:pt x="28788" y="19199"/>
                </a:lnTo>
                <a:lnTo>
                  <a:pt x="26868" y="12478"/>
                </a:lnTo>
                <a:lnTo>
                  <a:pt x="22067" y="7679"/>
                </a:lnTo>
                <a:lnTo>
                  <a:pt x="17266" y="1917"/>
                </a:lnTo>
                <a:lnTo>
                  <a:pt x="11506" y="0"/>
                </a:lnTo>
                <a:lnTo>
                  <a:pt x="0" y="0"/>
                </a:lnTo>
                <a:lnTo>
                  <a:pt x="1905" y="12478"/>
                </a:lnTo>
                <a:lnTo>
                  <a:pt x="4785" y="10561"/>
                </a:lnTo>
                <a:lnTo>
                  <a:pt x="7680" y="9596"/>
                </a:lnTo>
                <a:lnTo>
                  <a:pt x="14386" y="9596"/>
                </a:lnTo>
                <a:lnTo>
                  <a:pt x="18227" y="11519"/>
                </a:lnTo>
                <a:lnTo>
                  <a:pt x="21107" y="14401"/>
                </a:lnTo>
                <a:lnTo>
                  <a:pt x="23987" y="17276"/>
                </a:lnTo>
                <a:lnTo>
                  <a:pt x="24947" y="22081"/>
                </a:lnTo>
                <a:lnTo>
                  <a:pt x="24947" y="31677"/>
                </a:lnTo>
                <a:lnTo>
                  <a:pt x="23027" y="36481"/>
                </a:lnTo>
                <a:lnTo>
                  <a:pt x="20147" y="39357"/>
                </a:lnTo>
                <a:lnTo>
                  <a:pt x="16306" y="43196"/>
                </a:lnTo>
                <a:lnTo>
                  <a:pt x="11506" y="44160"/>
                </a:lnTo>
                <a:lnTo>
                  <a:pt x="5745" y="44160"/>
                </a:lnTo>
                <a:lnTo>
                  <a:pt x="1905" y="55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8" name="object 918"/>
          <p:cNvSpPr/>
          <p:nvPr/>
        </p:nvSpPr>
        <p:spPr>
          <a:xfrm>
            <a:off x="5241676" y="8778025"/>
            <a:ext cx="69113" cy="55680"/>
          </a:xfrm>
          <a:custGeom>
            <a:avLst/>
            <a:gdLst/>
            <a:ahLst/>
            <a:cxnLst/>
            <a:rect l="l" t="t" r="r" b="b"/>
            <a:pathLst>
              <a:path w="69113" h="55680">
                <a:moveTo>
                  <a:pt x="4800" y="42237"/>
                </a:moveTo>
                <a:lnTo>
                  <a:pt x="1920" y="39357"/>
                </a:lnTo>
                <a:lnTo>
                  <a:pt x="0" y="36481"/>
                </a:lnTo>
                <a:lnTo>
                  <a:pt x="960" y="47036"/>
                </a:lnTo>
                <a:lnTo>
                  <a:pt x="5760" y="51840"/>
                </a:lnTo>
                <a:lnTo>
                  <a:pt x="10561" y="54716"/>
                </a:lnTo>
                <a:lnTo>
                  <a:pt x="21122" y="54716"/>
                </a:lnTo>
                <a:lnTo>
                  <a:pt x="24963" y="53757"/>
                </a:lnTo>
                <a:lnTo>
                  <a:pt x="27843" y="50875"/>
                </a:lnTo>
                <a:lnTo>
                  <a:pt x="31683" y="48958"/>
                </a:lnTo>
                <a:lnTo>
                  <a:pt x="36484" y="44160"/>
                </a:lnTo>
                <a:lnTo>
                  <a:pt x="43205" y="36481"/>
                </a:lnTo>
                <a:lnTo>
                  <a:pt x="47990" y="43196"/>
                </a:lnTo>
                <a:lnTo>
                  <a:pt x="52806" y="47999"/>
                </a:lnTo>
                <a:lnTo>
                  <a:pt x="56647" y="50875"/>
                </a:lnTo>
                <a:lnTo>
                  <a:pt x="60487" y="53757"/>
                </a:lnTo>
                <a:lnTo>
                  <a:pt x="65272" y="55680"/>
                </a:lnTo>
                <a:lnTo>
                  <a:pt x="69113" y="44160"/>
                </a:lnTo>
                <a:lnTo>
                  <a:pt x="64328" y="44160"/>
                </a:lnTo>
                <a:lnTo>
                  <a:pt x="60487" y="43196"/>
                </a:lnTo>
                <a:lnTo>
                  <a:pt x="56647" y="41279"/>
                </a:lnTo>
                <a:lnTo>
                  <a:pt x="52806" y="39357"/>
                </a:lnTo>
                <a:lnTo>
                  <a:pt x="48966" y="36481"/>
                </a:lnTo>
                <a:lnTo>
                  <a:pt x="46085" y="32641"/>
                </a:lnTo>
                <a:lnTo>
                  <a:pt x="48077" y="30169"/>
                </a:lnTo>
                <a:lnTo>
                  <a:pt x="57606" y="19146"/>
                </a:lnTo>
                <a:lnTo>
                  <a:pt x="65272" y="12478"/>
                </a:lnTo>
                <a:lnTo>
                  <a:pt x="63367" y="0"/>
                </a:lnTo>
                <a:lnTo>
                  <a:pt x="57591" y="1917"/>
                </a:lnTo>
                <a:lnTo>
                  <a:pt x="52806" y="4799"/>
                </a:lnTo>
                <a:lnTo>
                  <a:pt x="49926" y="7679"/>
                </a:lnTo>
                <a:lnTo>
                  <a:pt x="44150" y="13437"/>
                </a:lnTo>
                <a:lnTo>
                  <a:pt x="38404" y="22081"/>
                </a:lnTo>
                <a:lnTo>
                  <a:pt x="33604" y="13437"/>
                </a:lnTo>
                <a:lnTo>
                  <a:pt x="28803" y="8638"/>
                </a:lnTo>
                <a:lnTo>
                  <a:pt x="24963" y="5757"/>
                </a:lnTo>
                <a:lnTo>
                  <a:pt x="22082" y="2881"/>
                </a:lnTo>
                <a:lnTo>
                  <a:pt x="18242" y="1917"/>
                </a:lnTo>
                <a:lnTo>
                  <a:pt x="9601" y="1917"/>
                </a:lnTo>
                <a:lnTo>
                  <a:pt x="4800" y="3840"/>
                </a:lnTo>
                <a:lnTo>
                  <a:pt x="1920" y="16317"/>
                </a:lnTo>
                <a:lnTo>
                  <a:pt x="4800" y="13437"/>
                </a:lnTo>
                <a:lnTo>
                  <a:pt x="8641" y="11519"/>
                </a:lnTo>
                <a:lnTo>
                  <a:pt x="17282" y="11519"/>
                </a:lnTo>
                <a:lnTo>
                  <a:pt x="21122" y="12478"/>
                </a:lnTo>
                <a:lnTo>
                  <a:pt x="24003" y="14401"/>
                </a:lnTo>
                <a:lnTo>
                  <a:pt x="26883" y="15358"/>
                </a:lnTo>
                <a:lnTo>
                  <a:pt x="30723" y="19199"/>
                </a:lnTo>
                <a:lnTo>
                  <a:pt x="35524" y="24961"/>
                </a:lnTo>
                <a:lnTo>
                  <a:pt x="25923" y="36481"/>
                </a:lnTo>
                <a:lnTo>
                  <a:pt x="24003" y="39357"/>
                </a:lnTo>
                <a:lnTo>
                  <a:pt x="21122" y="41279"/>
                </a:lnTo>
                <a:lnTo>
                  <a:pt x="19202" y="42237"/>
                </a:lnTo>
                <a:lnTo>
                  <a:pt x="16322" y="43196"/>
                </a:lnTo>
                <a:lnTo>
                  <a:pt x="14401" y="44160"/>
                </a:lnTo>
                <a:lnTo>
                  <a:pt x="8641" y="44160"/>
                </a:lnTo>
                <a:lnTo>
                  <a:pt x="4800" y="422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9" name="object 919"/>
          <p:cNvSpPr/>
          <p:nvPr/>
        </p:nvSpPr>
        <p:spPr>
          <a:xfrm>
            <a:off x="5235915" y="8781865"/>
            <a:ext cx="10561" cy="43196"/>
          </a:xfrm>
          <a:custGeom>
            <a:avLst/>
            <a:gdLst/>
            <a:ahLst/>
            <a:cxnLst/>
            <a:rect l="l" t="t" r="r" b="b"/>
            <a:pathLst>
              <a:path w="10561" h="43196">
                <a:moveTo>
                  <a:pt x="3840" y="28800"/>
                </a:moveTo>
                <a:lnTo>
                  <a:pt x="3840" y="19199"/>
                </a:lnTo>
                <a:lnTo>
                  <a:pt x="5760" y="15358"/>
                </a:lnTo>
                <a:lnTo>
                  <a:pt x="7680" y="12476"/>
                </a:lnTo>
                <a:lnTo>
                  <a:pt x="10561" y="0"/>
                </a:lnTo>
                <a:lnTo>
                  <a:pt x="5760" y="4797"/>
                </a:lnTo>
                <a:lnTo>
                  <a:pt x="1920" y="9596"/>
                </a:lnTo>
                <a:lnTo>
                  <a:pt x="0" y="16317"/>
                </a:lnTo>
                <a:lnTo>
                  <a:pt x="0" y="31676"/>
                </a:lnTo>
                <a:lnTo>
                  <a:pt x="1920" y="38397"/>
                </a:lnTo>
                <a:lnTo>
                  <a:pt x="6720" y="43196"/>
                </a:lnTo>
                <a:lnTo>
                  <a:pt x="5760" y="32641"/>
                </a:lnTo>
                <a:lnTo>
                  <a:pt x="3840" y="28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0" name="object 920"/>
          <p:cNvSpPr/>
          <p:nvPr/>
        </p:nvSpPr>
        <p:spPr>
          <a:xfrm>
            <a:off x="5235915" y="8701230"/>
            <a:ext cx="97916" cy="57596"/>
          </a:xfrm>
          <a:custGeom>
            <a:avLst/>
            <a:gdLst/>
            <a:ahLst/>
            <a:cxnLst/>
            <a:rect l="l" t="t" r="r" b="b"/>
            <a:pathLst>
              <a:path w="97916" h="57596">
                <a:moveTo>
                  <a:pt x="8641" y="40314"/>
                </a:moveTo>
                <a:lnTo>
                  <a:pt x="5760" y="37432"/>
                </a:lnTo>
                <a:lnTo>
                  <a:pt x="4800" y="34558"/>
                </a:lnTo>
                <a:lnTo>
                  <a:pt x="4800" y="28794"/>
                </a:lnTo>
                <a:lnTo>
                  <a:pt x="5760" y="25914"/>
                </a:lnTo>
                <a:lnTo>
                  <a:pt x="8641" y="21115"/>
                </a:lnTo>
                <a:lnTo>
                  <a:pt x="12481" y="19197"/>
                </a:lnTo>
                <a:lnTo>
                  <a:pt x="18242" y="17276"/>
                </a:lnTo>
                <a:lnTo>
                  <a:pt x="31414" y="15031"/>
                </a:lnTo>
                <a:lnTo>
                  <a:pt x="45125" y="14394"/>
                </a:lnTo>
                <a:lnTo>
                  <a:pt x="55236" y="14569"/>
                </a:lnTo>
                <a:lnTo>
                  <a:pt x="68455" y="15515"/>
                </a:lnTo>
                <a:lnTo>
                  <a:pt x="78714" y="17276"/>
                </a:lnTo>
                <a:lnTo>
                  <a:pt x="84475" y="19197"/>
                </a:lnTo>
                <a:lnTo>
                  <a:pt x="88315" y="21115"/>
                </a:lnTo>
                <a:lnTo>
                  <a:pt x="90236" y="23996"/>
                </a:lnTo>
                <a:lnTo>
                  <a:pt x="92156" y="26877"/>
                </a:lnTo>
                <a:lnTo>
                  <a:pt x="94076" y="28794"/>
                </a:lnTo>
                <a:lnTo>
                  <a:pt x="94076" y="37432"/>
                </a:lnTo>
                <a:lnTo>
                  <a:pt x="90236" y="41272"/>
                </a:lnTo>
                <a:lnTo>
                  <a:pt x="85058" y="53246"/>
                </a:lnTo>
                <a:lnTo>
                  <a:pt x="94794" y="43672"/>
                </a:lnTo>
                <a:lnTo>
                  <a:pt x="97916" y="31676"/>
                </a:lnTo>
                <a:lnTo>
                  <a:pt x="97916" y="26877"/>
                </a:lnTo>
                <a:lnTo>
                  <a:pt x="95996" y="22073"/>
                </a:lnTo>
                <a:lnTo>
                  <a:pt x="93116" y="17276"/>
                </a:lnTo>
                <a:lnTo>
                  <a:pt x="89275" y="12476"/>
                </a:lnTo>
                <a:lnTo>
                  <a:pt x="83515" y="8638"/>
                </a:lnTo>
                <a:lnTo>
                  <a:pt x="75834" y="4797"/>
                </a:lnTo>
                <a:lnTo>
                  <a:pt x="61971" y="1076"/>
                </a:lnTo>
                <a:lnTo>
                  <a:pt x="48005" y="0"/>
                </a:lnTo>
                <a:lnTo>
                  <a:pt x="46746" y="8"/>
                </a:lnTo>
                <a:lnTo>
                  <a:pt x="32868" y="1424"/>
                </a:lnTo>
                <a:lnTo>
                  <a:pt x="20806" y="5260"/>
                </a:lnTo>
                <a:lnTo>
                  <a:pt x="10561" y="11518"/>
                </a:lnTo>
                <a:lnTo>
                  <a:pt x="3840" y="17276"/>
                </a:lnTo>
                <a:lnTo>
                  <a:pt x="0" y="23996"/>
                </a:lnTo>
                <a:lnTo>
                  <a:pt x="0" y="35515"/>
                </a:lnTo>
                <a:lnTo>
                  <a:pt x="1920" y="40314"/>
                </a:lnTo>
                <a:lnTo>
                  <a:pt x="4800" y="44153"/>
                </a:lnTo>
                <a:lnTo>
                  <a:pt x="8641" y="49917"/>
                </a:lnTo>
                <a:lnTo>
                  <a:pt x="14401" y="54714"/>
                </a:lnTo>
                <a:lnTo>
                  <a:pt x="22082" y="57596"/>
                </a:lnTo>
                <a:lnTo>
                  <a:pt x="18242" y="46076"/>
                </a:lnTo>
                <a:lnTo>
                  <a:pt x="12481" y="43194"/>
                </a:lnTo>
                <a:lnTo>
                  <a:pt x="8641" y="4031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1" name="object 921"/>
          <p:cNvSpPr/>
          <p:nvPr/>
        </p:nvSpPr>
        <p:spPr>
          <a:xfrm>
            <a:off x="5254157" y="8742503"/>
            <a:ext cx="71993" cy="21121"/>
          </a:xfrm>
          <a:custGeom>
            <a:avLst/>
            <a:gdLst/>
            <a:ahLst/>
            <a:cxnLst/>
            <a:rect l="l" t="t" r="r" b="b"/>
            <a:pathLst>
              <a:path w="71993" h="21121">
                <a:moveTo>
                  <a:pt x="17282" y="6720"/>
                </a:moveTo>
                <a:lnTo>
                  <a:pt x="8641" y="5762"/>
                </a:lnTo>
                <a:lnTo>
                  <a:pt x="0" y="4803"/>
                </a:lnTo>
                <a:lnTo>
                  <a:pt x="3840" y="16323"/>
                </a:lnTo>
                <a:lnTo>
                  <a:pt x="6214" y="17395"/>
                </a:lnTo>
                <a:lnTo>
                  <a:pt x="18101" y="20364"/>
                </a:lnTo>
                <a:lnTo>
                  <a:pt x="31668" y="21121"/>
                </a:lnTo>
                <a:lnTo>
                  <a:pt x="40435" y="20755"/>
                </a:lnTo>
                <a:lnTo>
                  <a:pt x="52950" y="18438"/>
                </a:lnTo>
                <a:lnTo>
                  <a:pt x="64312" y="13441"/>
                </a:lnTo>
                <a:lnTo>
                  <a:pt x="66815" y="11973"/>
                </a:lnTo>
                <a:lnTo>
                  <a:pt x="71993" y="0"/>
                </a:lnTo>
                <a:lnTo>
                  <a:pt x="65272" y="2880"/>
                </a:lnTo>
                <a:lnTo>
                  <a:pt x="59659" y="4538"/>
                </a:lnTo>
                <a:lnTo>
                  <a:pt x="47533" y="6838"/>
                </a:lnTo>
                <a:lnTo>
                  <a:pt x="33604" y="7685"/>
                </a:lnTo>
                <a:lnTo>
                  <a:pt x="24963" y="7685"/>
                </a:lnTo>
                <a:lnTo>
                  <a:pt x="17282" y="67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2" name="object 922"/>
          <p:cNvSpPr/>
          <p:nvPr/>
        </p:nvSpPr>
        <p:spPr>
          <a:xfrm>
            <a:off x="5417347" y="8933538"/>
            <a:ext cx="96956" cy="38398"/>
          </a:xfrm>
          <a:custGeom>
            <a:avLst/>
            <a:gdLst/>
            <a:ahLst/>
            <a:cxnLst/>
            <a:rect l="l" t="t" r="r" b="b"/>
            <a:pathLst>
              <a:path w="96956" h="38398">
                <a:moveTo>
                  <a:pt x="11521" y="38398"/>
                </a:moveTo>
                <a:lnTo>
                  <a:pt x="13441" y="36481"/>
                </a:lnTo>
                <a:lnTo>
                  <a:pt x="12481" y="33599"/>
                </a:lnTo>
                <a:lnTo>
                  <a:pt x="11521" y="31682"/>
                </a:lnTo>
                <a:lnTo>
                  <a:pt x="11521" y="27843"/>
                </a:lnTo>
                <a:lnTo>
                  <a:pt x="12481" y="26878"/>
                </a:lnTo>
                <a:lnTo>
                  <a:pt x="12481" y="25920"/>
                </a:lnTo>
                <a:lnTo>
                  <a:pt x="13441" y="25920"/>
                </a:lnTo>
                <a:lnTo>
                  <a:pt x="14401" y="24961"/>
                </a:lnTo>
                <a:lnTo>
                  <a:pt x="16322" y="24961"/>
                </a:lnTo>
                <a:lnTo>
                  <a:pt x="18242" y="24003"/>
                </a:lnTo>
                <a:lnTo>
                  <a:pt x="89275" y="24003"/>
                </a:lnTo>
                <a:lnTo>
                  <a:pt x="90236" y="24961"/>
                </a:lnTo>
                <a:lnTo>
                  <a:pt x="91211" y="24961"/>
                </a:lnTo>
                <a:lnTo>
                  <a:pt x="92156" y="25920"/>
                </a:lnTo>
                <a:lnTo>
                  <a:pt x="93116" y="27843"/>
                </a:lnTo>
                <a:lnTo>
                  <a:pt x="94076" y="28802"/>
                </a:lnTo>
                <a:lnTo>
                  <a:pt x="94076" y="36481"/>
                </a:lnTo>
                <a:lnTo>
                  <a:pt x="96956" y="36481"/>
                </a:lnTo>
                <a:lnTo>
                  <a:pt x="96956" y="0"/>
                </a:lnTo>
                <a:lnTo>
                  <a:pt x="94076" y="0"/>
                </a:lnTo>
                <a:lnTo>
                  <a:pt x="94076" y="6720"/>
                </a:lnTo>
                <a:lnTo>
                  <a:pt x="93116" y="8638"/>
                </a:lnTo>
                <a:lnTo>
                  <a:pt x="92156" y="9602"/>
                </a:lnTo>
                <a:lnTo>
                  <a:pt x="91211" y="10561"/>
                </a:lnTo>
                <a:lnTo>
                  <a:pt x="90236" y="11519"/>
                </a:lnTo>
                <a:lnTo>
                  <a:pt x="89275" y="11519"/>
                </a:lnTo>
                <a:lnTo>
                  <a:pt x="85435" y="12484"/>
                </a:lnTo>
                <a:lnTo>
                  <a:pt x="0" y="12484"/>
                </a:lnTo>
                <a:lnTo>
                  <a:pt x="0" y="14401"/>
                </a:lnTo>
                <a:lnTo>
                  <a:pt x="11521" y="3839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3" name="object 923"/>
          <p:cNvSpPr/>
          <p:nvPr/>
        </p:nvSpPr>
        <p:spPr>
          <a:xfrm>
            <a:off x="5417347" y="8849064"/>
            <a:ext cx="98877" cy="58555"/>
          </a:xfrm>
          <a:custGeom>
            <a:avLst/>
            <a:gdLst/>
            <a:ahLst/>
            <a:cxnLst/>
            <a:rect l="l" t="t" r="r" b="b"/>
            <a:pathLst>
              <a:path w="98877" h="58555">
                <a:moveTo>
                  <a:pt x="6720" y="40314"/>
                </a:moveTo>
                <a:lnTo>
                  <a:pt x="4800" y="36473"/>
                </a:lnTo>
                <a:lnTo>
                  <a:pt x="4800" y="27835"/>
                </a:lnTo>
                <a:lnTo>
                  <a:pt x="6720" y="24955"/>
                </a:lnTo>
                <a:lnTo>
                  <a:pt x="9601" y="22079"/>
                </a:lnTo>
                <a:lnTo>
                  <a:pt x="11521" y="19197"/>
                </a:lnTo>
                <a:lnTo>
                  <a:pt x="16322" y="17276"/>
                </a:lnTo>
                <a:lnTo>
                  <a:pt x="21122" y="15358"/>
                </a:lnTo>
                <a:lnTo>
                  <a:pt x="26883" y="14400"/>
                </a:lnTo>
                <a:lnTo>
                  <a:pt x="31683" y="13435"/>
                </a:lnTo>
                <a:lnTo>
                  <a:pt x="44165" y="13435"/>
                </a:lnTo>
                <a:lnTo>
                  <a:pt x="49926" y="14400"/>
                </a:lnTo>
                <a:lnTo>
                  <a:pt x="51846" y="16317"/>
                </a:lnTo>
                <a:lnTo>
                  <a:pt x="53766" y="19197"/>
                </a:lnTo>
                <a:lnTo>
                  <a:pt x="54726" y="22079"/>
                </a:lnTo>
                <a:lnTo>
                  <a:pt x="55686" y="24955"/>
                </a:lnTo>
                <a:lnTo>
                  <a:pt x="56647" y="27835"/>
                </a:lnTo>
                <a:lnTo>
                  <a:pt x="56647" y="29759"/>
                </a:lnTo>
                <a:lnTo>
                  <a:pt x="60487" y="48958"/>
                </a:lnTo>
                <a:lnTo>
                  <a:pt x="62407" y="42236"/>
                </a:lnTo>
                <a:lnTo>
                  <a:pt x="62407" y="29759"/>
                </a:lnTo>
                <a:lnTo>
                  <a:pt x="60487" y="23038"/>
                </a:lnTo>
                <a:lnTo>
                  <a:pt x="55686" y="15358"/>
                </a:lnTo>
                <a:lnTo>
                  <a:pt x="63367" y="17276"/>
                </a:lnTo>
                <a:lnTo>
                  <a:pt x="71033" y="21115"/>
                </a:lnTo>
                <a:lnTo>
                  <a:pt x="77754" y="25918"/>
                </a:lnTo>
                <a:lnTo>
                  <a:pt x="84490" y="30717"/>
                </a:lnTo>
                <a:lnTo>
                  <a:pt x="89275" y="36473"/>
                </a:lnTo>
                <a:lnTo>
                  <a:pt x="92156" y="41279"/>
                </a:lnTo>
                <a:lnTo>
                  <a:pt x="95036" y="47035"/>
                </a:lnTo>
                <a:lnTo>
                  <a:pt x="95996" y="52797"/>
                </a:lnTo>
                <a:lnTo>
                  <a:pt x="95996" y="58555"/>
                </a:lnTo>
                <a:lnTo>
                  <a:pt x="98877" y="58555"/>
                </a:lnTo>
                <a:lnTo>
                  <a:pt x="98870" y="54013"/>
                </a:lnTo>
                <a:lnTo>
                  <a:pt x="96730" y="41536"/>
                </a:lnTo>
                <a:lnTo>
                  <a:pt x="91211" y="29759"/>
                </a:lnTo>
                <a:lnTo>
                  <a:pt x="87784" y="24590"/>
                </a:lnTo>
                <a:lnTo>
                  <a:pt x="79119" y="14898"/>
                </a:lnTo>
                <a:lnTo>
                  <a:pt x="69128" y="7679"/>
                </a:lnTo>
                <a:lnTo>
                  <a:pt x="64121" y="5014"/>
                </a:lnTo>
                <a:lnTo>
                  <a:pt x="52031" y="1117"/>
                </a:lnTo>
                <a:lnTo>
                  <a:pt x="39364" y="0"/>
                </a:lnTo>
                <a:lnTo>
                  <a:pt x="33070" y="311"/>
                </a:lnTo>
                <a:lnTo>
                  <a:pt x="20668" y="3247"/>
                </a:lnTo>
                <a:lnTo>
                  <a:pt x="9601" y="9596"/>
                </a:lnTo>
                <a:lnTo>
                  <a:pt x="3840" y="15358"/>
                </a:lnTo>
                <a:lnTo>
                  <a:pt x="0" y="22079"/>
                </a:lnTo>
                <a:lnTo>
                  <a:pt x="13" y="31593"/>
                </a:lnTo>
                <a:lnTo>
                  <a:pt x="3561" y="44028"/>
                </a:lnTo>
                <a:lnTo>
                  <a:pt x="12481" y="53756"/>
                </a:lnTo>
                <a:lnTo>
                  <a:pt x="10561" y="43194"/>
                </a:lnTo>
                <a:lnTo>
                  <a:pt x="6720" y="4031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4" name="object 924"/>
          <p:cNvSpPr/>
          <p:nvPr/>
        </p:nvSpPr>
        <p:spPr>
          <a:xfrm>
            <a:off x="5427908" y="8878824"/>
            <a:ext cx="49926" cy="30717"/>
          </a:xfrm>
          <a:custGeom>
            <a:avLst/>
            <a:gdLst/>
            <a:ahLst/>
            <a:cxnLst/>
            <a:rect l="l" t="t" r="r" b="b"/>
            <a:pathLst>
              <a:path w="49926" h="30717">
                <a:moveTo>
                  <a:pt x="46085" y="4797"/>
                </a:moveTo>
                <a:lnTo>
                  <a:pt x="43205" y="8638"/>
                </a:lnTo>
                <a:lnTo>
                  <a:pt x="39364" y="11519"/>
                </a:lnTo>
                <a:lnTo>
                  <a:pt x="33604" y="16317"/>
                </a:lnTo>
                <a:lnTo>
                  <a:pt x="25923" y="18240"/>
                </a:lnTo>
                <a:lnTo>
                  <a:pt x="9601" y="18240"/>
                </a:lnTo>
                <a:lnTo>
                  <a:pt x="3840" y="16317"/>
                </a:lnTo>
                <a:lnTo>
                  <a:pt x="0" y="13435"/>
                </a:lnTo>
                <a:lnTo>
                  <a:pt x="1920" y="23996"/>
                </a:lnTo>
                <a:lnTo>
                  <a:pt x="7680" y="28795"/>
                </a:lnTo>
                <a:lnTo>
                  <a:pt x="15361" y="30717"/>
                </a:lnTo>
                <a:lnTo>
                  <a:pt x="32644" y="30717"/>
                </a:lnTo>
                <a:lnTo>
                  <a:pt x="39364" y="28795"/>
                </a:lnTo>
                <a:lnTo>
                  <a:pt x="44165" y="23996"/>
                </a:lnTo>
                <a:lnTo>
                  <a:pt x="49926" y="19199"/>
                </a:lnTo>
                <a:lnTo>
                  <a:pt x="46085" y="0"/>
                </a:lnTo>
                <a:lnTo>
                  <a:pt x="46085" y="479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5" name="object 925"/>
          <p:cNvSpPr/>
          <p:nvPr/>
        </p:nvSpPr>
        <p:spPr>
          <a:xfrm>
            <a:off x="5417347" y="8774186"/>
            <a:ext cx="98877" cy="63358"/>
          </a:xfrm>
          <a:custGeom>
            <a:avLst/>
            <a:gdLst/>
            <a:ahLst/>
            <a:cxnLst/>
            <a:rect l="l" t="t" r="r" b="b"/>
            <a:pathLst>
              <a:path w="98877" h="63358">
                <a:moveTo>
                  <a:pt x="4800" y="28800"/>
                </a:moveTo>
                <a:lnTo>
                  <a:pt x="5760" y="25920"/>
                </a:lnTo>
                <a:lnTo>
                  <a:pt x="9601" y="22079"/>
                </a:lnTo>
                <a:lnTo>
                  <a:pt x="13441" y="19197"/>
                </a:lnTo>
                <a:lnTo>
                  <a:pt x="18242" y="17276"/>
                </a:lnTo>
                <a:lnTo>
                  <a:pt x="32003" y="14992"/>
                </a:lnTo>
                <a:lnTo>
                  <a:pt x="46085" y="14400"/>
                </a:lnTo>
                <a:lnTo>
                  <a:pt x="56196" y="14575"/>
                </a:lnTo>
                <a:lnTo>
                  <a:pt x="69415" y="15517"/>
                </a:lnTo>
                <a:lnTo>
                  <a:pt x="79674" y="17276"/>
                </a:lnTo>
                <a:lnTo>
                  <a:pt x="84490" y="19197"/>
                </a:lnTo>
                <a:lnTo>
                  <a:pt x="88315" y="21115"/>
                </a:lnTo>
                <a:lnTo>
                  <a:pt x="91211" y="23996"/>
                </a:lnTo>
                <a:lnTo>
                  <a:pt x="93116" y="26878"/>
                </a:lnTo>
                <a:lnTo>
                  <a:pt x="94076" y="29759"/>
                </a:lnTo>
                <a:lnTo>
                  <a:pt x="94076" y="37438"/>
                </a:lnTo>
                <a:lnTo>
                  <a:pt x="91211" y="41279"/>
                </a:lnTo>
                <a:lnTo>
                  <a:pt x="83530" y="44159"/>
                </a:lnTo>
                <a:lnTo>
                  <a:pt x="78374" y="45816"/>
                </a:lnTo>
                <a:lnTo>
                  <a:pt x="66466" y="48112"/>
                </a:lnTo>
                <a:lnTo>
                  <a:pt x="51846" y="48958"/>
                </a:lnTo>
                <a:lnTo>
                  <a:pt x="44165" y="48958"/>
                </a:lnTo>
                <a:lnTo>
                  <a:pt x="35524" y="47999"/>
                </a:lnTo>
                <a:lnTo>
                  <a:pt x="27843" y="47035"/>
                </a:lnTo>
                <a:lnTo>
                  <a:pt x="19202" y="46076"/>
                </a:lnTo>
                <a:lnTo>
                  <a:pt x="22082" y="57596"/>
                </a:lnTo>
                <a:lnTo>
                  <a:pt x="24605" y="58759"/>
                </a:lnTo>
                <a:lnTo>
                  <a:pt x="36434" y="62208"/>
                </a:lnTo>
                <a:lnTo>
                  <a:pt x="49926" y="63358"/>
                </a:lnTo>
                <a:lnTo>
                  <a:pt x="59391" y="62829"/>
                </a:lnTo>
                <a:lnTo>
                  <a:pt x="71946" y="59995"/>
                </a:lnTo>
                <a:lnTo>
                  <a:pt x="82555" y="54714"/>
                </a:lnTo>
                <a:lnTo>
                  <a:pt x="85589" y="52923"/>
                </a:lnTo>
                <a:lnTo>
                  <a:pt x="95467" y="43467"/>
                </a:lnTo>
                <a:lnTo>
                  <a:pt x="98877" y="31676"/>
                </a:lnTo>
                <a:lnTo>
                  <a:pt x="98877" y="27835"/>
                </a:lnTo>
                <a:lnTo>
                  <a:pt x="96956" y="23038"/>
                </a:lnTo>
                <a:lnTo>
                  <a:pt x="93116" y="17276"/>
                </a:lnTo>
                <a:lnTo>
                  <a:pt x="90236" y="12476"/>
                </a:lnTo>
                <a:lnTo>
                  <a:pt x="84490" y="8638"/>
                </a:lnTo>
                <a:lnTo>
                  <a:pt x="76809" y="4797"/>
                </a:lnTo>
                <a:lnTo>
                  <a:pt x="62538" y="1075"/>
                </a:lnTo>
                <a:lnTo>
                  <a:pt x="48966" y="0"/>
                </a:lnTo>
                <a:lnTo>
                  <a:pt x="47631" y="8"/>
                </a:lnTo>
                <a:lnTo>
                  <a:pt x="33402" y="1424"/>
                </a:lnTo>
                <a:lnTo>
                  <a:pt x="21562" y="5260"/>
                </a:lnTo>
                <a:lnTo>
                  <a:pt x="11521" y="11518"/>
                </a:lnTo>
                <a:lnTo>
                  <a:pt x="3840" y="17276"/>
                </a:lnTo>
                <a:lnTo>
                  <a:pt x="0" y="23996"/>
                </a:lnTo>
                <a:lnTo>
                  <a:pt x="0" y="35516"/>
                </a:lnTo>
                <a:lnTo>
                  <a:pt x="1920" y="40320"/>
                </a:lnTo>
                <a:lnTo>
                  <a:pt x="4800" y="45118"/>
                </a:lnTo>
                <a:lnTo>
                  <a:pt x="8641" y="49917"/>
                </a:lnTo>
                <a:lnTo>
                  <a:pt x="9601" y="40320"/>
                </a:lnTo>
                <a:lnTo>
                  <a:pt x="6720" y="37438"/>
                </a:lnTo>
                <a:lnTo>
                  <a:pt x="4800" y="34558"/>
                </a:lnTo>
                <a:lnTo>
                  <a:pt x="4800" y="28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6" name="object 926"/>
          <p:cNvSpPr/>
          <p:nvPr/>
        </p:nvSpPr>
        <p:spPr>
          <a:xfrm>
            <a:off x="5425988" y="8814506"/>
            <a:ext cx="13441" cy="17276"/>
          </a:xfrm>
          <a:custGeom>
            <a:avLst/>
            <a:gdLst/>
            <a:ahLst/>
            <a:cxnLst/>
            <a:rect l="l" t="t" r="r" b="b"/>
            <a:pathLst>
              <a:path w="13441" h="17276">
                <a:moveTo>
                  <a:pt x="5760" y="14394"/>
                </a:moveTo>
                <a:lnTo>
                  <a:pt x="13441" y="17276"/>
                </a:lnTo>
                <a:lnTo>
                  <a:pt x="10561" y="5756"/>
                </a:lnTo>
                <a:lnTo>
                  <a:pt x="4800" y="2875"/>
                </a:lnTo>
                <a:lnTo>
                  <a:pt x="960" y="0"/>
                </a:lnTo>
                <a:lnTo>
                  <a:pt x="0" y="9596"/>
                </a:lnTo>
                <a:lnTo>
                  <a:pt x="5760" y="1439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7" name="object 927"/>
          <p:cNvSpPr/>
          <p:nvPr/>
        </p:nvSpPr>
        <p:spPr>
          <a:xfrm>
            <a:off x="5417347" y="8701230"/>
            <a:ext cx="98877" cy="62394"/>
          </a:xfrm>
          <a:custGeom>
            <a:avLst/>
            <a:gdLst/>
            <a:ahLst/>
            <a:cxnLst/>
            <a:rect l="l" t="t" r="r" b="b"/>
            <a:pathLst>
              <a:path w="98877" h="62394">
                <a:moveTo>
                  <a:pt x="4800" y="28794"/>
                </a:moveTo>
                <a:lnTo>
                  <a:pt x="5760" y="25914"/>
                </a:lnTo>
                <a:lnTo>
                  <a:pt x="7680" y="23996"/>
                </a:lnTo>
                <a:lnTo>
                  <a:pt x="9601" y="21115"/>
                </a:lnTo>
                <a:lnTo>
                  <a:pt x="13441" y="19197"/>
                </a:lnTo>
                <a:lnTo>
                  <a:pt x="18242" y="17276"/>
                </a:lnTo>
                <a:lnTo>
                  <a:pt x="32003" y="14988"/>
                </a:lnTo>
                <a:lnTo>
                  <a:pt x="46085" y="14394"/>
                </a:lnTo>
                <a:lnTo>
                  <a:pt x="56196" y="14569"/>
                </a:lnTo>
                <a:lnTo>
                  <a:pt x="69415" y="15515"/>
                </a:lnTo>
                <a:lnTo>
                  <a:pt x="79674" y="17276"/>
                </a:lnTo>
                <a:lnTo>
                  <a:pt x="84490" y="19197"/>
                </a:lnTo>
                <a:lnTo>
                  <a:pt x="88315" y="21115"/>
                </a:lnTo>
                <a:lnTo>
                  <a:pt x="91211" y="23996"/>
                </a:lnTo>
                <a:lnTo>
                  <a:pt x="93116" y="26877"/>
                </a:lnTo>
                <a:lnTo>
                  <a:pt x="94076" y="28794"/>
                </a:lnTo>
                <a:lnTo>
                  <a:pt x="94076" y="37432"/>
                </a:lnTo>
                <a:lnTo>
                  <a:pt x="91211" y="41272"/>
                </a:lnTo>
                <a:lnTo>
                  <a:pt x="83530" y="44153"/>
                </a:lnTo>
                <a:lnTo>
                  <a:pt x="78373" y="45814"/>
                </a:lnTo>
                <a:lnTo>
                  <a:pt x="66465" y="48112"/>
                </a:lnTo>
                <a:lnTo>
                  <a:pt x="51846" y="48958"/>
                </a:lnTo>
                <a:lnTo>
                  <a:pt x="44165" y="48958"/>
                </a:lnTo>
                <a:lnTo>
                  <a:pt x="35524" y="47993"/>
                </a:lnTo>
                <a:lnTo>
                  <a:pt x="27843" y="47035"/>
                </a:lnTo>
                <a:lnTo>
                  <a:pt x="19202" y="46076"/>
                </a:lnTo>
                <a:lnTo>
                  <a:pt x="22082" y="57596"/>
                </a:lnTo>
                <a:lnTo>
                  <a:pt x="24467" y="58673"/>
                </a:lnTo>
                <a:lnTo>
                  <a:pt x="36353" y="61638"/>
                </a:lnTo>
                <a:lnTo>
                  <a:pt x="49926" y="62394"/>
                </a:lnTo>
                <a:lnTo>
                  <a:pt x="59201" y="62029"/>
                </a:lnTo>
                <a:lnTo>
                  <a:pt x="71865" y="59713"/>
                </a:lnTo>
                <a:lnTo>
                  <a:pt x="82555" y="54714"/>
                </a:lnTo>
                <a:lnTo>
                  <a:pt x="85589" y="52922"/>
                </a:lnTo>
                <a:lnTo>
                  <a:pt x="95467" y="43464"/>
                </a:lnTo>
                <a:lnTo>
                  <a:pt x="98877" y="31676"/>
                </a:lnTo>
                <a:lnTo>
                  <a:pt x="98877" y="26877"/>
                </a:lnTo>
                <a:lnTo>
                  <a:pt x="96956" y="22073"/>
                </a:lnTo>
                <a:lnTo>
                  <a:pt x="93116" y="17276"/>
                </a:lnTo>
                <a:lnTo>
                  <a:pt x="90236" y="12476"/>
                </a:lnTo>
                <a:lnTo>
                  <a:pt x="84490" y="8638"/>
                </a:lnTo>
                <a:lnTo>
                  <a:pt x="76809" y="4797"/>
                </a:lnTo>
                <a:lnTo>
                  <a:pt x="62538" y="1075"/>
                </a:lnTo>
                <a:lnTo>
                  <a:pt x="48966" y="0"/>
                </a:lnTo>
                <a:lnTo>
                  <a:pt x="47631" y="8"/>
                </a:lnTo>
                <a:lnTo>
                  <a:pt x="33402" y="1424"/>
                </a:lnTo>
                <a:lnTo>
                  <a:pt x="21562" y="5260"/>
                </a:lnTo>
                <a:lnTo>
                  <a:pt x="11521" y="11518"/>
                </a:lnTo>
                <a:lnTo>
                  <a:pt x="3840" y="17276"/>
                </a:lnTo>
                <a:lnTo>
                  <a:pt x="0" y="23996"/>
                </a:lnTo>
                <a:lnTo>
                  <a:pt x="0" y="35515"/>
                </a:lnTo>
                <a:lnTo>
                  <a:pt x="1920" y="40314"/>
                </a:lnTo>
                <a:lnTo>
                  <a:pt x="4800" y="44153"/>
                </a:lnTo>
                <a:lnTo>
                  <a:pt x="8641" y="49917"/>
                </a:lnTo>
                <a:lnTo>
                  <a:pt x="9601" y="40314"/>
                </a:lnTo>
                <a:lnTo>
                  <a:pt x="6720" y="37432"/>
                </a:lnTo>
                <a:lnTo>
                  <a:pt x="4800" y="34558"/>
                </a:lnTo>
                <a:lnTo>
                  <a:pt x="4800" y="2879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8" name="object 928"/>
          <p:cNvSpPr/>
          <p:nvPr/>
        </p:nvSpPr>
        <p:spPr>
          <a:xfrm>
            <a:off x="5425988" y="8741545"/>
            <a:ext cx="13441" cy="17282"/>
          </a:xfrm>
          <a:custGeom>
            <a:avLst/>
            <a:gdLst/>
            <a:ahLst/>
            <a:cxnLst/>
            <a:rect l="l" t="t" r="r" b="b"/>
            <a:pathLst>
              <a:path w="13441" h="17282">
                <a:moveTo>
                  <a:pt x="5760" y="14400"/>
                </a:moveTo>
                <a:lnTo>
                  <a:pt x="13441" y="17282"/>
                </a:lnTo>
                <a:lnTo>
                  <a:pt x="10561" y="5762"/>
                </a:lnTo>
                <a:lnTo>
                  <a:pt x="4800" y="2880"/>
                </a:lnTo>
                <a:lnTo>
                  <a:pt x="960" y="0"/>
                </a:lnTo>
                <a:lnTo>
                  <a:pt x="0" y="9602"/>
                </a:lnTo>
                <a:lnTo>
                  <a:pt x="5760" y="144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9" name="object 929"/>
          <p:cNvSpPr/>
          <p:nvPr/>
        </p:nvSpPr>
        <p:spPr>
          <a:xfrm>
            <a:off x="5599755" y="8933538"/>
            <a:ext cx="96956" cy="38398"/>
          </a:xfrm>
          <a:custGeom>
            <a:avLst/>
            <a:gdLst/>
            <a:ahLst/>
            <a:cxnLst/>
            <a:rect l="l" t="t" r="r" b="b"/>
            <a:pathLst>
              <a:path w="96956" h="38398">
                <a:moveTo>
                  <a:pt x="11506" y="38398"/>
                </a:moveTo>
                <a:lnTo>
                  <a:pt x="13426" y="36481"/>
                </a:lnTo>
                <a:lnTo>
                  <a:pt x="11506" y="33599"/>
                </a:lnTo>
                <a:lnTo>
                  <a:pt x="11506" y="26878"/>
                </a:lnTo>
                <a:lnTo>
                  <a:pt x="12466" y="25920"/>
                </a:lnTo>
                <a:lnTo>
                  <a:pt x="14386" y="24961"/>
                </a:lnTo>
                <a:lnTo>
                  <a:pt x="15346" y="24961"/>
                </a:lnTo>
                <a:lnTo>
                  <a:pt x="17266" y="24003"/>
                </a:lnTo>
                <a:lnTo>
                  <a:pt x="89260" y="24003"/>
                </a:lnTo>
                <a:lnTo>
                  <a:pt x="90236" y="24961"/>
                </a:lnTo>
                <a:lnTo>
                  <a:pt x="91180" y="24961"/>
                </a:lnTo>
                <a:lnTo>
                  <a:pt x="92141" y="25920"/>
                </a:lnTo>
                <a:lnTo>
                  <a:pt x="93101" y="27843"/>
                </a:lnTo>
                <a:lnTo>
                  <a:pt x="93101" y="28802"/>
                </a:lnTo>
                <a:lnTo>
                  <a:pt x="94076" y="31682"/>
                </a:lnTo>
                <a:lnTo>
                  <a:pt x="94076" y="36481"/>
                </a:lnTo>
                <a:lnTo>
                  <a:pt x="96956" y="36481"/>
                </a:lnTo>
                <a:lnTo>
                  <a:pt x="96956" y="0"/>
                </a:lnTo>
                <a:lnTo>
                  <a:pt x="94076" y="0"/>
                </a:lnTo>
                <a:lnTo>
                  <a:pt x="94076" y="3840"/>
                </a:lnTo>
                <a:lnTo>
                  <a:pt x="93101" y="6720"/>
                </a:lnTo>
                <a:lnTo>
                  <a:pt x="93101" y="8638"/>
                </a:lnTo>
                <a:lnTo>
                  <a:pt x="92141" y="9602"/>
                </a:lnTo>
                <a:lnTo>
                  <a:pt x="91180" y="10561"/>
                </a:lnTo>
                <a:lnTo>
                  <a:pt x="90236" y="11519"/>
                </a:lnTo>
                <a:lnTo>
                  <a:pt x="88300" y="11519"/>
                </a:lnTo>
                <a:lnTo>
                  <a:pt x="85420" y="12484"/>
                </a:lnTo>
                <a:lnTo>
                  <a:pt x="0" y="12484"/>
                </a:lnTo>
                <a:lnTo>
                  <a:pt x="0" y="14401"/>
                </a:lnTo>
                <a:lnTo>
                  <a:pt x="11506" y="3839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0" name="object 930"/>
          <p:cNvSpPr/>
          <p:nvPr/>
        </p:nvSpPr>
        <p:spPr>
          <a:xfrm>
            <a:off x="5599755" y="8849064"/>
            <a:ext cx="98861" cy="60476"/>
          </a:xfrm>
          <a:custGeom>
            <a:avLst/>
            <a:gdLst/>
            <a:ahLst/>
            <a:cxnLst/>
            <a:rect l="l" t="t" r="r" b="b"/>
            <a:pathLst>
              <a:path w="98861" h="60476">
                <a:moveTo>
                  <a:pt x="2" y="31110"/>
                </a:moveTo>
                <a:lnTo>
                  <a:pt x="2951" y="43834"/>
                </a:lnTo>
                <a:lnTo>
                  <a:pt x="4785" y="36473"/>
                </a:lnTo>
                <a:lnTo>
                  <a:pt x="4785" y="27835"/>
                </a:lnTo>
                <a:lnTo>
                  <a:pt x="5745" y="24955"/>
                </a:lnTo>
                <a:lnTo>
                  <a:pt x="8625" y="22079"/>
                </a:lnTo>
                <a:lnTo>
                  <a:pt x="11506" y="19197"/>
                </a:lnTo>
                <a:lnTo>
                  <a:pt x="15346" y="17276"/>
                </a:lnTo>
                <a:lnTo>
                  <a:pt x="21107" y="15358"/>
                </a:lnTo>
                <a:lnTo>
                  <a:pt x="25908" y="14400"/>
                </a:lnTo>
                <a:lnTo>
                  <a:pt x="30708" y="13435"/>
                </a:lnTo>
                <a:lnTo>
                  <a:pt x="44150" y="13435"/>
                </a:lnTo>
                <a:lnTo>
                  <a:pt x="49911" y="14400"/>
                </a:lnTo>
                <a:lnTo>
                  <a:pt x="51831" y="16317"/>
                </a:lnTo>
                <a:lnTo>
                  <a:pt x="52791" y="19197"/>
                </a:lnTo>
                <a:lnTo>
                  <a:pt x="53751" y="22079"/>
                </a:lnTo>
                <a:lnTo>
                  <a:pt x="55671" y="24955"/>
                </a:lnTo>
                <a:lnTo>
                  <a:pt x="55671" y="34556"/>
                </a:lnTo>
                <a:lnTo>
                  <a:pt x="53751" y="38397"/>
                </a:lnTo>
                <a:lnTo>
                  <a:pt x="49911" y="41279"/>
                </a:lnTo>
                <a:lnTo>
                  <a:pt x="44150" y="46076"/>
                </a:lnTo>
                <a:lnTo>
                  <a:pt x="36469" y="47999"/>
                </a:lnTo>
                <a:lnTo>
                  <a:pt x="19187" y="47999"/>
                </a:lnTo>
                <a:lnTo>
                  <a:pt x="13426" y="46076"/>
                </a:lnTo>
                <a:lnTo>
                  <a:pt x="10546" y="43194"/>
                </a:lnTo>
                <a:lnTo>
                  <a:pt x="6720" y="40314"/>
                </a:lnTo>
                <a:lnTo>
                  <a:pt x="11506" y="53756"/>
                </a:lnTo>
                <a:lnTo>
                  <a:pt x="18227" y="58555"/>
                </a:lnTo>
                <a:lnTo>
                  <a:pt x="25908" y="60476"/>
                </a:lnTo>
                <a:lnTo>
                  <a:pt x="42230" y="60476"/>
                </a:lnTo>
                <a:lnTo>
                  <a:pt x="48950" y="58555"/>
                </a:lnTo>
                <a:lnTo>
                  <a:pt x="54711" y="53756"/>
                </a:lnTo>
                <a:lnTo>
                  <a:pt x="59512" y="48958"/>
                </a:lnTo>
                <a:lnTo>
                  <a:pt x="62392" y="42236"/>
                </a:lnTo>
                <a:lnTo>
                  <a:pt x="62392" y="29759"/>
                </a:lnTo>
                <a:lnTo>
                  <a:pt x="59512" y="23038"/>
                </a:lnTo>
                <a:lnTo>
                  <a:pt x="54711" y="15358"/>
                </a:lnTo>
                <a:lnTo>
                  <a:pt x="63352" y="17276"/>
                </a:lnTo>
                <a:lnTo>
                  <a:pt x="71033" y="21115"/>
                </a:lnTo>
                <a:lnTo>
                  <a:pt x="77739" y="25918"/>
                </a:lnTo>
                <a:lnTo>
                  <a:pt x="84460" y="30717"/>
                </a:lnTo>
                <a:lnTo>
                  <a:pt x="89260" y="36473"/>
                </a:lnTo>
                <a:lnTo>
                  <a:pt x="92141" y="41279"/>
                </a:lnTo>
                <a:lnTo>
                  <a:pt x="94076" y="47035"/>
                </a:lnTo>
                <a:lnTo>
                  <a:pt x="95981" y="52797"/>
                </a:lnTo>
                <a:lnTo>
                  <a:pt x="95981" y="58555"/>
                </a:lnTo>
                <a:lnTo>
                  <a:pt x="98861" y="58555"/>
                </a:lnTo>
                <a:lnTo>
                  <a:pt x="98855" y="54009"/>
                </a:lnTo>
                <a:lnTo>
                  <a:pt x="96712" y="41534"/>
                </a:lnTo>
                <a:lnTo>
                  <a:pt x="91180" y="29759"/>
                </a:lnTo>
                <a:lnTo>
                  <a:pt x="87419" y="24135"/>
                </a:lnTo>
                <a:lnTo>
                  <a:pt x="78694" y="14718"/>
                </a:lnTo>
                <a:lnTo>
                  <a:pt x="68153" y="7679"/>
                </a:lnTo>
                <a:lnTo>
                  <a:pt x="64255" y="5367"/>
                </a:lnTo>
                <a:lnTo>
                  <a:pt x="52325" y="1192"/>
                </a:lnTo>
                <a:lnTo>
                  <a:pt x="39349" y="0"/>
                </a:lnTo>
                <a:lnTo>
                  <a:pt x="32616" y="311"/>
                </a:lnTo>
                <a:lnTo>
                  <a:pt x="19958" y="3247"/>
                </a:lnTo>
                <a:lnTo>
                  <a:pt x="9585" y="9596"/>
                </a:lnTo>
                <a:lnTo>
                  <a:pt x="2880" y="15358"/>
                </a:lnTo>
                <a:lnTo>
                  <a:pt x="0" y="22079"/>
                </a:lnTo>
                <a:lnTo>
                  <a:pt x="2" y="3111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1" name="object 931"/>
          <p:cNvSpPr/>
          <p:nvPr/>
        </p:nvSpPr>
        <p:spPr>
          <a:xfrm>
            <a:off x="5602706" y="8885538"/>
            <a:ext cx="8554" cy="17282"/>
          </a:xfrm>
          <a:custGeom>
            <a:avLst/>
            <a:gdLst/>
            <a:ahLst/>
            <a:cxnLst/>
            <a:rect l="l" t="t" r="r" b="b"/>
            <a:pathLst>
              <a:path w="8554" h="17282">
                <a:moveTo>
                  <a:pt x="1833" y="0"/>
                </a:moveTo>
                <a:lnTo>
                  <a:pt x="0" y="7360"/>
                </a:lnTo>
                <a:lnTo>
                  <a:pt x="8554" y="17282"/>
                </a:lnTo>
                <a:lnTo>
                  <a:pt x="3769" y="3840"/>
                </a:lnTo>
                <a:lnTo>
                  <a:pt x="1833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2" name="object 932"/>
          <p:cNvSpPr/>
          <p:nvPr/>
        </p:nvSpPr>
        <p:spPr>
          <a:xfrm>
            <a:off x="5599755" y="8786663"/>
            <a:ext cx="96956" cy="38398"/>
          </a:xfrm>
          <a:custGeom>
            <a:avLst/>
            <a:gdLst/>
            <a:ahLst/>
            <a:cxnLst/>
            <a:rect l="l" t="t" r="r" b="b"/>
            <a:pathLst>
              <a:path w="96956" h="38398">
                <a:moveTo>
                  <a:pt x="12466" y="25920"/>
                </a:moveTo>
                <a:lnTo>
                  <a:pt x="14386" y="25920"/>
                </a:lnTo>
                <a:lnTo>
                  <a:pt x="15346" y="24961"/>
                </a:lnTo>
                <a:lnTo>
                  <a:pt x="17266" y="24961"/>
                </a:lnTo>
                <a:lnTo>
                  <a:pt x="22067" y="24002"/>
                </a:lnTo>
                <a:lnTo>
                  <a:pt x="85420" y="24002"/>
                </a:lnTo>
                <a:lnTo>
                  <a:pt x="89260" y="24961"/>
                </a:lnTo>
                <a:lnTo>
                  <a:pt x="90236" y="24961"/>
                </a:lnTo>
                <a:lnTo>
                  <a:pt x="91180" y="25920"/>
                </a:lnTo>
                <a:lnTo>
                  <a:pt x="92141" y="26878"/>
                </a:lnTo>
                <a:lnTo>
                  <a:pt x="93101" y="27843"/>
                </a:lnTo>
                <a:lnTo>
                  <a:pt x="93101" y="29760"/>
                </a:lnTo>
                <a:lnTo>
                  <a:pt x="94076" y="32641"/>
                </a:lnTo>
                <a:lnTo>
                  <a:pt x="94076" y="36481"/>
                </a:lnTo>
                <a:lnTo>
                  <a:pt x="96956" y="36481"/>
                </a:lnTo>
                <a:lnTo>
                  <a:pt x="96956" y="0"/>
                </a:lnTo>
                <a:lnTo>
                  <a:pt x="94076" y="0"/>
                </a:lnTo>
                <a:lnTo>
                  <a:pt x="94076" y="4799"/>
                </a:lnTo>
                <a:lnTo>
                  <a:pt x="93101" y="7679"/>
                </a:lnTo>
                <a:lnTo>
                  <a:pt x="93101" y="9602"/>
                </a:lnTo>
                <a:lnTo>
                  <a:pt x="92141" y="10561"/>
                </a:lnTo>
                <a:lnTo>
                  <a:pt x="91180" y="11519"/>
                </a:lnTo>
                <a:lnTo>
                  <a:pt x="90236" y="12484"/>
                </a:lnTo>
                <a:lnTo>
                  <a:pt x="0" y="12484"/>
                </a:lnTo>
                <a:lnTo>
                  <a:pt x="0" y="15358"/>
                </a:lnTo>
                <a:lnTo>
                  <a:pt x="11506" y="38398"/>
                </a:lnTo>
                <a:lnTo>
                  <a:pt x="13426" y="37440"/>
                </a:lnTo>
                <a:lnTo>
                  <a:pt x="11506" y="34558"/>
                </a:lnTo>
                <a:lnTo>
                  <a:pt x="11506" y="27843"/>
                </a:lnTo>
                <a:lnTo>
                  <a:pt x="12466" y="26878"/>
                </a:lnTo>
                <a:lnTo>
                  <a:pt x="12466" y="25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3" name="object 933"/>
          <p:cNvSpPr/>
          <p:nvPr/>
        </p:nvSpPr>
        <p:spPr>
          <a:xfrm>
            <a:off x="5599755" y="8707945"/>
            <a:ext cx="97917" cy="55679"/>
          </a:xfrm>
          <a:custGeom>
            <a:avLst/>
            <a:gdLst/>
            <a:ahLst/>
            <a:cxnLst/>
            <a:rect l="l" t="t" r="r" b="b"/>
            <a:pathLst>
              <a:path w="97917" h="55679">
                <a:moveTo>
                  <a:pt x="49911" y="39361"/>
                </a:moveTo>
                <a:lnTo>
                  <a:pt x="49911" y="29759"/>
                </a:lnTo>
                <a:lnTo>
                  <a:pt x="51831" y="25920"/>
                </a:lnTo>
                <a:lnTo>
                  <a:pt x="53751" y="22079"/>
                </a:lnTo>
                <a:lnTo>
                  <a:pt x="54711" y="19199"/>
                </a:lnTo>
                <a:lnTo>
                  <a:pt x="56631" y="17282"/>
                </a:lnTo>
                <a:lnTo>
                  <a:pt x="58552" y="16323"/>
                </a:lnTo>
                <a:lnTo>
                  <a:pt x="60472" y="14400"/>
                </a:lnTo>
                <a:lnTo>
                  <a:pt x="62392" y="13441"/>
                </a:lnTo>
                <a:lnTo>
                  <a:pt x="66233" y="11519"/>
                </a:lnTo>
                <a:lnTo>
                  <a:pt x="70073" y="10561"/>
                </a:lnTo>
                <a:lnTo>
                  <a:pt x="78714" y="10561"/>
                </a:lnTo>
                <a:lnTo>
                  <a:pt x="82555" y="12483"/>
                </a:lnTo>
                <a:lnTo>
                  <a:pt x="86395" y="16323"/>
                </a:lnTo>
                <a:lnTo>
                  <a:pt x="90236" y="20162"/>
                </a:lnTo>
                <a:lnTo>
                  <a:pt x="92141" y="24003"/>
                </a:lnTo>
                <a:lnTo>
                  <a:pt x="92141" y="32641"/>
                </a:lnTo>
                <a:lnTo>
                  <a:pt x="91180" y="34558"/>
                </a:lnTo>
                <a:lnTo>
                  <a:pt x="91180" y="35522"/>
                </a:lnTo>
                <a:lnTo>
                  <a:pt x="90236" y="37438"/>
                </a:lnTo>
                <a:lnTo>
                  <a:pt x="88300" y="40320"/>
                </a:lnTo>
                <a:lnTo>
                  <a:pt x="87355" y="43202"/>
                </a:lnTo>
                <a:lnTo>
                  <a:pt x="86395" y="45118"/>
                </a:lnTo>
                <a:lnTo>
                  <a:pt x="86395" y="46082"/>
                </a:lnTo>
                <a:lnTo>
                  <a:pt x="85420" y="47041"/>
                </a:lnTo>
                <a:lnTo>
                  <a:pt x="85420" y="50881"/>
                </a:lnTo>
                <a:lnTo>
                  <a:pt x="86395" y="52798"/>
                </a:lnTo>
                <a:lnTo>
                  <a:pt x="87355" y="53762"/>
                </a:lnTo>
                <a:lnTo>
                  <a:pt x="88300" y="54720"/>
                </a:lnTo>
                <a:lnTo>
                  <a:pt x="89260" y="55679"/>
                </a:lnTo>
                <a:lnTo>
                  <a:pt x="92141" y="55679"/>
                </a:lnTo>
                <a:lnTo>
                  <a:pt x="94076" y="53762"/>
                </a:lnTo>
                <a:lnTo>
                  <a:pt x="95981" y="51840"/>
                </a:lnTo>
                <a:lnTo>
                  <a:pt x="96956" y="49923"/>
                </a:lnTo>
                <a:lnTo>
                  <a:pt x="97917" y="45118"/>
                </a:lnTo>
                <a:lnTo>
                  <a:pt x="97917" y="38397"/>
                </a:lnTo>
                <a:lnTo>
                  <a:pt x="97437" y="30648"/>
                </a:lnTo>
                <a:lnTo>
                  <a:pt x="93742" y="18094"/>
                </a:lnTo>
                <a:lnTo>
                  <a:pt x="86395" y="8644"/>
                </a:lnTo>
                <a:lnTo>
                  <a:pt x="80634" y="2881"/>
                </a:lnTo>
                <a:lnTo>
                  <a:pt x="72953" y="0"/>
                </a:lnTo>
                <a:lnTo>
                  <a:pt x="59512" y="0"/>
                </a:lnTo>
                <a:lnTo>
                  <a:pt x="54711" y="1923"/>
                </a:lnTo>
                <a:lnTo>
                  <a:pt x="49911" y="4803"/>
                </a:lnTo>
                <a:lnTo>
                  <a:pt x="46070" y="7679"/>
                </a:lnTo>
                <a:lnTo>
                  <a:pt x="43190" y="12483"/>
                </a:lnTo>
                <a:lnTo>
                  <a:pt x="40309" y="18240"/>
                </a:lnTo>
                <a:lnTo>
                  <a:pt x="32628" y="9602"/>
                </a:lnTo>
                <a:lnTo>
                  <a:pt x="25908" y="4803"/>
                </a:lnTo>
                <a:lnTo>
                  <a:pt x="15346" y="4803"/>
                </a:lnTo>
                <a:lnTo>
                  <a:pt x="10546" y="6720"/>
                </a:lnTo>
                <a:lnTo>
                  <a:pt x="7665" y="9602"/>
                </a:lnTo>
                <a:lnTo>
                  <a:pt x="2880" y="14400"/>
                </a:lnTo>
                <a:lnTo>
                  <a:pt x="0" y="20162"/>
                </a:lnTo>
                <a:lnTo>
                  <a:pt x="0" y="33599"/>
                </a:lnTo>
                <a:lnTo>
                  <a:pt x="1905" y="39361"/>
                </a:lnTo>
                <a:lnTo>
                  <a:pt x="4785" y="43202"/>
                </a:lnTo>
                <a:lnTo>
                  <a:pt x="8625" y="47999"/>
                </a:lnTo>
                <a:lnTo>
                  <a:pt x="13426" y="50881"/>
                </a:lnTo>
                <a:lnTo>
                  <a:pt x="20147" y="53762"/>
                </a:lnTo>
                <a:lnTo>
                  <a:pt x="21107" y="51840"/>
                </a:lnTo>
                <a:lnTo>
                  <a:pt x="13426" y="47041"/>
                </a:lnTo>
                <a:lnTo>
                  <a:pt x="9585" y="40320"/>
                </a:lnTo>
                <a:lnTo>
                  <a:pt x="9585" y="28800"/>
                </a:lnTo>
                <a:lnTo>
                  <a:pt x="10546" y="24961"/>
                </a:lnTo>
                <a:lnTo>
                  <a:pt x="14386" y="22079"/>
                </a:lnTo>
                <a:lnTo>
                  <a:pt x="17266" y="18240"/>
                </a:lnTo>
                <a:lnTo>
                  <a:pt x="21107" y="17282"/>
                </a:lnTo>
                <a:lnTo>
                  <a:pt x="28788" y="17282"/>
                </a:lnTo>
                <a:lnTo>
                  <a:pt x="32628" y="18240"/>
                </a:lnTo>
                <a:lnTo>
                  <a:pt x="35509" y="19199"/>
                </a:lnTo>
                <a:lnTo>
                  <a:pt x="38389" y="21121"/>
                </a:lnTo>
                <a:lnTo>
                  <a:pt x="41269" y="24003"/>
                </a:lnTo>
                <a:lnTo>
                  <a:pt x="43190" y="27843"/>
                </a:lnTo>
                <a:lnTo>
                  <a:pt x="46070" y="31682"/>
                </a:lnTo>
                <a:lnTo>
                  <a:pt x="47030" y="35522"/>
                </a:lnTo>
                <a:lnTo>
                  <a:pt x="47030" y="39361"/>
                </a:lnTo>
                <a:lnTo>
                  <a:pt x="49911" y="393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4" name="object 934"/>
          <p:cNvSpPr/>
          <p:nvPr/>
        </p:nvSpPr>
        <p:spPr>
          <a:xfrm>
            <a:off x="4277868" y="8555313"/>
            <a:ext cx="61432" cy="100797"/>
          </a:xfrm>
          <a:custGeom>
            <a:avLst/>
            <a:gdLst/>
            <a:ahLst/>
            <a:cxnLst/>
            <a:rect l="l" t="t" r="r" b="b"/>
            <a:pathLst>
              <a:path w="61432" h="100797">
                <a:moveTo>
                  <a:pt x="7680" y="14400"/>
                </a:moveTo>
                <a:lnTo>
                  <a:pt x="4800" y="23038"/>
                </a:lnTo>
                <a:lnTo>
                  <a:pt x="3959" y="25417"/>
                </a:lnTo>
                <a:lnTo>
                  <a:pt x="1077" y="37301"/>
                </a:lnTo>
                <a:lnTo>
                  <a:pt x="0" y="50874"/>
                </a:lnTo>
                <a:lnTo>
                  <a:pt x="580" y="60919"/>
                </a:lnTo>
                <a:lnTo>
                  <a:pt x="3204" y="73377"/>
                </a:lnTo>
                <a:lnTo>
                  <a:pt x="7680" y="84473"/>
                </a:lnTo>
                <a:lnTo>
                  <a:pt x="9010" y="86770"/>
                </a:lnTo>
                <a:lnTo>
                  <a:pt x="18485" y="97195"/>
                </a:lnTo>
                <a:lnTo>
                  <a:pt x="18242" y="85432"/>
                </a:lnTo>
                <a:lnTo>
                  <a:pt x="16419" y="79156"/>
                </a:lnTo>
                <a:lnTo>
                  <a:pt x="14240" y="67092"/>
                </a:lnTo>
                <a:lnTo>
                  <a:pt x="13441" y="52797"/>
                </a:lnTo>
                <a:lnTo>
                  <a:pt x="13441" y="45118"/>
                </a:lnTo>
                <a:lnTo>
                  <a:pt x="14401" y="36473"/>
                </a:lnTo>
                <a:lnTo>
                  <a:pt x="15361" y="27835"/>
                </a:lnTo>
                <a:lnTo>
                  <a:pt x="16322" y="19197"/>
                </a:lnTo>
                <a:lnTo>
                  <a:pt x="19202" y="13435"/>
                </a:lnTo>
                <a:lnTo>
                  <a:pt x="22082" y="9596"/>
                </a:lnTo>
                <a:lnTo>
                  <a:pt x="24963" y="6720"/>
                </a:lnTo>
                <a:lnTo>
                  <a:pt x="27843" y="4797"/>
                </a:lnTo>
                <a:lnTo>
                  <a:pt x="33604" y="4797"/>
                </a:lnTo>
                <a:lnTo>
                  <a:pt x="35509" y="5756"/>
                </a:lnTo>
                <a:lnTo>
                  <a:pt x="37444" y="7679"/>
                </a:lnTo>
                <a:lnTo>
                  <a:pt x="40325" y="9596"/>
                </a:lnTo>
                <a:lnTo>
                  <a:pt x="42230" y="13435"/>
                </a:lnTo>
                <a:lnTo>
                  <a:pt x="44165" y="19197"/>
                </a:lnTo>
                <a:lnTo>
                  <a:pt x="46936" y="32085"/>
                </a:lnTo>
                <a:lnTo>
                  <a:pt x="48006" y="46076"/>
                </a:lnTo>
                <a:lnTo>
                  <a:pt x="47568" y="58453"/>
                </a:lnTo>
                <a:lnTo>
                  <a:pt x="46120" y="71245"/>
                </a:lnTo>
                <a:lnTo>
                  <a:pt x="44165" y="81593"/>
                </a:lnTo>
                <a:lnTo>
                  <a:pt x="43190" y="86397"/>
                </a:lnTo>
                <a:lnTo>
                  <a:pt x="41285" y="90237"/>
                </a:lnTo>
                <a:lnTo>
                  <a:pt x="38404" y="93117"/>
                </a:lnTo>
                <a:lnTo>
                  <a:pt x="35509" y="95035"/>
                </a:lnTo>
                <a:lnTo>
                  <a:pt x="32644" y="95993"/>
                </a:lnTo>
                <a:lnTo>
                  <a:pt x="30723" y="95993"/>
                </a:lnTo>
                <a:lnTo>
                  <a:pt x="29763" y="100797"/>
                </a:lnTo>
                <a:lnTo>
                  <a:pt x="34564" y="100797"/>
                </a:lnTo>
                <a:lnTo>
                  <a:pt x="39349" y="98875"/>
                </a:lnTo>
                <a:lnTo>
                  <a:pt x="44165" y="95035"/>
                </a:lnTo>
                <a:lnTo>
                  <a:pt x="48966" y="92153"/>
                </a:lnTo>
                <a:lnTo>
                  <a:pt x="53751" y="86397"/>
                </a:lnTo>
                <a:lnTo>
                  <a:pt x="56631" y="78717"/>
                </a:lnTo>
                <a:lnTo>
                  <a:pt x="57704" y="75296"/>
                </a:lnTo>
                <a:lnTo>
                  <a:pt x="60421" y="63150"/>
                </a:lnTo>
                <a:lnTo>
                  <a:pt x="61432" y="49917"/>
                </a:lnTo>
                <a:lnTo>
                  <a:pt x="61410" y="47818"/>
                </a:lnTo>
                <a:lnTo>
                  <a:pt x="59966" y="33649"/>
                </a:lnTo>
                <a:lnTo>
                  <a:pt x="56391" y="21611"/>
                </a:lnTo>
                <a:lnTo>
                  <a:pt x="50871" y="11518"/>
                </a:lnTo>
                <a:lnTo>
                  <a:pt x="44165" y="3838"/>
                </a:lnTo>
                <a:lnTo>
                  <a:pt x="38404" y="0"/>
                </a:lnTo>
                <a:lnTo>
                  <a:pt x="26883" y="0"/>
                </a:lnTo>
                <a:lnTo>
                  <a:pt x="22082" y="1915"/>
                </a:lnTo>
                <a:lnTo>
                  <a:pt x="18242" y="4797"/>
                </a:lnTo>
                <a:lnTo>
                  <a:pt x="12481" y="8638"/>
                </a:lnTo>
                <a:lnTo>
                  <a:pt x="7680" y="144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5" name="object 935"/>
          <p:cNvSpPr/>
          <p:nvPr/>
        </p:nvSpPr>
        <p:spPr>
          <a:xfrm>
            <a:off x="4296110" y="8640746"/>
            <a:ext cx="12481" cy="15364"/>
          </a:xfrm>
          <a:custGeom>
            <a:avLst/>
            <a:gdLst/>
            <a:ahLst/>
            <a:cxnLst/>
            <a:rect l="l" t="t" r="r" b="b"/>
            <a:pathLst>
              <a:path w="12481" h="15364">
                <a:moveTo>
                  <a:pt x="0" y="0"/>
                </a:moveTo>
                <a:lnTo>
                  <a:pt x="243" y="11762"/>
                </a:lnTo>
                <a:lnTo>
                  <a:pt x="11521" y="15364"/>
                </a:lnTo>
                <a:lnTo>
                  <a:pt x="12481" y="10561"/>
                </a:lnTo>
                <a:lnTo>
                  <a:pt x="6720" y="10561"/>
                </a:lnTo>
                <a:lnTo>
                  <a:pt x="2880" y="7685"/>
                </a:lnTo>
                <a:lnTo>
                  <a:pt x="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6" name="object 936"/>
          <p:cNvSpPr/>
          <p:nvPr/>
        </p:nvSpPr>
        <p:spPr>
          <a:xfrm>
            <a:off x="4279788" y="8229874"/>
            <a:ext cx="54711" cy="97917"/>
          </a:xfrm>
          <a:custGeom>
            <a:avLst/>
            <a:gdLst/>
            <a:ahLst/>
            <a:cxnLst/>
            <a:rect l="l" t="t" r="r" b="b"/>
            <a:pathLst>
              <a:path w="54711" h="97917">
                <a:moveTo>
                  <a:pt x="21122" y="0"/>
                </a:moveTo>
                <a:lnTo>
                  <a:pt x="2880" y="37444"/>
                </a:lnTo>
                <a:lnTo>
                  <a:pt x="11521" y="37444"/>
                </a:lnTo>
                <a:lnTo>
                  <a:pt x="18242" y="38404"/>
                </a:lnTo>
                <a:lnTo>
                  <a:pt x="24003" y="41285"/>
                </a:lnTo>
                <a:lnTo>
                  <a:pt x="29763" y="44165"/>
                </a:lnTo>
                <a:lnTo>
                  <a:pt x="35524" y="48005"/>
                </a:lnTo>
                <a:lnTo>
                  <a:pt x="38404" y="52806"/>
                </a:lnTo>
                <a:lnTo>
                  <a:pt x="42245" y="57607"/>
                </a:lnTo>
                <a:lnTo>
                  <a:pt x="44150" y="63367"/>
                </a:lnTo>
                <a:lnTo>
                  <a:pt x="44150" y="74889"/>
                </a:lnTo>
                <a:lnTo>
                  <a:pt x="42245" y="80650"/>
                </a:lnTo>
                <a:lnTo>
                  <a:pt x="38404" y="84490"/>
                </a:lnTo>
                <a:lnTo>
                  <a:pt x="33588" y="88331"/>
                </a:lnTo>
                <a:lnTo>
                  <a:pt x="29763" y="91211"/>
                </a:lnTo>
                <a:lnTo>
                  <a:pt x="20162" y="91211"/>
                </a:lnTo>
                <a:lnTo>
                  <a:pt x="16322" y="89291"/>
                </a:lnTo>
                <a:lnTo>
                  <a:pt x="13441" y="87370"/>
                </a:lnTo>
                <a:lnTo>
                  <a:pt x="10561" y="85450"/>
                </a:lnTo>
                <a:lnTo>
                  <a:pt x="9601" y="84490"/>
                </a:lnTo>
                <a:lnTo>
                  <a:pt x="8641" y="84490"/>
                </a:lnTo>
                <a:lnTo>
                  <a:pt x="7680" y="83530"/>
                </a:lnTo>
                <a:lnTo>
                  <a:pt x="3840" y="83530"/>
                </a:lnTo>
                <a:lnTo>
                  <a:pt x="2880" y="84490"/>
                </a:lnTo>
                <a:lnTo>
                  <a:pt x="960" y="85450"/>
                </a:lnTo>
                <a:lnTo>
                  <a:pt x="0" y="86395"/>
                </a:lnTo>
                <a:lnTo>
                  <a:pt x="0" y="91211"/>
                </a:lnTo>
                <a:lnTo>
                  <a:pt x="960" y="93131"/>
                </a:lnTo>
                <a:lnTo>
                  <a:pt x="3840" y="95051"/>
                </a:lnTo>
                <a:lnTo>
                  <a:pt x="6720" y="96956"/>
                </a:lnTo>
                <a:lnTo>
                  <a:pt x="10561" y="97916"/>
                </a:lnTo>
                <a:lnTo>
                  <a:pt x="22082" y="97916"/>
                </a:lnTo>
                <a:lnTo>
                  <a:pt x="26868" y="96956"/>
                </a:lnTo>
                <a:lnTo>
                  <a:pt x="32644" y="94076"/>
                </a:lnTo>
                <a:lnTo>
                  <a:pt x="36484" y="92171"/>
                </a:lnTo>
                <a:lnTo>
                  <a:pt x="39364" y="90236"/>
                </a:lnTo>
                <a:lnTo>
                  <a:pt x="43205" y="86395"/>
                </a:lnTo>
                <a:lnTo>
                  <a:pt x="46085" y="83530"/>
                </a:lnTo>
                <a:lnTo>
                  <a:pt x="47990" y="79689"/>
                </a:lnTo>
                <a:lnTo>
                  <a:pt x="49926" y="75849"/>
                </a:lnTo>
                <a:lnTo>
                  <a:pt x="52791" y="71048"/>
                </a:lnTo>
                <a:lnTo>
                  <a:pt x="53766" y="66248"/>
                </a:lnTo>
                <a:lnTo>
                  <a:pt x="53766" y="52806"/>
                </a:lnTo>
                <a:lnTo>
                  <a:pt x="49926" y="45125"/>
                </a:lnTo>
                <a:lnTo>
                  <a:pt x="44150" y="38404"/>
                </a:lnTo>
                <a:lnTo>
                  <a:pt x="38748" y="34224"/>
                </a:lnTo>
                <a:lnTo>
                  <a:pt x="27710" y="28455"/>
                </a:lnTo>
                <a:lnTo>
                  <a:pt x="14401" y="24963"/>
                </a:lnTo>
                <a:lnTo>
                  <a:pt x="21122" y="11521"/>
                </a:lnTo>
                <a:lnTo>
                  <a:pt x="49926" y="11521"/>
                </a:lnTo>
                <a:lnTo>
                  <a:pt x="54711" y="0"/>
                </a:lnTo>
                <a:lnTo>
                  <a:pt x="2112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7" name="object 937"/>
          <p:cNvSpPr/>
          <p:nvPr/>
        </p:nvSpPr>
        <p:spPr>
          <a:xfrm>
            <a:off x="4218355" y="7899654"/>
            <a:ext cx="37429" cy="98877"/>
          </a:xfrm>
          <a:custGeom>
            <a:avLst/>
            <a:gdLst/>
            <a:ahLst/>
            <a:cxnLst/>
            <a:rect l="l" t="t" r="r" b="b"/>
            <a:pathLst>
              <a:path w="37429" h="98877">
                <a:moveTo>
                  <a:pt x="26868" y="94076"/>
                </a:moveTo>
                <a:lnTo>
                  <a:pt x="25908" y="93116"/>
                </a:lnTo>
                <a:lnTo>
                  <a:pt x="25908" y="92156"/>
                </a:lnTo>
                <a:lnTo>
                  <a:pt x="24947" y="91196"/>
                </a:lnTo>
                <a:lnTo>
                  <a:pt x="24947" y="0"/>
                </a:lnTo>
                <a:lnTo>
                  <a:pt x="23027" y="0"/>
                </a:lnTo>
                <a:lnTo>
                  <a:pt x="0" y="11521"/>
                </a:lnTo>
                <a:lnTo>
                  <a:pt x="944" y="14401"/>
                </a:lnTo>
                <a:lnTo>
                  <a:pt x="3825" y="12481"/>
                </a:lnTo>
                <a:lnTo>
                  <a:pt x="6720" y="11521"/>
                </a:lnTo>
                <a:lnTo>
                  <a:pt x="9601" y="11521"/>
                </a:lnTo>
                <a:lnTo>
                  <a:pt x="10561" y="12481"/>
                </a:lnTo>
                <a:lnTo>
                  <a:pt x="11506" y="12481"/>
                </a:lnTo>
                <a:lnTo>
                  <a:pt x="12466" y="13441"/>
                </a:lnTo>
                <a:lnTo>
                  <a:pt x="12466" y="16322"/>
                </a:lnTo>
                <a:lnTo>
                  <a:pt x="13441" y="18242"/>
                </a:lnTo>
                <a:lnTo>
                  <a:pt x="13441" y="91196"/>
                </a:lnTo>
                <a:lnTo>
                  <a:pt x="12466" y="92156"/>
                </a:lnTo>
                <a:lnTo>
                  <a:pt x="12466" y="94076"/>
                </a:lnTo>
                <a:lnTo>
                  <a:pt x="11506" y="95036"/>
                </a:lnTo>
                <a:lnTo>
                  <a:pt x="10561" y="95036"/>
                </a:lnTo>
                <a:lnTo>
                  <a:pt x="8625" y="95996"/>
                </a:lnTo>
                <a:lnTo>
                  <a:pt x="1920" y="95996"/>
                </a:lnTo>
                <a:lnTo>
                  <a:pt x="1920" y="98877"/>
                </a:lnTo>
                <a:lnTo>
                  <a:pt x="37429" y="98877"/>
                </a:lnTo>
                <a:lnTo>
                  <a:pt x="37429" y="95996"/>
                </a:lnTo>
                <a:lnTo>
                  <a:pt x="29748" y="95996"/>
                </a:lnTo>
                <a:lnTo>
                  <a:pt x="28788" y="95036"/>
                </a:lnTo>
                <a:lnTo>
                  <a:pt x="26868" y="9407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8" name="object 938"/>
          <p:cNvSpPr/>
          <p:nvPr/>
        </p:nvSpPr>
        <p:spPr>
          <a:xfrm>
            <a:off x="4277868" y="7899654"/>
            <a:ext cx="61432" cy="100797"/>
          </a:xfrm>
          <a:custGeom>
            <a:avLst/>
            <a:gdLst/>
            <a:ahLst/>
            <a:cxnLst/>
            <a:rect l="l" t="t" r="r" b="b"/>
            <a:pathLst>
              <a:path w="61432" h="100797">
                <a:moveTo>
                  <a:pt x="7680" y="14401"/>
                </a:moveTo>
                <a:lnTo>
                  <a:pt x="4800" y="23042"/>
                </a:lnTo>
                <a:lnTo>
                  <a:pt x="3961" y="25416"/>
                </a:lnTo>
                <a:lnTo>
                  <a:pt x="1077" y="37298"/>
                </a:lnTo>
                <a:lnTo>
                  <a:pt x="0" y="50871"/>
                </a:lnTo>
                <a:lnTo>
                  <a:pt x="580" y="60919"/>
                </a:lnTo>
                <a:lnTo>
                  <a:pt x="3204" y="73376"/>
                </a:lnTo>
                <a:lnTo>
                  <a:pt x="7680" y="84475"/>
                </a:lnTo>
                <a:lnTo>
                  <a:pt x="9009" y="86770"/>
                </a:lnTo>
                <a:lnTo>
                  <a:pt x="18485" y="97195"/>
                </a:lnTo>
                <a:lnTo>
                  <a:pt x="18242" y="85435"/>
                </a:lnTo>
                <a:lnTo>
                  <a:pt x="16417" y="79151"/>
                </a:lnTo>
                <a:lnTo>
                  <a:pt x="14240" y="67087"/>
                </a:lnTo>
                <a:lnTo>
                  <a:pt x="13441" y="52791"/>
                </a:lnTo>
                <a:lnTo>
                  <a:pt x="13441" y="45125"/>
                </a:lnTo>
                <a:lnTo>
                  <a:pt x="14401" y="36469"/>
                </a:lnTo>
                <a:lnTo>
                  <a:pt x="15361" y="27843"/>
                </a:lnTo>
                <a:lnTo>
                  <a:pt x="16322" y="19202"/>
                </a:lnTo>
                <a:lnTo>
                  <a:pt x="19202" y="13441"/>
                </a:lnTo>
                <a:lnTo>
                  <a:pt x="22082" y="9601"/>
                </a:lnTo>
                <a:lnTo>
                  <a:pt x="24963" y="6720"/>
                </a:lnTo>
                <a:lnTo>
                  <a:pt x="27843" y="4800"/>
                </a:lnTo>
                <a:lnTo>
                  <a:pt x="33604" y="4800"/>
                </a:lnTo>
                <a:lnTo>
                  <a:pt x="35509" y="5760"/>
                </a:lnTo>
                <a:lnTo>
                  <a:pt x="37444" y="7680"/>
                </a:lnTo>
                <a:lnTo>
                  <a:pt x="40325" y="9601"/>
                </a:lnTo>
                <a:lnTo>
                  <a:pt x="42230" y="13441"/>
                </a:lnTo>
                <a:lnTo>
                  <a:pt x="44165" y="19202"/>
                </a:lnTo>
                <a:lnTo>
                  <a:pt x="47000" y="32677"/>
                </a:lnTo>
                <a:lnTo>
                  <a:pt x="48006" y="47030"/>
                </a:lnTo>
                <a:lnTo>
                  <a:pt x="47622" y="58052"/>
                </a:lnTo>
                <a:lnTo>
                  <a:pt x="46168" y="70975"/>
                </a:lnTo>
                <a:lnTo>
                  <a:pt x="44165" y="81594"/>
                </a:lnTo>
                <a:lnTo>
                  <a:pt x="43190" y="86395"/>
                </a:lnTo>
                <a:lnTo>
                  <a:pt x="41285" y="90236"/>
                </a:lnTo>
                <a:lnTo>
                  <a:pt x="38404" y="93116"/>
                </a:lnTo>
                <a:lnTo>
                  <a:pt x="35509" y="95036"/>
                </a:lnTo>
                <a:lnTo>
                  <a:pt x="32644" y="95996"/>
                </a:lnTo>
                <a:lnTo>
                  <a:pt x="30723" y="95996"/>
                </a:lnTo>
                <a:lnTo>
                  <a:pt x="29763" y="100797"/>
                </a:lnTo>
                <a:lnTo>
                  <a:pt x="34564" y="100797"/>
                </a:lnTo>
                <a:lnTo>
                  <a:pt x="39349" y="98877"/>
                </a:lnTo>
                <a:lnTo>
                  <a:pt x="44165" y="95996"/>
                </a:lnTo>
                <a:lnTo>
                  <a:pt x="48966" y="92156"/>
                </a:lnTo>
                <a:lnTo>
                  <a:pt x="53751" y="86395"/>
                </a:lnTo>
                <a:lnTo>
                  <a:pt x="56631" y="78714"/>
                </a:lnTo>
                <a:lnTo>
                  <a:pt x="57705" y="75333"/>
                </a:lnTo>
                <a:lnTo>
                  <a:pt x="60421" y="63546"/>
                </a:lnTo>
                <a:lnTo>
                  <a:pt x="61432" y="49911"/>
                </a:lnTo>
                <a:lnTo>
                  <a:pt x="61411" y="47824"/>
                </a:lnTo>
                <a:lnTo>
                  <a:pt x="59967" y="33658"/>
                </a:lnTo>
                <a:lnTo>
                  <a:pt x="56392" y="21618"/>
                </a:lnTo>
                <a:lnTo>
                  <a:pt x="50871" y="11521"/>
                </a:lnTo>
                <a:lnTo>
                  <a:pt x="44165" y="3840"/>
                </a:lnTo>
                <a:lnTo>
                  <a:pt x="38404" y="0"/>
                </a:lnTo>
                <a:lnTo>
                  <a:pt x="26883" y="0"/>
                </a:lnTo>
                <a:lnTo>
                  <a:pt x="22082" y="1920"/>
                </a:lnTo>
                <a:lnTo>
                  <a:pt x="18242" y="4800"/>
                </a:lnTo>
                <a:lnTo>
                  <a:pt x="12481" y="8641"/>
                </a:lnTo>
                <a:lnTo>
                  <a:pt x="7680" y="144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9" name="object 939"/>
          <p:cNvSpPr/>
          <p:nvPr/>
        </p:nvSpPr>
        <p:spPr>
          <a:xfrm>
            <a:off x="4296110" y="7985089"/>
            <a:ext cx="12481" cy="15361"/>
          </a:xfrm>
          <a:custGeom>
            <a:avLst/>
            <a:gdLst/>
            <a:ahLst/>
            <a:cxnLst/>
            <a:rect l="l" t="t" r="r" b="b"/>
            <a:pathLst>
              <a:path w="12481" h="15361">
                <a:moveTo>
                  <a:pt x="0" y="0"/>
                </a:moveTo>
                <a:lnTo>
                  <a:pt x="243" y="11760"/>
                </a:lnTo>
                <a:lnTo>
                  <a:pt x="11521" y="15361"/>
                </a:lnTo>
                <a:lnTo>
                  <a:pt x="12481" y="10561"/>
                </a:lnTo>
                <a:lnTo>
                  <a:pt x="6720" y="10561"/>
                </a:lnTo>
                <a:lnTo>
                  <a:pt x="2880" y="7680"/>
                </a:lnTo>
                <a:lnTo>
                  <a:pt x="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0" name="object 940"/>
          <p:cNvSpPr/>
          <p:nvPr/>
        </p:nvSpPr>
        <p:spPr>
          <a:xfrm>
            <a:off x="4218355" y="7572298"/>
            <a:ext cx="37429" cy="98877"/>
          </a:xfrm>
          <a:custGeom>
            <a:avLst/>
            <a:gdLst/>
            <a:ahLst/>
            <a:cxnLst/>
            <a:rect l="l" t="t" r="r" b="b"/>
            <a:pathLst>
              <a:path w="37429" h="98877">
                <a:moveTo>
                  <a:pt x="23027" y="0"/>
                </a:moveTo>
                <a:lnTo>
                  <a:pt x="0" y="11521"/>
                </a:lnTo>
                <a:lnTo>
                  <a:pt x="944" y="13441"/>
                </a:lnTo>
                <a:lnTo>
                  <a:pt x="3825" y="11521"/>
                </a:lnTo>
                <a:lnTo>
                  <a:pt x="10561" y="11521"/>
                </a:lnTo>
                <a:lnTo>
                  <a:pt x="11506" y="12481"/>
                </a:lnTo>
                <a:lnTo>
                  <a:pt x="12466" y="12481"/>
                </a:lnTo>
                <a:lnTo>
                  <a:pt x="12466" y="15361"/>
                </a:lnTo>
                <a:lnTo>
                  <a:pt x="13441" y="17282"/>
                </a:lnTo>
                <a:lnTo>
                  <a:pt x="13441" y="91196"/>
                </a:lnTo>
                <a:lnTo>
                  <a:pt x="12466" y="92156"/>
                </a:lnTo>
                <a:lnTo>
                  <a:pt x="12466" y="93116"/>
                </a:lnTo>
                <a:lnTo>
                  <a:pt x="11506" y="94076"/>
                </a:lnTo>
                <a:lnTo>
                  <a:pt x="10561" y="95036"/>
                </a:lnTo>
                <a:lnTo>
                  <a:pt x="8625" y="95036"/>
                </a:lnTo>
                <a:lnTo>
                  <a:pt x="5760" y="95996"/>
                </a:lnTo>
                <a:lnTo>
                  <a:pt x="1920" y="95996"/>
                </a:lnTo>
                <a:lnTo>
                  <a:pt x="1920" y="98877"/>
                </a:lnTo>
                <a:lnTo>
                  <a:pt x="37429" y="98877"/>
                </a:lnTo>
                <a:lnTo>
                  <a:pt x="37429" y="95996"/>
                </a:lnTo>
                <a:lnTo>
                  <a:pt x="32628" y="95996"/>
                </a:lnTo>
                <a:lnTo>
                  <a:pt x="29748" y="95036"/>
                </a:lnTo>
                <a:lnTo>
                  <a:pt x="28788" y="95036"/>
                </a:lnTo>
                <a:lnTo>
                  <a:pt x="26868" y="94076"/>
                </a:lnTo>
                <a:lnTo>
                  <a:pt x="25908" y="93116"/>
                </a:lnTo>
                <a:lnTo>
                  <a:pt x="25908" y="91196"/>
                </a:lnTo>
                <a:lnTo>
                  <a:pt x="24947" y="90236"/>
                </a:lnTo>
                <a:lnTo>
                  <a:pt x="24947" y="0"/>
                </a:lnTo>
                <a:lnTo>
                  <a:pt x="23027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1" name="object 941"/>
          <p:cNvSpPr/>
          <p:nvPr/>
        </p:nvSpPr>
        <p:spPr>
          <a:xfrm>
            <a:off x="4279788" y="7574219"/>
            <a:ext cx="54711" cy="97917"/>
          </a:xfrm>
          <a:custGeom>
            <a:avLst/>
            <a:gdLst/>
            <a:ahLst/>
            <a:cxnLst/>
            <a:rect l="l" t="t" r="r" b="b"/>
            <a:pathLst>
              <a:path w="54711" h="97917">
                <a:moveTo>
                  <a:pt x="21122" y="0"/>
                </a:moveTo>
                <a:lnTo>
                  <a:pt x="2880" y="37444"/>
                </a:lnTo>
                <a:lnTo>
                  <a:pt x="11521" y="37444"/>
                </a:lnTo>
                <a:lnTo>
                  <a:pt x="18242" y="39364"/>
                </a:lnTo>
                <a:lnTo>
                  <a:pt x="24003" y="41285"/>
                </a:lnTo>
                <a:lnTo>
                  <a:pt x="29763" y="44165"/>
                </a:lnTo>
                <a:lnTo>
                  <a:pt x="35524" y="48005"/>
                </a:lnTo>
                <a:lnTo>
                  <a:pt x="38404" y="52806"/>
                </a:lnTo>
                <a:lnTo>
                  <a:pt x="42245" y="57607"/>
                </a:lnTo>
                <a:lnTo>
                  <a:pt x="44150" y="63367"/>
                </a:lnTo>
                <a:lnTo>
                  <a:pt x="44150" y="74874"/>
                </a:lnTo>
                <a:lnTo>
                  <a:pt x="42245" y="80634"/>
                </a:lnTo>
                <a:lnTo>
                  <a:pt x="38404" y="84475"/>
                </a:lnTo>
                <a:lnTo>
                  <a:pt x="33588" y="89275"/>
                </a:lnTo>
                <a:lnTo>
                  <a:pt x="29763" y="91196"/>
                </a:lnTo>
                <a:lnTo>
                  <a:pt x="20162" y="91196"/>
                </a:lnTo>
                <a:lnTo>
                  <a:pt x="16322" y="89275"/>
                </a:lnTo>
                <a:lnTo>
                  <a:pt x="13441" y="87370"/>
                </a:lnTo>
                <a:lnTo>
                  <a:pt x="10561" y="85435"/>
                </a:lnTo>
                <a:lnTo>
                  <a:pt x="9601" y="84475"/>
                </a:lnTo>
                <a:lnTo>
                  <a:pt x="8641" y="84475"/>
                </a:lnTo>
                <a:lnTo>
                  <a:pt x="7680" y="83530"/>
                </a:lnTo>
                <a:lnTo>
                  <a:pt x="3840" y="83530"/>
                </a:lnTo>
                <a:lnTo>
                  <a:pt x="2880" y="84475"/>
                </a:lnTo>
                <a:lnTo>
                  <a:pt x="960" y="85435"/>
                </a:lnTo>
                <a:lnTo>
                  <a:pt x="0" y="86395"/>
                </a:lnTo>
                <a:lnTo>
                  <a:pt x="0" y="91196"/>
                </a:lnTo>
                <a:lnTo>
                  <a:pt x="960" y="93116"/>
                </a:lnTo>
                <a:lnTo>
                  <a:pt x="3840" y="95036"/>
                </a:lnTo>
                <a:lnTo>
                  <a:pt x="6720" y="96956"/>
                </a:lnTo>
                <a:lnTo>
                  <a:pt x="10561" y="97916"/>
                </a:lnTo>
                <a:lnTo>
                  <a:pt x="22082" y="97916"/>
                </a:lnTo>
                <a:lnTo>
                  <a:pt x="26868" y="96956"/>
                </a:lnTo>
                <a:lnTo>
                  <a:pt x="32644" y="94076"/>
                </a:lnTo>
                <a:lnTo>
                  <a:pt x="36484" y="92156"/>
                </a:lnTo>
                <a:lnTo>
                  <a:pt x="39364" y="90236"/>
                </a:lnTo>
                <a:lnTo>
                  <a:pt x="43205" y="87370"/>
                </a:lnTo>
                <a:lnTo>
                  <a:pt x="46085" y="83530"/>
                </a:lnTo>
                <a:lnTo>
                  <a:pt x="47990" y="80634"/>
                </a:lnTo>
                <a:lnTo>
                  <a:pt x="49926" y="75834"/>
                </a:lnTo>
                <a:lnTo>
                  <a:pt x="52791" y="71993"/>
                </a:lnTo>
                <a:lnTo>
                  <a:pt x="53766" y="67193"/>
                </a:lnTo>
                <a:lnTo>
                  <a:pt x="53766" y="52806"/>
                </a:lnTo>
                <a:lnTo>
                  <a:pt x="49926" y="45125"/>
                </a:lnTo>
                <a:lnTo>
                  <a:pt x="44150" y="39364"/>
                </a:lnTo>
                <a:lnTo>
                  <a:pt x="38501" y="34493"/>
                </a:lnTo>
                <a:lnTo>
                  <a:pt x="27561" y="28452"/>
                </a:lnTo>
                <a:lnTo>
                  <a:pt x="14401" y="24963"/>
                </a:lnTo>
                <a:lnTo>
                  <a:pt x="21122" y="11521"/>
                </a:lnTo>
                <a:lnTo>
                  <a:pt x="49926" y="11521"/>
                </a:lnTo>
                <a:lnTo>
                  <a:pt x="54711" y="0"/>
                </a:lnTo>
                <a:lnTo>
                  <a:pt x="2112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2" name="object 942"/>
          <p:cNvSpPr/>
          <p:nvPr/>
        </p:nvSpPr>
        <p:spPr>
          <a:xfrm>
            <a:off x="4204914" y="7243998"/>
            <a:ext cx="62392" cy="98877"/>
          </a:xfrm>
          <a:custGeom>
            <a:avLst/>
            <a:gdLst/>
            <a:ahLst/>
            <a:cxnLst/>
            <a:rect l="l" t="t" r="r" b="b"/>
            <a:pathLst>
              <a:path w="62392" h="98877">
                <a:moveTo>
                  <a:pt x="36469" y="65272"/>
                </a:moveTo>
                <a:lnTo>
                  <a:pt x="39758" y="61429"/>
                </a:lnTo>
                <a:lnTo>
                  <a:pt x="47619" y="50569"/>
                </a:lnTo>
                <a:lnTo>
                  <a:pt x="52791" y="40309"/>
                </a:lnTo>
                <a:lnTo>
                  <a:pt x="54711" y="35509"/>
                </a:lnTo>
                <a:lnTo>
                  <a:pt x="56631" y="30708"/>
                </a:lnTo>
                <a:lnTo>
                  <a:pt x="56631" y="19187"/>
                </a:lnTo>
                <a:lnTo>
                  <a:pt x="53751" y="12466"/>
                </a:lnTo>
                <a:lnTo>
                  <a:pt x="48950" y="7680"/>
                </a:lnTo>
                <a:lnTo>
                  <a:pt x="43190" y="2865"/>
                </a:lnTo>
                <a:lnTo>
                  <a:pt x="37429" y="0"/>
                </a:lnTo>
                <a:lnTo>
                  <a:pt x="22067" y="0"/>
                </a:lnTo>
                <a:lnTo>
                  <a:pt x="16322" y="2865"/>
                </a:lnTo>
                <a:lnTo>
                  <a:pt x="11521" y="7680"/>
                </a:lnTo>
                <a:lnTo>
                  <a:pt x="6720" y="12466"/>
                </a:lnTo>
                <a:lnTo>
                  <a:pt x="3825" y="19187"/>
                </a:lnTo>
                <a:lnTo>
                  <a:pt x="1920" y="27828"/>
                </a:lnTo>
                <a:lnTo>
                  <a:pt x="4800" y="27828"/>
                </a:lnTo>
                <a:lnTo>
                  <a:pt x="6720" y="22082"/>
                </a:lnTo>
                <a:lnTo>
                  <a:pt x="9601" y="18242"/>
                </a:lnTo>
                <a:lnTo>
                  <a:pt x="13441" y="15361"/>
                </a:lnTo>
                <a:lnTo>
                  <a:pt x="17266" y="12466"/>
                </a:lnTo>
                <a:lnTo>
                  <a:pt x="21107" y="11521"/>
                </a:lnTo>
                <a:lnTo>
                  <a:pt x="30723" y="11521"/>
                </a:lnTo>
                <a:lnTo>
                  <a:pt x="35509" y="13426"/>
                </a:lnTo>
                <a:lnTo>
                  <a:pt x="38389" y="17266"/>
                </a:lnTo>
                <a:lnTo>
                  <a:pt x="42230" y="21107"/>
                </a:lnTo>
                <a:lnTo>
                  <a:pt x="44150" y="25923"/>
                </a:lnTo>
                <a:lnTo>
                  <a:pt x="44150" y="32628"/>
                </a:lnTo>
                <a:lnTo>
                  <a:pt x="41473" y="45927"/>
                </a:lnTo>
                <a:lnTo>
                  <a:pt x="34549" y="58552"/>
                </a:lnTo>
                <a:lnTo>
                  <a:pt x="28272" y="67276"/>
                </a:lnTo>
                <a:lnTo>
                  <a:pt x="20590" y="76265"/>
                </a:lnTo>
                <a:lnTo>
                  <a:pt x="11167" y="86126"/>
                </a:lnTo>
                <a:lnTo>
                  <a:pt x="0" y="96941"/>
                </a:lnTo>
                <a:lnTo>
                  <a:pt x="0" y="98877"/>
                </a:lnTo>
                <a:lnTo>
                  <a:pt x="55671" y="98877"/>
                </a:lnTo>
                <a:lnTo>
                  <a:pt x="62392" y="80634"/>
                </a:lnTo>
                <a:lnTo>
                  <a:pt x="59512" y="80634"/>
                </a:lnTo>
                <a:lnTo>
                  <a:pt x="58552" y="82555"/>
                </a:lnTo>
                <a:lnTo>
                  <a:pt x="56631" y="84475"/>
                </a:lnTo>
                <a:lnTo>
                  <a:pt x="54711" y="85435"/>
                </a:lnTo>
                <a:lnTo>
                  <a:pt x="53751" y="86395"/>
                </a:lnTo>
                <a:lnTo>
                  <a:pt x="51831" y="87355"/>
                </a:lnTo>
                <a:lnTo>
                  <a:pt x="49911" y="88315"/>
                </a:lnTo>
                <a:lnTo>
                  <a:pt x="14386" y="88315"/>
                </a:lnTo>
                <a:lnTo>
                  <a:pt x="16742" y="85951"/>
                </a:lnTo>
                <a:lnTo>
                  <a:pt x="24600" y="77892"/>
                </a:lnTo>
                <a:lnTo>
                  <a:pt x="36469" y="6527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3" name="object 943"/>
          <p:cNvSpPr/>
          <p:nvPr/>
        </p:nvSpPr>
        <p:spPr>
          <a:xfrm>
            <a:off x="4277868" y="7243998"/>
            <a:ext cx="61432" cy="100782"/>
          </a:xfrm>
          <a:custGeom>
            <a:avLst/>
            <a:gdLst/>
            <a:ahLst/>
            <a:cxnLst/>
            <a:rect l="l" t="t" r="r" b="b"/>
            <a:pathLst>
              <a:path w="61432" h="100782">
                <a:moveTo>
                  <a:pt x="7680" y="14386"/>
                </a:moveTo>
                <a:lnTo>
                  <a:pt x="4800" y="23027"/>
                </a:lnTo>
                <a:lnTo>
                  <a:pt x="3958" y="25413"/>
                </a:lnTo>
                <a:lnTo>
                  <a:pt x="1076" y="37298"/>
                </a:lnTo>
                <a:lnTo>
                  <a:pt x="0" y="50871"/>
                </a:lnTo>
                <a:lnTo>
                  <a:pt x="580" y="61066"/>
                </a:lnTo>
                <a:lnTo>
                  <a:pt x="3204" y="73799"/>
                </a:lnTo>
                <a:lnTo>
                  <a:pt x="7680" y="84475"/>
                </a:lnTo>
                <a:lnTo>
                  <a:pt x="9003" y="86761"/>
                </a:lnTo>
                <a:lnTo>
                  <a:pt x="18482" y="97184"/>
                </a:lnTo>
                <a:lnTo>
                  <a:pt x="18242" y="85435"/>
                </a:lnTo>
                <a:lnTo>
                  <a:pt x="16417" y="79544"/>
                </a:lnTo>
                <a:lnTo>
                  <a:pt x="14240" y="67349"/>
                </a:lnTo>
                <a:lnTo>
                  <a:pt x="13441" y="52791"/>
                </a:lnTo>
                <a:lnTo>
                  <a:pt x="13441" y="45110"/>
                </a:lnTo>
                <a:lnTo>
                  <a:pt x="14401" y="36469"/>
                </a:lnTo>
                <a:lnTo>
                  <a:pt x="15361" y="27828"/>
                </a:lnTo>
                <a:lnTo>
                  <a:pt x="16322" y="19187"/>
                </a:lnTo>
                <a:lnTo>
                  <a:pt x="19202" y="13426"/>
                </a:lnTo>
                <a:lnTo>
                  <a:pt x="22082" y="9585"/>
                </a:lnTo>
                <a:lnTo>
                  <a:pt x="24963" y="6705"/>
                </a:lnTo>
                <a:lnTo>
                  <a:pt x="27843" y="4800"/>
                </a:lnTo>
                <a:lnTo>
                  <a:pt x="33604" y="4800"/>
                </a:lnTo>
                <a:lnTo>
                  <a:pt x="35509" y="5745"/>
                </a:lnTo>
                <a:lnTo>
                  <a:pt x="37444" y="7680"/>
                </a:lnTo>
                <a:lnTo>
                  <a:pt x="40325" y="9585"/>
                </a:lnTo>
                <a:lnTo>
                  <a:pt x="42230" y="13426"/>
                </a:lnTo>
                <a:lnTo>
                  <a:pt x="44165" y="19187"/>
                </a:lnTo>
                <a:lnTo>
                  <a:pt x="47001" y="33000"/>
                </a:lnTo>
                <a:lnTo>
                  <a:pt x="48006" y="47030"/>
                </a:lnTo>
                <a:lnTo>
                  <a:pt x="47622" y="58052"/>
                </a:lnTo>
                <a:lnTo>
                  <a:pt x="46168" y="70975"/>
                </a:lnTo>
                <a:lnTo>
                  <a:pt x="44165" y="81594"/>
                </a:lnTo>
                <a:lnTo>
                  <a:pt x="43190" y="86395"/>
                </a:lnTo>
                <a:lnTo>
                  <a:pt x="41285" y="90236"/>
                </a:lnTo>
                <a:lnTo>
                  <a:pt x="38404" y="93101"/>
                </a:lnTo>
                <a:lnTo>
                  <a:pt x="35509" y="95036"/>
                </a:lnTo>
                <a:lnTo>
                  <a:pt x="32644" y="95996"/>
                </a:lnTo>
                <a:lnTo>
                  <a:pt x="30723" y="95996"/>
                </a:lnTo>
                <a:lnTo>
                  <a:pt x="29763" y="100782"/>
                </a:lnTo>
                <a:lnTo>
                  <a:pt x="34564" y="100782"/>
                </a:lnTo>
                <a:lnTo>
                  <a:pt x="39349" y="98877"/>
                </a:lnTo>
                <a:lnTo>
                  <a:pt x="44165" y="95996"/>
                </a:lnTo>
                <a:lnTo>
                  <a:pt x="48966" y="92156"/>
                </a:lnTo>
                <a:lnTo>
                  <a:pt x="53751" y="86395"/>
                </a:lnTo>
                <a:lnTo>
                  <a:pt x="56631" y="78714"/>
                </a:lnTo>
                <a:lnTo>
                  <a:pt x="60421" y="63853"/>
                </a:lnTo>
                <a:lnTo>
                  <a:pt x="61432" y="49911"/>
                </a:lnTo>
                <a:lnTo>
                  <a:pt x="61411" y="47822"/>
                </a:lnTo>
                <a:lnTo>
                  <a:pt x="59967" y="33647"/>
                </a:lnTo>
                <a:lnTo>
                  <a:pt x="56392" y="21608"/>
                </a:lnTo>
                <a:lnTo>
                  <a:pt x="50871" y="11521"/>
                </a:lnTo>
                <a:lnTo>
                  <a:pt x="44165" y="3840"/>
                </a:lnTo>
                <a:lnTo>
                  <a:pt x="38404" y="0"/>
                </a:lnTo>
                <a:lnTo>
                  <a:pt x="26883" y="0"/>
                </a:lnTo>
                <a:lnTo>
                  <a:pt x="22082" y="1920"/>
                </a:lnTo>
                <a:lnTo>
                  <a:pt x="18242" y="4800"/>
                </a:lnTo>
                <a:lnTo>
                  <a:pt x="12481" y="8641"/>
                </a:lnTo>
                <a:lnTo>
                  <a:pt x="7680" y="1438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4" name="object 944"/>
          <p:cNvSpPr/>
          <p:nvPr/>
        </p:nvSpPr>
        <p:spPr>
          <a:xfrm>
            <a:off x="4296110" y="7329434"/>
            <a:ext cx="12481" cy="15346"/>
          </a:xfrm>
          <a:custGeom>
            <a:avLst/>
            <a:gdLst/>
            <a:ahLst/>
            <a:cxnLst/>
            <a:rect l="l" t="t" r="r" b="b"/>
            <a:pathLst>
              <a:path w="12481" h="15346">
                <a:moveTo>
                  <a:pt x="0" y="0"/>
                </a:moveTo>
                <a:lnTo>
                  <a:pt x="239" y="11749"/>
                </a:lnTo>
                <a:lnTo>
                  <a:pt x="11521" y="15346"/>
                </a:lnTo>
                <a:lnTo>
                  <a:pt x="12481" y="10561"/>
                </a:lnTo>
                <a:lnTo>
                  <a:pt x="6720" y="10561"/>
                </a:lnTo>
                <a:lnTo>
                  <a:pt x="2880" y="7665"/>
                </a:lnTo>
                <a:lnTo>
                  <a:pt x="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5" name="object 945"/>
          <p:cNvSpPr/>
          <p:nvPr/>
        </p:nvSpPr>
        <p:spPr>
          <a:xfrm>
            <a:off x="4204914" y="6916643"/>
            <a:ext cx="62392" cy="98877"/>
          </a:xfrm>
          <a:custGeom>
            <a:avLst/>
            <a:gdLst/>
            <a:ahLst/>
            <a:cxnLst/>
            <a:rect l="l" t="t" r="r" b="b"/>
            <a:pathLst>
              <a:path w="62392" h="98877">
                <a:moveTo>
                  <a:pt x="36469" y="64312"/>
                </a:moveTo>
                <a:lnTo>
                  <a:pt x="39256" y="61121"/>
                </a:lnTo>
                <a:lnTo>
                  <a:pt x="47436" y="50483"/>
                </a:lnTo>
                <a:lnTo>
                  <a:pt x="52791" y="40309"/>
                </a:lnTo>
                <a:lnTo>
                  <a:pt x="54711" y="34564"/>
                </a:lnTo>
                <a:lnTo>
                  <a:pt x="56631" y="29763"/>
                </a:lnTo>
                <a:lnTo>
                  <a:pt x="56631" y="18242"/>
                </a:lnTo>
                <a:lnTo>
                  <a:pt x="53751" y="12481"/>
                </a:lnTo>
                <a:lnTo>
                  <a:pt x="48950" y="7680"/>
                </a:lnTo>
                <a:lnTo>
                  <a:pt x="43190" y="1920"/>
                </a:lnTo>
                <a:lnTo>
                  <a:pt x="37429" y="0"/>
                </a:lnTo>
                <a:lnTo>
                  <a:pt x="22067" y="0"/>
                </a:lnTo>
                <a:lnTo>
                  <a:pt x="16322" y="1920"/>
                </a:lnTo>
                <a:lnTo>
                  <a:pt x="11521" y="6720"/>
                </a:lnTo>
                <a:lnTo>
                  <a:pt x="6720" y="11521"/>
                </a:lnTo>
                <a:lnTo>
                  <a:pt x="3825" y="18242"/>
                </a:lnTo>
                <a:lnTo>
                  <a:pt x="1920" y="26883"/>
                </a:lnTo>
                <a:lnTo>
                  <a:pt x="4800" y="26883"/>
                </a:lnTo>
                <a:lnTo>
                  <a:pt x="6720" y="22082"/>
                </a:lnTo>
                <a:lnTo>
                  <a:pt x="9601" y="17282"/>
                </a:lnTo>
                <a:lnTo>
                  <a:pt x="13441" y="14401"/>
                </a:lnTo>
                <a:lnTo>
                  <a:pt x="17266" y="11521"/>
                </a:lnTo>
                <a:lnTo>
                  <a:pt x="21107" y="10561"/>
                </a:lnTo>
                <a:lnTo>
                  <a:pt x="30723" y="10561"/>
                </a:lnTo>
                <a:lnTo>
                  <a:pt x="35509" y="12481"/>
                </a:lnTo>
                <a:lnTo>
                  <a:pt x="38389" y="16322"/>
                </a:lnTo>
                <a:lnTo>
                  <a:pt x="42230" y="20162"/>
                </a:lnTo>
                <a:lnTo>
                  <a:pt x="44150" y="25923"/>
                </a:lnTo>
                <a:lnTo>
                  <a:pt x="44150" y="31683"/>
                </a:lnTo>
                <a:lnTo>
                  <a:pt x="44044" y="34276"/>
                </a:lnTo>
                <a:lnTo>
                  <a:pt x="41325" y="45908"/>
                </a:lnTo>
                <a:lnTo>
                  <a:pt x="34549" y="58552"/>
                </a:lnTo>
                <a:lnTo>
                  <a:pt x="28550" y="66365"/>
                </a:lnTo>
                <a:lnTo>
                  <a:pt x="20824" y="75168"/>
                </a:lnTo>
                <a:lnTo>
                  <a:pt x="11308" y="85045"/>
                </a:lnTo>
                <a:lnTo>
                  <a:pt x="0" y="95996"/>
                </a:lnTo>
                <a:lnTo>
                  <a:pt x="0" y="98877"/>
                </a:lnTo>
                <a:lnTo>
                  <a:pt x="55671" y="98877"/>
                </a:lnTo>
                <a:lnTo>
                  <a:pt x="62392" y="79674"/>
                </a:lnTo>
                <a:lnTo>
                  <a:pt x="59512" y="79674"/>
                </a:lnTo>
                <a:lnTo>
                  <a:pt x="58552" y="81594"/>
                </a:lnTo>
                <a:lnTo>
                  <a:pt x="56631" y="83515"/>
                </a:lnTo>
                <a:lnTo>
                  <a:pt x="54711" y="84475"/>
                </a:lnTo>
                <a:lnTo>
                  <a:pt x="53751" y="86395"/>
                </a:lnTo>
                <a:lnTo>
                  <a:pt x="51831" y="86395"/>
                </a:lnTo>
                <a:lnTo>
                  <a:pt x="49911" y="87355"/>
                </a:lnTo>
                <a:lnTo>
                  <a:pt x="14386" y="87355"/>
                </a:lnTo>
                <a:lnTo>
                  <a:pt x="16742" y="85363"/>
                </a:lnTo>
                <a:lnTo>
                  <a:pt x="24600" y="77207"/>
                </a:lnTo>
                <a:lnTo>
                  <a:pt x="36469" y="6431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6" name="object 946"/>
          <p:cNvSpPr/>
          <p:nvPr/>
        </p:nvSpPr>
        <p:spPr>
          <a:xfrm>
            <a:off x="4279788" y="6918563"/>
            <a:ext cx="54711" cy="97917"/>
          </a:xfrm>
          <a:custGeom>
            <a:avLst/>
            <a:gdLst/>
            <a:ahLst/>
            <a:cxnLst/>
            <a:rect l="l" t="t" r="r" b="b"/>
            <a:pathLst>
              <a:path w="54711" h="97917">
                <a:moveTo>
                  <a:pt x="21122" y="0"/>
                </a:moveTo>
                <a:lnTo>
                  <a:pt x="2880" y="37429"/>
                </a:lnTo>
                <a:lnTo>
                  <a:pt x="11521" y="37429"/>
                </a:lnTo>
                <a:lnTo>
                  <a:pt x="18242" y="39364"/>
                </a:lnTo>
                <a:lnTo>
                  <a:pt x="24003" y="41269"/>
                </a:lnTo>
                <a:lnTo>
                  <a:pt x="29763" y="44150"/>
                </a:lnTo>
                <a:lnTo>
                  <a:pt x="35524" y="47990"/>
                </a:lnTo>
                <a:lnTo>
                  <a:pt x="38404" y="52791"/>
                </a:lnTo>
                <a:lnTo>
                  <a:pt x="42245" y="57607"/>
                </a:lnTo>
                <a:lnTo>
                  <a:pt x="44150" y="63352"/>
                </a:lnTo>
                <a:lnTo>
                  <a:pt x="44150" y="74874"/>
                </a:lnTo>
                <a:lnTo>
                  <a:pt x="42245" y="80634"/>
                </a:lnTo>
                <a:lnTo>
                  <a:pt x="38404" y="84475"/>
                </a:lnTo>
                <a:lnTo>
                  <a:pt x="33588" y="89275"/>
                </a:lnTo>
                <a:lnTo>
                  <a:pt x="29763" y="91196"/>
                </a:lnTo>
                <a:lnTo>
                  <a:pt x="20162" y="91196"/>
                </a:lnTo>
                <a:lnTo>
                  <a:pt x="16322" y="89275"/>
                </a:lnTo>
                <a:lnTo>
                  <a:pt x="13441" y="87355"/>
                </a:lnTo>
                <a:lnTo>
                  <a:pt x="10561" y="85435"/>
                </a:lnTo>
                <a:lnTo>
                  <a:pt x="9601" y="84475"/>
                </a:lnTo>
                <a:lnTo>
                  <a:pt x="8641" y="84475"/>
                </a:lnTo>
                <a:lnTo>
                  <a:pt x="7680" y="83515"/>
                </a:lnTo>
                <a:lnTo>
                  <a:pt x="3840" y="83515"/>
                </a:lnTo>
                <a:lnTo>
                  <a:pt x="2880" y="84475"/>
                </a:lnTo>
                <a:lnTo>
                  <a:pt x="960" y="85435"/>
                </a:lnTo>
                <a:lnTo>
                  <a:pt x="0" y="86395"/>
                </a:lnTo>
                <a:lnTo>
                  <a:pt x="0" y="91196"/>
                </a:lnTo>
                <a:lnTo>
                  <a:pt x="960" y="93116"/>
                </a:lnTo>
                <a:lnTo>
                  <a:pt x="3840" y="95036"/>
                </a:lnTo>
                <a:lnTo>
                  <a:pt x="6720" y="96956"/>
                </a:lnTo>
                <a:lnTo>
                  <a:pt x="10561" y="97917"/>
                </a:lnTo>
                <a:lnTo>
                  <a:pt x="22082" y="97917"/>
                </a:lnTo>
                <a:lnTo>
                  <a:pt x="26868" y="96956"/>
                </a:lnTo>
                <a:lnTo>
                  <a:pt x="32644" y="94076"/>
                </a:lnTo>
                <a:lnTo>
                  <a:pt x="36484" y="92156"/>
                </a:lnTo>
                <a:lnTo>
                  <a:pt x="39364" y="90236"/>
                </a:lnTo>
                <a:lnTo>
                  <a:pt x="43205" y="87355"/>
                </a:lnTo>
                <a:lnTo>
                  <a:pt x="46085" y="83515"/>
                </a:lnTo>
                <a:lnTo>
                  <a:pt x="47990" y="80634"/>
                </a:lnTo>
                <a:lnTo>
                  <a:pt x="49926" y="75834"/>
                </a:lnTo>
                <a:lnTo>
                  <a:pt x="52791" y="71993"/>
                </a:lnTo>
                <a:lnTo>
                  <a:pt x="53766" y="67193"/>
                </a:lnTo>
                <a:lnTo>
                  <a:pt x="53766" y="52791"/>
                </a:lnTo>
                <a:lnTo>
                  <a:pt x="49926" y="45110"/>
                </a:lnTo>
                <a:lnTo>
                  <a:pt x="44150" y="39364"/>
                </a:lnTo>
                <a:lnTo>
                  <a:pt x="38501" y="34491"/>
                </a:lnTo>
                <a:lnTo>
                  <a:pt x="27561" y="28445"/>
                </a:lnTo>
                <a:lnTo>
                  <a:pt x="14401" y="24963"/>
                </a:lnTo>
                <a:lnTo>
                  <a:pt x="21122" y="11521"/>
                </a:lnTo>
                <a:lnTo>
                  <a:pt x="49926" y="11521"/>
                </a:lnTo>
                <a:lnTo>
                  <a:pt x="54711" y="0"/>
                </a:lnTo>
                <a:lnTo>
                  <a:pt x="2112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7" name="object 947"/>
          <p:cNvSpPr/>
          <p:nvPr/>
        </p:nvSpPr>
        <p:spPr>
          <a:xfrm>
            <a:off x="4061871" y="8139638"/>
            <a:ext cx="80634" cy="85450"/>
          </a:xfrm>
          <a:custGeom>
            <a:avLst/>
            <a:gdLst/>
            <a:ahLst/>
            <a:cxnLst/>
            <a:rect l="l" t="t" r="r" b="b"/>
            <a:pathLst>
              <a:path w="80634" h="85450">
                <a:moveTo>
                  <a:pt x="63352" y="74889"/>
                </a:moveTo>
                <a:lnTo>
                  <a:pt x="51846" y="74889"/>
                </a:lnTo>
                <a:lnTo>
                  <a:pt x="49926" y="73929"/>
                </a:lnTo>
                <a:lnTo>
                  <a:pt x="47045" y="72969"/>
                </a:lnTo>
                <a:lnTo>
                  <a:pt x="42245" y="72008"/>
                </a:lnTo>
                <a:lnTo>
                  <a:pt x="14401" y="63367"/>
                </a:lnTo>
                <a:lnTo>
                  <a:pt x="10561" y="62407"/>
                </a:lnTo>
                <a:lnTo>
                  <a:pt x="7680" y="61447"/>
                </a:lnTo>
                <a:lnTo>
                  <a:pt x="5760" y="60487"/>
                </a:lnTo>
                <a:lnTo>
                  <a:pt x="4800" y="59527"/>
                </a:lnTo>
                <a:lnTo>
                  <a:pt x="3840" y="57607"/>
                </a:lnTo>
                <a:lnTo>
                  <a:pt x="2880" y="56647"/>
                </a:lnTo>
                <a:lnTo>
                  <a:pt x="2880" y="54726"/>
                </a:lnTo>
                <a:lnTo>
                  <a:pt x="1920" y="52806"/>
                </a:lnTo>
                <a:lnTo>
                  <a:pt x="1920" y="48966"/>
                </a:lnTo>
                <a:lnTo>
                  <a:pt x="0" y="48966"/>
                </a:lnTo>
                <a:lnTo>
                  <a:pt x="0" y="82555"/>
                </a:lnTo>
                <a:lnTo>
                  <a:pt x="1920" y="83530"/>
                </a:lnTo>
                <a:lnTo>
                  <a:pt x="2880" y="78714"/>
                </a:lnTo>
                <a:lnTo>
                  <a:pt x="2880" y="75849"/>
                </a:lnTo>
                <a:lnTo>
                  <a:pt x="3840" y="74889"/>
                </a:lnTo>
                <a:lnTo>
                  <a:pt x="4800" y="72969"/>
                </a:lnTo>
                <a:lnTo>
                  <a:pt x="8641" y="72969"/>
                </a:lnTo>
                <a:lnTo>
                  <a:pt x="11521" y="73929"/>
                </a:lnTo>
                <a:lnTo>
                  <a:pt x="15361" y="74889"/>
                </a:lnTo>
                <a:lnTo>
                  <a:pt x="42245" y="82555"/>
                </a:lnTo>
                <a:lnTo>
                  <a:pt x="46085" y="83530"/>
                </a:lnTo>
                <a:lnTo>
                  <a:pt x="48950" y="84490"/>
                </a:lnTo>
                <a:lnTo>
                  <a:pt x="50886" y="84490"/>
                </a:lnTo>
                <a:lnTo>
                  <a:pt x="53766" y="85450"/>
                </a:lnTo>
                <a:lnTo>
                  <a:pt x="64328" y="85450"/>
                </a:lnTo>
                <a:lnTo>
                  <a:pt x="69128" y="82555"/>
                </a:lnTo>
                <a:lnTo>
                  <a:pt x="73913" y="77769"/>
                </a:lnTo>
                <a:lnTo>
                  <a:pt x="77754" y="72969"/>
                </a:lnTo>
                <a:lnTo>
                  <a:pt x="80634" y="66248"/>
                </a:lnTo>
                <a:lnTo>
                  <a:pt x="80634" y="51846"/>
                </a:lnTo>
                <a:lnTo>
                  <a:pt x="78714" y="46085"/>
                </a:lnTo>
                <a:lnTo>
                  <a:pt x="75849" y="41285"/>
                </a:lnTo>
                <a:lnTo>
                  <a:pt x="72953" y="36484"/>
                </a:lnTo>
                <a:lnTo>
                  <a:pt x="69128" y="32644"/>
                </a:lnTo>
                <a:lnTo>
                  <a:pt x="64328" y="29763"/>
                </a:lnTo>
                <a:lnTo>
                  <a:pt x="60487" y="27843"/>
                </a:lnTo>
                <a:lnTo>
                  <a:pt x="52806" y="24963"/>
                </a:lnTo>
                <a:lnTo>
                  <a:pt x="43205" y="22082"/>
                </a:lnTo>
                <a:lnTo>
                  <a:pt x="14401" y="13441"/>
                </a:lnTo>
                <a:lnTo>
                  <a:pt x="10561" y="12481"/>
                </a:lnTo>
                <a:lnTo>
                  <a:pt x="7680" y="11536"/>
                </a:lnTo>
                <a:lnTo>
                  <a:pt x="5760" y="10561"/>
                </a:lnTo>
                <a:lnTo>
                  <a:pt x="4800" y="9601"/>
                </a:lnTo>
                <a:lnTo>
                  <a:pt x="3840" y="7680"/>
                </a:lnTo>
                <a:lnTo>
                  <a:pt x="2880" y="6720"/>
                </a:lnTo>
                <a:lnTo>
                  <a:pt x="2880" y="5760"/>
                </a:lnTo>
                <a:lnTo>
                  <a:pt x="1920" y="2880"/>
                </a:lnTo>
                <a:lnTo>
                  <a:pt x="1920" y="0"/>
                </a:lnTo>
                <a:lnTo>
                  <a:pt x="0" y="0"/>
                </a:lnTo>
                <a:lnTo>
                  <a:pt x="0" y="24963"/>
                </a:lnTo>
                <a:lnTo>
                  <a:pt x="1920" y="25923"/>
                </a:lnTo>
                <a:lnTo>
                  <a:pt x="2880" y="22082"/>
                </a:lnTo>
                <a:lnTo>
                  <a:pt x="2880" y="19202"/>
                </a:lnTo>
                <a:lnTo>
                  <a:pt x="3840" y="18242"/>
                </a:lnTo>
                <a:lnTo>
                  <a:pt x="4800" y="17282"/>
                </a:lnTo>
                <a:lnTo>
                  <a:pt x="5760" y="16322"/>
                </a:lnTo>
                <a:lnTo>
                  <a:pt x="8641" y="16322"/>
                </a:lnTo>
                <a:lnTo>
                  <a:pt x="12481" y="17282"/>
                </a:lnTo>
                <a:lnTo>
                  <a:pt x="19202" y="19202"/>
                </a:lnTo>
                <a:lnTo>
                  <a:pt x="43205" y="25923"/>
                </a:lnTo>
                <a:lnTo>
                  <a:pt x="47045" y="27843"/>
                </a:lnTo>
                <a:lnTo>
                  <a:pt x="51846" y="29763"/>
                </a:lnTo>
                <a:lnTo>
                  <a:pt x="56647" y="30723"/>
                </a:lnTo>
                <a:lnTo>
                  <a:pt x="60487" y="32644"/>
                </a:lnTo>
                <a:lnTo>
                  <a:pt x="64328" y="35524"/>
                </a:lnTo>
                <a:lnTo>
                  <a:pt x="67193" y="37444"/>
                </a:lnTo>
                <a:lnTo>
                  <a:pt x="69128" y="39364"/>
                </a:lnTo>
                <a:lnTo>
                  <a:pt x="72008" y="42245"/>
                </a:lnTo>
                <a:lnTo>
                  <a:pt x="72953" y="45125"/>
                </a:lnTo>
                <a:lnTo>
                  <a:pt x="74874" y="48005"/>
                </a:lnTo>
                <a:lnTo>
                  <a:pt x="74874" y="61447"/>
                </a:lnTo>
                <a:lnTo>
                  <a:pt x="73913" y="66248"/>
                </a:lnTo>
                <a:lnTo>
                  <a:pt x="70073" y="70088"/>
                </a:lnTo>
                <a:lnTo>
                  <a:pt x="67193" y="73929"/>
                </a:lnTo>
                <a:lnTo>
                  <a:pt x="63352" y="748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8" name="object 948"/>
          <p:cNvSpPr/>
          <p:nvPr/>
        </p:nvSpPr>
        <p:spPr>
          <a:xfrm>
            <a:off x="4061871" y="8061883"/>
            <a:ext cx="78714" cy="91196"/>
          </a:xfrm>
          <a:custGeom>
            <a:avLst/>
            <a:gdLst/>
            <a:ahLst/>
            <a:cxnLst/>
            <a:rect l="l" t="t" r="r" b="b"/>
            <a:pathLst>
              <a:path w="78714" h="91196">
                <a:moveTo>
                  <a:pt x="0" y="0"/>
                </a:moveTo>
                <a:lnTo>
                  <a:pt x="0" y="24963"/>
                </a:lnTo>
                <a:lnTo>
                  <a:pt x="1920" y="25923"/>
                </a:lnTo>
                <a:lnTo>
                  <a:pt x="2880" y="24003"/>
                </a:lnTo>
                <a:lnTo>
                  <a:pt x="2880" y="23042"/>
                </a:lnTo>
                <a:lnTo>
                  <a:pt x="3840" y="22082"/>
                </a:lnTo>
                <a:lnTo>
                  <a:pt x="4800" y="21122"/>
                </a:lnTo>
                <a:lnTo>
                  <a:pt x="6720" y="21122"/>
                </a:lnTo>
                <a:lnTo>
                  <a:pt x="7680" y="22082"/>
                </a:lnTo>
                <a:lnTo>
                  <a:pt x="8641" y="22082"/>
                </a:lnTo>
                <a:lnTo>
                  <a:pt x="9601" y="24003"/>
                </a:lnTo>
                <a:lnTo>
                  <a:pt x="12481" y="25923"/>
                </a:lnTo>
                <a:lnTo>
                  <a:pt x="14401" y="29763"/>
                </a:lnTo>
                <a:lnTo>
                  <a:pt x="35524" y="58552"/>
                </a:lnTo>
                <a:lnTo>
                  <a:pt x="15361" y="51846"/>
                </a:lnTo>
                <a:lnTo>
                  <a:pt x="10561" y="50886"/>
                </a:lnTo>
                <a:lnTo>
                  <a:pt x="7680" y="49926"/>
                </a:lnTo>
                <a:lnTo>
                  <a:pt x="5760" y="48966"/>
                </a:lnTo>
                <a:lnTo>
                  <a:pt x="4800" y="48006"/>
                </a:lnTo>
                <a:lnTo>
                  <a:pt x="3840" y="47045"/>
                </a:lnTo>
                <a:lnTo>
                  <a:pt x="2880" y="45125"/>
                </a:lnTo>
                <a:lnTo>
                  <a:pt x="2880" y="44165"/>
                </a:lnTo>
                <a:lnTo>
                  <a:pt x="1920" y="42245"/>
                </a:lnTo>
                <a:lnTo>
                  <a:pt x="1920" y="39364"/>
                </a:lnTo>
                <a:lnTo>
                  <a:pt x="0" y="39364"/>
                </a:lnTo>
                <a:lnTo>
                  <a:pt x="0" y="69113"/>
                </a:lnTo>
                <a:lnTo>
                  <a:pt x="1920" y="70073"/>
                </a:lnTo>
                <a:lnTo>
                  <a:pt x="1920" y="65288"/>
                </a:lnTo>
                <a:lnTo>
                  <a:pt x="2880" y="63367"/>
                </a:lnTo>
                <a:lnTo>
                  <a:pt x="3840" y="62392"/>
                </a:lnTo>
                <a:lnTo>
                  <a:pt x="3840" y="61447"/>
                </a:lnTo>
                <a:lnTo>
                  <a:pt x="12481" y="61447"/>
                </a:lnTo>
                <a:lnTo>
                  <a:pt x="15361" y="62392"/>
                </a:lnTo>
                <a:lnTo>
                  <a:pt x="63352" y="76794"/>
                </a:lnTo>
                <a:lnTo>
                  <a:pt x="68168" y="78729"/>
                </a:lnTo>
                <a:lnTo>
                  <a:pt x="71033" y="79674"/>
                </a:lnTo>
                <a:lnTo>
                  <a:pt x="72953" y="80634"/>
                </a:lnTo>
                <a:lnTo>
                  <a:pt x="73913" y="81594"/>
                </a:lnTo>
                <a:lnTo>
                  <a:pt x="74874" y="82555"/>
                </a:lnTo>
                <a:lnTo>
                  <a:pt x="75849" y="84475"/>
                </a:lnTo>
                <a:lnTo>
                  <a:pt x="75849" y="85435"/>
                </a:lnTo>
                <a:lnTo>
                  <a:pt x="76794" y="87355"/>
                </a:lnTo>
                <a:lnTo>
                  <a:pt x="76794" y="90236"/>
                </a:lnTo>
                <a:lnTo>
                  <a:pt x="78714" y="91196"/>
                </a:lnTo>
                <a:lnTo>
                  <a:pt x="78714" y="59527"/>
                </a:lnTo>
                <a:lnTo>
                  <a:pt x="76794" y="58552"/>
                </a:lnTo>
                <a:lnTo>
                  <a:pt x="75849" y="63367"/>
                </a:lnTo>
                <a:lnTo>
                  <a:pt x="75849" y="65288"/>
                </a:lnTo>
                <a:lnTo>
                  <a:pt x="74874" y="67208"/>
                </a:lnTo>
                <a:lnTo>
                  <a:pt x="73913" y="68168"/>
                </a:lnTo>
                <a:lnTo>
                  <a:pt x="67193" y="68168"/>
                </a:lnTo>
                <a:lnTo>
                  <a:pt x="63352" y="66233"/>
                </a:lnTo>
                <a:lnTo>
                  <a:pt x="37444" y="58552"/>
                </a:lnTo>
                <a:lnTo>
                  <a:pt x="62392" y="42245"/>
                </a:lnTo>
                <a:lnTo>
                  <a:pt x="65288" y="40325"/>
                </a:lnTo>
                <a:lnTo>
                  <a:pt x="67193" y="39364"/>
                </a:lnTo>
                <a:lnTo>
                  <a:pt x="68168" y="38404"/>
                </a:lnTo>
                <a:lnTo>
                  <a:pt x="73913" y="38404"/>
                </a:lnTo>
                <a:lnTo>
                  <a:pt x="74874" y="40325"/>
                </a:lnTo>
                <a:lnTo>
                  <a:pt x="75849" y="41285"/>
                </a:lnTo>
                <a:lnTo>
                  <a:pt x="75849" y="43205"/>
                </a:lnTo>
                <a:lnTo>
                  <a:pt x="76794" y="46085"/>
                </a:lnTo>
                <a:lnTo>
                  <a:pt x="78714" y="46085"/>
                </a:lnTo>
                <a:lnTo>
                  <a:pt x="78714" y="11521"/>
                </a:lnTo>
                <a:lnTo>
                  <a:pt x="76794" y="11521"/>
                </a:lnTo>
                <a:lnTo>
                  <a:pt x="76794" y="15361"/>
                </a:lnTo>
                <a:lnTo>
                  <a:pt x="75849" y="18242"/>
                </a:lnTo>
                <a:lnTo>
                  <a:pt x="73913" y="20162"/>
                </a:lnTo>
                <a:lnTo>
                  <a:pt x="72953" y="23042"/>
                </a:lnTo>
                <a:lnTo>
                  <a:pt x="69128" y="25923"/>
                </a:lnTo>
                <a:lnTo>
                  <a:pt x="64328" y="29763"/>
                </a:lnTo>
                <a:lnTo>
                  <a:pt x="33604" y="48966"/>
                </a:lnTo>
                <a:lnTo>
                  <a:pt x="15361" y="24963"/>
                </a:lnTo>
                <a:lnTo>
                  <a:pt x="10561" y="17282"/>
                </a:lnTo>
                <a:lnTo>
                  <a:pt x="7680" y="13441"/>
                </a:lnTo>
                <a:lnTo>
                  <a:pt x="6720" y="13441"/>
                </a:lnTo>
                <a:lnTo>
                  <a:pt x="5760" y="11521"/>
                </a:lnTo>
                <a:lnTo>
                  <a:pt x="4800" y="8641"/>
                </a:lnTo>
                <a:lnTo>
                  <a:pt x="3840" y="7680"/>
                </a:lnTo>
                <a:lnTo>
                  <a:pt x="2880" y="4800"/>
                </a:lnTo>
                <a:lnTo>
                  <a:pt x="2880" y="2880"/>
                </a:lnTo>
                <a:lnTo>
                  <a:pt x="192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9" name="object 949"/>
          <p:cNvSpPr/>
          <p:nvPr/>
        </p:nvSpPr>
        <p:spPr>
          <a:xfrm>
            <a:off x="4087794" y="8009092"/>
            <a:ext cx="53751" cy="23042"/>
          </a:xfrm>
          <a:custGeom>
            <a:avLst/>
            <a:gdLst/>
            <a:ahLst/>
            <a:cxnLst/>
            <a:rect l="l" t="t" r="r" b="b"/>
            <a:pathLst>
              <a:path w="53751" h="23042">
                <a:moveTo>
                  <a:pt x="4800" y="16322"/>
                </a:moveTo>
                <a:lnTo>
                  <a:pt x="4800" y="14401"/>
                </a:lnTo>
                <a:lnTo>
                  <a:pt x="5760" y="13426"/>
                </a:lnTo>
                <a:lnTo>
                  <a:pt x="5760" y="12481"/>
                </a:lnTo>
                <a:lnTo>
                  <a:pt x="6720" y="12481"/>
                </a:lnTo>
                <a:lnTo>
                  <a:pt x="7680" y="11521"/>
                </a:lnTo>
                <a:lnTo>
                  <a:pt x="9601" y="11521"/>
                </a:lnTo>
                <a:lnTo>
                  <a:pt x="11521" y="12481"/>
                </a:lnTo>
                <a:lnTo>
                  <a:pt x="16322" y="13426"/>
                </a:lnTo>
                <a:lnTo>
                  <a:pt x="42245" y="21107"/>
                </a:lnTo>
                <a:lnTo>
                  <a:pt x="45110" y="22082"/>
                </a:lnTo>
                <a:lnTo>
                  <a:pt x="47990" y="23042"/>
                </a:lnTo>
                <a:lnTo>
                  <a:pt x="50871" y="23042"/>
                </a:lnTo>
                <a:lnTo>
                  <a:pt x="51831" y="22082"/>
                </a:lnTo>
                <a:lnTo>
                  <a:pt x="52791" y="21107"/>
                </a:lnTo>
                <a:lnTo>
                  <a:pt x="53751" y="20162"/>
                </a:lnTo>
                <a:lnTo>
                  <a:pt x="53751" y="15361"/>
                </a:lnTo>
                <a:lnTo>
                  <a:pt x="52791" y="12481"/>
                </a:lnTo>
                <a:lnTo>
                  <a:pt x="50871" y="9601"/>
                </a:lnTo>
                <a:lnTo>
                  <a:pt x="47990" y="5760"/>
                </a:lnTo>
                <a:lnTo>
                  <a:pt x="45110" y="2880"/>
                </a:lnTo>
                <a:lnTo>
                  <a:pt x="41269" y="0"/>
                </a:lnTo>
                <a:lnTo>
                  <a:pt x="39364" y="1920"/>
                </a:lnTo>
                <a:lnTo>
                  <a:pt x="43205" y="4800"/>
                </a:lnTo>
                <a:lnTo>
                  <a:pt x="45110" y="6720"/>
                </a:lnTo>
                <a:lnTo>
                  <a:pt x="47030" y="9601"/>
                </a:lnTo>
                <a:lnTo>
                  <a:pt x="47990" y="9601"/>
                </a:lnTo>
                <a:lnTo>
                  <a:pt x="47990" y="12481"/>
                </a:lnTo>
                <a:lnTo>
                  <a:pt x="47030" y="12481"/>
                </a:lnTo>
                <a:lnTo>
                  <a:pt x="47030" y="13426"/>
                </a:lnTo>
                <a:lnTo>
                  <a:pt x="45110" y="13426"/>
                </a:lnTo>
                <a:lnTo>
                  <a:pt x="43205" y="12481"/>
                </a:lnTo>
                <a:lnTo>
                  <a:pt x="41269" y="11521"/>
                </a:lnTo>
                <a:lnTo>
                  <a:pt x="0" y="0"/>
                </a:lnTo>
                <a:lnTo>
                  <a:pt x="3840" y="21107"/>
                </a:lnTo>
                <a:lnTo>
                  <a:pt x="5760" y="21107"/>
                </a:lnTo>
                <a:lnTo>
                  <a:pt x="5760" y="18242"/>
                </a:lnTo>
                <a:lnTo>
                  <a:pt x="480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0" name="object 950"/>
          <p:cNvSpPr/>
          <p:nvPr/>
        </p:nvSpPr>
        <p:spPr>
          <a:xfrm>
            <a:off x="4064751" y="8004291"/>
            <a:ext cx="11521" cy="11521"/>
          </a:xfrm>
          <a:custGeom>
            <a:avLst/>
            <a:gdLst/>
            <a:ahLst/>
            <a:cxnLst/>
            <a:rect l="l" t="t" r="r" b="b"/>
            <a:pathLst>
              <a:path w="11521" h="11521">
                <a:moveTo>
                  <a:pt x="960" y="8641"/>
                </a:moveTo>
                <a:lnTo>
                  <a:pt x="1920" y="9601"/>
                </a:lnTo>
                <a:lnTo>
                  <a:pt x="2880" y="11521"/>
                </a:lnTo>
                <a:lnTo>
                  <a:pt x="8641" y="11521"/>
                </a:lnTo>
                <a:lnTo>
                  <a:pt x="10561" y="9601"/>
                </a:lnTo>
                <a:lnTo>
                  <a:pt x="11521" y="8641"/>
                </a:lnTo>
                <a:lnTo>
                  <a:pt x="11521" y="2880"/>
                </a:lnTo>
                <a:lnTo>
                  <a:pt x="10561" y="1920"/>
                </a:lnTo>
                <a:lnTo>
                  <a:pt x="8641" y="0"/>
                </a:lnTo>
                <a:lnTo>
                  <a:pt x="2880" y="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7680"/>
                </a:lnTo>
                <a:lnTo>
                  <a:pt x="96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1" name="object 951"/>
          <p:cNvSpPr/>
          <p:nvPr/>
        </p:nvSpPr>
        <p:spPr>
          <a:xfrm>
            <a:off x="4087794" y="7947644"/>
            <a:ext cx="53751" cy="52806"/>
          </a:xfrm>
          <a:custGeom>
            <a:avLst/>
            <a:gdLst/>
            <a:ahLst/>
            <a:cxnLst/>
            <a:rect l="l" t="t" r="r" b="b"/>
            <a:pathLst>
              <a:path w="53751" h="52806">
                <a:moveTo>
                  <a:pt x="6428" y="20028"/>
                </a:moveTo>
                <a:lnTo>
                  <a:pt x="14204" y="27009"/>
                </a:lnTo>
                <a:lnTo>
                  <a:pt x="26883" y="36484"/>
                </a:lnTo>
                <a:lnTo>
                  <a:pt x="0" y="28803"/>
                </a:lnTo>
                <a:lnTo>
                  <a:pt x="3840" y="48966"/>
                </a:lnTo>
                <a:lnTo>
                  <a:pt x="5760" y="48966"/>
                </a:lnTo>
                <a:lnTo>
                  <a:pt x="5760" y="42245"/>
                </a:lnTo>
                <a:lnTo>
                  <a:pt x="6720" y="41285"/>
                </a:lnTo>
                <a:lnTo>
                  <a:pt x="6720" y="40325"/>
                </a:lnTo>
                <a:lnTo>
                  <a:pt x="9601" y="40325"/>
                </a:lnTo>
                <a:lnTo>
                  <a:pt x="12481" y="41285"/>
                </a:lnTo>
                <a:lnTo>
                  <a:pt x="16322" y="42245"/>
                </a:lnTo>
                <a:lnTo>
                  <a:pt x="52791" y="52806"/>
                </a:lnTo>
                <a:lnTo>
                  <a:pt x="52791" y="44165"/>
                </a:lnTo>
                <a:lnTo>
                  <a:pt x="43205" y="41285"/>
                </a:lnTo>
                <a:lnTo>
                  <a:pt x="39364" y="40325"/>
                </a:lnTo>
                <a:lnTo>
                  <a:pt x="35524" y="38404"/>
                </a:lnTo>
                <a:lnTo>
                  <a:pt x="32644" y="36484"/>
                </a:lnTo>
                <a:lnTo>
                  <a:pt x="25923" y="32644"/>
                </a:lnTo>
                <a:lnTo>
                  <a:pt x="21122" y="29763"/>
                </a:lnTo>
                <a:lnTo>
                  <a:pt x="17282" y="26883"/>
                </a:lnTo>
                <a:lnTo>
                  <a:pt x="13441" y="23042"/>
                </a:lnTo>
                <a:lnTo>
                  <a:pt x="10561" y="20162"/>
                </a:lnTo>
                <a:lnTo>
                  <a:pt x="8641" y="17282"/>
                </a:lnTo>
                <a:lnTo>
                  <a:pt x="7680" y="16322"/>
                </a:lnTo>
                <a:lnTo>
                  <a:pt x="6720" y="14401"/>
                </a:lnTo>
                <a:lnTo>
                  <a:pt x="6720" y="12481"/>
                </a:lnTo>
                <a:lnTo>
                  <a:pt x="7680" y="12481"/>
                </a:lnTo>
                <a:lnTo>
                  <a:pt x="7680" y="11521"/>
                </a:lnTo>
                <a:lnTo>
                  <a:pt x="8641" y="11521"/>
                </a:lnTo>
                <a:lnTo>
                  <a:pt x="8641" y="10561"/>
                </a:lnTo>
                <a:lnTo>
                  <a:pt x="11521" y="10561"/>
                </a:lnTo>
                <a:lnTo>
                  <a:pt x="13441" y="11521"/>
                </a:lnTo>
                <a:lnTo>
                  <a:pt x="16322" y="12481"/>
                </a:lnTo>
                <a:lnTo>
                  <a:pt x="39364" y="19202"/>
                </a:lnTo>
                <a:lnTo>
                  <a:pt x="44150" y="20162"/>
                </a:lnTo>
                <a:lnTo>
                  <a:pt x="47030" y="21122"/>
                </a:lnTo>
                <a:lnTo>
                  <a:pt x="50871" y="21122"/>
                </a:lnTo>
                <a:lnTo>
                  <a:pt x="51831" y="20162"/>
                </a:lnTo>
                <a:lnTo>
                  <a:pt x="52791" y="20162"/>
                </a:lnTo>
                <a:lnTo>
                  <a:pt x="53751" y="19202"/>
                </a:lnTo>
                <a:lnTo>
                  <a:pt x="53751" y="12481"/>
                </a:lnTo>
                <a:lnTo>
                  <a:pt x="51831" y="9601"/>
                </a:lnTo>
                <a:lnTo>
                  <a:pt x="49926" y="6720"/>
                </a:lnTo>
                <a:lnTo>
                  <a:pt x="46085" y="2880"/>
                </a:lnTo>
                <a:lnTo>
                  <a:pt x="41269" y="0"/>
                </a:lnTo>
                <a:lnTo>
                  <a:pt x="39364" y="1920"/>
                </a:lnTo>
                <a:lnTo>
                  <a:pt x="43205" y="3840"/>
                </a:lnTo>
                <a:lnTo>
                  <a:pt x="45110" y="6720"/>
                </a:lnTo>
                <a:lnTo>
                  <a:pt x="47030" y="8641"/>
                </a:lnTo>
                <a:lnTo>
                  <a:pt x="47990" y="8641"/>
                </a:lnTo>
                <a:lnTo>
                  <a:pt x="47990" y="10561"/>
                </a:lnTo>
                <a:lnTo>
                  <a:pt x="47030" y="11521"/>
                </a:lnTo>
                <a:lnTo>
                  <a:pt x="43205" y="11521"/>
                </a:lnTo>
                <a:lnTo>
                  <a:pt x="41269" y="10561"/>
                </a:lnTo>
                <a:lnTo>
                  <a:pt x="16322" y="2880"/>
                </a:lnTo>
                <a:lnTo>
                  <a:pt x="12481" y="1920"/>
                </a:lnTo>
                <a:lnTo>
                  <a:pt x="9601" y="960"/>
                </a:lnTo>
                <a:lnTo>
                  <a:pt x="4800" y="960"/>
                </a:lnTo>
                <a:lnTo>
                  <a:pt x="3840" y="1920"/>
                </a:lnTo>
                <a:lnTo>
                  <a:pt x="1920" y="2880"/>
                </a:lnTo>
                <a:lnTo>
                  <a:pt x="960" y="4800"/>
                </a:lnTo>
                <a:lnTo>
                  <a:pt x="0" y="5760"/>
                </a:lnTo>
                <a:lnTo>
                  <a:pt x="0" y="11521"/>
                </a:lnTo>
                <a:lnTo>
                  <a:pt x="1920" y="15361"/>
                </a:lnTo>
                <a:lnTo>
                  <a:pt x="5760" y="19202"/>
                </a:lnTo>
                <a:lnTo>
                  <a:pt x="6428" y="200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2" name="object 952"/>
          <p:cNvSpPr/>
          <p:nvPr/>
        </p:nvSpPr>
        <p:spPr>
          <a:xfrm>
            <a:off x="4059951" y="7862209"/>
            <a:ext cx="80634" cy="43205"/>
          </a:xfrm>
          <a:custGeom>
            <a:avLst/>
            <a:gdLst/>
            <a:ahLst/>
            <a:cxnLst/>
            <a:rect l="l" t="t" r="r" b="b"/>
            <a:pathLst>
              <a:path w="80634" h="43205">
                <a:moveTo>
                  <a:pt x="16322" y="13441"/>
                </a:moveTo>
                <a:lnTo>
                  <a:pt x="18242" y="14401"/>
                </a:lnTo>
                <a:lnTo>
                  <a:pt x="65272" y="27843"/>
                </a:lnTo>
                <a:lnTo>
                  <a:pt x="70088" y="29763"/>
                </a:lnTo>
                <a:lnTo>
                  <a:pt x="72953" y="30723"/>
                </a:lnTo>
                <a:lnTo>
                  <a:pt x="74874" y="31683"/>
                </a:lnTo>
                <a:lnTo>
                  <a:pt x="75834" y="32644"/>
                </a:lnTo>
                <a:lnTo>
                  <a:pt x="76794" y="34564"/>
                </a:lnTo>
                <a:lnTo>
                  <a:pt x="77769" y="35524"/>
                </a:lnTo>
                <a:lnTo>
                  <a:pt x="77769" y="36484"/>
                </a:lnTo>
                <a:lnTo>
                  <a:pt x="78714" y="39364"/>
                </a:lnTo>
                <a:lnTo>
                  <a:pt x="78714" y="42245"/>
                </a:lnTo>
                <a:lnTo>
                  <a:pt x="80634" y="43205"/>
                </a:lnTo>
                <a:lnTo>
                  <a:pt x="80634" y="12481"/>
                </a:lnTo>
                <a:lnTo>
                  <a:pt x="78714" y="11521"/>
                </a:lnTo>
                <a:lnTo>
                  <a:pt x="77769" y="15361"/>
                </a:lnTo>
                <a:lnTo>
                  <a:pt x="77769" y="18242"/>
                </a:lnTo>
                <a:lnTo>
                  <a:pt x="76794" y="19202"/>
                </a:lnTo>
                <a:lnTo>
                  <a:pt x="75834" y="20162"/>
                </a:lnTo>
                <a:lnTo>
                  <a:pt x="69113" y="20162"/>
                </a:lnTo>
                <a:lnTo>
                  <a:pt x="65272" y="19202"/>
                </a:lnTo>
                <a:lnTo>
                  <a:pt x="0" y="0"/>
                </a:lnTo>
                <a:lnTo>
                  <a:pt x="0" y="2880"/>
                </a:lnTo>
                <a:lnTo>
                  <a:pt x="5760" y="22082"/>
                </a:lnTo>
                <a:lnTo>
                  <a:pt x="7680" y="22082"/>
                </a:lnTo>
                <a:lnTo>
                  <a:pt x="7680" y="14401"/>
                </a:lnTo>
                <a:lnTo>
                  <a:pt x="8641" y="13441"/>
                </a:lnTo>
                <a:lnTo>
                  <a:pt x="9601" y="13441"/>
                </a:lnTo>
                <a:lnTo>
                  <a:pt x="10561" y="12481"/>
                </a:lnTo>
                <a:lnTo>
                  <a:pt x="13441" y="12481"/>
                </a:lnTo>
                <a:lnTo>
                  <a:pt x="14401" y="13441"/>
                </a:lnTo>
                <a:lnTo>
                  <a:pt x="16322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3" name="object 953"/>
          <p:cNvSpPr/>
          <p:nvPr/>
        </p:nvSpPr>
        <p:spPr>
          <a:xfrm>
            <a:off x="4059951" y="7796936"/>
            <a:ext cx="48966" cy="43205"/>
          </a:xfrm>
          <a:custGeom>
            <a:avLst/>
            <a:gdLst/>
            <a:ahLst/>
            <a:cxnLst/>
            <a:rect l="l" t="t" r="r" b="b"/>
            <a:pathLst>
              <a:path w="48966" h="43205">
                <a:moveTo>
                  <a:pt x="48966" y="26883"/>
                </a:moveTo>
                <a:lnTo>
                  <a:pt x="46085" y="28803"/>
                </a:lnTo>
                <a:lnTo>
                  <a:pt x="44165" y="31683"/>
                </a:lnTo>
                <a:lnTo>
                  <a:pt x="40325" y="32644"/>
                </a:lnTo>
                <a:lnTo>
                  <a:pt x="26883" y="32644"/>
                </a:lnTo>
                <a:lnTo>
                  <a:pt x="19202" y="30723"/>
                </a:lnTo>
                <a:lnTo>
                  <a:pt x="13441" y="26883"/>
                </a:lnTo>
                <a:lnTo>
                  <a:pt x="6720" y="23042"/>
                </a:lnTo>
                <a:lnTo>
                  <a:pt x="3840" y="18242"/>
                </a:lnTo>
                <a:lnTo>
                  <a:pt x="3840" y="11521"/>
                </a:lnTo>
                <a:lnTo>
                  <a:pt x="4800" y="8641"/>
                </a:lnTo>
                <a:lnTo>
                  <a:pt x="7680" y="0"/>
                </a:lnTo>
                <a:lnTo>
                  <a:pt x="2880" y="2880"/>
                </a:lnTo>
                <a:lnTo>
                  <a:pt x="0" y="7680"/>
                </a:lnTo>
                <a:lnTo>
                  <a:pt x="0" y="21122"/>
                </a:lnTo>
                <a:lnTo>
                  <a:pt x="3840" y="27843"/>
                </a:lnTo>
                <a:lnTo>
                  <a:pt x="10561" y="33588"/>
                </a:lnTo>
                <a:lnTo>
                  <a:pt x="17282" y="40309"/>
                </a:lnTo>
                <a:lnTo>
                  <a:pt x="24963" y="43205"/>
                </a:lnTo>
                <a:lnTo>
                  <a:pt x="39364" y="43205"/>
                </a:lnTo>
                <a:lnTo>
                  <a:pt x="44165" y="41269"/>
                </a:lnTo>
                <a:lnTo>
                  <a:pt x="48006" y="38404"/>
                </a:lnTo>
                <a:lnTo>
                  <a:pt x="48966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4" name="object 954"/>
          <p:cNvSpPr/>
          <p:nvPr/>
        </p:nvSpPr>
        <p:spPr>
          <a:xfrm>
            <a:off x="4064751" y="7792135"/>
            <a:ext cx="76794" cy="55671"/>
          </a:xfrm>
          <a:custGeom>
            <a:avLst/>
            <a:gdLst/>
            <a:ahLst/>
            <a:cxnLst/>
            <a:rect l="l" t="t" r="r" b="b"/>
            <a:pathLst>
              <a:path w="76794" h="55671">
                <a:moveTo>
                  <a:pt x="7680" y="7680"/>
                </a:moveTo>
                <a:lnTo>
                  <a:pt x="11521" y="7680"/>
                </a:lnTo>
                <a:lnTo>
                  <a:pt x="16375" y="7962"/>
                </a:lnTo>
                <a:lnTo>
                  <a:pt x="28434" y="10691"/>
                </a:lnTo>
                <a:lnTo>
                  <a:pt x="41285" y="16322"/>
                </a:lnTo>
                <a:lnTo>
                  <a:pt x="43205" y="18242"/>
                </a:lnTo>
                <a:lnTo>
                  <a:pt x="44165" y="20162"/>
                </a:lnTo>
                <a:lnTo>
                  <a:pt x="44165" y="21122"/>
                </a:lnTo>
                <a:lnTo>
                  <a:pt x="45125" y="23042"/>
                </a:lnTo>
                <a:lnTo>
                  <a:pt x="45125" y="28803"/>
                </a:lnTo>
                <a:lnTo>
                  <a:pt x="44165" y="31683"/>
                </a:lnTo>
                <a:lnTo>
                  <a:pt x="43205" y="43205"/>
                </a:lnTo>
                <a:lnTo>
                  <a:pt x="47045" y="40325"/>
                </a:lnTo>
                <a:lnTo>
                  <a:pt x="48966" y="35524"/>
                </a:lnTo>
                <a:lnTo>
                  <a:pt x="48966" y="24963"/>
                </a:lnTo>
                <a:lnTo>
                  <a:pt x="48005" y="24003"/>
                </a:lnTo>
                <a:lnTo>
                  <a:pt x="47045" y="22082"/>
                </a:lnTo>
                <a:lnTo>
                  <a:pt x="46070" y="19202"/>
                </a:lnTo>
                <a:lnTo>
                  <a:pt x="51846" y="23042"/>
                </a:lnTo>
                <a:lnTo>
                  <a:pt x="56631" y="26883"/>
                </a:lnTo>
                <a:lnTo>
                  <a:pt x="60472" y="30723"/>
                </a:lnTo>
                <a:lnTo>
                  <a:pt x="65288" y="35524"/>
                </a:lnTo>
                <a:lnTo>
                  <a:pt x="69128" y="40325"/>
                </a:lnTo>
                <a:lnTo>
                  <a:pt x="71993" y="45110"/>
                </a:lnTo>
                <a:lnTo>
                  <a:pt x="72969" y="48006"/>
                </a:lnTo>
                <a:lnTo>
                  <a:pt x="74874" y="51831"/>
                </a:lnTo>
                <a:lnTo>
                  <a:pt x="74874" y="55671"/>
                </a:lnTo>
                <a:lnTo>
                  <a:pt x="76794" y="55671"/>
                </a:lnTo>
                <a:lnTo>
                  <a:pt x="76794" y="49911"/>
                </a:lnTo>
                <a:lnTo>
                  <a:pt x="75834" y="44165"/>
                </a:lnTo>
                <a:lnTo>
                  <a:pt x="73913" y="40325"/>
                </a:lnTo>
                <a:lnTo>
                  <a:pt x="71033" y="33604"/>
                </a:lnTo>
                <a:lnTo>
                  <a:pt x="67193" y="26883"/>
                </a:lnTo>
                <a:lnTo>
                  <a:pt x="61447" y="20162"/>
                </a:lnTo>
                <a:lnTo>
                  <a:pt x="55686" y="14401"/>
                </a:lnTo>
                <a:lnTo>
                  <a:pt x="49926" y="8641"/>
                </a:lnTo>
                <a:lnTo>
                  <a:pt x="42245" y="5760"/>
                </a:lnTo>
                <a:lnTo>
                  <a:pt x="34564" y="1920"/>
                </a:lnTo>
                <a:lnTo>
                  <a:pt x="26883" y="0"/>
                </a:lnTo>
                <a:lnTo>
                  <a:pt x="12481" y="0"/>
                </a:lnTo>
                <a:lnTo>
                  <a:pt x="6720" y="1920"/>
                </a:lnTo>
                <a:lnTo>
                  <a:pt x="2880" y="4800"/>
                </a:lnTo>
                <a:lnTo>
                  <a:pt x="0" y="13441"/>
                </a:lnTo>
                <a:lnTo>
                  <a:pt x="1920" y="11521"/>
                </a:lnTo>
                <a:lnTo>
                  <a:pt x="4800" y="9601"/>
                </a:lnTo>
                <a:lnTo>
                  <a:pt x="768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5" name="object 955"/>
          <p:cNvSpPr/>
          <p:nvPr/>
        </p:nvSpPr>
        <p:spPr>
          <a:xfrm>
            <a:off x="4059951" y="7757571"/>
            <a:ext cx="29763" cy="47030"/>
          </a:xfrm>
          <a:custGeom>
            <a:avLst/>
            <a:gdLst/>
            <a:ahLst/>
            <a:cxnLst/>
            <a:rect l="l" t="t" r="r" b="b"/>
            <a:pathLst>
              <a:path w="29763" h="47030">
                <a:moveTo>
                  <a:pt x="7680" y="0"/>
                </a:moveTo>
                <a:lnTo>
                  <a:pt x="7708" y="6676"/>
                </a:lnTo>
                <a:lnTo>
                  <a:pt x="17275" y="14053"/>
                </a:lnTo>
                <a:lnTo>
                  <a:pt x="29763" y="20162"/>
                </a:lnTo>
                <a:lnTo>
                  <a:pt x="22082" y="7680"/>
                </a:lnTo>
                <a:lnTo>
                  <a:pt x="17282" y="4800"/>
                </a:lnTo>
                <a:lnTo>
                  <a:pt x="11521" y="2880"/>
                </a:lnTo>
                <a:lnTo>
                  <a:pt x="7680" y="0"/>
                </a:lnTo>
                <a:close/>
              </a:path>
              <a:path w="29763" h="47030">
                <a:moveTo>
                  <a:pt x="1920" y="960"/>
                </a:moveTo>
                <a:lnTo>
                  <a:pt x="5760" y="4800"/>
                </a:lnTo>
                <a:lnTo>
                  <a:pt x="7708" y="6676"/>
                </a:lnTo>
                <a:lnTo>
                  <a:pt x="7680" y="0"/>
                </a:lnTo>
                <a:lnTo>
                  <a:pt x="5760" y="-1905"/>
                </a:lnTo>
                <a:lnTo>
                  <a:pt x="3840" y="-4800"/>
                </a:lnTo>
                <a:lnTo>
                  <a:pt x="3840" y="-11521"/>
                </a:lnTo>
                <a:lnTo>
                  <a:pt x="4800" y="-13441"/>
                </a:lnTo>
                <a:lnTo>
                  <a:pt x="6720" y="-15346"/>
                </a:lnTo>
                <a:lnTo>
                  <a:pt x="8641" y="-17282"/>
                </a:lnTo>
                <a:lnTo>
                  <a:pt x="11521" y="-18242"/>
                </a:lnTo>
                <a:lnTo>
                  <a:pt x="16322" y="-18242"/>
                </a:lnTo>
                <a:lnTo>
                  <a:pt x="28386" y="-17123"/>
                </a:lnTo>
                <a:lnTo>
                  <a:pt x="41078" y="-14506"/>
                </a:lnTo>
                <a:lnTo>
                  <a:pt x="55686" y="-10561"/>
                </a:lnTo>
                <a:lnTo>
                  <a:pt x="66248" y="-6720"/>
                </a:lnTo>
                <a:lnTo>
                  <a:pt x="72953" y="-2880"/>
                </a:lnTo>
                <a:lnTo>
                  <a:pt x="77769" y="960"/>
                </a:lnTo>
                <a:lnTo>
                  <a:pt x="78714" y="2880"/>
                </a:lnTo>
                <a:lnTo>
                  <a:pt x="79674" y="4800"/>
                </a:lnTo>
                <a:lnTo>
                  <a:pt x="79674" y="9601"/>
                </a:lnTo>
                <a:lnTo>
                  <a:pt x="78714" y="12481"/>
                </a:lnTo>
                <a:lnTo>
                  <a:pt x="76794" y="13441"/>
                </a:lnTo>
                <a:lnTo>
                  <a:pt x="74874" y="15361"/>
                </a:lnTo>
                <a:lnTo>
                  <a:pt x="71993" y="16322"/>
                </a:lnTo>
                <a:lnTo>
                  <a:pt x="68153" y="16322"/>
                </a:lnTo>
                <a:lnTo>
                  <a:pt x="64116" y="16250"/>
                </a:lnTo>
                <a:lnTo>
                  <a:pt x="52078" y="15180"/>
                </a:lnTo>
                <a:lnTo>
                  <a:pt x="38404" y="12481"/>
                </a:lnTo>
                <a:lnTo>
                  <a:pt x="29763" y="9601"/>
                </a:lnTo>
                <a:lnTo>
                  <a:pt x="22082" y="7680"/>
                </a:lnTo>
                <a:lnTo>
                  <a:pt x="29763" y="20162"/>
                </a:lnTo>
                <a:lnTo>
                  <a:pt x="30891" y="20652"/>
                </a:lnTo>
                <a:lnTo>
                  <a:pt x="43289" y="24605"/>
                </a:lnTo>
                <a:lnTo>
                  <a:pt x="55686" y="25923"/>
                </a:lnTo>
                <a:lnTo>
                  <a:pt x="65272" y="25923"/>
                </a:lnTo>
                <a:lnTo>
                  <a:pt x="71993" y="24002"/>
                </a:lnTo>
                <a:lnTo>
                  <a:pt x="75834" y="20162"/>
                </a:lnTo>
                <a:lnTo>
                  <a:pt x="79674" y="17282"/>
                </a:lnTo>
                <a:lnTo>
                  <a:pt x="81594" y="12481"/>
                </a:lnTo>
                <a:lnTo>
                  <a:pt x="81594" y="1935"/>
                </a:lnTo>
                <a:lnTo>
                  <a:pt x="80634" y="-960"/>
                </a:lnTo>
                <a:lnTo>
                  <a:pt x="77769" y="-4800"/>
                </a:lnTo>
                <a:lnTo>
                  <a:pt x="74874" y="-8625"/>
                </a:lnTo>
                <a:lnTo>
                  <a:pt x="70088" y="-12466"/>
                </a:lnTo>
                <a:lnTo>
                  <a:pt x="64312" y="-17282"/>
                </a:lnTo>
                <a:lnTo>
                  <a:pt x="57591" y="-21122"/>
                </a:lnTo>
                <a:lnTo>
                  <a:pt x="49926" y="-23027"/>
                </a:lnTo>
                <a:lnTo>
                  <a:pt x="41285" y="-25907"/>
                </a:lnTo>
                <a:lnTo>
                  <a:pt x="33604" y="-26868"/>
                </a:lnTo>
                <a:lnTo>
                  <a:pt x="17282" y="-26868"/>
                </a:lnTo>
                <a:lnTo>
                  <a:pt x="10561" y="-25907"/>
                </a:lnTo>
                <a:lnTo>
                  <a:pt x="6720" y="-22067"/>
                </a:lnTo>
                <a:lnTo>
                  <a:pt x="1920" y="-18242"/>
                </a:lnTo>
                <a:lnTo>
                  <a:pt x="0" y="-14401"/>
                </a:lnTo>
                <a:lnTo>
                  <a:pt x="0" y="-3840"/>
                </a:lnTo>
                <a:lnTo>
                  <a:pt x="192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6" name="object 956"/>
          <p:cNvSpPr/>
          <p:nvPr/>
        </p:nvSpPr>
        <p:spPr>
          <a:xfrm>
            <a:off x="4059951" y="7696139"/>
            <a:ext cx="29763" cy="47045"/>
          </a:xfrm>
          <a:custGeom>
            <a:avLst/>
            <a:gdLst/>
            <a:ahLst/>
            <a:cxnLst/>
            <a:rect l="l" t="t" r="r" b="b"/>
            <a:pathLst>
              <a:path w="29763" h="47045">
                <a:moveTo>
                  <a:pt x="7680" y="0"/>
                </a:moveTo>
                <a:lnTo>
                  <a:pt x="7708" y="6925"/>
                </a:lnTo>
                <a:lnTo>
                  <a:pt x="17275" y="14371"/>
                </a:lnTo>
                <a:lnTo>
                  <a:pt x="29763" y="20162"/>
                </a:lnTo>
                <a:lnTo>
                  <a:pt x="22082" y="7680"/>
                </a:lnTo>
                <a:lnTo>
                  <a:pt x="17282" y="4800"/>
                </a:lnTo>
                <a:lnTo>
                  <a:pt x="11521" y="2880"/>
                </a:lnTo>
                <a:lnTo>
                  <a:pt x="7680" y="0"/>
                </a:lnTo>
                <a:close/>
              </a:path>
              <a:path w="29763" h="47045">
                <a:moveTo>
                  <a:pt x="1920" y="960"/>
                </a:moveTo>
                <a:lnTo>
                  <a:pt x="5760" y="4800"/>
                </a:lnTo>
                <a:lnTo>
                  <a:pt x="7708" y="6925"/>
                </a:lnTo>
                <a:lnTo>
                  <a:pt x="7680" y="0"/>
                </a:lnTo>
                <a:lnTo>
                  <a:pt x="5760" y="-1920"/>
                </a:lnTo>
                <a:lnTo>
                  <a:pt x="3840" y="-4800"/>
                </a:lnTo>
                <a:lnTo>
                  <a:pt x="3840" y="-11521"/>
                </a:lnTo>
                <a:lnTo>
                  <a:pt x="4800" y="-13441"/>
                </a:lnTo>
                <a:lnTo>
                  <a:pt x="6720" y="-15361"/>
                </a:lnTo>
                <a:lnTo>
                  <a:pt x="8641" y="-17282"/>
                </a:lnTo>
                <a:lnTo>
                  <a:pt x="11521" y="-18242"/>
                </a:lnTo>
                <a:lnTo>
                  <a:pt x="16322" y="-18242"/>
                </a:lnTo>
                <a:lnTo>
                  <a:pt x="28386" y="-17127"/>
                </a:lnTo>
                <a:lnTo>
                  <a:pt x="41078" y="-14513"/>
                </a:lnTo>
                <a:lnTo>
                  <a:pt x="55686" y="-10561"/>
                </a:lnTo>
                <a:lnTo>
                  <a:pt x="66248" y="-6720"/>
                </a:lnTo>
                <a:lnTo>
                  <a:pt x="72953" y="-2880"/>
                </a:lnTo>
                <a:lnTo>
                  <a:pt x="77769" y="1920"/>
                </a:lnTo>
                <a:lnTo>
                  <a:pt x="79674" y="5760"/>
                </a:lnTo>
                <a:lnTo>
                  <a:pt x="79674" y="10561"/>
                </a:lnTo>
                <a:lnTo>
                  <a:pt x="78714" y="12481"/>
                </a:lnTo>
                <a:lnTo>
                  <a:pt x="76794" y="14401"/>
                </a:lnTo>
                <a:lnTo>
                  <a:pt x="74874" y="16322"/>
                </a:lnTo>
                <a:lnTo>
                  <a:pt x="71993" y="17282"/>
                </a:lnTo>
                <a:lnTo>
                  <a:pt x="68153" y="17282"/>
                </a:lnTo>
                <a:lnTo>
                  <a:pt x="64012" y="17143"/>
                </a:lnTo>
                <a:lnTo>
                  <a:pt x="52019" y="15539"/>
                </a:lnTo>
                <a:lnTo>
                  <a:pt x="38404" y="12481"/>
                </a:lnTo>
                <a:lnTo>
                  <a:pt x="29763" y="10561"/>
                </a:lnTo>
                <a:lnTo>
                  <a:pt x="22082" y="7680"/>
                </a:lnTo>
                <a:lnTo>
                  <a:pt x="29763" y="20162"/>
                </a:lnTo>
                <a:lnTo>
                  <a:pt x="30891" y="20652"/>
                </a:lnTo>
                <a:lnTo>
                  <a:pt x="43289" y="24605"/>
                </a:lnTo>
                <a:lnTo>
                  <a:pt x="55686" y="25923"/>
                </a:lnTo>
                <a:lnTo>
                  <a:pt x="65272" y="25923"/>
                </a:lnTo>
                <a:lnTo>
                  <a:pt x="71993" y="24002"/>
                </a:lnTo>
                <a:lnTo>
                  <a:pt x="75834" y="20162"/>
                </a:lnTo>
                <a:lnTo>
                  <a:pt x="79674" y="17282"/>
                </a:lnTo>
                <a:lnTo>
                  <a:pt x="81594" y="12481"/>
                </a:lnTo>
                <a:lnTo>
                  <a:pt x="81594" y="1920"/>
                </a:lnTo>
                <a:lnTo>
                  <a:pt x="80634" y="-960"/>
                </a:lnTo>
                <a:lnTo>
                  <a:pt x="77769" y="-4800"/>
                </a:lnTo>
                <a:lnTo>
                  <a:pt x="74874" y="-8641"/>
                </a:lnTo>
                <a:lnTo>
                  <a:pt x="70088" y="-12481"/>
                </a:lnTo>
                <a:lnTo>
                  <a:pt x="64312" y="-17282"/>
                </a:lnTo>
                <a:lnTo>
                  <a:pt x="57591" y="-20162"/>
                </a:lnTo>
                <a:lnTo>
                  <a:pt x="49926" y="-23042"/>
                </a:lnTo>
                <a:lnTo>
                  <a:pt x="41285" y="-25923"/>
                </a:lnTo>
                <a:lnTo>
                  <a:pt x="33604" y="-26883"/>
                </a:lnTo>
                <a:lnTo>
                  <a:pt x="17282" y="-26883"/>
                </a:lnTo>
                <a:lnTo>
                  <a:pt x="10561" y="-24963"/>
                </a:lnTo>
                <a:lnTo>
                  <a:pt x="6720" y="-22082"/>
                </a:lnTo>
                <a:lnTo>
                  <a:pt x="1920" y="-18242"/>
                </a:lnTo>
                <a:lnTo>
                  <a:pt x="0" y="-14401"/>
                </a:lnTo>
                <a:lnTo>
                  <a:pt x="0" y="-3840"/>
                </a:lnTo>
                <a:lnTo>
                  <a:pt x="192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7" name="object 957"/>
          <p:cNvSpPr/>
          <p:nvPr/>
        </p:nvSpPr>
        <p:spPr>
          <a:xfrm>
            <a:off x="4092115" y="7562697"/>
            <a:ext cx="0" cy="64328"/>
          </a:xfrm>
          <a:custGeom>
            <a:avLst/>
            <a:gdLst/>
            <a:ahLst/>
            <a:cxnLst/>
            <a:rect l="l" t="t" r="r" b="b"/>
            <a:pathLst>
              <a:path w="0" h="64328">
                <a:moveTo>
                  <a:pt x="0" y="0"/>
                </a:moveTo>
                <a:lnTo>
                  <a:pt x="0" y="64328"/>
                </a:lnTo>
              </a:path>
            </a:pathLst>
          </a:custGeom>
          <a:ln w="60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8" name="object 958"/>
          <p:cNvSpPr/>
          <p:nvPr/>
        </p:nvSpPr>
        <p:spPr>
          <a:xfrm>
            <a:off x="4110357" y="7562697"/>
            <a:ext cx="0" cy="64328"/>
          </a:xfrm>
          <a:custGeom>
            <a:avLst/>
            <a:gdLst/>
            <a:ahLst/>
            <a:cxnLst/>
            <a:rect l="l" t="t" r="r" b="b"/>
            <a:pathLst>
              <a:path w="0" h="64328">
                <a:moveTo>
                  <a:pt x="0" y="0"/>
                </a:moveTo>
                <a:lnTo>
                  <a:pt x="0" y="64328"/>
                </a:lnTo>
              </a:path>
            </a:pathLst>
          </a:custGeom>
          <a:ln w="60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9" name="object 959"/>
          <p:cNvSpPr/>
          <p:nvPr/>
        </p:nvSpPr>
        <p:spPr>
          <a:xfrm>
            <a:off x="4059951" y="7475341"/>
            <a:ext cx="80634" cy="43205"/>
          </a:xfrm>
          <a:custGeom>
            <a:avLst/>
            <a:gdLst/>
            <a:ahLst/>
            <a:cxnLst/>
            <a:rect l="l" t="t" r="r" b="b"/>
            <a:pathLst>
              <a:path w="80634" h="43205">
                <a:moveTo>
                  <a:pt x="5760" y="22082"/>
                </a:moveTo>
                <a:lnTo>
                  <a:pt x="7680" y="22082"/>
                </a:lnTo>
                <a:lnTo>
                  <a:pt x="7680" y="14401"/>
                </a:lnTo>
                <a:lnTo>
                  <a:pt x="8641" y="13441"/>
                </a:lnTo>
                <a:lnTo>
                  <a:pt x="9601" y="13441"/>
                </a:lnTo>
                <a:lnTo>
                  <a:pt x="10561" y="12481"/>
                </a:lnTo>
                <a:lnTo>
                  <a:pt x="14401" y="12481"/>
                </a:lnTo>
                <a:lnTo>
                  <a:pt x="16322" y="13441"/>
                </a:lnTo>
                <a:lnTo>
                  <a:pt x="18242" y="14401"/>
                </a:lnTo>
                <a:lnTo>
                  <a:pt x="65272" y="27843"/>
                </a:lnTo>
                <a:lnTo>
                  <a:pt x="70088" y="29763"/>
                </a:lnTo>
                <a:lnTo>
                  <a:pt x="72953" y="30723"/>
                </a:lnTo>
                <a:lnTo>
                  <a:pt x="74874" y="31683"/>
                </a:lnTo>
                <a:lnTo>
                  <a:pt x="75834" y="32644"/>
                </a:lnTo>
                <a:lnTo>
                  <a:pt x="76794" y="33604"/>
                </a:lnTo>
                <a:lnTo>
                  <a:pt x="77769" y="35524"/>
                </a:lnTo>
                <a:lnTo>
                  <a:pt x="77769" y="36484"/>
                </a:lnTo>
                <a:lnTo>
                  <a:pt x="78714" y="38404"/>
                </a:lnTo>
                <a:lnTo>
                  <a:pt x="78714" y="42245"/>
                </a:lnTo>
                <a:lnTo>
                  <a:pt x="80634" y="43205"/>
                </a:lnTo>
                <a:lnTo>
                  <a:pt x="80634" y="12481"/>
                </a:lnTo>
                <a:lnTo>
                  <a:pt x="78714" y="11521"/>
                </a:lnTo>
                <a:lnTo>
                  <a:pt x="77769" y="15361"/>
                </a:lnTo>
                <a:lnTo>
                  <a:pt x="77769" y="18242"/>
                </a:lnTo>
                <a:lnTo>
                  <a:pt x="76794" y="19202"/>
                </a:lnTo>
                <a:lnTo>
                  <a:pt x="75834" y="20162"/>
                </a:lnTo>
                <a:lnTo>
                  <a:pt x="69113" y="20162"/>
                </a:lnTo>
                <a:lnTo>
                  <a:pt x="65272" y="18242"/>
                </a:lnTo>
                <a:lnTo>
                  <a:pt x="0" y="0"/>
                </a:lnTo>
                <a:lnTo>
                  <a:pt x="0" y="2880"/>
                </a:lnTo>
                <a:lnTo>
                  <a:pt x="5760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0" name="object 960"/>
          <p:cNvSpPr/>
          <p:nvPr/>
        </p:nvSpPr>
        <p:spPr>
          <a:xfrm>
            <a:off x="4059951" y="7432151"/>
            <a:ext cx="17471" cy="41534"/>
          </a:xfrm>
          <a:custGeom>
            <a:avLst/>
            <a:gdLst/>
            <a:ahLst/>
            <a:cxnLst/>
            <a:rect l="l" t="t" r="r" b="b"/>
            <a:pathLst>
              <a:path w="17471" h="41534">
                <a:moveTo>
                  <a:pt x="11521" y="1920"/>
                </a:moveTo>
                <a:lnTo>
                  <a:pt x="7680" y="0"/>
                </a:lnTo>
                <a:lnTo>
                  <a:pt x="8007" y="6264"/>
                </a:lnTo>
                <a:lnTo>
                  <a:pt x="17471" y="13690"/>
                </a:lnTo>
                <a:lnTo>
                  <a:pt x="17282" y="4800"/>
                </a:lnTo>
                <a:lnTo>
                  <a:pt x="11521" y="1920"/>
                </a:lnTo>
                <a:close/>
              </a:path>
              <a:path w="17471" h="41534">
                <a:moveTo>
                  <a:pt x="1920" y="0"/>
                </a:moveTo>
                <a:lnTo>
                  <a:pt x="5760" y="3840"/>
                </a:lnTo>
                <a:lnTo>
                  <a:pt x="8007" y="6264"/>
                </a:lnTo>
                <a:lnTo>
                  <a:pt x="7680" y="0"/>
                </a:lnTo>
                <a:lnTo>
                  <a:pt x="5760" y="-2880"/>
                </a:lnTo>
                <a:lnTo>
                  <a:pt x="3840" y="-4800"/>
                </a:lnTo>
                <a:lnTo>
                  <a:pt x="3840" y="-12481"/>
                </a:lnTo>
                <a:lnTo>
                  <a:pt x="4800" y="-14401"/>
                </a:lnTo>
                <a:lnTo>
                  <a:pt x="6720" y="-16322"/>
                </a:lnTo>
                <a:lnTo>
                  <a:pt x="8641" y="-18242"/>
                </a:lnTo>
                <a:lnTo>
                  <a:pt x="17792" y="-18227"/>
                </a:lnTo>
                <a:lnTo>
                  <a:pt x="28386" y="-17372"/>
                </a:lnTo>
                <a:lnTo>
                  <a:pt x="41078" y="-14939"/>
                </a:lnTo>
                <a:lnTo>
                  <a:pt x="55686" y="-10561"/>
                </a:lnTo>
                <a:lnTo>
                  <a:pt x="66248" y="-7680"/>
                </a:lnTo>
                <a:lnTo>
                  <a:pt x="72953" y="-3840"/>
                </a:lnTo>
                <a:lnTo>
                  <a:pt x="77769" y="960"/>
                </a:lnTo>
                <a:lnTo>
                  <a:pt x="78714" y="2865"/>
                </a:lnTo>
                <a:lnTo>
                  <a:pt x="79674" y="4800"/>
                </a:lnTo>
                <a:lnTo>
                  <a:pt x="79674" y="9601"/>
                </a:lnTo>
                <a:lnTo>
                  <a:pt x="78714" y="11521"/>
                </a:lnTo>
                <a:lnTo>
                  <a:pt x="76794" y="13426"/>
                </a:lnTo>
                <a:lnTo>
                  <a:pt x="74874" y="15361"/>
                </a:lnTo>
                <a:lnTo>
                  <a:pt x="71993" y="16322"/>
                </a:lnTo>
                <a:lnTo>
                  <a:pt x="68153" y="16322"/>
                </a:lnTo>
                <a:lnTo>
                  <a:pt x="64012" y="16182"/>
                </a:lnTo>
                <a:lnTo>
                  <a:pt x="52019" y="14573"/>
                </a:lnTo>
                <a:lnTo>
                  <a:pt x="38404" y="11521"/>
                </a:lnTo>
                <a:lnTo>
                  <a:pt x="29763" y="9601"/>
                </a:lnTo>
                <a:lnTo>
                  <a:pt x="22082" y="6705"/>
                </a:lnTo>
                <a:lnTo>
                  <a:pt x="17282" y="4800"/>
                </a:lnTo>
                <a:lnTo>
                  <a:pt x="17471" y="13690"/>
                </a:lnTo>
                <a:lnTo>
                  <a:pt x="29763" y="20147"/>
                </a:lnTo>
                <a:lnTo>
                  <a:pt x="30711" y="20460"/>
                </a:lnTo>
                <a:lnTo>
                  <a:pt x="43199" y="23723"/>
                </a:lnTo>
                <a:lnTo>
                  <a:pt x="55686" y="24947"/>
                </a:lnTo>
                <a:lnTo>
                  <a:pt x="65272" y="24947"/>
                </a:lnTo>
                <a:lnTo>
                  <a:pt x="71993" y="23042"/>
                </a:lnTo>
                <a:lnTo>
                  <a:pt x="75834" y="20147"/>
                </a:lnTo>
                <a:lnTo>
                  <a:pt x="79674" y="16322"/>
                </a:lnTo>
                <a:lnTo>
                  <a:pt x="81594" y="12481"/>
                </a:lnTo>
                <a:lnTo>
                  <a:pt x="81594" y="960"/>
                </a:lnTo>
                <a:lnTo>
                  <a:pt x="80634" y="-960"/>
                </a:lnTo>
                <a:lnTo>
                  <a:pt x="77769" y="-5760"/>
                </a:lnTo>
                <a:lnTo>
                  <a:pt x="74874" y="-9601"/>
                </a:lnTo>
                <a:lnTo>
                  <a:pt x="70088" y="-12481"/>
                </a:lnTo>
                <a:lnTo>
                  <a:pt x="64312" y="-17282"/>
                </a:lnTo>
                <a:lnTo>
                  <a:pt x="57591" y="-21122"/>
                </a:lnTo>
                <a:lnTo>
                  <a:pt x="49926" y="-24002"/>
                </a:lnTo>
                <a:lnTo>
                  <a:pt x="41285" y="-25923"/>
                </a:lnTo>
                <a:lnTo>
                  <a:pt x="33604" y="-27843"/>
                </a:lnTo>
                <a:lnTo>
                  <a:pt x="17282" y="-27843"/>
                </a:lnTo>
                <a:lnTo>
                  <a:pt x="10561" y="-25923"/>
                </a:lnTo>
                <a:lnTo>
                  <a:pt x="6720" y="-22082"/>
                </a:lnTo>
                <a:lnTo>
                  <a:pt x="1920" y="-19202"/>
                </a:lnTo>
                <a:lnTo>
                  <a:pt x="0" y="-14401"/>
                </a:lnTo>
                <a:lnTo>
                  <a:pt x="0" y="-4800"/>
                </a:lnTo>
                <a:lnTo>
                  <a:pt x="19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1" name="object 961"/>
          <p:cNvSpPr/>
          <p:nvPr/>
        </p:nvSpPr>
        <p:spPr>
          <a:xfrm>
            <a:off x="4059951" y="7370704"/>
            <a:ext cx="29763" cy="47030"/>
          </a:xfrm>
          <a:custGeom>
            <a:avLst/>
            <a:gdLst/>
            <a:ahLst/>
            <a:cxnLst/>
            <a:rect l="l" t="t" r="r" b="b"/>
            <a:pathLst>
              <a:path w="29763" h="47030">
                <a:moveTo>
                  <a:pt x="7680" y="0"/>
                </a:moveTo>
                <a:lnTo>
                  <a:pt x="7708" y="6676"/>
                </a:lnTo>
                <a:lnTo>
                  <a:pt x="17275" y="14053"/>
                </a:lnTo>
                <a:lnTo>
                  <a:pt x="29763" y="20162"/>
                </a:lnTo>
                <a:lnTo>
                  <a:pt x="22082" y="7680"/>
                </a:lnTo>
                <a:lnTo>
                  <a:pt x="17282" y="4800"/>
                </a:lnTo>
                <a:lnTo>
                  <a:pt x="11521" y="1920"/>
                </a:lnTo>
                <a:lnTo>
                  <a:pt x="7680" y="0"/>
                </a:lnTo>
                <a:close/>
              </a:path>
              <a:path w="29763" h="47030">
                <a:moveTo>
                  <a:pt x="1920" y="0"/>
                </a:moveTo>
                <a:lnTo>
                  <a:pt x="5760" y="4800"/>
                </a:lnTo>
                <a:lnTo>
                  <a:pt x="7708" y="6676"/>
                </a:lnTo>
                <a:lnTo>
                  <a:pt x="7680" y="0"/>
                </a:lnTo>
                <a:lnTo>
                  <a:pt x="5760" y="-2865"/>
                </a:lnTo>
                <a:lnTo>
                  <a:pt x="3840" y="-4800"/>
                </a:lnTo>
                <a:lnTo>
                  <a:pt x="3840" y="-11521"/>
                </a:lnTo>
                <a:lnTo>
                  <a:pt x="4800" y="-14401"/>
                </a:lnTo>
                <a:lnTo>
                  <a:pt x="6720" y="-15361"/>
                </a:lnTo>
                <a:lnTo>
                  <a:pt x="8641" y="-17266"/>
                </a:lnTo>
                <a:lnTo>
                  <a:pt x="11521" y="-18242"/>
                </a:lnTo>
                <a:lnTo>
                  <a:pt x="16322" y="-18242"/>
                </a:lnTo>
                <a:lnTo>
                  <a:pt x="28387" y="-17126"/>
                </a:lnTo>
                <a:lnTo>
                  <a:pt x="41079" y="-14508"/>
                </a:lnTo>
                <a:lnTo>
                  <a:pt x="55686" y="-10546"/>
                </a:lnTo>
                <a:lnTo>
                  <a:pt x="66248" y="-7680"/>
                </a:lnTo>
                <a:lnTo>
                  <a:pt x="72953" y="-2865"/>
                </a:lnTo>
                <a:lnTo>
                  <a:pt x="77769" y="960"/>
                </a:lnTo>
                <a:lnTo>
                  <a:pt x="78714" y="2880"/>
                </a:lnTo>
                <a:lnTo>
                  <a:pt x="79674" y="4800"/>
                </a:lnTo>
                <a:lnTo>
                  <a:pt x="79674" y="9601"/>
                </a:lnTo>
                <a:lnTo>
                  <a:pt x="78714" y="12481"/>
                </a:lnTo>
                <a:lnTo>
                  <a:pt x="76794" y="13441"/>
                </a:lnTo>
                <a:lnTo>
                  <a:pt x="74874" y="15361"/>
                </a:lnTo>
                <a:lnTo>
                  <a:pt x="71993" y="16322"/>
                </a:lnTo>
                <a:lnTo>
                  <a:pt x="68153" y="16322"/>
                </a:lnTo>
                <a:lnTo>
                  <a:pt x="64116" y="16250"/>
                </a:lnTo>
                <a:lnTo>
                  <a:pt x="52078" y="15180"/>
                </a:lnTo>
                <a:lnTo>
                  <a:pt x="38404" y="12481"/>
                </a:lnTo>
                <a:lnTo>
                  <a:pt x="29763" y="9601"/>
                </a:lnTo>
                <a:lnTo>
                  <a:pt x="22082" y="7680"/>
                </a:lnTo>
                <a:lnTo>
                  <a:pt x="29763" y="20162"/>
                </a:lnTo>
                <a:lnTo>
                  <a:pt x="30711" y="20572"/>
                </a:lnTo>
                <a:lnTo>
                  <a:pt x="43199" y="24080"/>
                </a:lnTo>
                <a:lnTo>
                  <a:pt x="55686" y="24963"/>
                </a:lnTo>
                <a:lnTo>
                  <a:pt x="65272" y="24963"/>
                </a:lnTo>
                <a:lnTo>
                  <a:pt x="71993" y="24002"/>
                </a:lnTo>
                <a:lnTo>
                  <a:pt x="75834" y="20162"/>
                </a:lnTo>
                <a:lnTo>
                  <a:pt x="79674" y="16322"/>
                </a:lnTo>
                <a:lnTo>
                  <a:pt x="81594" y="12481"/>
                </a:lnTo>
                <a:lnTo>
                  <a:pt x="81594" y="960"/>
                </a:lnTo>
                <a:lnTo>
                  <a:pt x="80634" y="-960"/>
                </a:lnTo>
                <a:lnTo>
                  <a:pt x="77769" y="-4800"/>
                </a:lnTo>
                <a:lnTo>
                  <a:pt x="74874" y="-8641"/>
                </a:lnTo>
                <a:lnTo>
                  <a:pt x="70088" y="-12481"/>
                </a:lnTo>
                <a:lnTo>
                  <a:pt x="64312" y="-17266"/>
                </a:lnTo>
                <a:lnTo>
                  <a:pt x="57591" y="-21107"/>
                </a:lnTo>
                <a:lnTo>
                  <a:pt x="49926" y="-23042"/>
                </a:lnTo>
                <a:lnTo>
                  <a:pt x="41285" y="-25923"/>
                </a:lnTo>
                <a:lnTo>
                  <a:pt x="33604" y="-26868"/>
                </a:lnTo>
                <a:lnTo>
                  <a:pt x="17282" y="-26868"/>
                </a:lnTo>
                <a:lnTo>
                  <a:pt x="10561" y="-25923"/>
                </a:lnTo>
                <a:lnTo>
                  <a:pt x="6720" y="-22082"/>
                </a:lnTo>
                <a:lnTo>
                  <a:pt x="1920" y="-18242"/>
                </a:lnTo>
                <a:lnTo>
                  <a:pt x="0" y="-14401"/>
                </a:lnTo>
                <a:lnTo>
                  <a:pt x="0" y="-3840"/>
                </a:lnTo>
                <a:lnTo>
                  <a:pt x="19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2" name="object 962"/>
          <p:cNvSpPr/>
          <p:nvPr/>
        </p:nvSpPr>
        <p:spPr>
          <a:xfrm>
            <a:off x="4480422" y="6432819"/>
            <a:ext cx="73913" cy="119039"/>
          </a:xfrm>
          <a:custGeom>
            <a:avLst/>
            <a:gdLst/>
            <a:ahLst/>
            <a:cxnLst/>
            <a:rect l="l" t="t" r="r" b="b"/>
            <a:pathLst>
              <a:path w="73913" h="119039">
                <a:moveTo>
                  <a:pt x="58552" y="0"/>
                </a:moveTo>
                <a:lnTo>
                  <a:pt x="35509" y="73913"/>
                </a:lnTo>
                <a:lnTo>
                  <a:pt x="54711" y="26868"/>
                </a:lnTo>
                <a:lnTo>
                  <a:pt x="73913" y="73913"/>
                </a:lnTo>
                <a:lnTo>
                  <a:pt x="61432" y="0"/>
                </a:lnTo>
                <a:lnTo>
                  <a:pt x="58552" y="0"/>
                </a:lnTo>
                <a:close/>
              </a:path>
              <a:path w="73913" h="119039">
                <a:moveTo>
                  <a:pt x="18242" y="95996"/>
                </a:moveTo>
                <a:lnTo>
                  <a:pt x="14401" y="103677"/>
                </a:lnTo>
                <a:lnTo>
                  <a:pt x="11521" y="109438"/>
                </a:lnTo>
                <a:lnTo>
                  <a:pt x="8641" y="112318"/>
                </a:lnTo>
                <a:lnTo>
                  <a:pt x="7680" y="113278"/>
                </a:lnTo>
                <a:lnTo>
                  <a:pt x="3840" y="115199"/>
                </a:lnTo>
                <a:lnTo>
                  <a:pt x="0" y="115199"/>
                </a:lnTo>
                <a:lnTo>
                  <a:pt x="0" y="119039"/>
                </a:lnTo>
                <a:lnTo>
                  <a:pt x="35509" y="119039"/>
                </a:lnTo>
                <a:lnTo>
                  <a:pt x="35509" y="115199"/>
                </a:lnTo>
                <a:lnTo>
                  <a:pt x="29763" y="115199"/>
                </a:lnTo>
                <a:lnTo>
                  <a:pt x="25907" y="114239"/>
                </a:lnTo>
                <a:lnTo>
                  <a:pt x="24963" y="113278"/>
                </a:lnTo>
                <a:lnTo>
                  <a:pt x="23042" y="111358"/>
                </a:lnTo>
                <a:lnTo>
                  <a:pt x="22067" y="110398"/>
                </a:lnTo>
                <a:lnTo>
                  <a:pt x="22067" y="106558"/>
                </a:lnTo>
                <a:lnTo>
                  <a:pt x="23042" y="102717"/>
                </a:lnTo>
                <a:lnTo>
                  <a:pt x="24963" y="97917"/>
                </a:lnTo>
                <a:lnTo>
                  <a:pt x="32628" y="79674"/>
                </a:lnTo>
                <a:lnTo>
                  <a:pt x="76794" y="79674"/>
                </a:lnTo>
                <a:lnTo>
                  <a:pt x="83515" y="96956"/>
                </a:lnTo>
                <a:lnTo>
                  <a:pt x="85435" y="101757"/>
                </a:lnTo>
                <a:lnTo>
                  <a:pt x="86395" y="105597"/>
                </a:lnTo>
                <a:lnTo>
                  <a:pt x="86395" y="112318"/>
                </a:lnTo>
                <a:lnTo>
                  <a:pt x="84475" y="113278"/>
                </a:lnTo>
                <a:lnTo>
                  <a:pt x="82555" y="114239"/>
                </a:lnTo>
                <a:lnTo>
                  <a:pt x="79674" y="115199"/>
                </a:lnTo>
                <a:lnTo>
                  <a:pt x="74874" y="115199"/>
                </a:lnTo>
                <a:lnTo>
                  <a:pt x="74874" y="119039"/>
                </a:lnTo>
                <a:lnTo>
                  <a:pt x="119984" y="119039"/>
                </a:lnTo>
                <a:lnTo>
                  <a:pt x="119984" y="115199"/>
                </a:lnTo>
                <a:lnTo>
                  <a:pt x="115199" y="115199"/>
                </a:lnTo>
                <a:lnTo>
                  <a:pt x="111358" y="114239"/>
                </a:lnTo>
                <a:lnTo>
                  <a:pt x="109438" y="111358"/>
                </a:lnTo>
                <a:lnTo>
                  <a:pt x="106558" y="109438"/>
                </a:lnTo>
                <a:lnTo>
                  <a:pt x="103677" y="104637"/>
                </a:lnTo>
                <a:lnTo>
                  <a:pt x="100797" y="96956"/>
                </a:lnTo>
                <a:lnTo>
                  <a:pt x="61432" y="0"/>
                </a:lnTo>
                <a:lnTo>
                  <a:pt x="73913" y="73913"/>
                </a:lnTo>
                <a:lnTo>
                  <a:pt x="35509" y="73913"/>
                </a:lnTo>
                <a:lnTo>
                  <a:pt x="58552" y="0"/>
                </a:lnTo>
                <a:lnTo>
                  <a:pt x="18242" y="95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3" name="object 963"/>
          <p:cNvSpPr/>
          <p:nvPr/>
        </p:nvSpPr>
        <p:spPr>
          <a:xfrm>
            <a:off x="4610968" y="6471224"/>
            <a:ext cx="51846" cy="82539"/>
          </a:xfrm>
          <a:custGeom>
            <a:avLst/>
            <a:gdLst/>
            <a:ahLst/>
            <a:cxnLst/>
            <a:rect l="l" t="t" r="r" b="b"/>
            <a:pathLst>
              <a:path w="51846" h="82539">
                <a:moveTo>
                  <a:pt x="4815" y="79674"/>
                </a:moveTo>
                <a:lnTo>
                  <a:pt x="8656" y="79674"/>
                </a:lnTo>
                <a:lnTo>
                  <a:pt x="10561" y="80634"/>
                </a:lnTo>
                <a:lnTo>
                  <a:pt x="16337" y="81594"/>
                </a:lnTo>
                <a:lnTo>
                  <a:pt x="22082" y="82539"/>
                </a:lnTo>
                <a:lnTo>
                  <a:pt x="32644" y="82539"/>
                </a:lnTo>
                <a:lnTo>
                  <a:pt x="38404" y="80634"/>
                </a:lnTo>
                <a:lnTo>
                  <a:pt x="44165" y="75834"/>
                </a:lnTo>
                <a:lnTo>
                  <a:pt x="48966" y="71993"/>
                </a:lnTo>
                <a:lnTo>
                  <a:pt x="51846" y="66233"/>
                </a:lnTo>
                <a:lnTo>
                  <a:pt x="51846" y="58552"/>
                </a:lnTo>
                <a:lnTo>
                  <a:pt x="51693" y="56136"/>
                </a:lnTo>
                <a:lnTo>
                  <a:pt x="46673" y="45388"/>
                </a:lnTo>
                <a:lnTo>
                  <a:pt x="34564" y="36469"/>
                </a:lnTo>
                <a:lnTo>
                  <a:pt x="23042" y="30708"/>
                </a:lnTo>
                <a:lnTo>
                  <a:pt x="17282" y="27828"/>
                </a:lnTo>
                <a:lnTo>
                  <a:pt x="13441" y="24947"/>
                </a:lnTo>
                <a:lnTo>
                  <a:pt x="12496" y="23027"/>
                </a:lnTo>
                <a:lnTo>
                  <a:pt x="10561" y="21107"/>
                </a:lnTo>
                <a:lnTo>
                  <a:pt x="9616" y="18227"/>
                </a:lnTo>
                <a:lnTo>
                  <a:pt x="9616" y="12466"/>
                </a:lnTo>
                <a:lnTo>
                  <a:pt x="10561" y="9585"/>
                </a:lnTo>
                <a:lnTo>
                  <a:pt x="13441" y="7680"/>
                </a:lnTo>
                <a:lnTo>
                  <a:pt x="15361" y="5745"/>
                </a:lnTo>
                <a:lnTo>
                  <a:pt x="19202" y="4800"/>
                </a:lnTo>
                <a:lnTo>
                  <a:pt x="27843" y="4800"/>
                </a:lnTo>
                <a:lnTo>
                  <a:pt x="31683" y="5745"/>
                </a:lnTo>
                <a:lnTo>
                  <a:pt x="35524" y="9585"/>
                </a:lnTo>
                <a:lnTo>
                  <a:pt x="38404" y="12466"/>
                </a:lnTo>
                <a:lnTo>
                  <a:pt x="41285" y="18227"/>
                </a:lnTo>
                <a:lnTo>
                  <a:pt x="43205" y="25908"/>
                </a:lnTo>
                <a:lnTo>
                  <a:pt x="46085" y="25908"/>
                </a:lnTo>
                <a:lnTo>
                  <a:pt x="46085" y="0"/>
                </a:lnTo>
                <a:lnTo>
                  <a:pt x="43205" y="0"/>
                </a:lnTo>
                <a:lnTo>
                  <a:pt x="43205" y="960"/>
                </a:lnTo>
                <a:lnTo>
                  <a:pt x="42245" y="1904"/>
                </a:lnTo>
                <a:lnTo>
                  <a:pt x="41285" y="1904"/>
                </a:lnTo>
                <a:lnTo>
                  <a:pt x="41285" y="2865"/>
                </a:lnTo>
                <a:lnTo>
                  <a:pt x="38404" y="2865"/>
                </a:lnTo>
                <a:lnTo>
                  <a:pt x="36484" y="1904"/>
                </a:lnTo>
                <a:lnTo>
                  <a:pt x="33604" y="1904"/>
                </a:lnTo>
                <a:lnTo>
                  <a:pt x="29763" y="0"/>
                </a:lnTo>
                <a:lnTo>
                  <a:pt x="16337" y="0"/>
                </a:lnTo>
                <a:lnTo>
                  <a:pt x="10561" y="1904"/>
                </a:lnTo>
                <a:lnTo>
                  <a:pt x="5775" y="5745"/>
                </a:lnTo>
                <a:lnTo>
                  <a:pt x="1935" y="10546"/>
                </a:lnTo>
                <a:lnTo>
                  <a:pt x="0" y="15361"/>
                </a:lnTo>
                <a:lnTo>
                  <a:pt x="0" y="26868"/>
                </a:lnTo>
                <a:lnTo>
                  <a:pt x="975" y="31668"/>
                </a:lnTo>
                <a:lnTo>
                  <a:pt x="3840" y="34549"/>
                </a:lnTo>
                <a:lnTo>
                  <a:pt x="5775" y="38389"/>
                </a:lnTo>
                <a:lnTo>
                  <a:pt x="11521" y="41269"/>
                </a:lnTo>
                <a:lnTo>
                  <a:pt x="19202" y="46070"/>
                </a:lnTo>
                <a:lnTo>
                  <a:pt x="27843" y="49911"/>
                </a:lnTo>
                <a:lnTo>
                  <a:pt x="32644" y="53751"/>
                </a:lnTo>
                <a:lnTo>
                  <a:pt x="35524" y="55671"/>
                </a:lnTo>
                <a:lnTo>
                  <a:pt x="38404" y="58552"/>
                </a:lnTo>
                <a:lnTo>
                  <a:pt x="39364" y="62392"/>
                </a:lnTo>
                <a:lnTo>
                  <a:pt x="39364" y="69113"/>
                </a:lnTo>
                <a:lnTo>
                  <a:pt x="38404" y="71993"/>
                </a:lnTo>
                <a:lnTo>
                  <a:pt x="35524" y="73913"/>
                </a:lnTo>
                <a:lnTo>
                  <a:pt x="33604" y="76794"/>
                </a:lnTo>
                <a:lnTo>
                  <a:pt x="30723" y="77754"/>
                </a:lnTo>
                <a:lnTo>
                  <a:pt x="21122" y="77754"/>
                </a:lnTo>
                <a:lnTo>
                  <a:pt x="16337" y="75834"/>
                </a:lnTo>
                <a:lnTo>
                  <a:pt x="11521" y="71993"/>
                </a:lnTo>
                <a:lnTo>
                  <a:pt x="7680" y="67193"/>
                </a:lnTo>
                <a:lnTo>
                  <a:pt x="3840" y="61432"/>
                </a:lnTo>
                <a:lnTo>
                  <a:pt x="2880" y="53751"/>
                </a:lnTo>
                <a:lnTo>
                  <a:pt x="0" y="53751"/>
                </a:lnTo>
                <a:lnTo>
                  <a:pt x="0" y="81594"/>
                </a:lnTo>
                <a:lnTo>
                  <a:pt x="2880" y="81594"/>
                </a:lnTo>
                <a:lnTo>
                  <a:pt x="3840" y="79674"/>
                </a:lnTo>
                <a:lnTo>
                  <a:pt x="4815" y="796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4" name="object 964"/>
          <p:cNvSpPr/>
          <p:nvPr/>
        </p:nvSpPr>
        <p:spPr>
          <a:xfrm>
            <a:off x="4674336" y="6471224"/>
            <a:ext cx="38389" cy="80634"/>
          </a:xfrm>
          <a:custGeom>
            <a:avLst/>
            <a:gdLst/>
            <a:ahLst/>
            <a:cxnLst/>
            <a:rect l="l" t="t" r="r" b="b"/>
            <a:pathLst>
              <a:path w="38389" h="80634">
                <a:moveTo>
                  <a:pt x="23042" y="0"/>
                </a:moveTo>
                <a:lnTo>
                  <a:pt x="0" y="9585"/>
                </a:lnTo>
                <a:lnTo>
                  <a:pt x="960" y="12466"/>
                </a:lnTo>
                <a:lnTo>
                  <a:pt x="2880" y="11521"/>
                </a:lnTo>
                <a:lnTo>
                  <a:pt x="4800" y="10546"/>
                </a:lnTo>
                <a:lnTo>
                  <a:pt x="7680" y="10546"/>
                </a:lnTo>
                <a:lnTo>
                  <a:pt x="8641" y="11521"/>
                </a:lnTo>
                <a:lnTo>
                  <a:pt x="9601" y="12466"/>
                </a:lnTo>
                <a:lnTo>
                  <a:pt x="10561" y="12466"/>
                </a:lnTo>
                <a:lnTo>
                  <a:pt x="11521" y="14386"/>
                </a:lnTo>
                <a:lnTo>
                  <a:pt x="11521" y="15361"/>
                </a:lnTo>
                <a:lnTo>
                  <a:pt x="12481" y="18227"/>
                </a:lnTo>
                <a:lnTo>
                  <a:pt x="12481" y="71033"/>
                </a:lnTo>
                <a:lnTo>
                  <a:pt x="11521" y="72953"/>
                </a:lnTo>
                <a:lnTo>
                  <a:pt x="10561" y="73913"/>
                </a:lnTo>
                <a:lnTo>
                  <a:pt x="9601" y="75834"/>
                </a:lnTo>
                <a:lnTo>
                  <a:pt x="8641" y="75834"/>
                </a:lnTo>
                <a:lnTo>
                  <a:pt x="6720" y="76794"/>
                </a:lnTo>
                <a:lnTo>
                  <a:pt x="4800" y="77754"/>
                </a:lnTo>
                <a:lnTo>
                  <a:pt x="960" y="77754"/>
                </a:lnTo>
                <a:lnTo>
                  <a:pt x="960" y="80634"/>
                </a:lnTo>
                <a:lnTo>
                  <a:pt x="38389" y="80634"/>
                </a:lnTo>
                <a:lnTo>
                  <a:pt x="38389" y="77754"/>
                </a:lnTo>
                <a:lnTo>
                  <a:pt x="34549" y="77754"/>
                </a:lnTo>
                <a:lnTo>
                  <a:pt x="31683" y="76794"/>
                </a:lnTo>
                <a:lnTo>
                  <a:pt x="30708" y="75834"/>
                </a:lnTo>
                <a:lnTo>
                  <a:pt x="28803" y="74874"/>
                </a:lnTo>
                <a:lnTo>
                  <a:pt x="27828" y="73913"/>
                </a:lnTo>
                <a:lnTo>
                  <a:pt x="26883" y="72953"/>
                </a:lnTo>
                <a:lnTo>
                  <a:pt x="26883" y="71033"/>
                </a:lnTo>
                <a:lnTo>
                  <a:pt x="25923" y="67193"/>
                </a:lnTo>
                <a:lnTo>
                  <a:pt x="25923" y="0"/>
                </a:lnTo>
                <a:lnTo>
                  <a:pt x="230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5" name="object 965"/>
          <p:cNvSpPr/>
          <p:nvPr/>
        </p:nvSpPr>
        <p:spPr>
          <a:xfrm>
            <a:off x="4684897" y="6429938"/>
            <a:ext cx="17266" cy="17282"/>
          </a:xfrm>
          <a:custGeom>
            <a:avLst/>
            <a:gdLst/>
            <a:ahLst/>
            <a:cxnLst/>
            <a:rect l="l" t="t" r="r" b="b"/>
            <a:pathLst>
              <a:path w="17266" h="17282">
                <a:moveTo>
                  <a:pt x="17266" y="8641"/>
                </a:moveTo>
                <a:lnTo>
                  <a:pt x="17266" y="5760"/>
                </a:lnTo>
                <a:lnTo>
                  <a:pt x="16322" y="3840"/>
                </a:lnTo>
                <a:lnTo>
                  <a:pt x="14401" y="1920"/>
                </a:lnTo>
                <a:lnTo>
                  <a:pt x="13426" y="960"/>
                </a:lnTo>
                <a:lnTo>
                  <a:pt x="11521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10561"/>
                </a:lnTo>
                <a:lnTo>
                  <a:pt x="960" y="12481"/>
                </a:lnTo>
                <a:lnTo>
                  <a:pt x="2880" y="14401"/>
                </a:lnTo>
                <a:lnTo>
                  <a:pt x="4800" y="16322"/>
                </a:lnTo>
                <a:lnTo>
                  <a:pt x="6720" y="17282"/>
                </a:lnTo>
                <a:lnTo>
                  <a:pt x="11521" y="17282"/>
                </a:lnTo>
                <a:lnTo>
                  <a:pt x="13426" y="16322"/>
                </a:lnTo>
                <a:lnTo>
                  <a:pt x="14401" y="14401"/>
                </a:lnTo>
                <a:lnTo>
                  <a:pt x="16322" y="12481"/>
                </a:lnTo>
                <a:lnTo>
                  <a:pt x="17266" y="10561"/>
                </a:lnTo>
                <a:lnTo>
                  <a:pt x="17266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6" name="object 966"/>
          <p:cNvSpPr/>
          <p:nvPr/>
        </p:nvSpPr>
        <p:spPr>
          <a:xfrm>
            <a:off x="4722327" y="6471224"/>
            <a:ext cx="70088" cy="81594"/>
          </a:xfrm>
          <a:custGeom>
            <a:avLst/>
            <a:gdLst/>
            <a:ahLst/>
            <a:cxnLst/>
            <a:rect l="l" t="t" r="r" b="b"/>
            <a:pathLst>
              <a:path w="70088" h="81594">
                <a:moveTo>
                  <a:pt x="70088" y="64312"/>
                </a:moveTo>
                <a:lnTo>
                  <a:pt x="66248" y="68153"/>
                </a:lnTo>
                <a:lnTo>
                  <a:pt x="64328" y="70073"/>
                </a:lnTo>
                <a:lnTo>
                  <a:pt x="63367" y="70073"/>
                </a:lnTo>
                <a:lnTo>
                  <a:pt x="62407" y="71033"/>
                </a:lnTo>
                <a:lnTo>
                  <a:pt x="59527" y="71033"/>
                </a:lnTo>
                <a:lnTo>
                  <a:pt x="58567" y="70073"/>
                </a:lnTo>
                <a:lnTo>
                  <a:pt x="57607" y="70073"/>
                </a:lnTo>
                <a:lnTo>
                  <a:pt x="57607" y="68153"/>
                </a:lnTo>
                <a:lnTo>
                  <a:pt x="56647" y="67193"/>
                </a:lnTo>
                <a:lnTo>
                  <a:pt x="56647" y="13426"/>
                </a:lnTo>
                <a:lnTo>
                  <a:pt x="54726" y="11521"/>
                </a:lnTo>
                <a:lnTo>
                  <a:pt x="53766" y="7680"/>
                </a:lnTo>
                <a:lnTo>
                  <a:pt x="50886" y="4800"/>
                </a:lnTo>
                <a:lnTo>
                  <a:pt x="48005" y="2865"/>
                </a:lnTo>
                <a:lnTo>
                  <a:pt x="43205" y="960"/>
                </a:lnTo>
                <a:lnTo>
                  <a:pt x="38404" y="0"/>
                </a:lnTo>
                <a:lnTo>
                  <a:pt x="22082" y="0"/>
                </a:lnTo>
                <a:lnTo>
                  <a:pt x="15361" y="1904"/>
                </a:lnTo>
                <a:lnTo>
                  <a:pt x="10561" y="5745"/>
                </a:lnTo>
                <a:lnTo>
                  <a:pt x="5760" y="9585"/>
                </a:lnTo>
                <a:lnTo>
                  <a:pt x="2895" y="14386"/>
                </a:lnTo>
                <a:lnTo>
                  <a:pt x="2895" y="22067"/>
                </a:lnTo>
                <a:lnTo>
                  <a:pt x="3840" y="23987"/>
                </a:lnTo>
                <a:lnTo>
                  <a:pt x="4800" y="24947"/>
                </a:lnTo>
                <a:lnTo>
                  <a:pt x="6720" y="26868"/>
                </a:lnTo>
                <a:lnTo>
                  <a:pt x="7680" y="27828"/>
                </a:lnTo>
                <a:lnTo>
                  <a:pt x="12481" y="27828"/>
                </a:lnTo>
                <a:lnTo>
                  <a:pt x="14401" y="26868"/>
                </a:lnTo>
                <a:lnTo>
                  <a:pt x="15361" y="24947"/>
                </a:lnTo>
                <a:lnTo>
                  <a:pt x="16322" y="23987"/>
                </a:lnTo>
                <a:lnTo>
                  <a:pt x="17282" y="22067"/>
                </a:lnTo>
                <a:lnTo>
                  <a:pt x="17282" y="11521"/>
                </a:lnTo>
                <a:lnTo>
                  <a:pt x="18242" y="9585"/>
                </a:lnTo>
                <a:lnTo>
                  <a:pt x="20162" y="7680"/>
                </a:lnTo>
                <a:lnTo>
                  <a:pt x="22082" y="5745"/>
                </a:lnTo>
                <a:lnTo>
                  <a:pt x="24963" y="4800"/>
                </a:lnTo>
                <a:lnTo>
                  <a:pt x="33604" y="4800"/>
                </a:lnTo>
                <a:lnTo>
                  <a:pt x="36484" y="5745"/>
                </a:lnTo>
                <a:lnTo>
                  <a:pt x="39364" y="9585"/>
                </a:lnTo>
                <a:lnTo>
                  <a:pt x="41285" y="12466"/>
                </a:lnTo>
                <a:lnTo>
                  <a:pt x="43205" y="17266"/>
                </a:lnTo>
                <a:lnTo>
                  <a:pt x="43205" y="28788"/>
                </a:lnTo>
                <a:lnTo>
                  <a:pt x="35928" y="31438"/>
                </a:lnTo>
                <a:lnTo>
                  <a:pt x="23279" y="36545"/>
                </a:lnTo>
                <a:lnTo>
                  <a:pt x="26883" y="41269"/>
                </a:lnTo>
                <a:lnTo>
                  <a:pt x="28803" y="39349"/>
                </a:lnTo>
                <a:lnTo>
                  <a:pt x="34564" y="37429"/>
                </a:lnTo>
                <a:lnTo>
                  <a:pt x="43205" y="33588"/>
                </a:lnTo>
                <a:lnTo>
                  <a:pt x="43205" y="63352"/>
                </a:lnTo>
                <a:lnTo>
                  <a:pt x="35524" y="69113"/>
                </a:lnTo>
                <a:lnTo>
                  <a:pt x="30723" y="71993"/>
                </a:lnTo>
                <a:lnTo>
                  <a:pt x="23042" y="71993"/>
                </a:lnTo>
                <a:lnTo>
                  <a:pt x="20162" y="71033"/>
                </a:lnTo>
                <a:lnTo>
                  <a:pt x="18242" y="68153"/>
                </a:lnTo>
                <a:lnTo>
                  <a:pt x="15361" y="65272"/>
                </a:lnTo>
                <a:lnTo>
                  <a:pt x="14401" y="61432"/>
                </a:lnTo>
                <a:lnTo>
                  <a:pt x="14401" y="41269"/>
                </a:lnTo>
                <a:lnTo>
                  <a:pt x="8641" y="44150"/>
                </a:lnTo>
                <a:lnTo>
                  <a:pt x="4800" y="47990"/>
                </a:lnTo>
                <a:lnTo>
                  <a:pt x="2895" y="51831"/>
                </a:lnTo>
                <a:lnTo>
                  <a:pt x="960" y="54711"/>
                </a:lnTo>
                <a:lnTo>
                  <a:pt x="0" y="57591"/>
                </a:lnTo>
                <a:lnTo>
                  <a:pt x="0" y="68153"/>
                </a:lnTo>
                <a:lnTo>
                  <a:pt x="1920" y="72953"/>
                </a:lnTo>
                <a:lnTo>
                  <a:pt x="5760" y="76794"/>
                </a:lnTo>
                <a:lnTo>
                  <a:pt x="8641" y="80634"/>
                </a:lnTo>
                <a:lnTo>
                  <a:pt x="13441" y="81594"/>
                </a:lnTo>
                <a:lnTo>
                  <a:pt x="24963" y="81594"/>
                </a:lnTo>
                <a:lnTo>
                  <a:pt x="27843" y="79674"/>
                </a:lnTo>
                <a:lnTo>
                  <a:pt x="29763" y="78714"/>
                </a:lnTo>
                <a:lnTo>
                  <a:pt x="34564" y="74874"/>
                </a:lnTo>
                <a:lnTo>
                  <a:pt x="43205" y="69113"/>
                </a:lnTo>
                <a:lnTo>
                  <a:pt x="43205" y="73913"/>
                </a:lnTo>
                <a:lnTo>
                  <a:pt x="44165" y="76794"/>
                </a:lnTo>
                <a:lnTo>
                  <a:pt x="45125" y="78714"/>
                </a:lnTo>
                <a:lnTo>
                  <a:pt x="47045" y="80634"/>
                </a:lnTo>
                <a:lnTo>
                  <a:pt x="48966" y="81594"/>
                </a:lnTo>
                <a:lnTo>
                  <a:pt x="57607" y="81594"/>
                </a:lnTo>
                <a:lnTo>
                  <a:pt x="63367" y="77754"/>
                </a:lnTo>
                <a:lnTo>
                  <a:pt x="70088" y="69113"/>
                </a:lnTo>
                <a:lnTo>
                  <a:pt x="70088" y="6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7" name="object 967"/>
          <p:cNvSpPr/>
          <p:nvPr/>
        </p:nvSpPr>
        <p:spPr>
          <a:xfrm>
            <a:off x="4736729" y="6507769"/>
            <a:ext cx="12481" cy="21046"/>
          </a:xfrm>
          <a:custGeom>
            <a:avLst/>
            <a:gdLst/>
            <a:ahLst/>
            <a:cxnLst/>
            <a:rect l="l" t="t" r="r" b="b"/>
            <a:pathLst>
              <a:path w="12481" h="21046">
                <a:moveTo>
                  <a:pt x="8877" y="0"/>
                </a:moveTo>
                <a:lnTo>
                  <a:pt x="0" y="4724"/>
                </a:lnTo>
                <a:lnTo>
                  <a:pt x="0" y="21046"/>
                </a:lnTo>
                <a:lnTo>
                  <a:pt x="0" y="18166"/>
                </a:lnTo>
                <a:lnTo>
                  <a:pt x="960" y="15286"/>
                </a:lnTo>
                <a:lnTo>
                  <a:pt x="2880" y="12405"/>
                </a:lnTo>
                <a:lnTo>
                  <a:pt x="4800" y="9525"/>
                </a:lnTo>
                <a:lnTo>
                  <a:pt x="7680" y="6644"/>
                </a:lnTo>
                <a:lnTo>
                  <a:pt x="12481" y="4724"/>
                </a:lnTo>
                <a:lnTo>
                  <a:pt x="887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8" name="object 968"/>
          <p:cNvSpPr/>
          <p:nvPr/>
        </p:nvSpPr>
        <p:spPr>
          <a:xfrm>
            <a:off x="4793376" y="6471224"/>
            <a:ext cx="84475" cy="80634"/>
          </a:xfrm>
          <a:custGeom>
            <a:avLst/>
            <a:gdLst/>
            <a:ahLst/>
            <a:cxnLst/>
            <a:rect l="l" t="t" r="r" b="b"/>
            <a:pathLst>
              <a:path w="84475" h="80634">
                <a:moveTo>
                  <a:pt x="84475" y="80634"/>
                </a:moveTo>
                <a:lnTo>
                  <a:pt x="84475" y="77754"/>
                </a:lnTo>
                <a:lnTo>
                  <a:pt x="80634" y="77754"/>
                </a:lnTo>
                <a:lnTo>
                  <a:pt x="77754" y="76794"/>
                </a:lnTo>
                <a:lnTo>
                  <a:pt x="76794" y="75834"/>
                </a:lnTo>
                <a:lnTo>
                  <a:pt x="74874" y="74874"/>
                </a:lnTo>
                <a:lnTo>
                  <a:pt x="73914" y="73913"/>
                </a:lnTo>
                <a:lnTo>
                  <a:pt x="73914" y="72953"/>
                </a:lnTo>
                <a:lnTo>
                  <a:pt x="72953" y="71033"/>
                </a:lnTo>
                <a:lnTo>
                  <a:pt x="71993" y="67193"/>
                </a:lnTo>
                <a:lnTo>
                  <a:pt x="71993" y="16306"/>
                </a:lnTo>
                <a:lnTo>
                  <a:pt x="70073" y="13426"/>
                </a:lnTo>
                <a:lnTo>
                  <a:pt x="68153" y="8625"/>
                </a:lnTo>
                <a:lnTo>
                  <a:pt x="66233" y="4800"/>
                </a:lnTo>
                <a:lnTo>
                  <a:pt x="63352" y="2865"/>
                </a:lnTo>
                <a:lnTo>
                  <a:pt x="60472" y="960"/>
                </a:lnTo>
                <a:lnTo>
                  <a:pt x="56631" y="0"/>
                </a:lnTo>
                <a:lnTo>
                  <a:pt x="52791" y="0"/>
                </a:lnTo>
                <a:lnTo>
                  <a:pt x="48368" y="428"/>
                </a:lnTo>
                <a:lnTo>
                  <a:pt x="37618" y="5315"/>
                </a:lnTo>
                <a:lnTo>
                  <a:pt x="26868" y="16306"/>
                </a:lnTo>
                <a:lnTo>
                  <a:pt x="26868" y="0"/>
                </a:lnTo>
                <a:lnTo>
                  <a:pt x="23042" y="0"/>
                </a:lnTo>
                <a:lnTo>
                  <a:pt x="0" y="9585"/>
                </a:lnTo>
                <a:lnTo>
                  <a:pt x="960" y="12466"/>
                </a:lnTo>
                <a:lnTo>
                  <a:pt x="3840" y="11521"/>
                </a:lnTo>
                <a:lnTo>
                  <a:pt x="5760" y="10546"/>
                </a:lnTo>
                <a:lnTo>
                  <a:pt x="8641" y="10546"/>
                </a:lnTo>
                <a:lnTo>
                  <a:pt x="9585" y="11521"/>
                </a:lnTo>
                <a:lnTo>
                  <a:pt x="10546" y="12466"/>
                </a:lnTo>
                <a:lnTo>
                  <a:pt x="11521" y="12466"/>
                </a:lnTo>
                <a:lnTo>
                  <a:pt x="11521" y="14386"/>
                </a:lnTo>
                <a:lnTo>
                  <a:pt x="12481" y="16306"/>
                </a:lnTo>
                <a:lnTo>
                  <a:pt x="12481" y="71993"/>
                </a:lnTo>
                <a:lnTo>
                  <a:pt x="10546" y="73913"/>
                </a:lnTo>
                <a:lnTo>
                  <a:pt x="9585" y="76794"/>
                </a:lnTo>
                <a:lnTo>
                  <a:pt x="6705" y="77754"/>
                </a:lnTo>
                <a:lnTo>
                  <a:pt x="960" y="77754"/>
                </a:lnTo>
                <a:lnTo>
                  <a:pt x="960" y="80634"/>
                </a:lnTo>
                <a:lnTo>
                  <a:pt x="39349" y="80634"/>
                </a:lnTo>
                <a:lnTo>
                  <a:pt x="39349" y="77754"/>
                </a:lnTo>
                <a:lnTo>
                  <a:pt x="34549" y="77754"/>
                </a:lnTo>
                <a:lnTo>
                  <a:pt x="32628" y="76794"/>
                </a:lnTo>
                <a:lnTo>
                  <a:pt x="30708" y="75834"/>
                </a:lnTo>
                <a:lnTo>
                  <a:pt x="29763" y="74874"/>
                </a:lnTo>
                <a:lnTo>
                  <a:pt x="28788" y="73913"/>
                </a:lnTo>
                <a:lnTo>
                  <a:pt x="27828" y="72953"/>
                </a:lnTo>
                <a:lnTo>
                  <a:pt x="26868" y="71033"/>
                </a:lnTo>
                <a:lnTo>
                  <a:pt x="26868" y="21107"/>
                </a:lnTo>
                <a:lnTo>
                  <a:pt x="33588" y="13426"/>
                </a:lnTo>
                <a:lnTo>
                  <a:pt x="40309" y="10546"/>
                </a:lnTo>
                <a:lnTo>
                  <a:pt x="50871" y="10546"/>
                </a:lnTo>
                <a:lnTo>
                  <a:pt x="53751" y="11521"/>
                </a:lnTo>
                <a:lnTo>
                  <a:pt x="55671" y="15361"/>
                </a:lnTo>
                <a:lnTo>
                  <a:pt x="57591" y="18227"/>
                </a:lnTo>
                <a:lnTo>
                  <a:pt x="58552" y="23027"/>
                </a:lnTo>
                <a:lnTo>
                  <a:pt x="58552" y="71033"/>
                </a:lnTo>
                <a:lnTo>
                  <a:pt x="57591" y="72953"/>
                </a:lnTo>
                <a:lnTo>
                  <a:pt x="56631" y="74874"/>
                </a:lnTo>
                <a:lnTo>
                  <a:pt x="54711" y="75834"/>
                </a:lnTo>
                <a:lnTo>
                  <a:pt x="53751" y="76794"/>
                </a:lnTo>
                <a:lnTo>
                  <a:pt x="50871" y="77754"/>
                </a:lnTo>
                <a:lnTo>
                  <a:pt x="46070" y="77754"/>
                </a:lnTo>
                <a:lnTo>
                  <a:pt x="46070" y="80634"/>
                </a:lnTo>
                <a:lnTo>
                  <a:pt x="84475" y="8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9" name="object 969"/>
          <p:cNvSpPr/>
          <p:nvPr/>
        </p:nvSpPr>
        <p:spPr>
          <a:xfrm>
            <a:off x="4942164" y="6470315"/>
            <a:ext cx="17986" cy="15295"/>
          </a:xfrm>
          <a:custGeom>
            <a:avLst/>
            <a:gdLst/>
            <a:ahLst/>
            <a:cxnLst/>
            <a:rect l="l" t="t" r="r" b="b"/>
            <a:pathLst>
              <a:path w="17986" h="15295">
                <a:moveTo>
                  <a:pt x="0" y="15295"/>
                </a:moveTo>
                <a:lnTo>
                  <a:pt x="2880" y="12429"/>
                </a:lnTo>
                <a:lnTo>
                  <a:pt x="6720" y="8589"/>
                </a:lnTo>
                <a:lnTo>
                  <a:pt x="11521" y="6654"/>
                </a:lnTo>
                <a:lnTo>
                  <a:pt x="17986" y="0"/>
                </a:lnTo>
                <a:lnTo>
                  <a:pt x="5647" y="3268"/>
                </a:lnTo>
                <a:lnTo>
                  <a:pt x="0" y="152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0" name="object 970"/>
          <p:cNvSpPr/>
          <p:nvPr/>
        </p:nvSpPr>
        <p:spPr>
          <a:xfrm>
            <a:off x="4926802" y="6470248"/>
            <a:ext cx="65272" cy="83515"/>
          </a:xfrm>
          <a:custGeom>
            <a:avLst/>
            <a:gdLst/>
            <a:ahLst/>
            <a:cxnLst/>
            <a:rect l="l" t="t" r="r" b="b"/>
            <a:pathLst>
              <a:path w="65272" h="83515">
                <a:moveTo>
                  <a:pt x="0" y="43205"/>
                </a:moveTo>
                <a:lnTo>
                  <a:pt x="434" y="50211"/>
                </a:lnTo>
                <a:lnTo>
                  <a:pt x="3913" y="62708"/>
                </a:lnTo>
                <a:lnTo>
                  <a:pt x="10561" y="72969"/>
                </a:lnTo>
                <a:lnTo>
                  <a:pt x="16322" y="79689"/>
                </a:lnTo>
                <a:lnTo>
                  <a:pt x="24963" y="83515"/>
                </a:lnTo>
                <a:lnTo>
                  <a:pt x="42245" y="83515"/>
                </a:lnTo>
                <a:lnTo>
                  <a:pt x="48966" y="80650"/>
                </a:lnTo>
                <a:lnTo>
                  <a:pt x="54726" y="73929"/>
                </a:lnTo>
                <a:lnTo>
                  <a:pt x="60487" y="67208"/>
                </a:lnTo>
                <a:lnTo>
                  <a:pt x="64328" y="60487"/>
                </a:lnTo>
                <a:lnTo>
                  <a:pt x="65272" y="52806"/>
                </a:lnTo>
                <a:lnTo>
                  <a:pt x="62407" y="50886"/>
                </a:lnTo>
                <a:lnTo>
                  <a:pt x="60487" y="57607"/>
                </a:lnTo>
                <a:lnTo>
                  <a:pt x="56647" y="62407"/>
                </a:lnTo>
                <a:lnTo>
                  <a:pt x="52806" y="65288"/>
                </a:lnTo>
                <a:lnTo>
                  <a:pt x="49926" y="68168"/>
                </a:lnTo>
                <a:lnTo>
                  <a:pt x="45125" y="70088"/>
                </a:lnTo>
                <a:lnTo>
                  <a:pt x="32644" y="70088"/>
                </a:lnTo>
                <a:lnTo>
                  <a:pt x="25923" y="66248"/>
                </a:lnTo>
                <a:lnTo>
                  <a:pt x="20162" y="59527"/>
                </a:lnTo>
                <a:lnTo>
                  <a:pt x="18675" y="57632"/>
                </a:lnTo>
                <a:lnTo>
                  <a:pt x="13850" y="46651"/>
                </a:lnTo>
                <a:lnTo>
                  <a:pt x="12481" y="32644"/>
                </a:lnTo>
                <a:lnTo>
                  <a:pt x="65272" y="32644"/>
                </a:lnTo>
                <a:lnTo>
                  <a:pt x="65272" y="23042"/>
                </a:lnTo>
                <a:lnTo>
                  <a:pt x="62407" y="15361"/>
                </a:lnTo>
                <a:lnTo>
                  <a:pt x="56647" y="9601"/>
                </a:lnTo>
                <a:lnTo>
                  <a:pt x="51846" y="2880"/>
                </a:lnTo>
                <a:lnTo>
                  <a:pt x="44165" y="0"/>
                </a:lnTo>
                <a:lnTo>
                  <a:pt x="35524" y="0"/>
                </a:lnTo>
                <a:lnTo>
                  <a:pt x="33348" y="66"/>
                </a:lnTo>
                <a:lnTo>
                  <a:pt x="26883" y="6720"/>
                </a:lnTo>
                <a:lnTo>
                  <a:pt x="33604" y="6720"/>
                </a:lnTo>
                <a:lnTo>
                  <a:pt x="37444" y="7680"/>
                </a:lnTo>
                <a:lnTo>
                  <a:pt x="39364" y="9601"/>
                </a:lnTo>
                <a:lnTo>
                  <a:pt x="42245" y="11521"/>
                </a:lnTo>
                <a:lnTo>
                  <a:pt x="44165" y="13441"/>
                </a:lnTo>
                <a:lnTo>
                  <a:pt x="46085" y="16337"/>
                </a:lnTo>
                <a:lnTo>
                  <a:pt x="47045" y="19202"/>
                </a:lnTo>
                <a:lnTo>
                  <a:pt x="47045" y="22082"/>
                </a:lnTo>
                <a:lnTo>
                  <a:pt x="48006" y="27843"/>
                </a:lnTo>
                <a:lnTo>
                  <a:pt x="12481" y="27843"/>
                </a:lnTo>
                <a:lnTo>
                  <a:pt x="12481" y="21122"/>
                </a:lnTo>
                <a:lnTo>
                  <a:pt x="15361" y="15361"/>
                </a:lnTo>
                <a:lnTo>
                  <a:pt x="21009" y="3335"/>
                </a:lnTo>
                <a:lnTo>
                  <a:pt x="10561" y="11521"/>
                </a:lnTo>
                <a:lnTo>
                  <a:pt x="6241" y="17535"/>
                </a:lnTo>
                <a:lnTo>
                  <a:pt x="1613" y="29120"/>
                </a:lnTo>
                <a:lnTo>
                  <a:pt x="0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1" name="object 971"/>
          <p:cNvSpPr/>
          <p:nvPr/>
        </p:nvSpPr>
        <p:spPr>
          <a:xfrm>
            <a:off x="5002636" y="6471224"/>
            <a:ext cx="64328" cy="82539"/>
          </a:xfrm>
          <a:custGeom>
            <a:avLst/>
            <a:gdLst/>
            <a:ahLst/>
            <a:cxnLst/>
            <a:rect l="l" t="t" r="r" b="b"/>
            <a:pathLst>
              <a:path w="64328" h="82539">
                <a:moveTo>
                  <a:pt x="0" y="41269"/>
                </a:moveTo>
                <a:lnTo>
                  <a:pt x="393" y="48906"/>
                </a:lnTo>
                <a:lnTo>
                  <a:pt x="3384" y="61617"/>
                </a:lnTo>
                <a:lnTo>
                  <a:pt x="9616" y="71993"/>
                </a:lnTo>
                <a:lnTo>
                  <a:pt x="16337" y="78714"/>
                </a:lnTo>
                <a:lnTo>
                  <a:pt x="24002" y="82539"/>
                </a:lnTo>
                <a:lnTo>
                  <a:pt x="39364" y="82539"/>
                </a:lnTo>
                <a:lnTo>
                  <a:pt x="46085" y="79674"/>
                </a:lnTo>
                <a:lnTo>
                  <a:pt x="52806" y="74874"/>
                </a:lnTo>
                <a:lnTo>
                  <a:pt x="60269" y="63746"/>
                </a:lnTo>
                <a:lnTo>
                  <a:pt x="64328" y="50871"/>
                </a:lnTo>
                <a:lnTo>
                  <a:pt x="62407" y="48950"/>
                </a:lnTo>
                <a:lnTo>
                  <a:pt x="59527" y="56631"/>
                </a:lnTo>
                <a:lnTo>
                  <a:pt x="56647" y="61432"/>
                </a:lnTo>
                <a:lnTo>
                  <a:pt x="52806" y="63352"/>
                </a:lnTo>
                <a:lnTo>
                  <a:pt x="48966" y="67193"/>
                </a:lnTo>
                <a:lnTo>
                  <a:pt x="44165" y="69113"/>
                </a:lnTo>
                <a:lnTo>
                  <a:pt x="30723" y="69113"/>
                </a:lnTo>
                <a:lnTo>
                  <a:pt x="24963" y="66233"/>
                </a:lnTo>
                <a:lnTo>
                  <a:pt x="20162" y="58552"/>
                </a:lnTo>
                <a:lnTo>
                  <a:pt x="19913" y="58197"/>
                </a:lnTo>
                <a:lnTo>
                  <a:pt x="14945" y="46929"/>
                </a:lnTo>
                <a:lnTo>
                  <a:pt x="13441" y="33588"/>
                </a:lnTo>
                <a:lnTo>
                  <a:pt x="13441" y="24947"/>
                </a:lnTo>
                <a:lnTo>
                  <a:pt x="15361" y="17266"/>
                </a:lnTo>
                <a:lnTo>
                  <a:pt x="20162" y="11521"/>
                </a:lnTo>
                <a:lnTo>
                  <a:pt x="24002" y="7680"/>
                </a:lnTo>
                <a:lnTo>
                  <a:pt x="27843" y="5745"/>
                </a:lnTo>
                <a:lnTo>
                  <a:pt x="40325" y="5745"/>
                </a:lnTo>
                <a:lnTo>
                  <a:pt x="42245" y="7680"/>
                </a:lnTo>
                <a:lnTo>
                  <a:pt x="44165" y="9585"/>
                </a:lnTo>
                <a:lnTo>
                  <a:pt x="45125" y="12466"/>
                </a:lnTo>
                <a:lnTo>
                  <a:pt x="45125" y="19187"/>
                </a:lnTo>
                <a:lnTo>
                  <a:pt x="46085" y="21107"/>
                </a:lnTo>
                <a:lnTo>
                  <a:pt x="47045" y="22067"/>
                </a:lnTo>
                <a:lnTo>
                  <a:pt x="48966" y="24947"/>
                </a:lnTo>
                <a:lnTo>
                  <a:pt x="51846" y="25908"/>
                </a:lnTo>
                <a:lnTo>
                  <a:pt x="57607" y="25908"/>
                </a:lnTo>
                <a:lnTo>
                  <a:pt x="58567" y="24947"/>
                </a:lnTo>
                <a:lnTo>
                  <a:pt x="60487" y="23987"/>
                </a:lnTo>
                <a:lnTo>
                  <a:pt x="61447" y="22067"/>
                </a:lnTo>
                <a:lnTo>
                  <a:pt x="62407" y="20147"/>
                </a:lnTo>
                <a:lnTo>
                  <a:pt x="62407" y="14386"/>
                </a:lnTo>
                <a:lnTo>
                  <a:pt x="59527" y="9585"/>
                </a:lnTo>
                <a:lnTo>
                  <a:pt x="54726" y="5745"/>
                </a:lnTo>
                <a:lnTo>
                  <a:pt x="49926" y="1904"/>
                </a:lnTo>
                <a:lnTo>
                  <a:pt x="44165" y="0"/>
                </a:lnTo>
                <a:lnTo>
                  <a:pt x="36484" y="0"/>
                </a:lnTo>
                <a:lnTo>
                  <a:pt x="33502" y="126"/>
                </a:lnTo>
                <a:lnTo>
                  <a:pt x="21454" y="3514"/>
                </a:lnTo>
                <a:lnTo>
                  <a:pt x="10561" y="11521"/>
                </a:lnTo>
                <a:lnTo>
                  <a:pt x="6959" y="16243"/>
                </a:lnTo>
                <a:lnTo>
                  <a:pt x="1802" y="27542"/>
                </a:lnTo>
                <a:lnTo>
                  <a:pt x="0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2" name="object 972"/>
          <p:cNvSpPr/>
          <p:nvPr/>
        </p:nvSpPr>
        <p:spPr>
          <a:xfrm>
            <a:off x="5100553" y="6535536"/>
            <a:ext cx="14401" cy="18227"/>
          </a:xfrm>
          <a:custGeom>
            <a:avLst/>
            <a:gdLst/>
            <a:ahLst/>
            <a:cxnLst/>
            <a:rect l="l" t="t" r="r" b="b"/>
            <a:pathLst>
              <a:path w="14401" h="18227">
                <a:moveTo>
                  <a:pt x="4815" y="8641"/>
                </a:moveTo>
                <a:lnTo>
                  <a:pt x="0" y="0"/>
                </a:lnTo>
                <a:lnTo>
                  <a:pt x="1401" y="15865"/>
                </a:lnTo>
                <a:lnTo>
                  <a:pt x="14401" y="18227"/>
                </a:lnTo>
                <a:lnTo>
                  <a:pt x="4815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3" name="object 973"/>
          <p:cNvSpPr/>
          <p:nvPr/>
        </p:nvSpPr>
        <p:spPr>
          <a:xfrm>
            <a:off x="5078486" y="6471224"/>
            <a:ext cx="73913" cy="82539"/>
          </a:xfrm>
          <a:custGeom>
            <a:avLst/>
            <a:gdLst/>
            <a:ahLst/>
            <a:cxnLst/>
            <a:rect l="l" t="t" r="r" b="b"/>
            <a:pathLst>
              <a:path w="73913" h="82539">
                <a:moveTo>
                  <a:pt x="0" y="34549"/>
                </a:moveTo>
                <a:lnTo>
                  <a:pt x="0" y="42230"/>
                </a:lnTo>
                <a:lnTo>
                  <a:pt x="42" y="44245"/>
                </a:lnTo>
                <a:lnTo>
                  <a:pt x="2475" y="56821"/>
                </a:lnTo>
                <a:lnTo>
                  <a:pt x="8641" y="68153"/>
                </a:lnTo>
                <a:lnTo>
                  <a:pt x="12751" y="73085"/>
                </a:lnTo>
                <a:lnTo>
                  <a:pt x="23468" y="80178"/>
                </a:lnTo>
                <a:lnTo>
                  <a:pt x="22067" y="64312"/>
                </a:lnTo>
                <a:lnTo>
                  <a:pt x="20226" y="59883"/>
                </a:lnTo>
                <a:lnTo>
                  <a:pt x="16705" y="48006"/>
                </a:lnTo>
                <a:lnTo>
                  <a:pt x="15346" y="34549"/>
                </a:lnTo>
                <a:lnTo>
                  <a:pt x="15346" y="27828"/>
                </a:lnTo>
                <a:lnTo>
                  <a:pt x="16322" y="22067"/>
                </a:lnTo>
                <a:lnTo>
                  <a:pt x="18227" y="17266"/>
                </a:lnTo>
                <a:lnTo>
                  <a:pt x="20162" y="12466"/>
                </a:lnTo>
                <a:lnTo>
                  <a:pt x="23027" y="9585"/>
                </a:lnTo>
                <a:lnTo>
                  <a:pt x="25907" y="7680"/>
                </a:lnTo>
                <a:lnTo>
                  <a:pt x="28788" y="5745"/>
                </a:lnTo>
                <a:lnTo>
                  <a:pt x="31683" y="4800"/>
                </a:lnTo>
                <a:lnTo>
                  <a:pt x="40309" y="4800"/>
                </a:lnTo>
                <a:lnTo>
                  <a:pt x="46070" y="7680"/>
                </a:lnTo>
                <a:lnTo>
                  <a:pt x="49911" y="13426"/>
                </a:lnTo>
                <a:lnTo>
                  <a:pt x="53663" y="19815"/>
                </a:lnTo>
                <a:lnTo>
                  <a:pt x="57329" y="31821"/>
                </a:lnTo>
                <a:lnTo>
                  <a:pt x="58552" y="46070"/>
                </a:lnTo>
                <a:lnTo>
                  <a:pt x="58552" y="57591"/>
                </a:lnTo>
                <a:lnTo>
                  <a:pt x="56631" y="65272"/>
                </a:lnTo>
                <a:lnTo>
                  <a:pt x="52791" y="70073"/>
                </a:lnTo>
                <a:lnTo>
                  <a:pt x="49911" y="74874"/>
                </a:lnTo>
                <a:lnTo>
                  <a:pt x="45110" y="76794"/>
                </a:lnTo>
                <a:lnTo>
                  <a:pt x="32628" y="76794"/>
                </a:lnTo>
                <a:lnTo>
                  <a:pt x="26883" y="72953"/>
                </a:lnTo>
                <a:lnTo>
                  <a:pt x="36469" y="82539"/>
                </a:lnTo>
                <a:lnTo>
                  <a:pt x="43190" y="82539"/>
                </a:lnTo>
                <a:lnTo>
                  <a:pt x="49911" y="80634"/>
                </a:lnTo>
                <a:lnTo>
                  <a:pt x="55671" y="77754"/>
                </a:lnTo>
                <a:lnTo>
                  <a:pt x="61432" y="73913"/>
                </a:lnTo>
                <a:lnTo>
                  <a:pt x="66233" y="68153"/>
                </a:lnTo>
                <a:lnTo>
                  <a:pt x="69113" y="61432"/>
                </a:lnTo>
                <a:lnTo>
                  <a:pt x="71993" y="53751"/>
                </a:lnTo>
                <a:lnTo>
                  <a:pt x="73913" y="47030"/>
                </a:lnTo>
                <a:lnTo>
                  <a:pt x="73913" y="39349"/>
                </a:lnTo>
                <a:lnTo>
                  <a:pt x="71438" y="24758"/>
                </a:lnTo>
                <a:lnTo>
                  <a:pt x="65272" y="13426"/>
                </a:lnTo>
                <a:lnTo>
                  <a:pt x="61061" y="8836"/>
                </a:lnTo>
                <a:lnTo>
                  <a:pt x="50304" y="2076"/>
                </a:lnTo>
                <a:lnTo>
                  <a:pt x="37429" y="0"/>
                </a:lnTo>
                <a:lnTo>
                  <a:pt x="30723" y="0"/>
                </a:lnTo>
                <a:lnTo>
                  <a:pt x="24947" y="960"/>
                </a:lnTo>
                <a:lnTo>
                  <a:pt x="19187" y="4800"/>
                </a:lnTo>
                <a:lnTo>
                  <a:pt x="13441" y="7680"/>
                </a:lnTo>
                <a:lnTo>
                  <a:pt x="8641" y="13426"/>
                </a:lnTo>
                <a:lnTo>
                  <a:pt x="4800" y="20147"/>
                </a:lnTo>
                <a:lnTo>
                  <a:pt x="1920" y="27828"/>
                </a:lnTo>
                <a:lnTo>
                  <a:pt x="0" y="345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4" name="object 974"/>
          <p:cNvSpPr/>
          <p:nvPr/>
        </p:nvSpPr>
        <p:spPr>
          <a:xfrm>
            <a:off x="5159120" y="6471224"/>
            <a:ext cx="84475" cy="80634"/>
          </a:xfrm>
          <a:custGeom>
            <a:avLst/>
            <a:gdLst/>
            <a:ahLst/>
            <a:cxnLst/>
            <a:rect l="l" t="t" r="r" b="b"/>
            <a:pathLst>
              <a:path w="84475" h="80634">
                <a:moveTo>
                  <a:pt x="72953" y="22067"/>
                </a:moveTo>
                <a:lnTo>
                  <a:pt x="71993" y="16306"/>
                </a:lnTo>
                <a:lnTo>
                  <a:pt x="71033" y="13426"/>
                </a:lnTo>
                <a:lnTo>
                  <a:pt x="69113" y="8625"/>
                </a:lnTo>
                <a:lnTo>
                  <a:pt x="66233" y="4800"/>
                </a:lnTo>
                <a:lnTo>
                  <a:pt x="63352" y="2865"/>
                </a:lnTo>
                <a:lnTo>
                  <a:pt x="60472" y="960"/>
                </a:lnTo>
                <a:lnTo>
                  <a:pt x="56631" y="0"/>
                </a:lnTo>
                <a:lnTo>
                  <a:pt x="52791" y="0"/>
                </a:lnTo>
                <a:lnTo>
                  <a:pt x="48382" y="426"/>
                </a:lnTo>
                <a:lnTo>
                  <a:pt x="37630" y="5312"/>
                </a:lnTo>
                <a:lnTo>
                  <a:pt x="26883" y="16306"/>
                </a:lnTo>
                <a:lnTo>
                  <a:pt x="26883" y="0"/>
                </a:lnTo>
                <a:lnTo>
                  <a:pt x="23042" y="0"/>
                </a:lnTo>
                <a:lnTo>
                  <a:pt x="0" y="9585"/>
                </a:lnTo>
                <a:lnTo>
                  <a:pt x="1920" y="12466"/>
                </a:lnTo>
                <a:lnTo>
                  <a:pt x="3840" y="11521"/>
                </a:lnTo>
                <a:lnTo>
                  <a:pt x="5760" y="10546"/>
                </a:lnTo>
                <a:lnTo>
                  <a:pt x="8641" y="10546"/>
                </a:lnTo>
                <a:lnTo>
                  <a:pt x="9601" y="11521"/>
                </a:lnTo>
                <a:lnTo>
                  <a:pt x="10561" y="12466"/>
                </a:lnTo>
                <a:lnTo>
                  <a:pt x="11521" y="12466"/>
                </a:lnTo>
                <a:lnTo>
                  <a:pt x="12481" y="14386"/>
                </a:lnTo>
                <a:lnTo>
                  <a:pt x="12481" y="16306"/>
                </a:lnTo>
                <a:lnTo>
                  <a:pt x="13441" y="18227"/>
                </a:lnTo>
                <a:lnTo>
                  <a:pt x="13441" y="68153"/>
                </a:lnTo>
                <a:lnTo>
                  <a:pt x="12481" y="71993"/>
                </a:lnTo>
                <a:lnTo>
                  <a:pt x="11521" y="73913"/>
                </a:lnTo>
                <a:lnTo>
                  <a:pt x="9601" y="76794"/>
                </a:lnTo>
                <a:lnTo>
                  <a:pt x="6720" y="77754"/>
                </a:lnTo>
                <a:lnTo>
                  <a:pt x="1920" y="77754"/>
                </a:lnTo>
                <a:lnTo>
                  <a:pt x="1920" y="80634"/>
                </a:lnTo>
                <a:lnTo>
                  <a:pt x="39349" y="80634"/>
                </a:lnTo>
                <a:lnTo>
                  <a:pt x="39349" y="77754"/>
                </a:lnTo>
                <a:lnTo>
                  <a:pt x="35509" y="77754"/>
                </a:lnTo>
                <a:lnTo>
                  <a:pt x="32628" y="76794"/>
                </a:lnTo>
                <a:lnTo>
                  <a:pt x="30723" y="75834"/>
                </a:lnTo>
                <a:lnTo>
                  <a:pt x="29763" y="74874"/>
                </a:lnTo>
                <a:lnTo>
                  <a:pt x="28788" y="73913"/>
                </a:lnTo>
                <a:lnTo>
                  <a:pt x="27843" y="72953"/>
                </a:lnTo>
                <a:lnTo>
                  <a:pt x="26883" y="71033"/>
                </a:lnTo>
                <a:lnTo>
                  <a:pt x="26883" y="21107"/>
                </a:lnTo>
                <a:lnTo>
                  <a:pt x="33604" y="13426"/>
                </a:lnTo>
                <a:lnTo>
                  <a:pt x="40309" y="10546"/>
                </a:lnTo>
                <a:lnTo>
                  <a:pt x="50871" y="10546"/>
                </a:lnTo>
                <a:lnTo>
                  <a:pt x="53751" y="11521"/>
                </a:lnTo>
                <a:lnTo>
                  <a:pt x="55686" y="15361"/>
                </a:lnTo>
                <a:lnTo>
                  <a:pt x="57591" y="18227"/>
                </a:lnTo>
                <a:lnTo>
                  <a:pt x="58552" y="23027"/>
                </a:lnTo>
                <a:lnTo>
                  <a:pt x="58552" y="71033"/>
                </a:lnTo>
                <a:lnTo>
                  <a:pt x="57591" y="72953"/>
                </a:lnTo>
                <a:lnTo>
                  <a:pt x="56631" y="74874"/>
                </a:lnTo>
                <a:lnTo>
                  <a:pt x="55686" y="75834"/>
                </a:lnTo>
                <a:lnTo>
                  <a:pt x="53751" y="76794"/>
                </a:lnTo>
                <a:lnTo>
                  <a:pt x="51846" y="77754"/>
                </a:lnTo>
                <a:lnTo>
                  <a:pt x="46070" y="77754"/>
                </a:lnTo>
                <a:lnTo>
                  <a:pt x="46070" y="80634"/>
                </a:lnTo>
                <a:lnTo>
                  <a:pt x="84475" y="80634"/>
                </a:lnTo>
                <a:lnTo>
                  <a:pt x="84475" y="77754"/>
                </a:lnTo>
                <a:lnTo>
                  <a:pt x="80634" y="77754"/>
                </a:lnTo>
                <a:lnTo>
                  <a:pt x="77754" y="76794"/>
                </a:lnTo>
                <a:lnTo>
                  <a:pt x="76794" y="75834"/>
                </a:lnTo>
                <a:lnTo>
                  <a:pt x="74874" y="74874"/>
                </a:lnTo>
                <a:lnTo>
                  <a:pt x="73914" y="73913"/>
                </a:lnTo>
                <a:lnTo>
                  <a:pt x="73914" y="72953"/>
                </a:lnTo>
                <a:lnTo>
                  <a:pt x="72953" y="71033"/>
                </a:lnTo>
                <a:lnTo>
                  <a:pt x="72953" y="22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5" name="object 975"/>
          <p:cNvSpPr/>
          <p:nvPr/>
        </p:nvSpPr>
        <p:spPr>
          <a:xfrm>
            <a:off x="5262798" y="6471224"/>
            <a:ext cx="60472" cy="82539"/>
          </a:xfrm>
          <a:custGeom>
            <a:avLst/>
            <a:gdLst/>
            <a:ahLst/>
            <a:cxnLst/>
            <a:rect l="l" t="t" r="r" b="b"/>
            <a:pathLst>
              <a:path w="60472" h="82539">
                <a:moveTo>
                  <a:pt x="42245" y="77754"/>
                </a:moveTo>
                <a:lnTo>
                  <a:pt x="47990" y="73913"/>
                </a:lnTo>
                <a:lnTo>
                  <a:pt x="52791" y="68153"/>
                </a:lnTo>
                <a:lnTo>
                  <a:pt x="55671" y="61432"/>
                </a:lnTo>
                <a:lnTo>
                  <a:pt x="59512" y="53751"/>
                </a:lnTo>
                <a:lnTo>
                  <a:pt x="60472" y="47030"/>
                </a:lnTo>
                <a:lnTo>
                  <a:pt x="60472" y="39349"/>
                </a:lnTo>
                <a:lnTo>
                  <a:pt x="60429" y="37334"/>
                </a:lnTo>
                <a:lnTo>
                  <a:pt x="57996" y="24758"/>
                </a:lnTo>
                <a:lnTo>
                  <a:pt x="51831" y="13426"/>
                </a:lnTo>
                <a:lnTo>
                  <a:pt x="47976" y="8844"/>
                </a:lnTo>
                <a:lnTo>
                  <a:pt x="37164" y="2078"/>
                </a:lnTo>
                <a:lnTo>
                  <a:pt x="24003" y="0"/>
                </a:lnTo>
                <a:lnTo>
                  <a:pt x="17282" y="0"/>
                </a:lnTo>
                <a:lnTo>
                  <a:pt x="11521" y="960"/>
                </a:lnTo>
                <a:lnTo>
                  <a:pt x="5760" y="4800"/>
                </a:lnTo>
                <a:lnTo>
                  <a:pt x="0" y="7680"/>
                </a:lnTo>
                <a:lnTo>
                  <a:pt x="3947" y="48006"/>
                </a:lnTo>
                <a:lnTo>
                  <a:pt x="2880" y="34549"/>
                </a:lnTo>
                <a:lnTo>
                  <a:pt x="2880" y="27828"/>
                </a:lnTo>
                <a:lnTo>
                  <a:pt x="3840" y="22067"/>
                </a:lnTo>
                <a:lnTo>
                  <a:pt x="4800" y="17266"/>
                </a:lnTo>
                <a:lnTo>
                  <a:pt x="6720" y="12466"/>
                </a:lnTo>
                <a:lnTo>
                  <a:pt x="9601" y="9585"/>
                </a:lnTo>
                <a:lnTo>
                  <a:pt x="12481" y="7680"/>
                </a:lnTo>
                <a:lnTo>
                  <a:pt x="15361" y="5745"/>
                </a:lnTo>
                <a:lnTo>
                  <a:pt x="18242" y="4800"/>
                </a:lnTo>
                <a:lnTo>
                  <a:pt x="27843" y="4800"/>
                </a:lnTo>
                <a:lnTo>
                  <a:pt x="32644" y="7680"/>
                </a:lnTo>
                <a:lnTo>
                  <a:pt x="36469" y="13426"/>
                </a:lnTo>
                <a:lnTo>
                  <a:pt x="40227" y="19815"/>
                </a:lnTo>
                <a:lnTo>
                  <a:pt x="43892" y="31821"/>
                </a:lnTo>
                <a:lnTo>
                  <a:pt x="45110" y="46070"/>
                </a:lnTo>
                <a:lnTo>
                  <a:pt x="45110" y="57591"/>
                </a:lnTo>
                <a:lnTo>
                  <a:pt x="43205" y="65272"/>
                </a:lnTo>
                <a:lnTo>
                  <a:pt x="40309" y="70073"/>
                </a:lnTo>
                <a:lnTo>
                  <a:pt x="36469" y="74874"/>
                </a:lnTo>
                <a:lnTo>
                  <a:pt x="31683" y="76794"/>
                </a:lnTo>
                <a:lnTo>
                  <a:pt x="19202" y="76794"/>
                </a:lnTo>
                <a:lnTo>
                  <a:pt x="13441" y="72953"/>
                </a:lnTo>
                <a:lnTo>
                  <a:pt x="23027" y="82539"/>
                </a:lnTo>
                <a:lnTo>
                  <a:pt x="29748" y="82539"/>
                </a:lnTo>
                <a:lnTo>
                  <a:pt x="36469" y="80634"/>
                </a:lnTo>
                <a:lnTo>
                  <a:pt x="42245" y="777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6" name="object 976"/>
          <p:cNvSpPr/>
          <p:nvPr/>
        </p:nvSpPr>
        <p:spPr>
          <a:xfrm>
            <a:off x="5249357" y="6478905"/>
            <a:ext cx="36469" cy="74858"/>
          </a:xfrm>
          <a:custGeom>
            <a:avLst/>
            <a:gdLst/>
            <a:ahLst/>
            <a:cxnLst/>
            <a:rect l="l" t="t" r="r" b="b"/>
            <a:pathLst>
              <a:path w="36469" h="74858">
                <a:moveTo>
                  <a:pt x="23761" y="72497"/>
                </a:moveTo>
                <a:lnTo>
                  <a:pt x="36469" y="74858"/>
                </a:lnTo>
                <a:lnTo>
                  <a:pt x="26883" y="65272"/>
                </a:lnTo>
                <a:lnTo>
                  <a:pt x="23042" y="56631"/>
                </a:lnTo>
                <a:lnTo>
                  <a:pt x="20867" y="52202"/>
                </a:lnTo>
                <a:lnTo>
                  <a:pt x="17389" y="40325"/>
                </a:lnTo>
                <a:lnTo>
                  <a:pt x="13441" y="0"/>
                </a:lnTo>
                <a:lnTo>
                  <a:pt x="8641" y="5745"/>
                </a:lnTo>
                <a:lnTo>
                  <a:pt x="5760" y="12466"/>
                </a:lnTo>
                <a:lnTo>
                  <a:pt x="1920" y="20147"/>
                </a:lnTo>
                <a:lnTo>
                  <a:pt x="0" y="26868"/>
                </a:lnTo>
                <a:lnTo>
                  <a:pt x="0" y="34549"/>
                </a:lnTo>
                <a:lnTo>
                  <a:pt x="42" y="36564"/>
                </a:lnTo>
                <a:lnTo>
                  <a:pt x="2475" y="49140"/>
                </a:lnTo>
                <a:lnTo>
                  <a:pt x="8641" y="60472"/>
                </a:lnTo>
                <a:lnTo>
                  <a:pt x="13116" y="65404"/>
                </a:lnTo>
                <a:lnTo>
                  <a:pt x="23761" y="724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7" name="object 977"/>
          <p:cNvSpPr/>
          <p:nvPr/>
        </p:nvSpPr>
        <p:spPr>
          <a:xfrm>
            <a:off x="5330952" y="6471224"/>
            <a:ext cx="131521" cy="80634"/>
          </a:xfrm>
          <a:custGeom>
            <a:avLst/>
            <a:gdLst/>
            <a:ahLst/>
            <a:cxnLst/>
            <a:rect l="l" t="t" r="r" b="b"/>
            <a:pathLst>
              <a:path w="131521" h="80634">
                <a:moveTo>
                  <a:pt x="85435" y="80634"/>
                </a:moveTo>
                <a:lnTo>
                  <a:pt x="85435" y="77754"/>
                </a:lnTo>
                <a:lnTo>
                  <a:pt x="81594" y="77754"/>
                </a:lnTo>
                <a:lnTo>
                  <a:pt x="78714" y="76794"/>
                </a:lnTo>
                <a:lnTo>
                  <a:pt x="77754" y="75834"/>
                </a:lnTo>
                <a:lnTo>
                  <a:pt x="75849" y="74874"/>
                </a:lnTo>
                <a:lnTo>
                  <a:pt x="74874" y="73913"/>
                </a:lnTo>
                <a:lnTo>
                  <a:pt x="73913" y="72953"/>
                </a:lnTo>
                <a:lnTo>
                  <a:pt x="73913" y="71033"/>
                </a:lnTo>
                <a:lnTo>
                  <a:pt x="72969" y="68153"/>
                </a:lnTo>
                <a:lnTo>
                  <a:pt x="72969" y="20147"/>
                </a:lnTo>
                <a:lnTo>
                  <a:pt x="77754" y="16306"/>
                </a:lnTo>
                <a:lnTo>
                  <a:pt x="81594" y="13426"/>
                </a:lnTo>
                <a:lnTo>
                  <a:pt x="84475" y="12466"/>
                </a:lnTo>
                <a:lnTo>
                  <a:pt x="87355" y="10546"/>
                </a:lnTo>
                <a:lnTo>
                  <a:pt x="90236" y="9585"/>
                </a:lnTo>
                <a:lnTo>
                  <a:pt x="97916" y="9585"/>
                </a:lnTo>
                <a:lnTo>
                  <a:pt x="101757" y="11521"/>
                </a:lnTo>
                <a:lnTo>
                  <a:pt x="103677" y="15361"/>
                </a:lnTo>
                <a:lnTo>
                  <a:pt x="104637" y="18227"/>
                </a:lnTo>
                <a:lnTo>
                  <a:pt x="105597" y="22067"/>
                </a:lnTo>
                <a:lnTo>
                  <a:pt x="105597" y="71033"/>
                </a:lnTo>
                <a:lnTo>
                  <a:pt x="104637" y="72953"/>
                </a:lnTo>
                <a:lnTo>
                  <a:pt x="103677" y="74874"/>
                </a:lnTo>
                <a:lnTo>
                  <a:pt x="102717" y="74874"/>
                </a:lnTo>
                <a:lnTo>
                  <a:pt x="100797" y="76794"/>
                </a:lnTo>
                <a:lnTo>
                  <a:pt x="97916" y="77754"/>
                </a:lnTo>
                <a:lnTo>
                  <a:pt x="93116" y="77754"/>
                </a:lnTo>
                <a:lnTo>
                  <a:pt x="93116" y="80634"/>
                </a:lnTo>
                <a:lnTo>
                  <a:pt x="131521" y="80634"/>
                </a:lnTo>
                <a:lnTo>
                  <a:pt x="131521" y="77754"/>
                </a:lnTo>
                <a:lnTo>
                  <a:pt x="127680" y="77754"/>
                </a:lnTo>
                <a:lnTo>
                  <a:pt x="125760" y="76794"/>
                </a:lnTo>
                <a:lnTo>
                  <a:pt x="123840" y="75834"/>
                </a:lnTo>
                <a:lnTo>
                  <a:pt x="121919" y="74874"/>
                </a:lnTo>
                <a:lnTo>
                  <a:pt x="120959" y="73913"/>
                </a:lnTo>
                <a:lnTo>
                  <a:pt x="120959" y="72953"/>
                </a:lnTo>
                <a:lnTo>
                  <a:pt x="119999" y="71033"/>
                </a:lnTo>
                <a:lnTo>
                  <a:pt x="119999" y="22067"/>
                </a:lnTo>
                <a:lnTo>
                  <a:pt x="119039" y="16306"/>
                </a:lnTo>
                <a:lnTo>
                  <a:pt x="118079" y="13426"/>
                </a:lnTo>
                <a:lnTo>
                  <a:pt x="116159" y="8625"/>
                </a:lnTo>
                <a:lnTo>
                  <a:pt x="113278" y="4800"/>
                </a:lnTo>
                <a:lnTo>
                  <a:pt x="110398" y="2865"/>
                </a:lnTo>
                <a:lnTo>
                  <a:pt x="107518" y="960"/>
                </a:lnTo>
                <a:lnTo>
                  <a:pt x="103677" y="0"/>
                </a:lnTo>
                <a:lnTo>
                  <a:pt x="95036" y="0"/>
                </a:lnTo>
                <a:lnTo>
                  <a:pt x="91196" y="960"/>
                </a:lnTo>
                <a:lnTo>
                  <a:pt x="87355" y="2865"/>
                </a:lnTo>
                <a:lnTo>
                  <a:pt x="83515" y="4800"/>
                </a:lnTo>
                <a:lnTo>
                  <a:pt x="78714" y="9585"/>
                </a:lnTo>
                <a:lnTo>
                  <a:pt x="72969" y="16306"/>
                </a:lnTo>
                <a:lnTo>
                  <a:pt x="72009" y="10546"/>
                </a:lnTo>
                <a:lnTo>
                  <a:pt x="69128" y="6705"/>
                </a:lnTo>
                <a:lnTo>
                  <a:pt x="65288" y="3840"/>
                </a:lnTo>
                <a:lnTo>
                  <a:pt x="62407" y="960"/>
                </a:lnTo>
                <a:lnTo>
                  <a:pt x="58567" y="0"/>
                </a:lnTo>
                <a:lnTo>
                  <a:pt x="48005" y="0"/>
                </a:lnTo>
                <a:lnTo>
                  <a:pt x="45125" y="960"/>
                </a:lnTo>
                <a:lnTo>
                  <a:pt x="42245" y="2865"/>
                </a:lnTo>
                <a:lnTo>
                  <a:pt x="39364" y="3840"/>
                </a:lnTo>
                <a:lnTo>
                  <a:pt x="36484" y="6705"/>
                </a:lnTo>
                <a:lnTo>
                  <a:pt x="35524" y="7680"/>
                </a:lnTo>
                <a:lnTo>
                  <a:pt x="32644" y="10546"/>
                </a:lnTo>
                <a:lnTo>
                  <a:pt x="26883" y="16306"/>
                </a:lnTo>
                <a:lnTo>
                  <a:pt x="26883" y="0"/>
                </a:lnTo>
                <a:lnTo>
                  <a:pt x="23042" y="0"/>
                </a:lnTo>
                <a:lnTo>
                  <a:pt x="0" y="9585"/>
                </a:lnTo>
                <a:lnTo>
                  <a:pt x="960" y="12466"/>
                </a:lnTo>
                <a:lnTo>
                  <a:pt x="3840" y="11521"/>
                </a:lnTo>
                <a:lnTo>
                  <a:pt x="5760" y="10546"/>
                </a:lnTo>
                <a:lnTo>
                  <a:pt x="8641" y="10546"/>
                </a:lnTo>
                <a:lnTo>
                  <a:pt x="9601" y="11521"/>
                </a:lnTo>
                <a:lnTo>
                  <a:pt x="10561" y="12466"/>
                </a:lnTo>
                <a:lnTo>
                  <a:pt x="11521" y="12466"/>
                </a:lnTo>
                <a:lnTo>
                  <a:pt x="11521" y="14386"/>
                </a:lnTo>
                <a:lnTo>
                  <a:pt x="12481" y="16306"/>
                </a:lnTo>
                <a:lnTo>
                  <a:pt x="12481" y="71033"/>
                </a:lnTo>
                <a:lnTo>
                  <a:pt x="11521" y="72953"/>
                </a:lnTo>
                <a:lnTo>
                  <a:pt x="11521" y="73913"/>
                </a:lnTo>
                <a:lnTo>
                  <a:pt x="9601" y="75834"/>
                </a:lnTo>
                <a:lnTo>
                  <a:pt x="8641" y="75834"/>
                </a:lnTo>
                <a:lnTo>
                  <a:pt x="7680" y="76794"/>
                </a:lnTo>
                <a:lnTo>
                  <a:pt x="4800" y="77754"/>
                </a:lnTo>
                <a:lnTo>
                  <a:pt x="960" y="77754"/>
                </a:lnTo>
                <a:lnTo>
                  <a:pt x="960" y="80634"/>
                </a:lnTo>
                <a:lnTo>
                  <a:pt x="39364" y="80634"/>
                </a:lnTo>
                <a:lnTo>
                  <a:pt x="39364" y="77754"/>
                </a:lnTo>
                <a:lnTo>
                  <a:pt x="34564" y="77754"/>
                </a:lnTo>
                <a:lnTo>
                  <a:pt x="32644" y="76794"/>
                </a:lnTo>
                <a:lnTo>
                  <a:pt x="30723" y="75834"/>
                </a:lnTo>
                <a:lnTo>
                  <a:pt x="29763" y="74874"/>
                </a:lnTo>
                <a:lnTo>
                  <a:pt x="28803" y="73913"/>
                </a:lnTo>
                <a:lnTo>
                  <a:pt x="27843" y="72953"/>
                </a:lnTo>
                <a:lnTo>
                  <a:pt x="26883" y="71033"/>
                </a:lnTo>
                <a:lnTo>
                  <a:pt x="26883" y="20147"/>
                </a:lnTo>
                <a:lnTo>
                  <a:pt x="28803" y="17266"/>
                </a:lnTo>
                <a:lnTo>
                  <a:pt x="32644" y="14386"/>
                </a:lnTo>
                <a:lnTo>
                  <a:pt x="37444" y="12466"/>
                </a:lnTo>
                <a:lnTo>
                  <a:pt x="40325" y="10546"/>
                </a:lnTo>
                <a:lnTo>
                  <a:pt x="43205" y="9585"/>
                </a:lnTo>
                <a:lnTo>
                  <a:pt x="50886" y="9585"/>
                </a:lnTo>
                <a:lnTo>
                  <a:pt x="54726" y="11521"/>
                </a:lnTo>
                <a:lnTo>
                  <a:pt x="56631" y="15361"/>
                </a:lnTo>
                <a:lnTo>
                  <a:pt x="58567" y="18227"/>
                </a:lnTo>
                <a:lnTo>
                  <a:pt x="59512" y="22067"/>
                </a:lnTo>
                <a:lnTo>
                  <a:pt x="59512" y="71033"/>
                </a:lnTo>
                <a:lnTo>
                  <a:pt x="58567" y="72953"/>
                </a:lnTo>
                <a:lnTo>
                  <a:pt x="57607" y="74874"/>
                </a:lnTo>
                <a:lnTo>
                  <a:pt x="55686" y="75834"/>
                </a:lnTo>
                <a:lnTo>
                  <a:pt x="53766" y="76794"/>
                </a:lnTo>
                <a:lnTo>
                  <a:pt x="50886" y="77754"/>
                </a:lnTo>
                <a:lnTo>
                  <a:pt x="47045" y="77754"/>
                </a:lnTo>
                <a:lnTo>
                  <a:pt x="47045" y="80634"/>
                </a:lnTo>
                <a:lnTo>
                  <a:pt x="85435" y="8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8" name="object 978"/>
          <p:cNvSpPr/>
          <p:nvPr/>
        </p:nvSpPr>
        <p:spPr>
          <a:xfrm>
            <a:off x="5476875" y="6429938"/>
            <a:ext cx="17282" cy="17282"/>
          </a:xfrm>
          <a:custGeom>
            <a:avLst/>
            <a:gdLst/>
            <a:ahLst/>
            <a:cxnLst/>
            <a:rect l="l" t="t" r="r" b="b"/>
            <a:pathLst>
              <a:path w="17282" h="17282">
                <a:moveTo>
                  <a:pt x="17282" y="8641"/>
                </a:moveTo>
                <a:lnTo>
                  <a:pt x="17282" y="5760"/>
                </a:lnTo>
                <a:lnTo>
                  <a:pt x="16306" y="3840"/>
                </a:lnTo>
                <a:lnTo>
                  <a:pt x="15346" y="1920"/>
                </a:lnTo>
                <a:lnTo>
                  <a:pt x="13441" y="960"/>
                </a:lnTo>
                <a:lnTo>
                  <a:pt x="11506" y="0"/>
                </a:lnTo>
                <a:lnTo>
                  <a:pt x="6720" y="0"/>
                </a:lnTo>
                <a:lnTo>
                  <a:pt x="4785" y="960"/>
                </a:lnTo>
                <a:lnTo>
                  <a:pt x="2880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10561"/>
                </a:lnTo>
                <a:lnTo>
                  <a:pt x="960" y="12481"/>
                </a:lnTo>
                <a:lnTo>
                  <a:pt x="2880" y="14401"/>
                </a:lnTo>
                <a:lnTo>
                  <a:pt x="4785" y="16322"/>
                </a:lnTo>
                <a:lnTo>
                  <a:pt x="6720" y="17282"/>
                </a:lnTo>
                <a:lnTo>
                  <a:pt x="11506" y="17282"/>
                </a:lnTo>
                <a:lnTo>
                  <a:pt x="13441" y="16322"/>
                </a:lnTo>
                <a:lnTo>
                  <a:pt x="15346" y="14401"/>
                </a:lnTo>
                <a:lnTo>
                  <a:pt x="16306" y="12481"/>
                </a:lnTo>
                <a:lnTo>
                  <a:pt x="17282" y="10561"/>
                </a:lnTo>
                <a:lnTo>
                  <a:pt x="17282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9" name="object 979"/>
          <p:cNvSpPr/>
          <p:nvPr/>
        </p:nvSpPr>
        <p:spPr>
          <a:xfrm>
            <a:off x="5466313" y="6471224"/>
            <a:ext cx="38404" cy="80634"/>
          </a:xfrm>
          <a:custGeom>
            <a:avLst/>
            <a:gdLst/>
            <a:ahLst/>
            <a:cxnLst/>
            <a:rect l="l" t="t" r="r" b="b"/>
            <a:pathLst>
              <a:path w="38404" h="80634">
                <a:moveTo>
                  <a:pt x="12481" y="62392"/>
                </a:moveTo>
                <a:lnTo>
                  <a:pt x="12481" y="71033"/>
                </a:lnTo>
                <a:lnTo>
                  <a:pt x="11521" y="72953"/>
                </a:lnTo>
                <a:lnTo>
                  <a:pt x="10561" y="73913"/>
                </a:lnTo>
                <a:lnTo>
                  <a:pt x="9601" y="75834"/>
                </a:lnTo>
                <a:lnTo>
                  <a:pt x="8641" y="75834"/>
                </a:lnTo>
                <a:lnTo>
                  <a:pt x="6720" y="76794"/>
                </a:lnTo>
                <a:lnTo>
                  <a:pt x="4800" y="77754"/>
                </a:lnTo>
                <a:lnTo>
                  <a:pt x="960" y="77754"/>
                </a:lnTo>
                <a:lnTo>
                  <a:pt x="960" y="80634"/>
                </a:lnTo>
                <a:lnTo>
                  <a:pt x="38404" y="80634"/>
                </a:lnTo>
                <a:lnTo>
                  <a:pt x="38404" y="77754"/>
                </a:lnTo>
                <a:lnTo>
                  <a:pt x="34564" y="77754"/>
                </a:lnTo>
                <a:lnTo>
                  <a:pt x="31683" y="76794"/>
                </a:lnTo>
                <a:lnTo>
                  <a:pt x="30708" y="75834"/>
                </a:lnTo>
                <a:lnTo>
                  <a:pt x="28788" y="74874"/>
                </a:lnTo>
                <a:lnTo>
                  <a:pt x="27843" y="73913"/>
                </a:lnTo>
                <a:lnTo>
                  <a:pt x="27843" y="72953"/>
                </a:lnTo>
                <a:lnTo>
                  <a:pt x="26868" y="71033"/>
                </a:lnTo>
                <a:lnTo>
                  <a:pt x="26868" y="0"/>
                </a:lnTo>
                <a:lnTo>
                  <a:pt x="23027" y="0"/>
                </a:lnTo>
                <a:lnTo>
                  <a:pt x="0" y="9585"/>
                </a:lnTo>
                <a:lnTo>
                  <a:pt x="960" y="12466"/>
                </a:lnTo>
                <a:lnTo>
                  <a:pt x="2880" y="11521"/>
                </a:lnTo>
                <a:lnTo>
                  <a:pt x="4800" y="10546"/>
                </a:lnTo>
                <a:lnTo>
                  <a:pt x="7680" y="10546"/>
                </a:lnTo>
                <a:lnTo>
                  <a:pt x="9601" y="11521"/>
                </a:lnTo>
                <a:lnTo>
                  <a:pt x="9601" y="12466"/>
                </a:lnTo>
                <a:lnTo>
                  <a:pt x="10561" y="12466"/>
                </a:lnTo>
                <a:lnTo>
                  <a:pt x="11521" y="14386"/>
                </a:lnTo>
                <a:lnTo>
                  <a:pt x="11521" y="15361"/>
                </a:lnTo>
                <a:lnTo>
                  <a:pt x="12481" y="18227"/>
                </a:lnTo>
                <a:lnTo>
                  <a:pt x="12481" y="62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0" name="object 980"/>
          <p:cNvSpPr/>
          <p:nvPr/>
        </p:nvSpPr>
        <p:spPr>
          <a:xfrm>
            <a:off x="5515264" y="6470248"/>
            <a:ext cx="64312" cy="83515"/>
          </a:xfrm>
          <a:custGeom>
            <a:avLst/>
            <a:gdLst/>
            <a:ahLst/>
            <a:cxnLst/>
            <a:rect l="l" t="t" r="r" b="b"/>
            <a:pathLst>
              <a:path w="64312" h="83515">
                <a:moveTo>
                  <a:pt x="25923" y="6720"/>
                </a:moveTo>
                <a:lnTo>
                  <a:pt x="33604" y="6720"/>
                </a:lnTo>
                <a:lnTo>
                  <a:pt x="36484" y="7680"/>
                </a:lnTo>
                <a:lnTo>
                  <a:pt x="39364" y="9601"/>
                </a:lnTo>
                <a:lnTo>
                  <a:pt x="42245" y="11521"/>
                </a:lnTo>
                <a:lnTo>
                  <a:pt x="44165" y="13441"/>
                </a:lnTo>
                <a:lnTo>
                  <a:pt x="45125" y="16337"/>
                </a:lnTo>
                <a:lnTo>
                  <a:pt x="46085" y="19202"/>
                </a:lnTo>
                <a:lnTo>
                  <a:pt x="47045" y="22082"/>
                </a:lnTo>
                <a:lnTo>
                  <a:pt x="47045" y="27843"/>
                </a:lnTo>
                <a:lnTo>
                  <a:pt x="11521" y="27843"/>
                </a:lnTo>
                <a:lnTo>
                  <a:pt x="9601" y="11521"/>
                </a:lnTo>
                <a:lnTo>
                  <a:pt x="5519" y="17353"/>
                </a:lnTo>
                <a:lnTo>
                  <a:pt x="1325" y="29007"/>
                </a:lnTo>
                <a:lnTo>
                  <a:pt x="0" y="43205"/>
                </a:lnTo>
                <a:lnTo>
                  <a:pt x="311" y="49939"/>
                </a:lnTo>
                <a:lnTo>
                  <a:pt x="3249" y="62597"/>
                </a:lnTo>
                <a:lnTo>
                  <a:pt x="9601" y="72969"/>
                </a:lnTo>
                <a:lnTo>
                  <a:pt x="16322" y="79689"/>
                </a:lnTo>
                <a:lnTo>
                  <a:pt x="24002" y="83515"/>
                </a:lnTo>
                <a:lnTo>
                  <a:pt x="41285" y="83515"/>
                </a:lnTo>
                <a:lnTo>
                  <a:pt x="48966" y="80650"/>
                </a:lnTo>
                <a:lnTo>
                  <a:pt x="54726" y="73929"/>
                </a:lnTo>
                <a:lnTo>
                  <a:pt x="59527" y="67208"/>
                </a:lnTo>
                <a:lnTo>
                  <a:pt x="63367" y="60487"/>
                </a:lnTo>
                <a:lnTo>
                  <a:pt x="64312" y="52806"/>
                </a:lnTo>
                <a:lnTo>
                  <a:pt x="61447" y="50886"/>
                </a:lnTo>
                <a:lnTo>
                  <a:pt x="59527" y="57607"/>
                </a:lnTo>
                <a:lnTo>
                  <a:pt x="56647" y="62407"/>
                </a:lnTo>
                <a:lnTo>
                  <a:pt x="52806" y="65288"/>
                </a:lnTo>
                <a:lnTo>
                  <a:pt x="48966" y="68168"/>
                </a:lnTo>
                <a:lnTo>
                  <a:pt x="44165" y="70088"/>
                </a:lnTo>
                <a:lnTo>
                  <a:pt x="31683" y="70088"/>
                </a:lnTo>
                <a:lnTo>
                  <a:pt x="24963" y="66248"/>
                </a:lnTo>
                <a:lnTo>
                  <a:pt x="20162" y="59527"/>
                </a:lnTo>
                <a:lnTo>
                  <a:pt x="18512" y="57441"/>
                </a:lnTo>
                <a:lnTo>
                  <a:pt x="13269" y="46528"/>
                </a:lnTo>
                <a:lnTo>
                  <a:pt x="11521" y="32644"/>
                </a:lnTo>
                <a:lnTo>
                  <a:pt x="64312" y="32644"/>
                </a:lnTo>
                <a:lnTo>
                  <a:pt x="64312" y="23042"/>
                </a:lnTo>
                <a:lnTo>
                  <a:pt x="61447" y="15361"/>
                </a:lnTo>
                <a:lnTo>
                  <a:pt x="56647" y="9601"/>
                </a:lnTo>
                <a:lnTo>
                  <a:pt x="50886" y="2880"/>
                </a:lnTo>
                <a:lnTo>
                  <a:pt x="43205" y="0"/>
                </a:lnTo>
                <a:lnTo>
                  <a:pt x="34564" y="0"/>
                </a:lnTo>
                <a:lnTo>
                  <a:pt x="32388" y="66"/>
                </a:lnTo>
                <a:lnTo>
                  <a:pt x="20049" y="3335"/>
                </a:lnTo>
                <a:lnTo>
                  <a:pt x="14401" y="15361"/>
                </a:lnTo>
                <a:lnTo>
                  <a:pt x="18242" y="12496"/>
                </a:lnTo>
                <a:lnTo>
                  <a:pt x="21122" y="8656"/>
                </a:lnTo>
                <a:lnTo>
                  <a:pt x="25923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1" name="object 981"/>
          <p:cNvSpPr/>
          <p:nvPr/>
        </p:nvSpPr>
        <p:spPr>
          <a:xfrm>
            <a:off x="5524865" y="6473584"/>
            <a:ext cx="10448" cy="24507"/>
          </a:xfrm>
          <a:custGeom>
            <a:avLst/>
            <a:gdLst/>
            <a:ahLst/>
            <a:cxnLst/>
            <a:rect l="l" t="t" r="r" b="b"/>
            <a:pathLst>
              <a:path w="10448" h="24507">
                <a:moveTo>
                  <a:pt x="0" y="8185"/>
                </a:moveTo>
                <a:lnTo>
                  <a:pt x="1920" y="24507"/>
                </a:lnTo>
                <a:lnTo>
                  <a:pt x="2880" y="17786"/>
                </a:lnTo>
                <a:lnTo>
                  <a:pt x="4800" y="12026"/>
                </a:lnTo>
                <a:lnTo>
                  <a:pt x="10448" y="0"/>
                </a:lnTo>
                <a:lnTo>
                  <a:pt x="0" y="81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2" name="object 982"/>
          <p:cNvSpPr/>
          <p:nvPr/>
        </p:nvSpPr>
        <p:spPr>
          <a:xfrm>
            <a:off x="5593019" y="6471224"/>
            <a:ext cx="51846" cy="82539"/>
          </a:xfrm>
          <a:custGeom>
            <a:avLst/>
            <a:gdLst/>
            <a:ahLst/>
            <a:cxnLst/>
            <a:rect l="l" t="t" r="r" b="b"/>
            <a:pathLst>
              <a:path w="51846" h="82539">
                <a:moveTo>
                  <a:pt x="16322" y="0"/>
                </a:moveTo>
                <a:lnTo>
                  <a:pt x="10561" y="1904"/>
                </a:lnTo>
                <a:lnTo>
                  <a:pt x="6736" y="5745"/>
                </a:lnTo>
                <a:lnTo>
                  <a:pt x="1920" y="10546"/>
                </a:lnTo>
                <a:lnTo>
                  <a:pt x="0" y="15361"/>
                </a:lnTo>
                <a:lnTo>
                  <a:pt x="0" y="26868"/>
                </a:lnTo>
                <a:lnTo>
                  <a:pt x="960" y="31668"/>
                </a:lnTo>
                <a:lnTo>
                  <a:pt x="3840" y="34549"/>
                </a:lnTo>
                <a:lnTo>
                  <a:pt x="5775" y="38389"/>
                </a:lnTo>
                <a:lnTo>
                  <a:pt x="11521" y="41269"/>
                </a:lnTo>
                <a:lnTo>
                  <a:pt x="19202" y="46070"/>
                </a:lnTo>
                <a:lnTo>
                  <a:pt x="27843" y="49911"/>
                </a:lnTo>
                <a:lnTo>
                  <a:pt x="32644" y="53751"/>
                </a:lnTo>
                <a:lnTo>
                  <a:pt x="35524" y="55671"/>
                </a:lnTo>
                <a:lnTo>
                  <a:pt x="38404" y="58552"/>
                </a:lnTo>
                <a:lnTo>
                  <a:pt x="39364" y="62392"/>
                </a:lnTo>
                <a:lnTo>
                  <a:pt x="39364" y="69113"/>
                </a:lnTo>
                <a:lnTo>
                  <a:pt x="38404" y="71993"/>
                </a:lnTo>
                <a:lnTo>
                  <a:pt x="36484" y="73913"/>
                </a:lnTo>
                <a:lnTo>
                  <a:pt x="33604" y="76794"/>
                </a:lnTo>
                <a:lnTo>
                  <a:pt x="30723" y="77754"/>
                </a:lnTo>
                <a:lnTo>
                  <a:pt x="21122" y="77754"/>
                </a:lnTo>
                <a:lnTo>
                  <a:pt x="16322" y="75834"/>
                </a:lnTo>
                <a:lnTo>
                  <a:pt x="11521" y="71993"/>
                </a:lnTo>
                <a:lnTo>
                  <a:pt x="7680" y="67193"/>
                </a:lnTo>
                <a:lnTo>
                  <a:pt x="4800" y="61432"/>
                </a:lnTo>
                <a:lnTo>
                  <a:pt x="2895" y="53751"/>
                </a:lnTo>
                <a:lnTo>
                  <a:pt x="0" y="53751"/>
                </a:lnTo>
                <a:lnTo>
                  <a:pt x="0" y="81594"/>
                </a:lnTo>
                <a:lnTo>
                  <a:pt x="2895" y="81594"/>
                </a:lnTo>
                <a:lnTo>
                  <a:pt x="3840" y="79674"/>
                </a:lnTo>
                <a:lnTo>
                  <a:pt x="8641" y="79674"/>
                </a:lnTo>
                <a:lnTo>
                  <a:pt x="10561" y="80634"/>
                </a:lnTo>
                <a:lnTo>
                  <a:pt x="16322" y="81594"/>
                </a:lnTo>
                <a:lnTo>
                  <a:pt x="22082" y="82539"/>
                </a:lnTo>
                <a:lnTo>
                  <a:pt x="32644" y="82539"/>
                </a:lnTo>
                <a:lnTo>
                  <a:pt x="39364" y="80634"/>
                </a:lnTo>
                <a:lnTo>
                  <a:pt x="44165" y="75834"/>
                </a:lnTo>
                <a:lnTo>
                  <a:pt x="49926" y="71993"/>
                </a:lnTo>
                <a:lnTo>
                  <a:pt x="51846" y="66233"/>
                </a:lnTo>
                <a:lnTo>
                  <a:pt x="51846" y="58552"/>
                </a:lnTo>
                <a:lnTo>
                  <a:pt x="51749" y="56623"/>
                </a:lnTo>
                <a:lnTo>
                  <a:pt x="47002" y="45599"/>
                </a:lnTo>
                <a:lnTo>
                  <a:pt x="35524" y="36469"/>
                </a:lnTo>
                <a:lnTo>
                  <a:pt x="23042" y="30708"/>
                </a:lnTo>
                <a:lnTo>
                  <a:pt x="17282" y="27828"/>
                </a:lnTo>
                <a:lnTo>
                  <a:pt x="14401" y="24947"/>
                </a:lnTo>
                <a:lnTo>
                  <a:pt x="12481" y="23027"/>
                </a:lnTo>
                <a:lnTo>
                  <a:pt x="10561" y="21107"/>
                </a:lnTo>
                <a:lnTo>
                  <a:pt x="9616" y="18227"/>
                </a:lnTo>
                <a:lnTo>
                  <a:pt x="9616" y="12466"/>
                </a:lnTo>
                <a:lnTo>
                  <a:pt x="10561" y="9585"/>
                </a:lnTo>
                <a:lnTo>
                  <a:pt x="13456" y="7680"/>
                </a:lnTo>
                <a:lnTo>
                  <a:pt x="15361" y="5745"/>
                </a:lnTo>
                <a:lnTo>
                  <a:pt x="19202" y="4800"/>
                </a:lnTo>
                <a:lnTo>
                  <a:pt x="27843" y="4800"/>
                </a:lnTo>
                <a:lnTo>
                  <a:pt x="32644" y="5745"/>
                </a:lnTo>
                <a:lnTo>
                  <a:pt x="35524" y="9585"/>
                </a:lnTo>
                <a:lnTo>
                  <a:pt x="38404" y="12466"/>
                </a:lnTo>
                <a:lnTo>
                  <a:pt x="41285" y="18227"/>
                </a:lnTo>
                <a:lnTo>
                  <a:pt x="43205" y="25908"/>
                </a:lnTo>
                <a:lnTo>
                  <a:pt x="46085" y="25908"/>
                </a:lnTo>
                <a:lnTo>
                  <a:pt x="46085" y="0"/>
                </a:lnTo>
                <a:lnTo>
                  <a:pt x="43205" y="0"/>
                </a:lnTo>
                <a:lnTo>
                  <a:pt x="43205" y="960"/>
                </a:lnTo>
                <a:lnTo>
                  <a:pt x="42245" y="1904"/>
                </a:lnTo>
                <a:lnTo>
                  <a:pt x="41285" y="2865"/>
                </a:lnTo>
                <a:lnTo>
                  <a:pt x="38404" y="2865"/>
                </a:lnTo>
                <a:lnTo>
                  <a:pt x="36484" y="1904"/>
                </a:lnTo>
                <a:lnTo>
                  <a:pt x="34564" y="1904"/>
                </a:lnTo>
                <a:lnTo>
                  <a:pt x="29763" y="0"/>
                </a:lnTo>
                <a:lnTo>
                  <a:pt x="163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3" name="object 983"/>
          <p:cNvSpPr/>
          <p:nvPr/>
        </p:nvSpPr>
        <p:spPr>
          <a:xfrm>
            <a:off x="3810365" y="6301298"/>
            <a:ext cx="2510317" cy="2811757"/>
          </a:xfrm>
          <a:custGeom>
            <a:avLst/>
            <a:gdLst/>
            <a:ahLst/>
            <a:cxnLst/>
            <a:rect l="l" t="t" r="r" b="b"/>
            <a:pathLst>
              <a:path w="2510317" h="2811757">
                <a:moveTo>
                  <a:pt x="0" y="2811757"/>
                </a:moveTo>
                <a:lnTo>
                  <a:pt x="2510317" y="2811757"/>
                </a:lnTo>
                <a:lnTo>
                  <a:pt x="4800" y="2803119"/>
                </a:lnTo>
                <a:lnTo>
                  <a:pt x="4800" y="0"/>
                </a:lnTo>
                <a:lnTo>
                  <a:pt x="0" y="2811757"/>
                </a:lnTo>
                <a:close/>
              </a:path>
            </a:pathLst>
          </a:custGeom>
          <a:solidFill>
            <a:srgbClr val="D8D8D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4" name="object 984"/>
          <p:cNvSpPr/>
          <p:nvPr/>
        </p:nvSpPr>
        <p:spPr>
          <a:xfrm>
            <a:off x="3806525" y="6292656"/>
            <a:ext cx="2517998" cy="2820398"/>
          </a:xfrm>
          <a:custGeom>
            <a:avLst/>
            <a:gdLst/>
            <a:ahLst/>
            <a:cxnLst/>
            <a:rect l="l" t="t" r="r" b="b"/>
            <a:pathLst>
              <a:path w="2517998" h="2820398">
                <a:moveTo>
                  <a:pt x="960" y="960"/>
                </a:moveTo>
                <a:lnTo>
                  <a:pt x="0" y="1920"/>
                </a:lnTo>
                <a:lnTo>
                  <a:pt x="0" y="2817517"/>
                </a:lnTo>
                <a:lnTo>
                  <a:pt x="960" y="2819439"/>
                </a:lnTo>
                <a:lnTo>
                  <a:pt x="1920" y="2820398"/>
                </a:lnTo>
                <a:lnTo>
                  <a:pt x="3840" y="2820398"/>
                </a:lnTo>
                <a:lnTo>
                  <a:pt x="8641" y="8641"/>
                </a:lnTo>
                <a:lnTo>
                  <a:pt x="2510317" y="8641"/>
                </a:lnTo>
                <a:lnTo>
                  <a:pt x="2510317" y="2811760"/>
                </a:lnTo>
                <a:lnTo>
                  <a:pt x="8641" y="2811760"/>
                </a:lnTo>
                <a:lnTo>
                  <a:pt x="2514158" y="2820398"/>
                </a:lnTo>
                <a:lnTo>
                  <a:pt x="2516078" y="2820398"/>
                </a:lnTo>
                <a:lnTo>
                  <a:pt x="2517038" y="2819439"/>
                </a:lnTo>
                <a:lnTo>
                  <a:pt x="2517998" y="2817517"/>
                </a:lnTo>
                <a:lnTo>
                  <a:pt x="2517998" y="1920"/>
                </a:lnTo>
                <a:lnTo>
                  <a:pt x="2517038" y="960"/>
                </a:lnTo>
                <a:lnTo>
                  <a:pt x="2516078" y="0"/>
                </a:lnTo>
                <a:lnTo>
                  <a:pt x="1920" y="0"/>
                </a:lnTo>
                <a:lnTo>
                  <a:pt x="960" y="960"/>
                </a:lnTo>
                <a:close/>
              </a:path>
            </a:pathLst>
          </a:custGeom>
          <a:solidFill>
            <a:srgbClr val="D8D8D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5" name="object 985"/>
          <p:cNvSpPr/>
          <p:nvPr/>
        </p:nvSpPr>
        <p:spPr>
          <a:xfrm>
            <a:off x="654795" y="5029203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654795" y="6355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654795" y="5029201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1954743" y="8468891"/>
            <a:ext cx="1271962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object 64"/>
          <p:cNvSpPr/>
          <p:nvPr/>
        </p:nvSpPr>
        <p:spPr>
          <a:xfrm>
            <a:off x="1256841" y="638144"/>
            <a:ext cx="105596" cy="189113"/>
          </a:xfrm>
          <a:custGeom>
            <a:avLst/>
            <a:gdLst/>
            <a:ahLst/>
            <a:cxnLst/>
            <a:rect l="l" t="t" r="r" b="b"/>
            <a:pathLst>
              <a:path w="105596" h="189113">
                <a:moveTo>
                  <a:pt x="9596" y="0"/>
                </a:moveTo>
                <a:lnTo>
                  <a:pt x="6720" y="0"/>
                </a:lnTo>
                <a:lnTo>
                  <a:pt x="4799" y="975"/>
                </a:lnTo>
                <a:lnTo>
                  <a:pt x="2881" y="1935"/>
                </a:lnTo>
                <a:lnTo>
                  <a:pt x="958" y="3840"/>
                </a:lnTo>
                <a:lnTo>
                  <a:pt x="0" y="5775"/>
                </a:lnTo>
                <a:lnTo>
                  <a:pt x="0" y="183367"/>
                </a:lnTo>
                <a:lnTo>
                  <a:pt x="958" y="186248"/>
                </a:lnTo>
                <a:lnTo>
                  <a:pt x="2881" y="187208"/>
                </a:lnTo>
                <a:lnTo>
                  <a:pt x="4799" y="189113"/>
                </a:lnTo>
                <a:lnTo>
                  <a:pt x="102716" y="189113"/>
                </a:lnTo>
                <a:lnTo>
                  <a:pt x="103674" y="188168"/>
                </a:lnTo>
                <a:lnTo>
                  <a:pt x="104637" y="187208"/>
                </a:lnTo>
                <a:lnTo>
                  <a:pt x="105596" y="186248"/>
                </a:lnTo>
                <a:lnTo>
                  <a:pt x="105596" y="172806"/>
                </a:lnTo>
                <a:lnTo>
                  <a:pt x="104637" y="171846"/>
                </a:lnTo>
                <a:lnTo>
                  <a:pt x="104637" y="170886"/>
                </a:lnTo>
                <a:lnTo>
                  <a:pt x="103674" y="169926"/>
                </a:lnTo>
                <a:lnTo>
                  <a:pt x="103674" y="168965"/>
                </a:lnTo>
                <a:lnTo>
                  <a:pt x="24955" y="168965"/>
                </a:lnTo>
                <a:lnTo>
                  <a:pt x="24955" y="100797"/>
                </a:lnTo>
                <a:lnTo>
                  <a:pt x="90237" y="100797"/>
                </a:lnTo>
                <a:lnTo>
                  <a:pt x="91196" y="99852"/>
                </a:lnTo>
                <a:lnTo>
                  <a:pt x="92154" y="99852"/>
                </a:lnTo>
                <a:lnTo>
                  <a:pt x="92154" y="98892"/>
                </a:lnTo>
                <a:lnTo>
                  <a:pt x="93119" y="98892"/>
                </a:lnTo>
                <a:lnTo>
                  <a:pt x="93119" y="97917"/>
                </a:lnTo>
                <a:lnTo>
                  <a:pt x="94078" y="96972"/>
                </a:lnTo>
                <a:lnTo>
                  <a:pt x="94078" y="86410"/>
                </a:lnTo>
                <a:lnTo>
                  <a:pt x="93119" y="84490"/>
                </a:lnTo>
                <a:lnTo>
                  <a:pt x="93119" y="82570"/>
                </a:lnTo>
                <a:lnTo>
                  <a:pt x="92154" y="81610"/>
                </a:lnTo>
                <a:lnTo>
                  <a:pt x="91196" y="80650"/>
                </a:lnTo>
                <a:lnTo>
                  <a:pt x="24955" y="80650"/>
                </a:lnTo>
                <a:lnTo>
                  <a:pt x="24955" y="20162"/>
                </a:lnTo>
                <a:lnTo>
                  <a:pt x="101757" y="20162"/>
                </a:lnTo>
                <a:lnTo>
                  <a:pt x="102716" y="19202"/>
                </a:lnTo>
                <a:lnTo>
                  <a:pt x="103674" y="18242"/>
                </a:lnTo>
                <a:lnTo>
                  <a:pt x="103674" y="16337"/>
                </a:lnTo>
                <a:lnTo>
                  <a:pt x="104637" y="15361"/>
                </a:lnTo>
                <a:lnTo>
                  <a:pt x="104637" y="5775"/>
                </a:lnTo>
                <a:lnTo>
                  <a:pt x="103674" y="3840"/>
                </a:lnTo>
                <a:lnTo>
                  <a:pt x="103674" y="1935"/>
                </a:lnTo>
                <a:lnTo>
                  <a:pt x="102716" y="975"/>
                </a:lnTo>
                <a:lnTo>
                  <a:pt x="101757" y="0"/>
                </a:lnTo>
                <a:lnTo>
                  <a:pt x="959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" name="object 65"/>
          <p:cNvSpPr/>
          <p:nvPr/>
        </p:nvSpPr>
        <p:spPr>
          <a:xfrm>
            <a:off x="1399877" y="687110"/>
            <a:ext cx="114234" cy="143027"/>
          </a:xfrm>
          <a:custGeom>
            <a:avLst/>
            <a:gdLst/>
            <a:ahLst/>
            <a:cxnLst/>
            <a:rect l="l" t="t" r="r" b="b"/>
            <a:pathLst>
              <a:path w="114234" h="143027">
                <a:moveTo>
                  <a:pt x="96958" y="141122"/>
                </a:moveTo>
                <a:lnTo>
                  <a:pt x="110393" y="141122"/>
                </a:lnTo>
                <a:lnTo>
                  <a:pt x="111352" y="140147"/>
                </a:lnTo>
                <a:lnTo>
                  <a:pt x="113275" y="140147"/>
                </a:lnTo>
                <a:lnTo>
                  <a:pt x="113275" y="139202"/>
                </a:lnTo>
                <a:lnTo>
                  <a:pt x="114234" y="139202"/>
                </a:lnTo>
                <a:lnTo>
                  <a:pt x="114234" y="2880"/>
                </a:lnTo>
                <a:lnTo>
                  <a:pt x="113275" y="1920"/>
                </a:lnTo>
                <a:lnTo>
                  <a:pt x="112317" y="1920"/>
                </a:lnTo>
                <a:lnTo>
                  <a:pt x="111352" y="960"/>
                </a:lnTo>
                <a:lnTo>
                  <a:pt x="108476" y="960"/>
                </a:lnTo>
                <a:lnTo>
                  <a:pt x="106555" y="0"/>
                </a:lnTo>
                <a:lnTo>
                  <a:pt x="97916" y="0"/>
                </a:lnTo>
                <a:lnTo>
                  <a:pt x="95993" y="960"/>
                </a:lnTo>
                <a:lnTo>
                  <a:pt x="93117" y="960"/>
                </a:lnTo>
                <a:lnTo>
                  <a:pt x="93117" y="1920"/>
                </a:lnTo>
                <a:lnTo>
                  <a:pt x="91196" y="1920"/>
                </a:lnTo>
                <a:lnTo>
                  <a:pt x="90237" y="2880"/>
                </a:lnTo>
                <a:lnTo>
                  <a:pt x="90237" y="96956"/>
                </a:lnTo>
                <a:lnTo>
                  <a:pt x="88935" y="98595"/>
                </a:lnTo>
                <a:lnTo>
                  <a:pt x="79649" y="108597"/>
                </a:lnTo>
                <a:lnTo>
                  <a:pt x="71038" y="116159"/>
                </a:lnTo>
                <a:lnTo>
                  <a:pt x="65275" y="119999"/>
                </a:lnTo>
                <a:lnTo>
                  <a:pt x="58555" y="122880"/>
                </a:lnTo>
                <a:lnTo>
                  <a:pt x="47999" y="122880"/>
                </a:lnTo>
                <a:lnTo>
                  <a:pt x="44159" y="121920"/>
                </a:lnTo>
                <a:lnTo>
                  <a:pt x="40320" y="119999"/>
                </a:lnTo>
                <a:lnTo>
                  <a:pt x="36479" y="118079"/>
                </a:lnTo>
                <a:lnTo>
                  <a:pt x="33599" y="115199"/>
                </a:lnTo>
                <a:lnTo>
                  <a:pt x="31676" y="112318"/>
                </a:lnTo>
                <a:lnTo>
                  <a:pt x="29759" y="108478"/>
                </a:lnTo>
                <a:lnTo>
                  <a:pt x="27835" y="104637"/>
                </a:lnTo>
                <a:lnTo>
                  <a:pt x="26877" y="100797"/>
                </a:lnTo>
                <a:lnTo>
                  <a:pt x="24955" y="95996"/>
                </a:lnTo>
                <a:lnTo>
                  <a:pt x="24955" y="3840"/>
                </a:lnTo>
                <a:lnTo>
                  <a:pt x="23996" y="2880"/>
                </a:lnTo>
                <a:lnTo>
                  <a:pt x="23996" y="1920"/>
                </a:lnTo>
                <a:lnTo>
                  <a:pt x="22079" y="1920"/>
                </a:lnTo>
                <a:lnTo>
                  <a:pt x="21115" y="960"/>
                </a:lnTo>
                <a:lnTo>
                  <a:pt x="18239" y="960"/>
                </a:lnTo>
                <a:lnTo>
                  <a:pt x="17276" y="0"/>
                </a:lnTo>
                <a:lnTo>
                  <a:pt x="8638" y="0"/>
                </a:lnTo>
                <a:lnTo>
                  <a:pt x="6720" y="960"/>
                </a:lnTo>
                <a:lnTo>
                  <a:pt x="3838" y="960"/>
                </a:lnTo>
                <a:lnTo>
                  <a:pt x="2880" y="1920"/>
                </a:lnTo>
                <a:lnTo>
                  <a:pt x="958" y="1920"/>
                </a:lnTo>
                <a:lnTo>
                  <a:pt x="958" y="3840"/>
                </a:lnTo>
                <a:lnTo>
                  <a:pt x="0" y="3840"/>
                </a:lnTo>
                <a:lnTo>
                  <a:pt x="0" y="95036"/>
                </a:lnTo>
                <a:lnTo>
                  <a:pt x="958" y="102717"/>
                </a:lnTo>
                <a:lnTo>
                  <a:pt x="2880" y="109438"/>
                </a:lnTo>
                <a:lnTo>
                  <a:pt x="4797" y="116159"/>
                </a:lnTo>
                <a:lnTo>
                  <a:pt x="7679" y="121920"/>
                </a:lnTo>
                <a:lnTo>
                  <a:pt x="10559" y="126720"/>
                </a:lnTo>
                <a:lnTo>
                  <a:pt x="14400" y="132481"/>
                </a:lnTo>
                <a:lnTo>
                  <a:pt x="19197" y="136306"/>
                </a:lnTo>
                <a:lnTo>
                  <a:pt x="25920" y="139202"/>
                </a:lnTo>
                <a:lnTo>
                  <a:pt x="31676" y="142082"/>
                </a:lnTo>
                <a:lnTo>
                  <a:pt x="39355" y="143027"/>
                </a:lnTo>
                <a:lnTo>
                  <a:pt x="55679" y="143027"/>
                </a:lnTo>
                <a:lnTo>
                  <a:pt x="62394" y="141122"/>
                </a:lnTo>
                <a:lnTo>
                  <a:pt x="70073" y="137281"/>
                </a:lnTo>
                <a:lnTo>
                  <a:pt x="72679" y="135903"/>
                </a:lnTo>
                <a:lnTo>
                  <a:pt x="82733" y="128919"/>
                </a:lnTo>
                <a:lnTo>
                  <a:pt x="92153" y="119039"/>
                </a:lnTo>
                <a:lnTo>
                  <a:pt x="92153" y="138242"/>
                </a:lnTo>
                <a:lnTo>
                  <a:pt x="93117" y="138242"/>
                </a:lnTo>
                <a:lnTo>
                  <a:pt x="93117" y="139202"/>
                </a:lnTo>
                <a:lnTo>
                  <a:pt x="94076" y="140147"/>
                </a:lnTo>
                <a:lnTo>
                  <a:pt x="95035" y="140147"/>
                </a:lnTo>
                <a:lnTo>
                  <a:pt x="95035" y="141122"/>
                </a:lnTo>
                <a:lnTo>
                  <a:pt x="96958" y="14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/>
          <p:nvPr/>
        </p:nvSpPr>
        <p:spPr>
          <a:xfrm>
            <a:off x="1559234" y="685190"/>
            <a:ext cx="77754" cy="143042"/>
          </a:xfrm>
          <a:custGeom>
            <a:avLst/>
            <a:gdLst/>
            <a:ahLst/>
            <a:cxnLst/>
            <a:rect l="l" t="t" r="r" b="b"/>
            <a:pathLst>
              <a:path w="77754" h="143042">
                <a:moveTo>
                  <a:pt x="77754" y="13441"/>
                </a:moveTo>
                <a:lnTo>
                  <a:pt x="76794" y="11521"/>
                </a:lnTo>
                <a:lnTo>
                  <a:pt x="76794" y="5760"/>
                </a:lnTo>
                <a:lnTo>
                  <a:pt x="75834" y="4800"/>
                </a:lnTo>
                <a:lnTo>
                  <a:pt x="74874" y="3840"/>
                </a:lnTo>
                <a:lnTo>
                  <a:pt x="73913" y="2880"/>
                </a:lnTo>
                <a:lnTo>
                  <a:pt x="71993" y="2880"/>
                </a:lnTo>
                <a:lnTo>
                  <a:pt x="71033" y="1920"/>
                </a:lnTo>
                <a:lnTo>
                  <a:pt x="69113" y="1920"/>
                </a:lnTo>
                <a:lnTo>
                  <a:pt x="67193" y="960"/>
                </a:lnTo>
                <a:lnTo>
                  <a:pt x="65272" y="960"/>
                </a:lnTo>
                <a:lnTo>
                  <a:pt x="64312" y="0"/>
                </a:lnTo>
                <a:lnTo>
                  <a:pt x="54711" y="0"/>
                </a:lnTo>
                <a:lnTo>
                  <a:pt x="52791" y="960"/>
                </a:lnTo>
                <a:lnTo>
                  <a:pt x="49910" y="960"/>
                </a:lnTo>
                <a:lnTo>
                  <a:pt x="47030" y="1920"/>
                </a:lnTo>
                <a:lnTo>
                  <a:pt x="44150" y="3840"/>
                </a:lnTo>
                <a:lnTo>
                  <a:pt x="41269" y="5760"/>
                </a:lnTo>
                <a:lnTo>
                  <a:pt x="38389" y="6720"/>
                </a:lnTo>
                <a:lnTo>
                  <a:pt x="35524" y="9601"/>
                </a:lnTo>
                <a:lnTo>
                  <a:pt x="31683" y="13441"/>
                </a:lnTo>
                <a:lnTo>
                  <a:pt x="28803" y="16322"/>
                </a:lnTo>
                <a:lnTo>
                  <a:pt x="25923" y="21122"/>
                </a:lnTo>
                <a:lnTo>
                  <a:pt x="22082" y="25923"/>
                </a:lnTo>
                <a:lnTo>
                  <a:pt x="22082" y="5760"/>
                </a:lnTo>
                <a:lnTo>
                  <a:pt x="21122" y="4800"/>
                </a:lnTo>
                <a:lnTo>
                  <a:pt x="21122" y="3840"/>
                </a:lnTo>
                <a:lnTo>
                  <a:pt x="20147" y="3840"/>
                </a:lnTo>
                <a:lnTo>
                  <a:pt x="19187" y="2880"/>
                </a:lnTo>
                <a:lnTo>
                  <a:pt x="16306" y="2880"/>
                </a:lnTo>
                <a:lnTo>
                  <a:pt x="14401" y="1920"/>
                </a:lnTo>
                <a:lnTo>
                  <a:pt x="6720" y="1920"/>
                </a:lnTo>
                <a:lnTo>
                  <a:pt x="5760" y="288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3840"/>
                </a:lnTo>
                <a:lnTo>
                  <a:pt x="0" y="4800"/>
                </a:lnTo>
                <a:lnTo>
                  <a:pt x="0" y="141122"/>
                </a:lnTo>
                <a:lnTo>
                  <a:pt x="960" y="141122"/>
                </a:lnTo>
                <a:lnTo>
                  <a:pt x="1920" y="142067"/>
                </a:lnTo>
                <a:lnTo>
                  <a:pt x="3840" y="143042"/>
                </a:lnTo>
                <a:lnTo>
                  <a:pt x="20147" y="143042"/>
                </a:lnTo>
                <a:lnTo>
                  <a:pt x="21122" y="142067"/>
                </a:lnTo>
                <a:lnTo>
                  <a:pt x="23027" y="142067"/>
                </a:lnTo>
                <a:lnTo>
                  <a:pt x="23027" y="141122"/>
                </a:lnTo>
                <a:lnTo>
                  <a:pt x="24002" y="141122"/>
                </a:lnTo>
                <a:lnTo>
                  <a:pt x="24002" y="51846"/>
                </a:lnTo>
                <a:lnTo>
                  <a:pt x="27843" y="46085"/>
                </a:lnTo>
                <a:lnTo>
                  <a:pt x="30708" y="42245"/>
                </a:lnTo>
                <a:lnTo>
                  <a:pt x="33588" y="38404"/>
                </a:lnTo>
                <a:lnTo>
                  <a:pt x="36469" y="34564"/>
                </a:lnTo>
                <a:lnTo>
                  <a:pt x="39364" y="31683"/>
                </a:lnTo>
                <a:lnTo>
                  <a:pt x="42230" y="29763"/>
                </a:lnTo>
                <a:lnTo>
                  <a:pt x="44150" y="26883"/>
                </a:lnTo>
                <a:lnTo>
                  <a:pt x="47030" y="24963"/>
                </a:lnTo>
                <a:lnTo>
                  <a:pt x="48950" y="24963"/>
                </a:lnTo>
                <a:lnTo>
                  <a:pt x="51831" y="23042"/>
                </a:lnTo>
                <a:lnTo>
                  <a:pt x="60472" y="23042"/>
                </a:lnTo>
                <a:lnTo>
                  <a:pt x="62392" y="24002"/>
                </a:lnTo>
                <a:lnTo>
                  <a:pt x="64312" y="24002"/>
                </a:lnTo>
                <a:lnTo>
                  <a:pt x="65272" y="24963"/>
                </a:lnTo>
                <a:lnTo>
                  <a:pt x="68153" y="24963"/>
                </a:lnTo>
                <a:lnTo>
                  <a:pt x="70073" y="25923"/>
                </a:lnTo>
                <a:lnTo>
                  <a:pt x="71033" y="25923"/>
                </a:lnTo>
                <a:lnTo>
                  <a:pt x="71993" y="26883"/>
                </a:lnTo>
                <a:lnTo>
                  <a:pt x="74874" y="26883"/>
                </a:lnTo>
                <a:lnTo>
                  <a:pt x="75834" y="25923"/>
                </a:lnTo>
                <a:lnTo>
                  <a:pt x="75834" y="24963"/>
                </a:lnTo>
                <a:lnTo>
                  <a:pt x="76794" y="24002"/>
                </a:lnTo>
                <a:lnTo>
                  <a:pt x="76794" y="21122"/>
                </a:lnTo>
                <a:lnTo>
                  <a:pt x="77754" y="19202"/>
                </a:lnTo>
                <a:lnTo>
                  <a:pt x="77754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" name="object 67"/>
          <p:cNvSpPr/>
          <p:nvPr/>
        </p:nvSpPr>
        <p:spPr>
          <a:xfrm>
            <a:off x="1650431" y="685190"/>
            <a:ext cx="132481" cy="144947"/>
          </a:xfrm>
          <a:custGeom>
            <a:avLst/>
            <a:gdLst/>
            <a:ahLst/>
            <a:cxnLst/>
            <a:rect l="l" t="t" r="r" b="b"/>
            <a:pathLst>
              <a:path w="132481" h="144947">
                <a:moveTo>
                  <a:pt x="84475" y="120959"/>
                </a:moveTo>
                <a:lnTo>
                  <a:pt x="78714" y="123840"/>
                </a:lnTo>
                <a:lnTo>
                  <a:pt x="72953" y="124800"/>
                </a:lnTo>
                <a:lnTo>
                  <a:pt x="57591" y="124800"/>
                </a:lnTo>
                <a:lnTo>
                  <a:pt x="51831" y="123840"/>
                </a:lnTo>
                <a:lnTo>
                  <a:pt x="46085" y="120959"/>
                </a:lnTo>
                <a:lnTo>
                  <a:pt x="41269" y="118079"/>
                </a:lnTo>
                <a:lnTo>
                  <a:pt x="38852" y="141238"/>
                </a:lnTo>
                <a:lnTo>
                  <a:pt x="50739" y="144197"/>
                </a:lnTo>
                <a:lnTo>
                  <a:pt x="64312" y="144947"/>
                </a:lnTo>
                <a:lnTo>
                  <a:pt x="69615" y="144809"/>
                </a:lnTo>
                <a:lnTo>
                  <a:pt x="82572" y="143213"/>
                </a:lnTo>
                <a:lnTo>
                  <a:pt x="94076" y="140162"/>
                </a:lnTo>
                <a:lnTo>
                  <a:pt x="106004" y="132983"/>
                </a:lnTo>
                <a:lnTo>
                  <a:pt x="115199" y="124800"/>
                </a:lnTo>
                <a:lnTo>
                  <a:pt x="122875" y="113151"/>
                </a:lnTo>
                <a:lnTo>
                  <a:pt x="127665" y="100797"/>
                </a:lnTo>
                <a:lnTo>
                  <a:pt x="128957" y="96577"/>
                </a:lnTo>
                <a:lnTo>
                  <a:pt x="131529" y="84235"/>
                </a:lnTo>
                <a:lnTo>
                  <a:pt x="132481" y="71033"/>
                </a:lnTo>
                <a:lnTo>
                  <a:pt x="132342" y="66068"/>
                </a:lnTo>
                <a:lnTo>
                  <a:pt x="130735" y="53088"/>
                </a:lnTo>
                <a:lnTo>
                  <a:pt x="127665" y="41285"/>
                </a:lnTo>
                <a:lnTo>
                  <a:pt x="125760" y="32644"/>
                </a:lnTo>
                <a:lnTo>
                  <a:pt x="120944" y="24963"/>
                </a:lnTo>
                <a:lnTo>
                  <a:pt x="116159" y="19202"/>
                </a:lnTo>
                <a:lnTo>
                  <a:pt x="110398" y="12481"/>
                </a:lnTo>
                <a:lnTo>
                  <a:pt x="103677" y="8641"/>
                </a:lnTo>
                <a:lnTo>
                  <a:pt x="95996" y="4800"/>
                </a:lnTo>
                <a:lnTo>
                  <a:pt x="80828" y="1010"/>
                </a:lnTo>
                <a:lnTo>
                  <a:pt x="67193" y="0"/>
                </a:lnTo>
                <a:lnTo>
                  <a:pt x="61736" y="151"/>
                </a:lnTo>
                <a:lnTo>
                  <a:pt x="48871" y="1945"/>
                </a:lnTo>
                <a:lnTo>
                  <a:pt x="37429" y="5760"/>
                </a:lnTo>
                <a:lnTo>
                  <a:pt x="25864" y="12566"/>
                </a:lnTo>
                <a:lnTo>
                  <a:pt x="16322" y="21122"/>
                </a:lnTo>
                <a:lnTo>
                  <a:pt x="9165" y="32271"/>
                </a:lnTo>
                <a:lnTo>
                  <a:pt x="3840" y="44150"/>
                </a:lnTo>
                <a:lnTo>
                  <a:pt x="588" y="60955"/>
                </a:lnTo>
                <a:lnTo>
                  <a:pt x="0" y="73913"/>
                </a:lnTo>
                <a:lnTo>
                  <a:pt x="71" y="79091"/>
                </a:lnTo>
                <a:lnTo>
                  <a:pt x="1142" y="92118"/>
                </a:lnTo>
                <a:lnTo>
                  <a:pt x="3840" y="103677"/>
                </a:lnTo>
                <a:lnTo>
                  <a:pt x="9190" y="116273"/>
                </a:lnTo>
                <a:lnTo>
                  <a:pt x="16322" y="126720"/>
                </a:lnTo>
                <a:lnTo>
                  <a:pt x="21122" y="132481"/>
                </a:lnTo>
                <a:lnTo>
                  <a:pt x="27843" y="137281"/>
                </a:lnTo>
                <a:lnTo>
                  <a:pt x="36469" y="140162"/>
                </a:lnTo>
                <a:lnTo>
                  <a:pt x="33588" y="109438"/>
                </a:lnTo>
                <a:lnTo>
                  <a:pt x="30708" y="104637"/>
                </a:lnTo>
                <a:lnTo>
                  <a:pt x="28803" y="98877"/>
                </a:lnTo>
                <a:lnTo>
                  <a:pt x="26868" y="93116"/>
                </a:lnTo>
                <a:lnTo>
                  <a:pt x="25908" y="86395"/>
                </a:lnTo>
                <a:lnTo>
                  <a:pt x="24963" y="79674"/>
                </a:lnTo>
                <a:lnTo>
                  <a:pt x="24963" y="64312"/>
                </a:lnTo>
                <a:lnTo>
                  <a:pt x="25908" y="57591"/>
                </a:lnTo>
                <a:lnTo>
                  <a:pt x="27843" y="51846"/>
                </a:lnTo>
                <a:lnTo>
                  <a:pt x="29748" y="45125"/>
                </a:lnTo>
                <a:lnTo>
                  <a:pt x="31683" y="39364"/>
                </a:lnTo>
                <a:lnTo>
                  <a:pt x="35524" y="35524"/>
                </a:lnTo>
                <a:lnTo>
                  <a:pt x="38404" y="30723"/>
                </a:lnTo>
                <a:lnTo>
                  <a:pt x="43190" y="26883"/>
                </a:lnTo>
                <a:lnTo>
                  <a:pt x="47990" y="24002"/>
                </a:lnTo>
                <a:lnTo>
                  <a:pt x="52791" y="21122"/>
                </a:lnTo>
                <a:lnTo>
                  <a:pt x="59512" y="20162"/>
                </a:lnTo>
                <a:lnTo>
                  <a:pt x="73914" y="20162"/>
                </a:lnTo>
                <a:lnTo>
                  <a:pt x="80634" y="22082"/>
                </a:lnTo>
                <a:lnTo>
                  <a:pt x="85435" y="24963"/>
                </a:lnTo>
                <a:lnTo>
                  <a:pt x="91196" y="27843"/>
                </a:lnTo>
                <a:lnTo>
                  <a:pt x="95036" y="31683"/>
                </a:lnTo>
                <a:lnTo>
                  <a:pt x="97917" y="35524"/>
                </a:lnTo>
                <a:lnTo>
                  <a:pt x="100797" y="41285"/>
                </a:lnTo>
                <a:lnTo>
                  <a:pt x="103677" y="46085"/>
                </a:lnTo>
                <a:lnTo>
                  <a:pt x="104637" y="52806"/>
                </a:lnTo>
                <a:lnTo>
                  <a:pt x="105597" y="59527"/>
                </a:lnTo>
                <a:lnTo>
                  <a:pt x="106558" y="66233"/>
                </a:lnTo>
                <a:lnTo>
                  <a:pt x="106558" y="80634"/>
                </a:lnTo>
                <a:lnTo>
                  <a:pt x="105597" y="87355"/>
                </a:lnTo>
                <a:lnTo>
                  <a:pt x="104637" y="94076"/>
                </a:lnTo>
                <a:lnTo>
                  <a:pt x="102717" y="100797"/>
                </a:lnTo>
                <a:lnTo>
                  <a:pt x="99837" y="105597"/>
                </a:lnTo>
                <a:lnTo>
                  <a:pt x="96956" y="110398"/>
                </a:lnTo>
                <a:lnTo>
                  <a:pt x="93116" y="115199"/>
                </a:lnTo>
                <a:lnTo>
                  <a:pt x="89275" y="119039"/>
                </a:lnTo>
                <a:lnTo>
                  <a:pt x="84475" y="1209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/>
          <p:nvPr/>
        </p:nvSpPr>
        <p:spPr>
          <a:xfrm>
            <a:off x="1684020" y="794628"/>
            <a:ext cx="7680" cy="31800"/>
          </a:xfrm>
          <a:custGeom>
            <a:avLst/>
            <a:gdLst/>
            <a:ahLst/>
            <a:cxnLst/>
            <a:rect l="l" t="t" r="r" b="b"/>
            <a:pathLst>
              <a:path w="7680" h="31800">
                <a:moveTo>
                  <a:pt x="2880" y="4800"/>
                </a:moveTo>
                <a:lnTo>
                  <a:pt x="0" y="0"/>
                </a:lnTo>
                <a:lnTo>
                  <a:pt x="2880" y="30723"/>
                </a:lnTo>
                <a:lnTo>
                  <a:pt x="5264" y="31800"/>
                </a:lnTo>
                <a:lnTo>
                  <a:pt x="7680" y="8641"/>
                </a:lnTo>
                <a:lnTo>
                  <a:pt x="288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" name="object 69"/>
          <p:cNvSpPr/>
          <p:nvPr/>
        </p:nvSpPr>
        <p:spPr>
          <a:xfrm>
            <a:off x="1840504" y="732221"/>
            <a:ext cx="19993" cy="147843"/>
          </a:xfrm>
          <a:custGeom>
            <a:avLst/>
            <a:gdLst/>
            <a:ahLst/>
            <a:cxnLst/>
            <a:rect l="l" t="t" r="r" b="b"/>
            <a:pathLst>
              <a:path w="19993" h="147843">
                <a:moveTo>
                  <a:pt x="1920" y="144962"/>
                </a:moveTo>
                <a:lnTo>
                  <a:pt x="1920" y="77769"/>
                </a:lnTo>
                <a:lnTo>
                  <a:pt x="5760" y="81610"/>
                </a:lnTo>
                <a:lnTo>
                  <a:pt x="8641" y="84490"/>
                </a:lnTo>
                <a:lnTo>
                  <a:pt x="12481" y="87370"/>
                </a:lnTo>
                <a:lnTo>
                  <a:pt x="15361" y="89291"/>
                </a:lnTo>
                <a:lnTo>
                  <a:pt x="19993" y="70104"/>
                </a:lnTo>
                <a:lnTo>
                  <a:pt x="11251" y="62276"/>
                </a:lnTo>
                <a:lnTo>
                  <a:pt x="1920" y="51846"/>
                </a:lnTo>
                <a:lnTo>
                  <a:pt x="1920" y="0"/>
                </a:lnTo>
                <a:lnTo>
                  <a:pt x="0" y="147843"/>
                </a:lnTo>
                <a:lnTo>
                  <a:pt x="960" y="146883"/>
                </a:lnTo>
                <a:lnTo>
                  <a:pt x="1920" y="145923"/>
                </a:lnTo>
                <a:lnTo>
                  <a:pt x="1920" y="1449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/>
          <p:nvPr/>
        </p:nvSpPr>
        <p:spPr>
          <a:xfrm>
            <a:off x="1818421" y="685190"/>
            <a:ext cx="121919" cy="195833"/>
          </a:xfrm>
          <a:custGeom>
            <a:avLst/>
            <a:gdLst/>
            <a:ahLst/>
            <a:cxnLst/>
            <a:rect l="l" t="t" r="r" b="b"/>
            <a:pathLst>
              <a:path w="121919" h="195833">
                <a:moveTo>
                  <a:pt x="37444" y="136321"/>
                </a:moveTo>
                <a:lnTo>
                  <a:pt x="40325" y="139202"/>
                </a:lnTo>
                <a:lnTo>
                  <a:pt x="43205" y="140162"/>
                </a:lnTo>
                <a:lnTo>
                  <a:pt x="47030" y="142067"/>
                </a:lnTo>
                <a:lnTo>
                  <a:pt x="49926" y="143042"/>
                </a:lnTo>
                <a:lnTo>
                  <a:pt x="53751" y="144002"/>
                </a:lnTo>
                <a:lnTo>
                  <a:pt x="56647" y="144947"/>
                </a:lnTo>
                <a:lnTo>
                  <a:pt x="64332" y="144947"/>
                </a:lnTo>
                <a:lnTo>
                  <a:pt x="77528" y="143993"/>
                </a:lnTo>
                <a:lnTo>
                  <a:pt x="89275" y="140162"/>
                </a:lnTo>
                <a:lnTo>
                  <a:pt x="95996" y="136321"/>
                </a:lnTo>
                <a:lnTo>
                  <a:pt x="101757" y="131521"/>
                </a:lnTo>
                <a:lnTo>
                  <a:pt x="106558" y="125760"/>
                </a:lnTo>
                <a:lnTo>
                  <a:pt x="113645" y="114290"/>
                </a:lnTo>
                <a:lnTo>
                  <a:pt x="118079" y="101757"/>
                </a:lnTo>
                <a:lnTo>
                  <a:pt x="119451" y="96571"/>
                </a:lnTo>
                <a:lnTo>
                  <a:pt x="121369" y="84374"/>
                </a:lnTo>
                <a:lnTo>
                  <a:pt x="121919" y="71033"/>
                </a:lnTo>
                <a:lnTo>
                  <a:pt x="121895" y="68381"/>
                </a:lnTo>
                <a:lnTo>
                  <a:pt x="121061" y="55470"/>
                </a:lnTo>
                <a:lnTo>
                  <a:pt x="119039" y="43205"/>
                </a:lnTo>
                <a:lnTo>
                  <a:pt x="117119" y="34564"/>
                </a:lnTo>
                <a:lnTo>
                  <a:pt x="113278" y="27843"/>
                </a:lnTo>
                <a:lnTo>
                  <a:pt x="109438" y="21122"/>
                </a:lnTo>
                <a:lnTo>
                  <a:pt x="104637" y="14401"/>
                </a:lnTo>
                <a:lnTo>
                  <a:pt x="99837" y="9601"/>
                </a:lnTo>
                <a:lnTo>
                  <a:pt x="93116" y="5760"/>
                </a:lnTo>
                <a:lnTo>
                  <a:pt x="81607" y="1415"/>
                </a:lnTo>
                <a:lnTo>
                  <a:pt x="68153" y="0"/>
                </a:lnTo>
                <a:lnTo>
                  <a:pt x="64312" y="0"/>
                </a:lnTo>
                <a:lnTo>
                  <a:pt x="59527" y="960"/>
                </a:lnTo>
                <a:lnTo>
                  <a:pt x="55686" y="1920"/>
                </a:lnTo>
                <a:lnTo>
                  <a:pt x="51846" y="2880"/>
                </a:lnTo>
                <a:lnTo>
                  <a:pt x="48005" y="3840"/>
                </a:lnTo>
                <a:lnTo>
                  <a:pt x="44165" y="6720"/>
                </a:lnTo>
                <a:lnTo>
                  <a:pt x="40325" y="8641"/>
                </a:lnTo>
                <a:lnTo>
                  <a:pt x="36484" y="10561"/>
                </a:lnTo>
                <a:lnTo>
                  <a:pt x="32644" y="13441"/>
                </a:lnTo>
                <a:lnTo>
                  <a:pt x="28803" y="17282"/>
                </a:lnTo>
                <a:lnTo>
                  <a:pt x="24963" y="20162"/>
                </a:lnTo>
                <a:lnTo>
                  <a:pt x="21122" y="24963"/>
                </a:lnTo>
                <a:lnTo>
                  <a:pt x="21122" y="4800"/>
                </a:lnTo>
                <a:lnTo>
                  <a:pt x="20162" y="3840"/>
                </a:lnTo>
                <a:lnTo>
                  <a:pt x="19202" y="2880"/>
                </a:lnTo>
                <a:lnTo>
                  <a:pt x="15361" y="2880"/>
                </a:lnTo>
                <a:lnTo>
                  <a:pt x="14401" y="1920"/>
                </a:lnTo>
                <a:lnTo>
                  <a:pt x="6720" y="1920"/>
                </a:lnTo>
                <a:lnTo>
                  <a:pt x="576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92953"/>
                </a:lnTo>
                <a:lnTo>
                  <a:pt x="960" y="193913"/>
                </a:lnTo>
                <a:lnTo>
                  <a:pt x="960" y="194873"/>
                </a:lnTo>
                <a:lnTo>
                  <a:pt x="2880" y="194873"/>
                </a:lnTo>
                <a:lnTo>
                  <a:pt x="4800" y="195833"/>
                </a:lnTo>
                <a:lnTo>
                  <a:pt x="18242" y="195833"/>
                </a:lnTo>
                <a:lnTo>
                  <a:pt x="19202" y="194873"/>
                </a:lnTo>
                <a:lnTo>
                  <a:pt x="22082" y="194873"/>
                </a:lnTo>
                <a:lnTo>
                  <a:pt x="24002" y="47030"/>
                </a:lnTo>
                <a:lnTo>
                  <a:pt x="27843" y="42245"/>
                </a:lnTo>
                <a:lnTo>
                  <a:pt x="31683" y="38404"/>
                </a:lnTo>
                <a:lnTo>
                  <a:pt x="35524" y="34564"/>
                </a:lnTo>
                <a:lnTo>
                  <a:pt x="38404" y="31683"/>
                </a:lnTo>
                <a:lnTo>
                  <a:pt x="42245" y="28803"/>
                </a:lnTo>
                <a:lnTo>
                  <a:pt x="45125" y="26883"/>
                </a:lnTo>
                <a:lnTo>
                  <a:pt x="48005" y="24963"/>
                </a:lnTo>
                <a:lnTo>
                  <a:pt x="50871" y="23042"/>
                </a:lnTo>
                <a:lnTo>
                  <a:pt x="53751" y="22082"/>
                </a:lnTo>
                <a:lnTo>
                  <a:pt x="57591" y="21122"/>
                </a:lnTo>
                <a:lnTo>
                  <a:pt x="70088" y="21122"/>
                </a:lnTo>
                <a:lnTo>
                  <a:pt x="74874" y="22082"/>
                </a:lnTo>
                <a:lnTo>
                  <a:pt x="79674" y="24963"/>
                </a:lnTo>
                <a:lnTo>
                  <a:pt x="83515" y="28803"/>
                </a:lnTo>
                <a:lnTo>
                  <a:pt x="86395" y="32644"/>
                </a:lnTo>
                <a:lnTo>
                  <a:pt x="89275" y="37444"/>
                </a:lnTo>
                <a:lnTo>
                  <a:pt x="92156" y="42245"/>
                </a:lnTo>
                <a:lnTo>
                  <a:pt x="94076" y="47990"/>
                </a:lnTo>
                <a:lnTo>
                  <a:pt x="94076" y="53751"/>
                </a:lnTo>
                <a:lnTo>
                  <a:pt x="95996" y="60487"/>
                </a:lnTo>
                <a:lnTo>
                  <a:pt x="95996" y="79674"/>
                </a:lnTo>
                <a:lnTo>
                  <a:pt x="95036" y="85435"/>
                </a:lnTo>
                <a:lnTo>
                  <a:pt x="94076" y="92156"/>
                </a:lnTo>
                <a:lnTo>
                  <a:pt x="93116" y="97916"/>
                </a:lnTo>
                <a:lnTo>
                  <a:pt x="91196" y="103677"/>
                </a:lnTo>
                <a:lnTo>
                  <a:pt x="88315" y="108478"/>
                </a:lnTo>
                <a:lnTo>
                  <a:pt x="85435" y="113278"/>
                </a:lnTo>
                <a:lnTo>
                  <a:pt x="81594" y="117119"/>
                </a:lnTo>
                <a:lnTo>
                  <a:pt x="77754" y="119999"/>
                </a:lnTo>
                <a:lnTo>
                  <a:pt x="72953" y="122880"/>
                </a:lnTo>
                <a:lnTo>
                  <a:pt x="68153" y="124800"/>
                </a:lnTo>
                <a:lnTo>
                  <a:pt x="55686" y="124800"/>
                </a:lnTo>
                <a:lnTo>
                  <a:pt x="48966" y="121919"/>
                </a:lnTo>
                <a:lnTo>
                  <a:pt x="43205" y="118079"/>
                </a:lnTo>
                <a:lnTo>
                  <a:pt x="42075" y="117135"/>
                </a:lnTo>
                <a:lnTo>
                  <a:pt x="37444" y="1363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" name="object 71"/>
          <p:cNvSpPr/>
          <p:nvPr/>
        </p:nvSpPr>
        <p:spPr>
          <a:xfrm>
            <a:off x="1996973" y="685223"/>
            <a:ext cx="32371" cy="39331"/>
          </a:xfrm>
          <a:custGeom>
            <a:avLst/>
            <a:gdLst/>
            <a:ahLst/>
            <a:cxnLst/>
            <a:rect l="l" t="t" r="r" b="b"/>
            <a:pathLst>
              <a:path w="32371" h="39331">
                <a:moveTo>
                  <a:pt x="19364" y="1634"/>
                </a:moveTo>
                <a:lnTo>
                  <a:pt x="7680" y="5727"/>
                </a:lnTo>
                <a:lnTo>
                  <a:pt x="0" y="8607"/>
                </a:lnTo>
                <a:lnTo>
                  <a:pt x="960" y="39331"/>
                </a:lnTo>
                <a:lnTo>
                  <a:pt x="2880" y="35491"/>
                </a:lnTo>
                <a:lnTo>
                  <a:pt x="5760" y="31650"/>
                </a:lnTo>
                <a:lnTo>
                  <a:pt x="9601" y="27810"/>
                </a:lnTo>
                <a:lnTo>
                  <a:pt x="13441" y="24929"/>
                </a:lnTo>
                <a:lnTo>
                  <a:pt x="17282" y="22049"/>
                </a:lnTo>
                <a:lnTo>
                  <a:pt x="22082" y="20129"/>
                </a:lnTo>
                <a:lnTo>
                  <a:pt x="32371" y="0"/>
                </a:lnTo>
                <a:lnTo>
                  <a:pt x="19364" y="1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/>
          <p:nvPr/>
        </p:nvSpPr>
        <p:spPr>
          <a:xfrm>
            <a:off x="1968185" y="685190"/>
            <a:ext cx="120944" cy="144947"/>
          </a:xfrm>
          <a:custGeom>
            <a:avLst/>
            <a:gdLst/>
            <a:ahLst/>
            <a:cxnLst/>
            <a:rect l="l" t="t" r="r" b="b"/>
            <a:pathLst>
              <a:path w="120944" h="144947">
                <a:moveTo>
                  <a:pt x="116159" y="122880"/>
                </a:moveTo>
                <a:lnTo>
                  <a:pt x="115183" y="121919"/>
                </a:lnTo>
                <a:lnTo>
                  <a:pt x="115183" y="118079"/>
                </a:lnTo>
                <a:lnTo>
                  <a:pt x="114223" y="117119"/>
                </a:lnTo>
                <a:lnTo>
                  <a:pt x="114223" y="116159"/>
                </a:lnTo>
                <a:lnTo>
                  <a:pt x="113278" y="116159"/>
                </a:lnTo>
                <a:lnTo>
                  <a:pt x="112318" y="115199"/>
                </a:lnTo>
                <a:lnTo>
                  <a:pt x="110383" y="115199"/>
                </a:lnTo>
                <a:lnTo>
                  <a:pt x="108478" y="116159"/>
                </a:lnTo>
                <a:lnTo>
                  <a:pt x="106558" y="117119"/>
                </a:lnTo>
                <a:lnTo>
                  <a:pt x="103662" y="118079"/>
                </a:lnTo>
                <a:lnTo>
                  <a:pt x="100782" y="119039"/>
                </a:lnTo>
                <a:lnTo>
                  <a:pt x="97917" y="120959"/>
                </a:lnTo>
                <a:lnTo>
                  <a:pt x="94076" y="121919"/>
                </a:lnTo>
                <a:lnTo>
                  <a:pt x="90236" y="122880"/>
                </a:lnTo>
                <a:lnTo>
                  <a:pt x="85435" y="123840"/>
                </a:lnTo>
                <a:lnTo>
                  <a:pt x="79674" y="124800"/>
                </a:lnTo>
                <a:lnTo>
                  <a:pt x="73913" y="125760"/>
                </a:lnTo>
                <a:lnTo>
                  <a:pt x="60472" y="125760"/>
                </a:lnTo>
                <a:lnTo>
                  <a:pt x="53751" y="124800"/>
                </a:lnTo>
                <a:lnTo>
                  <a:pt x="47990" y="121919"/>
                </a:lnTo>
                <a:lnTo>
                  <a:pt x="42230" y="119999"/>
                </a:lnTo>
                <a:lnTo>
                  <a:pt x="38389" y="117119"/>
                </a:lnTo>
                <a:lnTo>
                  <a:pt x="34549" y="112318"/>
                </a:lnTo>
                <a:lnTo>
                  <a:pt x="30708" y="108478"/>
                </a:lnTo>
                <a:lnTo>
                  <a:pt x="28788" y="103677"/>
                </a:lnTo>
                <a:lnTo>
                  <a:pt x="26868" y="97916"/>
                </a:lnTo>
                <a:lnTo>
                  <a:pt x="25907" y="91196"/>
                </a:lnTo>
                <a:lnTo>
                  <a:pt x="24947" y="85435"/>
                </a:lnTo>
                <a:lnTo>
                  <a:pt x="24947" y="77754"/>
                </a:lnTo>
                <a:lnTo>
                  <a:pt x="114223" y="77754"/>
                </a:lnTo>
                <a:lnTo>
                  <a:pt x="116159" y="76794"/>
                </a:lnTo>
                <a:lnTo>
                  <a:pt x="118064" y="74874"/>
                </a:lnTo>
                <a:lnTo>
                  <a:pt x="119999" y="73913"/>
                </a:lnTo>
                <a:lnTo>
                  <a:pt x="120944" y="71033"/>
                </a:lnTo>
                <a:lnTo>
                  <a:pt x="120944" y="53751"/>
                </a:lnTo>
                <a:lnTo>
                  <a:pt x="119999" y="46085"/>
                </a:lnTo>
                <a:lnTo>
                  <a:pt x="118064" y="38404"/>
                </a:lnTo>
                <a:lnTo>
                  <a:pt x="116159" y="30723"/>
                </a:lnTo>
                <a:lnTo>
                  <a:pt x="112318" y="24002"/>
                </a:lnTo>
                <a:lnTo>
                  <a:pt x="107502" y="18242"/>
                </a:lnTo>
                <a:lnTo>
                  <a:pt x="102717" y="12481"/>
                </a:lnTo>
                <a:lnTo>
                  <a:pt x="96941" y="8641"/>
                </a:lnTo>
                <a:lnTo>
                  <a:pt x="89275" y="4800"/>
                </a:lnTo>
                <a:lnTo>
                  <a:pt x="76905" y="1229"/>
                </a:lnTo>
                <a:lnTo>
                  <a:pt x="63352" y="0"/>
                </a:lnTo>
                <a:lnTo>
                  <a:pt x="61160" y="33"/>
                </a:lnTo>
                <a:lnTo>
                  <a:pt x="50871" y="20162"/>
                </a:lnTo>
                <a:lnTo>
                  <a:pt x="56631" y="19202"/>
                </a:lnTo>
                <a:lnTo>
                  <a:pt x="62392" y="19202"/>
                </a:lnTo>
                <a:lnTo>
                  <a:pt x="65519" y="19300"/>
                </a:lnTo>
                <a:lnTo>
                  <a:pt x="78696" y="22484"/>
                </a:lnTo>
                <a:lnTo>
                  <a:pt x="88315" y="29763"/>
                </a:lnTo>
                <a:lnTo>
                  <a:pt x="91150" y="34111"/>
                </a:lnTo>
                <a:lnTo>
                  <a:pt x="95495" y="45560"/>
                </a:lnTo>
                <a:lnTo>
                  <a:pt x="96941" y="59527"/>
                </a:lnTo>
                <a:lnTo>
                  <a:pt x="24947" y="59527"/>
                </a:lnTo>
                <a:lnTo>
                  <a:pt x="24947" y="54711"/>
                </a:lnTo>
                <a:lnTo>
                  <a:pt x="25907" y="48966"/>
                </a:lnTo>
                <a:lnTo>
                  <a:pt x="27828" y="44150"/>
                </a:lnTo>
                <a:lnTo>
                  <a:pt x="29748" y="39364"/>
                </a:lnTo>
                <a:lnTo>
                  <a:pt x="28788" y="8641"/>
                </a:lnTo>
                <a:lnTo>
                  <a:pt x="22082" y="13441"/>
                </a:lnTo>
                <a:lnTo>
                  <a:pt x="16306" y="20162"/>
                </a:lnTo>
                <a:lnTo>
                  <a:pt x="15786" y="20694"/>
                </a:lnTo>
                <a:lnTo>
                  <a:pt x="8807" y="30596"/>
                </a:lnTo>
                <a:lnTo>
                  <a:pt x="3840" y="43205"/>
                </a:lnTo>
                <a:lnTo>
                  <a:pt x="2648" y="47304"/>
                </a:lnTo>
                <a:lnTo>
                  <a:pt x="589" y="59690"/>
                </a:lnTo>
                <a:lnTo>
                  <a:pt x="0" y="72953"/>
                </a:lnTo>
                <a:lnTo>
                  <a:pt x="128" y="80358"/>
                </a:lnTo>
                <a:lnTo>
                  <a:pt x="1253" y="93410"/>
                </a:lnTo>
                <a:lnTo>
                  <a:pt x="3840" y="104637"/>
                </a:lnTo>
                <a:lnTo>
                  <a:pt x="9181" y="117578"/>
                </a:lnTo>
                <a:lnTo>
                  <a:pt x="16306" y="127680"/>
                </a:lnTo>
                <a:lnTo>
                  <a:pt x="22082" y="133441"/>
                </a:lnTo>
                <a:lnTo>
                  <a:pt x="28788" y="138226"/>
                </a:lnTo>
                <a:lnTo>
                  <a:pt x="37429" y="141122"/>
                </a:lnTo>
                <a:lnTo>
                  <a:pt x="39699" y="141901"/>
                </a:lnTo>
                <a:lnTo>
                  <a:pt x="51632" y="144277"/>
                </a:lnTo>
                <a:lnTo>
                  <a:pt x="65272" y="144947"/>
                </a:lnTo>
                <a:lnTo>
                  <a:pt x="77754" y="144947"/>
                </a:lnTo>
                <a:lnTo>
                  <a:pt x="83515" y="144002"/>
                </a:lnTo>
                <a:lnTo>
                  <a:pt x="89275" y="143042"/>
                </a:lnTo>
                <a:lnTo>
                  <a:pt x="94076" y="142067"/>
                </a:lnTo>
                <a:lnTo>
                  <a:pt x="97917" y="141122"/>
                </a:lnTo>
                <a:lnTo>
                  <a:pt x="102717" y="139202"/>
                </a:lnTo>
                <a:lnTo>
                  <a:pt x="105597" y="138226"/>
                </a:lnTo>
                <a:lnTo>
                  <a:pt x="108478" y="137281"/>
                </a:lnTo>
                <a:lnTo>
                  <a:pt x="111343" y="136321"/>
                </a:lnTo>
                <a:lnTo>
                  <a:pt x="112318" y="135361"/>
                </a:lnTo>
                <a:lnTo>
                  <a:pt x="113278" y="134401"/>
                </a:lnTo>
                <a:lnTo>
                  <a:pt x="114223" y="133441"/>
                </a:lnTo>
                <a:lnTo>
                  <a:pt x="114223" y="132481"/>
                </a:lnTo>
                <a:lnTo>
                  <a:pt x="115183" y="132481"/>
                </a:lnTo>
                <a:lnTo>
                  <a:pt x="115183" y="128640"/>
                </a:lnTo>
                <a:lnTo>
                  <a:pt x="116159" y="127680"/>
                </a:lnTo>
                <a:lnTo>
                  <a:pt x="116159" y="12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/>
          <p:nvPr/>
        </p:nvSpPr>
        <p:spPr>
          <a:xfrm>
            <a:off x="2117933" y="685190"/>
            <a:ext cx="108478" cy="144947"/>
          </a:xfrm>
          <a:custGeom>
            <a:avLst/>
            <a:gdLst/>
            <a:ahLst/>
            <a:cxnLst/>
            <a:rect l="l" t="t" r="r" b="b"/>
            <a:pathLst>
              <a:path w="108478" h="144947">
                <a:moveTo>
                  <a:pt x="100797" y="17282"/>
                </a:moveTo>
                <a:lnTo>
                  <a:pt x="96956" y="12481"/>
                </a:lnTo>
                <a:lnTo>
                  <a:pt x="92156" y="8641"/>
                </a:lnTo>
                <a:lnTo>
                  <a:pt x="87355" y="5760"/>
                </a:lnTo>
                <a:lnTo>
                  <a:pt x="80634" y="3840"/>
                </a:lnTo>
                <a:lnTo>
                  <a:pt x="73913" y="960"/>
                </a:lnTo>
                <a:lnTo>
                  <a:pt x="65272" y="0"/>
                </a:lnTo>
                <a:lnTo>
                  <a:pt x="50886" y="0"/>
                </a:lnTo>
                <a:lnTo>
                  <a:pt x="46085" y="960"/>
                </a:lnTo>
                <a:lnTo>
                  <a:pt x="41269" y="1920"/>
                </a:lnTo>
                <a:lnTo>
                  <a:pt x="35524" y="2880"/>
                </a:lnTo>
                <a:lnTo>
                  <a:pt x="31683" y="3840"/>
                </a:lnTo>
                <a:lnTo>
                  <a:pt x="26883" y="4800"/>
                </a:lnTo>
                <a:lnTo>
                  <a:pt x="23042" y="6720"/>
                </a:lnTo>
                <a:lnTo>
                  <a:pt x="19202" y="7680"/>
                </a:lnTo>
                <a:lnTo>
                  <a:pt x="16322" y="9601"/>
                </a:lnTo>
                <a:lnTo>
                  <a:pt x="12481" y="11521"/>
                </a:lnTo>
                <a:lnTo>
                  <a:pt x="10561" y="13441"/>
                </a:lnTo>
                <a:lnTo>
                  <a:pt x="8641" y="14401"/>
                </a:lnTo>
                <a:lnTo>
                  <a:pt x="7680" y="15361"/>
                </a:lnTo>
                <a:lnTo>
                  <a:pt x="6720" y="17282"/>
                </a:lnTo>
                <a:lnTo>
                  <a:pt x="6720" y="20162"/>
                </a:lnTo>
                <a:lnTo>
                  <a:pt x="5760" y="22082"/>
                </a:lnTo>
                <a:lnTo>
                  <a:pt x="5760" y="25923"/>
                </a:lnTo>
                <a:lnTo>
                  <a:pt x="6720" y="26883"/>
                </a:lnTo>
                <a:lnTo>
                  <a:pt x="6720" y="30723"/>
                </a:lnTo>
                <a:lnTo>
                  <a:pt x="7680" y="30723"/>
                </a:lnTo>
                <a:lnTo>
                  <a:pt x="7680" y="31683"/>
                </a:lnTo>
                <a:lnTo>
                  <a:pt x="8641" y="32644"/>
                </a:lnTo>
                <a:lnTo>
                  <a:pt x="9601" y="33604"/>
                </a:lnTo>
                <a:lnTo>
                  <a:pt x="12481" y="33604"/>
                </a:lnTo>
                <a:lnTo>
                  <a:pt x="14401" y="32644"/>
                </a:lnTo>
                <a:lnTo>
                  <a:pt x="16322" y="31683"/>
                </a:lnTo>
                <a:lnTo>
                  <a:pt x="19202" y="29763"/>
                </a:lnTo>
                <a:lnTo>
                  <a:pt x="22082" y="28803"/>
                </a:lnTo>
                <a:lnTo>
                  <a:pt x="24963" y="26883"/>
                </a:lnTo>
                <a:lnTo>
                  <a:pt x="28803" y="24963"/>
                </a:lnTo>
                <a:lnTo>
                  <a:pt x="32644" y="23042"/>
                </a:lnTo>
                <a:lnTo>
                  <a:pt x="37444" y="22082"/>
                </a:lnTo>
                <a:lnTo>
                  <a:pt x="42245" y="20162"/>
                </a:lnTo>
                <a:lnTo>
                  <a:pt x="64328" y="20162"/>
                </a:lnTo>
                <a:lnTo>
                  <a:pt x="68168" y="22082"/>
                </a:lnTo>
                <a:lnTo>
                  <a:pt x="71993" y="23042"/>
                </a:lnTo>
                <a:lnTo>
                  <a:pt x="74874" y="24963"/>
                </a:lnTo>
                <a:lnTo>
                  <a:pt x="77754" y="27843"/>
                </a:lnTo>
                <a:lnTo>
                  <a:pt x="79674" y="30723"/>
                </a:lnTo>
                <a:lnTo>
                  <a:pt x="81594" y="33604"/>
                </a:lnTo>
                <a:lnTo>
                  <a:pt x="82555" y="37444"/>
                </a:lnTo>
                <a:lnTo>
                  <a:pt x="83515" y="41285"/>
                </a:lnTo>
                <a:lnTo>
                  <a:pt x="84475" y="46085"/>
                </a:lnTo>
                <a:lnTo>
                  <a:pt x="84475" y="61432"/>
                </a:lnTo>
                <a:lnTo>
                  <a:pt x="66233" y="61432"/>
                </a:lnTo>
                <a:lnTo>
                  <a:pt x="63340" y="61456"/>
                </a:lnTo>
                <a:lnTo>
                  <a:pt x="49955" y="62291"/>
                </a:lnTo>
                <a:lnTo>
                  <a:pt x="38404" y="64312"/>
                </a:lnTo>
                <a:lnTo>
                  <a:pt x="29763" y="65272"/>
                </a:lnTo>
                <a:lnTo>
                  <a:pt x="23042" y="68153"/>
                </a:lnTo>
                <a:lnTo>
                  <a:pt x="17282" y="71993"/>
                </a:lnTo>
                <a:lnTo>
                  <a:pt x="11521" y="75834"/>
                </a:lnTo>
                <a:lnTo>
                  <a:pt x="6720" y="80634"/>
                </a:lnTo>
                <a:lnTo>
                  <a:pt x="3840" y="85435"/>
                </a:lnTo>
                <a:lnTo>
                  <a:pt x="960" y="91196"/>
                </a:lnTo>
                <a:lnTo>
                  <a:pt x="0" y="97916"/>
                </a:lnTo>
                <a:lnTo>
                  <a:pt x="0" y="111358"/>
                </a:lnTo>
                <a:lnTo>
                  <a:pt x="960" y="117119"/>
                </a:lnTo>
                <a:lnTo>
                  <a:pt x="2880" y="121919"/>
                </a:lnTo>
                <a:lnTo>
                  <a:pt x="4800" y="126720"/>
                </a:lnTo>
                <a:lnTo>
                  <a:pt x="8641" y="131521"/>
                </a:lnTo>
                <a:lnTo>
                  <a:pt x="12481" y="134401"/>
                </a:lnTo>
                <a:lnTo>
                  <a:pt x="16322" y="138226"/>
                </a:lnTo>
                <a:lnTo>
                  <a:pt x="21122" y="141122"/>
                </a:lnTo>
                <a:lnTo>
                  <a:pt x="24963" y="110398"/>
                </a:lnTo>
                <a:lnTo>
                  <a:pt x="24963" y="95996"/>
                </a:lnTo>
                <a:lnTo>
                  <a:pt x="26883" y="93116"/>
                </a:lnTo>
                <a:lnTo>
                  <a:pt x="28803" y="90236"/>
                </a:lnTo>
                <a:lnTo>
                  <a:pt x="30723" y="87355"/>
                </a:lnTo>
                <a:lnTo>
                  <a:pt x="33604" y="85435"/>
                </a:lnTo>
                <a:lnTo>
                  <a:pt x="37444" y="83515"/>
                </a:lnTo>
                <a:lnTo>
                  <a:pt x="41269" y="81594"/>
                </a:lnTo>
                <a:lnTo>
                  <a:pt x="46085" y="80634"/>
                </a:lnTo>
                <a:lnTo>
                  <a:pt x="50886" y="79674"/>
                </a:lnTo>
                <a:lnTo>
                  <a:pt x="56647" y="78714"/>
                </a:lnTo>
                <a:lnTo>
                  <a:pt x="84475" y="78714"/>
                </a:lnTo>
                <a:lnTo>
                  <a:pt x="84475" y="106558"/>
                </a:lnTo>
                <a:lnTo>
                  <a:pt x="77754" y="113278"/>
                </a:lnTo>
                <a:lnTo>
                  <a:pt x="71993" y="118079"/>
                </a:lnTo>
                <a:lnTo>
                  <a:pt x="67193" y="121919"/>
                </a:lnTo>
                <a:lnTo>
                  <a:pt x="61447" y="124800"/>
                </a:lnTo>
                <a:lnTo>
                  <a:pt x="55671" y="126720"/>
                </a:lnTo>
                <a:lnTo>
                  <a:pt x="41269" y="126720"/>
                </a:lnTo>
                <a:lnTo>
                  <a:pt x="35524" y="123840"/>
                </a:lnTo>
                <a:lnTo>
                  <a:pt x="30723" y="119999"/>
                </a:lnTo>
                <a:lnTo>
                  <a:pt x="32644" y="144002"/>
                </a:lnTo>
                <a:lnTo>
                  <a:pt x="38404" y="144947"/>
                </a:lnTo>
                <a:lnTo>
                  <a:pt x="53766" y="144947"/>
                </a:lnTo>
                <a:lnTo>
                  <a:pt x="61447" y="144002"/>
                </a:lnTo>
                <a:lnTo>
                  <a:pt x="68168" y="140162"/>
                </a:lnTo>
                <a:lnTo>
                  <a:pt x="74874" y="136321"/>
                </a:lnTo>
                <a:lnTo>
                  <a:pt x="81594" y="131521"/>
                </a:lnTo>
                <a:lnTo>
                  <a:pt x="87355" y="125760"/>
                </a:lnTo>
                <a:lnTo>
                  <a:pt x="87355" y="140162"/>
                </a:lnTo>
                <a:lnTo>
                  <a:pt x="88315" y="141122"/>
                </a:lnTo>
                <a:lnTo>
                  <a:pt x="88315" y="142067"/>
                </a:lnTo>
                <a:lnTo>
                  <a:pt x="89275" y="142067"/>
                </a:lnTo>
                <a:lnTo>
                  <a:pt x="90236" y="143042"/>
                </a:lnTo>
                <a:lnTo>
                  <a:pt x="105597" y="143042"/>
                </a:lnTo>
                <a:lnTo>
                  <a:pt x="106558" y="142067"/>
                </a:lnTo>
                <a:lnTo>
                  <a:pt x="107518" y="142067"/>
                </a:lnTo>
                <a:lnTo>
                  <a:pt x="108478" y="141122"/>
                </a:lnTo>
                <a:lnTo>
                  <a:pt x="108478" y="41285"/>
                </a:lnTo>
                <a:lnTo>
                  <a:pt x="107518" y="34564"/>
                </a:lnTo>
                <a:lnTo>
                  <a:pt x="105597" y="28803"/>
                </a:lnTo>
                <a:lnTo>
                  <a:pt x="103677" y="22082"/>
                </a:lnTo>
                <a:lnTo>
                  <a:pt x="100797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/>
          <p:nvPr/>
        </p:nvSpPr>
        <p:spPr>
          <a:xfrm>
            <a:off x="2139055" y="795588"/>
            <a:ext cx="11521" cy="33604"/>
          </a:xfrm>
          <a:custGeom>
            <a:avLst/>
            <a:gdLst/>
            <a:ahLst/>
            <a:cxnLst/>
            <a:rect l="l" t="t" r="r" b="b"/>
            <a:pathLst>
              <a:path w="11521" h="33604">
                <a:moveTo>
                  <a:pt x="5760" y="5760"/>
                </a:moveTo>
                <a:lnTo>
                  <a:pt x="3840" y="0"/>
                </a:lnTo>
                <a:lnTo>
                  <a:pt x="0" y="30723"/>
                </a:lnTo>
                <a:lnTo>
                  <a:pt x="5760" y="31668"/>
                </a:lnTo>
                <a:lnTo>
                  <a:pt x="11521" y="33604"/>
                </a:lnTo>
                <a:lnTo>
                  <a:pt x="9601" y="9601"/>
                </a:lnTo>
                <a:lnTo>
                  <a:pt x="576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/>
          <p:nvPr/>
        </p:nvSpPr>
        <p:spPr>
          <a:xfrm>
            <a:off x="2270577" y="685190"/>
            <a:ext cx="114223" cy="143042"/>
          </a:xfrm>
          <a:custGeom>
            <a:avLst/>
            <a:gdLst/>
            <a:ahLst/>
            <a:cxnLst/>
            <a:rect l="l" t="t" r="r" b="b"/>
            <a:pathLst>
              <a:path w="114223" h="143042">
                <a:moveTo>
                  <a:pt x="92141" y="142067"/>
                </a:moveTo>
                <a:lnTo>
                  <a:pt x="93116" y="143042"/>
                </a:lnTo>
                <a:lnTo>
                  <a:pt x="109423" y="143042"/>
                </a:lnTo>
                <a:lnTo>
                  <a:pt x="111358" y="142067"/>
                </a:lnTo>
                <a:lnTo>
                  <a:pt x="112303" y="142067"/>
                </a:lnTo>
                <a:lnTo>
                  <a:pt x="113263" y="141122"/>
                </a:lnTo>
                <a:lnTo>
                  <a:pt x="114223" y="140162"/>
                </a:lnTo>
                <a:lnTo>
                  <a:pt x="114223" y="48966"/>
                </a:lnTo>
                <a:lnTo>
                  <a:pt x="113263" y="41285"/>
                </a:lnTo>
                <a:lnTo>
                  <a:pt x="111358" y="34564"/>
                </a:lnTo>
                <a:lnTo>
                  <a:pt x="110383" y="27843"/>
                </a:lnTo>
                <a:lnTo>
                  <a:pt x="107518" y="21122"/>
                </a:lnTo>
                <a:lnTo>
                  <a:pt x="103677" y="16322"/>
                </a:lnTo>
                <a:lnTo>
                  <a:pt x="99821" y="11521"/>
                </a:lnTo>
                <a:lnTo>
                  <a:pt x="95021" y="7680"/>
                </a:lnTo>
                <a:lnTo>
                  <a:pt x="89275" y="4800"/>
                </a:lnTo>
                <a:lnTo>
                  <a:pt x="83515" y="1920"/>
                </a:lnTo>
                <a:lnTo>
                  <a:pt x="75834" y="0"/>
                </a:lnTo>
                <a:lnTo>
                  <a:pt x="59512" y="0"/>
                </a:lnTo>
                <a:lnTo>
                  <a:pt x="51831" y="1920"/>
                </a:lnTo>
                <a:lnTo>
                  <a:pt x="44150" y="5760"/>
                </a:lnTo>
                <a:lnTo>
                  <a:pt x="32200" y="14519"/>
                </a:lnTo>
                <a:lnTo>
                  <a:pt x="22067" y="24002"/>
                </a:lnTo>
                <a:lnTo>
                  <a:pt x="22067" y="4800"/>
                </a:lnTo>
                <a:lnTo>
                  <a:pt x="21107" y="3840"/>
                </a:lnTo>
                <a:lnTo>
                  <a:pt x="20147" y="3840"/>
                </a:lnTo>
                <a:lnTo>
                  <a:pt x="19187" y="2880"/>
                </a:lnTo>
                <a:lnTo>
                  <a:pt x="16306" y="2880"/>
                </a:lnTo>
                <a:lnTo>
                  <a:pt x="15346" y="1920"/>
                </a:lnTo>
                <a:lnTo>
                  <a:pt x="7665" y="1920"/>
                </a:lnTo>
                <a:lnTo>
                  <a:pt x="5760" y="2880"/>
                </a:lnTo>
                <a:lnTo>
                  <a:pt x="3825" y="2880"/>
                </a:lnTo>
                <a:lnTo>
                  <a:pt x="2880" y="3840"/>
                </a:lnTo>
                <a:lnTo>
                  <a:pt x="944" y="3840"/>
                </a:lnTo>
                <a:lnTo>
                  <a:pt x="944" y="4800"/>
                </a:lnTo>
                <a:lnTo>
                  <a:pt x="0" y="5760"/>
                </a:lnTo>
                <a:lnTo>
                  <a:pt x="0" y="140162"/>
                </a:lnTo>
                <a:lnTo>
                  <a:pt x="944" y="141122"/>
                </a:lnTo>
                <a:lnTo>
                  <a:pt x="1904" y="142067"/>
                </a:lnTo>
                <a:lnTo>
                  <a:pt x="2880" y="142067"/>
                </a:lnTo>
                <a:lnTo>
                  <a:pt x="3825" y="143042"/>
                </a:lnTo>
                <a:lnTo>
                  <a:pt x="20147" y="143042"/>
                </a:lnTo>
                <a:lnTo>
                  <a:pt x="21107" y="142067"/>
                </a:lnTo>
                <a:lnTo>
                  <a:pt x="23027" y="142067"/>
                </a:lnTo>
                <a:lnTo>
                  <a:pt x="23987" y="141122"/>
                </a:lnTo>
                <a:lnTo>
                  <a:pt x="23987" y="140162"/>
                </a:lnTo>
                <a:lnTo>
                  <a:pt x="24947" y="139202"/>
                </a:lnTo>
                <a:lnTo>
                  <a:pt x="24947" y="46085"/>
                </a:lnTo>
                <a:lnTo>
                  <a:pt x="25769" y="45145"/>
                </a:lnTo>
                <a:lnTo>
                  <a:pt x="34932" y="35143"/>
                </a:lnTo>
                <a:lnTo>
                  <a:pt x="44150" y="27843"/>
                </a:lnTo>
                <a:lnTo>
                  <a:pt x="49910" y="23042"/>
                </a:lnTo>
                <a:lnTo>
                  <a:pt x="55671" y="21122"/>
                </a:lnTo>
                <a:lnTo>
                  <a:pt x="66233" y="21122"/>
                </a:lnTo>
                <a:lnTo>
                  <a:pt x="71033" y="22082"/>
                </a:lnTo>
                <a:lnTo>
                  <a:pt x="73913" y="24002"/>
                </a:lnTo>
                <a:lnTo>
                  <a:pt x="77754" y="25923"/>
                </a:lnTo>
                <a:lnTo>
                  <a:pt x="80634" y="27843"/>
                </a:lnTo>
                <a:lnTo>
                  <a:pt x="83515" y="31683"/>
                </a:lnTo>
                <a:lnTo>
                  <a:pt x="85435" y="34564"/>
                </a:lnTo>
                <a:lnTo>
                  <a:pt x="87355" y="38404"/>
                </a:lnTo>
                <a:lnTo>
                  <a:pt x="88300" y="43205"/>
                </a:lnTo>
                <a:lnTo>
                  <a:pt x="89275" y="47990"/>
                </a:lnTo>
                <a:lnTo>
                  <a:pt x="90236" y="53751"/>
                </a:lnTo>
                <a:lnTo>
                  <a:pt x="90236" y="141122"/>
                </a:lnTo>
                <a:lnTo>
                  <a:pt x="91180" y="141122"/>
                </a:lnTo>
                <a:lnTo>
                  <a:pt x="91180" y="142067"/>
                </a:lnTo>
                <a:lnTo>
                  <a:pt x="92141" y="142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/>
          <p:nvPr/>
        </p:nvSpPr>
        <p:spPr>
          <a:xfrm>
            <a:off x="1236678" y="1048054"/>
            <a:ext cx="125758" cy="141122"/>
          </a:xfrm>
          <a:custGeom>
            <a:avLst/>
            <a:gdLst/>
            <a:ahLst/>
            <a:cxnLst/>
            <a:rect l="l" t="t" r="r" b="b"/>
            <a:pathLst>
              <a:path w="125758" h="141122">
                <a:moveTo>
                  <a:pt x="25920" y="3840"/>
                </a:moveTo>
                <a:lnTo>
                  <a:pt x="24961" y="2880"/>
                </a:lnTo>
                <a:lnTo>
                  <a:pt x="24961" y="1920"/>
                </a:lnTo>
                <a:lnTo>
                  <a:pt x="24003" y="1920"/>
                </a:lnTo>
                <a:lnTo>
                  <a:pt x="23044" y="960"/>
                </a:lnTo>
                <a:lnTo>
                  <a:pt x="22079" y="960"/>
                </a:lnTo>
                <a:lnTo>
                  <a:pt x="22079" y="0"/>
                </a:lnTo>
                <a:lnTo>
                  <a:pt x="2880" y="0"/>
                </a:lnTo>
                <a:lnTo>
                  <a:pt x="1921" y="960"/>
                </a:lnTo>
                <a:lnTo>
                  <a:pt x="964" y="960"/>
                </a:lnTo>
                <a:lnTo>
                  <a:pt x="0" y="1920"/>
                </a:lnTo>
                <a:lnTo>
                  <a:pt x="0" y="6720"/>
                </a:lnTo>
                <a:lnTo>
                  <a:pt x="964" y="7680"/>
                </a:lnTo>
                <a:lnTo>
                  <a:pt x="964" y="10561"/>
                </a:lnTo>
                <a:lnTo>
                  <a:pt x="46082" y="135361"/>
                </a:lnTo>
                <a:lnTo>
                  <a:pt x="47041" y="136321"/>
                </a:lnTo>
                <a:lnTo>
                  <a:pt x="47041" y="137281"/>
                </a:lnTo>
                <a:lnTo>
                  <a:pt x="47999" y="138242"/>
                </a:lnTo>
                <a:lnTo>
                  <a:pt x="48958" y="139202"/>
                </a:lnTo>
                <a:lnTo>
                  <a:pt x="49923" y="139202"/>
                </a:lnTo>
                <a:lnTo>
                  <a:pt x="50880" y="140162"/>
                </a:lnTo>
                <a:lnTo>
                  <a:pt x="53762" y="140162"/>
                </a:lnTo>
                <a:lnTo>
                  <a:pt x="55679" y="141122"/>
                </a:lnTo>
                <a:lnTo>
                  <a:pt x="70079" y="141122"/>
                </a:lnTo>
                <a:lnTo>
                  <a:pt x="72002" y="140162"/>
                </a:lnTo>
                <a:lnTo>
                  <a:pt x="74878" y="140162"/>
                </a:lnTo>
                <a:lnTo>
                  <a:pt x="76800" y="139202"/>
                </a:lnTo>
                <a:lnTo>
                  <a:pt x="77759" y="139202"/>
                </a:lnTo>
                <a:lnTo>
                  <a:pt x="77759" y="138242"/>
                </a:lnTo>
                <a:lnTo>
                  <a:pt x="78717" y="137281"/>
                </a:lnTo>
                <a:lnTo>
                  <a:pt x="79682" y="136321"/>
                </a:lnTo>
                <a:lnTo>
                  <a:pt x="79682" y="135361"/>
                </a:lnTo>
                <a:lnTo>
                  <a:pt x="124800" y="10561"/>
                </a:lnTo>
                <a:lnTo>
                  <a:pt x="124800" y="8641"/>
                </a:lnTo>
                <a:lnTo>
                  <a:pt x="125758" y="7680"/>
                </a:lnTo>
                <a:lnTo>
                  <a:pt x="125758" y="1920"/>
                </a:lnTo>
                <a:lnTo>
                  <a:pt x="124800" y="1920"/>
                </a:lnTo>
                <a:lnTo>
                  <a:pt x="124800" y="960"/>
                </a:lnTo>
                <a:lnTo>
                  <a:pt x="123837" y="960"/>
                </a:lnTo>
                <a:lnTo>
                  <a:pt x="122878" y="0"/>
                </a:lnTo>
                <a:lnTo>
                  <a:pt x="106561" y="0"/>
                </a:lnTo>
                <a:lnTo>
                  <a:pt x="105602" y="960"/>
                </a:lnTo>
                <a:lnTo>
                  <a:pt x="103679" y="960"/>
                </a:lnTo>
                <a:lnTo>
                  <a:pt x="102720" y="1920"/>
                </a:lnTo>
                <a:lnTo>
                  <a:pt x="101762" y="1920"/>
                </a:lnTo>
                <a:lnTo>
                  <a:pt x="101762" y="3840"/>
                </a:lnTo>
                <a:lnTo>
                  <a:pt x="100797" y="4800"/>
                </a:lnTo>
                <a:lnTo>
                  <a:pt x="64323" y="113278"/>
                </a:lnTo>
                <a:lnTo>
                  <a:pt x="64323" y="115199"/>
                </a:lnTo>
                <a:lnTo>
                  <a:pt x="63358" y="113278"/>
                </a:lnTo>
                <a:lnTo>
                  <a:pt x="25920" y="4800"/>
                </a:lnTo>
                <a:lnTo>
                  <a:pt x="2592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/>
          <p:nvPr/>
        </p:nvSpPr>
        <p:spPr>
          <a:xfrm>
            <a:off x="1377796" y="1046149"/>
            <a:ext cx="94078" cy="144947"/>
          </a:xfrm>
          <a:custGeom>
            <a:avLst/>
            <a:gdLst/>
            <a:ahLst/>
            <a:cxnLst/>
            <a:rect l="l" t="t" r="r" b="b"/>
            <a:pathLst>
              <a:path w="94078" h="144947">
                <a:moveTo>
                  <a:pt x="1917" y="113263"/>
                </a:moveTo>
                <a:lnTo>
                  <a:pt x="1917" y="114223"/>
                </a:lnTo>
                <a:lnTo>
                  <a:pt x="958" y="115183"/>
                </a:lnTo>
                <a:lnTo>
                  <a:pt x="958" y="118064"/>
                </a:lnTo>
                <a:lnTo>
                  <a:pt x="0" y="119024"/>
                </a:lnTo>
                <a:lnTo>
                  <a:pt x="0" y="125745"/>
                </a:lnTo>
                <a:lnTo>
                  <a:pt x="958" y="128625"/>
                </a:lnTo>
                <a:lnTo>
                  <a:pt x="958" y="129585"/>
                </a:lnTo>
                <a:lnTo>
                  <a:pt x="1917" y="131505"/>
                </a:lnTo>
                <a:lnTo>
                  <a:pt x="1917" y="133426"/>
                </a:lnTo>
                <a:lnTo>
                  <a:pt x="3840" y="134386"/>
                </a:lnTo>
                <a:lnTo>
                  <a:pt x="4799" y="135346"/>
                </a:lnTo>
                <a:lnTo>
                  <a:pt x="5757" y="136306"/>
                </a:lnTo>
                <a:lnTo>
                  <a:pt x="8638" y="137266"/>
                </a:lnTo>
                <a:lnTo>
                  <a:pt x="10561" y="138226"/>
                </a:lnTo>
                <a:lnTo>
                  <a:pt x="13443" y="140147"/>
                </a:lnTo>
                <a:lnTo>
                  <a:pt x="17282" y="141107"/>
                </a:lnTo>
                <a:lnTo>
                  <a:pt x="20157" y="142067"/>
                </a:lnTo>
                <a:lnTo>
                  <a:pt x="23998" y="143027"/>
                </a:lnTo>
                <a:lnTo>
                  <a:pt x="28802" y="143987"/>
                </a:lnTo>
                <a:lnTo>
                  <a:pt x="32641" y="144947"/>
                </a:lnTo>
                <a:lnTo>
                  <a:pt x="49917" y="144947"/>
                </a:lnTo>
                <a:lnTo>
                  <a:pt x="56637" y="143987"/>
                </a:lnTo>
                <a:lnTo>
                  <a:pt x="63360" y="142067"/>
                </a:lnTo>
                <a:lnTo>
                  <a:pt x="69116" y="140147"/>
                </a:lnTo>
                <a:lnTo>
                  <a:pt x="74878" y="137266"/>
                </a:lnTo>
                <a:lnTo>
                  <a:pt x="79677" y="133426"/>
                </a:lnTo>
                <a:lnTo>
                  <a:pt x="84475" y="130545"/>
                </a:lnTo>
                <a:lnTo>
                  <a:pt x="87357" y="125745"/>
                </a:lnTo>
                <a:lnTo>
                  <a:pt x="90237" y="119984"/>
                </a:lnTo>
                <a:lnTo>
                  <a:pt x="93119" y="115183"/>
                </a:lnTo>
                <a:lnTo>
                  <a:pt x="94078" y="109423"/>
                </a:lnTo>
                <a:lnTo>
                  <a:pt x="94078" y="96941"/>
                </a:lnTo>
                <a:lnTo>
                  <a:pt x="93119" y="92141"/>
                </a:lnTo>
                <a:lnTo>
                  <a:pt x="91196" y="87355"/>
                </a:lnTo>
                <a:lnTo>
                  <a:pt x="89278" y="83515"/>
                </a:lnTo>
                <a:lnTo>
                  <a:pt x="86398" y="79674"/>
                </a:lnTo>
                <a:lnTo>
                  <a:pt x="83516" y="76794"/>
                </a:lnTo>
                <a:lnTo>
                  <a:pt x="80636" y="73913"/>
                </a:lnTo>
                <a:lnTo>
                  <a:pt x="76795" y="71993"/>
                </a:lnTo>
                <a:lnTo>
                  <a:pt x="72956" y="70073"/>
                </a:lnTo>
                <a:lnTo>
                  <a:pt x="68157" y="67193"/>
                </a:lnTo>
                <a:lnTo>
                  <a:pt x="64318" y="65272"/>
                </a:lnTo>
                <a:lnTo>
                  <a:pt x="60478" y="64312"/>
                </a:lnTo>
                <a:lnTo>
                  <a:pt x="56637" y="62392"/>
                </a:lnTo>
                <a:lnTo>
                  <a:pt x="51840" y="60472"/>
                </a:lnTo>
                <a:lnTo>
                  <a:pt x="48001" y="59512"/>
                </a:lnTo>
                <a:lnTo>
                  <a:pt x="44160" y="57591"/>
                </a:lnTo>
                <a:lnTo>
                  <a:pt x="40320" y="55671"/>
                </a:lnTo>
                <a:lnTo>
                  <a:pt x="37440" y="53751"/>
                </a:lnTo>
                <a:lnTo>
                  <a:pt x="34558" y="51831"/>
                </a:lnTo>
                <a:lnTo>
                  <a:pt x="31677" y="49910"/>
                </a:lnTo>
                <a:lnTo>
                  <a:pt x="29760" y="47030"/>
                </a:lnTo>
                <a:lnTo>
                  <a:pt x="27837" y="44150"/>
                </a:lnTo>
                <a:lnTo>
                  <a:pt x="26878" y="41269"/>
                </a:lnTo>
                <a:lnTo>
                  <a:pt x="26878" y="34549"/>
                </a:lnTo>
                <a:lnTo>
                  <a:pt x="27837" y="32628"/>
                </a:lnTo>
                <a:lnTo>
                  <a:pt x="27837" y="29748"/>
                </a:lnTo>
                <a:lnTo>
                  <a:pt x="29760" y="27828"/>
                </a:lnTo>
                <a:lnTo>
                  <a:pt x="30719" y="25907"/>
                </a:lnTo>
                <a:lnTo>
                  <a:pt x="32641" y="23987"/>
                </a:lnTo>
                <a:lnTo>
                  <a:pt x="34558" y="22067"/>
                </a:lnTo>
                <a:lnTo>
                  <a:pt x="37440" y="21107"/>
                </a:lnTo>
                <a:lnTo>
                  <a:pt x="40320" y="20147"/>
                </a:lnTo>
                <a:lnTo>
                  <a:pt x="44160" y="19187"/>
                </a:lnTo>
                <a:lnTo>
                  <a:pt x="47036" y="18227"/>
                </a:lnTo>
                <a:lnTo>
                  <a:pt x="56637" y="18227"/>
                </a:lnTo>
                <a:lnTo>
                  <a:pt x="60478" y="19187"/>
                </a:lnTo>
                <a:lnTo>
                  <a:pt x="63360" y="20147"/>
                </a:lnTo>
                <a:lnTo>
                  <a:pt x="67199" y="21107"/>
                </a:lnTo>
                <a:lnTo>
                  <a:pt x="70081" y="22067"/>
                </a:lnTo>
                <a:lnTo>
                  <a:pt x="72956" y="23987"/>
                </a:lnTo>
                <a:lnTo>
                  <a:pt x="75837" y="24947"/>
                </a:lnTo>
                <a:lnTo>
                  <a:pt x="77760" y="25907"/>
                </a:lnTo>
                <a:lnTo>
                  <a:pt x="79677" y="26868"/>
                </a:lnTo>
                <a:lnTo>
                  <a:pt x="81599" y="27828"/>
                </a:lnTo>
                <a:lnTo>
                  <a:pt x="82558" y="28788"/>
                </a:lnTo>
                <a:lnTo>
                  <a:pt x="84475" y="28788"/>
                </a:lnTo>
                <a:lnTo>
                  <a:pt x="85440" y="27828"/>
                </a:lnTo>
                <a:lnTo>
                  <a:pt x="85440" y="26868"/>
                </a:lnTo>
                <a:lnTo>
                  <a:pt x="86398" y="25907"/>
                </a:lnTo>
                <a:lnTo>
                  <a:pt x="87357" y="24947"/>
                </a:lnTo>
                <a:lnTo>
                  <a:pt x="87357" y="15346"/>
                </a:lnTo>
                <a:lnTo>
                  <a:pt x="86398" y="13426"/>
                </a:lnTo>
                <a:lnTo>
                  <a:pt x="86398" y="10546"/>
                </a:lnTo>
                <a:lnTo>
                  <a:pt x="85440" y="10546"/>
                </a:lnTo>
                <a:lnTo>
                  <a:pt x="85440" y="9585"/>
                </a:lnTo>
                <a:lnTo>
                  <a:pt x="84475" y="8625"/>
                </a:lnTo>
                <a:lnTo>
                  <a:pt x="83516" y="8625"/>
                </a:lnTo>
                <a:lnTo>
                  <a:pt x="82558" y="7665"/>
                </a:lnTo>
                <a:lnTo>
                  <a:pt x="81599" y="6705"/>
                </a:lnTo>
                <a:lnTo>
                  <a:pt x="78719" y="5745"/>
                </a:lnTo>
                <a:lnTo>
                  <a:pt x="76795" y="4785"/>
                </a:lnTo>
                <a:lnTo>
                  <a:pt x="74878" y="3825"/>
                </a:lnTo>
                <a:lnTo>
                  <a:pt x="71998" y="2865"/>
                </a:lnTo>
                <a:lnTo>
                  <a:pt x="69116" y="1904"/>
                </a:lnTo>
                <a:lnTo>
                  <a:pt x="66240" y="944"/>
                </a:lnTo>
                <a:lnTo>
                  <a:pt x="62401" y="944"/>
                </a:lnTo>
                <a:lnTo>
                  <a:pt x="58561" y="0"/>
                </a:lnTo>
                <a:lnTo>
                  <a:pt x="44160" y="0"/>
                </a:lnTo>
                <a:lnTo>
                  <a:pt x="36481" y="944"/>
                </a:lnTo>
                <a:lnTo>
                  <a:pt x="30719" y="2865"/>
                </a:lnTo>
                <a:lnTo>
                  <a:pt x="24961" y="4785"/>
                </a:lnTo>
                <a:lnTo>
                  <a:pt x="19199" y="7665"/>
                </a:lnTo>
                <a:lnTo>
                  <a:pt x="15360" y="11506"/>
                </a:lnTo>
                <a:lnTo>
                  <a:pt x="11519" y="15346"/>
                </a:lnTo>
                <a:lnTo>
                  <a:pt x="8638" y="19187"/>
                </a:lnTo>
                <a:lnTo>
                  <a:pt x="6722" y="23987"/>
                </a:lnTo>
                <a:lnTo>
                  <a:pt x="4799" y="28788"/>
                </a:lnTo>
                <a:lnTo>
                  <a:pt x="3840" y="33588"/>
                </a:lnTo>
                <a:lnTo>
                  <a:pt x="3840" y="45110"/>
                </a:lnTo>
                <a:lnTo>
                  <a:pt x="4799" y="49910"/>
                </a:lnTo>
                <a:lnTo>
                  <a:pt x="6722" y="53751"/>
                </a:lnTo>
                <a:lnTo>
                  <a:pt x="8638" y="58552"/>
                </a:lnTo>
                <a:lnTo>
                  <a:pt x="10561" y="61432"/>
                </a:lnTo>
                <a:lnTo>
                  <a:pt x="14401" y="64312"/>
                </a:lnTo>
                <a:lnTo>
                  <a:pt x="17282" y="68153"/>
                </a:lnTo>
                <a:lnTo>
                  <a:pt x="21122" y="70073"/>
                </a:lnTo>
                <a:lnTo>
                  <a:pt x="24961" y="72953"/>
                </a:lnTo>
                <a:lnTo>
                  <a:pt x="28802" y="74858"/>
                </a:lnTo>
                <a:lnTo>
                  <a:pt x="32641" y="76794"/>
                </a:lnTo>
                <a:lnTo>
                  <a:pt x="36481" y="77739"/>
                </a:lnTo>
                <a:lnTo>
                  <a:pt x="41279" y="79674"/>
                </a:lnTo>
                <a:lnTo>
                  <a:pt x="45119" y="81579"/>
                </a:lnTo>
                <a:lnTo>
                  <a:pt x="48958" y="82539"/>
                </a:lnTo>
                <a:lnTo>
                  <a:pt x="52798" y="84460"/>
                </a:lnTo>
                <a:lnTo>
                  <a:pt x="56637" y="86395"/>
                </a:lnTo>
                <a:lnTo>
                  <a:pt x="59519" y="88300"/>
                </a:lnTo>
                <a:lnTo>
                  <a:pt x="62401" y="90236"/>
                </a:lnTo>
                <a:lnTo>
                  <a:pt x="65275" y="92141"/>
                </a:lnTo>
                <a:lnTo>
                  <a:pt x="67199" y="95021"/>
                </a:lnTo>
                <a:lnTo>
                  <a:pt x="69116" y="97917"/>
                </a:lnTo>
                <a:lnTo>
                  <a:pt x="70081" y="100782"/>
                </a:lnTo>
                <a:lnTo>
                  <a:pt x="70081" y="107502"/>
                </a:lnTo>
                <a:lnTo>
                  <a:pt x="69116" y="111343"/>
                </a:lnTo>
                <a:lnTo>
                  <a:pt x="68157" y="113263"/>
                </a:lnTo>
                <a:lnTo>
                  <a:pt x="66240" y="116144"/>
                </a:lnTo>
                <a:lnTo>
                  <a:pt x="64318" y="118064"/>
                </a:lnTo>
                <a:lnTo>
                  <a:pt x="62401" y="119984"/>
                </a:lnTo>
                <a:lnTo>
                  <a:pt x="59519" y="121904"/>
                </a:lnTo>
                <a:lnTo>
                  <a:pt x="56637" y="122864"/>
                </a:lnTo>
                <a:lnTo>
                  <a:pt x="53757" y="123825"/>
                </a:lnTo>
                <a:lnTo>
                  <a:pt x="49917" y="124785"/>
                </a:lnTo>
                <a:lnTo>
                  <a:pt x="47036" y="125745"/>
                </a:lnTo>
                <a:lnTo>
                  <a:pt x="36481" y="125745"/>
                </a:lnTo>
                <a:lnTo>
                  <a:pt x="31677" y="124785"/>
                </a:lnTo>
                <a:lnTo>
                  <a:pt x="27837" y="123825"/>
                </a:lnTo>
                <a:lnTo>
                  <a:pt x="23998" y="121904"/>
                </a:lnTo>
                <a:lnTo>
                  <a:pt x="20157" y="120944"/>
                </a:lnTo>
                <a:lnTo>
                  <a:pt x="17282" y="119024"/>
                </a:lnTo>
                <a:lnTo>
                  <a:pt x="13443" y="117104"/>
                </a:lnTo>
                <a:lnTo>
                  <a:pt x="11519" y="116144"/>
                </a:lnTo>
                <a:lnTo>
                  <a:pt x="9602" y="115183"/>
                </a:lnTo>
                <a:lnTo>
                  <a:pt x="6722" y="113263"/>
                </a:lnTo>
                <a:lnTo>
                  <a:pt x="5757" y="112303"/>
                </a:lnTo>
                <a:lnTo>
                  <a:pt x="3840" y="112303"/>
                </a:lnTo>
                <a:lnTo>
                  <a:pt x="2881" y="113263"/>
                </a:lnTo>
                <a:lnTo>
                  <a:pt x="1917" y="1132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/>
          <p:nvPr/>
        </p:nvSpPr>
        <p:spPr>
          <a:xfrm>
            <a:off x="1246281" y="1356207"/>
            <a:ext cx="137272" cy="194873"/>
          </a:xfrm>
          <a:custGeom>
            <a:avLst/>
            <a:gdLst/>
            <a:ahLst/>
            <a:cxnLst/>
            <a:rect l="l" t="t" r="r" b="b"/>
            <a:pathLst>
              <a:path w="137272" h="194873">
                <a:moveTo>
                  <a:pt x="0" y="99837"/>
                </a:moveTo>
                <a:lnTo>
                  <a:pt x="39" y="103637"/>
                </a:lnTo>
                <a:lnTo>
                  <a:pt x="814" y="116944"/>
                </a:lnTo>
                <a:lnTo>
                  <a:pt x="2456" y="129384"/>
                </a:lnTo>
                <a:lnTo>
                  <a:pt x="4797" y="141122"/>
                </a:lnTo>
                <a:lnTo>
                  <a:pt x="7775" y="148840"/>
                </a:lnTo>
                <a:lnTo>
                  <a:pt x="13861" y="160227"/>
                </a:lnTo>
                <a:lnTo>
                  <a:pt x="21121" y="169910"/>
                </a:lnTo>
                <a:lnTo>
                  <a:pt x="25719" y="174726"/>
                </a:lnTo>
                <a:lnTo>
                  <a:pt x="35548" y="182549"/>
                </a:lnTo>
                <a:lnTo>
                  <a:pt x="47041" y="188153"/>
                </a:lnTo>
                <a:lnTo>
                  <a:pt x="54855" y="191316"/>
                </a:lnTo>
                <a:lnTo>
                  <a:pt x="67202" y="194033"/>
                </a:lnTo>
                <a:lnTo>
                  <a:pt x="80634" y="194873"/>
                </a:lnTo>
                <a:lnTo>
                  <a:pt x="87355" y="194873"/>
                </a:lnTo>
                <a:lnTo>
                  <a:pt x="94076" y="193913"/>
                </a:lnTo>
                <a:lnTo>
                  <a:pt x="99838" y="192953"/>
                </a:lnTo>
                <a:lnTo>
                  <a:pt x="106555" y="191033"/>
                </a:lnTo>
                <a:lnTo>
                  <a:pt x="111358" y="190073"/>
                </a:lnTo>
                <a:lnTo>
                  <a:pt x="116156" y="188153"/>
                </a:lnTo>
                <a:lnTo>
                  <a:pt x="120955" y="186232"/>
                </a:lnTo>
                <a:lnTo>
                  <a:pt x="124794" y="184312"/>
                </a:lnTo>
                <a:lnTo>
                  <a:pt x="127676" y="182392"/>
                </a:lnTo>
                <a:lnTo>
                  <a:pt x="130558" y="180472"/>
                </a:lnTo>
                <a:lnTo>
                  <a:pt x="133432" y="178551"/>
                </a:lnTo>
                <a:lnTo>
                  <a:pt x="134396" y="177591"/>
                </a:lnTo>
                <a:lnTo>
                  <a:pt x="135355" y="176631"/>
                </a:lnTo>
                <a:lnTo>
                  <a:pt x="135355" y="175686"/>
                </a:lnTo>
                <a:lnTo>
                  <a:pt x="136314" y="174711"/>
                </a:lnTo>
                <a:lnTo>
                  <a:pt x="136314" y="173751"/>
                </a:lnTo>
                <a:lnTo>
                  <a:pt x="137272" y="172806"/>
                </a:lnTo>
                <a:lnTo>
                  <a:pt x="137272" y="157444"/>
                </a:lnTo>
                <a:lnTo>
                  <a:pt x="136314" y="156469"/>
                </a:lnTo>
                <a:lnTo>
                  <a:pt x="136314" y="155524"/>
                </a:lnTo>
                <a:lnTo>
                  <a:pt x="135355" y="154564"/>
                </a:lnTo>
                <a:lnTo>
                  <a:pt x="132473" y="154564"/>
                </a:lnTo>
                <a:lnTo>
                  <a:pt x="130558" y="155524"/>
                </a:lnTo>
                <a:lnTo>
                  <a:pt x="127676" y="157444"/>
                </a:lnTo>
                <a:lnTo>
                  <a:pt x="124794" y="159349"/>
                </a:lnTo>
                <a:lnTo>
                  <a:pt x="121913" y="161284"/>
                </a:lnTo>
                <a:lnTo>
                  <a:pt x="118073" y="163189"/>
                </a:lnTo>
                <a:lnTo>
                  <a:pt x="114234" y="166070"/>
                </a:lnTo>
                <a:lnTo>
                  <a:pt x="109435" y="167990"/>
                </a:lnTo>
                <a:lnTo>
                  <a:pt x="103679" y="169910"/>
                </a:lnTo>
                <a:lnTo>
                  <a:pt x="97917" y="171846"/>
                </a:lnTo>
                <a:lnTo>
                  <a:pt x="91194" y="172806"/>
                </a:lnTo>
                <a:lnTo>
                  <a:pt x="74877" y="172806"/>
                </a:lnTo>
                <a:lnTo>
                  <a:pt x="67197" y="170870"/>
                </a:lnTo>
                <a:lnTo>
                  <a:pt x="59518" y="167990"/>
                </a:lnTo>
                <a:lnTo>
                  <a:pt x="52797" y="164150"/>
                </a:lnTo>
                <a:lnTo>
                  <a:pt x="47041" y="159349"/>
                </a:lnTo>
                <a:lnTo>
                  <a:pt x="42236" y="153603"/>
                </a:lnTo>
                <a:lnTo>
                  <a:pt x="35677" y="142640"/>
                </a:lnTo>
                <a:lnTo>
                  <a:pt x="30717" y="130561"/>
                </a:lnTo>
                <a:lnTo>
                  <a:pt x="29184" y="124560"/>
                </a:lnTo>
                <a:lnTo>
                  <a:pt x="27393" y="112174"/>
                </a:lnTo>
                <a:lnTo>
                  <a:pt x="26877" y="98877"/>
                </a:lnTo>
                <a:lnTo>
                  <a:pt x="27037" y="90654"/>
                </a:lnTo>
                <a:lnTo>
                  <a:pt x="28182" y="77847"/>
                </a:lnTo>
                <a:lnTo>
                  <a:pt x="30717" y="66233"/>
                </a:lnTo>
                <a:lnTo>
                  <a:pt x="36021" y="52626"/>
                </a:lnTo>
                <a:lnTo>
                  <a:pt x="42236" y="42245"/>
                </a:lnTo>
                <a:lnTo>
                  <a:pt x="47041" y="35524"/>
                </a:lnTo>
                <a:lnTo>
                  <a:pt x="52797" y="30723"/>
                </a:lnTo>
                <a:lnTo>
                  <a:pt x="59518" y="26883"/>
                </a:lnTo>
                <a:lnTo>
                  <a:pt x="67197" y="24002"/>
                </a:lnTo>
                <a:lnTo>
                  <a:pt x="74877" y="22082"/>
                </a:lnTo>
                <a:lnTo>
                  <a:pt x="91194" y="22082"/>
                </a:lnTo>
                <a:lnTo>
                  <a:pt x="97917" y="23042"/>
                </a:lnTo>
                <a:lnTo>
                  <a:pt x="102714" y="24963"/>
                </a:lnTo>
                <a:lnTo>
                  <a:pt x="108476" y="26883"/>
                </a:lnTo>
                <a:lnTo>
                  <a:pt x="113275" y="28803"/>
                </a:lnTo>
                <a:lnTo>
                  <a:pt x="117114" y="31683"/>
                </a:lnTo>
                <a:lnTo>
                  <a:pt x="120955" y="33604"/>
                </a:lnTo>
                <a:lnTo>
                  <a:pt x="123835" y="35524"/>
                </a:lnTo>
                <a:lnTo>
                  <a:pt x="126717" y="37444"/>
                </a:lnTo>
                <a:lnTo>
                  <a:pt x="128634" y="39364"/>
                </a:lnTo>
                <a:lnTo>
                  <a:pt x="130558" y="40325"/>
                </a:lnTo>
                <a:lnTo>
                  <a:pt x="134396" y="40325"/>
                </a:lnTo>
                <a:lnTo>
                  <a:pt x="134396" y="39364"/>
                </a:lnTo>
                <a:lnTo>
                  <a:pt x="135355" y="38404"/>
                </a:lnTo>
                <a:lnTo>
                  <a:pt x="135355" y="37444"/>
                </a:lnTo>
                <a:lnTo>
                  <a:pt x="136314" y="36484"/>
                </a:lnTo>
                <a:lnTo>
                  <a:pt x="136314" y="34564"/>
                </a:lnTo>
                <a:lnTo>
                  <a:pt x="137272" y="32644"/>
                </a:lnTo>
                <a:lnTo>
                  <a:pt x="137272" y="27843"/>
                </a:lnTo>
                <a:lnTo>
                  <a:pt x="136314" y="25923"/>
                </a:lnTo>
                <a:lnTo>
                  <a:pt x="136314" y="21122"/>
                </a:lnTo>
                <a:lnTo>
                  <a:pt x="135355" y="20162"/>
                </a:lnTo>
                <a:lnTo>
                  <a:pt x="135355" y="19202"/>
                </a:lnTo>
                <a:lnTo>
                  <a:pt x="134396" y="18242"/>
                </a:lnTo>
                <a:lnTo>
                  <a:pt x="133432" y="17282"/>
                </a:lnTo>
                <a:lnTo>
                  <a:pt x="132473" y="16322"/>
                </a:lnTo>
                <a:lnTo>
                  <a:pt x="131515" y="14401"/>
                </a:lnTo>
                <a:lnTo>
                  <a:pt x="128634" y="13441"/>
                </a:lnTo>
                <a:lnTo>
                  <a:pt x="125752" y="10561"/>
                </a:lnTo>
                <a:lnTo>
                  <a:pt x="121913" y="8641"/>
                </a:lnTo>
                <a:lnTo>
                  <a:pt x="118073" y="6720"/>
                </a:lnTo>
                <a:lnTo>
                  <a:pt x="113275" y="5760"/>
                </a:lnTo>
                <a:lnTo>
                  <a:pt x="109435" y="3840"/>
                </a:lnTo>
                <a:lnTo>
                  <a:pt x="104637" y="2880"/>
                </a:lnTo>
                <a:lnTo>
                  <a:pt x="98874" y="1920"/>
                </a:lnTo>
                <a:lnTo>
                  <a:pt x="94076" y="960"/>
                </a:lnTo>
                <a:lnTo>
                  <a:pt x="88314" y="0"/>
                </a:lnTo>
                <a:lnTo>
                  <a:pt x="83515" y="0"/>
                </a:lnTo>
                <a:lnTo>
                  <a:pt x="73313" y="628"/>
                </a:lnTo>
                <a:lnTo>
                  <a:pt x="60761" y="3029"/>
                </a:lnTo>
                <a:lnTo>
                  <a:pt x="48958" y="6720"/>
                </a:lnTo>
                <a:lnTo>
                  <a:pt x="42077" y="10278"/>
                </a:lnTo>
                <a:lnTo>
                  <a:pt x="31696" y="17719"/>
                </a:lnTo>
                <a:lnTo>
                  <a:pt x="23038" y="26883"/>
                </a:lnTo>
                <a:lnTo>
                  <a:pt x="17051" y="34392"/>
                </a:lnTo>
                <a:lnTo>
                  <a:pt x="10659" y="45147"/>
                </a:lnTo>
                <a:lnTo>
                  <a:pt x="5762" y="57607"/>
                </a:lnTo>
                <a:lnTo>
                  <a:pt x="4604" y="61638"/>
                </a:lnTo>
                <a:lnTo>
                  <a:pt x="2046" y="73602"/>
                </a:lnTo>
                <a:lnTo>
                  <a:pt x="511" y="86386"/>
                </a:lnTo>
                <a:lnTo>
                  <a:pt x="0" y="998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/>
          <p:nvPr/>
        </p:nvSpPr>
        <p:spPr>
          <a:xfrm>
            <a:off x="1414278" y="1343726"/>
            <a:ext cx="114232" cy="205435"/>
          </a:xfrm>
          <a:custGeom>
            <a:avLst/>
            <a:gdLst/>
            <a:ahLst/>
            <a:cxnLst/>
            <a:rect l="l" t="t" r="r" b="b"/>
            <a:pathLst>
              <a:path w="114232" h="205435">
                <a:moveTo>
                  <a:pt x="18234" y="960"/>
                </a:moveTo>
                <a:lnTo>
                  <a:pt x="16317" y="0"/>
                </a:lnTo>
                <a:lnTo>
                  <a:pt x="9596" y="0"/>
                </a:lnTo>
                <a:lnTo>
                  <a:pt x="7679" y="960"/>
                </a:lnTo>
                <a:lnTo>
                  <a:pt x="3838" y="960"/>
                </a:lnTo>
                <a:lnTo>
                  <a:pt x="2875" y="1920"/>
                </a:lnTo>
                <a:lnTo>
                  <a:pt x="1917" y="1920"/>
                </a:lnTo>
                <a:lnTo>
                  <a:pt x="958" y="2880"/>
                </a:lnTo>
                <a:lnTo>
                  <a:pt x="0" y="3840"/>
                </a:lnTo>
                <a:lnTo>
                  <a:pt x="0" y="202554"/>
                </a:lnTo>
                <a:lnTo>
                  <a:pt x="958" y="203514"/>
                </a:lnTo>
                <a:lnTo>
                  <a:pt x="1917" y="204475"/>
                </a:lnTo>
                <a:lnTo>
                  <a:pt x="2875" y="204475"/>
                </a:lnTo>
                <a:lnTo>
                  <a:pt x="3838" y="205435"/>
                </a:lnTo>
                <a:lnTo>
                  <a:pt x="20156" y="205435"/>
                </a:lnTo>
                <a:lnTo>
                  <a:pt x="21115" y="204475"/>
                </a:lnTo>
                <a:lnTo>
                  <a:pt x="23038" y="204475"/>
                </a:lnTo>
                <a:lnTo>
                  <a:pt x="23996" y="203514"/>
                </a:lnTo>
                <a:lnTo>
                  <a:pt x="23996" y="202554"/>
                </a:lnTo>
                <a:lnTo>
                  <a:pt x="24955" y="201594"/>
                </a:lnTo>
                <a:lnTo>
                  <a:pt x="24955" y="108478"/>
                </a:lnTo>
                <a:lnTo>
                  <a:pt x="34571" y="97784"/>
                </a:lnTo>
                <a:lnTo>
                  <a:pt x="43196" y="90251"/>
                </a:lnTo>
                <a:lnTo>
                  <a:pt x="49917" y="85435"/>
                </a:lnTo>
                <a:lnTo>
                  <a:pt x="55673" y="83530"/>
                </a:lnTo>
                <a:lnTo>
                  <a:pt x="66234" y="83530"/>
                </a:lnTo>
                <a:lnTo>
                  <a:pt x="71038" y="84475"/>
                </a:lnTo>
                <a:lnTo>
                  <a:pt x="73914" y="86410"/>
                </a:lnTo>
                <a:lnTo>
                  <a:pt x="77752" y="88315"/>
                </a:lnTo>
                <a:lnTo>
                  <a:pt x="80634" y="90251"/>
                </a:lnTo>
                <a:lnTo>
                  <a:pt x="83516" y="94091"/>
                </a:lnTo>
                <a:lnTo>
                  <a:pt x="85433" y="96956"/>
                </a:lnTo>
                <a:lnTo>
                  <a:pt x="87355" y="100797"/>
                </a:lnTo>
                <a:lnTo>
                  <a:pt x="88314" y="105597"/>
                </a:lnTo>
                <a:lnTo>
                  <a:pt x="89272" y="110398"/>
                </a:lnTo>
                <a:lnTo>
                  <a:pt x="90237" y="116159"/>
                </a:lnTo>
                <a:lnTo>
                  <a:pt x="90237" y="203514"/>
                </a:lnTo>
                <a:lnTo>
                  <a:pt x="91196" y="203514"/>
                </a:lnTo>
                <a:lnTo>
                  <a:pt x="91196" y="204475"/>
                </a:lnTo>
                <a:lnTo>
                  <a:pt x="92154" y="204475"/>
                </a:lnTo>
                <a:lnTo>
                  <a:pt x="93113" y="205435"/>
                </a:lnTo>
                <a:lnTo>
                  <a:pt x="109436" y="205435"/>
                </a:lnTo>
                <a:lnTo>
                  <a:pt x="110392" y="204475"/>
                </a:lnTo>
                <a:lnTo>
                  <a:pt x="112312" y="204475"/>
                </a:lnTo>
                <a:lnTo>
                  <a:pt x="113272" y="203514"/>
                </a:lnTo>
                <a:lnTo>
                  <a:pt x="114232" y="202554"/>
                </a:lnTo>
                <a:lnTo>
                  <a:pt x="114232" y="111358"/>
                </a:lnTo>
                <a:lnTo>
                  <a:pt x="113272" y="102717"/>
                </a:lnTo>
                <a:lnTo>
                  <a:pt x="111352" y="96956"/>
                </a:lnTo>
                <a:lnTo>
                  <a:pt x="110392" y="90251"/>
                </a:lnTo>
                <a:lnTo>
                  <a:pt x="107513" y="83530"/>
                </a:lnTo>
                <a:lnTo>
                  <a:pt x="103673" y="78714"/>
                </a:lnTo>
                <a:lnTo>
                  <a:pt x="99834" y="73914"/>
                </a:lnTo>
                <a:lnTo>
                  <a:pt x="95035" y="70088"/>
                </a:lnTo>
                <a:lnTo>
                  <a:pt x="89272" y="67193"/>
                </a:lnTo>
                <a:lnTo>
                  <a:pt x="83516" y="64328"/>
                </a:lnTo>
                <a:lnTo>
                  <a:pt x="75837" y="62407"/>
                </a:lnTo>
                <a:lnTo>
                  <a:pt x="59513" y="62407"/>
                </a:lnTo>
                <a:lnTo>
                  <a:pt x="52797" y="64328"/>
                </a:lnTo>
                <a:lnTo>
                  <a:pt x="45118" y="68168"/>
                </a:lnTo>
                <a:lnTo>
                  <a:pt x="44704" y="68348"/>
                </a:lnTo>
                <a:lnTo>
                  <a:pt x="34830" y="74692"/>
                </a:lnTo>
                <a:lnTo>
                  <a:pt x="24955" y="84475"/>
                </a:lnTo>
                <a:lnTo>
                  <a:pt x="24955" y="3840"/>
                </a:lnTo>
                <a:lnTo>
                  <a:pt x="23996" y="3840"/>
                </a:lnTo>
                <a:lnTo>
                  <a:pt x="23996" y="2880"/>
                </a:lnTo>
                <a:lnTo>
                  <a:pt x="23038" y="2880"/>
                </a:lnTo>
                <a:lnTo>
                  <a:pt x="23038" y="1920"/>
                </a:lnTo>
                <a:lnTo>
                  <a:pt x="22079" y="1920"/>
                </a:lnTo>
                <a:lnTo>
                  <a:pt x="21115" y="960"/>
                </a:lnTo>
                <a:lnTo>
                  <a:pt x="18234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" name="object 80"/>
          <p:cNvSpPr/>
          <p:nvPr/>
        </p:nvSpPr>
        <p:spPr>
          <a:xfrm>
            <a:off x="1572676" y="1408054"/>
            <a:ext cx="23987" cy="141107"/>
          </a:xfrm>
          <a:custGeom>
            <a:avLst/>
            <a:gdLst/>
            <a:ahLst/>
            <a:cxnLst/>
            <a:rect l="l" t="t" r="r" b="b"/>
            <a:pathLst>
              <a:path w="23987" h="141107">
                <a:moveTo>
                  <a:pt x="0" y="2865"/>
                </a:moveTo>
                <a:lnTo>
                  <a:pt x="0" y="139186"/>
                </a:lnTo>
                <a:lnTo>
                  <a:pt x="960" y="139186"/>
                </a:lnTo>
                <a:lnTo>
                  <a:pt x="960" y="140147"/>
                </a:lnTo>
                <a:lnTo>
                  <a:pt x="1920" y="140147"/>
                </a:lnTo>
                <a:lnTo>
                  <a:pt x="2865" y="141107"/>
                </a:lnTo>
                <a:lnTo>
                  <a:pt x="19202" y="141107"/>
                </a:lnTo>
                <a:lnTo>
                  <a:pt x="21107" y="140147"/>
                </a:lnTo>
                <a:lnTo>
                  <a:pt x="23027" y="140147"/>
                </a:lnTo>
                <a:lnTo>
                  <a:pt x="23027" y="139186"/>
                </a:lnTo>
                <a:lnTo>
                  <a:pt x="23987" y="139186"/>
                </a:lnTo>
                <a:lnTo>
                  <a:pt x="23987" y="2865"/>
                </a:lnTo>
                <a:lnTo>
                  <a:pt x="23027" y="1920"/>
                </a:lnTo>
                <a:lnTo>
                  <a:pt x="22082" y="960"/>
                </a:lnTo>
                <a:lnTo>
                  <a:pt x="18242" y="960"/>
                </a:lnTo>
                <a:lnTo>
                  <a:pt x="16306" y="0"/>
                </a:lnTo>
                <a:lnTo>
                  <a:pt x="7680" y="0"/>
                </a:lnTo>
                <a:lnTo>
                  <a:pt x="5745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" name="object 81"/>
          <p:cNvSpPr/>
          <p:nvPr/>
        </p:nvSpPr>
        <p:spPr>
          <a:xfrm>
            <a:off x="1569796" y="1354287"/>
            <a:ext cx="29748" cy="28803"/>
          </a:xfrm>
          <a:custGeom>
            <a:avLst/>
            <a:gdLst/>
            <a:ahLst/>
            <a:cxnLst/>
            <a:rect l="l" t="t" r="r" b="b"/>
            <a:pathLst>
              <a:path w="29748" h="28803">
                <a:moveTo>
                  <a:pt x="29748" y="14401"/>
                </a:moveTo>
                <a:lnTo>
                  <a:pt x="29748" y="8641"/>
                </a:lnTo>
                <a:lnTo>
                  <a:pt x="28803" y="4800"/>
                </a:lnTo>
                <a:lnTo>
                  <a:pt x="26868" y="2880"/>
                </a:lnTo>
                <a:lnTo>
                  <a:pt x="24963" y="960"/>
                </a:lnTo>
                <a:lnTo>
                  <a:pt x="20147" y="0"/>
                </a:lnTo>
                <a:lnTo>
                  <a:pt x="9585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8641"/>
                </a:lnTo>
                <a:lnTo>
                  <a:pt x="0" y="20162"/>
                </a:lnTo>
                <a:lnTo>
                  <a:pt x="960" y="24002"/>
                </a:lnTo>
                <a:lnTo>
                  <a:pt x="2880" y="25923"/>
                </a:lnTo>
                <a:lnTo>
                  <a:pt x="4800" y="27843"/>
                </a:lnTo>
                <a:lnTo>
                  <a:pt x="9585" y="28803"/>
                </a:lnTo>
                <a:lnTo>
                  <a:pt x="20147" y="28803"/>
                </a:lnTo>
                <a:lnTo>
                  <a:pt x="24963" y="27843"/>
                </a:lnTo>
                <a:lnTo>
                  <a:pt x="26868" y="25923"/>
                </a:lnTo>
                <a:lnTo>
                  <a:pt x="28803" y="23042"/>
                </a:lnTo>
                <a:lnTo>
                  <a:pt x="29748" y="19202"/>
                </a:lnTo>
                <a:lnTo>
                  <a:pt x="29748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" name="object 82"/>
          <p:cNvSpPr/>
          <p:nvPr/>
        </p:nvSpPr>
        <p:spPr>
          <a:xfrm>
            <a:off x="1641789" y="1406133"/>
            <a:ext cx="113278" cy="143027"/>
          </a:xfrm>
          <a:custGeom>
            <a:avLst/>
            <a:gdLst/>
            <a:ahLst/>
            <a:cxnLst/>
            <a:rect l="l" t="t" r="r" b="b"/>
            <a:pathLst>
              <a:path w="113278" h="143027">
                <a:moveTo>
                  <a:pt x="82555" y="1920"/>
                </a:moveTo>
                <a:lnTo>
                  <a:pt x="74874" y="0"/>
                </a:lnTo>
                <a:lnTo>
                  <a:pt x="58552" y="0"/>
                </a:lnTo>
                <a:lnTo>
                  <a:pt x="50886" y="1920"/>
                </a:lnTo>
                <a:lnTo>
                  <a:pt x="44165" y="5760"/>
                </a:lnTo>
                <a:lnTo>
                  <a:pt x="41557" y="7172"/>
                </a:lnTo>
                <a:lnTo>
                  <a:pt x="31505" y="14513"/>
                </a:lnTo>
                <a:lnTo>
                  <a:pt x="22082" y="24002"/>
                </a:lnTo>
                <a:lnTo>
                  <a:pt x="22082" y="5760"/>
                </a:lnTo>
                <a:lnTo>
                  <a:pt x="21122" y="4785"/>
                </a:lnTo>
                <a:lnTo>
                  <a:pt x="21122" y="3840"/>
                </a:lnTo>
                <a:lnTo>
                  <a:pt x="20162" y="3840"/>
                </a:lnTo>
                <a:lnTo>
                  <a:pt x="19202" y="2880"/>
                </a:lnTo>
                <a:lnTo>
                  <a:pt x="16322" y="2880"/>
                </a:lnTo>
                <a:lnTo>
                  <a:pt x="14401" y="1920"/>
                </a:lnTo>
                <a:lnTo>
                  <a:pt x="6720" y="1920"/>
                </a:lnTo>
                <a:lnTo>
                  <a:pt x="576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4785"/>
                </a:lnTo>
                <a:lnTo>
                  <a:pt x="0" y="141107"/>
                </a:lnTo>
                <a:lnTo>
                  <a:pt x="960" y="141107"/>
                </a:lnTo>
                <a:lnTo>
                  <a:pt x="960" y="142067"/>
                </a:lnTo>
                <a:lnTo>
                  <a:pt x="1920" y="142067"/>
                </a:lnTo>
                <a:lnTo>
                  <a:pt x="2880" y="143027"/>
                </a:lnTo>
                <a:lnTo>
                  <a:pt x="19202" y="143027"/>
                </a:lnTo>
                <a:lnTo>
                  <a:pt x="20162" y="142067"/>
                </a:lnTo>
                <a:lnTo>
                  <a:pt x="22082" y="142067"/>
                </a:lnTo>
                <a:lnTo>
                  <a:pt x="23042" y="141107"/>
                </a:lnTo>
                <a:lnTo>
                  <a:pt x="24002" y="140147"/>
                </a:lnTo>
                <a:lnTo>
                  <a:pt x="24002" y="46070"/>
                </a:lnTo>
                <a:lnTo>
                  <a:pt x="24822" y="45139"/>
                </a:lnTo>
                <a:lnTo>
                  <a:pt x="34358" y="35139"/>
                </a:lnTo>
                <a:lnTo>
                  <a:pt x="43205" y="27843"/>
                </a:lnTo>
                <a:lnTo>
                  <a:pt x="48950" y="23027"/>
                </a:lnTo>
                <a:lnTo>
                  <a:pt x="55671" y="21122"/>
                </a:lnTo>
                <a:lnTo>
                  <a:pt x="66233" y="21122"/>
                </a:lnTo>
                <a:lnTo>
                  <a:pt x="70073" y="22067"/>
                </a:lnTo>
                <a:lnTo>
                  <a:pt x="73913" y="24002"/>
                </a:lnTo>
                <a:lnTo>
                  <a:pt x="77754" y="25907"/>
                </a:lnTo>
                <a:lnTo>
                  <a:pt x="80634" y="27843"/>
                </a:lnTo>
                <a:lnTo>
                  <a:pt x="82555" y="31683"/>
                </a:lnTo>
                <a:lnTo>
                  <a:pt x="84475" y="34549"/>
                </a:lnTo>
                <a:lnTo>
                  <a:pt x="86395" y="38389"/>
                </a:lnTo>
                <a:lnTo>
                  <a:pt x="87355" y="43190"/>
                </a:lnTo>
                <a:lnTo>
                  <a:pt x="89275" y="47990"/>
                </a:lnTo>
                <a:lnTo>
                  <a:pt x="89275" y="140147"/>
                </a:lnTo>
                <a:lnTo>
                  <a:pt x="90236" y="141107"/>
                </a:lnTo>
                <a:lnTo>
                  <a:pt x="91196" y="142067"/>
                </a:lnTo>
                <a:lnTo>
                  <a:pt x="92156" y="142067"/>
                </a:lnTo>
                <a:lnTo>
                  <a:pt x="93116" y="143027"/>
                </a:lnTo>
                <a:lnTo>
                  <a:pt x="109438" y="143027"/>
                </a:lnTo>
                <a:lnTo>
                  <a:pt x="110398" y="142067"/>
                </a:lnTo>
                <a:lnTo>
                  <a:pt x="112318" y="142067"/>
                </a:lnTo>
                <a:lnTo>
                  <a:pt x="113278" y="141107"/>
                </a:lnTo>
                <a:lnTo>
                  <a:pt x="113278" y="40309"/>
                </a:lnTo>
                <a:lnTo>
                  <a:pt x="111358" y="34549"/>
                </a:lnTo>
                <a:lnTo>
                  <a:pt x="109438" y="27843"/>
                </a:lnTo>
                <a:lnTo>
                  <a:pt x="106558" y="21122"/>
                </a:lnTo>
                <a:lnTo>
                  <a:pt x="103677" y="16306"/>
                </a:lnTo>
                <a:lnTo>
                  <a:pt x="99837" y="11506"/>
                </a:lnTo>
                <a:lnTo>
                  <a:pt x="95036" y="7680"/>
                </a:lnTo>
                <a:lnTo>
                  <a:pt x="88315" y="4785"/>
                </a:lnTo>
                <a:lnTo>
                  <a:pt x="82555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/>
          <p:nvPr/>
        </p:nvSpPr>
        <p:spPr>
          <a:xfrm>
            <a:off x="1820341" y="1410919"/>
            <a:ext cx="8641" cy="34564"/>
          </a:xfrm>
          <a:custGeom>
            <a:avLst/>
            <a:gdLst/>
            <a:ahLst/>
            <a:cxnLst/>
            <a:rect l="l" t="t" r="r" b="b"/>
            <a:pathLst>
              <a:path w="8641" h="34564">
                <a:moveTo>
                  <a:pt x="7680" y="0"/>
                </a:moveTo>
                <a:lnTo>
                  <a:pt x="0" y="3840"/>
                </a:lnTo>
                <a:lnTo>
                  <a:pt x="960" y="34564"/>
                </a:lnTo>
                <a:lnTo>
                  <a:pt x="2880" y="29763"/>
                </a:lnTo>
                <a:lnTo>
                  <a:pt x="5760" y="26898"/>
                </a:lnTo>
                <a:lnTo>
                  <a:pt x="8641" y="23058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/>
          <p:nvPr/>
        </p:nvSpPr>
        <p:spPr>
          <a:xfrm>
            <a:off x="1790593" y="1406133"/>
            <a:ext cx="121904" cy="144947"/>
          </a:xfrm>
          <a:custGeom>
            <a:avLst/>
            <a:gdLst/>
            <a:ahLst/>
            <a:cxnLst/>
            <a:rect l="l" t="t" r="r" b="b"/>
            <a:pathLst>
              <a:path w="121904" h="144947">
                <a:moveTo>
                  <a:pt x="103662" y="12466"/>
                </a:moveTo>
                <a:lnTo>
                  <a:pt x="97917" y="8625"/>
                </a:lnTo>
                <a:lnTo>
                  <a:pt x="90236" y="4785"/>
                </a:lnTo>
                <a:lnTo>
                  <a:pt x="76934" y="1148"/>
                </a:lnTo>
                <a:lnTo>
                  <a:pt x="63352" y="0"/>
                </a:lnTo>
                <a:lnTo>
                  <a:pt x="62306" y="7"/>
                </a:lnTo>
                <a:lnTo>
                  <a:pt x="49199" y="1411"/>
                </a:lnTo>
                <a:lnTo>
                  <a:pt x="37429" y="4785"/>
                </a:lnTo>
                <a:lnTo>
                  <a:pt x="38389" y="27843"/>
                </a:lnTo>
                <a:lnTo>
                  <a:pt x="42230" y="24963"/>
                </a:lnTo>
                <a:lnTo>
                  <a:pt x="47030" y="22067"/>
                </a:lnTo>
                <a:lnTo>
                  <a:pt x="51831" y="20147"/>
                </a:lnTo>
                <a:lnTo>
                  <a:pt x="56631" y="19187"/>
                </a:lnTo>
                <a:lnTo>
                  <a:pt x="62392" y="19187"/>
                </a:lnTo>
                <a:lnTo>
                  <a:pt x="66723" y="19351"/>
                </a:lnTo>
                <a:lnTo>
                  <a:pt x="79911" y="22632"/>
                </a:lnTo>
                <a:lnTo>
                  <a:pt x="89260" y="29748"/>
                </a:lnTo>
                <a:lnTo>
                  <a:pt x="92106" y="34102"/>
                </a:lnTo>
                <a:lnTo>
                  <a:pt x="96465" y="45554"/>
                </a:lnTo>
                <a:lnTo>
                  <a:pt x="97917" y="59512"/>
                </a:lnTo>
                <a:lnTo>
                  <a:pt x="25907" y="59512"/>
                </a:lnTo>
                <a:lnTo>
                  <a:pt x="25907" y="54711"/>
                </a:lnTo>
                <a:lnTo>
                  <a:pt x="26868" y="48950"/>
                </a:lnTo>
                <a:lnTo>
                  <a:pt x="28788" y="44150"/>
                </a:lnTo>
                <a:lnTo>
                  <a:pt x="30708" y="39349"/>
                </a:lnTo>
                <a:lnTo>
                  <a:pt x="29748" y="8625"/>
                </a:lnTo>
                <a:lnTo>
                  <a:pt x="23027" y="13441"/>
                </a:lnTo>
                <a:lnTo>
                  <a:pt x="17266" y="20147"/>
                </a:lnTo>
                <a:lnTo>
                  <a:pt x="16740" y="20684"/>
                </a:lnTo>
                <a:lnTo>
                  <a:pt x="9758" y="30584"/>
                </a:lnTo>
                <a:lnTo>
                  <a:pt x="4785" y="43190"/>
                </a:lnTo>
                <a:lnTo>
                  <a:pt x="3501" y="47406"/>
                </a:lnTo>
                <a:lnTo>
                  <a:pt x="944" y="59749"/>
                </a:lnTo>
                <a:lnTo>
                  <a:pt x="0" y="72953"/>
                </a:lnTo>
                <a:lnTo>
                  <a:pt x="237" y="80469"/>
                </a:lnTo>
                <a:lnTo>
                  <a:pt x="1878" y="93458"/>
                </a:lnTo>
                <a:lnTo>
                  <a:pt x="4785" y="104637"/>
                </a:lnTo>
                <a:lnTo>
                  <a:pt x="7665" y="114223"/>
                </a:lnTo>
                <a:lnTo>
                  <a:pt x="11506" y="120944"/>
                </a:lnTo>
                <a:lnTo>
                  <a:pt x="17266" y="126705"/>
                </a:lnTo>
                <a:lnTo>
                  <a:pt x="23027" y="133426"/>
                </a:lnTo>
                <a:lnTo>
                  <a:pt x="29748" y="137266"/>
                </a:lnTo>
                <a:lnTo>
                  <a:pt x="37429" y="141107"/>
                </a:lnTo>
                <a:lnTo>
                  <a:pt x="40738" y="142105"/>
                </a:lnTo>
                <a:lnTo>
                  <a:pt x="52935" y="144317"/>
                </a:lnTo>
                <a:lnTo>
                  <a:pt x="66233" y="144947"/>
                </a:lnTo>
                <a:lnTo>
                  <a:pt x="78699" y="144947"/>
                </a:lnTo>
                <a:lnTo>
                  <a:pt x="84475" y="143987"/>
                </a:lnTo>
                <a:lnTo>
                  <a:pt x="89260" y="143027"/>
                </a:lnTo>
                <a:lnTo>
                  <a:pt x="95036" y="142067"/>
                </a:lnTo>
                <a:lnTo>
                  <a:pt x="98861" y="141107"/>
                </a:lnTo>
                <a:lnTo>
                  <a:pt x="102702" y="139186"/>
                </a:lnTo>
                <a:lnTo>
                  <a:pt x="106542" y="138226"/>
                </a:lnTo>
                <a:lnTo>
                  <a:pt x="109423" y="137266"/>
                </a:lnTo>
                <a:lnTo>
                  <a:pt x="111343" y="135346"/>
                </a:lnTo>
                <a:lnTo>
                  <a:pt x="113263" y="135346"/>
                </a:lnTo>
                <a:lnTo>
                  <a:pt x="113263" y="134386"/>
                </a:lnTo>
                <a:lnTo>
                  <a:pt x="114223" y="134386"/>
                </a:lnTo>
                <a:lnTo>
                  <a:pt x="115183" y="133426"/>
                </a:lnTo>
                <a:lnTo>
                  <a:pt x="115183" y="132466"/>
                </a:lnTo>
                <a:lnTo>
                  <a:pt x="116144" y="131505"/>
                </a:lnTo>
                <a:lnTo>
                  <a:pt x="116144" y="118064"/>
                </a:lnTo>
                <a:lnTo>
                  <a:pt x="115183" y="118064"/>
                </a:lnTo>
                <a:lnTo>
                  <a:pt x="115183" y="116144"/>
                </a:lnTo>
                <a:lnTo>
                  <a:pt x="113263" y="116144"/>
                </a:lnTo>
                <a:lnTo>
                  <a:pt x="113263" y="115199"/>
                </a:lnTo>
                <a:lnTo>
                  <a:pt x="111343" y="115199"/>
                </a:lnTo>
                <a:lnTo>
                  <a:pt x="109423" y="116144"/>
                </a:lnTo>
                <a:lnTo>
                  <a:pt x="107502" y="117104"/>
                </a:lnTo>
                <a:lnTo>
                  <a:pt x="104622" y="118064"/>
                </a:lnTo>
                <a:lnTo>
                  <a:pt x="101757" y="119039"/>
                </a:lnTo>
                <a:lnTo>
                  <a:pt x="97917" y="120944"/>
                </a:lnTo>
                <a:lnTo>
                  <a:pt x="95036" y="121920"/>
                </a:lnTo>
                <a:lnTo>
                  <a:pt x="90236" y="122880"/>
                </a:lnTo>
                <a:lnTo>
                  <a:pt x="85420" y="123825"/>
                </a:lnTo>
                <a:lnTo>
                  <a:pt x="80634" y="124785"/>
                </a:lnTo>
                <a:lnTo>
                  <a:pt x="74858" y="125760"/>
                </a:lnTo>
                <a:lnTo>
                  <a:pt x="60472" y="125760"/>
                </a:lnTo>
                <a:lnTo>
                  <a:pt x="53751" y="124785"/>
                </a:lnTo>
                <a:lnTo>
                  <a:pt x="48950" y="121920"/>
                </a:lnTo>
                <a:lnTo>
                  <a:pt x="43190" y="119984"/>
                </a:lnTo>
                <a:lnTo>
                  <a:pt x="38389" y="116144"/>
                </a:lnTo>
                <a:lnTo>
                  <a:pt x="35509" y="112318"/>
                </a:lnTo>
                <a:lnTo>
                  <a:pt x="31668" y="108478"/>
                </a:lnTo>
                <a:lnTo>
                  <a:pt x="29748" y="103677"/>
                </a:lnTo>
                <a:lnTo>
                  <a:pt x="27828" y="96956"/>
                </a:lnTo>
                <a:lnTo>
                  <a:pt x="26868" y="91196"/>
                </a:lnTo>
                <a:lnTo>
                  <a:pt x="25907" y="84475"/>
                </a:lnTo>
                <a:lnTo>
                  <a:pt x="25907" y="77754"/>
                </a:lnTo>
                <a:lnTo>
                  <a:pt x="115183" y="77754"/>
                </a:lnTo>
                <a:lnTo>
                  <a:pt x="117104" y="76794"/>
                </a:lnTo>
                <a:lnTo>
                  <a:pt x="119024" y="74874"/>
                </a:lnTo>
                <a:lnTo>
                  <a:pt x="120944" y="73914"/>
                </a:lnTo>
                <a:lnTo>
                  <a:pt x="121904" y="71033"/>
                </a:lnTo>
                <a:lnTo>
                  <a:pt x="121904" y="53751"/>
                </a:lnTo>
                <a:lnTo>
                  <a:pt x="120944" y="46070"/>
                </a:lnTo>
                <a:lnTo>
                  <a:pt x="119024" y="38389"/>
                </a:lnTo>
                <a:lnTo>
                  <a:pt x="116144" y="30708"/>
                </a:lnTo>
                <a:lnTo>
                  <a:pt x="113263" y="24002"/>
                </a:lnTo>
                <a:lnTo>
                  <a:pt x="108463" y="18227"/>
                </a:lnTo>
                <a:lnTo>
                  <a:pt x="103662" y="124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1939381" y="1406133"/>
            <a:ext cx="93116" cy="144947"/>
          </a:xfrm>
          <a:custGeom>
            <a:avLst/>
            <a:gdLst/>
            <a:ahLst/>
            <a:cxnLst/>
            <a:rect l="l" t="t" r="r" b="b"/>
            <a:pathLst>
              <a:path w="93116" h="144947">
                <a:moveTo>
                  <a:pt x="960" y="115199"/>
                </a:moveTo>
                <a:lnTo>
                  <a:pt x="0" y="116144"/>
                </a:lnTo>
                <a:lnTo>
                  <a:pt x="0" y="130545"/>
                </a:lnTo>
                <a:lnTo>
                  <a:pt x="960" y="132466"/>
                </a:lnTo>
                <a:lnTo>
                  <a:pt x="1920" y="133426"/>
                </a:lnTo>
                <a:lnTo>
                  <a:pt x="2880" y="134386"/>
                </a:lnTo>
                <a:lnTo>
                  <a:pt x="3840" y="135346"/>
                </a:lnTo>
                <a:lnTo>
                  <a:pt x="5760" y="136306"/>
                </a:lnTo>
                <a:lnTo>
                  <a:pt x="7680" y="138226"/>
                </a:lnTo>
                <a:lnTo>
                  <a:pt x="10561" y="139186"/>
                </a:lnTo>
                <a:lnTo>
                  <a:pt x="13441" y="140147"/>
                </a:lnTo>
                <a:lnTo>
                  <a:pt x="16322" y="141107"/>
                </a:lnTo>
                <a:lnTo>
                  <a:pt x="20162" y="143027"/>
                </a:lnTo>
                <a:lnTo>
                  <a:pt x="23987" y="143027"/>
                </a:lnTo>
                <a:lnTo>
                  <a:pt x="27828" y="143987"/>
                </a:lnTo>
                <a:lnTo>
                  <a:pt x="32644" y="144947"/>
                </a:lnTo>
                <a:lnTo>
                  <a:pt x="48950" y="144947"/>
                </a:lnTo>
                <a:lnTo>
                  <a:pt x="55671" y="143987"/>
                </a:lnTo>
                <a:lnTo>
                  <a:pt x="62392" y="142067"/>
                </a:lnTo>
                <a:lnTo>
                  <a:pt x="69113" y="140147"/>
                </a:lnTo>
                <a:lnTo>
                  <a:pt x="73913" y="137266"/>
                </a:lnTo>
                <a:lnTo>
                  <a:pt x="78714" y="134386"/>
                </a:lnTo>
                <a:lnTo>
                  <a:pt x="83515" y="130545"/>
                </a:lnTo>
                <a:lnTo>
                  <a:pt x="87355" y="125760"/>
                </a:lnTo>
                <a:lnTo>
                  <a:pt x="89275" y="120944"/>
                </a:lnTo>
                <a:lnTo>
                  <a:pt x="92156" y="115199"/>
                </a:lnTo>
                <a:lnTo>
                  <a:pt x="93116" y="109423"/>
                </a:lnTo>
                <a:lnTo>
                  <a:pt x="93116" y="96956"/>
                </a:lnTo>
                <a:lnTo>
                  <a:pt x="92156" y="92156"/>
                </a:lnTo>
                <a:lnTo>
                  <a:pt x="90236" y="88315"/>
                </a:lnTo>
                <a:lnTo>
                  <a:pt x="88315" y="84475"/>
                </a:lnTo>
                <a:lnTo>
                  <a:pt x="85435" y="80634"/>
                </a:lnTo>
                <a:lnTo>
                  <a:pt x="82555" y="77754"/>
                </a:lnTo>
                <a:lnTo>
                  <a:pt x="79674" y="74874"/>
                </a:lnTo>
                <a:lnTo>
                  <a:pt x="75834" y="71993"/>
                </a:lnTo>
                <a:lnTo>
                  <a:pt x="71993" y="70073"/>
                </a:lnTo>
                <a:lnTo>
                  <a:pt x="68153" y="68153"/>
                </a:lnTo>
                <a:lnTo>
                  <a:pt x="63352" y="66233"/>
                </a:lnTo>
                <a:lnTo>
                  <a:pt x="59512" y="64312"/>
                </a:lnTo>
                <a:lnTo>
                  <a:pt x="55671" y="62392"/>
                </a:lnTo>
                <a:lnTo>
                  <a:pt x="50886" y="61432"/>
                </a:lnTo>
                <a:lnTo>
                  <a:pt x="47045" y="59512"/>
                </a:lnTo>
                <a:lnTo>
                  <a:pt x="43205" y="57591"/>
                </a:lnTo>
                <a:lnTo>
                  <a:pt x="39364" y="56631"/>
                </a:lnTo>
                <a:lnTo>
                  <a:pt x="36484" y="54711"/>
                </a:lnTo>
                <a:lnTo>
                  <a:pt x="33604" y="52791"/>
                </a:lnTo>
                <a:lnTo>
                  <a:pt x="30708" y="49911"/>
                </a:lnTo>
                <a:lnTo>
                  <a:pt x="28803" y="47990"/>
                </a:lnTo>
                <a:lnTo>
                  <a:pt x="26883" y="45110"/>
                </a:lnTo>
                <a:lnTo>
                  <a:pt x="25923" y="42230"/>
                </a:lnTo>
                <a:lnTo>
                  <a:pt x="25923" y="35509"/>
                </a:lnTo>
                <a:lnTo>
                  <a:pt x="26883" y="32628"/>
                </a:lnTo>
                <a:lnTo>
                  <a:pt x="27828" y="30708"/>
                </a:lnTo>
                <a:lnTo>
                  <a:pt x="28803" y="27843"/>
                </a:lnTo>
                <a:lnTo>
                  <a:pt x="29763" y="25907"/>
                </a:lnTo>
                <a:lnTo>
                  <a:pt x="31668" y="24002"/>
                </a:lnTo>
                <a:lnTo>
                  <a:pt x="34549" y="22067"/>
                </a:lnTo>
                <a:lnTo>
                  <a:pt x="36484" y="21122"/>
                </a:lnTo>
                <a:lnTo>
                  <a:pt x="40325" y="20147"/>
                </a:lnTo>
                <a:lnTo>
                  <a:pt x="43205" y="19187"/>
                </a:lnTo>
                <a:lnTo>
                  <a:pt x="59512" y="19187"/>
                </a:lnTo>
                <a:lnTo>
                  <a:pt x="63352" y="20147"/>
                </a:lnTo>
                <a:lnTo>
                  <a:pt x="66233" y="22067"/>
                </a:lnTo>
                <a:lnTo>
                  <a:pt x="70073" y="23027"/>
                </a:lnTo>
                <a:lnTo>
                  <a:pt x="71993" y="24002"/>
                </a:lnTo>
                <a:lnTo>
                  <a:pt x="74874" y="24963"/>
                </a:lnTo>
                <a:lnTo>
                  <a:pt x="76794" y="25907"/>
                </a:lnTo>
                <a:lnTo>
                  <a:pt x="78714" y="27843"/>
                </a:lnTo>
                <a:lnTo>
                  <a:pt x="80634" y="28788"/>
                </a:lnTo>
                <a:lnTo>
                  <a:pt x="84475" y="28788"/>
                </a:lnTo>
                <a:lnTo>
                  <a:pt x="84475" y="27843"/>
                </a:lnTo>
                <a:lnTo>
                  <a:pt x="85435" y="27843"/>
                </a:lnTo>
                <a:lnTo>
                  <a:pt x="85435" y="25907"/>
                </a:lnTo>
                <a:lnTo>
                  <a:pt x="86395" y="24963"/>
                </a:lnTo>
                <a:lnTo>
                  <a:pt x="86395" y="14401"/>
                </a:lnTo>
                <a:lnTo>
                  <a:pt x="85435" y="13441"/>
                </a:lnTo>
                <a:lnTo>
                  <a:pt x="85435" y="10561"/>
                </a:lnTo>
                <a:lnTo>
                  <a:pt x="84475" y="10561"/>
                </a:lnTo>
                <a:lnTo>
                  <a:pt x="83515" y="9601"/>
                </a:lnTo>
                <a:lnTo>
                  <a:pt x="82555" y="8625"/>
                </a:lnTo>
                <a:lnTo>
                  <a:pt x="81594" y="7680"/>
                </a:lnTo>
                <a:lnTo>
                  <a:pt x="80634" y="6720"/>
                </a:lnTo>
                <a:lnTo>
                  <a:pt x="78714" y="5760"/>
                </a:lnTo>
                <a:lnTo>
                  <a:pt x="76794" y="4785"/>
                </a:lnTo>
                <a:lnTo>
                  <a:pt x="73913" y="3840"/>
                </a:lnTo>
                <a:lnTo>
                  <a:pt x="71033" y="2880"/>
                </a:lnTo>
                <a:lnTo>
                  <a:pt x="68153" y="1920"/>
                </a:lnTo>
                <a:lnTo>
                  <a:pt x="65272" y="1920"/>
                </a:lnTo>
                <a:lnTo>
                  <a:pt x="61432" y="960"/>
                </a:lnTo>
                <a:lnTo>
                  <a:pt x="58552" y="0"/>
                </a:lnTo>
                <a:lnTo>
                  <a:pt x="43205" y="0"/>
                </a:lnTo>
                <a:lnTo>
                  <a:pt x="35509" y="960"/>
                </a:lnTo>
                <a:lnTo>
                  <a:pt x="29763" y="2880"/>
                </a:lnTo>
                <a:lnTo>
                  <a:pt x="23987" y="5760"/>
                </a:lnTo>
                <a:lnTo>
                  <a:pt x="19202" y="8625"/>
                </a:lnTo>
                <a:lnTo>
                  <a:pt x="14401" y="11506"/>
                </a:lnTo>
                <a:lnTo>
                  <a:pt x="10561" y="15346"/>
                </a:lnTo>
                <a:lnTo>
                  <a:pt x="7680" y="20147"/>
                </a:lnTo>
                <a:lnTo>
                  <a:pt x="5760" y="24002"/>
                </a:lnTo>
                <a:lnTo>
                  <a:pt x="3840" y="28788"/>
                </a:lnTo>
                <a:lnTo>
                  <a:pt x="2880" y="34549"/>
                </a:lnTo>
                <a:lnTo>
                  <a:pt x="2880" y="45110"/>
                </a:lnTo>
                <a:lnTo>
                  <a:pt x="3840" y="49911"/>
                </a:lnTo>
                <a:lnTo>
                  <a:pt x="5760" y="54711"/>
                </a:lnTo>
                <a:lnTo>
                  <a:pt x="7680" y="58552"/>
                </a:lnTo>
                <a:lnTo>
                  <a:pt x="10561" y="62392"/>
                </a:lnTo>
                <a:lnTo>
                  <a:pt x="13441" y="65272"/>
                </a:lnTo>
                <a:lnTo>
                  <a:pt x="16322" y="68153"/>
                </a:lnTo>
                <a:lnTo>
                  <a:pt x="20162" y="71033"/>
                </a:lnTo>
                <a:lnTo>
                  <a:pt x="23987" y="72953"/>
                </a:lnTo>
                <a:lnTo>
                  <a:pt x="27828" y="74874"/>
                </a:lnTo>
                <a:lnTo>
                  <a:pt x="31668" y="76794"/>
                </a:lnTo>
                <a:lnTo>
                  <a:pt x="36484" y="78714"/>
                </a:lnTo>
                <a:lnTo>
                  <a:pt x="40325" y="80634"/>
                </a:lnTo>
                <a:lnTo>
                  <a:pt x="44165" y="81594"/>
                </a:lnTo>
                <a:lnTo>
                  <a:pt x="47990" y="83515"/>
                </a:lnTo>
                <a:lnTo>
                  <a:pt x="51831" y="84475"/>
                </a:lnTo>
                <a:lnTo>
                  <a:pt x="55671" y="86395"/>
                </a:lnTo>
                <a:lnTo>
                  <a:pt x="58552" y="88315"/>
                </a:lnTo>
                <a:lnTo>
                  <a:pt x="62392" y="90236"/>
                </a:lnTo>
                <a:lnTo>
                  <a:pt x="64312" y="93116"/>
                </a:lnTo>
                <a:lnTo>
                  <a:pt x="66233" y="95036"/>
                </a:lnTo>
                <a:lnTo>
                  <a:pt x="68153" y="97917"/>
                </a:lnTo>
                <a:lnTo>
                  <a:pt x="69113" y="100797"/>
                </a:lnTo>
                <a:lnTo>
                  <a:pt x="69113" y="108478"/>
                </a:lnTo>
                <a:lnTo>
                  <a:pt x="68153" y="111358"/>
                </a:lnTo>
                <a:lnTo>
                  <a:pt x="67193" y="114223"/>
                </a:lnTo>
                <a:lnTo>
                  <a:pt x="66233" y="117104"/>
                </a:lnTo>
                <a:lnTo>
                  <a:pt x="64312" y="119039"/>
                </a:lnTo>
                <a:lnTo>
                  <a:pt x="61432" y="120944"/>
                </a:lnTo>
                <a:lnTo>
                  <a:pt x="59512" y="122880"/>
                </a:lnTo>
                <a:lnTo>
                  <a:pt x="56631" y="123825"/>
                </a:lnTo>
                <a:lnTo>
                  <a:pt x="52791" y="124785"/>
                </a:lnTo>
                <a:lnTo>
                  <a:pt x="49910" y="125760"/>
                </a:lnTo>
                <a:lnTo>
                  <a:pt x="36484" y="125760"/>
                </a:lnTo>
                <a:lnTo>
                  <a:pt x="31668" y="124785"/>
                </a:lnTo>
                <a:lnTo>
                  <a:pt x="26883" y="123825"/>
                </a:lnTo>
                <a:lnTo>
                  <a:pt x="23042" y="122880"/>
                </a:lnTo>
                <a:lnTo>
                  <a:pt x="19202" y="120944"/>
                </a:lnTo>
                <a:lnTo>
                  <a:pt x="16322" y="119984"/>
                </a:lnTo>
                <a:lnTo>
                  <a:pt x="13441" y="118064"/>
                </a:lnTo>
                <a:lnTo>
                  <a:pt x="10561" y="116144"/>
                </a:lnTo>
                <a:lnTo>
                  <a:pt x="8641" y="115199"/>
                </a:lnTo>
                <a:lnTo>
                  <a:pt x="6720" y="114223"/>
                </a:lnTo>
                <a:lnTo>
                  <a:pt x="4800" y="113263"/>
                </a:lnTo>
                <a:lnTo>
                  <a:pt x="1920" y="113263"/>
                </a:lnTo>
                <a:lnTo>
                  <a:pt x="1920" y="114223"/>
                </a:lnTo>
                <a:lnTo>
                  <a:pt x="960" y="114223"/>
                </a:lnTo>
                <a:lnTo>
                  <a:pt x="960" y="115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2081463" y="1410919"/>
            <a:ext cx="15346" cy="49926"/>
          </a:xfrm>
          <a:custGeom>
            <a:avLst/>
            <a:gdLst/>
            <a:ahLst/>
            <a:cxnLst/>
            <a:rect l="l" t="t" r="r" b="b"/>
            <a:pathLst>
              <a:path w="15346" h="49926">
                <a:moveTo>
                  <a:pt x="14386" y="0"/>
                </a:moveTo>
                <a:lnTo>
                  <a:pt x="5745" y="3840"/>
                </a:lnTo>
                <a:lnTo>
                  <a:pt x="0" y="8656"/>
                </a:lnTo>
                <a:lnTo>
                  <a:pt x="2880" y="49926"/>
                </a:lnTo>
                <a:lnTo>
                  <a:pt x="3825" y="44165"/>
                </a:lnTo>
                <a:lnTo>
                  <a:pt x="5745" y="39364"/>
                </a:lnTo>
                <a:lnTo>
                  <a:pt x="6720" y="34564"/>
                </a:lnTo>
                <a:lnTo>
                  <a:pt x="9585" y="29763"/>
                </a:lnTo>
                <a:lnTo>
                  <a:pt x="12466" y="26898"/>
                </a:lnTo>
                <a:lnTo>
                  <a:pt x="15346" y="23058"/>
                </a:lnTo>
                <a:lnTo>
                  <a:pt x="143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2058421" y="1406133"/>
            <a:ext cx="121904" cy="144947"/>
          </a:xfrm>
          <a:custGeom>
            <a:avLst/>
            <a:gdLst/>
            <a:ahLst/>
            <a:cxnLst/>
            <a:rect l="l" t="t" r="r" b="b"/>
            <a:pathLst>
              <a:path w="121904" h="144947">
                <a:moveTo>
                  <a:pt x="0" y="72953"/>
                </a:moveTo>
                <a:lnTo>
                  <a:pt x="223" y="80358"/>
                </a:lnTo>
                <a:lnTo>
                  <a:pt x="1669" y="93410"/>
                </a:lnTo>
                <a:lnTo>
                  <a:pt x="3840" y="104637"/>
                </a:lnTo>
                <a:lnTo>
                  <a:pt x="9947" y="117285"/>
                </a:lnTo>
                <a:lnTo>
                  <a:pt x="17266" y="126705"/>
                </a:lnTo>
                <a:lnTo>
                  <a:pt x="22082" y="133426"/>
                </a:lnTo>
                <a:lnTo>
                  <a:pt x="29763" y="137266"/>
                </a:lnTo>
                <a:lnTo>
                  <a:pt x="37429" y="141107"/>
                </a:lnTo>
                <a:lnTo>
                  <a:pt x="40738" y="142105"/>
                </a:lnTo>
                <a:lnTo>
                  <a:pt x="52935" y="144317"/>
                </a:lnTo>
                <a:lnTo>
                  <a:pt x="66233" y="144947"/>
                </a:lnTo>
                <a:lnTo>
                  <a:pt x="78714" y="144947"/>
                </a:lnTo>
                <a:lnTo>
                  <a:pt x="83515" y="143987"/>
                </a:lnTo>
                <a:lnTo>
                  <a:pt x="89275" y="143027"/>
                </a:lnTo>
                <a:lnTo>
                  <a:pt x="94076" y="142067"/>
                </a:lnTo>
                <a:lnTo>
                  <a:pt x="98877" y="141107"/>
                </a:lnTo>
                <a:lnTo>
                  <a:pt x="102717" y="139186"/>
                </a:lnTo>
                <a:lnTo>
                  <a:pt x="106558" y="138226"/>
                </a:lnTo>
                <a:lnTo>
                  <a:pt x="108463" y="137266"/>
                </a:lnTo>
                <a:lnTo>
                  <a:pt x="111343" y="135346"/>
                </a:lnTo>
                <a:lnTo>
                  <a:pt x="113278" y="135346"/>
                </a:lnTo>
                <a:lnTo>
                  <a:pt x="113278" y="134386"/>
                </a:lnTo>
                <a:lnTo>
                  <a:pt x="114239" y="134386"/>
                </a:lnTo>
                <a:lnTo>
                  <a:pt x="114239" y="133426"/>
                </a:lnTo>
                <a:lnTo>
                  <a:pt x="115183" y="132466"/>
                </a:lnTo>
                <a:lnTo>
                  <a:pt x="115183" y="130545"/>
                </a:lnTo>
                <a:lnTo>
                  <a:pt x="116159" y="129600"/>
                </a:lnTo>
                <a:lnTo>
                  <a:pt x="116159" y="119039"/>
                </a:lnTo>
                <a:lnTo>
                  <a:pt x="115183" y="118064"/>
                </a:lnTo>
                <a:lnTo>
                  <a:pt x="115183" y="117104"/>
                </a:lnTo>
                <a:lnTo>
                  <a:pt x="114239" y="116144"/>
                </a:lnTo>
                <a:lnTo>
                  <a:pt x="113278" y="116144"/>
                </a:lnTo>
                <a:lnTo>
                  <a:pt x="112303" y="115199"/>
                </a:lnTo>
                <a:lnTo>
                  <a:pt x="111343" y="115199"/>
                </a:lnTo>
                <a:lnTo>
                  <a:pt x="109438" y="116144"/>
                </a:lnTo>
                <a:lnTo>
                  <a:pt x="106558" y="117104"/>
                </a:lnTo>
                <a:lnTo>
                  <a:pt x="104622" y="118064"/>
                </a:lnTo>
                <a:lnTo>
                  <a:pt x="101757" y="119039"/>
                </a:lnTo>
                <a:lnTo>
                  <a:pt x="97917" y="120944"/>
                </a:lnTo>
                <a:lnTo>
                  <a:pt x="95036" y="121920"/>
                </a:lnTo>
                <a:lnTo>
                  <a:pt x="90236" y="122880"/>
                </a:lnTo>
                <a:lnTo>
                  <a:pt x="85435" y="123825"/>
                </a:lnTo>
                <a:lnTo>
                  <a:pt x="80634" y="124785"/>
                </a:lnTo>
                <a:lnTo>
                  <a:pt x="74874" y="125760"/>
                </a:lnTo>
                <a:lnTo>
                  <a:pt x="60472" y="125760"/>
                </a:lnTo>
                <a:lnTo>
                  <a:pt x="53751" y="124785"/>
                </a:lnTo>
                <a:lnTo>
                  <a:pt x="48950" y="121920"/>
                </a:lnTo>
                <a:lnTo>
                  <a:pt x="43190" y="119984"/>
                </a:lnTo>
                <a:lnTo>
                  <a:pt x="38389" y="116144"/>
                </a:lnTo>
                <a:lnTo>
                  <a:pt x="35509" y="112318"/>
                </a:lnTo>
                <a:lnTo>
                  <a:pt x="31668" y="108478"/>
                </a:lnTo>
                <a:lnTo>
                  <a:pt x="28788" y="103677"/>
                </a:lnTo>
                <a:lnTo>
                  <a:pt x="27828" y="96956"/>
                </a:lnTo>
                <a:lnTo>
                  <a:pt x="25923" y="91196"/>
                </a:lnTo>
                <a:lnTo>
                  <a:pt x="25923" y="77754"/>
                </a:lnTo>
                <a:lnTo>
                  <a:pt x="115183" y="77754"/>
                </a:lnTo>
                <a:lnTo>
                  <a:pt x="117119" y="76794"/>
                </a:lnTo>
                <a:lnTo>
                  <a:pt x="119024" y="74874"/>
                </a:lnTo>
                <a:lnTo>
                  <a:pt x="120959" y="73914"/>
                </a:lnTo>
                <a:lnTo>
                  <a:pt x="121904" y="71033"/>
                </a:lnTo>
                <a:lnTo>
                  <a:pt x="121904" y="53751"/>
                </a:lnTo>
                <a:lnTo>
                  <a:pt x="120959" y="46070"/>
                </a:lnTo>
                <a:lnTo>
                  <a:pt x="118064" y="38389"/>
                </a:lnTo>
                <a:lnTo>
                  <a:pt x="116159" y="30708"/>
                </a:lnTo>
                <a:lnTo>
                  <a:pt x="112303" y="24002"/>
                </a:lnTo>
                <a:lnTo>
                  <a:pt x="108463" y="18227"/>
                </a:lnTo>
                <a:lnTo>
                  <a:pt x="103677" y="12466"/>
                </a:lnTo>
                <a:lnTo>
                  <a:pt x="96956" y="8625"/>
                </a:lnTo>
                <a:lnTo>
                  <a:pt x="90236" y="4785"/>
                </a:lnTo>
                <a:lnTo>
                  <a:pt x="88613" y="4199"/>
                </a:lnTo>
                <a:lnTo>
                  <a:pt x="76939" y="1148"/>
                </a:lnTo>
                <a:lnTo>
                  <a:pt x="63352" y="0"/>
                </a:lnTo>
                <a:lnTo>
                  <a:pt x="62306" y="7"/>
                </a:lnTo>
                <a:lnTo>
                  <a:pt x="49199" y="1411"/>
                </a:lnTo>
                <a:lnTo>
                  <a:pt x="37429" y="4785"/>
                </a:lnTo>
                <a:lnTo>
                  <a:pt x="38389" y="27843"/>
                </a:lnTo>
                <a:lnTo>
                  <a:pt x="42230" y="24963"/>
                </a:lnTo>
                <a:lnTo>
                  <a:pt x="47030" y="22067"/>
                </a:lnTo>
                <a:lnTo>
                  <a:pt x="50871" y="20147"/>
                </a:lnTo>
                <a:lnTo>
                  <a:pt x="56631" y="19187"/>
                </a:lnTo>
                <a:lnTo>
                  <a:pt x="62392" y="19187"/>
                </a:lnTo>
                <a:lnTo>
                  <a:pt x="66437" y="19353"/>
                </a:lnTo>
                <a:lnTo>
                  <a:pt x="79215" y="22635"/>
                </a:lnTo>
                <a:lnTo>
                  <a:pt x="89275" y="29748"/>
                </a:lnTo>
                <a:lnTo>
                  <a:pt x="92210" y="34286"/>
                </a:lnTo>
                <a:lnTo>
                  <a:pt x="96290" y="45667"/>
                </a:lnTo>
                <a:lnTo>
                  <a:pt x="96956" y="59512"/>
                </a:lnTo>
                <a:lnTo>
                  <a:pt x="25923" y="59512"/>
                </a:lnTo>
                <a:lnTo>
                  <a:pt x="25923" y="54711"/>
                </a:lnTo>
                <a:lnTo>
                  <a:pt x="23042" y="13441"/>
                </a:lnTo>
                <a:lnTo>
                  <a:pt x="17266" y="20147"/>
                </a:lnTo>
                <a:lnTo>
                  <a:pt x="16746" y="20679"/>
                </a:lnTo>
                <a:lnTo>
                  <a:pt x="9773" y="30581"/>
                </a:lnTo>
                <a:lnTo>
                  <a:pt x="4800" y="43190"/>
                </a:lnTo>
                <a:lnTo>
                  <a:pt x="3514" y="47408"/>
                </a:lnTo>
                <a:lnTo>
                  <a:pt x="950" y="59750"/>
                </a:lnTo>
                <a:lnTo>
                  <a:pt x="0" y="729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1244364" y="1767077"/>
            <a:ext cx="104631" cy="144947"/>
          </a:xfrm>
          <a:custGeom>
            <a:avLst/>
            <a:gdLst/>
            <a:ahLst/>
            <a:cxnLst/>
            <a:rect l="l" t="t" r="r" b="b"/>
            <a:pathLst>
              <a:path w="104631" h="144947">
                <a:moveTo>
                  <a:pt x="103673" y="17282"/>
                </a:moveTo>
                <a:lnTo>
                  <a:pt x="102714" y="16322"/>
                </a:lnTo>
                <a:lnTo>
                  <a:pt x="102714" y="15361"/>
                </a:lnTo>
                <a:lnTo>
                  <a:pt x="101755" y="14401"/>
                </a:lnTo>
                <a:lnTo>
                  <a:pt x="100791" y="13441"/>
                </a:lnTo>
                <a:lnTo>
                  <a:pt x="99834" y="12481"/>
                </a:lnTo>
                <a:lnTo>
                  <a:pt x="98875" y="11521"/>
                </a:lnTo>
                <a:lnTo>
                  <a:pt x="96952" y="9601"/>
                </a:lnTo>
                <a:lnTo>
                  <a:pt x="94076" y="8641"/>
                </a:lnTo>
                <a:lnTo>
                  <a:pt x="91196" y="6720"/>
                </a:lnTo>
                <a:lnTo>
                  <a:pt x="88314" y="4800"/>
                </a:lnTo>
                <a:lnTo>
                  <a:pt x="85432" y="3840"/>
                </a:lnTo>
                <a:lnTo>
                  <a:pt x="81593" y="2880"/>
                </a:lnTo>
                <a:lnTo>
                  <a:pt x="78711" y="1920"/>
                </a:lnTo>
                <a:lnTo>
                  <a:pt x="73913" y="960"/>
                </a:lnTo>
                <a:lnTo>
                  <a:pt x="70073" y="0"/>
                </a:lnTo>
                <a:lnTo>
                  <a:pt x="53756" y="0"/>
                </a:lnTo>
                <a:lnTo>
                  <a:pt x="45118" y="960"/>
                </a:lnTo>
                <a:lnTo>
                  <a:pt x="37432" y="3840"/>
                </a:lnTo>
                <a:lnTo>
                  <a:pt x="30717" y="6720"/>
                </a:lnTo>
                <a:lnTo>
                  <a:pt x="23996" y="11521"/>
                </a:lnTo>
                <a:lnTo>
                  <a:pt x="18234" y="17282"/>
                </a:lnTo>
                <a:lnTo>
                  <a:pt x="10489" y="27917"/>
                </a:lnTo>
                <a:lnTo>
                  <a:pt x="4797" y="40325"/>
                </a:lnTo>
                <a:lnTo>
                  <a:pt x="2822" y="47769"/>
                </a:lnTo>
                <a:lnTo>
                  <a:pt x="755" y="59931"/>
                </a:lnTo>
                <a:lnTo>
                  <a:pt x="0" y="73914"/>
                </a:lnTo>
                <a:lnTo>
                  <a:pt x="174" y="79949"/>
                </a:lnTo>
                <a:lnTo>
                  <a:pt x="1608" y="92690"/>
                </a:lnTo>
                <a:lnTo>
                  <a:pt x="3838" y="104637"/>
                </a:lnTo>
                <a:lnTo>
                  <a:pt x="6714" y="113278"/>
                </a:lnTo>
                <a:lnTo>
                  <a:pt x="10555" y="119999"/>
                </a:lnTo>
                <a:lnTo>
                  <a:pt x="15358" y="126720"/>
                </a:lnTo>
                <a:lnTo>
                  <a:pt x="20156" y="132481"/>
                </a:lnTo>
                <a:lnTo>
                  <a:pt x="26877" y="137266"/>
                </a:lnTo>
                <a:lnTo>
                  <a:pt x="34558" y="140147"/>
                </a:lnTo>
                <a:lnTo>
                  <a:pt x="45961" y="143634"/>
                </a:lnTo>
                <a:lnTo>
                  <a:pt x="59513" y="144947"/>
                </a:lnTo>
                <a:lnTo>
                  <a:pt x="64317" y="144947"/>
                </a:lnTo>
                <a:lnTo>
                  <a:pt x="68156" y="143987"/>
                </a:lnTo>
                <a:lnTo>
                  <a:pt x="72955" y="143042"/>
                </a:lnTo>
                <a:lnTo>
                  <a:pt x="76794" y="142082"/>
                </a:lnTo>
                <a:lnTo>
                  <a:pt x="81593" y="141107"/>
                </a:lnTo>
                <a:lnTo>
                  <a:pt x="84473" y="140147"/>
                </a:lnTo>
                <a:lnTo>
                  <a:pt x="88314" y="138242"/>
                </a:lnTo>
                <a:lnTo>
                  <a:pt x="92153" y="137266"/>
                </a:lnTo>
                <a:lnTo>
                  <a:pt x="95035" y="135361"/>
                </a:lnTo>
                <a:lnTo>
                  <a:pt x="97916" y="133426"/>
                </a:lnTo>
                <a:lnTo>
                  <a:pt x="99834" y="131521"/>
                </a:lnTo>
                <a:lnTo>
                  <a:pt x="100791" y="130561"/>
                </a:lnTo>
                <a:lnTo>
                  <a:pt x="101755" y="129600"/>
                </a:lnTo>
                <a:lnTo>
                  <a:pt x="102714" y="128640"/>
                </a:lnTo>
                <a:lnTo>
                  <a:pt x="103673" y="127680"/>
                </a:lnTo>
                <a:lnTo>
                  <a:pt x="103673" y="125760"/>
                </a:lnTo>
                <a:lnTo>
                  <a:pt x="104631" y="124800"/>
                </a:lnTo>
                <a:lnTo>
                  <a:pt x="104631" y="111358"/>
                </a:lnTo>
                <a:lnTo>
                  <a:pt x="103673" y="110398"/>
                </a:lnTo>
                <a:lnTo>
                  <a:pt x="103673" y="108478"/>
                </a:lnTo>
                <a:lnTo>
                  <a:pt x="102714" y="107518"/>
                </a:lnTo>
                <a:lnTo>
                  <a:pt x="101755" y="107518"/>
                </a:lnTo>
                <a:lnTo>
                  <a:pt x="101755" y="106558"/>
                </a:lnTo>
                <a:lnTo>
                  <a:pt x="99834" y="106558"/>
                </a:lnTo>
                <a:lnTo>
                  <a:pt x="97916" y="107518"/>
                </a:lnTo>
                <a:lnTo>
                  <a:pt x="95993" y="109438"/>
                </a:lnTo>
                <a:lnTo>
                  <a:pt x="94076" y="111358"/>
                </a:lnTo>
                <a:lnTo>
                  <a:pt x="91196" y="113278"/>
                </a:lnTo>
                <a:lnTo>
                  <a:pt x="88314" y="115199"/>
                </a:lnTo>
                <a:lnTo>
                  <a:pt x="85432" y="117119"/>
                </a:lnTo>
                <a:lnTo>
                  <a:pt x="81593" y="119039"/>
                </a:lnTo>
                <a:lnTo>
                  <a:pt x="76794" y="120959"/>
                </a:lnTo>
                <a:lnTo>
                  <a:pt x="72955" y="122880"/>
                </a:lnTo>
                <a:lnTo>
                  <a:pt x="68156" y="123840"/>
                </a:lnTo>
                <a:lnTo>
                  <a:pt x="56637" y="123840"/>
                </a:lnTo>
                <a:lnTo>
                  <a:pt x="50875" y="122880"/>
                </a:lnTo>
                <a:lnTo>
                  <a:pt x="47035" y="120959"/>
                </a:lnTo>
                <a:lnTo>
                  <a:pt x="42237" y="118079"/>
                </a:lnTo>
                <a:lnTo>
                  <a:pt x="38397" y="115199"/>
                </a:lnTo>
                <a:lnTo>
                  <a:pt x="35515" y="111358"/>
                </a:lnTo>
                <a:lnTo>
                  <a:pt x="31676" y="106558"/>
                </a:lnTo>
                <a:lnTo>
                  <a:pt x="29753" y="101757"/>
                </a:lnTo>
                <a:lnTo>
                  <a:pt x="27835" y="95036"/>
                </a:lnTo>
                <a:lnTo>
                  <a:pt x="26877" y="88315"/>
                </a:lnTo>
                <a:lnTo>
                  <a:pt x="25914" y="80634"/>
                </a:lnTo>
                <a:lnTo>
                  <a:pt x="25914" y="72953"/>
                </a:lnTo>
                <a:lnTo>
                  <a:pt x="27094" y="55423"/>
                </a:lnTo>
                <a:lnTo>
                  <a:pt x="29966" y="43169"/>
                </a:lnTo>
                <a:lnTo>
                  <a:pt x="34558" y="33604"/>
                </a:lnTo>
                <a:lnTo>
                  <a:pt x="37818" y="29871"/>
                </a:lnTo>
                <a:lnTo>
                  <a:pt x="48300" y="22662"/>
                </a:lnTo>
                <a:lnTo>
                  <a:pt x="61435" y="20162"/>
                </a:lnTo>
                <a:lnTo>
                  <a:pt x="67193" y="20162"/>
                </a:lnTo>
                <a:lnTo>
                  <a:pt x="72955" y="21122"/>
                </a:lnTo>
                <a:lnTo>
                  <a:pt x="76794" y="23042"/>
                </a:lnTo>
                <a:lnTo>
                  <a:pt x="80634" y="24002"/>
                </a:lnTo>
                <a:lnTo>
                  <a:pt x="84473" y="25923"/>
                </a:lnTo>
                <a:lnTo>
                  <a:pt x="87355" y="27843"/>
                </a:lnTo>
                <a:lnTo>
                  <a:pt x="90231" y="29763"/>
                </a:lnTo>
                <a:lnTo>
                  <a:pt x="93111" y="31683"/>
                </a:lnTo>
                <a:lnTo>
                  <a:pt x="94076" y="33604"/>
                </a:lnTo>
                <a:lnTo>
                  <a:pt x="96952" y="34564"/>
                </a:lnTo>
                <a:lnTo>
                  <a:pt x="97916" y="35509"/>
                </a:lnTo>
                <a:lnTo>
                  <a:pt x="100791" y="35509"/>
                </a:lnTo>
                <a:lnTo>
                  <a:pt x="101755" y="34564"/>
                </a:lnTo>
                <a:lnTo>
                  <a:pt x="102714" y="33604"/>
                </a:lnTo>
                <a:lnTo>
                  <a:pt x="103673" y="31683"/>
                </a:lnTo>
                <a:lnTo>
                  <a:pt x="104631" y="28803"/>
                </a:lnTo>
                <a:lnTo>
                  <a:pt x="104631" y="24002"/>
                </a:lnTo>
                <a:lnTo>
                  <a:pt x="103673" y="22082"/>
                </a:lnTo>
                <a:lnTo>
                  <a:pt x="103673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1401795" y="1771878"/>
            <a:ext cx="9601" cy="34549"/>
          </a:xfrm>
          <a:custGeom>
            <a:avLst/>
            <a:gdLst/>
            <a:ahLst/>
            <a:cxnLst/>
            <a:rect l="l" t="t" r="r" b="b"/>
            <a:pathLst>
              <a:path w="9601" h="34549">
                <a:moveTo>
                  <a:pt x="7679" y="0"/>
                </a:moveTo>
                <a:lnTo>
                  <a:pt x="0" y="2880"/>
                </a:lnTo>
                <a:lnTo>
                  <a:pt x="963" y="34549"/>
                </a:lnTo>
                <a:lnTo>
                  <a:pt x="2880" y="29763"/>
                </a:lnTo>
                <a:lnTo>
                  <a:pt x="6720" y="25923"/>
                </a:lnTo>
                <a:lnTo>
                  <a:pt x="9601" y="22082"/>
                </a:lnTo>
                <a:lnTo>
                  <a:pt x="76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1372999" y="1767077"/>
            <a:ext cx="120955" cy="144947"/>
          </a:xfrm>
          <a:custGeom>
            <a:avLst/>
            <a:gdLst/>
            <a:ahLst/>
            <a:cxnLst/>
            <a:rect l="l" t="t" r="r" b="b"/>
            <a:pathLst>
              <a:path w="120955" h="144947">
                <a:moveTo>
                  <a:pt x="120955" y="53751"/>
                </a:moveTo>
                <a:lnTo>
                  <a:pt x="119996" y="45125"/>
                </a:lnTo>
                <a:lnTo>
                  <a:pt x="118074" y="37444"/>
                </a:lnTo>
                <a:lnTo>
                  <a:pt x="116157" y="30723"/>
                </a:lnTo>
                <a:lnTo>
                  <a:pt x="112317" y="24002"/>
                </a:lnTo>
                <a:lnTo>
                  <a:pt x="107513" y="18242"/>
                </a:lnTo>
                <a:lnTo>
                  <a:pt x="102714" y="12481"/>
                </a:lnTo>
                <a:lnTo>
                  <a:pt x="96952" y="7680"/>
                </a:lnTo>
                <a:lnTo>
                  <a:pt x="89272" y="4800"/>
                </a:lnTo>
                <a:lnTo>
                  <a:pt x="88531" y="4394"/>
                </a:lnTo>
                <a:lnTo>
                  <a:pt x="76912" y="883"/>
                </a:lnTo>
                <a:lnTo>
                  <a:pt x="63358" y="0"/>
                </a:lnTo>
                <a:lnTo>
                  <a:pt x="61346" y="14"/>
                </a:lnTo>
                <a:lnTo>
                  <a:pt x="48243" y="1118"/>
                </a:lnTo>
                <a:lnTo>
                  <a:pt x="36475" y="4800"/>
                </a:lnTo>
                <a:lnTo>
                  <a:pt x="38397" y="26883"/>
                </a:lnTo>
                <a:lnTo>
                  <a:pt x="42237" y="24002"/>
                </a:lnTo>
                <a:lnTo>
                  <a:pt x="46076" y="22082"/>
                </a:lnTo>
                <a:lnTo>
                  <a:pt x="50875" y="19202"/>
                </a:lnTo>
                <a:lnTo>
                  <a:pt x="56637" y="18242"/>
                </a:lnTo>
                <a:lnTo>
                  <a:pt x="62394" y="18242"/>
                </a:lnTo>
                <a:lnTo>
                  <a:pt x="65912" y="18368"/>
                </a:lnTo>
                <a:lnTo>
                  <a:pt x="78847" y="21756"/>
                </a:lnTo>
                <a:lnTo>
                  <a:pt x="88314" y="29763"/>
                </a:lnTo>
                <a:lnTo>
                  <a:pt x="91145" y="33754"/>
                </a:lnTo>
                <a:lnTo>
                  <a:pt x="95501" y="45266"/>
                </a:lnTo>
                <a:lnTo>
                  <a:pt x="96952" y="59512"/>
                </a:lnTo>
                <a:lnTo>
                  <a:pt x="24955" y="59512"/>
                </a:lnTo>
                <a:lnTo>
                  <a:pt x="25920" y="53751"/>
                </a:lnTo>
                <a:lnTo>
                  <a:pt x="25920" y="48950"/>
                </a:lnTo>
                <a:lnTo>
                  <a:pt x="27837" y="44165"/>
                </a:lnTo>
                <a:lnTo>
                  <a:pt x="29759" y="39349"/>
                </a:lnTo>
                <a:lnTo>
                  <a:pt x="28795" y="7680"/>
                </a:lnTo>
                <a:lnTo>
                  <a:pt x="22079" y="12481"/>
                </a:lnTo>
                <a:lnTo>
                  <a:pt x="16317" y="19202"/>
                </a:lnTo>
                <a:lnTo>
                  <a:pt x="9162" y="30350"/>
                </a:lnTo>
                <a:lnTo>
                  <a:pt x="3840" y="42230"/>
                </a:lnTo>
                <a:lnTo>
                  <a:pt x="2467" y="47421"/>
                </a:lnTo>
                <a:lnTo>
                  <a:pt x="550" y="59617"/>
                </a:lnTo>
                <a:lnTo>
                  <a:pt x="0" y="72953"/>
                </a:lnTo>
                <a:lnTo>
                  <a:pt x="128" y="79890"/>
                </a:lnTo>
                <a:lnTo>
                  <a:pt x="1253" y="92720"/>
                </a:lnTo>
                <a:lnTo>
                  <a:pt x="3840" y="104637"/>
                </a:lnTo>
                <a:lnTo>
                  <a:pt x="6714" y="113278"/>
                </a:lnTo>
                <a:lnTo>
                  <a:pt x="10555" y="120959"/>
                </a:lnTo>
                <a:lnTo>
                  <a:pt x="16317" y="126720"/>
                </a:lnTo>
                <a:lnTo>
                  <a:pt x="22079" y="132481"/>
                </a:lnTo>
                <a:lnTo>
                  <a:pt x="28795" y="137266"/>
                </a:lnTo>
                <a:lnTo>
                  <a:pt x="37438" y="140147"/>
                </a:lnTo>
                <a:lnTo>
                  <a:pt x="40529" y="141223"/>
                </a:lnTo>
                <a:lnTo>
                  <a:pt x="52291" y="143941"/>
                </a:lnTo>
                <a:lnTo>
                  <a:pt x="66234" y="144947"/>
                </a:lnTo>
                <a:lnTo>
                  <a:pt x="71996" y="144947"/>
                </a:lnTo>
                <a:lnTo>
                  <a:pt x="77754" y="143987"/>
                </a:lnTo>
                <a:lnTo>
                  <a:pt x="83516" y="143042"/>
                </a:lnTo>
                <a:lnTo>
                  <a:pt x="89272" y="142082"/>
                </a:lnTo>
                <a:lnTo>
                  <a:pt x="94076" y="141107"/>
                </a:lnTo>
                <a:lnTo>
                  <a:pt x="97917" y="140147"/>
                </a:lnTo>
                <a:lnTo>
                  <a:pt x="102714" y="139202"/>
                </a:lnTo>
                <a:lnTo>
                  <a:pt x="105596" y="138242"/>
                </a:lnTo>
                <a:lnTo>
                  <a:pt x="108472" y="136321"/>
                </a:lnTo>
                <a:lnTo>
                  <a:pt x="111352" y="135361"/>
                </a:lnTo>
                <a:lnTo>
                  <a:pt x="112317" y="134401"/>
                </a:lnTo>
                <a:lnTo>
                  <a:pt x="113275" y="134401"/>
                </a:lnTo>
                <a:lnTo>
                  <a:pt x="113275" y="133426"/>
                </a:lnTo>
                <a:lnTo>
                  <a:pt x="114234" y="132481"/>
                </a:lnTo>
                <a:lnTo>
                  <a:pt x="115193" y="131521"/>
                </a:lnTo>
                <a:lnTo>
                  <a:pt x="115193" y="127680"/>
                </a:lnTo>
                <a:lnTo>
                  <a:pt x="116157" y="126720"/>
                </a:lnTo>
                <a:lnTo>
                  <a:pt x="116157" y="122880"/>
                </a:lnTo>
                <a:lnTo>
                  <a:pt x="115193" y="120959"/>
                </a:lnTo>
                <a:lnTo>
                  <a:pt x="115193" y="117119"/>
                </a:lnTo>
                <a:lnTo>
                  <a:pt x="114234" y="116159"/>
                </a:lnTo>
                <a:lnTo>
                  <a:pt x="113275" y="115199"/>
                </a:lnTo>
                <a:lnTo>
                  <a:pt x="108472" y="115199"/>
                </a:lnTo>
                <a:lnTo>
                  <a:pt x="106555" y="117119"/>
                </a:lnTo>
                <a:lnTo>
                  <a:pt x="104631" y="118079"/>
                </a:lnTo>
                <a:lnTo>
                  <a:pt x="100792" y="119039"/>
                </a:lnTo>
                <a:lnTo>
                  <a:pt x="97917" y="119999"/>
                </a:lnTo>
                <a:lnTo>
                  <a:pt x="94076" y="120959"/>
                </a:lnTo>
                <a:lnTo>
                  <a:pt x="90237" y="122880"/>
                </a:lnTo>
                <a:lnTo>
                  <a:pt x="85433" y="123840"/>
                </a:lnTo>
                <a:lnTo>
                  <a:pt x="79676" y="124800"/>
                </a:lnTo>
                <a:lnTo>
                  <a:pt x="60478" y="124800"/>
                </a:lnTo>
                <a:lnTo>
                  <a:pt x="53756" y="123840"/>
                </a:lnTo>
                <a:lnTo>
                  <a:pt x="47993" y="121920"/>
                </a:lnTo>
                <a:lnTo>
                  <a:pt x="42237" y="119039"/>
                </a:lnTo>
                <a:lnTo>
                  <a:pt x="38397" y="116159"/>
                </a:lnTo>
                <a:lnTo>
                  <a:pt x="34558" y="112318"/>
                </a:lnTo>
                <a:lnTo>
                  <a:pt x="31676" y="107518"/>
                </a:lnTo>
                <a:lnTo>
                  <a:pt x="28795" y="102717"/>
                </a:lnTo>
                <a:lnTo>
                  <a:pt x="27837" y="96956"/>
                </a:lnTo>
                <a:lnTo>
                  <a:pt x="25920" y="91196"/>
                </a:lnTo>
                <a:lnTo>
                  <a:pt x="24955" y="84475"/>
                </a:lnTo>
                <a:lnTo>
                  <a:pt x="24955" y="76794"/>
                </a:lnTo>
                <a:lnTo>
                  <a:pt x="114234" y="76794"/>
                </a:lnTo>
                <a:lnTo>
                  <a:pt x="117116" y="75834"/>
                </a:lnTo>
                <a:lnTo>
                  <a:pt x="118074" y="74874"/>
                </a:lnTo>
                <a:lnTo>
                  <a:pt x="120955" y="72953"/>
                </a:lnTo>
                <a:lnTo>
                  <a:pt x="120955" y="537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1531391" y="1767077"/>
            <a:ext cx="77754" cy="143042"/>
          </a:xfrm>
          <a:custGeom>
            <a:avLst/>
            <a:gdLst/>
            <a:ahLst/>
            <a:cxnLst/>
            <a:rect l="l" t="t" r="r" b="b"/>
            <a:pathLst>
              <a:path w="77754" h="143042">
                <a:moveTo>
                  <a:pt x="58552" y="0"/>
                </a:moveTo>
                <a:lnTo>
                  <a:pt x="52806" y="0"/>
                </a:lnTo>
                <a:lnTo>
                  <a:pt x="49926" y="960"/>
                </a:lnTo>
                <a:lnTo>
                  <a:pt x="47030" y="1920"/>
                </a:lnTo>
                <a:lnTo>
                  <a:pt x="44150" y="2880"/>
                </a:lnTo>
                <a:lnTo>
                  <a:pt x="41285" y="4800"/>
                </a:lnTo>
                <a:lnTo>
                  <a:pt x="38404" y="6720"/>
                </a:lnTo>
                <a:lnTo>
                  <a:pt x="35524" y="9601"/>
                </a:lnTo>
                <a:lnTo>
                  <a:pt x="31683" y="12481"/>
                </a:lnTo>
                <a:lnTo>
                  <a:pt x="28803" y="16322"/>
                </a:lnTo>
                <a:lnTo>
                  <a:pt x="25923" y="20162"/>
                </a:lnTo>
                <a:lnTo>
                  <a:pt x="22082" y="24963"/>
                </a:lnTo>
                <a:lnTo>
                  <a:pt x="22082" y="4800"/>
                </a:lnTo>
                <a:lnTo>
                  <a:pt x="21122" y="3840"/>
                </a:lnTo>
                <a:lnTo>
                  <a:pt x="20162" y="2880"/>
                </a:lnTo>
                <a:lnTo>
                  <a:pt x="19202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40147"/>
                </a:lnTo>
                <a:lnTo>
                  <a:pt x="960" y="141107"/>
                </a:lnTo>
                <a:lnTo>
                  <a:pt x="1920" y="141107"/>
                </a:lnTo>
                <a:lnTo>
                  <a:pt x="1920" y="142082"/>
                </a:lnTo>
                <a:lnTo>
                  <a:pt x="5760" y="142082"/>
                </a:lnTo>
                <a:lnTo>
                  <a:pt x="7680" y="143042"/>
                </a:lnTo>
                <a:lnTo>
                  <a:pt x="16322" y="143042"/>
                </a:lnTo>
                <a:lnTo>
                  <a:pt x="18242" y="142082"/>
                </a:lnTo>
                <a:lnTo>
                  <a:pt x="22082" y="142082"/>
                </a:lnTo>
                <a:lnTo>
                  <a:pt x="23042" y="141107"/>
                </a:lnTo>
                <a:lnTo>
                  <a:pt x="24003" y="140147"/>
                </a:lnTo>
                <a:lnTo>
                  <a:pt x="24003" y="51846"/>
                </a:lnTo>
                <a:lnTo>
                  <a:pt x="27843" y="46070"/>
                </a:lnTo>
                <a:lnTo>
                  <a:pt x="30723" y="41285"/>
                </a:lnTo>
                <a:lnTo>
                  <a:pt x="33604" y="37444"/>
                </a:lnTo>
                <a:lnTo>
                  <a:pt x="36484" y="33604"/>
                </a:lnTo>
                <a:lnTo>
                  <a:pt x="39364" y="30723"/>
                </a:lnTo>
                <a:lnTo>
                  <a:pt x="42245" y="28803"/>
                </a:lnTo>
                <a:lnTo>
                  <a:pt x="44150" y="26883"/>
                </a:lnTo>
                <a:lnTo>
                  <a:pt x="47030" y="24963"/>
                </a:lnTo>
                <a:lnTo>
                  <a:pt x="48966" y="24002"/>
                </a:lnTo>
                <a:lnTo>
                  <a:pt x="51846" y="23042"/>
                </a:lnTo>
                <a:lnTo>
                  <a:pt x="53766" y="22082"/>
                </a:lnTo>
                <a:lnTo>
                  <a:pt x="58552" y="22082"/>
                </a:lnTo>
                <a:lnTo>
                  <a:pt x="60487" y="23042"/>
                </a:lnTo>
                <a:lnTo>
                  <a:pt x="64312" y="23042"/>
                </a:lnTo>
                <a:lnTo>
                  <a:pt x="65272" y="24002"/>
                </a:lnTo>
                <a:lnTo>
                  <a:pt x="67208" y="24002"/>
                </a:lnTo>
                <a:lnTo>
                  <a:pt x="68153" y="24963"/>
                </a:lnTo>
                <a:lnTo>
                  <a:pt x="70073" y="24963"/>
                </a:lnTo>
                <a:lnTo>
                  <a:pt x="71033" y="25923"/>
                </a:lnTo>
                <a:lnTo>
                  <a:pt x="75834" y="25923"/>
                </a:lnTo>
                <a:lnTo>
                  <a:pt x="75834" y="24963"/>
                </a:lnTo>
                <a:lnTo>
                  <a:pt x="76794" y="24963"/>
                </a:lnTo>
                <a:lnTo>
                  <a:pt x="76794" y="20162"/>
                </a:lnTo>
                <a:lnTo>
                  <a:pt x="77754" y="19202"/>
                </a:lnTo>
                <a:lnTo>
                  <a:pt x="77754" y="12481"/>
                </a:lnTo>
                <a:lnTo>
                  <a:pt x="76794" y="10561"/>
                </a:lnTo>
                <a:lnTo>
                  <a:pt x="76794" y="4800"/>
                </a:lnTo>
                <a:lnTo>
                  <a:pt x="75834" y="3840"/>
                </a:lnTo>
                <a:lnTo>
                  <a:pt x="74874" y="3840"/>
                </a:lnTo>
                <a:lnTo>
                  <a:pt x="74874" y="2880"/>
                </a:lnTo>
                <a:lnTo>
                  <a:pt x="73913" y="1920"/>
                </a:lnTo>
                <a:lnTo>
                  <a:pt x="71993" y="1920"/>
                </a:lnTo>
                <a:lnTo>
                  <a:pt x="71033" y="960"/>
                </a:lnTo>
                <a:lnTo>
                  <a:pt x="67208" y="960"/>
                </a:lnTo>
                <a:lnTo>
                  <a:pt x="65272" y="0"/>
                </a:lnTo>
                <a:lnTo>
                  <a:pt x="585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1621627" y="1767077"/>
            <a:ext cx="108478" cy="144947"/>
          </a:xfrm>
          <a:custGeom>
            <a:avLst/>
            <a:gdLst/>
            <a:ahLst/>
            <a:cxnLst/>
            <a:rect l="l" t="t" r="r" b="b"/>
            <a:pathLst>
              <a:path w="108478" h="144947">
                <a:moveTo>
                  <a:pt x="100797" y="16322"/>
                </a:moveTo>
                <a:lnTo>
                  <a:pt x="96956" y="12481"/>
                </a:lnTo>
                <a:lnTo>
                  <a:pt x="92156" y="7680"/>
                </a:lnTo>
                <a:lnTo>
                  <a:pt x="87355" y="4800"/>
                </a:lnTo>
                <a:lnTo>
                  <a:pt x="80634" y="2880"/>
                </a:lnTo>
                <a:lnTo>
                  <a:pt x="73913" y="960"/>
                </a:lnTo>
                <a:lnTo>
                  <a:pt x="65272" y="0"/>
                </a:lnTo>
                <a:lnTo>
                  <a:pt x="46085" y="0"/>
                </a:lnTo>
                <a:lnTo>
                  <a:pt x="41285" y="960"/>
                </a:lnTo>
                <a:lnTo>
                  <a:pt x="36484" y="1920"/>
                </a:lnTo>
                <a:lnTo>
                  <a:pt x="31683" y="2880"/>
                </a:lnTo>
                <a:lnTo>
                  <a:pt x="26883" y="4800"/>
                </a:lnTo>
                <a:lnTo>
                  <a:pt x="23042" y="5760"/>
                </a:lnTo>
                <a:lnTo>
                  <a:pt x="19202" y="7680"/>
                </a:lnTo>
                <a:lnTo>
                  <a:pt x="16322" y="9601"/>
                </a:lnTo>
                <a:lnTo>
                  <a:pt x="12481" y="10561"/>
                </a:lnTo>
                <a:lnTo>
                  <a:pt x="10561" y="12481"/>
                </a:lnTo>
                <a:lnTo>
                  <a:pt x="9601" y="13441"/>
                </a:lnTo>
                <a:lnTo>
                  <a:pt x="7680" y="15361"/>
                </a:lnTo>
                <a:lnTo>
                  <a:pt x="6720" y="16322"/>
                </a:lnTo>
                <a:lnTo>
                  <a:pt x="6720" y="29763"/>
                </a:lnTo>
                <a:lnTo>
                  <a:pt x="7680" y="30723"/>
                </a:lnTo>
                <a:lnTo>
                  <a:pt x="7680" y="31683"/>
                </a:lnTo>
                <a:lnTo>
                  <a:pt x="8641" y="31683"/>
                </a:lnTo>
                <a:lnTo>
                  <a:pt x="8641" y="32644"/>
                </a:lnTo>
                <a:lnTo>
                  <a:pt x="14401" y="32644"/>
                </a:lnTo>
                <a:lnTo>
                  <a:pt x="16322" y="30723"/>
                </a:lnTo>
                <a:lnTo>
                  <a:pt x="19202" y="29763"/>
                </a:lnTo>
                <a:lnTo>
                  <a:pt x="22082" y="27843"/>
                </a:lnTo>
                <a:lnTo>
                  <a:pt x="24963" y="25923"/>
                </a:lnTo>
                <a:lnTo>
                  <a:pt x="28803" y="24002"/>
                </a:lnTo>
                <a:lnTo>
                  <a:pt x="33604" y="23042"/>
                </a:lnTo>
                <a:lnTo>
                  <a:pt x="37444" y="21122"/>
                </a:lnTo>
                <a:lnTo>
                  <a:pt x="43205" y="20162"/>
                </a:lnTo>
                <a:lnTo>
                  <a:pt x="47990" y="19202"/>
                </a:lnTo>
                <a:lnTo>
                  <a:pt x="59512" y="19202"/>
                </a:lnTo>
                <a:lnTo>
                  <a:pt x="64328" y="20162"/>
                </a:lnTo>
                <a:lnTo>
                  <a:pt x="68168" y="21122"/>
                </a:lnTo>
                <a:lnTo>
                  <a:pt x="71993" y="23042"/>
                </a:lnTo>
                <a:lnTo>
                  <a:pt x="74889" y="24963"/>
                </a:lnTo>
                <a:lnTo>
                  <a:pt x="77754" y="26883"/>
                </a:lnTo>
                <a:lnTo>
                  <a:pt x="79674" y="29763"/>
                </a:lnTo>
                <a:lnTo>
                  <a:pt x="81594" y="32644"/>
                </a:lnTo>
                <a:lnTo>
                  <a:pt x="82555" y="36484"/>
                </a:lnTo>
                <a:lnTo>
                  <a:pt x="83515" y="41285"/>
                </a:lnTo>
                <a:lnTo>
                  <a:pt x="84475" y="45125"/>
                </a:lnTo>
                <a:lnTo>
                  <a:pt x="84475" y="60472"/>
                </a:lnTo>
                <a:lnTo>
                  <a:pt x="66233" y="60472"/>
                </a:lnTo>
                <a:lnTo>
                  <a:pt x="63340" y="60496"/>
                </a:lnTo>
                <a:lnTo>
                  <a:pt x="49955" y="61331"/>
                </a:lnTo>
                <a:lnTo>
                  <a:pt x="38404" y="63352"/>
                </a:lnTo>
                <a:lnTo>
                  <a:pt x="29763" y="65272"/>
                </a:lnTo>
                <a:lnTo>
                  <a:pt x="23042" y="68153"/>
                </a:lnTo>
                <a:lnTo>
                  <a:pt x="17282" y="71033"/>
                </a:lnTo>
                <a:lnTo>
                  <a:pt x="11521" y="74874"/>
                </a:lnTo>
                <a:lnTo>
                  <a:pt x="7680" y="79674"/>
                </a:lnTo>
                <a:lnTo>
                  <a:pt x="4800" y="85435"/>
                </a:lnTo>
                <a:lnTo>
                  <a:pt x="960" y="90236"/>
                </a:lnTo>
                <a:lnTo>
                  <a:pt x="0" y="96956"/>
                </a:lnTo>
                <a:lnTo>
                  <a:pt x="0" y="111358"/>
                </a:lnTo>
                <a:lnTo>
                  <a:pt x="960" y="116159"/>
                </a:lnTo>
                <a:lnTo>
                  <a:pt x="2880" y="121920"/>
                </a:lnTo>
                <a:lnTo>
                  <a:pt x="5760" y="126720"/>
                </a:lnTo>
                <a:lnTo>
                  <a:pt x="8641" y="130561"/>
                </a:lnTo>
                <a:lnTo>
                  <a:pt x="12481" y="134401"/>
                </a:lnTo>
                <a:lnTo>
                  <a:pt x="16322" y="137266"/>
                </a:lnTo>
                <a:lnTo>
                  <a:pt x="21122" y="140147"/>
                </a:lnTo>
                <a:lnTo>
                  <a:pt x="24963" y="110398"/>
                </a:lnTo>
                <a:lnTo>
                  <a:pt x="24963" y="95996"/>
                </a:lnTo>
                <a:lnTo>
                  <a:pt x="26883" y="93116"/>
                </a:lnTo>
                <a:lnTo>
                  <a:pt x="28803" y="89275"/>
                </a:lnTo>
                <a:lnTo>
                  <a:pt x="30723" y="87355"/>
                </a:lnTo>
                <a:lnTo>
                  <a:pt x="33604" y="84475"/>
                </a:lnTo>
                <a:lnTo>
                  <a:pt x="37444" y="82555"/>
                </a:lnTo>
                <a:lnTo>
                  <a:pt x="41285" y="80634"/>
                </a:lnTo>
                <a:lnTo>
                  <a:pt x="46085" y="79674"/>
                </a:lnTo>
                <a:lnTo>
                  <a:pt x="50886" y="78714"/>
                </a:lnTo>
                <a:lnTo>
                  <a:pt x="56647" y="77754"/>
                </a:lnTo>
                <a:lnTo>
                  <a:pt x="84475" y="77754"/>
                </a:lnTo>
                <a:lnTo>
                  <a:pt x="84475" y="106558"/>
                </a:lnTo>
                <a:lnTo>
                  <a:pt x="78714" y="113278"/>
                </a:lnTo>
                <a:lnTo>
                  <a:pt x="72953" y="118079"/>
                </a:lnTo>
                <a:lnTo>
                  <a:pt x="67208" y="120959"/>
                </a:lnTo>
                <a:lnTo>
                  <a:pt x="61447" y="123840"/>
                </a:lnTo>
                <a:lnTo>
                  <a:pt x="55671" y="125760"/>
                </a:lnTo>
                <a:lnTo>
                  <a:pt x="41285" y="125760"/>
                </a:lnTo>
                <a:lnTo>
                  <a:pt x="35524" y="123840"/>
                </a:lnTo>
                <a:lnTo>
                  <a:pt x="30723" y="119999"/>
                </a:lnTo>
                <a:lnTo>
                  <a:pt x="32644" y="143987"/>
                </a:lnTo>
                <a:lnTo>
                  <a:pt x="38404" y="144947"/>
                </a:lnTo>
                <a:lnTo>
                  <a:pt x="53766" y="144947"/>
                </a:lnTo>
                <a:lnTo>
                  <a:pt x="61447" y="143042"/>
                </a:lnTo>
                <a:lnTo>
                  <a:pt x="68168" y="139202"/>
                </a:lnTo>
                <a:lnTo>
                  <a:pt x="75834" y="136321"/>
                </a:lnTo>
                <a:lnTo>
                  <a:pt x="81594" y="131521"/>
                </a:lnTo>
                <a:lnTo>
                  <a:pt x="87355" y="124800"/>
                </a:lnTo>
                <a:lnTo>
                  <a:pt x="87355" y="139202"/>
                </a:lnTo>
                <a:lnTo>
                  <a:pt x="88315" y="140147"/>
                </a:lnTo>
                <a:lnTo>
                  <a:pt x="88315" y="141107"/>
                </a:lnTo>
                <a:lnTo>
                  <a:pt x="89275" y="142082"/>
                </a:lnTo>
                <a:lnTo>
                  <a:pt x="92156" y="142082"/>
                </a:lnTo>
                <a:lnTo>
                  <a:pt x="93116" y="143042"/>
                </a:lnTo>
                <a:lnTo>
                  <a:pt x="102717" y="143042"/>
                </a:lnTo>
                <a:lnTo>
                  <a:pt x="103677" y="142082"/>
                </a:lnTo>
                <a:lnTo>
                  <a:pt x="106558" y="142082"/>
                </a:lnTo>
                <a:lnTo>
                  <a:pt x="107518" y="141107"/>
                </a:lnTo>
                <a:lnTo>
                  <a:pt x="108478" y="140147"/>
                </a:lnTo>
                <a:lnTo>
                  <a:pt x="108478" y="41285"/>
                </a:lnTo>
                <a:lnTo>
                  <a:pt x="107518" y="33604"/>
                </a:lnTo>
                <a:lnTo>
                  <a:pt x="105597" y="27843"/>
                </a:lnTo>
                <a:lnTo>
                  <a:pt x="103677" y="22082"/>
                </a:lnTo>
                <a:lnTo>
                  <a:pt x="100797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1642750" y="1877476"/>
            <a:ext cx="11521" cy="33588"/>
          </a:xfrm>
          <a:custGeom>
            <a:avLst/>
            <a:gdLst/>
            <a:ahLst/>
            <a:cxnLst/>
            <a:rect l="l" t="t" r="r" b="b"/>
            <a:pathLst>
              <a:path w="11521" h="33588">
                <a:moveTo>
                  <a:pt x="5760" y="4800"/>
                </a:moveTo>
                <a:lnTo>
                  <a:pt x="3840" y="0"/>
                </a:lnTo>
                <a:lnTo>
                  <a:pt x="0" y="29748"/>
                </a:lnTo>
                <a:lnTo>
                  <a:pt x="5760" y="31683"/>
                </a:lnTo>
                <a:lnTo>
                  <a:pt x="11521" y="33588"/>
                </a:lnTo>
                <a:lnTo>
                  <a:pt x="9601" y="9601"/>
                </a:lnTo>
                <a:lnTo>
                  <a:pt x="576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1775216" y="1767077"/>
            <a:ext cx="195834" cy="143042"/>
          </a:xfrm>
          <a:custGeom>
            <a:avLst/>
            <a:gdLst/>
            <a:ahLst/>
            <a:cxnLst/>
            <a:rect l="l" t="t" r="r" b="b"/>
            <a:pathLst>
              <a:path w="195834" h="143042">
                <a:moveTo>
                  <a:pt x="975" y="141107"/>
                </a:moveTo>
                <a:lnTo>
                  <a:pt x="1935" y="142082"/>
                </a:lnTo>
                <a:lnTo>
                  <a:pt x="5775" y="142082"/>
                </a:lnTo>
                <a:lnTo>
                  <a:pt x="7696" y="143042"/>
                </a:lnTo>
                <a:lnTo>
                  <a:pt x="16322" y="143042"/>
                </a:lnTo>
                <a:lnTo>
                  <a:pt x="17282" y="142082"/>
                </a:lnTo>
                <a:lnTo>
                  <a:pt x="21122" y="142082"/>
                </a:lnTo>
                <a:lnTo>
                  <a:pt x="22082" y="141107"/>
                </a:lnTo>
                <a:lnTo>
                  <a:pt x="23042" y="141107"/>
                </a:lnTo>
                <a:lnTo>
                  <a:pt x="23042" y="140147"/>
                </a:lnTo>
                <a:lnTo>
                  <a:pt x="24003" y="140147"/>
                </a:lnTo>
                <a:lnTo>
                  <a:pt x="24003" y="46070"/>
                </a:lnTo>
                <a:lnTo>
                  <a:pt x="24817" y="45033"/>
                </a:lnTo>
                <a:lnTo>
                  <a:pt x="33849" y="34664"/>
                </a:lnTo>
                <a:lnTo>
                  <a:pt x="42245" y="26883"/>
                </a:lnTo>
                <a:lnTo>
                  <a:pt x="48006" y="23042"/>
                </a:lnTo>
                <a:lnTo>
                  <a:pt x="53766" y="20162"/>
                </a:lnTo>
                <a:lnTo>
                  <a:pt x="64328" y="20162"/>
                </a:lnTo>
                <a:lnTo>
                  <a:pt x="68168" y="21122"/>
                </a:lnTo>
                <a:lnTo>
                  <a:pt x="71048" y="23042"/>
                </a:lnTo>
                <a:lnTo>
                  <a:pt x="73929" y="24963"/>
                </a:lnTo>
                <a:lnTo>
                  <a:pt x="76809" y="27843"/>
                </a:lnTo>
                <a:lnTo>
                  <a:pt x="79689" y="30723"/>
                </a:lnTo>
                <a:lnTo>
                  <a:pt x="81610" y="34564"/>
                </a:lnTo>
                <a:lnTo>
                  <a:pt x="82570" y="38404"/>
                </a:lnTo>
                <a:lnTo>
                  <a:pt x="84490" y="43190"/>
                </a:lnTo>
                <a:lnTo>
                  <a:pt x="85450" y="47030"/>
                </a:lnTo>
                <a:lnTo>
                  <a:pt x="85450" y="140147"/>
                </a:lnTo>
                <a:lnTo>
                  <a:pt x="86410" y="140147"/>
                </a:lnTo>
                <a:lnTo>
                  <a:pt x="86410" y="141107"/>
                </a:lnTo>
                <a:lnTo>
                  <a:pt x="87370" y="141107"/>
                </a:lnTo>
                <a:lnTo>
                  <a:pt x="88331" y="142082"/>
                </a:lnTo>
                <a:lnTo>
                  <a:pt x="92171" y="142082"/>
                </a:lnTo>
                <a:lnTo>
                  <a:pt x="94076" y="143042"/>
                </a:lnTo>
                <a:lnTo>
                  <a:pt x="101757" y="143042"/>
                </a:lnTo>
                <a:lnTo>
                  <a:pt x="103692" y="142082"/>
                </a:lnTo>
                <a:lnTo>
                  <a:pt x="107518" y="142082"/>
                </a:lnTo>
                <a:lnTo>
                  <a:pt x="108478" y="141107"/>
                </a:lnTo>
                <a:lnTo>
                  <a:pt x="109453" y="141107"/>
                </a:lnTo>
                <a:lnTo>
                  <a:pt x="109453" y="140147"/>
                </a:lnTo>
                <a:lnTo>
                  <a:pt x="110413" y="139202"/>
                </a:lnTo>
                <a:lnTo>
                  <a:pt x="110413" y="46070"/>
                </a:lnTo>
                <a:lnTo>
                  <a:pt x="111220" y="45043"/>
                </a:lnTo>
                <a:lnTo>
                  <a:pt x="120248" y="34668"/>
                </a:lnTo>
                <a:lnTo>
                  <a:pt x="128640" y="26883"/>
                </a:lnTo>
                <a:lnTo>
                  <a:pt x="134401" y="23042"/>
                </a:lnTo>
                <a:lnTo>
                  <a:pt x="140162" y="20162"/>
                </a:lnTo>
                <a:lnTo>
                  <a:pt x="149763" y="20162"/>
                </a:lnTo>
                <a:lnTo>
                  <a:pt x="157444" y="23042"/>
                </a:lnTo>
                <a:lnTo>
                  <a:pt x="163205" y="27843"/>
                </a:lnTo>
                <a:lnTo>
                  <a:pt x="165125" y="30723"/>
                </a:lnTo>
                <a:lnTo>
                  <a:pt x="168005" y="34564"/>
                </a:lnTo>
                <a:lnTo>
                  <a:pt x="168965" y="38404"/>
                </a:lnTo>
                <a:lnTo>
                  <a:pt x="169926" y="43190"/>
                </a:lnTo>
                <a:lnTo>
                  <a:pt x="170886" y="47030"/>
                </a:lnTo>
                <a:lnTo>
                  <a:pt x="171846" y="52791"/>
                </a:lnTo>
                <a:lnTo>
                  <a:pt x="171846" y="140147"/>
                </a:lnTo>
                <a:lnTo>
                  <a:pt x="172806" y="141107"/>
                </a:lnTo>
                <a:lnTo>
                  <a:pt x="173766" y="142082"/>
                </a:lnTo>
                <a:lnTo>
                  <a:pt x="177606" y="142082"/>
                </a:lnTo>
                <a:lnTo>
                  <a:pt x="179527" y="143042"/>
                </a:lnTo>
                <a:lnTo>
                  <a:pt x="188153" y="143042"/>
                </a:lnTo>
                <a:lnTo>
                  <a:pt x="190088" y="142082"/>
                </a:lnTo>
                <a:lnTo>
                  <a:pt x="193929" y="142082"/>
                </a:lnTo>
                <a:lnTo>
                  <a:pt x="193929" y="141107"/>
                </a:lnTo>
                <a:lnTo>
                  <a:pt x="194873" y="141107"/>
                </a:lnTo>
                <a:lnTo>
                  <a:pt x="195834" y="140147"/>
                </a:lnTo>
                <a:lnTo>
                  <a:pt x="195834" y="47030"/>
                </a:lnTo>
                <a:lnTo>
                  <a:pt x="194873" y="40325"/>
                </a:lnTo>
                <a:lnTo>
                  <a:pt x="193929" y="33604"/>
                </a:lnTo>
                <a:lnTo>
                  <a:pt x="191993" y="26883"/>
                </a:lnTo>
                <a:lnTo>
                  <a:pt x="189128" y="21122"/>
                </a:lnTo>
                <a:lnTo>
                  <a:pt x="186248" y="16322"/>
                </a:lnTo>
                <a:lnTo>
                  <a:pt x="182407" y="10561"/>
                </a:lnTo>
                <a:lnTo>
                  <a:pt x="177606" y="6720"/>
                </a:lnTo>
                <a:lnTo>
                  <a:pt x="171846" y="3840"/>
                </a:lnTo>
                <a:lnTo>
                  <a:pt x="166085" y="960"/>
                </a:lnTo>
                <a:lnTo>
                  <a:pt x="159364" y="0"/>
                </a:lnTo>
                <a:lnTo>
                  <a:pt x="143042" y="0"/>
                </a:lnTo>
                <a:lnTo>
                  <a:pt x="140162" y="960"/>
                </a:lnTo>
                <a:lnTo>
                  <a:pt x="136321" y="1920"/>
                </a:lnTo>
                <a:lnTo>
                  <a:pt x="132481" y="3840"/>
                </a:lnTo>
                <a:lnTo>
                  <a:pt x="129600" y="5760"/>
                </a:lnTo>
                <a:lnTo>
                  <a:pt x="125760" y="7680"/>
                </a:lnTo>
                <a:lnTo>
                  <a:pt x="121920" y="10561"/>
                </a:lnTo>
                <a:lnTo>
                  <a:pt x="118079" y="13441"/>
                </a:lnTo>
                <a:lnTo>
                  <a:pt x="114239" y="17282"/>
                </a:lnTo>
                <a:lnTo>
                  <a:pt x="109453" y="21122"/>
                </a:lnTo>
                <a:lnTo>
                  <a:pt x="105613" y="25923"/>
                </a:lnTo>
                <a:lnTo>
                  <a:pt x="103692" y="22082"/>
                </a:lnTo>
                <a:lnTo>
                  <a:pt x="101757" y="18242"/>
                </a:lnTo>
                <a:lnTo>
                  <a:pt x="98892" y="15361"/>
                </a:lnTo>
                <a:lnTo>
                  <a:pt x="96956" y="11521"/>
                </a:lnTo>
                <a:lnTo>
                  <a:pt x="94076" y="9601"/>
                </a:lnTo>
                <a:lnTo>
                  <a:pt x="91211" y="6720"/>
                </a:lnTo>
                <a:lnTo>
                  <a:pt x="87370" y="4800"/>
                </a:lnTo>
                <a:lnTo>
                  <a:pt x="83530" y="2880"/>
                </a:lnTo>
                <a:lnTo>
                  <a:pt x="79689" y="1920"/>
                </a:lnTo>
                <a:lnTo>
                  <a:pt x="74889" y="0"/>
                </a:lnTo>
                <a:lnTo>
                  <a:pt x="57607" y="0"/>
                </a:lnTo>
                <a:lnTo>
                  <a:pt x="49926" y="1920"/>
                </a:lnTo>
                <a:lnTo>
                  <a:pt x="43205" y="5760"/>
                </a:lnTo>
                <a:lnTo>
                  <a:pt x="40886" y="7140"/>
                </a:lnTo>
                <a:lnTo>
                  <a:pt x="31255" y="14124"/>
                </a:lnTo>
                <a:lnTo>
                  <a:pt x="21122" y="24002"/>
                </a:lnTo>
                <a:lnTo>
                  <a:pt x="21122" y="3840"/>
                </a:lnTo>
                <a:lnTo>
                  <a:pt x="20162" y="2880"/>
                </a:lnTo>
                <a:lnTo>
                  <a:pt x="19217" y="2880"/>
                </a:lnTo>
                <a:lnTo>
                  <a:pt x="18242" y="1920"/>
                </a:lnTo>
                <a:lnTo>
                  <a:pt x="2880" y="1920"/>
                </a:lnTo>
                <a:lnTo>
                  <a:pt x="1935" y="2880"/>
                </a:lnTo>
                <a:lnTo>
                  <a:pt x="975" y="2880"/>
                </a:lnTo>
                <a:lnTo>
                  <a:pt x="0" y="3840"/>
                </a:lnTo>
                <a:lnTo>
                  <a:pt x="0" y="140147"/>
                </a:lnTo>
                <a:lnTo>
                  <a:pt x="975" y="1411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2015215" y="1768998"/>
            <a:ext cx="24963" cy="141122"/>
          </a:xfrm>
          <a:custGeom>
            <a:avLst/>
            <a:gdLst/>
            <a:ahLst/>
            <a:cxnLst/>
            <a:rect l="l" t="t" r="r" b="b"/>
            <a:pathLst>
              <a:path w="24963" h="141122">
                <a:moveTo>
                  <a:pt x="24963" y="136321"/>
                </a:moveTo>
                <a:lnTo>
                  <a:pt x="24963" y="3840"/>
                </a:lnTo>
                <a:lnTo>
                  <a:pt x="24003" y="2880"/>
                </a:lnTo>
                <a:lnTo>
                  <a:pt x="24003" y="1920"/>
                </a:lnTo>
                <a:lnTo>
                  <a:pt x="23042" y="1920"/>
                </a:lnTo>
                <a:lnTo>
                  <a:pt x="23042" y="960"/>
                </a:lnTo>
                <a:lnTo>
                  <a:pt x="22082" y="960"/>
                </a:lnTo>
                <a:lnTo>
                  <a:pt x="21122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38226"/>
                </a:lnTo>
                <a:lnTo>
                  <a:pt x="960" y="138226"/>
                </a:lnTo>
                <a:lnTo>
                  <a:pt x="960" y="139186"/>
                </a:lnTo>
                <a:lnTo>
                  <a:pt x="1920" y="139186"/>
                </a:lnTo>
                <a:lnTo>
                  <a:pt x="2880" y="140162"/>
                </a:lnTo>
                <a:lnTo>
                  <a:pt x="6720" y="140162"/>
                </a:lnTo>
                <a:lnTo>
                  <a:pt x="7680" y="141122"/>
                </a:lnTo>
                <a:lnTo>
                  <a:pt x="17282" y="141122"/>
                </a:lnTo>
                <a:lnTo>
                  <a:pt x="18242" y="140162"/>
                </a:lnTo>
                <a:lnTo>
                  <a:pt x="22082" y="140162"/>
                </a:lnTo>
                <a:lnTo>
                  <a:pt x="23042" y="139186"/>
                </a:lnTo>
                <a:lnTo>
                  <a:pt x="24003" y="139186"/>
                </a:lnTo>
                <a:lnTo>
                  <a:pt x="24003" y="138226"/>
                </a:lnTo>
                <a:lnTo>
                  <a:pt x="24963" y="137281"/>
                </a:lnTo>
                <a:lnTo>
                  <a:pt x="24963" y="1363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2012335" y="1714286"/>
            <a:ext cx="29763" cy="28788"/>
          </a:xfrm>
          <a:custGeom>
            <a:avLst/>
            <a:gdLst/>
            <a:ahLst/>
            <a:cxnLst/>
            <a:rect l="l" t="t" r="r" b="b"/>
            <a:pathLst>
              <a:path w="29763" h="28788">
                <a:moveTo>
                  <a:pt x="29763" y="14386"/>
                </a:moveTo>
                <a:lnTo>
                  <a:pt x="29763" y="8625"/>
                </a:lnTo>
                <a:lnTo>
                  <a:pt x="28803" y="4785"/>
                </a:lnTo>
                <a:lnTo>
                  <a:pt x="26883" y="2880"/>
                </a:lnTo>
                <a:lnTo>
                  <a:pt x="24963" y="944"/>
                </a:lnTo>
                <a:lnTo>
                  <a:pt x="21122" y="0"/>
                </a:lnTo>
                <a:lnTo>
                  <a:pt x="9601" y="0"/>
                </a:lnTo>
                <a:lnTo>
                  <a:pt x="5760" y="944"/>
                </a:lnTo>
                <a:lnTo>
                  <a:pt x="3840" y="2880"/>
                </a:lnTo>
                <a:lnTo>
                  <a:pt x="960" y="4785"/>
                </a:lnTo>
                <a:lnTo>
                  <a:pt x="0" y="8625"/>
                </a:lnTo>
                <a:lnTo>
                  <a:pt x="0" y="20147"/>
                </a:lnTo>
                <a:lnTo>
                  <a:pt x="960" y="23987"/>
                </a:lnTo>
                <a:lnTo>
                  <a:pt x="2880" y="25907"/>
                </a:lnTo>
                <a:lnTo>
                  <a:pt x="5760" y="27828"/>
                </a:lnTo>
                <a:lnTo>
                  <a:pt x="9601" y="28788"/>
                </a:lnTo>
                <a:lnTo>
                  <a:pt x="21122" y="28788"/>
                </a:lnTo>
                <a:lnTo>
                  <a:pt x="24963" y="27828"/>
                </a:lnTo>
                <a:lnTo>
                  <a:pt x="26883" y="25907"/>
                </a:lnTo>
                <a:lnTo>
                  <a:pt x="28803" y="23987"/>
                </a:lnTo>
                <a:lnTo>
                  <a:pt x="29763" y="20147"/>
                </a:lnTo>
                <a:lnTo>
                  <a:pt x="29763" y="143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2074743" y="1767077"/>
            <a:ext cx="104637" cy="144947"/>
          </a:xfrm>
          <a:custGeom>
            <a:avLst/>
            <a:gdLst/>
            <a:ahLst/>
            <a:cxnLst/>
            <a:rect l="l" t="t" r="r" b="b"/>
            <a:pathLst>
              <a:path w="104637" h="144947">
                <a:moveTo>
                  <a:pt x="103677" y="17282"/>
                </a:moveTo>
                <a:lnTo>
                  <a:pt x="102702" y="16322"/>
                </a:lnTo>
                <a:lnTo>
                  <a:pt x="102702" y="15361"/>
                </a:lnTo>
                <a:lnTo>
                  <a:pt x="101742" y="14401"/>
                </a:lnTo>
                <a:lnTo>
                  <a:pt x="100797" y="13441"/>
                </a:lnTo>
                <a:lnTo>
                  <a:pt x="99837" y="12481"/>
                </a:lnTo>
                <a:lnTo>
                  <a:pt x="98861" y="11521"/>
                </a:lnTo>
                <a:lnTo>
                  <a:pt x="96956" y="9601"/>
                </a:lnTo>
                <a:lnTo>
                  <a:pt x="94076" y="8641"/>
                </a:lnTo>
                <a:lnTo>
                  <a:pt x="91180" y="6720"/>
                </a:lnTo>
                <a:lnTo>
                  <a:pt x="88300" y="4800"/>
                </a:lnTo>
                <a:lnTo>
                  <a:pt x="85435" y="3840"/>
                </a:lnTo>
                <a:lnTo>
                  <a:pt x="81594" y="2880"/>
                </a:lnTo>
                <a:lnTo>
                  <a:pt x="78714" y="1920"/>
                </a:lnTo>
                <a:lnTo>
                  <a:pt x="74874" y="960"/>
                </a:lnTo>
                <a:lnTo>
                  <a:pt x="70073" y="0"/>
                </a:lnTo>
                <a:lnTo>
                  <a:pt x="53751" y="0"/>
                </a:lnTo>
                <a:lnTo>
                  <a:pt x="45110" y="960"/>
                </a:lnTo>
                <a:lnTo>
                  <a:pt x="37429" y="3840"/>
                </a:lnTo>
                <a:lnTo>
                  <a:pt x="30708" y="6720"/>
                </a:lnTo>
                <a:lnTo>
                  <a:pt x="23987" y="11521"/>
                </a:lnTo>
                <a:lnTo>
                  <a:pt x="18227" y="17282"/>
                </a:lnTo>
                <a:lnTo>
                  <a:pt x="10477" y="27918"/>
                </a:lnTo>
                <a:lnTo>
                  <a:pt x="4785" y="40325"/>
                </a:lnTo>
                <a:lnTo>
                  <a:pt x="2819" y="47768"/>
                </a:lnTo>
                <a:lnTo>
                  <a:pt x="756" y="59930"/>
                </a:lnTo>
                <a:lnTo>
                  <a:pt x="0" y="73914"/>
                </a:lnTo>
                <a:lnTo>
                  <a:pt x="174" y="79947"/>
                </a:lnTo>
                <a:lnTo>
                  <a:pt x="1606" y="92690"/>
                </a:lnTo>
                <a:lnTo>
                  <a:pt x="3825" y="104637"/>
                </a:lnTo>
                <a:lnTo>
                  <a:pt x="6720" y="113278"/>
                </a:lnTo>
                <a:lnTo>
                  <a:pt x="10546" y="119999"/>
                </a:lnTo>
                <a:lnTo>
                  <a:pt x="15346" y="126720"/>
                </a:lnTo>
                <a:lnTo>
                  <a:pt x="20147" y="132481"/>
                </a:lnTo>
                <a:lnTo>
                  <a:pt x="26868" y="137266"/>
                </a:lnTo>
                <a:lnTo>
                  <a:pt x="34549" y="140147"/>
                </a:lnTo>
                <a:lnTo>
                  <a:pt x="45960" y="143635"/>
                </a:lnTo>
                <a:lnTo>
                  <a:pt x="59512" y="144947"/>
                </a:lnTo>
                <a:lnTo>
                  <a:pt x="64312" y="144947"/>
                </a:lnTo>
                <a:lnTo>
                  <a:pt x="68153" y="143987"/>
                </a:lnTo>
                <a:lnTo>
                  <a:pt x="72953" y="143042"/>
                </a:lnTo>
                <a:lnTo>
                  <a:pt x="76794" y="142082"/>
                </a:lnTo>
                <a:lnTo>
                  <a:pt x="81594" y="141107"/>
                </a:lnTo>
                <a:lnTo>
                  <a:pt x="84460" y="140147"/>
                </a:lnTo>
                <a:lnTo>
                  <a:pt x="88300" y="138242"/>
                </a:lnTo>
                <a:lnTo>
                  <a:pt x="92141" y="137266"/>
                </a:lnTo>
                <a:lnTo>
                  <a:pt x="95021" y="135361"/>
                </a:lnTo>
                <a:lnTo>
                  <a:pt x="97917" y="133426"/>
                </a:lnTo>
                <a:lnTo>
                  <a:pt x="99837" y="131521"/>
                </a:lnTo>
                <a:lnTo>
                  <a:pt x="100797" y="130561"/>
                </a:lnTo>
                <a:lnTo>
                  <a:pt x="101742" y="129600"/>
                </a:lnTo>
                <a:lnTo>
                  <a:pt x="102702" y="128640"/>
                </a:lnTo>
                <a:lnTo>
                  <a:pt x="103677" y="127680"/>
                </a:lnTo>
                <a:lnTo>
                  <a:pt x="103677" y="125760"/>
                </a:lnTo>
                <a:lnTo>
                  <a:pt x="104637" y="124800"/>
                </a:lnTo>
                <a:lnTo>
                  <a:pt x="104637" y="111358"/>
                </a:lnTo>
                <a:lnTo>
                  <a:pt x="103677" y="110398"/>
                </a:lnTo>
                <a:lnTo>
                  <a:pt x="103677" y="108478"/>
                </a:lnTo>
                <a:lnTo>
                  <a:pt x="102702" y="107518"/>
                </a:lnTo>
                <a:lnTo>
                  <a:pt x="101742" y="107518"/>
                </a:lnTo>
                <a:lnTo>
                  <a:pt x="101742" y="106558"/>
                </a:lnTo>
                <a:lnTo>
                  <a:pt x="99837" y="106558"/>
                </a:lnTo>
                <a:lnTo>
                  <a:pt x="97917" y="107518"/>
                </a:lnTo>
                <a:lnTo>
                  <a:pt x="95981" y="109438"/>
                </a:lnTo>
                <a:lnTo>
                  <a:pt x="94076" y="111358"/>
                </a:lnTo>
                <a:lnTo>
                  <a:pt x="91180" y="113278"/>
                </a:lnTo>
                <a:lnTo>
                  <a:pt x="88300" y="115199"/>
                </a:lnTo>
                <a:lnTo>
                  <a:pt x="85435" y="117119"/>
                </a:lnTo>
                <a:lnTo>
                  <a:pt x="81594" y="119039"/>
                </a:lnTo>
                <a:lnTo>
                  <a:pt x="76794" y="120959"/>
                </a:lnTo>
                <a:lnTo>
                  <a:pt x="72953" y="122880"/>
                </a:lnTo>
                <a:lnTo>
                  <a:pt x="68153" y="123840"/>
                </a:lnTo>
                <a:lnTo>
                  <a:pt x="56631" y="123840"/>
                </a:lnTo>
                <a:lnTo>
                  <a:pt x="50871" y="122880"/>
                </a:lnTo>
                <a:lnTo>
                  <a:pt x="47030" y="120959"/>
                </a:lnTo>
                <a:lnTo>
                  <a:pt x="42230" y="118079"/>
                </a:lnTo>
                <a:lnTo>
                  <a:pt x="38389" y="115199"/>
                </a:lnTo>
                <a:lnTo>
                  <a:pt x="35509" y="111358"/>
                </a:lnTo>
                <a:lnTo>
                  <a:pt x="31668" y="106558"/>
                </a:lnTo>
                <a:lnTo>
                  <a:pt x="29748" y="101757"/>
                </a:lnTo>
                <a:lnTo>
                  <a:pt x="27828" y="95036"/>
                </a:lnTo>
                <a:lnTo>
                  <a:pt x="26868" y="88315"/>
                </a:lnTo>
                <a:lnTo>
                  <a:pt x="25908" y="80634"/>
                </a:lnTo>
                <a:lnTo>
                  <a:pt x="25908" y="72953"/>
                </a:lnTo>
                <a:lnTo>
                  <a:pt x="27087" y="55424"/>
                </a:lnTo>
                <a:lnTo>
                  <a:pt x="29959" y="43169"/>
                </a:lnTo>
                <a:lnTo>
                  <a:pt x="34549" y="33604"/>
                </a:lnTo>
                <a:lnTo>
                  <a:pt x="37814" y="29868"/>
                </a:lnTo>
                <a:lnTo>
                  <a:pt x="48298" y="22661"/>
                </a:lnTo>
                <a:lnTo>
                  <a:pt x="61432" y="20162"/>
                </a:lnTo>
                <a:lnTo>
                  <a:pt x="67193" y="20162"/>
                </a:lnTo>
                <a:lnTo>
                  <a:pt x="72953" y="21122"/>
                </a:lnTo>
                <a:lnTo>
                  <a:pt x="76794" y="23042"/>
                </a:lnTo>
                <a:lnTo>
                  <a:pt x="80634" y="24002"/>
                </a:lnTo>
                <a:lnTo>
                  <a:pt x="84460" y="25923"/>
                </a:lnTo>
                <a:lnTo>
                  <a:pt x="87355" y="27843"/>
                </a:lnTo>
                <a:lnTo>
                  <a:pt x="90236" y="29763"/>
                </a:lnTo>
                <a:lnTo>
                  <a:pt x="93116" y="31683"/>
                </a:lnTo>
                <a:lnTo>
                  <a:pt x="94076" y="33604"/>
                </a:lnTo>
                <a:lnTo>
                  <a:pt x="96956" y="34564"/>
                </a:lnTo>
                <a:lnTo>
                  <a:pt x="97917" y="35509"/>
                </a:lnTo>
                <a:lnTo>
                  <a:pt x="100797" y="35509"/>
                </a:lnTo>
                <a:lnTo>
                  <a:pt x="101742" y="34564"/>
                </a:lnTo>
                <a:lnTo>
                  <a:pt x="102702" y="33604"/>
                </a:lnTo>
                <a:lnTo>
                  <a:pt x="103677" y="31683"/>
                </a:lnTo>
                <a:lnTo>
                  <a:pt x="104637" y="28803"/>
                </a:lnTo>
                <a:lnTo>
                  <a:pt x="104637" y="24002"/>
                </a:lnTo>
                <a:lnTo>
                  <a:pt x="103677" y="22082"/>
                </a:lnTo>
                <a:lnTo>
                  <a:pt x="103677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2201448" y="1767077"/>
            <a:ext cx="93116" cy="144947"/>
          </a:xfrm>
          <a:custGeom>
            <a:avLst/>
            <a:gdLst/>
            <a:ahLst/>
            <a:cxnLst/>
            <a:rect l="l" t="t" r="r" b="b"/>
            <a:pathLst>
              <a:path w="93116" h="144947">
                <a:moveTo>
                  <a:pt x="86395" y="12481"/>
                </a:moveTo>
                <a:lnTo>
                  <a:pt x="85435" y="11521"/>
                </a:lnTo>
                <a:lnTo>
                  <a:pt x="85435" y="10561"/>
                </a:lnTo>
                <a:lnTo>
                  <a:pt x="84475" y="9601"/>
                </a:lnTo>
                <a:lnTo>
                  <a:pt x="84475" y="8641"/>
                </a:lnTo>
                <a:lnTo>
                  <a:pt x="83515" y="8641"/>
                </a:lnTo>
                <a:lnTo>
                  <a:pt x="82570" y="7680"/>
                </a:lnTo>
                <a:lnTo>
                  <a:pt x="80634" y="6720"/>
                </a:lnTo>
                <a:lnTo>
                  <a:pt x="78729" y="5760"/>
                </a:lnTo>
                <a:lnTo>
                  <a:pt x="76794" y="4800"/>
                </a:lnTo>
                <a:lnTo>
                  <a:pt x="73913" y="3840"/>
                </a:lnTo>
                <a:lnTo>
                  <a:pt x="71033" y="2880"/>
                </a:lnTo>
                <a:lnTo>
                  <a:pt x="68168" y="1920"/>
                </a:lnTo>
                <a:lnTo>
                  <a:pt x="65288" y="960"/>
                </a:lnTo>
                <a:lnTo>
                  <a:pt x="61447" y="0"/>
                </a:lnTo>
                <a:lnTo>
                  <a:pt x="43205" y="0"/>
                </a:lnTo>
                <a:lnTo>
                  <a:pt x="36484" y="960"/>
                </a:lnTo>
                <a:lnTo>
                  <a:pt x="29763" y="2880"/>
                </a:lnTo>
                <a:lnTo>
                  <a:pt x="24002" y="4800"/>
                </a:lnTo>
                <a:lnTo>
                  <a:pt x="19202" y="7680"/>
                </a:lnTo>
                <a:lnTo>
                  <a:pt x="15361" y="11521"/>
                </a:lnTo>
                <a:lnTo>
                  <a:pt x="10561" y="15361"/>
                </a:lnTo>
                <a:lnTo>
                  <a:pt x="7680" y="19202"/>
                </a:lnTo>
                <a:lnTo>
                  <a:pt x="5760" y="24002"/>
                </a:lnTo>
                <a:lnTo>
                  <a:pt x="3840" y="28803"/>
                </a:lnTo>
                <a:lnTo>
                  <a:pt x="2880" y="33604"/>
                </a:lnTo>
                <a:lnTo>
                  <a:pt x="2880" y="45125"/>
                </a:lnTo>
                <a:lnTo>
                  <a:pt x="3840" y="49911"/>
                </a:lnTo>
                <a:lnTo>
                  <a:pt x="5760" y="53751"/>
                </a:lnTo>
                <a:lnTo>
                  <a:pt x="7680" y="58567"/>
                </a:lnTo>
                <a:lnTo>
                  <a:pt x="10561" y="61432"/>
                </a:lnTo>
                <a:lnTo>
                  <a:pt x="13441" y="64312"/>
                </a:lnTo>
                <a:lnTo>
                  <a:pt x="16322" y="68153"/>
                </a:lnTo>
                <a:lnTo>
                  <a:pt x="20162" y="70073"/>
                </a:lnTo>
                <a:lnTo>
                  <a:pt x="24002" y="72953"/>
                </a:lnTo>
                <a:lnTo>
                  <a:pt x="27843" y="74874"/>
                </a:lnTo>
                <a:lnTo>
                  <a:pt x="31683" y="76794"/>
                </a:lnTo>
                <a:lnTo>
                  <a:pt x="36484" y="77754"/>
                </a:lnTo>
                <a:lnTo>
                  <a:pt x="40325" y="79674"/>
                </a:lnTo>
                <a:lnTo>
                  <a:pt x="45125" y="81594"/>
                </a:lnTo>
                <a:lnTo>
                  <a:pt x="48006" y="82555"/>
                </a:lnTo>
                <a:lnTo>
                  <a:pt x="52806" y="84475"/>
                </a:lnTo>
                <a:lnTo>
                  <a:pt x="55671" y="86395"/>
                </a:lnTo>
                <a:lnTo>
                  <a:pt x="59512" y="88315"/>
                </a:lnTo>
                <a:lnTo>
                  <a:pt x="62392" y="90236"/>
                </a:lnTo>
                <a:lnTo>
                  <a:pt x="64328" y="92156"/>
                </a:lnTo>
                <a:lnTo>
                  <a:pt x="66233" y="95036"/>
                </a:lnTo>
                <a:lnTo>
                  <a:pt x="68168" y="97917"/>
                </a:lnTo>
                <a:lnTo>
                  <a:pt x="69128" y="100797"/>
                </a:lnTo>
                <a:lnTo>
                  <a:pt x="69128" y="111358"/>
                </a:lnTo>
                <a:lnTo>
                  <a:pt x="67193" y="113278"/>
                </a:lnTo>
                <a:lnTo>
                  <a:pt x="66233" y="116159"/>
                </a:lnTo>
                <a:lnTo>
                  <a:pt x="64328" y="118079"/>
                </a:lnTo>
                <a:lnTo>
                  <a:pt x="61447" y="119999"/>
                </a:lnTo>
                <a:lnTo>
                  <a:pt x="59512" y="121920"/>
                </a:lnTo>
                <a:lnTo>
                  <a:pt x="56647" y="122880"/>
                </a:lnTo>
                <a:lnTo>
                  <a:pt x="52806" y="123840"/>
                </a:lnTo>
                <a:lnTo>
                  <a:pt x="49926" y="124800"/>
                </a:lnTo>
                <a:lnTo>
                  <a:pt x="46085" y="125760"/>
                </a:lnTo>
                <a:lnTo>
                  <a:pt x="36484" y="125760"/>
                </a:lnTo>
                <a:lnTo>
                  <a:pt x="31683" y="124800"/>
                </a:lnTo>
                <a:lnTo>
                  <a:pt x="27843" y="123840"/>
                </a:lnTo>
                <a:lnTo>
                  <a:pt x="23042" y="121920"/>
                </a:lnTo>
                <a:lnTo>
                  <a:pt x="19202" y="120959"/>
                </a:lnTo>
                <a:lnTo>
                  <a:pt x="16322" y="119039"/>
                </a:lnTo>
                <a:lnTo>
                  <a:pt x="13441" y="117119"/>
                </a:lnTo>
                <a:lnTo>
                  <a:pt x="10561" y="116159"/>
                </a:lnTo>
                <a:lnTo>
                  <a:pt x="8641" y="115199"/>
                </a:lnTo>
                <a:lnTo>
                  <a:pt x="6720" y="113278"/>
                </a:lnTo>
                <a:lnTo>
                  <a:pt x="4800" y="112318"/>
                </a:lnTo>
                <a:lnTo>
                  <a:pt x="2880" y="112318"/>
                </a:lnTo>
                <a:lnTo>
                  <a:pt x="2880" y="113278"/>
                </a:lnTo>
                <a:lnTo>
                  <a:pt x="960" y="113278"/>
                </a:lnTo>
                <a:lnTo>
                  <a:pt x="960" y="116159"/>
                </a:lnTo>
                <a:lnTo>
                  <a:pt x="0" y="117119"/>
                </a:lnTo>
                <a:lnTo>
                  <a:pt x="0" y="127680"/>
                </a:lnTo>
                <a:lnTo>
                  <a:pt x="960" y="129600"/>
                </a:lnTo>
                <a:lnTo>
                  <a:pt x="960" y="131521"/>
                </a:lnTo>
                <a:lnTo>
                  <a:pt x="1920" y="133426"/>
                </a:lnTo>
                <a:lnTo>
                  <a:pt x="2880" y="134401"/>
                </a:lnTo>
                <a:lnTo>
                  <a:pt x="3840" y="135361"/>
                </a:lnTo>
                <a:lnTo>
                  <a:pt x="5760" y="136321"/>
                </a:lnTo>
                <a:lnTo>
                  <a:pt x="7680" y="137266"/>
                </a:lnTo>
                <a:lnTo>
                  <a:pt x="10561" y="138242"/>
                </a:lnTo>
                <a:lnTo>
                  <a:pt x="13441" y="140147"/>
                </a:lnTo>
                <a:lnTo>
                  <a:pt x="16322" y="141107"/>
                </a:lnTo>
                <a:lnTo>
                  <a:pt x="20162" y="142082"/>
                </a:lnTo>
                <a:lnTo>
                  <a:pt x="24002" y="143042"/>
                </a:lnTo>
                <a:lnTo>
                  <a:pt x="27843" y="143987"/>
                </a:lnTo>
                <a:lnTo>
                  <a:pt x="32644" y="143987"/>
                </a:lnTo>
                <a:lnTo>
                  <a:pt x="36484" y="144947"/>
                </a:lnTo>
                <a:lnTo>
                  <a:pt x="48966" y="144947"/>
                </a:lnTo>
                <a:lnTo>
                  <a:pt x="56647" y="143987"/>
                </a:lnTo>
                <a:lnTo>
                  <a:pt x="62392" y="142082"/>
                </a:lnTo>
                <a:lnTo>
                  <a:pt x="69128" y="140147"/>
                </a:lnTo>
                <a:lnTo>
                  <a:pt x="74889" y="137266"/>
                </a:lnTo>
                <a:lnTo>
                  <a:pt x="78729" y="133426"/>
                </a:lnTo>
                <a:lnTo>
                  <a:pt x="83515" y="129600"/>
                </a:lnTo>
                <a:lnTo>
                  <a:pt x="87355" y="125760"/>
                </a:lnTo>
                <a:lnTo>
                  <a:pt x="89275" y="119999"/>
                </a:lnTo>
                <a:lnTo>
                  <a:pt x="92156" y="115199"/>
                </a:lnTo>
                <a:lnTo>
                  <a:pt x="93116" y="109438"/>
                </a:lnTo>
                <a:lnTo>
                  <a:pt x="93116" y="96956"/>
                </a:lnTo>
                <a:lnTo>
                  <a:pt x="92156" y="92156"/>
                </a:lnTo>
                <a:lnTo>
                  <a:pt x="90236" y="87355"/>
                </a:lnTo>
                <a:lnTo>
                  <a:pt x="88315" y="83515"/>
                </a:lnTo>
                <a:lnTo>
                  <a:pt x="86395" y="79674"/>
                </a:lnTo>
                <a:lnTo>
                  <a:pt x="82570" y="76794"/>
                </a:lnTo>
                <a:lnTo>
                  <a:pt x="79674" y="73914"/>
                </a:lnTo>
                <a:lnTo>
                  <a:pt x="75849" y="71993"/>
                </a:lnTo>
                <a:lnTo>
                  <a:pt x="72008" y="69113"/>
                </a:lnTo>
                <a:lnTo>
                  <a:pt x="68168" y="67193"/>
                </a:lnTo>
                <a:lnTo>
                  <a:pt x="64328" y="65272"/>
                </a:lnTo>
                <a:lnTo>
                  <a:pt x="59512" y="64312"/>
                </a:lnTo>
                <a:lnTo>
                  <a:pt x="55671" y="62407"/>
                </a:lnTo>
                <a:lnTo>
                  <a:pt x="51846" y="60472"/>
                </a:lnTo>
                <a:lnTo>
                  <a:pt x="48006" y="59512"/>
                </a:lnTo>
                <a:lnTo>
                  <a:pt x="43205" y="57591"/>
                </a:lnTo>
                <a:lnTo>
                  <a:pt x="40325" y="55686"/>
                </a:lnTo>
                <a:lnTo>
                  <a:pt x="36484" y="53751"/>
                </a:lnTo>
                <a:lnTo>
                  <a:pt x="33604" y="51846"/>
                </a:lnTo>
                <a:lnTo>
                  <a:pt x="30723" y="49911"/>
                </a:lnTo>
                <a:lnTo>
                  <a:pt x="28803" y="47030"/>
                </a:lnTo>
                <a:lnTo>
                  <a:pt x="26883" y="44165"/>
                </a:lnTo>
                <a:lnTo>
                  <a:pt x="25923" y="41285"/>
                </a:lnTo>
                <a:lnTo>
                  <a:pt x="25923" y="34564"/>
                </a:lnTo>
                <a:lnTo>
                  <a:pt x="26883" y="32644"/>
                </a:lnTo>
                <a:lnTo>
                  <a:pt x="27843" y="29763"/>
                </a:lnTo>
                <a:lnTo>
                  <a:pt x="28803" y="27843"/>
                </a:lnTo>
                <a:lnTo>
                  <a:pt x="30723" y="24963"/>
                </a:lnTo>
                <a:lnTo>
                  <a:pt x="32644" y="24002"/>
                </a:lnTo>
                <a:lnTo>
                  <a:pt x="34564" y="22082"/>
                </a:lnTo>
                <a:lnTo>
                  <a:pt x="37444" y="21122"/>
                </a:lnTo>
                <a:lnTo>
                  <a:pt x="40325" y="20162"/>
                </a:lnTo>
                <a:lnTo>
                  <a:pt x="43205" y="19202"/>
                </a:lnTo>
                <a:lnTo>
                  <a:pt x="47045" y="18242"/>
                </a:lnTo>
                <a:lnTo>
                  <a:pt x="55671" y="18242"/>
                </a:lnTo>
                <a:lnTo>
                  <a:pt x="59512" y="19202"/>
                </a:lnTo>
                <a:lnTo>
                  <a:pt x="63352" y="20162"/>
                </a:lnTo>
                <a:lnTo>
                  <a:pt x="67193" y="21122"/>
                </a:lnTo>
                <a:lnTo>
                  <a:pt x="70073" y="22082"/>
                </a:lnTo>
                <a:lnTo>
                  <a:pt x="72953" y="23042"/>
                </a:lnTo>
                <a:lnTo>
                  <a:pt x="74889" y="24963"/>
                </a:lnTo>
                <a:lnTo>
                  <a:pt x="77754" y="25923"/>
                </a:lnTo>
                <a:lnTo>
                  <a:pt x="78729" y="26883"/>
                </a:lnTo>
                <a:lnTo>
                  <a:pt x="80634" y="27843"/>
                </a:lnTo>
                <a:lnTo>
                  <a:pt x="81594" y="28803"/>
                </a:lnTo>
                <a:lnTo>
                  <a:pt x="84475" y="28803"/>
                </a:lnTo>
                <a:lnTo>
                  <a:pt x="84475" y="27843"/>
                </a:lnTo>
                <a:lnTo>
                  <a:pt x="85435" y="27843"/>
                </a:lnTo>
                <a:lnTo>
                  <a:pt x="85435" y="25923"/>
                </a:lnTo>
                <a:lnTo>
                  <a:pt x="86395" y="24963"/>
                </a:lnTo>
                <a:lnTo>
                  <a:pt x="86395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6473327" y="4438680"/>
            <a:ext cx="19187" cy="50871"/>
          </a:xfrm>
          <a:custGeom>
            <a:avLst/>
            <a:gdLst/>
            <a:ahLst/>
            <a:cxnLst/>
            <a:rect l="l" t="t" r="r" b="b"/>
            <a:pathLst>
              <a:path w="19187" h="50871">
                <a:moveTo>
                  <a:pt x="19187" y="50871"/>
                </a:moveTo>
                <a:lnTo>
                  <a:pt x="19187" y="49911"/>
                </a:lnTo>
                <a:lnTo>
                  <a:pt x="15346" y="49911"/>
                </a:lnTo>
                <a:lnTo>
                  <a:pt x="15346" y="48950"/>
                </a:lnTo>
                <a:lnTo>
                  <a:pt x="14401" y="48950"/>
                </a:lnTo>
                <a:lnTo>
                  <a:pt x="13426" y="47990"/>
                </a:lnTo>
                <a:lnTo>
                  <a:pt x="13426" y="0"/>
                </a:lnTo>
                <a:lnTo>
                  <a:pt x="11506" y="0"/>
                </a:lnTo>
                <a:lnTo>
                  <a:pt x="0" y="5760"/>
                </a:lnTo>
                <a:lnTo>
                  <a:pt x="0" y="7665"/>
                </a:lnTo>
                <a:lnTo>
                  <a:pt x="1904" y="6720"/>
                </a:lnTo>
                <a:lnTo>
                  <a:pt x="2880" y="5760"/>
                </a:lnTo>
                <a:lnTo>
                  <a:pt x="4785" y="5760"/>
                </a:lnTo>
                <a:lnTo>
                  <a:pt x="5745" y="6720"/>
                </a:lnTo>
                <a:lnTo>
                  <a:pt x="6720" y="7665"/>
                </a:lnTo>
                <a:lnTo>
                  <a:pt x="6720" y="47990"/>
                </a:lnTo>
                <a:lnTo>
                  <a:pt x="5745" y="48950"/>
                </a:lnTo>
                <a:lnTo>
                  <a:pt x="4785" y="48950"/>
                </a:lnTo>
                <a:lnTo>
                  <a:pt x="4785" y="49911"/>
                </a:lnTo>
                <a:lnTo>
                  <a:pt x="944" y="49911"/>
                </a:lnTo>
                <a:lnTo>
                  <a:pt x="944" y="50871"/>
                </a:lnTo>
                <a:lnTo>
                  <a:pt x="19187" y="5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6504995" y="4439640"/>
            <a:ext cx="31683" cy="50871"/>
          </a:xfrm>
          <a:custGeom>
            <a:avLst/>
            <a:gdLst/>
            <a:ahLst/>
            <a:cxnLst/>
            <a:rect l="l" t="t" r="r" b="b"/>
            <a:pathLst>
              <a:path w="31683" h="50871">
                <a:moveTo>
                  <a:pt x="31683" y="0"/>
                </a:moveTo>
                <a:lnTo>
                  <a:pt x="4800" y="0"/>
                </a:lnTo>
                <a:lnTo>
                  <a:pt x="0" y="12481"/>
                </a:lnTo>
                <a:lnTo>
                  <a:pt x="960" y="12481"/>
                </a:lnTo>
                <a:lnTo>
                  <a:pt x="1920" y="10546"/>
                </a:lnTo>
                <a:lnTo>
                  <a:pt x="3840" y="8641"/>
                </a:lnTo>
                <a:lnTo>
                  <a:pt x="5760" y="7680"/>
                </a:lnTo>
                <a:lnTo>
                  <a:pt x="6720" y="6705"/>
                </a:lnTo>
                <a:lnTo>
                  <a:pt x="25923" y="6705"/>
                </a:lnTo>
                <a:lnTo>
                  <a:pt x="10561" y="50871"/>
                </a:lnTo>
                <a:lnTo>
                  <a:pt x="14401" y="50871"/>
                </a:lnTo>
                <a:lnTo>
                  <a:pt x="31683" y="1920"/>
                </a:lnTo>
                <a:lnTo>
                  <a:pt x="3168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3998518" y="526801"/>
            <a:ext cx="2596713" cy="2041855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3512774" y="892545"/>
            <a:ext cx="107518" cy="146883"/>
          </a:xfrm>
          <a:custGeom>
            <a:avLst/>
            <a:gdLst/>
            <a:ahLst/>
            <a:cxnLst/>
            <a:rect l="l" t="t" r="r" b="b"/>
            <a:pathLst>
              <a:path w="107518" h="146883">
                <a:moveTo>
                  <a:pt x="106558" y="107518"/>
                </a:moveTo>
                <a:lnTo>
                  <a:pt x="106558" y="104637"/>
                </a:lnTo>
                <a:lnTo>
                  <a:pt x="105597" y="103677"/>
                </a:lnTo>
                <a:lnTo>
                  <a:pt x="105597" y="102717"/>
                </a:lnTo>
                <a:lnTo>
                  <a:pt x="104637" y="101757"/>
                </a:lnTo>
                <a:lnTo>
                  <a:pt x="101757" y="101757"/>
                </a:lnTo>
                <a:lnTo>
                  <a:pt x="99837" y="102717"/>
                </a:lnTo>
                <a:lnTo>
                  <a:pt x="97916" y="103677"/>
                </a:lnTo>
                <a:lnTo>
                  <a:pt x="95996" y="105597"/>
                </a:lnTo>
                <a:lnTo>
                  <a:pt x="94076" y="107518"/>
                </a:lnTo>
                <a:lnTo>
                  <a:pt x="91196" y="108478"/>
                </a:lnTo>
                <a:lnTo>
                  <a:pt x="88315" y="110398"/>
                </a:lnTo>
                <a:lnTo>
                  <a:pt x="85435" y="112318"/>
                </a:lnTo>
                <a:lnTo>
                  <a:pt x="81594" y="114239"/>
                </a:lnTo>
                <a:lnTo>
                  <a:pt x="77754" y="115199"/>
                </a:lnTo>
                <a:lnTo>
                  <a:pt x="72953" y="116159"/>
                </a:lnTo>
                <a:lnTo>
                  <a:pt x="63352" y="116159"/>
                </a:lnTo>
                <a:lnTo>
                  <a:pt x="58552" y="115199"/>
                </a:lnTo>
                <a:lnTo>
                  <a:pt x="54711" y="113278"/>
                </a:lnTo>
                <a:lnTo>
                  <a:pt x="50871" y="111358"/>
                </a:lnTo>
                <a:lnTo>
                  <a:pt x="47990" y="108478"/>
                </a:lnTo>
                <a:lnTo>
                  <a:pt x="46070" y="105597"/>
                </a:lnTo>
                <a:lnTo>
                  <a:pt x="43190" y="101757"/>
                </a:lnTo>
                <a:lnTo>
                  <a:pt x="41269" y="96956"/>
                </a:lnTo>
                <a:lnTo>
                  <a:pt x="40309" y="92156"/>
                </a:lnTo>
                <a:lnTo>
                  <a:pt x="38389" y="86395"/>
                </a:lnTo>
                <a:lnTo>
                  <a:pt x="38389" y="72953"/>
                </a:lnTo>
                <a:lnTo>
                  <a:pt x="38884" y="63138"/>
                </a:lnTo>
                <a:lnTo>
                  <a:pt x="41494" y="50334"/>
                </a:lnTo>
                <a:lnTo>
                  <a:pt x="46070" y="40309"/>
                </a:lnTo>
                <a:lnTo>
                  <a:pt x="50871" y="33604"/>
                </a:lnTo>
                <a:lnTo>
                  <a:pt x="58552" y="29763"/>
                </a:lnTo>
                <a:lnTo>
                  <a:pt x="72953" y="29763"/>
                </a:lnTo>
                <a:lnTo>
                  <a:pt x="76794" y="30723"/>
                </a:lnTo>
                <a:lnTo>
                  <a:pt x="80634" y="31683"/>
                </a:lnTo>
                <a:lnTo>
                  <a:pt x="84475" y="32628"/>
                </a:lnTo>
                <a:lnTo>
                  <a:pt x="87355" y="34564"/>
                </a:lnTo>
                <a:lnTo>
                  <a:pt x="89275" y="36469"/>
                </a:lnTo>
                <a:lnTo>
                  <a:pt x="92156" y="38404"/>
                </a:lnTo>
                <a:lnTo>
                  <a:pt x="95036" y="39349"/>
                </a:lnTo>
                <a:lnTo>
                  <a:pt x="95996" y="40309"/>
                </a:lnTo>
                <a:lnTo>
                  <a:pt x="97916" y="42230"/>
                </a:lnTo>
                <a:lnTo>
                  <a:pt x="99837" y="43190"/>
                </a:lnTo>
                <a:lnTo>
                  <a:pt x="103677" y="43190"/>
                </a:lnTo>
                <a:lnTo>
                  <a:pt x="104637" y="41285"/>
                </a:lnTo>
                <a:lnTo>
                  <a:pt x="105597" y="39349"/>
                </a:lnTo>
                <a:lnTo>
                  <a:pt x="106558" y="37444"/>
                </a:lnTo>
                <a:lnTo>
                  <a:pt x="106558" y="18242"/>
                </a:lnTo>
                <a:lnTo>
                  <a:pt x="105597" y="17282"/>
                </a:lnTo>
                <a:lnTo>
                  <a:pt x="105597" y="14401"/>
                </a:lnTo>
                <a:lnTo>
                  <a:pt x="104637" y="14401"/>
                </a:lnTo>
                <a:lnTo>
                  <a:pt x="104637" y="13441"/>
                </a:lnTo>
                <a:lnTo>
                  <a:pt x="103677" y="12481"/>
                </a:lnTo>
                <a:lnTo>
                  <a:pt x="102717" y="11521"/>
                </a:lnTo>
                <a:lnTo>
                  <a:pt x="101757" y="9601"/>
                </a:lnTo>
                <a:lnTo>
                  <a:pt x="99837" y="8641"/>
                </a:lnTo>
                <a:lnTo>
                  <a:pt x="96956" y="7680"/>
                </a:lnTo>
                <a:lnTo>
                  <a:pt x="95036" y="5760"/>
                </a:lnTo>
                <a:lnTo>
                  <a:pt x="91196" y="4800"/>
                </a:lnTo>
                <a:lnTo>
                  <a:pt x="88315" y="3840"/>
                </a:lnTo>
                <a:lnTo>
                  <a:pt x="85435" y="1920"/>
                </a:lnTo>
                <a:lnTo>
                  <a:pt x="81594" y="960"/>
                </a:lnTo>
                <a:lnTo>
                  <a:pt x="77754" y="960"/>
                </a:lnTo>
                <a:lnTo>
                  <a:pt x="73913" y="0"/>
                </a:lnTo>
                <a:lnTo>
                  <a:pt x="65349" y="2"/>
                </a:lnTo>
                <a:lnTo>
                  <a:pt x="52153" y="896"/>
                </a:lnTo>
                <a:lnTo>
                  <a:pt x="40309" y="3840"/>
                </a:lnTo>
                <a:lnTo>
                  <a:pt x="28607" y="10002"/>
                </a:lnTo>
                <a:lnTo>
                  <a:pt x="19202" y="18242"/>
                </a:lnTo>
                <a:lnTo>
                  <a:pt x="10623" y="29935"/>
                </a:lnTo>
                <a:lnTo>
                  <a:pt x="4800" y="42230"/>
                </a:lnTo>
                <a:lnTo>
                  <a:pt x="2823" y="49700"/>
                </a:lnTo>
                <a:lnTo>
                  <a:pt x="756" y="61860"/>
                </a:lnTo>
                <a:lnTo>
                  <a:pt x="0" y="75834"/>
                </a:lnTo>
                <a:lnTo>
                  <a:pt x="129" y="81011"/>
                </a:lnTo>
                <a:lnTo>
                  <a:pt x="1548" y="94039"/>
                </a:lnTo>
                <a:lnTo>
                  <a:pt x="3840" y="105597"/>
                </a:lnTo>
                <a:lnTo>
                  <a:pt x="9561" y="118541"/>
                </a:lnTo>
                <a:lnTo>
                  <a:pt x="16322" y="128640"/>
                </a:lnTo>
                <a:lnTo>
                  <a:pt x="22082" y="134386"/>
                </a:lnTo>
                <a:lnTo>
                  <a:pt x="27828" y="139202"/>
                </a:lnTo>
                <a:lnTo>
                  <a:pt x="35509" y="142082"/>
                </a:lnTo>
                <a:lnTo>
                  <a:pt x="37324" y="142846"/>
                </a:lnTo>
                <a:lnTo>
                  <a:pt x="49528" y="146067"/>
                </a:lnTo>
                <a:lnTo>
                  <a:pt x="62392" y="146883"/>
                </a:lnTo>
                <a:lnTo>
                  <a:pt x="71993" y="146883"/>
                </a:lnTo>
                <a:lnTo>
                  <a:pt x="75834" y="145922"/>
                </a:lnTo>
                <a:lnTo>
                  <a:pt x="80634" y="144947"/>
                </a:lnTo>
                <a:lnTo>
                  <a:pt x="84475" y="143987"/>
                </a:lnTo>
                <a:lnTo>
                  <a:pt x="87355" y="143042"/>
                </a:lnTo>
                <a:lnTo>
                  <a:pt x="91196" y="141107"/>
                </a:lnTo>
                <a:lnTo>
                  <a:pt x="95036" y="140147"/>
                </a:lnTo>
                <a:lnTo>
                  <a:pt x="97916" y="138226"/>
                </a:lnTo>
                <a:lnTo>
                  <a:pt x="100797" y="136321"/>
                </a:lnTo>
                <a:lnTo>
                  <a:pt x="102717" y="135361"/>
                </a:lnTo>
                <a:lnTo>
                  <a:pt x="103677" y="134386"/>
                </a:lnTo>
                <a:lnTo>
                  <a:pt x="104637" y="133426"/>
                </a:lnTo>
                <a:lnTo>
                  <a:pt x="105597" y="132481"/>
                </a:lnTo>
                <a:lnTo>
                  <a:pt x="105597" y="131521"/>
                </a:lnTo>
                <a:lnTo>
                  <a:pt x="106558" y="130545"/>
                </a:lnTo>
                <a:lnTo>
                  <a:pt x="106558" y="127680"/>
                </a:lnTo>
                <a:lnTo>
                  <a:pt x="107518" y="125760"/>
                </a:lnTo>
                <a:lnTo>
                  <a:pt x="107518" y="110398"/>
                </a:lnTo>
                <a:lnTo>
                  <a:pt x="106558" y="10751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3639479" y="891585"/>
            <a:ext cx="128640" cy="147843"/>
          </a:xfrm>
          <a:custGeom>
            <a:avLst/>
            <a:gdLst/>
            <a:ahLst/>
            <a:cxnLst/>
            <a:rect l="l" t="t" r="r" b="b"/>
            <a:pathLst>
              <a:path w="128640" h="147843">
                <a:moveTo>
                  <a:pt x="0" y="75834"/>
                </a:moveTo>
                <a:lnTo>
                  <a:pt x="241" y="83353"/>
                </a:lnTo>
                <a:lnTo>
                  <a:pt x="1898" y="96340"/>
                </a:lnTo>
                <a:lnTo>
                  <a:pt x="4815" y="107518"/>
                </a:lnTo>
                <a:lnTo>
                  <a:pt x="10150" y="120829"/>
                </a:lnTo>
                <a:lnTo>
                  <a:pt x="17282" y="130561"/>
                </a:lnTo>
                <a:lnTo>
                  <a:pt x="27792" y="138475"/>
                </a:lnTo>
                <a:lnTo>
                  <a:pt x="39364" y="144002"/>
                </a:lnTo>
                <a:lnTo>
                  <a:pt x="44202" y="145374"/>
                </a:lnTo>
                <a:lnTo>
                  <a:pt x="56462" y="147292"/>
                </a:lnTo>
                <a:lnTo>
                  <a:pt x="70088" y="147843"/>
                </a:lnTo>
                <a:lnTo>
                  <a:pt x="82570" y="147843"/>
                </a:lnTo>
                <a:lnTo>
                  <a:pt x="88331" y="146883"/>
                </a:lnTo>
                <a:lnTo>
                  <a:pt x="94076" y="145907"/>
                </a:lnTo>
                <a:lnTo>
                  <a:pt x="98892" y="144947"/>
                </a:lnTo>
                <a:lnTo>
                  <a:pt x="103677" y="144002"/>
                </a:lnTo>
                <a:lnTo>
                  <a:pt x="108478" y="143042"/>
                </a:lnTo>
                <a:lnTo>
                  <a:pt x="111358" y="142067"/>
                </a:lnTo>
                <a:lnTo>
                  <a:pt x="114239" y="140162"/>
                </a:lnTo>
                <a:lnTo>
                  <a:pt x="117119" y="139186"/>
                </a:lnTo>
                <a:lnTo>
                  <a:pt x="119039" y="138226"/>
                </a:lnTo>
                <a:lnTo>
                  <a:pt x="119999" y="137281"/>
                </a:lnTo>
                <a:lnTo>
                  <a:pt x="120959" y="136321"/>
                </a:lnTo>
                <a:lnTo>
                  <a:pt x="120959" y="135346"/>
                </a:lnTo>
                <a:lnTo>
                  <a:pt x="121920" y="134386"/>
                </a:lnTo>
                <a:lnTo>
                  <a:pt x="121920" y="132481"/>
                </a:lnTo>
                <a:lnTo>
                  <a:pt x="122880" y="131505"/>
                </a:lnTo>
                <a:lnTo>
                  <a:pt x="122880" y="117119"/>
                </a:lnTo>
                <a:lnTo>
                  <a:pt x="121920" y="115199"/>
                </a:lnTo>
                <a:lnTo>
                  <a:pt x="121920" y="113278"/>
                </a:lnTo>
                <a:lnTo>
                  <a:pt x="120959" y="112318"/>
                </a:lnTo>
                <a:lnTo>
                  <a:pt x="119999" y="111358"/>
                </a:lnTo>
                <a:lnTo>
                  <a:pt x="114239" y="111358"/>
                </a:lnTo>
                <a:lnTo>
                  <a:pt x="112318" y="112318"/>
                </a:lnTo>
                <a:lnTo>
                  <a:pt x="110398" y="113278"/>
                </a:lnTo>
                <a:lnTo>
                  <a:pt x="106573" y="114239"/>
                </a:lnTo>
                <a:lnTo>
                  <a:pt x="103677" y="116159"/>
                </a:lnTo>
                <a:lnTo>
                  <a:pt x="99852" y="117119"/>
                </a:lnTo>
                <a:lnTo>
                  <a:pt x="96012" y="118079"/>
                </a:lnTo>
                <a:lnTo>
                  <a:pt x="91211" y="119039"/>
                </a:lnTo>
                <a:lnTo>
                  <a:pt x="85450" y="119999"/>
                </a:lnTo>
                <a:lnTo>
                  <a:pt x="67208" y="119999"/>
                </a:lnTo>
                <a:lnTo>
                  <a:pt x="61447" y="119039"/>
                </a:lnTo>
                <a:lnTo>
                  <a:pt x="57607" y="118079"/>
                </a:lnTo>
                <a:lnTo>
                  <a:pt x="52806" y="116159"/>
                </a:lnTo>
                <a:lnTo>
                  <a:pt x="48966" y="113278"/>
                </a:lnTo>
                <a:lnTo>
                  <a:pt x="46085" y="110398"/>
                </a:lnTo>
                <a:lnTo>
                  <a:pt x="43205" y="107518"/>
                </a:lnTo>
                <a:lnTo>
                  <a:pt x="41285" y="103677"/>
                </a:lnTo>
                <a:lnTo>
                  <a:pt x="39364" y="98877"/>
                </a:lnTo>
                <a:lnTo>
                  <a:pt x="38404" y="94076"/>
                </a:lnTo>
                <a:lnTo>
                  <a:pt x="37444" y="89275"/>
                </a:lnTo>
                <a:lnTo>
                  <a:pt x="37444" y="83515"/>
                </a:lnTo>
                <a:lnTo>
                  <a:pt x="118079" y="83515"/>
                </a:lnTo>
                <a:lnTo>
                  <a:pt x="93116" y="59512"/>
                </a:lnTo>
                <a:lnTo>
                  <a:pt x="37444" y="59512"/>
                </a:lnTo>
                <a:lnTo>
                  <a:pt x="38404" y="54711"/>
                </a:lnTo>
                <a:lnTo>
                  <a:pt x="38404" y="50871"/>
                </a:lnTo>
                <a:lnTo>
                  <a:pt x="40325" y="47030"/>
                </a:lnTo>
                <a:lnTo>
                  <a:pt x="39364" y="5760"/>
                </a:lnTo>
                <a:lnTo>
                  <a:pt x="39197" y="5816"/>
                </a:lnTo>
                <a:lnTo>
                  <a:pt x="27656" y="11930"/>
                </a:lnTo>
                <a:lnTo>
                  <a:pt x="18242" y="20162"/>
                </a:lnTo>
                <a:lnTo>
                  <a:pt x="16945" y="21712"/>
                </a:lnTo>
                <a:lnTo>
                  <a:pt x="9929" y="31990"/>
                </a:lnTo>
                <a:lnTo>
                  <a:pt x="4815" y="44150"/>
                </a:lnTo>
                <a:lnTo>
                  <a:pt x="3154" y="50249"/>
                </a:lnTo>
                <a:lnTo>
                  <a:pt x="850" y="62589"/>
                </a:lnTo>
                <a:lnTo>
                  <a:pt x="0" y="75834"/>
                </a:lnTo>
                <a:close/>
              </a:path>
              <a:path w="128640" h="147843">
                <a:moveTo>
                  <a:pt x="45125" y="36469"/>
                </a:moveTo>
                <a:lnTo>
                  <a:pt x="47045" y="33588"/>
                </a:lnTo>
                <a:lnTo>
                  <a:pt x="50886" y="30723"/>
                </a:lnTo>
                <a:lnTo>
                  <a:pt x="53766" y="28803"/>
                </a:lnTo>
                <a:lnTo>
                  <a:pt x="57607" y="27843"/>
                </a:lnTo>
                <a:lnTo>
                  <a:pt x="61447" y="26883"/>
                </a:lnTo>
                <a:lnTo>
                  <a:pt x="75849" y="26883"/>
                </a:lnTo>
                <a:lnTo>
                  <a:pt x="82570" y="29748"/>
                </a:lnTo>
                <a:lnTo>
                  <a:pt x="86395" y="35524"/>
                </a:lnTo>
                <a:lnTo>
                  <a:pt x="91211" y="41269"/>
                </a:lnTo>
                <a:lnTo>
                  <a:pt x="93116" y="49926"/>
                </a:lnTo>
                <a:lnTo>
                  <a:pt x="93116" y="59512"/>
                </a:lnTo>
                <a:lnTo>
                  <a:pt x="118079" y="83515"/>
                </a:lnTo>
                <a:lnTo>
                  <a:pt x="120959" y="83515"/>
                </a:lnTo>
                <a:lnTo>
                  <a:pt x="123840" y="82555"/>
                </a:lnTo>
                <a:lnTo>
                  <a:pt x="125760" y="80634"/>
                </a:lnTo>
                <a:lnTo>
                  <a:pt x="127680" y="77754"/>
                </a:lnTo>
                <a:lnTo>
                  <a:pt x="128640" y="74874"/>
                </a:lnTo>
                <a:lnTo>
                  <a:pt x="128640" y="55671"/>
                </a:lnTo>
                <a:lnTo>
                  <a:pt x="127680" y="47030"/>
                </a:lnTo>
                <a:lnTo>
                  <a:pt x="125760" y="39364"/>
                </a:lnTo>
                <a:lnTo>
                  <a:pt x="122880" y="30723"/>
                </a:lnTo>
                <a:lnTo>
                  <a:pt x="119039" y="24002"/>
                </a:lnTo>
                <a:lnTo>
                  <a:pt x="114239" y="19202"/>
                </a:lnTo>
                <a:lnTo>
                  <a:pt x="109438" y="12481"/>
                </a:lnTo>
                <a:lnTo>
                  <a:pt x="102732" y="8641"/>
                </a:lnTo>
                <a:lnTo>
                  <a:pt x="95051" y="5760"/>
                </a:lnTo>
                <a:lnTo>
                  <a:pt x="92529" y="4597"/>
                </a:lnTo>
                <a:lnTo>
                  <a:pt x="80700" y="1149"/>
                </a:lnTo>
                <a:lnTo>
                  <a:pt x="67208" y="0"/>
                </a:lnTo>
                <a:lnTo>
                  <a:pt x="63862" y="65"/>
                </a:lnTo>
                <a:lnTo>
                  <a:pt x="50721" y="1763"/>
                </a:lnTo>
                <a:lnTo>
                  <a:pt x="39364" y="5760"/>
                </a:lnTo>
                <a:lnTo>
                  <a:pt x="40325" y="47030"/>
                </a:lnTo>
                <a:lnTo>
                  <a:pt x="41285" y="43190"/>
                </a:lnTo>
                <a:lnTo>
                  <a:pt x="43205" y="39364"/>
                </a:lnTo>
                <a:lnTo>
                  <a:pt x="45125" y="3646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3798844" y="891585"/>
            <a:ext cx="125760" cy="145907"/>
          </a:xfrm>
          <a:custGeom>
            <a:avLst/>
            <a:gdLst/>
            <a:ahLst/>
            <a:cxnLst/>
            <a:rect l="l" t="t" r="r" b="b"/>
            <a:pathLst>
              <a:path w="125760" h="145907">
                <a:moveTo>
                  <a:pt x="37444" y="52806"/>
                </a:moveTo>
                <a:lnTo>
                  <a:pt x="42230" y="46085"/>
                </a:lnTo>
                <a:lnTo>
                  <a:pt x="47990" y="41269"/>
                </a:lnTo>
                <a:lnTo>
                  <a:pt x="52791" y="37429"/>
                </a:lnTo>
                <a:lnTo>
                  <a:pt x="57591" y="34564"/>
                </a:lnTo>
                <a:lnTo>
                  <a:pt x="61432" y="32644"/>
                </a:lnTo>
                <a:lnTo>
                  <a:pt x="70073" y="32644"/>
                </a:lnTo>
                <a:lnTo>
                  <a:pt x="73914" y="33588"/>
                </a:lnTo>
                <a:lnTo>
                  <a:pt x="75834" y="34564"/>
                </a:lnTo>
                <a:lnTo>
                  <a:pt x="79674" y="36469"/>
                </a:lnTo>
                <a:lnTo>
                  <a:pt x="81594" y="38404"/>
                </a:lnTo>
                <a:lnTo>
                  <a:pt x="83515" y="41269"/>
                </a:lnTo>
                <a:lnTo>
                  <a:pt x="85435" y="43190"/>
                </a:lnTo>
                <a:lnTo>
                  <a:pt x="86395" y="46085"/>
                </a:lnTo>
                <a:lnTo>
                  <a:pt x="87355" y="49926"/>
                </a:lnTo>
                <a:lnTo>
                  <a:pt x="88315" y="53751"/>
                </a:lnTo>
                <a:lnTo>
                  <a:pt x="88315" y="141107"/>
                </a:lnTo>
                <a:lnTo>
                  <a:pt x="89275" y="142067"/>
                </a:lnTo>
                <a:lnTo>
                  <a:pt x="90236" y="143042"/>
                </a:lnTo>
                <a:lnTo>
                  <a:pt x="91196" y="144002"/>
                </a:lnTo>
                <a:lnTo>
                  <a:pt x="92156" y="144002"/>
                </a:lnTo>
                <a:lnTo>
                  <a:pt x="94076" y="144947"/>
                </a:lnTo>
                <a:lnTo>
                  <a:pt x="100797" y="144947"/>
                </a:lnTo>
                <a:lnTo>
                  <a:pt x="103677" y="145907"/>
                </a:lnTo>
                <a:lnTo>
                  <a:pt x="110398" y="145907"/>
                </a:lnTo>
                <a:lnTo>
                  <a:pt x="113278" y="144947"/>
                </a:lnTo>
                <a:lnTo>
                  <a:pt x="119999" y="144947"/>
                </a:lnTo>
                <a:lnTo>
                  <a:pt x="121920" y="144002"/>
                </a:lnTo>
                <a:lnTo>
                  <a:pt x="122864" y="144002"/>
                </a:lnTo>
                <a:lnTo>
                  <a:pt x="123840" y="143042"/>
                </a:lnTo>
                <a:lnTo>
                  <a:pt x="124800" y="142067"/>
                </a:lnTo>
                <a:lnTo>
                  <a:pt x="124800" y="141107"/>
                </a:lnTo>
                <a:lnTo>
                  <a:pt x="125760" y="140162"/>
                </a:lnTo>
                <a:lnTo>
                  <a:pt x="125760" y="48966"/>
                </a:lnTo>
                <a:lnTo>
                  <a:pt x="124800" y="41269"/>
                </a:lnTo>
                <a:lnTo>
                  <a:pt x="122864" y="34564"/>
                </a:lnTo>
                <a:lnTo>
                  <a:pt x="120959" y="27843"/>
                </a:lnTo>
                <a:lnTo>
                  <a:pt x="119039" y="22082"/>
                </a:lnTo>
                <a:lnTo>
                  <a:pt x="115199" y="17282"/>
                </a:lnTo>
                <a:lnTo>
                  <a:pt x="111358" y="11521"/>
                </a:lnTo>
                <a:lnTo>
                  <a:pt x="106558" y="7680"/>
                </a:lnTo>
                <a:lnTo>
                  <a:pt x="99837" y="4800"/>
                </a:lnTo>
                <a:lnTo>
                  <a:pt x="94076" y="1920"/>
                </a:lnTo>
                <a:lnTo>
                  <a:pt x="86395" y="0"/>
                </a:lnTo>
                <a:lnTo>
                  <a:pt x="69113" y="0"/>
                </a:lnTo>
                <a:lnTo>
                  <a:pt x="61432" y="2880"/>
                </a:lnTo>
                <a:lnTo>
                  <a:pt x="53751" y="6720"/>
                </a:lnTo>
                <a:lnTo>
                  <a:pt x="51604" y="7857"/>
                </a:lnTo>
                <a:lnTo>
                  <a:pt x="41692" y="14748"/>
                </a:lnTo>
                <a:lnTo>
                  <a:pt x="31668" y="24002"/>
                </a:lnTo>
                <a:lnTo>
                  <a:pt x="31668" y="6720"/>
                </a:lnTo>
                <a:lnTo>
                  <a:pt x="30723" y="6720"/>
                </a:lnTo>
                <a:lnTo>
                  <a:pt x="30723" y="5760"/>
                </a:lnTo>
                <a:lnTo>
                  <a:pt x="29763" y="4800"/>
                </a:lnTo>
                <a:lnTo>
                  <a:pt x="28788" y="4800"/>
                </a:lnTo>
                <a:lnTo>
                  <a:pt x="27843" y="3840"/>
                </a:lnTo>
                <a:lnTo>
                  <a:pt x="24003" y="3840"/>
                </a:lnTo>
                <a:lnTo>
                  <a:pt x="22082" y="2880"/>
                </a:lnTo>
                <a:lnTo>
                  <a:pt x="10561" y="2880"/>
                </a:lnTo>
                <a:lnTo>
                  <a:pt x="8641" y="3840"/>
                </a:lnTo>
                <a:lnTo>
                  <a:pt x="4800" y="3840"/>
                </a:lnTo>
                <a:lnTo>
                  <a:pt x="3840" y="4800"/>
                </a:lnTo>
                <a:lnTo>
                  <a:pt x="1920" y="4800"/>
                </a:lnTo>
                <a:lnTo>
                  <a:pt x="1920" y="5760"/>
                </a:lnTo>
                <a:lnTo>
                  <a:pt x="960" y="6720"/>
                </a:lnTo>
                <a:lnTo>
                  <a:pt x="0" y="6720"/>
                </a:lnTo>
                <a:lnTo>
                  <a:pt x="0" y="141107"/>
                </a:lnTo>
                <a:lnTo>
                  <a:pt x="960" y="142067"/>
                </a:lnTo>
                <a:lnTo>
                  <a:pt x="1920" y="143042"/>
                </a:lnTo>
                <a:lnTo>
                  <a:pt x="2880" y="144002"/>
                </a:lnTo>
                <a:lnTo>
                  <a:pt x="3840" y="144002"/>
                </a:lnTo>
                <a:lnTo>
                  <a:pt x="5760" y="144947"/>
                </a:lnTo>
                <a:lnTo>
                  <a:pt x="12481" y="144947"/>
                </a:lnTo>
                <a:lnTo>
                  <a:pt x="15361" y="145907"/>
                </a:lnTo>
                <a:lnTo>
                  <a:pt x="22082" y="145907"/>
                </a:lnTo>
                <a:lnTo>
                  <a:pt x="24947" y="144947"/>
                </a:lnTo>
                <a:lnTo>
                  <a:pt x="31668" y="144947"/>
                </a:lnTo>
                <a:lnTo>
                  <a:pt x="33604" y="144002"/>
                </a:lnTo>
                <a:lnTo>
                  <a:pt x="34564" y="144002"/>
                </a:lnTo>
                <a:lnTo>
                  <a:pt x="35509" y="143042"/>
                </a:lnTo>
                <a:lnTo>
                  <a:pt x="36469" y="142067"/>
                </a:lnTo>
                <a:lnTo>
                  <a:pt x="37444" y="141107"/>
                </a:lnTo>
                <a:lnTo>
                  <a:pt x="37444" y="5280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3942831" y="859901"/>
            <a:ext cx="93131" cy="179527"/>
          </a:xfrm>
          <a:custGeom>
            <a:avLst/>
            <a:gdLst/>
            <a:ahLst/>
            <a:cxnLst/>
            <a:rect l="l" t="t" r="r" b="b"/>
            <a:pathLst>
              <a:path w="93131" h="179527">
                <a:moveTo>
                  <a:pt x="960" y="59527"/>
                </a:moveTo>
                <a:lnTo>
                  <a:pt x="1920" y="62407"/>
                </a:lnTo>
                <a:lnTo>
                  <a:pt x="2880" y="64328"/>
                </a:lnTo>
                <a:lnTo>
                  <a:pt x="3840" y="65272"/>
                </a:lnTo>
                <a:lnTo>
                  <a:pt x="22082" y="65272"/>
                </a:lnTo>
                <a:lnTo>
                  <a:pt x="22082" y="147843"/>
                </a:lnTo>
                <a:lnTo>
                  <a:pt x="24003" y="153603"/>
                </a:lnTo>
                <a:lnTo>
                  <a:pt x="25923" y="159349"/>
                </a:lnTo>
                <a:lnTo>
                  <a:pt x="28803" y="164165"/>
                </a:lnTo>
                <a:lnTo>
                  <a:pt x="31683" y="168005"/>
                </a:lnTo>
                <a:lnTo>
                  <a:pt x="35524" y="171846"/>
                </a:lnTo>
                <a:lnTo>
                  <a:pt x="40325" y="174726"/>
                </a:lnTo>
                <a:lnTo>
                  <a:pt x="45125" y="176631"/>
                </a:lnTo>
                <a:lnTo>
                  <a:pt x="50886" y="178567"/>
                </a:lnTo>
                <a:lnTo>
                  <a:pt x="56647" y="179527"/>
                </a:lnTo>
                <a:lnTo>
                  <a:pt x="70088" y="179527"/>
                </a:lnTo>
                <a:lnTo>
                  <a:pt x="72969" y="178567"/>
                </a:lnTo>
                <a:lnTo>
                  <a:pt x="77769" y="178567"/>
                </a:lnTo>
                <a:lnTo>
                  <a:pt x="79689" y="177591"/>
                </a:lnTo>
                <a:lnTo>
                  <a:pt x="82570" y="176631"/>
                </a:lnTo>
                <a:lnTo>
                  <a:pt x="84475" y="176631"/>
                </a:lnTo>
                <a:lnTo>
                  <a:pt x="86410" y="175686"/>
                </a:lnTo>
                <a:lnTo>
                  <a:pt x="87355" y="174726"/>
                </a:lnTo>
                <a:lnTo>
                  <a:pt x="89291" y="173751"/>
                </a:lnTo>
                <a:lnTo>
                  <a:pt x="90251" y="173751"/>
                </a:lnTo>
                <a:lnTo>
                  <a:pt x="91196" y="171846"/>
                </a:lnTo>
                <a:lnTo>
                  <a:pt x="91196" y="170870"/>
                </a:lnTo>
                <a:lnTo>
                  <a:pt x="92156" y="168005"/>
                </a:lnTo>
                <a:lnTo>
                  <a:pt x="93131" y="166070"/>
                </a:lnTo>
                <a:lnTo>
                  <a:pt x="93131" y="153603"/>
                </a:lnTo>
                <a:lnTo>
                  <a:pt x="92156" y="151683"/>
                </a:lnTo>
                <a:lnTo>
                  <a:pt x="92156" y="147843"/>
                </a:lnTo>
                <a:lnTo>
                  <a:pt x="91196" y="146883"/>
                </a:lnTo>
                <a:lnTo>
                  <a:pt x="91196" y="145923"/>
                </a:lnTo>
                <a:lnTo>
                  <a:pt x="90251" y="145923"/>
                </a:lnTo>
                <a:lnTo>
                  <a:pt x="90251" y="144962"/>
                </a:lnTo>
                <a:lnTo>
                  <a:pt x="87355" y="144962"/>
                </a:lnTo>
                <a:lnTo>
                  <a:pt x="86410" y="145923"/>
                </a:lnTo>
                <a:lnTo>
                  <a:pt x="84475" y="145923"/>
                </a:lnTo>
                <a:lnTo>
                  <a:pt x="83515" y="146883"/>
                </a:lnTo>
                <a:lnTo>
                  <a:pt x="82570" y="146883"/>
                </a:lnTo>
                <a:lnTo>
                  <a:pt x="80634" y="147843"/>
                </a:lnTo>
                <a:lnTo>
                  <a:pt x="77769" y="147843"/>
                </a:lnTo>
                <a:lnTo>
                  <a:pt x="75849" y="148803"/>
                </a:lnTo>
                <a:lnTo>
                  <a:pt x="68168" y="148803"/>
                </a:lnTo>
                <a:lnTo>
                  <a:pt x="64328" y="146883"/>
                </a:lnTo>
                <a:lnTo>
                  <a:pt x="62407" y="143042"/>
                </a:lnTo>
                <a:lnTo>
                  <a:pt x="59527" y="139202"/>
                </a:lnTo>
                <a:lnTo>
                  <a:pt x="58567" y="134401"/>
                </a:lnTo>
                <a:lnTo>
                  <a:pt x="58567" y="65272"/>
                </a:lnTo>
                <a:lnTo>
                  <a:pt x="89291" y="65272"/>
                </a:lnTo>
                <a:lnTo>
                  <a:pt x="90251" y="64328"/>
                </a:lnTo>
                <a:lnTo>
                  <a:pt x="91196" y="62407"/>
                </a:lnTo>
                <a:lnTo>
                  <a:pt x="92156" y="59527"/>
                </a:lnTo>
                <a:lnTo>
                  <a:pt x="93131" y="55686"/>
                </a:lnTo>
                <a:lnTo>
                  <a:pt x="93131" y="45125"/>
                </a:lnTo>
                <a:lnTo>
                  <a:pt x="92156" y="43205"/>
                </a:lnTo>
                <a:lnTo>
                  <a:pt x="92156" y="39364"/>
                </a:lnTo>
                <a:lnTo>
                  <a:pt x="91196" y="38404"/>
                </a:lnTo>
                <a:lnTo>
                  <a:pt x="91196" y="37444"/>
                </a:lnTo>
                <a:lnTo>
                  <a:pt x="90251" y="36484"/>
                </a:lnTo>
                <a:lnTo>
                  <a:pt x="89291" y="36484"/>
                </a:lnTo>
                <a:lnTo>
                  <a:pt x="89291" y="35524"/>
                </a:lnTo>
                <a:lnTo>
                  <a:pt x="58567" y="35524"/>
                </a:lnTo>
                <a:lnTo>
                  <a:pt x="58567" y="4800"/>
                </a:lnTo>
                <a:lnTo>
                  <a:pt x="57607" y="3840"/>
                </a:lnTo>
                <a:lnTo>
                  <a:pt x="56647" y="2880"/>
                </a:lnTo>
                <a:lnTo>
                  <a:pt x="55686" y="1920"/>
                </a:lnTo>
                <a:lnTo>
                  <a:pt x="54726" y="1920"/>
                </a:lnTo>
                <a:lnTo>
                  <a:pt x="52806" y="960"/>
                </a:lnTo>
                <a:lnTo>
                  <a:pt x="48966" y="960"/>
                </a:lnTo>
                <a:lnTo>
                  <a:pt x="47045" y="0"/>
                </a:lnTo>
                <a:lnTo>
                  <a:pt x="33604" y="0"/>
                </a:lnTo>
                <a:lnTo>
                  <a:pt x="30723" y="960"/>
                </a:lnTo>
                <a:lnTo>
                  <a:pt x="26883" y="960"/>
                </a:lnTo>
                <a:lnTo>
                  <a:pt x="24963" y="1920"/>
                </a:lnTo>
                <a:lnTo>
                  <a:pt x="24003" y="1920"/>
                </a:lnTo>
                <a:lnTo>
                  <a:pt x="23042" y="2880"/>
                </a:lnTo>
                <a:lnTo>
                  <a:pt x="22082" y="3840"/>
                </a:lnTo>
                <a:lnTo>
                  <a:pt x="22082" y="35524"/>
                </a:lnTo>
                <a:lnTo>
                  <a:pt x="3840" y="35524"/>
                </a:lnTo>
                <a:lnTo>
                  <a:pt x="3840" y="36484"/>
                </a:lnTo>
                <a:lnTo>
                  <a:pt x="2880" y="36484"/>
                </a:lnTo>
                <a:lnTo>
                  <a:pt x="1920" y="37444"/>
                </a:lnTo>
                <a:lnTo>
                  <a:pt x="1920" y="38404"/>
                </a:lnTo>
                <a:lnTo>
                  <a:pt x="960" y="40325"/>
                </a:lnTo>
                <a:lnTo>
                  <a:pt x="960" y="41285"/>
                </a:lnTo>
                <a:lnTo>
                  <a:pt x="0" y="43205"/>
                </a:lnTo>
                <a:lnTo>
                  <a:pt x="0" y="55686"/>
                </a:lnTo>
                <a:lnTo>
                  <a:pt x="960" y="5952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4061871" y="894466"/>
            <a:ext cx="124800" cy="144962"/>
          </a:xfrm>
          <a:custGeom>
            <a:avLst/>
            <a:gdLst/>
            <a:ahLst/>
            <a:cxnLst/>
            <a:rect l="l" t="t" r="r" b="b"/>
            <a:pathLst>
              <a:path w="124800" h="144962">
                <a:moveTo>
                  <a:pt x="121919" y="141122"/>
                </a:moveTo>
                <a:lnTo>
                  <a:pt x="122880" y="141122"/>
                </a:lnTo>
                <a:lnTo>
                  <a:pt x="123840" y="140162"/>
                </a:lnTo>
                <a:lnTo>
                  <a:pt x="123840" y="139186"/>
                </a:lnTo>
                <a:lnTo>
                  <a:pt x="124800" y="138226"/>
                </a:lnTo>
                <a:lnTo>
                  <a:pt x="124800" y="3840"/>
                </a:lnTo>
                <a:lnTo>
                  <a:pt x="123840" y="3840"/>
                </a:lnTo>
                <a:lnTo>
                  <a:pt x="123840" y="2880"/>
                </a:lnTo>
                <a:lnTo>
                  <a:pt x="122880" y="1920"/>
                </a:lnTo>
                <a:lnTo>
                  <a:pt x="120959" y="1920"/>
                </a:lnTo>
                <a:lnTo>
                  <a:pt x="119999" y="960"/>
                </a:lnTo>
                <a:lnTo>
                  <a:pt x="115199" y="960"/>
                </a:lnTo>
                <a:lnTo>
                  <a:pt x="113278" y="0"/>
                </a:lnTo>
                <a:lnTo>
                  <a:pt x="99837" y="0"/>
                </a:lnTo>
                <a:lnTo>
                  <a:pt x="97916" y="960"/>
                </a:lnTo>
                <a:lnTo>
                  <a:pt x="93116" y="960"/>
                </a:lnTo>
                <a:lnTo>
                  <a:pt x="92156" y="1920"/>
                </a:lnTo>
                <a:lnTo>
                  <a:pt x="90236" y="1920"/>
                </a:lnTo>
                <a:lnTo>
                  <a:pt x="89275" y="2880"/>
                </a:lnTo>
                <a:lnTo>
                  <a:pt x="89275" y="3840"/>
                </a:lnTo>
                <a:lnTo>
                  <a:pt x="88315" y="3840"/>
                </a:lnTo>
                <a:lnTo>
                  <a:pt x="88315" y="93116"/>
                </a:lnTo>
                <a:lnTo>
                  <a:pt x="82555" y="99837"/>
                </a:lnTo>
                <a:lnTo>
                  <a:pt x="77754" y="104637"/>
                </a:lnTo>
                <a:lnTo>
                  <a:pt x="72953" y="107518"/>
                </a:lnTo>
                <a:lnTo>
                  <a:pt x="68168" y="111358"/>
                </a:lnTo>
                <a:lnTo>
                  <a:pt x="63352" y="113278"/>
                </a:lnTo>
                <a:lnTo>
                  <a:pt x="54726" y="113278"/>
                </a:lnTo>
                <a:lnTo>
                  <a:pt x="51846" y="112318"/>
                </a:lnTo>
                <a:lnTo>
                  <a:pt x="48966" y="111358"/>
                </a:lnTo>
                <a:lnTo>
                  <a:pt x="46085" y="109438"/>
                </a:lnTo>
                <a:lnTo>
                  <a:pt x="44165" y="107518"/>
                </a:lnTo>
                <a:lnTo>
                  <a:pt x="42245" y="104637"/>
                </a:lnTo>
                <a:lnTo>
                  <a:pt x="40325" y="102717"/>
                </a:lnTo>
                <a:lnTo>
                  <a:pt x="39364" y="98877"/>
                </a:lnTo>
                <a:lnTo>
                  <a:pt x="38404" y="95996"/>
                </a:lnTo>
                <a:lnTo>
                  <a:pt x="37444" y="92156"/>
                </a:lnTo>
                <a:lnTo>
                  <a:pt x="36484" y="86395"/>
                </a:lnTo>
                <a:lnTo>
                  <a:pt x="36484" y="3840"/>
                </a:lnTo>
                <a:lnTo>
                  <a:pt x="35524" y="3840"/>
                </a:lnTo>
                <a:lnTo>
                  <a:pt x="35524" y="2880"/>
                </a:lnTo>
                <a:lnTo>
                  <a:pt x="34564" y="1920"/>
                </a:lnTo>
                <a:lnTo>
                  <a:pt x="32644" y="1920"/>
                </a:lnTo>
                <a:lnTo>
                  <a:pt x="31683" y="960"/>
                </a:lnTo>
                <a:lnTo>
                  <a:pt x="26883" y="960"/>
                </a:lnTo>
                <a:lnTo>
                  <a:pt x="24963" y="0"/>
                </a:lnTo>
                <a:lnTo>
                  <a:pt x="11521" y="0"/>
                </a:lnTo>
                <a:lnTo>
                  <a:pt x="9601" y="960"/>
                </a:lnTo>
                <a:lnTo>
                  <a:pt x="4800" y="960"/>
                </a:lnTo>
                <a:lnTo>
                  <a:pt x="384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95996"/>
                </a:lnTo>
                <a:lnTo>
                  <a:pt x="960" y="104637"/>
                </a:lnTo>
                <a:lnTo>
                  <a:pt x="1920" y="111358"/>
                </a:lnTo>
                <a:lnTo>
                  <a:pt x="3840" y="118079"/>
                </a:lnTo>
                <a:lnTo>
                  <a:pt x="6720" y="123840"/>
                </a:lnTo>
                <a:lnTo>
                  <a:pt x="10561" y="128625"/>
                </a:lnTo>
                <a:lnTo>
                  <a:pt x="14401" y="133441"/>
                </a:lnTo>
                <a:lnTo>
                  <a:pt x="19202" y="138226"/>
                </a:lnTo>
                <a:lnTo>
                  <a:pt x="24963" y="141122"/>
                </a:lnTo>
                <a:lnTo>
                  <a:pt x="31683" y="144002"/>
                </a:lnTo>
                <a:lnTo>
                  <a:pt x="39364" y="144962"/>
                </a:lnTo>
                <a:lnTo>
                  <a:pt x="55671" y="144962"/>
                </a:lnTo>
                <a:lnTo>
                  <a:pt x="64328" y="143027"/>
                </a:lnTo>
                <a:lnTo>
                  <a:pt x="71033" y="139186"/>
                </a:lnTo>
                <a:lnTo>
                  <a:pt x="73196" y="138054"/>
                </a:lnTo>
                <a:lnTo>
                  <a:pt x="83479" y="131170"/>
                </a:lnTo>
                <a:lnTo>
                  <a:pt x="93116" y="121919"/>
                </a:lnTo>
                <a:lnTo>
                  <a:pt x="93116" y="138226"/>
                </a:lnTo>
                <a:lnTo>
                  <a:pt x="94076" y="139186"/>
                </a:lnTo>
                <a:lnTo>
                  <a:pt x="95036" y="140162"/>
                </a:lnTo>
                <a:lnTo>
                  <a:pt x="95036" y="141122"/>
                </a:lnTo>
                <a:lnTo>
                  <a:pt x="96956" y="141122"/>
                </a:lnTo>
                <a:lnTo>
                  <a:pt x="97916" y="142067"/>
                </a:lnTo>
                <a:lnTo>
                  <a:pt x="103677" y="142067"/>
                </a:lnTo>
                <a:lnTo>
                  <a:pt x="106558" y="143027"/>
                </a:lnTo>
                <a:lnTo>
                  <a:pt x="112318" y="143027"/>
                </a:lnTo>
                <a:lnTo>
                  <a:pt x="115199" y="142067"/>
                </a:lnTo>
                <a:lnTo>
                  <a:pt x="120959" y="142067"/>
                </a:lnTo>
                <a:lnTo>
                  <a:pt x="121919" y="1411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4225076" y="891585"/>
            <a:ext cx="83515" cy="145907"/>
          </a:xfrm>
          <a:custGeom>
            <a:avLst/>
            <a:gdLst/>
            <a:ahLst/>
            <a:cxnLst/>
            <a:rect l="l" t="t" r="r" b="b"/>
            <a:pathLst>
              <a:path w="83515" h="145907">
                <a:moveTo>
                  <a:pt x="944" y="143042"/>
                </a:moveTo>
                <a:lnTo>
                  <a:pt x="1904" y="144002"/>
                </a:lnTo>
                <a:lnTo>
                  <a:pt x="2880" y="144002"/>
                </a:lnTo>
                <a:lnTo>
                  <a:pt x="4785" y="144947"/>
                </a:lnTo>
                <a:lnTo>
                  <a:pt x="11506" y="144947"/>
                </a:lnTo>
                <a:lnTo>
                  <a:pt x="14386" y="145907"/>
                </a:lnTo>
                <a:lnTo>
                  <a:pt x="22067" y="145907"/>
                </a:lnTo>
                <a:lnTo>
                  <a:pt x="24947" y="144947"/>
                </a:lnTo>
                <a:lnTo>
                  <a:pt x="31668" y="144947"/>
                </a:lnTo>
                <a:lnTo>
                  <a:pt x="32628" y="144002"/>
                </a:lnTo>
                <a:lnTo>
                  <a:pt x="34549" y="144002"/>
                </a:lnTo>
                <a:lnTo>
                  <a:pt x="35509" y="143042"/>
                </a:lnTo>
                <a:lnTo>
                  <a:pt x="35509" y="142067"/>
                </a:lnTo>
                <a:lnTo>
                  <a:pt x="36469" y="141107"/>
                </a:lnTo>
                <a:lnTo>
                  <a:pt x="36469" y="58552"/>
                </a:lnTo>
                <a:lnTo>
                  <a:pt x="39349" y="53751"/>
                </a:lnTo>
                <a:lnTo>
                  <a:pt x="42230" y="49926"/>
                </a:lnTo>
                <a:lnTo>
                  <a:pt x="44150" y="47030"/>
                </a:lnTo>
                <a:lnTo>
                  <a:pt x="47030" y="44150"/>
                </a:lnTo>
                <a:lnTo>
                  <a:pt x="48950" y="42245"/>
                </a:lnTo>
                <a:lnTo>
                  <a:pt x="50871" y="40309"/>
                </a:lnTo>
                <a:lnTo>
                  <a:pt x="53751" y="38404"/>
                </a:lnTo>
                <a:lnTo>
                  <a:pt x="55671" y="37429"/>
                </a:lnTo>
                <a:lnTo>
                  <a:pt x="57591" y="36469"/>
                </a:lnTo>
                <a:lnTo>
                  <a:pt x="59512" y="35524"/>
                </a:lnTo>
                <a:lnTo>
                  <a:pt x="70073" y="35524"/>
                </a:lnTo>
                <a:lnTo>
                  <a:pt x="71033" y="36469"/>
                </a:lnTo>
                <a:lnTo>
                  <a:pt x="72953" y="36469"/>
                </a:lnTo>
                <a:lnTo>
                  <a:pt x="73913" y="37429"/>
                </a:lnTo>
                <a:lnTo>
                  <a:pt x="75834" y="37429"/>
                </a:lnTo>
                <a:lnTo>
                  <a:pt x="76794" y="38404"/>
                </a:lnTo>
                <a:lnTo>
                  <a:pt x="80634" y="38404"/>
                </a:lnTo>
                <a:lnTo>
                  <a:pt x="80634" y="37429"/>
                </a:lnTo>
                <a:lnTo>
                  <a:pt x="81594" y="37429"/>
                </a:lnTo>
                <a:lnTo>
                  <a:pt x="82555" y="36469"/>
                </a:lnTo>
                <a:lnTo>
                  <a:pt x="82555" y="34564"/>
                </a:lnTo>
                <a:lnTo>
                  <a:pt x="83515" y="33588"/>
                </a:lnTo>
                <a:lnTo>
                  <a:pt x="83515" y="7680"/>
                </a:lnTo>
                <a:lnTo>
                  <a:pt x="82555" y="6720"/>
                </a:lnTo>
                <a:lnTo>
                  <a:pt x="82555" y="4800"/>
                </a:lnTo>
                <a:lnTo>
                  <a:pt x="81594" y="4800"/>
                </a:lnTo>
                <a:lnTo>
                  <a:pt x="81594" y="3840"/>
                </a:lnTo>
                <a:lnTo>
                  <a:pt x="80634" y="3840"/>
                </a:lnTo>
                <a:lnTo>
                  <a:pt x="79674" y="2880"/>
                </a:lnTo>
                <a:lnTo>
                  <a:pt x="78714" y="2880"/>
                </a:lnTo>
                <a:lnTo>
                  <a:pt x="77754" y="1920"/>
                </a:lnTo>
                <a:lnTo>
                  <a:pt x="74874" y="1920"/>
                </a:lnTo>
                <a:lnTo>
                  <a:pt x="72953" y="960"/>
                </a:lnTo>
                <a:lnTo>
                  <a:pt x="70073" y="960"/>
                </a:lnTo>
                <a:lnTo>
                  <a:pt x="68153" y="0"/>
                </a:lnTo>
                <a:lnTo>
                  <a:pt x="63352" y="0"/>
                </a:lnTo>
                <a:lnTo>
                  <a:pt x="60472" y="960"/>
                </a:lnTo>
                <a:lnTo>
                  <a:pt x="57591" y="1920"/>
                </a:lnTo>
                <a:lnTo>
                  <a:pt x="54711" y="1920"/>
                </a:lnTo>
                <a:lnTo>
                  <a:pt x="51831" y="3840"/>
                </a:lnTo>
                <a:lnTo>
                  <a:pt x="49911" y="5760"/>
                </a:lnTo>
                <a:lnTo>
                  <a:pt x="47030" y="7680"/>
                </a:lnTo>
                <a:lnTo>
                  <a:pt x="44150" y="9601"/>
                </a:lnTo>
                <a:lnTo>
                  <a:pt x="41269" y="13441"/>
                </a:lnTo>
                <a:lnTo>
                  <a:pt x="37429" y="16322"/>
                </a:lnTo>
                <a:lnTo>
                  <a:pt x="34549" y="20162"/>
                </a:lnTo>
                <a:lnTo>
                  <a:pt x="30708" y="24963"/>
                </a:lnTo>
                <a:lnTo>
                  <a:pt x="30708" y="6720"/>
                </a:lnTo>
                <a:lnTo>
                  <a:pt x="29748" y="5760"/>
                </a:lnTo>
                <a:lnTo>
                  <a:pt x="28788" y="4800"/>
                </a:lnTo>
                <a:lnTo>
                  <a:pt x="27828" y="4800"/>
                </a:lnTo>
                <a:lnTo>
                  <a:pt x="26868" y="3840"/>
                </a:lnTo>
                <a:lnTo>
                  <a:pt x="23027" y="3840"/>
                </a:lnTo>
                <a:lnTo>
                  <a:pt x="21107" y="2880"/>
                </a:lnTo>
                <a:lnTo>
                  <a:pt x="9585" y="2880"/>
                </a:lnTo>
                <a:lnTo>
                  <a:pt x="7665" y="3840"/>
                </a:lnTo>
                <a:lnTo>
                  <a:pt x="3840" y="3840"/>
                </a:lnTo>
                <a:lnTo>
                  <a:pt x="2880" y="4800"/>
                </a:lnTo>
                <a:lnTo>
                  <a:pt x="1904" y="4800"/>
                </a:lnTo>
                <a:lnTo>
                  <a:pt x="944" y="5760"/>
                </a:lnTo>
                <a:lnTo>
                  <a:pt x="0" y="6720"/>
                </a:lnTo>
                <a:lnTo>
                  <a:pt x="0" y="142067"/>
                </a:lnTo>
                <a:lnTo>
                  <a:pt x="944" y="1430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4316272" y="894466"/>
            <a:ext cx="136306" cy="194873"/>
          </a:xfrm>
          <a:custGeom>
            <a:avLst/>
            <a:gdLst/>
            <a:ahLst/>
            <a:cxnLst/>
            <a:rect l="l" t="t" r="r" b="b"/>
            <a:pathLst>
              <a:path w="136306" h="194873">
                <a:moveTo>
                  <a:pt x="52791" y="142067"/>
                </a:moveTo>
                <a:lnTo>
                  <a:pt x="35509" y="185272"/>
                </a:lnTo>
                <a:lnTo>
                  <a:pt x="34549" y="187192"/>
                </a:lnTo>
                <a:lnTo>
                  <a:pt x="34549" y="191033"/>
                </a:lnTo>
                <a:lnTo>
                  <a:pt x="35509" y="191993"/>
                </a:lnTo>
                <a:lnTo>
                  <a:pt x="36469" y="192953"/>
                </a:lnTo>
                <a:lnTo>
                  <a:pt x="37429" y="193913"/>
                </a:lnTo>
                <a:lnTo>
                  <a:pt x="39349" y="193913"/>
                </a:lnTo>
                <a:lnTo>
                  <a:pt x="42230" y="194873"/>
                </a:lnTo>
                <a:lnTo>
                  <a:pt x="64312" y="194873"/>
                </a:lnTo>
                <a:lnTo>
                  <a:pt x="68153" y="193913"/>
                </a:lnTo>
                <a:lnTo>
                  <a:pt x="72953" y="191993"/>
                </a:lnTo>
                <a:lnTo>
                  <a:pt x="74874" y="190073"/>
                </a:lnTo>
                <a:lnTo>
                  <a:pt x="75834" y="188153"/>
                </a:lnTo>
                <a:lnTo>
                  <a:pt x="91196" y="142067"/>
                </a:lnTo>
                <a:lnTo>
                  <a:pt x="135346" y="13441"/>
                </a:lnTo>
                <a:lnTo>
                  <a:pt x="136306" y="11521"/>
                </a:lnTo>
                <a:lnTo>
                  <a:pt x="136306" y="5760"/>
                </a:lnTo>
                <a:lnTo>
                  <a:pt x="135346" y="3840"/>
                </a:lnTo>
                <a:lnTo>
                  <a:pt x="134386" y="2880"/>
                </a:lnTo>
                <a:lnTo>
                  <a:pt x="133426" y="1920"/>
                </a:lnTo>
                <a:lnTo>
                  <a:pt x="130545" y="960"/>
                </a:lnTo>
                <a:lnTo>
                  <a:pt x="128625" y="960"/>
                </a:lnTo>
                <a:lnTo>
                  <a:pt x="125745" y="0"/>
                </a:lnTo>
                <a:lnTo>
                  <a:pt x="108478" y="0"/>
                </a:lnTo>
                <a:lnTo>
                  <a:pt x="106542" y="960"/>
                </a:lnTo>
                <a:lnTo>
                  <a:pt x="104637" y="960"/>
                </a:lnTo>
                <a:lnTo>
                  <a:pt x="102702" y="1920"/>
                </a:lnTo>
                <a:lnTo>
                  <a:pt x="101742" y="2880"/>
                </a:lnTo>
                <a:lnTo>
                  <a:pt x="100797" y="3840"/>
                </a:lnTo>
                <a:lnTo>
                  <a:pt x="99837" y="4800"/>
                </a:lnTo>
                <a:lnTo>
                  <a:pt x="99837" y="7680"/>
                </a:lnTo>
                <a:lnTo>
                  <a:pt x="71033" y="96956"/>
                </a:lnTo>
                <a:lnTo>
                  <a:pt x="40309" y="9601"/>
                </a:lnTo>
                <a:lnTo>
                  <a:pt x="39349" y="6720"/>
                </a:lnTo>
                <a:lnTo>
                  <a:pt x="38389" y="5760"/>
                </a:lnTo>
                <a:lnTo>
                  <a:pt x="38389" y="3840"/>
                </a:lnTo>
                <a:lnTo>
                  <a:pt x="37429" y="2880"/>
                </a:lnTo>
                <a:lnTo>
                  <a:pt x="36469" y="1920"/>
                </a:lnTo>
                <a:lnTo>
                  <a:pt x="34549" y="960"/>
                </a:lnTo>
                <a:lnTo>
                  <a:pt x="33588" y="960"/>
                </a:lnTo>
                <a:lnTo>
                  <a:pt x="31668" y="0"/>
                </a:lnTo>
                <a:lnTo>
                  <a:pt x="10561" y="0"/>
                </a:lnTo>
                <a:lnTo>
                  <a:pt x="7665" y="960"/>
                </a:lnTo>
                <a:lnTo>
                  <a:pt x="4785" y="960"/>
                </a:lnTo>
                <a:lnTo>
                  <a:pt x="2880" y="1920"/>
                </a:lnTo>
                <a:lnTo>
                  <a:pt x="1920" y="2880"/>
                </a:lnTo>
                <a:lnTo>
                  <a:pt x="944" y="3840"/>
                </a:lnTo>
                <a:lnTo>
                  <a:pt x="0" y="5760"/>
                </a:lnTo>
                <a:lnTo>
                  <a:pt x="0" y="8641"/>
                </a:lnTo>
                <a:lnTo>
                  <a:pt x="944" y="11521"/>
                </a:lnTo>
                <a:lnTo>
                  <a:pt x="1920" y="15361"/>
                </a:lnTo>
                <a:lnTo>
                  <a:pt x="47030" y="135346"/>
                </a:lnTo>
                <a:lnTo>
                  <a:pt x="47990" y="136306"/>
                </a:lnTo>
                <a:lnTo>
                  <a:pt x="48950" y="138226"/>
                </a:lnTo>
                <a:lnTo>
                  <a:pt x="49911" y="139186"/>
                </a:lnTo>
                <a:lnTo>
                  <a:pt x="50871" y="140162"/>
                </a:lnTo>
                <a:lnTo>
                  <a:pt x="51831" y="141122"/>
                </a:lnTo>
                <a:lnTo>
                  <a:pt x="52791" y="14206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2975183" y="845499"/>
            <a:ext cx="117119" cy="191033"/>
          </a:xfrm>
          <a:custGeom>
            <a:avLst/>
            <a:gdLst/>
            <a:ahLst/>
            <a:cxnLst/>
            <a:rect l="l" t="t" r="r" b="b"/>
            <a:pathLst>
              <a:path w="117119" h="191033">
                <a:moveTo>
                  <a:pt x="78729" y="975"/>
                </a:moveTo>
                <a:lnTo>
                  <a:pt x="76794" y="975"/>
                </a:lnTo>
                <a:lnTo>
                  <a:pt x="75834" y="0"/>
                </a:lnTo>
                <a:lnTo>
                  <a:pt x="48006" y="0"/>
                </a:lnTo>
                <a:lnTo>
                  <a:pt x="48006" y="975"/>
                </a:lnTo>
                <a:lnTo>
                  <a:pt x="46085" y="975"/>
                </a:lnTo>
                <a:lnTo>
                  <a:pt x="46085" y="1920"/>
                </a:lnTo>
                <a:lnTo>
                  <a:pt x="4800" y="27843"/>
                </a:lnTo>
                <a:lnTo>
                  <a:pt x="3840" y="28803"/>
                </a:lnTo>
                <a:lnTo>
                  <a:pt x="2880" y="29763"/>
                </a:lnTo>
                <a:lnTo>
                  <a:pt x="1920" y="29763"/>
                </a:lnTo>
                <a:lnTo>
                  <a:pt x="960" y="30723"/>
                </a:lnTo>
                <a:lnTo>
                  <a:pt x="960" y="32644"/>
                </a:lnTo>
                <a:lnTo>
                  <a:pt x="0" y="33604"/>
                </a:lnTo>
                <a:lnTo>
                  <a:pt x="0" y="52806"/>
                </a:lnTo>
                <a:lnTo>
                  <a:pt x="960" y="54726"/>
                </a:lnTo>
                <a:lnTo>
                  <a:pt x="1920" y="55686"/>
                </a:lnTo>
                <a:lnTo>
                  <a:pt x="2880" y="56647"/>
                </a:lnTo>
                <a:lnTo>
                  <a:pt x="4800" y="56647"/>
                </a:lnTo>
                <a:lnTo>
                  <a:pt x="6720" y="55686"/>
                </a:lnTo>
                <a:lnTo>
                  <a:pt x="8641" y="55686"/>
                </a:lnTo>
                <a:lnTo>
                  <a:pt x="10561" y="54726"/>
                </a:lnTo>
                <a:lnTo>
                  <a:pt x="41285" y="37444"/>
                </a:lnTo>
                <a:lnTo>
                  <a:pt x="41285" y="161284"/>
                </a:lnTo>
                <a:lnTo>
                  <a:pt x="3840" y="161284"/>
                </a:lnTo>
                <a:lnTo>
                  <a:pt x="3840" y="162245"/>
                </a:lnTo>
                <a:lnTo>
                  <a:pt x="2880" y="162245"/>
                </a:lnTo>
                <a:lnTo>
                  <a:pt x="1920" y="163205"/>
                </a:lnTo>
                <a:lnTo>
                  <a:pt x="1920" y="164165"/>
                </a:lnTo>
                <a:lnTo>
                  <a:pt x="960" y="165125"/>
                </a:lnTo>
                <a:lnTo>
                  <a:pt x="960" y="167045"/>
                </a:lnTo>
                <a:lnTo>
                  <a:pt x="0" y="168965"/>
                </a:lnTo>
                <a:lnTo>
                  <a:pt x="0" y="181432"/>
                </a:lnTo>
                <a:lnTo>
                  <a:pt x="960" y="183367"/>
                </a:lnTo>
                <a:lnTo>
                  <a:pt x="960" y="186248"/>
                </a:lnTo>
                <a:lnTo>
                  <a:pt x="1920" y="188153"/>
                </a:lnTo>
                <a:lnTo>
                  <a:pt x="1920" y="189128"/>
                </a:lnTo>
                <a:lnTo>
                  <a:pt x="2880" y="190088"/>
                </a:lnTo>
                <a:lnTo>
                  <a:pt x="3840" y="190088"/>
                </a:lnTo>
                <a:lnTo>
                  <a:pt x="4800" y="191033"/>
                </a:lnTo>
                <a:lnTo>
                  <a:pt x="111358" y="191033"/>
                </a:lnTo>
                <a:lnTo>
                  <a:pt x="112318" y="190088"/>
                </a:lnTo>
                <a:lnTo>
                  <a:pt x="113278" y="190088"/>
                </a:lnTo>
                <a:lnTo>
                  <a:pt x="114239" y="189128"/>
                </a:lnTo>
                <a:lnTo>
                  <a:pt x="115199" y="188153"/>
                </a:lnTo>
                <a:lnTo>
                  <a:pt x="115199" y="186248"/>
                </a:lnTo>
                <a:lnTo>
                  <a:pt x="116159" y="185272"/>
                </a:lnTo>
                <a:lnTo>
                  <a:pt x="116159" y="181432"/>
                </a:lnTo>
                <a:lnTo>
                  <a:pt x="117119" y="178567"/>
                </a:lnTo>
                <a:lnTo>
                  <a:pt x="117119" y="172806"/>
                </a:lnTo>
                <a:lnTo>
                  <a:pt x="116159" y="170886"/>
                </a:lnTo>
                <a:lnTo>
                  <a:pt x="116159" y="167045"/>
                </a:lnTo>
                <a:lnTo>
                  <a:pt x="115199" y="165125"/>
                </a:lnTo>
                <a:lnTo>
                  <a:pt x="115199" y="164165"/>
                </a:lnTo>
                <a:lnTo>
                  <a:pt x="114239" y="163205"/>
                </a:lnTo>
                <a:lnTo>
                  <a:pt x="114239" y="162245"/>
                </a:lnTo>
                <a:lnTo>
                  <a:pt x="113278" y="162245"/>
                </a:lnTo>
                <a:lnTo>
                  <a:pt x="112318" y="161284"/>
                </a:lnTo>
                <a:lnTo>
                  <a:pt x="79674" y="161284"/>
                </a:lnTo>
                <a:lnTo>
                  <a:pt x="79674" y="2880"/>
                </a:lnTo>
                <a:lnTo>
                  <a:pt x="78729" y="1920"/>
                </a:lnTo>
                <a:lnTo>
                  <a:pt x="78729" y="97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3110544" y="845499"/>
            <a:ext cx="142082" cy="191993"/>
          </a:xfrm>
          <a:custGeom>
            <a:avLst/>
            <a:gdLst/>
            <a:ahLst/>
            <a:cxnLst/>
            <a:rect l="l" t="t" r="r" b="b"/>
            <a:pathLst>
              <a:path w="142082" h="191993">
                <a:moveTo>
                  <a:pt x="139202" y="149763"/>
                </a:moveTo>
                <a:lnTo>
                  <a:pt x="140147" y="147843"/>
                </a:lnTo>
                <a:lnTo>
                  <a:pt x="141107" y="144962"/>
                </a:lnTo>
                <a:lnTo>
                  <a:pt x="142082" y="141122"/>
                </a:lnTo>
                <a:lnTo>
                  <a:pt x="142082" y="130561"/>
                </a:lnTo>
                <a:lnTo>
                  <a:pt x="141107" y="126720"/>
                </a:lnTo>
                <a:lnTo>
                  <a:pt x="140147" y="123840"/>
                </a:lnTo>
                <a:lnTo>
                  <a:pt x="138242" y="121920"/>
                </a:lnTo>
                <a:lnTo>
                  <a:pt x="137266" y="120959"/>
                </a:lnTo>
                <a:lnTo>
                  <a:pt x="119039" y="120959"/>
                </a:lnTo>
                <a:lnTo>
                  <a:pt x="119039" y="4815"/>
                </a:lnTo>
                <a:lnTo>
                  <a:pt x="118079" y="3840"/>
                </a:lnTo>
                <a:lnTo>
                  <a:pt x="117119" y="3840"/>
                </a:lnTo>
                <a:lnTo>
                  <a:pt x="116159" y="2880"/>
                </a:lnTo>
                <a:lnTo>
                  <a:pt x="115199" y="1920"/>
                </a:lnTo>
                <a:lnTo>
                  <a:pt x="113278" y="1920"/>
                </a:lnTo>
                <a:lnTo>
                  <a:pt x="110398" y="975"/>
                </a:lnTo>
                <a:lnTo>
                  <a:pt x="107518" y="975"/>
                </a:lnTo>
                <a:lnTo>
                  <a:pt x="104637" y="0"/>
                </a:lnTo>
                <a:lnTo>
                  <a:pt x="79674" y="0"/>
                </a:lnTo>
                <a:lnTo>
                  <a:pt x="81594" y="33604"/>
                </a:lnTo>
                <a:lnTo>
                  <a:pt x="81594" y="120959"/>
                </a:lnTo>
                <a:lnTo>
                  <a:pt x="31668" y="120959"/>
                </a:lnTo>
                <a:lnTo>
                  <a:pt x="64312" y="4815"/>
                </a:lnTo>
                <a:lnTo>
                  <a:pt x="5760" y="109438"/>
                </a:lnTo>
                <a:lnTo>
                  <a:pt x="3840" y="111358"/>
                </a:lnTo>
                <a:lnTo>
                  <a:pt x="3840" y="113278"/>
                </a:lnTo>
                <a:lnTo>
                  <a:pt x="2880" y="114239"/>
                </a:lnTo>
                <a:lnTo>
                  <a:pt x="1920" y="116159"/>
                </a:lnTo>
                <a:lnTo>
                  <a:pt x="1920" y="118079"/>
                </a:lnTo>
                <a:lnTo>
                  <a:pt x="960" y="119999"/>
                </a:lnTo>
                <a:lnTo>
                  <a:pt x="960" y="125760"/>
                </a:lnTo>
                <a:lnTo>
                  <a:pt x="0" y="128640"/>
                </a:lnTo>
                <a:lnTo>
                  <a:pt x="0" y="138242"/>
                </a:lnTo>
                <a:lnTo>
                  <a:pt x="960" y="141122"/>
                </a:lnTo>
                <a:lnTo>
                  <a:pt x="960" y="145923"/>
                </a:lnTo>
                <a:lnTo>
                  <a:pt x="1920" y="147843"/>
                </a:lnTo>
                <a:lnTo>
                  <a:pt x="2880" y="148803"/>
                </a:lnTo>
                <a:lnTo>
                  <a:pt x="3840" y="149763"/>
                </a:lnTo>
                <a:lnTo>
                  <a:pt x="3840" y="150723"/>
                </a:lnTo>
                <a:lnTo>
                  <a:pt x="5760" y="150723"/>
                </a:lnTo>
                <a:lnTo>
                  <a:pt x="6720" y="151683"/>
                </a:lnTo>
                <a:lnTo>
                  <a:pt x="81594" y="151683"/>
                </a:lnTo>
                <a:lnTo>
                  <a:pt x="81594" y="188153"/>
                </a:lnTo>
                <a:lnTo>
                  <a:pt x="82555" y="188153"/>
                </a:lnTo>
                <a:lnTo>
                  <a:pt x="83515" y="189128"/>
                </a:lnTo>
                <a:lnTo>
                  <a:pt x="84475" y="190088"/>
                </a:lnTo>
                <a:lnTo>
                  <a:pt x="85435" y="190088"/>
                </a:lnTo>
                <a:lnTo>
                  <a:pt x="87355" y="191033"/>
                </a:lnTo>
                <a:lnTo>
                  <a:pt x="94076" y="191033"/>
                </a:lnTo>
                <a:lnTo>
                  <a:pt x="96956" y="191993"/>
                </a:lnTo>
                <a:lnTo>
                  <a:pt x="103677" y="191993"/>
                </a:lnTo>
                <a:lnTo>
                  <a:pt x="106558" y="191033"/>
                </a:lnTo>
                <a:lnTo>
                  <a:pt x="113278" y="191033"/>
                </a:lnTo>
                <a:lnTo>
                  <a:pt x="115199" y="190088"/>
                </a:lnTo>
                <a:lnTo>
                  <a:pt x="116159" y="190088"/>
                </a:lnTo>
                <a:lnTo>
                  <a:pt x="117119" y="189128"/>
                </a:lnTo>
                <a:lnTo>
                  <a:pt x="118079" y="188153"/>
                </a:lnTo>
                <a:lnTo>
                  <a:pt x="119039" y="187192"/>
                </a:lnTo>
                <a:lnTo>
                  <a:pt x="119039" y="151683"/>
                </a:lnTo>
                <a:lnTo>
                  <a:pt x="137266" y="151683"/>
                </a:lnTo>
                <a:lnTo>
                  <a:pt x="139202" y="149763"/>
                </a:lnTo>
                <a:close/>
              </a:path>
              <a:path w="142082" h="191993">
                <a:moveTo>
                  <a:pt x="81594" y="33604"/>
                </a:moveTo>
                <a:lnTo>
                  <a:pt x="79674" y="0"/>
                </a:lnTo>
                <a:lnTo>
                  <a:pt x="76794" y="975"/>
                </a:lnTo>
                <a:lnTo>
                  <a:pt x="71993" y="975"/>
                </a:lnTo>
                <a:lnTo>
                  <a:pt x="70073" y="1920"/>
                </a:lnTo>
                <a:lnTo>
                  <a:pt x="68153" y="1920"/>
                </a:lnTo>
                <a:lnTo>
                  <a:pt x="67193" y="2880"/>
                </a:lnTo>
                <a:lnTo>
                  <a:pt x="65272" y="3840"/>
                </a:lnTo>
                <a:lnTo>
                  <a:pt x="64312" y="4815"/>
                </a:lnTo>
                <a:lnTo>
                  <a:pt x="31668" y="120959"/>
                </a:lnTo>
                <a:lnTo>
                  <a:pt x="81594" y="3360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3260293" y="829193"/>
            <a:ext cx="62407" cy="119039"/>
          </a:xfrm>
          <a:custGeom>
            <a:avLst/>
            <a:gdLst/>
            <a:ahLst/>
            <a:cxnLst/>
            <a:rect l="l" t="t" r="r" b="b"/>
            <a:pathLst>
              <a:path w="62407" h="119039">
                <a:moveTo>
                  <a:pt x="61447" y="24947"/>
                </a:moveTo>
                <a:lnTo>
                  <a:pt x="60487" y="24947"/>
                </a:lnTo>
                <a:lnTo>
                  <a:pt x="60487" y="23987"/>
                </a:lnTo>
                <a:lnTo>
                  <a:pt x="59527" y="23987"/>
                </a:lnTo>
                <a:lnTo>
                  <a:pt x="59527" y="23027"/>
                </a:lnTo>
                <a:lnTo>
                  <a:pt x="39364" y="23027"/>
                </a:lnTo>
                <a:lnTo>
                  <a:pt x="39364" y="2880"/>
                </a:lnTo>
                <a:lnTo>
                  <a:pt x="38404" y="1905"/>
                </a:lnTo>
                <a:lnTo>
                  <a:pt x="38404" y="944"/>
                </a:lnTo>
                <a:lnTo>
                  <a:pt x="36484" y="944"/>
                </a:lnTo>
                <a:lnTo>
                  <a:pt x="35524" y="0"/>
                </a:lnTo>
                <a:lnTo>
                  <a:pt x="18242" y="0"/>
                </a:lnTo>
                <a:lnTo>
                  <a:pt x="17282" y="944"/>
                </a:lnTo>
                <a:lnTo>
                  <a:pt x="16322" y="944"/>
                </a:lnTo>
                <a:lnTo>
                  <a:pt x="15361" y="1905"/>
                </a:lnTo>
                <a:lnTo>
                  <a:pt x="14401" y="2880"/>
                </a:lnTo>
                <a:lnTo>
                  <a:pt x="14401" y="23027"/>
                </a:lnTo>
                <a:lnTo>
                  <a:pt x="2895" y="23027"/>
                </a:lnTo>
                <a:lnTo>
                  <a:pt x="1920" y="23987"/>
                </a:lnTo>
                <a:lnTo>
                  <a:pt x="1920" y="24947"/>
                </a:lnTo>
                <a:lnTo>
                  <a:pt x="960" y="24947"/>
                </a:lnTo>
                <a:lnTo>
                  <a:pt x="960" y="26868"/>
                </a:lnTo>
                <a:lnTo>
                  <a:pt x="0" y="28788"/>
                </a:lnTo>
                <a:lnTo>
                  <a:pt x="0" y="36469"/>
                </a:lnTo>
                <a:lnTo>
                  <a:pt x="960" y="39349"/>
                </a:lnTo>
                <a:lnTo>
                  <a:pt x="960" y="41269"/>
                </a:lnTo>
                <a:lnTo>
                  <a:pt x="1920" y="42230"/>
                </a:lnTo>
                <a:lnTo>
                  <a:pt x="2895" y="43190"/>
                </a:lnTo>
                <a:lnTo>
                  <a:pt x="14401" y="43190"/>
                </a:lnTo>
                <a:lnTo>
                  <a:pt x="14401" y="93116"/>
                </a:lnTo>
                <a:lnTo>
                  <a:pt x="15361" y="97917"/>
                </a:lnTo>
                <a:lnTo>
                  <a:pt x="16322" y="101757"/>
                </a:lnTo>
                <a:lnTo>
                  <a:pt x="17282" y="105582"/>
                </a:lnTo>
                <a:lnTo>
                  <a:pt x="19202" y="108478"/>
                </a:lnTo>
                <a:lnTo>
                  <a:pt x="21122" y="111358"/>
                </a:lnTo>
                <a:lnTo>
                  <a:pt x="24002" y="114223"/>
                </a:lnTo>
                <a:lnTo>
                  <a:pt x="26883" y="116144"/>
                </a:lnTo>
                <a:lnTo>
                  <a:pt x="30723" y="117104"/>
                </a:lnTo>
                <a:lnTo>
                  <a:pt x="33604" y="118064"/>
                </a:lnTo>
                <a:lnTo>
                  <a:pt x="38404" y="119039"/>
                </a:lnTo>
                <a:lnTo>
                  <a:pt x="48006" y="119039"/>
                </a:lnTo>
                <a:lnTo>
                  <a:pt x="49926" y="118064"/>
                </a:lnTo>
                <a:lnTo>
                  <a:pt x="53766" y="118064"/>
                </a:lnTo>
                <a:lnTo>
                  <a:pt x="54726" y="117104"/>
                </a:lnTo>
                <a:lnTo>
                  <a:pt x="56647" y="117104"/>
                </a:lnTo>
                <a:lnTo>
                  <a:pt x="57607" y="116144"/>
                </a:lnTo>
                <a:lnTo>
                  <a:pt x="58567" y="116144"/>
                </a:lnTo>
                <a:lnTo>
                  <a:pt x="59527" y="115199"/>
                </a:lnTo>
                <a:lnTo>
                  <a:pt x="60487" y="115199"/>
                </a:lnTo>
                <a:lnTo>
                  <a:pt x="60487" y="114223"/>
                </a:lnTo>
                <a:lnTo>
                  <a:pt x="61447" y="113263"/>
                </a:lnTo>
                <a:lnTo>
                  <a:pt x="61447" y="110383"/>
                </a:lnTo>
                <a:lnTo>
                  <a:pt x="62407" y="107518"/>
                </a:lnTo>
                <a:lnTo>
                  <a:pt x="62407" y="103662"/>
                </a:lnTo>
                <a:lnTo>
                  <a:pt x="61447" y="101757"/>
                </a:lnTo>
                <a:lnTo>
                  <a:pt x="61447" y="96956"/>
                </a:lnTo>
                <a:lnTo>
                  <a:pt x="60487" y="96956"/>
                </a:lnTo>
                <a:lnTo>
                  <a:pt x="60487" y="95981"/>
                </a:lnTo>
                <a:lnTo>
                  <a:pt x="57607" y="95981"/>
                </a:lnTo>
                <a:lnTo>
                  <a:pt x="56647" y="96956"/>
                </a:lnTo>
                <a:lnTo>
                  <a:pt x="55686" y="96956"/>
                </a:lnTo>
                <a:lnTo>
                  <a:pt x="54726" y="97917"/>
                </a:lnTo>
                <a:lnTo>
                  <a:pt x="45125" y="97917"/>
                </a:lnTo>
                <a:lnTo>
                  <a:pt x="43205" y="96956"/>
                </a:lnTo>
                <a:lnTo>
                  <a:pt x="41285" y="95036"/>
                </a:lnTo>
                <a:lnTo>
                  <a:pt x="39364" y="92141"/>
                </a:lnTo>
                <a:lnTo>
                  <a:pt x="39364" y="43190"/>
                </a:lnTo>
                <a:lnTo>
                  <a:pt x="59527" y="43190"/>
                </a:lnTo>
                <a:lnTo>
                  <a:pt x="60487" y="42230"/>
                </a:lnTo>
                <a:lnTo>
                  <a:pt x="61447" y="41269"/>
                </a:lnTo>
                <a:lnTo>
                  <a:pt x="61447" y="39349"/>
                </a:lnTo>
                <a:lnTo>
                  <a:pt x="62407" y="36469"/>
                </a:lnTo>
                <a:lnTo>
                  <a:pt x="62407" y="31668"/>
                </a:lnTo>
                <a:lnTo>
                  <a:pt x="61447" y="29748"/>
                </a:lnTo>
                <a:lnTo>
                  <a:pt x="61447" y="2494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3339983" y="809990"/>
            <a:ext cx="83515" cy="136306"/>
          </a:xfrm>
          <a:custGeom>
            <a:avLst/>
            <a:gdLst/>
            <a:ahLst/>
            <a:cxnLst/>
            <a:rect l="l" t="t" r="r" b="b"/>
            <a:pathLst>
              <a:path w="83515" h="136306">
                <a:moveTo>
                  <a:pt x="944" y="1920"/>
                </a:moveTo>
                <a:lnTo>
                  <a:pt x="944" y="2880"/>
                </a:lnTo>
                <a:lnTo>
                  <a:pt x="0" y="2880"/>
                </a:lnTo>
                <a:lnTo>
                  <a:pt x="0" y="134401"/>
                </a:lnTo>
                <a:lnTo>
                  <a:pt x="944" y="134401"/>
                </a:lnTo>
                <a:lnTo>
                  <a:pt x="944" y="135346"/>
                </a:lnTo>
                <a:lnTo>
                  <a:pt x="2880" y="135346"/>
                </a:lnTo>
                <a:lnTo>
                  <a:pt x="3840" y="136306"/>
                </a:lnTo>
                <a:lnTo>
                  <a:pt x="21122" y="136306"/>
                </a:lnTo>
                <a:lnTo>
                  <a:pt x="22067" y="135346"/>
                </a:lnTo>
                <a:lnTo>
                  <a:pt x="23987" y="135346"/>
                </a:lnTo>
                <a:lnTo>
                  <a:pt x="23987" y="134401"/>
                </a:lnTo>
                <a:lnTo>
                  <a:pt x="24947" y="134401"/>
                </a:lnTo>
                <a:lnTo>
                  <a:pt x="24947" y="74874"/>
                </a:lnTo>
                <a:lnTo>
                  <a:pt x="28788" y="70073"/>
                </a:lnTo>
                <a:lnTo>
                  <a:pt x="31668" y="67193"/>
                </a:lnTo>
                <a:lnTo>
                  <a:pt x="34549" y="65272"/>
                </a:lnTo>
                <a:lnTo>
                  <a:pt x="38389" y="62392"/>
                </a:lnTo>
                <a:lnTo>
                  <a:pt x="41269" y="61432"/>
                </a:lnTo>
                <a:lnTo>
                  <a:pt x="47030" y="61432"/>
                </a:lnTo>
                <a:lnTo>
                  <a:pt x="48950" y="62392"/>
                </a:lnTo>
                <a:lnTo>
                  <a:pt x="50871" y="63352"/>
                </a:lnTo>
                <a:lnTo>
                  <a:pt x="52791" y="64312"/>
                </a:lnTo>
                <a:lnTo>
                  <a:pt x="54711" y="65272"/>
                </a:lnTo>
                <a:lnTo>
                  <a:pt x="55671" y="67193"/>
                </a:lnTo>
                <a:lnTo>
                  <a:pt x="56631" y="69113"/>
                </a:lnTo>
                <a:lnTo>
                  <a:pt x="57591" y="71033"/>
                </a:lnTo>
                <a:lnTo>
                  <a:pt x="57591" y="72953"/>
                </a:lnTo>
                <a:lnTo>
                  <a:pt x="58552" y="75834"/>
                </a:lnTo>
                <a:lnTo>
                  <a:pt x="59512" y="78714"/>
                </a:lnTo>
                <a:lnTo>
                  <a:pt x="59512" y="134401"/>
                </a:lnTo>
                <a:lnTo>
                  <a:pt x="60472" y="135346"/>
                </a:lnTo>
                <a:lnTo>
                  <a:pt x="61432" y="135346"/>
                </a:lnTo>
                <a:lnTo>
                  <a:pt x="62392" y="136306"/>
                </a:lnTo>
                <a:lnTo>
                  <a:pt x="80634" y="136306"/>
                </a:lnTo>
                <a:lnTo>
                  <a:pt x="80634" y="135346"/>
                </a:lnTo>
                <a:lnTo>
                  <a:pt x="82555" y="135346"/>
                </a:lnTo>
                <a:lnTo>
                  <a:pt x="82555" y="134401"/>
                </a:lnTo>
                <a:lnTo>
                  <a:pt x="83515" y="134401"/>
                </a:lnTo>
                <a:lnTo>
                  <a:pt x="83515" y="72953"/>
                </a:lnTo>
                <a:lnTo>
                  <a:pt x="82555" y="67193"/>
                </a:lnTo>
                <a:lnTo>
                  <a:pt x="81594" y="63352"/>
                </a:lnTo>
                <a:lnTo>
                  <a:pt x="80634" y="58552"/>
                </a:lnTo>
                <a:lnTo>
                  <a:pt x="78714" y="54711"/>
                </a:lnTo>
                <a:lnTo>
                  <a:pt x="76794" y="50871"/>
                </a:lnTo>
                <a:lnTo>
                  <a:pt x="73913" y="47990"/>
                </a:lnTo>
                <a:lnTo>
                  <a:pt x="71033" y="45110"/>
                </a:lnTo>
                <a:lnTo>
                  <a:pt x="66233" y="43190"/>
                </a:lnTo>
                <a:lnTo>
                  <a:pt x="62392" y="41269"/>
                </a:lnTo>
                <a:lnTo>
                  <a:pt x="57591" y="40325"/>
                </a:lnTo>
                <a:lnTo>
                  <a:pt x="47030" y="40325"/>
                </a:lnTo>
                <a:lnTo>
                  <a:pt x="42230" y="41269"/>
                </a:lnTo>
                <a:lnTo>
                  <a:pt x="37429" y="43190"/>
                </a:lnTo>
                <a:lnTo>
                  <a:pt x="33588" y="45110"/>
                </a:lnTo>
                <a:lnTo>
                  <a:pt x="28788" y="47990"/>
                </a:lnTo>
                <a:lnTo>
                  <a:pt x="24947" y="52791"/>
                </a:lnTo>
                <a:lnTo>
                  <a:pt x="24947" y="2880"/>
                </a:lnTo>
                <a:lnTo>
                  <a:pt x="23987" y="2880"/>
                </a:lnTo>
                <a:lnTo>
                  <a:pt x="23987" y="1920"/>
                </a:lnTo>
                <a:lnTo>
                  <a:pt x="23027" y="1920"/>
                </a:lnTo>
                <a:lnTo>
                  <a:pt x="22067" y="960"/>
                </a:lnTo>
                <a:lnTo>
                  <a:pt x="18227" y="960"/>
                </a:lnTo>
                <a:lnTo>
                  <a:pt x="17266" y="0"/>
                </a:lnTo>
                <a:lnTo>
                  <a:pt x="7680" y="0"/>
                </a:lnTo>
                <a:lnTo>
                  <a:pt x="6720" y="960"/>
                </a:lnTo>
                <a:lnTo>
                  <a:pt x="2880" y="960"/>
                </a:lnTo>
                <a:lnTo>
                  <a:pt x="1904" y="1920"/>
                </a:lnTo>
                <a:lnTo>
                  <a:pt x="944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2899349" y="728385"/>
            <a:ext cx="1627144" cy="418546"/>
          </a:xfrm>
          <a:custGeom>
            <a:avLst/>
            <a:gdLst/>
            <a:ahLst/>
            <a:cxnLst/>
            <a:rect l="l" t="t" r="r" b="b"/>
            <a:pathLst>
              <a:path w="1627144" h="418546">
                <a:moveTo>
                  <a:pt x="0" y="418546"/>
                </a:moveTo>
                <a:lnTo>
                  <a:pt x="1627144" y="418546"/>
                </a:lnTo>
                <a:lnTo>
                  <a:pt x="1627144" y="0"/>
                </a:lnTo>
                <a:lnTo>
                  <a:pt x="0" y="0"/>
                </a:lnTo>
                <a:lnTo>
                  <a:pt x="0" y="418546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2975183" y="845499"/>
            <a:ext cx="117119" cy="191033"/>
          </a:xfrm>
          <a:custGeom>
            <a:avLst/>
            <a:gdLst/>
            <a:ahLst/>
            <a:cxnLst/>
            <a:rect l="l" t="t" r="r" b="b"/>
            <a:pathLst>
              <a:path w="117119" h="191033">
                <a:moveTo>
                  <a:pt x="78729" y="975"/>
                </a:moveTo>
                <a:lnTo>
                  <a:pt x="76794" y="975"/>
                </a:lnTo>
                <a:lnTo>
                  <a:pt x="75834" y="0"/>
                </a:lnTo>
                <a:lnTo>
                  <a:pt x="48006" y="0"/>
                </a:lnTo>
                <a:lnTo>
                  <a:pt x="48006" y="975"/>
                </a:lnTo>
                <a:lnTo>
                  <a:pt x="46085" y="975"/>
                </a:lnTo>
                <a:lnTo>
                  <a:pt x="46085" y="1920"/>
                </a:lnTo>
                <a:lnTo>
                  <a:pt x="4800" y="27843"/>
                </a:lnTo>
                <a:lnTo>
                  <a:pt x="3840" y="28803"/>
                </a:lnTo>
                <a:lnTo>
                  <a:pt x="2880" y="29763"/>
                </a:lnTo>
                <a:lnTo>
                  <a:pt x="1920" y="29763"/>
                </a:lnTo>
                <a:lnTo>
                  <a:pt x="960" y="30723"/>
                </a:lnTo>
                <a:lnTo>
                  <a:pt x="960" y="32644"/>
                </a:lnTo>
                <a:lnTo>
                  <a:pt x="0" y="33604"/>
                </a:lnTo>
                <a:lnTo>
                  <a:pt x="0" y="52806"/>
                </a:lnTo>
                <a:lnTo>
                  <a:pt x="960" y="54726"/>
                </a:lnTo>
                <a:lnTo>
                  <a:pt x="1920" y="55686"/>
                </a:lnTo>
                <a:lnTo>
                  <a:pt x="2880" y="56647"/>
                </a:lnTo>
                <a:lnTo>
                  <a:pt x="4800" y="56647"/>
                </a:lnTo>
                <a:lnTo>
                  <a:pt x="6720" y="55686"/>
                </a:lnTo>
                <a:lnTo>
                  <a:pt x="8641" y="55686"/>
                </a:lnTo>
                <a:lnTo>
                  <a:pt x="10561" y="54726"/>
                </a:lnTo>
                <a:lnTo>
                  <a:pt x="41285" y="37444"/>
                </a:lnTo>
                <a:lnTo>
                  <a:pt x="41285" y="161284"/>
                </a:lnTo>
                <a:lnTo>
                  <a:pt x="3840" y="161284"/>
                </a:lnTo>
                <a:lnTo>
                  <a:pt x="3840" y="162245"/>
                </a:lnTo>
                <a:lnTo>
                  <a:pt x="2880" y="162245"/>
                </a:lnTo>
                <a:lnTo>
                  <a:pt x="1920" y="163205"/>
                </a:lnTo>
                <a:lnTo>
                  <a:pt x="1920" y="164165"/>
                </a:lnTo>
                <a:lnTo>
                  <a:pt x="960" y="165125"/>
                </a:lnTo>
                <a:lnTo>
                  <a:pt x="960" y="167045"/>
                </a:lnTo>
                <a:lnTo>
                  <a:pt x="0" y="168965"/>
                </a:lnTo>
                <a:lnTo>
                  <a:pt x="0" y="181432"/>
                </a:lnTo>
                <a:lnTo>
                  <a:pt x="960" y="183367"/>
                </a:lnTo>
                <a:lnTo>
                  <a:pt x="960" y="186248"/>
                </a:lnTo>
                <a:lnTo>
                  <a:pt x="1920" y="188153"/>
                </a:lnTo>
                <a:lnTo>
                  <a:pt x="1920" y="189128"/>
                </a:lnTo>
                <a:lnTo>
                  <a:pt x="2880" y="190088"/>
                </a:lnTo>
                <a:lnTo>
                  <a:pt x="3840" y="190088"/>
                </a:lnTo>
                <a:lnTo>
                  <a:pt x="4800" y="191033"/>
                </a:lnTo>
                <a:lnTo>
                  <a:pt x="111358" y="191033"/>
                </a:lnTo>
                <a:lnTo>
                  <a:pt x="112318" y="190088"/>
                </a:lnTo>
                <a:lnTo>
                  <a:pt x="113278" y="190088"/>
                </a:lnTo>
                <a:lnTo>
                  <a:pt x="114239" y="189128"/>
                </a:lnTo>
                <a:lnTo>
                  <a:pt x="115199" y="188153"/>
                </a:lnTo>
                <a:lnTo>
                  <a:pt x="115199" y="186248"/>
                </a:lnTo>
                <a:lnTo>
                  <a:pt x="116159" y="185272"/>
                </a:lnTo>
                <a:lnTo>
                  <a:pt x="116159" y="181432"/>
                </a:lnTo>
                <a:lnTo>
                  <a:pt x="117119" y="178567"/>
                </a:lnTo>
                <a:lnTo>
                  <a:pt x="117119" y="172806"/>
                </a:lnTo>
                <a:lnTo>
                  <a:pt x="116159" y="170886"/>
                </a:lnTo>
                <a:lnTo>
                  <a:pt x="116159" y="167045"/>
                </a:lnTo>
                <a:lnTo>
                  <a:pt x="115199" y="165125"/>
                </a:lnTo>
                <a:lnTo>
                  <a:pt x="115199" y="164165"/>
                </a:lnTo>
                <a:lnTo>
                  <a:pt x="114239" y="163205"/>
                </a:lnTo>
                <a:lnTo>
                  <a:pt x="114239" y="162245"/>
                </a:lnTo>
                <a:lnTo>
                  <a:pt x="113278" y="162245"/>
                </a:lnTo>
                <a:lnTo>
                  <a:pt x="112318" y="161284"/>
                </a:lnTo>
                <a:lnTo>
                  <a:pt x="79674" y="161284"/>
                </a:lnTo>
                <a:lnTo>
                  <a:pt x="79674" y="2880"/>
                </a:lnTo>
                <a:lnTo>
                  <a:pt x="78729" y="1920"/>
                </a:lnTo>
                <a:lnTo>
                  <a:pt x="78729" y="97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3110544" y="845499"/>
            <a:ext cx="142082" cy="191993"/>
          </a:xfrm>
          <a:custGeom>
            <a:avLst/>
            <a:gdLst/>
            <a:ahLst/>
            <a:cxnLst/>
            <a:rect l="l" t="t" r="r" b="b"/>
            <a:pathLst>
              <a:path w="142082" h="191993">
                <a:moveTo>
                  <a:pt x="139202" y="149763"/>
                </a:moveTo>
                <a:lnTo>
                  <a:pt x="140147" y="147843"/>
                </a:lnTo>
                <a:lnTo>
                  <a:pt x="141107" y="144962"/>
                </a:lnTo>
                <a:lnTo>
                  <a:pt x="142082" y="141122"/>
                </a:lnTo>
                <a:lnTo>
                  <a:pt x="142082" y="130561"/>
                </a:lnTo>
                <a:lnTo>
                  <a:pt x="141107" y="126720"/>
                </a:lnTo>
                <a:lnTo>
                  <a:pt x="140147" y="123840"/>
                </a:lnTo>
                <a:lnTo>
                  <a:pt x="138242" y="121920"/>
                </a:lnTo>
                <a:lnTo>
                  <a:pt x="137266" y="120959"/>
                </a:lnTo>
                <a:lnTo>
                  <a:pt x="119039" y="120959"/>
                </a:lnTo>
                <a:lnTo>
                  <a:pt x="119039" y="4815"/>
                </a:lnTo>
                <a:lnTo>
                  <a:pt x="118079" y="3840"/>
                </a:lnTo>
                <a:lnTo>
                  <a:pt x="117119" y="3840"/>
                </a:lnTo>
                <a:lnTo>
                  <a:pt x="116159" y="2880"/>
                </a:lnTo>
                <a:lnTo>
                  <a:pt x="115199" y="1920"/>
                </a:lnTo>
                <a:lnTo>
                  <a:pt x="113278" y="1920"/>
                </a:lnTo>
                <a:lnTo>
                  <a:pt x="110398" y="975"/>
                </a:lnTo>
                <a:lnTo>
                  <a:pt x="107518" y="975"/>
                </a:lnTo>
                <a:lnTo>
                  <a:pt x="104637" y="0"/>
                </a:lnTo>
                <a:lnTo>
                  <a:pt x="79674" y="0"/>
                </a:lnTo>
                <a:lnTo>
                  <a:pt x="81594" y="33604"/>
                </a:lnTo>
                <a:lnTo>
                  <a:pt x="81594" y="120959"/>
                </a:lnTo>
                <a:lnTo>
                  <a:pt x="31668" y="120959"/>
                </a:lnTo>
                <a:lnTo>
                  <a:pt x="64312" y="4815"/>
                </a:lnTo>
                <a:lnTo>
                  <a:pt x="5760" y="109438"/>
                </a:lnTo>
                <a:lnTo>
                  <a:pt x="3840" y="111358"/>
                </a:lnTo>
                <a:lnTo>
                  <a:pt x="3840" y="113278"/>
                </a:lnTo>
                <a:lnTo>
                  <a:pt x="2880" y="114239"/>
                </a:lnTo>
                <a:lnTo>
                  <a:pt x="1920" y="116159"/>
                </a:lnTo>
                <a:lnTo>
                  <a:pt x="1920" y="118079"/>
                </a:lnTo>
                <a:lnTo>
                  <a:pt x="960" y="119999"/>
                </a:lnTo>
                <a:lnTo>
                  <a:pt x="960" y="125760"/>
                </a:lnTo>
                <a:lnTo>
                  <a:pt x="0" y="128640"/>
                </a:lnTo>
                <a:lnTo>
                  <a:pt x="0" y="138242"/>
                </a:lnTo>
                <a:lnTo>
                  <a:pt x="960" y="141122"/>
                </a:lnTo>
                <a:lnTo>
                  <a:pt x="960" y="145923"/>
                </a:lnTo>
                <a:lnTo>
                  <a:pt x="1920" y="147843"/>
                </a:lnTo>
                <a:lnTo>
                  <a:pt x="2880" y="148803"/>
                </a:lnTo>
                <a:lnTo>
                  <a:pt x="3840" y="149763"/>
                </a:lnTo>
                <a:lnTo>
                  <a:pt x="3840" y="150723"/>
                </a:lnTo>
                <a:lnTo>
                  <a:pt x="5760" y="150723"/>
                </a:lnTo>
                <a:lnTo>
                  <a:pt x="6720" y="151683"/>
                </a:lnTo>
                <a:lnTo>
                  <a:pt x="81594" y="151683"/>
                </a:lnTo>
                <a:lnTo>
                  <a:pt x="81594" y="188153"/>
                </a:lnTo>
                <a:lnTo>
                  <a:pt x="82555" y="188153"/>
                </a:lnTo>
                <a:lnTo>
                  <a:pt x="83515" y="189128"/>
                </a:lnTo>
                <a:lnTo>
                  <a:pt x="84475" y="190088"/>
                </a:lnTo>
                <a:lnTo>
                  <a:pt x="85435" y="190088"/>
                </a:lnTo>
                <a:lnTo>
                  <a:pt x="87355" y="191033"/>
                </a:lnTo>
                <a:lnTo>
                  <a:pt x="94076" y="191033"/>
                </a:lnTo>
                <a:lnTo>
                  <a:pt x="96956" y="191993"/>
                </a:lnTo>
                <a:lnTo>
                  <a:pt x="103677" y="191993"/>
                </a:lnTo>
                <a:lnTo>
                  <a:pt x="106558" y="191033"/>
                </a:lnTo>
                <a:lnTo>
                  <a:pt x="113278" y="191033"/>
                </a:lnTo>
                <a:lnTo>
                  <a:pt x="115199" y="190088"/>
                </a:lnTo>
                <a:lnTo>
                  <a:pt x="116159" y="190088"/>
                </a:lnTo>
                <a:lnTo>
                  <a:pt x="117119" y="189128"/>
                </a:lnTo>
                <a:lnTo>
                  <a:pt x="118079" y="188153"/>
                </a:lnTo>
                <a:lnTo>
                  <a:pt x="119039" y="187192"/>
                </a:lnTo>
                <a:lnTo>
                  <a:pt x="119039" y="151683"/>
                </a:lnTo>
                <a:lnTo>
                  <a:pt x="137266" y="151683"/>
                </a:lnTo>
                <a:lnTo>
                  <a:pt x="139202" y="149763"/>
                </a:lnTo>
                <a:close/>
              </a:path>
              <a:path w="142082" h="191993">
                <a:moveTo>
                  <a:pt x="81594" y="33604"/>
                </a:moveTo>
                <a:lnTo>
                  <a:pt x="79674" y="0"/>
                </a:lnTo>
                <a:lnTo>
                  <a:pt x="76794" y="975"/>
                </a:lnTo>
                <a:lnTo>
                  <a:pt x="71993" y="975"/>
                </a:lnTo>
                <a:lnTo>
                  <a:pt x="70073" y="1920"/>
                </a:lnTo>
                <a:lnTo>
                  <a:pt x="68153" y="1920"/>
                </a:lnTo>
                <a:lnTo>
                  <a:pt x="67193" y="2880"/>
                </a:lnTo>
                <a:lnTo>
                  <a:pt x="65272" y="3840"/>
                </a:lnTo>
                <a:lnTo>
                  <a:pt x="64312" y="4815"/>
                </a:lnTo>
                <a:lnTo>
                  <a:pt x="31668" y="120959"/>
                </a:lnTo>
                <a:lnTo>
                  <a:pt x="81594" y="3360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3260293" y="829193"/>
            <a:ext cx="62407" cy="119039"/>
          </a:xfrm>
          <a:custGeom>
            <a:avLst/>
            <a:gdLst/>
            <a:ahLst/>
            <a:cxnLst/>
            <a:rect l="l" t="t" r="r" b="b"/>
            <a:pathLst>
              <a:path w="62407" h="119039">
                <a:moveTo>
                  <a:pt x="61447" y="24947"/>
                </a:moveTo>
                <a:lnTo>
                  <a:pt x="60487" y="24947"/>
                </a:lnTo>
                <a:lnTo>
                  <a:pt x="60487" y="23987"/>
                </a:lnTo>
                <a:lnTo>
                  <a:pt x="59527" y="23987"/>
                </a:lnTo>
                <a:lnTo>
                  <a:pt x="59527" y="23027"/>
                </a:lnTo>
                <a:lnTo>
                  <a:pt x="39364" y="23027"/>
                </a:lnTo>
                <a:lnTo>
                  <a:pt x="39364" y="2880"/>
                </a:lnTo>
                <a:lnTo>
                  <a:pt x="38404" y="1905"/>
                </a:lnTo>
                <a:lnTo>
                  <a:pt x="38404" y="944"/>
                </a:lnTo>
                <a:lnTo>
                  <a:pt x="36484" y="944"/>
                </a:lnTo>
                <a:lnTo>
                  <a:pt x="35524" y="0"/>
                </a:lnTo>
                <a:lnTo>
                  <a:pt x="18242" y="0"/>
                </a:lnTo>
                <a:lnTo>
                  <a:pt x="17282" y="944"/>
                </a:lnTo>
                <a:lnTo>
                  <a:pt x="16322" y="944"/>
                </a:lnTo>
                <a:lnTo>
                  <a:pt x="15361" y="1905"/>
                </a:lnTo>
                <a:lnTo>
                  <a:pt x="14401" y="2880"/>
                </a:lnTo>
                <a:lnTo>
                  <a:pt x="14401" y="23027"/>
                </a:lnTo>
                <a:lnTo>
                  <a:pt x="2895" y="23027"/>
                </a:lnTo>
                <a:lnTo>
                  <a:pt x="1920" y="23987"/>
                </a:lnTo>
                <a:lnTo>
                  <a:pt x="1920" y="24947"/>
                </a:lnTo>
                <a:lnTo>
                  <a:pt x="960" y="24947"/>
                </a:lnTo>
                <a:lnTo>
                  <a:pt x="960" y="26868"/>
                </a:lnTo>
                <a:lnTo>
                  <a:pt x="0" y="28788"/>
                </a:lnTo>
                <a:lnTo>
                  <a:pt x="0" y="36469"/>
                </a:lnTo>
                <a:lnTo>
                  <a:pt x="960" y="39349"/>
                </a:lnTo>
                <a:lnTo>
                  <a:pt x="960" y="41269"/>
                </a:lnTo>
                <a:lnTo>
                  <a:pt x="1920" y="42230"/>
                </a:lnTo>
                <a:lnTo>
                  <a:pt x="2895" y="43190"/>
                </a:lnTo>
                <a:lnTo>
                  <a:pt x="14401" y="43190"/>
                </a:lnTo>
                <a:lnTo>
                  <a:pt x="14401" y="93116"/>
                </a:lnTo>
                <a:lnTo>
                  <a:pt x="15361" y="97917"/>
                </a:lnTo>
                <a:lnTo>
                  <a:pt x="16322" y="101757"/>
                </a:lnTo>
                <a:lnTo>
                  <a:pt x="17282" y="105582"/>
                </a:lnTo>
                <a:lnTo>
                  <a:pt x="19202" y="108478"/>
                </a:lnTo>
                <a:lnTo>
                  <a:pt x="21122" y="111358"/>
                </a:lnTo>
                <a:lnTo>
                  <a:pt x="24002" y="114223"/>
                </a:lnTo>
                <a:lnTo>
                  <a:pt x="26883" y="116144"/>
                </a:lnTo>
                <a:lnTo>
                  <a:pt x="30723" y="117104"/>
                </a:lnTo>
                <a:lnTo>
                  <a:pt x="33604" y="118064"/>
                </a:lnTo>
                <a:lnTo>
                  <a:pt x="38404" y="119039"/>
                </a:lnTo>
                <a:lnTo>
                  <a:pt x="48006" y="119039"/>
                </a:lnTo>
                <a:lnTo>
                  <a:pt x="49926" y="118064"/>
                </a:lnTo>
                <a:lnTo>
                  <a:pt x="53766" y="118064"/>
                </a:lnTo>
                <a:lnTo>
                  <a:pt x="54726" y="117104"/>
                </a:lnTo>
                <a:lnTo>
                  <a:pt x="56647" y="117104"/>
                </a:lnTo>
                <a:lnTo>
                  <a:pt x="57607" y="116144"/>
                </a:lnTo>
                <a:lnTo>
                  <a:pt x="58567" y="116144"/>
                </a:lnTo>
                <a:lnTo>
                  <a:pt x="59527" y="115199"/>
                </a:lnTo>
                <a:lnTo>
                  <a:pt x="60487" y="115199"/>
                </a:lnTo>
                <a:lnTo>
                  <a:pt x="60487" y="114223"/>
                </a:lnTo>
                <a:lnTo>
                  <a:pt x="61447" y="113263"/>
                </a:lnTo>
                <a:lnTo>
                  <a:pt x="61447" y="110383"/>
                </a:lnTo>
                <a:lnTo>
                  <a:pt x="62407" y="107518"/>
                </a:lnTo>
                <a:lnTo>
                  <a:pt x="62407" y="103662"/>
                </a:lnTo>
                <a:lnTo>
                  <a:pt x="61447" y="101757"/>
                </a:lnTo>
                <a:lnTo>
                  <a:pt x="61447" y="96956"/>
                </a:lnTo>
                <a:lnTo>
                  <a:pt x="60487" y="96956"/>
                </a:lnTo>
                <a:lnTo>
                  <a:pt x="60487" y="95981"/>
                </a:lnTo>
                <a:lnTo>
                  <a:pt x="57607" y="95981"/>
                </a:lnTo>
                <a:lnTo>
                  <a:pt x="56647" y="96956"/>
                </a:lnTo>
                <a:lnTo>
                  <a:pt x="55686" y="96956"/>
                </a:lnTo>
                <a:lnTo>
                  <a:pt x="54726" y="97917"/>
                </a:lnTo>
                <a:lnTo>
                  <a:pt x="45125" y="97917"/>
                </a:lnTo>
                <a:lnTo>
                  <a:pt x="43205" y="96956"/>
                </a:lnTo>
                <a:lnTo>
                  <a:pt x="41285" y="95036"/>
                </a:lnTo>
                <a:lnTo>
                  <a:pt x="39364" y="92141"/>
                </a:lnTo>
                <a:lnTo>
                  <a:pt x="39364" y="43190"/>
                </a:lnTo>
                <a:lnTo>
                  <a:pt x="59527" y="43190"/>
                </a:lnTo>
                <a:lnTo>
                  <a:pt x="60487" y="42230"/>
                </a:lnTo>
                <a:lnTo>
                  <a:pt x="61447" y="41269"/>
                </a:lnTo>
                <a:lnTo>
                  <a:pt x="61447" y="39349"/>
                </a:lnTo>
                <a:lnTo>
                  <a:pt x="62407" y="36469"/>
                </a:lnTo>
                <a:lnTo>
                  <a:pt x="62407" y="31668"/>
                </a:lnTo>
                <a:lnTo>
                  <a:pt x="61447" y="29748"/>
                </a:lnTo>
                <a:lnTo>
                  <a:pt x="61447" y="2494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3339983" y="809990"/>
            <a:ext cx="83515" cy="136306"/>
          </a:xfrm>
          <a:custGeom>
            <a:avLst/>
            <a:gdLst/>
            <a:ahLst/>
            <a:cxnLst/>
            <a:rect l="l" t="t" r="r" b="b"/>
            <a:pathLst>
              <a:path w="83515" h="136306">
                <a:moveTo>
                  <a:pt x="944" y="1920"/>
                </a:moveTo>
                <a:lnTo>
                  <a:pt x="944" y="2880"/>
                </a:lnTo>
                <a:lnTo>
                  <a:pt x="0" y="2880"/>
                </a:lnTo>
                <a:lnTo>
                  <a:pt x="0" y="134401"/>
                </a:lnTo>
                <a:lnTo>
                  <a:pt x="944" y="134401"/>
                </a:lnTo>
                <a:lnTo>
                  <a:pt x="944" y="135346"/>
                </a:lnTo>
                <a:lnTo>
                  <a:pt x="2880" y="135346"/>
                </a:lnTo>
                <a:lnTo>
                  <a:pt x="3840" y="136306"/>
                </a:lnTo>
                <a:lnTo>
                  <a:pt x="21122" y="136306"/>
                </a:lnTo>
                <a:lnTo>
                  <a:pt x="22067" y="135346"/>
                </a:lnTo>
                <a:lnTo>
                  <a:pt x="23987" y="135346"/>
                </a:lnTo>
                <a:lnTo>
                  <a:pt x="23987" y="134401"/>
                </a:lnTo>
                <a:lnTo>
                  <a:pt x="24947" y="134401"/>
                </a:lnTo>
                <a:lnTo>
                  <a:pt x="24947" y="74874"/>
                </a:lnTo>
                <a:lnTo>
                  <a:pt x="28788" y="70073"/>
                </a:lnTo>
                <a:lnTo>
                  <a:pt x="31668" y="67193"/>
                </a:lnTo>
                <a:lnTo>
                  <a:pt x="34549" y="65272"/>
                </a:lnTo>
                <a:lnTo>
                  <a:pt x="38389" y="62392"/>
                </a:lnTo>
                <a:lnTo>
                  <a:pt x="41269" y="61432"/>
                </a:lnTo>
                <a:lnTo>
                  <a:pt x="47030" y="61432"/>
                </a:lnTo>
                <a:lnTo>
                  <a:pt x="48950" y="62392"/>
                </a:lnTo>
                <a:lnTo>
                  <a:pt x="50871" y="63352"/>
                </a:lnTo>
                <a:lnTo>
                  <a:pt x="52791" y="64312"/>
                </a:lnTo>
                <a:lnTo>
                  <a:pt x="54711" y="65272"/>
                </a:lnTo>
                <a:lnTo>
                  <a:pt x="55671" y="67193"/>
                </a:lnTo>
                <a:lnTo>
                  <a:pt x="56631" y="69113"/>
                </a:lnTo>
                <a:lnTo>
                  <a:pt x="57591" y="71033"/>
                </a:lnTo>
                <a:lnTo>
                  <a:pt x="57591" y="72953"/>
                </a:lnTo>
                <a:lnTo>
                  <a:pt x="58552" y="75834"/>
                </a:lnTo>
                <a:lnTo>
                  <a:pt x="59512" y="78714"/>
                </a:lnTo>
                <a:lnTo>
                  <a:pt x="59512" y="134401"/>
                </a:lnTo>
                <a:lnTo>
                  <a:pt x="60472" y="135346"/>
                </a:lnTo>
                <a:lnTo>
                  <a:pt x="61432" y="135346"/>
                </a:lnTo>
                <a:lnTo>
                  <a:pt x="62392" y="136306"/>
                </a:lnTo>
                <a:lnTo>
                  <a:pt x="80634" y="136306"/>
                </a:lnTo>
                <a:lnTo>
                  <a:pt x="80634" y="135346"/>
                </a:lnTo>
                <a:lnTo>
                  <a:pt x="82555" y="135346"/>
                </a:lnTo>
                <a:lnTo>
                  <a:pt x="82555" y="134401"/>
                </a:lnTo>
                <a:lnTo>
                  <a:pt x="83515" y="134401"/>
                </a:lnTo>
                <a:lnTo>
                  <a:pt x="83515" y="72953"/>
                </a:lnTo>
                <a:lnTo>
                  <a:pt x="82555" y="67193"/>
                </a:lnTo>
                <a:lnTo>
                  <a:pt x="81594" y="63352"/>
                </a:lnTo>
                <a:lnTo>
                  <a:pt x="80634" y="58552"/>
                </a:lnTo>
                <a:lnTo>
                  <a:pt x="78714" y="54711"/>
                </a:lnTo>
                <a:lnTo>
                  <a:pt x="76794" y="50871"/>
                </a:lnTo>
                <a:lnTo>
                  <a:pt x="73913" y="47990"/>
                </a:lnTo>
                <a:lnTo>
                  <a:pt x="71033" y="45110"/>
                </a:lnTo>
                <a:lnTo>
                  <a:pt x="66233" y="43190"/>
                </a:lnTo>
                <a:lnTo>
                  <a:pt x="62392" y="41269"/>
                </a:lnTo>
                <a:lnTo>
                  <a:pt x="57591" y="40325"/>
                </a:lnTo>
                <a:lnTo>
                  <a:pt x="47030" y="40325"/>
                </a:lnTo>
                <a:lnTo>
                  <a:pt x="42230" y="41269"/>
                </a:lnTo>
                <a:lnTo>
                  <a:pt x="37429" y="43190"/>
                </a:lnTo>
                <a:lnTo>
                  <a:pt x="33588" y="45110"/>
                </a:lnTo>
                <a:lnTo>
                  <a:pt x="28788" y="47990"/>
                </a:lnTo>
                <a:lnTo>
                  <a:pt x="24947" y="52791"/>
                </a:lnTo>
                <a:lnTo>
                  <a:pt x="24947" y="2880"/>
                </a:lnTo>
                <a:lnTo>
                  <a:pt x="23987" y="2880"/>
                </a:lnTo>
                <a:lnTo>
                  <a:pt x="23987" y="1920"/>
                </a:lnTo>
                <a:lnTo>
                  <a:pt x="23027" y="1920"/>
                </a:lnTo>
                <a:lnTo>
                  <a:pt x="22067" y="960"/>
                </a:lnTo>
                <a:lnTo>
                  <a:pt x="18227" y="960"/>
                </a:lnTo>
                <a:lnTo>
                  <a:pt x="17266" y="0"/>
                </a:lnTo>
                <a:lnTo>
                  <a:pt x="7680" y="0"/>
                </a:lnTo>
                <a:lnTo>
                  <a:pt x="6720" y="960"/>
                </a:lnTo>
                <a:lnTo>
                  <a:pt x="2880" y="960"/>
                </a:lnTo>
                <a:lnTo>
                  <a:pt x="1904" y="1920"/>
                </a:lnTo>
                <a:lnTo>
                  <a:pt x="944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3512774" y="892545"/>
            <a:ext cx="107518" cy="146883"/>
          </a:xfrm>
          <a:custGeom>
            <a:avLst/>
            <a:gdLst/>
            <a:ahLst/>
            <a:cxnLst/>
            <a:rect l="l" t="t" r="r" b="b"/>
            <a:pathLst>
              <a:path w="107518" h="146883">
                <a:moveTo>
                  <a:pt x="106558" y="107518"/>
                </a:moveTo>
                <a:lnTo>
                  <a:pt x="106558" y="104637"/>
                </a:lnTo>
                <a:lnTo>
                  <a:pt x="105597" y="103677"/>
                </a:lnTo>
                <a:lnTo>
                  <a:pt x="105597" y="102717"/>
                </a:lnTo>
                <a:lnTo>
                  <a:pt x="104637" y="101757"/>
                </a:lnTo>
                <a:lnTo>
                  <a:pt x="101757" y="101757"/>
                </a:lnTo>
                <a:lnTo>
                  <a:pt x="99837" y="102717"/>
                </a:lnTo>
                <a:lnTo>
                  <a:pt x="97916" y="103677"/>
                </a:lnTo>
                <a:lnTo>
                  <a:pt x="95996" y="105597"/>
                </a:lnTo>
                <a:lnTo>
                  <a:pt x="94076" y="107518"/>
                </a:lnTo>
                <a:lnTo>
                  <a:pt x="91196" y="108478"/>
                </a:lnTo>
                <a:lnTo>
                  <a:pt x="88315" y="110398"/>
                </a:lnTo>
                <a:lnTo>
                  <a:pt x="85435" y="112318"/>
                </a:lnTo>
                <a:lnTo>
                  <a:pt x="81594" y="114239"/>
                </a:lnTo>
                <a:lnTo>
                  <a:pt x="77754" y="115199"/>
                </a:lnTo>
                <a:lnTo>
                  <a:pt x="72953" y="116159"/>
                </a:lnTo>
                <a:lnTo>
                  <a:pt x="63352" y="116159"/>
                </a:lnTo>
                <a:lnTo>
                  <a:pt x="58552" y="115199"/>
                </a:lnTo>
                <a:lnTo>
                  <a:pt x="54711" y="113278"/>
                </a:lnTo>
                <a:lnTo>
                  <a:pt x="50871" y="111358"/>
                </a:lnTo>
                <a:lnTo>
                  <a:pt x="47990" y="108478"/>
                </a:lnTo>
                <a:lnTo>
                  <a:pt x="46070" y="105597"/>
                </a:lnTo>
                <a:lnTo>
                  <a:pt x="43190" y="101757"/>
                </a:lnTo>
                <a:lnTo>
                  <a:pt x="41269" y="96956"/>
                </a:lnTo>
                <a:lnTo>
                  <a:pt x="40309" y="92156"/>
                </a:lnTo>
                <a:lnTo>
                  <a:pt x="38389" y="86395"/>
                </a:lnTo>
                <a:lnTo>
                  <a:pt x="38389" y="72953"/>
                </a:lnTo>
                <a:lnTo>
                  <a:pt x="38884" y="63138"/>
                </a:lnTo>
                <a:lnTo>
                  <a:pt x="41494" y="50334"/>
                </a:lnTo>
                <a:lnTo>
                  <a:pt x="46070" y="40309"/>
                </a:lnTo>
                <a:lnTo>
                  <a:pt x="50871" y="33604"/>
                </a:lnTo>
                <a:lnTo>
                  <a:pt x="58552" y="29763"/>
                </a:lnTo>
                <a:lnTo>
                  <a:pt x="72953" y="29763"/>
                </a:lnTo>
                <a:lnTo>
                  <a:pt x="76794" y="30723"/>
                </a:lnTo>
                <a:lnTo>
                  <a:pt x="80634" y="31683"/>
                </a:lnTo>
                <a:lnTo>
                  <a:pt x="84475" y="32628"/>
                </a:lnTo>
                <a:lnTo>
                  <a:pt x="87355" y="34564"/>
                </a:lnTo>
                <a:lnTo>
                  <a:pt x="89275" y="36469"/>
                </a:lnTo>
                <a:lnTo>
                  <a:pt x="92156" y="38404"/>
                </a:lnTo>
                <a:lnTo>
                  <a:pt x="95036" y="39349"/>
                </a:lnTo>
                <a:lnTo>
                  <a:pt x="95996" y="40309"/>
                </a:lnTo>
                <a:lnTo>
                  <a:pt x="97916" y="42230"/>
                </a:lnTo>
                <a:lnTo>
                  <a:pt x="99837" y="43190"/>
                </a:lnTo>
                <a:lnTo>
                  <a:pt x="103677" y="43190"/>
                </a:lnTo>
                <a:lnTo>
                  <a:pt x="104637" y="41285"/>
                </a:lnTo>
                <a:lnTo>
                  <a:pt x="105597" y="39349"/>
                </a:lnTo>
                <a:lnTo>
                  <a:pt x="106558" y="37444"/>
                </a:lnTo>
                <a:lnTo>
                  <a:pt x="106558" y="18242"/>
                </a:lnTo>
                <a:lnTo>
                  <a:pt x="105597" y="17282"/>
                </a:lnTo>
                <a:lnTo>
                  <a:pt x="105597" y="14401"/>
                </a:lnTo>
                <a:lnTo>
                  <a:pt x="104637" y="14401"/>
                </a:lnTo>
                <a:lnTo>
                  <a:pt x="104637" y="13441"/>
                </a:lnTo>
                <a:lnTo>
                  <a:pt x="103677" y="12481"/>
                </a:lnTo>
                <a:lnTo>
                  <a:pt x="102717" y="11521"/>
                </a:lnTo>
                <a:lnTo>
                  <a:pt x="101757" y="9601"/>
                </a:lnTo>
                <a:lnTo>
                  <a:pt x="99837" y="8641"/>
                </a:lnTo>
                <a:lnTo>
                  <a:pt x="96956" y="7680"/>
                </a:lnTo>
                <a:lnTo>
                  <a:pt x="95036" y="5760"/>
                </a:lnTo>
                <a:lnTo>
                  <a:pt x="91196" y="4800"/>
                </a:lnTo>
                <a:lnTo>
                  <a:pt x="88315" y="3840"/>
                </a:lnTo>
                <a:lnTo>
                  <a:pt x="85435" y="1920"/>
                </a:lnTo>
                <a:lnTo>
                  <a:pt x="81594" y="960"/>
                </a:lnTo>
                <a:lnTo>
                  <a:pt x="77754" y="960"/>
                </a:lnTo>
                <a:lnTo>
                  <a:pt x="73913" y="0"/>
                </a:lnTo>
                <a:lnTo>
                  <a:pt x="65349" y="2"/>
                </a:lnTo>
                <a:lnTo>
                  <a:pt x="52153" y="896"/>
                </a:lnTo>
                <a:lnTo>
                  <a:pt x="40309" y="3840"/>
                </a:lnTo>
                <a:lnTo>
                  <a:pt x="28607" y="10002"/>
                </a:lnTo>
                <a:lnTo>
                  <a:pt x="19202" y="18242"/>
                </a:lnTo>
                <a:lnTo>
                  <a:pt x="10623" y="29935"/>
                </a:lnTo>
                <a:lnTo>
                  <a:pt x="4800" y="42230"/>
                </a:lnTo>
                <a:lnTo>
                  <a:pt x="2823" y="49700"/>
                </a:lnTo>
                <a:lnTo>
                  <a:pt x="756" y="61860"/>
                </a:lnTo>
                <a:lnTo>
                  <a:pt x="0" y="75834"/>
                </a:lnTo>
                <a:lnTo>
                  <a:pt x="129" y="81011"/>
                </a:lnTo>
                <a:lnTo>
                  <a:pt x="1548" y="94039"/>
                </a:lnTo>
                <a:lnTo>
                  <a:pt x="3840" y="105597"/>
                </a:lnTo>
                <a:lnTo>
                  <a:pt x="9561" y="118541"/>
                </a:lnTo>
                <a:lnTo>
                  <a:pt x="16322" y="128640"/>
                </a:lnTo>
                <a:lnTo>
                  <a:pt x="22082" y="134386"/>
                </a:lnTo>
                <a:lnTo>
                  <a:pt x="27828" y="139202"/>
                </a:lnTo>
                <a:lnTo>
                  <a:pt x="35509" y="142082"/>
                </a:lnTo>
                <a:lnTo>
                  <a:pt x="37324" y="142846"/>
                </a:lnTo>
                <a:lnTo>
                  <a:pt x="49528" y="146067"/>
                </a:lnTo>
                <a:lnTo>
                  <a:pt x="62392" y="146883"/>
                </a:lnTo>
                <a:lnTo>
                  <a:pt x="71993" y="146883"/>
                </a:lnTo>
                <a:lnTo>
                  <a:pt x="75834" y="145922"/>
                </a:lnTo>
                <a:lnTo>
                  <a:pt x="80634" y="144947"/>
                </a:lnTo>
                <a:lnTo>
                  <a:pt x="84475" y="143987"/>
                </a:lnTo>
                <a:lnTo>
                  <a:pt x="87355" y="143042"/>
                </a:lnTo>
                <a:lnTo>
                  <a:pt x="91196" y="141107"/>
                </a:lnTo>
                <a:lnTo>
                  <a:pt x="95036" y="140147"/>
                </a:lnTo>
                <a:lnTo>
                  <a:pt x="97916" y="138226"/>
                </a:lnTo>
                <a:lnTo>
                  <a:pt x="100797" y="136321"/>
                </a:lnTo>
                <a:lnTo>
                  <a:pt x="102717" y="135361"/>
                </a:lnTo>
                <a:lnTo>
                  <a:pt x="103677" y="134386"/>
                </a:lnTo>
                <a:lnTo>
                  <a:pt x="104637" y="133426"/>
                </a:lnTo>
                <a:lnTo>
                  <a:pt x="105597" y="132481"/>
                </a:lnTo>
                <a:lnTo>
                  <a:pt x="105597" y="131521"/>
                </a:lnTo>
                <a:lnTo>
                  <a:pt x="106558" y="130545"/>
                </a:lnTo>
                <a:lnTo>
                  <a:pt x="106558" y="127680"/>
                </a:lnTo>
                <a:lnTo>
                  <a:pt x="107518" y="125760"/>
                </a:lnTo>
                <a:lnTo>
                  <a:pt x="107518" y="110398"/>
                </a:lnTo>
                <a:lnTo>
                  <a:pt x="106558" y="10751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3639479" y="891585"/>
            <a:ext cx="128640" cy="147843"/>
          </a:xfrm>
          <a:custGeom>
            <a:avLst/>
            <a:gdLst/>
            <a:ahLst/>
            <a:cxnLst/>
            <a:rect l="l" t="t" r="r" b="b"/>
            <a:pathLst>
              <a:path w="128640" h="147843">
                <a:moveTo>
                  <a:pt x="0" y="75834"/>
                </a:moveTo>
                <a:lnTo>
                  <a:pt x="241" y="83353"/>
                </a:lnTo>
                <a:lnTo>
                  <a:pt x="1898" y="96340"/>
                </a:lnTo>
                <a:lnTo>
                  <a:pt x="4815" y="107518"/>
                </a:lnTo>
                <a:lnTo>
                  <a:pt x="10150" y="120829"/>
                </a:lnTo>
                <a:lnTo>
                  <a:pt x="17282" y="130561"/>
                </a:lnTo>
                <a:lnTo>
                  <a:pt x="27792" y="138475"/>
                </a:lnTo>
                <a:lnTo>
                  <a:pt x="39364" y="144002"/>
                </a:lnTo>
                <a:lnTo>
                  <a:pt x="44202" y="145374"/>
                </a:lnTo>
                <a:lnTo>
                  <a:pt x="56462" y="147292"/>
                </a:lnTo>
                <a:lnTo>
                  <a:pt x="70088" y="147843"/>
                </a:lnTo>
                <a:lnTo>
                  <a:pt x="82570" y="147843"/>
                </a:lnTo>
                <a:lnTo>
                  <a:pt x="88331" y="146883"/>
                </a:lnTo>
                <a:lnTo>
                  <a:pt x="94076" y="145907"/>
                </a:lnTo>
                <a:lnTo>
                  <a:pt x="98892" y="144947"/>
                </a:lnTo>
                <a:lnTo>
                  <a:pt x="103677" y="144002"/>
                </a:lnTo>
                <a:lnTo>
                  <a:pt x="108478" y="143042"/>
                </a:lnTo>
                <a:lnTo>
                  <a:pt x="111358" y="142067"/>
                </a:lnTo>
                <a:lnTo>
                  <a:pt x="114239" y="140162"/>
                </a:lnTo>
                <a:lnTo>
                  <a:pt x="117119" y="139186"/>
                </a:lnTo>
                <a:lnTo>
                  <a:pt x="119039" y="138226"/>
                </a:lnTo>
                <a:lnTo>
                  <a:pt x="119999" y="137281"/>
                </a:lnTo>
                <a:lnTo>
                  <a:pt x="120959" y="136321"/>
                </a:lnTo>
                <a:lnTo>
                  <a:pt x="120959" y="135346"/>
                </a:lnTo>
                <a:lnTo>
                  <a:pt x="121920" y="134386"/>
                </a:lnTo>
                <a:lnTo>
                  <a:pt x="121920" y="132481"/>
                </a:lnTo>
                <a:lnTo>
                  <a:pt x="122880" y="131505"/>
                </a:lnTo>
                <a:lnTo>
                  <a:pt x="122880" y="117119"/>
                </a:lnTo>
                <a:lnTo>
                  <a:pt x="121920" y="115199"/>
                </a:lnTo>
                <a:lnTo>
                  <a:pt x="121920" y="113278"/>
                </a:lnTo>
                <a:lnTo>
                  <a:pt x="120959" y="112318"/>
                </a:lnTo>
                <a:lnTo>
                  <a:pt x="119999" y="111358"/>
                </a:lnTo>
                <a:lnTo>
                  <a:pt x="114239" y="111358"/>
                </a:lnTo>
                <a:lnTo>
                  <a:pt x="112318" y="112318"/>
                </a:lnTo>
                <a:lnTo>
                  <a:pt x="110398" y="113278"/>
                </a:lnTo>
                <a:lnTo>
                  <a:pt x="106573" y="114239"/>
                </a:lnTo>
                <a:lnTo>
                  <a:pt x="103677" y="116159"/>
                </a:lnTo>
                <a:lnTo>
                  <a:pt x="99852" y="117119"/>
                </a:lnTo>
                <a:lnTo>
                  <a:pt x="96012" y="118079"/>
                </a:lnTo>
                <a:lnTo>
                  <a:pt x="91211" y="119039"/>
                </a:lnTo>
                <a:lnTo>
                  <a:pt x="85450" y="119999"/>
                </a:lnTo>
                <a:lnTo>
                  <a:pt x="67208" y="119999"/>
                </a:lnTo>
                <a:lnTo>
                  <a:pt x="61447" y="119039"/>
                </a:lnTo>
                <a:lnTo>
                  <a:pt x="57607" y="118079"/>
                </a:lnTo>
                <a:lnTo>
                  <a:pt x="52806" y="116159"/>
                </a:lnTo>
                <a:lnTo>
                  <a:pt x="48966" y="113278"/>
                </a:lnTo>
                <a:lnTo>
                  <a:pt x="46085" y="110398"/>
                </a:lnTo>
                <a:lnTo>
                  <a:pt x="43205" y="107518"/>
                </a:lnTo>
                <a:lnTo>
                  <a:pt x="41285" y="103677"/>
                </a:lnTo>
                <a:lnTo>
                  <a:pt x="39364" y="98877"/>
                </a:lnTo>
                <a:lnTo>
                  <a:pt x="38404" y="94076"/>
                </a:lnTo>
                <a:lnTo>
                  <a:pt x="37444" y="89275"/>
                </a:lnTo>
                <a:lnTo>
                  <a:pt x="37444" y="83515"/>
                </a:lnTo>
                <a:lnTo>
                  <a:pt x="118079" y="83515"/>
                </a:lnTo>
                <a:lnTo>
                  <a:pt x="93116" y="59512"/>
                </a:lnTo>
                <a:lnTo>
                  <a:pt x="37444" y="59512"/>
                </a:lnTo>
                <a:lnTo>
                  <a:pt x="38404" y="54711"/>
                </a:lnTo>
                <a:lnTo>
                  <a:pt x="38404" y="50871"/>
                </a:lnTo>
                <a:lnTo>
                  <a:pt x="40325" y="47030"/>
                </a:lnTo>
                <a:lnTo>
                  <a:pt x="39364" y="5760"/>
                </a:lnTo>
                <a:lnTo>
                  <a:pt x="39197" y="5816"/>
                </a:lnTo>
                <a:lnTo>
                  <a:pt x="27656" y="11930"/>
                </a:lnTo>
                <a:lnTo>
                  <a:pt x="18242" y="20162"/>
                </a:lnTo>
                <a:lnTo>
                  <a:pt x="16945" y="21712"/>
                </a:lnTo>
                <a:lnTo>
                  <a:pt x="9929" y="31990"/>
                </a:lnTo>
                <a:lnTo>
                  <a:pt x="4815" y="44150"/>
                </a:lnTo>
                <a:lnTo>
                  <a:pt x="3154" y="50249"/>
                </a:lnTo>
                <a:lnTo>
                  <a:pt x="850" y="62589"/>
                </a:lnTo>
                <a:lnTo>
                  <a:pt x="0" y="75834"/>
                </a:lnTo>
                <a:close/>
              </a:path>
              <a:path w="128640" h="147843">
                <a:moveTo>
                  <a:pt x="45125" y="36469"/>
                </a:moveTo>
                <a:lnTo>
                  <a:pt x="47045" y="33588"/>
                </a:lnTo>
                <a:lnTo>
                  <a:pt x="50886" y="30723"/>
                </a:lnTo>
                <a:lnTo>
                  <a:pt x="53766" y="28803"/>
                </a:lnTo>
                <a:lnTo>
                  <a:pt x="57607" y="27843"/>
                </a:lnTo>
                <a:lnTo>
                  <a:pt x="61447" y="26883"/>
                </a:lnTo>
                <a:lnTo>
                  <a:pt x="75849" y="26883"/>
                </a:lnTo>
                <a:lnTo>
                  <a:pt x="82570" y="29748"/>
                </a:lnTo>
                <a:lnTo>
                  <a:pt x="86395" y="35524"/>
                </a:lnTo>
                <a:lnTo>
                  <a:pt x="91211" y="41269"/>
                </a:lnTo>
                <a:lnTo>
                  <a:pt x="93116" y="49926"/>
                </a:lnTo>
                <a:lnTo>
                  <a:pt x="93116" y="59512"/>
                </a:lnTo>
                <a:lnTo>
                  <a:pt x="118079" y="83515"/>
                </a:lnTo>
                <a:lnTo>
                  <a:pt x="120959" y="83515"/>
                </a:lnTo>
                <a:lnTo>
                  <a:pt x="123840" y="82555"/>
                </a:lnTo>
                <a:lnTo>
                  <a:pt x="125760" y="80634"/>
                </a:lnTo>
                <a:lnTo>
                  <a:pt x="127680" y="77754"/>
                </a:lnTo>
                <a:lnTo>
                  <a:pt x="128640" y="74874"/>
                </a:lnTo>
                <a:lnTo>
                  <a:pt x="128640" y="55671"/>
                </a:lnTo>
                <a:lnTo>
                  <a:pt x="127680" y="47030"/>
                </a:lnTo>
                <a:lnTo>
                  <a:pt x="125760" y="39364"/>
                </a:lnTo>
                <a:lnTo>
                  <a:pt x="122880" y="30723"/>
                </a:lnTo>
                <a:lnTo>
                  <a:pt x="119039" y="24002"/>
                </a:lnTo>
                <a:lnTo>
                  <a:pt x="114239" y="19202"/>
                </a:lnTo>
                <a:lnTo>
                  <a:pt x="109438" y="12481"/>
                </a:lnTo>
                <a:lnTo>
                  <a:pt x="102732" y="8641"/>
                </a:lnTo>
                <a:lnTo>
                  <a:pt x="95051" y="5760"/>
                </a:lnTo>
                <a:lnTo>
                  <a:pt x="92529" y="4597"/>
                </a:lnTo>
                <a:lnTo>
                  <a:pt x="80700" y="1149"/>
                </a:lnTo>
                <a:lnTo>
                  <a:pt x="67208" y="0"/>
                </a:lnTo>
                <a:lnTo>
                  <a:pt x="63862" y="65"/>
                </a:lnTo>
                <a:lnTo>
                  <a:pt x="50721" y="1763"/>
                </a:lnTo>
                <a:lnTo>
                  <a:pt x="39364" y="5760"/>
                </a:lnTo>
                <a:lnTo>
                  <a:pt x="40325" y="47030"/>
                </a:lnTo>
                <a:lnTo>
                  <a:pt x="41285" y="43190"/>
                </a:lnTo>
                <a:lnTo>
                  <a:pt x="43205" y="39364"/>
                </a:lnTo>
                <a:lnTo>
                  <a:pt x="45125" y="3646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3798844" y="891585"/>
            <a:ext cx="125760" cy="145907"/>
          </a:xfrm>
          <a:custGeom>
            <a:avLst/>
            <a:gdLst/>
            <a:ahLst/>
            <a:cxnLst/>
            <a:rect l="l" t="t" r="r" b="b"/>
            <a:pathLst>
              <a:path w="125760" h="145907">
                <a:moveTo>
                  <a:pt x="37444" y="52806"/>
                </a:moveTo>
                <a:lnTo>
                  <a:pt x="42230" y="46085"/>
                </a:lnTo>
                <a:lnTo>
                  <a:pt x="47990" y="41269"/>
                </a:lnTo>
                <a:lnTo>
                  <a:pt x="52791" y="37429"/>
                </a:lnTo>
                <a:lnTo>
                  <a:pt x="57591" y="34564"/>
                </a:lnTo>
                <a:lnTo>
                  <a:pt x="61432" y="32644"/>
                </a:lnTo>
                <a:lnTo>
                  <a:pt x="70073" y="32644"/>
                </a:lnTo>
                <a:lnTo>
                  <a:pt x="73914" y="33588"/>
                </a:lnTo>
                <a:lnTo>
                  <a:pt x="75834" y="34564"/>
                </a:lnTo>
                <a:lnTo>
                  <a:pt x="79674" y="36469"/>
                </a:lnTo>
                <a:lnTo>
                  <a:pt x="81594" y="38404"/>
                </a:lnTo>
                <a:lnTo>
                  <a:pt x="83515" y="41269"/>
                </a:lnTo>
                <a:lnTo>
                  <a:pt x="85435" y="43190"/>
                </a:lnTo>
                <a:lnTo>
                  <a:pt x="86395" y="46085"/>
                </a:lnTo>
                <a:lnTo>
                  <a:pt x="87355" y="49926"/>
                </a:lnTo>
                <a:lnTo>
                  <a:pt x="88315" y="53751"/>
                </a:lnTo>
                <a:lnTo>
                  <a:pt x="88315" y="141107"/>
                </a:lnTo>
                <a:lnTo>
                  <a:pt x="89275" y="142067"/>
                </a:lnTo>
                <a:lnTo>
                  <a:pt x="90236" y="143042"/>
                </a:lnTo>
                <a:lnTo>
                  <a:pt x="91196" y="144002"/>
                </a:lnTo>
                <a:lnTo>
                  <a:pt x="92156" y="144002"/>
                </a:lnTo>
                <a:lnTo>
                  <a:pt x="94076" y="144947"/>
                </a:lnTo>
                <a:lnTo>
                  <a:pt x="100797" y="144947"/>
                </a:lnTo>
                <a:lnTo>
                  <a:pt x="103677" y="145907"/>
                </a:lnTo>
                <a:lnTo>
                  <a:pt x="110398" y="145907"/>
                </a:lnTo>
                <a:lnTo>
                  <a:pt x="113278" y="144947"/>
                </a:lnTo>
                <a:lnTo>
                  <a:pt x="119999" y="144947"/>
                </a:lnTo>
                <a:lnTo>
                  <a:pt x="121920" y="144002"/>
                </a:lnTo>
                <a:lnTo>
                  <a:pt x="122864" y="144002"/>
                </a:lnTo>
                <a:lnTo>
                  <a:pt x="123840" y="143042"/>
                </a:lnTo>
                <a:lnTo>
                  <a:pt x="124800" y="142067"/>
                </a:lnTo>
                <a:lnTo>
                  <a:pt x="124800" y="141107"/>
                </a:lnTo>
                <a:lnTo>
                  <a:pt x="125760" y="140162"/>
                </a:lnTo>
                <a:lnTo>
                  <a:pt x="125760" y="48966"/>
                </a:lnTo>
                <a:lnTo>
                  <a:pt x="124800" y="41269"/>
                </a:lnTo>
                <a:lnTo>
                  <a:pt x="122864" y="34564"/>
                </a:lnTo>
                <a:lnTo>
                  <a:pt x="120959" y="27843"/>
                </a:lnTo>
                <a:lnTo>
                  <a:pt x="119039" y="22082"/>
                </a:lnTo>
                <a:lnTo>
                  <a:pt x="115199" y="17282"/>
                </a:lnTo>
                <a:lnTo>
                  <a:pt x="111358" y="11521"/>
                </a:lnTo>
                <a:lnTo>
                  <a:pt x="106558" y="7680"/>
                </a:lnTo>
                <a:lnTo>
                  <a:pt x="99837" y="4800"/>
                </a:lnTo>
                <a:lnTo>
                  <a:pt x="94076" y="1920"/>
                </a:lnTo>
                <a:lnTo>
                  <a:pt x="86395" y="0"/>
                </a:lnTo>
                <a:lnTo>
                  <a:pt x="69113" y="0"/>
                </a:lnTo>
                <a:lnTo>
                  <a:pt x="61432" y="2880"/>
                </a:lnTo>
                <a:lnTo>
                  <a:pt x="53751" y="6720"/>
                </a:lnTo>
                <a:lnTo>
                  <a:pt x="51604" y="7857"/>
                </a:lnTo>
                <a:lnTo>
                  <a:pt x="41692" y="14748"/>
                </a:lnTo>
                <a:lnTo>
                  <a:pt x="31668" y="24002"/>
                </a:lnTo>
                <a:lnTo>
                  <a:pt x="31668" y="6720"/>
                </a:lnTo>
                <a:lnTo>
                  <a:pt x="30723" y="6720"/>
                </a:lnTo>
                <a:lnTo>
                  <a:pt x="30723" y="5760"/>
                </a:lnTo>
                <a:lnTo>
                  <a:pt x="29763" y="4800"/>
                </a:lnTo>
                <a:lnTo>
                  <a:pt x="28788" y="4800"/>
                </a:lnTo>
                <a:lnTo>
                  <a:pt x="27843" y="3840"/>
                </a:lnTo>
                <a:lnTo>
                  <a:pt x="24003" y="3840"/>
                </a:lnTo>
                <a:lnTo>
                  <a:pt x="22082" y="2880"/>
                </a:lnTo>
                <a:lnTo>
                  <a:pt x="10561" y="2880"/>
                </a:lnTo>
                <a:lnTo>
                  <a:pt x="8641" y="3840"/>
                </a:lnTo>
                <a:lnTo>
                  <a:pt x="4800" y="3840"/>
                </a:lnTo>
                <a:lnTo>
                  <a:pt x="3840" y="4800"/>
                </a:lnTo>
                <a:lnTo>
                  <a:pt x="1920" y="4800"/>
                </a:lnTo>
                <a:lnTo>
                  <a:pt x="1920" y="5760"/>
                </a:lnTo>
                <a:lnTo>
                  <a:pt x="960" y="6720"/>
                </a:lnTo>
                <a:lnTo>
                  <a:pt x="0" y="6720"/>
                </a:lnTo>
                <a:lnTo>
                  <a:pt x="0" y="141107"/>
                </a:lnTo>
                <a:lnTo>
                  <a:pt x="960" y="142067"/>
                </a:lnTo>
                <a:lnTo>
                  <a:pt x="1920" y="143042"/>
                </a:lnTo>
                <a:lnTo>
                  <a:pt x="2880" y="144002"/>
                </a:lnTo>
                <a:lnTo>
                  <a:pt x="3840" y="144002"/>
                </a:lnTo>
                <a:lnTo>
                  <a:pt x="5760" y="144947"/>
                </a:lnTo>
                <a:lnTo>
                  <a:pt x="12481" y="144947"/>
                </a:lnTo>
                <a:lnTo>
                  <a:pt x="15361" y="145907"/>
                </a:lnTo>
                <a:lnTo>
                  <a:pt x="22082" y="145907"/>
                </a:lnTo>
                <a:lnTo>
                  <a:pt x="24947" y="144947"/>
                </a:lnTo>
                <a:lnTo>
                  <a:pt x="31668" y="144947"/>
                </a:lnTo>
                <a:lnTo>
                  <a:pt x="33604" y="144002"/>
                </a:lnTo>
                <a:lnTo>
                  <a:pt x="34564" y="144002"/>
                </a:lnTo>
                <a:lnTo>
                  <a:pt x="35509" y="143042"/>
                </a:lnTo>
                <a:lnTo>
                  <a:pt x="36469" y="142067"/>
                </a:lnTo>
                <a:lnTo>
                  <a:pt x="37444" y="141107"/>
                </a:lnTo>
                <a:lnTo>
                  <a:pt x="37444" y="5280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3942831" y="859901"/>
            <a:ext cx="93131" cy="179527"/>
          </a:xfrm>
          <a:custGeom>
            <a:avLst/>
            <a:gdLst/>
            <a:ahLst/>
            <a:cxnLst/>
            <a:rect l="l" t="t" r="r" b="b"/>
            <a:pathLst>
              <a:path w="93131" h="179527">
                <a:moveTo>
                  <a:pt x="960" y="59527"/>
                </a:moveTo>
                <a:lnTo>
                  <a:pt x="1920" y="62407"/>
                </a:lnTo>
                <a:lnTo>
                  <a:pt x="2880" y="64328"/>
                </a:lnTo>
                <a:lnTo>
                  <a:pt x="3840" y="65272"/>
                </a:lnTo>
                <a:lnTo>
                  <a:pt x="22082" y="65272"/>
                </a:lnTo>
                <a:lnTo>
                  <a:pt x="22082" y="147843"/>
                </a:lnTo>
                <a:lnTo>
                  <a:pt x="24003" y="153603"/>
                </a:lnTo>
                <a:lnTo>
                  <a:pt x="25923" y="159349"/>
                </a:lnTo>
                <a:lnTo>
                  <a:pt x="28803" y="164165"/>
                </a:lnTo>
                <a:lnTo>
                  <a:pt x="31683" y="168005"/>
                </a:lnTo>
                <a:lnTo>
                  <a:pt x="35524" y="171846"/>
                </a:lnTo>
                <a:lnTo>
                  <a:pt x="40325" y="174726"/>
                </a:lnTo>
                <a:lnTo>
                  <a:pt x="45125" y="176631"/>
                </a:lnTo>
                <a:lnTo>
                  <a:pt x="50886" y="178567"/>
                </a:lnTo>
                <a:lnTo>
                  <a:pt x="56647" y="179527"/>
                </a:lnTo>
                <a:lnTo>
                  <a:pt x="70088" y="179527"/>
                </a:lnTo>
                <a:lnTo>
                  <a:pt x="72969" y="178567"/>
                </a:lnTo>
                <a:lnTo>
                  <a:pt x="77769" y="178567"/>
                </a:lnTo>
                <a:lnTo>
                  <a:pt x="79689" y="177591"/>
                </a:lnTo>
                <a:lnTo>
                  <a:pt x="82570" y="176631"/>
                </a:lnTo>
                <a:lnTo>
                  <a:pt x="84475" y="176631"/>
                </a:lnTo>
                <a:lnTo>
                  <a:pt x="86410" y="175686"/>
                </a:lnTo>
                <a:lnTo>
                  <a:pt x="87355" y="174726"/>
                </a:lnTo>
                <a:lnTo>
                  <a:pt x="89291" y="173751"/>
                </a:lnTo>
                <a:lnTo>
                  <a:pt x="90251" y="173751"/>
                </a:lnTo>
                <a:lnTo>
                  <a:pt x="91196" y="171846"/>
                </a:lnTo>
                <a:lnTo>
                  <a:pt x="91196" y="170870"/>
                </a:lnTo>
                <a:lnTo>
                  <a:pt x="92156" y="168005"/>
                </a:lnTo>
                <a:lnTo>
                  <a:pt x="93131" y="166070"/>
                </a:lnTo>
                <a:lnTo>
                  <a:pt x="93131" y="153603"/>
                </a:lnTo>
                <a:lnTo>
                  <a:pt x="92156" y="151683"/>
                </a:lnTo>
                <a:lnTo>
                  <a:pt x="92156" y="147843"/>
                </a:lnTo>
                <a:lnTo>
                  <a:pt x="91196" y="146883"/>
                </a:lnTo>
                <a:lnTo>
                  <a:pt x="91196" y="145923"/>
                </a:lnTo>
                <a:lnTo>
                  <a:pt x="90251" y="145923"/>
                </a:lnTo>
                <a:lnTo>
                  <a:pt x="90251" y="144962"/>
                </a:lnTo>
                <a:lnTo>
                  <a:pt x="87355" y="144962"/>
                </a:lnTo>
                <a:lnTo>
                  <a:pt x="86410" y="145923"/>
                </a:lnTo>
                <a:lnTo>
                  <a:pt x="84475" y="145923"/>
                </a:lnTo>
                <a:lnTo>
                  <a:pt x="83515" y="146883"/>
                </a:lnTo>
                <a:lnTo>
                  <a:pt x="82570" y="146883"/>
                </a:lnTo>
                <a:lnTo>
                  <a:pt x="80634" y="147843"/>
                </a:lnTo>
                <a:lnTo>
                  <a:pt x="77769" y="147843"/>
                </a:lnTo>
                <a:lnTo>
                  <a:pt x="75849" y="148803"/>
                </a:lnTo>
                <a:lnTo>
                  <a:pt x="68168" y="148803"/>
                </a:lnTo>
                <a:lnTo>
                  <a:pt x="64328" y="146883"/>
                </a:lnTo>
                <a:lnTo>
                  <a:pt x="62407" y="143042"/>
                </a:lnTo>
                <a:lnTo>
                  <a:pt x="59527" y="139202"/>
                </a:lnTo>
                <a:lnTo>
                  <a:pt x="58567" y="134401"/>
                </a:lnTo>
                <a:lnTo>
                  <a:pt x="58567" y="65272"/>
                </a:lnTo>
                <a:lnTo>
                  <a:pt x="89291" y="65272"/>
                </a:lnTo>
                <a:lnTo>
                  <a:pt x="90251" y="64328"/>
                </a:lnTo>
                <a:lnTo>
                  <a:pt x="91196" y="62407"/>
                </a:lnTo>
                <a:lnTo>
                  <a:pt x="92156" y="59527"/>
                </a:lnTo>
                <a:lnTo>
                  <a:pt x="93131" y="55686"/>
                </a:lnTo>
                <a:lnTo>
                  <a:pt x="93131" y="45125"/>
                </a:lnTo>
                <a:lnTo>
                  <a:pt x="92156" y="43205"/>
                </a:lnTo>
                <a:lnTo>
                  <a:pt x="92156" y="39364"/>
                </a:lnTo>
                <a:lnTo>
                  <a:pt x="91196" y="38404"/>
                </a:lnTo>
                <a:lnTo>
                  <a:pt x="91196" y="37444"/>
                </a:lnTo>
                <a:lnTo>
                  <a:pt x="90251" y="36484"/>
                </a:lnTo>
                <a:lnTo>
                  <a:pt x="89291" y="36484"/>
                </a:lnTo>
                <a:lnTo>
                  <a:pt x="89291" y="35524"/>
                </a:lnTo>
                <a:lnTo>
                  <a:pt x="58567" y="35524"/>
                </a:lnTo>
                <a:lnTo>
                  <a:pt x="58567" y="4800"/>
                </a:lnTo>
                <a:lnTo>
                  <a:pt x="57607" y="3840"/>
                </a:lnTo>
                <a:lnTo>
                  <a:pt x="56647" y="2880"/>
                </a:lnTo>
                <a:lnTo>
                  <a:pt x="55686" y="1920"/>
                </a:lnTo>
                <a:lnTo>
                  <a:pt x="54726" y="1920"/>
                </a:lnTo>
                <a:lnTo>
                  <a:pt x="52806" y="960"/>
                </a:lnTo>
                <a:lnTo>
                  <a:pt x="48966" y="960"/>
                </a:lnTo>
                <a:lnTo>
                  <a:pt x="47045" y="0"/>
                </a:lnTo>
                <a:lnTo>
                  <a:pt x="33604" y="0"/>
                </a:lnTo>
                <a:lnTo>
                  <a:pt x="30723" y="960"/>
                </a:lnTo>
                <a:lnTo>
                  <a:pt x="26883" y="960"/>
                </a:lnTo>
                <a:lnTo>
                  <a:pt x="24963" y="1920"/>
                </a:lnTo>
                <a:lnTo>
                  <a:pt x="24003" y="1920"/>
                </a:lnTo>
                <a:lnTo>
                  <a:pt x="23042" y="2880"/>
                </a:lnTo>
                <a:lnTo>
                  <a:pt x="22082" y="3840"/>
                </a:lnTo>
                <a:lnTo>
                  <a:pt x="22082" y="35524"/>
                </a:lnTo>
                <a:lnTo>
                  <a:pt x="3840" y="35524"/>
                </a:lnTo>
                <a:lnTo>
                  <a:pt x="3840" y="36484"/>
                </a:lnTo>
                <a:lnTo>
                  <a:pt x="2880" y="36484"/>
                </a:lnTo>
                <a:lnTo>
                  <a:pt x="1920" y="37444"/>
                </a:lnTo>
                <a:lnTo>
                  <a:pt x="1920" y="38404"/>
                </a:lnTo>
                <a:lnTo>
                  <a:pt x="960" y="40325"/>
                </a:lnTo>
                <a:lnTo>
                  <a:pt x="960" y="41285"/>
                </a:lnTo>
                <a:lnTo>
                  <a:pt x="0" y="43205"/>
                </a:lnTo>
                <a:lnTo>
                  <a:pt x="0" y="55686"/>
                </a:lnTo>
                <a:lnTo>
                  <a:pt x="960" y="5952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4061871" y="894466"/>
            <a:ext cx="124800" cy="144962"/>
          </a:xfrm>
          <a:custGeom>
            <a:avLst/>
            <a:gdLst/>
            <a:ahLst/>
            <a:cxnLst/>
            <a:rect l="l" t="t" r="r" b="b"/>
            <a:pathLst>
              <a:path w="124800" h="144962">
                <a:moveTo>
                  <a:pt x="121919" y="141122"/>
                </a:moveTo>
                <a:lnTo>
                  <a:pt x="122880" y="141122"/>
                </a:lnTo>
                <a:lnTo>
                  <a:pt x="123840" y="140162"/>
                </a:lnTo>
                <a:lnTo>
                  <a:pt x="123840" y="139186"/>
                </a:lnTo>
                <a:lnTo>
                  <a:pt x="124800" y="138226"/>
                </a:lnTo>
                <a:lnTo>
                  <a:pt x="124800" y="3840"/>
                </a:lnTo>
                <a:lnTo>
                  <a:pt x="123840" y="3840"/>
                </a:lnTo>
                <a:lnTo>
                  <a:pt x="123840" y="2880"/>
                </a:lnTo>
                <a:lnTo>
                  <a:pt x="122880" y="1920"/>
                </a:lnTo>
                <a:lnTo>
                  <a:pt x="120959" y="1920"/>
                </a:lnTo>
                <a:lnTo>
                  <a:pt x="119999" y="960"/>
                </a:lnTo>
                <a:lnTo>
                  <a:pt x="115199" y="960"/>
                </a:lnTo>
                <a:lnTo>
                  <a:pt x="113278" y="0"/>
                </a:lnTo>
                <a:lnTo>
                  <a:pt x="99837" y="0"/>
                </a:lnTo>
                <a:lnTo>
                  <a:pt x="97916" y="960"/>
                </a:lnTo>
                <a:lnTo>
                  <a:pt x="93116" y="960"/>
                </a:lnTo>
                <a:lnTo>
                  <a:pt x="92156" y="1920"/>
                </a:lnTo>
                <a:lnTo>
                  <a:pt x="90236" y="1920"/>
                </a:lnTo>
                <a:lnTo>
                  <a:pt x="89275" y="2880"/>
                </a:lnTo>
                <a:lnTo>
                  <a:pt x="89275" y="3840"/>
                </a:lnTo>
                <a:lnTo>
                  <a:pt x="88315" y="3840"/>
                </a:lnTo>
                <a:lnTo>
                  <a:pt x="88315" y="93116"/>
                </a:lnTo>
                <a:lnTo>
                  <a:pt x="82555" y="99837"/>
                </a:lnTo>
                <a:lnTo>
                  <a:pt x="77754" y="104637"/>
                </a:lnTo>
                <a:lnTo>
                  <a:pt x="72953" y="107518"/>
                </a:lnTo>
                <a:lnTo>
                  <a:pt x="68168" y="111358"/>
                </a:lnTo>
                <a:lnTo>
                  <a:pt x="63352" y="113278"/>
                </a:lnTo>
                <a:lnTo>
                  <a:pt x="54726" y="113278"/>
                </a:lnTo>
                <a:lnTo>
                  <a:pt x="51846" y="112318"/>
                </a:lnTo>
                <a:lnTo>
                  <a:pt x="48966" y="111358"/>
                </a:lnTo>
                <a:lnTo>
                  <a:pt x="46085" y="109438"/>
                </a:lnTo>
                <a:lnTo>
                  <a:pt x="44165" y="107518"/>
                </a:lnTo>
                <a:lnTo>
                  <a:pt x="42245" y="104637"/>
                </a:lnTo>
                <a:lnTo>
                  <a:pt x="40325" y="102717"/>
                </a:lnTo>
                <a:lnTo>
                  <a:pt x="39364" y="98877"/>
                </a:lnTo>
                <a:lnTo>
                  <a:pt x="38404" y="95996"/>
                </a:lnTo>
                <a:lnTo>
                  <a:pt x="37444" y="92156"/>
                </a:lnTo>
                <a:lnTo>
                  <a:pt x="36484" y="86395"/>
                </a:lnTo>
                <a:lnTo>
                  <a:pt x="36484" y="3840"/>
                </a:lnTo>
                <a:lnTo>
                  <a:pt x="35524" y="3840"/>
                </a:lnTo>
                <a:lnTo>
                  <a:pt x="35524" y="2880"/>
                </a:lnTo>
                <a:lnTo>
                  <a:pt x="34564" y="1920"/>
                </a:lnTo>
                <a:lnTo>
                  <a:pt x="32644" y="1920"/>
                </a:lnTo>
                <a:lnTo>
                  <a:pt x="31683" y="960"/>
                </a:lnTo>
                <a:lnTo>
                  <a:pt x="26883" y="960"/>
                </a:lnTo>
                <a:lnTo>
                  <a:pt x="24963" y="0"/>
                </a:lnTo>
                <a:lnTo>
                  <a:pt x="11521" y="0"/>
                </a:lnTo>
                <a:lnTo>
                  <a:pt x="9601" y="960"/>
                </a:lnTo>
                <a:lnTo>
                  <a:pt x="4800" y="960"/>
                </a:lnTo>
                <a:lnTo>
                  <a:pt x="384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95996"/>
                </a:lnTo>
                <a:lnTo>
                  <a:pt x="960" y="104637"/>
                </a:lnTo>
                <a:lnTo>
                  <a:pt x="1920" y="111358"/>
                </a:lnTo>
                <a:lnTo>
                  <a:pt x="3840" y="118079"/>
                </a:lnTo>
                <a:lnTo>
                  <a:pt x="6720" y="123840"/>
                </a:lnTo>
                <a:lnTo>
                  <a:pt x="10561" y="128625"/>
                </a:lnTo>
                <a:lnTo>
                  <a:pt x="14401" y="133441"/>
                </a:lnTo>
                <a:lnTo>
                  <a:pt x="19202" y="138226"/>
                </a:lnTo>
                <a:lnTo>
                  <a:pt x="24963" y="141122"/>
                </a:lnTo>
                <a:lnTo>
                  <a:pt x="31683" y="144002"/>
                </a:lnTo>
                <a:lnTo>
                  <a:pt x="39364" y="144962"/>
                </a:lnTo>
                <a:lnTo>
                  <a:pt x="55671" y="144962"/>
                </a:lnTo>
                <a:lnTo>
                  <a:pt x="64328" y="143027"/>
                </a:lnTo>
                <a:lnTo>
                  <a:pt x="71033" y="139186"/>
                </a:lnTo>
                <a:lnTo>
                  <a:pt x="73196" y="138054"/>
                </a:lnTo>
                <a:lnTo>
                  <a:pt x="83479" y="131170"/>
                </a:lnTo>
                <a:lnTo>
                  <a:pt x="93116" y="121919"/>
                </a:lnTo>
                <a:lnTo>
                  <a:pt x="93116" y="138226"/>
                </a:lnTo>
                <a:lnTo>
                  <a:pt x="94076" y="139186"/>
                </a:lnTo>
                <a:lnTo>
                  <a:pt x="95036" y="140162"/>
                </a:lnTo>
                <a:lnTo>
                  <a:pt x="95036" y="141122"/>
                </a:lnTo>
                <a:lnTo>
                  <a:pt x="96956" y="141122"/>
                </a:lnTo>
                <a:lnTo>
                  <a:pt x="97916" y="142067"/>
                </a:lnTo>
                <a:lnTo>
                  <a:pt x="103677" y="142067"/>
                </a:lnTo>
                <a:lnTo>
                  <a:pt x="106558" y="143027"/>
                </a:lnTo>
                <a:lnTo>
                  <a:pt x="112318" y="143027"/>
                </a:lnTo>
                <a:lnTo>
                  <a:pt x="115199" y="142067"/>
                </a:lnTo>
                <a:lnTo>
                  <a:pt x="120959" y="142067"/>
                </a:lnTo>
                <a:lnTo>
                  <a:pt x="121919" y="1411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4225076" y="891585"/>
            <a:ext cx="83515" cy="145907"/>
          </a:xfrm>
          <a:custGeom>
            <a:avLst/>
            <a:gdLst/>
            <a:ahLst/>
            <a:cxnLst/>
            <a:rect l="l" t="t" r="r" b="b"/>
            <a:pathLst>
              <a:path w="83515" h="145907">
                <a:moveTo>
                  <a:pt x="944" y="143042"/>
                </a:moveTo>
                <a:lnTo>
                  <a:pt x="1904" y="144002"/>
                </a:lnTo>
                <a:lnTo>
                  <a:pt x="2880" y="144002"/>
                </a:lnTo>
                <a:lnTo>
                  <a:pt x="4785" y="144947"/>
                </a:lnTo>
                <a:lnTo>
                  <a:pt x="11506" y="144947"/>
                </a:lnTo>
                <a:lnTo>
                  <a:pt x="14386" y="145907"/>
                </a:lnTo>
                <a:lnTo>
                  <a:pt x="22067" y="145907"/>
                </a:lnTo>
                <a:lnTo>
                  <a:pt x="24947" y="144947"/>
                </a:lnTo>
                <a:lnTo>
                  <a:pt x="31668" y="144947"/>
                </a:lnTo>
                <a:lnTo>
                  <a:pt x="32628" y="144002"/>
                </a:lnTo>
                <a:lnTo>
                  <a:pt x="34549" y="144002"/>
                </a:lnTo>
                <a:lnTo>
                  <a:pt x="35509" y="143042"/>
                </a:lnTo>
                <a:lnTo>
                  <a:pt x="35509" y="142067"/>
                </a:lnTo>
                <a:lnTo>
                  <a:pt x="36469" y="141107"/>
                </a:lnTo>
                <a:lnTo>
                  <a:pt x="36469" y="58552"/>
                </a:lnTo>
                <a:lnTo>
                  <a:pt x="39349" y="53751"/>
                </a:lnTo>
                <a:lnTo>
                  <a:pt x="42230" y="49926"/>
                </a:lnTo>
                <a:lnTo>
                  <a:pt x="44150" y="47030"/>
                </a:lnTo>
                <a:lnTo>
                  <a:pt x="47030" y="44150"/>
                </a:lnTo>
                <a:lnTo>
                  <a:pt x="48950" y="42245"/>
                </a:lnTo>
                <a:lnTo>
                  <a:pt x="50871" y="40309"/>
                </a:lnTo>
                <a:lnTo>
                  <a:pt x="53751" y="38404"/>
                </a:lnTo>
                <a:lnTo>
                  <a:pt x="55671" y="37429"/>
                </a:lnTo>
                <a:lnTo>
                  <a:pt x="57591" y="36469"/>
                </a:lnTo>
                <a:lnTo>
                  <a:pt x="59512" y="35524"/>
                </a:lnTo>
                <a:lnTo>
                  <a:pt x="70073" y="35524"/>
                </a:lnTo>
                <a:lnTo>
                  <a:pt x="71033" y="36469"/>
                </a:lnTo>
                <a:lnTo>
                  <a:pt x="72953" y="36469"/>
                </a:lnTo>
                <a:lnTo>
                  <a:pt x="73913" y="37429"/>
                </a:lnTo>
                <a:lnTo>
                  <a:pt x="75834" y="37429"/>
                </a:lnTo>
                <a:lnTo>
                  <a:pt x="76794" y="38404"/>
                </a:lnTo>
                <a:lnTo>
                  <a:pt x="80634" y="38404"/>
                </a:lnTo>
                <a:lnTo>
                  <a:pt x="80634" y="37429"/>
                </a:lnTo>
                <a:lnTo>
                  <a:pt x="81594" y="37429"/>
                </a:lnTo>
                <a:lnTo>
                  <a:pt x="82555" y="36469"/>
                </a:lnTo>
                <a:lnTo>
                  <a:pt x="82555" y="34564"/>
                </a:lnTo>
                <a:lnTo>
                  <a:pt x="83515" y="33588"/>
                </a:lnTo>
                <a:lnTo>
                  <a:pt x="83515" y="7680"/>
                </a:lnTo>
                <a:lnTo>
                  <a:pt x="82555" y="6720"/>
                </a:lnTo>
                <a:lnTo>
                  <a:pt x="82555" y="4800"/>
                </a:lnTo>
                <a:lnTo>
                  <a:pt x="81594" y="4800"/>
                </a:lnTo>
                <a:lnTo>
                  <a:pt x="81594" y="3840"/>
                </a:lnTo>
                <a:lnTo>
                  <a:pt x="80634" y="3840"/>
                </a:lnTo>
                <a:lnTo>
                  <a:pt x="79674" y="2880"/>
                </a:lnTo>
                <a:lnTo>
                  <a:pt x="78714" y="2880"/>
                </a:lnTo>
                <a:lnTo>
                  <a:pt x="77754" y="1920"/>
                </a:lnTo>
                <a:lnTo>
                  <a:pt x="74874" y="1920"/>
                </a:lnTo>
                <a:lnTo>
                  <a:pt x="72953" y="960"/>
                </a:lnTo>
                <a:lnTo>
                  <a:pt x="70073" y="960"/>
                </a:lnTo>
                <a:lnTo>
                  <a:pt x="68153" y="0"/>
                </a:lnTo>
                <a:lnTo>
                  <a:pt x="63352" y="0"/>
                </a:lnTo>
                <a:lnTo>
                  <a:pt x="60472" y="960"/>
                </a:lnTo>
                <a:lnTo>
                  <a:pt x="57591" y="1920"/>
                </a:lnTo>
                <a:lnTo>
                  <a:pt x="54711" y="1920"/>
                </a:lnTo>
                <a:lnTo>
                  <a:pt x="51831" y="3840"/>
                </a:lnTo>
                <a:lnTo>
                  <a:pt x="49911" y="5760"/>
                </a:lnTo>
                <a:lnTo>
                  <a:pt x="47030" y="7680"/>
                </a:lnTo>
                <a:lnTo>
                  <a:pt x="44150" y="9601"/>
                </a:lnTo>
                <a:lnTo>
                  <a:pt x="41269" y="13441"/>
                </a:lnTo>
                <a:lnTo>
                  <a:pt x="37429" y="16322"/>
                </a:lnTo>
                <a:lnTo>
                  <a:pt x="34549" y="20162"/>
                </a:lnTo>
                <a:lnTo>
                  <a:pt x="30708" y="24963"/>
                </a:lnTo>
                <a:lnTo>
                  <a:pt x="30708" y="6720"/>
                </a:lnTo>
                <a:lnTo>
                  <a:pt x="29748" y="5760"/>
                </a:lnTo>
                <a:lnTo>
                  <a:pt x="28788" y="4800"/>
                </a:lnTo>
                <a:lnTo>
                  <a:pt x="27828" y="4800"/>
                </a:lnTo>
                <a:lnTo>
                  <a:pt x="26868" y="3840"/>
                </a:lnTo>
                <a:lnTo>
                  <a:pt x="23027" y="3840"/>
                </a:lnTo>
                <a:lnTo>
                  <a:pt x="21107" y="2880"/>
                </a:lnTo>
                <a:lnTo>
                  <a:pt x="9585" y="2880"/>
                </a:lnTo>
                <a:lnTo>
                  <a:pt x="7665" y="3840"/>
                </a:lnTo>
                <a:lnTo>
                  <a:pt x="3840" y="3840"/>
                </a:lnTo>
                <a:lnTo>
                  <a:pt x="2880" y="4800"/>
                </a:lnTo>
                <a:lnTo>
                  <a:pt x="1904" y="4800"/>
                </a:lnTo>
                <a:lnTo>
                  <a:pt x="944" y="5760"/>
                </a:lnTo>
                <a:lnTo>
                  <a:pt x="0" y="6720"/>
                </a:lnTo>
                <a:lnTo>
                  <a:pt x="0" y="142067"/>
                </a:lnTo>
                <a:lnTo>
                  <a:pt x="944" y="1430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4316272" y="894466"/>
            <a:ext cx="136306" cy="194873"/>
          </a:xfrm>
          <a:custGeom>
            <a:avLst/>
            <a:gdLst/>
            <a:ahLst/>
            <a:cxnLst/>
            <a:rect l="l" t="t" r="r" b="b"/>
            <a:pathLst>
              <a:path w="136306" h="194873">
                <a:moveTo>
                  <a:pt x="52791" y="142067"/>
                </a:moveTo>
                <a:lnTo>
                  <a:pt x="35509" y="185272"/>
                </a:lnTo>
                <a:lnTo>
                  <a:pt x="34549" y="187192"/>
                </a:lnTo>
                <a:lnTo>
                  <a:pt x="34549" y="191033"/>
                </a:lnTo>
                <a:lnTo>
                  <a:pt x="35509" y="191993"/>
                </a:lnTo>
                <a:lnTo>
                  <a:pt x="36469" y="192953"/>
                </a:lnTo>
                <a:lnTo>
                  <a:pt x="37429" y="193913"/>
                </a:lnTo>
                <a:lnTo>
                  <a:pt x="39349" y="193913"/>
                </a:lnTo>
                <a:lnTo>
                  <a:pt x="42230" y="194873"/>
                </a:lnTo>
                <a:lnTo>
                  <a:pt x="64312" y="194873"/>
                </a:lnTo>
                <a:lnTo>
                  <a:pt x="68153" y="193913"/>
                </a:lnTo>
                <a:lnTo>
                  <a:pt x="72953" y="191993"/>
                </a:lnTo>
                <a:lnTo>
                  <a:pt x="74874" y="190073"/>
                </a:lnTo>
                <a:lnTo>
                  <a:pt x="75834" y="188153"/>
                </a:lnTo>
                <a:lnTo>
                  <a:pt x="91196" y="142067"/>
                </a:lnTo>
                <a:lnTo>
                  <a:pt x="135346" y="13441"/>
                </a:lnTo>
                <a:lnTo>
                  <a:pt x="136306" y="11521"/>
                </a:lnTo>
                <a:lnTo>
                  <a:pt x="136306" y="5760"/>
                </a:lnTo>
                <a:lnTo>
                  <a:pt x="135346" y="3840"/>
                </a:lnTo>
                <a:lnTo>
                  <a:pt x="134386" y="2880"/>
                </a:lnTo>
                <a:lnTo>
                  <a:pt x="133426" y="1920"/>
                </a:lnTo>
                <a:lnTo>
                  <a:pt x="130545" y="960"/>
                </a:lnTo>
                <a:lnTo>
                  <a:pt x="128625" y="960"/>
                </a:lnTo>
                <a:lnTo>
                  <a:pt x="125745" y="0"/>
                </a:lnTo>
                <a:lnTo>
                  <a:pt x="108478" y="0"/>
                </a:lnTo>
                <a:lnTo>
                  <a:pt x="106542" y="960"/>
                </a:lnTo>
                <a:lnTo>
                  <a:pt x="104637" y="960"/>
                </a:lnTo>
                <a:lnTo>
                  <a:pt x="102702" y="1920"/>
                </a:lnTo>
                <a:lnTo>
                  <a:pt x="101742" y="2880"/>
                </a:lnTo>
                <a:lnTo>
                  <a:pt x="100797" y="3840"/>
                </a:lnTo>
                <a:lnTo>
                  <a:pt x="99837" y="4800"/>
                </a:lnTo>
                <a:lnTo>
                  <a:pt x="99837" y="7680"/>
                </a:lnTo>
                <a:lnTo>
                  <a:pt x="71033" y="96956"/>
                </a:lnTo>
                <a:lnTo>
                  <a:pt x="40309" y="9601"/>
                </a:lnTo>
                <a:lnTo>
                  <a:pt x="39349" y="6720"/>
                </a:lnTo>
                <a:lnTo>
                  <a:pt x="38389" y="5760"/>
                </a:lnTo>
                <a:lnTo>
                  <a:pt x="38389" y="3840"/>
                </a:lnTo>
                <a:lnTo>
                  <a:pt x="37429" y="2880"/>
                </a:lnTo>
                <a:lnTo>
                  <a:pt x="36469" y="1920"/>
                </a:lnTo>
                <a:lnTo>
                  <a:pt x="34549" y="960"/>
                </a:lnTo>
                <a:lnTo>
                  <a:pt x="33588" y="960"/>
                </a:lnTo>
                <a:lnTo>
                  <a:pt x="31668" y="0"/>
                </a:lnTo>
                <a:lnTo>
                  <a:pt x="10561" y="0"/>
                </a:lnTo>
                <a:lnTo>
                  <a:pt x="7665" y="960"/>
                </a:lnTo>
                <a:lnTo>
                  <a:pt x="4785" y="960"/>
                </a:lnTo>
                <a:lnTo>
                  <a:pt x="2880" y="1920"/>
                </a:lnTo>
                <a:lnTo>
                  <a:pt x="1920" y="2880"/>
                </a:lnTo>
                <a:lnTo>
                  <a:pt x="944" y="3840"/>
                </a:lnTo>
                <a:lnTo>
                  <a:pt x="0" y="5760"/>
                </a:lnTo>
                <a:lnTo>
                  <a:pt x="0" y="8641"/>
                </a:lnTo>
                <a:lnTo>
                  <a:pt x="944" y="11521"/>
                </a:lnTo>
                <a:lnTo>
                  <a:pt x="1920" y="15361"/>
                </a:lnTo>
                <a:lnTo>
                  <a:pt x="47030" y="135346"/>
                </a:lnTo>
                <a:lnTo>
                  <a:pt x="47990" y="136306"/>
                </a:lnTo>
                <a:lnTo>
                  <a:pt x="48950" y="138226"/>
                </a:lnTo>
                <a:lnTo>
                  <a:pt x="49911" y="139186"/>
                </a:lnTo>
                <a:lnTo>
                  <a:pt x="50871" y="140162"/>
                </a:lnTo>
                <a:lnTo>
                  <a:pt x="51831" y="141122"/>
                </a:lnTo>
                <a:lnTo>
                  <a:pt x="52791" y="14206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4178030" y="2576322"/>
            <a:ext cx="2417201" cy="1806671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2952155" y="1906280"/>
            <a:ext cx="1365077" cy="2530480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654795" y="6355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1821301" y="5757001"/>
            <a:ext cx="169910" cy="214076"/>
          </a:xfrm>
          <a:custGeom>
            <a:avLst/>
            <a:gdLst/>
            <a:ahLst/>
            <a:cxnLst/>
            <a:rect l="l" t="t" r="r" b="b"/>
            <a:pathLst>
              <a:path w="169910" h="214076">
                <a:moveTo>
                  <a:pt x="34564" y="73913"/>
                </a:moveTo>
                <a:lnTo>
                  <a:pt x="36570" y="68774"/>
                </a:lnTo>
                <a:lnTo>
                  <a:pt x="42268" y="57194"/>
                </a:lnTo>
                <a:lnTo>
                  <a:pt x="48966" y="47030"/>
                </a:lnTo>
                <a:lnTo>
                  <a:pt x="61123" y="36671"/>
                </a:lnTo>
                <a:lnTo>
                  <a:pt x="71993" y="29763"/>
                </a:lnTo>
                <a:lnTo>
                  <a:pt x="78209" y="27584"/>
                </a:lnTo>
                <a:lnTo>
                  <a:pt x="90495" y="24888"/>
                </a:lnTo>
                <a:lnTo>
                  <a:pt x="103677" y="23987"/>
                </a:lnTo>
                <a:lnTo>
                  <a:pt x="113278" y="23987"/>
                </a:lnTo>
                <a:lnTo>
                  <a:pt x="121919" y="24963"/>
                </a:lnTo>
                <a:lnTo>
                  <a:pt x="128640" y="26883"/>
                </a:lnTo>
                <a:lnTo>
                  <a:pt x="135361" y="28803"/>
                </a:lnTo>
                <a:lnTo>
                  <a:pt x="142067" y="30708"/>
                </a:lnTo>
                <a:lnTo>
                  <a:pt x="146883" y="33604"/>
                </a:lnTo>
                <a:lnTo>
                  <a:pt x="151683" y="36484"/>
                </a:lnTo>
                <a:lnTo>
                  <a:pt x="155524" y="38389"/>
                </a:lnTo>
                <a:lnTo>
                  <a:pt x="158404" y="40325"/>
                </a:lnTo>
                <a:lnTo>
                  <a:pt x="162245" y="42230"/>
                </a:lnTo>
                <a:lnTo>
                  <a:pt x="164150" y="43190"/>
                </a:lnTo>
                <a:lnTo>
                  <a:pt x="167030" y="43190"/>
                </a:lnTo>
                <a:lnTo>
                  <a:pt x="167990" y="42230"/>
                </a:lnTo>
                <a:lnTo>
                  <a:pt x="168965" y="41269"/>
                </a:lnTo>
                <a:lnTo>
                  <a:pt x="168965" y="40325"/>
                </a:lnTo>
                <a:lnTo>
                  <a:pt x="169910" y="39349"/>
                </a:lnTo>
                <a:lnTo>
                  <a:pt x="169910" y="23042"/>
                </a:lnTo>
                <a:lnTo>
                  <a:pt x="168965" y="21122"/>
                </a:lnTo>
                <a:lnTo>
                  <a:pt x="167990" y="20162"/>
                </a:lnTo>
                <a:lnTo>
                  <a:pt x="167030" y="18242"/>
                </a:lnTo>
                <a:lnTo>
                  <a:pt x="165125" y="17282"/>
                </a:lnTo>
                <a:lnTo>
                  <a:pt x="162245" y="15361"/>
                </a:lnTo>
                <a:lnTo>
                  <a:pt x="158404" y="13426"/>
                </a:lnTo>
                <a:lnTo>
                  <a:pt x="155524" y="10561"/>
                </a:lnTo>
                <a:lnTo>
                  <a:pt x="150723" y="8641"/>
                </a:lnTo>
                <a:lnTo>
                  <a:pt x="144962" y="6720"/>
                </a:lnTo>
                <a:lnTo>
                  <a:pt x="139202" y="4800"/>
                </a:lnTo>
                <a:lnTo>
                  <a:pt x="133441" y="3840"/>
                </a:lnTo>
                <a:lnTo>
                  <a:pt x="126720" y="1920"/>
                </a:lnTo>
                <a:lnTo>
                  <a:pt x="119039" y="960"/>
                </a:lnTo>
                <a:lnTo>
                  <a:pt x="112318" y="0"/>
                </a:lnTo>
                <a:lnTo>
                  <a:pt x="103677" y="0"/>
                </a:lnTo>
                <a:lnTo>
                  <a:pt x="85400" y="1376"/>
                </a:lnTo>
                <a:lnTo>
                  <a:pt x="72986" y="3950"/>
                </a:lnTo>
                <a:lnTo>
                  <a:pt x="61432" y="7680"/>
                </a:lnTo>
                <a:lnTo>
                  <a:pt x="48588" y="14264"/>
                </a:lnTo>
                <a:lnTo>
                  <a:pt x="37992" y="21309"/>
                </a:lnTo>
                <a:lnTo>
                  <a:pt x="28803" y="29763"/>
                </a:lnTo>
                <a:lnTo>
                  <a:pt x="19640" y="41289"/>
                </a:lnTo>
                <a:lnTo>
                  <a:pt x="12988" y="52233"/>
                </a:lnTo>
                <a:lnTo>
                  <a:pt x="7680" y="64312"/>
                </a:lnTo>
                <a:lnTo>
                  <a:pt x="5432" y="71231"/>
                </a:lnTo>
                <a:lnTo>
                  <a:pt x="2496" y="83318"/>
                </a:lnTo>
                <a:lnTo>
                  <a:pt x="644" y="96095"/>
                </a:lnTo>
                <a:lnTo>
                  <a:pt x="0" y="109438"/>
                </a:lnTo>
                <a:lnTo>
                  <a:pt x="138" y="115305"/>
                </a:lnTo>
                <a:lnTo>
                  <a:pt x="1375" y="128232"/>
                </a:lnTo>
                <a:lnTo>
                  <a:pt x="3663" y="140672"/>
                </a:lnTo>
                <a:lnTo>
                  <a:pt x="6720" y="152628"/>
                </a:lnTo>
                <a:lnTo>
                  <a:pt x="12246" y="164881"/>
                </a:lnTo>
                <a:lnTo>
                  <a:pt x="18933" y="175815"/>
                </a:lnTo>
                <a:lnTo>
                  <a:pt x="26883" y="185272"/>
                </a:lnTo>
                <a:lnTo>
                  <a:pt x="37523" y="194502"/>
                </a:lnTo>
                <a:lnTo>
                  <a:pt x="48019" y="201421"/>
                </a:lnTo>
                <a:lnTo>
                  <a:pt x="59512" y="207355"/>
                </a:lnTo>
                <a:lnTo>
                  <a:pt x="76216" y="211944"/>
                </a:lnTo>
                <a:lnTo>
                  <a:pt x="88981" y="213566"/>
                </a:lnTo>
                <a:lnTo>
                  <a:pt x="102717" y="214076"/>
                </a:lnTo>
                <a:lnTo>
                  <a:pt x="113278" y="214076"/>
                </a:lnTo>
                <a:lnTo>
                  <a:pt x="119039" y="213100"/>
                </a:lnTo>
                <a:lnTo>
                  <a:pt x="123840" y="213100"/>
                </a:lnTo>
                <a:lnTo>
                  <a:pt x="129600" y="212156"/>
                </a:lnTo>
                <a:lnTo>
                  <a:pt x="134401" y="210235"/>
                </a:lnTo>
                <a:lnTo>
                  <a:pt x="140162" y="209260"/>
                </a:lnTo>
                <a:lnTo>
                  <a:pt x="144962" y="207355"/>
                </a:lnTo>
                <a:lnTo>
                  <a:pt x="149748" y="206395"/>
                </a:lnTo>
                <a:lnTo>
                  <a:pt x="155524" y="204475"/>
                </a:lnTo>
                <a:lnTo>
                  <a:pt x="159349" y="202554"/>
                </a:lnTo>
                <a:lnTo>
                  <a:pt x="162245" y="200634"/>
                </a:lnTo>
                <a:lnTo>
                  <a:pt x="165125" y="199674"/>
                </a:lnTo>
                <a:lnTo>
                  <a:pt x="167030" y="197754"/>
                </a:lnTo>
                <a:lnTo>
                  <a:pt x="167990" y="195833"/>
                </a:lnTo>
                <a:lnTo>
                  <a:pt x="168965" y="192953"/>
                </a:lnTo>
                <a:lnTo>
                  <a:pt x="169910" y="191033"/>
                </a:lnTo>
                <a:lnTo>
                  <a:pt x="169910" y="104637"/>
                </a:lnTo>
                <a:lnTo>
                  <a:pt x="168965" y="103677"/>
                </a:lnTo>
                <a:lnTo>
                  <a:pt x="167990" y="101757"/>
                </a:lnTo>
                <a:lnTo>
                  <a:pt x="167990" y="100797"/>
                </a:lnTo>
                <a:lnTo>
                  <a:pt x="167030" y="99837"/>
                </a:lnTo>
                <a:lnTo>
                  <a:pt x="166070" y="98877"/>
                </a:lnTo>
                <a:lnTo>
                  <a:pt x="165125" y="97916"/>
                </a:lnTo>
                <a:lnTo>
                  <a:pt x="162245" y="97916"/>
                </a:lnTo>
                <a:lnTo>
                  <a:pt x="161284" y="96956"/>
                </a:lnTo>
                <a:lnTo>
                  <a:pt x="92156" y="96956"/>
                </a:lnTo>
                <a:lnTo>
                  <a:pt x="92156" y="97916"/>
                </a:lnTo>
                <a:lnTo>
                  <a:pt x="91196" y="97916"/>
                </a:lnTo>
                <a:lnTo>
                  <a:pt x="90236" y="98877"/>
                </a:lnTo>
                <a:lnTo>
                  <a:pt x="89275" y="99837"/>
                </a:lnTo>
                <a:lnTo>
                  <a:pt x="89275" y="100797"/>
                </a:lnTo>
                <a:lnTo>
                  <a:pt x="88315" y="102717"/>
                </a:lnTo>
                <a:lnTo>
                  <a:pt x="88315" y="115183"/>
                </a:lnTo>
                <a:lnTo>
                  <a:pt x="89275" y="117119"/>
                </a:lnTo>
                <a:lnTo>
                  <a:pt x="90236" y="119039"/>
                </a:lnTo>
                <a:lnTo>
                  <a:pt x="92156" y="119999"/>
                </a:lnTo>
                <a:lnTo>
                  <a:pt x="142067" y="119999"/>
                </a:lnTo>
                <a:lnTo>
                  <a:pt x="142067" y="180472"/>
                </a:lnTo>
                <a:lnTo>
                  <a:pt x="136321" y="184312"/>
                </a:lnTo>
                <a:lnTo>
                  <a:pt x="129600" y="186232"/>
                </a:lnTo>
                <a:lnTo>
                  <a:pt x="123840" y="188153"/>
                </a:lnTo>
                <a:lnTo>
                  <a:pt x="117119" y="190073"/>
                </a:lnTo>
                <a:lnTo>
                  <a:pt x="103677" y="190073"/>
                </a:lnTo>
                <a:lnTo>
                  <a:pt x="98694" y="189934"/>
                </a:lnTo>
                <a:lnTo>
                  <a:pt x="85712" y="188329"/>
                </a:lnTo>
                <a:lnTo>
                  <a:pt x="73913" y="185272"/>
                </a:lnTo>
                <a:lnTo>
                  <a:pt x="59820" y="177348"/>
                </a:lnTo>
                <a:lnTo>
                  <a:pt x="50871" y="168950"/>
                </a:lnTo>
                <a:lnTo>
                  <a:pt x="47520" y="164935"/>
                </a:lnTo>
                <a:lnTo>
                  <a:pt x="40258" y="154476"/>
                </a:lnTo>
                <a:lnTo>
                  <a:pt x="34564" y="143027"/>
                </a:lnTo>
                <a:lnTo>
                  <a:pt x="31895" y="133365"/>
                </a:lnTo>
                <a:lnTo>
                  <a:pt x="30211" y="120699"/>
                </a:lnTo>
                <a:lnTo>
                  <a:pt x="29763" y="107518"/>
                </a:lnTo>
                <a:lnTo>
                  <a:pt x="29976" y="98426"/>
                </a:lnTo>
                <a:lnTo>
                  <a:pt x="31362" y="85868"/>
                </a:lnTo>
                <a:lnTo>
                  <a:pt x="34564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2040178" y="5743559"/>
            <a:ext cx="26883" cy="225597"/>
          </a:xfrm>
          <a:custGeom>
            <a:avLst/>
            <a:gdLst/>
            <a:ahLst/>
            <a:cxnLst/>
            <a:rect l="l" t="t" r="r" b="b"/>
            <a:pathLst>
              <a:path w="26883" h="225597">
                <a:moveTo>
                  <a:pt x="6720" y="960"/>
                </a:move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222702"/>
                </a:lnTo>
                <a:lnTo>
                  <a:pt x="960" y="223677"/>
                </a:lnTo>
                <a:lnTo>
                  <a:pt x="1920" y="224637"/>
                </a:lnTo>
                <a:lnTo>
                  <a:pt x="2880" y="224637"/>
                </a:lnTo>
                <a:lnTo>
                  <a:pt x="3840" y="225597"/>
                </a:lnTo>
                <a:lnTo>
                  <a:pt x="22082" y="225597"/>
                </a:lnTo>
                <a:lnTo>
                  <a:pt x="23042" y="224637"/>
                </a:lnTo>
                <a:lnTo>
                  <a:pt x="24947" y="224637"/>
                </a:lnTo>
                <a:lnTo>
                  <a:pt x="25923" y="223677"/>
                </a:lnTo>
                <a:lnTo>
                  <a:pt x="26883" y="222702"/>
                </a:lnTo>
                <a:lnTo>
                  <a:pt x="26883" y="3840"/>
                </a:lnTo>
                <a:lnTo>
                  <a:pt x="25923" y="2880"/>
                </a:lnTo>
                <a:lnTo>
                  <a:pt x="24947" y="1920"/>
                </a:lnTo>
                <a:lnTo>
                  <a:pt x="24002" y="1920"/>
                </a:lnTo>
                <a:lnTo>
                  <a:pt x="23042" y="960"/>
                </a:lnTo>
                <a:lnTo>
                  <a:pt x="20162" y="960"/>
                </a:lnTo>
                <a:lnTo>
                  <a:pt x="18242" y="0"/>
                </a:lnTo>
                <a:lnTo>
                  <a:pt x="10561" y="0"/>
                </a:lnTo>
                <a:lnTo>
                  <a:pt x="8641" y="960"/>
                </a:lnTo>
                <a:lnTo>
                  <a:pt x="672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2106411" y="5811713"/>
            <a:ext cx="144962" cy="160324"/>
          </a:xfrm>
          <a:custGeom>
            <a:avLst/>
            <a:gdLst/>
            <a:ahLst/>
            <a:cxnLst/>
            <a:rect l="l" t="t" r="r" b="b"/>
            <a:pathLst>
              <a:path w="144962" h="160324">
                <a:moveTo>
                  <a:pt x="56631" y="136321"/>
                </a:moveTo>
                <a:lnTo>
                  <a:pt x="50886" y="133441"/>
                </a:lnTo>
                <a:lnTo>
                  <a:pt x="45125" y="129600"/>
                </a:lnTo>
                <a:lnTo>
                  <a:pt x="45468" y="156724"/>
                </a:lnTo>
                <a:lnTo>
                  <a:pt x="57440" y="159422"/>
                </a:lnTo>
                <a:lnTo>
                  <a:pt x="71033" y="160324"/>
                </a:lnTo>
                <a:lnTo>
                  <a:pt x="78845" y="159941"/>
                </a:lnTo>
                <a:lnTo>
                  <a:pt x="91667" y="157563"/>
                </a:lnTo>
                <a:lnTo>
                  <a:pt x="102717" y="153603"/>
                </a:lnTo>
                <a:lnTo>
                  <a:pt x="117267" y="145471"/>
                </a:lnTo>
                <a:lnTo>
                  <a:pt x="126720" y="137281"/>
                </a:lnTo>
                <a:lnTo>
                  <a:pt x="135393" y="123341"/>
                </a:lnTo>
                <a:lnTo>
                  <a:pt x="140162" y="111358"/>
                </a:lnTo>
                <a:lnTo>
                  <a:pt x="142379" y="104446"/>
                </a:lnTo>
                <a:lnTo>
                  <a:pt x="144426" y="91909"/>
                </a:lnTo>
                <a:lnTo>
                  <a:pt x="144962" y="78714"/>
                </a:lnTo>
                <a:lnTo>
                  <a:pt x="144803" y="70512"/>
                </a:lnTo>
                <a:lnTo>
                  <a:pt x="143657" y="57704"/>
                </a:lnTo>
                <a:lnTo>
                  <a:pt x="141122" y="46085"/>
                </a:lnTo>
                <a:lnTo>
                  <a:pt x="134438" y="31223"/>
                </a:lnTo>
                <a:lnTo>
                  <a:pt x="127680" y="21122"/>
                </a:lnTo>
                <a:lnTo>
                  <a:pt x="116307" y="11742"/>
                </a:lnTo>
                <a:lnTo>
                  <a:pt x="104637" y="5760"/>
                </a:lnTo>
                <a:lnTo>
                  <a:pt x="99582" y="3803"/>
                </a:lnTo>
                <a:lnTo>
                  <a:pt x="87416" y="950"/>
                </a:lnTo>
                <a:lnTo>
                  <a:pt x="73913" y="0"/>
                </a:lnTo>
                <a:lnTo>
                  <a:pt x="65339" y="461"/>
                </a:lnTo>
                <a:lnTo>
                  <a:pt x="52736" y="2853"/>
                </a:lnTo>
                <a:lnTo>
                  <a:pt x="41285" y="6720"/>
                </a:lnTo>
                <a:lnTo>
                  <a:pt x="27180" y="14644"/>
                </a:lnTo>
                <a:lnTo>
                  <a:pt x="18242" y="23042"/>
                </a:lnTo>
                <a:lnTo>
                  <a:pt x="9302" y="37159"/>
                </a:lnTo>
                <a:lnTo>
                  <a:pt x="3840" y="48966"/>
                </a:lnTo>
                <a:lnTo>
                  <a:pt x="2165" y="55775"/>
                </a:lnTo>
                <a:lnTo>
                  <a:pt x="485" y="68356"/>
                </a:lnTo>
                <a:lnTo>
                  <a:pt x="0" y="81594"/>
                </a:lnTo>
                <a:lnTo>
                  <a:pt x="160" y="89817"/>
                </a:lnTo>
                <a:lnTo>
                  <a:pt x="1306" y="102624"/>
                </a:lnTo>
                <a:lnTo>
                  <a:pt x="3840" y="114239"/>
                </a:lnTo>
                <a:lnTo>
                  <a:pt x="10205" y="129100"/>
                </a:lnTo>
                <a:lnTo>
                  <a:pt x="17282" y="139202"/>
                </a:lnTo>
                <a:lnTo>
                  <a:pt x="27865" y="148377"/>
                </a:lnTo>
                <a:lnTo>
                  <a:pt x="29763" y="101757"/>
                </a:lnTo>
                <a:lnTo>
                  <a:pt x="28803" y="95036"/>
                </a:lnTo>
                <a:lnTo>
                  <a:pt x="27843" y="87370"/>
                </a:lnTo>
                <a:lnTo>
                  <a:pt x="27843" y="71033"/>
                </a:lnTo>
                <a:lnTo>
                  <a:pt x="28803" y="63367"/>
                </a:lnTo>
                <a:lnTo>
                  <a:pt x="30723" y="56631"/>
                </a:lnTo>
                <a:lnTo>
                  <a:pt x="32644" y="49926"/>
                </a:lnTo>
                <a:lnTo>
                  <a:pt x="34564" y="44165"/>
                </a:lnTo>
                <a:lnTo>
                  <a:pt x="38404" y="38404"/>
                </a:lnTo>
                <a:lnTo>
                  <a:pt x="42245" y="33604"/>
                </a:lnTo>
                <a:lnTo>
                  <a:pt x="47045" y="29763"/>
                </a:lnTo>
                <a:lnTo>
                  <a:pt x="52791" y="26883"/>
                </a:lnTo>
                <a:lnTo>
                  <a:pt x="58567" y="24002"/>
                </a:lnTo>
                <a:lnTo>
                  <a:pt x="65288" y="23042"/>
                </a:lnTo>
                <a:lnTo>
                  <a:pt x="81594" y="23042"/>
                </a:lnTo>
                <a:lnTo>
                  <a:pt x="88315" y="24002"/>
                </a:lnTo>
                <a:lnTo>
                  <a:pt x="94076" y="27843"/>
                </a:lnTo>
                <a:lnTo>
                  <a:pt x="99837" y="30723"/>
                </a:lnTo>
                <a:lnTo>
                  <a:pt x="104637" y="34564"/>
                </a:lnTo>
                <a:lnTo>
                  <a:pt x="107518" y="39364"/>
                </a:lnTo>
                <a:lnTo>
                  <a:pt x="111358" y="45125"/>
                </a:lnTo>
                <a:lnTo>
                  <a:pt x="113278" y="50886"/>
                </a:lnTo>
                <a:lnTo>
                  <a:pt x="115199" y="58567"/>
                </a:lnTo>
                <a:lnTo>
                  <a:pt x="116159" y="65288"/>
                </a:lnTo>
                <a:lnTo>
                  <a:pt x="117119" y="72969"/>
                </a:lnTo>
                <a:lnTo>
                  <a:pt x="117119" y="89275"/>
                </a:lnTo>
                <a:lnTo>
                  <a:pt x="116159" y="96956"/>
                </a:lnTo>
                <a:lnTo>
                  <a:pt x="114239" y="103677"/>
                </a:lnTo>
                <a:lnTo>
                  <a:pt x="112318" y="110398"/>
                </a:lnTo>
                <a:lnTo>
                  <a:pt x="110398" y="116159"/>
                </a:lnTo>
                <a:lnTo>
                  <a:pt x="106558" y="121920"/>
                </a:lnTo>
                <a:lnTo>
                  <a:pt x="102717" y="126720"/>
                </a:lnTo>
                <a:lnTo>
                  <a:pt x="97916" y="130561"/>
                </a:lnTo>
                <a:lnTo>
                  <a:pt x="92156" y="133441"/>
                </a:lnTo>
                <a:lnTo>
                  <a:pt x="86395" y="136321"/>
                </a:lnTo>
                <a:lnTo>
                  <a:pt x="79689" y="137281"/>
                </a:lnTo>
                <a:lnTo>
                  <a:pt x="63352" y="137281"/>
                </a:lnTo>
                <a:lnTo>
                  <a:pt x="56631" y="1363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2134277" y="5913470"/>
            <a:ext cx="17602" cy="54967"/>
          </a:xfrm>
          <a:custGeom>
            <a:avLst/>
            <a:gdLst/>
            <a:ahLst/>
            <a:cxnLst/>
            <a:rect l="l" t="t" r="r" b="b"/>
            <a:pathLst>
              <a:path w="17602" h="54967">
                <a:moveTo>
                  <a:pt x="12459" y="24002"/>
                </a:moveTo>
                <a:lnTo>
                  <a:pt x="9578" y="19202"/>
                </a:lnTo>
                <a:lnTo>
                  <a:pt x="5738" y="13441"/>
                </a:lnTo>
                <a:lnTo>
                  <a:pt x="3818" y="7680"/>
                </a:lnTo>
                <a:lnTo>
                  <a:pt x="1897" y="0"/>
                </a:lnTo>
                <a:lnTo>
                  <a:pt x="0" y="46619"/>
                </a:lnTo>
                <a:lnTo>
                  <a:pt x="11499" y="52791"/>
                </a:lnTo>
                <a:lnTo>
                  <a:pt x="17602" y="54967"/>
                </a:lnTo>
                <a:lnTo>
                  <a:pt x="17259" y="27843"/>
                </a:lnTo>
                <a:lnTo>
                  <a:pt x="12459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2290724" y="5743559"/>
            <a:ext cx="134401" cy="228478"/>
          </a:xfrm>
          <a:custGeom>
            <a:avLst/>
            <a:gdLst/>
            <a:ahLst/>
            <a:cxnLst/>
            <a:rect l="l" t="t" r="r" b="b"/>
            <a:pathLst>
              <a:path w="134401" h="228478">
                <a:moveTo>
                  <a:pt x="0" y="3840"/>
                </a:moveTo>
                <a:lnTo>
                  <a:pt x="0" y="222702"/>
                </a:lnTo>
                <a:lnTo>
                  <a:pt x="960" y="223677"/>
                </a:lnTo>
                <a:lnTo>
                  <a:pt x="1920" y="224637"/>
                </a:lnTo>
                <a:lnTo>
                  <a:pt x="2880" y="224637"/>
                </a:lnTo>
                <a:lnTo>
                  <a:pt x="3840" y="225597"/>
                </a:lnTo>
                <a:lnTo>
                  <a:pt x="20162" y="225597"/>
                </a:lnTo>
                <a:lnTo>
                  <a:pt x="21122" y="224637"/>
                </a:lnTo>
                <a:lnTo>
                  <a:pt x="22082" y="224637"/>
                </a:lnTo>
                <a:lnTo>
                  <a:pt x="23042" y="223677"/>
                </a:lnTo>
                <a:lnTo>
                  <a:pt x="24002" y="222702"/>
                </a:lnTo>
                <a:lnTo>
                  <a:pt x="24002" y="203514"/>
                </a:lnTo>
                <a:lnTo>
                  <a:pt x="27843" y="207355"/>
                </a:lnTo>
                <a:lnTo>
                  <a:pt x="26883" y="177591"/>
                </a:lnTo>
                <a:lnTo>
                  <a:pt x="26883" y="119999"/>
                </a:lnTo>
                <a:lnTo>
                  <a:pt x="30723" y="114239"/>
                </a:lnTo>
                <a:lnTo>
                  <a:pt x="35524" y="110398"/>
                </a:lnTo>
                <a:lnTo>
                  <a:pt x="38404" y="106558"/>
                </a:lnTo>
                <a:lnTo>
                  <a:pt x="42245" y="102717"/>
                </a:lnTo>
                <a:lnTo>
                  <a:pt x="46085" y="99837"/>
                </a:lnTo>
                <a:lnTo>
                  <a:pt x="48966" y="97917"/>
                </a:lnTo>
                <a:lnTo>
                  <a:pt x="52806" y="95996"/>
                </a:lnTo>
                <a:lnTo>
                  <a:pt x="56647" y="94076"/>
                </a:lnTo>
                <a:lnTo>
                  <a:pt x="59527" y="93116"/>
                </a:lnTo>
                <a:lnTo>
                  <a:pt x="63367" y="92156"/>
                </a:lnTo>
                <a:lnTo>
                  <a:pt x="66248" y="91196"/>
                </a:lnTo>
                <a:lnTo>
                  <a:pt x="76809" y="91196"/>
                </a:lnTo>
                <a:lnTo>
                  <a:pt x="82555" y="93116"/>
                </a:lnTo>
                <a:lnTo>
                  <a:pt x="87355" y="96956"/>
                </a:lnTo>
                <a:lnTo>
                  <a:pt x="92156" y="99837"/>
                </a:lnTo>
                <a:lnTo>
                  <a:pt x="95036" y="103677"/>
                </a:lnTo>
                <a:lnTo>
                  <a:pt x="97917" y="109438"/>
                </a:lnTo>
                <a:lnTo>
                  <a:pt x="100797" y="115199"/>
                </a:lnTo>
                <a:lnTo>
                  <a:pt x="102717" y="120959"/>
                </a:lnTo>
                <a:lnTo>
                  <a:pt x="103677" y="127680"/>
                </a:lnTo>
                <a:lnTo>
                  <a:pt x="105597" y="135346"/>
                </a:lnTo>
                <a:lnTo>
                  <a:pt x="105597" y="156469"/>
                </a:lnTo>
                <a:lnTo>
                  <a:pt x="104637" y="163189"/>
                </a:lnTo>
                <a:lnTo>
                  <a:pt x="103677" y="169910"/>
                </a:lnTo>
                <a:lnTo>
                  <a:pt x="102717" y="176631"/>
                </a:lnTo>
                <a:lnTo>
                  <a:pt x="99837" y="182392"/>
                </a:lnTo>
                <a:lnTo>
                  <a:pt x="96956" y="187192"/>
                </a:lnTo>
                <a:lnTo>
                  <a:pt x="94076" y="192953"/>
                </a:lnTo>
                <a:lnTo>
                  <a:pt x="90236" y="196794"/>
                </a:lnTo>
                <a:lnTo>
                  <a:pt x="85435" y="200634"/>
                </a:lnTo>
                <a:lnTo>
                  <a:pt x="80650" y="203514"/>
                </a:lnTo>
                <a:lnTo>
                  <a:pt x="74874" y="205435"/>
                </a:lnTo>
                <a:lnTo>
                  <a:pt x="61447" y="205435"/>
                </a:lnTo>
                <a:lnTo>
                  <a:pt x="54726" y="202554"/>
                </a:lnTo>
                <a:lnTo>
                  <a:pt x="48006" y="198714"/>
                </a:lnTo>
                <a:lnTo>
                  <a:pt x="44984" y="196059"/>
                </a:lnTo>
                <a:lnTo>
                  <a:pt x="39364" y="217916"/>
                </a:lnTo>
                <a:lnTo>
                  <a:pt x="43205" y="220797"/>
                </a:lnTo>
                <a:lnTo>
                  <a:pt x="47045" y="222702"/>
                </a:lnTo>
                <a:lnTo>
                  <a:pt x="50886" y="224637"/>
                </a:lnTo>
                <a:lnTo>
                  <a:pt x="54726" y="225597"/>
                </a:lnTo>
                <a:lnTo>
                  <a:pt x="58567" y="226542"/>
                </a:lnTo>
                <a:lnTo>
                  <a:pt x="62407" y="227517"/>
                </a:lnTo>
                <a:lnTo>
                  <a:pt x="67208" y="228478"/>
                </a:lnTo>
                <a:lnTo>
                  <a:pt x="71033" y="228478"/>
                </a:lnTo>
                <a:lnTo>
                  <a:pt x="86565" y="226801"/>
                </a:lnTo>
                <a:lnTo>
                  <a:pt x="97917" y="222702"/>
                </a:lnTo>
                <a:lnTo>
                  <a:pt x="108924" y="215464"/>
                </a:lnTo>
                <a:lnTo>
                  <a:pt x="118079" y="206395"/>
                </a:lnTo>
                <a:lnTo>
                  <a:pt x="125155" y="192789"/>
                </a:lnTo>
                <a:lnTo>
                  <a:pt x="129600" y="180472"/>
                </a:lnTo>
                <a:lnTo>
                  <a:pt x="131578" y="172465"/>
                </a:lnTo>
                <a:lnTo>
                  <a:pt x="133645" y="160171"/>
                </a:lnTo>
                <a:lnTo>
                  <a:pt x="134401" y="146867"/>
                </a:lnTo>
                <a:lnTo>
                  <a:pt x="134227" y="141200"/>
                </a:lnTo>
                <a:lnTo>
                  <a:pt x="132792" y="128397"/>
                </a:lnTo>
                <a:lnTo>
                  <a:pt x="130561" y="116159"/>
                </a:lnTo>
                <a:lnTo>
                  <a:pt x="126189" y="102705"/>
                </a:lnTo>
                <a:lnTo>
                  <a:pt x="119999" y="92156"/>
                </a:lnTo>
                <a:lnTo>
                  <a:pt x="116159" y="84475"/>
                </a:lnTo>
                <a:lnTo>
                  <a:pt x="109438" y="78714"/>
                </a:lnTo>
                <a:lnTo>
                  <a:pt x="101757" y="74874"/>
                </a:lnTo>
                <a:lnTo>
                  <a:pt x="100017" y="73934"/>
                </a:lnTo>
                <a:lnTo>
                  <a:pt x="88605" y="69783"/>
                </a:lnTo>
                <a:lnTo>
                  <a:pt x="74874" y="68153"/>
                </a:lnTo>
                <a:lnTo>
                  <a:pt x="71033" y="68153"/>
                </a:lnTo>
                <a:lnTo>
                  <a:pt x="67208" y="69113"/>
                </a:lnTo>
                <a:lnTo>
                  <a:pt x="62407" y="70073"/>
                </a:lnTo>
                <a:lnTo>
                  <a:pt x="58567" y="71033"/>
                </a:lnTo>
                <a:lnTo>
                  <a:pt x="54726" y="71993"/>
                </a:lnTo>
                <a:lnTo>
                  <a:pt x="50886" y="73914"/>
                </a:lnTo>
                <a:lnTo>
                  <a:pt x="47045" y="75834"/>
                </a:lnTo>
                <a:lnTo>
                  <a:pt x="43205" y="78714"/>
                </a:lnTo>
                <a:lnTo>
                  <a:pt x="39364" y="81594"/>
                </a:lnTo>
                <a:lnTo>
                  <a:pt x="35524" y="84475"/>
                </a:lnTo>
                <a:lnTo>
                  <a:pt x="30723" y="88315"/>
                </a:lnTo>
                <a:lnTo>
                  <a:pt x="26883" y="92156"/>
                </a:lnTo>
                <a:lnTo>
                  <a:pt x="2688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002" y="1920"/>
                </a:lnTo>
                <a:lnTo>
                  <a:pt x="23042" y="960"/>
                </a:lnTo>
                <a:lnTo>
                  <a:pt x="20162" y="960"/>
                </a:lnTo>
                <a:lnTo>
                  <a:pt x="18242" y="0"/>
                </a:lnTo>
                <a:lnTo>
                  <a:pt x="10561" y="0"/>
                </a:lnTo>
                <a:lnTo>
                  <a:pt x="8641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2317607" y="5921151"/>
            <a:ext cx="18101" cy="40325"/>
          </a:xfrm>
          <a:custGeom>
            <a:avLst/>
            <a:gdLst/>
            <a:ahLst/>
            <a:cxnLst/>
            <a:rect l="l" t="t" r="r" b="b"/>
            <a:pathLst>
              <a:path w="18101" h="40325">
                <a:moveTo>
                  <a:pt x="9349" y="10053"/>
                </a:moveTo>
                <a:lnTo>
                  <a:pt x="0" y="0"/>
                </a:lnTo>
                <a:lnTo>
                  <a:pt x="960" y="29763"/>
                </a:lnTo>
                <a:lnTo>
                  <a:pt x="4800" y="33604"/>
                </a:lnTo>
                <a:lnTo>
                  <a:pt x="8641" y="36484"/>
                </a:lnTo>
                <a:lnTo>
                  <a:pt x="12481" y="40325"/>
                </a:lnTo>
                <a:lnTo>
                  <a:pt x="18101" y="18467"/>
                </a:lnTo>
                <a:lnTo>
                  <a:pt x="9349" y="100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2481757" y="5933633"/>
            <a:ext cx="8641" cy="37444"/>
          </a:xfrm>
          <a:custGeom>
            <a:avLst/>
            <a:gdLst/>
            <a:ahLst/>
            <a:cxnLst/>
            <a:rect l="l" t="t" r="r" b="b"/>
            <a:pathLst>
              <a:path w="8641" h="37444">
                <a:moveTo>
                  <a:pt x="2880" y="5760"/>
                </a:moveTo>
                <a:lnTo>
                  <a:pt x="0" y="0"/>
                </a:lnTo>
                <a:lnTo>
                  <a:pt x="2880" y="34564"/>
                </a:lnTo>
                <a:lnTo>
                  <a:pt x="8641" y="37444"/>
                </a:lnTo>
                <a:lnTo>
                  <a:pt x="7680" y="10561"/>
                </a:lnTo>
                <a:lnTo>
                  <a:pt x="288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2454889" y="5811713"/>
            <a:ext cx="119024" cy="160324"/>
          </a:xfrm>
          <a:custGeom>
            <a:avLst/>
            <a:gdLst/>
            <a:ahLst/>
            <a:cxnLst/>
            <a:rect l="l" t="t" r="r" b="b"/>
            <a:pathLst>
              <a:path w="119024" h="160324">
                <a:moveTo>
                  <a:pt x="7680" y="29763"/>
                </a:moveTo>
                <a:lnTo>
                  <a:pt x="7680" y="33604"/>
                </a:lnTo>
                <a:lnTo>
                  <a:pt x="8625" y="34564"/>
                </a:lnTo>
                <a:lnTo>
                  <a:pt x="8625" y="35524"/>
                </a:lnTo>
                <a:lnTo>
                  <a:pt x="9585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26" y="37444"/>
                </a:lnTo>
                <a:lnTo>
                  <a:pt x="15346" y="36484"/>
                </a:lnTo>
                <a:lnTo>
                  <a:pt x="18242" y="34564"/>
                </a:lnTo>
                <a:lnTo>
                  <a:pt x="21107" y="33604"/>
                </a:lnTo>
                <a:lnTo>
                  <a:pt x="23987" y="31683"/>
                </a:lnTo>
                <a:lnTo>
                  <a:pt x="27828" y="29763"/>
                </a:lnTo>
                <a:lnTo>
                  <a:pt x="32628" y="27843"/>
                </a:lnTo>
                <a:lnTo>
                  <a:pt x="36469" y="25923"/>
                </a:lnTo>
                <a:lnTo>
                  <a:pt x="42230" y="24002"/>
                </a:lnTo>
                <a:lnTo>
                  <a:pt x="47030" y="23042"/>
                </a:lnTo>
                <a:lnTo>
                  <a:pt x="52791" y="22082"/>
                </a:lnTo>
                <a:lnTo>
                  <a:pt x="66233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967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196" y="41285"/>
                </a:lnTo>
                <a:lnTo>
                  <a:pt x="92156" y="46085"/>
                </a:lnTo>
                <a:lnTo>
                  <a:pt x="93116" y="50886"/>
                </a:lnTo>
                <a:lnTo>
                  <a:pt x="93116" y="67193"/>
                </a:lnTo>
                <a:lnTo>
                  <a:pt x="72953" y="67193"/>
                </a:lnTo>
                <a:lnTo>
                  <a:pt x="66918" y="67369"/>
                </a:lnTo>
                <a:lnTo>
                  <a:pt x="54176" y="68809"/>
                </a:lnTo>
                <a:lnTo>
                  <a:pt x="42230" y="71033"/>
                </a:lnTo>
                <a:lnTo>
                  <a:pt x="33588" y="72969"/>
                </a:lnTo>
                <a:lnTo>
                  <a:pt x="25907" y="75849"/>
                </a:lnTo>
                <a:lnTo>
                  <a:pt x="19187" y="79689"/>
                </a:lnTo>
                <a:lnTo>
                  <a:pt x="13426" y="83530"/>
                </a:lnTo>
                <a:lnTo>
                  <a:pt x="8625" y="88315"/>
                </a:lnTo>
                <a:lnTo>
                  <a:pt x="4785" y="94076"/>
                </a:lnTo>
                <a:lnTo>
                  <a:pt x="1905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3840" y="134401"/>
                </a:lnTo>
                <a:lnTo>
                  <a:pt x="5745" y="140162"/>
                </a:lnTo>
                <a:lnTo>
                  <a:pt x="9585" y="144962"/>
                </a:lnTo>
                <a:lnTo>
                  <a:pt x="13426" y="147843"/>
                </a:lnTo>
                <a:lnTo>
                  <a:pt x="18242" y="152643"/>
                </a:lnTo>
                <a:lnTo>
                  <a:pt x="23027" y="154548"/>
                </a:lnTo>
                <a:lnTo>
                  <a:pt x="29748" y="156484"/>
                </a:lnTo>
                <a:lnTo>
                  <a:pt x="26868" y="121920"/>
                </a:lnTo>
                <a:lnTo>
                  <a:pt x="26868" y="110398"/>
                </a:lnTo>
                <a:lnTo>
                  <a:pt x="27828" y="105597"/>
                </a:lnTo>
                <a:lnTo>
                  <a:pt x="29748" y="102717"/>
                </a:lnTo>
                <a:lnTo>
                  <a:pt x="31668" y="98877"/>
                </a:lnTo>
                <a:lnTo>
                  <a:pt x="34549" y="95996"/>
                </a:lnTo>
                <a:lnTo>
                  <a:pt x="37429" y="94076"/>
                </a:lnTo>
                <a:lnTo>
                  <a:pt x="41269" y="91196"/>
                </a:lnTo>
                <a:lnTo>
                  <a:pt x="46070" y="90236"/>
                </a:lnTo>
                <a:lnTo>
                  <a:pt x="50871" y="88315"/>
                </a:lnTo>
                <a:lnTo>
                  <a:pt x="56631" y="87370"/>
                </a:lnTo>
                <a:lnTo>
                  <a:pt x="6239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79674" y="130561"/>
                </a:lnTo>
                <a:lnTo>
                  <a:pt x="73913" y="133441"/>
                </a:lnTo>
                <a:lnTo>
                  <a:pt x="68153" y="137281"/>
                </a:lnTo>
                <a:lnTo>
                  <a:pt x="61432" y="139202"/>
                </a:lnTo>
                <a:lnTo>
                  <a:pt x="46070" y="139202"/>
                </a:lnTo>
                <a:lnTo>
                  <a:pt x="39349" y="137281"/>
                </a:lnTo>
                <a:lnTo>
                  <a:pt x="34549" y="132481"/>
                </a:lnTo>
                <a:lnTo>
                  <a:pt x="35509" y="159364"/>
                </a:lnTo>
                <a:lnTo>
                  <a:pt x="43190" y="160324"/>
                </a:lnTo>
                <a:lnTo>
                  <a:pt x="59512" y="160324"/>
                </a:lnTo>
                <a:lnTo>
                  <a:pt x="67193" y="158389"/>
                </a:lnTo>
                <a:lnTo>
                  <a:pt x="74874" y="154548"/>
                </a:lnTo>
                <a:lnTo>
                  <a:pt x="76779" y="153659"/>
                </a:lnTo>
                <a:lnTo>
                  <a:pt x="87438" y="146856"/>
                </a:lnTo>
                <a:lnTo>
                  <a:pt x="96956" y="138242"/>
                </a:lnTo>
                <a:lnTo>
                  <a:pt x="96956" y="155524"/>
                </a:lnTo>
                <a:lnTo>
                  <a:pt x="97917" y="155524"/>
                </a:lnTo>
                <a:lnTo>
                  <a:pt x="98877" y="156484"/>
                </a:lnTo>
                <a:lnTo>
                  <a:pt x="99821" y="157444"/>
                </a:lnTo>
                <a:lnTo>
                  <a:pt x="116159" y="157444"/>
                </a:lnTo>
                <a:lnTo>
                  <a:pt x="117104" y="156484"/>
                </a:lnTo>
                <a:lnTo>
                  <a:pt x="118064" y="155524"/>
                </a:lnTo>
                <a:lnTo>
                  <a:pt x="119024" y="155524"/>
                </a:lnTo>
                <a:lnTo>
                  <a:pt x="119024" y="46085"/>
                </a:lnTo>
                <a:lnTo>
                  <a:pt x="118064" y="38404"/>
                </a:lnTo>
                <a:lnTo>
                  <a:pt x="116159" y="31683"/>
                </a:lnTo>
                <a:lnTo>
                  <a:pt x="114223" y="24963"/>
                </a:lnTo>
                <a:lnTo>
                  <a:pt x="111343" y="19202"/>
                </a:lnTo>
                <a:lnTo>
                  <a:pt x="106542" y="14401"/>
                </a:lnTo>
                <a:lnTo>
                  <a:pt x="101757" y="9601"/>
                </a:lnTo>
                <a:lnTo>
                  <a:pt x="95981" y="6720"/>
                </a:lnTo>
                <a:lnTo>
                  <a:pt x="88315" y="3840"/>
                </a:lnTo>
                <a:lnTo>
                  <a:pt x="76023" y="1134"/>
                </a:lnTo>
                <a:lnTo>
                  <a:pt x="62392" y="0"/>
                </a:lnTo>
                <a:lnTo>
                  <a:pt x="56631" y="0"/>
                </a:lnTo>
                <a:lnTo>
                  <a:pt x="50871" y="960"/>
                </a:lnTo>
                <a:lnTo>
                  <a:pt x="45110" y="1920"/>
                </a:lnTo>
                <a:lnTo>
                  <a:pt x="40309" y="2880"/>
                </a:lnTo>
                <a:lnTo>
                  <a:pt x="34549" y="3840"/>
                </a:lnTo>
                <a:lnTo>
                  <a:pt x="29748" y="5760"/>
                </a:lnTo>
                <a:lnTo>
                  <a:pt x="25907" y="7680"/>
                </a:lnTo>
                <a:lnTo>
                  <a:pt x="21107" y="9601"/>
                </a:lnTo>
                <a:lnTo>
                  <a:pt x="18242" y="11521"/>
                </a:lnTo>
                <a:lnTo>
                  <a:pt x="14401" y="13441"/>
                </a:lnTo>
                <a:lnTo>
                  <a:pt x="11521" y="14401"/>
                </a:lnTo>
                <a:lnTo>
                  <a:pt x="10561" y="16322"/>
                </a:lnTo>
                <a:lnTo>
                  <a:pt x="8625" y="17282"/>
                </a:lnTo>
                <a:lnTo>
                  <a:pt x="7680" y="19202"/>
                </a:lnTo>
                <a:lnTo>
                  <a:pt x="7680" y="22082"/>
                </a:lnTo>
                <a:lnTo>
                  <a:pt x="6720" y="24002"/>
                </a:lnTo>
                <a:lnTo>
                  <a:pt x="6720" y="28803"/>
                </a:lnTo>
                <a:lnTo>
                  <a:pt x="7680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2623840" y="5743559"/>
            <a:ext cx="25923" cy="225597"/>
          </a:xfrm>
          <a:custGeom>
            <a:avLst/>
            <a:gdLst/>
            <a:ahLst/>
            <a:cxnLst/>
            <a:rect l="l" t="t" r="r" b="b"/>
            <a:pathLst>
              <a:path w="25923" h="225597">
                <a:moveTo>
                  <a:pt x="25923" y="220797"/>
                </a:moveTo>
                <a:lnTo>
                  <a:pt x="25923" y="2880"/>
                </a:lnTo>
                <a:lnTo>
                  <a:pt x="24947" y="2880"/>
                </a:lnTo>
                <a:lnTo>
                  <a:pt x="24003" y="1920"/>
                </a:lnTo>
                <a:lnTo>
                  <a:pt x="23042" y="1920"/>
                </a:lnTo>
                <a:lnTo>
                  <a:pt x="22082" y="960"/>
                </a:lnTo>
                <a:lnTo>
                  <a:pt x="19202" y="960"/>
                </a:lnTo>
                <a:lnTo>
                  <a:pt x="17282" y="0"/>
                </a:lnTo>
                <a:lnTo>
                  <a:pt x="10561" y="0"/>
                </a:lnTo>
                <a:lnTo>
                  <a:pt x="768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223677"/>
                </a:lnTo>
                <a:lnTo>
                  <a:pt x="960" y="223677"/>
                </a:lnTo>
                <a:lnTo>
                  <a:pt x="960" y="224637"/>
                </a:lnTo>
                <a:lnTo>
                  <a:pt x="1920" y="224637"/>
                </a:lnTo>
                <a:lnTo>
                  <a:pt x="2880" y="225597"/>
                </a:lnTo>
                <a:lnTo>
                  <a:pt x="21122" y="225597"/>
                </a:lnTo>
                <a:lnTo>
                  <a:pt x="22082" y="224637"/>
                </a:lnTo>
                <a:lnTo>
                  <a:pt x="24003" y="224637"/>
                </a:lnTo>
                <a:lnTo>
                  <a:pt x="24947" y="223677"/>
                </a:lnTo>
                <a:lnTo>
                  <a:pt x="25923" y="223677"/>
                </a:lnTo>
                <a:lnTo>
                  <a:pt x="25923" y="220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2699674" y="5814593"/>
            <a:ext cx="25923" cy="154564"/>
          </a:xfrm>
          <a:custGeom>
            <a:avLst/>
            <a:gdLst/>
            <a:ahLst/>
            <a:cxnLst/>
            <a:rect l="l" t="t" r="r" b="b"/>
            <a:pathLst>
              <a:path w="25923" h="154564">
                <a:moveTo>
                  <a:pt x="3840" y="154564"/>
                </a:moveTo>
                <a:lnTo>
                  <a:pt x="21122" y="154564"/>
                </a:lnTo>
                <a:lnTo>
                  <a:pt x="23042" y="153603"/>
                </a:lnTo>
                <a:lnTo>
                  <a:pt x="24963" y="153603"/>
                </a:lnTo>
                <a:lnTo>
                  <a:pt x="24963" y="152643"/>
                </a:lnTo>
                <a:lnTo>
                  <a:pt x="25923" y="152643"/>
                </a:lnTo>
                <a:lnTo>
                  <a:pt x="25923" y="2880"/>
                </a:lnTo>
                <a:lnTo>
                  <a:pt x="2496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1122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52643"/>
                </a:lnTo>
                <a:lnTo>
                  <a:pt x="960" y="152643"/>
                </a:lnTo>
                <a:lnTo>
                  <a:pt x="960" y="153603"/>
                </a:lnTo>
                <a:lnTo>
                  <a:pt x="1920" y="153603"/>
                </a:lnTo>
                <a:lnTo>
                  <a:pt x="3840" y="15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2695834" y="5754121"/>
            <a:ext cx="33604" cy="32644"/>
          </a:xfrm>
          <a:custGeom>
            <a:avLst/>
            <a:gdLst/>
            <a:ahLst/>
            <a:cxnLst/>
            <a:rect l="l" t="t" r="r" b="b"/>
            <a:pathLst>
              <a:path w="33604" h="32644">
                <a:moveTo>
                  <a:pt x="33604" y="16306"/>
                </a:moveTo>
                <a:lnTo>
                  <a:pt x="33604" y="10561"/>
                </a:lnTo>
                <a:lnTo>
                  <a:pt x="31683" y="5760"/>
                </a:lnTo>
                <a:lnTo>
                  <a:pt x="29763" y="3840"/>
                </a:lnTo>
                <a:lnTo>
                  <a:pt x="27843" y="1920"/>
                </a:lnTo>
                <a:lnTo>
                  <a:pt x="23042" y="0"/>
                </a:lnTo>
                <a:lnTo>
                  <a:pt x="10561" y="0"/>
                </a:lnTo>
                <a:lnTo>
                  <a:pt x="5760" y="1920"/>
                </a:lnTo>
                <a:lnTo>
                  <a:pt x="384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42"/>
                </a:lnTo>
                <a:lnTo>
                  <a:pt x="960" y="26868"/>
                </a:lnTo>
                <a:lnTo>
                  <a:pt x="3840" y="28803"/>
                </a:lnTo>
                <a:lnTo>
                  <a:pt x="5760" y="31683"/>
                </a:lnTo>
                <a:lnTo>
                  <a:pt x="10561" y="32644"/>
                </a:lnTo>
                <a:lnTo>
                  <a:pt x="23042" y="32644"/>
                </a:lnTo>
                <a:lnTo>
                  <a:pt x="27843" y="31683"/>
                </a:lnTo>
                <a:lnTo>
                  <a:pt x="29763" y="28803"/>
                </a:lnTo>
                <a:lnTo>
                  <a:pt x="31683" y="26868"/>
                </a:lnTo>
                <a:lnTo>
                  <a:pt x="33604" y="22082"/>
                </a:lnTo>
                <a:lnTo>
                  <a:pt x="33604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2763987" y="5811713"/>
            <a:ext cx="102717" cy="160324"/>
          </a:xfrm>
          <a:custGeom>
            <a:avLst/>
            <a:gdLst/>
            <a:ahLst/>
            <a:cxnLst/>
            <a:rect l="l" t="t" r="r" b="b"/>
            <a:pathLst>
              <a:path w="102717" h="160324">
                <a:moveTo>
                  <a:pt x="95036" y="16322"/>
                </a:moveTo>
                <a:lnTo>
                  <a:pt x="94091" y="15361"/>
                </a:lnTo>
                <a:lnTo>
                  <a:pt x="94091" y="12481"/>
                </a:lnTo>
                <a:lnTo>
                  <a:pt x="93131" y="12481"/>
                </a:lnTo>
                <a:lnTo>
                  <a:pt x="93131" y="11521"/>
                </a:lnTo>
                <a:lnTo>
                  <a:pt x="92156" y="10561"/>
                </a:lnTo>
                <a:lnTo>
                  <a:pt x="91196" y="9601"/>
                </a:lnTo>
                <a:lnTo>
                  <a:pt x="90251" y="8641"/>
                </a:lnTo>
                <a:lnTo>
                  <a:pt x="88315" y="7680"/>
                </a:lnTo>
                <a:lnTo>
                  <a:pt x="86410" y="6720"/>
                </a:lnTo>
                <a:lnTo>
                  <a:pt x="83530" y="5760"/>
                </a:lnTo>
                <a:lnTo>
                  <a:pt x="81610" y="4800"/>
                </a:lnTo>
                <a:lnTo>
                  <a:pt x="78729" y="3840"/>
                </a:lnTo>
                <a:lnTo>
                  <a:pt x="74889" y="2880"/>
                </a:lnTo>
                <a:lnTo>
                  <a:pt x="72009" y="1920"/>
                </a:lnTo>
                <a:lnTo>
                  <a:pt x="68168" y="960"/>
                </a:lnTo>
                <a:lnTo>
                  <a:pt x="64328" y="960"/>
                </a:lnTo>
                <a:lnTo>
                  <a:pt x="60487" y="0"/>
                </a:lnTo>
                <a:lnTo>
                  <a:pt x="47045" y="0"/>
                </a:lnTo>
                <a:lnTo>
                  <a:pt x="39364" y="1920"/>
                </a:lnTo>
                <a:lnTo>
                  <a:pt x="32644" y="3840"/>
                </a:lnTo>
                <a:lnTo>
                  <a:pt x="25923" y="6720"/>
                </a:lnTo>
                <a:lnTo>
                  <a:pt x="21122" y="9601"/>
                </a:lnTo>
                <a:lnTo>
                  <a:pt x="16322" y="13441"/>
                </a:lnTo>
                <a:lnTo>
                  <a:pt x="11521" y="17282"/>
                </a:lnTo>
                <a:lnTo>
                  <a:pt x="8641" y="22082"/>
                </a:lnTo>
                <a:lnTo>
                  <a:pt x="6720" y="26883"/>
                </a:lnTo>
                <a:lnTo>
                  <a:pt x="3840" y="32644"/>
                </a:lnTo>
                <a:lnTo>
                  <a:pt x="2895" y="37444"/>
                </a:lnTo>
                <a:lnTo>
                  <a:pt x="2895" y="49926"/>
                </a:lnTo>
                <a:lnTo>
                  <a:pt x="3840" y="55686"/>
                </a:lnTo>
                <a:lnTo>
                  <a:pt x="5760" y="60472"/>
                </a:lnTo>
                <a:lnTo>
                  <a:pt x="8641" y="64328"/>
                </a:lnTo>
                <a:lnTo>
                  <a:pt x="11521" y="69128"/>
                </a:lnTo>
                <a:lnTo>
                  <a:pt x="14401" y="72009"/>
                </a:lnTo>
                <a:lnTo>
                  <a:pt x="18242" y="75849"/>
                </a:lnTo>
                <a:lnTo>
                  <a:pt x="22082" y="78714"/>
                </a:lnTo>
                <a:lnTo>
                  <a:pt x="25923" y="80634"/>
                </a:lnTo>
                <a:lnTo>
                  <a:pt x="30723" y="82555"/>
                </a:lnTo>
                <a:lnTo>
                  <a:pt x="35524" y="84475"/>
                </a:lnTo>
                <a:lnTo>
                  <a:pt x="39364" y="86395"/>
                </a:lnTo>
                <a:lnTo>
                  <a:pt x="44165" y="88315"/>
                </a:lnTo>
                <a:lnTo>
                  <a:pt x="48966" y="90236"/>
                </a:lnTo>
                <a:lnTo>
                  <a:pt x="52806" y="92156"/>
                </a:lnTo>
                <a:lnTo>
                  <a:pt x="57607" y="94076"/>
                </a:lnTo>
                <a:lnTo>
                  <a:pt x="61447" y="95996"/>
                </a:lnTo>
                <a:lnTo>
                  <a:pt x="64328" y="97916"/>
                </a:lnTo>
                <a:lnTo>
                  <a:pt x="68168" y="99837"/>
                </a:lnTo>
                <a:lnTo>
                  <a:pt x="71048" y="102717"/>
                </a:lnTo>
                <a:lnTo>
                  <a:pt x="72969" y="104637"/>
                </a:lnTo>
                <a:lnTo>
                  <a:pt x="74889" y="107518"/>
                </a:lnTo>
                <a:lnTo>
                  <a:pt x="75849" y="111358"/>
                </a:lnTo>
                <a:lnTo>
                  <a:pt x="75849" y="122880"/>
                </a:lnTo>
                <a:lnTo>
                  <a:pt x="73929" y="125760"/>
                </a:lnTo>
                <a:lnTo>
                  <a:pt x="72969" y="128640"/>
                </a:lnTo>
                <a:lnTo>
                  <a:pt x="70088" y="131521"/>
                </a:lnTo>
                <a:lnTo>
                  <a:pt x="68168" y="133441"/>
                </a:lnTo>
                <a:lnTo>
                  <a:pt x="65288" y="135361"/>
                </a:lnTo>
                <a:lnTo>
                  <a:pt x="61447" y="136321"/>
                </a:lnTo>
                <a:lnTo>
                  <a:pt x="58567" y="137281"/>
                </a:lnTo>
                <a:lnTo>
                  <a:pt x="54726" y="138242"/>
                </a:lnTo>
                <a:lnTo>
                  <a:pt x="34564" y="138242"/>
                </a:lnTo>
                <a:lnTo>
                  <a:pt x="29763" y="136321"/>
                </a:lnTo>
                <a:lnTo>
                  <a:pt x="24963" y="135361"/>
                </a:lnTo>
                <a:lnTo>
                  <a:pt x="21122" y="133441"/>
                </a:lnTo>
                <a:lnTo>
                  <a:pt x="18242" y="131521"/>
                </a:lnTo>
                <a:lnTo>
                  <a:pt x="14401" y="129600"/>
                </a:lnTo>
                <a:lnTo>
                  <a:pt x="11521" y="128640"/>
                </a:lnTo>
                <a:lnTo>
                  <a:pt x="9601" y="126720"/>
                </a:lnTo>
                <a:lnTo>
                  <a:pt x="6720" y="125760"/>
                </a:lnTo>
                <a:lnTo>
                  <a:pt x="4800" y="124800"/>
                </a:lnTo>
                <a:lnTo>
                  <a:pt x="2895" y="124800"/>
                </a:lnTo>
                <a:lnTo>
                  <a:pt x="1920" y="125760"/>
                </a:lnTo>
                <a:lnTo>
                  <a:pt x="960" y="125760"/>
                </a:lnTo>
                <a:lnTo>
                  <a:pt x="960" y="126720"/>
                </a:lnTo>
                <a:lnTo>
                  <a:pt x="0" y="127680"/>
                </a:lnTo>
                <a:lnTo>
                  <a:pt x="0" y="144002"/>
                </a:lnTo>
                <a:lnTo>
                  <a:pt x="960" y="145923"/>
                </a:lnTo>
                <a:lnTo>
                  <a:pt x="1920" y="146883"/>
                </a:lnTo>
                <a:lnTo>
                  <a:pt x="2895" y="147843"/>
                </a:lnTo>
                <a:lnTo>
                  <a:pt x="3840" y="149763"/>
                </a:lnTo>
                <a:lnTo>
                  <a:pt x="5760" y="150723"/>
                </a:lnTo>
                <a:lnTo>
                  <a:pt x="8641" y="151683"/>
                </a:lnTo>
                <a:lnTo>
                  <a:pt x="11521" y="153603"/>
                </a:lnTo>
                <a:lnTo>
                  <a:pt x="14401" y="154548"/>
                </a:lnTo>
                <a:lnTo>
                  <a:pt x="18242" y="155524"/>
                </a:lnTo>
                <a:lnTo>
                  <a:pt x="22082" y="157444"/>
                </a:lnTo>
                <a:lnTo>
                  <a:pt x="25923" y="158389"/>
                </a:lnTo>
                <a:lnTo>
                  <a:pt x="30723" y="158389"/>
                </a:lnTo>
                <a:lnTo>
                  <a:pt x="35524" y="159364"/>
                </a:lnTo>
                <a:lnTo>
                  <a:pt x="40325" y="160324"/>
                </a:lnTo>
                <a:lnTo>
                  <a:pt x="53766" y="160324"/>
                </a:lnTo>
                <a:lnTo>
                  <a:pt x="61447" y="158389"/>
                </a:lnTo>
                <a:lnTo>
                  <a:pt x="68168" y="156484"/>
                </a:lnTo>
                <a:lnTo>
                  <a:pt x="75849" y="154548"/>
                </a:lnTo>
                <a:lnTo>
                  <a:pt x="81610" y="151683"/>
                </a:lnTo>
                <a:lnTo>
                  <a:pt x="86410" y="147843"/>
                </a:lnTo>
                <a:lnTo>
                  <a:pt x="92156" y="144002"/>
                </a:lnTo>
                <a:lnTo>
                  <a:pt x="95996" y="139202"/>
                </a:lnTo>
                <a:lnTo>
                  <a:pt x="97917" y="133441"/>
                </a:lnTo>
                <a:lnTo>
                  <a:pt x="100812" y="12768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57"/>
                </a:lnTo>
                <a:lnTo>
                  <a:pt x="98877" y="96956"/>
                </a:lnTo>
                <a:lnTo>
                  <a:pt x="96972" y="93116"/>
                </a:lnTo>
                <a:lnTo>
                  <a:pt x="94091" y="89275"/>
                </a:lnTo>
                <a:lnTo>
                  <a:pt x="91196" y="85435"/>
                </a:lnTo>
                <a:lnTo>
                  <a:pt x="87355" y="82555"/>
                </a:lnTo>
                <a:lnTo>
                  <a:pt x="83530" y="79689"/>
                </a:lnTo>
                <a:lnTo>
                  <a:pt x="78729" y="77754"/>
                </a:lnTo>
                <a:lnTo>
                  <a:pt x="74889" y="74874"/>
                </a:lnTo>
                <a:lnTo>
                  <a:pt x="70088" y="72969"/>
                </a:lnTo>
                <a:lnTo>
                  <a:pt x="65288" y="71033"/>
                </a:lnTo>
                <a:lnTo>
                  <a:pt x="61447" y="69128"/>
                </a:lnTo>
                <a:lnTo>
                  <a:pt x="56647" y="67193"/>
                </a:lnTo>
                <a:lnTo>
                  <a:pt x="51846" y="66248"/>
                </a:lnTo>
                <a:lnTo>
                  <a:pt x="48006" y="64328"/>
                </a:lnTo>
                <a:lnTo>
                  <a:pt x="44165" y="62407"/>
                </a:lnTo>
                <a:lnTo>
                  <a:pt x="40325" y="60472"/>
                </a:lnTo>
                <a:lnTo>
                  <a:pt x="36484" y="57607"/>
                </a:lnTo>
                <a:lnTo>
                  <a:pt x="33604" y="55686"/>
                </a:lnTo>
                <a:lnTo>
                  <a:pt x="31683" y="52806"/>
                </a:lnTo>
                <a:lnTo>
                  <a:pt x="29763" y="49926"/>
                </a:lnTo>
                <a:lnTo>
                  <a:pt x="28803" y="46085"/>
                </a:lnTo>
                <a:lnTo>
                  <a:pt x="28803" y="39364"/>
                </a:lnTo>
                <a:lnTo>
                  <a:pt x="29763" y="36484"/>
                </a:lnTo>
                <a:lnTo>
                  <a:pt x="30723" y="33604"/>
                </a:lnTo>
                <a:lnTo>
                  <a:pt x="31683" y="30723"/>
                </a:lnTo>
                <a:lnTo>
                  <a:pt x="33604" y="28803"/>
                </a:lnTo>
                <a:lnTo>
                  <a:pt x="35524" y="26883"/>
                </a:lnTo>
                <a:lnTo>
                  <a:pt x="37444" y="24963"/>
                </a:lnTo>
                <a:lnTo>
                  <a:pt x="40325" y="24002"/>
                </a:lnTo>
                <a:lnTo>
                  <a:pt x="44165" y="23042"/>
                </a:lnTo>
                <a:lnTo>
                  <a:pt x="47045" y="21122"/>
                </a:lnTo>
                <a:lnTo>
                  <a:pt x="61447" y="21122"/>
                </a:lnTo>
                <a:lnTo>
                  <a:pt x="65288" y="22082"/>
                </a:lnTo>
                <a:lnTo>
                  <a:pt x="69128" y="23042"/>
                </a:lnTo>
                <a:lnTo>
                  <a:pt x="72969" y="24002"/>
                </a:lnTo>
                <a:lnTo>
                  <a:pt x="76809" y="24963"/>
                </a:lnTo>
                <a:lnTo>
                  <a:pt x="79689" y="26883"/>
                </a:lnTo>
                <a:lnTo>
                  <a:pt x="82570" y="27843"/>
                </a:lnTo>
                <a:lnTo>
                  <a:pt x="84475" y="29763"/>
                </a:lnTo>
                <a:lnTo>
                  <a:pt x="86410" y="30723"/>
                </a:lnTo>
                <a:lnTo>
                  <a:pt x="88315" y="31683"/>
                </a:lnTo>
                <a:lnTo>
                  <a:pt x="90251" y="32644"/>
                </a:lnTo>
                <a:lnTo>
                  <a:pt x="91196" y="32644"/>
                </a:lnTo>
                <a:lnTo>
                  <a:pt x="92156" y="31683"/>
                </a:lnTo>
                <a:lnTo>
                  <a:pt x="93131" y="31683"/>
                </a:lnTo>
                <a:lnTo>
                  <a:pt x="94091" y="30723"/>
                </a:lnTo>
                <a:lnTo>
                  <a:pt x="94091" y="28803"/>
                </a:lnTo>
                <a:lnTo>
                  <a:pt x="95036" y="27843"/>
                </a:lnTo>
                <a:lnTo>
                  <a:pt x="95036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2924312" y="5939393"/>
            <a:ext cx="34058" cy="32644"/>
          </a:xfrm>
          <a:custGeom>
            <a:avLst/>
            <a:gdLst/>
            <a:ahLst/>
            <a:cxnLst/>
            <a:rect l="l" t="t" r="r" b="b"/>
            <a:pathLst>
              <a:path w="34058" h="32644">
                <a:moveTo>
                  <a:pt x="24947" y="11521"/>
                </a:moveTo>
                <a:lnTo>
                  <a:pt x="16322" y="11521"/>
                </a:lnTo>
                <a:lnTo>
                  <a:pt x="9601" y="9601"/>
                </a:lnTo>
                <a:lnTo>
                  <a:pt x="4800" y="4800"/>
                </a:lnTo>
                <a:lnTo>
                  <a:pt x="0" y="0"/>
                </a:lnTo>
                <a:lnTo>
                  <a:pt x="6720" y="31683"/>
                </a:lnTo>
                <a:lnTo>
                  <a:pt x="13441" y="32644"/>
                </a:lnTo>
                <a:lnTo>
                  <a:pt x="21332" y="32643"/>
                </a:lnTo>
                <a:lnTo>
                  <a:pt x="34058" y="31172"/>
                </a:lnTo>
                <a:lnTo>
                  <a:pt x="32628" y="11521"/>
                </a:lnTo>
                <a:lnTo>
                  <a:pt x="24947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2894548" y="5811713"/>
            <a:ext cx="119999" cy="159364"/>
          </a:xfrm>
          <a:custGeom>
            <a:avLst/>
            <a:gdLst/>
            <a:ahLst/>
            <a:cxnLst/>
            <a:rect l="l" t="t" r="r" b="b"/>
            <a:pathLst>
              <a:path w="119999" h="159364">
                <a:moveTo>
                  <a:pt x="0" y="116159"/>
                </a:moveTo>
                <a:lnTo>
                  <a:pt x="0" y="122880"/>
                </a:lnTo>
                <a:lnTo>
                  <a:pt x="1920" y="128640"/>
                </a:lnTo>
                <a:lnTo>
                  <a:pt x="3840" y="134401"/>
                </a:lnTo>
                <a:lnTo>
                  <a:pt x="6720" y="140162"/>
                </a:lnTo>
                <a:lnTo>
                  <a:pt x="9601" y="144962"/>
                </a:lnTo>
                <a:lnTo>
                  <a:pt x="14401" y="147843"/>
                </a:lnTo>
                <a:lnTo>
                  <a:pt x="18242" y="152643"/>
                </a:lnTo>
                <a:lnTo>
                  <a:pt x="24003" y="154548"/>
                </a:lnTo>
                <a:lnTo>
                  <a:pt x="29763" y="156484"/>
                </a:lnTo>
                <a:lnTo>
                  <a:pt x="36484" y="159364"/>
                </a:lnTo>
                <a:lnTo>
                  <a:pt x="29763" y="127680"/>
                </a:lnTo>
                <a:lnTo>
                  <a:pt x="27843" y="121920"/>
                </a:lnTo>
                <a:lnTo>
                  <a:pt x="27843" y="110398"/>
                </a:lnTo>
                <a:lnTo>
                  <a:pt x="2880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4564" y="95996"/>
                </a:lnTo>
                <a:lnTo>
                  <a:pt x="38404" y="94076"/>
                </a:lnTo>
                <a:lnTo>
                  <a:pt x="41285" y="91196"/>
                </a:lnTo>
                <a:lnTo>
                  <a:pt x="46085" y="90236"/>
                </a:lnTo>
                <a:lnTo>
                  <a:pt x="51831" y="88315"/>
                </a:lnTo>
                <a:lnTo>
                  <a:pt x="56647" y="87370"/>
                </a:lnTo>
                <a:lnTo>
                  <a:pt x="6335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80634" y="130561"/>
                </a:lnTo>
                <a:lnTo>
                  <a:pt x="73913" y="133441"/>
                </a:lnTo>
                <a:lnTo>
                  <a:pt x="68168" y="137281"/>
                </a:lnTo>
                <a:lnTo>
                  <a:pt x="62392" y="139202"/>
                </a:lnTo>
                <a:lnTo>
                  <a:pt x="63822" y="158853"/>
                </a:lnTo>
                <a:lnTo>
                  <a:pt x="75834" y="154548"/>
                </a:lnTo>
                <a:lnTo>
                  <a:pt x="76937" y="153982"/>
                </a:lnTo>
                <a:lnTo>
                  <a:pt x="87257" y="147080"/>
                </a:lnTo>
                <a:lnTo>
                  <a:pt x="96956" y="138242"/>
                </a:lnTo>
                <a:lnTo>
                  <a:pt x="96956" y="155524"/>
                </a:lnTo>
                <a:lnTo>
                  <a:pt x="97917" y="155524"/>
                </a:lnTo>
                <a:lnTo>
                  <a:pt x="98877" y="156484"/>
                </a:lnTo>
                <a:lnTo>
                  <a:pt x="99837" y="157444"/>
                </a:lnTo>
                <a:lnTo>
                  <a:pt x="116159" y="157444"/>
                </a:lnTo>
                <a:lnTo>
                  <a:pt x="118079" y="156484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999" y="154548"/>
                </a:lnTo>
                <a:lnTo>
                  <a:pt x="119999" y="46085"/>
                </a:lnTo>
                <a:lnTo>
                  <a:pt x="119039" y="38404"/>
                </a:lnTo>
                <a:lnTo>
                  <a:pt x="117119" y="31683"/>
                </a:lnTo>
                <a:lnTo>
                  <a:pt x="114239" y="24963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2717" y="9601"/>
                </a:lnTo>
                <a:lnTo>
                  <a:pt x="95996" y="6720"/>
                </a:lnTo>
                <a:lnTo>
                  <a:pt x="89275" y="3840"/>
                </a:lnTo>
                <a:lnTo>
                  <a:pt x="87773" y="3468"/>
                </a:lnTo>
                <a:lnTo>
                  <a:pt x="76048" y="1063"/>
                </a:lnTo>
                <a:lnTo>
                  <a:pt x="62392" y="0"/>
                </a:lnTo>
                <a:lnTo>
                  <a:pt x="56647" y="0"/>
                </a:lnTo>
                <a:lnTo>
                  <a:pt x="50886" y="960"/>
                </a:lnTo>
                <a:lnTo>
                  <a:pt x="46085" y="1920"/>
                </a:lnTo>
                <a:lnTo>
                  <a:pt x="40325" y="2880"/>
                </a:lnTo>
                <a:lnTo>
                  <a:pt x="35524" y="3840"/>
                </a:lnTo>
                <a:lnTo>
                  <a:pt x="30723" y="5760"/>
                </a:lnTo>
                <a:lnTo>
                  <a:pt x="25923" y="7680"/>
                </a:lnTo>
                <a:lnTo>
                  <a:pt x="22082" y="9601"/>
                </a:lnTo>
                <a:lnTo>
                  <a:pt x="18242" y="11521"/>
                </a:lnTo>
                <a:lnTo>
                  <a:pt x="14401" y="13441"/>
                </a:lnTo>
                <a:lnTo>
                  <a:pt x="12481" y="14401"/>
                </a:lnTo>
                <a:lnTo>
                  <a:pt x="10561" y="16322"/>
                </a:lnTo>
                <a:lnTo>
                  <a:pt x="9601" y="17282"/>
                </a:lnTo>
                <a:lnTo>
                  <a:pt x="8641" y="19202"/>
                </a:lnTo>
                <a:lnTo>
                  <a:pt x="7680" y="20162"/>
                </a:lnTo>
                <a:lnTo>
                  <a:pt x="7680" y="32644"/>
                </a:lnTo>
                <a:lnTo>
                  <a:pt x="8641" y="33604"/>
                </a:lnTo>
                <a:lnTo>
                  <a:pt x="8641" y="34564"/>
                </a:lnTo>
                <a:lnTo>
                  <a:pt x="9601" y="35524"/>
                </a:lnTo>
                <a:lnTo>
                  <a:pt x="9601" y="36484"/>
                </a:lnTo>
                <a:lnTo>
                  <a:pt x="11521" y="36484"/>
                </a:lnTo>
                <a:lnTo>
                  <a:pt x="11521" y="37444"/>
                </a:lnTo>
                <a:lnTo>
                  <a:pt x="14401" y="37444"/>
                </a:lnTo>
                <a:lnTo>
                  <a:pt x="16322" y="36484"/>
                </a:lnTo>
                <a:lnTo>
                  <a:pt x="18242" y="34564"/>
                </a:lnTo>
                <a:lnTo>
                  <a:pt x="21122" y="33604"/>
                </a:lnTo>
                <a:lnTo>
                  <a:pt x="24963" y="31683"/>
                </a:lnTo>
                <a:lnTo>
                  <a:pt x="28803" y="29763"/>
                </a:lnTo>
                <a:lnTo>
                  <a:pt x="32644" y="27843"/>
                </a:lnTo>
                <a:lnTo>
                  <a:pt x="37444" y="25923"/>
                </a:lnTo>
                <a:lnTo>
                  <a:pt x="42245" y="24002"/>
                </a:lnTo>
                <a:lnTo>
                  <a:pt x="47990" y="23042"/>
                </a:lnTo>
                <a:lnTo>
                  <a:pt x="53766" y="22082"/>
                </a:lnTo>
                <a:lnTo>
                  <a:pt x="66233" y="22082"/>
                </a:lnTo>
                <a:lnTo>
                  <a:pt x="71033" y="23042"/>
                </a:lnTo>
                <a:lnTo>
                  <a:pt x="75834" y="24002"/>
                </a:lnTo>
                <a:lnTo>
                  <a:pt x="79674" y="25923"/>
                </a:lnTo>
                <a:lnTo>
                  <a:pt x="8351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196" y="41285"/>
                </a:lnTo>
                <a:lnTo>
                  <a:pt x="93116" y="46085"/>
                </a:lnTo>
                <a:lnTo>
                  <a:pt x="93116" y="67193"/>
                </a:lnTo>
                <a:lnTo>
                  <a:pt x="72953" y="67193"/>
                </a:lnTo>
                <a:lnTo>
                  <a:pt x="67279" y="67368"/>
                </a:lnTo>
                <a:lnTo>
                  <a:pt x="54471" y="68808"/>
                </a:lnTo>
                <a:lnTo>
                  <a:pt x="42245" y="71033"/>
                </a:lnTo>
                <a:lnTo>
                  <a:pt x="33604" y="72969"/>
                </a:lnTo>
                <a:lnTo>
                  <a:pt x="25923" y="75849"/>
                </a:lnTo>
                <a:lnTo>
                  <a:pt x="20162" y="79689"/>
                </a:lnTo>
                <a:lnTo>
                  <a:pt x="13441" y="83530"/>
                </a:lnTo>
                <a:lnTo>
                  <a:pt x="8641" y="88315"/>
                </a:lnTo>
                <a:lnTo>
                  <a:pt x="576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1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3041431" y="5775243"/>
            <a:ext cx="95036" cy="195834"/>
          </a:xfrm>
          <a:custGeom>
            <a:avLst/>
            <a:gdLst/>
            <a:ahLst/>
            <a:cxnLst/>
            <a:rect l="l" t="t" r="r" b="b"/>
            <a:pathLst>
              <a:path w="95036" h="195834">
                <a:moveTo>
                  <a:pt x="94076" y="46070"/>
                </a:moveTo>
                <a:lnTo>
                  <a:pt x="94076" y="43190"/>
                </a:lnTo>
                <a:lnTo>
                  <a:pt x="93116" y="42230"/>
                </a:lnTo>
                <a:lnTo>
                  <a:pt x="93116" y="41269"/>
                </a:lnTo>
                <a:lnTo>
                  <a:pt x="92156" y="41269"/>
                </a:lnTo>
                <a:lnTo>
                  <a:pt x="91196" y="40309"/>
                </a:lnTo>
                <a:lnTo>
                  <a:pt x="51831" y="40309"/>
                </a:lnTo>
                <a:lnTo>
                  <a:pt x="51831" y="3840"/>
                </a:lnTo>
                <a:lnTo>
                  <a:pt x="50871" y="2880"/>
                </a:lnTo>
                <a:lnTo>
                  <a:pt x="49911" y="1920"/>
                </a:lnTo>
                <a:lnTo>
                  <a:pt x="48950" y="1920"/>
                </a:lnTo>
                <a:lnTo>
                  <a:pt x="47990" y="960"/>
                </a:lnTo>
                <a:lnTo>
                  <a:pt x="45110" y="960"/>
                </a:lnTo>
                <a:lnTo>
                  <a:pt x="43190" y="0"/>
                </a:lnTo>
                <a:lnTo>
                  <a:pt x="33588" y="0"/>
                </a:lnTo>
                <a:lnTo>
                  <a:pt x="32628" y="960"/>
                </a:lnTo>
                <a:lnTo>
                  <a:pt x="28788" y="960"/>
                </a:lnTo>
                <a:lnTo>
                  <a:pt x="27828" y="1920"/>
                </a:lnTo>
                <a:lnTo>
                  <a:pt x="26868" y="1920"/>
                </a:lnTo>
                <a:lnTo>
                  <a:pt x="25907" y="2880"/>
                </a:lnTo>
                <a:lnTo>
                  <a:pt x="25907" y="3840"/>
                </a:lnTo>
                <a:lnTo>
                  <a:pt x="24947" y="4800"/>
                </a:lnTo>
                <a:lnTo>
                  <a:pt x="24947" y="40309"/>
                </a:lnTo>
                <a:lnTo>
                  <a:pt x="2865" y="40309"/>
                </a:lnTo>
                <a:lnTo>
                  <a:pt x="1920" y="41269"/>
                </a:lnTo>
                <a:lnTo>
                  <a:pt x="960" y="42230"/>
                </a:lnTo>
                <a:lnTo>
                  <a:pt x="960" y="43190"/>
                </a:lnTo>
                <a:lnTo>
                  <a:pt x="0" y="45110"/>
                </a:lnTo>
                <a:lnTo>
                  <a:pt x="0" y="57591"/>
                </a:lnTo>
                <a:lnTo>
                  <a:pt x="960" y="59512"/>
                </a:lnTo>
                <a:lnTo>
                  <a:pt x="1920" y="61432"/>
                </a:lnTo>
                <a:lnTo>
                  <a:pt x="3840" y="62392"/>
                </a:lnTo>
                <a:lnTo>
                  <a:pt x="24947" y="62392"/>
                </a:lnTo>
                <a:lnTo>
                  <a:pt x="24947" y="155508"/>
                </a:lnTo>
                <a:lnTo>
                  <a:pt x="25907" y="162229"/>
                </a:lnTo>
                <a:lnTo>
                  <a:pt x="27828" y="168950"/>
                </a:lnTo>
                <a:lnTo>
                  <a:pt x="29748" y="174711"/>
                </a:lnTo>
                <a:lnTo>
                  <a:pt x="31668" y="180472"/>
                </a:lnTo>
                <a:lnTo>
                  <a:pt x="35509" y="184312"/>
                </a:lnTo>
                <a:lnTo>
                  <a:pt x="38389" y="188153"/>
                </a:lnTo>
                <a:lnTo>
                  <a:pt x="43190" y="191018"/>
                </a:lnTo>
                <a:lnTo>
                  <a:pt x="48950" y="192953"/>
                </a:lnTo>
                <a:lnTo>
                  <a:pt x="53751" y="194858"/>
                </a:lnTo>
                <a:lnTo>
                  <a:pt x="60472" y="195834"/>
                </a:lnTo>
                <a:lnTo>
                  <a:pt x="74874" y="195834"/>
                </a:lnTo>
                <a:lnTo>
                  <a:pt x="77754" y="194858"/>
                </a:lnTo>
                <a:lnTo>
                  <a:pt x="80634" y="194858"/>
                </a:lnTo>
                <a:lnTo>
                  <a:pt x="82555" y="193913"/>
                </a:lnTo>
                <a:lnTo>
                  <a:pt x="84475" y="193913"/>
                </a:lnTo>
                <a:lnTo>
                  <a:pt x="86395" y="192953"/>
                </a:lnTo>
                <a:lnTo>
                  <a:pt x="88315" y="192953"/>
                </a:lnTo>
                <a:lnTo>
                  <a:pt x="90236" y="191993"/>
                </a:lnTo>
                <a:lnTo>
                  <a:pt x="91196" y="191018"/>
                </a:lnTo>
                <a:lnTo>
                  <a:pt x="92156" y="190073"/>
                </a:lnTo>
                <a:lnTo>
                  <a:pt x="93116" y="189113"/>
                </a:lnTo>
                <a:lnTo>
                  <a:pt x="94076" y="188153"/>
                </a:lnTo>
                <a:lnTo>
                  <a:pt x="94076" y="186232"/>
                </a:lnTo>
                <a:lnTo>
                  <a:pt x="95036" y="184312"/>
                </a:lnTo>
                <a:lnTo>
                  <a:pt x="95036" y="174711"/>
                </a:lnTo>
                <a:lnTo>
                  <a:pt x="94076" y="173751"/>
                </a:lnTo>
                <a:lnTo>
                  <a:pt x="94076" y="170870"/>
                </a:lnTo>
                <a:lnTo>
                  <a:pt x="93116" y="169910"/>
                </a:lnTo>
                <a:lnTo>
                  <a:pt x="92156" y="168950"/>
                </a:lnTo>
                <a:lnTo>
                  <a:pt x="89275" y="168950"/>
                </a:lnTo>
                <a:lnTo>
                  <a:pt x="88315" y="169910"/>
                </a:lnTo>
                <a:lnTo>
                  <a:pt x="87355" y="169910"/>
                </a:lnTo>
                <a:lnTo>
                  <a:pt x="85435" y="170870"/>
                </a:lnTo>
                <a:lnTo>
                  <a:pt x="84475" y="170870"/>
                </a:lnTo>
                <a:lnTo>
                  <a:pt x="82555" y="171831"/>
                </a:lnTo>
                <a:lnTo>
                  <a:pt x="80634" y="171831"/>
                </a:lnTo>
                <a:lnTo>
                  <a:pt x="78714" y="172791"/>
                </a:lnTo>
                <a:lnTo>
                  <a:pt x="76794" y="172791"/>
                </a:lnTo>
                <a:lnTo>
                  <a:pt x="74874" y="173751"/>
                </a:lnTo>
                <a:lnTo>
                  <a:pt x="64312" y="173751"/>
                </a:lnTo>
                <a:lnTo>
                  <a:pt x="59512" y="170870"/>
                </a:lnTo>
                <a:lnTo>
                  <a:pt x="56631" y="166070"/>
                </a:lnTo>
                <a:lnTo>
                  <a:pt x="53751" y="160309"/>
                </a:lnTo>
                <a:lnTo>
                  <a:pt x="51831" y="152628"/>
                </a:lnTo>
                <a:lnTo>
                  <a:pt x="51831" y="62392"/>
                </a:lnTo>
                <a:lnTo>
                  <a:pt x="91196" y="62392"/>
                </a:lnTo>
                <a:lnTo>
                  <a:pt x="92156" y="61432"/>
                </a:lnTo>
                <a:lnTo>
                  <a:pt x="93116" y="59512"/>
                </a:lnTo>
                <a:lnTo>
                  <a:pt x="94076" y="57591"/>
                </a:lnTo>
                <a:lnTo>
                  <a:pt x="95036" y="54711"/>
                </a:lnTo>
                <a:lnTo>
                  <a:pt x="95036" y="47030"/>
                </a:lnTo>
                <a:lnTo>
                  <a:pt x="94076" y="46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3168136" y="5754121"/>
            <a:ext cx="33604" cy="32644"/>
          </a:xfrm>
          <a:custGeom>
            <a:avLst/>
            <a:gdLst/>
            <a:ahLst/>
            <a:cxnLst/>
            <a:rect l="l" t="t" r="r" b="b"/>
            <a:pathLst>
              <a:path w="33604" h="32644">
                <a:moveTo>
                  <a:pt x="33604" y="16306"/>
                </a:moveTo>
                <a:lnTo>
                  <a:pt x="33604" y="10561"/>
                </a:lnTo>
                <a:lnTo>
                  <a:pt x="31683" y="5760"/>
                </a:lnTo>
                <a:lnTo>
                  <a:pt x="29763" y="3840"/>
                </a:lnTo>
                <a:lnTo>
                  <a:pt x="27843" y="1920"/>
                </a:lnTo>
                <a:lnTo>
                  <a:pt x="23042" y="0"/>
                </a:lnTo>
                <a:lnTo>
                  <a:pt x="10561" y="0"/>
                </a:lnTo>
                <a:lnTo>
                  <a:pt x="5760" y="1920"/>
                </a:lnTo>
                <a:lnTo>
                  <a:pt x="384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42"/>
                </a:lnTo>
                <a:lnTo>
                  <a:pt x="960" y="26868"/>
                </a:lnTo>
                <a:lnTo>
                  <a:pt x="3840" y="28803"/>
                </a:lnTo>
                <a:lnTo>
                  <a:pt x="5760" y="31683"/>
                </a:lnTo>
                <a:lnTo>
                  <a:pt x="10561" y="32644"/>
                </a:lnTo>
                <a:lnTo>
                  <a:pt x="23042" y="32644"/>
                </a:lnTo>
                <a:lnTo>
                  <a:pt x="27843" y="31683"/>
                </a:lnTo>
                <a:lnTo>
                  <a:pt x="29763" y="28803"/>
                </a:lnTo>
                <a:lnTo>
                  <a:pt x="31683" y="26868"/>
                </a:lnTo>
                <a:lnTo>
                  <a:pt x="33604" y="22082"/>
                </a:lnTo>
                <a:lnTo>
                  <a:pt x="33604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3171977" y="5814593"/>
            <a:ext cx="25923" cy="154564"/>
          </a:xfrm>
          <a:custGeom>
            <a:avLst/>
            <a:gdLst/>
            <a:ahLst/>
            <a:cxnLst/>
            <a:rect l="l" t="t" r="r" b="b"/>
            <a:pathLst>
              <a:path w="25923" h="154564">
                <a:moveTo>
                  <a:pt x="18242" y="154564"/>
                </a:moveTo>
                <a:lnTo>
                  <a:pt x="21122" y="154564"/>
                </a:lnTo>
                <a:lnTo>
                  <a:pt x="23042" y="153603"/>
                </a:lnTo>
                <a:lnTo>
                  <a:pt x="24963" y="153603"/>
                </a:lnTo>
                <a:lnTo>
                  <a:pt x="24963" y="152643"/>
                </a:lnTo>
                <a:lnTo>
                  <a:pt x="25923" y="152643"/>
                </a:lnTo>
                <a:lnTo>
                  <a:pt x="25923" y="2880"/>
                </a:lnTo>
                <a:lnTo>
                  <a:pt x="2496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1122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52643"/>
                </a:lnTo>
                <a:lnTo>
                  <a:pt x="960" y="152643"/>
                </a:lnTo>
                <a:lnTo>
                  <a:pt x="960" y="153603"/>
                </a:lnTo>
                <a:lnTo>
                  <a:pt x="1920" y="153603"/>
                </a:lnTo>
                <a:lnTo>
                  <a:pt x="2880" y="154564"/>
                </a:lnTo>
                <a:lnTo>
                  <a:pt x="18242" y="15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3265455" y="5913470"/>
            <a:ext cx="13080" cy="52791"/>
          </a:xfrm>
          <a:custGeom>
            <a:avLst/>
            <a:gdLst/>
            <a:ahLst/>
            <a:cxnLst/>
            <a:rect l="l" t="t" r="r" b="b"/>
            <a:pathLst>
              <a:path w="13080" h="52791">
                <a:moveTo>
                  <a:pt x="11160" y="52791"/>
                </a:moveTo>
                <a:lnTo>
                  <a:pt x="13080" y="24002"/>
                </a:lnTo>
                <a:lnTo>
                  <a:pt x="9239" y="19202"/>
                </a:lnTo>
                <a:lnTo>
                  <a:pt x="5399" y="13441"/>
                </a:lnTo>
                <a:lnTo>
                  <a:pt x="3479" y="7680"/>
                </a:lnTo>
                <a:lnTo>
                  <a:pt x="1558" y="0"/>
                </a:lnTo>
                <a:lnTo>
                  <a:pt x="0" y="46619"/>
                </a:lnTo>
                <a:lnTo>
                  <a:pt x="11160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3237265" y="5811713"/>
            <a:ext cx="145907" cy="160324"/>
          </a:xfrm>
          <a:custGeom>
            <a:avLst/>
            <a:gdLst/>
            <a:ahLst/>
            <a:cxnLst/>
            <a:rect l="l" t="t" r="r" b="b"/>
            <a:pathLst>
              <a:path w="145907" h="160324">
                <a:moveTo>
                  <a:pt x="45565" y="156728"/>
                </a:moveTo>
                <a:lnTo>
                  <a:pt x="57851" y="159423"/>
                </a:lnTo>
                <a:lnTo>
                  <a:pt x="71033" y="160324"/>
                </a:lnTo>
                <a:lnTo>
                  <a:pt x="79616" y="159862"/>
                </a:lnTo>
                <a:lnTo>
                  <a:pt x="92221" y="157471"/>
                </a:lnTo>
                <a:lnTo>
                  <a:pt x="103662" y="153603"/>
                </a:lnTo>
                <a:lnTo>
                  <a:pt x="117772" y="145680"/>
                </a:lnTo>
                <a:lnTo>
                  <a:pt x="126705" y="137281"/>
                </a:lnTo>
                <a:lnTo>
                  <a:pt x="135946" y="123165"/>
                </a:lnTo>
                <a:lnTo>
                  <a:pt x="141107" y="111358"/>
                </a:lnTo>
                <a:lnTo>
                  <a:pt x="142931" y="104446"/>
                </a:lnTo>
                <a:lnTo>
                  <a:pt x="145109" y="91909"/>
                </a:lnTo>
                <a:lnTo>
                  <a:pt x="145907" y="78714"/>
                </a:lnTo>
                <a:lnTo>
                  <a:pt x="145615" y="70409"/>
                </a:lnTo>
                <a:lnTo>
                  <a:pt x="143952" y="57658"/>
                </a:lnTo>
                <a:lnTo>
                  <a:pt x="141107" y="46085"/>
                </a:lnTo>
                <a:lnTo>
                  <a:pt x="134742" y="31223"/>
                </a:lnTo>
                <a:lnTo>
                  <a:pt x="127665" y="21122"/>
                </a:lnTo>
                <a:lnTo>
                  <a:pt x="117085" y="11946"/>
                </a:lnTo>
                <a:lnTo>
                  <a:pt x="105597" y="5760"/>
                </a:lnTo>
                <a:lnTo>
                  <a:pt x="99858" y="3583"/>
                </a:lnTo>
                <a:lnTo>
                  <a:pt x="87780" y="895"/>
                </a:lnTo>
                <a:lnTo>
                  <a:pt x="73914" y="0"/>
                </a:lnTo>
                <a:lnTo>
                  <a:pt x="66102" y="383"/>
                </a:lnTo>
                <a:lnTo>
                  <a:pt x="53280" y="2761"/>
                </a:lnTo>
                <a:lnTo>
                  <a:pt x="42230" y="6720"/>
                </a:lnTo>
                <a:lnTo>
                  <a:pt x="27680" y="14853"/>
                </a:lnTo>
                <a:lnTo>
                  <a:pt x="18227" y="23042"/>
                </a:lnTo>
                <a:lnTo>
                  <a:pt x="9569" y="36981"/>
                </a:lnTo>
                <a:lnTo>
                  <a:pt x="4800" y="48966"/>
                </a:lnTo>
                <a:lnTo>
                  <a:pt x="2978" y="55867"/>
                </a:lnTo>
                <a:lnTo>
                  <a:pt x="799" y="68406"/>
                </a:lnTo>
                <a:lnTo>
                  <a:pt x="0" y="81594"/>
                </a:lnTo>
                <a:lnTo>
                  <a:pt x="293" y="89920"/>
                </a:lnTo>
                <a:lnTo>
                  <a:pt x="1956" y="102670"/>
                </a:lnTo>
                <a:lnTo>
                  <a:pt x="4800" y="114239"/>
                </a:lnTo>
                <a:lnTo>
                  <a:pt x="10516" y="128922"/>
                </a:lnTo>
                <a:lnTo>
                  <a:pt x="17266" y="139202"/>
                </a:lnTo>
                <a:lnTo>
                  <a:pt x="28189" y="148377"/>
                </a:lnTo>
                <a:lnTo>
                  <a:pt x="29748" y="101757"/>
                </a:lnTo>
                <a:lnTo>
                  <a:pt x="28788" y="95036"/>
                </a:lnTo>
                <a:lnTo>
                  <a:pt x="27828" y="87370"/>
                </a:lnTo>
                <a:lnTo>
                  <a:pt x="27828" y="71033"/>
                </a:lnTo>
                <a:lnTo>
                  <a:pt x="28788" y="63367"/>
                </a:lnTo>
                <a:lnTo>
                  <a:pt x="30708" y="56631"/>
                </a:lnTo>
                <a:lnTo>
                  <a:pt x="32628" y="49926"/>
                </a:lnTo>
                <a:lnTo>
                  <a:pt x="35509" y="44165"/>
                </a:lnTo>
                <a:lnTo>
                  <a:pt x="38389" y="38404"/>
                </a:lnTo>
                <a:lnTo>
                  <a:pt x="42230" y="33604"/>
                </a:lnTo>
                <a:lnTo>
                  <a:pt x="47030" y="29763"/>
                </a:lnTo>
                <a:lnTo>
                  <a:pt x="52791" y="26883"/>
                </a:lnTo>
                <a:lnTo>
                  <a:pt x="58552" y="24002"/>
                </a:lnTo>
                <a:lnTo>
                  <a:pt x="65272" y="23042"/>
                </a:lnTo>
                <a:lnTo>
                  <a:pt x="81594" y="23042"/>
                </a:lnTo>
                <a:lnTo>
                  <a:pt x="88315" y="24002"/>
                </a:lnTo>
                <a:lnTo>
                  <a:pt x="94076" y="27843"/>
                </a:lnTo>
                <a:lnTo>
                  <a:pt x="99837" y="30723"/>
                </a:lnTo>
                <a:lnTo>
                  <a:pt x="104622" y="34564"/>
                </a:lnTo>
                <a:lnTo>
                  <a:pt x="108463" y="39364"/>
                </a:lnTo>
                <a:lnTo>
                  <a:pt x="111343" y="45125"/>
                </a:lnTo>
                <a:lnTo>
                  <a:pt x="114223" y="50886"/>
                </a:lnTo>
                <a:lnTo>
                  <a:pt x="115183" y="58567"/>
                </a:lnTo>
                <a:lnTo>
                  <a:pt x="117119" y="65288"/>
                </a:lnTo>
                <a:lnTo>
                  <a:pt x="117119" y="89275"/>
                </a:lnTo>
                <a:lnTo>
                  <a:pt x="116144" y="96956"/>
                </a:lnTo>
                <a:lnTo>
                  <a:pt x="115183" y="103677"/>
                </a:lnTo>
                <a:lnTo>
                  <a:pt x="113278" y="110398"/>
                </a:lnTo>
                <a:lnTo>
                  <a:pt x="110398" y="116159"/>
                </a:lnTo>
                <a:lnTo>
                  <a:pt x="106558" y="121920"/>
                </a:lnTo>
                <a:lnTo>
                  <a:pt x="102717" y="126720"/>
                </a:lnTo>
                <a:lnTo>
                  <a:pt x="97917" y="130561"/>
                </a:lnTo>
                <a:lnTo>
                  <a:pt x="93116" y="133441"/>
                </a:lnTo>
                <a:lnTo>
                  <a:pt x="86395" y="136321"/>
                </a:lnTo>
                <a:lnTo>
                  <a:pt x="80634" y="137281"/>
                </a:lnTo>
                <a:lnTo>
                  <a:pt x="64312" y="137281"/>
                </a:lnTo>
                <a:lnTo>
                  <a:pt x="56631" y="136321"/>
                </a:lnTo>
                <a:lnTo>
                  <a:pt x="50871" y="133441"/>
                </a:lnTo>
                <a:lnTo>
                  <a:pt x="45110" y="129600"/>
                </a:lnTo>
                <a:lnTo>
                  <a:pt x="41269" y="125760"/>
                </a:lnTo>
                <a:lnTo>
                  <a:pt x="39349" y="154548"/>
                </a:lnTo>
                <a:lnTo>
                  <a:pt x="45565" y="1567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3422538" y="5811713"/>
            <a:ext cx="124785" cy="157444"/>
          </a:xfrm>
          <a:custGeom>
            <a:avLst/>
            <a:gdLst/>
            <a:ahLst/>
            <a:cxnLst/>
            <a:rect l="l" t="t" r="r" b="b"/>
            <a:pathLst>
              <a:path w="124785" h="157444">
                <a:moveTo>
                  <a:pt x="72500" y="2"/>
                </a:moveTo>
                <a:lnTo>
                  <a:pt x="59892" y="1983"/>
                </a:lnTo>
                <a:lnTo>
                  <a:pt x="47990" y="6720"/>
                </a:lnTo>
                <a:lnTo>
                  <a:pt x="43528" y="9660"/>
                </a:lnTo>
                <a:lnTo>
                  <a:pt x="33668" y="17326"/>
                </a:lnTo>
                <a:lnTo>
                  <a:pt x="23987" y="26883"/>
                </a:lnTo>
                <a:lnTo>
                  <a:pt x="23987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07" y="3840"/>
                </a:lnTo>
                <a:lnTo>
                  <a:pt x="20147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480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84"/>
                </a:lnTo>
                <a:lnTo>
                  <a:pt x="1920" y="156484"/>
                </a:lnTo>
                <a:lnTo>
                  <a:pt x="2880" y="157444"/>
                </a:lnTo>
                <a:lnTo>
                  <a:pt x="21107" y="157444"/>
                </a:lnTo>
                <a:lnTo>
                  <a:pt x="22082" y="156484"/>
                </a:lnTo>
                <a:lnTo>
                  <a:pt x="23987" y="156484"/>
                </a:lnTo>
                <a:lnTo>
                  <a:pt x="24947" y="155524"/>
                </a:lnTo>
                <a:lnTo>
                  <a:pt x="25923" y="155524"/>
                </a:lnTo>
                <a:lnTo>
                  <a:pt x="25923" y="51846"/>
                </a:lnTo>
                <a:lnTo>
                  <a:pt x="29298" y="47732"/>
                </a:lnTo>
                <a:lnTo>
                  <a:pt x="38382" y="37964"/>
                </a:lnTo>
                <a:lnTo>
                  <a:pt x="47030" y="30723"/>
                </a:lnTo>
                <a:lnTo>
                  <a:pt x="53751" y="25923"/>
                </a:lnTo>
                <a:lnTo>
                  <a:pt x="60472" y="23042"/>
                </a:lnTo>
                <a:lnTo>
                  <a:pt x="71993" y="23042"/>
                </a:lnTo>
                <a:lnTo>
                  <a:pt x="76794" y="24002"/>
                </a:lnTo>
                <a:lnTo>
                  <a:pt x="80634" y="26883"/>
                </a:lnTo>
                <a:lnTo>
                  <a:pt x="84475" y="28803"/>
                </a:lnTo>
                <a:lnTo>
                  <a:pt x="88315" y="31683"/>
                </a:lnTo>
                <a:lnTo>
                  <a:pt x="90236" y="34564"/>
                </a:lnTo>
                <a:lnTo>
                  <a:pt x="93116" y="38404"/>
                </a:lnTo>
                <a:lnTo>
                  <a:pt x="95036" y="43205"/>
                </a:lnTo>
                <a:lnTo>
                  <a:pt x="95996" y="48005"/>
                </a:lnTo>
                <a:lnTo>
                  <a:pt x="97917" y="52806"/>
                </a:lnTo>
                <a:lnTo>
                  <a:pt x="97917" y="153603"/>
                </a:lnTo>
                <a:lnTo>
                  <a:pt x="98877" y="154548"/>
                </a:lnTo>
                <a:lnTo>
                  <a:pt x="98877" y="155524"/>
                </a:lnTo>
                <a:lnTo>
                  <a:pt x="99837" y="156484"/>
                </a:lnTo>
                <a:lnTo>
                  <a:pt x="100797" y="156484"/>
                </a:lnTo>
                <a:lnTo>
                  <a:pt x="101757" y="157444"/>
                </a:lnTo>
                <a:lnTo>
                  <a:pt x="119999" y="157444"/>
                </a:lnTo>
                <a:lnTo>
                  <a:pt x="120959" y="156484"/>
                </a:lnTo>
                <a:lnTo>
                  <a:pt x="122864" y="156484"/>
                </a:lnTo>
                <a:lnTo>
                  <a:pt x="123840" y="155524"/>
                </a:lnTo>
                <a:lnTo>
                  <a:pt x="124785" y="154548"/>
                </a:lnTo>
                <a:lnTo>
                  <a:pt x="124774" y="62430"/>
                </a:lnTo>
                <a:lnTo>
                  <a:pt x="123981" y="49003"/>
                </a:lnTo>
                <a:lnTo>
                  <a:pt x="121904" y="37444"/>
                </a:lnTo>
                <a:lnTo>
                  <a:pt x="119999" y="30723"/>
                </a:lnTo>
                <a:lnTo>
                  <a:pt x="117119" y="24002"/>
                </a:lnTo>
                <a:lnTo>
                  <a:pt x="113278" y="18242"/>
                </a:lnTo>
                <a:lnTo>
                  <a:pt x="109438" y="13441"/>
                </a:lnTo>
                <a:lnTo>
                  <a:pt x="103677" y="8641"/>
                </a:lnTo>
                <a:lnTo>
                  <a:pt x="96956" y="5760"/>
                </a:lnTo>
                <a:lnTo>
                  <a:pt x="90236" y="1920"/>
                </a:lnTo>
                <a:lnTo>
                  <a:pt x="82555" y="0"/>
                </a:lnTo>
                <a:lnTo>
                  <a:pt x="72500" y="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3578047" y="5742599"/>
            <a:ext cx="52806" cy="83515"/>
          </a:xfrm>
          <a:custGeom>
            <a:avLst/>
            <a:gdLst/>
            <a:ahLst/>
            <a:cxnLst/>
            <a:rect l="l" t="t" r="r" b="b"/>
            <a:pathLst>
              <a:path w="52806" h="83515">
                <a:moveTo>
                  <a:pt x="22082" y="33604"/>
                </a:moveTo>
                <a:lnTo>
                  <a:pt x="960" y="78714"/>
                </a:lnTo>
                <a:lnTo>
                  <a:pt x="0" y="79674"/>
                </a:lnTo>
                <a:lnTo>
                  <a:pt x="0" y="81594"/>
                </a:lnTo>
                <a:lnTo>
                  <a:pt x="960" y="82555"/>
                </a:lnTo>
                <a:lnTo>
                  <a:pt x="1920" y="82555"/>
                </a:lnTo>
                <a:lnTo>
                  <a:pt x="3840" y="83515"/>
                </a:lnTo>
                <a:lnTo>
                  <a:pt x="13441" y="83515"/>
                </a:lnTo>
                <a:lnTo>
                  <a:pt x="14401" y="82555"/>
                </a:lnTo>
                <a:lnTo>
                  <a:pt x="16322" y="82555"/>
                </a:lnTo>
                <a:lnTo>
                  <a:pt x="18242" y="81594"/>
                </a:lnTo>
                <a:lnTo>
                  <a:pt x="19202" y="80634"/>
                </a:lnTo>
                <a:lnTo>
                  <a:pt x="20162" y="79674"/>
                </a:lnTo>
                <a:lnTo>
                  <a:pt x="21122" y="79674"/>
                </a:lnTo>
                <a:lnTo>
                  <a:pt x="21122" y="78714"/>
                </a:lnTo>
                <a:lnTo>
                  <a:pt x="43205" y="45110"/>
                </a:lnTo>
                <a:lnTo>
                  <a:pt x="45125" y="43205"/>
                </a:lnTo>
                <a:lnTo>
                  <a:pt x="47045" y="40325"/>
                </a:lnTo>
                <a:lnTo>
                  <a:pt x="48006" y="38389"/>
                </a:lnTo>
                <a:lnTo>
                  <a:pt x="48966" y="35524"/>
                </a:lnTo>
                <a:lnTo>
                  <a:pt x="49911" y="32644"/>
                </a:lnTo>
                <a:lnTo>
                  <a:pt x="50886" y="30723"/>
                </a:lnTo>
                <a:lnTo>
                  <a:pt x="51846" y="27828"/>
                </a:lnTo>
                <a:lnTo>
                  <a:pt x="51846" y="24963"/>
                </a:lnTo>
                <a:lnTo>
                  <a:pt x="52806" y="23042"/>
                </a:lnTo>
                <a:lnTo>
                  <a:pt x="52806" y="8641"/>
                </a:lnTo>
                <a:lnTo>
                  <a:pt x="51846" y="6720"/>
                </a:lnTo>
                <a:lnTo>
                  <a:pt x="51846" y="4800"/>
                </a:lnTo>
                <a:lnTo>
                  <a:pt x="50886" y="3840"/>
                </a:lnTo>
                <a:lnTo>
                  <a:pt x="48966" y="2880"/>
                </a:lnTo>
                <a:lnTo>
                  <a:pt x="48006" y="1920"/>
                </a:lnTo>
                <a:lnTo>
                  <a:pt x="47045" y="960"/>
                </a:lnTo>
                <a:lnTo>
                  <a:pt x="45125" y="960"/>
                </a:lnTo>
                <a:lnTo>
                  <a:pt x="43205" y="0"/>
                </a:lnTo>
                <a:lnTo>
                  <a:pt x="32644" y="0"/>
                </a:lnTo>
                <a:lnTo>
                  <a:pt x="30723" y="960"/>
                </a:lnTo>
                <a:lnTo>
                  <a:pt x="28803" y="960"/>
                </a:lnTo>
                <a:lnTo>
                  <a:pt x="26883" y="1920"/>
                </a:lnTo>
                <a:lnTo>
                  <a:pt x="25923" y="2880"/>
                </a:lnTo>
                <a:lnTo>
                  <a:pt x="24963" y="3840"/>
                </a:lnTo>
                <a:lnTo>
                  <a:pt x="24003" y="4800"/>
                </a:lnTo>
                <a:lnTo>
                  <a:pt x="23042" y="6720"/>
                </a:lnTo>
                <a:lnTo>
                  <a:pt x="22082" y="8641"/>
                </a:lnTo>
                <a:lnTo>
                  <a:pt x="22082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3647160" y="5811713"/>
            <a:ext cx="102717" cy="160324"/>
          </a:xfrm>
          <a:custGeom>
            <a:avLst/>
            <a:gdLst/>
            <a:ahLst/>
            <a:cxnLst/>
            <a:rect l="l" t="t" r="r" b="b"/>
            <a:pathLst>
              <a:path w="102717" h="160324">
                <a:moveTo>
                  <a:pt x="95051" y="16322"/>
                </a:moveTo>
                <a:lnTo>
                  <a:pt x="94076" y="15361"/>
                </a:lnTo>
                <a:lnTo>
                  <a:pt x="94076" y="12481"/>
                </a:lnTo>
                <a:lnTo>
                  <a:pt x="93116" y="12481"/>
                </a:lnTo>
                <a:lnTo>
                  <a:pt x="93116" y="11521"/>
                </a:lnTo>
                <a:lnTo>
                  <a:pt x="92171" y="10561"/>
                </a:lnTo>
                <a:lnTo>
                  <a:pt x="91211" y="9601"/>
                </a:lnTo>
                <a:lnTo>
                  <a:pt x="90236" y="8641"/>
                </a:lnTo>
                <a:lnTo>
                  <a:pt x="88331" y="7680"/>
                </a:lnTo>
                <a:lnTo>
                  <a:pt x="86395" y="6720"/>
                </a:lnTo>
                <a:lnTo>
                  <a:pt x="83530" y="5760"/>
                </a:lnTo>
                <a:lnTo>
                  <a:pt x="81610" y="4800"/>
                </a:lnTo>
                <a:lnTo>
                  <a:pt x="78714" y="3840"/>
                </a:lnTo>
                <a:lnTo>
                  <a:pt x="74889" y="2880"/>
                </a:lnTo>
                <a:lnTo>
                  <a:pt x="72009" y="1920"/>
                </a:lnTo>
                <a:lnTo>
                  <a:pt x="68168" y="960"/>
                </a:lnTo>
                <a:lnTo>
                  <a:pt x="64328" y="960"/>
                </a:lnTo>
                <a:lnTo>
                  <a:pt x="60487" y="0"/>
                </a:lnTo>
                <a:lnTo>
                  <a:pt x="47045" y="0"/>
                </a:lnTo>
                <a:lnTo>
                  <a:pt x="39364" y="1920"/>
                </a:lnTo>
                <a:lnTo>
                  <a:pt x="32644" y="3840"/>
                </a:lnTo>
                <a:lnTo>
                  <a:pt x="25923" y="6720"/>
                </a:lnTo>
                <a:lnTo>
                  <a:pt x="21122" y="9601"/>
                </a:lnTo>
                <a:lnTo>
                  <a:pt x="16322" y="13441"/>
                </a:lnTo>
                <a:lnTo>
                  <a:pt x="11521" y="17282"/>
                </a:lnTo>
                <a:lnTo>
                  <a:pt x="8641" y="22082"/>
                </a:lnTo>
                <a:lnTo>
                  <a:pt x="6720" y="26883"/>
                </a:lnTo>
                <a:lnTo>
                  <a:pt x="3840" y="32644"/>
                </a:lnTo>
                <a:lnTo>
                  <a:pt x="2880" y="37444"/>
                </a:lnTo>
                <a:lnTo>
                  <a:pt x="2880" y="49926"/>
                </a:lnTo>
                <a:lnTo>
                  <a:pt x="3840" y="55686"/>
                </a:lnTo>
                <a:lnTo>
                  <a:pt x="5760" y="60472"/>
                </a:lnTo>
                <a:lnTo>
                  <a:pt x="8641" y="64328"/>
                </a:lnTo>
                <a:lnTo>
                  <a:pt x="11521" y="69128"/>
                </a:lnTo>
                <a:lnTo>
                  <a:pt x="14401" y="72009"/>
                </a:lnTo>
                <a:lnTo>
                  <a:pt x="18242" y="75849"/>
                </a:lnTo>
                <a:lnTo>
                  <a:pt x="22082" y="78714"/>
                </a:lnTo>
                <a:lnTo>
                  <a:pt x="25923" y="80634"/>
                </a:lnTo>
                <a:lnTo>
                  <a:pt x="30723" y="82555"/>
                </a:lnTo>
                <a:lnTo>
                  <a:pt x="35524" y="84475"/>
                </a:lnTo>
                <a:lnTo>
                  <a:pt x="39364" y="86395"/>
                </a:lnTo>
                <a:lnTo>
                  <a:pt x="44165" y="88315"/>
                </a:lnTo>
                <a:lnTo>
                  <a:pt x="48966" y="90236"/>
                </a:lnTo>
                <a:lnTo>
                  <a:pt x="52806" y="92156"/>
                </a:lnTo>
                <a:lnTo>
                  <a:pt x="57607" y="94076"/>
                </a:lnTo>
                <a:lnTo>
                  <a:pt x="61447" y="95996"/>
                </a:lnTo>
                <a:lnTo>
                  <a:pt x="64328" y="97916"/>
                </a:lnTo>
                <a:lnTo>
                  <a:pt x="68168" y="99837"/>
                </a:lnTo>
                <a:lnTo>
                  <a:pt x="71048" y="102717"/>
                </a:lnTo>
                <a:lnTo>
                  <a:pt x="72969" y="104637"/>
                </a:lnTo>
                <a:lnTo>
                  <a:pt x="74889" y="107518"/>
                </a:lnTo>
                <a:lnTo>
                  <a:pt x="75849" y="111358"/>
                </a:lnTo>
                <a:lnTo>
                  <a:pt x="75849" y="122880"/>
                </a:lnTo>
                <a:lnTo>
                  <a:pt x="73929" y="125760"/>
                </a:lnTo>
                <a:lnTo>
                  <a:pt x="72969" y="128640"/>
                </a:lnTo>
                <a:lnTo>
                  <a:pt x="70088" y="131521"/>
                </a:lnTo>
                <a:lnTo>
                  <a:pt x="68168" y="133441"/>
                </a:lnTo>
                <a:lnTo>
                  <a:pt x="65288" y="135361"/>
                </a:lnTo>
                <a:lnTo>
                  <a:pt x="61447" y="136321"/>
                </a:lnTo>
                <a:lnTo>
                  <a:pt x="58567" y="137281"/>
                </a:lnTo>
                <a:lnTo>
                  <a:pt x="54726" y="138242"/>
                </a:lnTo>
                <a:lnTo>
                  <a:pt x="34564" y="138242"/>
                </a:lnTo>
                <a:lnTo>
                  <a:pt x="29763" y="136321"/>
                </a:lnTo>
                <a:lnTo>
                  <a:pt x="24963" y="135361"/>
                </a:lnTo>
                <a:lnTo>
                  <a:pt x="21122" y="133441"/>
                </a:lnTo>
                <a:lnTo>
                  <a:pt x="18242" y="131521"/>
                </a:lnTo>
                <a:lnTo>
                  <a:pt x="14401" y="129600"/>
                </a:lnTo>
                <a:lnTo>
                  <a:pt x="11521" y="128640"/>
                </a:lnTo>
                <a:lnTo>
                  <a:pt x="9601" y="126720"/>
                </a:lnTo>
                <a:lnTo>
                  <a:pt x="6720" y="125760"/>
                </a:lnTo>
                <a:lnTo>
                  <a:pt x="4800" y="124800"/>
                </a:lnTo>
                <a:lnTo>
                  <a:pt x="2880" y="124800"/>
                </a:lnTo>
                <a:lnTo>
                  <a:pt x="1920" y="125760"/>
                </a:lnTo>
                <a:lnTo>
                  <a:pt x="975" y="125760"/>
                </a:lnTo>
                <a:lnTo>
                  <a:pt x="975" y="126720"/>
                </a:lnTo>
                <a:lnTo>
                  <a:pt x="0" y="127680"/>
                </a:lnTo>
                <a:lnTo>
                  <a:pt x="0" y="144002"/>
                </a:lnTo>
                <a:lnTo>
                  <a:pt x="975" y="145923"/>
                </a:lnTo>
                <a:lnTo>
                  <a:pt x="1920" y="146883"/>
                </a:lnTo>
                <a:lnTo>
                  <a:pt x="2880" y="147843"/>
                </a:lnTo>
                <a:lnTo>
                  <a:pt x="3840" y="149763"/>
                </a:lnTo>
                <a:lnTo>
                  <a:pt x="5760" y="150723"/>
                </a:lnTo>
                <a:lnTo>
                  <a:pt x="8641" y="151683"/>
                </a:lnTo>
                <a:lnTo>
                  <a:pt x="11521" y="153603"/>
                </a:lnTo>
                <a:lnTo>
                  <a:pt x="14401" y="154548"/>
                </a:lnTo>
                <a:lnTo>
                  <a:pt x="18242" y="155524"/>
                </a:lnTo>
                <a:lnTo>
                  <a:pt x="22082" y="157444"/>
                </a:lnTo>
                <a:lnTo>
                  <a:pt x="25923" y="158389"/>
                </a:lnTo>
                <a:lnTo>
                  <a:pt x="30723" y="158389"/>
                </a:lnTo>
                <a:lnTo>
                  <a:pt x="35524" y="159364"/>
                </a:lnTo>
                <a:lnTo>
                  <a:pt x="40325" y="160324"/>
                </a:lnTo>
                <a:lnTo>
                  <a:pt x="53766" y="160324"/>
                </a:lnTo>
                <a:lnTo>
                  <a:pt x="61447" y="158389"/>
                </a:lnTo>
                <a:lnTo>
                  <a:pt x="68168" y="156484"/>
                </a:lnTo>
                <a:lnTo>
                  <a:pt x="75849" y="154548"/>
                </a:lnTo>
                <a:lnTo>
                  <a:pt x="81610" y="151683"/>
                </a:lnTo>
                <a:lnTo>
                  <a:pt x="86395" y="147843"/>
                </a:lnTo>
                <a:lnTo>
                  <a:pt x="92171" y="144002"/>
                </a:lnTo>
                <a:lnTo>
                  <a:pt x="95996" y="139202"/>
                </a:lnTo>
                <a:lnTo>
                  <a:pt x="97916" y="133441"/>
                </a:lnTo>
                <a:lnTo>
                  <a:pt x="100797" y="12768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57"/>
                </a:lnTo>
                <a:lnTo>
                  <a:pt x="98892" y="96956"/>
                </a:lnTo>
                <a:lnTo>
                  <a:pt x="96956" y="93116"/>
                </a:lnTo>
                <a:lnTo>
                  <a:pt x="94076" y="89275"/>
                </a:lnTo>
                <a:lnTo>
                  <a:pt x="91211" y="85435"/>
                </a:lnTo>
                <a:lnTo>
                  <a:pt x="87370" y="82555"/>
                </a:lnTo>
                <a:lnTo>
                  <a:pt x="83530" y="79689"/>
                </a:lnTo>
                <a:lnTo>
                  <a:pt x="78714" y="77754"/>
                </a:lnTo>
                <a:lnTo>
                  <a:pt x="74889" y="74874"/>
                </a:lnTo>
                <a:lnTo>
                  <a:pt x="70088" y="72969"/>
                </a:lnTo>
                <a:lnTo>
                  <a:pt x="65288" y="71033"/>
                </a:lnTo>
                <a:lnTo>
                  <a:pt x="61447" y="69128"/>
                </a:lnTo>
                <a:lnTo>
                  <a:pt x="56647" y="67193"/>
                </a:lnTo>
                <a:lnTo>
                  <a:pt x="51846" y="66248"/>
                </a:lnTo>
                <a:lnTo>
                  <a:pt x="48006" y="64328"/>
                </a:lnTo>
                <a:lnTo>
                  <a:pt x="44165" y="62407"/>
                </a:lnTo>
                <a:lnTo>
                  <a:pt x="40325" y="60472"/>
                </a:lnTo>
                <a:lnTo>
                  <a:pt x="36484" y="57607"/>
                </a:lnTo>
                <a:lnTo>
                  <a:pt x="33604" y="55686"/>
                </a:lnTo>
                <a:lnTo>
                  <a:pt x="31683" y="52806"/>
                </a:lnTo>
                <a:lnTo>
                  <a:pt x="29763" y="49926"/>
                </a:lnTo>
                <a:lnTo>
                  <a:pt x="28803" y="46085"/>
                </a:lnTo>
                <a:lnTo>
                  <a:pt x="28803" y="39364"/>
                </a:lnTo>
                <a:lnTo>
                  <a:pt x="29763" y="36484"/>
                </a:lnTo>
                <a:lnTo>
                  <a:pt x="30723" y="33604"/>
                </a:lnTo>
                <a:lnTo>
                  <a:pt x="31683" y="30723"/>
                </a:lnTo>
                <a:lnTo>
                  <a:pt x="33604" y="28803"/>
                </a:lnTo>
                <a:lnTo>
                  <a:pt x="35524" y="26883"/>
                </a:lnTo>
                <a:lnTo>
                  <a:pt x="37444" y="24963"/>
                </a:lnTo>
                <a:lnTo>
                  <a:pt x="40325" y="24002"/>
                </a:lnTo>
                <a:lnTo>
                  <a:pt x="44165" y="23042"/>
                </a:lnTo>
                <a:lnTo>
                  <a:pt x="47045" y="21122"/>
                </a:lnTo>
                <a:lnTo>
                  <a:pt x="61447" y="21122"/>
                </a:lnTo>
                <a:lnTo>
                  <a:pt x="65288" y="22082"/>
                </a:lnTo>
                <a:lnTo>
                  <a:pt x="69128" y="23042"/>
                </a:lnTo>
                <a:lnTo>
                  <a:pt x="72969" y="24002"/>
                </a:lnTo>
                <a:lnTo>
                  <a:pt x="76809" y="24963"/>
                </a:lnTo>
                <a:lnTo>
                  <a:pt x="79689" y="26883"/>
                </a:lnTo>
                <a:lnTo>
                  <a:pt x="82555" y="27843"/>
                </a:lnTo>
                <a:lnTo>
                  <a:pt x="84490" y="29763"/>
                </a:lnTo>
                <a:lnTo>
                  <a:pt x="86395" y="30723"/>
                </a:lnTo>
                <a:lnTo>
                  <a:pt x="88331" y="31683"/>
                </a:lnTo>
                <a:lnTo>
                  <a:pt x="90236" y="32644"/>
                </a:lnTo>
                <a:lnTo>
                  <a:pt x="91211" y="32644"/>
                </a:lnTo>
                <a:lnTo>
                  <a:pt x="92171" y="31683"/>
                </a:lnTo>
                <a:lnTo>
                  <a:pt x="93116" y="31683"/>
                </a:lnTo>
                <a:lnTo>
                  <a:pt x="94076" y="30723"/>
                </a:lnTo>
                <a:lnTo>
                  <a:pt x="94076" y="28803"/>
                </a:lnTo>
                <a:lnTo>
                  <a:pt x="95051" y="27843"/>
                </a:lnTo>
                <a:lnTo>
                  <a:pt x="95051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3863157" y="5754121"/>
            <a:ext cx="32644" cy="32644"/>
          </a:xfrm>
          <a:custGeom>
            <a:avLst/>
            <a:gdLst/>
            <a:ahLst/>
            <a:cxnLst/>
            <a:rect l="l" t="t" r="r" b="b"/>
            <a:pathLst>
              <a:path w="32644" h="32644">
                <a:moveTo>
                  <a:pt x="32644" y="16306"/>
                </a:moveTo>
                <a:lnTo>
                  <a:pt x="32644" y="10561"/>
                </a:lnTo>
                <a:lnTo>
                  <a:pt x="31683" y="5760"/>
                </a:lnTo>
                <a:lnTo>
                  <a:pt x="29763" y="3840"/>
                </a:lnTo>
                <a:lnTo>
                  <a:pt x="26883" y="1920"/>
                </a:lnTo>
                <a:lnTo>
                  <a:pt x="23042" y="0"/>
                </a:lnTo>
                <a:lnTo>
                  <a:pt x="10561" y="0"/>
                </a:lnTo>
                <a:lnTo>
                  <a:pt x="5760" y="1920"/>
                </a:lnTo>
                <a:lnTo>
                  <a:pt x="384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42"/>
                </a:lnTo>
                <a:lnTo>
                  <a:pt x="960" y="26868"/>
                </a:lnTo>
                <a:lnTo>
                  <a:pt x="2880" y="28803"/>
                </a:lnTo>
                <a:lnTo>
                  <a:pt x="5760" y="31683"/>
                </a:lnTo>
                <a:lnTo>
                  <a:pt x="10561" y="32644"/>
                </a:lnTo>
                <a:lnTo>
                  <a:pt x="23042" y="32644"/>
                </a:lnTo>
                <a:lnTo>
                  <a:pt x="26883" y="31683"/>
                </a:lnTo>
                <a:lnTo>
                  <a:pt x="29763" y="28803"/>
                </a:lnTo>
                <a:lnTo>
                  <a:pt x="31683" y="26868"/>
                </a:lnTo>
                <a:lnTo>
                  <a:pt x="32644" y="22082"/>
                </a:lnTo>
                <a:lnTo>
                  <a:pt x="32644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3866037" y="5814593"/>
            <a:ext cx="26883" cy="154564"/>
          </a:xfrm>
          <a:custGeom>
            <a:avLst/>
            <a:gdLst/>
            <a:ahLst/>
            <a:cxnLst/>
            <a:rect l="l" t="t" r="r" b="b"/>
            <a:pathLst>
              <a:path w="26883" h="154564">
                <a:moveTo>
                  <a:pt x="26883" y="3840"/>
                </a:moveTo>
                <a:lnTo>
                  <a:pt x="2592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2082" y="0"/>
                </a:lnTo>
                <a:lnTo>
                  <a:pt x="576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51668"/>
                </a:lnTo>
                <a:lnTo>
                  <a:pt x="960" y="152643"/>
                </a:lnTo>
                <a:lnTo>
                  <a:pt x="1920" y="153603"/>
                </a:lnTo>
                <a:lnTo>
                  <a:pt x="2880" y="153603"/>
                </a:lnTo>
                <a:lnTo>
                  <a:pt x="3840" y="154564"/>
                </a:lnTo>
                <a:lnTo>
                  <a:pt x="22082" y="154564"/>
                </a:lnTo>
                <a:lnTo>
                  <a:pt x="23042" y="153603"/>
                </a:lnTo>
                <a:lnTo>
                  <a:pt x="24963" y="153603"/>
                </a:lnTo>
                <a:lnTo>
                  <a:pt x="25923" y="152643"/>
                </a:lnTo>
                <a:lnTo>
                  <a:pt x="26883" y="151668"/>
                </a:lnTo>
                <a:lnTo>
                  <a:pt x="2688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3941886" y="5811713"/>
            <a:ext cx="215981" cy="157444"/>
          </a:xfrm>
          <a:custGeom>
            <a:avLst/>
            <a:gdLst/>
            <a:ahLst/>
            <a:cxnLst/>
            <a:rect l="l" t="t" r="r" b="b"/>
            <a:pathLst>
              <a:path w="215981" h="157444">
                <a:moveTo>
                  <a:pt x="944" y="155524"/>
                </a:moveTo>
                <a:lnTo>
                  <a:pt x="1904" y="156484"/>
                </a:lnTo>
                <a:lnTo>
                  <a:pt x="2865" y="156484"/>
                </a:lnTo>
                <a:lnTo>
                  <a:pt x="3825" y="157444"/>
                </a:lnTo>
                <a:lnTo>
                  <a:pt x="22067" y="157444"/>
                </a:lnTo>
                <a:lnTo>
                  <a:pt x="23027" y="156484"/>
                </a:lnTo>
                <a:lnTo>
                  <a:pt x="24947" y="156484"/>
                </a:lnTo>
                <a:lnTo>
                  <a:pt x="25908" y="155524"/>
                </a:lnTo>
                <a:lnTo>
                  <a:pt x="26868" y="154548"/>
                </a:lnTo>
                <a:lnTo>
                  <a:pt x="26868" y="51846"/>
                </a:lnTo>
                <a:lnTo>
                  <a:pt x="29818" y="48241"/>
                </a:lnTo>
                <a:lnTo>
                  <a:pt x="38969" y="38156"/>
                </a:lnTo>
                <a:lnTo>
                  <a:pt x="47030" y="30723"/>
                </a:lnTo>
                <a:lnTo>
                  <a:pt x="53751" y="25923"/>
                </a:lnTo>
                <a:lnTo>
                  <a:pt x="59512" y="23042"/>
                </a:lnTo>
                <a:lnTo>
                  <a:pt x="71018" y="23042"/>
                </a:lnTo>
                <a:lnTo>
                  <a:pt x="74874" y="24002"/>
                </a:lnTo>
                <a:lnTo>
                  <a:pt x="78714" y="26883"/>
                </a:lnTo>
                <a:lnTo>
                  <a:pt x="82555" y="28803"/>
                </a:lnTo>
                <a:lnTo>
                  <a:pt x="85420" y="31683"/>
                </a:lnTo>
                <a:lnTo>
                  <a:pt x="87355" y="34564"/>
                </a:lnTo>
                <a:lnTo>
                  <a:pt x="90236" y="38404"/>
                </a:lnTo>
                <a:lnTo>
                  <a:pt x="92141" y="43205"/>
                </a:lnTo>
                <a:lnTo>
                  <a:pt x="93101" y="48005"/>
                </a:lnTo>
                <a:lnTo>
                  <a:pt x="94076" y="52806"/>
                </a:lnTo>
                <a:lnTo>
                  <a:pt x="95021" y="58567"/>
                </a:lnTo>
                <a:lnTo>
                  <a:pt x="95021" y="155524"/>
                </a:lnTo>
                <a:lnTo>
                  <a:pt x="95981" y="155524"/>
                </a:lnTo>
                <a:lnTo>
                  <a:pt x="95981" y="156484"/>
                </a:lnTo>
                <a:lnTo>
                  <a:pt x="96941" y="156484"/>
                </a:lnTo>
                <a:lnTo>
                  <a:pt x="98861" y="157444"/>
                </a:lnTo>
                <a:lnTo>
                  <a:pt x="116144" y="157444"/>
                </a:lnTo>
                <a:lnTo>
                  <a:pt x="118064" y="156484"/>
                </a:lnTo>
                <a:lnTo>
                  <a:pt x="119984" y="156484"/>
                </a:lnTo>
                <a:lnTo>
                  <a:pt x="120944" y="155524"/>
                </a:lnTo>
                <a:lnTo>
                  <a:pt x="120944" y="154548"/>
                </a:lnTo>
                <a:lnTo>
                  <a:pt x="121904" y="153603"/>
                </a:lnTo>
                <a:lnTo>
                  <a:pt x="121904" y="51846"/>
                </a:lnTo>
                <a:lnTo>
                  <a:pt x="124529" y="48241"/>
                </a:lnTo>
                <a:lnTo>
                  <a:pt x="133298" y="38156"/>
                </a:lnTo>
                <a:lnTo>
                  <a:pt x="142067" y="30723"/>
                </a:lnTo>
                <a:lnTo>
                  <a:pt x="147827" y="25923"/>
                </a:lnTo>
                <a:lnTo>
                  <a:pt x="154548" y="23042"/>
                </a:lnTo>
                <a:lnTo>
                  <a:pt x="165110" y="23042"/>
                </a:lnTo>
                <a:lnTo>
                  <a:pt x="169910" y="24002"/>
                </a:lnTo>
                <a:lnTo>
                  <a:pt x="173751" y="26883"/>
                </a:lnTo>
                <a:lnTo>
                  <a:pt x="176631" y="28803"/>
                </a:lnTo>
                <a:lnTo>
                  <a:pt x="180472" y="31683"/>
                </a:lnTo>
                <a:lnTo>
                  <a:pt x="182377" y="34564"/>
                </a:lnTo>
                <a:lnTo>
                  <a:pt x="185272" y="38404"/>
                </a:lnTo>
                <a:lnTo>
                  <a:pt x="186217" y="43205"/>
                </a:lnTo>
                <a:lnTo>
                  <a:pt x="187177" y="48005"/>
                </a:lnTo>
                <a:lnTo>
                  <a:pt x="189113" y="52806"/>
                </a:lnTo>
                <a:lnTo>
                  <a:pt x="189113" y="154548"/>
                </a:lnTo>
                <a:lnTo>
                  <a:pt x="190058" y="155524"/>
                </a:lnTo>
                <a:lnTo>
                  <a:pt x="191018" y="156484"/>
                </a:lnTo>
                <a:lnTo>
                  <a:pt x="191993" y="156484"/>
                </a:lnTo>
                <a:lnTo>
                  <a:pt x="192938" y="157444"/>
                </a:lnTo>
                <a:lnTo>
                  <a:pt x="211180" y="157444"/>
                </a:lnTo>
                <a:lnTo>
                  <a:pt x="212140" y="156484"/>
                </a:lnTo>
                <a:lnTo>
                  <a:pt x="214061" y="156484"/>
                </a:lnTo>
                <a:lnTo>
                  <a:pt x="215021" y="155524"/>
                </a:lnTo>
                <a:lnTo>
                  <a:pt x="215981" y="154548"/>
                </a:lnTo>
                <a:lnTo>
                  <a:pt x="215981" y="52806"/>
                </a:lnTo>
                <a:lnTo>
                  <a:pt x="215021" y="45125"/>
                </a:lnTo>
                <a:lnTo>
                  <a:pt x="213100" y="37444"/>
                </a:lnTo>
                <a:lnTo>
                  <a:pt x="212140" y="30723"/>
                </a:lnTo>
                <a:lnTo>
                  <a:pt x="209260" y="24002"/>
                </a:lnTo>
                <a:lnTo>
                  <a:pt x="205419" y="18242"/>
                </a:lnTo>
                <a:lnTo>
                  <a:pt x="201579" y="13441"/>
                </a:lnTo>
                <a:lnTo>
                  <a:pt x="195834" y="8641"/>
                </a:lnTo>
                <a:lnTo>
                  <a:pt x="190058" y="5760"/>
                </a:lnTo>
                <a:lnTo>
                  <a:pt x="183337" y="1920"/>
                </a:lnTo>
                <a:lnTo>
                  <a:pt x="175656" y="0"/>
                </a:lnTo>
                <a:lnTo>
                  <a:pt x="162229" y="0"/>
                </a:lnTo>
                <a:lnTo>
                  <a:pt x="158389" y="960"/>
                </a:lnTo>
                <a:lnTo>
                  <a:pt x="154548" y="1920"/>
                </a:lnTo>
                <a:lnTo>
                  <a:pt x="150708" y="2880"/>
                </a:lnTo>
                <a:lnTo>
                  <a:pt x="146867" y="4800"/>
                </a:lnTo>
                <a:lnTo>
                  <a:pt x="143027" y="6720"/>
                </a:lnTo>
                <a:lnTo>
                  <a:pt x="138226" y="9601"/>
                </a:lnTo>
                <a:lnTo>
                  <a:pt x="134386" y="12481"/>
                </a:lnTo>
                <a:lnTo>
                  <a:pt x="129585" y="15361"/>
                </a:lnTo>
                <a:lnTo>
                  <a:pt x="125745" y="19202"/>
                </a:lnTo>
                <a:lnTo>
                  <a:pt x="120944" y="24002"/>
                </a:lnTo>
                <a:lnTo>
                  <a:pt x="116144" y="28803"/>
                </a:lnTo>
                <a:lnTo>
                  <a:pt x="114223" y="24963"/>
                </a:lnTo>
                <a:lnTo>
                  <a:pt x="112303" y="21122"/>
                </a:lnTo>
                <a:lnTo>
                  <a:pt x="109423" y="17282"/>
                </a:lnTo>
                <a:lnTo>
                  <a:pt x="107502" y="14401"/>
                </a:lnTo>
                <a:lnTo>
                  <a:pt x="103662" y="10561"/>
                </a:lnTo>
                <a:lnTo>
                  <a:pt x="100782" y="8641"/>
                </a:lnTo>
                <a:lnTo>
                  <a:pt x="96941" y="5760"/>
                </a:lnTo>
                <a:lnTo>
                  <a:pt x="92141" y="3840"/>
                </a:lnTo>
                <a:lnTo>
                  <a:pt x="87355" y="2880"/>
                </a:lnTo>
                <a:lnTo>
                  <a:pt x="82555" y="960"/>
                </a:lnTo>
                <a:lnTo>
                  <a:pt x="77739" y="0"/>
                </a:lnTo>
                <a:lnTo>
                  <a:pt x="63352" y="0"/>
                </a:lnTo>
                <a:lnTo>
                  <a:pt x="55671" y="2880"/>
                </a:lnTo>
                <a:lnTo>
                  <a:pt x="47990" y="6720"/>
                </a:lnTo>
                <a:lnTo>
                  <a:pt x="43612" y="9660"/>
                </a:lnTo>
                <a:lnTo>
                  <a:pt x="34081" y="17326"/>
                </a:lnTo>
                <a:lnTo>
                  <a:pt x="23987" y="26883"/>
                </a:lnTo>
                <a:lnTo>
                  <a:pt x="23987" y="5760"/>
                </a:lnTo>
                <a:lnTo>
                  <a:pt x="23027" y="4800"/>
                </a:lnTo>
                <a:lnTo>
                  <a:pt x="23027" y="3840"/>
                </a:lnTo>
                <a:lnTo>
                  <a:pt x="22067" y="3840"/>
                </a:lnTo>
                <a:lnTo>
                  <a:pt x="21107" y="2880"/>
                </a:lnTo>
                <a:lnTo>
                  <a:pt x="4785" y="2880"/>
                </a:lnTo>
                <a:lnTo>
                  <a:pt x="3825" y="3840"/>
                </a:lnTo>
                <a:lnTo>
                  <a:pt x="2865" y="3840"/>
                </a:lnTo>
                <a:lnTo>
                  <a:pt x="1904" y="4800"/>
                </a:lnTo>
                <a:lnTo>
                  <a:pt x="944" y="4800"/>
                </a:lnTo>
                <a:lnTo>
                  <a:pt x="944" y="5760"/>
                </a:lnTo>
                <a:lnTo>
                  <a:pt x="0" y="6720"/>
                </a:lnTo>
                <a:lnTo>
                  <a:pt x="0" y="154548"/>
                </a:lnTo>
                <a:lnTo>
                  <a:pt x="944" y="15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4230822" y="5863559"/>
            <a:ext cx="20840" cy="162229"/>
          </a:xfrm>
          <a:custGeom>
            <a:avLst/>
            <a:gdLst/>
            <a:ahLst/>
            <a:cxnLst/>
            <a:rect l="l" t="t" r="r" b="b"/>
            <a:pathLst>
              <a:path w="20840" h="162229">
                <a:moveTo>
                  <a:pt x="1920" y="160309"/>
                </a:moveTo>
                <a:lnTo>
                  <a:pt x="2880" y="159349"/>
                </a:lnTo>
                <a:lnTo>
                  <a:pt x="2880" y="86395"/>
                </a:lnTo>
                <a:lnTo>
                  <a:pt x="6720" y="90236"/>
                </a:lnTo>
                <a:lnTo>
                  <a:pt x="10561" y="93116"/>
                </a:lnTo>
                <a:lnTo>
                  <a:pt x="13441" y="95996"/>
                </a:lnTo>
                <a:lnTo>
                  <a:pt x="17282" y="98877"/>
                </a:lnTo>
                <a:lnTo>
                  <a:pt x="20840" y="76112"/>
                </a:lnTo>
                <a:lnTo>
                  <a:pt x="11860" y="67995"/>
                </a:lnTo>
                <a:lnTo>
                  <a:pt x="2880" y="57591"/>
                </a:lnTo>
                <a:lnTo>
                  <a:pt x="2880" y="0"/>
                </a:lnTo>
                <a:lnTo>
                  <a:pt x="0" y="162229"/>
                </a:lnTo>
                <a:lnTo>
                  <a:pt x="975" y="162229"/>
                </a:lnTo>
                <a:lnTo>
                  <a:pt x="1920" y="161269"/>
                </a:lnTo>
                <a:lnTo>
                  <a:pt x="1920" y="160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4206834" y="5811713"/>
            <a:ext cx="133426" cy="215996"/>
          </a:xfrm>
          <a:custGeom>
            <a:avLst/>
            <a:gdLst/>
            <a:ahLst/>
            <a:cxnLst/>
            <a:rect l="l" t="t" r="r" b="b"/>
            <a:pathLst>
              <a:path w="133426" h="215996">
                <a:moveTo>
                  <a:pt x="22082" y="3840"/>
                </a:moveTo>
                <a:lnTo>
                  <a:pt x="21122" y="3840"/>
                </a:lnTo>
                <a:lnTo>
                  <a:pt x="20147" y="2880"/>
                </a:lnTo>
                <a:lnTo>
                  <a:pt x="4800" y="2880"/>
                </a:lnTo>
                <a:lnTo>
                  <a:pt x="2880" y="3840"/>
                </a:lnTo>
                <a:lnTo>
                  <a:pt x="96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213116"/>
                </a:lnTo>
                <a:lnTo>
                  <a:pt x="960" y="213116"/>
                </a:lnTo>
                <a:lnTo>
                  <a:pt x="1905" y="214076"/>
                </a:lnTo>
                <a:lnTo>
                  <a:pt x="2880" y="214076"/>
                </a:lnTo>
                <a:lnTo>
                  <a:pt x="3840" y="215036"/>
                </a:lnTo>
                <a:lnTo>
                  <a:pt x="6720" y="215036"/>
                </a:lnTo>
                <a:lnTo>
                  <a:pt x="8625" y="215996"/>
                </a:lnTo>
                <a:lnTo>
                  <a:pt x="16306" y="215996"/>
                </a:lnTo>
                <a:lnTo>
                  <a:pt x="18242" y="215036"/>
                </a:lnTo>
                <a:lnTo>
                  <a:pt x="23027" y="215036"/>
                </a:lnTo>
                <a:lnTo>
                  <a:pt x="23987" y="214076"/>
                </a:lnTo>
                <a:lnTo>
                  <a:pt x="26868" y="51846"/>
                </a:lnTo>
                <a:lnTo>
                  <a:pt x="30708" y="46085"/>
                </a:lnTo>
                <a:lnTo>
                  <a:pt x="34549" y="42245"/>
                </a:lnTo>
                <a:lnTo>
                  <a:pt x="38389" y="38404"/>
                </a:lnTo>
                <a:lnTo>
                  <a:pt x="42230" y="34564"/>
                </a:lnTo>
                <a:lnTo>
                  <a:pt x="46070" y="31683"/>
                </a:lnTo>
                <a:lnTo>
                  <a:pt x="48950" y="29763"/>
                </a:lnTo>
                <a:lnTo>
                  <a:pt x="52791" y="27843"/>
                </a:lnTo>
                <a:lnTo>
                  <a:pt x="56631" y="25923"/>
                </a:lnTo>
                <a:lnTo>
                  <a:pt x="59512" y="24963"/>
                </a:lnTo>
                <a:lnTo>
                  <a:pt x="62392" y="24002"/>
                </a:lnTo>
                <a:lnTo>
                  <a:pt x="66233" y="23042"/>
                </a:lnTo>
                <a:lnTo>
                  <a:pt x="76794" y="23042"/>
                </a:lnTo>
                <a:lnTo>
                  <a:pt x="82555" y="24963"/>
                </a:lnTo>
                <a:lnTo>
                  <a:pt x="87355" y="27843"/>
                </a:lnTo>
                <a:lnTo>
                  <a:pt x="91196" y="31683"/>
                </a:lnTo>
                <a:lnTo>
                  <a:pt x="95036" y="35524"/>
                </a:lnTo>
                <a:lnTo>
                  <a:pt x="97917" y="41285"/>
                </a:lnTo>
                <a:lnTo>
                  <a:pt x="100797" y="46085"/>
                </a:lnTo>
                <a:lnTo>
                  <a:pt x="102717" y="52806"/>
                </a:lnTo>
                <a:lnTo>
                  <a:pt x="103677" y="59527"/>
                </a:lnTo>
                <a:lnTo>
                  <a:pt x="104637" y="66248"/>
                </a:lnTo>
                <a:lnTo>
                  <a:pt x="105597" y="73913"/>
                </a:lnTo>
                <a:lnTo>
                  <a:pt x="105597" y="88315"/>
                </a:lnTo>
                <a:lnTo>
                  <a:pt x="104637" y="95036"/>
                </a:lnTo>
                <a:lnTo>
                  <a:pt x="103677" y="100797"/>
                </a:lnTo>
                <a:lnTo>
                  <a:pt x="101757" y="107518"/>
                </a:lnTo>
                <a:lnTo>
                  <a:pt x="99822" y="114239"/>
                </a:lnTo>
                <a:lnTo>
                  <a:pt x="96956" y="119039"/>
                </a:lnTo>
                <a:lnTo>
                  <a:pt x="94076" y="124800"/>
                </a:lnTo>
                <a:lnTo>
                  <a:pt x="90236" y="128640"/>
                </a:lnTo>
                <a:lnTo>
                  <a:pt x="85435" y="132481"/>
                </a:lnTo>
                <a:lnTo>
                  <a:pt x="80634" y="135361"/>
                </a:lnTo>
                <a:lnTo>
                  <a:pt x="74874" y="137281"/>
                </a:lnTo>
                <a:lnTo>
                  <a:pt x="60472" y="137281"/>
                </a:lnTo>
                <a:lnTo>
                  <a:pt x="53751" y="134401"/>
                </a:lnTo>
                <a:lnTo>
                  <a:pt x="47030" y="129600"/>
                </a:lnTo>
                <a:lnTo>
                  <a:pt x="44828" y="127959"/>
                </a:lnTo>
                <a:lnTo>
                  <a:pt x="41269" y="150723"/>
                </a:lnTo>
                <a:lnTo>
                  <a:pt x="44150" y="152643"/>
                </a:lnTo>
                <a:lnTo>
                  <a:pt x="47990" y="154548"/>
                </a:lnTo>
                <a:lnTo>
                  <a:pt x="51831" y="156484"/>
                </a:lnTo>
                <a:lnTo>
                  <a:pt x="54711" y="157444"/>
                </a:lnTo>
                <a:lnTo>
                  <a:pt x="58552" y="158389"/>
                </a:lnTo>
                <a:lnTo>
                  <a:pt x="62392" y="159364"/>
                </a:lnTo>
                <a:lnTo>
                  <a:pt x="66233" y="160324"/>
                </a:lnTo>
                <a:lnTo>
                  <a:pt x="71033" y="160324"/>
                </a:lnTo>
                <a:lnTo>
                  <a:pt x="73229" y="160291"/>
                </a:lnTo>
                <a:lnTo>
                  <a:pt x="86234" y="158648"/>
                </a:lnTo>
                <a:lnTo>
                  <a:pt x="97917" y="154548"/>
                </a:lnTo>
                <a:lnTo>
                  <a:pt x="105597" y="150723"/>
                </a:lnTo>
                <a:lnTo>
                  <a:pt x="112318" y="144962"/>
                </a:lnTo>
                <a:lnTo>
                  <a:pt x="117104" y="138242"/>
                </a:lnTo>
                <a:lnTo>
                  <a:pt x="119056" y="135502"/>
                </a:lnTo>
                <a:lnTo>
                  <a:pt x="125138" y="124471"/>
                </a:lnTo>
                <a:lnTo>
                  <a:pt x="129585" y="112318"/>
                </a:lnTo>
                <a:lnTo>
                  <a:pt x="131515" y="103566"/>
                </a:lnTo>
                <a:lnTo>
                  <a:pt x="132995" y="91044"/>
                </a:lnTo>
                <a:lnTo>
                  <a:pt x="133426" y="77754"/>
                </a:lnTo>
                <a:lnTo>
                  <a:pt x="133361" y="73059"/>
                </a:lnTo>
                <a:lnTo>
                  <a:pt x="132473" y="60313"/>
                </a:lnTo>
                <a:lnTo>
                  <a:pt x="130545" y="48005"/>
                </a:lnTo>
                <a:lnTo>
                  <a:pt x="125668" y="34039"/>
                </a:lnTo>
                <a:lnTo>
                  <a:pt x="119999" y="23042"/>
                </a:lnTo>
                <a:lnTo>
                  <a:pt x="115199" y="16322"/>
                </a:lnTo>
                <a:lnTo>
                  <a:pt x="109438" y="10561"/>
                </a:lnTo>
                <a:lnTo>
                  <a:pt x="101757" y="6720"/>
                </a:lnTo>
                <a:lnTo>
                  <a:pt x="99815" y="5579"/>
                </a:lnTo>
                <a:lnTo>
                  <a:pt x="88277" y="1302"/>
                </a:lnTo>
                <a:lnTo>
                  <a:pt x="74874" y="0"/>
                </a:lnTo>
                <a:lnTo>
                  <a:pt x="70073" y="0"/>
                </a:lnTo>
                <a:lnTo>
                  <a:pt x="65272" y="960"/>
                </a:lnTo>
                <a:lnTo>
                  <a:pt x="61432" y="1920"/>
                </a:lnTo>
                <a:lnTo>
                  <a:pt x="56631" y="2880"/>
                </a:lnTo>
                <a:lnTo>
                  <a:pt x="52791" y="4800"/>
                </a:lnTo>
                <a:lnTo>
                  <a:pt x="47990" y="7680"/>
                </a:lnTo>
                <a:lnTo>
                  <a:pt x="44150" y="9601"/>
                </a:lnTo>
                <a:lnTo>
                  <a:pt x="40309" y="12481"/>
                </a:lnTo>
                <a:lnTo>
                  <a:pt x="36469" y="15361"/>
                </a:lnTo>
                <a:lnTo>
                  <a:pt x="31668" y="19202"/>
                </a:lnTo>
                <a:lnTo>
                  <a:pt x="27828" y="23042"/>
                </a:lnTo>
                <a:lnTo>
                  <a:pt x="23027" y="26883"/>
                </a:lnTo>
                <a:lnTo>
                  <a:pt x="23027" y="5760"/>
                </a:lnTo>
                <a:lnTo>
                  <a:pt x="22082" y="4800"/>
                </a:lnTo>
                <a:lnTo>
                  <a:pt x="2208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" name="object 155"/>
          <p:cNvSpPr/>
          <p:nvPr/>
        </p:nvSpPr>
        <p:spPr>
          <a:xfrm>
            <a:off x="4370984" y="5811713"/>
            <a:ext cx="119039" cy="159364"/>
          </a:xfrm>
          <a:custGeom>
            <a:avLst/>
            <a:gdLst/>
            <a:ahLst/>
            <a:cxnLst/>
            <a:rect l="l" t="t" r="r" b="b"/>
            <a:pathLst>
              <a:path w="119039" h="159364">
                <a:moveTo>
                  <a:pt x="110398" y="19202"/>
                </a:moveTo>
                <a:lnTo>
                  <a:pt x="106558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8315" y="3840"/>
                </a:lnTo>
                <a:lnTo>
                  <a:pt x="75088" y="1063"/>
                </a:lnTo>
                <a:lnTo>
                  <a:pt x="61432" y="0"/>
                </a:lnTo>
                <a:lnTo>
                  <a:pt x="55671" y="0"/>
                </a:lnTo>
                <a:lnTo>
                  <a:pt x="50871" y="960"/>
                </a:lnTo>
                <a:lnTo>
                  <a:pt x="45125" y="1920"/>
                </a:lnTo>
                <a:lnTo>
                  <a:pt x="39364" y="2880"/>
                </a:lnTo>
                <a:lnTo>
                  <a:pt x="34564" y="3840"/>
                </a:lnTo>
                <a:lnTo>
                  <a:pt x="29763" y="5760"/>
                </a:lnTo>
                <a:lnTo>
                  <a:pt x="24963" y="7680"/>
                </a:lnTo>
                <a:lnTo>
                  <a:pt x="21122" y="9601"/>
                </a:lnTo>
                <a:lnTo>
                  <a:pt x="17282" y="11521"/>
                </a:lnTo>
                <a:lnTo>
                  <a:pt x="14401" y="13441"/>
                </a:lnTo>
                <a:lnTo>
                  <a:pt x="11521" y="14401"/>
                </a:lnTo>
                <a:lnTo>
                  <a:pt x="9601" y="16322"/>
                </a:lnTo>
                <a:lnTo>
                  <a:pt x="8641" y="17282"/>
                </a:lnTo>
                <a:lnTo>
                  <a:pt x="7680" y="19202"/>
                </a:lnTo>
                <a:lnTo>
                  <a:pt x="7680" y="20162"/>
                </a:lnTo>
                <a:lnTo>
                  <a:pt x="6720" y="22082"/>
                </a:lnTo>
                <a:lnTo>
                  <a:pt x="6720" y="31683"/>
                </a:lnTo>
                <a:lnTo>
                  <a:pt x="7680" y="32644"/>
                </a:lnTo>
                <a:lnTo>
                  <a:pt x="7680" y="34564"/>
                </a:lnTo>
                <a:lnTo>
                  <a:pt x="8641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7444"/>
                </a:lnTo>
                <a:lnTo>
                  <a:pt x="15361" y="36484"/>
                </a:lnTo>
                <a:lnTo>
                  <a:pt x="18242" y="34564"/>
                </a:lnTo>
                <a:lnTo>
                  <a:pt x="21122" y="33604"/>
                </a:lnTo>
                <a:lnTo>
                  <a:pt x="24002" y="31683"/>
                </a:lnTo>
                <a:lnTo>
                  <a:pt x="27843" y="29763"/>
                </a:lnTo>
                <a:lnTo>
                  <a:pt x="31683" y="27843"/>
                </a:lnTo>
                <a:lnTo>
                  <a:pt x="36484" y="25923"/>
                </a:lnTo>
                <a:lnTo>
                  <a:pt x="41285" y="24002"/>
                </a:lnTo>
                <a:lnTo>
                  <a:pt x="47030" y="23042"/>
                </a:lnTo>
                <a:lnTo>
                  <a:pt x="52806" y="22082"/>
                </a:lnTo>
                <a:lnTo>
                  <a:pt x="65272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871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7355" y="33604"/>
                </a:lnTo>
                <a:lnTo>
                  <a:pt x="89275" y="37444"/>
                </a:lnTo>
                <a:lnTo>
                  <a:pt x="91196" y="41285"/>
                </a:lnTo>
                <a:lnTo>
                  <a:pt x="92156" y="46085"/>
                </a:lnTo>
                <a:lnTo>
                  <a:pt x="92156" y="67193"/>
                </a:lnTo>
                <a:lnTo>
                  <a:pt x="72953" y="67193"/>
                </a:lnTo>
                <a:lnTo>
                  <a:pt x="66855" y="67368"/>
                </a:lnTo>
                <a:lnTo>
                  <a:pt x="53775" y="68808"/>
                </a:lnTo>
                <a:lnTo>
                  <a:pt x="42245" y="71033"/>
                </a:lnTo>
                <a:lnTo>
                  <a:pt x="32644" y="72969"/>
                </a:lnTo>
                <a:lnTo>
                  <a:pt x="24963" y="75849"/>
                </a:lnTo>
                <a:lnTo>
                  <a:pt x="19202" y="79689"/>
                </a:lnTo>
                <a:lnTo>
                  <a:pt x="12481" y="83530"/>
                </a:lnTo>
                <a:lnTo>
                  <a:pt x="7680" y="88315"/>
                </a:lnTo>
                <a:lnTo>
                  <a:pt x="4800" y="94076"/>
                </a:lnTo>
                <a:lnTo>
                  <a:pt x="96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2880" y="134401"/>
                </a:lnTo>
                <a:lnTo>
                  <a:pt x="5760" y="140162"/>
                </a:lnTo>
                <a:lnTo>
                  <a:pt x="9601" y="144962"/>
                </a:lnTo>
                <a:lnTo>
                  <a:pt x="13441" y="147843"/>
                </a:lnTo>
                <a:lnTo>
                  <a:pt x="18242" y="152643"/>
                </a:lnTo>
                <a:lnTo>
                  <a:pt x="23042" y="154548"/>
                </a:lnTo>
                <a:lnTo>
                  <a:pt x="28803" y="156484"/>
                </a:lnTo>
                <a:lnTo>
                  <a:pt x="35524" y="159364"/>
                </a:lnTo>
                <a:lnTo>
                  <a:pt x="28803" y="127680"/>
                </a:lnTo>
                <a:lnTo>
                  <a:pt x="26883" y="121920"/>
                </a:lnTo>
                <a:lnTo>
                  <a:pt x="26883" y="110398"/>
                </a:lnTo>
                <a:lnTo>
                  <a:pt x="27843" y="105597"/>
                </a:lnTo>
                <a:lnTo>
                  <a:pt x="29763" y="102717"/>
                </a:lnTo>
                <a:lnTo>
                  <a:pt x="30723" y="98877"/>
                </a:lnTo>
                <a:lnTo>
                  <a:pt x="33588" y="95996"/>
                </a:lnTo>
                <a:lnTo>
                  <a:pt x="37429" y="94076"/>
                </a:lnTo>
                <a:lnTo>
                  <a:pt x="41285" y="91196"/>
                </a:lnTo>
                <a:lnTo>
                  <a:pt x="45125" y="90236"/>
                </a:lnTo>
                <a:lnTo>
                  <a:pt x="50871" y="88315"/>
                </a:lnTo>
                <a:lnTo>
                  <a:pt x="56647" y="87370"/>
                </a:lnTo>
                <a:lnTo>
                  <a:pt x="62392" y="86395"/>
                </a:lnTo>
                <a:lnTo>
                  <a:pt x="92156" y="86395"/>
                </a:lnTo>
                <a:lnTo>
                  <a:pt x="92156" y="117119"/>
                </a:lnTo>
                <a:lnTo>
                  <a:pt x="86395" y="124800"/>
                </a:lnTo>
                <a:lnTo>
                  <a:pt x="79674" y="130561"/>
                </a:lnTo>
                <a:lnTo>
                  <a:pt x="73913" y="133441"/>
                </a:lnTo>
                <a:lnTo>
                  <a:pt x="67193" y="137281"/>
                </a:lnTo>
                <a:lnTo>
                  <a:pt x="61432" y="139202"/>
                </a:lnTo>
                <a:lnTo>
                  <a:pt x="62856" y="158853"/>
                </a:lnTo>
                <a:lnTo>
                  <a:pt x="74874" y="154548"/>
                </a:lnTo>
                <a:lnTo>
                  <a:pt x="75983" y="153982"/>
                </a:lnTo>
                <a:lnTo>
                  <a:pt x="86673" y="147080"/>
                </a:lnTo>
                <a:lnTo>
                  <a:pt x="95996" y="138242"/>
                </a:lnTo>
                <a:lnTo>
                  <a:pt x="95996" y="154548"/>
                </a:lnTo>
                <a:lnTo>
                  <a:pt x="96956" y="155524"/>
                </a:lnTo>
                <a:lnTo>
                  <a:pt x="97916" y="156484"/>
                </a:lnTo>
                <a:lnTo>
                  <a:pt x="98877" y="157444"/>
                </a:lnTo>
                <a:lnTo>
                  <a:pt x="116159" y="157444"/>
                </a:lnTo>
                <a:lnTo>
                  <a:pt x="117119" y="156484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039" y="46085"/>
                </a:lnTo>
                <a:lnTo>
                  <a:pt x="118079" y="38404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0398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/>
          <p:nvPr/>
        </p:nvSpPr>
        <p:spPr>
          <a:xfrm>
            <a:off x="4399788" y="5939393"/>
            <a:ext cx="34053" cy="32644"/>
          </a:xfrm>
          <a:custGeom>
            <a:avLst/>
            <a:gdLst/>
            <a:ahLst/>
            <a:cxnLst/>
            <a:rect l="l" t="t" r="r" b="b"/>
            <a:pathLst>
              <a:path w="34053" h="32644">
                <a:moveTo>
                  <a:pt x="25907" y="11521"/>
                </a:moveTo>
                <a:lnTo>
                  <a:pt x="16322" y="11521"/>
                </a:lnTo>
                <a:lnTo>
                  <a:pt x="10561" y="9601"/>
                </a:lnTo>
                <a:lnTo>
                  <a:pt x="4785" y="4800"/>
                </a:lnTo>
                <a:lnTo>
                  <a:pt x="0" y="0"/>
                </a:lnTo>
                <a:lnTo>
                  <a:pt x="6720" y="31683"/>
                </a:lnTo>
                <a:lnTo>
                  <a:pt x="13441" y="32644"/>
                </a:lnTo>
                <a:lnTo>
                  <a:pt x="21332" y="32643"/>
                </a:lnTo>
                <a:lnTo>
                  <a:pt x="34053" y="31172"/>
                </a:lnTo>
                <a:lnTo>
                  <a:pt x="32628" y="11521"/>
                </a:lnTo>
                <a:lnTo>
                  <a:pt x="25907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/>
          <p:nvPr/>
        </p:nvSpPr>
        <p:spPr>
          <a:xfrm>
            <a:off x="4528413" y="5812673"/>
            <a:ext cx="115199" cy="159364"/>
          </a:xfrm>
          <a:custGeom>
            <a:avLst/>
            <a:gdLst/>
            <a:ahLst/>
            <a:cxnLst/>
            <a:rect l="l" t="t" r="r" b="b"/>
            <a:pathLst>
              <a:path w="115199" h="159364">
                <a:moveTo>
                  <a:pt x="115199" y="123840"/>
                </a:moveTo>
                <a:lnTo>
                  <a:pt x="114239" y="122880"/>
                </a:lnTo>
                <a:lnTo>
                  <a:pt x="114239" y="119999"/>
                </a:lnTo>
                <a:lnTo>
                  <a:pt x="113278" y="119039"/>
                </a:lnTo>
                <a:lnTo>
                  <a:pt x="113278" y="118079"/>
                </a:lnTo>
                <a:lnTo>
                  <a:pt x="112318" y="118079"/>
                </a:lnTo>
                <a:lnTo>
                  <a:pt x="111358" y="117119"/>
                </a:lnTo>
                <a:lnTo>
                  <a:pt x="109438" y="117119"/>
                </a:lnTo>
                <a:lnTo>
                  <a:pt x="107518" y="118079"/>
                </a:lnTo>
                <a:lnTo>
                  <a:pt x="105597" y="119999"/>
                </a:lnTo>
                <a:lnTo>
                  <a:pt x="102717" y="121920"/>
                </a:lnTo>
                <a:lnTo>
                  <a:pt x="99837" y="124800"/>
                </a:lnTo>
                <a:lnTo>
                  <a:pt x="96956" y="126720"/>
                </a:lnTo>
                <a:lnTo>
                  <a:pt x="93116" y="128640"/>
                </a:lnTo>
                <a:lnTo>
                  <a:pt x="89275" y="131521"/>
                </a:lnTo>
                <a:lnTo>
                  <a:pt x="84490" y="133441"/>
                </a:lnTo>
                <a:lnTo>
                  <a:pt x="79689" y="135361"/>
                </a:lnTo>
                <a:lnTo>
                  <a:pt x="74889" y="136321"/>
                </a:lnTo>
                <a:lnTo>
                  <a:pt x="62407" y="136321"/>
                </a:lnTo>
                <a:lnTo>
                  <a:pt x="56647" y="134401"/>
                </a:lnTo>
                <a:lnTo>
                  <a:pt x="51846" y="132481"/>
                </a:lnTo>
                <a:lnTo>
                  <a:pt x="46085" y="130561"/>
                </a:lnTo>
                <a:lnTo>
                  <a:pt x="42245" y="126720"/>
                </a:lnTo>
                <a:lnTo>
                  <a:pt x="38404" y="121920"/>
                </a:lnTo>
                <a:lnTo>
                  <a:pt x="35524" y="117119"/>
                </a:lnTo>
                <a:lnTo>
                  <a:pt x="32644" y="111358"/>
                </a:lnTo>
                <a:lnTo>
                  <a:pt x="30723" y="104637"/>
                </a:lnTo>
                <a:lnTo>
                  <a:pt x="28803" y="96956"/>
                </a:lnTo>
                <a:lnTo>
                  <a:pt x="27843" y="89275"/>
                </a:lnTo>
                <a:lnTo>
                  <a:pt x="27843" y="79674"/>
                </a:lnTo>
                <a:lnTo>
                  <a:pt x="28076" y="71782"/>
                </a:lnTo>
                <a:lnTo>
                  <a:pt x="29885" y="57938"/>
                </a:lnTo>
                <a:lnTo>
                  <a:pt x="33373" y="46306"/>
                </a:lnTo>
                <a:lnTo>
                  <a:pt x="38404" y="36484"/>
                </a:lnTo>
                <a:lnTo>
                  <a:pt x="43673" y="30581"/>
                </a:lnTo>
                <a:lnTo>
                  <a:pt x="54744" y="24207"/>
                </a:lnTo>
                <a:lnTo>
                  <a:pt x="68168" y="22082"/>
                </a:lnTo>
                <a:lnTo>
                  <a:pt x="73929" y="22082"/>
                </a:lnTo>
                <a:lnTo>
                  <a:pt x="79689" y="23042"/>
                </a:lnTo>
                <a:lnTo>
                  <a:pt x="84490" y="24963"/>
                </a:lnTo>
                <a:lnTo>
                  <a:pt x="89275" y="26883"/>
                </a:lnTo>
                <a:lnTo>
                  <a:pt x="93116" y="28803"/>
                </a:lnTo>
                <a:lnTo>
                  <a:pt x="95996" y="30723"/>
                </a:lnTo>
                <a:lnTo>
                  <a:pt x="98892" y="32644"/>
                </a:lnTo>
                <a:lnTo>
                  <a:pt x="101757" y="34564"/>
                </a:lnTo>
                <a:lnTo>
                  <a:pt x="103677" y="36484"/>
                </a:lnTo>
                <a:lnTo>
                  <a:pt x="106558" y="38404"/>
                </a:lnTo>
                <a:lnTo>
                  <a:pt x="107518" y="39364"/>
                </a:lnTo>
                <a:lnTo>
                  <a:pt x="111358" y="39364"/>
                </a:lnTo>
                <a:lnTo>
                  <a:pt x="112318" y="38404"/>
                </a:lnTo>
                <a:lnTo>
                  <a:pt x="113278" y="36484"/>
                </a:lnTo>
                <a:lnTo>
                  <a:pt x="114239" y="34564"/>
                </a:lnTo>
                <a:lnTo>
                  <a:pt x="114239" y="20162"/>
                </a:lnTo>
                <a:lnTo>
                  <a:pt x="113278" y="19202"/>
                </a:lnTo>
                <a:lnTo>
                  <a:pt x="113278" y="17282"/>
                </a:lnTo>
                <a:lnTo>
                  <a:pt x="112318" y="17282"/>
                </a:lnTo>
                <a:lnTo>
                  <a:pt x="112318" y="16322"/>
                </a:lnTo>
                <a:lnTo>
                  <a:pt x="111358" y="15361"/>
                </a:lnTo>
                <a:lnTo>
                  <a:pt x="109438" y="13441"/>
                </a:lnTo>
                <a:lnTo>
                  <a:pt x="108478" y="12481"/>
                </a:lnTo>
                <a:lnTo>
                  <a:pt x="106558" y="10561"/>
                </a:lnTo>
                <a:lnTo>
                  <a:pt x="103677" y="9601"/>
                </a:lnTo>
                <a:lnTo>
                  <a:pt x="100797" y="7680"/>
                </a:lnTo>
                <a:lnTo>
                  <a:pt x="96956" y="5760"/>
                </a:lnTo>
                <a:lnTo>
                  <a:pt x="94076" y="3840"/>
                </a:lnTo>
                <a:lnTo>
                  <a:pt x="90236" y="2880"/>
                </a:lnTo>
                <a:lnTo>
                  <a:pt x="86395" y="1920"/>
                </a:lnTo>
                <a:lnTo>
                  <a:pt x="81610" y="960"/>
                </a:lnTo>
                <a:lnTo>
                  <a:pt x="77769" y="0"/>
                </a:lnTo>
                <a:lnTo>
                  <a:pt x="66169" y="14"/>
                </a:lnTo>
                <a:lnTo>
                  <a:pt x="53437" y="1118"/>
                </a:lnTo>
                <a:lnTo>
                  <a:pt x="41285" y="4800"/>
                </a:lnTo>
                <a:lnTo>
                  <a:pt x="29933" y="10607"/>
                </a:lnTo>
                <a:lnTo>
                  <a:pt x="20162" y="19202"/>
                </a:lnTo>
                <a:lnTo>
                  <a:pt x="11084" y="31716"/>
                </a:lnTo>
                <a:lnTo>
                  <a:pt x="5760" y="44165"/>
                </a:lnTo>
                <a:lnTo>
                  <a:pt x="2726" y="54583"/>
                </a:lnTo>
                <a:lnTo>
                  <a:pt x="681" y="67154"/>
                </a:lnTo>
                <a:lnTo>
                  <a:pt x="0" y="80634"/>
                </a:lnTo>
                <a:lnTo>
                  <a:pt x="349" y="90269"/>
                </a:lnTo>
                <a:lnTo>
                  <a:pt x="2021" y="102958"/>
                </a:lnTo>
                <a:lnTo>
                  <a:pt x="4800" y="114239"/>
                </a:lnTo>
                <a:lnTo>
                  <a:pt x="10520" y="128925"/>
                </a:lnTo>
                <a:lnTo>
                  <a:pt x="17282" y="139202"/>
                </a:lnTo>
                <a:lnTo>
                  <a:pt x="23042" y="144962"/>
                </a:lnTo>
                <a:lnTo>
                  <a:pt x="29763" y="150723"/>
                </a:lnTo>
                <a:lnTo>
                  <a:pt x="37444" y="153588"/>
                </a:lnTo>
                <a:lnTo>
                  <a:pt x="39969" y="154753"/>
                </a:lnTo>
                <a:lnTo>
                  <a:pt x="51797" y="158209"/>
                </a:lnTo>
                <a:lnTo>
                  <a:pt x="65288" y="159364"/>
                </a:lnTo>
                <a:lnTo>
                  <a:pt x="70088" y="159364"/>
                </a:lnTo>
                <a:lnTo>
                  <a:pt x="74889" y="158404"/>
                </a:lnTo>
                <a:lnTo>
                  <a:pt x="79689" y="157429"/>
                </a:lnTo>
                <a:lnTo>
                  <a:pt x="84490" y="156484"/>
                </a:lnTo>
                <a:lnTo>
                  <a:pt x="89275" y="155524"/>
                </a:lnTo>
                <a:lnTo>
                  <a:pt x="93116" y="153588"/>
                </a:lnTo>
                <a:lnTo>
                  <a:pt x="96956" y="152643"/>
                </a:lnTo>
                <a:lnTo>
                  <a:pt x="100797" y="150723"/>
                </a:lnTo>
                <a:lnTo>
                  <a:pt x="103677" y="148803"/>
                </a:lnTo>
                <a:lnTo>
                  <a:pt x="107518" y="145923"/>
                </a:lnTo>
                <a:lnTo>
                  <a:pt x="109438" y="144962"/>
                </a:lnTo>
                <a:lnTo>
                  <a:pt x="110398" y="143042"/>
                </a:lnTo>
                <a:lnTo>
                  <a:pt x="112318" y="142082"/>
                </a:lnTo>
                <a:lnTo>
                  <a:pt x="113278" y="141122"/>
                </a:lnTo>
                <a:lnTo>
                  <a:pt x="113278" y="140162"/>
                </a:lnTo>
                <a:lnTo>
                  <a:pt x="114239" y="139202"/>
                </a:lnTo>
                <a:lnTo>
                  <a:pt x="114239" y="137281"/>
                </a:lnTo>
                <a:lnTo>
                  <a:pt x="115199" y="136321"/>
                </a:lnTo>
                <a:lnTo>
                  <a:pt x="115199" y="12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/>
          <p:nvPr/>
        </p:nvSpPr>
        <p:spPr>
          <a:xfrm>
            <a:off x="4659934" y="5775243"/>
            <a:ext cx="95036" cy="195834"/>
          </a:xfrm>
          <a:custGeom>
            <a:avLst/>
            <a:gdLst/>
            <a:ahLst/>
            <a:cxnLst/>
            <a:rect l="l" t="t" r="r" b="b"/>
            <a:pathLst>
              <a:path w="95036" h="195834">
                <a:moveTo>
                  <a:pt x="960" y="59512"/>
                </a:moveTo>
                <a:lnTo>
                  <a:pt x="1920" y="61432"/>
                </a:lnTo>
                <a:lnTo>
                  <a:pt x="3840" y="62392"/>
                </a:lnTo>
                <a:lnTo>
                  <a:pt x="25923" y="62392"/>
                </a:lnTo>
                <a:lnTo>
                  <a:pt x="25923" y="162229"/>
                </a:lnTo>
                <a:lnTo>
                  <a:pt x="27843" y="168950"/>
                </a:lnTo>
                <a:lnTo>
                  <a:pt x="29763" y="174711"/>
                </a:lnTo>
                <a:lnTo>
                  <a:pt x="31683" y="180472"/>
                </a:lnTo>
                <a:lnTo>
                  <a:pt x="35524" y="184312"/>
                </a:lnTo>
                <a:lnTo>
                  <a:pt x="39364" y="188153"/>
                </a:lnTo>
                <a:lnTo>
                  <a:pt x="43205" y="191018"/>
                </a:lnTo>
                <a:lnTo>
                  <a:pt x="48950" y="192953"/>
                </a:lnTo>
                <a:lnTo>
                  <a:pt x="53766" y="194858"/>
                </a:lnTo>
                <a:lnTo>
                  <a:pt x="60472" y="195834"/>
                </a:lnTo>
                <a:lnTo>
                  <a:pt x="75834" y="195834"/>
                </a:lnTo>
                <a:lnTo>
                  <a:pt x="77754" y="194858"/>
                </a:lnTo>
                <a:lnTo>
                  <a:pt x="80634" y="194858"/>
                </a:lnTo>
                <a:lnTo>
                  <a:pt x="82555" y="193913"/>
                </a:lnTo>
                <a:lnTo>
                  <a:pt x="84475" y="193913"/>
                </a:lnTo>
                <a:lnTo>
                  <a:pt x="86395" y="192953"/>
                </a:lnTo>
                <a:lnTo>
                  <a:pt x="88315" y="192953"/>
                </a:lnTo>
                <a:lnTo>
                  <a:pt x="90236" y="191993"/>
                </a:lnTo>
                <a:lnTo>
                  <a:pt x="91196" y="191018"/>
                </a:lnTo>
                <a:lnTo>
                  <a:pt x="92156" y="190073"/>
                </a:lnTo>
                <a:lnTo>
                  <a:pt x="93116" y="189113"/>
                </a:lnTo>
                <a:lnTo>
                  <a:pt x="94076" y="188153"/>
                </a:lnTo>
                <a:lnTo>
                  <a:pt x="94076" y="186232"/>
                </a:lnTo>
                <a:lnTo>
                  <a:pt x="95036" y="184312"/>
                </a:lnTo>
                <a:lnTo>
                  <a:pt x="95036" y="174711"/>
                </a:lnTo>
                <a:lnTo>
                  <a:pt x="94076" y="173751"/>
                </a:lnTo>
                <a:lnTo>
                  <a:pt x="94076" y="170870"/>
                </a:lnTo>
                <a:lnTo>
                  <a:pt x="93116" y="169910"/>
                </a:lnTo>
                <a:lnTo>
                  <a:pt x="92156" y="168950"/>
                </a:lnTo>
                <a:lnTo>
                  <a:pt x="89275" y="168950"/>
                </a:lnTo>
                <a:lnTo>
                  <a:pt x="88315" y="169910"/>
                </a:lnTo>
                <a:lnTo>
                  <a:pt x="87355" y="169910"/>
                </a:lnTo>
                <a:lnTo>
                  <a:pt x="85435" y="170870"/>
                </a:lnTo>
                <a:lnTo>
                  <a:pt x="84475" y="170870"/>
                </a:lnTo>
                <a:lnTo>
                  <a:pt x="82555" y="171831"/>
                </a:lnTo>
                <a:lnTo>
                  <a:pt x="80634" y="171831"/>
                </a:lnTo>
                <a:lnTo>
                  <a:pt x="78714" y="172791"/>
                </a:lnTo>
                <a:lnTo>
                  <a:pt x="76794" y="172791"/>
                </a:lnTo>
                <a:lnTo>
                  <a:pt x="74874" y="173751"/>
                </a:lnTo>
                <a:lnTo>
                  <a:pt x="64312" y="173751"/>
                </a:lnTo>
                <a:lnTo>
                  <a:pt x="59512" y="170870"/>
                </a:lnTo>
                <a:lnTo>
                  <a:pt x="56631" y="166070"/>
                </a:lnTo>
                <a:lnTo>
                  <a:pt x="53766" y="160309"/>
                </a:lnTo>
                <a:lnTo>
                  <a:pt x="51831" y="152628"/>
                </a:lnTo>
                <a:lnTo>
                  <a:pt x="51831" y="62392"/>
                </a:lnTo>
                <a:lnTo>
                  <a:pt x="91196" y="62392"/>
                </a:lnTo>
                <a:lnTo>
                  <a:pt x="92156" y="61432"/>
                </a:lnTo>
                <a:lnTo>
                  <a:pt x="93116" y="59512"/>
                </a:lnTo>
                <a:lnTo>
                  <a:pt x="94076" y="57591"/>
                </a:lnTo>
                <a:lnTo>
                  <a:pt x="95036" y="54711"/>
                </a:lnTo>
                <a:lnTo>
                  <a:pt x="95036" y="47030"/>
                </a:lnTo>
                <a:lnTo>
                  <a:pt x="94076" y="46070"/>
                </a:lnTo>
                <a:lnTo>
                  <a:pt x="94076" y="43190"/>
                </a:lnTo>
                <a:lnTo>
                  <a:pt x="93116" y="42230"/>
                </a:lnTo>
                <a:lnTo>
                  <a:pt x="93116" y="41269"/>
                </a:lnTo>
                <a:lnTo>
                  <a:pt x="92156" y="41269"/>
                </a:lnTo>
                <a:lnTo>
                  <a:pt x="92156" y="40309"/>
                </a:lnTo>
                <a:lnTo>
                  <a:pt x="51831" y="40309"/>
                </a:lnTo>
                <a:lnTo>
                  <a:pt x="51831" y="3840"/>
                </a:lnTo>
                <a:lnTo>
                  <a:pt x="50886" y="2880"/>
                </a:lnTo>
                <a:lnTo>
                  <a:pt x="49926" y="1920"/>
                </a:lnTo>
                <a:lnTo>
                  <a:pt x="48950" y="1920"/>
                </a:lnTo>
                <a:lnTo>
                  <a:pt x="48005" y="960"/>
                </a:lnTo>
                <a:lnTo>
                  <a:pt x="45110" y="960"/>
                </a:lnTo>
                <a:lnTo>
                  <a:pt x="43205" y="0"/>
                </a:lnTo>
                <a:lnTo>
                  <a:pt x="33604" y="0"/>
                </a:lnTo>
                <a:lnTo>
                  <a:pt x="32644" y="960"/>
                </a:lnTo>
                <a:lnTo>
                  <a:pt x="28803" y="960"/>
                </a:lnTo>
                <a:lnTo>
                  <a:pt x="27843" y="1920"/>
                </a:lnTo>
                <a:lnTo>
                  <a:pt x="26883" y="1920"/>
                </a:lnTo>
                <a:lnTo>
                  <a:pt x="25923" y="2880"/>
                </a:lnTo>
                <a:lnTo>
                  <a:pt x="25923" y="40309"/>
                </a:lnTo>
                <a:lnTo>
                  <a:pt x="2880" y="40309"/>
                </a:lnTo>
                <a:lnTo>
                  <a:pt x="1920" y="41269"/>
                </a:lnTo>
                <a:lnTo>
                  <a:pt x="960" y="42230"/>
                </a:lnTo>
                <a:lnTo>
                  <a:pt x="960" y="43190"/>
                </a:lnTo>
                <a:lnTo>
                  <a:pt x="0" y="45110"/>
                </a:lnTo>
                <a:lnTo>
                  <a:pt x="0" y="57591"/>
                </a:lnTo>
                <a:lnTo>
                  <a:pt x="960" y="595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/>
          <p:nvPr/>
        </p:nvSpPr>
        <p:spPr>
          <a:xfrm>
            <a:off x="4795296" y="5932672"/>
            <a:ext cx="34549" cy="37429"/>
          </a:xfrm>
          <a:custGeom>
            <a:avLst/>
            <a:gdLst/>
            <a:ahLst/>
            <a:cxnLst/>
            <a:rect l="l" t="t" r="r" b="b"/>
            <a:pathLst>
              <a:path w="34549" h="37429">
                <a:moveTo>
                  <a:pt x="3840" y="33588"/>
                </a:moveTo>
                <a:lnTo>
                  <a:pt x="4785" y="34564"/>
                </a:lnTo>
                <a:lnTo>
                  <a:pt x="6720" y="35524"/>
                </a:lnTo>
                <a:lnTo>
                  <a:pt x="8625" y="36484"/>
                </a:lnTo>
                <a:lnTo>
                  <a:pt x="11506" y="37429"/>
                </a:lnTo>
                <a:lnTo>
                  <a:pt x="23027" y="37429"/>
                </a:lnTo>
                <a:lnTo>
                  <a:pt x="25907" y="36484"/>
                </a:lnTo>
                <a:lnTo>
                  <a:pt x="27843" y="35524"/>
                </a:lnTo>
                <a:lnTo>
                  <a:pt x="29748" y="34564"/>
                </a:lnTo>
                <a:lnTo>
                  <a:pt x="30708" y="33588"/>
                </a:lnTo>
                <a:lnTo>
                  <a:pt x="31668" y="31683"/>
                </a:lnTo>
                <a:lnTo>
                  <a:pt x="32628" y="29763"/>
                </a:lnTo>
                <a:lnTo>
                  <a:pt x="33588" y="27843"/>
                </a:lnTo>
                <a:lnTo>
                  <a:pt x="33588" y="24963"/>
                </a:lnTo>
                <a:lnTo>
                  <a:pt x="34549" y="22082"/>
                </a:lnTo>
                <a:lnTo>
                  <a:pt x="34549" y="15361"/>
                </a:lnTo>
                <a:lnTo>
                  <a:pt x="33588" y="12481"/>
                </a:lnTo>
                <a:lnTo>
                  <a:pt x="33588" y="9601"/>
                </a:lnTo>
                <a:lnTo>
                  <a:pt x="32628" y="7680"/>
                </a:lnTo>
                <a:lnTo>
                  <a:pt x="31668" y="5760"/>
                </a:lnTo>
                <a:lnTo>
                  <a:pt x="30708" y="3840"/>
                </a:lnTo>
                <a:lnTo>
                  <a:pt x="29748" y="2880"/>
                </a:lnTo>
                <a:lnTo>
                  <a:pt x="27843" y="1920"/>
                </a:lnTo>
                <a:lnTo>
                  <a:pt x="25907" y="960"/>
                </a:lnTo>
                <a:lnTo>
                  <a:pt x="23027" y="0"/>
                </a:lnTo>
                <a:lnTo>
                  <a:pt x="10561" y="0"/>
                </a:lnTo>
                <a:lnTo>
                  <a:pt x="8625" y="960"/>
                </a:lnTo>
                <a:lnTo>
                  <a:pt x="6720" y="1920"/>
                </a:lnTo>
                <a:lnTo>
                  <a:pt x="4785" y="2880"/>
                </a:lnTo>
                <a:lnTo>
                  <a:pt x="3840" y="3840"/>
                </a:lnTo>
                <a:lnTo>
                  <a:pt x="1920" y="5760"/>
                </a:lnTo>
                <a:lnTo>
                  <a:pt x="944" y="7680"/>
                </a:lnTo>
                <a:lnTo>
                  <a:pt x="944" y="9601"/>
                </a:lnTo>
                <a:lnTo>
                  <a:pt x="0" y="12481"/>
                </a:lnTo>
                <a:lnTo>
                  <a:pt x="0" y="22082"/>
                </a:lnTo>
                <a:lnTo>
                  <a:pt x="944" y="24963"/>
                </a:lnTo>
                <a:lnTo>
                  <a:pt x="944" y="27843"/>
                </a:lnTo>
                <a:lnTo>
                  <a:pt x="1920" y="29763"/>
                </a:lnTo>
                <a:lnTo>
                  <a:pt x="1920" y="31683"/>
                </a:lnTo>
                <a:lnTo>
                  <a:pt x="3840" y="335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" name="object 160"/>
          <p:cNvSpPr/>
          <p:nvPr/>
        </p:nvSpPr>
        <p:spPr>
          <a:xfrm>
            <a:off x="4795296" y="5820354"/>
            <a:ext cx="34549" cy="37444"/>
          </a:xfrm>
          <a:custGeom>
            <a:avLst/>
            <a:gdLst/>
            <a:ahLst/>
            <a:cxnLst/>
            <a:rect l="l" t="t" r="r" b="b"/>
            <a:pathLst>
              <a:path w="34549" h="37444">
                <a:moveTo>
                  <a:pt x="3840" y="33604"/>
                </a:moveTo>
                <a:lnTo>
                  <a:pt x="4785" y="35524"/>
                </a:lnTo>
                <a:lnTo>
                  <a:pt x="6720" y="36484"/>
                </a:lnTo>
                <a:lnTo>
                  <a:pt x="8625" y="36484"/>
                </a:lnTo>
                <a:lnTo>
                  <a:pt x="11506" y="37444"/>
                </a:lnTo>
                <a:lnTo>
                  <a:pt x="23027" y="37444"/>
                </a:lnTo>
                <a:lnTo>
                  <a:pt x="25907" y="36484"/>
                </a:lnTo>
                <a:lnTo>
                  <a:pt x="27843" y="36484"/>
                </a:lnTo>
                <a:lnTo>
                  <a:pt x="29748" y="34564"/>
                </a:lnTo>
                <a:lnTo>
                  <a:pt x="30708" y="33604"/>
                </a:lnTo>
                <a:lnTo>
                  <a:pt x="31668" y="31683"/>
                </a:lnTo>
                <a:lnTo>
                  <a:pt x="32628" y="29763"/>
                </a:lnTo>
                <a:lnTo>
                  <a:pt x="33588" y="27843"/>
                </a:lnTo>
                <a:lnTo>
                  <a:pt x="33588" y="25923"/>
                </a:lnTo>
                <a:lnTo>
                  <a:pt x="34549" y="23042"/>
                </a:lnTo>
                <a:lnTo>
                  <a:pt x="34549" y="15361"/>
                </a:lnTo>
                <a:lnTo>
                  <a:pt x="33588" y="12481"/>
                </a:lnTo>
                <a:lnTo>
                  <a:pt x="33588" y="10561"/>
                </a:lnTo>
                <a:lnTo>
                  <a:pt x="32628" y="7680"/>
                </a:lnTo>
                <a:lnTo>
                  <a:pt x="31668" y="5760"/>
                </a:lnTo>
                <a:lnTo>
                  <a:pt x="30708" y="4800"/>
                </a:lnTo>
                <a:lnTo>
                  <a:pt x="29748" y="2880"/>
                </a:lnTo>
                <a:lnTo>
                  <a:pt x="27843" y="1920"/>
                </a:lnTo>
                <a:lnTo>
                  <a:pt x="25907" y="960"/>
                </a:lnTo>
                <a:lnTo>
                  <a:pt x="23027" y="960"/>
                </a:lnTo>
                <a:lnTo>
                  <a:pt x="20162" y="0"/>
                </a:lnTo>
                <a:lnTo>
                  <a:pt x="13441" y="0"/>
                </a:lnTo>
                <a:lnTo>
                  <a:pt x="10561" y="960"/>
                </a:lnTo>
                <a:lnTo>
                  <a:pt x="8625" y="960"/>
                </a:lnTo>
                <a:lnTo>
                  <a:pt x="6720" y="1920"/>
                </a:lnTo>
                <a:lnTo>
                  <a:pt x="4785" y="2880"/>
                </a:lnTo>
                <a:lnTo>
                  <a:pt x="3840" y="4800"/>
                </a:lnTo>
                <a:lnTo>
                  <a:pt x="1920" y="5760"/>
                </a:lnTo>
                <a:lnTo>
                  <a:pt x="944" y="7680"/>
                </a:lnTo>
                <a:lnTo>
                  <a:pt x="944" y="10561"/>
                </a:lnTo>
                <a:lnTo>
                  <a:pt x="0" y="12481"/>
                </a:lnTo>
                <a:lnTo>
                  <a:pt x="0" y="23042"/>
                </a:lnTo>
                <a:lnTo>
                  <a:pt x="944" y="25923"/>
                </a:lnTo>
                <a:lnTo>
                  <a:pt x="944" y="27843"/>
                </a:lnTo>
                <a:lnTo>
                  <a:pt x="1920" y="30723"/>
                </a:lnTo>
                <a:lnTo>
                  <a:pt x="1920" y="32644"/>
                </a:lnTo>
                <a:lnTo>
                  <a:pt x="3840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" name="object 161"/>
          <p:cNvSpPr/>
          <p:nvPr/>
        </p:nvSpPr>
        <p:spPr>
          <a:xfrm>
            <a:off x="4935443" y="5758921"/>
            <a:ext cx="179511" cy="210235"/>
          </a:xfrm>
          <a:custGeom>
            <a:avLst/>
            <a:gdLst/>
            <a:ahLst/>
            <a:cxnLst/>
            <a:rect l="l" t="t" r="r" b="b"/>
            <a:pathLst>
              <a:path w="179511" h="210235">
                <a:moveTo>
                  <a:pt x="71033" y="5760"/>
                </a:moveTo>
                <a:lnTo>
                  <a:pt x="960" y="199674"/>
                </a:lnTo>
                <a:lnTo>
                  <a:pt x="0" y="202554"/>
                </a:lnTo>
                <a:lnTo>
                  <a:pt x="0" y="208315"/>
                </a:lnTo>
                <a:lnTo>
                  <a:pt x="960" y="208315"/>
                </a:lnTo>
                <a:lnTo>
                  <a:pt x="1920" y="209275"/>
                </a:lnTo>
                <a:lnTo>
                  <a:pt x="2880" y="210235"/>
                </a:lnTo>
                <a:lnTo>
                  <a:pt x="22082" y="210235"/>
                </a:lnTo>
                <a:lnTo>
                  <a:pt x="24002" y="209275"/>
                </a:lnTo>
                <a:lnTo>
                  <a:pt x="24963" y="209275"/>
                </a:lnTo>
                <a:lnTo>
                  <a:pt x="25923" y="208315"/>
                </a:lnTo>
                <a:lnTo>
                  <a:pt x="26883" y="208315"/>
                </a:lnTo>
                <a:lnTo>
                  <a:pt x="26883" y="207340"/>
                </a:lnTo>
                <a:lnTo>
                  <a:pt x="27843" y="206395"/>
                </a:lnTo>
                <a:lnTo>
                  <a:pt x="28803" y="205435"/>
                </a:lnTo>
                <a:lnTo>
                  <a:pt x="45125" y="154548"/>
                </a:lnTo>
                <a:lnTo>
                  <a:pt x="132481" y="154548"/>
                </a:lnTo>
                <a:lnTo>
                  <a:pt x="124800" y="132481"/>
                </a:lnTo>
                <a:lnTo>
                  <a:pt x="52806" y="132481"/>
                </a:lnTo>
                <a:lnTo>
                  <a:pt x="71033" y="5760"/>
                </a:lnTo>
                <a:close/>
              </a:path>
              <a:path w="179511" h="210235">
                <a:moveTo>
                  <a:pt x="153603" y="209275"/>
                </a:moveTo>
                <a:lnTo>
                  <a:pt x="155524" y="210235"/>
                </a:lnTo>
                <a:lnTo>
                  <a:pt x="176631" y="210235"/>
                </a:lnTo>
                <a:lnTo>
                  <a:pt x="177606" y="209275"/>
                </a:lnTo>
                <a:lnTo>
                  <a:pt x="178551" y="209275"/>
                </a:lnTo>
                <a:lnTo>
                  <a:pt x="179511" y="208315"/>
                </a:lnTo>
                <a:lnTo>
                  <a:pt x="179511" y="202554"/>
                </a:lnTo>
                <a:lnTo>
                  <a:pt x="178551" y="199674"/>
                </a:lnTo>
                <a:lnTo>
                  <a:pt x="108478" y="5760"/>
                </a:lnTo>
                <a:lnTo>
                  <a:pt x="108478" y="4800"/>
                </a:lnTo>
                <a:lnTo>
                  <a:pt x="107518" y="3840"/>
                </a:lnTo>
                <a:lnTo>
                  <a:pt x="106558" y="2880"/>
                </a:lnTo>
                <a:lnTo>
                  <a:pt x="105597" y="1920"/>
                </a:lnTo>
                <a:lnTo>
                  <a:pt x="104637" y="1920"/>
                </a:lnTo>
                <a:lnTo>
                  <a:pt x="103677" y="960"/>
                </a:lnTo>
                <a:lnTo>
                  <a:pt x="101757" y="960"/>
                </a:lnTo>
                <a:lnTo>
                  <a:pt x="99837" y="0"/>
                </a:lnTo>
                <a:lnTo>
                  <a:pt x="81594" y="0"/>
                </a:lnTo>
                <a:lnTo>
                  <a:pt x="79689" y="960"/>
                </a:lnTo>
                <a:lnTo>
                  <a:pt x="75849" y="960"/>
                </a:lnTo>
                <a:lnTo>
                  <a:pt x="74874" y="1920"/>
                </a:lnTo>
                <a:lnTo>
                  <a:pt x="73913" y="1920"/>
                </a:lnTo>
                <a:lnTo>
                  <a:pt x="72969" y="2880"/>
                </a:lnTo>
                <a:lnTo>
                  <a:pt x="72009" y="3840"/>
                </a:lnTo>
                <a:lnTo>
                  <a:pt x="72009" y="4800"/>
                </a:lnTo>
                <a:lnTo>
                  <a:pt x="71033" y="5760"/>
                </a:lnTo>
                <a:lnTo>
                  <a:pt x="52806" y="132481"/>
                </a:lnTo>
                <a:lnTo>
                  <a:pt x="88315" y="28788"/>
                </a:lnTo>
                <a:lnTo>
                  <a:pt x="124800" y="132481"/>
                </a:lnTo>
                <a:lnTo>
                  <a:pt x="132481" y="154548"/>
                </a:lnTo>
                <a:lnTo>
                  <a:pt x="150723" y="205435"/>
                </a:lnTo>
                <a:lnTo>
                  <a:pt x="150723" y="206395"/>
                </a:lnTo>
                <a:lnTo>
                  <a:pt x="151683" y="207340"/>
                </a:lnTo>
                <a:lnTo>
                  <a:pt x="151683" y="208315"/>
                </a:lnTo>
                <a:lnTo>
                  <a:pt x="152643" y="208315"/>
                </a:lnTo>
                <a:lnTo>
                  <a:pt x="152643" y="209275"/>
                </a:lnTo>
                <a:lnTo>
                  <a:pt x="153603" y="2092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" name="object 162"/>
          <p:cNvSpPr/>
          <p:nvPr/>
        </p:nvSpPr>
        <p:spPr>
          <a:xfrm>
            <a:off x="5137038" y="5759881"/>
            <a:ext cx="136321" cy="209275"/>
          </a:xfrm>
          <a:custGeom>
            <a:avLst/>
            <a:gdLst/>
            <a:ahLst/>
            <a:cxnLst/>
            <a:rect l="l" t="t" r="r" b="b"/>
            <a:pathLst>
              <a:path w="136321" h="209275">
                <a:moveTo>
                  <a:pt x="26883" y="207355"/>
                </a:moveTo>
                <a:lnTo>
                  <a:pt x="27843" y="207355"/>
                </a:lnTo>
                <a:lnTo>
                  <a:pt x="28803" y="208315"/>
                </a:lnTo>
                <a:lnTo>
                  <a:pt x="29763" y="209275"/>
                </a:lnTo>
                <a:lnTo>
                  <a:pt x="50871" y="209275"/>
                </a:lnTo>
                <a:lnTo>
                  <a:pt x="52806" y="208315"/>
                </a:lnTo>
                <a:lnTo>
                  <a:pt x="53766" y="208315"/>
                </a:lnTo>
                <a:lnTo>
                  <a:pt x="54711" y="207355"/>
                </a:lnTo>
                <a:lnTo>
                  <a:pt x="55686" y="206380"/>
                </a:lnTo>
                <a:lnTo>
                  <a:pt x="56647" y="205435"/>
                </a:lnTo>
                <a:lnTo>
                  <a:pt x="56647" y="204475"/>
                </a:lnTo>
                <a:lnTo>
                  <a:pt x="57591" y="203514"/>
                </a:lnTo>
                <a:lnTo>
                  <a:pt x="132481" y="29763"/>
                </a:lnTo>
                <a:lnTo>
                  <a:pt x="133441" y="28788"/>
                </a:lnTo>
                <a:lnTo>
                  <a:pt x="134401" y="26883"/>
                </a:lnTo>
                <a:lnTo>
                  <a:pt x="134401" y="25923"/>
                </a:lnTo>
                <a:lnTo>
                  <a:pt x="135361" y="24947"/>
                </a:lnTo>
                <a:lnTo>
                  <a:pt x="135361" y="22082"/>
                </a:lnTo>
                <a:lnTo>
                  <a:pt x="136321" y="20162"/>
                </a:lnTo>
                <a:lnTo>
                  <a:pt x="136321" y="5760"/>
                </a:lnTo>
                <a:lnTo>
                  <a:pt x="135361" y="4800"/>
                </a:lnTo>
                <a:lnTo>
                  <a:pt x="135361" y="3840"/>
                </a:lnTo>
                <a:lnTo>
                  <a:pt x="134401" y="2880"/>
                </a:lnTo>
                <a:lnTo>
                  <a:pt x="134401" y="1920"/>
                </a:lnTo>
                <a:lnTo>
                  <a:pt x="133441" y="960"/>
                </a:lnTo>
                <a:lnTo>
                  <a:pt x="132481" y="960"/>
                </a:lnTo>
                <a:lnTo>
                  <a:pt x="130561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1920" y="2880"/>
                </a:lnTo>
                <a:lnTo>
                  <a:pt x="960" y="3840"/>
                </a:lnTo>
                <a:lnTo>
                  <a:pt x="960" y="6720"/>
                </a:lnTo>
                <a:lnTo>
                  <a:pt x="0" y="8641"/>
                </a:lnTo>
                <a:lnTo>
                  <a:pt x="0" y="16322"/>
                </a:lnTo>
                <a:lnTo>
                  <a:pt x="960" y="19202"/>
                </a:lnTo>
                <a:lnTo>
                  <a:pt x="1920" y="21107"/>
                </a:lnTo>
                <a:lnTo>
                  <a:pt x="2880" y="23042"/>
                </a:lnTo>
                <a:lnTo>
                  <a:pt x="4800" y="24002"/>
                </a:lnTo>
                <a:lnTo>
                  <a:pt x="106558" y="24002"/>
                </a:lnTo>
                <a:lnTo>
                  <a:pt x="27843" y="201594"/>
                </a:lnTo>
                <a:lnTo>
                  <a:pt x="26883" y="202554"/>
                </a:lnTo>
                <a:lnTo>
                  <a:pt x="25923" y="204475"/>
                </a:lnTo>
                <a:lnTo>
                  <a:pt x="25923" y="206380"/>
                </a:lnTo>
                <a:lnTo>
                  <a:pt x="26883" y="2073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" name="object 163"/>
          <p:cNvSpPr/>
          <p:nvPr/>
        </p:nvSpPr>
        <p:spPr>
          <a:xfrm>
            <a:off x="5370316" y="5814593"/>
            <a:ext cx="138242" cy="154564"/>
          </a:xfrm>
          <a:custGeom>
            <a:avLst/>
            <a:gdLst/>
            <a:ahLst/>
            <a:cxnLst/>
            <a:rect l="l" t="t" r="r" b="b"/>
            <a:pathLst>
              <a:path w="138242" h="154564">
                <a:moveTo>
                  <a:pt x="27828" y="3840"/>
                </a:moveTo>
                <a:lnTo>
                  <a:pt x="26868" y="2880"/>
                </a:lnTo>
                <a:lnTo>
                  <a:pt x="25923" y="1920"/>
                </a:lnTo>
                <a:lnTo>
                  <a:pt x="25923" y="960"/>
                </a:lnTo>
                <a:lnTo>
                  <a:pt x="24947" y="960"/>
                </a:lnTo>
                <a:lnTo>
                  <a:pt x="23987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8641"/>
                </a:lnTo>
                <a:lnTo>
                  <a:pt x="960" y="9601"/>
                </a:lnTo>
                <a:lnTo>
                  <a:pt x="960" y="11521"/>
                </a:lnTo>
                <a:lnTo>
                  <a:pt x="50871" y="148803"/>
                </a:lnTo>
                <a:lnTo>
                  <a:pt x="50871" y="150723"/>
                </a:lnTo>
                <a:lnTo>
                  <a:pt x="51831" y="151668"/>
                </a:lnTo>
                <a:lnTo>
                  <a:pt x="52791" y="151668"/>
                </a:lnTo>
                <a:lnTo>
                  <a:pt x="53751" y="152643"/>
                </a:lnTo>
                <a:lnTo>
                  <a:pt x="54711" y="153603"/>
                </a:lnTo>
                <a:lnTo>
                  <a:pt x="55671" y="153603"/>
                </a:lnTo>
                <a:lnTo>
                  <a:pt x="56631" y="154564"/>
                </a:lnTo>
                <a:lnTo>
                  <a:pt x="80634" y="154564"/>
                </a:lnTo>
                <a:lnTo>
                  <a:pt x="82555" y="153603"/>
                </a:lnTo>
                <a:lnTo>
                  <a:pt x="83515" y="153603"/>
                </a:lnTo>
                <a:lnTo>
                  <a:pt x="84475" y="152643"/>
                </a:lnTo>
                <a:lnTo>
                  <a:pt x="85435" y="151668"/>
                </a:lnTo>
                <a:lnTo>
                  <a:pt x="86395" y="151668"/>
                </a:lnTo>
                <a:lnTo>
                  <a:pt x="87355" y="150723"/>
                </a:lnTo>
                <a:lnTo>
                  <a:pt x="87355" y="148803"/>
                </a:lnTo>
                <a:lnTo>
                  <a:pt x="137266" y="11521"/>
                </a:lnTo>
                <a:lnTo>
                  <a:pt x="137266" y="8641"/>
                </a:lnTo>
                <a:lnTo>
                  <a:pt x="138242" y="7680"/>
                </a:lnTo>
                <a:lnTo>
                  <a:pt x="138242" y="2880"/>
                </a:lnTo>
                <a:lnTo>
                  <a:pt x="137266" y="1920"/>
                </a:lnTo>
                <a:lnTo>
                  <a:pt x="136306" y="960"/>
                </a:lnTo>
                <a:lnTo>
                  <a:pt x="135346" y="960"/>
                </a:lnTo>
                <a:lnTo>
                  <a:pt x="134401" y="0"/>
                </a:lnTo>
                <a:lnTo>
                  <a:pt x="117119" y="0"/>
                </a:lnTo>
                <a:lnTo>
                  <a:pt x="115183" y="960"/>
                </a:lnTo>
                <a:lnTo>
                  <a:pt x="113278" y="960"/>
                </a:lnTo>
                <a:lnTo>
                  <a:pt x="112318" y="1920"/>
                </a:lnTo>
                <a:lnTo>
                  <a:pt x="112318" y="2880"/>
                </a:lnTo>
                <a:lnTo>
                  <a:pt x="111343" y="2880"/>
                </a:lnTo>
                <a:lnTo>
                  <a:pt x="111343" y="4800"/>
                </a:lnTo>
                <a:lnTo>
                  <a:pt x="70073" y="124800"/>
                </a:lnTo>
                <a:lnTo>
                  <a:pt x="70073" y="126720"/>
                </a:lnTo>
                <a:lnTo>
                  <a:pt x="69113" y="124800"/>
                </a:lnTo>
                <a:lnTo>
                  <a:pt x="27828" y="4800"/>
                </a:lnTo>
                <a:lnTo>
                  <a:pt x="27828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/>
          <p:nvPr/>
        </p:nvSpPr>
        <p:spPr>
          <a:xfrm>
            <a:off x="5603580" y="5757001"/>
            <a:ext cx="170886" cy="214076"/>
          </a:xfrm>
          <a:custGeom>
            <a:avLst/>
            <a:gdLst/>
            <a:ahLst/>
            <a:cxnLst/>
            <a:rect l="l" t="t" r="r" b="b"/>
            <a:pathLst>
              <a:path w="170886" h="214076">
                <a:moveTo>
                  <a:pt x="34564" y="73913"/>
                </a:moveTo>
                <a:lnTo>
                  <a:pt x="36570" y="68774"/>
                </a:lnTo>
                <a:lnTo>
                  <a:pt x="42268" y="57194"/>
                </a:lnTo>
                <a:lnTo>
                  <a:pt x="48966" y="47030"/>
                </a:lnTo>
                <a:lnTo>
                  <a:pt x="51868" y="44250"/>
                </a:lnTo>
                <a:lnTo>
                  <a:pt x="61584" y="36473"/>
                </a:lnTo>
                <a:lnTo>
                  <a:pt x="72969" y="29763"/>
                </a:lnTo>
                <a:lnTo>
                  <a:pt x="78008" y="27808"/>
                </a:lnTo>
                <a:lnTo>
                  <a:pt x="90170" y="24944"/>
                </a:lnTo>
                <a:lnTo>
                  <a:pt x="103677" y="23987"/>
                </a:lnTo>
                <a:lnTo>
                  <a:pt x="113278" y="23987"/>
                </a:lnTo>
                <a:lnTo>
                  <a:pt x="121920" y="24963"/>
                </a:lnTo>
                <a:lnTo>
                  <a:pt x="128640" y="26883"/>
                </a:lnTo>
                <a:lnTo>
                  <a:pt x="135361" y="28803"/>
                </a:lnTo>
                <a:lnTo>
                  <a:pt x="142082" y="30708"/>
                </a:lnTo>
                <a:lnTo>
                  <a:pt x="146883" y="33604"/>
                </a:lnTo>
                <a:lnTo>
                  <a:pt x="151683" y="36484"/>
                </a:lnTo>
                <a:lnTo>
                  <a:pt x="156484" y="38389"/>
                </a:lnTo>
                <a:lnTo>
                  <a:pt x="159364" y="40325"/>
                </a:lnTo>
                <a:lnTo>
                  <a:pt x="162245" y="42230"/>
                </a:lnTo>
                <a:lnTo>
                  <a:pt x="164165" y="43190"/>
                </a:lnTo>
                <a:lnTo>
                  <a:pt x="168005" y="43190"/>
                </a:lnTo>
                <a:lnTo>
                  <a:pt x="168005" y="42230"/>
                </a:lnTo>
                <a:lnTo>
                  <a:pt x="168965" y="41269"/>
                </a:lnTo>
                <a:lnTo>
                  <a:pt x="168965" y="40325"/>
                </a:lnTo>
                <a:lnTo>
                  <a:pt x="169925" y="39349"/>
                </a:lnTo>
                <a:lnTo>
                  <a:pt x="169925" y="36484"/>
                </a:lnTo>
                <a:lnTo>
                  <a:pt x="170886" y="35509"/>
                </a:lnTo>
                <a:lnTo>
                  <a:pt x="170886" y="27828"/>
                </a:lnTo>
                <a:lnTo>
                  <a:pt x="169925" y="24963"/>
                </a:lnTo>
                <a:lnTo>
                  <a:pt x="169925" y="23042"/>
                </a:lnTo>
                <a:lnTo>
                  <a:pt x="168965" y="21122"/>
                </a:lnTo>
                <a:lnTo>
                  <a:pt x="168005" y="20162"/>
                </a:lnTo>
                <a:lnTo>
                  <a:pt x="167045" y="18242"/>
                </a:lnTo>
                <a:lnTo>
                  <a:pt x="165125" y="17282"/>
                </a:lnTo>
                <a:lnTo>
                  <a:pt x="163205" y="15361"/>
                </a:lnTo>
                <a:lnTo>
                  <a:pt x="159364" y="13426"/>
                </a:lnTo>
                <a:lnTo>
                  <a:pt x="155524" y="10561"/>
                </a:lnTo>
                <a:lnTo>
                  <a:pt x="150723" y="8641"/>
                </a:lnTo>
                <a:lnTo>
                  <a:pt x="144962" y="6720"/>
                </a:lnTo>
                <a:lnTo>
                  <a:pt x="140162" y="4800"/>
                </a:lnTo>
                <a:lnTo>
                  <a:pt x="133441" y="3840"/>
                </a:lnTo>
                <a:lnTo>
                  <a:pt x="126720" y="1920"/>
                </a:lnTo>
                <a:lnTo>
                  <a:pt x="119999" y="960"/>
                </a:lnTo>
                <a:lnTo>
                  <a:pt x="112318" y="0"/>
                </a:lnTo>
                <a:lnTo>
                  <a:pt x="104637" y="0"/>
                </a:lnTo>
                <a:lnTo>
                  <a:pt x="85752" y="1459"/>
                </a:lnTo>
                <a:lnTo>
                  <a:pt x="73360" y="4017"/>
                </a:lnTo>
                <a:lnTo>
                  <a:pt x="61447" y="7680"/>
                </a:lnTo>
                <a:lnTo>
                  <a:pt x="48820" y="14268"/>
                </a:lnTo>
                <a:lnTo>
                  <a:pt x="38416" y="21311"/>
                </a:lnTo>
                <a:lnTo>
                  <a:pt x="28803" y="29763"/>
                </a:lnTo>
                <a:lnTo>
                  <a:pt x="19640" y="41289"/>
                </a:lnTo>
                <a:lnTo>
                  <a:pt x="12988" y="52233"/>
                </a:lnTo>
                <a:lnTo>
                  <a:pt x="7680" y="64312"/>
                </a:lnTo>
                <a:lnTo>
                  <a:pt x="5438" y="71231"/>
                </a:lnTo>
                <a:lnTo>
                  <a:pt x="2502" y="83318"/>
                </a:lnTo>
                <a:lnTo>
                  <a:pt x="647" y="96095"/>
                </a:lnTo>
                <a:lnTo>
                  <a:pt x="0" y="109438"/>
                </a:lnTo>
                <a:lnTo>
                  <a:pt x="147" y="115447"/>
                </a:lnTo>
                <a:lnTo>
                  <a:pt x="1464" y="128323"/>
                </a:lnTo>
                <a:lnTo>
                  <a:pt x="4024" y="140715"/>
                </a:lnTo>
                <a:lnTo>
                  <a:pt x="7680" y="152628"/>
                </a:lnTo>
                <a:lnTo>
                  <a:pt x="12989" y="164881"/>
                </a:lnTo>
                <a:lnTo>
                  <a:pt x="19467" y="175815"/>
                </a:lnTo>
                <a:lnTo>
                  <a:pt x="27843" y="185272"/>
                </a:lnTo>
                <a:lnTo>
                  <a:pt x="37392" y="194197"/>
                </a:lnTo>
                <a:lnTo>
                  <a:pt x="47836" y="201292"/>
                </a:lnTo>
                <a:lnTo>
                  <a:pt x="59527" y="207355"/>
                </a:lnTo>
                <a:lnTo>
                  <a:pt x="76222" y="211942"/>
                </a:lnTo>
                <a:lnTo>
                  <a:pt x="88986" y="213566"/>
                </a:lnTo>
                <a:lnTo>
                  <a:pt x="102717" y="214076"/>
                </a:lnTo>
                <a:lnTo>
                  <a:pt x="113278" y="214076"/>
                </a:lnTo>
                <a:lnTo>
                  <a:pt x="119039" y="213100"/>
                </a:lnTo>
                <a:lnTo>
                  <a:pt x="124800" y="213100"/>
                </a:lnTo>
                <a:lnTo>
                  <a:pt x="129600" y="212156"/>
                </a:lnTo>
                <a:lnTo>
                  <a:pt x="135361" y="210235"/>
                </a:lnTo>
                <a:lnTo>
                  <a:pt x="140162" y="209260"/>
                </a:lnTo>
                <a:lnTo>
                  <a:pt x="145923" y="207355"/>
                </a:lnTo>
                <a:lnTo>
                  <a:pt x="150723" y="206395"/>
                </a:lnTo>
                <a:lnTo>
                  <a:pt x="155524" y="204475"/>
                </a:lnTo>
                <a:lnTo>
                  <a:pt x="159364" y="202554"/>
                </a:lnTo>
                <a:lnTo>
                  <a:pt x="162245" y="200634"/>
                </a:lnTo>
                <a:lnTo>
                  <a:pt x="166085" y="199674"/>
                </a:lnTo>
                <a:lnTo>
                  <a:pt x="168005" y="197754"/>
                </a:lnTo>
                <a:lnTo>
                  <a:pt x="168965" y="195833"/>
                </a:lnTo>
                <a:lnTo>
                  <a:pt x="169925" y="192953"/>
                </a:lnTo>
                <a:lnTo>
                  <a:pt x="169925" y="104637"/>
                </a:lnTo>
                <a:lnTo>
                  <a:pt x="168965" y="103677"/>
                </a:lnTo>
                <a:lnTo>
                  <a:pt x="168965" y="101757"/>
                </a:lnTo>
                <a:lnTo>
                  <a:pt x="168005" y="100797"/>
                </a:lnTo>
                <a:lnTo>
                  <a:pt x="167045" y="99837"/>
                </a:lnTo>
                <a:lnTo>
                  <a:pt x="166085" y="98877"/>
                </a:lnTo>
                <a:lnTo>
                  <a:pt x="165125" y="97916"/>
                </a:lnTo>
                <a:lnTo>
                  <a:pt x="162245" y="97916"/>
                </a:lnTo>
                <a:lnTo>
                  <a:pt x="161284" y="96956"/>
                </a:lnTo>
                <a:lnTo>
                  <a:pt x="93131" y="96956"/>
                </a:lnTo>
                <a:lnTo>
                  <a:pt x="92156" y="97916"/>
                </a:lnTo>
                <a:lnTo>
                  <a:pt x="91196" y="97916"/>
                </a:lnTo>
                <a:lnTo>
                  <a:pt x="91196" y="98877"/>
                </a:lnTo>
                <a:lnTo>
                  <a:pt x="90251" y="98877"/>
                </a:lnTo>
                <a:lnTo>
                  <a:pt x="89275" y="99837"/>
                </a:lnTo>
                <a:lnTo>
                  <a:pt x="89275" y="102717"/>
                </a:lnTo>
                <a:lnTo>
                  <a:pt x="88315" y="103677"/>
                </a:lnTo>
                <a:lnTo>
                  <a:pt x="88315" y="112318"/>
                </a:lnTo>
                <a:lnTo>
                  <a:pt x="89275" y="115183"/>
                </a:lnTo>
                <a:lnTo>
                  <a:pt x="89275" y="117119"/>
                </a:lnTo>
                <a:lnTo>
                  <a:pt x="90251" y="119039"/>
                </a:lnTo>
                <a:lnTo>
                  <a:pt x="92156" y="119999"/>
                </a:lnTo>
                <a:lnTo>
                  <a:pt x="142082" y="119999"/>
                </a:lnTo>
                <a:lnTo>
                  <a:pt x="142082" y="180472"/>
                </a:lnTo>
                <a:lnTo>
                  <a:pt x="136321" y="184312"/>
                </a:lnTo>
                <a:lnTo>
                  <a:pt x="130561" y="186232"/>
                </a:lnTo>
                <a:lnTo>
                  <a:pt x="123840" y="188153"/>
                </a:lnTo>
                <a:lnTo>
                  <a:pt x="117119" y="190073"/>
                </a:lnTo>
                <a:lnTo>
                  <a:pt x="103677" y="190073"/>
                </a:lnTo>
                <a:lnTo>
                  <a:pt x="98761" y="189934"/>
                </a:lnTo>
                <a:lnTo>
                  <a:pt x="86130" y="188329"/>
                </a:lnTo>
                <a:lnTo>
                  <a:pt x="73913" y="185272"/>
                </a:lnTo>
                <a:lnTo>
                  <a:pt x="60540" y="177352"/>
                </a:lnTo>
                <a:lnTo>
                  <a:pt x="50886" y="168950"/>
                </a:lnTo>
                <a:lnTo>
                  <a:pt x="47797" y="165260"/>
                </a:lnTo>
                <a:lnTo>
                  <a:pt x="40557" y="154655"/>
                </a:lnTo>
                <a:lnTo>
                  <a:pt x="35524" y="143027"/>
                </a:lnTo>
                <a:lnTo>
                  <a:pt x="32635" y="133268"/>
                </a:lnTo>
                <a:lnTo>
                  <a:pt x="30481" y="120648"/>
                </a:lnTo>
                <a:lnTo>
                  <a:pt x="29763" y="107518"/>
                </a:lnTo>
                <a:lnTo>
                  <a:pt x="30113" y="98426"/>
                </a:lnTo>
                <a:lnTo>
                  <a:pt x="31784" y="85868"/>
                </a:lnTo>
                <a:lnTo>
                  <a:pt x="34564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" name="object 165"/>
          <p:cNvSpPr/>
          <p:nvPr/>
        </p:nvSpPr>
        <p:spPr>
          <a:xfrm>
            <a:off x="5813816" y="5759881"/>
            <a:ext cx="136321" cy="209275"/>
          </a:xfrm>
          <a:custGeom>
            <a:avLst/>
            <a:gdLst/>
            <a:ahLst/>
            <a:cxnLst/>
            <a:rect l="l" t="t" r="r" b="b"/>
            <a:pathLst>
              <a:path w="136321" h="209275">
                <a:moveTo>
                  <a:pt x="26883" y="207355"/>
                </a:moveTo>
                <a:lnTo>
                  <a:pt x="27843" y="207355"/>
                </a:lnTo>
                <a:lnTo>
                  <a:pt x="28803" y="208315"/>
                </a:lnTo>
                <a:lnTo>
                  <a:pt x="29763" y="209275"/>
                </a:lnTo>
                <a:lnTo>
                  <a:pt x="50886" y="209275"/>
                </a:lnTo>
                <a:lnTo>
                  <a:pt x="51846" y="208315"/>
                </a:lnTo>
                <a:lnTo>
                  <a:pt x="53766" y="208315"/>
                </a:lnTo>
                <a:lnTo>
                  <a:pt x="54726" y="207355"/>
                </a:lnTo>
                <a:lnTo>
                  <a:pt x="55686" y="206380"/>
                </a:lnTo>
                <a:lnTo>
                  <a:pt x="56647" y="205435"/>
                </a:lnTo>
                <a:lnTo>
                  <a:pt x="56647" y="204475"/>
                </a:lnTo>
                <a:lnTo>
                  <a:pt x="57607" y="203514"/>
                </a:lnTo>
                <a:lnTo>
                  <a:pt x="132481" y="29763"/>
                </a:lnTo>
                <a:lnTo>
                  <a:pt x="133441" y="28788"/>
                </a:lnTo>
                <a:lnTo>
                  <a:pt x="134401" y="26883"/>
                </a:lnTo>
                <a:lnTo>
                  <a:pt x="134401" y="25923"/>
                </a:lnTo>
                <a:lnTo>
                  <a:pt x="135361" y="24947"/>
                </a:lnTo>
                <a:lnTo>
                  <a:pt x="135361" y="20162"/>
                </a:lnTo>
                <a:lnTo>
                  <a:pt x="136321" y="19202"/>
                </a:lnTo>
                <a:lnTo>
                  <a:pt x="136321" y="5760"/>
                </a:lnTo>
                <a:lnTo>
                  <a:pt x="135361" y="4800"/>
                </a:lnTo>
                <a:lnTo>
                  <a:pt x="135361" y="3840"/>
                </a:lnTo>
                <a:lnTo>
                  <a:pt x="134401" y="2880"/>
                </a:lnTo>
                <a:lnTo>
                  <a:pt x="133441" y="1920"/>
                </a:lnTo>
                <a:lnTo>
                  <a:pt x="133441" y="960"/>
                </a:lnTo>
                <a:lnTo>
                  <a:pt x="131521" y="960"/>
                </a:lnTo>
                <a:lnTo>
                  <a:pt x="130561" y="0"/>
                </a:lnTo>
                <a:lnTo>
                  <a:pt x="384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1920" y="2880"/>
                </a:lnTo>
                <a:lnTo>
                  <a:pt x="960" y="3840"/>
                </a:lnTo>
                <a:lnTo>
                  <a:pt x="960" y="5760"/>
                </a:lnTo>
                <a:lnTo>
                  <a:pt x="0" y="6720"/>
                </a:lnTo>
                <a:lnTo>
                  <a:pt x="0" y="16322"/>
                </a:lnTo>
                <a:lnTo>
                  <a:pt x="960" y="19202"/>
                </a:lnTo>
                <a:lnTo>
                  <a:pt x="1920" y="21107"/>
                </a:lnTo>
                <a:lnTo>
                  <a:pt x="2880" y="23042"/>
                </a:lnTo>
                <a:lnTo>
                  <a:pt x="3840" y="24002"/>
                </a:lnTo>
                <a:lnTo>
                  <a:pt x="106558" y="24002"/>
                </a:lnTo>
                <a:lnTo>
                  <a:pt x="27843" y="201594"/>
                </a:lnTo>
                <a:lnTo>
                  <a:pt x="26883" y="202554"/>
                </a:lnTo>
                <a:lnTo>
                  <a:pt x="25923" y="204475"/>
                </a:lnTo>
                <a:lnTo>
                  <a:pt x="25923" y="206380"/>
                </a:lnTo>
                <a:lnTo>
                  <a:pt x="26883" y="2073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" name="object 166"/>
          <p:cNvSpPr/>
          <p:nvPr/>
        </p:nvSpPr>
        <p:spPr>
          <a:xfrm>
            <a:off x="6473327" y="9461522"/>
            <a:ext cx="19187" cy="50880"/>
          </a:xfrm>
          <a:custGeom>
            <a:avLst/>
            <a:gdLst/>
            <a:ahLst/>
            <a:cxnLst/>
            <a:rect l="l" t="t" r="r" b="b"/>
            <a:pathLst>
              <a:path w="19187" h="50880">
                <a:moveTo>
                  <a:pt x="19187" y="50880"/>
                </a:moveTo>
                <a:lnTo>
                  <a:pt x="19187" y="49921"/>
                </a:lnTo>
                <a:lnTo>
                  <a:pt x="15346" y="49921"/>
                </a:lnTo>
                <a:lnTo>
                  <a:pt x="15346" y="48958"/>
                </a:lnTo>
                <a:lnTo>
                  <a:pt x="14401" y="48958"/>
                </a:lnTo>
                <a:lnTo>
                  <a:pt x="13426" y="47999"/>
                </a:lnTo>
                <a:lnTo>
                  <a:pt x="13426" y="0"/>
                </a:lnTo>
                <a:lnTo>
                  <a:pt x="11506" y="0"/>
                </a:lnTo>
                <a:lnTo>
                  <a:pt x="0" y="5762"/>
                </a:lnTo>
                <a:lnTo>
                  <a:pt x="0" y="7679"/>
                </a:lnTo>
                <a:lnTo>
                  <a:pt x="1904" y="6720"/>
                </a:lnTo>
                <a:lnTo>
                  <a:pt x="2865" y="5762"/>
                </a:lnTo>
                <a:lnTo>
                  <a:pt x="4785" y="5762"/>
                </a:lnTo>
                <a:lnTo>
                  <a:pt x="5745" y="6720"/>
                </a:lnTo>
                <a:lnTo>
                  <a:pt x="6705" y="7679"/>
                </a:lnTo>
                <a:lnTo>
                  <a:pt x="6705" y="47999"/>
                </a:lnTo>
                <a:lnTo>
                  <a:pt x="5745" y="48958"/>
                </a:lnTo>
                <a:lnTo>
                  <a:pt x="4785" y="48958"/>
                </a:lnTo>
                <a:lnTo>
                  <a:pt x="4785" y="49921"/>
                </a:lnTo>
                <a:lnTo>
                  <a:pt x="944" y="49921"/>
                </a:lnTo>
                <a:lnTo>
                  <a:pt x="944" y="50880"/>
                </a:lnTo>
                <a:lnTo>
                  <a:pt x="19187" y="50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" name="object 167"/>
          <p:cNvSpPr/>
          <p:nvPr/>
        </p:nvSpPr>
        <p:spPr>
          <a:xfrm>
            <a:off x="6506916" y="9461522"/>
            <a:ext cx="27843" cy="23038"/>
          </a:xfrm>
          <a:custGeom>
            <a:avLst/>
            <a:gdLst/>
            <a:ahLst/>
            <a:cxnLst/>
            <a:rect l="l" t="t" r="r" b="b"/>
            <a:pathLst>
              <a:path w="27843" h="23038">
                <a:moveTo>
                  <a:pt x="0" y="12483"/>
                </a:moveTo>
                <a:lnTo>
                  <a:pt x="0" y="14400"/>
                </a:lnTo>
                <a:lnTo>
                  <a:pt x="960" y="16323"/>
                </a:lnTo>
                <a:lnTo>
                  <a:pt x="1920" y="18239"/>
                </a:lnTo>
                <a:lnTo>
                  <a:pt x="2880" y="20162"/>
                </a:lnTo>
                <a:lnTo>
                  <a:pt x="5760" y="23038"/>
                </a:lnTo>
                <a:lnTo>
                  <a:pt x="5760" y="7679"/>
                </a:lnTo>
                <a:lnTo>
                  <a:pt x="6720" y="5762"/>
                </a:lnTo>
                <a:lnTo>
                  <a:pt x="7680" y="4803"/>
                </a:lnTo>
                <a:lnTo>
                  <a:pt x="9601" y="2880"/>
                </a:lnTo>
                <a:lnTo>
                  <a:pt x="11521" y="1921"/>
                </a:lnTo>
                <a:lnTo>
                  <a:pt x="16322" y="1921"/>
                </a:lnTo>
                <a:lnTo>
                  <a:pt x="18242" y="2880"/>
                </a:lnTo>
                <a:lnTo>
                  <a:pt x="20162" y="4803"/>
                </a:lnTo>
                <a:lnTo>
                  <a:pt x="21122" y="5762"/>
                </a:lnTo>
                <a:lnTo>
                  <a:pt x="22082" y="7679"/>
                </a:lnTo>
                <a:lnTo>
                  <a:pt x="22082" y="14400"/>
                </a:lnTo>
                <a:lnTo>
                  <a:pt x="21122" y="15358"/>
                </a:lnTo>
                <a:lnTo>
                  <a:pt x="21122" y="21121"/>
                </a:lnTo>
                <a:lnTo>
                  <a:pt x="24002" y="18239"/>
                </a:lnTo>
                <a:lnTo>
                  <a:pt x="25923" y="16323"/>
                </a:lnTo>
                <a:lnTo>
                  <a:pt x="26883" y="14400"/>
                </a:lnTo>
                <a:lnTo>
                  <a:pt x="27843" y="12483"/>
                </a:lnTo>
                <a:lnTo>
                  <a:pt x="27843" y="8644"/>
                </a:lnTo>
                <a:lnTo>
                  <a:pt x="25923" y="5762"/>
                </a:lnTo>
                <a:lnTo>
                  <a:pt x="24002" y="3838"/>
                </a:lnTo>
                <a:lnTo>
                  <a:pt x="21122" y="963"/>
                </a:lnTo>
                <a:lnTo>
                  <a:pt x="18242" y="0"/>
                </a:lnTo>
                <a:lnTo>
                  <a:pt x="9601" y="0"/>
                </a:lnTo>
                <a:lnTo>
                  <a:pt x="6720" y="963"/>
                </a:lnTo>
                <a:lnTo>
                  <a:pt x="3840" y="3838"/>
                </a:lnTo>
                <a:lnTo>
                  <a:pt x="1920" y="5762"/>
                </a:lnTo>
                <a:lnTo>
                  <a:pt x="0" y="8644"/>
                </a:lnTo>
                <a:lnTo>
                  <a:pt x="0" y="124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" name="object 168"/>
          <p:cNvSpPr/>
          <p:nvPr/>
        </p:nvSpPr>
        <p:spPr>
          <a:xfrm>
            <a:off x="6506916" y="9474005"/>
            <a:ext cx="28803" cy="39355"/>
          </a:xfrm>
          <a:custGeom>
            <a:avLst/>
            <a:gdLst/>
            <a:ahLst/>
            <a:cxnLst/>
            <a:rect l="l" t="t" r="r" b="b"/>
            <a:pathLst>
              <a:path w="28803" h="39355">
                <a:moveTo>
                  <a:pt x="18242" y="39355"/>
                </a:moveTo>
                <a:lnTo>
                  <a:pt x="22082" y="38397"/>
                </a:lnTo>
                <a:lnTo>
                  <a:pt x="24963" y="35516"/>
                </a:lnTo>
                <a:lnTo>
                  <a:pt x="26883" y="33599"/>
                </a:lnTo>
                <a:lnTo>
                  <a:pt x="28803" y="30717"/>
                </a:lnTo>
                <a:lnTo>
                  <a:pt x="28803" y="23996"/>
                </a:lnTo>
                <a:lnTo>
                  <a:pt x="27843" y="21116"/>
                </a:lnTo>
                <a:lnTo>
                  <a:pt x="25923" y="19199"/>
                </a:lnTo>
                <a:lnTo>
                  <a:pt x="24002" y="17276"/>
                </a:lnTo>
                <a:lnTo>
                  <a:pt x="21122" y="14394"/>
                </a:lnTo>
                <a:lnTo>
                  <a:pt x="17282" y="10555"/>
                </a:lnTo>
                <a:lnTo>
                  <a:pt x="21122" y="8638"/>
                </a:lnTo>
                <a:lnTo>
                  <a:pt x="21122" y="2875"/>
                </a:lnTo>
                <a:lnTo>
                  <a:pt x="20162" y="4797"/>
                </a:lnTo>
                <a:lnTo>
                  <a:pt x="18242" y="6714"/>
                </a:lnTo>
                <a:lnTo>
                  <a:pt x="15361" y="9596"/>
                </a:lnTo>
                <a:lnTo>
                  <a:pt x="9601" y="4797"/>
                </a:lnTo>
                <a:lnTo>
                  <a:pt x="8641" y="3840"/>
                </a:lnTo>
                <a:lnTo>
                  <a:pt x="7680" y="1917"/>
                </a:lnTo>
                <a:lnTo>
                  <a:pt x="6720" y="958"/>
                </a:lnTo>
                <a:lnTo>
                  <a:pt x="5760" y="0"/>
                </a:lnTo>
                <a:lnTo>
                  <a:pt x="5760" y="10555"/>
                </a:lnTo>
                <a:lnTo>
                  <a:pt x="9601" y="13435"/>
                </a:lnTo>
                <a:lnTo>
                  <a:pt x="5760" y="16317"/>
                </a:lnTo>
                <a:lnTo>
                  <a:pt x="3840" y="18240"/>
                </a:lnTo>
                <a:lnTo>
                  <a:pt x="1920" y="21116"/>
                </a:lnTo>
                <a:lnTo>
                  <a:pt x="960" y="23038"/>
                </a:lnTo>
                <a:lnTo>
                  <a:pt x="0" y="24955"/>
                </a:lnTo>
                <a:lnTo>
                  <a:pt x="0" y="29759"/>
                </a:lnTo>
                <a:lnTo>
                  <a:pt x="960" y="32634"/>
                </a:lnTo>
                <a:lnTo>
                  <a:pt x="2880" y="35516"/>
                </a:lnTo>
                <a:lnTo>
                  <a:pt x="5760" y="38397"/>
                </a:lnTo>
                <a:lnTo>
                  <a:pt x="9601" y="39355"/>
                </a:lnTo>
                <a:lnTo>
                  <a:pt x="6720" y="32634"/>
                </a:lnTo>
                <a:lnTo>
                  <a:pt x="5760" y="29759"/>
                </a:lnTo>
                <a:lnTo>
                  <a:pt x="5760" y="22079"/>
                </a:lnTo>
                <a:lnTo>
                  <a:pt x="6720" y="20157"/>
                </a:lnTo>
                <a:lnTo>
                  <a:pt x="7680" y="18240"/>
                </a:lnTo>
                <a:lnTo>
                  <a:pt x="9601" y="16317"/>
                </a:lnTo>
                <a:lnTo>
                  <a:pt x="11521" y="15358"/>
                </a:lnTo>
                <a:lnTo>
                  <a:pt x="16322" y="19199"/>
                </a:lnTo>
                <a:lnTo>
                  <a:pt x="20162" y="22079"/>
                </a:lnTo>
                <a:lnTo>
                  <a:pt x="22082" y="24955"/>
                </a:lnTo>
                <a:lnTo>
                  <a:pt x="23042" y="26878"/>
                </a:lnTo>
                <a:lnTo>
                  <a:pt x="23042" y="33599"/>
                </a:lnTo>
                <a:lnTo>
                  <a:pt x="21122" y="35516"/>
                </a:lnTo>
                <a:lnTo>
                  <a:pt x="19202" y="36475"/>
                </a:lnTo>
                <a:lnTo>
                  <a:pt x="17282" y="37438"/>
                </a:lnTo>
                <a:lnTo>
                  <a:pt x="14401" y="37438"/>
                </a:lnTo>
                <a:lnTo>
                  <a:pt x="14401" y="39355"/>
                </a:lnTo>
                <a:lnTo>
                  <a:pt x="18242" y="393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" name="object 169"/>
          <p:cNvSpPr/>
          <p:nvPr/>
        </p:nvSpPr>
        <p:spPr>
          <a:xfrm>
            <a:off x="6513636" y="9506640"/>
            <a:ext cx="7680" cy="6720"/>
          </a:xfrm>
          <a:custGeom>
            <a:avLst/>
            <a:gdLst/>
            <a:ahLst/>
            <a:cxnLst/>
            <a:rect l="l" t="t" r="r" b="b"/>
            <a:pathLst>
              <a:path w="7680" h="6720">
                <a:moveTo>
                  <a:pt x="7680" y="4803"/>
                </a:moveTo>
                <a:lnTo>
                  <a:pt x="4800" y="4803"/>
                </a:lnTo>
                <a:lnTo>
                  <a:pt x="2880" y="3840"/>
                </a:lnTo>
                <a:lnTo>
                  <a:pt x="960" y="1923"/>
                </a:lnTo>
                <a:lnTo>
                  <a:pt x="0" y="0"/>
                </a:lnTo>
                <a:lnTo>
                  <a:pt x="2880" y="6720"/>
                </a:lnTo>
                <a:lnTo>
                  <a:pt x="7680" y="6720"/>
                </a:lnTo>
                <a:lnTo>
                  <a:pt x="7680" y="4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" name="object 170"/>
          <p:cNvSpPr/>
          <p:nvPr/>
        </p:nvSpPr>
        <p:spPr>
          <a:xfrm>
            <a:off x="2070902" y="8074365"/>
            <a:ext cx="91196" cy="72953"/>
          </a:xfrm>
          <a:custGeom>
            <a:avLst/>
            <a:gdLst/>
            <a:ahLst/>
            <a:cxnLst/>
            <a:rect l="l" t="t" r="r" b="b"/>
            <a:pathLst>
              <a:path w="91196" h="72953">
                <a:moveTo>
                  <a:pt x="0" y="0"/>
                </a:moveTo>
                <a:lnTo>
                  <a:pt x="0" y="72953"/>
                </a:lnTo>
                <a:lnTo>
                  <a:pt x="91196" y="72953"/>
                </a:lnTo>
                <a:lnTo>
                  <a:pt x="9119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" name="object 171"/>
          <p:cNvSpPr/>
          <p:nvPr/>
        </p:nvSpPr>
        <p:spPr>
          <a:xfrm>
            <a:off x="2070902" y="7024161"/>
            <a:ext cx="91196" cy="1050203"/>
          </a:xfrm>
          <a:custGeom>
            <a:avLst/>
            <a:gdLst/>
            <a:ahLst/>
            <a:cxnLst/>
            <a:rect l="l" t="t" r="r" b="b"/>
            <a:pathLst>
              <a:path w="91196" h="1050203">
                <a:moveTo>
                  <a:pt x="0" y="0"/>
                </a:moveTo>
                <a:lnTo>
                  <a:pt x="0" y="1050203"/>
                </a:lnTo>
                <a:lnTo>
                  <a:pt x="91196" y="1050203"/>
                </a:lnTo>
                <a:lnTo>
                  <a:pt x="91196" y="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" name="object 172"/>
          <p:cNvSpPr/>
          <p:nvPr/>
        </p:nvSpPr>
        <p:spPr>
          <a:xfrm>
            <a:off x="2537444" y="7905414"/>
            <a:ext cx="93116" cy="241904"/>
          </a:xfrm>
          <a:custGeom>
            <a:avLst/>
            <a:gdLst/>
            <a:ahLst/>
            <a:cxnLst/>
            <a:rect l="l" t="t" r="r" b="b"/>
            <a:pathLst>
              <a:path w="93116" h="241904">
                <a:moveTo>
                  <a:pt x="0" y="0"/>
                </a:moveTo>
                <a:lnTo>
                  <a:pt x="0" y="241904"/>
                </a:lnTo>
                <a:lnTo>
                  <a:pt x="93116" y="241904"/>
                </a:lnTo>
                <a:lnTo>
                  <a:pt x="9311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" name="object 173"/>
          <p:cNvSpPr/>
          <p:nvPr/>
        </p:nvSpPr>
        <p:spPr>
          <a:xfrm>
            <a:off x="2537444" y="7133600"/>
            <a:ext cx="93116" cy="771814"/>
          </a:xfrm>
          <a:custGeom>
            <a:avLst/>
            <a:gdLst/>
            <a:ahLst/>
            <a:cxnLst/>
            <a:rect l="l" t="t" r="r" b="b"/>
            <a:pathLst>
              <a:path w="93116" h="771814">
                <a:moveTo>
                  <a:pt x="0" y="0"/>
                </a:moveTo>
                <a:lnTo>
                  <a:pt x="0" y="771814"/>
                </a:lnTo>
                <a:lnTo>
                  <a:pt x="93116" y="771814"/>
                </a:lnTo>
                <a:lnTo>
                  <a:pt x="93116" y="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" name="object 174"/>
          <p:cNvSpPr/>
          <p:nvPr/>
        </p:nvSpPr>
        <p:spPr>
          <a:xfrm>
            <a:off x="2304166" y="8044601"/>
            <a:ext cx="93116" cy="102717"/>
          </a:xfrm>
          <a:custGeom>
            <a:avLst/>
            <a:gdLst/>
            <a:ahLst/>
            <a:cxnLst/>
            <a:rect l="l" t="t" r="r" b="b"/>
            <a:pathLst>
              <a:path w="93116" h="102717">
                <a:moveTo>
                  <a:pt x="0" y="0"/>
                </a:moveTo>
                <a:lnTo>
                  <a:pt x="0" y="102717"/>
                </a:lnTo>
                <a:lnTo>
                  <a:pt x="93116" y="102717"/>
                </a:lnTo>
                <a:lnTo>
                  <a:pt x="9311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" name="object 175"/>
          <p:cNvSpPr/>
          <p:nvPr/>
        </p:nvSpPr>
        <p:spPr>
          <a:xfrm>
            <a:off x="2304166" y="7146081"/>
            <a:ext cx="93116" cy="898519"/>
          </a:xfrm>
          <a:custGeom>
            <a:avLst/>
            <a:gdLst/>
            <a:ahLst/>
            <a:cxnLst/>
            <a:rect l="l" t="t" r="r" b="b"/>
            <a:pathLst>
              <a:path w="93116" h="898519">
                <a:moveTo>
                  <a:pt x="0" y="0"/>
                </a:moveTo>
                <a:lnTo>
                  <a:pt x="0" y="898519"/>
                </a:lnTo>
                <a:lnTo>
                  <a:pt x="93116" y="898519"/>
                </a:lnTo>
                <a:lnTo>
                  <a:pt x="93116" y="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" name="object 176"/>
          <p:cNvSpPr/>
          <p:nvPr/>
        </p:nvSpPr>
        <p:spPr>
          <a:xfrm>
            <a:off x="2770708" y="7892933"/>
            <a:ext cx="94091" cy="254386"/>
          </a:xfrm>
          <a:custGeom>
            <a:avLst/>
            <a:gdLst/>
            <a:ahLst/>
            <a:cxnLst/>
            <a:rect l="l" t="t" r="r" b="b"/>
            <a:pathLst>
              <a:path w="94091" h="254386">
                <a:moveTo>
                  <a:pt x="0" y="0"/>
                </a:moveTo>
                <a:lnTo>
                  <a:pt x="0" y="254386"/>
                </a:lnTo>
                <a:lnTo>
                  <a:pt x="94091" y="254386"/>
                </a:lnTo>
                <a:lnTo>
                  <a:pt x="94091" y="0"/>
                </a:lnTo>
                <a:lnTo>
                  <a:pt x="0" y="0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" name="object 177"/>
          <p:cNvSpPr/>
          <p:nvPr/>
        </p:nvSpPr>
        <p:spPr>
          <a:xfrm>
            <a:off x="2770708" y="7123038"/>
            <a:ext cx="94091" cy="769894"/>
          </a:xfrm>
          <a:custGeom>
            <a:avLst/>
            <a:gdLst/>
            <a:ahLst/>
            <a:cxnLst/>
            <a:rect l="l" t="t" r="r" b="b"/>
            <a:pathLst>
              <a:path w="94091" h="769894">
                <a:moveTo>
                  <a:pt x="0" y="0"/>
                </a:moveTo>
                <a:lnTo>
                  <a:pt x="0" y="769894"/>
                </a:lnTo>
                <a:lnTo>
                  <a:pt x="94091" y="769894"/>
                </a:lnTo>
                <a:lnTo>
                  <a:pt x="94091" y="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" name="object 178"/>
          <p:cNvSpPr/>
          <p:nvPr/>
        </p:nvSpPr>
        <p:spPr>
          <a:xfrm>
            <a:off x="3003986" y="7859328"/>
            <a:ext cx="94076" cy="287990"/>
          </a:xfrm>
          <a:custGeom>
            <a:avLst/>
            <a:gdLst/>
            <a:ahLst/>
            <a:cxnLst/>
            <a:rect l="l" t="t" r="r" b="b"/>
            <a:pathLst>
              <a:path w="94076" h="287990">
                <a:moveTo>
                  <a:pt x="0" y="0"/>
                </a:moveTo>
                <a:lnTo>
                  <a:pt x="0" y="287990"/>
                </a:lnTo>
                <a:lnTo>
                  <a:pt x="94076" y="287990"/>
                </a:lnTo>
                <a:lnTo>
                  <a:pt x="9407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" name="object 179"/>
          <p:cNvSpPr/>
          <p:nvPr/>
        </p:nvSpPr>
        <p:spPr>
          <a:xfrm>
            <a:off x="3003986" y="7141265"/>
            <a:ext cx="94076" cy="718063"/>
          </a:xfrm>
          <a:custGeom>
            <a:avLst/>
            <a:gdLst/>
            <a:ahLst/>
            <a:cxnLst/>
            <a:rect l="l" t="t" r="r" b="b"/>
            <a:pathLst>
              <a:path w="94076" h="718063">
                <a:moveTo>
                  <a:pt x="0" y="0"/>
                </a:moveTo>
                <a:lnTo>
                  <a:pt x="0" y="718063"/>
                </a:lnTo>
                <a:lnTo>
                  <a:pt x="94076" y="718063"/>
                </a:lnTo>
                <a:lnTo>
                  <a:pt x="94076" y="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" name="object 180"/>
          <p:cNvSpPr/>
          <p:nvPr/>
        </p:nvSpPr>
        <p:spPr>
          <a:xfrm>
            <a:off x="3472449" y="7827660"/>
            <a:ext cx="92156" cy="319658"/>
          </a:xfrm>
          <a:custGeom>
            <a:avLst/>
            <a:gdLst/>
            <a:ahLst/>
            <a:cxnLst/>
            <a:rect l="l" t="t" r="r" b="b"/>
            <a:pathLst>
              <a:path w="92156" h="319658">
                <a:moveTo>
                  <a:pt x="0" y="0"/>
                </a:moveTo>
                <a:lnTo>
                  <a:pt x="0" y="319658"/>
                </a:lnTo>
                <a:lnTo>
                  <a:pt x="92156" y="319658"/>
                </a:lnTo>
                <a:lnTo>
                  <a:pt x="9215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" name="object 181"/>
          <p:cNvSpPr/>
          <p:nvPr/>
        </p:nvSpPr>
        <p:spPr>
          <a:xfrm>
            <a:off x="3472449" y="7091354"/>
            <a:ext cx="92156" cy="736305"/>
          </a:xfrm>
          <a:custGeom>
            <a:avLst/>
            <a:gdLst/>
            <a:ahLst/>
            <a:cxnLst/>
            <a:rect l="l" t="t" r="r" b="b"/>
            <a:pathLst>
              <a:path w="92156" h="736305">
                <a:moveTo>
                  <a:pt x="0" y="0"/>
                </a:moveTo>
                <a:lnTo>
                  <a:pt x="0" y="736305"/>
                </a:lnTo>
                <a:lnTo>
                  <a:pt x="92156" y="736305"/>
                </a:lnTo>
                <a:lnTo>
                  <a:pt x="92156" y="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" name="object 182"/>
          <p:cNvSpPr/>
          <p:nvPr/>
        </p:nvSpPr>
        <p:spPr>
          <a:xfrm>
            <a:off x="3705727" y="7610703"/>
            <a:ext cx="94076" cy="536615"/>
          </a:xfrm>
          <a:custGeom>
            <a:avLst/>
            <a:gdLst/>
            <a:ahLst/>
            <a:cxnLst/>
            <a:rect l="l" t="t" r="r" b="b"/>
            <a:pathLst>
              <a:path w="94076" h="536615">
                <a:moveTo>
                  <a:pt x="0" y="0"/>
                </a:moveTo>
                <a:lnTo>
                  <a:pt x="0" y="536615"/>
                </a:lnTo>
                <a:lnTo>
                  <a:pt x="94076" y="536615"/>
                </a:lnTo>
                <a:lnTo>
                  <a:pt x="9407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" name="object 183"/>
          <p:cNvSpPr/>
          <p:nvPr/>
        </p:nvSpPr>
        <p:spPr>
          <a:xfrm>
            <a:off x="3705727" y="7156627"/>
            <a:ext cx="94076" cy="454075"/>
          </a:xfrm>
          <a:custGeom>
            <a:avLst/>
            <a:gdLst/>
            <a:ahLst/>
            <a:cxnLst/>
            <a:rect l="l" t="t" r="r" b="b"/>
            <a:pathLst>
              <a:path w="94076" h="454075">
                <a:moveTo>
                  <a:pt x="0" y="0"/>
                </a:moveTo>
                <a:lnTo>
                  <a:pt x="0" y="454075"/>
                </a:lnTo>
                <a:lnTo>
                  <a:pt x="94076" y="454075"/>
                </a:lnTo>
                <a:lnTo>
                  <a:pt x="94076" y="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" name="object 184"/>
          <p:cNvSpPr/>
          <p:nvPr/>
        </p:nvSpPr>
        <p:spPr>
          <a:xfrm>
            <a:off x="3939951" y="7492624"/>
            <a:ext cx="93131" cy="654695"/>
          </a:xfrm>
          <a:custGeom>
            <a:avLst/>
            <a:gdLst/>
            <a:ahLst/>
            <a:cxnLst/>
            <a:rect l="l" t="t" r="r" b="b"/>
            <a:pathLst>
              <a:path w="93131" h="654695">
                <a:moveTo>
                  <a:pt x="0" y="0"/>
                </a:moveTo>
                <a:lnTo>
                  <a:pt x="0" y="654695"/>
                </a:lnTo>
                <a:lnTo>
                  <a:pt x="93131" y="654695"/>
                </a:lnTo>
                <a:lnTo>
                  <a:pt x="93131" y="0"/>
                </a:lnTo>
                <a:lnTo>
                  <a:pt x="0" y="0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" name="object 185"/>
          <p:cNvSpPr/>
          <p:nvPr/>
        </p:nvSpPr>
        <p:spPr>
          <a:xfrm>
            <a:off x="3939951" y="7197912"/>
            <a:ext cx="93131" cy="294711"/>
          </a:xfrm>
          <a:custGeom>
            <a:avLst/>
            <a:gdLst/>
            <a:ahLst/>
            <a:cxnLst/>
            <a:rect l="l" t="t" r="r" b="b"/>
            <a:pathLst>
              <a:path w="93131" h="294711">
                <a:moveTo>
                  <a:pt x="0" y="0"/>
                </a:moveTo>
                <a:lnTo>
                  <a:pt x="0" y="294711"/>
                </a:lnTo>
                <a:lnTo>
                  <a:pt x="93131" y="294711"/>
                </a:lnTo>
                <a:lnTo>
                  <a:pt x="93131" y="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" name="object 186"/>
          <p:cNvSpPr/>
          <p:nvPr/>
        </p:nvSpPr>
        <p:spPr>
          <a:xfrm>
            <a:off x="4173230" y="7455194"/>
            <a:ext cx="94076" cy="692124"/>
          </a:xfrm>
          <a:custGeom>
            <a:avLst/>
            <a:gdLst/>
            <a:ahLst/>
            <a:cxnLst/>
            <a:rect l="l" t="t" r="r" b="b"/>
            <a:pathLst>
              <a:path w="94076" h="692124">
                <a:moveTo>
                  <a:pt x="0" y="0"/>
                </a:moveTo>
                <a:lnTo>
                  <a:pt x="0" y="692124"/>
                </a:lnTo>
                <a:lnTo>
                  <a:pt x="94076" y="692124"/>
                </a:lnTo>
                <a:lnTo>
                  <a:pt x="9407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" name="object 187"/>
          <p:cNvSpPr/>
          <p:nvPr/>
        </p:nvSpPr>
        <p:spPr>
          <a:xfrm>
            <a:off x="4173230" y="7185431"/>
            <a:ext cx="94076" cy="269763"/>
          </a:xfrm>
          <a:custGeom>
            <a:avLst/>
            <a:gdLst/>
            <a:ahLst/>
            <a:cxnLst/>
            <a:rect l="l" t="t" r="r" b="b"/>
            <a:pathLst>
              <a:path w="94076" h="269763">
                <a:moveTo>
                  <a:pt x="0" y="0"/>
                </a:moveTo>
                <a:lnTo>
                  <a:pt x="0" y="269763"/>
                </a:lnTo>
                <a:lnTo>
                  <a:pt x="94076" y="269763"/>
                </a:lnTo>
                <a:lnTo>
                  <a:pt x="94076" y="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" name="object 188"/>
          <p:cNvSpPr/>
          <p:nvPr/>
        </p:nvSpPr>
        <p:spPr>
          <a:xfrm>
            <a:off x="4639772" y="7438857"/>
            <a:ext cx="94076" cy="708461"/>
          </a:xfrm>
          <a:custGeom>
            <a:avLst/>
            <a:gdLst/>
            <a:ahLst/>
            <a:cxnLst/>
            <a:rect l="l" t="t" r="r" b="b"/>
            <a:pathLst>
              <a:path w="94076" h="708461">
                <a:moveTo>
                  <a:pt x="0" y="0"/>
                </a:moveTo>
                <a:lnTo>
                  <a:pt x="0" y="708461"/>
                </a:lnTo>
                <a:lnTo>
                  <a:pt x="94076" y="708461"/>
                </a:lnTo>
                <a:lnTo>
                  <a:pt x="9407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" name="object 189"/>
          <p:cNvSpPr/>
          <p:nvPr/>
        </p:nvSpPr>
        <p:spPr>
          <a:xfrm>
            <a:off x="4639772" y="7334234"/>
            <a:ext cx="94076" cy="104622"/>
          </a:xfrm>
          <a:custGeom>
            <a:avLst/>
            <a:gdLst/>
            <a:ahLst/>
            <a:cxnLst/>
            <a:rect l="l" t="t" r="r" b="b"/>
            <a:pathLst>
              <a:path w="94076" h="104622">
                <a:moveTo>
                  <a:pt x="0" y="0"/>
                </a:moveTo>
                <a:lnTo>
                  <a:pt x="0" y="104622"/>
                </a:lnTo>
                <a:lnTo>
                  <a:pt x="94076" y="104622"/>
                </a:lnTo>
                <a:lnTo>
                  <a:pt x="94076" y="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" name="object 190"/>
          <p:cNvSpPr/>
          <p:nvPr/>
        </p:nvSpPr>
        <p:spPr>
          <a:xfrm>
            <a:off x="4874971" y="7419670"/>
            <a:ext cx="94076" cy="727649"/>
          </a:xfrm>
          <a:custGeom>
            <a:avLst/>
            <a:gdLst/>
            <a:ahLst/>
            <a:cxnLst/>
            <a:rect l="l" t="t" r="r" b="b"/>
            <a:pathLst>
              <a:path w="94076" h="727649">
                <a:moveTo>
                  <a:pt x="0" y="0"/>
                </a:moveTo>
                <a:lnTo>
                  <a:pt x="0" y="727649"/>
                </a:lnTo>
                <a:lnTo>
                  <a:pt x="94076" y="727649"/>
                </a:lnTo>
                <a:lnTo>
                  <a:pt x="9407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" name="object 191"/>
          <p:cNvSpPr/>
          <p:nvPr/>
        </p:nvSpPr>
        <p:spPr>
          <a:xfrm>
            <a:off x="4874971" y="7252639"/>
            <a:ext cx="94076" cy="167030"/>
          </a:xfrm>
          <a:custGeom>
            <a:avLst/>
            <a:gdLst/>
            <a:ahLst/>
            <a:cxnLst/>
            <a:rect l="l" t="t" r="r" b="b"/>
            <a:pathLst>
              <a:path w="94076" h="167030">
                <a:moveTo>
                  <a:pt x="0" y="0"/>
                </a:moveTo>
                <a:lnTo>
                  <a:pt x="0" y="167030"/>
                </a:lnTo>
                <a:lnTo>
                  <a:pt x="94076" y="167030"/>
                </a:lnTo>
                <a:lnTo>
                  <a:pt x="94076" y="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" name="object 192"/>
          <p:cNvSpPr/>
          <p:nvPr/>
        </p:nvSpPr>
        <p:spPr>
          <a:xfrm>
            <a:off x="5341513" y="7225756"/>
            <a:ext cx="94076" cy="921562"/>
          </a:xfrm>
          <a:custGeom>
            <a:avLst/>
            <a:gdLst/>
            <a:ahLst/>
            <a:cxnLst/>
            <a:rect l="l" t="t" r="r" b="b"/>
            <a:pathLst>
              <a:path w="94076" h="921562">
                <a:moveTo>
                  <a:pt x="0" y="0"/>
                </a:moveTo>
                <a:lnTo>
                  <a:pt x="0" y="921562"/>
                </a:lnTo>
                <a:lnTo>
                  <a:pt x="94076" y="921562"/>
                </a:lnTo>
                <a:lnTo>
                  <a:pt x="9407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" name="object 193"/>
          <p:cNvSpPr/>
          <p:nvPr/>
        </p:nvSpPr>
        <p:spPr>
          <a:xfrm>
            <a:off x="5341513" y="7062566"/>
            <a:ext cx="94076" cy="163189"/>
          </a:xfrm>
          <a:custGeom>
            <a:avLst/>
            <a:gdLst/>
            <a:ahLst/>
            <a:cxnLst/>
            <a:rect l="l" t="t" r="r" b="b"/>
            <a:pathLst>
              <a:path w="94076" h="163189">
                <a:moveTo>
                  <a:pt x="0" y="0"/>
                </a:moveTo>
                <a:lnTo>
                  <a:pt x="0" y="163189"/>
                </a:lnTo>
                <a:lnTo>
                  <a:pt x="94076" y="163189"/>
                </a:lnTo>
                <a:lnTo>
                  <a:pt x="94076" y="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" name="object 194"/>
          <p:cNvSpPr/>
          <p:nvPr/>
        </p:nvSpPr>
        <p:spPr>
          <a:xfrm>
            <a:off x="5575752" y="7206554"/>
            <a:ext cx="93116" cy="940765"/>
          </a:xfrm>
          <a:custGeom>
            <a:avLst/>
            <a:gdLst/>
            <a:ahLst/>
            <a:cxnLst/>
            <a:rect l="l" t="t" r="r" b="b"/>
            <a:pathLst>
              <a:path w="93116" h="940765">
                <a:moveTo>
                  <a:pt x="0" y="0"/>
                </a:moveTo>
                <a:lnTo>
                  <a:pt x="0" y="940765"/>
                </a:lnTo>
                <a:lnTo>
                  <a:pt x="93116" y="940765"/>
                </a:lnTo>
                <a:lnTo>
                  <a:pt x="9311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" name="object 195"/>
          <p:cNvSpPr/>
          <p:nvPr/>
        </p:nvSpPr>
        <p:spPr>
          <a:xfrm>
            <a:off x="5575752" y="7092315"/>
            <a:ext cx="93116" cy="114239"/>
          </a:xfrm>
          <a:custGeom>
            <a:avLst/>
            <a:gdLst/>
            <a:ahLst/>
            <a:cxnLst/>
            <a:rect l="l" t="t" r="r" b="b"/>
            <a:pathLst>
              <a:path w="93116" h="114239">
                <a:moveTo>
                  <a:pt x="0" y="0"/>
                </a:moveTo>
                <a:lnTo>
                  <a:pt x="0" y="114239"/>
                </a:lnTo>
                <a:lnTo>
                  <a:pt x="93116" y="114239"/>
                </a:lnTo>
                <a:lnTo>
                  <a:pt x="93116" y="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" name="object 196"/>
          <p:cNvSpPr/>
          <p:nvPr/>
        </p:nvSpPr>
        <p:spPr>
          <a:xfrm>
            <a:off x="5809015" y="7275667"/>
            <a:ext cx="93116" cy="871651"/>
          </a:xfrm>
          <a:custGeom>
            <a:avLst/>
            <a:gdLst/>
            <a:ahLst/>
            <a:cxnLst/>
            <a:rect l="l" t="t" r="r" b="b"/>
            <a:pathLst>
              <a:path w="93116" h="871651">
                <a:moveTo>
                  <a:pt x="0" y="0"/>
                </a:moveTo>
                <a:lnTo>
                  <a:pt x="0" y="871651"/>
                </a:lnTo>
                <a:lnTo>
                  <a:pt x="93116" y="871651"/>
                </a:lnTo>
                <a:lnTo>
                  <a:pt x="9311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" name="object 197"/>
          <p:cNvSpPr/>
          <p:nvPr/>
        </p:nvSpPr>
        <p:spPr>
          <a:xfrm>
            <a:off x="5809015" y="7171029"/>
            <a:ext cx="93116" cy="104637"/>
          </a:xfrm>
          <a:custGeom>
            <a:avLst/>
            <a:gdLst/>
            <a:ahLst/>
            <a:cxnLst/>
            <a:rect l="l" t="t" r="r" b="b"/>
            <a:pathLst>
              <a:path w="93116" h="104637">
                <a:moveTo>
                  <a:pt x="0" y="0"/>
                </a:moveTo>
                <a:lnTo>
                  <a:pt x="0" y="104637"/>
                </a:lnTo>
                <a:lnTo>
                  <a:pt x="93116" y="104637"/>
                </a:lnTo>
                <a:lnTo>
                  <a:pt x="93116" y="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" name="object 198"/>
          <p:cNvSpPr/>
          <p:nvPr/>
        </p:nvSpPr>
        <p:spPr>
          <a:xfrm>
            <a:off x="6042294" y="7202713"/>
            <a:ext cx="94076" cy="944605"/>
          </a:xfrm>
          <a:custGeom>
            <a:avLst/>
            <a:gdLst/>
            <a:ahLst/>
            <a:cxnLst/>
            <a:rect l="l" t="t" r="r" b="b"/>
            <a:pathLst>
              <a:path w="94076" h="944605">
                <a:moveTo>
                  <a:pt x="0" y="0"/>
                </a:moveTo>
                <a:lnTo>
                  <a:pt x="0" y="944605"/>
                </a:lnTo>
                <a:lnTo>
                  <a:pt x="94076" y="944605"/>
                </a:lnTo>
                <a:lnTo>
                  <a:pt x="9407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" name="object 199"/>
          <p:cNvSpPr/>
          <p:nvPr/>
        </p:nvSpPr>
        <p:spPr>
          <a:xfrm>
            <a:off x="6042294" y="7121118"/>
            <a:ext cx="94076" cy="81594"/>
          </a:xfrm>
          <a:custGeom>
            <a:avLst/>
            <a:gdLst/>
            <a:ahLst/>
            <a:cxnLst/>
            <a:rect l="l" t="t" r="r" b="b"/>
            <a:pathLst>
              <a:path w="94076" h="81594">
                <a:moveTo>
                  <a:pt x="0" y="0"/>
                </a:moveTo>
                <a:lnTo>
                  <a:pt x="0" y="81594"/>
                </a:lnTo>
                <a:lnTo>
                  <a:pt x="94076" y="81594"/>
                </a:lnTo>
                <a:lnTo>
                  <a:pt x="94076" y="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" name="object 200"/>
          <p:cNvSpPr/>
          <p:nvPr/>
        </p:nvSpPr>
        <p:spPr>
          <a:xfrm>
            <a:off x="1998893" y="8146839"/>
            <a:ext cx="4207550" cy="0"/>
          </a:xfrm>
          <a:custGeom>
            <a:avLst/>
            <a:gdLst/>
            <a:ahLst/>
            <a:cxnLst/>
            <a:rect l="l" t="t" r="r" b="b"/>
            <a:pathLst>
              <a:path w="4207550" h="0">
                <a:moveTo>
                  <a:pt x="0" y="0"/>
                </a:moveTo>
                <a:lnTo>
                  <a:pt x="4207550" y="0"/>
                </a:lnTo>
              </a:path>
            </a:pathLst>
          </a:custGeom>
          <a:ln w="11830">
            <a:solidFill>
              <a:srgbClr val="D8D8D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" name="object 201"/>
          <p:cNvSpPr/>
          <p:nvPr/>
        </p:nvSpPr>
        <p:spPr>
          <a:xfrm>
            <a:off x="1998893" y="8147319"/>
            <a:ext cx="0" cy="472311"/>
          </a:xfrm>
          <a:custGeom>
            <a:avLst/>
            <a:gdLst/>
            <a:ahLst/>
            <a:cxnLst/>
            <a:rect l="l" t="t" r="r" b="b"/>
            <a:pathLst>
              <a:path w="0" h="472311">
                <a:moveTo>
                  <a:pt x="0" y="0"/>
                </a:moveTo>
                <a:lnTo>
                  <a:pt x="0" y="472311"/>
                </a:lnTo>
              </a:path>
            </a:pathLst>
          </a:custGeom>
          <a:ln w="10871">
            <a:solidFill>
              <a:srgbClr val="D8D8D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" name="object 202"/>
          <p:cNvSpPr/>
          <p:nvPr/>
        </p:nvSpPr>
        <p:spPr>
          <a:xfrm>
            <a:off x="3400935" y="8147319"/>
            <a:ext cx="0" cy="472311"/>
          </a:xfrm>
          <a:custGeom>
            <a:avLst/>
            <a:gdLst/>
            <a:ahLst/>
            <a:cxnLst/>
            <a:rect l="l" t="t" r="r" b="b"/>
            <a:pathLst>
              <a:path w="0" h="472311">
                <a:moveTo>
                  <a:pt x="0" y="0"/>
                </a:moveTo>
                <a:lnTo>
                  <a:pt x="0" y="472311"/>
                </a:lnTo>
              </a:path>
            </a:pathLst>
          </a:custGeom>
          <a:ln w="11831">
            <a:solidFill>
              <a:srgbClr val="D8D8D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" name="object 203"/>
          <p:cNvSpPr/>
          <p:nvPr/>
        </p:nvSpPr>
        <p:spPr>
          <a:xfrm>
            <a:off x="4570178" y="8147319"/>
            <a:ext cx="0" cy="472311"/>
          </a:xfrm>
          <a:custGeom>
            <a:avLst/>
            <a:gdLst/>
            <a:ahLst/>
            <a:cxnLst/>
            <a:rect l="l" t="t" r="r" b="b"/>
            <a:pathLst>
              <a:path w="0" h="472311">
                <a:moveTo>
                  <a:pt x="0" y="0"/>
                </a:moveTo>
                <a:lnTo>
                  <a:pt x="0" y="472311"/>
                </a:lnTo>
              </a:path>
            </a:pathLst>
          </a:custGeom>
          <a:ln w="11831">
            <a:solidFill>
              <a:srgbClr val="D8D8D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" name="object 204"/>
          <p:cNvSpPr/>
          <p:nvPr/>
        </p:nvSpPr>
        <p:spPr>
          <a:xfrm>
            <a:off x="5271919" y="8147319"/>
            <a:ext cx="0" cy="472311"/>
          </a:xfrm>
          <a:custGeom>
            <a:avLst/>
            <a:gdLst/>
            <a:ahLst/>
            <a:cxnLst/>
            <a:rect l="l" t="t" r="r" b="b"/>
            <a:pathLst>
              <a:path w="0" h="472311">
                <a:moveTo>
                  <a:pt x="0" y="0"/>
                </a:moveTo>
                <a:lnTo>
                  <a:pt x="0" y="472311"/>
                </a:lnTo>
              </a:path>
            </a:pathLst>
          </a:custGeom>
          <a:ln w="11831">
            <a:solidFill>
              <a:srgbClr val="D8D8D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" name="object 205"/>
          <p:cNvSpPr/>
          <p:nvPr/>
        </p:nvSpPr>
        <p:spPr>
          <a:xfrm>
            <a:off x="6205964" y="8147319"/>
            <a:ext cx="0" cy="472311"/>
          </a:xfrm>
          <a:custGeom>
            <a:avLst/>
            <a:gdLst/>
            <a:ahLst/>
            <a:cxnLst/>
            <a:rect l="l" t="t" r="r" b="b"/>
            <a:pathLst>
              <a:path w="0" h="472311">
                <a:moveTo>
                  <a:pt x="0" y="0"/>
                </a:moveTo>
                <a:lnTo>
                  <a:pt x="0" y="472311"/>
                </a:lnTo>
              </a:path>
            </a:pathLst>
          </a:custGeom>
          <a:ln w="11831">
            <a:solidFill>
              <a:srgbClr val="D8D8D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" name="object 206"/>
          <p:cNvSpPr/>
          <p:nvPr/>
        </p:nvSpPr>
        <p:spPr>
          <a:xfrm>
            <a:off x="1998893" y="8619631"/>
            <a:ext cx="0" cy="515505"/>
          </a:xfrm>
          <a:custGeom>
            <a:avLst/>
            <a:gdLst/>
            <a:ahLst/>
            <a:cxnLst/>
            <a:rect l="l" t="t" r="r" b="b"/>
            <a:pathLst>
              <a:path w="0" h="515505">
                <a:moveTo>
                  <a:pt x="0" y="0"/>
                </a:moveTo>
                <a:lnTo>
                  <a:pt x="0" y="40320"/>
                </a:lnTo>
              </a:path>
            </a:pathLst>
          </a:custGeom>
          <a:ln w="10871">
            <a:solidFill>
              <a:srgbClr val="D8D8D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" name="object 207"/>
          <p:cNvSpPr/>
          <p:nvPr/>
        </p:nvSpPr>
        <p:spPr>
          <a:xfrm>
            <a:off x="3400935" y="8619631"/>
            <a:ext cx="0" cy="515505"/>
          </a:xfrm>
          <a:custGeom>
            <a:avLst/>
            <a:gdLst/>
            <a:ahLst/>
            <a:cxnLst/>
            <a:rect l="l" t="t" r="r" b="b"/>
            <a:pathLst>
              <a:path w="0" h="515505">
                <a:moveTo>
                  <a:pt x="0" y="0"/>
                </a:moveTo>
                <a:lnTo>
                  <a:pt x="0" y="40320"/>
                </a:lnTo>
              </a:path>
            </a:pathLst>
          </a:custGeom>
          <a:ln w="11831">
            <a:solidFill>
              <a:srgbClr val="D8D8D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" name="object 208"/>
          <p:cNvSpPr/>
          <p:nvPr/>
        </p:nvSpPr>
        <p:spPr>
          <a:xfrm>
            <a:off x="4570178" y="8619631"/>
            <a:ext cx="0" cy="515505"/>
          </a:xfrm>
          <a:custGeom>
            <a:avLst/>
            <a:gdLst/>
            <a:ahLst/>
            <a:cxnLst/>
            <a:rect l="l" t="t" r="r" b="b"/>
            <a:pathLst>
              <a:path w="0" h="515505">
                <a:moveTo>
                  <a:pt x="0" y="0"/>
                </a:moveTo>
                <a:lnTo>
                  <a:pt x="0" y="40320"/>
                </a:lnTo>
              </a:path>
            </a:pathLst>
          </a:custGeom>
          <a:ln w="11831">
            <a:solidFill>
              <a:srgbClr val="D8D8D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" name="object 209"/>
          <p:cNvSpPr/>
          <p:nvPr/>
        </p:nvSpPr>
        <p:spPr>
          <a:xfrm>
            <a:off x="5271919" y="8619631"/>
            <a:ext cx="0" cy="515505"/>
          </a:xfrm>
          <a:custGeom>
            <a:avLst/>
            <a:gdLst/>
            <a:ahLst/>
            <a:cxnLst/>
            <a:rect l="l" t="t" r="r" b="b"/>
            <a:pathLst>
              <a:path w="0" h="515505">
                <a:moveTo>
                  <a:pt x="0" y="0"/>
                </a:moveTo>
                <a:lnTo>
                  <a:pt x="0" y="40320"/>
                </a:lnTo>
              </a:path>
            </a:pathLst>
          </a:custGeom>
          <a:ln w="11831">
            <a:solidFill>
              <a:srgbClr val="D8D8D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" name="object 210"/>
          <p:cNvSpPr/>
          <p:nvPr/>
        </p:nvSpPr>
        <p:spPr>
          <a:xfrm>
            <a:off x="6205964" y="8619631"/>
            <a:ext cx="0" cy="515505"/>
          </a:xfrm>
          <a:custGeom>
            <a:avLst/>
            <a:gdLst/>
            <a:ahLst/>
            <a:cxnLst/>
            <a:rect l="l" t="t" r="r" b="b"/>
            <a:pathLst>
              <a:path w="0" h="515505">
                <a:moveTo>
                  <a:pt x="0" y="0"/>
                </a:moveTo>
                <a:lnTo>
                  <a:pt x="0" y="40320"/>
                </a:lnTo>
              </a:path>
            </a:pathLst>
          </a:custGeom>
          <a:ln w="11831">
            <a:solidFill>
              <a:srgbClr val="D8D8D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" name="object 211"/>
          <p:cNvSpPr/>
          <p:nvPr/>
        </p:nvSpPr>
        <p:spPr>
          <a:xfrm>
            <a:off x="1634108" y="8083006"/>
            <a:ext cx="72953" cy="121919"/>
          </a:xfrm>
          <a:custGeom>
            <a:avLst/>
            <a:gdLst/>
            <a:ahLst/>
            <a:cxnLst/>
            <a:rect l="l" t="t" r="r" b="b"/>
            <a:pathLst>
              <a:path w="72953" h="121920">
                <a:moveTo>
                  <a:pt x="52791" y="97916"/>
                </a:moveTo>
                <a:lnTo>
                  <a:pt x="50886" y="104637"/>
                </a:lnTo>
                <a:lnTo>
                  <a:pt x="48966" y="109438"/>
                </a:lnTo>
                <a:lnTo>
                  <a:pt x="45125" y="112318"/>
                </a:lnTo>
                <a:lnTo>
                  <a:pt x="42230" y="115199"/>
                </a:lnTo>
                <a:lnTo>
                  <a:pt x="39349" y="116159"/>
                </a:lnTo>
                <a:lnTo>
                  <a:pt x="36484" y="116159"/>
                </a:lnTo>
                <a:lnTo>
                  <a:pt x="35509" y="121919"/>
                </a:lnTo>
                <a:lnTo>
                  <a:pt x="41285" y="121919"/>
                </a:lnTo>
                <a:lnTo>
                  <a:pt x="47030" y="119999"/>
                </a:lnTo>
                <a:lnTo>
                  <a:pt x="52791" y="115199"/>
                </a:lnTo>
                <a:lnTo>
                  <a:pt x="58567" y="111358"/>
                </a:lnTo>
                <a:lnTo>
                  <a:pt x="63352" y="104637"/>
                </a:lnTo>
                <a:lnTo>
                  <a:pt x="67193" y="95036"/>
                </a:lnTo>
                <a:lnTo>
                  <a:pt x="70084" y="86038"/>
                </a:lnTo>
                <a:lnTo>
                  <a:pt x="72236" y="73725"/>
                </a:lnTo>
                <a:lnTo>
                  <a:pt x="72953" y="59512"/>
                </a:lnTo>
                <a:lnTo>
                  <a:pt x="72476" y="48364"/>
                </a:lnTo>
                <a:lnTo>
                  <a:pt x="70333" y="35095"/>
                </a:lnTo>
                <a:lnTo>
                  <a:pt x="66368" y="23453"/>
                </a:lnTo>
                <a:lnTo>
                  <a:pt x="60472" y="13441"/>
                </a:lnTo>
                <a:lnTo>
                  <a:pt x="47931" y="2977"/>
                </a:lnTo>
                <a:lnTo>
                  <a:pt x="36484" y="0"/>
                </a:lnTo>
                <a:lnTo>
                  <a:pt x="31683" y="0"/>
                </a:lnTo>
                <a:lnTo>
                  <a:pt x="25923" y="1920"/>
                </a:lnTo>
                <a:lnTo>
                  <a:pt x="21122" y="5760"/>
                </a:lnTo>
                <a:lnTo>
                  <a:pt x="20572" y="6161"/>
                </a:lnTo>
                <a:lnTo>
                  <a:pt x="12154" y="14810"/>
                </a:lnTo>
                <a:lnTo>
                  <a:pt x="5760" y="26883"/>
                </a:lnTo>
                <a:lnTo>
                  <a:pt x="3029" y="35231"/>
                </a:lnTo>
                <a:lnTo>
                  <a:pt x="757" y="47573"/>
                </a:lnTo>
                <a:lnTo>
                  <a:pt x="0" y="61432"/>
                </a:lnTo>
                <a:lnTo>
                  <a:pt x="50" y="65111"/>
                </a:lnTo>
                <a:lnTo>
                  <a:pt x="1274" y="78965"/>
                </a:lnTo>
                <a:lnTo>
                  <a:pt x="4138" y="91180"/>
                </a:lnTo>
                <a:lnTo>
                  <a:pt x="8641" y="101757"/>
                </a:lnTo>
                <a:lnTo>
                  <a:pt x="14445" y="110392"/>
                </a:lnTo>
                <a:lnTo>
                  <a:pt x="16909" y="78406"/>
                </a:lnTo>
                <a:lnTo>
                  <a:pt x="16322" y="64312"/>
                </a:lnTo>
                <a:lnTo>
                  <a:pt x="16404" y="58868"/>
                </a:lnTo>
                <a:lnTo>
                  <a:pt x="17120" y="46325"/>
                </a:lnTo>
                <a:lnTo>
                  <a:pt x="18242" y="33604"/>
                </a:lnTo>
                <a:lnTo>
                  <a:pt x="20162" y="23042"/>
                </a:lnTo>
                <a:lnTo>
                  <a:pt x="23042" y="15361"/>
                </a:lnTo>
                <a:lnTo>
                  <a:pt x="26883" y="10561"/>
                </a:lnTo>
                <a:lnTo>
                  <a:pt x="29763" y="7680"/>
                </a:lnTo>
                <a:lnTo>
                  <a:pt x="32644" y="5760"/>
                </a:lnTo>
                <a:lnTo>
                  <a:pt x="40325" y="5760"/>
                </a:lnTo>
                <a:lnTo>
                  <a:pt x="45125" y="8641"/>
                </a:lnTo>
                <a:lnTo>
                  <a:pt x="48006" y="11521"/>
                </a:lnTo>
                <a:lnTo>
                  <a:pt x="50886" y="16322"/>
                </a:lnTo>
                <a:lnTo>
                  <a:pt x="52791" y="23042"/>
                </a:lnTo>
                <a:lnTo>
                  <a:pt x="54605" y="30009"/>
                </a:lnTo>
                <a:lnTo>
                  <a:pt x="56178" y="42358"/>
                </a:lnTo>
                <a:lnTo>
                  <a:pt x="56631" y="56631"/>
                </a:lnTo>
                <a:lnTo>
                  <a:pt x="56612" y="60779"/>
                </a:lnTo>
                <a:lnTo>
                  <a:pt x="56147" y="75309"/>
                </a:lnTo>
                <a:lnTo>
                  <a:pt x="54931" y="87798"/>
                </a:lnTo>
                <a:lnTo>
                  <a:pt x="52791" y="9791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" name="object 212"/>
          <p:cNvSpPr/>
          <p:nvPr/>
        </p:nvSpPr>
        <p:spPr>
          <a:xfrm>
            <a:off x="1648554" y="8161412"/>
            <a:ext cx="22039" cy="43513"/>
          </a:xfrm>
          <a:custGeom>
            <a:avLst/>
            <a:gdLst/>
            <a:ahLst/>
            <a:cxnLst/>
            <a:rect l="l" t="t" r="r" b="b"/>
            <a:pathLst>
              <a:path w="22039" h="43513">
                <a:moveTo>
                  <a:pt x="22039" y="37753"/>
                </a:moveTo>
                <a:lnTo>
                  <a:pt x="15318" y="37753"/>
                </a:lnTo>
                <a:lnTo>
                  <a:pt x="10517" y="33912"/>
                </a:lnTo>
                <a:lnTo>
                  <a:pt x="7637" y="25271"/>
                </a:lnTo>
                <a:lnTo>
                  <a:pt x="7159" y="23914"/>
                </a:lnTo>
                <a:lnTo>
                  <a:pt x="4224" y="12731"/>
                </a:lnTo>
                <a:lnTo>
                  <a:pt x="2463" y="0"/>
                </a:lnTo>
                <a:lnTo>
                  <a:pt x="0" y="31986"/>
                </a:lnTo>
                <a:lnTo>
                  <a:pt x="9868" y="40631"/>
                </a:lnTo>
                <a:lnTo>
                  <a:pt x="21063" y="43513"/>
                </a:lnTo>
                <a:lnTo>
                  <a:pt x="22039" y="3775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" name="object 213"/>
          <p:cNvSpPr/>
          <p:nvPr/>
        </p:nvSpPr>
        <p:spPr>
          <a:xfrm>
            <a:off x="1719544" y="8083006"/>
            <a:ext cx="101757" cy="124800"/>
          </a:xfrm>
          <a:custGeom>
            <a:avLst/>
            <a:gdLst/>
            <a:ahLst/>
            <a:cxnLst/>
            <a:rect l="l" t="t" r="r" b="b"/>
            <a:pathLst>
              <a:path w="101757" h="124800">
                <a:moveTo>
                  <a:pt x="95036" y="103677"/>
                </a:moveTo>
                <a:lnTo>
                  <a:pt x="94076" y="120959"/>
                </a:lnTo>
                <a:lnTo>
                  <a:pt x="97916" y="123840"/>
                </a:lnTo>
                <a:lnTo>
                  <a:pt x="101757" y="124800"/>
                </a:lnTo>
                <a:lnTo>
                  <a:pt x="100797" y="118079"/>
                </a:lnTo>
                <a:lnTo>
                  <a:pt x="98877" y="115199"/>
                </a:lnTo>
                <a:lnTo>
                  <a:pt x="95996" y="111358"/>
                </a:lnTo>
                <a:lnTo>
                  <a:pt x="95036" y="103677"/>
                </a:lnTo>
                <a:close/>
              </a:path>
              <a:path w="101757" h="124800">
                <a:moveTo>
                  <a:pt x="82555" y="104637"/>
                </a:moveTo>
                <a:lnTo>
                  <a:pt x="85435" y="109438"/>
                </a:lnTo>
                <a:lnTo>
                  <a:pt x="87355" y="114239"/>
                </a:lnTo>
                <a:lnTo>
                  <a:pt x="90236" y="118079"/>
                </a:lnTo>
                <a:lnTo>
                  <a:pt x="94076" y="120959"/>
                </a:lnTo>
                <a:lnTo>
                  <a:pt x="95036" y="103677"/>
                </a:lnTo>
                <a:lnTo>
                  <a:pt x="95036" y="82555"/>
                </a:lnTo>
                <a:lnTo>
                  <a:pt x="95996" y="74874"/>
                </a:lnTo>
                <a:lnTo>
                  <a:pt x="98877" y="71033"/>
                </a:lnTo>
                <a:lnTo>
                  <a:pt x="100797" y="68168"/>
                </a:lnTo>
                <a:lnTo>
                  <a:pt x="102717" y="66233"/>
                </a:lnTo>
                <a:lnTo>
                  <a:pt x="108478" y="66233"/>
                </a:lnTo>
                <a:lnTo>
                  <a:pt x="110398" y="67193"/>
                </a:lnTo>
                <a:lnTo>
                  <a:pt x="112318" y="70073"/>
                </a:lnTo>
                <a:lnTo>
                  <a:pt x="115199" y="74874"/>
                </a:lnTo>
                <a:lnTo>
                  <a:pt x="117119" y="82555"/>
                </a:lnTo>
                <a:lnTo>
                  <a:pt x="117119" y="103677"/>
                </a:lnTo>
                <a:lnTo>
                  <a:pt x="115199" y="111358"/>
                </a:lnTo>
                <a:lnTo>
                  <a:pt x="112318" y="115199"/>
                </a:lnTo>
                <a:lnTo>
                  <a:pt x="110398" y="118079"/>
                </a:lnTo>
                <a:lnTo>
                  <a:pt x="108478" y="119999"/>
                </a:lnTo>
                <a:lnTo>
                  <a:pt x="102717" y="119999"/>
                </a:lnTo>
                <a:lnTo>
                  <a:pt x="100797" y="118079"/>
                </a:lnTo>
                <a:lnTo>
                  <a:pt x="101757" y="124800"/>
                </a:lnTo>
                <a:lnTo>
                  <a:pt x="112318" y="124800"/>
                </a:lnTo>
                <a:lnTo>
                  <a:pt x="118079" y="121919"/>
                </a:lnTo>
                <a:lnTo>
                  <a:pt x="122880" y="117119"/>
                </a:lnTo>
                <a:lnTo>
                  <a:pt x="127680" y="111358"/>
                </a:lnTo>
                <a:lnTo>
                  <a:pt x="129600" y="103677"/>
                </a:lnTo>
                <a:lnTo>
                  <a:pt x="129600" y="87355"/>
                </a:lnTo>
                <a:lnTo>
                  <a:pt x="128640" y="81594"/>
                </a:lnTo>
                <a:lnTo>
                  <a:pt x="126720" y="76794"/>
                </a:lnTo>
                <a:lnTo>
                  <a:pt x="124800" y="71993"/>
                </a:lnTo>
                <a:lnTo>
                  <a:pt x="120959" y="68168"/>
                </a:lnTo>
                <a:lnTo>
                  <a:pt x="117119" y="65272"/>
                </a:lnTo>
                <a:lnTo>
                  <a:pt x="113278" y="62392"/>
                </a:lnTo>
                <a:lnTo>
                  <a:pt x="109438" y="61432"/>
                </a:lnTo>
                <a:lnTo>
                  <a:pt x="101757" y="61432"/>
                </a:lnTo>
                <a:lnTo>
                  <a:pt x="97916" y="62392"/>
                </a:lnTo>
                <a:lnTo>
                  <a:pt x="94076" y="65272"/>
                </a:lnTo>
                <a:lnTo>
                  <a:pt x="90236" y="68168"/>
                </a:lnTo>
                <a:lnTo>
                  <a:pt x="87355" y="71033"/>
                </a:lnTo>
                <a:lnTo>
                  <a:pt x="85435" y="76794"/>
                </a:lnTo>
                <a:lnTo>
                  <a:pt x="82555" y="81594"/>
                </a:lnTo>
                <a:lnTo>
                  <a:pt x="81594" y="87355"/>
                </a:lnTo>
                <a:lnTo>
                  <a:pt x="81594" y="99837"/>
                </a:lnTo>
                <a:lnTo>
                  <a:pt x="82555" y="104637"/>
                </a:lnTo>
                <a:close/>
              </a:path>
              <a:path w="101757" h="124800">
                <a:moveTo>
                  <a:pt x="101757" y="0"/>
                </a:moveTo>
                <a:lnTo>
                  <a:pt x="20162" y="124800"/>
                </a:lnTo>
                <a:lnTo>
                  <a:pt x="27843" y="124800"/>
                </a:lnTo>
                <a:lnTo>
                  <a:pt x="109438" y="0"/>
                </a:lnTo>
                <a:lnTo>
                  <a:pt x="101757" y="0"/>
                </a:lnTo>
                <a:close/>
              </a:path>
              <a:path w="101757" h="124800">
                <a:moveTo>
                  <a:pt x="30723" y="63352"/>
                </a:moveTo>
                <a:lnTo>
                  <a:pt x="36484" y="60472"/>
                </a:lnTo>
                <a:lnTo>
                  <a:pt x="40325" y="54711"/>
                </a:lnTo>
                <a:lnTo>
                  <a:pt x="45125" y="48950"/>
                </a:lnTo>
                <a:lnTo>
                  <a:pt x="47990" y="41269"/>
                </a:lnTo>
                <a:lnTo>
                  <a:pt x="47990" y="23042"/>
                </a:lnTo>
                <a:lnTo>
                  <a:pt x="45125" y="15361"/>
                </a:lnTo>
                <a:lnTo>
                  <a:pt x="41285" y="9601"/>
                </a:lnTo>
                <a:lnTo>
                  <a:pt x="37444" y="2880"/>
                </a:lnTo>
                <a:lnTo>
                  <a:pt x="31683" y="0"/>
                </a:lnTo>
                <a:lnTo>
                  <a:pt x="20162" y="0"/>
                </a:lnTo>
                <a:lnTo>
                  <a:pt x="16322" y="960"/>
                </a:lnTo>
                <a:lnTo>
                  <a:pt x="14401" y="13441"/>
                </a:lnTo>
                <a:lnTo>
                  <a:pt x="16322" y="9601"/>
                </a:lnTo>
                <a:lnTo>
                  <a:pt x="18242" y="6720"/>
                </a:lnTo>
                <a:lnTo>
                  <a:pt x="21122" y="4800"/>
                </a:lnTo>
                <a:lnTo>
                  <a:pt x="26883" y="4800"/>
                </a:lnTo>
                <a:lnTo>
                  <a:pt x="28803" y="5760"/>
                </a:lnTo>
                <a:lnTo>
                  <a:pt x="30723" y="8641"/>
                </a:lnTo>
                <a:lnTo>
                  <a:pt x="33604" y="13441"/>
                </a:lnTo>
                <a:lnTo>
                  <a:pt x="34564" y="21122"/>
                </a:lnTo>
                <a:lnTo>
                  <a:pt x="34564" y="42245"/>
                </a:lnTo>
                <a:lnTo>
                  <a:pt x="32644" y="49926"/>
                </a:lnTo>
                <a:lnTo>
                  <a:pt x="30723" y="54711"/>
                </a:lnTo>
                <a:lnTo>
                  <a:pt x="28803" y="57607"/>
                </a:lnTo>
                <a:lnTo>
                  <a:pt x="25923" y="58552"/>
                </a:lnTo>
                <a:lnTo>
                  <a:pt x="20162" y="58552"/>
                </a:lnTo>
                <a:lnTo>
                  <a:pt x="19202" y="57607"/>
                </a:lnTo>
                <a:lnTo>
                  <a:pt x="19202" y="63352"/>
                </a:lnTo>
                <a:lnTo>
                  <a:pt x="30723" y="63352"/>
                </a:lnTo>
                <a:close/>
              </a:path>
              <a:path w="101757" h="124800">
                <a:moveTo>
                  <a:pt x="19202" y="57607"/>
                </a:moveTo>
                <a:lnTo>
                  <a:pt x="17282" y="55671"/>
                </a:lnTo>
                <a:lnTo>
                  <a:pt x="15361" y="52791"/>
                </a:lnTo>
                <a:lnTo>
                  <a:pt x="14401" y="49926"/>
                </a:lnTo>
                <a:lnTo>
                  <a:pt x="13441" y="46085"/>
                </a:lnTo>
                <a:lnTo>
                  <a:pt x="13441" y="20162"/>
                </a:lnTo>
                <a:lnTo>
                  <a:pt x="14401" y="13441"/>
                </a:lnTo>
                <a:lnTo>
                  <a:pt x="16322" y="960"/>
                </a:lnTo>
                <a:lnTo>
                  <a:pt x="12481" y="3840"/>
                </a:lnTo>
                <a:lnTo>
                  <a:pt x="8641" y="5760"/>
                </a:lnTo>
                <a:lnTo>
                  <a:pt x="4800" y="9601"/>
                </a:lnTo>
                <a:lnTo>
                  <a:pt x="2880" y="15361"/>
                </a:lnTo>
                <a:lnTo>
                  <a:pt x="960" y="20162"/>
                </a:lnTo>
                <a:lnTo>
                  <a:pt x="0" y="25923"/>
                </a:lnTo>
                <a:lnTo>
                  <a:pt x="0" y="37429"/>
                </a:lnTo>
                <a:lnTo>
                  <a:pt x="960" y="43205"/>
                </a:lnTo>
                <a:lnTo>
                  <a:pt x="2880" y="47990"/>
                </a:lnTo>
                <a:lnTo>
                  <a:pt x="4800" y="52791"/>
                </a:lnTo>
                <a:lnTo>
                  <a:pt x="7680" y="56631"/>
                </a:lnTo>
                <a:lnTo>
                  <a:pt x="11521" y="59512"/>
                </a:lnTo>
                <a:lnTo>
                  <a:pt x="15361" y="62392"/>
                </a:lnTo>
                <a:lnTo>
                  <a:pt x="19202" y="63352"/>
                </a:lnTo>
                <a:lnTo>
                  <a:pt x="19202" y="5760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" name="object 214"/>
          <p:cNvSpPr/>
          <p:nvPr/>
        </p:nvSpPr>
        <p:spPr>
          <a:xfrm>
            <a:off x="1546753" y="7796936"/>
            <a:ext cx="74874" cy="119999"/>
          </a:xfrm>
          <a:custGeom>
            <a:avLst/>
            <a:gdLst/>
            <a:ahLst/>
            <a:cxnLst/>
            <a:rect l="l" t="t" r="r" b="b"/>
            <a:pathLst>
              <a:path w="74874" h="119999">
                <a:moveTo>
                  <a:pt x="11323" y="105176"/>
                </a:moveTo>
                <a:lnTo>
                  <a:pt x="0" y="116159"/>
                </a:lnTo>
                <a:lnTo>
                  <a:pt x="0" y="119999"/>
                </a:lnTo>
                <a:lnTo>
                  <a:pt x="66233" y="119999"/>
                </a:lnTo>
                <a:lnTo>
                  <a:pt x="74874" y="96956"/>
                </a:lnTo>
                <a:lnTo>
                  <a:pt x="71033" y="96956"/>
                </a:lnTo>
                <a:lnTo>
                  <a:pt x="70073" y="99837"/>
                </a:lnTo>
                <a:lnTo>
                  <a:pt x="68153" y="101757"/>
                </a:lnTo>
                <a:lnTo>
                  <a:pt x="66233" y="103677"/>
                </a:lnTo>
                <a:lnTo>
                  <a:pt x="64312" y="104637"/>
                </a:lnTo>
                <a:lnTo>
                  <a:pt x="62392" y="105597"/>
                </a:lnTo>
                <a:lnTo>
                  <a:pt x="59512" y="105597"/>
                </a:lnTo>
                <a:lnTo>
                  <a:pt x="57591" y="106558"/>
                </a:lnTo>
                <a:lnTo>
                  <a:pt x="17282" y="106558"/>
                </a:lnTo>
                <a:lnTo>
                  <a:pt x="22697" y="101498"/>
                </a:lnTo>
                <a:lnTo>
                  <a:pt x="31341" y="92140"/>
                </a:lnTo>
                <a:lnTo>
                  <a:pt x="43190" y="78714"/>
                </a:lnTo>
                <a:lnTo>
                  <a:pt x="50898" y="69465"/>
                </a:lnTo>
                <a:lnTo>
                  <a:pt x="58204" y="58742"/>
                </a:lnTo>
                <a:lnTo>
                  <a:pt x="63352" y="48950"/>
                </a:lnTo>
                <a:lnTo>
                  <a:pt x="66233" y="42245"/>
                </a:lnTo>
                <a:lnTo>
                  <a:pt x="67193" y="36484"/>
                </a:lnTo>
                <a:lnTo>
                  <a:pt x="67193" y="22082"/>
                </a:lnTo>
                <a:lnTo>
                  <a:pt x="64312" y="15361"/>
                </a:lnTo>
                <a:lnTo>
                  <a:pt x="58552" y="8641"/>
                </a:lnTo>
                <a:lnTo>
                  <a:pt x="51846" y="2880"/>
                </a:lnTo>
                <a:lnTo>
                  <a:pt x="44165" y="0"/>
                </a:lnTo>
                <a:lnTo>
                  <a:pt x="26883" y="0"/>
                </a:lnTo>
                <a:lnTo>
                  <a:pt x="19202" y="2880"/>
                </a:lnTo>
                <a:lnTo>
                  <a:pt x="13441" y="8641"/>
                </a:lnTo>
                <a:lnTo>
                  <a:pt x="6563" y="19217"/>
                </a:lnTo>
                <a:lnTo>
                  <a:pt x="2880" y="32644"/>
                </a:lnTo>
                <a:lnTo>
                  <a:pt x="6720" y="32644"/>
                </a:lnTo>
                <a:lnTo>
                  <a:pt x="8641" y="26883"/>
                </a:lnTo>
                <a:lnTo>
                  <a:pt x="11521" y="21122"/>
                </a:lnTo>
                <a:lnTo>
                  <a:pt x="16322" y="18242"/>
                </a:lnTo>
                <a:lnTo>
                  <a:pt x="20162" y="14401"/>
                </a:lnTo>
                <a:lnTo>
                  <a:pt x="25923" y="13441"/>
                </a:lnTo>
                <a:lnTo>
                  <a:pt x="37444" y="13441"/>
                </a:lnTo>
                <a:lnTo>
                  <a:pt x="42230" y="15361"/>
                </a:lnTo>
                <a:lnTo>
                  <a:pt x="47030" y="20162"/>
                </a:lnTo>
                <a:lnTo>
                  <a:pt x="50871" y="24963"/>
                </a:lnTo>
                <a:lnTo>
                  <a:pt x="53751" y="31683"/>
                </a:lnTo>
                <a:lnTo>
                  <a:pt x="53751" y="38404"/>
                </a:lnTo>
                <a:lnTo>
                  <a:pt x="52718" y="47058"/>
                </a:lnTo>
                <a:lnTo>
                  <a:pt x="48417" y="58801"/>
                </a:lnTo>
                <a:lnTo>
                  <a:pt x="41285" y="71033"/>
                </a:lnTo>
                <a:lnTo>
                  <a:pt x="36811" y="77215"/>
                </a:lnTo>
                <a:lnTo>
                  <a:pt x="29832" y="85653"/>
                </a:lnTo>
                <a:lnTo>
                  <a:pt x="21302" y="94990"/>
                </a:lnTo>
                <a:lnTo>
                  <a:pt x="11323" y="10517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" name="object 215"/>
          <p:cNvSpPr/>
          <p:nvPr/>
        </p:nvSpPr>
        <p:spPr>
          <a:xfrm>
            <a:off x="1634108" y="7796936"/>
            <a:ext cx="72953" cy="121919"/>
          </a:xfrm>
          <a:custGeom>
            <a:avLst/>
            <a:gdLst/>
            <a:ahLst/>
            <a:cxnLst/>
            <a:rect l="l" t="t" r="r" b="b"/>
            <a:pathLst>
              <a:path w="72953" h="121920">
                <a:moveTo>
                  <a:pt x="52791" y="97916"/>
                </a:moveTo>
                <a:lnTo>
                  <a:pt x="51846" y="104637"/>
                </a:lnTo>
                <a:lnTo>
                  <a:pt x="48966" y="109438"/>
                </a:lnTo>
                <a:lnTo>
                  <a:pt x="46070" y="112318"/>
                </a:lnTo>
                <a:lnTo>
                  <a:pt x="42230" y="115199"/>
                </a:lnTo>
                <a:lnTo>
                  <a:pt x="39349" y="116159"/>
                </a:lnTo>
                <a:lnTo>
                  <a:pt x="36484" y="116159"/>
                </a:lnTo>
                <a:lnTo>
                  <a:pt x="36484" y="121919"/>
                </a:lnTo>
                <a:lnTo>
                  <a:pt x="41285" y="121919"/>
                </a:lnTo>
                <a:lnTo>
                  <a:pt x="47030" y="119999"/>
                </a:lnTo>
                <a:lnTo>
                  <a:pt x="52791" y="115199"/>
                </a:lnTo>
                <a:lnTo>
                  <a:pt x="58567" y="111358"/>
                </a:lnTo>
                <a:lnTo>
                  <a:pt x="63352" y="104637"/>
                </a:lnTo>
                <a:lnTo>
                  <a:pt x="67193" y="95036"/>
                </a:lnTo>
                <a:lnTo>
                  <a:pt x="70084" y="86038"/>
                </a:lnTo>
                <a:lnTo>
                  <a:pt x="72236" y="73725"/>
                </a:lnTo>
                <a:lnTo>
                  <a:pt x="72953" y="59512"/>
                </a:lnTo>
                <a:lnTo>
                  <a:pt x="72476" y="48358"/>
                </a:lnTo>
                <a:lnTo>
                  <a:pt x="70333" y="35089"/>
                </a:lnTo>
                <a:lnTo>
                  <a:pt x="66368" y="23451"/>
                </a:lnTo>
                <a:lnTo>
                  <a:pt x="60472" y="13441"/>
                </a:lnTo>
                <a:lnTo>
                  <a:pt x="49125" y="3163"/>
                </a:lnTo>
                <a:lnTo>
                  <a:pt x="37444" y="0"/>
                </a:lnTo>
                <a:lnTo>
                  <a:pt x="31683" y="0"/>
                </a:lnTo>
                <a:lnTo>
                  <a:pt x="26883" y="1920"/>
                </a:lnTo>
                <a:lnTo>
                  <a:pt x="21122" y="5760"/>
                </a:lnTo>
                <a:lnTo>
                  <a:pt x="12504" y="14810"/>
                </a:lnTo>
                <a:lnTo>
                  <a:pt x="5760" y="26883"/>
                </a:lnTo>
                <a:lnTo>
                  <a:pt x="3029" y="35231"/>
                </a:lnTo>
                <a:lnTo>
                  <a:pt x="757" y="47573"/>
                </a:lnTo>
                <a:lnTo>
                  <a:pt x="0" y="61432"/>
                </a:lnTo>
                <a:lnTo>
                  <a:pt x="57" y="65335"/>
                </a:lnTo>
                <a:lnTo>
                  <a:pt x="1351" y="79098"/>
                </a:lnTo>
                <a:lnTo>
                  <a:pt x="4477" y="91239"/>
                </a:lnTo>
                <a:lnTo>
                  <a:pt x="9601" y="101757"/>
                </a:lnTo>
                <a:lnTo>
                  <a:pt x="15010" y="110400"/>
                </a:lnTo>
                <a:lnTo>
                  <a:pt x="18670" y="91138"/>
                </a:lnTo>
                <a:lnTo>
                  <a:pt x="16909" y="78406"/>
                </a:lnTo>
                <a:lnTo>
                  <a:pt x="16322" y="64312"/>
                </a:lnTo>
                <a:lnTo>
                  <a:pt x="16405" y="58849"/>
                </a:lnTo>
                <a:lnTo>
                  <a:pt x="17121" y="46304"/>
                </a:lnTo>
                <a:lnTo>
                  <a:pt x="18242" y="33588"/>
                </a:lnTo>
                <a:lnTo>
                  <a:pt x="20162" y="23042"/>
                </a:lnTo>
                <a:lnTo>
                  <a:pt x="23042" y="15361"/>
                </a:lnTo>
                <a:lnTo>
                  <a:pt x="26883" y="10561"/>
                </a:lnTo>
                <a:lnTo>
                  <a:pt x="29763" y="7680"/>
                </a:lnTo>
                <a:lnTo>
                  <a:pt x="33604" y="5760"/>
                </a:lnTo>
                <a:lnTo>
                  <a:pt x="40325" y="5760"/>
                </a:lnTo>
                <a:lnTo>
                  <a:pt x="43190" y="6720"/>
                </a:lnTo>
                <a:lnTo>
                  <a:pt x="48006" y="11521"/>
                </a:lnTo>
                <a:lnTo>
                  <a:pt x="50886" y="16322"/>
                </a:lnTo>
                <a:lnTo>
                  <a:pt x="52791" y="23042"/>
                </a:lnTo>
                <a:lnTo>
                  <a:pt x="54472" y="29346"/>
                </a:lnTo>
                <a:lnTo>
                  <a:pt x="56150" y="41750"/>
                </a:lnTo>
                <a:lnTo>
                  <a:pt x="56631" y="55671"/>
                </a:lnTo>
                <a:lnTo>
                  <a:pt x="56601" y="61123"/>
                </a:lnTo>
                <a:lnTo>
                  <a:pt x="56110" y="75712"/>
                </a:lnTo>
                <a:lnTo>
                  <a:pt x="54894" y="88028"/>
                </a:lnTo>
                <a:lnTo>
                  <a:pt x="52791" y="9791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" name="object 216"/>
          <p:cNvSpPr/>
          <p:nvPr/>
        </p:nvSpPr>
        <p:spPr>
          <a:xfrm>
            <a:off x="1649119" y="7888074"/>
            <a:ext cx="21473" cy="30781"/>
          </a:xfrm>
          <a:custGeom>
            <a:avLst/>
            <a:gdLst/>
            <a:ahLst/>
            <a:cxnLst/>
            <a:rect l="l" t="t" r="r" b="b"/>
            <a:pathLst>
              <a:path w="21473" h="30781">
                <a:moveTo>
                  <a:pt x="14752" y="25021"/>
                </a:moveTo>
                <a:lnTo>
                  <a:pt x="10912" y="21180"/>
                </a:lnTo>
                <a:lnTo>
                  <a:pt x="7071" y="12539"/>
                </a:lnTo>
                <a:lnTo>
                  <a:pt x="6594" y="11183"/>
                </a:lnTo>
                <a:lnTo>
                  <a:pt x="3659" y="0"/>
                </a:lnTo>
                <a:lnTo>
                  <a:pt x="0" y="19262"/>
                </a:lnTo>
                <a:lnTo>
                  <a:pt x="10014" y="27902"/>
                </a:lnTo>
                <a:lnTo>
                  <a:pt x="21473" y="30781"/>
                </a:lnTo>
                <a:lnTo>
                  <a:pt x="21473" y="25021"/>
                </a:lnTo>
                <a:lnTo>
                  <a:pt x="14752" y="250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" name="object 217"/>
          <p:cNvSpPr/>
          <p:nvPr/>
        </p:nvSpPr>
        <p:spPr>
          <a:xfrm>
            <a:off x="1719544" y="7796936"/>
            <a:ext cx="101757" cy="124800"/>
          </a:xfrm>
          <a:custGeom>
            <a:avLst/>
            <a:gdLst/>
            <a:ahLst/>
            <a:cxnLst/>
            <a:rect l="l" t="t" r="r" b="b"/>
            <a:pathLst>
              <a:path w="101757" h="124800">
                <a:moveTo>
                  <a:pt x="95036" y="103677"/>
                </a:moveTo>
                <a:lnTo>
                  <a:pt x="94076" y="120959"/>
                </a:lnTo>
                <a:lnTo>
                  <a:pt x="97916" y="123840"/>
                </a:lnTo>
                <a:lnTo>
                  <a:pt x="101757" y="124800"/>
                </a:lnTo>
                <a:lnTo>
                  <a:pt x="100797" y="118079"/>
                </a:lnTo>
                <a:lnTo>
                  <a:pt x="98877" y="115199"/>
                </a:lnTo>
                <a:lnTo>
                  <a:pt x="95996" y="111358"/>
                </a:lnTo>
                <a:lnTo>
                  <a:pt x="95036" y="103677"/>
                </a:lnTo>
                <a:close/>
              </a:path>
              <a:path w="101757" h="124800">
                <a:moveTo>
                  <a:pt x="82555" y="104637"/>
                </a:moveTo>
                <a:lnTo>
                  <a:pt x="85435" y="109438"/>
                </a:lnTo>
                <a:lnTo>
                  <a:pt x="87355" y="114239"/>
                </a:lnTo>
                <a:lnTo>
                  <a:pt x="90236" y="118079"/>
                </a:lnTo>
                <a:lnTo>
                  <a:pt x="94076" y="120959"/>
                </a:lnTo>
                <a:lnTo>
                  <a:pt x="95036" y="103677"/>
                </a:lnTo>
                <a:lnTo>
                  <a:pt x="95036" y="82555"/>
                </a:lnTo>
                <a:lnTo>
                  <a:pt x="95996" y="74874"/>
                </a:lnTo>
                <a:lnTo>
                  <a:pt x="98877" y="71033"/>
                </a:lnTo>
                <a:lnTo>
                  <a:pt x="100797" y="67193"/>
                </a:lnTo>
                <a:lnTo>
                  <a:pt x="102717" y="66233"/>
                </a:lnTo>
                <a:lnTo>
                  <a:pt x="108478" y="66233"/>
                </a:lnTo>
                <a:lnTo>
                  <a:pt x="110398" y="67193"/>
                </a:lnTo>
                <a:lnTo>
                  <a:pt x="112318" y="70073"/>
                </a:lnTo>
                <a:lnTo>
                  <a:pt x="115199" y="74874"/>
                </a:lnTo>
                <a:lnTo>
                  <a:pt x="117119" y="82555"/>
                </a:lnTo>
                <a:lnTo>
                  <a:pt x="117119" y="103677"/>
                </a:lnTo>
                <a:lnTo>
                  <a:pt x="115199" y="111358"/>
                </a:lnTo>
                <a:lnTo>
                  <a:pt x="112318" y="115199"/>
                </a:lnTo>
                <a:lnTo>
                  <a:pt x="110398" y="118079"/>
                </a:lnTo>
                <a:lnTo>
                  <a:pt x="108478" y="119999"/>
                </a:lnTo>
                <a:lnTo>
                  <a:pt x="102717" y="119999"/>
                </a:lnTo>
                <a:lnTo>
                  <a:pt x="100797" y="118079"/>
                </a:lnTo>
                <a:lnTo>
                  <a:pt x="101757" y="124800"/>
                </a:lnTo>
                <a:lnTo>
                  <a:pt x="112318" y="124800"/>
                </a:lnTo>
                <a:lnTo>
                  <a:pt x="118079" y="121919"/>
                </a:lnTo>
                <a:lnTo>
                  <a:pt x="122880" y="116159"/>
                </a:lnTo>
                <a:lnTo>
                  <a:pt x="127680" y="111358"/>
                </a:lnTo>
                <a:lnTo>
                  <a:pt x="129600" y="103677"/>
                </a:lnTo>
                <a:lnTo>
                  <a:pt x="129600" y="87355"/>
                </a:lnTo>
                <a:lnTo>
                  <a:pt x="128640" y="81594"/>
                </a:lnTo>
                <a:lnTo>
                  <a:pt x="126720" y="76794"/>
                </a:lnTo>
                <a:lnTo>
                  <a:pt x="124800" y="71993"/>
                </a:lnTo>
                <a:lnTo>
                  <a:pt x="120959" y="68153"/>
                </a:lnTo>
                <a:lnTo>
                  <a:pt x="117119" y="65272"/>
                </a:lnTo>
                <a:lnTo>
                  <a:pt x="113278" y="62392"/>
                </a:lnTo>
                <a:lnTo>
                  <a:pt x="109438" y="61432"/>
                </a:lnTo>
                <a:lnTo>
                  <a:pt x="101757" y="61432"/>
                </a:lnTo>
                <a:lnTo>
                  <a:pt x="97916" y="62392"/>
                </a:lnTo>
                <a:lnTo>
                  <a:pt x="94076" y="65272"/>
                </a:lnTo>
                <a:lnTo>
                  <a:pt x="90236" y="68153"/>
                </a:lnTo>
                <a:lnTo>
                  <a:pt x="87355" y="71033"/>
                </a:lnTo>
                <a:lnTo>
                  <a:pt x="85435" y="76794"/>
                </a:lnTo>
                <a:lnTo>
                  <a:pt x="82555" y="81594"/>
                </a:lnTo>
                <a:lnTo>
                  <a:pt x="81594" y="87355"/>
                </a:lnTo>
                <a:lnTo>
                  <a:pt x="81594" y="99837"/>
                </a:lnTo>
                <a:lnTo>
                  <a:pt x="82555" y="104637"/>
                </a:lnTo>
                <a:close/>
              </a:path>
              <a:path w="101757" h="124800">
                <a:moveTo>
                  <a:pt x="101757" y="0"/>
                </a:moveTo>
                <a:lnTo>
                  <a:pt x="20162" y="124800"/>
                </a:lnTo>
                <a:lnTo>
                  <a:pt x="27843" y="124800"/>
                </a:lnTo>
                <a:lnTo>
                  <a:pt x="109438" y="0"/>
                </a:lnTo>
                <a:lnTo>
                  <a:pt x="101757" y="0"/>
                </a:lnTo>
                <a:close/>
              </a:path>
              <a:path w="101757" h="124800">
                <a:moveTo>
                  <a:pt x="30723" y="63352"/>
                </a:moveTo>
                <a:lnTo>
                  <a:pt x="36484" y="60487"/>
                </a:lnTo>
                <a:lnTo>
                  <a:pt x="40325" y="54711"/>
                </a:lnTo>
                <a:lnTo>
                  <a:pt x="45125" y="48950"/>
                </a:lnTo>
                <a:lnTo>
                  <a:pt x="47990" y="41269"/>
                </a:lnTo>
                <a:lnTo>
                  <a:pt x="47990" y="23042"/>
                </a:lnTo>
                <a:lnTo>
                  <a:pt x="45125" y="15361"/>
                </a:lnTo>
                <a:lnTo>
                  <a:pt x="41285" y="9601"/>
                </a:lnTo>
                <a:lnTo>
                  <a:pt x="37444" y="2880"/>
                </a:lnTo>
                <a:lnTo>
                  <a:pt x="31683" y="0"/>
                </a:lnTo>
                <a:lnTo>
                  <a:pt x="20162" y="0"/>
                </a:lnTo>
                <a:lnTo>
                  <a:pt x="16322" y="960"/>
                </a:lnTo>
                <a:lnTo>
                  <a:pt x="14401" y="13441"/>
                </a:lnTo>
                <a:lnTo>
                  <a:pt x="16322" y="9601"/>
                </a:lnTo>
                <a:lnTo>
                  <a:pt x="18242" y="5760"/>
                </a:lnTo>
                <a:lnTo>
                  <a:pt x="21122" y="4800"/>
                </a:lnTo>
                <a:lnTo>
                  <a:pt x="26883" y="4800"/>
                </a:lnTo>
                <a:lnTo>
                  <a:pt x="28803" y="5760"/>
                </a:lnTo>
                <a:lnTo>
                  <a:pt x="30723" y="8641"/>
                </a:lnTo>
                <a:lnTo>
                  <a:pt x="33604" y="13441"/>
                </a:lnTo>
                <a:lnTo>
                  <a:pt x="34564" y="21122"/>
                </a:lnTo>
                <a:lnTo>
                  <a:pt x="34564" y="42245"/>
                </a:lnTo>
                <a:lnTo>
                  <a:pt x="32644" y="49926"/>
                </a:lnTo>
                <a:lnTo>
                  <a:pt x="30723" y="54711"/>
                </a:lnTo>
                <a:lnTo>
                  <a:pt x="28803" y="57591"/>
                </a:lnTo>
                <a:lnTo>
                  <a:pt x="25923" y="58552"/>
                </a:lnTo>
                <a:lnTo>
                  <a:pt x="20162" y="58552"/>
                </a:lnTo>
                <a:lnTo>
                  <a:pt x="19202" y="57591"/>
                </a:lnTo>
                <a:lnTo>
                  <a:pt x="19202" y="63352"/>
                </a:lnTo>
                <a:lnTo>
                  <a:pt x="30723" y="63352"/>
                </a:lnTo>
                <a:close/>
              </a:path>
              <a:path w="101757" h="124800">
                <a:moveTo>
                  <a:pt x="19202" y="57591"/>
                </a:moveTo>
                <a:lnTo>
                  <a:pt x="17282" y="55671"/>
                </a:lnTo>
                <a:lnTo>
                  <a:pt x="15361" y="52791"/>
                </a:lnTo>
                <a:lnTo>
                  <a:pt x="14401" y="49926"/>
                </a:lnTo>
                <a:lnTo>
                  <a:pt x="13441" y="46085"/>
                </a:lnTo>
                <a:lnTo>
                  <a:pt x="13441" y="20162"/>
                </a:lnTo>
                <a:lnTo>
                  <a:pt x="14401" y="13441"/>
                </a:lnTo>
                <a:lnTo>
                  <a:pt x="16322" y="960"/>
                </a:lnTo>
                <a:lnTo>
                  <a:pt x="12481" y="3840"/>
                </a:lnTo>
                <a:lnTo>
                  <a:pt x="8641" y="5760"/>
                </a:lnTo>
                <a:lnTo>
                  <a:pt x="4800" y="9601"/>
                </a:lnTo>
                <a:lnTo>
                  <a:pt x="2880" y="15361"/>
                </a:lnTo>
                <a:lnTo>
                  <a:pt x="960" y="20162"/>
                </a:lnTo>
                <a:lnTo>
                  <a:pt x="0" y="25923"/>
                </a:lnTo>
                <a:lnTo>
                  <a:pt x="0" y="37429"/>
                </a:lnTo>
                <a:lnTo>
                  <a:pt x="960" y="43205"/>
                </a:lnTo>
                <a:lnTo>
                  <a:pt x="2880" y="47990"/>
                </a:lnTo>
                <a:lnTo>
                  <a:pt x="4800" y="52791"/>
                </a:lnTo>
                <a:lnTo>
                  <a:pt x="7680" y="56647"/>
                </a:lnTo>
                <a:lnTo>
                  <a:pt x="11521" y="59512"/>
                </a:lnTo>
                <a:lnTo>
                  <a:pt x="15361" y="62392"/>
                </a:lnTo>
                <a:lnTo>
                  <a:pt x="19202" y="63352"/>
                </a:lnTo>
                <a:lnTo>
                  <a:pt x="19202" y="5759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" name="object 218"/>
          <p:cNvSpPr/>
          <p:nvPr/>
        </p:nvSpPr>
        <p:spPr>
          <a:xfrm>
            <a:off x="1545793" y="7510866"/>
            <a:ext cx="76794" cy="119984"/>
          </a:xfrm>
          <a:custGeom>
            <a:avLst/>
            <a:gdLst/>
            <a:ahLst/>
            <a:cxnLst/>
            <a:rect l="l" t="t" r="r" b="b"/>
            <a:pathLst>
              <a:path w="76794" h="119984">
                <a:moveTo>
                  <a:pt x="0" y="89275"/>
                </a:moveTo>
                <a:lnTo>
                  <a:pt x="47990" y="89275"/>
                </a:lnTo>
                <a:lnTo>
                  <a:pt x="7680" y="76794"/>
                </a:lnTo>
                <a:lnTo>
                  <a:pt x="47990" y="18242"/>
                </a:lnTo>
                <a:lnTo>
                  <a:pt x="47990" y="76794"/>
                </a:lnTo>
                <a:lnTo>
                  <a:pt x="7680" y="76794"/>
                </a:lnTo>
                <a:lnTo>
                  <a:pt x="47990" y="89275"/>
                </a:lnTo>
                <a:lnTo>
                  <a:pt x="47990" y="119984"/>
                </a:lnTo>
                <a:lnTo>
                  <a:pt x="61432" y="119984"/>
                </a:lnTo>
                <a:lnTo>
                  <a:pt x="61432" y="89275"/>
                </a:lnTo>
                <a:lnTo>
                  <a:pt x="76794" y="89275"/>
                </a:lnTo>
                <a:lnTo>
                  <a:pt x="76794" y="76794"/>
                </a:lnTo>
                <a:lnTo>
                  <a:pt x="61432" y="76794"/>
                </a:lnTo>
                <a:lnTo>
                  <a:pt x="61432" y="0"/>
                </a:lnTo>
                <a:lnTo>
                  <a:pt x="51831" y="0"/>
                </a:lnTo>
                <a:lnTo>
                  <a:pt x="0" y="77754"/>
                </a:lnTo>
                <a:lnTo>
                  <a:pt x="0" y="892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" name="object 219"/>
          <p:cNvSpPr/>
          <p:nvPr/>
        </p:nvSpPr>
        <p:spPr>
          <a:xfrm>
            <a:off x="1634108" y="7517457"/>
            <a:ext cx="20158" cy="104240"/>
          </a:xfrm>
          <a:custGeom>
            <a:avLst/>
            <a:gdLst/>
            <a:ahLst/>
            <a:cxnLst/>
            <a:rect l="l" t="t" r="r" b="b"/>
            <a:pathLst>
              <a:path w="20158" h="104240">
                <a:moveTo>
                  <a:pt x="0" y="55801"/>
                </a:moveTo>
                <a:lnTo>
                  <a:pt x="57" y="59491"/>
                </a:lnTo>
                <a:lnTo>
                  <a:pt x="1351" y="72784"/>
                </a:lnTo>
                <a:lnTo>
                  <a:pt x="4477" y="84996"/>
                </a:lnTo>
                <a:lnTo>
                  <a:pt x="9601" y="96126"/>
                </a:lnTo>
                <a:lnTo>
                  <a:pt x="14700" y="104240"/>
                </a:lnTo>
                <a:lnTo>
                  <a:pt x="18670" y="85212"/>
                </a:lnTo>
                <a:lnTo>
                  <a:pt x="16909" y="72441"/>
                </a:lnTo>
                <a:lnTo>
                  <a:pt x="16322" y="57722"/>
                </a:lnTo>
                <a:lnTo>
                  <a:pt x="16405" y="52601"/>
                </a:lnTo>
                <a:lnTo>
                  <a:pt x="17121" y="40002"/>
                </a:lnTo>
                <a:lnTo>
                  <a:pt x="20158" y="0"/>
                </a:lnTo>
                <a:lnTo>
                  <a:pt x="12282" y="9039"/>
                </a:lnTo>
                <a:lnTo>
                  <a:pt x="5760" y="21252"/>
                </a:lnTo>
                <a:lnTo>
                  <a:pt x="3029" y="29596"/>
                </a:lnTo>
                <a:lnTo>
                  <a:pt x="757" y="41945"/>
                </a:lnTo>
                <a:lnTo>
                  <a:pt x="0" y="558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" name="object 220"/>
          <p:cNvSpPr/>
          <p:nvPr/>
        </p:nvSpPr>
        <p:spPr>
          <a:xfrm>
            <a:off x="1648809" y="7510866"/>
            <a:ext cx="58253" cy="121919"/>
          </a:xfrm>
          <a:custGeom>
            <a:avLst/>
            <a:gdLst/>
            <a:ahLst/>
            <a:cxnLst/>
            <a:rect l="l" t="t" r="r" b="b"/>
            <a:pathLst>
              <a:path w="58253" h="121920">
                <a:moveTo>
                  <a:pt x="10139" y="119257"/>
                </a:moveTo>
                <a:lnTo>
                  <a:pt x="21784" y="121920"/>
                </a:lnTo>
                <a:lnTo>
                  <a:pt x="26585" y="121920"/>
                </a:lnTo>
                <a:lnTo>
                  <a:pt x="32330" y="119984"/>
                </a:lnTo>
                <a:lnTo>
                  <a:pt x="38091" y="116159"/>
                </a:lnTo>
                <a:lnTo>
                  <a:pt x="46064" y="107330"/>
                </a:lnTo>
                <a:lnTo>
                  <a:pt x="52493" y="95036"/>
                </a:lnTo>
                <a:lnTo>
                  <a:pt x="55226" y="86675"/>
                </a:lnTo>
                <a:lnTo>
                  <a:pt x="57497" y="74330"/>
                </a:lnTo>
                <a:lnTo>
                  <a:pt x="58253" y="60472"/>
                </a:lnTo>
                <a:lnTo>
                  <a:pt x="57776" y="49317"/>
                </a:lnTo>
                <a:lnTo>
                  <a:pt x="55633" y="36043"/>
                </a:lnTo>
                <a:lnTo>
                  <a:pt x="51668" y="24404"/>
                </a:lnTo>
                <a:lnTo>
                  <a:pt x="45772" y="14401"/>
                </a:lnTo>
                <a:lnTo>
                  <a:pt x="34223" y="3148"/>
                </a:lnTo>
                <a:lnTo>
                  <a:pt x="22744" y="0"/>
                </a:lnTo>
                <a:lnTo>
                  <a:pt x="16983" y="0"/>
                </a:lnTo>
                <a:lnTo>
                  <a:pt x="12183" y="1920"/>
                </a:lnTo>
                <a:lnTo>
                  <a:pt x="6422" y="5760"/>
                </a:lnTo>
                <a:lnTo>
                  <a:pt x="5458" y="6590"/>
                </a:lnTo>
                <a:lnTo>
                  <a:pt x="2421" y="46592"/>
                </a:lnTo>
                <a:lnTo>
                  <a:pt x="3542" y="33588"/>
                </a:lnTo>
                <a:lnTo>
                  <a:pt x="5462" y="24003"/>
                </a:lnTo>
                <a:lnTo>
                  <a:pt x="8342" y="16322"/>
                </a:lnTo>
                <a:lnTo>
                  <a:pt x="12183" y="11521"/>
                </a:lnTo>
                <a:lnTo>
                  <a:pt x="15063" y="7680"/>
                </a:lnTo>
                <a:lnTo>
                  <a:pt x="18904" y="5760"/>
                </a:lnTo>
                <a:lnTo>
                  <a:pt x="25624" y="5760"/>
                </a:lnTo>
                <a:lnTo>
                  <a:pt x="30425" y="8641"/>
                </a:lnTo>
                <a:lnTo>
                  <a:pt x="33305" y="11521"/>
                </a:lnTo>
                <a:lnTo>
                  <a:pt x="36186" y="16322"/>
                </a:lnTo>
                <a:lnTo>
                  <a:pt x="38091" y="23042"/>
                </a:lnTo>
                <a:lnTo>
                  <a:pt x="39905" y="30007"/>
                </a:lnTo>
                <a:lnTo>
                  <a:pt x="41478" y="42352"/>
                </a:lnTo>
                <a:lnTo>
                  <a:pt x="41931" y="56631"/>
                </a:lnTo>
                <a:lnTo>
                  <a:pt x="41901" y="62057"/>
                </a:lnTo>
                <a:lnTo>
                  <a:pt x="41410" y="76394"/>
                </a:lnTo>
                <a:lnTo>
                  <a:pt x="40194" y="88565"/>
                </a:lnTo>
                <a:lnTo>
                  <a:pt x="38091" y="98877"/>
                </a:lnTo>
                <a:lnTo>
                  <a:pt x="37146" y="105597"/>
                </a:lnTo>
                <a:lnTo>
                  <a:pt x="34265" y="110398"/>
                </a:lnTo>
                <a:lnTo>
                  <a:pt x="31370" y="112318"/>
                </a:lnTo>
                <a:lnTo>
                  <a:pt x="27529" y="115199"/>
                </a:lnTo>
                <a:lnTo>
                  <a:pt x="24649" y="117119"/>
                </a:lnTo>
                <a:lnTo>
                  <a:pt x="15063" y="117119"/>
                </a:lnTo>
                <a:lnTo>
                  <a:pt x="11223" y="112318"/>
                </a:lnTo>
                <a:lnTo>
                  <a:pt x="7382" y="103677"/>
                </a:lnTo>
                <a:lnTo>
                  <a:pt x="6905" y="102437"/>
                </a:lnTo>
                <a:lnTo>
                  <a:pt x="3970" y="91802"/>
                </a:lnTo>
                <a:lnTo>
                  <a:pt x="0" y="110831"/>
                </a:lnTo>
                <a:lnTo>
                  <a:pt x="10139" y="11925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" name="object 221"/>
          <p:cNvSpPr/>
          <p:nvPr/>
        </p:nvSpPr>
        <p:spPr>
          <a:xfrm>
            <a:off x="1719544" y="7510866"/>
            <a:ext cx="101757" cy="124800"/>
          </a:xfrm>
          <a:custGeom>
            <a:avLst/>
            <a:gdLst/>
            <a:ahLst/>
            <a:cxnLst/>
            <a:rect l="l" t="t" r="r" b="b"/>
            <a:pathLst>
              <a:path w="101757" h="124800">
                <a:moveTo>
                  <a:pt x="95036" y="104637"/>
                </a:moveTo>
                <a:lnTo>
                  <a:pt x="94076" y="120959"/>
                </a:lnTo>
                <a:lnTo>
                  <a:pt x="97916" y="123825"/>
                </a:lnTo>
                <a:lnTo>
                  <a:pt x="101757" y="124800"/>
                </a:lnTo>
                <a:lnTo>
                  <a:pt x="100797" y="119039"/>
                </a:lnTo>
                <a:lnTo>
                  <a:pt x="98877" y="116159"/>
                </a:lnTo>
                <a:lnTo>
                  <a:pt x="95996" y="111358"/>
                </a:lnTo>
                <a:lnTo>
                  <a:pt x="95036" y="104637"/>
                </a:lnTo>
                <a:close/>
              </a:path>
              <a:path w="101757" h="124800">
                <a:moveTo>
                  <a:pt x="82555" y="105597"/>
                </a:moveTo>
                <a:lnTo>
                  <a:pt x="85435" y="110398"/>
                </a:lnTo>
                <a:lnTo>
                  <a:pt x="87355" y="115199"/>
                </a:lnTo>
                <a:lnTo>
                  <a:pt x="90236" y="119039"/>
                </a:lnTo>
                <a:lnTo>
                  <a:pt x="94076" y="120959"/>
                </a:lnTo>
                <a:lnTo>
                  <a:pt x="95036" y="104637"/>
                </a:lnTo>
                <a:lnTo>
                  <a:pt x="95036" y="82555"/>
                </a:lnTo>
                <a:lnTo>
                  <a:pt x="95996" y="74874"/>
                </a:lnTo>
                <a:lnTo>
                  <a:pt x="98877" y="71033"/>
                </a:lnTo>
                <a:lnTo>
                  <a:pt x="100797" y="68153"/>
                </a:lnTo>
                <a:lnTo>
                  <a:pt x="102717" y="66233"/>
                </a:lnTo>
                <a:lnTo>
                  <a:pt x="108478" y="66233"/>
                </a:lnTo>
                <a:lnTo>
                  <a:pt x="110398" y="68153"/>
                </a:lnTo>
                <a:lnTo>
                  <a:pt x="112318" y="71033"/>
                </a:lnTo>
                <a:lnTo>
                  <a:pt x="115199" y="74874"/>
                </a:lnTo>
                <a:lnTo>
                  <a:pt x="117119" y="82555"/>
                </a:lnTo>
                <a:lnTo>
                  <a:pt x="117119" y="103677"/>
                </a:lnTo>
                <a:lnTo>
                  <a:pt x="115199" y="111358"/>
                </a:lnTo>
                <a:lnTo>
                  <a:pt x="112318" y="115199"/>
                </a:lnTo>
                <a:lnTo>
                  <a:pt x="110398" y="119039"/>
                </a:lnTo>
                <a:lnTo>
                  <a:pt x="108478" y="119984"/>
                </a:lnTo>
                <a:lnTo>
                  <a:pt x="102717" y="119984"/>
                </a:lnTo>
                <a:lnTo>
                  <a:pt x="100797" y="119039"/>
                </a:lnTo>
                <a:lnTo>
                  <a:pt x="101757" y="124800"/>
                </a:lnTo>
                <a:lnTo>
                  <a:pt x="112318" y="124800"/>
                </a:lnTo>
                <a:lnTo>
                  <a:pt x="118079" y="122880"/>
                </a:lnTo>
                <a:lnTo>
                  <a:pt x="122880" y="117119"/>
                </a:lnTo>
                <a:lnTo>
                  <a:pt x="127680" y="111358"/>
                </a:lnTo>
                <a:lnTo>
                  <a:pt x="129600" y="103677"/>
                </a:lnTo>
                <a:lnTo>
                  <a:pt x="129600" y="87355"/>
                </a:lnTo>
                <a:lnTo>
                  <a:pt x="128640" y="82555"/>
                </a:lnTo>
                <a:lnTo>
                  <a:pt x="126720" y="76794"/>
                </a:lnTo>
                <a:lnTo>
                  <a:pt x="124800" y="71993"/>
                </a:lnTo>
                <a:lnTo>
                  <a:pt x="120959" y="68153"/>
                </a:lnTo>
                <a:lnTo>
                  <a:pt x="117119" y="66233"/>
                </a:lnTo>
                <a:lnTo>
                  <a:pt x="113278" y="63352"/>
                </a:lnTo>
                <a:lnTo>
                  <a:pt x="109438" y="62392"/>
                </a:lnTo>
                <a:lnTo>
                  <a:pt x="101757" y="62392"/>
                </a:lnTo>
                <a:lnTo>
                  <a:pt x="97916" y="63352"/>
                </a:lnTo>
                <a:lnTo>
                  <a:pt x="94076" y="65272"/>
                </a:lnTo>
                <a:lnTo>
                  <a:pt x="90236" y="68153"/>
                </a:lnTo>
                <a:lnTo>
                  <a:pt x="87355" y="71993"/>
                </a:lnTo>
                <a:lnTo>
                  <a:pt x="85435" y="76794"/>
                </a:lnTo>
                <a:lnTo>
                  <a:pt x="82555" y="81594"/>
                </a:lnTo>
                <a:lnTo>
                  <a:pt x="81594" y="87355"/>
                </a:lnTo>
                <a:lnTo>
                  <a:pt x="81594" y="99837"/>
                </a:lnTo>
                <a:lnTo>
                  <a:pt x="82555" y="105597"/>
                </a:lnTo>
                <a:close/>
              </a:path>
              <a:path w="101757" h="124800">
                <a:moveTo>
                  <a:pt x="101757" y="0"/>
                </a:moveTo>
                <a:lnTo>
                  <a:pt x="20162" y="124800"/>
                </a:lnTo>
                <a:lnTo>
                  <a:pt x="27843" y="124800"/>
                </a:lnTo>
                <a:lnTo>
                  <a:pt x="109438" y="0"/>
                </a:lnTo>
                <a:lnTo>
                  <a:pt x="101757" y="0"/>
                </a:lnTo>
                <a:close/>
              </a:path>
              <a:path w="101757" h="124800">
                <a:moveTo>
                  <a:pt x="30723" y="63352"/>
                </a:moveTo>
                <a:lnTo>
                  <a:pt x="36484" y="60472"/>
                </a:lnTo>
                <a:lnTo>
                  <a:pt x="40325" y="55671"/>
                </a:lnTo>
                <a:lnTo>
                  <a:pt x="45125" y="49911"/>
                </a:lnTo>
                <a:lnTo>
                  <a:pt x="47990" y="42245"/>
                </a:lnTo>
                <a:lnTo>
                  <a:pt x="47990" y="24003"/>
                </a:lnTo>
                <a:lnTo>
                  <a:pt x="45125" y="16322"/>
                </a:lnTo>
                <a:lnTo>
                  <a:pt x="41285" y="9601"/>
                </a:lnTo>
                <a:lnTo>
                  <a:pt x="37444" y="2880"/>
                </a:lnTo>
                <a:lnTo>
                  <a:pt x="31683" y="0"/>
                </a:lnTo>
                <a:lnTo>
                  <a:pt x="20162" y="0"/>
                </a:lnTo>
                <a:lnTo>
                  <a:pt x="16322" y="960"/>
                </a:lnTo>
                <a:lnTo>
                  <a:pt x="14401" y="13441"/>
                </a:lnTo>
                <a:lnTo>
                  <a:pt x="16322" y="10561"/>
                </a:lnTo>
                <a:lnTo>
                  <a:pt x="18242" y="6720"/>
                </a:lnTo>
                <a:lnTo>
                  <a:pt x="21122" y="4800"/>
                </a:lnTo>
                <a:lnTo>
                  <a:pt x="26883" y="4800"/>
                </a:lnTo>
                <a:lnTo>
                  <a:pt x="28803" y="6720"/>
                </a:lnTo>
                <a:lnTo>
                  <a:pt x="30723" y="9601"/>
                </a:lnTo>
                <a:lnTo>
                  <a:pt x="33604" y="13441"/>
                </a:lnTo>
                <a:lnTo>
                  <a:pt x="34564" y="21122"/>
                </a:lnTo>
                <a:lnTo>
                  <a:pt x="34564" y="43190"/>
                </a:lnTo>
                <a:lnTo>
                  <a:pt x="32644" y="49911"/>
                </a:lnTo>
                <a:lnTo>
                  <a:pt x="30723" y="54711"/>
                </a:lnTo>
                <a:lnTo>
                  <a:pt x="28803" y="57591"/>
                </a:lnTo>
                <a:lnTo>
                  <a:pt x="25923" y="59512"/>
                </a:lnTo>
                <a:lnTo>
                  <a:pt x="22082" y="59512"/>
                </a:lnTo>
                <a:lnTo>
                  <a:pt x="20162" y="58552"/>
                </a:lnTo>
                <a:lnTo>
                  <a:pt x="19202" y="57591"/>
                </a:lnTo>
                <a:lnTo>
                  <a:pt x="19202" y="63352"/>
                </a:lnTo>
                <a:lnTo>
                  <a:pt x="30723" y="63352"/>
                </a:lnTo>
                <a:close/>
              </a:path>
              <a:path w="101757" h="124800">
                <a:moveTo>
                  <a:pt x="19202" y="57591"/>
                </a:moveTo>
                <a:lnTo>
                  <a:pt x="17282" y="55671"/>
                </a:lnTo>
                <a:lnTo>
                  <a:pt x="15361" y="53751"/>
                </a:lnTo>
                <a:lnTo>
                  <a:pt x="14401" y="49911"/>
                </a:lnTo>
                <a:lnTo>
                  <a:pt x="13441" y="46070"/>
                </a:lnTo>
                <a:lnTo>
                  <a:pt x="13441" y="21122"/>
                </a:lnTo>
                <a:lnTo>
                  <a:pt x="14401" y="13441"/>
                </a:lnTo>
                <a:lnTo>
                  <a:pt x="16322" y="960"/>
                </a:lnTo>
                <a:lnTo>
                  <a:pt x="12481" y="3840"/>
                </a:lnTo>
                <a:lnTo>
                  <a:pt x="8641" y="6720"/>
                </a:lnTo>
                <a:lnTo>
                  <a:pt x="4800" y="10561"/>
                </a:lnTo>
                <a:lnTo>
                  <a:pt x="2880" y="15361"/>
                </a:lnTo>
                <a:lnTo>
                  <a:pt x="960" y="20162"/>
                </a:lnTo>
                <a:lnTo>
                  <a:pt x="0" y="25908"/>
                </a:lnTo>
                <a:lnTo>
                  <a:pt x="0" y="38404"/>
                </a:lnTo>
                <a:lnTo>
                  <a:pt x="960" y="43190"/>
                </a:lnTo>
                <a:lnTo>
                  <a:pt x="2880" y="48966"/>
                </a:lnTo>
                <a:lnTo>
                  <a:pt x="4800" y="53751"/>
                </a:lnTo>
                <a:lnTo>
                  <a:pt x="7680" y="57591"/>
                </a:lnTo>
                <a:lnTo>
                  <a:pt x="11521" y="59512"/>
                </a:lnTo>
                <a:lnTo>
                  <a:pt x="15361" y="62392"/>
                </a:lnTo>
                <a:lnTo>
                  <a:pt x="19202" y="63352"/>
                </a:lnTo>
                <a:lnTo>
                  <a:pt x="19202" y="5759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" name="object 222"/>
          <p:cNvSpPr/>
          <p:nvPr/>
        </p:nvSpPr>
        <p:spPr>
          <a:xfrm>
            <a:off x="1550593" y="7225756"/>
            <a:ext cx="69113" cy="121904"/>
          </a:xfrm>
          <a:custGeom>
            <a:avLst/>
            <a:gdLst/>
            <a:ahLst/>
            <a:cxnLst/>
            <a:rect l="l" t="t" r="r" b="b"/>
            <a:pathLst>
              <a:path w="69113" h="121904">
                <a:moveTo>
                  <a:pt x="23042" y="109438"/>
                </a:moveTo>
                <a:lnTo>
                  <a:pt x="20162" y="103677"/>
                </a:lnTo>
                <a:lnTo>
                  <a:pt x="18242" y="96956"/>
                </a:lnTo>
                <a:lnTo>
                  <a:pt x="16322" y="91196"/>
                </a:lnTo>
                <a:lnTo>
                  <a:pt x="15361" y="84475"/>
                </a:lnTo>
                <a:lnTo>
                  <a:pt x="15361" y="74874"/>
                </a:lnTo>
                <a:lnTo>
                  <a:pt x="16322" y="68153"/>
                </a:lnTo>
                <a:lnTo>
                  <a:pt x="17282" y="60472"/>
                </a:lnTo>
                <a:lnTo>
                  <a:pt x="18242" y="53751"/>
                </a:lnTo>
                <a:lnTo>
                  <a:pt x="20162" y="46070"/>
                </a:lnTo>
                <a:lnTo>
                  <a:pt x="23042" y="39349"/>
                </a:lnTo>
                <a:lnTo>
                  <a:pt x="25923" y="33604"/>
                </a:lnTo>
                <a:lnTo>
                  <a:pt x="28788" y="27828"/>
                </a:lnTo>
                <a:lnTo>
                  <a:pt x="32628" y="23042"/>
                </a:lnTo>
                <a:lnTo>
                  <a:pt x="37444" y="18242"/>
                </a:lnTo>
                <a:lnTo>
                  <a:pt x="41285" y="13426"/>
                </a:lnTo>
                <a:lnTo>
                  <a:pt x="46070" y="9601"/>
                </a:lnTo>
                <a:lnTo>
                  <a:pt x="50871" y="7680"/>
                </a:lnTo>
                <a:lnTo>
                  <a:pt x="55671" y="4800"/>
                </a:lnTo>
                <a:lnTo>
                  <a:pt x="61432" y="3840"/>
                </a:lnTo>
                <a:lnTo>
                  <a:pt x="69113" y="2880"/>
                </a:lnTo>
                <a:lnTo>
                  <a:pt x="69113" y="0"/>
                </a:lnTo>
                <a:lnTo>
                  <a:pt x="57591" y="0"/>
                </a:lnTo>
                <a:lnTo>
                  <a:pt x="51831" y="960"/>
                </a:lnTo>
                <a:lnTo>
                  <a:pt x="45110" y="3840"/>
                </a:lnTo>
                <a:lnTo>
                  <a:pt x="44378" y="4063"/>
                </a:lnTo>
                <a:lnTo>
                  <a:pt x="34033" y="9516"/>
                </a:lnTo>
                <a:lnTo>
                  <a:pt x="23042" y="18242"/>
                </a:lnTo>
                <a:lnTo>
                  <a:pt x="19438" y="22071"/>
                </a:lnTo>
                <a:lnTo>
                  <a:pt x="11590" y="32418"/>
                </a:lnTo>
                <a:lnTo>
                  <a:pt x="5760" y="43190"/>
                </a:lnTo>
                <a:lnTo>
                  <a:pt x="3803" y="48683"/>
                </a:lnTo>
                <a:lnTo>
                  <a:pt x="950" y="61105"/>
                </a:lnTo>
                <a:lnTo>
                  <a:pt x="0" y="73913"/>
                </a:lnTo>
                <a:lnTo>
                  <a:pt x="198" y="79528"/>
                </a:lnTo>
                <a:lnTo>
                  <a:pt x="2504" y="92595"/>
                </a:lnTo>
                <a:lnTo>
                  <a:pt x="7509" y="104165"/>
                </a:lnTo>
                <a:lnTo>
                  <a:pt x="15361" y="114239"/>
                </a:lnTo>
                <a:lnTo>
                  <a:pt x="21107" y="119024"/>
                </a:lnTo>
                <a:lnTo>
                  <a:pt x="27828" y="121904"/>
                </a:lnTo>
                <a:lnTo>
                  <a:pt x="26883" y="113278"/>
                </a:lnTo>
                <a:lnTo>
                  <a:pt x="23042" y="10943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" name="object 223"/>
          <p:cNvSpPr/>
          <p:nvPr/>
        </p:nvSpPr>
        <p:spPr>
          <a:xfrm>
            <a:off x="1567875" y="7270866"/>
            <a:ext cx="53751" cy="76794"/>
          </a:xfrm>
          <a:custGeom>
            <a:avLst/>
            <a:gdLst/>
            <a:ahLst/>
            <a:cxnLst/>
            <a:rect l="l" t="t" r="r" b="b"/>
            <a:pathLst>
              <a:path w="53751" h="76794">
                <a:moveTo>
                  <a:pt x="4800" y="12481"/>
                </a:moveTo>
                <a:lnTo>
                  <a:pt x="7665" y="10561"/>
                </a:lnTo>
                <a:lnTo>
                  <a:pt x="10546" y="9601"/>
                </a:lnTo>
                <a:lnTo>
                  <a:pt x="13441" y="8641"/>
                </a:lnTo>
                <a:lnTo>
                  <a:pt x="15346" y="7680"/>
                </a:lnTo>
                <a:lnTo>
                  <a:pt x="24003" y="7680"/>
                </a:lnTo>
                <a:lnTo>
                  <a:pt x="29748" y="11521"/>
                </a:lnTo>
                <a:lnTo>
                  <a:pt x="33588" y="19202"/>
                </a:lnTo>
                <a:lnTo>
                  <a:pt x="33687" y="19375"/>
                </a:lnTo>
                <a:lnTo>
                  <a:pt x="37934" y="30711"/>
                </a:lnTo>
                <a:lnTo>
                  <a:pt x="39349" y="44165"/>
                </a:lnTo>
                <a:lnTo>
                  <a:pt x="39349" y="52806"/>
                </a:lnTo>
                <a:lnTo>
                  <a:pt x="37429" y="60487"/>
                </a:lnTo>
                <a:lnTo>
                  <a:pt x="33588" y="64328"/>
                </a:lnTo>
                <a:lnTo>
                  <a:pt x="29748" y="69128"/>
                </a:lnTo>
                <a:lnTo>
                  <a:pt x="24947" y="72009"/>
                </a:lnTo>
                <a:lnTo>
                  <a:pt x="16322" y="72009"/>
                </a:lnTo>
                <a:lnTo>
                  <a:pt x="12481" y="70073"/>
                </a:lnTo>
                <a:lnTo>
                  <a:pt x="9601" y="68168"/>
                </a:lnTo>
                <a:lnTo>
                  <a:pt x="10546" y="76794"/>
                </a:lnTo>
                <a:lnTo>
                  <a:pt x="18227" y="76794"/>
                </a:lnTo>
                <a:lnTo>
                  <a:pt x="23761" y="76394"/>
                </a:lnTo>
                <a:lnTo>
                  <a:pt x="35643" y="71900"/>
                </a:lnTo>
                <a:lnTo>
                  <a:pt x="45110" y="62407"/>
                </a:lnTo>
                <a:lnTo>
                  <a:pt x="46760" y="59801"/>
                </a:lnTo>
                <a:lnTo>
                  <a:pt x="52003" y="47983"/>
                </a:lnTo>
                <a:lnTo>
                  <a:pt x="53751" y="35524"/>
                </a:lnTo>
                <a:lnTo>
                  <a:pt x="53738" y="34313"/>
                </a:lnTo>
                <a:lnTo>
                  <a:pt x="51421" y="20760"/>
                </a:lnTo>
                <a:lnTo>
                  <a:pt x="45110" y="10561"/>
                </a:lnTo>
                <a:lnTo>
                  <a:pt x="39349" y="3840"/>
                </a:lnTo>
                <a:lnTo>
                  <a:pt x="32628" y="0"/>
                </a:lnTo>
                <a:lnTo>
                  <a:pt x="24860" y="0"/>
                </a:lnTo>
                <a:lnTo>
                  <a:pt x="13274" y="2176"/>
                </a:lnTo>
                <a:lnTo>
                  <a:pt x="960" y="8641"/>
                </a:lnTo>
                <a:lnTo>
                  <a:pt x="0" y="15361"/>
                </a:lnTo>
                <a:lnTo>
                  <a:pt x="4800" y="1248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" name="object 224"/>
          <p:cNvSpPr/>
          <p:nvPr/>
        </p:nvSpPr>
        <p:spPr>
          <a:xfrm>
            <a:off x="1634108" y="7225756"/>
            <a:ext cx="72953" cy="121904"/>
          </a:xfrm>
          <a:custGeom>
            <a:avLst/>
            <a:gdLst/>
            <a:ahLst/>
            <a:cxnLst/>
            <a:rect l="l" t="t" r="r" b="b"/>
            <a:pathLst>
              <a:path w="72953" h="121904">
                <a:moveTo>
                  <a:pt x="52791" y="97916"/>
                </a:moveTo>
                <a:lnTo>
                  <a:pt x="51846" y="104637"/>
                </a:lnTo>
                <a:lnTo>
                  <a:pt x="48966" y="109438"/>
                </a:lnTo>
                <a:lnTo>
                  <a:pt x="46070" y="112318"/>
                </a:lnTo>
                <a:lnTo>
                  <a:pt x="42230" y="115183"/>
                </a:lnTo>
                <a:lnTo>
                  <a:pt x="39349" y="116159"/>
                </a:lnTo>
                <a:lnTo>
                  <a:pt x="36484" y="116159"/>
                </a:lnTo>
                <a:lnTo>
                  <a:pt x="36484" y="121904"/>
                </a:lnTo>
                <a:lnTo>
                  <a:pt x="41285" y="121904"/>
                </a:lnTo>
                <a:lnTo>
                  <a:pt x="47030" y="119999"/>
                </a:lnTo>
                <a:lnTo>
                  <a:pt x="52791" y="115183"/>
                </a:lnTo>
                <a:lnTo>
                  <a:pt x="58567" y="111343"/>
                </a:lnTo>
                <a:lnTo>
                  <a:pt x="63352" y="103677"/>
                </a:lnTo>
                <a:lnTo>
                  <a:pt x="67193" y="95036"/>
                </a:lnTo>
                <a:lnTo>
                  <a:pt x="70084" y="85862"/>
                </a:lnTo>
                <a:lnTo>
                  <a:pt x="72236" y="73299"/>
                </a:lnTo>
                <a:lnTo>
                  <a:pt x="72953" y="59512"/>
                </a:lnTo>
                <a:lnTo>
                  <a:pt x="72475" y="48350"/>
                </a:lnTo>
                <a:lnTo>
                  <a:pt x="70331" y="35080"/>
                </a:lnTo>
                <a:lnTo>
                  <a:pt x="66366" y="23437"/>
                </a:lnTo>
                <a:lnTo>
                  <a:pt x="60472" y="13426"/>
                </a:lnTo>
                <a:lnTo>
                  <a:pt x="49128" y="3163"/>
                </a:lnTo>
                <a:lnTo>
                  <a:pt x="37444" y="0"/>
                </a:lnTo>
                <a:lnTo>
                  <a:pt x="31683" y="0"/>
                </a:lnTo>
                <a:lnTo>
                  <a:pt x="26883" y="1920"/>
                </a:lnTo>
                <a:lnTo>
                  <a:pt x="21122" y="5760"/>
                </a:lnTo>
                <a:lnTo>
                  <a:pt x="12504" y="14804"/>
                </a:lnTo>
                <a:lnTo>
                  <a:pt x="5760" y="26883"/>
                </a:lnTo>
                <a:lnTo>
                  <a:pt x="3029" y="35231"/>
                </a:lnTo>
                <a:lnTo>
                  <a:pt x="757" y="47573"/>
                </a:lnTo>
                <a:lnTo>
                  <a:pt x="0" y="61432"/>
                </a:lnTo>
                <a:lnTo>
                  <a:pt x="57" y="65335"/>
                </a:lnTo>
                <a:lnTo>
                  <a:pt x="1351" y="79098"/>
                </a:lnTo>
                <a:lnTo>
                  <a:pt x="4477" y="91239"/>
                </a:lnTo>
                <a:lnTo>
                  <a:pt x="9601" y="101757"/>
                </a:lnTo>
                <a:lnTo>
                  <a:pt x="15005" y="110385"/>
                </a:lnTo>
                <a:lnTo>
                  <a:pt x="18561" y="90525"/>
                </a:lnTo>
                <a:lnTo>
                  <a:pt x="16882" y="77779"/>
                </a:lnTo>
                <a:lnTo>
                  <a:pt x="16322" y="63352"/>
                </a:lnTo>
                <a:lnTo>
                  <a:pt x="16381" y="59034"/>
                </a:lnTo>
                <a:lnTo>
                  <a:pt x="17089" y="46237"/>
                </a:lnTo>
                <a:lnTo>
                  <a:pt x="18242" y="33604"/>
                </a:lnTo>
                <a:lnTo>
                  <a:pt x="20162" y="23042"/>
                </a:lnTo>
                <a:lnTo>
                  <a:pt x="23042" y="15361"/>
                </a:lnTo>
                <a:lnTo>
                  <a:pt x="26883" y="10561"/>
                </a:lnTo>
                <a:lnTo>
                  <a:pt x="29763" y="7680"/>
                </a:lnTo>
                <a:lnTo>
                  <a:pt x="33604" y="5760"/>
                </a:lnTo>
                <a:lnTo>
                  <a:pt x="40325" y="5760"/>
                </a:lnTo>
                <a:lnTo>
                  <a:pt x="43190" y="6720"/>
                </a:lnTo>
                <a:lnTo>
                  <a:pt x="48006" y="11521"/>
                </a:lnTo>
                <a:lnTo>
                  <a:pt x="50886" y="16322"/>
                </a:lnTo>
                <a:lnTo>
                  <a:pt x="52791" y="22082"/>
                </a:lnTo>
                <a:lnTo>
                  <a:pt x="54605" y="29444"/>
                </a:lnTo>
                <a:lnTo>
                  <a:pt x="56178" y="41641"/>
                </a:lnTo>
                <a:lnTo>
                  <a:pt x="56631" y="55671"/>
                </a:lnTo>
                <a:lnTo>
                  <a:pt x="56601" y="61123"/>
                </a:lnTo>
                <a:lnTo>
                  <a:pt x="56110" y="75712"/>
                </a:lnTo>
                <a:lnTo>
                  <a:pt x="54894" y="88028"/>
                </a:lnTo>
                <a:lnTo>
                  <a:pt x="52791" y="9791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" name="object 225"/>
          <p:cNvSpPr/>
          <p:nvPr/>
        </p:nvSpPr>
        <p:spPr>
          <a:xfrm>
            <a:off x="1649114" y="7316282"/>
            <a:ext cx="21478" cy="31378"/>
          </a:xfrm>
          <a:custGeom>
            <a:avLst/>
            <a:gdLst/>
            <a:ahLst/>
            <a:cxnLst/>
            <a:rect l="l" t="t" r="r" b="b"/>
            <a:pathLst>
              <a:path w="21478" h="31378">
                <a:moveTo>
                  <a:pt x="14757" y="25633"/>
                </a:moveTo>
                <a:lnTo>
                  <a:pt x="10917" y="21793"/>
                </a:lnTo>
                <a:lnTo>
                  <a:pt x="7076" y="13151"/>
                </a:lnTo>
                <a:lnTo>
                  <a:pt x="6355" y="11066"/>
                </a:lnTo>
                <a:lnTo>
                  <a:pt x="3556" y="0"/>
                </a:lnTo>
                <a:lnTo>
                  <a:pt x="0" y="19860"/>
                </a:lnTo>
                <a:lnTo>
                  <a:pt x="10016" y="28498"/>
                </a:lnTo>
                <a:lnTo>
                  <a:pt x="21478" y="31378"/>
                </a:lnTo>
                <a:lnTo>
                  <a:pt x="21478" y="25633"/>
                </a:lnTo>
                <a:lnTo>
                  <a:pt x="14757" y="2563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" name="object 226"/>
          <p:cNvSpPr/>
          <p:nvPr/>
        </p:nvSpPr>
        <p:spPr>
          <a:xfrm>
            <a:off x="1719544" y="7225756"/>
            <a:ext cx="101757" cy="124800"/>
          </a:xfrm>
          <a:custGeom>
            <a:avLst/>
            <a:gdLst/>
            <a:ahLst/>
            <a:cxnLst/>
            <a:rect l="l" t="t" r="r" b="b"/>
            <a:pathLst>
              <a:path w="101757" h="124800">
                <a:moveTo>
                  <a:pt x="95036" y="103677"/>
                </a:moveTo>
                <a:lnTo>
                  <a:pt x="94076" y="120959"/>
                </a:lnTo>
                <a:lnTo>
                  <a:pt x="97916" y="122864"/>
                </a:lnTo>
                <a:lnTo>
                  <a:pt x="101757" y="124800"/>
                </a:lnTo>
                <a:lnTo>
                  <a:pt x="100797" y="118079"/>
                </a:lnTo>
                <a:lnTo>
                  <a:pt x="98877" y="115183"/>
                </a:lnTo>
                <a:lnTo>
                  <a:pt x="95996" y="111343"/>
                </a:lnTo>
                <a:lnTo>
                  <a:pt x="95036" y="103677"/>
                </a:lnTo>
                <a:close/>
              </a:path>
              <a:path w="101757" h="124800">
                <a:moveTo>
                  <a:pt x="82555" y="104637"/>
                </a:moveTo>
                <a:lnTo>
                  <a:pt x="85435" y="109438"/>
                </a:lnTo>
                <a:lnTo>
                  <a:pt x="87355" y="114239"/>
                </a:lnTo>
                <a:lnTo>
                  <a:pt x="90236" y="118079"/>
                </a:lnTo>
                <a:lnTo>
                  <a:pt x="94076" y="120959"/>
                </a:lnTo>
                <a:lnTo>
                  <a:pt x="95036" y="103677"/>
                </a:lnTo>
                <a:lnTo>
                  <a:pt x="95036" y="82555"/>
                </a:lnTo>
                <a:lnTo>
                  <a:pt x="95996" y="74874"/>
                </a:lnTo>
                <a:lnTo>
                  <a:pt x="98877" y="71033"/>
                </a:lnTo>
                <a:lnTo>
                  <a:pt x="100797" y="67193"/>
                </a:lnTo>
                <a:lnTo>
                  <a:pt x="102717" y="66233"/>
                </a:lnTo>
                <a:lnTo>
                  <a:pt x="108478" y="66233"/>
                </a:lnTo>
                <a:lnTo>
                  <a:pt x="110398" y="67193"/>
                </a:lnTo>
                <a:lnTo>
                  <a:pt x="112318" y="70073"/>
                </a:lnTo>
                <a:lnTo>
                  <a:pt x="115199" y="74874"/>
                </a:lnTo>
                <a:lnTo>
                  <a:pt x="117119" y="82555"/>
                </a:lnTo>
                <a:lnTo>
                  <a:pt x="117119" y="103677"/>
                </a:lnTo>
                <a:lnTo>
                  <a:pt x="115199" y="110398"/>
                </a:lnTo>
                <a:lnTo>
                  <a:pt x="112318" y="115183"/>
                </a:lnTo>
                <a:lnTo>
                  <a:pt x="110398" y="118079"/>
                </a:lnTo>
                <a:lnTo>
                  <a:pt x="108478" y="119999"/>
                </a:lnTo>
                <a:lnTo>
                  <a:pt x="102717" y="119999"/>
                </a:lnTo>
                <a:lnTo>
                  <a:pt x="100797" y="118079"/>
                </a:lnTo>
                <a:lnTo>
                  <a:pt x="101757" y="124800"/>
                </a:lnTo>
                <a:lnTo>
                  <a:pt x="112318" y="124800"/>
                </a:lnTo>
                <a:lnTo>
                  <a:pt x="118079" y="121904"/>
                </a:lnTo>
                <a:lnTo>
                  <a:pt x="122880" y="116159"/>
                </a:lnTo>
                <a:lnTo>
                  <a:pt x="127680" y="111343"/>
                </a:lnTo>
                <a:lnTo>
                  <a:pt x="129600" y="103677"/>
                </a:lnTo>
                <a:lnTo>
                  <a:pt x="129600" y="87355"/>
                </a:lnTo>
                <a:lnTo>
                  <a:pt x="128640" y="81594"/>
                </a:lnTo>
                <a:lnTo>
                  <a:pt x="126720" y="76794"/>
                </a:lnTo>
                <a:lnTo>
                  <a:pt x="124800" y="71993"/>
                </a:lnTo>
                <a:lnTo>
                  <a:pt x="120959" y="68153"/>
                </a:lnTo>
                <a:lnTo>
                  <a:pt x="117119" y="65272"/>
                </a:lnTo>
                <a:lnTo>
                  <a:pt x="113278" y="62392"/>
                </a:lnTo>
                <a:lnTo>
                  <a:pt x="109438" y="61432"/>
                </a:lnTo>
                <a:lnTo>
                  <a:pt x="101757" y="61432"/>
                </a:lnTo>
                <a:lnTo>
                  <a:pt x="97916" y="62392"/>
                </a:lnTo>
                <a:lnTo>
                  <a:pt x="94076" y="65272"/>
                </a:lnTo>
                <a:lnTo>
                  <a:pt x="90236" y="67193"/>
                </a:lnTo>
                <a:lnTo>
                  <a:pt x="87355" y="71033"/>
                </a:lnTo>
                <a:lnTo>
                  <a:pt x="85435" y="76794"/>
                </a:lnTo>
                <a:lnTo>
                  <a:pt x="82555" y="81594"/>
                </a:lnTo>
                <a:lnTo>
                  <a:pt x="81594" y="87355"/>
                </a:lnTo>
                <a:lnTo>
                  <a:pt x="81594" y="98877"/>
                </a:lnTo>
                <a:lnTo>
                  <a:pt x="82555" y="104637"/>
                </a:lnTo>
                <a:close/>
              </a:path>
              <a:path w="101757" h="124800">
                <a:moveTo>
                  <a:pt x="101757" y="0"/>
                </a:moveTo>
                <a:lnTo>
                  <a:pt x="20162" y="124800"/>
                </a:lnTo>
                <a:lnTo>
                  <a:pt x="27843" y="124800"/>
                </a:lnTo>
                <a:lnTo>
                  <a:pt x="109438" y="0"/>
                </a:lnTo>
                <a:lnTo>
                  <a:pt x="101757" y="0"/>
                </a:lnTo>
                <a:close/>
              </a:path>
              <a:path w="101757" h="124800">
                <a:moveTo>
                  <a:pt x="30723" y="63352"/>
                </a:moveTo>
                <a:lnTo>
                  <a:pt x="36484" y="60472"/>
                </a:lnTo>
                <a:lnTo>
                  <a:pt x="40325" y="54711"/>
                </a:lnTo>
                <a:lnTo>
                  <a:pt x="45125" y="48950"/>
                </a:lnTo>
                <a:lnTo>
                  <a:pt x="47990" y="41269"/>
                </a:lnTo>
                <a:lnTo>
                  <a:pt x="47990" y="23042"/>
                </a:lnTo>
                <a:lnTo>
                  <a:pt x="45125" y="15361"/>
                </a:lnTo>
                <a:lnTo>
                  <a:pt x="41285" y="9601"/>
                </a:lnTo>
                <a:lnTo>
                  <a:pt x="37444" y="2880"/>
                </a:lnTo>
                <a:lnTo>
                  <a:pt x="31683" y="0"/>
                </a:lnTo>
                <a:lnTo>
                  <a:pt x="20162" y="0"/>
                </a:lnTo>
                <a:lnTo>
                  <a:pt x="16322" y="960"/>
                </a:lnTo>
                <a:lnTo>
                  <a:pt x="14401" y="13426"/>
                </a:lnTo>
                <a:lnTo>
                  <a:pt x="16322" y="9601"/>
                </a:lnTo>
                <a:lnTo>
                  <a:pt x="18242" y="5760"/>
                </a:lnTo>
                <a:lnTo>
                  <a:pt x="21122" y="4800"/>
                </a:lnTo>
                <a:lnTo>
                  <a:pt x="26883" y="4800"/>
                </a:lnTo>
                <a:lnTo>
                  <a:pt x="28803" y="5760"/>
                </a:lnTo>
                <a:lnTo>
                  <a:pt x="30723" y="8641"/>
                </a:lnTo>
                <a:lnTo>
                  <a:pt x="33604" y="13426"/>
                </a:lnTo>
                <a:lnTo>
                  <a:pt x="34564" y="21107"/>
                </a:lnTo>
                <a:lnTo>
                  <a:pt x="34564" y="42230"/>
                </a:lnTo>
                <a:lnTo>
                  <a:pt x="32644" y="49910"/>
                </a:lnTo>
                <a:lnTo>
                  <a:pt x="30723" y="53751"/>
                </a:lnTo>
                <a:lnTo>
                  <a:pt x="28803" y="57591"/>
                </a:lnTo>
                <a:lnTo>
                  <a:pt x="25923" y="58552"/>
                </a:lnTo>
                <a:lnTo>
                  <a:pt x="20162" y="58552"/>
                </a:lnTo>
                <a:lnTo>
                  <a:pt x="19202" y="57591"/>
                </a:lnTo>
                <a:lnTo>
                  <a:pt x="19202" y="63352"/>
                </a:lnTo>
                <a:lnTo>
                  <a:pt x="30723" y="63352"/>
                </a:lnTo>
                <a:close/>
              </a:path>
              <a:path w="101757" h="124800">
                <a:moveTo>
                  <a:pt x="19202" y="57591"/>
                </a:moveTo>
                <a:lnTo>
                  <a:pt x="17282" y="55671"/>
                </a:lnTo>
                <a:lnTo>
                  <a:pt x="15361" y="52791"/>
                </a:lnTo>
                <a:lnTo>
                  <a:pt x="14401" y="49910"/>
                </a:lnTo>
                <a:lnTo>
                  <a:pt x="13441" y="45110"/>
                </a:lnTo>
                <a:lnTo>
                  <a:pt x="13441" y="20162"/>
                </a:lnTo>
                <a:lnTo>
                  <a:pt x="14401" y="13426"/>
                </a:lnTo>
                <a:lnTo>
                  <a:pt x="16322" y="960"/>
                </a:lnTo>
                <a:lnTo>
                  <a:pt x="12481" y="2880"/>
                </a:lnTo>
                <a:lnTo>
                  <a:pt x="8641" y="5760"/>
                </a:lnTo>
                <a:lnTo>
                  <a:pt x="4800" y="9601"/>
                </a:lnTo>
                <a:lnTo>
                  <a:pt x="2880" y="14401"/>
                </a:lnTo>
                <a:lnTo>
                  <a:pt x="960" y="20162"/>
                </a:lnTo>
                <a:lnTo>
                  <a:pt x="0" y="24947"/>
                </a:lnTo>
                <a:lnTo>
                  <a:pt x="0" y="37429"/>
                </a:lnTo>
                <a:lnTo>
                  <a:pt x="960" y="43190"/>
                </a:lnTo>
                <a:lnTo>
                  <a:pt x="2880" y="47990"/>
                </a:lnTo>
                <a:lnTo>
                  <a:pt x="4800" y="52791"/>
                </a:lnTo>
                <a:lnTo>
                  <a:pt x="7680" y="56631"/>
                </a:lnTo>
                <a:lnTo>
                  <a:pt x="11521" y="59512"/>
                </a:lnTo>
                <a:lnTo>
                  <a:pt x="15361" y="61432"/>
                </a:lnTo>
                <a:lnTo>
                  <a:pt x="19202" y="63352"/>
                </a:lnTo>
                <a:lnTo>
                  <a:pt x="19202" y="5759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" name="object 227"/>
          <p:cNvSpPr/>
          <p:nvPr/>
        </p:nvSpPr>
        <p:spPr>
          <a:xfrm>
            <a:off x="1554434" y="6939686"/>
            <a:ext cx="64312" cy="121904"/>
          </a:xfrm>
          <a:custGeom>
            <a:avLst/>
            <a:gdLst/>
            <a:ahLst/>
            <a:cxnLst/>
            <a:rect l="l" t="t" r="r" b="b"/>
            <a:pathLst>
              <a:path w="64312" h="121904">
                <a:moveTo>
                  <a:pt x="47990" y="48950"/>
                </a:moveTo>
                <a:lnTo>
                  <a:pt x="53751" y="43190"/>
                </a:lnTo>
                <a:lnTo>
                  <a:pt x="56631" y="39349"/>
                </a:lnTo>
                <a:lnTo>
                  <a:pt x="60472" y="34549"/>
                </a:lnTo>
                <a:lnTo>
                  <a:pt x="61432" y="29748"/>
                </a:lnTo>
                <a:lnTo>
                  <a:pt x="61432" y="19202"/>
                </a:lnTo>
                <a:lnTo>
                  <a:pt x="58552" y="13426"/>
                </a:lnTo>
                <a:lnTo>
                  <a:pt x="52791" y="7680"/>
                </a:lnTo>
                <a:lnTo>
                  <a:pt x="47990" y="2880"/>
                </a:lnTo>
                <a:lnTo>
                  <a:pt x="40325" y="0"/>
                </a:lnTo>
                <a:lnTo>
                  <a:pt x="22082" y="0"/>
                </a:lnTo>
                <a:lnTo>
                  <a:pt x="14401" y="2880"/>
                </a:lnTo>
                <a:lnTo>
                  <a:pt x="8641" y="8641"/>
                </a:lnTo>
                <a:lnTo>
                  <a:pt x="2880" y="14401"/>
                </a:lnTo>
                <a:lnTo>
                  <a:pt x="0" y="20147"/>
                </a:lnTo>
                <a:lnTo>
                  <a:pt x="0" y="33588"/>
                </a:lnTo>
                <a:lnTo>
                  <a:pt x="1920" y="38389"/>
                </a:lnTo>
                <a:lnTo>
                  <a:pt x="3840" y="42230"/>
                </a:lnTo>
                <a:lnTo>
                  <a:pt x="6720" y="47030"/>
                </a:lnTo>
                <a:lnTo>
                  <a:pt x="12481" y="53751"/>
                </a:lnTo>
                <a:lnTo>
                  <a:pt x="12481" y="17266"/>
                </a:lnTo>
                <a:lnTo>
                  <a:pt x="14401" y="13426"/>
                </a:lnTo>
                <a:lnTo>
                  <a:pt x="17266" y="10561"/>
                </a:lnTo>
                <a:lnTo>
                  <a:pt x="21107" y="6720"/>
                </a:lnTo>
                <a:lnTo>
                  <a:pt x="25923" y="4800"/>
                </a:lnTo>
                <a:lnTo>
                  <a:pt x="37444" y="4800"/>
                </a:lnTo>
                <a:lnTo>
                  <a:pt x="41269" y="6720"/>
                </a:lnTo>
                <a:lnTo>
                  <a:pt x="45110" y="10561"/>
                </a:lnTo>
                <a:lnTo>
                  <a:pt x="47990" y="13426"/>
                </a:lnTo>
                <a:lnTo>
                  <a:pt x="49910" y="18242"/>
                </a:lnTo>
                <a:lnTo>
                  <a:pt x="49910" y="28803"/>
                </a:lnTo>
                <a:lnTo>
                  <a:pt x="48950" y="33588"/>
                </a:lnTo>
                <a:lnTo>
                  <a:pt x="47030" y="36484"/>
                </a:lnTo>
                <a:lnTo>
                  <a:pt x="45110" y="40309"/>
                </a:lnTo>
                <a:lnTo>
                  <a:pt x="41269" y="45110"/>
                </a:lnTo>
                <a:lnTo>
                  <a:pt x="34549" y="51831"/>
                </a:lnTo>
                <a:lnTo>
                  <a:pt x="42981" y="80741"/>
                </a:lnTo>
                <a:lnTo>
                  <a:pt x="48950" y="88315"/>
                </a:lnTo>
                <a:lnTo>
                  <a:pt x="50871" y="91196"/>
                </a:lnTo>
                <a:lnTo>
                  <a:pt x="51831" y="95036"/>
                </a:lnTo>
                <a:lnTo>
                  <a:pt x="51831" y="104637"/>
                </a:lnTo>
                <a:lnTo>
                  <a:pt x="50871" y="108478"/>
                </a:lnTo>
                <a:lnTo>
                  <a:pt x="47030" y="112318"/>
                </a:lnTo>
                <a:lnTo>
                  <a:pt x="43190" y="116159"/>
                </a:lnTo>
                <a:lnTo>
                  <a:pt x="38389" y="117119"/>
                </a:lnTo>
                <a:lnTo>
                  <a:pt x="26883" y="117119"/>
                </a:lnTo>
                <a:lnTo>
                  <a:pt x="21107" y="115183"/>
                </a:lnTo>
                <a:lnTo>
                  <a:pt x="17266" y="110398"/>
                </a:lnTo>
                <a:lnTo>
                  <a:pt x="13441" y="106558"/>
                </a:lnTo>
                <a:lnTo>
                  <a:pt x="11521" y="100797"/>
                </a:lnTo>
                <a:lnTo>
                  <a:pt x="7041" y="112736"/>
                </a:lnTo>
                <a:lnTo>
                  <a:pt x="17578" y="119810"/>
                </a:lnTo>
                <a:lnTo>
                  <a:pt x="30723" y="121904"/>
                </a:lnTo>
                <a:lnTo>
                  <a:pt x="44554" y="119730"/>
                </a:lnTo>
                <a:lnTo>
                  <a:pt x="54711" y="113278"/>
                </a:lnTo>
                <a:lnTo>
                  <a:pt x="61432" y="107502"/>
                </a:lnTo>
                <a:lnTo>
                  <a:pt x="64312" y="100797"/>
                </a:lnTo>
                <a:lnTo>
                  <a:pt x="64312" y="85435"/>
                </a:lnTo>
                <a:lnTo>
                  <a:pt x="61432" y="79674"/>
                </a:lnTo>
                <a:lnTo>
                  <a:pt x="57591" y="73913"/>
                </a:lnTo>
                <a:lnTo>
                  <a:pt x="56985" y="72958"/>
                </a:lnTo>
                <a:lnTo>
                  <a:pt x="49871" y="64759"/>
                </a:lnTo>
                <a:lnTo>
                  <a:pt x="38389" y="54711"/>
                </a:lnTo>
                <a:lnTo>
                  <a:pt x="47990" y="4895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" name="object 228"/>
          <p:cNvSpPr/>
          <p:nvPr/>
        </p:nvSpPr>
        <p:spPr>
          <a:xfrm>
            <a:off x="1553474" y="6956953"/>
            <a:ext cx="43941" cy="95469"/>
          </a:xfrm>
          <a:custGeom>
            <a:avLst/>
            <a:gdLst/>
            <a:ahLst/>
            <a:cxnLst/>
            <a:rect l="l" t="t" r="r" b="b"/>
            <a:pathLst>
              <a:path w="43941" h="95469">
                <a:moveTo>
                  <a:pt x="12481" y="70088"/>
                </a:moveTo>
                <a:lnTo>
                  <a:pt x="13441" y="65288"/>
                </a:lnTo>
                <a:lnTo>
                  <a:pt x="16322" y="60487"/>
                </a:lnTo>
                <a:lnTo>
                  <a:pt x="18227" y="55686"/>
                </a:lnTo>
                <a:lnTo>
                  <a:pt x="22067" y="50886"/>
                </a:lnTo>
                <a:lnTo>
                  <a:pt x="25907" y="47045"/>
                </a:lnTo>
                <a:lnTo>
                  <a:pt x="34443" y="54083"/>
                </a:lnTo>
                <a:lnTo>
                  <a:pt x="43941" y="63474"/>
                </a:lnTo>
                <a:lnTo>
                  <a:pt x="35509" y="34564"/>
                </a:lnTo>
                <a:lnTo>
                  <a:pt x="22067" y="23042"/>
                </a:lnTo>
                <a:lnTo>
                  <a:pt x="19202" y="20162"/>
                </a:lnTo>
                <a:lnTo>
                  <a:pt x="17282" y="17282"/>
                </a:lnTo>
                <a:lnTo>
                  <a:pt x="15361" y="14401"/>
                </a:lnTo>
                <a:lnTo>
                  <a:pt x="13441" y="10561"/>
                </a:lnTo>
                <a:lnTo>
                  <a:pt x="13441" y="0"/>
                </a:lnTo>
                <a:lnTo>
                  <a:pt x="13441" y="36484"/>
                </a:lnTo>
                <a:lnTo>
                  <a:pt x="22067" y="43205"/>
                </a:lnTo>
                <a:lnTo>
                  <a:pt x="14401" y="49926"/>
                </a:lnTo>
                <a:lnTo>
                  <a:pt x="8641" y="55686"/>
                </a:lnTo>
                <a:lnTo>
                  <a:pt x="4800" y="60487"/>
                </a:lnTo>
                <a:lnTo>
                  <a:pt x="1920" y="66248"/>
                </a:lnTo>
                <a:lnTo>
                  <a:pt x="0" y="71048"/>
                </a:lnTo>
                <a:lnTo>
                  <a:pt x="0" y="82570"/>
                </a:lnTo>
                <a:lnTo>
                  <a:pt x="1920" y="89291"/>
                </a:lnTo>
                <a:lnTo>
                  <a:pt x="6720" y="94076"/>
                </a:lnTo>
                <a:lnTo>
                  <a:pt x="8001" y="95469"/>
                </a:lnTo>
                <a:lnTo>
                  <a:pt x="12481" y="83530"/>
                </a:lnTo>
                <a:lnTo>
                  <a:pt x="12481" y="7008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" name="object 229"/>
          <p:cNvSpPr/>
          <p:nvPr/>
        </p:nvSpPr>
        <p:spPr>
          <a:xfrm>
            <a:off x="1634108" y="6946264"/>
            <a:ext cx="20158" cy="103845"/>
          </a:xfrm>
          <a:custGeom>
            <a:avLst/>
            <a:gdLst/>
            <a:ahLst/>
            <a:cxnLst/>
            <a:rect l="l" t="t" r="r" b="b"/>
            <a:pathLst>
              <a:path w="20158" h="103845">
                <a:moveTo>
                  <a:pt x="0" y="55814"/>
                </a:moveTo>
                <a:lnTo>
                  <a:pt x="57" y="59503"/>
                </a:lnTo>
                <a:lnTo>
                  <a:pt x="1351" y="72797"/>
                </a:lnTo>
                <a:lnTo>
                  <a:pt x="4477" y="85009"/>
                </a:lnTo>
                <a:lnTo>
                  <a:pt x="9601" y="96139"/>
                </a:lnTo>
                <a:lnTo>
                  <a:pt x="14695" y="103845"/>
                </a:lnTo>
                <a:lnTo>
                  <a:pt x="18671" y="85229"/>
                </a:lnTo>
                <a:lnTo>
                  <a:pt x="16909" y="72458"/>
                </a:lnTo>
                <a:lnTo>
                  <a:pt x="16322" y="57734"/>
                </a:lnTo>
                <a:lnTo>
                  <a:pt x="16405" y="52271"/>
                </a:lnTo>
                <a:lnTo>
                  <a:pt x="17121" y="39726"/>
                </a:lnTo>
                <a:lnTo>
                  <a:pt x="20158" y="0"/>
                </a:lnTo>
                <a:lnTo>
                  <a:pt x="12282" y="9048"/>
                </a:lnTo>
                <a:lnTo>
                  <a:pt x="5760" y="21250"/>
                </a:lnTo>
                <a:lnTo>
                  <a:pt x="3026" y="29611"/>
                </a:lnTo>
                <a:lnTo>
                  <a:pt x="756" y="41956"/>
                </a:lnTo>
                <a:lnTo>
                  <a:pt x="0" y="5581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" name="object 230"/>
          <p:cNvSpPr/>
          <p:nvPr/>
        </p:nvSpPr>
        <p:spPr>
          <a:xfrm>
            <a:off x="1648804" y="6939686"/>
            <a:ext cx="58258" cy="121904"/>
          </a:xfrm>
          <a:custGeom>
            <a:avLst/>
            <a:gdLst/>
            <a:ahLst/>
            <a:cxnLst/>
            <a:rect l="l" t="t" r="r" b="b"/>
            <a:pathLst>
              <a:path w="58258" h="121904">
                <a:moveTo>
                  <a:pt x="10141" y="118979"/>
                </a:moveTo>
                <a:lnTo>
                  <a:pt x="21789" y="121904"/>
                </a:lnTo>
                <a:lnTo>
                  <a:pt x="26589" y="121904"/>
                </a:lnTo>
                <a:lnTo>
                  <a:pt x="32335" y="119999"/>
                </a:lnTo>
                <a:lnTo>
                  <a:pt x="38096" y="116159"/>
                </a:lnTo>
                <a:lnTo>
                  <a:pt x="46069" y="107324"/>
                </a:lnTo>
                <a:lnTo>
                  <a:pt x="52497" y="95036"/>
                </a:lnTo>
                <a:lnTo>
                  <a:pt x="55231" y="86675"/>
                </a:lnTo>
                <a:lnTo>
                  <a:pt x="57501" y="74330"/>
                </a:lnTo>
                <a:lnTo>
                  <a:pt x="58258" y="60472"/>
                </a:lnTo>
                <a:lnTo>
                  <a:pt x="57781" y="48854"/>
                </a:lnTo>
                <a:lnTo>
                  <a:pt x="55638" y="35332"/>
                </a:lnTo>
                <a:lnTo>
                  <a:pt x="51673" y="23848"/>
                </a:lnTo>
                <a:lnTo>
                  <a:pt x="45777" y="14401"/>
                </a:lnTo>
                <a:lnTo>
                  <a:pt x="34228" y="3148"/>
                </a:lnTo>
                <a:lnTo>
                  <a:pt x="22749" y="0"/>
                </a:lnTo>
                <a:lnTo>
                  <a:pt x="16988" y="0"/>
                </a:lnTo>
                <a:lnTo>
                  <a:pt x="12188" y="1920"/>
                </a:lnTo>
                <a:lnTo>
                  <a:pt x="6427" y="5745"/>
                </a:lnTo>
                <a:lnTo>
                  <a:pt x="5463" y="6577"/>
                </a:lnTo>
                <a:lnTo>
                  <a:pt x="2426" y="46304"/>
                </a:lnTo>
                <a:lnTo>
                  <a:pt x="3547" y="33588"/>
                </a:lnTo>
                <a:lnTo>
                  <a:pt x="5467" y="23027"/>
                </a:lnTo>
                <a:lnTo>
                  <a:pt x="8347" y="16306"/>
                </a:lnTo>
                <a:lnTo>
                  <a:pt x="12188" y="11521"/>
                </a:lnTo>
                <a:lnTo>
                  <a:pt x="15068" y="7680"/>
                </a:lnTo>
                <a:lnTo>
                  <a:pt x="18908" y="5745"/>
                </a:lnTo>
                <a:lnTo>
                  <a:pt x="25629" y="5745"/>
                </a:lnTo>
                <a:lnTo>
                  <a:pt x="30430" y="8641"/>
                </a:lnTo>
                <a:lnTo>
                  <a:pt x="33310" y="11521"/>
                </a:lnTo>
                <a:lnTo>
                  <a:pt x="36191" y="16306"/>
                </a:lnTo>
                <a:lnTo>
                  <a:pt x="38096" y="23027"/>
                </a:lnTo>
                <a:lnTo>
                  <a:pt x="39912" y="30004"/>
                </a:lnTo>
                <a:lnTo>
                  <a:pt x="41483" y="42353"/>
                </a:lnTo>
                <a:lnTo>
                  <a:pt x="41936" y="56631"/>
                </a:lnTo>
                <a:lnTo>
                  <a:pt x="41906" y="62057"/>
                </a:lnTo>
                <a:lnTo>
                  <a:pt x="41415" y="76394"/>
                </a:lnTo>
                <a:lnTo>
                  <a:pt x="40199" y="88565"/>
                </a:lnTo>
                <a:lnTo>
                  <a:pt x="38096" y="98877"/>
                </a:lnTo>
                <a:lnTo>
                  <a:pt x="37151" y="104637"/>
                </a:lnTo>
                <a:lnTo>
                  <a:pt x="34270" y="109438"/>
                </a:lnTo>
                <a:lnTo>
                  <a:pt x="31375" y="112318"/>
                </a:lnTo>
                <a:lnTo>
                  <a:pt x="27534" y="115183"/>
                </a:lnTo>
                <a:lnTo>
                  <a:pt x="24654" y="117119"/>
                </a:lnTo>
                <a:lnTo>
                  <a:pt x="15068" y="117119"/>
                </a:lnTo>
                <a:lnTo>
                  <a:pt x="11228" y="112318"/>
                </a:lnTo>
                <a:lnTo>
                  <a:pt x="7387" y="103662"/>
                </a:lnTo>
                <a:lnTo>
                  <a:pt x="6914" y="102435"/>
                </a:lnTo>
                <a:lnTo>
                  <a:pt x="3976" y="91807"/>
                </a:lnTo>
                <a:lnTo>
                  <a:pt x="0" y="110423"/>
                </a:lnTo>
                <a:lnTo>
                  <a:pt x="10141" y="11897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" name="object 231"/>
          <p:cNvSpPr/>
          <p:nvPr/>
        </p:nvSpPr>
        <p:spPr>
          <a:xfrm>
            <a:off x="1719544" y="6939686"/>
            <a:ext cx="101757" cy="124785"/>
          </a:xfrm>
          <a:custGeom>
            <a:avLst/>
            <a:gdLst/>
            <a:ahLst/>
            <a:cxnLst/>
            <a:rect l="l" t="t" r="r" b="b"/>
            <a:pathLst>
              <a:path w="101757" h="124785">
                <a:moveTo>
                  <a:pt x="95036" y="104637"/>
                </a:moveTo>
                <a:lnTo>
                  <a:pt x="94076" y="120944"/>
                </a:lnTo>
                <a:lnTo>
                  <a:pt x="97916" y="123840"/>
                </a:lnTo>
                <a:lnTo>
                  <a:pt x="101757" y="124785"/>
                </a:lnTo>
                <a:lnTo>
                  <a:pt x="100797" y="119024"/>
                </a:lnTo>
                <a:lnTo>
                  <a:pt x="98877" y="116159"/>
                </a:lnTo>
                <a:lnTo>
                  <a:pt x="95996" y="111343"/>
                </a:lnTo>
                <a:lnTo>
                  <a:pt x="95036" y="104637"/>
                </a:lnTo>
                <a:close/>
              </a:path>
              <a:path w="101757" h="124785">
                <a:moveTo>
                  <a:pt x="82555" y="105597"/>
                </a:moveTo>
                <a:lnTo>
                  <a:pt x="85435" y="110398"/>
                </a:lnTo>
                <a:lnTo>
                  <a:pt x="87355" y="115183"/>
                </a:lnTo>
                <a:lnTo>
                  <a:pt x="90236" y="118064"/>
                </a:lnTo>
                <a:lnTo>
                  <a:pt x="94076" y="120944"/>
                </a:lnTo>
                <a:lnTo>
                  <a:pt x="95036" y="104637"/>
                </a:lnTo>
                <a:lnTo>
                  <a:pt x="95036" y="82555"/>
                </a:lnTo>
                <a:lnTo>
                  <a:pt x="95996" y="74874"/>
                </a:lnTo>
                <a:lnTo>
                  <a:pt x="98877" y="71033"/>
                </a:lnTo>
                <a:lnTo>
                  <a:pt x="100797" y="68153"/>
                </a:lnTo>
                <a:lnTo>
                  <a:pt x="102717" y="66233"/>
                </a:lnTo>
                <a:lnTo>
                  <a:pt x="108478" y="66233"/>
                </a:lnTo>
                <a:lnTo>
                  <a:pt x="110398" y="68153"/>
                </a:lnTo>
                <a:lnTo>
                  <a:pt x="112318" y="71033"/>
                </a:lnTo>
                <a:lnTo>
                  <a:pt x="115199" y="74874"/>
                </a:lnTo>
                <a:lnTo>
                  <a:pt x="117119" y="82555"/>
                </a:lnTo>
                <a:lnTo>
                  <a:pt x="117119" y="103662"/>
                </a:lnTo>
                <a:lnTo>
                  <a:pt x="115199" y="111343"/>
                </a:lnTo>
                <a:lnTo>
                  <a:pt x="112318" y="115183"/>
                </a:lnTo>
                <a:lnTo>
                  <a:pt x="110398" y="119024"/>
                </a:lnTo>
                <a:lnTo>
                  <a:pt x="108478" y="119999"/>
                </a:lnTo>
                <a:lnTo>
                  <a:pt x="102717" y="119999"/>
                </a:lnTo>
                <a:lnTo>
                  <a:pt x="100797" y="119024"/>
                </a:lnTo>
                <a:lnTo>
                  <a:pt x="101757" y="124785"/>
                </a:lnTo>
                <a:lnTo>
                  <a:pt x="112318" y="124785"/>
                </a:lnTo>
                <a:lnTo>
                  <a:pt x="118079" y="121904"/>
                </a:lnTo>
                <a:lnTo>
                  <a:pt x="122880" y="117119"/>
                </a:lnTo>
                <a:lnTo>
                  <a:pt x="127680" y="111343"/>
                </a:lnTo>
                <a:lnTo>
                  <a:pt x="129600" y="103662"/>
                </a:lnTo>
                <a:lnTo>
                  <a:pt x="129600" y="87355"/>
                </a:lnTo>
                <a:lnTo>
                  <a:pt x="128640" y="81594"/>
                </a:lnTo>
                <a:lnTo>
                  <a:pt x="126720" y="76794"/>
                </a:lnTo>
                <a:lnTo>
                  <a:pt x="124800" y="71993"/>
                </a:lnTo>
                <a:lnTo>
                  <a:pt x="120959" y="68153"/>
                </a:lnTo>
                <a:lnTo>
                  <a:pt x="117119" y="65272"/>
                </a:lnTo>
                <a:lnTo>
                  <a:pt x="113278" y="63352"/>
                </a:lnTo>
                <a:lnTo>
                  <a:pt x="109438" y="61432"/>
                </a:lnTo>
                <a:lnTo>
                  <a:pt x="101757" y="61432"/>
                </a:lnTo>
                <a:lnTo>
                  <a:pt x="97916" y="63352"/>
                </a:lnTo>
                <a:lnTo>
                  <a:pt x="94076" y="65272"/>
                </a:lnTo>
                <a:lnTo>
                  <a:pt x="90236" y="68153"/>
                </a:lnTo>
                <a:lnTo>
                  <a:pt x="87355" y="71993"/>
                </a:lnTo>
                <a:lnTo>
                  <a:pt x="85435" y="76794"/>
                </a:lnTo>
                <a:lnTo>
                  <a:pt x="82555" y="81594"/>
                </a:lnTo>
                <a:lnTo>
                  <a:pt x="81594" y="87355"/>
                </a:lnTo>
                <a:lnTo>
                  <a:pt x="81594" y="99837"/>
                </a:lnTo>
                <a:lnTo>
                  <a:pt x="82555" y="105597"/>
                </a:lnTo>
                <a:close/>
              </a:path>
              <a:path w="101757" h="124785">
                <a:moveTo>
                  <a:pt x="101757" y="0"/>
                </a:moveTo>
                <a:lnTo>
                  <a:pt x="20162" y="124785"/>
                </a:lnTo>
                <a:lnTo>
                  <a:pt x="27843" y="124785"/>
                </a:lnTo>
                <a:lnTo>
                  <a:pt x="109438" y="0"/>
                </a:lnTo>
                <a:lnTo>
                  <a:pt x="101757" y="0"/>
                </a:lnTo>
                <a:close/>
              </a:path>
              <a:path w="101757" h="124785">
                <a:moveTo>
                  <a:pt x="30723" y="63352"/>
                </a:moveTo>
                <a:lnTo>
                  <a:pt x="36484" y="60472"/>
                </a:lnTo>
                <a:lnTo>
                  <a:pt x="40325" y="55671"/>
                </a:lnTo>
                <a:lnTo>
                  <a:pt x="45125" y="49910"/>
                </a:lnTo>
                <a:lnTo>
                  <a:pt x="47990" y="42230"/>
                </a:lnTo>
                <a:lnTo>
                  <a:pt x="47990" y="23027"/>
                </a:lnTo>
                <a:lnTo>
                  <a:pt x="45125" y="16306"/>
                </a:lnTo>
                <a:lnTo>
                  <a:pt x="41285" y="9585"/>
                </a:lnTo>
                <a:lnTo>
                  <a:pt x="37444" y="2880"/>
                </a:lnTo>
                <a:lnTo>
                  <a:pt x="31683" y="0"/>
                </a:lnTo>
                <a:lnTo>
                  <a:pt x="20162" y="0"/>
                </a:lnTo>
                <a:lnTo>
                  <a:pt x="16322" y="960"/>
                </a:lnTo>
                <a:lnTo>
                  <a:pt x="14401" y="13426"/>
                </a:lnTo>
                <a:lnTo>
                  <a:pt x="16322" y="9585"/>
                </a:lnTo>
                <a:lnTo>
                  <a:pt x="18242" y="6720"/>
                </a:lnTo>
                <a:lnTo>
                  <a:pt x="21122" y="4800"/>
                </a:lnTo>
                <a:lnTo>
                  <a:pt x="26883" y="4800"/>
                </a:lnTo>
                <a:lnTo>
                  <a:pt x="28803" y="6720"/>
                </a:lnTo>
                <a:lnTo>
                  <a:pt x="30723" y="9585"/>
                </a:lnTo>
                <a:lnTo>
                  <a:pt x="33604" y="13426"/>
                </a:lnTo>
                <a:lnTo>
                  <a:pt x="34564" y="21107"/>
                </a:lnTo>
                <a:lnTo>
                  <a:pt x="34564" y="43190"/>
                </a:lnTo>
                <a:lnTo>
                  <a:pt x="32644" y="49910"/>
                </a:lnTo>
                <a:lnTo>
                  <a:pt x="30723" y="54711"/>
                </a:lnTo>
                <a:lnTo>
                  <a:pt x="28803" y="57591"/>
                </a:lnTo>
                <a:lnTo>
                  <a:pt x="25923" y="59512"/>
                </a:lnTo>
                <a:lnTo>
                  <a:pt x="22082" y="59512"/>
                </a:lnTo>
                <a:lnTo>
                  <a:pt x="20162" y="58552"/>
                </a:lnTo>
                <a:lnTo>
                  <a:pt x="19202" y="57591"/>
                </a:lnTo>
                <a:lnTo>
                  <a:pt x="19202" y="63352"/>
                </a:lnTo>
                <a:lnTo>
                  <a:pt x="30723" y="63352"/>
                </a:lnTo>
                <a:close/>
              </a:path>
              <a:path w="101757" h="124785">
                <a:moveTo>
                  <a:pt x="19202" y="57591"/>
                </a:moveTo>
                <a:lnTo>
                  <a:pt x="17282" y="55671"/>
                </a:lnTo>
                <a:lnTo>
                  <a:pt x="15361" y="53751"/>
                </a:lnTo>
                <a:lnTo>
                  <a:pt x="14401" y="49910"/>
                </a:lnTo>
                <a:lnTo>
                  <a:pt x="13441" y="46070"/>
                </a:lnTo>
                <a:lnTo>
                  <a:pt x="13441" y="21107"/>
                </a:lnTo>
                <a:lnTo>
                  <a:pt x="14401" y="13426"/>
                </a:lnTo>
                <a:lnTo>
                  <a:pt x="16322" y="960"/>
                </a:lnTo>
                <a:lnTo>
                  <a:pt x="12481" y="3840"/>
                </a:lnTo>
                <a:lnTo>
                  <a:pt x="8641" y="6720"/>
                </a:lnTo>
                <a:lnTo>
                  <a:pt x="4800" y="10561"/>
                </a:lnTo>
                <a:lnTo>
                  <a:pt x="2880" y="15361"/>
                </a:lnTo>
                <a:lnTo>
                  <a:pt x="960" y="20147"/>
                </a:lnTo>
                <a:lnTo>
                  <a:pt x="0" y="25923"/>
                </a:lnTo>
                <a:lnTo>
                  <a:pt x="0" y="38389"/>
                </a:lnTo>
                <a:lnTo>
                  <a:pt x="960" y="43190"/>
                </a:lnTo>
                <a:lnTo>
                  <a:pt x="2880" y="47990"/>
                </a:lnTo>
                <a:lnTo>
                  <a:pt x="4800" y="53751"/>
                </a:lnTo>
                <a:lnTo>
                  <a:pt x="7680" y="57591"/>
                </a:lnTo>
                <a:lnTo>
                  <a:pt x="11521" y="59512"/>
                </a:lnTo>
                <a:lnTo>
                  <a:pt x="15361" y="62392"/>
                </a:lnTo>
                <a:lnTo>
                  <a:pt x="19202" y="63352"/>
                </a:lnTo>
                <a:lnTo>
                  <a:pt x="19202" y="5759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" name="object 232"/>
          <p:cNvSpPr/>
          <p:nvPr/>
        </p:nvSpPr>
        <p:spPr>
          <a:xfrm>
            <a:off x="1477630" y="6654576"/>
            <a:ext cx="44160" cy="119984"/>
          </a:xfrm>
          <a:custGeom>
            <a:avLst/>
            <a:gdLst/>
            <a:ahLst/>
            <a:cxnLst/>
            <a:rect l="l" t="t" r="r" b="b"/>
            <a:pathLst>
              <a:path w="44160" h="119984">
                <a:moveTo>
                  <a:pt x="27843" y="0"/>
                </a:moveTo>
                <a:lnTo>
                  <a:pt x="0" y="13441"/>
                </a:lnTo>
                <a:lnTo>
                  <a:pt x="964" y="16322"/>
                </a:lnTo>
                <a:lnTo>
                  <a:pt x="4805" y="14386"/>
                </a:lnTo>
                <a:lnTo>
                  <a:pt x="7679" y="13441"/>
                </a:lnTo>
                <a:lnTo>
                  <a:pt x="11526" y="13441"/>
                </a:lnTo>
                <a:lnTo>
                  <a:pt x="12484" y="14386"/>
                </a:lnTo>
                <a:lnTo>
                  <a:pt x="13443" y="15346"/>
                </a:lnTo>
                <a:lnTo>
                  <a:pt x="14400" y="15346"/>
                </a:lnTo>
                <a:lnTo>
                  <a:pt x="15364" y="17282"/>
                </a:lnTo>
                <a:lnTo>
                  <a:pt x="15364" y="19187"/>
                </a:lnTo>
                <a:lnTo>
                  <a:pt x="16323" y="21107"/>
                </a:lnTo>
                <a:lnTo>
                  <a:pt x="16323" y="110383"/>
                </a:lnTo>
                <a:lnTo>
                  <a:pt x="15364" y="111358"/>
                </a:lnTo>
                <a:lnTo>
                  <a:pt x="15364" y="113263"/>
                </a:lnTo>
                <a:lnTo>
                  <a:pt x="13443" y="114239"/>
                </a:lnTo>
                <a:lnTo>
                  <a:pt x="12484" y="115199"/>
                </a:lnTo>
                <a:lnTo>
                  <a:pt x="10561" y="116144"/>
                </a:lnTo>
                <a:lnTo>
                  <a:pt x="1923" y="116144"/>
                </a:lnTo>
                <a:lnTo>
                  <a:pt x="1923" y="119984"/>
                </a:lnTo>
                <a:lnTo>
                  <a:pt x="44160" y="119984"/>
                </a:lnTo>
                <a:lnTo>
                  <a:pt x="44160" y="116144"/>
                </a:lnTo>
                <a:lnTo>
                  <a:pt x="36481" y="116144"/>
                </a:lnTo>
                <a:lnTo>
                  <a:pt x="34564" y="115199"/>
                </a:lnTo>
                <a:lnTo>
                  <a:pt x="32641" y="114239"/>
                </a:lnTo>
                <a:lnTo>
                  <a:pt x="31682" y="112303"/>
                </a:lnTo>
                <a:lnTo>
                  <a:pt x="30723" y="111358"/>
                </a:lnTo>
                <a:lnTo>
                  <a:pt x="30723" y="0"/>
                </a:lnTo>
                <a:lnTo>
                  <a:pt x="27843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" name="object 233"/>
          <p:cNvSpPr/>
          <p:nvPr/>
        </p:nvSpPr>
        <p:spPr>
          <a:xfrm>
            <a:off x="1548673" y="6654576"/>
            <a:ext cx="73913" cy="121920"/>
          </a:xfrm>
          <a:custGeom>
            <a:avLst/>
            <a:gdLst/>
            <a:ahLst/>
            <a:cxnLst/>
            <a:rect l="l" t="t" r="r" b="b"/>
            <a:pathLst>
              <a:path w="73913" h="121920">
                <a:moveTo>
                  <a:pt x="43205" y="115199"/>
                </a:moveTo>
                <a:lnTo>
                  <a:pt x="39364" y="116144"/>
                </a:lnTo>
                <a:lnTo>
                  <a:pt x="30708" y="116144"/>
                </a:lnTo>
                <a:lnTo>
                  <a:pt x="36484" y="121920"/>
                </a:lnTo>
                <a:lnTo>
                  <a:pt x="42245" y="121920"/>
                </a:lnTo>
                <a:lnTo>
                  <a:pt x="47030" y="119024"/>
                </a:lnTo>
                <a:lnTo>
                  <a:pt x="53751" y="115199"/>
                </a:lnTo>
                <a:lnTo>
                  <a:pt x="61718" y="106728"/>
                </a:lnTo>
                <a:lnTo>
                  <a:pt x="68153" y="94076"/>
                </a:lnTo>
                <a:lnTo>
                  <a:pt x="70887" y="85715"/>
                </a:lnTo>
                <a:lnTo>
                  <a:pt x="73157" y="73370"/>
                </a:lnTo>
                <a:lnTo>
                  <a:pt x="73913" y="59512"/>
                </a:lnTo>
                <a:lnTo>
                  <a:pt x="73310" y="48128"/>
                </a:lnTo>
                <a:lnTo>
                  <a:pt x="70822" y="34948"/>
                </a:lnTo>
                <a:lnTo>
                  <a:pt x="66507" y="23386"/>
                </a:lnTo>
                <a:lnTo>
                  <a:pt x="60472" y="13441"/>
                </a:lnTo>
                <a:lnTo>
                  <a:pt x="49123" y="2818"/>
                </a:lnTo>
                <a:lnTo>
                  <a:pt x="37429" y="0"/>
                </a:lnTo>
                <a:lnTo>
                  <a:pt x="31683" y="0"/>
                </a:lnTo>
                <a:lnTo>
                  <a:pt x="26868" y="1920"/>
                </a:lnTo>
                <a:lnTo>
                  <a:pt x="22082" y="5760"/>
                </a:lnTo>
                <a:lnTo>
                  <a:pt x="21541" y="6080"/>
                </a:lnTo>
                <a:lnTo>
                  <a:pt x="13118" y="14453"/>
                </a:lnTo>
                <a:lnTo>
                  <a:pt x="6720" y="26868"/>
                </a:lnTo>
                <a:lnTo>
                  <a:pt x="3357" y="35341"/>
                </a:lnTo>
                <a:lnTo>
                  <a:pt x="794" y="47637"/>
                </a:lnTo>
                <a:lnTo>
                  <a:pt x="0" y="61432"/>
                </a:lnTo>
                <a:lnTo>
                  <a:pt x="74" y="65335"/>
                </a:lnTo>
                <a:lnTo>
                  <a:pt x="1616" y="79098"/>
                </a:lnTo>
                <a:lnTo>
                  <a:pt x="4902" y="91239"/>
                </a:lnTo>
                <a:lnTo>
                  <a:pt x="9601" y="101757"/>
                </a:lnTo>
                <a:lnTo>
                  <a:pt x="15010" y="110400"/>
                </a:lnTo>
                <a:lnTo>
                  <a:pt x="25025" y="119040"/>
                </a:lnTo>
                <a:lnTo>
                  <a:pt x="22082" y="103677"/>
                </a:lnTo>
                <a:lnTo>
                  <a:pt x="21361" y="101592"/>
                </a:lnTo>
                <a:lnTo>
                  <a:pt x="18561" y="90525"/>
                </a:lnTo>
                <a:lnTo>
                  <a:pt x="16882" y="77779"/>
                </a:lnTo>
                <a:lnTo>
                  <a:pt x="16322" y="63352"/>
                </a:lnTo>
                <a:lnTo>
                  <a:pt x="16387" y="58956"/>
                </a:lnTo>
                <a:lnTo>
                  <a:pt x="17275" y="46194"/>
                </a:lnTo>
                <a:lnTo>
                  <a:pt x="19202" y="33588"/>
                </a:lnTo>
                <a:lnTo>
                  <a:pt x="20162" y="23027"/>
                </a:lnTo>
                <a:lnTo>
                  <a:pt x="23027" y="15346"/>
                </a:lnTo>
                <a:lnTo>
                  <a:pt x="26868" y="10561"/>
                </a:lnTo>
                <a:lnTo>
                  <a:pt x="29748" y="6720"/>
                </a:lnTo>
                <a:lnTo>
                  <a:pt x="33588" y="5760"/>
                </a:lnTo>
                <a:lnTo>
                  <a:pt x="40309" y="5760"/>
                </a:lnTo>
                <a:lnTo>
                  <a:pt x="43205" y="6720"/>
                </a:lnTo>
                <a:lnTo>
                  <a:pt x="45110" y="8625"/>
                </a:lnTo>
                <a:lnTo>
                  <a:pt x="48950" y="10561"/>
                </a:lnTo>
                <a:lnTo>
                  <a:pt x="50871" y="15346"/>
                </a:lnTo>
                <a:lnTo>
                  <a:pt x="52791" y="22067"/>
                </a:lnTo>
                <a:lnTo>
                  <a:pt x="54768" y="29531"/>
                </a:lnTo>
                <a:lnTo>
                  <a:pt x="56835" y="41693"/>
                </a:lnTo>
                <a:lnTo>
                  <a:pt x="57591" y="55671"/>
                </a:lnTo>
                <a:lnTo>
                  <a:pt x="57534" y="61123"/>
                </a:lnTo>
                <a:lnTo>
                  <a:pt x="56788" y="75712"/>
                </a:lnTo>
                <a:lnTo>
                  <a:pt x="55424" y="88028"/>
                </a:lnTo>
                <a:lnTo>
                  <a:pt x="53751" y="97917"/>
                </a:lnTo>
                <a:lnTo>
                  <a:pt x="51831" y="104637"/>
                </a:lnTo>
                <a:lnTo>
                  <a:pt x="48950" y="109423"/>
                </a:lnTo>
                <a:lnTo>
                  <a:pt x="46085" y="112303"/>
                </a:lnTo>
                <a:lnTo>
                  <a:pt x="43205" y="11519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" name="object 234"/>
          <p:cNvSpPr/>
          <p:nvPr/>
        </p:nvSpPr>
        <p:spPr>
          <a:xfrm>
            <a:off x="1570756" y="6758254"/>
            <a:ext cx="14401" cy="18242"/>
          </a:xfrm>
          <a:custGeom>
            <a:avLst/>
            <a:gdLst/>
            <a:ahLst/>
            <a:cxnLst/>
            <a:rect l="l" t="t" r="r" b="b"/>
            <a:pathLst>
              <a:path w="14401" h="18242">
                <a:moveTo>
                  <a:pt x="3840" y="8625"/>
                </a:moveTo>
                <a:lnTo>
                  <a:pt x="0" y="0"/>
                </a:lnTo>
                <a:lnTo>
                  <a:pt x="2942" y="15362"/>
                </a:lnTo>
                <a:lnTo>
                  <a:pt x="14401" y="18242"/>
                </a:lnTo>
                <a:lnTo>
                  <a:pt x="8625" y="12466"/>
                </a:lnTo>
                <a:lnTo>
                  <a:pt x="3840" y="862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" name="object 235"/>
          <p:cNvSpPr/>
          <p:nvPr/>
        </p:nvSpPr>
        <p:spPr>
          <a:xfrm>
            <a:off x="1634108" y="6654576"/>
            <a:ext cx="72953" cy="121920"/>
          </a:xfrm>
          <a:custGeom>
            <a:avLst/>
            <a:gdLst/>
            <a:ahLst/>
            <a:cxnLst/>
            <a:rect l="l" t="t" r="r" b="b"/>
            <a:pathLst>
              <a:path w="72953" h="121920">
                <a:moveTo>
                  <a:pt x="42230" y="115199"/>
                </a:moveTo>
                <a:lnTo>
                  <a:pt x="39349" y="116144"/>
                </a:lnTo>
                <a:lnTo>
                  <a:pt x="29763" y="116144"/>
                </a:lnTo>
                <a:lnTo>
                  <a:pt x="25923" y="112303"/>
                </a:lnTo>
                <a:lnTo>
                  <a:pt x="25025" y="119040"/>
                </a:lnTo>
                <a:lnTo>
                  <a:pt x="36484" y="121920"/>
                </a:lnTo>
                <a:lnTo>
                  <a:pt x="41285" y="121920"/>
                </a:lnTo>
                <a:lnTo>
                  <a:pt x="47030" y="119024"/>
                </a:lnTo>
                <a:lnTo>
                  <a:pt x="52791" y="115199"/>
                </a:lnTo>
                <a:lnTo>
                  <a:pt x="60764" y="106728"/>
                </a:lnTo>
                <a:lnTo>
                  <a:pt x="67193" y="94076"/>
                </a:lnTo>
                <a:lnTo>
                  <a:pt x="69927" y="85715"/>
                </a:lnTo>
                <a:lnTo>
                  <a:pt x="72197" y="73370"/>
                </a:lnTo>
                <a:lnTo>
                  <a:pt x="72953" y="59512"/>
                </a:lnTo>
                <a:lnTo>
                  <a:pt x="72476" y="48357"/>
                </a:lnTo>
                <a:lnTo>
                  <a:pt x="70333" y="35083"/>
                </a:lnTo>
                <a:lnTo>
                  <a:pt x="66368" y="23444"/>
                </a:lnTo>
                <a:lnTo>
                  <a:pt x="60472" y="13441"/>
                </a:lnTo>
                <a:lnTo>
                  <a:pt x="49125" y="2821"/>
                </a:lnTo>
                <a:lnTo>
                  <a:pt x="37444" y="0"/>
                </a:lnTo>
                <a:lnTo>
                  <a:pt x="31683" y="0"/>
                </a:lnTo>
                <a:lnTo>
                  <a:pt x="26883" y="1920"/>
                </a:lnTo>
                <a:lnTo>
                  <a:pt x="21122" y="5760"/>
                </a:lnTo>
                <a:lnTo>
                  <a:pt x="12507" y="14453"/>
                </a:lnTo>
                <a:lnTo>
                  <a:pt x="5760" y="26868"/>
                </a:lnTo>
                <a:lnTo>
                  <a:pt x="3026" y="35229"/>
                </a:lnTo>
                <a:lnTo>
                  <a:pt x="756" y="47574"/>
                </a:lnTo>
                <a:lnTo>
                  <a:pt x="0" y="61432"/>
                </a:lnTo>
                <a:lnTo>
                  <a:pt x="57" y="65335"/>
                </a:lnTo>
                <a:lnTo>
                  <a:pt x="1351" y="79098"/>
                </a:lnTo>
                <a:lnTo>
                  <a:pt x="4477" y="91239"/>
                </a:lnTo>
                <a:lnTo>
                  <a:pt x="9601" y="101757"/>
                </a:lnTo>
                <a:lnTo>
                  <a:pt x="15010" y="110400"/>
                </a:lnTo>
                <a:lnTo>
                  <a:pt x="18561" y="90525"/>
                </a:lnTo>
                <a:lnTo>
                  <a:pt x="16882" y="77779"/>
                </a:lnTo>
                <a:lnTo>
                  <a:pt x="16322" y="63352"/>
                </a:lnTo>
                <a:lnTo>
                  <a:pt x="16387" y="58956"/>
                </a:lnTo>
                <a:lnTo>
                  <a:pt x="17275" y="46194"/>
                </a:lnTo>
                <a:lnTo>
                  <a:pt x="19202" y="33588"/>
                </a:lnTo>
                <a:lnTo>
                  <a:pt x="20162" y="23027"/>
                </a:lnTo>
                <a:lnTo>
                  <a:pt x="23042" y="15346"/>
                </a:lnTo>
                <a:lnTo>
                  <a:pt x="26883" y="10561"/>
                </a:lnTo>
                <a:lnTo>
                  <a:pt x="29763" y="6720"/>
                </a:lnTo>
                <a:lnTo>
                  <a:pt x="33604" y="5760"/>
                </a:lnTo>
                <a:lnTo>
                  <a:pt x="40325" y="5760"/>
                </a:lnTo>
                <a:lnTo>
                  <a:pt x="43190" y="6720"/>
                </a:lnTo>
                <a:lnTo>
                  <a:pt x="45125" y="8625"/>
                </a:lnTo>
                <a:lnTo>
                  <a:pt x="48006" y="10561"/>
                </a:lnTo>
                <a:lnTo>
                  <a:pt x="50886" y="15346"/>
                </a:lnTo>
                <a:lnTo>
                  <a:pt x="52791" y="22067"/>
                </a:lnTo>
                <a:lnTo>
                  <a:pt x="54607" y="29448"/>
                </a:lnTo>
                <a:lnTo>
                  <a:pt x="56178" y="41646"/>
                </a:lnTo>
                <a:lnTo>
                  <a:pt x="56631" y="55671"/>
                </a:lnTo>
                <a:lnTo>
                  <a:pt x="56601" y="61123"/>
                </a:lnTo>
                <a:lnTo>
                  <a:pt x="56110" y="75712"/>
                </a:lnTo>
                <a:lnTo>
                  <a:pt x="54894" y="88028"/>
                </a:lnTo>
                <a:lnTo>
                  <a:pt x="52791" y="97917"/>
                </a:lnTo>
                <a:lnTo>
                  <a:pt x="51846" y="104637"/>
                </a:lnTo>
                <a:lnTo>
                  <a:pt x="48966" y="109423"/>
                </a:lnTo>
                <a:lnTo>
                  <a:pt x="46070" y="112303"/>
                </a:lnTo>
                <a:lnTo>
                  <a:pt x="42230" y="11519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" name="object 236"/>
          <p:cNvSpPr/>
          <p:nvPr/>
        </p:nvSpPr>
        <p:spPr>
          <a:xfrm>
            <a:off x="1649119" y="6745102"/>
            <a:ext cx="10912" cy="28514"/>
          </a:xfrm>
          <a:custGeom>
            <a:avLst/>
            <a:gdLst/>
            <a:ahLst/>
            <a:cxnLst/>
            <a:rect l="l" t="t" r="r" b="b"/>
            <a:pathLst>
              <a:path w="10912" h="28514">
                <a:moveTo>
                  <a:pt x="10014" y="28514"/>
                </a:moveTo>
                <a:lnTo>
                  <a:pt x="10912" y="21777"/>
                </a:lnTo>
                <a:lnTo>
                  <a:pt x="7071" y="13151"/>
                </a:lnTo>
                <a:lnTo>
                  <a:pt x="6350" y="11066"/>
                </a:lnTo>
                <a:lnTo>
                  <a:pt x="3551" y="0"/>
                </a:lnTo>
                <a:lnTo>
                  <a:pt x="0" y="19874"/>
                </a:lnTo>
                <a:lnTo>
                  <a:pt x="10014" y="2851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" name="object 237"/>
          <p:cNvSpPr/>
          <p:nvPr/>
        </p:nvSpPr>
        <p:spPr>
          <a:xfrm>
            <a:off x="1719544" y="6653616"/>
            <a:ext cx="103677" cy="125745"/>
          </a:xfrm>
          <a:custGeom>
            <a:avLst/>
            <a:gdLst/>
            <a:ahLst/>
            <a:cxnLst/>
            <a:rect l="l" t="t" r="r" b="b"/>
            <a:pathLst>
              <a:path w="103677" h="125745">
                <a:moveTo>
                  <a:pt x="103677" y="120944"/>
                </a:moveTo>
                <a:lnTo>
                  <a:pt x="100797" y="119039"/>
                </a:lnTo>
                <a:lnTo>
                  <a:pt x="98877" y="116159"/>
                </a:lnTo>
                <a:lnTo>
                  <a:pt x="96956" y="112318"/>
                </a:lnTo>
                <a:lnTo>
                  <a:pt x="95036" y="104637"/>
                </a:lnTo>
                <a:lnTo>
                  <a:pt x="94076" y="121904"/>
                </a:lnTo>
                <a:lnTo>
                  <a:pt x="97916" y="123825"/>
                </a:lnTo>
                <a:lnTo>
                  <a:pt x="101757" y="125745"/>
                </a:lnTo>
                <a:lnTo>
                  <a:pt x="103677" y="120944"/>
                </a:lnTo>
                <a:close/>
              </a:path>
              <a:path w="103677" h="125745">
                <a:moveTo>
                  <a:pt x="95036" y="83515"/>
                </a:moveTo>
                <a:lnTo>
                  <a:pt x="96956" y="75834"/>
                </a:lnTo>
                <a:lnTo>
                  <a:pt x="98877" y="71033"/>
                </a:lnTo>
                <a:lnTo>
                  <a:pt x="100797" y="68153"/>
                </a:lnTo>
                <a:lnTo>
                  <a:pt x="103677" y="67193"/>
                </a:lnTo>
                <a:lnTo>
                  <a:pt x="108478" y="67193"/>
                </a:lnTo>
                <a:lnTo>
                  <a:pt x="111358" y="68153"/>
                </a:lnTo>
                <a:lnTo>
                  <a:pt x="112318" y="71033"/>
                </a:lnTo>
                <a:lnTo>
                  <a:pt x="115199" y="75834"/>
                </a:lnTo>
                <a:lnTo>
                  <a:pt x="117119" y="83515"/>
                </a:lnTo>
                <a:lnTo>
                  <a:pt x="117119" y="104637"/>
                </a:lnTo>
                <a:lnTo>
                  <a:pt x="115199" y="111343"/>
                </a:lnTo>
                <a:lnTo>
                  <a:pt x="112318" y="116159"/>
                </a:lnTo>
                <a:lnTo>
                  <a:pt x="110398" y="119039"/>
                </a:lnTo>
                <a:lnTo>
                  <a:pt x="108478" y="120944"/>
                </a:lnTo>
                <a:lnTo>
                  <a:pt x="103677" y="120944"/>
                </a:lnTo>
                <a:lnTo>
                  <a:pt x="101757" y="125745"/>
                </a:lnTo>
                <a:lnTo>
                  <a:pt x="112318" y="125745"/>
                </a:lnTo>
                <a:lnTo>
                  <a:pt x="118079" y="122880"/>
                </a:lnTo>
                <a:lnTo>
                  <a:pt x="122880" y="117104"/>
                </a:lnTo>
                <a:lnTo>
                  <a:pt x="127680" y="112318"/>
                </a:lnTo>
                <a:lnTo>
                  <a:pt x="129600" y="103662"/>
                </a:lnTo>
                <a:lnTo>
                  <a:pt x="129600" y="88315"/>
                </a:lnTo>
                <a:lnTo>
                  <a:pt x="128640" y="82555"/>
                </a:lnTo>
                <a:lnTo>
                  <a:pt x="126720" y="77754"/>
                </a:lnTo>
                <a:lnTo>
                  <a:pt x="124800" y="71993"/>
                </a:lnTo>
                <a:lnTo>
                  <a:pt x="121919" y="69113"/>
                </a:lnTo>
                <a:lnTo>
                  <a:pt x="118079" y="66233"/>
                </a:lnTo>
                <a:lnTo>
                  <a:pt x="113278" y="63352"/>
                </a:lnTo>
                <a:lnTo>
                  <a:pt x="109438" y="62392"/>
                </a:lnTo>
                <a:lnTo>
                  <a:pt x="101757" y="62392"/>
                </a:lnTo>
                <a:lnTo>
                  <a:pt x="97916" y="63352"/>
                </a:lnTo>
                <a:lnTo>
                  <a:pt x="94076" y="66233"/>
                </a:lnTo>
                <a:lnTo>
                  <a:pt x="90236" y="68153"/>
                </a:lnTo>
                <a:lnTo>
                  <a:pt x="87355" y="71993"/>
                </a:lnTo>
                <a:lnTo>
                  <a:pt x="85435" y="76794"/>
                </a:lnTo>
                <a:lnTo>
                  <a:pt x="83515" y="82555"/>
                </a:lnTo>
                <a:lnTo>
                  <a:pt x="82555" y="87355"/>
                </a:lnTo>
                <a:lnTo>
                  <a:pt x="82555" y="99822"/>
                </a:lnTo>
                <a:lnTo>
                  <a:pt x="83515" y="105597"/>
                </a:lnTo>
                <a:lnTo>
                  <a:pt x="85435" y="110383"/>
                </a:lnTo>
                <a:lnTo>
                  <a:pt x="87355" y="115199"/>
                </a:lnTo>
                <a:lnTo>
                  <a:pt x="90236" y="119039"/>
                </a:lnTo>
                <a:lnTo>
                  <a:pt x="94076" y="121904"/>
                </a:lnTo>
                <a:lnTo>
                  <a:pt x="95036" y="104637"/>
                </a:lnTo>
                <a:lnTo>
                  <a:pt x="95036" y="83515"/>
                </a:lnTo>
                <a:close/>
              </a:path>
              <a:path w="103677" h="125745">
                <a:moveTo>
                  <a:pt x="102717" y="0"/>
                </a:moveTo>
                <a:lnTo>
                  <a:pt x="20162" y="125745"/>
                </a:lnTo>
                <a:lnTo>
                  <a:pt x="27843" y="125745"/>
                </a:lnTo>
                <a:lnTo>
                  <a:pt x="109438" y="0"/>
                </a:lnTo>
                <a:lnTo>
                  <a:pt x="102717" y="0"/>
                </a:lnTo>
                <a:close/>
              </a:path>
              <a:path w="103677" h="125745">
                <a:moveTo>
                  <a:pt x="0" y="25908"/>
                </a:moveTo>
                <a:lnTo>
                  <a:pt x="0" y="38389"/>
                </a:lnTo>
                <a:lnTo>
                  <a:pt x="960" y="44150"/>
                </a:lnTo>
                <a:lnTo>
                  <a:pt x="2880" y="48950"/>
                </a:lnTo>
                <a:lnTo>
                  <a:pt x="5760" y="53751"/>
                </a:lnTo>
                <a:lnTo>
                  <a:pt x="8641" y="57591"/>
                </a:lnTo>
                <a:lnTo>
                  <a:pt x="11521" y="60472"/>
                </a:lnTo>
                <a:lnTo>
                  <a:pt x="15361" y="62392"/>
                </a:lnTo>
                <a:lnTo>
                  <a:pt x="15361" y="50871"/>
                </a:lnTo>
                <a:lnTo>
                  <a:pt x="13441" y="46070"/>
                </a:lnTo>
                <a:lnTo>
                  <a:pt x="13441" y="21122"/>
                </a:lnTo>
                <a:lnTo>
                  <a:pt x="14401" y="13441"/>
                </a:lnTo>
                <a:lnTo>
                  <a:pt x="16322" y="1905"/>
                </a:lnTo>
                <a:lnTo>
                  <a:pt x="12481" y="3840"/>
                </a:lnTo>
                <a:lnTo>
                  <a:pt x="8641" y="6720"/>
                </a:lnTo>
                <a:lnTo>
                  <a:pt x="5760" y="10561"/>
                </a:lnTo>
                <a:lnTo>
                  <a:pt x="2880" y="15346"/>
                </a:lnTo>
                <a:lnTo>
                  <a:pt x="960" y="21122"/>
                </a:lnTo>
                <a:lnTo>
                  <a:pt x="0" y="25908"/>
                </a:lnTo>
                <a:close/>
              </a:path>
              <a:path w="103677" h="125745">
                <a:moveTo>
                  <a:pt x="19202" y="64312"/>
                </a:moveTo>
                <a:lnTo>
                  <a:pt x="30723" y="64312"/>
                </a:lnTo>
                <a:lnTo>
                  <a:pt x="36484" y="61432"/>
                </a:lnTo>
                <a:lnTo>
                  <a:pt x="41285" y="55671"/>
                </a:lnTo>
                <a:lnTo>
                  <a:pt x="45125" y="49911"/>
                </a:lnTo>
                <a:lnTo>
                  <a:pt x="47990" y="42230"/>
                </a:lnTo>
                <a:lnTo>
                  <a:pt x="47990" y="23987"/>
                </a:lnTo>
                <a:lnTo>
                  <a:pt x="46085" y="16306"/>
                </a:lnTo>
                <a:lnTo>
                  <a:pt x="41285" y="9585"/>
                </a:lnTo>
                <a:lnTo>
                  <a:pt x="37444" y="3840"/>
                </a:lnTo>
                <a:lnTo>
                  <a:pt x="31683" y="0"/>
                </a:lnTo>
                <a:lnTo>
                  <a:pt x="20162" y="0"/>
                </a:lnTo>
                <a:lnTo>
                  <a:pt x="16322" y="1905"/>
                </a:lnTo>
                <a:lnTo>
                  <a:pt x="14401" y="13441"/>
                </a:lnTo>
                <a:lnTo>
                  <a:pt x="16322" y="10561"/>
                </a:lnTo>
                <a:lnTo>
                  <a:pt x="18242" y="6720"/>
                </a:lnTo>
                <a:lnTo>
                  <a:pt x="21122" y="4800"/>
                </a:lnTo>
                <a:lnTo>
                  <a:pt x="26883" y="4800"/>
                </a:lnTo>
                <a:lnTo>
                  <a:pt x="28803" y="6720"/>
                </a:lnTo>
                <a:lnTo>
                  <a:pt x="30723" y="9585"/>
                </a:lnTo>
                <a:lnTo>
                  <a:pt x="33604" y="14401"/>
                </a:lnTo>
                <a:lnTo>
                  <a:pt x="34564" y="22067"/>
                </a:lnTo>
                <a:lnTo>
                  <a:pt x="34564" y="43190"/>
                </a:lnTo>
                <a:lnTo>
                  <a:pt x="33604" y="50871"/>
                </a:lnTo>
                <a:lnTo>
                  <a:pt x="30723" y="54711"/>
                </a:lnTo>
                <a:lnTo>
                  <a:pt x="28803" y="58552"/>
                </a:lnTo>
                <a:lnTo>
                  <a:pt x="25923" y="59512"/>
                </a:lnTo>
                <a:lnTo>
                  <a:pt x="22082" y="59512"/>
                </a:lnTo>
                <a:lnTo>
                  <a:pt x="20162" y="58552"/>
                </a:lnTo>
                <a:lnTo>
                  <a:pt x="19202" y="57591"/>
                </a:lnTo>
                <a:lnTo>
                  <a:pt x="17282" y="56631"/>
                </a:lnTo>
                <a:lnTo>
                  <a:pt x="16322" y="53751"/>
                </a:lnTo>
                <a:lnTo>
                  <a:pt x="15361" y="50871"/>
                </a:lnTo>
                <a:lnTo>
                  <a:pt x="15361" y="62392"/>
                </a:lnTo>
                <a:lnTo>
                  <a:pt x="19202" y="6431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" name="object 238"/>
          <p:cNvSpPr/>
          <p:nvPr/>
        </p:nvSpPr>
        <p:spPr>
          <a:xfrm>
            <a:off x="2059381" y="8274999"/>
            <a:ext cx="115183" cy="46085"/>
          </a:xfrm>
          <a:custGeom>
            <a:avLst/>
            <a:gdLst/>
            <a:ahLst/>
            <a:cxnLst/>
            <a:rect l="l" t="t" r="r" b="b"/>
            <a:pathLst>
              <a:path w="115183" h="46085">
                <a:moveTo>
                  <a:pt x="15361" y="30723"/>
                </a:moveTo>
                <a:lnTo>
                  <a:pt x="16306" y="30723"/>
                </a:lnTo>
                <a:lnTo>
                  <a:pt x="18242" y="29763"/>
                </a:lnTo>
                <a:lnTo>
                  <a:pt x="20147" y="29763"/>
                </a:lnTo>
                <a:lnTo>
                  <a:pt x="25908" y="28803"/>
                </a:lnTo>
                <a:lnTo>
                  <a:pt x="101757" y="28803"/>
                </a:lnTo>
                <a:lnTo>
                  <a:pt x="105597" y="29763"/>
                </a:lnTo>
                <a:lnTo>
                  <a:pt x="107502" y="29763"/>
                </a:lnTo>
                <a:lnTo>
                  <a:pt x="108478" y="30723"/>
                </a:lnTo>
                <a:lnTo>
                  <a:pt x="109438" y="31683"/>
                </a:lnTo>
                <a:lnTo>
                  <a:pt x="110383" y="33604"/>
                </a:lnTo>
                <a:lnTo>
                  <a:pt x="111343" y="35524"/>
                </a:lnTo>
                <a:lnTo>
                  <a:pt x="111343" y="44165"/>
                </a:lnTo>
                <a:lnTo>
                  <a:pt x="115183" y="44165"/>
                </a:lnTo>
                <a:lnTo>
                  <a:pt x="115183" y="0"/>
                </a:lnTo>
                <a:lnTo>
                  <a:pt x="111343" y="0"/>
                </a:lnTo>
                <a:lnTo>
                  <a:pt x="111343" y="8641"/>
                </a:lnTo>
                <a:lnTo>
                  <a:pt x="110383" y="10561"/>
                </a:lnTo>
                <a:lnTo>
                  <a:pt x="109438" y="12481"/>
                </a:lnTo>
                <a:lnTo>
                  <a:pt x="108478" y="13441"/>
                </a:lnTo>
                <a:lnTo>
                  <a:pt x="106542" y="14401"/>
                </a:lnTo>
                <a:lnTo>
                  <a:pt x="0" y="14401"/>
                </a:lnTo>
                <a:lnTo>
                  <a:pt x="0" y="17282"/>
                </a:lnTo>
                <a:lnTo>
                  <a:pt x="13426" y="46085"/>
                </a:lnTo>
                <a:lnTo>
                  <a:pt x="15361" y="45110"/>
                </a:lnTo>
                <a:lnTo>
                  <a:pt x="14401" y="41269"/>
                </a:lnTo>
                <a:lnTo>
                  <a:pt x="13426" y="38404"/>
                </a:lnTo>
                <a:lnTo>
                  <a:pt x="13426" y="33604"/>
                </a:lnTo>
                <a:lnTo>
                  <a:pt x="14401" y="32644"/>
                </a:lnTo>
                <a:lnTo>
                  <a:pt x="15361" y="307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" name="object 239"/>
          <p:cNvSpPr/>
          <p:nvPr/>
        </p:nvSpPr>
        <p:spPr>
          <a:xfrm>
            <a:off x="2292644" y="8540912"/>
            <a:ext cx="115199" cy="46078"/>
          </a:xfrm>
          <a:custGeom>
            <a:avLst/>
            <a:gdLst/>
            <a:ahLst/>
            <a:cxnLst/>
            <a:rect l="l" t="t" r="r" b="b"/>
            <a:pathLst>
              <a:path w="115199" h="46078">
                <a:moveTo>
                  <a:pt x="14401" y="41279"/>
                </a:moveTo>
                <a:lnTo>
                  <a:pt x="13441" y="38398"/>
                </a:lnTo>
                <a:lnTo>
                  <a:pt x="13441" y="34558"/>
                </a:lnTo>
                <a:lnTo>
                  <a:pt x="14401" y="33599"/>
                </a:lnTo>
                <a:lnTo>
                  <a:pt x="15361" y="32641"/>
                </a:lnTo>
                <a:lnTo>
                  <a:pt x="15361" y="30719"/>
                </a:lnTo>
                <a:lnTo>
                  <a:pt x="17282" y="30719"/>
                </a:lnTo>
                <a:lnTo>
                  <a:pt x="19202" y="29760"/>
                </a:lnTo>
                <a:lnTo>
                  <a:pt x="21122" y="29760"/>
                </a:lnTo>
                <a:lnTo>
                  <a:pt x="26883" y="28802"/>
                </a:lnTo>
                <a:lnTo>
                  <a:pt x="102717" y="28802"/>
                </a:lnTo>
                <a:lnTo>
                  <a:pt x="106558" y="29760"/>
                </a:lnTo>
                <a:lnTo>
                  <a:pt x="107518" y="29760"/>
                </a:lnTo>
                <a:lnTo>
                  <a:pt x="109438" y="30719"/>
                </a:lnTo>
                <a:lnTo>
                  <a:pt x="110398" y="31677"/>
                </a:lnTo>
                <a:lnTo>
                  <a:pt x="111358" y="33599"/>
                </a:lnTo>
                <a:lnTo>
                  <a:pt x="112318" y="34558"/>
                </a:lnTo>
                <a:lnTo>
                  <a:pt x="112318" y="44160"/>
                </a:lnTo>
                <a:lnTo>
                  <a:pt x="115199" y="44160"/>
                </a:lnTo>
                <a:lnTo>
                  <a:pt x="115199" y="0"/>
                </a:lnTo>
                <a:lnTo>
                  <a:pt x="112318" y="0"/>
                </a:lnTo>
                <a:lnTo>
                  <a:pt x="112318" y="5757"/>
                </a:lnTo>
                <a:lnTo>
                  <a:pt x="111358" y="8638"/>
                </a:lnTo>
                <a:lnTo>
                  <a:pt x="111358" y="10561"/>
                </a:lnTo>
                <a:lnTo>
                  <a:pt x="110398" y="12478"/>
                </a:lnTo>
                <a:lnTo>
                  <a:pt x="108478" y="13443"/>
                </a:lnTo>
                <a:lnTo>
                  <a:pt x="107518" y="14401"/>
                </a:lnTo>
                <a:lnTo>
                  <a:pt x="0" y="14401"/>
                </a:lnTo>
                <a:lnTo>
                  <a:pt x="0" y="17282"/>
                </a:lnTo>
                <a:lnTo>
                  <a:pt x="13441" y="46078"/>
                </a:lnTo>
                <a:lnTo>
                  <a:pt x="16322" y="45119"/>
                </a:lnTo>
                <a:lnTo>
                  <a:pt x="14401" y="4127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" name="object 240"/>
          <p:cNvSpPr/>
          <p:nvPr/>
        </p:nvSpPr>
        <p:spPr>
          <a:xfrm>
            <a:off x="2298405" y="8478514"/>
            <a:ext cx="21122" cy="27843"/>
          </a:xfrm>
          <a:custGeom>
            <a:avLst/>
            <a:gdLst/>
            <a:ahLst/>
            <a:cxnLst/>
            <a:rect l="l" t="t" r="r" b="b"/>
            <a:pathLst>
              <a:path w="21122" h="27843">
                <a:moveTo>
                  <a:pt x="9601" y="10561"/>
                </a:moveTo>
                <a:lnTo>
                  <a:pt x="4800" y="6720"/>
                </a:lnTo>
                <a:lnTo>
                  <a:pt x="1920" y="3840"/>
                </a:lnTo>
                <a:lnTo>
                  <a:pt x="0" y="0"/>
                </a:lnTo>
                <a:lnTo>
                  <a:pt x="400" y="13031"/>
                </a:lnTo>
                <a:lnTo>
                  <a:pt x="9049" y="21449"/>
                </a:lnTo>
                <a:lnTo>
                  <a:pt x="21122" y="27843"/>
                </a:lnTo>
                <a:lnTo>
                  <a:pt x="17282" y="13441"/>
                </a:lnTo>
                <a:lnTo>
                  <a:pt x="9601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" name="object 241"/>
          <p:cNvSpPr/>
          <p:nvPr/>
        </p:nvSpPr>
        <p:spPr>
          <a:xfrm>
            <a:off x="2292644" y="8437229"/>
            <a:ext cx="117119" cy="75849"/>
          </a:xfrm>
          <a:custGeom>
            <a:avLst/>
            <a:gdLst/>
            <a:ahLst/>
            <a:cxnLst/>
            <a:rect l="l" t="t" r="r" b="b"/>
            <a:pathLst>
              <a:path w="117119" h="75849">
                <a:moveTo>
                  <a:pt x="62232" y="75809"/>
                </a:moveTo>
                <a:lnTo>
                  <a:pt x="75606" y="74346"/>
                </a:lnTo>
                <a:lnTo>
                  <a:pt x="87700" y="71041"/>
                </a:lnTo>
                <a:lnTo>
                  <a:pt x="98877" y="66248"/>
                </a:lnTo>
                <a:lnTo>
                  <a:pt x="106630" y="60477"/>
                </a:lnTo>
                <a:lnTo>
                  <a:pt x="114550" y="50020"/>
                </a:lnTo>
                <a:lnTo>
                  <a:pt x="117119" y="38404"/>
                </a:lnTo>
                <a:lnTo>
                  <a:pt x="117119" y="32644"/>
                </a:lnTo>
                <a:lnTo>
                  <a:pt x="115199" y="26883"/>
                </a:lnTo>
                <a:lnTo>
                  <a:pt x="111358" y="20162"/>
                </a:lnTo>
                <a:lnTo>
                  <a:pt x="107518" y="14401"/>
                </a:lnTo>
                <a:lnTo>
                  <a:pt x="100797" y="9601"/>
                </a:lnTo>
                <a:lnTo>
                  <a:pt x="91196" y="5760"/>
                </a:lnTo>
                <a:lnTo>
                  <a:pt x="84058" y="3200"/>
                </a:lnTo>
                <a:lnTo>
                  <a:pt x="71784" y="800"/>
                </a:lnTo>
                <a:lnTo>
                  <a:pt x="57607" y="0"/>
                </a:lnTo>
                <a:lnTo>
                  <a:pt x="48319" y="361"/>
                </a:lnTo>
                <a:lnTo>
                  <a:pt x="34913" y="2505"/>
                </a:lnTo>
                <a:lnTo>
                  <a:pt x="23207" y="6785"/>
                </a:lnTo>
                <a:lnTo>
                  <a:pt x="13441" y="13441"/>
                </a:lnTo>
                <a:lnTo>
                  <a:pt x="2974" y="25280"/>
                </a:lnTo>
                <a:lnTo>
                  <a:pt x="0" y="37444"/>
                </a:lnTo>
                <a:lnTo>
                  <a:pt x="0" y="43205"/>
                </a:lnTo>
                <a:lnTo>
                  <a:pt x="1920" y="48006"/>
                </a:lnTo>
                <a:lnTo>
                  <a:pt x="5760" y="53766"/>
                </a:lnTo>
                <a:lnTo>
                  <a:pt x="6161" y="54316"/>
                </a:lnTo>
                <a:lnTo>
                  <a:pt x="5760" y="41285"/>
                </a:lnTo>
                <a:lnTo>
                  <a:pt x="5760" y="33604"/>
                </a:lnTo>
                <a:lnTo>
                  <a:pt x="6720" y="30723"/>
                </a:lnTo>
                <a:lnTo>
                  <a:pt x="8641" y="28803"/>
                </a:lnTo>
                <a:lnTo>
                  <a:pt x="11521" y="25923"/>
                </a:lnTo>
                <a:lnTo>
                  <a:pt x="15361" y="23042"/>
                </a:lnTo>
                <a:lnTo>
                  <a:pt x="22082" y="21122"/>
                </a:lnTo>
                <a:lnTo>
                  <a:pt x="28367" y="19297"/>
                </a:lnTo>
                <a:lnTo>
                  <a:pt x="40430" y="17120"/>
                </a:lnTo>
                <a:lnTo>
                  <a:pt x="54726" y="16322"/>
                </a:lnTo>
                <a:lnTo>
                  <a:pt x="57749" y="16341"/>
                </a:lnTo>
                <a:lnTo>
                  <a:pt x="72445" y="17022"/>
                </a:lnTo>
                <a:lnTo>
                  <a:pt x="84872" y="18414"/>
                </a:lnTo>
                <a:lnTo>
                  <a:pt x="95036" y="20162"/>
                </a:lnTo>
                <a:lnTo>
                  <a:pt x="100797" y="22082"/>
                </a:lnTo>
                <a:lnTo>
                  <a:pt x="105597" y="24963"/>
                </a:lnTo>
                <a:lnTo>
                  <a:pt x="108478" y="27843"/>
                </a:lnTo>
                <a:lnTo>
                  <a:pt x="111358" y="31683"/>
                </a:lnTo>
                <a:lnTo>
                  <a:pt x="112318" y="34564"/>
                </a:lnTo>
                <a:lnTo>
                  <a:pt x="112318" y="44165"/>
                </a:lnTo>
                <a:lnTo>
                  <a:pt x="108478" y="48966"/>
                </a:lnTo>
                <a:lnTo>
                  <a:pt x="99837" y="52806"/>
                </a:lnTo>
                <a:lnTo>
                  <a:pt x="88583" y="56101"/>
                </a:lnTo>
                <a:lnTo>
                  <a:pt x="75830" y="57950"/>
                </a:lnTo>
                <a:lnTo>
                  <a:pt x="61447" y="58567"/>
                </a:lnTo>
                <a:lnTo>
                  <a:pt x="57987" y="58527"/>
                </a:lnTo>
                <a:lnTo>
                  <a:pt x="45315" y="57832"/>
                </a:lnTo>
                <a:lnTo>
                  <a:pt x="32644" y="56647"/>
                </a:lnTo>
                <a:lnTo>
                  <a:pt x="23042" y="54726"/>
                </a:lnTo>
                <a:lnTo>
                  <a:pt x="26883" y="69128"/>
                </a:lnTo>
                <a:lnTo>
                  <a:pt x="33513" y="72078"/>
                </a:lnTo>
                <a:lnTo>
                  <a:pt x="45783" y="74959"/>
                </a:lnTo>
                <a:lnTo>
                  <a:pt x="59527" y="75849"/>
                </a:lnTo>
                <a:lnTo>
                  <a:pt x="62232" y="7580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" name="object 242"/>
          <p:cNvSpPr/>
          <p:nvPr/>
        </p:nvSpPr>
        <p:spPr>
          <a:xfrm>
            <a:off x="2298405" y="8390199"/>
            <a:ext cx="21122" cy="27828"/>
          </a:xfrm>
          <a:custGeom>
            <a:avLst/>
            <a:gdLst/>
            <a:ahLst/>
            <a:cxnLst/>
            <a:rect l="l" t="t" r="r" b="b"/>
            <a:pathLst>
              <a:path w="21122" h="27828">
                <a:moveTo>
                  <a:pt x="9601" y="10561"/>
                </a:moveTo>
                <a:lnTo>
                  <a:pt x="4800" y="6720"/>
                </a:lnTo>
                <a:lnTo>
                  <a:pt x="1920" y="2880"/>
                </a:lnTo>
                <a:lnTo>
                  <a:pt x="0" y="0"/>
                </a:lnTo>
                <a:lnTo>
                  <a:pt x="706" y="12485"/>
                </a:lnTo>
                <a:lnTo>
                  <a:pt x="9267" y="21150"/>
                </a:lnTo>
                <a:lnTo>
                  <a:pt x="21122" y="27828"/>
                </a:lnTo>
                <a:lnTo>
                  <a:pt x="17282" y="13441"/>
                </a:lnTo>
                <a:lnTo>
                  <a:pt x="9601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" name="object 243"/>
          <p:cNvSpPr/>
          <p:nvPr/>
        </p:nvSpPr>
        <p:spPr>
          <a:xfrm>
            <a:off x="2292644" y="8347953"/>
            <a:ext cx="117119" cy="75849"/>
          </a:xfrm>
          <a:custGeom>
            <a:avLst/>
            <a:gdLst/>
            <a:ahLst/>
            <a:cxnLst/>
            <a:rect l="l" t="t" r="r" b="b"/>
            <a:pathLst>
              <a:path w="117119" h="75849">
                <a:moveTo>
                  <a:pt x="62004" y="75824"/>
                </a:moveTo>
                <a:lnTo>
                  <a:pt x="75469" y="74669"/>
                </a:lnTo>
                <a:lnTo>
                  <a:pt x="87638" y="71797"/>
                </a:lnTo>
                <a:lnTo>
                  <a:pt x="98877" y="67208"/>
                </a:lnTo>
                <a:lnTo>
                  <a:pt x="107130" y="60957"/>
                </a:lnTo>
                <a:lnTo>
                  <a:pt x="114671" y="50480"/>
                </a:lnTo>
                <a:lnTo>
                  <a:pt x="117119" y="38404"/>
                </a:lnTo>
                <a:lnTo>
                  <a:pt x="117119" y="32644"/>
                </a:lnTo>
                <a:lnTo>
                  <a:pt x="115199" y="26883"/>
                </a:lnTo>
                <a:lnTo>
                  <a:pt x="111358" y="21122"/>
                </a:lnTo>
                <a:lnTo>
                  <a:pt x="107518" y="15361"/>
                </a:lnTo>
                <a:lnTo>
                  <a:pt x="100797" y="9601"/>
                </a:lnTo>
                <a:lnTo>
                  <a:pt x="91196" y="5760"/>
                </a:lnTo>
                <a:lnTo>
                  <a:pt x="84058" y="3200"/>
                </a:lnTo>
                <a:lnTo>
                  <a:pt x="71784" y="800"/>
                </a:lnTo>
                <a:lnTo>
                  <a:pt x="57607" y="0"/>
                </a:lnTo>
                <a:lnTo>
                  <a:pt x="48319" y="434"/>
                </a:lnTo>
                <a:lnTo>
                  <a:pt x="34913" y="2826"/>
                </a:lnTo>
                <a:lnTo>
                  <a:pt x="23207" y="7202"/>
                </a:lnTo>
                <a:lnTo>
                  <a:pt x="13441" y="13441"/>
                </a:lnTo>
                <a:lnTo>
                  <a:pt x="2803" y="26485"/>
                </a:lnTo>
                <a:lnTo>
                  <a:pt x="0" y="38404"/>
                </a:lnTo>
                <a:lnTo>
                  <a:pt x="0" y="43205"/>
                </a:lnTo>
                <a:lnTo>
                  <a:pt x="1920" y="48966"/>
                </a:lnTo>
                <a:lnTo>
                  <a:pt x="5760" y="53766"/>
                </a:lnTo>
                <a:lnTo>
                  <a:pt x="6467" y="54730"/>
                </a:lnTo>
                <a:lnTo>
                  <a:pt x="5760" y="42245"/>
                </a:lnTo>
                <a:lnTo>
                  <a:pt x="5760" y="34564"/>
                </a:lnTo>
                <a:lnTo>
                  <a:pt x="6720" y="31683"/>
                </a:lnTo>
                <a:lnTo>
                  <a:pt x="8641" y="29763"/>
                </a:lnTo>
                <a:lnTo>
                  <a:pt x="11521" y="25923"/>
                </a:lnTo>
                <a:lnTo>
                  <a:pt x="15361" y="23042"/>
                </a:lnTo>
                <a:lnTo>
                  <a:pt x="22082" y="21122"/>
                </a:lnTo>
                <a:lnTo>
                  <a:pt x="28282" y="19445"/>
                </a:lnTo>
                <a:lnTo>
                  <a:pt x="40380" y="17767"/>
                </a:lnTo>
                <a:lnTo>
                  <a:pt x="54726" y="17282"/>
                </a:lnTo>
                <a:lnTo>
                  <a:pt x="57749" y="17292"/>
                </a:lnTo>
                <a:lnTo>
                  <a:pt x="72445" y="17732"/>
                </a:lnTo>
                <a:lnTo>
                  <a:pt x="84872" y="18949"/>
                </a:lnTo>
                <a:lnTo>
                  <a:pt x="95036" y="21122"/>
                </a:lnTo>
                <a:lnTo>
                  <a:pt x="100797" y="23042"/>
                </a:lnTo>
                <a:lnTo>
                  <a:pt x="105597" y="25923"/>
                </a:lnTo>
                <a:lnTo>
                  <a:pt x="108478" y="28803"/>
                </a:lnTo>
                <a:lnTo>
                  <a:pt x="111358" y="32644"/>
                </a:lnTo>
                <a:lnTo>
                  <a:pt x="112318" y="35524"/>
                </a:lnTo>
                <a:lnTo>
                  <a:pt x="112318" y="45125"/>
                </a:lnTo>
                <a:lnTo>
                  <a:pt x="108478" y="49926"/>
                </a:lnTo>
                <a:lnTo>
                  <a:pt x="99837" y="53766"/>
                </a:lnTo>
                <a:lnTo>
                  <a:pt x="88583" y="57061"/>
                </a:lnTo>
                <a:lnTo>
                  <a:pt x="75830" y="58910"/>
                </a:lnTo>
                <a:lnTo>
                  <a:pt x="61447" y="59527"/>
                </a:lnTo>
                <a:lnTo>
                  <a:pt x="57918" y="59484"/>
                </a:lnTo>
                <a:lnTo>
                  <a:pt x="45281" y="58620"/>
                </a:lnTo>
                <a:lnTo>
                  <a:pt x="32644" y="56647"/>
                </a:lnTo>
                <a:lnTo>
                  <a:pt x="23042" y="55686"/>
                </a:lnTo>
                <a:lnTo>
                  <a:pt x="26883" y="70073"/>
                </a:lnTo>
                <a:lnTo>
                  <a:pt x="33392" y="72454"/>
                </a:lnTo>
                <a:lnTo>
                  <a:pt x="45713" y="74999"/>
                </a:lnTo>
                <a:lnTo>
                  <a:pt x="59527" y="75849"/>
                </a:lnTo>
                <a:lnTo>
                  <a:pt x="62004" y="7582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" name="object 244"/>
          <p:cNvSpPr/>
          <p:nvPr/>
        </p:nvSpPr>
        <p:spPr>
          <a:xfrm>
            <a:off x="2298405" y="8300923"/>
            <a:ext cx="21122" cy="28803"/>
          </a:xfrm>
          <a:custGeom>
            <a:avLst/>
            <a:gdLst/>
            <a:ahLst/>
            <a:cxnLst/>
            <a:rect l="l" t="t" r="r" b="b"/>
            <a:pathLst>
              <a:path w="21122" h="28803">
                <a:moveTo>
                  <a:pt x="9601" y="11521"/>
                </a:moveTo>
                <a:lnTo>
                  <a:pt x="4800" y="6720"/>
                </a:lnTo>
                <a:lnTo>
                  <a:pt x="1920" y="3840"/>
                </a:lnTo>
                <a:lnTo>
                  <a:pt x="0" y="0"/>
                </a:lnTo>
                <a:lnTo>
                  <a:pt x="711" y="13450"/>
                </a:lnTo>
                <a:lnTo>
                  <a:pt x="9271" y="22116"/>
                </a:lnTo>
                <a:lnTo>
                  <a:pt x="21122" y="28803"/>
                </a:lnTo>
                <a:lnTo>
                  <a:pt x="17282" y="13441"/>
                </a:lnTo>
                <a:lnTo>
                  <a:pt x="9601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" name="object 245"/>
          <p:cNvSpPr/>
          <p:nvPr/>
        </p:nvSpPr>
        <p:spPr>
          <a:xfrm>
            <a:off x="2292644" y="8259638"/>
            <a:ext cx="117119" cy="75834"/>
          </a:xfrm>
          <a:custGeom>
            <a:avLst/>
            <a:gdLst/>
            <a:ahLst/>
            <a:cxnLst/>
            <a:rect l="l" t="t" r="r" b="b"/>
            <a:pathLst>
              <a:path w="117119" h="75834">
                <a:moveTo>
                  <a:pt x="62228" y="75803"/>
                </a:moveTo>
                <a:lnTo>
                  <a:pt x="75603" y="74588"/>
                </a:lnTo>
                <a:lnTo>
                  <a:pt x="87699" y="71463"/>
                </a:lnTo>
                <a:lnTo>
                  <a:pt x="98877" y="66248"/>
                </a:lnTo>
                <a:lnTo>
                  <a:pt x="106630" y="60998"/>
                </a:lnTo>
                <a:lnTo>
                  <a:pt x="114550" y="50700"/>
                </a:lnTo>
                <a:lnTo>
                  <a:pt x="117119" y="38404"/>
                </a:lnTo>
                <a:lnTo>
                  <a:pt x="117119" y="32644"/>
                </a:lnTo>
                <a:lnTo>
                  <a:pt x="115199" y="26883"/>
                </a:lnTo>
                <a:lnTo>
                  <a:pt x="111358" y="21122"/>
                </a:lnTo>
                <a:lnTo>
                  <a:pt x="107518" y="14401"/>
                </a:lnTo>
                <a:lnTo>
                  <a:pt x="100797" y="9601"/>
                </a:lnTo>
                <a:lnTo>
                  <a:pt x="91196" y="5760"/>
                </a:lnTo>
                <a:lnTo>
                  <a:pt x="84058" y="3200"/>
                </a:lnTo>
                <a:lnTo>
                  <a:pt x="71784" y="800"/>
                </a:lnTo>
                <a:lnTo>
                  <a:pt x="57607" y="0"/>
                </a:lnTo>
                <a:lnTo>
                  <a:pt x="48319" y="434"/>
                </a:lnTo>
                <a:lnTo>
                  <a:pt x="34913" y="2826"/>
                </a:lnTo>
                <a:lnTo>
                  <a:pt x="23207" y="7202"/>
                </a:lnTo>
                <a:lnTo>
                  <a:pt x="13441" y="13441"/>
                </a:lnTo>
                <a:lnTo>
                  <a:pt x="2974" y="25666"/>
                </a:lnTo>
                <a:lnTo>
                  <a:pt x="0" y="37444"/>
                </a:lnTo>
                <a:lnTo>
                  <a:pt x="0" y="43205"/>
                </a:lnTo>
                <a:lnTo>
                  <a:pt x="1920" y="48966"/>
                </a:lnTo>
                <a:lnTo>
                  <a:pt x="5760" y="53766"/>
                </a:lnTo>
                <a:lnTo>
                  <a:pt x="6472" y="54735"/>
                </a:lnTo>
                <a:lnTo>
                  <a:pt x="5760" y="41285"/>
                </a:lnTo>
                <a:lnTo>
                  <a:pt x="5760" y="34564"/>
                </a:lnTo>
                <a:lnTo>
                  <a:pt x="8641" y="28803"/>
                </a:lnTo>
                <a:lnTo>
                  <a:pt x="11521" y="25923"/>
                </a:lnTo>
                <a:lnTo>
                  <a:pt x="15361" y="23042"/>
                </a:lnTo>
                <a:lnTo>
                  <a:pt x="22082" y="21122"/>
                </a:lnTo>
                <a:lnTo>
                  <a:pt x="28282" y="19445"/>
                </a:lnTo>
                <a:lnTo>
                  <a:pt x="40380" y="17767"/>
                </a:lnTo>
                <a:lnTo>
                  <a:pt x="54726" y="17282"/>
                </a:lnTo>
                <a:lnTo>
                  <a:pt x="57749" y="17292"/>
                </a:lnTo>
                <a:lnTo>
                  <a:pt x="72445" y="17732"/>
                </a:lnTo>
                <a:lnTo>
                  <a:pt x="84872" y="18949"/>
                </a:lnTo>
                <a:lnTo>
                  <a:pt x="95036" y="21122"/>
                </a:lnTo>
                <a:lnTo>
                  <a:pt x="100797" y="23042"/>
                </a:lnTo>
                <a:lnTo>
                  <a:pt x="105597" y="24963"/>
                </a:lnTo>
                <a:lnTo>
                  <a:pt x="108478" y="28803"/>
                </a:lnTo>
                <a:lnTo>
                  <a:pt x="111358" y="31683"/>
                </a:lnTo>
                <a:lnTo>
                  <a:pt x="112318" y="35524"/>
                </a:lnTo>
                <a:lnTo>
                  <a:pt x="112318" y="45125"/>
                </a:lnTo>
                <a:lnTo>
                  <a:pt x="108478" y="49926"/>
                </a:lnTo>
                <a:lnTo>
                  <a:pt x="99837" y="52806"/>
                </a:lnTo>
                <a:lnTo>
                  <a:pt x="99299" y="53017"/>
                </a:lnTo>
                <a:lnTo>
                  <a:pt x="88583" y="56094"/>
                </a:lnTo>
                <a:lnTo>
                  <a:pt x="75830" y="57947"/>
                </a:lnTo>
                <a:lnTo>
                  <a:pt x="61447" y="58567"/>
                </a:lnTo>
                <a:lnTo>
                  <a:pt x="57986" y="58563"/>
                </a:lnTo>
                <a:lnTo>
                  <a:pt x="45315" y="58227"/>
                </a:lnTo>
                <a:lnTo>
                  <a:pt x="32644" y="56631"/>
                </a:lnTo>
                <a:lnTo>
                  <a:pt x="23042" y="54726"/>
                </a:lnTo>
                <a:lnTo>
                  <a:pt x="26883" y="70088"/>
                </a:lnTo>
                <a:lnTo>
                  <a:pt x="33388" y="72458"/>
                </a:lnTo>
                <a:lnTo>
                  <a:pt x="45711" y="74989"/>
                </a:lnTo>
                <a:lnTo>
                  <a:pt x="59527" y="75834"/>
                </a:lnTo>
                <a:lnTo>
                  <a:pt x="62228" y="758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" name="object 246"/>
          <p:cNvSpPr/>
          <p:nvPr/>
        </p:nvSpPr>
        <p:spPr>
          <a:xfrm>
            <a:off x="2526883" y="8540912"/>
            <a:ext cx="115199" cy="46078"/>
          </a:xfrm>
          <a:custGeom>
            <a:avLst/>
            <a:gdLst/>
            <a:ahLst/>
            <a:cxnLst/>
            <a:rect l="l" t="t" r="r" b="b"/>
            <a:pathLst>
              <a:path w="115199" h="46078">
                <a:moveTo>
                  <a:pt x="14401" y="41279"/>
                </a:moveTo>
                <a:lnTo>
                  <a:pt x="13441" y="38398"/>
                </a:lnTo>
                <a:lnTo>
                  <a:pt x="13441" y="33599"/>
                </a:lnTo>
                <a:lnTo>
                  <a:pt x="14401" y="32641"/>
                </a:lnTo>
                <a:lnTo>
                  <a:pt x="15361" y="30719"/>
                </a:lnTo>
                <a:lnTo>
                  <a:pt x="16322" y="30719"/>
                </a:lnTo>
                <a:lnTo>
                  <a:pt x="18242" y="29760"/>
                </a:lnTo>
                <a:lnTo>
                  <a:pt x="21122" y="29760"/>
                </a:lnTo>
                <a:lnTo>
                  <a:pt x="25923" y="28802"/>
                </a:lnTo>
                <a:lnTo>
                  <a:pt x="101757" y="28802"/>
                </a:lnTo>
                <a:lnTo>
                  <a:pt x="106558" y="29760"/>
                </a:lnTo>
                <a:lnTo>
                  <a:pt x="107518" y="29760"/>
                </a:lnTo>
                <a:lnTo>
                  <a:pt x="108478" y="30719"/>
                </a:lnTo>
                <a:lnTo>
                  <a:pt x="109438" y="31677"/>
                </a:lnTo>
                <a:lnTo>
                  <a:pt x="110398" y="33599"/>
                </a:lnTo>
                <a:lnTo>
                  <a:pt x="111358" y="34558"/>
                </a:lnTo>
                <a:lnTo>
                  <a:pt x="112318" y="38398"/>
                </a:lnTo>
                <a:lnTo>
                  <a:pt x="112318" y="44160"/>
                </a:lnTo>
                <a:lnTo>
                  <a:pt x="115199" y="44160"/>
                </a:lnTo>
                <a:lnTo>
                  <a:pt x="115199" y="0"/>
                </a:lnTo>
                <a:lnTo>
                  <a:pt x="112318" y="0"/>
                </a:lnTo>
                <a:lnTo>
                  <a:pt x="112318" y="5757"/>
                </a:lnTo>
                <a:lnTo>
                  <a:pt x="111358" y="8638"/>
                </a:lnTo>
                <a:lnTo>
                  <a:pt x="110398" y="10561"/>
                </a:lnTo>
                <a:lnTo>
                  <a:pt x="109438" y="12478"/>
                </a:lnTo>
                <a:lnTo>
                  <a:pt x="108478" y="13443"/>
                </a:lnTo>
                <a:lnTo>
                  <a:pt x="106558" y="14401"/>
                </a:lnTo>
                <a:lnTo>
                  <a:pt x="0" y="14401"/>
                </a:lnTo>
                <a:lnTo>
                  <a:pt x="0" y="17282"/>
                </a:lnTo>
                <a:lnTo>
                  <a:pt x="13441" y="46078"/>
                </a:lnTo>
                <a:lnTo>
                  <a:pt x="16322" y="45119"/>
                </a:lnTo>
                <a:lnTo>
                  <a:pt x="14401" y="4127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" name="object 247"/>
          <p:cNvSpPr/>
          <p:nvPr/>
        </p:nvSpPr>
        <p:spPr>
          <a:xfrm>
            <a:off x="2528803" y="8442030"/>
            <a:ext cx="115199" cy="69128"/>
          </a:xfrm>
          <a:custGeom>
            <a:avLst/>
            <a:gdLst/>
            <a:ahLst/>
            <a:cxnLst/>
            <a:rect l="l" t="t" r="r" b="b"/>
            <a:pathLst>
              <a:path w="115199" h="69128">
                <a:moveTo>
                  <a:pt x="100797" y="54726"/>
                </a:moveTo>
                <a:lnTo>
                  <a:pt x="98877" y="56647"/>
                </a:lnTo>
                <a:lnTo>
                  <a:pt x="98877" y="57607"/>
                </a:lnTo>
                <a:lnTo>
                  <a:pt x="97917" y="58567"/>
                </a:lnTo>
                <a:lnTo>
                  <a:pt x="97917" y="63367"/>
                </a:lnTo>
                <a:lnTo>
                  <a:pt x="98877" y="65288"/>
                </a:lnTo>
                <a:lnTo>
                  <a:pt x="99837" y="67208"/>
                </a:lnTo>
                <a:lnTo>
                  <a:pt x="100797" y="68168"/>
                </a:lnTo>
                <a:lnTo>
                  <a:pt x="102717" y="69128"/>
                </a:lnTo>
                <a:lnTo>
                  <a:pt x="106558" y="69128"/>
                </a:lnTo>
                <a:lnTo>
                  <a:pt x="109438" y="67208"/>
                </a:lnTo>
                <a:lnTo>
                  <a:pt x="111358" y="64328"/>
                </a:lnTo>
                <a:lnTo>
                  <a:pt x="114239" y="60487"/>
                </a:lnTo>
                <a:lnTo>
                  <a:pt x="115199" y="55686"/>
                </a:lnTo>
                <a:lnTo>
                  <a:pt x="115199" y="41285"/>
                </a:lnTo>
                <a:lnTo>
                  <a:pt x="113278" y="34564"/>
                </a:lnTo>
                <a:lnTo>
                  <a:pt x="110398" y="27843"/>
                </a:lnTo>
                <a:lnTo>
                  <a:pt x="108478" y="23042"/>
                </a:lnTo>
                <a:lnTo>
                  <a:pt x="105597" y="19202"/>
                </a:lnTo>
                <a:lnTo>
                  <a:pt x="101757" y="15361"/>
                </a:lnTo>
                <a:lnTo>
                  <a:pt x="98877" y="11521"/>
                </a:lnTo>
                <a:lnTo>
                  <a:pt x="94076" y="8641"/>
                </a:lnTo>
                <a:lnTo>
                  <a:pt x="89275" y="5760"/>
                </a:lnTo>
                <a:lnTo>
                  <a:pt x="84475" y="2880"/>
                </a:lnTo>
                <a:lnTo>
                  <a:pt x="78714" y="1920"/>
                </a:lnTo>
                <a:lnTo>
                  <a:pt x="72953" y="1920"/>
                </a:lnTo>
                <a:lnTo>
                  <a:pt x="68882" y="2119"/>
                </a:lnTo>
                <a:lnTo>
                  <a:pt x="56697" y="5608"/>
                </a:lnTo>
                <a:lnTo>
                  <a:pt x="46070" y="13441"/>
                </a:lnTo>
                <a:lnTo>
                  <a:pt x="37819" y="24799"/>
                </a:lnTo>
                <a:lnTo>
                  <a:pt x="32718" y="36384"/>
                </a:lnTo>
                <a:lnTo>
                  <a:pt x="29748" y="49926"/>
                </a:lnTo>
                <a:lnTo>
                  <a:pt x="14401" y="42245"/>
                </a:lnTo>
                <a:lnTo>
                  <a:pt x="14401" y="6720"/>
                </a:lnTo>
                <a:lnTo>
                  <a:pt x="0" y="0"/>
                </a:lnTo>
                <a:lnTo>
                  <a:pt x="0" y="42245"/>
                </a:lnTo>
                <a:lnTo>
                  <a:pt x="44150" y="65288"/>
                </a:lnTo>
                <a:lnTo>
                  <a:pt x="44157" y="64032"/>
                </a:lnTo>
                <a:lnTo>
                  <a:pt x="45566" y="49693"/>
                </a:lnTo>
                <a:lnTo>
                  <a:pt x="48966" y="39364"/>
                </a:lnTo>
                <a:lnTo>
                  <a:pt x="51831" y="30723"/>
                </a:lnTo>
                <a:lnTo>
                  <a:pt x="56631" y="24963"/>
                </a:lnTo>
                <a:lnTo>
                  <a:pt x="62392" y="20162"/>
                </a:lnTo>
                <a:lnTo>
                  <a:pt x="68153" y="15361"/>
                </a:lnTo>
                <a:lnTo>
                  <a:pt x="74874" y="13441"/>
                </a:lnTo>
                <a:lnTo>
                  <a:pt x="88315" y="13441"/>
                </a:lnTo>
                <a:lnTo>
                  <a:pt x="94076" y="16322"/>
                </a:lnTo>
                <a:lnTo>
                  <a:pt x="98877" y="21122"/>
                </a:lnTo>
                <a:lnTo>
                  <a:pt x="104637" y="25923"/>
                </a:lnTo>
                <a:lnTo>
                  <a:pt x="106558" y="31683"/>
                </a:lnTo>
                <a:lnTo>
                  <a:pt x="106558" y="43205"/>
                </a:lnTo>
                <a:lnTo>
                  <a:pt x="104637" y="48005"/>
                </a:lnTo>
                <a:lnTo>
                  <a:pt x="102717" y="51846"/>
                </a:lnTo>
                <a:lnTo>
                  <a:pt x="100797" y="5472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" name="object 248"/>
          <p:cNvSpPr/>
          <p:nvPr/>
        </p:nvSpPr>
        <p:spPr>
          <a:xfrm>
            <a:off x="2526883" y="8347953"/>
            <a:ext cx="117119" cy="75849"/>
          </a:xfrm>
          <a:custGeom>
            <a:avLst/>
            <a:gdLst/>
            <a:ahLst/>
            <a:cxnLst/>
            <a:rect l="l" t="t" r="r" b="b"/>
            <a:pathLst>
              <a:path w="117119" h="75849">
                <a:moveTo>
                  <a:pt x="59512" y="75849"/>
                </a:moveTo>
                <a:lnTo>
                  <a:pt x="74816" y="74761"/>
                </a:lnTo>
                <a:lnTo>
                  <a:pt x="87063" y="71884"/>
                </a:lnTo>
                <a:lnTo>
                  <a:pt x="97917" y="67208"/>
                </a:lnTo>
                <a:lnTo>
                  <a:pt x="106643" y="60664"/>
                </a:lnTo>
                <a:lnTo>
                  <a:pt x="114453" y="50309"/>
                </a:lnTo>
                <a:lnTo>
                  <a:pt x="117119" y="38404"/>
                </a:lnTo>
                <a:lnTo>
                  <a:pt x="117119" y="32644"/>
                </a:lnTo>
                <a:lnTo>
                  <a:pt x="115199" y="26883"/>
                </a:lnTo>
                <a:lnTo>
                  <a:pt x="111358" y="21122"/>
                </a:lnTo>
                <a:lnTo>
                  <a:pt x="106558" y="15361"/>
                </a:lnTo>
                <a:lnTo>
                  <a:pt x="99837" y="9601"/>
                </a:lnTo>
                <a:lnTo>
                  <a:pt x="91196" y="5760"/>
                </a:lnTo>
                <a:lnTo>
                  <a:pt x="83631" y="3197"/>
                </a:lnTo>
                <a:lnTo>
                  <a:pt x="71513" y="799"/>
                </a:lnTo>
                <a:lnTo>
                  <a:pt x="57591" y="0"/>
                </a:lnTo>
                <a:lnTo>
                  <a:pt x="47975" y="433"/>
                </a:lnTo>
                <a:lnTo>
                  <a:pt x="34515" y="2824"/>
                </a:lnTo>
                <a:lnTo>
                  <a:pt x="23043" y="7200"/>
                </a:lnTo>
                <a:lnTo>
                  <a:pt x="13441" y="13441"/>
                </a:lnTo>
                <a:lnTo>
                  <a:pt x="2803" y="26485"/>
                </a:lnTo>
                <a:lnTo>
                  <a:pt x="0" y="38404"/>
                </a:lnTo>
                <a:lnTo>
                  <a:pt x="0" y="43205"/>
                </a:lnTo>
                <a:lnTo>
                  <a:pt x="1920" y="48966"/>
                </a:lnTo>
                <a:lnTo>
                  <a:pt x="5760" y="53766"/>
                </a:lnTo>
                <a:lnTo>
                  <a:pt x="6001" y="54178"/>
                </a:lnTo>
                <a:lnTo>
                  <a:pt x="6720" y="45125"/>
                </a:lnTo>
                <a:lnTo>
                  <a:pt x="5760" y="42245"/>
                </a:lnTo>
                <a:lnTo>
                  <a:pt x="5760" y="34564"/>
                </a:lnTo>
                <a:lnTo>
                  <a:pt x="6720" y="31683"/>
                </a:lnTo>
                <a:lnTo>
                  <a:pt x="8641" y="29763"/>
                </a:lnTo>
                <a:lnTo>
                  <a:pt x="10561" y="25923"/>
                </a:lnTo>
                <a:lnTo>
                  <a:pt x="15361" y="23042"/>
                </a:lnTo>
                <a:lnTo>
                  <a:pt x="22082" y="21122"/>
                </a:lnTo>
                <a:lnTo>
                  <a:pt x="27597" y="19592"/>
                </a:lnTo>
                <a:lnTo>
                  <a:pt x="39758" y="17799"/>
                </a:lnTo>
                <a:lnTo>
                  <a:pt x="53751" y="17282"/>
                </a:lnTo>
                <a:lnTo>
                  <a:pt x="56792" y="17292"/>
                </a:lnTo>
                <a:lnTo>
                  <a:pt x="71485" y="17732"/>
                </a:lnTo>
                <a:lnTo>
                  <a:pt x="83913" y="18950"/>
                </a:lnTo>
                <a:lnTo>
                  <a:pt x="94076" y="21122"/>
                </a:lnTo>
                <a:lnTo>
                  <a:pt x="100797" y="23042"/>
                </a:lnTo>
                <a:lnTo>
                  <a:pt x="105597" y="25923"/>
                </a:lnTo>
                <a:lnTo>
                  <a:pt x="107518" y="28803"/>
                </a:lnTo>
                <a:lnTo>
                  <a:pt x="110398" y="32644"/>
                </a:lnTo>
                <a:lnTo>
                  <a:pt x="112318" y="35524"/>
                </a:lnTo>
                <a:lnTo>
                  <a:pt x="112318" y="45125"/>
                </a:lnTo>
                <a:lnTo>
                  <a:pt x="107518" y="49926"/>
                </a:lnTo>
                <a:lnTo>
                  <a:pt x="99837" y="53766"/>
                </a:lnTo>
                <a:lnTo>
                  <a:pt x="88147" y="57063"/>
                </a:lnTo>
                <a:lnTo>
                  <a:pt x="75613" y="58911"/>
                </a:lnTo>
                <a:lnTo>
                  <a:pt x="61432" y="59527"/>
                </a:lnTo>
                <a:lnTo>
                  <a:pt x="57916" y="59484"/>
                </a:lnTo>
                <a:lnTo>
                  <a:pt x="45275" y="58620"/>
                </a:lnTo>
                <a:lnTo>
                  <a:pt x="32644" y="56647"/>
                </a:lnTo>
                <a:lnTo>
                  <a:pt x="22082" y="55686"/>
                </a:lnTo>
                <a:lnTo>
                  <a:pt x="25923" y="70073"/>
                </a:lnTo>
                <a:lnTo>
                  <a:pt x="33470" y="72637"/>
                </a:lnTo>
                <a:lnTo>
                  <a:pt x="45587" y="75044"/>
                </a:lnTo>
                <a:lnTo>
                  <a:pt x="59512" y="7584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" name="object 249"/>
          <p:cNvSpPr/>
          <p:nvPr/>
        </p:nvSpPr>
        <p:spPr>
          <a:xfrm>
            <a:off x="2532885" y="8393079"/>
            <a:ext cx="19921" cy="24947"/>
          </a:xfrm>
          <a:custGeom>
            <a:avLst/>
            <a:gdLst/>
            <a:ahLst/>
            <a:cxnLst/>
            <a:rect l="l" t="t" r="r" b="b"/>
            <a:pathLst>
              <a:path w="19921" h="24947">
                <a:moveTo>
                  <a:pt x="9360" y="7680"/>
                </a:moveTo>
                <a:lnTo>
                  <a:pt x="4559" y="3840"/>
                </a:lnTo>
                <a:lnTo>
                  <a:pt x="719" y="0"/>
                </a:lnTo>
                <a:lnTo>
                  <a:pt x="0" y="9053"/>
                </a:lnTo>
                <a:lnTo>
                  <a:pt x="8254" y="18043"/>
                </a:lnTo>
                <a:lnTo>
                  <a:pt x="19921" y="24947"/>
                </a:lnTo>
                <a:lnTo>
                  <a:pt x="16081" y="10561"/>
                </a:lnTo>
                <a:lnTo>
                  <a:pt x="9360" y="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" name="object 250"/>
          <p:cNvSpPr/>
          <p:nvPr/>
        </p:nvSpPr>
        <p:spPr>
          <a:xfrm>
            <a:off x="2526883" y="8259638"/>
            <a:ext cx="117119" cy="75834"/>
          </a:xfrm>
          <a:custGeom>
            <a:avLst/>
            <a:gdLst/>
            <a:ahLst/>
            <a:cxnLst/>
            <a:rect l="l" t="t" r="r" b="b"/>
            <a:pathLst>
              <a:path w="117119" h="75834">
                <a:moveTo>
                  <a:pt x="59512" y="75834"/>
                </a:moveTo>
                <a:lnTo>
                  <a:pt x="74960" y="74685"/>
                </a:lnTo>
                <a:lnTo>
                  <a:pt x="87126" y="71559"/>
                </a:lnTo>
                <a:lnTo>
                  <a:pt x="97917" y="66248"/>
                </a:lnTo>
                <a:lnTo>
                  <a:pt x="106155" y="60706"/>
                </a:lnTo>
                <a:lnTo>
                  <a:pt x="114327" y="50520"/>
                </a:lnTo>
                <a:lnTo>
                  <a:pt x="117119" y="38404"/>
                </a:lnTo>
                <a:lnTo>
                  <a:pt x="117119" y="32644"/>
                </a:lnTo>
                <a:lnTo>
                  <a:pt x="115199" y="26883"/>
                </a:lnTo>
                <a:lnTo>
                  <a:pt x="111358" y="21122"/>
                </a:lnTo>
                <a:lnTo>
                  <a:pt x="106558" y="14401"/>
                </a:lnTo>
                <a:lnTo>
                  <a:pt x="99837" y="9601"/>
                </a:lnTo>
                <a:lnTo>
                  <a:pt x="91196" y="5760"/>
                </a:lnTo>
                <a:lnTo>
                  <a:pt x="83631" y="3197"/>
                </a:lnTo>
                <a:lnTo>
                  <a:pt x="71513" y="799"/>
                </a:lnTo>
                <a:lnTo>
                  <a:pt x="57591" y="0"/>
                </a:lnTo>
                <a:lnTo>
                  <a:pt x="47975" y="433"/>
                </a:lnTo>
                <a:lnTo>
                  <a:pt x="34515" y="2824"/>
                </a:lnTo>
                <a:lnTo>
                  <a:pt x="23043" y="7200"/>
                </a:lnTo>
                <a:lnTo>
                  <a:pt x="13441" y="13441"/>
                </a:lnTo>
                <a:lnTo>
                  <a:pt x="2974" y="25666"/>
                </a:lnTo>
                <a:lnTo>
                  <a:pt x="0" y="37444"/>
                </a:lnTo>
                <a:lnTo>
                  <a:pt x="0" y="43205"/>
                </a:lnTo>
                <a:lnTo>
                  <a:pt x="1920" y="48966"/>
                </a:lnTo>
                <a:lnTo>
                  <a:pt x="5760" y="53766"/>
                </a:lnTo>
                <a:lnTo>
                  <a:pt x="6005" y="54185"/>
                </a:lnTo>
                <a:lnTo>
                  <a:pt x="6720" y="45125"/>
                </a:lnTo>
                <a:lnTo>
                  <a:pt x="5760" y="41285"/>
                </a:lnTo>
                <a:lnTo>
                  <a:pt x="5760" y="34564"/>
                </a:lnTo>
                <a:lnTo>
                  <a:pt x="8641" y="28803"/>
                </a:lnTo>
                <a:lnTo>
                  <a:pt x="10561" y="25923"/>
                </a:lnTo>
                <a:lnTo>
                  <a:pt x="15361" y="23042"/>
                </a:lnTo>
                <a:lnTo>
                  <a:pt x="22082" y="21122"/>
                </a:lnTo>
                <a:lnTo>
                  <a:pt x="27597" y="19592"/>
                </a:lnTo>
                <a:lnTo>
                  <a:pt x="39758" y="17799"/>
                </a:lnTo>
                <a:lnTo>
                  <a:pt x="53751" y="17282"/>
                </a:lnTo>
                <a:lnTo>
                  <a:pt x="56792" y="17292"/>
                </a:lnTo>
                <a:lnTo>
                  <a:pt x="71485" y="17732"/>
                </a:lnTo>
                <a:lnTo>
                  <a:pt x="83913" y="18950"/>
                </a:lnTo>
                <a:lnTo>
                  <a:pt x="94076" y="21122"/>
                </a:lnTo>
                <a:lnTo>
                  <a:pt x="100797" y="23042"/>
                </a:lnTo>
                <a:lnTo>
                  <a:pt x="105597" y="24963"/>
                </a:lnTo>
                <a:lnTo>
                  <a:pt x="107518" y="28803"/>
                </a:lnTo>
                <a:lnTo>
                  <a:pt x="110398" y="31683"/>
                </a:lnTo>
                <a:lnTo>
                  <a:pt x="112318" y="35524"/>
                </a:lnTo>
                <a:lnTo>
                  <a:pt x="112318" y="45125"/>
                </a:lnTo>
                <a:lnTo>
                  <a:pt x="107518" y="49926"/>
                </a:lnTo>
                <a:lnTo>
                  <a:pt x="99837" y="52806"/>
                </a:lnTo>
                <a:lnTo>
                  <a:pt x="88147" y="56096"/>
                </a:lnTo>
                <a:lnTo>
                  <a:pt x="75613" y="57947"/>
                </a:lnTo>
                <a:lnTo>
                  <a:pt x="61432" y="58567"/>
                </a:lnTo>
                <a:lnTo>
                  <a:pt x="57985" y="58564"/>
                </a:lnTo>
                <a:lnTo>
                  <a:pt x="45309" y="58227"/>
                </a:lnTo>
                <a:lnTo>
                  <a:pt x="32644" y="56631"/>
                </a:lnTo>
                <a:lnTo>
                  <a:pt x="22082" y="54726"/>
                </a:lnTo>
                <a:lnTo>
                  <a:pt x="25923" y="70088"/>
                </a:lnTo>
                <a:lnTo>
                  <a:pt x="33466" y="72639"/>
                </a:lnTo>
                <a:lnTo>
                  <a:pt x="45585" y="75034"/>
                </a:lnTo>
                <a:lnTo>
                  <a:pt x="59512" y="7583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" name="object 251"/>
          <p:cNvSpPr/>
          <p:nvPr/>
        </p:nvSpPr>
        <p:spPr>
          <a:xfrm>
            <a:off x="2532889" y="8304763"/>
            <a:ext cx="19917" cy="24963"/>
          </a:xfrm>
          <a:custGeom>
            <a:avLst/>
            <a:gdLst/>
            <a:ahLst/>
            <a:cxnLst/>
            <a:rect l="l" t="t" r="r" b="b"/>
            <a:pathLst>
              <a:path w="19917" h="24963">
                <a:moveTo>
                  <a:pt x="9355" y="7680"/>
                </a:moveTo>
                <a:lnTo>
                  <a:pt x="4555" y="2880"/>
                </a:lnTo>
                <a:lnTo>
                  <a:pt x="714" y="0"/>
                </a:lnTo>
                <a:lnTo>
                  <a:pt x="0" y="9059"/>
                </a:lnTo>
                <a:lnTo>
                  <a:pt x="8254" y="18048"/>
                </a:lnTo>
                <a:lnTo>
                  <a:pt x="19917" y="24963"/>
                </a:lnTo>
                <a:lnTo>
                  <a:pt x="16076" y="9601"/>
                </a:lnTo>
                <a:lnTo>
                  <a:pt x="9355" y="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" name="object 252"/>
          <p:cNvSpPr/>
          <p:nvPr/>
        </p:nvSpPr>
        <p:spPr>
          <a:xfrm>
            <a:off x="2761106" y="8540912"/>
            <a:ext cx="115199" cy="46078"/>
          </a:xfrm>
          <a:custGeom>
            <a:avLst/>
            <a:gdLst/>
            <a:ahLst/>
            <a:cxnLst/>
            <a:rect l="l" t="t" r="r" b="b"/>
            <a:pathLst>
              <a:path w="115199" h="46078">
                <a:moveTo>
                  <a:pt x="12481" y="34558"/>
                </a:moveTo>
                <a:lnTo>
                  <a:pt x="13441" y="33599"/>
                </a:lnTo>
                <a:lnTo>
                  <a:pt x="14401" y="32641"/>
                </a:lnTo>
                <a:lnTo>
                  <a:pt x="15361" y="30719"/>
                </a:lnTo>
                <a:lnTo>
                  <a:pt x="16322" y="30719"/>
                </a:lnTo>
                <a:lnTo>
                  <a:pt x="18242" y="29760"/>
                </a:lnTo>
                <a:lnTo>
                  <a:pt x="20162" y="29760"/>
                </a:lnTo>
                <a:lnTo>
                  <a:pt x="25923" y="28802"/>
                </a:lnTo>
                <a:lnTo>
                  <a:pt x="101757" y="28802"/>
                </a:lnTo>
                <a:lnTo>
                  <a:pt x="105597" y="29760"/>
                </a:lnTo>
                <a:lnTo>
                  <a:pt x="107518" y="29760"/>
                </a:lnTo>
                <a:lnTo>
                  <a:pt x="108478" y="30719"/>
                </a:lnTo>
                <a:lnTo>
                  <a:pt x="109438" y="31677"/>
                </a:lnTo>
                <a:lnTo>
                  <a:pt x="110398" y="33599"/>
                </a:lnTo>
                <a:lnTo>
                  <a:pt x="111358" y="34558"/>
                </a:lnTo>
                <a:lnTo>
                  <a:pt x="111358" y="44160"/>
                </a:lnTo>
                <a:lnTo>
                  <a:pt x="115199" y="44160"/>
                </a:lnTo>
                <a:lnTo>
                  <a:pt x="115199" y="0"/>
                </a:lnTo>
                <a:lnTo>
                  <a:pt x="111358" y="0"/>
                </a:lnTo>
                <a:lnTo>
                  <a:pt x="111358" y="8638"/>
                </a:lnTo>
                <a:lnTo>
                  <a:pt x="110398" y="10561"/>
                </a:lnTo>
                <a:lnTo>
                  <a:pt x="109438" y="12478"/>
                </a:lnTo>
                <a:lnTo>
                  <a:pt x="108478" y="13443"/>
                </a:lnTo>
                <a:lnTo>
                  <a:pt x="106558" y="14401"/>
                </a:lnTo>
                <a:lnTo>
                  <a:pt x="0" y="14401"/>
                </a:lnTo>
                <a:lnTo>
                  <a:pt x="0" y="17282"/>
                </a:lnTo>
                <a:lnTo>
                  <a:pt x="12481" y="46078"/>
                </a:lnTo>
                <a:lnTo>
                  <a:pt x="15361" y="45119"/>
                </a:lnTo>
                <a:lnTo>
                  <a:pt x="13441" y="41279"/>
                </a:lnTo>
                <a:lnTo>
                  <a:pt x="12481" y="38398"/>
                </a:lnTo>
                <a:lnTo>
                  <a:pt x="12481" y="3455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" name="object 253"/>
          <p:cNvSpPr/>
          <p:nvPr/>
        </p:nvSpPr>
        <p:spPr>
          <a:xfrm>
            <a:off x="2761106" y="8437229"/>
            <a:ext cx="88310" cy="74873"/>
          </a:xfrm>
          <a:custGeom>
            <a:avLst/>
            <a:gdLst/>
            <a:ahLst/>
            <a:cxnLst/>
            <a:rect l="l" t="t" r="r" b="b"/>
            <a:pathLst>
              <a:path w="88310" h="74873">
                <a:moveTo>
                  <a:pt x="9601" y="25923"/>
                </a:moveTo>
                <a:lnTo>
                  <a:pt x="6720" y="21122"/>
                </a:lnTo>
                <a:lnTo>
                  <a:pt x="4800" y="16321"/>
                </a:lnTo>
                <a:lnTo>
                  <a:pt x="2880" y="10561"/>
                </a:lnTo>
                <a:lnTo>
                  <a:pt x="2880" y="2880"/>
                </a:lnTo>
                <a:lnTo>
                  <a:pt x="0" y="2880"/>
                </a:lnTo>
                <a:lnTo>
                  <a:pt x="0" y="13441"/>
                </a:lnTo>
                <a:lnTo>
                  <a:pt x="960" y="20162"/>
                </a:lnTo>
                <a:lnTo>
                  <a:pt x="2880" y="27843"/>
                </a:lnTo>
                <a:lnTo>
                  <a:pt x="8911" y="38933"/>
                </a:lnTo>
                <a:lnTo>
                  <a:pt x="17282" y="49926"/>
                </a:lnTo>
                <a:lnTo>
                  <a:pt x="20915" y="53476"/>
                </a:lnTo>
                <a:lnTo>
                  <a:pt x="30804" y="61925"/>
                </a:lnTo>
                <a:lnTo>
                  <a:pt x="41285" y="68168"/>
                </a:lnTo>
                <a:lnTo>
                  <a:pt x="45350" y="69730"/>
                </a:lnTo>
                <a:lnTo>
                  <a:pt x="57719" y="73438"/>
                </a:lnTo>
                <a:lnTo>
                  <a:pt x="70088" y="74873"/>
                </a:lnTo>
                <a:lnTo>
                  <a:pt x="75493" y="74652"/>
                </a:lnTo>
                <a:lnTo>
                  <a:pt x="88310" y="71989"/>
                </a:lnTo>
                <a:lnTo>
                  <a:pt x="87355" y="56646"/>
                </a:lnTo>
                <a:lnTo>
                  <a:pt x="81610" y="57607"/>
                </a:lnTo>
                <a:lnTo>
                  <a:pt x="65288" y="57607"/>
                </a:lnTo>
                <a:lnTo>
                  <a:pt x="57607" y="56646"/>
                </a:lnTo>
                <a:lnTo>
                  <a:pt x="54726" y="51846"/>
                </a:lnTo>
                <a:lnTo>
                  <a:pt x="52806" y="48005"/>
                </a:lnTo>
                <a:lnTo>
                  <a:pt x="51846" y="45125"/>
                </a:lnTo>
                <a:lnTo>
                  <a:pt x="50886" y="42245"/>
                </a:lnTo>
                <a:lnTo>
                  <a:pt x="50886" y="30723"/>
                </a:lnTo>
                <a:lnTo>
                  <a:pt x="53766" y="24962"/>
                </a:lnTo>
                <a:lnTo>
                  <a:pt x="61447" y="21122"/>
                </a:lnTo>
                <a:lnTo>
                  <a:pt x="68168" y="17281"/>
                </a:lnTo>
                <a:lnTo>
                  <a:pt x="75849" y="15361"/>
                </a:lnTo>
                <a:lnTo>
                  <a:pt x="76684" y="0"/>
                </a:lnTo>
                <a:lnTo>
                  <a:pt x="63314" y="2178"/>
                </a:lnTo>
                <a:lnTo>
                  <a:pt x="52806" y="8640"/>
                </a:lnTo>
                <a:lnTo>
                  <a:pt x="47045" y="15361"/>
                </a:lnTo>
                <a:lnTo>
                  <a:pt x="43205" y="22082"/>
                </a:lnTo>
                <a:lnTo>
                  <a:pt x="43218" y="30760"/>
                </a:lnTo>
                <a:lnTo>
                  <a:pt x="45535" y="43089"/>
                </a:lnTo>
                <a:lnTo>
                  <a:pt x="51846" y="54726"/>
                </a:lnTo>
                <a:lnTo>
                  <a:pt x="44165" y="52806"/>
                </a:lnTo>
                <a:lnTo>
                  <a:pt x="37444" y="49926"/>
                </a:lnTo>
                <a:lnTo>
                  <a:pt x="31683" y="47045"/>
                </a:lnTo>
                <a:lnTo>
                  <a:pt x="26883" y="44165"/>
                </a:lnTo>
                <a:lnTo>
                  <a:pt x="21122" y="40324"/>
                </a:lnTo>
                <a:lnTo>
                  <a:pt x="17282" y="35524"/>
                </a:lnTo>
                <a:lnTo>
                  <a:pt x="12481" y="30723"/>
                </a:lnTo>
                <a:lnTo>
                  <a:pt x="9601" y="259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" name="object 254"/>
          <p:cNvSpPr/>
          <p:nvPr/>
        </p:nvSpPr>
        <p:spPr>
          <a:xfrm>
            <a:off x="2836956" y="8437229"/>
            <a:ext cx="41269" cy="71989"/>
          </a:xfrm>
          <a:custGeom>
            <a:avLst/>
            <a:gdLst/>
            <a:ahLst/>
            <a:cxnLst/>
            <a:rect l="l" t="t" r="r" b="b"/>
            <a:pathLst>
              <a:path w="41269" h="71989">
                <a:moveTo>
                  <a:pt x="33588" y="57607"/>
                </a:moveTo>
                <a:lnTo>
                  <a:pt x="38389" y="51846"/>
                </a:lnTo>
                <a:lnTo>
                  <a:pt x="41269" y="45125"/>
                </a:lnTo>
                <a:lnTo>
                  <a:pt x="41269" y="37444"/>
                </a:lnTo>
                <a:lnTo>
                  <a:pt x="40627" y="30399"/>
                </a:lnTo>
                <a:lnTo>
                  <a:pt x="35987" y="18624"/>
                </a:lnTo>
                <a:lnTo>
                  <a:pt x="26868" y="8641"/>
                </a:lnTo>
                <a:lnTo>
                  <a:pt x="25241" y="7474"/>
                </a:lnTo>
                <a:lnTo>
                  <a:pt x="13724" y="1868"/>
                </a:lnTo>
                <a:lnTo>
                  <a:pt x="960" y="0"/>
                </a:lnTo>
                <a:lnTo>
                  <a:pt x="0" y="15361"/>
                </a:lnTo>
                <a:lnTo>
                  <a:pt x="18227" y="15361"/>
                </a:lnTo>
                <a:lnTo>
                  <a:pt x="24947" y="17282"/>
                </a:lnTo>
                <a:lnTo>
                  <a:pt x="29748" y="21122"/>
                </a:lnTo>
                <a:lnTo>
                  <a:pt x="33588" y="25923"/>
                </a:lnTo>
                <a:lnTo>
                  <a:pt x="36469" y="29763"/>
                </a:lnTo>
                <a:lnTo>
                  <a:pt x="36469" y="39364"/>
                </a:lnTo>
                <a:lnTo>
                  <a:pt x="34549" y="43205"/>
                </a:lnTo>
                <a:lnTo>
                  <a:pt x="32628" y="46085"/>
                </a:lnTo>
                <a:lnTo>
                  <a:pt x="28788" y="49926"/>
                </a:lnTo>
                <a:lnTo>
                  <a:pt x="24002" y="52806"/>
                </a:lnTo>
                <a:lnTo>
                  <a:pt x="17282" y="54726"/>
                </a:lnTo>
                <a:lnTo>
                  <a:pt x="11506" y="56647"/>
                </a:lnTo>
                <a:lnTo>
                  <a:pt x="12461" y="71989"/>
                </a:lnTo>
                <a:lnTo>
                  <a:pt x="23675" y="66309"/>
                </a:lnTo>
                <a:lnTo>
                  <a:pt x="33588" y="5760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" name="object 255"/>
          <p:cNvSpPr/>
          <p:nvPr/>
        </p:nvSpPr>
        <p:spPr>
          <a:xfrm>
            <a:off x="2761106" y="8347953"/>
            <a:ext cx="117119" cy="75849"/>
          </a:xfrm>
          <a:custGeom>
            <a:avLst/>
            <a:gdLst/>
            <a:ahLst/>
            <a:cxnLst/>
            <a:rect l="l" t="t" r="r" b="b"/>
            <a:pathLst>
              <a:path w="117119" h="75849">
                <a:moveTo>
                  <a:pt x="58567" y="75849"/>
                </a:moveTo>
                <a:lnTo>
                  <a:pt x="61052" y="75824"/>
                </a:lnTo>
                <a:lnTo>
                  <a:pt x="74757" y="74669"/>
                </a:lnTo>
                <a:lnTo>
                  <a:pt x="87104" y="71797"/>
                </a:lnTo>
                <a:lnTo>
                  <a:pt x="97917" y="67208"/>
                </a:lnTo>
                <a:lnTo>
                  <a:pt x="106643" y="60664"/>
                </a:lnTo>
                <a:lnTo>
                  <a:pt x="114453" y="50309"/>
                </a:lnTo>
                <a:lnTo>
                  <a:pt x="117119" y="38404"/>
                </a:lnTo>
                <a:lnTo>
                  <a:pt x="117119" y="32644"/>
                </a:lnTo>
                <a:lnTo>
                  <a:pt x="114239" y="26883"/>
                </a:lnTo>
                <a:lnTo>
                  <a:pt x="110398" y="21122"/>
                </a:lnTo>
                <a:lnTo>
                  <a:pt x="106558" y="15361"/>
                </a:lnTo>
                <a:lnTo>
                  <a:pt x="99852" y="9601"/>
                </a:lnTo>
                <a:lnTo>
                  <a:pt x="90236" y="5760"/>
                </a:lnTo>
                <a:lnTo>
                  <a:pt x="83747" y="3385"/>
                </a:lnTo>
                <a:lnTo>
                  <a:pt x="71427" y="846"/>
                </a:lnTo>
                <a:lnTo>
                  <a:pt x="57607" y="0"/>
                </a:lnTo>
                <a:lnTo>
                  <a:pt x="47125" y="517"/>
                </a:lnTo>
                <a:lnTo>
                  <a:pt x="33943" y="2960"/>
                </a:lnTo>
                <a:lnTo>
                  <a:pt x="22470" y="7306"/>
                </a:lnTo>
                <a:lnTo>
                  <a:pt x="12481" y="13441"/>
                </a:lnTo>
                <a:lnTo>
                  <a:pt x="2476" y="26309"/>
                </a:lnTo>
                <a:lnTo>
                  <a:pt x="0" y="38404"/>
                </a:lnTo>
                <a:lnTo>
                  <a:pt x="0" y="43205"/>
                </a:lnTo>
                <a:lnTo>
                  <a:pt x="960" y="48966"/>
                </a:lnTo>
                <a:lnTo>
                  <a:pt x="4800" y="53766"/>
                </a:lnTo>
                <a:lnTo>
                  <a:pt x="5507" y="54730"/>
                </a:lnTo>
                <a:lnTo>
                  <a:pt x="4800" y="42245"/>
                </a:lnTo>
                <a:lnTo>
                  <a:pt x="4800" y="34564"/>
                </a:lnTo>
                <a:lnTo>
                  <a:pt x="5775" y="31683"/>
                </a:lnTo>
                <a:lnTo>
                  <a:pt x="7680" y="29763"/>
                </a:lnTo>
                <a:lnTo>
                  <a:pt x="10561" y="25923"/>
                </a:lnTo>
                <a:lnTo>
                  <a:pt x="15361" y="23042"/>
                </a:lnTo>
                <a:lnTo>
                  <a:pt x="21122" y="21122"/>
                </a:lnTo>
                <a:lnTo>
                  <a:pt x="27322" y="19445"/>
                </a:lnTo>
                <a:lnTo>
                  <a:pt x="39420" y="17767"/>
                </a:lnTo>
                <a:lnTo>
                  <a:pt x="53766" y="17282"/>
                </a:lnTo>
                <a:lnTo>
                  <a:pt x="56789" y="17292"/>
                </a:lnTo>
                <a:lnTo>
                  <a:pt x="71489" y="17732"/>
                </a:lnTo>
                <a:lnTo>
                  <a:pt x="83919" y="18949"/>
                </a:lnTo>
                <a:lnTo>
                  <a:pt x="94076" y="21122"/>
                </a:lnTo>
                <a:lnTo>
                  <a:pt x="99852" y="23042"/>
                </a:lnTo>
                <a:lnTo>
                  <a:pt x="104637" y="25923"/>
                </a:lnTo>
                <a:lnTo>
                  <a:pt x="107518" y="28803"/>
                </a:lnTo>
                <a:lnTo>
                  <a:pt x="110398" y="32644"/>
                </a:lnTo>
                <a:lnTo>
                  <a:pt x="111358" y="35524"/>
                </a:lnTo>
                <a:lnTo>
                  <a:pt x="111358" y="45125"/>
                </a:lnTo>
                <a:lnTo>
                  <a:pt x="107518" y="49926"/>
                </a:lnTo>
                <a:lnTo>
                  <a:pt x="98877" y="53766"/>
                </a:lnTo>
                <a:lnTo>
                  <a:pt x="88466" y="56935"/>
                </a:lnTo>
                <a:lnTo>
                  <a:pt x="75930" y="58879"/>
                </a:lnTo>
                <a:lnTo>
                  <a:pt x="61447" y="59527"/>
                </a:lnTo>
                <a:lnTo>
                  <a:pt x="57051" y="59462"/>
                </a:lnTo>
                <a:lnTo>
                  <a:pt x="44289" y="58574"/>
                </a:lnTo>
                <a:lnTo>
                  <a:pt x="31683" y="56647"/>
                </a:lnTo>
                <a:lnTo>
                  <a:pt x="22082" y="55686"/>
                </a:lnTo>
                <a:lnTo>
                  <a:pt x="25923" y="70073"/>
                </a:lnTo>
                <a:lnTo>
                  <a:pt x="32827" y="72454"/>
                </a:lnTo>
                <a:lnTo>
                  <a:pt x="45013" y="74999"/>
                </a:lnTo>
                <a:lnTo>
                  <a:pt x="58567" y="7584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" name="object 256"/>
          <p:cNvSpPr/>
          <p:nvPr/>
        </p:nvSpPr>
        <p:spPr>
          <a:xfrm>
            <a:off x="2765907" y="8390199"/>
            <a:ext cx="21122" cy="27828"/>
          </a:xfrm>
          <a:custGeom>
            <a:avLst/>
            <a:gdLst/>
            <a:ahLst/>
            <a:cxnLst/>
            <a:rect l="l" t="t" r="r" b="b"/>
            <a:pathLst>
              <a:path w="21122" h="27828">
                <a:moveTo>
                  <a:pt x="9601" y="10561"/>
                </a:moveTo>
                <a:lnTo>
                  <a:pt x="5760" y="6720"/>
                </a:lnTo>
                <a:lnTo>
                  <a:pt x="1920" y="2880"/>
                </a:lnTo>
                <a:lnTo>
                  <a:pt x="0" y="0"/>
                </a:lnTo>
                <a:lnTo>
                  <a:pt x="706" y="12485"/>
                </a:lnTo>
                <a:lnTo>
                  <a:pt x="9267" y="21150"/>
                </a:lnTo>
                <a:lnTo>
                  <a:pt x="21122" y="27828"/>
                </a:lnTo>
                <a:lnTo>
                  <a:pt x="17282" y="13441"/>
                </a:lnTo>
                <a:lnTo>
                  <a:pt x="9601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" name="object 257"/>
          <p:cNvSpPr/>
          <p:nvPr/>
        </p:nvSpPr>
        <p:spPr>
          <a:xfrm>
            <a:off x="2761106" y="8259638"/>
            <a:ext cx="117119" cy="75834"/>
          </a:xfrm>
          <a:custGeom>
            <a:avLst/>
            <a:gdLst/>
            <a:ahLst/>
            <a:cxnLst/>
            <a:rect l="l" t="t" r="r" b="b"/>
            <a:pathLst>
              <a:path w="117119" h="75834">
                <a:moveTo>
                  <a:pt x="58567" y="75834"/>
                </a:moveTo>
                <a:lnTo>
                  <a:pt x="61278" y="75803"/>
                </a:lnTo>
                <a:lnTo>
                  <a:pt x="74894" y="74588"/>
                </a:lnTo>
                <a:lnTo>
                  <a:pt x="87165" y="71463"/>
                </a:lnTo>
                <a:lnTo>
                  <a:pt x="97917" y="66248"/>
                </a:lnTo>
                <a:lnTo>
                  <a:pt x="106155" y="60706"/>
                </a:lnTo>
                <a:lnTo>
                  <a:pt x="114327" y="50520"/>
                </a:lnTo>
                <a:lnTo>
                  <a:pt x="117119" y="38404"/>
                </a:lnTo>
                <a:lnTo>
                  <a:pt x="117119" y="32644"/>
                </a:lnTo>
                <a:lnTo>
                  <a:pt x="114239" y="26883"/>
                </a:lnTo>
                <a:lnTo>
                  <a:pt x="110398" y="21122"/>
                </a:lnTo>
                <a:lnTo>
                  <a:pt x="106558" y="14401"/>
                </a:lnTo>
                <a:lnTo>
                  <a:pt x="99852" y="9601"/>
                </a:lnTo>
                <a:lnTo>
                  <a:pt x="90236" y="5760"/>
                </a:lnTo>
                <a:lnTo>
                  <a:pt x="83747" y="3385"/>
                </a:lnTo>
                <a:lnTo>
                  <a:pt x="71427" y="846"/>
                </a:lnTo>
                <a:lnTo>
                  <a:pt x="57607" y="0"/>
                </a:lnTo>
                <a:lnTo>
                  <a:pt x="47125" y="517"/>
                </a:lnTo>
                <a:lnTo>
                  <a:pt x="33943" y="2960"/>
                </a:lnTo>
                <a:lnTo>
                  <a:pt x="22470" y="7306"/>
                </a:lnTo>
                <a:lnTo>
                  <a:pt x="12481" y="13441"/>
                </a:lnTo>
                <a:lnTo>
                  <a:pt x="2638" y="25474"/>
                </a:lnTo>
                <a:lnTo>
                  <a:pt x="0" y="37444"/>
                </a:lnTo>
                <a:lnTo>
                  <a:pt x="0" y="43205"/>
                </a:lnTo>
                <a:lnTo>
                  <a:pt x="960" y="48966"/>
                </a:lnTo>
                <a:lnTo>
                  <a:pt x="4800" y="53766"/>
                </a:lnTo>
                <a:lnTo>
                  <a:pt x="5512" y="54735"/>
                </a:lnTo>
                <a:lnTo>
                  <a:pt x="6720" y="45125"/>
                </a:lnTo>
                <a:lnTo>
                  <a:pt x="4800" y="41285"/>
                </a:lnTo>
                <a:lnTo>
                  <a:pt x="4800" y="34564"/>
                </a:lnTo>
                <a:lnTo>
                  <a:pt x="7680" y="28803"/>
                </a:lnTo>
                <a:lnTo>
                  <a:pt x="10561" y="25923"/>
                </a:lnTo>
                <a:lnTo>
                  <a:pt x="15361" y="23042"/>
                </a:lnTo>
                <a:lnTo>
                  <a:pt x="21122" y="21122"/>
                </a:lnTo>
                <a:lnTo>
                  <a:pt x="27322" y="19445"/>
                </a:lnTo>
                <a:lnTo>
                  <a:pt x="39420" y="17767"/>
                </a:lnTo>
                <a:lnTo>
                  <a:pt x="53766" y="17282"/>
                </a:lnTo>
                <a:lnTo>
                  <a:pt x="56789" y="17292"/>
                </a:lnTo>
                <a:lnTo>
                  <a:pt x="71489" y="17732"/>
                </a:lnTo>
                <a:lnTo>
                  <a:pt x="83919" y="18949"/>
                </a:lnTo>
                <a:lnTo>
                  <a:pt x="94076" y="21122"/>
                </a:lnTo>
                <a:lnTo>
                  <a:pt x="99852" y="23042"/>
                </a:lnTo>
                <a:lnTo>
                  <a:pt x="104637" y="24963"/>
                </a:lnTo>
                <a:lnTo>
                  <a:pt x="107518" y="28803"/>
                </a:lnTo>
                <a:lnTo>
                  <a:pt x="110398" y="31683"/>
                </a:lnTo>
                <a:lnTo>
                  <a:pt x="111358" y="35524"/>
                </a:lnTo>
                <a:lnTo>
                  <a:pt x="111358" y="45125"/>
                </a:lnTo>
                <a:lnTo>
                  <a:pt x="107518" y="49926"/>
                </a:lnTo>
                <a:lnTo>
                  <a:pt x="98877" y="52806"/>
                </a:lnTo>
                <a:lnTo>
                  <a:pt x="88466" y="55969"/>
                </a:lnTo>
                <a:lnTo>
                  <a:pt x="75930" y="57916"/>
                </a:lnTo>
                <a:lnTo>
                  <a:pt x="61447" y="58567"/>
                </a:lnTo>
                <a:lnTo>
                  <a:pt x="57115" y="58560"/>
                </a:lnTo>
                <a:lnTo>
                  <a:pt x="44322" y="58200"/>
                </a:lnTo>
                <a:lnTo>
                  <a:pt x="31683" y="56631"/>
                </a:lnTo>
                <a:lnTo>
                  <a:pt x="22082" y="54726"/>
                </a:lnTo>
                <a:lnTo>
                  <a:pt x="25923" y="70088"/>
                </a:lnTo>
                <a:lnTo>
                  <a:pt x="32823" y="72458"/>
                </a:lnTo>
                <a:lnTo>
                  <a:pt x="45011" y="74989"/>
                </a:lnTo>
                <a:lnTo>
                  <a:pt x="58567" y="7583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" name="object 258"/>
          <p:cNvSpPr/>
          <p:nvPr/>
        </p:nvSpPr>
        <p:spPr>
          <a:xfrm>
            <a:off x="2766619" y="8304763"/>
            <a:ext cx="20410" cy="24963"/>
          </a:xfrm>
          <a:custGeom>
            <a:avLst/>
            <a:gdLst/>
            <a:ahLst/>
            <a:cxnLst/>
            <a:rect l="l" t="t" r="r" b="b"/>
            <a:pathLst>
              <a:path w="20410" h="24963">
                <a:moveTo>
                  <a:pt x="8889" y="7680"/>
                </a:moveTo>
                <a:lnTo>
                  <a:pt x="5048" y="2880"/>
                </a:lnTo>
                <a:lnTo>
                  <a:pt x="1208" y="0"/>
                </a:lnTo>
                <a:lnTo>
                  <a:pt x="0" y="9609"/>
                </a:lnTo>
                <a:lnTo>
                  <a:pt x="8559" y="18275"/>
                </a:lnTo>
                <a:lnTo>
                  <a:pt x="20410" y="24963"/>
                </a:lnTo>
                <a:lnTo>
                  <a:pt x="16570" y="9601"/>
                </a:lnTo>
                <a:lnTo>
                  <a:pt x="8889" y="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" name="object 259"/>
          <p:cNvSpPr/>
          <p:nvPr/>
        </p:nvSpPr>
        <p:spPr>
          <a:xfrm>
            <a:off x="2994385" y="8540912"/>
            <a:ext cx="115199" cy="46078"/>
          </a:xfrm>
          <a:custGeom>
            <a:avLst/>
            <a:gdLst/>
            <a:ahLst/>
            <a:cxnLst/>
            <a:rect l="l" t="t" r="r" b="b"/>
            <a:pathLst>
              <a:path w="115199" h="46078">
                <a:moveTo>
                  <a:pt x="15361" y="30719"/>
                </a:moveTo>
                <a:lnTo>
                  <a:pt x="16322" y="30719"/>
                </a:lnTo>
                <a:lnTo>
                  <a:pt x="18242" y="29760"/>
                </a:lnTo>
                <a:lnTo>
                  <a:pt x="20162" y="29760"/>
                </a:lnTo>
                <a:lnTo>
                  <a:pt x="25923" y="28802"/>
                </a:lnTo>
                <a:lnTo>
                  <a:pt x="101757" y="28802"/>
                </a:lnTo>
                <a:lnTo>
                  <a:pt x="105597" y="29760"/>
                </a:lnTo>
                <a:lnTo>
                  <a:pt x="107518" y="29760"/>
                </a:lnTo>
                <a:lnTo>
                  <a:pt x="108478" y="30719"/>
                </a:lnTo>
                <a:lnTo>
                  <a:pt x="109438" y="31677"/>
                </a:lnTo>
                <a:lnTo>
                  <a:pt x="110398" y="33599"/>
                </a:lnTo>
                <a:lnTo>
                  <a:pt x="111358" y="34558"/>
                </a:lnTo>
                <a:lnTo>
                  <a:pt x="111358" y="44160"/>
                </a:lnTo>
                <a:lnTo>
                  <a:pt x="115199" y="44160"/>
                </a:lnTo>
                <a:lnTo>
                  <a:pt x="115199" y="0"/>
                </a:lnTo>
                <a:lnTo>
                  <a:pt x="111358" y="0"/>
                </a:lnTo>
                <a:lnTo>
                  <a:pt x="111358" y="8638"/>
                </a:lnTo>
                <a:lnTo>
                  <a:pt x="110398" y="10561"/>
                </a:lnTo>
                <a:lnTo>
                  <a:pt x="109438" y="12478"/>
                </a:lnTo>
                <a:lnTo>
                  <a:pt x="108478" y="13443"/>
                </a:lnTo>
                <a:lnTo>
                  <a:pt x="106558" y="14401"/>
                </a:lnTo>
                <a:lnTo>
                  <a:pt x="0" y="14401"/>
                </a:lnTo>
                <a:lnTo>
                  <a:pt x="0" y="17282"/>
                </a:lnTo>
                <a:lnTo>
                  <a:pt x="13441" y="46078"/>
                </a:lnTo>
                <a:lnTo>
                  <a:pt x="15361" y="45119"/>
                </a:lnTo>
                <a:lnTo>
                  <a:pt x="14401" y="41279"/>
                </a:lnTo>
                <a:lnTo>
                  <a:pt x="13441" y="38398"/>
                </a:lnTo>
                <a:lnTo>
                  <a:pt x="13441" y="33599"/>
                </a:lnTo>
                <a:lnTo>
                  <a:pt x="14401" y="32641"/>
                </a:lnTo>
                <a:lnTo>
                  <a:pt x="15361" y="3071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" name="object 260"/>
          <p:cNvSpPr/>
          <p:nvPr/>
        </p:nvSpPr>
        <p:spPr>
          <a:xfrm>
            <a:off x="2996305" y="8438189"/>
            <a:ext cx="115199" cy="74889"/>
          </a:xfrm>
          <a:custGeom>
            <a:avLst/>
            <a:gdLst/>
            <a:ahLst/>
            <a:cxnLst/>
            <a:rect l="l" t="t" r="r" b="b"/>
            <a:pathLst>
              <a:path w="115199" h="74889">
                <a:moveTo>
                  <a:pt x="13441" y="14401"/>
                </a:moveTo>
                <a:lnTo>
                  <a:pt x="115199" y="48966"/>
                </a:lnTo>
                <a:lnTo>
                  <a:pt x="115199" y="39364"/>
                </a:lnTo>
                <a:lnTo>
                  <a:pt x="2880" y="0"/>
                </a:lnTo>
                <a:lnTo>
                  <a:pt x="0" y="0"/>
                </a:lnTo>
                <a:lnTo>
                  <a:pt x="0" y="63367"/>
                </a:lnTo>
                <a:lnTo>
                  <a:pt x="26883" y="74889"/>
                </a:lnTo>
                <a:lnTo>
                  <a:pt x="27843" y="72009"/>
                </a:lnTo>
                <a:lnTo>
                  <a:pt x="22082" y="69128"/>
                </a:lnTo>
                <a:lnTo>
                  <a:pt x="18242" y="65288"/>
                </a:lnTo>
                <a:lnTo>
                  <a:pt x="16322" y="60487"/>
                </a:lnTo>
                <a:lnTo>
                  <a:pt x="14401" y="57607"/>
                </a:lnTo>
                <a:lnTo>
                  <a:pt x="13441" y="52806"/>
                </a:lnTo>
                <a:lnTo>
                  <a:pt x="13441" y="144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" name="object 261"/>
          <p:cNvSpPr/>
          <p:nvPr/>
        </p:nvSpPr>
        <p:spPr>
          <a:xfrm>
            <a:off x="2994385" y="8347953"/>
            <a:ext cx="117119" cy="75849"/>
          </a:xfrm>
          <a:custGeom>
            <a:avLst/>
            <a:gdLst/>
            <a:ahLst/>
            <a:cxnLst/>
            <a:rect l="l" t="t" r="r" b="b"/>
            <a:pathLst>
              <a:path w="117119" h="75849">
                <a:moveTo>
                  <a:pt x="59527" y="75849"/>
                </a:moveTo>
                <a:lnTo>
                  <a:pt x="74385" y="74763"/>
                </a:lnTo>
                <a:lnTo>
                  <a:pt x="86856" y="71886"/>
                </a:lnTo>
                <a:lnTo>
                  <a:pt x="97917" y="67208"/>
                </a:lnTo>
                <a:lnTo>
                  <a:pt x="106643" y="60664"/>
                </a:lnTo>
                <a:lnTo>
                  <a:pt x="114453" y="50309"/>
                </a:lnTo>
                <a:lnTo>
                  <a:pt x="117119" y="38404"/>
                </a:lnTo>
                <a:lnTo>
                  <a:pt x="117119" y="32644"/>
                </a:lnTo>
                <a:lnTo>
                  <a:pt x="115199" y="26883"/>
                </a:lnTo>
                <a:lnTo>
                  <a:pt x="110398" y="21122"/>
                </a:lnTo>
                <a:lnTo>
                  <a:pt x="106558" y="15361"/>
                </a:lnTo>
                <a:lnTo>
                  <a:pt x="99837" y="9601"/>
                </a:lnTo>
                <a:lnTo>
                  <a:pt x="91196" y="5760"/>
                </a:lnTo>
                <a:lnTo>
                  <a:pt x="83492" y="3197"/>
                </a:lnTo>
                <a:lnTo>
                  <a:pt x="71090" y="799"/>
                </a:lnTo>
                <a:lnTo>
                  <a:pt x="57591" y="0"/>
                </a:lnTo>
                <a:lnTo>
                  <a:pt x="47130" y="516"/>
                </a:lnTo>
                <a:lnTo>
                  <a:pt x="33948" y="2958"/>
                </a:lnTo>
                <a:lnTo>
                  <a:pt x="22473" y="7304"/>
                </a:lnTo>
                <a:lnTo>
                  <a:pt x="12481" y="13441"/>
                </a:lnTo>
                <a:lnTo>
                  <a:pt x="2476" y="26309"/>
                </a:lnTo>
                <a:lnTo>
                  <a:pt x="0" y="38404"/>
                </a:lnTo>
                <a:lnTo>
                  <a:pt x="0" y="43205"/>
                </a:lnTo>
                <a:lnTo>
                  <a:pt x="1920" y="48966"/>
                </a:lnTo>
                <a:lnTo>
                  <a:pt x="4800" y="53766"/>
                </a:lnTo>
                <a:lnTo>
                  <a:pt x="5507" y="54730"/>
                </a:lnTo>
                <a:lnTo>
                  <a:pt x="4800" y="42245"/>
                </a:lnTo>
                <a:lnTo>
                  <a:pt x="4800" y="34564"/>
                </a:lnTo>
                <a:lnTo>
                  <a:pt x="5760" y="31683"/>
                </a:lnTo>
                <a:lnTo>
                  <a:pt x="7680" y="29763"/>
                </a:lnTo>
                <a:lnTo>
                  <a:pt x="10561" y="25923"/>
                </a:lnTo>
                <a:lnTo>
                  <a:pt x="15361" y="23042"/>
                </a:lnTo>
                <a:lnTo>
                  <a:pt x="21122" y="21122"/>
                </a:lnTo>
                <a:lnTo>
                  <a:pt x="27426" y="19447"/>
                </a:lnTo>
                <a:lnTo>
                  <a:pt x="39829" y="17768"/>
                </a:lnTo>
                <a:lnTo>
                  <a:pt x="53751" y="17282"/>
                </a:lnTo>
                <a:lnTo>
                  <a:pt x="56792" y="17292"/>
                </a:lnTo>
                <a:lnTo>
                  <a:pt x="71485" y="17732"/>
                </a:lnTo>
                <a:lnTo>
                  <a:pt x="83913" y="18950"/>
                </a:lnTo>
                <a:lnTo>
                  <a:pt x="94076" y="21122"/>
                </a:lnTo>
                <a:lnTo>
                  <a:pt x="100797" y="23042"/>
                </a:lnTo>
                <a:lnTo>
                  <a:pt x="104637" y="25923"/>
                </a:lnTo>
                <a:lnTo>
                  <a:pt x="107518" y="28803"/>
                </a:lnTo>
                <a:lnTo>
                  <a:pt x="110398" y="32644"/>
                </a:lnTo>
                <a:lnTo>
                  <a:pt x="111358" y="35524"/>
                </a:lnTo>
                <a:lnTo>
                  <a:pt x="111358" y="45125"/>
                </a:lnTo>
                <a:lnTo>
                  <a:pt x="107518" y="49926"/>
                </a:lnTo>
                <a:lnTo>
                  <a:pt x="98877" y="53766"/>
                </a:lnTo>
                <a:lnTo>
                  <a:pt x="88446" y="56938"/>
                </a:lnTo>
                <a:lnTo>
                  <a:pt x="75910" y="58880"/>
                </a:lnTo>
                <a:lnTo>
                  <a:pt x="61432" y="59527"/>
                </a:lnTo>
                <a:lnTo>
                  <a:pt x="57110" y="59462"/>
                </a:lnTo>
                <a:lnTo>
                  <a:pt x="44699" y="58574"/>
                </a:lnTo>
                <a:lnTo>
                  <a:pt x="31683" y="56647"/>
                </a:lnTo>
                <a:lnTo>
                  <a:pt x="22082" y="55686"/>
                </a:lnTo>
                <a:lnTo>
                  <a:pt x="25923" y="70073"/>
                </a:lnTo>
                <a:lnTo>
                  <a:pt x="33487" y="72639"/>
                </a:lnTo>
                <a:lnTo>
                  <a:pt x="45600" y="75045"/>
                </a:lnTo>
                <a:lnTo>
                  <a:pt x="59527" y="7584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" name="object 262"/>
          <p:cNvSpPr/>
          <p:nvPr/>
        </p:nvSpPr>
        <p:spPr>
          <a:xfrm>
            <a:off x="2999186" y="8390199"/>
            <a:ext cx="21122" cy="27828"/>
          </a:xfrm>
          <a:custGeom>
            <a:avLst/>
            <a:gdLst/>
            <a:ahLst/>
            <a:cxnLst/>
            <a:rect l="l" t="t" r="r" b="b"/>
            <a:pathLst>
              <a:path w="21122" h="27828">
                <a:moveTo>
                  <a:pt x="9601" y="10561"/>
                </a:moveTo>
                <a:lnTo>
                  <a:pt x="5760" y="6720"/>
                </a:lnTo>
                <a:lnTo>
                  <a:pt x="1920" y="2880"/>
                </a:lnTo>
                <a:lnTo>
                  <a:pt x="0" y="0"/>
                </a:lnTo>
                <a:lnTo>
                  <a:pt x="706" y="12485"/>
                </a:lnTo>
                <a:lnTo>
                  <a:pt x="9267" y="21150"/>
                </a:lnTo>
                <a:lnTo>
                  <a:pt x="21122" y="27828"/>
                </a:lnTo>
                <a:lnTo>
                  <a:pt x="17282" y="13441"/>
                </a:lnTo>
                <a:lnTo>
                  <a:pt x="9601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" name="object 263"/>
          <p:cNvSpPr/>
          <p:nvPr/>
        </p:nvSpPr>
        <p:spPr>
          <a:xfrm>
            <a:off x="2994385" y="8259638"/>
            <a:ext cx="117119" cy="75834"/>
          </a:xfrm>
          <a:custGeom>
            <a:avLst/>
            <a:gdLst/>
            <a:ahLst/>
            <a:cxnLst/>
            <a:rect l="l" t="t" r="r" b="b"/>
            <a:pathLst>
              <a:path w="117119" h="75834">
                <a:moveTo>
                  <a:pt x="59527" y="75834"/>
                </a:moveTo>
                <a:lnTo>
                  <a:pt x="74529" y="74686"/>
                </a:lnTo>
                <a:lnTo>
                  <a:pt x="86921" y="71560"/>
                </a:lnTo>
                <a:lnTo>
                  <a:pt x="97917" y="66248"/>
                </a:lnTo>
                <a:lnTo>
                  <a:pt x="106155" y="60706"/>
                </a:lnTo>
                <a:lnTo>
                  <a:pt x="114327" y="50520"/>
                </a:lnTo>
                <a:lnTo>
                  <a:pt x="117119" y="38404"/>
                </a:lnTo>
                <a:lnTo>
                  <a:pt x="117119" y="32644"/>
                </a:lnTo>
                <a:lnTo>
                  <a:pt x="115199" y="26883"/>
                </a:lnTo>
                <a:lnTo>
                  <a:pt x="110398" y="21122"/>
                </a:lnTo>
                <a:lnTo>
                  <a:pt x="106558" y="14401"/>
                </a:lnTo>
                <a:lnTo>
                  <a:pt x="99837" y="9601"/>
                </a:lnTo>
                <a:lnTo>
                  <a:pt x="91196" y="5760"/>
                </a:lnTo>
                <a:lnTo>
                  <a:pt x="83492" y="3197"/>
                </a:lnTo>
                <a:lnTo>
                  <a:pt x="71090" y="799"/>
                </a:lnTo>
                <a:lnTo>
                  <a:pt x="57591" y="0"/>
                </a:lnTo>
                <a:lnTo>
                  <a:pt x="47130" y="516"/>
                </a:lnTo>
                <a:lnTo>
                  <a:pt x="33948" y="2958"/>
                </a:lnTo>
                <a:lnTo>
                  <a:pt x="22473" y="7304"/>
                </a:lnTo>
                <a:lnTo>
                  <a:pt x="12481" y="13441"/>
                </a:lnTo>
                <a:lnTo>
                  <a:pt x="2638" y="25474"/>
                </a:lnTo>
                <a:lnTo>
                  <a:pt x="0" y="37444"/>
                </a:lnTo>
                <a:lnTo>
                  <a:pt x="0" y="43205"/>
                </a:lnTo>
                <a:lnTo>
                  <a:pt x="1920" y="48966"/>
                </a:lnTo>
                <a:lnTo>
                  <a:pt x="4800" y="53766"/>
                </a:lnTo>
                <a:lnTo>
                  <a:pt x="5512" y="54735"/>
                </a:lnTo>
                <a:lnTo>
                  <a:pt x="6720" y="45125"/>
                </a:lnTo>
                <a:lnTo>
                  <a:pt x="4800" y="41285"/>
                </a:lnTo>
                <a:lnTo>
                  <a:pt x="4800" y="34564"/>
                </a:lnTo>
                <a:lnTo>
                  <a:pt x="7680" y="28803"/>
                </a:lnTo>
                <a:lnTo>
                  <a:pt x="10561" y="25923"/>
                </a:lnTo>
                <a:lnTo>
                  <a:pt x="15361" y="23042"/>
                </a:lnTo>
                <a:lnTo>
                  <a:pt x="21122" y="21122"/>
                </a:lnTo>
                <a:lnTo>
                  <a:pt x="27426" y="19447"/>
                </a:lnTo>
                <a:lnTo>
                  <a:pt x="39829" y="17768"/>
                </a:lnTo>
                <a:lnTo>
                  <a:pt x="53751" y="17282"/>
                </a:lnTo>
                <a:lnTo>
                  <a:pt x="56792" y="17292"/>
                </a:lnTo>
                <a:lnTo>
                  <a:pt x="71485" y="17732"/>
                </a:lnTo>
                <a:lnTo>
                  <a:pt x="83913" y="18950"/>
                </a:lnTo>
                <a:lnTo>
                  <a:pt x="94076" y="21122"/>
                </a:lnTo>
                <a:lnTo>
                  <a:pt x="100797" y="23042"/>
                </a:lnTo>
                <a:lnTo>
                  <a:pt x="104637" y="24963"/>
                </a:lnTo>
                <a:lnTo>
                  <a:pt x="107518" y="28803"/>
                </a:lnTo>
                <a:lnTo>
                  <a:pt x="110398" y="31683"/>
                </a:lnTo>
                <a:lnTo>
                  <a:pt x="111358" y="35524"/>
                </a:lnTo>
                <a:lnTo>
                  <a:pt x="111358" y="45125"/>
                </a:lnTo>
                <a:lnTo>
                  <a:pt x="107518" y="49926"/>
                </a:lnTo>
                <a:lnTo>
                  <a:pt x="98877" y="52806"/>
                </a:lnTo>
                <a:lnTo>
                  <a:pt x="88446" y="55971"/>
                </a:lnTo>
                <a:lnTo>
                  <a:pt x="75910" y="57916"/>
                </a:lnTo>
                <a:lnTo>
                  <a:pt x="61432" y="58567"/>
                </a:lnTo>
                <a:lnTo>
                  <a:pt x="57172" y="58561"/>
                </a:lnTo>
                <a:lnTo>
                  <a:pt x="44732" y="58201"/>
                </a:lnTo>
                <a:lnTo>
                  <a:pt x="31683" y="56631"/>
                </a:lnTo>
                <a:lnTo>
                  <a:pt x="22082" y="54726"/>
                </a:lnTo>
                <a:lnTo>
                  <a:pt x="25923" y="70088"/>
                </a:lnTo>
                <a:lnTo>
                  <a:pt x="33483" y="72642"/>
                </a:lnTo>
                <a:lnTo>
                  <a:pt x="45598" y="75035"/>
                </a:lnTo>
                <a:lnTo>
                  <a:pt x="59527" y="7583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4" name="object 264"/>
          <p:cNvSpPr/>
          <p:nvPr/>
        </p:nvSpPr>
        <p:spPr>
          <a:xfrm>
            <a:off x="2999898" y="8304763"/>
            <a:ext cx="20410" cy="24963"/>
          </a:xfrm>
          <a:custGeom>
            <a:avLst/>
            <a:gdLst/>
            <a:ahLst/>
            <a:cxnLst/>
            <a:rect l="l" t="t" r="r" b="b"/>
            <a:pathLst>
              <a:path w="20410" h="24963">
                <a:moveTo>
                  <a:pt x="8889" y="7680"/>
                </a:moveTo>
                <a:lnTo>
                  <a:pt x="5048" y="2880"/>
                </a:lnTo>
                <a:lnTo>
                  <a:pt x="1208" y="0"/>
                </a:lnTo>
                <a:lnTo>
                  <a:pt x="0" y="9609"/>
                </a:lnTo>
                <a:lnTo>
                  <a:pt x="8559" y="18275"/>
                </a:lnTo>
                <a:lnTo>
                  <a:pt x="20410" y="24963"/>
                </a:lnTo>
                <a:lnTo>
                  <a:pt x="16570" y="9601"/>
                </a:lnTo>
                <a:lnTo>
                  <a:pt x="8889" y="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5" name="object 265"/>
          <p:cNvSpPr/>
          <p:nvPr/>
        </p:nvSpPr>
        <p:spPr>
          <a:xfrm>
            <a:off x="3461887" y="8540912"/>
            <a:ext cx="115199" cy="46078"/>
          </a:xfrm>
          <a:custGeom>
            <a:avLst/>
            <a:gdLst/>
            <a:ahLst/>
            <a:cxnLst/>
            <a:rect l="l" t="t" r="r" b="b"/>
            <a:pathLst>
              <a:path w="115199" h="46078">
                <a:moveTo>
                  <a:pt x="14401" y="41279"/>
                </a:moveTo>
                <a:lnTo>
                  <a:pt x="13441" y="38398"/>
                </a:lnTo>
                <a:lnTo>
                  <a:pt x="13441" y="33599"/>
                </a:lnTo>
                <a:lnTo>
                  <a:pt x="14401" y="32641"/>
                </a:lnTo>
                <a:lnTo>
                  <a:pt x="15361" y="30719"/>
                </a:lnTo>
                <a:lnTo>
                  <a:pt x="16322" y="30719"/>
                </a:lnTo>
                <a:lnTo>
                  <a:pt x="18242" y="29760"/>
                </a:lnTo>
                <a:lnTo>
                  <a:pt x="21122" y="29760"/>
                </a:lnTo>
                <a:lnTo>
                  <a:pt x="25923" y="28802"/>
                </a:lnTo>
                <a:lnTo>
                  <a:pt x="101757" y="28802"/>
                </a:lnTo>
                <a:lnTo>
                  <a:pt x="106558" y="29760"/>
                </a:lnTo>
                <a:lnTo>
                  <a:pt x="107518" y="29760"/>
                </a:lnTo>
                <a:lnTo>
                  <a:pt x="108478" y="30719"/>
                </a:lnTo>
                <a:lnTo>
                  <a:pt x="109438" y="31677"/>
                </a:lnTo>
                <a:lnTo>
                  <a:pt x="110398" y="33599"/>
                </a:lnTo>
                <a:lnTo>
                  <a:pt x="111358" y="34558"/>
                </a:lnTo>
                <a:lnTo>
                  <a:pt x="112318" y="38398"/>
                </a:lnTo>
                <a:lnTo>
                  <a:pt x="112318" y="44160"/>
                </a:lnTo>
                <a:lnTo>
                  <a:pt x="115199" y="44160"/>
                </a:lnTo>
                <a:lnTo>
                  <a:pt x="115199" y="0"/>
                </a:lnTo>
                <a:lnTo>
                  <a:pt x="112318" y="0"/>
                </a:lnTo>
                <a:lnTo>
                  <a:pt x="112318" y="5757"/>
                </a:lnTo>
                <a:lnTo>
                  <a:pt x="111358" y="8638"/>
                </a:lnTo>
                <a:lnTo>
                  <a:pt x="110398" y="10561"/>
                </a:lnTo>
                <a:lnTo>
                  <a:pt x="109438" y="12478"/>
                </a:lnTo>
                <a:lnTo>
                  <a:pt x="108478" y="13443"/>
                </a:lnTo>
                <a:lnTo>
                  <a:pt x="106558" y="14401"/>
                </a:lnTo>
                <a:lnTo>
                  <a:pt x="0" y="14401"/>
                </a:lnTo>
                <a:lnTo>
                  <a:pt x="0" y="17282"/>
                </a:lnTo>
                <a:lnTo>
                  <a:pt x="13441" y="46078"/>
                </a:lnTo>
                <a:lnTo>
                  <a:pt x="16322" y="45119"/>
                </a:lnTo>
                <a:lnTo>
                  <a:pt x="14401" y="4127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6" name="object 266"/>
          <p:cNvSpPr/>
          <p:nvPr/>
        </p:nvSpPr>
        <p:spPr>
          <a:xfrm>
            <a:off x="3461887" y="8442990"/>
            <a:ext cx="69576" cy="64328"/>
          </a:xfrm>
          <a:custGeom>
            <a:avLst/>
            <a:gdLst/>
            <a:ahLst/>
            <a:cxnLst/>
            <a:rect l="l" t="t" r="r" b="b"/>
            <a:pathLst>
              <a:path w="69576" h="64328">
                <a:moveTo>
                  <a:pt x="36484" y="62407"/>
                </a:moveTo>
                <a:lnTo>
                  <a:pt x="40325" y="60487"/>
                </a:lnTo>
                <a:lnTo>
                  <a:pt x="40548" y="60352"/>
                </a:lnTo>
                <a:lnTo>
                  <a:pt x="48505" y="53747"/>
                </a:lnTo>
                <a:lnTo>
                  <a:pt x="58567" y="42245"/>
                </a:lnTo>
                <a:lnTo>
                  <a:pt x="64328" y="50886"/>
                </a:lnTo>
                <a:lnTo>
                  <a:pt x="61447" y="38404"/>
                </a:lnTo>
                <a:lnTo>
                  <a:pt x="68346" y="29705"/>
                </a:lnTo>
                <a:lnTo>
                  <a:pt x="69576" y="5198"/>
                </a:lnTo>
                <a:lnTo>
                  <a:pt x="62509" y="12445"/>
                </a:lnTo>
                <a:lnTo>
                  <a:pt x="52806" y="24963"/>
                </a:lnTo>
                <a:lnTo>
                  <a:pt x="47045" y="14401"/>
                </a:lnTo>
                <a:lnTo>
                  <a:pt x="41285" y="8641"/>
                </a:lnTo>
                <a:lnTo>
                  <a:pt x="37444" y="4800"/>
                </a:lnTo>
                <a:lnTo>
                  <a:pt x="32644" y="1920"/>
                </a:lnTo>
                <a:lnTo>
                  <a:pt x="28803" y="0"/>
                </a:lnTo>
                <a:lnTo>
                  <a:pt x="18242" y="0"/>
                </a:lnTo>
                <a:lnTo>
                  <a:pt x="12481" y="2880"/>
                </a:lnTo>
                <a:lnTo>
                  <a:pt x="7680" y="8641"/>
                </a:lnTo>
                <a:lnTo>
                  <a:pt x="1920" y="14401"/>
                </a:lnTo>
                <a:lnTo>
                  <a:pt x="0" y="22082"/>
                </a:lnTo>
                <a:lnTo>
                  <a:pt x="0" y="41285"/>
                </a:lnTo>
                <a:lnTo>
                  <a:pt x="2880" y="49926"/>
                </a:lnTo>
                <a:lnTo>
                  <a:pt x="7680" y="55686"/>
                </a:lnTo>
                <a:lnTo>
                  <a:pt x="13441" y="61447"/>
                </a:lnTo>
                <a:lnTo>
                  <a:pt x="9601" y="46085"/>
                </a:lnTo>
                <a:lnTo>
                  <a:pt x="6720" y="42245"/>
                </a:lnTo>
                <a:lnTo>
                  <a:pt x="4800" y="37444"/>
                </a:lnTo>
                <a:lnTo>
                  <a:pt x="4800" y="25923"/>
                </a:lnTo>
                <a:lnTo>
                  <a:pt x="6720" y="21122"/>
                </a:lnTo>
                <a:lnTo>
                  <a:pt x="9601" y="18242"/>
                </a:lnTo>
                <a:lnTo>
                  <a:pt x="13441" y="14401"/>
                </a:lnTo>
                <a:lnTo>
                  <a:pt x="17282" y="12481"/>
                </a:lnTo>
                <a:lnTo>
                  <a:pt x="27843" y="12481"/>
                </a:lnTo>
                <a:lnTo>
                  <a:pt x="31683" y="13441"/>
                </a:lnTo>
                <a:lnTo>
                  <a:pt x="35524" y="15361"/>
                </a:lnTo>
                <a:lnTo>
                  <a:pt x="38404" y="17282"/>
                </a:lnTo>
                <a:lnTo>
                  <a:pt x="43205" y="22082"/>
                </a:lnTo>
                <a:lnTo>
                  <a:pt x="48966" y="28803"/>
                </a:lnTo>
                <a:lnTo>
                  <a:pt x="38404" y="43205"/>
                </a:lnTo>
                <a:lnTo>
                  <a:pt x="35524" y="46085"/>
                </a:lnTo>
                <a:lnTo>
                  <a:pt x="32644" y="48005"/>
                </a:lnTo>
                <a:lnTo>
                  <a:pt x="29763" y="48966"/>
                </a:lnTo>
                <a:lnTo>
                  <a:pt x="26883" y="50886"/>
                </a:lnTo>
                <a:lnTo>
                  <a:pt x="24003" y="51846"/>
                </a:lnTo>
                <a:lnTo>
                  <a:pt x="21122" y="51846"/>
                </a:lnTo>
                <a:lnTo>
                  <a:pt x="26883" y="64328"/>
                </a:lnTo>
                <a:lnTo>
                  <a:pt x="31683" y="64328"/>
                </a:lnTo>
                <a:lnTo>
                  <a:pt x="36484" y="6240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7" name="object 267"/>
          <p:cNvSpPr/>
          <p:nvPr/>
        </p:nvSpPr>
        <p:spPr>
          <a:xfrm>
            <a:off x="3471489" y="8489076"/>
            <a:ext cx="17282" cy="18242"/>
          </a:xfrm>
          <a:custGeom>
            <a:avLst/>
            <a:gdLst/>
            <a:ahLst/>
            <a:cxnLst/>
            <a:rect l="l" t="t" r="r" b="b"/>
            <a:pathLst>
              <a:path w="17282" h="18242">
                <a:moveTo>
                  <a:pt x="17282" y="18242"/>
                </a:moveTo>
                <a:lnTo>
                  <a:pt x="11521" y="5760"/>
                </a:lnTo>
                <a:lnTo>
                  <a:pt x="6720" y="5760"/>
                </a:lnTo>
                <a:lnTo>
                  <a:pt x="2880" y="3840"/>
                </a:lnTo>
                <a:lnTo>
                  <a:pt x="0" y="0"/>
                </a:lnTo>
                <a:lnTo>
                  <a:pt x="3840" y="15361"/>
                </a:lnTo>
                <a:lnTo>
                  <a:pt x="9601" y="18242"/>
                </a:lnTo>
                <a:lnTo>
                  <a:pt x="17282" y="182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8" name="object 268"/>
          <p:cNvSpPr/>
          <p:nvPr/>
        </p:nvSpPr>
        <p:spPr>
          <a:xfrm>
            <a:off x="3523335" y="8441070"/>
            <a:ext cx="55671" cy="67208"/>
          </a:xfrm>
          <a:custGeom>
            <a:avLst/>
            <a:gdLst/>
            <a:ahLst/>
            <a:cxnLst/>
            <a:rect l="l" t="t" r="r" b="b"/>
            <a:pathLst>
              <a:path w="55671" h="67208">
                <a:moveTo>
                  <a:pt x="7680" y="48005"/>
                </a:moveTo>
                <a:lnTo>
                  <a:pt x="3840" y="45125"/>
                </a:lnTo>
                <a:lnTo>
                  <a:pt x="0" y="40325"/>
                </a:lnTo>
                <a:lnTo>
                  <a:pt x="2880" y="52806"/>
                </a:lnTo>
                <a:lnTo>
                  <a:pt x="8641" y="58567"/>
                </a:lnTo>
                <a:lnTo>
                  <a:pt x="13426" y="62407"/>
                </a:lnTo>
                <a:lnTo>
                  <a:pt x="18227" y="65288"/>
                </a:lnTo>
                <a:lnTo>
                  <a:pt x="23042" y="67208"/>
                </a:lnTo>
                <a:lnTo>
                  <a:pt x="34549" y="67208"/>
                </a:lnTo>
                <a:lnTo>
                  <a:pt x="40309" y="65288"/>
                </a:lnTo>
                <a:lnTo>
                  <a:pt x="45110" y="59527"/>
                </a:lnTo>
                <a:lnTo>
                  <a:pt x="47122" y="57853"/>
                </a:lnTo>
                <a:lnTo>
                  <a:pt x="53713" y="47507"/>
                </a:lnTo>
                <a:lnTo>
                  <a:pt x="55671" y="33604"/>
                </a:lnTo>
                <a:lnTo>
                  <a:pt x="53492" y="20109"/>
                </a:lnTo>
                <a:lnTo>
                  <a:pt x="47030" y="9601"/>
                </a:lnTo>
                <a:lnTo>
                  <a:pt x="41269" y="2880"/>
                </a:lnTo>
                <a:lnTo>
                  <a:pt x="34549" y="0"/>
                </a:lnTo>
                <a:lnTo>
                  <a:pt x="20162" y="0"/>
                </a:lnTo>
                <a:lnTo>
                  <a:pt x="14386" y="1920"/>
                </a:lnTo>
                <a:lnTo>
                  <a:pt x="8641" y="6720"/>
                </a:lnTo>
                <a:lnTo>
                  <a:pt x="8128" y="7118"/>
                </a:lnTo>
                <a:lnTo>
                  <a:pt x="6899" y="31625"/>
                </a:lnTo>
                <a:lnTo>
                  <a:pt x="15770" y="21631"/>
                </a:lnTo>
                <a:lnTo>
                  <a:pt x="23042" y="15361"/>
                </a:lnTo>
                <a:lnTo>
                  <a:pt x="25908" y="12481"/>
                </a:lnTo>
                <a:lnTo>
                  <a:pt x="29748" y="11521"/>
                </a:lnTo>
                <a:lnTo>
                  <a:pt x="38389" y="11521"/>
                </a:lnTo>
                <a:lnTo>
                  <a:pt x="43190" y="13441"/>
                </a:lnTo>
                <a:lnTo>
                  <a:pt x="46070" y="17282"/>
                </a:lnTo>
                <a:lnTo>
                  <a:pt x="49911" y="21122"/>
                </a:lnTo>
                <a:lnTo>
                  <a:pt x="50871" y="25923"/>
                </a:lnTo>
                <a:lnTo>
                  <a:pt x="50871" y="38404"/>
                </a:lnTo>
                <a:lnTo>
                  <a:pt x="48950" y="44165"/>
                </a:lnTo>
                <a:lnTo>
                  <a:pt x="45110" y="48005"/>
                </a:lnTo>
                <a:lnTo>
                  <a:pt x="40309" y="51846"/>
                </a:lnTo>
                <a:lnTo>
                  <a:pt x="34549" y="53766"/>
                </a:lnTo>
                <a:lnTo>
                  <a:pt x="22067" y="53766"/>
                </a:lnTo>
                <a:lnTo>
                  <a:pt x="17266" y="52806"/>
                </a:lnTo>
                <a:lnTo>
                  <a:pt x="12481" y="50886"/>
                </a:lnTo>
                <a:lnTo>
                  <a:pt x="7680" y="4800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9" name="object 269"/>
          <p:cNvSpPr/>
          <p:nvPr/>
        </p:nvSpPr>
        <p:spPr>
          <a:xfrm>
            <a:off x="3461887" y="8348913"/>
            <a:ext cx="115199" cy="77769"/>
          </a:xfrm>
          <a:custGeom>
            <a:avLst/>
            <a:gdLst/>
            <a:ahLst/>
            <a:cxnLst/>
            <a:rect l="l" t="t" r="r" b="b"/>
            <a:pathLst>
              <a:path w="115199" h="77769">
                <a:moveTo>
                  <a:pt x="12481" y="39364"/>
                </a:moveTo>
                <a:lnTo>
                  <a:pt x="15361" y="33604"/>
                </a:lnTo>
                <a:lnTo>
                  <a:pt x="19202" y="28803"/>
                </a:lnTo>
                <a:lnTo>
                  <a:pt x="24003" y="24963"/>
                </a:lnTo>
                <a:lnTo>
                  <a:pt x="29763" y="22082"/>
                </a:lnTo>
                <a:lnTo>
                  <a:pt x="37444" y="22082"/>
                </a:lnTo>
                <a:lnTo>
                  <a:pt x="44201" y="22845"/>
                </a:lnTo>
                <a:lnTo>
                  <a:pt x="55660" y="27112"/>
                </a:lnTo>
                <a:lnTo>
                  <a:pt x="68153" y="34564"/>
                </a:lnTo>
                <a:lnTo>
                  <a:pt x="74576" y="39719"/>
                </a:lnTo>
                <a:lnTo>
                  <a:pt x="82726" y="47041"/>
                </a:lnTo>
                <a:lnTo>
                  <a:pt x="91700" y="55823"/>
                </a:lnTo>
                <a:lnTo>
                  <a:pt x="101547" y="66066"/>
                </a:lnTo>
                <a:lnTo>
                  <a:pt x="112318" y="77769"/>
                </a:lnTo>
                <a:lnTo>
                  <a:pt x="115199" y="77769"/>
                </a:lnTo>
                <a:lnTo>
                  <a:pt x="115199" y="8641"/>
                </a:lnTo>
                <a:lnTo>
                  <a:pt x="93116" y="0"/>
                </a:lnTo>
                <a:lnTo>
                  <a:pt x="93116" y="3840"/>
                </a:lnTo>
                <a:lnTo>
                  <a:pt x="95996" y="4800"/>
                </a:lnTo>
                <a:lnTo>
                  <a:pt x="97917" y="6720"/>
                </a:lnTo>
                <a:lnTo>
                  <a:pt x="98877" y="8641"/>
                </a:lnTo>
                <a:lnTo>
                  <a:pt x="100797" y="10561"/>
                </a:lnTo>
                <a:lnTo>
                  <a:pt x="101757" y="13441"/>
                </a:lnTo>
                <a:lnTo>
                  <a:pt x="101757" y="15361"/>
                </a:lnTo>
                <a:lnTo>
                  <a:pt x="102717" y="18242"/>
                </a:lnTo>
                <a:lnTo>
                  <a:pt x="102717" y="59527"/>
                </a:lnTo>
                <a:lnTo>
                  <a:pt x="97404" y="53826"/>
                </a:lnTo>
                <a:lnTo>
                  <a:pt x="88101" y="44994"/>
                </a:lnTo>
                <a:lnTo>
                  <a:pt x="74874" y="32644"/>
                </a:lnTo>
                <a:lnTo>
                  <a:pt x="67040" y="25405"/>
                </a:lnTo>
                <a:lnTo>
                  <a:pt x="56803" y="17564"/>
                </a:lnTo>
                <a:lnTo>
                  <a:pt x="47045" y="11521"/>
                </a:lnTo>
                <a:lnTo>
                  <a:pt x="41285" y="8641"/>
                </a:lnTo>
                <a:lnTo>
                  <a:pt x="35524" y="7680"/>
                </a:lnTo>
                <a:lnTo>
                  <a:pt x="21122" y="7680"/>
                </a:lnTo>
                <a:lnTo>
                  <a:pt x="14401" y="10561"/>
                </a:lnTo>
                <a:lnTo>
                  <a:pt x="8641" y="17282"/>
                </a:lnTo>
                <a:lnTo>
                  <a:pt x="2141" y="28255"/>
                </a:lnTo>
                <a:lnTo>
                  <a:pt x="0" y="41285"/>
                </a:lnTo>
                <a:lnTo>
                  <a:pt x="0" y="49926"/>
                </a:lnTo>
                <a:lnTo>
                  <a:pt x="2880" y="57607"/>
                </a:lnTo>
                <a:lnTo>
                  <a:pt x="8641" y="63367"/>
                </a:lnTo>
                <a:lnTo>
                  <a:pt x="8845" y="63609"/>
                </a:lnTo>
                <a:lnTo>
                  <a:pt x="18164" y="70638"/>
                </a:lnTo>
                <a:lnTo>
                  <a:pt x="31683" y="74889"/>
                </a:lnTo>
                <a:lnTo>
                  <a:pt x="31683" y="71048"/>
                </a:lnTo>
                <a:lnTo>
                  <a:pt x="25923" y="69113"/>
                </a:lnTo>
                <a:lnTo>
                  <a:pt x="21122" y="65272"/>
                </a:lnTo>
                <a:lnTo>
                  <a:pt x="17282" y="61447"/>
                </a:lnTo>
                <a:lnTo>
                  <a:pt x="14401" y="56647"/>
                </a:lnTo>
                <a:lnTo>
                  <a:pt x="12481" y="50886"/>
                </a:lnTo>
                <a:lnTo>
                  <a:pt x="12481" y="3936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0" name="object 270"/>
          <p:cNvSpPr/>
          <p:nvPr/>
        </p:nvSpPr>
        <p:spPr>
          <a:xfrm>
            <a:off x="3461887" y="8259638"/>
            <a:ext cx="117119" cy="75834"/>
          </a:xfrm>
          <a:custGeom>
            <a:avLst/>
            <a:gdLst/>
            <a:ahLst/>
            <a:cxnLst/>
            <a:rect l="l" t="t" r="r" b="b"/>
            <a:pathLst>
              <a:path w="117119" h="75834">
                <a:moveTo>
                  <a:pt x="59527" y="75834"/>
                </a:moveTo>
                <a:lnTo>
                  <a:pt x="74954" y="74686"/>
                </a:lnTo>
                <a:lnTo>
                  <a:pt x="87122" y="71560"/>
                </a:lnTo>
                <a:lnTo>
                  <a:pt x="97917" y="66248"/>
                </a:lnTo>
                <a:lnTo>
                  <a:pt x="106155" y="60706"/>
                </a:lnTo>
                <a:lnTo>
                  <a:pt x="114327" y="50520"/>
                </a:lnTo>
                <a:lnTo>
                  <a:pt x="117119" y="38404"/>
                </a:lnTo>
                <a:lnTo>
                  <a:pt x="117119" y="32644"/>
                </a:lnTo>
                <a:lnTo>
                  <a:pt x="115199" y="26883"/>
                </a:lnTo>
                <a:lnTo>
                  <a:pt x="111358" y="21122"/>
                </a:lnTo>
                <a:lnTo>
                  <a:pt x="106558" y="14401"/>
                </a:lnTo>
                <a:lnTo>
                  <a:pt x="99837" y="9601"/>
                </a:lnTo>
                <a:lnTo>
                  <a:pt x="91196" y="5760"/>
                </a:lnTo>
                <a:lnTo>
                  <a:pt x="83650" y="3200"/>
                </a:lnTo>
                <a:lnTo>
                  <a:pt x="71533" y="800"/>
                </a:lnTo>
                <a:lnTo>
                  <a:pt x="57607" y="0"/>
                </a:lnTo>
                <a:lnTo>
                  <a:pt x="48319" y="434"/>
                </a:lnTo>
                <a:lnTo>
                  <a:pt x="34913" y="2826"/>
                </a:lnTo>
                <a:lnTo>
                  <a:pt x="23207" y="7202"/>
                </a:lnTo>
                <a:lnTo>
                  <a:pt x="13441" y="13441"/>
                </a:lnTo>
                <a:lnTo>
                  <a:pt x="2974" y="25666"/>
                </a:lnTo>
                <a:lnTo>
                  <a:pt x="0" y="37444"/>
                </a:lnTo>
                <a:lnTo>
                  <a:pt x="0" y="43205"/>
                </a:lnTo>
                <a:lnTo>
                  <a:pt x="1920" y="48966"/>
                </a:lnTo>
                <a:lnTo>
                  <a:pt x="5760" y="53766"/>
                </a:lnTo>
                <a:lnTo>
                  <a:pt x="6005" y="54185"/>
                </a:lnTo>
                <a:lnTo>
                  <a:pt x="6720" y="45125"/>
                </a:lnTo>
                <a:lnTo>
                  <a:pt x="5760" y="41285"/>
                </a:lnTo>
                <a:lnTo>
                  <a:pt x="5760" y="34564"/>
                </a:lnTo>
                <a:lnTo>
                  <a:pt x="8641" y="28803"/>
                </a:lnTo>
                <a:lnTo>
                  <a:pt x="10561" y="25923"/>
                </a:lnTo>
                <a:lnTo>
                  <a:pt x="15361" y="23042"/>
                </a:lnTo>
                <a:lnTo>
                  <a:pt x="22082" y="21122"/>
                </a:lnTo>
                <a:lnTo>
                  <a:pt x="27615" y="19590"/>
                </a:lnTo>
                <a:lnTo>
                  <a:pt x="39778" y="17798"/>
                </a:lnTo>
                <a:lnTo>
                  <a:pt x="53766" y="17282"/>
                </a:lnTo>
                <a:lnTo>
                  <a:pt x="56789" y="17292"/>
                </a:lnTo>
                <a:lnTo>
                  <a:pt x="71489" y="17732"/>
                </a:lnTo>
                <a:lnTo>
                  <a:pt x="83919" y="18949"/>
                </a:lnTo>
                <a:lnTo>
                  <a:pt x="94076" y="21122"/>
                </a:lnTo>
                <a:lnTo>
                  <a:pt x="100797" y="23042"/>
                </a:lnTo>
                <a:lnTo>
                  <a:pt x="105597" y="24963"/>
                </a:lnTo>
                <a:lnTo>
                  <a:pt x="107518" y="28803"/>
                </a:lnTo>
                <a:lnTo>
                  <a:pt x="110398" y="31683"/>
                </a:lnTo>
                <a:lnTo>
                  <a:pt x="112318" y="35524"/>
                </a:lnTo>
                <a:lnTo>
                  <a:pt x="112318" y="45125"/>
                </a:lnTo>
                <a:lnTo>
                  <a:pt x="107518" y="49926"/>
                </a:lnTo>
                <a:lnTo>
                  <a:pt x="99837" y="52806"/>
                </a:lnTo>
                <a:lnTo>
                  <a:pt x="88160" y="56094"/>
                </a:lnTo>
                <a:lnTo>
                  <a:pt x="75629" y="57947"/>
                </a:lnTo>
                <a:lnTo>
                  <a:pt x="61447" y="58567"/>
                </a:lnTo>
                <a:lnTo>
                  <a:pt x="57986" y="58563"/>
                </a:lnTo>
                <a:lnTo>
                  <a:pt x="45315" y="58227"/>
                </a:lnTo>
                <a:lnTo>
                  <a:pt x="32644" y="56631"/>
                </a:lnTo>
                <a:lnTo>
                  <a:pt x="22082" y="54726"/>
                </a:lnTo>
                <a:lnTo>
                  <a:pt x="25923" y="70088"/>
                </a:lnTo>
                <a:lnTo>
                  <a:pt x="33485" y="72642"/>
                </a:lnTo>
                <a:lnTo>
                  <a:pt x="45605" y="75035"/>
                </a:lnTo>
                <a:lnTo>
                  <a:pt x="59527" y="7583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1" name="object 271"/>
          <p:cNvSpPr/>
          <p:nvPr/>
        </p:nvSpPr>
        <p:spPr>
          <a:xfrm>
            <a:off x="3467893" y="8304763"/>
            <a:ext cx="19917" cy="24963"/>
          </a:xfrm>
          <a:custGeom>
            <a:avLst/>
            <a:gdLst/>
            <a:ahLst/>
            <a:cxnLst/>
            <a:rect l="l" t="t" r="r" b="b"/>
            <a:pathLst>
              <a:path w="19917" h="24963">
                <a:moveTo>
                  <a:pt x="9355" y="7680"/>
                </a:moveTo>
                <a:lnTo>
                  <a:pt x="4555" y="2880"/>
                </a:lnTo>
                <a:lnTo>
                  <a:pt x="714" y="0"/>
                </a:lnTo>
                <a:lnTo>
                  <a:pt x="0" y="9059"/>
                </a:lnTo>
                <a:lnTo>
                  <a:pt x="8254" y="18048"/>
                </a:lnTo>
                <a:lnTo>
                  <a:pt x="19917" y="24963"/>
                </a:lnTo>
                <a:lnTo>
                  <a:pt x="16076" y="9601"/>
                </a:lnTo>
                <a:lnTo>
                  <a:pt x="9355" y="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2" name="object 272"/>
          <p:cNvSpPr/>
          <p:nvPr/>
        </p:nvSpPr>
        <p:spPr>
          <a:xfrm>
            <a:off x="3696126" y="8540912"/>
            <a:ext cx="115199" cy="46078"/>
          </a:xfrm>
          <a:custGeom>
            <a:avLst/>
            <a:gdLst/>
            <a:ahLst/>
            <a:cxnLst/>
            <a:rect l="l" t="t" r="r" b="b"/>
            <a:pathLst>
              <a:path w="115199" h="46078">
                <a:moveTo>
                  <a:pt x="15361" y="30719"/>
                </a:moveTo>
                <a:lnTo>
                  <a:pt x="16322" y="30719"/>
                </a:lnTo>
                <a:lnTo>
                  <a:pt x="18242" y="29760"/>
                </a:lnTo>
                <a:lnTo>
                  <a:pt x="20162" y="29760"/>
                </a:lnTo>
                <a:lnTo>
                  <a:pt x="25923" y="28802"/>
                </a:lnTo>
                <a:lnTo>
                  <a:pt x="101757" y="28802"/>
                </a:lnTo>
                <a:lnTo>
                  <a:pt x="105597" y="29760"/>
                </a:lnTo>
                <a:lnTo>
                  <a:pt x="107518" y="29760"/>
                </a:lnTo>
                <a:lnTo>
                  <a:pt x="108478" y="30719"/>
                </a:lnTo>
                <a:lnTo>
                  <a:pt x="109438" y="31677"/>
                </a:lnTo>
                <a:lnTo>
                  <a:pt x="110398" y="33599"/>
                </a:lnTo>
                <a:lnTo>
                  <a:pt x="111358" y="34558"/>
                </a:lnTo>
                <a:lnTo>
                  <a:pt x="111358" y="44160"/>
                </a:lnTo>
                <a:lnTo>
                  <a:pt x="115199" y="44160"/>
                </a:lnTo>
                <a:lnTo>
                  <a:pt x="115199" y="0"/>
                </a:lnTo>
                <a:lnTo>
                  <a:pt x="111358" y="0"/>
                </a:lnTo>
                <a:lnTo>
                  <a:pt x="111358" y="8638"/>
                </a:lnTo>
                <a:lnTo>
                  <a:pt x="110398" y="10561"/>
                </a:lnTo>
                <a:lnTo>
                  <a:pt x="109438" y="12478"/>
                </a:lnTo>
                <a:lnTo>
                  <a:pt x="108478" y="13443"/>
                </a:lnTo>
                <a:lnTo>
                  <a:pt x="106558" y="14401"/>
                </a:lnTo>
                <a:lnTo>
                  <a:pt x="0" y="14401"/>
                </a:lnTo>
                <a:lnTo>
                  <a:pt x="0" y="17282"/>
                </a:lnTo>
                <a:lnTo>
                  <a:pt x="13441" y="46078"/>
                </a:lnTo>
                <a:lnTo>
                  <a:pt x="15361" y="45119"/>
                </a:lnTo>
                <a:lnTo>
                  <a:pt x="13441" y="41279"/>
                </a:lnTo>
                <a:lnTo>
                  <a:pt x="13441" y="33599"/>
                </a:lnTo>
                <a:lnTo>
                  <a:pt x="14401" y="32641"/>
                </a:lnTo>
                <a:lnTo>
                  <a:pt x="15361" y="3071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3" name="object 273"/>
          <p:cNvSpPr/>
          <p:nvPr/>
        </p:nvSpPr>
        <p:spPr>
          <a:xfrm>
            <a:off x="3712448" y="8491956"/>
            <a:ext cx="15361" cy="15361"/>
          </a:xfrm>
          <a:custGeom>
            <a:avLst/>
            <a:gdLst/>
            <a:ahLst/>
            <a:cxnLst/>
            <a:rect l="l" t="t" r="r" b="b"/>
            <a:pathLst>
              <a:path w="15361" h="15361">
                <a:moveTo>
                  <a:pt x="10561" y="1920"/>
                </a:moveTo>
                <a:lnTo>
                  <a:pt x="7680" y="2880"/>
                </a:lnTo>
                <a:lnTo>
                  <a:pt x="0" y="2880"/>
                </a:lnTo>
                <a:lnTo>
                  <a:pt x="2880" y="15361"/>
                </a:lnTo>
                <a:lnTo>
                  <a:pt x="15361" y="15361"/>
                </a:lnTo>
                <a:lnTo>
                  <a:pt x="13426" y="0"/>
                </a:lnTo>
                <a:lnTo>
                  <a:pt x="10561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4" name="object 274"/>
          <p:cNvSpPr/>
          <p:nvPr/>
        </p:nvSpPr>
        <p:spPr>
          <a:xfrm>
            <a:off x="3757559" y="8481395"/>
            <a:ext cx="17282" cy="24963"/>
          </a:xfrm>
          <a:custGeom>
            <a:avLst/>
            <a:gdLst/>
            <a:ahLst/>
            <a:cxnLst/>
            <a:rect l="l" t="t" r="r" b="b"/>
            <a:pathLst>
              <a:path w="17282" h="24963">
                <a:moveTo>
                  <a:pt x="0" y="0"/>
                </a:moveTo>
                <a:lnTo>
                  <a:pt x="2880" y="12481"/>
                </a:lnTo>
                <a:lnTo>
                  <a:pt x="7680" y="18242"/>
                </a:lnTo>
                <a:lnTo>
                  <a:pt x="12481" y="22082"/>
                </a:lnTo>
                <a:lnTo>
                  <a:pt x="17282" y="24963"/>
                </a:lnTo>
                <a:lnTo>
                  <a:pt x="17282" y="12481"/>
                </a:lnTo>
                <a:lnTo>
                  <a:pt x="12481" y="10561"/>
                </a:lnTo>
                <a:lnTo>
                  <a:pt x="7680" y="7680"/>
                </a:lnTo>
                <a:lnTo>
                  <a:pt x="3840" y="4800"/>
                </a:lnTo>
                <a:lnTo>
                  <a:pt x="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5" name="object 275"/>
          <p:cNvSpPr/>
          <p:nvPr/>
        </p:nvSpPr>
        <p:spPr>
          <a:xfrm>
            <a:off x="3696126" y="8441070"/>
            <a:ext cx="117119" cy="67208"/>
          </a:xfrm>
          <a:custGeom>
            <a:avLst/>
            <a:gdLst/>
            <a:ahLst/>
            <a:cxnLst/>
            <a:rect l="l" t="t" r="r" b="b"/>
            <a:pathLst>
              <a:path w="117119" h="67208">
                <a:moveTo>
                  <a:pt x="34564" y="48005"/>
                </a:moveTo>
                <a:lnTo>
                  <a:pt x="32644" y="49926"/>
                </a:lnTo>
                <a:lnTo>
                  <a:pt x="29748" y="50886"/>
                </a:lnTo>
                <a:lnTo>
                  <a:pt x="31683" y="66248"/>
                </a:lnTo>
                <a:lnTo>
                  <a:pt x="35524" y="64328"/>
                </a:lnTo>
                <a:lnTo>
                  <a:pt x="40309" y="62407"/>
                </a:lnTo>
                <a:lnTo>
                  <a:pt x="45110" y="59527"/>
                </a:lnTo>
                <a:lnTo>
                  <a:pt x="50871" y="53766"/>
                </a:lnTo>
                <a:lnTo>
                  <a:pt x="57591" y="44165"/>
                </a:lnTo>
                <a:lnTo>
                  <a:pt x="64312" y="52806"/>
                </a:lnTo>
                <a:lnTo>
                  <a:pt x="61432" y="40325"/>
                </a:lnTo>
                <a:lnTo>
                  <a:pt x="67927" y="31625"/>
                </a:lnTo>
                <a:lnTo>
                  <a:pt x="76957" y="21631"/>
                </a:lnTo>
                <a:lnTo>
                  <a:pt x="84475" y="15361"/>
                </a:lnTo>
                <a:lnTo>
                  <a:pt x="87355" y="12481"/>
                </a:lnTo>
                <a:lnTo>
                  <a:pt x="91196" y="11521"/>
                </a:lnTo>
                <a:lnTo>
                  <a:pt x="99837" y="11521"/>
                </a:lnTo>
                <a:lnTo>
                  <a:pt x="103677" y="13441"/>
                </a:lnTo>
                <a:lnTo>
                  <a:pt x="107518" y="17282"/>
                </a:lnTo>
                <a:lnTo>
                  <a:pt x="110398" y="21122"/>
                </a:lnTo>
                <a:lnTo>
                  <a:pt x="112318" y="25923"/>
                </a:lnTo>
                <a:lnTo>
                  <a:pt x="112318" y="38404"/>
                </a:lnTo>
                <a:lnTo>
                  <a:pt x="110398" y="44165"/>
                </a:lnTo>
                <a:lnTo>
                  <a:pt x="105597" y="48005"/>
                </a:lnTo>
                <a:lnTo>
                  <a:pt x="101757" y="51846"/>
                </a:lnTo>
                <a:lnTo>
                  <a:pt x="95996" y="53766"/>
                </a:lnTo>
                <a:lnTo>
                  <a:pt x="83515" y="53766"/>
                </a:lnTo>
                <a:lnTo>
                  <a:pt x="78714" y="52806"/>
                </a:lnTo>
                <a:lnTo>
                  <a:pt x="78714" y="65288"/>
                </a:lnTo>
                <a:lnTo>
                  <a:pt x="84475" y="67208"/>
                </a:lnTo>
                <a:lnTo>
                  <a:pt x="95036" y="67208"/>
                </a:lnTo>
                <a:lnTo>
                  <a:pt x="101757" y="65288"/>
                </a:lnTo>
                <a:lnTo>
                  <a:pt x="106558" y="59527"/>
                </a:lnTo>
                <a:lnTo>
                  <a:pt x="108350" y="57853"/>
                </a:lnTo>
                <a:lnTo>
                  <a:pt x="114837" y="47507"/>
                </a:lnTo>
                <a:lnTo>
                  <a:pt x="117119" y="33604"/>
                </a:lnTo>
                <a:lnTo>
                  <a:pt x="114940" y="20109"/>
                </a:lnTo>
                <a:lnTo>
                  <a:pt x="108478" y="9601"/>
                </a:lnTo>
                <a:lnTo>
                  <a:pt x="102717" y="2880"/>
                </a:lnTo>
                <a:lnTo>
                  <a:pt x="95996" y="0"/>
                </a:lnTo>
                <a:lnTo>
                  <a:pt x="81594" y="0"/>
                </a:lnTo>
                <a:lnTo>
                  <a:pt x="75834" y="1920"/>
                </a:lnTo>
                <a:lnTo>
                  <a:pt x="70073" y="6720"/>
                </a:lnTo>
                <a:lnTo>
                  <a:pt x="69112" y="7339"/>
                </a:lnTo>
                <a:lnTo>
                  <a:pt x="61435" y="14597"/>
                </a:lnTo>
                <a:lnTo>
                  <a:pt x="51831" y="26883"/>
                </a:lnTo>
                <a:lnTo>
                  <a:pt x="46085" y="16322"/>
                </a:lnTo>
                <a:lnTo>
                  <a:pt x="41269" y="10561"/>
                </a:lnTo>
                <a:lnTo>
                  <a:pt x="36469" y="6720"/>
                </a:lnTo>
                <a:lnTo>
                  <a:pt x="32644" y="3840"/>
                </a:lnTo>
                <a:lnTo>
                  <a:pt x="27843" y="1920"/>
                </a:lnTo>
                <a:lnTo>
                  <a:pt x="17282" y="1920"/>
                </a:lnTo>
                <a:lnTo>
                  <a:pt x="11521" y="4800"/>
                </a:lnTo>
                <a:lnTo>
                  <a:pt x="6720" y="10561"/>
                </a:lnTo>
                <a:lnTo>
                  <a:pt x="1920" y="16322"/>
                </a:lnTo>
                <a:lnTo>
                  <a:pt x="0" y="24002"/>
                </a:lnTo>
                <a:lnTo>
                  <a:pt x="0" y="43205"/>
                </a:lnTo>
                <a:lnTo>
                  <a:pt x="1920" y="51846"/>
                </a:lnTo>
                <a:lnTo>
                  <a:pt x="7680" y="57607"/>
                </a:lnTo>
                <a:lnTo>
                  <a:pt x="12481" y="63367"/>
                </a:lnTo>
                <a:lnTo>
                  <a:pt x="19202" y="66248"/>
                </a:lnTo>
                <a:lnTo>
                  <a:pt x="16322" y="53766"/>
                </a:lnTo>
                <a:lnTo>
                  <a:pt x="12481" y="51846"/>
                </a:lnTo>
                <a:lnTo>
                  <a:pt x="9601" y="48005"/>
                </a:lnTo>
                <a:lnTo>
                  <a:pt x="5760" y="44165"/>
                </a:lnTo>
                <a:lnTo>
                  <a:pt x="4800" y="39364"/>
                </a:lnTo>
                <a:lnTo>
                  <a:pt x="4800" y="27843"/>
                </a:lnTo>
                <a:lnTo>
                  <a:pt x="5760" y="23042"/>
                </a:lnTo>
                <a:lnTo>
                  <a:pt x="9601" y="20162"/>
                </a:lnTo>
                <a:lnTo>
                  <a:pt x="12481" y="16322"/>
                </a:lnTo>
                <a:lnTo>
                  <a:pt x="17282" y="14401"/>
                </a:lnTo>
                <a:lnTo>
                  <a:pt x="27843" y="14401"/>
                </a:lnTo>
                <a:lnTo>
                  <a:pt x="31683" y="15361"/>
                </a:lnTo>
                <a:lnTo>
                  <a:pt x="34564" y="17282"/>
                </a:lnTo>
                <a:lnTo>
                  <a:pt x="38404" y="19202"/>
                </a:lnTo>
                <a:lnTo>
                  <a:pt x="43205" y="24002"/>
                </a:lnTo>
                <a:lnTo>
                  <a:pt x="48950" y="30723"/>
                </a:lnTo>
                <a:lnTo>
                  <a:pt x="37429" y="45125"/>
                </a:lnTo>
                <a:lnTo>
                  <a:pt x="34564" y="4800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6" name="object 276"/>
          <p:cNvSpPr/>
          <p:nvPr/>
        </p:nvSpPr>
        <p:spPr>
          <a:xfrm>
            <a:off x="3698046" y="8349874"/>
            <a:ext cx="115199" cy="73929"/>
          </a:xfrm>
          <a:custGeom>
            <a:avLst/>
            <a:gdLst/>
            <a:ahLst/>
            <a:cxnLst/>
            <a:rect l="l" t="t" r="r" b="b"/>
            <a:pathLst>
              <a:path w="115199" h="73929">
                <a:moveTo>
                  <a:pt x="13441" y="13441"/>
                </a:moveTo>
                <a:lnTo>
                  <a:pt x="115199" y="48966"/>
                </a:lnTo>
                <a:lnTo>
                  <a:pt x="115199" y="39364"/>
                </a:lnTo>
                <a:lnTo>
                  <a:pt x="2880" y="0"/>
                </a:lnTo>
                <a:lnTo>
                  <a:pt x="0" y="0"/>
                </a:lnTo>
                <a:lnTo>
                  <a:pt x="0" y="63367"/>
                </a:lnTo>
                <a:lnTo>
                  <a:pt x="26883" y="73929"/>
                </a:lnTo>
                <a:lnTo>
                  <a:pt x="27828" y="71993"/>
                </a:lnTo>
                <a:lnTo>
                  <a:pt x="22082" y="69128"/>
                </a:lnTo>
                <a:lnTo>
                  <a:pt x="18242" y="65288"/>
                </a:lnTo>
                <a:lnTo>
                  <a:pt x="15361" y="59527"/>
                </a:lnTo>
                <a:lnTo>
                  <a:pt x="14401" y="57607"/>
                </a:lnTo>
                <a:lnTo>
                  <a:pt x="13441" y="52806"/>
                </a:lnTo>
                <a:lnTo>
                  <a:pt x="13441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7" name="object 277"/>
          <p:cNvSpPr/>
          <p:nvPr/>
        </p:nvSpPr>
        <p:spPr>
          <a:xfrm>
            <a:off x="3696126" y="8259638"/>
            <a:ext cx="117119" cy="75834"/>
          </a:xfrm>
          <a:custGeom>
            <a:avLst/>
            <a:gdLst/>
            <a:ahLst/>
            <a:cxnLst/>
            <a:rect l="l" t="t" r="r" b="b"/>
            <a:pathLst>
              <a:path w="117119" h="75834">
                <a:moveTo>
                  <a:pt x="58552" y="75834"/>
                </a:moveTo>
                <a:lnTo>
                  <a:pt x="61278" y="75803"/>
                </a:lnTo>
                <a:lnTo>
                  <a:pt x="74893" y="74586"/>
                </a:lnTo>
                <a:lnTo>
                  <a:pt x="87165" y="71462"/>
                </a:lnTo>
                <a:lnTo>
                  <a:pt x="97916" y="66248"/>
                </a:lnTo>
                <a:lnTo>
                  <a:pt x="106155" y="60706"/>
                </a:lnTo>
                <a:lnTo>
                  <a:pt x="114327" y="50520"/>
                </a:lnTo>
                <a:lnTo>
                  <a:pt x="117119" y="38404"/>
                </a:lnTo>
                <a:lnTo>
                  <a:pt x="117119" y="32644"/>
                </a:lnTo>
                <a:lnTo>
                  <a:pt x="114239" y="26883"/>
                </a:lnTo>
                <a:lnTo>
                  <a:pt x="110398" y="21122"/>
                </a:lnTo>
                <a:lnTo>
                  <a:pt x="106558" y="14401"/>
                </a:lnTo>
                <a:lnTo>
                  <a:pt x="99837" y="9601"/>
                </a:lnTo>
                <a:lnTo>
                  <a:pt x="90236" y="5760"/>
                </a:lnTo>
                <a:lnTo>
                  <a:pt x="83728" y="3382"/>
                </a:lnTo>
                <a:lnTo>
                  <a:pt x="71407" y="845"/>
                </a:lnTo>
                <a:lnTo>
                  <a:pt x="57591" y="0"/>
                </a:lnTo>
                <a:lnTo>
                  <a:pt x="47130" y="516"/>
                </a:lnTo>
                <a:lnTo>
                  <a:pt x="33948" y="2958"/>
                </a:lnTo>
                <a:lnTo>
                  <a:pt x="22473" y="7304"/>
                </a:lnTo>
                <a:lnTo>
                  <a:pt x="12481" y="13441"/>
                </a:lnTo>
                <a:lnTo>
                  <a:pt x="2638" y="25474"/>
                </a:lnTo>
                <a:lnTo>
                  <a:pt x="0" y="37444"/>
                </a:lnTo>
                <a:lnTo>
                  <a:pt x="0" y="43205"/>
                </a:lnTo>
                <a:lnTo>
                  <a:pt x="960" y="48966"/>
                </a:lnTo>
                <a:lnTo>
                  <a:pt x="4800" y="53766"/>
                </a:lnTo>
                <a:lnTo>
                  <a:pt x="5512" y="54735"/>
                </a:lnTo>
                <a:lnTo>
                  <a:pt x="6720" y="45125"/>
                </a:lnTo>
                <a:lnTo>
                  <a:pt x="4800" y="41285"/>
                </a:lnTo>
                <a:lnTo>
                  <a:pt x="4800" y="34564"/>
                </a:lnTo>
                <a:lnTo>
                  <a:pt x="7680" y="28803"/>
                </a:lnTo>
                <a:lnTo>
                  <a:pt x="10561" y="25923"/>
                </a:lnTo>
                <a:lnTo>
                  <a:pt x="15361" y="23042"/>
                </a:lnTo>
                <a:lnTo>
                  <a:pt x="21122" y="21122"/>
                </a:lnTo>
                <a:lnTo>
                  <a:pt x="27303" y="19447"/>
                </a:lnTo>
                <a:lnTo>
                  <a:pt x="39400" y="17768"/>
                </a:lnTo>
                <a:lnTo>
                  <a:pt x="53751" y="17282"/>
                </a:lnTo>
                <a:lnTo>
                  <a:pt x="56792" y="17292"/>
                </a:lnTo>
                <a:lnTo>
                  <a:pt x="71485" y="17732"/>
                </a:lnTo>
                <a:lnTo>
                  <a:pt x="83913" y="18950"/>
                </a:lnTo>
                <a:lnTo>
                  <a:pt x="94076" y="21122"/>
                </a:lnTo>
                <a:lnTo>
                  <a:pt x="99837" y="23042"/>
                </a:lnTo>
                <a:lnTo>
                  <a:pt x="104637" y="24963"/>
                </a:lnTo>
                <a:lnTo>
                  <a:pt x="107518" y="28803"/>
                </a:lnTo>
                <a:lnTo>
                  <a:pt x="110398" y="31683"/>
                </a:lnTo>
                <a:lnTo>
                  <a:pt x="111358" y="35524"/>
                </a:lnTo>
                <a:lnTo>
                  <a:pt x="111358" y="45125"/>
                </a:lnTo>
                <a:lnTo>
                  <a:pt x="107518" y="49926"/>
                </a:lnTo>
                <a:lnTo>
                  <a:pt x="98877" y="52806"/>
                </a:lnTo>
                <a:lnTo>
                  <a:pt x="88446" y="55971"/>
                </a:lnTo>
                <a:lnTo>
                  <a:pt x="75910" y="57916"/>
                </a:lnTo>
                <a:lnTo>
                  <a:pt x="61432" y="58567"/>
                </a:lnTo>
                <a:lnTo>
                  <a:pt x="57113" y="58561"/>
                </a:lnTo>
                <a:lnTo>
                  <a:pt x="44316" y="58201"/>
                </a:lnTo>
                <a:lnTo>
                  <a:pt x="31683" y="56631"/>
                </a:lnTo>
                <a:lnTo>
                  <a:pt x="22082" y="54726"/>
                </a:lnTo>
                <a:lnTo>
                  <a:pt x="25923" y="70088"/>
                </a:lnTo>
                <a:lnTo>
                  <a:pt x="32813" y="72455"/>
                </a:lnTo>
                <a:lnTo>
                  <a:pt x="45002" y="74988"/>
                </a:lnTo>
                <a:lnTo>
                  <a:pt x="58552" y="7583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8" name="object 278"/>
          <p:cNvSpPr/>
          <p:nvPr/>
        </p:nvSpPr>
        <p:spPr>
          <a:xfrm>
            <a:off x="3701639" y="8304763"/>
            <a:ext cx="20410" cy="24963"/>
          </a:xfrm>
          <a:custGeom>
            <a:avLst/>
            <a:gdLst/>
            <a:ahLst/>
            <a:cxnLst/>
            <a:rect l="l" t="t" r="r" b="b"/>
            <a:pathLst>
              <a:path w="20410" h="24963">
                <a:moveTo>
                  <a:pt x="8889" y="7680"/>
                </a:moveTo>
                <a:lnTo>
                  <a:pt x="5048" y="2880"/>
                </a:lnTo>
                <a:lnTo>
                  <a:pt x="1208" y="0"/>
                </a:lnTo>
                <a:lnTo>
                  <a:pt x="0" y="9609"/>
                </a:lnTo>
                <a:lnTo>
                  <a:pt x="8559" y="18275"/>
                </a:lnTo>
                <a:lnTo>
                  <a:pt x="20410" y="24963"/>
                </a:lnTo>
                <a:lnTo>
                  <a:pt x="16570" y="9601"/>
                </a:lnTo>
                <a:lnTo>
                  <a:pt x="8889" y="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9" name="object 279"/>
          <p:cNvSpPr/>
          <p:nvPr/>
        </p:nvSpPr>
        <p:spPr>
          <a:xfrm>
            <a:off x="3929390" y="8540912"/>
            <a:ext cx="115199" cy="46078"/>
          </a:xfrm>
          <a:custGeom>
            <a:avLst/>
            <a:gdLst/>
            <a:ahLst/>
            <a:cxnLst/>
            <a:rect l="l" t="t" r="r" b="b"/>
            <a:pathLst>
              <a:path w="115199" h="46078">
                <a:moveTo>
                  <a:pt x="15361" y="30719"/>
                </a:moveTo>
                <a:lnTo>
                  <a:pt x="16322" y="30719"/>
                </a:lnTo>
                <a:lnTo>
                  <a:pt x="18242" y="29760"/>
                </a:lnTo>
                <a:lnTo>
                  <a:pt x="20162" y="29760"/>
                </a:lnTo>
                <a:lnTo>
                  <a:pt x="25923" y="28802"/>
                </a:lnTo>
                <a:lnTo>
                  <a:pt x="101757" y="28802"/>
                </a:lnTo>
                <a:lnTo>
                  <a:pt x="105597" y="29760"/>
                </a:lnTo>
                <a:lnTo>
                  <a:pt x="107518" y="29760"/>
                </a:lnTo>
                <a:lnTo>
                  <a:pt x="108478" y="30719"/>
                </a:lnTo>
                <a:lnTo>
                  <a:pt x="109438" y="31677"/>
                </a:lnTo>
                <a:lnTo>
                  <a:pt x="110413" y="33599"/>
                </a:lnTo>
                <a:lnTo>
                  <a:pt x="111358" y="34558"/>
                </a:lnTo>
                <a:lnTo>
                  <a:pt x="111358" y="44160"/>
                </a:lnTo>
                <a:lnTo>
                  <a:pt x="115199" y="44160"/>
                </a:lnTo>
                <a:lnTo>
                  <a:pt x="115199" y="0"/>
                </a:lnTo>
                <a:lnTo>
                  <a:pt x="111358" y="0"/>
                </a:lnTo>
                <a:lnTo>
                  <a:pt x="111358" y="8638"/>
                </a:lnTo>
                <a:lnTo>
                  <a:pt x="110413" y="10561"/>
                </a:lnTo>
                <a:lnTo>
                  <a:pt x="109438" y="12478"/>
                </a:lnTo>
                <a:lnTo>
                  <a:pt x="108478" y="13443"/>
                </a:lnTo>
                <a:lnTo>
                  <a:pt x="106573" y="14401"/>
                </a:lnTo>
                <a:lnTo>
                  <a:pt x="0" y="14401"/>
                </a:lnTo>
                <a:lnTo>
                  <a:pt x="0" y="17282"/>
                </a:lnTo>
                <a:lnTo>
                  <a:pt x="13441" y="46078"/>
                </a:lnTo>
                <a:lnTo>
                  <a:pt x="15361" y="45119"/>
                </a:lnTo>
                <a:lnTo>
                  <a:pt x="14401" y="41279"/>
                </a:lnTo>
                <a:lnTo>
                  <a:pt x="13441" y="38398"/>
                </a:lnTo>
                <a:lnTo>
                  <a:pt x="13441" y="33599"/>
                </a:lnTo>
                <a:lnTo>
                  <a:pt x="14401" y="32641"/>
                </a:lnTo>
                <a:lnTo>
                  <a:pt x="15361" y="3071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0" name="object 280"/>
          <p:cNvSpPr/>
          <p:nvPr/>
        </p:nvSpPr>
        <p:spPr>
          <a:xfrm>
            <a:off x="3929390" y="8452239"/>
            <a:ext cx="27543" cy="58122"/>
          </a:xfrm>
          <a:custGeom>
            <a:avLst/>
            <a:gdLst/>
            <a:ahLst/>
            <a:cxnLst/>
            <a:rect l="l" t="t" r="r" b="b"/>
            <a:pathLst>
              <a:path w="27543" h="58122">
                <a:moveTo>
                  <a:pt x="16322" y="42597"/>
                </a:moveTo>
                <a:lnTo>
                  <a:pt x="11521" y="38756"/>
                </a:lnTo>
                <a:lnTo>
                  <a:pt x="7680" y="34916"/>
                </a:lnTo>
                <a:lnTo>
                  <a:pt x="4815" y="30115"/>
                </a:lnTo>
                <a:lnTo>
                  <a:pt x="4815" y="20514"/>
                </a:lnTo>
                <a:lnTo>
                  <a:pt x="9833" y="0"/>
                </a:lnTo>
                <a:lnTo>
                  <a:pt x="2458" y="10798"/>
                </a:lnTo>
                <a:lnTo>
                  <a:pt x="0" y="23394"/>
                </a:lnTo>
                <a:lnTo>
                  <a:pt x="454" y="29374"/>
                </a:lnTo>
                <a:lnTo>
                  <a:pt x="4810" y="41564"/>
                </a:lnTo>
                <a:lnTo>
                  <a:pt x="13441" y="51238"/>
                </a:lnTo>
                <a:lnTo>
                  <a:pt x="15810" y="52885"/>
                </a:lnTo>
                <a:lnTo>
                  <a:pt x="27543" y="58122"/>
                </a:lnTo>
                <a:lnTo>
                  <a:pt x="23042" y="44517"/>
                </a:lnTo>
                <a:lnTo>
                  <a:pt x="16322" y="4259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1" name="object 281"/>
          <p:cNvSpPr/>
          <p:nvPr/>
        </p:nvSpPr>
        <p:spPr>
          <a:xfrm>
            <a:off x="3934205" y="8438189"/>
            <a:ext cx="112303" cy="73914"/>
          </a:xfrm>
          <a:custGeom>
            <a:avLst/>
            <a:gdLst/>
            <a:ahLst/>
            <a:cxnLst/>
            <a:rect l="l" t="t" r="r" b="b"/>
            <a:pathLst>
              <a:path w="112303" h="73914">
                <a:moveTo>
                  <a:pt x="35509" y="73914"/>
                </a:moveTo>
                <a:lnTo>
                  <a:pt x="49001" y="71743"/>
                </a:lnTo>
                <a:lnTo>
                  <a:pt x="59512" y="65288"/>
                </a:lnTo>
                <a:lnTo>
                  <a:pt x="66233" y="59527"/>
                </a:lnTo>
                <a:lnTo>
                  <a:pt x="69113" y="51846"/>
                </a:lnTo>
                <a:lnTo>
                  <a:pt x="69100" y="43278"/>
                </a:lnTo>
                <a:lnTo>
                  <a:pt x="66783" y="31931"/>
                </a:lnTo>
                <a:lnTo>
                  <a:pt x="60472" y="19202"/>
                </a:lnTo>
                <a:lnTo>
                  <a:pt x="64586" y="20500"/>
                </a:lnTo>
                <a:lnTo>
                  <a:pt x="76575" y="25260"/>
                </a:lnTo>
                <a:lnTo>
                  <a:pt x="87355" y="31683"/>
                </a:lnTo>
                <a:lnTo>
                  <a:pt x="97570" y="41438"/>
                </a:lnTo>
                <a:lnTo>
                  <a:pt x="104622" y="50886"/>
                </a:lnTo>
                <a:lnTo>
                  <a:pt x="107502" y="57607"/>
                </a:lnTo>
                <a:lnTo>
                  <a:pt x="109423" y="64328"/>
                </a:lnTo>
                <a:lnTo>
                  <a:pt x="109423" y="72009"/>
                </a:lnTo>
                <a:lnTo>
                  <a:pt x="112303" y="72009"/>
                </a:lnTo>
                <a:lnTo>
                  <a:pt x="112303" y="67208"/>
                </a:lnTo>
                <a:lnTo>
                  <a:pt x="111943" y="60375"/>
                </a:lnTo>
                <a:lnTo>
                  <a:pt x="109171" y="48067"/>
                </a:lnTo>
                <a:lnTo>
                  <a:pt x="103662" y="36484"/>
                </a:lnTo>
                <a:lnTo>
                  <a:pt x="95670" y="25934"/>
                </a:lnTo>
                <a:lnTo>
                  <a:pt x="86769" y="17017"/>
                </a:lnTo>
                <a:lnTo>
                  <a:pt x="76794" y="9601"/>
                </a:lnTo>
                <a:lnTo>
                  <a:pt x="66059" y="4432"/>
                </a:lnTo>
                <a:lnTo>
                  <a:pt x="53889" y="1068"/>
                </a:lnTo>
                <a:lnTo>
                  <a:pt x="41269" y="0"/>
                </a:lnTo>
                <a:lnTo>
                  <a:pt x="29366" y="1127"/>
                </a:lnTo>
                <a:lnTo>
                  <a:pt x="17347" y="5203"/>
                </a:lnTo>
                <a:lnTo>
                  <a:pt x="6705" y="12481"/>
                </a:lnTo>
                <a:lnTo>
                  <a:pt x="5017" y="14049"/>
                </a:lnTo>
                <a:lnTo>
                  <a:pt x="0" y="34564"/>
                </a:lnTo>
                <a:lnTo>
                  <a:pt x="1905" y="30723"/>
                </a:lnTo>
                <a:lnTo>
                  <a:pt x="5745" y="27843"/>
                </a:lnTo>
                <a:lnTo>
                  <a:pt x="8625" y="24003"/>
                </a:lnTo>
                <a:lnTo>
                  <a:pt x="13426" y="21122"/>
                </a:lnTo>
                <a:lnTo>
                  <a:pt x="20147" y="19202"/>
                </a:lnTo>
                <a:lnTo>
                  <a:pt x="25908" y="17282"/>
                </a:lnTo>
                <a:lnTo>
                  <a:pt x="31668" y="16322"/>
                </a:lnTo>
                <a:lnTo>
                  <a:pt x="41269" y="16322"/>
                </a:lnTo>
                <a:lnTo>
                  <a:pt x="47030" y="17282"/>
                </a:lnTo>
                <a:lnTo>
                  <a:pt x="54711" y="18242"/>
                </a:lnTo>
                <a:lnTo>
                  <a:pt x="56631" y="21122"/>
                </a:lnTo>
                <a:lnTo>
                  <a:pt x="58552" y="24003"/>
                </a:lnTo>
                <a:lnTo>
                  <a:pt x="59512" y="27843"/>
                </a:lnTo>
                <a:lnTo>
                  <a:pt x="60472" y="31683"/>
                </a:lnTo>
                <a:lnTo>
                  <a:pt x="61432" y="34564"/>
                </a:lnTo>
                <a:lnTo>
                  <a:pt x="61432" y="42245"/>
                </a:lnTo>
                <a:lnTo>
                  <a:pt x="58552" y="47045"/>
                </a:lnTo>
                <a:lnTo>
                  <a:pt x="54711" y="50886"/>
                </a:lnTo>
                <a:lnTo>
                  <a:pt x="52155" y="52537"/>
                </a:lnTo>
                <a:lnTo>
                  <a:pt x="40870" y="56978"/>
                </a:lnTo>
                <a:lnTo>
                  <a:pt x="26868" y="58567"/>
                </a:lnTo>
                <a:lnTo>
                  <a:pt x="18227" y="58567"/>
                </a:lnTo>
                <a:lnTo>
                  <a:pt x="22727" y="72172"/>
                </a:lnTo>
                <a:lnTo>
                  <a:pt x="35509" y="7391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2" name="object 282"/>
          <p:cNvSpPr/>
          <p:nvPr/>
        </p:nvSpPr>
        <p:spPr>
          <a:xfrm>
            <a:off x="3929390" y="8347953"/>
            <a:ext cx="117119" cy="75849"/>
          </a:xfrm>
          <a:custGeom>
            <a:avLst/>
            <a:gdLst/>
            <a:ahLst/>
            <a:cxnLst/>
            <a:rect l="l" t="t" r="r" b="b"/>
            <a:pathLst>
              <a:path w="117119" h="75849">
                <a:moveTo>
                  <a:pt x="59527" y="75849"/>
                </a:moveTo>
                <a:lnTo>
                  <a:pt x="74396" y="74763"/>
                </a:lnTo>
                <a:lnTo>
                  <a:pt x="86866" y="71886"/>
                </a:lnTo>
                <a:lnTo>
                  <a:pt x="97916" y="67208"/>
                </a:lnTo>
                <a:lnTo>
                  <a:pt x="106650" y="60664"/>
                </a:lnTo>
                <a:lnTo>
                  <a:pt x="114457" y="50309"/>
                </a:lnTo>
                <a:lnTo>
                  <a:pt x="117119" y="38404"/>
                </a:lnTo>
                <a:lnTo>
                  <a:pt x="117119" y="32644"/>
                </a:lnTo>
                <a:lnTo>
                  <a:pt x="115199" y="26883"/>
                </a:lnTo>
                <a:lnTo>
                  <a:pt x="110413" y="21122"/>
                </a:lnTo>
                <a:lnTo>
                  <a:pt x="106573" y="15361"/>
                </a:lnTo>
                <a:lnTo>
                  <a:pt x="99852" y="9601"/>
                </a:lnTo>
                <a:lnTo>
                  <a:pt x="91211" y="5760"/>
                </a:lnTo>
                <a:lnTo>
                  <a:pt x="83507" y="3197"/>
                </a:lnTo>
                <a:lnTo>
                  <a:pt x="71105" y="799"/>
                </a:lnTo>
                <a:lnTo>
                  <a:pt x="57607" y="0"/>
                </a:lnTo>
                <a:lnTo>
                  <a:pt x="47138" y="516"/>
                </a:lnTo>
                <a:lnTo>
                  <a:pt x="33952" y="2958"/>
                </a:lnTo>
                <a:lnTo>
                  <a:pt x="22479" y="7304"/>
                </a:lnTo>
                <a:lnTo>
                  <a:pt x="12496" y="13441"/>
                </a:lnTo>
                <a:lnTo>
                  <a:pt x="2476" y="26312"/>
                </a:lnTo>
                <a:lnTo>
                  <a:pt x="0" y="38404"/>
                </a:lnTo>
                <a:lnTo>
                  <a:pt x="0" y="43205"/>
                </a:lnTo>
                <a:lnTo>
                  <a:pt x="1935" y="48966"/>
                </a:lnTo>
                <a:lnTo>
                  <a:pt x="4815" y="53766"/>
                </a:lnTo>
                <a:lnTo>
                  <a:pt x="5514" y="54722"/>
                </a:lnTo>
                <a:lnTo>
                  <a:pt x="4815" y="42245"/>
                </a:lnTo>
                <a:lnTo>
                  <a:pt x="4815" y="34564"/>
                </a:lnTo>
                <a:lnTo>
                  <a:pt x="5775" y="31683"/>
                </a:lnTo>
                <a:lnTo>
                  <a:pt x="7680" y="29763"/>
                </a:lnTo>
                <a:lnTo>
                  <a:pt x="10561" y="25923"/>
                </a:lnTo>
                <a:lnTo>
                  <a:pt x="15361" y="23042"/>
                </a:lnTo>
                <a:lnTo>
                  <a:pt x="21122" y="21122"/>
                </a:lnTo>
                <a:lnTo>
                  <a:pt x="27437" y="19445"/>
                </a:lnTo>
                <a:lnTo>
                  <a:pt x="39839" y="17767"/>
                </a:lnTo>
                <a:lnTo>
                  <a:pt x="53766" y="17282"/>
                </a:lnTo>
                <a:lnTo>
                  <a:pt x="56789" y="17292"/>
                </a:lnTo>
                <a:lnTo>
                  <a:pt x="71489" y="17732"/>
                </a:lnTo>
                <a:lnTo>
                  <a:pt x="83919" y="18949"/>
                </a:lnTo>
                <a:lnTo>
                  <a:pt x="94076" y="21122"/>
                </a:lnTo>
                <a:lnTo>
                  <a:pt x="100797" y="23042"/>
                </a:lnTo>
                <a:lnTo>
                  <a:pt x="104637" y="25923"/>
                </a:lnTo>
                <a:lnTo>
                  <a:pt x="107518" y="28803"/>
                </a:lnTo>
                <a:lnTo>
                  <a:pt x="110413" y="32644"/>
                </a:lnTo>
                <a:lnTo>
                  <a:pt x="111358" y="35524"/>
                </a:lnTo>
                <a:lnTo>
                  <a:pt x="111358" y="45125"/>
                </a:lnTo>
                <a:lnTo>
                  <a:pt x="107518" y="49926"/>
                </a:lnTo>
                <a:lnTo>
                  <a:pt x="98892" y="53766"/>
                </a:lnTo>
                <a:lnTo>
                  <a:pt x="88461" y="56938"/>
                </a:lnTo>
                <a:lnTo>
                  <a:pt x="75925" y="58880"/>
                </a:lnTo>
                <a:lnTo>
                  <a:pt x="61447" y="59527"/>
                </a:lnTo>
                <a:lnTo>
                  <a:pt x="57107" y="59462"/>
                </a:lnTo>
                <a:lnTo>
                  <a:pt x="44694" y="58574"/>
                </a:lnTo>
                <a:lnTo>
                  <a:pt x="31683" y="56647"/>
                </a:lnTo>
                <a:lnTo>
                  <a:pt x="22082" y="55686"/>
                </a:lnTo>
                <a:lnTo>
                  <a:pt x="25923" y="70073"/>
                </a:lnTo>
                <a:lnTo>
                  <a:pt x="33489" y="72639"/>
                </a:lnTo>
                <a:lnTo>
                  <a:pt x="45607" y="75045"/>
                </a:lnTo>
                <a:lnTo>
                  <a:pt x="59527" y="7584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3" name="object 283"/>
          <p:cNvSpPr/>
          <p:nvPr/>
        </p:nvSpPr>
        <p:spPr>
          <a:xfrm>
            <a:off x="3934205" y="8390199"/>
            <a:ext cx="21107" cy="27828"/>
          </a:xfrm>
          <a:custGeom>
            <a:avLst/>
            <a:gdLst/>
            <a:ahLst/>
            <a:cxnLst/>
            <a:rect l="l" t="t" r="r" b="b"/>
            <a:pathLst>
              <a:path w="21107" h="27828">
                <a:moveTo>
                  <a:pt x="9585" y="10561"/>
                </a:moveTo>
                <a:lnTo>
                  <a:pt x="5745" y="6720"/>
                </a:lnTo>
                <a:lnTo>
                  <a:pt x="1905" y="2880"/>
                </a:lnTo>
                <a:lnTo>
                  <a:pt x="0" y="0"/>
                </a:lnTo>
                <a:lnTo>
                  <a:pt x="698" y="12476"/>
                </a:lnTo>
                <a:lnTo>
                  <a:pt x="9249" y="21147"/>
                </a:lnTo>
                <a:lnTo>
                  <a:pt x="21107" y="27828"/>
                </a:lnTo>
                <a:lnTo>
                  <a:pt x="17266" y="13441"/>
                </a:lnTo>
                <a:lnTo>
                  <a:pt x="9585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4" name="object 284"/>
          <p:cNvSpPr/>
          <p:nvPr/>
        </p:nvSpPr>
        <p:spPr>
          <a:xfrm>
            <a:off x="3929390" y="8259638"/>
            <a:ext cx="117119" cy="75834"/>
          </a:xfrm>
          <a:custGeom>
            <a:avLst/>
            <a:gdLst/>
            <a:ahLst/>
            <a:cxnLst/>
            <a:rect l="l" t="t" r="r" b="b"/>
            <a:pathLst>
              <a:path w="117119" h="75834">
                <a:moveTo>
                  <a:pt x="59527" y="75834"/>
                </a:moveTo>
                <a:lnTo>
                  <a:pt x="74539" y="74686"/>
                </a:lnTo>
                <a:lnTo>
                  <a:pt x="86931" y="71560"/>
                </a:lnTo>
                <a:lnTo>
                  <a:pt x="97916" y="66248"/>
                </a:lnTo>
                <a:lnTo>
                  <a:pt x="106161" y="60706"/>
                </a:lnTo>
                <a:lnTo>
                  <a:pt x="114331" y="50520"/>
                </a:lnTo>
                <a:lnTo>
                  <a:pt x="117119" y="38404"/>
                </a:lnTo>
                <a:lnTo>
                  <a:pt x="117119" y="32644"/>
                </a:lnTo>
                <a:lnTo>
                  <a:pt x="115199" y="26883"/>
                </a:lnTo>
                <a:lnTo>
                  <a:pt x="110413" y="21122"/>
                </a:lnTo>
                <a:lnTo>
                  <a:pt x="106573" y="14401"/>
                </a:lnTo>
                <a:lnTo>
                  <a:pt x="99852" y="9601"/>
                </a:lnTo>
                <a:lnTo>
                  <a:pt x="91211" y="5760"/>
                </a:lnTo>
                <a:lnTo>
                  <a:pt x="83507" y="3197"/>
                </a:lnTo>
                <a:lnTo>
                  <a:pt x="71105" y="799"/>
                </a:lnTo>
                <a:lnTo>
                  <a:pt x="57607" y="0"/>
                </a:lnTo>
                <a:lnTo>
                  <a:pt x="47138" y="516"/>
                </a:lnTo>
                <a:lnTo>
                  <a:pt x="33952" y="2958"/>
                </a:lnTo>
                <a:lnTo>
                  <a:pt x="22479" y="7304"/>
                </a:lnTo>
                <a:lnTo>
                  <a:pt x="12496" y="13441"/>
                </a:lnTo>
                <a:lnTo>
                  <a:pt x="2638" y="25477"/>
                </a:lnTo>
                <a:lnTo>
                  <a:pt x="0" y="37444"/>
                </a:lnTo>
                <a:lnTo>
                  <a:pt x="0" y="43205"/>
                </a:lnTo>
                <a:lnTo>
                  <a:pt x="1935" y="48966"/>
                </a:lnTo>
                <a:lnTo>
                  <a:pt x="4815" y="53766"/>
                </a:lnTo>
                <a:lnTo>
                  <a:pt x="5519" y="54726"/>
                </a:lnTo>
                <a:lnTo>
                  <a:pt x="6720" y="45125"/>
                </a:lnTo>
                <a:lnTo>
                  <a:pt x="4815" y="41285"/>
                </a:lnTo>
                <a:lnTo>
                  <a:pt x="4815" y="34564"/>
                </a:lnTo>
                <a:lnTo>
                  <a:pt x="7680" y="28803"/>
                </a:lnTo>
                <a:lnTo>
                  <a:pt x="10561" y="25923"/>
                </a:lnTo>
                <a:lnTo>
                  <a:pt x="15361" y="23042"/>
                </a:lnTo>
                <a:lnTo>
                  <a:pt x="21122" y="21122"/>
                </a:lnTo>
                <a:lnTo>
                  <a:pt x="27437" y="19445"/>
                </a:lnTo>
                <a:lnTo>
                  <a:pt x="39839" y="17767"/>
                </a:lnTo>
                <a:lnTo>
                  <a:pt x="53766" y="17282"/>
                </a:lnTo>
                <a:lnTo>
                  <a:pt x="56789" y="17292"/>
                </a:lnTo>
                <a:lnTo>
                  <a:pt x="71489" y="17732"/>
                </a:lnTo>
                <a:lnTo>
                  <a:pt x="83919" y="18949"/>
                </a:lnTo>
                <a:lnTo>
                  <a:pt x="94076" y="21122"/>
                </a:lnTo>
                <a:lnTo>
                  <a:pt x="100797" y="23042"/>
                </a:lnTo>
                <a:lnTo>
                  <a:pt x="104637" y="24963"/>
                </a:lnTo>
                <a:lnTo>
                  <a:pt x="107518" y="28803"/>
                </a:lnTo>
                <a:lnTo>
                  <a:pt x="110413" y="31683"/>
                </a:lnTo>
                <a:lnTo>
                  <a:pt x="111358" y="35524"/>
                </a:lnTo>
                <a:lnTo>
                  <a:pt x="111358" y="45125"/>
                </a:lnTo>
                <a:lnTo>
                  <a:pt x="107518" y="49926"/>
                </a:lnTo>
                <a:lnTo>
                  <a:pt x="98892" y="52806"/>
                </a:lnTo>
                <a:lnTo>
                  <a:pt x="88461" y="55971"/>
                </a:lnTo>
                <a:lnTo>
                  <a:pt x="75925" y="57916"/>
                </a:lnTo>
                <a:lnTo>
                  <a:pt x="61447" y="58567"/>
                </a:lnTo>
                <a:lnTo>
                  <a:pt x="57169" y="58560"/>
                </a:lnTo>
                <a:lnTo>
                  <a:pt x="44726" y="58200"/>
                </a:lnTo>
                <a:lnTo>
                  <a:pt x="31683" y="56631"/>
                </a:lnTo>
                <a:lnTo>
                  <a:pt x="22082" y="54726"/>
                </a:lnTo>
                <a:lnTo>
                  <a:pt x="25923" y="70088"/>
                </a:lnTo>
                <a:lnTo>
                  <a:pt x="33485" y="72642"/>
                </a:lnTo>
                <a:lnTo>
                  <a:pt x="45605" y="75035"/>
                </a:lnTo>
                <a:lnTo>
                  <a:pt x="59527" y="7583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5" name="object 285"/>
          <p:cNvSpPr/>
          <p:nvPr/>
        </p:nvSpPr>
        <p:spPr>
          <a:xfrm>
            <a:off x="3934909" y="8304763"/>
            <a:ext cx="20404" cy="24963"/>
          </a:xfrm>
          <a:custGeom>
            <a:avLst/>
            <a:gdLst/>
            <a:ahLst/>
            <a:cxnLst/>
            <a:rect l="l" t="t" r="r" b="b"/>
            <a:pathLst>
              <a:path w="20404" h="24963">
                <a:moveTo>
                  <a:pt x="8882" y="7680"/>
                </a:moveTo>
                <a:lnTo>
                  <a:pt x="5042" y="2880"/>
                </a:lnTo>
                <a:lnTo>
                  <a:pt x="1201" y="0"/>
                </a:lnTo>
                <a:lnTo>
                  <a:pt x="0" y="9601"/>
                </a:lnTo>
                <a:lnTo>
                  <a:pt x="8550" y="18272"/>
                </a:lnTo>
                <a:lnTo>
                  <a:pt x="20404" y="24963"/>
                </a:lnTo>
                <a:lnTo>
                  <a:pt x="16563" y="9601"/>
                </a:lnTo>
                <a:lnTo>
                  <a:pt x="8882" y="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6" name="object 286"/>
          <p:cNvSpPr/>
          <p:nvPr/>
        </p:nvSpPr>
        <p:spPr>
          <a:xfrm>
            <a:off x="4162668" y="8540912"/>
            <a:ext cx="115199" cy="46078"/>
          </a:xfrm>
          <a:custGeom>
            <a:avLst/>
            <a:gdLst/>
            <a:ahLst/>
            <a:cxnLst/>
            <a:rect l="l" t="t" r="r" b="b"/>
            <a:pathLst>
              <a:path w="115199" h="46078">
                <a:moveTo>
                  <a:pt x="14401" y="41279"/>
                </a:moveTo>
                <a:lnTo>
                  <a:pt x="13441" y="38398"/>
                </a:lnTo>
                <a:lnTo>
                  <a:pt x="13441" y="34558"/>
                </a:lnTo>
                <a:lnTo>
                  <a:pt x="14401" y="33599"/>
                </a:lnTo>
                <a:lnTo>
                  <a:pt x="15361" y="32641"/>
                </a:lnTo>
                <a:lnTo>
                  <a:pt x="15361" y="30719"/>
                </a:lnTo>
                <a:lnTo>
                  <a:pt x="17282" y="30719"/>
                </a:lnTo>
                <a:lnTo>
                  <a:pt x="19202" y="29760"/>
                </a:lnTo>
                <a:lnTo>
                  <a:pt x="21122" y="29760"/>
                </a:lnTo>
                <a:lnTo>
                  <a:pt x="26883" y="28802"/>
                </a:lnTo>
                <a:lnTo>
                  <a:pt x="102717" y="28802"/>
                </a:lnTo>
                <a:lnTo>
                  <a:pt x="106558" y="29760"/>
                </a:lnTo>
                <a:lnTo>
                  <a:pt x="107518" y="29760"/>
                </a:lnTo>
                <a:lnTo>
                  <a:pt x="109438" y="30719"/>
                </a:lnTo>
                <a:lnTo>
                  <a:pt x="110398" y="31677"/>
                </a:lnTo>
                <a:lnTo>
                  <a:pt x="111358" y="33599"/>
                </a:lnTo>
                <a:lnTo>
                  <a:pt x="112318" y="34558"/>
                </a:lnTo>
                <a:lnTo>
                  <a:pt x="112318" y="44160"/>
                </a:lnTo>
                <a:lnTo>
                  <a:pt x="115199" y="44160"/>
                </a:lnTo>
                <a:lnTo>
                  <a:pt x="115199" y="0"/>
                </a:lnTo>
                <a:lnTo>
                  <a:pt x="112318" y="0"/>
                </a:lnTo>
                <a:lnTo>
                  <a:pt x="112318" y="5757"/>
                </a:lnTo>
                <a:lnTo>
                  <a:pt x="111358" y="8638"/>
                </a:lnTo>
                <a:lnTo>
                  <a:pt x="111358" y="10561"/>
                </a:lnTo>
                <a:lnTo>
                  <a:pt x="110398" y="12478"/>
                </a:lnTo>
                <a:lnTo>
                  <a:pt x="108478" y="13443"/>
                </a:lnTo>
                <a:lnTo>
                  <a:pt x="107518" y="14401"/>
                </a:lnTo>
                <a:lnTo>
                  <a:pt x="0" y="14401"/>
                </a:lnTo>
                <a:lnTo>
                  <a:pt x="0" y="17282"/>
                </a:lnTo>
                <a:lnTo>
                  <a:pt x="13441" y="46078"/>
                </a:lnTo>
                <a:lnTo>
                  <a:pt x="16322" y="45119"/>
                </a:lnTo>
                <a:lnTo>
                  <a:pt x="14401" y="4127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7" name="object 287"/>
          <p:cNvSpPr/>
          <p:nvPr/>
        </p:nvSpPr>
        <p:spPr>
          <a:xfrm>
            <a:off x="4185711" y="8495062"/>
            <a:ext cx="23608" cy="17041"/>
          </a:xfrm>
          <a:custGeom>
            <a:avLst/>
            <a:gdLst/>
            <a:ahLst/>
            <a:cxnLst/>
            <a:rect l="l" t="t" r="r" b="b"/>
            <a:pathLst>
              <a:path w="23608" h="17041">
                <a:moveTo>
                  <a:pt x="9601" y="1694"/>
                </a:moveTo>
                <a:lnTo>
                  <a:pt x="0" y="1694"/>
                </a:lnTo>
                <a:lnTo>
                  <a:pt x="4515" y="15180"/>
                </a:lnTo>
                <a:lnTo>
                  <a:pt x="17282" y="17041"/>
                </a:lnTo>
                <a:lnTo>
                  <a:pt x="23608" y="0"/>
                </a:lnTo>
                <a:lnTo>
                  <a:pt x="9601" y="169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8" name="object 288"/>
          <p:cNvSpPr/>
          <p:nvPr/>
        </p:nvSpPr>
        <p:spPr>
          <a:xfrm>
            <a:off x="4162668" y="8438189"/>
            <a:ext cx="118079" cy="73914"/>
          </a:xfrm>
          <a:custGeom>
            <a:avLst/>
            <a:gdLst/>
            <a:ahLst/>
            <a:cxnLst/>
            <a:rect l="l" t="t" r="r" b="b"/>
            <a:pathLst>
              <a:path w="118079" h="73914">
                <a:moveTo>
                  <a:pt x="40325" y="73914"/>
                </a:moveTo>
                <a:lnTo>
                  <a:pt x="55080" y="71593"/>
                </a:lnTo>
                <a:lnTo>
                  <a:pt x="65288" y="65288"/>
                </a:lnTo>
                <a:lnTo>
                  <a:pt x="71033" y="59527"/>
                </a:lnTo>
                <a:lnTo>
                  <a:pt x="73913" y="51846"/>
                </a:lnTo>
                <a:lnTo>
                  <a:pt x="73909" y="43535"/>
                </a:lnTo>
                <a:lnTo>
                  <a:pt x="72135" y="32068"/>
                </a:lnTo>
                <a:lnTo>
                  <a:pt x="66248" y="19202"/>
                </a:lnTo>
                <a:lnTo>
                  <a:pt x="70295" y="20496"/>
                </a:lnTo>
                <a:lnTo>
                  <a:pt x="81929" y="25258"/>
                </a:lnTo>
                <a:lnTo>
                  <a:pt x="93116" y="31683"/>
                </a:lnTo>
                <a:lnTo>
                  <a:pt x="100797" y="38404"/>
                </a:lnTo>
                <a:lnTo>
                  <a:pt x="106558" y="44165"/>
                </a:lnTo>
                <a:lnTo>
                  <a:pt x="109438" y="50886"/>
                </a:lnTo>
                <a:lnTo>
                  <a:pt x="113278" y="57607"/>
                </a:lnTo>
                <a:lnTo>
                  <a:pt x="114239" y="64328"/>
                </a:lnTo>
                <a:lnTo>
                  <a:pt x="114239" y="72009"/>
                </a:lnTo>
                <a:lnTo>
                  <a:pt x="118079" y="72009"/>
                </a:lnTo>
                <a:lnTo>
                  <a:pt x="118079" y="67208"/>
                </a:lnTo>
                <a:lnTo>
                  <a:pt x="117719" y="60375"/>
                </a:lnTo>
                <a:lnTo>
                  <a:pt x="114947" y="48067"/>
                </a:lnTo>
                <a:lnTo>
                  <a:pt x="109438" y="36484"/>
                </a:lnTo>
                <a:lnTo>
                  <a:pt x="101099" y="25585"/>
                </a:lnTo>
                <a:lnTo>
                  <a:pt x="92074" y="16871"/>
                </a:lnTo>
                <a:lnTo>
                  <a:pt x="81594" y="9601"/>
                </a:lnTo>
                <a:lnTo>
                  <a:pt x="72109" y="4676"/>
                </a:lnTo>
                <a:lnTo>
                  <a:pt x="59935" y="1126"/>
                </a:lnTo>
                <a:lnTo>
                  <a:pt x="47045" y="0"/>
                </a:lnTo>
                <a:lnTo>
                  <a:pt x="33867" y="1253"/>
                </a:lnTo>
                <a:lnTo>
                  <a:pt x="21928" y="5339"/>
                </a:lnTo>
                <a:lnTo>
                  <a:pt x="11521" y="12481"/>
                </a:lnTo>
                <a:lnTo>
                  <a:pt x="2458" y="24848"/>
                </a:lnTo>
                <a:lnTo>
                  <a:pt x="0" y="37444"/>
                </a:lnTo>
                <a:lnTo>
                  <a:pt x="518" y="43788"/>
                </a:lnTo>
                <a:lnTo>
                  <a:pt x="5096" y="55765"/>
                </a:lnTo>
                <a:lnTo>
                  <a:pt x="14401" y="65288"/>
                </a:lnTo>
                <a:lnTo>
                  <a:pt x="16035" y="66460"/>
                </a:lnTo>
                <a:lnTo>
                  <a:pt x="27558" y="72053"/>
                </a:lnTo>
                <a:lnTo>
                  <a:pt x="23042" y="58567"/>
                </a:lnTo>
                <a:lnTo>
                  <a:pt x="16322" y="56647"/>
                </a:lnTo>
                <a:lnTo>
                  <a:pt x="12481" y="52806"/>
                </a:lnTo>
                <a:lnTo>
                  <a:pt x="7680" y="48966"/>
                </a:lnTo>
                <a:lnTo>
                  <a:pt x="5760" y="44165"/>
                </a:lnTo>
                <a:lnTo>
                  <a:pt x="5760" y="34564"/>
                </a:lnTo>
                <a:lnTo>
                  <a:pt x="7680" y="30723"/>
                </a:lnTo>
                <a:lnTo>
                  <a:pt x="10561" y="27843"/>
                </a:lnTo>
                <a:lnTo>
                  <a:pt x="14401" y="24003"/>
                </a:lnTo>
                <a:lnTo>
                  <a:pt x="19202" y="21122"/>
                </a:lnTo>
                <a:lnTo>
                  <a:pt x="24963" y="19202"/>
                </a:lnTo>
                <a:lnTo>
                  <a:pt x="31683" y="17282"/>
                </a:lnTo>
                <a:lnTo>
                  <a:pt x="37444" y="16322"/>
                </a:lnTo>
                <a:lnTo>
                  <a:pt x="47045" y="16322"/>
                </a:lnTo>
                <a:lnTo>
                  <a:pt x="52791" y="17282"/>
                </a:lnTo>
                <a:lnTo>
                  <a:pt x="59512" y="18242"/>
                </a:lnTo>
                <a:lnTo>
                  <a:pt x="62407" y="21122"/>
                </a:lnTo>
                <a:lnTo>
                  <a:pt x="63352" y="24003"/>
                </a:lnTo>
                <a:lnTo>
                  <a:pt x="65288" y="27843"/>
                </a:lnTo>
                <a:lnTo>
                  <a:pt x="66248" y="31683"/>
                </a:lnTo>
                <a:lnTo>
                  <a:pt x="67193" y="34564"/>
                </a:lnTo>
                <a:lnTo>
                  <a:pt x="67193" y="42245"/>
                </a:lnTo>
                <a:lnTo>
                  <a:pt x="64312" y="47045"/>
                </a:lnTo>
                <a:lnTo>
                  <a:pt x="59512" y="50886"/>
                </a:lnTo>
                <a:lnTo>
                  <a:pt x="57628" y="52149"/>
                </a:lnTo>
                <a:lnTo>
                  <a:pt x="46651" y="56872"/>
                </a:lnTo>
                <a:lnTo>
                  <a:pt x="40325" y="7391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9" name="object 289"/>
          <p:cNvSpPr/>
          <p:nvPr/>
        </p:nvSpPr>
        <p:spPr>
          <a:xfrm>
            <a:off x="4162668" y="8363315"/>
            <a:ext cx="115199" cy="46085"/>
          </a:xfrm>
          <a:custGeom>
            <a:avLst/>
            <a:gdLst/>
            <a:ahLst/>
            <a:cxnLst/>
            <a:rect l="l" t="t" r="r" b="b"/>
            <a:pathLst>
              <a:path w="115199" h="46085">
                <a:moveTo>
                  <a:pt x="14401" y="41285"/>
                </a:moveTo>
                <a:lnTo>
                  <a:pt x="13441" y="38404"/>
                </a:lnTo>
                <a:lnTo>
                  <a:pt x="13441" y="34564"/>
                </a:lnTo>
                <a:lnTo>
                  <a:pt x="14401" y="33604"/>
                </a:lnTo>
                <a:lnTo>
                  <a:pt x="15361" y="32644"/>
                </a:lnTo>
                <a:lnTo>
                  <a:pt x="15361" y="31683"/>
                </a:lnTo>
                <a:lnTo>
                  <a:pt x="17282" y="30723"/>
                </a:lnTo>
                <a:lnTo>
                  <a:pt x="19202" y="29763"/>
                </a:lnTo>
                <a:lnTo>
                  <a:pt x="106558" y="29763"/>
                </a:lnTo>
                <a:lnTo>
                  <a:pt x="107518" y="30723"/>
                </a:lnTo>
                <a:lnTo>
                  <a:pt x="109438" y="30723"/>
                </a:lnTo>
                <a:lnTo>
                  <a:pt x="110398" y="31683"/>
                </a:lnTo>
                <a:lnTo>
                  <a:pt x="111358" y="33604"/>
                </a:lnTo>
                <a:lnTo>
                  <a:pt x="112318" y="35524"/>
                </a:lnTo>
                <a:lnTo>
                  <a:pt x="112318" y="44165"/>
                </a:lnTo>
                <a:lnTo>
                  <a:pt x="115199" y="44165"/>
                </a:lnTo>
                <a:lnTo>
                  <a:pt x="115199" y="0"/>
                </a:lnTo>
                <a:lnTo>
                  <a:pt x="112318" y="0"/>
                </a:lnTo>
                <a:lnTo>
                  <a:pt x="112318" y="5760"/>
                </a:lnTo>
                <a:lnTo>
                  <a:pt x="111358" y="8641"/>
                </a:lnTo>
                <a:lnTo>
                  <a:pt x="111358" y="10561"/>
                </a:lnTo>
                <a:lnTo>
                  <a:pt x="110398" y="12481"/>
                </a:lnTo>
                <a:lnTo>
                  <a:pt x="108478" y="13441"/>
                </a:lnTo>
                <a:lnTo>
                  <a:pt x="107518" y="14401"/>
                </a:lnTo>
                <a:lnTo>
                  <a:pt x="105597" y="14401"/>
                </a:lnTo>
                <a:lnTo>
                  <a:pt x="101757" y="15361"/>
                </a:lnTo>
                <a:lnTo>
                  <a:pt x="0" y="15361"/>
                </a:lnTo>
                <a:lnTo>
                  <a:pt x="0" y="18242"/>
                </a:lnTo>
                <a:lnTo>
                  <a:pt x="13441" y="46085"/>
                </a:lnTo>
                <a:lnTo>
                  <a:pt x="16322" y="45125"/>
                </a:lnTo>
                <a:lnTo>
                  <a:pt x="14401" y="4128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0" name="object 290"/>
          <p:cNvSpPr/>
          <p:nvPr/>
        </p:nvSpPr>
        <p:spPr>
          <a:xfrm>
            <a:off x="4162668" y="8268279"/>
            <a:ext cx="117119" cy="66233"/>
          </a:xfrm>
          <a:custGeom>
            <a:avLst/>
            <a:gdLst/>
            <a:ahLst/>
            <a:cxnLst/>
            <a:rect l="l" t="t" r="r" b="b"/>
            <a:pathLst>
              <a:path w="117119" h="66233">
                <a:moveTo>
                  <a:pt x="104637" y="64328"/>
                </a:moveTo>
                <a:lnTo>
                  <a:pt x="105597" y="66233"/>
                </a:lnTo>
                <a:lnTo>
                  <a:pt x="110398" y="66233"/>
                </a:lnTo>
                <a:lnTo>
                  <a:pt x="113278" y="65272"/>
                </a:lnTo>
                <a:lnTo>
                  <a:pt x="114239" y="62392"/>
                </a:lnTo>
                <a:lnTo>
                  <a:pt x="116159" y="59512"/>
                </a:lnTo>
                <a:lnTo>
                  <a:pt x="117119" y="53766"/>
                </a:lnTo>
                <a:lnTo>
                  <a:pt x="117114" y="45106"/>
                </a:lnTo>
                <a:lnTo>
                  <a:pt x="115654" y="30758"/>
                </a:lnTo>
                <a:lnTo>
                  <a:pt x="111308" y="19057"/>
                </a:lnTo>
                <a:lnTo>
                  <a:pt x="103677" y="9601"/>
                </a:lnTo>
                <a:lnTo>
                  <a:pt x="101788" y="8039"/>
                </a:lnTo>
                <a:lnTo>
                  <a:pt x="90379" y="1916"/>
                </a:lnTo>
                <a:lnTo>
                  <a:pt x="77754" y="0"/>
                </a:lnTo>
                <a:lnTo>
                  <a:pt x="71033" y="0"/>
                </a:lnTo>
                <a:lnTo>
                  <a:pt x="65288" y="1920"/>
                </a:lnTo>
                <a:lnTo>
                  <a:pt x="60472" y="4800"/>
                </a:lnTo>
                <a:lnTo>
                  <a:pt x="55686" y="8641"/>
                </a:lnTo>
                <a:lnTo>
                  <a:pt x="50886" y="14401"/>
                </a:lnTo>
                <a:lnTo>
                  <a:pt x="48966" y="22082"/>
                </a:lnTo>
                <a:lnTo>
                  <a:pt x="44198" y="16756"/>
                </a:lnTo>
                <a:lnTo>
                  <a:pt x="33500" y="8372"/>
                </a:lnTo>
                <a:lnTo>
                  <a:pt x="23042" y="5760"/>
                </a:lnTo>
                <a:lnTo>
                  <a:pt x="18242" y="5760"/>
                </a:lnTo>
                <a:lnTo>
                  <a:pt x="13441" y="7680"/>
                </a:lnTo>
                <a:lnTo>
                  <a:pt x="8641" y="11521"/>
                </a:lnTo>
                <a:lnTo>
                  <a:pt x="2880" y="16322"/>
                </a:lnTo>
                <a:lnTo>
                  <a:pt x="0" y="24002"/>
                </a:lnTo>
                <a:lnTo>
                  <a:pt x="0" y="40325"/>
                </a:lnTo>
                <a:lnTo>
                  <a:pt x="1920" y="47045"/>
                </a:lnTo>
                <a:lnTo>
                  <a:pt x="6720" y="51831"/>
                </a:lnTo>
                <a:lnTo>
                  <a:pt x="10561" y="57607"/>
                </a:lnTo>
                <a:lnTo>
                  <a:pt x="16322" y="61447"/>
                </a:lnTo>
                <a:lnTo>
                  <a:pt x="24003" y="64328"/>
                </a:lnTo>
                <a:lnTo>
                  <a:pt x="24963" y="61447"/>
                </a:lnTo>
                <a:lnTo>
                  <a:pt x="24513" y="61142"/>
                </a:lnTo>
                <a:lnTo>
                  <a:pt x="14883" y="51279"/>
                </a:lnTo>
                <a:lnTo>
                  <a:pt x="11521" y="39364"/>
                </a:lnTo>
                <a:lnTo>
                  <a:pt x="11521" y="33604"/>
                </a:lnTo>
                <a:lnTo>
                  <a:pt x="13441" y="28803"/>
                </a:lnTo>
                <a:lnTo>
                  <a:pt x="17282" y="25923"/>
                </a:lnTo>
                <a:lnTo>
                  <a:pt x="20162" y="22082"/>
                </a:lnTo>
                <a:lnTo>
                  <a:pt x="24963" y="20162"/>
                </a:lnTo>
                <a:lnTo>
                  <a:pt x="35524" y="20162"/>
                </a:lnTo>
                <a:lnTo>
                  <a:pt x="39364" y="21122"/>
                </a:lnTo>
                <a:lnTo>
                  <a:pt x="43205" y="23042"/>
                </a:lnTo>
                <a:lnTo>
                  <a:pt x="46070" y="24963"/>
                </a:lnTo>
                <a:lnTo>
                  <a:pt x="49926" y="28803"/>
                </a:lnTo>
                <a:lnTo>
                  <a:pt x="51846" y="32644"/>
                </a:lnTo>
                <a:lnTo>
                  <a:pt x="54726" y="37444"/>
                </a:lnTo>
                <a:lnTo>
                  <a:pt x="56631" y="42245"/>
                </a:lnTo>
                <a:lnTo>
                  <a:pt x="56631" y="47045"/>
                </a:lnTo>
                <a:lnTo>
                  <a:pt x="59512" y="47045"/>
                </a:lnTo>
                <a:lnTo>
                  <a:pt x="59512" y="39364"/>
                </a:lnTo>
                <a:lnTo>
                  <a:pt x="60472" y="35524"/>
                </a:lnTo>
                <a:lnTo>
                  <a:pt x="62407" y="30723"/>
                </a:lnTo>
                <a:lnTo>
                  <a:pt x="64312" y="26883"/>
                </a:lnTo>
                <a:lnTo>
                  <a:pt x="66248" y="23042"/>
                </a:lnTo>
                <a:lnTo>
                  <a:pt x="68153" y="20162"/>
                </a:lnTo>
                <a:lnTo>
                  <a:pt x="70073" y="18242"/>
                </a:lnTo>
                <a:lnTo>
                  <a:pt x="71993" y="17282"/>
                </a:lnTo>
                <a:lnTo>
                  <a:pt x="74874" y="15361"/>
                </a:lnTo>
                <a:lnTo>
                  <a:pt x="79674" y="13441"/>
                </a:lnTo>
                <a:lnTo>
                  <a:pt x="83515" y="12481"/>
                </a:lnTo>
                <a:lnTo>
                  <a:pt x="94076" y="12481"/>
                </a:lnTo>
                <a:lnTo>
                  <a:pt x="98877" y="14401"/>
                </a:lnTo>
                <a:lnTo>
                  <a:pt x="103677" y="19202"/>
                </a:lnTo>
                <a:lnTo>
                  <a:pt x="108478" y="23042"/>
                </a:lnTo>
                <a:lnTo>
                  <a:pt x="110398" y="28803"/>
                </a:lnTo>
                <a:lnTo>
                  <a:pt x="110398" y="36484"/>
                </a:lnTo>
                <a:lnTo>
                  <a:pt x="109438" y="39364"/>
                </a:lnTo>
                <a:lnTo>
                  <a:pt x="109438" y="42245"/>
                </a:lnTo>
                <a:lnTo>
                  <a:pt x="107518" y="45125"/>
                </a:lnTo>
                <a:lnTo>
                  <a:pt x="106558" y="48966"/>
                </a:lnTo>
                <a:lnTo>
                  <a:pt x="104637" y="51831"/>
                </a:lnTo>
                <a:lnTo>
                  <a:pt x="103677" y="53766"/>
                </a:lnTo>
                <a:lnTo>
                  <a:pt x="102717" y="54726"/>
                </a:lnTo>
                <a:lnTo>
                  <a:pt x="102717" y="63352"/>
                </a:lnTo>
                <a:lnTo>
                  <a:pt x="104637" y="6432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1" name="object 291"/>
          <p:cNvSpPr/>
          <p:nvPr/>
        </p:nvSpPr>
        <p:spPr>
          <a:xfrm>
            <a:off x="4631131" y="8540912"/>
            <a:ext cx="115199" cy="46078"/>
          </a:xfrm>
          <a:custGeom>
            <a:avLst/>
            <a:gdLst/>
            <a:ahLst/>
            <a:cxnLst/>
            <a:rect l="l" t="t" r="r" b="b"/>
            <a:pathLst>
              <a:path w="115199" h="46078">
                <a:moveTo>
                  <a:pt x="15361" y="30719"/>
                </a:moveTo>
                <a:lnTo>
                  <a:pt x="16322" y="30719"/>
                </a:lnTo>
                <a:lnTo>
                  <a:pt x="18242" y="29760"/>
                </a:lnTo>
                <a:lnTo>
                  <a:pt x="20162" y="29760"/>
                </a:lnTo>
                <a:lnTo>
                  <a:pt x="25923" y="28802"/>
                </a:lnTo>
                <a:lnTo>
                  <a:pt x="101757" y="28802"/>
                </a:lnTo>
                <a:lnTo>
                  <a:pt x="105597" y="29760"/>
                </a:lnTo>
                <a:lnTo>
                  <a:pt x="107518" y="29760"/>
                </a:lnTo>
                <a:lnTo>
                  <a:pt x="108478" y="30719"/>
                </a:lnTo>
                <a:lnTo>
                  <a:pt x="109438" y="31677"/>
                </a:lnTo>
                <a:lnTo>
                  <a:pt x="110398" y="33599"/>
                </a:lnTo>
                <a:lnTo>
                  <a:pt x="111358" y="34558"/>
                </a:lnTo>
                <a:lnTo>
                  <a:pt x="111358" y="44160"/>
                </a:lnTo>
                <a:lnTo>
                  <a:pt x="115199" y="44160"/>
                </a:lnTo>
                <a:lnTo>
                  <a:pt x="115199" y="0"/>
                </a:lnTo>
                <a:lnTo>
                  <a:pt x="111358" y="0"/>
                </a:lnTo>
                <a:lnTo>
                  <a:pt x="111358" y="8638"/>
                </a:lnTo>
                <a:lnTo>
                  <a:pt x="110398" y="10561"/>
                </a:lnTo>
                <a:lnTo>
                  <a:pt x="109438" y="12478"/>
                </a:lnTo>
                <a:lnTo>
                  <a:pt x="108478" y="13443"/>
                </a:lnTo>
                <a:lnTo>
                  <a:pt x="106558" y="14401"/>
                </a:lnTo>
                <a:lnTo>
                  <a:pt x="0" y="14401"/>
                </a:lnTo>
                <a:lnTo>
                  <a:pt x="0" y="17282"/>
                </a:lnTo>
                <a:lnTo>
                  <a:pt x="13441" y="46078"/>
                </a:lnTo>
                <a:lnTo>
                  <a:pt x="15361" y="45119"/>
                </a:lnTo>
                <a:lnTo>
                  <a:pt x="13441" y="41279"/>
                </a:lnTo>
                <a:lnTo>
                  <a:pt x="13441" y="33599"/>
                </a:lnTo>
                <a:lnTo>
                  <a:pt x="14401" y="32641"/>
                </a:lnTo>
                <a:lnTo>
                  <a:pt x="15361" y="3071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2" name="object 292"/>
          <p:cNvSpPr/>
          <p:nvPr/>
        </p:nvSpPr>
        <p:spPr>
          <a:xfrm>
            <a:off x="4633589" y="8438189"/>
            <a:ext cx="114661" cy="73914"/>
          </a:xfrm>
          <a:custGeom>
            <a:avLst/>
            <a:gdLst/>
            <a:ahLst/>
            <a:cxnLst/>
            <a:rect l="l" t="t" r="r" b="b"/>
            <a:pathLst>
              <a:path w="114661" h="73914">
                <a:moveTo>
                  <a:pt x="37866" y="73914"/>
                </a:moveTo>
                <a:lnTo>
                  <a:pt x="51359" y="71743"/>
                </a:lnTo>
                <a:lnTo>
                  <a:pt x="61869" y="65288"/>
                </a:lnTo>
                <a:lnTo>
                  <a:pt x="68575" y="59527"/>
                </a:lnTo>
                <a:lnTo>
                  <a:pt x="71455" y="51846"/>
                </a:lnTo>
                <a:lnTo>
                  <a:pt x="71442" y="43282"/>
                </a:lnTo>
                <a:lnTo>
                  <a:pt x="69128" y="31934"/>
                </a:lnTo>
                <a:lnTo>
                  <a:pt x="62829" y="19202"/>
                </a:lnTo>
                <a:lnTo>
                  <a:pt x="66882" y="20496"/>
                </a:lnTo>
                <a:lnTo>
                  <a:pt x="78521" y="25258"/>
                </a:lnTo>
                <a:lnTo>
                  <a:pt x="89697" y="31683"/>
                </a:lnTo>
                <a:lnTo>
                  <a:pt x="99923" y="41442"/>
                </a:lnTo>
                <a:lnTo>
                  <a:pt x="106980" y="50886"/>
                </a:lnTo>
                <a:lnTo>
                  <a:pt x="109860" y="57607"/>
                </a:lnTo>
                <a:lnTo>
                  <a:pt x="111780" y="64328"/>
                </a:lnTo>
                <a:lnTo>
                  <a:pt x="111780" y="72009"/>
                </a:lnTo>
                <a:lnTo>
                  <a:pt x="114661" y="72009"/>
                </a:lnTo>
                <a:lnTo>
                  <a:pt x="114661" y="67208"/>
                </a:lnTo>
                <a:lnTo>
                  <a:pt x="114300" y="60375"/>
                </a:lnTo>
                <a:lnTo>
                  <a:pt x="111528" y="48067"/>
                </a:lnTo>
                <a:lnTo>
                  <a:pt x="106019" y="36484"/>
                </a:lnTo>
                <a:lnTo>
                  <a:pt x="98019" y="25929"/>
                </a:lnTo>
                <a:lnTo>
                  <a:pt x="89113" y="17014"/>
                </a:lnTo>
                <a:lnTo>
                  <a:pt x="79136" y="9601"/>
                </a:lnTo>
                <a:lnTo>
                  <a:pt x="68421" y="4436"/>
                </a:lnTo>
                <a:lnTo>
                  <a:pt x="56250" y="1069"/>
                </a:lnTo>
                <a:lnTo>
                  <a:pt x="43627" y="0"/>
                </a:lnTo>
                <a:lnTo>
                  <a:pt x="31533" y="1127"/>
                </a:lnTo>
                <a:lnTo>
                  <a:pt x="19278" y="5203"/>
                </a:lnTo>
                <a:lnTo>
                  <a:pt x="9063" y="12481"/>
                </a:lnTo>
                <a:lnTo>
                  <a:pt x="7375" y="14049"/>
                </a:lnTo>
                <a:lnTo>
                  <a:pt x="0" y="24848"/>
                </a:lnTo>
                <a:lnTo>
                  <a:pt x="2342" y="34564"/>
                </a:lnTo>
                <a:lnTo>
                  <a:pt x="4262" y="30723"/>
                </a:lnTo>
                <a:lnTo>
                  <a:pt x="7142" y="27843"/>
                </a:lnTo>
                <a:lnTo>
                  <a:pt x="10983" y="24003"/>
                </a:lnTo>
                <a:lnTo>
                  <a:pt x="15783" y="21122"/>
                </a:lnTo>
                <a:lnTo>
                  <a:pt x="21544" y="19202"/>
                </a:lnTo>
                <a:lnTo>
                  <a:pt x="28265" y="17282"/>
                </a:lnTo>
                <a:lnTo>
                  <a:pt x="34026" y="16322"/>
                </a:lnTo>
                <a:lnTo>
                  <a:pt x="43627" y="16322"/>
                </a:lnTo>
                <a:lnTo>
                  <a:pt x="49388" y="17282"/>
                </a:lnTo>
                <a:lnTo>
                  <a:pt x="57069" y="18242"/>
                </a:lnTo>
                <a:lnTo>
                  <a:pt x="58989" y="21122"/>
                </a:lnTo>
                <a:lnTo>
                  <a:pt x="60909" y="24003"/>
                </a:lnTo>
                <a:lnTo>
                  <a:pt x="61869" y="27843"/>
                </a:lnTo>
                <a:lnTo>
                  <a:pt x="62829" y="31683"/>
                </a:lnTo>
                <a:lnTo>
                  <a:pt x="63789" y="34564"/>
                </a:lnTo>
                <a:lnTo>
                  <a:pt x="63789" y="42245"/>
                </a:lnTo>
                <a:lnTo>
                  <a:pt x="60909" y="47045"/>
                </a:lnTo>
                <a:lnTo>
                  <a:pt x="56108" y="50886"/>
                </a:lnTo>
                <a:lnTo>
                  <a:pt x="54214" y="52155"/>
                </a:lnTo>
                <a:lnTo>
                  <a:pt x="43232" y="56874"/>
                </a:lnTo>
                <a:lnTo>
                  <a:pt x="29225" y="58567"/>
                </a:lnTo>
                <a:lnTo>
                  <a:pt x="20584" y="58567"/>
                </a:lnTo>
                <a:lnTo>
                  <a:pt x="24692" y="72172"/>
                </a:lnTo>
                <a:lnTo>
                  <a:pt x="37866" y="7391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3" name="object 293"/>
          <p:cNvSpPr/>
          <p:nvPr/>
        </p:nvSpPr>
        <p:spPr>
          <a:xfrm>
            <a:off x="4631131" y="8463038"/>
            <a:ext cx="27151" cy="47323"/>
          </a:xfrm>
          <a:custGeom>
            <a:avLst/>
            <a:gdLst/>
            <a:ahLst/>
            <a:cxnLst/>
            <a:rect l="l" t="t" r="r" b="b"/>
            <a:pathLst>
              <a:path w="27151" h="47323">
                <a:moveTo>
                  <a:pt x="16322" y="31798"/>
                </a:moveTo>
                <a:lnTo>
                  <a:pt x="11521" y="27957"/>
                </a:lnTo>
                <a:lnTo>
                  <a:pt x="6720" y="24117"/>
                </a:lnTo>
                <a:lnTo>
                  <a:pt x="4800" y="19316"/>
                </a:lnTo>
                <a:lnTo>
                  <a:pt x="4800" y="9715"/>
                </a:lnTo>
                <a:lnTo>
                  <a:pt x="2458" y="0"/>
                </a:lnTo>
                <a:lnTo>
                  <a:pt x="0" y="12595"/>
                </a:lnTo>
                <a:lnTo>
                  <a:pt x="377" y="18575"/>
                </a:lnTo>
                <a:lnTo>
                  <a:pt x="4393" y="30765"/>
                </a:lnTo>
                <a:lnTo>
                  <a:pt x="13441" y="40439"/>
                </a:lnTo>
                <a:lnTo>
                  <a:pt x="15784" y="42086"/>
                </a:lnTo>
                <a:lnTo>
                  <a:pt x="27151" y="47323"/>
                </a:lnTo>
                <a:lnTo>
                  <a:pt x="23042" y="33718"/>
                </a:lnTo>
                <a:lnTo>
                  <a:pt x="16322" y="3179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4" name="object 294"/>
          <p:cNvSpPr/>
          <p:nvPr/>
        </p:nvSpPr>
        <p:spPr>
          <a:xfrm>
            <a:off x="4631131" y="8347953"/>
            <a:ext cx="115199" cy="79689"/>
          </a:xfrm>
          <a:custGeom>
            <a:avLst/>
            <a:gdLst/>
            <a:ahLst/>
            <a:cxnLst/>
            <a:rect l="l" t="t" r="r" b="b"/>
            <a:pathLst>
              <a:path w="115199" h="79689">
                <a:moveTo>
                  <a:pt x="73913" y="79689"/>
                </a:moveTo>
                <a:lnTo>
                  <a:pt x="84475" y="79689"/>
                </a:lnTo>
                <a:lnTo>
                  <a:pt x="84475" y="29763"/>
                </a:lnTo>
                <a:lnTo>
                  <a:pt x="115199" y="29763"/>
                </a:lnTo>
                <a:lnTo>
                  <a:pt x="115199" y="16322"/>
                </a:lnTo>
                <a:lnTo>
                  <a:pt x="84475" y="16322"/>
                </a:lnTo>
                <a:lnTo>
                  <a:pt x="84475" y="0"/>
                </a:lnTo>
                <a:lnTo>
                  <a:pt x="72969" y="0"/>
                </a:lnTo>
                <a:lnTo>
                  <a:pt x="72969" y="16322"/>
                </a:lnTo>
                <a:lnTo>
                  <a:pt x="0" y="16322"/>
                </a:lnTo>
                <a:lnTo>
                  <a:pt x="0" y="24963"/>
                </a:lnTo>
                <a:lnTo>
                  <a:pt x="73913" y="79689"/>
                </a:lnTo>
                <a:lnTo>
                  <a:pt x="17282" y="29763"/>
                </a:lnTo>
                <a:lnTo>
                  <a:pt x="72969" y="29763"/>
                </a:lnTo>
                <a:lnTo>
                  <a:pt x="72969" y="71048"/>
                </a:lnTo>
                <a:lnTo>
                  <a:pt x="17282" y="29763"/>
                </a:lnTo>
                <a:lnTo>
                  <a:pt x="73913" y="7968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5" name="object 295"/>
          <p:cNvSpPr/>
          <p:nvPr/>
        </p:nvSpPr>
        <p:spPr>
          <a:xfrm>
            <a:off x="4631131" y="8259638"/>
            <a:ext cx="117119" cy="75834"/>
          </a:xfrm>
          <a:custGeom>
            <a:avLst/>
            <a:gdLst/>
            <a:ahLst/>
            <a:cxnLst/>
            <a:rect l="l" t="t" r="r" b="b"/>
            <a:pathLst>
              <a:path w="117119" h="75834">
                <a:moveTo>
                  <a:pt x="58567" y="75834"/>
                </a:moveTo>
                <a:lnTo>
                  <a:pt x="61275" y="75803"/>
                </a:lnTo>
                <a:lnTo>
                  <a:pt x="74892" y="74588"/>
                </a:lnTo>
                <a:lnTo>
                  <a:pt x="87168" y="71463"/>
                </a:lnTo>
                <a:lnTo>
                  <a:pt x="97916" y="66248"/>
                </a:lnTo>
                <a:lnTo>
                  <a:pt x="106155" y="60706"/>
                </a:lnTo>
                <a:lnTo>
                  <a:pt x="114327" y="50520"/>
                </a:lnTo>
                <a:lnTo>
                  <a:pt x="117119" y="38404"/>
                </a:lnTo>
                <a:lnTo>
                  <a:pt x="117119" y="32644"/>
                </a:lnTo>
                <a:lnTo>
                  <a:pt x="114239" y="26883"/>
                </a:lnTo>
                <a:lnTo>
                  <a:pt x="110398" y="21122"/>
                </a:lnTo>
                <a:lnTo>
                  <a:pt x="106558" y="14401"/>
                </a:lnTo>
                <a:lnTo>
                  <a:pt x="99837" y="9601"/>
                </a:lnTo>
                <a:lnTo>
                  <a:pt x="90251" y="5760"/>
                </a:lnTo>
                <a:lnTo>
                  <a:pt x="83737" y="3382"/>
                </a:lnTo>
                <a:lnTo>
                  <a:pt x="71418" y="845"/>
                </a:lnTo>
                <a:lnTo>
                  <a:pt x="57607" y="0"/>
                </a:lnTo>
                <a:lnTo>
                  <a:pt x="47125" y="517"/>
                </a:lnTo>
                <a:lnTo>
                  <a:pt x="33943" y="2960"/>
                </a:lnTo>
                <a:lnTo>
                  <a:pt x="22470" y="7306"/>
                </a:lnTo>
                <a:lnTo>
                  <a:pt x="12481" y="13441"/>
                </a:lnTo>
                <a:lnTo>
                  <a:pt x="2638" y="25474"/>
                </a:lnTo>
                <a:lnTo>
                  <a:pt x="0" y="37444"/>
                </a:lnTo>
                <a:lnTo>
                  <a:pt x="0" y="43205"/>
                </a:lnTo>
                <a:lnTo>
                  <a:pt x="960" y="48966"/>
                </a:lnTo>
                <a:lnTo>
                  <a:pt x="4800" y="53766"/>
                </a:lnTo>
                <a:lnTo>
                  <a:pt x="5512" y="54735"/>
                </a:lnTo>
                <a:lnTo>
                  <a:pt x="6720" y="45125"/>
                </a:lnTo>
                <a:lnTo>
                  <a:pt x="4800" y="41285"/>
                </a:lnTo>
                <a:lnTo>
                  <a:pt x="4800" y="34564"/>
                </a:lnTo>
                <a:lnTo>
                  <a:pt x="7680" y="28803"/>
                </a:lnTo>
                <a:lnTo>
                  <a:pt x="10561" y="25923"/>
                </a:lnTo>
                <a:lnTo>
                  <a:pt x="15361" y="23042"/>
                </a:lnTo>
                <a:lnTo>
                  <a:pt x="21122" y="21122"/>
                </a:lnTo>
                <a:lnTo>
                  <a:pt x="27322" y="19445"/>
                </a:lnTo>
                <a:lnTo>
                  <a:pt x="39420" y="17767"/>
                </a:lnTo>
                <a:lnTo>
                  <a:pt x="53766" y="17282"/>
                </a:lnTo>
                <a:lnTo>
                  <a:pt x="56804" y="17292"/>
                </a:lnTo>
                <a:lnTo>
                  <a:pt x="71489" y="17732"/>
                </a:lnTo>
                <a:lnTo>
                  <a:pt x="83918" y="18950"/>
                </a:lnTo>
                <a:lnTo>
                  <a:pt x="94091" y="21122"/>
                </a:lnTo>
                <a:lnTo>
                  <a:pt x="99837" y="23042"/>
                </a:lnTo>
                <a:lnTo>
                  <a:pt x="104637" y="24963"/>
                </a:lnTo>
                <a:lnTo>
                  <a:pt x="107518" y="28803"/>
                </a:lnTo>
                <a:lnTo>
                  <a:pt x="110398" y="31683"/>
                </a:lnTo>
                <a:lnTo>
                  <a:pt x="111358" y="35524"/>
                </a:lnTo>
                <a:lnTo>
                  <a:pt x="111358" y="45125"/>
                </a:lnTo>
                <a:lnTo>
                  <a:pt x="107518" y="49926"/>
                </a:lnTo>
                <a:lnTo>
                  <a:pt x="98877" y="52806"/>
                </a:lnTo>
                <a:lnTo>
                  <a:pt x="88459" y="55969"/>
                </a:lnTo>
                <a:lnTo>
                  <a:pt x="75927" y="57916"/>
                </a:lnTo>
                <a:lnTo>
                  <a:pt x="61447" y="58567"/>
                </a:lnTo>
                <a:lnTo>
                  <a:pt x="57115" y="58560"/>
                </a:lnTo>
                <a:lnTo>
                  <a:pt x="44322" y="58200"/>
                </a:lnTo>
                <a:lnTo>
                  <a:pt x="31683" y="56631"/>
                </a:lnTo>
                <a:lnTo>
                  <a:pt x="22082" y="54726"/>
                </a:lnTo>
                <a:lnTo>
                  <a:pt x="25923" y="70088"/>
                </a:lnTo>
                <a:lnTo>
                  <a:pt x="32823" y="72458"/>
                </a:lnTo>
                <a:lnTo>
                  <a:pt x="45011" y="74989"/>
                </a:lnTo>
                <a:lnTo>
                  <a:pt x="58567" y="7583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6" name="object 296"/>
          <p:cNvSpPr/>
          <p:nvPr/>
        </p:nvSpPr>
        <p:spPr>
          <a:xfrm>
            <a:off x="4636643" y="8304763"/>
            <a:ext cx="20410" cy="24963"/>
          </a:xfrm>
          <a:custGeom>
            <a:avLst/>
            <a:gdLst/>
            <a:ahLst/>
            <a:cxnLst/>
            <a:rect l="l" t="t" r="r" b="b"/>
            <a:pathLst>
              <a:path w="20410" h="24963">
                <a:moveTo>
                  <a:pt x="8889" y="7680"/>
                </a:moveTo>
                <a:lnTo>
                  <a:pt x="5048" y="2880"/>
                </a:lnTo>
                <a:lnTo>
                  <a:pt x="1208" y="0"/>
                </a:lnTo>
                <a:lnTo>
                  <a:pt x="0" y="9609"/>
                </a:lnTo>
                <a:lnTo>
                  <a:pt x="8559" y="18275"/>
                </a:lnTo>
                <a:lnTo>
                  <a:pt x="20410" y="24963"/>
                </a:lnTo>
                <a:lnTo>
                  <a:pt x="16570" y="9601"/>
                </a:lnTo>
                <a:lnTo>
                  <a:pt x="8889" y="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7" name="object 297"/>
          <p:cNvSpPr/>
          <p:nvPr/>
        </p:nvSpPr>
        <p:spPr>
          <a:xfrm>
            <a:off x="4864409" y="8540912"/>
            <a:ext cx="115199" cy="46078"/>
          </a:xfrm>
          <a:custGeom>
            <a:avLst/>
            <a:gdLst/>
            <a:ahLst/>
            <a:cxnLst/>
            <a:rect l="l" t="t" r="r" b="b"/>
            <a:pathLst>
              <a:path w="115199" h="46078">
                <a:moveTo>
                  <a:pt x="13441" y="34558"/>
                </a:moveTo>
                <a:lnTo>
                  <a:pt x="14401" y="33599"/>
                </a:lnTo>
                <a:lnTo>
                  <a:pt x="14401" y="32641"/>
                </a:lnTo>
                <a:lnTo>
                  <a:pt x="15361" y="30719"/>
                </a:lnTo>
                <a:lnTo>
                  <a:pt x="17282" y="30719"/>
                </a:lnTo>
                <a:lnTo>
                  <a:pt x="18242" y="29760"/>
                </a:lnTo>
                <a:lnTo>
                  <a:pt x="21122" y="29760"/>
                </a:lnTo>
                <a:lnTo>
                  <a:pt x="25923" y="28802"/>
                </a:lnTo>
                <a:lnTo>
                  <a:pt x="102717" y="28802"/>
                </a:lnTo>
                <a:lnTo>
                  <a:pt x="106558" y="29760"/>
                </a:lnTo>
                <a:lnTo>
                  <a:pt x="107518" y="29760"/>
                </a:lnTo>
                <a:lnTo>
                  <a:pt x="109438" y="30719"/>
                </a:lnTo>
                <a:lnTo>
                  <a:pt x="110398" y="31677"/>
                </a:lnTo>
                <a:lnTo>
                  <a:pt x="111358" y="33599"/>
                </a:lnTo>
                <a:lnTo>
                  <a:pt x="111358" y="34558"/>
                </a:lnTo>
                <a:lnTo>
                  <a:pt x="112318" y="38398"/>
                </a:lnTo>
                <a:lnTo>
                  <a:pt x="112318" y="44160"/>
                </a:lnTo>
                <a:lnTo>
                  <a:pt x="115199" y="44160"/>
                </a:lnTo>
                <a:lnTo>
                  <a:pt x="115199" y="0"/>
                </a:lnTo>
                <a:lnTo>
                  <a:pt x="112318" y="0"/>
                </a:lnTo>
                <a:lnTo>
                  <a:pt x="112318" y="5757"/>
                </a:lnTo>
                <a:lnTo>
                  <a:pt x="111358" y="8638"/>
                </a:lnTo>
                <a:lnTo>
                  <a:pt x="110398" y="10561"/>
                </a:lnTo>
                <a:lnTo>
                  <a:pt x="110398" y="12478"/>
                </a:lnTo>
                <a:lnTo>
                  <a:pt x="108478" y="13443"/>
                </a:lnTo>
                <a:lnTo>
                  <a:pt x="107518" y="14401"/>
                </a:lnTo>
                <a:lnTo>
                  <a:pt x="0" y="14401"/>
                </a:lnTo>
                <a:lnTo>
                  <a:pt x="0" y="17282"/>
                </a:lnTo>
                <a:lnTo>
                  <a:pt x="13441" y="46078"/>
                </a:lnTo>
                <a:lnTo>
                  <a:pt x="16322" y="45119"/>
                </a:lnTo>
                <a:lnTo>
                  <a:pt x="14401" y="41279"/>
                </a:lnTo>
                <a:lnTo>
                  <a:pt x="13441" y="38398"/>
                </a:lnTo>
                <a:lnTo>
                  <a:pt x="13441" y="3455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8" name="object 298"/>
          <p:cNvSpPr/>
          <p:nvPr/>
        </p:nvSpPr>
        <p:spPr>
          <a:xfrm>
            <a:off x="4880434" y="8494836"/>
            <a:ext cx="24285" cy="17266"/>
          </a:xfrm>
          <a:custGeom>
            <a:avLst/>
            <a:gdLst/>
            <a:ahLst/>
            <a:cxnLst/>
            <a:rect l="l" t="t" r="r" b="b"/>
            <a:pathLst>
              <a:path w="24285" h="17266">
                <a:moveTo>
                  <a:pt x="11524" y="15404"/>
                </a:moveTo>
                <a:lnTo>
                  <a:pt x="24285" y="17266"/>
                </a:lnTo>
                <a:lnTo>
                  <a:pt x="15659" y="1920"/>
                </a:lnTo>
                <a:lnTo>
                  <a:pt x="7018" y="1920"/>
                </a:lnTo>
                <a:lnTo>
                  <a:pt x="297" y="0"/>
                </a:lnTo>
                <a:lnTo>
                  <a:pt x="0" y="9805"/>
                </a:lnTo>
                <a:lnTo>
                  <a:pt x="11524" y="1540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9" name="object 299"/>
          <p:cNvSpPr/>
          <p:nvPr/>
        </p:nvSpPr>
        <p:spPr>
          <a:xfrm>
            <a:off x="4864409" y="8438189"/>
            <a:ext cx="118079" cy="73914"/>
          </a:xfrm>
          <a:custGeom>
            <a:avLst/>
            <a:gdLst/>
            <a:ahLst/>
            <a:cxnLst/>
            <a:rect l="l" t="t" r="r" b="b"/>
            <a:pathLst>
              <a:path w="118079" h="73914">
                <a:moveTo>
                  <a:pt x="65272" y="65288"/>
                </a:moveTo>
                <a:lnTo>
                  <a:pt x="71033" y="59527"/>
                </a:lnTo>
                <a:lnTo>
                  <a:pt x="73913" y="51846"/>
                </a:lnTo>
                <a:lnTo>
                  <a:pt x="73907" y="43531"/>
                </a:lnTo>
                <a:lnTo>
                  <a:pt x="71763" y="32066"/>
                </a:lnTo>
                <a:lnTo>
                  <a:pt x="66233" y="19202"/>
                </a:lnTo>
                <a:lnTo>
                  <a:pt x="69568" y="20256"/>
                </a:lnTo>
                <a:lnTo>
                  <a:pt x="81423" y="25095"/>
                </a:lnTo>
                <a:lnTo>
                  <a:pt x="92156" y="31683"/>
                </a:lnTo>
                <a:lnTo>
                  <a:pt x="103102" y="41442"/>
                </a:lnTo>
                <a:lnTo>
                  <a:pt x="109438" y="50886"/>
                </a:lnTo>
                <a:lnTo>
                  <a:pt x="113278" y="57607"/>
                </a:lnTo>
                <a:lnTo>
                  <a:pt x="114239" y="64328"/>
                </a:lnTo>
                <a:lnTo>
                  <a:pt x="114239" y="72009"/>
                </a:lnTo>
                <a:lnTo>
                  <a:pt x="118079" y="72009"/>
                </a:lnTo>
                <a:lnTo>
                  <a:pt x="118079" y="67208"/>
                </a:lnTo>
                <a:lnTo>
                  <a:pt x="117585" y="60156"/>
                </a:lnTo>
                <a:lnTo>
                  <a:pt x="114282" y="47966"/>
                </a:lnTo>
                <a:lnTo>
                  <a:pt x="108478" y="36484"/>
                </a:lnTo>
                <a:lnTo>
                  <a:pt x="101116" y="25929"/>
                </a:lnTo>
                <a:lnTo>
                  <a:pt x="92212" y="17014"/>
                </a:lnTo>
                <a:lnTo>
                  <a:pt x="81594" y="9601"/>
                </a:lnTo>
                <a:lnTo>
                  <a:pt x="72099" y="4672"/>
                </a:lnTo>
                <a:lnTo>
                  <a:pt x="59926" y="1125"/>
                </a:lnTo>
                <a:lnTo>
                  <a:pt x="47030" y="0"/>
                </a:lnTo>
                <a:lnTo>
                  <a:pt x="33872" y="1251"/>
                </a:lnTo>
                <a:lnTo>
                  <a:pt x="21932" y="5337"/>
                </a:lnTo>
                <a:lnTo>
                  <a:pt x="11521" y="12481"/>
                </a:lnTo>
                <a:lnTo>
                  <a:pt x="2458" y="24848"/>
                </a:lnTo>
                <a:lnTo>
                  <a:pt x="0" y="37444"/>
                </a:lnTo>
                <a:lnTo>
                  <a:pt x="518" y="43788"/>
                </a:lnTo>
                <a:lnTo>
                  <a:pt x="5096" y="55765"/>
                </a:lnTo>
                <a:lnTo>
                  <a:pt x="14401" y="65288"/>
                </a:lnTo>
                <a:lnTo>
                  <a:pt x="16322" y="56647"/>
                </a:lnTo>
                <a:lnTo>
                  <a:pt x="12481" y="52806"/>
                </a:lnTo>
                <a:lnTo>
                  <a:pt x="7680" y="48966"/>
                </a:lnTo>
                <a:lnTo>
                  <a:pt x="5760" y="44165"/>
                </a:lnTo>
                <a:lnTo>
                  <a:pt x="5760" y="34564"/>
                </a:lnTo>
                <a:lnTo>
                  <a:pt x="7680" y="30723"/>
                </a:lnTo>
                <a:lnTo>
                  <a:pt x="10561" y="27843"/>
                </a:lnTo>
                <a:lnTo>
                  <a:pt x="13441" y="24003"/>
                </a:lnTo>
                <a:lnTo>
                  <a:pt x="18242" y="21122"/>
                </a:lnTo>
                <a:lnTo>
                  <a:pt x="24963" y="19202"/>
                </a:lnTo>
                <a:lnTo>
                  <a:pt x="30723" y="17282"/>
                </a:lnTo>
                <a:lnTo>
                  <a:pt x="37429" y="16322"/>
                </a:lnTo>
                <a:lnTo>
                  <a:pt x="47030" y="16322"/>
                </a:lnTo>
                <a:lnTo>
                  <a:pt x="52806" y="17282"/>
                </a:lnTo>
                <a:lnTo>
                  <a:pt x="59512" y="18242"/>
                </a:lnTo>
                <a:lnTo>
                  <a:pt x="61432" y="21122"/>
                </a:lnTo>
                <a:lnTo>
                  <a:pt x="63352" y="24003"/>
                </a:lnTo>
                <a:lnTo>
                  <a:pt x="65272" y="27843"/>
                </a:lnTo>
                <a:lnTo>
                  <a:pt x="66233" y="31683"/>
                </a:lnTo>
                <a:lnTo>
                  <a:pt x="66233" y="42245"/>
                </a:lnTo>
                <a:lnTo>
                  <a:pt x="64312" y="47045"/>
                </a:lnTo>
                <a:lnTo>
                  <a:pt x="59512" y="50886"/>
                </a:lnTo>
                <a:lnTo>
                  <a:pt x="56970" y="52532"/>
                </a:lnTo>
                <a:lnTo>
                  <a:pt x="45685" y="56976"/>
                </a:lnTo>
                <a:lnTo>
                  <a:pt x="31683" y="58567"/>
                </a:lnTo>
                <a:lnTo>
                  <a:pt x="40309" y="73914"/>
                </a:lnTo>
                <a:lnTo>
                  <a:pt x="41510" y="73901"/>
                </a:lnTo>
                <a:lnTo>
                  <a:pt x="54698" y="71593"/>
                </a:lnTo>
                <a:lnTo>
                  <a:pt x="65272" y="6528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0" name="object 300"/>
          <p:cNvSpPr/>
          <p:nvPr/>
        </p:nvSpPr>
        <p:spPr>
          <a:xfrm>
            <a:off x="4867290" y="8353714"/>
            <a:ext cx="114239" cy="68153"/>
          </a:xfrm>
          <a:custGeom>
            <a:avLst/>
            <a:gdLst/>
            <a:ahLst/>
            <a:cxnLst/>
            <a:rect l="l" t="t" r="r" b="b"/>
            <a:pathLst>
              <a:path w="114239" h="68153">
                <a:moveTo>
                  <a:pt x="98877" y="56647"/>
                </a:moveTo>
                <a:lnTo>
                  <a:pt x="97916" y="57607"/>
                </a:lnTo>
                <a:lnTo>
                  <a:pt x="97916" y="65288"/>
                </a:lnTo>
                <a:lnTo>
                  <a:pt x="98877" y="66248"/>
                </a:lnTo>
                <a:lnTo>
                  <a:pt x="100797" y="68153"/>
                </a:lnTo>
                <a:lnTo>
                  <a:pt x="106558" y="68153"/>
                </a:lnTo>
                <a:lnTo>
                  <a:pt x="108478" y="67208"/>
                </a:lnTo>
                <a:lnTo>
                  <a:pt x="111358" y="63367"/>
                </a:lnTo>
                <a:lnTo>
                  <a:pt x="113278" y="60472"/>
                </a:lnTo>
                <a:lnTo>
                  <a:pt x="114239" y="55686"/>
                </a:lnTo>
                <a:lnTo>
                  <a:pt x="114239" y="41285"/>
                </a:lnTo>
                <a:lnTo>
                  <a:pt x="113278" y="34564"/>
                </a:lnTo>
                <a:lnTo>
                  <a:pt x="109438" y="27843"/>
                </a:lnTo>
                <a:lnTo>
                  <a:pt x="107518" y="23042"/>
                </a:lnTo>
                <a:lnTo>
                  <a:pt x="104637" y="19202"/>
                </a:lnTo>
                <a:lnTo>
                  <a:pt x="101757" y="15361"/>
                </a:lnTo>
                <a:lnTo>
                  <a:pt x="97916" y="11521"/>
                </a:lnTo>
                <a:lnTo>
                  <a:pt x="93116" y="7680"/>
                </a:lnTo>
                <a:lnTo>
                  <a:pt x="88315" y="5760"/>
                </a:lnTo>
                <a:lnTo>
                  <a:pt x="83515" y="2880"/>
                </a:lnTo>
                <a:lnTo>
                  <a:pt x="77754" y="1920"/>
                </a:lnTo>
                <a:lnTo>
                  <a:pt x="71993" y="1920"/>
                </a:lnTo>
                <a:lnTo>
                  <a:pt x="67922" y="2119"/>
                </a:lnTo>
                <a:lnTo>
                  <a:pt x="55737" y="5608"/>
                </a:lnTo>
                <a:lnTo>
                  <a:pt x="45110" y="13441"/>
                </a:lnTo>
                <a:lnTo>
                  <a:pt x="36865" y="24371"/>
                </a:lnTo>
                <a:lnTo>
                  <a:pt x="31759" y="36183"/>
                </a:lnTo>
                <a:lnTo>
                  <a:pt x="28803" y="49926"/>
                </a:lnTo>
                <a:lnTo>
                  <a:pt x="13441" y="42245"/>
                </a:lnTo>
                <a:lnTo>
                  <a:pt x="13441" y="6720"/>
                </a:lnTo>
                <a:lnTo>
                  <a:pt x="0" y="0"/>
                </a:lnTo>
                <a:lnTo>
                  <a:pt x="0" y="42245"/>
                </a:lnTo>
                <a:lnTo>
                  <a:pt x="43205" y="64312"/>
                </a:lnTo>
                <a:lnTo>
                  <a:pt x="43307" y="63183"/>
                </a:lnTo>
                <a:lnTo>
                  <a:pt x="44950" y="49460"/>
                </a:lnTo>
                <a:lnTo>
                  <a:pt x="47990" y="38404"/>
                </a:lnTo>
                <a:lnTo>
                  <a:pt x="50871" y="30723"/>
                </a:lnTo>
                <a:lnTo>
                  <a:pt x="55671" y="24003"/>
                </a:lnTo>
                <a:lnTo>
                  <a:pt x="61432" y="20162"/>
                </a:lnTo>
                <a:lnTo>
                  <a:pt x="67193" y="15361"/>
                </a:lnTo>
                <a:lnTo>
                  <a:pt x="73913" y="13441"/>
                </a:lnTo>
                <a:lnTo>
                  <a:pt x="87355" y="13441"/>
                </a:lnTo>
                <a:lnTo>
                  <a:pt x="94076" y="15361"/>
                </a:lnTo>
                <a:lnTo>
                  <a:pt x="98877" y="21122"/>
                </a:lnTo>
                <a:lnTo>
                  <a:pt x="103677" y="25923"/>
                </a:lnTo>
                <a:lnTo>
                  <a:pt x="105597" y="31683"/>
                </a:lnTo>
                <a:lnTo>
                  <a:pt x="105597" y="43205"/>
                </a:lnTo>
                <a:lnTo>
                  <a:pt x="104637" y="47045"/>
                </a:lnTo>
                <a:lnTo>
                  <a:pt x="101757" y="51846"/>
                </a:lnTo>
                <a:lnTo>
                  <a:pt x="99837" y="54726"/>
                </a:lnTo>
                <a:lnTo>
                  <a:pt x="98877" y="5664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1" name="object 301"/>
          <p:cNvSpPr/>
          <p:nvPr/>
        </p:nvSpPr>
        <p:spPr>
          <a:xfrm>
            <a:off x="4864409" y="8259638"/>
            <a:ext cx="117119" cy="75834"/>
          </a:xfrm>
          <a:custGeom>
            <a:avLst/>
            <a:gdLst/>
            <a:ahLst/>
            <a:cxnLst/>
            <a:rect l="l" t="t" r="r" b="b"/>
            <a:pathLst>
              <a:path w="117119" h="75834">
                <a:moveTo>
                  <a:pt x="59512" y="75834"/>
                </a:moveTo>
                <a:lnTo>
                  <a:pt x="74960" y="74685"/>
                </a:lnTo>
                <a:lnTo>
                  <a:pt x="87126" y="71559"/>
                </a:lnTo>
                <a:lnTo>
                  <a:pt x="97917" y="66248"/>
                </a:lnTo>
                <a:lnTo>
                  <a:pt x="106559" y="60706"/>
                </a:lnTo>
                <a:lnTo>
                  <a:pt x="114581" y="50520"/>
                </a:lnTo>
                <a:lnTo>
                  <a:pt x="117119" y="38404"/>
                </a:lnTo>
                <a:lnTo>
                  <a:pt x="117119" y="32644"/>
                </a:lnTo>
                <a:lnTo>
                  <a:pt x="115199" y="26883"/>
                </a:lnTo>
                <a:lnTo>
                  <a:pt x="111358" y="21122"/>
                </a:lnTo>
                <a:lnTo>
                  <a:pt x="106558" y="14401"/>
                </a:lnTo>
                <a:lnTo>
                  <a:pt x="100797" y="9601"/>
                </a:lnTo>
                <a:lnTo>
                  <a:pt x="91196" y="5760"/>
                </a:lnTo>
                <a:lnTo>
                  <a:pt x="83631" y="3197"/>
                </a:lnTo>
                <a:lnTo>
                  <a:pt x="71513" y="799"/>
                </a:lnTo>
                <a:lnTo>
                  <a:pt x="57591" y="0"/>
                </a:lnTo>
                <a:lnTo>
                  <a:pt x="48324" y="433"/>
                </a:lnTo>
                <a:lnTo>
                  <a:pt x="34919" y="2824"/>
                </a:lnTo>
                <a:lnTo>
                  <a:pt x="23210" y="7200"/>
                </a:lnTo>
                <a:lnTo>
                  <a:pt x="13441" y="13441"/>
                </a:lnTo>
                <a:lnTo>
                  <a:pt x="2974" y="25666"/>
                </a:lnTo>
                <a:lnTo>
                  <a:pt x="0" y="37444"/>
                </a:lnTo>
                <a:lnTo>
                  <a:pt x="0" y="43205"/>
                </a:lnTo>
                <a:lnTo>
                  <a:pt x="1920" y="48966"/>
                </a:lnTo>
                <a:lnTo>
                  <a:pt x="5760" y="53766"/>
                </a:lnTo>
                <a:lnTo>
                  <a:pt x="6063" y="54185"/>
                </a:lnTo>
                <a:lnTo>
                  <a:pt x="5760" y="41285"/>
                </a:lnTo>
                <a:lnTo>
                  <a:pt x="5760" y="34564"/>
                </a:lnTo>
                <a:lnTo>
                  <a:pt x="8641" y="28803"/>
                </a:lnTo>
                <a:lnTo>
                  <a:pt x="11521" y="25923"/>
                </a:lnTo>
                <a:lnTo>
                  <a:pt x="15361" y="23042"/>
                </a:lnTo>
                <a:lnTo>
                  <a:pt x="22082" y="21122"/>
                </a:lnTo>
                <a:lnTo>
                  <a:pt x="27604" y="19592"/>
                </a:lnTo>
                <a:lnTo>
                  <a:pt x="39769" y="17799"/>
                </a:lnTo>
                <a:lnTo>
                  <a:pt x="53751" y="17282"/>
                </a:lnTo>
                <a:lnTo>
                  <a:pt x="56953" y="17292"/>
                </a:lnTo>
                <a:lnTo>
                  <a:pt x="72158" y="17732"/>
                </a:lnTo>
                <a:lnTo>
                  <a:pt x="84533" y="18950"/>
                </a:lnTo>
                <a:lnTo>
                  <a:pt x="94076" y="21122"/>
                </a:lnTo>
                <a:lnTo>
                  <a:pt x="100797" y="23042"/>
                </a:lnTo>
                <a:lnTo>
                  <a:pt x="105597" y="24963"/>
                </a:lnTo>
                <a:lnTo>
                  <a:pt x="108478" y="28803"/>
                </a:lnTo>
                <a:lnTo>
                  <a:pt x="112318" y="35524"/>
                </a:lnTo>
                <a:lnTo>
                  <a:pt x="112318" y="45125"/>
                </a:lnTo>
                <a:lnTo>
                  <a:pt x="107518" y="49926"/>
                </a:lnTo>
                <a:lnTo>
                  <a:pt x="99837" y="52806"/>
                </a:lnTo>
                <a:lnTo>
                  <a:pt x="99288" y="53021"/>
                </a:lnTo>
                <a:lnTo>
                  <a:pt x="88573" y="56096"/>
                </a:lnTo>
                <a:lnTo>
                  <a:pt x="75820" y="57947"/>
                </a:lnTo>
                <a:lnTo>
                  <a:pt x="61432" y="58567"/>
                </a:lnTo>
                <a:lnTo>
                  <a:pt x="57985" y="58564"/>
                </a:lnTo>
                <a:lnTo>
                  <a:pt x="45315" y="58227"/>
                </a:lnTo>
                <a:lnTo>
                  <a:pt x="32644" y="56631"/>
                </a:lnTo>
                <a:lnTo>
                  <a:pt x="22082" y="54726"/>
                </a:lnTo>
                <a:lnTo>
                  <a:pt x="25923" y="70088"/>
                </a:lnTo>
                <a:lnTo>
                  <a:pt x="33612" y="72639"/>
                </a:lnTo>
                <a:lnTo>
                  <a:pt x="46011" y="75034"/>
                </a:lnTo>
                <a:lnTo>
                  <a:pt x="59512" y="7583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2" name="object 302"/>
          <p:cNvSpPr/>
          <p:nvPr/>
        </p:nvSpPr>
        <p:spPr>
          <a:xfrm>
            <a:off x="4870170" y="8300923"/>
            <a:ext cx="20162" cy="28803"/>
          </a:xfrm>
          <a:custGeom>
            <a:avLst/>
            <a:gdLst/>
            <a:ahLst/>
            <a:cxnLst/>
            <a:rect l="l" t="t" r="r" b="b"/>
            <a:pathLst>
              <a:path w="20162" h="28803">
                <a:moveTo>
                  <a:pt x="9601" y="11521"/>
                </a:moveTo>
                <a:lnTo>
                  <a:pt x="4800" y="6720"/>
                </a:lnTo>
                <a:lnTo>
                  <a:pt x="1920" y="3840"/>
                </a:lnTo>
                <a:lnTo>
                  <a:pt x="0" y="0"/>
                </a:lnTo>
                <a:lnTo>
                  <a:pt x="302" y="12899"/>
                </a:lnTo>
                <a:lnTo>
                  <a:pt x="8851" y="21889"/>
                </a:lnTo>
                <a:lnTo>
                  <a:pt x="20162" y="28803"/>
                </a:lnTo>
                <a:lnTo>
                  <a:pt x="16322" y="13441"/>
                </a:lnTo>
                <a:lnTo>
                  <a:pt x="9601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3" name="object 303"/>
          <p:cNvSpPr/>
          <p:nvPr/>
        </p:nvSpPr>
        <p:spPr>
          <a:xfrm>
            <a:off x="5331912" y="8540912"/>
            <a:ext cx="115199" cy="46078"/>
          </a:xfrm>
          <a:custGeom>
            <a:avLst/>
            <a:gdLst/>
            <a:ahLst/>
            <a:cxnLst/>
            <a:rect l="l" t="t" r="r" b="b"/>
            <a:pathLst>
              <a:path w="115199" h="46078">
                <a:moveTo>
                  <a:pt x="14401" y="41279"/>
                </a:moveTo>
                <a:lnTo>
                  <a:pt x="13441" y="38398"/>
                </a:lnTo>
                <a:lnTo>
                  <a:pt x="13441" y="33599"/>
                </a:lnTo>
                <a:lnTo>
                  <a:pt x="14401" y="32641"/>
                </a:lnTo>
                <a:lnTo>
                  <a:pt x="15361" y="30719"/>
                </a:lnTo>
                <a:lnTo>
                  <a:pt x="16322" y="30719"/>
                </a:lnTo>
                <a:lnTo>
                  <a:pt x="18242" y="29760"/>
                </a:lnTo>
                <a:lnTo>
                  <a:pt x="21122" y="29760"/>
                </a:lnTo>
                <a:lnTo>
                  <a:pt x="25923" y="28802"/>
                </a:lnTo>
                <a:lnTo>
                  <a:pt x="101757" y="28802"/>
                </a:lnTo>
                <a:lnTo>
                  <a:pt x="106558" y="29760"/>
                </a:lnTo>
                <a:lnTo>
                  <a:pt x="107518" y="29760"/>
                </a:lnTo>
                <a:lnTo>
                  <a:pt x="108478" y="30719"/>
                </a:lnTo>
                <a:lnTo>
                  <a:pt x="109438" y="31677"/>
                </a:lnTo>
                <a:lnTo>
                  <a:pt x="110398" y="33599"/>
                </a:lnTo>
                <a:lnTo>
                  <a:pt x="111358" y="34558"/>
                </a:lnTo>
                <a:lnTo>
                  <a:pt x="112318" y="38398"/>
                </a:lnTo>
                <a:lnTo>
                  <a:pt x="112318" y="44160"/>
                </a:lnTo>
                <a:lnTo>
                  <a:pt x="115199" y="44160"/>
                </a:lnTo>
                <a:lnTo>
                  <a:pt x="115199" y="0"/>
                </a:lnTo>
                <a:lnTo>
                  <a:pt x="112318" y="0"/>
                </a:lnTo>
                <a:lnTo>
                  <a:pt x="112318" y="5757"/>
                </a:lnTo>
                <a:lnTo>
                  <a:pt x="111358" y="8638"/>
                </a:lnTo>
                <a:lnTo>
                  <a:pt x="110398" y="10561"/>
                </a:lnTo>
                <a:lnTo>
                  <a:pt x="109438" y="12478"/>
                </a:lnTo>
                <a:lnTo>
                  <a:pt x="108478" y="13443"/>
                </a:lnTo>
                <a:lnTo>
                  <a:pt x="106558" y="14401"/>
                </a:lnTo>
                <a:lnTo>
                  <a:pt x="0" y="14401"/>
                </a:lnTo>
                <a:lnTo>
                  <a:pt x="0" y="17282"/>
                </a:lnTo>
                <a:lnTo>
                  <a:pt x="13441" y="46078"/>
                </a:lnTo>
                <a:lnTo>
                  <a:pt x="16322" y="45119"/>
                </a:lnTo>
                <a:lnTo>
                  <a:pt x="14401" y="4127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4" name="object 304"/>
          <p:cNvSpPr/>
          <p:nvPr/>
        </p:nvSpPr>
        <p:spPr>
          <a:xfrm>
            <a:off x="5354955" y="8457392"/>
            <a:ext cx="50871" cy="54711"/>
          </a:xfrm>
          <a:custGeom>
            <a:avLst/>
            <a:gdLst/>
            <a:ahLst/>
            <a:cxnLst/>
            <a:rect l="l" t="t" r="r" b="b"/>
            <a:pathLst>
              <a:path w="50871" h="54711">
                <a:moveTo>
                  <a:pt x="17282" y="54711"/>
                </a:moveTo>
                <a:lnTo>
                  <a:pt x="31656" y="52393"/>
                </a:lnTo>
                <a:lnTo>
                  <a:pt x="42230" y="46085"/>
                </a:lnTo>
                <a:lnTo>
                  <a:pt x="48006" y="40325"/>
                </a:lnTo>
                <a:lnTo>
                  <a:pt x="50871" y="32644"/>
                </a:lnTo>
                <a:lnTo>
                  <a:pt x="50858" y="24076"/>
                </a:lnTo>
                <a:lnTo>
                  <a:pt x="48547" y="12729"/>
                </a:lnTo>
                <a:lnTo>
                  <a:pt x="42230" y="0"/>
                </a:lnTo>
                <a:lnTo>
                  <a:pt x="41285" y="8641"/>
                </a:lnTo>
                <a:lnTo>
                  <a:pt x="43190" y="12481"/>
                </a:lnTo>
                <a:lnTo>
                  <a:pt x="43190" y="23042"/>
                </a:lnTo>
                <a:lnTo>
                  <a:pt x="41285" y="27843"/>
                </a:lnTo>
                <a:lnTo>
                  <a:pt x="36469" y="31683"/>
                </a:lnTo>
                <a:lnTo>
                  <a:pt x="33928" y="33329"/>
                </a:lnTo>
                <a:lnTo>
                  <a:pt x="22648" y="37774"/>
                </a:lnTo>
                <a:lnTo>
                  <a:pt x="8641" y="39364"/>
                </a:lnTo>
                <a:lnTo>
                  <a:pt x="0" y="39364"/>
                </a:lnTo>
                <a:lnTo>
                  <a:pt x="4515" y="52851"/>
                </a:lnTo>
                <a:lnTo>
                  <a:pt x="17282" y="5471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5" name="object 305"/>
          <p:cNvSpPr/>
          <p:nvPr/>
        </p:nvSpPr>
        <p:spPr>
          <a:xfrm>
            <a:off x="5331912" y="8438189"/>
            <a:ext cx="117119" cy="72053"/>
          </a:xfrm>
          <a:custGeom>
            <a:avLst/>
            <a:gdLst/>
            <a:ahLst/>
            <a:cxnLst/>
            <a:rect l="l" t="t" r="r" b="b"/>
            <a:pathLst>
              <a:path w="117119" h="72053">
                <a:moveTo>
                  <a:pt x="16322" y="56647"/>
                </a:moveTo>
                <a:lnTo>
                  <a:pt x="11521" y="52806"/>
                </a:lnTo>
                <a:lnTo>
                  <a:pt x="7680" y="48966"/>
                </a:lnTo>
                <a:lnTo>
                  <a:pt x="5760" y="44165"/>
                </a:lnTo>
                <a:lnTo>
                  <a:pt x="5760" y="34564"/>
                </a:lnTo>
                <a:lnTo>
                  <a:pt x="6720" y="30723"/>
                </a:lnTo>
                <a:lnTo>
                  <a:pt x="10561" y="27843"/>
                </a:lnTo>
                <a:lnTo>
                  <a:pt x="13441" y="24003"/>
                </a:lnTo>
                <a:lnTo>
                  <a:pt x="18242" y="21122"/>
                </a:lnTo>
                <a:lnTo>
                  <a:pt x="24963" y="19202"/>
                </a:lnTo>
                <a:lnTo>
                  <a:pt x="30723" y="17282"/>
                </a:lnTo>
                <a:lnTo>
                  <a:pt x="36484" y="16322"/>
                </a:lnTo>
                <a:lnTo>
                  <a:pt x="46085" y="16322"/>
                </a:lnTo>
                <a:lnTo>
                  <a:pt x="51831" y="17282"/>
                </a:lnTo>
                <a:lnTo>
                  <a:pt x="59512" y="18242"/>
                </a:lnTo>
                <a:lnTo>
                  <a:pt x="61447" y="21122"/>
                </a:lnTo>
                <a:lnTo>
                  <a:pt x="63352" y="24003"/>
                </a:lnTo>
                <a:lnTo>
                  <a:pt x="64328" y="27843"/>
                </a:lnTo>
                <a:lnTo>
                  <a:pt x="65272" y="19202"/>
                </a:lnTo>
                <a:lnTo>
                  <a:pt x="69392" y="20500"/>
                </a:lnTo>
                <a:lnTo>
                  <a:pt x="81381" y="25260"/>
                </a:lnTo>
                <a:lnTo>
                  <a:pt x="92156" y="31683"/>
                </a:lnTo>
                <a:lnTo>
                  <a:pt x="103102" y="41442"/>
                </a:lnTo>
                <a:lnTo>
                  <a:pt x="109438" y="50886"/>
                </a:lnTo>
                <a:lnTo>
                  <a:pt x="112318" y="57607"/>
                </a:lnTo>
                <a:lnTo>
                  <a:pt x="114239" y="64328"/>
                </a:lnTo>
                <a:lnTo>
                  <a:pt x="114239" y="72009"/>
                </a:lnTo>
                <a:lnTo>
                  <a:pt x="117119" y="72009"/>
                </a:lnTo>
                <a:lnTo>
                  <a:pt x="117119" y="67208"/>
                </a:lnTo>
                <a:lnTo>
                  <a:pt x="116759" y="60375"/>
                </a:lnTo>
                <a:lnTo>
                  <a:pt x="113987" y="48067"/>
                </a:lnTo>
                <a:lnTo>
                  <a:pt x="108478" y="36484"/>
                </a:lnTo>
                <a:lnTo>
                  <a:pt x="100904" y="25929"/>
                </a:lnTo>
                <a:lnTo>
                  <a:pt x="91785" y="17014"/>
                </a:lnTo>
                <a:lnTo>
                  <a:pt x="81594" y="9601"/>
                </a:lnTo>
                <a:lnTo>
                  <a:pt x="71301" y="4436"/>
                </a:lnTo>
                <a:lnTo>
                  <a:pt x="58927" y="1069"/>
                </a:lnTo>
                <a:lnTo>
                  <a:pt x="46085" y="0"/>
                </a:lnTo>
                <a:lnTo>
                  <a:pt x="34181" y="1127"/>
                </a:lnTo>
                <a:lnTo>
                  <a:pt x="22163" y="5203"/>
                </a:lnTo>
                <a:lnTo>
                  <a:pt x="11521" y="12481"/>
                </a:lnTo>
                <a:lnTo>
                  <a:pt x="2458" y="24848"/>
                </a:lnTo>
                <a:lnTo>
                  <a:pt x="0" y="37444"/>
                </a:lnTo>
                <a:lnTo>
                  <a:pt x="518" y="43788"/>
                </a:lnTo>
                <a:lnTo>
                  <a:pt x="5096" y="55765"/>
                </a:lnTo>
                <a:lnTo>
                  <a:pt x="14401" y="65288"/>
                </a:lnTo>
                <a:lnTo>
                  <a:pt x="16035" y="66460"/>
                </a:lnTo>
                <a:lnTo>
                  <a:pt x="27558" y="72053"/>
                </a:lnTo>
                <a:lnTo>
                  <a:pt x="23042" y="58567"/>
                </a:lnTo>
                <a:lnTo>
                  <a:pt x="16322" y="5664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6" name="object 306"/>
          <p:cNvSpPr/>
          <p:nvPr/>
        </p:nvSpPr>
        <p:spPr>
          <a:xfrm>
            <a:off x="5404854" y="8348913"/>
            <a:ext cx="44177" cy="71343"/>
          </a:xfrm>
          <a:custGeom>
            <a:avLst/>
            <a:gdLst/>
            <a:ahLst/>
            <a:cxnLst/>
            <a:rect l="l" t="t" r="r" b="b"/>
            <a:pathLst>
              <a:path w="44177" h="71343">
                <a:moveTo>
                  <a:pt x="36496" y="57607"/>
                </a:moveTo>
                <a:lnTo>
                  <a:pt x="41297" y="51846"/>
                </a:lnTo>
                <a:lnTo>
                  <a:pt x="44177" y="45125"/>
                </a:lnTo>
                <a:lnTo>
                  <a:pt x="44177" y="37444"/>
                </a:lnTo>
                <a:lnTo>
                  <a:pt x="43534" y="30021"/>
                </a:lnTo>
                <a:lnTo>
                  <a:pt x="38894" y="18353"/>
                </a:lnTo>
                <a:lnTo>
                  <a:pt x="29775" y="8641"/>
                </a:lnTo>
                <a:lnTo>
                  <a:pt x="28137" y="7466"/>
                </a:lnTo>
                <a:lnTo>
                  <a:pt x="16617" y="1866"/>
                </a:lnTo>
                <a:lnTo>
                  <a:pt x="3852" y="0"/>
                </a:lnTo>
                <a:lnTo>
                  <a:pt x="0" y="16779"/>
                </a:lnTo>
                <a:lnTo>
                  <a:pt x="13453" y="15361"/>
                </a:lnTo>
                <a:lnTo>
                  <a:pt x="22094" y="15361"/>
                </a:lnTo>
                <a:lnTo>
                  <a:pt x="27855" y="17282"/>
                </a:lnTo>
                <a:lnTo>
                  <a:pt x="32655" y="21122"/>
                </a:lnTo>
                <a:lnTo>
                  <a:pt x="37456" y="24963"/>
                </a:lnTo>
                <a:lnTo>
                  <a:pt x="39376" y="29763"/>
                </a:lnTo>
                <a:lnTo>
                  <a:pt x="39376" y="39364"/>
                </a:lnTo>
                <a:lnTo>
                  <a:pt x="38416" y="42245"/>
                </a:lnTo>
                <a:lnTo>
                  <a:pt x="35536" y="45125"/>
                </a:lnTo>
                <a:lnTo>
                  <a:pt x="31695" y="49926"/>
                </a:lnTo>
                <a:lnTo>
                  <a:pt x="26895" y="52806"/>
                </a:lnTo>
                <a:lnTo>
                  <a:pt x="21134" y="54726"/>
                </a:lnTo>
                <a:lnTo>
                  <a:pt x="14413" y="56647"/>
                </a:lnTo>
                <a:lnTo>
                  <a:pt x="15123" y="71343"/>
                </a:lnTo>
                <a:lnTo>
                  <a:pt x="26714" y="65891"/>
                </a:lnTo>
                <a:lnTo>
                  <a:pt x="36496" y="5760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7" name="object 307"/>
          <p:cNvSpPr/>
          <p:nvPr/>
        </p:nvSpPr>
        <p:spPr>
          <a:xfrm>
            <a:off x="5331912" y="8348914"/>
            <a:ext cx="88065" cy="73929"/>
          </a:xfrm>
          <a:custGeom>
            <a:avLst/>
            <a:gdLst/>
            <a:ahLst/>
            <a:cxnLst/>
            <a:rect l="l" t="t" r="r" b="b"/>
            <a:pathLst>
              <a:path w="88065" h="73929">
                <a:moveTo>
                  <a:pt x="44171" y="30469"/>
                </a:moveTo>
                <a:lnTo>
                  <a:pt x="46313" y="42579"/>
                </a:lnTo>
                <a:lnTo>
                  <a:pt x="51831" y="54726"/>
                </a:lnTo>
                <a:lnTo>
                  <a:pt x="44165" y="52806"/>
                </a:lnTo>
                <a:lnTo>
                  <a:pt x="38404" y="49926"/>
                </a:lnTo>
                <a:lnTo>
                  <a:pt x="32644" y="47045"/>
                </a:lnTo>
                <a:lnTo>
                  <a:pt x="26883" y="44165"/>
                </a:lnTo>
                <a:lnTo>
                  <a:pt x="22082" y="40324"/>
                </a:lnTo>
                <a:lnTo>
                  <a:pt x="17282" y="35524"/>
                </a:lnTo>
                <a:lnTo>
                  <a:pt x="12481" y="30723"/>
                </a:lnTo>
                <a:lnTo>
                  <a:pt x="9601" y="25923"/>
                </a:lnTo>
                <a:lnTo>
                  <a:pt x="7680" y="21122"/>
                </a:lnTo>
                <a:lnTo>
                  <a:pt x="4800" y="16321"/>
                </a:lnTo>
                <a:lnTo>
                  <a:pt x="3840" y="9601"/>
                </a:lnTo>
                <a:lnTo>
                  <a:pt x="2880" y="1920"/>
                </a:lnTo>
                <a:lnTo>
                  <a:pt x="0" y="1920"/>
                </a:lnTo>
                <a:lnTo>
                  <a:pt x="0" y="13441"/>
                </a:lnTo>
                <a:lnTo>
                  <a:pt x="960" y="20162"/>
                </a:lnTo>
                <a:lnTo>
                  <a:pt x="3840" y="26883"/>
                </a:lnTo>
                <a:lnTo>
                  <a:pt x="4253" y="28386"/>
                </a:lnTo>
                <a:lnTo>
                  <a:pt x="9360" y="39156"/>
                </a:lnTo>
                <a:lnTo>
                  <a:pt x="18242" y="49926"/>
                </a:lnTo>
                <a:lnTo>
                  <a:pt x="21493" y="53416"/>
                </a:lnTo>
                <a:lnTo>
                  <a:pt x="31062" y="61518"/>
                </a:lnTo>
                <a:lnTo>
                  <a:pt x="42245" y="68168"/>
                </a:lnTo>
                <a:lnTo>
                  <a:pt x="45805" y="69621"/>
                </a:lnTo>
                <a:lnTo>
                  <a:pt x="57888" y="72852"/>
                </a:lnTo>
                <a:lnTo>
                  <a:pt x="71048" y="73929"/>
                </a:lnTo>
                <a:lnTo>
                  <a:pt x="74994" y="73799"/>
                </a:lnTo>
                <a:lnTo>
                  <a:pt x="88065" y="71342"/>
                </a:lnTo>
                <a:lnTo>
                  <a:pt x="87355" y="56646"/>
                </a:lnTo>
                <a:lnTo>
                  <a:pt x="81594" y="57607"/>
                </a:lnTo>
                <a:lnTo>
                  <a:pt x="72009" y="57607"/>
                </a:lnTo>
                <a:lnTo>
                  <a:pt x="65272" y="56646"/>
                </a:lnTo>
                <a:lnTo>
                  <a:pt x="58552" y="55686"/>
                </a:lnTo>
                <a:lnTo>
                  <a:pt x="54726" y="50886"/>
                </a:lnTo>
                <a:lnTo>
                  <a:pt x="52806" y="47045"/>
                </a:lnTo>
                <a:lnTo>
                  <a:pt x="52806" y="45125"/>
                </a:lnTo>
                <a:lnTo>
                  <a:pt x="51831" y="42245"/>
                </a:lnTo>
                <a:lnTo>
                  <a:pt x="50886" y="40324"/>
                </a:lnTo>
                <a:lnTo>
                  <a:pt x="50886" y="30723"/>
                </a:lnTo>
                <a:lnTo>
                  <a:pt x="54726" y="24962"/>
                </a:lnTo>
                <a:lnTo>
                  <a:pt x="61447" y="21122"/>
                </a:lnTo>
                <a:lnTo>
                  <a:pt x="61608" y="21030"/>
                </a:lnTo>
                <a:lnTo>
                  <a:pt x="72942" y="16779"/>
                </a:lnTo>
                <a:lnTo>
                  <a:pt x="76685" y="0"/>
                </a:lnTo>
                <a:lnTo>
                  <a:pt x="63675" y="2176"/>
                </a:lnTo>
                <a:lnTo>
                  <a:pt x="52806" y="8640"/>
                </a:lnTo>
                <a:lnTo>
                  <a:pt x="47045" y="14401"/>
                </a:lnTo>
                <a:lnTo>
                  <a:pt x="44165" y="21122"/>
                </a:lnTo>
                <a:lnTo>
                  <a:pt x="44171" y="3046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8" name="object 308"/>
          <p:cNvSpPr/>
          <p:nvPr/>
        </p:nvSpPr>
        <p:spPr>
          <a:xfrm>
            <a:off x="5331912" y="8259638"/>
            <a:ext cx="117119" cy="75834"/>
          </a:xfrm>
          <a:custGeom>
            <a:avLst/>
            <a:gdLst/>
            <a:ahLst/>
            <a:cxnLst/>
            <a:rect l="l" t="t" r="r" b="b"/>
            <a:pathLst>
              <a:path w="117119" h="75834">
                <a:moveTo>
                  <a:pt x="59512" y="75834"/>
                </a:moveTo>
                <a:lnTo>
                  <a:pt x="74966" y="74685"/>
                </a:lnTo>
                <a:lnTo>
                  <a:pt x="87129" y="71559"/>
                </a:lnTo>
                <a:lnTo>
                  <a:pt x="97916" y="66248"/>
                </a:lnTo>
                <a:lnTo>
                  <a:pt x="106155" y="60706"/>
                </a:lnTo>
                <a:lnTo>
                  <a:pt x="114327" y="50520"/>
                </a:lnTo>
                <a:lnTo>
                  <a:pt x="117119" y="38404"/>
                </a:lnTo>
                <a:lnTo>
                  <a:pt x="117119" y="32644"/>
                </a:lnTo>
                <a:lnTo>
                  <a:pt x="115199" y="26883"/>
                </a:lnTo>
                <a:lnTo>
                  <a:pt x="111358" y="21122"/>
                </a:lnTo>
                <a:lnTo>
                  <a:pt x="106558" y="14401"/>
                </a:lnTo>
                <a:lnTo>
                  <a:pt x="99837" y="9601"/>
                </a:lnTo>
                <a:lnTo>
                  <a:pt x="91196" y="5760"/>
                </a:lnTo>
                <a:lnTo>
                  <a:pt x="83644" y="3200"/>
                </a:lnTo>
                <a:lnTo>
                  <a:pt x="71529" y="800"/>
                </a:lnTo>
                <a:lnTo>
                  <a:pt x="57607" y="0"/>
                </a:lnTo>
                <a:lnTo>
                  <a:pt x="47977" y="434"/>
                </a:lnTo>
                <a:lnTo>
                  <a:pt x="34521" y="2826"/>
                </a:lnTo>
                <a:lnTo>
                  <a:pt x="23049" y="7202"/>
                </a:lnTo>
                <a:lnTo>
                  <a:pt x="13441" y="13441"/>
                </a:lnTo>
                <a:lnTo>
                  <a:pt x="2974" y="25666"/>
                </a:lnTo>
                <a:lnTo>
                  <a:pt x="0" y="37444"/>
                </a:lnTo>
                <a:lnTo>
                  <a:pt x="0" y="43205"/>
                </a:lnTo>
                <a:lnTo>
                  <a:pt x="1920" y="48966"/>
                </a:lnTo>
                <a:lnTo>
                  <a:pt x="5760" y="53766"/>
                </a:lnTo>
                <a:lnTo>
                  <a:pt x="6005" y="54185"/>
                </a:lnTo>
                <a:lnTo>
                  <a:pt x="6720" y="45125"/>
                </a:lnTo>
                <a:lnTo>
                  <a:pt x="5760" y="41285"/>
                </a:lnTo>
                <a:lnTo>
                  <a:pt x="5760" y="34564"/>
                </a:lnTo>
                <a:lnTo>
                  <a:pt x="6720" y="31683"/>
                </a:lnTo>
                <a:lnTo>
                  <a:pt x="8641" y="28803"/>
                </a:lnTo>
                <a:lnTo>
                  <a:pt x="10561" y="25923"/>
                </a:lnTo>
                <a:lnTo>
                  <a:pt x="15361" y="23042"/>
                </a:lnTo>
                <a:lnTo>
                  <a:pt x="22082" y="21122"/>
                </a:lnTo>
                <a:lnTo>
                  <a:pt x="27615" y="19590"/>
                </a:lnTo>
                <a:lnTo>
                  <a:pt x="39778" y="17798"/>
                </a:lnTo>
                <a:lnTo>
                  <a:pt x="53766" y="17282"/>
                </a:lnTo>
                <a:lnTo>
                  <a:pt x="56789" y="17292"/>
                </a:lnTo>
                <a:lnTo>
                  <a:pt x="71485" y="17732"/>
                </a:lnTo>
                <a:lnTo>
                  <a:pt x="83912" y="18949"/>
                </a:lnTo>
                <a:lnTo>
                  <a:pt x="94076" y="21122"/>
                </a:lnTo>
                <a:lnTo>
                  <a:pt x="100797" y="23042"/>
                </a:lnTo>
                <a:lnTo>
                  <a:pt x="105597" y="24963"/>
                </a:lnTo>
                <a:lnTo>
                  <a:pt x="107518" y="28803"/>
                </a:lnTo>
                <a:lnTo>
                  <a:pt x="110398" y="31683"/>
                </a:lnTo>
                <a:lnTo>
                  <a:pt x="112318" y="35524"/>
                </a:lnTo>
                <a:lnTo>
                  <a:pt x="112318" y="45125"/>
                </a:lnTo>
                <a:lnTo>
                  <a:pt x="107518" y="49926"/>
                </a:lnTo>
                <a:lnTo>
                  <a:pt x="99837" y="52806"/>
                </a:lnTo>
                <a:lnTo>
                  <a:pt x="88157" y="56094"/>
                </a:lnTo>
                <a:lnTo>
                  <a:pt x="75623" y="57947"/>
                </a:lnTo>
                <a:lnTo>
                  <a:pt x="61447" y="58567"/>
                </a:lnTo>
                <a:lnTo>
                  <a:pt x="57982" y="58563"/>
                </a:lnTo>
                <a:lnTo>
                  <a:pt x="45310" y="58227"/>
                </a:lnTo>
                <a:lnTo>
                  <a:pt x="32644" y="56631"/>
                </a:lnTo>
                <a:lnTo>
                  <a:pt x="22082" y="54726"/>
                </a:lnTo>
                <a:lnTo>
                  <a:pt x="25923" y="70088"/>
                </a:lnTo>
                <a:lnTo>
                  <a:pt x="33475" y="72639"/>
                </a:lnTo>
                <a:lnTo>
                  <a:pt x="45595" y="75034"/>
                </a:lnTo>
                <a:lnTo>
                  <a:pt x="59512" y="7583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9" name="object 309"/>
          <p:cNvSpPr/>
          <p:nvPr/>
        </p:nvSpPr>
        <p:spPr>
          <a:xfrm>
            <a:off x="5337918" y="8304763"/>
            <a:ext cx="19917" cy="24963"/>
          </a:xfrm>
          <a:custGeom>
            <a:avLst/>
            <a:gdLst/>
            <a:ahLst/>
            <a:cxnLst/>
            <a:rect l="l" t="t" r="r" b="b"/>
            <a:pathLst>
              <a:path w="19917" h="24963">
                <a:moveTo>
                  <a:pt x="9355" y="7680"/>
                </a:moveTo>
                <a:lnTo>
                  <a:pt x="4555" y="2880"/>
                </a:lnTo>
                <a:lnTo>
                  <a:pt x="714" y="0"/>
                </a:lnTo>
                <a:lnTo>
                  <a:pt x="0" y="9059"/>
                </a:lnTo>
                <a:lnTo>
                  <a:pt x="8254" y="18048"/>
                </a:lnTo>
                <a:lnTo>
                  <a:pt x="19917" y="24963"/>
                </a:lnTo>
                <a:lnTo>
                  <a:pt x="16076" y="9601"/>
                </a:lnTo>
                <a:lnTo>
                  <a:pt x="9355" y="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0" name="object 310"/>
          <p:cNvSpPr/>
          <p:nvPr/>
        </p:nvSpPr>
        <p:spPr>
          <a:xfrm>
            <a:off x="5566150" y="8540912"/>
            <a:ext cx="115183" cy="46078"/>
          </a:xfrm>
          <a:custGeom>
            <a:avLst/>
            <a:gdLst/>
            <a:ahLst/>
            <a:cxnLst/>
            <a:rect l="l" t="t" r="r" b="b"/>
            <a:pathLst>
              <a:path w="115183" h="46078">
                <a:moveTo>
                  <a:pt x="12481" y="34558"/>
                </a:moveTo>
                <a:lnTo>
                  <a:pt x="13426" y="33599"/>
                </a:lnTo>
                <a:lnTo>
                  <a:pt x="14401" y="32641"/>
                </a:lnTo>
                <a:lnTo>
                  <a:pt x="15361" y="30719"/>
                </a:lnTo>
                <a:lnTo>
                  <a:pt x="16322" y="30719"/>
                </a:lnTo>
                <a:lnTo>
                  <a:pt x="18242" y="29760"/>
                </a:lnTo>
                <a:lnTo>
                  <a:pt x="20147" y="29760"/>
                </a:lnTo>
                <a:lnTo>
                  <a:pt x="25923" y="28802"/>
                </a:lnTo>
                <a:lnTo>
                  <a:pt x="101757" y="28802"/>
                </a:lnTo>
                <a:lnTo>
                  <a:pt x="105597" y="29760"/>
                </a:lnTo>
                <a:lnTo>
                  <a:pt x="107518" y="29760"/>
                </a:lnTo>
                <a:lnTo>
                  <a:pt x="108478" y="30719"/>
                </a:lnTo>
                <a:lnTo>
                  <a:pt x="109438" y="31677"/>
                </a:lnTo>
                <a:lnTo>
                  <a:pt x="110398" y="33599"/>
                </a:lnTo>
                <a:lnTo>
                  <a:pt x="111343" y="34558"/>
                </a:lnTo>
                <a:lnTo>
                  <a:pt x="111343" y="44160"/>
                </a:lnTo>
                <a:lnTo>
                  <a:pt x="115183" y="44160"/>
                </a:lnTo>
                <a:lnTo>
                  <a:pt x="115183" y="0"/>
                </a:lnTo>
                <a:lnTo>
                  <a:pt x="111343" y="0"/>
                </a:lnTo>
                <a:lnTo>
                  <a:pt x="111343" y="8638"/>
                </a:lnTo>
                <a:lnTo>
                  <a:pt x="110398" y="10561"/>
                </a:lnTo>
                <a:lnTo>
                  <a:pt x="109438" y="12478"/>
                </a:lnTo>
                <a:lnTo>
                  <a:pt x="108478" y="13443"/>
                </a:lnTo>
                <a:lnTo>
                  <a:pt x="106558" y="14401"/>
                </a:lnTo>
                <a:lnTo>
                  <a:pt x="0" y="14401"/>
                </a:lnTo>
                <a:lnTo>
                  <a:pt x="0" y="17282"/>
                </a:lnTo>
                <a:lnTo>
                  <a:pt x="12481" y="46078"/>
                </a:lnTo>
                <a:lnTo>
                  <a:pt x="15361" y="45119"/>
                </a:lnTo>
                <a:lnTo>
                  <a:pt x="13426" y="41279"/>
                </a:lnTo>
                <a:lnTo>
                  <a:pt x="12481" y="38398"/>
                </a:lnTo>
                <a:lnTo>
                  <a:pt x="12481" y="3455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1" name="object 311"/>
          <p:cNvSpPr/>
          <p:nvPr/>
        </p:nvSpPr>
        <p:spPr>
          <a:xfrm>
            <a:off x="5568609" y="8438189"/>
            <a:ext cx="114661" cy="73914"/>
          </a:xfrm>
          <a:custGeom>
            <a:avLst/>
            <a:gdLst/>
            <a:ahLst/>
            <a:cxnLst/>
            <a:rect l="l" t="t" r="r" b="b"/>
            <a:pathLst>
              <a:path w="114661" h="73914">
                <a:moveTo>
                  <a:pt x="37866" y="73914"/>
                </a:moveTo>
                <a:lnTo>
                  <a:pt x="51338" y="71745"/>
                </a:lnTo>
                <a:lnTo>
                  <a:pt x="61854" y="65288"/>
                </a:lnTo>
                <a:lnTo>
                  <a:pt x="68575" y="59527"/>
                </a:lnTo>
                <a:lnTo>
                  <a:pt x="71455" y="51846"/>
                </a:lnTo>
                <a:lnTo>
                  <a:pt x="71442" y="43278"/>
                </a:lnTo>
                <a:lnTo>
                  <a:pt x="69125" y="31931"/>
                </a:lnTo>
                <a:lnTo>
                  <a:pt x="62814" y="19202"/>
                </a:lnTo>
                <a:lnTo>
                  <a:pt x="66878" y="20500"/>
                </a:lnTo>
                <a:lnTo>
                  <a:pt x="78514" y="25260"/>
                </a:lnTo>
                <a:lnTo>
                  <a:pt x="89697" y="31683"/>
                </a:lnTo>
                <a:lnTo>
                  <a:pt x="99923" y="41442"/>
                </a:lnTo>
                <a:lnTo>
                  <a:pt x="106980" y="50886"/>
                </a:lnTo>
                <a:lnTo>
                  <a:pt x="109860" y="57607"/>
                </a:lnTo>
                <a:lnTo>
                  <a:pt x="111780" y="64328"/>
                </a:lnTo>
                <a:lnTo>
                  <a:pt x="111780" y="72009"/>
                </a:lnTo>
                <a:lnTo>
                  <a:pt x="114661" y="72009"/>
                </a:lnTo>
                <a:lnTo>
                  <a:pt x="114661" y="67208"/>
                </a:lnTo>
                <a:lnTo>
                  <a:pt x="114300" y="60375"/>
                </a:lnTo>
                <a:lnTo>
                  <a:pt x="111528" y="48067"/>
                </a:lnTo>
                <a:lnTo>
                  <a:pt x="106019" y="36484"/>
                </a:lnTo>
                <a:lnTo>
                  <a:pt x="98019" y="25929"/>
                </a:lnTo>
                <a:lnTo>
                  <a:pt x="89113" y="17014"/>
                </a:lnTo>
                <a:lnTo>
                  <a:pt x="79136" y="9601"/>
                </a:lnTo>
                <a:lnTo>
                  <a:pt x="68401" y="4432"/>
                </a:lnTo>
                <a:lnTo>
                  <a:pt x="56231" y="1068"/>
                </a:lnTo>
                <a:lnTo>
                  <a:pt x="43612" y="0"/>
                </a:lnTo>
                <a:lnTo>
                  <a:pt x="31535" y="1125"/>
                </a:lnTo>
                <a:lnTo>
                  <a:pt x="19276" y="5200"/>
                </a:lnTo>
                <a:lnTo>
                  <a:pt x="9063" y="12481"/>
                </a:lnTo>
                <a:lnTo>
                  <a:pt x="7375" y="14049"/>
                </a:lnTo>
                <a:lnTo>
                  <a:pt x="0" y="24848"/>
                </a:lnTo>
                <a:lnTo>
                  <a:pt x="2342" y="34564"/>
                </a:lnTo>
                <a:lnTo>
                  <a:pt x="4262" y="30723"/>
                </a:lnTo>
                <a:lnTo>
                  <a:pt x="7142" y="27843"/>
                </a:lnTo>
                <a:lnTo>
                  <a:pt x="10968" y="24003"/>
                </a:lnTo>
                <a:lnTo>
                  <a:pt x="15783" y="21122"/>
                </a:lnTo>
                <a:lnTo>
                  <a:pt x="21529" y="19202"/>
                </a:lnTo>
                <a:lnTo>
                  <a:pt x="28250" y="17282"/>
                </a:lnTo>
                <a:lnTo>
                  <a:pt x="34026" y="16322"/>
                </a:lnTo>
                <a:lnTo>
                  <a:pt x="43612" y="16322"/>
                </a:lnTo>
                <a:lnTo>
                  <a:pt x="49372" y="17282"/>
                </a:lnTo>
                <a:lnTo>
                  <a:pt x="57053" y="18242"/>
                </a:lnTo>
                <a:lnTo>
                  <a:pt x="58974" y="21122"/>
                </a:lnTo>
                <a:lnTo>
                  <a:pt x="60894" y="24003"/>
                </a:lnTo>
                <a:lnTo>
                  <a:pt x="61854" y="27843"/>
                </a:lnTo>
                <a:lnTo>
                  <a:pt x="62814" y="31683"/>
                </a:lnTo>
                <a:lnTo>
                  <a:pt x="63774" y="34564"/>
                </a:lnTo>
                <a:lnTo>
                  <a:pt x="63774" y="42245"/>
                </a:lnTo>
                <a:lnTo>
                  <a:pt x="60894" y="47045"/>
                </a:lnTo>
                <a:lnTo>
                  <a:pt x="56093" y="50886"/>
                </a:lnTo>
                <a:lnTo>
                  <a:pt x="54199" y="52155"/>
                </a:lnTo>
                <a:lnTo>
                  <a:pt x="43217" y="56874"/>
                </a:lnTo>
                <a:lnTo>
                  <a:pt x="29210" y="58567"/>
                </a:lnTo>
                <a:lnTo>
                  <a:pt x="20584" y="58567"/>
                </a:lnTo>
                <a:lnTo>
                  <a:pt x="24692" y="72173"/>
                </a:lnTo>
                <a:lnTo>
                  <a:pt x="37866" y="7391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2" name="object 312"/>
          <p:cNvSpPr/>
          <p:nvPr/>
        </p:nvSpPr>
        <p:spPr>
          <a:xfrm>
            <a:off x="5566150" y="8463038"/>
            <a:ext cx="27150" cy="47325"/>
          </a:xfrm>
          <a:custGeom>
            <a:avLst/>
            <a:gdLst/>
            <a:ahLst/>
            <a:cxnLst/>
            <a:rect l="l" t="t" r="r" b="b"/>
            <a:pathLst>
              <a:path w="27150" h="47325">
                <a:moveTo>
                  <a:pt x="16322" y="31798"/>
                </a:moveTo>
                <a:lnTo>
                  <a:pt x="11521" y="27957"/>
                </a:lnTo>
                <a:lnTo>
                  <a:pt x="6720" y="24117"/>
                </a:lnTo>
                <a:lnTo>
                  <a:pt x="4800" y="19316"/>
                </a:lnTo>
                <a:lnTo>
                  <a:pt x="4800" y="9715"/>
                </a:lnTo>
                <a:lnTo>
                  <a:pt x="2458" y="0"/>
                </a:lnTo>
                <a:lnTo>
                  <a:pt x="0" y="12595"/>
                </a:lnTo>
                <a:lnTo>
                  <a:pt x="377" y="18570"/>
                </a:lnTo>
                <a:lnTo>
                  <a:pt x="4388" y="30763"/>
                </a:lnTo>
                <a:lnTo>
                  <a:pt x="13426" y="40439"/>
                </a:lnTo>
                <a:lnTo>
                  <a:pt x="15780" y="42093"/>
                </a:lnTo>
                <a:lnTo>
                  <a:pt x="27150" y="47325"/>
                </a:lnTo>
                <a:lnTo>
                  <a:pt x="23042" y="33718"/>
                </a:lnTo>
                <a:lnTo>
                  <a:pt x="16322" y="3179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3" name="object 313"/>
          <p:cNvSpPr/>
          <p:nvPr/>
        </p:nvSpPr>
        <p:spPr>
          <a:xfrm>
            <a:off x="5568071" y="8349874"/>
            <a:ext cx="115199" cy="73929"/>
          </a:xfrm>
          <a:custGeom>
            <a:avLst/>
            <a:gdLst/>
            <a:ahLst/>
            <a:cxnLst/>
            <a:rect l="l" t="t" r="r" b="b"/>
            <a:pathLst>
              <a:path w="115199" h="73929">
                <a:moveTo>
                  <a:pt x="13441" y="13441"/>
                </a:moveTo>
                <a:lnTo>
                  <a:pt x="115199" y="48966"/>
                </a:lnTo>
                <a:lnTo>
                  <a:pt x="115199" y="39364"/>
                </a:lnTo>
                <a:lnTo>
                  <a:pt x="2880" y="0"/>
                </a:lnTo>
                <a:lnTo>
                  <a:pt x="0" y="0"/>
                </a:lnTo>
                <a:lnTo>
                  <a:pt x="0" y="63367"/>
                </a:lnTo>
                <a:lnTo>
                  <a:pt x="26868" y="73929"/>
                </a:lnTo>
                <a:lnTo>
                  <a:pt x="27843" y="71993"/>
                </a:lnTo>
                <a:lnTo>
                  <a:pt x="22067" y="69128"/>
                </a:lnTo>
                <a:lnTo>
                  <a:pt x="18227" y="65288"/>
                </a:lnTo>
                <a:lnTo>
                  <a:pt x="15346" y="59527"/>
                </a:lnTo>
                <a:lnTo>
                  <a:pt x="14401" y="57607"/>
                </a:lnTo>
                <a:lnTo>
                  <a:pt x="13441" y="52806"/>
                </a:lnTo>
                <a:lnTo>
                  <a:pt x="13441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4" name="object 314"/>
          <p:cNvSpPr/>
          <p:nvPr/>
        </p:nvSpPr>
        <p:spPr>
          <a:xfrm>
            <a:off x="5566150" y="8259638"/>
            <a:ext cx="117119" cy="75834"/>
          </a:xfrm>
          <a:custGeom>
            <a:avLst/>
            <a:gdLst/>
            <a:ahLst/>
            <a:cxnLst/>
            <a:rect l="l" t="t" r="r" b="b"/>
            <a:pathLst>
              <a:path w="117119" h="75834">
                <a:moveTo>
                  <a:pt x="58552" y="75834"/>
                </a:moveTo>
                <a:lnTo>
                  <a:pt x="61278" y="75803"/>
                </a:lnTo>
                <a:lnTo>
                  <a:pt x="74893" y="74586"/>
                </a:lnTo>
                <a:lnTo>
                  <a:pt x="87165" y="71462"/>
                </a:lnTo>
                <a:lnTo>
                  <a:pt x="97917" y="66248"/>
                </a:lnTo>
                <a:lnTo>
                  <a:pt x="106155" y="60706"/>
                </a:lnTo>
                <a:lnTo>
                  <a:pt x="114327" y="50520"/>
                </a:lnTo>
                <a:lnTo>
                  <a:pt x="117119" y="38404"/>
                </a:lnTo>
                <a:lnTo>
                  <a:pt x="117119" y="32644"/>
                </a:lnTo>
                <a:lnTo>
                  <a:pt x="114239" y="26883"/>
                </a:lnTo>
                <a:lnTo>
                  <a:pt x="110398" y="21122"/>
                </a:lnTo>
                <a:lnTo>
                  <a:pt x="106558" y="14401"/>
                </a:lnTo>
                <a:lnTo>
                  <a:pt x="99837" y="9601"/>
                </a:lnTo>
                <a:lnTo>
                  <a:pt x="90236" y="5760"/>
                </a:lnTo>
                <a:lnTo>
                  <a:pt x="83728" y="3382"/>
                </a:lnTo>
                <a:lnTo>
                  <a:pt x="71407" y="845"/>
                </a:lnTo>
                <a:lnTo>
                  <a:pt x="57591" y="0"/>
                </a:lnTo>
                <a:lnTo>
                  <a:pt x="47123" y="516"/>
                </a:lnTo>
                <a:lnTo>
                  <a:pt x="33937" y="2958"/>
                </a:lnTo>
                <a:lnTo>
                  <a:pt x="22464" y="7304"/>
                </a:lnTo>
                <a:lnTo>
                  <a:pt x="12481" y="13441"/>
                </a:lnTo>
                <a:lnTo>
                  <a:pt x="2638" y="25474"/>
                </a:lnTo>
                <a:lnTo>
                  <a:pt x="0" y="37444"/>
                </a:lnTo>
                <a:lnTo>
                  <a:pt x="0" y="43205"/>
                </a:lnTo>
                <a:lnTo>
                  <a:pt x="960" y="48966"/>
                </a:lnTo>
                <a:lnTo>
                  <a:pt x="4800" y="53766"/>
                </a:lnTo>
                <a:lnTo>
                  <a:pt x="5512" y="54735"/>
                </a:lnTo>
                <a:lnTo>
                  <a:pt x="6720" y="45125"/>
                </a:lnTo>
                <a:lnTo>
                  <a:pt x="4800" y="41285"/>
                </a:lnTo>
                <a:lnTo>
                  <a:pt x="4800" y="34564"/>
                </a:lnTo>
                <a:lnTo>
                  <a:pt x="7680" y="28803"/>
                </a:lnTo>
                <a:lnTo>
                  <a:pt x="10561" y="25923"/>
                </a:lnTo>
                <a:lnTo>
                  <a:pt x="15361" y="23042"/>
                </a:lnTo>
                <a:lnTo>
                  <a:pt x="21107" y="21122"/>
                </a:lnTo>
                <a:lnTo>
                  <a:pt x="27314" y="19445"/>
                </a:lnTo>
                <a:lnTo>
                  <a:pt x="39416" y="17767"/>
                </a:lnTo>
                <a:lnTo>
                  <a:pt x="53751" y="17282"/>
                </a:lnTo>
                <a:lnTo>
                  <a:pt x="56792" y="17292"/>
                </a:lnTo>
                <a:lnTo>
                  <a:pt x="71485" y="17732"/>
                </a:lnTo>
                <a:lnTo>
                  <a:pt x="83913" y="18950"/>
                </a:lnTo>
                <a:lnTo>
                  <a:pt x="94076" y="21122"/>
                </a:lnTo>
                <a:lnTo>
                  <a:pt x="99837" y="23042"/>
                </a:lnTo>
                <a:lnTo>
                  <a:pt x="104637" y="24963"/>
                </a:lnTo>
                <a:lnTo>
                  <a:pt x="107518" y="28803"/>
                </a:lnTo>
                <a:lnTo>
                  <a:pt x="110398" y="31683"/>
                </a:lnTo>
                <a:lnTo>
                  <a:pt x="111343" y="35524"/>
                </a:lnTo>
                <a:lnTo>
                  <a:pt x="111343" y="45125"/>
                </a:lnTo>
                <a:lnTo>
                  <a:pt x="107518" y="49926"/>
                </a:lnTo>
                <a:lnTo>
                  <a:pt x="98877" y="52806"/>
                </a:lnTo>
                <a:lnTo>
                  <a:pt x="88446" y="55971"/>
                </a:lnTo>
                <a:lnTo>
                  <a:pt x="75910" y="57916"/>
                </a:lnTo>
                <a:lnTo>
                  <a:pt x="61432" y="58567"/>
                </a:lnTo>
                <a:lnTo>
                  <a:pt x="57100" y="58560"/>
                </a:lnTo>
                <a:lnTo>
                  <a:pt x="44307" y="58200"/>
                </a:lnTo>
                <a:lnTo>
                  <a:pt x="31668" y="56631"/>
                </a:lnTo>
                <a:lnTo>
                  <a:pt x="22082" y="54726"/>
                </a:lnTo>
                <a:lnTo>
                  <a:pt x="25923" y="70088"/>
                </a:lnTo>
                <a:lnTo>
                  <a:pt x="32804" y="72455"/>
                </a:lnTo>
                <a:lnTo>
                  <a:pt x="44991" y="74988"/>
                </a:lnTo>
                <a:lnTo>
                  <a:pt x="58552" y="7583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5" name="object 315"/>
          <p:cNvSpPr/>
          <p:nvPr/>
        </p:nvSpPr>
        <p:spPr>
          <a:xfrm>
            <a:off x="5571663" y="8304763"/>
            <a:ext cx="20410" cy="24963"/>
          </a:xfrm>
          <a:custGeom>
            <a:avLst/>
            <a:gdLst/>
            <a:ahLst/>
            <a:cxnLst/>
            <a:rect l="l" t="t" r="r" b="b"/>
            <a:pathLst>
              <a:path w="20410" h="24963">
                <a:moveTo>
                  <a:pt x="8889" y="7680"/>
                </a:moveTo>
                <a:lnTo>
                  <a:pt x="5048" y="2880"/>
                </a:lnTo>
                <a:lnTo>
                  <a:pt x="1208" y="0"/>
                </a:lnTo>
                <a:lnTo>
                  <a:pt x="0" y="9609"/>
                </a:lnTo>
                <a:lnTo>
                  <a:pt x="8559" y="18275"/>
                </a:lnTo>
                <a:lnTo>
                  <a:pt x="20410" y="24963"/>
                </a:lnTo>
                <a:lnTo>
                  <a:pt x="16570" y="9601"/>
                </a:lnTo>
                <a:lnTo>
                  <a:pt x="8889" y="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6" name="object 316"/>
          <p:cNvSpPr/>
          <p:nvPr/>
        </p:nvSpPr>
        <p:spPr>
          <a:xfrm>
            <a:off x="5799414" y="8540912"/>
            <a:ext cx="115199" cy="46078"/>
          </a:xfrm>
          <a:custGeom>
            <a:avLst/>
            <a:gdLst/>
            <a:ahLst/>
            <a:cxnLst/>
            <a:rect l="l" t="t" r="r" b="b"/>
            <a:pathLst>
              <a:path w="115199" h="46078">
                <a:moveTo>
                  <a:pt x="13441" y="34558"/>
                </a:moveTo>
                <a:lnTo>
                  <a:pt x="14401" y="33599"/>
                </a:lnTo>
                <a:lnTo>
                  <a:pt x="14401" y="32641"/>
                </a:lnTo>
                <a:lnTo>
                  <a:pt x="15361" y="30719"/>
                </a:lnTo>
                <a:lnTo>
                  <a:pt x="17282" y="30719"/>
                </a:lnTo>
                <a:lnTo>
                  <a:pt x="18242" y="29760"/>
                </a:lnTo>
                <a:lnTo>
                  <a:pt x="21122" y="29760"/>
                </a:lnTo>
                <a:lnTo>
                  <a:pt x="25923" y="28802"/>
                </a:lnTo>
                <a:lnTo>
                  <a:pt x="102717" y="28802"/>
                </a:lnTo>
                <a:lnTo>
                  <a:pt x="106558" y="29760"/>
                </a:lnTo>
                <a:lnTo>
                  <a:pt x="107518" y="29760"/>
                </a:lnTo>
                <a:lnTo>
                  <a:pt x="109438" y="30719"/>
                </a:lnTo>
                <a:lnTo>
                  <a:pt x="110398" y="31677"/>
                </a:lnTo>
                <a:lnTo>
                  <a:pt x="111358" y="33599"/>
                </a:lnTo>
                <a:lnTo>
                  <a:pt x="111358" y="34558"/>
                </a:lnTo>
                <a:lnTo>
                  <a:pt x="112318" y="38398"/>
                </a:lnTo>
                <a:lnTo>
                  <a:pt x="112318" y="44160"/>
                </a:lnTo>
                <a:lnTo>
                  <a:pt x="115199" y="44160"/>
                </a:lnTo>
                <a:lnTo>
                  <a:pt x="115199" y="0"/>
                </a:lnTo>
                <a:lnTo>
                  <a:pt x="112318" y="0"/>
                </a:lnTo>
                <a:lnTo>
                  <a:pt x="112318" y="5757"/>
                </a:lnTo>
                <a:lnTo>
                  <a:pt x="111358" y="8638"/>
                </a:lnTo>
                <a:lnTo>
                  <a:pt x="110398" y="10561"/>
                </a:lnTo>
                <a:lnTo>
                  <a:pt x="110398" y="12478"/>
                </a:lnTo>
                <a:lnTo>
                  <a:pt x="108478" y="13443"/>
                </a:lnTo>
                <a:lnTo>
                  <a:pt x="107518" y="14401"/>
                </a:lnTo>
                <a:lnTo>
                  <a:pt x="0" y="14401"/>
                </a:lnTo>
                <a:lnTo>
                  <a:pt x="0" y="17282"/>
                </a:lnTo>
                <a:lnTo>
                  <a:pt x="13441" y="46078"/>
                </a:lnTo>
                <a:lnTo>
                  <a:pt x="16322" y="45119"/>
                </a:lnTo>
                <a:lnTo>
                  <a:pt x="14401" y="41279"/>
                </a:lnTo>
                <a:lnTo>
                  <a:pt x="13441" y="38398"/>
                </a:lnTo>
                <a:lnTo>
                  <a:pt x="13441" y="3455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7" name="object 317"/>
          <p:cNvSpPr/>
          <p:nvPr/>
        </p:nvSpPr>
        <p:spPr>
          <a:xfrm>
            <a:off x="5815450" y="8494836"/>
            <a:ext cx="24289" cy="17266"/>
          </a:xfrm>
          <a:custGeom>
            <a:avLst/>
            <a:gdLst/>
            <a:ahLst/>
            <a:cxnLst/>
            <a:rect l="l" t="t" r="r" b="b"/>
            <a:pathLst>
              <a:path w="24289" h="17266">
                <a:moveTo>
                  <a:pt x="11522" y="15406"/>
                </a:moveTo>
                <a:lnTo>
                  <a:pt x="24289" y="17266"/>
                </a:lnTo>
                <a:lnTo>
                  <a:pt x="15647" y="1920"/>
                </a:lnTo>
                <a:lnTo>
                  <a:pt x="7006" y="1920"/>
                </a:lnTo>
                <a:lnTo>
                  <a:pt x="286" y="0"/>
                </a:lnTo>
                <a:lnTo>
                  <a:pt x="0" y="9813"/>
                </a:lnTo>
                <a:lnTo>
                  <a:pt x="11522" y="1540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8" name="object 318"/>
          <p:cNvSpPr/>
          <p:nvPr/>
        </p:nvSpPr>
        <p:spPr>
          <a:xfrm>
            <a:off x="5799414" y="8438189"/>
            <a:ext cx="118079" cy="73914"/>
          </a:xfrm>
          <a:custGeom>
            <a:avLst/>
            <a:gdLst/>
            <a:ahLst/>
            <a:cxnLst/>
            <a:rect l="l" t="t" r="r" b="b"/>
            <a:pathLst>
              <a:path w="118079" h="73914">
                <a:moveTo>
                  <a:pt x="65288" y="65288"/>
                </a:moveTo>
                <a:lnTo>
                  <a:pt x="71048" y="59527"/>
                </a:lnTo>
                <a:lnTo>
                  <a:pt x="73913" y="51846"/>
                </a:lnTo>
                <a:lnTo>
                  <a:pt x="73907" y="43535"/>
                </a:lnTo>
                <a:lnTo>
                  <a:pt x="71772" y="32068"/>
                </a:lnTo>
                <a:lnTo>
                  <a:pt x="66248" y="19202"/>
                </a:lnTo>
                <a:lnTo>
                  <a:pt x="69571" y="20252"/>
                </a:lnTo>
                <a:lnTo>
                  <a:pt x="81424" y="25092"/>
                </a:lnTo>
                <a:lnTo>
                  <a:pt x="92156" y="31683"/>
                </a:lnTo>
                <a:lnTo>
                  <a:pt x="103107" y="41442"/>
                </a:lnTo>
                <a:lnTo>
                  <a:pt x="109438" y="50886"/>
                </a:lnTo>
                <a:lnTo>
                  <a:pt x="113278" y="57607"/>
                </a:lnTo>
                <a:lnTo>
                  <a:pt x="114239" y="64328"/>
                </a:lnTo>
                <a:lnTo>
                  <a:pt x="114239" y="72009"/>
                </a:lnTo>
                <a:lnTo>
                  <a:pt x="118079" y="72009"/>
                </a:lnTo>
                <a:lnTo>
                  <a:pt x="118079" y="67208"/>
                </a:lnTo>
                <a:lnTo>
                  <a:pt x="117585" y="60156"/>
                </a:lnTo>
                <a:lnTo>
                  <a:pt x="114282" y="47966"/>
                </a:lnTo>
                <a:lnTo>
                  <a:pt x="108478" y="36484"/>
                </a:lnTo>
                <a:lnTo>
                  <a:pt x="101116" y="25929"/>
                </a:lnTo>
                <a:lnTo>
                  <a:pt x="92212" y="17014"/>
                </a:lnTo>
                <a:lnTo>
                  <a:pt x="81594" y="9601"/>
                </a:lnTo>
                <a:lnTo>
                  <a:pt x="72118" y="4676"/>
                </a:lnTo>
                <a:lnTo>
                  <a:pt x="59945" y="1126"/>
                </a:lnTo>
                <a:lnTo>
                  <a:pt x="47045" y="0"/>
                </a:lnTo>
                <a:lnTo>
                  <a:pt x="33867" y="1253"/>
                </a:lnTo>
                <a:lnTo>
                  <a:pt x="21928" y="5339"/>
                </a:lnTo>
                <a:lnTo>
                  <a:pt x="11521" y="12481"/>
                </a:lnTo>
                <a:lnTo>
                  <a:pt x="2458" y="24848"/>
                </a:lnTo>
                <a:lnTo>
                  <a:pt x="0" y="37444"/>
                </a:lnTo>
                <a:lnTo>
                  <a:pt x="518" y="43788"/>
                </a:lnTo>
                <a:lnTo>
                  <a:pt x="5096" y="55765"/>
                </a:lnTo>
                <a:lnTo>
                  <a:pt x="14401" y="65288"/>
                </a:lnTo>
                <a:lnTo>
                  <a:pt x="16322" y="56647"/>
                </a:lnTo>
                <a:lnTo>
                  <a:pt x="12481" y="52806"/>
                </a:lnTo>
                <a:lnTo>
                  <a:pt x="7680" y="48966"/>
                </a:lnTo>
                <a:lnTo>
                  <a:pt x="5760" y="44165"/>
                </a:lnTo>
                <a:lnTo>
                  <a:pt x="5760" y="34564"/>
                </a:lnTo>
                <a:lnTo>
                  <a:pt x="7680" y="30723"/>
                </a:lnTo>
                <a:lnTo>
                  <a:pt x="10561" y="27843"/>
                </a:lnTo>
                <a:lnTo>
                  <a:pt x="13441" y="24003"/>
                </a:lnTo>
                <a:lnTo>
                  <a:pt x="18242" y="21122"/>
                </a:lnTo>
                <a:lnTo>
                  <a:pt x="24963" y="19202"/>
                </a:lnTo>
                <a:lnTo>
                  <a:pt x="30723" y="17282"/>
                </a:lnTo>
                <a:lnTo>
                  <a:pt x="37444" y="16322"/>
                </a:lnTo>
                <a:lnTo>
                  <a:pt x="47045" y="16322"/>
                </a:lnTo>
                <a:lnTo>
                  <a:pt x="52806" y="17282"/>
                </a:lnTo>
                <a:lnTo>
                  <a:pt x="59527" y="18242"/>
                </a:lnTo>
                <a:lnTo>
                  <a:pt x="61447" y="21122"/>
                </a:lnTo>
                <a:lnTo>
                  <a:pt x="63367" y="24003"/>
                </a:lnTo>
                <a:lnTo>
                  <a:pt x="65288" y="27843"/>
                </a:lnTo>
                <a:lnTo>
                  <a:pt x="66248" y="31683"/>
                </a:lnTo>
                <a:lnTo>
                  <a:pt x="66248" y="42245"/>
                </a:lnTo>
                <a:lnTo>
                  <a:pt x="64328" y="47045"/>
                </a:lnTo>
                <a:lnTo>
                  <a:pt x="59527" y="50886"/>
                </a:lnTo>
                <a:lnTo>
                  <a:pt x="56971" y="52537"/>
                </a:lnTo>
                <a:lnTo>
                  <a:pt x="45686" y="56978"/>
                </a:lnTo>
                <a:lnTo>
                  <a:pt x="31683" y="58567"/>
                </a:lnTo>
                <a:lnTo>
                  <a:pt x="40325" y="73914"/>
                </a:lnTo>
                <a:lnTo>
                  <a:pt x="41525" y="73901"/>
                </a:lnTo>
                <a:lnTo>
                  <a:pt x="54713" y="71593"/>
                </a:lnTo>
                <a:lnTo>
                  <a:pt x="65288" y="6528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9" name="object 319"/>
          <p:cNvSpPr/>
          <p:nvPr/>
        </p:nvSpPr>
        <p:spPr>
          <a:xfrm>
            <a:off x="5860862" y="8392119"/>
            <a:ext cx="13441" cy="23042"/>
          </a:xfrm>
          <a:custGeom>
            <a:avLst/>
            <a:gdLst/>
            <a:ahLst/>
            <a:cxnLst/>
            <a:rect l="l" t="t" r="r" b="b"/>
            <a:pathLst>
              <a:path w="13441" h="23042">
                <a:moveTo>
                  <a:pt x="0" y="0"/>
                </a:moveTo>
                <a:lnTo>
                  <a:pt x="2880" y="13441"/>
                </a:lnTo>
                <a:lnTo>
                  <a:pt x="8641" y="19202"/>
                </a:lnTo>
                <a:lnTo>
                  <a:pt x="13441" y="23042"/>
                </a:lnTo>
                <a:lnTo>
                  <a:pt x="12466" y="11521"/>
                </a:lnTo>
                <a:lnTo>
                  <a:pt x="8641" y="8641"/>
                </a:lnTo>
                <a:lnTo>
                  <a:pt x="3840" y="4800"/>
                </a:lnTo>
                <a:lnTo>
                  <a:pt x="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0" name="object 320"/>
          <p:cNvSpPr/>
          <p:nvPr/>
        </p:nvSpPr>
        <p:spPr>
          <a:xfrm>
            <a:off x="5799414" y="8351794"/>
            <a:ext cx="117119" cy="68168"/>
          </a:xfrm>
          <a:custGeom>
            <a:avLst/>
            <a:gdLst/>
            <a:ahLst/>
            <a:cxnLst/>
            <a:rect l="l" t="t" r="r" b="b"/>
            <a:pathLst>
              <a:path w="117119" h="68168">
                <a:moveTo>
                  <a:pt x="35524" y="48006"/>
                </a:moveTo>
                <a:lnTo>
                  <a:pt x="32644" y="50886"/>
                </a:lnTo>
                <a:lnTo>
                  <a:pt x="29763" y="51846"/>
                </a:lnTo>
                <a:lnTo>
                  <a:pt x="31683" y="67208"/>
                </a:lnTo>
                <a:lnTo>
                  <a:pt x="36484" y="65288"/>
                </a:lnTo>
                <a:lnTo>
                  <a:pt x="41285" y="62392"/>
                </a:lnTo>
                <a:lnTo>
                  <a:pt x="45125" y="60487"/>
                </a:lnTo>
                <a:lnTo>
                  <a:pt x="50886" y="53766"/>
                </a:lnTo>
                <a:lnTo>
                  <a:pt x="58567" y="45125"/>
                </a:lnTo>
                <a:lnTo>
                  <a:pt x="64328" y="53766"/>
                </a:lnTo>
                <a:lnTo>
                  <a:pt x="61447" y="40325"/>
                </a:lnTo>
                <a:lnTo>
                  <a:pt x="68342" y="31769"/>
                </a:lnTo>
                <a:lnTo>
                  <a:pt x="77218" y="22056"/>
                </a:lnTo>
                <a:lnTo>
                  <a:pt x="84475" y="15361"/>
                </a:lnTo>
                <a:lnTo>
                  <a:pt x="88315" y="13441"/>
                </a:lnTo>
                <a:lnTo>
                  <a:pt x="91196" y="12481"/>
                </a:lnTo>
                <a:lnTo>
                  <a:pt x="99837" y="12481"/>
                </a:lnTo>
                <a:lnTo>
                  <a:pt x="104637" y="14401"/>
                </a:lnTo>
                <a:lnTo>
                  <a:pt x="107518" y="18242"/>
                </a:lnTo>
                <a:lnTo>
                  <a:pt x="111358" y="22082"/>
                </a:lnTo>
                <a:lnTo>
                  <a:pt x="113278" y="26883"/>
                </a:lnTo>
                <a:lnTo>
                  <a:pt x="113278" y="39364"/>
                </a:lnTo>
                <a:lnTo>
                  <a:pt x="110398" y="45125"/>
                </a:lnTo>
                <a:lnTo>
                  <a:pt x="106558" y="48966"/>
                </a:lnTo>
                <a:lnTo>
                  <a:pt x="101757" y="52806"/>
                </a:lnTo>
                <a:lnTo>
                  <a:pt x="95996" y="54726"/>
                </a:lnTo>
                <a:lnTo>
                  <a:pt x="83530" y="54726"/>
                </a:lnTo>
                <a:lnTo>
                  <a:pt x="78729" y="53766"/>
                </a:lnTo>
                <a:lnTo>
                  <a:pt x="73913" y="51846"/>
                </a:lnTo>
                <a:lnTo>
                  <a:pt x="74889" y="63367"/>
                </a:lnTo>
                <a:lnTo>
                  <a:pt x="79689" y="66233"/>
                </a:lnTo>
                <a:lnTo>
                  <a:pt x="84475" y="68168"/>
                </a:lnTo>
                <a:lnTo>
                  <a:pt x="95996" y="68168"/>
                </a:lnTo>
                <a:lnTo>
                  <a:pt x="101757" y="65288"/>
                </a:lnTo>
                <a:lnTo>
                  <a:pt x="107518" y="60487"/>
                </a:lnTo>
                <a:lnTo>
                  <a:pt x="115202" y="48619"/>
                </a:lnTo>
                <a:lnTo>
                  <a:pt x="117119" y="34564"/>
                </a:lnTo>
                <a:lnTo>
                  <a:pt x="117106" y="33357"/>
                </a:lnTo>
                <a:lnTo>
                  <a:pt x="114789" y="20173"/>
                </a:lnTo>
                <a:lnTo>
                  <a:pt x="108478" y="9601"/>
                </a:lnTo>
                <a:lnTo>
                  <a:pt x="103677" y="3840"/>
                </a:lnTo>
                <a:lnTo>
                  <a:pt x="95996" y="0"/>
                </a:lnTo>
                <a:lnTo>
                  <a:pt x="82570" y="0"/>
                </a:lnTo>
                <a:lnTo>
                  <a:pt x="75849" y="2880"/>
                </a:lnTo>
                <a:lnTo>
                  <a:pt x="71048" y="6720"/>
                </a:lnTo>
                <a:lnTo>
                  <a:pt x="62410" y="15314"/>
                </a:lnTo>
                <a:lnTo>
                  <a:pt x="52806" y="26883"/>
                </a:lnTo>
                <a:lnTo>
                  <a:pt x="47045" y="17282"/>
                </a:lnTo>
                <a:lnTo>
                  <a:pt x="41285" y="10561"/>
                </a:lnTo>
                <a:lnTo>
                  <a:pt x="37444" y="7680"/>
                </a:lnTo>
                <a:lnTo>
                  <a:pt x="32644" y="4800"/>
                </a:lnTo>
                <a:lnTo>
                  <a:pt x="28803" y="2880"/>
                </a:lnTo>
                <a:lnTo>
                  <a:pt x="18242" y="2880"/>
                </a:lnTo>
                <a:lnTo>
                  <a:pt x="12481" y="5760"/>
                </a:lnTo>
                <a:lnTo>
                  <a:pt x="7680" y="11521"/>
                </a:lnTo>
                <a:lnTo>
                  <a:pt x="2895" y="17282"/>
                </a:lnTo>
                <a:lnTo>
                  <a:pt x="0" y="24963"/>
                </a:lnTo>
                <a:lnTo>
                  <a:pt x="0" y="44165"/>
                </a:lnTo>
                <a:lnTo>
                  <a:pt x="2895" y="51846"/>
                </a:lnTo>
                <a:lnTo>
                  <a:pt x="7680" y="57607"/>
                </a:lnTo>
                <a:lnTo>
                  <a:pt x="13441" y="64328"/>
                </a:lnTo>
                <a:lnTo>
                  <a:pt x="20162" y="67208"/>
                </a:lnTo>
                <a:lnTo>
                  <a:pt x="17282" y="53766"/>
                </a:lnTo>
                <a:lnTo>
                  <a:pt x="13441" y="51846"/>
                </a:lnTo>
                <a:lnTo>
                  <a:pt x="9601" y="48966"/>
                </a:lnTo>
                <a:lnTo>
                  <a:pt x="6720" y="45125"/>
                </a:lnTo>
                <a:lnTo>
                  <a:pt x="4800" y="40325"/>
                </a:lnTo>
                <a:lnTo>
                  <a:pt x="4800" y="28803"/>
                </a:lnTo>
                <a:lnTo>
                  <a:pt x="6720" y="24003"/>
                </a:lnTo>
                <a:lnTo>
                  <a:pt x="9601" y="20162"/>
                </a:lnTo>
                <a:lnTo>
                  <a:pt x="13441" y="17282"/>
                </a:lnTo>
                <a:lnTo>
                  <a:pt x="18242" y="15361"/>
                </a:lnTo>
                <a:lnTo>
                  <a:pt x="27843" y="15361"/>
                </a:lnTo>
                <a:lnTo>
                  <a:pt x="31683" y="16322"/>
                </a:lnTo>
                <a:lnTo>
                  <a:pt x="35524" y="18242"/>
                </a:lnTo>
                <a:lnTo>
                  <a:pt x="39364" y="20162"/>
                </a:lnTo>
                <a:lnTo>
                  <a:pt x="43205" y="24003"/>
                </a:lnTo>
                <a:lnTo>
                  <a:pt x="49926" y="30723"/>
                </a:lnTo>
                <a:lnTo>
                  <a:pt x="38404" y="45125"/>
                </a:lnTo>
                <a:lnTo>
                  <a:pt x="35524" y="4800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1" name="object 321"/>
          <p:cNvSpPr/>
          <p:nvPr/>
        </p:nvSpPr>
        <p:spPr>
          <a:xfrm>
            <a:off x="5816696" y="8403640"/>
            <a:ext cx="14401" cy="15361"/>
          </a:xfrm>
          <a:custGeom>
            <a:avLst/>
            <a:gdLst/>
            <a:ahLst/>
            <a:cxnLst/>
            <a:rect l="l" t="t" r="r" b="b"/>
            <a:pathLst>
              <a:path w="14401" h="15361">
                <a:moveTo>
                  <a:pt x="9601" y="1920"/>
                </a:moveTo>
                <a:lnTo>
                  <a:pt x="0" y="1920"/>
                </a:lnTo>
                <a:lnTo>
                  <a:pt x="2880" y="15361"/>
                </a:lnTo>
                <a:lnTo>
                  <a:pt x="14401" y="15361"/>
                </a:lnTo>
                <a:lnTo>
                  <a:pt x="12481" y="0"/>
                </a:lnTo>
                <a:lnTo>
                  <a:pt x="9601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2" name="object 322"/>
          <p:cNvSpPr/>
          <p:nvPr/>
        </p:nvSpPr>
        <p:spPr>
          <a:xfrm>
            <a:off x="5799414" y="8259638"/>
            <a:ext cx="117119" cy="75834"/>
          </a:xfrm>
          <a:custGeom>
            <a:avLst/>
            <a:gdLst/>
            <a:ahLst/>
            <a:cxnLst/>
            <a:rect l="l" t="t" r="r" b="b"/>
            <a:pathLst>
              <a:path w="117119" h="75834">
                <a:moveTo>
                  <a:pt x="59527" y="75834"/>
                </a:moveTo>
                <a:lnTo>
                  <a:pt x="74961" y="74686"/>
                </a:lnTo>
                <a:lnTo>
                  <a:pt x="87126" y="71560"/>
                </a:lnTo>
                <a:lnTo>
                  <a:pt x="97916" y="66248"/>
                </a:lnTo>
                <a:lnTo>
                  <a:pt x="106559" y="60706"/>
                </a:lnTo>
                <a:lnTo>
                  <a:pt x="114581" y="50520"/>
                </a:lnTo>
                <a:lnTo>
                  <a:pt x="117119" y="38404"/>
                </a:lnTo>
                <a:lnTo>
                  <a:pt x="117119" y="32644"/>
                </a:lnTo>
                <a:lnTo>
                  <a:pt x="115199" y="26883"/>
                </a:lnTo>
                <a:lnTo>
                  <a:pt x="111358" y="21122"/>
                </a:lnTo>
                <a:lnTo>
                  <a:pt x="106558" y="14401"/>
                </a:lnTo>
                <a:lnTo>
                  <a:pt x="100812" y="9601"/>
                </a:lnTo>
                <a:lnTo>
                  <a:pt x="91196" y="5760"/>
                </a:lnTo>
                <a:lnTo>
                  <a:pt x="83644" y="3200"/>
                </a:lnTo>
                <a:lnTo>
                  <a:pt x="71529" y="800"/>
                </a:lnTo>
                <a:lnTo>
                  <a:pt x="57607" y="0"/>
                </a:lnTo>
                <a:lnTo>
                  <a:pt x="48319" y="434"/>
                </a:lnTo>
                <a:lnTo>
                  <a:pt x="34913" y="2826"/>
                </a:lnTo>
                <a:lnTo>
                  <a:pt x="23207" y="7202"/>
                </a:lnTo>
                <a:lnTo>
                  <a:pt x="13441" y="13441"/>
                </a:lnTo>
                <a:lnTo>
                  <a:pt x="2974" y="25666"/>
                </a:lnTo>
                <a:lnTo>
                  <a:pt x="0" y="37444"/>
                </a:lnTo>
                <a:lnTo>
                  <a:pt x="0" y="43205"/>
                </a:lnTo>
                <a:lnTo>
                  <a:pt x="1920" y="48966"/>
                </a:lnTo>
                <a:lnTo>
                  <a:pt x="5760" y="53766"/>
                </a:lnTo>
                <a:lnTo>
                  <a:pt x="6063" y="54185"/>
                </a:lnTo>
                <a:lnTo>
                  <a:pt x="5760" y="41285"/>
                </a:lnTo>
                <a:lnTo>
                  <a:pt x="5760" y="34564"/>
                </a:lnTo>
                <a:lnTo>
                  <a:pt x="8641" y="28803"/>
                </a:lnTo>
                <a:lnTo>
                  <a:pt x="11521" y="25923"/>
                </a:lnTo>
                <a:lnTo>
                  <a:pt x="15361" y="23042"/>
                </a:lnTo>
                <a:lnTo>
                  <a:pt x="22082" y="21122"/>
                </a:lnTo>
                <a:lnTo>
                  <a:pt x="27615" y="19590"/>
                </a:lnTo>
                <a:lnTo>
                  <a:pt x="39778" y="17798"/>
                </a:lnTo>
                <a:lnTo>
                  <a:pt x="53766" y="17282"/>
                </a:lnTo>
                <a:lnTo>
                  <a:pt x="56968" y="17292"/>
                </a:lnTo>
                <a:lnTo>
                  <a:pt x="72170" y="17732"/>
                </a:lnTo>
                <a:lnTo>
                  <a:pt x="84541" y="18950"/>
                </a:lnTo>
                <a:lnTo>
                  <a:pt x="94091" y="21122"/>
                </a:lnTo>
                <a:lnTo>
                  <a:pt x="100812" y="23042"/>
                </a:lnTo>
                <a:lnTo>
                  <a:pt x="105597" y="24963"/>
                </a:lnTo>
                <a:lnTo>
                  <a:pt x="108478" y="28803"/>
                </a:lnTo>
                <a:lnTo>
                  <a:pt x="112318" y="35524"/>
                </a:lnTo>
                <a:lnTo>
                  <a:pt x="112318" y="45125"/>
                </a:lnTo>
                <a:lnTo>
                  <a:pt x="107518" y="49926"/>
                </a:lnTo>
                <a:lnTo>
                  <a:pt x="99837" y="52806"/>
                </a:lnTo>
                <a:lnTo>
                  <a:pt x="99300" y="53017"/>
                </a:lnTo>
                <a:lnTo>
                  <a:pt x="88593" y="56094"/>
                </a:lnTo>
                <a:lnTo>
                  <a:pt x="75840" y="57947"/>
                </a:lnTo>
                <a:lnTo>
                  <a:pt x="61447" y="58567"/>
                </a:lnTo>
                <a:lnTo>
                  <a:pt x="57986" y="58563"/>
                </a:lnTo>
                <a:lnTo>
                  <a:pt x="45315" y="58227"/>
                </a:lnTo>
                <a:lnTo>
                  <a:pt x="32644" y="56631"/>
                </a:lnTo>
                <a:lnTo>
                  <a:pt x="22082" y="54726"/>
                </a:lnTo>
                <a:lnTo>
                  <a:pt x="25923" y="70088"/>
                </a:lnTo>
                <a:lnTo>
                  <a:pt x="33625" y="72642"/>
                </a:lnTo>
                <a:lnTo>
                  <a:pt x="46027" y="75035"/>
                </a:lnTo>
                <a:lnTo>
                  <a:pt x="59527" y="7583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3" name="object 323"/>
          <p:cNvSpPr/>
          <p:nvPr/>
        </p:nvSpPr>
        <p:spPr>
          <a:xfrm>
            <a:off x="5805175" y="8300923"/>
            <a:ext cx="20162" cy="28803"/>
          </a:xfrm>
          <a:custGeom>
            <a:avLst/>
            <a:gdLst/>
            <a:ahLst/>
            <a:cxnLst/>
            <a:rect l="l" t="t" r="r" b="b"/>
            <a:pathLst>
              <a:path w="20162" h="28803">
                <a:moveTo>
                  <a:pt x="9601" y="11521"/>
                </a:moveTo>
                <a:lnTo>
                  <a:pt x="4800" y="6720"/>
                </a:lnTo>
                <a:lnTo>
                  <a:pt x="1920" y="3840"/>
                </a:lnTo>
                <a:lnTo>
                  <a:pt x="0" y="0"/>
                </a:lnTo>
                <a:lnTo>
                  <a:pt x="302" y="12899"/>
                </a:lnTo>
                <a:lnTo>
                  <a:pt x="8851" y="21889"/>
                </a:lnTo>
                <a:lnTo>
                  <a:pt x="20162" y="28803"/>
                </a:lnTo>
                <a:lnTo>
                  <a:pt x="16322" y="13441"/>
                </a:lnTo>
                <a:lnTo>
                  <a:pt x="9601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4" name="object 324"/>
          <p:cNvSpPr/>
          <p:nvPr/>
        </p:nvSpPr>
        <p:spPr>
          <a:xfrm>
            <a:off x="6032693" y="8540912"/>
            <a:ext cx="115199" cy="46078"/>
          </a:xfrm>
          <a:custGeom>
            <a:avLst/>
            <a:gdLst/>
            <a:ahLst/>
            <a:cxnLst/>
            <a:rect l="l" t="t" r="r" b="b"/>
            <a:pathLst>
              <a:path w="115199" h="46078">
                <a:moveTo>
                  <a:pt x="14401" y="41279"/>
                </a:moveTo>
                <a:lnTo>
                  <a:pt x="13441" y="38398"/>
                </a:lnTo>
                <a:lnTo>
                  <a:pt x="13441" y="34558"/>
                </a:lnTo>
                <a:lnTo>
                  <a:pt x="14401" y="33599"/>
                </a:lnTo>
                <a:lnTo>
                  <a:pt x="15361" y="32641"/>
                </a:lnTo>
                <a:lnTo>
                  <a:pt x="15361" y="30719"/>
                </a:lnTo>
                <a:lnTo>
                  <a:pt x="17282" y="30719"/>
                </a:lnTo>
                <a:lnTo>
                  <a:pt x="19202" y="29760"/>
                </a:lnTo>
                <a:lnTo>
                  <a:pt x="21122" y="29760"/>
                </a:lnTo>
                <a:lnTo>
                  <a:pt x="26883" y="28802"/>
                </a:lnTo>
                <a:lnTo>
                  <a:pt x="102717" y="28802"/>
                </a:lnTo>
                <a:lnTo>
                  <a:pt x="106558" y="29760"/>
                </a:lnTo>
                <a:lnTo>
                  <a:pt x="107518" y="29760"/>
                </a:lnTo>
                <a:lnTo>
                  <a:pt x="109438" y="30719"/>
                </a:lnTo>
                <a:lnTo>
                  <a:pt x="110398" y="31677"/>
                </a:lnTo>
                <a:lnTo>
                  <a:pt x="111358" y="33599"/>
                </a:lnTo>
                <a:lnTo>
                  <a:pt x="112318" y="34558"/>
                </a:lnTo>
                <a:lnTo>
                  <a:pt x="112318" y="44160"/>
                </a:lnTo>
                <a:lnTo>
                  <a:pt x="115199" y="44160"/>
                </a:lnTo>
                <a:lnTo>
                  <a:pt x="115199" y="0"/>
                </a:lnTo>
                <a:lnTo>
                  <a:pt x="112318" y="0"/>
                </a:lnTo>
                <a:lnTo>
                  <a:pt x="112318" y="5757"/>
                </a:lnTo>
                <a:lnTo>
                  <a:pt x="111358" y="8638"/>
                </a:lnTo>
                <a:lnTo>
                  <a:pt x="111358" y="10561"/>
                </a:lnTo>
                <a:lnTo>
                  <a:pt x="110398" y="12478"/>
                </a:lnTo>
                <a:lnTo>
                  <a:pt x="108478" y="13443"/>
                </a:lnTo>
                <a:lnTo>
                  <a:pt x="107518" y="14401"/>
                </a:lnTo>
                <a:lnTo>
                  <a:pt x="0" y="14401"/>
                </a:lnTo>
                <a:lnTo>
                  <a:pt x="0" y="17282"/>
                </a:lnTo>
                <a:lnTo>
                  <a:pt x="13441" y="46078"/>
                </a:lnTo>
                <a:lnTo>
                  <a:pt x="16322" y="45119"/>
                </a:lnTo>
                <a:lnTo>
                  <a:pt x="14401" y="4127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5" name="object 325"/>
          <p:cNvSpPr/>
          <p:nvPr/>
        </p:nvSpPr>
        <p:spPr>
          <a:xfrm>
            <a:off x="6055735" y="8495064"/>
            <a:ext cx="23602" cy="17039"/>
          </a:xfrm>
          <a:custGeom>
            <a:avLst/>
            <a:gdLst/>
            <a:ahLst/>
            <a:cxnLst/>
            <a:rect l="l" t="t" r="r" b="b"/>
            <a:pathLst>
              <a:path w="23602" h="17039">
                <a:moveTo>
                  <a:pt x="9601" y="1692"/>
                </a:moveTo>
                <a:lnTo>
                  <a:pt x="0" y="1692"/>
                </a:lnTo>
                <a:lnTo>
                  <a:pt x="4506" y="15177"/>
                </a:lnTo>
                <a:lnTo>
                  <a:pt x="17266" y="17039"/>
                </a:lnTo>
                <a:lnTo>
                  <a:pt x="23602" y="0"/>
                </a:lnTo>
                <a:lnTo>
                  <a:pt x="9601" y="169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6" name="object 326"/>
          <p:cNvSpPr/>
          <p:nvPr/>
        </p:nvSpPr>
        <p:spPr>
          <a:xfrm>
            <a:off x="6032693" y="8438189"/>
            <a:ext cx="118079" cy="73914"/>
          </a:xfrm>
          <a:custGeom>
            <a:avLst/>
            <a:gdLst/>
            <a:ahLst/>
            <a:cxnLst/>
            <a:rect l="l" t="t" r="r" b="b"/>
            <a:pathLst>
              <a:path w="118079" h="73914">
                <a:moveTo>
                  <a:pt x="40309" y="73914"/>
                </a:moveTo>
                <a:lnTo>
                  <a:pt x="55077" y="71593"/>
                </a:lnTo>
                <a:lnTo>
                  <a:pt x="65272" y="65288"/>
                </a:lnTo>
                <a:lnTo>
                  <a:pt x="71033" y="59527"/>
                </a:lnTo>
                <a:lnTo>
                  <a:pt x="73913" y="51846"/>
                </a:lnTo>
                <a:lnTo>
                  <a:pt x="73909" y="43531"/>
                </a:lnTo>
                <a:lnTo>
                  <a:pt x="72133" y="32066"/>
                </a:lnTo>
                <a:lnTo>
                  <a:pt x="66233" y="19202"/>
                </a:lnTo>
                <a:lnTo>
                  <a:pt x="70296" y="20500"/>
                </a:lnTo>
                <a:lnTo>
                  <a:pt x="81933" y="25260"/>
                </a:lnTo>
                <a:lnTo>
                  <a:pt x="93116" y="31683"/>
                </a:lnTo>
                <a:lnTo>
                  <a:pt x="100797" y="38404"/>
                </a:lnTo>
                <a:lnTo>
                  <a:pt x="106558" y="44165"/>
                </a:lnTo>
                <a:lnTo>
                  <a:pt x="109438" y="50886"/>
                </a:lnTo>
                <a:lnTo>
                  <a:pt x="113278" y="57607"/>
                </a:lnTo>
                <a:lnTo>
                  <a:pt x="114239" y="64328"/>
                </a:lnTo>
                <a:lnTo>
                  <a:pt x="114239" y="72009"/>
                </a:lnTo>
                <a:lnTo>
                  <a:pt x="118079" y="72009"/>
                </a:lnTo>
                <a:lnTo>
                  <a:pt x="118079" y="67208"/>
                </a:lnTo>
                <a:lnTo>
                  <a:pt x="117719" y="60375"/>
                </a:lnTo>
                <a:lnTo>
                  <a:pt x="114947" y="48067"/>
                </a:lnTo>
                <a:lnTo>
                  <a:pt x="109438" y="36484"/>
                </a:lnTo>
                <a:lnTo>
                  <a:pt x="101099" y="25585"/>
                </a:lnTo>
                <a:lnTo>
                  <a:pt x="92074" y="16871"/>
                </a:lnTo>
                <a:lnTo>
                  <a:pt x="81594" y="9601"/>
                </a:lnTo>
                <a:lnTo>
                  <a:pt x="72102" y="4672"/>
                </a:lnTo>
                <a:lnTo>
                  <a:pt x="59932" y="1125"/>
                </a:lnTo>
                <a:lnTo>
                  <a:pt x="47030" y="0"/>
                </a:lnTo>
                <a:lnTo>
                  <a:pt x="33872" y="1251"/>
                </a:lnTo>
                <a:lnTo>
                  <a:pt x="21932" y="5337"/>
                </a:lnTo>
                <a:lnTo>
                  <a:pt x="11521" y="12481"/>
                </a:lnTo>
                <a:lnTo>
                  <a:pt x="2458" y="24848"/>
                </a:lnTo>
                <a:lnTo>
                  <a:pt x="0" y="37444"/>
                </a:lnTo>
                <a:lnTo>
                  <a:pt x="518" y="43788"/>
                </a:lnTo>
                <a:lnTo>
                  <a:pt x="5096" y="55765"/>
                </a:lnTo>
                <a:lnTo>
                  <a:pt x="14401" y="65288"/>
                </a:lnTo>
                <a:lnTo>
                  <a:pt x="16024" y="66452"/>
                </a:lnTo>
                <a:lnTo>
                  <a:pt x="27549" y="72051"/>
                </a:lnTo>
                <a:lnTo>
                  <a:pt x="23042" y="58567"/>
                </a:lnTo>
                <a:lnTo>
                  <a:pt x="16322" y="56647"/>
                </a:lnTo>
                <a:lnTo>
                  <a:pt x="12481" y="52806"/>
                </a:lnTo>
                <a:lnTo>
                  <a:pt x="7680" y="48966"/>
                </a:lnTo>
                <a:lnTo>
                  <a:pt x="5760" y="44165"/>
                </a:lnTo>
                <a:lnTo>
                  <a:pt x="5760" y="34564"/>
                </a:lnTo>
                <a:lnTo>
                  <a:pt x="7680" y="30723"/>
                </a:lnTo>
                <a:lnTo>
                  <a:pt x="10561" y="27843"/>
                </a:lnTo>
                <a:lnTo>
                  <a:pt x="14401" y="24003"/>
                </a:lnTo>
                <a:lnTo>
                  <a:pt x="19202" y="21122"/>
                </a:lnTo>
                <a:lnTo>
                  <a:pt x="24963" y="19202"/>
                </a:lnTo>
                <a:lnTo>
                  <a:pt x="31683" y="17282"/>
                </a:lnTo>
                <a:lnTo>
                  <a:pt x="37444" y="16322"/>
                </a:lnTo>
                <a:lnTo>
                  <a:pt x="47030" y="16322"/>
                </a:lnTo>
                <a:lnTo>
                  <a:pt x="52806" y="17282"/>
                </a:lnTo>
                <a:lnTo>
                  <a:pt x="59527" y="18242"/>
                </a:lnTo>
                <a:lnTo>
                  <a:pt x="62392" y="21122"/>
                </a:lnTo>
                <a:lnTo>
                  <a:pt x="63367" y="24003"/>
                </a:lnTo>
                <a:lnTo>
                  <a:pt x="65272" y="27843"/>
                </a:lnTo>
                <a:lnTo>
                  <a:pt x="66233" y="31683"/>
                </a:lnTo>
                <a:lnTo>
                  <a:pt x="67193" y="34564"/>
                </a:lnTo>
                <a:lnTo>
                  <a:pt x="67193" y="42245"/>
                </a:lnTo>
                <a:lnTo>
                  <a:pt x="64312" y="47045"/>
                </a:lnTo>
                <a:lnTo>
                  <a:pt x="59527" y="50886"/>
                </a:lnTo>
                <a:lnTo>
                  <a:pt x="57632" y="52155"/>
                </a:lnTo>
                <a:lnTo>
                  <a:pt x="46645" y="56874"/>
                </a:lnTo>
                <a:lnTo>
                  <a:pt x="40309" y="7391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7" name="object 327"/>
          <p:cNvSpPr/>
          <p:nvPr/>
        </p:nvSpPr>
        <p:spPr>
          <a:xfrm>
            <a:off x="6055735" y="8406748"/>
            <a:ext cx="23602" cy="17054"/>
          </a:xfrm>
          <a:custGeom>
            <a:avLst/>
            <a:gdLst/>
            <a:ahLst/>
            <a:cxnLst/>
            <a:rect l="l" t="t" r="r" b="b"/>
            <a:pathLst>
              <a:path w="23602" h="17054">
                <a:moveTo>
                  <a:pt x="9601" y="1692"/>
                </a:moveTo>
                <a:lnTo>
                  <a:pt x="0" y="1692"/>
                </a:lnTo>
                <a:lnTo>
                  <a:pt x="4508" y="15186"/>
                </a:lnTo>
                <a:lnTo>
                  <a:pt x="17266" y="17054"/>
                </a:lnTo>
                <a:lnTo>
                  <a:pt x="23602" y="0"/>
                </a:lnTo>
                <a:lnTo>
                  <a:pt x="9601" y="169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8" name="object 328"/>
          <p:cNvSpPr/>
          <p:nvPr/>
        </p:nvSpPr>
        <p:spPr>
          <a:xfrm>
            <a:off x="6032693" y="8349874"/>
            <a:ext cx="118079" cy="73929"/>
          </a:xfrm>
          <a:custGeom>
            <a:avLst/>
            <a:gdLst/>
            <a:ahLst/>
            <a:cxnLst/>
            <a:rect l="l" t="t" r="r" b="b"/>
            <a:pathLst>
              <a:path w="118079" h="73929">
                <a:moveTo>
                  <a:pt x="40309" y="73929"/>
                </a:moveTo>
                <a:lnTo>
                  <a:pt x="55079" y="71599"/>
                </a:lnTo>
                <a:lnTo>
                  <a:pt x="65272" y="65288"/>
                </a:lnTo>
                <a:lnTo>
                  <a:pt x="71033" y="58567"/>
                </a:lnTo>
                <a:lnTo>
                  <a:pt x="73913" y="51846"/>
                </a:lnTo>
                <a:lnTo>
                  <a:pt x="73913" y="36484"/>
                </a:lnTo>
                <a:lnTo>
                  <a:pt x="71993" y="27843"/>
                </a:lnTo>
                <a:lnTo>
                  <a:pt x="66233" y="19202"/>
                </a:lnTo>
                <a:lnTo>
                  <a:pt x="70296" y="20197"/>
                </a:lnTo>
                <a:lnTo>
                  <a:pt x="81933" y="24958"/>
                </a:lnTo>
                <a:lnTo>
                  <a:pt x="93116" y="31683"/>
                </a:lnTo>
                <a:lnTo>
                  <a:pt x="100797" y="37444"/>
                </a:lnTo>
                <a:lnTo>
                  <a:pt x="106558" y="44165"/>
                </a:lnTo>
                <a:lnTo>
                  <a:pt x="109438" y="50886"/>
                </a:lnTo>
                <a:lnTo>
                  <a:pt x="113278" y="56647"/>
                </a:lnTo>
                <a:lnTo>
                  <a:pt x="114239" y="64312"/>
                </a:lnTo>
                <a:lnTo>
                  <a:pt x="114239" y="71048"/>
                </a:lnTo>
                <a:lnTo>
                  <a:pt x="118079" y="71048"/>
                </a:lnTo>
                <a:lnTo>
                  <a:pt x="118079" y="66248"/>
                </a:lnTo>
                <a:lnTo>
                  <a:pt x="117798" y="60542"/>
                </a:lnTo>
                <a:lnTo>
                  <a:pt x="115069" y="47942"/>
                </a:lnTo>
                <a:lnTo>
                  <a:pt x="109438" y="36484"/>
                </a:lnTo>
                <a:lnTo>
                  <a:pt x="101099" y="25362"/>
                </a:lnTo>
                <a:lnTo>
                  <a:pt x="92074" y="16444"/>
                </a:lnTo>
                <a:lnTo>
                  <a:pt x="81594" y="9601"/>
                </a:lnTo>
                <a:lnTo>
                  <a:pt x="72102" y="4672"/>
                </a:lnTo>
                <a:lnTo>
                  <a:pt x="59932" y="1125"/>
                </a:lnTo>
                <a:lnTo>
                  <a:pt x="47030" y="0"/>
                </a:lnTo>
                <a:lnTo>
                  <a:pt x="33872" y="1251"/>
                </a:lnTo>
                <a:lnTo>
                  <a:pt x="21932" y="5337"/>
                </a:lnTo>
                <a:lnTo>
                  <a:pt x="11521" y="12481"/>
                </a:lnTo>
                <a:lnTo>
                  <a:pt x="2458" y="24848"/>
                </a:lnTo>
                <a:lnTo>
                  <a:pt x="0" y="37444"/>
                </a:lnTo>
                <a:lnTo>
                  <a:pt x="518" y="43704"/>
                </a:lnTo>
                <a:lnTo>
                  <a:pt x="5096" y="55352"/>
                </a:lnTo>
                <a:lnTo>
                  <a:pt x="14401" y="65288"/>
                </a:lnTo>
                <a:lnTo>
                  <a:pt x="16028" y="66455"/>
                </a:lnTo>
                <a:lnTo>
                  <a:pt x="27551" y="72060"/>
                </a:lnTo>
                <a:lnTo>
                  <a:pt x="23042" y="58567"/>
                </a:lnTo>
                <a:lnTo>
                  <a:pt x="16322" y="56647"/>
                </a:lnTo>
                <a:lnTo>
                  <a:pt x="12481" y="52806"/>
                </a:lnTo>
                <a:lnTo>
                  <a:pt x="7680" y="48966"/>
                </a:lnTo>
                <a:lnTo>
                  <a:pt x="5760" y="44165"/>
                </a:lnTo>
                <a:lnTo>
                  <a:pt x="5760" y="34564"/>
                </a:lnTo>
                <a:lnTo>
                  <a:pt x="7680" y="30723"/>
                </a:lnTo>
                <a:lnTo>
                  <a:pt x="10561" y="26883"/>
                </a:lnTo>
                <a:lnTo>
                  <a:pt x="14401" y="24002"/>
                </a:lnTo>
                <a:lnTo>
                  <a:pt x="19202" y="21122"/>
                </a:lnTo>
                <a:lnTo>
                  <a:pt x="24963" y="19202"/>
                </a:lnTo>
                <a:lnTo>
                  <a:pt x="31683" y="17282"/>
                </a:lnTo>
                <a:lnTo>
                  <a:pt x="37444" y="16322"/>
                </a:lnTo>
                <a:lnTo>
                  <a:pt x="52806" y="16322"/>
                </a:lnTo>
                <a:lnTo>
                  <a:pt x="59527" y="17282"/>
                </a:lnTo>
                <a:lnTo>
                  <a:pt x="62392" y="20162"/>
                </a:lnTo>
                <a:lnTo>
                  <a:pt x="63367" y="24002"/>
                </a:lnTo>
                <a:lnTo>
                  <a:pt x="65272" y="26883"/>
                </a:lnTo>
                <a:lnTo>
                  <a:pt x="66233" y="30723"/>
                </a:lnTo>
                <a:lnTo>
                  <a:pt x="67193" y="34564"/>
                </a:lnTo>
                <a:lnTo>
                  <a:pt x="67193" y="42245"/>
                </a:lnTo>
                <a:lnTo>
                  <a:pt x="64312" y="47045"/>
                </a:lnTo>
                <a:lnTo>
                  <a:pt x="59527" y="50886"/>
                </a:lnTo>
                <a:lnTo>
                  <a:pt x="57632" y="52155"/>
                </a:lnTo>
                <a:lnTo>
                  <a:pt x="46645" y="56874"/>
                </a:lnTo>
                <a:lnTo>
                  <a:pt x="40309" y="7392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9" name="object 329"/>
          <p:cNvSpPr/>
          <p:nvPr/>
        </p:nvSpPr>
        <p:spPr>
          <a:xfrm>
            <a:off x="6038453" y="8300923"/>
            <a:ext cx="21122" cy="28803"/>
          </a:xfrm>
          <a:custGeom>
            <a:avLst/>
            <a:gdLst/>
            <a:ahLst/>
            <a:cxnLst/>
            <a:rect l="l" t="t" r="r" b="b"/>
            <a:pathLst>
              <a:path w="21122" h="28803">
                <a:moveTo>
                  <a:pt x="9601" y="11521"/>
                </a:moveTo>
                <a:lnTo>
                  <a:pt x="4800" y="6720"/>
                </a:lnTo>
                <a:lnTo>
                  <a:pt x="1920" y="3840"/>
                </a:lnTo>
                <a:lnTo>
                  <a:pt x="0" y="0"/>
                </a:lnTo>
                <a:lnTo>
                  <a:pt x="711" y="13450"/>
                </a:lnTo>
                <a:lnTo>
                  <a:pt x="9271" y="22116"/>
                </a:lnTo>
                <a:lnTo>
                  <a:pt x="21122" y="28803"/>
                </a:lnTo>
                <a:lnTo>
                  <a:pt x="17282" y="13441"/>
                </a:lnTo>
                <a:lnTo>
                  <a:pt x="9601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0" name="object 330"/>
          <p:cNvSpPr/>
          <p:nvPr/>
        </p:nvSpPr>
        <p:spPr>
          <a:xfrm>
            <a:off x="6032693" y="8259638"/>
            <a:ext cx="117119" cy="75834"/>
          </a:xfrm>
          <a:custGeom>
            <a:avLst/>
            <a:gdLst/>
            <a:ahLst/>
            <a:cxnLst/>
            <a:rect l="l" t="t" r="r" b="b"/>
            <a:pathLst>
              <a:path w="117119" h="75834">
                <a:moveTo>
                  <a:pt x="62226" y="75803"/>
                </a:moveTo>
                <a:lnTo>
                  <a:pt x="75597" y="74588"/>
                </a:lnTo>
                <a:lnTo>
                  <a:pt x="87696" y="71463"/>
                </a:lnTo>
                <a:lnTo>
                  <a:pt x="98877" y="66248"/>
                </a:lnTo>
                <a:lnTo>
                  <a:pt x="106630" y="60998"/>
                </a:lnTo>
                <a:lnTo>
                  <a:pt x="114550" y="50700"/>
                </a:lnTo>
                <a:lnTo>
                  <a:pt x="117119" y="38404"/>
                </a:lnTo>
                <a:lnTo>
                  <a:pt x="117119" y="32644"/>
                </a:lnTo>
                <a:lnTo>
                  <a:pt x="115199" y="26883"/>
                </a:lnTo>
                <a:lnTo>
                  <a:pt x="111358" y="21122"/>
                </a:lnTo>
                <a:lnTo>
                  <a:pt x="107518" y="14401"/>
                </a:lnTo>
                <a:lnTo>
                  <a:pt x="100797" y="9601"/>
                </a:lnTo>
                <a:lnTo>
                  <a:pt x="91196" y="5760"/>
                </a:lnTo>
                <a:lnTo>
                  <a:pt x="84039" y="3197"/>
                </a:lnTo>
                <a:lnTo>
                  <a:pt x="71763" y="799"/>
                </a:lnTo>
                <a:lnTo>
                  <a:pt x="57591" y="0"/>
                </a:lnTo>
                <a:lnTo>
                  <a:pt x="48324" y="433"/>
                </a:lnTo>
                <a:lnTo>
                  <a:pt x="34919" y="2824"/>
                </a:lnTo>
                <a:lnTo>
                  <a:pt x="23210" y="7200"/>
                </a:lnTo>
                <a:lnTo>
                  <a:pt x="13441" y="13441"/>
                </a:lnTo>
                <a:lnTo>
                  <a:pt x="2974" y="25666"/>
                </a:lnTo>
                <a:lnTo>
                  <a:pt x="0" y="37444"/>
                </a:lnTo>
                <a:lnTo>
                  <a:pt x="0" y="43205"/>
                </a:lnTo>
                <a:lnTo>
                  <a:pt x="1920" y="48966"/>
                </a:lnTo>
                <a:lnTo>
                  <a:pt x="5760" y="53766"/>
                </a:lnTo>
                <a:lnTo>
                  <a:pt x="6472" y="54735"/>
                </a:lnTo>
                <a:lnTo>
                  <a:pt x="5760" y="41285"/>
                </a:lnTo>
                <a:lnTo>
                  <a:pt x="5760" y="34564"/>
                </a:lnTo>
                <a:lnTo>
                  <a:pt x="8641" y="28803"/>
                </a:lnTo>
                <a:lnTo>
                  <a:pt x="11521" y="25923"/>
                </a:lnTo>
                <a:lnTo>
                  <a:pt x="15361" y="23042"/>
                </a:lnTo>
                <a:lnTo>
                  <a:pt x="22082" y="21122"/>
                </a:lnTo>
                <a:lnTo>
                  <a:pt x="28271" y="19447"/>
                </a:lnTo>
                <a:lnTo>
                  <a:pt x="40371" y="17768"/>
                </a:lnTo>
                <a:lnTo>
                  <a:pt x="54711" y="17282"/>
                </a:lnTo>
                <a:lnTo>
                  <a:pt x="57752" y="17292"/>
                </a:lnTo>
                <a:lnTo>
                  <a:pt x="72445" y="17732"/>
                </a:lnTo>
                <a:lnTo>
                  <a:pt x="84873" y="18950"/>
                </a:lnTo>
                <a:lnTo>
                  <a:pt x="95036" y="21122"/>
                </a:lnTo>
                <a:lnTo>
                  <a:pt x="100797" y="23042"/>
                </a:lnTo>
                <a:lnTo>
                  <a:pt x="105597" y="24963"/>
                </a:lnTo>
                <a:lnTo>
                  <a:pt x="108478" y="28803"/>
                </a:lnTo>
                <a:lnTo>
                  <a:pt x="111358" y="31683"/>
                </a:lnTo>
                <a:lnTo>
                  <a:pt x="112318" y="35524"/>
                </a:lnTo>
                <a:lnTo>
                  <a:pt x="112318" y="45125"/>
                </a:lnTo>
                <a:lnTo>
                  <a:pt x="108478" y="49926"/>
                </a:lnTo>
                <a:lnTo>
                  <a:pt x="99837" y="52806"/>
                </a:lnTo>
                <a:lnTo>
                  <a:pt x="99288" y="53021"/>
                </a:lnTo>
                <a:lnTo>
                  <a:pt x="88573" y="56096"/>
                </a:lnTo>
                <a:lnTo>
                  <a:pt x="75820" y="57947"/>
                </a:lnTo>
                <a:lnTo>
                  <a:pt x="61432" y="58567"/>
                </a:lnTo>
                <a:lnTo>
                  <a:pt x="57985" y="58564"/>
                </a:lnTo>
                <a:lnTo>
                  <a:pt x="45315" y="58227"/>
                </a:lnTo>
                <a:lnTo>
                  <a:pt x="32644" y="56631"/>
                </a:lnTo>
                <a:lnTo>
                  <a:pt x="23042" y="54726"/>
                </a:lnTo>
                <a:lnTo>
                  <a:pt x="26883" y="70088"/>
                </a:lnTo>
                <a:lnTo>
                  <a:pt x="33386" y="72458"/>
                </a:lnTo>
                <a:lnTo>
                  <a:pt x="45704" y="74989"/>
                </a:lnTo>
                <a:lnTo>
                  <a:pt x="59527" y="75834"/>
                </a:lnTo>
                <a:lnTo>
                  <a:pt x="62226" y="758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1" name="object 331"/>
          <p:cNvSpPr/>
          <p:nvPr/>
        </p:nvSpPr>
        <p:spPr>
          <a:xfrm>
            <a:off x="1328838" y="6358905"/>
            <a:ext cx="90237" cy="146867"/>
          </a:xfrm>
          <a:custGeom>
            <a:avLst/>
            <a:gdLst/>
            <a:ahLst/>
            <a:cxnLst/>
            <a:rect l="l" t="t" r="r" b="b"/>
            <a:pathLst>
              <a:path w="90237" h="146867">
                <a:moveTo>
                  <a:pt x="4799" y="98877"/>
                </a:moveTo>
                <a:lnTo>
                  <a:pt x="958" y="98877"/>
                </a:lnTo>
                <a:lnTo>
                  <a:pt x="958" y="146867"/>
                </a:lnTo>
                <a:lnTo>
                  <a:pt x="4799" y="146867"/>
                </a:lnTo>
                <a:lnTo>
                  <a:pt x="5757" y="143987"/>
                </a:lnTo>
                <a:lnTo>
                  <a:pt x="5757" y="142067"/>
                </a:lnTo>
                <a:lnTo>
                  <a:pt x="6722" y="141107"/>
                </a:lnTo>
                <a:lnTo>
                  <a:pt x="7679" y="140147"/>
                </a:lnTo>
                <a:lnTo>
                  <a:pt x="9596" y="139186"/>
                </a:lnTo>
                <a:lnTo>
                  <a:pt x="12478" y="139186"/>
                </a:lnTo>
                <a:lnTo>
                  <a:pt x="17282" y="140147"/>
                </a:lnTo>
                <a:lnTo>
                  <a:pt x="23039" y="143027"/>
                </a:lnTo>
                <a:lnTo>
                  <a:pt x="29760" y="144947"/>
                </a:lnTo>
                <a:lnTo>
                  <a:pt x="34558" y="145907"/>
                </a:lnTo>
                <a:lnTo>
                  <a:pt x="36481" y="145907"/>
                </a:lnTo>
                <a:lnTo>
                  <a:pt x="39357" y="146867"/>
                </a:lnTo>
                <a:lnTo>
                  <a:pt x="47036" y="146867"/>
                </a:lnTo>
                <a:lnTo>
                  <a:pt x="55191" y="146279"/>
                </a:lnTo>
                <a:lnTo>
                  <a:pt x="67604" y="142539"/>
                </a:lnTo>
                <a:lnTo>
                  <a:pt x="77760" y="135346"/>
                </a:lnTo>
                <a:lnTo>
                  <a:pt x="80864" y="132004"/>
                </a:lnTo>
                <a:lnTo>
                  <a:pt x="87743" y="121070"/>
                </a:lnTo>
                <a:lnTo>
                  <a:pt x="90237" y="108478"/>
                </a:lnTo>
                <a:lnTo>
                  <a:pt x="90237" y="102717"/>
                </a:lnTo>
                <a:lnTo>
                  <a:pt x="88315" y="96941"/>
                </a:lnTo>
                <a:lnTo>
                  <a:pt x="86398" y="92156"/>
                </a:lnTo>
                <a:lnTo>
                  <a:pt x="83516" y="86395"/>
                </a:lnTo>
                <a:lnTo>
                  <a:pt x="79677" y="82555"/>
                </a:lnTo>
                <a:lnTo>
                  <a:pt x="75837" y="78714"/>
                </a:lnTo>
                <a:lnTo>
                  <a:pt x="73043" y="76583"/>
                </a:lnTo>
                <a:lnTo>
                  <a:pt x="63462" y="70188"/>
                </a:lnTo>
                <a:lnTo>
                  <a:pt x="49917" y="62392"/>
                </a:lnTo>
                <a:lnTo>
                  <a:pt x="36871" y="55017"/>
                </a:lnTo>
                <a:lnTo>
                  <a:pt x="26300" y="47673"/>
                </a:lnTo>
                <a:lnTo>
                  <a:pt x="20157" y="41269"/>
                </a:lnTo>
                <a:lnTo>
                  <a:pt x="17282" y="38389"/>
                </a:lnTo>
                <a:lnTo>
                  <a:pt x="15360" y="33588"/>
                </a:lnTo>
                <a:lnTo>
                  <a:pt x="15360" y="23987"/>
                </a:lnTo>
                <a:lnTo>
                  <a:pt x="18240" y="19202"/>
                </a:lnTo>
                <a:lnTo>
                  <a:pt x="23039" y="14401"/>
                </a:lnTo>
                <a:lnTo>
                  <a:pt x="26878" y="10561"/>
                </a:lnTo>
                <a:lnTo>
                  <a:pt x="32641" y="7680"/>
                </a:lnTo>
                <a:lnTo>
                  <a:pt x="46078" y="7680"/>
                </a:lnTo>
                <a:lnTo>
                  <a:pt x="51840" y="9585"/>
                </a:lnTo>
                <a:lnTo>
                  <a:pt x="57596" y="13426"/>
                </a:lnTo>
                <a:lnTo>
                  <a:pt x="63360" y="16306"/>
                </a:lnTo>
                <a:lnTo>
                  <a:pt x="68157" y="21107"/>
                </a:lnTo>
                <a:lnTo>
                  <a:pt x="71039" y="25923"/>
                </a:lnTo>
                <a:lnTo>
                  <a:pt x="73920" y="31668"/>
                </a:lnTo>
                <a:lnTo>
                  <a:pt x="75837" y="39349"/>
                </a:lnTo>
                <a:lnTo>
                  <a:pt x="76795" y="48950"/>
                </a:lnTo>
                <a:lnTo>
                  <a:pt x="80636" y="48950"/>
                </a:lnTo>
                <a:lnTo>
                  <a:pt x="80636" y="0"/>
                </a:lnTo>
                <a:lnTo>
                  <a:pt x="76795" y="0"/>
                </a:lnTo>
                <a:lnTo>
                  <a:pt x="76795" y="2865"/>
                </a:lnTo>
                <a:lnTo>
                  <a:pt x="75837" y="5760"/>
                </a:lnTo>
                <a:lnTo>
                  <a:pt x="74878" y="6705"/>
                </a:lnTo>
                <a:lnTo>
                  <a:pt x="72956" y="7680"/>
                </a:lnTo>
                <a:lnTo>
                  <a:pt x="69116" y="7680"/>
                </a:lnTo>
                <a:lnTo>
                  <a:pt x="66240" y="6705"/>
                </a:lnTo>
                <a:lnTo>
                  <a:pt x="62401" y="5760"/>
                </a:lnTo>
                <a:lnTo>
                  <a:pt x="54716" y="1920"/>
                </a:lnTo>
                <a:lnTo>
                  <a:pt x="47036" y="0"/>
                </a:lnTo>
                <a:lnTo>
                  <a:pt x="39357" y="0"/>
                </a:lnTo>
                <a:lnTo>
                  <a:pt x="34408" y="245"/>
                </a:lnTo>
                <a:lnTo>
                  <a:pt x="21616" y="3607"/>
                </a:lnTo>
                <a:lnTo>
                  <a:pt x="11519" y="10561"/>
                </a:lnTo>
                <a:lnTo>
                  <a:pt x="9244" y="12992"/>
                </a:lnTo>
                <a:lnTo>
                  <a:pt x="2311" y="24152"/>
                </a:lnTo>
                <a:lnTo>
                  <a:pt x="0" y="36469"/>
                </a:lnTo>
                <a:lnTo>
                  <a:pt x="0" y="43190"/>
                </a:lnTo>
                <a:lnTo>
                  <a:pt x="958" y="47990"/>
                </a:lnTo>
                <a:lnTo>
                  <a:pt x="3840" y="52791"/>
                </a:lnTo>
                <a:lnTo>
                  <a:pt x="6722" y="57591"/>
                </a:lnTo>
                <a:lnTo>
                  <a:pt x="9596" y="62392"/>
                </a:lnTo>
                <a:lnTo>
                  <a:pt x="14401" y="66233"/>
                </a:lnTo>
                <a:lnTo>
                  <a:pt x="17093" y="68063"/>
                </a:lnTo>
                <a:lnTo>
                  <a:pt x="26580" y="74564"/>
                </a:lnTo>
                <a:lnTo>
                  <a:pt x="39357" y="82555"/>
                </a:lnTo>
                <a:lnTo>
                  <a:pt x="50875" y="89275"/>
                </a:lnTo>
                <a:lnTo>
                  <a:pt x="58555" y="94076"/>
                </a:lnTo>
                <a:lnTo>
                  <a:pt x="60478" y="95996"/>
                </a:lnTo>
                <a:lnTo>
                  <a:pt x="64318" y="98877"/>
                </a:lnTo>
                <a:lnTo>
                  <a:pt x="67199" y="101757"/>
                </a:lnTo>
                <a:lnTo>
                  <a:pt x="69116" y="105597"/>
                </a:lnTo>
                <a:lnTo>
                  <a:pt x="71039" y="109438"/>
                </a:lnTo>
                <a:lnTo>
                  <a:pt x="71998" y="112318"/>
                </a:lnTo>
                <a:lnTo>
                  <a:pt x="71998" y="121904"/>
                </a:lnTo>
                <a:lnTo>
                  <a:pt x="70081" y="127680"/>
                </a:lnTo>
                <a:lnTo>
                  <a:pt x="65275" y="132466"/>
                </a:lnTo>
                <a:lnTo>
                  <a:pt x="60478" y="137266"/>
                </a:lnTo>
                <a:lnTo>
                  <a:pt x="53757" y="139186"/>
                </a:lnTo>
                <a:lnTo>
                  <a:pt x="38398" y="139186"/>
                </a:lnTo>
                <a:lnTo>
                  <a:pt x="31677" y="137266"/>
                </a:lnTo>
                <a:lnTo>
                  <a:pt x="24961" y="134386"/>
                </a:lnTo>
                <a:lnTo>
                  <a:pt x="19199" y="130545"/>
                </a:lnTo>
                <a:lnTo>
                  <a:pt x="14401" y="126705"/>
                </a:lnTo>
                <a:lnTo>
                  <a:pt x="11519" y="121904"/>
                </a:lnTo>
                <a:lnTo>
                  <a:pt x="8638" y="116159"/>
                </a:lnTo>
                <a:lnTo>
                  <a:pt x="6722" y="109438"/>
                </a:lnTo>
                <a:lnTo>
                  <a:pt x="4799" y="988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2" name="object 332"/>
          <p:cNvSpPr/>
          <p:nvPr/>
        </p:nvSpPr>
        <p:spPr>
          <a:xfrm>
            <a:off x="1430595" y="6355064"/>
            <a:ext cx="99835" cy="147827"/>
          </a:xfrm>
          <a:custGeom>
            <a:avLst/>
            <a:gdLst/>
            <a:ahLst/>
            <a:cxnLst/>
            <a:rect l="l" t="t" r="r" b="b"/>
            <a:pathLst>
              <a:path w="99835" h="147828">
                <a:moveTo>
                  <a:pt x="32641" y="132466"/>
                </a:moveTo>
                <a:lnTo>
                  <a:pt x="32641" y="75834"/>
                </a:lnTo>
                <a:lnTo>
                  <a:pt x="37438" y="70073"/>
                </a:lnTo>
                <a:lnTo>
                  <a:pt x="41279" y="67193"/>
                </a:lnTo>
                <a:lnTo>
                  <a:pt x="45118" y="65272"/>
                </a:lnTo>
                <a:lnTo>
                  <a:pt x="48958" y="63352"/>
                </a:lnTo>
                <a:lnTo>
                  <a:pt x="51840" y="62392"/>
                </a:lnTo>
                <a:lnTo>
                  <a:pt x="58561" y="62392"/>
                </a:lnTo>
                <a:lnTo>
                  <a:pt x="61435" y="63352"/>
                </a:lnTo>
                <a:lnTo>
                  <a:pt x="63358" y="65272"/>
                </a:lnTo>
                <a:lnTo>
                  <a:pt x="65275" y="66233"/>
                </a:lnTo>
                <a:lnTo>
                  <a:pt x="67199" y="69113"/>
                </a:lnTo>
                <a:lnTo>
                  <a:pt x="68157" y="71993"/>
                </a:lnTo>
                <a:lnTo>
                  <a:pt x="69116" y="75834"/>
                </a:lnTo>
                <a:lnTo>
                  <a:pt x="70079" y="82555"/>
                </a:lnTo>
                <a:lnTo>
                  <a:pt x="70079" y="135346"/>
                </a:lnTo>
                <a:lnTo>
                  <a:pt x="69116" y="136306"/>
                </a:lnTo>
                <a:lnTo>
                  <a:pt x="69116" y="139186"/>
                </a:lnTo>
                <a:lnTo>
                  <a:pt x="67199" y="141107"/>
                </a:lnTo>
                <a:lnTo>
                  <a:pt x="66240" y="142067"/>
                </a:lnTo>
                <a:lnTo>
                  <a:pt x="64317" y="143027"/>
                </a:lnTo>
                <a:lnTo>
                  <a:pt x="61435" y="143987"/>
                </a:lnTo>
                <a:lnTo>
                  <a:pt x="54714" y="143987"/>
                </a:lnTo>
                <a:lnTo>
                  <a:pt x="54714" y="147827"/>
                </a:lnTo>
                <a:lnTo>
                  <a:pt x="99835" y="147827"/>
                </a:lnTo>
                <a:lnTo>
                  <a:pt x="99835" y="143987"/>
                </a:lnTo>
                <a:lnTo>
                  <a:pt x="93119" y="143987"/>
                </a:lnTo>
                <a:lnTo>
                  <a:pt x="91196" y="143027"/>
                </a:lnTo>
                <a:lnTo>
                  <a:pt x="89278" y="142067"/>
                </a:lnTo>
                <a:lnTo>
                  <a:pt x="88314" y="140147"/>
                </a:lnTo>
                <a:lnTo>
                  <a:pt x="87355" y="139186"/>
                </a:lnTo>
                <a:lnTo>
                  <a:pt x="86397" y="136306"/>
                </a:lnTo>
                <a:lnTo>
                  <a:pt x="86397" y="80634"/>
                </a:lnTo>
                <a:lnTo>
                  <a:pt x="85438" y="72953"/>
                </a:lnTo>
                <a:lnTo>
                  <a:pt x="84475" y="68153"/>
                </a:lnTo>
                <a:lnTo>
                  <a:pt x="82558" y="61432"/>
                </a:lnTo>
                <a:lnTo>
                  <a:pt x="79676" y="57591"/>
                </a:lnTo>
                <a:lnTo>
                  <a:pt x="75837" y="54711"/>
                </a:lnTo>
                <a:lnTo>
                  <a:pt x="71996" y="50871"/>
                </a:lnTo>
                <a:lnTo>
                  <a:pt x="68157" y="49911"/>
                </a:lnTo>
                <a:lnTo>
                  <a:pt x="58561" y="49911"/>
                </a:lnTo>
                <a:lnTo>
                  <a:pt x="53756" y="50871"/>
                </a:lnTo>
                <a:lnTo>
                  <a:pt x="49917" y="53751"/>
                </a:lnTo>
                <a:lnTo>
                  <a:pt x="45118" y="55671"/>
                </a:lnTo>
                <a:lnTo>
                  <a:pt x="39355" y="61432"/>
                </a:lnTo>
                <a:lnTo>
                  <a:pt x="32641" y="70073"/>
                </a:lnTo>
                <a:lnTo>
                  <a:pt x="32641" y="0"/>
                </a:lnTo>
                <a:lnTo>
                  <a:pt x="27837" y="0"/>
                </a:lnTo>
                <a:lnTo>
                  <a:pt x="0" y="11521"/>
                </a:lnTo>
                <a:lnTo>
                  <a:pt x="1917" y="15361"/>
                </a:lnTo>
                <a:lnTo>
                  <a:pt x="4797" y="14401"/>
                </a:lnTo>
                <a:lnTo>
                  <a:pt x="6720" y="13426"/>
                </a:lnTo>
                <a:lnTo>
                  <a:pt x="10561" y="13426"/>
                </a:lnTo>
                <a:lnTo>
                  <a:pt x="11519" y="14401"/>
                </a:lnTo>
                <a:lnTo>
                  <a:pt x="12476" y="15361"/>
                </a:lnTo>
                <a:lnTo>
                  <a:pt x="13441" y="16322"/>
                </a:lnTo>
                <a:lnTo>
                  <a:pt x="14400" y="17266"/>
                </a:lnTo>
                <a:lnTo>
                  <a:pt x="14400" y="20147"/>
                </a:lnTo>
                <a:lnTo>
                  <a:pt x="15358" y="23042"/>
                </a:lnTo>
                <a:lnTo>
                  <a:pt x="15358" y="136306"/>
                </a:lnTo>
                <a:lnTo>
                  <a:pt x="14400" y="138226"/>
                </a:lnTo>
                <a:lnTo>
                  <a:pt x="13441" y="140147"/>
                </a:lnTo>
                <a:lnTo>
                  <a:pt x="12476" y="141107"/>
                </a:lnTo>
                <a:lnTo>
                  <a:pt x="11519" y="142067"/>
                </a:lnTo>
                <a:lnTo>
                  <a:pt x="8638" y="143027"/>
                </a:lnTo>
                <a:lnTo>
                  <a:pt x="5756" y="143987"/>
                </a:lnTo>
                <a:lnTo>
                  <a:pt x="1917" y="143987"/>
                </a:lnTo>
                <a:lnTo>
                  <a:pt x="1917" y="147827"/>
                </a:lnTo>
                <a:lnTo>
                  <a:pt x="47035" y="147827"/>
                </a:lnTo>
                <a:lnTo>
                  <a:pt x="47035" y="143987"/>
                </a:lnTo>
                <a:lnTo>
                  <a:pt x="39355" y="143987"/>
                </a:lnTo>
                <a:lnTo>
                  <a:pt x="37438" y="143027"/>
                </a:lnTo>
                <a:lnTo>
                  <a:pt x="35516" y="141107"/>
                </a:lnTo>
                <a:lnTo>
                  <a:pt x="33599" y="140147"/>
                </a:lnTo>
                <a:lnTo>
                  <a:pt x="33599" y="138226"/>
                </a:lnTo>
                <a:lnTo>
                  <a:pt x="32641" y="137266"/>
                </a:lnTo>
                <a:lnTo>
                  <a:pt x="32641" y="1324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3" name="object 333"/>
          <p:cNvSpPr/>
          <p:nvPr/>
        </p:nvSpPr>
        <p:spPr>
          <a:xfrm>
            <a:off x="1539072" y="6404975"/>
            <a:ext cx="82555" cy="99837"/>
          </a:xfrm>
          <a:custGeom>
            <a:avLst/>
            <a:gdLst/>
            <a:ahLst/>
            <a:cxnLst/>
            <a:rect l="l" t="t" r="r" b="b"/>
            <a:pathLst>
              <a:path w="82555" h="99837">
                <a:moveTo>
                  <a:pt x="0" y="75834"/>
                </a:moveTo>
                <a:lnTo>
                  <a:pt x="0" y="82555"/>
                </a:lnTo>
                <a:lnTo>
                  <a:pt x="1920" y="88315"/>
                </a:lnTo>
                <a:lnTo>
                  <a:pt x="5760" y="93116"/>
                </a:lnTo>
                <a:lnTo>
                  <a:pt x="10561" y="97916"/>
                </a:lnTo>
                <a:lnTo>
                  <a:pt x="15361" y="99837"/>
                </a:lnTo>
                <a:lnTo>
                  <a:pt x="25923" y="99837"/>
                </a:lnTo>
                <a:lnTo>
                  <a:pt x="29763" y="98877"/>
                </a:lnTo>
                <a:lnTo>
                  <a:pt x="33604" y="96956"/>
                </a:lnTo>
                <a:lnTo>
                  <a:pt x="35524" y="95996"/>
                </a:lnTo>
                <a:lnTo>
                  <a:pt x="41285" y="92156"/>
                </a:lnTo>
                <a:lnTo>
                  <a:pt x="50871" y="84475"/>
                </a:lnTo>
                <a:lnTo>
                  <a:pt x="50871" y="90236"/>
                </a:lnTo>
                <a:lnTo>
                  <a:pt x="51846" y="94076"/>
                </a:lnTo>
                <a:lnTo>
                  <a:pt x="53751" y="95996"/>
                </a:lnTo>
                <a:lnTo>
                  <a:pt x="55686" y="98877"/>
                </a:lnTo>
                <a:lnTo>
                  <a:pt x="58552" y="99837"/>
                </a:lnTo>
                <a:lnTo>
                  <a:pt x="61988" y="99826"/>
                </a:lnTo>
                <a:lnTo>
                  <a:pt x="72290" y="95905"/>
                </a:lnTo>
                <a:lnTo>
                  <a:pt x="82555" y="84475"/>
                </a:lnTo>
                <a:lnTo>
                  <a:pt x="82555" y="78714"/>
                </a:lnTo>
                <a:lnTo>
                  <a:pt x="78714" y="82555"/>
                </a:lnTo>
                <a:lnTo>
                  <a:pt x="76794" y="85435"/>
                </a:lnTo>
                <a:lnTo>
                  <a:pt x="74874" y="86395"/>
                </a:lnTo>
                <a:lnTo>
                  <a:pt x="70073" y="86395"/>
                </a:lnTo>
                <a:lnTo>
                  <a:pt x="69113" y="85435"/>
                </a:lnTo>
                <a:lnTo>
                  <a:pt x="69113" y="84475"/>
                </a:lnTo>
                <a:lnTo>
                  <a:pt x="68153" y="83515"/>
                </a:lnTo>
                <a:lnTo>
                  <a:pt x="68153" y="81610"/>
                </a:lnTo>
                <a:lnTo>
                  <a:pt x="67193" y="79674"/>
                </a:lnTo>
                <a:lnTo>
                  <a:pt x="67193" y="17282"/>
                </a:lnTo>
                <a:lnTo>
                  <a:pt x="65272" y="14401"/>
                </a:lnTo>
                <a:lnTo>
                  <a:pt x="63352" y="9601"/>
                </a:lnTo>
                <a:lnTo>
                  <a:pt x="60472" y="6720"/>
                </a:lnTo>
                <a:lnTo>
                  <a:pt x="56631" y="3840"/>
                </a:lnTo>
                <a:lnTo>
                  <a:pt x="51846" y="960"/>
                </a:lnTo>
                <a:lnTo>
                  <a:pt x="45125" y="0"/>
                </a:lnTo>
                <a:lnTo>
                  <a:pt x="25923" y="0"/>
                </a:lnTo>
                <a:lnTo>
                  <a:pt x="18242" y="1920"/>
                </a:lnTo>
                <a:lnTo>
                  <a:pt x="12481" y="7680"/>
                </a:lnTo>
                <a:lnTo>
                  <a:pt x="6720" y="12481"/>
                </a:lnTo>
                <a:lnTo>
                  <a:pt x="3840" y="18242"/>
                </a:lnTo>
                <a:lnTo>
                  <a:pt x="3840" y="29763"/>
                </a:lnTo>
                <a:lnTo>
                  <a:pt x="5760" y="30723"/>
                </a:lnTo>
                <a:lnTo>
                  <a:pt x="7680" y="32644"/>
                </a:lnTo>
                <a:lnTo>
                  <a:pt x="9601" y="33604"/>
                </a:lnTo>
                <a:lnTo>
                  <a:pt x="14401" y="33604"/>
                </a:lnTo>
                <a:lnTo>
                  <a:pt x="16322" y="32644"/>
                </a:lnTo>
                <a:lnTo>
                  <a:pt x="18242" y="31683"/>
                </a:lnTo>
                <a:lnTo>
                  <a:pt x="19202" y="29763"/>
                </a:lnTo>
                <a:lnTo>
                  <a:pt x="20162" y="26883"/>
                </a:lnTo>
                <a:lnTo>
                  <a:pt x="20162" y="14401"/>
                </a:lnTo>
                <a:lnTo>
                  <a:pt x="21122" y="12481"/>
                </a:lnTo>
                <a:lnTo>
                  <a:pt x="24003" y="9601"/>
                </a:lnTo>
                <a:lnTo>
                  <a:pt x="26883" y="7680"/>
                </a:lnTo>
                <a:lnTo>
                  <a:pt x="29763" y="6720"/>
                </a:lnTo>
                <a:lnTo>
                  <a:pt x="39349" y="6720"/>
                </a:lnTo>
                <a:lnTo>
                  <a:pt x="44150" y="7680"/>
                </a:lnTo>
                <a:lnTo>
                  <a:pt x="46085" y="11521"/>
                </a:lnTo>
                <a:lnTo>
                  <a:pt x="49911" y="15361"/>
                </a:lnTo>
                <a:lnTo>
                  <a:pt x="50871" y="22082"/>
                </a:lnTo>
                <a:lnTo>
                  <a:pt x="50871" y="34564"/>
                </a:lnTo>
                <a:lnTo>
                  <a:pt x="37641" y="40328"/>
                </a:lnTo>
                <a:lnTo>
                  <a:pt x="25878" y="45585"/>
                </a:lnTo>
                <a:lnTo>
                  <a:pt x="20162" y="59527"/>
                </a:lnTo>
                <a:lnTo>
                  <a:pt x="22082" y="56647"/>
                </a:lnTo>
                <a:lnTo>
                  <a:pt x="25923" y="52806"/>
                </a:lnTo>
                <a:lnTo>
                  <a:pt x="31683" y="49926"/>
                </a:lnTo>
                <a:lnTo>
                  <a:pt x="34564" y="48005"/>
                </a:lnTo>
                <a:lnTo>
                  <a:pt x="41285" y="45125"/>
                </a:lnTo>
                <a:lnTo>
                  <a:pt x="50871" y="41285"/>
                </a:lnTo>
                <a:lnTo>
                  <a:pt x="50871" y="77769"/>
                </a:lnTo>
                <a:lnTo>
                  <a:pt x="42245" y="84475"/>
                </a:lnTo>
                <a:lnTo>
                  <a:pt x="35524" y="88315"/>
                </a:lnTo>
                <a:lnTo>
                  <a:pt x="26883" y="88315"/>
                </a:lnTo>
                <a:lnTo>
                  <a:pt x="24003" y="86395"/>
                </a:lnTo>
                <a:lnTo>
                  <a:pt x="21122" y="82555"/>
                </a:lnTo>
                <a:lnTo>
                  <a:pt x="18242" y="79674"/>
                </a:lnTo>
                <a:lnTo>
                  <a:pt x="16322" y="75834"/>
                </a:lnTo>
                <a:lnTo>
                  <a:pt x="16322" y="66248"/>
                </a:lnTo>
                <a:lnTo>
                  <a:pt x="17282" y="49926"/>
                </a:lnTo>
                <a:lnTo>
                  <a:pt x="10561" y="53766"/>
                </a:lnTo>
                <a:lnTo>
                  <a:pt x="5760" y="58552"/>
                </a:lnTo>
                <a:lnTo>
                  <a:pt x="2880" y="63367"/>
                </a:lnTo>
                <a:lnTo>
                  <a:pt x="960" y="67208"/>
                </a:lnTo>
                <a:lnTo>
                  <a:pt x="0" y="71048"/>
                </a:lnTo>
                <a:lnTo>
                  <a:pt x="0" y="75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4" name="object 334"/>
          <p:cNvSpPr/>
          <p:nvPr/>
        </p:nvSpPr>
        <p:spPr>
          <a:xfrm>
            <a:off x="1555394" y="6450560"/>
            <a:ext cx="9555" cy="20663"/>
          </a:xfrm>
          <a:custGeom>
            <a:avLst/>
            <a:gdLst/>
            <a:ahLst/>
            <a:cxnLst/>
            <a:rect l="l" t="t" r="r" b="b"/>
            <a:pathLst>
              <a:path w="9555" h="20663">
                <a:moveTo>
                  <a:pt x="1920" y="17782"/>
                </a:moveTo>
                <a:lnTo>
                  <a:pt x="3840" y="13942"/>
                </a:lnTo>
                <a:lnTo>
                  <a:pt x="9555" y="0"/>
                </a:lnTo>
                <a:lnTo>
                  <a:pt x="960" y="4341"/>
                </a:lnTo>
                <a:lnTo>
                  <a:pt x="0" y="20663"/>
                </a:lnTo>
                <a:lnTo>
                  <a:pt x="1920" y="177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5" name="object 335"/>
          <p:cNvSpPr/>
          <p:nvPr/>
        </p:nvSpPr>
        <p:spPr>
          <a:xfrm>
            <a:off x="1623547" y="6404975"/>
            <a:ext cx="68153" cy="97916"/>
          </a:xfrm>
          <a:custGeom>
            <a:avLst/>
            <a:gdLst/>
            <a:ahLst/>
            <a:cxnLst/>
            <a:rect l="l" t="t" r="r" b="b"/>
            <a:pathLst>
              <a:path w="68153" h="97917">
                <a:moveTo>
                  <a:pt x="48005" y="97916"/>
                </a:moveTo>
                <a:lnTo>
                  <a:pt x="48005" y="94076"/>
                </a:lnTo>
                <a:lnTo>
                  <a:pt x="44165" y="94076"/>
                </a:lnTo>
                <a:lnTo>
                  <a:pt x="40325" y="93116"/>
                </a:lnTo>
                <a:lnTo>
                  <a:pt x="36484" y="91196"/>
                </a:lnTo>
                <a:lnTo>
                  <a:pt x="34564" y="89275"/>
                </a:lnTo>
                <a:lnTo>
                  <a:pt x="32644" y="84475"/>
                </a:lnTo>
                <a:lnTo>
                  <a:pt x="31683" y="80634"/>
                </a:lnTo>
                <a:lnTo>
                  <a:pt x="31683" y="29763"/>
                </a:lnTo>
                <a:lnTo>
                  <a:pt x="35524" y="23042"/>
                </a:lnTo>
                <a:lnTo>
                  <a:pt x="38404" y="19202"/>
                </a:lnTo>
                <a:lnTo>
                  <a:pt x="41285" y="16322"/>
                </a:lnTo>
                <a:lnTo>
                  <a:pt x="42245" y="14401"/>
                </a:lnTo>
                <a:lnTo>
                  <a:pt x="47045" y="14401"/>
                </a:lnTo>
                <a:lnTo>
                  <a:pt x="48966" y="15361"/>
                </a:lnTo>
                <a:lnTo>
                  <a:pt x="51846" y="17282"/>
                </a:lnTo>
                <a:lnTo>
                  <a:pt x="54726" y="20162"/>
                </a:lnTo>
                <a:lnTo>
                  <a:pt x="57591" y="21122"/>
                </a:lnTo>
                <a:lnTo>
                  <a:pt x="61447" y="21122"/>
                </a:lnTo>
                <a:lnTo>
                  <a:pt x="64312" y="20162"/>
                </a:lnTo>
                <a:lnTo>
                  <a:pt x="65288" y="18242"/>
                </a:lnTo>
                <a:lnTo>
                  <a:pt x="67193" y="16322"/>
                </a:lnTo>
                <a:lnTo>
                  <a:pt x="68153" y="14401"/>
                </a:lnTo>
                <a:lnTo>
                  <a:pt x="68153" y="8641"/>
                </a:lnTo>
                <a:lnTo>
                  <a:pt x="67193" y="5760"/>
                </a:lnTo>
                <a:lnTo>
                  <a:pt x="64312" y="3840"/>
                </a:lnTo>
                <a:lnTo>
                  <a:pt x="62407" y="960"/>
                </a:lnTo>
                <a:lnTo>
                  <a:pt x="59527" y="0"/>
                </a:lnTo>
                <a:lnTo>
                  <a:pt x="55686" y="0"/>
                </a:lnTo>
                <a:lnTo>
                  <a:pt x="50470" y="860"/>
                </a:lnTo>
                <a:lnTo>
                  <a:pt x="40896" y="7536"/>
                </a:lnTo>
                <a:lnTo>
                  <a:pt x="31683" y="21122"/>
                </a:lnTo>
                <a:lnTo>
                  <a:pt x="31683" y="0"/>
                </a:lnTo>
                <a:lnTo>
                  <a:pt x="27843" y="0"/>
                </a:lnTo>
                <a:lnTo>
                  <a:pt x="0" y="11521"/>
                </a:lnTo>
                <a:lnTo>
                  <a:pt x="960" y="15361"/>
                </a:lnTo>
                <a:lnTo>
                  <a:pt x="3840" y="14401"/>
                </a:lnTo>
                <a:lnTo>
                  <a:pt x="5760" y="13441"/>
                </a:lnTo>
                <a:lnTo>
                  <a:pt x="9601" y="13441"/>
                </a:lnTo>
                <a:lnTo>
                  <a:pt x="11521" y="14401"/>
                </a:lnTo>
                <a:lnTo>
                  <a:pt x="12481" y="15361"/>
                </a:lnTo>
                <a:lnTo>
                  <a:pt x="13441" y="16322"/>
                </a:lnTo>
                <a:lnTo>
                  <a:pt x="14401" y="18242"/>
                </a:lnTo>
                <a:lnTo>
                  <a:pt x="14401" y="20162"/>
                </a:lnTo>
                <a:lnTo>
                  <a:pt x="15361" y="22082"/>
                </a:lnTo>
                <a:lnTo>
                  <a:pt x="15361" y="86395"/>
                </a:lnTo>
                <a:lnTo>
                  <a:pt x="14401" y="89275"/>
                </a:lnTo>
                <a:lnTo>
                  <a:pt x="13441" y="91196"/>
                </a:lnTo>
                <a:lnTo>
                  <a:pt x="11521" y="92156"/>
                </a:lnTo>
                <a:lnTo>
                  <a:pt x="9601" y="93116"/>
                </a:lnTo>
                <a:lnTo>
                  <a:pt x="5760" y="94076"/>
                </a:lnTo>
                <a:lnTo>
                  <a:pt x="960" y="94076"/>
                </a:lnTo>
                <a:lnTo>
                  <a:pt x="960" y="97916"/>
                </a:lnTo>
                <a:lnTo>
                  <a:pt x="48005" y="979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6" name="object 336"/>
          <p:cNvSpPr/>
          <p:nvPr/>
        </p:nvSpPr>
        <p:spPr>
          <a:xfrm>
            <a:off x="1698421" y="6418417"/>
            <a:ext cx="76794" cy="87355"/>
          </a:xfrm>
          <a:custGeom>
            <a:avLst/>
            <a:gdLst/>
            <a:ahLst/>
            <a:cxnLst/>
            <a:rect l="l" t="t" r="r" b="b"/>
            <a:pathLst>
              <a:path w="76794" h="87355">
                <a:moveTo>
                  <a:pt x="54595" y="84019"/>
                </a:moveTo>
                <a:lnTo>
                  <a:pt x="64328" y="75834"/>
                </a:lnTo>
                <a:lnTo>
                  <a:pt x="66858" y="73113"/>
                </a:lnTo>
                <a:lnTo>
                  <a:pt x="73759" y="62079"/>
                </a:lnTo>
                <a:lnTo>
                  <a:pt x="76794" y="49926"/>
                </a:lnTo>
                <a:lnTo>
                  <a:pt x="73929" y="47990"/>
                </a:lnTo>
                <a:lnTo>
                  <a:pt x="71048" y="55671"/>
                </a:lnTo>
                <a:lnTo>
                  <a:pt x="67208" y="62392"/>
                </a:lnTo>
                <a:lnTo>
                  <a:pt x="62407" y="65272"/>
                </a:lnTo>
                <a:lnTo>
                  <a:pt x="58567" y="69113"/>
                </a:lnTo>
                <a:lnTo>
                  <a:pt x="52806" y="70073"/>
                </a:lnTo>
                <a:lnTo>
                  <a:pt x="46681" y="70071"/>
                </a:lnTo>
                <a:lnTo>
                  <a:pt x="34642" y="67111"/>
                </a:lnTo>
                <a:lnTo>
                  <a:pt x="24002" y="58552"/>
                </a:lnTo>
                <a:lnTo>
                  <a:pt x="19076" y="50850"/>
                </a:lnTo>
                <a:lnTo>
                  <a:pt x="14895" y="39137"/>
                </a:lnTo>
                <a:lnTo>
                  <a:pt x="13441" y="24963"/>
                </a:lnTo>
                <a:lnTo>
                  <a:pt x="76794" y="24963"/>
                </a:lnTo>
                <a:lnTo>
                  <a:pt x="55686" y="13441"/>
                </a:lnTo>
                <a:lnTo>
                  <a:pt x="55686" y="19202"/>
                </a:lnTo>
                <a:lnTo>
                  <a:pt x="13441" y="19202"/>
                </a:lnTo>
                <a:lnTo>
                  <a:pt x="11521" y="0"/>
                </a:lnTo>
                <a:lnTo>
                  <a:pt x="10403" y="1455"/>
                </a:lnTo>
                <a:lnTo>
                  <a:pt x="4623" y="11765"/>
                </a:lnTo>
                <a:lnTo>
                  <a:pt x="1155" y="24020"/>
                </a:lnTo>
                <a:lnTo>
                  <a:pt x="0" y="38404"/>
                </a:lnTo>
                <a:lnTo>
                  <a:pt x="1176" y="51558"/>
                </a:lnTo>
                <a:lnTo>
                  <a:pt x="5015" y="63841"/>
                </a:lnTo>
                <a:lnTo>
                  <a:pt x="11521" y="73913"/>
                </a:lnTo>
                <a:lnTo>
                  <a:pt x="15812" y="78515"/>
                </a:lnTo>
                <a:lnTo>
                  <a:pt x="26902" y="85278"/>
                </a:lnTo>
                <a:lnTo>
                  <a:pt x="39364" y="87355"/>
                </a:lnTo>
                <a:lnTo>
                  <a:pt x="41743" y="87288"/>
                </a:lnTo>
                <a:lnTo>
                  <a:pt x="54595" y="840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7" name="object 337"/>
          <p:cNvSpPr/>
          <p:nvPr/>
        </p:nvSpPr>
        <p:spPr>
          <a:xfrm>
            <a:off x="1709943" y="6404975"/>
            <a:ext cx="65272" cy="38404"/>
          </a:xfrm>
          <a:custGeom>
            <a:avLst/>
            <a:gdLst/>
            <a:ahLst/>
            <a:cxnLst/>
            <a:rect l="l" t="t" r="r" b="b"/>
            <a:pathLst>
              <a:path w="65272" h="38404">
                <a:moveTo>
                  <a:pt x="9913" y="5328"/>
                </a:moveTo>
                <a:lnTo>
                  <a:pt x="0" y="13441"/>
                </a:lnTo>
                <a:lnTo>
                  <a:pt x="1920" y="32644"/>
                </a:lnTo>
                <a:lnTo>
                  <a:pt x="2880" y="24963"/>
                </a:lnTo>
                <a:lnTo>
                  <a:pt x="5760" y="18242"/>
                </a:lnTo>
                <a:lnTo>
                  <a:pt x="9601" y="14401"/>
                </a:lnTo>
                <a:lnTo>
                  <a:pt x="14401" y="9601"/>
                </a:lnTo>
                <a:lnTo>
                  <a:pt x="19202" y="6720"/>
                </a:lnTo>
                <a:lnTo>
                  <a:pt x="27843" y="6720"/>
                </a:lnTo>
                <a:lnTo>
                  <a:pt x="31683" y="8641"/>
                </a:lnTo>
                <a:lnTo>
                  <a:pt x="34564" y="10561"/>
                </a:lnTo>
                <a:lnTo>
                  <a:pt x="38404" y="12481"/>
                </a:lnTo>
                <a:lnTo>
                  <a:pt x="41285" y="15361"/>
                </a:lnTo>
                <a:lnTo>
                  <a:pt x="42245" y="19202"/>
                </a:lnTo>
                <a:lnTo>
                  <a:pt x="43205" y="22082"/>
                </a:lnTo>
                <a:lnTo>
                  <a:pt x="44165" y="26883"/>
                </a:lnTo>
                <a:lnTo>
                  <a:pt x="65272" y="38404"/>
                </a:lnTo>
                <a:lnTo>
                  <a:pt x="65107" y="33765"/>
                </a:lnTo>
                <a:lnTo>
                  <a:pt x="62310" y="20787"/>
                </a:lnTo>
                <a:lnTo>
                  <a:pt x="55686" y="10561"/>
                </a:lnTo>
                <a:lnTo>
                  <a:pt x="54395" y="9168"/>
                </a:lnTo>
                <a:lnTo>
                  <a:pt x="43488" y="2094"/>
                </a:lnTo>
                <a:lnTo>
                  <a:pt x="30723" y="0"/>
                </a:lnTo>
                <a:lnTo>
                  <a:pt x="21992" y="833"/>
                </a:lnTo>
                <a:lnTo>
                  <a:pt x="9913" y="53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8" name="object 338"/>
          <p:cNvSpPr/>
          <p:nvPr/>
        </p:nvSpPr>
        <p:spPr>
          <a:xfrm>
            <a:off x="1791538" y="6404975"/>
            <a:ext cx="62407" cy="100797"/>
          </a:xfrm>
          <a:custGeom>
            <a:avLst/>
            <a:gdLst/>
            <a:ahLst/>
            <a:cxnLst/>
            <a:rect l="l" t="t" r="r" b="b"/>
            <a:pathLst>
              <a:path w="62407" h="100797">
                <a:moveTo>
                  <a:pt x="5760" y="96956"/>
                </a:moveTo>
                <a:lnTo>
                  <a:pt x="9601" y="96956"/>
                </a:lnTo>
                <a:lnTo>
                  <a:pt x="12481" y="97916"/>
                </a:lnTo>
                <a:lnTo>
                  <a:pt x="19202" y="99837"/>
                </a:lnTo>
                <a:lnTo>
                  <a:pt x="25923" y="100797"/>
                </a:lnTo>
                <a:lnTo>
                  <a:pt x="39364" y="100797"/>
                </a:lnTo>
                <a:lnTo>
                  <a:pt x="46085" y="97916"/>
                </a:lnTo>
                <a:lnTo>
                  <a:pt x="52806" y="93116"/>
                </a:lnTo>
                <a:lnTo>
                  <a:pt x="58567" y="87355"/>
                </a:lnTo>
                <a:lnTo>
                  <a:pt x="62407" y="80634"/>
                </a:lnTo>
                <a:lnTo>
                  <a:pt x="62407" y="71993"/>
                </a:lnTo>
                <a:lnTo>
                  <a:pt x="60920" y="63679"/>
                </a:lnTo>
                <a:lnTo>
                  <a:pt x="53784" y="53461"/>
                </a:lnTo>
                <a:lnTo>
                  <a:pt x="41285" y="45125"/>
                </a:lnTo>
                <a:lnTo>
                  <a:pt x="26883" y="37444"/>
                </a:lnTo>
                <a:lnTo>
                  <a:pt x="21122" y="34564"/>
                </a:lnTo>
                <a:lnTo>
                  <a:pt x="16322" y="30723"/>
                </a:lnTo>
                <a:lnTo>
                  <a:pt x="14401" y="28803"/>
                </a:lnTo>
                <a:lnTo>
                  <a:pt x="12481" y="25923"/>
                </a:lnTo>
                <a:lnTo>
                  <a:pt x="11521" y="22082"/>
                </a:lnTo>
                <a:lnTo>
                  <a:pt x="11521" y="15361"/>
                </a:lnTo>
                <a:lnTo>
                  <a:pt x="12481" y="12481"/>
                </a:lnTo>
                <a:lnTo>
                  <a:pt x="15361" y="9601"/>
                </a:lnTo>
                <a:lnTo>
                  <a:pt x="18242" y="7680"/>
                </a:lnTo>
                <a:lnTo>
                  <a:pt x="22082" y="5760"/>
                </a:lnTo>
                <a:lnTo>
                  <a:pt x="32644" y="5760"/>
                </a:lnTo>
                <a:lnTo>
                  <a:pt x="38404" y="7680"/>
                </a:lnTo>
                <a:lnTo>
                  <a:pt x="42245" y="11521"/>
                </a:lnTo>
                <a:lnTo>
                  <a:pt x="46085" y="15361"/>
                </a:lnTo>
                <a:lnTo>
                  <a:pt x="48966" y="22082"/>
                </a:lnTo>
                <a:lnTo>
                  <a:pt x="51846" y="32644"/>
                </a:lnTo>
                <a:lnTo>
                  <a:pt x="54726" y="32644"/>
                </a:lnTo>
                <a:lnTo>
                  <a:pt x="54726" y="0"/>
                </a:lnTo>
                <a:lnTo>
                  <a:pt x="51846" y="0"/>
                </a:lnTo>
                <a:lnTo>
                  <a:pt x="50886" y="1920"/>
                </a:lnTo>
                <a:lnTo>
                  <a:pt x="49926" y="2880"/>
                </a:lnTo>
                <a:lnTo>
                  <a:pt x="48966" y="3840"/>
                </a:lnTo>
                <a:lnTo>
                  <a:pt x="46085" y="3840"/>
                </a:lnTo>
                <a:lnTo>
                  <a:pt x="44165" y="2880"/>
                </a:lnTo>
                <a:lnTo>
                  <a:pt x="40325" y="1920"/>
                </a:lnTo>
                <a:lnTo>
                  <a:pt x="35524" y="960"/>
                </a:lnTo>
                <a:lnTo>
                  <a:pt x="30723" y="0"/>
                </a:lnTo>
                <a:lnTo>
                  <a:pt x="19202" y="0"/>
                </a:lnTo>
                <a:lnTo>
                  <a:pt x="12481" y="2880"/>
                </a:lnTo>
                <a:lnTo>
                  <a:pt x="7680" y="7680"/>
                </a:lnTo>
                <a:lnTo>
                  <a:pt x="1920" y="13441"/>
                </a:lnTo>
                <a:lnTo>
                  <a:pt x="0" y="19202"/>
                </a:lnTo>
                <a:lnTo>
                  <a:pt x="0" y="33604"/>
                </a:lnTo>
                <a:lnTo>
                  <a:pt x="960" y="38404"/>
                </a:lnTo>
                <a:lnTo>
                  <a:pt x="3840" y="42245"/>
                </a:lnTo>
                <a:lnTo>
                  <a:pt x="6720" y="46085"/>
                </a:lnTo>
                <a:lnTo>
                  <a:pt x="13441" y="50871"/>
                </a:lnTo>
                <a:lnTo>
                  <a:pt x="23042" y="55686"/>
                </a:lnTo>
                <a:lnTo>
                  <a:pt x="32644" y="60487"/>
                </a:lnTo>
                <a:lnTo>
                  <a:pt x="39364" y="65272"/>
                </a:lnTo>
                <a:lnTo>
                  <a:pt x="42245" y="68153"/>
                </a:lnTo>
                <a:lnTo>
                  <a:pt x="45125" y="71993"/>
                </a:lnTo>
                <a:lnTo>
                  <a:pt x="47045" y="75834"/>
                </a:lnTo>
                <a:lnTo>
                  <a:pt x="47045" y="84475"/>
                </a:lnTo>
                <a:lnTo>
                  <a:pt x="46085" y="87355"/>
                </a:lnTo>
                <a:lnTo>
                  <a:pt x="43205" y="90236"/>
                </a:lnTo>
                <a:lnTo>
                  <a:pt x="40325" y="93116"/>
                </a:lnTo>
                <a:lnTo>
                  <a:pt x="36484" y="95036"/>
                </a:lnTo>
                <a:lnTo>
                  <a:pt x="24963" y="95036"/>
                </a:lnTo>
                <a:lnTo>
                  <a:pt x="19202" y="92156"/>
                </a:lnTo>
                <a:lnTo>
                  <a:pt x="14401" y="87355"/>
                </a:lnTo>
                <a:lnTo>
                  <a:pt x="8641" y="82555"/>
                </a:lnTo>
                <a:lnTo>
                  <a:pt x="4800" y="74874"/>
                </a:lnTo>
                <a:lnTo>
                  <a:pt x="2895" y="65272"/>
                </a:lnTo>
                <a:lnTo>
                  <a:pt x="0" y="65272"/>
                </a:lnTo>
                <a:lnTo>
                  <a:pt x="0" y="99837"/>
                </a:lnTo>
                <a:lnTo>
                  <a:pt x="2895" y="99837"/>
                </a:lnTo>
                <a:lnTo>
                  <a:pt x="3840" y="97916"/>
                </a:lnTo>
                <a:lnTo>
                  <a:pt x="5760" y="969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9" name="object 339"/>
          <p:cNvSpPr/>
          <p:nvPr/>
        </p:nvSpPr>
        <p:spPr>
          <a:xfrm>
            <a:off x="1938042" y="6460939"/>
            <a:ext cx="33007" cy="44833"/>
          </a:xfrm>
          <a:custGeom>
            <a:avLst/>
            <a:gdLst/>
            <a:ahLst/>
            <a:cxnLst/>
            <a:rect l="l" t="t" r="r" b="b"/>
            <a:pathLst>
              <a:path w="33007" h="44833">
                <a:moveTo>
                  <a:pt x="8059" y="22750"/>
                </a:moveTo>
                <a:lnTo>
                  <a:pt x="3387" y="12179"/>
                </a:lnTo>
                <a:lnTo>
                  <a:pt x="410" y="0"/>
                </a:lnTo>
                <a:lnTo>
                  <a:pt x="0" y="36660"/>
                </a:lnTo>
                <a:lnTo>
                  <a:pt x="11275" y="42790"/>
                </a:lnTo>
                <a:lnTo>
                  <a:pt x="24381" y="44833"/>
                </a:lnTo>
                <a:lnTo>
                  <a:pt x="33007" y="44833"/>
                </a:lnTo>
                <a:lnTo>
                  <a:pt x="29166" y="37152"/>
                </a:lnTo>
                <a:lnTo>
                  <a:pt x="29012" y="37151"/>
                </a:lnTo>
                <a:lnTo>
                  <a:pt x="17114" y="33508"/>
                </a:lnTo>
                <a:lnTo>
                  <a:pt x="8059" y="227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0" name="object 340"/>
          <p:cNvSpPr/>
          <p:nvPr/>
        </p:nvSpPr>
        <p:spPr>
          <a:xfrm>
            <a:off x="1919218" y="6404975"/>
            <a:ext cx="88315" cy="100797"/>
          </a:xfrm>
          <a:custGeom>
            <a:avLst/>
            <a:gdLst/>
            <a:ahLst/>
            <a:cxnLst/>
            <a:rect l="l" t="t" r="r" b="b"/>
            <a:pathLst>
              <a:path w="88315" h="100797">
                <a:moveTo>
                  <a:pt x="18242" y="42245"/>
                </a:moveTo>
                <a:lnTo>
                  <a:pt x="18242" y="33604"/>
                </a:lnTo>
                <a:lnTo>
                  <a:pt x="20162" y="26883"/>
                </a:lnTo>
                <a:lnTo>
                  <a:pt x="22082" y="21122"/>
                </a:lnTo>
                <a:lnTo>
                  <a:pt x="24002" y="16322"/>
                </a:lnTo>
                <a:lnTo>
                  <a:pt x="26883" y="12481"/>
                </a:lnTo>
                <a:lnTo>
                  <a:pt x="30723" y="9601"/>
                </a:lnTo>
                <a:lnTo>
                  <a:pt x="34564" y="7680"/>
                </a:lnTo>
                <a:lnTo>
                  <a:pt x="37444" y="6720"/>
                </a:lnTo>
                <a:lnTo>
                  <a:pt x="48966" y="6720"/>
                </a:lnTo>
                <a:lnTo>
                  <a:pt x="54711" y="9601"/>
                </a:lnTo>
                <a:lnTo>
                  <a:pt x="59512" y="16322"/>
                </a:lnTo>
                <a:lnTo>
                  <a:pt x="61181" y="19091"/>
                </a:lnTo>
                <a:lnTo>
                  <a:pt x="66013" y="29750"/>
                </a:lnTo>
                <a:lnTo>
                  <a:pt x="69031" y="42106"/>
                </a:lnTo>
                <a:lnTo>
                  <a:pt x="70073" y="56647"/>
                </a:lnTo>
                <a:lnTo>
                  <a:pt x="69956" y="62091"/>
                </a:lnTo>
                <a:lnTo>
                  <a:pt x="68024" y="75889"/>
                </a:lnTo>
                <a:lnTo>
                  <a:pt x="63367" y="85435"/>
                </a:lnTo>
                <a:lnTo>
                  <a:pt x="59512" y="91196"/>
                </a:lnTo>
                <a:lnTo>
                  <a:pt x="53766" y="93116"/>
                </a:lnTo>
                <a:lnTo>
                  <a:pt x="47990" y="93116"/>
                </a:lnTo>
                <a:lnTo>
                  <a:pt x="51831" y="100797"/>
                </a:lnTo>
                <a:lnTo>
                  <a:pt x="59512" y="98877"/>
                </a:lnTo>
                <a:lnTo>
                  <a:pt x="66233" y="94076"/>
                </a:lnTo>
                <a:lnTo>
                  <a:pt x="72953" y="89275"/>
                </a:lnTo>
                <a:lnTo>
                  <a:pt x="78714" y="83515"/>
                </a:lnTo>
                <a:lnTo>
                  <a:pt x="82555" y="74874"/>
                </a:lnTo>
                <a:lnTo>
                  <a:pt x="86996" y="60644"/>
                </a:lnTo>
                <a:lnTo>
                  <a:pt x="88315" y="48966"/>
                </a:lnTo>
                <a:lnTo>
                  <a:pt x="87555" y="39613"/>
                </a:lnTo>
                <a:lnTo>
                  <a:pt x="83985" y="27427"/>
                </a:lnTo>
                <a:lnTo>
                  <a:pt x="77754" y="16322"/>
                </a:lnTo>
                <a:lnTo>
                  <a:pt x="68803" y="7687"/>
                </a:lnTo>
                <a:lnTo>
                  <a:pt x="57581" y="1959"/>
                </a:lnTo>
                <a:lnTo>
                  <a:pt x="44150" y="0"/>
                </a:lnTo>
                <a:lnTo>
                  <a:pt x="36484" y="0"/>
                </a:lnTo>
                <a:lnTo>
                  <a:pt x="29763" y="1920"/>
                </a:lnTo>
                <a:lnTo>
                  <a:pt x="23042" y="5760"/>
                </a:lnTo>
                <a:lnTo>
                  <a:pt x="16322" y="10561"/>
                </a:lnTo>
                <a:lnTo>
                  <a:pt x="10561" y="16322"/>
                </a:lnTo>
                <a:lnTo>
                  <a:pt x="6720" y="24963"/>
                </a:lnTo>
                <a:lnTo>
                  <a:pt x="6008" y="26285"/>
                </a:lnTo>
                <a:lnTo>
                  <a:pt x="1399" y="38583"/>
                </a:lnTo>
                <a:lnTo>
                  <a:pt x="0" y="50871"/>
                </a:lnTo>
                <a:lnTo>
                  <a:pt x="760" y="60232"/>
                </a:lnTo>
                <a:lnTo>
                  <a:pt x="4330" y="72420"/>
                </a:lnTo>
                <a:lnTo>
                  <a:pt x="10561" y="83515"/>
                </a:lnTo>
                <a:lnTo>
                  <a:pt x="18823" y="92624"/>
                </a:lnTo>
                <a:lnTo>
                  <a:pt x="19234" y="55964"/>
                </a:lnTo>
                <a:lnTo>
                  <a:pt x="18242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1" name="object 341"/>
          <p:cNvSpPr/>
          <p:nvPr/>
        </p:nvSpPr>
        <p:spPr>
          <a:xfrm>
            <a:off x="2022896" y="6355064"/>
            <a:ext cx="80634" cy="147827"/>
          </a:xfrm>
          <a:custGeom>
            <a:avLst/>
            <a:gdLst/>
            <a:ahLst/>
            <a:cxnLst/>
            <a:rect l="l" t="t" r="r" b="b"/>
            <a:pathLst>
              <a:path w="80634" h="147828">
                <a:moveTo>
                  <a:pt x="35524" y="18242"/>
                </a:moveTo>
                <a:lnTo>
                  <a:pt x="36484" y="14401"/>
                </a:lnTo>
                <a:lnTo>
                  <a:pt x="37444" y="11521"/>
                </a:lnTo>
                <a:lnTo>
                  <a:pt x="40325" y="10546"/>
                </a:lnTo>
                <a:lnTo>
                  <a:pt x="42230" y="8641"/>
                </a:lnTo>
                <a:lnTo>
                  <a:pt x="45110" y="7680"/>
                </a:lnTo>
                <a:lnTo>
                  <a:pt x="49910" y="7680"/>
                </a:lnTo>
                <a:lnTo>
                  <a:pt x="52791" y="8641"/>
                </a:lnTo>
                <a:lnTo>
                  <a:pt x="54726" y="9601"/>
                </a:lnTo>
                <a:lnTo>
                  <a:pt x="56631" y="10546"/>
                </a:lnTo>
                <a:lnTo>
                  <a:pt x="58567" y="13426"/>
                </a:lnTo>
                <a:lnTo>
                  <a:pt x="61447" y="17266"/>
                </a:lnTo>
                <a:lnTo>
                  <a:pt x="63352" y="21107"/>
                </a:lnTo>
                <a:lnTo>
                  <a:pt x="66233" y="23987"/>
                </a:lnTo>
                <a:lnTo>
                  <a:pt x="67193" y="24947"/>
                </a:lnTo>
                <a:lnTo>
                  <a:pt x="69113" y="25923"/>
                </a:lnTo>
                <a:lnTo>
                  <a:pt x="71033" y="26868"/>
                </a:lnTo>
                <a:lnTo>
                  <a:pt x="73913" y="26868"/>
                </a:lnTo>
                <a:lnTo>
                  <a:pt x="75834" y="25923"/>
                </a:lnTo>
                <a:lnTo>
                  <a:pt x="77754" y="23987"/>
                </a:lnTo>
                <a:lnTo>
                  <a:pt x="79674" y="22082"/>
                </a:lnTo>
                <a:lnTo>
                  <a:pt x="80634" y="20147"/>
                </a:lnTo>
                <a:lnTo>
                  <a:pt x="80634" y="13426"/>
                </a:lnTo>
                <a:lnTo>
                  <a:pt x="78714" y="10546"/>
                </a:lnTo>
                <a:lnTo>
                  <a:pt x="74874" y="7680"/>
                </a:lnTo>
                <a:lnTo>
                  <a:pt x="69113" y="2865"/>
                </a:lnTo>
                <a:lnTo>
                  <a:pt x="62392" y="0"/>
                </a:lnTo>
                <a:lnTo>
                  <a:pt x="48006" y="0"/>
                </a:lnTo>
                <a:lnTo>
                  <a:pt x="41285" y="1920"/>
                </a:lnTo>
                <a:lnTo>
                  <a:pt x="35524" y="6705"/>
                </a:lnTo>
                <a:lnTo>
                  <a:pt x="28803" y="10546"/>
                </a:lnTo>
                <a:lnTo>
                  <a:pt x="24963" y="15361"/>
                </a:lnTo>
                <a:lnTo>
                  <a:pt x="22082" y="22082"/>
                </a:lnTo>
                <a:lnTo>
                  <a:pt x="19202" y="28788"/>
                </a:lnTo>
                <a:lnTo>
                  <a:pt x="17282" y="36469"/>
                </a:lnTo>
                <a:lnTo>
                  <a:pt x="17282" y="52791"/>
                </a:lnTo>
                <a:lnTo>
                  <a:pt x="0" y="52791"/>
                </a:lnTo>
                <a:lnTo>
                  <a:pt x="0" y="60472"/>
                </a:lnTo>
                <a:lnTo>
                  <a:pt x="17282" y="60472"/>
                </a:lnTo>
                <a:lnTo>
                  <a:pt x="17282" y="134386"/>
                </a:lnTo>
                <a:lnTo>
                  <a:pt x="16322" y="136306"/>
                </a:lnTo>
                <a:lnTo>
                  <a:pt x="15361" y="139186"/>
                </a:lnTo>
                <a:lnTo>
                  <a:pt x="13441" y="141107"/>
                </a:lnTo>
                <a:lnTo>
                  <a:pt x="11521" y="142067"/>
                </a:lnTo>
                <a:lnTo>
                  <a:pt x="9601" y="143027"/>
                </a:lnTo>
                <a:lnTo>
                  <a:pt x="6720" y="143987"/>
                </a:lnTo>
                <a:lnTo>
                  <a:pt x="0" y="143987"/>
                </a:lnTo>
                <a:lnTo>
                  <a:pt x="0" y="147827"/>
                </a:lnTo>
                <a:lnTo>
                  <a:pt x="54726" y="147827"/>
                </a:lnTo>
                <a:lnTo>
                  <a:pt x="54726" y="143987"/>
                </a:lnTo>
                <a:lnTo>
                  <a:pt x="42230" y="143987"/>
                </a:lnTo>
                <a:lnTo>
                  <a:pt x="39364" y="143027"/>
                </a:lnTo>
                <a:lnTo>
                  <a:pt x="36484" y="139186"/>
                </a:lnTo>
                <a:lnTo>
                  <a:pt x="34564" y="137266"/>
                </a:lnTo>
                <a:lnTo>
                  <a:pt x="33604" y="131521"/>
                </a:lnTo>
                <a:lnTo>
                  <a:pt x="33604" y="60472"/>
                </a:lnTo>
                <a:lnTo>
                  <a:pt x="57607" y="60472"/>
                </a:lnTo>
                <a:lnTo>
                  <a:pt x="57607" y="52791"/>
                </a:lnTo>
                <a:lnTo>
                  <a:pt x="33604" y="52791"/>
                </a:lnTo>
                <a:lnTo>
                  <a:pt x="33604" y="46070"/>
                </a:lnTo>
                <a:lnTo>
                  <a:pt x="33626" y="42109"/>
                </a:lnTo>
                <a:lnTo>
                  <a:pt x="34303" y="26647"/>
                </a:lnTo>
                <a:lnTo>
                  <a:pt x="35524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2" name="object 342"/>
          <p:cNvSpPr/>
          <p:nvPr/>
        </p:nvSpPr>
        <p:spPr>
          <a:xfrm>
            <a:off x="2140016" y="6484650"/>
            <a:ext cx="91196" cy="64328"/>
          </a:xfrm>
          <a:custGeom>
            <a:avLst/>
            <a:gdLst/>
            <a:ahLst/>
            <a:cxnLst/>
            <a:rect l="l" t="t" r="r" b="b"/>
            <a:pathLst>
              <a:path w="91196" h="64328">
                <a:moveTo>
                  <a:pt x="11521" y="24003"/>
                </a:moveTo>
                <a:lnTo>
                  <a:pt x="8641" y="27843"/>
                </a:lnTo>
                <a:lnTo>
                  <a:pt x="7680" y="28803"/>
                </a:lnTo>
                <a:lnTo>
                  <a:pt x="3840" y="33604"/>
                </a:lnTo>
                <a:lnTo>
                  <a:pt x="1920" y="36484"/>
                </a:lnTo>
                <a:lnTo>
                  <a:pt x="960" y="39364"/>
                </a:lnTo>
                <a:lnTo>
                  <a:pt x="0" y="41285"/>
                </a:lnTo>
                <a:lnTo>
                  <a:pt x="0" y="48006"/>
                </a:lnTo>
                <a:lnTo>
                  <a:pt x="1920" y="51846"/>
                </a:lnTo>
                <a:lnTo>
                  <a:pt x="7680" y="54726"/>
                </a:lnTo>
                <a:lnTo>
                  <a:pt x="14025" y="58808"/>
                </a:lnTo>
                <a:lnTo>
                  <a:pt x="25841" y="63002"/>
                </a:lnTo>
                <a:lnTo>
                  <a:pt x="39364" y="64328"/>
                </a:lnTo>
                <a:lnTo>
                  <a:pt x="46141" y="64063"/>
                </a:lnTo>
                <a:lnTo>
                  <a:pt x="59303" y="61675"/>
                </a:lnTo>
                <a:lnTo>
                  <a:pt x="70755" y="56689"/>
                </a:lnTo>
                <a:lnTo>
                  <a:pt x="80634" y="48966"/>
                </a:lnTo>
                <a:lnTo>
                  <a:pt x="87355" y="42245"/>
                </a:lnTo>
                <a:lnTo>
                  <a:pt x="91196" y="34564"/>
                </a:lnTo>
                <a:lnTo>
                  <a:pt x="91196" y="21122"/>
                </a:lnTo>
                <a:lnTo>
                  <a:pt x="89275" y="16322"/>
                </a:lnTo>
                <a:lnTo>
                  <a:pt x="85435" y="12481"/>
                </a:lnTo>
                <a:lnTo>
                  <a:pt x="81594" y="8641"/>
                </a:lnTo>
                <a:lnTo>
                  <a:pt x="76794" y="6720"/>
                </a:lnTo>
                <a:lnTo>
                  <a:pt x="71033" y="5760"/>
                </a:lnTo>
                <a:lnTo>
                  <a:pt x="70166" y="5604"/>
                </a:lnTo>
                <a:lnTo>
                  <a:pt x="60054" y="4759"/>
                </a:lnTo>
                <a:lnTo>
                  <a:pt x="44150" y="3840"/>
                </a:lnTo>
                <a:lnTo>
                  <a:pt x="31683" y="3840"/>
                </a:lnTo>
                <a:lnTo>
                  <a:pt x="29748" y="2880"/>
                </a:lnTo>
                <a:lnTo>
                  <a:pt x="26868" y="2880"/>
                </a:lnTo>
                <a:lnTo>
                  <a:pt x="24963" y="1935"/>
                </a:lnTo>
                <a:lnTo>
                  <a:pt x="23027" y="960"/>
                </a:lnTo>
                <a:lnTo>
                  <a:pt x="22082" y="0"/>
                </a:lnTo>
                <a:lnTo>
                  <a:pt x="20162" y="22082"/>
                </a:lnTo>
                <a:lnTo>
                  <a:pt x="23027" y="18242"/>
                </a:lnTo>
                <a:lnTo>
                  <a:pt x="30592" y="19013"/>
                </a:lnTo>
                <a:lnTo>
                  <a:pt x="42934" y="20067"/>
                </a:lnTo>
                <a:lnTo>
                  <a:pt x="57591" y="21122"/>
                </a:lnTo>
                <a:lnTo>
                  <a:pt x="68153" y="21122"/>
                </a:lnTo>
                <a:lnTo>
                  <a:pt x="74874" y="22082"/>
                </a:lnTo>
                <a:lnTo>
                  <a:pt x="78714" y="23042"/>
                </a:lnTo>
                <a:lnTo>
                  <a:pt x="81594" y="24963"/>
                </a:lnTo>
                <a:lnTo>
                  <a:pt x="83515" y="27843"/>
                </a:lnTo>
                <a:lnTo>
                  <a:pt x="83515" y="36484"/>
                </a:lnTo>
                <a:lnTo>
                  <a:pt x="80634" y="40325"/>
                </a:lnTo>
                <a:lnTo>
                  <a:pt x="74874" y="45125"/>
                </a:lnTo>
                <a:lnTo>
                  <a:pt x="63398" y="50448"/>
                </a:lnTo>
                <a:lnTo>
                  <a:pt x="48950" y="51846"/>
                </a:lnTo>
                <a:lnTo>
                  <a:pt x="43800" y="51729"/>
                </a:lnTo>
                <a:lnTo>
                  <a:pt x="30004" y="49794"/>
                </a:lnTo>
                <a:lnTo>
                  <a:pt x="20162" y="45125"/>
                </a:lnTo>
                <a:lnTo>
                  <a:pt x="16322" y="43205"/>
                </a:lnTo>
                <a:lnTo>
                  <a:pt x="14401" y="40325"/>
                </a:lnTo>
                <a:lnTo>
                  <a:pt x="14401" y="30723"/>
                </a:lnTo>
                <a:lnTo>
                  <a:pt x="18242" y="17282"/>
                </a:lnTo>
                <a:lnTo>
                  <a:pt x="11521" y="24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3" name="object 343"/>
          <p:cNvSpPr/>
          <p:nvPr/>
        </p:nvSpPr>
        <p:spPr>
          <a:xfrm>
            <a:off x="2157298" y="6404975"/>
            <a:ext cx="74874" cy="68153"/>
          </a:xfrm>
          <a:custGeom>
            <a:avLst/>
            <a:gdLst/>
            <a:ahLst/>
            <a:cxnLst/>
            <a:rect l="l" t="t" r="r" b="b"/>
            <a:pathLst>
              <a:path w="74874" h="68153">
                <a:moveTo>
                  <a:pt x="14401" y="55686"/>
                </a:moveTo>
                <a:lnTo>
                  <a:pt x="13548" y="54444"/>
                </a:lnTo>
                <a:lnTo>
                  <a:pt x="8522" y="43375"/>
                </a:lnTo>
                <a:lnTo>
                  <a:pt x="9585" y="68153"/>
                </a:lnTo>
                <a:lnTo>
                  <a:pt x="12466" y="65272"/>
                </a:lnTo>
                <a:lnTo>
                  <a:pt x="17266" y="66248"/>
                </a:lnTo>
                <a:lnTo>
                  <a:pt x="21107" y="67208"/>
                </a:lnTo>
                <a:lnTo>
                  <a:pt x="25907" y="67208"/>
                </a:lnTo>
                <a:lnTo>
                  <a:pt x="28459" y="67150"/>
                </a:lnTo>
                <a:lnTo>
                  <a:pt x="41739" y="64531"/>
                </a:lnTo>
                <a:lnTo>
                  <a:pt x="51831" y="57607"/>
                </a:lnTo>
                <a:lnTo>
                  <a:pt x="58552" y="51846"/>
                </a:lnTo>
                <a:lnTo>
                  <a:pt x="62392" y="44165"/>
                </a:lnTo>
                <a:lnTo>
                  <a:pt x="62392" y="26883"/>
                </a:lnTo>
                <a:lnTo>
                  <a:pt x="60472" y="21122"/>
                </a:lnTo>
                <a:lnTo>
                  <a:pt x="56631" y="16322"/>
                </a:lnTo>
                <a:lnTo>
                  <a:pt x="71033" y="16322"/>
                </a:lnTo>
                <a:lnTo>
                  <a:pt x="72953" y="15361"/>
                </a:lnTo>
                <a:lnTo>
                  <a:pt x="73913" y="15361"/>
                </a:lnTo>
                <a:lnTo>
                  <a:pt x="73913" y="14401"/>
                </a:lnTo>
                <a:lnTo>
                  <a:pt x="74874" y="14401"/>
                </a:lnTo>
                <a:lnTo>
                  <a:pt x="74874" y="8641"/>
                </a:lnTo>
                <a:lnTo>
                  <a:pt x="73913" y="7680"/>
                </a:lnTo>
                <a:lnTo>
                  <a:pt x="73913" y="6720"/>
                </a:lnTo>
                <a:lnTo>
                  <a:pt x="48950" y="6720"/>
                </a:lnTo>
                <a:lnTo>
                  <a:pt x="42230" y="1920"/>
                </a:lnTo>
                <a:lnTo>
                  <a:pt x="34549" y="0"/>
                </a:lnTo>
                <a:lnTo>
                  <a:pt x="25907" y="0"/>
                </a:lnTo>
                <a:lnTo>
                  <a:pt x="23041" y="74"/>
                </a:lnTo>
                <a:lnTo>
                  <a:pt x="10337" y="2889"/>
                </a:lnTo>
                <a:lnTo>
                  <a:pt x="0" y="10561"/>
                </a:lnTo>
                <a:lnTo>
                  <a:pt x="6720" y="21122"/>
                </a:lnTo>
                <a:lnTo>
                  <a:pt x="8625" y="15361"/>
                </a:lnTo>
                <a:lnTo>
                  <a:pt x="12466" y="10561"/>
                </a:lnTo>
                <a:lnTo>
                  <a:pt x="15361" y="6720"/>
                </a:lnTo>
                <a:lnTo>
                  <a:pt x="19187" y="4800"/>
                </a:lnTo>
                <a:lnTo>
                  <a:pt x="29748" y="4800"/>
                </a:lnTo>
                <a:lnTo>
                  <a:pt x="34549" y="6720"/>
                </a:lnTo>
                <a:lnTo>
                  <a:pt x="37429" y="11521"/>
                </a:lnTo>
                <a:lnTo>
                  <a:pt x="38148" y="12575"/>
                </a:lnTo>
                <a:lnTo>
                  <a:pt x="42752" y="23714"/>
                </a:lnTo>
                <a:lnTo>
                  <a:pt x="44150" y="37444"/>
                </a:lnTo>
                <a:lnTo>
                  <a:pt x="44150" y="46085"/>
                </a:lnTo>
                <a:lnTo>
                  <a:pt x="43190" y="51846"/>
                </a:lnTo>
                <a:lnTo>
                  <a:pt x="39349" y="56647"/>
                </a:lnTo>
                <a:lnTo>
                  <a:pt x="36469" y="60487"/>
                </a:lnTo>
                <a:lnTo>
                  <a:pt x="31668" y="62407"/>
                </a:lnTo>
                <a:lnTo>
                  <a:pt x="22082" y="62407"/>
                </a:lnTo>
                <a:lnTo>
                  <a:pt x="17266" y="59527"/>
                </a:lnTo>
                <a:lnTo>
                  <a:pt x="14401" y="556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4" name="object 344"/>
          <p:cNvSpPr/>
          <p:nvPr/>
        </p:nvSpPr>
        <p:spPr>
          <a:xfrm>
            <a:off x="2146736" y="6415537"/>
            <a:ext cx="20147" cy="99837"/>
          </a:xfrm>
          <a:custGeom>
            <a:avLst/>
            <a:gdLst/>
            <a:ahLst/>
            <a:cxnLst/>
            <a:rect l="l" t="t" r="r" b="b"/>
            <a:pathLst>
              <a:path w="20147" h="99837">
                <a:moveTo>
                  <a:pt x="11521" y="86395"/>
                </a:moveTo>
                <a:lnTo>
                  <a:pt x="7680" y="99837"/>
                </a:lnTo>
                <a:lnTo>
                  <a:pt x="9601" y="96956"/>
                </a:lnTo>
                <a:lnTo>
                  <a:pt x="11521" y="94076"/>
                </a:lnTo>
                <a:lnTo>
                  <a:pt x="13441" y="91196"/>
                </a:lnTo>
                <a:lnTo>
                  <a:pt x="15361" y="69113"/>
                </a:lnTo>
                <a:lnTo>
                  <a:pt x="15361" y="63367"/>
                </a:lnTo>
                <a:lnTo>
                  <a:pt x="16306" y="61432"/>
                </a:lnTo>
                <a:lnTo>
                  <a:pt x="17282" y="59527"/>
                </a:lnTo>
                <a:lnTo>
                  <a:pt x="20147" y="57591"/>
                </a:lnTo>
                <a:lnTo>
                  <a:pt x="19083" y="32814"/>
                </a:lnTo>
                <a:lnTo>
                  <a:pt x="17282" y="19202"/>
                </a:lnTo>
                <a:lnTo>
                  <a:pt x="17282" y="10561"/>
                </a:lnTo>
                <a:lnTo>
                  <a:pt x="10561" y="0"/>
                </a:lnTo>
                <a:lnTo>
                  <a:pt x="9936" y="636"/>
                </a:lnTo>
                <a:lnTo>
                  <a:pt x="2593" y="11295"/>
                </a:lnTo>
                <a:lnTo>
                  <a:pt x="0" y="24002"/>
                </a:lnTo>
                <a:lnTo>
                  <a:pt x="0" y="29763"/>
                </a:lnTo>
                <a:lnTo>
                  <a:pt x="1920" y="35524"/>
                </a:lnTo>
                <a:lnTo>
                  <a:pt x="4800" y="41285"/>
                </a:lnTo>
                <a:lnTo>
                  <a:pt x="7680" y="46085"/>
                </a:lnTo>
                <a:lnTo>
                  <a:pt x="12466" y="49926"/>
                </a:lnTo>
                <a:lnTo>
                  <a:pt x="17282" y="52806"/>
                </a:lnTo>
                <a:lnTo>
                  <a:pt x="10561" y="58552"/>
                </a:lnTo>
                <a:lnTo>
                  <a:pt x="6720" y="63367"/>
                </a:lnTo>
                <a:lnTo>
                  <a:pt x="4800" y="66233"/>
                </a:lnTo>
                <a:lnTo>
                  <a:pt x="2880" y="70073"/>
                </a:lnTo>
                <a:lnTo>
                  <a:pt x="1920" y="72953"/>
                </a:lnTo>
                <a:lnTo>
                  <a:pt x="1920" y="76794"/>
                </a:lnTo>
                <a:lnTo>
                  <a:pt x="2880" y="78714"/>
                </a:lnTo>
                <a:lnTo>
                  <a:pt x="3840" y="80634"/>
                </a:lnTo>
                <a:lnTo>
                  <a:pt x="5760" y="82555"/>
                </a:lnTo>
                <a:lnTo>
                  <a:pt x="7680" y="84475"/>
                </a:lnTo>
                <a:lnTo>
                  <a:pt x="11521" y="86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5" name="object 345"/>
          <p:cNvSpPr/>
          <p:nvPr/>
        </p:nvSpPr>
        <p:spPr>
          <a:xfrm>
            <a:off x="2241773" y="6355064"/>
            <a:ext cx="47030" cy="147827"/>
          </a:xfrm>
          <a:custGeom>
            <a:avLst/>
            <a:gdLst/>
            <a:ahLst/>
            <a:cxnLst/>
            <a:rect l="l" t="t" r="r" b="b"/>
            <a:pathLst>
              <a:path w="47030" h="147828">
                <a:moveTo>
                  <a:pt x="47030" y="147827"/>
                </a:moveTo>
                <a:lnTo>
                  <a:pt x="47030" y="143987"/>
                </a:lnTo>
                <a:lnTo>
                  <a:pt x="38404" y="143987"/>
                </a:lnTo>
                <a:lnTo>
                  <a:pt x="36469" y="143027"/>
                </a:lnTo>
                <a:lnTo>
                  <a:pt x="35524" y="142067"/>
                </a:lnTo>
                <a:lnTo>
                  <a:pt x="33588" y="140147"/>
                </a:lnTo>
                <a:lnTo>
                  <a:pt x="32628" y="138226"/>
                </a:lnTo>
                <a:lnTo>
                  <a:pt x="32628" y="136306"/>
                </a:lnTo>
                <a:lnTo>
                  <a:pt x="31683" y="132466"/>
                </a:lnTo>
                <a:lnTo>
                  <a:pt x="31683" y="0"/>
                </a:lnTo>
                <a:lnTo>
                  <a:pt x="27843" y="0"/>
                </a:lnTo>
                <a:lnTo>
                  <a:pt x="0" y="11521"/>
                </a:lnTo>
                <a:lnTo>
                  <a:pt x="1920" y="15361"/>
                </a:lnTo>
                <a:lnTo>
                  <a:pt x="4800" y="14401"/>
                </a:lnTo>
                <a:lnTo>
                  <a:pt x="6720" y="13426"/>
                </a:lnTo>
                <a:lnTo>
                  <a:pt x="9601" y="13426"/>
                </a:lnTo>
                <a:lnTo>
                  <a:pt x="11521" y="14401"/>
                </a:lnTo>
                <a:lnTo>
                  <a:pt x="12481" y="15361"/>
                </a:lnTo>
                <a:lnTo>
                  <a:pt x="13441" y="16322"/>
                </a:lnTo>
                <a:lnTo>
                  <a:pt x="14401" y="17266"/>
                </a:lnTo>
                <a:lnTo>
                  <a:pt x="14401" y="20147"/>
                </a:lnTo>
                <a:lnTo>
                  <a:pt x="15346" y="23042"/>
                </a:lnTo>
                <a:lnTo>
                  <a:pt x="15346" y="132466"/>
                </a:lnTo>
                <a:lnTo>
                  <a:pt x="14401" y="136306"/>
                </a:lnTo>
                <a:lnTo>
                  <a:pt x="14401" y="138226"/>
                </a:lnTo>
                <a:lnTo>
                  <a:pt x="13441" y="140147"/>
                </a:lnTo>
                <a:lnTo>
                  <a:pt x="11521" y="142067"/>
                </a:lnTo>
                <a:lnTo>
                  <a:pt x="10561" y="143027"/>
                </a:lnTo>
                <a:lnTo>
                  <a:pt x="8641" y="143987"/>
                </a:lnTo>
                <a:lnTo>
                  <a:pt x="1920" y="143987"/>
                </a:lnTo>
                <a:lnTo>
                  <a:pt x="1920" y="147827"/>
                </a:lnTo>
                <a:lnTo>
                  <a:pt x="47030" y="1478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6" name="object 346"/>
          <p:cNvSpPr/>
          <p:nvPr/>
        </p:nvSpPr>
        <p:spPr>
          <a:xfrm>
            <a:off x="2318189" y="6460939"/>
            <a:ext cx="24381" cy="44833"/>
          </a:xfrm>
          <a:custGeom>
            <a:avLst/>
            <a:gdLst/>
            <a:ahLst/>
            <a:cxnLst/>
            <a:rect l="l" t="t" r="r" b="b"/>
            <a:pathLst>
              <a:path w="24381" h="44833">
                <a:moveTo>
                  <a:pt x="12860" y="32351"/>
                </a:moveTo>
                <a:lnTo>
                  <a:pt x="8059" y="22750"/>
                </a:lnTo>
                <a:lnTo>
                  <a:pt x="3387" y="12179"/>
                </a:lnTo>
                <a:lnTo>
                  <a:pt x="410" y="0"/>
                </a:lnTo>
                <a:lnTo>
                  <a:pt x="0" y="36660"/>
                </a:lnTo>
                <a:lnTo>
                  <a:pt x="11275" y="42790"/>
                </a:lnTo>
                <a:lnTo>
                  <a:pt x="24381" y="44833"/>
                </a:lnTo>
                <a:lnTo>
                  <a:pt x="19580" y="37152"/>
                </a:lnTo>
                <a:lnTo>
                  <a:pt x="12860" y="323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7" name="object 347"/>
          <p:cNvSpPr/>
          <p:nvPr/>
        </p:nvSpPr>
        <p:spPr>
          <a:xfrm>
            <a:off x="2299365" y="6404975"/>
            <a:ext cx="88315" cy="100797"/>
          </a:xfrm>
          <a:custGeom>
            <a:avLst/>
            <a:gdLst/>
            <a:ahLst/>
            <a:cxnLst/>
            <a:rect l="l" t="t" r="r" b="b"/>
            <a:pathLst>
              <a:path w="88315" h="100797">
                <a:moveTo>
                  <a:pt x="18242" y="42245"/>
                </a:moveTo>
                <a:lnTo>
                  <a:pt x="18242" y="33604"/>
                </a:lnTo>
                <a:lnTo>
                  <a:pt x="20162" y="26883"/>
                </a:lnTo>
                <a:lnTo>
                  <a:pt x="22082" y="21122"/>
                </a:lnTo>
                <a:lnTo>
                  <a:pt x="24003" y="16322"/>
                </a:lnTo>
                <a:lnTo>
                  <a:pt x="26883" y="12481"/>
                </a:lnTo>
                <a:lnTo>
                  <a:pt x="30723" y="9601"/>
                </a:lnTo>
                <a:lnTo>
                  <a:pt x="34564" y="7680"/>
                </a:lnTo>
                <a:lnTo>
                  <a:pt x="37444" y="6720"/>
                </a:lnTo>
                <a:lnTo>
                  <a:pt x="48966" y="6720"/>
                </a:lnTo>
                <a:lnTo>
                  <a:pt x="54726" y="9601"/>
                </a:lnTo>
                <a:lnTo>
                  <a:pt x="59512" y="16322"/>
                </a:lnTo>
                <a:lnTo>
                  <a:pt x="61181" y="19091"/>
                </a:lnTo>
                <a:lnTo>
                  <a:pt x="66013" y="29750"/>
                </a:lnTo>
                <a:lnTo>
                  <a:pt x="69031" y="42106"/>
                </a:lnTo>
                <a:lnTo>
                  <a:pt x="70073" y="56647"/>
                </a:lnTo>
                <a:lnTo>
                  <a:pt x="69907" y="62095"/>
                </a:lnTo>
                <a:lnTo>
                  <a:pt x="67618" y="75890"/>
                </a:lnTo>
                <a:lnTo>
                  <a:pt x="63352" y="85435"/>
                </a:lnTo>
                <a:lnTo>
                  <a:pt x="59512" y="91196"/>
                </a:lnTo>
                <a:lnTo>
                  <a:pt x="53766" y="93116"/>
                </a:lnTo>
                <a:lnTo>
                  <a:pt x="38404" y="93116"/>
                </a:lnTo>
                <a:lnTo>
                  <a:pt x="43205" y="100797"/>
                </a:lnTo>
                <a:lnTo>
                  <a:pt x="51846" y="100797"/>
                </a:lnTo>
                <a:lnTo>
                  <a:pt x="59512" y="98877"/>
                </a:lnTo>
                <a:lnTo>
                  <a:pt x="66233" y="94076"/>
                </a:lnTo>
                <a:lnTo>
                  <a:pt x="72953" y="89275"/>
                </a:lnTo>
                <a:lnTo>
                  <a:pt x="78714" y="83515"/>
                </a:lnTo>
                <a:lnTo>
                  <a:pt x="82570" y="74874"/>
                </a:lnTo>
                <a:lnTo>
                  <a:pt x="86998" y="60646"/>
                </a:lnTo>
                <a:lnTo>
                  <a:pt x="88315" y="48966"/>
                </a:lnTo>
                <a:lnTo>
                  <a:pt x="87555" y="39613"/>
                </a:lnTo>
                <a:lnTo>
                  <a:pt x="83985" y="27427"/>
                </a:lnTo>
                <a:lnTo>
                  <a:pt x="77754" y="16322"/>
                </a:lnTo>
                <a:lnTo>
                  <a:pt x="68620" y="7692"/>
                </a:lnTo>
                <a:lnTo>
                  <a:pt x="57174" y="1960"/>
                </a:lnTo>
                <a:lnTo>
                  <a:pt x="44165" y="0"/>
                </a:lnTo>
                <a:lnTo>
                  <a:pt x="36484" y="0"/>
                </a:lnTo>
                <a:lnTo>
                  <a:pt x="29763" y="1920"/>
                </a:lnTo>
                <a:lnTo>
                  <a:pt x="23042" y="5760"/>
                </a:lnTo>
                <a:lnTo>
                  <a:pt x="16322" y="10561"/>
                </a:lnTo>
                <a:lnTo>
                  <a:pt x="10561" y="16322"/>
                </a:lnTo>
                <a:lnTo>
                  <a:pt x="6720" y="24963"/>
                </a:lnTo>
                <a:lnTo>
                  <a:pt x="6008" y="26285"/>
                </a:lnTo>
                <a:lnTo>
                  <a:pt x="1399" y="38583"/>
                </a:lnTo>
                <a:lnTo>
                  <a:pt x="0" y="50871"/>
                </a:lnTo>
                <a:lnTo>
                  <a:pt x="760" y="60232"/>
                </a:lnTo>
                <a:lnTo>
                  <a:pt x="4330" y="72420"/>
                </a:lnTo>
                <a:lnTo>
                  <a:pt x="10561" y="83515"/>
                </a:lnTo>
                <a:lnTo>
                  <a:pt x="18823" y="92624"/>
                </a:lnTo>
                <a:lnTo>
                  <a:pt x="19234" y="55964"/>
                </a:lnTo>
                <a:lnTo>
                  <a:pt x="18242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8" name="object 348"/>
          <p:cNvSpPr/>
          <p:nvPr/>
        </p:nvSpPr>
        <p:spPr>
          <a:xfrm>
            <a:off x="2432806" y="6404975"/>
            <a:ext cx="56631" cy="100797"/>
          </a:xfrm>
          <a:custGeom>
            <a:avLst/>
            <a:gdLst/>
            <a:ahLst/>
            <a:cxnLst/>
            <a:rect l="l" t="t" r="r" b="b"/>
            <a:pathLst>
              <a:path w="56631" h="100797">
                <a:moveTo>
                  <a:pt x="18446" y="99828"/>
                </a:moveTo>
                <a:lnTo>
                  <a:pt x="30249" y="95306"/>
                </a:lnTo>
                <a:lnTo>
                  <a:pt x="41269" y="87355"/>
                </a:lnTo>
                <a:lnTo>
                  <a:pt x="44735" y="83538"/>
                </a:lnTo>
                <a:lnTo>
                  <a:pt x="51442" y="72872"/>
                </a:lnTo>
                <a:lnTo>
                  <a:pt x="55359" y="60709"/>
                </a:lnTo>
                <a:lnTo>
                  <a:pt x="56631" y="47045"/>
                </a:lnTo>
                <a:lnTo>
                  <a:pt x="55818" y="34545"/>
                </a:lnTo>
                <a:lnTo>
                  <a:pt x="52472" y="22427"/>
                </a:lnTo>
                <a:lnTo>
                  <a:pt x="46070" y="12481"/>
                </a:lnTo>
                <a:lnTo>
                  <a:pt x="34426" y="2640"/>
                </a:lnTo>
                <a:lnTo>
                  <a:pt x="22082" y="0"/>
                </a:lnTo>
                <a:lnTo>
                  <a:pt x="13850" y="1411"/>
                </a:lnTo>
                <a:lnTo>
                  <a:pt x="6720" y="15361"/>
                </a:lnTo>
                <a:lnTo>
                  <a:pt x="10561" y="14401"/>
                </a:lnTo>
                <a:lnTo>
                  <a:pt x="21122" y="14401"/>
                </a:lnTo>
                <a:lnTo>
                  <a:pt x="26868" y="18242"/>
                </a:lnTo>
                <a:lnTo>
                  <a:pt x="31668" y="24963"/>
                </a:lnTo>
                <a:lnTo>
                  <a:pt x="33588" y="27213"/>
                </a:lnTo>
                <a:lnTo>
                  <a:pt x="38072" y="38094"/>
                </a:lnTo>
                <a:lnTo>
                  <a:pt x="39349" y="52806"/>
                </a:lnTo>
                <a:lnTo>
                  <a:pt x="39166" y="59452"/>
                </a:lnTo>
                <a:lnTo>
                  <a:pt x="36979" y="72682"/>
                </a:lnTo>
                <a:lnTo>
                  <a:pt x="31668" y="82555"/>
                </a:lnTo>
                <a:lnTo>
                  <a:pt x="26868" y="90236"/>
                </a:lnTo>
                <a:lnTo>
                  <a:pt x="21122" y="93116"/>
                </a:lnTo>
                <a:lnTo>
                  <a:pt x="11521" y="93116"/>
                </a:lnTo>
                <a:lnTo>
                  <a:pt x="7680" y="92156"/>
                </a:lnTo>
                <a:lnTo>
                  <a:pt x="3840" y="90236"/>
                </a:lnTo>
                <a:lnTo>
                  <a:pt x="0" y="89275"/>
                </a:lnTo>
                <a:lnTo>
                  <a:pt x="4800" y="100797"/>
                </a:lnTo>
                <a:lnTo>
                  <a:pt x="9601" y="100797"/>
                </a:lnTo>
                <a:lnTo>
                  <a:pt x="18446" y="99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9" name="object 349"/>
          <p:cNvSpPr/>
          <p:nvPr/>
        </p:nvSpPr>
        <p:spPr>
          <a:xfrm>
            <a:off x="2394402" y="6355064"/>
            <a:ext cx="52255" cy="150708"/>
          </a:xfrm>
          <a:custGeom>
            <a:avLst/>
            <a:gdLst/>
            <a:ahLst/>
            <a:cxnLst/>
            <a:rect l="l" t="t" r="r" b="b"/>
            <a:pathLst>
              <a:path w="52255" h="150708">
                <a:moveTo>
                  <a:pt x="15361" y="23042"/>
                </a:moveTo>
                <a:lnTo>
                  <a:pt x="15361" y="139186"/>
                </a:lnTo>
                <a:lnTo>
                  <a:pt x="21122" y="143027"/>
                </a:lnTo>
                <a:lnTo>
                  <a:pt x="26883" y="145907"/>
                </a:lnTo>
                <a:lnTo>
                  <a:pt x="31683" y="147827"/>
                </a:lnTo>
                <a:lnTo>
                  <a:pt x="37444" y="149748"/>
                </a:lnTo>
                <a:lnTo>
                  <a:pt x="43205" y="150708"/>
                </a:lnTo>
                <a:lnTo>
                  <a:pt x="38404" y="139186"/>
                </a:lnTo>
                <a:lnTo>
                  <a:pt x="35524" y="136306"/>
                </a:lnTo>
                <a:lnTo>
                  <a:pt x="31683" y="132466"/>
                </a:lnTo>
                <a:lnTo>
                  <a:pt x="31683" y="75834"/>
                </a:lnTo>
                <a:lnTo>
                  <a:pt x="35524" y="71993"/>
                </a:lnTo>
                <a:lnTo>
                  <a:pt x="39364" y="69113"/>
                </a:lnTo>
                <a:lnTo>
                  <a:pt x="42245" y="67193"/>
                </a:lnTo>
                <a:lnTo>
                  <a:pt x="45125" y="65272"/>
                </a:lnTo>
                <a:lnTo>
                  <a:pt x="52255" y="51322"/>
                </a:lnTo>
                <a:lnTo>
                  <a:pt x="41581" y="57749"/>
                </a:lnTo>
                <a:lnTo>
                  <a:pt x="31683" y="69113"/>
                </a:lnTo>
                <a:lnTo>
                  <a:pt x="31683" y="0"/>
                </a:lnTo>
                <a:lnTo>
                  <a:pt x="26883" y="0"/>
                </a:lnTo>
                <a:lnTo>
                  <a:pt x="0" y="11521"/>
                </a:lnTo>
                <a:lnTo>
                  <a:pt x="960" y="15361"/>
                </a:lnTo>
                <a:lnTo>
                  <a:pt x="3840" y="14401"/>
                </a:lnTo>
                <a:lnTo>
                  <a:pt x="6720" y="13426"/>
                </a:lnTo>
                <a:lnTo>
                  <a:pt x="9601" y="13426"/>
                </a:lnTo>
                <a:lnTo>
                  <a:pt x="11521" y="14401"/>
                </a:lnTo>
                <a:lnTo>
                  <a:pt x="12481" y="15361"/>
                </a:lnTo>
                <a:lnTo>
                  <a:pt x="13441" y="16322"/>
                </a:lnTo>
                <a:lnTo>
                  <a:pt x="14401" y="17266"/>
                </a:lnTo>
                <a:lnTo>
                  <a:pt x="14401" y="20147"/>
                </a:lnTo>
                <a:lnTo>
                  <a:pt x="15361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0" name="object 350"/>
          <p:cNvSpPr/>
          <p:nvPr/>
        </p:nvSpPr>
        <p:spPr>
          <a:xfrm>
            <a:off x="2521122" y="6450560"/>
            <a:ext cx="8595" cy="24503"/>
          </a:xfrm>
          <a:custGeom>
            <a:avLst/>
            <a:gdLst/>
            <a:ahLst/>
            <a:cxnLst/>
            <a:rect l="l" t="t" r="r" b="b"/>
            <a:pathLst>
              <a:path w="8595" h="24503">
                <a:moveTo>
                  <a:pt x="0" y="24503"/>
                </a:moveTo>
                <a:lnTo>
                  <a:pt x="0" y="20663"/>
                </a:lnTo>
                <a:lnTo>
                  <a:pt x="960" y="17782"/>
                </a:lnTo>
                <a:lnTo>
                  <a:pt x="2880" y="13942"/>
                </a:lnTo>
                <a:lnTo>
                  <a:pt x="8595" y="0"/>
                </a:lnTo>
                <a:lnTo>
                  <a:pt x="0" y="4341"/>
                </a:lnTo>
                <a:lnTo>
                  <a:pt x="0" y="245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1" name="object 351"/>
          <p:cNvSpPr/>
          <p:nvPr/>
        </p:nvSpPr>
        <p:spPr>
          <a:xfrm>
            <a:off x="2503840" y="6404975"/>
            <a:ext cx="83515" cy="99837"/>
          </a:xfrm>
          <a:custGeom>
            <a:avLst/>
            <a:gdLst/>
            <a:ahLst/>
            <a:cxnLst/>
            <a:rect l="l" t="t" r="r" b="b"/>
            <a:pathLst>
              <a:path w="83515" h="99837">
                <a:moveTo>
                  <a:pt x="3840" y="24002"/>
                </a:moveTo>
                <a:lnTo>
                  <a:pt x="3840" y="26883"/>
                </a:lnTo>
                <a:lnTo>
                  <a:pt x="4800" y="29763"/>
                </a:lnTo>
                <a:lnTo>
                  <a:pt x="5760" y="30723"/>
                </a:lnTo>
                <a:lnTo>
                  <a:pt x="7680" y="32644"/>
                </a:lnTo>
                <a:lnTo>
                  <a:pt x="9601" y="33604"/>
                </a:lnTo>
                <a:lnTo>
                  <a:pt x="14401" y="33604"/>
                </a:lnTo>
                <a:lnTo>
                  <a:pt x="16322" y="32644"/>
                </a:lnTo>
                <a:lnTo>
                  <a:pt x="18242" y="31683"/>
                </a:lnTo>
                <a:lnTo>
                  <a:pt x="20162" y="29763"/>
                </a:lnTo>
                <a:lnTo>
                  <a:pt x="21122" y="26883"/>
                </a:lnTo>
                <a:lnTo>
                  <a:pt x="21122" y="24002"/>
                </a:lnTo>
                <a:lnTo>
                  <a:pt x="20162" y="18242"/>
                </a:lnTo>
                <a:lnTo>
                  <a:pt x="20162" y="14401"/>
                </a:lnTo>
                <a:lnTo>
                  <a:pt x="22082" y="12481"/>
                </a:lnTo>
                <a:lnTo>
                  <a:pt x="24002" y="9601"/>
                </a:lnTo>
                <a:lnTo>
                  <a:pt x="26883" y="7680"/>
                </a:lnTo>
                <a:lnTo>
                  <a:pt x="29763" y="6720"/>
                </a:lnTo>
                <a:lnTo>
                  <a:pt x="39364" y="6720"/>
                </a:lnTo>
                <a:lnTo>
                  <a:pt x="44165" y="7680"/>
                </a:lnTo>
                <a:lnTo>
                  <a:pt x="47030" y="11521"/>
                </a:lnTo>
                <a:lnTo>
                  <a:pt x="49926" y="15361"/>
                </a:lnTo>
                <a:lnTo>
                  <a:pt x="50871" y="22082"/>
                </a:lnTo>
                <a:lnTo>
                  <a:pt x="50871" y="34564"/>
                </a:lnTo>
                <a:lnTo>
                  <a:pt x="37641" y="40328"/>
                </a:lnTo>
                <a:lnTo>
                  <a:pt x="25878" y="45585"/>
                </a:lnTo>
                <a:lnTo>
                  <a:pt x="20162" y="59527"/>
                </a:lnTo>
                <a:lnTo>
                  <a:pt x="23042" y="56647"/>
                </a:lnTo>
                <a:lnTo>
                  <a:pt x="26883" y="52806"/>
                </a:lnTo>
                <a:lnTo>
                  <a:pt x="31683" y="49926"/>
                </a:lnTo>
                <a:lnTo>
                  <a:pt x="34564" y="48005"/>
                </a:lnTo>
                <a:lnTo>
                  <a:pt x="41285" y="45125"/>
                </a:lnTo>
                <a:lnTo>
                  <a:pt x="50871" y="41285"/>
                </a:lnTo>
                <a:lnTo>
                  <a:pt x="50871" y="77769"/>
                </a:lnTo>
                <a:lnTo>
                  <a:pt x="43205" y="84475"/>
                </a:lnTo>
                <a:lnTo>
                  <a:pt x="36484" y="88315"/>
                </a:lnTo>
                <a:lnTo>
                  <a:pt x="27843" y="88315"/>
                </a:lnTo>
                <a:lnTo>
                  <a:pt x="24002" y="86395"/>
                </a:lnTo>
                <a:lnTo>
                  <a:pt x="21122" y="82555"/>
                </a:lnTo>
                <a:lnTo>
                  <a:pt x="18242" y="79674"/>
                </a:lnTo>
                <a:lnTo>
                  <a:pt x="17282" y="75834"/>
                </a:lnTo>
                <a:lnTo>
                  <a:pt x="17282" y="49926"/>
                </a:lnTo>
                <a:lnTo>
                  <a:pt x="10561" y="53766"/>
                </a:lnTo>
                <a:lnTo>
                  <a:pt x="5760" y="58552"/>
                </a:lnTo>
                <a:lnTo>
                  <a:pt x="2880" y="63367"/>
                </a:lnTo>
                <a:lnTo>
                  <a:pt x="960" y="67208"/>
                </a:lnTo>
                <a:lnTo>
                  <a:pt x="0" y="71048"/>
                </a:lnTo>
                <a:lnTo>
                  <a:pt x="0" y="82555"/>
                </a:lnTo>
                <a:lnTo>
                  <a:pt x="1920" y="88315"/>
                </a:lnTo>
                <a:lnTo>
                  <a:pt x="6720" y="93116"/>
                </a:lnTo>
                <a:lnTo>
                  <a:pt x="10561" y="97916"/>
                </a:lnTo>
                <a:lnTo>
                  <a:pt x="15361" y="99837"/>
                </a:lnTo>
                <a:lnTo>
                  <a:pt x="25923" y="99837"/>
                </a:lnTo>
                <a:lnTo>
                  <a:pt x="29763" y="98877"/>
                </a:lnTo>
                <a:lnTo>
                  <a:pt x="33604" y="96956"/>
                </a:lnTo>
                <a:lnTo>
                  <a:pt x="35524" y="95996"/>
                </a:lnTo>
                <a:lnTo>
                  <a:pt x="42245" y="92156"/>
                </a:lnTo>
                <a:lnTo>
                  <a:pt x="50871" y="84475"/>
                </a:lnTo>
                <a:lnTo>
                  <a:pt x="50871" y="90236"/>
                </a:lnTo>
                <a:lnTo>
                  <a:pt x="51846" y="94076"/>
                </a:lnTo>
                <a:lnTo>
                  <a:pt x="53751" y="95996"/>
                </a:lnTo>
                <a:lnTo>
                  <a:pt x="56647" y="98877"/>
                </a:lnTo>
                <a:lnTo>
                  <a:pt x="58552" y="99837"/>
                </a:lnTo>
                <a:lnTo>
                  <a:pt x="62946" y="99826"/>
                </a:lnTo>
                <a:lnTo>
                  <a:pt x="72881" y="95905"/>
                </a:lnTo>
                <a:lnTo>
                  <a:pt x="83515" y="84475"/>
                </a:lnTo>
                <a:lnTo>
                  <a:pt x="83515" y="78714"/>
                </a:lnTo>
                <a:lnTo>
                  <a:pt x="79674" y="82555"/>
                </a:lnTo>
                <a:lnTo>
                  <a:pt x="76794" y="85435"/>
                </a:lnTo>
                <a:lnTo>
                  <a:pt x="74874" y="86395"/>
                </a:lnTo>
                <a:lnTo>
                  <a:pt x="71033" y="86395"/>
                </a:lnTo>
                <a:lnTo>
                  <a:pt x="70073" y="85435"/>
                </a:lnTo>
                <a:lnTo>
                  <a:pt x="69113" y="84475"/>
                </a:lnTo>
                <a:lnTo>
                  <a:pt x="68153" y="83515"/>
                </a:lnTo>
                <a:lnTo>
                  <a:pt x="68153" y="79674"/>
                </a:lnTo>
                <a:lnTo>
                  <a:pt x="67208" y="73929"/>
                </a:lnTo>
                <a:lnTo>
                  <a:pt x="67208" y="17282"/>
                </a:lnTo>
                <a:lnTo>
                  <a:pt x="66233" y="14401"/>
                </a:lnTo>
                <a:lnTo>
                  <a:pt x="64312" y="9601"/>
                </a:lnTo>
                <a:lnTo>
                  <a:pt x="61432" y="6720"/>
                </a:lnTo>
                <a:lnTo>
                  <a:pt x="57591" y="3840"/>
                </a:lnTo>
                <a:lnTo>
                  <a:pt x="51846" y="960"/>
                </a:lnTo>
                <a:lnTo>
                  <a:pt x="45125" y="0"/>
                </a:lnTo>
                <a:lnTo>
                  <a:pt x="36577" y="4"/>
                </a:lnTo>
                <a:lnTo>
                  <a:pt x="22817" y="1780"/>
                </a:lnTo>
                <a:lnTo>
                  <a:pt x="12481" y="7680"/>
                </a:lnTo>
                <a:lnTo>
                  <a:pt x="6720" y="12481"/>
                </a:lnTo>
                <a:lnTo>
                  <a:pt x="3840" y="18242"/>
                </a:lnTo>
                <a:lnTo>
                  <a:pt x="3840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2" name="object 352"/>
          <p:cNvSpPr/>
          <p:nvPr/>
        </p:nvSpPr>
        <p:spPr>
          <a:xfrm>
            <a:off x="2594076" y="6355064"/>
            <a:ext cx="46085" cy="147827"/>
          </a:xfrm>
          <a:custGeom>
            <a:avLst/>
            <a:gdLst/>
            <a:ahLst/>
            <a:cxnLst/>
            <a:rect l="l" t="t" r="r" b="b"/>
            <a:pathLst>
              <a:path w="46085" h="147828">
                <a:moveTo>
                  <a:pt x="14401" y="28788"/>
                </a:moveTo>
                <a:lnTo>
                  <a:pt x="14401" y="136306"/>
                </a:lnTo>
                <a:lnTo>
                  <a:pt x="13441" y="138226"/>
                </a:lnTo>
                <a:lnTo>
                  <a:pt x="12481" y="140147"/>
                </a:lnTo>
                <a:lnTo>
                  <a:pt x="11521" y="142067"/>
                </a:lnTo>
                <a:lnTo>
                  <a:pt x="9601" y="143027"/>
                </a:lnTo>
                <a:lnTo>
                  <a:pt x="8641" y="143987"/>
                </a:lnTo>
                <a:lnTo>
                  <a:pt x="960" y="143987"/>
                </a:lnTo>
                <a:lnTo>
                  <a:pt x="960" y="147827"/>
                </a:lnTo>
                <a:lnTo>
                  <a:pt x="46085" y="147827"/>
                </a:lnTo>
                <a:lnTo>
                  <a:pt x="46085" y="143987"/>
                </a:lnTo>
                <a:lnTo>
                  <a:pt x="38404" y="143987"/>
                </a:lnTo>
                <a:lnTo>
                  <a:pt x="36484" y="143027"/>
                </a:lnTo>
                <a:lnTo>
                  <a:pt x="34564" y="142067"/>
                </a:lnTo>
                <a:lnTo>
                  <a:pt x="33604" y="140147"/>
                </a:lnTo>
                <a:lnTo>
                  <a:pt x="32644" y="138226"/>
                </a:lnTo>
                <a:lnTo>
                  <a:pt x="31683" y="136306"/>
                </a:lnTo>
                <a:lnTo>
                  <a:pt x="31683" y="0"/>
                </a:lnTo>
                <a:lnTo>
                  <a:pt x="26883" y="0"/>
                </a:lnTo>
                <a:lnTo>
                  <a:pt x="0" y="11521"/>
                </a:lnTo>
                <a:lnTo>
                  <a:pt x="960" y="15361"/>
                </a:lnTo>
                <a:lnTo>
                  <a:pt x="3840" y="14401"/>
                </a:lnTo>
                <a:lnTo>
                  <a:pt x="5760" y="13426"/>
                </a:lnTo>
                <a:lnTo>
                  <a:pt x="9601" y="13426"/>
                </a:lnTo>
                <a:lnTo>
                  <a:pt x="10561" y="14401"/>
                </a:lnTo>
                <a:lnTo>
                  <a:pt x="11521" y="15361"/>
                </a:lnTo>
                <a:lnTo>
                  <a:pt x="12481" y="16322"/>
                </a:lnTo>
                <a:lnTo>
                  <a:pt x="13441" y="17266"/>
                </a:lnTo>
                <a:lnTo>
                  <a:pt x="14401" y="20147"/>
                </a:lnTo>
                <a:lnTo>
                  <a:pt x="14401" y="287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3" name="object 353"/>
          <p:cNvSpPr/>
          <p:nvPr/>
        </p:nvSpPr>
        <p:spPr>
          <a:xfrm>
            <a:off x="2704475" y="6358905"/>
            <a:ext cx="137281" cy="146867"/>
          </a:xfrm>
          <a:custGeom>
            <a:avLst/>
            <a:gdLst/>
            <a:ahLst/>
            <a:cxnLst/>
            <a:rect l="l" t="t" r="r" b="b"/>
            <a:pathLst>
              <a:path w="137281" h="146867">
                <a:moveTo>
                  <a:pt x="23295" y="19158"/>
                </a:moveTo>
                <a:lnTo>
                  <a:pt x="15288" y="28949"/>
                </a:lnTo>
                <a:lnTo>
                  <a:pt x="8641" y="40309"/>
                </a:lnTo>
                <a:lnTo>
                  <a:pt x="4170" y="50888"/>
                </a:lnTo>
                <a:lnTo>
                  <a:pt x="1042" y="63134"/>
                </a:lnTo>
                <a:lnTo>
                  <a:pt x="0" y="75834"/>
                </a:lnTo>
                <a:lnTo>
                  <a:pt x="586" y="85895"/>
                </a:lnTo>
                <a:lnTo>
                  <a:pt x="3238" y="98350"/>
                </a:lnTo>
                <a:lnTo>
                  <a:pt x="8127" y="109959"/>
                </a:lnTo>
                <a:lnTo>
                  <a:pt x="15361" y="120944"/>
                </a:lnTo>
                <a:lnTo>
                  <a:pt x="25070" y="130991"/>
                </a:lnTo>
                <a:lnTo>
                  <a:pt x="35385" y="137937"/>
                </a:lnTo>
                <a:lnTo>
                  <a:pt x="47152" y="142898"/>
                </a:lnTo>
                <a:lnTo>
                  <a:pt x="60329" y="145875"/>
                </a:lnTo>
                <a:lnTo>
                  <a:pt x="74874" y="146867"/>
                </a:lnTo>
                <a:lnTo>
                  <a:pt x="83515" y="146867"/>
                </a:lnTo>
                <a:lnTo>
                  <a:pt x="92156" y="145907"/>
                </a:lnTo>
                <a:lnTo>
                  <a:pt x="99837" y="143987"/>
                </a:lnTo>
                <a:lnTo>
                  <a:pt x="107518" y="142067"/>
                </a:lnTo>
                <a:lnTo>
                  <a:pt x="114239" y="139186"/>
                </a:lnTo>
                <a:lnTo>
                  <a:pt x="121919" y="134386"/>
                </a:lnTo>
                <a:lnTo>
                  <a:pt x="121919" y="84475"/>
                </a:lnTo>
                <a:lnTo>
                  <a:pt x="122880" y="78714"/>
                </a:lnTo>
                <a:lnTo>
                  <a:pt x="123840" y="76794"/>
                </a:lnTo>
                <a:lnTo>
                  <a:pt x="125760" y="72953"/>
                </a:lnTo>
                <a:lnTo>
                  <a:pt x="129600" y="71033"/>
                </a:lnTo>
                <a:lnTo>
                  <a:pt x="137281" y="71033"/>
                </a:lnTo>
                <a:lnTo>
                  <a:pt x="137281" y="67193"/>
                </a:lnTo>
                <a:lnTo>
                  <a:pt x="85435" y="67193"/>
                </a:lnTo>
                <a:lnTo>
                  <a:pt x="85435" y="71033"/>
                </a:lnTo>
                <a:lnTo>
                  <a:pt x="90236" y="71033"/>
                </a:lnTo>
                <a:lnTo>
                  <a:pt x="94076" y="71993"/>
                </a:lnTo>
                <a:lnTo>
                  <a:pt x="95996" y="72953"/>
                </a:lnTo>
                <a:lnTo>
                  <a:pt x="98877" y="73913"/>
                </a:lnTo>
                <a:lnTo>
                  <a:pt x="99837" y="75834"/>
                </a:lnTo>
                <a:lnTo>
                  <a:pt x="100797" y="77754"/>
                </a:lnTo>
                <a:lnTo>
                  <a:pt x="102717" y="79674"/>
                </a:lnTo>
                <a:lnTo>
                  <a:pt x="102717" y="132466"/>
                </a:lnTo>
                <a:lnTo>
                  <a:pt x="97917" y="135346"/>
                </a:lnTo>
                <a:lnTo>
                  <a:pt x="89275" y="138226"/>
                </a:lnTo>
                <a:lnTo>
                  <a:pt x="84475" y="139186"/>
                </a:lnTo>
                <a:lnTo>
                  <a:pt x="79674" y="140147"/>
                </a:lnTo>
                <a:lnTo>
                  <a:pt x="74161" y="140140"/>
                </a:lnTo>
                <a:lnTo>
                  <a:pt x="61686" y="137996"/>
                </a:lnTo>
                <a:lnTo>
                  <a:pt x="49911" y="132466"/>
                </a:lnTo>
                <a:lnTo>
                  <a:pt x="45679" y="129643"/>
                </a:lnTo>
                <a:lnTo>
                  <a:pt x="37305" y="120449"/>
                </a:lnTo>
                <a:lnTo>
                  <a:pt x="30723" y="108478"/>
                </a:lnTo>
                <a:lnTo>
                  <a:pt x="26149" y="96550"/>
                </a:lnTo>
                <a:lnTo>
                  <a:pt x="23749" y="84110"/>
                </a:lnTo>
                <a:lnTo>
                  <a:pt x="23042" y="71033"/>
                </a:lnTo>
                <a:lnTo>
                  <a:pt x="23221" y="65002"/>
                </a:lnTo>
                <a:lnTo>
                  <a:pt x="24973" y="51699"/>
                </a:lnTo>
                <a:lnTo>
                  <a:pt x="28482" y="39580"/>
                </a:lnTo>
                <a:lnTo>
                  <a:pt x="33604" y="28788"/>
                </a:lnTo>
                <a:lnTo>
                  <a:pt x="38361" y="22561"/>
                </a:lnTo>
                <a:lnTo>
                  <a:pt x="48308" y="13842"/>
                </a:lnTo>
                <a:lnTo>
                  <a:pt x="59880" y="8512"/>
                </a:lnTo>
                <a:lnTo>
                  <a:pt x="72953" y="6705"/>
                </a:lnTo>
                <a:lnTo>
                  <a:pt x="82508" y="7607"/>
                </a:lnTo>
                <a:lnTo>
                  <a:pt x="94421" y="11906"/>
                </a:lnTo>
                <a:lnTo>
                  <a:pt x="104637" y="19202"/>
                </a:lnTo>
                <a:lnTo>
                  <a:pt x="112743" y="31195"/>
                </a:lnTo>
                <a:lnTo>
                  <a:pt x="118079" y="44150"/>
                </a:lnTo>
                <a:lnTo>
                  <a:pt x="121919" y="44150"/>
                </a:lnTo>
                <a:lnTo>
                  <a:pt x="118079" y="0"/>
                </a:lnTo>
                <a:lnTo>
                  <a:pt x="114239" y="0"/>
                </a:lnTo>
                <a:lnTo>
                  <a:pt x="114239" y="2865"/>
                </a:lnTo>
                <a:lnTo>
                  <a:pt x="113278" y="5760"/>
                </a:lnTo>
                <a:lnTo>
                  <a:pt x="112318" y="6705"/>
                </a:lnTo>
                <a:lnTo>
                  <a:pt x="111358" y="8641"/>
                </a:lnTo>
                <a:lnTo>
                  <a:pt x="108478" y="8641"/>
                </a:lnTo>
                <a:lnTo>
                  <a:pt x="105597" y="7680"/>
                </a:lnTo>
                <a:lnTo>
                  <a:pt x="101757" y="6705"/>
                </a:lnTo>
                <a:lnTo>
                  <a:pt x="95036" y="3840"/>
                </a:lnTo>
                <a:lnTo>
                  <a:pt x="89275" y="1920"/>
                </a:lnTo>
                <a:lnTo>
                  <a:pt x="84475" y="960"/>
                </a:lnTo>
                <a:lnTo>
                  <a:pt x="80634" y="0"/>
                </a:lnTo>
                <a:lnTo>
                  <a:pt x="71033" y="0"/>
                </a:lnTo>
                <a:lnTo>
                  <a:pt x="59943" y="708"/>
                </a:lnTo>
                <a:lnTo>
                  <a:pt x="47477" y="3570"/>
                </a:lnTo>
                <a:lnTo>
                  <a:pt x="36484" y="8641"/>
                </a:lnTo>
                <a:lnTo>
                  <a:pt x="32977" y="10940"/>
                </a:lnTo>
                <a:lnTo>
                  <a:pt x="23295" y="191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4" name="object 354"/>
          <p:cNvSpPr/>
          <p:nvPr/>
        </p:nvSpPr>
        <p:spPr>
          <a:xfrm>
            <a:off x="2849438" y="6361770"/>
            <a:ext cx="136306" cy="141122"/>
          </a:xfrm>
          <a:custGeom>
            <a:avLst/>
            <a:gdLst/>
            <a:ahLst/>
            <a:cxnLst/>
            <a:rect l="l" t="t" r="r" b="b"/>
            <a:pathLst>
              <a:path w="136306" h="141122">
                <a:moveTo>
                  <a:pt x="4800" y="3840"/>
                </a:moveTo>
                <a:lnTo>
                  <a:pt x="9585" y="3840"/>
                </a:lnTo>
                <a:lnTo>
                  <a:pt x="13426" y="5775"/>
                </a:lnTo>
                <a:lnTo>
                  <a:pt x="16306" y="8656"/>
                </a:lnTo>
                <a:lnTo>
                  <a:pt x="18227" y="10561"/>
                </a:lnTo>
                <a:lnTo>
                  <a:pt x="19187" y="16337"/>
                </a:lnTo>
                <a:lnTo>
                  <a:pt x="19187" y="123840"/>
                </a:lnTo>
                <a:lnTo>
                  <a:pt x="18227" y="129600"/>
                </a:lnTo>
                <a:lnTo>
                  <a:pt x="17266" y="131521"/>
                </a:lnTo>
                <a:lnTo>
                  <a:pt x="14386" y="135361"/>
                </a:lnTo>
                <a:lnTo>
                  <a:pt x="10546" y="137281"/>
                </a:lnTo>
                <a:lnTo>
                  <a:pt x="0" y="137281"/>
                </a:lnTo>
                <a:lnTo>
                  <a:pt x="0" y="141122"/>
                </a:lnTo>
                <a:lnTo>
                  <a:pt x="60472" y="141122"/>
                </a:lnTo>
                <a:lnTo>
                  <a:pt x="59512" y="133441"/>
                </a:lnTo>
                <a:lnTo>
                  <a:pt x="53751" y="133441"/>
                </a:lnTo>
                <a:lnTo>
                  <a:pt x="47030" y="132481"/>
                </a:lnTo>
                <a:lnTo>
                  <a:pt x="38389" y="130561"/>
                </a:lnTo>
                <a:lnTo>
                  <a:pt x="38389" y="11536"/>
                </a:lnTo>
                <a:lnTo>
                  <a:pt x="46070" y="8656"/>
                </a:lnTo>
                <a:lnTo>
                  <a:pt x="52791" y="7696"/>
                </a:lnTo>
                <a:lnTo>
                  <a:pt x="58552" y="7696"/>
                </a:lnTo>
                <a:lnTo>
                  <a:pt x="63971" y="7918"/>
                </a:lnTo>
                <a:lnTo>
                  <a:pt x="76787" y="10583"/>
                </a:lnTo>
                <a:lnTo>
                  <a:pt x="88003" y="16262"/>
                </a:lnTo>
                <a:lnTo>
                  <a:pt x="97917" y="24963"/>
                </a:lnTo>
                <a:lnTo>
                  <a:pt x="103950" y="32954"/>
                </a:lnTo>
                <a:lnTo>
                  <a:pt x="109198" y="44077"/>
                </a:lnTo>
                <a:lnTo>
                  <a:pt x="112275" y="56775"/>
                </a:lnTo>
                <a:lnTo>
                  <a:pt x="113278" y="71048"/>
                </a:lnTo>
                <a:lnTo>
                  <a:pt x="112597" y="82938"/>
                </a:lnTo>
                <a:lnTo>
                  <a:pt x="109890" y="95912"/>
                </a:lnTo>
                <a:lnTo>
                  <a:pt x="105029" y="107310"/>
                </a:lnTo>
                <a:lnTo>
                  <a:pt x="97917" y="117134"/>
                </a:lnTo>
                <a:lnTo>
                  <a:pt x="100169" y="133190"/>
                </a:lnTo>
                <a:lnTo>
                  <a:pt x="110499" y="126969"/>
                </a:lnTo>
                <a:lnTo>
                  <a:pt x="119024" y="119039"/>
                </a:lnTo>
                <a:lnTo>
                  <a:pt x="126997" y="107708"/>
                </a:lnTo>
                <a:lnTo>
                  <a:pt x="132169" y="96204"/>
                </a:lnTo>
                <a:lnTo>
                  <a:pt x="135272" y="83664"/>
                </a:lnTo>
                <a:lnTo>
                  <a:pt x="136306" y="70088"/>
                </a:lnTo>
                <a:lnTo>
                  <a:pt x="136290" y="68470"/>
                </a:lnTo>
                <a:lnTo>
                  <a:pt x="134915" y="55063"/>
                </a:lnTo>
                <a:lnTo>
                  <a:pt x="131593" y="42674"/>
                </a:lnTo>
                <a:lnTo>
                  <a:pt x="126705" y="31683"/>
                </a:lnTo>
                <a:lnTo>
                  <a:pt x="120588" y="22867"/>
                </a:lnTo>
                <a:lnTo>
                  <a:pt x="111430" y="14032"/>
                </a:lnTo>
                <a:lnTo>
                  <a:pt x="100782" y="7696"/>
                </a:lnTo>
                <a:lnTo>
                  <a:pt x="94460" y="5242"/>
                </a:lnTo>
                <a:lnTo>
                  <a:pt x="83343" y="2409"/>
                </a:lnTo>
                <a:lnTo>
                  <a:pt x="70092" y="622"/>
                </a:lnTo>
                <a:lnTo>
                  <a:pt x="54711" y="0"/>
                </a:lnTo>
                <a:lnTo>
                  <a:pt x="0" y="0"/>
                </a:lnTo>
                <a:lnTo>
                  <a:pt x="0" y="3840"/>
                </a:lnTo>
                <a:lnTo>
                  <a:pt x="480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5" name="object 355"/>
          <p:cNvSpPr/>
          <p:nvPr/>
        </p:nvSpPr>
        <p:spPr>
          <a:xfrm>
            <a:off x="2908950" y="6478905"/>
            <a:ext cx="40657" cy="23987"/>
          </a:xfrm>
          <a:custGeom>
            <a:avLst/>
            <a:gdLst/>
            <a:ahLst/>
            <a:cxnLst/>
            <a:rect l="l" t="t" r="r" b="b"/>
            <a:pathLst>
              <a:path w="40657" h="23987">
                <a:moveTo>
                  <a:pt x="0" y="16306"/>
                </a:moveTo>
                <a:lnTo>
                  <a:pt x="960" y="23987"/>
                </a:lnTo>
                <a:lnTo>
                  <a:pt x="14972" y="23177"/>
                </a:lnTo>
                <a:lnTo>
                  <a:pt x="28620" y="20519"/>
                </a:lnTo>
                <a:lnTo>
                  <a:pt x="40657" y="16055"/>
                </a:lnTo>
                <a:lnTo>
                  <a:pt x="38404" y="0"/>
                </a:lnTo>
                <a:lnTo>
                  <a:pt x="35609" y="2847"/>
                </a:lnTo>
                <a:lnTo>
                  <a:pt x="25069" y="10539"/>
                </a:lnTo>
                <a:lnTo>
                  <a:pt x="13254" y="14918"/>
                </a:lnTo>
                <a:lnTo>
                  <a:pt x="0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6" name="object 356"/>
          <p:cNvSpPr/>
          <p:nvPr/>
        </p:nvSpPr>
        <p:spPr>
          <a:xfrm>
            <a:off x="2996305" y="6361770"/>
            <a:ext cx="103677" cy="77769"/>
          </a:xfrm>
          <a:custGeom>
            <a:avLst/>
            <a:gdLst/>
            <a:ahLst/>
            <a:cxnLst/>
            <a:rect l="l" t="t" r="r" b="b"/>
            <a:pathLst>
              <a:path w="103677" h="77769">
                <a:moveTo>
                  <a:pt x="5760" y="3840"/>
                </a:moveTo>
                <a:lnTo>
                  <a:pt x="10561" y="3840"/>
                </a:lnTo>
                <a:lnTo>
                  <a:pt x="14401" y="5775"/>
                </a:lnTo>
                <a:lnTo>
                  <a:pt x="17282" y="8656"/>
                </a:lnTo>
                <a:lnTo>
                  <a:pt x="18242" y="10561"/>
                </a:lnTo>
                <a:lnTo>
                  <a:pt x="19202" y="16337"/>
                </a:lnTo>
                <a:lnTo>
                  <a:pt x="38404" y="10561"/>
                </a:lnTo>
                <a:lnTo>
                  <a:pt x="44150" y="9616"/>
                </a:lnTo>
                <a:lnTo>
                  <a:pt x="47990" y="8656"/>
                </a:lnTo>
                <a:lnTo>
                  <a:pt x="57607" y="8656"/>
                </a:lnTo>
                <a:lnTo>
                  <a:pt x="62392" y="9616"/>
                </a:lnTo>
                <a:lnTo>
                  <a:pt x="67193" y="12496"/>
                </a:lnTo>
                <a:lnTo>
                  <a:pt x="71033" y="15377"/>
                </a:lnTo>
                <a:lnTo>
                  <a:pt x="74874" y="19217"/>
                </a:lnTo>
                <a:lnTo>
                  <a:pt x="76794" y="24002"/>
                </a:lnTo>
                <a:lnTo>
                  <a:pt x="79674" y="29763"/>
                </a:lnTo>
                <a:lnTo>
                  <a:pt x="80634" y="35524"/>
                </a:lnTo>
                <a:lnTo>
                  <a:pt x="80634" y="49926"/>
                </a:lnTo>
                <a:lnTo>
                  <a:pt x="77754" y="57607"/>
                </a:lnTo>
                <a:lnTo>
                  <a:pt x="72953" y="63367"/>
                </a:lnTo>
                <a:lnTo>
                  <a:pt x="68153" y="68168"/>
                </a:lnTo>
                <a:lnTo>
                  <a:pt x="62392" y="71048"/>
                </a:lnTo>
                <a:lnTo>
                  <a:pt x="47990" y="71048"/>
                </a:lnTo>
                <a:lnTo>
                  <a:pt x="45125" y="70088"/>
                </a:lnTo>
                <a:lnTo>
                  <a:pt x="47045" y="76809"/>
                </a:lnTo>
                <a:lnTo>
                  <a:pt x="50871" y="77769"/>
                </a:lnTo>
                <a:lnTo>
                  <a:pt x="61432" y="77769"/>
                </a:lnTo>
                <a:lnTo>
                  <a:pt x="69809" y="77231"/>
                </a:lnTo>
                <a:lnTo>
                  <a:pt x="82571" y="73712"/>
                </a:lnTo>
                <a:lnTo>
                  <a:pt x="92156" y="67208"/>
                </a:lnTo>
                <a:lnTo>
                  <a:pt x="95491" y="63510"/>
                </a:lnTo>
                <a:lnTo>
                  <a:pt x="101631" y="52541"/>
                </a:lnTo>
                <a:lnTo>
                  <a:pt x="103677" y="39364"/>
                </a:lnTo>
                <a:lnTo>
                  <a:pt x="103677" y="30723"/>
                </a:lnTo>
                <a:lnTo>
                  <a:pt x="100797" y="23058"/>
                </a:lnTo>
                <a:lnTo>
                  <a:pt x="95996" y="17282"/>
                </a:lnTo>
                <a:lnTo>
                  <a:pt x="91196" y="10561"/>
                </a:lnTo>
                <a:lnTo>
                  <a:pt x="85435" y="6720"/>
                </a:lnTo>
                <a:lnTo>
                  <a:pt x="78714" y="3840"/>
                </a:lnTo>
                <a:lnTo>
                  <a:pt x="64635" y="635"/>
                </a:lnTo>
                <a:lnTo>
                  <a:pt x="49926" y="0"/>
                </a:lnTo>
                <a:lnTo>
                  <a:pt x="0" y="0"/>
                </a:lnTo>
                <a:lnTo>
                  <a:pt x="0" y="3840"/>
                </a:lnTo>
                <a:lnTo>
                  <a:pt x="576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7" name="object 357"/>
          <p:cNvSpPr/>
          <p:nvPr/>
        </p:nvSpPr>
        <p:spPr>
          <a:xfrm>
            <a:off x="2996305" y="6372331"/>
            <a:ext cx="58552" cy="130561"/>
          </a:xfrm>
          <a:custGeom>
            <a:avLst/>
            <a:gdLst/>
            <a:ahLst/>
            <a:cxnLst/>
            <a:rect l="l" t="t" r="r" b="b"/>
            <a:pathLst>
              <a:path w="58552" h="130561">
                <a:moveTo>
                  <a:pt x="45125" y="59527"/>
                </a:moveTo>
                <a:lnTo>
                  <a:pt x="42245" y="59527"/>
                </a:lnTo>
                <a:lnTo>
                  <a:pt x="38404" y="58567"/>
                </a:lnTo>
                <a:lnTo>
                  <a:pt x="38404" y="0"/>
                </a:lnTo>
                <a:lnTo>
                  <a:pt x="19202" y="5775"/>
                </a:lnTo>
                <a:lnTo>
                  <a:pt x="19202" y="119039"/>
                </a:lnTo>
                <a:lnTo>
                  <a:pt x="17282" y="120959"/>
                </a:lnTo>
                <a:lnTo>
                  <a:pt x="15361" y="124800"/>
                </a:lnTo>
                <a:lnTo>
                  <a:pt x="10561" y="126720"/>
                </a:lnTo>
                <a:lnTo>
                  <a:pt x="0" y="126720"/>
                </a:lnTo>
                <a:lnTo>
                  <a:pt x="0" y="130561"/>
                </a:lnTo>
                <a:lnTo>
                  <a:pt x="58552" y="130561"/>
                </a:lnTo>
                <a:lnTo>
                  <a:pt x="58552" y="126720"/>
                </a:lnTo>
                <a:lnTo>
                  <a:pt x="47990" y="126720"/>
                </a:lnTo>
                <a:lnTo>
                  <a:pt x="44150" y="124800"/>
                </a:lnTo>
                <a:lnTo>
                  <a:pt x="41285" y="121919"/>
                </a:lnTo>
                <a:lnTo>
                  <a:pt x="39364" y="119999"/>
                </a:lnTo>
                <a:lnTo>
                  <a:pt x="38404" y="114254"/>
                </a:lnTo>
                <a:lnTo>
                  <a:pt x="38404" y="64328"/>
                </a:lnTo>
                <a:lnTo>
                  <a:pt x="43205" y="65288"/>
                </a:lnTo>
                <a:lnTo>
                  <a:pt x="47045" y="66248"/>
                </a:lnTo>
                <a:lnTo>
                  <a:pt x="45125" y="595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8" name="object 358"/>
          <p:cNvSpPr/>
          <p:nvPr/>
        </p:nvSpPr>
        <p:spPr>
          <a:xfrm>
            <a:off x="6000048" y="6446257"/>
            <a:ext cx="84474" cy="89278"/>
          </a:xfrm>
          <a:custGeom>
            <a:avLst/>
            <a:gdLst/>
            <a:ahLst/>
            <a:cxnLst/>
            <a:rect l="l" t="t" r="r" b="b"/>
            <a:pathLst>
              <a:path w="84474" h="89278">
                <a:moveTo>
                  <a:pt x="0" y="89278"/>
                </a:moveTo>
                <a:lnTo>
                  <a:pt x="84474" y="89278"/>
                </a:lnTo>
                <a:lnTo>
                  <a:pt x="84474" y="0"/>
                </a:lnTo>
                <a:lnTo>
                  <a:pt x="0" y="0"/>
                </a:lnTo>
                <a:lnTo>
                  <a:pt x="0" y="8927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9" name="object 359"/>
          <p:cNvSpPr/>
          <p:nvPr/>
        </p:nvSpPr>
        <p:spPr>
          <a:xfrm>
            <a:off x="6123889" y="6426098"/>
            <a:ext cx="73913" cy="120959"/>
          </a:xfrm>
          <a:custGeom>
            <a:avLst/>
            <a:gdLst/>
            <a:ahLst/>
            <a:cxnLst/>
            <a:rect l="l" t="t" r="r" b="b"/>
            <a:pathLst>
              <a:path w="73913" h="120959">
                <a:moveTo>
                  <a:pt x="58552" y="0"/>
                </a:moveTo>
                <a:lnTo>
                  <a:pt x="35524" y="74874"/>
                </a:lnTo>
                <a:lnTo>
                  <a:pt x="54711" y="26883"/>
                </a:lnTo>
                <a:lnTo>
                  <a:pt x="73913" y="74874"/>
                </a:lnTo>
                <a:lnTo>
                  <a:pt x="61432" y="0"/>
                </a:lnTo>
                <a:lnTo>
                  <a:pt x="58552" y="0"/>
                </a:lnTo>
                <a:close/>
              </a:path>
              <a:path w="73913" h="120959">
                <a:moveTo>
                  <a:pt x="86395" y="107518"/>
                </a:moveTo>
                <a:lnTo>
                  <a:pt x="86395" y="112318"/>
                </a:lnTo>
                <a:lnTo>
                  <a:pt x="85435" y="113278"/>
                </a:lnTo>
                <a:lnTo>
                  <a:pt x="84475" y="115199"/>
                </a:lnTo>
                <a:lnTo>
                  <a:pt x="82555" y="116159"/>
                </a:lnTo>
                <a:lnTo>
                  <a:pt x="79674" y="117119"/>
                </a:lnTo>
                <a:lnTo>
                  <a:pt x="74874" y="117119"/>
                </a:lnTo>
                <a:lnTo>
                  <a:pt x="74874" y="120959"/>
                </a:lnTo>
                <a:lnTo>
                  <a:pt x="119999" y="120959"/>
                </a:lnTo>
                <a:lnTo>
                  <a:pt x="119999" y="117119"/>
                </a:lnTo>
                <a:lnTo>
                  <a:pt x="115199" y="117119"/>
                </a:lnTo>
                <a:lnTo>
                  <a:pt x="111358" y="116159"/>
                </a:lnTo>
                <a:lnTo>
                  <a:pt x="108478" y="113278"/>
                </a:lnTo>
                <a:lnTo>
                  <a:pt x="106558" y="111358"/>
                </a:lnTo>
                <a:lnTo>
                  <a:pt x="103677" y="105597"/>
                </a:lnTo>
                <a:lnTo>
                  <a:pt x="100797" y="97916"/>
                </a:lnTo>
                <a:lnTo>
                  <a:pt x="61432" y="0"/>
                </a:lnTo>
                <a:lnTo>
                  <a:pt x="73913" y="74874"/>
                </a:lnTo>
                <a:lnTo>
                  <a:pt x="35524" y="74874"/>
                </a:lnTo>
                <a:lnTo>
                  <a:pt x="58552" y="0"/>
                </a:lnTo>
                <a:lnTo>
                  <a:pt x="18242" y="96956"/>
                </a:lnTo>
                <a:lnTo>
                  <a:pt x="15361" y="105597"/>
                </a:lnTo>
                <a:lnTo>
                  <a:pt x="11521" y="111358"/>
                </a:lnTo>
                <a:lnTo>
                  <a:pt x="8641" y="114239"/>
                </a:lnTo>
                <a:lnTo>
                  <a:pt x="7680" y="115199"/>
                </a:lnTo>
                <a:lnTo>
                  <a:pt x="4800" y="116159"/>
                </a:lnTo>
                <a:lnTo>
                  <a:pt x="0" y="117119"/>
                </a:lnTo>
                <a:lnTo>
                  <a:pt x="0" y="120959"/>
                </a:lnTo>
                <a:lnTo>
                  <a:pt x="35524" y="120959"/>
                </a:lnTo>
                <a:lnTo>
                  <a:pt x="35524" y="117119"/>
                </a:lnTo>
                <a:lnTo>
                  <a:pt x="29763" y="117119"/>
                </a:lnTo>
                <a:lnTo>
                  <a:pt x="26883" y="116159"/>
                </a:lnTo>
                <a:lnTo>
                  <a:pt x="24963" y="115199"/>
                </a:lnTo>
                <a:lnTo>
                  <a:pt x="23042" y="113278"/>
                </a:lnTo>
                <a:lnTo>
                  <a:pt x="22082" y="111358"/>
                </a:lnTo>
                <a:lnTo>
                  <a:pt x="22082" y="107518"/>
                </a:lnTo>
                <a:lnTo>
                  <a:pt x="23042" y="104637"/>
                </a:lnTo>
                <a:lnTo>
                  <a:pt x="24963" y="99837"/>
                </a:lnTo>
                <a:lnTo>
                  <a:pt x="32644" y="81594"/>
                </a:lnTo>
                <a:lnTo>
                  <a:pt x="76794" y="81594"/>
                </a:lnTo>
                <a:lnTo>
                  <a:pt x="83515" y="97916"/>
                </a:lnTo>
                <a:lnTo>
                  <a:pt x="85435" y="103677"/>
                </a:lnTo>
                <a:lnTo>
                  <a:pt x="86395" y="10751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0" name="object 360"/>
          <p:cNvSpPr/>
          <p:nvPr/>
        </p:nvSpPr>
        <p:spPr>
          <a:xfrm>
            <a:off x="6251569" y="6428978"/>
            <a:ext cx="71033" cy="119999"/>
          </a:xfrm>
          <a:custGeom>
            <a:avLst/>
            <a:gdLst/>
            <a:ahLst/>
            <a:cxnLst/>
            <a:rect l="l" t="t" r="r" b="b"/>
            <a:pathLst>
              <a:path w="71033" h="119999">
                <a:moveTo>
                  <a:pt x="71033" y="0"/>
                </a:moveTo>
                <a:lnTo>
                  <a:pt x="10561" y="0"/>
                </a:lnTo>
                <a:lnTo>
                  <a:pt x="0" y="27843"/>
                </a:lnTo>
                <a:lnTo>
                  <a:pt x="2880" y="28803"/>
                </a:lnTo>
                <a:lnTo>
                  <a:pt x="4800" y="23042"/>
                </a:lnTo>
                <a:lnTo>
                  <a:pt x="8641" y="19202"/>
                </a:lnTo>
                <a:lnTo>
                  <a:pt x="13426" y="16322"/>
                </a:lnTo>
                <a:lnTo>
                  <a:pt x="16322" y="15361"/>
                </a:lnTo>
                <a:lnTo>
                  <a:pt x="21107" y="14401"/>
                </a:lnTo>
                <a:lnTo>
                  <a:pt x="57591" y="14401"/>
                </a:lnTo>
                <a:lnTo>
                  <a:pt x="23987" y="119999"/>
                </a:lnTo>
                <a:lnTo>
                  <a:pt x="33604" y="119999"/>
                </a:lnTo>
                <a:lnTo>
                  <a:pt x="71033" y="3840"/>
                </a:lnTo>
                <a:lnTo>
                  <a:pt x="71033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1" name="object 361"/>
          <p:cNvSpPr/>
          <p:nvPr/>
        </p:nvSpPr>
        <p:spPr>
          <a:xfrm>
            <a:off x="6000048" y="6727534"/>
            <a:ext cx="84474" cy="86391"/>
          </a:xfrm>
          <a:custGeom>
            <a:avLst/>
            <a:gdLst/>
            <a:ahLst/>
            <a:cxnLst/>
            <a:rect l="l" t="t" r="r" b="b"/>
            <a:pathLst>
              <a:path w="84474" h="86391">
                <a:moveTo>
                  <a:pt x="0" y="86391"/>
                </a:moveTo>
                <a:lnTo>
                  <a:pt x="84474" y="86391"/>
                </a:lnTo>
                <a:lnTo>
                  <a:pt x="84474" y="0"/>
                </a:lnTo>
                <a:lnTo>
                  <a:pt x="0" y="0"/>
                </a:lnTo>
                <a:lnTo>
                  <a:pt x="0" y="86391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2" name="object 362"/>
          <p:cNvSpPr/>
          <p:nvPr/>
        </p:nvSpPr>
        <p:spPr>
          <a:xfrm>
            <a:off x="6128689" y="6706407"/>
            <a:ext cx="114239" cy="122880"/>
          </a:xfrm>
          <a:custGeom>
            <a:avLst/>
            <a:gdLst/>
            <a:ahLst/>
            <a:cxnLst/>
            <a:rect l="l" t="t" r="r" b="b"/>
            <a:pathLst>
              <a:path w="114239" h="122880">
                <a:moveTo>
                  <a:pt x="114239" y="55686"/>
                </a:moveTo>
                <a:lnTo>
                  <a:pt x="71033" y="55686"/>
                </a:lnTo>
                <a:lnTo>
                  <a:pt x="71033" y="59527"/>
                </a:lnTo>
                <a:lnTo>
                  <a:pt x="78714" y="59527"/>
                </a:lnTo>
                <a:lnTo>
                  <a:pt x="80634" y="60472"/>
                </a:lnTo>
                <a:lnTo>
                  <a:pt x="81594" y="61432"/>
                </a:lnTo>
                <a:lnTo>
                  <a:pt x="83515" y="63367"/>
                </a:lnTo>
                <a:lnTo>
                  <a:pt x="84475" y="65272"/>
                </a:lnTo>
                <a:lnTo>
                  <a:pt x="85435" y="66248"/>
                </a:lnTo>
                <a:lnTo>
                  <a:pt x="85435" y="110398"/>
                </a:lnTo>
                <a:lnTo>
                  <a:pt x="81594" y="112318"/>
                </a:lnTo>
                <a:lnTo>
                  <a:pt x="77754" y="114239"/>
                </a:lnTo>
                <a:lnTo>
                  <a:pt x="73913" y="115199"/>
                </a:lnTo>
                <a:lnTo>
                  <a:pt x="70073" y="116159"/>
                </a:lnTo>
                <a:lnTo>
                  <a:pt x="66233" y="117119"/>
                </a:lnTo>
                <a:lnTo>
                  <a:pt x="54726" y="117119"/>
                </a:lnTo>
                <a:lnTo>
                  <a:pt x="48006" y="114239"/>
                </a:lnTo>
                <a:lnTo>
                  <a:pt x="41285" y="110398"/>
                </a:lnTo>
                <a:lnTo>
                  <a:pt x="32239" y="101546"/>
                </a:lnTo>
                <a:lnTo>
                  <a:pt x="24963" y="90236"/>
                </a:lnTo>
                <a:lnTo>
                  <a:pt x="23009" y="84755"/>
                </a:lnTo>
                <a:lnTo>
                  <a:pt x="20154" y="72336"/>
                </a:lnTo>
                <a:lnTo>
                  <a:pt x="19202" y="59527"/>
                </a:lnTo>
                <a:lnTo>
                  <a:pt x="20007" y="47116"/>
                </a:lnTo>
                <a:lnTo>
                  <a:pt x="22882" y="34743"/>
                </a:lnTo>
                <a:lnTo>
                  <a:pt x="27843" y="24003"/>
                </a:lnTo>
                <a:lnTo>
                  <a:pt x="36841" y="13668"/>
                </a:lnTo>
                <a:lnTo>
                  <a:pt x="48085" y="7702"/>
                </a:lnTo>
                <a:lnTo>
                  <a:pt x="61447" y="5760"/>
                </a:lnTo>
                <a:lnTo>
                  <a:pt x="64314" y="5857"/>
                </a:lnTo>
                <a:lnTo>
                  <a:pt x="77017" y="9040"/>
                </a:lnTo>
                <a:lnTo>
                  <a:pt x="87355" y="16322"/>
                </a:lnTo>
                <a:lnTo>
                  <a:pt x="91196" y="21122"/>
                </a:lnTo>
                <a:lnTo>
                  <a:pt x="95036" y="27843"/>
                </a:lnTo>
                <a:lnTo>
                  <a:pt x="97916" y="36484"/>
                </a:lnTo>
                <a:lnTo>
                  <a:pt x="101757" y="36484"/>
                </a:lnTo>
                <a:lnTo>
                  <a:pt x="97916" y="0"/>
                </a:lnTo>
                <a:lnTo>
                  <a:pt x="95036" y="0"/>
                </a:lnTo>
                <a:lnTo>
                  <a:pt x="95036" y="4800"/>
                </a:lnTo>
                <a:lnTo>
                  <a:pt x="94076" y="5760"/>
                </a:lnTo>
                <a:lnTo>
                  <a:pt x="93116" y="6720"/>
                </a:lnTo>
                <a:lnTo>
                  <a:pt x="92156" y="7680"/>
                </a:lnTo>
                <a:lnTo>
                  <a:pt x="90236" y="7680"/>
                </a:lnTo>
                <a:lnTo>
                  <a:pt x="88315" y="6720"/>
                </a:lnTo>
                <a:lnTo>
                  <a:pt x="85435" y="5760"/>
                </a:lnTo>
                <a:lnTo>
                  <a:pt x="78714" y="2880"/>
                </a:lnTo>
                <a:lnTo>
                  <a:pt x="73913" y="1920"/>
                </a:lnTo>
                <a:lnTo>
                  <a:pt x="71033" y="960"/>
                </a:lnTo>
                <a:lnTo>
                  <a:pt x="67193" y="0"/>
                </a:lnTo>
                <a:lnTo>
                  <a:pt x="59512" y="0"/>
                </a:lnTo>
                <a:lnTo>
                  <a:pt x="53696" y="182"/>
                </a:lnTo>
                <a:lnTo>
                  <a:pt x="41031" y="2370"/>
                </a:lnTo>
                <a:lnTo>
                  <a:pt x="29763" y="7680"/>
                </a:lnTo>
                <a:lnTo>
                  <a:pt x="22466" y="12926"/>
                </a:lnTo>
                <a:lnTo>
                  <a:pt x="13821" y="22106"/>
                </a:lnTo>
                <a:lnTo>
                  <a:pt x="6720" y="33604"/>
                </a:lnTo>
                <a:lnTo>
                  <a:pt x="4545" y="38430"/>
                </a:lnTo>
                <a:lnTo>
                  <a:pt x="1067" y="50605"/>
                </a:lnTo>
                <a:lnTo>
                  <a:pt x="0" y="63367"/>
                </a:lnTo>
                <a:lnTo>
                  <a:pt x="13" y="64844"/>
                </a:lnTo>
                <a:lnTo>
                  <a:pt x="1505" y="78017"/>
                </a:lnTo>
                <a:lnTo>
                  <a:pt x="5597" y="90002"/>
                </a:lnTo>
                <a:lnTo>
                  <a:pt x="12481" y="100797"/>
                </a:lnTo>
                <a:lnTo>
                  <a:pt x="24255" y="111977"/>
                </a:lnTo>
                <a:lnTo>
                  <a:pt x="35220" y="117986"/>
                </a:lnTo>
                <a:lnTo>
                  <a:pt x="47908" y="121644"/>
                </a:lnTo>
                <a:lnTo>
                  <a:pt x="62392" y="122880"/>
                </a:lnTo>
                <a:lnTo>
                  <a:pt x="70073" y="122880"/>
                </a:lnTo>
                <a:lnTo>
                  <a:pt x="76794" y="121920"/>
                </a:lnTo>
                <a:lnTo>
                  <a:pt x="82555" y="119999"/>
                </a:lnTo>
                <a:lnTo>
                  <a:pt x="89275" y="118079"/>
                </a:lnTo>
                <a:lnTo>
                  <a:pt x="95036" y="116159"/>
                </a:lnTo>
                <a:lnTo>
                  <a:pt x="101757" y="112318"/>
                </a:lnTo>
                <a:lnTo>
                  <a:pt x="101757" y="70088"/>
                </a:lnTo>
                <a:lnTo>
                  <a:pt x="102717" y="66248"/>
                </a:lnTo>
                <a:lnTo>
                  <a:pt x="103677" y="63367"/>
                </a:lnTo>
                <a:lnTo>
                  <a:pt x="105597" y="60472"/>
                </a:lnTo>
                <a:lnTo>
                  <a:pt x="108478" y="59527"/>
                </a:lnTo>
                <a:lnTo>
                  <a:pt x="114239" y="59527"/>
                </a:lnTo>
                <a:lnTo>
                  <a:pt x="114239" y="5568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3" name="object 363"/>
          <p:cNvSpPr/>
          <p:nvPr/>
        </p:nvSpPr>
        <p:spPr>
          <a:xfrm>
            <a:off x="6251569" y="6709288"/>
            <a:ext cx="71033" cy="119999"/>
          </a:xfrm>
          <a:custGeom>
            <a:avLst/>
            <a:gdLst/>
            <a:ahLst/>
            <a:cxnLst/>
            <a:rect l="l" t="t" r="r" b="b"/>
            <a:pathLst>
              <a:path w="71033" h="119999">
                <a:moveTo>
                  <a:pt x="71033" y="0"/>
                </a:moveTo>
                <a:lnTo>
                  <a:pt x="10561" y="0"/>
                </a:lnTo>
                <a:lnTo>
                  <a:pt x="0" y="27843"/>
                </a:lnTo>
                <a:lnTo>
                  <a:pt x="2880" y="28803"/>
                </a:lnTo>
                <a:lnTo>
                  <a:pt x="4800" y="23042"/>
                </a:lnTo>
                <a:lnTo>
                  <a:pt x="8641" y="18242"/>
                </a:lnTo>
                <a:lnTo>
                  <a:pt x="13426" y="16322"/>
                </a:lnTo>
                <a:lnTo>
                  <a:pt x="16322" y="14401"/>
                </a:lnTo>
                <a:lnTo>
                  <a:pt x="21107" y="13441"/>
                </a:lnTo>
                <a:lnTo>
                  <a:pt x="57591" y="13441"/>
                </a:lnTo>
                <a:lnTo>
                  <a:pt x="23987" y="119999"/>
                </a:lnTo>
                <a:lnTo>
                  <a:pt x="33604" y="119999"/>
                </a:lnTo>
                <a:lnTo>
                  <a:pt x="71033" y="2880"/>
                </a:lnTo>
                <a:lnTo>
                  <a:pt x="71033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4" name="object 364"/>
          <p:cNvSpPr/>
          <p:nvPr/>
        </p:nvSpPr>
        <p:spPr>
          <a:xfrm>
            <a:off x="1275082" y="6276350"/>
            <a:ext cx="5217432" cy="2948059"/>
          </a:xfrm>
          <a:custGeom>
            <a:avLst/>
            <a:gdLst/>
            <a:ahLst/>
            <a:cxnLst/>
            <a:rect l="l" t="t" r="r" b="b"/>
            <a:pathLst>
              <a:path w="5217432" h="2948059">
                <a:moveTo>
                  <a:pt x="5217432" y="5745"/>
                </a:moveTo>
                <a:lnTo>
                  <a:pt x="5216472" y="3840"/>
                </a:lnTo>
                <a:lnTo>
                  <a:pt x="5215512" y="1905"/>
                </a:lnTo>
                <a:lnTo>
                  <a:pt x="5214551" y="944"/>
                </a:lnTo>
                <a:lnTo>
                  <a:pt x="5212130" y="944"/>
                </a:lnTo>
                <a:lnTo>
                  <a:pt x="5206870" y="10561"/>
                </a:lnTo>
                <a:lnTo>
                  <a:pt x="5206870" y="2383601"/>
                </a:lnTo>
                <a:lnTo>
                  <a:pt x="5217432" y="2383601"/>
                </a:lnTo>
                <a:lnTo>
                  <a:pt x="5217432" y="5745"/>
                </a:lnTo>
                <a:close/>
              </a:path>
            </a:pathLst>
          </a:custGeom>
          <a:solidFill>
            <a:srgbClr val="D8D8D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5" name="object 365"/>
          <p:cNvSpPr/>
          <p:nvPr/>
        </p:nvSpPr>
        <p:spPr>
          <a:xfrm>
            <a:off x="1264520" y="6276350"/>
            <a:ext cx="5223208" cy="2948059"/>
          </a:xfrm>
          <a:custGeom>
            <a:avLst/>
            <a:gdLst/>
            <a:ahLst/>
            <a:cxnLst/>
            <a:rect l="l" t="t" r="r" b="b"/>
            <a:pathLst>
              <a:path w="5223208" h="2948059">
                <a:moveTo>
                  <a:pt x="10561" y="10561"/>
                </a:moveTo>
                <a:lnTo>
                  <a:pt x="5217432" y="10561"/>
                </a:lnTo>
                <a:lnTo>
                  <a:pt x="5222691" y="944"/>
                </a:lnTo>
                <a:lnTo>
                  <a:pt x="2881" y="944"/>
                </a:lnTo>
                <a:lnTo>
                  <a:pt x="958" y="1905"/>
                </a:lnTo>
                <a:lnTo>
                  <a:pt x="0" y="3840"/>
                </a:lnTo>
                <a:lnTo>
                  <a:pt x="0" y="2383601"/>
                </a:lnTo>
                <a:lnTo>
                  <a:pt x="10561" y="2383601"/>
                </a:lnTo>
                <a:lnTo>
                  <a:pt x="10561" y="10561"/>
                </a:lnTo>
                <a:close/>
              </a:path>
            </a:pathLst>
          </a:custGeom>
          <a:solidFill>
            <a:srgbClr val="D8D8D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6" name="object 366"/>
          <p:cNvSpPr/>
          <p:nvPr/>
        </p:nvSpPr>
        <p:spPr>
          <a:xfrm>
            <a:off x="1570756" y="8823144"/>
            <a:ext cx="54711" cy="63358"/>
          </a:xfrm>
          <a:custGeom>
            <a:avLst/>
            <a:gdLst/>
            <a:ahLst/>
            <a:cxnLst/>
            <a:rect l="l" t="t" r="r" b="b"/>
            <a:pathLst>
              <a:path w="54711" h="63358">
                <a:moveTo>
                  <a:pt x="22067" y="0"/>
                </a:moveTo>
                <a:lnTo>
                  <a:pt x="19187" y="8638"/>
                </a:lnTo>
                <a:lnTo>
                  <a:pt x="54711" y="8638"/>
                </a:lnTo>
                <a:lnTo>
                  <a:pt x="51831" y="0"/>
                </a:lnTo>
                <a:lnTo>
                  <a:pt x="22067" y="0"/>
                </a:lnTo>
                <a:close/>
              </a:path>
              <a:path w="54711" h="63358">
                <a:moveTo>
                  <a:pt x="72953" y="30717"/>
                </a:moveTo>
                <a:lnTo>
                  <a:pt x="73913" y="30717"/>
                </a:lnTo>
                <a:lnTo>
                  <a:pt x="73913" y="26878"/>
                </a:lnTo>
                <a:lnTo>
                  <a:pt x="45110" y="-51840"/>
                </a:lnTo>
                <a:lnTo>
                  <a:pt x="44150" y="-52798"/>
                </a:lnTo>
                <a:lnTo>
                  <a:pt x="44150" y="-53757"/>
                </a:lnTo>
                <a:lnTo>
                  <a:pt x="43190" y="-53757"/>
                </a:lnTo>
                <a:lnTo>
                  <a:pt x="42230" y="-54720"/>
                </a:lnTo>
                <a:lnTo>
                  <a:pt x="31668" y="-54720"/>
                </a:lnTo>
                <a:lnTo>
                  <a:pt x="31668" y="-53757"/>
                </a:lnTo>
                <a:lnTo>
                  <a:pt x="30708" y="-53757"/>
                </a:lnTo>
                <a:lnTo>
                  <a:pt x="29748" y="-52798"/>
                </a:lnTo>
                <a:lnTo>
                  <a:pt x="29748" y="-51840"/>
                </a:lnTo>
                <a:lnTo>
                  <a:pt x="944" y="26878"/>
                </a:lnTo>
                <a:lnTo>
                  <a:pt x="944" y="27835"/>
                </a:lnTo>
                <a:lnTo>
                  <a:pt x="0" y="28800"/>
                </a:lnTo>
                <a:lnTo>
                  <a:pt x="0" y="29759"/>
                </a:lnTo>
                <a:lnTo>
                  <a:pt x="944" y="30717"/>
                </a:lnTo>
                <a:lnTo>
                  <a:pt x="1920" y="31676"/>
                </a:lnTo>
                <a:lnTo>
                  <a:pt x="10561" y="31676"/>
                </a:lnTo>
                <a:lnTo>
                  <a:pt x="10561" y="30717"/>
                </a:lnTo>
                <a:lnTo>
                  <a:pt x="11506" y="30717"/>
                </a:lnTo>
                <a:lnTo>
                  <a:pt x="11506" y="29759"/>
                </a:lnTo>
                <a:lnTo>
                  <a:pt x="12466" y="29759"/>
                </a:lnTo>
                <a:lnTo>
                  <a:pt x="19187" y="8638"/>
                </a:lnTo>
                <a:lnTo>
                  <a:pt x="22067" y="0"/>
                </a:lnTo>
                <a:lnTo>
                  <a:pt x="36469" y="-43202"/>
                </a:lnTo>
                <a:lnTo>
                  <a:pt x="51831" y="0"/>
                </a:lnTo>
                <a:lnTo>
                  <a:pt x="54711" y="8638"/>
                </a:lnTo>
                <a:lnTo>
                  <a:pt x="62392" y="29759"/>
                </a:lnTo>
                <a:lnTo>
                  <a:pt x="62392" y="30717"/>
                </a:lnTo>
                <a:lnTo>
                  <a:pt x="63352" y="30717"/>
                </a:lnTo>
                <a:lnTo>
                  <a:pt x="63352" y="31676"/>
                </a:lnTo>
                <a:lnTo>
                  <a:pt x="72953" y="31676"/>
                </a:lnTo>
                <a:lnTo>
                  <a:pt x="72953" y="30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7" name="object 367"/>
          <p:cNvSpPr/>
          <p:nvPr/>
        </p:nvSpPr>
        <p:spPr>
          <a:xfrm>
            <a:off x="1654271" y="8769387"/>
            <a:ext cx="55671" cy="85433"/>
          </a:xfrm>
          <a:custGeom>
            <a:avLst/>
            <a:gdLst/>
            <a:ahLst/>
            <a:cxnLst/>
            <a:rect l="l" t="t" r="r" b="b"/>
            <a:pathLst>
              <a:path w="55671" h="85433">
                <a:moveTo>
                  <a:pt x="54711" y="10555"/>
                </a:moveTo>
                <a:lnTo>
                  <a:pt x="54711" y="8638"/>
                </a:lnTo>
                <a:lnTo>
                  <a:pt x="55671" y="7679"/>
                </a:lnTo>
                <a:lnTo>
                  <a:pt x="55671" y="1917"/>
                </a:lnTo>
                <a:lnTo>
                  <a:pt x="54711" y="958"/>
                </a:lnTo>
                <a:lnTo>
                  <a:pt x="54711" y="0"/>
                </a:lnTo>
                <a:lnTo>
                  <a:pt x="960" y="0"/>
                </a:lnTo>
                <a:lnTo>
                  <a:pt x="0" y="958"/>
                </a:lnTo>
                <a:lnTo>
                  <a:pt x="0" y="8638"/>
                </a:lnTo>
                <a:lnTo>
                  <a:pt x="960" y="9596"/>
                </a:lnTo>
                <a:lnTo>
                  <a:pt x="43190" y="9596"/>
                </a:lnTo>
                <a:lnTo>
                  <a:pt x="10561" y="81593"/>
                </a:lnTo>
                <a:lnTo>
                  <a:pt x="10561" y="84475"/>
                </a:lnTo>
                <a:lnTo>
                  <a:pt x="11521" y="84475"/>
                </a:lnTo>
                <a:lnTo>
                  <a:pt x="11521" y="85433"/>
                </a:lnTo>
                <a:lnTo>
                  <a:pt x="20162" y="85433"/>
                </a:lnTo>
                <a:lnTo>
                  <a:pt x="21122" y="84475"/>
                </a:lnTo>
                <a:lnTo>
                  <a:pt x="22067" y="84475"/>
                </a:lnTo>
                <a:lnTo>
                  <a:pt x="23027" y="83516"/>
                </a:lnTo>
                <a:lnTo>
                  <a:pt x="23027" y="82558"/>
                </a:lnTo>
                <a:lnTo>
                  <a:pt x="53751" y="11519"/>
                </a:lnTo>
                <a:lnTo>
                  <a:pt x="54711" y="11519"/>
                </a:lnTo>
                <a:lnTo>
                  <a:pt x="54711" y="105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8" name="object 368"/>
          <p:cNvSpPr/>
          <p:nvPr/>
        </p:nvSpPr>
        <p:spPr>
          <a:xfrm>
            <a:off x="1753148" y="8824103"/>
            <a:ext cx="54711" cy="9602"/>
          </a:xfrm>
          <a:custGeom>
            <a:avLst/>
            <a:gdLst/>
            <a:ahLst/>
            <a:cxnLst/>
            <a:rect l="l" t="t" r="r" b="b"/>
            <a:pathLst>
              <a:path w="54711" h="9602">
                <a:moveTo>
                  <a:pt x="960" y="0"/>
                </a:moveTo>
                <a:lnTo>
                  <a:pt x="960" y="958"/>
                </a:lnTo>
                <a:lnTo>
                  <a:pt x="0" y="1921"/>
                </a:lnTo>
                <a:lnTo>
                  <a:pt x="0" y="7679"/>
                </a:lnTo>
                <a:lnTo>
                  <a:pt x="960" y="8638"/>
                </a:lnTo>
                <a:lnTo>
                  <a:pt x="960" y="9602"/>
                </a:lnTo>
                <a:lnTo>
                  <a:pt x="53751" y="9602"/>
                </a:lnTo>
                <a:lnTo>
                  <a:pt x="53751" y="8638"/>
                </a:lnTo>
                <a:lnTo>
                  <a:pt x="54711" y="7679"/>
                </a:lnTo>
                <a:lnTo>
                  <a:pt x="54711" y="1921"/>
                </a:lnTo>
                <a:lnTo>
                  <a:pt x="53751" y="1921"/>
                </a:lnTo>
                <a:lnTo>
                  <a:pt x="53751" y="958"/>
                </a:lnTo>
                <a:lnTo>
                  <a:pt x="52791" y="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9" name="object 369"/>
          <p:cNvSpPr/>
          <p:nvPr/>
        </p:nvSpPr>
        <p:spPr>
          <a:xfrm>
            <a:off x="1753148" y="8799147"/>
            <a:ext cx="54711" cy="8638"/>
          </a:xfrm>
          <a:custGeom>
            <a:avLst/>
            <a:gdLst/>
            <a:ahLst/>
            <a:cxnLst/>
            <a:rect l="l" t="t" r="r" b="b"/>
            <a:pathLst>
              <a:path w="54711" h="8638">
                <a:moveTo>
                  <a:pt x="0" y="958"/>
                </a:moveTo>
                <a:lnTo>
                  <a:pt x="0" y="7679"/>
                </a:lnTo>
                <a:lnTo>
                  <a:pt x="960" y="7679"/>
                </a:lnTo>
                <a:lnTo>
                  <a:pt x="960" y="8638"/>
                </a:lnTo>
                <a:lnTo>
                  <a:pt x="53751" y="8638"/>
                </a:lnTo>
                <a:lnTo>
                  <a:pt x="53751" y="7679"/>
                </a:lnTo>
                <a:lnTo>
                  <a:pt x="54711" y="7679"/>
                </a:lnTo>
                <a:lnTo>
                  <a:pt x="54711" y="1917"/>
                </a:lnTo>
                <a:lnTo>
                  <a:pt x="53751" y="958"/>
                </a:lnTo>
                <a:lnTo>
                  <a:pt x="53751" y="0"/>
                </a:lnTo>
                <a:lnTo>
                  <a:pt x="960" y="0"/>
                </a:lnTo>
                <a:lnTo>
                  <a:pt x="0" y="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0" name="object 370"/>
          <p:cNvSpPr/>
          <p:nvPr/>
        </p:nvSpPr>
        <p:spPr>
          <a:xfrm>
            <a:off x="1856826" y="8769387"/>
            <a:ext cx="47990" cy="85433"/>
          </a:xfrm>
          <a:custGeom>
            <a:avLst/>
            <a:gdLst/>
            <a:ahLst/>
            <a:cxnLst/>
            <a:rect l="l" t="t" r="r" b="b"/>
            <a:pathLst>
              <a:path w="47990" h="85433">
                <a:moveTo>
                  <a:pt x="47030" y="958"/>
                </a:moveTo>
                <a:lnTo>
                  <a:pt x="46070" y="0"/>
                </a:lnTo>
                <a:lnTo>
                  <a:pt x="1920" y="0"/>
                </a:lnTo>
                <a:lnTo>
                  <a:pt x="1920" y="958"/>
                </a:lnTo>
                <a:lnTo>
                  <a:pt x="960" y="958"/>
                </a:lnTo>
                <a:lnTo>
                  <a:pt x="0" y="2875"/>
                </a:lnTo>
                <a:lnTo>
                  <a:pt x="0" y="81593"/>
                </a:lnTo>
                <a:lnTo>
                  <a:pt x="960" y="83516"/>
                </a:lnTo>
                <a:lnTo>
                  <a:pt x="1920" y="83516"/>
                </a:lnTo>
                <a:lnTo>
                  <a:pt x="1920" y="84475"/>
                </a:lnTo>
                <a:lnTo>
                  <a:pt x="3840" y="85433"/>
                </a:lnTo>
                <a:lnTo>
                  <a:pt x="46070" y="85433"/>
                </a:lnTo>
                <a:lnTo>
                  <a:pt x="46070" y="84475"/>
                </a:lnTo>
                <a:lnTo>
                  <a:pt x="47030" y="84475"/>
                </a:lnTo>
                <a:lnTo>
                  <a:pt x="47030" y="83516"/>
                </a:lnTo>
                <a:lnTo>
                  <a:pt x="47990" y="82558"/>
                </a:lnTo>
                <a:lnTo>
                  <a:pt x="47990" y="77754"/>
                </a:lnTo>
                <a:lnTo>
                  <a:pt x="47030" y="77754"/>
                </a:lnTo>
                <a:lnTo>
                  <a:pt x="47030" y="75837"/>
                </a:lnTo>
                <a:lnTo>
                  <a:pt x="11521" y="75837"/>
                </a:lnTo>
                <a:lnTo>
                  <a:pt x="11521" y="45119"/>
                </a:lnTo>
                <a:lnTo>
                  <a:pt x="41269" y="45119"/>
                </a:lnTo>
                <a:lnTo>
                  <a:pt x="41269" y="44154"/>
                </a:lnTo>
                <a:lnTo>
                  <a:pt x="42230" y="44154"/>
                </a:lnTo>
                <a:lnTo>
                  <a:pt x="42230" y="36475"/>
                </a:lnTo>
                <a:lnTo>
                  <a:pt x="41269" y="36475"/>
                </a:lnTo>
                <a:lnTo>
                  <a:pt x="41269" y="35516"/>
                </a:lnTo>
                <a:lnTo>
                  <a:pt x="11521" y="35516"/>
                </a:lnTo>
                <a:lnTo>
                  <a:pt x="11521" y="8638"/>
                </a:lnTo>
                <a:lnTo>
                  <a:pt x="46070" y="8638"/>
                </a:lnTo>
                <a:lnTo>
                  <a:pt x="47030" y="7679"/>
                </a:lnTo>
                <a:lnTo>
                  <a:pt x="47030" y="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1" name="object 371"/>
          <p:cNvSpPr/>
          <p:nvPr/>
        </p:nvSpPr>
        <p:spPr>
          <a:xfrm>
            <a:off x="1925939" y="8837544"/>
            <a:ext cx="45110" cy="41279"/>
          </a:xfrm>
          <a:custGeom>
            <a:avLst/>
            <a:gdLst/>
            <a:ahLst/>
            <a:cxnLst/>
            <a:rect l="l" t="t" r="r" b="b"/>
            <a:pathLst>
              <a:path w="45110" h="41279">
                <a:moveTo>
                  <a:pt x="1920" y="17276"/>
                </a:moveTo>
                <a:lnTo>
                  <a:pt x="2880" y="16317"/>
                </a:lnTo>
                <a:lnTo>
                  <a:pt x="2880" y="15358"/>
                </a:lnTo>
                <a:lnTo>
                  <a:pt x="3840" y="14400"/>
                </a:lnTo>
                <a:lnTo>
                  <a:pt x="5760" y="13435"/>
                </a:lnTo>
                <a:lnTo>
                  <a:pt x="6720" y="12478"/>
                </a:lnTo>
                <a:lnTo>
                  <a:pt x="22082" y="13435"/>
                </a:lnTo>
                <a:lnTo>
                  <a:pt x="28803" y="13435"/>
                </a:lnTo>
                <a:lnTo>
                  <a:pt x="30723" y="15358"/>
                </a:lnTo>
                <a:lnTo>
                  <a:pt x="32644" y="16317"/>
                </a:lnTo>
                <a:lnTo>
                  <a:pt x="33604" y="18240"/>
                </a:lnTo>
                <a:lnTo>
                  <a:pt x="33604" y="23996"/>
                </a:lnTo>
                <a:lnTo>
                  <a:pt x="32644" y="25920"/>
                </a:lnTo>
                <a:lnTo>
                  <a:pt x="32644" y="26878"/>
                </a:lnTo>
                <a:lnTo>
                  <a:pt x="31683" y="27837"/>
                </a:lnTo>
                <a:lnTo>
                  <a:pt x="29763" y="28795"/>
                </a:lnTo>
                <a:lnTo>
                  <a:pt x="28803" y="29759"/>
                </a:lnTo>
                <a:lnTo>
                  <a:pt x="26883" y="30717"/>
                </a:lnTo>
                <a:lnTo>
                  <a:pt x="24963" y="31676"/>
                </a:lnTo>
                <a:lnTo>
                  <a:pt x="22082" y="32634"/>
                </a:lnTo>
                <a:lnTo>
                  <a:pt x="11521" y="32634"/>
                </a:lnTo>
                <a:lnTo>
                  <a:pt x="6720" y="31676"/>
                </a:lnTo>
                <a:lnTo>
                  <a:pt x="3840" y="30717"/>
                </a:lnTo>
                <a:lnTo>
                  <a:pt x="960" y="28795"/>
                </a:lnTo>
                <a:lnTo>
                  <a:pt x="0" y="26878"/>
                </a:lnTo>
                <a:lnTo>
                  <a:pt x="3840" y="39355"/>
                </a:lnTo>
                <a:lnTo>
                  <a:pt x="6720" y="40314"/>
                </a:lnTo>
                <a:lnTo>
                  <a:pt x="11521" y="41279"/>
                </a:lnTo>
                <a:lnTo>
                  <a:pt x="21122" y="41279"/>
                </a:lnTo>
                <a:lnTo>
                  <a:pt x="24963" y="40314"/>
                </a:lnTo>
                <a:lnTo>
                  <a:pt x="28803" y="39355"/>
                </a:lnTo>
                <a:lnTo>
                  <a:pt x="32644" y="38397"/>
                </a:lnTo>
                <a:lnTo>
                  <a:pt x="35524" y="36475"/>
                </a:lnTo>
                <a:lnTo>
                  <a:pt x="37429" y="34558"/>
                </a:lnTo>
                <a:lnTo>
                  <a:pt x="40325" y="32634"/>
                </a:lnTo>
                <a:lnTo>
                  <a:pt x="42245" y="30717"/>
                </a:lnTo>
                <a:lnTo>
                  <a:pt x="43205" y="28795"/>
                </a:lnTo>
                <a:lnTo>
                  <a:pt x="44150" y="25920"/>
                </a:lnTo>
                <a:lnTo>
                  <a:pt x="45110" y="23038"/>
                </a:lnTo>
                <a:lnTo>
                  <a:pt x="45110" y="18240"/>
                </a:lnTo>
                <a:lnTo>
                  <a:pt x="44150" y="15358"/>
                </a:lnTo>
                <a:lnTo>
                  <a:pt x="43205" y="13435"/>
                </a:lnTo>
                <a:lnTo>
                  <a:pt x="42245" y="11519"/>
                </a:lnTo>
                <a:lnTo>
                  <a:pt x="41269" y="10561"/>
                </a:lnTo>
                <a:lnTo>
                  <a:pt x="39364" y="8638"/>
                </a:lnTo>
                <a:lnTo>
                  <a:pt x="37429" y="7679"/>
                </a:lnTo>
                <a:lnTo>
                  <a:pt x="35524" y="6714"/>
                </a:lnTo>
                <a:lnTo>
                  <a:pt x="32644" y="5756"/>
                </a:lnTo>
                <a:lnTo>
                  <a:pt x="29763" y="4797"/>
                </a:lnTo>
                <a:lnTo>
                  <a:pt x="24003" y="4797"/>
                </a:lnTo>
                <a:lnTo>
                  <a:pt x="8641" y="3840"/>
                </a:lnTo>
                <a:lnTo>
                  <a:pt x="6720" y="3840"/>
                </a:lnTo>
                <a:lnTo>
                  <a:pt x="4800" y="2875"/>
                </a:lnTo>
                <a:lnTo>
                  <a:pt x="2880" y="1917"/>
                </a:lnTo>
                <a:lnTo>
                  <a:pt x="1920" y="958"/>
                </a:lnTo>
                <a:lnTo>
                  <a:pt x="960" y="0"/>
                </a:lnTo>
                <a:lnTo>
                  <a:pt x="960" y="18240"/>
                </a:lnTo>
                <a:lnTo>
                  <a:pt x="1920" y="172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2" name="object 372"/>
          <p:cNvSpPr/>
          <p:nvPr/>
        </p:nvSpPr>
        <p:spPr>
          <a:xfrm>
            <a:off x="1915378" y="8790503"/>
            <a:ext cx="55671" cy="86397"/>
          </a:xfrm>
          <a:custGeom>
            <a:avLst/>
            <a:gdLst/>
            <a:ahLst/>
            <a:cxnLst/>
            <a:rect l="l" t="t" r="r" b="b"/>
            <a:pathLst>
              <a:path w="55671" h="86397">
                <a:moveTo>
                  <a:pt x="29763" y="42237"/>
                </a:moveTo>
                <a:lnTo>
                  <a:pt x="32644" y="42237"/>
                </a:lnTo>
                <a:lnTo>
                  <a:pt x="35524" y="41279"/>
                </a:lnTo>
                <a:lnTo>
                  <a:pt x="38404" y="40320"/>
                </a:lnTo>
                <a:lnTo>
                  <a:pt x="41285" y="38397"/>
                </a:lnTo>
                <a:lnTo>
                  <a:pt x="43205" y="36479"/>
                </a:lnTo>
                <a:lnTo>
                  <a:pt x="45125" y="35521"/>
                </a:lnTo>
                <a:lnTo>
                  <a:pt x="47045" y="32641"/>
                </a:lnTo>
                <a:lnTo>
                  <a:pt x="47990" y="29759"/>
                </a:lnTo>
                <a:lnTo>
                  <a:pt x="48966" y="27841"/>
                </a:lnTo>
                <a:lnTo>
                  <a:pt x="48966" y="17282"/>
                </a:lnTo>
                <a:lnTo>
                  <a:pt x="47990" y="15358"/>
                </a:lnTo>
                <a:lnTo>
                  <a:pt x="47990" y="13441"/>
                </a:lnTo>
                <a:lnTo>
                  <a:pt x="47045" y="11518"/>
                </a:lnTo>
                <a:lnTo>
                  <a:pt x="45125" y="9602"/>
                </a:lnTo>
                <a:lnTo>
                  <a:pt x="54711" y="9602"/>
                </a:lnTo>
                <a:lnTo>
                  <a:pt x="55671" y="8644"/>
                </a:lnTo>
                <a:lnTo>
                  <a:pt x="55671" y="1923"/>
                </a:lnTo>
                <a:lnTo>
                  <a:pt x="54711" y="958"/>
                </a:lnTo>
                <a:lnTo>
                  <a:pt x="34564" y="958"/>
                </a:lnTo>
                <a:lnTo>
                  <a:pt x="32644" y="0"/>
                </a:lnTo>
                <a:lnTo>
                  <a:pt x="23042" y="0"/>
                </a:lnTo>
                <a:lnTo>
                  <a:pt x="20162" y="958"/>
                </a:lnTo>
                <a:lnTo>
                  <a:pt x="17282" y="1923"/>
                </a:lnTo>
                <a:lnTo>
                  <a:pt x="14401" y="2880"/>
                </a:lnTo>
                <a:lnTo>
                  <a:pt x="11521" y="3838"/>
                </a:lnTo>
                <a:lnTo>
                  <a:pt x="9601" y="5762"/>
                </a:lnTo>
                <a:lnTo>
                  <a:pt x="7680" y="7679"/>
                </a:lnTo>
                <a:lnTo>
                  <a:pt x="5760" y="9602"/>
                </a:lnTo>
                <a:lnTo>
                  <a:pt x="4800" y="12483"/>
                </a:lnTo>
                <a:lnTo>
                  <a:pt x="3840" y="15358"/>
                </a:lnTo>
                <a:lnTo>
                  <a:pt x="2880" y="18240"/>
                </a:lnTo>
                <a:lnTo>
                  <a:pt x="2880" y="24961"/>
                </a:lnTo>
                <a:lnTo>
                  <a:pt x="3840" y="26878"/>
                </a:lnTo>
                <a:lnTo>
                  <a:pt x="4800" y="28800"/>
                </a:lnTo>
                <a:lnTo>
                  <a:pt x="4800" y="30717"/>
                </a:lnTo>
                <a:lnTo>
                  <a:pt x="6720" y="32641"/>
                </a:lnTo>
                <a:lnTo>
                  <a:pt x="7680" y="34558"/>
                </a:lnTo>
                <a:lnTo>
                  <a:pt x="5760" y="36479"/>
                </a:lnTo>
                <a:lnTo>
                  <a:pt x="4800" y="38397"/>
                </a:lnTo>
                <a:lnTo>
                  <a:pt x="3840" y="40320"/>
                </a:lnTo>
                <a:lnTo>
                  <a:pt x="2880" y="42237"/>
                </a:lnTo>
                <a:lnTo>
                  <a:pt x="1920" y="45118"/>
                </a:lnTo>
                <a:lnTo>
                  <a:pt x="1920" y="48958"/>
                </a:lnTo>
                <a:lnTo>
                  <a:pt x="2880" y="50881"/>
                </a:lnTo>
                <a:lnTo>
                  <a:pt x="3840" y="52797"/>
                </a:lnTo>
                <a:lnTo>
                  <a:pt x="4800" y="54720"/>
                </a:lnTo>
                <a:lnTo>
                  <a:pt x="5760" y="55679"/>
                </a:lnTo>
                <a:lnTo>
                  <a:pt x="8641" y="56637"/>
                </a:lnTo>
                <a:lnTo>
                  <a:pt x="6720" y="58561"/>
                </a:lnTo>
                <a:lnTo>
                  <a:pt x="5760" y="59519"/>
                </a:lnTo>
                <a:lnTo>
                  <a:pt x="4800" y="60476"/>
                </a:lnTo>
                <a:lnTo>
                  <a:pt x="3840" y="61441"/>
                </a:lnTo>
                <a:lnTo>
                  <a:pt x="2880" y="62400"/>
                </a:lnTo>
                <a:lnTo>
                  <a:pt x="1920" y="64317"/>
                </a:lnTo>
                <a:lnTo>
                  <a:pt x="960" y="65282"/>
                </a:lnTo>
                <a:lnTo>
                  <a:pt x="960" y="66240"/>
                </a:lnTo>
                <a:lnTo>
                  <a:pt x="0" y="68157"/>
                </a:lnTo>
                <a:lnTo>
                  <a:pt x="0" y="76800"/>
                </a:lnTo>
                <a:lnTo>
                  <a:pt x="960" y="78717"/>
                </a:lnTo>
                <a:lnTo>
                  <a:pt x="1920" y="80640"/>
                </a:lnTo>
                <a:lnTo>
                  <a:pt x="3840" y="81599"/>
                </a:lnTo>
                <a:lnTo>
                  <a:pt x="5760" y="83516"/>
                </a:lnTo>
                <a:lnTo>
                  <a:pt x="7680" y="84479"/>
                </a:lnTo>
                <a:lnTo>
                  <a:pt x="10561" y="85438"/>
                </a:lnTo>
                <a:lnTo>
                  <a:pt x="14401" y="86397"/>
                </a:lnTo>
                <a:lnTo>
                  <a:pt x="10561" y="73920"/>
                </a:lnTo>
                <a:lnTo>
                  <a:pt x="10561" y="67199"/>
                </a:lnTo>
                <a:lnTo>
                  <a:pt x="11521" y="66240"/>
                </a:lnTo>
                <a:lnTo>
                  <a:pt x="11521" y="43202"/>
                </a:lnTo>
                <a:lnTo>
                  <a:pt x="12481" y="42237"/>
                </a:lnTo>
                <a:lnTo>
                  <a:pt x="12481" y="41279"/>
                </a:lnTo>
                <a:lnTo>
                  <a:pt x="13441" y="40320"/>
                </a:lnTo>
                <a:lnTo>
                  <a:pt x="14401" y="39361"/>
                </a:lnTo>
                <a:lnTo>
                  <a:pt x="13441" y="25920"/>
                </a:lnTo>
                <a:lnTo>
                  <a:pt x="13441" y="18240"/>
                </a:lnTo>
                <a:lnTo>
                  <a:pt x="14401" y="16323"/>
                </a:lnTo>
                <a:lnTo>
                  <a:pt x="14401" y="15358"/>
                </a:lnTo>
                <a:lnTo>
                  <a:pt x="15361" y="13441"/>
                </a:lnTo>
                <a:lnTo>
                  <a:pt x="16322" y="12483"/>
                </a:lnTo>
                <a:lnTo>
                  <a:pt x="17282" y="10561"/>
                </a:lnTo>
                <a:lnTo>
                  <a:pt x="19202" y="9602"/>
                </a:lnTo>
                <a:lnTo>
                  <a:pt x="20162" y="9602"/>
                </a:lnTo>
                <a:lnTo>
                  <a:pt x="22082" y="8644"/>
                </a:lnTo>
                <a:lnTo>
                  <a:pt x="29763" y="8644"/>
                </a:lnTo>
                <a:lnTo>
                  <a:pt x="33604" y="9602"/>
                </a:lnTo>
                <a:lnTo>
                  <a:pt x="35524" y="11518"/>
                </a:lnTo>
                <a:lnTo>
                  <a:pt x="37444" y="14400"/>
                </a:lnTo>
                <a:lnTo>
                  <a:pt x="39364" y="17282"/>
                </a:lnTo>
                <a:lnTo>
                  <a:pt x="39364" y="23038"/>
                </a:lnTo>
                <a:lnTo>
                  <a:pt x="38404" y="24961"/>
                </a:lnTo>
                <a:lnTo>
                  <a:pt x="38404" y="25920"/>
                </a:lnTo>
                <a:lnTo>
                  <a:pt x="37444" y="27841"/>
                </a:lnTo>
                <a:lnTo>
                  <a:pt x="36484" y="28800"/>
                </a:lnTo>
                <a:lnTo>
                  <a:pt x="35524" y="30717"/>
                </a:lnTo>
                <a:lnTo>
                  <a:pt x="34564" y="31682"/>
                </a:lnTo>
                <a:lnTo>
                  <a:pt x="33604" y="32641"/>
                </a:lnTo>
                <a:lnTo>
                  <a:pt x="31683" y="33599"/>
                </a:lnTo>
                <a:lnTo>
                  <a:pt x="30723" y="33599"/>
                </a:lnTo>
                <a:lnTo>
                  <a:pt x="28803" y="34558"/>
                </a:lnTo>
                <a:lnTo>
                  <a:pt x="22082" y="34558"/>
                </a:lnTo>
                <a:lnTo>
                  <a:pt x="19202" y="32641"/>
                </a:lnTo>
                <a:lnTo>
                  <a:pt x="17282" y="30717"/>
                </a:lnTo>
                <a:lnTo>
                  <a:pt x="15361" y="40320"/>
                </a:lnTo>
                <a:lnTo>
                  <a:pt x="17282" y="41279"/>
                </a:lnTo>
                <a:lnTo>
                  <a:pt x="19202" y="41279"/>
                </a:lnTo>
                <a:lnTo>
                  <a:pt x="22082" y="42237"/>
                </a:lnTo>
                <a:lnTo>
                  <a:pt x="29763" y="422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3" name="object 373"/>
          <p:cNvSpPr/>
          <p:nvPr/>
        </p:nvSpPr>
        <p:spPr>
          <a:xfrm>
            <a:off x="1928820" y="8816423"/>
            <a:ext cx="3840" cy="14400"/>
          </a:xfrm>
          <a:custGeom>
            <a:avLst/>
            <a:gdLst/>
            <a:ahLst/>
            <a:cxnLst/>
            <a:rect l="l" t="t" r="r" b="b"/>
            <a:pathLst>
              <a:path w="3840" h="14400">
                <a:moveTo>
                  <a:pt x="960" y="2880"/>
                </a:moveTo>
                <a:lnTo>
                  <a:pt x="0" y="0"/>
                </a:lnTo>
                <a:lnTo>
                  <a:pt x="960" y="13441"/>
                </a:lnTo>
                <a:lnTo>
                  <a:pt x="1920" y="14400"/>
                </a:lnTo>
                <a:lnTo>
                  <a:pt x="3840" y="4797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4" name="object 374"/>
          <p:cNvSpPr/>
          <p:nvPr/>
        </p:nvSpPr>
        <p:spPr>
          <a:xfrm>
            <a:off x="1977770" y="8791462"/>
            <a:ext cx="56647" cy="87361"/>
          </a:xfrm>
          <a:custGeom>
            <a:avLst/>
            <a:gdLst/>
            <a:ahLst/>
            <a:cxnLst/>
            <a:rect l="l" t="t" r="r" b="b"/>
            <a:pathLst>
              <a:path w="56647" h="87361">
                <a:moveTo>
                  <a:pt x="26883" y="84479"/>
                </a:moveTo>
                <a:lnTo>
                  <a:pt x="34564" y="63358"/>
                </a:lnTo>
                <a:lnTo>
                  <a:pt x="55686" y="3838"/>
                </a:lnTo>
                <a:lnTo>
                  <a:pt x="56647" y="2880"/>
                </a:lnTo>
                <a:lnTo>
                  <a:pt x="56647" y="964"/>
                </a:lnTo>
                <a:lnTo>
                  <a:pt x="55686" y="964"/>
                </a:lnTo>
                <a:lnTo>
                  <a:pt x="55686" y="0"/>
                </a:lnTo>
                <a:lnTo>
                  <a:pt x="46085" y="0"/>
                </a:lnTo>
                <a:lnTo>
                  <a:pt x="46085" y="964"/>
                </a:lnTo>
                <a:lnTo>
                  <a:pt x="45125" y="964"/>
                </a:lnTo>
                <a:lnTo>
                  <a:pt x="45125" y="1921"/>
                </a:lnTo>
                <a:lnTo>
                  <a:pt x="28803" y="49923"/>
                </a:lnTo>
                <a:lnTo>
                  <a:pt x="11521" y="1921"/>
                </a:lnTo>
                <a:lnTo>
                  <a:pt x="11521" y="964"/>
                </a:lnTo>
                <a:lnTo>
                  <a:pt x="10561" y="964"/>
                </a:lnTo>
                <a:lnTo>
                  <a:pt x="10561" y="0"/>
                </a:lnTo>
                <a:lnTo>
                  <a:pt x="960" y="0"/>
                </a:lnTo>
                <a:lnTo>
                  <a:pt x="0" y="964"/>
                </a:lnTo>
                <a:lnTo>
                  <a:pt x="0" y="3838"/>
                </a:lnTo>
                <a:lnTo>
                  <a:pt x="21122" y="60482"/>
                </a:lnTo>
                <a:lnTo>
                  <a:pt x="21122" y="61441"/>
                </a:lnTo>
                <a:lnTo>
                  <a:pt x="22082" y="61441"/>
                </a:lnTo>
                <a:lnTo>
                  <a:pt x="22082" y="62400"/>
                </a:lnTo>
                <a:lnTo>
                  <a:pt x="23042" y="62400"/>
                </a:lnTo>
                <a:lnTo>
                  <a:pt x="23042" y="63358"/>
                </a:lnTo>
                <a:lnTo>
                  <a:pt x="15361" y="83521"/>
                </a:lnTo>
                <a:lnTo>
                  <a:pt x="14401" y="84479"/>
                </a:lnTo>
                <a:lnTo>
                  <a:pt x="14401" y="85438"/>
                </a:lnTo>
                <a:lnTo>
                  <a:pt x="15361" y="86397"/>
                </a:lnTo>
                <a:lnTo>
                  <a:pt x="17282" y="86397"/>
                </a:lnTo>
                <a:lnTo>
                  <a:pt x="18242" y="87361"/>
                </a:lnTo>
                <a:lnTo>
                  <a:pt x="22082" y="87361"/>
                </a:lnTo>
                <a:lnTo>
                  <a:pt x="24003" y="86397"/>
                </a:lnTo>
                <a:lnTo>
                  <a:pt x="25923" y="86397"/>
                </a:lnTo>
                <a:lnTo>
                  <a:pt x="26883" y="85438"/>
                </a:lnTo>
                <a:lnTo>
                  <a:pt x="26883" y="844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5" name="object 375"/>
          <p:cNvSpPr/>
          <p:nvPr/>
        </p:nvSpPr>
        <p:spPr>
          <a:xfrm>
            <a:off x="2046899" y="8790503"/>
            <a:ext cx="54711" cy="88320"/>
          </a:xfrm>
          <a:custGeom>
            <a:avLst/>
            <a:gdLst/>
            <a:ahLst/>
            <a:cxnLst/>
            <a:rect l="l" t="t" r="r" b="b"/>
            <a:pathLst>
              <a:path w="54711" h="88320">
                <a:moveTo>
                  <a:pt x="9601" y="2880"/>
                </a:moveTo>
                <a:lnTo>
                  <a:pt x="8641" y="1923"/>
                </a:lnTo>
                <a:lnTo>
                  <a:pt x="8641" y="958"/>
                </a:lnTo>
                <a:lnTo>
                  <a:pt x="0" y="958"/>
                </a:lnTo>
                <a:lnTo>
                  <a:pt x="0" y="87355"/>
                </a:lnTo>
                <a:lnTo>
                  <a:pt x="1920" y="87355"/>
                </a:lnTo>
                <a:lnTo>
                  <a:pt x="2880" y="88320"/>
                </a:lnTo>
                <a:lnTo>
                  <a:pt x="5760" y="88320"/>
                </a:lnTo>
                <a:lnTo>
                  <a:pt x="6720" y="87355"/>
                </a:lnTo>
                <a:lnTo>
                  <a:pt x="10561" y="87355"/>
                </a:lnTo>
                <a:lnTo>
                  <a:pt x="10561" y="55679"/>
                </a:lnTo>
                <a:lnTo>
                  <a:pt x="12481" y="57602"/>
                </a:lnTo>
                <a:lnTo>
                  <a:pt x="13441" y="58561"/>
                </a:lnTo>
                <a:lnTo>
                  <a:pt x="15361" y="60476"/>
                </a:lnTo>
                <a:lnTo>
                  <a:pt x="16322" y="50881"/>
                </a:lnTo>
                <a:lnTo>
                  <a:pt x="13441" y="47999"/>
                </a:lnTo>
                <a:lnTo>
                  <a:pt x="10561" y="44159"/>
                </a:lnTo>
                <a:lnTo>
                  <a:pt x="10561" y="21121"/>
                </a:lnTo>
                <a:lnTo>
                  <a:pt x="12481" y="18240"/>
                </a:lnTo>
                <a:lnTo>
                  <a:pt x="13441" y="17282"/>
                </a:lnTo>
                <a:lnTo>
                  <a:pt x="15361" y="15358"/>
                </a:lnTo>
                <a:lnTo>
                  <a:pt x="17282" y="13441"/>
                </a:lnTo>
                <a:lnTo>
                  <a:pt x="18227" y="12483"/>
                </a:lnTo>
                <a:lnTo>
                  <a:pt x="20162" y="11518"/>
                </a:lnTo>
                <a:lnTo>
                  <a:pt x="21107" y="10561"/>
                </a:lnTo>
                <a:lnTo>
                  <a:pt x="23042" y="10561"/>
                </a:lnTo>
                <a:lnTo>
                  <a:pt x="24003" y="9602"/>
                </a:lnTo>
                <a:lnTo>
                  <a:pt x="33604" y="9602"/>
                </a:lnTo>
                <a:lnTo>
                  <a:pt x="35509" y="11518"/>
                </a:lnTo>
                <a:lnTo>
                  <a:pt x="37444" y="12483"/>
                </a:lnTo>
                <a:lnTo>
                  <a:pt x="38389" y="14400"/>
                </a:lnTo>
                <a:lnTo>
                  <a:pt x="39349" y="16323"/>
                </a:lnTo>
                <a:lnTo>
                  <a:pt x="41285" y="18240"/>
                </a:lnTo>
                <a:lnTo>
                  <a:pt x="41285" y="21121"/>
                </a:lnTo>
                <a:lnTo>
                  <a:pt x="42230" y="24002"/>
                </a:lnTo>
                <a:lnTo>
                  <a:pt x="42230" y="26878"/>
                </a:lnTo>
                <a:lnTo>
                  <a:pt x="43190" y="29759"/>
                </a:lnTo>
                <a:lnTo>
                  <a:pt x="43190" y="35521"/>
                </a:lnTo>
                <a:lnTo>
                  <a:pt x="42230" y="38397"/>
                </a:lnTo>
                <a:lnTo>
                  <a:pt x="42230" y="41279"/>
                </a:lnTo>
                <a:lnTo>
                  <a:pt x="41285" y="44159"/>
                </a:lnTo>
                <a:lnTo>
                  <a:pt x="40309" y="46076"/>
                </a:lnTo>
                <a:lnTo>
                  <a:pt x="39349" y="47999"/>
                </a:lnTo>
                <a:lnTo>
                  <a:pt x="38389" y="50881"/>
                </a:lnTo>
                <a:lnTo>
                  <a:pt x="36469" y="52797"/>
                </a:lnTo>
                <a:lnTo>
                  <a:pt x="34564" y="53756"/>
                </a:lnTo>
                <a:lnTo>
                  <a:pt x="32628" y="54720"/>
                </a:lnTo>
                <a:lnTo>
                  <a:pt x="29748" y="55679"/>
                </a:lnTo>
                <a:lnTo>
                  <a:pt x="24947" y="55679"/>
                </a:lnTo>
                <a:lnTo>
                  <a:pt x="24003" y="64317"/>
                </a:lnTo>
                <a:lnTo>
                  <a:pt x="24947" y="65282"/>
                </a:lnTo>
                <a:lnTo>
                  <a:pt x="32628" y="65282"/>
                </a:lnTo>
                <a:lnTo>
                  <a:pt x="36469" y="64317"/>
                </a:lnTo>
                <a:lnTo>
                  <a:pt x="39349" y="62400"/>
                </a:lnTo>
                <a:lnTo>
                  <a:pt x="43190" y="61441"/>
                </a:lnTo>
                <a:lnTo>
                  <a:pt x="45110" y="58561"/>
                </a:lnTo>
                <a:lnTo>
                  <a:pt x="47990" y="55679"/>
                </a:lnTo>
                <a:lnTo>
                  <a:pt x="49911" y="52797"/>
                </a:lnTo>
                <a:lnTo>
                  <a:pt x="51831" y="49917"/>
                </a:lnTo>
                <a:lnTo>
                  <a:pt x="52791" y="45118"/>
                </a:lnTo>
                <a:lnTo>
                  <a:pt x="53751" y="41279"/>
                </a:lnTo>
                <a:lnTo>
                  <a:pt x="54711" y="36479"/>
                </a:lnTo>
                <a:lnTo>
                  <a:pt x="54711" y="26878"/>
                </a:lnTo>
                <a:lnTo>
                  <a:pt x="53751" y="23038"/>
                </a:lnTo>
                <a:lnTo>
                  <a:pt x="52791" y="19199"/>
                </a:lnTo>
                <a:lnTo>
                  <a:pt x="51831" y="15358"/>
                </a:lnTo>
                <a:lnTo>
                  <a:pt x="50871" y="12483"/>
                </a:lnTo>
                <a:lnTo>
                  <a:pt x="48950" y="9602"/>
                </a:lnTo>
                <a:lnTo>
                  <a:pt x="47030" y="6720"/>
                </a:lnTo>
                <a:lnTo>
                  <a:pt x="44150" y="3838"/>
                </a:lnTo>
                <a:lnTo>
                  <a:pt x="41285" y="1923"/>
                </a:lnTo>
                <a:lnTo>
                  <a:pt x="38389" y="958"/>
                </a:lnTo>
                <a:lnTo>
                  <a:pt x="34564" y="0"/>
                </a:lnTo>
                <a:lnTo>
                  <a:pt x="26883" y="0"/>
                </a:lnTo>
                <a:lnTo>
                  <a:pt x="24947" y="958"/>
                </a:lnTo>
                <a:lnTo>
                  <a:pt x="23042" y="958"/>
                </a:lnTo>
                <a:lnTo>
                  <a:pt x="21107" y="1923"/>
                </a:lnTo>
                <a:lnTo>
                  <a:pt x="19202" y="2880"/>
                </a:lnTo>
                <a:lnTo>
                  <a:pt x="17282" y="3838"/>
                </a:lnTo>
                <a:lnTo>
                  <a:pt x="16322" y="4797"/>
                </a:lnTo>
                <a:lnTo>
                  <a:pt x="14386" y="5762"/>
                </a:lnTo>
                <a:lnTo>
                  <a:pt x="12481" y="7679"/>
                </a:lnTo>
                <a:lnTo>
                  <a:pt x="10561" y="8644"/>
                </a:lnTo>
                <a:lnTo>
                  <a:pt x="9601" y="10561"/>
                </a:lnTo>
                <a:lnTo>
                  <a:pt x="9601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6" name="object 376"/>
          <p:cNvSpPr/>
          <p:nvPr/>
        </p:nvSpPr>
        <p:spPr>
          <a:xfrm>
            <a:off x="2062261" y="8841385"/>
            <a:ext cx="9585" cy="13435"/>
          </a:xfrm>
          <a:custGeom>
            <a:avLst/>
            <a:gdLst/>
            <a:ahLst/>
            <a:cxnLst/>
            <a:rect l="l" t="t" r="r" b="b"/>
            <a:pathLst>
              <a:path w="9585" h="13435">
                <a:moveTo>
                  <a:pt x="6705" y="3838"/>
                </a:moveTo>
                <a:lnTo>
                  <a:pt x="3840" y="1915"/>
                </a:lnTo>
                <a:lnTo>
                  <a:pt x="960" y="0"/>
                </a:lnTo>
                <a:lnTo>
                  <a:pt x="0" y="9595"/>
                </a:lnTo>
                <a:lnTo>
                  <a:pt x="960" y="10559"/>
                </a:lnTo>
                <a:lnTo>
                  <a:pt x="2865" y="11518"/>
                </a:lnTo>
                <a:lnTo>
                  <a:pt x="3840" y="12476"/>
                </a:lnTo>
                <a:lnTo>
                  <a:pt x="5745" y="12476"/>
                </a:lnTo>
                <a:lnTo>
                  <a:pt x="6705" y="13435"/>
                </a:lnTo>
                <a:lnTo>
                  <a:pt x="8641" y="13435"/>
                </a:lnTo>
                <a:lnTo>
                  <a:pt x="9585" y="4797"/>
                </a:lnTo>
                <a:lnTo>
                  <a:pt x="6705" y="3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7" name="object 377"/>
          <p:cNvSpPr/>
          <p:nvPr/>
        </p:nvSpPr>
        <p:spPr>
          <a:xfrm>
            <a:off x="2109292" y="8775144"/>
            <a:ext cx="39364" cy="80640"/>
          </a:xfrm>
          <a:custGeom>
            <a:avLst/>
            <a:gdLst/>
            <a:ahLst/>
            <a:cxnLst/>
            <a:rect l="l" t="t" r="r" b="b"/>
            <a:pathLst>
              <a:path w="39364" h="80640">
                <a:moveTo>
                  <a:pt x="10561" y="25920"/>
                </a:moveTo>
                <a:lnTo>
                  <a:pt x="10561" y="66240"/>
                </a:lnTo>
                <a:lnTo>
                  <a:pt x="11521" y="69114"/>
                </a:lnTo>
                <a:lnTo>
                  <a:pt x="12481" y="71996"/>
                </a:lnTo>
                <a:lnTo>
                  <a:pt x="13441" y="73920"/>
                </a:lnTo>
                <a:lnTo>
                  <a:pt x="14401" y="75835"/>
                </a:lnTo>
                <a:lnTo>
                  <a:pt x="16322" y="76800"/>
                </a:lnTo>
                <a:lnTo>
                  <a:pt x="18242" y="78717"/>
                </a:lnTo>
                <a:lnTo>
                  <a:pt x="20162" y="78717"/>
                </a:lnTo>
                <a:lnTo>
                  <a:pt x="22082" y="79676"/>
                </a:lnTo>
                <a:lnTo>
                  <a:pt x="24963" y="80640"/>
                </a:lnTo>
                <a:lnTo>
                  <a:pt x="29763" y="80640"/>
                </a:lnTo>
                <a:lnTo>
                  <a:pt x="30723" y="79676"/>
                </a:lnTo>
                <a:lnTo>
                  <a:pt x="34564" y="79676"/>
                </a:lnTo>
                <a:lnTo>
                  <a:pt x="35524" y="78717"/>
                </a:lnTo>
                <a:lnTo>
                  <a:pt x="37444" y="78717"/>
                </a:lnTo>
                <a:lnTo>
                  <a:pt x="37444" y="77759"/>
                </a:lnTo>
                <a:lnTo>
                  <a:pt x="38404" y="77759"/>
                </a:lnTo>
                <a:lnTo>
                  <a:pt x="38404" y="75835"/>
                </a:lnTo>
                <a:lnTo>
                  <a:pt x="39364" y="75835"/>
                </a:lnTo>
                <a:lnTo>
                  <a:pt x="39364" y="71038"/>
                </a:lnTo>
                <a:lnTo>
                  <a:pt x="38404" y="71038"/>
                </a:lnTo>
                <a:lnTo>
                  <a:pt x="38404" y="69114"/>
                </a:lnTo>
                <a:lnTo>
                  <a:pt x="36484" y="69114"/>
                </a:lnTo>
                <a:lnTo>
                  <a:pt x="35524" y="70079"/>
                </a:lnTo>
                <a:lnTo>
                  <a:pt x="34564" y="70079"/>
                </a:lnTo>
                <a:lnTo>
                  <a:pt x="33604" y="71038"/>
                </a:lnTo>
                <a:lnTo>
                  <a:pt x="26883" y="71038"/>
                </a:lnTo>
                <a:lnTo>
                  <a:pt x="24963" y="70079"/>
                </a:lnTo>
                <a:lnTo>
                  <a:pt x="23042" y="68156"/>
                </a:lnTo>
                <a:lnTo>
                  <a:pt x="22082" y="66240"/>
                </a:lnTo>
                <a:lnTo>
                  <a:pt x="22082" y="25920"/>
                </a:lnTo>
                <a:lnTo>
                  <a:pt x="37444" y="25920"/>
                </a:lnTo>
                <a:lnTo>
                  <a:pt x="38404" y="24961"/>
                </a:lnTo>
                <a:lnTo>
                  <a:pt x="38404" y="24003"/>
                </a:lnTo>
                <a:lnTo>
                  <a:pt x="39364" y="23038"/>
                </a:lnTo>
                <a:lnTo>
                  <a:pt x="39364" y="19197"/>
                </a:lnTo>
                <a:lnTo>
                  <a:pt x="38404" y="18239"/>
                </a:lnTo>
                <a:lnTo>
                  <a:pt x="38404" y="17282"/>
                </a:lnTo>
                <a:lnTo>
                  <a:pt x="37444" y="16317"/>
                </a:lnTo>
                <a:lnTo>
                  <a:pt x="22082" y="16317"/>
                </a:lnTo>
                <a:lnTo>
                  <a:pt x="22082" y="1921"/>
                </a:lnTo>
                <a:lnTo>
                  <a:pt x="21122" y="1921"/>
                </a:lnTo>
                <a:lnTo>
                  <a:pt x="21122" y="958"/>
                </a:lnTo>
                <a:lnTo>
                  <a:pt x="20162" y="958"/>
                </a:lnTo>
                <a:lnTo>
                  <a:pt x="19202" y="0"/>
                </a:lnTo>
                <a:lnTo>
                  <a:pt x="12481" y="0"/>
                </a:lnTo>
                <a:lnTo>
                  <a:pt x="12481" y="958"/>
                </a:lnTo>
                <a:lnTo>
                  <a:pt x="10561" y="958"/>
                </a:lnTo>
                <a:lnTo>
                  <a:pt x="10561" y="16317"/>
                </a:lnTo>
                <a:lnTo>
                  <a:pt x="960" y="16317"/>
                </a:lnTo>
                <a:lnTo>
                  <a:pt x="960" y="18239"/>
                </a:lnTo>
                <a:lnTo>
                  <a:pt x="0" y="18239"/>
                </a:lnTo>
                <a:lnTo>
                  <a:pt x="0" y="24003"/>
                </a:lnTo>
                <a:lnTo>
                  <a:pt x="960" y="24003"/>
                </a:lnTo>
                <a:lnTo>
                  <a:pt x="960" y="24961"/>
                </a:lnTo>
                <a:lnTo>
                  <a:pt x="1920" y="25920"/>
                </a:lnTo>
                <a:lnTo>
                  <a:pt x="10561" y="25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8" name="object 378"/>
          <p:cNvSpPr/>
          <p:nvPr/>
        </p:nvSpPr>
        <p:spPr>
          <a:xfrm>
            <a:off x="2155377" y="8839462"/>
            <a:ext cx="22067" cy="33599"/>
          </a:xfrm>
          <a:custGeom>
            <a:avLst/>
            <a:gdLst/>
            <a:ahLst/>
            <a:cxnLst/>
            <a:rect l="l" t="t" r="r" b="b"/>
            <a:pathLst>
              <a:path w="22067" h="33599">
                <a:moveTo>
                  <a:pt x="8641" y="13441"/>
                </a:moveTo>
                <a:lnTo>
                  <a:pt x="0" y="31682"/>
                </a:lnTo>
                <a:lnTo>
                  <a:pt x="0" y="33599"/>
                </a:lnTo>
                <a:lnTo>
                  <a:pt x="7665" y="33599"/>
                </a:lnTo>
                <a:lnTo>
                  <a:pt x="7665" y="32641"/>
                </a:lnTo>
                <a:lnTo>
                  <a:pt x="8641" y="32641"/>
                </a:lnTo>
                <a:lnTo>
                  <a:pt x="17282" y="18240"/>
                </a:lnTo>
                <a:lnTo>
                  <a:pt x="18227" y="17282"/>
                </a:lnTo>
                <a:lnTo>
                  <a:pt x="19187" y="16323"/>
                </a:lnTo>
                <a:lnTo>
                  <a:pt x="19187" y="15358"/>
                </a:lnTo>
                <a:lnTo>
                  <a:pt x="20162" y="14400"/>
                </a:lnTo>
                <a:lnTo>
                  <a:pt x="20162" y="13441"/>
                </a:lnTo>
                <a:lnTo>
                  <a:pt x="21107" y="12483"/>
                </a:lnTo>
                <a:lnTo>
                  <a:pt x="21107" y="9602"/>
                </a:lnTo>
                <a:lnTo>
                  <a:pt x="22067" y="7679"/>
                </a:lnTo>
                <a:lnTo>
                  <a:pt x="22067" y="3838"/>
                </a:lnTo>
                <a:lnTo>
                  <a:pt x="21107" y="2880"/>
                </a:lnTo>
                <a:lnTo>
                  <a:pt x="21107" y="958"/>
                </a:lnTo>
                <a:lnTo>
                  <a:pt x="19187" y="958"/>
                </a:lnTo>
                <a:lnTo>
                  <a:pt x="19187" y="0"/>
                </a:lnTo>
                <a:lnTo>
                  <a:pt x="11506" y="0"/>
                </a:lnTo>
                <a:lnTo>
                  <a:pt x="10546" y="958"/>
                </a:lnTo>
                <a:lnTo>
                  <a:pt x="9601" y="958"/>
                </a:lnTo>
                <a:lnTo>
                  <a:pt x="9601" y="2880"/>
                </a:lnTo>
                <a:lnTo>
                  <a:pt x="8641" y="2880"/>
                </a:lnTo>
                <a:lnTo>
                  <a:pt x="8641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9" name="object 379"/>
          <p:cNvSpPr/>
          <p:nvPr/>
        </p:nvSpPr>
        <p:spPr>
          <a:xfrm>
            <a:off x="2228331" y="8768423"/>
            <a:ext cx="11521" cy="86397"/>
          </a:xfrm>
          <a:custGeom>
            <a:avLst/>
            <a:gdLst/>
            <a:ahLst/>
            <a:cxnLst/>
            <a:rect l="l" t="t" r="r" b="b"/>
            <a:pathLst>
              <a:path w="11521" h="86397">
                <a:moveTo>
                  <a:pt x="9601" y="963"/>
                </a:moveTo>
                <a:lnTo>
                  <a:pt x="9601" y="0"/>
                </a:lnTo>
                <a:lnTo>
                  <a:pt x="2880" y="0"/>
                </a:lnTo>
                <a:lnTo>
                  <a:pt x="1920" y="963"/>
                </a:lnTo>
                <a:lnTo>
                  <a:pt x="0" y="963"/>
                </a:lnTo>
                <a:lnTo>
                  <a:pt x="0" y="85438"/>
                </a:lnTo>
                <a:lnTo>
                  <a:pt x="960" y="85438"/>
                </a:lnTo>
                <a:lnTo>
                  <a:pt x="1920" y="86397"/>
                </a:lnTo>
                <a:lnTo>
                  <a:pt x="9601" y="86397"/>
                </a:lnTo>
                <a:lnTo>
                  <a:pt x="10561" y="85438"/>
                </a:lnTo>
                <a:lnTo>
                  <a:pt x="11521" y="85438"/>
                </a:lnTo>
                <a:lnTo>
                  <a:pt x="11521" y="963"/>
                </a:lnTo>
                <a:lnTo>
                  <a:pt x="9601" y="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0" name="object 380"/>
          <p:cNvSpPr/>
          <p:nvPr/>
        </p:nvSpPr>
        <p:spPr>
          <a:xfrm>
            <a:off x="2261936" y="8790503"/>
            <a:ext cx="34549" cy="64317"/>
          </a:xfrm>
          <a:custGeom>
            <a:avLst/>
            <a:gdLst/>
            <a:ahLst/>
            <a:cxnLst/>
            <a:rect l="l" t="t" r="r" b="b"/>
            <a:pathLst>
              <a:path w="34549" h="64317">
                <a:moveTo>
                  <a:pt x="10546" y="23038"/>
                </a:moveTo>
                <a:lnTo>
                  <a:pt x="12466" y="21121"/>
                </a:lnTo>
                <a:lnTo>
                  <a:pt x="13426" y="18240"/>
                </a:lnTo>
                <a:lnTo>
                  <a:pt x="14386" y="17282"/>
                </a:lnTo>
                <a:lnTo>
                  <a:pt x="16306" y="15358"/>
                </a:lnTo>
                <a:lnTo>
                  <a:pt x="17266" y="14400"/>
                </a:lnTo>
                <a:lnTo>
                  <a:pt x="18242" y="13441"/>
                </a:lnTo>
                <a:lnTo>
                  <a:pt x="19187" y="11518"/>
                </a:lnTo>
                <a:lnTo>
                  <a:pt x="21107" y="11518"/>
                </a:lnTo>
                <a:lnTo>
                  <a:pt x="22082" y="10561"/>
                </a:lnTo>
                <a:lnTo>
                  <a:pt x="29748" y="10561"/>
                </a:lnTo>
                <a:lnTo>
                  <a:pt x="30708" y="11518"/>
                </a:lnTo>
                <a:lnTo>
                  <a:pt x="33588" y="11518"/>
                </a:lnTo>
                <a:lnTo>
                  <a:pt x="34549" y="10561"/>
                </a:lnTo>
                <a:lnTo>
                  <a:pt x="34549" y="1923"/>
                </a:lnTo>
                <a:lnTo>
                  <a:pt x="33588" y="1923"/>
                </a:lnTo>
                <a:lnTo>
                  <a:pt x="33588" y="958"/>
                </a:lnTo>
                <a:lnTo>
                  <a:pt x="31668" y="958"/>
                </a:lnTo>
                <a:lnTo>
                  <a:pt x="30708" y="0"/>
                </a:lnTo>
                <a:lnTo>
                  <a:pt x="22082" y="0"/>
                </a:lnTo>
                <a:lnTo>
                  <a:pt x="21107" y="958"/>
                </a:lnTo>
                <a:lnTo>
                  <a:pt x="19187" y="958"/>
                </a:lnTo>
                <a:lnTo>
                  <a:pt x="18242" y="1923"/>
                </a:lnTo>
                <a:lnTo>
                  <a:pt x="17266" y="2880"/>
                </a:lnTo>
                <a:lnTo>
                  <a:pt x="15361" y="3838"/>
                </a:lnTo>
                <a:lnTo>
                  <a:pt x="14386" y="5762"/>
                </a:lnTo>
                <a:lnTo>
                  <a:pt x="12466" y="6720"/>
                </a:lnTo>
                <a:lnTo>
                  <a:pt x="11521" y="8644"/>
                </a:lnTo>
                <a:lnTo>
                  <a:pt x="9585" y="11518"/>
                </a:lnTo>
                <a:lnTo>
                  <a:pt x="9585" y="1923"/>
                </a:lnTo>
                <a:lnTo>
                  <a:pt x="8641" y="958"/>
                </a:lnTo>
                <a:lnTo>
                  <a:pt x="960" y="958"/>
                </a:lnTo>
                <a:lnTo>
                  <a:pt x="0" y="1923"/>
                </a:lnTo>
                <a:lnTo>
                  <a:pt x="0" y="63358"/>
                </a:lnTo>
                <a:lnTo>
                  <a:pt x="960" y="63358"/>
                </a:lnTo>
                <a:lnTo>
                  <a:pt x="960" y="64317"/>
                </a:lnTo>
                <a:lnTo>
                  <a:pt x="8641" y="64317"/>
                </a:lnTo>
                <a:lnTo>
                  <a:pt x="9585" y="63358"/>
                </a:lnTo>
                <a:lnTo>
                  <a:pt x="10546" y="63358"/>
                </a:lnTo>
                <a:lnTo>
                  <a:pt x="10546" y="230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1" name="object 381"/>
          <p:cNvSpPr/>
          <p:nvPr/>
        </p:nvSpPr>
        <p:spPr>
          <a:xfrm>
            <a:off x="2313767" y="8840420"/>
            <a:ext cx="22082" cy="15364"/>
          </a:xfrm>
          <a:custGeom>
            <a:avLst/>
            <a:gdLst/>
            <a:ahLst/>
            <a:cxnLst/>
            <a:rect l="l" t="t" r="r" b="b"/>
            <a:pathLst>
              <a:path w="22082" h="15364">
                <a:moveTo>
                  <a:pt x="4800" y="5762"/>
                </a:moveTo>
                <a:lnTo>
                  <a:pt x="2880" y="3838"/>
                </a:lnTo>
                <a:lnTo>
                  <a:pt x="960" y="1921"/>
                </a:lnTo>
                <a:lnTo>
                  <a:pt x="0" y="0"/>
                </a:lnTo>
                <a:lnTo>
                  <a:pt x="960" y="14400"/>
                </a:lnTo>
                <a:lnTo>
                  <a:pt x="2880" y="14400"/>
                </a:lnTo>
                <a:lnTo>
                  <a:pt x="5760" y="15364"/>
                </a:lnTo>
                <a:lnTo>
                  <a:pt x="12481" y="15364"/>
                </a:lnTo>
                <a:lnTo>
                  <a:pt x="16322" y="14400"/>
                </a:lnTo>
                <a:lnTo>
                  <a:pt x="19202" y="12483"/>
                </a:lnTo>
                <a:lnTo>
                  <a:pt x="22082" y="11524"/>
                </a:lnTo>
                <a:lnTo>
                  <a:pt x="21122" y="2880"/>
                </a:lnTo>
                <a:lnTo>
                  <a:pt x="19202" y="4803"/>
                </a:lnTo>
                <a:lnTo>
                  <a:pt x="16322" y="5762"/>
                </a:lnTo>
                <a:lnTo>
                  <a:pt x="13441" y="6720"/>
                </a:lnTo>
                <a:lnTo>
                  <a:pt x="7680" y="6720"/>
                </a:lnTo>
                <a:lnTo>
                  <a:pt x="4800" y="5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2" name="object 382"/>
          <p:cNvSpPr/>
          <p:nvPr/>
        </p:nvSpPr>
        <p:spPr>
          <a:xfrm>
            <a:off x="2302245" y="8790503"/>
            <a:ext cx="48966" cy="64317"/>
          </a:xfrm>
          <a:custGeom>
            <a:avLst/>
            <a:gdLst/>
            <a:ahLst/>
            <a:cxnLst/>
            <a:rect l="l" t="t" r="r" b="b"/>
            <a:pathLst>
              <a:path w="48966" h="64317">
                <a:moveTo>
                  <a:pt x="3840" y="13441"/>
                </a:moveTo>
                <a:lnTo>
                  <a:pt x="3840" y="14400"/>
                </a:lnTo>
                <a:lnTo>
                  <a:pt x="6720" y="14400"/>
                </a:lnTo>
                <a:lnTo>
                  <a:pt x="7680" y="13441"/>
                </a:lnTo>
                <a:lnTo>
                  <a:pt x="8641" y="13441"/>
                </a:lnTo>
                <a:lnTo>
                  <a:pt x="9601" y="12483"/>
                </a:lnTo>
                <a:lnTo>
                  <a:pt x="11521" y="11518"/>
                </a:lnTo>
                <a:lnTo>
                  <a:pt x="13441" y="10561"/>
                </a:lnTo>
                <a:lnTo>
                  <a:pt x="15361" y="10561"/>
                </a:lnTo>
                <a:lnTo>
                  <a:pt x="17282" y="9602"/>
                </a:lnTo>
                <a:lnTo>
                  <a:pt x="19202" y="8644"/>
                </a:lnTo>
                <a:lnTo>
                  <a:pt x="28803" y="8644"/>
                </a:lnTo>
                <a:lnTo>
                  <a:pt x="30723" y="9602"/>
                </a:lnTo>
                <a:lnTo>
                  <a:pt x="32644" y="10561"/>
                </a:lnTo>
                <a:lnTo>
                  <a:pt x="33604" y="11518"/>
                </a:lnTo>
                <a:lnTo>
                  <a:pt x="34564" y="12483"/>
                </a:lnTo>
                <a:lnTo>
                  <a:pt x="36484" y="13441"/>
                </a:lnTo>
                <a:lnTo>
                  <a:pt x="36484" y="15358"/>
                </a:lnTo>
                <a:lnTo>
                  <a:pt x="37444" y="16323"/>
                </a:lnTo>
                <a:lnTo>
                  <a:pt x="37444" y="18240"/>
                </a:lnTo>
                <a:lnTo>
                  <a:pt x="38404" y="20162"/>
                </a:lnTo>
                <a:lnTo>
                  <a:pt x="38404" y="26878"/>
                </a:lnTo>
                <a:lnTo>
                  <a:pt x="24963" y="26878"/>
                </a:lnTo>
                <a:lnTo>
                  <a:pt x="21122" y="27841"/>
                </a:lnTo>
                <a:lnTo>
                  <a:pt x="17282" y="28800"/>
                </a:lnTo>
                <a:lnTo>
                  <a:pt x="13441" y="29759"/>
                </a:lnTo>
                <a:lnTo>
                  <a:pt x="10561" y="30717"/>
                </a:lnTo>
                <a:lnTo>
                  <a:pt x="7680" y="32641"/>
                </a:lnTo>
                <a:lnTo>
                  <a:pt x="5760" y="33599"/>
                </a:lnTo>
                <a:lnTo>
                  <a:pt x="3840" y="35521"/>
                </a:lnTo>
                <a:lnTo>
                  <a:pt x="1920" y="38397"/>
                </a:lnTo>
                <a:lnTo>
                  <a:pt x="960" y="41279"/>
                </a:lnTo>
                <a:lnTo>
                  <a:pt x="0" y="44159"/>
                </a:lnTo>
                <a:lnTo>
                  <a:pt x="0" y="49917"/>
                </a:lnTo>
                <a:lnTo>
                  <a:pt x="960" y="52797"/>
                </a:lnTo>
                <a:lnTo>
                  <a:pt x="1920" y="54720"/>
                </a:lnTo>
                <a:lnTo>
                  <a:pt x="2880" y="56637"/>
                </a:lnTo>
                <a:lnTo>
                  <a:pt x="3840" y="58561"/>
                </a:lnTo>
                <a:lnTo>
                  <a:pt x="5760" y="60476"/>
                </a:lnTo>
                <a:lnTo>
                  <a:pt x="7680" y="62400"/>
                </a:lnTo>
                <a:lnTo>
                  <a:pt x="9601" y="63358"/>
                </a:lnTo>
                <a:lnTo>
                  <a:pt x="12481" y="64317"/>
                </a:lnTo>
                <a:lnTo>
                  <a:pt x="11521" y="49917"/>
                </a:lnTo>
                <a:lnTo>
                  <a:pt x="11521" y="43202"/>
                </a:lnTo>
                <a:lnTo>
                  <a:pt x="12481" y="41279"/>
                </a:lnTo>
                <a:lnTo>
                  <a:pt x="12481" y="40320"/>
                </a:lnTo>
                <a:lnTo>
                  <a:pt x="14401" y="39361"/>
                </a:lnTo>
                <a:lnTo>
                  <a:pt x="15361" y="38397"/>
                </a:lnTo>
                <a:lnTo>
                  <a:pt x="17282" y="37438"/>
                </a:lnTo>
                <a:lnTo>
                  <a:pt x="19202" y="36479"/>
                </a:lnTo>
                <a:lnTo>
                  <a:pt x="21122" y="35521"/>
                </a:lnTo>
                <a:lnTo>
                  <a:pt x="38404" y="35521"/>
                </a:lnTo>
                <a:lnTo>
                  <a:pt x="38404" y="47999"/>
                </a:lnTo>
                <a:lnTo>
                  <a:pt x="35524" y="50881"/>
                </a:lnTo>
                <a:lnTo>
                  <a:pt x="32644" y="52797"/>
                </a:lnTo>
                <a:lnTo>
                  <a:pt x="33604" y="61441"/>
                </a:lnTo>
                <a:lnTo>
                  <a:pt x="37444" y="59519"/>
                </a:lnTo>
                <a:lnTo>
                  <a:pt x="39364" y="56637"/>
                </a:lnTo>
                <a:lnTo>
                  <a:pt x="39364" y="63358"/>
                </a:lnTo>
                <a:lnTo>
                  <a:pt x="40325" y="63358"/>
                </a:lnTo>
                <a:lnTo>
                  <a:pt x="41285" y="64317"/>
                </a:lnTo>
                <a:lnTo>
                  <a:pt x="48006" y="64317"/>
                </a:lnTo>
                <a:lnTo>
                  <a:pt x="48006" y="63358"/>
                </a:lnTo>
                <a:lnTo>
                  <a:pt x="48966" y="63358"/>
                </a:lnTo>
                <a:lnTo>
                  <a:pt x="48966" y="18240"/>
                </a:lnTo>
                <a:lnTo>
                  <a:pt x="48006" y="15358"/>
                </a:lnTo>
                <a:lnTo>
                  <a:pt x="48006" y="12483"/>
                </a:lnTo>
                <a:lnTo>
                  <a:pt x="47045" y="9602"/>
                </a:lnTo>
                <a:lnTo>
                  <a:pt x="45125" y="7679"/>
                </a:lnTo>
                <a:lnTo>
                  <a:pt x="43205" y="5762"/>
                </a:lnTo>
                <a:lnTo>
                  <a:pt x="42245" y="3838"/>
                </a:lnTo>
                <a:lnTo>
                  <a:pt x="39364" y="1923"/>
                </a:lnTo>
                <a:lnTo>
                  <a:pt x="36484" y="958"/>
                </a:lnTo>
                <a:lnTo>
                  <a:pt x="33604" y="0"/>
                </a:lnTo>
                <a:lnTo>
                  <a:pt x="21122" y="0"/>
                </a:lnTo>
                <a:lnTo>
                  <a:pt x="18242" y="958"/>
                </a:lnTo>
                <a:lnTo>
                  <a:pt x="14401" y="958"/>
                </a:lnTo>
                <a:lnTo>
                  <a:pt x="12481" y="1923"/>
                </a:lnTo>
                <a:lnTo>
                  <a:pt x="10561" y="2880"/>
                </a:lnTo>
                <a:lnTo>
                  <a:pt x="8641" y="3838"/>
                </a:lnTo>
                <a:lnTo>
                  <a:pt x="7680" y="3838"/>
                </a:lnTo>
                <a:lnTo>
                  <a:pt x="5760" y="4797"/>
                </a:lnTo>
                <a:lnTo>
                  <a:pt x="4800" y="5762"/>
                </a:lnTo>
                <a:lnTo>
                  <a:pt x="3840" y="5762"/>
                </a:lnTo>
                <a:lnTo>
                  <a:pt x="3840" y="6720"/>
                </a:lnTo>
                <a:lnTo>
                  <a:pt x="2880" y="7679"/>
                </a:lnTo>
                <a:lnTo>
                  <a:pt x="2880" y="13441"/>
                </a:lnTo>
                <a:lnTo>
                  <a:pt x="384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3" name="object 383"/>
          <p:cNvSpPr/>
          <p:nvPr/>
        </p:nvSpPr>
        <p:spPr>
          <a:xfrm>
            <a:off x="2371374" y="8790503"/>
            <a:ext cx="50871" cy="64317"/>
          </a:xfrm>
          <a:custGeom>
            <a:avLst/>
            <a:gdLst/>
            <a:ahLst/>
            <a:cxnLst/>
            <a:rect l="l" t="t" r="r" b="b"/>
            <a:pathLst>
              <a:path w="50871" h="64317">
                <a:moveTo>
                  <a:pt x="29748" y="0"/>
                </a:moveTo>
                <a:lnTo>
                  <a:pt x="26868" y="0"/>
                </a:lnTo>
                <a:lnTo>
                  <a:pt x="23027" y="958"/>
                </a:lnTo>
                <a:lnTo>
                  <a:pt x="20147" y="2880"/>
                </a:lnTo>
                <a:lnTo>
                  <a:pt x="16306" y="3838"/>
                </a:lnTo>
                <a:lnTo>
                  <a:pt x="13426" y="6720"/>
                </a:lnTo>
                <a:lnTo>
                  <a:pt x="9585" y="10561"/>
                </a:lnTo>
                <a:lnTo>
                  <a:pt x="9585" y="958"/>
                </a:lnTo>
                <a:lnTo>
                  <a:pt x="944" y="958"/>
                </a:lnTo>
                <a:lnTo>
                  <a:pt x="944" y="1923"/>
                </a:lnTo>
                <a:lnTo>
                  <a:pt x="0" y="1923"/>
                </a:lnTo>
                <a:lnTo>
                  <a:pt x="0" y="63358"/>
                </a:lnTo>
                <a:lnTo>
                  <a:pt x="944" y="63358"/>
                </a:lnTo>
                <a:lnTo>
                  <a:pt x="1905" y="64317"/>
                </a:lnTo>
                <a:lnTo>
                  <a:pt x="9585" y="64317"/>
                </a:lnTo>
                <a:lnTo>
                  <a:pt x="9585" y="63358"/>
                </a:lnTo>
                <a:lnTo>
                  <a:pt x="10561" y="63358"/>
                </a:lnTo>
                <a:lnTo>
                  <a:pt x="10561" y="21121"/>
                </a:lnTo>
                <a:lnTo>
                  <a:pt x="14386" y="17282"/>
                </a:lnTo>
                <a:lnTo>
                  <a:pt x="17266" y="14400"/>
                </a:lnTo>
                <a:lnTo>
                  <a:pt x="19187" y="12483"/>
                </a:lnTo>
                <a:lnTo>
                  <a:pt x="22067" y="10561"/>
                </a:lnTo>
                <a:lnTo>
                  <a:pt x="24947" y="9602"/>
                </a:lnTo>
                <a:lnTo>
                  <a:pt x="31668" y="9602"/>
                </a:lnTo>
                <a:lnTo>
                  <a:pt x="33588" y="10561"/>
                </a:lnTo>
                <a:lnTo>
                  <a:pt x="34549" y="11518"/>
                </a:lnTo>
                <a:lnTo>
                  <a:pt x="36469" y="12483"/>
                </a:lnTo>
                <a:lnTo>
                  <a:pt x="37429" y="13441"/>
                </a:lnTo>
                <a:lnTo>
                  <a:pt x="38389" y="15358"/>
                </a:lnTo>
                <a:lnTo>
                  <a:pt x="39349" y="17282"/>
                </a:lnTo>
                <a:lnTo>
                  <a:pt x="39349" y="19199"/>
                </a:lnTo>
                <a:lnTo>
                  <a:pt x="40309" y="21121"/>
                </a:lnTo>
                <a:lnTo>
                  <a:pt x="40309" y="63358"/>
                </a:lnTo>
                <a:lnTo>
                  <a:pt x="41269" y="63358"/>
                </a:lnTo>
                <a:lnTo>
                  <a:pt x="42230" y="64317"/>
                </a:lnTo>
                <a:lnTo>
                  <a:pt x="49911" y="64317"/>
                </a:lnTo>
                <a:lnTo>
                  <a:pt x="49911" y="63358"/>
                </a:lnTo>
                <a:lnTo>
                  <a:pt x="50871" y="63358"/>
                </a:lnTo>
                <a:lnTo>
                  <a:pt x="50871" y="18240"/>
                </a:lnTo>
                <a:lnTo>
                  <a:pt x="49911" y="15358"/>
                </a:lnTo>
                <a:lnTo>
                  <a:pt x="48950" y="12483"/>
                </a:lnTo>
                <a:lnTo>
                  <a:pt x="47990" y="9602"/>
                </a:lnTo>
                <a:lnTo>
                  <a:pt x="47030" y="7679"/>
                </a:lnTo>
                <a:lnTo>
                  <a:pt x="45110" y="4797"/>
                </a:lnTo>
                <a:lnTo>
                  <a:pt x="42230" y="2880"/>
                </a:lnTo>
                <a:lnTo>
                  <a:pt x="40309" y="1923"/>
                </a:lnTo>
                <a:lnTo>
                  <a:pt x="37429" y="958"/>
                </a:lnTo>
                <a:lnTo>
                  <a:pt x="33588" y="0"/>
                </a:lnTo>
                <a:lnTo>
                  <a:pt x="2974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4" name="object 384"/>
          <p:cNvSpPr/>
          <p:nvPr/>
        </p:nvSpPr>
        <p:spPr>
          <a:xfrm>
            <a:off x="2435687" y="8839462"/>
            <a:ext cx="21107" cy="33599"/>
          </a:xfrm>
          <a:custGeom>
            <a:avLst/>
            <a:gdLst/>
            <a:ahLst/>
            <a:cxnLst/>
            <a:rect l="l" t="t" r="r" b="b"/>
            <a:pathLst>
              <a:path w="21107" h="33599">
                <a:moveTo>
                  <a:pt x="21107" y="1923"/>
                </a:moveTo>
                <a:lnTo>
                  <a:pt x="20162" y="958"/>
                </a:lnTo>
                <a:lnTo>
                  <a:pt x="19202" y="958"/>
                </a:lnTo>
                <a:lnTo>
                  <a:pt x="19202" y="0"/>
                </a:lnTo>
                <a:lnTo>
                  <a:pt x="11521" y="0"/>
                </a:lnTo>
                <a:lnTo>
                  <a:pt x="10561" y="958"/>
                </a:lnTo>
                <a:lnTo>
                  <a:pt x="9601" y="958"/>
                </a:lnTo>
                <a:lnTo>
                  <a:pt x="9601" y="1923"/>
                </a:lnTo>
                <a:lnTo>
                  <a:pt x="8641" y="2880"/>
                </a:lnTo>
                <a:lnTo>
                  <a:pt x="8641" y="13441"/>
                </a:lnTo>
                <a:lnTo>
                  <a:pt x="0" y="31682"/>
                </a:lnTo>
                <a:lnTo>
                  <a:pt x="0" y="33599"/>
                </a:lnTo>
                <a:lnTo>
                  <a:pt x="7680" y="33599"/>
                </a:lnTo>
                <a:lnTo>
                  <a:pt x="7680" y="32641"/>
                </a:lnTo>
                <a:lnTo>
                  <a:pt x="8641" y="32641"/>
                </a:lnTo>
                <a:lnTo>
                  <a:pt x="17266" y="18240"/>
                </a:lnTo>
                <a:lnTo>
                  <a:pt x="18242" y="17282"/>
                </a:lnTo>
                <a:lnTo>
                  <a:pt x="19202" y="16323"/>
                </a:lnTo>
                <a:lnTo>
                  <a:pt x="19202" y="15358"/>
                </a:lnTo>
                <a:lnTo>
                  <a:pt x="20162" y="14400"/>
                </a:lnTo>
                <a:lnTo>
                  <a:pt x="20162" y="12483"/>
                </a:lnTo>
                <a:lnTo>
                  <a:pt x="21107" y="11518"/>
                </a:lnTo>
                <a:lnTo>
                  <a:pt x="21107" y="1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5" name="object 385"/>
          <p:cNvSpPr/>
          <p:nvPr/>
        </p:nvSpPr>
        <p:spPr>
          <a:xfrm>
            <a:off x="2507681" y="8768423"/>
            <a:ext cx="11521" cy="86397"/>
          </a:xfrm>
          <a:custGeom>
            <a:avLst/>
            <a:gdLst/>
            <a:ahLst/>
            <a:cxnLst/>
            <a:rect l="l" t="t" r="r" b="b"/>
            <a:pathLst>
              <a:path w="11521" h="86397">
                <a:moveTo>
                  <a:pt x="10561" y="86397"/>
                </a:moveTo>
                <a:lnTo>
                  <a:pt x="10561" y="85438"/>
                </a:lnTo>
                <a:lnTo>
                  <a:pt x="11521" y="85438"/>
                </a:lnTo>
                <a:lnTo>
                  <a:pt x="11521" y="963"/>
                </a:lnTo>
                <a:lnTo>
                  <a:pt x="9601" y="963"/>
                </a:lnTo>
                <a:lnTo>
                  <a:pt x="9601" y="0"/>
                </a:lnTo>
                <a:lnTo>
                  <a:pt x="2880" y="0"/>
                </a:lnTo>
                <a:lnTo>
                  <a:pt x="1920" y="963"/>
                </a:lnTo>
                <a:lnTo>
                  <a:pt x="960" y="963"/>
                </a:lnTo>
                <a:lnTo>
                  <a:pt x="0" y="1921"/>
                </a:lnTo>
                <a:lnTo>
                  <a:pt x="0" y="84479"/>
                </a:lnTo>
                <a:lnTo>
                  <a:pt x="960" y="85438"/>
                </a:lnTo>
                <a:lnTo>
                  <a:pt x="1920" y="85438"/>
                </a:lnTo>
                <a:lnTo>
                  <a:pt x="1920" y="86397"/>
                </a:lnTo>
                <a:lnTo>
                  <a:pt x="10561" y="86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6" name="object 386"/>
          <p:cNvSpPr/>
          <p:nvPr/>
        </p:nvSpPr>
        <p:spPr>
          <a:xfrm>
            <a:off x="2541285" y="8790503"/>
            <a:ext cx="34549" cy="64317"/>
          </a:xfrm>
          <a:custGeom>
            <a:avLst/>
            <a:gdLst/>
            <a:ahLst/>
            <a:cxnLst/>
            <a:rect l="l" t="t" r="r" b="b"/>
            <a:pathLst>
              <a:path w="34549" h="64317">
                <a:moveTo>
                  <a:pt x="9585" y="11518"/>
                </a:moveTo>
                <a:lnTo>
                  <a:pt x="9585" y="1923"/>
                </a:lnTo>
                <a:lnTo>
                  <a:pt x="8641" y="958"/>
                </a:lnTo>
                <a:lnTo>
                  <a:pt x="960" y="958"/>
                </a:lnTo>
                <a:lnTo>
                  <a:pt x="0" y="1923"/>
                </a:lnTo>
                <a:lnTo>
                  <a:pt x="0" y="63358"/>
                </a:lnTo>
                <a:lnTo>
                  <a:pt x="960" y="63358"/>
                </a:lnTo>
                <a:lnTo>
                  <a:pt x="960" y="64317"/>
                </a:lnTo>
                <a:lnTo>
                  <a:pt x="9585" y="64317"/>
                </a:lnTo>
                <a:lnTo>
                  <a:pt x="9585" y="63358"/>
                </a:lnTo>
                <a:lnTo>
                  <a:pt x="10561" y="63358"/>
                </a:lnTo>
                <a:lnTo>
                  <a:pt x="10561" y="23038"/>
                </a:lnTo>
                <a:lnTo>
                  <a:pt x="12481" y="21121"/>
                </a:lnTo>
                <a:lnTo>
                  <a:pt x="13426" y="18240"/>
                </a:lnTo>
                <a:lnTo>
                  <a:pt x="15361" y="17282"/>
                </a:lnTo>
                <a:lnTo>
                  <a:pt x="16306" y="15358"/>
                </a:lnTo>
                <a:lnTo>
                  <a:pt x="17266" y="14400"/>
                </a:lnTo>
                <a:lnTo>
                  <a:pt x="18242" y="13441"/>
                </a:lnTo>
                <a:lnTo>
                  <a:pt x="20147" y="11518"/>
                </a:lnTo>
                <a:lnTo>
                  <a:pt x="21107" y="11518"/>
                </a:lnTo>
                <a:lnTo>
                  <a:pt x="22082" y="10561"/>
                </a:lnTo>
                <a:lnTo>
                  <a:pt x="29763" y="10561"/>
                </a:lnTo>
                <a:lnTo>
                  <a:pt x="30708" y="11518"/>
                </a:lnTo>
                <a:lnTo>
                  <a:pt x="34549" y="11518"/>
                </a:lnTo>
                <a:lnTo>
                  <a:pt x="34549" y="1923"/>
                </a:lnTo>
                <a:lnTo>
                  <a:pt x="33588" y="1923"/>
                </a:lnTo>
                <a:lnTo>
                  <a:pt x="33588" y="958"/>
                </a:lnTo>
                <a:lnTo>
                  <a:pt x="31668" y="958"/>
                </a:lnTo>
                <a:lnTo>
                  <a:pt x="30708" y="0"/>
                </a:lnTo>
                <a:lnTo>
                  <a:pt x="22082" y="0"/>
                </a:lnTo>
                <a:lnTo>
                  <a:pt x="21107" y="958"/>
                </a:lnTo>
                <a:lnTo>
                  <a:pt x="19202" y="958"/>
                </a:lnTo>
                <a:lnTo>
                  <a:pt x="18242" y="1923"/>
                </a:lnTo>
                <a:lnTo>
                  <a:pt x="17266" y="2880"/>
                </a:lnTo>
                <a:lnTo>
                  <a:pt x="15361" y="3838"/>
                </a:lnTo>
                <a:lnTo>
                  <a:pt x="14401" y="5762"/>
                </a:lnTo>
                <a:lnTo>
                  <a:pt x="12481" y="6720"/>
                </a:lnTo>
                <a:lnTo>
                  <a:pt x="11521" y="8644"/>
                </a:lnTo>
                <a:lnTo>
                  <a:pt x="9585" y="115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7" name="object 387"/>
          <p:cNvSpPr/>
          <p:nvPr/>
        </p:nvSpPr>
        <p:spPr>
          <a:xfrm>
            <a:off x="2593116" y="8840420"/>
            <a:ext cx="5760" cy="15364"/>
          </a:xfrm>
          <a:custGeom>
            <a:avLst/>
            <a:gdLst/>
            <a:ahLst/>
            <a:cxnLst/>
            <a:rect l="l" t="t" r="r" b="b"/>
            <a:pathLst>
              <a:path w="5760" h="15364">
                <a:moveTo>
                  <a:pt x="0" y="0"/>
                </a:moveTo>
                <a:lnTo>
                  <a:pt x="960" y="14400"/>
                </a:lnTo>
                <a:lnTo>
                  <a:pt x="2880" y="14400"/>
                </a:lnTo>
                <a:lnTo>
                  <a:pt x="5760" y="15364"/>
                </a:lnTo>
                <a:lnTo>
                  <a:pt x="4800" y="5762"/>
                </a:lnTo>
                <a:lnTo>
                  <a:pt x="2880" y="3838"/>
                </a:lnTo>
                <a:lnTo>
                  <a:pt x="960" y="1921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8" name="object 388"/>
          <p:cNvSpPr/>
          <p:nvPr/>
        </p:nvSpPr>
        <p:spPr>
          <a:xfrm>
            <a:off x="2581595" y="8790503"/>
            <a:ext cx="48966" cy="65282"/>
          </a:xfrm>
          <a:custGeom>
            <a:avLst/>
            <a:gdLst/>
            <a:ahLst/>
            <a:cxnLst/>
            <a:rect l="l" t="t" r="r" b="b"/>
            <a:pathLst>
              <a:path w="48966" h="65282">
                <a:moveTo>
                  <a:pt x="44165" y="5762"/>
                </a:moveTo>
                <a:lnTo>
                  <a:pt x="42245" y="3838"/>
                </a:lnTo>
                <a:lnTo>
                  <a:pt x="39364" y="1923"/>
                </a:lnTo>
                <a:lnTo>
                  <a:pt x="36484" y="958"/>
                </a:lnTo>
                <a:lnTo>
                  <a:pt x="33604" y="0"/>
                </a:lnTo>
                <a:lnTo>
                  <a:pt x="21122" y="0"/>
                </a:lnTo>
                <a:lnTo>
                  <a:pt x="19202" y="958"/>
                </a:lnTo>
                <a:lnTo>
                  <a:pt x="14401" y="958"/>
                </a:lnTo>
                <a:lnTo>
                  <a:pt x="12481" y="1923"/>
                </a:lnTo>
                <a:lnTo>
                  <a:pt x="10561" y="2880"/>
                </a:lnTo>
                <a:lnTo>
                  <a:pt x="8641" y="3838"/>
                </a:lnTo>
                <a:lnTo>
                  <a:pt x="7680" y="3838"/>
                </a:lnTo>
                <a:lnTo>
                  <a:pt x="5760" y="4797"/>
                </a:lnTo>
                <a:lnTo>
                  <a:pt x="4800" y="5762"/>
                </a:lnTo>
                <a:lnTo>
                  <a:pt x="3840" y="6720"/>
                </a:lnTo>
                <a:lnTo>
                  <a:pt x="3840" y="7679"/>
                </a:lnTo>
                <a:lnTo>
                  <a:pt x="2880" y="7679"/>
                </a:lnTo>
                <a:lnTo>
                  <a:pt x="2880" y="13441"/>
                </a:lnTo>
                <a:lnTo>
                  <a:pt x="3840" y="13441"/>
                </a:lnTo>
                <a:lnTo>
                  <a:pt x="3840" y="14400"/>
                </a:lnTo>
                <a:lnTo>
                  <a:pt x="6720" y="14400"/>
                </a:lnTo>
                <a:lnTo>
                  <a:pt x="7680" y="13441"/>
                </a:lnTo>
                <a:lnTo>
                  <a:pt x="8641" y="13441"/>
                </a:lnTo>
                <a:lnTo>
                  <a:pt x="10561" y="12483"/>
                </a:lnTo>
                <a:lnTo>
                  <a:pt x="11521" y="11518"/>
                </a:lnTo>
                <a:lnTo>
                  <a:pt x="13441" y="10561"/>
                </a:lnTo>
                <a:lnTo>
                  <a:pt x="15361" y="10561"/>
                </a:lnTo>
                <a:lnTo>
                  <a:pt x="17282" y="9602"/>
                </a:lnTo>
                <a:lnTo>
                  <a:pt x="19202" y="8644"/>
                </a:lnTo>
                <a:lnTo>
                  <a:pt x="28803" y="8644"/>
                </a:lnTo>
                <a:lnTo>
                  <a:pt x="30723" y="9602"/>
                </a:lnTo>
                <a:lnTo>
                  <a:pt x="32644" y="10561"/>
                </a:lnTo>
                <a:lnTo>
                  <a:pt x="33604" y="11518"/>
                </a:lnTo>
                <a:lnTo>
                  <a:pt x="35524" y="12483"/>
                </a:lnTo>
                <a:lnTo>
                  <a:pt x="36484" y="13441"/>
                </a:lnTo>
                <a:lnTo>
                  <a:pt x="37444" y="15358"/>
                </a:lnTo>
                <a:lnTo>
                  <a:pt x="37444" y="16323"/>
                </a:lnTo>
                <a:lnTo>
                  <a:pt x="38404" y="18240"/>
                </a:lnTo>
                <a:lnTo>
                  <a:pt x="38404" y="26878"/>
                </a:lnTo>
                <a:lnTo>
                  <a:pt x="24963" y="26878"/>
                </a:lnTo>
                <a:lnTo>
                  <a:pt x="21122" y="27841"/>
                </a:lnTo>
                <a:lnTo>
                  <a:pt x="17282" y="28800"/>
                </a:lnTo>
                <a:lnTo>
                  <a:pt x="13441" y="29759"/>
                </a:lnTo>
                <a:lnTo>
                  <a:pt x="10561" y="30717"/>
                </a:lnTo>
                <a:lnTo>
                  <a:pt x="7680" y="32641"/>
                </a:lnTo>
                <a:lnTo>
                  <a:pt x="5760" y="33599"/>
                </a:lnTo>
                <a:lnTo>
                  <a:pt x="3840" y="35521"/>
                </a:lnTo>
                <a:lnTo>
                  <a:pt x="1920" y="38397"/>
                </a:lnTo>
                <a:lnTo>
                  <a:pt x="960" y="41279"/>
                </a:lnTo>
                <a:lnTo>
                  <a:pt x="0" y="44159"/>
                </a:lnTo>
                <a:lnTo>
                  <a:pt x="0" y="49917"/>
                </a:lnTo>
                <a:lnTo>
                  <a:pt x="960" y="52797"/>
                </a:lnTo>
                <a:lnTo>
                  <a:pt x="1920" y="54720"/>
                </a:lnTo>
                <a:lnTo>
                  <a:pt x="2880" y="56637"/>
                </a:lnTo>
                <a:lnTo>
                  <a:pt x="3840" y="58561"/>
                </a:lnTo>
                <a:lnTo>
                  <a:pt x="5760" y="60476"/>
                </a:lnTo>
                <a:lnTo>
                  <a:pt x="7680" y="62400"/>
                </a:lnTo>
                <a:lnTo>
                  <a:pt x="9601" y="63358"/>
                </a:lnTo>
                <a:lnTo>
                  <a:pt x="12481" y="64317"/>
                </a:lnTo>
                <a:lnTo>
                  <a:pt x="11521" y="49917"/>
                </a:lnTo>
                <a:lnTo>
                  <a:pt x="11521" y="43202"/>
                </a:lnTo>
                <a:lnTo>
                  <a:pt x="12481" y="41279"/>
                </a:lnTo>
                <a:lnTo>
                  <a:pt x="13441" y="40320"/>
                </a:lnTo>
                <a:lnTo>
                  <a:pt x="14401" y="39361"/>
                </a:lnTo>
                <a:lnTo>
                  <a:pt x="15361" y="38397"/>
                </a:lnTo>
                <a:lnTo>
                  <a:pt x="17282" y="37438"/>
                </a:lnTo>
                <a:lnTo>
                  <a:pt x="19202" y="36479"/>
                </a:lnTo>
                <a:lnTo>
                  <a:pt x="21122" y="35521"/>
                </a:lnTo>
                <a:lnTo>
                  <a:pt x="38404" y="35521"/>
                </a:lnTo>
                <a:lnTo>
                  <a:pt x="38404" y="47999"/>
                </a:lnTo>
                <a:lnTo>
                  <a:pt x="35524" y="50881"/>
                </a:lnTo>
                <a:lnTo>
                  <a:pt x="32644" y="52797"/>
                </a:lnTo>
                <a:lnTo>
                  <a:pt x="30723" y="54720"/>
                </a:lnTo>
                <a:lnTo>
                  <a:pt x="27843" y="55679"/>
                </a:lnTo>
                <a:lnTo>
                  <a:pt x="24963" y="56637"/>
                </a:lnTo>
                <a:lnTo>
                  <a:pt x="19202" y="56637"/>
                </a:lnTo>
                <a:lnTo>
                  <a:pt x="16322" y="55679"/>
                </a:lnTo>
                <a:lnTo>
                  <a:pt x="17282" y="65282"/>
                </a:lnTo>
                <a:lnTo>
                  <a:pt x="24003" y="65282"/>
                </a:lnTo>
                <a:lnTo>
                  <a:pt x="27843" y="64317"/>
                </a:lnTo>
                <a:lnTo>
                  <a:pt x="30723" y="62400"/>
                </a:lnTo>
                <a:lnTo>
                  <a:pt x="34564" y="61441"/>
                </a:lnTo>
                <a:lnTo>
                  <a:pt x="37444" y="59519"/>
                </a:lnTo>
                <a:lnTo>
                  <a:pt x="39364" y="56637"/>
                </a:lnTo>
                <a:lnTo>
                  <a:pt x="39364" y="62400"/>
                </a:lnTo>
                <a:lnTo>
                  <a:pt x="40325" y="63358"/>
                </a:lnTo>
                <a:lnTo>
                  <a:pt x="41285" y="64317"/>
                </a:lnTo>
                <a:lnTo>
                  <a:pt x="48006" y="64317"/>
                </a:lnTo>
                <a:lnTo>
                  <a:pt x="48006" y="63358"/>
                </a:lnTo>
                <a:lnTo>
                  <a:pt x="48966" y="63358"/>
                </a:lnTo>
                <a:lnTo>
                  <a:pt x="48966" y="15358"/>
                </a:lnTo>
                <a:lnTo>
                  <a:pt x="48006" y="12483"/>
                </a:lnTo>
                <a:lnTo>
                  <a:pt x="47045" y="9602"/>
                </a:lnTo>
                <a:lnTo>
                  <a:pt x="46085" y="7679"/>
                </a:lnTo>
                <a:lnTo>
                  <a:pt x="44165" y="5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9" name="object 389"/>
          <p:cNvSpPr/>
          <p:nvPr/>
        </p:nvSpPr>
        <p:spPr>
          <a:xfrm>
            <a:off x="2658404" y="8790503"/>
            <a:ext cx="10561" cy="26878"/>
          </a:xfrm>
          <a:custGeom>
            <a:avLst/>
            <a:gdLst/>
            <a:ahLst/>
            <a:cxnLst/>
            <a:rect l="l" t="t" r="r" b="b"/>
            <a:pathLst>
              <a:path w="10561" h="26878">
                <a:moveTo>
                  <a:pt x="6720" y="958"/>
                </a:moveTo>
                <a:lnTo>
                  <a:pt x="2880" y="1923"/>
                </a:lnTo>
                <a:lnTo>
                  <a:pt x="0" y="3838"/>
                </a:lnTo>
                <a:lnTo>
                  <a:pt x="0" y="26878"/>
                </a:lnTo>
                <a:lnTo>
                  <a:pt x="944" y="24002"/>
                </a:lnTo>
                <a:lnTo>
                  <a:pt x="944" y="21121"/>
                </a:lnTo>
                <a:lnTo>
                  <a:pt x="1905" y="18240"/>
                </a:lnTo>
                <a:lnTo>
                  <a:pt x="3840" y="16323"/>
                </a:lnTo>
                <a:lnTo>
                  <a:pt x="4785" y="14400"/>
                </a:lnTo>
                <a:lnTo>
                  <a:pt x="6720" y="12483"/>
                </a:lnTo>
                <a:lnTo>
                  <a:pt x="8625" y="11518"/>
                </a:lnTo>
                <a:lnTo>
                  <a:pt x="10561" y="0"/>
                </a:lnTo>
                <a:lnTo>
                  <a:pt x="6720" y="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0" name="object 390"/>
          <p:cNvSpPr/>
          <p:nvPr/>
        </p:nvSpPr>
        <p:spPr>
          <a:xfrm>
            <a:off x="2646883" y="8790503"/>
            <a:ext cx="54711" cy="88320"/>
          </a:xfrm>
          <a:custGeom>
            <a:avLst/>
            <a:gdLst/>
            <a:ahLst/>
            <a:cxnLst/>
            <a:rect l="l" t="t" r="r" b="b"/>
            <a:pathLst>
              <a:path w="54711" h="88320">
                <a:moveTo>
                  <a:pt x="12466" y="41279"/>
                </a:moveTo>
                <a:lnTo>
                  <a:pt x="11521" y="38397"/>
                </a:lnTo>
                <a:lnTo>
                  <a:pt x="11521" y="3838"/>
                </a:lnTo>
                <a:lnTo>
                  <a:pt x="8625" y="5762"/>
                </a:lnTo>
                <a:lnTo>
                  <a:pt x="6720" y="8644"/>
                </a:lnTo>
                <a:lnTo>
                  <a:pt x="4800" y="11518"/>
                </a:lnTo>
                <a:lnTo>
                  <a:pt x="2880" y="15358"/>
                </a:lnTo>
                <a:lnTo>
                  <a:pt x="1904" y="19199"/>
                </a:lnTo>
                <a:lnTo>
                  <a:pt x="960" y="24002"/>
                </a:lnTo>
                <a:lnTo>
                  <a:pt x="0" y="27841"/>
                </a:lnTo>
                <a:lnTo>
                  <a:pt x="0" y="37438"/>
                </a:lnTo>
                <a:lnTo>
                  <a:pt x="960" y="41279"/>
                </a:lnTo>
                <a:lnTo>
                  <a:pt x="1904" y="45118"/>
                </a:lnTo>
                <a:lnTo>
                  <a:pt x="2880" y="49917"/>
                </a:lnTo>
                <a:lnTo>
                  <a:pt x="3840" y="52797"/>
                </a:lnTo>
                <a:lnTo>
                  <a:pt x="5745" y="55679"/>
                </a:lnTo>
                <a:lnTo>
                  <a:pt x="7680" y="58561"/>
                </a:lnTo>
                <a:lnTo>
                  <a:pt x="10561" y="60476"/>
                </a:lnTo>
                <a:lnTo>
                  <a:pt x="13426" y="62400"/>
                </a:lnTo>
                <a:lnTo>
                  <a:pt x="16306" y="64317"/>
                </a:lnTo>
                <a:lnTo>
                  <a:pt x="20147" y="65282"/>
                </a:lnTo>
                <a:lnTo>
                  <a:pt x="27828" y="65282"/>
                </a:lnTo>
                <a:lnTo>
                  <a:pt x="28803" y="64317"/>
                </a:lnTo>
                <a:lnTo>
                  <a:pt x="30708" y="64317"/>
                </a:lnTo>
                <a:lnTo>
                  <a:pt x="32628" y="63358"/>
                </a:lnTo>
                <a:lnTo>
                  <a:pt x="33588" y="63358"/>
                </a:lnTo>
                <a:lnTo>
                  <a:pt x="35509" y="62400"/>
                </a:lnTo>
                <a:lnTo>
                  <a:pt x="37429" y="61441"/>
                </a:lnTo>
                <a:lnTo>
                  <a:pt x="38389" y="59519"/>
                </a:lnTo>
                <a:lnTo>
                  <a:pt x="40309" y="58561"/>
                </a:lnTo>
                <a:lnTo>
                  <a:pt x="42230" y="57602"/>
                </a:lnTo>
                <a:lnTo>
                  <a:pt x="44150" y="55679"/>
                </a:lnTo>
                <a:lnTo>
                  <a:pt x="44150" y="87355"/>
                </a:lnTo>
                <a:lnTo>
                  <a:pt x="47030" y="87355"/>
                </a:lnTo>
                <a:lnTo>
                  <a:pt x="47030" y="88320"/>
                </a:lnTo>
                <a:lnTo>
                  <a:pt x="50871" y="88320"/>
                </a:lnTo>
                <a:lnTo>
                  <a:pt x="51831" y="87355"/>
                </a:lnTo>
                <a:lnTo>
                  <a:pt x="54711" y="87355"/>
                </a:lnTo>
                <a:lnTo>
                  <a:pt x="54711" y="958"/>
                </a:lnTo>
                <a:lnTo>
                  <a:pt x="46070" y="958"/>
                </a:lnTo>
                <a:lnTo>
                  <a:pt x="46070" y="1923"/>
                </a:lnTo>
                <a:lnTo>
                  <a:pt x="45110" y="1923"/>
                </a:lnTo>
                <a:lnTo>
                  <a:pt x="45110" y="9602"/>
                </a:lnTo>
                <a:lnTo>
                  <a:pt x="43190" y="7679"/>
                </a:lnTo>
                <a:lnTo>
                  <a:pt x="41269" y="6720"/>
                </a:lnTo>
                <a:lnTo>
                  <a:pt x="40309" y="5762"/>
                </a:lnTo>
                <a:lnTo>
                  <a:pt x="38389" y="3838"/>
                </a:lnTo>
                <a:lnTo>
                  <a:pt x="37429" y="2880"/>
                </a:lnTo>
                <a:lnTo>
                  <a:pt x="35509" y="1923"/>
                </a:lnTo>
                <a:lnTo>
                  <a:pt x="33588" y="958"/>
                </a:lnTo>
                <a:lnTo>
                  <a:pt x="32628" y="958"/>
                </a:lnTo>
                <a:lnTo>
                  <a:pt x="30708" y="0"/>
                </a:lnTo>
                <a:lnTo>
                  <a:pt x="22082" y="0"/>
                </a:lnTo>
                <a:lnTo>
                  <a:pt x="20147" y="11518"/>
                </a:lnTo>
                <a:lnTo>
                  <a:pt x="22082" y="9602"/>
                </a:lnTo>
                <a:lnTo>
                  <a:pt x="29748" y="9602"/>
                </a:lnTo>
                <a:lnTo>
                  <a:pt x="32628" y="10561"/>
                </a:lnTo>
                <a:lnTo>
                  <a:pt x="35509" y="12483"/>
                </a:lnTo>
                <a:lnTo>
                  <a:pt x="38389" y="14400"/>
                </a:lnTo>
                <a:lnTo>
                  <a:pt x="41269" y="16323"/>
                </a:lnTo>
                <a:lnTo>
                  <a:pt x="44150" y="20162"/>
                </a:lnTo>
                <a:lnTo>
                  <a:pt x="44150" y="44159"/>
                </a:lnTo>
                <a:lnTo>
                  <a:pt x="42230" y="46076"/>
                </a:lnTo>
                <a:lnTo>
                  <a:pt x="40309" y="47999"/>
                </a:lnTo>
                <a:lnTo>
                  <a:pt x="39349" y="49917"/>
                </a:lnTo>
                <a:lnTo>
                  <a:pt x="37429" y="50881"/>
                </a:lnTo>
                <a:lnTo>
                  <a:pt x="36469" y="51838"/>
                </a:lnTo>
                <a:lnTo>
                  <a:pt x="34549" y="52797"/>
                </a:lnTo>
                <a:lnTo>
                  <a:pt x="33588" y="53756"/>
                </a:lnTo>
                <a:lnTo>
                  <a:pt x="31668" y="54720"/>
                </a:lnTo>
                <a:lnTo>
                  <a:pt x="30708" y="55679"/>
                </a:lnTo>
                <a:lnTo>
                  <a:pt x="23027" y="55679"/>
                </a:lnTo>
                <a:lnTo>
                  <a:pt x="21107" y="54720"/>
                </a:lnTo>
                <a:lnTo>
                  <a:pt x="19187" y="53756"/>
                </a:lnTo>
                <a:lnTo>
                  <a:pt x="17266" y="52797"/>
                </a:lnTo>
                <a:lnTo>
                  <a:pt x="15361" y="50881"/>
                </a:lnTo>
                <a:lnTo>
                  <a:pt x="14401" y="47999"/>
                </a:lnTo>
                <a:lnTo>
                  <a:pt x="13426" y="46076"/>
                </a:lnTo>
                <a:lnTo>
                  <a:pt x="12466" y="44159"/>
                </a:lnTo>
                <a:lnTo>
                  <a:pt x="12466" y="412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1" name="object 391"/>
          <p:cNvSpPr/>
          <p:nvPr/>
        </p:nvSpPr>
        <p:spPr>
          <a:xfrm>
            <a:off x="2715036" y="8839462"/>
            <a:ext cx="21122" cy="33599"/>
          </a:xfrm>
          <a:custGeom>
            <a:avLst/>
            <a:gdLst/>
            <a:ahLst/>
            <a:cxnLst/>
            <a:rect l="l" t="t" r="r" b="b"/>
            <a:pathLst>
              <a:path w="21122" h="33599">
                <a:moveTo>
                  <a:pt x="8641" y="13441"/>
                </a:moveTo>
                <a:lnTo>
                  <a:pt x="0" y="31682"/>
                </a:lnTo>
                <a:lnTo>
                  <a:pt x="0" y="33599"/>
                </a:lnTo>
                <a:lnTo>
                  <a:pt x="7680" y="33599"/>
                </a:lnTo>
                <a:lnTo>
                  <a:pt x="7680" y="32641"/>
                </a:lnTo>
                <a:lnTo>
                  <a:pt x="8641" y="32641"/>
                </a:lnTo>
                <a:lnTo>
                  <a:pt x="17282" y="18240"/>
                </a:lnTo>
                <a:lnTo>
                  <a:pt x="18242" y="17282"/>
                </a:lnTo>
                <a:lnTo>
                  <a:pt x="19202" y="16323"/>
                </a:lnTo>
                <a:lnTo>
                  <a:pt x="19202" y="15358"/>
                </a:lnTo>
                <a:lnTo>
                  <a:pt x="20162" y="14400"/>
                </a:lnTo>
                <a:lnTo>
                  <a:pt x="20162" y="13441"/>
                </a:lnTo>
                <a:lnTo>
                  <a:pt x="21122" y="12483"/>
                </a:lnTo>
                <a:lnTo>
                  <a:pt x="21122" y="1923"/>
                </a:lnTo>
                <a:lnTo>
                  <a:pt x="20162" y="958"/>
                </a:lnTo>
                <a:lnTo>
                  <a:pt x="19202" y="958"/>
                </a:lnTo>
                <a:lnTo>
                  <a:pt x="19202" y="0"/>
                </a:lnTo>
                <a:lnTo>
                  <a:pt x="11521" y="0"/>
                </a:lnTo>
                <a:lnTo>
                  <a:pt x="10561" y="958"/>
                </a:lnTo>
                <a:lnTo>
                  <a:pt x="9601" y="958"/>
                </a:lnTo>
                <a:lnTo>
                  <a:pt x="9601" y="2880"/>
                </a:lnTo>
                <a:lnTo>
                  <a:pt x="8641" y="2880"/>
                </a:lnTo>
                <a:lnTo>
                  <a:pt x="8641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2" name="object 392"/>
          <p:cNvSpPr/>
          <p:nvPr/>
        </p:nvSpPr>
        <p:spPr>
          <a:xfrm>
            <a:off x="2777429" y="8769387"/>
            <a:ext cx="63367" cy="85433"/>
          </a:xfrm>
          <a:custGeom>
            <a:avLst/>
            <a:gdLst/>
            <a:ahLst/>
            <a:cxnLst/>
            <a:rect l="l" t="t" r="r" b="b"/>
            <a:pathLst>
              <a:path w="63367" h="85433">
                <a:moveTo>
                  <a:pt x="37444" y="9596"/>
                </a:moveTo>
                <a:lnTo>
                  <a:pt x="61447" y="9596"/>
                </a:lnTo>
                <a:lnTo>
                  <a:pt x="62407" y="8638"/>
                </a:lnTo>
                <a:lnTo>
                  <a:pt x="63367" y="8638"/>
                </a:lnTo>
                <a:lnTo>
                  <a:pt x="63367" y="958"/>
                </a:lnTo>
                <a:lnTo>
                  <a:pt x="62407" y="0"/>
                </a:lnTo>
                <a:lnTo>
                  <a:pt x="0" y="0"/>
                </a:lnTo>
                <a:lnTo>
                  <a:pt x="0" y="8638"/>
                </a:lnTo>
                <a:lnTo>
                  <a:pt x="960" y="8638"/>
                </a:lnTo>
                <a:lnTo>
                  <a:pt x="960" y="9596"/>
                </a:lnTo>
                <a:lnTo>
                  <a:pt x="25923" y="9596"/>
                </a:lnTo>
                <a:lnTo>
                  <a:pt x="25923" y="84475"/>
                </a:lnTo>
                <a:lnTo>
                  <a:pt x="26883" y="84475"/>
                </a:lnTo>
                <a:lnTo>
                  <a:pt x="27843" y="85433"/>
                </a:lnTo>
                <a:lnTo>
                  <a:pt x="35524" y="85433"/>
                </a:lnTo>
                <a:lnTo>
                  <a:pt x="36484" y="84475"/>
                </a:lnTo>
                <a:lnTo>
                  <a:pt x="37444" y="84475"/>
                </a:lnTo>
                <a:lnTo>
                  <a:pt x="37444" y="95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3" name="object 393"/>
          <p:cNvSpPr/>
          <p:nvPr/>
        </p:nvSpPr>
        <p:spPr>
          <a:xfrm>
            <a:off x="2842717" y="8791462"/>
            <a:ext cx="51831" cy="64323"/>
          </a:xfrm>
          <a:custGeom>
            <a:avLst/>
            <a:gdLst/>
            <a:ahLst/>
            <a:cxnLst/>
            <a:rect l="l" t="t" r="r" b="b"/>
            <a:pathLst>
              <a:path w="51831" h="64323">
                <a:moveTo>
                  <a:pt x="51831" y="964"/>
                </a:moveTo>
                <a:lnTo>
                  <a:pt x="50871" y="964"/>
                </a:lnTo>
                <a:lnTo>
                  <a:pt x="50871" y="0"/>
                </a:lnTo>
                <a:lnTo>
                  <a:pt x="42230" y="0"/>
                </a:lnTo>
                <a:lnTo>
                  <a:pt x="41269" y="964"/>
                </a:lnTo>
                <a:lnTo>
                  <a:pt x="41269" y="43200"/>
                </a:lnTo>
                <a:lnTo>
                  <a:pt x="37429" y="47041"/>
                </a:lnTo>
                <a:lnTo>
                  <a:pt x="34549" y="49923"/>
                </a:lnTo>
                <a:lnTo>
                  <a:pt x="31668" y="51838"/>
                </a:lnTo>
                <a:lnTo>
                  <a:pt x="29748" y="53762"/>
                </a:lnTo>
                <a:lnTo>
                  <a:pt x="26868" y="54720"/>
                </a:lnTo>
                <a:lnTo>
                  <a:pt x="20147" y="54720"/>
                </a:lnTo>
                <a:lnTo>
                  <a:pt x="18242" y="53762"/>
                </a:lnTo>
                <a:lnTo>
                  <a:pt x="17266" y="52797"/>
                </a:lnTo>
                <a:lnTo>
                  <a:pt x="15361" y="51838"/>
                </a:lnTo>
                <a:lnTo>
                  <a:pt x="14401" y="49923"/>
                </a:lnTo>
                <a:lnTo>
                  <a:pt x="13426" y="48958"/>
                </a:lnTo>
                <a:lnTo>
                  <a:pt x="12466" y="47041"/>
                </a:lnTo>
                <a:lnTo>
                  <a:pt x="12466" y="45118"/>
                </a:lnTo>
                <a:lnTo>
                  <a:pt x="11521" y="42243"/>
                </a:lnTo>
                <a:lnTo>
                  <a:pt x="11521" y="964"/>
                </a:lnTo>
                <a:lnTo>
                  <a:pt x="10561" y="964"/>
                </a:lnTo>
                <a:lnTo>
                  <a:pt x="10561" y="0"/>
                </a:lnTo>
                <a:lnTo>
                  <a:pt x="1905" y="0"/>
                </a:lnTo>
                <a:lnTo>
                  <a:pt x="960" y="964"/>
                </a:lnTo>
                <a:lnTo>
                  <a:pt x="0" y="1921"/>
                </a:lnTo>
                <a:lnTo>
                  <a:pt x="0" y="42243"/>
                </a:lnTo>
                <a:lnTo>
                  <a:pt x="960" y="46082"/>
                </a:lnTo>
                <a:lnTo>
                  <a:pt x="1905" y="48958"/>
                </a:lnTo>
                <a:lnTo>
                  <a:pt x="1905" y="51838"/>
                </a:lnTo>
                <a:lnTo>
                  <a:pt x="3840" y="54720"/>
                </a:lnTo>
                <a:lnTo>
                  <a:pt x="4800" y="56644"/>
                </a:lnTo>
                <a:lnTo>
                  <a:pt x="6720" y="59518"/>
                </a:lnTo>
                <a:lnTo>
                  <a:pt x="8625" y="60482"/>
                </a:lnTo>
                <a:lnTo>
                  <a:pt x="11521" y="62400"/>
                </a:lnTo>
                <a:lnTo>
                  <a:pt x="14401" y="63358"/>
                </a:lnTo>
                <a:lnTo>
                  <a:pt x="18242" y="64323"/>
                </a:lnTo>
                <a:lnTo>
                  <a:pt x="24947" y="64323"/>
                </a:lnTo>
                <a:lnTo>
                  <a:pt x="28788" y="63358"/>
                </a:lnTo>
                <a:lnTo>
                  <a:pt x="31668" y="61441"/>
                </a:lnTo>
                <a:lnTo>
                  <a:pt x="35509" y="59518"/>
                </a:lnTo>
                <a:lnTo>
                  <a:pt x="38389" y="56644"/>
                </a:lnTo>
                <a:lnTo>
                  <a:pt x="42230" y="53762"/>
                </a:lnTo>
                <a:lnTo>
                  <a:pt x="42230" y="62400"/>
                </a:lnTo>
                <a:lnTo>
                  <a:pt x="43190" y="62400"/>
                </a:lnTo>
                <a:lnTo>
                  <a:pt x="43190" y="63358"/>
                </a:lnTo>
                <a:lnTo>
                  <a:pt x="49911" y="63358"/>
                </a:lnTo>
                <a:lnTo>
                  <a:pt x="50871" y="62400"/>
                </a:lnTo>
                <a:lnTo>
                  <a:pt x="51831" y="62400"/>
                </a:lnTo>
                <a:lnTo>
                  <a:pt x="51831" y="9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4" name="object 394"/>
          <p:cNvSpPr/>
          <p:nvPr/>
        </p:nvSpPr>
        <p:spPr>
          <a:xfrm>
            <a:off x="2914710" y="8790503"/>
            <a:ext cx="34549" cy="64317"/>
          </a:xfrm>
          <a:custGeom>
            <a:avLst/>
            <a:gdLst/>
            <a:ahLst/>
            <a:cxnLst/>
            <a:rect l="l" t="t" r="r" b="b"/>
            <a:pathLst>
              <a:path w="34549" h="64317">
                <a:moveTo>
                  <a:pt x="33604" y="958"/>
                </a:moveTo>
                <a:lnTo>
                  <a:pt x="31668" y="958"/>
                </a:lnTo>
                <a:lnTo>
                  <a:pt x="31668" y="0"/>
                </a:lnTo>
                <a:lnTo>
                  <a:pt x="22082" y="0"/>
                </a:lnTo>
                <a:lnTo>
                  <a:pt x="21122" y="958"/>
                </a:lnTo>
                <a:lnTo>
                  <a:pt x="20162" y="958"/>
                </a:lnTo>
                <a:lnTo>
                  <a:pt x="18242" y="1923"/>
                </a:lnTo>
                <a:lnTo>
                  <a:pt x="17282" y="2880"/>
                </a:lnTo>
                <a:lnTo>
                  <a:pt x="16322" y="3838"/>
                </a:lnTo>
                <a:lnTo>
                  <a:pt x="14401" y="5762"/>
                </a:lnTo>
                <a:lnTo>
                  <a:pt x="13441" y="6720"/>
                </a:lnTo>
                <a:lnTo>
                  <a:pt x="11521" y="8644"/>
                </a:lnTo>
                <a:lnTo>
                  <a:pt x="9601" y="11518"/>
                </a:lnTo>
                <a:lnTo>
                  <a:pt x="9601" y="958"/>
                </a:lnTo>
                <a:lnTo>
                  <a:pt x="960" y="958"/>
                </a:lnTo>
                <a:lnTo>
                  <a:pt x="960" y="1923"/>
                </a:lnTo>
                <a:lnTo>
                  <a:pt x="0" y="1923"/>
                </a:lnTo>
                <a:lnTo>
                  <a:pt x="0" y="63358"/>
                </a:lnTo>
                <a:lnTo>
                  <a:pt x="960" y="63358"/>
                </a:lnTo>
                <a:lnTo>
                  <a:pt x="1920" y="64317"/>
                </a:lnTo>
                <a:lnTo>
                  <a:pt x="9601" y="64317"/>
                </a:lnTo>
                <a:lnTo>
                  <a:pt x="9601" y="63358"/>
                </a:lnTo>
                <a:lnTo>
                  <a:pt x="10561" y="63358"/>
                </a:lnTo>
                <a:lnTo>
                  <a:pt x="10561" y="23038"/>
                </a:lnTo>
                <a:lnTo>
                  <a:pt x="12481" y="21121"/>
                </a:lnTo>
                <a:lnTo>
                  <a:pt x="14401" y="18240"/>
                </a:lnTo>
                <a:lnTo>
                  <a:pt x="15361" y="17282"/>
                </a:lnTo>
                <a:lnTo>
                  <a:pt x="16322" y="15358"/>
                </a:lnTo>
                <a:lnTo>
                  <a:pt x="17282" y="14400"/>
                </a:lnTo>
                <a:lnTo>
                  <a:pt x="19202" y="13441"/>
                </a:lnTo>
                <a:lnTo>
                  <a:pt x="20162" y="11518"/>
                </a:lnTo>
                <a:lnTo>
                  <a:pt x="21122" y="11518"/>
                </a:lnTo>
                <a:lnTo>
                  <a:pt x="22082" y="10561"/>
                </a:lnTo>
                <a:lnTo>
                  <a:pt x="29763" y="10561"/>
                </a:lnTo>
                <a:lnTo>
                  <a:pt x="30723" y="11518"/>
                </a:lnTo>
                <a:lnTo>
                  <a:pt x="34549" y="11518"/>
                </a:lnTo>
                <a:lnTo>
                  <a:pt x="34549" y="1923"/>
                </a:lnTo>
                <a:lnTo>
                  <a:pt x="33604" y="1923"/>
                </a:lnTo>
                <a:lnTo>
                  <a:pt x="33604" y="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5" name="object 395"/>
          <p:cNvSpPr/>
          <p:nvPr/>
        </p:nvSpPr>
        <p:spPr>
          <a:xfrm>
            <a:off x="2962716" y="8762666"/>
            <a:ext cx="47990" cy="92154"/>
          </a:xfrm>
          <a:custGeom>
            <a:avLst/>
            <a:gdLst/>
            <a:ahLst/>
            <a:cxnLst/>
            <a:rect l="l" t="t" r="r" b="b"/>
            <a:pathLst>
              <a:path w="47990" h="92154">
                <a:moveTo>
                  <a:pt x="47990" y="88314"/>
                </a:moveTo>
                <a:lnTo>
                  <a:pt x="47030" y="87357"/>
                </a:lnTo>
                <a:lnTo>
                  <a:pt x="47030" y="86398"/>
                </a:lnTo>
                <a:lnTo>
                  <a:pt x="23027" y="55679"/>
                </a:lnTo>
                <a:lnTo>
                  <a:pt x="44150" y="33599"/>
                </a:lnTo>
                <a:lnTo>
                  <a:pt x="45110" y="33599"/>
                </a:lnTo>
                <a:lnTo>
                  <a:pt x="45110" y="32634"/>
                </a:lnTo>
                <a:lnTo>
                  <a:pt x="46070" y="31676"/>
                </a:lnTo>
                <a:lnTo>
                  <a:pt x="46070" y="29760"/>
                </a:lnTo>
                <a:lnTo>
                  <a:pt x="45110" y="29760"/>
                </a:lnTo>
                <a:lnTo>
                  <a:pt x="45110" y="28795"/>
                </a:lnTo>
                <a:lnTo>
                  <a:pt x="35509" y="28795"/>
                </a:lnTo>
                <a:lnTo>
                  <a:pt x="34549" y="29760"/>
                </a:lnTo>
                <a:lnTo>
                  <a:pt x="33588" y="29760"/>
                </a:lnTo>
                <a:lnTo>
                  <a:pt x="33588" y="30717"/>
                </a:lnTo>
                <a:lnTo>
                  <a:pt x="32628" y="30717"/>
                </a:lnTo>
                <a:lnTo>
                  <a:pt x="10546" y="55679"/>
                </a:lnTo>
                <a:lnTo>
                  <a:pt x="10546" y="958"/>
                </a:lnTo>
                <a:lnTo>
                  <a:pt x="9585" y="958"/>
                </a:lnTo>
                <a:lnTo>
                  <a:pt x="9585" y="0"/>
                </a:lnTo>
                <a:lnTo>
                  <a:pt x="944" y="0"/>
                </a:lnTo>
                <a:lnTo>
                  <a:pt x="0" y="958"/>
                </a:lnTo>
                <a:lnTo>
                  <a:pt x="0" y="91196"/>
                </a:lnTo>
                <a:lnTo>
                  <a:pt x="944" y="91196"/>
                </a:lnTo>
                <a:lnTo>
                  <a:pt x="944" y="92154"/>
                </a:lnTo>
                <a:lnTo>
                  <a:pt x="8625" y="92154"/>
                </a:lnTo>
                <a:lnTo>
                  <a:pt x="9585" y="91196"/>
                </a:lnTo>
                <a:lnTo>
                  <a:pt x="10546" y="91196"/>
                </a:lnTo>
                <a:lnTo>
                  <a:pt x="10546" y="56637"/>
                </a:lnTo>
                <a:lnTo>
                  <a:pt x="35509" y="90237"/>
                </a:lnTo>
                <a:lnTo>
                  <a:pt x="36469" y="91196"/>
                </a:lnTo>
                <a:lnTo>
                  <a:pt x="37429" y="91196"/>
                </a:lnTo>
                <a:lnTo>
                  <a:pt x="37429" y="92154"/>
                </a:lnTo>
                <a:lnTo>
                  <a:pt x="47030" y="92154"/>
                </a:lnTo>
                <a:lnTo>
                  <a:pt x="47030" y="91196"/>
                </a:lnTo>
                <a:lnTo>
                  <a:pt x="47990" y="91196"/>
                </a:lnTo>
                <a:lnTo>
                  <a:pt x="47990" y="883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6" name="object 396"/>
          <p:cNvSpPr/>
          <p:nvPr/>
        </p:nvSpPr>
        <p:spPr>
          <a:xfrm>
            <a:off x="3015508" y="8792426"/>
            <a:ext cx="51831" cy="63358"/>
          </a:xfrm>
          <a:custGeom>
            <a:avLst/>
            <a:gdLst/>
            <a:ahLst/>
            <a:cxnLst/>
            <a:rect l="l" t="t" r="r" b="b"/>
            <a:pathLst>
              <a:path w="51831" h="63358">
                <a:moveTo>
                  <a:pt x="1920" y="45118"/>
                </a:moveTo>
                <a:lnTo>
                  <a:pt x="2880" y="48958"/>
                </a:lnTo>
                <a:lnTo>
                  <a:pt x="4800" y="52797"/>
                </a:lnTo>
                <a:lnTo>
                  <a:pt x="7680" y="54714"/>
                </a:lnTo>
                <a:lnTo>
                  <a:pt x="9601" y="57596"/>
                </a:lnTo>
                <a:lnTo>
                  <a:pt x="12481" y="59518"/>
                </a:lnTo>
                <a:lnTo>
                  <a:pt x="16322" y="61435"/>
                </a:lnTo>
                <a:lnTo>
                  <a:pt x="20162" y="62394"/>
                </a:lnTo>
                <a:lnTo>
                  <a:pt x="24947" y="63358"/>
                </a:lnTo>
                <a:lnTo>
                  <a:pt x="34564" y="63358"/>
                </a:lnTo>
                <a:lnTo>
                  <a:pt x="37444" y="62394"/>
                </a:lnTo>
                <a:lnTo>
                  <a:pt x="40309" y="62394"/>
                </a:lnTo>
                <a:lnTo>
                  <a:pt x="42230" y="61435"/>
                </a:lnTo>
                <a:lnTo>
                  <a:pt x="44150" y="61435"/>
                </a:lnTo>
                <a:lnTo>
                  <a:pt x="46070" y="60476"/>
                </a:lnTo>
                <a:lnTo>
                  <a:pt x="47030" y="60476"/>
                </a:lnTo>
                <a:lnTo>
                  <a:pt x="48950" y="59518"/>
                </a:lnTo>
                <a:lnTo>
                  <a:pt x="49911" y="58553"/>
                </a:lnTo>
                <a:lnTo>
                  <a:pt x="50871" y="58553"/>
                </a:lnTo>
                <a:lnTo>
                  <a:pt x="50871" y="57596"/>
                </a:lnTo>
                <a:lnTo>
                  <a:pt x="51831" y="57596"/>
                </a:lnTo>
                <a:lnTo>
                  <a:pt x="51831" y="50874"/>
                </a:lnTo>
                <a:lnTo>
                  <a:pt x="50871" y="49915"/>
                </a:lnTo>
                <a:lnTo>
                  <a:pt x="48950" y="49915"/>
                </a:lnTo>
                <a:lnTo>
                  <a:pt x="47990" y="50874"/>
                </a:lnTo>
                <a:lnTo>
                  <a:pt x="47030" y="50874"/>
                </a:lnTo>
                <a:lnTo>
                  <a:pt x="45125" y="51832"/>
                </a:lnTo>
                <a:lnTo>
                  <a:pt x="44150" y="51832"/>
                </a:lnTo>
                <a:lnTo>
                  <a:pt x="42230" y="52797"/>
                </a:lnTo>
                <a:lnTo>
                  <a:pt x="40309" y="52797"/>
                </a:lnTo>
                <a:lnTo>
                  <a:pt x="38404" y="53756"/>
                </a:lnTo>
                <a:lnTo>
                  <a:pt x="35509" y="53756"/>
                </a:lnTo>
                <a:lnTo>
                  <a:pt x="33604" y="54714"/>
                </a:lnTo>
                <a:lnTo>
                  <a:pt x="26883" y="54714"/>
                </a:lnTo>
                <a:lnTo>
                  <a:pt x="24003" y="53756"/>
                </a:lnTo>
                <a:lnTo>
                  <a:pt x="21122" y="52797"/>
                </a:lnTo>
                <a:lnTo>
                  <a:pt x="19202" y="51832"/>
                </a:lnTo>
                <a:lnTo>
                  <a:pt x="17282" y="49915"/>
                </a:lnTo>
                <a:lnTo>
                  <a:pt x="15361" y="47993"/>
                </a:lnTo>
                <a:lnTo>
                  <a:pt x="14401" y="46076"/>
                </a:lnTo>
                <a:lnTo>
                  <a:pt x="12481" y="44153"/>
                </a:lnTo>
                <a:lnTo>
                  <a:pt x="12481" y="41279"/>
                </a:lnTo>
                <a:lnTo>
                  <a:pt x="11521" y="39355"/>
                </a:lnTo>
                <a:lnTo>
                  <a:pt x="11521" y="20156"/>
                </a:lnTo>
                <a:lnTo>
                  <a:pt x="12481" y="18239"/>
                </a:lnTo>
                <a:lnTo>
                  <a:pt x="13441" y="15358"/>
                </a:lnTo>
                <a:lnTo>
                  <a:pt x="14401" y="13435"/>
                </a:lnTo>
                <a:lnTo>
                  <a:pt x="16322" y="0"/>
                </a:lnTo>
                <a:lnTo>
                  <a:pt x="12481" y="1915"/>
                </a:lnTo>
                <a:lnTo>
                  <a:pt x="9601" y="3838"/>
                </a:lnTo>
                <a:lnTo>
                  <a:pt x="7680" y="6720"/>
                </a:lnTo>
                <a:lnTo>
                  <a:pt x="4800" y="9595"/>
                </a:lnTo>
                <a:lnTo>
                  <a:pt x="2880" y="13435"/>
                </a:lnTo>
                <a:lnTo>
                  <a:pt x="1920" y="17276"/>
                </a:lnTo>
                <a:lnTo>
                  <a:pt x="0" y="21115"/>
                </a:lnTo>
                <a:lnTo>
                  <a:pt x="0" y="41279"/>
                </a:lnTo>
                <a:lnTo>
                  <a:pt x="1920" y="45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7" name="object 397"/>
          <p:cNvSpPr/>
          <p:nvPr/>
        </p:nvSpPr>
        <p:spPr>
          <a:xfrm>
            <a:off x="3027029" y="8790503"/>
            <a:ext cx="43190" cy="34558"/>
          </a:xfrm>
          <a:custGeom>
            <a:avLst/>
            <a:gdLst/>
            <a:ahLst/>
            <a:cxnLst/>
            <a:rect l="l" t="t" r="r" b="b"/>
            <a:pathLst>
              <a:path w="43190" h="34558">
                <a:moveTo>
                  <a:pt x="12481" y="0"/>
                </a:moveTo>
                <a:lnTo>
                  <a:pt x="8641" y="958"/>
                </a:lnTo>
                <a:lnTo>
                  <a:pt x="4800" y="1923"/>
                </a:lnTo>
                <a:lnTo>
                  <a:pt x="2880" y="15358"/>
                </a:lnTo>
                <a:lnTo>
                  <a:pt x="3840" y="13441"/>
                </a:lnTo>
                <a:lnTo>
                  <a:pt x="5760" y="12483"/>
                </a:lnTo>
                <a:lnTo>
                  <a:pt x="7680" y="10561"/>
                </a:lnTo>
                <a:lnTo>
                  <a:pt x="9601" y="9602"/>
                </a:lnTo>
                <a:lnTo>
                  <a:pt x="11521" y="8644"/>
                </a:lnTo>
                <a:lnTo>
                  <a:pt x="21107" y="8644"/>
                </a:lnTo>
                <a:lnTo>
                  <a:pt x="25923" y="9602"/>
                </a:lnTo>
                <a:lnTo>
                  <a:pt x="27828" y="13441"/>
                </a:lnTo>
                <a:lnTo>
                  <a:pt x="30708" y="16323"/>
                </a:lnTo>
                <a:lnTo>
                  <a:pt x="31668" y="21121"/>
                </a:lnTo>
                <a:lnTo>
                  <a:pt x="31668" y="26878"/>
                </a:lnTo>
                <a:lnTo>
                  <a:pt x="0" y="26878"/>
                </a:lnTo>
                <a:lnTo>
                  <a:pt x="0" y="34558"/>
                </a:lnTo>
                <a:lnTo>
                  <a:pt x="41269" y="34558"/>
                </a:lnTo>
                <a:lnTo>
                  <a:pt x="41269" y="33599"/>
                </a:lnTo>
                <a:lnTo>
                  <a:pt x="42230" y="32641"/>
                </a:lnTo>
                <a:lnTo>
                  <a:pt x="43190" y="31682"/>
                </a:lnTo>
                <a:lnTo>
                  <a:pt x="43190" y="24002"/>
                </a:lnTo>
                <a:lnTo>
                  <a:pt x="42230" y="20162"/>
                </a:lnTo>
                <a:lnTo>
                  <a:pt x="41269" y="17282"/>
                </a:lnTo>
                <a:lnTo>
                  <a:pt x="40309" y="13441"/>
                </a:lnTo>
                <a:lnTo>
                  <a:pt x="39349" y="10561"/>
                </a:lnTo>
                <a:lnTo>
                  <a:pt x="36469" y="7679"/>
                </a:lnTo>
                <a:lnTo>
                  <a:pt x="34549" y="5762"/>
                </a:lnTo>
                <a:lnTo>
                  <a:pt x="31668" y="3838"/>
                </a:lnTo>
                <a:lnTo>
                  <a:pt x="28788" y="1923"/>
                </a:lnTo>
                <a:lnTo>
                  <a:pt x="24947" y="958"/>
                </a:lnTo>
                <a:lnTo>
                  <a:pt x="21107" y="0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8" name="object 398"/>
          <p:cNvSpPr/>
          <p:nvPr/>
        </p:nvSpPr>
        <p:spPr>
          <a:xfrm>
            <a:off x="3077900" y="8791462"/>
            <a:ext cx="56647" cy="87361"/>
          </a:xfrm>
          <a:custGeom>
            <a:avLst/>
            <a:gdLst/>
            <a:ahLst/>
            <a:cxnLst/>
            <a:rect l="l" t="t" r="r" b="b"/>
            <a:pathLst>
              <a:path w="56647" h="87361">
                <a:moveTo>
                  <a:pt x="55686" y="0"/>
                </a:moveTo>
                <a:lnTo>
                  <a:pt x="47045" y="0"/>
                </a:lnTo>
                <a:lnTo>
                  <a:pt x="46085" y="964"/>
                </a:lnTo>
                <a:lnTo>
                  <a:pt x="45125" y="1921"/>
                </a:lnTo>
                <a:lnTo>
                  <a:pt x="28803" y="49923"/>
                </a:lnTo>
                <a:lnTo>
                  <a:pt x="11521" y="1921"/>
                </a:lnTo>
                <a:lnTo>
                  <a:pt x="11521" y="964"/>
                </a:lnTo>
                <a:lnTo>
                  <a:pt x="10561" y="964"/>
                </a:lnTo>
                <a:lnTo>
                  <a:pt x="10561" y="0"/>
                </a:lnTo>
                <a:lnTo>
                  <a:pt x="960" y="0"/>
                </a:lnTo>
                <a:lnTo>
                  <a:pt x="0" y="964"/>
                </a:lnTo>
                <a:lnTo>
                  <a:pt x="0" y="3838"/>
                </a:lnTo>
                <a:lnTo>
                  <a:pt x="21122" y="60482"/>
                </a:lnTo>
                <a:lnTo>
                  <a:pt x="22082" y="61441"/>
                </a:lnTo>
                <a:lnTo>
                  <a:pt x="22082" y="62400"/>
                </a:lnTo>
                <a:lnTo>
                  <a:pt x="23042" y="62400"/>
                </a:lnTo>
                <a:lnTo>
                  <a:pt x="23042" y="63358"/>
                </a:lnTo>
                <a:lnTo>
                  <a:pt x="15361" y="83521"/>
                </a:lnTo>
                <a:lnTo>
                  <a:pt x="15361" y="86397"/>
                </a:lnTo>
                <a:lnTo>
                  <a:pt x="18242" y="86397"/>
                </a:lnTo>
                <a:lnTo>
                  <a:pt x="19202" y="87361"/>
                </a:lnTo>
                <a:lnTo>
                  <a:pt x="22082" y="87361"/>
                </a:lnTo>
                <a:lnTo>
                  <a:pt x="24003" y="86397"/>
                </a:lnTo>
                <a:lnTo>
                  <a:pt x="25923" y="86397"/>
                </a:lnTo>
                <a:lnTo>
                  <a:pt x="26883" y="85438"/>
                </a:lnTo>
                <a:lnTo>
                  <a:pt x="26883" y="84479"/>
                </a:lnTo>
                <a:lnTo>
                  <a:pt x="34564" y="63358"/>
                </a:lnTo>
                <a:lnTo>
                  <a:pt x="56647" y="3838"/>
                </a:lnTo>
                <a:lnTo>
                  <a:pt x="56647" y="964"/>
                </a:lnTo>
                <a:lnTo>
                  <a:pt x="55686" y="964"/>
                </a:lnTo>
                <a:lnTo>
                  <a:pt x="556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9" name="object 399"/>
          <p:cNvSpPr/>
          <p:nvPr/>
        </p:nvSpPr>
        <p:spPr>
          <a:xfrm>
            <a:off x="3130707" y="8839462"/>
            <a:ext cx="21122" cy="33599"/>
          </a:xfrm>
          <a:custGeom>
            <a:avLst/>
            <a:gdLst/>
            <a:ahLst/>
            <a:cxnLst/>
            <a:rect l="l" t="t" r="r" b="b"/>
            <a:pathLst>
              <a:path w="21122" h="33599">
                <a:moveTo>
                  <a:pt x="8641" y="13441"/>
                </a:moveTo>
                <a:lnTo>
                  <a:pt x="0" y="31682"/>
                </a:lnTo>
                <a:lnTo>
                  <a:pt x="0" y="33599"/>
                </a:lnTo>
                <a:lnTo>
                  <a:pt x="7665" y="33599"/>
                </a:lnTo>
                <a:lnTo>
                  <a:pt x="7665" y="32641"/>
                </a:lnTo>
                <a:lnTo>
                  <a:pt x="8641" y="32641"/>
                </a:lnTo>
                <a:lnTo>
                  <a:pt x="17282" y="18240"/>
                </a:lnTo>
                <a:lnTo>
                  <a:pt x="18227" y="17282"/>
                </a:lnTo>
                <a:lnTo>
                  <a:pt x="18227" y="16323"/>
                </a:lnTo>
                <a:lnTo>
                  <a:pt x="19187" y="15358"/>
                </a:lnTo>
                <a:lnTo>
                  <a:pt x="20162" y="14400"/>
                </a:lnTo>
                <a:lnTo>
                  <a:pt x="20162" y="12483"/>
                </a:lnTo>
                <a:lnTo>
                  <a:pt x="21122" y="11518"/>
                </a:lnTo>
                <a:lnTo>
                  <a:pt x="21122" y="2880"/>
                </a:lnTo>
                <a:lnTo>
                  <a:pt x="20162" y="1923"/>
                </a:lnTo>
                <a:lnTo>
                  <a:pt x="20162" y="958"/>
                </a:lnTo>
                <a:lnTo>
                  <a:pt x="19187" y="958"/>
                </a:lnTo>
                <a:lnTo>
                  <a:pt x="18227" y="0"/>
                </a:lnTo>
                <a:lnTo>
                  <a:pt x="11506" y="0"/>
                </a:lnTo>
                <a:lnTo>
                  <a:pt x="10561" y="958"/>
                </a:lnTo>
                <a:lnTo>
                  <a:pt x="9601" y="958"/>
                </a:lnTo>
                <a:lnTo>
                  <a:pt x="9601" y="1923"/>
                </a:lnTo>
                <a:lnTo>
                  <a:pt x="8641" y="2880"/>
                </a:lnTo>
                <a:lnTo>
                  <a:pt x="8641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0" name="object 400"/>
          <p:cNvSpPr/>
          <p:nvPr/>
        </p:nvSpPr>
        <p:spPr>
          <a:xfrm>
            <a:off x="3203661" y="8768423"/>
            <a:ext cx="10561" cy="86397"/>
          </a:xfrm>
          <a:custGeom>
            <a:avLst/>
            <a:gdLst/>
            <a:ahLst/>
            <a:cxnLst/>
            <a:rect l="l" t="t" r="r" b="b"/>
            <a:pathLst>
              <a:path w="10561" h="86397">
                <a:moveTo>
                  <a:pt x="0" y="963"/>
                </a:moveTo>
                <a:lnTo>
                  <a:pt x="0" y="85438"/>
                </a:lnTo>
                <a:lnTo>
                  <a:pt x="960" y="85438"/>
                </a:lnTo>
                <a:lnTo>
                  <a:pt x="960" y="86397"/>
                </a:lnTo>
                <a:lnTo>
                  <a:pt x="9601" y="86397"/>
                </a:lnTo>
                <a:lnTo>
                  <a:pt x="9601" y="85438"/>
                </a:lnTo>
                <a:lnTo>
                  <a:pt x="10561" y="85438"/>
                </a:lnTo>
                <a:lnTo>
                  <a:pt x="10561" y="963"/>
                </a:lnTo>
                <a:lnTo>
                  <a:pt x="9601" y="963"/>
                </a:lnTo>
                <a:lnTo>
                  <a:pt x="8641" y="0"/>
                </a:lnTo>
                <a:lnTo>
                  <a:pt x="1920" y="0"/>
                </a:lnTo>
                <a:lnTo>
                  <a:pt x="960" y="963"/>
                </a:lnTo>
                <a:lnTo>
                  <a:pt x="0" y="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1" name="object 401"/>
          <p:cNvSpPr/>
          <p:nvPr/>
        </p:nvSpPr>
        <p:spPr>
          <a:xfrm>
            <a:off x="3236290" y="8790503"/>
            <a:ext cx="50886" cy="64317"/>
          </a:xfrm>
          <a:custGeom>
            <a:avLst/>
            <a:gdLst/>
            <a:ahLst/>
            <a:cxnLst/>
            <a:rect l="l" t="t" r="r" b="b"/>
            <a:pathLst>
              <a:path w="50886" h="64317">
                <a:moveTo>
                  <a:pt x="29763" y="0"/>
                </a:moveTo>
                <a:lnTo>
                  <a:pt x="26883" y="0"/>
                </a:lnTo>
                <a:lnTo>
                  <a:pt x="23042" y="958"/>
                </a:lnTo>
                <a:lnTo>
                  <a:pt x="20177" y="2880"/>
                </a:lnTo>
                <a:lnTo>
                  <a:pt x="16337" y="3838"/>
                </a:lnTo>
                <a:lnTo>
                  <a:pt x="13456" y="6720"/>
                </a:lnTo>
                <a:lnTo>
                  <a:pt x="9616" y="10561"/>
                </a:lnTo>
                <a:lnTo>
                  <a:pt x="9616" y="958"/>
                </a:lnTo>
                <a:lnTo>
                  <a:pt x="975" y="958"/>
                </a:lnTo>
                <a:lnTo>
                  <a:pt x="975" y="1923"/>
                </a:lnTo>
                <a:lnTo>
                  <a:pt x="0" y="1923"/>
                </a:lnTo>
                <a:lnTo>
                  <a:pt x="0" y="63358"/>
                </a:lnTo>
                <a:lnTo>
                  <a:pt x="975" y="63358"/>
                </a:lnTo>
                <a:lnTo>
                  <a:pt x="1935" y="64317"/>
                </a:lnTo>
                <a:lnTo>
                  <a:pt x="9616" y="64317"/>
                </a:lnTo>
                <a:lnTo>
                  <a:pt x="9616" y="63358"/>
                </a:lnTo>
                <a:lnTo>
                  <a:pt x="10561" y="63358"/>
                </a:lnTo>
                <a:lnTo>
                  <a:pt x="10561" y="21121"/>
                </a:lnTo>
                <a:lnTo>
                  <a:pt x="14401" y="17282"/>
                </a:lnTo>
                <a:lnTo>
                  <a:pt x="17282" y="14400"/>
                </a:lnTo>
                <a:lnTo>
                  <a:pt x="19202" y="12483"/>
                </a:lnTo>
                <a:lnTo>
                  <a:pt x="22082" y="10561"/>
                </a:lnTo>
                <a:lnTo>
                  <a:pt x="24963" y="9602"/>
                </a:lnTo>
                <a:lnTo>
                  <a:pt x="31683" y="9602"/>
                </a:lnTo>
                <a:lnTo>
                  <a:pt x="33604" y="10561"/>
                </a:lnTo>
                <a:lnTo>
                  <a:pt x="34564" y="11518"/>
                </a:lnTo>
                <a:lnTo>
                  <a:pt x="36484" y="12483"/>
                </a:lnTo>
                <a:lnTo>
                  <a:pt x="37444" y="13441"/>
                </a:lnTo>
                <a:lnTo>
                  <a:pt x="38404" y="15358"/>
                </a:lnTo>
                <a:lnTo>
                  <a:pt x="39364" y="17282"/>
                </a:lnTo>
                <a:lnTo>
                  <a:pt x="39364" y="19199"/>
                </a:lnTo>
                <a:lnTo>
                  <a:pt x="40325" y="21121"/>
                </a:lnTo>
                <a:lnTo>
                  <a:pt x="40325" y="63358"/>
                </a:lnTo>
                <a:lnTo>
                  <a:pt x="41285" y="63358"/>
                </a:lnTo>
                <a:lnTo>
                  <a:pt x="42245" y="64317"/>
                </a:lnTo>
                <a:lnTo>
                  <a:pt x="49926" y="64317"/>
                </a:lnTo>
                <a:lnTo>
                  <a:pt x="49926" y="63358"/>
                </a:lnTo>
                <a:lnTo>
                  <a:pt x="50886" y="63358"/>
                </a:lnTo>
                <a:lnTo>
                  <a:pt x="50886" y="18240"/>
                </a:lnTo>
                <a:lnTo>
                  <a:pt x="49926" y="15358"/>
                </a:lnTo>
                <a:lnTo>
                  <a:pt x="48966" y="12483"/>
                </a:lnTo>
                <a:lnTo>
                  <a:pt x="48005" y="9602"/>
                </a:lnTo>
                <a:lnTo>
                  <a:pt x="47045" y="7679"/>
                </a:lnTo>
                <a:lnTo>
                  <a:pt x="45125" y="4797"/>
                </a:lnTo>
                <a:lnTo>
                  <a:pt x="42245" y="2880"/>
                </a:lnTo>
                <a:lnTo>
                  <a:pt x="40325" y="1923"/>
                </a:lnTo>
                <a:lnTo>
                  <a:pt x="37444" y="958"/>
                </a:lnTo>
                <a:lnTo>
                  <a:pt x="33604" y="0"/>
                </a:lnTo>
                <a:lnTo>
                  <a:pt x="297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2" name="object 402"/>
          <p:cNvSpPr/>
          <p:nvPr/>
        </p:nvSpPr>
        <p:spPr>
          <a:xfrm>
            <a:off x="3303498" y="8827942"/>
            <a:ext cx="16322" cy="92154"/>
          </a:xfrm>
          <a:custGeom>
            <a:avLst/>
            <a:gdLst/>
            <a:ahLst/>
            <a:cxnLst/>
            <a:rect l="l" t="t" r="r" b="b"/>
            <a:pathLst>
              <a:path w="16322" h="92154">
                <a:moveTo>
                  <a:pt x="12481" y="3840"/>
                </a:moveTo>
                <a:lnTo>
                  <a:pt x="11521" y="0"/>
                </a:lnTo>
                <a:lnTo>
                  <a:pt x="13441" y="24961"/>
                </a:lnTo>
                <a:lnTo>
                  <a:pt x="16322" y="26878"/>
                </a:lnTo>
                <a:lnTo>
                  <a:pt x="15361" y="13443"/>
                </a:lnTo>
                <a:lnTo>
                  <a:pt x="14401" y="10561"/>
                </a:lnTo>
                <a:lnTo>
                  <a:pt x="13441" y="8638"/>
                </a:lnTo>
                <a:lnTo>
                  <a:pt x="12481" y="5763"/>
                </a:lnTo>
                <a:lnTo>
                  <a:pt x="12481" y="3840"/>
                </a:lnTo>
                <a:close/>
              </a:path>
              <a:path w="16322" h="92154">
                <a:moveTo>
                  <a:pt x="13441" y="-19197"/>
                </a:moveTo>
                <a:lnTo>
                  <a:pt x="15361" y="-21115"/>
                </a:lnTo>
                <a:lnTo>
                  <a:pt x="16322" y="-23038"/>
                </a:lnTo>
                <a:lnTo>
                  <a:pt x="18242" y="-24955"/>
                </a:lnTo>
                <a:lnTo>
                  <a:pt x="20162" y="-25920"/>
                </a:lnTo>
                <a:lnTo>
                  <a:pt x="22082" y="-27835"/>
                </a:lnTo>
                <a:lnTo>
                  <a:pt x="29763" y="-27835"/>
                </a:lnTo>
                <a:lnTo>
                  <a:pt x="32644" y="-26877"/>
                </a:lnTo>
                <a:lnTo>
                  <a:pt x="35524" y="-24955"/>
                </a:lnTo>
                <a:lnTo>
                  <a:pt x="38389" y="-23038"/>
                </a:lnTo>
                <a:lnTo>
                  <a:pt x="41269" y="-21115"/>
                </a:lnTo>
                <a:lnTo>
                  <a:pt x="44165" y="-17276"/>
                </a:lnTo>
                <a:lnTo>
                  <a:pt x="44165" y="6720"/>
                </a:lnTo>
                <a:lnTo>
                  <a:pt x="42230" y="8638"/>
                </a:lnTo>
                <a:lnTo>
                  <a:pt x="40325" y="10561"/>
                </a:lnTo>
                <a:lnTo>
                  <a:pt x="39364" y="12478"/>
                </a:lnTo>
                <a:lnTo>
                  <a:pt x="37429" y="13443"/>
                </a:lnTo>
                <a:lnTo>
                  <a:pt x="36484" y="14400"/>
                </a:lnTo>
                <a:lnTo>
                  <a:pt x="34549" y="15358"/>
                </a:lnTo>
                <a:lnTo>
                  <a:pt x="33604" y="16317"/>
                </a:lnTo>
                <a:lnTo>
                  <a:pt x="31683" y="17282"/>
                </a:lnTo>
                <a:lnTo>
                  <a:pt x="30708" y="18240"/>
                </a:lnTo>
                <a:lnTo>
                  <a:pt x="23042" y="18240"/>
                </a:lnTo>
                <a:lnTo>
                  <a:pt x="21122" y="17282"/>
                </a:lnTo>
                <a:lnTo>
                  <a:pt x="19202" y="16317"/>
                </a:lnTo>
                <a:lnTo>
                  <a:pt x="17282" y="15358"/>
                </a:lnTo>
                <a:lnTo>
                  <a:pt x="15361" y="13443"/>
                </a:lnTo>
                <a:lnTo>
                  <a:pt x="16322" y="26878"/>
                </a:lnTo>
                <a:lnTo>
                  <a:pt x="20162" y="27843"/>
                </a:lnTo>
                <a:lnTo>
                  <a:pt x="28803" y="27843"/>
                </a:lnTo>
                <a:lnTo>
                  <a:pt x="32644" y="26878"/>
                </a:lnTo>
                <a:lnTo>
                  <a:pt x="35524" y="24961"/>
                </a:lnTo>
                <a:lnTo>
                  <a:pt x="39364" y="23038"/>
                </a:lnTo>
                <a:lnTo>
                  <a:pt x="42230" y="20164"/>
                </a:lnTo>
                <a:lnTo>
                  <a:pt x="45110" y="17282"/>
                </a:lnTo>
                <a:lnTo>
                  <a:pt x="45110" y="24961"/>
                </a:lnTo>
                <a:lnTo>
                  <a:pt x="46070" y="25920"/>
                </a:lnTo>
                <a:lnTo>
                  <a:pt x="47045" y="26878"/>
                </a:lnTo>
                <a:lnTo>
                  <a:pt x="53751" y="26878"/>
                </a:lnTo>
                <a:lnTo>
                  <a:pt x="53751" y="25920"/>
                </a:lnTo>
                <a:lnTo>
                  <a:pt x="54711" y="25920"/>
                </a:lnTo>
                <a:lnTo>
                  <a:pt x="54711" y="-64317"/>
                </a:lnTo>
                <a:lnTo>
                  <a:pt x="53751" y="-64317"/>
                </a:lnTo>
                <a:lnTo>
                  <a:pt x="53751" y="-65275"/>
                </a:lnTo>
                <a:lnTo>
                  <a:pt x="46070" y="-65275"/>
                </a:lnTo>
                <a:lnTo>
                  <a:pt x="46070" y="-64317"/>
                </a:lnTo>
                <a:lnTo>
                  <a:pt x="44165" y="-64317"/>
                </a:lnTo>
                <a:lnTo>
                  <a:pt x="44165" y="-28794"/>
                </a:lnTo>
                <a:lnTo>
                  <a:pt x="41269" y="-31676"/>
                </a:lnTo>
                <a:lnTo>
                  <a:pt x="38389" y="-33599"/>
                </a:lnTo>
                <a:lnTo>
                  <a:pt x="35524" y="-35515"/>
                </a:lnTo>
                <a:lnTo>
                  <a:pt x="32644" y="-36479"/>
                </a:lnTo>
                <a:lnTo>
                  <a:pt x="29763" y="-37438"/>
                </a:lnTo>
                <a:lnTo>
                  <a:pt x="22082" y="-37438"/>
                </a:lnTo>
                <a:lnTo>
                  <a:pt x="18242" y="-36479"/>
                </a:lnTo>
                <a:lnTo>
                  <a:pt x="14401" y="-35515"/>
                </a:lnTo>
                <a:lnTo>
                  <a:pt x="11521" y="-33599"/>
                </a:lnTo>
                <a:lnTo>
                  <a:pt x="8641" y="-31676"/>
                </a:lnTo>
                <a:lnTo>
                  <a:pt x="6720" y="-28794"/>
                </a:lnTo>
                <a:lnTo>
                  <a:pt x="4800" y="-25920"/>
                </a:lnTo>
                <a:lnTo>
                  <a:pt x="2880" y="-22079"/>
                </a:lnTo>
                <a:lnTo>
                  <a:pt x="1920" y="-18239"/>
                </a:lnTo>
                <a:lnTo>
                  <a:pt x="960" y="-13435"/>
                </a:lnTo>
                <a:lnTo>
                  <a:pt x="0" y="-9596"/>
                </a:lnTo>
                <a:lnTo>
                  <a:pt x="0" y="0"/>
                </a:lnTo>
                <a:lnTo>
                  <a:pt x="960" y="3840"/>
                </a:lnTo>
                <a:lnTo>
                  <a:pt x="1920" y="7679"/>
                </a:lnTo>
                <a:lnTo>
                  <a:pt x="2880" y="12478"/>
                </a:lnTo>
                <a:lnTo>
                  <a:pt x="3840" y="15358"/>
                </a:lnTo>
                <a:lnTo>
                  <a:pt x="5760" y="18240"/>
                </a:lnTo>
                <a:lnTo>
                  <a:pt x="7680" y="21122"/>
                </a:lnTo>
                <a:lnTo>
                  <a:pt x="10561" y="23038"/>
                </a:lnTo>
                <a:lnTo>
                  <a:pt x="13441" y="24961"/>
                </a:lnTo>
                <a:lnTo>
                  <a:pt x="11521" y="0"/>
                </a:lnTo>
                <a:lnTo>
                  <a:pt x="11521" y="-10559"/>
                </a:lnTo>
                <a:lnTo>
                  <a:pt x="12481" y="-13435"/>
                </a:lnTo>
                <a:lnTo>
                  <a:pt x="13441" y="-16317"/>
                </a:lnTo>
                <a:lnTo>
                  <a:pt x="13441" y="-19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3" name="object 403"/>
          <p:cNvSpPr/>
          <p:nvPr/>
        </p:nvSpPr>
        <p:spPr>
          <a:xfrm>
            <a:off x="3378372" y="8791462"/>
            <a:ext cx="11521" cy="63358"/>
          </a:xfrm>
          <a:custGeom>
            <a:avLst/>
            <a:gdLst/>
            <a:ahLst/>
            <a:cxnLst/>
            <a:rect l="l" t="t" r="r" b="b"/>
            <a:pathLst>
              <a:path w="11521" h="63358">
                <a:moveTo>
                  <a:pt x="11521" y="964"/>
                </a:moveTo>
                <a:lnTo>
                  <a:pt x="10561" y="964"/>
                </a:lnTo>
                <a:lnTo>
                  <a:pt x="10561" y="0"/>
                </a:lnTo>
                <a:lnTo>
                  <a:pt x="1920" y="0"/>
                </a:lnTo>
                <a:lnTo>
                  <a:pt x="960" y="964"/>
                </a:lnTo>
                <a:lnTo>
                  <a:pt x="0" y="1921"/>
                </a:lnTo>
                <a:lnTo>
                  <a:pt x="0" y="61441"/>
                </a:lnTo>
                <a:lnTo>
                  <a:pt x="960" y="61441"/>
                </a:lnTo>
                <a:lnTo>
                  <a:pt x="960" y="62400"/>
                </a:lnTo>
                <a:lnTo>
                  <a:pt x="1920" y="62400"/>
                </a:lnTo>
                <a:lnTo>
                  <a:pt x="1920" y="63358"/>
                </a:lnTo>
                <a:lnTo>
                  <a:pt x="9601" y="63358"/>
                </a:lnTo>
                <a:lnTo>
                  <a:pt x="10561" y="62400"/>
                </a:lnTo>
                <a:lnTo>
                  <a:pt x="11521" y="62400"/>
                </a:lnTo>
                <a:lnTo>
                  <a:pt x="11521" y="9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4" name="object 404"/>
          <p:cNvSpPr/>
          <p:nvPr/>
        </p:nvSpPr>
        <p:spPr>
          <a:xfrm>
            <a:off x="3377412" y="8766506"/>
            <a:ext cx="13441" cy="13435"/>
          </a:xfrm>
          <a:custGeom>
            <a:avLst/>
            <a:gdLst/>
            <a:ahLst/>
            <a:cxnLst/>
            <a:rect l="l" t="t" r="r" b="b"/>
            <a:pathLst>
              <a:path w="13441" h="13435">
                <a:moveTo>
                  <a:pt x="960" y="11518"/>
                </a:moveTo>
                <a:lnTo>
                  <a:pt x="1920" y="12476"/>
                </a:lnTo>
                <a:lnTo>
                  <a:pt x="2880" y="12476"/>
                </a:lnTo>
                <a:lnTo>
                  <a:pt x="3840" y="13435"/>
                </a:lnTo>
                <a:lnTo>
                  <a:pt x="9601" y="13435"/>
                </a:lnTo>
                <a:lnTo>
                  <a:pt x="11521" y="12476"/>
                </a:lnTo>
                <a:lnTo>
                  <a:pt x="12481" y="11518"/>
                </a:lnTo>
                <a:lnTo>
                  <a:pt x="13441" y="10559"/>
                </a:lnTo>
                <a:lnTo>
                  <a:pt x="13441" y="2880"/>
                </a:lnTo>
                <a:lnTo>
                  <a:pt x="12481" y="1917"/>
                </a:lnTo>
                <a:lnTo>
                  <a:pt x="11521" y="958"/>
                </a:lnTo>
                <a:lnTo>
                  <a:pt x="9601" y="0"/>
                </a:lnTo>
                <a:lnTo>
                  <a:pt x="3840" y="0"/>
                </a:lnTo>
                <a:lnTo>
                  <a:pt x="2880" y="958"/>
                </a:lnTo>
                <a:lnTo>
                  <a:pt x="1920" y="1917"/>
                </a:lnTo>
                <a:lnTo>
                  <a:pt x="960" y="2880"/>
                </a:lnTo>
                <a:lnTo>
                  <a:pt x="0" y="4797"/>
                </a:lnTo>
                <a:lnTo>
                  <a:pt x="0" y="9596"/>
                </a:lnTo>
                <a:lnTo>
                  <a:pt x="960" y="115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5" name="object 405"/>
          <p:cNvSpPr/>
          <p:nvPr/>
        </p:nvSpPr>
        <p:spPr>
          <a:xfrm>
            <a:off x="3406216" y="8840420"/>
            <a:ext cx="14401" cy="64317"/>
          </a:xfrm>
          <a:custGeom>
            <a:avLst/>
            <a:gdLst/>
            <a:ahLst/>
            <a:cxnLst/>
            <a:rect l="l" t="t" r="r" b="b"/>
            <a:pathLst>
              <a:path w="14401" h="64317">
                <a:moveTo>
                  <a:pt x="11521" y="1921"/>
                </a:moveTo>
                <a:lnTo>
                  <a:pt x="10561" y="0"/>
                </a:lnTo>
                <a:lnTo>
                  <a:pt x="11521" y="14400"/>
                </a:lnTo>
                <a:lnTo>
                  <a:pt x="14401" y="14400"/>
                </a:lnTo>
                <a:lnTo>
                  <a:pt x="13441" y="3838"/>
                </a:lnTo>
                <a:lnTo>
                  <a:pt x="11521" y="1921"/>
                </a:lnTo>
                <a:close/>
              </a:path>
              <a:path w="14401" h="64317">
                <a:moveTo>
                  <a:pt x="40309" y="13441"/>
                </a:moveTo>
                <a:lnTo>
                  <a:pt x="40309" y="14400"/>
                </a:lnTo>
                <a:lnTo>
                  <a:pt x="47030" y="14400"/>
                </a:lnTo>
                <a:lnTo>
                  <a:pt x="47990" y="13441"/>
                </a:lnTo>
                <a:lnTo>
                  <a:pt x="48950" y="13441"/>
                </a:lnTo>
                <a:lnTo>
                  <a:pt x="48950" y="-31676"/>
                </a:lnTo>
                <a:lnTo>
                  <a:pt x="47990" y="-34558"/>
                </a:lnTo>
                <a:lnTo>
                  <a:pt x="47030" y="-37434"/>
                </a:lnTo>
                <a:lnTo>
                  <a:pt x="46085" y="-40314"/>
                </a:lnTo>
                <a:lnTo>
                  <a:pt x="45110" y="-42237"/>
                </a:lnTo>
                <a:lnTo>
                  <a:pt x="43190" y="-44154"/>
                </a:lnTo>
                <a:lnTo>
                  <a:pt x="41269" y="-46078"/>
                </a:lnTo>
                <a:lnTo>
                  <a:pt x="39364" y="-47993"/>
                </a:lnTo>
                <a:lnTo>
                  <a:pt x="36469" y="-48958"/>
                </a:lnTo>
                <a:lnTo>
                  <a:pt x="32628" y="-49917"/>
                </a:lnTo>
                <a:lnTo>
                  <a:pt x="20162" y="-49917"/>
                </a:lnTo>
                <a:lnTo>
                  <a:pt x="18242" y="-48958"/>
                </a:lnTo>
                <a:lnTo>
                  <a:pt x="14401" y="-48958"/>
                </a:lnTo>
                <a:lnTo>
                  <a:pt x="12481" y="-47993"/>
                </a:lnTo>
                <a:lnTo>
                  <a:pt x="10561" y="-47036"/>
                </a:lnTo>
                <a:lnTo>
                  <a:pt x="8641" y="-46078"/>
                </a:lnTo>
                <a:lnTo>
                  <a:pt x="6720" y="-46078"/>
                </a:lnTo>
                <a:lnTo>
                  <a:pt x="5760" y="-45119"/>
                </a:lnTo>
                <a:lnTo>
                  <a:pt x="4800" y="-44154"/>
                </a:lnTo>
                <a:lnTo>
                  <a:pt x="3840" y="-44154"/>
                </a:lnTo>
                <a:lnTo>
                  <a:pt x="3840" y="-43196"/>
                </a:lnTo>
                <a:lnTo>
                  <a:pt x="2880" y="-42237"/>
                </a:lnTo>
                <a:lnTo>
                  <a:pt x="2880" y="-36475"/>
                </a:lnTo>
                <a:lnTo>
                  <a:pt x="3840" y="-35516"/>
                </a:lnTo>
                <a:lnTo>
                  <a:pt x="5760" y="-35516"/>
                </a:lnTo>
                <a:lnTo>
                  <a:pt x="7680" y="-36475"/>
                </a:lnTo>
                <a:lnTo>
                  <a:pt x="8641" y="-36475"/>
                </a:lnTo>
                <a:lnTo>
                  <a:pt x="9601" y="-37434"/>
                </a:lnTo>
                <a:lnTo>
                  <a:pt x="11521" y="-38398"/>
                </a:lnTo>
                <a:lnTo>
                  <a:pt x="12481" y="-39355"/>
                </a:lnTo>
                <a:lnTo>
                  <a:pt x="14401" y="-39355"/>
                </a:lnTo>
                <a:lnTo>
                  <a:pt x="17282" y="-40314"/>
                </a:lnTo>
                <a:lnTo>
                  <a:pt x="19202" y="-41272"/>
                </a:lnTo>
                <a:lnTo>
                  <a:pt x="28803" y="-41272"/>
                </a:lnTo>
                <a:lnTo>
                  <a:pt x="30723" y="-40314"/>
                </a:lnTo>
                <a:lnTo>
                  <a:pt x="32628" y="-39355"/>
                </a:lnTo>
                <a:lnTo>
                  <a:pt x="33588" y="-38398"/>
                </a:lnTo>
                <a:lnTo>
                  <a:pt x="34564" y="-37434"/>
                </a:lnTo>
                <a:lnTo>
                  <a:pt x="35524" y="-36475"/>
                </a:lnTo>
                <a:lnTo>
                  <a:pt x="36469" y="-34558"/>
                </a:lnTo>
                <a:lnTo>
                  <a:pt x="37429" y="-33593"/>
                </a:lnTo>
                <a:lnTo>
                  <a:pt x="37429" y="-23038"/>
                </a:lnTo>
                <a:lnTo>
                  <a:pt x="24963" y="-23038"/>
                </a:lnTo>
                <a:lnTo>
                  <a:pt x="21122" y="-22075"/>
                </a:lnTo>
                <a:lnTo>
                  <a:pt x="17282" y="-21116"/>
                </a:lnTo>
                <a:lnTo>
                  <a:pt x="13441" y="-20157"/>
                </a:lnTo>
                <a:lnTo>
                  <a:pt x="10561" y="-19199"/>
                </a:lnTo>
                <a:lnTo>
                  <a:pt x="7680" y="-17276"/>
                </a:lnTo>
                <a:lnTo>
                  <a:pt x="4800" y="-16317"/>
                </a:lnTo>
                <a:lnTo>
                  <a:pt x="2880" y="-14395"/>
                </a:lnTo>
                <a:lnTo>
                  <a:pt x="1920" y="-11519"/>
                </a:lnTo>
                <a:lnTo>
                  <a:pt x="0" y="-8638"/>
                </a:lnTo>
                <a:lnTo>
                  <a:pt x="0" y="2880"/>
                </a:lnTo>
                <a:lnTo>
                  <a:pt x="960" y="4803"/>
                </a:lnTo>
                <a:lnTo>
                  <a:pt x="1920" y="6720"/>
                </a:lnTo>
                <a:lnTo>
                  <a:pt x="3840" y="8644"/>
                </a:lnTo>
                <a:lnTo>
                  <a:pt x="5760" y="10559"/>
                </a:lnTo>
                <a:lnTo>
                  <a:pt x="7680" y="12483"/>
                </a:lnTo>
                <a:lnTo>
                  <a:pt x="9601" y="13441"/>
                </a:lnTo>
                <a:lnTo>
                  <a:pt x="11521" y="14400"/>
                </a:lnTo>
                <a:lnTo>
                  <a:pt x="10561" y="0"/>
                </a:lnTo>
                <a:lnTo>
                  <a:pt x="10561" y="-4799"/>
                </a:lnTo>
                <a:lnTo>
                  <a:pt x="11521" y="-6714"/>
                </a:lnTo>
                <a:lnTo>
                  <a:pt x="11521" y="-8638"/>
                </a:lnTo>
                <a:lnTo>
                  <a:pt x="12481" y="-9596"/>
                </a:lnTo>
                <a:lnTo>
                  <a:pt x="13441" y="-10555"/>
                </a:lnTo>
                <a:lnTo>
                  <a:pt x="15361" y="-11519"/>
                </a:lnTo>
                <a:lnTo>
                  <a:pt x="16322" y="-12478"/>
                </a:lnTo>
                <a:lnTo>
                  <a:pt x="18242" y="-13437"/>
                </a:lnTo>
                <a:lnTo>
                  <a:pt x="20162" y="-14395"/>
                </a:lnTo>
                <a:lnTo>
                  <a:pt x="37429" y="-14395"/>
                </a:lnTo>
                <a:lnTo>
                  <a:pt x="37429" y="-1917"/>
                </a:lnTo>
                <a:lnTo>
                  <a:pt x="35524" y="964"/>
                </a:lnTo>
                <a:lnTo>
                  <a:pt x="32628" y="2880"/>
                </a:lnTo>
                <a:lnTo>
                  <a:pt x="29748" y="4803"/>
                </a:lnTo>
                <a:lnTo>
                  <a:pt x="27843" y="5762"/>
                </a:lnTo>
                <a:lnTo>
                  <a:pt x="24963" y="6720"/>
                </a:lnTo>
                <a:lnTo>
                  <a:pt x="18242" y="6720"/>
                </a:lnTo>
                <a:lnTo>
                  <a:pt x="15361" y="5762"/>
                </a:lnTo>
                <a:lnTo>
                  <a:pt x="13441" y="3838"/>
                </a:lnTo>
                <a:lnTo>
                  <a:pt x="14401" y="14400"/>
                </a:lnTo>
                <a:lnTo>
                  <a:pt x="17282" y="15364"/>
                </a:lnTo>
                <a:lnTo>
                  <a:pt x="24002" y="15364"/>
                </a:lnTo>
                <a:lnTo>
                  <a:pt x="26883" y="14400"/>
                </a:lnTo>
                <a:lnTo>
                  <a:pt x="30723" y="12483"/>
                </a:lnTo>
                <a:lnTo>
                  <a:pt x="33588" y="11524"/>
                </a:lnTo>
                <a:lnTo>
                  <a:pt x="36469" y="9602"/>
                </a:lnTo>
                <a:lnTo>
                  <a:pt x="39364" y="6720"/>
                </a:lnTo>
                <a:lnTo>
                  <a:pt x="39364" y="13441"/>
                </a:lnTo>
                <a:lnTo>
                  <a:pt x="40309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6" name="object 406"/>
          <p:cNvSpPr/>
          <p:nvPr/>
        </p:nvSpPr>
        <p:spPr>
          <a:xfrm>
            <a:off x="3467648" y="8839462"/>
            <a:ext cx="22082" cy="33599"/>
          </a:xfrm>
          <a:custGeom>
            <a:avLst/>
            <a:gdLst/>
            <a:ahLst/>
            <a:cxnLst/>
            <a:rect l="l" t="t" r="r" b="b"/>
            <a:pathLst>
              <a:path w="22082" h="33599">
                <a:moveTo>
                  <a:pt x="22082" y="2880"/>
                </a:moveTo>
                <a:lnTo>
                  <a:pt x="21122" y="2880"/>
                </a:lnTo>
                <a:lnTo>
                  <a:pt x="21122" y="958"/>
                </a:lnTo>
                <a:lnTo>
                  <a:pt x="20162" y="958"/>
                </a:lnTo>
                <a:lnTo>
                  <a:pt x="19202" y="0"/>
                </a:lnTo>
                <a:lnTo>
                  <a:pt x="11521" y="0"/>
                </a:lnTo>
                <a:lnTo>
                  <a:pt x="11521" y="958"/>
                </a:lnTo>
                <a:lnTo>
                  <a:pt x="9601" y="958"/>
                </a:lnTo>
                <a:lnTo>
                  <a:pt x="9601" y="2880"/>
                </a:lnTo>
                <a:lnTo>
                  <a:pt x="8641" y="3838"/>
                </a:lnTo>
                <a:lnTo>
                  <a:pt x="8641" y="13441"/>
                </a:lnTo>
                <a:lnTo>
                  <a:pt x="0" y="31682"/>
                </a:lnTo>
                <a:lnTo>
                  <a:pt x="0" y="33599"/>
                </a:lnTo>
                <a:lnTo>
                  <a:pt x="7680" y="33599"/>
                </a:lnTo>
                <a:lnTo>
                  <a:pt x="7680" y="32641"/>
                </a:lnTo>
                <a:lnTo>
                  <a:pt x="8641" y="32641"/>
                </a:lnTo>
                <a:lnTo>
                  <a:pt x="18242" y="18240"/>
                </a:lnTo>
                <a:lnTo>
                  <a:pt x="18242" y="17282"/>
                </a:lnTo>
                <a:lnTo>
                  <a:pt x="19202" y="16323"/>
                </a:lnTo>
                <a:lnTo>
                  <a:pt x="19202" y="15358"/>
                </a:lnTo>
                <a:lnTo>
                  <a:pt x="20162" y="14400"/>
                </a:lnTo>
                <a:lnTo>
                  <a:pt x="21122" y="13441"/>
                </a:lnTo>
                <a:lnTo>
                  <a:pt x="21122" y="9602"/>
                </a:lnTo>
                <a:lnTo>
                  <a:pt x="22082" y="7679"/>
                </a:lnTo>
                <a:lnTo>
                  <a:pt x="22082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7" name="object 407"/>
          <p:cNvSpPr/>
          <p:nvPr/>
        </p:nvSpPr>
        <p:spPr>
          <a:xfrm>
            <a:off x="3535817" y="8767465"/>
            <a:ext cx="62392" cy="88320"/>
          </a:xfrm>
          <a:custGeom>
            <a:avLst/>
            <a:gdLst/>
            <a:ahLst/>
            <a:cxnLst/>
            <a:rect l="l" t="t" r="r" b="b"/>
            <a:pathLst>
              <a:path w="62392" h="88320">
                <a:moveTo>
                  <a:pt x="62392" y="12476"/>
                </a:moveTo>
                <a:lnTo>
                  <a:pt x="61432" y="11518"/>
                </a:lnTo>
                <a:lnTo>
                  <a:pt x="61432" y="8638"/>
                </a:lnTo>
                <a:lnTo>
                  <a:pt x="60472" y="7679"/>
                </a:lnTo>
                <a:lnTo>
                  <a:pt x="59512" y="6720"/>
                </a:lnTo>
                <a:lnTo>
                  <a:pt x="58552" y="6720"/>
                </a:lnTo>
                <a:lnTo>
                  <a:pt x="56631" y="5762"/>
                </a:lnTo>
                <a:lnTo>
                  <a:pt x="55671" y="4797"/>
                </a:lnTo>
                <a:lnTo>
                  <a:pt x="53751" y="3838"/>
                </a:lnTo>
                <a:lnTo>
                  <a:pt x="51831" y="2880"/>
                </a:lnTo>
                <a:lnTo>
                  <a:pt x="49911" y="1921"/>
                </a:lnTo>
                <a:lnTo>
                  <a:pt x="47030" y="1921"/>
                </a:lnTo>
                <a:lnTo>
                  <a:pt x="45110" y="958"/>
                </a:lnTo>
                <a:lnTo>
                  <a:pt x="42230" y="958"/>
                </a:lnTo>
                <a:lnTo>
                  <a:pt x="40309" y="0"/>
                </a:lnTo>
                <a:lnTo>
                  <a:pt x="32628" y="0"/>
                </a:lnTo>
                <a:lnTo>
                  <a:pt x="26868" y="1921"/>
                </a:lnTo>
                <a:lnTo>
                  <a:pt x="22067" y="3838"/>
                </a:lnTo>
                <a:lnTo>
                  <a:pt x="18227" y="5762"/>
                </a:lnTo>
                <a:lnTo>
                  <a:pt x="14401" y="8638"/>
                </a:lnTo>
                <a:lnTo>
                  <a:pt x="10561" y="12476"/>
                </a:lnTo>
                <a:lnTo>
                  <a:pt x="7680" y="16317"/>
                </a:lnTo>
                <a:lnTo>
                  <a:pt x="4785" y="21121"/>
                </a:lnTo>
                <a:lnTo>
                  <a:pt x="2880" y="25918"/>
                </a:lnTo>
                <a:lnTo>
                  <a:pt x="944" y="31682"/>
                </a:lnTo>
                <a:lnTo>
                  <a:pt x="0" y="38397"/>
                </a:lnTo>
                <a:lnTo>
                  <a:pt x="0" y="51838"/>
                </a:lnTo>
                <a:lnTo>
                  <a:pt x="944" y="58559"/>
                </a:lnTo>
                <a:lnTo>
                  <a:pt x="2880" y="63358"/>
                </a:lnTo>
                <a:lnTo>
                  <a:pt x="4785" y="69114"/>
                </a:lnTo>
                <a:lnTo>
                  <a:pt x="6720" y="72955"/>
                </a:lnTo>
                <a:lnTo>
                  <a:pt x="9585" y="76794"/>
                </a:lnTo>
                <a:lnTo>
                  <a:pt x="13426" y="80640"/>
                </a:lnTo>
                <a:lnTo>
                  <a:pt x="17266" y="83515"/>
                </a:lnTo>
                <a:lnTo>
                  <a:pt x="21107" y="85438"/>
                </a:lnTo>
                <a:lnTo>
                  <a:pt x="25908" y="87355"/>
                </a:lnTo>
                <a:lnTo>
                  <a:pt x="30708" y="88320"/>
                </a:lnTo>
                <a:lnTo>
                  <a:pt x="39349" y="88320"/>
                </a:lnTo>
                <a:lnTo>
                  <a:pt x="43190" y="87355"/>
                </a:lnTo>
                <a:lnTo>
                  <a:pt x="45110" y="87355"/>
                </a:lnTo>
                <a:lnTo>
                  <a:pt x="47990" y="86397"/>
                </a:lnTo>
                <a:lnTo>
                  <a:pt x="50871" y="85438"/>
                </a:lnTo>
                <a:lnTo>
                  <a:pt x="52791" y="84479"/>
                </a:lnTo>
                <a:lnTo>
                  <a:pt x="54711" y="83515"/>
                </a:lnTo>
                <a:lnTo>
                  <a:pt x="56631" y="83515"/>
                </a:lnTo>
                <a:lnTo>
                  <a:pt x="57591" y="82558"/>
                </a:lnTo>
                <a:lnTo>
                  <a:pt x="59512" y="81599"/>
                </a:lnTo>
                <a:lnTo>
                  <a:pt x="60472" y="80640"/>
                </a:lnTo>
                <a:lnTo>
                  <a:pt x="61432" y="79676"/>
                </a:lnTo>
                <a:lnTo>
                  <a:pt x="61432" y="78717"/>
                </a:lnTo>
                <a:lnTo>
                  <a:pt x="62392" y="78717"/>
                </a:lnTo>
                <a:lnTo>
                  <a:pt x="62392" y="71038"/>
                </a:lnTo>
                <a:lnTo>
                  <a:pt x="61432" y="70079"/>
                </a:lnTo>
                <a:lnTo>
                  <a:pt x="58552" y="70079"/>
                </a:lnTo>
                <a:lnTo>
                  <a:pt x="57591" y="71038"/>
                </a:lnTo>
                <a:lnTo>
                  <a:pt x="56631" y="71996"/>
                </a:lnTo>
                <a:lnTo>
                  <a:pt x="55671" y="72955"/>
                </a:lnTo>
                <a:lnTo>
                  <a:pt x="53751" y="73920"/>
                </a:lnTo>
                <a:lnTo>
                  <a:pt x="51831" y="74877"/>
                </a:lnTo>
                <a:lnTo>
                  <a:pt x="49911" y="75835"/>
                </a:lnTo>
                <a:lnTo>
                  <a:pt x="47030" y="76794"/>
                </a:lnTo>
                <a:lnTo>
                  <a:pt x="44150" y="77759"/>
                </a:lnTo>
                <a:lnTo>
                  <a:pt x="34549" y="77759"/>
                </a:lnTo>
                <a:lnTo>
                  <a:pt x="30708" y="76794"/>
                </a:lnTo>
                <a:lnTo>
                  <a:pt x="26868" y="75835"/>
                </a:lnTo>
                <a:lnTo>
                  <a:pt x="23987" y="73920"/>
                </a:lnTo>
                <a:lnTo>
                  <a:pt x="21107" y="71996"/>
                </a:lnTo>
                <a:lnTo>
                  <a:pt x="19187" y="69114"/>
                </a:lnTo>
                <a:lnTo>
                  <a:pt x="17266" y="66240"/>
                </a:lnTo>
                <a:lnTo>
                  <a:pt x="15346" y="63358"/>
                </a:lnTo>
                <a:lnTo>
                  <a:pt x="14401" y="59518"/>
                </a:lnTo>
                <a:lnTo>
                  <a:pt x="13426" y="54720"/>
                </a:lnTo>
                <a:lnTo>
                  <a:pt x="12466" y="49917"/>
                </a:lnTo>
                <a:lnTo>
                  <a:pt x="12466" y="39361"/>
                </a:lnTo>
                <a:lnTo>
                  <a:pt x="13426" y="34556"/>
                </a:lnTo>
                <a:lnTo>
                  <a:pt x="14401" y="29759"/>
                </a:lnTo>
                <a:lnTo>
                  <a:pt x="15346" y="25918"/>
                </a:lnTo>
                <a:lnTo>
                  <a:pt x="17266" y="22079"/>
                </a:lnTo>
                <a:lnTo>
                  <a:pt x="19187" y="19197"/>
                </a:lnTo>
                <a:lnTo>
                  <a:pt x="22067" y="16317"/>
                </a:lnTo>
                <a:lnTo>
                  <a:pt x="23987" y="14400"/>
                </a:lnTo>
                <a:lnTo>
                  <a:pt x="27828" y="12476"/>
                </a:lnTo>
                <a:lnTo>
                  <a:pt x="30708" y="11518"/>
                </a:lnTo>
                <a:lnTo>
                  <a:pt x="33588" y="10559"/>
                </a:lnTo>
                <a:lnTo>
                  <a:pt x="44150" y="10559"/>
                </a:lnTo>
                <a:lnTo>
                  <a:pt x="47030" y="11518"/>
                </a:lnTo>
                <a:lnTo>
                  <a:pt x="48950" y="12476"/>
                </a:lnTo>
                <a:lnTo>
                  <a:pt x="50871" y="13441"/>
                </a:lnTo>
                <a:lnTo>
                  <a:pt x="52791" y="14400"/>
                </a:lnTo>
                <a:lnTo>
                  <a:pt x="54711" y="15358"/>
                </a:lnTo>
                <a:lnTo>
                  <a:pt x="56631" y="16317"/>
                </a:lnTo>
                <a:lnTo>
                  <a:pt x="57591" y="17282"/>
                </a:lnTo>
                <a:lnTo>
                  <a:pt x="58552" y="18239"/>
                </a:lnTo>
                <a:lnTo>
                  <a:pt x="61432" y="18239"/>
                </a:lnTo>
                <a:lnTo>
                  <a:pt x="61432" y="15358"/>
                </a:lnTo>
                <a:lnTo>
                  <a:pt x="62392" y="15358"/>
                </a:lnTo>
                <a:lnTo>
                  <a:pt x="62392" y="124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8" name="object 408"/>
          <p:cNvSpPr/>
          <p:nvPr/>
        </p:nvSpPr>
        <p:spPr>
          <a:xfrm>
            <a:off x="3611651" y="8762666"/>
            <a:ext cx="51831" cy="92154"/>
          </a:xfrm>
          <a:custGeom>
            <a:avLst/>
            <a:gdLst/>
            <a:ahLst/>
            <a:cxnLst/>
            <a:rect l="l" t="t" r="r" b="b"/>
            <a:pathLst>
              <a:path w="51831" h="92154">
                <a:moveTo>
                  <a:pt x="11521" y="958"/>
                </a:moveTo>
                <a:lnTo>
                  <a:pt x="10561" y="958"/>
                </a:lnTo>
                <a:lnTo>
                  <a:pt x="10561" y="0"/>
                </a:lnTo>
                <a:lnTo>
                  <a:pt x="1920" y="0"/>
                </a:lnTo>
                <a:lnTo>
                  <a:pt x="960" y="958"/>
                </a:lnTo>
                <a:lnTo>
                  <a:pt x="0" y="958"/>
                </a:lnTo>
                <a:lnTo>
                  <a:pt x="0" y="90237"/>
                </a:lnTo>
                <a:lnTo>
                  <a:pt x="960" y="91196"/>
                </a:lnTo>
                <a:lnTo>
                  <a:pt x="1920" y="91196"/>
                </a:lnTo>
                <a:lnTo>
                  <a:pt x="1920" y="92154"/>
                </a:lnTo>
                <a:lnTo>
                  <a:pt x="9601" y="92154"/>
                </a:lnTo>
                <a:lnTo>
                  <a:pt x="10561" y="91196"/>
                </a:lnTo>
                <a:lnTo>
                  <a:pt x="11521" y="91196"/>
                </a:lnTo>
                <a:lnTo>
                  <a:pt x="11521" y="48958"/>
                </a:lnTo>
                <a:lnTo>
                  <a:pt x="14401" y="45119"/>
                </a:lnTo>
                <a:lnTo>
                  <a:pt x="17282" y="42237"/>
                </a:lnTo>
                <a:lnTo>
                  <a:pt x="20147" y="40320"/>
                </a:lnTo>
                <a:lnTo>
                  <a:pt x="23027" y="38398"/>
                </a:lnTo>
                <a:lnTo>
                  <a:pt x="24963" y="37440"/>
                </a:lnTo>
                <a:lnTo>
                  <a:pt x="31668" y="37440"/>
                </a:lnTo>
                <a:lnTo>
                  <a:pt x="33588" y="38398"/>
                </a:lnTo>
                <a:lnTo>
                  <a:pt x="35509" y="39355"/>
                </a:lnTo>
                <a:lnTo>
                  <a:pt x="36484" y="40320"/>
                </a:lnTo>
                <a:lnTo>
                  <a:pt x="37429" y="41279"/>
                </a:lnTo>
                <a:lnTo>
                  <a:pt x="38389" y="43196"/>
                </a:lnTo>
                <a:lnTo>
                  <a:pt x="39349" y="45119"/>
                </a:lnTo>
                <a:lnTo>
                  <a:pt x="40309" y="47036"/>
                </a:lnTo>
                <a:lnTo>
                  <a:pt x="40309" y="90237"/>
                </a:lnTo>
                <a:lnTo>
                  <a:pt x="41269" y="90237"/>
                </a:lnTo>
                <a:lnTo>
                  <a:pt x="41269" y="91196"/>
                </a:lnTo>
                <a:lnTo>
                  <a:pt x="42230" y="91196"/>
                </a:lnTo>
                <a:lnTo>
                  <a:pt x="42230" y="92154"/>
                </a:lnTo>
                <a:lnTo>
                  <a:pt x="49910" y="92154"/>
                </a:lnTo>
                <a:lnTo>
                  <a:pt x="50871" y="91196"/>
                </a:lnTo>
                <a:lnTo>
                  <a:pt x="51831" y="91196"/>
                </a:lnTo>
                <a:lnTo>
                  <a:pt x="51831" y="49917"/>
                </a:lnTo>
                <a:lnTo>
                  <a:pt x="50871" y="46078"/>
                </a:lnTo>
                <a:lnTo>
                  <a:pt x="50871" y="43196"/>
                </a:lnTo>
                <a:lnTo>
                  <a:pt x="49910" y="40320"/>
                </a:lnTo>
                <a:lnTo>
                  <a:pt x="48950" y="37440"/>
                </a:lnTo>
                <a:lnTo>
                  <a:pt x="47030" y="35516"/>
                </a:lnTo>
                <a:lnTo>
                  <a:pt x="45110" y="32634"/>
                </a:lnTo>
                <a:lnTo>
                  <a:pt x="43190" y="30717"/>
                </a:lnTo>
                <a:lnTo>
                  <a:pt x="40309" y="29760"/>
                </a:lnTo>
                <a:lnTo>
                  <a:pt x="37429" y="28795"/>
                </a:lnTo>
                <a:lnTo>
                  <a:pt x="34549" y="27837"/>
                </a:lnTo>
                <a:lnTo>
                  <a:pt x="26868" y="27837"/>
                </a:lnTo>
                <a:lnTo>
                  <a:pt x="23987" y="28795"/>
                </a:lnTo>
                <a:lnTo>
                  <a:pt x="21122" y="29760"/>
                </a:lnTo>
                <a:lnTo>
                  <a:pt x="17282" y="31676"/>
                </a:lnTo>
                <a:lnTo>
                  <a:pt x="14401" y="34558"/>
                </a:lnTo>
                <a:lnTo>
                  <a:pt x="11521" y="37440"/>
                </a:lnTo>
                <a:lnTo>
                  <a:pt x="11521" y="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9" name="object 409"/>
          <p:cNvSpPr/>
          <p:nvPr/>
        </p:nvSpPr>
        <p:spPr>
          <a:xfrm>
            <a:off x="3681724" y="8766506"/>
            <a:ext cx="13441" cy="13435"/>
          </a:xfrm>
          <a:custGeom>
            <a:avLst/>
            <a:gdLst/>
            <a:ahLst/>
            <a:cxnLst/>
            <a:rect l="l" t="t" r="r" b="b"/>
            <a:pathLst>
              <a:path w="13441" h="13435">
                <a:moveTo>
                  <a:pt x="960" y="11518"/>
                </a:moveTo>
                <a:lnTo>
                  <a:pt x="1920" y="12476"/>
                </a:lnTo>
                <a:lnTo>
                  <a:pt x="2880" y="12476"/>
                </a:lnTo>
                <a:lnTo>
                  <a:pt x="4800" y="13435"/>
                </a:lnTo>
                <a:lnTo>
                  <a:pt x="9601" y="13435"/>
                </a:lnTo>
                <a:lnTo>
                  <a:pt x="11521" y="12476"/>
                </a:lnTo>
                <a:lnTo>
                  <a:pt x="12481" y="11518"/>
                </a:lnTo>
                <a:lnTo>
                  <a:pt x="13441" y="10559"/>
                </a:lnTo>
                <a:lnTo>
                  <a:pt x="13441" y="2880"/>
                </a:lnTo>
                <a:lnTo>
                  <a:pt x="12481" y="1917"/>
                </a:lnTo>
                <a:lnTo>
                  <a:pt x="11521" y="958"/>
                </a:lnTo>
                <a:lnTo>
                  <a:pt x="9601" y="0"/>
                </a:lnTo>
                <a:lnTo>
                  <a:pt x="4800" y="0"/>
                </a:lnTo>
                <a:lnTo>
                  <a:pt x="2880" y="958"/>
                </a:lnTo>
                <a:lnTo>
                  <a:pt x="1920" y="1917"/>
                </a:lnTo>
                <a:lnTo>
                  <a:pt x="960" y="2880"/>
                </a:lnTo>
                <a:lnTo>
                  <a:pt x="0" y="4797"/>
                </a:lnTo>
                <a:lnTo>
                  <a:pt x="0" y="9596"/>
                </a:lnTo>
                <a:lnTo>
                  <a:pt x="960" y="115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0" name="object 410"/>
          <p:cNvSpPr/>
          <p:nvPr/>
        </p:nvSpPr>
        <p:spPr>
          <a:xfrm>
            <a:off x="3683645" y="8791462"/>
            <a:ext cx="10561" cy="63358"/>
          </a:xfrm>
          <a:custGeom>
            <a:avLst/>
            <a:gdLst/>
            <a:ahLst/>
            <a:cxnLst/>
            <a:rect l="l" t="t" r="r" b="b"/>
            <a:pathLst>
              <a:path w="10561" h="63358">
                <a:moveTo>
                  <a:pt x="0" y="964"/>
                </a:moveTo>
                <a:lnTo>
                  <a:pt x="0" y="62400"/>
                </a:lnTo>
                <a:lnTo>
                  <a:pt x="960" y="62400"/>
                </a:lnTo>
                <a:lnTo>
                  <a:pt x="960" y="63358"/>
                </a:lnTo>
                <a:lnTo>
                  <a:pt x="8641" y="63358"/>
                </a:lnTo>
                <a:lnTo>
                  <a:pt x="9601" y="62400"/>
                </a:lnTo>
                <a:lnTo>
                  <a:pt x="10561" y="62400"/>
                </a:lnTo>
                <a:lnTo>
                  <a:pt x="10561" y="964"/>
                </a:lnTo>
                <a:lnTo>
                  <a:pt x="9601" y="0"/>
                </a:lnTo>
                <a:lnTo>
                  <a:pt x="960" y="0"/>
                </a:lnTo>
                <a:lnTo>
                  <a:pt x="0" y="9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1" name="object 411"/>
          <p:cNvSpPr/>
          <p:nvPr/>
        </p:nvSpPr>
        <p:spPr>
          <a:xfrm>
            <a:off x="3714368" y="8790503"/>
            <a:ext cx="50871" cy="64317"/>
          </a:xfrm>
          <a:custGeom>
            <a:avLst/>
            <a:gdLst/>
            <a:ahLst/>
            <a:cxnLst/>
            <a:rect l="l" t="t" r="r" b="b"/>
            <a:pathLst>
              <a:path w="50871" h="64317">
                <a:moveTo>
                  <a:pt x="29748" y="0"/>
                </a:moveTo>
                <a:lnTo>
                  <a:pt x="26868" y="0"/>
                </a:lnTo>
                <a:lnTo>
                  <a:pt x="23027" y="958"/>
                </a:lnTo>
                <a:lnTo>
                  <a:pt x="20162" y="2880"/>
                </a:lnTo>
                <a:lnTo>
                  <a:pt x="16322" y="3838"/>
                </a:lnTo>
                <a:lnTo>
                  <a:pt x="13441" y="6720"/>
                </a:lnTo>
                <a:lnTo>
                  <a:pt x="9601" y="10561"/>
                </a:lnTo>
                <a:lnTo>
                  <a:pt x="9601" y="958"/>
                </a:lnTo>
                <a:lnTo>
                  <a:pt x="960" y="958"/>
                </a:lnTo>
                <a:lnTo>
                  <a:pt x="960" y="1923"/>
                </a:lnTo>
                <a:lnTo>
                  <a:pt x="0" y="1923"/>
                </a:lnTo>
                <a:lnTo>
                  <a:pt x="0" y="63358"/>
                </a:lnTo>
                <a:lnTo>
                  <a:pt x="960" y="63358"/>
                </a:lnTo>
                <a:lnTo>
                  <a:pt x="1920" y="64317"/>
                </a:lnTo>
                <a:lnTo>
                  <a:pt x="9601" y="64317"/>
                </a:lnTo>
                <a:lnTo>
                  <a:pt x="9601" y="63358"/>
                </a:lnTo>
                <a:lnTo>
                  <a:pt x="10561" y="63358"/>
                </a:lnTo>
                <a:lnTo>
                  <a:pt x="10561" y="21121"/>
                </a:lnTo>
                <a:lnTo>
                  <a:pt x="14401" y="17282"/>
                </a:lnTo>
                <a:lnTo>
                  <a:pt x="17282" y="14400"/>
                </a:lnTo>
                <a:lnTo>
                  <a:pt x="19187" y="12483"/>
                </a:lnTo>
                <a:lnTo>
                  <a:pt x="22067" y="10561"/>
                </a:lnTo>
                <a:lnTo>
                  <a:pt x="24963" y="9602"/>
                </a:lnTo>
                <a:lnTo>
                  <a:pt x="31683" y="9602"/>
                </a:lnTo>
                <a:lnTo>
                  <a:pt x="33588" y="10561"/>
                </a:lnTo>
                <a:lnTo>
                  <a:pt x="34549" y="11518"/>
                </a:lnTo>
                <a:lnTo>
                  <a:pt x="36469" y="12483"/>
                </a:lnTo>
                <a:lnTo>
                  <a:pt x="37429" y="13441"/>
                </a:lnTo>
                <a:lnTo>
                  <a:pt x="38389" y="15358"/>
                </a:lnTo>
                <a:lnTo>
                  <a:pt x="39349" y="17282"/>
                </a:lnTo>
                <a:lnTo>
                  <a:pt x="39349" y="19199"/>
                </a:lnTo>
                <a:lnTo>
                  <a:pt x="40309" y="21121"/>
                </a:lnTo>
                <a:lnTo>
                  <a:pt x="40309" y="63358"/>
                </a:lnTo>
                <a:lnTo>
                  <a:pt x="41269" y="63358"/>
                </a:lnTo>
                <a:lnTo>
                  <a:pt x="42230" y="64317"/>
                </a:lnTo>
                <a:lnTo>
                  <a:pt x="49911" y="64317"/>
                </a:lnTo>
                <a:lnTo>
                  <a:pt x="49911" y="63358"/>
                </a:lnTo>
                <a:lnTo>
                  <a:pt x="50871" y="63358"/>
                </a:lnTo>
                <a:lnTo>
                  <a:pt x="50871" y="18240"/>
                </a:lnTo>
                <a:lnTo>
                  <a:pt x="49911" y="15358"/>
                </a:lnTo>
                <a:lnTo>
                  <a:pt x="49911" y="12483"/>
                </a:lnTo>
                <a:lnTo>
                  <a:pt x="47990" y="9602"/>
                </a:lnTo>
                <a:lnTo>
                  <a:pt x="47030" y="7679"/>
                </a:lnTo>
                <a:lnTo>
                  <a:pt x="45110" y="4797"/>
                </a:lnTo>
                <a:lnTo>
                  <a:pt x="43190" y="2880"/>
                </a:lnTo>
                <a:lnTo>
                  <a:pt x="40309" y="1923"/>
                </a:lnTo>
                <a:lnTo>
                  <a:pt x="37429" y="958"/>
                </a:lnTo>
                <a:lnTo>
                  <a:pt x="33588" y="0"/>
                </a:lnTo>
                <a:lnTo>
                  <a:pt x="2974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2" name="object 412"/>
          <p:cNvSpPr/>
          <p:nvPr/>
        </p:nvSpPr>
        <p:spPr>
          <a:xfrm>
            <a:off x="3793083" y="8840420"/>
            <a:ext cx="22082" cy="15364"/>
          </a:xfrm>
          <a:custGeom>
            <a:avLst/>
            <a:gdLst/>
            <a:ahLst/>
            <a:cxnLst/>
            <a:rect l="l" t="t" r="r" b="b"/>
            <a:pathLst>
              <a:path w="22082" h="15364">
                <a:moveTo>
                  <a:pt x="4800" y="5762"/>
                </a:moveTo>
                <a:lnTo>
                  <a:pt x="2880" y="3838"/>
                </a:lnTo>
                <a:lnTo>
                  <a:pt x="960" y="1921"/>
                </a:lnTo>
                <a:lnTo>
                  <a:pt x="0" y="0"/>
                </a:lnTo>
                <a:lnTo>
                  <a:pt x="960" y="14400"/>
                </a:lnTo>
                <a:lnTo>
                  <a:pt x="2880" y="14400"/>
                </a:lnTo>
                <a:lnTo>
                  <a:pt x="5760" y="15364"/>
                </a:lnTo>
                <a:lnTo>
                  <a:pt x="12481" y="15364"/>
                </a:lnTo>
                <a:lnTo>
                  <a:pt x="16322" y="14400"/>
                </a:lnTo>
                <a:lnTo>
                  <a:pt x="19202" y="12483"/>
                </a:lnTo>
                <a:lnTo>
                  <a:pt x="22082" y="11524"/>
                </a:lnTo>
                <a:lnTo>
                  <a:pt x="21122" y="2880"/>
                </a:lnTo>
                <a:lnTo>
                  <a:pt x="19202" y="4803"/>
                </a:lnTo>
                <a:lnTo>
                  <a:pt x="16322" y="5762"/>
                </a:lnTo>
                <a:lnTo>
                  <a:pt x="13441" y="6720"/>
                </a:lnTo>
                <a:lnTo>
                  <a:pt x="7680" y="6720"/>
                </a:lnTo>
                <a:lnTo>
                  <a:pt x="4800" y="5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3" name="object 413"/>
          <p:cNvSpPr/>
          <p:nvPr/>
        </p:nvSpPr>
        <p:spPr>
          <a:xfrm>
            <a:off x="3781562" y="8790503"/>
            <a:ext cx="48950" cy="64317"/>
          </a:xfrm>
          <a:custGeom>
            <a:avLst/>
            <a:gdLst/>
            <a:ahLst/>
            <a:cxnLst/>
            <a:rect l="l" t="t" r="r" b="b"/>
            <a:pathLst>
              <a:path w="48950" h="64317">
                <a:moveTo>
                  <a:pt x="3840" y="13441"/>
                </a:moveTo>
                <a:lnTo>
                  <a:pt x="3840" y="14400"/>
                </a:lnTo>
                <a:lnTo>
                  <a:pt x="6720" y="14400"/>
                </a:lnTo>
                <a:lnTo>
                  <a:pt x="7680" y="13441"/>
                </a:lnTo>
                <a:lnTo>
                  <a:pt x="8641" y="13441"/>
                </a:lnTo>
                <a:lnTo>
                  <a:pt x="9601" y="12483"/>
                </a:lnTo>
                <a:lnTo>
                  <a:pt x="11521" y="11518"/>
                </a:lnTo>
                <a:lnTo>
                  <a:pt x="13441" y="10561"/>
                </a:lnTo>
                <a:lnTo>
                  <a:pt x="15361" y="10561"/>
                </a:lnTo>
                <a:lnTo>
                  <a:pt x="17282" y="9602"/>
                </a:lnTo>
                <a:lnTo>
                  <a:pt x="19202" y="8644"/>
                </a:lnTo>
                <a:lnTo>
                  <a:pt x="28803" y="8644"/>
                </a:lnTo>
                <a:lnTo>
                  <a:pt x="30723" y="9602"/>
                </a:lnTo>
                <a:lnTo>
                  <a:pt x="32644" y="10561"/>
                </a:lnTo>
                <a:lnTo>
                  <a:pt x="33604" y="11518"/>
                </a:lnTo>
                <a:lnTo>
                  <a:pt x="34564" y="12483"/>
                </a:lnTo>
                <a:lnTo>
                  <a:pt x="36484" y="13441"/>
                </a:lnTo>
                <a:lnTo>
                  <a:pt x="36484" y="15358"/>
                </a:lnTo>
                <a:lnTo>
                  <a:pt x="37444" y="16323"/>
                </a:lnTo>
                <a:lnTo>
                  <a:pt x="37444" y="18240"/>
                </a:lnTo>
                <a:lnTo>
                  <a:pt x="38404" y="20162"/>
                </a:lnTo>
                <a:lnTo>
                  <a:pt x="38404" y="26878"/>
                </a:lnTo>
                <a:lnTo>
                  <a:pt x="24963" y="26878"/>
                </a:lnTo>
                <a:lnTo>
                  <a:pt x="21122" y="27841"/>
                </a:lnTo>
                <a:lnTo>
                  <a:pt x="17282" y="28800"/>
                </a:lnTo>
                <a:lnTo>
                  <a:pt x="13441" y="29759"/>
                </a:lnTo>
                <a:lnTo>
                  <a:pt x="10561" y="30717"/>
                </a:lnTo>
                <a:lnTo>
                  <a:pt x="7680" y="32641"/>
                </a:lnTo>
                <a:lnTo>
                  <a:pt x="5760" y="33599"/>
                </a:lnTo>
                <a:lnTo>
                  <a:pt x="3840" y="35521"/>
                </a:lnTo>
                <a:lnTo>
                  <a:pt x="1920" y="38397"/>
                </a:lnTo>
                <a:lnTo>
                  <a:pt x="960" y="41279"/>
                </a:lnTo>
                <a:lnTo>
                  <a:pt x="0" y="44159"/>
                </a:lnTo>
                <a:lnTo>
                  <a:pt x="0" y="49917"/>
                </a:lnTo>
                <a:lnTo>
                  <a:pt x="960" y="52797"/>
                </a:lnTo>
                <a:lnTo>
                  <a:pt x="1920" y="54720"/>
                </a:lnTo>
                <a:lnTo>
                  <a:pt x="2880" y="56637"/>
                </a:lnTo>
                <a:lnTo>
                  <a:pt x="3840" y="58561"/>
                </a:lnTo>
                <a:lnTo>
                  <a:pt x="5760" y="60476"/>
                </a:lnTo>
                <a:lnTo>
                  <a:pt x="7680" y="62400"/>
                </a:lnTo>
                <a:lnTo>
                  <a:pt x="9601" y="63358"/>
                </a:lnTo>
                <a:lnTo>
                  <a:pt x="12481" y="64317"/>
                </a:lnTo>
                <a:lnTo>
                  <a:pt x="11521" y="49917"/>
                </a:lnTo>
                <a:lnTo>
                  <a:pt x="11521" y="43202"/>
                </a:lnTo>
                <a:lnTo>
                  <a:pt x="12481" y="41279"/>
                </a:lnTo>
                <a:lnTo>
                  <a:pt x="12481" y="40320"/>
                </a:lnTo>
                <a:lnTo>
                  <a:pt x="14401" y="39361"/>
                </a:lnTo>
                <a:lnTo>
                  <a:pt x="15361" y="38397"/>
                </a:lnTo>
                <a:lnTo>
                  <a:pt x="17282" y="37438"/>
                </a:lnTo>
                <a:lnTo>
                  <a:pt x="19202" y="36479"/>
                </a:lnTo>
                <a:lnTo>
                  <a:pt x="21122" y="35521"/>
                </a:lnTo>
                <a:lnTo>
                  <a:pt x="38404" y="35521"/>
                </a:lnTo>
                <a:lnTo>
                  <a:pt x="38404" y="47999"/>
                </a:lnTo>
                <a:lnTo>
                  <a:pt x="35524" y="50881"/>
                </a:lnTo>
                <a:lnTo>
                  <a:pt x="32644" y="52797"/>
                </a:lnTo>
                <a:lnTo>
                  <a:pt x="33604" y="61441"/>
                </a:lnTo>
                <a:lnTo>
                  <a:pt x="37444" y="59519"/>
                </a:lnTo>
                <a:lnTo>
                  <a:pt x="39364" y="56637"/>
                </a:lnTo>
                <a:lnTo>
                  <a:pt x="39364" y="63358"/>
                </a:lnTo>
                <a:lnTo>
                  <a:pt x="40325" y="63358"/>
                </a:lnTo>
                <a:lnTo>
                  <a:pt x="41285" y="64317"/>
                </a:lnTo>
                <a:lnTo>
                  <a:pt x="48005" y="64317"/>
                </a:lnTo>
                <a:lnTo>
                  <a:pt x="48005" y="63358"/>
                </a:lnTo>
                <a:lnTo>
                  <a:pt x="48950" y="63358"/>
                </a:lnTo>
                <a:lnTo>
                  <a:pt x="48950" y="18240"/>
                </a:lnTo>
                <a:lnTo>
                  <a:pt x="48005" y="15358"/>
                </a:lnTo>
                <a:lnTo>
                  <a:pt x="48005" y="12483"/>
                </a:lnTo>
                <a:lnTo>
                  <a:pt x="47045" y="9602"/>
                </a:lnTo>
                <a:lnTo>
                  <a:pt x="45125" y="7679"/>
                </a:lnTo>
                <a:lnTo>
                  <a:pt x="43205" y="5762"/>
                </a:lnTo>
                <a:lnTo>
                  <a:pt x="42230" y="3838"/>
                </a:lnTo>
                <a:lnTo>
                  <a:pt x="39364" y="1923"/>
                </a:lnTo>
                <a:lnTo>
                  <a:pt x="36484" y="958"/>
                </a:lnTo>
                <a:lnTo>
                  <a:pt x="33604" y="0"/>
                </a:lnTo>
                <a:lnTo>
                  <a:pt x="21122" y="0"/>
                </a:lnTo>
                <a:lnTo>
                  <a:pt x="18242" y="958"/>
                </a:lnTo>
                <a:lnTo>
                  <a:pt x="14401" y="958"/>
                </a:lnTo>
                <a:lnTo>
                  <a:pt x="12481" y="1923"/>
                </a:lnTo>
                <a:lnTo>
                  <a:pt x="10561" y="2880"/>
                </a:lnTo>
                <a:lnTo>
                  <a:pt x="8641" y="3838"/>
                </a:lnTo>
                <a:lnTo>
                  <a:pt x="7680" y="3838"/>
                </a:lnTo>
                <a:lnTo>
                  <a:pt x="5760" y="4797"/>
                </a:lnTo>
                <a:lnTo>
                  <a:pt x="4800" y="5762"/>
                </a:lnTo>
                <a:lnTo>
                  <a:pt x="3840" y="5762"/>
                </a:lnTo>
                <a:lnTo>
                  <a:pt x="3840" y="6720"/>
                </a:lnTo>
                <a:lnTo>
                  <a:pt x="2880" y="7679"/>
                </a:lnTo>
                <a:lnTo>
                  <a:pt x="2880" y="13441"/>
                </a:lnTo>
                <a:lnTo>
                  <a:pt x="384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4" name="object 414"/>
          <p:cNvSpPr/>
          <p:nvPr/>
        </p:nvSpPr>
        <p:spPr>
          <a:xfrm>
            <a:off x="3842994" y="8839462"/>
            <a:ext cx="22082" cy="33599"/>
          </a:xfrm>
          <a:custGeom>
            <a:avLst/>
            <a:gdLst/>
            <a:ahLst/>
            <a:cxnLst/>
            <a:rect l="l" t="t" r="r" b="b"/>
            <a:pathLst>
              <a:path w="22082" h="33599">
                <a:moveTo>
                  <a:pt x="9601" y="13441"/>
                </a:moveTo>
                <a:lnTo>
                  <a:pt x="975" y="31682"/>
                </a:lnTo>
                <a:lnTo>
                  <a:pt x="0" y="32641"/>
                </a:lnTo>
                <a:lnTo>
                  <a:pt x="0" y="33599"/>
                </a:lnTo>
                <a:lnTo>
                  <a:pt x="7680" y="33599"/>
                </a:lnTo>
                <a:lnTo>
                  <a:pt x="8641" y="32641"/>
                </a:lnTo>
                <a:lnTo>
                  <a:pt x="18242" y="18240"/>
                </a:lnTo>
                <a:lnTo>
                  <a:pt x="19202" y="17282"/>
                </a:lnTo>
                <a:lnTo>
                  <a:pt x="19202" y="16323"/>
                </a:lnTo>
                <a:lnTo>
                  <a:pt x="20162" y="15358"/>
                </a:lnTo>
                <a:lnTo>
                  <a:pt x="20162" y="14400"/>
                </a:lnTo>
                <a:lnTo>
                  <a:pt x="21122" y="13441"/>
                </a:lnTo>
                <a:lnTo>
                  <a:pt x="21122" y="11518"/>
                </a:lnTo>
                <a:lnTo>
                  <a:pt x="22082" y="10561"/>
                </a:lnTo>
                <a:lnTo>
                  <a:pt x="22082" y="2880"/>
                </a:lnTo>
                <a:lnTo>
                  <a:pt x="21122" y="1923"/>
                </a:lnTo>
                <a:lnTo>
                  <a:pt x="21122" y="958"/>
                </a:lnTo>
                <a:lnTo>
                  <a:pt x="20162" y="958"/>
                </a:lnTo>
                <a:lnTo>
                  <a:pt x="19202" y="0"/>
                </a:lnTo>
                <a:lnTo>
                  <a:pt x="12481" y="0"/>
                </a:lnTo>
                <a:lnTo>
                  <a:pt x="11521" y="958"/>
                </a:lnTo>
                <a:lnTo>
                  <a:pt x="10561" y="958"/>
                </a:lnTo>
                <a:lnTo>
                  <a:pt x="9601" y="1923"/>
                </a:lnTo>
                <a:lnTo>
                  <a:pt x="9601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5" name="object 415"/>
          <p:cNvSpPr/>
          <p:nvPr/>
        </p:nvSpPr>
        <p:spPr>
          <a:xfrm>
            <a:off x="3912123" y="8767465"/>
            <a:ext cx="69113" cy="88320"/>
          </a:xfrm>
          <a:custGeom>
            <a:avLst/>
            <a:gdLst/>
            <a:ahLst/>
            <a:cxnLst/>
            <a:rect l="l" t="t" r="r" b="b"/>
            <a:pathLst>
              <a:path w="69113" h="88320">
                <a:moveTo>
                  <a:pt x="36469" y="47999"/>
                </a:moveTo>
                <a:lnTo>
                  <a:pt x="36469" y="48958"/>
                </a:lnTo>
                <a:lnTo>
                  <a:pt x="37429" y="49917"/>
                </a:lnTo>
                <a:lnTo>
                  <a:pt x="57591" y="49917"/>
                </a:lnTo>
                <a:lnTo>
                  <a:pt x="57591" y="73920"/>
                </a:lnTo>
                <a:lnTo>
                  <a:pt x="55671" y="75835"/>
                </a:lnTo>
                <a:lnTo>
                  <a:pt x="52791" y="76794"/>
                </a:lnTo>
                <a:lnTo>
                  <a:pt x="49911" y="76794"/>
                </a:lnTo>
                <a:lnTo>
                  <a:pt x="47030" y="77759"/>
                </a:lnTo>
                <a:lnTo>
                  <a:pt x="33588" y="77759"/>
                </a:lnTo>
                <a:lnTo>
                  <a:pt x="29763" y="75835"/>
                </a:lnTo>
                <a:lnTo>
                  <a:pt x="25923" y="74877"/>
                </a:lnTo>
                <a:lnTo>
                  <a:pt x="23042" y="71996"/>
                </a:lnTo>
                <a:lnTo>
                  <a:pt x="20147" y="69114"/>
                </a:lnTo>
                <a:lnTo>
                  <a:pt x="17266" y="66240"/>
                </a:lnTo>
                <a:lnTo>
                  <a:pt x="15361" y="62400"/>
                </a:lnTo>
                <a:lnTo>
                  <a:pt x="13426" y="58559"/>
                </a:lnTo>
                <a:lnTo>
                  <a:pt x="12481" y="54720"/>
                </a:lnTo>
                <a:lnTo>
                  <a:pt x="11521" y="49917"/>
                </a:lnTo>
                <a:lnTo>
                  <a:pt x="11521" y="39361"/>
                </a:lnTo>
                <a:lnTo>
                  <a:pt x="12481" y="34556"/>
                </a:lnTo>
                <a:lnTo>
                  <a:pt x="13426" y="30717"/>
                </a:lnTo>
                <a:lnTo>
                  <a:pt x="15361" y="25918"/>
                </a:lnTo>
                <a:lnTo>
                  <a:pt x="17266" y="23038"/>
                </a:lnTo>
                <a:lnTo>
                  <a:pt x="19202" y="20156"/>
                </a:lnTo>
                <a:lnTo>
                  <a:pt x="22082" y="16317"/>
                </a:lnTo>
                <a:lnTo>
                  <a:pt x="25923" y="14400"/>
                </a:lnTo>
                <a:lnTo>
                  <a:pt x="28788" y="12476"/>
                </a:lnTo>
                <a:lnTo>
                  <a:pt x="32628" y="10559"/>
                </a:lnTo>
                <a:lnTo>
                  <a:pt x="37429" y="9601"/>
                </a:lnTo>
                <a:lnTo>
                  <a:pt x="46070" y="9601"/>
                </a:lnTo>
                <a:lnTo>
                  <a:pt x="48950" y="10559"/>
                </a:lnTo>
                <a:lnTo>
                  <a:pt x="51831" y="11518"/>
                </a:lnTo>
                <a:lnTo>
                  <a:pt x="54711" y="12476"/>
                </a:lnTo>
                <a:lnTo>
                  <a:pt x="57591" y="13441"/>
                </a:lnTo>
                <a:lnTo>
                  <a:pt x="59512" y="14400"/>
                </a:lnTo>
                <a:lnTo>
                  <a:pt x="61432" y="15358"/>
                </a:lnTo>
                <a:lnTo>
                  <a:pt x="63352" y="16317"/>
                </a:lnTo>
                <a:lnTo>
                  <a:pt x="64312" y="17282"/>
                </a:lnTo>
                <a:lnTo>
                  <a:pt x="66233" y="17282"/>
                </a:lnTo>
                <a:lnTo>
                  <a:pt x="66233" y="18239"/>
                </a:lnTo>
                <a:lnTo>
                  <a:pt x="68153" y="18239"/>
                </a:lnTo>
                <a:lnTo>
                  <a:pt x="68153" y="17282"/>
                </a:lnTo>
                <a:lnTo>
                  <a:pt x="69113" y="17282"/>
                </a:lnTo>
                <a:lnTo>
                  <a:pt x="69113" y="8638"/>
                </a:lnTo>
                <a:lnTo>
                  <a:pt x="68153" y="8638"/>
                </a:lnTo>
                <a:lnTo>
                  <a:pt x="68153" y="7679"/>
                </a:lnTo>
                <a:lnTo>
                  <a:pt x="67193" y="7679"/>
                </a:lnTo>
                <a:lnTo>
                  <a:pt x="66233" y="6720"/>
                </a:lnTo>
                <a:lnTo>
                  <a:pt x="64312" y="5762"/>
                </a:lnTo>
                <a:lnTo>
                  <a:pt x="63352" y="4797"/>
                </a:lnTo>
                <a:lnTo>
                  <a:pt x="61432" y="3838"/>
                </a:lnTo>
                <a:lnTo>
                  <a:pt x="58552" y="2880"/>
                </a:lnTo>
                <a:lnTo>
                  <a:pt x="56631" y="2880"/>
                </a:lnTo>
                <a:lnTo>
                  <a:pt x="53751" y="1921"/>
                </a:lnTo>
                <a:lnTo>
                  <a:pt x="50871" y="958"/>
                </a:lnTo>
                <a:lnTo>
                  <a:pt x="47990" y="958"/>
                </a:lnTo>
                <a:lnTo>
                  <a:pt x="45110" y="0"/>
                </a:lnTo>
                <a:lnTo>
                  <a:pt x="35509" y="0"/>
                </a:lnTo>
                <a:lnTo>
                  <a:pt x="29763" y="958"/>
                </a:lnTo>
                <a:lnTo>
                  <a:pt x="24947" y="3838"/>
                </a:lnTo>
                <a:lnTo>
                  <a:pt x="19202" y="5762"/>
                </a:lnTo>
                <a:lnTo>
                  <a:pt x="15361" y="8638"/>
                </a:lnTo>
                <a:lnTo>
                  <a:pt x="11521" y="12476"/>
                </a:lnTo>
                <a:lnTo>
                  <a:pt x="7680" y="16317"/>
                </a:lnTo>
                <a:lnTo>
                  <a:pt x="4800" y="21121"/>
                </a:lnTo>
                <a:lnTo>
                  <a:pt x="2880" y="26877"/>
                </a:lnTo>
                <a:lnTo>
                  <a:pt x="960" y="31682"/>
                </a:lnTo>
                <a:lnTo>
                  <a:pt x="0" y="38397"/>
                </a:lnTo>
                <a:lnTo>
                  <a:pt x="0" y="51838"/>
                </a:lnTo>
                <a:lnTo>
                  <a:pt x="960" y="57596"/>
                </a:lnTo>
                <a:lnTo>
                  <a:pt x="2880" y="62400"/>
                </a:lnTo>
                <a:lnTo>
                  <a:pt x="4800" y="68156"/>
                </a:lnTo>
                <a:lnTo>
                  <a:pt x="6720" y="72955"/>
                </a:lnTo>
                <a:lnTo>
                  <a:pt x="10561" y="75835"/>
                </a:lnTo>
                <a:lnTo>
                  <a:pt x="14401" y="79676"/>
                </a:lnTo>
                <a:lnTo>
                  <a:pt x="19202" y="82558"/>
                </a:lnTo>
                <a:lnTo>
                  <a:pt x="23987" y="85438"/>
                </a:lnTo>
                <a:lnTo>
                  <a:pt x="28788" y="87355"/>
                </a:lnTo>
                <a:lnTo>
                  <a:pt x="34549" y="88320"/>
                </a:lnTo>
                <a:lnTo>
                  <a:pt x="46070" y="88320"/>
                </a:lnTo>
                <a:lnTo>
                  <a:pt x="47990" y="87355"/>
                </a:lnTo>
                <a:lnTo>
                  <a:pt x="52791" y="87355"/>
                </a:lnTo>
                <a:lnTo>
                  <a:pt x="54711" y="86397"/>
                </a:lnTo>
                <a:lnTo>
                  <a:pt x="56631" y="86397"/>
                </a:lnTo>
                <a:lnTo>
                  <a:pt x="58552" y="85438"/>
                </a:lnTo>
                <a:lnTo>
                  <a:pt x="61432" y="84479"/>
                </a:lnTo>
                <a:lnTo>
                  <a:pt x="63352" y="83515"/>
                </a:lnTo>
                <a:lnTo>
                  <a:pt x="64312" y="83515"/>
                </a:lnTo>
                <a:lnTo>
                  <a:pt x="66233" y="82558"/>
                </a:lnTo>
                <a:lnTo>
                  <a:pt x="67193" y="81599"/>
                </a:lnTo>
                <a:lnTo>
                  <a:pt x="68153" y="80640"/>
                </a:lnTo>
                <a:lnTo>
                  <a:pt x="69113" y="79676"/>
                </a:lnTo>
                <a:lnTo>
                  <a:pt x="69113" y="42237"/>
                </a:lnTo>
                <a:lnTo>
                  <a:pt x="68153" y="42237"/>
                </a:lnTo>
                <a:lnTo>
                  <a:pt x="68153" y="41279"/>
                </a:lnTo>
                <a:lnTo>
                  <a:pt x="67193" y="41279"/>
                </a:lnTo>
                <a:lnTo>
                  <a:pt x="67193" y="40320"/>
                </a:lnTo>
                <a:lnTo>
                  <a:pt x="36469" y="40320"/>
                </a:lnTo>
                <a:lnTo>
                  <a:pt x="36469" y="41279"/>
                </a:lnTo>
                <a:lnTo>
                  <a:pt x="35509" y="41279"/>
                </a:lnTo>
                <a:lnTo>
                  <a:pt x="35509" y="47999"/>
                </a:lnTo>
                <a:lnTo>
                  <a:pt x="36469" y="47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6" name="object 416"/>
          <p:cNvSpPr/>
          <p:nvPr/>
        </p:nvSpPr>
        <p:spPr>
          <a:xfrm>
            <a:off x="4001399" y="8790503"/>
            <a:ext cx="34564" cy="64317"/>
          </a:xfrm>
          <a:custGeom>
            <a:avLst/>
            <a:gdLst/>
            <a:ahLst/>
            <a:cxnLst/>
            <a:rect l="l" t="t" r="r" b="b"/>
            <a:pathLst>
              <a:path w="34564" h="64317">
                <a:moveTo>
                  <a:pt x="960" y="63358"/>
                </a:moveTo>
                <a:lnTo>
                  <a:pt x="960" y="64317"/>
                </a:lnTo>
                <a:lnTo>
                  <a:pt x="9601" y="64317"/>
                </a:lnTo>
                <a:lnTo>
                  <a:pt x="9601" y="63358"/>
                </a:lnTo>
                <a:lnTo>
                  <a:pt x="10561" y="63358"/>
                </a:lnTo>
                <a:lnTo>
                  <a:pt x="10561" y="23038"/>
                </a:lnTo>
                <a:lnTo>
                  <a:pt x="12481" y="21121"/>
                </a:lnTo>
                <a:lnTo>
                  <a:pt x="13441" y="18240"/>
                </a:lnTo>
                <a:lnTo>
                  <a:pt x="15361" y="17282"/>
                </a:lnTo>
                <a:lnTo>
                  <a:pt x="16322" y="15358"/>
                </a:lnTo>
                <a:lnTo>
                  <a:pt x="17282" y="14400"/>
                </a:lnTo>
                <a:lnTo>
                  <a:pt x="18227" y="13441"/>
                </a:lnTo>
                <a:lnTo>
                  <a:pt x="20162" y="11518"/>
                </a:lnTo>
                <a:lnTo>
                  <a:pt x="21122" y="11518"/>
                </a:lnTo>
                <a:lnTo>
                  <a:pt x="22067" y="10561"/>
                </a:lnTo>
                <a:lnTo>
                  <a:pt x="29748" y="10561"/>
                </a:lnTo>
                <a:lnTo>
                  <a:pt x="30723" y="11518"/>
                </a:lnTo>
                <a:lnTo>
                  <a:pt x="34564" y="11518"/>
                </a:lnTo>
                <a:lnTo>
                  <a:pt x="34564" y="1923"/>
                </a:lnTo>
                <a:lnTo>
                  <a:pt x="33588" y="1923"/>
                </a:lnTo>
                <a:lnTo>
                  <a:pt x="33588" y="958"/>
                </a:lnTo>
                <a:lnTo>
                  <a:pt x="31683" y="958"/>
                </a:lnTo>
                <a:lnTo>
                  <a:pt x="30723" y="0"/>
                </a:lnTo>
                <a:lnTo>
                  <a:pt x="22067" y="0"/>
                </a:lnTo>
                <a:lnTo>
                  <a:pt x="21122" y="958"/>
                </a:lnTo>
                <a:lnTo>
                  <a:pt x="20162" y="958"/>
                </a:lnTo>
                <a:lnTo>
                  <a:pt x="18227" y="1923"/>
                </a:lnTo>
                <a:lnTo>
                  <a:pt x="17282" y="2880"/>
                </a:lnTo>
                <a:lnTo>
                  <a:pt x="15361" y="3838"/>
                </a:lnTo>
                <a:lnTo>
                  <a:pt x="14401" y="5762"/>
                </a:lnTo>
                <a:lnTo>
                  <a:pt x="12481" y="6720"/>
                </a:lnTo>
                <a:lnTo>
                  <a:pt x="11506" y="8644"/>
                </a:lnTo>
                <a:lnTo>
                  <a:pt x="9601" y="11518"/>
                </a:lnTo>
                <a:lnTo>
                  <a:pt x="9601" y="1923"/>
                </a:lnTo>
                <a:lnTo>
                  <a:pt x="8641" y="958"/>
                </a:lnTo>
                <a:lnTo>
                  <a:pt x="960" y="958"/>
                </a:lnTo>
                <a:lnTo>
                  <a:pt x="960" y="1923"/>
                </a:lnTo>
                <a:lnTo>
                  <a:pt x="0" y="1923"/>
                </a:lnTo>
                <a:lnTo>
                  <a:pt x="0" y="63358"/>
                </a:lnTo>
                <a:lnTo>
                  <a:pt x="960" y="63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7" name="object 417"/>
          <p:cNvSpPr/>
          <p:nvPr/>
        </p:nvSpPr>
        <p:spPr>
          <a:xfrm>
            <a:off x="4056110" y="8792426"/>
            <a:ext cx="3840" cy="18239"/>
          </a:xfrm>
          <a:custGeom>
            <a:avLst/>
            <a:gdLst/>
            <a:ahLst/>
            <a:cxnLst/>
            <a:rect l="l" t="t" r="r" b="b"/>
            <a:pathLst>
              <a:path w="3840" h="18239">
                <a:moveTo>
                  <a:pt x="0" y="18239"/>
                </a:moveTo>
                <a:lnTo>
                  <a:pt x="0" y="15358"/>
                </a:lnTo>
                <a:lnTo>
                  <a:pt x="1920" y="13435"/>
                </a:lnTo>
                <a:lnTo>
                  <a:pt x="2880" y="11518"/>
                </a:lnTo>
                <a:lnTo>
                  <a:pt x="3840" y="0"/>
                </a:lnTo>
                <a:lnTo>
                  <a:pt x="0" y="1915"/>
                </a:lnTo>
                <a:lnTo>
                  <a:pt x="0" y="18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8" name="object 418"/>
          <p:cNvSpPr/>
          <p:nvPr/>
        </p:nvSpPr>
        <p:spPr>
          <a:xfrm>
            <a:off x="4042669" y="8790503"/>
            <a:ext cx="54726" cy="65282"/>
          </a:xfrm>
          <a:custGeom>
            <a:avLst/>
            <a:gdLst/>
            <a:ahLst/>
            <a:cxnLst/>
            <a:rect l="l" t="t" r="r" b="b"/>
            <a:pathLst>
              <a:path w="54726" h="65282">
                <a:moveTo>
                  <a:pt x="50886" y="10561"/>
                </a:moveTo>
                <a:lnTo>
                  <a:pt x="48966" y="7679"/>
                </a:lnTo>
                <a:lnTo>
                  <a:pt x="47045" y="5762"/>
                </a:lnTo>
                <a:lnTo>
                  <a:pt x="44165" y="3838"/>
                </a:lnTo>
                <a:lnTo>
                  <a:pt x="40325" y="1923"/>
                </a:lnTo>
                <a:lnTo>
                  <a:pt x="37444" y="958"/>
                </a:lnTo>
                <a:lnTo>
                  <a:pt x="33604" y="0"/>
                </a:lnTo>
                <a:lnTo>
                  <a:pt x="24963" y="0"/>
                </a:lnTo>
                <a:lnTo>
                  <a:pt x="20162" y="958"/>
                </a:lnTo>
                <a:lnTo>
                  <a:pt x="17282" y="1923"/>
                </a:lnTo>
                <a:lnTo>
                  <a:pt x="16322" y="13441"/>
                </a:lnTo>
                <a:lnTo>
                  <a:pt x="17282" y="12483"/>
                </a:lnTo>
                <a:lnTo>
                  <a:pt x="19202" y="10561"/>
                </a:lnTo>
                <a:lnTo>
                  <a:pt x="21122" y="9602"/>
                </a:lnTo>
                <a:lnTo>
                  <a:pt x="23042" y="8644"/>
                </a:lnTo>
                <a:lnTo>
                  <a:pt x="33604" y="8644"/>
                </a:lnTo>
                <a:lnTo>
                  <a:pt x="37444" y="9602"/>
                </a:lnTo>
                <a:lnTo>
                  <a:pt x="40325" y="13441"/>
                </a:lnTo>
                <a:lnTo>
                  <a:pt x="43205" y="16323"/>
                </a:lnTo>
                <a:lnTo>
                  <a:pt x="44165" y="21121"/>
                </a:lnTo>
                <a:lnTo>
                  <a:pt x="44165" y="26878"/>
                </a:lnTo>
                <a:lnTo>
                  <a:pt x="11521" y="26878"/>
                </a:lnTo>
                <a:lnTo>
                  <a:pt x="11521" y="24002"/>
                </a:lnTo>
                <a:lnTo>
                  <a:pt x="12481" y="22079"/>
                </a:lnTo>
                <a:lnTo>
                  <a:pt x="13441" y="20162"/>
                </a:lnTo>
                <a:lnTo>
                  <a:pt x="13441" y="3838"/>
                </a:lnTo>
                <a:lnTo>
                  <a:pt x="10561" y="5762"/>
                </a:lnTo>
                <a:lnTo>
                  <a:pt x="7680" y="8644"/>
                </a:lnTo>
                <a:lnTo>
                  <a:pt x="5760" y="11518"/>
                </a:lnTo>
                <a:lnTo>
                  <a:pt x="3840" y="15358"/>
                </a:lnTo>
                <a:lnTo>
                  <a:pt x="1920" y="19199"/>
                </a:lnTo>
                <a:lnTo>
                  <a:pt x="960" y="23038"/>
                </a:lnTo>
                <a:lnTo>
                  <a:pt x="0" y="27841"/>
                </a:lnTo>
                <a:lnTo>
                  <a:pt x="0" y="38397"/>
                </a:lnTo>
                <a:lnTo>
                  <a:pt x="960" y="43202"/>
                </a:lnTo>
                <a:lnTo>
                  <a:pt x="1920" y="47041"/>
                </a:lnTo>
                <a:lnTo>
                  <a:pt x="3840" y="50881"/>
                </a:lnTo>
                <a:lnTo>
                  <a:pt x="5760" y="54720"/>
                </a:lnTo>
                <a:lnTo>
                  <a:pt x="7680" y="56637"/>
                </a:lnTo>
                <a:lnTo>
                  <a:pt x="10561" y="59519"/>
                </a:lnTo>
                <a:lnTo>
                  <a:pt x="13441" y="61441"/>
                </a:lnTo>
                <a:lnTo>
                  <a:pt x="17282" y="63358"/>
                </a:lnTo>
                <a:lnTo>
                  <a:pt x="21122" y="64317"/>
                </a:lnTo>
                <a:lnTo>
                  <a:pt x="24963" y="65282"/>
                </a:lnTo>
                <a:lnTo>
                  <a:pt x="35524" y="65282"/>
                </a:lnTo>
                <a:lnTo>
                  <a:pt x="38404" y="64317"/>
                </a:lnTo>
                <a:lnTo>
                  <a:pt x="40325" y="64317"/>
                </a:lnTo>
                <a:lnTo>
                  <a:pt x="43205" y="63358"/>
                </a:lnTo>
                <a:lnTo>
                  <a:pt x="44165" y="63358"/>
                </a:lnTo>
                <a:lnTo>
                  <a:pt x="46085" y="62400"/>
                </a:lnTo>
                <a:lnTo>
                  <a:pt x="48005" y="62400"/>
                </a:lnTo>
                <a:lnTo>
                  <a:pt x="48966" y="61441"/>
                </a:lnTo>
                <a:lnTo>
                  <a:pt x="50886" y="60476"/>
                </a:lnTo>
                <a:lnTo>
                  <a:pt x="51846" y="60476"/>
                </a:lnTo>
                <a:lnTo>
                  <a:pt x="51846" y="58561"/>
                </a:lnTo>
                <a:lnTo>
                  <a:pt x="52806" y="58561"/>
                </a:lnTo>
                <a:lnTo>
                  <a:pt x="52806" y="53756"/>
                </a:lnTo>
                <a:lnTo>
                  <a:pt x="51846" y="52797"/>
                </a:lnTo>
                <a:lnTo>
                  <a:pt x="51846" y="51838"/>
                </a:lnTo>
                <a:lnTo>
                  <a:pt x="49926" y="51838"/>
                </a:lnTo>
                <a:lnTo>
                  <a:pt x="48005" y="52797"/>
                </a:lnTo>
                <a:lnTo>
                  <a:pt x="47045" y="52797"/>
                </a:lnTo>
                <a:lnTo>
                  <a:pt x="46085" y="53756"/>
                </a:lnTo>
                <a:lnTo>
                  <a:pt x="44165" y="53756"/>
                </a:lnTo>
                <a:lnTo>
                  <a:pt x="43205" y="54720"/>
                </a:lnTo>
                <a:lnTo>
                  <a:pt x="41285" y="54720"/>
                </a:lnTo>
                <a:lnTo>
                  <a:pt x="38404" y="55679"/>
                </a:lnTo>
                <a:lnTo>
                  <a:pt x="36484" y="55679"/>
                </a:lnTo>
                <a:lnTo>
                  <a:pt x="33604" y="56637"/>
                </a:lnTo>
                <a:lnTo>
                  <a:pt x="27843" y="56637"/>
                </a:lnTo>
                <a:lnTo>
                  <a:pt x="24963" y="55679"/>
                </a:lnTo>
                <a:lnTo>
                  <a:pt x="22082" y="54720"/>
                </a:lnTo>
                <a:lnTo>
                  <a:pt x="19202" y="53756"/>
                </a:lnTo>
                <a:lnTo>
                  <a:pt x="17282" y="51838"/>
                </a:lnTo>
                <a:lnTo>
                  <a:pt x="16322" y="49917"/>
                </a:lnTo>
                <a:lnTo>
                  <a:pt x="14401" y="47999"/>
                </a:lnTo>
                <a:lnTo>
                  <a:pt x="13441" y="46076"/>
                </a:lnTo>
                <a:lnTo>
                  <a:pt x="12481" y="43202"/>
                </a:lnTo>
                <a:lnTo>
                  <a:pt x="12481" y="41279"/>
                </a:lnTo>
                <a:lnTo>
                  <a:pt x="11521" y="38397"/>
                </a:lnTo>
                <a:lnTo>
                  <a:pt x="11521" y="34558"/>
                </a:lnTo>
                <a:lnTo>
                  <a:pt x="52806" y="34558"/>
                </a:lnTo>
                <a:lnTo>
                  <a:pt x="53766" y="33599"/>
                </a:lnTo>
                <a:lnTo>
                  <a:pt x="54726" y="32641"/>
                </a:lnTo>
                <a:lnTo>
                  <a:pt x="54726" y="20162"/>
                </a:lnTo>
                <a:lnTo>
                  <a:pt x="53766" y="17282"/>
                </a:lnTo>
                <a:lnTo>
                  <a:pt x="52806" y="13441"/>
                </a:lnTo>
                <a:lnTo>
                  <a:pt x="50886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9" name="object 419"/>
          <p:cNvSpPr/>
          <p:nvPr/>
        </p:nvSpPr>
        <p:spPr>
          <a:xfrm>
            <a:off x="4122359" y="8790503"/>
            <a:ext cx="43190" cy="34558"/>
          </a:xfrm>
          <a:custGeom>
            <a:avLst/>
            <a:gdLst/>
            <a:ahLst/>
            <a:cxnLst/>
            <a:rect l="l" t="t" r="r" b="b"/>
            <a:pathLst>
              <a:path w="43190" h="34558">
                <a:moveTo>
                  <a:pt x="2865" y="15358"/>
                </a:moveTo>
                <a:lnTo>
                  <a:pt x="3840" y="13441"/>
                </a:lnTo>
                <a:lnTo>
                  <a:pt x="5745" y="12483"/>
                </a:lnTo>
                <a:lnTo>
                  <a:pt x="6705" y="10561"/>
                </a:lnTo>
                <a:lnTo>
                  <a:pt x="9585" y="9602"/>
                </a:lnTo>
                <a:lnTo>
                  <a:pt x="11521" y="8644"/>
                </a:lnTo>
                <a:lnTo>
                  <a:pt x="21107" y="8644"/>
                </a:lnTo>
                <a:lnTo>
                  <a:pt x="24947" y="9602"/>
                </a:lnTo>
                <a:lnTo>
                  <a:pt x="27828" y="13441"/>
                </a:lnTo>
                <a:lnTo>
                  <a:pt x="30708" y="16323"/>
                </a:lnTo>
                <a:lnTo>
                  <a:pt x="31668" y="21121"/>
                </a:lnTo>
                <a:lnTo>
                  <a:pt x="31668" y="26878"/>
                </a:lnTo>
                <a:lnTo>
                  <a:pt x="0" y="26878"/>
                </a:lnTo>
                <a:lnTo>
                  <a:pt x="0" y="34558"/>
                </a:lnTo>
                <a:lnTo>
                  <a:pt x="40309" y="34558"/>
                </a:lnTo>
                <a:lnTo>
                  <a:pt x="41269" y="33599"/>
                </a:lnTo>
                <a:lnTo>
                  <a:pt x="42230" y="32641"/>
                </a:lnTo>
                <a:lnTo>
                  <a:pt x="43190" y="31682"/>
                </a:lnTo>
                <a:lnTo>
                  <a:pt x="43190" y="24002"/>
                </a:lnTo>
                <a:lnTo>
                  <a:pt x="42230" y="20162"/>
                </a:lnTo>
                <a:lnTo>
                  <a:pt x="41269" y="17282"/>
                </a:lnTo>
                <a:lnTo>
                  <a:pt x="40309" y="13441"/>
                </a:lnTo>
                <a:lnTo>
                  <a:pt x="38389" y="10561"/>
                </a:lnTo>
                <a:lnTo>
                  <a:pt x="36469" y="7679"/>
                </a:lnTo>
                <a:lnTo>
                  <a:pt x="34549" y="5762"/>
                </a:lnTo>
                <a:lnTo>
                  <a:pt x="31668" y="3838"/>
                </a:lnTo>
                <a:lnTo>
                  <a:pt x="28788" y="1923"/>
                </a:lnTo>
                <a:lnTo>
                  <a:pt x="24947" y="958"/>
                </a:lnTo>
                <a:lnTo>
                  <a:pt x="21107" y="0"/>
                </a:lnTo>
                <a:lnTo>
                  <a:pt x="12466" y="0"/>
                </a:lnTo>
                <a:lnTo>
                  <a:pt x="8641" y="958"/>
                </a:lnTo>
                <a:lnTo>
                  <a:pt x="4800" y="1923"/>
                </a:lnTo>
                <a:lnTo>
                  <a:pt x="2865" y="15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0" name="object 420"/>
          <p:cNvSpPr/>
          <p:nvPr/>
        </p:nvSpPr>
        <p:spPr>
          <a:xfrm>
            <a:off x="4110822" y="8792426"/>
            <a:ext cx="51846" cy="63358"/>
          </a:xfrm>
          <a:custGeom>
            <a:avLst/>
            <a:gdLst/>
            <a:ahLst/>
            <a:cxnLst/>
            <a:rect l="l" t="t" r="r" b="b"/>
            <a:pathLst>
              <a:path w="51846" h="63358">
                <a:moveTo>
                  <a:pt x="17282" y="49915"/>
                </a:moveTo>
                <a:lnTo>
                  <a:pt x="15377" y="47993"/>
                </a:lnTo>
                <a:lnTo>
                  <a:pt x="13441" y="46076"/>
                </a:lnTo>
                <a:lnTo>
                  <a:pt x="12496" y="44153"/>
                </a:lnTo>
                <a:lnTo>
                  <a:pt x="12496" y="41279"/>
                </a:lnTo>
                <a:lnTo>
                  <a:pt x="11536" y="39355"/>
                </a:lnTo>
                <a:lnTo>
                  <a:pt x="11536" y="20156"/>
                </a:lnTo>
                <a:lnTo>
                  <a:pt x="12496" y="18239"/>
                </a:lnTo>
                <a:lnTo>
                  <a:pt x="13441" y="15358"/>
                </a:lnTo>
                <a:lnTo>
                  <a:pt x="14401" y="13435"/>
                </a:lnTo>
                <a:lnTo>
                  <a:pt x="16337" y="0"/>
                </a:lnTo>
                <a:lnTo>
                  <a:pt x="12496" y="1915"/>
                </a:lnTo>
                <a:lnTo>
                  <a:pt x="9616" y="3838"/>
                </a:lnTo>
                <a:lnTo>
                  <a:pt x="7696" y="6720"/>
                </a:lnTo>
                <a:lnTo>
                  <a:pt x="4815" y="9595"/>
                </a:lnTo>
                <a:lnTo>
                  <a:pt x="2895" y="13435"/>
                </a:lnTo>
                <a:lnTo>
                  <a:pt x="1935" y="17276"/>
                </a:lnTo>
                <a:lnTo>
                  <a:pt x="0" y="21115"/>
                </a:lnTo>
                <a:lnTo>
                  <a:pt x="0" y="41279"/>
                </a:lnTo>
                <a:lnTo>
                  <a:pt x="1935" y="45118"/>
                </a:lnTo>
                <a:lnTo>
                  <a:pt x="2895" y="48958"/>
                </a:lnTo>
                <a:lnTo>
                  <a:pt x="4815" y="52797"/>
                </a:lnTo>
                <a:lnTo>
                  <a:pt x="7696" y="54714"/>
                </a:lnTo>
                <a:lnTo>
                  <a:pt x="9616" y="57596"/>
                </a:lnTo>
                <a:lnTo>
                  <a:pt x="12496" y="59518"/>
                </a:lnTo>
                <a:lnTo>
                  <a:pt x="16337" y="61435"/>
                </a:lnTo>
                <a:lnTo>
                  <a:pt x="20177" y="62394"/>
                </a:lnTo>
                <a:lnTo>
                  <a:pt x="24963" y="63358"/>
                </a:lnTo>
                <a:lnTo>
                  <a:pt x="34564" y="63358"/>
                </a:lnTo>
                <a:lnTo>
                  <a:pt x="37444" y="62394"/>
                </a:lnTo>
                <a:lnTo>
                  <a:pt x="39364" y="62394"/>
                </a:lnTo>
                <a:lnTo>
                  <a:pt x="42245" y="61435"/>
                </a:lnTo>
                <a:lnTo>
                  <a:pt x="44165" y="61435"/>
                </a:lnTo>
                <a:lnTo>
                  <a:pt x="46085" y="60476"/>
                </a:lnTo>
                <a:lnTo>
                  <a:pt x="47045" y="60476"/>
                </a:lnTo>
                <a:lnTo>
                  <a:pt x="48966" y="59518"/>
                </a:lnTo>
                <a:lnTo>
                  <a:pt x="49926" y="58553"/>
                </a:lnTo>
                <a:lnTo>
                  <a:pt x="50886" y="58553"/>
                </a:lnTo>
                <a:lnTo>
                  <a:pt x="50886" y="57596"/>
                </a:lnTo>
                <a:lnTo>
                  <a:pt x="51846" y="57596"/>
                </a:lnTo>
                <a:lnTo>
                  <a:pt x="51846" y="50874"/>
                </a:lnTo>
                <a:lnTo>
                  <a:pt x="50886" y="50874"/>
                </a:lnTo>
                <a:lnTo>
                  <a:pt x="50886" y="49915"/>
                </a:lnTo>
                <a:lnTo>
                  <a:pt x="48966" y="49915"/>
                </a:lnTo>
                <a:lnTo>
                  <a:pt x="48006" y="50874"/>
                </a:lnTo>
                <a:lnTo>
                  <a:pt x="47045" y="50874"/>
                </a:lnTo>
                <a:lnTo>
                  <a:pt x="45125" y="51832"/>
                </a:lnTo>
                <a:lnTo>
                  <a:pt x="44165" y="51832"/>
                </a:lnTo>
                <a:lnTo>
                  <a:pt x="42245" y="52797"/>
                </a:lnTo>
                <a:lnTo>
                  <a:pt x="40325" y="52797"/>
                </a:lnTo>
                <a:lnTo>
                  <a:pt x="38404" y="53756"/>
                </a:lnTo>
                <a:lnTo>
                  <a:pt x="35524" y="53756"/>
                </a:lnTo>
                <a:lnTo>
                  <a:pt x="33604" y="54714"/>
                </a:lnTo>
                <a:lnTo>
                  <a:pt x="26898" y="54714"/>
                </a:lnTo>
                <a:lnTo>
                  <a:pt x="24003" y="53756"/>
                </a:lnTo>
                <a:lnTo>
                  <a:pt x="21122" y="52797"/>
                </a:lnTo>
                <a:lnTo>
                  <a:pt x="19217" y="51832"/>
                </a:lnTo>
                <a:lnTo>
                  <a:pt x="17282" y="499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1" name="object 421"/>
          <p:cNvSpPr/>
          <p:nvPr/>
        </p:nvSpPr>
        <p:spPr>
          <a:xfrm>
            <a:off x="4178030" y="8790503"/>
            <a:ext cx="47045" cy="65282"/>
          </a:xfrm>
          <a:custGeom>
            <a:avLst/>
            <a:gdLst/>
            <a:ahLst/>
            <a:cxnLst/>
            <a:rect l="l" t="t" r="r" b="b"/>
            <a:pathLst>
              <a:path w="47045" h="65282">
                <a:moveTo>
                  <a:pt x="14401" y="63358"/>
                </a:moveTo>
                <a:lnTo>
                  <a:pt x="18242" y="64317"/>
                </a:lnTo>
                <a:lnTo>
                  <a:pt x="22082" y="65282"/>
                </a:lnTo>
                <a:lnTo>
                  <a:pt x="30708" y="65282"/>
                </a:lnTo>
                <a:lnTo>
                  <a:pt x="32644" y="64317"/>
                </a:lnTo>
                <a:lnTo>
                  <a:pt x="34564" y="64317"/>
                </a:lnTo>
                <a:lnTo>
                  <a:pt x="35524" y="63358"/>
                </a:lnTo>
                <a:lnTo>
                  <a:pt x="37429" y="63358"/>
                </a:lnTo>
                <a:lnTo>
                  <a:pt x="39364" y="62400"/>
                </a:lnTo>
                <a:lnTo>
                  <a:pt x="40325" y="61441"/>
                </a:lnTo>
                <a:lnTo>
                  <a:pt x="42245" y="60476"/>
                </a:lnTo>
                <a:lnTo>
                  <a:pt x="43205" y="59519"/>
                </a:lnTo>
                <a:lnTo>
                  <a:pt x="44150" y="59519"/>
                </a:lnTo>
                <a:lnTo>
                  <a:pt x="45110" y="58561"/>
                </a:lnTo>
                <a:lnTo>
                  <a:pt x="46085" y="57602"/>
                </a:lnTo>
                <a:lnTo>
                  <a:pt x="46085" y="55679"/>
                </a:lnTo>
                <a:lnTo>
                  <a:pt x="47045" y="55679"/>
                </a:lnTo>
                <a:lnTo>
                  <a:pt x="47045" y="51838"/>
                </a:lnTo>
                <a:lnTo>
                  <a:pt x="46085" y="50881"/>
                </a:lnTo>
                <a:lnTo>
                  <a:pt x="46085" y="47999"/>
                </a:lnTo>
                <a:lnTo>
                  <a:pt x="44150" y="47999"/>
                </a:lnTo>
                <a:lnTo>
                  <a:pt x="43205" y="48958"/>
                </a:lnTo>
                <a:lnTo>
                  <a:pt x="42245" y="48958"/>
                </a:lnTo>
                <a:lnTo>
                  <a:pt x="41269" y="49917"/>
                </a:lnTo>
                <a:lnTo>
                  <a:pt x="40325" y="50881"/>
                </a:lnTo>
                <a:lnTo>
                  <a:pt x="39364" y="51838"/>
                </a:lnTo>
                <a:lnTo>
                  <a:pt x="37429" y="52797"/>
                </a:lnTo>
                <a:lnTo>
                  <a:pt x="36484" y="53756"/>
                </a:lnTo>
                <a:lnTo>
                  <a:pt x="34564" y="54720"/>
                </a:lnTo>
                <a:lnTo>
                  <a:pt x="32644" y="55679"/>
                </a:lnTo>
                <a:lnTo>
                  <a:pt x="23042" y="55679"/>
                </a:lnTo>
                <a:lnTo>
                  <a:pt x="20162" y="54720"/>
                </a:lnTo>
                <a:lnTo>
                  <a:pt x="18242" y="53756"/>
                </a:lnTo>
                <a:lnTo>
                  <a:pt x="16322" y="51838"/>
                </a:lnTo>
                <a:lnTo>
                  <a:pt x="15361" y="49917"/>
                </a:lnTo>
                <a:lnTo>
                  <a:pt x="13441" y="47999"/>
                </a:lnTo>
                <a:lnTo>
                  <a:pt x="12481" y="45118"/>
                </a:lnTo>
                <a:lnTo>
                  <a:pt x="12481" y="43202"/>
                </a:lnTo>
                <a:lnTo>
                  <a:pt x="11521" y="39361"/>
                </a:lnTo>
                <a:lnTo>
                  <a:pt x="11521" y="24961"/>
                </a:lnTo>
                <a:lnTo>
                  <a:pt x="12481" y="19199"/>
                </a:lnTo>
                <a:lnTo>
                  <a:pt x="15361" y="15358"/>
                </a:lnTo>
                <a:lnTo>
                  <a:pt x="18242" y="11518"/>
                </a:lnTo>
                <a:lnTo>
                  <a:pt x="22082" y="8644"/>
                </a:lnTo>
                <a:lnTo>
                  <a:pt x="29763" y="8644"/>
                </a:lnTo>
                <a:lnTo>
                  <a:pt x="31683" y="9602"/>
                </a:lnTo>
                <a:lnTo>
                  <a:pt x="33604" y="10561"/>
                </a:lnTo>
                <a:lnTo>
                  <a:pt x="35524" y="10561"/>
                </a:lnTo>
                <a:lnTo>
                  <a:pt x="37429" y="11518"/>
                </a:lnTo>
                <a:lnTo>
                  <a:pt x="38404" y="12483"/>
                </a:lnTo>
                <a:lnTo>
                  <a:pt x="40325" y="13441"/>
                </a:lnTo>
                <a:lnTo>
                  <a:pt x="41269" y="14400"/>
                </a:lnTo>
                <a:lnTo>
                  <a:pt x="42245" y="15358"/>
                </a:lnTo>
                <a:lnTo>
                  <a:pt x="43205" y="15358"/>
                </a:lnTo>
                <a:lnTo>
                  <a:pt x="43205" y="16323"/>
                </a:lnTo>
                <a:lnTo>
                  <a:pt x="45110" y="16323"/>
                </a:lnTo>
                <a:lnTo>
                  <a:pt x="45110" y="15358"/>
                </a:lnTo>
                <a:lnTo>
                  <a:pt x="46085" y="15358"/>
                </a:lnTo>
                <a:lnTo>
                  <a:pt x="46085" y="7679"/>
                </a:lnTo>
                <a:lnTo>
                  <a:pt x="45110" y="6720"/>
                </a:lnTo>
                <a:lnTo>
                  <a:pt x="45110" y="5762"/>
                </a:lnTo>
                <a:lnTo>
                  <a:pt x="44150" y="5762"/>
                </a:lnTo>
                <a:lnTo>
                  <a:pt x="44150" y="4797"/>
                </a:lnTo>
                <a:lnTo>
                  <a:pt x="43205" y="4797"/>
                </a:lnTo>
                <a:lnTo>
                  <a:pt x="42245" y="3838"/>
                </a:lnTo>
                <a:lnTo>
                  <a:pt x="40325" y="2880"/>
                </a:lnTo>
                <a:lnTo>
                  <a:pt x="39364" y="1923"/>
                </a:lnTo>
                <a:lnTo>
                  <a:pt x="37429" y="1923"/>
                </a:lnTo>
                <a:lnTo>
                  <a:pt x="36484" y="958"/>
                </a:lnTo>
                <a:lnTo>
                  <a:pt x="34564" y="958"/>
                </a:lnTo>
                <a:lnTo>
                  <a:pt x="32644" y="0"/>
                </a:lnTo>
                <a:lnTo>
                  <a:pt x="23042" y="0"/>
                </a:lnTo>
                <a:lnTo>
                  <a:pt x="20162" y="958"/>
                </a:lnTo>
                <a:lnTo>
                  <a:pt x="16322" y="1923"/>
                </a:lnTo>
                <a:lnTo>
                  <a:pt x="13441" y="2880"/>
                </a:lnTo>
                <a:lnTo>
                  <a:pt x="10561" y="4797"/>
                </a:lnTo>
                <a:lnTo>
                  <a:pt x="7680" y="7679"/>
                </a:lnTo>
                <a:lnTo>
                  <a:pt x="4800" y="10561"/>
                </a:lnTo>
                <a:lnTo>
                  <a:pt x="2880" y="14400"/>
                </a:lnTo>
                <a:lnTo>
                  <a:pt x="1920" y="18240"/>
                </a:lnTo>
                <a:lnTo>
                  <a:pt x="0" y="22079"/>
                </a:lnTo>
                <a:lnTo>
                  <a:pt x="0" y="43202"/>
                </a:lnTo>
                <a:lnTo>
                  <a:pt x="960" y="47041"/>
                </a:lnTo>
                <a:lnTo>
                  <a:pt x="2880" y="50881"/>
                </a:lnTo>
                <a:lnTo>
                  <a:pt x="4800" y="53756"/>
                </a:lnTo>
                <a:lnTo>
                  <a:pt x="6720" y="56637"/>
                </a:lnTo>
                <a:lnTo>
                  <a:pt x="8641" y="59519"/>
                </a:lnTo>
                <a:lnTo>
                  <a:pt x="11521" y="61441"/>
                </a:lnTo>
                <a:lnTo>
                  <a:pt x="14401" y="63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2" name="object 422"/>
          <p:cNvSpPr/>
          <p:nvPr/>
        </p:nvSpPr>
        <p:spPr>
          <a:xfrm>
            <a:off x="4247144" y="8790503"/>
            <a:ext cx="43205" cy="34558"/>
          </a:xfrm>
          <a:custGeom>
            <a:avLst/>
            <a:gdLst/>
            <a:ahLst/>
            <a:cxnLst/>
            <a:rect l="l" t="t" r="r" b="b"/>
            <a:pathLst>
              <a:path w="43205" h="34558">
                <a:moveTo>
                  <a:pt x="2880" y="15358"/>
                </a:moveTo>
                <a:lnTo>
                  <a:pt x="3840" y="13441"/>
                </a:lnTo>
                <a:lnTo>
                  <a:pt x="5760" y="12483"/>
                </a:lnTo>
                <a:lnTo>
                  <a:pt x="6720" y="10561"/>
                </a:lnTo>
                <a:lnTo>
                  <a:pt x="8641" y="9602"/>
                </a:lnTo>
                <a:lnTo>
                  <a:pt x="11521" y="8644"/>
                </a:lnTo>
                <a:lnTo>
                  <a:pt x="21122" y="8644"/>
                </a:lnTo>
                <a:lnTo>
                  <a:pt x="24963" y="9602"/>
                </a:lnTo>
                <a:lnTo>
                  <a:pt x="27843" y="13441"/>
                </a:lnTo>
                <a:lnTo>
                  <a:pt x="30723" y="16323"/>
                </a:lnTo>
                <a:lnTo>
                  <a:pt x="31683" y="21121"/>
                </a:lnTo>
                <a:lnTo>
                  <a:pt x="31683" y="26878"/>
                </a:lnTo>
                <a:lnTo>
                  <a:pt x="0" y="26878"/>
                </a:lnTo>
                <a:lnTo>
                  <a:pt x="0" y="34558"/>
                </a:lnTo>
                <a:lnTo>
                  <a:pt x="40325" y="34558"/>
                </a:lnTo>
                <a:lnTo>
                  <a:pt x="41285" y="33599"/>
                </a:lnTo>
                <a:lnTo>
                  <a:pt x="42245" y="32641"/>
                </a:lnTo>
                <a:lnTo>
                  <a:pt x="43205" y="31682"/>
                </a:lnTo>
                <a:lnTo>
                  <a:pt x="43205" y="24002"/>
                </a:lnTo>
                <a:lnTo>
                  <a:pt x="42245" y="20162"/>
                </a:lnTo>
                <a:lnTo>
                  <a:pt x="41285" y="17282"/>
                </a:lnTo>
                <a:lnTo>
                  <a:pt x="40325" y="13441"/>
                </a:lnTo>
                <a:lnTo>
                  <a:pt x="38404" y="10561"/>
                </a:lnTo>
                <a:lnTo>
                  <a:pt x="36484" y="7679"/>
                </a:lnTo>
                <a:lnTo>
                  <a:pt x="34564" y="5762"/>
                </a:lnTo>
                <a:lnTo>
                  <a:pt x="31683" y="3838"/>
                </a:lnTo>
                <a:lnTo>
                  <a:pt x="28803" y="1923"/>
                </a:lnTo>
                <a:lnTo>
                  <a:pt x="24963" y="958"/>
                </a:lnTo>
                <a:lnTo>
                  <a:pt x="21122" y="0"/>
                </a:lnTo>
                <a:lnTo>
                  <a:pt x="12481" y="0"/>
                </a:lnTo>
                <a:lnTo>
                  <a:pt x="8641" y="958"/>
                </a:lnTo>
                <a:lnTo>
                  <a:pt x="4800" y="1923"/>
                </a:lnTo>
                <a:lnTo>
                  <a:pt x="2880" y="15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3" name="object 423"/>
          <p:cNvSpPr/>
          <p:nvPr/>
        </p:nvSpPr>
        <p:spPr>
          <a:xfrm>
            <a:off x="4235637" y="8792426"/>
            <a:ext cx="51831" cy="63358"/>
          </a:xfrm>
          <a:custGeom>
            <a:avLst/>
            <a:gdLst/>
            <a:ahLst/>
            <a:cxnLst/>
            <a:rect l="l" t="t" r="r" b="b"/>
            <a:pathLst>
              <a:path w="51831" h="63358">
                <a:moveTo>
                  <a:pt x="17266" y="49915"/>
                </a:moveTo>
                <a:lnTo>
                  <a:pt x="15346" y="47993"/>
                </a:lnTo>
                <a:lnTo>
                  <a:pt x="13426" y="46076"/>
                </a:lnTo>
                <a:lnTo>
                  <a:pt x="12466" y="44153"/>
                </a:lnTo>
                <a:lnTo>
                  <a:pt x="12466" y="41279"/>
                </a:lnTo>
                <a:lnTo>
                  <a:pt x="11506" y="39355"/>
                </a:lnTo>
                <a:lnTo>
                  <a:pt x="11506" y="20156"/>
                </a:lnTo>
                <a:lnTo>
                  <a:pt x="12466" y="18239"/>
                </a:lnTo>
                <a:lnTo>
                  <a:pt x="13426" y="15358"/>
                </a:lnTo>
                <a:lnTo>
                  <a:pt x="14386" y="13435"/>
                </a:lnTo>
                <a:lnTo>
                  <a:pt x="16306" y="0"/>
                </a:lnTo>
                <a:lnTo>
                  <a:pt x="12466" y="1915"/>
                </a:lnTo>
                <a:lnTo>
                  <a:pt x="9585" y="3838"/>
                </a:lnTo>
                <a:lnTo>
                  <a:pt x="7665" y="6720"/>
                </a:lnTo>
                <a:lnTo>
                  <a:pt x="4785" y="9595"/>
                </a:lnTo>
                <a:lnTo>
                  <a:pt x="2865" y="13435"/>
                </a:lnTo>
                <a:lnTo>
                  <a:pt x="1904" y="17276"/>
                </a:lnTo>
                <a:lnTo>
                  <a:pt x="0" y="21115"/>
                </a:lnTo>
                <a:lnTo>
                  <a:pt x="0" y="41279"/>
                </a:lnTo>
                <a:lnTo>
                  <a:pt x="1904" y="45118"/>
                </a:lnTo>
                <a:lnTo>
                  <a:pt x="2865" y="48958"/>
                </a:lnTo>
                <a:lnTo>
                  <a:pt x="4785" y="52797"/>
                </a:lnTo>
                <a:lnTo>
                  <a:pt x="7665" y="54714"/>
                </a:lnTo>
                <a:lnTo>
                  <a:pt x="9585" y="57596"/>
                </a:lnTo>
                <a:lnTo>
                  <a:pt x="12466" y="59518"/>
                </a:lnTo>
                <a:lnTo>
                  <a:pt x="16306" y="61435"/>
                </a:lnTo>
                <a:lnTo>
                  <a:pt x="20147" y="62394"/>
                </a:lnTo>
                <a:lnTo>
                  <a:pt x="23987" y="63358"/>
                </a:lnTo>
                <a:lnTo>
                  <a:pt x="34549" y="63358"/>
                </a:lnTo>
                <a:lnTo>
                  <a:pt x="37429" y="62394"/>
                </a:lnTo>
                <a:lnTo>
                  <a:pt x="39349" y="62394"/>
                </a:lnTo>
                <a:lnTo>
                  <a:pt x="42230" y="61435"/>
                </a:lnTo>
                <a:lnTo>
                  <a:pt x="44150" y="61435"/>
                </a:lnTo>
                <a:lnTo>
                  <a:pt x="46070" y="60476"/>
                </a:lnTo>
                <a:lnTo>
                  <a:pt x="47030" y="60476"/>
                </a:lnTo>
                <a:lnTo>
                  <a:pt x="48950" y="59518"/>
                </a:lnTo>
                <a:lnTo>
                  <a:pt x="49911" y="58553"/>
                </a:lnTo>
                <a:lnTo>
                  <a:pt x="50871" y="58553"/>
                </a:lnTo>
                <a:lnTo>
                  <a:pt x="50871" y="57596"/>
                </a:lnTo>
                <a:lnTo>
                  <a:pt x="51831" y="57596"/>
                </a:lnTo>
                <a:lnTo>
                  <a:pt x="51831" y="50874"/>
                </a:lnTo>
                <a:lnTo>
                  <a:pt x="50871" y="50874"/>
                </a:lnTo>
                <a:lnTo>
                  <a:pt x="50871" y="49915"/>
                </a:lnTo>
                <a:lnTo>
                  <a:pt x="48950" y="49915"/>
                </a:lnTo>
                <a:lnTo>
                  <a:pt x="47990" y="50874"/>
                </a:lnTo>
                <a:lnTo>
                  <a:pt x="47030" y="50874"/>
                </a:lnTo>
                <a:lnTo>
                  <a:pt x="45110" y="51832"/>
                </a:lnTo>
                <a:lnTo>
                  <a:pt x="44150" y="51832"/>
                </a:lnTo>
                <a:lnTo>
                  <a:pt x="42230" y="52797"/>
                </a:lnTo>
                <a:lnTo>
                  <a:pt x="40309" y="52797"/>
                </a:lnTo>
                <a:lnTo>
                  <a:pt x="38389" y="53756"/>
                </a:lnTo>
                <a:lnTo>
                  <a:pt x="35509" y="53756"/>
                </a:lnTo>
                <a:lnTo>
                  <a:pt x="33588" y="54714"/>
                </a:lnTo>
                <a:lnTo>
                  <a:pt x="26868" y="54714"/>
                </a:lnTo>
                <a:lnTo>
                  <a:pt x="23987" y="53756"/>
                </a:lnTo>
                <a:lnTo>
                  <a:pt x="21107" y="52797"/>
                </a:lnTo>
                <a:lnTo>
                  <a:pt x="19187" y="51832"/>
                </a:lnTo>
                <a:lnTo>
                  <a:pt x="17266" y="499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4" name="object 424"/>
          <p:cNvSpPr/>
          <p:nvPr/>
        </p:nvSpPr>
        <p:spPr>
          <a:xfrm>
            <a:off x="4297070" y="8756904"/>
            <a:ext cx="50871" cy="116157"/>
          </a:xfrm>
          <a:custGeom>
            <a:avLst/>
            <a:gdLst/>
            <a:ahLst/>
            <a:cxnLst/>
            <a:rect l="l" t="t" r="r" b="b"/>
            <a:pathLst>
              <a:path w="50871" h="116157">
                <a:moveTo>
                  <a:pt x="40309" y="2881"/>
                </a:moveTo>
                <a:lnTo>
                  <a:pt x="0" y="112317"/>
                </a:lnTo>
                <a:lnTo>
                  <a:pt x="0" y="115199"/>
                </a:lnTo>
                <a:lnTo>
                  <a:pt x="960" y="115199"/>
                </a:lnTo>
                <a:lnTo>
                  <a:pt x="1920" y="116157"/>
                </a:lnTo>
                <a:lnTo>
                  <a:pt x="7680" y="116157"/>
                </a:lnTo>
                <a:lnTo>
                  <a:pt x="8641" y="115199"/>
                </a:lnTo>
                <a:lnTo>
                  <a:pt x="9585" y="115199"/>
                </a:lnTo>
                <a:lnTo>
                  <a:pt x="9585" y="114240"/>
                </a:lnTo>
                <a:lnTo>
                  <a:pt x="10561" y="114240"/>
                </a:lnTo>
                <a:lnTo>
                  <a:pt x="10561" y="113275"/>
                </a:lnTo>
                <a:lnTo>
                  <a:pt x="50871" y="3840"/>
                </a:lnTo>
                <a:lnTo>
                  <a:pt x="50871" y="1923"/>
                </a:lnTo>
                <a:lnTo>
                  <a:pt x="49911" y="964"/>
                </a:lnTo>
                <a:lnTo>
                  <a:pt x="47990" y="964"/>
                </a:lnTo>
                <a:lnTo>
                  <a:pt x="47030" y="0"/>
                </a:lnTo>
                <a:lnTo>
                  <a:pt x="45110" y="0"/>
                </a:lnTo>
                <a:lnTo>
                  <a:pt x="44150" y="964"/>
                </a:lnTo>
                <a:lnTo>
                  <a:pt x="41269" y="964"/>
                </a:lnTo>
                <a:lnTo>
                  <a:pt x="40309" y="1923"/>
                </a:lnTo>
                <a:lnTo>
                  <a:pt x="40309" y="28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5" name="object 425"/>
          <p:cNvSpPr/>
          <p:nvPr/>
        </p:nvSpPr>
        <p:spPr>
          <a:xfrm>
            <a:off x="4360423" y="8768423"/>
            <a:ext cx="11521" cy="86397"/>
          </a:xfrm>
          <a:custGeom>
            <a:avLst/>
            <a:gdLst/>
            <a:ahLst/>
            <a:cxnLst/>
            <a:rect l="l" t="t" r="r" b="b"/>
            <a:pathLst>
              <a:path w="11521" h="86397">
                <a:moveTo>
                  <a:pt x="10561" y="85438"/>
                </a:moveTo>
                <a:lnTo>
                  <a:pt x="11521" y="84479"/>
                </a:lnTo>
                <a:lnTo>
                  <a:pt x="11521" y="1921"/>
                </a:lnTo>
                <a:lnTo>
                  <a:pt x="10561" y="1921"/>
                </a:lnTo>
                <a:lnTo>
                  <a:pt x="10561" y="963"/>
                </a:lnTo>
                <a:lnTo>
                  <a:pt x="9601" y="963"/>
                </a:lnTo>
                <a:lnTo>
                  <a:pt x="8641" y="0"/>
                </a:lnTo>
                <a:lnTo>
                  <a:pt x="1920" y="0"/>
                </a:lnTo>
                <a:lnTo>
                  <a:pt x="1920" y="963"/>
                </a:lnTo>
                <a:lnTo>
                  <a:pt x="0" y="963"/>
                </a:lnTo>
                <a:lnTo>
                  <a:pt x="0" y="85438"/>
                </a:lnTo>
                <a:lnTo>
                  <a:pt x="960" y="85438"/>
                </a:lnTo>
                <a:lnTo>
                  <a:pt x="960" y="86397"/>
                </a:lnTo>
                <a:lnTo>
                  <a:pt x="9601" y="86397"/>
                </a:lnTo>
                <a:lnTo>
                  <a:pt x="9601" y="85438"/>
                </a:lnTo>
                <a:lnTo>
                  <a:pt x="10561" y="854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6" name="object 426"/>
          <p:cNvSpPr/>
          <p:nvPr/>
        </p:nvSpPr>
        <p:spPr>
          <a:xfrm>
            <a:off x="4385386" y="8775144"/>
            <a:ext cx="38404" cy="80640"/>
          </a:xfrm>
          <a:custGeom>
            <a:avLst/>
            <a:gdLst/>
            <a:ahLst/>
            <a:cxnLst/>
            <a:rect l="l" t="t" r="r" b="b"/>
            <a:pathLst>
              <a:path w="38404" h="80640">
                <a:moveTo>
                  <a:pt x="21122" y="16317"/>
                </a:moveTo>
                <a:lnTo>
                  <a:pt x="21122" y="958"/>
                </a:lnTo>
                <a:lnTo>
                  <a:pt x="20162" y="958"/>
                </a:lnTo>
                <a:lnTo>
                  <a:pt x="19187" y="0"/>
                </a:lnTo>
                <a:lnTo>
                  <a:pt x="12481" y="0"/>
                </a:lnTo>
                <a:lnTo>
                  <a:pt x="11521" y="958"/>
                </a:lnTo>
                <a:lnTo>
                  <a:pt x="10561" y="958"/>
                </a:lnTo>
                <a:lnTo>
                  <a:pt x="10561" y="16317"/>
                </a:lnTo>
                <a:lnTo>
                  <a:pt x="960" y="16317"/>
                </a:lnTo>
                <a:lnTo>
                  <a:pt x="960" y="17282"/>
                </a:lnTo>
                <a:lnTo>
                  <a:pt x="0" y="17282"/>
                </a:lnTo>
                <a:lnTo>
                  <a:pt x="0" y="24003"/>
                </a:lnTo>
                <a:lnTo>
                  <a:pt x="960" y="24961"/>
                </a:lnTo>
                <a:lnTo>
                  <a:pt x="960" y="25920"/>
                </a:lnTo>
                <a:lnTo>
                  <a:pt x="10561" y="25920"/>
                </a:lnTo>
                <a:lnTo>
                  <a:pt x="10561" y="66240"/>
                </a:lnTo>
                <a:lnTo>
                  <a:pt x="11521" y="69114"/>
                </a:lnTo>
                <a:lnTo>
                  <a:pt x="11521" y="71996"/>
                </a:lnTo>
                <a:lnTo>
                  <a:pt x="12481" y="73920"/>
                </a:lnTo>
                <a:lnTo>
                  <a:pt x="14401" y="75835"/>
                </a:lnTo>
                <a:lnTo>
                  <a:pt x="15361" y="76800"/>
                </a:lnTo>
                <a:lnTo>
                  <a:pt x="17282" y="78717"/>
                </a:lnTo>
                <a:lnTo>
                  <a:pt x="20162" y="78717"/>
                </a:lnTo>
                <a:lnTo>
                  <a:pt x="22082" y="79676"/>
                </a:lnTo>
                <a:lnTo>
                  <a:pt x="24963" y="80640"/>
                </a:lnTo>
                <a:lnTo>
                  <a:pt x="29748" y="80640"/>
                </a:lnTo>
                <a:lnTo>
                  <a:pt x="30723" y="79676"/>
                </a:lnTo>
                <a:lnTo>
                  <a:pt x="34564" y="79676"/>
                </a:lnTo>
                <a:lnTo>
                  <a:pt x="35524" y="78717"/>
                </a:lnTo>
                <a:lnTo>
                  <a:pt x="36469" y="78717"/>
                </a:lnTo>
                <a:lnTo>
                  <a:pt x="37429" y="77759"/>
                </a:lnTo>
                <a:lnTo>
                  <a:pt x="38404" y="77759"/>
                </a:lnTo>
                <a:lnTo>
                  <a:pt x="38404" y="69114"/>
                </a:lnTo>
                <a:lnTo>
                  <a:pt x="35524" y="69114"/>
                </a:lnTo>
                <a:lnTo>
                  <a:pt x="35524" y="70079"/>
                </a:lnTo>
                <a:lnTo>
                  <a:pt x="33588" y="70079"/>
                </a:lnTo>
                <a:lnTo>
                  <a:pt x="32628" y="71038"/>
                </a:lnTo>
                <a:lnTo>
                  <a:pt x="25908" y="71038"/>
                </a:lnTo>
                <a:lnTo>
                  <a:pt x="24003" y="70079"/>
                </a:lnTo>
                <a:lnTo>
                  <a:pt x="23027" y="68156"/>
                </a:lnTo>
                <a:lnTo>
                  <a:pt x="22082" y="66240"/>
                </a:lnTo>
                <a:lnTo>
                  <a:pt x="21122" y="62400"/>
                </a:lnTo>
                <a:lnTo>
                  <a:pt x="21122" y="25920"/>
                </a:lnTo>
                <a:lnTo>
                  <a:pt x="37429" y="25920"/>
                </a:lnTo>
                <a:lnTo>
                  <a:pt x="37429" y="24961"/>
                </a:lnTo>
                <a:lnTo>
                  <a:pt x="38404" y="24003"/>
                </a:lnTo>
                <a:lnTo>
                  <a:pt x="38404" y="17282"/>
                </a:lnTo>
                <a:lnTo>
                  <a:pt x="37429" y="17282"/>
                </a:lnTo>
                <a:lnTo>
                  <a:pt x="37429" y="16317"/>
                </a:lnTo>
                <a:lnTo>
                  <a:pt x="21122" y="16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7" name="object 427"/>
          <p:cNvSpPr/>
          <p:nvPr/>
        </p:nvSpPr>
        <p:spPr>
          <a:xfrm>
            <a:off x="4432416" y="8790503"/>
            <a:ext cx="48966" cy="64317"/>
          </a:xfrm>
          <a:custGeom>
            <a:avLst/>
            <a:gdLst/>
            <a:ahLst/>
            <a:cxnLst/>
            <a:rect l="l" t="t" r="r" b="b"/>
            <a:pathLst>
              <a:path w="48966" h="64317">
                <a:moveTo>
                  <a:pt x="3840" y="13441"/>
                </a:moveTo>
                <a:lnTo>
                  <a:pt x="3840" y="14400"/>
                </a:lnTo>
                <a:lnTo>
                  <a:pt x="6720" y="14400"/>
                </a:lnTo>
                <a:lnTo>
                  <a:pt x="7680" y="13441"/>
                </a:lnTo>
                <a:lnTo>
                  <a:pt x="8641" y="13441"/>
                </a:lnTo>
                <a:lnTo>
                  <a:pt x="9601" y="12483"/>
                </a:lnTo>
                <a:lnTo>
                  <a:pt x="11521" y="11518"/>
                </a:lnTo>
                <a:lnTo>
                  <a:pt x="13441" y="10561"/>
                </a:lnTo>
                <a:lnTo>
                  <a:pt x="15361" y="10561"/>
                </a:lnTo>
                <a:lnTo>
                  <a:pt x="17282" y="9602"/>
                </a:lnTo>
                <a:lnTo>
                  <a:pt x="19202" y="8644"/>
                </a:lnTo>
                <a:lnTo>
                  <a:pt x="28803" y="8644"/>
                </a:lnTo>
                <a:lnTo>
                  <a:pt x="30723" y="9602"/>
                </a:lnTo>
                <a:lnTo>
                  <a:pt x="32644" y="10561"/>
                </a:lnTo>
                <a:lnTo>
                  <a:pt x="33604" y="11518"/>
                </a:lnTo>
                <a:lnTo>
                  <a:pt x="34564" y="12483"/>
                </a:lnTo>
                <a:lnTo>
                  <a:pt x="36484" y="13441"/>
                </a:lnTo>
                <a:lnTo>
                  <a:pt x="36484" y="15358"/>
                </a:lnTo>
                <a:lnTo>
                  <a:pt x="37444" y="16323"/>
                </a:lnTo>
                <a:lnTo>
                  <a:pt x="37444" y="18240"/>
                </a:lnTo>
                <a:lnTo>
                  <a:pt x="38404" y="20162"/>
                </a:lnTo>
                <a:lnTo>
                  <a:pt x="38404" y="26878"/>
                </a:lnTo>
                <a:lnTo>
                  <a:pt x="24963" y="26878"/>
                </a:lnTo>
                <a:lnTo>
                  <a:pt x="21122" y="27841"/>
                </a:lnTo>
                <a:lnTo>
                  <a:pt x="17282" y="28800"/>
                </a:lnTo>
                <a:lnTo>
                  <a:pt x="13441" y="29759"/>
                </a:lnTo>
                <a:lnTo>
                  <a:pt x="10561" y="30717"/>
                </a:lnTo>
                <a:lnTo>
                  <a:pt x="7680" y="32641"/>
                </a:lnTo>
                <a:lnTo>
                  <a:pt x="5760" y="33599"/>
                </a:lnTo>
                <a:lnTo>
                  <a:pt x="2880" y="35521"/>
                </a:lnTo>
                <a:lnTo>
                  <a:pt x="1920" y="38397"/>
                </a:lnTo>
                <a:lnTo>
                  <a:pt x="960" y="41279"/>
                </a:lnTo>
                <a:lnTo>
                  <a:pt x="0" y="44159"/>
                </a:lnTo>
                <a:lnTo>
                  <a:pt x="0" y="49917"/>
                </a:lnTo>
                <a:lnTo>
                  <a:pt x="960" y="52797"/>
                </a:lnTo>
                <a:lnTo>
                  <a:pt x="1920" y="54720"/>
                </a:lnTo>
                <a:lnTo>
                  <a:pt x="2880" y="56637"/>
                </a:lnTo>
                <a:lnTo>
                  <a:pt x="3840" y="58561"/>
                </a:lnTo>
                <a:lnTo>
                  <a:pt x="5760" y="60476"/>
                </a:lnTo>
                <a:lnTo>
                  <a:pt x="7680" y="62400"/>
                </a:lnTo>
                <a:lnTo>
                  <a:pt x="9601" y="63358"/>
                </a:lnTo>
                <a:lnTo>
                  <a:pt x="12481" y="64317"/>
                </a:lnTo>
                <a:lnTo>
                  <a:pt x="11521" y="49917"/>
                </a:lnTo>
                <a:lnTo>
                  <a:pt x="11521" y="43202"/>
                </a:lnTo>
                <a:lnTo>
                  <a:pt x="12481" y="41279"/>
                </a:lnTo>
                <a:lnTo>
                  <a:pt x="12481" y="40320"/>
                </a:lnTo>
                <a:lnTo>
                  <a:pt x="14401" y="39361"/>
                </a:lnTo>
                <a:lnTo>
                  <a:pt x="15361" y="38397"/>
                </a:lnTo>
                <a:lnTo>
                  <a:pt x="17282" y="37438"/>
                </a:lnTo>
                <a:lnTo>
                  <a:pt x="18242" y="36479"/>
                </a:lnTo>
                <a:lnTo>
                  <a:pt x="21122" y="35521"/>
                </a:lnTo>
                <a:lnTo>
                  <a:pt x="38404" y="35521"/>
                </a:lnTo>
                <a:lnTo>
                  <a:pt x="38404" y="47999"/>
                </a:lnTo>
                <a:lnTo>
                  <a:pt x="35524" y="50881"/>
                </a:lnTo>
                <a:lnTo>
                  <a:pt x="32644" y="52797"/>
                </a:lnTo>
                <a:lnTo>
                  <a:pt x="33604" y="61441"/>
                </a:lnTo>
                <a:lnTo>
                  <a:pt x="36484" y="59519"/>
                </a:lnTo>
                <a:lnTo>
                  <a:pt x="39364" y="56637"/>
                </a:lnTo>
                <a:lnTo>
                  <a:pt x="39364" y="63358"/>
                </a:lnTo>
                <a:lnTo>
                  <a:pt x="40325" y="63358"/>
                </a:lnTo>
                <a:lnTo>
                  <a:pt x="40325" y="64317"/>
                </a:lnTo>
                <a:lnTo>
                  <a:pt x="48006" y="64317"/>
                </a:lnTo>
                <a:lnTo>
                  <a:pt x="48006" y="63358"/>
                </a:lnTo>
                <a:lnTo>
                  <a:pt x="48966" y="63358"/>
                </a:lnTo>
                <a:lnTo>
                  <a:pt x="48966" y="18240"/>
                </a:lnTo>
                <a:lnTo>
                  <a:pt x="48006" y="15358"/>
                </a:lnTo>
                <a:lnTo>
                  <a:pt x="48006" y="12483"/>
                </a:lnTo>
                <a:lnTo>
                  <a:pt x="47045" y="9602"/>
                </a:lnTo>
                <a:lnTo>
                  <a:pt x="45125" y="7679"/>
                </a:lnTo>
                <a:lnTo>
                  <a:pt x="43205" y="5762"/>
                </a:lnTo>
                <a:lnTo>
                  <a:pt x="41285" y="3838"/>
                </a:lnTo>
                <a:lnTo>
                  <a:pt x="39364" y="1923"/>
                </a:lnTo>
                <a:lnTo>
                  <a:pt x="36484" y="958"/>
                </a:lnTo>
                <a:lnTo>
                  <a:pt x="33604" y="0"/>
                </a:lnTo>
                <a:lnTo>
                  <a:pt x="21122" y="0"/>
                </a:lnTo>
                <a:lnTo>
                  <a:pt x="18242" y="958"/>
                </a:lnTo>
                <a:lnTo>
                  <a:pt x="14401" y="958"/>
                </a:lnTo>
                <a:lnTo>
                  <a:pt x="12481" y="1923"/>
                </a:lnTo>
                <a:lnTo>
                  <a:pt x="10561" y="2880"/>
                </a:lnTo>
                <a:lnTo>
                  <a:pt x="8641" y="3838"/>
                </a:lnTo>
                <a:lnTo>
                  <a:pt x="7680" y="3838"/>
                </a:lnTo>
                <a:lnTo>
                  <a:pt x="5760" y="4797"/>
                </a:lnTo>
                <a:lnTo>
                  <a:pt x="4800" y="5762"/>
                </a:lnTo>
                <a:lnTo>
                  <a:pt x="3840" y="5762"/>
                </a:lnTo>
                <a:lnTo>
                  <a:pt x="3840" y="6720"/>
                </a:lnTo>
                <a:lnTo>
                  <a:pt x="2880" y="7679"/>
                </a:lnTo>
                <a:lnTo>
                  <a:pt x="2880" y="13441"/>
                </a:lnTo>
                <a:lnTo>
                  <a:pt x="384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8" name="object 428"/>
          <p:cNvSpPr/>
          <p:nvPr/>
        </p:nvSpPr>
        <p:spPr>
          <a:xfrm>
            <a:off x="4443938" y="8840420"/>
            <a:ext cx="22082" cy="15364"/>
          </a:xfrm>
          <a:custGeom>
            <a:avLst/>
            <a:gdLst/>
            <a:ahLst/>
            <a:cxnLst/>
            <a:rect l="l" t="t" r="r" b="b"/>
            <a:pathLst>
              <a:path w="22082" h="15364">
                <a:moveTo>
                  <a:pt x="4800" y="5762"/>
                </a:moveTo>
                <a:lnTo>
                  <a:pt x="2880" y="3838"/>
                </a:lnTo>
                <a:lnTo>
                  <a:pt x="960" y="1921"/>
                </a:lnTo>
                <a:lnTo>
                  <a:pt x="0" y="0"/>
                </a:lnTo>
                <a:lnTo>
                  <a:pt x="960" y="14400"/>
                </a:lnTo>
                <a:lnTo>
                  <a:pt x="2880" y="14400"/>
                </a:lnTo>
                <a:lnTo>
                  <a:pt x="5760" y="15364"/>
                </a:lnTo>
                <a:lnTo>
                  <a:pt x="12481" y="15364"/>
                </a:lnTo>
                <a:lnTo>
                  <a:pt x="16322" y="14400"/>
                </a:lnTo>
                <a:lnTo>
                  <a:pt x="19202" y="12483"/>
                </a:lnTo>
                <a:lnTo>
                  <a:pt x="22082" y="11524"/>
                </a:lnTo>
                <a:lnTo>
                  <a:pt x="21122" y="2880"/>
                </a:lnTo>
                <a:lnTo>
                  <a:pt x="19202" y="4803"/>
                </a:lnTo>
                <a:lnTo>
                  <a:pt x="16322" y="5762"/>
                </a:lnTo>
                <a:lnTo>
                  <a:pt x="13441" y="6720"/>
                </a:lnTo>
                <a:lnTo>
                  <a:pt x="7680" y="6720"/>
                </a:lnTo>
                <a:lnTo>
                  <a:pt x="4800" y="5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9" name="object 429"/>
          <p:cNvSpPr/>
          <p:nvPr/>
        </p:nvSpPr>
        <p:spPr>
          <a:xfrm>
            <a:off x="4501545" y="8762666"/>
            <a:ext cx="10561" cy="92154"/>
          </a:xfrm>
          <a:custGeom>
            <a:avLst/>
            <a:gdLst/>
            <a:ahLst/>
            <a:cxnLst/>
            <a:rect l="l" t="t" r="r" b="b"/>
            <a:pathLst>
              <a:path w="10561" h="92154">
                <a:moveTo>
                  <a:pt x="0" y="958"/>
                </a:moveTo>
                <a:lnTo>
                  <a:pt x="0" y="91196"/>
                </a:lnTo>
                <a:lnTo>
                  <a:pt x="944" y="91196"/>
                </a:lnTo>
                <a:lnTo>
                  <a:pt x="944" y="92154"/>
                </a:lnTo>
                <a:lnTo>
                  <a:pt x="9601" y="92154"/>
                </a:lnTo>
                <a:lnTo>
                  <a:pt x="9601" y="91196"/>
                </a:lnTo>
                <a:lnTo>
                  <a:pt x="10561" y="91196"/>
                </a:lnTo>
                <a:lnTo>
                  <a:pt x="10561" y="958"/>
                </a:lnTo>
                <a:lnTo>
                  <a:pt x="9601" y="0"/>
                </a:lnTo>
                <a:lnTo>
                  <a:pt x="944" y="0"/>
                </a:lnTo>
                <a:lnTo>
                  <a:pt x="0" y="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0" name="object 430"/>
          <p:cNvSpPr/>
          <p:nvPr/>
        </p:nvSpPr>
        <p:spPr>
          <a:xfrm>
            <a:off x="4524573" y="8791462"/>
            <a:ext cx="56647" cy="87361"/>
          </a:xfrm>
          <a:custGeom>
            <a:avLst/>
            <a:gdLst/>
            <a:ahLst/>
            <a:cxnLst/>
            <a:rect l="l" t="t" r="r" b="b"/>
            <a:pathLst>
              <a:path w="56647" h="87361">
                <a:moveTo>
                  <a:pt x="55686" y="0"/>
                </a:moveTo>
                <a:lnTo>
                  <a:pt x="47045" y="0"/>
                </a:lnTo>
                <a:lnTo>
                  <a:pt x="46085" y="964"/>
                </a:lnTo>
                <a:lnTo>
                  <a:pt x="45125" y="1921"/>
                </a:lnTo>
                <a:lnTo>
                  <a:pt x="28803" y="49923"/>
                </a:lnTo>
                <a:lnTo>
                  <a:pt x="11521" y="1921"/>
                </a:lnTo>
                <a:lnTo>
                  <a:pt x="11521" y="964"/>
                </a:lnTo>
                <a:lnTo>
                  <a:pt x="10561" y="964"/>
                </a:lnTo>
                <a:lnTo>
                  <a:pt x="10561" y="0"/>
                </a:lnTo>
                <a:lnTo>
                  <a:pt x="975" y="0"/>
                </a:lnTo>
                <a:lnTo>
                  <a:pt x="0" y="964"/>
                </a:lnTo>
                <a:lnTo>
                  <a:pt x="0" y="3838"/>
                </a:lnTo>
                <a:lnTo>
                  <a:pt x="22082" y="60482"/>
                </a:lnTo>
                <a:lnTo>
                  <a:pt x="22082" y="62400"/>
                </a:lnTo>
                <a:lnTo>
                  <a:pt x="23042" y="62400"/>
                </a:lnTo>
                <a:lnTo>
                  <a:pt x="24002" y="63358"/>
                </a:lnTo>
                <a:lnTo>
                  <a:pt x="15361" y="83521"/>
                </a:lnTo>
                <a:lnTo>
                  <a:pt x="15361" y="86397"/>
                </a:lnTo>
                <a:lnTo>
                  <a:pt x="18242" y="86397"/>
                </a:lnTo>
                <a:lnTo>
                  <a:pt x="19202" y="87361"/>
                </a:lnTo>
                <a:lnTo>
                  <a:pt x="22082" y="87361"/>
                </a:lnTo>
                <a:lnTo>
                  <a:pt x="24002" y="86397"/>
                </a:lnTo>
                <a:lnTo>
                  <a:pt x="25923" y="86397"/>
                </a:lnTo>
                <a:lnTo>
                  <a:pt x="26883" y="85438"/>
                </a:lnTo>
                <a:lnTo>
                  <a:pt x="26883" y="84479"/>
                </a:lnTo>
                <a:lnTo>
                  <a:pt x="34564" y="63358"/>
                </a:lnTo>
                <a:lnTo>
                  <a:pt x="56647" y="3838"/>
                </a:lnTo>
                <a:lnTo>
                  <a:pt x="56647" y="964"/>
                </a:lnTo>
                <a:lnTo>
                  <a:pt x="55686" y="964"/>
                </a:lnTo>
                <a:lnTo>
                  <a:pt x="556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1" name="object 431"/>
          <p:cNvSpPr/>
          <p:nvPr/>
        </p:nvSpPr>
        <p:spPr>
          <a:xfrm>
            <a:off x="1574596" y="8929699"/>
            <a:ext cx="70073" cy="88320"/>
          </a:xfrm>
          <a:custGeom>
            <a:avLst/>
            <a:gdLst/>
            <a:ahLst/>
            <a:cxnLst/>
            <a:rect l="l" t="t" r="r" b="b"/>
            <a:pathLst>
              <a:path w="70073" h="88320">
                <a:moveTo>
                  <a:pt x="944" y="57596"/>
                </a:moveTo>
                <a:lnTo>
                  <a:pt x="2880" y="62400"/>
                </a:lnTo>
                <a:lnTo>
                  <a:pt x="4785" y="68156"/>
                </a:lnTo>
                <a:lnTo>
                  <a:pt x="7665" y="71996"/>
                </a:lnTo>
                <a:lnTo>
                  <a:pt x="11506" y="75837"/>
                </a:lnTo>
                <a:lnTo>
                  <a:pt x="15346" y="79676"/>
                </a:lnTo>
                <a:lnTo>
                  <a:pt x="19187" y="82558"/>
                </a:lnTo>
                <a:lnTo>
                  <a:pt x="24947" y="85438"/>
                </a:lnTo>
                <a:lnTo>
                  <a:pt x="29748" y="87355"/>
                </a:lnTo>
                <a:lnTo>
                  <a:pt x="35509" y="88320"/>
                </a:lnTo>
                <a:lnTo>
                  <a:pt x="47030" y="88320"/>
                </a:lnTo>
                <a:lnTo>
                  <a:pt x="48950" y="87355"/>
                </a:lnTo>
                <a:lnTo>
                  <a:pt x="52791" y="87355"/>
                </a:lnTo>
                <a:lnTo>
                  <a:pt x="55671" y="86397"/>
                </a:lnTo>
                <a:lnTo>
                  <a:pt x="57591" y="86397"/>
                </a:lnTo>
                <a:lnTo>
                  <a:pt x="59512" y="85438"/>
                </a:lnTo>
                <a:lnTo>
                  <a:pt x="61432" y="84479"/>
                </a:lnTo>
                <a:lnTo>
                  <a:pt x="63352" y="83516"/>
                </a:lnTo>
                <a:lnTo>
                  <a:pt x="65272" y="83516"/>
                </a:lnTo>
                <a:lnTo>
                  <a:pt x="66233" y="82558"/>
                </a:lnTo>
                <a:lnTo>
                  <a:pt x="68153" y="81599"/>
                </a:lnTo>
                <a:lnTo>
                  <a:pt x="69113" y="80640"/>
                </a:lnTo>
                <a:lnTo>
                  <a:pt x="69113" y="79676"/>
                </a:lnTo>
                <a:lnTo>
                  <a:pt x="70073" y="78717"/>
                </a:lnTo>
                <a:lnTo>
                  <a:pt x="70073" y="44159"/>
                </a:lnTo>
                <a:lnTo>
                  <a:pt x="69113" y="43200"/>
                </a:lnTo>
                <a:lnTo>
                  <a:pt x="69113" y="41279"/>
                </a:lnTo>
                <a:lnTo>
                  <a:pt x="68153" y="41279"/>
                </a:lnTo>
                <a:lnTo>
                  <a:pt x="68153" y="40320"/>
                </a:lnTo>
                <a:lnTo>
                  <a:pt x="37429" y="40320"/>
                </a:lnTo>
                <a:lnTo>
                  <a:pt x="37429" y="41279"/>
                </a:lnTo>
                <a:lnTo>
                  <a:pt x="36469" y="41279"/>
                </a:lnTo>
                <a:lnTo>
                  <a:pt x="36469" y="47999"/>
                </a:lnTo>
                <a:lnTo>
                  <a:pt x="37429" y="48958"/>
                </a:lnTo>
                <a:lnTo>
                  <a:pt x="58552" y="48958"/>
                </a:lnTo>
                <a:lnTo>
                  <a:pt x="58552" y="73920"/>
                </a:lnTo>
                <a:lnTo>
                  <a:pt x="55671" y="75837"/>
                </a:lnTo>
                <a:lnTo>
                  <a:pt x="53751" y="76800"/>
                </a:lnTo>
                <a:lnTo>
                  <a:pt x="50871" y="76800"/>
                </a:lnTo>
                <a:lnTo>
                  <a:pt x="47990" y="77759"/>
                </a:lnTo>
                <a:lnTo>
                  <a:pt x="34549" y="77759"/>
                </a:lnTo>
                <a:lnTo>
                  <a:pt x="30708" y="75837"/>
                </a:lnTo>
                <a:lnTo>
                  <a:pt x="26868" y="73920"/>
                </a:lnTo>
                <a:lnTo>
                  <a:pt x="23027" y="71996"/>
                </a:lnTo>
                <a:lnTo>
                  <a:pt x="21107" y="69121"/>
                </a:lnTo>
                <a:lnTo>
                  <a:pt x="18227" y="66240"/>
                </a:lnTo>
                <a:lnTo>
                  <a:pt x="16322" y="62400"/>
                </a:lnTo>
                <a:lnTo>
                  <a:pt x="14386" y="58561"/>
                </a:lnTo>
                <a:lnTo>
                  <a:pt x="13441" y="54720"/>
                </a:lnTo>
                <a:lnTo>
                  <a:pt x="12481" y="49917"/>
                </a:lnTo>
                <a:lnTo>
                  <a:pt x="12481" y="39361"/>
                </a:lnTo>
                <a:lnTo>
                  <a:pt x="13441" y="34558"/>
                </a:lnTo>
                <a:lnTo>
                  <a:pt x="14386" y="30717"/>
                </a:lnTo>
                <a:lnTo>
                  <a:pt x="15346" y="25920"/>
                </a:lnTo>
                <a:lnTo>
                  <a:pt x="17282" y="23038"/>
                </a:lnTo>
                <a:lnTo>
                  <a:pt x="20162" y="19197"/>
                </a:lnTo>
                <a:lnTo>
                  <a:pt x="23027" y="16323"/>
                </a:lnTo>
                <a:lnTo>
                  <a:pt x="25908" y="14400"/>
                </a:lnTo>
                <a:lnTo>
                  <a:pt x="29748" y="12476"/>
                </a:lnTo>
                <a:lnTo>
                  <a:pt x="33588" y="10559"/>
                </a:lnTo>
                <a:lnTo>
                  <a:pt x="37429" y="9602"/>
                </a:lnTo>
                <a:lnTo>
                  <a:pt x="46070" y="9602"/>
                </a:lnTo>
                <a:lnTo>
                  <a:pt x="49911" y="10559"/>
                </a:lnTo>
                <a:lnTo>
                  <a:pt x="52791" y="11518"/>
                </a:lnTo>
                <a:lnTo>
                  <a:pt x="55671" y="12476"/>
                </a:lnTo>
                <a:lnTo>
                  <a:pt x="58552" y="13441"/>
                </a:lnTo>
                <a:lnTo>
                  <a:pt x="60472" y="14400"/>
                </a:lnTo>
                <a:lnTo>
                  <a:pt x="62392" y="15358"/>
                </a:lnTo>
                <a:lnTo>
                  <a:pt x="64312" y="16323"/>
                </a:lnTo>
                <a:lnTo>
                  <a:pt x="65272" y="16323"/>
                </a:lnTo>
                <a:lnTo>
                  <a:pt x="66233" y="17282"/>
                </a:lnTo>
                <a:lnTo>
                  <a:pt x="67193" y="18240"/>
                </a:lnTo>
                <a:lnTo>
                  <a:pt x="68153" y="18240"/>
                </a:lnTo>
                <a:lnTo>
                  <a:pt x="69113" y="17282"/>
                </a:lnTo>
                <a:lnTo>
                  <a:pt x="69113" y="16323"/>
                </a:lnTo>
                <a:lnTo>
                  <a:pt x="70073" y="16323"/>
                </a:lnTo>
                <a:lnTo>
                  <a:pt x="70073" y="10559"/>
                </a:lnTo>
                <a:lnTo>
                  <a:pt x="69113" y="9602"/>
                </a:lnTo>
                <a:lnTo>
                  <a:pt x="69113" y="8638"/>
                </a:lnTo>
                <a:lnTo>
                  <a:pt x="68153" y="7679"/>
                </a:lnTo>
                <a:lnTo>
                  <a:pt x="67193" y="6720"/>
                </a:lnTo>
                <a:lnTo>
                  <a:pt x="65272" y="5762"/>
                </a:lnTo>
                <a:lnTo>
                  <a:pt x="63352" y="4797"/>
                </a:lnTo>
                <a:lnTo>
                  <a:pt x="61432" y="3838"/>
                </a:lnTo>
                <a:lnTo>
                  <a:pt x="59512" y="2880"/>
                </a:lnTo>
                <a:lnTo>
                  <a:pt x="57591" y="1923"/>
                </a:lnTo>
                <a:lnTo>
                  <a:pt x="54711" y="1923"/>
                </a:lnTo>
                <a:lnTo>
                  <a:pt x="51831" y="958"/>
                </a:lnTo>
                <a:lnTo>
                  <a:pt x="48950" y="958"/>
                </a:lnTo>
                <a:lnTo>
                  <a:pt x="46070" y="0"/>
                </a:lnTo>
                <a:lnTo>
                  <a:pt x="36469" y="0"/>
                </a:lnTo>
                <a:lnTo>
                  <a:pt x="30708" y="958"/>
                </a:lnTo>
                <a:lnTo>
                  <a:pt x="24947" y="3838"/>
                </a:lnTo>
                <a:lnTo>
                  <a:pt x="20162" y="5762"/>
                </a:lnTo>
                <a:lnTo>
                  <a:pt x="15346" y="8638"/>
                </a:lnTo>
                <a:lnTo>
                  <a:pt x="11506" y="12476"/>
                </a:lnTo>
                <a:lnTo>
                  <a:pt x="8625" y="16323"/>
                </a:lnTo>
                <a:lnTo>
                  <a:pt x="5760" y="21121"/>
                </a:lnTo>
                <a:lnTo>
                  <a:pt x="2880" y="26878"/>
                </a:lnTo>
                <a:lnTo>
                  <a:pt x="944" y="31682"/>
                </a:lnTo>
                <a:lnTo>
                  <a:pt x="0" y="38397"/>
                </a:lnTo>
                <a:lnTo>
                  <a:pt x="0" y="51838"/>
                </a:lnTo>
                <a:lnTo>
                  <a:pt x="944" y="575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2" name="object 432"/>
          <p:cNvSpPr/>
          <p:nvPr/>
        </p:nvSpPr>
        <p:spPr>
          <a:xfrm>
            <a:off x="1660992" y="8931622"/>
            <a:ext cx="55671" cy="85432"/>
          </a:xfrm>
          <a:custGeom>
            <a:avLst/>
            <a:gdLst/>
            <a:ahLst/>
            <a:cxnLst/>
            <a:rect l="l" t="t" r="r" b="b"/>
            <a:pathLst>
              <a:path w="55671" h="85432">
                <a:moveTo>
                  <a:pt x="54711" y="10553"/>
                </a:moveTo>
                <a:lnTo>
                  <a:pt x="54711" y="8636"/>
                </a:lnTo>
                <a:lnTo>
                  <a:pt x="55671" y="7679"/>
                </a:lnTo>
                <a:lnTo>
                  <a:pt x="55671" y="957"/>
                </a:lnTo>
                <a:lnTo>
                  <a:pt x="54711" y="957"/>
                </a:lnTo>
                <a:lnTo>
                  <a:pt x="54711" y="0"/>
                </a:lnTo>
                <a:lnTo>
                  <a:pt x="960" y="0"/>
                </a:lnTo>
                <a:lnTo>
                  <a:pt x="0" y="957"/>
                </a:lnTo>
                <a:lnTo>
                  <a:pt x="0" y="8636"/>
                </a:lnTo>
                <a:lnTo>
                  <a:pt x="960" y="8636"/>
                </a:lnTo>
                <a:lnTo>
                  <a:pt x="1920" y="9595"/>
                </a:lnTo>
                <a:lnTo>
                  <a:pt x="43190" y="9595"/>
                </a:lnTo>
                <a:lnTo>
                  <a:pt x="10561" y="81593"/>
                </a:lnTo>
                <a:lnTo>
                  <a:pt x="10561" y="84473"/>
                </a:lnTo>
                <a:lnTo>
                  <a:pt x="11521" y="84473"/>
                </a:lnTo>
                <a:lnTo>
                  <a:pt x="11521" y="85432"/>
                </a:lnTo>
                <a:lnTo>
                  <a:pt x="21122" y="85432"/>
                </a:lnTo>
                <a:lnTo>
                  <a:pt x="21122" y="84473"/>
                </a:lnTo>
                <a:lnTo>
                  <a:pt x="22082" y="84473"/>
                </a:lnTo>
                <a:lnTo>
                  <a:pt x="23027" y="83515"/>
                </a:lnTo>
                <a:lnTo>
                  <a:pt x="23027" y="82556"/>
                </a:lnTo>
                <a:lnTo>
                  <a:pt x="53751" y="11518"/>
                </a:lnTo>
                <a:lnTo>
                  <a:pt x="54711" y="11518"/>
                </a:lnTo>
                <a:lnTo>
                  <a:pt x="54711" y="105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3" name="object 433"/>
          <p:cNvSpPr/>
          <p:nvPr/>
        </p:nvSpPr>
        <p:spPr>
          <a:xfrm>
            <a:off x="1759869" y="8961382"/>
            <a:ext cx="55671" cy="8638"/>
          </a:xfrm>
          <a:custGeom>
            <a:avLst/>
            <a:gdLst/>
            <a:ahLst/>
            <a:cxnLst/>
            <a:rect l="l" t="t" r="r" b="b"/>
            <a:pathLst>
              <a:path w="55671" h="8638">
                <a:moveTo>
                  <a:pt x="0" y="3838"/>
                </a:moveTo>
                <a:lnTo>
                  <a:pt x="0" y="5756"/>
                </a:lnTo>
                <a:lnTo>
                  <a:pt x="960" y="7679"/>
                </a:lnTo>
                <a:lnTo>
                  <a:pt x="1920" y="8638"/>
                </a:lnTo>
                <a:lnTo>
                  <a:pt x="53751" y="8638"/>
                </a:lnTo>
                <a:lnTo>
                  <a:pt x="54711" y="7679"/>
                </a:lnTo>
                <a:lnTo>
                  <a:pt x="55671" y="5756"/>
                </a:lnTo>
                <a:lnTo>
                  <a:pt x="55671" y="2875"/>
                </a:lnTo>
                <a:lnTo>
                  <a:pt x="54711" y="1917"/>
                </a:lnTo>
                <a:lnTo>
                  <a:pt x="54711" y="958"/>
                </a:lnTo>
                <a:lnTo>
                  <a:pt x="53751" y="0"/>
                </a:lnTo>
                <a:lnTo>
                  <a:pt x="960" y="0"/>
                </a:lnTo>
                <a:lnTo>
                  <a:pt x="960" y="1917"/>
                </a:lnTo>
                <a:lnTo>
                  <a:pt x="0" y="2875"/>
                </a:lnTo>
                <a:lnTo>
                  <a:pt x="0" y="3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4" name="object 434"/>
          <p:cNvSpPr/>
          <p:nvPr/>
        </p:nvSpPr>
        <p:spPr>
          <a:xfrm>
            <a:off x="1759869" y="8986337"/>
            <a:ext cx="55671" cy="9602"/>
          </a:xfrm>
          <a:custGeom>
            <a:avLst/>
            <a:gdLst/>
            <a:ahLst/>
            <a:cxnLst/>
            <a:rect l="l" t="t" r="r" b="b"/>
            <a:pathLst>
              <a:path w="55671" h="9602">
                <a:moveTo>
                  <a:pt x="960" y="7679"/>
                </a:moveTo>
                <a:lnTo>
                  <a:pt x="960" y="8644"/>
                </a:lnTo>
                <a:lnTo>
                  <a:pt x="1920" y="9602"/>
                </a:lnTo>
                <a:lnTo>
                  <a:pt x="53751" y="9602"/>
                </a:lnTo>
                <a:lnTo>
                  <a:pt x="54711" y="8644"/>
                </a:lnTo>
                <a:lnTo>
                  <a:pt x="54711" y="7679"/>
                </a:lnTo>
                <a:lnTo>
                  <a:pt x="55671" y="6720"/>
                </a:lnTo>
                <a:lnTo>
                  <a:pt x="55671" y="2880"/>
                </a:lnTo>
                <a:lnTo>
                  <a:pt x="54711" y="1923"/>
                </a:lnTo>
                <a:lnTo>
                  <a:pt x="53751" y="958"/>
                </a:lnTo>
                <a:lnTo>
                  <a:pt x="53751" y="0"/>
                </a:lnTo>
                <a:lnTo>
                  <a:pt x="1920" y="0"/>
                </a:lnTo>
                <a:lnTo>
                  <a:pt x="960" y="958"/>
                </a:lnTo>
                <a:lnTo>
                  <a:pt x="960" y="1923"/>
                </a:lnTo>
                <a:lnTo>
                  <a:pt x="0" y="3838"/>
                </a:lnTo>
                <a:lnTo>
                  <a:pt x="0" y="6720"/>
                </a:lnTo>
                <a:lnTo>
                  <a:pt x="960" y="7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5" name="object 435"/>
          <p:cNvSpPr/>
          <p:nvPr/>
        </p:nvSpPr>
        <p:spPr>
          <a:xfrm>
            <a:off x="1864507" y="8930658"/>
            <a:ext cx="64312" cy="87361"/>
          </a:xfrm>
          <a:custGeom>
            <a:avLst/>
            <a:gdLst/>
            <a:ahLst/>
            <a:cxnLst/>
            <a:rect l="l" t="t" r="r" b="b"/>
            <a:pathLst>
              <a:path w="64312" h="87361">
                <a:moveTo>
                  <a:pt x="14401" y="69121"/>
                </a:moveTo>
                <a:lnTo>
                  <a:pt x="13441" y="67197"/>
                </a:lnTo>
                <a:lnTo>
                  <a:pt x="12466" y="64323"/>
                </a:lnTo>
                <a:lnTo>
                  <a:pt x="11506" y="61441"/>
                </a:lnTo>
                <a:lnTo>
                  <a:pt x="10561" y="57602"/>
                </a:lnTo>
                <a:lnTo>
                  <a:pt x="10561" y="964"/>
                </a:lnTo>
                <a:lnTo>
                  <a:pt x="9601" y="964"/>
                </a:lnTo>
                <a:lnTo>
                  <a:pt x="8625" y="0"/>
                </a:lnTo>
                <a:lnTo>
                  <a:pt x="1920" y="0"/>
                </a:lnTo>
                <a:lnTo>
                  <a:pt x="944" y="964"/>
                </a:lnTo>
                <a:lnTo>
                  <a:pt x="0" y="964"/>
                </a:lnTo>
                <a:lnTo>
                  <a:pt x="0" y="65282"/>
                </a:lnTo>
                <a:lnTo>
                  <a:pt x="1920" y="69121"/>
                </a:lnTo>
                <a:lnTo>
                  <a:pt x="2880" y="72961"/>
                </a:lnTo>
                <a:lnTo>
                  <a:pt x="5760" y="76800"/>
                </a:lnTo>
                <a:lnTo>
                  <a:pt x="8625" y="78717"/>
                </a:lnTo>
                <a:lnTo>
                  <a:pt x="10561" y="81599"/>
                </a:lnTo>
                <a:lnTo>
                  <a:pt x="14401" y="83521"/>
                </a:lnTo>
                <a:lnTo>
                  <a:pt x="18227" y="85438"/>
                </a:lnTo>
                <a:lnTo>
                  <a:pt x="22067" y="86397"/>
                </a:lnTo>
                <a:lnTo>
                  <a:pt x="26868" y="87361"/>
                </a:lnTo>
                <a:lnTo>
                  <a:pt x="36469" y="87361"/>
                </a:lnTo>
                <a:lnTo>
                  <a:pt x="41269" y="86397"/>
                </a:lnTo>
                <a:lnTo>
                  <a:pt x="45110" y="85438"/>
                </a:lnTo>
                <a:lnTo>
                  <a:pt x="48950" y="83521"/>
                </a:lnTo>
                <a:lnTo>
                  <a:pt x="52791" y="81599"/>
                </a:lnTo>
                <a:lnTo>
                  <a:pt x="55671" y="78717"/>
                </a:lnTo>
                <a:lnTo>
                  <a:pt x="58552" y="75841"/>
                </a:lnTo>
                <a:lnTo>
                  <a:pt x="60472" y="72002"/>
                </a:lnTo>
                <a:lnTo>
                  <a:pt x="61432" y="68162"/>
                </a:lnTo>
                <a:lnTo>
                  <a:pt x="63352" y="64323"/>
                </a:lnTo>
                <a:lnTo>
                  <a:pt x="64312" y="59518"/>
                </a:lnTo>
                <a:lnTo>
                  <a:pt x="64312" y="1921"/>
                </a:lnTo>
                <a:lnTo>
                  <a:pt x="63352" y="964"/>
                </a:lnTo>
                <a:lnTo>
                  <a:pt x="62392" y="964"/>
                </a:lnTo>
                <a:lnTo>
                  <a:pt x="61432" y="0"/>
                </a:lnTo>
                <a:lnTo>
                  <a:pt x="54711" y="0"/>
                </a:lnTo>
                <a:lnTo>
                  <a:pt x="54711" y="964"/>
                </a:lnTo>
                <a:lnTo>
                  <a:pt x="52791" y="964"/>
                </a:lnTo>
                <a:lnTo>
                  <a:pt x="52791" y="58559"/>
                </a:lnTo>
                <a:lnTo>
                  <a:pt x="51831" y="61441"/>
                </a:lnTo>
                <a:lnTo>
                  <a:pt x="50871" y="64323"/>
                </a:lnTo>
                <a:lnTo>
                  <a:pt x="49911" y="67197"/>
                </a:lnTo>
                <a:lnTo>
                  <a:pt x="48950" y="70079"/>
                </a:lnTo>
                <a:lnTo>
                  <a:pt x="47030" y="72002"/>
                </a:lnTo>
                <a:lnTo>
                  <a:pt x="45110" y="73920"/>
                </a:lnTo>
                <a:lnTo>
                  <a:pt x="43190" y="74878"/>
                </a:lnTo>
                <a:lnTo>
                  <a:pt x="40309" y="75841"/>
                </a:lnTo>
                <a:lnTo>
                  <a:pt x="38389" y="76800"/>
                </a:lnTo>
                <a:lnTo>
                  <a:pt x="35509" y="77759"/>
                </a:lnTo>
                <a:lnTo>
                  <a:pt x="28788" y="77759"/>
                </a:lnTo>
                <a:lnTo>
                  <a:pt x="25907" y="76800"/>
                </a:lnTo>
                <a:lnTo>
                  <a:pt x="23027" y="75841"/>
                </a:lnTo>
                <a:lnTo>
                  <a:pt x="20162" y="74878"/>
                </a:lnTo>
                <a:lnTo>
                  <a:pt x="18227" y="73920"/>
                </a:lnTo>
                <a:lnTo>
                  <a:pt x="16306" y="72002"/>
                </a:lnTo>
                <a:lnTo>
                  <a:pt x="14401" y="691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6" name="object 436"/>
          <p:cNvSpPr/>
          <p:nvPr/>
        </p:nvSpPr>
        <p:spPr>
          <a:xfrm>
            <a:off x="1944182" y="8929699"/>
            <a:ext cx="52791" cy="88320"/>
          </a:xfrm>
          <a:custGeom>
            <a:avLst/>
            <a:gdLst/>
            <a:ahLst/>
            <a:cxnLst/>
            <a:rect l="l" t="t" r="r" b="b"/>
            <a:pathLst>
              <a:path w="52791" h="88320">
                <a:moveTo>
                  <a:pt x="2880" y="28800"/>
                </a:moveTo>
                <a:lnTo>
                  <a:pt x="3840" y="31682"/>
                </a:lnTo>
                <a:lnTo>
                  <a:pt x="4800" y="33599"/>
                </a:lnTo>
                <a:lnTo>
                  <a:pt x="6720" y="36479"/>
                </a:lnTo>
                <a:lnTo>
                  <a:pt x="8641" y="38397"/>
                </a:lnTo>
                <a:lnTo>
                  <a:pt x="10561" y="40320"/>
                </a:lnTo>
                <a:lnTo>
                  <a:pt x="12481" y="41279"/>
                </a:lnTo>
                <a:lnTo>
                  <a:pt x="14401" y="43200"/>
                </a:lnTo>
                <a:lnTo>
                  <a:pt x="17282" y="44159"/>
                </a:lnTo>
                <a:lnTo>
                  <a:pt x="19187" y="45118"/>
                </a:lnTo>
                <a:lnTo>
                  <a:pt x="22082" y="47041"/>
                </a:lnTo>
                <a:lnTo>
                  <a:pt x="24003" y="47999"/>
                </a:lnTo>
                <a:lnTo>
                  <a:pt x="26868" y="48958"/>
                </a:lnTo>
                <a:lnTo>
                  <a:pt x="28803" y="49917"/>
                </a:lnTo>
                <a:lnTo>
                  <a:pt x="30708" y="50881"/>
                </a:lnTo>
                <a:lnTo>
                  <a:pt x="33588" y="51838"/>
                </a:lnTo>
                <a:lnTo>
                  <a:pt x="34549" y="53756"/>
                </a:lnTo>
                <a:lnTo>
                  <a:pt x="36469" y="54720"/>
                </a:lnTo>
                <a:lnTo>
                  <a:pt x="38404" y="56637"/>
                </a:lnTo>
                <a:lnTo>
                  <a:pt x="39364" y="57596"/>
                </a:lnTo>
                <a:lnTo>
                  <a:pt x="40309" y="59518"/>
                </a:lnTo>
                <a:lnTo>
                  <a:pt x="41269" y="61435"/>
                </a:lnTo>
                <a:lnTo>
                  <a:pt x="41269" y="66240"/>
                </a:lnTo>
                <a:lnTo>
                  <a:pt x="40309" y="68156"/>
                </a:lnTo>
                <a:lnTo>
                  <a:pt x="39364" y="70079"/>
                </a:lnTo>
                <a:lnTo>
                  <a:pt x="39364" y="71996"/>
                </a:lnTo>
                <a:lnTo>
                  <a:pt x="37429" y="73920"/>
                </a:lnTo>
                <a:lnTo>
                  <a:pt x="36469" y="74878"/>
                </a:lnTo>
                <a:lnTo>
                  <a:pt x="34549" y="75837"/>
                </a:lnTo>
                <a:lnTo>
                  <a:pt x="32644" y="76800"/>
                </a:lnTo>
                <a:lnTo>
                  <a:pt x="30708" y="77759"/>
                </a:lnTo>
                <a:lnTo>
                  <a:pt x="28803" y="77759"/>
                </a:lnTo>
                <a:lnTo>
                  <a:pt x="26868" y="78717"/>
                </a:lnTo>
                <a:lnTo>
                  <a:pt x="21122" y="78717"/>
                </a:lnTo>
                <a:lnTo>
                  <a:pt x="18242" y="77759"/>
                </a:lnTo>
                <a:lnTo>
                  <a:pt x="15361" y="77759"/>
                </a:lnTo>
                <a:lnTo>
                  <a:pt x="13441" y="76800"/>
                </a:lnTo>
                <a:lnTo>
                  <a:pt x="10561" y="75837"/>
                </a:lnTo>
                <a:lnTo>
                  <a:pt x="9601" y="74878"/>
                </a:lnTo>
                <a:lnTo>
                  <a:pt x="7680" y="73920"/>
                </a:lnTo>
                <a:lnTo>
                  <a:pt x="5760" y="72961"/>
                </a:lnTo>
                <a:lnTo>
                  <a:pt x="4800" y="71996"/>
                </a:lnTo>
                <a:lnTo>
                  <a:pt x="3840" y="71996"/>
                </a:lnTo>
                <a:lnTo>
                  <a:pt x="2880" y="71038"/>
                </a:lnTo>
                <a:lnTo>
                  <a:pt x="960" y="71038"/>
                </a:lnTo>
                <a:lnTo>
                  <a:pt x="960" y="72961"/>
                </a:lnTo>
                <a:lnTo>
                  <a:pt x="0" y="72961"/>
                </a:lnTo>
                <a:lnTo>
                  <a:pt x="0" y="78717"/>
                </a:lnTo>
                <a:lnTo>
                  <a:pt x="960" y="79676"/>
                </a:lnTo>
                <a:lnTo>
                  <a:pt x="960" y="80640"/>
                </a:lnTo>
                <a:lnTo>
                  <a:pt x="1920" y="81599"/>
                </a:lnTo>
                <a:lnTo>
                  <a:pt x="2880" y="82558"/>
                </a:lnTo>
                <a:lnTo>
                  <a:pt x="4800" y="83516"/>
                </a:lnTo>
                <a:lnTo>
                  <a:pt x="5760" y="84479"/>
                </a:lnTo>
                <a:lnTo>
                  <a:pt x="7680" y="84479"/>
                </a:lnTo>
                <a:lnTo>
                  <a:pt x="9601" y="85438"/>
                </a:lnTo>
                <a:lnTo>
                  <a:pt x="11521" y="86397"/>
                </a:lnTo>
                <a:lnTo>
                  <a:pt x="13441" y="87355"/>
                </a:lnTo>
                <a:lnTo>
                  <a:pt x="15361" y="87355"/>
                </a:lnTo>
                <a:lnTo>
                  <a:pt x="18242" y="88320"/>
                </a:lnTo>
                <a:lnTo>
                  <a:pt x="27843" y="88320"/>
                </a:lnTo>
                <a:lnTo>
                  <a:pt x="31683" y="87355"/>
                </a:lnTo>
                <a:lnTo>
                  <a:pt x="35524" y="86397"/>
                </a:lnTo>
                <a:lnTo>
                  <a:pt x="38404" y="85438"/>
                </a:lnTo>
                <a:lnTo>
                  <a:pt x="42245" y="83516"/>
                </a:lnTo>
                <a:lnTo>
                  <a:pt x="44150" y="81599"/>
                </a:lnTo>
                <a:lnTo>
                  <a:pt x="47030" y="79676"/>
                </a:lnTo>
                <a:lnTo>
                  <a:pt x="48950" y="76800"/>
                </a:lnTo>
                <a:lnTo>
                  <a:pt x="50871" y="73920"/>
                </a:lnTo>
                <a:lnTo>
                  <a:pt x="51831" y="70079"/>
                </a:lnTo>
                <a:lnTo>
                  <a:pt x="52791" y="67199"/>
                </a:lnTo>
                <a:lnTo>
                  <a:pt x="52791" y="59518"/>
                </a:lnTo>
                <a:lnTo>
                  <a:pt x="51831" y="56637"/>
                </a:lnTo>
                <a:lnTo>
                  <a:pt x="50871" y="53756"/>
                </a:lnTo>
                <a:lnTo>
                  <a:pt x="49911" y="51838"/>
                </a:lnTo>
                <a:lnTo>
                  <a:pt x="48950" y="48958"/>
                </a:lnTo>
                <a:lnTo>
                  <a:pt x="47030" y="47999"/>
                </a:lnTo>
                <a:lnTo>
                  <a:pt x="45110" y="46076"/>
                </a:lnTo>
                <a:lnTo>
                  <a:pt x="43190" y="44159"/>
                </a:lnTo>
                <a:lnTo>
                  <a:pt x="40309" y="43200"/>
                </a:lnTo>
                <a:lnTo>
                  <a:pt x="38404" y="41279"/>
                </a:lnTo>
                <a:lnTo>
                  <a:pt x="35524" y="40320"/>
                </a:lnTo>
                <a:lnTo>
                  <a:pt x="33588" y="39361"/>
                </a:lnTo>
                <a:lnTo>
                  <a:pt x="30708" y="38397"/>
                </a:lnTo>
                <a:lnTo>
                  <a:pt x="28803" y="36479"/>
                </a:lnTo>
                <a:lnTo>
                  <a:pt x="25908" y="35521"/>
                </a:lnTo>
                <a:lnTo>
                  <a:pt x="24003" y="34558"/>
                </a:lnTo>
                <a:lnTo>
                  <a:pt x="22082" y="33599"/>
                </a:lnTo>
                <a:lnTo>
                  <a:pt x="20162" y="32641"/>
                </a:lnTo>
                <a:lnTo>
                  <a:pt x="18242" y="30717"/>
                </a:lnTo>
                <a:lnTo>
                  <a:pt x="16322" y="29759"/>
                </a:lnTo>
                <a:lnTo>
                  <a:pt x="15361" y="27841"/>
                </a:lnTo>
                <a:lnTo>
                  <a:pt x="14401" y="25920"/>
                </a:lnTo>
                <a:lnTo>
                  <a:pt x="13441" y="24003"/>
                </a:lnTo>
                <a:lnTo>
                  <a:pt x="13441" y="20162"/>
                </a:lnTo>
                <a:lnTo>
                  <a:pt x="14401" y="18240"/>
                </a:lnTo>
                <a:lnTo>
                  <a:pt x="14401" y="17282"/>
                </a:lnTo>
                <a:lnTo>
                  <a:pt x="15361" y="15358"/>
                </a:lnTo>
                <a:lnTo>
                  <a:pt x="16322" y="14400"/>
                </a:lnTo>
                <a:lnTo>
                  <a:pt x="17282" y="13441"/>
                </a:lnTo>
                <a:lnTo>
                  <a:pt x="18242" y="12476"/>
                </a:lnTo>
                <a:lnTo>
                  <a:pt x="20162" y="11518"/>
                </a:lnTo>
                <a:lnTo>
                  <a:pt x="22082" y="10559"/>
                </a:lnTo>
                <a:lnTo>
                  <a:pt x="23027" y="9602"/>
                </a:lnTo>
                <a:lnTo>
                  <a:pt x="32644" y="9602"/>
                </a:lnTo>
                <a:lnTo>
                  <a:pt x="34549" y="10559"/>
                </a:lnTo>
                <a:lnTo>
                  <a:pt x="36469" y="11518"/>
                </a:lnTo>
                <a:lnTo>
                  <a:pt x="38404" y="11518"/>
                </a:lnTo>
                <a:lnTo>
                  <a:pt x="40309" y="12476"/>
                </a:lnTo>
                <a:lnTo>
                  <a:pt x="41269" y="13441"/>
                </a:lnTo>
                <a:lnTo>
                  <a:pt x="43190" y="14400"/>
                </a:lnTo>
                <a:lnTo>
                  <a:pt x="44150" y="14400"/>
                </a:lnTo>
                <a:lnTo>
                  <a:pt x="45110" y="15358"/>
                </a:lnTo>
                <a:lnTo>
                  <a:pt x="47030" y="15358"/>
                </a:lnTo>
                <a:lnTo>
                  <a:pt x="47990" y="14400"/>
                </a:lnTo>
                <a:lnTo>
                  <a:pt x="47990" y="6720"/>
                </a:lnTo>
                <a:lnTo>
                  <a:pt x="47030" y="6720"/>
                </a:lnTo>
                <a:lnTo>
                  <a:pt x="47030" y="5762"/>
                </a:lnTo>
                <a:lnTo>
                  <a:pt x="46085" y="4797"/>
                </a:lnTo>
                <a:lnTo>
                  <a:pt x="45110" y="4797"/>
                </a:lnTo>
                <a:lnTo>
                  <a:pt x="44150" y="3838"/>
                </a:lnTo>
                <a:lnTo>
                  <a:pt x="42245" y="2880"/>
                </a:lnTo>
                <a:lnTo>
                  <a:pt x="41269" y="2880"/>
                </a:lnTo>
                <a:lnTo>
                  <a:pt x="39364" y="1923"/>
                </a:lnTo>
                <a:lnTo>
                  <a:pt x="37429" y="1923"/>
                </a:lnTo>
                <a:lnTo>
                  <a:pt x="35524" y="958"/>
                </a:lnTo>
                <a:lnTo>
                  <a:pt x="33588" y="958"/>
                </a:lnTo>
                <a:lnTo>
                  <a:pt x="31683" y="0"/>
                </a:lnTo>
                <a:lnTo>
                  <a:pt x="24963" y="0"/>
                </a:lnTo>
                <a:lnTo>
                  <a:pt x="21122" y="958"/>
                </a:lnTo>
                <a:lnTo>
                  <a:pt x="18242" y="1923"/>
                </a:lnTo>
                <a:lnTo>
                  <a:pt x="14401" y="2880"/>
                </a:lnTo>
                <a:lnTo>
                  <a:pt x="11521" y="3838"/>
                </a:lnTo>
                <a:lnTo>
                  <a:pt x="9601" y="5762"/>
                </a:lnTo>
                <a:lnTo>
                  <a:pt x="7680" y="7679"/>
                </a:lnTo>
                <a:lnTo>
                  <a:pt x="5760" y="10559"/>
                </a:lnTo>
                <a:lnTo>
                  <a:pt x="3840" y="13441"/>
                </a:lnTo>
                <a:lnTo>
                  <a:pt x="2880" y="16323"/>
                </a:lnTo>
                <a:lnTo>
                  <a:pt x="1920" y="19197"/>
                </a:lnTo>
                <a:lnTo>
                  <a:pt x="1920" y="25920"/>
                </a:lnTo>
                <a:lnTo>
                  <a:pt x="2880" y="28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7" name="object 437"/>
          <p:cNvSpPr/>
          <p:nvPr/>
        </p:nvSpPr>
        <p:spPr>
          <a:xfrm>
            <a:off x="2004654" y="9001696"/>
            <a:ext cx="22082" cy="33599"/>
          </a:xfrm>
          <a:custGeom>
            <a:avLst/>
            <a:gdLst/>
            <a:ahLst/>
            <a:cxnLst/>
            <a:rect l="l" t="t" r="r" b="b"/>
            <a:pathLst>
              <a:path w="22082" h="33599">
                <a:moveTo>
                  <a:pt x="8641" y="13441"/>
                </a:moveTo>
                <a:lnTo>
                  <a:pt x="0" y="31682"/>
                </a:lnTo>
                <a:lnTo>
                  <a:pt x="0" y="33599"/>
                </a:lnTo>
                <a:lnTo>
                  <a:pt x="7680" y="33599"/>
                </a:lnTo>
                <a:lnTo>
                  <a:pt x="7680" y="32641"/>
                </a:lnTo>
                <a:lnTo>
                  <a:pt x="8641" y="32641"/>
                </a:lnTo>
                <a:lnTo>
                  <a:pt x="8641" y="31682"/>
                </a:lnTo>
                <a:lnTo>
                  <a:pt x="17282" y="18240"/>
                </a:lnTo>
                <a:lnTo>
                  <a:pt x="18242" y="17282"/>
                </a:lnTo>
                <a:lnTo>
                  <a:pt x="19202" y="16323"/>
                </a:lnTo>
                <a:lnTo>
                  <a:pt x="19202" y="15358"/>
                </a:lnTo>
                <a:lnTo>
                  <a:pt x="20162" y="14400"/>
                </a:lnTo>
                <a:lnTo>
                  <a:pt x="20162" y="13441"/>
                </a:lnTo>
                <a:lnTo>
                  <a:pt x="21122" y="12483"/>
                </a:lnTo>
                <a:lnTo>
                  <a:pt x="21122" y="9602"/>
                </a:lnTo>
                <a:lnTo>
                  <a:pt x="22082" y="7679"/>
                </a:lnTo>
                <a:lnTo>
                  <a:pt x="22082" y="3840"/>
                </a:lnTo>
                <a:lnTo>
                  <a:pt x="21122" y="2881"/>
                </a:lnTo>
                <a:lnTo>
                  <a:pt x="21122" y="964"/>
                </a:lnTo>
                <a:lnTo>
                  <a:pt x="19202" y="964"/>
                </a:lnTo>
                <a:lnTo>
                  <a:pt x="19202" y="0"/>
                </a:lnTo>
                <a:lnTo>
                  <a:pt x="11521" y="0"/>
                </a:lnTo>
                <a:lnTo>
                  <a:pt x="10561" y="964"/>
                </a:lnTo>
                <a:lnTo>
                  <a:pt x="9601" y="964"/>
                </a:lnTo>
                <a:lnTo>
                  <a:pt x="9601" y="2881"/>
                </a:lnTo>
                <a:lnTo>
                  <a:pt x="8641" y="2881"/>
                </a:lnTo>
                <a:lnTo>
                  <a:pt x="8641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8" name="object 438"/>
          <p:cNvSpPr/>
          <p:nvPr/>
        </p:nvSpPr>
        <p:spPr>
          <a:xfrm>
            <a:off x="2072807" y="8929699"/>
            <a:ext cx="69128" cy="88320"/>
          </a:xfrm>
          <a:custGeom>
            <a:avLst/>
            <a:gdLst/>
            <a:ahLst/>
            <a:cxnLst/>
            <a:rect l="l" t="t" r="r" b="b"/>
            <a:pathLst>
              <a:path w="69128" h="88320">
                <a:moveTo>
                  <a:pt x="36484" y="47999"/>
                </a:moveTo>
                <a:lnTo>
                  <a:pt x="36484" y="48958"/>
                </a:lnTo>
                <a:lnTo>
                  <a:pt x="57607" y="48958"/>
                </a:lnTo>
                <a:lnTo>
                  <a:pt x="57607" y="73920"/>
                </a:lnTo>
                <a:lnTo>
                  <a:pt x="55686" y="75837"/>
                </a:lnTo>
                <a:lnTo>
                  <a:pt x="52806" y="76800"/>
                </a:lnTo>
                <a:lnTo>
                  <a:pt x="49926" y="76800"/>
                </a:lnTo>
                <a:lnTo>
                  <a:pt x="47045" y="77759"/>
                </a:lnTo>
                <a:lnTo>
                  <a:pt x="33604" y="77759"/>
                </a:lnTo>
                <a:lnTo>
                  <a:pt x="29763" y="75837"/>
                </a:lnTo>
                <a:lnTo>
                  <a:pt x="25923" y="73920"/>
                </a:lnTo>
                <a:lnTo>
                  <a:pt x="23042" y="71996"/>
                </a:lnTo>
                <a:lnTo>
                  <a:pt x="20162" y="69121"/>
                </a:lnTo>
                <a:lnTo>
                  <a:pt x="17282" y="66240"/>
                </a:lnTo>
                <a:lnTo>
                  <a:pt x="15377" y="62400"/>
                </a:lnTo>
                <a:lnTo>
                  <a:pt x="13441" y="58561"/>
                </a:lnTo>
                <a:lnTo>
                  <a:pt x="12481" y="54720"/>
                </a:lnTo>
                <a:lnTo>
                  <a:pt x="11536" y="49917"/>
                </a:lnTo>
                <a:lnTo>
                  <a:pt x="11536" y="39361"/>
                </a:lnTo>
                <a:lnTo>
                  <a:pt x="12481" y="34558"/>
                </a:lnTo>
                <a:lnTo>
                  <a:pt x="13441" y="30717"/>
                </a:lnTo>
                <a:lnTo>
                  <a:pt x="15377" y="25920"/>
                </a:lnTo>
                <a:lnTo>
                  <a:pt x="17282" y="23038"/>
                </a:lnTo>
                <a:lnTo>
                  <a:pt x="19202" y="19197"/>
                </a:lnTo>
                <a:lnTo>
                  <a:pt x="22082" y="16323"/>
                </a:lnTo>
                <a:lnTo>
                  <a:pt x="25923" y="14400"/>
                </a:lnTo>
                <a:lnTo>
                  <a:pt x="28803" y="12476"/>
                </a:lnTo>
                <a:lnTo>
                  <a:pt x="32644" y="10559"/>
                </a:lnTo>
                <a:lnTo>
                  <a:pt x="37444" y="9602"/>
                </a:lnTo>
                <a:lnTo>
                  <a:pt x="46085" y="9602"/>
                </a:lnTo>
                <a:lnTo>
                  <a:pt x="48966" y="10559"/>
                </a:lnTo>
                <a:lnTo>
                  <a:pt x="51846" y="11518"/>
                </a:lnTo>
                <a:lnTo>
                  <a:pt x="54726" y="12476"/>
                </a:lnTo>
                <a:lnTo>
                  <a:pt x="57607" y="13441"/>
                </a:lnTo>
                <a:lnTo>
                  <a:pt x="59527" y="14400"/>
                </a:lnTo>
                <a:lnTo>
                  <a:pt x="61447" y="15358"/>
                </a:lnTo>
                <a:lnTo>
                  <a:pt x="63367" y="16323"/>
                </a:lnTo>
                <a:lnTo>
                  <a:pt x="64328" y="16323"/>
                </a:lnTo>
                <a:lnTo>
                  <a:pt x="66248" y="17282"/>
                </a:lnTo>
                <a:lnTo>
                  <a:pt x="66248" y="18240"/>
                </a:lnTo>
                <a:lnTo>
                  <a:pt x="68168" y="18240"/>
                </a:lnTo>
                <a:lnTo>
                  <a:pt x="68168" y="17282"/>
                </a:lnTo>
                <a:lnTo>
                  <a:pt x="69128" y="17282"/>
                </a:lnTo>
                <a:lnTo>
                  <a:pt x="69128" y="9602"/>
                </a:lnTo>
                <a:lnTo>
                  <a:pt x="68168" y="8638"/>
                </a:lnTo>
                <a:lnTo>
                  <a:pt x="68168" y="7679"/>
                </a:lnTo>
                <a:lnTo>
                  <a:pt x="67208" y="7679"/>
                </a:lnTo>
                <a:lnTo>
                  <a:pt x="66248" y="6720"/>
                </a:lnTo>
                <a:lnTo>
                  <a:pt x="64328" y="5762"/>
                </a:lnTo>
                <a:lnTo>
                  <a:pt x="63367" y="4797"/>
                </a:lnTo>
                <a:lnTo>
                  <a:pt x="61447" y="3838"/>
                </a:lnTo>
                <a:lnTo>
                  <a:pt x="58567" y="2880"/>
                </a:lnTo>
                <a:lnTo>
                  <a:pt x="56647" y="1923"/>
                </a:lnTo>
                <a:lnTo>
                  <a:pt x="53766" y="1923"/>
                </a:lnTo>
                <a:lnTo>
                  <a:pt x="50886" y="958"/>
                </a:lnTo>
                <a:lnTo>
                  <a:pt x="48006" y="958"/>
                </a:lnTo>
                <a:lnTo>
                  <a:pt x="45125" y="0"/>
                </a:lnTo>
                <a:lnTo>
                  <a:pt x="35524" y="0"/>
                </a:lnTo>
                <a:lnTo>
                  <a:pt x="29763" y="958"/>
                </a:lnTo>
                <a:lnTo>
                  <a:pt x="24963" y="3838"/>
                </a:lnTo>
                <a:lnTo>
                  <a:pt x="19202" y="5762"/>
                </a:lnTo>
                <a:lnTo>
                  <a:pt x="15377" y="8638"/>
                </a:lnTo>
                <a:lnTo>
                  <a:pt x="11536" y="12476"/>
                </a:lnTo>
                <a:lnTo>
                  <a:pt x="7696" y="16323"/>
                </a:lnTo>
                <a:lnTo>
                  <a:pt x="4815" y="21121"/>
                </a:lnTo>
                <a:lnTo>
                  <a:pt x="2880" y="26878"/>
                </a:lnTo>
                <a:lnTo>
                  <a:pt x="975" y="31682"/>
                </a:lnTo>
                <a:lnTo>
                  <a:pt x="0" y="38397"/>
                </a:lnTo>
                <a:lnTo>
                  <a:pt x="0" y="51838"/>
                </a:lnTo>
                <a:lnTo>
                  <a:pt x="975" y="57596"/>
                </a:lnTo>
                <a:lnTo>
                  <a:pt x="2880" y="62400"/>
                </a:lnTo>
                <a:lnTo>
                  <a:pt x="4815" y="68156"/>
                </a:lnTo>
                <a:lnTo>
                  <a:pt x="6720" y="71996"/>
                </a:lnTo>
                <a:lnTo>
                  <a:pt x="10561" y="75837"/>
                </a:lnTo>
                <a:lnTo>
                  <a:pt x="14401" y="79676"/>
                </a:lnTo>
                <a:lnTo>
                  <a:pt x="18242" y="82558"/>
                </a:lnTo>
                <a:lnTo>
                  <a:pt x="24003" y="85438"/>
                </a:lnTo>
                <a:lnTo>
                  <a:pt x="28803" y="87355"/>
                </a:lnTo>
                <a:lnTo>
                  <a:pt x="34564" y="88320"/>
                </a:lnTo>
                <a:lnTo>
                  <a:pt x="46085" y="88320"/>
                </a:lnTo>
                <a:lnTo>
                  <a:pt x="48006" y="87355"/>
                </a:lnTo>
                <a:lnTo>
                  <a:pt x="52806" y="87355"/>
                </a:lnTo>
                <a:lnTo>
                  <a:pt x="54726" y="86397"/>
                </a:lnTo>
                <a:lnTo>
                  <a:pt x="56647" y="86397"/>
                </a:lnTo>
                <a:lnTo>
                  <a:pt x="58567" y="85438"/>
                </a:lnTo>
                <a:lnTo>
                  <a:pt x="61447" y="84479"/>
                </a:lnTo>
                <a:lnTo>
                  <a:pt x="63367" y="83516"/>
                </a:lnTo>
                <a:lnTo>
                  <a:pt x="64328" y="83516"/>
                </a:lnTo>
                <a:lnTo>
                  <a:pt x="66248" y="82558"/>
                </a:lnTo>
                <a:lnTo>
                  <a:pt x="67208" y="81599"/>
                </a:lnTo>
                <a:lnTo>
                  <a:pt x="68168" y="80640"/>
                </a:lnTo>
                <a:lnTo>
                  <a:pt x="69128" y="79676"/>
                </a:lnTo>
                <a:lnTo>
                  <a:pt x="69128" y="42237"/>
                </a:lnTo>
                <a:lnTo>
                  <a:pt x="68168" y="42237"/>
                </a:lnTo>
                <a:lnTo>
                  <a:pt x="68168" y="41279"/>
                </a:lnTo>
                <a:lnTo>
                  <a:pt x="67208" y="40320"/>
                </a:lnTo>
                <a:lnTo>
                  <a:pt x="36484" y="40320"/>
                </a:lnTo>
                <a:lnTo>
                  <a:pt x="36484" y="41279"/>
                </a:lnTo>
                <a:lnTo>
                  <a:pt x="35524" y="41279"/>
                </a:lnTo>
                <a:lnTo>
                  <a:pt x="35524" y="47999"/>
                </a:lnTo>
                <a:lnTo>
                  <a:pt x="36484" y="47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9" name="object 439"/>
          <p:cNvSpPr/>
          <p:nvPr/>
        </p:nvSpPr>
        <p:spPr>
          <a:xfrm>
            <a:off x="2169764" y="8952738"/>
            <a:ext cx="43205" cy="34558"/>
          </a:xfrm>
          <a:custGeom>
            <a:avLst/>
            <a:gdLst/>
            <a:ahLst/>
            <a:cxnLst/>
            <a:rect l="l" t="t" r="r" b="b"/>
            <a:pathLst>
              <a:path w="43205" h="34558">
                <a:moveTo>
                  <a:pt x="12496" y="0"/>
                </a:moveTo>
                <a:lnTo>
                  <a:pt x="8641" y="964"/>
                </a:lnTo>
                <a:lnTo>
                  <a:pt x="4800" y="1923"/>
                </a:lnTo>
                <a:lnTo>
                  <a:pt x="2895" y="15358"/>
                </a:lnTo>
                <a:lnTo>
                  <a:pt x="3840" y="13441"/>
                </a:lnTo>
                <a:lnTo>
                  <a:pt x="5775" y="12483"/>
                </a:lnTo>
                <a:lnTo>
                  <a:pt x="7680" y="10561"/>
                </a:lnTo>
                <a:lnTo>
                  <a:pt x="9616" y="9602"/>
                </a:lnTo>
                <a:lnTo>
                  <a:pt x="11521" y="8644"/>
                </a:lnTo>
                <a:lnTo>
                  <a:pt x="22082" y="8644"/>
                </a:lnTo>
                <a:lnTo>
                  <a:pt x="25923" y="9602"/>
                </a:lnTo>
                <a:lnTo>
                  <a:pt x="27843" y="13441"/>
                </a:lnTo>
                <a:lnTo>
                  <a:pt x="30723" y="16323"/>
                </a:lnTo>
                <a:lnTo>
                  <a:pt x="32644" y="21121"/>
                </a:lnTo>
                <a:lnTo>
                  <a:pt x="31683" y="26878"/>
                </a:lnTo>
                <a:lnTo>
                  <a:pt x="0" y="26878"/>
                </a:lnTo>
                <a:lnTo>
                  <a:pt x="0" y="34558"/>
                </a:lnTo>
                <a:lnTo>
                  <a:pt x="41285" y="34558"/>
                </a:lnTo>
                <a:lnTo>
                  <a:pt x="41285" y="33599"/>
                </a:lnTo>
                <a:lnTo>
                  <a:pt x="42245" y="32641"/>
                </a:lnTo>
                <a:lnTo>
                  <a:pt x="43205" y="31682"/>
                </a:lnTo>
                <a:lnTo>
                  <a:pt x="43205" y="24002"/>
                </a:lnTo>
                <a:lnTo>
                  <a:pt x="42245" y="20162"/>
                </a:lnTo>
                <a:lnTo>
                  <a:pt x="41285" y="17282"/>
                </a:lnTo>
                <a:lnTo>
                  <a:pt x="40325" y="13441"/>
                </a:lnTo>
                <a:lnTo>
                  <a:pt x="39364" y="10561"/>
                </a:lnTo>
                <a:lnTo>
                  <a:pt x="36484" y="7679"/>
                </a:lnTo>
                <a:lnTo>
                  <a:pt x="34564" y="5762"/>
                </a:lnTo>
                <a:lnTo>
                  <a:pt x="31683" y="3840"/>
                </a:lnTo>
                <a:lnTo>
                  <a:pt x="28803" y="1923"/>
                </a:lnTo>
                <a:lnTo>
                  <a:pt x="25923" y="964"/>
                </a:lnTo>
                <a:lnTo>
                  <a:pt x="21122" y="0"/>
                </a:lnTo>
                <a:lnTo>
                  <a:pt x="1249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0" name="object 440"/>
          <p:cNvSpPr/>
          <p:nvPr/>
        </p:nvSpPr>
        <p:spPr>
          <a:xfrm>
            <a:off x="2158258" y="8954661"/>
            <a:ext cx="51831" cy="63358"/>
          </a:xfrm>
          <a:custGeom>
            <a:avLst/>
            <a:gdLst/>
            <a:ahLst/>
            <a:cxnLst/>
            <a:rect l="l" t="t" r="r" b="b"/>
            <a:pathLst>
              <a:path w="51831" h="63358">
                <a:moveTo>
                  <a:pt x="1920" y="45118"/>
                </a:moveTo>
                <a:lnTo>
                  <a:pt x="2880" y="48958"/>
                </a:lnTo>
                <a:lnTo>
                  <a:pt x="4785" y="52797"/>
                </a:lnTo>
                <a:lnTo>
                  <a:pt x="7665" y="54714"/>
                </a:lnTo>
                <a:lnTo>
                  <a:pt x="9601" y="57596"/>
                </a:lnTo>
                <a:lnTo>
                  <a:pt x="13441" y="59518"/>
                </a:lnTo>
                <a:lnTo>
                  <a:pt x="16306" y="61435"/>
                </a:lnTo>
                <a:lnTo>
                  <a:pt x="20147" y="62394"/>
                </a:lnTo>
                <a:lnTo>
                  <a:pt x="24947" y="63358"/>
                </a:lnTo>
                <a:lnTo>
                  <a:pt x="35509" y="63358"/>
                </a:lnTo>
                <a:lnTo>
                  <a:pt x="37429" y="62394"/>
                </a:lnTo>
                <a:lnTo>
                  <a:pt x="40309" y="62394"/>
                </a:lnTo>
                <a:lnTo>
                  <a:pt x="42230" y="61435"/>
                </a:lnTo>
                <a:lnTo>
                  <a:pt x="44150" y="61435"/>
                </a:lnTo>
                <a:lnTo>
                  <a:pt x="46070" y="60476"/>
                </a:lnTo>
                <a:lnTo>
                  <a:pt x="47990" y="60476"/>
                </a:lnTo>
                <a:lnTo>
                  <a:pt x="48950" y="59518"/>
                </a:lnTo>
                <a:lnTo>
                  <a:pt x="49911" y="58555"/>
                </a:lnTo>
                <a:lnTo>
                  <a:pt x="50871" y="58555"/>
                </a:lnTo>
                <a:lnTo>
                  <a:pt x="50871" y="57596"/>
                </a:lnTo>
                <a:lnTo>
                  <a:pt x="51831" y="57596"/>
                </a:lnTo>
                <a:lnTo>
                  <a:pt x="51831" y="50875"/>
                </a:lnTo>
                <a:lnTo>
                  <a:pt x="50871" y="49917"/>
                </a:lnTo>
                <a:lnTo>
                  <a:pt x="48950" y="49917"/>
                </a:lnTo>
                <a:lnTo>
                  <a:pt x="47990" y="50875"/>
                </a:lnTo>
                <a:lnTo>
                  <a:pt x="47030" y="50875"/>
                </a:lnTo>
                <a:lnTo>
                  <a:pt x="45110" y="51838"/>
                </a:lnTo>
                <a:lnTo>
                  <a:pt x="44150" y="51838"/>
                </a:lnTo>
                <a:lnTo>
                  <a:pt x="42230" y="52797"/>
                </a:lnTo>
                <a:lnTo>
                  <a:pt x="40309" y="52797"/>
                </a:lnTo>
                <a:lnTo>
                  <a:pt x="38389" y="53756"/>
                </a:lnTo>
                <a:lnTo>
                  <a:pt x="35509" y="53756"/>
                </a:lnTo>
                <a:lnTo>
                  <a:pt x="33588" y="54714"/>
                </a:lnTo>
                <a:lnTo>
                  <a:pt x="26868" y="54714"/>
                </a:lnTo>
                <a:lnTo>
                  <a:pt x="24003" y="53756"/>
                </a:lnTo>
                <a:lnTo>
                  <a:pt x="22067" y="52797"/>
                </a:lnTo>
                <a:lnTo>
                  <a:pt x="19187" y="51838"/>
                </a:lnTo>
                <a:lnTo>
                  <a:pt x="17282" y="49917"/>
                </a:lnTo>
                <a:lnTo>
                  <a:pt x="15346" y="47999"/>
                </a:lnTo>
                <a:lnTo>
                  <a:pt x="14401" y="46076"/>
                </a:lnTo>
                <a:lnTo>
                  <a:pt x="13441" y="44159"/>
                </a:lnTo>
                <a:lnTo>
                  <a:pt x="12466" y="41279"/>
                </a:lnTo>
                <a:lnTo>
                  <a:pt x="11506" y="39355"/>
                </a:lnTo>
                <a:lnTo>
                  <a:pt x="11506" y="20156"/>
                </a:lnTo>
                <a:lnTo>
                  <a:pt x="12466" y="18239"/>
                </a:lnTo>
                <a:lnTo>
                  <a:pt x="13441" y="15358"/>
                </a:lnTo>
                <a:lnTo>
                  <a:pt x="14401" y="13435"/>
                </a:lnTo>
                <a:lnTo>
                  <a:pt x="16306" y="0"/>
                </a:lnTo>
                <a:lnTo>
                  <a:pt x="13441" y="1917"/>
                </a:lnTo>
                <a:lnTo>
                  <a:pt x="9601" y="3838"/>
                </a:lnTo>
                <a:lnTo>
                  <a:pt x="7665" y="6720"/>
                </a:lnTo>
                <a:lnTo>
                  <a:pt x="4785" y="9596"/>
                </a:lnTo>
                <a:lnTo>
                  <a:pt x="2880" y="13435"/>
                </a:lnTo>
                <a:lnTo>
                  <a:pt x="1920" y="17276"/>
                </a:lnTo>
                <a:lnTo>
                  <a:pt x="0" y="21115"/>
                </a:lnTo>
                <a:lnTo>
                  <a:pt x="0" y="41279"/>
                </a:lnTo>
                <a:lnTo>
                  <a:pt x="1920" y="45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1" name="object 441"/>
          <p:cNvSpPr/>
          <p:nvPr/>
        </p:nvSpPr>
        <p:spPr>
          <a:xfrm>
            <a:off x="2229291" y="8952738"/>
            <a:ext cx="34549" cy="64317"/>
          </a:xfrm>
          <a:custGeom>
            <a:avLst/>
            <a:gdLst/>
            <a:ahLst/>
            <a:cxnLst/>
            <a:rect l="l" t="t" r="r" b="b"/>
            <a:pathLst>
              <a:path w="34549" h="64317">
                <a:moveTo>
                  <a:pt x="10561" y="11519"/>
                </a:moveTo>
                <a:lnTo>
                  <a:pt x="10561" y="1923"/>
                </a:lnTo>
                <a:lnTo>
                  <a:pt x="9601" y="1923"/>
                </a:lnTo>
                <a:lnTo>
                  <a:pt x="9601" y="964"/>
                </a:lnTo>
                <a:lnTo>
                  <a:pt x="960" y="964"/>
                </a:lnTo>
                <a:lnTo>
                  <a:pt x="960" y="1923"/>
                </a:lnTo>
                <a:lnTo>
                  <a:pt x="0" y="1923"/>
                </a:lnTo>
                <a:lnTo>
                  <a:pt x="0" y="63358"/>
                </a:lnTo>
                <a:lnTo>
                  <a:pt x="960" y="63358"/>
                </a:lnTo>
                <a:lnTo>
                  <a:pt x="1920" y="64317"/>
                </a:lnTo>
                <a:lnTo>
                  <a:pt x="8641" y="64317"/>
                </a:lnTo>
                <a:lnTo>
                  <a:pt x="9601" y="63358"/>
                </a:lnTo>
                <a:lnTo>
                  <a:pt x="10561" y="63358"/>
                </a:lnTo>
                <a:lnTo>
                  <a:pt x="11521" y="62400"/>
                </a:lnTo>
                <a:lnTo>
                  <a:pt x="11521" y="23038"/>
                </a:lnTo>
                <a:lnTo>
                  <a:pt x="12481" y="21121"/>
                </a:lnTo>
                <a:lnTo>
                  <a:pt x="14401" y="18240"/>
                </a:lnTo>
                <a:lnTo>
                  <a:pt x="15361" y="17282"/>
                </a:lnTo>
                <a:lnTo>
                  <a:pt x="16322" y="15358"/>
                </a:lnTo>
                <a:lnTo>
                  <a:pt x="18242" y="14400"/>
                </a:lnTo>
                <a:lnTo>
                  <a:pt x="19202" y="12483"/>
                </a:lnTo>
                <a:lnTo>
                  <a:pt x="20162" y="11519"/>
                </a:lnTo>
                <a:lnTo>
                  <a:pt x="21122" y="11519"/>
                </a:lnTo>
                <a:lnTo>
                  <a:pt x="22082" y="10561"/>
                </a:lnTo>
                <a:lnTo>
                  <a:pt x="30723" y="10561"/>
                </a:lnTo>
                <a:lnTo>
                  <a:pt x="30723" y="11519"/>
                </a:lnTo>
                <a:lnTo>
                  <a:pt x="34549" y="11519"/>
                </a:lnTo>
                <a:lnTo>
                  <a:pt x="34549" y="1923"/>
                </a:lnTo>
                <a:lnTo>
                  <a:pt x="33604" y="964"/>
                </a:lnTo>
                <a:lnTo>
                  <a:pt x="31668" y="964"/>
                </a:lnTo>
                <a:lnTo>
                  <a:pt x="31668" y="0"/>
                </a:lnTo>
                <a:lnTo>
                  <a:pt x="22082" y="0"/>
                </a:lnTo>
                <a:lnTo>
                  <a:pt x="21122" y="964"/>
                </a:lnTo>
                <a:lnTo>
                  <a:pt x="20162" y="964"/>
                </a:lnTo>
                <a:lnTo>
                  <a:pt x="19202" y="1923"/>
                </a:lnTo>
                <a:lnTo>
                  <a:pt x="17282" y="2881"/>
                </a:lnTo>
                <a:lnTo>
                  <a:pt x="16322" y="3840"/>
                </a:lnTo>
                <a:lnTo>
                  <a:pt x="14401" y="5762"/>
                </a:lnTo>
                <a:lnTo>
                  <a:pt x="13441" y="6720"/>
                </a:lnTo>
                <a:lnTo>
                  <a:pt x="11521" y="8644"/>
                </a:lnTo>
                <a:lnTo>
                  <a:pt x="10561" y="115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2" name="object 442"/>
          <p:cNvSpPr/>
          <p:nvPr/>
        </p:nvSpPr>
        <p:spPr>
          <a:xfrm>
            <a:off x="2277297" y="8952738"/>
            <a:ext cx="88300" cy="64317"/>
          </a:xfrm>
          <a:custGeom>
            <a:avLst/>
            <a:gdLst/>
            <a:ahLst/>
            <a:cxnLst/>
            <a:rect l="l" t="t" r="r" b="b"/>
            <a:pathLst>
              <a:path w="88300" h="64317">
                <a:moveTo>
                  <a:pt x="82555" y="64317"/>
                </a:moveTo>
                <a:lnTo>
                  <a:pt x="85420" y="64317"/>
                </a:lnTo>
                <a:lnTo>
                  <a:pt x="86395" y="63358"/>
                </a:lnTo>
                <a:lnTo>
                  <a:pt x="87355" y="63358"/>
                </a:lnTo>
                <a:lnTo>
                  <a:pt x="87355" y="62400"/>
                </a:lnTo>
                <a:lnTo>
                  <a:pt x="88300" y="62400"/>
                </a:lnTo>
                <a:lnTo>
                  <a:pt x="88300" y="21121"/>
                </a:lnTo>
                <a:lnTo>
                  <a:pt x="87355" y="18240"/>
                </a:lnTo>
                <a:lnTo>
                  <a:pt x="86395" y="15358"/>
                </a:lnTo>
                <a:lnTo>
                  <a:pt x="86395" y="12483"/>
                </a:lnTo>
                <a:lnTo>
                  <a:pt x="84460" y="9602"/>
                </a:lnTo>
                <a:lnTo>
                  <a:pt x="83515" y="6720"/>
                </a:lnTo>
                <a:lnTo>
                  <a:pt x="81579" y="4803"/>
                </a:lnTo>
                <a:lnTo>
                  <a:pt x="79674" y="2881"/>
                </a:lnTo>
                <a:lnTo>
                  <a:pt x="76794" y="1923"/>
                </a:lnTo>
                <a:lnTo>
                  <a:pt x="74874" y="0"/>
                </a:lnTo>
                <a:lnTo>
                  <a:pt x="62392" y="0"/>
                </a:lnTo>
                <a:lnTo>
                  <a:pt x="61432" y="964"/>
                </a:lnTo>
                <a:lnTo>
                  <a:pt x="59512" y="1923"/>
                </a:lnTo>
                <a:lnTo>
                  <a:pt x="57591" y="2881"/>
                </a:lnTo>
                <a:lnTo>
                  <a:pt x="56631" y="3840"/>
                </a:lnTo>
                <a:lnTo>
                  <a:pt x="54711" y="4803"/>
                </a:lnTo>
                <a:lnTo>
                  <a:pt x="52791" y="5762"/>
                </a:lnTo>
                <a:lnTo>
                  <a:pt x="50871" y="7679"/>
                </a:lnTo>
                <a:lnTo>
                  <a:pt x="48950" y="9602"/>
                </a:lnTo>
                <a:lnTo>
                  <a:pt x="47030" y="11519"/>
                </a:lnTo>
                <a:lnTo>
                  <a:pt x="46070" y="9602"/>
                </a:lnTo>
                <a:lnTo>
                  <a:pt x="45110" y="8644"/>
                </a:lnTo>
                <a:lnTo>
                  <a:pt x="44150" y="6720"/>
                </a:lnTo>
                <a:lnTo>
                  <a:pt x="43190" y="5762"/>
                </a:lnTo>
                <a:lnTo>
                  <a:pt x="42230" y="3840"/>
                </a:lnTo>
                <a:lnTo>
                  <a:pt x="40309" y="2881"/>
                </a:lnTo>
                <a:lnTo>
                  <a:pt x="39349" y="1923"/>
                </a:lnTo>
                <a:lnTo>
                  <a:pt x="37429" y="964"/>
                </a:lnTo>
                <a:lnTo>
                  <a:pt x="35509" y="964"/>
                </a:lnTo>
                <a:lnTo>
                  <a:pt x="33588" y="0"/>
                </a:lnTo>
                <a:lnTo>
                  <a:pt x="25907" y="0"/>
                </a:lnTo>
                <a:lnTo>
                  <a:pt x="22067" y="964"/>
                </a:lnTo>
                <a:lnTo>
                  <a:pt x="19187" y="2881"/>
                </a:lnTo>
                <a:lnTo>
                  <a:pt x="16306" y="3840"/>
                </a:lnTo>
                <a:lnTo>
                  <a:pt x="12466" y="6720"/>
                </a:lnTo>
                <a:lnTo>
                  <a:pt x="9585" y="10561"/>
                </a:lnTo>
                <a:lnTo>
                  <a:pt x="9585" y="1923"/>
                </a:lnTo>
                <a:lnTo>
                  <a:pt x="8625" y="1923"/>
                </a:lnTo>
                <a:lnTo>
                  <a:pt x="8625" y="964"/>
                </a:lnTo>
                <a:lnTo>
                  <a:pt x="944" y="964"/>
                </a:lnTo>
                <a:lnTo>
                  <a:pt x="0" y="1923"/>
                </a:lnTo>
                <a:lnTo>
                  <a:pt x="0" y="63358"/>
                </a:lnTo>
                <a:lnTo>
                  <a:pt x="944" y="63358"/>
                </a:lnTo>
                <a:lnTo>
                  <a:pt x="944" y="64317"/>
                </a:lnTo>
                <a:lnTo>
                  <a:pt x="8625" y="64317"/>
                </a:lnTo>
                <a:lnTo>
                  <a:pt x="8625" y="63358"/>
                </a:lnTo>
                <a:lnTo>
                  <a:pt x="10546" y="63358"/>
                </a:lnTo>
                <a:lnTo>
                  <a:pt x="10546" y="21121"/>
                </a:lnTo>
                <a:lnTo>
                  <a:pt x="13426" y="17282"/>
                </a:lnTo>
                <a:lnTo>
                  <a:pt x="16306" y="14400"/>
                </a:lnTo>
                <a:lnTo>
                  <a:pt x="19187" y="12483"/>
                </a:lnTo>
                <a:lnTo>
                  <a:pt x="21107" y="10561"/>
                </a:lnTo>
                <a:lnTo>
                  <a:pt x="23987" y="9602"/>
                </a:lnTo>
                <a:lnTo>
                  <a:pt x="29748" y="9602"/>
                </a:lnTo>
                <a:lnTo>
                  <a:pt x="31668" y="10561"/>
                </a:lnTo>
                <a:lnTo>
                  <a:pt x="33588" y="11519"/>
                </a:lnTo>
                <a:lnTo>
                  <a:pt x="34549" y="12483"/>
                </a:lnTo>
                <a:lnTo>
                  <a:pt x="35509" y="13441"/>
                </a:lnTo>
                <a:lnTo>
                  <a:pt x="36469" y="15358"/>
                </a:lnTo>
                <a:lnTo>
                  <a:pt x="37429" y="17282"/>
                </a:lnTo>
                <a:lnTo>
                  <a:pt x="37429" y="19199"/>
                </a:lnTo>
                <a:lnTo>
                  <a:pt x="38389" y="21121"/>
                </a:lnTo>
                <a:lnTo>
                  <a:pt x="38389" y="63358"/>
                </a:lnTo>
                <a:lnTo>
                  <a:pt x="39349" y="63358"/>
                </a:lnTo>
                <a:lnTo>
                  <a:pt x="39349" y="64317"/>
                </a:lnTo>
                <a:lnTo>
                  <a:pt x="47030" y="64317"/>
                </a:lnTo>
                <a:lnTo>
                  <a:pt x="47990" y="63358"/>
                </a:lnTo>
                <a:lnTo>
                  <a:pt x="48950" y="63358"/>
                </a:lnTo>
                <a:lnTo>
                  <a:pt x="48950" y="21121"/>
                </a:lnTo>
                <a:lnTo>
                  <a:pt x="51831" y="17282"/>
                </a:lnTo>
                <a:lnTo>
                  <a:pt x="54711" y="14400"/>
                </a:lnTo>
                <a:lnTo>
                  <a:pt x="57591" y="12483"/>
                </a:lnTo>
                <a:lnTo>
                  <a:pt x="60472" y="10561"/>
                </a:lnTo>
                <a:lnTo>
                  <a:pt x="62392" y="9602"/>
                </a:lnTo>
                <a:lnTo>
                  <a:pt x="69113" y="9602"/>
                </a:lnTo>
                <a:lnTo>
                  <a:pt x="70073" y="10561"/>
                </a:lnTo>
                <a:lnTo>
                  <a:pt x="71993" y="11519"/>
                </a:lnTo>
                <a:lnTo>
                  <a:pt x="72953" y="12483"/>
                </a:lnTo>
                <a:lnTo>
                  <a:pt x="73913" y="13441"/>
                </a:lnTo>
                <a:lnTo>
                  <a:pt x="74874" y="15358"/>
                </a:lnTo>
                <a:lnTo>
                  <a:pt x="75834" y="17282"/>
                </a:lnTo>
                <a:lnTo>
                  <a:pt x="75834" y="19199"/>
                </a:lnTo>
                <a:lnTo>
                  <a:pt x="76794" y="21121"/>
                </a:lnTo>
                <a:lnTo>
                  <a:pt x="76794" y="63358"/>
                </a:lnTo>
                <a:lnTo>
                  <a:pt x="77739" y="63358"/>
                </a:lnTo>
                <a:lnTo>
                  <a:pt x="78714" y="64317"/>
                </a:lnTo>
                <a:lnTo>
                  <a:pt x="82555" y="64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3" name="object 443"/>
          <p:cNvSpPr/>
          <p:nvPr/>
        </p:nvSpPr>
        <p:spPr>
          <a:xfrm>
            <a:off x="2380960" y="8952738"/>
            <a:ext cx="48966" cy="65282"/>
          </a:xfrm>
          <a:custGeom>
            <a:avLst/>
            <a:gdLst/>
            <a:ahLst/>
            <a:cxnLst/>
            <a:rect l="l" t="t" r="r" b="b"/>
            <a:pathLst>
              <a:path w="48966" h="65282">
                <a:moveTo>
                  <a:pt x="43205" y="64317"/>
                </a:moveTo>
                <a:lnTo>
                  <a:pt x="48006" y="64317"/>
                </a:lnTo>
                <a:lnTo>
                  <a:pt x="48006" y="63358"/>
                </a:lnTo>
                <a:lnTo>
                  <a:pt x="48966" y="63358"/>
                </a:lnTo>
                <a:lnTo>
                  <a:pt x="48966" y="15358"/>
                </a:lnTo>
                <a:lnTo>
                  <a:pt x="48006" y="12483"/>
                </a:lnTo>
                <a:lnTo>
                  <a:pt x="47045" y="9602"/>
                </a:lnTo>
                <a:lnTo>
                  <a:pt x="45125" y="7679"/>
                </a:lnTo>
                <a:lnTo>
                  <a:pt x="44165" y="5762"/>
                </a:lnTo>
                <a:lnTo>
                  <a:pt x="42245" y="3840"/>
                </a:lnTo>
                <a:lnTo>
                  <a:pt x="39364" y="1923"/>
                </a:lnTo>
                <a:lnTo>
                  <a:pt x="36484" y="964"/>
                </a:lnTo>
                <a:lnTo>
                  <a:pt x="33604" y="0"/>
                </a:lnTo>
                <a:lnTo>
                  <a:pt x="18242" y="0"/>
                </a:lnTo>
                <a:lnTo>
                  <a:pt x="16322" y="964"/>
                </a:lnTo>
                <a:lnTo>
                  <a:pt x="14401" y="964"/>
                </a:lnTo>
                <a:lnTo>
                  <a:pt x="12481" y="1923"/>
                </a:lnTo>
                <a:lnTo>
                  <a:pt x="10561" y="2881"/>
                </a:lnTo>
                <a:lnTo>
                  <a:pt x="8641" y="3840"/>
                </a:lnTo>
                <a:lnTo>
                  <a:pt x="7680" y="3840"/>
                </a:lnTo>
                <a:lnTo>
                  <a:pt x="5760" y="4803"/>
                </a:lnTo>
                <a:lnTo>
                  <a:pt x="4800" y="5762"/>
                </a:lnTo>
                <a:lnTo>
                  <a:pt x="3840" y="6720"/>
                </a:lnTo>
                <a:lnTo>
                  <a:pt x="3840" y="7679"/>
                </a:lnTo>
                <a:lnTo>
                  <a:pt x="2880" y="7679"/>
                </a:lnTo>
                <a:lnTo>
                  <a:pt x="2880" y="12483"/>
                </a:lnTo>
                <a:lnTo>
                  <a:pt x="3840" y="13441"/>
                </a:lnTo>
                <a:lnTo>
                  <a:pt x="3840" y="14400"/>
                </a:lnTo>
                <a:lnTo>
                  <a:pt x="6720" y="14400"/>
                </a:lnTo>
                <a:lnTo>
                  <a:pt x="7680" y="13441"/>
                </a:lnTo>
                <a:lnTo>
                  <a:pt x="8641" y="13441"/>
                </a:lnTo>
                <a:lnTo>
                  <a:pt x="9601" y="12483"/>
                </a:lnTo>
                <a:lnTo>
                  <a:pt x="11521" y="11519"/>
                </a:lnTo>
                <a:lnTo>
                  <a:pt x="13441" y="10561"/>
                </a:lnTo>
                <a:lnTo>
                  <a:pt x="15361" y="10561"/>
                </a:lnTo>
                <a:lnTo>
                  <a:pt x="17282" y="9602"/>
                </a:lnTo>
                <a:lnTo>
                  <a:pt x="19202" y="8644"/>
                </a:lnTo>
                <a:lnTo>
                  <a:pt x="28803" y="8644"/>
                </a:lnTo>
                <a:lnTo>
                  <a:pt x="30723" y="9602"/>
                </a:lnTo>
                <a:lnTo>
                  <a:pt x="32644" y="10561"/>
                </a:lnTo>
                <a:lnTo>
                  <a:pt x="33604" y="10561"/>
                </a:lnTo>
                <a:lnTo>
                  <a:pt x="35524" y="12483"/>
                </a:lnTo>
                <a:lnTo>
                  <a:pt x="36484" y="13441"/>
                </a:lnTo>
                <a:lnTo>
                  <a:pt x="37444" y="14400"/>
                </a:lnTo>
                <a:lnTo>
                  <a:pt x="37444" y="16323"/>
                </a:lnTo>
                <a:lnTo>
                  <a:pt x="38404" y="18240"/>
                </a:lnTo>
                <a:lnTo>
                  <a:pt x="38404" y="26878"/>
                </a:lnTo>
                <a:lnTo>
                  <a:pt x="24963" y="26878"/>
                </a:lnTo>
                <a:lnTo>
                  <a:pt x="21122" y="27843"/>
                </a:lnTo>
                <a:lnTo>
                  <a:pt x="17282" y="28800"/>
                </a:lnTo>
                <a:lnTo>
                  <a:pt x="13441" y="29759"/>
                </a:lnTo>
                <a:lnTo>
                  <a:pt x="10561" y="30717"/>
                </a:lnTo>
                <a:lnTo>
                  <a:pt x="7680" y="31682"/>
                </a:lnTo>
                <a:lnTo>
                  <a:pt x="5760" y="33599"/>
                </a:lnTo>
                <a:lnTo>
                  <a:pt x="3840" y="35522"/>
                </a:lnTo>
                <a:lnTo>
                  <a:pt x="1920" y="38397"/>
                </a:lnTo>
                <a:lnTo>
                  <a:pt x="975" y="40320"/>
                </a:lnTo>
                <a:lnTo>
                  <a:pt x="0" y="44160"/>
                </a:lnTo>
                <a:lnTo>
                  <a:pt x="0" y="49923"/>
                </a:lnTo>
                <a:lnTo>
                  <a:pt x="975" y="52798"/>
                </a:lnTo>
                <a:lnTo>
                  <a:pt x="1920" y="54720"/>
                </a:lnTo>
                <a:lnTo>
                  <a:pt x="2880" y="56637"/>
                </a:lnTo>
                <a:lnTo>
                  <a:pt x="3840" y="58561"/>
                </a:lnTo>
                <a:lnTo>
                  <a:pt x="5760" y="60478"/>
                </a:lnTo>
                <a:lnTo>
                  <a:pt x="7680" y="61441"/>
                </a:lnTo>
                <a:lnTo>
                  <a:pt x="9601" y="63358"/>
                </a:lnTo>
                <a:lnTo>
                  <a:pt x="12481" y="63358"/>
                </a:lnTo>
                <a:lnTo>
                  <a:pt x="11521" y="49923"/>
                </a:lnTo>
                <a:lnTo>
                  <a:pt x="11521" y="43202"/>
                </a:lnTo>
                <a:lnTo>
                  <a:pt x="12481" y="41279"/>
                </a:lnTo>
                <a:lnTo>
                  <a:pt x="13441" y="40320"/>
                </a:lnTo>
                <a:lnTo>
                  <a:pt x="14401" y="39361"/>
                </a:lnTo>
                <a:lnTo>
                  <a:pt x="15361" y="38397"/>
                </a:lnTo>
                <a:lnTo>
                  <a:pt x="17282" y="37438"/>
                </a:lnTo>
                <a:lnTo>
                  <a:pt x="19202" y="36479"/>
                </a:lnTo>
                <a:lnTo>
                  <a:pt x="21122" y="35522"/>
                </a:lnTo>
                <a:lnTo>
                  <a:pt x="38404" y="35522"/>
                </a:lnTo>
                <a:lnTo>
                  <a:pt x="38404" y="47999"/>
                </a:lnTo>
                <a:lnTo>
                  <a:pt x="35524" y="50881"/>
                </a:lnTo>
                <a:lnTo>
                  <a:pt x="32644" y="52798"/>
                </a:lnTo>
                <a:lnTo>
                  <a:pt x="30723" y="54720"/>
                </a:lnTo>
                <a:lnTo>
                  <a:pt x="27843" y="55679"/>
                </a:lnTo>
                <a:lnTo>
                  <a:pt x="24963" y="56637"/>
                </a:lnTo>
                <a:lnTo>
                  <a:pt x="19202" y="56637"/>
                </a:lnTo>
                <a:lnTo>
                  <a:pt x="16322" y="55679"/>
                </a:lnTo>
                <a:lnTo>
                  <a:pt x="17282" y="65282"/>
                </a:lnTo>
                <a:lnTo>
                  <a:pt x="24003" y="65282"/>
                </a:lnTo>
                <a:lnTo>
                  <a:pt x="27843" y="64317"/>
                </a:lnTo>
                <a:lnTo>
                  <a:pt x="30723" y="62400"/>
                </a:lnTo>
                <a:lnTo>
                  <a:pt x="34564" y="61441"/>
                </a:lnTo>
                <a:lnTo>
                  <a:pt x="37444" y="59519"/>
                </a:lnTo>
                <a:lnTo>
                  <a:pt x="39364" y="56637"/>
                </a:lnTo>
                <a:lnTo>
                  <a:pt x="39364" y="63358"/>
                </a:lnTo>
                <a:lnTo>
                  <a:pt x="40325" y="63358"/>
                </a:lnTo>
                <a:lnTo>
                  <a:pt x="41285" y="64317"/>
                </a:lnTo>
                <a:lnTo>
                  <a:pt x="43205" y="64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4" name="object 444"/>
          <p:cNvSpPr/>
          <p:nvPr/>
        </p:nvSpPr>
        <p:spPr>
          <a:xfrm>
            <a:off x="2392481" y="9002661"/>
            <a:ext cx="5760" cy="15358"/>
          </a:xfrm>
          <a:custGeom>
            <a:avLst/>
            <a:gdLst/>
            <a:ahLst/>
            <a:cxnLst/>
            <a:rect l="l" t="t" r="r" b="b"/>
            <a:pathLst>
              <a:path w="5760" h="15358">
                <a:moveTo>
                  <a:pt x="0" y="0"/>
                </a:moveTo>
                <a:lnTo>
                  <a:pt x="960" y="13435"/>
                </a:lnTo>
                <a:lnTo>
                  <a:pt x="2880" y="14394"/>
                </a:lnTo>
                <a:lnTo>
                  <a:pt x="5760" y="15358"/>
                </a:lnTo>
                <a:lnTo>
                  <a:pt x="4800" y="5756"/>
                </a:lnTo>
                <a:lnTo>
                  <a:pt x="2880" y="3838"/>
                </a:lnTo>
                <a:lnTo>
                  <a:pt x="960" y="1917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5" name="object 445"/>
          <p:cNvSpPr/>
          <p:nvPr/>
        </p:nvSpPr>
        <p:spPr>
          <a:xfrm>
            <a:off x="2450089" y="8952738"/>
            <a:ext cx="50871" cy="64317"/>
          </a:xfrm>
          <a:custGeom>
            <a:avLst/>
            <a:gdLst/>
            <a:ahLst/>
            <a:cxnLst/>
            <a:rect l="l" t="t" r="r" b="b"/>
            <a:pathLst>
              <a:path w="50871" h="64317">
                <a:moveTo>
                  <a:pt x="29763" y="0"/>
                </a:moveTo>
                <a:lnTo>
                  <a:pt x="26868" y="0"/>
                </a:lnTo>
                <a:lnTo>
                  <a:pt x="23042" y="964"/>
                </a:lnTo>
                <a:lnTo>
                  <a:pt x="20147" y="2881"/>
                </a:lnTo>
                <a:lnTo>
                  <a:pt x="16322" y="3840"/>
                </a:lnTo>
                <a:lnTo>
                  <a:pt x="13426" y="6720"/>
                </a:lnTo>
                <a:lnTo>
                  <a:pt x="9585" y="10561"/>
                </a:lnTo>
                <a:lnTo>
                  <a:pt x="9585" y="964"/>
                </a:lnTo>
                <a:lnTo>
                  <a:pt x="960" y="964"/>
                </a:lnTo>
                <a:lnTo>
                  <a:pt x="960" y="1923"/>
                </a:lnTo>
                <a:lnTo>
                  <a:pt x="0" y="1923"/>
                </a:lnTo>
                <a:lnTo>
                  <a:pt x="0" y="63358"/>
                </a:lnTo>
                <a:lnTo>
                  <a:pt x="960" y="63358"/>
                </a:lnTo>
                <a:lnTo>
                  <a:pt x="1920" y="64317"/>
                </a:lnTo>
                <a:lnTo>
                  <a:pt x="8641" y="64317"/>
                </a:lnTo>
                <a:lnTo>
                  <a:pt x="9585" y="63358"/>
                </a:lnTo>
                <a:lnTo>
                  <a:pt x="10546" y="63358"/>
                </a:lnTo>
                <a:lnTo>
                  <a:pt x="10546" y="21121"/>
                </a:lnTo>
                <a:lnTo>
                  <a:pt x="14386" y="17282"/>
                </a:lnTo>
                <a:lnTo>
                  <a:pt x="16322" y="14400"/>
                </a:lnTo>
                <a:lnTo>
                  <a:pt x="19202" y="12483"/>
                </a:lnTo>
                <a:lnTo>
                  <a:pt x="22067" y="10561"/>
                </a:lnTo>
                <a:lnTo>
                  <a:pt x="24947" y="9602"/>
                </a:lnTo>
                <a:lnTo>
                  <a:pt x="31668" y="9602"/>
                </a:lnTo>
                <a:lnTo>
                  <a:pt x="33588" y="10561"/>
                </a:lnTo>
                <a:lnTo>
                  <a:pt x="34549" y="11519"/>
                </a:lnTo>
                <a:lnTo>
                  <a:pt x="36469" y="12483"/>
                </a:lnTo>
                <a:lnTo>
                  <a:pt x="37429" y="13441"/>
                </a:lnTo>
                <a:lnTo>
                  <a:pt x="38389" y="15358"/>
                </a:lnTo>
                <a:lnTo>
                  <a:pt x="39349" y="17282"/>
                </a:lnTo>
                <a:lnTo>
                  <a:pt x="39349" y="19199"/>
                </a:lnTo>
                <a:lnTo>
                  <a:pt x="40309" y="21121"/>
                </a:lnTo>
                <a:lnTo>
                  <a:pt x="40309" y="63358"/>
                </a:lnTo>
                <a:lnTo>
                  <a:pt x="41269" y="63358"/>
                </a:lnTo>
                <a:lnTo>
                  <a:pt x="42230" y="64317"/>
                </a:lnTo>
                <a:lnTo>
                  <a:pt x="48950" y="64317"/>
                </a:lnTo>
                <a:lnTo>
                  <a:pt x="49911" y="63358"/>
                </a:lnTo>
                <a:lnTo>
                  <a:pt x="50871" y="63358"/>
                </a:lnTo>
                <a:lnTo>
                  <a:pt x="50871" y="18240"/>
                </a:lnTo>
                <a:lnTo>
                  <a:pt x="49911" y="15358"/>
                </a:lnTo>
                <a:lnTo>
                  <a:pt x="48950" y="12483"/>
                </a:lnTo>
                <a:lnTo>
                  <a:pt x="47990" y="9602"/>
                </a:lnTo>
                <a:lnTo>
                  <a:pt x="46070" y="6720"/>
                </a:lnTo>
                <a:lnTo>
                  <a:pt x="45110" y="4803"/>
                </a:lnTo>
                <a:lnTo>
                  <a:pt x="42230" y="2881"/>
                </a:lnTo>
                <a:lnTo>
                  <a:pt x="40309" y="1923"/>
                </a:lnTo>
                <a:lnTo>
                  <a:pt x="37429" y="0"/>
                </a:lnTo>
                <a:lnTo>
                  <a:pt x="297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6" name="object 446"/>
          <p:cNvSpPr/>
          <p:nvPr/>
        </p:nvSpPr>
        <p:spPr>
          <a:xfrm>
            <a:off x="2510561" y="8953702"/>
            <a:ext cx="56647" cy="87355"/>
          </a:xfrm>
          <a:custGeom>
            <a:avLst/>
            <a:gdLst/>
            <a:ahLst/>
            <a:cxnLst/>
            <a:rect l="l" t="t" r="r" b="b"/>
            <a:pathLst>
              <a:path w="56647" h="87355">
                <a:moveTo>
                  <a:pt x="23042" y="62394"/>
                </a:moveTo>
                <a:lnTo>
                  <a:pt x="24002" y="62394"/>
                </a:lnTo>
                <a:lnTo>
                  <a:pt x="15361" y="83516"/>
                </a:lnTo>
                <a:lnTo>
                  <a:pt x="15361" y="85432"/>
                </a:lnTo>
                <a:lnTo>
                  <a:pt x="16322" y="86390"/>
                </a:lnTo>
                <a:lnTo>
                  <a:pt x="18242" y="86390"/>
                </a:lnTo>
                <a:lnTo>
                  <a:pt x="19202" y="87355"/>
                </a:lnTo>
                <a:lnTo>
                  <a:pt x="23042" y="87355"/>
                </a:lnTo>
                <a:lnTo>
                  <a:pt x="24002" y="86390"/>
                </a:lnTo>
                <a:lnTo>
                  <a:pt x="24963" y="86390"/>
                </a:lnTo>
                <a:lnTo>
                  <a:pt x="25923" y="85432"/>
                </a:lnTo>
                <a:lnTo>
                  <a:pt x="26883" y="85432"/>
                </a:lnTo>
                <a:lnTo>
                  <a:pt x="26883" y="84473"/>
                </a:lnTo>
                <a:lnTo>
                  <a:pt x="35524" y="62394"/>
                </a:lnTo>
                <a:lnTo>
                  <a:pt x="56647" y="3838"/>
                </a:lnTo>
                <a:lnTo>
                  <a:pt x="56647" y="958"/>
                </a:lnTo>
                <a:lnTo>
                  <a:pt x="55671" y="0"/>
                </a:lnTo>
                <a:lnTo>
                  <a:pt x="47030" y="0"/>
                </a:lnTo>
                <a:lnTo>
                  <a:pt x="47030" y="958"/>
                </a:lnTo>
                <a:lnTo>
                  <a:pt x="46085" y="958"/>
                </a:lnTo>
                <a:lnTo>
                  <a:pt x="46085" y="1917"/>
                </a:lnTo>
                <a:lnTo>
                  <a:pt x="29763" y="49917"/>
                </a:lnTo>
                <a:lnTo>
                  <a:pt x="28803" y="49917"/>
                </a:lnTo>
                <a:lnTo>
                  <a:pt x="12481" y="1917"/>
                </a:lnTo>
                <a:lnTo>
                  <a:pt x="11521" y="1917"/>
                </a:lnTo>
                <a:lnTo>
                  <a:pt x="11521" y="958"/>
                </a:lnTo>
                <a:lnTo>
                  <a:pt x="10561" y="0"/>
                </a:lnTo>
                <a:lnTo>
                  <a:pt x="960" y="0"/>
                </a:lnTo>
                <a:lnTo>
                  <a:pt x="960" y="958"/>
                </a:lnTo>
                <a:lnTo>
                  <a:pt x="0" y="958"/>
                </a:lnTo>
                <a:lnTo>
                  <a:pt x="0" y="2875"/>
                </a:lnTo>
                <a:lnTo>
                  <a:pt x="960" y="3838"/>
                </a:lnTo>
                <a:lnTo>
                  <a:pt x="22082" y="60476"/>
                </a:lnTo>
                <a:lnTo>
                  <a:pt x="22082" y="61435"/>
                </a:lnTo>
                <a:lnTo>
                  <a:pt x="23042" y="623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7" name="object 447"/>
          <p:cNvSpPr/>
          <p:nvPr/>
        </p:nvSpPr>
        <p:spPr>
          <a:xfrm>
            <a:off x="2563367" y="9001696"/>
            <a:ext cx="22067" cy="33599"/>
          </a:xfrm>
          <a:custGeom>
            <a:avLst/>
            <a:gdLst/>
            <a:ahLst/>
            <a:cxnLst/>
            <a:rect l="l" t="t" r="r" b="b"/>
            <a:pathLst>
              <a:path w="22067" h="33599">
                <a:moveTo>
                  <a:pt x="8625" y="13441"/>
                </a:moveTo>
                <a:lnTo>
                  <a:pt x="0" y="31682"/>
                </a:lnTo>
                <a:lnTo>
                  <a:pt x="0" y="33599"/>
                </a:lnTo>
                <a:lnTo>
                  <a:pt x="7680" y="33599"/>
                </a:lnTo>
                <a:lnTo>
                  <a:pt x="7680" y="32641"/>
                </a:lnTo>
                <a:lnTo>
                  <a:pt x="8625" y="32641"/>
                </a:lnTo>
                <a:lnTo>
                  <a:pt x="8625" y="31682"/>
                </a:lnTo>
                <a:lnTo>
                  <a:pt x="17266" y="18240"/>
                </a:lnTo>
                <a:lnTo>
                  <a:pt x="18227" y="17282"/>
                </a:lnTo>
                <a:lnTo>
                  <a:pt x="19187" y="16323"/>
                </a:lnTo>
                <a:lnTo>
                  <a:pt x="19187" y="15358"/>
                </a:lnTo>
                <a:lnTo>
                  <a:pt x="20147" y="14400"/>
                </a:lnTo>
                <a:lnTo>
                  <a:pt x="20147" y="13441"/>
                </a:lnTo>
                <a:lnTo>
                  <a:pt x="21107" y="12483"/>
                </a:lnTo>
                <a:lnTo>
                  <a:pt x="21107" y="9602"/>
                </a:lnTo>
                <a:lnTo>
                  <a:pt x="22067" y="7679"/>
                </a:lnTo>
                <a:lnTo>
                  <a:pt x="22067" y="3840"/>
                </a:lnTo>
                <a:lnTo>
                  <a:pt x="21107" y="2881"/>
                </a:lnTo>
                <a:lnTo>
                  <a:pt x="21107" y="964"/>
                </a:lnTo>
                <a:lnTo>
                  <a:pt x="19187" y="964"/>
                </a:lnTo>
                <a:lnTo>
                  <a:pt x="19187" y="0"/>
                </a:lnTo>
                <a:lnTo>
                  <a:pt x="11506" y="0"/>
                </a:lnTo>
                <a:lnTo>
                  <a:pt x="10546" y="964"/>
                </a:lnTo>
                <a:lnTo>
                  <a:pt x="9585" y="964"/>
                </a:lnTo>
                <a:lnTo>
                  <a:pt x="9585" y="2881"/>
                </a:lnTo>
                <a:lnTo>
                  <a:pt x="8625" y="2881"/>
                </a:lnTo>
                <a:lnTo>
                  <a:pt x="8625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8" name="object 448"/>
          <p:cNvSpPr/>
          <p:nvPr/>
        </p:nvSpPr>
        <p:spPr>
          <a:xfrm>
            <a:off x="2625760" y="8930658"/>
            <a:ext cx="31683" cy="87361"/>
          </a:xfrm>
          <a:custGeom>
            <a:avLst/>
            <a:gdLst/>
            <a:ahLst/>
            <a:cxnLst/>
            <a:rect l="l" t="t" r="r" b="b"/>
            <a:pathLst>
              <a:path w="31683" h="87361">
                <a:moveTo>
                  <a:pt x="15361" y="76800"/>
                </a:moveTo>
                <a:lnTo>
                  <a:pt x="7680" y="76800"/>
                </a:lnTo>
                <a:lnTo>
                  <a:pt x="6720" y="75841"/>
                </a:lnTo>
                <a:lnTo>
                  <a:pt x="5760" y="75841"/>
                </a:lnTo>
                <a:lnTo>
                  <a:pt x="4800" y="74878"/>
                </a:lnTo>
                <a:lnTo>
                  <a:pt x="2880" y="74878"/>
                </a:lnTo>
                <a:lnTo>
                  <a:pt x="2880" y="73920"/>
                </a:lnTo>
                <a:lnTo>
                  <a:pt x="960" y="73920"/>
                </a:lnTo>
                <a:lnTo>
                  <a:pt x="960" y="74878"/>
                </a:lnTo>
                <a:lnTo>
                  <a:pt x="0" y="74878"/>
                </a:lnTo>
                <a:lnTo>
                  <a:pt x="0" y="82558"/>
                </a:lnTo>
                <a:lnTo>
                  <a:pt x="960" y="82558"/>
                </a:lnTo>
                <a:lnTo>
                  <a:pt x="960" y="83521"/>
                </a:lnTo>
                <a:lnTo>
                  <a:pt x="1920" y="84479"/>
                </a:lnTo>
                <a:lnTo>
                  <a:pt x="2880" y="85438"/>
                </a:lnTo>
                <a:lnTo>
                  <a:pt x="4800" y="85438"/>
                </a:lnTo>
                <a:lnTo>
                  <a:pt x="5760" y="86397"/>
                </a:lnTo>
                <a:lnTo>
                  <a:pt x="8641" y="86397"/>
                </a:lnTo>
                <a:lnTo>
                  <a:pt x="9601" y="87361"/>
                </a:lnTo>
                <a:lnTo>
                  <a:pt x="16322" y="87361"/>
                </a:lnTo>
                <a:lnTo>
                  <a:pt x="19202" y="86397"/>
                </a:lnTo>
                <a:lnTo>
                  <a:pt x="21122" y="85438"/>
                </a:lnTo>
                <a:lnTo>
                  <a:pt x="24002" y="84479"/>
                </a:lnTo>
                <a:lnTo>
                  <a:pt x="25923" y="82558"/>
                </a:lnTo>
                <a:lnTo>
                  <a:pt x="27843" y="80640"/>
                </a:lnTo>
                <a:lnTo>
                  <a:pt x="28803" y="78717"/>
                </a:lnTo>
                <a:lnTo>
                  <a:pt x="29748" y="76800"/>
                </a:lnTo>
                <a:lnTo>
                  <a:pt x="30708" y="73920"/>
                </a:lnTo>
                <a:lnTo>
                  <a:pt x="31683" y="71038"/>
                </a:lnTo>
                <a:lnTo>
                  <a:pt x="31683" y="964"/>
                </a:lnTo>
                <a:lnTo>
                  <a:pt x="30708" y="964"/>
                </a:lnTo>
                <a:lnTo>
                  <a:pt x="29748" y="0"/>
                </a:lnTo>
                <a:lnTo>
                  <a:pt x="22082" y="0"/>
                </a:lnTo>
                <a:lnTo>
                  <a:pt x="22082" y="964"/>
                </a:lnTo>
                <a:lnTo>
                  <a:pt x="20162" y="964"/>
                </a:lnTo>
                <a:lnTo>
                  <a:pt x="20162" y="68162"/>
                </a:lnTo>
                <a:lnTo>
                  <a:pt x="19202" y="70079"/>
                </a:lnTo>
                <a:lnTo>
                  <a:pt x="19202" y="72961"/>
                </a:lnTo>
                <a:lnTo>
                  <a:pt x="18242" y="74878"/>
                </a:lnTo>
                <a:lnTo>
                  <a:pt x="17282" y="75841"/>
                </a:lnTo>
                <a:lnTo>
                  <a:pt x="16322" y="75841"/>
                </a:lnTo>
                <a:lnTo>
                  <a:pt x="15361" y="76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9" name="object 449"/>
          <p:cNvSpPr/>
          <p:nvPr/>
        </p:nvSpPr>
        <p:spPr>
          <a:xfrm>
            <a:off x="2674711" y="8952738"/>
            <a:ext cx="48966" cy="64317"/>
          </a:xfrm>
          <a:custGeom>
            <a:avLst/>
            <a:gdLst/>
            <a:ahLst/>
            <a:cxnLst/>
            <a:rect l="l" t="t" r="r" b="b"/>
            <a:pathLst>
              <a:path w="48966" h="64317">
                <a:moveTo>
                  <a:pt x="3840" y="13441"/>
                </a:moveTo>
                <a:lnTo>
                  <a:pt x="3840" y="14400"/>
                </a:lnTo>
                <a:lnTo>
                  <a:pt x="6720" y="14400"/>
                </a:lnTo>
                <a:lnTo>
                  <a:pt x="7680" y="13441"/>
                </a:lnTo>
                <a:lnTo>
                  <a:pt x="8641" y="13441"/>
                </a:lnTo>
                <a:lnTo>
                  <a:pt x="9601" y="12483"/>
                </a:lnTo>
                <a:lnTo>
                  <a:pt x="11521" y="11519"/>
                </a:lnTo>
                <a:lnTo>
                  <a:pt x="13441" y="10561"/>
                </a:lnTo>
                <a:lnTo>
                  <a:pt x="15361" y="10561"/>
                </a:lnTo>
                <a:lnTo>
                  <a:pt x="17282" y="9602"/>
                </a:lnTo>
                <a:lnTo>
                  <a:pt x="19202" y="8644"/>
                </a:lnTo>
                <a:lnTo>
                  <a:pt x="28803" y="8644"/>
                </a:lnTo>
                <a:lnTo>
                  <a:pt x="30723" y="9602"/>
                </a:lnTo>
                <a:lnTo>
                  <a:pt x="32644" y="10561"/>
                </a:lnTo>
                <a:lnTo>
                  <a:pt x="33604" y="10561"/>
                </a:lnTo>
                <a:lnTo>
                  <a:pt x="34564" y="12483"/>
                </a:lnTo>
                <a:lnTo>
                  <a:pt x="36484" y="13441"/>
                </a:lnTo>
                <a:lnTo>
                  <a:pt x="36484" y="14400"/>
                </a:lnTo>
                <a:lnTo>
                  <a:pt x="37444" y="16323"/>
                </a:lnTo>
                <a:lnTo>
                  <a:pt x="37444" y="18240"/>
                </a:lnTo>
                <a:lnTo>
                  <a:pt x="38404" y="20162"/>
                </a:lnTo>
                <a:lnTo>
                  <a:pt x="38404" y="26878"/>
                </a:lnTo>
                <a:lnTo>
                  <a:pt x="24963" y="26878"/>
                </a:lnTo>
                <a:lnTo>
                  <a:pt x="21122" y="27843"/>
                </a:lnTo>
                <a:lnTo>
                  <a:pt x="17282" y="28800"/>
                </a:lnTo>
                <a:lnTo>
                  <a:pt x="13441" y="29759"/>
                </a:lnTo>
                <a:lnTo>
                  <a:pt x="10561" y="30717"/>
                </a:lnTo>
                <a:lnTo>
                  <a:pt x="7680" y="31682"/>
                </a:lnTo>
                <a:lnTo>
                  <a:pt x="5760" y="33599"/>
                </a:lnTo>
                <a:lnTo>
                  <a:pt x="3840" y="35522"/>
                </a:lnTo>
                <a:lnTo>
                  <a:pt x="1920" y="38397"/>
                </a:lnTo>
                <a:lnTo>
                  <a:pt x="975" y="40320"/>
                </a:lnTo>
                <a:lnTo>
                  <a:pt x="0" y="44160"/>
                </a:lnTo>
                <a:lnTo>
                  <a:pt x="0" y="49923"/>
                </a:lnTo>
                <a:lnTo>
                  <a:pt x="975" y="52798"/>
                </a:lnTo>
                <a:lnTo>
                  <a:pt x="1920" y="54720"/>
                </a:lnTo>
                <a:lnTo>
                  <a:pt x="2880" y="56637"/>
                </a:lnTo>
                <a:lnTo>
                  <a:pt x="3840" y="58561"/>
                </a:lnTo>
                <a:lnTo>
                  <a:pt x="5760" y="60478"/>
                </a:lnTo>
                <a:lnTo>
                  <a:pt x="7680" y="61441"/>
                </a:lnTo>
                <a:lnTo>
                  <a:pt x="9601" y="63358"/>
                </a:lnTo>
                <a:lnTo>
                  <a:pt x="12481" y="63358"/>
                </a:lnTo>
                <a:lnTo>
                  <a:pt x="11521" y="49923"/>
                </a:lnTo>
                <a:lnTo>
                  <a:pt x="11521" y="43202"/>
                </a:lnTo>
                <a:lnTo>
                  <a:pt x="12481" y="41279"/>
                </a:lnTo>
                <a:lnTo>
                  <a:pt x="13441" y="40320"/>
                </a:lnTo>
                <a:lnTo>
                  <a:pt x="14401" y="39361"/>
                </a:lnTo>
                <a:lnTo>
                  <a:pt x="15361" y="38397"/>
                </a:lnTo>
                <a:lnTo>
                  <a:pt x="17282" y="37438"/>
                </a:lnTo>
                <a:lnTo>
                  <a:pt x="19202" y="36479"/>
                </a:lnTo>
                <a:lnTo>
                  <a:pt x="21122" y="35522"/>
                </a:lnTo>
                <a:lnTo>
                  <a:pt x="38404" y="35522"/>
                </a:lnTo>
                <a:lnTo>
                  <a:pt x="38404" y="47999"/>
                </a:lnTo>
                <a:lnTo>
                  <a:pt x="35524" y="50881"/>
                </a:lnTo>
                <a:lnTo>
                  <a:pt x="32644" y="52798"/>
                </a:lnTo>
                <a:lnTo>
                  <a:pt x="33604" y="61441"/>
                </a:lnTo>
                <a:lnTo>
                  <a:pt x="37444" y="59519"/>
                </a:lnTo>
                <a:lnTo>
                  <a:pt x="39364" y="56637"/>
                </a:lnTo>
                <a:lnTo>
                  <a:pt x="39364" y="63358"/>
                </a:lnTo>
                <a:lnTo>
                  <a:pt x="40325" y="63358"/>
                </a:lnTo>
                <a:lnTo>
                  <a:pt x="41285" y="64317"/>
                </a:lnTo>
                <a:lnTo>
                  <a:pt x="48006" y="64317"/>
                </a:lnTo>
                <a:lnTo>
                  <a:pt x="48006" y="63358"/>
                </a:lnTo>
                <a:lnTo>
                  <a:pt x="48966" y="63358"/>
                </a:lnTo>
                <a:lnTo>
                  <a:pt x="48966" y="18240"/>
                </a:lnTo>
                <a:lnTo>
                  <a:pt x="48006" y="15358"/>
                </a:lnTo>
                <a:lnTo>
                  <a:pt x="48006" y="12483"/>
                </a:lnTo>
                <a:lnTo>
                  <a:pt x="47045" y="9602"/>
                </a:lnTo>
                <a:lnTo>
                  <a:pt x="45125" y="7679"/>
                </a:lnTo>
                <a:lnTo>
                  <a:pt x="43205" y="5762"/>
                </a:lnTo>
                <a:lnTo>
                  <a:pt x="42245" y="3840"/>
                </a:lnTo>
                <a:lnTo>
                  <a:pt x="39364" y="1923"/>
                </a:lnTo>
                <a:lnTo>
                  <a:pt x="36484" y="964"/>
                </a:lnTo>
                <a:lnTo>
                  <a:pt x="33604" y="0"/>
                </a:lnTo>
                <a:lnTo>
                  <a:pt x="18242" y="0"/>
                </a:lnTo>
                <a:lnTo>
                  <a:pt x="16322" y="964"/>
                </a:lnTo>
                <a:lnTo>
                  <a:pt x="14401" y="964"/>
                </a:lnTo>
                <a:lnTo>
                  <a:pt x="12481" y="1923"/>
                </a:lnTo>
                <a:lnTo>
                  <a:pt x="10561" y="2881"/>
                </a:lnTo>
                <a:lnTo>
                  <a:pt x="8641" y="3840"/>
                </a:lnTo>
                <a:lnTo>
                  <a:pt x="7680" y="3840"/>
                </a:lnTo>
                <a:lnTo>
                  <a:pt x="5760" y="4803"/>
                </a:lnTo>
                <a:lnTo>
                  <a:pt x="4800" y="5762"/>
                </a:lnTo>
                <a:lnTo>
                  <a:pt x="3840" y="5762"/>
                </a:lnTo>
                <a:lnTo>
                  <a:pt x="3840" y="6720"/>
                </a:lnTo>
                <a:lnTo>
                  <a:pt x="2880" y="7679"/>
                </a:lnTo>
                <a:lnTo>
                  <a:pt x="2880" y="12483"/>
                </a:lnTo>
                <a:lnTo>
                  <a:pt x="384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0" name="object 450"/>
          <p:cNvSpPr/>
          <p:nvPr/>
        </p:nvSpPr>
        <p:spPr>
          <a:xfrm>
            <a:off x="2686232" y="9002661"/>
            <a:ext cx="22082" cy="15358"/>
          </a:xfrm>
          <a:custGeom>
            <a:avLst/>
            <a:gdLst/>
            <a:ahLst/>
            <a:cxnLst/>
            <a:rect l="l" t="t" r="r" b="b"/>
            <a:pathLst>
              <a:path w="22082" h="15358">
                <a:moveTo>
                  <a:pt x="4800" y="5756"/>
                </a:moveTo>
                <a:lnTo>
                  <a:pt x="2880" y="3838"/>
                </a:lnTo>
                <a:lnTo>
                  <a:pt x="960" y="1917"/>
                </a:lnTo>
                <a:lnTo>
                  <a:pt x="0" y="0"/>
                </a:lnTo>
                <a:lnTo>
                  <a:pt x="960" y="13435"/>
                </a:lnTo>
                <a:lnTo>
                  <a:pt x="2880" y="14394"/>
                </a:lnTo>
                <a:lnTo>
                  <a:pt x="5760" y="15358"/>
                </a:lnTo>
                <a:lnTo>
                  <a:pt x="12481" y="15358"/>
                </a:lnTo>
                <a:lnTo>
                  <a:pt x="16322" y="14394"/>
                </a:lnTo>
                <a:lnTo>
                  <a:pt x="19202" y="12476"/>
                </a:lnTo>
                <a:lnTo>
                  <a:pt x="22082" y="11518"/>
                </a:lnTo>
                <a:lnTo>
                  <a:pt x="21122" y="2875"/>
                </a:lnTo>
                <a:lnTo>
                  <a:pt x="19202" y="4797"/>
                </a:lnTo>
                <a:lnTo>
                  <a:pt x="16322" y="5756"/>
                </a:lnTo>
                <a:lnTo>
                  <a:pt x="13441" y="6714"/>
                </a:lnTo>
                <a:lnTo>
                  <a:pt x="7680" y="6714"/>
                </a:lnTo>
                <a:lnTo>
                  <a:pt x="4800" y="57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1" name="object 451"/>
          <p:cNvSpPr/>
          <p:nvPr/>
        </p:nvSpPr>
        <p:spPr>
          <a:xfrm>
            <a:off x="2762067" y="8952738"/>
            <a:ext cx="36484" cy="65282"/>
          </a:xfrm>
          <a:custGeom>
            <a:avLst/>
            <a:gdLst/>
            <a:ahLst/>
            <a:cxnLst/>
            <a:rect l="l" t="t" r="r" b="b"/>
            <a:pathLst>
              <a:path w="36484" h="65282">
                <a:moveTo>
                  <a:pt x="6720" y="55679"/>
                </a:moveTo>
                <a:lnTo>
                  <a:pt x="3840" y="54720"/>
                </a:lnTo>
                <a:lnTo>
                  <a:pt x="975" y="52798"/>
                </a:lnTo>
                <a:lnTo>
                  <a:pt x="0" y="62400"/>
                </a:lnTo>
                <a:lnTo>
                  <a:pt x="975" y="63358"/>
                </a:lnTo>
                <a:lnTo>
                  <a:pt x="2880" y="63358"/>
                </a:lnTo>
                <a:lnTo>
                  <a:pt x="4815" y="64317"/>
                </a:lnTo>
                <a:lnTo>
                  <a:pt x="5760" y="64317"/>
                </a:lnTo>
                <a:lnTo>
                  <a:pt x="7680" y="65282"/>
                </a:lnTo>
                <a:lnTo>
                  <a:pt x="15361" y="65282"/>
                </a:lnTo>
                <a:lnTo>
                  <a:pt x="18242" y="64317"/>
                </a:lnTo>
                <a:lnTo>
                  <a:pt x="22082" y="62400"/>
                </a:lnTo>
                <a:lnTo>
                  <a:pt x="24963" y="61441"/>
                </a:lnTo>
                <a:lnTo>
                  <a:pt x="27843" y="58561"/>
                </a:lnTo>
                <a:lnTo>
                  <a:pt x="29763" y="55679"/>
                </a:lnTo>
                <a:lnTo>
                  <a:pt x="31683" y="52798"/>
                </a:lnTo>
                <a:lnTo>
                  <a:pt x="33604" y="49923"/>
                </a:lnTo>
                <a:lnTo>
                  <a:pt x="34564" y="45118"/>
                </a:lnTo>
                <a:lnTo>
                  <a:pt x="36484" y="41279"/>
                </a:lnTo>
                <a:lnTo>
                  <a:pt x="36484" y="23038"/>
                </a:lnTo>
                <a:lnTo>
                  <a:pt x="35524" y="19199"/>
                </a:lnTo>
                <a:lnTo>
                  <a:pt x="34564" y="15358"/>
                </a:lnTo>
                <a:lnTo>
                  <a:pt x="32644" y="12483"/>
                </a:lnTo>
                <a:lnTo>
                  <a:pt x="30723" y="9602"/>
                </a:lnTo>
                <a:lnTo>
                  <a:pt x="28803" y="6720"/>
                </a:lnTo>
                <a:lnTo>
                  <a:pt x="26883" y="3840"/>
                </a:lnTo>
                <a:lnTo>
                  <a:pt x="24002" y="1923"/>
                </a:lnTo>
                <a:lnTo>
                  <a:pt x="20162" y="964"/>
                </a:lnTo>
                <a:lnTo>
                  <a:pt x="17282" y="0"/>
                </a:lnTo>
                <a:lnTo>
                  <a:pt x="8641" y="0"/>
                </a:lnTo>
                <a:lnTo>
                  <a:pt x="6720" y="964"/>
                </a:lnTo>
                <a:lnTo>
                  <a:pt x="4815" y="964"/>
                </a:lnTo>
                <a:lnTo>
                  <a:pt x="2880" y="1923"/>
                </a:lnTo>
                <a:lnTo>
                  <a:pt x="1920" y="2881"/>
                </a:lnTo>
                <a:lnTo>
                  <a:pt x="975" y="12483"/>
                </a:lnTo>
                <a:lnTo>
                  <a:pt x="1920" y="11519"/>
                </a:lnTo>
                <a:lnTo>
                  <a:pt x="3840" y="10561"/>
                </a:lnTo>
                <a:lnTo>
                  <a:pt x="4815" y="10561"/>
                </a:lnTo>
                <a:lnTo>
                  <a:pt x="5760" y="9602"/>
                </a:lnTo>
                <a:lnTo>
                  <a:pt x="15361" y="9602"/>
                </a:lnTo>
                <a:lnTo>
                  <a:pt x="17282" y="11519"/>
                </a:lnTo>
                <a:lnTo>
                  <a:pt x="19202" y="12483"/>
                </a:lnTo>
                <a:lnTo>
                  <a:pt x="21122" y="14400"/>
                </a:lnTo>
                <a:lnTo>
                  <a:pt x="22082" y="16323"/>
                </a:lnTo>
                <a:lnTo>
                  <a:pt x="23042" y="18240"/>
                </a:lnTo>
                <a:lnTo>
                  <a:pt x="24002" y="21121"/>
                </a:lnTo>
                <a:lnTo>
                  <a:pt x="24002" y="24002"/>
                </a:lnTo>
                <a:lnTo>
                  <a:pt x="24963" y="26878"/>
                </a:lnTo>
                <a:lnTo>
                  <a:pt x="24963" y="38397"/>
                </a:lnTo>
                <a:lnTo>
                  <a:pt x="24002" y="41279"/>
                </a:lnTo>
                <a:lnTo>
                  <a:pt x="24002" y="44160"/>
                </a:lnTo>
                <a:lnTo>
                  <a:pt x="23042" y="46082"/>
                </a:lnTo>
                <a:lnTo>
                  <a:pt x="21122" y="47999"/>
                </a:lnTo>
                <a:lnTo>
                  <a:pt x="20162" y="50881"/>
                </a:lnTo>
                <a:lnTo>
                  <a:pt x="18242" y="52798"/>
                </a:lnTo>
                <a:lnTo>
                  <a:pt x="16322" y="53762"/>
                </a:lnTo>
                <a:lnTo>
                  <a:pt x="14401" y="54720"/>
                </a:lnTo>
                <a:lnTo>
                  <a:pt x="12481" y="55679"/>
                </a:lnTo>
                <a:lnTo>
                  <a:pt x="6720" y="55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2" name="object 452"/>
          <p:cNvSpPr/>
          <p:nvPr/>
        </p:nvSpPr>
        <p:spPr>
          <a:xfrm>
            <a:off x="2743840" y="8953702"/>
            <a:ext cx="20147" cy="87355"/>
          </a:xfrm>
          <a:custGeom>
            <a:avLst/>
            <a:gdLst/>
            <a:ahLst/>
            <a:cxnLst/>
            <a:rect l="l" t="t" r="r" b="b"/>
            <a:pathLst>
              <a:path w="20147" h="87355">
                <a:moveTo>
                  <a:pt x="0" y="958"/>
                </a:moveTo>
                <a:lnTo>
                  <a:pt x="0" y="86390"/>
                </a:lnTo>
                <a:lnTo>
                  <a:pt x="2865" y="86390"/>
                </a:lnTo>
                <a:lnTo>
                  <a:pt x="3840" y="87355"/>
                </a:lnTo>
                <a:lnTo>
                  <a:pt x="6705" y="87355"/>
                </a:lnTo>
                <a:lnTo>
                  <a:pt x="7680" y="86390"/>
                </a:lnTo>
                <a:lnTo>
                  <a:pt x="10546" y="86390"/>
                </a:lnTo>
                <a:lnTo>
                  <a:pt x="10546" y="54714"/>
                </a:lnTo>
                <a:lnTo>
                  <a:pt x="12481" y="56637"/>
                </a:lnTo>
                <a:lnTo>
                  <a:pt x="14386" y="57596"/>
                </a:lnTo>
                <a:lnTo>
                  <a:pt x="15361" y="59513"/>
                </a:lnTo>
                <a:lnTo>
                  <a:pt x="17266" y="60476"/>
                </a:lnTo>
                <a:lnTo>
                  <a:pt x="18227" y="61435"/>
                </a:lnTo>
                <a:lnTo>
                  <a:pt x="19202" y="51834"/>
                </a:lnTo>
                <a:lnTo>
                  <a:pt x="16322" y="49917"/>
                </a:lnTo>
                <a:lnTo>
                  <a:pt x="13426" y="47035"/>
                </a:lnTo>
                <a:lnTo>
                  <a:pt x="10546" y="43196"/>
                </a:lnTo>
                <a:lnTo>
                  <a:pt x="10546" y="20156"/>
                </a:lnTo>
                <a:lnTo>
                  <a:pt x="12481" y="17276"/>
                </a:lnTo>
                <a:lnTo>
                  <a:pt x="14386" y="16317"/>
                </a:lnTo>
                <a:lnTo>
                  <a:pt x="15361" y="14394"/>
                </a:lnTo>
                <a:lnTo>
                  <a:pt x="17266" y="12476"/>
                </a:lnTo>
                <a:lnTo>
                  <a:pt x="19202" y="11518"/>
                </a:lnTo>
                <a:lnTo>
                  <a:pt x="20147" y="1917"/>
                </a:lnTo>
                <a:lnTo>
                  <a:pt x="18227" y="2875"/>
                </a:lnTo>
                <a:lnTo>
                  <a:pt x="16322" y="3838"/>
                </a:lnTo>
                <a:lnTo>
                  <a:pt x="14386" y="4797"/>
                </a:lnTo>
                <a:lnTo>
                  <a:pt x="13426" y="6714"/>
                </a:lnTo>
                <a:lnTo>
                  <a:pt x="11521" y="7679"/>
                </a:lnTo>
                <a:lnTo>
                  <a:pt x="9585" y="9596"/>
                </a:lnTo>
                <a:lnTo>
                  <a:pt x="9585" y="958"/>
                </a:lnTo>
                <a:lnTo>
                  <a:pt x="8641" y="0"/>
                </a:lnTo>
                <a:lnTo>
                  <a:pt x="960" y="0"/>
                </a:lnTo>
                <a:lnTo>
                  <a:pt x="0" y="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3" name="object 453"/>
          <p:cNvSpPr/>
          <p:nvPr/>
        </p:nvSpPr>
        <p:spPr>
          <a:xfrm>
            <a:off x="2822554" y="9002661"/>
            <a:ext cx="22067" cy="15358"/>
          </a:xfrm>
          <a:custGeom>
            <a:avLst/>
            <a:gdLst/>
            <a:ahLst/>
            <a:cxnLst/>
            <a:rect l="l" t="t" r="r" b="b"/>
            <a:pathLst>
              <a:path w="22067" h="15358">
                <a:moveTo>
                  <a:pt x="4800" y="5756"/>
                </a:moveTo>
                <a:lnTo>
                  <a:pt x="2880" y="3838"/>
                </a:lnTo>
                <a:lnTo>
                  <a:pt x="960" y="1917"/>
                </a:lnTo>
                <a:lnTo>
                  <a:pt x="0" y="0"/>
                </a:lnTo>
                <a:lnTo>
                  <a:pt x="960" y="13435"/>
                </a:lnTo>
                <a:lnTo>
                  <a:pt x="2880" y="14394"/>
                </a:lnTo>
                <a:lnTo>
                  <a:pt x="5760" y="15358"/>
                </a:lnTo>
                <a:lnTo>
                  <a:pt x="12481" y="15358"/>
                </a:lnTo>
                <a:lnTo>
                  <a:pt x="16322" y="14394"/>
                </a:lnTo>
                <a:lnTo>
                  <a:pt x="19202" y="12476"/>
                </a:lnTo>
                <a:lnTo>
                  <a:pt x="22067" y="11518"/>
                </a:lnTo>
                <a:lnTo>
                  <a:pt x="21122" y="2875"/>
                </a:lnTo>
                <a:lnTo>
                  <a:pt x="19202" y="4797"/>
                </a:lnTo>
                <a:lnTo>
                  <a:pt x="16322" y="5756"/>
                </a:lnTo>
                <a:lnTo>
                  <a:pt x="13441" y="6714"/>
                </a:lnTo>
                <a:lnTo>
                  <a:pt x="7680" y="6714"/>
                </a:lnTo>
                <a:lnTo>
                  <a:pt x="4800" y="57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4" name="object 454"/>
          <p:cNvSpPr/>
          <p:nvPr/>
        </p:nvSpPr>
        <p:spPr>
          <a:xfrm>
            <a:off x="2811033" y="8952738"/>
            <a:ext cx="48950" cy="64317"/>
          </a:xfrm>
          <a:custGeom>
            <a:avLst/>
            <a:gdLst/>
            <a:ahLst/>
            <a:cxnLst/>
            <a:rect l="l" t="t" r="r" b="b"/>
            <a:pathLst>
              <a:path w="48950" h="64317">
                <a:moveTo>
                  <a:pt x="3840" y="13441"/>
                </a:moveTo>
                <a:lnTo>
                  <a:pt x="3840" y="14400"/>
                </a:lnTo>
                <a:lnTo>
                  <a:pt x="6720" y="14400"/>
                </a:lnTo>
                <a:lnTo>
                  <a:pt x="7680" y="13441"/>
                </a:lnTo>
                <a:lnTo>
                  <a:pt x="8641" y="13441"/>
                </a:lnTo>
                <a:lnTo>
                  <a:pt x="9601" y="12483"/>
                </a:lnTo>
                <a:lnTo>
                  <a:pt x="11521" y="11519"/>
                </a:lnTo>
                <a:lnTo>
                  <a:pt x="13441" y="10561"/>
                </a:lnTo>
                <a:lnTo>
                  <a:pt x="15361" y="10561"/>
                </a:lnTo>
                <a:lnTo>
                  <a:pt x="17282" y="9602"/>
                </a:lnTo>
                <a:lnTo>
                  <a:pt x="19202" y="8644"/>
                </a:lnTo>
                <a:lnTo>
                  <a:pt x="28803" y="8644"/>
                </a:lnTo>
                <a:lnTo>
                  <a:pt x="30723" y="9602"/>
                </a:lnTo>
                <a:lnTo>
                  <a:pt x="32644" y="10561"/>
                </a:lnTo>
                <a:lnTo>
                  <a:pt x="33588" y="10561"/>
                </a:lnTo>
                <a:lnTo>
                  <a:pt x="34564" y="12483"/>
                </a:lnTo>
                <a:lnTo>
                  <a:pt x="36484" y="13441"/>
                </a:lnTo>
                <a:lnTo>
                  <a:pt x="36484" y="14400"/>
                </a:lnTo>
                <a:lnTo>
                  <a:pt x="37429" y="16323"/>
                </a:lnTo>
                <a:lnTo>
                  <a:pt x="37429" y="18240"/>
                </a:lnTo>
                <a:lnTo>
                  <a:pt x="38404" y="20162"/>
                </a:lnTo>
                <a:lnTo>
                  <a:pt x="38404" y="26878"/>
                </a:lnTo>
                <a:lnTo>
                  <a:pt x="24963" y="26878"/>
                </a:lnTo>
                <a:lnTo>
                  <a:pt x="21122" y="27843"/>
                </a:lnTo>
                <a:lnTo>
                  <a:pt x="17282" y="28800"/>
                </a:lnTo>
                <a:lnTo>
                  <a:pt x="13441" y="29759"/>
                </a:lnTo>
                <a:lnTo>
                  <a:pt x="10561" y="30717"/>
                </a:lnTo>
                <a:lnTo>
                  <a:pt x="7680" y="31682"/>
                </a:lnTo>
                <a:lnTo>
                  <a:pt x="5760" y="33599"/>
                </a:lnTo>
                <a:lnTo>
                  <a:pt x="3840" y="35522"/>
                </a:lnTo>
                <a:lnTo>
                  <a:pt x="1920" y="38397"/>
                </a:lnTo>
                <a:lnTo>
                  <a:pt x="960" y="40320"/>
                </a:lnTo>
                <a:lnTo>
                  <a:pt x="0" y="44160"/>
                </a:lnTo>
                <a:lnTo>
                  <a:pt x="0" y="49923"/>
                </a:lnTo>
                <a:lnTo>
                  <a:pt x="960" y="52798"/>
                </a:lnTo>
                <a:lnTo>
                  <a:pt x="1920" y="54720"/>
                </a:lnTo>
                <a:lnTo>
                  <a:pt x="2880" y="56637"/>
                </a:lnTo>
                <a:lnTo>
                  <a:pt x="3840" y="58561"/>
                </a:lnTo>
                <a:lnTo>
                  <a:pt x="5760" y="60478"/>
                </a:lnTo>
                <a:lnTo>
                  <a:pt x="7680" y="61441"/>
                </a:lnTo>
                <a:lnTo>
                  <a:pt x="9601" y="63358"/>
                </a:lnTo>
                <a:lnTo>
                  <a:pt x="12481" y="63358"/>
                </a:lnTo>
                <a:lnTo>
                  <a:pt x="11521" y="49923"/>
                </a:lnTo>
                <a:lnTo>
                  <a:pt x="11521" y="43202"/>
                </a:lnTo>
                <a:lnTo>
                  <a:pt x="12481" y="41279"/>
                </a:lnTo>
                <a:lnTo>
                  <a:pt x="12481" y="40320"/>
                </a:lnTo>
                <a:lnTo>
                  <a:pt x="14401" y="39361"/>
                </a:lnTo>
                <a:lnTo>
                  <a:pt x="15361" y="38397"/>
                </a:lnTo>
                <a:lnTo>
                  <a:pt x="17282" y="37438"/>
                </a:lnTo>
                <a:lnTo>
                  <a:pt x="19202" y="36479"/>
                </a:lnTo>
                <a:lnTo>
                  <a:pt x="21122" y="35522"/>
                </a:lnTo>
                <a:lnTo>
                  <a:pt x="38404" y="35522"/>
                </a:lnTo>
                <a:lnTo>
                  <a:pt x="38404" y="47999"/>
                </a:lnTo>
                <a:lnTo>
                  <a:pt x="35524" y="50881"/>
                </a:lnTo>
                <a:lnTo>
                  <a:pt x="32644" y="52798"/>
                </a:lnTo>
                <a:lnTo>
                  <a:pt x="33588" y="61441"/>
                </a:lnTo>
                <a:lnTo>
                  <a:pt x="37429" y="59519"/>
                </a:lnTo>
                <a:lnTo>
                  <a:pt x="39364" y="56637"/>
                </a:lnTo>
                <a:lnTo>
                  <a:pt x="39364" y="63358"/>
                </a:lnTo>
                <a:lnTo>
                  <a:pt x="40309" y="63358"/>
                </a:lnTo>
                <a:lnTo>
                  <a:pt x="41269" y="64317"/>
                </a:lnTo>
                <a:lnTo>
                  <a:pt x="47990" y="64317"/>
                </a:lnTo>
                <a:lnTo>
                  <a:pt x="47990" y="63358"/>
                </a:lnTo>
                <a:lnTo>
                  <a:pt x="48950" y="63358"/>
                </a:lnTo>
                <a:lnTo>
                  <a:pt x="48950" y="18240"/>
                </a:lnTo>
                <a:lnTo>
                  <a:pt x="47990" y="15358"/>
                </a:lnTo>
                <a:lnTo>
                  <a:pt x="47990" y="12483"/>
                </a:lnTo>
                <a:lnTo>
                  <a:pt x="47045" y="9602"/>
                </a:lnTo>
                <a:lnTo>
                  <a:pt x="45110" y="7679"/>
                </a:lnTo>
                <a:lnTo>
                  <a:pt x="43205" y="5762"/>
                </a:lnTo>
                <a:lnTo>
                  <a:pt x="42245" y="3840"/>
                </a:lnTo>
                <a:lnTo>
                  <a:pt x="39364" y="1923"/>
                </a:lnTo>
                <a:lnTo>
                  <a:pt x="36484" y="964"/>
                </a:lnTo>
                <a:lnTo>
                  <a:pt x="33588" y="0"/>
                </a:lnTo>
                <a:lnTo>
                  <a:pt x="18242" y="0"/>
                </a:lnTo>
                <a:lnTo>
                  <a:pt x="16322" y="964"/>
                </a:lnTo>
                <a:lnTo>
                  <a:pt x="14401" y="964"/>
                </a:lnTo>
                <a:lnTo>
                  <a:pt x="12481" y="1923"/>
                </a:lnTo>
                <a:lnTo>
                  <a:pt x="10561" y="2881"/>
                </a:lnTo>
                <a:lnTo>
                  <a:pt x="8641" y="3840"/>
                </a:lnTo>
                <a:lnTo>
                  <a:pt x="7680" y="3840"/>
                </a:lnTo>
                <a:lnTo>
                  <a:pt x="5760" y="4803"/>
                </a:lnTo>
                <a:lnTo>
                  <a:pt x="4800" y="5762"/>
                </a:lnTo>
                <a:lnTo>
                  <a:pt x="3840" y="5762"/>
                </a:lnTo>
                <a:lnTo>
                  <a:pt x="3840" y="6720"/>
                </a:lnTo>
                <a:lnTo>
                  <a:pt x="2880" y="7679"/>
                </a:lnTo>
                <a:lnTo>
                  <a:pt x="2880" y="12483"/>
                </a:lnTo>
                <a:lnTo>
                  <a:pt x="384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5" name="object 455"/>
          <p:cNvSpPr/>
          <p:nvPr/>
        </p:nvSpPr>
        <p:spPr>
          <a:xfrm>
            <a:off x="2880146" y="8952738"/>
            <a:ext cx="50886" cy="64317"/>
          </a:xfrm>
          <a:custGeom>
            <a:avLst/>
            <a:gdLst/>
            <a:ahLst/>
            <a:cxnLst/>
            <a:rect l="l" t="t" r="r" b="b"/>
            <a:pathLst>
              <a:path w="50886" h="64317">
                <a:moveTo>
                  <a:pt x="29763" y="0"/>
                </a:moveTo>
                <a:lnTo>
                  <a:pt x="26883" y="0"/>
                </a:lnTo>
                <a:lnTo>
                  <a:pt x="23042" y="964"/>
                </a:lnTo>
                <a:lnTo>
                  <a:pt x="20162" y="2881"/>
                </a:lnTo>
                <a:lnTo>
                  <a:pt x="16322" y="3840"/>
                </a:lnTo>
                <a:lnTo>
                  <a:pt x="13441" y="6720"/>
                </a:lnTo>
                <a:lnTo>
                  <a:pt x="9601" y="10561"/>
                </a:lnTo>
                <a:lnTo>
                  <a:pt x="9601" y="964"/>
                </a:lnTo>
                <a:lnTo>
                  <a:pt x="960" y="964"/>
                </a:lnTo>
                <a:lnTo>
                  <a:pt x="960" y="1923"/>
                </a:lnTo>
                <a:lnTo>
                  <a:pt x="0" y="1923"/>
                </a:lnTo>
                <a:lnTo>
                  <a:pt x="0" y="63358"/>
                </a:lnTo>
                <a:lnTo>
                  <a:pt x="960" y="63358"/>
                </a:lnTo>
                <a:lnTo>
                  <a:pt x="1920" y="64317"/>
                </a:lnTo>
                <a:lnTo>
                  <a:pt x="8641" y="64317"/>
                </a:lnTo>
                <a:lnTo>
                  <a:pt x="9601" y="63358"/>
                </a:lnTo>
                <a:lnTo>
                  <a:pt x="10561" y="63358"/>
                </a:lnTo>
                <a:lnTo>
                  <a:pt x="10561" y="21121"/>
                </a:lnTo>
                <a:lnTo>
                  <a:pt x="14401" y="17282"/>
                </a:lnTo>
                <a:lnTo>
                  <a:pt x="17282" y="14400"/>
                </a:lnTo>
                <a:lnTo>
                  <a:pt x="19202" y="12483"/>
                </a:lnTo>
                <a:lnTo>
                  <a:pt x="22082" y="10561"/>
                </a:lnTo>
                <a:lnTo>
                  <a:pt x="24963" y="9602"/>
                </a:lnTo>
                <a:lnTo>
                  <a:pt x="31683" y="9602"/>
                </a:lnTo>
                <a:lnTo>
                  <a:pt x="33604" y="10561"/>
                </a:lnTo>
                <a:lnTo>
                  <a:pt x="34564" y="11519"/>
                </a:lnTo>
                <a:lnTo>
                  <a:pt x="36484" y="12483"/>
                </a:lnTo>
                <a:lnTo>
                  <a:pt x="37444" y="13441"/>
                </a:lnTo>
                <a:lnTo>
                  <a:pt x="38404" y="15358"/>
                </a:lnTo>
                <a:lnTo>
                  <a:pt x="39364" y="17282"/>
                </a:lnTo>
                <a:lnTo>
                  <a:pt x="39364" y="19199"/>
                </a:lnTo>
                <a:lnTo>
                  <a:pt x="40325" y="21121"/>
                </a:lnTo>
                <a:lnTo>
                  <a:pt x="40325" y="63358"/>
                </a:lnTo>
                <a:lnTo>
                  <a:pt x="41285" y="63358"/>
                </a:lnTo>
                <a:lnTo>
                  <a:pt x="42245" y="64317"/>
                </a:lnTo>
                <a:lnTo>
                  <a:pt x="48966" y="64317"/>
                </a:lnTo>
                <a:lnTo>
                  <a:pt x="49926" y="63358"/>
                </a:lnTo>
                <a:lnTo>
                  <a:pt x="50886" y="63358"/>
                </a:lnTo>
                <a:lnTo>
                  <a:pt x="50886" y="18240"/>
                </a:lnTo>
                <a:lnTo>
                  <a:pt x="49926" y="15358"/>
                </a:lnTo>
                <a:lnTo>
                  <a:pt x="48966" y="12483"/>
                </a:lnTo>
                <a:lnTo>
                  <a:pt x="48005" y="9602"/>
                </a:lnTo>
                <a:lnTo>
                  <a:pt x="47045" y="6720"/>
                </a:lnTo>
                <a:lnTo>
                  <a:pt x="45125" y="4803"/>
                </a:lnTo>
                <a:lnTo>
                  <a:pt x="42245" y="2881"/>
                </a:lnTo>
                <a:lnTo>
                  <a:pt x="40325" y="1923"/>
                </a:lnTo>
                <a:lnTo>
                  <a:pt x="37444" y="0"/>
                </a:lnTo>
                <a:lnTo>
                  <a:pt x="297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6" name="object 456"/>
          <p:cNvSpPr/>
          <p:nvPr/>
        </p:nvSpPr>
        <p:spPr>
          <a:xfrm>
            <a:off x="2944474" y="9001696"/>
            <a:ext cx="21107" cy="33599"/>
          </a:xfrm>
          <a:custGeom>
            <a:avLst/>
            <a:gdLst/>
            <a:ahLst/>
            <a:cxnLst/>
            <a:rect l="l" t="t" r="r" b="b"/>
            <a:pathLst>
              <a:path w="21107" h="33599">
                <a:moveTo>
                  <a:pt x="21107" y="1923"/>
                </a:moveTo>
                <a:lnTo>
                  <a:pt x="20147" y="964"/>
                </a:lnTo>
                <a:lnTo>
                  <a:pt x="19187" y="964"/>
                </a:lnTo>
                <a:lnTo>
                  <a:pt x="19187" y="0"/>
                </a:lnTo>
                <a:lnTo>
                  <a:pt x="11521" y="0"/>
                </a:lnTo>
                <a:lnTo>
                  <a:pt x="10561" y="964"/>
                </a:lnTo>
                <a:lnTo>
                  <a:pt x="9585" y="964"/>
                </a:lnTo>
                <a:lnTo>
                  <a:pt x="9585" y="1923"/>
                </a:lnTo>
                <a:lnTo>
                  <a:pt x="8625" y="2881"/>
                </a:lnTo>
                <a:lnTo>
                  <a:pt x="8625" y="13441"/>
                </a:lnTo>
                <a:lnTo>
                  <a:pt x="0" y="31682"/>
                </a:lnTo>
                <a:lnTo>
                  <a:pt x="0" y="33599"/>
                </a:lnTo>
                <a:lnTo>
                  <a:pt x="7680" y="33599"/>
                </a:lnTo>
                <a:lnTo>
                  <a:pt x="7680" y="32641"/>
                </a:lnTo>
                <a:lnTo>
                  <a:pt x="8625" y="32641"/>
                </a:lnTo>
                <a:lnTo>
                  <a:pt x="8625" y="31682"/>
                </a:lnTo>
                <a:lnTo>
                  <a:pt x="17266" y="18240"/>
                </a:lnTo>
                <a:lnTo>
                  <a:pt x="18242" y="17282"/>
                </a:lnTo>
                <a:lnTo>
                  <a:pt x="19187" y="16323"/>
                </a:lnTo>
                <a:lnTo>
                  <a:pt x="19187" y="15358"/>
                </a:lnTo>
                <a:lnTo>
                  <a:pt x="20147" y="14400"/>
                </a:lnTo>
                <a:lnTo>
                  <a:pt x="20147" y="12483"/>
                </a:lnTo>
                <a:lnTo>
                  <a:pt x="21107" y="11519"/>
                </a:lnTo>
                <a:lnTo>
                  <a:pt x="21107" y="1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7" name="object 457"/>
          <p:cNvSpPr/>
          <p:nvPr/>
        </p:nvSpPr>
        <p:spPr>
          <a:xfrm>
            <a:off x="3017428" y="8931622"/>
            <a:ext cx="45110" cy="85432"/>
          </a:xfrm>
          <a:custGeom>
            <a:avLst/>
            <a:gdLst/>
            <a:ahLst/>
            <a:cxnLst/>
            <a:rect l="l" t="t" r="r" b="b"/>
            <a:pathLst>
              <a:path w="45110" h="85432">
                <a:moveTo>
                  <a:pt x="0" y="957"/>
                </a:moveTo>
                <a:lnTo>
                  <a:pt x="0" y="84473"/>
                </a:lnTo>
                <a:lnTo>
                  <a:pt x="1920" y="84473"/>
                </a:lnTo>
                <a:lnTo>
                  <a:pt x="1920" y="85432"/>
                </a:lnTo>
                <a:lnTo>
                  <a:pt x="8641" y="85432"/>
                </a:lnTo>
                <a:lnTo>
                  <a:pt x="9601" y="84473"/>
                </a:lnTo>
                <a:lnTo>
                  <a:pt x="10561" y="84473"/>
                </a:lnTo>
                <a:lnTo>
                  <a:pt x="11521" y="83515"/>
                </a:lnTo>
                <a:lnTo>
                  <a:pt x="11521" y="47993"/>
                </a:lnTo>
                <a:lnTo>
                  <a:pt x="41269" y="47993"/>
                </a:lnTo>
                <a:lnTo>
                  <a:pt x="41269" y="47035"/>
                </a:lnTo>
                <a:lnTo>
                  <a:pt x="42230" y="47035"/>
                </a:lnTo>
                <a:lnTo>
                  <a:pt x="42230" y="46076"/>
                </a:lnTo>
                <a:lnTo>
                  <a:pt x="43205" y="46076"/>
                </a:lnTo>
                <a:lnTo>
                  <a:pt x="43205" y="39355"/>
                </a:lnTo>
                <a:lnTo>
                  <a:pt x="42230" y="39355"/>
                </a:lnTo>
                <a:lnTo>
                  <a:pt x="42230" y="38397"/>
                </a:lnTo>
                <a:lnTo>
                  <a:pt x="11521" y="38397"/>
                </a:lnTo>
                <a:lnTo>
                  <a:pt x="11521" y="9595"/>
                </a:lnTo>
                <a:lnTo>
                  <a:pt x="43205" y="9595"/>
                </a:lnTo>
                <a:lnTo>
                  <a:pt x="43205" y="8636"/>
                </a:lnTo>
                <a:lnTo>
                  <a:pt x="44150" y="8636"/>
                </a:lnTo>
                <a:lnTo>
                  <a:pt x="44150" y="7679"/>
                </a:lnTo>
                <a:lnTo>
                  <a:pt x="45110" y="6714"/>
                </a:lnTo>
                <a:lnTo>
                  <a:pt x="45110" y="1915"/>
                </a:lnTo>
                <a:lnTo>
                  <a:pt x="44150" y="1915"/>
                </a:lnTo>
                <a:lnTo>
                  <a:pt x="44150" y="0"/>
                </a:lnTo>
                <a:lnTo>
                  <a:pt x="1920" y="0"/>
                </a:lnTo>
                <a:lnTo>
                  <a:pt x="960" y="957"/>
                </a:lnTo>
                <a:lnTo>
                  <a:pt x="0" y="9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8" name="object 458"/>
          <p:cNvSpPr/>
          <p:nvPr/>
        </p:nvSpPr>
        <p:spPr>
          <a:xfrm>
            <a:off x="3077900" y="8952738"/>
            <a:ext cx="35524" cy="64317"/>
          </a:xfrm>
          <a:custGeom>
            <a:avLst/>
            <a:gdLst/>
            <a:ahLst/>
            <a:cxnLst/>
            <a:rect l="l" t="t" r="r" b="b"/>
            <a:pathLst>
              <a:path w="35524" h="64317">
                <a:moveTo>
                  <a:pt x="11521" y="62400"/>
                </a:moveTo>
                <a:lnTo>
                  <a:pt x="11521" y="23038"/>
                </a:lnTo>
                <a:lnTo>
                  <a:pt x="12481" y="21121"/>
                </a:lnTo>
                <a:lnTo>
                  <a:pt x="14401" y="18240"/>
                </a:lnTo>
                <a:lnTo>
                  <a:pt x="15361" y="17282"/>
                </a:lnTo>
                <a:lnTo>
                  <a:pt x="17282" y="15358"/>
                </a:lnTo>
                <a:lnTo>
                  <a:pt x="18242" y="14400"/>
                </a:lnTo>
                <a:lnTo>
                  <a:pt x="19202" y="12483"/>
                </a:lnTo>
                <a:lnTo>
                  <a:pt x="20162" y="11519"/>
                </a:lnTo>
                <a:lnTo>
                  <a:pt x="21122" y="11519"/>
                </a:lnTo>
                <a:lnTo>
                  <a:pt x="22082" y="10561"/>
                </a:lnTo>
                <a:lnTo>
                  <a:pt x="30723" y="10561"/>
                </a:lnTo>
                <a:lnTo>
                  <a:pt x="30723" y="11519"/>
                </a:lnTo>
                <a:lnTo>
                  <a:pt x="34564" y="11519"/>
                </a:lnTo>
                <a:lnTo>
                  <a:pt x="34564" y="10561"/>
                </a:lnTo>
                <a:lnTo>
                  <a:pt x="35524" y="9602"/>
                </a:lnTo>
                <a:lnTo>
                  <a:pt x="35524" y="3840"/>
                </a:lnTo>
                <a:lnTo>
                  <a:pt x="34564" y="2881"/>
                </a:lnTo>
                <a:lnTo>
                  <a:pt x="34564" y="1923"/>
                </a:lnTo>
                <a:lnTo>
                  <a:pt x="33604" y="964"/>
                </a:lnTo>
                <a:lnTo>
                  <a:pt x="32644" y="964"/>
                </a:lnTo>
                <a:lnTo>
                  <a:pt x="31683" y="0"/>
                </a:lnTo>
                <a:lnTo>
                  <a:pt x="23042" y="0"/>
                </a:lnTo>
                <a:lnTo>
                  <a:pt x="21122" y="964"/>
                </a:lnTo>
                <a:lnTo>
                  <a:pt x="20162" y="964"/>
                </a:lnTo>
                <a:lnTo>
                  <a:pt x="19202" y="1923"/>
                </a:lnTo>
                <a:lnTo>
                  <a:pt x="17282" y="2881"/>
                </a:lnTo>
                <a:lnTo>
                  <a:pt x="16322" y="3840"/>
                </a:lnTo>
                <a:lnTo>
                  <a:pt x="14401" y="5762"/>
                </a:lnTo>
                <a:lnTo>
                  <a:pt x="13441" y="6720"/>
                </a:lnTo>
                <a:lnTo>
                  <a:pt x="11521" y="8644"/>
                </a:lnTo>
                <a:lnTo>
                  <a:pt x="10561" y="11519"/>
                </a:lnTo>
                <a:lnTo>
                  <a:pt x="10561" y="1923"/>
                </a:lnTo>
                <a:lnTo>
                  <a:pt x="9601" y="1923"/>
                </a:lnTo>
                <a:lnTo>
                  <a:pt x="9601" y="964"/>
                </a:lnTo>
                <a:lnTo>
                  <a:pt x="960" y="964"/>
                </a:lnTo>
                <a:lnTo>
                  <a:pt x="960" y="1923"/>
                </a:lnTo>
                <a:lnTo>
                  <a:pt x="0" y="1923"/>
                </a:lnTo>
                <a:lnTo>
                  <a:pt x="0" y="62400"/>
                </a:lnTo>
                <a:lnTo>
                  <a:pt x="960" y="63358"/>
                </a:lnTo>
                <a:lnTo>
                  <a:pt x="1920" y="64317"/>
                </a:lnTo>
                <a:lnTo>
                  <a:pt x="9601" y="64317"/>
                </a:lnTo>
                <a:lnTo>
                  <a:pt x="9601" y="63358"/>
                </a:lnTo>
                <a:lnTo>
                  <a:pt x="10561" y="63358"/>
                </a:lnTo>
                <a:lnTo>
                  <a:pt x="11521" y="62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9" name="object 459"/>
          <p:cNvSpPr/>
          <p:nvPr/>
        </p:nvSpPr>
        <p:spPr>
          <a:xfrm>
            <a:off x="3119186" y="8952738"/>
            <a:ext cx="48950" cy="65282"/>
          </a:xfrm>
          <a:custGeom>
            <a:avLst/>
            <a:gdLst/>
            <a:ahLst/>
            <a:cxnLst/>
            <a:rect l="l" t="t" r="r" b="b"/>
            <a:pathLst>
              <a:path w="48950" h="65282">
                <a:moveTo>
                  <a:pt x="40309" y="63358"/>
                </a:moveTo>
                <a:lnTo>
                  <a:pt x="40309" y="64317"/>
                </a:lnTo>
                <a:lnTo>
                  <a:pt x="47030" y="64317"/>
                </a:lnTo>
                <a:lnTo>
                  <a:pt x="47990" y="63358"/>
                </a:lnTo>
                <a:lnTo>
                  <a:pt x="48950" y="63358"/>
                </a:lnTo>
                <a:lnTo>
                  <a:pt x="48950" y="18240"/>
                </a:lnTo>
                <a:lnTo>
                  <a:pt x="47990" y="15358"/>
                </a:lnTo>
                <a:lnTo>
                  <a:pt x="47030" y="12483"/>
                </a:lnTo>
                <a:lnTo>
                  <a:pt x="47030" y="9602"/>
                </a:lnTo>
                <a:lnTo>
                  <a:pt x="45110" y="7679"/>
                </a:lnTo>
                <a:lnTo>
                  <a:pt x="43190" y="5762"/>
                </a:lnTo>
                <a:lnTo>
                  <a:pt x="41269" y="3840"/>
                </a:lnTo>
                <a:lnTo>
                  <a:pt x="39364" y="1923"/>
                </a:lnTo>
                <a:lnTo>
                  <a:pt x="36469" y="964"/>
                </a:lnTo>
                <a:lnTo>
                  <a:pt x="32644" y="0"/>
                </a:lnTo>
                <a:lnTo>
                  <a:pt x="18242" y="0"/>
                </a:lnTo>
                <a:lnTo>
                  <a:pt x="16322" y="964"/>
                </a:lnTo>
                <a:lnTo>
                  <a:pt x="14401" y="964"/>
                </a:lnTo>
                <a:lnTo>
                  <a:pt x="12481" y="1923"/>
                </a:lnTo>
                <a:lnTo>
                  <a:pt x="10561" y="2881"/>
                </a:lnTo>
                <a:lnTo>
                  <a:pt x="8641" y="3840"/>
                </a:lnTo>
                <a:lnTo>
                  <a:pt x="6720" y="3840"/>
                </a:lnTo>
                <a:lnTo>
                  <a:pt x="5760" y="4803"/>
                </a:lnTo>
                <a:lnTo>
                  <a:pt x="4800" y="5762"/>
                </a:lnTo>
                <a:lnTo>
                  <a:pt x="3840" y="5762"/>
                </a:lnTo>
                <a:lnTo>
                  <a:pt x="3840" y="6720"/>
                </a:lnTo>
                <a:lnTo>
                  <a:pt x="2880" y="7679"/>
                </a:lnTo>
                <a:lnTo>
                  <a:pt x="2880" y="13441"/>
                </a:lnTo>
                <a:lnTo>
                  <a:pt x="3840" y="14400"/>
                </a:lnTo>
                <a:lnTo>
                  <a:pt x="5760" y="14400"/>
                </a:lnTo>
                <a:lnTo>
                  <a:pt x="7680" y="13441"/>
                </a:lnTo>
                <a:lnTo>
                  <a:pt x="8641" y="13441"/>
                </a:lnTo>
                <a:lnTo>
                  <a:pt x="9601" y="12483"/>
                </a:lnTo>
                <a:lnTo>
                  <a:pt x="11521" y="11519"/>
                </a:lnTo>
                <a:lnTo>
                  <a:pt x="13441" y="10561"/>
                </a:lnTo>
                <a:lnTo>
                  <a:pt x="14401" y="10561"/>
                </a:lnTo>
                <a:lnTo>
                  <a:pt x="17282" y="9602"/>
                </a:lnTo>
                <a:lnTo>
                  <a:pt x="19187" y="8644"/>
                </a:lnTo>
                <a:lnTo>
                  <a:pt x="28803" y="8644"/>
                </a:lnTo>
                <a:lnTo>
                  <a:pt x="30708" y="9602"/>
                </a:lnTo>
                <a:lnTo>
                  <a:pt x="32644" y="10561"/>
                </a:lnTo>
                <a:lnTo>
                  <a:pt x="33588" y="10561"/>
                </a:lnTo>
                <a:lnTo>
                  <a:pt x="34549" y="12483"/>
                </a:lnTo>
                <a:lnTo>
                  <a:pt x="35524" y="13441"/>
                </a:lnTo>
                <a:lnTo>
                  <a:pt x="36469" y="14400"/>
                </a:lnTo>
                <a:lnTo>
                  <a:pt x="37429" y="16323"/>
                </a:lnTo>
                <a:lnTo>
                  <a:pt x="37429" y="26878"/>
                </a:lnTo>
                <a:lnTo>
                  <a:pt x="24963" y="26878"/>
                </a:lnTo>
                <a:lnTo>
                  <a:pt x="21122" y="27843"/>
                </a:lnTo>
                <a:lnTo>
                  <a:pt x="17282" y="28800"/>
                </a:lnTo>
                <a:lnTo>
                  <a:pt x="13441" y="29759"/>
                </a:lnTo>
                <a:lnTo>
                  <a:pt x="10561" y="30717"/>
                </a:lnTo>
                <a:lnTo>
                  <a:pt x="7680" y="31682"/>
                </a:lnTo>
                <a:lnTo>
                  <a:pt x="4800" y="33599"/>
                </a:lnTo>
                <a:lnTo>
                  <a:pt x="2880" y="35522"/>
                </a:lnTo>
                <a:lnTo>
                  <a:pt x="1920" y="38397"/>
                </a:lnTo>
                <a:lnTo>
                  <a:pt x="0" y="40320"/>
                </a:lnTo>
                <a:lnTo>
                  <a:pt x="0" y="52798"/>
                </a:lnTo>
                <a:lnTo>
                  <a:pt x="960" y="54720"/>
                </a:lnTo>
                <a:lnTo>
                  <a:pt x="1920" y="56637"/>
                </a:lnTo>
                <a:lnTo>
                  <a:pt x="3840" y="58561"/>
                </a:lnTo>
                <a:lnTo>
                  <a:pt x="5760" y="60478"/>
                </a:lnTo>
                <a:lnTo>
                  <a:pt x="7680" y="61441"/>
                </a:lnTo>
                <a:lnTo>
                  <a:pt x="9601" y="63358"/>
                </a:lnTo>
                <a:lnTo>
                  <a:pt x="11521" y="63358"/>
                </a:lnTo>
                <a:lnTo>
                  <a:pt x="10561" y="49923"/>
                </a:lnTo>
                <a:lnTo>
                  <a:pt x="10561" y="44160"/>
                </a:lnTo>
                <a:lnTo>
                  <a:pt x="11521" y="43202"/>
                </a:lnTo>
                <a:lnTo>
                  <a:pt x="11521" y="41279"/>
                </a:lnTo>
                <a:lnTo>
                  <a:pt x="12481" y="40320"/>
                </a:lnTo>
                <a:lnTo>
                  <a:pt x="13441" y="39361"/>
                </a:lnTo>
                <a:lnTo>
                  <a:pt x="15361" y="38397"/>
                </a:lnTo>
                <a:lnTo>
                  <a:pt x="16322" y="37438"/>
                </a:lnTo>
                <a:lnTo>
                  <a:pt x="18242" y="36479"/>
                </a:lnTo>
                <a:lnTo>
                  <a:pt x="21122" y="35522"/>
                </a:lnTo>
                <a:lnTo>
                  <a:pt x="37429" y="35522"/>
                </a:lnTo>
                <a:lnTo>
                  <a:pt x="37429" y="47999"/>
                </a:lnTo>
                <a:lnTo>
                  <a:pt x="35524" y="50881"/>
                </a:lnTo>
                <a:lnTo>
                  <a:pt x="32644" y="52798"/>
                </a:lnTo>
                <a:lnTo>
                  <a:pt x="29748" y="54720"/>
                </a:lnTo>
                <a:lnTo>
                  <a:pt x="27843" y="55679"/>
                </a:lnTo>
                <a:lnTo>
                  <a:pt x="24963" y="56637"/>
                </a:lnTo>
                <a:lnTo>
                  <a:pt x="18242" y="56637"/>
                </a:lnTo>
                <a:lnTo>
                  <a:pt x="16322" y="55679"/>
                </a:lnTo>
                <a:lnTo>
                  <a:pt x="13441" y="53762"/>
                </a:lnTo>
                <a:lnTo>
                  <a:pt x="14401" y="64317"/>
                </a:lnTo>
                <a:lnTo>
                  <a:pt x="17282" y="65282"/>
                </a:lnTo>
                <a:lnTo>
                  <a:pt x="24002" y="65282"/>
                </a:lnTo>
                <a:lnTo>
                  <a:pt x="27843" y="64317"/>
                </a:lnTo>
                <a:lnTo>
                  <a:pt x="30708" y="62400"/>
                </a:lnTo>
                <a:lnTo>
                  <a:pt x="33588" y="61441"/>
                </a:lnTo>
                <a:lnTo>
                  <a:pt x="36469" y="59519"/>
                </a:lnTo>
                <a:lnTo>
                  <a:pt x="39364" y="56637"/>
                </a:lnTo>
                <a:lnTo>
                  <a:pt x="39364" y="63358"/>
                </a:lnTo>
                <a:lnTo>
                  <a:pt x="40309" y="63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0" name="object 460"/>
          <p:cNvSpPr/>
          <p:nvPr/>
        </p:nvSpPr>
        <p:spPr>
          <a:xfrm>
            <a:off x="3129747" y="9002661"/>
            <a:ext cx="3840" cy="14394"/>
          </a:xfrm>
          <a:custGeom>
            <a:avLst/>
            <a:gdLst/>
            <a:ahLst/>
            <a:cxnLst/>
            <a:rect l="l" t="t" r="r" b="b"/>
            <a:pathLst>
              <a:path w="3840" h="14394">
                <a:moveTo>
                  <a:pt x="960" y="1917"/>
                </a:moveTo>
                <a:lnTo>
                  <a:pt x="0" y="0"/>
                </a:lnTo>
                <a:lnTo>
                  <a:pt x="960" y="13435"/>
                </a:lnTo>
                <a:lnTo>
                  <a:pt x="3840" y="14394"/>
                </a:lnTo>
                <a:lnTo>
                  <a:pt x="2880" y="3838"/>
                </a:lnTo>
                <a:lnTo>
                  <a:pt x="960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1" name="object 461"/>
          <p:cNvSpPr/>
          <p:nvPr/>
        </p:nvSpPr>
        <p:spPr>
          <a:xfrm>
            <a:off x="3188299" y="8952738"/>
            <a:ext cx="50886" cy="64317"/>
          </a:xfrm>
          <a:custGeom>
            <a:avLst/>
            <a:gdLst/>
            <a:ahLst/>
            <a:cxnLst/>
            <a:rect l="l" t="t" r="r" b="b"/>
            <a:pathLst>
              <a:path w="50886" h="64317">
                <a:moveTo>
                  <a:pt x="47990" y="9602"/>
                </a:moveTo>
                <a:lnTo>
                  <a:pt x="46085" y="6720"/>
                </a:lnTo>
                <a:lnTo>
                  <a:pt x="44165" y="4803"/>
                </a:lnTo>
                <a:lnTo>
                  <a:pt x="42245" y="2881"/>
                </a:lnTo>
                <a:lnTo>
                  <a:pt x="39364" y="1923"/>
                </a:lnTo>
                <a:lnTo>
                  <a:pt x="36484" y="0"/>
                </a:lnTo>
                <a:lnTo>
                  <a:pt x="25923" y="0"/>
                </a:lnTo>
                <a:lnTo>
                  <a:pt x="23042" y="964"/>
                </a:lnTo>
                <a:lnTo>
                  <a:pt x="19202" y="2881"/>
                </a:lnTo>
                <a:lnTo>
                  <a:pt x="16322" y="3840"/>
                </a:lnTo>
                <a:lnTo>
                  <a:pt x="12481" y="6720"/>
                </a:lnTo>
                <a:lnTo>
                  <a:pt x="9601" y="10561"/>
                </a:lnTo>
                <a:lnTo>
                  <a:pt x="9601" y="1923"/>
                </a:lnTo>
                <a:lnTo>
                  <a:pt x="8641" y="964"/>
                </a:lnTo>
                <a:lnTo>
                  <a:pt x="960" y="964"/>
                </a:lnTo>
                <a:lnTo>
                  <a:pt x="0" y="1923"/>
                </a:lnTo>
                <a:lnTo>
                  <a:pt x="0" y="63358"/>
                </a:lnTo>
                <a:lnTo>
                  <a:pt x="960" y="63358"/>
                </a:lnTo>
                <a:lnTo>
                  <a:pt x="960" y="64317"/>
                </a:lnTo>
                <a:lnTo>
                  <a:pt x="8641" y="64317"/>
                </a:lnTo>
                <a:lnTo>
                  <a:pt x="8641" y="63358"/>
                </a:lnTo>
                <a:lnTo>
                  <a:pt x="10561" y="63358"/>
                </a:lnTo>
                <a:lnTo>
                  <a:pt x="10561" y="21121"/>
                </a:lnTo>
                <a:lnTo>
                  <a:pt x="13441" y="17282"/>
                </a:lnTo>
                <a:lnTo>
                  <a:pt x="16322" y="14400"/>
                </a:lnTo>
                <a:lnTo>
                  <a:pt x="19202" y="12483"/>
                </a:lnTo>
                <a:lnTo>
                  <a:pt x="22082" y="10561"/>
                </a:lnTo>
                <a:lnTo>
                  <a:pt x="24963" y="9602"/>
                </a:lnTo>
                <a:lnTo>
                  <a:pt x="31683" y="9602"/>
                </a:lnTo>
                <a:lnTo>
                  <a:pt x="32644" y="10561"/>
                </a:lnTo>
                <a:lnTo>
                  <a:pt x="34564" y="11519"/>
                </a:lnTo>
                <a:lnTo>
                  <a:pt x="35524" y="12483"/>
                </a:lnTo>
                <a:lnTo>
                  <a:pt x="36484" y="13441"/>
                </a:lnTo>
                <a:lnTo>
                  <a:pt x="38404" y="15358"/>
                </a:lnTo>
                <a:lnTo>
                  <a:pt x="38404" y="17282"/>
                </a:lnTo>
                <a:lnTo>
                  <a:pt x="39364" y="19199"/>
                </a:lnTo>
                <a:lnTo>
                  <a:pt x="39364" y="21121"/>
                </a:lnTo>
                <a:lnTo>
                  <a:pt x="40325" y="24002"/>
                </a:lnTo>
                <a:lnTo>
                  <a:pt x="40325" y="63358"/>
                </a:lnTo>
                <a:lnTo>
                  <a:pt x="41285" y="63358"/>
                </a:lnTo>
                <a:lnTo>
                  <a:pt x="41285" y="64317"/>
                </a:lnTo>
                <a:lnTo>
                  <a:pt x="48966" y="64317"/>
                </a:lnTo>
                <a:lnTo>
                  <a:pt x="48966" y="63358"/>
                </a:lnTo>
                <a:lnTo>
                  <a:pt x="50886" y="63358"/>
                </a:lnTo>
                <a:lnTo>
                  <a:pt x="50886" y="18240"/>
                </a:lnTo>
                <a:lnTo>
                  <a:pt x="49926" y="15358"/>
                </a:lnTo>
                <a:lnTo>
                  <a:pt x="48966" y="12483"/>
                </a:lnTo>
                <a:lnTo>
                  <a:pt x="47990" y="96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2" name="object 462"/>
          <p:cNvSpPr/>
          <p:nvPr/>
        </p:nvSpPr>
        <p:spPr>
          <a:xfrm>
            <a:off x="3254532" y="8952738"/>
            <a:ext cx="47045" cy="65282"/>
          </a:xfrm>
          <a:custGeom>
            <a:avLst/>
            <a:gdLst/>
            <a:ahLst/>
            <a:cxnLst/>
            <a:rect l="l" t="t" r="r" b="b"/>
            <a:pathLst>
              <a:path w="47045" h="65282">
                <a:moveTo>
                  <a:pt x="45125" y="4803"/>
                </a:moveTo>
                <a:lnTo>
                  <a:pt x="44165" y="4803"/>
                </a:lnTo>
                <a:lnTo>
                  <a:pt x="42245" y="3840"/>
                </a:lnTo>
                <a:lnTo>
                  <a:pt x="41285" y="2881"/>
                </a:lnTo>
                <a:lnTo>
                  <a:pt x="40325" y="1923"/>
                </a:lnTo>
                <a:lnTo>
                  <a:pt x="38404" y="1923"/>
                </a:lnTo>
                <a:lnTo>
                  <a:pt x="37444" y="964"/>
                </a:lnTo>
                <a:lnTo>
                  <a:pt x="35524" y="964"/>
                </a:lnTo>
                <a:lnTo>
                  <a:pt x="33604" y="0"/>
                </a:lnTo>
                <a:lnTo>
                  <a:pt x="24002" y="0"/>
                </a:lnTo>
                <a:lnTo>
                  <a:pt x="20162" y="964"/>
                </a:lnTo>
                <a:lnTo>
                  <a:pt x="17282" y="1923"/>
                </a:lnTo>
                <a:lnTo>
                  <a:pt x="13441" y="2881"/>
                </a:lnTo>
                <a:lnTo>
                  <a:pt x="10561" y="4803"/>
                </a:lnTo>
                <a:lnTo>
                  <a:pt x="8641" y="7679"/>
                </a:lnTo>
                <a:lnTo>
                  <a:pt x="5760" y="10561"/>
                </a:lnTo>
                <a:lnTo>
                  <a:pt x="3840" y="14400"/>
                </a:lnTo>
                <a:lnTo>
                  <a:pt x="2880" y="18240"/>
                </a:lnTo>
                <a:lnTo>
                  <a:pt x="960" y="22079"/>
                </a:lnTo>
                <a:lnTo>
                  <a:pt x="0" y="27843"/>
                </a:lnTo>
                <a:lnTo>
                  <a:pt x="0" y="38397"/>
                </a:lnTo>
                <a:lnTo>
                  <a:pt x="960" y="43202"/>
                </a:lnTo>
                <a:lnTo>
                  <a:pt x="1935" y="47041"/>
                </a:lnTo>
                <a:lnTo>
                  <a:pt x="3840" y="50881"/>
                </a:lnTo>
                <a:lnTo>
                  <a:pt x="4800" y="53762"/>
                </a:lnTo>
                <a:lnTo>
                  <a:pt x="7680" y="56637"/>
                </a:lnTo>
                <a:lnTo>
                  <a:pt x="9601" y="59519"/>
                </a:lnTo>
                <a:lnTo>
                  <a:pt x="12481" y="61441"/>
                </a:lnTo>
                <a:lnTo>
                  <a:pt x="15361" y="63358"/>
                </a:lnTo>
                <a:lnTo>
                  <a:pt x="19202" y="64317"/>
                </a:lnTo>
                <a:lnTo>
                  <a:pt x="23042" y="65282"/>
                </a:lnTo>
                <a:lnTo>
                  <a:pt x="30723" y="65282"/>
                </a:lnTo>
                <a:lnTo>
                  <a:pt x="32644" y="64317"/>
                </a:lnTo>
                <a:lnTo>
                  <a:pt x="34564" y="64317"/>
                </a:lnTo>
                <a:lnTo>
                  <a:pt x="36484" y="63358"/>
                </a:lnTo>
                <a:lnTo>
                  <a:pt x="38404" y="63358"/>
                </a:lnTo>
                <a:lnTo>
                  <a:pt x="40325" y="62400"/>
                </a:lnTo>
                <a:lnTo>
                  <a:pt x="41285" y="61441"/>
                </a:lnTo>
                <a:lnTo>
                  <a:pt x="43205" y="60478"/>
                </a:lnTo>
                <a:lnTo>
                  <a:pt x="44165" y="59519"/>
                </a:lnTo>
                <a:lnTo>
                  <a:pt x="45125" y="59519"/>
                </a:lnTo>
                <a:lnTo>
                  <a:pt x="46085" y="58561"/>
                </a:lnTo>
                <a:lnTo>
                  <a:pt x="46085" y="57602"/>
                </a:lnTo>
                <a:lnTo>
                  <a:pt x="47045" y="57602"/>
                </a:lnTo>
                <a:lnTo>
                  <a:pt x="47045" y="48958"/>
                </a:lnTo>
                <a:lnTo>
                  <a:pt x="46085" y="47999"/>
                </a:lnTo>
                <a:lnTo>
                  <a:pt x="45125" y="47999"/>
                </a:lnTo>
                <a:lnTo>
                  <a:pt x="44165" y="48958"/>
                </a:lnTo>
                <a:lnTo>
                  <a:pt x="43205" y="48958"/>
                </a:lnTo>
                <a:lnTo>
                  <a:pt x="42245" y="49923"/>
                </a:lnTo>
                <a:lnTo>
                  <a:pt x="41285" y="50881"/>
                </a:lnTo>
                <a:lnTo>
                  <a:pt x="40325" y="51840"/>
                </a:lnTo>
                <a:lnTo>
                  <a:pt x="38404" y="52798"/>
                </a:lnTo>
                <a:lnTo>
                  <a:pt x="36484" y="53762"/>
                </a:lnTo>
                <a:lnTo>
                  <a:pt x="34564" y="54720"/>
                </a:lnTo>
                <a:lnTo>
                  <a:pt x="32644" y="55679"/>
                </a:lnTo>
                <a:lnTo>
                  <a:pt x="25923" y="55679"/>
                </a:lnTo>
                <a:lnTo>
                  <a:pt x="23042" y="54720"/>
                </a:lnTo>
                <a:lnTo>
                  <a:pt x="21122" y="54720"/>
                </a:lnTo>
                <a:lnTo>
                  <a:pt x="19202" y="52798"/>
                </a:lnTo>
                <a:lnTo>
                  <a:pt x="17282" y="51840"/>
                </a:lnTo>
                <a:lnTo>
                  <a:pt x="16322" y="49923"/>
                </a:lnTo>
                <a:lnTo>
                  <a:pt x="14401" y="47999"/>
                </a:lnTo>
                <a:lnTo>
                  <a:pt x="13441" y="45118"/>
                </a:lnTo>
                <a:lnTo>
                  <a:pt x="12481" y="42243"/>
                </a:lnTo>
                <a:lnTo>
                  <a:pt x="12481" y="39361"/>
                </a:lnTo>
                <a:lnTo>
                  <a:pt x="11521" y="36479"/>
                </a:lnTo>
                <a:lnTo>
                  <a:pt x="11521" y="24961"/>
                </a:lnTo>
                <a:lnTo>
                  <a:pt x="13441" y="19199"/>
                </a:lnTo>
                <a:lnTo>
                  <a:pt x="16322" y="15358"/>
                </a:lnTo>
                <a:lnTo>
                  <a:pt x="19202" y="10561"/>
                </a:lnTo>
                <a:lnTo>
                  <a:pt x="23042" y="8644"/>
                </a:lnTo>
                <a:lnTo>
                  <a:pt x="30723" y="8644"/>
                </a:lnTo>
                <a:lnTo>
                  <a:pt x="32644" y="9602"/>
                </a:lnTo>
                <a:lnTo>
                  <a:pt x="34564" y="10561"/>
                </a:lnTo>
                <a:lnTo>
                  <a:pt x="36484" y="10561"/>
                </a:lnTo>
                <a:lnTo>
                  <a:pt x="38404" y="11519"/>
                </a:lnTo>
                <a:lnTo>
                  <a:pt x="39364" y="12483"/>
                </a:lnTo>
                <a:lnTo>
                  <a:pt x="41285" y="13441"/>
                </a:lnTo>
                <a:lnTo>
                  <a:pt x="42245" y="14400"/>
                </a:lnTo>
                <a:lnTo>
                  <a:pt x="43205" y="15358"/>
                </a:lnTo>
                <a:lnTo>
                  <a:pt x="44165" y="15358"/>
                </a:lnTo>
                <a:lnTo>
                  <a:pt x="44165" y="16323"/>
                </a:lnTo>
                <a:lnTo>
                  <a:pt x="46085" y="16323"/>
                </a:lnTo>
                <a:lnTo>
                  <a:pt x="46085" y="15358"/>
                </a:lnTo>
                <a:lnTo>
                  <a:pt x="47045" y="14400"/>
                </a:lnTo>
                <a:lnTo>
                  <a:pt x="47045" y="7679"/>
                </a:lnTo>
                <a:lnTo>
                  <a:pt x="46085" y="6720"/>
                </a:lnTo>
                <a:lnTo>
                  <a:pt x="46085" y="5762"/>
                </a:lnTo>
                <a:lnTo>
                  <a:pt x="45125" y="5762"/>
                </a:lnTo>
                <a:lnTo>
                  <a:pt x="45125" y="4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3" name="object 463"/>
          <p:cNvSpPr/>
          <p:nvPr/>
        </p:nvSpPr>
        <p:spPr>
          <a:xfrm>
            <a:off x="3312139" y="8952738"/>
            <a:ext cx="54711" cy="65282"/>
          </a:xfrm>
          <a:custGeom>
            <a:avLst/>
            <a:gdLst/>
            <a:ahLst/>
            <a:cxnLst/>
            <a:rect l="l" t="t" r="r" b="b"/>
            <a:pathLst>
              <a:path w="54711" h="65282">
                <a:moveTo>
                  <a:pt x="960" y="43202"/>
                </a:moveTo>
                <a:lnTo>
                  <a:pt x="1920" y="47041"/>
                </a:lnTo>
                <a:lnTo>
                  <a:pt x="3840" y="50881"/>
                </a:lnTo>
                <a:lnTo>
                  <a:pt x="5760" y="54720"/>
                </a:lnTo>
                <a:lnTo>
                  <a:pt x="7680" y="56637"/>
                </a:lnTo>
                <a:lnTo>
                  <a:pt x="10561" y="59519"/>
                </a:lnTo>
                <a:lnTo>
                  <a:pt x="13441" y="61441"/>
                </a:lnTo>
                <a:lnTo>
                  <a:pt x="17282" y="63358"/>
                </a:lnTo>
                <a:lnTo>
                  <a:pt x="21122" y="64317"/>
                </a:lnTo>
                <a:lnTo>
                  <a:pt x="24963" y="65282"/>
                </a:lnTo>
                <a:lnTo>
                  <a:pt x="35524" y="65282"/>
                </a:lnTo>
                <a:lnTo>
                  <a:pt x="38404" y="64317"/>
                </a:lnTo>
                <a:lnTo>
                  <a:pt x="40309" y="64317"/>
                </a:lnTo>
                <a:lnTo>
                  <a:pt x="43190" y="63358"/>
                </a:lnTo>
                <a:lnTo>
                  <a:pt x="45110" y="63358"/>
                </a:lnTo>
                <a:lnTo>
                  <a:pt x="47030" y="62400"/>
                </a:lnTo>
                <a:lnTo>
                  <a:pt x="47990" y="62400"/>
                </a:lnTo>
                <a:lnTo>
                  <a:pt x="48950" y="61441"/>
                </a:lnTo>
                <a:lnTo>
                  <a:pt x="50871" y="60478"/>
                </a:lnTo>
                <a:lnTo>
                  <a:pt x="51831" y="60478"/>
                </a:lnTo>
                <a:lnTo>
                  <a:pt x="51831" y="59519"/>
                </a:lnTo>
                <a:lnTo>
                  <a:pt x="52791" y="58561"/>
                </a:lnTo>
                <a:lnTo>
                  <a:pt x="52791" y="52798"/>
                </a:lnTo>
                <a:lnTo>
                  <a:pt x="51831" y="52798"/>
                </a:lnTo>
                <a:lnTo>
                  <a:pt x="51831" y="51840"/>
                </a:lnTo>
                <a:lnTo>
                  <a:pt x="49911" y="51840"/>
                </a:lnTo>
                <a:lnTo>
                  <a:pt x="48950" y="52798"/>
                </a:lnTo>
                <a:lnTo>
                  <a:pt x="47030" y="52798"/>
                </a:lnTo>
                <a:lnTo>
                  <a:pt x="46070" y="53762"/>
                </a:lnTo>
                <a:lnTo>
                  <a:pt x="44150" y="53762"/>
                </a:lnTo>
                <a:lnTo>
                  <a:pt x="43190" y="54720"/>
                </a:lnTo>
                <a:lnTo>
                  <a:pt x="41269" y="54720"/>
                </a:lnTo>
                <a:lnTo>
                  <a:pt x="38404" y="55679"/>
                </a:lnTo>
                <a:lnTo>
                  <a:pt x="36469" y="55679"/>
                </a:lnTo>
                <a:lnTo>
                  <a:pt x="33588" y="56637"/>
                </a:lnTo>
                <a:lnTo>
                  <a:pt x="27843" y="56637"/>
                </a:lnTo>
                <a:lnTo>
                  <a:pt x="24963" y="55679"/>
                </a:lnTo>
                <a:lnTo>
                  <a:pt x="22067" y="54720"/>
                </a:lnTo>
                <a:lnTo>
                  <a:pt x="20162" y="53762"/>
                </a:lnTo>
                <a:lnTo>
                  <a:pt x="17282" y="51840"/>
                </a:lnTo>
                <a:lnTo>
                  <a:pt x="16322" y="49923"/>
                </a:lnTo>
                <a:lnTo>
                  <a:pt x="14401" y="47999"/>
                </a:lnTo>
                <a:lnTo>
                  <a:pt x="13441" y="46082"/>
                </a:lnTo>
                <a:lnTo>
                  <a:pt x="12481" y="43202"/>
                </a:lnTo>
                <a:lnTo>
                  <a:pt x="12481" y="41279"/>
                </a:lnTo>
                <a:lnTo>
                  <a:pt x="11521" y="38397"/>
                </a:lnTo>
                <a:lnTo>
                  <a:pt x="11521" y="34558"/>
                </a:lnTo>
                <a:lnTo>
                  <a:pt x="52791" y="34558"/>
                </a:lnTo>
                <a:lnTo>
                  <a:pt x="53751" y="33599"/>
                </a:lnTo>
                <a:lnTo>
                  <a:pt x="54711" y="32641"/>
                </a:lnTo>
                <a:lnTo>
                  <a:pt x="54711" y="20162"/>
                </a:lnTo>
                <a:lnTo>
                  <a:pt x="53751" y="17282"/>
                </a:lnTo>
                <a:lnTo>
                  <a:pt x="52791" y="13441"/>
                </a:lnTo>
                <a:lnTo>
                  <a:pt x="50871" y="10561"/>
                </a:lnTo>
                <a:lnTo>
                  <a:pt x="48950" y="7679"/>
                </a:lnTo>
                <a:lnTo>
                  <a:pt x="47030" y="5762"/>
                </a:lnTo>
                <a:lnTo>
                  <a:pt x="44150" y="3840"/>
                </a:lnTo>
                <a:lnTo>
                  <a:pt x="41269" y="1923"/>
                </a:lnTo>
                <a:lnTo>
                  <a:pt x="37429" y="964"/>
                </a:lnTo>
                <a:lnTo>
                  <a:pt x="33588" y="0"/>
                </a:lnTo>
                <a:lnTo>
                  <a:pt x="24963" y="0"/>
                </a:lnTo>
                <a:lnTo>
                  <a:pt x="21122" y="964"/>
                </a:lnTo>
                <a:lnTo>
                  <a:pt x="19202" y="10561"/>
                </a:lnTo>
                <a:lnTo>
                  <a:pt x="21122" y="9602"/>
                </a:lnTo>
                <a:lnTo>
                  <a:pt x="23042" y="8644"/>
                </a:lnTo>
                <a:lnTo>
                  <a:pt x="33588" y="8644"/>
                </a:lnTo>
                <a:lnTo>
                  <a:pt x="37429" y="9602"/>
                </a:lnTo>
                <a:lnTo>
                  <a:pt x="40309" y="13441"/>
                </a:lnTo>
                <a:lnTo>
                  <a:pt x="43190" y="16323"/>
                </a:lnTo>
                <a:lnTo>
                  <a:pt x="44150" y="21121"/>
                </a:lnTo>
                <a:lnTo>
                  <a:pt x="44150" y="26878"/>
                </a:lnTo>
                <a:lnTo>
                  <a:pt x="11521" y="26878"/>
                </a:lnTo>
                <a:lnTo>
                  <a:pt x="10561" y="5762"/>
                </a:lnTo>
                <a:lnTo>
                  <a:pt x="7680" y="8644"/>
                </a:lnTo>
                <a:lnTo>
                  <a:pt x="5760" y="11519"/>
                </a:lnTo>
                <a:lnTo>
                  <a:pt x="3840" y="15358"/>
                </a:lnTo>
                <a:lnTo>
                  <a:pt x="1920" y="19199"/>
                </a:lnTo>
                <a:lnTo>
                  <a:pt x="960" y="23038"/>
                </a:lnTo>
                <a:lnTo>
                  <a:pt x="0" y="27843"/>
                </a:lnTo>
                <a:lnTo>
                  <a:pt x="0" y="38397"/>
                </a:lnTo>
                <a:lnTo>
                  <a:pt x="960" y="43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4" name="object 464"/>
          <p:cNvSpPr/>
          <p:nvPr/>
        </p:nvSpPr>
        <p:spPr>
          <a:xfrm>
            <a:off x="3322701" y="8953702"/>
            <a:ext cx="10561" cy="25914"/>
          </a:xfrm>
          <a:custGeom>
            <a:avLst/>
            <a:gdLst/>
            <a:ahLst/>
            <a:cxnLst/>
            <a:rect l="l" t="t" r="r" b="b"/>
            <a:pathLst>
              <a:path w="10561" h="25914">
                <a:moveTo>
                  <a:pt x="1920" y="21115"/>
                </a:moveTo>
                <a:lnTo>
                  <a:pt x="2880" y="19197"/>
                </a:lnTo>
                <a:lnTo>
                  <a:pt x="3840" y="16317"/>
                </a:lnTo>
                <a:lnTo>
                  <a:pt x="4800" y="14394"/>
                </a:lnTo>
                <a:lnTo>
                  <a:pt x="5760" y="12476"/>
                </a:lnTo>
                <a:lnTo>
                  <a:pt x="6720" y="11518"/>
                </a:lnTo>
                <a:lnTo>
                  <a:pt x="8641" y="9596"/>
                </a:lnTo>
                <a:lnTo>
                  <a:pt x="10561" y="0"/>
                </a:lnTo>
                <a:lnTo>
                  <a:pt x="6720" y="958"/>
                </a:lnTo>
                <a:lnTo>
                  <a:pt x="2880" y="2875"/>
                </a:lnTo>
                <a:lnTo>
                  <a:pt x="0" y="4797"/>
                </a:lnTo>
                <a:lnTo>
                  <a:pt x="960" y="25914"/>
                </a:lnTo>
                <a:lnTo>
                  <a:pt x="1920" y="23038"/>
                </a:lnTo>
                <a:lnTo>
                  <a:pt x="1920" y="21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5" name="object 465"/>
          <p:cNvSpPr/>
          <p:nvPr/>
        </p:nvSpPr>
        <p:spPr>
          <a:xfrm>
            <a:off x="3376452" y="9001696"/>
            <a:ext cx="22082" cy="33599"/>
          </a:xfrm>
          <a:custGeom>
            <a:avLst/>
            <a:gdLst/>
            <a:ahLst/>
            <a:cxnLst/>
            <a:rect l="l" t="t" r="r" b="b"/>
            <a:pathLst>
              <a:path w="22082" h="33599">
                <a:moveTo>
                  <a:pt x="960" y="33599"/>
                </a:moveTo>
                <a:lnTo>
                  <a:pt x="7680" y="33599"/>
                </a:lnTo>
                <a:lnTo>
                  <a:pt x="8641" y="32641"/>
                </a:lnTo>
                <a:lnTo>
                  <a:pt x="8641" y="31682"/>
                </a:lnTo>
                <a:lnTo>
                  <a:pt x="18242" y="18240"/>
                </a:lnTo>
                <a:lnTo>
                  <a:pt x="19202" y="17282"/>
                </a:lnTo>
                <a:lnTo>
                  <a:pt x="19202" y="16323"/>
                </a:lnTo>
                <a:lnTo>
                  <a:pt x="20162" y="15358"/>
                </a:lnTo>
                <a:lnTo>
                  <a:pt x="20162" y="14400"/>
                </a:lnTo>
                <a:lnTo>
                  <a:pt x="21122" y="13441"/>
                </a:lnTo>
                <a:lnTo>
                  <a:pt x="21122" y="11519"/>
                </a:lnTo>
                <a:lnTo>
                  <a:pt x="22082" y="10561"/>
                </a:lnTo>
                <a:lnTo>
                  <a:pt x="22082" y="2881"/>
                </a:lnTo>
                <a:lnTo>
                  <a:pt x="21122" y="1923"/>
                </a:lnTo>
                <a:lnTo>
                  <a:pt x="21122" y="964"/>
                </a:lnTo>
                <a:lnTo>
                  <a:pt x="20162" y="964"/>
                </a:lnTo>
                <a:lnTo>
                  <a:pt x="19202" y="0"/>
                </a:lnTo>
                <a:lnTo>
                  <a:pt x="12481" y="0"/>
                </a:lnTo>
                <a:lnTo>
                  <a:pt x="11521" y="964"/>
                </a:lnTo>
                <a:lnTo>
                  <a:pt x="10561" y="964"/>
                </a:lnTo>
                <a:lnTo>
                  <a:pt x="9601" y="1923"/>
                </a:lnTo>
                <a:lnTo>
                  <a:pt x="9601" y="13441"/>
                </a:lnTo>
                <a:lnTo>
                  <a:pt x="960" y="31682"/>
                </a:lnTo>
                <a:lnTo>
                  <a:pt x="0" y="32641"/>
                </a:lnTo>
                <a:lnTo>
                  <a:pt x="0" y="33599"/>
                </a:lnTo>
                <a:lnTo>
                  <a:pt x="960" y="3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6" name="object 466"/>
          <p:cNvSpPr/>
          <p:nvPr/>
        </p:nvSpPr>
        <p:spPr>
          <a:xfrm>
            <a:off x="3461887" y="9006500"/>
            <a:ext cx="23042" cy="9596"/>
          </a:xfrm>
          <a:custGeom>
            <a:avLst/>
            <a:gdLst/>
            <a:ahLst/>
            <a:cxnLst/>
            <a:rect l="l" t="t" r="r" b="b"/>
            <a:pathLst>
              <a:path w="23042" h="9596">
                <a:moveTo>
                  <a:pt x="0" y="958"/>
                </a:moveTo>
                <a:lnTo>
                  <a:pt x="15361" y="9596"/>
                </a:lnTo>
                <a:lnTo>
                  <a:pt x="23042" y="9596"/>
                </a:lnTo>
                <a:lnTo>
                  <a:pt x="23042" y="0"/>
                </a:lnTo>
                <a:lnTo>
                  <a:pt x="21122" y="0"/>
                </a:lnTo>
                <a:lnTo>
                  <a:pt x="19202" y="958"/>
                </a:lnTo>
                <a:lnTo>
                  <a:pt x="0" y="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7" name="object 467"/>
          <p:cNvSpPr/>
          <p:nvPr/>
        </p:nvSpPr>
        <p:spPr>
          <a:xfrm>
            <a:off x="3450366" y="8931622"/>
            <a:ext cx="56647" cy="84473"/>
          </a:xfrm>
          <a:custGeom>
            <a:avLst/>
            <a:gdLst/>
            <a:ahLst/>
            <a:cxnLst/>
            <a:rect l="l" t="t" r="r" b="b"/>
            <a:pathLst>
              <a:path w="56647" h="84473">
                <a:moveTo>
                  <a:pt x="49926" y="28794"/>
                </a:moveTo>
                <a:lnTo>
                  <a:pt x="49926" y="26877"/>
                </a:lnTo>
                <a:lnTo>
                  <a:pt x="50886" y="24955"/>
                </a:lnTo>
                <a:lnTo>
                  <a:pt x="50886" y="17274"/>
                </a:lnTo>
                <a:lnTo>
                  <a:pt x="49926" y="14400"/>
                </a:lnTo>
                <a:lnTo>
                  <a:pt x="48966" y="12476"/>
                </a:lnTo>
                <a:lnTo>
                  <a:pt x="48006" y="9595"/>
                </a:lnTo>
                <a:lnTo>
                  <a:pt x="46085" y="6714"/>
                </a:lnTo>
                <a:lnTo>
                  <a:pt x="44165" y="4797"/>
                </a:lnTo>
                <a:lnTo>
                  <a:pt x="42245" y="3838"/>
                </a:lnTo>
                <a:lnTo>
                  <a:pt x="39364" y="1915"/>
                </a:lnTo>
                <a:lnTo>
                  <a:pt x="36484" y="957"/>
                </a:lnTo>
                <a:lnTo>
                  <a:pt x="32644" y="0"/>
                </a:lnTo>
                <a:lnTo>
                  <a:pt x="1935" y="0"/>
                </a:lnTo>
                <a:lnTo>
                  <a:pt x="960" y="957"/>
                </a:lnTo>
                <a:lnTo>
                  <a:pt x="0" y="957"/>
                </a:lnTo>
                <a:lnTo>
                  <a:pt x="0" y="83515"/>
                </a:lnTo>
                <a:lnTo>
                  <a:pt x="960" y="83515"/>
                </a:lnTo>
                <a:lnTo>
                  <a:pt x="1935" y="84473"/>
                </a:lnTo>
                <a:lnTo>
                  <a:pt x="26883" y="84473"/>
                </a:lnTo>
                <a:lnTo>
                  <a:pt x="11521" y="75835"/>
                </a:lnTo>
                <a:lnTo>
                  <a:pt x="11521" y="45118"/>
                </a:lnTo>
                <a:lnTo>
                  <a:pt x="24963" y="45118"/>
                </a:lnTo>
                <a:lnTo>
                  <a:pt x="26883" y="36473"/>
                </a:lnTo>
                <a:lnTo>
                  <a:pt x="11521" y="36473"/>
                </a:lnTo>
                <a:lnTo>
                  <a:pt x="11521" y="8636"/>
                </a:lnTo>
                <a:lnTo>
                  <a:pt x="28803" y="8636"/>
                </a:lnTo>
                <a:lnTo>
                  <a:pt x="30723" y="9595"/>
                </a:lnTo>
                <a:lnTo>
                  <a:pt x="32644" y="10553"/>
                </a:lnTo>
                <a:lnTo>
                  <a:pt x="34564" y="11518"/>
                </a:lnTo>
                <a:lnTo>
                  <a:pt x="35524" y="12476"/>
                </a:lnTo>
                <a:lnTo>
                  <a:pt x="36484" y="13435"/>
                </a:lnTo>
                <a:lnTo>
                  <a:pt x="37444" y="15358"/>
                </a:lnTo>
                <a:lnTo>
                  <a:pt x="38404" y="16317"/>
                </a:lnTo>
                <a:lnTo>
                  <a:pt x="39364" y="18239"/>
                </a:lnTo>
                <a:lnTo>
                  <a:pt x="39364" y="23996"/>
                </a:lnTo>
                <a:lnTo>
                  <a:pt x="38404" y="25918"/>
                </a:lnTo>
                <a:lnTo>
                  <a:pt x="38404" y="27835"/>
                </a:lnTo>
                <a:lnTo>
                  <a:pt x="37444" y="29759"/>
                </a:lnTo>
                <a:lnTo>
                  <a:pt x="36484" y="30717"/>
                </a:lnTo>
                <a:lnTo>
                  <a:pt x="35524" y="32634"/>
                </a:lnTo>
                <a:lnTo>
                  <a:pt x="34564" y="33598"/>
                </a:lnTo>
                <a:lnTo>
                  <a:pt x="32644" y="34556"/>
                </a:lnTo>
                <a:lnTo>
                  <a:pt x="31683" y="35515"/>
                </a:lnTo>
                <a:lnTo>
                  <a:pt x="31683" y="46076"/>
                </a:lnTo>
                <a:lnTo>
                  <a:pt x="33604" y="46076"/>
                </a:lnTo>
                <a:lnTo>
                  <a:pt x="36484" y="47035"/>
                </a:lnTo>
                <a:lnTo>
                  <a:pt x="38404" y="47993"/>
                </a:lnTo>
                <a:lnTo>
                  <a:pt x="39364" y="49915"/>
                </a:lnTo>
                <a:lnTo>
                  <a:pt x="41285" y="50874"/>
                </a:lnTo>
                <a:lnTo>
                  <a:pt x="42245" y="52797"/>
                </a:lnTo>
                <a:lnTo>
                  <a:pt x="43205" y="54714"/>
                </a:lnTo>
                <a:lnTo>
                  <a:pt x="44165" y="56637"/>
                </a:lnTo>
                <a:lnTo>
                  <a:pt x="44165" y="65275"/>
                </a:lnTo>
                <a:lnTo>
                  <a:pt x="43205" y="67197"/>
                </a:lnTo>
                <a:lnTo>
                  <a:pt x="42245" y="69114"/>
                </a:lnTo>
                <a:lnTo>
                  <a:pt x="41285" y="71038"/>
                </a:lnTo>
                <a:lnTo>
                  <a:pt x="39364" y="71996"/>
                </a:lnTo>
                <a:lnTo>
                  <a:pt x="38404" y="72955"/>
                </a:lnTo>
                <a:lnTo>
                  <a:pt x="36484" y="73914"/>
                </a:lnTo>
                <a:lnTo>
                  <a:pt x="34564" y="74877"/>
                </a:lnTo>
                <a:lnTo>
                  <a:pt x="34564" y="84473"/>
                </a:lnTo>
                <a:lnTo>
                  <a:pt x="37444" y="83515"/>
                </a:lnTo>
                <a:lnTo>
                  <a:pt x="40325" y="83515"/>
                </a:lnTo>
                <a:lnTo>
                  <a:pt x="42245" y="82556"/>
                </a:lnTo>
                <a:lnTo>
                  <a:pt x="44165" y="81593"/>
                </a:lnTo>
                <a:lnTo>
                  <a:pt x="46085" y="79676"/>
                </a:lnTo>
                <a:lnTo>
                  <a:pt x="48006" y="78717"/>
                </a:lnTo>
                <a:lnTo>
                  <a:pt x="49926" y="77752"/>
                </a:lnTo>
                <a:lnTo>
                  <a:pt x="50886" y="75835"/>
                </a:lnTo>
                <a:lnTo>
                  <a:pt x="52806" y="73914"/>
                </a:lnTo>
                <a:lnTo>
                  <a:pt x="53766" y="71996"/>
                </a:lnTo>
                <a:lnTo>
                  <a:pt x="54726" y="70073"/>
                </a:lnTo>
                <a:lnTo>
                  <a:pt x="55686" y="68156"/>
                </a:lnTo>
                <a:lnTo>
                  <a:pt x="55686" y="65275"/>
                </a:lnTo>
                <a:lnTo>
                  <a:pt x="56647" y="63358"/>
                </a:lnTo>
                <a:lnTo>
                  <a:pt x="56647" y="57595"/>
                </a:lnTo>
                <a:lnTo>
                  <a:pt x="55686" y="54714"/>
                </a:lnTo>
                <a:lnTo>
                  <a:pt x="54726" y="52797"/>
                </a:lnTo>
                <a:lnTo>
                  <a:pt x="53766" y="49915"/>
                </a:lnTo>
                <a:lnTo>
                  <a:pt x="52806" y="47993"/>
                </a:lnTo>
                <a:lnTo>
                  <a:pt x="51846" y="46076"/>
                </a:lnTo>
                <a:lnTo>
                  <a:pt x="49926" y="44153"/>
                </a:lnTo>
                <a:lnTo>
                  <a:pt x="48006" y="43194"/>
                </a:lnTo>
                <a:lnTo>
                  <a:pt x="46085" y="41277"/>
                </a:lnTo>
                <a:lnTo>
                  <a:pt x="44165" y="40314"/>
                </a:lnTo>
                <a:lnTo>
                  <a:pt x="42245" y="39355"/>
                </a:lnTo>
                <a:lnTo>
                  <a:pt x="39364" y="39355"/>
                </a:lnTo>
                <a:lnTo>
                  <a:pt x="41285" y="38397"/>
                </a:lnTo>
                <a:lnTo>
                  <a:pt x="43205" y="37438"/>
                </a:lnTo>
                <a:lnTo>
                  <a:pt x="44165" y="36473"/>
                </a:lnTo>
                <a:lnTo>
                  <a:pt x="46085" y="34556"/>
                </a:lnTo>
                <a:lnTo>
                  <a:pt x="47045" y="33598"/>
                </a:lnTo>
                <a:lnTo>
                  <a:pt x="48006" y="31676"/>
                </a:lnTo>
                <a:lnTo>
                  <a:pt x="48966" y="30717"/>
                </a:lnTo>
                <a:lnTo>
                  <a:pt x="49926" y="287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8" name="object 468"/>
          <p:cNvSpPr/>
          <p:nvPr/>
        </p:nvSpPr>
        <p:spPr>
          <a:xfrm>
            <a:off x="3475329" y="8967138"/>
            <a:ext cx="6720" cy="10561"/>
          </a:xfrm>
          <a:custGeom>
            <a:avLst/>
            <a:gdLst/>
            <a:ahLst/>
            <a:cxnLst/>
            <a:rect l="l" t="t" r="r" b="b"/>
            <a:pathLst>
              <a:path w="6720" h="10561">
                <a:moveTo>
                  <a:pt x="4800" y="958"/>
                </a:moveTo>
                <a:lnTo>
                  <a:pt x="1920" y="958"/>
                </a:lnTo>
                <a:lnTo>
                  <a:pt x="0" y="9602"/>
                </a:lnTo>
                <a:lnTo>
                  <a:pt x="3840" y="9602"/>
                </a:lnTo>
                <a:lnTo>
                  <a:pt x="6720" y="10561"/>
                </a:lnTo>
                <a:lnTo>
                  <a:pt x="6720" y="0"/>
                </a:lnTo>
                <a:lnTo>
                  <a:pt x="4800" y="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9" name="object 469"/>
          <p:cNvSpPr/>
          <p:nvPr/>
        </p:nvSpPr>
        <p:spPr>
          <a:xfrm>
            <a:off x="3522375" y="8952738"/>
            <a:ext cx="35509" cy="64317"/>
          </a:xfrm>
          <a:custGeom>
            <a:avLst/>
            <a:gdLst/>
            <a:ahLst/>
            <a:cxnLst/>
            <a:rect l="l" t="t" r="r" b="b"/>
            <a:pathLst>
              <a:path w="35509" h="64317">
                <a:moveTo>
                  <a:pt x="11506" y="62400"/>
                </a:moveTo>
                <a:lnTo>
                  <a:pt x="11506" y="23038"/>
                </a:lnTo>
                <a:lnTo>
                  <a:pt x="12481" y="21121"/>
                </a:lnTo>
                <a:lnTo>
                  <a:pt x="14386" y="18240"/>
                </a:lnTo>
                <a:lnTo>
                  <a:pt x="15346" y="17282"/>
                </a:lnTo>
                <a:lnTo>
                  <a:pt x="17282" y="15358"/>
                </a:lnTo>
                <a:lnTo>
                  <a:pt x="18227" y="14400"/>
                </a:lnTo>
                <a:lnTo>
                  <a:pt x="19187" y="12483"/>
                </a:lnTo>
                <a:lnTo>
                  <a:pt x="20162" y="11519"/>
                </a:lnTo>
                <a:lnTo>
                  <a:pt x="21122" y="11519"/>
                </a:lnTo>
                <a:lnTo>
                  <a:pt x="23027" y="10561"/>
                </a:lnTo>
                <a:lnTo>
                  <a:pt x="30708" y="10561"/>
                </a:lnTo>
                <a:lnTo>
                  <a:pt x="30708" y="11519"/>
                </a:lnTo>
                <a:lnTo>
                  <a:pt x="34549" y="11519"/>
                </a:lnTo>
                <a:lnTo>
                  <a:pt x="34549" y="10561"/>
                </a:lnTo>
                <a:lnTo>
                  <a:pt x="35509" y="9602"/>
                </a:lnTo>
                <a:lnTo>
                  <a:pt x="35509" y="2881"/>
                </a:lnTo>
                <a:lnTo>
                  <a:pt x="34549" y="2881"/>
                </a:lnTo>
                <a:lnTo>
                  <a:pt x="34549" y="1923"/>
                </a:lnTo>
                <a:lnTo>
                  <a:pt x="33588" y="964"/>
                </a:lnTo>
                <a:lnTo>
                  <a:pt x="32628" y="964"/>
                </a:lnTo>
                <a:lnTo>
                  <a:pt x="31668" y="0"/>
                </a:lnTo>
                <a:lnTo>
                  <a:pt x="23027" y="0"/>
                </a:lnTo>
                <a:lnTo>
                  <a:pt x="21122" y="964"/>
                </a:lnTo>
                <a:lnTo>
                  <a:pt x="20162" y="964"/>
                </a:lnTo>
                <a:lnTo>
                  <a:pt x="19187" y="1923"/>
                </a:lnTo>
                <a:lnTo>
                  <a:pt x="17282" y="2881"/>
                </a:lnTo>
                <a:lnTo>
                  <a:pt x="16322" y="3840"/>
                </a:lnTo>
                <a:lnTo>
                  <a:pt x="14386" y="5762"/>
                </a:lnTo>
                <a:lnTo>
                  <a:pt x="13441" y="6720"/>
                </a:lnTo>
                <a:lnTo>
                  <a:pt x="11506" y="8644"/>
                </a:lnTo>
                <a:lnTo>
                  <a:pt x="10561" y="11519"/>
                </a:lnTo>
                <a:lnTo>
                  <a:pt x="10561" y="1923"/>
                </a:lnTo>
                <a:lnTo>
                  <a:pt x="9601" y="1923"/>
                </a:lnTo>
                <a:lnTo>
                  <a:pt x="9601" y="964"/>
                </a:lnTo>
                <a:lnTo>
                  <a:pt x="960" y="964"/>
                </a:lnTo>
                <a:lnTo>
                  <a:pt x="960" y="1923"/>
                </a:lnTo>
                <a:lnTo>
                  <a:pt x="0" y="2881"/>
                </a:lnTo>
                <a:lnTo>
                  <a:pt x="0" y="62400"/>
                </a:lnTo>
                <a:lnTo>
                  <a:pt x="960" y="62400"/>
                </a:lnTo>
                <a:lnTo>
                  <a:pt x="960" y="63358"/>
                </a:lnTo>
                <a:lnTo>
                  <a:pt x="1920" y="63358"/>
                </a:lnTo>
                <a:lnTo>
                  <a:pt x="1920" y="64317"/>
                </a:lnTo>
                <a:lnTo>
                  <a:pt x="9601" y="64317"/>
                </a:lnTo>
                <a:lnTo>
                  <a:pt x="9601" y="63358"/>
                </a:lnTo>
                <a:lnTo>
                  <a:pt x="11506" y="63358"/>
                </a:lnTo>
                <a:lnTo>
                  <a:pt x="11506" y="62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0" name="object 470"/>
          <p:cNvSpPr/>
          <p:nvPr/>
        </p:nvSpPr>
        <p:spPr>
          <a:xfrm>
            <a:off x="3568445" y="8928741"/>
            <a:ext cx="13441" cy="13435"/>
          </a:xfrm>
          <a:custGeom>
            <a:avLst/>
            <a:gdLst/>
            <a:ahLst/>
            <a:cxnLst/>
            <a:rect l="l" t="t" r="r" b="b"/>
            <a:pathLst>
              <a:path w="13441" h="13435">
                <a:moveTo>
                  <a:pt x="960" y="11518"/>
                </a:moveTo>
                <a:lnTo>
                  <a:pt x="1920" y="11518"/>
                </a:lnTo>
                <a:lnTo>
                  <a:pt x="2880" y="12476"/>
                </a:lnTo>
                <a:lnTo>
                  <a:pt x="4800" y="13435"/>
                </a:lnTo>
                <a:lnTo>
                  <a:pt x="9601" y="13435"/>
                </a:lnTo>
                <a:lnTo>
                  <a:pt x="11521" y="12476"/>
                </a:lnTo>
                <a:lnTo>
                  <a:pt x="12481" y="11518"/>
                </a:lnTo>
                <a:lnTo>
                  <a:pt x="13441" y="10561"/>
                </a:lnTo>
                <a:lnTo>
                  <a:pt x="13441" y="2881"/>
                </a:lnTo>
                <a:lnTo>
                  <a:pt x="12481" y="1917"/>
                </a:lnTo>
                <a:lnTo>
                  <a:pt x="11521" y="958"/>
                </a:lnTo>
                <a:lnTo>
                  <a:pt x="9601" y="0"/>
                </a:lnTo>
                <a:lnTo>
                  <a:pt x="4800" y="0"/>
                </a:lnTo>
                <a:lnTo>
                  <a:pt x="2880" y="958"/>
                </a:lnTo>
                <a:lnTo>
                  <a:pt x="1920" y="1917"/>
                </a:lnTo>
                <a:lnTo>
                  <a:pt x="960" y="2881"/>
                </a:lnTo>
                <a:lnTo>
                  <a:pt x="0" y="4797"/>
                </a:lnTo>
                <a:lnTo>
                  <a:pt x="0" y="9596"/>
                </a:lnTo>
                <a:lnTo>
                  <a:pt x="960" y="115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1" name="object 471"/>
          <p:cNvSpPr/>
          <p:nvPr/>
        </p:nvSpPr>
        <p:spPr>
          <a:xfrm>
            <a:off x="3570366" y="8953702"/>
            <a:ext cx="10561" cy="63352"/>
          </a:xfrm>
          <a:custGeom>
            <a:avLst/>
            <a:gdLst/>
            <a:ahLst/>
            <a:cxnLst/>
            <a:rect l="l" t="t" r="r" b="b"/>
            <a:pathLst>
              <a:path w="10561" h="63352">
                <a:moveTo>
                  <a:pt x="0" y="958"/>
                </a:moveTo>
                <a:lnTo>
                  <a:pt x="0" y="62394"/>
                </a:lnTo>
                <a:lnTo>
                  <a:pt x="960" y="62394"/>
                </a:lnTo>
                <a:lnTo>
                  <a:pt x="960" y="63352"/>
                </a:lnTo>
                <a:lnTo>
                  <a:pt x="8641" y="63352"/>
                </a:lnTo>
                <a:lnTo>
                  <a:pt x="9601" y="62394"/>
                </a:lnTo>
                <a:lnTo>
                  <a:pt x="10561" y="62394"/>
                </a:lnTo>
                <a:lnTo>
                  <a:pt x="10561" y="958"/>
                </a:lnTo>
                <a:lnTo>
                  <a:pt x="9601" y="0"/>
                </a:lnTo>
                <a:lnTo>
                  <a:pt x="960" y="0"/>
                </a:lnTo>
                <a:lnTo>
                  <a:pt x="0" y="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2" name="object 472"/>
          <p:cNvSpPr/>
          <p:nvPr/>
        </p:nvSpPr>
        <p:spPr>
          <a:xfrm>
            <a:off x="3593409" y="8937379"/>
            <a:ext cx="38389" cy="80640"/>
          </a:xfrm>
          <a:custGeom>
            <a:avLst/>
            <a:gdLst/>
            <a:ahLst/>
            <a:cxnLst/>
            <a:rect l="l" t="t" r="r" b="b"/>
            <a:pathLst>
              <a:path w="38389" h="80640">
                <a:moveTo>
                  <a:pt x="11521" y="69121"/>
                </a:moveTo>
                <a:lnTo>
                  <a:pt x="12481" y="71996"/>
                </a:lnTo>
                <a:lnTo>
                  <a:pt x="13441" y="73920"/>
                </a:lnTo>
                <a:lnTo>
                  <a:pt x="14401" y="75837"/>
                </a:lnTo>
                <a:lnTo>
                  <a:pt x="16322" y="76800"/>
                </a:lnTo>
                <a:lnTo>
                  <a:pt x="17282" y="78717"/>
                </a:lnTo>
                <a:lnTo>
                  <a:pt x="20162" y="78717"/>
                </a:lnTo>
                <a:lnTo>
                  <a:pt x="22082" y="79676"/>
                </a:lnTo>
                <a:lnTo>
                  <a:pt x="24963" y="80640"/>
                </a:lnTo>
                <a:lnTo>
                  <a:pt x="29763" y="80640"/>
                </a:lnTo>
                <a:lnTo>
                  <a:pt x="30723" y="79676"/>
                </a:lnTo>
                <a:lnTo>
                  <a:pt x="34549" y="79676"/>
                </a:lnTo>
                <a:lnTo>
                  <a:pt x="35524" y="78717"/>
                </a:lnTo>
                <a:lnTo>
                  <a:pt x="36484" y="78717"/>
                </a:lnTo>
                <a:lnTo>
                  <a:pt x="37444" y="77759"/>
                </a:lnTo>
                <a:lnTo>
                  <a:pt x="38389" y="77759"/>
                </a:lnTo>
                <a:lnTo>
                  <a:pt x="38389" y="69121"/>
                </a:lnTo>
                <a:lnTo>
                  <a:pt x="36484" y="69121"/>
                </a:lnTo>
                <a:lnTo>
                  <a:pt x="35524" y="70079"/>
                </a:lnTo>
                <a:lnTo>
                  <a:pt x="33604" y="70079"/>
                </a:lnTo>
                <a:lnTo>
                  <a:pt x="32644" y="71038"/>
                </a:lnTo>
                <a:lnTo>
                  <a:pt x="26883" y="71038"/>
                </a:lnTo>
                <a:lnTo>
                  <a:pt x="24002" y="70079"/>
                </a:lnTo>
                <a:lnTo>
                  <a:pt x="23042" y="68157"/>
                </a:lnTo>
                <a:lnTo>
                  <a:pt x="22082" y="66240"/>
                </a:lnTo>
                <a:lnTo>
                  <a:pt x="21122" y="62400"/>
                </a:lnTo>
                <a:lnTo>
                  <a:pt x="21122" y="25920"/>
                </a:lnTo>
                <a:lnTo>
                  <a:pt x="37444" y="25920"/>
                </a:lnTo>
                <a:lnTo>
                  <a:pt x="37444" y="24961"/>
                </a:lnTo>
                <a:lnTo>
                  <a:pt x="38389" y="24003"/>
                </a:lnTo>
                <a:lnTo>
                  <a:pt x="38389" y="17282"/>
                </a:lnTo>
                <a:lnTo>
                  <a:pt x="37444" y="17282"/>
                </a:lnTo>
                <a:lnTo>
                  <a:pt x="37444" y="16323"/>
                </a:lnTo>
                <a:lnTo>
                  <a:pt x="21122" y="16323"/>
                </a:lnTo>
                <a:lnTo>
                  <a:pt x="21122" y="958"/>
                </a:lnTo>
                <a:lnTo>
                  <a:pt x="20162" y="958"/>
                </a:lnTo>
                <a:lnTo>
                  <a:pt x="19202" y="0"/>
                </a:lnTo>
                <a:lnTo>
                  <a:pt x="12481" y="0"/>
                </a:lnTo>
                <a:lnTo>
                  <a:pt x="11521" y="958"/>
                </a:lnTo>
                <a:lnTo>
                  <a:pt x="10561" y="958"/>
                </a:lnTo>
                <a:lnTo>
                  <a:pt x="10561" y="16323"/>
                </a:lnTo>
                <a:lnTo>
                  <a:pt x="960" y="16323"/>
                </a:lnTo>
                <a:lnTo>
                  <a:pt x="960" y="17282"/>
                </a:lnTo>
                <a:lnTo>
                  <a:pt x="0" y="18240"/>
                </a:lnTo>
                <a:lnTo>
                  <a:pt x="0" y="24003"/>
                </a:lnTo>
                <a:lnTo>
                  <a:pt x="960" y="24003"/>
                </a:lnTo>
                <a:lnTo>
                  <a:pt x="960" y="24961"/>
                </a:lnTo>
                <a:lnTo>
                  <a:pt x="1920" y="25920"/>
                </a:lnTo>
                <a:lnTo>
                  <a:pt x="10561" y="25920"/>
                </a:lnTo>
                <a:lnTo>
                  <a:pt x="10561" y="66240"/>
                </a:lnTo>
                <a:lnTo>
                  <a:pt x="11521" y="691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3" name="object 473"/>
          <p:cNvSpPr/>
          <p:nvPr/>
        </p:nvSpPr>
        <p:spPr>
          <a:xfrm>
            <a:off x="3651961" y="9002661"/>
            <a:ext cx="5760" cy="15358"/>
          </a:xfrm>
          <a:custGeom>
            <a:avLst/>
            <a:gdLst/>
            <a:ahLst/>
            <a:cxnLst/>
            <a:rect l="l" t="t" r="r" b="b"/>
            <a:pathLst>
              <a:path w="5760" h="15358">
                <a:moveTo>
                  <a:pt x="0" y="0"/>
                </a:moveTo>
                <a:lnTo>
                  <a:pt x="960" y="13435"/>
                </a:lnTo>
                <a:lnTo>
                  <a:pt x="2880" y="14394"/>
                </a:lnTo>
                <a:lnTo>
                  <a:pt x="5760" y="15358"/>
                </a:lnTo>
                <a:lnTo>
                  <a:pt x="4800" y="5756"/>
                </a:lnTo>
                <a:lnTo>
                  <a:pt x="2880" y="3838"/>
                </a:lnTo>
                <a:lnTo>
                  <a:pt x="960" y="1917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4" name="object 474"/>
          <p:cNvSpPr/>
          <p:nvPr/>
        </p:nvSpPr>
        <p:spPr>
          <a:xfrm>
            <a:off x="3640454" y="8952738"/>
            <a:ext cx="48950" cy="65282"/>
          </a:xfrm>
          <a:custGeom>
            <a:avLst/>
            <a:gdLst/>
            <a:ahLst/>
            <a:cxnLst/>
            <a:rect l="l" t="t" r="r" b="b"/>
            <a:pathLst>
              <a:path w="48950" h="65282">
                <a:moveTo>
                  <a:pt x="43190" y="64317"/>
                </a:moveTo>
                <a:lnTo>
                  <a:pt x="47990" y="64317"/>
                </a:lnTo>
                <a:lnTo>
                  <a:pt x="47990" y="63358"/>
                </a:lnTo>
                <a:lnTo>
                  <a:pt x="48950" y="63358"/>
                </a:lnTo>
                <a:lnTo>
                  <a:pt x="48950" y="15358"/>
                </a:lnTo>
                <a:lnTo>
                  <a:pt x="47990" y="12483"/>
                </a:lnTo>
                <a:lnTo>
                  <a:pt x="47030" y="9602"/>
                </a:lnTo>
                <a:lnTo>
                  <a:pt x="45110" y="7679"/>
                </a:lnTo>
                <a:lnTo>
                  <a:pt x="44150" y="5762"/>
                </a:lnTo>
                <a:lnTo>
                  <a:pt x="42230" y="3840"/>
                </a:lnTo>
                <a:lnTo>
                  <a:pt x="39349" y="1923"/>
                </a:lnTo>
                <a:lnTo>
                  <a:pt x="36469" y="964"/>
                </a:lnTo>
                <a:lnTo>
                  <a:pt x="33588" y="0"/>
                </a:lnTo>
                <a:lnTo>
                  <a:pt x="19187" y="0"/>
                </a:lnTo>
                <a:lnTo>
                  <a:pt x="16306" y="964"/>
                </a:lnTo>
                <a:lnTo>
                  <a:pt x="14386" y="964"/>
                </a:lnTo>
                <a:lnTo>
                  <a:pt x="12466" y="1923"/>
                </a:lnTo>
                <a:lnTo>
                  <a:pt x="10546" y="2881"/>
                </a:lnTo>
                <a:lnTo>
                  <a:pt x="8625" y="3840"/>
                </a:lnTo>
                <a:lnTo>
                  <a:pt x="7680" y="3840"/>
                </a:lnTo>
                <a:lnTo>
                  <a:pt x="5745" y="4803"/>
                </a:lnTo>
                <a:lnTo>
                  <a:pt x="4785" y="5762"/>
                </a:lnTo>
                <a:lnTo>
                  <a:pt x="3840" y="6720"/>
                </a:lnTo>
                <a:lnTo>
                  <a:pt x="3840" y="7679"/>
                </a:lnTo>
                <a:lnTo>
                  <a:pt x="2865" y="7679"/>
                </a:lnTo>
                <a:lnTo>
                  <a:pt x="2865" y="12483"/>
                </a:lnTo>
                <a:lnTo>
                  <a:pt x="3840" y="13441"/>
                </a:lnTo>
                <a:lnTo>
                  <a:pt x="3840" y="14400"/>
                </a:lnTo>
                <a:lnTo>
                  <a:pt x="6705" y="14400"/>
                </a:lnTo>
                <a:lnTo>
                  <a:pt x="7680" y="13441"/>
                </a:lnTo>
                <a:lnTo>
                  <a:pt x="8625" y="13441"/>
                </a:lnTo>
                <a:lnTo>
                  <a:pt x="9585" y="12483"/>
                </a:lnTo>
                <a:lnTo>
                  <a:pt x="11506" y="11519"/>
                </a:lnTo>
                <a:lnTo>
                  <a:pt x="13426" y="10561"/>
                </a:lnTo>
                <a:lnTo>
                  <a:pt x="15346" y="10561"/>
                </a:lnTo>
                <a:lnTo>
                  <a:pt x="17266" y="9602"/>
                </a:lnTo>
                <a:lnTo>
                  <a:pt x="19187" y="8644"/>
                </a:lnTo>
                <a:lnTo>
                  <a:pt x="28788" y="8644"/>
                </a:lnTo>
                <a:lnTo>
                  <a:pt x="30708" y="9602"/>
                </a:lnTo>
                <a:lnTo>
                  <a:pt x="32628" y="10561"/>
                </a:lnTo>
                <a:lnTo>
                  <a:pt x="33588" y="10561"/>
                </a:lnTo>
                <a:lnTo>
                  <a:pt x="35509" y="12483"/>
                </a:lnTo>
                <a:lnTo>
                  <a:pt x="36469" y="13441"/>
                </a:lnTo>
                <a:lnTo>
                  <a:pt x="37429" y="14400"/>
                </a:lnTo>
                <a:lnTo>
                  <a:pt x="37429" y="16323"/>
                </a:lnTo>
                <a:lnTo>
                  <a:pt x="38389" y="18240"/>
                </a:lnTo>
                <a:lnTo>
                  <a:pt x="38389" y="26878"/>
                </a:lnTo>
                <a:lnTo>
                  <a:pt x="24947" y="26878"/>
                </a:lnTo>
                <a:lnTo>
                  <a:pt x="21107" y="27843"/>
                </a:lnTo>
                <a:lnTo>
                  <a:pt x="17266" y="28800"/>
                </a:lnTo>
                <a:lnTo>
                  <a:pt x="13426" y="29759"/>
                </a:lnTo>
                <a:lnTo>
                  <a:pt x="10546" y="30717"/>
                </a:lnTo>
                <a:lnTo>
                  <a:pt x="7680" y="31682"/>
                </a:lnTo>
                <a:lnTo>
                  <a:pt x="5745" y="33599"/>
                </a:lnTo>
                <a:lnTo>
                  <a:pt x="3840" y="35522"/>
                </a:lnTo>
                <a:lnTo>
                  <a:pt x="1905" y="38397"/>
                </a:lnTo>
                <a:lnTo>
                  <a:pt x="960" y="40320"/>
                </a:lnTo>
                <a:lnTo>
                  <a:pt x="0" y="44160"/>
                </a:lnTo>
                <a:lnTo>
                  <a:pt x="0" y="49923"/>
                </a:lnTo>
                <a:lnTo>
                  <a:pt x="960" y="52798"/>
                </a:lnTo>
                <a:lnTo>
                  <a:pt x="1905" y="54720"/>
                </a:lnTo>
                <a:lnTo>
                  <a:pt x="2865" y="56637"/>
                </a:lnTo>
                <a:lnTo>
                  <a:pt x="3840" y="58561"/>
                </a:lnTo>
                <a:lnTo>
                  <a:pt x="5745" y="60478"/>
                </a:lnTo>
                <a:lnTo>
                  <a:pt x="7680" y="61441"/>
                </a:lnTo>
                <a:lnTo>
                  <a:pt x="9585" y="63358"/>
                </a:lnTo>
                <a:lnTo>
                  <a:pt x="12466" y="63358"/>
                </a:lnTo>
                <a:lnTo>
                  <a:pt x="11506" y="49923"/>
                </a:lnTo>
                <a:lnTo>
                  <a:pt x="11506" y="43202"/>
                </a:lnTo>
                <a:lnTo>
                  <a:pt x="12466" y="41279"/>
                </a:lnTo>
                <a:lnTo>
                  <a:pt x="13426" y="40320"/>
                </a:lnTo>
                <a:lnTo>
                  <a:pt x="14386" y="39361"/>
                </a:lnTo>
                <a:lnTo>
                  <a:pt x="15346" y="38397"/>
                </a:lnTo>
                <a:lnTo>
                  <a:pt x="17266" y="37438"/>
                </a:lnTo>
                <a:lnTo>
                  <a:pt x="19187" y="36479"/>
                </a:lnTo>
                <a:lnTo>
                  <a:pt x="21107" y="35522"/>
                </a:lnTo>
                <a:lnTo>
                  <a:pt x="38389" y="35522"/>
                </a:lnTo>
                <a:lnTo>
                  <a:pt x="38389" y="47999"/>
                </a:lnTo>
                <a:lnTo>
                  <a:pt x="35509" y="50881"/>
                </a:lnTo>
                <a:lnTo>
                  <a:pt x="32628" y="52798"/>
                </a:lnTo>
                <a:lnTo>
                  <a:pt x="30708" y="54720"/>
                </a:lnTo>
                <a:lnTo>
                  <a:pt x="27828" y="55679"/>
                </a:lnTo>
                <a:lnTo>
                  <a:pt x="24947" y="56637"/>
                </a:lnTo>
                <a:lnTo>
                  <a:pt x="19187" y="56637"/>
                </a:lnTo>
                <a:lnTo>
                  <a:pt x="16306" y="55679"/>
                </a:lnTo>
                <a:lnTo>
                  <a:pt x="17266" y="65282"/>
                </a:lnTo>
                <a:lnTo>
                  <a:pt x="23987" y="65282"/>
                </a:lnTo>
                <a:lnTo>
                  <a:pt x="27828" y="64317"/>
                </a:lnTo>
                <a:lnTo>
                  <a:pt x="30708" y="62400"/>
                </a:lnTo>
                <a:lnTo>
                  <a:pt x="34549" y="61441"/>
                </a:lnTo>
                <a:lnTo>
                  <a:pt x="37429" y="59519"/>
                </a:lnTo>
                <a:lnTo>
                  <a:pt x="39349" y="56637"/>
                </a:lnTo>
                <a:lnTo>
                  <a:pt x="39349" y="63358"/>
                </a:lnTo>
                <a:lnTo>
                  <a:pt x="40309" y="63358"/>
                </a:lnTo>
                <a:lnTo>
                  <a:pt x="41269" y="64317"/>
                </a:lnTo>
                <a:lnTo>
                  <a:pt x="43190" y="64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5" name="object 475"/>
          <p:cNvSpPr/>
          <p:nvPr/>
        </p:nvSpPr>
        <p:spPr>
          <a:xfrm>
            <a:off x="3709568" y="8953702"/>
            <a:ext cx="10561" cy="63352"/>
          </a:xfrm>
          <a:custGeom>
            <a:avLst/>
            <a:gdLst/>
            <a:ahLst/>
            <a:cxnLst/>
            <a:rect l="l" t="t" r="r" b="b"/>
            <a:pathLst>
              <a:path w="10561" h="63352">
                <a:moveTo>
                  <a:pt x="960" y="62394"/>
                </a:moveTo>
                <a:lnTo>
                  <a:pt x="1920" y="63352"/>
                </a:lnTo>
                <a:lnTo>
                  <a:pt x="8641" y="63352"/>
                </a:lnTo>
                <a:lnTo>
                  <a:pt x="9601" y="62394"/>
                </a:lnTo>
                <a:lnTo>
                  <a:pt x="10561" y="62394"/>
                </a:lnTo>
                <a:lnTo>
                  <a:pt x="10561" y="0"/>
                </a:lnTo>
                <a:lnTo>
                  <a:pt x="960" y="0"/>
                </a:lnTo>
                <a:lnTo>
                  <a:pt x="960" y="958"/>
                </a:lnTo>
                <a:lnTo>
                  <a:pt x="0" y="958"/>
                </a:lnTo>
                <a:lnTo>
                  <a:pt x="0" y="62394"/>
                </a:lnTo>
                <a:lnTo>
                  <a:pt x="960" y="623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6" name="object 476"/>
          <p:cNvSpPr/>
          <p:nvPr/>
        </p:nvSpPr>
        <p:spPr>
          <a:xfrm>
            <a:off x="3708608" y="8928741"/>
            <a:ext cx="13441" cy="13435"/>
          </a:xfrm>
          <a:custGeom>
            <a:avLst/>
            <a:gdLst/>
            <a:ahLst/>
            <a:cxnLst/>
            <a:rect l="l" t="t" r="r" b="b"/>
            <a:pathLst>
              <a:path w="13441" h="13435">
                <a:moveTo>
                  <a:pt x="13441" y="6720"/>
                </a:moveTo>
                <a:lnTo>
                  <a:pt x="13441" y="3838"/>
                </a:lnTo>
                <a:lnTo>
                  <a:pt x="12481" y="2881"/>
                </a:lnTo>
                <a:lnTo>
                  <a:pt x="11521" y="1917"/>
                </a:lnTo>
                <a:lnTo>
                  <a:pt x="10561" y="958"/>
                </a:lnTo>
                <a:lnTo>
                  <a:pt x="8641" y="0"/>
                </a:lnTo>
                <a:lnTo>
                  <a:pt x="3840" y="0"/>
                </a:lnTo>
                <a:lnTo>
                  <a:pt x="1920" y="958"/>
                </a:lnTo>
                <a:lnTo>
                  <a:pt x="960" y="1917"/>
                </a:lnTo>
                <a:lnTo>
                  <a:pt x="0" y="2881"/>
                </a:lnTo>
                <a:lnTo>
                  <a:pt x="0" y="11518"/>
                </a:lnTo>
                <a:lnTo>
                  <a:pt x="960" y="11518"/>
                </a:lnTo>
                <a:lnTo>
                  <a:pt x="1920" y="12476"/>
                </a:lnTo>
                <a:lnTo>
                  <a:pt x="3840" y="13435"/>
                </a:lnTo>
                <a:lnTo>
                  <a:pt x="8641" y="13435"/>
                </a:lnTo>
                <a:lnTo>
                  <a:pt x="10561" y="12476"/>
                </a:lnTo>
                <a:lnTo>
                  <a:pt x="11521" y="11518"/>
                </a:lnTo>
                <a:lnTo>
                  <a:pt x="12481" y="10561"/>
                </a:lnTo>
                <a:lnTo>
                  <a:pt x="13441" y="9596"/>
                </a:lnTo>
                <a:lnTo>
                  <a:pt x="1344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7" name="object 477"/>
          <p:cNvSpPr/>
          <p:nvPr/>
        </p:nvSpPr>
        <p:spPr>
          <a:xfrm>
            <a:off x="3740277" y="8952738"/>
            <a:ext cx="51846" cy="64317"/>
          </a:xfrm>
          <a:custGeom>
            <a:avLst/>
            <a:gdLst/>
            <a:ahLst/>
            <a:cxnLst/>
            <a:rect l="l" t="t" r="r" b="b"/>
            <a:pathLst>
              <a:path w="51846" h="64317">
                <a:moveTo>
                  <a:pt x="46085" y="64317"/>
                </a:moveTo>
                <a:lnTo>
                  <a:pt x="49926" y="64317"/>
                </a:lnTo>
                <a:lnTo>
                  <a:pt x="49926" y="63358"/>
                </a:lnTo>
                <a:lnTo>
                  <a:pt x="51846" y="63358"/>
                </a:lnTo>
                <a:lnTo>
                  <a:pt x="51846" y="22079"/>
                </a:lnTo>
                <a:lnTo>
                  <a:pt x="50886" y="18240"/>
                </a:lnTo>
                <a:lnTo>
                  <a:pt x="50886" y="15358"/>
                </a:lnTo>
                <a:lnTo>
                  <a:pt x="49926" y="12483"/>
                </a:lnTo>
                <a:lnTo>
                  <a:pt x="48966" y="9602"/>
                </a:lnTo>
                <a:lnTo>
                  <a:pt x="47045" y="6720"/>
                </a:lnTo>
                <a:lnTo>
                  <a:pt x="45125" y="4803"/>
                </a:lnTo>
                <a:lnTo>
                  <a:pt x="43205" y="2881"/>
                </a:lnTo>
                <a:lnTo>
                  <a:pt x="40325" y="1923"/>
                </a:lnTo>
                <a:lnTo>
                  <a:pt x="37444" y="0"/>
                </a:lnTo>
                <a:lnTo>
                  <a:pt x="26883" y="0"/>
                </a:lnTo>
                <a:lnTo>
                  <a:pt x="24002" y="964"/>
                </a:lnTo>
                <a:lnTo>
                  <a:pt x="20162" y="2881"/>
                </a:lnTo>
                <a:lnTo>
                  <a:pt x="17282" y="3840"/>
                </a:lnTo>
                <a:lnTo>
                  <a:pt x="13441" y="6720"/>
                </a:lnTo>
                <a:lnTo>
                  <a:pt x="10561" y="10561"/>
                </a:lnTo>
                <a:lnTo>
                  <a:pt x="10561" y="1923"/>
                </a:lnTo>
                <a:lnTo>
                  <a:pt x="9601" y="1923"/>
                </a:lnTo>
                <a:lnTo>
                  <a:pt x="9601" y="964"/>
                </a:lnTo>
                <a:lnTo>
                  <a:pt x="960" y="964"/>
                </a:lnTo>
                <a:lnTo>
                  <a:pt x="960" y="1923"/>
                </a:lnTo>
                <a:lnTo>
                  <a:pt x="0" y="2881"/>
                </a:lnTo>
                <a:lnTo>
                  <a:pt x="0" y="62400"/>
                </a:lnTo>
                <a:lnTo>
                  <a:pt x="960" y="62400"/>
                </a:lnTo>
                <a:lnTo>
                  <a:pt x="960" y="63358"/>
                </a:lnTo>
                <a:lnTo>
                  <a:pt x="1935" y="63358"/>
                </a:lnTo>
                <a:lnTo>
                  <a:pt x="1935" y="64317"/>
                </a:lnTo>
                <a:lnTo>
                  <a:pt x="9601" y="64317"/>
                </a:lnTo>
                <a:lnTo>
                  <a:pt x="9601" y="63358"/>
                </a:lnTo>
                <a:lnTo>
                  <a:pt x="11521" y="63358"/>
                </a:lnTo>
                <a:lnTo>
                  <a:pt x="11521" y="21121"/>
                </a:lnTo>
                <a:lnTo>
                  <a:pt x="14401" y="17282"/>
                </a:lnTo>
                <a:lnTo>
                  <a:pt x="17282" y="14400"/>
                </a:lnTo>
                <a:lnTo>
                  <a:pt x="20162" y="12483"/>
                </a:lnTo>
                <a:lnTo>
                  <a:pt x="23042" y="10561"/>
                </a:lnTo>
                <a:lnTo>
                  <a:pt x="24963" y="9602"/>
                </a:lnTo>
                <a:lnTo>
                  <a:pt x="31683" y="9602"/>
                </a:lnTo>
                <a:lnTo>
                  <a:pt x="33604" y="10561"/>
                </a:lnTo>
                <a:lnTo>
                  <a:pt x="35524" y="11519"/>
                </a:lnTo>
                <a:lnTo>
                  <a:pt x="36484" y="12483"/>
                </a:lnTo>
                <a:lnTo>
                  <a:pt x="37444" y="13441"/>
                </a:lnTo>
                <a:lnTo>
                  <a:pt x="38404" y="15358"/>
                </a:lnTo>
                <a:lnTo>
                  <a:pt x="39364" y="17282"/>
                </a:lnTo>
                <a:lnTo>
                  <a:pt x="40325" y="19199"/>
                </a:lnTo>
                <a:lnTo>
                  <a:pt x="40325" y="62400"/>
                </a:lnTo>
                <a:lnTo>
                  <a:pt x="41285" y="62400"/>
                </a:lnTo>
                <a:lnTo>
                  <a:pt x="41285" y="63358"/>
                </a:lnTo>
                <a:lnTo>
                  <a:pt x="42245" y="63358"/>
                </a:lnTo>
                <a:lnTo>
                  <a:pt x="42245" y="64317"/>
                </a:lnTo>
                <a:lnTo>
                  <a:pt x="46085" y="64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8" name="object 478"/>
          <p:cNvSpPr/>
          <p:nvPr/>
        </p:nvSpPr>
        <p:spPr>
          <a:xfrm>
            <a:off x="3804605" y="9001696"/>
            <a:ext cx="22082" cy="33599"/>
          </a:xfrm>
          <a:custGeom>
            <a:avLst/>
            <a:gdLst/>
            <a:ahLst/>
            <a:cxnLst/>
            <a:rect l="l" t="t" r="r" b="b"/>
            <a:pathLst>
              <a:path w="22082" h="33599">
                <a:moveTo>
                  <a:pt x="8641" y="13441"/>
                </a:moveTo>
                <a:lnTo>
                  <a:pt x="0" y="31682"/>
                </a:lnTo>
                <a:lnTo>
                  <a:pt x="0" y="33599"/>
                </a:lnTo>
                <a:lnTo>
                  <a:pt x="7680" y="33599"/>
                </a:lnTo>
                <a:lnTo>
                  <a:pt x="7680" y="32641"/>
                </a:lnTo>
                <a:lnTo>
                  <a:pt x="8641" y="32641"/>
                </a:lnTo>
                <a:lnTo>
                  <a:pt x="8641" y="31682"/>
                </a:lnTo>
                <a:lnTo>
                  <a:pt x="17282" y="18240"/>
                </a:lnTo>
                <a:lnTo>
                  <a:pt x="18242" y="17282"/>
                </a:lnTo>
                <a:lnTo>
                  <a:pt x="19187" y="16323"/>
                </a:lnTo>
                <a:lnTo>
                  <a:pt x="19187" y="15358"/>
                </a:lnTo>
                <a:lnTo>
                  <a:pt x="20162" y="14400"/>
                </a:lnTo>
                <a:lnTo>
                  <a:pt x="20162" y="13441"/>
                </a:lnTo>
                <a:lnTo>
                  <a:pt x="21122" y="12483"/>
                </a:lnTo>
                <a:lnTo>
                  <a:pt x="21122" y="9602"/>
                </a:lnTo>
                <a:lnTo>
                  <a:pt x="22082" y="7679"/>
                </a:lnTo>
                <a:lnTo>
                  <a:pt x="22082" y="3840"/>
                </a:lnTo>
                <a:lnTo>
                  <a:pt x="21122" y="2881"/>
                </a:lnTo>
                <a:lnTo>
                  <a:pt x="21122" y="964"/>
                </a:lnTo>
                <a:lnTo>
                  <a:pt x="19187" y="964"/>
                </a:lnTo>
                <a:lnTo>
                  <a:pt x="19187" y="0"/>
                </a:lnTo>
                <a:lnTo>
                  <a:pt x="11521" y="0"/>
                </a:lnTo>
                <a:lnTo>
                  <a:pt x="11521" y="964"/>
                </a:lnTo>
                <a:lnTo>
                  <a:pt x="9601" y="964"/>
                </a:lnTo>
                <a:lnTo>
                  <a:pt x="9601" y="2881"/>
                </a:lnTo>
                <a:lnTo>
                  <a:pt x="8641" y="2881"/>
                </a:lnTo>
                <a:lnTo>
                  <a:pt x="8641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9" name="object 479"/>
          <p:cNvSpPr/>
          <p:nvPr/>
        </p:nvSpPr>
        <p:spPr>
          <a:xfrm>
            <a:off x="3877558" y="8930658"/>
            <a:ext cx="11521" cy="86397"/>
          </a:xfrm>
          <a:custGeom>
            <a:avLst/>
            <a:gdLst/>
            <a:ahLst/>
            <a:cxnLst/>
            <a:rect l="l" t="t" r="r" b="b"/>
            <a:pathLst>
              <a:path w="11521" h="86397">
                <a:moveTo>
                  <a:pt x="2880" y="0"/>
                </a:moveTo>
                <a:lnTo>
                  <a:pt x="1920" y="0"/>
                </a:lnTo>
                <a:lnTo>
                  <a:pt x="1920" y="964"/>
                </a:lnTo>
                <a:lnTo>
                  <a:pt x="0" y="964"/>
                </a:lnTo>
                <a:lnTo>
                  <a:pt x="0" y="85438"/>
                </a:lnTo>
                <a:lnTo>
                  <a:pt x="1920" y="85438"/>
                </a:lnTo>
                <a:lnTo>
                  <a:pt x="1920" y="86397"/>
                </a:lnTo>
                <a:lnTo>
                  <a:pt x="8641" y="86397"/>
                </a:lnTo>
                <a:lnTo>
                  <a:pt x="9601" y="85438"/>
                </a:lnTo>
                <a:lnTo>
                  <a:pt x="10561" y="85438"/>
                </a:lnTo>
                <a:lnTo>
                  <a:pt x="11521" y="84479"/>
                </a:lnTo>
                <a:lnTo>
                  <a:pt x="11521" y="1921"/>
                </a:lnTo>
                <a:lnTo>
                  <a:pt x="10561" y="964"/>
                </a:lnTo>
                <a:lnTo>
                  <a:pt x="9601" y="964"/>
                </a:lnTo>
                <a:lnTo>
                  <a:pt x="8641" y="0"/>
                </a:lnTo>
                <a:lnTo>
                  <a:pt x="28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0" name="object 480"/>
          <p:cNvSpPr/>
          <p:nvPr/>
        </p:nvSpPr>
        <p:spPr>
          <a:xfrm>
            <a:off x="3902522" y="8937379"/>
            <a:ext cx="38389" cy="80640"/>
          </a:xfrm>
          <a:custGeom>
            <a:avLst/>
            <a:gdLst/>
            <a:ahLst/>
            <a:cxnLst/>
            <a:rect l="l" t="t" r="r" b="b"/>
            <a:pathLst>
              <a:path w="38389" h="80640">
                <a:moveTo>
                  <a:pt x="11521" y="69121"/>
                </a:moveTo>
                <a:lnTo>
                  <a:pt x="12481" y="71996"/>
                </a:lnTo>
                <a:lnTo>
                  <a:pt x="13441" y="73920"/>
                </a:lnTo>
                <a:lnTo>
                  <a:pt x="14401" y="75837"/>
                </a:lnTo>
                <a:lnTo>
                  <a:pt x="16322" y="76800"/>
                </a:lnTo>
                <a:lnTo>
                  <a:pt x="17282" y="78717"/>
                </a:lnTo>
                <a:lnTo>
                  <a:pt x="20162" y="78717"/>
                </a:lnTo>
                <a:lnTo>
                  <a:pt x="22082" y="79676"/>
                </a:lnTo>
                <a:lnTo>
                  <a:pt x="24963" y="80640"/>
                </a:lnTo>
                <a:lnTo>
                  <a:pt x="29748" y="80640"/>
                </a:lnTo>
                <a:lnTo>
                  <a:pt x="30708" y="79676"/>
                </a:lnTo>
                <a:lnTo>
                  <a:pt x="34549" y="79676"/>
                </a:lnTo>
                <a:lnTo>
                  <a:pt x="35524" y="78717"/>
                </a:lnTo>
                <a:lnTo>
                  <a:pt x="36469" y="78717"/>
                </a:lnTo>
                <a:lnTo>
                  <a:pt x="37429" y="77759"/>
                </a:lnTo>
                <a:lnTo>
                  <a:pt x="38389" y="77759"/>
                </a:lnTo>
                <a:lnTo>
                  <a:pt x="38389" y="69121"/>
                </a:lnTo>
                <a:lnTo>
                  <a:pt x="36469" y="69121"/>
                </a:lnTo>
                <a:lnTo>
                  <a:pt x="35524" y="70079"/>
                </a:lnTo>
                <a:lnTo>
                  <a:pt x="33588" y="70079"/>
                </a:lnTo>
                <a:lnTo>
                  <a:pt x="32644" y="71038"/>
                </a:lnTo>
                <a:lnTo>
                  <a:pt x="26868" y="71038"/>
                </a:lnTo>
                <a:lnTo>
                  <a:pt x="24003" y="70079"/>
                </a:lnTo>
                <a:lnTo>
                  <a:pt x="23027" y="68157"/>
                </a:lnTo>
                <a:lnTo>
                  <a:pt x="22082" y="66240"/>
                </a:lnTo>
                <a:lnTo>
                  <a:pt x="21122" y="62400"/>
                </a:lnTo>
                <a:lnTo>
                  <a:pt x="21122" y="25920"/>
                </a:lnTo>
                <a:lnTo>
                  <a:pt x="37429" y="25920"/>
                </a:lnTo>
                <a:lnTo>
                  <a:pt x="37429" y="24961"/>
                </a:lnTo>
                <a:lnTo>
                  <a:pt x="38389" y="24003"/>
                </a:lnTo>
                <a:lnTo>
                  <a:pt x="38389" y="17282"/>
                </a:lnTo>
                <a:lnTo>
                  <a:pt x="37429" y="17282"/>
                </a:lnTo>
                <a:lnTo>
                  <a:pt x="37429" y="16323"/>
                </a:lnTo>
                <a:lnTo>
                  <a:pt x="21122" y="16323"/>
                </a:lnTo>
                <a:lnTo>
                  <a:pt x="21122" y="958"/>
                </a:lnTo>
                <a:lnTo>
                  <a:pt x="20162" y="958"/>
                </a:lnTo>
                <a:lnTo>
                  <a:pt x="19187" y="0"/>
                </a:lnTo>
                <a:lnTo>
                  <a:pt x="12481" y="0"/>
                </a:lnTo>
                <a:lnTo>
                  <a:pt x="11521" y="958"/>
                </a:lnTo>
                <a:lnTo>
                  <a:pt x="10561" y="958"/>
                </a:lnTo>
                <a:lnTo>
                  <a:pt x="10561" y="16323"/>
                </a:lnTo>
                <a:lnTo>
                  <a:pt x="960" y="16323"/>
                </a:lnTo>
                <a:lnTo>
                  <a:pt x="960" y="17282"/>
                </a:lnTo>
                <a:lnTo>
                  <a:pt x="0" y="18240"/>
                </a:lnTo>
                <a:lnTo>
                  <a:pt x="0" y="24003"/>
                </a:lnTo>
                <a:lnTo>
                  <a:pt x="960" y="24003"/>
                </a:lnTo>
                <a:lnTo>
                  <a:pt x="960" y="24961"/>
                </a:lnTo>
                <a:lnTo>
                  <a:pt x="1920" y="25920"/>
                </a:lnTo>
                <a:lnTo>
                  <a:pt x="10561" y="25920"/>
                </a:lnTo>
                <a:lnTo>
                  <a:pt x="10561" y="66240"/>
                </a:lnTo>
                <a:lnTo>
                  <a:pt x="11521" y="691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1" name="object 481"/>
          <p:cNvSpPr/>
          <p:nvPr/>
        </p:nvSpPr>
        <p:spPr>
          <a:xfrm>
            <a:off x="3961074" y="9002661"/>
            <a:ext cx="5760" cy="15358"/>
          </a:xfrm>
          <a:custGeom>
            <a:avLst/>
            <a:gdLst/>
            <a:ahLst/>
            <a:cxnLst/>
            <a:rect l="l" t="t" r="r" b="b"/>
            <a:pathLst>
              <a:path w="5760" h="15358">
                <a:moveTo>
                  <a:pt x="0" y="0"/>
                </a:moveTo>
                <a:lnTo>
                  <a:pt x="960" y="13435"/>
                </a:lnTo>
                <a:lnTo>
                  <a:pt x="2880" y="14394"/>
                </a:lnTo>
                <a:lnTo>
                  <a:pt x="5760" y="15358"/>
                </a:lnTo>
                <a:lnTo>
                  <a:pt x="4800" y="5756"/>
                </a:lnTo>
                <a:lnTo>
                  <a:pt x="2880" y="3838"/>
                </a:lnTo>
                <a:lnTo>
                  <a:pt x="960" y="1917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2" name="object 482"/>
          <p:cNvSpPr/>
          <p:nvPr/>
        </p:nvSpPr>
        <p:spPr>
          <a:xfrm>
            <a:off x="3949552" y="8952738"/>
            <a:ext cx="48966" cy="65282"/>
          </a:xfrm>
          <a:custGeom>
            <a:avLst/>
            <a:gdLst/>
            <a:ahLst/>
            <a:cxnLst/>
            <a:rect l="l" t="t" r="r" b="b"/>
            <a:pathLst>
              <a:path w="48966" h="65282">
                <a:moveTo>
                  <a:pt x="43205" y="64317"/>
                </a:moveTo>
                <a:lnTo>
                  <a:pt x="48005" y="64317"/>
                </a:lnTo>
                <a:lnTo>
                  <a:pt x="48005" y="63358"/>
                </a:lnTo>
                <a:lnTo>
                  <a:pt x="48966" y="63358"/>
                </a:lnTo>
                <a:lnTo>
                  <a:pt x="48966" y="15358"/>
                </a:lnTo>
                <a:lnTo>
                  <a:pt x="48005" y="12483"/>
                </a:lnTo>
                <a:lnTo>
                  <a:pt x="47045" y="9602"/>
                </a:lnTo>
                <a:lnTo>
                  <a:pt x="45125" y="7679"/>
                </a:lnTo>
                <a:lnTo>
                  <a:pt x="44165" y="5762"/>
                </a:lnTo>
                <a:lnTo>
                  <a:pt x="42245" y="3840"/>
                </a:lnTo>
                <a:lnTo>
                  <a:pt x="39364" y="1923"/>
                </a:lnTo>
                <a:lnTo>
                  <a:pt x="36484" y="964"/>
                </a:lnTo>
                <a:lnTo>
                  <a:pt x="33604" y="0"/>
                </a:lnTo>
                <a:lnTo>
                  <a:pt x="19202" y="0"/>
                </a:lnTo>
                <a:lnTo>
                  <a:pt x="16322" y="964"/>
                </a:lnTo>
                <a:lnTo>
                  <a:pt x="14401" y="964"/>
                </a:lnTo>
                <a:lnTo>
                  <a:pt x="12481" y="1923"/>
                </a:lnTo>
                <a:lnTo>
                  <a:pt x="10561" y="2881"/>
                </a:lnTo>
                <a:lnTo>
                  <a:pt x="8641" y="3840"/>
                </a:lnTo>
                <a:lnTo>
                  <a:pt x="7680" y="3840"/>
                </a:lnTo>
                <a:lnTo>
                  <a:pt x="5760" y="4803"/>
                </a:lnTo>
                <a:lnTo>
                  <a:pt x="4800" y="5762"/>
                </a:lnTo>
                <a:lnTo>
                  <a:pt x="3840" y="6720"/>
                </a:lnTo>
                <a:lnTo>
                  <a:pt x="3840" y="7679"/>
                </a:lnTo>
                <a:lnTo>
                  <a:pt x="2880" y="7679"/>
                </a:lnTo>
                <a:lnTo>
                  <a:pt x="2880" y="12483"/>
                </a:lnTo>
                <a:lnTo>
                  <a:pt x="3840" y="13441"/>
                </a:lnTo>
                <a:lnTo>
                  <a:pt x="3840" y="14400"/>
                </a:lnTo>
                <a:lnTo>
                  <a:pt x="6720" y="14400"/>
                </a:lnTo>
                <a:lnTo>
                  <a:pt x="7680" y="13441"/>
                </a:lnTo>
                <a:lnTo>
                  <a:pt x="8641" y="13441"/>
                </a:lnTo>
                <a:lnTo>
                  <a:pt x="9601" y="12483"/>
                </a:lnTo>
                <a:lnTo>
                  <a:pt x="11521" y="11519"/>
                </a:lnTo>
                <a:lnTo>
                  <a:pt x="13441" y="10561"/>
                </a:lnTo>
                <a:lnTo>
                  <a:pt x="15361" y="10561"/>
                </a:lnTo>
                <a:lnTo>
                  <a:pt x="17282" y="9602"/>
                </a:lnTo>
                <a:lnTo>
                  <a:pt x="19202" y="8644"/>
                </a:lnTo>
                <a:lnTo>
                  <a:pt x="28803" y="8644"/>
                </a:lnTo>
                <a:lnTo>
                  <a:pt x="30723" y="9602"/>
                </a:lnTo>
                <a:lnTo>
                  <a:pt x="32644" y="10561"/>
                </a:lnTo>
                <a:lnTo>
                  <a:pt x="33604" y="10561"/>
                </a:lnTo>
                <a:lnTo>
                  <a:pt x="35524" y="12483"/>
                </a:lnTo>
                <a:lnTo>
                  <a:pt x="36484" y="13441"/>
                </a:lnTo>
                <a:lnTo>
                  <a:pt x="37444" y="14400"/>
                </a:lnTo>
                <a:lnTo>
                  <a:pt x="37444" y="16323"/>
                </a:lnTo>
                <a:lnTo>
                  <a:pt x="38404" y="18240"/>
                </a:lnTo>
                <a:lnTo>
                  <a:pt x="38404" y="26878"/>
                </a:lnTo>
                <a:lnTo>
                  <a:pt x="24963" y="26878"/>
                </a:lnTo>
                <a:lnTo>
                  <a:pt x="21122" y="27843"/>
                </a:lnTo>
                <a:lnTo>
                  <a:pt x="17282" y="28800"/>
                </a:lnTo>
                <a:lnTo>
                  <a:pt x="13441" y="29759"/>
                </a:lnTo>
                <a:lnTo>
                  <a:pt x="10561" y="30717"/>
                </a:lnTo>
                <a:lnTo>
                  <a:pt x="7680" y="31682"/>
                </a:lnTo>
                <a:lnTo>
                  <a:pt x="5760" y="33599"/>
                </a:lnTo>
                <a:lnTo>
                  <a:pt x="3840" y="35522"/>
                </a:lnTo>
                <a:lnTo>
                  <a:pt x="1920" y="38397"/>
                </a:lnTo>
                <a:lnTo>
                  <a:pt x="960" y="40320"/>
                </a:lnTo>
                <a:lnTo>
                  <a:pt x="0" y="44160"/>
                </a:lnTo>
                <a:lnTo>
                  <a:pt x="0" y="49923"/>
                </a:lnTo>
                <a:lnTo>
                  <a:pt x="960" y="52798"/>
                </a:lnTo>
                <a:lnTo>
                  <a:pt x="1920" y="54720"/>
                </a:lnTo>
                <a:lnTo>
                  <a:pt x="2880" y="56637"/>
                </a:lnTo>
                <a:lnTo>
                  <a:pt x="3840" y="58561"/>
                </a:lnTo>
                <a:lnTo>
                  <a:pt x="5760" y="60478"/>
                </a:lnTo>
                <a:lnTo>
                  <a:pt x="7680" y="61441"/>
                </a:lnTo>
                <a:lnTo>
                  <a:pt x="9601" y="63358"/>
                </a:lnTo>
                <a:lnTo>
                  <a:pt x="12481" y="63358"/>
                </a:lnTo>
                <a:lnTo>
                  <a:pt x="11521" y="49923"/>
                </a:lnTo>
                <a:lnTo>
                  <a:pt x="11521" y="43202"/>
                </a:lnTo>
                <a:lnTo>
                  <a:pt x="12481" y="41279"/>
                </a:lnTo>
                <a:lnTo>
                  <a:pt x="13441" y="40320"/>
                </a:lnTo>
                <a:lnTo>
                  <a:pt x="14401" y="39361"/>
                </a:lnTo>
                <a:lnTo>
                  <a:pt x="15361" y="38397"/>
                </a:lnTo>
                <a:lnTo>
                  <a:pt x="17282" y="37438"/>
                </a:lnTo>
                <a:lnTo>
                  <a:pt x="19202" y="36479"/>
                </a:lnTo>
                <a:lnTo>
                  <a:pt x="21122" y="35522"/>
                </a:lnTo>
                <a:lnTo>
                  <a:pt x="38404" y="35522"/>
                </a:lnTo>
                <a:lnTo>
                  <a:pt x="38404" y="47999"/>
                </a:lnTo>
                <a:lnTo>
                  <a:pt x="35524" y="50881"/>
                </a:lnTo>
                <a:lnTo>
                  <a:pt x="32644" y="52798"/>
                </a:lnTo>
                <a:lnTo>
                  <a:pt x="30723" y="54720"/>
                </a:lnTo>
                <a:lnTo>
                  <a:pt x="27843" y="55679"/>
                </a:lnTo>
                <a:lnTo>
                  <a:pt x="24963" y="56637"/>
                </a:lnTo>
                <a:lnTo>
                  <a:pt x="19202" y="56637"/>
                </a:lnTo>
                <a:lnTo>
                  <a:pt x="16322" y="55679"/>
                </a:lnTo>
                <a:lnTo>
                  <a:pt x="17282" y="65282"/>
                </a:lnTo>
                <a:lnTo>
                  <a:pt x="24002" y="65282"/>
                </a:lnTo>
                <a:lnTo>
                  <a:pt x="27843" y="64317"/>
                </a:lnTo>
                <a:lnTo>
                  <a:pt x="30723" y="62400"/>
                </a:lnTo>
                <a:lnTo>
                  <a:pt x="34564" y="61441"/>
                </a:lnTo>
                <a:lnTo>
                  <a:pt x="37444" y="59519"/>
                </a:lnTo>
                <a:lnTo>
                  <a:pt x="39364" y="56637"/>
                </a:lnTo>
                <a:lnTo>
                  <a:pt x="39364" y="63358"/>
                </a:lnTo>
                <a:lnTo>
                  <a:pt x="40325" y="63358"/>
                </a:lnTo>
                <a:lnTo>
                  <a:pt x="41285" y="64317"/>
                </a:lnTo>
                <a:lnTo>
                  <a:pt x="43205" y="64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3" name="object 483"/>
          <p:cNvSpPr/>
          <p:nvPr/>
        </p:nvSpPr>
        <p:spPr>
          <a:xfrm>
            <a:off x="4018681" y="8924900"/>
            <a:ext cx="10561" cy="92154"/>
          </a:xfrm>
          <a:custGeom>
            <a:avLst/>
            <a:gdLst/>
            <a:ahLst/>
            <a:cxnLst/>
            <a:rect l="l" t="t" r="r" b="b"/>
            <a:pathLst>
              <a:path w="10561" h="92154">
                <a:moveTo>
                  <a:pt x="10561" y="90237"/>
                </a:moveTo>
                <a:lnTo>
                  <a:pt x="10561" y="0"/>
                </a:lnTo>
                <a:lnTo>
                  <a:pt x="944" y="0"/>
                </a:lnTo>
                <a:lnTo>
                  <a:pt x="0" y="958"/>
                </a:lnTo>
                <a:lnTo>
                  <a:pt x="0" y="91196"/>
                </a:lnTo>
                <a:lnTo>
                  <a:pt x="944" y="91196"/>
                </a:lnTo>
                <a:lnTo>
                  <a:pt x="1920" y="92154"/>
                </a:lnTo>
                <a:lnTo>
                  <a:pt x="8625" y="92154"/>
                </a:lnTo>
                <a:lnTo>
                  <a:pt x="9601" y="91196"/>
                </a:lnTo>
                <a:lnTo>
                  <a:pt x="10561" y="91196"/>
                </a:lnTo>
                <a:lnTo>
                  <a:pt x="10561" y="902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4" name="object 484"/>
          <p:cNvSpPr/>
          <p:nvPr/>
        </p:nvSpPr>
        <p:spPr>
          <a:xfrm>
            <a:off x="4041708" y="8953702"/>
            <a:ext cx="56647" cy="87355"/>
          </a:xfrm>
          <a:custGeom>
            <a:avLst/>
            <a:gdLst/>
            <a:ahLst/>
            <a:cxnLst/>
            <a:rect l="l" t="t" r="r" b="b"/>
            <a:pathLst>
              <a:path w="56647" h="87355">
                <a:moveTo>
                  <a:pt x="11521" y="958"/>
                </a:moveTo>
                <a:lnTo>
                  <a:pt x="11521" y="0"/>
                </a:lnTo>
                <a:lnTo>
                  <a:pt x="960" y="0"/>
                </a:lnTo>
                <a:lnTo>
                  <a:pt x="960" y="958"/>
                </a:lnTo>
                <a:lnTo>
                  <a:pt x="0" y="958"/>
                </a:lnTo>
                <a:lnTo>
                  <a:pt x="0" y="1917"/>
                </a:lnTo>
                <a:lnTo>
                  <a:pt x="960" y="2875"/>
                </a:lnTo>
                <a:lnTo>
                  <a:pt x="960" y="3838"/>
                </a:lnTo>
                <a:lnTo>
                  <a:pt x="22082" y="60476"/>
                </a:lnTo>
                <a:lnTo>
                  <a:pt x="22082" y="61435"/>
                </a:lnTo>
                <a:lnTo>
                  <a:pt x="23042" y="62394"/>
                </a:lnTo>
                <a:lnTo>
                  <a:pt x="24002" y="62394"/>
                </a:lnTo>
                <a:lnTo>
                  <a:pt x="15361" y="83516"/>
                </a:lnTo>
                <a:lnTo>
                  <a:pt x="15361" y="85432"/>
                </a:lnTo>
                <a:lnTo>
                  <a:pt x="16322" y="86390"/>
                </a:lnTo>
                <a:lnTo>
                  <a:pt x="18242" y="86390"/>
                </a:lnTo>
                <a:lnTo>
                  <a:pt x="19202" y="87355"/>
                </a:lnTo>
                <a:lnTo>
                  <a:pt x="23042" y="87355"/>
                </a:lnTo>
                <a:lnTo>
                  <a:pt x="24002" y="86390"/>
                </a:lnTo>
                <a:lnTo>
                  <a:pt x="24963" y="86390"/>
                </a:lnTo>
                <a:lnTo>
                  <a:pt x="26883" y="85432"/>
                </a:lnTo>
                <a:lnTo>
                  <a:pt x="27843" y="84473"/>
                </a:lnTo>
                <a:lnTo>
                  <a:pt x="35524" y="62394"/>
                </a:lnTo>
                <a:lnTo>
                  <a:pt x="56647" y="3838"/>
                </a:lnTo>
                <a:lnTo>
                  <a:pt x="56647" y="958"/>
                </a:lnTo>
                <a:lnTo>
                  <a:pt x="55686" y="0"/>
                </a:lnTo>
                <a:lnTo>
                  <a:pt x="47045" y="0"/>
                </a:lnTo>
                <a:lnTo>
                  <a:pt x="47045" y="958"/>
                </a:lnTo>
                <a:lnTo>
                  <a:pt x="46085" y="958"/>
                </a:lnTo>
                <a:lnTo>
                  <a:pt x="46085" y="1917"/>
                </a:lnTo>
                <a:lnTo>
                  <a:pt x="29763" y="49917"/>
                </a:lnTo>
                <a:lnTo>
                  <a:pt x="28803" y="49917"/>
                </a:lnTo>
                <a:lnTo>
                  <a:pt x="12481" y="1917"/>
                </a:lnTo>
                <a:lnTo>
                  <a:pt x="11521" y="1917"/>
                </a:lnTo>
                <a:lnTo>
                  <a:pt x="11521" y="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5" name="object 485"/>
          <p:cNvSpPr/>
          <p:nvPr/>
        </p:nvSpPr>
        <p:spPr>
          <a:xfrm>
            <a:off x="4137720" y="8952738"/>
            <a:ext cx="48950" cy="65282"/>
          </a:xfrm>
          <a:custGeom>
            <a:avLst/>
            <a:gdLst/>
            <a:ahLst/>
            <a:cxnLst/>
            <a:rect l="l" t="t" r="r" b="b"/>
            <a:pathLst>
              <a:path w="48950" h="65282">
                <a:moveTo>
                  <a:pt x="12466" y="40320"/>
                </a:moveTo>
                <a:lnTo>
                  <a:pt x="13426" y="39361"/>
                </a:lnTo>
                <a:lnTo>
                  <a:pt x="15346" y="38397"/>
                </a:lnTo>
                <a:lnTo>
                  <a:pt x="16306" y="37438"/>
                </a:lnTo>
                <a:lnTo>
                  <a:pt x="18227" y="36479"/>
                </a:lnTo>
                <a:lnTo>
                  <a:pt x="21107" y="35522"/>
                </a:lnTo>
                <a:lnTo>
                  <a:pt x="37429" y="35522"/>
                </a:lnTo>
                <a:lnTo>
                  <a:pt x="37429" y="47999"/>
                </a:lnTo>
                <a:lnTo>
                  <a:pt x="35509" y="50881"/>
                </a:lnTo>
                <a:lnTo>
                  <a:pt x="32628" y="52798"/>
                </a:lnTo>
                <a:lnTo>
                  <a:pt x="29748" y="54720"/>
                </a:lnTo>
                <a:lnTo>
                  <a:pt x="27828" y="55679"/>
                </a:lnTo>
                <a:lnTo>
                  <a:pt x="24947" y="56637"/>
                </a:lnTo>
                <a:lnTo>
                  <a:pt x="18227" y="56637"/>
                </a:lnTo>
                <a:lnTo>
                  <a:pt x="16306" y="55679"/>
                </a:lnTo>
                <a:lnTo>
                  <a:pt x="17266" y="65282"/>
                </a:lnTo>
                <a:lnTo>
                  <a:pt x="23987" y="65282"/>
                </a:lnTo>
                <a:lnTo>
                  <a:pt x="27828" y="64317"/>
                </a:lnTo>
                <a:lnTo>
                  <a:pt x="30708" y="62400"/>
                </a:lnTo>
                <a:lnTo>
                  <a:pt x="33588" y="61441"/>
                </a:lnTo>
                <a:lnTo>
                  <a:pt x="36469" y="59519"/>
                </a:lnTo>
                <a:lnTo>
                  <a:pt x="39349" y="56637"/>
                </a:lnTo>
                <a:lnTo>
                  <a:pt x="39349" y="63358"/>
                </a:lnTo>
                <a:lnTo>
                  <a:pt x="40309" y="63358"/>
                </a:lnTo>
                <a:lnTo>
                  <a:pt x="40309" y="64317"/>
                </a:lnTo>
                <a:lnTo>
                  <a:pt x="47030" y="64317"/>
                </a:lnTo>
                <a:lnTo>
                  <a:pt x="47990" y="63358"/>
                </a:lnTo>
                <a:lnTo>
                  <a:pt x="48950" y="63358"/>
                </a:lnTo>
                <a:lnTo>
                  <a:pt x="48950" y="18240"/>
                </a:lnTo>
                <a:lnTo>
                  <a:pt x="47990" y="15358"/>
                </a:lnTo>
                <a:lnTo>
                  <a:pt x="47030" y="12483"/>
                </a:lnTo>
                <a:lnTo>
                  <a:pt x="47030" y="9602"/>
                </a:lnTo>
                <a:lnTo>
                  <a:pt x="45110" y="7679"/>
                </a:lnTo>
                <a:lnTo>
                  <a:pt x="43190" y="5762"/>
                </a:lnTo>
                <a:lnTo>
                  <a:pt x="41269" y="3840"/>
                </a:lnTo>
                <a:lnTo>
                  <a:pt x="39349" y="1923"/>
                </a:lnTo>
                <a:lnTo>
                  <a:pt x="36469" y="964"/>
                </a:lnTo>
                <a:lnTo>
                  <a:pt x="32628" y="0"/>
                </a:lnTo>
                <a:lnTo>
                  <a:pt x="18227" y="0"/>
                </a:lnTo>
                <a:lnTo>
                  <a:pt x="16306" y="964"/>
                </a:lnTo>
                <a:lnTo>
                  <a:pt x="14386" y="964"/>
                </a:lnTo>
                <a:lnTo>
                  <a:pt x="12466" y="1923"/>
                </a:lnTo>
                <a:lnTo>
                  <a:pt x="10546" y="2881"/>
                </a:lnTo>
                <a:lnTo>
                  <a:pt x="8625" y="3840"/>
                </a:lnTo>
                <a:lnTo>
                  <a:pt x="6705" y="3840"/>
                </a:lnTo>
                <a:lnTo>
                  <a:pt x="5745" y="4803"/>
                </a:lnTo>
                <a:lnTo>
                  <a:pt x="4785" y="5762"/>
                </a:lnTo>
                <a:lnTo>
                  <a:pt x="3825" y="5762"/>
                </a:lnTo>
                <a:lnTo>
                  <a:pt x="3825" y="6720"/>
                </a:lnTo>
                <a:lnTo>
                  <a:pt x="2865" y="7679"/>
                </a:lnTo>
                <a:lnTo>
                  <a:pt x="2865" y="13441"/>
                </a:lnTo>
                <a:lnTo>
                  <a:pt x="3825" y="14400"/>
                </a:lnTo>
                <a:lnTo>
                  <a:pt x="6705" y="14400"/>
                </a:lnTo>
                <a:lnTo>
                  <a:pt x="7665" y="13441"/>
                </a:lnTo>
                <a:lnTo>
                  <a:pt x="8625" y="13441"/>
                </a:lnTo>
                <a:lnTo>
                  <a:pt x="9585" y="12483"/>
                </a:lnTo>
                <a:lnTo>
                  <a:pt x="11506" y="11519"/>
                </a:lnTo>
                <a:lnTo>
                  <a:pt x="13426" y="10561"/>
                </a:lnTo>
                <a:lnTo>
                  <a:pt x="14386" y="10561"/>
                </a:lnTo>
                <a:lnTo>
                  <a:pt x="17266" y="9602"/>
                </a:lnTo>
                <a:lnTo>
                  <a:pt x="19187" y="8644"/>
                </a:lnTo>
                <a:lnTo>
                  <a:pt x="28788" y="8644"/>
                </a:lnTo>
                <a:lnTo>
                  <a:pt x="30708" y="9602"/>
                </a:lnTo>
                <a:lnTo>
                  <a:pt x="32628" y="10561"/>
                </a:lnTo>
                <a:lnTo>
                  <a:pt x="33588" y="10561"/>
                </a:lnTo>
                <a:lnTo>
                  <a:pt x="34549" y="12483"/>
                </a:lnTo>
                <a:lnTo>
                  <a:pt x="35509" y="13441"/>
                </a:lnTo>
                <a:lnTo>
                  <a:pt x="36469" y="14400"/>
                </a:lnTo>
                <a:lnTo>
                  <a:pt x="37429" y="16323"/>
                </a:lnTo>
                <a:lnTo>
                  <a:pt x="37429" y="26878"/>
                </a:lnTo>
                <a:lnTo>
                  <a:pt x="24947" y="26878"/>
                </a:lnTo>
                <a:lnTo>
                  <a:pt x="21107" y="27843"/>
                </a:lnTo>
                <a:lnTo>
                  <a:pt x="17266" y="28800"/>
                </a:lnTo>
                <a:lnTo>
                  <a:pt x="13426" y="29759"/>
                </a:lnTo>
                <a:lnTo>
                  <a:pt x="10546" y="30717"/>
                </a:lnTo>
                <a:lnTo>
                  <a:pt x="7665" y="31682"/>
                </a:lnTo>
                <a:lnTo>
                  <a:pt x="4785" y="33599"/>
                </a:lnTo>
                <a:lnTo>
                  <a:pt x="2865" y="35522"/>
                </a:lnTo>
                <a:lnTo>
                  <a:pt x="1904" y="38397"/>
                </a:lnTo>
                <a:lnTo>
                  <a:pt x="944" y="40320"/>
                </a:lnTo>
                <a:lnTo>
                  <a:pt x="0" y="44160"/>
                </a:lnTo>
                <a:lnTo>
                  <a:pt x="0" y="52798"/>
                </a:lnTo>
                <a:lnTo>
                  <a:pt x="944" y="54720"/>
                </a:lnTo>
                <a:lnTo>
                  <a:pt x="1904" y="56637"/>
                </a:lnTo>
                <a:lnTo>
                  <a:pt x="3825" y="58561"/>
                </a:lnTo>
                <a:lnTo>
                  <a:pt x="5745" y="60478"/>
                </a:lnTo>
                <a:lnTo>
                  <a:pt x="7665" y="61441"/>
                </a:lnTo>
                <a:lnTo>
                  <a:pt x="9585" y="63358"/>
                </a:lnTo>
                <a:lnTo>
                  <a:pt x="11506" y="63358"/>
                </a:lnTo>
                <a:lnTo>
                  <a:pt x="10546" y="49923"/>
                </a:lnTo>
                <a:lnTo>
                  <a:pt x="10546" y="44160"/>
                </a:lnTo>
                <a:lnTo>
                  <a:pt x="11506" y="43202"/>
                </a:lnTo>
                <a:lnTo>
                  <a:pt x="12466" y="41279"/>
                </a:lnTo>
                <a:lnTo>
                  <a:pt x="12466" y="40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6" name="object 486"/>
          <p:cNvSpPr/>
          <p:nvPr/>
        </p:nvSpPr>
        <p:spPr>
          <a:xfrm>
            <a:off x="4148267" y="9002661"/>
            <a:ext cx="6720" cy="15358"/>
          </a:xfrm>
          <a:custGeom>
            <a:avLst/>
            <a:gdLst/>
            <a:ahLst/>
            <a:cxnLst/>
            <a:rect l="l" t="t" r="r" b="b"/>
            <a:pathLst>
              <a:path w="6720" h="15358">
                <a:moveTo>
                  <a:pt x="0" y="0"/>
                </a:moveTo>
                <a:lnTo>
                  <a:pt x="960" y="13435"/>
                </a:lnTo>
                <a:lnTo>
                  <a:pt x="3840" y="14394"/>
                </a:lnTo>
                <a:lnTo>
                  <a:pt x="6720" y="15358"/>
                </a:lnTo>
                <a:lnTo>
                  <a:pt x="5760" y="5756"/>
                </a:lnTo>
                <a:lnTo>
                  <a:pt x="3840" y="3838"/>
                </a:lnTo>
                <a:lnTo>
                  <a:pt x="960" y="1917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7" name="object 487"/>
          <p:cNvSpPr/>
          <p:nvPr/>
        </p:nvSpPr>
        <p:spPr>
          <a:xfrm>
            <a:off x="4206834" y="8952738"/>
            <a:ext cx="50871" cy="64317"/>
          </a:xfrm>
          <a:custGeom>
            <a:avLst/>
            <a:gdLst/>
            <a:ahLst/>
            <a:cxnLst/>
            <a:rect l="l" t="t" r="r" b="b"/>
            <a:pathLst>
              <a:path w="50871" h="64317">
                <a:moveTo>
                  <a:pt x="42230" y="64317"/>
                </a:moveTo>
                <a:lnTo>
                  <a:pt x="48950" y="64317"/>
                </a:lnTo>
                <a:lnTo>
                  <a:pt x="49911" y="63358"/>
                </a:lnTo>
                <a:lnTo>
                  <a:pt x="50871" y="63358"/>
                </a:lnTo>
                <a:lnTo>
                  <a:pt x="50871" y="18240"/>
                </a:lnTo>
                <a:lnTo>
                  <a:pt x="49911" y="15358"/>
                </a:lnTo>
                <a:lnTo>
                  <a:pt x="48950" y="12483"/>
                </a:lnTo>
                <a:lnTo>
                  <a:pt x="47990" y="9602"/>
                </a:lnTo>
                <a:lnTo>
                  <a:pt x="46070" y="6720"/>
                </a:lnTo>
                <a:lnTo>
                  <a:pt x="45110" y="4803"/>
                </a:lnTo>
                <a:lnTo>
                  <a:pt x="42230" y="2881"/>
                </a:lnTo>
                <a:lnTo>
                  <a:pt x="39349" y="1923"/>
                </a:lnTo>
                <a:lnTo>
                  <a:pt x="37429" y="0"/>
                </a:lnTo>
                <a:lnTo>
                  <a:pt x="25908" y="0"/>
                </a:lnTo>
                <a:lnTo>
                  <a:pt x="23027" y="964"/>
                </a:lnTo>
                <a:lnTo>
                  <a:pt x="19187" y="2881"/>
                </a:lnTo>
                <a:lnTo>
                  <a:pt x="16306" y="3840"/>
                </a:lnTo>
                <a:lnTo>
                  <a:pt x="13441" y="6720"/>
                </a:lnTo>
                <a:lnTo>
                  <a:pt x="9601" y="10561"/>
                </a:lnTo>
                <a:lnTo>
                  <a:pt x="9601" y="1923"/>
                </a:lnTo>
                <a:lnTo>
                  <a:pt x="8625" y="964"/>
                </a:lnTo>
                <a:lnTo>
                  <a:pt x="960" y="964"/>
                </a:lnTo>
                <a:lnTo>
                  <a:pt x="0" y="1923"/>
                </a:lnTo>
                <a:lnTo>
                  <a:pt x="0" y="63358"/>
                </a:lnTo>
                <a:lnTo>
                  <a:pt x="960" y="63358"/>
                </a:lnTo>
                <a:lnTo>
                  <a:pt x="960" y="64317"/>
                </a:lnTo>
                <a:lnTo>
                  <a:pt x="8625" y="64317"/>
                </a:lnTo>
                <a:lnTo>
                  <a:pt x="9601" y="63358"/>
                </a:lnTo>
                <a:lnTo>
                  <a:pt x="10561" y="63358"/>
                </a:lnTo>
                <a:lnTo>
                  <a:pt x="10561" y="21121"/>
                </a:lnTo>
                <a:lnTo>
                  <a:pt x="13441" y="17282"/>
                </a:lnTo>
                <a:lnTo>
                  <a:pt x="16306" y="14400"/>
                </a:lnTo>
                <a:lnTo>
                  <a:pt x="19187" y="12483"/>
                </a:lnTo>
                <a:lnTo>
                  <a:pt x="22082" y="10561"/>
                </a:lnTo>
                <a:lnTo>
                  <a:pt x="24963" y="9602"/>
                </a:lnTo>
                <a:lnTo>
                  <a:pt x="31668" y="9602"/>
                </a:lnTo>
                <a:lnTo>
                  <a:pt x="32628" y="10561"/>
                </a:lnTo>
                <a:lnTo>
                  <a:pt x="34549" y="11519"/>
                </a:lnTo>
                <a:lnTo>
                  <a:pt x="36469" y="12483"/>
                </a:lnTo>
                <a:lnTo>
                  <a:pt x="37429" y="13441"/>
                </a:lnTo>
                <a:lnTo>
                  <a:pt x="38389" y="15358"/>
                </a:lnTo>
                <a:lnTo>
                  <a:pt x="38389" y="17282"/>
                </a:lnTo>
                <a:lnTo>
                  <a:pt x="39349" y="19199"/>
                </a:lnTo>
                <a:lnTo>
                  <a:pt x="40309" y="21121"/>
                </a:lnTo>
                <a:lnTo>
                  <a:pt x="40309" y="63358"/>
                </a:lnTo>
                <a:lnTo>
                  <a:pt x="41269" y="63358"/>
                </a:lnTo>
                <a:lnTo>
                  <a:pt x="41269" y="64317"/>
                </a:lnTo>
                <a:lnTo>
                  <a:pt x="42230" y="64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8" name="object 488"/>
          <p:cNvSpPr/>
          <p:nvPr/>
        </p:nvSpPr>
        <p:spPr>
          <a:xfrm>
            <a:off x="4285548" y="8990176"/>
            <a:ext cx="9601" cy="27843"/>
          </a:xfrm>
          <a:custGeom>
            <a:avLst/>
            <a:gdLst/>
            <a:ahLst/>
            <a:cxnLst/>
            <a:rect l="l" t="t" r="r" b="b"/>
            <a:pathLst>
              <a:path w="9601" h="27843">
                <a:moveTo>
                  <a:pt x="9601" y="17282"/>
                </a:moveTo>
                <a:lnTo>
                  <a:pt x="7680" y="16323"/>
                </a:lnTo>
                <a:lnTo>
                  <a:pt x="5760" y="15360"/>
                </a:lnTo>
                <a:lnTo>
                  <a:pt x="3840" y="13443"/>
                </a:lnTo>
                <a:lnTo>
                  <a:pt x="2880" y="10561"/>
                </a:lnTo>
                <a:lnTo>
                  <a:pt x="1920" y="8644"/>
                </a:lnTo>
                <a:lnTo>
                  <a:pt x="960" y="5763"/>
                </a:lnTo>
                <a:lnTo>
                  <a:pt x="960" y="2881"/>
                </a:lnTo>
                <a:lnTo>
                  <a:pt x="0" y="0"/>
                </a:lnTo>
                <a:lnTo>
                  <a:pt x="1920" y="24961"/>
                </a:lnTo>
                <a:lnTo>
                  <a:pt x="4800" y="26878"/>
                </a:lnTo>
                <a:lnTo>
                  <a:pt x="8641" y="27843"/>
                </a:lnTo>
                <a:lnTo>
                  <a:pt x="9601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9" name="object 489"/>
          <p:cNvSpPr/>
          <p:nvPr/>
        </p:nvSpPr>
        <p:spPr>
          <a:xfrm>
            <a:off x="4274027" y="8924900"/>
            <a:ext cx="54711" cy="93119"/>
          </a:xfrm>
          <a:custGeom>
            <a:avLst/>
            <a:gdLst/>
            <a:ahLst/>
            <a:cxnLst/>
            <a:rect l="l" t="t" r="r" b="b"/>
            <a:pathLst>
              <a:path w="54711" h="93119">
                <a:moveTo>
                  <a:pt x="46070" y="0"/>
                </a:moveTo>
                <a:lnTo>
                  <a:pt x="45125" y="0"/>
                </a:lnTo>
                <a:lnTo>
                  <a:pt x="45125" y="958"/>
                </a:lnTo>
                <a:lnTo>
                  <a:pt x="44165" y="958"/>
                </a:lnTo>
                <a:lnTo>
                  <a:pt x="44165" y="36481"/>
                </a:lnTo>
                <a:lnTo>
                  <a:pt x="41285" y="33599"/>
                </a:lnTo>
                <a:lnTo>
                  <a:pt x="38404" y="31677"/>
                </a:lnTo>
                <a:lnTo>
                  <a:pt x="35524" y="29760"/>
                </a:lnTo>
                <a:lnTo>
                  <a:pt x="32628" y="28802"/>
                </a:lnTo>
                <a:lnTo>
                  <a:pt x="28803" y="27837"/>
                </a:lnTo>
                <a:lnTo>
                  <a:pt x="21122" y="27837"/>
                </a:lnTo>
                <a:lnTo>
                  <a:pt x="18242" y="28802"/>
                </a:lnTo>
                <a:lnTo>
                  <a:pt x="14401" y="29760"/>
                </a:lnTo>
                <a:lnTo>
                  <a:pt x="11521" y="31677"/>
                </a:lnTo>
                <a:lnTo>
                  <a:pt x="8641" y="33599"/>
                </a:lnTo>
                <a:lnTo>
                  <a:pt x="6720" y="36481"/>
                </a:lnTo>
                <a:lnTo>
                  <a:pt x="4800" y="39357"/>
                </a:lnTo>
                <a:lnTo>
                  <a:pt x="2880" y="43196"/>
                </a:lnTo>
                <a:lnTo>
                  <a:pt x="1920" y="47036"/>
                </a:lnTo>
                <a:lnTo>
                  <a:pt x="960" y="50875"/>
                </a:lnTo>
                <a:lnTo>
                  <a:pt x="0" y="55680"/>
                </a:lnTo>
                <a:lnTo>
                  <a:pt x="0" y="65275"/>
                </a:lnTo>
                <a:lnTo>
                  <a:pt x="960" y="69116"/>
                </a:lnTo>
                <a:lnTo>
                  <a:pt x="960" y="72955"/>
                </a:lnTo>
                <a:lnTo>
                  <a:pt x="1920" y="76795"/>
                </a:lnTo>
                <a:lnTo>
                  <a:pt x="3840" y="80636"/>
                </a:lnTo>
                <a:lnTo>
                  <a:pt x="5760" y="83516"/>
                </a:lnTo>
                <a:lnTo>
                  <a:pt x="7680" y="86398"/>
                </a:lnTo>
                <a:lnTo>
                  <a:pt x="10561" y="88315"/>
                </a:lnTo>
                <a:lnTo>
                  <a:pt x="13441" y="90237"/>
                </a:lnTo>
                <a:lnTo>
                  <a:pt x="11521" y="65275"/>
                </a:lnTo>
                <a:lnTo>
                  <a:pt x="11521" y="53757"/>
                </a:lnTo>
                <a:lnTo>
                  <a:pt x="12481" y="51840"/>
                </a:lnTo>
                <a:lnTo>
                  <a:pt x="12481" y="48958"/>
                </a:lnTo>
                <a:lnTo>
                  <a:pt x="13441" y="46078"/>
                </a:lnTo>
                <a:lnTo>
                  <a:pt x="14401" y="44160"/>
                </a:lnTo>
                <a:lnTo>
                  <a:pt x="16322" y="42237"/>
                </a:lnTo>
                <a:lnTo>
                  <a:pt x="17282" y="40320"/>
                </a:lnTo>
                <a:lnTo>
                  <a:pt x="19202" y="39357"/>
                </a:lnTo>
                <a:lnTo>
                  <a:pt x="22082" y="37440"/>
                </a:lnTo>
                <a:lnTo>
                  <a:pt x="29763" y="37440"/>
                </a:lnTo>
                <a:lnTo>
                  <a:pt x="32628" y="38398"/>
                </a:lnTo>
                <a:lnTo>
                  <a:pt x="35524" y="40320"/>
                </a:lnTo>
                <a:lnTo>
                  <a:pt x="38404" y="42237"/>
                </a:lnTo>
                <a:lnTo>
                  <a:pt x="41285" y="44160"/>
                </a:lnTo>
                <a:lnTo>
                  <a:pt x="44165" y="47999"/>
                </a:lnTo>
                <a:lnTo>
                  <a:pt x="44165" y="71998"/>
                </a:lnTo>
                <a:lnTo>
                  <a:pt x="42245" y="73920"/>
                </a:lnTo>
                <a:lnTo>
                  <a:pt x="40325" y="75837"/>
                </a:lnTo>
                <a:lnTo>
                  <a:pt x="39349" y="77760"/>
                </a:lnTo>
                <a:lnTo>
                  <a:pt x="37444" y="78719"/>
                </a:lnTo>
                <a:lnTo>
                  <a:pt x="35524" y="79677"/>
                </a:lnTo>
                <a:lnTo>
                  <a:pt x="34564" y="80636"/>
                </a:lnTo>
                <a:lnTo>
                  <a:pt x="32628" y="81599"/>
                </a:lnTo>
                <a:lnTo>
                  <a:pt x="31683" y="82558"/>
                </a:lnTo>
                <a:lnTo>
                  <a:pt x="30723" y="82558"/>
                </a:lnTo>
                <a:lnTo>
                  <a:pt x="28803" y="83516"/>
                </a:lnTo>
                <a:lnTo>
                  <a:pt x="23042" y="83516"/>
                </a:lnTo>
                <a:lnTo>
                  <a:pt x="21122" y="82558"/>
                </a:lnTo>
                <a:lnTo>
                  <a:pt x="20162" y="93119"/>
                </a:lnTo>
                <a:lnTo>
                  <a:pt x="28803" y="93119"/>
                </a:lnTo>
                <a:lnTo>
                  <a:pt x="31683" y="92154"/>
                </a:lnTo>
                <a:lnTo>
                  <a:pt x="35524" y="90237"/>
                </a:lnTo>
                <a:lnTo>
                  <a:pt x="38404" y="88315"/>
                </a:lnTo>
                <a:lnTo>
                  <a:pt x="42245" y="85440"/>
                </a:lnTo>
                <a:lnTo>
                  <a:pt x="45125" y="82558"/>
                </a:lnTo>
                <a:lnTo>
                  <a:pt x="45125" y="91196"/>
                </a:lnTo>
                <a:lnTo>
                  <a:pt x="46070" y="91196"/>
                </a:lnTo>
                <a:lnTo>
                  <a:pt x="47030" y="92154"/>
                </a:lnTo>
                <a:lnTo>
                  <a:pt x="53751" y="92154"/>
                </a:lnTo>
                <a:lnTo>
                  <a:pt x="53751" y="91196"/>
                </a:lnTo>
                <a:lnTo>
                  <a:pt x="54711" y="91196"/>
                </a:lnTo>
                <a:lnTo>
                  <a:pt x="54711" y="958"/>
                </a:lnTo>
                <a:lnTo>
                  <a:pt x="53751" y="958"/>
                </a:lnTo>
                <a:lnTo>
                  <a:pt x="53751" y="0"/>
                </a:lnTo>
                <a:lnTo>
                  <a:pt x="460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0" name="object 490"/>
          <p:cNvSpPr/>
          <p:nvPr/>
        </p:nvSpPr>
        <p:spPr>
          <a:xfrm>
            <a:off x="4376745" y="8929699"/>
            <a:ext cx="62392" cy="88320"/>
          </a:xfrm>
          <a:custGeom>
            <a:avLst/>
            <a:gdLst/>
            <a:ahLst/>
            <a:cxnLst/>
            <a:rect l="l" t="t" r="r" b="b"/>
            <a:pathLst>
              <a:path w="62392" h="88320">
                <a:moveTo>
                  <a:pt x="62392" y="71996"/>
                </a:moveTo>
                <a:lnTo>
                  <a:pt x="61432" y="71996"/>
                </a:lnTo>
                <a:lnTo>
                  <a:pt x="61432" y="70079"/>
                </a:lnTo>
                <a:lnTo>
                  <a:pt x="58552" y="70079"/>
                </a:lnTo>
                <a:lnTo>
                  <a:pt x="57591" y="71038"/>
                </a:lnTo>
                <a:lnTo>
                  <a:pt x="56631" y="71996"/>
                </a:lnTo>
                <a:lnTo>
                  <a:pt x="54726" y="72961"/>
                </a:lnTo>
                <a:lnTo>
                  <a:pt x="52791" y="73920"/>
                </a:lnTo>
                <a:lnTo>
                  <a:pt x="51831" y="74878"/>
                </a:lnTo>
                <a:lnTo>
                  <a:pt x="48950" y="75837"/>
                </a:lnTo>
                <a:lnTo>
                  <a:pt x="47045" y="76800"/>
                </a:lnTo>
                <a:lnTo>
                  <a:pt x="44165" y="77759"/>
                </a:lnTo>
                <a:lnTo>
                  <a:pt x="33604" y="77759"/>
                </a:lnTo>
                <a:lnTo>
                  <a:pt x="30723" y="76800"/>
                </a:lnTo>
                <a:lnTo>
                  <a:pt x="26883" y="75837"/>
                </a:lnTo>
                <a:lnTo>
                  <a:pt x="24002" y="73920"/>
                </a:lnTo>
                <a:lnTo>
                  <a:pt x="21122" y="71996"/>
                </a:lnTo>
                <a:lnTo>
                  <a:pt x="19202" y="69121"/>
                </a:lnTo>
                <a:lnTo>
                  <a:pt x="17282" y="66240"/>
                </a:lnTo>
                <a:lnTo>
                  <a:pt x="15361" y="63358"/>
                </a:lnTo>
                <a:lnTo>
                  <a:pt x="14401" y="58561"/>
                </a:lnTo>
                <a:lnTo>
                  <a:pt x="12481" y="54720"/>
                </a:lnTo>
                <a:lnTo>
                  <a:pt x="12481" y="34558"/>
                </a:lnTo>
                <a:lnTo>
                  <a:pt x="14401" y="29759"/>
                </a:lnTo>
                <a:lnTo>
                  <a:pt x="15361" y="25920"/>
                </a:lnTo>
                <a:lnTo>
                  <a:pt x="17282" y="22079"/>
                </a:lnTo>
                <a:lnTo>
                  <a:pt x="19202" y="19197"/>
                </a:lnTo>
                <a:lnTo>
                  <a:pt x="21122" y="16323"/>
                </a:lnTo>
                <a:lnTo>
                  <a:pt x="24002" y="14400"/>
                </a:lnTo>
                <a:lnTo>
                  <a:pt x="26883" y="12476"/>
                </a:lnTo>
                <a:lnTo>
                  <a:pt x="30723" y="10559"/>
                </a:lnTo>
                <a:lnTo>
                  <a:pt x="44165" y="10559"/>
                </a:lnTo>
                <a:lnTo>
                  <a:pt x="46070" y="11518"/>
                </a:lnTo>
                <a:lnTo>
                  <a:pt x="48950" y="12476"/>
                </a:lnTo>
                <a:lnTo>
                  <a:pt x="50886" y="13441"/>
                </a:lnTo>
                <a:lnTo>
                  <a:pt x="52791" y="14400"/>
                </a:lnTo>
                <a:lnTo>
                  <a:pt x="54726" y="15358"/>
                </a:lnTo>
                <a:lnTo>
                  <a:pt x="55671" y="16323"/>
                </a:lnTo>
                <a:lnTo>
                  <a:pt x="56631" y="17282"/>
                </a:lnTo>
                <a:lnTo>
                  <a:pt x="58552" y="18240"/>
                </a:lnTo>
                <a:lnTo>
                  <a:pt x="60472" y="18240"/>
                </a:lnTo>
                <a:lnTo>
                  <a:pt x="61432" y="17282"/>
                </a:lnTo>
                <a:lnTo>
                  <a:pt x="61432" y="9602"/>
                </a:lnTo>
                <a:lnTo>
                  <a:pt x="60472" y="8638"/>
                </a:lnTo>
                <a:lnTo>
                  <a:pt x="60472" y="7679"/>
                </a:lnTo>
                <a:lnTo>
                  <a:pt x="59512" y="7679"/>
                </a:lnTo>
                <a:lnTo>
                  <a:pt x="59512" y="6720"/>
                </a:lnTo>
                <a:lnTo>
                  <a:pt x="58552" y="5762"/>
                </a:lnTo>
                <a:lnTo>
                  <a:pt x="56631" y="5762"/>
                </a:lnTo>
                <a:lnTo>
                  <a:pt x="54726" y="4797"/>
                </a:lnTo>
                <a:lnTo>
                  <a:pt x="53751" y="3838"/>
                </a:lnTo>
                <a:lnTo>
                  <a:pt x="50886" y="2880"/>
                </a:lnTo>
                <a:lnTo>
                  <a:pt x="48950" y="1923"/>
                </a:lnTo>
                <a:lnTo>
                  <a:pt x="47045" y="1923"/>
                </a:lnTo>
                <a:lnTo>
                  <a:pt x="45110" y="958"/>
                </a:lnTo>
                <a:lnTo>
                  <a:pt x="42230" y="958"/>
                </a:lnTo>
                <a:lnTo>
                  <a:pt x="40325" y="0"/>
                </a:lnTo>
                <a:lnTo>
                  <a:pt x="31668" y="0"/>
                </a:lnTo>
                <a:lnTo>
                  <a:pt x="26883" y="1923"/>
                </a:lnTo>
                <a:lnTo>
                  <a:pt x="22082" y="3838"/>
                </a:lnTo>
                <a:lnTo>
                  <a:pt x="17282" y="5762"/>
                </a:lnTo>
                <a:lnTo>
                  <a:pt x="13441" y="8638"/>
                </a:lnTo>
                <a:lnTo>
                  <a:pt x="10561" y="12476"/>
                </a:lnTo>
                <a:lnTo>
                  <a:pt x="6720" y="16323"/>
                </a:lnTo>
                <a:lnTo>
                  <a:pt x="4800" y="21121"/>
                </a:lnTo>
                <a:lnTo>
                  <a:pt x="2880" y="25920"/>
                </a:lnTo>
                <a:lnTo>
                  <a:pt x="960" y="31682"/>
                </a:lnTo>
                <a:lnTo>
                  <a:pt x="0" y="38397"/>
                </a:lnTo>
                <a:lnTo>
                  <a:pt x="0" y="51838"/>
                </a:lnTo>
                <a:lnTo>
                  <a:pt x="960" y="58561"/>
                </a:lnTo>
                <a:lnTo>
                  <a:pt x="2880" y="63358"/>
                </a:lnTo>
                <a:lnTo>
                  <a:pt x="3840" y="69121"/>
                </a:lnTo>
                <a:lnTo>
                  <a:pt x="6720" y="72961"/>
                </a:lnTo>
                <a:lnTo>
                  <a:pt x="9601" y="76800"/>
                </a:lnTo>
                <a:lnTo>
                  <a:pt x="12481" y="80640"/>
                </a:lnTo>
                <a:lnTo>
                  <a:pt x="16322" y="83516"/>
                </a:lnTo>
                <a:lnTo>
                  <a:pt x="21122" y="85438"/>
                </a:lnTo>
                <a:lnTo>
                  <a:pt x="25923" y="87355"/>
                </a:lnTo>
                <a:lnTo>
                  <a:pt x="30723" y="88320"/>
                </a:lnTo>
                <a:lnTo>
                  <a:pt x="39364" y="88320"/>
                </a:lnTo>
                <a:lnTo>
                  <a:pt x="42230" y="87355"/>
                </a:lnTo>
                <a:lnTo>
                  <a:pt x="45110" y="87355"/>
                </a:lnTo>
                <a:lnTo>
                  <a:pt x="48005" y="86397"/>
                </a:lnTo>
                <a:lnTo>
                  <a:pt x="49911" y="85438"/>
                </a:lnTo>
                <a:lnTo>
                  <a:pt x="52791" y="84479"/>
                </a:lnTo>
                <a:lnTo>
                  <a:pt x="54726" y="83516"/>
                </a:lnTo>
                <a:lnTo>
                  <a:pt x="56631" y="83516"/>
                </a:lnTo>
                <a:lnTo>
                  <a:pt x="57591" y="82558"/>
                </a:lnTo>
                <a:lnTo>
                  <a:pt x="59512" y="81599"/>
                </a:lnTo>
                <a:lnTo>
                  <a:pt x="60472" y="80640"/>
                </a:lnTo>
                <a:lnTo>
                  <a:pt x="60472" y="79676"/>
                </a:lnTo>
                <a:lnTo>
                  <a:pt x="61432" y="79676"/>
                </a:lnTo>
                <a:lnTo>
                  <a:pt x="61432" y="77759"/>
                </a:lnTo>
                <a:lnTo>
                  <a:pt x="62392" y="76800"/>
                </a:lnTo>
                <a:lnTo>
                  <a:pt x="62392" y="71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1" name="object 491"/>
          <p:cNvSpPr/>
          <p:nvPr/>
        </p:nvSpPr>
        <p:spPr>
          <a:xfrm>
            <a:off x="4448738" y="8952738"/>
            <a:ext cx="48966" cy="64317"/>
          </a:xfrm>
          <a:custGeom>
            <a:avLst/>
            <a:gdLst/>
            <a:ahLst/>
            <a:cxnLst/>
            <a:rect l="l" t="t" r="r" b="b"/>
            <a:pathLst>
              <a:path w="48966" h="64317">
                <a:moveTo>
                  <a:pt x="3840" y="13441"/>
                </a:moveTo>
                <a:lnTo>
                  <a:pt x="3840" y="14400"/>
                </a:lnTo>
                <a:lnTo>
                  <a:pt x="6720" y="14400"/>
                </a:lnTo>
                <a:lnTo>
                  <a:pt x="7680" y="13441"/>
                </a:lnTo>
                <a:lnTo>
                  <a:pt x="8641" y="13441"/>
                </a:lnTo>
                <a:lnTo>
                  <a:pt x="9601" y="12483"/>
                </a:lnTo>
                <a:lnTo>
                  <a:pt x="11521" y="11519"/>
                </a:lnTo>
                <a:lnTo>
                  <a:pt x="13441" y="10561"/>
                </a:lnTo>
                <a:lnTo>
                  <a:pt x="15361" y="10561"/>
                </a:lnTo>
                <a:lnTo>
                  <a:pt x="17282" y="9602"/>
                </a:lnTo>
                <a:lnTo>
                  <a:pt x="19202" y="8644"/>
                </a:lnTo>
                <a:lnTo>
                  <a:pt x="28803" y="8644"/>
                </a:lnTo>
                <a:lnTo>
                  <a:pt x="30723" y="9602"/>
                </a:lnTo>
                <a:lnTo>
                  <a:pt x="32644" y="10561"/>
                </a:lnTo>
                <a:lnTo>
                  <a:pt x="33604" y="10561"/>
                </a:lnTo>
                <a:lnTo>
                  <a:pt x="34564" y="12483"/>
                </a:lnTo>
                <a:lnTo>
                  <a:pt x="36484" y="13441"/>
                </a:lnTo>
                <a:lnTo>
                  <a:pt x="36484" y="14400"/>
                </a:lnTo>
                <a:lnTo>
                  <a:pt x="37444" y="16323"/>
                </a:lnTo>
                <a:lnTo>
                  <a:pt x="37444" y="18240"/>
                </a:lnTo>
                <a:lnTo>
                  <a:pt x="38404" y="20162"/>
                </a:lnTo>
                <a:lnTo>
                  <a:pt x="38404" y="26878"/>
                </a:lnTo>
                <a:lnTo>
                  <a:pt x="24963" y="26878"/>
                </a:lnTo>
                <a:lnTo>
                  <a:pt x="21122" y="27843"/>
                </a:lnTo>
                <a:lnTo>
                  <a:pt x="17282" y="28800"/>
                </a:lnTo>
                <a:lnTo>
                  <a:pt x="13441" y="29759"/>
                </a:lnTo>
                <a:lnTo>
                  <a:pt x="10561" y="30717"/>
                </a:lnTo>
                <a:lnTo>
                  <a:pt x="7680" y="31682"/>
                </a:lnTo>
                <a:lnTo>
                  <a:pt x="5760" y="33599"/>
                </a:lnTo>
                <a:lnTo>
                  <a:pt x="2880" y="35522"/>
                </a:lnTo>
                <a:lnTo>
                  <a:pt x="1920" y="38397"/>
                </a:lnTo>
                <a:lnTo>
                  <a:pt x="960" y="40320"/>
                </a:lnTo>
                <a:lnTo>
                  <a:pt x="0" y="44160"/>
                </a:lnTo>
                <a:lnTo>
                  <a:pt x="0" y="49923"/>
                </a:lnTo>
                <a:lnTo>
                  <a:pt x="960" y="52798"/>
                </a:lnTo>
                <a:lnTo>
                  <a:pt x="960" y="54720"/>
                </a:lnTo>
                <a:lnTo>
                  <a:pt x="2880" y="56637"/>
                </a:lnTo>
                <a:lnTo>
                  <a:pt x="3840" y="58561"/>
                </a:lnTo>
                <a:lnTo>
                  <a:pt x="5760" y="60478"/>
                </a:lnTo>
                <a:lnTo>
                  <a:pt x="7680" y="61441"/>
                </a:lnTo>
                <a:lnTo>
                  <a:pt x="9601" y="63358"/>
                </a:lnTo>
                <a:lnTo>
                  <a:pt x="12481" y="63358"/>
                </a:lnTo>
                <a:lnTo>
                  <a:pt x="11521" y="49923"/>
                </a:lnTo>
                <a:lnTo>
                  <a:pt x="11521" y="43202"/>
                </a:lnTo>
                <a:lnTo>
                  <a:pt x="12481" y="41279"/>
                </a:lnTo>
                <a:lnTo>
                  <a:pt x="12481" y="40320"/>
                </a:lnTo>
                <a:lnTo>
                  <a:pt x="14401" y="39361"/>
                </a:lnTo>
                <a:lnTo>
                  <a:pt x="15361" y="38397"/>
                </a:lnTo>
                <a:lnTo>
                  <a:pt x="17282" y="37438"/>
                </a:lnTo>
                <a:lnTo>
                  <a:pt x="18242" y="36479"/>
                </a:lnTo>
                <a:lnTo>
                  <a:pt x="21122" y="35522"/>
                </a:lnTo>
                <a:lnTo>
                  <a:pt x="38404" y="35522"/>
                </a:lnTo>
                <a:lnTo>
                  <a:pt x="38404" y="47999"/>
                </a:lnTo>
                <a:lnTo>
                  <a:pt x="35524" y="50881"/>
                </a:lnTo>
                <a:lnTo>
                  <a:pt x="32644" y="52798"/>
                </a:lnTo>
                <a:lnTo>
                  <a:pt x="33604" y="61441"/>
                </a:lnTo>
                <a:lnTo>
                  <a:pt x="36484" y="59519"/>
                </a:lnTo>
                <a:lnTo>
                  <a:pt x="39364" y="56637"/>
                </a:lnTo>
                <a:lnTo>
                  <a:pt x="39364" y="63358"/>
                </a:lnTo>
                <a:lnTo>
                  <a:pt x="40325" y="63358"/>
                </a:lnTo>
                <a:lnTo>
                  <a:pt x="40325" y="64317"/>
                </a:lnTo>
                <a:lnTo>
                  <a:pt x="48005" y="64317"/>
                </a:lnTo>
                <a:lnTo>
                  <a:pt x="48005" y="63358"/>
                </a:lnTo>
                <a:lnTo>
                  <a:pt x="48966" y="63358"/>
                </a:lnTo>
                <a:lnTo>
                  <a:pt x="48966" y="18240"/>
                </a:lnTo>
                <a:lnTo>
                  <a:pt x="48005" y="15358"/>
                </a:lnTo>
                <a:lnTo>
                  <a:pt x="48005" y="12483"/>
                </a:lnTo>
                <a:lnTo>
                  <a:pt x="47045" y="9602"/>
                </a:lnTo>
                <a:lnTo>
                  <a:pt x="45125" y="7679"/>
                </a:lnTo>
                <a:lnTo>
                  <a:pt x="43205" y="5762"/>
                </a:lnTo>
                <a:lnTo>
                  <a:pt x="41285" y="3840"/>
                </a:lnTo>
                <a:lnTo>
                  <a:pt x="39364" y="1923"/>
                </a:lnTo>
                <a:lnTo>
                  <a:pt x="36484" y="964"/>
                </a:lnTo>
                <a:lnTo>
                  <a:pt x="33604" y="0"/>
                </a:lnTo>
                <a:lnTo>
                  <a:pt x="18242" y="0"/>
                </a:lnTo>
                <a:lnTo>
                  <a:pt x="16322" y="964"/>
                </a:lnTo>
                <a:lnTo>
                  <a:pt x="14401" y="964"/>
                </a:lnTo>
                <a:lnTo>
                  <a:pt x="12481" y="1923"/>
                </a:lnTo>
                <a:lnTo>
                  <a:pt x="10561" y="2881"/>
                </a:lnTo>
                <a:lnTo>
                  <a:pt x="8641" y="3840"/>
                </a:lnTo>
                <a:lnTo>
                  <a:pt x="7680" y="3840"/>
                </a:lnTo>
                <a:lnTo>
                  <a:pt x="5760" y="4803"/>
                </a:lnTo>
                <a:lnTo>
                  <a:pt x="4800" y="5762"/>
                </a:lnTo>
                <a:lnTo>
                  <a:pt x="3840" y="5762"/>
                </a:lnTo>
                <a:lnTo>
                  <a:pt x="3840" y="6720"/>
                </a:lnTo>
                <a:lnTo>
                  <a:pt x="2880" y="7679"/>
                </a:lnTo>
                <a:lnTo>
                  <a:pt x="2880" y="13441"/>
                </a:lnTo>
                <a:lnTo>
                  <a:pt x="384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2" name="object 492"/>
          <p:cNvSpPr/>
          <p:nvPr/>
        </p:nvSpPr>
        <p:spPr>
          <a:xfrm>
            <a:off x="4460260" y="9002661"/>
            <a:ext cx="22082" cy="15358"/>
          </a:xfrm>
          <a:custGeom>
            <a:avLst/>
            <a:gdLst/>
            <a:ahLst/>
            <a:cxnLst/>
            <a:rect l="l" t="t" r="r" b="b"/>
            <a:pathLst>
              <a:path w="22082" h="15358">
                <a:moveTo>
                  <a:pt x="4800" y="5756"/>
                </a:moveTo>
                <a:lnTo>
                  <a:pt x="2880" y="3838"/>
                </a:lnTo>
                <a:lnTo>
                  <a:pt x="960" y="1917"/>
                </a:lnTo>
                <a:lnTo>
                  <a:pt x="0" y="0"/>
                </a:lnTo>
                <a:lnTo>
                  <a:pt x="960" y="13435"/>
                </a:lnTo>
                <a:lnTo>
                  <a:pt x="2880" y="14394"/>
                </a:lnTo>
                <a:lnTo>
                  <a:pt x="5760" y="15358"/>
                </a:lnTo>
                <a:lnTo>
                  <a:pt x="12481" y="15358"/>
                </a:lnTo>
                <a:lnTo>
                  <a:pt x="16322" y="14394"/>
                </a:lnTo>
                <a:lnTo>
                  <a:pt x="19202" y="12476"/>
                </a:lnTo>
                <a:lnTo>
                  <a:pt x="22082" y="11518"/>
                </a:lnTo>
                <a:lnTo>
                  <a:pt x="21122" y="2875"/>
                </a:lnTo>
                <a:lnTo>
                  <a:pt x="19202" y="4797"/>
                </a:lnTo>
                <a:lnTo>
                  <a:pt x="16322" y="5756"/>
                </a:lnTo>
                <a:lnTo>
                  <a:pt x="13441" y="6714"/>
                </a:lnTo>
                <a:lnTo>
                  <a:pt x="7680" y="6714"/>
                </a:lnTo>
                <a:lnTo>
                  <a:pt x="4800" y="57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3" name="object 493"/>
          <p:cNvSpPr/>
          <p:nvPr/>
        </p:nvSpPr>
        <p:spPr>
          <a:xfrm>
            <a:off x="4517867" y="8952738"/>
            <a:ext cx="50871" cy="64317"/>
          </a:xfrm>
          <a:custGeom>
            <a:avLst/>
            <a:gdLst/>
            <a:ahLst/>
            <a:cxnLst/>
            <a:rect l="l" t="t" r="r" b="b"/>
            <a:pathLst>
              <a:path w="50871" h="64317">
                <a:moveTo>
                  <a:pt x="44150" y="64317"/>
                </a:moveTo>
                <a:lnTo>
                  <a:pt x="48950" y="64317"/>
                </a:lnTo>
                <a:lnTo>
                  <a:pt x="49911" y="63358"/>
                </a:lnTo>
                <a:lnTo>
                  <a:pt x="50871" y="63358"/>
                </a:lnTo>
                <a:lnTo>
                  <a:pt x="50871" y="18240"/>
                </a:lnTo>
                <a:lnTo>
                  <a:pt x="49911" y="15358"/>
                </a:lnTo>
                <a:lnTo>
                  <a:pt x="48950" y="12483"/>
                </a:lnTo>
                <a:lnTo>
                  <a:pt x="47990" y="9602"/>
                </a:lnTo>
                <a:lnTo>
                  <a:pt x="46070" y="6720"/>
                </a:lnTo>
                <a:lnTo>
                  <a:pt x="45110" y="4803"/>
                </a:lnTo>
                <a:lnTo>
                  <a:pt x="42230" y="2881"/>
                </a:lnTo>
                <a:lnTo>
                  <a:pt x="40309" y="1923"/>
                </a:lnTo>
                <a:lnTo>
                  <a:pt x="37429" y="0"/>
                </a:lnTo>
                <a:lnTo>
                  <a:pt x="26868" y="0"/>
                </a:lnTo>
                <a:lnTo>
                  <a:pt x="23027" y="964"/>
                </a:lnTo>
                <a:lnTo>
                  <a:pt x="20147" y="2881"/>
                </a:lnTo>
                <a:lnTo>
                  <a:pt x="16306" y="3840"/>
                </a:lnTo>
                <a:lnTo>
                  <a:pt x="13426" y="6720"/>
                </a:lnTo>
                <a:lnTo>
                  <a:pt x="9585" y="10561"/>
                </a:lnTo>
                <a:lnTo>
                  <a:pt x="9585" y="1923"/>
                </a:lnTo>
                <a:lnTo>
                  <a:pt x="8625" y="964"/>
                </a:lnTo>
                <a:lnTo>
                  <a:pt x="960" y="964"/>
                </a:lnTo>
                <a:lnTo>
                  <a:pt x="960" y="1923"/>
                </a:lnTo>
                <a:lnTo>
                  <a:pt x="0" y="1923"/>
                </a:lnTo>
                <a:lnTo>
                  <a:pt x="0" y="63358"/>
                </a:lnTo>
                <a:lnTo>
                  <a:pt x="960" y="63358"/>
                </a:lnTo>
                <a:lnTo>
                  <a:pt x="960" y="64317"/>
                </a:lnTo>
                <a:lnTo>
                  <a:pt x="8625" y="64317"/>
                </a:lnTo>
                <a:lnTo>
                  <a:pt x="9585" y="63358"/>
                </a:lnTo>
                <a:lnTo>
                  <a:pt x="10546" y="63358"/>
                </a:lnTo>
                <a:lnTo>
                  <a:pt x="10546" y="21121"/>
                </a:lnTo>
                <a:lnTo>
                  <a:pt x="13426" y="17282"/>
                </a:lnTo>
                <a:lnTo>
                  <a:pt x="16306" y="14400"/>
                </a:lnTo>
                <a:lnTo>
                  <a:pt x="19187" y="12483"/>
                </a:lnTo>
                <a:lnTo>
                  <a:pt x="22067" y="10561"/>
                </a:lnTo>
                <a:lnTo>
                  <a:pt x="24947" y="9602"/>
                </a:lnTo>
                <a:lnTo>
                  <a:pt x="31668" y="9602"/>
                </a:lnTo>
                <a:lnTo>
                  <a:pt x="33588" y="10561"/>
                </a:lnTo>
                <a:lnTo>
                  <a:pt x="34549" y="11519"/>
                </a:lnTo>
                <a:lnTo>
                  <a:pt x="36469" y="12483"/>
                </a:lnTo>
                <a:lnTo>
                  <a:pt x="37429" y="13441"/>
                </a:lnTo>
                <a:lnTo>
                  <a:pt x="38389" y="15358"/>
                </a:lnTo>
                <a:lnTo>
                  <a:pt x="39349" y="17282"/>
                </a:lnTo>
                <a:lnTo>
                  <a:pt x="39349" y="19199"/>
                </a:lnTo>
                <a:lnTo>
                  <a:pt x="40309" y="21121"/>
                </a:lnTo>
                <a:lnTo>
                  <a:pt x="40309" y="63358"/>
                </a:lnTo>
                <a:lnTo>
                  <a:pt x="41269" y="63358"/>
                </a:lnTo>
                <a:lnTo>
                  <a:pt x="42230" y="64317"/>
                </a:lnTo>
                <a:lnTo>
                  <a:pt x="44150" y="64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4" name="object 494"/>
          <p:cNvSpPr/>
          <p:nvPr/>
        </p:nvSpPr>
        <p:spPr>
          <a:xfrm>
            <a:off x="4596582" y="9002661"/>
            <a:ext cx="5760" cy="15358"/>
          </a:xfrm>
          <a:custGeom>
            <a:avLst/>
            <a:gdLst/>
            <a:ahLst/>
            <a:cxnLst/>
            <a:rect l="l" t="t" r="r" b="b"/>
            <a:pathLst>
              <a:path w="5760" h="15358">
                <a:moveTo>
                  <a:pt x="0" y="0"/>
                </a:moveTo>
                <a:lnTo>
                  <a:pt x="960" y="13435"/>
                </a:lnTo>
                <a:lnTo>
                  <a:pt x="2880" y="14394"/>
                </a:lnTo>
                <a:lnTo>
                  <a:pt x="5760" y="15358"/>
                </a:lnTo>
                <a:lnTo>
                  <a:pt x="4800" y="5756"/>
                </a:lnTo>
                <a:lnTo>
                  <a:pt x="2880" y="3838"/>
                </a:lnTo>
                <a:lnTo>
                  <a:pt x="960" y="1917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5" name="object 495"/>
          <p:cNvSpPr/>
          <p:nvPr/>
        </p:nvSpPr>
        <p:spPr>
          <a:xfrm>
            <a:off x="4585060" y="8952738"/>
            <a:ext cx="48950" cy="65282"/>
          </a:xfrm>
          <a:custGeom>
            <a:avLst/>
            <a:gdLst/>
            <a:ahLst/>
            <a:cxnLst/>
            <a:rect l="l" t="t" r="r" b="b"/>
            <a:pathLst>
              <a:path w="48950" h="65282">
                <a:moveTo>
                  <a:pt x="12481" y="40320"/>
                </a:moveTo>
                <a:lnTo>
                  <a:pt x="13441" y="39361"/>
                </a:lnTo>
                <a:lnTo>
                  <a:pt x="15346" y="38397"/>
                </a:lnTo>
                <a:lnTo>
                  <a:pt x="16322" y="37438"/>
                </a:lnTo>
                <a:lnTo>
                  <a:pt x="18242" y="36479"/>
                </a:lnTo>
                <a:lnTo>
                  <a:pt x="21122" y="35522"/>
                </a:lnTo>
                <a:lnTo>
                  <a:pt x="38404" y="35522"/>
                </a:lnTo>
                <a:lnTo>
                  <a:pt x="38404" y="47999"/>
                </a:lnTo>
                <a:lnTo>
                  <a:pt x="35524" y="50881"/>
                </a:lnTo>
                <a:lnTo>
                  <a:pt x="32628" y="52798"/>
                </a:lnTo>
                <a:lnTo>
                  <a:pt x="29748" y="54720"/>
                </a:lnTo>
                <a:lnTo>
                  <a:pt x="27843" y="55679"/>
                </a:lnTo>
                <a:lnTo>
                  <a:pt x="24963" y="56637"/>
                </a:lnTo>
                <a:lnTo>
                  <a:pt x="18242" y="56637"/>
                </a:lnTo>
                <a:lnTo>
                  <a:pt x="16322" y="55679"/>
                </a:lnTo>
                <a:lnTo>
                  <a:pt x="17282" y="65282"/>
                </a:lnTo>
                <a:lnTo>
                  <a:pt x="24002" y="65282"/>
                </a:lnTo>
                <a:lnTo>
                  <a:pt x="27843" y="64317"/>
                </a:lnTo>
                <a:lnTo>
                  <a:pt x="30723" y="62400"/>
                </a:lnTo>
                <a:lnTo>
                  <a:pt x="33588" y="61441"/>
                </a:lnTo>
                <a:lnTo>
                  <a:pt x="36469" y="59519"/>
                </a:lnTo>
                <a:lnTo>
                  <a:pt x="39349" y="56637"/>
                </a:lnTo>
                <a:lnTo>
                  <a:pt x="39349" y="63358"/>
                </a:lnTo>
                <a:lnTo>
                  <a:pt x="40309" y="63358"/>
                </a:lnTo>
                <a:lnTo>
                  <a:pt x="40309" y="64317"/>
                </a:lnTo>
                <a:lnTo>
                  <a:pt x="47030" y="64317"/>
                </a:lnTo>
                <a:lnTo>
                  <a:pt x="47990" y="63358"/>
                </a:lnTo>
                <a:lnTo>
                  <a:pt x="48950" y="63358"/>
                </a:lnTo>
                <a:lnTo>
                  <a:pt x="48950" y="18240"/>
                </a:lnTo>
                <a:lnTo>
                  <a:pt x="47990" y="15358"/>
                </a:lnTo>
                <a:lnTo>
                  <a:pt x="47990" y="12483"/>
                </a:lnTo>
                <a:lnTo>
                  <a:pt x="47030" y="9602"/>
                </a:lnTo>
                <a:lnTo>
                  <a:pt x="45110" y="7679"/>
                </a:lnTo>
                <a:lnTo>
                  <a:pt x="43190" y="5762"/>
                </a:lnTo>
                <a:lnTo>
                  <a:pt x="41269" y="3840"/>
                </a:lnTo>
                <a:lnTo>
                  <a:pt x="39349" y="1923"/>
                </a:lnTo>
                <a:lnTo>
                  <a:pt x="36469" y="964"/>
                </a:lnTo>
                <a:lnTo>
                  <a:pt x="33588" y="0"/>
                </a:lnTo>
                <a:lnTo>
                  <a:pt x="18242" y="0"/>
                </a:lnTo>
                <a:lnTo>
                  <a:pt x="16322" y="964"/>
                </a:lnTo>
                <a:lnTo>
                  <a:pt x="14401" y="964"/>
                </a:lnTo>
                <a:lnTo>
                  <a:pt x="12481" y="1923"/>
                </a:lnTo>
                <a:lnTo>
                  <a:pt x="10561" y="2881"/>
                </a:lnTo>
                <a:lnTo>
                  <a:pt x="8641" y="3840"/>
                </a:lnTo>
                <a:lnTo>
                  <a:pt x="7680" y="3840"/>
                </a:lnTo>
                <a:lnTo>
                  <a:pt x="5760" y="4803"/>
                </a:lnTo>
                <a:lnTo>
                  <a:pt x="4800" y="5762"/>
                </a:lnTo>
                <a:lnTo>
                  <a:pt x="3840" y="5762"/>
                </a:lnTo>
                <a:lnTo>
                  <a:pt x="3840" y="6720"/>
                </a:lnTo>
                <a:lnTo>
                  <a:pt x="2880" y="7679"/>
                </a:lnTo>
                <a:lnTo>
                  <a:pt x="2880" y="13441"/>
                </a:lnTo>
                <a:lnTo>
                  <a:pt x="3840" y="14400"/>
                </a:lnTo>
                <a:lnTo>
                  <a:pt x="6720" y="14400"/>
                </a:lnTo>
                <a:lnTo>
                  <a:pt x="7680" y="13441"/>
                </a:lnTo>
                <a:lnTo>
                  <a:pt x="8641" y="13441"/>
                </a:lnTo>
                <a:lnTo>
                  <a:pt x="9601" y="12483"/>
                </a:lnTo>
                <a:lnTo>
                  <a:pt x="11521" y="11519"/>
                </a:lnTo>
                <a:lnTo>
                  <a:pt x="13441" y="10561"/>
                </a:lnTo>
                <a:lnTo>
                  <a:pt x="15346" y="10561"/>
                </a:lnTo>
                <a:lnTo>
                  <a:pt x="17282" y="9602"/>
                </a:lnTo>
                <a:lnTo>
                  <a:pt x="19187" y="8644"/>
                </a:lnTo>
                <a:lnTo>
                  <a:pt x="28788" y="8644"/>
                </a:lnTo>
                <a:lnTo>
                  <a:pt x="30723" y="9602"/>
                </a:lnTo>
                <a:lnTo>
                  <a:pt x="32628" y="10561"/>
                </a:lnTo>
                <a:lnTo>
                  <a:pt x="33588" y="10561"/>
                </a:lnTo>
                <a:lnTo>
                  <a:pt x="34564" y="12483"/>
                </a:lnTo>
                <a:lnTo>
                  <a:pt x="35524" y="13441"/>
                </a:lnTo>
                <a:lnTo>
                  <a:pt x="36469" y="14400"/>
                </a:lnTo>
                <a:lnTo>
                  <a:pt x="37429" y="16323"/>
                </a:lnTo>
                <a:lnTo>
                  <a:pt x="37429" y="18240"/>
                </a:lnTo>
                <a:lnTo>
                  <a:pt x="38404" y="20162"/>
                </a:lnTo>
                <a:lnTo>
                  <a:pt x="38404" y="26878"/>
                </a:lnTo>
                <a:lnTo>
                  <a:pt x="24963" y="26878"/>
                </a:lnTo>
                <a:lnTo>
                  <a:pt x="21122" y="27843"/>
                </a:lnTo>
                <a:lnTo>
                  <a:pt x="17282" y="28800"/>
                </a:lnTo>
                <a:lnTo>
                  <a:pt x="13441" y="29759"/>
                </a:lnTo>
                <a:lnTo>
                  <a:pt x="10561" y="30717"/>
                </a:lnTo>
                <a:lnTo>
                  <a:pt x="7680" y="31682"/>
                </a:lnTo>
                <a:lnTo>
                  <a:pt x="4800" y="33599"/>
                </a:lnTo>
                <a:lnTo>
                  <a:pt x="2880" y="35522"/>
                </a:lnTo>
                <a:lnTo>
                  <a:pt x="1920" y="38397"/>
                </a:lnTo>
                <a:lnTo>
                  <a:pt x="960" y="40320"/>
                </a:lnTo>
                <a:lnTo>
                  <a:pt x="0" y="44160"/>
                </a:lnTo>
                <a:lnTo>
                  <a:pt x="0" y="52798"/>
                </a:lnTo>
                <a:lnTo>
                  <a:pt x="960" y="54720"/>
                </a:lnTo>
                <a:lnTo>
                  <a:pt x="2880" y="56637"/>
                </a:lnTo>
                <a:lnTo>
                  <a:pt x="3840" y="58561"/>
                </a:lnTo>
                <a:lnTo>
                  <a:pt x="5760" y="60478"/>
                </a:lnTo>
                <a:lnTo>
                  <a:pt x="7680" y="61441"/>
                </a:lnTo>
                <a:lnTo>
                  <a:pt x="9601" y="63358"/>
                </a:lnTo>
                <a:lnTo>
                  <a:pt x="12481" y="63358"/>
                </a:lnTo>
                <a:lnTo>
                  <a:pt x="11521" y="49923"/>
                </a:lnTo>
                <a:lnTo>
                  <a:pt x="11521" y="43202"/>
                </a:lnTo>
                <a:lnTo>
                  <a:pt x="12481" y="41279"/>
                </a:lnTo>
                <a:lnTo>
                  <a:pt x="12481" y="40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6" name="object 496"/>
          <p:cNvSpPr/>
          <p:nvPr/>
        </p:nvSpPr>
        <p:spPr>
          <a:xfrm>
            <a:off x="4650333" y="8924900"/>
            <a:ext cx="54711" cy="93119"/>
          </a:xfrm>
          <a:custGeom>
            <a:avLst/>
            <a:gdLst/>
            <a:ahLst/>
            <a:cxnLst/>
            <a:rect l="l" t="t" r="r" b="b"/>
            <a:pathLst>
              <a:path w="54711" h="93119">
                <a:moveTo>
                  <a:pt x="46085" y="91196"/>
                </a:moveTo>
                <a:lnTo>
                  <a:pt x="46085" y="92154"/>
                </a:lnTo>
                <a:lnTo>
                  <a:pt x="53766" y="92154"/>
                </a:lnTo>
                <a:lnTo>
                  <a:pt x="53766" y="91196"/>
                </a:lnTo>
                <a:lnTo>
                  <a:pt x="54711" y="91196"/>
                </a:lnTo>
                <a:lnTo>
                  <a:pt x="54711" y="958"/>
                </a:lnTo>
                <a:lnTo>
                  <a:pt x="53766" y="958"/>
                </a:lnTo>
                <a:lnTo>
                  <a:pt x="52806" y="0"/>
                </a:lnTo>
                <a:lnTo>
                  <a:pt x="45125" y="0"/>
                </a:lnTo>
                <a:lnTo>
                  <a:pt x="45125" y="958"/>
                </a:lnTo>
                <a:lnTo>
                  <a:pt x="44165" y="958"/>
                </a:lnTo>
                <a:lnTo>
                  <a:pt x="44165" y="36481"/>
                </a:lnTo>
                <a:lnTo>
                  <a:pt x="41285" y="33599"/>
                </a:lnTo>
                <a:lnTo>
                  <a:pt x="38404" y="31677"/>
                </a:lnTo>
                <a:lnTo>
                  <a:pt x="35524" y="29760"/>
                </a:lnTo>
                <a:lnTo>
                  <a:pt x="32644" y="28802"/>
                </a:lnTo>
                <a:lnTo>
                  <a:pt x="28803" y="27837"/>
                </a:lnTo>
                <a:lnTo>
                  <a:pt x="21122" y="27837"/>
                </a:lnTo>
                <a:lnTo>
                  <a:pt x="17282" y="28802"/>
                </a:lnTo>
                <a:lnTo>
                  <a:pt x="14401" y="29760"/>
                </a:lnTo>
                <a:lnTo>
                  <a:pt x="11521" y="31677"/>
                </a:lnTo>
                <a:lnTo>
                  <a:pt x="8641" y="33599"/>
                </a:lnTo>
                <a:lnTo>
                  <a:pt x="6720" y="36481"/>
                </a:lnTo>
                <a:lnTo>
                  <a:pt x="3840" y="39357"/>
                </a:lnTo>
                <a:lnTo>
                  <a:pt x="2880" y="43196"/>
                </a:lnTo>
                <a:lnTo>
                  <a:pt x="1920" y="47036"/>
                </a:lnTo>
                <a:lnTo>
                  <a:pt x="0" y="50875"/>
                </a:lnTo>
                <a:lnTo>
                  <a:pt x="0" y="69116"/>
                </a:lnTo>
                <a:lnTo>
                  <a:pt x="960" y="72955"/>
                </a:lnTo>
                <a:lnTo>
                  <a:pt x="1920" y="76795"/>
                </a:lnTo>
                <a:lnTo>
                  <a:pt x="3840" y="80636"/>
                </a:lnTo>
                <a:lnTo>
                  <a:pt x="5760" y="83516"/>
                </a:lnTo>
                <a:lnTo>
                  <a:pt x="7680" y="86398"/>
                </a:lnTo>
                <a:lnTo>
                  <a:pt x="9601" y="88315"/>
                </a:lnTo>
                <a:lnTo>
                  <a:pt x="12481" y="90237"/>
                </a:lnTo>
                <a:lnTo>
                  <a:pt x="12481" y="71039"/>
                </a:lnTo>
                <a:lnTo>
                  <a:pt x="11521" y="68157"/>
                </a:lnTo>
                <a:lnTo>
                  <a:pt x="11521" y="53757"/>
                </a:lnTo>
                <a:lnTo>
                  <a:pt x="12481" y="51840"/>
                </a:lnTo>
                <a:lnTo>
                  <a:pt x="12481" y="48958"/>
                </a:lnTo>
                <a:lnTo>
                  <a:pt x="13441" y="46078"/>
                </a:lnTo>
                <a:lnTo>
                  <a:pt x="14401" y="44160"/>
                </a:lnTo>
                <a:lnTo>
                  <a:pt x="16322" y="42237"/>
                </a:lnTo>
                <a:lnTo>
                  <a:pt x="17282" y="40320"/>
                </a:lnTo>
                <a:lnTo>
                  <a:pt x="19202" y="39357"/>
                </a:lnTo>
                <a:lnTo>
                  <a:pt x="21122" y="37440"/>
                </a:lnTo>
                <a:lnTo>
                  <a:pt x="29763" y="37440"/>
                </a:lnTo>
                <a:lnTo>
                  <a:pt x="32644" y="38398"/>
                </a:lnTo>
                <a:lnTo>
                  <a:pt x="35524" y="40320"/>
                </a:lnTo>
                <a:lnTo>
                  <a:pt x="37444" y="42237"/>
                </a:lnTo>
                <a:lnTo>
                  <a:pt x="40325" y="44160"/>
                </a:lnTo>
                <a:lnTo>
                  <a:pt x="44165" y="47999"/>
                </a:lnTo>
                <a:lnTo>
                  <a:pt x="44165" y="71998"/>
                </a:lnTo>
                <a:lnTo>
                  <a:pt x="42245" y="73920"/>
                </a:lnTo>
                <a:lnTo>
                  <a:pt x="40325" y="75837"/>
                </a:lnTo>
                <a:lnTo>
                  <a:pt x="38404" y="77760"/>
                </a:lnTo>
                <a:lnTo>
                  <a:pt x="37444" y="78719"/>
                </a:lnTo>
                <a:lnTo>
                  <a:pt x="35524" y="79677"/>
                </a:lnTo>
                <a:lnTo>
                  <a:pt x="34564" y="80636"/>
                </a:lnTo>
                <a:lnTo>
                  <a:pt x="32644" y="81599"/>
                </a:lnTo>
                <a:lnTo>
                  <a:pt x="31683" y="82558"/>
                </a:lnTo>
                <a:lnTo>
                  <a:pt x="29763" y="82558"/>
                </a:lnTo>
                <a:lnTo>
                  <a:pt x="28803" y="83516"/>
                </a:lnTo>
                <a:lnTo>
                  <a:pt x="23042" y="83516"/>
                </a:lnTo>
                <a:lnTo>
                  <a:pt x="21122" y="82558"/>
                </a:lnTo>
                <a:lnTo>
                  <a:pt x="19202" y="81599"/>
                </a:lnTo>
                <a:lnTo>
                  <a:pt x="17282" y="80636"/>
                </a:lnTo>
                <a:lnTo>
                  <a:pt x="15361" y="78719"/>
                </a:lnTo>
                <a:lnTo>
                  <a:pt x="16322" y="92154"/>
                </a:lnTo>
                <a:lnTo>
                  <a:pt x="20162" y="93119"/>
                </a:lnTo>
                <a:lnTo>
                  <a:pt x="27843" y="93119"/>
                </a:lnTo>
                <a:lnTo>
                  <a:pt x="31683" y="92154"/>
                </a:lnTo>
                <a:lnTo>
                  <a:pt x="35524" y="90237"/>
                </a:lnTo>
                <a:lnTo>
                  <a:pt x="38404" y="88315"/>
                </a:lnTo>
                <a:lnTo>
                  <a:pt x="42245" y="85440"/>
                </a:lnTo>
                <a:lnTo>
                  <a:pt x="45125" y="82558"/>
                </a:lnTo>
                <a:lnTo>
                  <a:pt x="45125" y="91196"/>
                </a:lnTo>
                <a:lnTo>
                  <a:pt x="46085" y="91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7" name="object 497"/>
          <p:cNvSpPr/>
          <p:nvPr/>
        </p:nvSpPr>
        <p:spPr>
          <a:xfrm>
            <a:off x="4662815" y="8995940"/>
            <a:ext cx="3840" cy="21115"/>
          </a:xfrm>
          <a:custGeom>
            <a:avLst/>
            <a:gdLst/>
            <a:ahLst/>
            <a:cxnLst/>
            <a:rect l="l" t="t" r="r" b="b"/>
            <a:pathLst>
              <a:path w="3840" h="21115">
                <a:moveTo>
                  <a:pt x="3840" y="21115"/>
                </a:moveTo>
                <a:lnTo>
                  <a:pt x="2880" y="7679"/>
                </a:lnTo>
                <a:lnTo>
                  <a:pt x="1920" y="4797"/>
                </a:lnTo>
                <a:lnTo>
                  <a:pt x="960" y="2880"/>
                </a:lnTo>
                <a:lnTo>
                  <a:pt x="0" y="0"/>
                </a:lnTo>
                <a:lnTo>
                  <a:pt x="0" y="19197"/>
                </a:lnTo>
                <a:lnTo>
                  <a:pt x="3840" y="21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8" name="object 498"/>
          <p:cNvSpPr/>
          <p:nvPr/>
        </p:nvSpPr>
        <p:spPr>
          <a:xfrm>
            <a:off x="4721382" y="8952738"/>
            <a:ext cx="48950" cy="65282"/>
          </a:xfrm>
          <a:custGeom>
            <a:avLst/>
            <a:gdLst/>
            <a:ahLst/>
            <a:cxnLst/>
            <a:rect l="l" t="t" r="r" b="b"/>
            <a:pathLst>
              <a:path w="48950" h="65282">
                <a:moveTo>
                  <a:pt x="12466" y="40320"/>
                </a:moveTo>
                <a:lnTo>
                  <a:pt x="13426" y="39361"/>
                </a:lnTo>
                <a:lnTo>
                  <a:pt x="15346" y="38397"/>
                </a:lnTo>
                <a:lnTo>
                  <a:pt x="16306" y="37438"/>
                </a:lnTo>
                <a:lnTo>
                  <a:pt x="18227" y="36479"/>
                </a:lnTo>
                <a:lnTo>
                  <a:pt x="21107" y="35522"/>
                </a:lnTo>
                <a:lnTo>
                  <a:pt x="37429" y="35522"/>
                </a:lnTo>
                <a:lnTo>
                  <a:pt x="37429" y="47999"/>
                </a:lnTo>
                <a:lnTo>
                  <a:pt x="35509" y="50881"/>
                </a:lnTo>
                <a:lnTo>
                  <a:pt x="32628" y="52798"/>
                </a:lnTo>
                <a:lnTo>
                  <a:pt x="29748" y="54720"/>
                </a:lnTo>
                <a:lnTo>
                  <a:pt x="27828" y="55679"/>
                </a:lnTo>
                <a:lnTo>
                  <a:pt x="24947" y="56637"/>
                </a:lnTo>
                <a:lnTo>
                  <a:pt x="18227" y="56637"/>
                </a:lnTo>
                <a:lnTo>
                  <a:pt x="16306" y="55679"/>
                </a:lnTo>
                <a:lnTo>
                  <a:pt x="17266" y="65282"/>
                </a:lnTo>
                <a:lnTo>
                  <a:pt x="23987" y="65282"/>
                </a:lnTo>
                <a:lnTo>
                  <a:pt x="27828" y="64317"/>
                </a:lnTo>
                <a:lnTo>
                  <a:pt x="30708" y="62400"/>
                </a:lnTo>
                <a:lnTo>
                  <a:pt x="33588" y="61441"/>
                </a:lnTo>
                <a:lnTo>
                  <a:pt x="36469" y="59519"/>
                </a:lnTo>
                <a:lnTo>
                  <a:pt x="39349" y="56637"/>
                </a:lnTo>
                <a:lnTo>
                  <a:pt x="39349" y="63358"/>
                </a:lnTo>
                <a:lnTo>
                  <a:pt x="40309" y="63358"/>
                </a:lnTo>
                <a:lnTo>
                  <a:pt x="40309" y="64317"/>
                </a:lnTo>
                <a:lnTo>
                  <a:pt x="47030" y="64317"/>
                </a:lnTo>
                <a:lnTo>
                  <a:pt x="47990" y="63358"/>
                </a:lnTo>
                <a:lnTo>
                  <a:pt x="48950" y="63358"/>
                </a:lnTo>
                <a:lnTo>
                  <a:pt x="48950" y="18240"/>
                </a:lnTo>
                <a:lnTo>
                  <a:pt x="47990" y="15358"/>
                </a:lnTo>
                <a:lnTo>
                  <a:pt x="47030" y="12483"/>
                </a:lnTo>
                <a:lnTo>
                  <a:pt x="47030" y="9602"/>
                </a:lnTo>
                <a:lnTo>
                  <a:pt x="45110" y="7679"/>
                </a:lnTo>
                <a:lnTo>
                  <a:pt x="43190" y="5762"/>
                </a:lnTo>
                <a:lnTo>
                  <a:pt x="41269" y="3840"/>
                </a:lnTo>
                <a:lnTo>
                  <a:pt x="39349" y="1923"/>
                </a:lnTo>
                <a:lnTo>
                  <a:pt x="36469" y="964"/>
                </a:lnTo>
                <a:lnTo>
                  <a:pt x="33588" y="0"/>
                </a:lnTo>
                <a:lnTo>
                  <a:pt x="18227" y="0"/>
                </a:lnTo>
                <a:lnTo>
                  <a:pt x="16306" y="964"/>
                </a:lnTo>
                <a:lnTo>
                  <a:pt x="14386" y="964"/>
                </a:lnTo>
                <a:lnTo>
                  <a:pt x="12466" y="1923"/>
                </a:lnTo>
                <a:lnTo>
                  <a:pt x="10546" y="2881"/>
                </a:lnTo>
                <a:lnTo>
                  <a:pt x="8625" y="3840"/>
                </a:lnTo>
                <a:lnTo>
                  <a:pt x="6705" y="3840"/>
                </a:lnTo>
                <a:lnTo>
                  <a:pt x="5745" y="4803"/>
                </a:lnTo>
                <a:lnTo>
                  <a:pt x="4785" y="5762"/>
                </a:lnTo>
                <a:lnTo>
                  <a:pt x="3840" y="5762"/>
                </a:lnTo>
                <a:lnTo>
                  <a:pt x="3840" y="6720"/>
                </a:lnTo>
                <a:lnTo>
                  <a:pt x="2865" y="7679"/>
                </a:lnTo>
                <a:lnTo>
                  <a:pt x="2865" y="13441"/>
                </a:lnTo>
                <a:lnTo>
                  <a:pt x="3840" y="14400"/>
                </a:lnTo>
                <a:lnTo>
                  <a:pt x="6705" y="14400"/>
                </a:lnTo>
                <a:lnTo>
                  <a:pt x="7665" y="13441"/>
                </a:lnTo>
                <a:lnTo>
                  <a:pt x="8625" y="13441"/>
                </a:lnTo>
                <a:lnTo>
                  <a:pt x="9585" y="12483"/>
                </a:lnTo>
                <a:lnTo>
                  <a:pt x="11506" y="11519"/>
                </a:lnTo>
                <a:lnTo>
                  <a:pt x="13426" y="10561"/>
                </a:lnTo>
                <a:lnTo>
                  <a:pt x="14386" y="10561"/>
                </a:lnTo>
                <a:lnTo>
                  <a:pt x="17266" y="9602"/>
                </a:lnTo>
                <a:lnTo>
                  <a:pt x="19187" y="8644"/>
                </a:lnTo>
                <a:lnTo>
                  <a:pt x="28788" y="8644"/>
                </a:lnTo>
                <a:lnTo>
                  <a:pt x="30708" y="9602"/>
                </a:lnTo>
                <a:lnTo>
                  <a:pt x="32628" y="10561"/>
                </a:lnTo>
                <a:lnTo>
                  <a:pt x="33588" y="10561"/>
                </a:lnTo>
                <a:lnTo>
                  <a:pt x="34549" y="12483"/>
                </a:lnTo>
                <a:lnTo>
                  <a:pt x="35509" y="13441"/>
                </a:lnTo>
                <a:lnTo>
                  <a:pt x="36469" y="14400"/>
                </a:lnTo>
                <a:lnTo>
                  <a:pt x="37429" y="16323"/>
                </a:lnTo>
                <a:lnTo>
                  <a:pt x="37429" y="26878"/>
                </a:lnTo>
                <a:lnTo>
                  <a:pt x="24947" y="26878"/>
                </a:lnTo>
                <a:lnTo>
                  <a:pt x="21107" y="27843"/>
                </a:lnTo>
                <a:lnTo>
                  <a:pt x="17266" y="28800"/>
                </a:lnTo>
                <a:lnTo>
                  <a:pt x="13426" y="29759"/>
                </a:lnTo>
                <a:lnTo>
                  <a:pt x="10546" y="30717"/>
                </a:lnTo>
                <a:lnTo>
                  <a:pt x="7665" y="31682"/>
                </a:lnTo>
                <a:lnTo>
                  <a:pt x="4785" y="33599"/>
                </a:lnTo>
                <a:lnTo>
                  <a:pt x="2865" y="35522"/>
                </a:lnTo>
                <a:lnTo>
                  <a:pt x="1905" y="38397"/>
                </a:lnTo>
                <a:lnTo>
                  <a:pt x="944" y="40320"/>
                </a:lnTo>
                <a:lnTo>
                  <a:pt x="0" y="44160"/>
                </a:lnTo>
                <a:lnTo>
                  <a:pt x="0" y="52798"/>
                </a:lnTo>
                <a:lnTo>
                  <a:pt x="944" y="54720"/>
                </a:lnTo>
                <a:lnTo>
                  <a:pt x="1905" y="56637"/>
                </a:lnTo>
                <a:lnTo>
                  <a:pt x="3840" y="58561"/>
                </a:lnTo>
                <a:lnTo>
                  <a:pt x="5745" y="60478"/>
                </a:lnTo>
                <a:lnTo>
                  <a:pt x="7665" y="61441"/>
                </a:lnTo>
                <a:lnTo>
                  <a:pt x="9585" y="63358"/>
                </a:lnTo>
                <a:lnTo>
                  <a:pt x="11506" y="63358"/>
                </a:lnTo>
                <a:lnTo>
                  <a:pt x="10546" y="49923"/>
                </a:lnTo>
                <a:lnTo>
                  <a:pt x="10546" y="44160"/>
                </a:lnTo>
                <a:lnTo>
                  <a:pt x="11506" y="43202"/>
                </a:lnTo>
                <a:lnTo>
                  <a:pt x="12466" y="41279"/>
                </a:lnTo>
                <a:lnTo>
                  <a:pt x="12466" y="40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9" name="object 499"/>
          <p:cNvSpPr/>
          <p:nvPr/>
        </p:nvSpPr>
        <p:spPr>
          <a:xfrm>
            <a:off x="4731928" y="9002661"/>
            <a:ext cx="6720" cy="15358"/>
          </a:xfrm>
          <a:custGeom>
            <a:avLst/>
            <a:gdLst/>
            <a:ahLst/>
            <a:cxnLst/>
            <a:rect l="l" t="t" r="r" b="b"/>
            <a:pathLst>
              <a:path w="6720" h="15358">
                <a:moveTo>
                  <a:pt x="0" y="0"/>
                </a:moveTo>
                <a:lnTo>
                  <a:pt x="960" y="13435"/>
                </a:lnTo>
                <a:lnTo>
                  <a:pt x="3840" y="14394"/>
                </a:lnTo>
                <a:lnTo>
                  <a:pt x="6720" y="15358"/>
                </a:lnTo>
                <a:lnTo>
                  <a:pt x="5760" y="5756"/>
                </a:lnTo>
                <a:lnTo>
                  <a:pt x="3840" y="3838"/>
                </a:lnTo>
                <a:lnTo>
                  <a:pt x="960" y="1917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0" name="object 500"/>
          <p:cNvSpPr/>
          <p:nvPr/>
        </p:nvSpPr>
        <p:spPr>
          <a:xfrm>
            <a:off x="654795" y="5029203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" name="object 63"/>
          <p:cNvSpPr txBox="1"/>
          <p:nvPr/>
        </p:nvSpPr>
        <p:spPr>
          <a:xfrm>
            <a:off x="1998893" y="7024161"/>
            <a:ext cx="72009" cy="11226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2" name="object 62"/>
          <p:cNvSpPr txBox="1"/>
          <p:nvPr/>
        </p:nvSpPr>
        <p:spPr>
          <a:xfrm>
            <a:off x="2070902" y="7024161"/>
            <a:ext cx="91196" cy="10502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1" name="object 61"/>
          <p:cNvSpPr txBox="1"/>
          <p:nvPr/>
        </p:nvSpPr>
        <p:spPr>
          <a:xfrm>
            <a:off x="2162098" y="7024161"/>
            <a:ext cx="1310350" cy="11039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19"/>
              </a:spcBef>
            </a:pPr>
            <a:endParaRPr sz="850"/>
          </a:p>
        </p:txBody>
      </p:sp>
      <p:sp>
        <p:nvSpPr>
          <p:cNvPr id="60" name="object 60"/>
          <p:cNvSpPr txBox="1"/>
          <p:nvPr/>
        </p:nvSpPr>
        <p:spPr>
          <a:xfrm>
            <a:off x="2864799" y="7076960"/>
            <a:ext cx="607649" cy="575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 txBox="1"/>
          <p:nvPr/>
        </p:nvSpPr>
        <p:spPr>
          <a:xfrm>
            <a:off x="3472449" y="7076960"/>
            <a:ext cx="92156" cy="7506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8" name="object 58"/>
          <p:cNvSpPr txBox="1"/>
          <p:nvPr/>
        </p:nvSpPr>
        <p:spPr>
          <a:xfrm>
            <a:off x="3564605" y="7076960"/>
            <a:ext cx="1776907" cy="10847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4"/>
              </a:spcBef>
            </a:pPr>
            <a:endParaRPr sz="850"/>
          </a:p>
        </p:txBody>
      </p:sp>
      <p:sp>
        <p:nvSpPr>
          <p:cNvPr id="57" name="object 57"/>
          <p:cNvSpPr txBox="1"/>
          <p:nvPr/>
        </p:nvSpPr>
        <p:spPr>
          <a:xfrm>
            <a:off x="5341513" y="7076960"/>
            <a:ext cx="94076" cy="1756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6" name="object 56"/>
          <p:cNvSpPr txBox="1"/>
          <p:nvPr/>
        </p:nvSpPr>
        <p:spPr>
          <a:xfrm>
            <a:off x="5435589" y="7076960"/>
            <a:ext cx="140162" cy="106987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5" name="object 55"/>
          <p:cNvSpPr txBox="1"/>
          <p:nvPr/>
        </p:nvSpPr>
        <p:spPr>
          <a:xfrm>
            <a:off x="5575752" y="7076960"/>
            <a:ext cx="93116" cy="12959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4" name="object 54"/>
          <p:cNvSpPr txBox="1"/>
          <p:nvPr/>
        </p:nvSpPr>
        <p:spPr>
          <a:xfrm>
            <a:off x="5668868" y="7076960"/>
            <a:ext cx="373425" cy="9406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00"/>
              </a:lnSpc>
              <a:spcBef>
                <a:spcPts val="40"/>
              </a:spcBef>
            </a:pPr>
            <a:endParaRPr sz="700"/>
          </a:p>
        </p:txBody>
      </p:sp>
      <p:sp>
        <p:nvSpPr>
          <p:cNvPr id="53" name="object 53"/>
          <p:cNvSpPr txBox="1"/>
          <p:nvPr/>
        </p:nvSpPr>
        <p:spPr>
          <a:xfrm>
            <a:off x="2162098" y="7134560"/>
            <a:ext cx="142067" cy="10122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2" name="object 52"/>
          <p:cNvSpPr txBox="1"/>
          <p:nvPr/>
        </p:nvSpPr>
        <p:spPr>
          <a:xfrm>
            <a:off x="2304166" y="7134560"/>
            <a:ext cx="93116" cy="9100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1" name="object 51"/>
          <p:cNvSpPr txBox="1"/>
          <p:nvPr/>
        </p:nvSpPr>
        <p:spPr>
          <a:xfrm>
            <a:off x="2397282" y="7134560"/>
            <a:ext cx="140162" cy="10122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0" name="object 50"/>
          <p:cNvSpPr txBox="1"/>
          <p:nvPr/>
        </p:nvSpPr>
        <p:spPr>
          <a:xfrm>
            <a:off x="2537444" y="7134560"/>
            <a:ext cx="93116" cy="77085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9" name="object 49"/>
          <p:cNvSpPr txBox="1"/>
          <p:nvPr/>
        </p:nvSpPr>
        <p:spPr>
          <a:xfrm>
            <a:off x="2630561" y="7134560"/>
            <a:ext cx="140147" cy="10122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8" name="object 48"/>
          <p:cNvSpPr txBox="1"/>
          <p:nvPr/>
        </p:nvSpPr>
        <p:spPr>
          <a:xfrm>
            <a:off x="2770708" y="7134560"/>
            <a:ext cx="94091" cy="7583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7" name="object 47"/>
          <p:cNvSpPr txBox="1"/>
          <p:nvPr/>
        </p:nvSpPr>
        <p:spPr>
          <a:xfrm>
            <a:off x="2864799" y="7134560"/>
            <a:ext cx="139186" cy="10122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6" name="object 46"/>
          <p:cNvSpPr txBox="1"/>
          <p:nvPr/>
        </p:nvSpPr>
        <p:spPr>
          <a:xfrm>
            <a:off x="3003986" y="7134560"/>
            <a:ext cx="94076" cy="72476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5" name="object 45"/>
          <p:cNvSpPr txBox="1"/>
          <p:nvPr/>
        </p:nvSpPr>
        <p:spPr>
          <a:xfrm>
            <a:off x="3098063" y="7134560"/>
            <a:ext cx="374385" cy="10122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4" name="object 44"/>
          <p:cNvSpPr txBox="1"/>
          <p:nvPr/>
        </p:nvSpPr>
        <p:spPr>
          <a:xfrm>
            <a:off x="5575752" y="7092315"/>
            <a:ext cx="93116" cy="1142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49"/>
              </a:spcBef>
            </a:pPr>
            <a:endParaRPr sz="850"/>
          </a:p>
        </p:txBody>
      </p:sp>
      <p:sp>
        <p:nvSpPr>
          <p:cNvPr id="43" name="object 43"/>
          <p:cNvSpPr txBox="1"/>
          <p:nvPr/>
        </p:nvSpPr>
        <p:spPr>
          <a:xfrm>
            <a:off x="5668868" y="7121118"/>
            <a:ext cx="373425" cy="499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" name="object 42"/>
          <p:cNvSpPr txBox="1"/>
          <p:nvPr/>
        </p:nvSpPr>
        <p:spPr>
          <a:xfrm>
            <a:off x="6042294" y="7121118"/>
            <a:ext cx="94076" cy="815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00"/>
              </a:lnSpc>
              <a:spcBef>
                <a:spcPts val="42"/>
              </a:spcBef>
            </a:pPr>
            <a:endParaRPr sz="600"/>
          </a:p>
        </p:txBody>
      </p:sp>
      <p:sp>
        <p:nvSpPr>
          <p:cNvPr id="41" name="object 41"/>
          <p:cNvSpPr txBox="1"/>
          <p:nvPr/>
        </p:nvSpPr>
        <p:spPr>
          <a:xfrm>
            <a:off x="6136370" y="7121118"/>
            <a:ext cx="70073" cy="10257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0" name="object 40"/>
          <p:cNvSpPr txBox="1"/>
          <p:nvPr/>
        </p:nvSpPr>
        <p:spPr>
          <a:xfrm>
            <a:off x="3564605" y="7185431"/>
            <a:ext cx="141122" cy="9614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9" name="object 39"/>
          <p:cNvSpPr txBox="1"/>
          <p:nvPr/>
        </p:nvSpPr>
        <p:spPr>
          <a:xfrm>
            <a:off x="3705727" y="7185431"/>
            <a:ext cx="94076" cy="4252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8" name="object 38"/>
          <p:cNvSpPr txBox="1"/>
          <p:nvPr/>
        </p:nvSpPr>
        <p:spPr>
          <a:xfrm>
            <a:off x="3799804" y="7185431"/>
            <a:ext cx="140147" cy="9614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7" name="object 37"/>
          <p:cNvSpPr txBox="1"/>
          <p:nvPr/>
        </p:nvSpPr>
        <p:spPr>
          <a:xfrm>
            <a:off x="3939951" y="7185431"/>
            <a:ext cx="93131" cy="3071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6" name="object 36"/>
          <p:cNvSpPr txBox="1"/>
          <p:nvPr/>
        </p:nvSpPr>
        <p:spPr>
          <a:xfrm>
            <a:off x="4033083" y="7185431"/>
            <a:ext cx="140147" cy="9614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5" name="object 35"/>
          <p:cNvSpPr txBox="1"/>
          <p:nvPr/>
        </p:nvSpPr>
        <p:spPr>
          <a:xfrm>
            <a:off x="4173230" y="7185431"/>
            <a:ext cx="94076" cy="26976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4" name="object 34"/>
          <p:cNvSpPr txBox="1"/>
          <p:nvPr/>
        </p:nvSpPr>
        <p:spPr>
          <a:xfrm>
            <a:off x="4267306" y="7185431"/>
            <a:ext cx="1074206" cy="672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29"/>
              </a:spcBef>
            </a:pPr>
            <a:endParaRPr sz="500"/>
          </a:p>
        </p:txBody>
      </p:sp>
      <p:sp>
        <p:nvSpPr>
          <p:cNvPr id="33" name="object 33"/>
          <p:cNvSpPr txBox="1"/>
          <p:nvPr/>
        </p:nvSpPr>
        <p:spPr>
          <a:xfrm>
            <a:off x="5668868" y="7171029"/>
            <a:ext cx="140147" cy="9758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2" name="object 32"/>
          <p:cNvSpPr txBox="1"/>
          <p:nvPr/>
        </p:nvSpPr>
        <p:spPr>
          <a:xfrm>
            <a:off x="5809015" y="7171029"/>
            <a:ext cx="93116" cy="10463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00"/>
              </a:lnSpc>
              <a:spcBef>
                <a:spcPts val="23"/>
              </a:spcBef>
            </a:pPr>
            <a:endParaRPr sz="800"/>
          </a:p>
        </p:txBody>
      </p:sp>
      <p:sp>
        <p:nvSpPr>
          <p:cNvPr id="31" name="object 31"/>
          <p:cNvSpPr txBox="1"/>
          <p:nvPr/>
        </p:nvSpPr>
        <p:spPr>
          <a:xfrm>
            <a:off x="5902131" y="7171029"/>
            <a:ext cx="140162" cy="9758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0" name="object 30"/>
          <p:cNvSpPr txBox="1"/>
          <p:nvPr/>
        </p:nvSpPr>
        <p:spPr>
          <a:xfrm>
            <a:off x="4267306" y="7252639"/>
            <a:ext cx="607664" cy="815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00"/>
              </a:lnSpc>
              <a:spcBef>
                <a:spcPts val="42"/>
              </a:spcBef>
            </a:pPr>
            <a:endParaRPr sz="600"/>
          </a:p>
        </p:txBody>
      </p:sp>
      <p:sp>
        <p:nvSpPr>
          <p:cNvPr id="29" name="object 29"/>
          <p:cNvSpPr txBox="1"/>
          <p:nvPr/>
        </p:nvSpPr>
        <p:spPr>
          <a:xfrm>
            <a:off x="4874971" y="7252639"/>
            <a:ext cx="94076" cy="1670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8" name="object 28"/>
          <p:cNvSpPr txBox="1"/>
          <p:nvPr/>
        </p:nvSpPr>
        <p:spPr>
          <a:xfrm>
            <a:off x="4969047" y="7252639"/>
            <a:ext cx="372465" cy="8941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7" name="object 27"/>
          <p:cNvSpPr txBox="1"/>
          <p:nvPr/>
        </p:nvSpPr>
        <p:spPr>
          <a:xfrm>
            <a:off x="5341513" y="7252639"/>
            <a:ext cx="94076" cy="8941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6" name="object 26"/>
          <p:cNvSpPr txBox="1"/>
          <p:nvPr/>
        </p:nvSpPr>
        <p:spPr>
          <a:xfrm>
            <a:off x="5575752" y="7206554"/>
            <a:ext cx="93116" cy="940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5" name="object 25"/>
          <p:cNvSpPr txBox="1"/>
          <p:nvPr/>
        </p:nvSpPr>
        <p:spPr>
          <a:xfrm>
            <a:off x="6042294" y="7202713"/>
            <a:ext cx="94076" cy="94412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4" name="object 24"/>
          <p:cNvSpPr txBox="1"/>
          <p:nvPr/>
        </p:nvSpPr>
        <p:spPr>
          <a:xfrm>
            <a:off x="5809015" y="7275667"/>
            <a:ext cx="93116" cy="87117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3" name="object 23"/>
          <p:cNvSpPr txBox="1"/>
          <p:nvPr/>
        </p:nvSpPr>
        <p:spPr>
          <a:xfrm>
            <a:off x="4267306" y="7334234"/>
            <a:ext cx="372465" cy="81260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2" name="object 22"/>
          <p:cNvSpPr txBox="1"/>
          <p:nvPr/>
        </p:nvSpPr>
        <p:spPr>
          <a:xfrm>
            <a:off x="4639772" y="7334234"/>
            <a:ext cx="94076" cy="10462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00"/>
              </a:lnSpc>
              <a:spcBef>
                <a:spcPts val="23"/>
              </a:spcBef>
            </a:pPr>
            <a:endParaRPr sz="800"/>
          </a:p>
        </p:txBody>
      </p:sp>
      <p:sp>
        <p:nvSpPr>
          <p:cNvPr id="21" name="object 21"/>
          <p:cNvSpPr txBox="1"/>
          <p:nvPr/>
        </p:nvSpPr>
        <p:spPr>
          <a:xfrm>
            <a:off x="4733848" y="7334234"/>
            <a:ext cx="141122" cy="81260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0" name="object 20"/>
          <p:cNvSpPr txBox="1"/>
          <p:nvPr/>
        </p:nvSpPr>
        <p:spPr>
          <a:xfrm>
            <a:off x="4874971" y="7419670"/>
            <a:ext cx="94076" cy="7271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9" name="object 19"/>
          <p:cNvSpPr txBox="1"/>
          <p:nvPr/>
        </p:nvSpPr>
        <p:spPr>
          <a:xfrm>
            <a:off x="4173230" y="7455194"/>
            <a:ext cx="94076" cy="691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8" name="object 18"/>
          <p:cNvSpPr txBox="1"/>
          <p:nvPr/>
        </p:nvSpPr>
        <p:spPr>
          <a:xfrm>
            <a:off x="4639772" y="7438857"/>
            <a:ext cx="94076" cy="7079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7" name="object 17"/>
          <p:cNvSpPr txBox="1"/>
          <p:nvPr/>
        </p:nvSpPr>
        <p:spPr>
          <a:xfrm>
            <a:off x="3939951" y="7492624"/>
            <a:ext cx="93131" cy="6542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6" name="object 16"/>
          <p:cNvSpPr txBox="1"/>
          <p:nvPr/>
        </p:nvSpPr>
        <p:spPr>
          <a:xfrm>
            <a:off x="3705727" y="7610703"/>
            <a:ext cx="94076" cy="5361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5" name="object 15"/>
          <p:cNvSpPr txBox="1"/>
          <p:nvPr/>
        </p:nvSpPr>
        <p:spPr>
          <a:xfrm>
            <a:off x="3003986" y="7859328"/>
            <a:ext cx="94076" cy="28751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" name="object 14"/>
          <p:cNvSpPr txBox="1"/>
          <p:nvPr/>
        </p:nvSpPr>
        <p:spPr>
          <a:xfrm>
            <a:off x="3472449" y="7827660"/>
            <a:ext cx="92156" cy="3191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" name="object 13"/>
          <p:cNvSpPr txBox="1"/>
          <p:nvPr/>
        </p:nvSpPr>
        <p:spPr>
          <a:xfrm>
            <a:off x="2537444" y="7905414"/>
            <a:ext cx="93116" cy="2414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" name="object 12"/>
          <p:cNvSpPr txBox="1"/>
          <p:nvPr/>
        </p:nvSpPr>
        <p:spPr>
          <a:xfrm>
            <a:off x="2770708" y="7892933"/>
            <a:ext cx="94091" cy="25390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" name="object 11"/>
          <p:cNvSpPr txBox="1"/>
          <p:nvPr/>
        </p:nvSpPr>
        <p:spPr>
          <a:xfrm>
            <a:off x="2070902" y="8074365"/>
            <a:ext cx="91196" cy="724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20"/>
              </a:spcBef>
            </a:pPr>
            <a:endParaRPr sz="550"/>
          </a:p>
        </p:txBody>
      </p:sp>
      <p:sp>
        <p:nvSpPr>
          <p:cNvPr id="10" name="object 10"/>
          <p:cNvSpPr txBox="1"/>
          <p:nvPr/>
        </p:nvSpPr>
        <p:spPr>
          <a:xfrm>
            <a:off x="2304166" y="8044601"/>
            <a:ext cx="93116" cy="10223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00"/>
              </a:lnSpc>
              <a:spcBef>
                <a:spcPts val="5"/>
              </a:spcBef>
            </a:pPr>
            <a:endParaRPr sz="800"/>
          </a:p>
        </p:txBody>
      </p:sp>
      <p:sp>
        <p:nvSpPr>
          <p:cNvPr id="9" name="object 9"/>
          <p:cNvSpPr txBox="1"/>
          <p:nvPr/>
        </p:nvSpPr>
        <p:spPr>
          <a:xfrm>
            <a:off x="1998893" y="8146839"/>
            <a:ext cx="1402041" cy="5131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3400935" y="8146839"/>
            <a:ext cx="1169243" cy="5131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4570178" y="8146839"/>
            <a:ext cx="701741" cy="5131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5271919" y="8146839"/>
            <a:ext cx="934524" cy="5131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6000048" y="6727534"/>
            <a:ext cx="84474" cy="863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50"/>
              </a:lnSpc>
              <a:spcBef>
                <a:spcPts val="30"/>
              </a:spcBef>
            </a:pPr>
            <a:endParaRPr sz="650"/>
          </a:p>
        </p:txBody>
      </p:sp>
      <p:sp>
        <p:nvSpPr>
          <p:cNvPr id="4" name="object 4"/>
          <p:cNvSpPr txBox="1"/>
          <p:nvPr/>
        </p:nvSpPr>
        <p:spPr>
          <a:xfrm>
            <a:off x="6000048" y="6446257"/>
            <a:ext cx="84474" cy="8927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00"/>
              </a:lnSpc>
              <a:spcBef>
                <a:spcPts val="2"/>
              </a:spcBef>
            </a:pPr>
            <a:endParaRPr sz="700"/>
          </a:p>
        </p:txBody>
      </p:sp>
      <p:sp>
        <p:nvSpPr>
          <p:cNvPr id="3" name="object 3"/>
          <p:cNvSpPr txBox="1"/>
          <p:nvPr/>
        </p:nvSpPr>
        <p:spPr>
          <a:xfrm>
            <a:off x="654795" y="6355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654795" y="5029201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object 7"/>
          <p:cNvSpPr/>
          <p:nvPr/>
        </p:nvSpPr>
        <p:spPr>
          <a:xfrm>
            <a:off x="1638909" y="736061"/>
            <a:ext cx="274548" cy="210235"/>
          </a:xfrm>
          <a:custGeom>
            <a:avLst/>
            <a:gdLst/>
            <a:ahLst/>
            <a:cxnLst/>
            <a:rect l="l" t="t" r="r" b="b"/>
            <a:pathLst>
              <a:path w="274548" h="210235">
                <a:moveTo>
                  <a:pt x="94076" y="205450"/>
                </a:moveTo>
                <a:lnTo>
                  <a:pt x="95036" y="203514"/>
                </a:lnTo>
                <a:lnTo>
                  <a:pt x="135346" y="46085"/>
                </a:lnTo>
                <a:lnTo>
                  <a:pt x="179511" y="203514"/>
                </a:lnTo>
                <a:lnTo>
                  <a:pt x="179511" y="205450"/>
                </a:lnTo>
                <a:lnTo>
                  <a:pt x="180472" y="206395"/>
                </a:lnTo>
                <a:lnTo>
                  <a:pt x="181432" y="207355"/>
                </a:lnTo>
                <a:lnTo>
                  <a:pt x="182392" y="208330"/>
                </a:lnTo>
                <a:lnTo>
                  <a:pt x="183352" y="209275"/>
                </a:lnTo>
                <a:lnTo>
                  <a:pt x="184312" y="209275"/>
                </a:lnTo>
                <a:lnTo>
                  <a:pt x="186232" y="210235"/>
                </a:lnTo>
                <a:lnTo>
                  <a:pt x="209275" y="210235"/>
                </a:lnTo>
                <a:lnTo>
                  <a:pt x="211195" y="209275"/>
                </a:lnTo>
                <a:lnTo>
                  <a:pt x="212156" y="209275"/>
                </a:lnTo>
                <a:lnTo>
                  <a:pt x="214076" y="208330"/>
                </a:lnTo>
                <a:lnTo>
                  <a:pt x="215036" y="208330"/>
                </a:lnTo>
                <a:lnTo>
                  <a:pt x="215996" y="207355"/>
                </a:lnTo>
                <a:lnTo>
                  <a:pt x="216956" y="206395"/>
                </a:lnTo>
                <a:lnTo>
                  <a:pt x="217916" y="205450"/>
                </a:lnTo>
                <a:lnTo>
                  <a:pt x="217916" y="203514"/>
                </a:lnTo>
                <a:lnTo>
                  <a:pt x="273588" y="10561"/>
                </a:lnTo>
                <a:lnTo>
                  <a:pt x="273588" y="8656"/>
                </a:lnTo>
                <a:lnTo>
                  <a:pt x="274548" y="6720"/>
                </a:lnTo>
                <a:lnTo>
                  <a:pt x="274548" y="3840"/>
                </a:lnTo>
                <a:lnTo>
                  <a:pt x="273588" y="2880"/>
                </a:lnTo>
                <a:lnTo>
                  <a:pt x="272628" y="1935"/>
                </a:lnTo>
                <a:lnTo>
                  <a:pt x="271668" y="975"/>
                </a:lnTo>
                <a:lnTo>
                  <a:pt x="268787" y="975"/>
                </a:lnTo>
                <a:lnTo>
                  <a:pt x="266867" y="0"/>
                </a:lnTo>
                <a:lnTo>
                  <a:pt x="253441" y="0"/>
                </a:lnTo>
                <a:lnTo>
                  <a:pt x="251505" y="975"/>
                </a:lnTo>
                <a:lnTo>
                  <a:pt x="249600" y="975"/>
                </a:lnTo>
                <a:lnTo>
                  <a:pt x="248625" y="1935"/>
                </a:lnTo>
                <a:lnTo>
                  <a:pt x="247665" y="2880"/>
                </a:lnTo>
                <a:lnTo>
                  <a:pt x="246720" y="3840"/>
                </a:lnTo>
                <a:lnTo>
                  <a:pt x="246720" y="5775"/>
                </a:lnTo>
                <a:lnTo>
                  <a:pt x="200634" y="180487"/>
                </a:lnTo>
                <a:lnTo>
                  <a:pt x="199674" y="180487"/>
                </a:lnTo>
                <a:lnTo>
                  <a:pt x="151683" y="5775"/>
                </a:lnTo>
                <a:lnTo>
                  <a:pt x="151683" y="3840"/>
                </a:lnTo>
                <a:lnTo>
                  <a:pt x="150708" y="2880"/>
                </a:lnTo>
                <a:lnTo>
                  <a:pt x="150708" y="1935"/>
                </a:lnTo>
                <a:lnTo>
                  <a:pt x="149748" y="1935"/>
                </a:lnTo>
                <a:lnTo>
                  <a:pt x="148803" y="975"/>
                </a:lnTo>
                <a:lnTo>
                  <a:pt x="145907" y="975"/>
                </a:lnTo>
                <a:lnTo>
                  <a:pt x="144002" y="0"/>
                </a:lnTo>
                <a:lnTo>
                  <a:pt x="128625" y="0"/>
                </a:lnTo>
                <a:lnTo>
                  <a:pt x="126720" y="975"/>
                </a:lnTo>
                <a:lnTo>
                  <a:pt x="124800" y="975"/>
                </a:lnTo>
                <a:lnTo>
                  <a:pt x="123840" y="1935"/>
                </a:lnTo>
                <a:lnTo>
                  <a:pt x="122880" y="2880"/>
                </a:lnTo>
                <a:lnTo>
                  <a:pt x="121919" y="2880"/>
                </a:lnTo>
                <a:lnTo>
                  <a:pt x="121919" y="3840"/>
                </a:lnTo>
                <a:lnTo>
                  <a:pt x="120959" y="4815"/>
                </a:lnTo>
                <a:lnTo>
                  <a:pt x="120959" y="5775"/>
                </a:lnTo>
                <a:lnTo>
                  <a:pt x="76794" y="180487"/>
                </a:lnTo>
                <a:lnTo>
                  <a:pt x="75834" y="180487"/>
                </a:lnTo>
                <a:lnTo>
                  <a:pt x="28803" y="5775"/>
                </a:lnTo>
                <a:lnTo>
                  <a:pt x="28803" y="3840"/>
                </a:lnTo>
                <a:lnTo>
                  <a:pt x="27843" y="2880"/>
                </a:lnTo>
                <a:lnTo>
                  <a:pt x="27843" y="1935"/>
                </a:lnTo>
                <a:lnTo>
                  <a:pt x="26883" y="1935"/>
                </a:lnTo>
                <a:lnTo>
                  <a:pt x="25923" y="975"/>
                </a:lnTo>
                <a:lnTo>
                  <a:pt x="24963" y="975"/>
                </a:lnTo>
                <a:lnTo>
                  <a:pt x="24003" y="0"/>
                </a:lnTo>
                <a:lnTo>
                  <a:pt x="5760" y="0"/>
                </a:lnTo>
                <a:lnTo>
                  <a:pt x="3840" y="975"/>
                </a:lnTo>
                <a:lnTo>
                  <a:pt x="1920" y="975"/>
                </a:lnTo>
                <a:lnTo>
                  <a:pt x="960" y="1935"/>
                </a:lnTo>
                <a:lnTo>
                  <a:pt x="0" y="2880"/>
                </a:lnTo>
                <a:lnTo>
                  <a:pt x="0" y="8656"/>
                </a:lnTo>
                <a:lnTo>
                  <a:pt x="960" y="10561"/>
                </a:lnTo>
                <a:lnTo>
                  <a:pt x="56631" y="203514"/>
                </a:lnTo>
                <a:lnTo>
                  <a:pt x="56631" y="205450"/>
                </a:lnTo>
                <a:lnTo>
                  <a:pt x="57607" y="206395"/>
                </a:lnTo>
                <a:lnTo>
                  <a:pt x="57607" y="207355"/>
                </a:lnTo>
                <a:lnTo>
                  <a:pt x="58552" y="208330"/>
                </a:lnTo>
                <a:lnTo>
                  <a:pt x="59512" y="209275"/>
                </a:lnTo>
                <a:lnTo>
                  <a:pt x="61432" y="209275"/>
                </a:lnTo>
                <a:lnTo>
                  <a:pt x="63352" y="210235"/>
                </a:lnTo>
                <a:lnTo>
                  <a:pt x="86395" y="210235"/>
                </a:lnTo>
                <a:lnTo>
                  <a:pt x="88315" y="209275"/>
                </a:lnTo>
                <a:lnTo>
                  <a:pt x="90236" y="209275"/>
                </a:lnTo>
                <a:lnTo>
                  <a:pt x="91196" y="208330"/>
                </a:lnTo>
                <a:lnTo>
                  <a:pt x="92156" y="208330"/>
                </a:lnTo>
                <a:lnTo>
                  <a:pt x="93116" y="207355"/>
                </a:lnTo>
                <a:lnTo>
                  <a:pt x="94076" y="206395"/>
                </a:lnTo>
                <a:lnTo>
                  <a:pt x="94076" y="2054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" name="object 8"/>
          <p:cNvSpPr/>
          <p:nvPr/>
        </p:nvSpPr>
        <p:spPr>
          <a:xfrm>
            <a:off x="1951881" y="890625"/>
            <a:ext cx="11487" cy="52791"/>
          </a:xfrm>
          <a:custGeom>
            <a:avLst/>
            <a:gdLst/>
            <a:ahLst/>
            <a:cxnLst/>
            <a:rect l="l" t="t" r="r" b="b"/>
            <a:pathLst>
              <a:path w="11487" h="52791">
                <a:moveTo>
                  <a:pt x="11487" y="52791"/>
                </a:moveTo>
                <a:lnTo>
                  <a:pt x="9582" y="19202"/>
                </a:lnTo>
                <a:lnTo>
                  <a:pt x="5742" y="13441"/>
                </a:lnTo>
                <a:lnTo>
                  <a:pt x="3821" y="7680"/>
                </a:lnTo>
                <a:lnTo>
                  <a:pt x="1901" y="0"/>
                </a:lnTo>
                <a:lnTo>
                  <a:pt x="0" y="46605"/>
                </a:lnTo>
                <a:lnTo>
                  <a:pt x="11487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" name="object 9"/>
          <p:cNvSpPr/>
          <p:nvPr/>
        </p:nvSpPr>
        <p:spPr>
          <a:xfrm>
            <a:off x="1924019" y="788868"/>
            <a:ext cx="144947" cy="160309"/>
          </a:xfrm>
          <a:custGeom>
            <a:avLst/>
            <a:gdLst/>
            <a:ahLst/>
            <a:cxnLst/>
            <a:rect l="l" t="t" r="r" b="b"/>
            <a:pathLst>
              <a:path w="144947" h="160309">
                <a:moveTo>
                  <a:pt x="0" y="81594"/>
                </a:moveTo>
                <a:lnTo>
                  <a:pt x="160" y="89817"/>
                </a:lnTo>
                <a:lnTo>
                  <a:pt x="1306" y="102624"/>
                </a:lnTo>
                <a:lnTo>
                  <a:pt x="3840" y="114239"/>
                </a:lnTo>
                <a:lnTo>
                  <a:pt x="4797" y="117193"/>
                </a:lnTo>
                <a:lnTo>
                  <a:pt x="10202" y="129086"/>
                </a:lnTo>
                <a:lnTo>
                  <a:pt x="17282" y="139186"/>
                </a:lnTo>
                <a:lnTo>
                  <a:pt x="27862" y="148363"/>
                </a:lnTo>
                <a:lnTo>
                  <a:pt x="29763" y="101757"/>
                </a:lnTo>
                <a:lnTo>
                  <a:pt x="28803" y="95036"/>
                </a:lnTo>
                <a:lnTo>
                  <a:pt x="27843" y="87355"/>
                </a:lnTo>
                <a:lnTo>
                  <a:pt x="27843" y="71033"/>
                </a:lnTo>
                <a:lnTo>
                  <a:pt x="28803" y="63352"/>
                </a:lnTo>
                <a:lnTo>
                  <a:pt x="30723" y="56631"/>
                </a:lnTo>
                <a:lnTo>
                  <a:pt x="32644" y="49926"/>
                </a:lnTo>
                <a:lnTo>
                  <a:pt x="35524" y="44165"/>
                </a:lnTo>
                <a:lnTo>
                  <a:pt x="38404" y="38389"/>
                </a:lnTo>
                <a:lnTo>
                  <a:pt x="42245" y="33604"/>
                </a:lnTo>
                <a:lnTo>
                  <a:pt x="47030" y="29763"/>
                </a:lnTo>
                <a:lnTo>
                  <a:pt x="52806" y="26883"/>
                </a:lnTo>
                <a:lnTo>
                  <a:pt x="58567" y="24002"/>
                </a:lnTo>
                <a:lnTo>
                  <a:pt x="65272" y="23042"/>
                </a:lnTo>
                <a:lnTo>
                  <a:pt x="81594" y="23042"/>
                </a:lnTo>
                <a:lnTo>
                  <a:pt x="88315" y="24002"/>
                </a:lnTo>
                <a:lnTo>
                  <a:pt x="94076" y="27843"/>
                </a:lnTo>
                <a:lnTo>
                  <a:pt x="99837" y="30723"/>
                </a:lnTo>
                <a:lnTo>
                  <a:pt x="104637" y="34549"/>
                </a:lnTo>
                <a:lnTo>
                  <a:pt x="107518" y="39364"/>
                </a:lnTo>
                <a:lnTo>
                  <a:pt x="111358" y="45110"/>
                </a:lnTo>
                <a:lnTo>
                  <a:pt x="113278" y="50886"/>
                </a:lnTo>
                <a:lnTo>
                  <a:pt x="115199" y="58552"/>
                </a:lnTo>
                <a:lnTo>
                  <a:pt x="116159" y="65272"/>
                </a:lnTo>
                <a:lnTo>
                  <a:pt x="117119" y="72953"/>
                </a:lnTo>
                <a:lnTo>
                  <a:pt x="117119" y="89275"/>
                </a:lnTo>
                <a:lnTo>
                  <a:pt x="116159" y="96956"/>
                </a:lnTo>
                <a:lnTo>
                  <a:pt x="114239" y="103677"/>
                </a:lnTo>
                <a:lnTo>
                  <a:pt x="113278" y="110398"/>
                </a:lnTo>
                <a:lnTo>
                  <a:pt x="110398" y="116159"/>
                </a:lnTo>
                <a:lnTo>
                  <a:pt x="106558" y="121919"/>
                </a:lnTo>
                <a:lnTo>
                  <a:pt x="102717" y="126720"/>
                </a:lnTo>
                <a:lnTo>
                  <a:pt x="97916" y="130561"/>
                </a:lnTo>
                <a:lnTo>
                  <a:pt x="92156" y="133441"/>
                </a:lnTo>
                <a:lnTo>
                  <a:pt x="86395" y="136306"/>
                </a:lnTo>
                <a:lnTo>
                  <a:pt x="79674" y="137281"/>
                </a:lnTo>
                <a:lnTo>
                  <a:pt x="63352" y="137281"/>
                </a:lnTo>
                <a:lnTo>
                  <a:pt x="56631" y="136306"/>
                </a:lnTo>
                <a:lnTo>
                  <a:pt x="50871" y="133441"/>
                </a:lnTo>
                <a:lnTo>
                  <a:pt x="45125" y="129600"/>
                </a:lnTo>
                <a:lnTo>
                  <a:pt x="40325" y="125760"/>
                </a:lnTo>
                <a:lnTo>
                  <a:pt x="37444" y="120959"/>
                </a:lnTo>
                <a:lnTo>
                  <a:pt x="39349" y="154548"/>
                </a:lnTo>
                <a:lnTo>
                  <a:pt x="45469" y="156725"/>
                </a:lnTo>
                <a:lnTo>
                  <a:pt x="57444" y="159413"/>
                </a:lnTo>
                <a:lnTo>
                  <a:pt x="71033" y="160309"/>
                </a:lnTo>
                <a:lnTo>
                  <a:pt x="79628" y="159846"/>
                </a:lnTo>
                <a:lnTo>
                  <a:pt x="92230" y="157454"/>
                </a:lnTo>
                <a:lnTo>
                  <a:pt x="103677" y="153588"/>
                </a:lnTo>
                <a:lnTo>
                  <a:pt x="117066" y="145669"/>
                </a:lnTo>
                <a:lnTo>
                  <a:pt x="126720" y="137281"/>
                </a:lnTo>
                <a:lnTo>
                  <a:pt x="135649" y="123168"/>
                </a:lnTo>
                <a:lnTo>
                  <a:pt x="141107" y="111358"/>
                </a:lnTo>
                <a:lnTo>
                  <a:pt x="142784" y="104538"/>
                </a:lnTo>
                <a:lnTo>
                  <a:pt x="144462" y="91958"/>
                </a:lnTo>
                <a:lnTo>
                  <a:pt x="144947" y="78714"/>
                </a:lnTo>
                <a:lnTo>
                  <a:pt x="144788" y="70504"/>
                </a:lnTo>
                <a:lnTo>
                  <a:pt x="143642" y="57694"/>
                </a:lnTo>
                <a:lnTo>
                  <a:pt x="141107" y="46085"/>
                </a:lnTo>
                <a:lnTo>
                  <a:pt x="134758" y="31226"/>
                </a:lnTo>
                <a:lnTo>
                  <a:pt x="127680" y="21122"/>
                </a:lnTo>
                <a:lnTo>
                  <a:pt x="117093" y="11943"/>
                </a:lnTo>
                <a:lnTo>
                  <a:pt x="105597" y="5760"/>
                </a:lnTo>
                <a:lnTo>
                  <a:pt x="99485" y="3583"/>
                </a:lnTo>
                <a:lnTo>
                  <a:pt x="87513" y="895"/>
                </a:lnTo>
                <a:lnTo>
                  <a:pt x="73913" y="0"/>
                </a:lnTo>
                <a:lnTo>
                  <a:pt x="65331" y="461"/>
                </a:lnTo>
                <a:lnTo>
                  <a:pt x="52725" y="2853"/>
                </a:lnTo>
                <a:lnTo>
                  <a:pt x="41285" y="6720"/>
                </a:lnTo>
                <a:lnTo>
                  <a:pt x="27500" y="14644"/>
                </a:lnTo>
                <a:lnTo>
                  <a:pt x="18242" y="23042"/>
                </a:lnTo>
                <a:lnTo>
                  <a:pt x="9572" y="36975"/>
                </a:lnTo>
                <a:lnTo>
                  <a:pt x="4800" y="48950"/>
                </a:lnTo>
                <a:lnTo>
                  <a:pt x="2582" y="55863"/>
                </a:lnTo>
                <a:lnTo>
                  <a:pt x="536" y="68400"/>
                </a:lnTo>
                <a:lnTo>
                  <a:pt x="0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" name="object 10"/>
          <p:cNvSpPr/>
          <p:nvPr/>
        </p:nvSpPr>
        <p:spPr>
          <a:xfrm>
            <a:off x="2108332" y="788868"/>
            <a:ext cx="85435" cy="157429"/>
          </a:xfrm>
          <a:custGeom>
            <a:avLst/>
            <a:gdLst/>
            <a:ahLst/>
            <a:cxnLst/>
            <a:rect l="l" t="t" r="r" b="b"/>
            <a:pathLst>
              <a:path w="85435" h="157429">
                <a:moveTo>
                  <a:pt x="85435" y="9601"/>
                </a:moveTo>
                <a:lnTo>
                  <a:pt x="84475" y="8641"/>
                </a:lnTo>
                <a:lnTo>
                  <a:pt x="84475" y="6720"/>
                </a:lnTo>
                <a:lnTo>
                  <a:pt x="83515" y="5760"/>
                </a:lnTo>
                <a:lnTo>
                  <a:pt x="83515" y="4800"/>
                </a:lnTo>
                <a:lnTo>
                  <a:pt x="82555" y="4800"/>
                </a:lnTo>
                <a:lnTo>
                  <a:pt x="82555" y="3840"/>
                </a:lnTo>
                <a:lnTo>
                  <a:pt x="81594" y="3840"/>
                </a:lnTo>
                <a:lnTo>
                  <a:pt x="79674" y="2880"/>
                </a:lnTo>
                <a:lnTo>
                  <a:pt x="77769" y="1920"/>
                </a:lnTo>
                <a:lnTo>
                  <a:pt x="74874" y="1920"/>
                </a:lnTo>
                <a:lnTo>
                  <a:pt x="72953" y="960"/>
                </a:lnTo>
                <a:lnTo>
                  <a:pt x="69113" y="960"/>
                </a:lnTo>
                <a:lnTo>
                  <a:pt x="67208" y="0"/>
                </a:lnTo>
                <a:lnTo>
                  <a:pt x="60487" y="0"/>
                </a:lnTo>
                <a:lnTo>
                  <a:pt x="57591" y="960"/>
                </a:lnTo>
                <a:lnTo>
                  <a:pt x="54711" y="1920"/>
                </a:lnTo>
                <a:lnTo>
                  <a:pt x="51846" y="2880"/>
                </a:lnTo>
                <a:lnTo>
                  <a:pt x="48966" y="3840"/>
                </a:lnTo>
                <a:lnTo>
                  <a:pt x="45125" y="5760"/>
                </a:lnTo>
                <a:lnTo>
                  <a:pt x="42245" y="8641"/>
                </a:lnTo>
                <a:lnTo>
                  <a:pt x="39364" y="11521"/>
                </a:lnTo>
                <a:lnTo>
                  <a:pt x="35524" y="14401"/>
                </a:lnTo>
                <a:lnTo>
                  <a:pt x="31683" y="18242"/>
                </a:lnTo>
                <a:lnTo>
                  <a:pt x="27843" y="23042"/>
                </a:lnTo>
                <a:lnTo>
                  <a:pt x="24002" y="28803"/>
                </a:lnTo>
                <a:lnTo>
                  <a:pt x="24002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54548"/>
                </a:lnTo>
                <a:lnTo>
                  <a:pt x="960" y="155524"/>
                </a:lnTo>
                <a:lnTo>
                  <a:pt x="1920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208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7607"/>
                </a:lnTo>
                <a:lnTo>
                  <a:pt x="30723" y="51831"/>
                </a:lnTo>
                <a:lnTo>
                  <a:pt x="34564" y="46085"/>
                </a:lnTo>
                <a:lnTo>
                  <a:pt x="37444" y="42230"/>
                </a:lnTo>
                <a:lnTo>
                  <a:pt x="40325" y="38389"/>
                </a:lnTo>
                <a:lnTo>
                  <a:pt x="43205" y="34549"/>
                </a:lnTo>
                <a:lnTo>
                  <a:pt x="46085" y="32644"/>
                </a:lnTo>
                <a:lnTo>
                  <a:pt x="48966" y="29763"/>
                </a:lnTo>
                <a:lnTo>
                  <a:pt x="51846" y="27843"/>
                </a:lnTo>
                <a:lnTo>
                  <a:pt x="54711" y="26883"/>
                </a:lnTo>
                <a:lnTo>
                  <a:pt x="56647" y="25923"/>
                </a:lnTo>
                <a:lnTo>
                  <a:pt x="68153" y="25923"/>
                </a:lnTo>
                <a:lnTo>
                  <a:pt x="70088" y="26883"/>
                </a:lnTo>
                <a:lnTo>
                  <a:pt x="71993" y="26883"/>
                </a:lnTo>
                <a:lnTo>
                  <a:pt x="73929" y="27843"/>
                </a:lnTo>
                <a:lnTo>
                  <a:pt x="75834" y="27843"/>
                </a:lnTo>
                <a:lnTo>
                  <a:pt x="76794" y="28803"/>
                </a:lnTo>
                <a:lnTo>
                  <a:pt x="77769" y="28803"/>
                </a:lnTo>
                <a:lnTo>
                  <a:pt x="79674" y="29763"/>
                </a:lnTo>
                <a:lnTo>
                  <a:pt x="82555" y="29763"/>
                </a:lnTo>
                <a:lnTo>
                  <a:pt x="83515" y="28803"/>
                </a:lnTo>
                <a:lnTo>
                  <a:pt x="84475" y="27843"/>
                </a:lnTo>
                <a:lnTo>
                  <a:pt x="84475" y="25923"/>
                </a:lnTo>
                <a:lnTo>
                  <a:pt x="85435" y="24963"/>
                </a:lnTo>
                <a:lnTo>
                  <a:pt x="85435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" name="object 11"/>
          <p:cNvSpPr/>
          <p:nvPr/>
        </p:nvSpPr>
        <p:spPr>
          <a:xfrm>
            <a:off x="2224491" y="720714"/>
            <a:ext cx="25923" cy="225582"/>
          </a:xfrm>
          <a:custGeom>
            <a:avLst/>
            <a:gdLst/>
            <a:ahLst/>
            <a:cxnLst/>
            <a:rect l="l" t="t" r="r" b="b"/>
            <a:pathLst>
              <a:path w="25923" h="225582">
                <a:moveTo>
                  <a:pt x="960" y="223677"/>
                </a:moveTo>
                <a:lnTo>
                  <a:pt x="960" y="224622"/>
                </a:lnTo>
                <a:lnTo>
                  <a:pt x="1920" y="224622"/>
                </a:lnTo>
                <a:lnTo>
                  <a:pt x="3840" y="225582"/>
                </a:lnTo>
                <a:lnTo>
                  <a:pt x="21122" y="225582"/>
                </a:lnTo>
                <a:lnTo>
                  <a:pt x="23042" y="224622"/>
                </a:lnTo>
                <a:lnTo>
                  <a:pt x="24963" y="224622"/>
                </a:lnTo>
                <a:lnTo>
                  <a:pt x="24963" y="223677"/>
                </a:lnTo>
                <a:lnTo>
                  <a:pt x="25923" y="223677"/>
                </a:lnTo>
                <a:lnTo>
                  <a:pt x="25923" y="2880"/>
                </a:lnTo>
                <a:lnTo>
                  <a:pt x="24963" y="2880"/>
                </a:lnTo>
                <a:lnTo>
                  <a:pt x="24963" y="1920"/>
                </a:lnTo>
                <a:lnTo>
                  <a:pt x="24003" y="1920"/>
                </a:lnTo>
                <a:lnTo>
                  <a:pt x="23042" y="960"/>
                </a:lnTo>
                <a:lnTo>
                  <a:pt x="19202" y="960"/>
                </a:lnTo>
                <a:lnTo>
                  <a:pt x="18242" y="0"/>
                </a:lnTo>
                <a:lnTo>
                  <a:pt x="10561" y="0"/>
                </a:lnTo>
                <a:lnTo>
                  <a:pt x="768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223677"/>
                </a:lnTo>
                <a:lnTo>
                  <a:pt x="960" y="223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" name="object 12"/>
          <p:cNvSpPr/>
          <p:nvPr/>
        </p:nvSpPr>
        <p:spPr>
          <a:xfrm>
            <a:off x="2315687" y="881984"/>
            <a:ext cx="21166" cy="65976"/>
          </a:xfrm>
          <a:custGeom>
            <a:avLst/>
            <a:gdLst/>
            <a:ahLst/>
            <a:cxnLst/>
            <a:rect l="l" t="t" r="r" b="b"/>
            <a:pathLst>
              <a:path w="21166" h="65976">
                <a:moveTo>
                  <a:pt x="17282" y="35524"/>
                </a:moveTo>
                <a:lnTo>
                  <a:pt x="13441" y="31683"/>
                </a:lnTo>
                <a:lnTo>
                  <a:pt x="10561" y="25923"/>
                </a:lnTo>
                <a:lnTo>
                  <a:pt x="7680" y="21122"/>
                </a:lnTo>
                <a:lnTo>
                  <a:pt x="5760" y="14401"/>
                </a:lnTo>
                <a:lnTo>
                  <a:pt x="4800" y="7680"/>
                </a:lnTo>
                <a:lnTo>
                  <a:pt x="2880" y="0"/>
                </a:lnTo>
                <a:lnTo>
                  <a:pt x="0" y="56631"/>
                </a:lnTo>
                <a:lnTo>
                  <a:pt x="6720" y="60472"/>
                </a:lnTo>
                <a:lnTo>
                  <a:pt x="9402" y="61993"/>
                </a:lnTo>
                <a:lnTo>
                  <a:pt x="21166" y="65976"/>
                </a:lnTo>
                <a:lnTo>
                  <a:pt x="17282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" name="object 13"/>
          <p:cNvSpPr/>
          <p:nvPr/>
        </p:nvSpPr>
        <p:spPr>
          <a:xfrm>
            <a:off x="2290724" y="721674"/>
            <a:ext cx="134401" cy="227502"/>
          </a:xfrm>
          <a:custGeom>
            <a:avLst/>
            <a:gdLst/>
            <a:ahLst/>
            <a:cxnLst/>
            <a:rect l="l" t="t" r="r" b="b"/>
            <a:pathLst>
              <a:path w="134401" h="227502">
                <a:moveTo>
                  <a:pt x="111358" y="222717"/>
                </a:moveTo>
                <a:lnTo>
                  <a:pt x="112318" y="223662"/>
                </a:lnTo>
                <a:lnTo>
                  <a:pt x="113278" y="223662"/>
                </a:lnTo>
                <a:lnTo>
                  <a:pt x="114239" y="224622"/>
                </a:lnTo>
                <a:lnTo>
                  <a:pt x="130561" y="224622"/>
                </a:lnTo>
                <a:lnTo>
                  <a:pt x="131521" y="223662"/>
                </a:lnTo>
                <a:lnTo>
                  <a:pt x="132481" y="223662"/>
                </a:lnTo>
                <a:lnTo>
                  <a:pt x="133441" y="222717"/>
                </a:lnTo>
                <a:lnTo>
                  <a:pt x="133441" y="221742"/>
                </a:lnTo>
                <a:lnTo>
                  <a:pt x="134401" y="220781"/>
                </a:lnTo>
                <a:lnTo>
                  <a:pt x="134401" y="4800"/>
                </a:lnTo>
                <a:lnTo>
                  <a:pt x="133441" y="3825"/>
                </a:lnTo>
                <a:lnTo>
                  <a:pt x="133441" y="2880"/>
                </a:lnTo>
                <a:lnTo>
                  <a:pt x="132481" y="1920"/>
                </a:lnTo>
                <a:lnTo>
                  <a:pt x="130561" y="1920"/>
                </a:lnTo>
                <a:lnTo>
                  <a:pt x="129600" y="960"/>
                </a:lnTo>
                <a:lnTo>
                  <a:pt x="126720" y="960"/>
                </a:lnTo>
                <a:lnTo>
                  <a:pt x="124800" y="0"/>
                </a:lnTo>
                <a:lnTo>
                  <a:pt x="115199" y="0"/>
                </a:lnTo>
                <a:lnTo>
                  <a:pt x="114239" y="960"/>
                </a:lnTo>
                <a:lnTo>
                  <a:pt x="110398" y="960"/>
                </a:lnTo>
                <a:lnTo>
                  <a:pt x="109438" y="1920"/>
                </a:lnTo>
                <a:lnTo>
                  <a:pt x="108478" y="1920"/>
                </a:lnTo>
                <a:lnTo>
                  <a:pt x="107518" y="2880"/>
                </a:lnTo>
                <a:lnTo>
                  <a:pt x="107518" y="89275"/>
                </a:lnTo>
                <a:lnTo>
                  <a:pt x="106407" y="88305"/>
                </a:lnTo>
                <a:lnTo>
                  <a:pt x="96091" y="79635"/>
                </a:lnTo>
                <a:lnTo>
                  <a:pt x="86395" y="72953"/>
                </a:lnTo>
                <a:lnTo>
                  <a:pt x="78714" y="69113"/>
                </a:lnTo>
                <a:lnTo>
                  <a:pt x="71033" y="67193"/>
                </a:lnTo>
                <a:lnTo>
                  <a:pt x="62407" y="67193"/>
                </a:lnTo>
                <a:lnTo>
                  <a:pt x="47110" y="69036"/>
                </a:lnTo>
                <a:lnTo>
                  <a:pt x="35524" y="73914"/>
                </a:lnTo>
                <a:lnTo>
                  <a:pt x="27843" y="77754"/>
                </a:lnTo>
                <a:lnTo>
                  <a:pt x="21122" y="82555"/>
                </a:lnTo>
                <a:lnTo>
                  <a:pt x="16322" y="89275"/>
                </a:lnTo>
                <a:lnTo>
                  <a:pt x="8300" y="103031"/>
                </a:lnTo>
                <a:lnTo>
                  <a:pt x="3840" y="115183"/>
                </a:lnTo>
                <a:lnTo>
                  <a:pt x="2031" y="123237"/>
                </a:lnTo>
                <a:lnTo>
                  <a:pt x="456" y="135860"/>
                </a:lnTo>
                <a:lnTo>
                  <a:pt x="0" y="148788"/>
                </a:lnTo>
                <a:lnTo>
                  <a:pt x="98" y="154823"/>
                </a:lnTo>
                <a:lnTo>
                  <a:pt x="1199" y="167565"/>
                </a:lnTo>
                <a:lnTo>
                  <a:pt x="3840" y="179511"/>
                </a:lnTo>
                <a:lnTo>
                  <a:pt x="4137" y="180947"/>
                </a:lnTo>
                <a:lnTo>
                  <a:pt x="7799" y="193327"/>
                </a:lnTo>
                <a:lnTo>
                  <a:pt x="13441" y="204475"/>
                </a:lnTo>
                <a:lnTo>
                  <a:pt x="18242" y="211180"/>
                </a:lnTo>
                <a:lnTo>
                  <a:pt x="24963" y="216941"/>
                </a:lnTo>
                <a:lnTo>
                  <a:pt x="27843" y="160309"/>
                </a:lnTo>
                <a:lnTo>
                  <a:pt x="27843" y="139186"/>
                </a:lnTo>
                <a:lnTo>
                  <a:pt x="28803" y="132466"/>
                </a:lnTo>
                <a:lnTo>
                  <a:pt x="29763" y="125745"/>
                </a:lnTo>
                <a:lnTo>
                  <a:pt x="30723" y="119024"/>
                </a:lnTo>
                <a:lnTo>
                  <a:pt x="33604" y="113278"/>
                </a:lnTo>
                <a:lnTo>
                  <a:pt x="36484" y="108463"/>
                </a:lnTo>
                <a:lnTo>
                  <a:pt x="39364" y="102717"/>
                </a:lnTo>
                <a:lnTo>
                  <a:pt x="43205" y="98877"/>
                </a:lnTo>
                <a:lnTo>
                  <a:pt x="48006" y="95036"/>
                </a:lnTo>
                <a:lnTo>
                  <a:pt x="52806" y="92156"/>
                </a:lnTo>
                <a:lnTo>
                  <a:pt x="58567" y="90236"/>
                </a:lnTo>
                <a:lnTo>
                  <a:pt x="72969" y="90236"/>
                </a:lnTo>
                <a:lnTo>
                  <a:pt x="79674" y="93116"/>
                </a:lnTo>
                <a:lnTo>
                  <a:pt x="86395" y="97917"/>
                </a:lnTo>
                <a:lnTo>
                  <a:pt x="89022" y="99888"/>
                </a:lnTo>
                <a:lnTo>
                  <a:pt x="97962" y="107888"/>
                </a:lnTo>
                <a:lnTo>
                  <a:pt x="107518" y="118079"/>
                </a:lnTo>
                <a:lnTo>
                  <a:pt x="107518" y="175671"/>
                </a:lnTo>
                <a:lnTo>
                  <a:pt x="102717" y="181432"/>
                </a:lnTo>
                <a:lnTo>
                  <a:pt x="98877" y="186232"/>
                </a:lnTo>
                <a:lnTo>
                  <a:pt x="95036" y="189113"/>
                </a:lnTo>
                <a:lnTo>
                  <a:pt x="91211" y="192953"/>
                </a:lnTo>
                <a:lnTo>
                  <a:pt x="87370" y="195834"/>
                </a:lnTo>
                <a:lnTo>
                  <a:pt x="84490" y="197754"/>
                </a:lnTo>
                <a:lnTo>
                  <a:pt x="80650" y="200634"/>
                </a:lnTo>
                <a:lnTo>
                  <a:pt x="77769" y="201594"/>
                </a:lnTo>
                <a:lnTo>
                  <a:pt x="73929" y="202554"/>
                </a:lnTo>
                <a:lnTo>
                  <a:pt x="71033" y="203499"/>
                </a:lnTo>
                <a:lnTo>
                  <a:pt x="67208" y="204475"/>
                </a:lnTo>
                <a:lnTo>
                  <a:pt x="56647" y="204475"/>
                </a:lnTo>
                <a:lnTo>
                  <a:pt x="50886" y="202554"/>
                </a:lnTo>
                <a:lnTo>
                  <a:pt x="46085" y="199659"/>
                </a:lnTo>
                <a:lnTo>
                  <a:pt x="42245" y="195834"/>
                </a:lnTo>
                <a:lnTo>
                  <a:pt x="46129" y="226286"/>
                </a:lnTo>
                <a:lnTo>
                  <a:pt x="59527" y="227502"/>
                </a:lnTo>
                <a:lnTo>
                  <a:pt x="62123" y="227432"/>
                </a:lnTo>
                <a:lnTo>
                  <a:pt x="74534" y="225090"/>
                </a:lnTo>
                <a:lnTo>
                  <a:pt x="86395" y="219837"/>
                </a:lnTo>
                <a:lnTo>
                  <a:pt x="90816" y="217238"/>
                </a:lnTo>
                <a:lnTo>
                  <a:pt x="100810" y="210005"/>
                </a:lnTo>
                <a:lnTo>
                  <a:pt x="110398" y="200634"/>
                </a:lnTo>
                <a:lnTo>
                  <a:pt x="110398" y="222717"/>
                </a:lnTo>
                <a:lnTo>
                  <a:pt x="111358" y="222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" name="object 14"/>
          <p:cNvSpPr/>
          <p:nvPr/>
        </p:nvSpPr>
        <p:spPr>
          <a:xfrm>
            <a:off x="2540325" y="734156"/>
            <a:ext cx="169910" cy="214076"/>
          </a:xfrm>
          <a:custGeom>
            <a:avLst/>
            <a:gdLst/>
            <a:ahLst/>
            <a:cxnLst/>
            <a:rect l="l" t="t" r="r" b="b"/>
            <a:pathLst>
              <a:path w="169910" h="214076">
                <a:moveTo>
                  <a:pt x="0" y="109438"/>
                </a:moveTo>
                <a:lnTo>
                  <a:pt x="96" y="115300"/>
                </a:lnTo>
                <a:lnTo>
                  <a:pt x="1081" y="128225"/>
                </a:lnTo>
                <a:lnTo>
                  <a:pt x="3242" y="140669"/>
                </a:lnTo>
                <a:lnTo>
                  <a:pt x="6720" y="152628"/>
                </a:lnTo>
                <a:lnTo>
                  <a:pt x="12243" y="164881"/>
                </a:lnTo>
                <a:lnTo>
                  <a:pt x="18927" y="175815"/>
                </a:lnTo>
                <a:lnTo>
                  <a:pt x="26883" y="185272"/>
                </a:lnTo>
                <a:lnTo>
                  <a:pt x="37087" y="194491"/>
                </a:lnTo>
                <a:lnTo>
                  <a:pt x="47806" y="201411"/>
                </a:lnTo>
                <a:lnTo>
                  <a:pt x="59512" y="207355"/>
                </a:lnTo>
                <a:lnTo>
                  <a:pt x="64424" y="209062"/>
                </a:lnTo>
                <a:lnTo>
                  <a:pt x="76216" y="211937"/>
                </a:lnTo>
                <a:lnTo>
                  <a:pt x="88981" y="213564"/>
                </a:lnTo>
                <a:lnTo>
                  <a:pt x="102717" y="214076"/>
                </a:lnTo>
                <a:lnTo>
                  <a:pt x="113278" y="214076"/>
                </a:lnTo>
                <a:lnTo>
                  <a:pt x="118079" y="213100"/>
                </a:lnTo>
                <a:lnTo>
                  <a:pt x="123825" y="213100"/>
                </a:lnTo>
                <a:lnTo>
                  <a:pt x="129585" y="212140"/>
                </a:lnTo>
                <a:lnTo>
                  <a:pt x="134386" y="210235"/>
                </a:lnTo>
                <a:lnTo>
                  <a:pt x="140147" y="209260"/>
                </a:lnTo>
                <a:lnTo>
                  <a:pt x="144947" y="207355"/>
                </a:lnTo>
                <a:lnTo>
                  <a:pt x="149748" y="206395"/>
                </a:lnTo>
                <a:lnTo>
                  <a:pt x="154548" y="204459"/>
                </a:lnTo>
                <a:lnTo>
                  <a:pt x="159349" y="202554"/>
                </a:lnTo>
                <a:lnTo>
                  <a:pt x="162229" y="200619"/>
                </a:lnTo>
                <a:lnTo>
                  <a:pt x="165110" y="199674"/>
                </a:lnTo>
                <a:lnTo>
                  <a:pt x="167030" y="197739"/>
                </a:lnTo>
                <a:lnTo>
                  <a:pt x="167990" y="195833"/>
                </a:lnTo>
                <a:lnTo>
                  <a:pt x="168950" y="192953"/>
                </a:lnTo>
                <a:lnTo>
                  <a:pt x="169910" y="191018"/>
                </a:lnTo>
                <a:lnTo>
                  <a:pt x="169910" y="106542"/>
                </a:lnTo>
                <a:lnTo>
                  <a:pt x="168950" y="104637"/>
                </a:lnTo>
                <a:lnTo>
                  <a:pt x="168950" y="103662"/>
                </a:lnTo>
                <a:lnTo>
                  <a:pt x="167990" y="101757"/>
                </a:lnTo>
                <a:lnTo>
                  <a:pt x="167030" y="100797"/>
                </a:lnTo>
                <a:lnTo>
                  <a:pt x="166070" y="99822"/>
                </a:lnTo>
                <a:lnTo>
                  <a:pt x="165110" y="98877"/>
                </a:lnTo>
                <a:lnTo>
                  <a:pt x="164150" y="97917"/>
                </a:lnTo>
                <a:lnTo>
                  <a:pt x="162229" y="97917"/>
                </a:lnTo>
                <a:lnTo>
                  <a:pt x="161269" y="96941"/>
                </a:lnTo>
                <a:lnTo>
                  <a:pt x="92156" y="96941"/>
                </a:lnTo>
                <a:lnTo>
                  <a:pt x="91196" y="97917"/>
                </a:lnTo>
                <a:lnTo>
                  <a:pt x="90236" y="98877"/>
                </a:lnTo>
                <a:lnTo>
                  <a:pt x="89275" y="98877"/>
                </a:lnTo>
                <a:lnTo>
                  <a:pt x="89275" y="99822"/>
                </a:lnTo>
                <a:lnTo>
                  <a:pt x="88315" y="100797"/>
                </a:lnTo>
                <a:lnTo>
                  <a:pt x="88315" y="103662"/>
                </a:lnTo>
                <a:lnTo>
                  <a:pt x="87355" y="105597"/>
                </a:lnTo>
                <a:lnTo>
                  <a:pt x="87355" y="112318"/>
                </a:lnTo>
                <a:lnTo>
                  <a:pt x="88315" y="115183"/>
                </a:lnTo>
                <a:lnTo>
                  <a:pt x="89275" y="117104"/>
                </a:lnTo>
                <a:lnTo>
                  <a:pt x="90236" y="119024"/>
                </a:lnTo>
                <a:lnTo>
                  <a:pt x="91196" y="119984"/>
                </a:lnTo>
                <a:lnTo>
                  <a:pt x="142067" y="119984"/>
                </a:lnTo>
                <a:lnTo>
                  <a:pt x="142067" y="180472"/>
                </a:lnTo>
                <a:lnTo>
                  <a:pt x="136306" y="184312"/>
                </a:lnTo>
                <a:lnTo>
                  <a:pt x="129585" y="186232"/>
                </a:lnTo>
                <a:lnTo>
                  <a:pt x="122864" y="188153"/>
                </a:lnTo>
                <a:lnTo>
                  <a:pt x="116144" y="190073"/>
                </a:lnTo>
                <a:lnTo>
                  <a:pt x="103677" y="190073"/>
                </a:lnTo>
                <a:lnTo>
                  <a:pt x="98694" y="189934"/>
                </a:lnTo>
                <a:lnTo>
                  <a:pt x="85712" y="188329"/>
                </a:lnTo>
                <a:lnTo>
                  <a:pt x="73914" y="185272"/>
                </a:lnTo>
                <a:lnTo>
                  <a:pt x="59364" y="177140"/>
                </a:lnTo>
                <a:lnTo>
                  <a:pt x="49911" y="168950"/>
                </a:lnTo>
                <a:lnTo>
                  <a:pt x="39988" y="154655"/>
                </a:lnTo>
                <a:lnTo>
                  <a:pt x="34549" y="143027"/>
                </a:lnTo>
                <a:lnTo>
                  <a:pt x="31664" y="133255"/>
                </a:lnTo>
                <a:lnTo>
                  <a:pt x="29509" y="120632"/>
                </a:lnTo>
                <a:lnTo>
                  <a:pt x="28788" y="107502"/>
                </a:lnTo>
                <a:lnTo>
                  <a:pt x="29164" y="98317"/>
                </a:lnTo>
                <a:lnTo>
                  <a:pt x="31062" y="85819"/>
                </a:lnTo>
                <a:lnTo>
                  <a:pt x="34549" y="73914"/>
                </a:lnTo>
                <a:lnTo>
                  <a:pt x="41558" y="57194"/>
                </a:lnTo>
                <a:lnTo>
                  <a:pt x="48950" y="47030"/>
                </a:lnTo>
                <a:lnTo>
                  <a:pt x="61123" y="36658"/>
                </a:lnTo>
                <a:lnTo>
                  <a:pt x="71993" y="29748"/>
                </a:lnTo>
                <a:lnTo>
                  <a:pt x="77487" y="27791"/>
                </a:lnTo>
                <a:lnTo>
                  <a:pt x="89909" y="24938"/>
                </a:lnTo>
                <a:lnTo>
                  <a:pt x="102717" y="23987"/>
                </a:lnTo>
                <a:lnTo>
                  <a:pt x="103541" y="23989"/>
                </a:lnTo>
                <a:lnTo>
                  <a:pt x="117088" y="24746"/>
                </a:lnTo>
                <a:lnTo>
                  <a:pt x="128640" y="26868"/>
                </a:lnTo>
                <a:lnTo>
                  <a:pt x="135361" y="28788"/>
                </a:lnTo>
                <a:lnTo>
                  <a:pt x="141107" y="30708"/>
                </a:lnTo>
                <a:lnTo>
                  <a:pt x="146867" y="33588"/>
                </a:lnTo>
                <a:lnTo>
                  <a:pt x="151668" y="36469"/>
                </a:lnTo>
                <a:lnTo>
                  <a:pt x="155508" y="38389"/>
                </a:lnTo>
                <a:lnTo>
                  <a:pt x="158389" y="40309"/>
                </a:lnTo>
                <a:lnTo>
                  <a:pt x="161269" y="42230"/>
                </a:lnTo>
                <a:lnTo>
                  <a:pt x="164150" y="43190"/>
                </a:lnTo>
                <a:lnTo>
                  <a:pt x="167030" y="43190"/>
                </a:lnTo>
                <a:lnTo>
                  <a:pt x="167990" y="42230"/>
                </a:lnTo>
                <a:lnTo>
                  <a:pt x="167990" y="41269"/>
                </a:lnTo>
                <a:lnTo>
                  <a:pt x="168950" y="40309"/>
                </a:lnTo>
                <a:lnTo>
                  <a:pt x="168950" y="39349"/>
                </a:lnTo>
                <a:lnTo>
                  <a:pt x="169910" y="38389"/>
                </a:lnTo>
                <a:lnTo>
                  <a:pt x="169910" y="24947"/>
                </a:lnTo>
                <a:lnTo>
                  <a:pt x="168950" y="23027"/>
                </a:lnTo>
                <a:lnTo>
                  <a:pt x="168950" y="21107"/>
                </a:lnTo>
                <a:lnTo>
                  <a:pt x="167990" y="20147"/>
                </a:lnTo>
                <a:lnTo>
                  <a:pt x="166070" y="18242"/>
                </a:lnTo>
                <a:lnTo>
                  <a:pt x="165110" y="17266"/>
                </a:lnTo>
                <a:lnTo>
                  <a:pt x="162229" y="15346"/>
                </a:lnTo>
                <a:lnTo>
                  <a:pt x="158389" y="13426"/>
                </a:lnTo>
                <a:lnTo>
                  <a:pt x="154548" y="10561"/>
                </a:lnTo>
                <a:lnTo>
                  <a:pt x="150708" y="8625"/>
                </a:lnTo>
                <a:lnTo>
                  <a:pt x="144947" y="6720"/>
                </a:lnTo>
                <a:lnTo>
                  <a:pt x="139186" y="4785"/>
                </a:lnTo>
                <a:lnTo>
                  <a:pt x="133426" y="3840"/>
                </a:lnTo>
                <a:lnTo>
                  <a:pt x="126705" y="1904"/>
                </a:lnTo>
                <a:lnTo>
                  <a:pt x="119024" y="960"/>
                </a:lnTo>
                <a:lnTo>
                  <a:pt x="111358" y="0"/>
                </a:lnTo>
                <a:lnTo>
                  <a:pt x="103677" y="0"/>
                </a:lnTo>
                <a:lnTo>
                  <a:pt x="98523" y="108"/>
                </a:lnTo>
                <a:lnTo>
                  <a:pt x="85400" y="1376"/>
                </a:lnTo>
                <a:lnTo>
                  <a:pt x="72986" y="3950"/>
                </a:lnTo>
                <a:lnTo>
                  <a:pt x="61432" y="7680"/>
                </a:lnTo>
                <a:lnTo>
                  <a:pt x="48578" y="14261"/>
                </a:lnTo>
                <a:lnTo>
                  <a:pt x="37983" y="21298"/>
                </a:lnTo>
                <a:lnTo>
                  <a:pt x="28788" y="29748"/>
                </a:lnTo>
                <a:lnTo>
                  <a:pt x="19212" y="41288"/>
                </a:lnTo>
                <a:lnTo>
                  <a:pt x="12792" y="52234"/>
                </a:lnTo>
                <a:lnTo>
                  <a:pt x="7680" y="64312"/>
                </a:lnTo>
                <a:lnTo>
                  <a:pt x="5098" y="71230"/>
                </a:lnTo>
                <a:lnTo>
                  <a:pt x="2101" y="83313"/>
                </a:lnTo>
                <a:lnTo>
                  <a:pt x="484" y="96088"/>
                </a:lnTo>
                <a:lnTo>
                  <a:pt x="0" y="1094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" name="object 15"/>
          <p:cNvSpPr/>
          <p:nvPr/>
        </p:nvSpPr>
        <p:spPr>
          <a:xfrm>
            <a:off x="2762067" y="737036"/>
            <a:ext cx="160324" cy="208300"/>
          </a:xfrm>
          <a:custGeom>
            <a:avLst/>
            <a:gdLst/>
            <a:ahLst/>
            <a:cxnLst/>
            <a:rect l="l" t="t" r="r" b="b"/>
            <a:pathLst>
              <a:path w="160324" h="208300">
                <a:moveTo>
                  <a:pt x="125500" y="143213"/>
                </a:moveTo>
                <a:lnTo>
                  <a:pt x="120171" y="155251"/>
                </a:lnTo>
                <a:lnTo>
                  <a:pt x="113278" y="165110"/>
                </a:lnTo>
                <a:lnTo>
                  <a:pt x="101524" y="174877"/>
                </a:lnTo>
                <a:lnTo>
                  <a:pt x="90236" y="180472"/>
                </a:lnTo>
                <a:lnTo>
                  <a:pt x="82790" y="182846"/>
                </a:lnTo>
                <a:lnTo>
                  <a:pt x="70629" y="184764"/>
                </a:lnTo>
                <a:lnTo>
                  <a:pt x="56647" y="185272"/>
                </a:lnTo>
                <a:lnTo>
                  <a:pt x="27843" y="185272"/>
                </a:lnTo>
                <a:lnTo>
                  <a:pt x="54726" y="208300"/>
                </a:lnTo>
                <a:lnTo>
                  <a:pt x="64266" y="208114"/>
                </a:lnTo>
                <a:lnTo>
                  <a:pt x="77740" y="207118"/>
                </a:lnTo>
                <a:lnTo>
                  <a:pt x="89917" y="205260"/>
                </a:lnTo>
                <a:lnTo>
                  <a:pt x="100797" y="202539"/>
                </a:lnTo>
                <a:lnTo>
                  <a:pt x="113045" y="197016"/>
                </a:lnTo>
                <a:lnTo>
                  <a:pt x="123981" y="190332"/>
                </a:lnTo>
                <a:lnTo>
                  <a:pt x="133441" y="182392"/>
                </a:lnTo>
                <a:lnTo>
                  <a:pt x="142080" y="171817"/>
                </a:lnTo>
                <a:lnTo>
                  <a:pt x="148758" y="161014"/>
                </a:lnTo>
                <a:lnTo>
                  <a:pt x="153603" y="148788"/>
                </a:lnTo>
                <a:lnTo>
                  <a:pt x="156124" y="140478"/>
                </a:lnTo>
                <a:lnTo>
                  <a:pt x="158531" y="128346"/>
                </a:lnTo>
                <a:lnTo>
                  <a:pt x="159894" y="115365"/>
                </a:lnTo>
                <a:lnTo>
                  <a:pt x="160324" y="101757"/>
                </a:lnTo>
                <a:lnTo>
                  <a:pt x="160259" y="96614"/>
                </a:lnTo>
                <a:lnTo>
                  <a:pt x="159383" y="82967"/>
                </a:lnTo>
                <a:lnTo>
                  <a:pt x="157484" y="70549"/>
                </a:lnTo>
                <a:lnTo>
                  <a:pt x="154564" y="59512"/>
                </a:lnTo>
                <a:lnTo>
                  <a:pt x="149230" y="47134"/>
                </a:lnTo>
                <a:lnTo>
                  <a:pt x="142728" y="36244"/>
                </a:lnTo>
                <a:lnTo>
                  <a:pt x="135361" y="26868"/>
                </a:lnTo>
                <a:lnTo>
                  <a:pt x="126367" y="19084"/>
                </a:lnTo>
                <a:lnTo>
                  <a:pt x="115681" y="12241"/>
                </a:lnTo>
                <a:lnTo>
                  <a:pt x="103677" y="6705"/>
                </a:lnTo>
                <a:lnTo>
                  <a:pt x="96598" y="4370"/>
                </a:lnTo>
                <a:lnTo>
                  <a:pt x="84890" y="1861"/>
                </a:lnTo>
                <a:lnTo>
                  <a:pt x="71892" y="445"/>
                </a:lnTo>
                <a:lnTo>
                  <a:pt x="57607" y="0"/>
                </a:lnTo>
                <a:lnTo>
                  <a:pt x="27843" y="23027"/>
                </a:lnTo>
                <a:lnTo>
                  <a:pt x="55686" y="23027"/>
                </a:lnTo>
                <a:lnTo>
                  <a:pt x="68270" y="23526"/>
                </a:lnTo>
                <a:lnTo>
                  <a:pt x="80938" y="25439"/>
                </a:lnTo>
                <a:lnTo>
                  <a:pt x="91211" y="28788"/>
                </a:lnTo>
                <a:lnTo>
                  <a:pt x="105496" y="37027"/>
                </a:lnTo>
                <a:lnTo>
                  <a:pt x="114239" y="46070"/>
                </a:lnTo>
                <a:lnTo>
                  <a:pt x="122740" y="58795"/>
                </a:lnTo>
                <a:lnTo>
                  <a:pt x="127680" y="71033"/>
                </a:lnTo>
                <a:lnTo>
                  <a:pt x="129212" y="77034"/>
                </a:lnTo>
                <a:lnTo>
                  <a:pt x="131004" y="89419"/>
                </a:lnTo>
                <a:lnTo>
                  <a:pt x="131521" y="102717"/>
                </a:lnTo>
                <a:lnTo>
                  <a:pt x="130997" y="114882"/>
                </a:lnTo>
                <a:lnTo>
                  <a:pt x="129321" y="127601"/>
                </a:lnTo>
                <a:lnTo>
                  <a:pt x="126720" y="139186"/>
                </a:lnTo>
                <a:lnTo>
                  <a:pt x="125500" y="143213"/>
                </a:lnTo>
                <a:close/>
              </a:path>
              <a:path w="160324" h="208300">
                <a:moveTo>
                  <a:pt x="0" y="6705"/>
                </a:moveTo>
                <a:lnTo>
                  <a:pt x="0" y="201579"/>
                </a:lnTo>
                <a:lnTo>
                  <a:pt x="975" y="204475"/>
                </a:lnTo>
                <a:lnTo>
                  <a:pt x="2880" y="206380"/>
                </a:lnTo>
                <a:lnTo>
                  <a:pt x="5760" y="208300"/>
                </a:lnTo>
                <a:lnTo>
                  <a:pt x="54726" y="208300"/>
                </a:lnTo>
                <a:lnTo>
                  <a:pt x="27843" y="185272"/>
                </a:lnTo>
                <a:lnTo>
                  <a:pt x="27843" y="23027"/>
                </a:lnTo>
                <a:lnTo>
                  <a:pt x="57607" y="0"/>
                </a:lnTo>
                <a:lnTo>
                  <a:pt x="7696" y="0"/>
                </a:lnTo>
                <a:lnTo>
                  <a:pt x="5760" y="960"/>
                </a:lnTo>
                <a:lnTo>
                  <a:pt x="2880" y="2865"/>
                </a:lnTo>
                <a:lnTo>
                  <a:pt x="975" y="3840"/>
                </a:lnTo>
                <a:lnTo>
                  <a:pt x="0" y="67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" name="object 16"/>
          <p:cNvSpPr/>
          <p:nvPr/>
        </p:nvSpPr>
        <p:spPr>
          <a:xfrm>
            <a:off x="3038923" y="831098"/>
            <a:ext cx="14029" cy="33568"/>
          </a:xfrm>
          <a:custGeom>
            <a:avLst/>
            <a:gdLst/>
            <a:ahLst/>
            <a:cxnLst/>
            <a:rect l="l" t="t" r="r" b="b"/>
            <a:pathLst>
              <a:path w="14029" h="33568">
                <a:moveTo>
                  <a:pt x="11148" y="30723"/>
                </a:moveTo>
                <a:lnTo>
                  <a:pt x="13751" y="29637"/>
                </a:lnTo>
                <a:lnTo>
                  <a:pt x="14029" y="0"/>
                </a:lnTo>
                <a:lnTo>
                  <a:pt x="10188" y="3855"/>
                </a:lnTo>
                <a:lnTo>
                  <a:pt x="5372" y="7696"/>
                </a:lnTo>
                <a:lnTo>
                  <a:pt x="587" y="9601"/>
                </a:lnTo>
                <a:lnTo>
                  <a:pt x="0" y="33568"/>
                </a:lnTo>
                <a:lnTo>
                  <a:pt x="11148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/>
          <p:nvPr/>
        </p:nvSpPr>
        <p:spPr>
          <a:xfrm>
            <a:off x="2965597" y="737036"/>
            <a:ext cx="128625" cy="209260"/>
          </a:xfrm>
          <a:custGeom>
            <a:avLst/>
            <a:gdLst/>
            <a:ahLst/>
            <a:cxnLst/>
            <a:rect l="l" t="t" r="r" b="b"/>
            <a:pathLst>
              <a:path w="128625" h="209260">
                <a:moveTo>
                  <a:pt x="115183" y="22067"/>
                </a:moveTo>
                <a:lnTo>
                  <a:pt x="111343" y="17266"/>
                </a:lnTo>
                <a:lnTo>
                  <a:pt x="106542" y="13426"/>
                </a:lnTo>
                <a:lnTo>
                  <a:pt x="100782" y="9585"/>
                </a:lnTo>
                <a:lnTo>
                  <a:pt x="95036" y="6705"/>
                </a:lnTo>
                <a:lnTo>
                  <a:pt x="89260" y="3840"/>
                </a:lnTo>
                <a:lnTo>
                  <a:pt x="83515" y="2865"/>
                </a:lnTo>
                <a:lnTo>
                  <a:pt x="77754" y="1904"/>
                </a:lnTo>
                <a:lnTo>
                  <a:pt x="72953" y="960"/>
                </a:lnTo>
                <a:lnTo>
                  <a:pt x="68153" y="960"/>
                </a:lnTo>
                <a:lnTo>
                  <a:pt x="64312" y="0"/>
                </a:lnTo>
                <a:lnTo>
                  <a:pt x="7665" y="0"/>
                </a:lnTo>
                <a:lnTo>
                  <a:pt x="5745" y="960"/>
                </a:lnTo>
                <a:lnTo>
                  <a:pt x="2865" y="2865"/>
                </a:lnTo>
                <a:lnTo>
                  <a:pt x="944" y="4800"/>
                </a:lnTo>
                <a:lnTo>
                  <a:pt x="0" y="7680"/>
                </a:lnTo>
                <a:lnTo>
                  <a:pt x="0" y="206380"/>
                </a:lnTo>
                <a:lnTo>
                  <a:pt x="944" y="206380"/>
                </a:lnTo>
                <a:lnTo>
                  <a:pt x="944" y="207355"/>
                </a:lnTo>
                <a:lnTo>
                  <a:pt x="1905" y="208300"/>
                </a:lnTo>
                <a:lnTo>
                  <a:pt x="3840" y="208300"/>
                </a:lnTo>
                <a:lnTo>
                  <a:pt x="5745" y="209260"/>
                </a:lnTo>
                <a:lnTo>
                  <a:pt x="22067" y="209260"/>
                </a:lnTo>
                <a:lnTo>
                  <a:pt x="23987" y="208300"/>
                </a:lnTo>
                <a:lnTo>
                  <a:pt x="25908" y="208300"/>
                </a:lnTo>
                <a:lnTo>
                  <a:pt x="26868" y="207355"/>
                </a:lnTo>
                <a:lnTo>
                  <a:pt x="26868" y="206380"/>
                </a:lnTo>
                <a:lnTo>
                  <a:pt x="27828" y="206380"/>
                </a:lnTo>
                <a:lnTo>
                  <a:pt x="27828" y="129585"/>
                </a:lnTo>
                <a:lnTo>
                  <a:pt x="51831" y="129585"/>
                </a:lnTo>
                <a:lnTo>
                  <a:pt x="60274" y="129292"/>
                </a:lnTo>
                <a:lnTo>
                  <a:pt x="73326" y="127629"/>
                </a:lnTo>
                <a:lnTo>
                  <a:pt x="73914" y="103662"/>
                </a:lnTo>
                <a:lnTo>
                  <a:pt x="68153" y="105597"/>
                </a:lnTo>
                <a:lnTo>
                  <a:pt x="61432" y="106558"/>
                </a:lnTo>
                <a:lnTo>
                  <a:pt x="27828" y="106558"/>
                </a:lnTo>
                <a:lnTo>
                  <a:pt x="27828" y="23027"/>
                </a:lnTo>
                <a:lnTo>
                  <a:pt x="63352" y="23027"/>
                </a:lnTo>
                <a:lnTo>
                  <a:pt x="68153" y="23987"/>
                </a:lnTo>
                <a:lnTo>
                  <a:pt x="72953" y="24947"/>
                </a:lnTo>
                <a:lnTo>
                  <a:pt x="77754" y="26868"/>
                </a:lnTo>
                <a:lnTo>
                  <a:pt x="82539" y="29748"/>
                </a:lnTo>
                <a:lnTo>
                  <a:pt x="87355" y="32628"/>
                </a:lnTo>
                <a:lnTo>
                  <a:pt x="91196" y="36469"/>
                </a:lnTo>
                <a:lnTo>
                  <a:pt x="94061" y="42230"/>
                </a:lnTo>
                <a:lnTo>
                  <a:pt x="97917" y="47990"/>
                </a:lnTo>
                <a:lnTo>
                  <a:pt x="98861" y="54711"/>
                </a:lnTo>
                <a:lnTo>
                  <a:pt x="98861" y="70073"/>
                </a:lnTo>
                <a:lnTo>
                  <a:pt x="97917" y="75834"/>
                </a:lnTo>
                <a:lnTo>
                  <a:pt x="95981" y="80634"/>
                </a:lnTo>
                <a:lnTo>
                  <a:pt x="94061" y="86380"/>
                </a:lnTo>
                <a:lnTo>
                  <a:pt x="91196" y="90220"/>
                </a:lnTo>
                <a:lnTo>
                  <a:pt x="87355" y="94061"/>
                </a:lnTo>
                <a:lnTo>
                  <a:pt x="87078" y="123698"/>
                </a:lnTo>
                <a:lnTo>
                  <a:pt x="98635" y="117634"/>
                </a:lnTo>
                <a:lnTo>
                  <a:pt x="108463" y="110383"/>
                </a:lnTo>
                <a:lnTo>
                  <a:pt x="117147" y="100847"/>
                </a:lnTo>
                <a:lnTo>
                  <a:pt x="122864" y="89275"/>
                </a:lnTo>
                <a:lnTo>
                  <a:pt x="124028" y="86478"/>
                </a:lnTo>
                <a:lnTo>
                  <a:pt x="127476" y="74212"/>
                </a:lnTo>
                <a:lnTo>
                  <a:pt x="128625" y="61432"/>
                </a:lnTo>
                <a:lnTo>
                  <a:pt x="128625" y="52791"/>
                </a:lnTo>
                <a:lnTo>
                  <a:pt x="127665" y="46070"/>
                </a:lnTo>
                <a:lnTo>
                  <a:pt x="124785" y="39349"/>
                </a:lnTo>
                <a:lnTo>
                  <a:pt x="122864" y="32628"/>
                </a:lnTo>
                <a:lnTo>
                  <a:pt x="119984" y="26868"/>
                </a:lnTo>
                <a:lnTo>
                  <a:pt x="115183" y="22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/>
          <p:nvPr/>
        </p:nvSpPr>
        <p:spPr>
          <a:xfrm>
            <a:off x="3197900" y="788868"/>
            <a:ext cx="102717" cy="160309"/>
          </a:xfrm>
          <a:custGeom>
            <a:avLst/>
            <a:gdLst/>
            <a:ahLst/>
            <a:cxnLst/>
            <a:rect l="l" t="t" r="r" b="b"/>
            <a:pathLst>
              <a:path w="102717" h="160309">
                <a:moveTo>
                  <a:pt x="95036" y="14401"/>
                </a:moveTo>
                <a:lnTo>
                  <a:pt x="94076" y="13441"/>
                </a:lnTo>
                <a:lnTo>
                  <a:pt x="94076" y="12481"/>
                </a:lnTo>
                <a:lnTo>
                  <a:pt x="93116" y="11521"/>
                </a:lnTo>
                <a:lnTo>
                  <a:pt x="93116" y="10561"/>
                </a:lnTo>
                <a:lnTo>
                  <a:pt x="91196" y="9601"/>
                </a:lnTo>
                <a:lnTo>
                  <a:pt x="90236" y="8641"/>
                </a:lnTo>
                <a:lnTo>
                  <a:pt x="88315" y="7680"/>
                </a:lnTo>
                <a:lnTo>
                  <a:pt x="86395" y="6720"/>
                </a:lnTo>
                <a:lnTo>
                  <a:pt x="84475" y="5760"/>
                </a:lnTo>
                <a:lnTo>
                  <a:pt x="81594" y="4800"/>
                </a:lnTo>
                <a:lnTo>
                  <a:pt x="78714" y="3840"/>
                </a:lnTo>
                <a:lnTo>
                  <a:pt x="74874" y="2880"/>
                </a:lnTo>
                <a:lnTo>
                  <a:pt x="71993" y="1920"/>
                </a:lnTo>
                <a:lnTo>
                  <a:pt x="68153" y="960"/>
                </a:lnTo>
                <a:lnTo>
                  <a:pt x="64312" y="960"/>
                </a:lnTo>
                <a:lnTo>
                  <a:pt x="60472" y="0"/>
                </a:lnTo>
                <a:lnTo>
                  <a:pt x="48006" y="0"/>
                </a:lnTo>
                <a:lnTo>
                  <a:pt x="39364" y="1920"/>
                </a:lnTo>
                <a:lnTo>
                  <a:pt x="33604" y="3840"/>
                </a:lnTo>
                <a:lnTo>
                  <a:pt x="26883" y="6720"/>
                </a:lnTo>
                <a:lnTo>
                  <a:pt x="21122" y="9601"/>
                </a:lnTo>
                <a:lnTo>
                  <a:pt x="16322" y="13441"/>
                </a:lnTo>
                <a:lnTo>
                  <a:pt x="12481" y="17282"/>
                </a:lnTo>
                <a:lnTo>
                  <a:pt x="8641" y="22082"/>
                </a:lnTo>
                <a:lnTo>
                  <a:pt x="6720" y="26883"/>
                </a:lnTo>
                <a:lnTo>
                  <a:pt x="4800" y="32644"/>
                </a:lnTo>
                <a:lnTo>
                  <a:pt x="3840" y="37444"/>
                </a:lnTo>
                <a:lnTo>
                  <a:pt x="3840" y="49926"/>
                </a:lnTo>
                <a:lnTo>
                  <a:pt x="4800" y="55671"/>
                </a:lnTo>
                <a:lnTo>
                  <a:pt x="6720" y="60472"/>
                </a:lnTo>
                <a:lnTo>
                  <a:pt x="8641" y="64312"/>
                </a:lnTo>
                <a:lnTo>
                  <a:pt x="11521" y="69113"/>
                </a:lnTo>
                <a:lnTo>
                  <a:pt x="15361" y="71993"/>
                </a:lnTo>
                <a:lnTo>
                  <a:pt x="18242" y="75834"/>
                </a:lnTo>
                <a:lnTo>
                  <a:pt x="22082" y="78714"/>
                </a:lnTo>
                <a:lnTo>
                  <a:pt x="26883" y="80634"/>
                </a:lnTo>
                <a:lnTo>
                  <a:pt x="30723" y="82555"/>
                </a:lnTo>
                <a:lnTo>
                  <a:pt x="35524" y="84475"/>
                </a:lnTo>
                <a:lnTo>
                  <a:pt x="40325" y="86395"/>
                </a:lnTo>
                <a:lnTo>
                  <a:pt x="45110" y="88315"/>
                </a:lnTo>
                <a:lnTo>
                  <a:pt x="48950" y="90236"/>
                </a:lnTo>
                <a:lnTo>
                  <a:pt x="53751" y="92156"/>
                </a:lnTo>
                <a:lnTo>
                  <a:pt x="57591" y="94076"/>
                </a:lnTo>
                <a:lnTo>
                  <a:pt x="61432" y="95996"/>
                </a:lnTo>
                <a:lnTo>
                  <a:pt x="65288" y="97916"/>
                </a:lnTo>
                <a:lnTo>
                  <a:pt x="68153" y="99837"/>
                </a:lnTo>
                <a:lnTo>
                  <a:pt x="71033" y="102717"/>
                </a:lnTo>
                <a:lnTo>
                  <a:pt x="72953" y="104637"/>
                </a:lnTo>
                <a:lnTo>
                  <a:pt x="75834" y="107518"/>
                </a:lnTo>
                <a:lnTo>
                  <a:pt x="76794" y="111358"/>
                </a:lnTo>
                <a:lnTo>
                  <a:pt x="76794" y="119039"/>
                </a:lnTo>
                <a:lnTo>
                  <a:pt x="75834" y="122880"/>
                </a:lnTo>
                <a:lnTo>
                  <a:pt x="73913" y="125760"/>
                </a:lnTo>
                <a:lnTo>
                  <a:pt x="72953" y="128640"/>
                </a:lnTo>
                <a:lnTo>
                  <a:pt x="71033" y="131521"/>
                </a:lnTo>
                <a:lnTo>
                  <a:pt x="68153" y="133441"/>
                </a:lnTo>
                <a:lnTo>
                  <a:pt x="65288" y="135361"/>
                </a:lnTo>
                <a:lnTo>
                  <a:pt x="62392" y="136306"/>
                </a:lnTo>
                <a:lnTo>
                  <a:pt x="58567" y="137281"/>
                </a:lnTo>
                <a:lnTo>
                  <a:pt x="54726" y="138242"/>
                </a:lnTo>
                <a:lnTo>
                  <a:pt x="34564" y="138242"/>
                </a:lnTo>
                <a:lnTo>
                  <a:pt x="30723" y="136306"/>
                </a:lnTo>
                <a:lnTo>
                  <a:pt x="25923" y="135361"/>
                </a:lnTo>
                <a:lnTo>
                  <a:pt x="21122" y="133441"/>
                </a:lnTo>
                <a:lnTo>
                  <a:pt x="18242" y="131521"/>
                </a:lnTo>
                <a:lnTo>
                  <a:pt x="14401" y="129600"/>
                </a:lnTo>
                <a:lnTo>
                  <a:pt x="11521" y="128640"/>
                </a:lnTo>
                <a:lnTo>
                  <a:pt x="9601" y="126720"/>
                </a:lnTo>
                <a:lnTo>
                  <a:pt x="7680" y="125760"/>
                </a:lnTo>
                <a:lnTo>
                  <a:pt x="5760" y="124800"/>
                </a:lnTo>
                <a:lnTo>
                  <a:pt x="2880" y="124800"/>
                </a:lnTo>
                <a:lnTo>
                  <a:pt x="1920" y="125760"/>
                </a:lnTo>
                <a:lnTo>
                  <a:pt x="960" y="126720"/>
                </a:lnTo>
                <a:lnTo>
                  <a:pt x="960" y="127680"/>
                </a:lnTo>
                <a:lnTo>
                  <a:pt x="0" y="129600"/>
                </a:lnTo>
                <a:lnTo>
                  <a:pt x="0" y="142082"/>
                </a:lnTo>
                <a:lnTo>
                  <a:pt x="960" y="143987"/>
                </a:lnTo>
                <a:lnTo>
                  <a:pt x="960" y="145907"/>
                </a:lnTo>
                <a:lnTo>
                  <a:pt x="1920" y="146867"/>
                </a:lnTo>
                <a:lnTo>
                  <a:pt x="2880" y="147843"/>
                </a:lnTo>
                <a:lnTo>
                  <a:pt x="4800" y="149748"/>
                </a:lnTo>
                <a:lnTo>
                  <a:pt x="6720" y="150708"/>
                </a:lnTo>
                <a:lnTo>
                  <a:pt x="8641" y="151683"/>
                </a:lnTo>
                <a:lnTo>
                  <a:pt x="11521" y="153588"/>
                </a:lnTo>
                <a:lnTo>
                  <a:pt x="14401" y="154548"/>
                </a:lnTo>
                <a:lnTo>
                  <a:pt x="18242" y="155524"/>
                </a:lnTo>
                <a:lnTo>
                  <a:pt x="22082" y="157429"/>
                </a:lnTo>
                <a:lnTo>
                  <a:pt x="25923" y="158389"/>
                </a:lnTo>
                <a:lnTo>
                  <a:pt x="30723" y="158389"/>
                </a:lnTo>
                <a:lnTo>
                  <a:pt x="35524" y="159364"/>
                </a:lnTo>
                <a:lnTo>
                  <a:pt x="40325" y="160309"/>
                </a:lnTo>
                <a:lnTo>
                  <a:pt x="53751" y="160309"/>
                </a:lnTo>
                <a:lnTo>
                  <a:pt x="62392" y="158389"/>
                </a:lnTo>
                <a:lnTo>
                  <a:pt x="69113" y="156469"/>
                </a:lnTo>
                <a:lnTo>
                  <a:pt x="75834" y="154548"/>
                </a:lnTo>
                <a:lnTo>
                  <a:pt x="81594" y="151683"/>
                </a:lnTo>
                <a:lnTo>
                  <a:pt x="87355" y="147843"/>
                </a:lnTo>
                <a:lnTo>
                  <a:pt x="92156" y="143987"/>
                </a:lnTo>
                <a:lnTo>
                  <a:pt x="95996" y="139186"/>
                </a:lnTo>
                <a:lnTo>
                  <a:pt x="98877" y="133441"/>
                </a:lnTo>
                <a:lnTo>
                  <a:pt x="101757" y="12768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57"/>
                </a:lnTo>
                <a:lnTo>
                  <a:pt x="99837" y="96956"/>
                </a:lnTo>
                <a:lnTo>
                  <a:pt x="97916" y="93116"/>
                </a:lnTo>
                <a:lnTo>
                  <a:pt x="95036" y="89275"/>
                </a:lnTo>
                <a:lnTo>
                  <a:pt x="91196" y="85435"/>
                </a:lnTo>
                <a:lnTo>
                  <a:pt x="87355" y="82555"/>
                </a:lnTo>
                <a:lnTo>
                  <a:pt x="83515" y="79674"/>
                </a:lnTo>
                <a:lnTo>
                  <a:pt x="79674" y="77754"/>
                </a:lnTo>
                <a:lnTo>
                  <a:pt x="74874" y="74874"/>
                </a:lnTo>
                <a:lnTo>
                  <a:pt x="70073" y="72953"/>
                </a:lnTo>
                <a:lnTo>
                  <a:pt x="66233" y="71033"/>
                </a:lnTo>
                <a:lnTo>
                  <a:pt x="61432" y="69113"/>
                </a:lnTo>
                <a:lnTo>
                  <a:pt x="56631" y="67193"/>
                </a:lnTo>
                <a:lnTo>
                  <a:pt x="52791" y="66233"/>
                </a:lnTo>
                <a:lnTo>
                  <a:pt x="48006" y="64312"/>
                </a:lnTo>
                <a:lnTo>
                  <a:pt x="44165" y="62392"/>
                </a:lnTo>
                <a:lnTo>
                  <a:pt x="40325" y="60472"/>
                </a:lnTo>
                <a:lnTo>
                  <a:pt x="37444" y="57607"/>
                </a:lnTo>
                <a:lnTo>
                  <a:pt x="34564" y="55671"/>
                </a:lnTo>
                <a:lnTo>
                  <a:pt x="32644" y="52791"/>
                </a:lnTo>
                <a:lnTo>
                  <a:pt x="29763" y="49926"/>
                </a:lnTo>
                <a:lnTo>
                  <a:pt x="28803" y="46085"/>
                </a:lnTo>
                <a:lnTo>
                  <a:pt x="28803" y="39364"/>
                </a:lnTo>
                <a:lnTo>
                  <a:pt x="29763" y="36484"/>
                </a:lnTo>
                <a:lnTo>
                  <a:pt x="30723" y="33604"/>
                </a:lnTo>
                <a:lnTo>
                  <a:pt x="31683" y="30723"/>
                </a:lnTo>
                <a:lnTo>
                  <a:pt x="33604" y="28803"/>
                </a:lnTo>
                <a:lnTo>
                  <a:pt x="35524" y="26883"/>
                </a:lnTo>
                <a:lnTo>
                  <a:pt x="37444" y="24963"/>
                </a:lnTo>
                <a:lnTo>
                  <a:pt x="40325" y="24002"/>
                </a:lnTo>
                <a:lnTo>
                  <a:pt x="44165" y="23042"/>
                </a:lnTo>
                <a:lnTo>
                  <a:pt x="48006" y="21122"/>
                </a:lnTo>
                <a:lnTo>
                  <a:pt x="61432" y="21122"/>
                </a:lnTo>
                <a:lnTo>
                  <a:pt x="65288" y="22082"/>
                </a:lnTo>
                <a:lnTo>
                  <a:pt x="69113" y="23042"/>
                </a:lnTo>
                <a:lnTo>
                  <a:pt x="73913" y="24002"/>
                </a:lnTo>
                <a:lnTo>
                  <a:pt x="76794" y="24963"/>
                </a:lnTo>
                <a:lnTo>
                  <a:pt x="79674" y="26883"/>
                </a:lnTo>
                <a:lnTo>
                  <a:pt x="82555" y="27843"/>
                </a:lnTo>
                <a:lnTo>
                  <a:pt x="85435" y="29763"/>
                </a:lnTo>
                <a:lnTo>
                  <a:pt x="87355" y="30723"/>
                </a:lnTo>
                <a:lnTo>
                  <a:pt x="89275" y="31683"/>
                </a:lnTo>
                <a:lnTo>
                  <a:pt x="90236" y="32644"/>
                </a:lnTo>
                <a:lnTo>
                  <a:pt x="92156" y="32644"/>
                </a:lnTo>
                <a:lnTo>
                  <a:pt x="92156" y="31683"/>
                </a:lnTo>
                <a:lnTo>
                  <a:pt x="94076" y="31683"/>
                </a:lnTo>
                <a:lnTo>
                  <a:pt x="94076" y="29763"/>
                </a:lnTo>
                <a:lnTo>
                  <a:pt x="95036" y="28803"/>
                </a:lnTo>
                <a:lnTo>
                  <a:pt x="95036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/>
          <p:nvPr/>
        </p:nvSpPr>
        <p:spPr>
          <a:xfrm>
            <a:off x="3339023" y="720714"/>
            <a:ext cx="124785" cy="225582"/>
          </a:xfrm>
          <a:custGeom>
            <a:avLst/>
            <a:gdLst/>
            <a:ahLst/>
            <a:cxnLst/>
            <a:rect l="l" t="t" r="r" b="b"/>
            <a:pathLst>
              <a:path w="124785" h="225582">
                <a:moveTo>
                  <a:pt x="24947" y="2880"/>
                </a:moveTo>
                <a:lnTo>
                  <a:pt x="24947" y="1920"/>
                </a:lnTo>
                <a:lnTo>
                  <a:pt x="23987" y="1920"/>
                </a:lnTo>
                <a:lnTo>
                  <a:pt x="23027" y="960"/>
                </a:lnTo>
                <a:lnTo>
                  <a:pt x="20147" y="960"/>
                </a:lnTo>
                <a:lnTo>
                  <a:pt x="18227" y="0"/>
                </a:lnTo>
                <a:lnTo>
                  <a:pt x="10546" y="0"/>
                </a:lnTo>
                <a:lnTo>
                  <a:pt x="8641" y="960"/>
                </a:lnTo>
                <a:lnTo>
                  <a:pt x="3840" y="960"/>
                </a:lnTo>
                <a:lnTo>
                  <a:pt x="2865" y="1920"/>
                </a:lnTo>
                <a:lnTo>
                  <a:pt x="1905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223677"/>
                </a:lnTo>
                <a:lnTo>
                  <a:pt x="960" y="223677"/>
                </a:lnTo>
                <a:lnTo>
                  <a:pt x="1905" y="224622"/>
                </a:lnTo>
                <a:lnTo>
                  <a:pt x="2865" y="224622"/>
                </a:lnTo>
                <a:lnTo>
                  <a:pt x="3840" y="225582"/>
                </a:lnTo>
                <a:lnTo>
                  <a:pt x="21107" y="225582"/>
                </a:lnTo>
                <a:lnTo>
                  <a:pt x="23027" y="224622"/>
                </a:lnTo>
                <a:lnTo>
                  <a:pt x="24947" y="224622"/>
                </a:lnTo>
                <a:lnTo>
                  <a:pt x="25908" y="223677"/>
                </a:lnTo>
                <a:lnTo>
                  <a:pt x="25908" y="222702"/>
                </a:lnTo>
                <a:lnTo>
                  <a:pt x="26868" y="221742"/>
                </a:lnTo>
                <a:lnTo>
                  <a:pt x="26868" y="119984"/>
                </a:lnTo>
                <a:lnTo>
                  <a:pt x="29938" y="115871"/>
                </a:lnTo>
                <a:lnTo>
                  <a:pt x="39042" y="106112"/>
                </a:lnTo>
                <a:lnTo>
                  <a:pt x="47990" y="98877"/>
                </a:lnTo>
                <a:lnTo>
                  <a:pt x="54711" y="94076"/>
                </a:lnTo>
                <a:lnTo>
                  <a:pt x="60472" y="91196"/>
                </a:lnTo>
                <a:lnTo>
                  <a:pt x="72953" y="91196"/>
                </a:lnTo>
                <a:lnTo>
                  <a:pt x="76794" y="92156"/>
                </a:lnTo>
                <a:lnTo>
                  <a:pt x="81594" y="95036"/>
                </a:lnTo>
                <a:lnTo>
                  <a:pt x="85435" y="96956"/>
                </a:lnTo>
                <a:lnTo>
                  <a:pt x="88315" y="99837"/>
                </a:lnTo>
                <a:lnTo>
                  <a:pt x="91196" y="102702"/>
                </a:lnTo>
                <a:lnTo>
                  <a:pt x="93101" y="106542"/>
                </a:lnTo>
                <a:lnTo>
                  <a:pt x="95036" y="111358"/>
                </a:lnTo>
                <a:lnTo>
                  <a:pt x="96941" y="116144"/>
                </a:lnTo>
                <a:lnTo>
                  <a:pt x="97917" y="120944"/>
                </a:lnTo>
                <a:lnTo>
                  <a:pt x="98877" y="127665"/>
                </a:lnTo>
                <a:lnTo>
                  <a:pt x="98877" y="223677"/>
                </a:lnTo>
                <a:lnTo>
                  <a:pt x="99822" y="223677"/>
                </a:lnTo>
                <a:lnTo>
                  <a:pt x="99822" y="224622"/>
                </a:lnTo>
                <a:lnTo>
                  <a:pt x="100782" y="224622"/>
                </a:lnTo>
                <a:lnTo>
                  <a:pt x="101757" y="225582"/>
                </a:lnTo>
                <a:lnTo>
                  <a:pt x="119999" y="225582"/>
                </a:lnTo>
                <a:lnTo>
                  <a:pt x="120944" y="224622"/>
                </a:lnTo>
                <a:lnTo>
                  <a:pt x="122864" y="224622"/>
                </a:lnTo>
                <a:lnTo>
                  <a:pt x="123825" y="223677"/>
                </a:lnTo>
                <a:lnTo>
                  <a:pt x="124785" y="223677"/>
                </a:lnTo>
                <a:lnTo>
                  <a:pt x="124774" y="130587"/>
                </a:lnTo>
                <a:lnTo>
                  <a:pt x="123975" y="117156"/>
                </a:lnTo>
                <a:lnTo>
                  <a:pt x="121904" y="105597"/>
                </a:lnTo>
                <a:lnTo>
                  <a:pt x="120944" y="98877"/>
                </a:lnTo>
                <a:lnTo>
                  <a:pt x="118064" y="92156"/>
                </a:lnTo>
                <a:lnTo>
                  <a:pt x="113278" y="86395"/>
                </a:lnTo>
                <a:lnTo>
                  <a:pt x="109438" y="81594"/>
                </a:lnTo>
                <a:lnTo>
                  <a:pt x="103662" y="76794"/>
                </a:lnTo>
                <a:lnTo>
                  <a:pt x="97917" y="73914"/>
                </a:lnTo>
                <a:lnTo>
                  <a:pt x="97744" y="73815"/>
                </a:lnTo>
                <a:lnTo>
                  <a:pt x="86407" y="69568"/>
                </a:lnTo>
                <a:lnTo>
                  <a:pt x="72953" y="68153"/>
                </a:lnTo>
                <a:lnTo>
                  <a:pt x="65272" y="68153"/>
                </a:lnTo>
                <a:lnTo>
                  <a:pt x="57591" y="71033"/>
                </a:lnTo>
                <a:lnTo>
                  <a:pt x="49911" y="74874"/>
                </a:lnTo>
                <a:lnTo>
                  <a:pt x="47188" y="76315"/>
                </a:lnTo>
                <a:lnTo>
                  <a:pt x="37028" y="83116"/>
                </a:lnTo>
                <a:lnTo>
                  <a:pt x="26868" y="92156"/>
                </a:lnTo>
                <a:lnTo>
                  <a:pt x="26868" y="4785"/>
                </a:lnTo>
                <a:lnTo>
                  <a:pt x="25908" y="3840"/>
                </a:lnTo>
                <a:lnTo>
                  <a:pt x="25908" y="2880"/>
                </a:lnTo>
                <a:lnTo>
                  <a:pt x="24947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3503173" y="788868"/>
            <a:ext cx="119039" cy="159364"/>
          </a:xfrm>
          <a:custGeom>
            <a:avLst/>
            <a:gdLst/>
            <a:ahLst/>
            <a:cxnLst/>
            <a:rect l="l" t="t" r="r" b="b"/>
            <a:pathLst>
              <a:path w="119039" h="159364">
                <a:moveTo>
                  <a:pt x="110398" y="19202"/>
                </a:moveTo>
                <a:lnTo>
                  <a:pt x="106558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8315" y="3840"/>
                </a:lnTo>
                <a:lnTo>
                  <a:pt x="75088" y="1063"/>
                </a:lnTo>
                <a:lnTo>
                  <a:pt x="61432" y="0"/>
                </a:lnTo>
                <a:lnTo>
                  <a:pt x="55671" y="0"/>
                </a:lnTo>
                <a:lnTo>
                  <a:pt x="50871" y="960"/>
                </a:lnTo>
                <a:lnTo>
                  <a:pt x="45110" y="1920"/>
                </a:lnTo>
                <a:lnTo>
                  <a:pt x="39364" y="2880"/>
                </a:lnTo>
                <a:lnTo>
                  <a:pt x="34549" y="3840"/>
                </a:lnTo>
                <a:lnTo>
                  <a:pt x="29763" y="5760"/>
                </a:lnTo>
                <a:lnTo>
                  <a:pt x="24963" y="7680"/>
                </a:lnTo>
                <a:lnTo>
                  <a:pt x="21122" y="9601"/>
                </a:lnTo>
                <a:lnTo>
                  <a:pt x="17282" y="11521"/>
                </a:lnTo>
                <a:lnTo>
                  <a:pt x="14401" y="13441"/>
                </a:lnTo>
                <a:lnTo>
                  <a:pt x="11521" y="14401"/>
                </a:lnTo>
                <a:lnTo>
                  <a:pt x="9601" y="16322"/>
                </a:lnTo>
                <a:lnTo>
                  <a:pt x="8641" y="17282"/>
                </a:lnTo>
                <a:lnTo>
                  <a:pt x="7680" y="19202"/>
                </a:lnTo>
                <a:lnTo>
                  <a:pt x="7680" y="20162"/>
                </a:lnTo>
                <a:lnTo>
                  <a:pt x="6720" y="22082"/>
                </a:lnTo>
                <a:lnTo>
                  <a:pt x="6720" y="31683"/>
                </a:lnTo>
                <a:lnTo>
                  <a:pt x="7680" y="32644"/>
                </a:lnTo>
                <a:lnTo>
                  <a:pt x="7680" y="34549"/>
                </a:lnTo>
                <a:lnTo>
                  <a:pt x="8641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7444"/>
                </a:lnTo>
                <a:lnTo>
                  <a:pt x="15361" y="36484"/>
                </a:lnTo>
                <a:lnTo>
                  <a:pt x="18242" y="34549"/>
                </a:lnTo>
                <a:lnTo>
                  <a:pt x="21122" y="33604"/>
                </a:lnTo>
                <a:lnTo>
                  <a:pt x="24002" y="31683"/>
                </a:lnTo>
                <a:lnTo>
                  <a:pt x="27843" y="29763"/>
                </a:lnTo>
                <a:lnTo>
                  <a:pt x="31683" y="27843"/>
                </a:lnTo>
                <a:lnTo>
                  <a:pt x="36484" y="25923"/>
                </a:lnTo>
                <a:lnTo>
                  <a:pt x="41269" y="24002"/>
                </a:lnTo>
                <a:lnTo>
                  <a:pt x="47045" y="23042"/>
                </a:lnTo>
                <a:lnTo>
                  <a:pt x="52791" y="22082"/>
                </a:lnTo>
                <a:lnTo>
                  <a:pt x="65272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871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7355" y="33604"/>
                </a:lnTo>
                <a:lnTo>
                  <a:pt x="89275" y="37444"/>
                </a:lnTo>
                <a:lnTo>
                  <a:pt x="91196" y="41269"/>
                </a:lnTo>
                <a:lnTo>
                  <a:pt x="92156" y="46085"/>
                </a:lnTo>
                <a:lnTo>
                  <a:pt x="92156" y="67193"/>
                </a:lnTo>
                <a:lnTo>
                  <a:pt x="72953" y="67193"/>
                </a:lnTo>
                <a:lnTo>
                  <a:pt x="66842" y="67367"/>
                </a:lnTo>
                <a:lnTo>
                  <a:pt x="53765" y="68803"/>
                </a:lnTo>
                <a:lnTo>
                  <a:pt x="42230" y="71033"/>
                </a:lnTo>
                <a:lnTo>
                  <a:pt x="32644" y="72953"/>
                </a:lnTo>
                <a:lnTo>
                  <a:pt x="24963" y="75834"/>
                </a:lnTo>
                <a:lnTo>
                  <a:pt x="19202" y="79674"/>
                </a:lnTo>
                <a:lnTo>
                  <a:pt x="12481" y="83515"/>
                </a:lnTo>
                <a:lnTo>
                  <a:pt x="7680" y="88315"/>
                </a:lnTo>
                <a:lnTo>
                  <a:pt x="4800" y="94076"/>
                </a:lnTo>
                <a:lnTo>
                  <a:pt x="96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2880" y="134401"/>
                </a:lnTo>
                <a:lnTo>
                  <a:pt x="5760" y="140147"/>
                </a:lnTo>
                <a:lnTo>
                  <a:pt x="9601" y="144962"/>
                </a:lnTo>
                <a:lnTo>
                  <a:pt x="13441" y="147843"/>
                </a:lnTo>
                <a:lnTo>
                  <a:pt x="18242" y="152643"/>
                </a:lnTo>
                <a:lnTo>
                  <a:pt x="23042" y="154548"/>
                </a:lnTo>
                <a:lnTo>
                  <a:pt x="28803" y="156469"/>
                </a:lnTo>
                <a:lnTo>
                  <a:pt x="35524" y="159364"/>
                </a:lnTo>
                <a:lnTo>
                  <a:pt x="28803" y="127680"/>
                </a:lnTo>
                <a:lnTo>
                  <a:pt x="26868" y="121919"/>
                </a:lnTo>
                <a:lnTo>
                  <a:pt x="26868" y="110398"/>
                </a:lnTo>
                <a:lnTo>
                  <a:pt x="27843" y="105597"/>
                </a:lnTo>
                <a:lnTo>
                  <a:pt x="29763" y="102717"/>
                </a:lnTo>
                <a:lnTo>
                  <a:pt x="30708" y="98877"/>
                </a:lnTo>
                <a:lnTo>
                  <a:pt x="33588" y="95996"/>
                </a:lnTo>
                <a:lnTo>
                  <a:pt x="37429" y="94076"/>
                </a:lnTo>
                <a:lnTo>
                  <a:pt x="41269" y="91196"/>
                </a:lnTo>
                <a:lnTo>
                  <a:pt x="45110" y="90236"/>
                </a:lnTo>
                <a:lnTo>
                  <a:pt x="50871" y="88315"/>
                </a:lnTo>
                <a:lnTo>
                  <a:pt x="56631" y="87355"/>
                </a:lnTo>
                <a:lnTo>
                  <a:pt x="62392" y="86395"/>
                </a:lnTo>
                <a:lnTo>
                  <a:pt x="92156" y="86395"/>
                </a:lnTo>
                <a:lnTo>
                  <a:pt x="92156" y="117119"/>
                </a:lnTo>
                <a:lnTo>
                  <a:pt x="86395" y="124800"/>
                </a:lnTo>
                <a:lnTo>
                  <a:pt x="79674" y="130561"/>
                </a:lnTo>
                <a:lnTo>
                  <a:pt x="73913" y="133441"/>
                </a:lnTo>
                <a:lnTo>
                  <a:pt x="68153" y="137281"/>
                </a:lnTo>
                <a:lnTo>
                  <a:pt x="61432" y="139186"/>
                </a:lnTo>
                <a:lnTo>
                  <a:pt x="62860" y="158844"/>
                </a:lnTo>
                <a:lnTo>
                  <a:pt x="74874" y="154548"/>
                </a:lnTo>
                <a:lnTo>
                  <a:pt x="75983" y="153980"/>
                </a:lnTo>
                <a:lnTo>
                  <a:pt x="86673" y="147074"/>
                </a:lnTo>
                <a:lnTo>
                  <a:pt x="95996" y="138242"/>
                </a:lnTo>
                <a:lnTo>
                  <a:pt x="95996" y="154548"/>
                </a:lnTo>
                <a:lnTo>
                  <a:pt x="96956" y="155524"/>
                </a:lnTo>
                <a:lnTo>
                  <a:pt x="97917" y="156469"/>
                </a:lnTo>
                <a:lnTo>
                  <a:pt x="98877" y="157429"/>
                </a:lnTo>
                <a:lnTo>
                  <a:pt x="116159" y="157429"/>
                </a:lnTo>
                <a:lnTo>
                  <a:pt x="117119" y="156469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039" y="46085"/>
                </a:lnTo>
                <a:lnTo>
                  <a:pt x="118079" y="38389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0398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3531976" y="916548"/>
            <a:ext cx="34056" cy="32628"/>
          </a:xfrm>
          <a:custGeom>
            <a:avLst/>
            <a:gdLst/>
            <a:ahLst/>
            <a:cxnLst/>
            <a:rect l="l" t="t" r="r" b="b"/>
            <a:pathLst>
              <a:path w="34056" h="32628">
                <a:moveTo>
                  <a:pt x="25907" y="11506"/>
                </a:moveTo>
                <a:lnTo>
                  <a:pt x="16306" y="11506"/>
                </a:lnTo>
                <a:lnTo>
                  <a:pt x="10561" y="9601"/>
                </a:lnTo>
                <a:lnTo>
                  <a:pt x="5745" y="4785"/>
                </a:lnTo>
                <a:lnTo>
                  <a:pt x="0" y="0"/>
                </a:lnTo>
                <a:lnTo>
                  <a:pt x="6720" y="31683"/>
                </a:lnTo>
                <a:lnTo>
                  <a:pt x="13426" y="32628"/>
                </a:lnTo>
                <a:lnTo>
                  <a:pt x="21329" y="32628"/>
                </a:lnTo>
                <a:lnTo>
                  <a:pt x="34056" y="31163"/>
                </a:lnTo>
                <a:lnTo>
                  <a:pt x="32628" y="11506"/>
                </a:lnTo>
                <a:lnTo>
                  <a:pt x="25907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3671163" y="788868"/>
            <a:ext cx="85435" cy="157429"/>
          </a:xfrm>
          <a:custGeom>
            <a:avLst/>
            <a:gdLst/>
            <a:ahLst/>
            <a:cxnLst/>
            <a:rect l="l" t="t" r="r" b="b"/>
            <a:pathLst>
              <a:path w="85435" h="157429">
                <a:moveTo>
                  <a:pt x="26883" y="57607"/>
                </a:moveTo>
                <a:lnTo>
                  <a:pt x="30723" y="51831"/>
                </a:lnTo>
                <a:lnTo>
                  <a:pt x="33604" y="46085"/>
                </a:lnTo>
                <a:lnTo>
                  <a:pt x="37444" y="42230"/>
                </a:lnTo>
                <a:lnTo>
                  <a:pt x="40325" y="38389"/>
                </a:lnTo>
                <a:lnTo>
                  <a:pt x="43205" y="34549"/>
                </a:lnTo>
                <a:lnTo>
                  <a:pt x="46085" y="32644"/>
                </a:lnTo>
                <a:lnTo>
                  <a:pt x="48966" y="29763"/>
                </a:lnTo>
                <a:lnTo>
                  <a:pt x="51846" y="27843"/>
                </a:lnTo>
                <a:lnTo>
                  <a:pt x="54711" y="26883"/>
                </a:lnTo>
                <a:lnTo>
                  <a:pt x="56647" y="25923"/>
                </a:lnTo>
                <a:lnTo>
                  <a:pt x="68168" y="25923"/>
                </a:lnTo>
                <a:lnTo>
                  <a:pt x="70073" y="26883"/>
                </a:lnTo>
                <a:lnTo>
                  <a:pt x="71993" y="26883"/>
                </a:lnTo>
                <a:lnTo>
                  <a:pt x="73913" y="27843"/>
                </a:lnTo>
                <a:lnTo>
                  <a:pt x="74889" y="27843"/>
                </a:lnTo>
                <a:lnTo>
                  <a:pt x="76794" y="28803"/>
                </a:lnTo>
                <a:lnTo>
                  <a:pt x="77754" y="28803"/>
                </a:lnTo>
                <a:lnTo>
                  <a:pt x="78714" y="29763"/>
                </a:lnTo>
                <a:lnTo>
                  <a:pt x="82555" y="29763"/>
                </a:lnTo>
                <a:lnTo>
                  <a:pt x="82555" y="28803"/>
                </a:lnTo>
                <a:lnTo>
                  <a:pt x="83515" y="28803"/>
                </a:lnTo>
                <a:lnTo>
                  <a:pt x="83515" y="27843"/>
                </a:lnTo>
                <a:lnTo>
                  <a:pt x="84475" y="26883"/>
                </a:lnTo>
                <a:lnTo>
                  <a:pt x="84475" y="23042"/>
                </a:lnTo>
                <a:lnTo>
                  <a:pt x="85435" y="21122"/>
                </a:lnTo>
                <a:lnTo>
                  <a:pt x="85435" y="14401"/>
                </a:lnTo>
                <a:lnTo>
                  <a:pt x="84475" y="12481"/>
                </a:lnTo>
                <a:lnTo>
                  <a:pt x="84475" y="6720"/>
                </a:lnTo>
                <a:lnTo>
                  <a:pt x="83515" y="5760"/>
                </a:lnTo>
                <a:lnTo>
                  <a:pt x="83515" y="4800"/>
                </a:lnTo>
                <a:lnTo>
                  <a:pt x="82555" y="4800"/>
                </a:lnTo>
                <a:lnTo>
                  <a:pt x="82555" y="3840"/>
                </a:lnTo>
                <a:lnTo>
                  <a:pt x="80634" y="3840"/>
                </a:lnTo>
                <a:lnTo>
                  <a:pt x="79674" y="2880"/>
                </a:lnTo>
                <a:lnTo>
                  <a:pt x="77754" y="1920"/>
                </a:lnTo>
                <a:lnTo>
                  <a:pt x="73913" y="1920"/>
                </a:lnTo>
                <a:lnTo>
                  <a:pt x="71993" y="960"/>
                </a:lnTo>
                <a:lnTo>
                  <a:pt x="68168" y="960"/>
                </a:lnTo>
                <a:lnTo>
                  <a:pt x="67208" y="0"/>
                </a:lnTo>
                <a:lnTo>
                  <a:pt x="60487" y="0"/>
                </a:lnTo>
                <a:lnTo>
                  <a:pt x="57607" y="960"/>
                </a:lnTo>
                <a:lnTo>
                  <a:pt x="54711" y="1920"/>
                </a:lnTo>
                <a:lnTo>
                  <a:pt x="51846" y="2880"/>
                </a:lnTo>
                <a:lnTo>
                  <a:pt x="48006" y="3840"/>
                </a:lnTo>
                <a:lnTo>
                  <a:pt x="45125" y="5760"/>
                </a:lnTo>
                <a:lnTo>
                  <a:pt x="42245" y="8641"/>
                </a:lnTo>
                <a:lnTo>
                  <a:pt x="39364" y="11521"/>
                </a:lnTo>
                <a:lnTo>
                  <a:pt x="35524" y="14401"/>
                </a:lnTo>
                <a:lnTo>
                  <a:pt x="31683" y="18242"/>
                </a:lnTo>
                <a:lnTo>
                  <a:pt x="27843" y="23042"/>
                </a:lnTo>
                <a:lnTo>
                  <a:pt x="24003" y="28803"/>
                </a:lnTo>
                <a:lnTo>
                  <a:pt x="24003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54548"/>
                </a:lnTo>
                <a:lnTo>
                  <a:pt x="960" y="155524"/>
                </a:lnTo>
                <a:lnTo>
                  <a:pt x="1920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208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76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3800678" y="794628"/>
            <a:ext cx="14488" cy="54711"/>
          </a:xfrm>
          <a:custGeom>
            <a:avLst/>
            <a:gdLst/>
            <a:ahLst/>
            <a:cxnLst/>
            <a:rect l="l" t="t" r="r" b="b"/>
            <a:pathLst>
              <a:path w="14488" h="54711">
                <a:moveTo>
                  <a:pt x="10654" y="896"/>
                </a:moveTo>
                <a:lnTo>
                  <a:pt x="0" y="7708"/>
                </a:lnTo>
                <a:lnTo>
                  <a:pt x="86" y="54711"/>
                </a:lnTo>
                <a:lnTo>
                  <a:pt x="1046" y="48966"/>
                </a:lnTo>
                <a:lnTo>
                  <a:pt x="2966" y="43190"/>
                </a:lnTo>
                <a:lnTo>
                  <a:pt x="4886" y="37444"/>
                </a:lnTo>
                <a:lnTo>
                  <a:pt x="7767" y="32628"/>
                </a:lnTo>
                <a:lnTo>
                  <a:pt x="10647" y="28788"/>
                </a:lnTo>
                <a:lnTo>
                  <a:pt x="14488" y="24963"/>
                </a:lnTo>
                <a:lnTo>
                  <a:pt x="12567" y="0"/>
                </a:lnTo>
                <a:lnTo>
                  <a:pt x="10654" y="8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3772921" y="788868"/>
            <a:ext cx="133441" cy="160309"/>
          </a:xfrm>
          <a:custGeom>
            <a:avLst/>
            <a:gdLst/>
            <a:ahLst/>
            <a:cxnLst/>
            <a:rect l="l" t="t" r="r" b="b"/>
            <a:pathLst>
              <a:path w="133441" h="160309">
                <a:moveTo>
                  <a:pt x="133441" y="73913"/>
                </a:moveTo>
                <a:lnTo>
                  <a:pt x="133429" y="67262"/>
                </a:lnTo>
                <a:lnTo>
                  <a:pt x="132480" y="54457"/>
                </a:lnTo>
                <a:lnTo>
                  <a:pt x="129600" y="42230"/>
                </a:lnTo>
                <a:lnTo>
                  <a:pt x="127680" y="34549"/>
                </a:lnTo>
                <a:lnTo>
                  <a:pt x="123840" y="26883"/>
                </a:lnTo>
                <a:lnTo>
                  <a:pt x="119039" y="21122"/>
                </a:lnTo>
                <a:lnTo>
                  <a:pt x="113278" y="14401"/>
                </a:lnTo>
                <a:lnTo>
                  <a:pt x="106558" y="9601"/>
                </a:lnTo>
                <a:lnTo>
                  <a:pt x="98877" y="5760"/>
                </a:lnTo>
                <a:lnTo>
                  <a:pt x="95317" y="4307"/>
                </a:lnTo>
                <a:lnTo>
                  <a:pt x="83233" y="1076"/>
                </a:lnTo>
                <a:lnTo>
                  <a:pt x="70073" y="0"/>
                </a:lnTo>
                <a:lnTo>
                  <a:pt x="64630" y="150"/>
                </a:lnTo>
                <a:lnTo>
                  <a:pt x="51761" y="1943"/>
                </a:lnTo>
                <a:lnTo>
                  <a:pt x="40325" y="5760"/>
                </a:lnTo>
                <a:lnTo>
                  <a:pt x="42245" y="30723"/>
                </a:lnTo>
                <a:lnTo>
                  <a:pt x="46085" y="27843"/>
                </a:lnTo>
                <a:lnTo>
                  <a:pt x="50871" y="24963"/>
                </a:lnTo>
                <a:lnTo>
                  <a:pt x="56647" y="22082"/>
                </a:lnTo>
                <a:lnTo>
                  <a:pt x="62392" y="21122"/>
                </a:lnTo>
                <a:lnTo>
                  <a:pt x="68153" y="21122"/>
                </a:lnTo>
                <a:lnTo>
                  <a:pt x="76229" y="21654"/>
                </a:lnTo>
                <a:lnTo>
                  <a:pt x="88586" y="25574"/>
                </a:lnTo>
                <a:lnTo>
                  <a:pt x="97916" y="33604"/>
                </a:lnTo>
                <a:lnTo>
                  <a:pt x="101961" y="40170"/>
                </a:lnTo>
                <a:lnTo>
                  <a:pt x="105796" y="51765"/>
                </a:lnTo>
                <a:lnTo>
                  <a:pt x="106558" y="66233"/>
                </a:lnTo>
                <a:lnTo>
                  <a:pt x="27843" y="66233"/>
                </a:lnTo>
                <a:lnTo>
                  <a:pt x="27843" y="60472"/>
                </a:lnTo>
                <a:lnTo>
                  <a:pt x="27757" y="13468"/>
                </a:lnTo>
                <a:lnTo>
                  <a:pt x="18242" y="22082"/>
                </a:lnTo>
                <a:lnTo>
                  <a:pt x="9740" y="34807"/>
                </a:lnTo>
                <a:lnTo>
                  <a:pt x="4800" y="47045"/>
                </a:lnTo>
                <a:lnTo>
                  <a:pt x="2825" y="55039"/>
                </a:lnTo>
                <a:lnTo>
                  <a:pt x="756" y="67330"/>
                </a:lnTo>
                <a:lnTo>
                  <a:pt x="0" y="80634"/>
                </a:lnTo>
                <a:lnTo>
                  <a:pt x="407" y="91181"/>
                </a:lnTo>
                <a:lnTo>
                  <a:pt x="2083" y="103953"/>
                </a:lnTo>
                <a:lnTo>
                  <a:pt x="4800" y="115199"/>
                </a:lnTo>
                <a:lnTo>
                  <a:pt x="11162" y="130372"/>
                </a:lnTo>
                <a:lnTo>
                  <a:pt x="18242" y="140147"/>
                </a:lnTo>
                <a:lnTo>
                  <a:pt x="29798" y="149257"/>
                </a:lnTo>
                <a:lnTo>
                  <a:pt x="41285" y="154548"/>
                </a:lnTo>
                <a:lnTo>
                  <a:pt x="47008" y="156722"/>
                </a:lnTo>
                <a:lnTo>
                  <a:pt x="59088" y="159412"/>
                </a:lnTo>
                <a:lnTo>
                  <a:pt x="72953" y="160309"/>
                </a:lnTo>
                <a:lnTo>
                  <a:pt x="79674" y="160309"/>
                </a:lnTo>
                <a:lnTo>
                  <a:pt x="86395" y="159364"/>
                </a:lnTo>
                <a:lnTo>
                  <a:pt x="92156" y="158389"/>
                </a:lnTo>
                <a:lnTo>
                  <a:pt x="97916" y="157429"/>
                </a:lnTo>
                <a:lnTo>
                  <a:pt x="103677" y="156469"/>
                </a:lnTo>
                <a:lnTo>
                  <a:pt x="108478" y="154548"/>
                </a:lnTo>
                <a:lnTo>
                  <a:pt x="113278" y="153588"/>
                </a:lnTo>
                <a:lnTo>
                  <a:pt x="116159" y="152643"/>
                </a:lnTo>
                <a:lnTo>
                  <a:pt x="119039" y="150708"/>
                </a:lnTo>
                <a:lnTo>
                  <a:pt x="121920" y="149748"/>
                </a:lnTo>
                <a:lnTo>
                  <a:pt x="123840" y="148803"/>
                </a:lnTo>
                <a:lnTo>
                  <a:pt x="124800" y="147843"/>
                </a:lnTo>
                <a:lnTo>
                  <a:pt x="125760" y="146867"/>
                </a:lnTo>
                <a:lnTo>
                  <a:pt x="125760" y="145907"/>
                </a:lnTo>
                <a:lnTo>
                  <a:pt x="126720" y="145907"/>
                </a:lnTo>
                <a:lnTo>
                  <a:pt x="126720" y="143027"/>
                </a:lnTo>
                <a:lnTo>
                  <a:pt x="127680" y="142082"/>
                </a:lnTo>
                <a:lnTo>
                  <a:pt x="127680" y="134401"/>
                </a:lnTo>
                <a:lnTo>
                  <a:pt x="126720" y="132466"/>
                </a:lnTo>
                <a:lnTo>
                  <a:pt x="126720" y="129600"/>
                </a:lnTo>
                <a:lnTo>
                  <a:pt x="125760" y="128640"/>
                </a:lnTo>
                <a:lnTo>
                  <a:pt x="124800" y="127680"/>
                </a:lnTo>
                <a:lnTo>
                  <a:pt x="119999" y="127680"/>
                </a:lnTo>
                <a:lnTo>
                  <a:pt x="117119" y="129600"/>
                </a:lnTo>
                <a:lnTo>
                  <a:pt x="115199" y="130561"/>
                </a:lnTo>
                <a:lnTo>
                  <a:pt x="111358" y="131521"/>
                </a:lnTo>
                <a:lnTo>
                  <a:pt x="107518" y="132466"/>
                </a:lnTo>
                <a:lnTo>
                  <a:pt x="103677" y="134401"/>
                </a:lnTo>
                <a:lnTo>
                  <a:pt x="98877" y="135361"/>
                </a:lnTo>
                <a:lnTo>
                  <a:pt x="94076" y="136306"/>
                </a:lnTo>
                <a:lnTo>
                  <a:pt x="88315" y="138242"/>
                </a:lnTo>
                <a:lnTo>
                  <a:pt x="66233" y="138242"/>
                </a:lnTo>
                <a:lnTo>
                  <a:pt x="59527" y="137281"/>
                </a:lnTo>
                <a:lnTo>
                  <a:pt x="52806" y="134401"/>
                </a:lnTo>
                <a:lnTo>
                  <a:pt x="47045" y="132466"/>
                </a:lnTo>
                <a:lnTo>
                  <a:pt x="42245" y="128640"/>
                </a:lnTo>
                <a:lnTo>
                  <a:pt x="38404" y="123840"/>
                </a:lnTo>
                <a:lnTo>
                  <a:pt x="34564" y="119039"/>
                </a:lnTo>
                <a:lnTo>
                  <a:pt x="31683" y="114239"/>
                </a:lnTo>
                <a:lnTo>
                  <a:pt x="30723" y="107518"/>
                </a:lnTo>
                <a:lnTo>
                  <a:pt x="28803" y="100797"/>
                </a:lnTo>
                <a:lnTo>
                  <a:pt x="27843" y="94076"/>
                </a:lnTo>
                <a:lnTo>
                  <a:pt x="27843" y="85435"/>
                </a:lnTo>
                <a:lnTo>
                  <a:pt x="125760" y="85435"/>
                </a:lnTo>
                <a:lnTo>
                  <a:pt x="128640" y="84475"/>
                </a:lnTo>
                <a:lnTo>
                  <a:pt x="130561" y="82555"/>
                </a:lnTo>
                <a:lnTo>
                  <a:pt x="132481" y="80634"/>
                </a:lnTo>
                <a:lnTo>
                  <a:pt x="133441" y="77754"/>
                </a:lnTo>
                <a:lnTo>
                  <a:pt x="133441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3936111" y="788868"/>
            <a:ext cx="102717" cy="160309"/>
          </a:xfrm>
          <a:custGeom>
            <a:avLst/>
            <a:gdLst/>
            <a:ahLst/>
            <a:cxnLst/>
            <a:rect l="l" t="t" r="r" b="b"/>
            <a:pathLst>
              <a:path w="102717" h="160309">
                <a:moveTo>
                  <a:pt x="95036" y="16322"/>
                </a:moveTo>
                <a:lnTo>
                  <a:pt x="94076" y="15361"/>
                </a:lnTo>
                <a:lnTo>
                  <a:pt x="94076" y="12481"/>
                </a:lnTo>
                <a:lnTo>
                  <a:pt x="93131" y="12481"/>
                </a:lnTo>
                <a:lnTo>
                  <a:pt x="93131" y="11521"/>
                </a:lnTo>
                <a:lnTo>
                  <a:pt x="92171" y="10561"/>
                </a:lnTo>
                <a:lnTo>
                  <a:pt x="91196" y="9601"/>
                </a:lnTo>
                <a:lnTo>
                  <a:pt x="90236" y="8641"/>
                </a:lnTo>
                <a:lnTo>
                  <a:pt x="88331" y="7680"/>
                </a:lnTo>
                <a:lnTo>
                  <a:pt x="86410" y="6720"/>
                </a:lnTo>
                <a:lnTo>
                  <a:pt x="83515" y="5760"/>
                </a:lnTo>
                <a:lnTo>
                  <a:pt x="81610" y="4800"/>
                </a:lnTo>
                <a:lnTo>
                  <a:pt x="78729" y="3840"/>
                </a:lnTo>
                <a:lnTo>
                  <a:pt x="74889" y="2880"/>
                </a:lnTo>
                <a:lnTo>
                  <a:pt x="72008" y="1920"/>
                </a:lnTo>
                <a:lnTo>
                  <a:pt x="68168" y="960"/>
                </a:lnTo>
                <a:lnTo>
                  <a:pt x="64328" y="960"/>
                </a:lnTo>
                <a:lnTo>
                  <a:pt x="60487" y="0"/>
                </a:lnTo>
                <a:lnTo>
                  <a:pt x="47045" y="0"/>
                </a:lnTo>
                <a:lnTo>
                  <a:pt x="39364" y="1920"/>
                </a:lnTo>
                <a:lnTo>
                  <a:pt x="32644" y="3840"/>
                </a:lnTo>
                <a:lnTo>
                  <a:pt x="25923" y="6720"/>
                </a:lnTo>
                <a:lnTo>
                  <a:pt x="21122" y="9601"/>
                </a:lnTo>
                <a:lnTo>
                  <a:pt x="16322" y="13441"/>
                </a:lnTo>
                <a:lnTo>
                  <a:pt x="11521" y="17282"/>
                </a:lnTo>
                <a:lnTo>
                  <a:pt x="8641" y="22082"/>
                </a:lnTo>
                <a:lnTo>
                  <a:pt x="6720" y="26883"/>
                </a:lnTo>
                <a:lnTo>
                  <a:pt x="3840" y="32644"/>
                </a:lnTo>
                <a:lnTo>
                  <a:pt x="2880" y="37444"/>
                </a:lnTo>
                <a:lnTo>
                  <a:pt x="2880" y="49926"/>
                </a:lnTo>
                <a:lnTo>
                  <a:pt x="3840" y="55671"/>
                </a:lnTo>
                <a:lnTo>
                  <a:pt x="5775" y="60472"/>
                </a:lnTo>
                <a:lnTo>
                  <a:pt x="8641" y="64312"/>
                </a:lnTo>
                <a:lnTo>
                  <a:pt x="11521" y="69113"/>
                </a:lnTo>
                <a:lnTo>
                  <a:pt x="14401" y="71993"/>
                </a:lnTo>
                <a:lnTo>
                  <a:pt x="18242" y="75834"/>
                </a:lnTo>
                <a:lnTo>
                  <a:pt x="22082" y="78714"/>
                </a:lnTo>
                <a:lnTo>
                  <a:pt x="25923" y="80634"/>
                </a:lnTo>
                <a:lnTo>
                  <a:pt x="30723" y="82555"/>
                </a:lnTo>
                <a:lnTo>
                  <a:pt x="35524" y="84475"/>
                </a:lnTo>
                <a:lnTo>
                  <a:pt x="39364" y="86395"/>
                </a:lnTo>
                <a:lnTo>
                  <a:pt x="44165" y="88315"/>
                </a:lnTo>
                <a:lnTo>
                  <a:pt x="48966" y="90236"/>
                </a:lnTo>
                <a:lnTo>
                  <a:pt x="52806" y="92156"/>
                </a:lnTo>
                <a:lnTo>
                  <a:pt x="57607" y="94076"/>
                </a:lnTo>
                <a:lnTo>
                  <a:pt x="61447" y="95996"/>
                </a:lnTo>
                <a:lnTo>
                  <a:pt x="64328" y="97916"/>
                </a:lnTo>
                <a:lnTo>
                  <a:pt x="68168" y="99837"/>
                </a:lnTo>
                <a:lnTo>
                  <a:pt x="71048" y="102717"/>
                </a:lnTo>
                <a:lnTo>
                  <a:pt x="72969" y="104637"/>
                </a:lnTo>
                <a:lnTo>
                  <a:pt x="74889" y="107518"/>
                </a:lnTo>
                <a:lnTo>
                  <a:pt x="75849" y="111358"/>
                </a:lnTo>
                <a:lnTo>
                  <a:pt x="75849" y="122880"/>
                </a:lnTo>
                <a:lnTo>
                  <a:pt x="73929" y="125760"/>
                </a:lnTo>
                <a:lnTo>
                  <a:pt x="72008" y="128640"/>
                </a:lnTo>
                <a:lnTo>
                  <a:pt x="70088" y="131521"/>
                </a:lnTo>
                <a:lnTo>
                  <a:pt x="68168" y="133441"/>
                </a:lnTo>
                <a:lnTo>
                  <a:pt x="65288" y="135361"/>
                </a:lnTo>
                <a:lnTo>
                  <a:pt x="61447" y="136306"/>
                </a:lnTo>
                <a:lnTo>
                  <a:pt x="58567" y="137281"/>
                </a:lnTo>
                <a:lnTo>
                  <a:pt x="54726" y="138242"/>
                </a:lnTo>
                <a:lnTo>
                  <a:pt x="34564" y="138242"/>
                </a:lnTo>
                <a:lnTo>
                  <a:pt x="29763" y="136306"/>
                </a:lnTo>
                <a:lnTo>
                  <a:pt x="24963" y="135361"/>
                </a:lnTo>
                <a:lnTo>
                  <a:pt x="21122" y="133441"/>
                </a:lnTo>
                <a:lnTo>
                  <a:pt x="18242" y="131521"/>
                </a:lnTo>
                <a:lnTo>
                  <a:pt x="14401" y="129600"/>
                </a:lnTo>
                <a:lnTo>
                  <a:pt x="11521" y="128640"/>
                </a:lnTo>
                <a:lnTo>
                  <a:pt x="9601" y="126720"/>
                </a:lnTo>
                <a:lnTo>
                  <a:pt x="6720" y="125760"/>
                </a:lnTo>
                <a:lnTo>
                  <a:pt x="4800" y="124800"/>
                </a:lnTo>
                <a:lnTo>
                  <a:pt x="2880" y="124800"/>
                </a:lnTo>
                <a:lnTo>
                  <a:pt x="1935" y="125760"/>
                </a:lnTo>
                <a:lnTo>
                  <a:pt x="960" y="125760"/>
                </a:lnTo>
                <a:lnTo>
                  <a:pt x="960" y="126720"/>
                </a:lnTo>
                <a:lnTo>
                  <a:pt x="0" y="127680"/>
                </a:lnTo>
                <a:lnTo>
                  <a:pt x="0" y="143987"/>
                </a:lnTo>
                <a:lnTo>
                  <a:pt x="960" y="145907"/>
                </a:lnTo>
                <a:lnTo>
                  <a:pt x="1935" y="146867"/>
                </a:lnTo>
                <a:lnTo>
                  <a:pt x="2880" y="147843"/>
                </a:lnTo>
                <a:lnTo>
                  <a:pt x="3840" y="149748"/>
                </a:lnTo>
                <a:lnTo>
                  <a:pt x="5775" y="150708"/>
                </a:lnTo>
                <a:lnTo>
                  <a:pt x="8641" y="151683"/>
                </a:lnTo>
                <a:lnTo>
                  <a:pt x="11521" y="153588"/>
                </a:lnTo>
                <a:lnTo>
                  <a:pt x="14401" y="154548"/>
                </a:lnTo>
                <a:lnTo>
                  <a:pt x="18242" y="155524"/>
                </a:lnTo>
                <a:lnTo>
                  <a:pt x="22082" y="157429"/>
                </a:lnTo>
                <a:lnTo>
                  <a:pt x="25923" y="158389"/>
                </a:lnTo>
                <a:lnTo>
                  <a:pt x="30723" y="158389"/>
                </a:lnTo>
                <a:lnTo>
                  <a:pt x="35524" y="159364"/>
                </a:lnTo>
                <a:lnTo>
                  <a:pt x="40325" y="160309"/>
                </a:lnTo>
                <a:lnTo>
                  <a:pt x="53766" y="160309"/>
                </a:lnTo>
                <a:lnTo>
                  <a:pt x="61447" y="158389"/>
                </a:lnTo>
                <a:lnTo>
                  <a:pt x="68168" y="156469"/>
                </a:lnTo>
                <a:lnTo>
                  <a:pt x="75849" y="154548"/>
                </a:lnTo>
                <a:lnTo>
                  <a:pt x="81610" y="151683"/>
                </a:lnTo>
                <a:lnTo>
                  <a:pt x="86410" y="147843"/>
                </a:lnTo>
                <a:lnTo>
                  <a:pt x="92171" y="143987"/>
                </a:lnTo>
                <a:lnTo>
                  <a:pt x="96012" y="139186"/>
                </a:lnTo>
                <a:lnTo>
                  <a:pt x="97916" y="133441"/>
                </a:lnTo>
                <a:lnTo>
                  <a:pt x="100797" y="12768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57"/>
                </a:lnTo>
                <a:lnTo>
                  <a:pt x="98877" y="96956"/>
                </a:lnTo>
                <a:lnTo>
                  <a:pt x="96972" y="93116"/>
                </a:lnTo>
                <a:lnTo>
                  <a:pt x="94076" y="89275"/>
                </a:lnTo>
                <a:lnTo>
                  <a:pt x="91196" y="85435"/>
                </a:lnTo>
                <a:lnTo>
                  <a:pt x="87355" y="82555"/>
                </a:lnTo>
                <a:lnTo>
                  <a:pt x="83515" y="79674"/>
                </a:lnTo>
                <a:lnTo>
                  <a:pt x="78729" y="77754"/>
                </a:lnTo>
                <a:lnTo>
                  <a:pt x="74889" y="74874"/>
                </a:lnTo>
                <a:lnTo>
                  <a:pt x="70088" y="72953"/>
                </a:lnTo>
                <a:lnTo>
                  <a:pt x="65288" y="71033"/>
                </a:lnTo>
                <a:lnTo>
                  <a:pt x="61447" y="69113"/>
                </a:lnTo>
                <a:lnTo>
                  <a:pt x="56647" y="67193"/>
                </a:lnTo>
                <a:lnTo>
                  <a:pt x="51846" y="66233"/>
                </a:lnTo>
                <a:lnTo>
                  <a:pt x="48005" y="64312"/>
                </a:lnTo>
                <a:lnTo>
                  <a:pt x="44165" y="62392"/>
                </a:lnTo>
                <a:lnTo>
                  <a:pt x="40325" y="60472"/>
                </a:lnTo>
                <a:lnTo>
                  <a:pt x="36484" y="57607"/>
                </a:lnTo>
                <a:lnTo>
                  <a:pt x="33604" y="55671"/>
                </a:lnTo>
                <a:lnTo>
                  <a:pt x="31683" y="52791"/>
                </a:lnTo>
                <a:lnTo>
                  <a:pt x="29763" y="49926"/>
                </a:lnTo>
                <a:lnTo>
                  <a:pt x="28803" y="46085"/>
                </a:lnTo>
                <a:lnTo>
                  <a:pt x="28803" y="39364"/>
                </a:lnTo>
                <a:lnTo>
                  <a:pt x="29763" y="36484"/>
                </a:lnTo>
                <a:lnTo>
                  <a:pt x="30723" y="33604"/>
                </a:lnTo>
                <a:lnTo>
                  <a:pt x="31683" y="30723"/>
                </a:lnTo>
                <a:lnTo>
                  <a:pt x="33604" y="28803"/>
                </a:lnTo>
                <a:lnTo>
                  <a:pt x="35524" y="26883"/>
                </a:lnTo>
                <a:lnTo>
                  <a:pt x="37444" y="24963"/>
                </a:lnTo>
                <a:lnTo>
                  <a:pt x="40325" y="24002"/>
                </a:lnTo>
                <a:lnTo>
                  <a:pt x="44165" y="23042"/>
                </a:lnTo>
                <a:lnTo>
                  <a:pt x="47045" y="21122"/>
                </a:lnTo>
                <a:lnTo>
                  <a:pt x="61447" y="21122"/>
                </a:lnTo>
                <a:lnTo>
                  <a:pt x="65288" y="22082"/>
                </a:lnTo>
                <a:lnTo>
                  <a:pt x="69128" y="23042"/>
                </a:lnTo>
                <a:lnTo>
                  <a:pt x="72969" y="24002"/>
                </a:lnTo>
                <a:lnTo>
                  <a:pt x="76809" y="24963"/>
                </a:lnTo>
                <a:lnTo>
                  <a:pt x="79689" y="26883"/>
                </a:lnTo>
                <a:lnTo>
                  <a:pt x="82570" y="27843"/>
                </a:lnTo>
                <a:lnTo>
                  <a:pt x="84490" y="29763"/>
                </a:lnTo>
                <a:lnTo>
                  <a:pt x="86410" y="30723"/>
                </a:lnTo>
                <a:lnTo>
                  <a:pt x="88331" y="31683"/>
                </a:lnTo>
                <a:lnTo>
                  <a:pt x="90236" y="32644"/>
                </a:lnTo>
                <a:lnTo>
                  <a:pt x="91196" y="32644"/>
                </a:lnTo>
                <a:lnTo>
                  <a:pt x="92171" y="31683"/>
                </a:lnTo>
                <a:lnTo>
                  <a:pt x="93131" y="31683"/>
                </a:lnTo>
                <a:lnTo>
                  <a:pt x="94076" y="30723"/>
                </a:lnTo>
                <a:lnTo>
                  <a:pt x="94076" y="28803"/>
                </a:lnTo>
                <a:lnTo>
                  <a:pt x="95036" y="27843"/>
                </a:lnTo>
                <a:lnTo>
                  <a:pt x="95036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4058991" y="909827"/>
            <a:ext cx="52806" cy="82555"/>
          </a:xfrm>
          <a:custGeom>
            <a:avLst/>
            <a:gdLst/>
            <a:ahLst/>
            <a:cxnLst/>
            <a:rect l="l" t="t" r="r" b="b"/>
            <a:pathLst>
              <a:path w="52806" h="82555">
                <a:moveTo>
                  <a:pt x="3840" y="82555"/>
                </a:moveTo>
                <a:lnTo>
                  <a:pt x="14401" y="82555"/>
                </a:lnTo>
                <a:lnTo>
                  <a:pt x="15361" y="81594"/>
                </a:lnTo>
                <a:lnTo>
                  <a:pt x="16322" y="81594"/>
                </a:lnTo>
                <a:lnTo>
                  <a:pt x="18242" y="80634"/>
                </a:lnTo>
                <a:lnTo>
                  <a:pt x="19202" y="79674"/>
                </a:lnTo>
                <a:lnTo>
                  <a:pt x="20162" y="79674"/>
                </a:lnTo>
                <a:lnTo>
                  <a:pt x="21122" y="78714"/>
                </a:lnTo>
                <a:lnTo>
                  <a:pt x="21122" y="77754"/>
                </a:lnTo>
                <a:lnTo>
                  <a:pt x="43205" y="45110"/>
                </a:lnTo>
                <a:lnTo>
                  <a:pt x="45125" y="42230"/>
                </a:lnTo>
                <a:lnTo>
                  <a:pt x="47045" y="39349"/>
                </a:lnTo>
                <a:lnTo>
                  <a:pt x="48006" y="37429"/>
                </a:lnTo>
                <a:lnTo>
                  <a:pt x="48966" y="34564"/>
                </a:lnTo>
                <a:lnTo>
                  <a:pt x="49926" y="32628"/>
                </a:lnTo>
                <a:lnTo>
                  <a:pt x="50886" y="29748"/>
                </a:lnTo>
                <a:lnTo>
                  <a:pt x="51846" y="26883"/>
                </a:lnTo>
                <a:lnTo>
                  <a:pt x="51846" y="24947"/>
                </a:lnTo>
                <a:lnTo>
                  <a:pt x="52806" y="22067"/>
                </a:lnTo>
                <a:lnTo>
                  <a:pt x="52806" y="7680"/>
                </a:lnTo>
                <a:lnTo>
                  <a:pt x="51846" y="5760"/>
                </a:lnTo>
                <a:lnTo>
                  <a:pt x="51846" y="3840"/>
                </a:lnTo>
                <a:lnTo>
                  <a:pt x="50886" y="2880"/>
                </a:lnTo>
                <a:lnTo>
                  <a:pt x="48966" y="1920"/>
                </a:lnTo>
                <a:lnTo>
                  <a:pt x="48006" y="960"/>
                </a:lnTo>
                <a:lnTo>
                  <a:pt x="47045" y="960"/>
                </a:lnTo>
                <a:lnTo>
                  <a:pt x="44165" y="0"/>
                </a:lnTo>
                <a:lnTo>
                  <a:pt x="30723" y="0"/>
                </a:lnTo>
                <a:lnTo>
                  <a:pt x="28803" y="960"/>
                </a:lnTo>
                <a:lnTo>
                  <a:pt x="26883" y="960"/>
                </a:lnTo>
                <a:lnTo>
                  <a:pt x="25923" y="1920"/>
                </a:lnTo>
                <a:lnTo>
                  <a:pt x="24003" y="2880"/>
                </a:lnTo>
                <a:lnTo>
                  <a:pt x="23042" y="3840"/>
                </a:lnTo>
                <a:lnTo>
                  <a:pt x="23042" y="5760"/>
                </a:lnTo>
                <a:lnTo>
                  <a:pt x="22082" y="7680"/>
                </a:lnTo>
                <a:lnTo>
                  <a:pt x="22082" y="33588"/>
                </a:lnTo>
                <a:lnTo>
                  <a:pt x="960" y="77754"/>
                </a:lnTo>
                <a:lnTo>
                  <a:pt x="0" y="78714"/>
                </a:lnTo>
                <a:lnTo>
                  <a:pt x="0" y="81594"/>
                </a:lnTo>
                <a:lnTo>
                  <a:pt x="1920" y="81594"/>
                </a:lnTo>
                <a:lnTo>
                  <a:pt x="1920" y="82555"/>
                </a:lnTo>
                <a:lnTo>
                  <a:pt x="3840" y="825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4216435" y="791748"/>
            <a:ext cx="139186" cy="213116"/>
          </a:xfrm>
          <a:custGeom>
            <a:avLst/>
            <a:gdLst/>
            <a:ahLst/>
            <a:cxnLst/>
            <a:rect l="l" t="t" r="r" b="b"/>
            <a:pathLst>
              <a:path w="139186" h="213116">
                <a:moveTo>
                  <a:pt x="54711" y="150708"/>
                </a:moveTo>
                <a:lnTo>
                  <a:pt x="55671" y="151668"/>
                </a:lnTo>
                <a:lnTo>
                  <a:pt x="56631" y="152643"/>
                </a:lnTo>
                <a:lnTo>
                  <a:pt x="57591" y="153588"/>
                </a:lnTo>
                <a:lnTo>
                  <a:pt x="58552" y="153588"/>
                </a:lnTo>
                <a:lnTo>
                  <a:pt x="38389" y="204475"/>
                </a:lnTo>
                <a:lnTo>
                  <a:pt x="37429" y="206395"/>
                </a:lnTo>
                <a:lnTo>
                  <a:pt x="37429" y="210235"/>
                </a:lnTo>
                <a:lnTo>
                  <a:pt x="38389" y="211195"/>
                </a:lnTo>
                <a:lnTo>
                  <a:pt x="39349" y="211195"/>
                </a:lnTo>
                <a:lnTo>
                  <a:pt x="41269" y="212156"/>
                </a:lnTo>
                <a:lnTo>
                  <a:pt x="44150" y="212156"/>
                </a:lnTo>
                <a:lnTo>
                  <a:pt x="47030" y="213116"/>
                </a:lnTo>
                <a:lnTo>
                  <a:pt x="54711" y="213116"/>
                </a:lnTo>
                <a:lnTo>
                  <a:pt x="58552" y="212156"/>
                </a:lnTo>
                <a:lnTo>
                  <a:pt x="61432" y="211195"/>
                </a:lnTo>
                <a:lnTo>
                  <a:pt x="64312" y="210235"/>
                </a:lnTo>
                <a:lnTo>
                  <a:pt x="66233" y="209275"/>
                </a:lnTo>
                <a:lnTo>
                  <a:pt x="66233" y="207355"/>
                </a:lnTo>
                <a:lnTo>
                  <a:pt x="85435" y="153588"/>
                </a:lnTo>
                <a:lnTo>
                  <a:pt x="138226" y="9601"/>
                </a:lnTo>
                <a:lnTo>
                  <a:pt x="139186" y="7680"/>
                </a:lnTo>
                <a:lnTo>
                  <a:pt x="139186" y="3840"/>
                </a:lnTo>
                <a:lnTo>
                  <a:pt x="138226" y="1920"/>
                </a:lnTo>
                <a:lnTo>
                  <a:pt x="137266" y="1920"/>
                </a:lnTo>
                <a:lnTo>
                  <a:pt x="136306" y="960"/>
                </a:lnTo>
                <a:lnTo>
                  <a:pt x="135346" y="0"/>
                </a:lnTo>
                <a:lnTo>
                  <a:pt x="118064" y="0"/>
                </a:lnTo>
                <a:lnTo>
                  <a:pt x="116144" y="960"/>
                </a:lnTo>
                <a:lnTo>
                  <a:pt x="115183" y="960"/>
                </a:lnTo>
                <a:lnTo>
                  <a:pt x="114223" y="1920"/>
                </a:lnTo>
                <a:lnTo>
                  <a:pt x="113278" y="1920"/>
                </a:lnTo>
                <a:lnTo>
                  <a:pt x="112303" y="3840"/>
                </a:lnTo>
                <a:lnTo>
                  <a:pt x="111343" y="5760"/>
                </a:lnTo>
                <a:lnTo>
                  <a:pt x="71993" y="122880"/>
                </a:lnTo>
                <a:lnTo>
                  <a:pt x="71033" y="122880"/>
                </a:lnTo>
                <a:lnTo>
                  <a:pt x="29748" y="5760"/>
                </a:lnTo>
                <a:lnTo>
                  <a:pt x="28788" y="4800"/>
                </a:lnTo>
                <a:lnTo>
                  <a:pt x="28788" y="3840"/>
                </a:lnTo>
                <a:lnTo>
                  <a:pt x="27828" y="2880"/>
                </a:lnTo>
                <a:lnTo>
                  <a:pt x="27828" y="1920"/>
                </a:lnTo>
                <a:lnTo>
                  <a:pt x="26868" y="960"/>
                </a:lnTo>
                <a:lnTo>
                  <a:pt x="25908" y="960"/>
                </a:lnTo>
                <a:lnTo>
                  <a:pt x="24947" y="0"/>
                </a:lnTo>
                <a:lnTo>
                  <a:pt x="5745" y="0"/>
                </a:lnTo>
                <a:lnTo>
                  <a:pt x="3840" y="960"/>
                </a:lnTo>
                <a:lnTo>
                  <a:pt x="2865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5760"/>
                </a:lnTo>
                <a:lnTo>
                  <a:pt x="960" y="7680"/>
                </a:lnTo>
                <a:lnTo>
                  <a:pt x="1920" y="10561"/>
                </a:lnTo>
                <a:lnTo>
                  <a:pt x="53751" y="148803"/>
                </a:lnTo>
                <a:lnTo>
                  <a:pt x="53751" y="149763"/>
                </a:lnTo>
                <a:lnTo>
                  <a:pt x="54711" y="15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4371944" y="788868"/>
            <a:ext cx="134401" cy="160309"/>
          </a:xfrm>
          <a:custGeom>
            <a:avLst/>
            <a:gdLst/>
            <a:ahLst/>
            <a:cxnLst/>
            <a:rect l="l" t="t" r="r" b="b"/>
            <a:pathLst>
              <a:path w="134401" h="160309">
                <a:moveTo>
                  <a:pt x="114239" y="14401"/>
                </a:moveTo>
                <a:lnTo>
                  <a:pt x="107518" y="9601"/>
                </a:lnTo>
                <a:lnTo>
                  <a:pt x="98877" y="5760"/>
                </a:lnTo>
                <a:lnTo>
                  <a:pt x="95654" y="4307"/>
                </a:lnTo>
                <a:lnTo>
                  <a:pt x="83940" y="1076"/>
                </a:lnTo>
                <a:lnTo>
                  <a:pt x="70073" y="0"/>
                </a:lnTo>
                <a:lnTo>
                  <a:pt x="65857" y="104"/>
                </a:lnTo>
                <a:lnTo>
                  <a:pt x="53030" y="1854"/>
                </a:lnTo>
                <a:lnTo>
                  <a:pt x="41285" y="5760"/>
                </a:lnTo>
                <a:lnTo>
                  <a:pt x="43190" y="30723"/>
                </a:lnTo>
                <a:lnTo>
                  <a:pt x="47030" y="27843"/>
                </a:lnTo>
                <a:lnTo>
                  <a:pt x="51846" y="24963"/>
                </a:lnTo>
                <a:lnTo>
                  <a:pt x="56631" y="22082"/>
                </a:lnTo>
                <a:lnTo>
                  <a:pt x="62392" y="21122"/>
                </a:lnTo>
                <a:lnTo>
                  <a:pt x="69113" y="21122"/>
                </a:lnTo>
                <a:lnTo>
                  <a:pt x="75945" y="21549"/>
                </a:lnTo>
                <a:lnTo>
                  <a:pt x="88345" y="25410"/>
                </a:lnTo>
                <a:lnTo>
                  <a:pt x="97917" y="33604"/>
                </a:lnTo>
                <a:lnTo>
                  <a:pt x="102299" y="39999"/>
                </a:lnTo>
                <a:lnTo>
                  <a:pt x="106263" y="51657"/>
                </a:lnTo>
                <a:lnTo>
                  <a:pt x="107518" y="66233"/>
                </a:lnTo>
                <a:lnTo>
                  <a:pt x="28803" y="66233"/>
                </a:lnTo>
                <a:lnTo>
                  <a:pt x="28803" y="60472"/>
                </a:lnTo>
                <a:lnTo>
                  <a:pt x="29763" y="54726"/>
                </a:lnTo>
                <a:lnTo>
                  <a:pt x="28332" y="13468"/>
                </a:lnTo>
                <a:lnTo>
                  <a:pt x="19202" y="22082"/>
                </a:lnTo>
                <a:lnTo>
                  <a:pt x="10437" y="34994"/>
                </a:lnTo>
                <a:lnTo>
                  <a:pt x="4800" y="47045"/>
                </a:lnTo>
                <a:lnTo>
                  <a:pt x="2825" y="55039"/>
                </a:lnTo>
                <a:lnTo>
                  <a:pt x="756" y="67330"/>
                </a:lnTo>
                <a:lnTo>
                  <a:pt x="0" y="80634"/>
                </a:lnTo>
                <a:lnTo>
                  <a:pt x="407" y="91181"/>
                </a:lnTo>
                <a:lnTo>
                  <a:pt x="2083" y="103953"/>
                </a:lnTo>
                <a:lnTo>
                  <a:pt x="4800" y="115199"/>
                </a:lnTo>
                <a:lnTo>
                  <a:pt x="11746" y="130546"/>
                </a:lnTo>
                <a:lnTo>
                  <a:pt x="19202" y="140147"/>
                </a:lnTo>
                <a:lnTo>
                  <a:pt x="29573" y="149055"/>
                </a:lnTo>
                <a:lnTo>
                  <a:pt x="41285" y="154548"/>
                </a:lnTo>
                <a:lnTo>
                  <a:pt x="47480" y="156722"/>
                </a:lnTo>
                <a:lnTo>
                  <a:pt x="59765" y="159412"/>
                </a:lnTo>
                <a:lnTo>
                  <a:pt x="72953" y="160309"/>
                </a:lnTo>
                <a:lnTo>
                  <a:pt x="79674" y="160309"/>
                </a:lnTo>
                <a:lnTo>
                  <a:pt x="86395" y="159364"/>
                </a:lnTo>
                <a:lnTo>
                  <a:pt x="92156" y="158389"/>
                </a:lnTo>
                <a:lnTo>
                  <a:pt x="98877" y="157429"/>
                </a:lnTo>
                <a:lnTo>
                  <a:pt x="103677" y="156469"/>
                </a:lnTo>
                <a:lnTo>
                  <a:pt x="108478" y="154548"/>
                </a:lnTo>
                <a:lnTo>
                  <a:pt x="113278" y="153588"/>
                </a:lnTo>
                <a:lnTo>
                  <a:pt x="117119" y="152643"/>
                </a:lnTo>
                <a:lnTo>
                  <a:pt x="119999" y="150708"/>
                </a:lnTo>
                <a:lnTo>
                  <a:pt x="122880" y="149748"/>
                </a:lnTo>
                <a:lnTo>
                  <a:pt x="124800" y="148803"/>
                </a:lnTo>
                <a:lnTo>
                  <a:pt x="124800" y="147843"/>
                </a:lnTo>
                <a:lnTo>
                  <a:pt x="125760" y="147843"/>
                </a:lnTo>
                <a:lnTo>
                  <a:pt x="126720" y="146867"/>
                </a:lnTo>
                <a:lnTo>
                  <a:pt x="126720" y="145907"/>
                </a:lnTo>
                <a:lnTo>
                  <a:pt x="127680" y="144962"/>
                </a:lnTo>
                <a:lnTo>
                  <a:pt x="127680" y="130561"/>
                </a:lnTo>
                <a:lnTo>
                  <a:pt x="126720" y="129600"/>
                </a:lnTo>
                <a:lnTo>
                  <a:pt x="126720" y="128640"/>
                </a:lnTo>
                <a:lnTo>
                  <a:pt x="125760" y="127680"/>
                </a:lnTo>
                <a:lnTo>
                  <a:pt x="119999" y="127680"/>
                </a:lnTo>
                <a:lnTo>
                  <a:pt x="118079" y="129600"/>
                </a:lnTo>
                <a:lnTo>
                  <a:pt x="115199" y="130561"/>
                </a:lnTo>
                <a:lnTo>
                  <a:pt x="112318" y="131521"/>
                </a:lnTo>
                <a:lnTo>
                  <a:pt x="108478" y="132466"/>
                </a:lnTo>
                <a:lnTo>
                  <a:pt x="104637" y="134401"/>
                </a:lnTo>
                <a:lnTo>
                  <a:pt x="99837" y="135361"/>
                </a:lnTo>
                <a:lnTo>
                  <a:pt x="94076" y="136306"/>
                </a:lnTo>
                <a:lnTo>
                  <a:pt x="88315" y="138242"/>
                </a:lnTo>
                <a:lnTo>
                  <a:pt x="67193" y="138242"/>
                </a:lnTo>
                <a:lnTo>
                  <a:pt x="59527" y="137281"/>
                </a:lnTo>
                <a:lnTo>
                  <a:pt x="53751" y="134401"/>
                </a:lnTo>
                <a:lnTo>
                  <a:pt x="48006" y="132466"/>
                </a:lnTo>
                <a:lnTo>
                  <a:pt x="43190" y="128640"/>
                </a:lnTo>
                <a:lnTo>
                  <a:pt x="39349" y="123840"/>
                </a:lnTo>
                <a:lnTo>
                  <a:pt x="35524" y="119039"/>
                </a:lnTo>
                <a:lnTo>
                  <a:pt x="32644" y="114239"/>
                </a:lnTo>
                <a:lnTo>
                  <a:pt x="30723" y="107518"/>
                </a:lnTo>
                <a:lnTo>
                  <a:pt x="29763" y="100797"/>
                </a:lnTo>
                <a:lnTo>
                  <a:pt x="28803" y="94076"/>
                </a:lnTo>
                <a:lnTo>
                  <a:pt x="28803" y="85435"/>
                </a:lnTo>
                <a:lnTo>
                  <a:pt x="126720" y="85435"/>
                </a:lnTo>
                <a:lnTo>
                  <a:pt x="128640" y="84475"/>
                </a:lnTo>
                <a:lnTo>
                  <a:pt x="130561" y="82555"/>
                </a:lnTo>
                <a:lnTo>
                  <a:pt x="133441" y="80634"/>
                </a:lnTo>
                <a:lnTo>
                  <a:pt x="134401" y="77754"/>
                </a:lnTo>
                <a:lnTo>
                  <a:pt x="134401" y="69113"/>
                </a:lnTo>
                <a:lnTo>
                  <a:pt x="134377" y="67262"/>
                </a:lnTo>
                <a:lnTo>
                  <a:pt x="133058" y="54457"/>
                </a:lnTo>
                <a:lnTo>
                  <a:pt x="130561" y="42230"/>
                </a:lnTo>
                <a:lnTo>
                  <a:pt x="127680" y="34549"/>
                </a:lnTo>
                <a:lnTo>
                  <a:pt x="124800" y="26883"/>
                </a:lnTo>
                <a:lnTo>
                  <a:pt x="119039" y="21122"/>
                </a:lnTo>
                <a:lnTo>
                  <a:pt x="114239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4400276" y="794628"/>
            <a:ext cx="14857" cy="48966"/>
          </a:xfrm>
          <a:custGeom>
            <a:avLst/>
            <a:gdLst/>
            <a:ahLst/>
            <a:cxnLst/>
            <a:rect l="l" t="t" r="r" b="b"/>
            <a:pathLst>
              <a:path w="14857" h="48966">
                <a:moveTo>
                  <a:pt x="11024" y="896"/>
                </a:moveTo>
                <a:lnTo>
                  <a:pt x="0" y="7708"/>
                </a:lnTo>
                <a:lnTo>
                  <a:pt x="1431" y="48966"/>
                </a:lnTo>
                <a:lnTo>
                  <a:pt x="3351" y="43190"/>
                </a:lnTo>
                <a:lnTo>
                  <a:pt x="5271" y="37444"/>
                </a:lnTo>
                <a:lnTo>
                  <a:pt x="8152" y="32628"/>
                </a:lnTo>
                <a:lnTo>
                  <a:pt x="11017" y="28788"/>
                </a:lnTo>
                <a:lnTo>
                  <a:pt x="14857" y="24963"/>
                </a:lnTo>
                <a:lnTo>
                  <a:pt x="12952" y="0"/>
                </a:lnTo>
                <a:lnTo>
                  <a:pt x="11024" y="8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4564898" y="910788"/>
            <a:ext cx="7680" cy="37444"/>
          </a:xfrm>
          <a:custGeom>
            <a:avLst/>
            <a:gdLst/>
            <a:ahLst/>
            <a:cxnLst/>
            <a:rect l="l" t="t" r="r" b="b"/>
            <a:pathLst>
              <a:path w="7680" h="37444">
                <a:moveTo>
                  <a:pt x="1920" y="5760"/>
                </a:moveTo>
                <a:lnTo>
                  <a:pt x="0" y="0"/>
                </a:lnTo>
                <a:lnTo>
                  <a:pt x="1920" y="34549"/>
                </a:lnTo>
                <a:lnTo>
                  <a:pt x="7680" y="37444"/>
                </a:lnTo>
                <a:lnTo>
                  <a:pt x="6720" y="10546"/>
                </a:lnTo>
                <a:lnTo>
                  <a:pt x="192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4537054" y="788868"/>
            <a:ext cx="119039" cy="160309"/>
          </a:xfrm>
          <a:custGeom>
            <a:avLst/>
            <a:gdLst/>
            <a:ahLst/>
            <a:cxnLst/>
            <a:rect l="l" t="t" r="r" b="b"/>
            <a:pathLst>
              <a:path w="119039" h="160309">
                <a:moveTo>
                  <a:pt x="7680" y="29763"/>
                </a:moveTo>
                <a:lnTo>
                  <a:pt x="7680" y="33604"/>
                </a:lnTo>
                <a:lnTo>
                  <a:pt x="8641" y="34549"/>
                </a:lnTo>
                <a:lnTo>
                  <a:pt x="8641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7444"/>
                </a:lnTo>
                <a:lnTo>
                  <a:pt x="15361" y="36484"/>
                </a:lnTo>
                <a:lnTo>
                  <a:pt x="18242" y="34549"/>
                </a:lnTo>
                <a:lnTo>
                  <a:pt x="21122" y="33604"/>
                </a:lnTo>
                <a:lnTo>
                  <a:pt x="24002" y="31683"/>
                </a:lnTo>
                <a:lnTo>
                  <a:pt x="27843" y="29763"/>
                </a:lnTo>
                <a:lnTo>
                  <a:pt x="32644" y="27843"/>
                </a:lnTo>
                <a:lnTo>
                  <a:pt x="36484" y="25923"/>
                </a:lnTo>
                <a:lnTo>
                  <a:pt x="42245" y="24002"/>
                </a:lnTo>
                <a:lnTo>
                  <a:pt x="47045" y="23042"/>
                </a:lnTo>
                <a:lnTo>
                  <a:pt x="52806" y="22082"/>
                </a:lnTo>
                <a:lnTo>
                  <a:pt x="66248" y="22082"/>
                </a:lnTo>
                <a:lnTo>
                  <a:pt x="71048" y="23042"/>
                </a:lnTo>
                <a:lnTo>
                  <a:pt x="74889" y="24002"/>
                </a:lnTo>
                <a:lnTo>
                  <a:pt x="79689" y="25923"/>
                </a:lnTo>
                <a:lnTo>
                  <a:pt x="82570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51" y="37444"/>
                </a:lnTo>
                <a:lnTo>
                  <a:pt x="91196" y="41269"/>
                </a:lnTo>
                <a:lnTo>
                  <a:pt x="92156" y="46085"/>
                </a:lnTo>
                <a:lnTo>
                  <a:pt x="93116" y="50886"/>
                </a:lnTo>
                <a:lnTo>
                  <a:pt x="93116" y="67193"/>
                </a:lnTo>
                <a:lnTo>
                  <a:pt x="72969" y="67193"/>
                </a:lnTo>
                <a:lnTo>
                  <a:pt x="66933" y="67367"/>
                </a:lnTo>
                <a:lnTo>
                  <a:pt x="54192" y="68803"/>
                </a:lnTo>
                <a:lnTo>
                  <a:pt x="42245" y="71033"/>
                </a:lnTo>
                <a:lnTo>
                  <a:pt x="33604" y="72953"/>
                </a:lnTo>
                <a:lnTo>
                  <a:pt x="25923" y="75834"/>
                </a:lnTo>
                <a:lnTo>
                  <a:pt x="19202" y="79674"/>
                </a:lnTo>
                <a:lnTo>
                  <a:pt x="13441" y="83515"/>
                </a:lnTo>
                <a:lnTo>
                  <a:pt x="8641" y="88315"/>
                </a:lnTo>
                <a:lnTo>
                  <a:pt x="480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3840" y="134401"/>
                </a:lnTo>
                <a:lnTo>
                  <a:pt x="5760" y="140147"/>
                </a:lnTo>
                <a:lnTo>
                  <a:pt x="9601" y="144962"/>
                </a:lnTo>
                <a:lnTo>
                  <a:pt x="13441" y="147843"/>
                </a:lnTo>
                <a:lnTo>
                  <a:pt x="18242" y="152643"/>
                </a:lnTo>
                <a:lnTo>
                  <a:pt x="23042" y="154548"/>
                </a:lnTo>
                <a:lnTo>
                  <a:pt x="29763" y="156469"/>
                </a:lnTo>
                <a:lnTo>
                  <a:pt x="27843" y="121919"/>
                </a:lnTo>
                <a:lnTo>
                  <a:pt x="2784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4564" y="95996"/>
                </a:lnTo>
                <a:lnTo>
                  <a:pt x="37444" y="94076"/>
                </a:lnTo>
                <a:lnTo>
                  <a:pt x="41285" y="91196"/>
                </a:lnTo>
                <a:lnTo>
                  <a:pt x="46085" y="90236"/>
                </a:lnTo>
                <a:lnTo>
                  <a:pt x="50886" y="88315"/>
                </a:lnTo>
                <a:lnTo>
                  <a:pt x="56647" y="87355"/>
                </a:lnTo>
                <a:lnTo>
                  <a:pt x="63367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410" y="124800"/>
                </a:lnTo>
                <a:lnTo>
                  <a:pt x="79689" y="130561"/>
                </a:lnTo>
                <a:lnTo>
                  <a:pt x="73913" y="133441"/>
                </a:lnTo>
                <a:lnTo>
                  <a:pt x="68168" y="137281"/>
                </a:lnTo>
                <a:lnTo>
                  <a:pt x="61447" y="139186"/>
                </a:lnTo>
                <a:lnTo>
                  <a:pt x="46085" y="139186"/>
                </a:lnTo>
                <a:lnTo>
                  <a:pt x="39364" y="137281"/>
                </a:lnTo>
                <a:lnTo>
                  <a:pt x="34564" y="132466"/>
                </a:lnTo>
                <a:lnTo>
                  <a:pt x="35524" y="159364"/>
                </a:lnTo>
                <a:lnTo>
                  <a:pt x="43205" y="160309"/>
                </a:lnTo>
                <a:lnTo>
                  <a:pt x="59527" y="160309"/>
                </a:lnTo>
                <a:lnTo>
                  <a:pt x="67208" y="158389"/>
                </a:lnTo>
                <a:lnTo>
                  <a:pt x="74889" y="154548"/>
                </a:lnTo>
                <a:lnTo>
                  <a:pt x="76784" y="153661"/>
                </a:lnTo>
                <a:lnTo>
                  <a:pt x="87447" y="146855"/>
                </a:lnTo>
                <a:lnTo>
                  <a:pt x="96956" y="138242"/>
                </a:lnTo>
                <a:lnTo>
                  <a:pt x="96956" y="155524"/>
                </a:lnTo>
                <a:lnTo>
                  <a:pt x="97916" y="155524"/>
                </a:lnTo>
                <a:lnTo>
                  <a:pt x="98877" y="156469"/>
                </a:lnTo>
                <a:lnTo>
                  <a:pt x="99837" y="157429"/>
                </a:lnTo>
                <a:lnTo>
                  <a:pt x="116159" y="157429"/>
                </a:lnTo>
                <a:lnTo>
                  <a:pt x="117119" y="156469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039" y="46085"/>
                </a:lnTo>
                <a:lnTo>
                  <a:pt x="118079" y="38389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8315" y="3840"/>
                </a:lnTo>
                <a:lnTo>
                  <a:pt x="76038" y="1135"/>
                </a:lnTo>
                <a:lnTo>
                  <a:pt x="62407" y="0"/>
                </a:lnTo>
                <a:lnTo>
                  <a:pt x="56647" y="0"/>
                </a:lnTo>
                <a:lnTo>
                  <a:pt x="50886" y="960"/>
                </a:lnTo>
                <a:lnTo>
                  <a:pt x="45125" y="1920"/>
                </a:lnTo>
                <a:lnTo>
                  <a:pt x="40325" y="2880"/>
                </a:lnTo>
                <a:lnTo>
                  <a:pt x="34564" y="3840"/>
                </a:lnTo>
                <a:lnTo>
                  <a:pt x="30723" y="5760"/>
                </a:lnTo>
                <a:lnTo>
                  <a:pt x="25923" y="7680"/>
                </a:lnTo>
                <a:lnTo>
                  <a:pt x="21122" y="9601"/>
                </a:lnTo>
                <a:lnTo>
                  <a:pt x="18242" y="11521"/>
                </a:lnTo>
                <a:lnTo>
                  <a:pt x="14401" y="13441"/>
                </a:lnTo>
                <a:lnTo>
                  <a:pt x="11521" y="14401"/>
                </a:lnTo>
                <a:lnTo>
                  <a:pt x="10561" y="16322"/>
                </a:lnTo>
                <a:lnTo>
                  <a:pt x="8641" y="17282"/>
                </a:lnTo>
                <a:lnTo>
                  <a:pt x="7680" y="19202"/>
                </a:lnTo>
                <a:lnTo>
                  <a:pt x="7680" y="22082"/>
                </a:lnTo>
                <a:lnTo>
                  <a:pt x="6720" y="24002"/>
                </a:lnTo>
                <a:lnTo>
                  <a:pt x="6720" y="28803"/>
                </a:lnTo>
                <a:lnTo>
                  <a:pt x="7680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4705045" y="788868"/>
            <a:ext cx="85450" cy="157429"/>
          </a:xfrm>
          <a:custGeom>
            <a:avLst/>
            <a:gdLst/>
            <a:ahLst/>
            <a:cxnLst/>
            <a:rect l="l" t="t" r="r" b="b"/>
            <a:pathLst>
              <a:path w="85450" h="157429">
                <a:moveTo>
                  <a:pt x="26883" y="57607"/>
                </a:moveTo>
                <a:lnTo>
                  <a:pt x="30723" y="51831"/>
                </a:lnTo>
                <a:lnTo>
                  <a:pt x="34564" y="46085"/>
                </a:lnTo>
                <a:lnTo>
                  <a:pt x="37444" y="42230"/>
                </a:lnTo>
                <a:lnTo>
                  <a:pt x="40325" y="38389"/>
                </a:lnTo>
                <a:lnTo>
                  <a:pt x="43205" y="34549"/>
                </a:lnTo>
                <a:lnTo>
                  <a:pt x="46085" y="32644"/>
                </a:lnTo>
                <a:lnTo>
                  <a:pt x="48966" y="29763"/>
                </a:lnTo>
                <a:lnTo>
                  <a:pt x="51846" y="27843"/>
                </a:lnTo>
                <a:lnTo>
                  <a:pt x="54726" y="26883"/>
                </a:lnTo>
                <a:lnTo>
                  <a:pt x="56647" y="25923"/>
                </a:lnTo>
                <a:lnTo>
                  <a:pt x="69128" y="25923"/>
                </a:lnTo>
                <a:lnTo>
                  <a:pt x="71048" y="26883"/>
                </a:lnTo>
                <a:lnTo>
                  <a:pt x="72009" y="26883"/>
                </a:lnTo>
                <a:lnTo>
                  <a:pt x="73929" y="27843"/>
                </a:lnTo>
                <a:lnTo>
                  <a:pt x="75849" y="27843"/>
                </a:lnTo>
                <a:lnTo>
                  <a:pt x="76809" y="28803"/>
                </a:lnTo>
                <a:lnTo>
                  <a:pt x="77769" y="28803"/>
                </a:lnTo>
                <a:lnTo>
                  <a:pt x="79689" y="29763"/>
                </a:lnTo>
                <a:lnTo>
                  <a:pt x="82570" y="29763"/>
                </a:lnTo>
                <a:lnTo>
                  <a:pt x="83530" y="28803"/>
                </a:lnTo>
                <a:lnTo>
                  <a:pt x="84490" y="27843"/>
                </a:lnTo>
                <a:lnTo>
                  <a:pt x="84490" y="25923"/>
                </a:lnTo>
                <a:lnTo>
                  <a:pt x="85450" y="24963"/>
                </a:lnTo>
                <a:lnTo>
                  <a:pt x="85450" y="8641"/>
                </a:lnTo>
                <a:lnTo>
                  <a:pt x="84490" y="7680"/>
                </a:lnTo>
                <a:lnTo>
                  <a:pt x="84490" y="5760"/>
                </a:lnTo>
                <a:lnTo>
                  <a:pt x="83530" y="4800"/>
                </a:lnTo>
                <a:lnTo>
                  <a:pt x="82570" y="3840"/>
                </a:lnTo>
                <a:lnTo>
                  <a:pt x="81610" y="3840"/>
                </a:lnTo>
                <a:lnTo>
                  <a:pt x="79689" y="2880"/>
                </a:lnTo>
                <a:lnTo>
                  <a:pt x="77769" y="1920"/>
                </a:lnTo>
                <a:lnTo>
                  <a:pt x="74889" y="1920"/>
                </a:lnTo>
                <a:lnTo>
                  <a:pt x="72969" y="960"/>
                </a:lnTo>
                <a:lnTo>
                  <a:pt x="69128" y="960"/>
                </a:lnTo>
                <a:lnTo>
                  <a:pt x="67208" y="0"/>
                </a:lnTo>
                <a:lnTo>
                  <a:pt x="61447" y="0"/>
                </a:lnTo>
                <a:lnTo>
                  <a:pt x="57607" y="960"/>
                </a:lnTo>
                <a:lnTo>
                  <a:pt x="54726" y="1920"/>
                </a:lnTo>
                <a:lnTo>
                  <a:pt x="51846" y="2880"/>
                </a:lnTo>
                <a:lnTo>
                  <a:pt x="48966" y="3840"/>
                </a:lnTo>
                <a:lnTo>
                  <a:pt x="46085" y="5760"/>
                </a:lnTo>
                <a:lnTo>
                  <a:pt x="42245" y="8641"/>
                </a:lnTo>
                <a:lnTo>
                  <a:pt x="39364" y="11521"/>
                </a:lnTo>
                <a:lnTo>
                  <a:pt x="35524" y="14401"/>
                </a:lnTo>
                <a:lnTo>
                  <a:pt x="31683" y="18242"/>
                </a:lnTo>
                <a:lnTo>
                  <a:pt x="28803" y="23042"/>
                </a:lnTo>
                <a:lnTo>
                  <a:pt x="24002" y="28803"/>
                </a:lnTo>
                <a:lnTo>
                  <a:pt x="24002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15" y="2880"/>
                </a:lnTo>
                <a:lnTo>
                  <a:pt x="3840" y="3840"/>
                </a:lnTo>
                <a:lnTo>
                  <a:pt x="2895" y="3840"/>
                </a:lnTo>
                <a:lnTo>
                  <a:pt x="1935" y="4800"/>
                </a:lnTo>
                <a:lnTo>
                  <a:pt x="975" y="4800"/>
                </a:lnTo>
                <a:lnTo>
                  <a:pt x="975" y="6720"/>
                </a:lnTo>
                <a:lnTo>
                  <a:pt x="0" y="6720"/>
                </a:lnTo>
                <a:lnTo>
                  <a:pt x="0" y="153588"/>
                </a:lnTo>
                <a:lnTo>
                  <a:pt x="975" y="154548"/>
                </a:lnTo>
                <a:lnTo>
                  <a:pt x="975" y="155524"/>
                </a:lnTo>
                <a:lnTo>
                  <a:pt x="1935" y="156469"/>
                </a:lnTo>
                <a:lnTo>
                  <a:pt x="2895" y="156469"/>
                </a:lnTo>
                <a:lnTo>
                  <a:pt x="3840" y="157429"/>
                </a:lnTo>
                <a:lnTo>
                  <a:pt x="2208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76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4899934" y="736061"/>
            <a:ext cx="120944" cy="209275"/>
          </a:xfrm>
          <a:custGeom>
            <a:avLst/>
            <a:gdLst/>
            <a:ahLst/>
            <a:cxnLst/>
            <a:rect l="l" t="t" r="r" b="b"/>
            <a:pathLst>
              <a:path w="120944" h="209275">
                <a:moveTo>
                  <a:pt x="944" y="202554"/>
                </a:moveTo>
                <a:lnTo>
                  <a:pt x="944" y="205450"/>
                </a:lnTo>
                <a:lnTo>
                  <a:pt x="1920" y="206395"/>
                </a:lnTo>
                <a:lnTo>
                  <a:pt x="1920" y="207355"/>
                </a:lnTo>
                <a:lnTo>
                  <a:pt x="2880" y="208330"/>
                </a:lnTo>
                <a:lnTo>
                  <a:pt x="3840" y="209275"/>
                </a:lnTo>
                <a:lnTo>
                  <a:pt x="117104" y="209275"/>
                </a:lnTo>
                <a:lnTo>
                  <a:pt x="118064" y="208330"/>
                </a:lnTo>
                <a:lnTo>
                  <a:pt x="119039" y="208330"/>
                </a:lnTo>
                <a:lnTo>
                  <a:pt x="119039" y="207355"/>
                </a:lnTo>
                <a:lnTo>
                  <a:pt x="119984" y="206395"/>
                </a:lnTo>
                <a:lnTo>
                  <a:pt x="119984" y="205450"/>
                </a:lnTo>
                <a:lnTo>
                  <a:pt x="120944" y="203514"/>
                </a:lnTo>
                <a:lnTo>
                  <a:pt x="120944" y="193928"/>
                </a:lnTo>
                <a:lnTo>
                  <a:pt x="119984" y="191993"/>
                </a:lnTo>
                <a:lnTo>
                  <a:pt x="119984" y="190088"/>
                </a:lnTo>
                <a:lnTo>
                  <a:pt x="119039" y="189113"/>
                </a:lnTo>
                <a:lnTo>
                  <a:pt x="118064" y="188168"/>
                </a:lnTo>
                <a:lnTo>
                  <a:pt x="117104" y="187208"/>
                </a:lnTo>
                <a:lnTo>
                  <a:pt x="77754" y="187208"/>
                </a:lnTo>
                <a:lnTo>
                  <a:pt x="77754" y="2880"/>
                </a:lnTo>
                <a:lnTo>
                  <a:pt x="76794" y="1935"/>
                </a:lnTo>
                <a:lnTo>
                  <a:pt x="75834" y="975"/>
                </a:lnTo>
                <a:lnTo>
                  <a:pt x="74874" y="975"/>
                </a:lnTo>
                <a:lnTo>
                  <a:pt x="73913" y="0"/>
                </a:lnTo>
                <a:lnTo>
                  <a:pt x="55671" y="0"/>
                </a:lnTo>
                <a:lnTo>
                  <a:pt x="54711" y="975"/>
                </a:lnTo>
                <a:lnTo>
                  <a:pt x="52791" y="975"/>
                </a:lnTo>
                <a:lnTo>
                  <a:pt x="52791" y="1935"/>
                </a:lnTo>
                <a:lnTo>
                  <a:pt x="3840" y="32644"/>
                </a:lnTo>
                <a:lnTo>
                  <a:pt x="2880" y="32644"/>
                </a:lnTo>
                <a:lnTo>
                  <a:pt x="2880" y="33604"/>
                </a:lnTo>
                <a:lnTo>
                  <a:pt x="1920" y="34564"/>
                </a:lnTo>
                <a:lnTo>
                  <a:pt x="944" y="34564"/>
                </a:lnTo>
                <a:lnTo>
                  <a:pt x="944" y="36484"/>
                </a:lnTo>
                <a:lnTo>
                  <a:pt x="0" y="37444"/>
                </a:lnTo>
                <a:lnTo>
                  <a:pt x="0" y="51846"/>
                </a:lnTo>
                <a:lnTo>
                  <a:pt x="944" y="53766"/>
                </a:lnTo>
                <a:lnTo>
                  <a:pt x="1920" y="53766"/>
                </a:lnTo>
                <a:lnTo>
                  <a:pt x="1920" y="54726"/>
                </a:lnTo>
                <a:lnTo>
                  <a:pt x="5760" y="54726"/>
                </a:lnTo>
                <a:lnTo>
                  <a:pt x="7665" y="53766"/>
                </a:lnTo>
                <a:lnTo>
                  <a:pt x="9601" y="52806"/>
                </a:lnTo>
                <a:lnTo>
                  <a:pt x="49910" y="28803"/>
                </a:lnTo>
                <a:lnTo>
                  <a:pt x="49910" y="187208"/>
                </a:lnTo>
                <a:lnTo>
                  <a:pt x="4785" y="187208"/>
                </a:lnTo>
                <a:lnTo>
                  <a:pt x="4785" y="188168"/>
                </a:lnTo>
                <a:lnTo>
                  <a:pt x="3840" y="188168"/>
                </a:lnTo>
                <a:lnTo>
                  <a:pt x="2880" y="189113"/>
                </a:lnTo>
                <a:lnTo>
                  <a:pt x="1920" y="190088"/>
                </a:lnTo>
                <a:lnTo>
                  <a:pt x="1920" y="191048"/>
                </a:lnTo>
                <a:lnTo>
                  <a:pt x="944" y="191993"/>
                </a:lnTo>
                <a:lnTo>
                  <a:pt x="944" y="194889"/>
                </a:lnTo>
                <a:lnTo>
                  <a:pt x="0" y="196794"/>
                </a:lnTo>
                <a:lnTo>
                  <a:pt x="0" y="200649"/>
                </a:lnTo>
                <a:lnTo>
                  <a:pt x="944" y="2025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5118795" y="752398"/>
            <a:ext cx="95036" cy="195833"/>
          </a:xfrm>
          <a:custGeom>
            <a:avLst/>
            <a:gdLst/>
            <a:ahLst/>
            <a:cxnLst/>
            <a:rect l="l" t="t" r="r" b="b"/>
            <a:pathLst>
              <a:path w="95036" h="195833">
                <a:moveTo>
                  <a:pt x="28803" y="1904"/>
                </a:moveTo>
                <a:lnTo>
                  <a:pt x="27843" y="1904"/>
                </a:lnTo>
                <a:lnTo>
                  <a:pt x="26883" y="2865"/>
                </a:lnTo>
                <a:lnTo>
                  <a:pt x="26883" y="3825"/>
                </a:lnTo>
                <a:lnTo>
                  <a:pt x="25923" y="3825"/>
                </a:lnTo>
                <a:lnTo>
                  <a:pt x="25923" y="40309"/>
                </a:lnTo>
                <a:lnTo>
                  <a:pt x="3840" y="40309"/>
                </a:lnTo>
                <a:lnTo>
                  <a:pt x="2880" y="41269"/>
                </a:lnTo>
                <a:lnTo>
                  <a:pt x="1920" y="41269"/>
                </a:lnTo>
                <a:lnTo>
                  <a:pt x="1920" y="42230"/>
                </a:lnTo>
                <a:lnTo>
                  <a:pt x="960" y="43190"/>
                </a:lnTo>
                <a:lnTo>
                  <a:pt x="960" y="46070"/>
                </a:lnTo>
                <a:lnTo>
                  <a:pt x="0" y="47030"/>
                </a:lnTo>
                <a:lnTo>
                  <a:pt x="0" y="54711"/>
                </a:lnTo>
                <a:lnTo>
                  <a:pt x="960" y="57591"/>
                </a:lnTo>
                <a:lnTo>
                  <a:pt x="1920" y="59512"/>
                </a:lnTo>
                <a:lnTo>
                  <a:pt x="2880" y="61432"/>
                </a:lnTo>
                <a:lnTo>
                  <a:pt x="3840" y="62392"/>
                </a:lnTo>
                <a:lnTo>
                  <a:pt x="25923" y="62392"/>
                </a:lnTo>
                <a:lnTo>
                  <a:pt x="25923" y="155508"/>
                </a:lnTo>
                <a:lnTo>
                  <a:pt x="26883" y="162229"/>
                </a:lnTo>
                <a:lnTo>
                  <a:pt x="28803" y="168935"/>
                </a:lnTo>
                <a:lnTo>
                  <a:pt x="29763" y="174711"/>
                </a:lnTo>
                <a:lnTo>
                  <a:pt x="32644" y="180456"/>
                </a:lnTo>
                <a:lnTo>
                  <a:pt x="35524" y="184312"/>
                </a:lnTo>
                <a:lnTo>
                  <a:pt x="39364" y="188153"/>
                </a:lnTo>
                <a:lnTo>
                  <a:pt x="44165" y="191018"/>
                </a:lnTo>
                <a:lnTo>
                  <a:pt x="48966" y="192938"/>
                </a:lnTo>
                <a:lnTo>
                  <a:pt x="54726" y="194858"/>
                </a:lnTo>
                <a:lnTo>
                  <a:pt x="61447" y="195833"/>
                </a:lnTo>
                <a:lnTo>
                  <a:pt x="75834" y="195833"/>
                </a:lnTo>
                <a:lnTo>
                  <a:pt x="78729" y="194858"/>
                </a:lnTo>
                <a:lnTo>
                  <a:pt x="80650" y="194858"/>
                </a:lnTo>
                <a:lnTo>
                  <a:pt x="82555" y="193898"/>
                </a:lnTo>
                <a:lnTo>
                  <a:pt x="85450" y="193898"/>
                </a:lnTo>
                <a:lnTo>
                  <a:pt x="87355" y="192938"/>
                </a:lnTo>
                <a:lnTo>
                  <a:pt x="89291" y="192938"/>
                </a:lnTo>
                <a:lnTo>
                  <a:pt x="91196" y="191993"/>
                </a:lnTo>
                <a:lnTo>
                  <a:pt x="92171" y="191018"/>
                </a:lnTo>
                <a:lnTo>
                  <a:pt x="93116" y="190058"/>
                </a:lnTo>
                <a:lnTo>
                  <a:pt x="94076" y="189113"/>
                </a:lnTo>
                <a:lnTo>
                  <a:pt x="94076" y="188153"/>
                </a:lnTo>
                <a:lnTo>
                  <a:pt x="95036" y="186217"/>
                </a:lnTo>
                <a:lnTo>
                  <a:pt x="95036" y="171830"/>
                </a:lnTo>
                <a:lnTo>
                  <a:pt x="94076" y="170870"/>
                </a:lnTo>
                <a:lnTo>
                  <a:pt x="94076" y="169910"/>
                </a:lnTo>
                <a:lnTo>
                  <a:pt x="93116" y="168935"/>
                </a:lnTo>
                <a:lnTo>
                  <a:pt x="89291" y="168935"/>
                </a:lnTo>
                <a:lnTo>
                  <a:pt x="88331" y="169910"/>
                </a:lnTo>
                <a:lnTo>
                  <a:pt x="87355" y="169910"/>
                </a:lnTo>
                <a:lnTo>
                  <a:pt x="86395" y="170870"/>
                </a:lnTo>
                <a:lnTo>
                  <a:pt x="84490" y="170870"/>
                </a:lnTo>
                <a:lnTo>
                  <a:pt x="83515" y="171830"/>
                </a:lnTo>
                <a:lnTo>
                  <a:pt x="81610" y="171830"/>
                </a:lnTo>
                <a:lnTo>
                  <a:pt x="79674" y="172775"/>
                </a:lnTo>
                <a:lnTo>
                  <a:pt x="77769" y="172775"/>
                </a:lnTo>
                <a:lnTo>
                  <a:pt x="75834" y="173751"/>
                </a:lnTo>
                <a:lnTo>
                  <a:pt x="65288" y="173751"/>
                </a:lnTo>
                <a:lnTo>
                  <a:pt x="60487" y="170870"/>
                </a:lnTo>
                <a:lnTo>
                  <a:pt x="56647" y="166070"/>
                </a:lnTo>
                <a:lnTo>
                  <a:pt x="53766" y="160309"/>
                </a:lnTo>
                <a:lnTo>
                  <a:pt x="52806" y="152628"/>
                </a:lnTo>
                <a:lnTo>
                  <a:pt x="52806" y="62392"/>
                </a:lnTo>
                <a:lnTo>
                  <a:pt x="92171" y="62392"/>
                </a:lnTo>
                <a:lnTo>
                  <a:pt x="93116" y="61432"/>
                </a:lnTo>
                <a:lnTo>
                  <a:pt x="94076" y="59512"/>
                </a:lnTo>
                <a:lnTo>
                  <a:pt x="95036" y="57591"/>
                </a:lnTo>
                <a:lnTo>
                  <a:pt x="95036" y="44150"/>
                </a:lnTo>
                <a:lnTo>
                  <a:pt x="94076" y="43190"/>
                </a:lnTo>
                <a:lnTo>
                  <a:pt x="94076" y="42230"/>
                </a:lnTo>
                <a:lnTo>
                  <a:pt x="93116" y="41269"/>
                </a:lnTo>
                <a:lnTo>
                  <a:pt x="92171" y="40309"/>
                </a:lnTo>
                <a:lnTo>
                  <a:pt x="52806" y="40309"/>
                </a:lnTo>
                <a:lnTo>
                  <a:pt x="52806" y="3825"/>
                </a:lnTo>
                <a:lnTo>
                  <a:pt x="51846" y="3825"/>
                </a:lnTo>
                <a:lnTo>
                  <a:pt x="51846" y="2865"/>
                </a:lnTo>
                <a:lnTo>
                  <a:pt x="50886" y="1904"/>
                </a:lnTo>
                <a:lnTo>
                  <a:pt x="49926" y="1904"/>
                </a:lnTo>
                <a:lnTo>
                  <a:pt x="48966" y="944"/>
                </a:lnTo>
                <a:lnTo>
                  <a:pt x="46085" y="944"/>
                </a:lnTo>
                <a:lnTo>
                  <a:pt x="44165" y="0"/>
                </a:lnTo>
                <a:lnTo>
                  <a:pt x="34564" y="0"/>
                </a:lnTo>
                <a:lnTo>
                  <a:pt x="32644" y="944"/>
                </a:lnTo>
                <a:lnTo>
                  <a:pt x="29763" y="944"/>
                </a:lnTo>
                <a:lnTo>
                  <a:pt x="28803" y="19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5235915" y="803512"/>
            <a:ext cx="40325" cy="139904"/>
          </a:xfrm>
          <a:custGeom>
            <a:avLst/>
            <a:gdLst/>
            <a:ahLst/>
            <a:cxnLst/>
            <a:rect l="l" t="t" r="r" b="b"/>
            <a:pathLst>
              <a:path w="40325" h="139904">
                <a:moveTo>
                  <a:pt x="19224" y="125649"/>
                </a:moveTo>
                <a:lnTo>
                  <a:pt x="28829" y="133721"/>
                </a:lnTo>
                <a:lnTo>
                  <a:pt x="40325" y="139904"/>
                </a:lnTo>
                <a:lnTo>
                  <a:pt x="37444" y="106315"/>
                </a:lnTo>
                <a:lnTo>
                  <a:pt x="34564" y="100554"/>
                </a:lnTo>
                <a:lnTo>
                  <a:pt x="31683" y="94793"/>
                </a:lnTo>
                <a:lnTo>
                  <a:pt x="30723" y="87112"/>
                </a:lnTo>
                <a:lnTo>
                  <a:pt x="28803" y="80391"/>
                </a:lnTo>
                <a:lnTo>
                  <a:pt x="28803" y="56388"/>
                </a:lnTo>
                <a:lnTo>
                  <a:pt x="29763" y="48707"/>
                </a:lnTo>
                <a:lnTo>
                  <a:pt x="30723" y="41987"/>
                </a:lnTo>
                <a:lnTo>
                  <a:pt x="28140" y="0"/>
                </a:lnTo>
                <a:lnTo>
                  <a:pt x="19202" y="8398"/>
                </a:lnTo>
                <a:lnTo>
                  <a:pt x="16435" y="11754"/>
                </a:lnTo>
                <a:lnTo>
                  <a:pt x="9560" y="22506"/>
                </a:lnTo>
                <a:lnTo>
                  <a:pt x="4800" y="34306"/>
                </a:lnTo>
                <a:lnTo>
                  <a:pt x="2975" y="41218"/>
                </a:lnTo>
                <a:lnTo>
                  <a:pt x="798" y="53755"/>
                </a:lnTo>
                <a:lnTo>
                  <a:pt x="0" y="66950"/>
                </a:lnTo>
                <a:lnTo>
                  <a:pt x="293" y="75276"/>
                </a:lnTo>
                <a:lnTo>
                  <a:pt x="1956" y="88026"/>
                </a:lnTo>
                <a:lnTo>
                  <a:pt x="4800" y="99594"/>
                </a:lnTo>
                <a:lnTo>
                  <a:pt x="11162" y="114442"/>
                </a:lnTo>
                <a:lnTo>
                  <a:pt x="18242" y="124542"/>
                </a:lnTo>
                <a:lnTo>
                  <a:pt x="19224" y="1256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/>
          <p:nvPr/>
        </p:nvSpPr>
        <p:spPr>
          <a:xfrm>
            <a:off x="5264055" y="788868"/>
            <a:ext cx="117782" cy="160309"/>
          </a:xfrm>
          <a:custGeom>
            <a:avLst/>
            <a:gdLst/>
            <a:ahLst/>
            <a:cxnLst/>
            <a:rect l="l" t="t" r="r" b="b"/>
            <a:pathLst>
              <a:path w="117782" h="160309">
                <a:moveTo>
                  <a:pt x="29466" y="136306"/>
                </a:moveTo>
                <a:lnTo>
                  <a:pt x="23706" y="133441"/>
                </a:lnTo>
                <a:lnTo>
                  <a:pt x="17945" y="129600"/>
                </a:lnTo>
                <a:lnTo>
                  <a:pt x="13144" y="125760"/>
                </a:lnTo>
                <a:lnTo>
                  <a:pt x="9304" y="120959"/>
                </a:lnTo>
                <a:lnTo>
                  <a:pt x="12184" y="154548"/>
                </a:lnTo>
                <a:lnTo>
                  <a:pt x="17228" y="156502"/>
                </a:lnTo>
                <a:lnTo>
                  <a:pt x="29396" y="159357"/>
                </a:lnTo>
                <a:lnTo>
                  <a:pt x="42893" y="160309"/>
                </a:lnTo>
                <a:lnTo>
                  <a:pt x="51612" y="159846"/>
                </a:lnTo>
                <a:lnTo>
                  <a:pt x="64510" y="157454"/>
                </a:lnTo>
                <a:lnTo>
                  <a:pt x="75537" y="153588"/>
                </a:lnTo>
                <a:lnTo>
                  <a:pt x="89639" y="145669"/>
                </a:lnTo>
                <a:lnTo>
                  <a:pt x="98580" y="137281"/>
                </a:lnTo>
                <a:lnTo>
                  <a:pt x="108224" y="123165"/>
                </a:lnTo>
                <a:lnTo>
                  <a:pt x="112982" y="111358"/>
                </a:lnTo>
                <a:lnTo>
                  <a:pt x="114806" y="104446"/>
                </a:lnTo>
                <a:lnTo>
                  <a:pt x="116984" y="91909"/>
                </a:lnTo>
                <a:lnTo>
                  <a:pt x="117782" y="78714"/>
                </a:lnTo>
                <a:lnTo>
                  <a:pt x="117490" y="70401"/>
                </a:lnTo>
                <a:lnTo>
                  <a:pt x="115827" y="57647"/>
                </a:lnTo>
                <a:lnTo>
                  <a:pt x="112982" y="46085"/>
                </a:lnTo>
                <a:lnTo>
                  <a:pt x="106617" y="31223"/>
                </a:lnTo>
                <a:lnTo>
                  <a:pt x="99540" y="21122"/>
                </a:lnTo>
                <a:lnTo>
                  <a:pt x="88953" y="11943"/>
                </a:lnTo>
                <a:lnTo>
                  <a:pt x="77457" y="5760"/>
                </a:lnTo>
                <a:lnTo>
                  <a:pt x="72402" y="3803"/>
                </a:lnTo>
                <a:lnTo>
                  <a:pt x="60236" y="950"/>
                </a:lnTo>
                <a:lnTo>
                  <a:pt x="46733" y="0"/>
                </a:lnTo>
                <a:lnTo>
                  <a:pt x="38035" y="461"/>
                </a:lnTo>
                <a:lnTo>
                  <a:pt x="25136" y="2853"/>
                </a:lnTo>
                <a:lnTo>
                  <a:pt x="14105" y="6720"/>
                </a:lnTo>
                <a:lnTo>
                  <a:pt x="11268" y="7935"/>
                </a:lnTo>
                <a:lnTo>
                  <a:pt x="0" y="14644"/>
                </a:lnTo>
                <a:lnTo>
                  <a:pt x="2583" y="56631"/>
                </a:lnTo>
                <a:lnTo>
                  <a:pt x="4503" y="49926"/>
                </a:lnTo>
                <a:lnTo>
                  <a:pt x="7384" y="44165"/>
                </a:lnTo>
                <a:lnTo>
                  <a:pt x="11224" y="38389"/>
                </a:lnTo>
                <a:lnTo>
                  <a:pt x="15065" y="33604"/>
                </a:lnTo>
                <a:lnTo>
                  <a:pt x="19865" y="29763"/>
                </a:lnTo>
                <a:lnTo>
                  <a:pt x="24666" y="26883"/>
                </a:lnTo>
                <a:lnTo>
                  <a:pt x="30427" y="24002"/>
                </a:lnTo>
                <a:lnTo>
                  <a:pt x="37147" y="23042"/>
                </a:lnTo>
                <a:lnTo>
                  <a:pt x="53454" y="23042"/>
                </a:lnTo>
                <a:lnTo>
                  <a:pt x="61135" y="24002"/>
                </a:lnTo>
                <a:lnTo>
                  <a:pt x="66896" y="27843"/>
                </a:lnTo>
                <a:lnTo>
                  <a:pt x="72657" y="30723"/>
                </a:lnTo>
                <a:lnTo>
                  <a:pt x="76497" y="34549"/>
                </a:lnTo>
                <a:lnTo>
                  <a:pt x="80338" y="39364"/>
                </a:lnTo>
                <a:lnTo>
                  <a:pt x="83218" y="45110"/>
                </a:lnTo>
                <a:lnTo>
                  <a:pt x="86098" y="50886"/>
                </a:lnTo>
                <a:lnTo>
                  <a:pt x="87058" y="58552"/>
                </a:lnTo>
                <a:lnTo>
                  <a:pt x="88979" y="65272"/>
                </a:lnTo>
                <a:lnTo>
                  <a:pt x="89939" y="72953"/>
                </a:lnTo>
                <a:lnTo>
                  <a:pt x="89939" y="89275"/>
                </a:lnTo>
                <a:lnTo>
                  <a:pt x="88979" y="96956"/>
                </a:lnTo>
                <a:lnTo>
                  <a:pt x="87058" y="103677"/>
                </a:lnTo>
                <a:lnTo>
                  <a:pt x="85138" y="110398"/>
                </a:lnTo>
                <a:lnTo>
                  <a:pt x="82258" y="116159"/>
                </a:lnTo>
                <a:lnTo>
                  <a:pt x="79377" y="121919"/>
                </a:lnTo>
                <a:lnTo>
                  <a:pt x="75537" y="126720"/>
                </a:lnTo>
                <a:lnTo>
                  <a:pt x="70736" y="130561"/>
                </a:lnTo>
                <a:lnTo>
                  <a:pt x="64976" y="133441"/>
                </a:lnTo>
                <a:lnTo>
                  <a:pt x="59215" y="136306"/>
                </a:lnTo>
                <a:lnTo>
                  <a:pt x="52494" y="137281"/>
                </a:lnTo>
                <a:lnTo>
                  <a:pt x="36172" y="137281"/>
                </a:lnTo>
                <a:lnTo>
                  <a:pt x="29466" y="13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/>
          <p:nvPr/>
        </p:nvSpPr>
        <p:spPr>
          <a:xfrm>
            <a:off x="5499902" y="736061"/>
            <a:ext cx="121920" cy="209275"/>
          </a:xfrm>
          <a:custGeom>
            <a:avLst/>
            <a:gdLst/>
            <a:ahLst/>
            <a:cxnLst/>
            <a:rect l="l" t="t" r="r" b="b"/>
            <a:pathLst>
              <a:path w="121920" h="209275">
                <a:moveTo>
                  <a:pt x="3840" y="209275"/>
                </a:moveTo>
                <a:lnTo>
                  <a:pt x="118079" y="209275"/>
                </a:lnTo>
                <a:lnTo>
                  <a:pt x="119039" y="208330"/>
                </a:lnTo>
                <a:lnTo>
                  <a:pt x="119999" y="207355"/>
                </a:lnTo>
                <a:lnTo>
                  <a:pt x="120959" y="206395"/>
                </a:lnTo>
                <a:lnTo>
                  <a:pt x="120959" y="203514"/>
                </a:lnTo>
                <a:lnTo>
                  <a:pt x="121920" y="202554"/>
                </a:lnTo>
                <a:lnTo>
                  <a:pt x="121920" y="194889"/>
                </a:lnTo>
                <a:lnTo>
                  <a:pt x="120959" y="193928"/>
                </a:lnTo>
                <a:lnTo>
                  <a:pt x="120959" y="191048"/>
                </a:lnTo>
                <a:lnTo>
                  <a:pt x="119999" y="190088"/>
                </a:lnTo>
                <a:lnTo>
                  <a:pt x="119999" y="189113"/>
                </a:lnTo>
                <a:lnTo>
                  <a:pt x="119039" y="188168"/>
                </a:lnTo>
                <a:lnTo>
                  <a:pt x="118079" y="188168"/>
                </a:lnTo>
                <a:lnTo>
                  <a:pt x="117119" y="187208"/>
                </a:lnTo>
                <a:lnTo>
                  <a:pt x="77769" y="187208"/>
                </a:lnTo>
                <a:lnTo>
                  <a:pt x="77769" y="1935"/>
                </a:lnTo>
                <a:lnTo>
                  <a:pt x="76809" y="975"/>
                </a:lnTo>
                <a:lnTo>
                  <a:pt x="75849" y="975"/>
                </a:lnTo>
                <a:lnTo>
                  <a:pt x="74889" y="0"/>
                </a:lnTo>
                <a:lnTo>
                  <a:pt x="55686" y="0"/>
                </a:lnTo>
                <a:lnTo>
                  <a:pt x="54726" y="975"/>
                </a:lnTo>
                <a:lnTo>
                  <a:pt x="52806" y="975"/>
                </a:lnTo>
                <a:lnTo>
                  <a:pt x="52806" y="1935"/>
                </a:lnTo>
                <a:lnTo>
                  <a:pt x="4815" y="32644"/>
                </a:lnTo>
                <a:lnTo>
                  <a:pt x="3840" y="32644"/>
                </a:lnTo>
                <a:lnTo>
                  <a:pt x="2880" y="33604"/>
                </a:lnTo>
                <a:lnTo>
                  <a:pt x="1935" y="34564"/>
                </a:lnTo>
                <a:lnTo>
                  <a:pt x="975" y="35524"/>
                </a:lnTo>
                <a:lnTo>
                  <a:pt x="975" y="37444"/>
                </a:lnTo>
                <a:lnTo>
                  <a:pt x="0" y="38404"/>
                </a:lnTo>
                <a:lnTo>
                  <a:pt x="0" y="50886"/>
                </a:lnTo>
                <a:lnTo>
                  <a:pt x="975" y="51846"/>
                </a:lnTo>
                <a:lnTo>
                  <a:pt x="975" y="53766"/>
                </a:lnTo>
                <a:lnTo>
                  <a:pt x="1935" y="53766"/>
                </a:lnTo>
                <a:lnTo>
                  <a:pt x="2880" y="54726"/>
                </a:lnTo>
                <a:lnTo>
                  <a:pt x="5760" y="54726"/>
                </a:lnTo>
                <a:lnTo>
                  <a:pt x="7680" y="53766"/>
                </a:lnTo>
                <a:lnTo>
                  <a:pt x="9601" y="52806"/>
                </a:lnTo>
                <a:lnTo>
                  <a:pt x="49926" y="28803"/>
                </a:lnTo>
                <a:lnTo>
                  <a:pt x="49926" y="187208"/>
                </a:lnTo>
                <a:lnTo>
                  <a:pt x="5760" y="187208"/>
                </a:lnTo>
                <a:lnTo>
                  <a:pt x="4815" y="188168"/>
                </a:lnTo>
                <a:lnTo>
                  <a:pt x="3840" y="188168"/>
                </a:lnTo>
                <a:lnTo>
                  <a:pt x="3840" y="189113"/>
                </a:lnTo>
                <a:lnTo>
                  <a:pt x="2880" y="189113"/>
                </a:lnTo>
                <a:lnTo>
                  <a:pt x="2880" y="190088"/>
                </a:lnTo>
                <a:lnTo>
                  <a:pt x="1935" y="191048"/>
                </a:lnTo>
                <a:lnTo>
                  <a:pt x="1935" y="191993"/>
                </a:lnTo>
                <a:lnTo>
                  <a:pt x="975" y="193928"/>
                </a:lnTo>
                <a:lnTo>
                  <a:pt x="975" y="203514"/>
                </a:lnTo>
                <a:lnTo>
                  <a:pt x="1935" y="205450"/>
                </a:lnTo>
                <a:lnTo>
                  <a:pt x="1935" y="206395"/>
                </a:lnTo>
                <a:lnTo>
                  <a:pt x="2880" y="207355"/>
                </a:lnTo>
                <a:lnTo>
                  <a:pt x="2880" y="208330"/>
                </a:lnTo>
                <a:lnTo>
                  <a:pt x="3840" y="2092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" name="object 38"/>
          <p:cNvSpPr/>
          <p:nvPr/>
        </p:nvSpPr>
        <p:spPr>
          <a:xfrm>
            <a:off x="5653506" y="734156"/>
            <a:ext cx="137281" cy="215021"/>
          </a:xfrm>
          <a:custGeom>
            <a:avLst/>
            <a:gdLst/>
            <a:ahLst/>
            <a:cxnLst/>
            <a:rect l="l" t="t" r="r" b="b"/>
            <a:pathLst>
              <a:path w="137281" h="215021">
                <a:moveTo>
                  <a:pt x="6720" y="186232"/>
                </a:moveTo>
                <a:lnTo>
                  <a:pt x="6720" y="187177"/>
                </a:lnTo>
                <a:lnTo>
                  <a:pt x="5760" y="188153"/>
                </a:lnTo>
                <a:lnTo>
                  <a:pt x="5760" y="200619"/>
                </a:lnTo>
                <a:lnTo>
                  <a:pt x="6720" y="201579"/>
                </a:lnTo>
                <a:lnTo>
                  <a:pt x="6720" y="203514"/>
                </a:lnTo>
                <a:lnTo>
                  <a:pt x="7680" y="205419"/>
                </a:lnTo>
                <a:lnTo>
                  <a:pt x="8641" y="206395"/>
                </a:lnTo>
                <a:lnTo>
                  <a:pt x="9601" y="207355"/>
                </a:lnTo>
                <a:lnTo>
                  <a:pt x="11521" y="208300"/>
                </a:lnTo>
                <a:lnTo>
                  <a:pt x="13441" y="209260"/>
                </a:lnTo>
                <a:lnTo>
                  <a:pt x="16322" y="210235"/>
                </a:lnTo>
                <a:lnTo>
                  <a:pt x="19202" y="211180"/>
                </a:lnTo>
                <a:lnTo>
                  <a:pt x="23042" y="211180"/>
                </a:lnTo>
                <a:lnTo>
                  <a:pt x="25923" y="212140"/>
                </a:lnTo>
                <a:lnTo>
                  <a:pt x="29763" y="213100"/>
                </a:lnTo>
                <a:lnTo>
                  <a:pt x="34549" y="214076"/>
                </a:lnTo>
                <a:lnTo>
                  <a:pt x="39364" y="214076"/>
                </a:lnTo>
                <a:lnTo>
                  <a:pt x="43205" y="215021"/>
                </a:lnTo>
                <a:lnTo>
                  <a:pt x="47990" y="215021"/>
                </a:lnTo>
                <a:lnTo>
                  <a:pt x="55506" y="214782"/>
                </a:lnTo>
                <a:lnTo>
                  <a:pt x="68495" y="213136"/>
                </a:lnTo>
                <a:lnTo>
                  <a:pt x="79674" y="210235"/>
                </a:lnTo>
                <a:lnTo>
                  <a:pt x="93661" y="203733"/>
                </a:lnTo>
                <a:lnTo>
                  <a:pt x="103677" y="196794"/>
                </a:lnTo>
                <a:lnTo>
                  <a:pt x="110398" y="191018"/>
                </a:lnTo>
                <a:lnTo>
                  <a:pt x="115199" y="184312"/>
                </a:lnTo>
                <a:lnTo>
                  <a:pt x="119999" y="177591"/>
                </a:lnTo>
                <a:lnTo>
                  <a:pt x="125809" y="165205"/>
                </a:lnTo>
                <a:lnTo>
                  <a:pt x="130561" y="153588"/>
                </a:lnTo>
                <a:lnTo>
                  <a:pt x="133487" y="139192"/>
                </a:lnTo>
                <a:lnTo>
                  <a:pt x="135346" y="126705"/>
                </a:lnTo>
                <a:lnTo>
                  <a:pt x="135820" y="124150"/>
                </a:lnTo>
                <a:lnTo>
                  <a:pt x="137099" y="111568"/>
                </a:lnTo>
                <a:lnTo>
                  <a:pt x="137281" y="98877"/>
                </a:lnTo>
                <a:lnTo>
                  <a:pt x="137281" y="97276"/>
                </a:lnTo>
                <a:lnTo>
                  <a:pt x="137138" y="84327"/>
                </a:lnTo>
                <a:lnTo>
                  <a:pt x="136306" y="71993"/>
                </a:lnTo>
                <a:lnTo>
                  <a:pt x="135346" y="63352"/>
                </a:lnTo>
                <a:lnTo>
                  <a:pt x="133441" y="54711"/>
                </a:lnTo>
                <a:lnTo>
                  <a:pt x="131521" y="47990"/>
                </a:lnTo>
                <a:lnTo>
                  <a:pt x="129600" y="40309"/>
                </a:lnTo>
                <a:lnTo>
                  <a:pt x="126720" y="33588"/>
                </a:lnTo>
                <a:lnTo>
                  <a:pt x="122880" y="27828"/>
                </a:lnTo>
                <a:lnTo>
                  <a:pt x="119999" y="22067"/>
                </a:lnTo>
                <a:lnTo>
                  <a:pt x="115199" y="16306"/>
                </a:lnTo>
                <a:lnTo>
                  <a:pt x="110398" y="12466"/>
                </a:lnTo>
                <a:lnTo>
                  <a:pt x="105597" y="8625"/>
                </a:lnTo>
                <a:lnTo>
                  <a:pt x="99837" y="5745"/>
                </a:lnTo>
                <a:lnTo>
                  <a:pt x="93116" y="2880"/>
                </a:lnTo>
                <a:lnTo>
                  <a:pt x="86395" y="960"/>
                </a:lnTo>
                <a:lnTo>
                  <a:pt x="78714" y="0"/>
                </a:lnTo>
                <a:lnTo>
                  <a:pt x="70073" y="0"/>
                </a:lnTo>
                <a:lnTo>
                  <a:pt x="62423" y="255"/>
                </a:lnTo>
                <a:lnTo>
                  <a:pt x="49516" y="2102"/>
                </a:lnTo>
                <a:lnTo>
                  <a:pt x="38389" y="5745"/>
                </a:lnTo>
                <a:lnTo>
                  <a:pt x="40325" y="31668"/>
                </a:lnTo>
                <a:lnTo>
                  <a:pt x="44165" y="27828"/>
                </a:lnTo>
                <a:lnTo>
                  <a:pt x="48950" y="25907"/>
                </a:lnTo>
                <a:lnTo>
                  <a:pt x="54711" y="23027"/>
                </a:lnTo>
                <a:lnTo>
                  <a:pt x="60472" y="22067"/>
                </a:lnTo>
                <a:lnTo>
                  <a:pt x="73913" y="22067"/>
                </a:lnTo>
                <a:lnTo>
                  <a:pt x="79674" y="23027"/>
                </a:lnTo>
                <a:lnTo>
                  <a:pt x="85435" y="25907"/>
                </a:lnTo>
                <a:lnTo>
                  <a:pt x="90236" y="28788"/>
                </a:lnTo>
                <a:lnTo>
                  <a:pt x="95036" y="32628"/>
                </a:lnTo>
                <a:lnTo>
                  <a:pt x="97916" y="38389"/>
                </a:lnTo>
                <a:lnTo>
                  <a:pt x="101757" y="44150"/>
                </a:lnTo>
                <a:lnTo>
                  <a:pt x="104637" y="51831"/>
                </a:lnTo>
                <a:lnTo>
                  <a:pt x="106558" y="61432"/>
                </a:lnTo>
                <a:lnTo>
                  <a:pt x="107892" y="69544"/>
                </a:lnTo>
                <a:lnTo>
                  <a:pt x="109051" y="81993"/>
                </a:lnTo>
                <a:lnTo>
                  <a:pt x="109438" y="95981"/>
                </a:lnTo>
                <a:lnTo>
                  <a:pt x="103677" y="99822"/>
                </a:lnTo>
                <a:lnTo>
                  <a:pt x="96956" y="103662"/>
                </a:lnTo>
                <a:lnTo>
                  <a:pt x="89275" y="105597"/>
                </a:lnTo>
                <a:lnTo>
                  <a:pt x="81594" y="108478"/>
                </a:lnTo>
                <a:lnTo>
                  <a:pt x="73913" y="109438"/>
                </a:lnTo>
                <a:lnTo>
                  <a:pt x="58552" y="109438"/>
                </a:lnTo>
                <a:lnTo>
                  <a:pt x="52791" y="108478"/>
                </a:lnTo>
                <a:lnTo>
                  <a:pt x="47990" y="106542"/>
                </a:lnTo>
                <a:lnTo>
                  <a:pt x="43205" y="104637"/>
                </a:lnTo>
                <a:lnTo>
                  <a:pt x="39364" y="100797"/>
                </a:lnTo>
                <a:lnTo>
                  <a:pt x="36484" y="97917"/>
                </a:lnTo>
                <a:lnTo>
                  <a:pt x="33604" y="94076"/>
                </a:lnTo>
                <a:lnTo>
                  <a:pt x="30708" y="89260"/>
                </a:lnTo>
                <a:lnTo>
                  <a:pt x="29763" y="84475"/>
                </a:lnTo>
                <a:lnTo>
                  <a:pt x="28803" y="78714"/>
                </a:lnTo>
                <a:lnTo>
                  <a:pt x="27843" y="72953"/>
                </a:lnTo>
                <a:lnTo>
                  <a:pt x="25328" y="12774"/>
                </a:lnTo>
                <a:lnTo>
                  <a:pt x="16322" y="21107"/>
                </a:lnTo>
                <a:lnTo>
                  <a:pt x="10561" y="26868"/>
                </a:lnTo>
                <a:lnTo>
                  <a:pt x="6720" y="34549"/>
                </a:lnTo>
                <a:lnTo>
                  <a:pt x="3840" y="43190"/>
                </a:lnTo>
                <a:lnTo>
                  <a:pt x="3580" y="43901"/>
                </a:lnTo>
                <a:lnTo>
                  <a:pt x="785" y="55831"/>
                </a:lnTo>
                <a:lnTo>
                  <a:pt x="0" y="69113"/>
                </a:lnTo>
                <a:lnTo>
                  <a:pt x="0" y="77754"/>
                </a:lnTo>
                <a:lnTo>
                  <a:pt x="960" y="86395"/>
                </a:lnTo>
                <a:lnTo>
                  <a:pt x="2880" y="94076"/>
                </a:lnTo>
                <a:lnTo>
                  <a:pt x="4800" y="100797"/>
                </a:lnTo>
                <a:lnTo>
                  <a:pt x="8641" y="107502"/>
                </a:lnTo>
                <a:lnTo>
                  <a:pt x="13441" y="113263"/>
                </a:lnTo>
                <a:lnTo>
                  <a:pt x="18242" y="119024"/>
                </a:lnTo>
                <a:lnTo>
                  <a:pt x="23987" y="122864"/>
                </a:lnTo>
                <a:lnTo>
                  <a:pt x="31683" y="126705"/>
                </a:lnTo>
                <a:lnTo>
                  <a:pt x="35725" y="127897"/>
                </a:lnTo>
                <a:lnTo>
                  <a:pt x="47763" y="129956"/>
                </a:lnTo>
                <a:lnTo>
                  <a:pt x="61432" y="130545"/>
                </a:lnTo>
                <a:lnTo>
                  <a:pt x="64432" y="130518"/>
                </a:lnTo>
                <a:lnTo>
                  <a:pt x="77385" y="129522"/>
                </a:lnTo>
                <a:lnTo>
                  <a:pt x="89275" y="126705"/>
                </a:lnTo>
                <a:lnTo>
                  <a:pt x="96956" y="124785"/>
                </a:lnTo>
                <a:lnTo>
                  <a:pt x="103677" y="120944"/>
                </a:lnTo>
                <a:lnTo>
                  <a:pt x="109438" y="118064"/>
                </a:lnTo>
                <a:lnTo>
                  <a:pt x="109350" y="121967"/>
                </a:lnTo>
                <a:lnTo>
                  <a:pt x="107955" y="134589"/>
                </a:lnTo>
                <a:lnTo>
                  <a:pt x="105597" y="146867"/>
                </a:lnTo>
                <a:lnTo>
                  <a:pt x="103677" y="155508"/>
                </a:lnTo>
                <a:lnTo>
                  <a:pt x="99837" y="163189"/>
                </a:lnTo>
                <a:lnTo>
                  <a:pt x="95036" y="169910"/>
                </a:lnTo>
                <a:lnTo>
                  <a:pt x="90236" y="176631"/>
                </a:lnTo>
                <a:lnTo>
                  <a:pt x="83515" y="182392"/>
                </a:lnTo>
                <a:lnTo>
                  <a:pt x="76794" y="186232"/>
                </a:lnTo>
                <a:lnTo>
                  <a:pt x="63412" y="190764"/>
                </a:lnTo>
                <a:lnTo>
                  <a:pt x="49911" y="191993"/>
                </a:lnTo>
                <a:lnTo>
                  <a:pt x="39364" y="191993"/>
                </a:lnTo>
                <a:lnTo>
                  <a:pt x="34549" y="191018"/>
                </a:lnTo>
                <a:lnTo>
                  <a:pt x="30708" y="190073"/>
                </a:lnTo>
                <a:lnTo>
                  <a:pt x="26883" y="189113"/>
                </a:lnTo>
                <a:lnTo>
                  <a:pt x="23042" y="188153"/>
                </a:lnTo>
                <a:lnTo>
                  <a:pt x="20162" y="187177"/>
                </a:lnTo>
                <a:lnTo>
                  <a:pt x="17282" y="186232"/>
                </a:lnTo>
                <a:lnTo>
                  <a:pt x="15361" y="186232"/>
                </a:lnTo>
                <a:lnTo>
                  <a:pt x="12481" y="185272"/>
                </a:lnTo>
                <a:lnTo>
                  <a:pt x="11521" y="184312"/>
                </a:lnTo>
                <a:lnTo>
                  <a:pt x="8641" y="184312"/>
                </a:lnTo>
                <a:lnTo>
                  <a:pt x="7680" y="185272"/>
                </a:lnTo>
                <a:lnTo>
                  <a:pt x="6720" y="1862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" name="object 39"/>
          <p:cNvSpPr/>
          <p:nvPr/>
        </p:nvSpPr>
        <p:spPr>
          <a:xfrm>
            <a:off x="5678834" y="739901"/>
            <a:ext cx="14996" cy="67208"/>
          </a:xfrm>
          <a:custGeom>
            <a:avLst/>
            <a:gdLst/>
            <a:ahLst/>
            <a:cxnLst/>
            <a:rect l="l" t="t" r="r" b="b"/>
            <a:pathLst>
              <a:path w="14996" h="67208">
                <a:moveTo>
                  <a:pt x="11495" y="646"/>
                </a:moveTo>
                <a:lnTo>
                  <a:pt x="0" y="7028"/>
                </a:lnTo>
                <a:lnTo>
                  <a:pt x="2515" y="67208"/>
                </a:lnTo>
                <a:lnTo>
                  <a:pt x="2515" y="55686"/>
                </a:lnTo>
                <a:lnTo>
                  <a:pt x="3475" y="49926"/>
                </a:lnTo>
                <a:lnTo>
                  <a:pt x="4435" y="44165"/>
                </a:lnTo>
                <a:lnTo>
                  <a:pt x="6355" y="39364"/>
                </a:lnTo>
                <a:lnTo>
                  <a:pt x="8275" y="34564"/>
                </a:lnTo>
                <a:lnTo>
                  <a:pt x="11156" y="29763"/>
                </a:lnTo>
                <a:lnTo>
                  <a:pt x="14996" y="25923"/>
                </a:lnTo>
                <a:lnTo>
                  <a:pt x="13061" y="0"/>
                </a:lnTo>
                <a:lnTo>
                  <a:pt x="11495" y="6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" name="object 40"/>
          <p:cNvSpPr/>
          <p:nvPr/>
        </p:nvSpPr>
        <p:spPr>
          <a:xfrm>
            <a:off x="5821497" y="734156"/>
            <a:ext cx="137281" cy="215021"/>
          </a:xfrm>
          <a:custGeom>
            <a:avLst/>
            <a:gdLst/>
            <a:ahLst/>
            <a:cxnLst/>
            <a:rect l="l" t="t" r="r" b="b"/>
            <a:pathLst>
              <a:path w="137281" h="215021">
                <a:moveTo>
                  <a:pt x="6720" y="186232"/>
                </a:moveTo>
                <a:lnTo>
                  <a:pt x="6720" y="187177"/>
                </a:lnTo>
                <a:lnTo>
                  <a:pt x="5760" y="188153"/>
                </a:lnTo>
                <a:lnTo>
                  <a:pt x="5760" y="200619"/>
                </a:lnTo>
                <a:lnTo>
                  <a:pt x="6720" y="201579"/>
                </a:lnTo>
                <a:lnTo>
                  <a:pt x="6720" y="203514"/>
                </a:lnTo>
                <a:lnTo>
                  <a:pt x="7680" y="205419"/>
                </a:lnTo>
                <a:lnTo>
                  <a:pt x="8641" y="206395"/>
                </a:lnTo>
                <a:lnTo>
                  <a:pt x="9601" y="207355"/>
                </a:lnTo>
                <a:lnTo>
                  <a:pt x="11521" y="208300"/>
                </a:lnTo>
                <a:lnTo>
                  <a:pt x="13441" y="209260"/>
                </a:lnTo>
                <a:lnTo>
                  <a:pt x="16322" y="210235"/>
                </a:lnTo>
                <a:lnTo>
                  <a:pt x="19202" y="211180"/>
                </a:lnTo>
                <a:lnTo>
                  <a:pt x="23042" y="211180"/>
                </a:lnTo>
                <a:lnTo>
                  <a:pt x="25923" y="212140"/>
                </a:lnTo>
                <a:lnTo>
                  <a:pt x="29763" y="213100"/>
                </a:lnTo>
                <a:lnTo>
                  <a:pt x="34564" y="214076"/>
                </a:lnTo>
                <a:lnTo>
                  <a:pt x="39364" y="214076"/>
                </a:lnTo>
                <a:lnTo>
                  <a:pt x="43205" y="215021"/>
                </a:lnTo>
                <a:lnTo>
                  <a:pt x="48005" y="215021"/>
                </a:lnTo>
                <a:lnTo>
                  <a:pt x="55508" y="214783"/>
                </a:lnTo>
                <a:lnTo>
                  <a:pt x="68501" y="213137"/>
                </a:lnTo>
                <a:lnTo>
                  <a:pt x="79674" y="210235"/>
                </a:lnTo>
                <a:lnTo>
                  <a:pt x="93661" y="203733"/>
                </a:lnTo>
                <a:lnTo>
                  <a:pt x="103677" y="196794"/>
                </a:lnTo>
                <a:lnTo>
                  <a:pt x="110398" y="191018"/>
                </a:lnTo>
                <a:lnTo>
                  <a:pt x="115199" y="184312"/>
                </a:lnTo>
                <a:lnTo>
                  <a:pt x="119999" y="177591"/>
                </a:lnTo>
                <a:lnTo>
                  <a:pt x="125809" y="165205"/>
                </a:lnTo>
                <a:lnTo>
                  <a:pt x="130561" y="153588"/>
                </a:lnTo>
                <a:lnTo>
                  <a:pt x="133495" y="139190"/>
                </a:lnTo>
                <a:lnTo>
                  <a:pt x="135361" y="126705"/>
                </a:lnTo>
                <a:lnTo>
                  <a:pt x="135832" y="124151"/>
                </a:lnTo>
                <a:lnTo>
                  <a:pt x="137100" y="111568"/>
                </a:lnTo>
                <a:lnTo>
                  <a:pt x="137281" y="98877"/>
                </a:lnTo>
                <a:lnTo>
                  <a:pt x="137281" y="97276"/>
                </a:lnTo>
                <a:lnTo>
                  <a:pt x="137140" y="84328"/>
                </a:lnTo>
                <a:lnTo>
                  <a:pt x="136321" y="71993"/>
                </a:lnTo>
                <a:lnTo>
                  <a:pt x="135361" y="63352"/>
                </a:lnTo>
                <a:lnTo>
                  <a:pt x="133441" y="54711"/>
                </a:lnTo>
                <a:lnTo>
                  <a:pt x="131521" y="47990"/>
                </a:lnTo>
                <a:lnTo>
                  <a:pt x="129600" y="40309"/>
                </a:lnTo>
                <a:lnTo>
                  <a:pt x="126720" y="33588"/>
                </a:lnTo>
                <a:lnTo>
                  <a:pt x="122880" y="27828"/>
                </a:lnTo>
                <a:lnTo>
                  <a:pt x="119999" y="22067"/>
                </a:lnTo>
                <a:lnTo>
                  <a:pt x="115199" y="16306"/>
                </a:lnTo>
                <a:lnTo>
                  <a:pt x="110398" y="12466"/>
                </a:lnTo>
                <a:lnTo>
                  <a:pt x="105597" y="8625"/>
                </a:lnTo>
                <a:lnTo>
                  <a:pt x="99837" y="5745"/>
                </a:lnTo>
                <a:lnTo>
                  <a:pt x="93116" y="2880"/>
                </a:lnTo>
                <a:lnTo>
                  <a:pt x="86395" y="960"/>
                </a:lnTo>
                <a:lnTo>
                  <a:pt x="78729" y="0"/>
                </a:lnTo>
                <a:lnTo>
                  <a:pt x="70073" y="0"/>
                </a:lnTo>
                <a:lnTo>
                  <a:pt x="62442" y="254"/>
                </a:lnTo>
                <a:lnTo>
                  <a:pt x="49529" y="2101"/>
                </a:lnTo>
                <a:lnTo>
                  <a:pt x="38404" y="5745"/>
                </a:lnTo>
                <a:lnTo>
                  <a:pt x="31683" y="45110"/>
                </a:lnTo>
                <a:lnTo>
                  <a:pt x="33604" y="40309"/>
                </a:lnTo>
                <a:lnTo>
                  <a:pt x="37444" y="35509"/>
                </a:lnTo>
                <a:lnTo>
                  <a:pt x="40325" y="31668"/>
                </a:lnTo>
                <a:lnTo>
                  <a:pt x="44165" y="27828"/>
                </a:lnTo>
                <a:lnTo>
                  <a:pt x="48966" y="25907"/>
                </a:lnTo>
                <a:lnTo>
                  <a:pt x="54726" y="23027"/>
                </a:lnTo>
                <a:lnTo>
                  <a:pt x="60487" y="22067"/>
                </a:lnTo>
                <a:lnTo>
                  <a:pt x="73913" y="22067"/>
                </a:lnTo>
                <a:lnTo>
                  <a:pt x="79674" y="23027"/>
                </a:lnTo>
                <a:lnTo>
                  <a:pt x="85435" y="25907"/>
                </a:lnTo>
                <a:lnTo>
                  <a:pt x="90236" y="28788"/>
                </a:lnTo>
                <a:lnTo>
                  <a:pt x="95036" y="32628"/>
                </a:lnTo>
                <a:lnTo>
                  <a:pt x="97916" y="38389"/>
                </a:lnTo>
                <a:lnTo>
                  <a:pt x="101757" y="44150"/>
                </a:lnTo>
                <a:lnTo>
                  <a:pt x="104637" y="51831"/>
                </a:lnTo>
                <a:lnTo>
                  <a:pt x="106558" y="61432"/>
                </a:lnTo>
                <a:lnTo>
                  <a:pt x="107892" y="69544"/>
                </a:lnTo>
                <a:lnTo>
                  <a:pt x="109051" y="81993"/>
                </a:lnTo>
                <a:lnTo>
                  <a:pt x="109438" y="95981"/>
                </a:lnTo>
                <a:lnTo>
                  <a:pt x="103677" y="99822"/>
                </a:lnTo>
                <a:lnTo>
                  <a:pt x="96956" y="103662"/>
                </a:lnTo>
                <a:lnTo>
                  <a:pt x="89275" y="105597"/>
                </a:lnTo>
                <a:lnTo>
                  <a:pt x="81594" y="108478"/>
                </a:lnTo>
                <a:lnTo>
                  <a:pt x="73913" y="109438"/>
                </a:lnTo>
                <a:lnTo>
                  <a:pt x="58552" y="109438"/>
                </a:lnTo>
                <a:lnTo>
                  <a:pt x="52806" y="108478"/>
                </a:lnTo>
                <a:lnTo>
                  <a:pt x="48005" y="106542"/>
                </a:lnTo>
                <a:lnTo>
                  <a:pt x="43205" y="104637"/>
                </a:lnTo>
                <a:lnTo>
                  <a:pt x="39364" y="100797"/>
                </a:lnTo>
                <a:lnTo>
                  <a:pt x="36484" y="97917"/>
                </a:lnTo>
                <a:lnTo>
                  <a:pt x="33604" y="94076"/>
                </a:lnTo>
                <a:lnTo>
                  <a:pt x="30723" y="89260"/>
                </a:lnTo>
                <a:lnTo>
                  <a:pt x="29763" y="84475"/>
                </a:lnTo>
                <a:lnTo>
                  <a:pt x="28803" y="78714"/>
                </a:lnTo>
                <a:lnTo>
                  <a:pt x="27843" y="72953"/>
                </a:lnTo>
                <a:lnTo>
                  <a:pt x="25325" y="12777"/>
                </a:lnTo>
                <a:lnTo>
                  <a:pt x="16322" y="21107"/>
                </a:lnTo>
                <a:lnTo>
                  <a:pt x="10561" y="26868"/>
                </a:lnTo>
                <a:lnTo>
                  <a:pt x="6720" y="34549"/>
                </a:lnTo>
                <a:lnTo>
                  <a:pt x="3840" y="43190"/>
                </a:lnTo>
                <a:lnTo>
                  <a:pt x="3580" y="43901"/>
                </a:lnTo>
                <a:lnTo>
                  <a:pt x="785" y="55831"/>
                </a:lnTo>
                <a:lnTo>
                  <a:pt x="0" y="69113"/>
                </a:lnTo>
                <a:lnTo>
                  <a:pt x="0" y="77754"/>
                </a:lnTo>
                <a:lnTo>
                  <a:pt x="960" y="86395"/>
                </a:lnTo>
                <a:lnTo>
                  <a:pt x="2880" y="94076"/>
                </a:lnTo>
                <a:lnTo>
                  <a:pt x="4800" y="100797"/>
                </a:lnTo>
                <a:lnTo>
                  <a:pt x="8641" y="107502"/>
                </a:lnTo>
                <a:lnTo>
                  <a:pt x="13441" y="113263"/>
                </a:lnTo>
                <a:lnTo>
                  <a:pt x="18242" y="119024"/>
                </a:lnTo>
                <a:lnTo>
                  <a:pt x="24002" y="122864"/>
                </a:lnTo>
                <a:lnTo>
                  <a:pt x="31683" y="126705"/>
                </a:lnTo>
                <a:lnTo>
                  <a:pt x="35737" y="127900"/>
                </a:lnTo>
                <a:lnTo>
                  <a:pt x="47779" y="129957"/>
                </a:lnTo>
                <a:lnTo>
                  <a:pt x="61447" y="130545"/>
                </a:lnTo>
                <a:lnTo>
                  <a:pt x="64432" y="130518"/>
                </a:lnTo>
                <a:lnTo>
                  <a:pt x="77385" y="129523"/>
                </a:lnTo>
                <a:lnTo>
                  <a:pt x="89275" y="126705"/>
                </a:lnTo>
                <a:lnTo>
                  <a:pt x="96956" y="124785"/>
                </a:lnTo>
                <a:lnTo>
                  <a:pt x="103677" y="120944"/>
                </a:lnTo>
                <a:lnTo>
                  <a:pt x="109438" y="118064"/>
                </a:lnTo>
                <a:lnTo>
                  <a:pt x="109350" y="121967"/>
                </a:lnTo>
                <a:lnTo>
                  <a:pt x="107955" y="134589"/>
                </a:lnTo>
                <a:lnTo>
                  <a:pt x="105597" y="146867"/>
                </a:lnTo>
                <a:lnTo>
                  <a:pt x="103677" y="155508"/>
                </a:lnTo>
                <a:lnTo>
                  <a:pt x="99837" y="163189"/>
                </a:lnTo>
                <a:lnTo>
                  <a:pt x="95036" y="169910"/>
                </a:lnTo>
                <a:lnTo>
                  <a:pt x="90236" y="176631"/>
                </a:lnTo>
                <a:lnTo>
                  <a:pt x="84475" y="182392"/>
                </a:lnTo>
                <a:lnTo>
                  <a:pt x="76794" y="186232"/>
                </a:lnTo>
                <a:lnTo>
                  <a:pt x="63427" y="190762"/>
                </a:lnTo>
                <a:lnTo>
                  <a:pt x="49926" y="191993"/>
                </a:lnTo>
                <a:lnTo>
                  <a:pt x="39364" y="191993"/>
                </a:lnTo>
                <a:lnTo>
                  <a:pt x="34564" y="191018"/>
                </a:lnTo>
                <a:lnTo>
                  <a:pt x="30723" y="190073"/>
                </a:lnTo>
                <a:lnTo>
                  <a:pt x="26883" y="189113"/>
                </a:lnTo>
                <a:lnTo>
                  <a:pt x="23042" y="188153"/>
                </a:lnTo>
                <a:lnTo>
                  <a:pt x="20162" y="187177"/>
                </a:lnTo>
                <a:lnTo>
                  <a:pt x="17282" y="186232"/>
                </a:lnTo>
                <a:lnTo>
                  <a:pt x="15361" y="186232"/>
                </a:lnTo>
                <a:lnTo>
                  <a:pt x="12481" y="185272"/>
                </a:lnTo>
                <a:lnTo>
                  <a:pt x="11521" y="184312"/>
                </a:lnTo>
                <a:lnTo>
                  <a:pt x="8641" y="184312"/>
                </a:lnTo>
                <a:lnTo>
                  <a:pt x="7680" y="185272"/>
                </a:lnTo>
                <a:lnTo>
                  <a:pt x="6720" y="1862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" name="object 41"/>
          <p:cNvSpPr/>
          <p:nvPr/>
        </p:nvSpPr>
        <p:spPr>
          <a:xfrm>
            <a:off x="5846822" y="740553"/>
            <a:ext cx="11499" cy="66556"/>
          </a:xfrm>
          <a:custGeom>
            <a:avLst/>
            <a:gdLst/>
            <a:ahLst/>
            <a:cxnLst/>
            <a:rect l="l" t="t" r="r" b="b"/>
            <a:pathLst>
              <a:path w="11499" h="66556">
                <a:moveTo>
                  <a:pt x="11499" y="0"/>
                </a:moveTo>
                <a:lnTo>
                  <a:pt x="0" y="6380"/>
                </a:lnTo>
                <a:lnTo>
                  <a:pt x="2518" y="66556"/>
                </a:lnTo>
                <a:lnTo>
                  <a:pt x="2518" y="55035"/>
                </a:lnTo>
                <a:lnTo>
                  <a:pt x="3478" y="49274"/>
                </a:lnTo>
                <a:lnTo>
                  <a:pt x="4438" y="43513"/>
                </a:lnTo>
                <a:lnTo>
                  <a:pt x="6358" y="38712"/>
                </a:lnTo>
                <a:lnTo>
                  <a:pt x="1149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" name="object 42"/>
          <p:cNvSpPr/>
          <p:nvPr/>
        </p:nvSpPr>
        <p:spPr>
          <a:xfrm>
            <a:off x="6013791" y="839754"/>
            <a:ext cx="11503" cy="101757"/>
          </a:xfrm>
          <a:custGeom>
            <a:avLst/>
            <a:gdLst/>
            <a:ahLst/>
            <a:cxnLst/>
            <a:rect l="l" t="t" r="r" b="b"/>
            <a:pathLst>
              <a:path w="11503" h="101757">
                <a:moveTo>
                  <a:pt x="10260" y="101757"/>
                </a:moveTo>
                <a:lnTo>
                  <a:pt x="11503" y="64990"/>
                </a:lnTo>
                <a:lnTo>
                  <a:pt x="7404" y="53921"/>
                </a:lnTo>
                <a:lnTo>
                  <a:pt x="4499" y="40309"/>
                </a:lnTo>
                <a:lnTo>
                  <a:pt x="4195" y="38359"/>
                </a:lnTo>
                <a:lnTo>
                  <a:pt x="3058" y="26710"/>
                </a:lnTo>
                <a:lnTo>
                  <a:pt x="2639" y="13922"/>
                </a:lnTo>
                <a:lnTo>
                  <a:pt x="2579" y="0"/>
                </a:lnTo>
                <a:lnTo>
                  <a:pt x="0" y="94406"/>
                </a:lnTo>
                <a:lnTo>
                  <a:pt x="10260" y="1017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" name="object 43"/>
          <p:cNvSpPr/>
          <p:nvPr/>
        </p:nvSpPr>
        <p:spPr>
          <a:xfrm>
            <a:off x="5987582" y="734156"/>
            <a:ext cx="144947" cy="215021"/>
          </a:xfrm>
          <a:custGeom>
            <a:avLst/>
            <a:gdLst/>
            <a:ahLst/>
            <a:cxnLst/>
            <a:rect l="l" t="t" r="r" b="b"/>
            <a:pathLst>
              <a:path w="144947" h="215021">
                <a:moveTo>
                  <a:pt x="56292" y="213896"/>
                </a:moveTo>
                <a:lnTo>
                  <a:pt x="70073" y="215021"/>
                </a:lnTo>
                <a:lnTo>
                  <a:pt x="82310" y="214265"/>
                </a:lnTo>
                <a:lnTo>
                  <a:pt x="94772" y="211634"/>
                </a:lnTo>
                <a:lnTo>
                  <a:pt x="105582" y="207355"/>
                </a:lnTo>
                <a:lnTo>
                  <a:pt x="119749" y="195262"/>
                </a:lnTo>
                <a:lnTo>
                  <a:pt x="127665" y="185272"/>
                </a:lnTo>
                <a:lnTo>
                  <a:pt x="133220" y="175198"/>
                </a:lnTo>
                <a:lnTo>
                  <a:pt x="137733" y="163619"/>
                </a:lnTo>
                <a:lnTo>
                  <a:pt x="141107" y="150708"/>
                </a:lnTo>
                <a:lnTo>
                  <a:pt x="143417" y="132887"/>
                </a:lnTo>
                <a:lnTo>
                  <a:pt x="144520" y="120120"/>
                </a:lnTo>
                <a:lnTo>
                  <a:pt x="144947" y="106542"/>
                </a:lnTo>
                <a:lnTo>
                  <a:pt x="144810" y="98477"/>
                </a:lnTo>
                <a:lnTo>
                  <a:pt x="144000" y="84981"/>
                </a:lnTo>
                <a:lnTo>
                  <a:pt x="142680" y="72592"/>
                </a:lnTo>
                <a:lnTo>
                  <a:pt x="141107" y="61432"/>
                </a:lnTo>
                <a:lnTo>
                  <a:pt x="138997" y="50429"/>
                </a:lnTo>
                <a:lnTo>
                  <a:pt x="135027" y="38156"/>
                </a:lnTo>
                <a:lnTo>
                  <a:pt x="129585" y="27828"/>
                </a:lnTo>
                <a:lnTo>
                  <a:pt x="118122" y="13771"/>
                </a:lnTo>
                <a:lnTo>
                  <a:pt x="107502" y="6720"/>
                </a:lnTo>
                <a:lnTo>
                  <a:pt x="100243" y="3552"/>
                </a:lnTo>
                <a:lnTo>
                  <a:pt x="88019" y="836"/>
                </a:lnTo>
                <a:lnTo>
                  <a:pt x="73914" y="0"/>
                </a:lnTo>
                <a:lnTo>
                  <a:pt x="62976" y="668"/>
                </a:lnTo>
                <a:lnTo>
                  <a:pt x="50422" y="3300"/>
                </a:lnTo>
                <a:lnTo>
                  <a:pt x="39349" y="7680"/>
                </a:lnTo>
                <a:lnTo>
                  <a:pt x="24098" y="19257"/>
                </a:lnTo>
                <a:lnTo>
                  <a:pt x="16306" y="29748"/>
                </a:lnTo>
                <a:lnTo>
                  <a:pt x="11502" y="39189"/>
                </a:lnTo>
                <a:lnTo>
                  <a:pt x="7210" y="51063"/>
                </a:lnTo>
                <a:lnTo>
                  <a:pt x="3840" y="64312"/>
                </a:lnTo>
                <a:lnTo>
                  <a:pt x="1174" y="81099"/>
                </a:lnTo>
                <a:lnTo>
                  <a:pt x="268" y="94086"/>
                </a:lnTo>
                <a:lnTo>
                  <a:pt x="0" y="107502"/>
                </a:lnTo>
                <a:lnTo>
                  <a:pt x="93" y="116456"/>
                </a:lnTo>
                <a:lnTo>
                  <a:pt x="668" y="129702"/>
                </a:lnTo>
                <a:lnTo>
                  <a:pt x="1875" y="142080"/>
                </a:lnTo>
                <a:lnTo>
                  <a:pt x="3840" y="153588"/>
                </a:lnTo>
                <a:lnTo>
                  <a:pt x="5937" y="164409"/>
                </a:lnTo>
                <a:lnTo>
                  <a:pt x="9902" y="176429"/>
                </a:lnTo>
                <a:lnTo>
                  <a:pt x="15346" y="187177"/>
                </a:lnTo>
                <a:lnTo>
                  <a:pt x="26208" y="200003"/>
                </a:lnTo>
                <a:lnTo>
                  <a:pt x="28788" y="105597"/>
                </a:lnTo>
                <a:lnTo>
                  <a:pt x="28798" y="98047"/>
                </a:lnTo>
                <a:lnTo>
                  <a:pt x="29007" y="85331"/>
                </a:lnTo>
                <a:lnTo>
                  <a:pt x="29748" y="72953"/>
                </a:lnTo>
                <a:lnTo>
                  <a:pt x="32916" y="58228"/>
                </a:lnTo>
                <a:lnTo>
                  <a:pt x="36469" y="47030"/>
                </a:lnTo>
                <a:lnTo>
                  <a:pt x="40309" y="39349"/>
                </a:lnTo>
                <a:lnTo>
                  <a:pt x="45110" y="33588"/>
                </a:lnTo>
                <a:lnTo>
                  <a:pt x="49911" y="28788"/>
                </a:lnTo>
                <a:lnTo>
                  <a:pt x="56631" y="24947"/>
                </a:lnTo>
                <a:lnTo>
                  <a:pt x="63352" y="23027"/>
                </a:lnTo>
                <a:lnTo>
                  <a:pt x="82555" y="23027"/>
                </a:lnTo>
                <a:lnTo>
                  <a:pt x="86395" y="24947"/>
                </a:lnTo>
                <a:lnTo>
                  <a:pt x="91196" y="25907"/>
                </a:lnTo>
                <a:lnTo>
                  <a:pt x="94076" y="27828"/>
                </a:lnTo>
                <a:lnTo>
                  <a:pt x="97917" y="30708"/>
                </a:lnTo>
                <a:lnTo>
                  <a:pt x="100797" y="33588"/>
                </a:lnTo>
                <a:lnTo>
                  <a:pt x="103662" y="37429"/>
                </a:lnTo>
                <a:lnTo>
                  <a:pt x="105582" y="42230"/>
                </a:lnTo>
                <a:lnTo>
                  <a:pt x="108478" y="47030"/>
                </a:lnTo>
                <a:lnTo>
                  <a:pt x="110383" y="52791"/>
                </a:lnTo>
                <a:lnTo>
                  <a:pt x="111343" y="58552"/>
                </a:lnTo>
                <a:lnTo>
                  <a:pt x="113263" y="65272"/>
                </a:lnTo>
                <a:lnTo>
                  <a:pt x="114223" y="71993"/>
                </a:lnTo>
                <a:lnTo>
                  <a:pt x="115183" y="80634"/>
                </a:lnTo>
                <a:lnTo>
                  <a:pt x="115416" y="82921"/>
                </a:lnTo>
                <a:lnTo>
                  <a:pt x="116053" y="95045"/>
                </a:lnTo>
                <a:lnTo>
                  <a:pt x="116144" y="108478"/>
                </a:lnTo>
                <a:lnTo>
                  <a:pt x="116144" y="123825"/>
                </a:lnTo>
                <a:lnTo>
                  <a:pt x="115183" y="131505"/>
                </a:lnTo>
                <a:lnTo>
                  <a:pt x="115183" y="138226"/>
                </a:lnTo>
                <a:lnTo>
                  <a:pt x="114223" y="144947"/>
                </a:lnTo>
                <a:lnTo>
                  <a:pt x="112303" y="150708"/>
                </a:lnTo>
                <a:lnTo>
                  <a:pt x="111343" y="157429"/>
                </a:lnTo>
                <a:lnTo>
                  <a:pt x="109423" y="162229"/>
                </a:lnTo>
                <a:lnTo>
                  <a:pt x="107502" y="167990"/>
                </a:lnTo>
                <a:lnTo>
                  <a:pt x="105582" y="172791"/>
                </a:lnTo>
                <a:lnTo>
                  <a:pt x="102702" y="177591"/>
                </a:lnTo>
                <a:lnTo>
                  <a:pt x="98861" y="180472"/>
                </a:lnTo>
                <a:lnTo>
                  <a:pt x="95981" y="184312"/>
                </a:lnTo>
                <a:lnTo>
                  <a:pt x="92141" y="187177"/>
                </a:lnTo>
                <a:lnTo>
                  <a:pt x="87355" y="189113"/>
                </a:lnTo>
                <a:lnTo>
                  <a:pt x="82555" y="191018"/>
                </a:lnTo>
                <a:lnTo>
                  <a:pt x="77754" y="191993"/>
                </a:lnTo>
                <a:lnTo>
                  <a:pt x="64312" y="191993"/>
                </a:lnTo>
                <a:lnTo>
                  <a:pt x="57591" y="190073"/>
                </a:lnTo>
                <a:lnTo>
                  <a:pt x="51831" y="187177"/>
                </a:lnTo>
                <a:lnTo>
                  <a:pt x="46070" y="184312"/>
                </a:lnTo>
                <a:lnTo>
                  <a:pt x="42230" y="178551"/>
                </a:lnTo>
                <a:lnTo>
                  <a:pt x="38389" y="171830"/>
                </a:lnTo>
                <a:lnTo>
                  <a:pt x="37712" y="170588"/>
                </a:lnTo>
                <a:lnTo>
                  <a:pt x="36469" y="207355"/>
                </a:lnTo>
                <a:lnTo>
                  <a:pt x="44281" y="210718"/>
                </a:lnTo>
                <a:lnTo>
                  <a:pt x="56292" y="2138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/>
          <p:nvPr/>
        </p:nvSpPr>
        <p:spPr>
          <a:xfrm>
            <a:off x="6473327" y="4438680"/>
            <a:ext cx="19187" cy="50871"/>
          </a:xfrm>
          <a:custGeom>
            <a:avLst/>
            <a:gdLst/>
            <a:ahLst/>
            <a:cxnLst/>
            <a:rect l="l" t="t" r="r" b="b"/>
            <a:pathLst>
              <a:path w="19187" h="50871">
                <a:moveTo>
                  <a:pt x="19187" y="50871"/>
                </a:moveTo>
                <a:lnTo>
                  <a:pt x="19187" y="49911"/>
                </a:lnTo>
                <a:lnTo>
                  <a:pt x="15346" y="49911"/>
                </a:lnTo>
                <a:lnTo>
                  <a:pt x="15346" y="48950"/>
                </a:lnTo>
                <a:lnTo>
                  <a:pt x="14401" y="48950"/>
                </a:lnTo>
                <a:lnTo>
                  <a:pt x="13426" y="47990"/>
                </a:lnTo>
                <a:lnTo>
                  <a:pt x="13426" y="0"/>
                </a:lnTo>
                <a:lnTo>
                  <a:pt x="11506" y="0"/>
                </a:lnTo>
                <a:lnTo>
                  <a:pt x="0" y="5760"/>
                </a:lnTo>
                <a:lnTo>
                  <a:pt x="0" y="7665"/>
                </a:lnTo>
                <a:lnTo>
                  <a:pt x="1904" y="6720"/>
                </a:lnTo>
                <a:lnTo>
                  <a:pt x="2880" y="5760"/>
                </a:lnTo>
                <a:lnTo>
                  <a:pt x="4785" y="5760"/>
                </a:lnTo>
                <a:lnTo>
                  <a:pt x="5745" y="6720"/>
                </a:lnTo>
                <a:lnTo>
                  <a:pt x="6720" y="7665"/>
                </a:lnTo>
                <a:lnTo>
                  <a:pt x="6720" y="47990"/>
                </a:lnTo>
                <a:lnTo>
                  <a:pt x="5745" y="48950"/>
                </a:lnTo>
                <a:lnTo>
                  <a:pt x="4785" y="48950"/>
                </a:lnTo>
                <a:lnTo>
                  <a:pt x="4785" y="49911"/>
                </a:lnTo>
                <a:lnTo>
                  <a:pt x="944" y="49911"/>
                </a:lnTo>
                <a:lnTo>
                  <a:pt x="944" y="50871"/>
                </a:lnTo>
                <a:lnTo>
                  <a:pt x="19187" y="5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" name="object 45"/>
          <p:cNvSpPr/>
          <p:nvPr/>
        </p:nvSpPr>
        <p:spPr>
          <a:xfrm>
            <a:off x="6514597" y="4438680"/>
            <a:ext cx="7680" cy="5760"/>
          </a:xfrm>
          <a:custGeom>
            <a:avLst/>
            <a:gdLst/>
            <a:ahLst/>
            <a:cxnLst/>
            <a:rect l="l" t="t" r="r" b="b"/>
            <a:pathLst>
              <a:path w="7680" h="5760">
                <a:moveTo>
                  <a:pt x="0" y="5760"/>
                </a:moveTo>
                <a:lnTo>
                  <a:pt x="960" y="3840"/>
                </a:lnTo>
                <a:lnTo>
                  <a:pt x="2880" y="2880"/>
                </a:lnTo>
                <a:lnTo>
                  <a:pt x="7680" y="2880"/>
                </a:lnTo>
                <a:lnTo>
                  <a:pt x="5760" y="0"/>
                </a:lnTo>
                <a:lnTo>
                  <a:pt x="960" y="0"/>
                </a:lnTo>
                <a:lnTo>
                  <a:pt x="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/>
          <p:nvPr/>
        </p:nvSpPr>
        <p:spPr>
          <a:xfrm>
            <a:off x="6504995" y="4438680"/>
            <a:ext cx="31683" cy="51831"/>
          </a:xfrm>
          <a:custGeom>
            <a:avLst/>
            <a:gdLst/>
            <a:ahLst/>
            <a:cxnLst/>
            <a:rect l="l" t="t" r="r" b="b"/>
            <a:pathLst>
              <a:path w="31683" h="51831">
                <a:moveTo>
                  <a:pt x="18242" y="41269"/>
                </a:moveTo>
                <a:lnTo>
                  <a:pt x="15361" y="44150"/>
                </a:lnTo>
                <a:lnTo>
                  <a:pt x="12481" y="47030"/>
                </a:lnTo>
                <a:lnTo>
                  <a:pt x="9601" y="48950"/>
                </a:lnTo>
                <a:lnTo>
                  <a:pt x="7680" y="49911"/>
                </a:lnTo>
                <a:lnTo>
                  <a:pt x="3840" y="50871"/>
                </a:lnTo>
                <a:lnTo>
                  <a:pt x="960" y="50871"/>
                </a:lnTo>
                <a:lnTo>
                  <a:pt x="960" y="51831"/>
                </a:lnTo>
                <a:lnTo>
                  <a:pt x="7680" y="51831"/>
                </a:lnTo>
                <a:lnTo>
                  <a:pt x="12481" y="50871"/>
                </a:lnTo>
                <a:lnTo>
                  <a:pt x="16322" y="47990"/>
                </a:lnTo>
                <a:lnTo>
                  <a:pt x="21122" y="45110"/>
                </a:lnTo>
                <a:lnTo>
                  <a:pt x="24963" y="41269"/>
                </a:lnTo>
                <a:lnTo>
                  <a:pt x="27843" y="36469"/>
                </a:lnTo>
                <a:lnTo>
                  <a:pt x="30723" y="31668"/>
                </a:lnTo>
                <a:lnTo>
                  <a:pt x="31683" y="25907"/>
                </a:lnTo>
                <a:lnTo>
                  <a:pt x="31683" y="14386"/>
                </a:lnTo>
                <a:lnTo>
                  <a:pt x="29763" y="9601"/>
                </a:lnTo>
                <a:lnTo>
                  <a:pt x="25923" y="5760"/>
                </a:lnTo>
                <a:lnTo>
                  <a:pt x="23042" y="1920"/>
                </a:lnTo>
                <a:lnTo>
                  <a:pt x="20162" y="0"/>
                </a:lnTo>
                <a:lnTo>
                  <a:pt x="15361" y="0"/>
                </a:lnTo>
                <a:lnTo>
                  <a:pt x="17282" y="2880"/>
                </a:lnTo>
                <a:lnTo>
                  <a:pt x="18242" y="3840"/>
                </a:lnTo>
                <a:lnTo>
                  <a:pt x="20162" y="4800"/>
                </a:lnTo>
                <a:lnTo>
                  <a:pt x="21122" y="6720"/>
                </a:lnTo>
                <a:lnTo>
                  <a:pt x="23042" y="8641"/>
                </a:lnTo>
                <a:lnTo>
                  <a:pt x="23042" y="11506"/>
                </a:lnTo>
                <a:lnTo>
                  <a:pt x="24002" y="14386"/>
                </a:lnTo>
                <a:lnTo>
                  <a:pt x="24963" y="16322"/>
                </a:lnTo>
                <a:lnTo>
                  <a:pt x="24963" y="21107"/>
                </a:lnTo>
                <a:lnTo>
                  <a:pt x="24002" y="23027"/>
                </a:lnTo>
                <a:lnTo>
                  <a:pt x="24002" y="26868"/>
                </a:lnTo>
                <a:lnTo>
                  <a:pt x="23042" y="27843"/>
                </a:lnTo>
                <a:lnTo>
                  <a:pt x="21122" y="27843"/>
                </a:lnTo>
                <a:lnTo>
                  <a:pt x="20162" y="28788"/>
                </a:lnTo>
                <a:lnTo>
                  <a:pt x="18242" y="29748"/>
                </a:lnTo>
                <a:lnTo>
                  <a:pt x="13441" y="29748"/>
                </a:lnTo>
                <a:lnTo>
                  <a:pt x="11521" y="28788"/>
                </a:lnTo>
                <a:lnTo>
                  <a:pt x="9601" y="26868"/>
                </a:lnTo>
                <a:lnTo>
                  <a:pt x="7680" y="23027"/>
                </a:lnTo>
                <a:lnTo>
                  <a:pt x="6720" y="19187"/>
                </a:lnTo>
                <a:lnTo>
                  <a:pt x="6720" y="10561"/>
                </a:lnTo>
                <a:lnTo>
                  <a:pt x="7680" y="7665"/>
                </a:lnTo>
                <a:lnTo>
                  <a:pt x="9601" y="5760"/>
                </a:lnTo>
                <a:lnTo>
                  <a:pt x="10561" y="0"/>
                </a:lnTo>
                <a:lnTo>
                  <a:pt x="6720" y="1920"/>
                </a:lnTo>
                <a:lnTo>
                  <a:pt x="3840" y="6720"/>
                </a:lnTo>
                <a:lnTo>
                  <a:pt x="960" y="9601"/>
                </a:lnTo>
                <a:lnTo>
                  <a:pt x="0" y="13441"/>
                </a:lnTo>
                <a:lnTo>
                  <a:pt x="0" y="23027"/>
                </a:lnTo>
                <a:lnTo>
                  <a:pt x="960" y="25907"/>
                </a:lnTo>
                <a:lnTo>
                  <a:pt x="3840" y="28788"/>
                </a:lnTo>
                <a:lnTo>
                  <a:pt x="6720" y="31668"/>
                </a:lnTo>
                <a:lnTo>
                  <a:pt x="9601" y="32628"/>
                </a:lnTo>
                <a:lnTo>
                  <a:pt x="16322" y="32628"/>
                </a:lnTo>
                <a:lnTo>
                  <a:pt x="19202" y="31668"/>
                </a:lnTo>
                <a:lnTo>
                  <a:pt x="23042" y="28788"/>
                </a:lnTo>
                <a:lnTo>
                  <a:pt x="22082" y="33588"/>
                </a:lnTo>
                <a:lnTo>
                  <a:pt x="20162" y="37429"/>
                </a:lnTo>
                <a:lnTo>
                  <a:pt x="18242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" name="object 47"/>
          <p:cNvSpPr/>
          <p:nvPr/>
        </p:nvSpPr>
        <p:spPr>
          <a:xfrm>
            <a:off x="5264238" y="1421480"/>
            <a:ext cx="0" cy="1986183"/>
          </a:xfrm>
          <a:custGeom>
            <a:avLst/>
            <a:gdLst/>
            <a:ahLst/>
            <a:cxnLst/>
            <a:rect l="l" t="t" r="r" b="b"/>
            <a:pathLst>
              <a:path w="0" h="1986183">
                <a:moveTo>
                  <a:pt x="0" y="0"/>
                </a:moveTo>
                <a:lnTo>
                  <a:pt x="0" y="1986183"/>
                </a:lnTo>
              </a:path>
            </a:pathLst>
          </a:custGeom>
          <a:ln w="2228">
            <a:solidFill>
              <a:srgbClr val="9ABA5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/>
          <p:nvPr/>
        </p:nvSpPr>
        <p:spPr>
          <a:xfrm>
            <a:off x="5264238" y="1424360"/>
            <a:ext cx="0" cy="1981382"/>
          </a:xfrm>
          <a:custGeom>
            <a:avLst/>
            <a:gdLst/>
            <a:ahLst/>
            <a:cxnLst/>
            <a:rect l="l" t="t" r="r" b="b"/>
            <a:pathLst>
              <a:path w="0" h="1981382">
                <a:moveTo>
                  <a:pt x="0" y="0"/>
                </a:moveTo>
                <a:lnTo>
                  <a:pt x="0" y="1981382"/>
                </a:lnTo>
              </a:path>
            </a:pathLst>
          </a:custGeom>
          <a:ln w="2230">
            <a:solidFill>
              <a:srgbClr val="007E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" name="object 49"/>
          <p:cNvSpPr/>
          <p:nvPr/>
        </p:nvSpPr>
        <p:spPr>
          <a:xfrm>
            <a:off x="5263758" y="1420535"/>
            <a:ext cx="960" cy="3825"/>
          </a:xfrm>
          <a:custGeom>
            <a:avLst/>
            <a:gdLst/>
            <a:ahLst/>
            <a:cxnLst/>
            <a:rect l="l" t="t" r="r" b="b"/>
            <a:pathLst>
              <a:path w="960" h="3825">
                <a:moveTo>
                  <a:pt x="720" y="3105"/>
                </a:moveTo>
                <a:lnTo>
                  <a:pt x="887" y="944"/>
                </a:lnTo>
                <a:lnTo>
                  <a:pt x="0" y="944"/>
                </a:lnTo>
                <a:lnTo>
                  <a:pt x="0" y="3825"/>
                </a:lnTo>
                <a:lnTo>
                  <a:pt x="960" y="3825"/>
                </a:lnTo>
                <a:lnTo>
                  <a:pt x="720" y="3105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" name="object 50"/>
          <p:cNvSpPr/>
          <p:nvPr/>
        </p:nvSpPr>
        <p:spPr>
          <a:xfrm>
            <a:off x="5604540" y="3405743"/>
            <a:ext cx="2880" cy="3840"/>
          </a:xfrm>
          <a:custGeom>
            <a:avLst/>
            <a:gdLst/>
            <a:ahLst/>
            <a:cxnLst/>
            <a:rect l="l" t="t" r="r" b="b"/>
            <a:pathLst>
              <a:path w="2880" h="3840">
                <a:moveTo>
                  <a:pt x="960" y="0"/>
                </a:moveTo>
                <a:lnTo>
                  <a:pt x="0" y="1920"/>
                </a:lnTo>
                <a:lnTo>
                  <a:pt x="960" y="3840"/>
                </a:lnTo>
                <a:lnTo>
                  <a:pt x="2880" y="3840"/>
                </a:lnTo>
                <a:lnTo>
                  <a:pt x="1935" y="1920"/>
                </a:lnTo>
                <a:lnTo>
                  <a:pt x="960" y="0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" name="object 51"/>
          <p:cNvSpPr/>
          <p:nvPr/>
        </p:nvSpPr>
        <p:spPr>
          <a:xfrm>
            <a:off x="1623067" y="1421480"/>
            <a:ext cx="0" cy="1986183"/>
          </a:xfrm>
          <a:custGeom>
            <a:avLst/>
            <a:gdLst/>
            <a:ahLst/>
            <a:cxnLst/>
            <a:rect l="l" t="t" r="r" b="b"/>
            <a:pathLst>
              <a:path w="0" h="1986183">
                <a:moveTo>
                  <a:pt x="0" y="0"/>
                </a:moveTo>
                <a:lnTo>
                  <a:pt x="0" y="1986183"/>
                </a:lnTo>
              </a:path>
            </a:pathLst>
          </a:custGeom>
          <a:ln w="799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/>
          <p:nvPr/>
        </p:nvSpPr>
        <p:spPr>
          <a:xfrm>
            <a:off x="1597624" y="3407664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70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" name="object 53"/>
          <p:cNvSpPr/>
          <p:nvPr/>
        </p:nvSpPr>
        <p:spPr>
          <a:xfrm>
            <a:off x="1597624" y="3208469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79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" name="object 54"/>
          <p:cNvSpPr/>
          <p:nvPr/>
        </p:nvSpPr>
        <p:spPr>
          <a:xfrm>
            <a:off x="1597624" y="3010235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70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" name="object 55"/>
          <p:cNvSpPr/>
          <p:nvPr/>
        </p:nvSpPr>
        <p:spPr>
          <a:xfrm>
            <a:off x="1597624" y="2812481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70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" name="object 56"/>
          <p:cNvSpPr/>
          <p:nvPr/>
        </p:nvSpPr>
        <p:spPr>
          <a:xfrm>
            <a:off x="1597624" y="2612806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70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" name="object 57"/>
          <p:cNvSpPr/>
          <p:nvPr/>
        </p:nvSpPr>
        <p:spPr>
          <a:xfrm>
            <a:off x="1597624" y="2415052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70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/>
          <p:nvPr/>
        </p:nvSpPr>
        <p:spPr>
          <a:xfrm>
            <a:off x="1597624" y="2216818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79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/>
          <p:nvPr/>
        </p:nvSpPr>
        <p:spPr>
          <a:xfrm>
            <a:off x="1597624" y="2017631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701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/>
          <p:nvPr/>
        </p:nvSpPr>
        <p:spPr>
          <a:xfrm>
            <a:off x="1597624" y="1819396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80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" name="object 61"/>
          <p:cNvSpPr/>
          <p:nvPr/>
        </p:nvSpPr>
        <p:spPr>
          <a:xfrm>
            <a:off x="1597624" y="1621155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70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" name="object 62"/>
          <p:cNvSpPr/>
          <p:nvPr/>
        </p:nvSpPr>
        <p:spPr>
          <a:xfrm>
            <a:off x="1597624" y="1421960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79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" name="object 63"/>
          <p:cNvSpPr/>
          <p:nvPr/>
        </p:nvSpPr>
        <p:spPr>
          <a:xfrm>
            <a:off x="1622587" y="3407666"/>
            <a:ext cx="4104833" cy="0"/>
          </a:xfrm>
          <a:custGeom>
            <a:avLst/>
            <a:gdLst/>
            <a:ahLst/>
            <a:cxnLst/>
            <a:rect l="l" t="t" r="r" b="b"/>
            <a:pathLst>
              <a:path w="4104833" h="0">
                <a:moveTo>
                  <a:pt x="0" y="0"/>
                </a:moveTo>
                <a:lnTo>
                  <a:pt x="4104833" y="0"/>
                </a:lnTo>
              </a:path>
            </a:pathLst>
          </a:custGeom>
          <a:ln w="702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" name="object 64"/>
          <p:cNvSpPr/>
          <p:nvPr/>
        </p:nvSpPr>
        <p:spPr>
          <a:xfrm>
            <a:off x="1619707" y="3422545"/>
            <a:ext cx="404149" cy="0"/>
          </a:xfrm>
          <a:custGeom>
            <a:avLst/>
            <a:gdLst/>
            <a:ahLst/>
            <a:cxnLst/>
            <a:rect l="l" t="t" r="r" b="b"/>
            <a:pathLst>
              <a:path w="404149" h="0">
                <a:moveTo>
                  <a:pt x="0" y="0"/>
                </a:moveTo>
                <a:lnTo>
                  <a:pt x="404149" y="0"/>
                </a:lnTo>
              </a:path>
            </a:pathLst>
          </a:custGeom>
          <a:ln w="31033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" name="object 65"/>
          <p:cNvSpPr/>
          <p:nvPr/>
        </p:nvSpPr>
        <p:spPr>
          <a:xfrm>
            <a:off x="2020016" y="3422545"/>
            <a:ext cx="404149" cy="0"/>
          </a:xfrm>
          <a:custGeom>
            <a:avLst/>
            <a:gdLst/>
            <a:ahLst/>
            <a:cxnLst/>
            <a:rect l="l" t="t" r="r" b="b"/>
            <a:pathLst>
              <a:path w="404149" h="0">
                <a:moveTo>
                  <a:pt x="0" y="0"/>
                </a:moveTo>
                <a:lnTo>
                  <a:pt x="404149" y="0"/>
                </a:lnTo>
              </a:path>
            </a:pathLst>
          </a:custGeom>
          <a:ln w="31033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/>
          <p:nvPr/>
        </p:nvSpPr>
        <p:spPr>
          <a:xfrm>
            <a:off x="2420325" y="3422545"/>
            <a:ext cx="404149" cy="0"/>
          </a:xfrm>
          <a:custGeom>
            <a:avLst/>
            <a:gdLst/>
            <a:ahLst/>
            <a:cxnLst/>
            <a:rect l="l" t="t" r="r" b="b"/>
            <a:pathLst>
              <a:path w="404149" h="0">
                <a:moveTo>
                  <a:pt x="0" y="0"/>
                </a:moveTo>
                <a:lnTo>
                  <a:pt x="404149" y="0"/>
                </a:lnTo>
              </a:path>
            </a:pathLst>
          </a:custGeom>
          <a:ln w="31033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" name="object 67"/>
          <p:cNvSpPr/>
          <p:nvPr/>
        </p:nvSpPr>
        <p:spPr>
          <a:xfrm>
            <a:off x="2820634" y="3422545"/>
            <a:ext cx="405109" cy="0"/>
          </a:xfrm>
          <a:custGeom>
            <a:avLst/>
            <a:gdLst/>
            <a:ahLst/>
            <a:cxnLst/>
            <a:rect l="l" t="t" r="r" b="b"/>
            <a:pathLst>
              <a:path w="405109" h="0">
                <a:moveTo>
                  <a:pt x="0" y="0"/>
                </a:moveTo>
                <a:lnTo>
                  <a:pt x="405109" y="0"/>
                </a:lnTo>
              </a:path>
            </a:pathLst>
          </a:custGeom>
          <a:ln w="31033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/>
          <p:nvPr/>
        </p:nvSpPr>
        <p:spPr>
          <a:xfrm>
            <a:off x="3221903" y="3422545"/>
            <a:ext cx="404149" cy="0"/>
          </a:xfrm>
          <a:custGeom>
            <a:avLst/>
            <a:gdLst/>
            <a:ahLst/>
            <a:cxnLst/>
            <a:rect l="l" t="t" r="r" b="b"/>
            <a:pathLst>
              <a:path w="404149" h="0">
                <a:moveTo>
                  <a:pt x="0" y="0"/>
                </a:moveTo>
                <a:lnTo>
                  <a:pt x="404149" y="0"/>
                </a:lnTo>
              </a:path>
            </a:pathLst>
          </a:custGeom>
          <a:ln w="31033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" name="object 69"/>
          <p:cNvSpPr/>
          <p:nvPr/>
        </p:nvSpPr>
        <p:spPr>
          <a:xfrm>
            <a:off x="3621252" y="3422545"/>
            <a:ext cx="404149" cy="0"/>
          </a:xfrm>
          <a:custGeom>
            <a:avLst/>
            <a:gdLst/>
            <a:ahLst/>
            <a:cxnLst/>
            <a:rect l="l" t="t" r="r" b="b"/>
            <a:pathLst>
              <a:path w="404149" h="0">
                <a:moveTo>
                  <a:pt x="0" y="0"/>
                </a:moveTo>
                <a:lnTo>
                  <a:pt x="404149" y="0"/>
                </a:lnTo>
              </a:path>
            </a:pathLst>
          </a:custGeom>
          <a:ln w="31033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/>
          <p:nvPr/>
        </p:nvSpPr>
        <p:spPr>
          <a:xfrm>
            <a:off x="4021561" y="3422545"/>
            <a:ext cx="405094" cy="0"/>
          </a:xfrm>
          <a:custGeom>
            <a:avLst/>
            <a:gdLst/>
            <a:ahLst/>
            <a:cxnLst/>
            <a:rect l="l" t="t" r="r" b="b"/>
            <a:pathLst>
              <a:path w="405094" h="0">
                <a:moveTo>
                  <a:pt x="0" y="0"/>
                </a:moveTo>
                <a:lnTo>
                  <a:pt x="405094" y="0"/>
                </a:lnTo>
              </a:path>
            </a:pathLst>
          </a:custGeom>
          <a:ln w="31033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" name="object 71"/>
          <p:cNvSpPr/>
          <p:nvPr/>
        </p:nvSpPr>
        <p:spPr>
          <a:xfrm>
            <a:off x="4421855" y="3422545"/>
            <a:ext cx="404149" cy="0"/>
          </a:xfrm>
          <a:custGeom>
            <a:avLst/>
            <a:gdLst/>
            <a:ahLst/>
            <a:cxnLst/>
            <a:rect l="l" t="t" r="r" b="b"/>
            <a:pathLst>
              <a:path w="404149" h="0">
                <a:moveTo>
                  <a:pt x="0" y="0"/>
                </a:moveTo>
                <a:lnTo>
                  <a:pt x="404149" y="0"/>
                </a:lnTo>
              </a:path>
            </a:pathLst>
          </a:custGeom>
          <a:ln w="31033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/>
          <p:nvPr/>
        </p:nvSpPr>
        <p:spPr>
          <a:xfrm>
            <a:off x="4822164" y="3422545"/>
            <a:ext cx="405109" cy="0"/>
          </a:xfrm>
          <a:custGeom>
            <a:avLst/>
            <a:gdLst/>
            <a:ahLst/>
            <a:cxnLst/>
            <a:rect l="l" t="t" r="r" b="b"/>
            <a:pathLst>
              <a:path w="405109" h="0">
                <a:moveTo>
                  <a:pt x="0" y="0"/>
                </a:moveTo>
                <a:lnTo>
                  <a:pt x="405109" y="0"/>
                </a:lnTo>
              </a:path>
            </a:pathLst>
          </a:custGeom>
          <a:ln w="31033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/>
          <p:nvPr/>
        </p:nvSpPr>
        <p:spPr>
          <a:xfrm>
            <a:off x="5222473" y="3422545"/>
            <a:ext cx="405109" cy="0"/>
          </a:xfrm>
          <a:custGeom>
            <a:avLst/>
            <a:gdLst/>
            <a:ahLst/>
            <a:cxnLst/>
            <a:rect l="l" t="t" r="r" b="b"/>
            <a:pathLst>
              <a:path w="405109" h="0">
                <a:moveTo>
                  <a:pt x="0" y="0"/>
                </a:moveTo>
                <a:lnTo>
                  <a:pt x="405109" y="0"/>
                </a:lnTo>
              </a:path>
            </a:pathLst>
          </a:custGeom>
          <a:ln w="31033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/>
          <p:nvPr/>
        </p:nvSpPr>
        <p:spPr>
          <a:xfrm>
            <a:off x="5623742" y="3422545"/>
            <a:ext cx="107518" cy="0"/>
          </a:xfrm>
          <a:custGeom>
            <a:avLst/>
            <a:gdLst/>
            <a:ahLst/>
            <a:cxnLst/>
            <a:rect l="l" t="t" r="r" b="b"/>
            <a:pathLst>
              <a:path w="107518" h="0">
                <a:moveTo>
                  <a:pt x="0" y="0"/>
                </a:moveTo>
                <a:lnTo>
                  <a:pt x="107518" y="0"/>
                </a:lnTo>
              </a:path>
            </a:pathLst>
          </a:custGeom>
          <a:ln w="31033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/>
          <p:nvPr/>
        </p:nvSpPr>
        <p:spPr>
          <a:xfrm>
            <a:off x="1603385" y="3160958"/>
            <a:ext cx="42245" cy="43190"/>
          </a:xfrm>
          <a:custGeom>
            <a:avLst/>
            <a:gdLst/>
            <a:ahLst/>
            <a:cxnLst/>
            <a:rect l="l" t="t" r="r" b="b"/>
            <a:pathLst>
              <a:path w="42245" h="43190">
                <a:moveTo>
                  <a:pt x="42245" y="21122"/>
                </a:moveTo>
                <a:lnTo>
                  <a:pt x="41680" y="16103"/>
                </a:lnTo>
                <a:lnTo>
                  <a:pt x="34590" y="4616"/>
                </a:lnTo>
                <a:lnTo>
                  <a:pt x="21122" y="0"/>
                </a:lnTo>
                <a:lnTo>
                  <a:pt x="16103" y="619"/>
                </a:lnTo>
                <a:lnTo>
                  <a:pt x="4616" y="8059"/>
                </a:lnTo>
                <a:lnTo>
                  <a:pt x="0" y="21122"/>
                </a:lnTo>
                <a:lnTo>
                  <a:pt x="781" y="27148"/>
                </a:lnTo>
                <a:lnTo>
                  <a:pt x="8300" y="38695"/>
                </a:lnTo>
                <a:lnTo>
                  <a:pt x="21122" y="43190"/>
                </a:lnTo>
                <a:lnTo>
                  <a:pt x="27082" y="42404"/>
                </a:lnTo>
                <a:lnTo>
                  <a:pt x="38109" y="34701"/>
                </a:lnTo>
                <a:lnTo>
                  <a:pt x="42245" y="2112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/>
          <p:nvPr/>
        </p:nvSpPr>
        <p:spPr>
          <a:xfrm>
            <a:off x="3603010" y="3205109"/>
            <a:ext cx="42230" cy="42245"/>
          </a:xfrm>
          <a:custGeom>
            <a:avLst/>
            <a:gdLst/>
            <a:ahLst/>
            <a:cxnLst/>
            <a:rect l="l" t="t" r="r" b="b"/>
            <a:pathLst>
              <a:path w="42230" h="42245">
                <a:moveTo>
                  <a:pt x="42230" y="21122"/>
                </a:moveTo>
                <a:lnTo>
                  <a:pt x="41668" y="16113"/>
                </a:lnTo>
                <a:lnTo>
                  <a:pt x="34588" y="4619"/>
                </a:lnTo>
                <a:lnTo>
                  <a:pt x="21122" y="0"/>
                </a:lnTo>
                <a:lnTo>
                  <a:pt x="16103" y="619"/>
                </a:lnTo>
                <a:lnTo>
                  <a:pt x="4616" y="8059"/>
                </a:lnTo>
                <a:lnTo>
                  <a:pt x="0" y="21122"/>
                </a:lnTo>
                <a:lnTo>
                  <a:pt x="619" y="26142"/>
                </a:lnTo>
                <a:lnTo>
                  <a:pt x="8059" y="37629"/>
                </a:lnTo>
                <a:lnTo>
                  <a:pt x="21122" y="42245"/>
                </a:lnTo>
                <a:lnTo>
                  <a:pt x="26442" y="41628"/>
                </a:lnTo>
                <a:lnTo>
                  <a:pt x="37916" y="34190"/>
                </a:lnTo>
                <a:lnTo>
                  <a:pt x="42230" y="2112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/>
          <p:nvPr/>
        </p:nvSpPr>
        <p:spPr>
          <a:xfrm>
            <a:off x="4603302" y="3048640"/>
            <a:ext cx="43190" cy="43205"/>
          </a:xfrm>
          <a:custGeom>
            <a:avLst/>
            <a:gdLst/>
            <a:ahLst/>
            <a:cxnLst/>
            <a:rect l="l" t="t" r="r" b="b"/>
            <a:pathLst>
              <a:path w="43190" h="43205">
                <a:moveTo>
                  <a:pt x="43190" y="21122"/>
                </a:moveTo>
                <a:lnTo>
                  <a:pt x="42570" y="16103"/>
                </a:lnTo>
                <a:lnTo>
                  <a:pt x="35130" y="4616"/>
                </a:lnTo>
                <a:lnTo>
                  <a:pt x="22067" y="0"/>
                </a:lnTo>
                <a:lnTo>
                  <a:pt x="16041" y="781"/>
                </a:lnTo>
                <a:lnTo>
                  <a:pt x="4494" y="8300"/>
                </a:lnTo>
                <a:lnTo>
                  <a:pt x="0" y="21122"/>
                </a:lnTo>
                <a:lnTo>
                  <a:pt x="957" y="27752"/>
                </a:lnTo>
                <a:lnTo>
                  <a:pt x="8729" y="38886"/>
                </a:lnTo>
                <a:lnTo>
                  <a:pt x="22067" y="43205"/>
                </a:lnTo>
                <a:lnTo>
                  <a:pt x="27701" y="42415"/>
                </a:lnTo>
                <a:lnTo>
                  <a:pt x="38766" y="34703"/>
                </a:lnTo>
                <a:lnTo>
                  <a:pt x="43190" y="2112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/>
          <p:nvPr/>
        </p:nvSpPr>
        <p:spPr>
          <a:xfrm>
            <a:off x="4802962" y="3032318"/>
            <a:ext cx="43205" cy="42245"/>
          </a:xfrm>
          <a:custGeom>
            <a:avLst/>
            <a:gdLst/>
            <a:ahLst/>
            <a:cxnLst/>
            <a:rect l="l" t="t" r="r" b="b"/>
            <a:pathLst>
              <a:path w="43205" h="42245">
                <a:moveTo>
                  <a:pt x="43205" y="21122"/>
                </a:moveTo>
                <a:lnTo>
                  <a:pt x="42416" y="15489"/>
                </a:lnTo>
                <a:lnTo>
                  <a:pt x="34709" y="4423"/>
                </a:lnTo>
                <a:lnTo>
                  <a:pt x="21122" y="0"/>
                </a:lnTo>
                <a:lnTo>
                  <a:pt x="16108" y="619"/>
                </a:lnTo>
                <a:lnTo>
                  <a:pt x="4620" y="8059"/>
                </a:lnTo>
                <a:lnTo>
                  <a:pt x="0" y="21122"/>
                </a:lnTo>
                <a:lnTo>
                  <a:pt x="620" y="26453"/>
                </a:lnTo>
                <a:lnTo>
                  <a:pt x="8065" y="37928"/>
                </a:lnTo>
                <a:lnTo>
                  <a:pt x="21122" y="42245"/>
                </a:lnTo>
                <a:lnTo>
                  <a:pt x="27164" y="41529"/>
                </a:lnTo>
                <a:lnTo>
                  <a:pt x="38712" y="34349"/>
                </a:lnTo>
                <a:lnTo>
                  <a:pt x="43205" y="2112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/>
          <p:nvPr/>
        </p:nvSpPr>
        <p:spPr>
          <a:xfrm>
            <a:off x="5003612" y="2986247"/>
            <a:ext cx="43190" cy="43190"/>
          </a:xfrm>
          <a:custGeom>
            <a:avLst/>
            <a:gdLst/>
            <a:ahLst/>
            <a:cxnLst/>
            <a:rect l="l" t="t" r="r" b="b"/>
            <a:pathLst>
              <a:path w="43190" h="43190">
                <a:moveTo>
                  <a:pt x="43190" y="22067"/>
                </a:moveTo>
                <a:lnTo>
                  <a:pt x="42409" y="16036"/>
                </a:lnTo>
                <a:lnTo>
                  <a:pt x="34889" y="4489"/>
                </a:lnTo>
                <a:lnTo>
                  <a:pt x="22067" y="0"/>
                </a:lnTo>
                <a:lnTo>
                  <a:pt x="15442" y="952"/>
                </a:lnTo>
                <a:lnTo>
                  <a:pt x="4311" y="8719"/>
                </a:lnTo>
                <a:lnTo>
                  <a:pt x="0" y="22067"/>
                </a:lnTo>
                <a:lnTo>
                  <a:pt x="784" y="27691"/>
                </a:lnTo>
                <a:lnTo>
                  <a:pt x="8482" y="38763"/>
                </a:lnTo>
                <a:lnTo>
                  <a:pt x="22067" y="43190"/>
                </a:lnTo>
                <a:lnTo>
                  <a:pt x="27087" y="42570"/>
                </a:lnTo>
                <a:lnTo>
                  <a:pt x="38574" y="35130"/>
                </a:lnTo>
                <a:lnTo>
                  <a:pt x="43190" y="22067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" name="object 80"/>
          <p:cNvSpPr/>
          <p:nvPr/>
        </p:nvSpPr>
        <p:spPr>
          <a:xfrm>
            <a:off x="5244556" y="2941121"/>
            <a:ext cx="42245" cy="43190"/>
          </a:xfrm>
          <a:custGeom>
            <a:avLst/>
            <a:gdLst/>
            <a:ahLst/>
            <a:cxnLst/>
            <a:rect l="l" t="t" r="r" b="b"/>
            <a:pathLst>
              <a:path w="42245" h="43190">
                <a:moveTo>
                  <a:pt x="42245" y="22082"/>
                </a:moveTo>
                <a:lnTo>
                  <a:pt x="41529" y="16040"/>
                </a:lnTo>
                <a:lnTo>
                  <a:pt x="34349" y="4492"/>
                </a:lnTo>
                <a:lnTo>
                  <a:pt x="21122" y="0"/>
                </a:lnTo>
                <a:lnTo>
                  <a:pt x="15489" y="788"/>
                </a:lnTo>
                <a:lnTo>
                  <a:pt x="4423" y="8495"/>
                </a:lnTo>
                <a:lnTo>
                  <a:pt x="0" y="22082"/>
                </a:lnTo>
                <a:lnTo>
                  <a:pt x="617" y="27091"/>
                </a:lnTo>
                <a:lnTo>
                  <a:pt x="8055" y="38576"/>
                </a:lnTo>
                <a:lnTo>
                  <a:pt x="21122" y="43190"/>
                </a:lnTo>
                <a:lnTo>
                  <a:pt x="26443" y="42573"/>
                </a:lnTo>
                <a:lnTo>
                  <a:pt x="37925" y="35144"/>
                </a:lnTo>
                <a:lnTo>
                  <a:pt x="42245" y="2208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" name="object 81"/>
          <p:cNvSpPr/>
          <p:nvPr/>
        </p:nvSpPr>
        <p:spPr>
          <a:xfrm>
            <a:off x="5343433" y="2640650"/>
            <a:ext cx="43205" cy="42245"/>
          </a:xfrm>
          <a:custGeom>
            <a:avLst/>
            <a:gdLst/>
            <a:ahLst/>
            <a:cxnLst/>
            <a:rect l="l" t="t" r="r" b="b"/>
            <a:pathLst>
              <a:path w="43205" h="42245">
                <a:moveTo>
                  <a:pt x="43205" y="21122"/>
                </a:moveTo>
                <a:lnTo>
                  <a:pt x="42416" y="15153"/>
                </a:lnTo>
                <a:lnTo>
                  <a:pt x="34709" y="4132"/>
                </a:lnTo>
                <a:lnTo>
                  <a:pt x="21122" y="0"/>
                </a:lnTo>
                <a:lnTo>
                  <a:pt x="16103" y="564"/>
                </a:lnTo>
                <a:lnTo>
                  <a:pt x="4616" y="7654"/>
                </a:lnTo>
                <a:lnTo>
                  <a:pt x="0" y="21122"/>
                </a:lnTo>
                <a:lnTo>
                  <a:pt x="619" y="26142"/>
                </a:lnTo>
                <a:lnTo>
                  <a:pt x="8059" y="37629"/>
                </a:lnTo>
                <a:lnTo>
                  <a:pt x="21122" y="42245"/>
                </a:lnTo>
                <a:lnTo>
                  <a:pt x="27164" y="41461"/>
                </a:lnTo>
                <a:lnTo>
                  <a:pt x="38712" y="33941"/>
                </a:lnTo>
                <a:lnTo>
                  <a:pt x="43205" y="2112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" name="object 82"/>
          <p:cNvSpPr/>
          <p:nvPr/>
        </p:nvSpPr>
        <p:spPr>
          <a:xfrm>
            <a:off x="5403921" y="2474579"/>
            <a:ext cx="43190" cy="43190"/>
          </a:xfrm>
          <a:custGeom>
            <a:avLst/>
            <a:gdLst/>
            <a:ahLst/>
            <a:cxnLst/>
            <a:rect l="l" t="t" r="r" b="b"/>
            <a:pathLst>
              <a:path w="43190" h="43190">
                <a:moveTo>
                  <a:pt x="43190" y="21107"/>
                </a:moveTo>
                <a:lnTo>
                  <a:pt x="42404" y="15489"/>
                </a:lnTo>
                <a:lnTo>
                  <a:pt x="34698" y="4425"/>
                </a:lnTo>
                <a:lnTo>
                  <a:pt x="21107" y="0"/>
                </a:lnTo>
                <a:lnTo>
                  <a:pt x="16108" y="614"/>
                </a:lnTo>
                <a:lnTo>
                  <a:pt x="4616" y="8048"/>
                </a:lnTo>
                <a:lnTo>
                  <a:pt x="0" y="21107"/>
                </a:lnTo>
                <a:lnTo>
                  <a:pt x="780" y="27145"/>
                </a:lnTo>
                <a:lnTo>
                  <a:pt x="8290" y="38699"/>
                </a:lnTo>
                <a:lnTo>
                  <a:pt x="21107" y="43190"/>
                </a:lnTo>
                <a:lnTo>
                  <a:pt x="27752" y="42231"/>
                </a:lnTo>
                <a:lnTo>
                  <a:pt x="38878" y="34460"/>
                </a:lnTo>
                <a:lnTo>
                  <a:pt x="43190" y="21107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/>
          <p:nvPr/>
        </p:nvSpPr>
        <p:spPr>
          <a:xfrm>
            <a:off x="5430789" y="2422733"/>
            <a:ext cx="43205" cy="42245"/>
          </a:xfrm>
          <a:custGeom>
            <a:avLst/>
            <a:gdLst/>
            <a:ahLst/>
            <a:cxnLst/>
            <a:rect l="l" t="t" r="r" b="b"/>
            <a:pathLst>
              <a:path w="43205" h="42245">
                <a:moveTo>
                  <a:pt x="43205" y="21122"/>
                </a:moveTo>
                <a:lnTo>
                  <a:pt x="42348" y="15489"/>
                </a:lnTo>
                <a:lnTo>
                  <a:pt x="34300" y="4423"/>
                </a:lnTo>
                <a:lnTo>
                  <a:pt x="21122" y="0"/>
                </a:lnTo>
                <a:lnTo>
                  <a:pt x="16103" y="619"/>
                </a:lnTo>
                <a:lnTo>
                  <a:pt x="4616" y="8059"/>
                </a:lnTo>
                <a:lnTo>
                  <a:pt x="0" y="21122"/>
                </a:lnTo>
                <a:lnTo>
                  <a:pt x="619" y="26453"/>
                </a:lnTo>
                <a:lnTo>
                  <a:pt x="8059" y="37928"/>
                </a:lnTo>
                <a:lnTo>
                  <a:pt x="21122" y="42245"/>
                </a:lnTo>
                <a:lnTo>
                  <a:pt x="26828" y="41529"/>
                </a:lnTo>
                <a:lnTo>
                  <a:pt x="38422" y="34349"/>
                </a:lnTo>
                <a:lnTo>
                  <a:pt x="43205" y="2112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/>
          <p:nvPr/>
        </p:nvSpPr>
        <p:spPr>
          <a:xfrm>
            <a:off x="5483595" y="2401610"/>
            <a:ext cx="43190" cy="43205"/>
          </a:xfrm>
          <a:custGeom>
            <a:avLst/>
            <a:gdLst/>
            <a:ahLst/>
            <a:cxnLst/>
            <a:rect l="l" t="t" r="r" b="b"/>
            <a:pathLst>
              <a:path w="43190" h="43205">
                <a:moveTo>
                  <a:pt x="43190" y="22082"/>
                </a:moveTo>
                <a:lnTo>
                  <a:pt x="42406" y="16376"/>
                </a:lnTo>
                <a:lnTo>
                  <a:pt x="34886" y="4783"/>
                </a:lnTo>
                <a:lnTo>
                  <a:pt x="22067" y="0"/>
                </a:lnTo>
                <a:lnTo>
                  <a:pt x="15438" y="1038"/>
                </a:lnTo>
                <a:lnTo>
                  <a:pt x="4313" y="9144"/>
                </a:lnTo>
                <a:lnTo>
                  <a:pt x="0" y="22082"/>
                </a:lnTo>
                <a:lnTo>
                  <a:pt x="785" y="27706"/>
                </a:lnTo>
                <a:lnTo>
                  <a:pt x="8488" y="38778"/>
                </a:lnTo>
                <a:lnTo>
                  <a:pt x="22067" y="43205"/>
                </a:lnTo>
                <a:lnTo>
                  <a:pt x="27087" y="42585"/>
                </a:lnTo>
                <a:lnTo>
                  <a:pt x="38574" y="35146"/>
                </a:lnTo>
                <a:lnTo>
                  <a:pt x="43190" y="2208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5523905" y="2104994"/>
            <a:ext cx="43205" cy="43190"/>
          </a:xfrm>
          <a:custGeom>
            <a:avLst/>
            <a:gdLst/>
            <a:ahLst/>
            <a:cxnLst/>
            <a:rect l="l" t="t" r="r" b="b"/>
            <a:pathLst>
              <a:path w="43205" h="43190">
                <a:moveTo>
                  <a:pt x="43205" y="21107"/>
                </a:moveTo>
                <a:lnTo>
                  <a:pt x="42419" y="15484"/>
                </a:lnTo>
                <a:lnTo>
                  <a:pt x="34713" y="4420"/>
                </a:lnTo>
                <a:lnTo>
                  <a:pt x="21122" y="0"/>
                </a:lnTo>
                <a:lnTo>
                  <a:pt x="16113" y="616"/>
                </a:lnTo>
                <a:lnTo>
                  <a:pt x="4619" y="8045"/>
                </a:lnTo>
                <a:lnTo>
                  <a:pt x="0" y="21107"/>
                </a:lnTo>
                <a:lnTo>
                  <a:pt x="783" y="27149"/>
                </a:lnTo>
                <a:lnTo>
                  <a:pt x="8304" y="38697"/>
                </a:lnTo>
                <a:lnTo>
                  <a:pt x="21122" y="43190"/>
                </a:lnTo>
                <a:lnTo>
                  <a:pt x="27767" y="42230"/>
                </a:lnTo>
                <a:lnTo>
                  <a:pt x="38893" y="34453"/>
                </a:lnTo>
                <a:lnTo>
                  <a:pt x="43205" y="21107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5525825" y="2086752"/>
            <a:ext cx="42245" cy="42230"/>
          </a:xfrm>
          <a:custGeom>
            <a:avLst/>
            <a:gdLst/>
            <a:ahLst/>
            <a:cxnLst/>
            <a:rect l="l" t="t" r="r" b="b"/>
            <a:pathLst>
              <a:path w="42245" h="42230">
                <a:moveTo>
                  <a:pt x="42245" y="21107"/>
                </a:moveTo>
                <a:lnTo>
                  <a:pt x="41682" y="16098"/>
                </a:lnTo>
                <a:lnTo>
                  <a:pt x="34594" y="4613"/>
                </a:lnTo>
                <a:lnTo>
                  <a:pt x="21122" y="0"/>
                </a:lnTo>
                <a:lnTo>
                  <a:pt x="16113" y="616"/>
                </a:lnTo>
                <a:lnTo>
                  <a:pt x="4619" y="8045"/>
                </a:lnTo>
                <a:lnTo>
                  <a:pt x="0" y="21107"/>
                </a:lnTo>
                <a:lnTo>
                  <a:pt x="619" y="26131"/>
                </a:lnTo>
                <a:lnTo>
                  <a:pt x="8059" y="37618"/>
                </a:lnTo>
                <a:lnTo>
                  <a:pt x="21122" y="42230"/>
                </a:lnTo>
                <a:lnTo>
                  <a:pt x="26453" y="41611"/>
                </a:lnTo>
                <a:lnTo>
                  <a:pt x="37928" y="34177"/>
                </a:lnTo>
                <a:lnTo>
                  <a:pt x="42245" y="21107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5527746" y="2078111"/>
            <a:ext cx="43205" cy="43190"/>
          </a:xfrm>
          <a:custGeom>
            <a:avLst/>
            <a:gdLst/>
            <a:ahLst/>
            <a:cxnLst/>
            <a:rect l="l" t="t" r="r" b="b"/>
            <a:pathLst>
              <a:path w="43205" h="43190">
                <a:moveTo>
                  <a:pt x="43205" y="21122"/>
                </a:moveTo>
                <a:lnTo>
                  <a:pt x="42416" y="15489"/>
                </a:lnTo>
                <a:lnTo>
                  <a:pt x="34709" y="4423"/>
                </a:lnTo>
                <a:lnTo>
                  <a:pt x="21122" y="0"/>
                </a:lnTo>
                <a:lnTo>
                  <a:pt x="16103" y="619"/>
                </a:lnTo>
                <a:lnTo>
                  <a:pt x="4616" y="8059"/>
                </a:lnTo>
                <a:lnTo>
                  <a:pt x="0" y="21122"/>
                </a:lnTo>
                <a:lnTo>
                  <a:pt x="781" y="27148"/>
                </a:lnTo>
                <a:lnTo>
                  <a:pt x="8300" y="38695"/>
                </a:lnTo>
                <a:lnTo>
                  <a:pt x="21122" y="43190"/>
                </a:lnTo>
                <a:lnTo>
                  <a:pt x="27758" y="42233"/>
                </a:lnTo>
                <a:lnTo>
                  <a:pt x="38891" y="34460"/>
                </a:lnTo>
                <a:lnTo>
                  <a:pt x="43205" y="2112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5529666" y="2080991"/>
            <a:ext cx="43205" cy="43190"/>
          </a:xfrm>
          <a:custGeom>
            <a:avLst/>
            <a:gdLst/>
            <a:ahLst/>
            <a:cxnLst/>
            <a:rect l="l" t="t" r="r" b="b"/>
            <a:pathLst>
              <a:path w="43205" h="43190">
                <a:moveTo>
                  <a:pt x="43205" y="22067"/>
                </a:moveTo>
                <a:lnTo>
                  <a:pt x="42424" y="16041"/>
                </a:lnTo>
                <a:lnTo>
                  <a:pt x="34905" y="4494"/>
                </a:lnTo>
                <a:lnTo>
                  <a:pt x="22082" y="0"/>
                </a:lnTo>
                <a:lnTo>
                  <a:pt x="15447" y="957"/>
                </a:lnTo>
                <a:lnTo>
                  <a:pt x="4314" y="8729"/>
                </a:lnTo>
                <a:lnTo>
                  <a:pt x="0" y="22067"/>
                </a:lnTo>
                <a:lnTo>
                  <a:pt x="788" y="27701"/>
                </a:lnTo>
                <a:lnTo>
                  <a:pt x="8495" y="38766"/>
                </a:lnTo>
                <a:lnTo>
                  <a:pt x="22082" y="43190"/>
                </a:lnTo>
                <a:lnTo>
                  <a:pt x="27102" y="42570"/>
                </a:lnTo>
                <a:lnTo>
                  <a:pt x="38589" y="35130"/>
                </a:lnTo>
                <a:lnTo>
                  <a:pt x="43205" y="22067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5531586" y="2088672"/>
            <a:ext cx="43205" cy="43190"/>
          </a:xfrm>
          <a:custGeom>
            <a:avLst/>
            <a:gdLst/>
            <a:ahLst/>
            <a:cxnLst/>
            <a:rect l="l" t="t" r="r" b="b"/>
            <a:pathLst>
              <a:path w="43205" h="43190">
                <a:moveTo>
                  <a:pt x="43205" y="21107"/>
                </a:moveTo>
                <a:lnTo>
                  <a:pt x="42419" y="15489"/>
                </a:lnTo>
                <a:lnTo>
                  <a:pt x="34713" y="4425"/>
                </a:lnTo>
                <a:lnTo>
                  <a:pt x="21122" y="0"/>
                </a:lnTo>
                <a:lnTo>
                  <a:pt x="16113" y="617"/>
                </a:lnTo>
                <a:lnTo>
                  <a:pt x="4619" y="8052"/>
                </a:lnTo>
                <a:lnTo>
                  <a:pt x="0" y="21107"/>
                </a:lnTo>
                <a:lnTo>
                  <a:pt x="783" y="26813"/>
                </a:lnTo>
                <a:lnTo>
                  <a:pt x="8304" y="38406"/>
                </a:lnTo>
                <a:lnTo>
                  <a:pt x="21122" y="43190"/>
                </a:lnTo>
                <a:lnTo>
                  <a:pt x="27767" y="42148"/>
                </a:lnTo>
                <a:lnTo>
                  <a:pt x="38893" y="34041"/>
                </a:lnTo>
                <a:lnTo>
                  <a:pt x="43205" y="21107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5533506" y="2094433"/>
            <a:ext cx="43205" cy="43190"/>
          </a:xfrm>
          <a:custGeom>
            <a:avLst/>
            <a:gdLst/>
            <a:ahLst/>
            <a:cxnLst/>
            <a:rect l="l" t="t" r="r" b="b"/>
            <a:pathLst>
              <a:path w="43205" h="43190">
                <a:moveTo>
                  <a:pt x="43205" y="22082"/>
                </a:moveTo>
                <a:lnTo>
                  <a:pt x="42421" y="16035"/>
                </a:lnTo>
                <a:lnTo>
                  <a:pt x="34901" y="4487"/>
                </a:lnTo>
                <a:lnTo>
                  <a:pt x="22082" y="0"/>
                </a:lnTo>
                <a:lnTo>
                  <a:pt x="15793" y="958"/>
                </a:lnTo>
                <a:lnTo>
                  <a:pt x="4594" y="8729"/>
                </a:lnTo>
                <a:lnTo>
                  <a:pt x="0" y="22082"/>
                </a:lnTo>
                <a:lnTo>
                  <a:pt x="853" y="27700"/>
                </a:lnTo>
                <a:lnTo>
                  <a:pt x="8900" y="38764"/>
                </a:lnTo>
                <a:lnTo>
                  <a:pt x="22082" y="43190"/>
                </a:lnTo>
                <a:lnTo>
                  <a:pt x="27092" y="42572"/>
                </a:lnTo>
                <a:lnTo>
                  <a:pt x="38586" y="35137"/>
                </a:lnTo>
                <a:lnTo>
                  <a:pt x="43205" y="2208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5536387" y="2095393"/>
            <a:ext cx="42245" cy="43190"/>
          </a:xfrm>
          <a:custGeom>
            <a:avLst/>
            <a:gdLst/>
            <a:ahLst/>
            <a:cxnLst/>
            <a:rect l="l" t="t" r="r" b="b"/>
            <a:pathLst>
              <a:path w="42245" h="43190">
                <a:moveTo>
                  <a:pt x="42245" y="22067"/>
                </a:moveTo>
                <a:lnTo>
                  <a:pt x="41464" y="16041"/>
                </a:lnTo>
                <a:lnTo>
                  <a:pt x="33945" y="4494"/>
                </a:lnTo>
                <a:lnTo>
                  <a:pt x="21122" y="0"/>
                </a:lnTo>
                <a:lnTo>
                  <a:pt x="15163" y="785"/>
                </a:lnTo>
                <a:lnTo>
                  <a:pt x="4135" y="8488"/>
                </a:lnTo>
                <a:lnTo>
                  <a:pt x="0" y="22067"/>
                </a:lnTo>
                <a:lnTo>
                  <a:pt x="564" y="27087"/>
                </a:lnTo>
                <a:lnTo>
                  <a:pt x="7654" y="38574"/>
                </a:lnTo>
                <a:lnTo>
                  <a:pt x="21122" y="43190"/>
                </a:lnTo>
                <a:lnTo>
                  <a:pt x="26142" y="42570"/>
                </a:lnTo>
                <a:lnTo>
                  <a:pt x="37629" y="35130"/>
                </a:lnTo>
                <a:lnTo>
                  <a:pt x="42245" y="22067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5537347" y="2091552"/>
            <a:ext cx="44165" cy="43190"/>
          </a:xfrm>
          <a:custGeom>
            <a:avLst/>
            <a:gdLst/>
            <a:ahLst/>
            <a:cxnLst/>
            <a:rect l="l" t="t" r="r" b="b"/>
            <a:pathLst>
              <a:path w="44165" h="43190">
                <a:moveTo>
                  <a:pt x="44165" y="21122"/>
                </a:moveTo>
                <a:lnTo>
                  <a:pt x="43308" y="15489"/>
                </a:lnTo>
                <a:lnTo>
                  <a:pt x="35260" y="4423"/>
                </a:lnTo>
                <a:lnTo>
                  <a:pt x="22082" y="0"/>
                </a:lnTo>
                <a:lnTo>
                  <a:pt x="16376" y="783"/>
                </a:lnTo>
                <a:lnTo>
                  <a:pt x="4783" y="8304"/>
                </a:lnTo>
                <a:lnTo>
                  <a:pt x="0" y="21122"/>
                </a:lnTo>
                <a:lnTo>
                  <a:pt x="1038" y="27751"/>
                </a:lnTo>
                <a:lnTo>
                  <a:pt x="9144" y="38876"/>
                </a:lnTo>
                <a:lnTo>
                  <a:pt x="22082" y="43190"/>
                </a:lnTo>
                <a:lnTo>
                  <a:pt x="28363" y="42233"/>
                </a:lnTo>
                <a:lnTo>
                  <a:pt x="39568" y="34460"/>
                </a:lnTo>
                <a:lnTo>
                  <a:pt x="44165" y="2112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5540227" y="2080991"/>
            <a:ext cx="42245" cy="43190"/>
          </a:xfrm>
          <a:custGeom>
            <a:avLst/>
            <a:gdLst/>
            <a:ahLst/>
            <a:cxnLst/>
            <a:rect l="l" t="t" r="r" b="b"/>
            <a:pathLst>
              <a:path w="42245" h="43190">
                <a:moveTo>
                  <a:pt x="42245" y="22067"/>
                </a:moveTo>
                <a:lnTo>
                  <a:pt x="41532" y="16041"/>
                </a:lnTo>
                <a:lnTo>
                  <a:pt x="34353" y="4494"/>
                </a:lnTo>
                <a:lnTo>
                  <a:pt x="21122" y="0"/>
                </a:lnTo>
                <a:lnTo>
                  <a:pt x="15498" y="785"/>
                </a:lnTo>
                <a:lnTo>
                  <a:pt x="4426" y="8488"/>
                </a:lnTo>
                <a:lnTo>
                  <a:pt x="0" y="22067"/>
                </a:lnTo>
                <a:lnTo>
                  <a:pt x="619" y="27087"/>
                </a:lnTo>
                <a:lnTo>
                  <a:pt x="8059" y="38574"/>
                </a:lnTo>
                <a:lnTo>
                  <a:pt x="21122" y="43190"/>
                </a:lnTo>
                <a:lnTo>
                  <a:pt x="26453" y="42570"/>
                </a:lnTo>
                <a:lnTo>
                  <a:pt x="37928" y="35130"/>
                </a:lnTo>
                <a:lnTo>
                  <a:pt x="42245" y="22067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5542147" y="2089632"/>
            <a:ext cx="43205" cy="43190"/>
          </a:xfrm>
          <a:custGeom>
            <a:avLst/>
            <a:gdLst/>
            <a:ahLst/>
            <a:cxnLst/>
            <a:rect l="l" t="t" r="r" b="b"/>
            <a:pathLst>
              <a:path w="43205" h="43190">
                <a:moveTo>
                  <a:pt x="43205" y="21107"/>
                </a:moveTo>
                <a:lnTo>
                  <a:pt x="42419" y="15489"/>
                </a:lnTo>
                <a:lnTo>
                  <a:pt x="34713" y="4425"/>
                </a:lnTo>
                <a:lnTo>
                  <a:pt x="21122" y="0"/>
                </a:lnTo>
                <a:lnTo>
                  <a:pt x="16113" y="617"/>
                </a:lnTo>
                <a:lnTo>
                  <a:pt x="4619" y="8052"/>
                </a:lnTo>
                <a:lnTo>
                  <a:pt x="0" y="21107"/>
                </a:lnTo>
                <a:lnTo>
                  <a:pt x="783" y="27154"/>
                </a:lnTo>
                <a:lnTo>
                  <a:pt x="8304" y="38702"/>
                </a:lnTo>
                <a:lnTo>
                  <a:pt x="21122" y="43190"/>
                </a:lnTo>
                <a:lnTo>
                  <a:pt x="27767" y="42231"/>
                </a:lnTo>
                <a:lnTo>
                  <a:pt x="38893" y="34460"/>
                </a:lnTo>
                <a:lnTo>
                  <a:pt x="43205" y="21107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5544068" y="2077151"/>
            <a:ext cx="43205" cy="43190"/>
          </a:xfrm>
          <a:custGeom>
            <a:avLst/>
            <a:gdLst/>
            <a:ahLst/>
            <a:cxnLst/>
            <a:rect l="l" t="t" r="r" b="b"/>
            <a:pathLst>
              <a:path w="43205" h="43190">
                <a:moveTo>
                  <a:pt x="43205" y="21122"/>
                </a:moveTo>
                <a:lnTo>
                  <a:pt x="42585" y="16103"/>
                </a:lnTo>
                <a:lnTo>
                  <a:pt x="35146" y="4616"/>
                </a:lnTo>
                <a:lnTo>
                  <a:pt x="22082" y="0"/>
                </a:lnTo>
                <a:lnTo>
                  <a:pt x="16040" y="783"/>
                </a:lnTo>
                <a:lnTo>
                  <a:pt x="4492" y="8304"/>
                </a:lnTo>
                <a:lnTo>
                  <a:pt x="0" y="21122"/>
                </a:lnTo>
                <a:lnTo>
                  <a:pt x="957" y="27751"/>
                </a:lnTo>
                <a:lnTo>
                  <a:pt x="8732" y="38876"/>
                </a:lnTo>
                <a:lnTo>
                  <a:pt x="22082" y="43190"/>
                </a:lnTo>
                <a:lnTo>
                  <a:pt x="27706" y="42404"/>
                </a:lnTo>
                <a:lnTo>
                  <a:pt x="38778" y="34701"/>
                </a:lnTo>
                <a:lnTo>
                  <a:pt x="43205" y="2112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5545988" y="2075230"/>
            <a:ext cx="43205" cy="43190"/>
          </a:xfrm>
          <a:custGeom>
            <a:avLst/>
            <a:gdLst/>
            <a:ahLst/>
            <a:cxnLst/>
            <a:rect l="l" t="t" r="r" b="b"/>
            <a:pathLst>
              <a:path w="43205" h="43190">
                <a:moveTo>
                  <a:pt x="43205" y="22082"/>
                </a:moveTo>
                <a:lnTo>
                  <a:pt x="42420" y="16040"/>
                </a:lnTo>
                <a:lnTo>
                  <a:pt x="34894" y="4492"/>
                </a:lnTo>
                <a:lnTo>
                  <a:pt x="22082" y="0"/>
                </a:lnTo>
                <a:lnTo>
                  <a:pt x="15437" y="959"/>
                </a:lnTo>
                <a:lnTo>
                  <a:pt x="4311" y="8736"/>
                </a:lnTo>
                <a:lnTo>
                  <a:pt x="0" y="22082"/>
                </a:lnTo>
                <a:lnTo>
                  <a:pt x="785" y="27705"/>
                </a:lnTo>
                <a:lnTo>
                  <a:pt x="8491" y="38769"/>
                </a:lnTo>
                <a:lnTo>
                  <a:pt x="22082" y="43190"/>
                </a:lnTo>
                <a:lnTo>
                  <a:pt x="27087" y="42573"/>
                </a:lnTo>
                <a:lnTo>
                  <a:pt x="38581" y="35144"/>
                </a:lnTo>
                <a:lnTo>
                  <a:pt x="43205" y="2208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5547908" y="2074270"/>
            <a:ext cx="43205" cy="43190"/>
          </a:xfrm>
          <a:custGeom>
            <a:avLst/>
            <a:gdLst/>
            <a:ahLst/>
            <a:cxnLst/>
            <a:rect l="l" t="t" r="r" b="b"/>
            <a:pathLst>
              <a:path w="43205" h="43190">
                <a:moveTo>
                  <a:pt x="43205" y="21122"/>
                </a:moveTo>
                <a:lnTo>
                  <a:pt x="42585" y="16103"/>
                </a:lnTo>
                <a:lnTo>
                  <a:pt x="35146" y="4616"/>
                </a:lnTo>
                <a:lnTo>
                  <a:pt x="22082" y="0"/>
                </a:lnTo>
                <a:lnTo>
                  <a:pt x="16040" y="783"/>
                </a:lnTo>
                <a:lnTo>
                  <a:pt x="4492" y="8304"/>
                </a:lnTo>
                <a:lnTo>
                  <a:pt x="0" y="21122"/>
                </a:lnTo>
                <a:lnTo>
                  <a:pt x="957" y="27751"/>
                </a:lnTo>
                <a:lnTo>
                  <a:pt x="8732" y="38876"/>
                </a:lnTo>
                <a:lnTo>
                  <a:pt x="22082" y="43190"/>
                </a:lnTo>
                <a:lnTo>
                  <a:pt x="27706" y="42404"/>
                </a:lnTo>
                <a:lnTo>
                  <a:pt x="38778" y="34701"/>
                </a:lnTo>
                <a:lnTo>
                  <a:pt x="43205" y="2112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5550789" y="2101154"/>
            <a:ext cx="42230" cy="42230"/>
          </a:xfrm>
          <a:custGeom>
            <a:avLst/>
            <a:gdLst/>
            <a:ahLst/>
            <a:cxnLst/>
            <a:rect l="l" t="t" r="r" b="b"/>
            <a:pathLst>
              <a:path w="42230" h="42230">
                <a:moveTo>
                  <a:pt x="42230" y="21107"/>
                </a:moveTo>
                <a:lnTo>
                  <a:pt x="41616" y="16108"/>
                </a:lnTo>
                <a:lnTo>
                  <a:pt x="34187" y="4616"/>
                </a:lnTo>
                <a:lnTo>
                  <a:pt x="21122" y="0"/>
                </a:lnTo>
                <a:lnTo>
                  <a:pt x="16113" y="616"/>
                </a:lnTo>
                <a:lnTo>
                  <a:pt x="4619" y="8045"/>
                </a:lnTo>
                <a:lnTo>
                  <a:pt x="0" y="21107"/>
                </a:lnTo>
                <a:lnTo>
                  <a:pt x="619" y="26126"/>
                </a:lnTo>
                <a:lnTo>
                  <a:pt x="8059" y="37614"/>
                </a:lnTo>
                <a:lnTo>
                  <a:pt x="21122" y="42230"/>
                </a:lnTo>
                <a:lnTo>
                  <a:pt x="26131" y="41612"/>
                </a:lnTo>
                <a:lnTo>
                  <a:pt x="37616" y="34174"/>
                </a:lnTo>
                <a:lnTo>
                  <a:pt x="42230" y="21107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5552709" y="2159706"/>
            <a:ext cx="42245" cy="43205"/>
          </a:xfrm>
          <a:custGeom>
            <a:avLst/>
            <a:gdLst/>
            <a:ahLst/>
            <a:cxnLst/>
            <a:rect l="l" t="t" r="r" b="b"/>
            <a:pathLst>
              <a:path w="42245" h="43205">
                <a:moveTo>
                  <a:pt x="42245" y="22082"/>
                </a:moveTo>
                <a:lnTo>
                  <a:pt x="41461" y="16040"/>
                </a:lnTo>
                <a:lnTo>
                  <a:pt x="33941" y="4492"/>
                </a:lnTo>
                <a:lnTo>
                  <a:pt x="21122" y="0"/>
                </a:lnTo>
                <a:lnTo>
                  <a:pt x="15153" y="788"/>
                </a:lnTo>
                <a:lnTo>
                  <a:pt x="4132" y="8495"/>
                </a:lnTo>
                <a:lnTo>
                  <a:pt x="0" y="22082"/>
                </a:lnTo>
                <a:lnTo>
                  <a:pt x="564" y="27102"/>
                </a:lnTo>
                <a:lnTo>
                  <a:pt x="7654" y="38589"/>
                </a:lnTo>
                <a:lnTo>
                  <a:pt x="21122" y="43205"/>
                </a:lnTo>
                <a:lnTo>
                  <a:pt x="26142" y="42585"/>
                </a:lnTo>
                <a:lnTo>
                  <a:pt x="37629" y="35146"/>
                </a:lnTo>
                <a:lnTo>
                  <a:pt x="42245" y="2208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5554629" y="2158746"/>
            <a:ext cx="43190" cy="43190"/>
          </a:xfrm>
          <a:custGeom>
            <a:avLst/>
            <a:gdLst/>
            <a:ahLst/>
            <a:cxnLst/>
            <a:rect l="l" t="t" r="r" b="b"/>
            <a:pathLst>
              <a:path w="43190" h="43190">
                <a:moveTo>
                  <a:pt x="43190" y="21122"/>
                </a:moveTo>
                <a:lnTo>
                  <a:pt x="42405" y="15498"/>
                </a:lnTo>
                <a:lnTo>
                  <a:pt x="34707" y="4426"/>
                </a:lnTo>
                <a:lnTo>
                  <a:pt x="21122" y="0"/>
                </a:lnTo>
                <a:lnTo>
                  <a:pt x="16103" y="619"/>
                </a:lnTo>
                <a:lnTo>
                  <a:pt x="4616" y="8059"/>
                </a:lnTo>
                <a:lnTo>
                  <a:pt x="0" y="21122"/>
                </a:lnTo>
                <a:lnTo>
                  <a:pt x="781" y="27153"/>
                </a:lnTo>
                <a:lnTo>
                  <a:pt x="8300" y="38700"/>
                </a:lnTo>
                <a:lnTo>
                  <a:pt x="21122" y="43190"/>
                </a:lnTo>
                <a:lnTo>
                  <a:pt x="27747" y="42237"/>
                </a:lnTo>
                <a:lnTo>
                  <a:pt x="38878" y="34471"/>
                </a:lnTo>
                <a:lnTo>
                  <a:pt x="43190" y="2112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5556549" y="2162586"/>
            <a:ext cx="42245" cy="42230"/>
          </a:xfrm>
          <a:custGeom>
            <a:avLst/>
            <a:gdLst/>
            <a:ahLst/>
            <a:cxnLst/>
            <a:rect l="l" t="t" r="r" b="b"/>
            <a:pathLst>
              <a:path w="42245" h="42230">
                <a:moveTo>
                  <a:pt x="42245" y="21122"/>
                </a:moveTo>
                <a:lnTo>
                  <a:pt x="41679" y="15791"/>
                </a:lnTo>
                <a:lnTo>
                  <a:pt x="34584" y="4316"/>
                </a:lnTo>
                <a:lnTo>
                  <a:pt x="21122" y="0"/>
                </a:lnTo>
                <a:lnTo>
                  <a:pt x="16103" y="564"/>
                </a:lnTo>
                <a:lnTo>
                  <a:pt x="4616" y="7654"/>
                </a:lnTo>
                <a:lnTo>
                  <a:pt x="0" y="21122"/>
                </a:lnTo>
                <a:lnTo>
                  <a:pt x="617" y="26131"/>
                </a:lnTo>
                <a:lnTo>
                  <a:pt x="8055" y="37616"/>
                </a:lnTo>
                <a:lnTo>
                  <a:pt x="21122" y="42230"/>
                </a:lnTo>
                <a:lnTo>
                  <a:pt x="26438" y="41613"/>
                </a:lnTo>
                <a:lnTo>
                  <a:pt x="37920" y="34184"/>
                </a:lnTo>
                <a:lnTo>
                  <a:pt x="42245" y="2112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5558469" y="2160666"/>
            <a:ext cx="43190" cy="43205"/>
          </a:xfrm>
          <a:custGeom>
            <a:avLst/>
            <a:gdLst/>
            <a:ahLst/>
            <a:cxnLst/>
            <a:rect l="l" t="t" r="r" b="b"/>
            <a:pathLst>
              <a:path w="43190" h="43205">
                <a:moveTo>
                  <a:pt x="43190" y="22082"/>
                </a:moveTo>
                <a:lnTo>
                  <a:pt x="42231" y="15793"/>
                </a:lnTo>
                <a:lnTo>
                  <a:pt x="34460" y="4594"/>
                </a:lnTo>
                <a:lnTo>
                  <a:pt x="21107" y="0"/>
                </a:lnTo>
                <a:lnTo>
                  <a:pt x="15489" y="853"/>
                </a:lnTo>
                <a:lnTo>
                  <a:pt x="4425" y="8900"/>
                </a:lnTo>
                <a:lnTo>
                  <a:pt x="0" y="22082"/>
                </a:lnTo>
                <a:lnTo>
                  <a:pt x="617" y="27087"/>
                </a:lnTo>
                <a:lnTo>
                  <a:pt x="8052" y="38581"/>
                </a:lnTo>
                <a:lnTo>
                  <a:pt x="21107" y="43205"/>
                </a:lnTo>
                <a:lnTo>
                  <a:pt x="27154" y="42420"/>
                </a:lnTo>
                <a:lnTo>
                  <a:pt x="38702" y="34894"/>
                </a:lnTo>
                <a:lnTo>
                  <a:pt x="43190" y="2208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5560390" y="2131862"/>
            <a:ext cx="43190" cy="42245"/>
          </a:xfrm>
          <a:custGeom>
            <a:avLst/>
            <a:gdLst/>
            <a:ahLst/>
            <a:cxnLst/>
            <a:rect l="l" t="t" r="r" b="b"/>
            <a:pathLst>
              <a:path w="43190" h="42245">
                <a:moveTo>
                  <a:pt x="43190" y="21122"/>
                </a:moveTo>
                <a:lnTo>
                  <a:pt x="42572" y="16113"/>
                </a:lnTo>
                <a:lnTo>
                  <a:pt x="35137" y="4619"/>
                </a:lnTo>
                <a:lnTo>
                  <a:pt x="22082" y="0"/>
                </a:lnTo>
                <a:lnTo>
                  <a:pt x="16040" y="783"/>
                </a:lnTo>
                <a:lnTo>
                  <a:pt x="4492" y="8304"/>
                </a:lnTo>
                <a:lnTo>
                  <a:pt x="0" y="21122"/>
                </a:lnTo>
                <a:lnTo>
                  <a:pt x="788" y="26756"/>
                </a:lnTo>
                <a:lnTo>
                  <a:pt x="8495" y="37821"/>
                </a:lnTo>
                <a:lnTo>
                  <a:pt x="22082" y="42245"/>
                </a:lnTo>
                <a:lnTo>
                  <a:pt x="27086" y="41628"/>
                </a:lnTo>
                <a:lnTo>
                  <a:pt x="38572" y="34190"/>
                </a:lnTo>
                <a:lnTo>
                  <a:pt x="43190" y="2112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5562310" y="2153945"/>
            <a:ext cx="43190" cy="43205"/>
          </a:xfrm>
          <a:custGeom>
            <a:avLst/>
            <a:gdLst/>
            <a:ahLst/>
            <a:cxnLst/>
            <a:rect l="l" t="t" r="r" b="b"/>
            <a:pathLst>
              <a:path w="43190" h="43205">
                <a:moveTo>
                  <a:pt x="43190" y="21122"/>
                </a:moveTo>
                <a:lnTo>
                  <a:pt x="42405" y="15498"/>
                </a:lnTo>
                <a:lnTo>
                  <a:pt x="34707" y="4426"/>
                </a:lnTo>
                <a:lnTo>
                  <a:pt x="21122" y="0"/>
                </a:lnTo>
                <a:lnTo>
                  <a:pt x="16103" y="619"/>
                </a:lnTo>
                <a:lnTo>
                  <a:pt x="4616" y="8059"/>
                </a:lnTo>
                <a:lnTo>
                  <a:pt x="0" y="21122"/>
                </a:lnTo>
                <a:lnTo>
                  <a:pt x="783" y="26828"/>
                </a:lnTo>
                <a:lnTo>
                  <a:pt x="8304" y="38422"/>
                </a:lnTo>
                <a:lnTo>
                  <a:pt x="21122" y="43205"/>
                </a:lnTo>
                <a:lnTo>
                  <a:pt x="27756" y="42166"/>
                </a:lnTo>
                <a:lnTo>
                  <a:pt x="38881" y="34060"/>
                </a:lnTo>
                <a:lnTo>
                  <a:pt x="43190" y="2112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5564230" y="2173147"/>
            <a:ext cx="43190" cy="43190"/>
          </a:xfrm>
          <a:custGeom>
            <a:avLst/>
            <a:gdLst/>
            <a:ahLst/>
            <a:cxnLst/>
            <a:rect l="l" t="t" r="r" b="b"/>
            <a:pathLst>
              <a:path w="43190" h="43190">
                <a:moveTo>
                  <a:pt x="43190" y="21107"/>
                </a:moveTo>
                <a:lnTo>
                  <a:pt x="42572" y="16103"/>
                </a:lnTo>
                <a:lnTo>
                  <a:pt x="35134" y="4617"/>
                </a:lnTo>
                <a:lnTo>
                  <a:pt x="22067" y="0"/>
                </a:lnTo>
                <a:lnTo>
                  <a:pt x="16386" y="778"/>
                </a:lnTo>
                <a:lnTo>
                  <a:pt x="4788" y="8293"/>
                </a:lnTo>
                <a:lnTo>
                  <a:pt x="0" y="21107"/>
                </a:lnTo>
                <a:lnTo>
                  <a:pt x="1038" y="27748"/>
                </a:lnTo>
                <a:lnTo>
                  <a:pt x="9141" y="38880"/>
                </a:lnTo>
                <a:lnTo>
                  <a:pt x="22067" y="43190"/>
                </a:lnTo>
                <a:lnTo>
                  <a:pt x="27701" y="42402"/>
                </a:lnTo>
                <a:lnTo>
                  <a:pt x="38766" y="34700"/>
                </a:lnTo>
                <a:lnTo>
                  <a:pt x="43190" y="21107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5567111" y="2172187"/>
            <a:ext cx="42230" cy="43190"/>
          </a:xfrm>
          <a:custGeom>
            <a:avLst/>
            <a:gdLst/>
            <a:ahLst/>
            <a:cxnLst/>
            <a:rect l="l" t="t" r="r" b="b"/>
            <a:pathLst>
              <a:path w="42230" h="43190">
                <a:moveTo>
                  <a:pt x="42230" y="21122"/>
                </a:moveTo>
                <a:lnTo>
                  <a:pt x="41613" y="16113"/>
                </a:lnTo>
                <a:lnTo>
                  <a:pt x="34184" y="4619"/>
                </a:lnTo>
                <a:lnTo>
                  <a:pt x="21122" y="0"/>
                </a:lnTo>
                <a:lnTo>
                  <a:pt x="15791" y="619"/>
                </a:lnTo>
                <a:lnTo>
                  <a:pt x="4316" y="8059"/>
                </a:lnTo>
                <a:lnTo>
                  <a:pt x="0" y="21122"/>
                </a:lnTo>
                <a:lnTo>
                  <a:pt x="713" y="27148"/>
                </a:lnTo>
                <a:lnTo>
                  <a:pt x="7891" y="38695"/>
                </a:lnTo>
                <a:lnTo>
                  <a:pt x="21122" y="43190"/>
                </a:lnTo>
                <a:lnTo>
                  <a:pt x="26736" y="42407"/>
                </a:lnTo>
                <a:lnTo>
                  <a:pt x="37806" y="34705"/>
                </a:lnTo>
                <a:lnTo>
                  <a:pt x="42230" y="2112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5568071" y="2166426"/>
            <a:ext cx="42230" cy="42230"/>
          </a:xfrm>
          <a:custGeom>
            <a:avLst/>
            <a:gdLst/>
            <a:ahLst/>
            <a:cxnLst/>
            <a:rect l="l" t="t" r="r" b="b"/>
            <a:pathLst>
              <a:path w="42230" h="42230">
                <a:moveTo>
                  <a:pt x="42230" y="21122"/>
                </a:moveTo>
                <a:lnTo>
                  <a:pt x="41612" y="16113"/>
                </a:lnTo>
                <a:lnTo>
                  <a:pt x="34177" y="4619"/>
                </a:lnTo>
                <a:lnTo>
                  <a:pt x="21122" y="0"/>
                </a:lnTo>
                <a:lnTo>
                  <a:pt x="15791" y="619"/>
                </a:lnTo>
                <a:lnTo>
                  <a:pt x="4316" y="8059"/>
                </a:lnTo>
                <a:lnTo>
                  <a:pt x="0" y="21122"/>
                </a:lnTo>
                <a:lnTo>
                  <a:pt x="562" y="26442"/>
                </a:lnTo>
                <a:lnTo>
                  <a:pt x="7650" y="37916"/>
                </a:lnTo>
                <a:lnTo>
                  <a:pt x="21122" y="42230"/>
                </a:lnTo>
                <a:lnTo>
                  <a:pt x="26116" y="41670"/>
                </a:lnTo>
                <a:lnTo>
                  <a:pt x="37608" y="34592"/>
                </a:lnTo>
                <a:lnTo>
                  <a:pt x="42230" y="2112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5569991" y="2128982"/>
            <a:ext cx="43190" cy="43205"/>
          </a:xfrm>
          <a:custGeom>
            <a:avLst/>
            <a:gdLst/>
            <a:ahLst/>
            <a:cxnLst/>
            <a:rect l="l" t="t" r="r" b="b"/>
            <a:pathLst>
              <a:path w="43190" h="43205">
                <a:moveTo>
                  <a:pt x="43190" y="22082"/>
                </a:moveTo>
                <a:lnTo>
                  <a:pt x="42233" y="15447"/>
                </a:lnTo>
                <a:lnTo>
                  <a:pt x="34460" y="4314"/>
                </a:lnTo>
                <a:lnTo>
                  <a:pt x="21122" y="0"/>
                </a:lnTo>
                <a:lnTo>
                  <a:pt x="15483" y="788"/>
                </a:lnTo>
                <a:lnTo>
                  <a:pt x="4419" y="8495"/>
                </a:lnTo>
                <a:lnTo>
                  <a:pt x="0" y="22082"/>
                </a:lnTo>
                <a:lnTo>
                  <a:pt x="618" y="27102"/>
                </a:lnTo>
                <a:lnTo>
                  <a:pt x="8052" y="38589"/>
                </a:lnTo>
                <a:lnTo>
                  <a:pt x="21122" y="43205"/>
                </a:lnTo>
                <a:lnTo>
                  <a:pt x="27148" y="42424"/>
                </a:lnTo>
                <a:lnTo>
                  <a:pt x="38695" y="34905"/>
                </a:lnTo>
                <a:lnTo>
                  <a:pt x="43190" y="2208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5571911" y="2112675"/>
            <a:ext cx="42230" cy="42230"/>
          </a:xfrm>
          <a:custGeom>
            <a:avLst/>
            <a:gdLst/>
            <a:ahLst/>
            <a:cxnLst/>
            <a:rect l="l" t="t" r="r" b="b"/>
            <a:pathLst>
              <a:path w="42230" h="42230">
                <a:moveTo>
                  <a:pt x="42230" y="21107"/>
                </a:moveTo>
                <a:lnTo>
                  <a:pt x="41667" y="15787"/>
                </a:lnTo>
                <a:lnTo>
                  <a:pt x="34579" y="4313"/>
                </a:lnTo>
                <a:lnTo>
                  <a:pt x="21107" y="0"/>
                </a:lnTo>
                <a:lnTo>
                  <a:pt x="16113" y="559"/>
                </a:lnTo>
                <a:lnTo>
                  <a:pt x="4621" y="7637"/>
                </a:lnTo>
                <a:lnTo>
                  <a:pt x="0" y="21107"/>
                </a:lnTo>
                <a:lnTo>
                  <a:pt x="617" y="26116"/>
                </a:lnTo>
                <a:lnTo>
                  <a:pt x="8052" y="37610"/>
                </a:lnTo>
                <a:lnTo>
                  <a:pt x="21107" y="42230"/>
                </a:lnTo>
                <a:lnTo>
                  <a:pt x="26438" y="41610"/>
                </a:lnTo>
                <a:lnTo>
                  <a:pt x="37913" y="34170"/>
                </a:lnTo>
                <a:lnTo>
                  <a:pt x="42230" y="21107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5573831" y="2101154"/>
            <a:ext cx="43190" cy="42230"/>
          </a:xfrm>
          <a:custGeom>
            <a:avLst/>
            <a:gdLst/>
            <a:ahLst/>
            <a:cxnLst/>
            <a:rect l="l" t="t" r="r" b="b"/>
            <a:pathLst>
              <a:path w="43190" h="42230">
                <a:moveTo>
                  <a:pt x="43190" y="21107"/>
                </a:moveTo>
                <a:lnTo>
                  <a:pt x="42407" y="15493"/>
                </a:lnTo>
                <a:lnTo>
                  <a:pt x="34705" y="4423"/>
                </a:lnTo>
                <a:lnTo>
                  <a:pt x="21122" y="0"/>
                </a:lnTo>
                <a:lnTo>
                  <a:pt x="16113" y="616"/>
                </a:lnTo>
                <a:lnTo>
                  <a:pt x="4619" y="8045"/>
                </a:lnTo>
                <a:lnTo>
                  <a:pt x="0" y="21107"/>
                </a:lnTo>
                <a:lnTo>
                  <a:pt x="619" y="26126"/>
                </a:lnTo>
                <a:lnTo>
                  <a:pt x="8059" y="37614"/>
                </a:lnTo>
                <a:lnTo>
                  <a:pt x="21122" y="42230"/>
                </a:lnTo>
                <a:lnTo>
                  <a:pt x="27148" y="41448"/>
                </a:lnTo>
                <a:lnTo>
                  <a:pt x="38695" y="33929"/>
                </a:lnTo>
                <a:lnTo>
                  <a:pt x="43190" y="21107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5575752" y="2068509"/>
            <a:ext cx="43190" cy="42230"/>
          </a:xfrm>
          <a:custGeom>
            <a:avLst/>
            <a:gdLst/>
            <a:ahLst/>
            <a:cxnLst/>
            <a:rect l="l" t="t" r="r" b="b"/>
            <a:pathLst>
              <a:path w="43190" h="42230">
                <a:moveTo>
                  <a:pt x="43190" y="21122"/>
                </a:moveTo>
                <a:lnTo>
                  <a:pt x="42570" y="15791"/>
                </a:lnTo>
                <a:lnTo>
                  <a:pt x="35130" y="4316"/>
                </a:lnTo>
                <a:lnTo>
                  <a:pt x="22067" y="0"/>
                </a:lnTo>
                <a:lnTo>
                  <a:pt x="16041" y="713"/>
                </a:lnTo>
                <a:lnTo>
                  <a:pt x="4494" y="7891"/>
                </a:lnTo>
                <a:lnTo>
                  <a:pt x="0" y="21122"/>
                </a:lnTo>
                <a:lnTo>
                  <a:pt x="782" y="26736"/>
                </a:lnTo>
                <a:lnTo>
                  <a:pt x="8484" y="37806"/>
                </a:lnTo>
                <a:lnTo>
                  <a:pt x="22067" y="42230"/>
                </a:lnTo>
                <a:lnTo>
                  <a:pt x="27077" y="41613"/>
                </a:lnTo>
                <a:lnTo>
                  <a:pt x="38571" y="34184"/>
                </a:lnTo>
                <a:lnTo>
                  <a:pt x="43190" y="2112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5577672" y="2054108"/>
            <a:ext cx="43190" cy="43205"/>
          </a:xfrm>
          <a:custGeom>
            <a:avLst/>
            <a:gdLst/>
            <a:ahLst/>
            <a:cxnLst/>
            <a:rect l="l" t="t" r="r" b="b"/>
            <a:pathLst>
              <a:path w="43190" h="43205">
                <a:moveTo>
                  <a:pt x="43190" y="21122"/>
                </a:moveTo>
                <a:lnTo>
                  <a:pt x="42404" y="15498"/>
                </a:lnTo>
                <a:lnTo>
                  <a:pt x="34701" y="4426"/>
                </a:lnTo>
                <a:lnTo>
                  <a:pt x="21122" y="0"/>
                </a:lnTo>
                <a:lnTo>
                  <a:pt x="16103" y="619"/>
                </a:lnTo>
                <a:lnTo>
                  <a:pt x="4616" y="8059"/>
                </a:lnTo>
                <a:lnTo>
                  <a:pt x="0" y="21122"/>
                </a:lnTo>
                <a:lnTo>
                  <a:pt x="783" y="26828"/>
                </a:lnTo>
                <a:lnTo>
                  <a:pt x="8304" y="38422"/>
                </a:lnTo>
                <a:lnTo>
                  <a:pt x="21122" y="43205"/>
                </a:lnTo>
                <a:lnTo>
                  <a:pt x="27751" y="42166"/>
                </a:lnTo>
                <a:lnTo>
                  <a:pt x="38876" y="34060"/>
                </a:lnTo>
                <a:lnTo>
                  <a:pt x="43190" y="2112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5579577" y="2047387"/>
            <a:ext cx="43205" cy="43205"/>
          </a:xfrm>
          <a:custGeom>
            <a:avLst/>
            <a:gdLst/>
            <a:ahLst/>
            <a:cxnLst/>
            <a:rect l="l" t="t" r="r" b="b"/>
            <a:pathLst>
              <a:path w="43205" h="43205">
                <a:moveTo>
                  <a:pt x="43205" y="21122"/>
                </a:moveTo>
                <a:lnTo>
                  <a:pt x="42585" y="16103"/>
                </a:lnTo>
                <a:lnTo>
                  <a:pt x="35146" y="4616"/>
                </a:lnTo>
                <a:lnTo>
                  <a:pt x="22082" y="0"/>
                </a:lnTo>
                <a:lnTo>
                  <a:pt x="16376" y="783"/>
                </a:lnTo>
                <a:lnTo>
                  <a:pt x="4783" y="8304"/>
                </a:lnTo>
                <a:lnTo>
                  <a:pt x="0" y="21122"/>
                </a:lnTo>
                <a:lnTo>
                  <a:pt x="1041" y="27767"/>
                </a:lnTo>
                <a:lnTo>
                  <a:pt x="9148" y="38893"/>
                </a:lnTo>
                <a:lnTo>
                  <a:pt x="22082" y="43205"/>
                </a:lnTo>
                <a:lnTo>
                  <a:pt x="27716" y="42416"/>
                </a:lnTo>
                <a:lnTo>
                  <a:pt x="38781" y="34709"/>
                </a:lnTo>
                <a:lnTo>
                  <a:pt x="43205" y="2112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5582472" y="2061789"/>
            <a:ext cx="42230" cy="43205"/>
          </a:xfrm>
          <a:custGeom>
            <a:avLst/>
            <a:gdLst/>
            <a:ahLst/>
            <a:cxnLst/>
            <a:rect l="l" t="t" r="r" b="b"/>
            <a:pathLst>
              <a:path w="42230" h="43205">
                <a:moveTo>
                  <a:pt x="42230" y="21122"/>
                </a:moveTo>
                <a:lnTo>
                  <a:pt x="41610" y="16103"/>
                </a:lnTo>
                <a:lnTo>
                  <a:pt x="34170" y="4616"/>
                </a:lnTo>
                <a:lnTo>
                  <a:pt x="21107" y="0"/>
                </a:lnTo>
                <a:lnTo>
                  <a:pt x="15792" y="617"/>
                </a:lnTo>
                <a:lnTo>
                  <a:pt x="4318" y="8055"/>
                </a:lnTo>
                <a:lnTo>
                  <a:pt x="0" y="21122"/>
                </a:lnTo>
                <a:lnTo>
                  <a:pt x="713" y="27155"/>
                </a:lnTo>
                <a:lnTo>
                  <a:pt x="7888" y="38709"/>
                </a:lnTo>
                <a:lnTo>
                  <a:pt x="21107" y="43205"/>
                </a:lnTo>
                <a:lnTo>
                  <a:pt x="26740" y="42416"/>
                </a:lnTo>
                <a:lnTo>
                  <a:pt x="37806" y="34709"/>
                </a:lnTo>
                <a:lnTo>
                  <a:pt x="42230" y="2112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5583433" y="2072350"/>
            <a:ext cx="44150" cy="42230"/>
          </a:xfrm>
          <a:custGeom>
            <a:avLst/>
            <a:gdLst/>
            <a:ahLst/>
            <a:cxnLst/>
            <a:rect l="l" t="t" r="r" b="b"/>
            <a:pathLst>
              <a:path w="44150" h="42230">
                <a:moveTo>
                  <a:pt x="44150" y="21122"/>
                </a:moveTo>
                <a:lnTo>
                  <a:pt x="43293" y="15489"/>
                </a:lnTo>
                <a:lnTo>
                  <a:pt x="35245" y="4423"/>
                </a:lnTo>
                <a:lnTo>
                  <a:pt x="22067" y="0"/>
                </a:lnTo>
                <a:lnTo>
                  <a:pt x="16372" y="781"/>
                </a:lnTo>
                <a:lnTo>
                  <a:pt x="4780" y="8300"/>
                </a:lnTo>
                <a:lnTo>
                  <a:pt x="0" y="21122"/>
                </a:lnTo>
                <a:lnTo>
                  <a:pt x="849" y="26736"/>
                </a:lnTo>
                <a:lnTo>
                  <a:pt x="8887" y="37806"/>
                </a:lnTo>
                <a:lnTo>
                  <a:pt x="22067" y="42230"/>
                </a:lnTo>
                <a:lnTo>
                  <a:pt x="27764" y="41449"/>
                </a:lnTo>
                <a:lnTo>
                  <a:pt x="39363" y="33939"/>
                </a:lnTo>
                <a:lnTo>
                  <a:pt x="44150" y="2112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5586298" y="2061789"/>
            <a:ext cx="42245" cy="43205"/>
          </a:xfrm>
          <a:custGeom>
            <a:avLst/>
            <a:gdLst/>
            <a:ahLst/>
            <a:cxnLst/>
            <a:rect l="l" t="t" r="r" b="b"/>
            <a:pathLst>
              <a:path w="42245" h="43205">
                <a:moveTo>
                  <a:pt x="42245" y="21122"/>
                </a:moveTo>
                <a:lnTo>
                  <a:pt x="41680" y="16103"/>
                </a:lnTo>
                <a:lnTo>
                  <a:pt x="34590" y="4616"/>
                </a:lnTo>
                <a:lnTo>
                  <a:pt x="21122" y="0"/>
                </a:lnTo>
                <a:lnTo>
                  <a:pt x="16108" y="619"/>
                </a:lnTo>
                <a:lnTo>
                  <a:pt x="4620" y="8059"/>
                </a:lnTo>
                <a:lnTo>
                  <a:pt x="0" y="21122"/>
                </a:lnTo>
                <a:lnTo>
                  <a:pt x="784" y="27164"/>
                </a:lnTo>
                <a:lnTo>
                  <a:pt x="8310" y="38712"/>
                </a:lnTo>
                <a:lnTo>
                  <a:pt x="21122" y="43205"/>
                </a:lnTo>
                <a:lnTo>
                  <a:pt x="27092" y="42416"/>
                </a:lnTo>
                <a:lnTo>
                  <a:pt x="38112" y="34709"/>
                </a:lnTo>
                <a:lnTo>
                  <a:pt x="42245" y="2112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5588233" y="2057948"/>
            <a:ext cx="43190" cy="43205"/>
          </a:xfrm>
          <a:custGeom>
            <a:avLst/>
            <a:gdLst/>
            <a:ahLst/>
            <a:cxnLst/>
            <a:rect l="l" t="t" r="r" b="b"/>
            <a:pathLst>
              <a:path w="43190" h="43205">
                <a:moveTo>
                  <a:pt x="43190" y="21122"/>
                </a:moveTo>
                <a:lnTo>
                  <a:pt x="42333" y="15489"/>
                </a:lnTo>
                <a:lnTo>
                  <a:pt x="34285" y="4423"/>
                </a:lnTo>
                <a:lnTo>
                  <a:pt x="21107" y="0"/>
                </a:lnTo>
                <a:lnTo>
                  <a:pt x="16098" y="617"/>
                </a:lnTo>
                <a:lnTo>
                  <a:pt x="4613" y="8055"/>
                </a:lnTo>
                <a:lnTo>
                  <a:pt x="0" y="21122"/>
                </a:lnTo>
                <a:lnTo>
                  <a:pt x="780" y="26819"/>
                </a:lnTo>
                <a:lnTo>
                  <a:pt x="8290" y="38419"/>
                </a:lnTo>
                <a:lnTo>
                  <a:pt x="21107" y="43205"/>
                </a:lnTo>
                <a:lnTo>
                  <a:pt x="27396" y="42163"/>
                </a:lnTo>
                <a:lnTo>
                  <a:pt x="38596" y="34056"/>
                </a:lnTo>
                <a:lnTo>
                  <a:pt x="43190" y="2112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5590138" y="2045467"/>
            <a:ext cx="43205" cy="43205"/>
          </a:xfrm>
          <a:custGeom>
            <a:avLst/>
            <a:gdLst/>
            <a:ahLst/>
            <a:cxnLst/>
            <a:rect l="l" t="t" r="r" b="b"/>
            <a:pathLst>
              <a:path w="43205" h="43205">
                <a:moveTo>
                  <a:pt x="43205" y="22082"/>
                </a:moveTo>
                <a:lnTo>
                  <a:pt x="42421" y="16040"/>
                </a:lnTo>
                <a:lnTo>
                  <a:pt x="34901" y="4492"/>
                </a:lnTo>
                <a:lnTo>
                  <a:pt x="22082" y="0"/>
                </a:lnTo>
                <a:lnTo>
                  <a:pt x="15443" y="959"/>
                </a:lnTo>
                <a:lnTo>
                  <a:pt x="4315" y="8736"/>
                </a:lnTo>
                <a:lnTo>
                  <a:pt x="0" y="22082"/>
                </a:lnTo>
                <a:lnTo>
                  <a:pt x="789" y="27716"/>
                </a:lnTo>
                <a:lnTo>
                  <a:pt x="8502" y="38781"/>
                </a:lnTo>
                <a:lnTo>
                  <a:pt x="22082" y="43205"/>
                </a:lnTo>
                <a:lnTo>
                  <a:pt x="27102" y="42585"/>
                </a:lnTo>
                <a:lnTo>
                  <a:pt x="38589" y="35146"/>
                </a:lnTo>
                <a:lnTo>
                  <a:pt x="43205" y="2208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1603385" y="2245141"/>
            <a:ext cx="42245" cy="42245"/>
          </a:xfrm>
          <a:custGeom>
            <a:avLst/>
            <a:gdLst/>
            <a:ahLst/>
            <a:cxnLst/>
            <a:rect l="l" t="t" r="r" b="b"/>
            <a:pathLst>
              <a:path w="42245" h="42245">
                <a:moveTo>
                  <a:pt x="42245" y="21122"/>
                </a:moveTo>
                <a:lnTo>
                  <a:pt x="41680" y="16103"/>
                </a:lnTo>
                <a:lnTo>
                  <a:pt x="34590" y="4616"/>
                </a:lnTo>
                <a:lnTo>
                  <a:pt x="21122" y="0"/>
                </a:lnTo>
                <a:lnTo>
                  <a:pt x="16103" y="619"/>
                </a:lnTo>
                <a:lnTo>
                  <a:pt x="4616" y="8059"/>
                </a:lnTo>
                <a:lnTo>
                  <a:pt x="0" y="21122"/>
                </a:lnTo>
                <a:lnTo>
                  <a:pt x="619" y="26142"/>
                </a:lnTo>
                <a:lnTo>
                  <a:pt x="8059" y="37629"/>
                </a:lnTo>
                <a:lnTo>
                  <a:pt x="21122" y="42245"/>
                </a:lnTo>
                <a:lnTo>
                  <a:pt x="26453" y="41625"/>
                </a:lnTo>
                <a:lnTo>
                  <a:pt x="37928" y="34186"/>
                </a:lnTo>
                <a:lnTo>
                  <a:pt x="42245" y="211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3603010" y="2382423"/>
            <a:ext cx="42230" cy="43190"/>
          </a:xfrm>
          <a:custGeom>
            <a:avLst/>
            <a:gdLst/>
            <a:ahLst/>
            <a:cxnLst/>
            <a:rect l="l" t="t" r="r" b="b"/>
            <a:pathLst>
              <a:path w="42230" h="43190">
                <a:moveTo>
                  <a:pt x="42230" y="22067"/>
                </a:moveTo>
                <a:lnTo>
                  <a:pt x="41520" y="16051"/>
                </a:lnTo>
                <a:lnTo>
                  <a:pt x="34351" y="4497"/>
                </a:lnTo>
                <a:lnTo>
                  <a:pt x="21122" y="0"/>
                </a:lnTo>
                <a:lnTo>
                  <a:pt x="15498" y="785"/>
                </a:lnTo>
                <a:lnTo>
                  <a:pt x="4426" y="8488"/>
                </a:lnTo>
                <a:lnTo>
                  <a:pt x="0" y="22067"/>
                </a:lnTo>
                <a:lnTo>
                  <a:pt x="619" y="27087"/>
                </a:lnTo>
                <a:lnTo>
                  <a:pt x="8059" y="38574"/>
                </a:lnTo>
                <a:lnTo>
                  <a:pt x="21122" y="43190"/>
                </a:lnTo>
                <a:lnTo>
                  <a:pt x="26442" y="42572"/>
                </a:lnTo>
                <a:lnTo>
                  <a:pt x="37916" y="35134"/>
                </a:lnTo>
                <a:lnTo>
                  <a:pt x="42230" y="2206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4603302" y="2408331"/>
            <a:ext cx="43190" cy="42245"/>
          </a:xfrm>
          <a:custGeom>
            <a:avLst/>
            <a:gdLst/>
            <a:ahLst/>
            <a:cxnLst/>
            <a:rect l="l" t="t" r="r" b="b"/>
            <a:pathLst>
              <a:path w="43190" h="42245">
                <a:moveTo>
                  <a:pt x="43190" y="21122"/>
                </a:moveTo>
                <a:lnTo>
                  <a:pt x="42570" y="16103"/>
                </a:lnTo>
                <a:lnTo>
                  <a:pt x="35130" y="4616"/>
                </a:lnTo>
                <a:lnTo>
                  <a:pt x="22067" y="0"/>
                </a:lnTo>
                <a:lnTo>
                  <a:pt x="16041" y="781"/>
                </a:lnTo>
                <a:lnTo>
                  <a:pt x="4494" y="8300"/>
                </a:lnTo>
                <a:lnTo>
                  <a:pt x="0" y="21122"/>
                </a:lnTo>
                <a:lnTo>
                  <a:pt x="785" y="27082"/>
                </a:lnTo>
                <a:lnTo>
                  <a:pt x="8488" y="38109"/>
                </a:lnTo>
                <a:lnTo>
                  <a:pt x="22067" y="42245"/>
                </a:lnTo>
                <a:lnTo>
                  <a:pt x="27087" y="41680"/>
                </a:lnTo>
                <a:lnTo>
                  <a:pt x="38574" y="34590"/>
                </a:lnTo>
                <a:lnTo>
                  <a:pt x="43190" y="211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4802962" y="2365141"/>
            <a:ext cx="43205" cy="43190"/>
          </a:xfrm>
          <a:custGeom>
            <a:avLst/>
            <a:gdLst/>
            <a:ahLst/>
            <a:cxnLst/>
            <a:rect l="l" t="t" r="r" b="b"/>
            <a:pathLst>
              <a:path w="43205" h="43190">
                <a:moveTo>
                  <a:pt x="43205" y="21122"/>
                </a:moveTo>
                <a:lnTo>
                  <a:pt x="42416" y="15489"/>
                </a:lnTo>
                <a:lnTo>
                  <a:pt x="34709" y="4423"/>
                </a:lnTo>
                <a:lnTo>
                  <a:pt x="21122" y="0"/>
                </a:lnTo>
                <a:lnTo>
                  <a:pt x="16108" y="619"/>
                </a:lnTo>
                <a:lnTo>
                  <a:pt x="4620" y="8059"/>
                </a:lnTo>
                <a:lnTo>
                  <a:pt x="0" y="21122"/>
                </a:lnTo>
                <a:lnTo>
                  <a:pt x="782" y="27153"/>
                </a:lnTo>
                <a:lnTo>
                  <a:pt x="8306" y="38700"/>
                </a:lnTo>
                <a:lnTo>
                  <a:pt x="21122" y="43190"/>
                </a:lnTo>
                <a:lnTo>
                  <a:pt x="27758" y="42234"/>
                </a:lnTo>
                <a:lnTo>
                  <a:pt x="38891" y="34467"/>
                </a:lnTo>
                <a:lnTo>
                  <a:pt x="43205" y="211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5003612" y="2457297"/>
            <a:ext cx="43190" cy="43205"/>
          </a:xfrm>
          <a:custGeom>
            <a:avLst/>
            <a:gdLst/>
            <a:ahLst/>
            <a:cxnLst/>
            <a:rect l="l" t="t" r="r" b="b"/>
            <a:pathLst>
              <a:path w="43190" h="43205">
                <a:moveTo>
                  <a:pt x="43190" y="21122"/>
                </a:moveTo>
                <a:lnTo>
                  <a:pt x="42570" y="16103"/>
                </a:lnTo>
                <a:lnTo>
                  <a:pt x="35130" y="4616"/>
                </a:lnTo>
                <a:lnTo>
                  <a:pt x="22067" y="0"/>
                </a:lnTo>
                <a:lnTo>
                  <a:pt x="16036" y="781"/>
                </a:lnTo>
                <a:lnTo>
                  <a:pt x="4489" y="8300"/>
                </a:lnTo>
                <a:lnTo>
                  <a:pt x="0" y="21122"/>
                </a:lnTo>
                <a:lnTo>
                  <a:pt x="955" y="27758"/>
                </a:lnTo>
                <a:lnTo>
                  <a:pt x="8722" y="38891"/>
                </a:lnTo>
                <a:lnTo>
                  <a:pt x="22067" y="43205"/>
                </a:lnTo>
                <a:lnTo>
                  <a:pt x="27701" y="42416"/>
                </a:lnTo>
                <a:lnTo>
                  <a:pt x="38766" y="34709"/>
                </a:lnTo>
                <a:lnTo>
                  <a:pt x="43190" y="211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5244556" y="2412171"/>
            <a:ext cx="42245" cy="43205"/>
          </a:xfrm>
          <a:custGeom>
            <a:avLst/>
            <a:gdLst/>
            <a:ahLst/>
            <a:cxnLst/>
            <a:rect l="l" t="t" r="r" b="b"/>
            <a:pathLst>
              <a:path w="42245" h="43205">
                <a:moveTo>
                  <a:pt x="42245" y="22082"/>
                </a:moveTo>
                <a:lnTo>
                  <a:pt x="41529" y="16040"/>
                </a:lnTo>
                <a:lnTo>
                  <a:pt x="34349" y="4492"/>
                </a:lnTo>
                <a:lnTo>
                  <a:pt x="21122" y="0"/>
                </a:lnTo>
                <a:lnTo>
                  <a:pt x="15489" y="788"/>
                </a:lnTo>
                <a:lnTo>
                  <a:pt x="4423" y="8495"/>
                </a:lnTo>
                <a:lnTo>
                  <a:pt x="0" y="22082"/>
                </a:lnTo>
                <a:lnTo>
                  <a:pt x="619" y="27102"/>
                </a:lnTo>
                <a:lnTo>
                  <a:pt x="8059" y="38589"/>
                </a:lnTo>
                <a:lnTo>
                  <a:pt x="21122" y="43205"/>
                </a:lnTo>
                <a:lnTo>
                  <a:pt x="26453" y="42585"/>
                </a:lnTo>
                <a:lnTo>
                  <a:pt x="37928" y="35146"/>
                </a:lnTo>
                <a:lnTo>
                  <a:pt x="42245" y="220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5343433" y="2804800"/>
            <a:ext cx="43205" cy="42245"/>
          </a:xfrm>
          <a:custGeom>
            <a:avLst/>
            <a:gdLst/>
            <a:ahLst/>
            <a:cxnLst/>
            <a:rect l="l" t="t" r="r" b="b"/>
            <a:pathLst>
              <a:path w="43205" h="42245">
                <a:moveTo>
                  <a:pt x="43205" y="21122"/>
                </a:moveTo>
                <a:lnTo>
                  <a:pt x="42416" y="15489"/>
                </a:lnTo>
                <a:lnTo>
                  <a:pt x="34709" y="4423"/>
                </a:lnTo>
                <a:lnTo>
                  <a:pt x="21122" y="0"/>
                </a:lnTo>
                <a:lnTo>
                  <a:pt x="16103" y="619"/>
                </a:lnTo>
                <a:lnTo>
                  <a:pt x="4616" y="8059"/>
                </a:lnTo>
                <a:lnTo>
                  <a:pt x="0" y="21122"/>
                </a:lnTo>
                <a:lnTo>
                  <a:pt x="619" y="26142"/>
                </a:lnTo>
                <a:lnTo>
                  <a:pt x="8059" y="37629"/>
                </a:lnTo>
                <a:lnTo>
                  <a:pt x="21122" y="42245"/>
                </a:lnTo>
                <a:lnTo>
                  <a:pt x="27164" y="41461"/>
                </a:lnTo>
                <a:lnTo>
                  <a:pt x="38712" y="33941"/>
                </a:lnTo>
                <a:lnTo>
                  <a:pt x="43205" y="211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5403921" y="2993928"/>
            <a:ext cx="43190" cy="43190"/>
          </a:xfrm>
          <a:custGeom>
            <a:avLst/>
            <a:gdLst/>
            <a:ahLst/>
            <a:cxnLst/>
            <a:rect l="l" t="t" r="r" b="b"/>
            <a:pathLst>
              <a:path w="43190" h="43190">
                <a:moveTo>
                  <a:pt x="43190" y="22067"/>
                </a:moveTo>
                <a:lnTo>
                  <a:pt x="42232" y="15788"/>
                </a:lnTo>
                <a:lnTo>
                  <a:pt x="34457" y="4591"/>
                </a:lnTo>
                <a:lnTo>
                  <a:pt x="21107" y="0"/>
                </a:lnTo>
                <a:lnTo>
                  <a:pt x="15493" y="849"/>
                </a:lnTo>
                <a:lnTo>
                  <a:pt x="4423" y="8887"/>
                </a:lnTo>
                <a:lnTo>
                  <a:pt x="0" y="22067"/>
                </a:lnTo>
                <a:lnTo>
                  <a:pt x="616" y="27077"/>
                </a:lnTo>
                <a:lnTo>
                  <a:pt x="8045" y="38571"/>
                </a:lnTo>
                <a:lnTo>
                  <a:pt x="21107" y="43190"/>
                </a:lnTo>
                <a:lnTo>
                  <a:pt x="27149" y="42406"/>
                </a:lnTo>
                <a:lnTo>
                  <a:pt x="38697" y="34886"/>
                </a:lnTo>
                <a:lnTo>
                  <a:pt x="43190" y="2206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5430789" y="3062081"/>
            <a:ext cx="43205" cy="42230"/>
          </a:xfrm>
          <a:custGeom>
            <a:avLst/>
            <a:gdLst/>
            <a:ahLst/>
            <a:cxnLst/>
            <a:rect l="l" t="t" r="r" b="b"/>
            <a:pathLst>
              <a:path w="43205" h="42230">
                <a:moveTo>
                  <a:pt x="43205" y="21107"/>
                </a:moveTo>
                <a:lnTo>
                  <a:pt x="42351" y="15489"/>
                </a:lnTo>
                <a:lnTo>
                  <a:pt x="34304" y="4425"/>
                </a:lnTo>
                <a:lnTo>
                  <a:pt x="21122" y="0"/>
                </a:lnTo>
                <a:lnTo>
                  <a:pt x="16113" y="617"/>
                </a:lnTo>
                <a:lnTo>
                  <a:pt x="4619" y="8052"/>
                </a:lnTo>
                <a:lnTo>
                  <a:pt x="0" y="21107"/>
                </a:lnTo>
                <a:lnTo>
                  <a:pt x="619" y="26443"/>
                </a:lnTo>
                <a:lnTo>
                  <a:pt x="8059" y="37918"/>
                </a:lnTo>
                <a:lnTo>
                  <a:pt x="21122" y="42230"/>
                </a:lnTo>
                <a:lnTo>
                  <a:pt x="26828" y="41515"/>
                </a:lnTo>
                <a:lnTo>
                  <a:pt x="38422" y="34341"/>
                </a:lnTo>
                <a:lnTo>
                  <a:pt x="43205" y="2110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5504718" y="3210869"/>
            <a:ext cx="42230" cy="43205"/>
          </a:xfrm>
          <a:custGeom>
            <a:avLst/>
            <a:gdLst/>
            <a:ahLst/>
            <a:cxnLst/>
            <a:rect l="l" t="t" r="r" b="b"/>
            <a:pathLst>
              <a:path w="42230" h="43205">
                <a:moveTo>
                  <a:pt x="42230" y="21122"/>
                </a:moveTo>
                <a:lnTo>
                  <a:pt x="41610" y="16103"/>
                </a:lnTo>
                <a:lnTo>
                  <a:pt x="34170" y="4616"/>
                </a:lnTo>
                <a:lnTo>
                  <a:pt x="21107" y="0"/>
                </a:lnTo>
                <a:lnTo>
                  <a:pt x="16098" y="617"/>
                </a:lnTo>
                <a:lnTo>
                  <a:pt x="4613" y="8055"/>
                </a:lnTo>
                <a:lnTo>
                  <a:pt x="0" y="21122"/>
                </a:lnTo>
                <a:lnTo>
                  <a:pt x="780" y="27155"/>
                </a:lnTo>
                <a:lnTo>
                  <a:pt x="8290" y="38709"/>
                </a:lnTo>
                <a:lnTo>
                  <a:pt x="21107" y="43205"/>
                </a:lnTo>
                <a:lnTo>
                  <a:pt x="26740" y="42416"/>
                </a:lnTo>
                <a:lnTo>
                  <a:pt x="37806" y="34709"/>
                </a:lnTo>
                <a:lnTo>
                  <a:pt x="42230" y="211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5523905" y="3218550"/>
            <a:ext cx="43205" cy="42245"/>
          </a:xfrm>
          <a:custGeom>
            <a:avLst/>
            <a:gdLst/>
            <a:ahLst/>
            <a:cxnLst/>
            <a:rect l="l" t="t" r="r" b="b"/>
            <a:pathLst>
              <a:path w="43205" h="42245">
                <a:moveTo>
                  <a:pt x="43205" y="21122"/>
                </a:moveTo>
                <a:lnTo>
                  <a:pt x="42416" y="15489"/>
                </a:lnTo>
                <a:lnTo>
                  <a:pt x="34709" y="4423"/>
                </a:lnTo>
                <a:lnTo>
                  <a:pt x="21122" y="0"/>
                </a:lnTo>
                <a:lnTo>
                  <a:pt x="16103" y="619"/>
                </a:lnTo>
                <a:lnTo>
                  <a:pt x="4616" y="8059"/>
                </a:lnTo>
                <a:lnTo>
                  <a:pt x="0" y="21122"/>
                </a:lnTo>
                <a:lnTo>
                  <a:pt x="619" y="26142"/>
                </a:lnTo>
                <a:lnTo>
                  <a:pt x="8059" y="37629"/>
                </a:lnTo>
                <a:lnTo>
                  <a:pt x="21122" y="42245"/>
                </a:lnTo>
                <a:lnTo>
                  <a:pt x="27164" y="41461"/>
                </a:lnTo>
                <a:lnTo>
                  <a:pt x="38712" y="33941"/>
                </a:lnTo>
                <a:lnTo>
                  <a:pt x="43205" y="211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5525825" y="3237753"/>
            <a:ext cx="42245" cy="43205"/>
          </a:xfrm>
          <a:custGeom>
            <a:avLst/>
            <a:gdLst/>
            <a:ahLst/>
            <a:cxnLst/>
            <a:rect l="l" t="t" r="r" b="b"/>
            <a:pathLst>
              <a:path w="42245" h="43205">
                <a:moveTo>
                  <a:pt x="42245" y="21122"/>
                </a:moveTo>
                <a:lnTo>
                  <a:pt x="41680" y="16103"/>
                </a:lnTo>
                <a:lnTo>
                  <a:pt x="34590" y="4616"/>
                </a:lnTo>
                <a:lnTo>
                  <a:pt x="21122" y="0"/>
                </a:lnTo>
                <a:lnTo>
                  <a:pt x="16103" y="619"/>
                </a:lnTo>
                <a:lnTo>
                  <a:pt x="4616" y="8059"/>
                </a:lnTo>
                <a:lnTo>
                  <a:pt x="0" y="21122"/>
                </a:lnTo>
                <a:lnTo>
                  <a:pt x="783" y="27159"/>
                </a:lnTo>
                <a:lnTo>
                  <a:pt x="8304" y="38708"/>
                </a:lnTo>
                <a:lnTo>
                  <a:pt x="21122" y="43205"/>
                </a:lnTo>
                <a:lnTo>
                  <a:pt x="27092" y="42415"/>
                </a:lnTo>
                <a:lnTo>
                  <a:pt x="38112" y="34703"/>
                </a:lnTo>
                <a:lnTo>
                  <a:pt x="42245" y="211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5527746" y="3249274"/>
            <a:ext cx="43205" cy="42245"/>
          </a:xfrm>
          <a:custGeom>
            <a:avLst/>
            <a:gdLst/>
            <a:ahLst/>
            <a:cxnLst/>
            <a:rect l="l" t="t" r="r" b="b"/>
            <a:pathLst>
              <a:path w="43205" h="42245">
                <a:moveTo>
                  <a:pt x="43205" y="21122"/>
                </a:moveTo>
                <a:lnTo>
                  <a:pt x="42416" y="15489"/>
                </a:lnTo>
                <a:lnTo>
                  <a:pt x="34709" y="4423"/>
                </a:lnTo>
                <a:lnTo>
                  <a:pt x="21122" y="0"/>
                </a:lnTo>
                <a:lnTo>
                  <a:pt x="16103" y="619"/>
                </a:lnTo>
                <a:lnTo>
                  <a:pt x="4616" y="8059"/>
                </a:lnTo>
                <a:lnTo>
                  <a:pt x="0" y="21122"/>
                </a:lnTo>
                <a:lnTo>
                  <a:pt x="619" y="26137"/>
                </a:lnTo>
                <a:lnTo>
                  <a:pt x="8059" y="37624"/>
                </a:lnTo>
                <a:lnTo>
                  <a:pt x="21122" y="42245"/>
                </a:lnTo>
                <a:lnTo>
                  <a:pt x="27164" y="41460"/>
                </a:lnTo>
                <a:lnTo>
                  <a:pt x="38712" y="33934"/>
                </a:lnTo>
                <a:lnTo>
                  <a:pt x="43205" y="211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5529666" y="3247354"/>
            <a:ext cx="43205" cy="43190"/>
          </a:xfrm>
          <a:custGeom>
            <a:avLst/>
            <a:gdLst/>
            <a:ahLst/>
            <a:cxnLst/>
            <a:rect l="l" t="t" r="r" b="b"/>
            <a:pathLst>
              <a:path w="43205" h="43190">
                <a:moveTo>
                  <a:pt x="43205" y="22082"/>
                </a:moveTo>
                <a:lnTo>
                  <a:pt x="42421" y="16376"/>
                </a:lnTo>
                <a:lnTo>
                  <a:pt x="34901" y="4783"/>
                </a:lnTo>
                <a:lnTo>
                  <a:pt x="22082" y="0"/>
                </a:lnTo>
                <a:lnTo>
                  <a:pt x="15437" y="1041"/>
                </a:lnTo>
                <a:lnTo>
                  <a:pt x="4311" y="9148"/>
                </a:lnTo>
                <a:lnTo>
                  <a:pt x="0" y="22082"/>
                </a:lnTo>
                <a:lnTo>
                  <a:pt x="785" y="27705"/>
                </a:lnTo>
                <a:lnTo>
                  <a:pt x="8491" y="38769"/>
                </a:lnTo>
                <a:lnTo>
                  <a:pt x="22082" y="43190"/>
                </a:lnTo>
                <a:lnTo>
                  <a:pt x="27092" y="42573"/>
                </a:lnTo>
                <a:lnTo>
                  <a:pt x="38586" y="35144"/>
                </a:lnTo>
                <a:lnTo>
                  <a:pt x="43205" y="220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5531586" y="3243513"/>
            <a:ext cx="43205" cy="43190"/>
          </a:xfrm>
          <a:custGeom>
            <a:avLst/>
            <a:gdLst/>
            <a:ahLst/>
            <a:cxnLst/>
            <a:rect l="l" t="t" r="r" b="b"/>
            <a:pathLst>
              <a:path w="43205" h="43190">
                <a:moveTo>
                  <a:pt x="43205" y="22082"/>
                </a:moveTo>
                <a:lnTo>
                  <a:pt x="42245" y="15437"/>
                </a:lnTo>
                <a:lnTo>
                  <a:pt x="34469" y="4311"/>
                </a:lnTo>
                <a:lnTo>
                  <a:pt x="21122" y="0"/>
                </a:lnTo>
                <a:lnTo>
                  <a:pt x="15489" y="788"/>
                </a:lnTo>
                <a:lnTo>
                  <a:pt x="4423" y="8495"/>
                </a:lnTo>
                <a:lnTo>
                  <a:pt x="0" y="22082"/>
                </a:lnTo>
                <a:lnTo>
                  <a:pt x="617" y="27091"/>
                </a:lnTo>
                <a:lnTo>
                  <a:pt x="8055" y="38576"/>
                </a:lnTo>
                <a:lnTo>
                  <a:pt x="21122" y="43190"/>
                </a:lnTo>
                <a:lnTo>
                  <a:pt x="27155" y="42410"/>
                </a:lnTo>
                <a:lnTo>
                  <a:pt x="38709" y="34899"/>
                </a:lnTo>
                <a:lnTo>
                  <a:pt x="43205" y="220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5533506" y="3244474"/>
            <a:ext cx="43205" cy="43205"/>
          </a:xfrm>
          <a:custGeom>
            <a:avLst/>
            <a:gdLst/>
            <a:ahLst/>
            <a:cxnLst/>
            <a:rect l="l" t="t" r="r" b="b"/>
            <a:pathLst>
              <a:path w="43205" h="43205">
                <a:moveTo>
                  <a:pt x="43205" y="21122"/>
                </a:moveTo>
                <a:lnTo>
                  <a:pt x="42585" y="16103"/>
                </a:lnTo>
                <a:lnTo>
                  <a:pt x="35146" y="4616"/>
                </a:lnTo>
                <a:lnTo>
                  <a:pt x="22082" y="0"/>
                </a:lnTo>
                <a:lnTo>
                  <a:pt x="16376" y="783"/>
                </a:lnTo>
                <a:lnTo>
                  <a:pt x="4783" y="8304"/>
                </a:lnTo>
                <a:lnTo>
                  <a:pt x="0" y="21122"/>
                </a:lnTo>
                <a:lnTo>
                  <a:pt x="1041" y="27762"/>
                </a:lnTo>
                <a:lnTo>
                  <a:pt x="9148" y="38889"/>
                </a:lnTo>
                <a:lnTo>
                  <a:pt x="22082" y="43205"/>
                </a:lnTo>
                <a:lnTo>
                  <a:pt x="27716" y="42415"/>
                </a:lnTo>
                <a:lnTo>
                  <a:pt x="38781" y="34703"/>
                </a:lnTo>
                <a:lnTo>
                  <a:pt x="43205" y="211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5536387" y="3247354"/>
            <a:ext cx="42245" cy="43190"/>
          </a:xfrm>
          <a:custGeom>
            <a:avLst/>
            <a:gdLst/>
            <a:ahLst/>
            <a:cxnLst/>
            <a:rect l="l" t="t" r="r" b="b"/>
            <a:pathLst>
              <a:path w="42245" h="43190">
                <a:moveTo>
                  <a:pt x="42245" y="22082"/>
                </a:moveTo>
                <a:lnTo>
                  <a:pt x="41461" y="16376"/>
                </a:lnTo>
                <a:lnTo>
                  <a:pt x="33941" y="4783"/>
                </a:lnTo>
                <a:lnTo>
                  <a:pt x="21122" y="0"/>
                </a:lnTo>
                <a:lnTo>
                  <a:pt x="15153" y="856"/>
                </a:lnTo>
                <a:lnTo>
                  <a:pt x="4132" y="8904"/>
                </a:lnTo>
                <a:lnTo>
                  <a:pt x="0" y="22082"/>
                </a:lnTo>
                <a:lnTo>
                  <a:pt x="562" y="27091"/>
                </a:lnTo>
                <a:lnTo>
                  <a:pt x="7650" y="38576"/>
                </a:lnTo>
                <a:lnTo>
                  <a:pt x="21122" y="43190"/>
                </a:lnTo>
                <a:lnTo>
                  <a:pt x="26132" y="42573"/>
                </a:lnTo>
                <a:lnTo>
                  <a:pt x="37626" y="35144"/>
                </a:lnTo>
                <a:lnTo>
                  <a:pt x="42245" y="220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5537347" y="3253115"/>
            <a:ext cx="44165" cy="42230"/>
          </a:xfrm>
          <a:custGeom>
            <a:avLst/>
            <a:gdLst/>
            <a:ahLst/>
            <a:cxnLst/>
            <a:rect l="l" t="t" r="r" b="b"/>
            <a:pathLst>
              <a:path w="44165" h="42230">
                <a:moveTo>
                  <a:pt x="44165" y="21122"/>
                </a:moveTo>
                <a:lnTo>
                  <a:pt x="43308" y="15489"/>
                </a:lnTo>
                <a:lnTo>
                  <a:pt x="35260" y="4423"/>
                </a:lnTo>
                <a:lnTo>
                  <a:pt x="22082" y="0"/>
                </a:lnTo>
                <a:lnTo>
                  <a:pt x="16376" y="783"/>
                </a:lnTo>
                <a:lnTo>
                  <a:pt x="4783" y="8304"/>
                </a:lnTo>
                <a:lnTo>
                  <a:pt x="0" y="21122"/>
                </a:lnTo>
                <a:lnTo>
                  <a:pt x="853" y="27076"/>
                </a:lnTo>
                <a:lnTo>
                  <a:pt x="8900" y="38095"/>
                </a:lnTo>
                <a:lnTo>
                  <a:pt x="22082" y="42230"/>
                </a:lnTo>
                <a:lnTo>
                  <a:pt x="27779" y="41516"/>
                </a:lnTo>
                <a:lnTo>
                  <a:pt x="39379" y="34341"/>
                </a:lnTo>
                <a:lnTo>
                  <a:pt x="44165" y="211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5540227" y="3260796"/>
            <a:ext cx="42245" cy="43190"/>
          </a:xfrm>
          <a:custGeom>
            <a:avLst/>
            <a:gdLst/>
            <a:ahLst/>
            <a:cxnLst/>
            <a:rect l="l" t="t" r="r" b="b"/>
            <a:pathLst>
              <a:path w="42245" h="43190">
                <a:moveTo>
                  <a:pt x="42245" y="22067"/>
                </a:moveTo>
                <a:lnTo>
                  <a:pt x="41532" y="16041"/>
                </a:lnTo>
                <a:lnTo>
                  <a:pt x="34353" y="4494"/>
                </a:lnTo>
                <a:lnTo>
                  <a:pt x="21122" y="0"/>
                </a:lnTo>
                <a:lnTo>
                  <a:pt x="15498" y="785"/>
                </a:lnTo>
                <a:lnTo>
                  <a:pt x="4426" y="8488"/>
                </a:lnTo>
                <a:lnTo>
                  <a:pt x="0" y="22067"/>
                </a:lnTo>
                <a:lnTo>
                  <a:pt x="619" y="27087"/>
                </a:lnTo>
                <a:lnTo>
                  <a:pt x="8059" y="38574"/>
                </a:lnTo>
                <a:lnTo>
                  <a:pt x="21122" y="43190"/>
                </a:lnTo>
                <a:lnTo>
                  <a:pt x="26453" y="42570"/>
                </a:lnTo>
                <a:lnTo>
                  <a:pt x="37928" y="35130"/>
                </a:lnTo>
                <a:lnTo>
                  <a:pt x="42245" y="2206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5542147" y="3258875"/>
            <a:ext cx="43205" cy="43190"/>
          </a:xfrm>
          <a:custGeom>
            <a:avLst/>
            <a:gdLst/>
            <a:ahLst/>
            <a:cxnLst/>
            <a:rect l="l" t="t" r="r" b="b"/>
            <a:pathLst>
              <a:path w="43205" h="43190">
                <a:moveTo>
                  <a:pt x="43205" y="22082"/>
                </a:moveTo>
                <a:lnTo>
                  <a:pt x="42245" y="15437"/>
                </a:lnTo>
                <a:lnTo>
                  <a:pt x="34469" y="4311"/>
                </a:lnTo>
                <a:lnTo>
                  <a:pt x="21122" y="0"/>
                </a:lnTo>
                <a:lnTo>
                  <a:pt x="15489" y="788"/>
                </a:lnTo>
                <a:lnTo>
                  <a:pt x="4423" y="8495"/>
                </a:lnTo>
                <a:lnTo>
                  <a:pt x="0" y="22082"/>
                </a:lnTo>
                <a:lnTo>
                  <a:pt x="617" y="27086"/>
                </a:lnTo>
                <a:lnTo>
                  <a:pt x="8055" y="38572"/>
                </a:lnTo>
                <a:lnTo>
                  <a:pt x="21122" y="43190"/>
                </a:lnTo>
                <a:lnTo>
                  <a:pt x="27155" y="42409"/>
                </a:lnTo>
                <a:lnTo>
                  <a:pt x="38709" y="34892"/>
                </a:lnTo>
                <a:lnTo>
                  <a:pt x="43205" y="220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5544068" y="3279998"/>
            <a:ext cx="43205" cy="42230"/>
          </a:xfrm>
          <a:custGeom>
            <a:avLst/>
            <a:gdLst/>
            <a:ahLst/>
            <a:cxnLst/>
            <a:rect l="l" t="t" r="r" b="b"/>
            <a:pathLst>
              <a:path w="43205" h="42230">
                <a:moveTo>
                  <a:pt x="43205" y="21107"/>
                </a:moveTo>
                <a:lnTo>
                  <a:pt x="42588" y="15787"/>
                </a:lnTo>
                <a:lnTo>
                  <a:pt x="35150" y="4313"/>
                </a:lnTo>
                <a:lnTo>
                  <a:pt x="22082" y="0"/>
                </a:lnTo>
                <a:lnTo>
                  <a:pt x="16050" y="712"/>
                </a:lnTo>
                <a:lnTo>
                  <a:pt x="4495" y="7882"/>
                </a:lnTo>
                <a:lnTo>
                  <a:pt x="0" y="21107"/>
                </a:lnTo>
                <a:lnTo>
                  <a:pt x="788" y="26740"/>
                </a:lnTo>
                <a:lnTo>
                  <a:pt x="8495" y="37806"/>
                </a:lnTo>
                <a:lnTo>
                  <a:pt x="22082" y="42230"/>
                </a:lnTo>
                <a:lnTo>
                  <a:pt x="27102" y="41610"/>
                </a:lnTo>
                <a:lnTo>
                  <a:pt x="38589" y="34170"/>
                </a:lnTo>
                <a:lnTo>
                  <a:pt x="43205" y="2110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5545988" y="3280958"/>
            <a:ext cx="43205" cy="43190"/>
          </a:xfrm>
          <a:custGeom>
            <a:avLst/>
            <a:gdLst/>
            <a:ahLst/>
            <a:cxnLst/>
            <a:rect l="l" t="t" r="r" b="b"/>
            <a:pathLst>
              <a:path w="43205" h="43190">
                <a:moveTo>
                  <a:pt x="43205" y="22067"/>
                </a:moveTo>
                <a:lnTo>
                  <a:pt x="42423" y="16377"/>
                </a:lnTo>
                <a:lnTo>
                  <a:pt x="34898" y="4785"/>
                </a:lnTo>
                <a:lnTo>
                  <a:pt x="22082" y="0"/>
                </a:lnTo>
                <a:lnTo>
                  <a:pt x="15447" y="1038"/>
                </a:lnTo>
                <a:lnTo>
                  <a:pt x="4314" y="9141"/>
                </a:lnTo>
                <a:lnTo>
                  <a:pt x="0" y="22067"/>
                </a:lnTo>
                <a:lnTo>
                  <a:pt x="788" y="27701"/>
                </a:lnTo>
                <a:lnTo>
                  <a:pt x="8495" y="38766"/>
                </a:lnTo>
                <a:lnTo>
                  <a:pt x="22082" y="43190"/>
                </a:lnTo>
                <a:lnTo>
                  <a:pt x="27097" y="42570"/>
                </a:lnTo>
                <a:lnTo>
                  <a:pt x="38584" y="35130"/>
                </a:lnTo>
                <a:lnTo>
                  <a:pt x="43205" y="2206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5547908" y="3285744"/>
            <a:ext cx="43205" cy="43205"/>
          </a:xfrm>
          <a:custGeom>
            <a:avLst/>
            <a:gdLst/>
            <a:ahLst/>
            <a:cxnLst/>
            <a:rect l="l" t="t" r="r" b="b"/>
            <a:pathLst>
              <a:path w="43205" h="43205">
                <a:moveTo>
                  <a:pt x="43205" y="21122"/>
                </a:moveTo>
                <a:lnTo>
                  <a:pt x="42585" y="16103"/>
                </a:lnTo>
                <a:lnTo>
                  <a:pt x="35146" y="4616"/>
                </a:lnTo>
                <a:lnTo>
                  <a:pt x="22082" y="0"/>
                </a:lnTo>
                <a:lnTo>
                  <a:pt x="16040" y="783"/>
                </a:lnTo>
                <a:lnTo>
                  <a:pt x="4492" y="8304"/>
                </a:lnTo>
                <a:lnTo>
                  <a:pt x="0" y="21122"/>
                </a:lnTo>
                <a:lnTo>
                  <a:pt x="959" y="27412"/>
                </a:lnTo>
                <a:lnTo>
                  <a:pt x="8736" y="38611"/>
                </a:lnTo>
                <a:lnTo>
                  <a:pt x="22082" y="43205"/>
                </a:lnTo>
                <a:lnTo>
                  <a:pt x="27716" y="42348"/>
                </a:lnTo>
                <a:lnTo>
                  <a:pt x="38781" y="34300"/>
                </a:lnTo>
                <a:lnTo>
                  <a:pt x="43205" y="211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5550789" y="3286704"/>
            <a:ext cx="42230" cy="43205"/>
          </a:xfrm>
          <a:custGeom>
            <a:avLst/>
            <a:gdLst/>
            <a:ahLst/>
            <a:cxnLst/>
            <a:rect l="l" t="t" r="r" b="b"/>
            <a:pathLst>
              <a:path w="42230" h="43205">
                <a:moveTo>
                  <a:pt x="42230" y="21122"/>
                </a:moveTo>
                <a:lnTo>
                  <a:pt x="41613" y="16113"/>
                </a:lnTo>
                <a:lnTo>
                  <a:pt x="34184" y="4619"/>
                </a:lnTo>
                <a:lnTo>
                  <a:pt x="21122" y="0"/>
                </a:lnTo>
                <a:lnTo>
                  <a:pt x="16103" y="619"/>
                </a:lnTo>
                <a:lnTo>
                  <a:pt x="4616" y="8059"/>
                </a:lnTo>
                <a:lnTo>
                  <a:pt x="0" y="21122"/>
                </a:lnTo>
                <a:lnTo>
                  <a:pt x="783" y="27164"/>
                </a:lnTo>
                <a:lnTo>
                  <a:pt x="8304" y="38712"/>
                </a:lnTo>
                <a:lnTo>
                  <a:pt x="21122" y="43205"/>
                </a:lnTo>
                <a:lnTo>
                  <a:pt x="26745" y="42419"/>
                </a:lnTo>
                <a:lnTo>
                  <a:pt x="37809" y="34713"/>
                </a:lnTo>
                <a:lnTo>
                  <a:pt x="42230" y="211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5552709" y="3292464"/>
            <a:ext cx="42245" cy="43205"/>
          </a:xfrm>
          <a:custGeom>
            <a:avLst/>
            <a:gdLst/>
            <a:ahLst/>
            <a:cxnLst/>
            <a:rect l="l" t="t" r="r" b="b"/>
            <a:pathLst>
              <a:path w="42245" h="43205">
                <a:moveTo>
                  <a:pt x="42245" y="22082"/>
                </a:moveTo>
                <a:lnTo>
                  <a:pt x="41461" y="16376"/>
                </a:lnTo>
                <a:lnTo>
                  <a:pt x="33941" y="4783"/>
                </a:lnTo>
                <a:lnTo>
                  <a:pt x="21122" y="0"/>
                </a:lnTo>
                <a:lnTo>
                  <a:pt x="15153" y="856"/>
                </a:lnTo>
                <a:lnTo>
                  <a:pt x="4132" y="8904"/>
                </a:lnTo>
                <a:lnTo>
                  <a:pt x="0" y="22082"/>
                </a:lnTo>
                <a:lnTo>
                  <a:pt x="564" y="27102"/>
                </a:lnTo>
                <a:lnTo>
                  <a:pt x="7654" y="38589"/>
                </a:lnTo>
                <a:lnTo>
                  <a:pt x="21122" y="43205"/>
                </a:lnTo>
                <a:lnTo>
                  <a:pt x="26142" y="42585"/>
                </a:lnTo>
                <a:lnTo>
                  <a:pt x="37629" y="35146"/>
                </a:lnTo>
                <a:lnTo>
                  <a:pt x="42245" y="220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5554629" y="3295345"/>
            <a:ext cx="43190" cy="43205"/>
          </a:xfrm>
          <a:custGeom>
            <a:avLst/>
            <a:gdLst/>
            <a:ahLst/>
            <a:cxnLst/>
            <a:rect l="l" t="t" r="r" b="b"/>
            <a:pathLst>
              <a:path w="43190" h="43205">
                <a:moveTo>
                  <a:pt x="43190" y="22082"/>
                </a:moveTo>
                <a:lnTo>
                  <a:pt x="42234" y="15447"/>
                </a:lnTo>
                <a:lnTo>
                  <a:pt x="34467" y="4314"/>
                </a:lnTo>
                <a:lnTo>
                  <a:pt x="21122" y="0"/>
                </a:lnTo>
                <a:lnTo>
                  <a:pt x="15489" y="788"/>
                </a:lnTo>
                <a:lnTo>
                  <a:pt x="4423" y="8495"/>
                </a:lnTo>
                <a:lnTo>
                  <a:pt x="0" y="22082"/>
                </a:lnTo>
                <a:lnTo>
                  <a:pt x="619" y="27102"/>
                </a:lnTo>
                <a:lnTo>
                  <a:pt x="8059" y="38589"/>
                </a:lnTo>
                <a:lnTo>
                  <a:pt x="21122" y="43205"/>
                </a:lnTo>
                <a:lnTo>
                  <a:pt x="27153" y="42424"/>
                </a:lnTo>
                <a:lnTo>
                  <a:pt x="38700" y="34905"/>
                </a:lnTo>
                <a:lnTo>
                  <a:pt x="43190" y="220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5556549" y="3304946"/>
            <a:ext cx="42245" cy="43205"/>
          </a:xfrm>
          <a:custGeom>
            <a:avLst/>
            <a:gdLst/>
            <a:ahLst/>
            <a:cxnLst/>
            <a:rect l="l" t="t" r="r" b="b"/>
            <a:pathLst>
              <a:path w="42245" h="43205">
                <a:moveTo>
                  <a:pt x="42245" y="21122"/>
                </a:moveTo>
                <a:lnTo>
                  <a:pt x="41679" y="16103"/>
                </a:lnTo>
                <a:lnTo>
                  <a:pt x="34584" y="4616"/>
                </a:lnTo>
                <a:lnTo>
                  <a:pt x="21122" y="0"/>
                </a:lnTo>
                <a:lnTo>
                  <a:pt x="16103" y="619"/>
                </a:lnTo>
                <a:lnTo>
                  <a:pt x="4616" y="8059"/>
                </a:lnTo>
                <a:lnTo>
                  <a:pt x="0" y="21122"/>
                </a:lnTo>
                <a:lnTo>
                  <a:pt x="783" y="27164"/>
                </a:lnTo>
                <a:lnTo>
                  <a:pt x="8304" y="38712"/>
                </a:lnTo>
                <a:lnTo>
                  <a:pt x="21122" y="43205"/>
                </a:lnTo>
                <a:lnTo>
                  <a:pt x="27086" y="42416"/>
                </a:lnTo>
                <a:lnTo>
                  <a:pt x="38107" y="34709"/>
                </a:lnTo>
                <a:lnTo>
                  <a:pt x="42245" y="211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5558469" y="3303026"/>
            <a:ext cx="43190" cy="43205"/>
          </a:xfrm>
          <a:custGeom>
            <a:avLst/>
            <a:gdLst/>
            <a:ahLst/>
            <a:cxnLst/>
            <a:rect l="l" t="t" r="r" b="b"/>
            <a:pathLst>
              <a:path w="43190" h="43205">
                <a:moveTo>
                  <a:pt x="43190" y="21122"/>
                </a:moveTo>
                <a:lnTo>
                  <a:pt x="42402" y="15489"/>
                </a:lnTo>
                <a:lnTo>
                  <a:pt x="34700" y="4423"/>
                </a:lnTo>
                <a:lnTo>
                  <a:pt x="21107" y="0"/>
                </a:lnTo>
                <a:lnTo>
                  <a:pt x="16103" y="617"/>
                </a:lnTo>
                <a:lnTo>
                  <a:pt x="4617" y="8055"/>
                </a:lnTo>
                <a:lnTo>
                  <a:pt x="0" y="21122"/>
                </a:lnTo>
                <a:lnTo>
                  <a:pt x="781" y="27155"/>
                </a:lnTo>
                <a:lnTo>
                  <a:pt x="8297" y="38709"/>
                </a:lnTo>
                <a:lnTo>
                  <a:pt x="21107" y="43205"/>
                </a:lnTo>
                <a:lnTo>
                  <a:pt x="27758" y="42245"/>
                </a:lnTo>
                <a:lnTo>
                  <a:pt x="38883" y="34469"/>
                </a:lnTo>
                <a:lnTo>
                  <a:pt x="43190" y="211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5560390" y="3317427"/>
            <a:ext cx="43190" cy="43205"/>
          </a:xfrm>
          <a:custGeom>
            <a:avLst/>
            <a:gdLst/>
            <a:ahLst/>
            <a:cxnLst/>
            <a:rect l="l" t="t" r="r" b="b"/>
            <a:pathLst>
              <a:path w="43190" h="43205">
                <a:moveTo>
                  <a:pt x="43190" y="21122"/>
                </a:moveTo>
                <a:lnTo>
                  <a:pt x="42572" y="16113"/>
                </a:lnTo>
                <a:lnTo>
                  <a:pt x="35137" y="4619"/>
                </a:lnTo>
                <a:lnTo>
                  <a:pt x="22082" y="0"/>
                </a:lnTo>
                <a:lnTo>
                  <a:pt x="16040" y="783"/>
                </a:lnTo>
                <a:lnTo>
                  <a:pt x="4492" y="8304"/>
                </a:lnTo>
                <a:lnTo>
                  <a:pt x="0" y="21122"/>
                </a:lnTo>
                <a:lnTo>
                  <a:pt x="959" y="27767"/>
                </a:lnTo>
                <a:lnTo>
                  <a:pt x="8736" y="38893"/>
                </a:lnTo>
                <a:lnTo>
                  <a:pt x="22082" y="43205"/>
                </a:lnTo>
                <a:lnTo>
                  <a:pt x="27700" y="42419"/>
                </a:lnTo>
                <a:lnTo>
                  <a:pt x="38764" y="34713"/>
                </a:lnTo>
                <a:lnTo>
                  <a:pt x="43190" y="211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5562310" y="3318388"/>
            <a:ext cx="43190" cy="43205"/>
          </a:xfrm>
          <a:custGeom>
            <a:avLst/>
            <a:gdLst/>
            <a:ahLst/>
            <a:cxnLst/>
            <a:rect l="l" t="t" r="r" b="b"/>
            <a:pathLst>
              <a:path w="43190" h="43205">
                <a:moveTo>
                  <a:pt x="43190" y="21122"/>
                </a:moveTo>
                <a:lnTo>
                  <a:pt x="42405" y="15498"/>
                </a:lnTo>
                <a:lnTo>
                  <a:pt x="34707" y="4426"/>
                </a:lnTo>
                <a:lnTo>
                  <a:pt x="21122" y="0"/>
                </a:lnTo>
                <a:lnTo>
                  <a:pt x="16103" y="619"/>
                </a:lnTo>
                <a:lnTo>
                  <a:pt x="4616" y="8059"/>
                </a:lnTo>
                <a:lnTo>
                  <a:pt x="0" y="21122"/>
                </a:lnTo>
                <a:lnTo>
                  <a:pt x="783" y="27164"/>
                </a:lnTo>
                <a:lnTo>
                  <a:pt x="8304" y="38712"/>
                </a:lnTo>
                <a:lnTo>
                  <a:pt x="21122" y="43205"/>
                </a:lnTo>
                <a:lnTo>
                  <a:pt x="27756" y="42248"/>
                </a:lnTo>
                <a:lnTo>
                  <a:pt x="38881" y="34472"/>
                </a:lnTo>
                <a:lnTo>
                  <a:pt x="43190" y="211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5564230" y="3317427"/>
            <a:ext cx="43190" cy="43205"/>
          </a:xfrm>
          <a:custGeom>
            <a:avLst/>
            <a:gdLst/>
            <a:ahLst/>
            <a:cxnLst/>
            <a:rect l="l" t="t" r="r" b="b"/>
            <a:pathLst>
              <a:path w="43190" h="43205">
                <a:moveTo>
                  <a:pt x="43190" y="21122"/>
                </a:moveTo>
                <a:lnTo>
                  <a:pt x="42570" y="16103"/>
                </a:lnTo>
                <a:lnTo>
                  <a:pt x="35130" y="4616"/>
                </a:lnTo>
                <a:lnTo>
                  <a:pt x="22067" y="0"/>
                </a:lnTo>
                <a:lnTo>
                  <a:pt x="16377" y="781"/>
                </a:lnTo>
                <a:lnTo>
                  <a:pt x="4785" y="8300"/>
                </a:lnTo>
                <a:lnTo>
                  <a:pt x="0" y="21122"/>
                </a:lnTo>
                <a:lnTo>
                  <a:pt x="1038" y="27758"/>
                </a:lnTo>
                <a:lnTo>
                  <a:pt x="9141" y="38891"/>
                </a:lnTo>
                <a:lnTo>
                  <a:pt x="22067" y="43205"/>
                </a:lnTo>
                <a:lnTo>
                  <a:pt x="27701" y="42416"/>
                </a:lnTo>
                <a:lnTo>
                  <a:pt x="38766" y="34709"/>
                </a:lnTo>
                <a:lnTo>
                  <a:pt x="43190" y="211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5567111" y="3317427"/>
            <a:ext cx="42230" cy="43205"/>
          </a:xfrm>
          <a:custGeom>
            <a:avLst/>
            <a:gdLst/>
            <a:ahLst/>
            <a:cxnLst/>
            <a:rect l="l" t="t" r="r" b="b"/>
            <a:pathLst>
              <a:path w="42230" h="43205">
                <a:moveTo>
                  <a:pt x="42230" y="21122"/>
                </a:moveTo>
                <a:lnTo>
                  <a:pt x="41613" y="16113"/>
                </a:lnTo>
                <a:lnTo>
                  <a:pt x="34184" y="4619"/>
                </a:lnTo>
                <a:lnTo>
                  <a:pt x="21122" y="0"/>
                </a:lnTo>
                <a:lnTo>
                  <a:pt x="15791" y="619"/>
                </a:lnTo>
                <a:lnTo>
                  <a:pt x="4316" y="8059"/>
                </a:lnTo>
                <a:lnTo>
                  <a:pt x="0" y="21122"/>
                </a:lnTo>
                <a:lnTo>
                  <a:pt x="715" y="27164"/>
                </a:lnTo>
                <a:lnTo>
                  <a:pt x="7895" y="38712"/>
                </a:lnTo>
                <a:lnTo>
                  <a:pt x="21122" y="43205"/>
                </a:lnTo>
                <a:lnTo>
                  <a:pt x="26745" y="42419"/>
                </a:lnTo>
                <a:lnTo>
                  <a:pt x="37809" y="34713"/>
                </a:lnTo>
                <a:lnTo>
                  <a:pt x="42230" y="211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5568071" y="3313587"/>
            <a:ext cx="42230" cy="42245"/>
          </a:xfrm>
          <a:custGeom>
            <a:avLst/>
            <a:gdLst/>
            <a:ahLst/>
            <a:cxnLst/>
            <a:rect l="l" t="t" r="r" b="b"/>
            <a:pathLst>
              <a:path w="42230" h="42245">
                <a:moveTo>
                  <a:pt x="42230" y="21122"/>
                </a:moveTo>
                <a:lnTo>
                  <a:pt x="41612" y="16113"/>
                </a:lnTo>
                <a:lnTo>
                  <a:pt x="34177" y="4619"/>
                </a:lnTo>
                <a:lnTo>
                  <a:pt x="21122" y="0"/>
                </a:lnTo>
                <a:lnTo>
                  <a:pt x="15791" y="619"/>
                </a:lnTo>
                <a:lnTo>
                  <a:pt x="4316" y="8059"/>
                </a:lnTo>
                <a:lnTo>
                  <a:pt x="0" y="21122"/>
                </a:lnTo>
                <a:lnTo>
                  <a:pt x="564" y="26142"/>
                </a:lnTo>
                <a:lnTo>
                  <a:pt x="7654" y="37629"/>
                </a:lnTo>
                <a:lnTo>
                  <a:pt x="21122" y="42245"/>
                </a:lnTo>
                <a:lnTo>
                  <a:pt x="26126" y="41628"/>
                </a:lnTo>
                <a:lnTo>
                  <a:pt x="37612" y="34190"/>
                </a:lnTo>
                <a:lnTo>
                  <a:pt x="42230" y="211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5569991" y="3306866"/>
            <a:ext cx="43190" cy="43205"/>
          </a:xfrm>
          <a:custGeom>
            <a:avLst/>
            <a:gdLst/>
            <a:ahLst/>
            <a:cxnLst/>
            <a:rect l="l" t="t" r="r" b="b"/>
            <a:pathLst>
              <a:path w="43190" h="43205">
                <a:moveTo>
                  <a:pt x="43190" y="22082"/>
                </a:moveTo>
                <a:lnTo>
                  <a:pt x="42233" y="15447"/>
                </a:lnTo>
                <a:lnTo>
                  <a:pt x="34460" y="4314"/>
                </a:lnTo>
                <a:lnTo>
                  <a:pt x="21122" y="0"/>
                </a:lnTo>
                <a:lnTo>
                  <a:pt x="15483" y="788"/>
                </a:lnTo>
                <a:lnTo>
                  <a:pt x="4419" y="8495"/>
                </a:lnTo>
                <a:lnTo>
                  <a:pt x="0" y="22082"/>
                </a:lnTo>
                <a:lnTo>
                  <a:pt x="618" y="27102"/>
                </a:lnTo>
                <a:lnTo>
                  <a:pt x="8052" y="38589"/>
                </a:lnTo>
                <a:lnTo>
                  <a:pt x="21122" y="43205"/>
                </a:lnTo>
                <a:lnTo>
                  <a:pt x="27148" y="42424"/>
                </a:lnTo>
                <a:lnTo>
                  <a:pt x="38695" y="34905"/>
                </a:lnTo>
                <a:lnTo>
                  <a:pt x="43190" y="220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5571911" y="3305906"/>
            <a:ext cx="42230" cy="43205"/>
          </a:xfrm>
          <a:custGeom>
            <a:avLst/>
            <a:gdLst/>
            <a:ahLst/>
            <a:cxnLst/>
            <a:rect l="l" t="t" r="r" b="b"/>
            <a:pathLst>
              <a:path w="42230" h="43205">
                <a:moveTo>
                  <a:pt x="42230" y="21122"/>
                </a:moveTo>
                <a:lnTo>
                  <a:pt x="41665" y="16103"/>
                </a:lnTo>
                <a:lnTo>
                  <a:pt x="34575" y="4616"/>
                </a:lnTo>
                <a:lnTo>
                  <a:pt x="21107" y="0"/>
                </a:lnTo>
                <a:lnTo>
                  <a:pt x="16103" y="617"/>
                </a:lnTo>
                <a:lnTo>
                  <a:pt x="4617" y="8055"/>
                </a:lnTo>
                <a:lnTo>
                  <a:pt x="0" y="21122"/>
                </a:lnTo>
                <a:lnTo>
                  <a:pt x="781" y="27155"/>
                </a:lnTo>
                <a:lnTo>
                  <a:pt x="8297" y="38709"/>
                </a:lnTo>
                <a:lnTo>
                  <a:pt x="21107" y="43205"/>
                </a:lnTo>
                <a:lnTo>
                  <a:pt x="27076" y="42416"/>
                </a:lnTo>
                <a:lnTo>
                  <a:pt x="38097" y="34709"/>
                </a:lnTo>
                <a:lnTo>
                  <a:pt x="42230" y="211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5573831" y="3299185"/>
            <a:ext cx="43190" cy="42245"/>
          </a:xfrm>
          <a:custGeom>
            <a:avLst/>
            <a:gdLst/>
            <a:ahLst/>
            <a:cxnLst/>
            <a:rect l="l" t="t" r="r" b="b"/>
            <a:pathLst>
              <a:path w="43190" h="42245">
                <a:moveTo>
                  <a:pt x="43190" y="21122"/>
                </a:moveTo>
                <a:lnTo>
                  <a:pt x="42404" y="15498"/>
                </a:lnTo>
                <a:lnTo>
                  <a:pt x="34701" y="4426"/>
                </a:lnTo>
                <a:lnTo>
                  <a:pt x="21122" y="0"/>
                </a:lnTo>
                <a:lnTo>
                  <a:pt x="16103" y="619"/>
                </a:lnTo>
                <a:lnTo>
                  <a:pt x="4616" y="8059"/>
                </a:lnTo>
                <a:lnTo>
                  <a:pt x="0" y="21122"/>
                </a:lnTo>
                <a:lnTo>
                  <a:pt x="619" y="26142"/>
                </a:lnTo>
                <a:lnTo>
                  <a:pt x="8059" y="37629"/>
                </a:lnTo>
                <a:lnTo>
                  <a:pt x="21122" y="42245"/>
                </a:lnTo>
                <a:lnTo>
                  <a:pt x="27148" y="41464"/>
                </a:lnTo>
                <a:lnTo>
                  <a:pt x="38695" y="33945"/>
                </a:lnTo>
                <a:lnTo>
                  <a:pt x="43190" y="211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" name="object 155"/>
          <p:cNvSpPr/>
          <p:nvPr/>
        </p:nvSpPr>
        <p:spPr>
          <a:xfrm>
            <a:off x="5575752" y="3310707"/>
            <a:ext cx="43190" cy="43205"/>
          </a:xfrm>
          <a:custGeom>
            <a:avLst/>
            <a:gdLst/>
            <a:ahLst/>
            <a:cxnLst/>
            <a:rect l="l" t="t" r="r" b="b"/>
            <a:pathLst>
              <a:path w="43190" h="43205">
                <a:moveTo>
                  <a:pt x="43190" y="22082"/>
                </a:moveTo>
                <a:lnTo>
                  <a:pt x="42406" y="16040"/>
                </a:lnTo>
                <a:lnTo>
                  <a:pt x="34886" y="4492"/>
                </a:lnTo>
                <a:lnTo>
                  <a:pt x="22067" y="0"/>
                </a:lnTo>
                <a:lnTo>
                  <a:pt x="15438" y="957"/>
                </a:lnTo>
                <a:lnTo>
                  <a:pt x="4313" y="8732"/>
                </a:lnTo>
                <a:lnTo>
                  <a:pt x="0" y="22082"/>
                </a:lnTo>
                <a:lnTo>
                  <a:pt x="785" y="27706"/>
                </a:lnTo>
                <a:lnTo>
                  <a:pt x="8488" y="38778"/>
                </a:lnTo>
                <a:lnTo>
                  <a:pt x="22067" y="43205"/>
                </a:lnTo>
                <a:lnTo>
                  <a:pt x="27087" y="42585"/>
                </a:lnTo>
                <a:lnTo>
                  <a:pt x="38574" y="35146"/>
                </a:lnTo>
                <a:lnTo>
                  <a:pt x="43190" y="220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/>
          <p:nvPr/>
        </p:nvSpPr>
        <p:spPr>
          <a:xfrm>
            <a:off x="5577672" y="3319348"/>
            <a:ext cx="43190" cy="42245"/>
          </a:xfrm>
          <a:custGeom>
            <a:avLst/>
            <a:gdLst/>
            <a:ahLst/>
            <a:cxnLst/>
            <a:rect l="l" t="t" r="r" b="b"/>
            <a:pathLst>
              <a:path w="43190" h="42245">
                <a:moveTo>
                  <a:pt x="43190" y="21122"/>
                </a:moveTo>
                <a:lnTo>
                  <a:pt x="42404" y="15498"/>
                </a:lnTo>
                <a:lnTo>
                  <a:pt x="34701" y="4426"/>
                </a:lnTo>
                <a:lnTo>
                  <a:pt x="21122" y="0"/>
                </a:lnTo>
                <a:lnTo>
                  <a:pt x="16103" y="619"/>
                </a:lnTo>
                <a:lnTo>
                  <a:pt x="4616" y="8059"/>
                </a:lnTo>
                <a:lnTo>
                  <a:pt x="0" y="21122"/>
                </a:lnTo>
                <a:lnTo>
                  <a:pt x="619" y="26453"/>
                </a:lnTo>
                <a:lnTo>
                  <a:pt x="8059" y="37928"/>
                </a:lnTo>
                <a:lnTo>
                  <a:pt x="21122" y="42245"/>
                </a:lnTo>
                <a:lnTo>
                  <a:pt x="27148" y="41532"/>
                </a:lnTo>
                <a:lnTo>
                  <a:pt x="38695" y="34353"/>
                </a:lnTo>
                <a:lnTo>
                  <a:pt x="43190" y="211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/>
          <p:nvPr/>
        </p:nvSpPr>
        <p:spPr>
          <a:xfrm>
            <a:off x="5579577" y="3320308"/>
            <a:ext cx="43205" cy="43205"/>
          </a:xfrm>
          <a:custGeom>
            <a:avLst/>
            <a:gdLst/>
            <a:ahLst/>
            <a:cxnLst/>
            <a:rect l="l" t="t" r="r" b="b"/>
            <a:pathLst>
              <a:path w="43205" h="43205">
                <a:moveTo>
                  <a:pt x="43205" y="21122"/>
                </a:moveTo>
                <a:lnTo>
                  <a:pt x="42585" y="16103"/>
                </a:lnTo>
                <a:lnTo>
                  <a:pt x="35146" y="4616"/>
                </a:lnTo>
                <a:lnTo>
                  <a:pt x="22082" y="0"/>
                </a:lnTo>
                <a:lnTo>
                  <a:pt x="16376" y="783"/>
                </a:lnTo>
                <a:lnTo>
                  <a:pt x="4783" y="8304"/>
                </a:lnTo>
                <a:lnTo>
                  <a:pt x="0" y="21122"/>
                </a:lnTo>
                <a:lnTo>
                  <a:pt x="1041" y="27767"/>
                </a:lnTo>
                <a:lnTo>
                  <a:pt x="9148" y="38893"/>
                </a:lnTo>
                <a:lnTo>
                  <a:pt x="22082" y="43205"/>
                </a:lnTo>
                <a:lnTo>
                  <a:pt x="27716" y="42416"/>
                </a:lnTo>
                <a:lnTo>
                  <a:pt x="38781" y="34709"/>
                </a:lnTo>
                <a:lnTo>
                  <a:pt x="43205" y="211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/>
          <p:nvPr/>
        </p:nvSpPr>
        <p:spPr>
          <a:xfrm>
            <a:off x="5582472" y="3320308"/>
            <a:ext cx="42230" cy="43205"/>
          </a:xfrm>
          <a:custGeom>
            <a:avLst/>
            <a:gdLst/>
            <a:ahLst/>
            <a:cxnLst/>
            <a:rect l="l" t="t" r="r" b="b"/>
            <a:pathLst>
              <a:path w="42230" h="43205">
                <a:moveTo>
                  <a:pt x="42230" y="21122"/>
                </a:moveTo>
                <a:lnTo>
                  <a:pt x="41610" y="16103"/>
                </a:lnTo>
                <a:lnTo>
                  <a:pt x="34170" y="4616"/>
                </a:lnTo>
                <a:lnTo>
                  <a:pt x="21107" y="0"/>
                </a:lnTo>
                <a:lnTo>
                  <a:pt x="15792" y="617"/>
                </a:lnTo>
                <a:lnTo>
                  <a:pt x="4318" y="8055"/>
                </a:lnTo>
                <a:lnTo>
                  <a:pt x="0" y="21122"/>
                </a:lnTo>
                <a:lnTo>
                  <a:pt x="713" y="27155"/>
                </a:lnTo>
                <a:lnTo>
                  <a:pt x="7888" y="38709"/>
                </a:lnTo>
                <a:lnTo>
                  <a:pt x="21107" y="43205"/>
                </a:lnTo>
                <a:lnTo>
                  <a:pt x="26740" y="42416"/>
                </a:lnTo>
                <a:lnTo>
                  <a:pt x="37806" y="34709"/>
                </a:lnTo>
                <a:lnTo>
                  <a:pt x="42230" y="211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/>
          <p:nvPr/>
        </p:nvSpPr>
        <p:spPr>
          <a:xfrm>
            <a:off x="5583433" y="3323188"/>
            <a:ext cx="44150" cy="43205"/>
          </a:xfrm>
          <a:custGeom>
            <a:avLst/>
            <a:gdLst/>
            <a:ahLst/>
            <a:cxnLst/>
            <a:rect l="l" t="t" r="r" b="b"/>
            <a:pathLst>
              <a:path w="44150" h="43205">
                <a:moveTo>
                  <a:pt x="44150" y="22082"/>
                </a:moveTo>
                <a:lnTo>
                  <a:pt x="43108" y="15437"/>
                </a:lnTo>
                <a:lnTo>
                  <a:pt x="35001" y="4311"/>
                </a:lnTo>
                <a:lnTo>
                  <a:pt x="22067" y="0"/>
                </a:lnTo>
                <a:lnTo>
                  <a:pt x="15788" y="957"/>
                </a:lnTo>
                <a:lnTo>
                  <a:pt x="4591" y="8732"/>
                </a:lnTo>
                <a:lnTo>
                  <a:pt x="0" y="22082"/>
                </a:lnTo>
                <a:lnTo>
                  <a:pt x="852" y="27706"/>
                </a:lnTo>
                <a:lnTo>
                  <a:pt x="8890" y="38778"/>
                </a:lnTo>
                <a:lnTo>
                  <a:pt x="22067" y="43205"/>
                </a:lnTo>
                <a:lnTo>
                  <a:pt x="27773" y="42421"/>
                </a:lnTo>
                <a:lnTo>
                  <a:pt x="39366" y="34901"/>
                </a:lnTo>
                <a:lnTo>
                  <a:pt x="44150" y="220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" name="object 160"/>
          <p:cNvSpPr/>
          <p:nvPr/>
        </p:nvSpPr>
        <p:spPr>
          <a:xfrm>
            <a:off x="5586298" y="3329909"/>
            <a:ext cx="42245" cy="42245"/>
          </a:xfrm>
          <a:custGeom>
            <a:avLst/>
            <a:gdLst/>
            <a:ahLst/>
            <a:cxnLst/>
            <a:rect l="l" t="t" r="r" b="b"/>
            <a:pathLst>
              <a:path w="42245" h="42245">
                <a:moveTo>
                  <a:pt x="42245" y="21122"/>
                </a:moveTo>
                <a:lnTo>
                  <a:pt x="41680" y="16103"/>
                </a:lnTo>
                <a:lnTo>
                  <a:pt x="34590" y="4616"/>
                </a:lnTo>
                <a:lnTo>
                  <a:pt x="21122" y="0"/>
                </a:lnTo>
                <a:lnTo>
                  <a:pt x="16108" y="619"/>
                </a:lnTo>
                <a:lnTo>
                  <a:pt x="4620" y="8059"/>
                </a:lnTo>
                <a:lnTo>
                  <a:pt x="0" y="21122"/>
                </a:lnTo>
                <a:lnTo>
                  <a:pt x="620" y="26142"/>
                </a:lnTo>
                <a:lnTo>
                  <a:pt x="8065" y="37629"/>
                </a:lnTo>
                <a:lnTo>
                  <a:pt x="21122" y="42245"/>
                </a:lnTo>
                <a:lnTo>
                  <a:pt x="26453" y="41625"/>
                </a:lnTo>
                <a:lnTo>
                  <a:pt x="37928" y="34186"/>
                </a:lnTo>
                <a:lnTo>
                  <a:pt x="42245" y="211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" name="object 161"/>
          <p:cNvSpPr/>
          <p:nvPr/>
        </p:nvSpPr>
        <p:spPr>
          <a:xfrm>
            <a:off x="5588233" y="3327029"/>
            <a:ext cx="43190" cy="43205"/>
          </a:xfrm>
          <a:custGeom>
            <a:avLst/>
            <a:gdLst/>
            <a:ahLst/>
            <a:cxnLst/>
            <a:rect l="l" t="t" r="r" b="b"/>
            <a:pathLst>
              <a:path w="43190" h="43205">
                <a:moveTo>
                  <a:pt x="43190" y="22082"/>
                </a:moveTo>
                <a:lnTo>
                  <a:pt x="42148" y="15793"/>
                </a:lnTo>
                <a:lnTo>
                  <a:pt x="34041" y="4594"/>
                </a:lnTo>
                <a:lnTo>
                  <a:pt x="21107" y="0"/>
                </a:lnTo>
                <a:lnTo>
                  <a:pt x="15484" y="853"/>
                </a:lnTo>
                <a:lnTo>
                  <a:pt x="4420" y="8900"/>
                </a:lnTo>
                <a:lnTo>
                  <a:pt x="0" y="22082"/>
                </a:lnTo>
                <a:lnTo>
                  <a:pt x="616" y="27092"/>
                </a:lnTo>
                <a:lnTo>
                  <a:pt x="8045" y="38586"/>
                </a:lnTo>
                <a:lnTo>
                  <a:pt x="21107" y="43205"/>
                </a:lnTo>
                <a:lnTo>
                  <a:pt x="26813" y="42421"/>
                </a:lnTo>
                <a:lnTo>
                  <a:pt x="38406" y="34901"/>
                </a:lnTo>
                <a:lnTo>
                  <a:pt x="43190" y="220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" name="object 162"/>
          <p:cNvSpPr/>
          <p:nvPr/>
        </p:nvSpPr>
        <p:spPr>
          <a:xfrm>
            <a:off x="5590138" y="3327029"/>
            <a:ext cx="43205" cy="43205"/>
          </a:xfrm>
          <a:custGeom>
            <a:avLst/>
            <a:gdLst/>
            <a:ahLst/>
            <a:cxnLst/>
            <a:rect l="l" t="t" r="r" b="b"/>
            <a:pathLst>
              <a:path w="43205" h="43205">
                <a:moveTo>
                  <a:pt x="43205" y="22082"/>
                </a:moveTo>
                <a:lnTo>
                  <a:pt x="42421" y="16376"/>
                </a:lnTo>
                <a:lnTo>
                  <a:pt x="34901" y="4783"/>
                </a:lnTo>
                <a:lnTo>
                  <a:pt x="22082" y="0"/>
                </a:lnTo>
                <a:lnTo>
                  <a:pt x="15443" y="1041"/>
                </a:lnTo>
                <a:lnTo>
                  <a:pt x="4315" y="9148"/>
                </a:lnTo>
                <a:lnTo>
                  <a:pt x="0" y="22082"/>
                </a:lnTo>
                <a:lnTo>
                  <a:pt x="789" y="27716"/>
                </a:lnTo>
                <a:lnTo>
                  <a:pt x="8502" y="38781"/>
                </a:lnTo>
                <a:lnTo>
                  <a:pt x="22082" y="43205"/>
                </a:lnTo>
                <a:lnTo>
                  <a:pt x="27102" y="42585"/>
                </a:lnTo>
                <a:lnTo>
                  <a:pt x="38589" y="35146"/>
                </a:lnTo>
                <a:lnTo>
                  <a:pt x="43205" y="220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" name="object 163"/>
          <p:cNvSpPr/>
          <p:nvPr/>
        </p:nvSpPr>
        <p:spPr>
          <a:xfrm>
            <a:off x="1624507" y="2746248"/>
            <a:ext cx="715182" cy="436793"/>
          </a:xfrm>
          <a:custGeom>
            <a:avLst/>
            <a:gdLst/>
            <a:ahLst/>
            <a:cxnLst/>
            <a:rect l="l" t="t" r="r" b="b"/>
            <a:pathLst>
              <a:path w="715182" h="436793">
                <a:moveTo>
                  <a:pt x="715182" y="0"/>
                </a:moveTo>
                <a:lnTo>
                  <a:pt x="217916" y="0"/>
                </a:lnTo>
                <a:lnTo>
                  <a:pt x="217916" y="219837"/>
                </a:lnTo>
                <a:lnTo>
                  <a:pt x="0" y="436793"/>
                </a:lnTo>
                <a:lnTo>
                  <a:pt x="217916" y="313913"/>
                </a:lnTo>
                <a:lnTo>
                  <a:pt x="217916" y="376306"/>
                </a:lnTo>
                <a:lnTo>
                  <a:pt x="715182" y="376306"/>
                </a:lnTo>
                <a:lnTo>
                  <a:pt x="71518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/>
          <p:nvPr/>
        </p:nvSpPr>
        <p:spPr>
          <a:xfrm>
            <a:off x="1621627" y="2743367"/>
            <a:ext cx="720943" cy="442554"/>
          </a:xfrm>
          <a:custGeom>
            <a:avLst/>
            <a:gdLst/>
            <a:ahLst/>
            <a:cxnLst/>
            <a:rect l="l" t="t" r="r" b="b"/>
            <a:pathLst>
              <a:path w="720943" h="442554">
                <a:moveTo>
                  <a:pt x="223677" y="6720"/>
                </a:moveTo>
                <a:lnTo>
                  <a:pt x="715182" y="6720"/>
                </a:lnTo>
                <a:lnTo>
                  <a:pt x="715182" y="376306"/>
                </a:lnTo>
                <a:lnTo>
                  <a:pt x="223677" y="376306"/>
                </a:lnTo>
                <a:lnTo>
                  <a:pt x="223677" y="316793"/>
                </a:lnTo>
                <a:lnTo>
                  <a:pt x="222717" y="314873"/>
                </a:lnTo>
                <a:lnTo>
                  <a:pt x="221757" y="313913"/>
                </a:lnTo>
                <a:lnTo>
                  <a:pt x="218876" y="313913"/>
                </a:lnTo>
                <a:lnTo>
                  <a:pt x="21122" y="426232"/>
                </a:lnTo>
                <a:lnTo>
                  <a:pt x="216956" y="221757"/>
                </a:lnTo>
                <a:lnTo>
                  <a:pt x="960" y="437738"/>
                </a:lnTo>
                <a:lnTo>
                  <a:pt x="0" y="438713"/>
                </a:lnTo>
                <a:lnTo>
                  <a:pt x="0" y="441578"/>
                </a:lnTo>
                <a:lnTo>
                  <a:pt x="960" y="442554"/>
                </a:lnTo>
                <a:lnTo>
                  <a:pt x="3840" y="442554"/>
                </a:lnTo>
                <a:lnTo>
                  <a:pt x="216956" y="321594"/>
                </a:lnTo>
                <a:lnTo>
                  <a:pt x="216956" y="379186"/>
                </a:lnTo>
                <a:lnTo>
                  <a:pt x="217916" y="381106"/>
                </a:lnTo>
                <a:lnTo>
                  <a:pt x="218876" y="382066"/>
                </a:lnTo>
                <a:lnTo>
                  <a:pt x="719023" y="382066"/>
                </a:lnTo>
                <a:lnTo>
                  <a:pt x="720943" y="381106"/>
                </a:lnTo>
                <a:lnTo>
                  <a:pt x="720943" y="1920"/>
                </a:lnTo>
                <a:lnTo>
                  <a:pt x="719023" y="960"/>
                </a:lnTo>
                <a:lnTo>
                  <a:pt x="718063" y="0"/>
                </a:lnTo>
                <a:lnTo>
                  <a:pt x="220797" y="0"/>
                </a:lnTo>
                <a:lnTo>
                  <a:pt x="222717" y="224637"/>
                </a:lnTo>
                <a:lnTo>
                  <a:pt x="222717" y="223677"/>
                </a:lnTo>
                <a:lnTo>
                  <a:pt x="223677" y="222717"/>
                </a:lnTo>
                <a:lnTo>
                  <a:pt x="223677" y="6720"/>
                </a:lnTo>
                <a:close/>
              </a:path>
              <a:path w="720943" h="442554">
                <a:moveTo>
                  <a:pt x="222717" y="224637"/>
                </a:moveTo>
                <a:lnTo>
                  <a:pt x="220797" y="0"/>
                </a:lnTo>
                <a:lnTo>
                  <a:pt x="218876" y="960"/>
                </a:lnTo>
                <a:lnTo>
                  <a:pt x="217916" y="1920"/>
                </a:lnTo>
                <a:lnTo>
                  <a:pt x="216956" y="2880"/>
                </a:lnTo>
                <a:lnTo>
                  <a:pt x="216956" y="221757"/>
                </a:lnTo>
                <a:lnTo>
                  <a:pt x="21122" y="426232"/>
                </a:lnTo>
                <a:lnTo>
                  <a:pt x="222717" y="224637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" name="object 165"/>
          <p:cNvSpPr/>
          <p:nvPr/>
        </p:nvSpPr>
        <p:spPr>
          <a:xfrm>
            <a:off x="1915378" y="2843204"/>
            <a:ext cx="68168" cy="71033"/>
          </a:xfrm>
          <a:custGeom>
            <a:avLst/>
            <a:gdLst/>
            <a:ahLst/>
            <a:cxnLst/>
            <a:rect l="l" t="t" r="r" b="b"/>
            <a:pathLst>
              <a:path w="68168" h="71033">
                <a:moveTo>
                  <a:pt x="54711" y="4800"/>
                </a:moveTo>
                <a:lnTo>
                  <a:pt x="52806" y="4800"/>
                </a:lnTo>
                <a:lnTo>
                  <a:pt x="50886" y="3840"/>
                </a:lnTo>
                <a:lnTo>
                  <a:pt x="47045" y="1920"/>
                </a:lnTo>
                <a:lnTo>
                  <a:pt x="44165" y="1920"/>
                </a:lnTo>
                <a:lnTo>
                  <a:pt x="42245" y="960"/>
                </a:lnTo>
                <a:lnTo>
                  <a:pt x="40325" y="960"/>
                </a:lnTo>
                <a:lnTo>
                  <a:pt x="38404" y="0"/>
                </a:lnTo>
                <a:lnTo>
                  <a:pt x="28803" y="0"/>
                </a:lnTo>
                <a:lnTo>
                  <a:pt x="23042" y="1920"/>
                </a:lnTo>
                <a:lnTo>
                  <a:pt x="18242" y="4800"/>
                </a:lnTo>
                <a:lnTo>
                  <a:pt x="12481" y="8641"/>
                </a:lnTo>
                <a:lnTo>
                  <a:pt x="7680" y="13441"/>
                </a:lnTo>
                <a:lnTo>
                  <a:pt x="3840" y="20162"/>
                </a:lnTo>
                <a:lnTo>
                  <a:pt x="960" y="24963"/>
                </a:lnTo>
                <a:lnTo>
                  <a:pt x="0" y="30723"/>
                </a:lnTo>
                <a:lnTo>
                  <a:pt x="0" y="45125"/>
                </a:lnTo>
                <a:lnTo>
                  <a:pt x="1920" y="52806"/>
                </a:lnTo>
                <a:lnTo>
                  <a:pt x="7680" y="58552"/>
                </a:lnTo>
                <a:lnTo>
                  <a:pt x="12377" y="63429"/>
                </a:lnTo>
                <a:lnTo>
                  <a:pt x="23302" y="69191"/>
                </a:lnTo>
                <a:lnTo>
                  <a:pt x="37444" y="71033"/>
                </a:lnTo>
                <a:lnTo>
                  <a:pt x="46085" y="71033"/>
                </a:lnTo>
                <a:lnTo>
                  <a:pt x="49926" y="70073"/>
                </a:lnTo>
                <a:lnTo>
                  <a:pt x="53766" y="69113"/>
                </a:lnTo>
                <a:lnTo>
                  <a:pt x="57607" y="67193"/>
                </a:lnTo>
                <a:lnTo>
                  <a:pt x="61447" y="65272"/>
                </a:lnTo>
                <a:lnTo>
                  <a:pt x="61447" y="38404"/>
                </a:lnTo>
                <a:lnTo>
                  <a:pt x="62392" y="37444"/>
                </a:lnTo>
                <a:lnTo>
                  <a:pt x="63367" y="35524"/>
                </a:lnTo>
                <a:lnTo>
                  <a:pt x="64328" y="34564"/>
                </a:lnTo>
                <a:lnTo>
                  <a:pt x="68168" y="34564"/>
                </a:lnTo>
                <a:lnTo>
                  <a:pt x="68168" y="32644"/>
                </a:lnTo>
                <a:lnTo>
                  <a:pt x="42245" y="32644"/>
                </a:lnTo>
                <a:lnTo>
                  <a:pt x="42245" y="34564"/>
                </a:lnTo>
                <a:lnTo>
                  <a:pt x="47045" y="34564"/>
                </a:lnTo>
                <a:lnTo>
                  <a:pt x="47990" y="35524"/>
                </a:lnTo>
                <a:lnTo>
                  <a:pt x="48966" y="36469"/>
                </a:lnTo>
                <a:lnTo>
                  <a:pt x="49926" y="36469"/>
                </a:lnTo>
                <a:lnTo>
                  <a:pt x="50886" y="37444"/>
                </a:lnTo>
                <a:lnTo>
                  <a:pt x="50886" y="64312"/>
                </a:lnTo>
                <a:lnTo>
                  <a:pt x="48966" y="65272"/>
                </a:lnTo>
                <a:lnTo>
                  <a:pt x="47045" y="66233"/>
                </a:lnTo>
                <a:lnTo>
                  <a:pt x="44165" y="67193"/>
                </a:lnTo>
                <a:lnTo>
                  <a:pt x="42245" y="67193"/>
                </a:lnTo>
                <a:lnTo>
                  <a:pt x="39364" y="68153"/>
                </a:lnTo>
                <a:lnTo>
                  <a:pt x="32644" y="68153"/>
                </a:lnTo>
                <a:lnTo>
                  <a:pt x="28803" y="66233"/>
                </a:lnTo>
                <a:lnTo>
                  <a:pt x="24963" y="64312"/>
                </a:lnTo>
                <a:lnTo>
                  <a:pt x="21122" y="61432"/>
                </a:lnTo>
                <a:lnTo>
                  <a:pt x="17282" y="57591"/>
                </a:lnTo>
                <a:lnTo>
                  <a:pt x="15361" y="52806"/>
                </a:lnTo>
                <a:lnTo>
                  <a:pt x="12481" y="47030"/>
                </a:lnTo>
                <a:lnTo>
                  <a:pt x="11521" y="41285"/>
                </a:lnTo>
                <a:lnTo>
                  <a:pt x="11521" y="26883"/>
                </a:lnTo>
                <a:lnTo>
                  <a:pt x="13441" y="20162"/>
                </a:lnTo>
                <a:lnTo>
                  <a:pt x="17282" y="14401"/>
                </a:lnTo>
                <a:lnTo>
                  <a:pt x="21122" y="7680"/>
                </a:lnTo>
                <a:lnTo>
                  <a:pt x="27843" y="3840"/>
                </a:lnTo>
                <a:lnTo>
                  <a:pt x="43205" y="3840"/>
                </a:lnTo>
                <a:lnTo>
                  <a:pt x="47990" y="5760"/>
                </a:lnTo>
                <a:lnTo>
                  <a:pt x="51831" y="9601"/>
                </a:lnTo>
                <a:lnTo>
                  <a:pt x="54711" y="12481"/>
                </a:lnTo>
                <a:lnTo>
                  <a:pt x="57607" y="16322"/>
                </a:lnTo>
                <a:lnTo>
                  <a:pt x="58552" y="22082"/>
                </a:lnTo>
                <a:lnTo>
                  <a:pt x="60487" y="22082"/>
                </a:lnTo>
                <a:lnTo>
                  <a:pt x="58552" y="0"/>
                </a:lnTo>
                <a:lnTo>
                  <a:pt x="56647" y="0"/>
                </a:lnTo>
                <a:lnTo>
                  <a:pt x="56647" y="3840"/>
                </a:lnTo>
                <a:lnTo>
                  <a:pt x="55671" y="4800"/>
                </a:lnTo>
                <a:lnTo>
                  <a:pt x="54711" y="4800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" name="object 166"/>
          <p:cNvSpPr/>
          <p:nvPr/>
        </p:nvSpPr>
        <p:spPr>
          <a:xfrm>
            <a:off x="1989292" y="2845125"/>
            <a:ext cx="42245" cy="69113"/>
          </a:xfrm>
          <a:custGeom>
            <a:avLst/>
            <a:gdLst/>
            <a:ahLst/>
            <a:cxnLst/>
            <a:rect l="l" t="t" r="r" b="b"/>
            <a:pathLst>
              <a:path w="42245" h="69113">
                <a:moveTo>
                  <a:pt x="42245" y="0"/>
                </a:moveTo>
                <a:lnTo>
                  <a:pt x="6720" y="0"/>
                </a:lnTo>
                <a:lnTo>
                  <a:pt x="0" y="16322"/>
                </a:lnTo>
                <a:lnTo>
                  <a:pt x="975" y="16322"/>
                </a:lnTo>
                <a:lnTo>
                  <a:pt x="2880" y="13441"/>
                </a:lnTo>
                <a:lnTo>
                  <a:pt x="4800" y="11521"/>
                </a:lnTo>
                <a:lnTo>
                  <a:pt x="7680" y="9601"/>
                </a:lnTo>
                <a:lnTo>
                  <a:pt x="9601" y="8641"/>
                </a:lnTo>
                <a:lnTo>
                  <a:pt x="34564" y="8641"/>
                </a:lnTo>
                <a:lnTo>
                  <a:pt x="14401" y="69113"/>
                </a:lnTo>
                <a:lnTo>
                  <a:pt x="20162" y="69113"/>
                </a:lnTo>
                <a:lnTo>
                  <a:pt x="42245" y="1920"/>
                </a:lnTo>
                <a:lnTo>
                  <a:pt x="42245" y="0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" name="object 167"/>
          <p:cNvSpPr/>
          <p:nvPr/>
        </p:nvSpPr>
        <p:spPr>
          <a:xfrm>
            <a:off x="2042099" y="2902717"/>
            <a:ext cx="14401" cy="26883"/>
          </a:xfrm>
          <a:custGeom>
            <a:avLst/>
            <a:gdLst/>
            <a:ahLst/>
            <a:cxnLst/>
            <a:rect l="l" t="t" r="r" b="b"/>
            <a:pathLst>
              <a:path w="14401" h="26883">
                <a:moveTo>
                  <a:pt x="9601" y="17282"/>
                </a:moveTo>
                <a:lnTo>
                  <a:pt x="7680" y="19202"/>
                </a:lnTo>
                <a:lnTo>
                  <a:pt x="5760" y="22082"/>
                </a:lnTo>
                <a:lnTo>
                  <a:pt x="2880" y="24002"/>
                </a:lnTo>
                <a:lnTo>
                  <a:pt x="0" y="24963"/>
                </a:lnTo>
                <a:lnTo>
                  <a:pt x="0" y="26883"/>
                </a:lnTo>
                <a:lnTo>
                  <a:pt x="4800" y="24963"/>
                </a:lnTo>
                <a:lnTo>
                  <a:pt x="8641" y="23042"/>
                </a:lnTo>
                <a:lnTo>
                  <a:pt x="11521" y="20162"/>
                </a:lnTo>
                <a:lnTo>
                  <a:pt x="13441" y="17282"/>
                </a:lnTo>
                <a:lnTo>
                  <a:pt x="14401" y="14401"/>
                </a:lnTo>
                <a:lnTo>
                  <a:pt x="14401" y="7680"/>
                </a:lnTo>
                <a:lnTo>
                  <a:pt x="13441" y="4800"/>
                </a:lnTo>
                <a:lnTo>
                  <a:pt x="12481" y="2880"/>
                </a:lnTo>
                <a:lnTo>
                  <a:pt x="10561" y="960"/>
                </a:lnTo>
                <a:lnTo>
                  <a:pt x="8641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8641"/>
                </a:lnTo>
                <a:lnTo>
                  <a:pt x="960" y="9601"/>
                </a:lnTo>
                <a:lnTo>
                  <a:pt x="1920" y="11521"/>
                </a:lnTo>
                <a:lnTo>
                  <a:pt x="6720" y="11521"/>
                </a:lnTo>
                <a:lnTo>
                  <a:pt x="8641" y="10561"/>
                </a:lnTo>
                <a:lnTo>
                  <a:pt x="9601" y="9601"/>
                </a:lnTo>
                <a:lnTo>
                  <a:pt x="9601" y="10561"/>
                </a:lnTo>
                <a:lnTo>
                  <a:pt x="10561" y="10561"/>
                </a:lnTo>
                <a:lnTo>
                  <a:pt x="10561" y="14401"/>
                </a:lnTo>
                <a:lnTo>
                  <a:pt x="9601" y="1728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" name="object 168"/>
          <p:cNvSpPr/>
          <p:nvPr/>
        </p:nvSpPr>
        <p:spPr>
          <a:xfrm>
            <a:off x="2084344" y="2845125"/>
            <a:ext cx="71033" cy="68153"/>
          </a:xfrm>
          <a:custGeom>
            <a:avLst/>
            <a:gdLst/>
            <a:ahLst/>
            <a:cxnLst/>
            <a:rect l="l" t="t" r="r" b="b"/>
            <a:pathLst>
              <a:path w="71033" h="68153">
                <a:moveTo>
                  <a:pt x="49911" y="68153"/>
                </a:moveTo>
                <a:lnTo>
                  <a:pt x="49911" y="66233"/>
                </a:lnTo>
                <a:lnTo>
                  <a:pt x="45110" y="66233"/>
                </a:lnTo>
                <a:lnTo>
                  <a:pt x="43190" y="65272"/>
                </a:lnTo>
                <a:lnTo>
                  <a:pt x="41269" y="63352"/>
                </a:lnTo>
                <a:lnTo>
                  <a:pt x="40309" y="62392"/>
                </a:lnTo>
                <a:lnTo>
                  <a:pt x="40309" y="39364"/>
                </a:lnTo>
                <a:lnTo>
                  <a:pt x="56631" y="13441"/>
                </a:lnTo>
                <a:lnTo>
                  <a:pt x="58552" y="10561"/>
                </a:lnTo>
                <a:lnTo>
                  <a:pt x="60472" y="7680"/>
                </a:lnTo>
                <a:lnTo>
                  <a:pt x="61432" y="6720"/>
                </a:lnTo>
                <a:lnTo>
                  <a:pt x="63352" y="4800"/>
                </a:lnTo>
                <a:lnTo>
                  <a:pt x="64312" y="3840"/>
                </a:lnTo>
                <a:lnTo>
                  <a:pt x="66233" y="2880"/>
                </a:lnTo>
                <a:lnTo>
                  <a:pt x="68153" y="1920"/>
                </a:lnTo>
                <a:lnTo>
                  <a:pt x="71033" y="1920"/>
                </a:lnTo>
                <a:lnTo>
                  <a:pt x="71033" y="0"/>
                </a:lnTo>
                <a:lnTo>
                  <a:pt x="47990" y="0"/>
                </a:lnTo>
                <a:lnTo>
                  <a:pt x="47990" y="1920"/>
                </a:lnTo>
                <a:lnTo>
                  <a:pt x="50871" y="1920"/>
                </a:lnTo>
                <a:lnTo>
                  <a:pt x="51831" y="2880"/>
                </a:lnTo>
                <a:lnTo>
                  <a:pt x="52791" y="2880"/>
                </a:lnTo>
                <a:lnTo>
                  <a:pt x="53751" y="3840"/>
                </a:lnTo>
                <a:lnTo>
                  <a:pt x="54711" y="4800"/>
                </a:lnTo>
                <a:lnTo>
                  <a:pt x="54711" y="8641"/>
                </a:lnTo>
                <a:lnTo>
                  <a:pt x="53751" y="10561"/>
                </a:lnTo>
                <a:lnTo>
                  <a:pt x="51831" y="13441"/>
                </a:lnTo>
                <a:lnTo>
                  <a:pt x="38389" y="34549"/>
                </a:lnTo>
                <a:lnTo>
                  <a:pt x="23987" y="12481"/>
                </a:lnTo>
                <a:lnTo>
                  <a:pt x="22067" y="9601"/>
                </a:lnTo>
                <a:lnTo>
                  <a:pt x="21107" y="7680"/>
                </a:lnTo>
                <a:lnTo>
                  <a:pt x="21107" y="4800"/>
                </a:lnTo>
                <a:lnTo>
                  <a:pt x="22067" y="3840"/>
                </a:lnTo>
                <a:lnTo>
                  <a:pt x="23027" y="2880"/>
                </a:lnTo>
                <a:lnTo>
                  <a:pt x="23987" y="1920"/>
                </a:lnTo>
                <a:lnTo>
                  <a:pt x="28788" y="1920"/>
                </a:lnTo>
                <a:lnTo>
                  <a:pt x="28788" y="0"/>
                </a:lnTo>
                <a:lnTo>
                  <a:pt x="0" y="0"/>
                </a:lnTo>
                <a:lnTo>
                  <a:pt x="0" y="1920"/>
                </a:lnTo>
                <a:lnTo>
                  <a:pt x="1905" y="1920"/>
                </a:lnTo>
                <a:lnTo>
                  <a:pt x="2865" y="2880"/>
                </a:lnTo>
                <a:lnTo>
                  <a:pt x="4785" y="3840"/>
                </a:lnTo>
                <a:lnTo>
                  <a:pt x="6705" y="4800"/>
                </a:lnTo>
                <a:lnTo>
                  <a:pt x="7665" y="5760"/>
                </a:lnTo>
                <a:lnTo>
                  <a:pt x="8625" y="6720"/>
                </a:lnTo>
                <a:lnTo>
                  <a:pt x="9585" y="8641"/>
                </a:lnTo>
                <a:lnTo>
                  <a:pt x="12466" y="11521"/>
                </a:lnTo>
                <a:lnTo>
                  <a:pt x="30708" y="40325"/>
                </a:lnTo>
                <a:lnTo>
                  <a:pt x="30708" y="62392"/>
                </a:lnTo>
                <a:lnTo>
                  <a:pt x="29748" y="63352"/>
                </a:lnTo>
                <a:lnTo>
                  <a:pt x="28788" y="65272"/>
                </a:lnTo>
                <a:lnTo>
                  <a:pt x="25907" y="66233"/>
                </a:lnTo>
                <a:lnTo>
                  <a:pt x="21107" y="66233"/>
                </a:lnTo>
                <a:lnTo>
                  <a:pt x="21107" y="68153"/>
                </a:lnTo>
                <a:lnTo>
                  <a:pt x="49911" y="68153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" name="object 169"/>
          <p:cNvSpPr/>
          <p:nvPr/>
        </p:nvSpPr>
        <p:spPr>
          <a:xfrm>
            <a:off x="2150577" y="2865287"/>
            <a:ext cx="38389" cy="48950"/>
          </a:xfrm>
          <a:custGeom>
            <a:avLst/>
            <a:gdLst/>
            <a:ahLst/>
            <a:cxnLst/>
            <a:rect l="l" t="t" r="r" b="b"/>
            <a:pathLst>
              <a:path w="38389" h="48950">
                <a:moveTo>
                  <a:pt x="27843" y="11521"/>
                </a:moveTo>
                <a:lnTo>
                  <a:pt x="27843" y="13441"/>
                </a:lnTo>
                <a:lnTo>
                  <a:pt x="28803" y="16322"/>
                </a:lnTo>
                <a:lnTo>
                  <a:pt x="7680" y="16322"/>
                </a:lnTo>
                <a:lnTo>
                  <a:pt x="7680" y="12481"/>
                </a:lnTo>
                <a:lnTo>
                  <a:pt x="5760" y="6720"/>
                </a:lnTo>
                <a:lnTo>
                  <a:pt x="1920" y="11521"/>
                </a:lnTo>
                <a:lnTo>
                  <a:pt x="0" y="17282"/>
                </a:lnTo>
                <a:lnTo>
                  <a:pt x="0" y="32628"/>
                </a:lnTo>
                <a:lnTo>
                  <a:pt x="1920" y="38389"/>
                </a:lnTo>
                <a:lnTo>
                  <a:pt x="5760" y="42230"/>
                </a:lnTo>
                <a:lnTo>
                  <a:pt x="9601" y="47030"/>
                </a:lnTo>
                <a:lnTo>
                  <a:pt x="14401" y="48950"/>
                </a:lnTo>
                <a:lnTo>
                  <a:pt x="24963" y="48950"/>
                </a:lnTo>
                <a:lnTo>
                  <a:pt x="29748" y="47030"/>
                </a:lnTo>
                <a:lnTo>
                  <a:pt x="32628" y="43190"/>
                </a:lnTo>
                <a:lnTo>
                  <a:pt x="36469" y="39349"/>
                </a:lnTo>
                <a:lnTo>
                  <a:pt x="38389" y="35509"/>
                </a:lnTo>
                <a:lnTo>
                  <a:pt x="38389" y="30723"/>
                </a:lnTo>
                <a:lnTo>
                  <a:pt x="37429" y="29748"/>
                </a:lnTo>
                <a:lnTo>
                  <a:pt x="35524" y="33588"/>
                </a:lnTo>
                <a:lnTo>
                  <a:pt x="33588" y="36469"/>
                </a:lnTo>
                <a:lnTo>
                  <a:pt x="31683" y="38389"/>
                </a:lnTo>
                <a:lnTo>
                  <a:pt x="29748" y="40309"/>
                </a:lnTo>
                <a:lnTo>
                  <a:pt x="26868" y="41269"/>
                </a:lnTo>
                <a:lnTo>
                  <a:pt x="19187" y="41269"/>
                </a:lnTo>
                <a:lnTo>
                  <a:pt x="15346" y="38389"/>
                </a:lnTo>
                <a:lnTo>
                  <a:pt x="12466" y="34564"/>
                </a:lnTo>
                <a:lnTo>
                  <a:pt x="8625" y="30723"/>
                </a:lnTo>
                <a:lnTo>
                  <a:pt x="7680" y="25907"/>
                </a:lnTo>
                <a:lnTo>
                  <a:pt x="7680" y="19202"/>
                </a:lnTo>
                <a:lnTo>
                  <a:pt x="38389" y="19202"/>
                </a:lnTo>
                <a:lnTo>
                  <a:pt x="38389" y="13441"/>
                </a:lnTo>
                <a:lnTo>
                  <a:pt x="37429" y="8641"/>
                </a:lnTo>
                <a:lnTo>
                  <a:pt x="33588" y="5760"/>
                </a:lnTo>
                <a:lnTo>
                  <a:pt x="30708" y="1920"/>
                </a:lnTo>
                <a:lnTo>
                  <a:pt x="25907" y="0"/>
                </a:lnTo>
                <a:lnTo>
                  <a:pt x="15346" y="0"/>
                </a:lnTo>
                <a:lnTo>
                  <a:pt x="13441" y="4800"/>
                </a:lnTo>
                <a:lnTo>
                  <a:pt x="15346" y="3840"/>
                </a:lnTo>
                <a:lnTo>
                  <a:pt x="20147" y="3840"/>
                </a:lnTo>
                <a:lnTo>
                  <a:pt x="22082" y="4800"/>
                </a:lnTo>
                <a:lnTo>
                  <a:pt x="24002" y="5760"/>
                </a:lnTo>
                <a:lnTo>
                  <a:pt x="24963" y="6720"/>
                </a:lnTo>
                <a:lnTo>
                  <a:pt x="26868" y="7680"/>
                </a:lnTo>
                <a:lnTo>
                  <a:pt x="27843" y="9601"/>
                </a:lnTo>
                <a:lnTo>
                  <a:pt x="27843" y="11521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" name="object 170"/>
          <p:cNvSpPr/>
          <p:nvPr/>
        </p:nvSpPr>
        <p:spPr>
          <a:xfrm>
            <a:off x="2156338" y="2865287"/>
            <a:ext cx="9585" cy="12481"/>
          </a:xfrm>
          <a:custGeom>
            <a:avLst/>
            <a:gdLst/>
            <a:ahLst/>
            <a:cxnLst/>
            <a:rect l="l" t="t" r="r" b="b"/>
            <a:pathLst>
              <a:path w="9585" h="12481">
                <a:moveTo>
                  <a:pt x="4800" y="2880"/>
                </a:moveTo>
                <a:lnTo>
                  <a:pt x="0" y="6720"/>
                </a:lnTo>
                <a:lnTo>
                  <a:pt x="1920" y="12481"/>
                </a:lnTo>
                <a:lnTo>
                  <a:pt x="2865" y="9601"/>
                </a:lnTo>
                <a:lnTo>
                  <a:pt x="4800" y="7680"/>
                </a:lnTo>
                <a:lnTo>
                  <a:pt x="7680" y="4800"/>
                </a:lnTo>
                <a:lnTo>
                  <a:pt x="9585" y="0"/>
                </a:lnTo>
                <a:lnTo>
                  <a:pt x="4800" y="2880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" name="object 171"/>
          <p:cNvSpPr/>
          <p:nvPr/>
        </p:nvSpPr>
        <p:spPr>
          <a:xfrm>
            <a:off x="2195687" y="2888330"/>
            <a:ext cx="11521" cy="31668"/>
          </a:xfrm>
          <a:custGeom>
            <a:avLst/>
            <a:gdLst/>
            <a:ahLst/>
            <a:cxnLst/>
            <a:rect l="l" t="t" r="r" b="b"/>
            <a:pathLst>
              <a:path w="11521" h="31668">
                <a:moveTo>
                  <a:pt x="8641" y="1904"/>
                </a:moveTo>
                <a:lnTo>
                  <a:pt x="7680" y="9585"/>
                </a:lnTo>
                <a:lnTo>
                  <a:pt x="8641" y="7680"/>
                </a:lnTo>
                <a:lnTo>
                  <a:pt x="9601" y="5745"/>
                </a:lnTo>
                <a:lnTo>
                  <a:pt x="11521" y="0"/>
                </a:lnTo>
                <a:lnTo>
                  <a:pt x="8641" y="1904"/>
                </a:lnTo>
                <a:close/>
              </a:path>
              <a:path w="11521" h="31668">
                <a:moveTo>
                  <a:pt x="1920" y="-8656"/>
                </a:moveTo>
                <a:lnTo>
                  <a:pt x="2880" y="-7680"/>
                </a:lnTo>
                <a:lnTo>
                  <a:pt x="2880" y="-6720"/>
                </a:lnTo>
                <a:lnTo>
                  <a:pt x="4800" y="-5760"/>
                </a:lnTo>
                <a:lnTo>
                  <a:pt x="6720" y="-5760"/>
                </a:lnTo>
                <a:lnTo>
                  <a:pt x="7680" y="-6720"/>
                </a:lnTo>
                <a:lnTo>
                  <a:pt x="8641" y="-7680"/>
                </a:lnTo>
                <a:lnTo>
                  <a:pt x="9601" y="-8656"/>
                </a:lnTo>
                <a:lnTo>
                  <a:pt x="9601" y="-15361"/>
                </a:lnTo>
                <a:lnTo>
                  <a:pt x="10561" y="-16322"/>
                </a:lnTo>
                <a:lnTo>
                  <a:pt x="11521" y="-18242"/>
                </a:lnTo>
                <a:lnTo>
                  <a:pt x="12481" y="-19202"/>
                </a:lnTo>
                <a:lnTo>
                  <a:pt x="19202" y="-19202"/>
                </a:lnTo>
                <a:lnTo>
                  <a:pt x="21122" y="-18242"/>
                </a:lnTo>
                <a:lnTo>
                  <a:pt x="23042" y="-17282"/>
                </a:lnTo>
                <a:lnTo>
                  <a:pt x="24002" y="-15361"/>
                </a:lnTo>
                <a:lnTo>
                  <a:pt x="24963" y="-12481"/>
                </a:lnTo>
                <a:lnTo>
                  <a:pt x="24963" y="-5760"/>
                </a:lnTo>
                <a:lnTo>
                  <a:pt x="17282" y="-2880"/>
                </a:lnTo>
                <a:lnTo>
                  <a:pt x="11521" y="0"/>
                </a:lnTo>
                <a:lnTo>
                  <a:pt x="9601" y="5745"/>
                </a:lnTo>
                <a:lnTo>
                  <a:pt x="10561" y="4785"/>
                </a:lnTo>
                <a:lnTo>
                  <a:pt x="12481" y="2865"/>
                </a:lnTo>
                <a:lnTo>
                  <a:pt x="15361" y="1904"/>
                </a:lnTo>
                <a:lnTo>
                  <a:pt x="17282" y="960"/>
                </a:lnTo>
                <a:lnTo>
                  <a:pt x="20162" y="-975"/>
                </a:lnTo>
                <a:lnTo>
                  <a:pt x="24963" y="-2880"/>
                </a:lnTo>
                <a:lnTo>
                  <a:pt x="24963" y="14386"/>
                </a:lnTo>
                <a:lnTo>
                  <a:pt x="21122" y="18227"/>
                </a:lnTo>
                <a:lnTo>
                  <a:pt x="17282" y="19187"/>
                </a:lnTo>
                <a:lnTo>
                  <a:pt x="11521" y="19187"/>
                </a:lnTo>
                <a:lnTo>
                  <a:pt x="10561" y="17266"/>
                </a:lnTo>
                <a:lnTo>
                  <a:pt x="8641" y="15346"/>
                </a:lnTo>
                <a:lnTo>
                  <a:pt x="7680" y="13426"/>
                </a:lnTo>
                <a:lnTo>
                  <a:pt x="7680" y="9585"/>
                </a:lnTo>
                <a:lnTo>
                  <a:pt x="8641" y="1904"/>
                </a:lnTo>
                <a:lnTo>
                  <a:pt x="4800" y="3840"/>
                </a:lnTo>
                <a:lnTo>
                  <a:pt x="2880" y="5745"/>
                </a:lnTo>
                <a:lnTo>
                  <a:pt x="960" y="7680"/>
                </a:lnTo>
                <a:lnTo>
                  <a:pt x="0" y="9585"/>
                </a:lnTo>
                <a:lnTo>
                  <a:pt x="0" y="17266"/>
                </a:lnTo>
                <a:lnTo>
                  <a:pt x="960" y="20147"/>
                </a:lnTo>
                <a:lnTo>
                  <a:pt x="2880" y="22067"/>
                </a:lnTo>
                <a:lnTo>
                  <a:pt x="4800" y="23987"/>
                </a:lnTo>
                <a:lnTo>
                  <a:pt x="7680" y="25907"/>
                </a:lnTo>
                <a:lnTo>
                  <a:pt x="12481" y="25907"/>
                </a:lnTo>
                <a:lnTo>
                  <a:pt x="14401" y="24947"/>
                </a:lnTo>
                <a:lnTo>
                  <a:pt x="16322" y="23987"/>
                </a:lnTo>
                <a:lnTo>
                  <a:pt x="17282" y="23987"/>
                </a:lnTo>
                <a:lnTo>
                  <a:pt x="20162" y="21107"/>
                </a:lnTo>
                <a:lnTo>
                  <a:pt x="24963" y="18227"/>
                </a:lnTo>
                <a:lnTo>
                  <a:pt x="24963" y="21107"/>
                </a:lnTo>
                <a:lnTo>
                  <a:pt x="25923" y="23027"/>
                </a:lnTo>
                <a:lnTo>
                  <a:pt x="26883" y="23987"/>
                </a:lnTo>
                <a:lnTo>
                  <a:pt x="27843" y="24947"/>
                </a:lnTo>
                <a:lnTo>
                  <a:pt x="33604" y="24947"/>
                </a:lnTo>
                <a:lnTo>
                  <a:pt x="37444" y="23027"/>
                </a:lnTo>
                <a:lnTo>
                  <a:pt x="41285" y="18227"/>
                </a:lnTo>
                <a:lnTo>
                  <a:pt x="41285" y="15346"/>
                </a:lnTo>
                <a:lnTo>
                  <a:pt x="39364" y="17266"/>
                </a:lnTo>
                <a:lnTo>
                  <a:pt x="37444" y="18227"/>
                </a:lnTo>
                <a:lnTo>
                  <a:pt x="37444" y="19187"/>
                </a:lnTo>
                <a:lnTo>
                  <a:pt x="34564" y="19187"/>
                </a:lnTo>
                <a:lnTo>
                  <a:pt x="34564" y="18227"/>
                </a:lnTo>
                <a:lnTo>
                  <a:pt x="33604" y="18227"/>
                </a:lnTo>
                <a:lnTo>
                  <a:pt x="33604" y="-11521"/>
                </a:lnTo>
                <a:lnTo>
                  <a:pt x="32644" y="-14401"/>
                </a:lnTo>
                <a:lnTo>
                  <a:pt x="32644" y="-15361"/>
                </a:lnTo>
                <a:lnTo>
                  <a:pt x="31683" y="-18242"/>
                </a:lnTo>
                <a:lnTo>
                  <a:pt x="29763" y="-19202"/>
                </a:lnTo>
                <a:lnTo>
                  <a:pt x="27843" y="-20162"/>
                </a:lnTo>
                <a:lnTo>
                  <a:pt x="25923" y="-22082"/>
                </a:lnTo>
                <a:lnTo>
                  <a:pt x="12481" y="-22082"/>
                </a:lnTo>
                <a:lnTo>
                  <a:pt x="8641" y="-21122"/>
                </a:lnTo>
                <a:lnTo>
                  <a:pt x="5760" y="-19202"/>
                </a:lnTo>
                <a:lnTo>
                  <a:pt x="2880" y="-16322"/>
                </a:lnTo>
                <a:lnTo>
                  <a:pt x="960" y="-13441"/>
                </a:lnTo>
                <a:lnTo>
                  <a:pt x="960" y="-9601"/>
                </a:lnTo>
                <a:lnTo>
                  <a:pt x="1920" y="-8656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" name="object 172"/>
          <p:cNvSpPr/>
          <p:nvPr/>
        </p:nvSpPr>
        <p:spPr>
          <a:xfrm>
            <a:off x="2237933" y="2866247"/>
            <a:ext cx="33588" cy="47030"/>
          </a:xfrm>
          <a:custGeom>
            <a:avLst/>
            <a:gdLst/>
            <a:ahLst/>
            <a:cxnLst/>
            <a:rect l="l" t="t" r="r" b="b"/>
            <a:pathLst>
              <a:path w="33588" h="47030">
                <a:moveTo>
                  <a:pt x="22082" y="6720"/>
                </a:moveTo>
                <a:lnTo>
                  <a:pt x="24002" y="6720"/>
                </a:lnTo>
                <a:lnTo>
                  <a:pt x="25907" y="7680"/>
                </a:lnTo>
                <a:lnTo>
                  <a:pt x="26868" y="9601"/>
                </a:lnTo>
                <a:lnTo>
                  <a:pt x="31683" y="9601"/>
                </a:lnTo>
                <a:lnTo>
                  <a:pt x="32644" y="8641"/>
                </a:lnTo>
                <a:lnTo>
                  <a:pt x="33588" y="7680"/>
                </a:lnTo>
                <a:lnTo>
                  <a:pt x="33588" y="1920"/>
                </a:lnTo>
                <a:lnTo>
                  <a:pt x="31683" y="960"/>
                </a:lnTo>
                <a:lnTo>
                  <a:pt x="30708" y="0"/>
                </a:lnTo>
                <a:lnTo>
                  <a:pt x="23027" y="0"/>
                </a:lnTo>
                <a:lnTo>
                  <a:pt x="19187" y="2880"/>
                </a:lnTo>
                <a:lnTo>
                  <a:pt x="15361" y="9601"/>
                </a:lnTo>
                <a:lnTo>
                  <a:pt x="15361" y="0"/>
                </a:lnTo>
                <a:lnTo>
                  <a:pt x="13441" y="0"/>
                </a:lnTo>
                <a:lnTo>
                  <a:pt x="0" y="4800"/>
                </a:lnTo>
                <a:lnTo>
                  <a:pt x="0" y="6720"/>
                </a:lnTo>
                <a:lnTo>
                  <a:pt x="1920" y="6720"/>
                </a:lnTo>
                <a:lnTo>
                  <a:pt x="288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9601"/>
                </a:lnTo>
                <a:lnTo>
                  <a:pt x="7680" y="10561"/>
                </a:lnTo>
                <a:lnTo>
                  <a:pt x="7680" y="40309"/>
                </a:lnTo>
                <a:lnTo>
                  <a:pt x="6720" y="41269"/>
                </a:lnTo>
                <a:lnTo>
                  <a:pt x="6720" y="43190"/>
                </a:lnTo>
                <a:lnTo>
                  <a:pt x="5760" y="44150"/>
                </a:lnTo>
                <a:lnTo>
                  <a:pt x="3840" y="44150"/>
                </a:lnTo>
                <a:lnTo>
                  <a:pt x="2880" y="45110"/>
                </a:lnTo>
                <a:lnTo>
                  <a:pt x="0" y="45110"/>
                </a:lnTo>
                <a:lnTo>
                  <a:pt x="0" y="47030"/>
                </a:lnTo>
                <a:lnTo>
                  <a:pt x="24002" y="47030"/>
                </a:lnTo>
                <a:lnTo>
                  <a:pt x="24002" y="45110"/>
                </a:lnTo>
                <a:lnTo>
                  <a:pt x="21122" y="45110"/>
                </a:lnTo>
                <a:lnTo>
                  <a:pt x="20162" y="44150"/>
                </a:lnTo>
                <a:lnTo>
                  <a:pt x="19187" y="44150"/>
                </a:lnTo>
                <a:lnTo>
                  <a:pt x="18242" y="43190"/>
                </a:lnTo>
                <a:lnTo>
                  <a:pt x="17282" y="42230"/>
                </a:lnTo>
                <a:lnTo>
                  <a:pt x="16322" y="41269"/>
                </a:lnTo>
                <a:lnTo>
                  <a:pt x="16322" y="40309"/>
                </a:lnTo>
                <a:lnTo>
                  <a:pt x="15361" y="38389"/>
                </a:lnTo>
                <a:lnTo>
                  <a:pt x="15361" y="14401"/>
                </a:lnTo>
                <a:lnTo>
                  <a:pt x="17282" y="10561"/>
                </a:lnTo>
                <a:lnTo>
                  <a:pt x="19187" y="8641"/>
                </a:lnTo>
                <a:lnTo>
                  <a:pt x="20162" y="7680"/>
                </a:lnTo>
                <a:lnTo>
                  <a:pt x="21122" y="6720"/>
                </a:lnTo>
                <a:lnTo>
                  <a:pt x="22082" y="6720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" name="object 173"/>
          <p:cNvSpPr/>
          <p:nvPr/>
        </p:nvSpPr>
        <p:spPr>
          <a:xfrm>
            <a:off x="1960504" y="2961284"/>
            <a:ext cx="26868" cy="69113"/>
          </a:xfrm>
          <a:custGeom>
            <a:avLst/>
            <a:gdLst/>
            <a:ahLst/>
            <a:cxnLst/>
            <a:rect l="l" t="t" r="r" b="b"/>
            <a:pathLst>
              <a:path w="26868" h="69113">
                <a:moveTo>
                  <a:pt x="19202" y="66233"/>
                </a:moveTo>
                <a:lnTo>
                  <a:pt x="19202" y="65272"/>
                </a:lnTo>
                <a:lnTo>
                  <a:pt x="18242" y="64312"/>
                </a:lnTo>
                <a:lnTo>
                  <a:pt x="18242" y="0"/>
                </a:lnTo>
                <a:lnTo>
                  <a:pt x="16322" y="0"/>
                </a:lnTo>
                <a:lnTo>
                  <a:pt x="0" y="7680"/>
                </a:lnTo>
                <a:lnTo>
                  <a:pt x="960" y="9601"/>
                </a:lnTo>
                <a:lnTo>
                  <a:pt x="2865" y="8641"/>
                </a:lnTo>
                <a:lnTo>
                  <a:pt x="4800" y="7680"/>
                </a:lnTo>
                <a:lnTo>
                  <a:pt x="6705" y="7680"/>
                </a:lnTo>
                <a:lnTo>
                  <a:pt x="7680" y="8641"/>
                </a:lnTo>
                <a:lnTo>
                  <a:pt x="8641" y="9601"/>
                </a:lnTo>
                <a:lnTo>
                  <a:pt x="9585" y="10561"/>
                </a:lnTo>
                <a:lnTo>
                  <a:pt x="9585" y="64312"/>
                </a:lnTo>
                <a:lnTo>
                  <a:pt x="8641" y="65272"/>
                </a:lnTo>
                <a:lnTo>
                  <a:pt x="8641" y="66233"/>
                </a:lnTo>
                <a:lnTo>
                  <a:pt x="7680" y="66233"/>
                </a:lnTo>
                <a:lnTo>
                  <a:pt x="6705" y="67193"/>
                </a:lnTo>
                <a:lnTo>
                  <a:pt x="960" y="67193"/>
                </a:lnTo>
                <a:lnTo>
                  <a:pt x="960" y="69113"/>
                </a:lnTo>
                <a:lnTo>
                  <a:pt x="26868" y="69113"/>
                </a:lnTo>
                <a:lnTo>
                  <a:pt x="26868" y="67193"/>
                </a:lnTo>
                <a:lnTo>
                  <a:pt x="21107" y="67193"/>
                </a:lnTo>
                <a:lnTo>
                  <a:pt x="20147" y="66233"/>
                </a:lnTo>
                <a:lnTo>
                  <a:pt x="19202" y="66233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" name="object 174"/>
          <p:cNvSpPr/>
          <p:nvPr/>
        </p:nvSpPr>
        <p:spPr>
          <a:xfrm>
            <a:off x="2005614" y="3020796"/>
            <a:ext cx="14401" cy="26883"/>
          </a:xfrm>
          <a:custGeom>
            <a:avLst/>
            <a:gdLst/>
            <a:ahLst/>
            <a:cxnLst/>
            <a:rect l="l" t="t" r="r" b="b"/>
            <a:pathLst>
              <a:path w="14401" h="26883">
                <a:moveTo>
                  <a:pt x="4800" y="24963"/>
                </a:moveTo>
                <a:lnTo>
                  <a:pt x="8641" y="23042"/>
                </a:lnTo>
                <a:lnTo>
                  <a:pt x="10561" y="19202"/>
                </a:lnTo>
                <a:lnTo>
                  <a:pt x="13441" y="16322"/>
                </a:lnTo>
                <a:lnTo>
                  <a:pt x="14401" y="13441"/>
                </a:lnTo>
                <a:lnTo>
                  <a:pt x="14401" y="6720"/>
                </a:lnTo>
                <a:lnTo>
                  <a:pt x="13441" y="4800"/>
                </a:lnTo>
                <a:lnTo>
                  <a:pt x="11521" y="2880"/>
                </a:lnTo>
                <a:lnTo>
                  <a:pt x="10561" y="960"/>
                </a:lnTo>
                <a:lnTo>
                  <a:pt x="8641" y="0"/>
                </a:lnTo>
                <a:lnTo>
                  <a:pt x="2880" y="0"/>
                </a:lnTo>
                <a:lnTo>
                  <a:pt x="960" y="960"/>
                </a:lnTo>
                <a:lnTo>
                  <a:pt x="0" y="2880"/>
                </a:lnTo>
                <a:lnTo>
                  <a:pt x="0" y="8641"/>
                </a:lnTo>
                <a:lnTo>
                  <a:pt x="960" y="9601"/>
                </a:lnTo>
                <a:lnTo>
                  <a:pt x="1920" y="10561"/>
                </a:lnTo>
                <a:lnTo>
                  <a:pt x="6720" y="10561"/>
                </a:lnTo>
                <a:lnTo>
                  <a:pt x="7680" y="9601"/>
                </a:lnTo>
                <a:lnTo>
                  <a:pt x="9601" y="9601"/>
                </a:lnTo>
                <a:lnTo>
                  <a:pt x="10561" y="10561"/>
                </a:lnTo>
                <a:lnTo>
                  <a:pt x="10561" y="14401"/>
                </a:lnTo>
                <a:lnTo>
                  <a:pt x="9601" y="17282"/>
                </a:lnTo>
                <a:lnTo>
                  <a:pt x="7680" y="19202"/>
                </a:lnTo>
                <a:lnTo>
                  <a:pt x="5760" y="21122"/>
                </a:lnTo>
                <a:lnTo>
                  <a:pt x="2880" y="23042"/>
                </a:lnTo>
                <a:lnTo>
                  <a:pt x="0" y="24002"/>
                </a:lnTo>
                <a:lnTo>
                  <a:pt x="0" y="26883"/>
                </a:lnTo>
                <a:lnTo>
                  <a:pt x="4800" y="24963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" name="object 175"/>
          <p:cNvSpPr/>
          <p:nvPr/>
        </p:nvSpPr>
        <p:spPr>
          <a:xfrm>
            <a:off x="2063221" y="2961284"/>
            <a:ext cx="25907" cy="69113"/>
          </a:xfrm>
          <a:custGeom>
            <a:avLst/>
            <a:gdLst/>
            <a:ahLst/>
            <a:cxnLst/>
            <a:rect l="l" t="t" r="r" b="b"/>
            <a:pathLst>
              <a:path w="25907" h="69113">
                <a:moveTo>
                  <a:pt x="16306" y="0"/>
                </a:moveTo>
                <a:lnTo>
                  <a:pt x="0" y="7680"/>
                </a:lnTo>
                <a:lnTo>
                  <a:pt x="0" y="9601"/>
                </a:lnTo>
                <a:lnTo>
                  <a:pt x="2880" y="8641"/>
                </a:lnTo>
                <a:lnTo>
                  <a:pt x="4785" y="7680"/>
                </a:lnTo>
                <a:lnTo>
                  <a:pt x="6720" y="7680"/>
                </a:lnTo>
                <a:lnTo>
                  <a:pt x="6720" y="8641"/>
                </a:lnTo>
                <a:lnTo>
                  <a:pt x="7680" y="8641"/>
                </a:lnTo>
                <a:lnTo>
                  <a:pt x="8625" y="9601"/>
                </a:lnTo>
                <a:lnTo>
                  <a:pt x="8625" y="11521"/>
                </a:lnTo>
                <a:lnTo>
                  <a:pt x="9585" y="12481"/>
                </a:lnTo>
                <a:lnTo>
                  <a:pt x="9585" y="63352"/>
                </a:lnTo>
                <a:lnTo>
                  <a:pt x="8625" y="64312"/>
                </a:lnTo>
                <a:lnTo>
                  <a:pt x="8625" y="65272"/>
                </a:lnTo>
                <a:lnTo>
                  <a:pt x="7680" y="66233"/>
                </a:lnTo>
                <a:lnTo>
                  <a:pt x="6720" y="66233"/>
                </a:lnTo>
                <a:lnTo>
                  <a:pt x="5745" y="67193"/>
                </a:lnTo>
                <a:lnTo>
                  <a:pt x="960" y="67193"/>
                </a:lnTo>
                <a:lnTo>
                  <a:pt x="960" y="69113"/>
                </a:lnTo>
                <a:lnTo>
                  <a:pt x="25907" y="69113"/>
                </a:lnTo>
                <a:lnTo>
                  <a:pt x="25907" y="67193"/>
                </a:lnTo>
                <a:lnTo>
                  <a:pt x="21122" y="67193"/>
                </a:lnTo>
                <a:lnTo>
                  <a:pt x="20147" y="66233"/>
                </a:lnTo>
                <a:lnTo>
                  <a:pt x="19187" y="66233"/>
                </a:lnTo>
                <a:lnTo>
                  <a:pt x="18242" y="65272"/>
                </a:lnTo>
                <a:lnTo>
                  <a:pt x="18242" y="0"/>
                </a:lnTo>
                <a:lnTo>
                  <a:pt x="16306" y="0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" name="object 176"/>
          <p:cNvSpPr/>
          <p:nvPr/>
        </p:nvSpPr>
        <p:spPr>
          <a:xfrm>
            <a:off x="2110252" y="2961284"/>
            <a:ext cx="25923" cy="69113"/>
          </a:xfrm>
          <a:custGeom>
            <a:avLst/>
            <a:gdLst/>
            <a:ahLst/>
            <a:cxnLst/>
            <a:rect l="l" t="t" r="r" b="b"/>
            <a:pathLst>
              <a:path w="25923" h="69113">
                <a:moveTo>
                  <a:pt x="25923" y="69113"/>
                </a:moveTo>
                <a:lnTo>
                  <a:pt x="25923" y="67193"/>
                </a:lnTo>
                <a:lnTo>
                  <a:pt x="21122" y="67193"/>
                </a:lnTo>
                <a:lnTo>
                  <a:pt x="20162" y="66233"/>
                </a:lnTo>
                <a:lnTo>
                  <a:pt x="19202" y="66233"/>
                </a:lnTo>
                <a:lnTo>
                  <a:pt x="18242" y="65272"/>
                </a:lnTo>
                <a:lnTo>
                  <a:pt x="18242" y="63352"/>
                </a:lnTo>
                <a:lnTo>
                  <a:pt x="17282" y="61432"/>
                </a:lnTo>
                <a:lnTo>
                  <a:pt x="17282" y="0"/>
                </a:lnTo>
                <a:lnTo>
                  <a:pt x="16322" y="0"/>
                </a:lnTo>
                <a:lnTo>
                  <a:pt x="0" y="7680"/>
                </a:lnTo>
                <a:lnTo>
                  <a:pt x="0" y="9601"/>
                </a:lnTo>
                <a:lnTo>
                  <a:pt x="2880" y="8641"/>
                </a:lnTo>
                <a:lnTo>
                  <a:pt x="3840" y="7680"/>
                </a:lnTo>
                <a:lnTo>
                  <a:pt x="6720" y="7680"/>
                </a:lnTo>
                <a:lnTo>
                  <a:pt x="6720" y="8641"/>
                </a:lnTo>
                <a:lnTo>
                  <a:pt x="7680" y="8641"/>
                </a:lnTo>
                <a:lnTo>
                  <a:pt x="8641" y="9601"/>
                </a:lnTo>
                <a:lnTo>
                  <a:pt x="8641" y="11521"/>
                </a:lnTo>
                <a:lnTo>
                  <a:pt x="9601" y="12481"/>
                </a:lnTo>
                <a:lnTo>
                  <a:pt x="9601" y="63352"/>
                </a:lnTo>
                <a:lnTo>
                  <a:pt x="8641" y="64312"/>
                </a:lnTo>
                <a:lnTo>
                  <a:pt x="8641" y="65272"/>
                </a:lnTo>
                <a:lnTo>
                  <a:pt x="7680" y="66233"/>
                </a:lnTo>
                <a:lnTo>
                  <a:pt x="6720" y="66233"/>
                </a:lnTo>
                <a:lnTo>
                  <a:pt x="5760" y="67193"/>
                </a:lnTo>
                <a:lnTo>
                  <a:pt x="960" y="67193"/>
                </a:lnTo>
                <a:lnTo>
                  <a:pt x="960" y="69113"/>
                </a:lnTo>
                <a:lnTo>
                  <a:pt x="25923" y="69113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" name="object 177"/>
          <p:cNvSpPr/>
          <p:nvPr/>
        </p:nvSpPr>
        <p:spPr>
          <a:xfrm>
            <a:off x="2152497" y="2961284"/>
            <a:ext cx="68153" cy="71993"/>
          </a:xfrm>
          <a:custGeom>
            <a:avLst/>
            <a:gdLst/>
            <a:ahLst/>
            <a:cxnLst/>
            <a:rect l="l" t="t" r="r" b="b"/>
            <a:pathLst>
              <a:path w="68153" h="71993">
                <a:moveTo>
                  <a:pt x="68153" y="66233"/>
                </a:moveTo>
                <a:lnTo>
                  <a:pt x="66233" y="68153"/>
                </a:lnTo>
                <a:lnTo>
                  <a:pt x="65272" y="69113"/>
                </a:lnTo>
                <a:lnTo>
                  <a:pt x="62392" y="69113"/>
                </a:lnTo>
                <a:lnTo>
                  <a:pt x="60472" y="68153"/>
                </a:lnTo>
                <a:lnTo>
                  <a:pt x="59512" y="66233"/>
                </a:lnTo>
                <a:lnTo>
                  <a:pt x="59512" y="71033"/>
                </a:lnTo>
                <a:lnTo>
                  <a:pt x="61432" y="71993"/>
                </a:lnTo>
                <a:lnTo>
                  <a:pt x="68153" y="71993"/>
                </a:lnTo>
                <a:lnTo>
                  <a:pt x="68153" y="66233"/>
                </a:lnTo>
                <a:close/>
              </a:path>
              <a:path w="68153" h="71993">
                <a:moveTo>
                  <a:pt x="57591" y="47990"/>
                </a:moveTo>
                <a:lnTo>
                  <a:pt x="58552" y="43190"/>
                </a:lnTo>
                <a:lnTo>
                  <a:pt x="59512" y="41269"/>
                </a:lnTo>
                <a:lnTo>
                  <a:pt x="60472" y="39349"/>
                </a:lnTo>
                <a:lnTo>
                  <a:pt x="62392" y="38389"/>
                </a:lnTo>
                <a:lnTo>
                  <a:pt x="65272" y="38389"/>
                </a:lnTo>
                <a:lnTo>
                  <a:pt x="67193" y="39349"/>
                </a:lnTo>
                <a:lnTo>
                  <a:pt x="68153" y="40309"/>
                </a:lnTo>
                <a:lnTo>
                  <a:pt x="69113" y="43190"/>
                </a:lnTo>
                <a:lnTo>
                  <a:pt x="70073" y="47990"/>
                </a:lnTo>
                <a:lnTo>
                  <a:pt x="70073" y="59512"/>
                </a:lnTo>
                <a:lnTo>
                  <a:pt x="69113" y="64312"/>
                </a:lnTo>
                <a:lnTo>
                  <a:pt x="68153" y="66233"/>
                </a:lnTo>
                <a:lnTo>
                  <a:pt x="68153" y="71993"/>
                </a:lnTo>
                <a:lnTo>
                  <a:pt x="71033" y="70073"/>
                </a:lnTo>
                <a:lnTo>
                  <a:pt x="73913" y="67193"/>
                </a:lnTo>
                <a:lnTo>
                  <a:pt x="76794" y="64312"/>
                </a:lnTo>
                <a:lnTo>
                  <a:pt x="77754" y="59512"/>
                </a:lnTo>
                <a:lnTo>
                  <a:pt x="77754" y="47030"/>
                </a:lnTo>
                <a:lnTo>
                  <a:pt x="75834" y="44150"/>
                </a:lnTo>
                <a:lnTo>
                  <a:pt x="74874" y="41269"/>
                </a:lnTo>
                <a:lnTo>
                  <a:pt x="72953" y="39349"/>
                </a:lnTo>
                <a:lnTo>
                  <a:pt x="71033" y="37429"/>
                </a:lnTo>
                <a:lnTo>
                  <a:pt x="68153" y="36484"/>
                </a:lnTo>
                <a:lnTo>
                  <a:pt x="66233" y="35509"/>
                </a:lnTo>
                <a:lnTo>
                  <a:pt x="61432" y="35509"/>
                </a:lnTo>
                <a:lnTo>
                  <a:pt x="59512" y="36484"/>
                </a:lnTo>
                <a:lnTo>
                  <a:pt x="56631" y="37429"/>
                </a:lnTo>
                <a:lnTo>
                  <a:pt x="54711" y="39349"/>
                </a:lnTo>
                <a:lnTo>
                  <a:pt x="52791" y="41269"/>
                </a:lnTo>
                <a:lnTo>
                  <a:pt x="51831" y="44150"/>
                </a:lnTo>
                <a:lnTo>
                  <a:pt x="49911" y="47030"/>
                </a:lnTo>
                <a:lnTo>
                  <a:pt x="49911" y="60472"/>
                </a:lnTo>
                <a:lnTo>
                  <a:pt x="51831" y="63352"/>
                </a:lnTo>
                <a:lnTo>
                  <a:pt x="52791" y="66233"/>
                </a:lnTo>
                <a:lnTo>
                  <a:pt x="54711" y="68153"/>
                </a:lnTo>
                <a:lnTo>
                  <a:pt x="56631" y="70073"/>
                </a:lnTo>
                <a:lnTo>
                  <a:pt x="59512" y="71033"/>
                </a:lnTo>
                <a:lnTo>
                  <a:pt x="59512" y="66233"/>
                </a:lnTo>
                <a:lnTo>
                  <a:pt x="58552" y="64312"/>
                </a:lnTo>
                <a:lnTo>
                  <a:pt x="57591" y="60472"/>
                </a:lnTo>
                <a:lnTo>
                  <a:pt x="57591" y="47990"/>
                </a:lnTo>
                <a:close/>
              </a:path>
              <a:path w="68153" h="71993">
                <a:moveTo>
                  <a:pt x="61432" y="0"/>
                </a:moveTo>
                <a:lnTo>
                  <a:pt x="12481" y="71993"/>
                </a:lnTo>
                <a:lnTo>
                  <a:pt x="16322" y="71993"/>
                </a:lnTo>
                <a:lnTo>
                  <a:pt x="66233" y="0"/>
                </a:lnTo>
                <a:lnTo>
                  <a:pt x="61432" y="0"/>
                </a:lnTo>
                <a:close/>
              </a:path>
              <a:path w="68153" h="71993">
                <a:moveTo>
                  <a:pt x="7680" y="34549"/>
                </a:moveTo>
                <a:lnTo>
                  <a:pt x="9601" y="35509"/>
                </a:lnTo>
                <a:lnTo>
                  <a:pt x="11521" y="36484"/>
                </a:lnTo>
                <a:lnTo>
                  <a:pt x="11521" y="33588"/>
                </a:lnTo>
                <a:lnTo>
                  <a:pt x="10546" y="31668"/>
                </a:lnTo>
                <a:lnTo>
                  <a:pt x="9601" y="30708"/>
                </a:lnTo>
                <a:lnTo>
                  <a:pt x="9601" y="28803"/>
                </a:lnTo>
                <a:lnTo>
                  <a:pt x="8641" y="26868"/>
                </a:lnTo>
                <a:lnTo>
                  <a:pt x="7680" y="23027"/>
                </a:lnTo>
                <a:lnTo>
                  <a:pt x="7680" y="11521"/>
                </a:lnTo>
                <a:lnTo>
                  <a:pt x="8641" y="7680"/>
                </a:lnTo>
                <a:lnTo>
                  <a:pt x="7680" y="1920"/>
                </a:lnTo>
                <a:lnTo>
                  <a:pt x="4800" y="3840"/>
                </a:lnTo>
                <a:lnTo>
                  <a:pt x="3840" y="5760"/>
                </a:lnTo>
                <a:lnTo>
                  <a:pt x="1920" y="8641"/>
                </a:lnTo>
                <a:lnTo>
                  <a:pt x="960" y="11521"/>
                </a:lnTo>
                <a:lnTo>
                  <a:pt x="0" y="15361"/>
                </a:lnTo>
                <a:lnTo>
                  <a:pt x="0" y="22082"/>
                </a:lnTo>
                <a:lnTo>
                  <a:pt x="960" y="24963"/>
                </a:lnTo>
                <a:lnTo>
                  <a:pt x="1920" y="27828"/>
                </a:lnTo>
                <a:lnTo>
                  <a:pt x="3840" y="30708"/>
                </a:lnTo>
                <a:lnTo>
                  <a:pt x="4800" y="32644"/>
                </a:lnTo>
                <a:lnTo>
                  <a:pt x="7680" y="34549"/>
                </a:lnTo>
                <a:close/>
              </a:path>
              <a:path w="68153" h="71993">
                <a:moveTo>
                  <a:pt x="18227" y="36484"/>
                </a:moveTo>
                <a:lnTo>
                  <a:pt x="22082" y="34549"/>
                </a:lnTo>
                <a:lnTo>
                  <a:pt x="24947" y="31668"/>
                </a:lnTo>
                <a:lnTo>
                  <a:pt x="27828" y="28803"/>
                </a:lnTo>
                <a:lnTo>
                  <a:pt x="28788" y="23987"/>
                </a:lnTo>
                <a:lnTo>
                  <a:pt x="28788" y="13441"/>
                </a:lnTo>
                <a:lnTo>
                  <a:pt x="27828" y="9601"/>
                </a:lnTo>
                <a:lnTo>
                  <a:pt x="24947" y="5760"/>
                </a:lnTo>
                <a:lnTo>
                  <a:pt x="23042" y="1920"/>
                </a:lnTo>
                <a:lnTo>
                  <a:pt x="19202" y="0"/>
                </a:lnTo>
                <a:lnTo>
                  <a:pt x="12481" y="0"/>
                </a:lnTo>
                <a:lnTo>
                  <a:pt x="9601" y="960"/>
                </a:lnTo>
                <a:lnTo>
                  <a:pt x="7680" y="1920"/>
                </a:lnTo>
                <a:lnTo>
                  <a:pt x="8641" y="7680"/>
                </a:lnTo>
                <a:lnTo>
                  <a:pt x="9601" y="5760"/>
                </a:lnTo>
                <a:lnTo>
                  <a:pt x="11521" y="3840"/>
                </a:lnTo>
                <a:lnTo>
                  <a:pt x="12481" y="2880"/>
                </a:lnTo>
                <a:lnTo>
                  <a:pt x="16322" y="2880"/>
                </a:lnTo>
                <a:lnTo>
                  <a:pt x="17266" y="3840"/>
                </a:lnTo>
                <a:lnTo>
                  <a:pt x="18227" y="5760"/>
                </a:lnTo>
                <a:lnTo>
                  <a:pt x="20162" y="7680"/>
                </a:lnTo>
                <a:lnTo>
                  <a:pt x="21107" y="12481"/>
                </a:lnTo>
                <a:lnTo>
                  <a:pt x="21107" y="24963"/>
                </a:lnTo>
                <a:lnTo>
                  <a:pt x="20162" y="28803"/>
                </a:lnTo>
                <a:lnTo>
                  <a:pt x="18227" y="31668"/>
                </a:lnTo>
                <a:lnTo>
                  <a:pt x="17266" y="33588"/>
                </a:lnTo>
                <a:lnTo>
                  <a:pt x="11521" y="33588"/>
                </a:lnTo>
                <a:lnTo>
                  <a:pt x="11521" y="36484"/>
                </a:lnTo>
                <a:lnTo>
                  <a:pt x="18227" y="36484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" name="object 178"/>
          <p:cNvSpPr/>
          <p:nvPr/>
        </p:nvSpPr>
        <p:spPr>
          <a:xfrm>
            <a:off x="3091342" y="2607045"/>
            <a:ext cx="531830" cy="619185"/>
          </a:xfrm>
          <a:custGeom>
            <a:avLst/>
            <a:gdLst/>
            <a:ahLst/>
            <a:cxnLst/>
            <a:rect l="l" t="t" r="r" b="b"/>
            <a:pathLst>
              <a:path w="531830" h="619185">
                <a:moveTo>
                  <a:pt x="0" y="0"/>
                </a:moveTo>
                <a:lnTo>
                  <a:pt x="0" y="375361"/>
                </a:lnTo>
                <a:lnTo>
                  <a:pt x="290870" y="375361"/>
                </a:lnTo>
                <a:lnTo>
                  <a:pt x="531830" y="619185"/>
                </a:lnTo>
                <a:lnTo>
                  <a:pt x="415671" y="375361"/>
                </a:lnTo>
                <a:lnTo>
                  <a:pt x="499186" y="375361"/>
                </a:lnTo>
                <a:lnTo>
                  <a:pt x="499186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" name="object 179"/>
          <p:cNvSpPr/>
          <p:nvPr/>
        </p:nvSpPr>
        <p:spPr>
          <a:xfrm>
            <a:off x="3088462" y="2604165"/>
            <a:ext cx="538551" cy="624946"/>
          </a:xfrm>
          <a:custGeom>
            <a:avLst/>
            <a:gdLst/>
            <a:ahLst/>
            <a:cxnLst/>
            <a:rect l="l" t="t" r="r" b="b"/>
            <a:pathLst>
              <a:path w="538551" h="624946">
                <a:moveTo>
                  <a:pt x="6720" y="5760"/>
                </a:moveTo>
                <a:lnTo>
                  <a:pt x="498226" y="5760"/>
                </a:lnTo>
                <a:lnTo>
                  <a:pt x="498226" y="375361"/>
                </a:lnTo>
                <a:lnTo>
                  <a:pt x="416631" y="375361"/>
                </a:lnTo>
                <a:lnTo>
                  <a:pt x="415671" y="377266"/>
                </a:lnTo>
                <a:lnTo>
                  <a:pt x="415671" y="380146"/>
                </a:lnTo>
                <a:lnTo>
                  <a:pt x="524149" y="606704"/>
                </a:lnTo>
                <a:lnTo>
                  <a:pt x="532790" y="623986"/>
                </a:lnTo>
                <a:lnTo>
                  <a:pt x="533750" y="624946"/>
                </a:lnTo>
                <a:lnTo>
                  <a:pt x="536630" y="624946"/>
                </a:lnTo>
                <a:lnTo>
                  <a:pt x="537591" y="623986"/>
                </a:lnTo>
                <a:lnTo>
                  <a:pt x="538551" y="622066"/>
                </a:lnTo>
                <a:lnTo>
                  <a:pt x="537591" y="621106"/>
                </a:lnTo>
                <a:lnTo>
                  <a:pt x="423351" y="381106"/>
                </a:lnTo>
                <a:lnTo>
                  <a:pt x="503026" y="381106"/>
                </a:lnTo>
                <a:lnTo>
                  <a:pt x="503986" y="380146"/>
                </a:lnTo>
                <a:lnTo>
                  <a:pt x="504946" y="378241"/>
                </a:lnTo>
                <a:lnTo>
                  <a:pt x="504946" y="2880"/>
                </a:lnTo>
                <a:lnTo>
                  <a:pt x="503986" y="960"/>
                </a:lnTo>
                <a:lnTo>
                  <a:pt x="503026" y="0"/>
                </a:lnTo>
                <a:lnTo>
                  <a:pt x="1920" y="0"/>
                </a:lnTo>
                <a:lnTo>
                  <a:pt x="960" y="960"/>
                </a:lnTo>
                <a:lnTo>
                  <a:pt x="0" y="2880"/>
                </a:lnTo>
                <a:lnTo>
                  <a:pt x="0" y="378241"/>
                </a:lnTo>
                <a:lnTo>
                  <a:pt x="960" y="380146"/>
                </a:lnTo>
                <a:lnTo>
                  <a:pt x="1920" y="381106"/>
                </a:lnTo>
                <a:lnTo>
                  <a:pt x="292790" y="381106"/>
                </a:lnTo>
                <a:lnTo>
                  <a:pt x="6720" y="375361"/>
                </a:lnTo>
                <a:lnTo>
                  <a:pt x="6720" y="5760"/>
                </a:lnTo>
                <a:close/>
              </a:path>
              <a:path w="538551" h="624946">
                <a:moveTo>
                  <a:pt x="6720" y="375361"/>
                </a:moveTo>
                <a:lnTo>
                  <a:pt x="292790" y="381106"/>
                </a:lnTo>
                <a:lnTo>
                  <a:pt x="532790" y="623986"/>
                </a:lnTo>
                <a:lnTo>
                  <a:pt x="524149" y="606704"/>
                </a:lnTo>
                <a:lnTo>
                  <a:pt x="295671" y="376321"/>
                </a:lnTo>
                <a:lnTo>
                  <a:pt x="294711" y="375361"/>
                </a:lnTo>
                <a:lnTo>
                  <a:pt x="6720" y="375361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" name="object 180"/>
          <p:cNvSpPr/>
          <p:nvPr/>
        </p:nvSpPr>
        <p:spPr>
          <a:xfrm>
            <a:off x="3142213" y="2704017"/>
            <a:ext cx="68168" cy="71033"/>
          </a:xfrm>
          <a:custGeom>
            <a:avLst/>
            <a:gdLst/>
            <a:ahLst/>
            <a:cxnLst/>
            <a:rect l="l" t="t" r="r" b="b"/>
            <a:pathLst>
              <a:path w="68168" h="71033">
                <a:moveTo>
                  <a:pt x="68168" y="32628"/>
                </a:moveTo>
                <a:lnTo>
                  <a:pt x="42245" y="32628"/>
                </a:lnTo>
                <a:lnTo>
                  <a:pt x="42245" y="34549"/>
                </a:lnTo>
                <a:lnTo>
                  <a:pt x="48006" y="34549"/>
                </a:lnTo>
                <a:lnTo>
                  <a:pt x="48966" y="35509"/>
                </a:lnTo>
                <a:lnTo>
                  <a:pt x="49926" y="36469"/>
                </a:lnTo>
                <a:lnTo>
                  <a:pt x="49926" y="37429"/>
                </a:lnTo>
                <a:lnTo>
                  <a:pt x="50886" y="38389"/>
                </a:lnTo>
                <a:lnTo>
                  <a:pt x="50886" y="63352"/>
                </a:lnTo>
                <a:lnTo>
                  <a:pt x="48966" y="65272"/>
                </a:lnTo>
                <a:lnTo>
                  <a:pt x="47045" y="66233"/>
                </a:lnTo>
                <a:lnTo>
                  <a:pt x="44165" y="66233"/>
                </a:lnTo>
                <a:lnTo>
                  <a:pt x="42245" y="67193"/>
                </a:lnTo>
                <a:lnTo>
                  <a:pt x="32644" y="67193"/>
                </a:lnTo>
                <a:lnTo>
                  <a:pt x="28803" y="66233"/>
                </a:lnTo>
                <a:lnTo>
                  <a:pt x="24963" y="63352"/>
                </a:lnTo>
                <a:lnTo>
                  <a:pt x="20162" y="61432"/>
                </a:lnTo>
                <a:lnTo>
                  <a:pt x="17282" y="57591"/>
                </a:lnTo>
                <a:lnTo>
                  <a:pt x="14401" y="51831"/>
                </a:lnTo>
                <a:lnTo>
                  <a:pt x="12496" y="47030"/>
                </a:lnTo>
                <a:lnTo>
                  <a:pt x="11521" y="40309"/>
                </a:lnTo>
                <a:lnTo>
                  <a:pt x="11521" y="25907"/>
                </a:lnTo>
                <a:lnTo>
                  <a:pt x="12496" y="19187"/>
                </a:lnTo>
                <a:lnTo>
                  <a:pt x="16337" y="13426"/>
                </a:lnTo>
                <a:lnTo>
                  <a:pt x="21122" y="6720"/>
                </a:lnTo>
                <a:lnTo>
                  <a:pt x="27843" y="3825"/>
                </a:lnTo>
                <a:lnTo>
                  <a:pt x="43205" y="3825"/>
                </a:lnTo>
                <a:lnTo>
                  <a:pt x="48006" y="5745"/>
                </a:lnTo>
                <a:lnTo>
                  <a:pt x="51846" y="9585"/>
                </a:lnTo>
                <a:lnTo>
                  <a:pt x="54726" y="12466"/>
                </a:lnTo>
                <a:lnTo>
                  <a:pt x="56647" y="16306"/>
                </a:lnTo>
                <a:lnTo>
                  <a:pt x="58567" y="21107"/>
                </a:lnTo>
                <a:lnTo>
                  <a:pt x="60487" y="21107"/>
                </a:lnTo>
                <a:lnTo>
                  <a:pt x="58567" y="0"/>
                </a:lnTo>
                <a:lnTo>
                  <a:pt x="56647" y="0"/>
                </a:lnTo>
                <a:lnTo>
                  <a:pt x="56647" y="2865"/>
                </a:lnTo>
                <a:lnTo>
                  <a:pt x="55686" y="3825"/>
                </a:lnTo>
                <a:lnTo>
                  <a:pt x="52806" y="3825"/>
                </a:lnTo>
                <a:lnTo>
                  <a:pt x="50886" y="2865"/>
                </a:lnTo>
                <a:lnTo>
                  <a:pt x="47045" y="1904"/>
                </a:lnTo>
                <a:lnTo>
                  <a:pt x="44165" y="944"/>
                </a:lnTo>
                <a:lnTo>
                  <a:pt x="42245" y="944"/>
                </a:lnTo>
                <a:lnTo>
                  <a:pt x="40325" y="0"/>
                </a:lnTo>
                <a:lnTo>
                  <a:pt x="28803" y="0"/>
                </a:lnTo>
                <a:lnTo>
                  <a:pt x="23058" y="944"/>
                </a:lnTo>
                <a:lnTo>
                  <a:pt x="18242" y="4785"/>
                </a:lnTo>
                <a:lnTo>
                  <a:pt x="11521" y="7665"/>
                </a:lnTo>
                <a:lnTo>
                  <a:pt x="7680" y="12466"/>
                </a:lnTo>
                <a:lnTo>
                  <a:pt x="3840" y="19187"/>
                </a:lnTo>
                <a:lnTo>
                  <a:pt x="975" y="24947"/>
                </a:lnTo>
                <a:lnTo>
                  <a:pt x="0" y="30708"/>
                </a:lnTo>
                <a:lnTo>
                  <a:pt x="0" y="44150"/>
                </a:lnTo>
                <a:lnTo>
                  <a:pt x="1935" y="51831"/>
                </a:lnTo>
                <a:lnTo>
                  <a:pt x="6720" y="58552"/>
                </a:lnTo>
                <a:lnTo>
                  <a:pt x="12454" y="63447"/>
                </a:lnTo>
                <a:lnTo>
                  <a:pt x="23583" y="69029"/>
                </a:lnTo>
                <a:lnTo>
                  <a:pt x="37444" y="71033"/>
                </a:lnTo>
                <a:lnTo>
                  <a:pt x="41285" y="71033"/>
                </a:lnTo>
                <a:lnTo>
                  <a:pt x="46085" y="70073"/>
                </a:lnTo>
                <a:lnTo>
                  <a:pt x="49926" y="69113"/>
                </a:lnTo>
                <a:lnTo>
                  <a:pt x="52806" y="68153"/>
                </a:lnTo>
                <a:lnTo>
                  <a:pt x="56647" y="67193"/>
                </a:lnTo>
                <a:lnTo>
                  <a:pt x="60487" y="64312"/>
                </a:lnTo>
                <a:lnTo>
                  <a:pt x="60487" y="40309"/>
                </a:lnTo>
                <a:lnTo>
                  <a:pt x="61447" y="38389"/>
                </a:lnTo>
                <a:lnTo>
                  <a:pt x="61447" y="36469"/>
                </a:lnTo>
                <a:lnTo>
                  <a:pt x="62407" y="34549"/>
                </a:lnTo>
                <a:lnTo>
                  <a:pt x="68168" y="34549"/>
                </a:lnTo>
                <a:lnTo>
                  <a:pt x="68168" y="32628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" name="object 181"/>
          <p:cNvSpPr/>
          <p:nvPr/>
        </p:nvSpPr>
        <p:spPr>
          <a:xfrm>
            <a:off x="3216142" y="2705922"/>
            <a:ext cx="42230" cy="68168"/>
          </a:xfrm>
          <a:custGeom>
            <a:avLst/>
            <a:gdLst/>
            <a:ahLst/>
            <a:cxnLst/>
            <a:rect l="l" t="t" r="r" b="b"/>
            <a:pathLst>
              <a:path w="42230" h="68168">
                <a:moveTo>
                  <a:pt x="42230" y="0"/>
                </a:moveTo>
                <a:lnTo>
                  <a:pt x="5760" y="0"/>
                </a:lnTo>
                <a:lnTo>
                  <a:pt x="0" y="15361"/>
                </a:lnTo>
                <a:lnTo>
                  <a:pt x="960" y="16322"/>
                </a:lnTo>
                <a:lnTo>
                  <a:pt x="2880" y="13441"/>
                </a:lnTo>
                <a:lnTo>
                  <a:pt x="4800" y="10561"/>
                </a:lnTo>
                <a:lnTo>
                  <a:pt x="7680" y="8641"/>
                </a:lnTo>
                <a:lnTo>
                  <a:pt x="9601" y="8641"/>
                </a:lnTo>
                <a:lnTo>
                  <a:pt x="12481" y="7680"/>
                </a:lnTo>
                <a:lnTo>
                  <a:pt x="34549" y="7680"/>
                </a:lnTo>
                <a:lnTo>
                  <a:pt x="14401" y="68168"/>
                </a:lnTo>
                <a:lnTo>
                  <a:pt x="20147" y="68168"/>
                </a:lnTo>
                <a:lnTo>
                  <a:pt x="42230" y="1920"/>
                </a:lnTo>
                <a:lnTo>
                  <a:pt x="42230" y="0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" name="object 182"/>
          <p:cNvSpPr/>
          <p:nvPr/>
        </p:nvSpPr>
        <p:spPr>
          <a:xfrm>
            <a:off x="3268934" y="2763530"/>
            <a:ext cx="14401" cy="26883"/>
          </a:xfrm>
          <a:custGeom>
            <a:avLst/>
            <a:gdLst/>
            <a:ahLst/>
            <a:cxnLst/>
            <a:rect l="l" t="t" r="r" b="b"/>
            <a:pathLst>
              <a:path w="14401" h="26883">
                <a:moveTo>
                  <a:pt x="9601" y="17282"/>
                </a:moveTo>
                <a:lnTo>
                  <a:pt x="7680" y="19202"/>
                </a:lnTo>
                <a:lnTo>
                  <a:pt x="5760" y="21122"/>
                </a:lnTo>
                <a:lnTo>
                  <a:pt x="2880" y="23042"/>
                </a:lnTo>
                <a:lnTo>
                  <a:pt x="0" y="24002"/>
                </a:lnTo>
                <a:lnTo>
                  <a:pt x="0" y="26883"/>
                </a:lnTo>
                <a:lnTo>
                  <a:pt x="4800" y="24947"/>
                </a:lnTo>
                <a:lnTo>
                  <a:pt x="8641" y="23042"/>
                </a:lnTo>
                <a:lnTo>
                  <a:pt x="11521" y="19202"/>
                </a:lnTo>
                <a:lnTo>
                  <a:pt x="13441" y="16322"/>
                </a:lnTo>
                <a:lnTo>
                  <a:pt x="14401" y="13441"/>
                </a:lnTo>
                <a:lnTo>
                  <a:pt x="14401" y="6720"/>
                </a:lnTo>
                <a:lnTo>
                  <a:pt x="13441" y="4800"/>
                </a:lnTo>
                <a:lnTo>
                  <a:pt x="12481" y="2880"/>
                </a:lnTo>
                <a:lnTo>
                  <a:pt x="10561" y="960"/>
                </a:lnTo>
                <a:lnTo>
                  <a:pt x="8641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2880"/>
                </a:lnTo>
                <a:lnTo>
                  <a:pt x="0" y="8641"/>
                </a:lnTo>
                <a:lnTo>
                  <a:pt x="960" y="9601"/>
                </a:lnTo>
                <a:lnTo>
                  <a:pt x="1920" y="10561"/>
                </a:lnTo>
                <a:lnTo>
                  <a:pt x="6720" y="10561"/>
                </a:lnTo>
                <a:lnTo>
                  <a:pt x="8641" y="9601"/>
                </a:lnTo>
                <a:lnTo>
                  <a:pt x="10561" y="9601"/>
                </a:lnTo>
                <a:lnTo>
                  <a:pt x="10561" y="14401"/>
                </a:lnTo>
                <a:lnTo>
                  <a:pt x="9601" y="1728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" name="object 183"/>
          <p:cNvSpPr/>
          <p:nvPr/>
        </p:nvSpPr>
        <p:spPr>
          <a:xfrm>
            <a:off x="3326541" y="2704017"/>
            <a:ext cx="26868" cy="69113"/>
          </a:xfrm>
          <a:custGeom>
            <a:avLst/>
            <a:gdLst/>
            <a:ahLst/>
            <a:cxnLst/>
            <a:rect l="l" t="t" r="r" b="b"/>
            <a:pathLst>
              <a:path w="26868" h="69113">
                <a:moveTo>
                  <a:pt x="16322" y="0"/>
                </a:moveTo>
                <a:lnTo>
                  <a:pt x="0" y="8625"/>
                </a:lnTo>
                <a:lnTo>
                  <a:pt x="960" y="9585"/>
                </a:lnTo>
                <a:lnTo>
                  <a:pt x="2880" y="8625"/>
                </a:lnTo>
                <a:lnTo>
                  <a:pt x="7665" y="8625"/>
                </a:lnTo>
                <a:lnTo>
                  <a:pt x="8641" y="9585"/>
                </a:lnTo>
                <a:lnTo>
                  <a:pt x="8641" y="10546"/>
                </a:lnTo>
                <a:lnTo>
                  <a:pt x="9601" y="11506"/>
                </a:lnTo>
                <a:lnTo>
                  <a:pt x="9601" y="64312"/>
                </a:lnTo>
                <a:lnTo>
                  <a:pt x="8641" y="65272"/>
                </a:lnTo>
                <a:lnTo>
                  <a:pt x="7665" y="66233"/>
                </a:lnTo>
                <a:lnTo>
                  <a:pt x="6720" y="66233"/>
                </a:lnTo>
                <a:lnTo>
                  <a:pt x="5760" y="67193"/>
                </a:lnTo>
                <a:lnTo>
                  <a:pt x="960" y="67193"/>
                </a:lnTo>
                <a:lnTo>
                  <a:pt x="960" y="69113"/>
                </a:lnTo>
                <a:lnTo>
                  <a:pt x="26868" y="69113"/>
                </a:lnTo>
                <a:lnTo>
                  <a:pt x="26868" y="67193"/>
                </a:lnTo>
                <a:lnTo>
                  <a:pt x="21122" y="67193"/>
                </a:lnTo>
                <a:lnTo>
                  <a:pt x="20162" y="66233"/>
                </a:lnTo>
                <a:lnTo>
                  <a:pt x="19187" y="66233"/>
                </a:lnTo>
                <a:lnTo>
                  <a:pt x="18227" y="65272"/>
                </a:lnTo>
                <a:lnTo>
                  <a:pt x="18227" y="0"/>
                </a:lnTo>
                <a:lnTo>
                  <a:pt x="16322" y="0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" name="object 184"/>
          <p:cNvSpPr/>
          <p:nvPr/>
        </p:nvSpPr>
        <p:spPr>
          <a:xfrm>
            <a:off x="3368771" y="2709763"/>
            <a:ext cx="22082" cy="64328"/>
          </a:xfrm>
          <a:custGeom>
            <a:avLst/>
            <a:gdLst/>
            <a:ahLst/>
            <a:cxnLst/>
            <a:rect l="l" t="t" r="r" b="b"/>
            <a:pathLst>
              <a:path w="22082" h="64328">
                <a:moveTo>
                  <a:pt x="1920" y="47045"/>
                </a:moveTo>
                <a:lnTo>
                  <a:pt x="5760" y="52806"/>
                </a:lnTo>
                <a:lnTo>
                  <a:pt x="10561" y="60487"/>
                </a:lnTo>
                <a:lnTo>
                  <a:pt x="15361" y="64328"/>
                </a:lnTo>
                <a:lnTo>
                  <a:pt x="22082" y="64328"/>
                </a:lnTo>
                <a:lnTo>
                  <a:pt x="22082" y="61447"/>
                </a:lnTo>
                <a:lnTo>
                  <a:pt x="18242" y="61447"/>
                </a:lnTo>
                <a:lnTo>
                  <a:pt x="15361" y="58567"/>
                </a:lnTo>
                <a:lnTo>
                  <a:pt x="13441" y="53766"/>
                </a:lnTo>
                <a:lnTo>
                  <a:pt x="11521" y="48006"/>
                </a:lnTo>
                <a:lnTo>
                  <a:pt x="10561" y="40325"/>
                </a:lnTo>
                <a:lnTo>
                  <a:pt x="10561" y="19202"/>
                </a:lnTo>
                <a:lnTo>
                  <a:pt x="9601" y="0"/>
                </a:lnTo>
                <a:lnTo>
                  <a:pt x="5760" y="4800"/>
                </a:lnTo>
                <a:lnTo>
                  <a:pt x="3840" y="10561"/>
                </a:lnTo>
                <a:lnTo>
                  <a:pt x="1920" y="15361"/>
                </a:lnTo>
                <a:lnTo>
                  <a:pt x="0" y="22082"/>
                </a:lnTo>
                <a:lnTo>
                  <a:pt x="0" y="39364"/>
                </a:lnTo>
                <a:lnTo>
                  <a:pt x="1920" y="47045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" name="object 185"/>
          <p:cNvSpPr/>
          <p:nvPr/>
        </p:nvSpPr>
        <p:spPr>
          <a:xfrm>
            <a:off x="3378372" y="2704017"/>
            <a:ext cx="34564" cy="70073"/>
          </a:xfrm>
          <a:custGeom>
            <a:avLst/>
            <a:gdLst/>
            <a:ahLst/>
            <a:cxnLst/>
            <a:rect l="l" t="t" r="r" b="b"/>
            <a:pathLst>
              <a:path w="34564" h="70073">
                <a:moveTo>
                  <a:pt x="15361" y="70073"/>
                </a:moveTo>
                <a:lnTo>
                  <a:pt x="19202" y="69113"/>
                </a:lnTo>
                <a:lnTo>
                  <a:pt x="22082" y="66233"/>
                </a:lnTo>
                <a:lnTo>
                  <a:pt x="25923" y="64312"/>
                </a:lnTo>
                <a:lnTo>
                  <a:pt x="28803" y="60472"/>
                </a:lnTo>
                <a:lnTo>
                  <a:pt x="31683" y="54711"/>
                </a:lnTo>
                <a:lnTo>
                  <a:pt x="33604" y="48950"/>
                </a:lnTo>
                <a:lnTo>
                  <a:pt x="34564" y="42230"/>
                </a:lnTo>
                <a:lnTo>
                  <a:pt x="34564" y="34549"/>
                </a:lnTo>
                <a:lnTo>
                  <a:pt x="34492" y="31457"/>
                </a:lnTo>
                <a:lnTo>
                  <a:pt x="32146" y="18102"/>
                </a:lnTo>
                <a:lnTo>
                  <a:pt x="26883" y="7665"/>
                </a:lnTo>
                <a:lnTo>
                  <a:pt x="23042" y="2865"/>
                </a:lnTo>
                <a:lnTo>
                  <a:pt x="18242" y="0"/>
                </a:lnTo>
                <a:lnTo>
                  <a:pt x="9601" y="0"/>
                </a:lnTo>
                <a:lnTo>
                  <a:pt x="6720" y="944"/>
                </a:lnTo>
                <a:lnTo>
                  <a:pt x="3840" y="3825"/>
                </a:lnTo>
                <a:lnTo>
                  <a:pt x="0" y="5745"/>
                </a:lnTo>
                <a:lnTo>
                  <a:pt x="960" y="24947"/>
                </a:lnTo>
                <a:lnTo>
                  <a:pt x="1920" y="19187"/>
                </a:lnTo>
                <a:lnTo>
                  <a:pt x="2880" y="13426"/>
                </a:lnTo>
                <a:lnTo>
                  <a:pt x="4800" y="9585"/>
                </a:lnTo>
                <a:lnTo>
                  <a:pt x="6720" y="6720"/>
                </a:lnTo>
                <a:lnTo>
                  <a:pt x="8641" y="4785"/>
                </a:lnTo>
                <a:lnTo>
                  <a:pt x="10561" y="3825"/>
                </a:lnTo>
                <a:lnTo>
                  <a:pt x="16322" y="3825"/>
                </a:lnTo>
                <a:lnTo>
                  <a:pt x="18242" y="4785"/>
                </a:lnTo>
                <a:lnTo>
                  <a:pt x="20162" y="6720"/>
                </a:lnTo>
                <a:lnTo>
                  <a:pt x="21122" y="9585"/>
                </a:lnTo>
                <a:lnTo>
                  <a:pt x="22082" y="13426"/>
                </a:lnTo>
                <a:lnTo>
                  <a:pt x="24003" y="18227"/>
                </a:lnTo>
                <a:lnTo>
                  <a:pt x="24963" y="24947"/>
                </a:lnTo>
                <a:lnTo>
                  <a:pt x="24963" y="43190"/>
                </a:lnTo>
                <a:lnTo>
                  <a:pt x="24003" y="50871"/>
                </a:lnTo>
                <a:lnTo>
                  <a:pt x="22082" y="56631"/>
                </a:lnTo>
                <a:lnTo>
                  <a:pt x="21122" y="60472"/>
                </a:lnTo>
                <a:lnTo>
                  <a:pt x="20162" y="63352"/>
                </a:lnTo>
                <a:lnTo>
                  <a:pt x="18242" y="65272"/>
                </a:lnTo>
                <a:lnTo>
                  <a:pt x="16322" y="66233"/>
                </a:lnTo>
                <a:lnTo>
                  <a:pt x="14401" y="67193"/>
                </a:lnTo>
                <a:lnTo>
                  <a:pt x="12481" y="67193"/>
                </a:lnTo>
                <a:lnTo>
                  <a:pt x="12481" y="70073"/>
                </a:lnTo>
                <a:lnTo>
                  <a:pt x="15361" y="70073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" name="object 186"/>
          <p:cNvSpPr/>
          <p:nvPr/>
        </p:nvSpPr>
        <p:spPr>
          <a:xfrm>
            <a:off x="3420617" y="2709763"/>
            <a:ext cx="21122" cy="64328"/>
          </a:xfrm>
          <a:custGeom>
            <a:avLst/>
            <a:gdLst/>
            <a:ahLst/>
            <a:cxnLst/>
            <a:rect l="l" t="t" r="r" b="b"/>
            <a:pathLst>
              <a:path w="21122" h="64328">
                <a:moveTo>
                  <a:pt x="0" y="29763"/>
                </a:moveTo>
                <a:lnTo>
                  <a:pt x="0" y="39364"/>
                </a:lnTo>
                <a:lnTo>
                  <a:pt x="1920" y="47045"/>
                </a:lnTo>
                <a:lnTo>
                  <a:pt x="4800" y="52806"/>
                </a:lnTo>
                <a:lnTo>
                  <a:pt x="9601" y="60487"/>
                </a:lnTo>
                <a:lnTo>
                  <a:pt x="14401" y="64328"/>
                </a:lnTo>
                <a:lnTo>
                  <a:pt x="21122" y="64328"/>
                </a:lnTo>
                <a:lnTo>
                  <a:pt x="21122" y="61447"/>
                </a:lnTo>
                <a:lnTo>
                  <a:pt x="17282" y="61447"/>
                </a:lnTo>
                <a:lnTo>
                  <a:pt x="14401" y="58567"/>
                </a:lnTo>
                <a:lnTo>
                  <a:pt x="12481" y="53766"/>
                </a:lnTo>
                <a:lnTo>
                  <a:pt x="10561" y="48006"/>
                </a:lnTo>
                <a:lnTo>
                  <a:pt x="9601" y="40325"/>
                </a:lnTo>
                <a:lnTo>
                  <a:pt x="9601" y="19202"/>
                </a:lnTo>
                <a:lnTo>
                  <a:pt x="8641" y="0"/>
                </a:lnTo>
                <a:lnTo>
                  <a:pt x="5760" y="4800"/>
                </a:lnTo>
                <a:lnTo>
                  <a:pt x="2880" y="10561"/>
                </a:lnTo>
                <a:lnTo>
                  <a:pt x="960" y="15361"/>
                </a:lnTo>
                <a:lnTo>
                  <a:pt x="0" y="22082"/>
                </a:lnTo>
                <a:lnTo>
                  <a:pt x="0" y="29763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" name="object 187"/>
          <p:cNvSpPr/>
          <p:nvPr/>
        </p:nvSpPr>
        <p:spPr>
          <a:xfrm>
            <a:off x="3429259" y="2704017"/>
            <a:ext cx="34549" cy="70073"/>
          </a:xfrm>
          <a:custGeom>
            <a:avLst/>
            <a:gdLst/>
            <a:ahLst/>
            <a:cxnLst/>
            <a:rect l="l" t="t" r="r" b="b"/>
            <a:pathLst>
              <a:path w="34549" h="70073">
                <a:moveTo>
                  <a:pt x="16322" y="70073"/>
                </a:moveTo>
                <a:lnTo>
                  <a:pt x="19202" y="69113"/>
                </a:lnTo>
                <a:lnTo>
                  <a:pt x="23042" y="66233"/>
                </a:lnTo>
                <a:lnTo>
                  <a:pt x="25908" y="64312"/>
                </a:lnTo>
                <a:lnTo>
                  <a:pt x="28788" y="60472"/>
                </a:lnTo>
                <a:lnTo>
                  <a:pt x="31668" y="54711"/>
                </a:lnTo>
                <a:lnTo>
                  <a:pt x="33588" y="48950"/>
                </a:lnTo>
                <a:lnTo>
                  <a:pt x="34549" y="42230"/>
                </a:lnTo>
                <a:lnTo>
                  <a:pt x="34549" y="34549"/>
                </a:lnTo>
                <a:lnTo>
                  <a:pt x="34499" y="31457"/>
                </a:lnTo>
                <a:lnTo>
                  <a:pt x="32521" y="18102"/>
                </a:lnTo>
                <a:lnTo>
                  <a:pt x="26868" y="7665"/>
                </a:lnTo>
                <a:lnTo>
                  <a:pt x="23042" y="2865"/>
                </a:lnTo>
                <a:lnTo>
                  <a:pt x="18227" y="0"/>
                </a:lnTo>
                <a:lnTo>
                  <a:pt x="9585" y="0"/>
                </a:lnTo>
                <a:lnTo>
                  <a:pt x="6705" y="944"/>
                </a:lnTo>
                <a:lnTo>
                  <a:pt x="3840" y="3825"/>
                </a:lnTo>
                <a:lnTo>
                  <a:pt x="0" y="5745"/>
                </a:lnTo>
                <a:lnTo>
                  <a:pt x="960" y="24947"/>
                </a:lnTo>
                <a:lnTo>
                  <a:pt x="1920" y="19187"/>
                </a:lnTo>
                <a:lnTo>
                  <a:pt x="2865" y="13426"/>
                </a:lnTo>
                <a:lnTo>
                  <a:pt x="4800" y="9585"/>
                </a:lnTo>
                <a:lnTo>
                  <a:pt x="6705" y="6720"/>
                </a:lnTo>
                <a:lnTo>
                  <a:pt x="8641" y="4785"/>
                </a:lnTo>
                <a:lnTo>
                  <a:pt x="10546" y="3825"/>
                </a:lnTo>
                <a:lnTo>
                  <a:pt x="16322" y="3825"/>
                </a:lnTo>
                <a:lnTo>
                  <a:pt x="18227" y="4785"/>
                </a:lnTo>
                <a:lnTo>
                  <a:pt x="20147" y="6720"/>
                </a:lnTo>
                <a:lnTo>
                  <a:pt x="21107" y="9585"/>
                </a:lnTo>
                <a:lnTo>
                  <a:pt x="23042" y="13426"/>
                </a:lnTo>
                <a:lnTo>
                  <a:pt x="23987" y="18227"/>
                </a:lnTo>
                <a:lnTo>
                  <a:pt x="24947" y="24947"/>
                </a:lnTo>
                <a:lnTo>
                  <a:pt x="24947" y="43190"/>
                </a:lnTo>
                <a:lnTo>
                  <a:pt x="23987" y="50871"/>
                </a:lnTo>
                <a:lnTo>
                  <a:pt x="23042" y="56631"/>
                </a:lnTo>
                <a:lnTo>
                  <a:pt x="22067" y="60472"/>
                </a:lnTo>
                <a:lnTo>
                  <a:pt x="20147" y="63352"/>
                </a:lnTo>
                <a:lnTo>
                  <a:pt x="18227" y="65272"/>
                </a:lnTo>
                <a:lnTo>
                  <a:pt x="16322" y="66233"/>
                </a:lnTo>
                <a:lnTo>
                  <a:pt x="14386" y="67193"/>
                </a:lnTo>
                <a:lnTo>
                  <a:pt x="12481" y="67193"/>
                </a:lnTo>
                <a:lnTo>
                  <a:pt x="12481" y="70073"/>
                </a:lnTo>
                <a:lnTo>
                  <a:pt x="16322" y="70073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" name="object 188"/>
          <p:cNvSpPr/>
          <p:nvPr/>
        </p:nvSpPr>
        <p:spPr>
          <a:xfrm>
            <a:off x="3471489" y="2707843"/>
            <a:ext cx="22082" cy="66248"/>
          </a:xfrm>
          <a:custGeom>
            <a:avLst/>
            <a:gdLst/>
            <a:ahLst/>
            <a:cxnLst/>
            <a:rect l="l" t="t" r="r" b="b"/>
            <a:pathLst>
              <a:path w="22082" h="66248">
                <a:moveTo>
                  <a:pt x="1920" y="48966"/>
                </a:moveTo>
                <a:lnTo>
                  <a:pt x="5760" y="54726"/>
                </a:lnTo>
                <a:lnTo>
                  <a:pt x="9601" y="62407"/>
                </a:lnTo>
                <a:lnTo>
                  <a:pt x="15361" y="66248"/>
                </a:lnTo>
                <a:lnTo>
                  <a:pt x="21122" y="66248"/>
                </a:lnTo>
                <a:lnTo>
                  <a:pt x="22082" y="63367"/>
                </a:lnTo>
                <a:lnTo>
                  <a:pt x="18242" y="63367"/>
                </a:lnTo>
                <a:lnTo>
                  <a:pt x="15361" y="60487"/>
                </a:lnTo>
                <a:lnTo>
                  <a:pt x="13441" y="55686"/>
                </a:lnTo>
                <a:lnTo>
                  <a:pt x="10561" y="49926"/>
                </a:lnTo>
                <a:lnTo>
                  <a:pt x="9601" y="42245"/>
                </a:lnTo>
                <a:lnTo>
                  <a:pt x="9601" y="27843"/>
                </a:lnTo>
                <a:lnTo>
                  <a:pt x="12481" y="0"/>
                </a:lnTo>
                <a:lnTo>
                  <a:pt x="8641" y="1920"/>
                </a:lnTo>
                <a:lnTo>
                  <a:pt x="5760" y="6720"/>
                </a:lnTo>
                <a:lnTo>
                  <a:pt x="3840" y="12481"/>
                </a:lnTo>
                <a:lnTo>
                  <a:pt x="960" y="17282"/>
                </a:lnTo>
                <a:lnTo>
                  <a:pt x="0" y="24002"/>
                </a:lnTo>
                <a:lnTo>
                  <a:pt x="0" y="41285"/>
                </a:lnTo>
                <a:lnTo>
                  <a:pt x="1920" y="48966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" name="object 189"/>
          <p:cNvSpPr/>
          <p:nvPr/>
        </p:nvSpPr>
        <p:spPr>
          <a:xfrm>
            <a:off x="3481090" y="2704017"/>
            <a:ext cx="34564" cy="70073"/>
          </a:xfrm>
          <a:custGeom>
            <a:avLst/>
            <a:gdLst/>
            <a:ahLst/>
            <a:cxnLst/>
            <a:rect l="l" t="t" r="r" b="b"/>
            <a:pathLst>
              <a:path w="34564" h="70073">
                <a:moveTo>
                  <a:pt x="15361" y="70073"/>
                </a:moveTo>
                <a:lnTo>
                  <a:pt x="18242" y="69113"/>
                </a:lnTo>
                <a:lnTo>
                  <a:pt x="22082" y="66233"/>
                </a:lnTo>
                <a:lnTo>
                  <a:pt x="25923" y="64312"/>
                </a:lnTo>
                <a:lnTo>
                  <a:pt x="28803" y="60472"/>
                </a:lnTo>
                <a:lnTo>
                  <a:pt x="30723" y="54711"/>
                </a:lnTo>
                <a:lnTo>
                  <a:pt x="32644" y="48950"/>
                </a:lnTo>
                <a:lnTo>
                  <a:pt x="34564" y="42230"/>
                </a:lnTo>
                <a:lnTo>
                  <a:pt x="34564" y="34549"/>
                </a:lnTo>
                <a:lnTo>
                  <a:pt x="34492" y="31457"/>
                </a:lnTo>
                <a:lnTo>
                  <a:pt x="32146" y="18102"/>
                </a:lnTo>
                <a:lnTo>
                  <a:pt x="26883" y="7665"/>
                </a:lnTo>
                <a:lnTo>
                  <a:pt x="22082" y="2865"/>
                </a:lnTo>
                <a:lnTo>
                  <a:pt x="17282" y="0"/>
                </a:lnTo>
                <a:lnTo>
                  <a:pt x="9601" y="0"/>
                </a:lnTo>
                <a:lnTo>
                  <a:pt x="5760" y="944"/>
                </a:lnTo>
                <a:lnTo>
                  <a:pt x="2880" y="3825"/>
                </a:lnTo>
                <a:lnTo>
                  <a:pt x="0" y="31668"/>
                </a:lnTo>
                <a:lnTo>
                  <a:pt x="960" y="24947"/>
                </a:lnTo>
                <a:lnTo>
                  <a:pt x="1920" y="19187"/>
                </a:lnTo>
                <a:lnTo>
                  <a:pt x="1920" y="13426"/>
                </a:lnTo>
                <a:lnTo>
                  <a:pt x="3840" y="9585"/>
                </a:lnTo>
                <a:lnTo>
                  <a:pt x="6720" y="6720"/>
                </a:lnTo>
                <a:lnTo>
                  <a:pt x="8641" y="4785"/>
                </a:lnTo>
                <a:lnTo>
                  <a:pt x="10561" y="3825"/>
                </a:lnTo>
                <a:lnTo>
                  <a:pt x="16322" y="3825"/>
                </a:lnTo>
                <a:lnTo>
                  <a:pt x="17282" y="4785"/>
                </a:lnTo>
                <a:lnTo>
                  <a:pt x="19202" y="6720"/>
                </a:lnTo>
                <a:lnTo>
                  <a:pt x="21122" y="9585"/>
                </a:lnTo>
                <a:lnTo>
                  <a:pt x="22082" y="13426"/>
                </a:lnTo>
                <a:lnTo>
                  <a:pt x="24002" y="18227"/>
                </a:lnTo>
                <a:lnTo>
                  <a:pt x="24002" y="50871"/>
                </a:lnTo>
                <a:lnTo>
                  <a:pt x="22082" y="56631"/>
                </a:lnTo>
                <a:lnTo>
                  <a:pt x="21122" y="60472"/>
                </a:lnTo>
                <a:lnTo>
                  <a:pt x="19202" y="63352"/>
                </a:lnTo>
                <a:lnTo>
                  <a:pt x="17282" y="65272"/>
                </a:lnTo>
                <a:lnTo>
                  <a:pt x="15361" y="66233"/>
                </a:lnTo>
                <a:lnTo>
                  <a:pt x="13441" y="67193"/>
                </a:lnTo>
                <a:lnTo>
                  <a:pt x="12481" y="67193"/>
                </a:lnTo>
                <a:lnTo>
                  <a:pt x="11521" y="70073"/>
                </a:lnTo>
                <a:lnTo>
                  <a:pt x="15361" y="70073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" name="object 190"/>
          <p:cNvSpPr/>
          <p:nvPr/>
        </p:nvSpPr>
        <p:spPr>
          <a:xfrm>
            <a:off x="3524295" y="2763530"/>
            <a:ext cx="15361" cy="26883"/>
          </a:xfrm>
          <a:custGeom>
            <a:avLst/>
            <a:gdLst/>
            <a:ahLst/>
            <a:cxnLst/>
            <a:rect l="l" t="t" r="r" b="b"/>
            <a:pathLst>
              <a:path w="15361" h="26883">
                <a:moveTo>
                  <a:pt x="9585" y="17282"/>
                </a:moveTo>
                <a:lnTo>
                  <a:pt x="7680" y="19202"/>
                </a:lnTo>
                <a:lnTo>
                  <a:pt x="5745" y="21122"/>
                </a:lnTo>
                <a:lnTo>
                  <a:pt x="3840" y="23042"/>
                </a:lnTo>
                <a:lnTo>
                  <a:pt x="0" y="24002"/>
                </a:lnTo>
                <a:lnTo>
                  <a:pt x="0" y="26883"/>
                </a:lnTo>
                <a:lnTo>
                  <a:pt x="5745" y="24947"/>
                </a:lnTo>
                <a:lnTo>
                  <a:pt x="8641" y="23042"/>
                </a:lnTo>
                <a:lnTo>
                  <a:pt x="11521" y="19202"/>
                </a:lnTo>
                <a:lnTo>
                  <a:pt x="13426" y="16322"/>
                </a:lnTo>
                <a:lnTo>
                  <a:pt x="15361" y="13441"/>
                </a:lnTo>
                <a:lnTo>
                  <a:pt x="15361" y="6720"/>
                </a:lnTo>
                <a:lnTo>
                  <a:pt x="14401" y="4800"/>
                </a:lnTo>
                <a:lnTo>
                  <a:pt x="12466" y="2880"/>
                </a:lnTo>
                <a:lnTo>
                  <a:pt x="10561" y="960"/>
                </a:lnTo>
                <a:lnTo>
                  <a:pt x="864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2880"/>
                </a:lnTo>
                <a:lnTo>
                  <a:pt x="0" y="3840"/>
                </a:lnTo>
                <a:lnTo>
                  <a:pt x="0" y="7680"/>
                </a:lnTo>
                <a:lnTo>
                  <a:pt x="960" y="8641"/>
                </a:lnTo>
                <a:lnTo>
                  <a:pt x="1920" y="9601"/>
                </a:lnTo>
                <a:lnTo>
                  <a:pt x="2880" y="10561"/>
                </a:lnTo>
                <a:lnTo>
                  <a:pt x="7680" y="10561"/>
                </a:lnTo>
                <a:lnTo>
                  <a:pt x="8641" y="9601"/>
                </a:lnTo>
                <a:lnTo>
                  <a:pt x="10561" y="9601"/>
                </a:lnTo>
                <a:lnTo>
                  <a:pt x="10561" y="14401"/>
                </a:lnTo>
                <a:lnTo>
                  <a:pt x="9585" y="1728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" name="object 191"/>
          <p:cNvSpPr/>
          <p:nvPr/>
        </p:nvSpPr>
        <p:spPr>
          <a:xfrm>
            <a:off x="3277575" y="2821122"/>
            <a:ext cx="42245" cy="71048"/>
          </a:xfrm>
          <a:custGeom>
            <a:avLst/>
            <a:gdLst/>
            <a:ahLst/>
            <a:cxnLst/>
            <a:rect l="l" t="t" r="r" b="b"/>
            <a:pathLst>
              <a:path w="42245" h="71048">
                <a:moveTo>
                  <a:pt x="3840" y="71048"/>
                </a:moveTo>
                <a:lnTo>
                  <a:pt x="10561" y="71048"/>
                </a:lnTo>
                <a:lnTo>
                  <a:pt x="16322" y="69113"/>
                </a:lnTo>
                <a:lnTo>
                  <a:pt x="21122" y="65272"/>
                </a:lnTo>
                <a:lnTo>
                  <a:pt x="27843" y="61447"/>
                </a:lnTo>
                <a:lnTo>
                  <a:pt x="32644" y="55686"/>
                </a:lnTo>
                <a:lnTo>
                  <a:pt x="36484" y="48966"/>
                </a:lnTo>
                <a:lnTo>
                  <a:pt x="40325" y="42245"/>
                </a:lnTo>
                <a:lnTo>
                  <a:pt x="42245" y="35524"/>
                </a:lnTo>
                <a:lnTo>
                  <a:pt x="42245" y="20162"/>
                </a:lnTo>
                <a:lnTo>
                  <a:pt x="40325" y="12481"/>
                </a:lnTo>
                <a:lnTo>
                  <a:pt x="35524" y="6720"/>
                </a:lnTo>
                <a:lnTo>
                  <a:pt x="30723" y="2880"/>
                </a:lnTo>
                <a:lnTo>
                  <a:pt x="25923" y="0"/>
                </a:lnTo>
                <a:lnTo>
                  <a:pt x="22082" y="3840"/>
                </a:lnTo>
                <a:lnTo>
                  <a:pt x="24963" y="4800"/>
                </a:lnTo>
                <a:lnTo>
                  <a:pt x="26883" y="6720"/>
                </a:lnTo>
                <a:lnTo>
                  <a:pt x="28803" y="8641"/>
                </a:lnTo>
                <a:lnTo>
                  <a:pt x="29763" y="11521"/>
                </a:lnTo>
                <a:lnTo>
                  <a:pt x="31683" y="15361"/>
                </a:lnTo>
                <a:lnTo>
                  <a:pt x="32644" y="19202"/>
                </a:lnTo>
                <a:lnTo>
                  <a:pt x="32644" y="31683"/>
                </a:lnTo>
                <a:lnTo>
                  <a:pt x="31683" y="35524"/>
                </a:lnTo>
                <a:lnTo>
                  <a:pt x="30723" y="37444"/>
                </a:lnTo>
                <a:lnTo>
                  <a:pt x="28803" y="38404"/>
                </a:lnTo>
                <a:lnTo>
                  <a:pt x="26883" y="39364"/>
                </a:lnTo>
                <a:lnTo>
                  <a:pt x="24002" y="39364"/>
                </a:lnTo>
                <a:lnTo>
                  <a:pt x="22082" y="40325"/>
                </a:lnTo>
                <a:lnTo>
                  <a:pt x="18242" y="40325"/>
                </a:lnTo>
                <a:lnTo>
                  <a:pt x="15361" y="38404"/>
                </a:lnTo>
                <a:lnTo>
                  <a:pt x="13441" y="35524"/>
                </a:lnTo>
                <a:lnTo>
                  <a:pt x="9601" y="31683"/>
                </a:lnTo>
                <a:lnTo>
                  <a:pt x="8641" y="25923"/>
                </a:lnTo>
                <a:lnTo>
                  <a:pt x="8641" y="14401"/>
                </a:lnTo>
                <a:lnTo>
                  <a:pt x="9601" y="9601"/>
                </a:lnTo>
                <a:lnTo>
                  <a:pt x="8641" y="2880"/>
                </a:lnTo>
                <a:lnTo>
                  <a:pt x="4800" y="8641"/>
                </a:lnTo>
                <a:lnTo>
                  <a:pt x="960" y="13441"/>
                </a:lnTo>
                <a:lnTo>
                  <a:pt x="0" y="18242"/>
                </a:lnTo>
                <a:lnTo>
                  <a:pt x="0" y="30723"/>
                </a:lnTo>
                <a:lnTo>
                  <a:pt x="960" y="35524"/>
                </a:lnTo>
                <a:lnTo>
                  <a:pt x="4800" y="39364"/>
                </a:lnTo>
                <a:lnTo>
                  <a:pt x="7680" y="43205"/>
                </a:lnTo>
                <a:lnTo>
                  <a:pt x="12481" y="44165"/>
                </a:lnTo>
                <a:lnTo>
                  <a:pt x="21122" y="44165"/>
                </a:lnTo>
                <a:lnTo>
                  <a:pt x="25923" y="43205"/>
                </a:lnTo>
                <a:lnTo>
                  <a:pt x="30723" y="39364"/>
                </a:lnTo>
                <a:lnTo>
                  <a:pt x="29763" y="45125"/>
                </a:lnTo>
                <a:lnTo>
                  <a:pt x="27843" y="50886"/>
                </a:lnTo>
                <a:lnTo>
                  <a:pt x="24002" y="55686"/>
                </a:lnTo>
                <a:lnTo>
                  <a:pt x="20162" y="60487"/>
                </a:lnTo>
                <a:lnTo>
                  <a:pt x="16322" y="63367"/>
                </a:lnTo>
                <a:lnTo>
                  <a:pt x="13441" y="65272"/>
                </a:lnTo>
                <a:lnTo>
                  <a:pt x="9601" y="68168"/>
                </a:lnTo>
                <a:lnTo>
                  <a:pt x="4800" y="69113"/>
                </a:lnTo>
                <a:lnTo>
                  <a:pt x="960" y="69113"/>
                </a:lnTo>
                <a:lnTo>
                  <a:pt x="960" y="71048"/>
                </a:lnTo>
                <a:lnTo>
                  <a:pt x="3840" y="71048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" name="object 192"/>
          <p:cNvSpPr/>
          <p:nvPr/>
        </p:nvSpPr>
        <p:spPr>
          <a:xfrm>
            <a:off x="3286216" y="2821122"/>
            <a:ext cx="17282" cy="9601"/>
          </a:xfrm>
          <a:custGeom>
            <a:avLst/>
            <a:gdLst/>
            <a:ahLst/>
            <a:cxnLst/>
            <a:rect l="l" t="t" r="r" b="b"/>
            <a:pathLst>
              <a:path w="17282" h="9601">
                <a:moveTo>
                  <a:pt x="12481" y="0"/>
                </a:moveTo>
                <a:lnTo>
                  <a:pt x="5760" y="0"/>
                </a:lnTo>
                <a:lnTo>
                  <a:pt x="0" y="2880"/>
                </a:lnTo>
                <a:lnTo>
                  <a:pt x="960" y="9601"/>
                </a:lnTo>
                <a:lnTo>
                  <a:pt x="2880" y="7680"/>
                </a:lnTo>
                <a:lnTo>
                  <a:pt x="5760" y="4800"/>
                </a:lnTo>
                <a:lnTo>
                  <a:pt x="7680" y="3840"/>
                </a:lnTo>
                <a:lnTo>
                  <a:pt x="13441" y="3840"/>
                </a:lnTo>
                <a:lnTo>
                  <a:pt x="17282" y="0"/>
                </a:lnTo>
                <a:lnTo>
                  <a:pt x="12481" y="0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" name="object 193"/>
          <p:cNvSpPr/>
          <p:nvPr/>
        </p:nvSpPr>
        <p:spPr>
          <a:xfrm>
            <a:off x="3328461" y="2821122"/>
            <a:ext cx="77754" cy="71993"/>
          </a:xfrm>
          <a:custGeom>
            <a:avLst/>
            <a:gdLst/>
            <a:ahLst/>
            <a:cxnLst/>
            <a:rect l="l" t="t" r="r" b="b"/>
            <a:pathLst>
              <a:path w="77754" h="71993">
                <a:moveTo>
                  <a:pt x="11521" y="33604"/>
                </a:moveTo>
                <a:lnTo>
                  <a:pt x="10561" y="32644"/>
                </a:lnTo>
                <a:lnTo>
                  <a:pt x="9585" y="30723"/>
                </a:lnTo>
                <a:lnTo>
                  <a:pt x="8641" y="28803"/>
                </a:lnTo>
                <a:lnTo>
                  <a:pt x="7680" y="26883"/>
                </a:lnTo>
                <a:lnTo>
                  <a:pt x="6720" y="34564"/>
                </a:lnTo>
                <a:lnTo>
                  <a:pt x="9585" y="35524"/>
                </a:lnTo>
                <a:lnTo>
                  <a:pt x="11521" y="36484"/>
                </a:lnTo>
                <a:lnTo>
                  <a:pt x="11521" y="33604"/>
                </a:lnTo>
                <a:close/>
              </a:path>
              <a:path w="77754" h="71993">
                <a:moveTo>
                  <a:pt x="60472" y="68168"/>
                </a:moveTo>
                <a:lnTo>
                  <a:pt x="59512" y="66233"/>
                </a:lnTo>
                <a:lnTo>
                  <a:pt x="57591" y="64328"/>
                </a:lnTo>
                <a:lnTo>
                  <a:pt x="58552" y="71048"/>
                </a:lnTo>
                <a:lnTo>
                  <a:pt x="61432" y="71993"/>
                </a:lnTo>
                <a:lnTo>
                  <a:pt x="67193" y="71993"/>
                </a:lnTo>
                <a:lnTo>
                  <a:pt x="71033" y="70073"/>
                </a:lnTo>
                <a:lnTo>
                  <a:pt x="73914" y="67208"/>
                </a:lnTo>
                <a:lnTo>
                  <a:pt x="76794" y="64328"/>
                </a:lnTo>
                <a:lnTo>
                  <a:pt x="77754" y="59527"/>
                </a:lnTo>
                <a:lnTo>
                  <a:pt x="77754" y="49926"/>
                </a:lnTo>
                <a:lnTo>
                  <a:pt x="76794" y="47045"/>
                </a:lnTo>
                <a:lnTo>
                  <a:pt x="75834" y="44165"/>
                </a:lnTo>
                <a:lnTo>
                  <a:pt x="74874" y="41285"/>
                </a:lnTo>
                <a:lnTo>
                  <a:pt x="72953" y="39364"/>
                </a:lnTo>
                <a:lnTo>
                  <a:pt x="70073" y="37444"/>
                </a:lnTo>
                <a:lnTo>
                  <a:pt x="68153" y="36484"/>
                </a:lnTo>
                <a:lnTo>
                  <a:pt x="66233" y="35524"/>
                </a:lnTo>
                <a:lnTo>
                  <a:pt x="61432" y="35524"/>
                </a:lnTo>
                <a:lnTo>
                  <a:pt x="58552" y="36484"/>
                </a:lnTo>
                <a:lnTo>
                  <a:pt x="56631" y="37444"/>
                </a:lnTo>
                <a:lnTo>
                  <a:pt x="53751" y="39364"/>
                </a:lnTo>
                <a:lnTo>
                  <a:pt x="52791" y="41285"/>
                </a:lnTo>
                <a:lnTo>
                  <a:pt x="50871" y="44165"/>
                </a:lnTo>
                <a:lnTo>
                  <a:pt x="49911" y="47045"/>
                </a:lnTo>
                <a:lnTo>
                  <a:pt x="48950" y="49926"/>
                </a:lnTo>
                <a:lnTo>
                  <a:pt x="48950" y="57607"/>
                </a:lnTo>
                <a:lnTo>
                  <a:pt x="49911" y="60487"/>
                </a:lnTo>
                <a:lnTo>
                  <a:pt x="50871" y="63367"/>
                </a:lnTo>
                <a:lnTo>
                  <a:pt x="52791" y="66233"/>
                </a:lnTo>
                <a:lnTo>
                  <a:pt x="54711" y="68168"/>
                </a:lnTo>
                <a:lnTo>
                  <a:pt x="56631" y="70073"/>
                </a:lnTo>
                <a:lnTo>
                  <a:pt x="56631" y="48005"/>
                </a:lnTo>
                <a:lnTo>
                  <a:pt x="57591" y="43205"/>
                </a:lnTo>
                <a:lnTo>
                  <a:pt x="59512" y="41285"/>
                </a:lnTo>
                <a:lnTo>
                  <a:pt x="60472" y="39364"/>
                </a:lnTo>
                <a:lnTo>
                  <a:pt x="61432" y="38404"/>
                </a:lnTo>
                <a:lnTo>
                  <a:pt x="65272" y="38404"/>
                </a:lnTo>
                <a:lnTo>
                  <a:pt x="66233" y="39364"/>
                </a:lnTo>
                <a:lnTo>
                  <a:pt x="67193" y="41285"/>
                </a:lnTo>
                <a:lnTo>
                  <a:pt x="69113" y="43205"/>
                </a:lnTo>
                <a:lnTo>
                  <a:pt x="70073" y="48005"/>
                </a:lnTo>
                <a:lnTo>
                  <a:pt x="70073" y="59527"/>
                </a:lnTo>
                <a:lnTo>
                  <a:pt x="69113" y="64328"/>
                </a:lnTo>
                <a:lnTo>
                  <a:pt x="67193" y="66233"/>
                </a:lnTo>
                <a:lnTo>
                  <a:pt x="66233" y="68168"/>
                </a:lnTo>
                <a:lnTo>
                  <a:pt x="65272" y="69113"/>
                </a:lnTo>
                <a:lnTo>
                  <a:pt x="61432" y="69113"/>
                </a:lnTo>
                <a:lnTo>
                  <a:pt x="60472" y="68168"/>
                </a:lnTo>
                <a:close/>
              </a:path>
              <a:path w="77754" h="71993">
                <a:moveTo>
                  <a:pt x="56631" y="60487"/>
                </a:moveTo>
                <a:lnTo>
                  <a:pt x="56631" y="70073"/>
                </a:lnTo>
                <a:lnTo>
                  <a:pt x="58552" y="71048"/>
                </a:lnTo>
                <a:lnTo>
                  <a:pt x="57591" y="64328"/>
                </a:lnTo>
                <a:lnTo>
                  <a:pt x="56631" y="60487"/>
                </a:lnTo>
                <a:close/>
              </a:path>
              <a:path w="77754" h="71993">
                <a:moveTo>
                  <a:pt x="61432" y="0"/>
                </a:moveTo>
                <a:lnTo>
                  <a:pt x="11521" y="71993"/>
                </a:lnTo>
                <a:lnTo>
                  <a:pt x="16306" y="71993"/>
                </a:lnTo>
                <a:lnTo>
                  <a:pt x="65272" y="0"/>
                </a:lnTo>
                <a:lnTo>
                  <a:pt x="61432" y="0"/>
                </a:lnTo>
                <a:close/>
              </a:path>
              <a:path w="77754" h="71993">
                <a:moveTo>
                  <a:pt x="18242" y="36484"/>
                </a:moveTo>
                <a:lnTo>
                  <a:pt x="21107" y="34564"/>
                </a:lnTo>
                <a:lnTo>
                  <a:pt x="23987" y="31683"/>
                </a:lnTo>
                <a:lnTo>
                  <a:pt x="26868" y="28803"/>
                </a:lnTo>
                <a:lnTo>
                  <a:pt x="28788" y="24002"/>
                </a:lnTo>
                <a:lnTo>
                  <a:pt x="28788" y="13441"/>
                </a:lnTo>
                <a:lnTo>
                  <a:pt x="26868" y="9601"/>
                </a:lnTo>
                <a:lnTo>
                  <a:pt x="24947" y="5760"/>
                </a:lnTo>
                <a:lnTo>
                  <a:pt x="22082" y="1920"/>
                </a:lnTo>
                <a:lnTo>
                  <a:pt x="19202" y="0"/>
                </a:lnTo>
                <a:lnTo>
                  <a:pt x="11521" y="0"/>
                </a:lnTo>
                <a:lnTo>
                  <a:pt x="9585" y="960"/>
                </a:lnTo>
                <a:lnTo>
                  <a:pt x="7680" y="1920"/>
                </a:lnTo>
                <a:lnTo>
                  <a:pt x="4800" y="3840"/>
                </a:lnTo>
                <a:lnTo>
                  <a:pt x="2880" y="5760"/>
                </a:lnTo>
                <a:lnTo>
                  <a:pt x="1920" y="8641"/>
                </a:lnTo>
                <a:lnTo>
                  <a:pt x="0" y="11521"/>
                </a:lnTo>
                <a:lnTo>
                  <a:pt x="0" y="24963"/>
                </a:lnTo>
                <a:lnTo>
                  <a:pt x="1920" y="27843"/>
                </a:lnTo>
                <a:lnTo>
                  <a:pt x="2880" y="30723"/>
                </a:lnTo>
                <a:lnTo>
                  <a:pt x="4800" y="32644"/>
                </a:lnTo>
                <a:lnTo>
                  <a:pt x="6720" y="34564"/>
                </a:lnTo>
                <a:lnTo>
                  <a:pt x="7680" y="26883"/>
                </a:lnTo>
                <a:lnTo>
                  <a:pt x="7680" y="11521"/>
                </a:lnTo>
                <a:lnTo>
                  <a:pt x="8641" y="7680"/>
                </a:lnTo>
                <a:lnTo>
                  <a:pt x="9585" y="5760"/>
                </a:lnTo>
                <a:lnTo>
                  <a:pt x="10561" y="3840"/>
                </a:lnTo>
                <a:lnTo>
                  <a:pt x="12466" y="2880"/>
                </a:lnTo>
                <a:lnTo>
                  <a:pt x="15361" y="2880"/>
                </a:lnTo>
                <a:lnTo>
                  <a:pt x="17266" y="3840"/>
                </a:lnTo>
                <a:lnTo>
                  <a:pt x="18242" y="5760"/>
                </a:lnTo>
                <a:lnTo>
                  <a:pt x="20147" y="7680"/>
                </a:lnTo>
                <a:lnTo>
                  <a:pt x="21107" y="12481"/>
                </a:lnTo>
                <a:lnTo>
                  <a:pt x="21107" y="24963"/>
                </a:lnTo>
                <a:lnTo>
                  <a:pt x="20147" y="28803"/>
                </a:lnTo>
                <a:lnTo>
                  <a:pt x="18242" y="31683"/>
                </a:lnTo>
                <a:lnTo>
                  <a:pt x="17266" y="33604"/>
                </a:lnTo>
                <a:lnTo>
                  <a:pt x="11521" y="33604"/>
                </a:lnTo>
                <a:lnTo>
                  <a:pt x="11521" y="36484"/>
                </a:lnTo>
                <a:lnTo>
                  <a:pt x="18242" y="36484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" name="object 194"/>
          <p:cNvSpPr/>
          <p:nvPr/>
        </p:nvSpPr>
        <p:spPr>
          <a:xfrm>
            <a:off x="4020601" y="2851845"/>
            <a:ext cx="603808" cy="376306"/>
          </a:xfrm>
          <a:custGeom>
            <a:avLst/>
            <a:gdLst/>
            <a:ahLst/>
            <a:cxnLst/>
            <a:rect l="l" t="t" r="r" b="b"/>
            <a:pathLst>
              <a:path w="603808" h="376306">
                <a:moveTo>
                  <a:pt x="603808" y="217916"/>
                </a:moveTo>
                <a:lnTo>
                  <a:pt x="498226" y="219837"/>
                </a:lnTo>
                <a:lnTo>
                  <a:pt x="498226" y="0"/>
                </a:lnTo>
                <a:lnTo>
                  <a:pt x="0" y="0"/>
                </a:lnTo>
                <a:lnTo>
                  <a:pt x="0" y="376306"/>
                </a:lnTo>
                <a:lnTo>
                  <a:pt x="498226" y="376306"/>
                </a:lnTo>
                <a:lnTo>
                  <a:pt x="498226" y="312953"/>
                </a:lnTo>
                <a:lnTo>
                  <a:pt x="603808" y="217916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" name="object 195"/>
          <p:cNvSpPr/>
          <p:nvPr/>
        </p:nvSpPr>
        <p:spPr>
          <a:xfrm>
            <a:off x="4017721" y="2848965"/>
            <a:ext cx="599023" cy="382066"/>
          </a:xfrm>
          <a:custGeom>
            <a:avLst/>
            <a:gdLst/>
            <a:ahLst/>
            <a:cxnLst/>
            <a:rect l="l" t="t" r="r" b="b"/>
            <a:pathLst>
              <a:path w="599023" h="382066">
                <a:moveTo>
                  <a:pt x="504946" y="317753"/>
                </a:moveTo>
                <a:lnTo>
                  <a:pt x="599023" y="224637"/>
                </a:lnTo>
                <a:lnTo>
                  <a:pt x="499170" y="313913"/>
                </a:lnTo>
                <a:lnTo>
                  <a:pt x="501106" y="382066"/>
                </a:lnTo>
                <a:lnTo>
                  <a:pt x="503011" y="381106"/>
                </a:lnTo>
                <a:lnTo>
                  <a:pt x="503986" y="380146"/>
                </a:lnTo>
                <a:lnTo>
                  <a:pt x="504946" y="379186"/>
                </a:lnTo>
                <a:lnTo>
                  <a:pt x="504946" y="317753"/>
                </a:lnTo>
                <a:close/>
              </a:path>
              <a:path w="599023" h="382066">
                <a:moveTo>
                  <a:pt x="499170" y="223677"/>
                </a:moveTo>
                <a:lnTo>
                  <a:pt x="500146" y="225597"/>
                </a:lnTo>
                <a:lnTo>
                  <a:pt x="502051" y="225597"/>
                </a:lnTo>
                <a:lnTo>
                  <a:pt x="599023" y="224637"/>
                </a:lnTo>
                <a:lnTo>
                  <a:pt x="504946" y="317753"/>
                </a:lnTo>
                <a:lnTo>
                  <a:pt x="608609" y="223677"/>
                </a:lnTo>
                <a:lnTo>
                  <a:pt x="609584" y="221757"/>
                </a:lnTo>
                <a:lnTo>
                  <a:pt x="609584" y="218876"/>
                </a:lnTo>
                <a:lnTo>
                  <a:pt x="607649" y="217916"/>
                </a:lnTo>
                <a:lnTo>
                  <a:pt x="606689" y="217916"/>
                </a:lnTo>
                <a:lnTo>
                  <a:pt x="504946" y="219836"/>
                </a:lnTo>
                <a:lnTo>
                  <a:pt x="504946" y="2880"/>
                </a:lnTo>
                <a:lnTo>
                  <a:pt x="503986" y="1920"/>
                </a:lnTo>
                <a:lnTo>
                  <a:pt x="503011" y="0"/>
                </a:lnTo>
                <a:lnTo>
                  <a:pt x="1905" y="0"/>
                </a:lnTo>
                <a:lnTo>
                  <a:pt x="0" y="1920"/>
                </a:lnTo>
                <a:lnTo>
                  <a:pt x="0" y="380146"/>
                </a:lnTo>
                <a:lnTo>
                  <a:pt x="1905" y="381106"/>
                </a:lnTo>
                <a:lnTo>
                  <a:pt x="2880" y="382066"/>
                </a:lnTo>
                <a:lnTo>
                  <a:pt x="501106" y="382066"/>
                </a:lnTo>
                <a:lnTo>
                  <a:pt x="499170" y="313913"/>
                </a:lnTo>
                <a:lnTo>
                  <a:pt x="499170" y="314873"/>
                </a:lnTo>
                <a:lnTo>
                  <a:pt x="498210" y="315833"/>
                </a:lnTo>
                <a:lnTo>
                  <a:pt x="498210" y="375345"/>
                </a:lnTo>
                <a:lnTo>
                  <a:pt x="5745" y="375345"/>
                </a:lnTo>
                <a:lnTo>
                  <a:pt x="5745" y="5760"/>
                </a:lnTo>
                <a:lnTo>
                  <a:pt x="498210" y="5760"/>
                </a:lnTo>
                <a:lnTo>
                  <a:pt x="498210" y="222717"/>
                </a:lnTo>
                <a:lnTo>
                  <a:pt x="499170" y="223677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" name="object 196"/>
          <p:cNvSpPr/>
          <p:nvPr/>
        </p:nvSpPr>
        <p:spPr>
          <a:xfrm>
            <a:off x="4070512" y="2948802"/>
            <a:ext cx="69113" cy="71033"/>
          </a:xfrm>
          <a:custGeom>
            <a:avLst/>
            <a:gdLst/>
            <a:ahLst/>
            <a:cxnLst/>
            <a:rect l="l" t="t" r="r" b="b"/>
            <a:pathLst>
              <a:path w="69113" h="71033">
                <a:moveTo>
                  <a:pt x="18242" y="4800"/>
                </a:moveTo>
                <a:lnTo>
                  <a:pt x="12481" y="7680"/>
                </a:lnTo>
                <a:lnTo>
                  <a:pt x="7680" y="13441"/>
                </a:lnTo>
                <a:lnTo>
                  <a:pt x="4800" y="19202"/>
                </a:lnTo>
                <a:lnTo>
                  <a:pt x="1920" y="24963"/>
                </a:lnTo>
                <a:lnTo>
                  <a:pt x="0" y="30723"/>
                </a:lnTo>
                <a:lnTo>
                  <a:pt x="0" y="45125"/>
                </a:lnTo>
                <a:lnTo>
                  <a:pt x="2880" y="51831"/>
                </a:lnTo>
                <a:lnTo>
                  <a:pt x="7680" y="58552"/>
                </a:lnTo>
                <a:lnTo>
                  <a:pt x="12479" y="63429"/>
                </a:lnTo>
                <a:lnTo>
                  <a:pt x="23719" y="69191"/>
                </a:lnTo>
                <a:lnTo>
                  <a:pt x="37444" y="71033"/>
                </a:lnTo>
                <a:lnTo>
                  <a:pt x="42245" y="71033"/>
                </a:lnTo>
                <a:lnTo>
                  <a:pt x="47030" y="70073"/>
                </a:lnTo>
                <a:lnTo>
                  <a:pt x="49926" y="69113"/>
                </a:lnTo>
                <a:lnTo>
                  <a:pt x="53751" y="68153"/>
                </a:lnTo>
                <a:lnTo>
                  <a:pt x="57591" y="67193"/>
                </a:lnTo>
                <a:lnTo>
                  <a:pt x="61432" y="65272"/>
                </a:lnTo>
                <a:lnTo>
                  <a:pt x="61432" y="40309"/>
                </a:lnTo>
                <a:lnTo>
                  <a:pt x="62392" y="38404"/>
                </a:lnTo>
                <a:lnTo>
                  <a:pt x="62392" y="37444"/>
                </a:lnTo>
                <a:lnTo>
                  <a:pt x="63367" y="35509"/>
                </a:lnTo>
                <a:lnTo>
                  <a:pt x="65272" y="34564"/>
                </a:lnTo>
                <a:lnTo>
                  <a:pt x="69113" y="34564"/>
                </a:lnTo>
                <a:lnTo>
                  <a:pt x="69113" y="32628"/>
                </a:lnTo>
                <a:lnTo>
                  <a:pt x="43205" y="32628"/>
                </a:lnTo>
                <a:lnTo>
                  <a:pt x="43205" y="34564"/>
                </a:lnTo>
                <a:lnTo>
                  <a:pt x="48006" y="34564"/>
                </a:lnTo>
                <a:lnTo>
                  <a:pt x="48966" y="35509"/>
                </a:lnTo>
                <a:lnTo>
                  <a:pt x="49926" y="35509"/>
                </a:lnTo>
                <a:lnTo>
                  <a:pt x="50871" y="36469"/>
                </a:lnTo>
                <a:lnTo>
                  <a:pt x="50871" y="37444"/>
                </a:lnTo>
                <a:lnTo>
                  <a:pt x="51846" y="38404"/>
                </a:lnTo>
                <a:lnTo>
                  <a:pt x="51846" y="64312"/>
                </a:lnTo>
                <a:lnTo>
                  <a:pt x="49926" y="65272"/>
                </a:lnTo>
                <a:lnTo>
                  <a:pt x="47030" y="66233"/>
                </a:lnTo>
                <a:lnTo>
                  <a:pt x="45125" y="66233"/>
                </a:lnTo>
                <a:lnTo>
                  <a:pt x="43205" y="67193"/>
                </a:lnTo>
                <a:lnTo>
                  <a:pt x="33604" y="67193"/>
                </a:lnTo>
                <a:lnTo>
                  <a:pt x="29763" y="66233"/>
                </a:lnTo>
                <a:lnTo>
                  <a:pt x="25923" y="64312"/>
                </a:lnTo>
                <a:lnTo>
                  <a:pt x="21122" y="61432"/>
                </a:lnTo>
                <a:lnTo>
                  <a:pt x="18242" y="57591"/>
                </a:lnTo>
                <a:lnTo>
                  <a:pt x="15361" y="51831"/>
                </a:lnTo>
                <a:lnTo>
                  <a:pt x="13441" y="47030"/>
                </a:lnTo>
                <a:lnTo>
                  <a:pt x="11521" y="41285"/>
                </a:lnTo>
                <a:lnTo>
                  <a:pt x="11521" y="26883"/>
                </a:lnTo>
                <a:lnTo>
                  <a:pt x="13441" y="20162"/>
                </a:lnTo>
                <a:lnTo>
                  <a:pt x="17282" y="14401"/>
                </a:lnTo>
                <a:lnTo>
                  <a:pt x="22082" y="6720"/>
                </a:lnTo>
                <a:lnTo>
                  <a:pt x="28803" y="3840"/>
                </a:lnTo>
                <a:lnTo>
                  <a:pt x="43205" y="3840"/>
                </a:lnTo>
                <a:lnTo>
                  <a:pt x="48966" y="5760"/>
                </a:lnTo>
                <a:lnTo>
                  <a:pt x="52806" y="9601"/>
                </a:lnTo>
                <a:lnTo>
                  <a:pt x="55686" y="12481"/>
                </a:lnTo>
                <a:lnTo>
                  <a:pt x="57591" y="16322"/>
                </a:lnTo>
                <a:lnTo>
                  <a:pt x="59527" y="22082"/>
                </a:lnTo>
                <a:lnTo>
                  <a:pt x="61432" y="22082"/>
                </a:lnTo>
                <a:lnTo>
                  <a:pt x="59527" y="0"/>
                </a:lnTo>
                <a:lnTo>
                  <a:pt x="57591" y="0"/>
                </a:lnTo>
                <a:lnTo>
                  <a:pt x="57591" y="2880"/>
                </a:lnTo>
                <a:lnTo>
                  <a:pt x="56647" y="3840"/>
                </a:lnTo>
                <a:lnTo>
                  <a:pt x="56647" y="4800"/>
                </a:lnTo>
                <a:lnTo>
                  <a:pt x="54711" y="4800"/>
                </a:lnTo>
                <a:lnTo>
                  <a:pt x="53751" y="3840"/>
                </a:lnTo>
                <a:lnTo>
                  <a:pt x="51846" y="3840"/>
                </a:lnTo>
                <a:lnTo>
                  <a:pt x="48006" y="1920"/>
                </a:lnTo>
                <a:lnTo>
                  <a:pt x="45125" y="960"/>
                </a:lnTo>
                <a:lnTo>
                  <a:pt x="41285" y="960"/>
                </a:lnTo>
                <a:lnTo>
                  <a:pt x="38404" y="0"/>
                </a:lnTo>
                <a:lnTo>
                  <a:pt x="29763" y="0"/>
                </a:lnTo>
                <a:lnTo>
                  <a:pt x="24003" y="1920"/>
                </a:lnTo>
                <a:lnTo>
                  <a:pt x="18242" y="4800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" name="object 197"/>
          <p:cNvSpPr/>
          <p:nvPr/>
        </p:nvSpPr>
        <p:spPr>
          <a:xfrm>
            <a:off x="4145386" y="2950723"/>
            <a:ext cx="42245" cy="69113"/>
          </a:xfrm>
          <a:custGeom>
            <a:avLst/>
            <a:gdLst/>
            <a:ahLst/>
            <a:cxnLst/>
            <a:rect l="l" t="t" r="r" b="b"/>
            <a:pathLst>
              <a:path w="42245" h="69113">
                <a:moveTo>
                  <a:pt x="42245" y="0"/>
                </a:moveTo>
                <a:lnTo>
                  <a:pt x="5760" y="0"/>
                </a:lnTo>
                <a:lnTo>
                  <a:pt x="0" y="16322"/>
                </a:lnTo>
                <a:lnTo>
                  <a:pt x="960" y="16322"/>
                </a:lnTo>
                <a:lnTo>
                  <a:pt x="2880" y="13441"/>
                </a:lnTo>
                <a:lnTo>
                  <a:pt x="4800" y="10561"/>
                </a:lnTo>
                <a:lnTo>
                  <a:pt x="7680" y="9601"/>
                </a:lnTo>
                <a:lnTo>
                  <a:pt x="9601" y="8641"/>
                </a:lnTo>
                <a:lnTo>
                  <a:pt x="12481" y="7680"/>
                </a:lnTo>
                <a:lnTo>
                  <a:pt x="34564" y="7680"/>
                </a:lnTo>
                <a:lnTo>
                  <a:pt x="14401" y="69113"/>
                </a:lnTo>
                <a:lnTo>
                  <a:pt x="20162" y="69113"/>
                </a:lnTo>
                <a:lnTo>
                  <a:pt x="42245" y="1920"/>
                </a:lnTo>
                <a:lnTo>
                  <a:pt x="42245" y="0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" name="object 198"/>
          <p:cNvSpPr/>
          <p:nvPr/>
        </p:nvSpPr>
        <p:spPr>
          <a:xfrm>
            <a:off x="4198193" y="3008315"/>
            <a:ext cx="14401" cy="26883"/>
          </a:xfrm>
          <a:custGeom>
            <a:avLst/>
            <a:gdLst/>
            <a:ahLst/>
            <a:cxnLst/>
            <a:rect l="l" t="t" r="r" b="b"/>
            <a:pathLst>
              <a:path w="14401" h="26883">
                <a:moveTo>
                  <a:pt x="4800" y="24963"/>
                </a:moveTo>
                <a:lnTo>
                  <a:pt x="8641" y="23042"/>
                </a:lnTo>
                <a:lnTo>
                  <a:pt x="10561" y="20162"/>
                </a:lnTo>
                <a:lnTo>
                  <a:pt x="13441" y="17282"/>
                </a:lnTo>
                <a:lnTo>
                  <a:pt x="14401" y="13441"/>
                </a:lnTo>
                <a:lnTo>
                  <a:pt x="14401" y="7680"/>
                </a:lnTo>
                <a:lnTo>
                  <a:pt x="13441" y="4800"/>
                </a:lnTo>
                <a:lnTo>
                  <a:pt x="11521" y="2880"/>
                </a:lnTo>
                <a:lnTo>
                  <a:pt x="10561" y="960"/>
                </a:lnTo>
                <a:lnTo>
                  <a:pt x="8641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1920"/>
                </a:lnTo>
                <a:lnTo>
                  <a:pt x="0" y="2880"/>
                </a:lnTo>
                <a:lnTo>
                  <a:pt x="0" y="8641"/>
                </a:lnTo>
                <a:lnTo>
                  <a:pt x="960" y="9601"/>
                </a:lnTo>
                <a:lnTo>
                  <a:pt x="1920" y="10561"/>
                </a:lnTo>
                <a:lnTo>
                  <a:pt x="3840" y="11521"/>
                </a:lnTo>
                <a:lnTo>
                  <a:pt x="6720" y="11521"/>
                </a:lnTo>
                <a:lnTo>
                  <a:pt x="6720" y="10561"/>
                </a:lnTo>
                <a:lnTo>
                  <a:pt x="7680" y="10561"/>
                </a:lnTo>
                <a:lnTo>
                  <a:pt x="8641" y="9601"/>
                </a:lnTo>
                <a:lnTo>
                  <a:pt x="9601" y="9601"/>
                </a:lnTo>
                <a:lnTo>
                  <a:pt x="9601" y="10561"/>
                </a:lnTo>
                <a:lnTo>
                  <a:pt x="10561" y="10561"/>
                </a:lnTo>
                <a:lnTo>
                  <a:pt x="10561" y="14401"/>
                </a:lnTo>
                <a:lnTo>
                  <a:pt x="9601" y="17282"/>
                </a:lnTo>
                <a:lnTo>
                  <a:pt x="7680" y="19202"/>
                </a:lnTo>
                <a:lnTo>
                  <a:pt x="5760" y="22082"/>
                </a:lnTo>
                <a:lnTo>
                  <a:pt x="2880" y="24002"/>
                </a:lnTo>
                <a:lnTo>
                  <a:pt x="0" y="24963"/>
                </a:lnTo>
                <a:lnTo>
                  <a:pt x="0" y="26883"/>
                </a:lnTo>
                <a:lnTo>
                  <a:pt x="4800" y="24963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" name="object 199"/>
          <p:cNvSpPr/>
          <p:nvPr/>
        </p:nvSpPr>
        <p:spPr>
          <a:xfrm>
            <a:off x="4255785" y="2948802"/>
            <a:ext cx="25923" cy="69113"/>
          </a:xfrm>
          <a:custGeom>
            <a:avLst/>
            <a:gdLst/>
            <a:ahLst/>
            <a:cxnLst/>
            <a:rect l="l" t="t" r="r" b="b"/>
            <a:pathLst>
              <a:path w="25923" h="69113">
                <a:moveTo>
                  <a:pt x="16322" y="0"/>
                </a:moveTo>
                <a:lnTo>
                  <a:pt x="0" y="8641"/>
                </a:lnTo>
                <a:lnTo>
                  <a:pt x="0" y="9601"/>
                </a:lnTo>
                <a:lnTo>
                  <a:pt x="2880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41" y="9601"/>
                </a:lnTo>
                <a:lnTo>
                  <a:pt x="8641" y="11521"/>
                </a:lnTo>
                <a:lnTo>
                  <a:pt x="9601" y="12481"/>
                </a:lnTo>
                <a:lnTo>
                  <a:pt x="9601" y="64312"/>
                </a:lnTo>
                <a:lnTo>
                  <a:pt x="8641" y="65272"/>
                </a:lnTo>
                <a:lnTo>
                  <a:pt x="7680" y="66233"/>
                </a:lnTo>
                <a:lnTo>
                  <a:pt x="6720" y="67193"/>
                </a:lnTo>
                <a:lnTo>
                  <a:pt x="960" y="67193"/>
                </a:lnTo>
                <a:lnTo>
                  <a:pt x="960" y="69113"/>
                </a:lnTo>
                <a:lnTo>
                  <a:pt x="25923" y="69113"/>
                </a:lnTo>
                <a:lnTo>
                  <a:pt x="25923" y="67193"/>
                </a:lnTo>
                <a:lnTo>
                  <a:pt x="20162" y="67193"/>
                </a:lnTo>
                <a:lnTo>
                  <a:pt x="19202" y="66233"/>
                </a:lnTo>
                <a:lnTo>
                  <a:pt x="18242" y="65272"/>
                </a:lnTo>
                <a:lnTo>
                  <a:pt x="18242" y="0"/>
                </a:lnTo>
                <a:lnTo>
                  <a:pt x="16322" y="0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" name="object 200"/>
          <p:cNvSpPr/>
          <p:nvPr/>
        </p:nvSpPr>
        <p:spPr>
          <a:xfrm>
            <a:off x="4299950" y="2950723"/>
            <a:ext cx="39349" cy="69113"/>
          </a:xfrm>
          <a:custGeom>
            <a:avLst/>
            <a:gdLst/>
            <a:ahLst/>
            <a:cxnLst/>
            <a:rect l="l" t="t" r="r" b="b"/>
            <a:pathLst>
              <a:path w="39349" h="69113">
                <a:moveTo>
                  <a:pt x="14401" y="0"/>
                </a:moveTo>
                <a:lnTo>
                  <a:pt x="1920" y="25923"/>
                </a:lnTo>
                <a:lnTo>
                  <a:pt x="7680" y="26868"/>
                </a:lnTo>
                <a:lnTo>
                  <a:pt x="13426" y="26868"/>
                </a:lnTo>
                <a:lnTo>
                  <a:pt x="16322" y="28803"/>
                </a:lnTo>
                <a:lnTo>
                  <a:pt x="21107" y="30708"/>
                </a:lnTo>
                <a:lnTo>
                  <a:pt x="24947" y="33588"/>
                </a:lnTo>
                <a:lnTo>
                  <a:pt x="27828" y="37429"/>
                </a:lnTo>
                <a:lnTo>
                  <a:pt x="29763" y="40309"/>
                </a:lnTo>
                <a:lnTo>
                  <a:pt x="31668" y="44150"/>
                </a:lnTo>
                <a:lnTo>
                  <a:pt x="31668" y="52791"/>
                </a:lnTo>
                <a:lnTo>
                  <a:pt x="29763" y="56631"/>
                </a:lnTo>
                <a:lnTo>
                  <a:pt x="26883" y="59512"/>
                </a:lnTo>
                <a:lnTo>
                  <a:pt x="23987" y="62392"/>
                </a:lnTo>
                <a:lnTo>
                  <a:pt x="21107" y="63352"/>
                </a:lnTo>
                <a:lnTo>
                  <a:pt x="14401" y="63352"/>
                </a:lnTo>
                <a:lnTo>
                  <a:pt x="11521" y="62392"/>
                </a:lnTo>
                <a:lnTo>
                  <a:pt x="9601" y="61432"/>
                </a:lnTo>
                <a:lnTo>
                  <a:pt x="7680" y="59512"/>
                </a:lnTo>
                <a:lnTo>
                  <a:pt x="6720" y="59512"/>
                </a:lnTo>
                <a:lnTo>
                  <a:pt x="5760" y="58552"/>
                </a:lnTo>
                <a:lnTo>
                  <a:pt x="1920" y="58552"/>
                </a:lnTo>
                <a:lnTo>
                  <a:pt x="960" y="59512"/>
                </a:lnTo>
                <a:lnTo>
                  <a:pt x="0" y="60472"/>
                </a:lnTo>
                <a:lnTo>
                  <a:pt x="0" y="63352"/>
                </a:lnTo>
                <a:lnTo>
                  <a:pt x="960" y="65272"/>
                </a:lnTo>
                <a:lnTo>
                  <a:pt x="1920" y="66233"/>
                </a:lnTo>
                <a:lnTo>
                  <a:pt x="3840" y="68153"/>
                </a:lnTo>
                <a:lnTo>
                  <a:pt x="6720" y="69113"/>
                </a:lnTo>
                <a:lnTo>
                  <a:pt x="15361" y="69113"/>
                </a:lnTo>
                <a:lnTo>
                  <a:pt x="19202" y="68153"/>
                </a:lnTo>
                <a:lnTo>
                  <a:pt x="23042" y="66233"/>
                </a:lnTo>
                <a:lnTo>
                  <a:pt x="25923" y="64312"/>
                </a:lnTo>
                <a:lnTo>
                  <a:pt x="27828" y="63352"/>
                </a:lnTo>
                <a:lnTo>
                  <a:pt x="30708" y="60472"/>
                </a:lnTo>
                <a:lnTo>
                  <a:pt x="32628" y="58552"/>
                </a:lnTo>
                <a:lnTo>
                  <a:pt x="34549" y="55671"/>
                </a:lnTo>
                <a:lnTo>
                  <a:pt x="35509" y="52791"/>
                </a:lnTo>
                <a:lnTo>
                  <a:pt x="37429" y="49910"/>
                </a:lnTo>
                <a:lnTo>
                  <a:pt x="38389" y="47045"/>
                </a:lnTo>
                <a:lnTo>
                  <a:pt x="38389" y="37429"/>
                </a:lnTo>
                <a:lnTo>
                  <a:pt x="35509" y="31683"/>
                </a:lnTo>
                <a:lnTo>
                  <a:pt x="31668" y="26868"/>
                </a:lnTo>
                <a:lnTo>
                  <a:pt x="25923" y="22082"/>
                </a:lnTo>
                <a:lnTo>
                  <a:pt x="19202" y="19202"/>
                </a:lnTo>
                <a:lnTo>
                  <a:pt x="10561" y="17282"/>
                </a:lnTo>
                <a:lnTo>
                  <a:pt x="14401" y="8641"/>
                </a:lnTo>
                <a:lnTo>
                  <a:pt x="35509" y="8641"/>
                </a:lnTo>
                <a:lnTo>
                  <a:pt x="39349" y="0"/>
                </a:lnTo>
                <a:lnTo>
                  <a:pt x="14401" y="0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" name="object 201"/>
          <p:cNvSpPr/>
          <p:nvPr/>
        </p:nvSpPr>
        <p:spPr>
          <a:xfrm>
            <a:off x="4349861" y="2955523"/>
            <a:ext cx="21122" cy="64312"/>
          </a:xfrm>
          <a:custGeom>
            <a:avLst/>
            <a:gdLst/>
            <a:ahLst/>
            <a:cxnLst/>
            <a:rect l="l" t="t" r="r" b="b"/>
            <a:pathLst>
              <a:path w="21122" h="64312">
                <a:moveTo>
                  <a:pt x="0" y="29748"/>
                </a:moveTo>
                <a:lnTo>
                  <a:pt x="0" y="38404"/>
                </a:lnTo>
                <a:lnTo>
                  <a:pt x="1920" y="46070"/>
                </a:lnTo>
                <a:lnTo>
                  <a:pt x="4800" y="52791"/>
                </a:lnTo>
                <a:lnTo>
                  <a:pt x="9601" y="60472"/>
                </a:lnTo>
                <a:lnTo>
                  <a:pt x="14401" y="64312"/>
                </a:lnTo>
                <a:lnTo>
                  <a:pt x="21122" y="64312"/>
                </a:lnTo>
                <a:lnTo>
                  <a:pt x="21122" y="60472"/>
                </a:lnTo>
                <a:lnTo>
                  <a:pt x="17282" y="60472"/>
                </a:lnTo>
                <a:lnTo>
                  <a:pt x="14401" y="58552"/>
                </a:lnTo>
                <a:lnTo>
                  <a:pt x="12481" y="53751"/>
                </a:lnTo>
                <a:lnTo>
                  <a:pt x="10561" y="47030"/>
                </a:lnTo>
                <a:lnTo>
                  <a:pt x="9601" y="40309"/>
                </a:lnTo>
                <a:lnTo>
                  <a:pt x="9601" y="19202"/>
                </a:lnTo>
                <a:lnTo>
                  <a:pt x="8641" y="0"/>
                </a:lnTo>
                <a:lnTo>
                  <a:pt x="5760" y="3840"/>
                </a:lnTo>
                <a:lnTo>
                  <a:pt x="2880" y="9601"/>
                </a:lnTo>
                <a:lnTo>
                  <a:pt x="960" y="15361"/>
                </a:lnTo>
                <a:lnTo>
                  <a:pt x="0" y="22067"/>
                </a:lnTo>
                <a:lnTo>
                  <a:pt x="0" y="29748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" name="object 202"/>
          <p:cNvSpPr/>
          <p:nvPr/>
        </p:nvSpPr>
        <p:spPr>
          <a:xfrm>
            <a:off x="4358502" y="2948802"/>
            <a:ext cx="34564" cy="71033"/>
          </a:xfrm>
          <a:custGeom>
            <a:avLst/>
            <a:gdLst/>
            <a:ahLst/>
            <a:cxnLst/>
            <a:rect l="l" t="t" r="r" b="b"/>
            <a:pathLst>
              <a:path w="34564" h="71033">
                <a:moveTo>
                  <a:pt x="16322" y="71033"/>
                </a:moveTo>
                <a:lnTo>
                  <a:pt x="19202" y="69113"/>
                </a:lnTo>
                <a:lnTo>
                  <a:pt x="23042" y="67193"/>
                </a:lnTo>
                <a:lnTo>
                  <a:pt x="25923" y="64312"/>
                </a:lnTo>
                <a:lnTo>
                  <a:pt x="28803" y="60472"/>
                </a:lnTo>
                <a:lnTo>
                  <a:pt x="31683" y="54711"/>
                </a:lnTo>
                <a:lnTo>
                  <a:pt x="33604" y="49910"/>
                </a:lnTo>
                <a:lnTo>
                  <a:pt x="34564" y="43190"/>
                </a:lnTo>
                <a:lnTo>
                  <a:pt x="34564" y="34564"/>
                </a:lnTo>
                <a:lnTo>
                  <a:pt x="32658" y="19382"/>
                </a:lnTo>
                <a:lnTo>
                  <a:pt x="26883" y="8641"/>
                </a:lnTo>
                <a:lnTo>
                  <a:pt x="23042" y="2880"/>
                </a:lnTo>
                <a:lnTo>
                  <a:pt x="18242" y="0"/>
                </a:lnTo>
                <a:lnTo>
                  <a:pt x="9601" y="0"/>
                </a:lnTo>
                <a:lnTo>
                  <a:pt x="6720" y="1920"/>
                </a:lnTo>
                <a:lnTo>
                  <a:pt x="3840" y="3840"/>
                </a:lnTo>
                <a:lnTo>
                  <a:pt x="0" y="6720"/>
                </a:lnTo>
                <a:lnTo>
                  <a:pt x="960" y="25923"/>
                </a:lnTo>
                <a:lnTo>
                  <a:pt x="1920" y="20162"/>
                </a:lnTo>
                <a:lnTo>
                  <a:pt x="2880" y="13441"/>
                </a:lnTo>
                <a:lnTo>
                  <a:pt x="4800" y="9601"/>
                </a:lnTo>
                <a:lnTo>
                  <a:pt x="6720" y="6720"/>
                </a:lnTo>
                <a:lnTo>
                  <a:pt x="8641" y="4800"/>
                </a:lnTo>
                <a:lnTo>
                  <a:pt x="10561" y="3840"/>
                </a:lnTo>
                <a:lnTo>
                  <a:pt x="16322" y="3840"/>
                </a:lnTo>
                <a:lnTo>
                  <a:pt x="18242" y="5760"/>
                </a:lnTo>
                <a:lnTo>
                  <a:pt x="20162" y="6720"/>
                </a:lnTo>
                <a:lnTo>
                  <a:pt x="21122" y="9601"/>
                </a:lnTo>
                <a:lnTo>
                  <a:pt x="23042" y="13441"/>
                </a:lnTo>
                <a:lnTo>
                  <a:pt x="24002" y="18242"/>
                </a:lnTo>
                <a:lnTo>
                  <a:pt x="24963" y="24963"/>
                </a:lnTo>
                <a:lnTo>
                  <a:pt x="24963" y="43190"/>
                </a:lnTo>
                <a:lnTo>
                  <a:pt x="24002" y="50871"/>
                </a:lnTo>
                <a:lnTo>
                  <a:pt x="23042" y="56631"/>
                </a:lnTo>
                <a:lnTo>
                  <a:pt x="22082" y="60472"/>
                </a:lnTo>
                <a:lnTo>
                  <a:pt x="20162" y="63352"/>
                </a:lnTo>
                <a:lnTo>
                  <a:pt x="18242" y="65272"/>
                </a:lnTo>
                <a:lnTo>
                  <a:pt x="16322" y="67193"/>
                </a:lnTo>
                <a:lnTo>
                  <a:pt x="12481" y="67193"/>
                </a:lnTo>
                <a:lnTo>
                  <a:pt x="12481" y="71033"/>
                </a:lnTo>
                <a:lnTo>
                  <a:pt x="16322" y="71033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" name="object 203"/>
          <p:cNvSpPr/>
          <p:nvPr/>
        </p:nvSpPr>
        <p:spPr>
          <a:xfrm>
            <a:off x="4400748" y="2952643"/>
            <a:ext cx="15361" cy="67193"/>
          </a:xfrm>
          <a:custGeom>
            <a:avLst/>
            <a:gdLst/>
            <a:ahLst/>
            <a:cxnLst/>
            <a:rect l="l" t="t" r="r" b="b"/>
            <a:pathLst>
              <a:path w="15361" h="67193">
                <a:moveTo>
                  <a:pt x="10546" y="22082"/>
                </a:moveTo>
                <a:lnTo>
                  <a:pt x="10546" y="16322"/>
                </a:lnTo>
                <a:lnTo>
                  <a:pt x="12481" y="0"/>
                </a:lnTo>
                <a:lnTo>
                  <a:pt x="8641" y="2880"/>
                </a:lnTo>
                <a:lnTo>
                  <a:pt x="5760" y="6720"/>
                </a:lnTo>
                <a:lnTo>
                  <a:pt x="3840" y="12481"/>
                </a:lnTo>
                <a:lnTo>
                  <a:pt x="960" y="18242"/>
                </a:lnTo>
                <a:lnTo>
                  <a:pt x="0" y="24947"/>
                </a:lnTo>
                <a:lnTo>
                  <a:pt x="0" y="41285"/>
                </a:lnTo>
                <a:lnTo>
                  <a:pt x="1920" y="48950"/>
                </a:lnTo>
                <a:lnTo>
                  <a:pt x="5760" y="55671"/>
                </a:lnTo>
                <a:lnTo>
                  <a:pt x="9601" y="63352"/>
                </a:lnTo>
                <a:lnTo>
                  <a:pt x="15361" y="67193"/>
                </a:lnTo>
                <a:lnTo>
                  <a:pt x="15361" y="61432"/>
                </a:lnTo>
                <a:lnTo>
                  <a:pt x="13441" y="56631"/>
                </a:lnTo>
                <a:lnTo>
                  <a:pt x="10546" y="49910"/>
                </a:lnTo>
                <a:lnTo>
                  <a:pt x="9601" y="43190"/>
                </a:lnTo>
                <a:lnTo>
                  <a:pt x="9601" y="27843"/>
                </a:lnTo>
                <a:lnTo>
                  <a:pt x="10546" y="2208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" name="object 204"/>
          <p:cNvSpPr/>
          <p:nvPr/>
        </p:nvSpPr>
        <p:spPr>
          <a:xfrm>
            <a:off x="4411294" y="2948802"/>
            <a:ext cx="33604" cy="71033"/>
          </a:xfrm>
          <a:custGeom>
            <a:avLst/>
            <a:gdLst/>
            <a:ahLst/>
            <a:cxnLst/>
            <a:rect l="l" t="t" r="r" b="b"/>
            <a:pathLst>
              <a:path w="33604" h="71033">
                <a:moveTo>
                  <a:pt x="14401" y="71033"/>
                </a:moveTo>
                <a:lnTo>
                  <a:pt x="17282" y="69113"/>
                </a:lnTo>
                <a:lnTo>
                  <a:pt x="21122" y="67193"/>
                </a:lnTo>
                <a:lnTo>
                  <a:pt x="24963" y="64312"/>
                </a:lnTo>
                <a:lnTo>
                  <a:pt x="27843" y="60472"/>
                </a:lnTo>
                <a:lnTo>
                  <a:pt x="29763" y="54711"/>
                </a:lnTo>
                <a:lnTo>
                  <a:pt x="31683" y="49910"/>
                </a:lnTo>
                <a:lnTo>
                  <a:pt x="33604" y="43190"/>
                </a:lnTo>
                <a:lnTo>
                  <a:pt x="33604" y="34564"/>
                </a:lnTo>
                <a:lnTo>
                  <a:pt x="33561" y="32360"/>
                </a:lnTo>
                <a:lnTo>
                  <a:pt x="31128" y="19256"/>
                </a:lnTo>
                <a:lnTo>
                  <a:pt x="24963" y="8641"/>
                </a:lnTo>
                <a:lnTo>
                  <a:pt x="21122" y="2880"/>
                </a:lnTo>
                <a:lnTo>
                  <a:pt x="16337" y="0"/>
                </a:lnTo>
                <a:lnTo>
                  <a:pt x="8656" y="0"/>
                </a:lnTo>
                <a:lnTo>
                  <a:pt x="4815" y="1920"/>
                </a:lnTo>
                <a:lnTo>
                  <a:pt x="1935" y="3840"/>
                </a:lnTo>
                <a:lnTo>
                  <a:pt x="0" y="20162"/>
                </a:lnTo>
                <a:lnTo>
                  <a:pt x="975" y="13441"/>
                </a:lnTo>
                <a:lnTo>
                  <a:pt x="2895" y="9601"/>
                </a:lnTo>
                <a:lnTo>
                  <a:pt x="5775" y="6720"/>
                </a:lnTo>
                <a:lnTo>
                  <a:pt x="6720" y="4800"/>
                </a:lnTo>
                <a:lnTo>
                  <a:pt x="8656" y="3840"/>
                </a:lnTo>
                <a:lnTo>
                  <a:pt x="15361" y="3840"/>
                </a:lnTo>
                <a:lnTo>
                  <a:pt x="16337" y="5760"/>
                </a:lnTo>
                <a:lnTo>
                  <a:pt x="18242" y="6720"/>
                </a:lnTo>
                <a:lnTo>
                  <a:pt x="20177" y="9601"/>
                </a:lnTo>
                <a:lnTo>
                  <a:pt x="21122" y="13441"/>
                </a:lnTo>
                <a:lnTo>
                  <a:pt x="22082" y="18242"/>
                </a:lnTo>
                <a:lnTo>
                  <a:pt x="23042" y="24963"/>
                </a:lnTo>
                <a:lnTo>
                  <a:pt x="23042" y="43190"/>
                </a:lnTo>
                <a:lnTo>
                  <a:pt x="22082" y="50871"/>
                </a:lnTo>
                <a:lnTo>
                  <a:pt x="21122" y="56631"/>
                </a:lnTo>
                <a:lnTo>
                  <a:pt x="20177" y="60472"/>
                </a:lnTo>
                <a:lnTo>
                  <a:pt x="18242" y="63352"/>
                </a:lnTo>
                <a:lnTo>
                  <a:pt x="16337" y="65272"/>
                </a:lnTo>
                <a:lnTo>
                  <a:pt x="14401" y="67193"/>
                </a:lnTo>
                <a:lnTo>
                  <a:pt x="7680" y="67193"/>
                </a:lnTo>
                <a:lnTo>
                  <a:pt x="4815" y="65272"/>
                </a:lnTo>
                <a:lnTo>
                  <a:pt x="4815" y="71033"/>
                </a:lnTo>
                <a:lnTo>
                  <a:pt x="14401" y="71033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" name="object 205"/>
          <p:cNvSpPr/>
          <p:nvPr/>
        </p:nvSpPr>
        <p:spPr>
          <a:xfrm>
            <a:off x="4453539" y="3008315"/>
            <a:ext cx="15361" cy="26883"/>
          </a:xfrm>
          <a:custGeom>
            <a:avLst/>
            <a:gdLst/>
            <a:ahLst/>
            <a:cxnLst/>
            <a:rect l="l" t="t" r="r" b="b"/>
            <a:pathLst>
              <a:path w="15361" h="26883">
                <a:moveTo>
                  <a:pt x="9601" y="17282"/>
                </a:moveTo>
                <a:lnTo>
                  <a:pt x="7680" y="19202"/>
                </a:lnTo>
                <a:lnTo>
                  <a:pt x="5760" y="22082"/>
                </a:lnTo>
                <a:lnTo>
                  <a:pt x="3840" y="24002"/>
                </a:lnTo>
                <a:lnTo>
                  <a:pt x="0" y="24963"/>
                </a:lnTo>
                <a:lnTo>
                  <a:pt x="0" y="26883"/>
                </a:lnTo>
                <a:lnTo>
                  <a:pt x="4800" y="24963"/>
                </a:lnTo>
                <a:lnTo>
                  <a:pt x="8641" y="23042"/>
                </a:lnTo>
                <a:lnTo>
                  <a:pt x="11521" y="20162"/>
                </a:lnTo>
                <a:lnTo>
                  <a:pt x="13441" y="17282"/>
                </a:lnTo>
                <a:lnTo>
                  <a:pt x="15361" y="13441"/>
                </a:lnTo>
                <a:lnTo>
                  <a:pt x="15361" y="7680"/>
                </a:lnTo>
                <a:lnTo>
                  <a:pt x="14401" y="4800"/>
                </a:lnTo>
                <a:lnTo>
                  <a:pt x="12481" y="2880"/>
                </a:lnTo>
                <a:lnTo>
                  <a:pt x="10561" y="960"/>
                </a:lnTo>
                <a:lnTo>
                  <a:pt x="8641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7680"/>
                </a:lnTo>
                <a:lnTo>
                  <a:pt x="960" y="8641"/>
                </a:lnTo>
                <a:lnTo>
                  <a:pt x="1920" y="9601"/>
                </a:lnTo>
                <a:lnTo>
                  <a:pt x="2880" y="10561"/>
                </a:lnTo>
                <a:lnTo>
                  <a:pt x="3840" y="11521"/>
                </a:lnTo>
                <a:lnTo>
                  <a:pt x="6720" y="11521"/>
                </a:lnTo>
                <a:lnTo>
                  <a:pt x="7680" y="10561"/>
                </a:lnTo>
                <a:lnTo>
                  <a:pt x="8641" y="10561"/>
                </a:lnTo>
                <a:lnTo>
                  <a:pt x="9601" y="9601"/>
                </a:lnTo>
                <a:lnTo>
                  <a:pt x="10561" y="9601"/>
                </a:lnTo>
                <a:lnTo>
                  <a:pt x="10561" y="14401"/>
                </a:lnTo>
                <a:lnTo>
                  <a:pt x="9601" y="1728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" name="object 206"/>
          <p:cNvSpPr/>
          <p:nvPr/>
        </p:nvSpPr>
        <p:spPr>
          <a:xfrm>
            <a:off x="4188592" y="3065922"/>
            <a:ext cx="26868" cy="69113"/>
          </a:xfrm>
          <a:custGeom>
            <a:avLst/>
            <a:gdLst/>
            <a:ahLst/>
            <a:cxnLst/>
            <a:rect l="l" t="t" r="r" b="b"/>
            <a:pathLst>
              <a:path w="26868" h="69113">
                <a:moveTo>
                  <a:pt x="16322" y="0"/>
                </a:moveTo>
                <a:lnTo>
                  <a:pt x="0" y="8641"/>
                </a:lnTo>
                <a:lnTo>
                  <a:pt x="960" y="9585"/>
                </a:lnTo>
                <a:lnTo>
                  <a:pt x="2880" y="8641"/>
                </a:lnTo>
                <a:lnTo>
                  <a:pt x="7680" y="8641"/>
                </a:lnTo>
                <a:lnTo>
                  <a:pt x="7680" y="9585"/>
                </a:lnTo>
                <a:lnTo>
                  <a:pt x="8641" y="9585"/>
                </a:lnTo>
                <a:lnTo>
                  <a:pt x="9601" y="10561"/>
                </a:lnTo>
                <a:lnTo>
                  <a:pt x="9601" y="65272"/>
                </a:lnTo>
                <a:lnTo>
                  <a:pt x="8641" y="65272"/>
                </a:lnTo>
                <a:lnTo>
                  <a:pt x="8641" y="66233"/>
                </a:lnTo>
                <a:lnTo>
                  <a:pt x="7680" y="67193"/>
                </a:lnTo>
                <a:lnTo>
                  <a:pt x="960" y="67193"/>
                </a:lnTo>
                <a:lnTo>
                  <a:pt x="960" y="69113"/>
                </a:lnTo>
                <a:lnTo>
                  <a:pt x="26868" y="69113"/>
                </a:lnTo>
                <a:lnTo>
                  <a:pt x="26868" y="67193"/>
                </a:lnTo>
                <a:lnTo>
                  <a:pt x="20162" y="67193"/>
                </a:lnTo>
                <a:lnTo>
                  <a:pt x="19202" y="66233"/>
                </a:lnTo>
                <a:lnTo>
                  <a:pt x="19202" y="65272"/>
                </a:lnTo>
                <a:lnTo>
                  <a:pt x="18242" y="64312"/>
                </a:lnTo>
                <a:lnTo>
                  <a:pt x="18242" y="0"/>
                </a:lnTo>
                <a:lnTo>
                  <a:pt x="16322" y="0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" name="object 207"/>
          <p:cNvSpPr/>
          <p:nvPr/>
        </p:nvSpPr>
        <p:spPr>
          <a:xfrm>
            <a:off x="4231797" y="3067842"/>
            <a:ext cx="42230" cy="69113"/>
          </a:xfrm>
          <a:custGeom>
            <a:avLst/>
            <a:gdLst/>
            <a:ahLst/>
            <a:cxnLst/>
            <a:rect l="l" t="t" r="r" b="b"/>
            <a:pathLst>
              <a:path w="42230" h="69113">
                <a:moveTo>
                  <a:pt x="42230" y="0"/>
                </a:moveTo>
                <a:lnTo>
                  <a:pt x="6705" y="0"/>
                </a:lnTo>
                <a:lnTo>
                  <a:pt x="0" y="16322"/>
                </a:lnTo>
                <a:lnTo>
                  <a:pt x="944" y="16322"/>
                </a:lnTo>
                <a:lnTo>
                  <a:pt x="2865" y="13441"/>
                </a:lnTo>
                <a:lnTo>
                  <a:pt x="4785" y="10561"/>
                </a:lnTo>
                <a:lnTo>
                  <a:pt x="7665" y="9601"/>
                </a:lnTo>
                <a:lnTo>
                  <a:pt x="9585" y="8641"/>
                </a:lnTo>
                <a:lnTo>
                  <a:pt x="12466" y="7665"/>
                </a:lnTo>
                <a:lnTo>
                  <a:pt x="34549" y="7665"/>
                </a:lnTo>
                <a:lnTo>
                  <a:pt x="14386" y="69113"/>
                </a:lnTo>
                <a:lnTo>
                  <a:pt x="20147" y="69113"/>
                </a:lnTo>
                <a:lnTo>
                  <a:pt x="42230" y="1920"/>
                </a:lnTo>
                <a:lnTo>
                  <a:pt x="42230" y="0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" name="object 208"/>
          <p:cNvSpPr/>
          <p:nvPr/>
        </p:nvSpPr>
        <p:spPr>
          <a:xfrm>
            <a:off x="4282668" y="3065922"/>
            <a:ext cx="77754" cy="71993"/>
          </a:xfrm>
          <a:custGeom>
            <a:avLst/>
            <a:gdLst/>
            <a:ahLst/>
            <a:cxnLst/>
            <a:rect l="l" t="t" r="r" b="b"/>
            <a:pathLst>
              <a:path w="77754" h="71993">
                <a:moveTo>
                  <a:pt x="48950" y="50871"/>
                </a:moveTo>
                <a:lnTo>
                  <a:pt x="48950" y="57591"/>
                </a:lnTo>
                <a:lnTo>
                  <a:pt x="49911" y="60472"/>
                </a:lnTo>
                <a:lnTo>
                  <a:pt x="50886" y="63352"/>
                </a:lnTo>
                <a:lnTo>
                  <a:pt x="52791" y="66233"/>
                </a:lnTo>
                <a:lnTo>
                  <a:pt x="54711" y="68153"/>
                </a:lnTo>
                <a:lnTo>
                  <a:pt x="56631" y="70073"/>
                </a:lnTo>
                <a:lnTo>
                  <a:pt x="57591" y="64312"/>
                </a:lnTo>
                <a:lnTo>
                  <a:pt x="57591" y="43190"/>
                </a:lnTo>
                <a:lnTo>
                  <a:pt x="59512" y="41269"/>
                </a:lnTo>
                <a:lnTo>
                  <a:pt x="60472" y="39349"/>
                </a:lnTo>
                <a:lnTo>
                  <a:pt x="62392" y="38389"/>
                </a:lnTo>
                <a:lnTo>
                  <a:pt x="65272" y="38389"/>
                </a:lnTo>
                <a:lnTo>
                  <a:pt x="66233" y="39349"/>
                </a:lnTo>
                <a:lnTo>
                  <a:pt x="68153" y="41269"/>
                </a:lnTo>
                <a:lnTo>
                  <a:pt x="69113" y="43190"/>
                </a:lnTo>
                <a:lnTo>
                  <a:pt x="70073" y="47990"/>
                </a:lnTo>
                <a:lnTo>
                  <a:pt x="70073" y="60472"/>
                </a:lnTo>
                <a:lnTo>
                  <a:pt x="69113" y="64312"/>
                </a:lnTo>
                <a:lnTo>
                  <a:pt x="68153" y="67193"/>
                </a:lnTo>
                <a:lnTo>
                  <a:pt x="66233" y="68153"/>
                </a:lnTo>
                <a:lnTo>
                  <a:pt x="65272" y="69113"/>
                </a:lnTo>
                <a:lnTo>
                  <a:pt x="60472" y="69113"/>
                </a:lnTo>
                <a:lnTo>
                  <a:pt x="61432" y="71993"/>
                </a:lnTo>
                <a:lnTo>
                  <a:pt x="68153" y="71993"/>
                </a:lnTo>
                <a:lnTo>
                  <a:pt x="71033" y="71033"/>
                </a:lnTo>
                <a:lnTo>
                  <a:pt x="73913" y="67193"/>
                </a:lnTo>
                <a:lnTo>
                  <a:pt x="76794" y="64312"/>
                </a:lnTo>
                <a:lnTo>
                  <a:pt x="77754" y="60472"/>
                </a:lnTo>
                <a:lnTo>
                  <a:pt x="77754" y="47990"/>
                </a:lnTo>
                <a:lnTo>
                  <a:pt x="75834" y="45110"/>
                </a:lnTo>
                <a:lnTo>
                  <a:pt x="74874" y="42230"/>
                </a:lnTo>
                <a:lnTo>
                  <a:pt x="72953" y="39349"/>
                </a:lnTo>
                <a:lnTo>
                  <a:pt x="71033" y="38389"/>
                </a:lnTo>
                <a:lnTo>
                  <a:pt x="68153" y="36469"/>
                </a:lnTo>
                <a:lnTo>
                  <a:pt x="66233" y="35509"/>
                </a:lnTo>
                <a:lnTo>
                  <a:pt x="61432" y="35509"/>
                </a:lnTo>
                <a:lnTo>
                  <a:pt x="58552" y="36469"/>
                </a:lnTo>
                <a:lnTo>
                  <a:pt x="56631" y="38389"/>
                </a:lnTo>
                <a:lnTo>
                  <a:pt x="54711" y="39349"/>
                </a:lnTo>
                <a:lnTo>
                  <a:pt x="52791" y="41269"/>
                </a:lnTo>
                <a:lnTo>
                  <a:pt x="50886" y="44150"/>
                </a:lnTo>
                <a:lnTo>
                  <a:pt x="49911" y="47030"/>
                </a:lnTo>
                <a:lnTo>
                  <a:pt x="48950" y="50871"/>
                </a:lnTo>
                <a:close/>
              </a:path>
              <a:path w="77754" h="71993">
                <a:moveTo>
                  <a:pt x="960" y="24947"/>
                </a:moveTo>
                <a:lnTo>
                  <a:pt x="1920" y="27828"/>
                </a:lnTo>
                <a:lnTo>
                  <a:pt x="2880" y="30708"/>
                </a:lnTo>
                <a:lnTo>
                  <a:pt x="4800" y="33588"/>
                </a:lnTo>
                <a:lnTo>
                  <a:pt x="7680" y="34549"/>
                </a:lnTo>
                <a:lnTo>
                  <a:pt x="9601" y="36469"/>
                </a:lnTo>
                <a:lnTo>
                  <a:pt x="7680" y="23027"/>
                </a:lnTo>
                <a:lnTo>
                  <a:pt x="7680" y="12481"/>
                </a:lnTo>
                <a:lnTo>
                  <a:pt x="8641" y="7680"/>
                </a:lnTo>
                <a:lnTo>
                  <a:pt x="9601" y="5760"/>
                </a:lnTo>
                <a:lnTo>
                  <a:pt x="11521" y="3840"/>
                </a:lnTo>
                <a:lnTo>
                  <a:pt x="12481" y="2880"/>
                </a:lnTo>
                <a:lnTo>
                  <a:pt x="16322" y="2880"/>
                </a:lnTo>
                <a:lnTo>
                  <a:pt x="17282" y="3840"/>
                </a:lnTo>
                <a:lnTo>
                  <a:pt x="18242" y="5760"/>
                </a:lnTo>
                <a:lnTo>
                  <a:pt x="20162" y="8641"/>
                </a:lnTo>
                <a:lnTo>
                  <a:pt x="21122" y="12481"/>
                </a:lnTo>
                <a:lnTo>
                  <a:pt x="21122" y="24947"/>
                </a:lnTo>
                <a:lnTo>
                  <a:pt x="20162" y="28788"/>
                </a:lnTo>
                <a:lnTo>
                  <a:pt x="18242" y="31668"/>
                </a:lnTo>
                <a:lnTo>
                  <a:pt x="17282" y="33588"/>
                </a:lnTo>
                <a:lnTo>
                  <a:pt x="16322" y="34549"/>
                </a:lnTo>
                <a:lnTo>
                  <a:pt x="13441" y="34549"/>
                </a:lnTo>
                <a:lnTo>
                  <a:pt x="12481" y="33588"/>
                </a:lnTo>
                <a:lnTo>
                  <a:pt x="11521" y="33588"/>
                </a:lnTo>
                <a:lnTo>
                  <a:pt x="11521" y="36469"/>
                </a:lnTo>
                <a:lnTo>
                  <a:pt x="18242" y="36469"/>
                </a:lnTo>
                <a:lnTo>
                  <a:pt x="22082" y="35509"/>
                </a:lnTo>
                <a:lnTo>
                  <a:pt x="24963" y="31668"/>
                </a:lnTo>
                <a:lnTo>
                  <a:pt x="27843" y="28788"/>
                </a:lnTo>
                <a:lnTo>
                  <a:pt x="28803" y="24947"/>
                </a:lnTo>
                <a:lnTo>
                  <a:pt x="28803" y="13426"/>
                </a:lnTo>
                <a:lnTo>
                  <a:pt x="27843" y="9585"/>
                </a:lnTo>
                <a:lnTo>
                  <a:pt x="24963" y="5760"/>
                </a:lnTo>
                <a:lnTo>
                  <a:pt x="22082" y="1920"/>
                </a:lnTo>
                <a:lnTo>
                  <a:pt x="19202" y="0"/>
                </a:lnTo>
                <a:lnTo>
                  <a:pt x="12481" y="0"/>
                </a:lnTo>
                <a:lnTo>
                  <a:pt x="9601" y="960"/>
                </a:lnTo>
                <a:lnTo>
                  <a:pt x="7680" y="2880"/>
                </a:lnTo>
                <a:lnTo>
                  <a:pt x="4800" y="3840"/>
                </a:lnTo>
                <a:lnTo>
                  <a:pt x="2880" y="5760"/>
                </a:lnTo>
                <a:lnTo>
                  <a:pt x="1920" y="8641"/>
                </a:lnTo>
                <a:lnTo>
                  <a:pt x="960" y="12481"/>
                </a:lnTo>
                <a:lnTo>
                  <a:pt x="0" y="15361"/>
                </a:lnTo>
                <a:lnTo>
                  <a:pt x="0" y="22082"/>
                </a:lnTo>
                <a:lnTo>
                  <a:pt x="960" y="24947"/>
                </a:lnTo>
                <a:close/>
              </a:path>
              <a:path w="77754" h="71993">
                <a:moveTo>
                  <a:pt x="61432" y="0"/>
                </a:moveTo>
                <a:lnTo>
                  <a:pt x="12481" y="71993"/>
                </a:lnTo>
                <a:lnTo>
                  <a:pt x="16322" y="71993"/>
                </a:lnTo>
                <a:lnTo>
                  <a:pt x="66233" y="0"/>
                </a:lnTo>
                <a:lnTo>
                  <a:pt x="61432" y="0"/>
                </a:lnTo>
                <a:close/>
              </a:path>
              <a:path w="77754" h="71993">
                <a:moveTo>
                  <a:pt x="8641" y="26868"/>
                </a:moveTo>
                <a:lnTo>
                  <a:pt x="7680" y="23027"/>
                </a:lnTo>
                <a:lnTo>
                  <a:pt x="9601" y="36469"/>
                </a:lnTo>
                <a:lnTo>
                  <a:pt x="11521" y="36469"/>
                </a:lnTo>
                <a:lnTo>
                  <a:pt x="11521" y="33588"/>
                </a:lnTo>
                <a:lnTo>
                  <a:pt x="10561" y="32628"/>
                </a:lnTo>
                <a:lnTo>
                  <a:pt x="9601" y="30708"/>
                </a:lnTo>
                <a:lnTo>
                  <a:pt x="8641" y="28788"/>
                </a:lnTo>
                <a:lnTo>
                  <a:pt x="8641" y="26868"/>
                </a:lnTo>
                <a:close/>
              </a:path>
              <a:path w="77754" h="71993">
                <a:moveTo>
                  <a:pt x="59512" y="67193"/>
                </a:moveTo>
                <a:lnTo>
                  <a:pt x="57591" y="64312"/>
                </a:lnTo>
                <a:lnTo>
                  <a:pt x="56631" y="70073"/>
                </a:lnTo>
                <a:lnTo>
                  <a:pt x="58552" y="71993"/>
                </a:lnTo>
                <a:lnTo>
                  <a:pt x="61432" y="71993"/>
                </a:lnTo>
                <a:lnTo>
                  <a:pt x="60472" y="69113"/>
                </a:lnTo>
                <a:lnTo>
                  <a:pt x="59512" y="67193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" name="object 209"/>
          <p:cNvSpPr/>
          <p:nvPr/>
        </p:nvSpPr>
        <p:spPr>
          <a:xfrm>
            <a:off x="4597542" y="2603205"/>
            <a:ext cx="666216" cy="359999"/>
          </a:xfrm>
          <a:custGeom>
            <a:avLst/>
            <a:gdLst/>
            <a:ahLst/>
            <a:cxnLst/>
            <a:rect l="l" t="t" r="r" b="b"/>
            <a:pathLst>
              <a:path w="666216" h="359999">
                <a:moveTo>
                  <a:pt x="0" y="0"/>
                </a:moveTo>
                <a:lnTo>
                  <a:pt x="0" y="349437"/>
                </a:lnTo>
                <a:lnTo>
                  <a:pt x="498226" y="349437"/>
                </a:lnTo>
                <a:lnTo>
                  <a:pt x="498226" y="291830"/>
                </a:lnTo>
                <a:lnTo>
                  <a:pt x="666216" y="359999"/>
                </a:lnTo>
                <a:lnTo>
                  <a:pt x="498226" y="203514"/>
                </a:lnTo>
                <a:lnTo>
                  <a:pt x="498226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" name="object 210"/>
          <p:cNvSpPr/>
          <p:nvPr/>
        </p:nvSpPr>
        <p:spPr>
          <a:xfrm>
            <a:off x="4594661" y="2599364"/>
            <a:ext cx="672937" cy="366720"/>
          </a:xfrm>
          <a:custGeom>
            <a:avLst/>
            <a:gdLst/>
            <a:ahLst/>
            <a:cxnLst/>
            <a:rect l="l" t="t" r="r" b="b"/>
            <a:pathLst>
              <a:path w="672937" h="366720">
                <a:moveTo>
                  <a:pt x="654695" y="355198"/>
                </a:moveTo>
                <a:lnTo>
                  <a:pt x="668136" y="366720"/>
                </a:lnTo>
                <a:lnTo>
                  <a:pt x="671017" y="366720"/>
                </a:lnTo>
                <a:lnTo>
                  <a:pt x="671977" y="365760"/>
                </a:lnTo>
                <a:lnTo>
                  <a:pt x="672937" y="363839"/>
                </a:lnTo>
                <a:lnTo>
                  <a:pt x="671977" y="362879"/>
                </a:lnTo>
                <a:lnTo>
                  <a:pt x="671977" y="361919"/>
                </a:lnTo>
                <a:lnTo>
                  <a:pt x="503986" y="206395"/>
                </a:lnTo>
                <a:lnTo>
                  <a:pt x="503986" y="3840"/>
                </a:lnTo>
                <a:lnTo>
                  <a:pt x="503026" y="1920"/>
                </a:lnTo>
                <a:lnTo>
                  <a:pt x="502051" y="960"/>
                </a:lnTo>
                <a:lnTo>
                  <a:pt x="501106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3840"/>
                </a:lnTo>
                <a:lnTo>
                  <a:pt x="0" y="353278"/>
                </a:lnTo>
                <a:lnTo>
                  <a:pt x="960" y="355198"/>
                </a:lnTo>
                <a:lnTo>
                  <a:pt x="1920" y="356158"/>
                </a:lnTo>
                <a:lnTo>
                  <a:pt x="502051" y="356158"/>
                </a:lnTo>
                <a:lnTo>
                  <a:pt x="503026" y="355198"/>
                </a:lnTo>
                <a:lnTo>
                  <a:pt x="502051" y="292806"/>
                </a:lnTo>
                <a:lnTo>
                  <a:pt x="499186" y="292806"/>
                </a:lnTo>
                <a:lnTo>
                  <a:pt x="498226" y="293750"/>
                </a:lnTo>
                <a:lnTo>
                  <a:pt x="497265" y="295671"/>
                </a:lnTo>
                <a:lnTo>
                  <a:pt x="497265" y="350398"/>
                </a:lnTo>
                <a:lnTo>
                  <a:pt x="5760" y="350398"/>
                </a:lnTo>
                <a:lnTo>
                  <a:pt x="5760" y="6736"/>
                </a:lnTo>
                <a:lnTo>
                  <a:pt x="497265" y="6736"/>
                </a:lnTo>
                <a:lnTo>
                  <a:pt x="497265" y="207355"/>
                </a:lnTo>
                <a:lnTo>
                  <a:pt x="498226" y="209275"/>
                </a:lnTo>
                <a:lnTo>
                  <a:pt x="498226" y="210235"/>
                </a:lnTo>
                <a:lnTo>
                  <a:pt x="654695" y="355198"/>
                </a:lnTo>
                <a:close/>
              </a:path>
              <a:path w="672937" h="366720">
                <a:moveTo>
                  <a:pt x="503986" y="300487"/>
                </a:moveTo>
                <a:lnTo>
                  <a:pt x="668136" y="366720"/>
                </a:lnTo>
                <a:lnTo>
                  <a:pt x="654695" y="355198"/>
                </a:lnTo>
                <a:lnTo>
                  <a:pt x="502051" y="292806"/>
                </a:lnTo>
                <a:lnTo>
                  <a:pt x="503026" y="355198"/>
                </a:lnTo>
                <a:lnTo>
                  <a:pt x="503986" y="353278"/>
                </a:lnTo>
                <a:lnTo>
                  <a:pt x="503986" y="300487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" name="object 211"/>
          <p:cNvSpPr/>
          <p:nvPr/>
        </p:nvSpPr>
        <p:spPr>
          <a:xfrm>
            <a:off x="4647453" y="2686735"/>
            <a:ext cx="69113" cy="70073"/>
          </a:xfrm>
          <a:custGeom>
            <a:avLst/>
            <a:gdLst/>
            <a:ahLst/>
            <a:cxnLst/>
            <a:rect l="l" t="t" r="r" b="b"/>
            <a:pathLst>
              <a:path w="69113" h="70073">
                <a:moveTo>
                  <a:pt x="38404" y="0"/>
                </a:moveTo>
                <a:lnTo>
                  <a:pt x="29763" y="0"/>
                </a:lnTo>
                <a:lnTo>
                  <a:pt x="24002" y="944"/>
                </a:lnTo>
                <a:lnTo>
                  <a:pt x="19202" y="3825"/>
                </a:lnTo>
                <a:lnTo>
                  <a:pt x="12481" y="7665"/>
                </a:lnTo>
                <a:lnTo>
                  <a:pt x="7680" y="12466"/>
                </a:lnTo>
                <a:lnTo>
                  <a:pt x="4800" y="19187"/>
                </a:lnTo>
                <a:lnTo>
                  <a:pt x="1920" y="24002"/>
                </a:lnTo>
                <a:lnTo>
                  <a:pt x="0" y="29748"/>
                </a:lnTo>
                <a:lnTo>
                  <a:pt x="0" y="44150"/>
                </a:lnTo>
                <a:lnTo>
                  <a:pt x="2880" y="51831"/>
                </a:lnTo>
                <a:lnTo>
                  <a:pt x="7680" y="57591"/>
                </a:lnTo>
                <a:lnTo>
                  <a:pt x="13414" y="62883"/>
                </a:lnTo>
                <a:lnTo>
                  <a:pt x="24543" y="68329"/>
                </a:lnTo>
                <a:lnTo>
                  <a:pt x="38404" y="70073"/>
                </a:lnTo>
                <a:lnTo>
                  <a:pt x="47045" y="70073"/>
                </a:lnTo>
                <a:lnTo>
                  <a:pt x="49926" y="69113"/>
                </a:lnTo>
                <a:lnTo>
                  <a:pt x="53766" y="68153"/>
                </a:lnTo>
                <a:lnTo>
                  <a:pt x="57591" y="66233"/>
                </a:lnTo>
                <a:lnTo>
                  <a:pt x="61432" y="64312"/>
                </a:lnTo>
                <a:lnTo>
                  <a:pt x="61432" y="40309"/>
                </a:lnTo>
                <a:lnTo>
                  <a:pt x="62407" y="37429"/>
                </a:lnTo>
                <a:lnTo>
                  <a:pt x="62407" y="36469"/>
                </a:lnTo>
                <a:lnTo>
                  <a:pt x="63367" y="34549"/>
                </a:lnTo>
                <a:lnTo>
                  <a:pt x="65272" y="33588"/>
                </a:lnTo>
                <a:lnTo>
                  <a:pt x="69113" y="33588"/>
                </a:lnTo>
                <a:lnTo>
                  <a:pt x="69113" y="31668"/>
                </a:lnTo>
                <a:lnTo>
                  <a:pt x="43205" y="31668"/>
                </a:lnTo>
                <a:lnTo>
                  <a:pt x="43205" y="33588"/>
                </a:lnTo>
                <a:lnTo>
                  <a:pt x="46085" y="33588"/>
                </a:lnTo>
                <a:lnTo>
                  <a:pt x="48005" y="34549"/>
                </a:lnTo>
                <a:lnTo>
                  <a:pt x="48966" y="34549"/>
                </a:lnTo>
                <a:lnTo>
                  <a:pt x="49926" y="35509"/>
                </a:lnTo>
                <a:lnTo>
                  <a:pt x="50886" y="36469"/>
                </a:lnTo>
                <a:lnTo>
                  <a:pt x="50886" y="37429"/>
                </a:lnTo>
                <a:lnTo>
                  <a:pt x="51846" y="38389"/>
                </a:lnTo>
                <a:lnTo>
                  <a:pt x="51846" y="63352"/>
                </a:lnTo>
                <a:lnTo>
                  <a:pt x="49926" y="64312"/>
                </a:lnTo>
                <a:lnTo>
                  <a:pt x="48005" y="65272"/>
                </a:lnTo>
                <a:lnTo>
                  <a:pt x="45125" y="66233"/>
                </a:lnTo>
                <a:lnTo>
                  <a:pt x="43205" y="66233"/>
                </a:lnTo>
                <a:lnTo>
                  <a:pt x="40325" y="67193"/>
                </a:lnTo>
                <a:lnTo>
                  <a:pt x="33604" y="67193"/>
                </a:lnTo>
                <a:lnTo>
                  <a:pt x="29763" y="66233"/>
                </a:lnTo>
                <a:lnTo>
                  <a:pt x="25923" y="63352"/>
                </a:lnTo>
                <a:lnTo>
                  <a:pt x="21122" y="60472"/>
                </a:lnTo>
                <a:lnTo>
                  <a:pt x="18242" y="56631"/>
                </a:lnTo>
                <a:lnTo>
                  <a:pt x="15361" y="51831"/>
                </a:lnTo>
                <a:lnTo>
                  <a:pt x="13441" y="46070"/>
                </a:lnTo>
                <a:lnTo>
                  <a:pt x="11521" y="40309"/>
                </a:lnTo>
                <a:lnTo>
                  <a:pt x="11521" y="25908"/>
                </a:lnTo>
                <a:lnTo>
                  <a:pt x="13441" y="19187"/>
                </a:lnTo>
                <a:lnTo>
                  <a:pt x="17282" y="13441"/>
                </a:lnTo>
                <a:lnTo>
                  <a:pt x="22082" y="6720"/>
                </a:lnTo>
                <a:lnTo>
                  <a:pt x="28803" y="2880"/>
                </a:lnTo>
                <a:lnTo>
                  <a:pt x="43205" y="2880"/>
                </a:lnTo>
                <a:lnTo>
                  <a:pt x="48966" y="4785"/>
                </a:lnTo>
                <a:lnTo>
                  <a:pt x="52806" y="8625"/>
                </a:lnTo>
                <a:lnTo>
                  <a:pt x="55686" y="11506"/>
                </a:lnTo>
                <a:lnTo>
                  <a:pt x="57591" y="15346"/>
                </a:lnTo>
                <a:lnTo>
                  <a:pt x="59527" y="21107"/>
                </a:lnTo>
                <a:lnTo>
                  <a:pt x="61432" y="21107"/>
                </a:lnTo>
                <a:lnTo>
                  <a:pt x="59527" y="0"/>
                </a:lnTo>
                <a:lnTo>
                  <a:pt x="57591" y="0"/>
                </a:lnTo>
                <a:lnTo>
                  <a:pt x="57591" y="2880"/>
                </a:lnTo>
                <a:lnTo>
                  <a:pt x="56647" y="2880"/>
                </a:lnTo>
                <a:lnTo>
                  <a:pt x="56647" y="3825"/>
                </a:lnTo>
                <a:lnTo>
                  <a:pt x="53766" y="3825"/>
                </a:lnTo>
                <a:lnTo>
                  <a:pt x="51846" y="2880"/>
                </a:lnTo>
                <a:lnTo>
                  <a:pt x="48005" y="1920"/>
                </a:lnTo>
                <a:lnTo>
                  <a:pt x="45125" y="944"/>
                </a:lnTo>
                <a:lnTo>
                  <a:pt x="43205" y="0"/>
                </a:lnTo>
                <a:lnTo>
                  <a:pt x="38404" y="0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" name="object 212"/>
          <p:cNvSpPr/>
          <p:nvPr/>
        </p:nvSpPr>
        <p:spPr>
          <a:xfrm>
            <a:off x="4722327" y="2687680"/>
            <a:ext cx="42245" cy="69128"/>
          </a:xfrm>
          <a:custGeom>
            <a:avLst/>
            <a:gdLst/>
            <a:ahLst/>
            <a:cxnLst/>
            <a:rect l="l" t="t" r="r" b="b"/>
            <a:pathLst>
              <a:path w="42245" h="69128">
                <a:moveTo>
                  <a:pt x="42245" y="0"/>
                </a:moveTo>
                <a:lnTo>
                  <a:pt x="5760" y="0"/>
                </a:lnTo>
                <a:lnTo>
                  <a:pt x="0" y="16337"/>
                </a:lnTo>
                <a:lnTo>
                  <a:pt x="960" y="17282"/>
                </a:lnTo>
                <a:lnTo>
                  <a:pt x="2895" y="13441"/>
                </a:lnTo>
                <a:lnTo>
                  <a:pt x="4800" y="11521"/>
                </a:lnTo>
                <a:lnTo>
                  <a:pt x="7680" y="9601"/>
                </a:lnTo>
                <a:lnTo>
                  <a:pt x="9601" y="8656"/>
                </a:lnTo>
                <a:lnTo>
                  <a:pt x="34564" y="8656"/>
                </a:lnTo>
                <a:lnTo>
                  <a:pt x="14401" y="69128"/>
                </a:lnTo>
                <a:lnTo>
                  <a:pt x="20162" y="69128"/>
                </a:lnTo>
                <a:lnTo>
                  <a:pt x="42245" y="1935"/>
                </a:lnTo>
                <a:lnTo>
                  <a:pt x="42245" y="0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" name="object 213"/>
          <p:cNvSpPr/>
          <p:nvPr/>
        </p:nvSpPr>
        <p:spPr>
          <a:xfrm>
            <a:off x="4775133" y="2745287"/>
            <a:ext cx="14401" cy="26883"/>
          </a:xfrm>
          <a:custGeom>
            <a:avLst/>
            <a:gdLst/>
            <a:ahLst/>
            <a:cxnLst/>
            <a:rect l="l" t="t" r="r" b="b"/>
            <a:pathLst>
              <a:path w="14401" h="26883">
                <a:moveTo>
                  <a:pt x="4800" y="25923"/>
                </a:moveTo>
                <a:lnTo>
                  <a:pt x="8641" y="23042"/>
                </a:lnTo>
                <a:lnTo>
                  <a:pt x="10561" y="20162"/>
                </a:lnTo>
                <a:lnTo>
                  <a:pt x="13441" y="17282"/>
                </a:lnTo>
                <a:lnTo>
                  <a:pt x="14401" y="14401"/>
                </a:lnTo>
                <a:lnTo>
                  <a:pt x="14401" y="7680"/>
                </a:lnTo>
                <a:lnTo>
                  <a:pt x="13441" y="4800"/>
                </a:lnTo>
                <a:lnTo>
                  <a:pt x="11521" y="2880"/>
                </a:lnTo>
                <a:lnTo>
                  <a:pt x="10561" y="960"/>
                </a:lnTo>
                <a:lnTo>
                  <a:pt x="8641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0" y="2880"/>
                </a:lnTo>
                <a:lnTo>
                  <a:pt x="0" y="9601"/>
                </a:lnTo>
                <a:lnTo>
                  <a:pt x="960" y="10561"/>
                </a:lnTo>
                <a:lnTo>
                  <a:pt x="1920" y="11521"/>
                </a:lnTo>
                <a:lnTo>
                  <a:pt x="6720" y="11521"/>
                </a:lnTo>
                <a:lnTo>
                  <a:pt x="8641" y="10561"/>
                </a:lnTo>
                <a:lnTo>
                  <a:pt x="9601" y="10561"/>
                </a:lnTo>
                <a:lnTo>
                  <a:pt x="10561" y="11521"/>
                </a:lnTo>
                <a:lnTo>
                  <a:pt x="10561" y="15361"/>
                </a:lnTo>
                <a:lnTo>
                  <a:pt x="9601" y="17282"/>
                </a:lnTo>
                <a:lnTo>
                  <a:pt x="7680" y="20162"/>
                </a:lnTo>
                <a:lnTo>
                  <a:pt x="5760" y="22082"/>
                </a:lnTo>
                <a:lnTo>
                  <a:pt x="2880" y="24002"/>
                </a:lnTo>
                <a:lnTo>
                  <a:pt x="0" y="24963"/>
                </a:lnTo>
                <a:lnTo>
                  <a:pt x="0" y="26883"/>
                </a:lnTo>
                <a:lnTo>
                  <a:pt x="4800" y="25923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" name="object 214"/>
          <p:cNvSpPr/>
          <p:nvPr/>
        </p:nvSpPr>
        <p:spPr>
          <a:xfrm>
            <a:off x="4832725" y="2686735"/>
            <a:ext cx="26883" cy="69113"/>
          </a:xfrm>
          <a:custGeom>
            <a:avLst/>
            <a:gdLst/>
            <a:ahLst/>
            <a:cxnLst/>
            <a:rect l="l" t="t" r="r" b="b"/>
            <a:pathLst>
              <a:path w="26883" h="69113">
                <a:moveTo>
                  <a:pt x="16322" y="0"/>
                </a:moveTo>
                <a:lnTo>
                  <a:pt x="0" y="7665"/>
                </a:lnTo>
                <a:lnTo>
                  <a:pt x="960" y="9601"/>
                </a:lnTo>
                <a:lnTo>
                  <a:pt x="2880" y="8625"/>
                </a:lnTo>
                <a:lnTo>
                  <a:pt x="4800" y="7665"/>
                </a:lnTo>
                <a:lnTo>
                  <a:pt x="7680" y="7665"/>
                </a:lnTo>
                <a:lnTo>
                  <a:pt x="7680" y="8625"/>
                </a:lnTo>
                <a:lnTo>
                  <a:pt x="8641" y="8625"/>
                </a:lnTo>
                <a:lnTo>
                  <a:pt x="8641" y="9601"/>
                </a:lnTo>
                <a:lnTo>
                  <a:pt x="9601" y="10546"/>
                </a:lnTo>
                <a:lnTo>
                  <a:pt x="9601" y="63352"/>
                </a:lnTo>
                <a:lnTo>
                  <a:pt x="8641" y="64312"/>
                </a:lnTo>
                <a:lnTo>
                  <a:pt x="8641" y="65272"/>
                </a:lnTo>
                <a:lnTo>
                  <a:pt x="7680" y="65272"/>
                </a:lnTo>
                <a:lnTo>
                  <a:pt x="6720" y="66233"/>
                </a:lnTo>
                <a:lnTo>
                  <a:pt x="5760" y="66233"/>
                </a:lnTo>
                <a:lnTo>
                  <a:pt x="3840" y="67193"/>
                </a:lnTo>
                <a:lnTo>
                  <a:pt x="960" y="67193"/>
                </a:lnTo>
                <a:lnTo>
                  <a:pt x="960" y="69113"/>
                </a:lnTo>
                <a:lnTo>
                  <a:pt x="26883" y="69113"/>
                </a:lnTo>
                <a:lnTo>
                  <a:pt x="26883" y="67193"/>
                </a:lnTo>
                <a:lnTo>
                  <a:pt x="23042" y="67193"/>
                </a:lnTo>
                <a:lnTo>
                  <a:pt x="21122" y="66233"/>
                </a:lnTo>
                <a:lnTo>
                  <a:pt x="20162" y="66233"/>
                </a:lnTo>
                <a:lnTo>
                  <a:pt x="19202" y="65272"/>
                </a:lnTo>
                <a:lnTo>
                  <a:pt x="18242" y="65272"/>
                </a:lnTo>
                <a:lnTo>
                  <a:pt x="18242" y="0"/>
                </a:lnTo>
                <a:lnTo>
                  <a:pt x="16322" y="0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" name="object 215"/>
          <p:cNvSpPr/>
          <p:nvPr/>
        </p:nvSpPr>
        <p:spPr>
          <a:xfrm>
            <a:off x="4878811" y="2686735"/>
            <a:ext cx="36469" cy="49911"/>
          </a:xfrm>
          <a:custGeom>
            <a:avLst/>
            <a:gdLst/>
            <a:ahLst/>
            <a:cxnLst/>
            <a:rect l="l" t="t" r="r" b="b"/>
            <a:pathLst>
              <a:path w="36469" h="49911">
                <a:moveTo>
                  <a:pt x="0" y="16306"/>
                </a:moveTo>
                <a:lnTo>
                  <a:pt x="0" y="19187"/>
                </a:lnTo>
                <a:lnTo>
                  <a:pt x="960" y="21107"/>
                </a:lnTo>
                <a:lnTo>
                  <a:pt x="1920" y="24002"/>
                </a:lnTo>
                <a:lnTo>
                  <a:pt x="3840" y="26868"/>
                </a:lnTo>
                <a:lnTo>
                  <a:pt x="6720" y="30708"/>
                </a:lnTo>
                <a:lnTo>
                  <a:pt x="12481" y="34549"/>
                </a:lnTo>
                <a:lnTo>
                  <a:pt x="7680" y="38389"/>
                </a:lnTo>
                <a:lnTo>
                  <a:pt x="3840" y="41269"/>
                </a:lnTo>
                <a:lnTo>
                  <a:pt x="6720" y="49911"/>
                </a:lnTo>
                <a:lnTo>
                  <a:pt x="7680" y="47030"/>
                </a:lnTo>
                <a:lnTo>
                  <a:pt x="8641" y="44150"/>
                </a:lnTo>
                <a:lnTo>
                  <a:pt x="9601" y="41269"/>
                </a:lnTo>
                <a:lnTo>
                  <a:pt x="12481" y="39349"/>
                </a:lnTo>
                <a:lnTo>
                  <a:pt x="14401" y="36469"/>
                </a:lnTo>
                <a:lnTo>
                  <a:pt x="22067" y="42230"/>
                </a:lnTo>
                <a:lnTo>
                  <a:pt x="23042" y="31668"/>
                </a:lnTo>
                <a:lnTo>
                  <a:pt x="24002" y="25908"/>
                </a:lnTo>
                <a:lnTo>
                  <a:pt x="20162" y="29748"/>
                </a:lnTo>
                <a:lnTo>
                  <a:pt x="12481" y="23027"/>
                </a:lnTo>
                <a:lnTo>
                  <a:pt x="10561" y="21107"/>
                </a:lnTo>
                <a:lnTo>
                  <a:pt x="9601" y="19187"/>
                </a:lnTo>
                <a:lnTo>
                  <a:pt x="8641" y="17282"/>
                </a:lnTo>
                <a:lnTo>
                  <a:pt x="7680" y="16306"/>
                </a:lnTo>
                <a:lnTo>
                  <a:pt x="6720" y="14386"/>
                </a:lnTo>
                <a:lnTo>
                  <a:pt x="6720" y="9601"/>
                </a:lnTo>
                <a:lnTo>
                  <a:pt x="7680" y="7665"/>
                </a:lnTo>
                <a:lnTo>
                  <a:pt x="10561" y="5760"/>
                </a:lnTo>
                <a:lnTo>
                  <a:pt x="12481" y="3825"/>
                </a:lnTo>
                <a:lnTo>
                  <a:pt x="15361" y="2880"/>
                </a:lnTo>
                <a:lnTo>
                  <a:pt x="22067" y="2880"/>
                </a:lnTo>
                <a:lnTo>
                  <a:pt x="24963" y="3825"/>
                </a:lnTo>
                <a:lnTo>
                  <a:pt x="26883" y="5760"/>
                </a:lnTo>
                <a:lnTo>
                  <a:pt x="28788" y="7665"/>
                </a:lnTo>
                <a:lnTo>
                  <a:pt x="29748" y="10546"/>
                </a:lnTo>
                <a:lnTo>
                  <a:pt x="29748" y="16306"/>
                </a:lnTo>
                <a:lnTo>
                  <a:pt x="28788" y="19187"/>
                </a:lnTo>
                <a:lnTo>
                  <a:pt x="28788" y="27828"/>
                </a:lnTo>
                <a:lnTo>
                  <a:pt x="31683" y="24947"/>
                </a:lnTo>
                <a:lnTo>
                  <a:pt x="33588" y="22067"/>
                </a:lnTo>
                <a:lnTo>
                  <a:pt x="35524" y="19187"/>
                </a:lnTo>
                <a:lnTo>
                  <a:pt x="36469" y="17282"/>
                </a:lnTo>
                <a:lnTo>
                  <a:pt x="36469" y="10546"/>
                </a:lnTo>
                <a:lnTo>
                  <a:pt x="34564" y="7665"/>
                </a:lnTo>
                <a:lnTo>
                  <a:pt x="31683" y="3825"/>
                </a:lnTo>
                <a:lnTo>
                  <a:pt x="27843" y="944"/>
                </a:lnTo>
                <a:lnTo>
                  <a:pt x="24002" y="0"/>
                </a:lnTo>
                <a:lnTo>
                  <a:pt x="12481" y="0"/>
                </a:lnTo>
                <a:lnTo>
                  <a:pt x="8641" y="944"/>
                </a:lnTo>
                <a:lnTo>
                  <a:pt x="4800" y="4785"/>
                </a:lnTo>
                <a:lnTo>
                  <a:pt x="1920" y="7665"/>
                </a:lnTo>
                <a:lnTo>
                  <a:pt x="0" y="11506"/>
                </a:lnTo>
                <a:lnTo>
                  <a:pt x="0" y="16306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" name="object 216"/>
          <p:cNvSpPr/>
          <p:nvPr/>
        </p:nvSpPr>
        <p:spPr>
          <a:xfrm>
            <a:off x="4901854" y="2705922"/>
            <a:ext cx="5745" cy="12481"/>
          </a:xfrm>
          <a:custGeom>
            <a:avLst/>
            <a:gdLst/>
            <a:ahLst/>
            <a:cxnLst/>
            <a:rect l="l" t="t" r="r" b="b"/>
            <a:pathLst>
              <a:path w="5745" h="12481">
                <a:moveTo>
                  <a:pt x="5745" y="8641"/>
                </a:moveTo>
                <a:lnTo>
                  <a:pt x="5745" y="0"/>
                </a:lnTo>
                <a:lnTo>
                  <a:pt x="4800" y="1920"/>
                </a:lnTo>
                <a:lnTo>
                  <a:pt x="3840" y="3840"/>
                </a:lnTo>
                <a:lnTo>
                  <a:pt x="960" y="6720"/>
                </a:lnTo>
                <a:lnTo>
                  <a:pt x="0" y="12481"/>
                </a:lnTo>
                <a:lnTo>
                  <a:pt x="5745" y="8641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" name="object 217"/>
          <p:cNvSpPr/>
          <p:nvPr/>
        </p:nvSpPr>
        <p:spPr>
          <a:xfrm>
            <a:off x="4877851" y="2718404"/>
            <a:ext cx="39364" cy="38404"/>
          </a:xfrm>
          <a:custGeom>
            <a:avLst/>
            <a:gdLst/>
            <a:ahLst/>
            <a:cxnLst/>
            <a:rect l="l" t="t" r="r" b="b"/>
            <a:pathLst>
              <a:path w="39364" h="38404">
                <a:moveTo>
                  <a:pt x="30708" y="30723"/>
                </a:moveTo>
                <a:lnTo>
                  <a:pt x="28803" y="32644"/>
                </a:lnTo>
                <a:lnTo>
                  <a:pt x="26868" y="34564"/>
                </a:lnTo>
                <a:lnTo>
                  <a:pt x="24002" y="35524"/>
                </a:lnTo>
                <a:lnTo>
                  <a:pt x="16322" y="35524"/>
                </a:lnTo>
                <a:lnTo>
                  <a:pt x="13441" y="34564"/>
                </a:lnTo>
                <a:lnTo>
                  <a:pt x="11521" y="31683"/>
                </a:lnTo>
                <a:lnTo>
                  <a:pt x="8641" y="28803"/>
                </a:lnTo>
                <a:lnTo>
                  <a:pt x="7680" y="25923"/>
                </a:lnTo>
                <a:lnTo>
                  <a:pt x="7680" y="18242"/>
                </a:lnTo>
                <a:lnTo>
                  <a:pt x="4800" y="9601"/>
                </a:lnTo>
                <a:lnTo>
                  <a:pt x="2880" y="12481"/>
                </a:lnTo>
                <a:lnTo>
                  <a:pt x="960" y="15361"/>
                </a:lnTo>
                <a:lnTo>
                  <a:pt x="0" y="19202"/>
                </a:lnTo>
                <a:lnTo>
                  <a:pt x="0" y="25923"/>
                </a:lnTo>
                <a:lnTo>
                  <a:pt x="960" y="28803"/>
                </a:lnTo>
                <a:lnTo>
                  <a:pt x="3840" y="32644"/>
                </a:lnTo>
                <a:lnTo>
                  <a:pt x="7680" y="36484"/>
                </a:lnTo>
                <a:lnTo>
                  <a:pt x="12481" y="38404"/>
                </a:lnTo>
                <a:lnTo>
                  <a:pt x="24963" y="38404"/>
                </a:lnTo>
                <a:lnTo>
                  <a:pt x="29748" y="36484"/>
                </a:lnTo>
                <a:lnTo>
                  <a:pt x="33588" y="33604"/>
                </a:lnTo>
                <a:lnTo>
                  <a:pt x="37429" y="29763"/>
                </a:lnTo>
                <a:lnTo>
                  <a:pt x="39364" y="25923"/>
                </a:lnTo>
                <a:lnTo>
                  <a:pt x="39364" y="17282"/>
                </a:lnTo>
                <a:lnTo>
                  <a:pt x="37429" y="13441"/>
                </a:lnTo>
                <a:lnTo>
                  <a:pt x="35524" y="10561"/>
                </a:lnTo>
                <a:lnTo>
                  <a:pt x="33588" y="7680"/>
                </a:lnTo>
                <a:lnTo>
                  <a:pt x="29748" y="3840"/>
                </a:lnTo>
                <a:lnTo>
                  <a:pt x="24002" y="0"/>
                </a:lnTo>
                <a:lnTo>
                  <a:pt x="23027" y="10561"/>
                </a:lnTo>
                <a:lnTo>
                  <a:pt x="27843" y="15361"/>
                </a:lnTo>
                <a:lnTo>
                  <a:pt x="29748" y="19202"/>
                </a:lnTo>
                <a:lnTo>
                  <a:pt x="31683" y="21122"/>
                </a:lnTo>
                <a:lnTo>
                  <a:pt x="31683" y="27843"/>
                </a:lnTo>
                <a:lnTo>
                  <a:pt x="30708" y="30723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" name="object 218"/>
          <p:cNvSpPr/>
          <p:nvPr/>
        </p:nvSpPr>
        <p:spPr>
          <a:xfrm>
            <a:off x="4924882" y="2686735"/>
            <a:ext cx="45125" cy="69113"/>
          </a:xfrm>
          <a:custGeom>
            <a:avLst/>
            <a:gdLst/>
            <a:ahLst/>
            <a:cxnLst/>
            <a:rect l="l" t="t" r="r" b="b"/>
            <a:pathLst>
              <a:path w="45125" h="69113">
                <a:moveTo>
                  <a:pt x="0" y="67193"/>
                </a:moveTo>
                <a:lnTo>
                  <a:pt x="0" y="69113"/>
                </a:lnTo>
                <a:lnTo>
                  <a:pt x="40325" y="69113"/>
                </a:lnTo>
                <a:lnTo>
                  <a:pt x="45125" y="55671"/>
                </a:lnTo>
                <a:lnTo>
                  <a:pt x="43205" y="55671"/>
                </a:lnTo>
                <a:lnTo>
                  <a:pt x="42245" y="57591"/>
                </a:lnTo>
                <a:lnTo>
                  <a:pt x="41285" y="58552"/>
                </a:lnTo>
                <a:lnTo>
                  <a:pt x="40325" y="59512"/>
                </a:lnTo>
                <a:lnTo>
                  <a:pt x="38404" y="60472"/>
                </a:lnTo>
                <a:lnTo>
                  <a:pt x="35524" y="60472"/>
                </a:lnTo>
                <a:lnTo>
                  <a:pt x="34564" y="61432"/>
                </a:lnTo>
                <a:lnTo>
                  <a:pt x="10561" y="61432"/>
                </a:lnTo>
                <a:lnTo>
                  <a:pt x="12481" y="59512"/>
                </a:lnTo>
                <a:lnTo>
                  <a:pt x="18242" y="53751"/>
                </a:lnTo>
                <a:lnTo>
                  <a:pt x="25923" y="45110"/>
                </a:lnTo>
                <a:lnTo>
                  <a:pt x="31683" y="39349"/>
                </a:lnTo>
                <a:lnTo>
                  <a:pt x="35524" y="33588"/>
                </a:lnTo>
                <a:lnTo>
                  <a:pt x="38404" y="27828"/>
                </a:lnTo>
                <a:lnTo>
                  <a:pt x="40325" y="24002"/>
                </a:lnTo>
                <a:lnTo>
                  <a:pt x="40325" y="12466"/>
                </a:lnTo>
                <a:lnTo>
                  <a:pt x="38404" y="8625"/>
                </a:lnTo>
                <a:lnTo>
                  <a:pt x="35524" y="4785"/>
                </a:lnTo>
                <a:lnTo>
                  <a:pt x="31683" y="1920"/>
                </a:lnTo>
                <a:lnTo>
                  <a:pt x="26883" y="0"/>
                </a:lnTo>
                <a:lnTo>
                  <a:pt x="16322" y="0"/>
                </a:lnTo>
                <a:lnTo>
                  <a:pt x="11521" y="1920"/>
                </a:lnTo>
                <a:lnTo>
                  <a:pt x="8641" y="4785"/>
                </a:lnTo>
                <a:lnTo>
                  <a:pt x="4800" y="7665"/>
                </a:lnTo>
                <a:lnTo>
                  <a:pt x="2880" y="12466"/>
                </a:lnTo>
                <a:lnTo>
                  <a:pt x="1920" y="19187"/>
                </a:lnTo>
                <a:lnTo>
                  <a:pt x="3840" y="19187"/>
                </a:lnTo>
                <a:lnTo>
                  <a:pt x="4800" y="15346"/>
                </a:lnTo>
                <a:lnTo>
                  <a:pt x="6720" y="12466"/>
                </a:lnTo>
                <a:lnTo>
                  <a:pt x="9601" y="10546"/>
                </a:lnTo>
                <a:lnTo>
                  <a:pt x="12481" y="8625"/>
                </a:lnTo>
                <a:lnTo>
                  <a:pt x="15361" y="7665"/>
                </a:lnTo>
                <a:lnTo>
                  <a:pt x="22082" y="7665"/>
                </a:lnTo>
                <a:lnTo>
                  <a:pt x="25923" y="8625"/>
                </a:lnTo>
                <a:lnTo>
                  <a:pt x="27843" y="11506"/>
                </a:lnTo>
                <a:lnTo>
                  <a:pt x="30723" y="14386"/>
                </a:lnTo>
                <a:lnTo>
                  <a:pt x="31683" y="18227"/>
                </a:lnTo>
                <a:lnTo>
                  <a:pt x="31683" y="27828"/>
                </a:lnTo>
                <a:lnTo>
                  <a:pt x="29763" y="33588"/>
                </a:lnTo>
                <a:lnTo>
                  <a:pt x="24963" y="40309"/>
                </a:lnTo>
                <a:lnTo>
                  <a:pt x="19470" y="47699"/>
                </a:lnTo>
                <a:lnTo>
                  <a:pt x="10890" y="56875"/>
                </a:lnTo>
                <a:lnTo>
                  <a:pt x="0" y="67193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" name="object 219"/>
          <p:cNvSpPr/>
          <p:nvPr/>
        </p:nvSpPr>
        <p:spPr>
          <a:xfrm>
            <a:off x="4977688" y="2686735"/>
            <a:ext cx="44150" cy="70073"/>
          </a:xfrm>
          <a:custGeom>
            <a:avLst/>
            <a:gdLst/>
            <a:ahLst/>
            <a:cxnLst/>
            <a:rect l="l" t="t" r="r" b="b"/>
            <a:pathLst>
              <a:path w="44150" h="70073">
                <a:moveTo>
                  <a:pt x="24947" y="70073"/>
                </a:moveTo>
                <a:lnTo>
                  <a:pt x="27828" y="69113"/>
                </a:lnTo>
                <a:lnTo>
                  <a:pt x="31668" y="66233"/>
                </a:lnTo>
                <a:lnTo>
                  <a:pt x="35509" y="64312"/>
                </a:lnTo>
                <a:lnTo>
                  <a:pt x="38389" y="59512"/>
                </a:lnTo>
                <a:lnTo>
                  <a:pt x="40309" y="54711"/>
                </a:lnTo>
                <a:lnTo>
                  <a:pt x="42230" y="48950"/>
                </a:lnTo>
                <a:lnTo>
                  <a:pt x="44150" y="42230"/>
                </a:lnTo>
                <a:lnTo>
                  <a:pt x="44150" y="34549"/>
                </a:lnTo>
                <a:lnTo>
                  <a:pt x="44078" y="31457"/>
                </a:lnTo>
                <a:lnTo>
                  <a:pt x="41738" y="18102"/>
                </a:lnTo>
                <a:lnTo>
                  <a:pt x="36469" y="7665"/>
                </a:lnTo>
                <a:lnTo>
                  <a:pt x="31668" y="2880"/>
                </a:lnTo>
                <a:lnTo>
                  <a:pt x="26883" y="0"/>
                </a:lnTo>
                <a:lnTo>
                  <a:pt x="19202" y="0"/>
                </a:lnTo>
                <a:lnTo>
                  <a:pt x="15361" y="944"/>
                </a:lnTo>
                <a:lnTo>
                  <a:pt x="12481" y="2880"/>
                </a:lnTo>
                <a:lnTo>
                  <a:pt x="8641" y="5760"/>
                </a:lnTo>
                <a:lnTo>
                  <a:pt x="5760" y="9601"/>
                </a:lnTo>
                <a:lnTo>
                  <a:pt x="3840" y="15346"/>
                </a:lnTo>
                <a:lnTo>
                  <a:pt x="960" y="21107"/>
                </a:lnTo>
                <a:lnTo>
                  <a:pt x="0" y="27828"/>
                </a:lnTo>
                <a:lnTo>
                  <a:pt x="0" y="44150"/>
                </a:lnTo>
                <a:lnTo>
                  <a:pt x="1920" y="51831"/>
                </a:lnTo>
                <a:lnTo>
                  <a:pt x="5760" y="58552"/>
                </a:lnTo>
                <a:lnTo>
                  <a:pt x="9601" y="66233"/>
                </a:lnTo>
                <a:lnTo>
                  <a:pt x="15361" y="70073"/>
                </a:lnTo>
                <a:lnTo>
                  <a:pt x="15361" y="64312"/>
                </a:lnTo>
                <a:lnTo>
                  <a:pt x="13441" y="59512"/>
                </a:lnTo>
                <a:lnTo>
                  <a:pt x="10561" y="53751"/>
                </a:lnTo>
                <a:lnTo>
                  <a:pt x="9601" y="46070"/>
                </a:lnTo>
                <a:lnTo>
                  <a:pt x="9601" y="30708"/>
                </a:lnTo>
                <a:lnTo>
                  <a:pt x="10561" y="24947"/>
                </a:lnTo>
                <a:lnTo>
                  <a:pt x="10561" y="19187"/>
                </a:lnTo>
                <a:lnTo>
                  <a:pt x="11521" y="13441"/>
                </a:lnTo>
                <a:lnTo>
                  <a:pt x="13441" y="8625"/>
                </a:lnTo>
                <a:lnTo>
                  <a:pt x="16322" y="5760"/>
                </a:lnTo>
                <a:lnTo>
                  <a:pt x="17282" y="3825"/>
                </a:lnTo>
                <a:lnTo>
                  <a:pt x="20162" y="2880"/>
                </a:lnTo>
                <a:lnTo>
                  <a:pt x="24002" y="2880"/>
                </a:lnTo>
                <a:lnTo>
                  <a:pt x="25923" y="3825"/>
                </a:lnTo>
                <a:lnTo>
                  <a:pt x="26883" y="4785"/>
                </a:lnTo>
                <a:lnTo>
                  <a:pt x="28788" y="6720"/>
                </a:lnTo>
                <a:lnTo>
                  <a:pt x="30723" y="8625"/>
                </a:lnTo>
                <a:lnTo>
                  <a:pt x="31668" y="12466"/>
                </a:lnTo>
                <a:lnTo>
                  <a:pt x="33604" y="18227"/>
                </a:lnTo>
                <a:lnTo>
                  <a:pt x="33604" y="50871"/>
                </a:lnTo>
                <a:lnTo>
                  <a:pt x="31668" y="56631"/>
                </a:lnTo>
                <a:lnTo>
                  <a:pt x="30723" y="60472"/>
                </a:lnTo>
                <a:lnTo>
                  <a:pt x="28788" y="63352"/>
                </a:lnTo>
                <a:lnTo>
                  <a:pt x="26883" y="64312"/>
                </a:lnTo>
                <a:lnTo>
                  <a:pt x="24947" y="66233"/>
                </a:lnTo>
                <a:lnTo>
                  <a:pt x="23042" y="67193"/>
                </a:lnTo>
                <a:lnTo>
                  <a:pt x="22082" y="67193"/>
                </a:lnTo>
                <a:lnTo>
                  <a:pt x="21107" y="70073"/>
                </a:lnTo>
                <a:lnTo>
                  <a:pt x="24947" y="70073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" name="object 220"/>
          <p:cNvSpPr/>
          <p:nvPr/>
        </p:nvSpPr>
        <p:spPr>
          <a:xfrm>
            <a:off x="4993050" y="2751048"/>
            <a:ext cx="6720" cy="5760"/>
          </a:xfrm>
          <a:custGeom>
            <a:avLst/>
            <a:gdLst/>
            <a:ahLst/>
            <a:cxnLst/>
            <a:rect l="l" t="t" r="r" b="b"/>
            <a:pathLst>
              <a:path w="6720" h="5760">
                <a:moveTo>
                  <a:pt x="5745" y="5760"/>
                </a:moveTo>
                <a:lnTo>
                  <a:pt x="6720" y="2880"/>
                </a:lnTo>
                <a:lnTo>
                  <a:pt x="2880" y="2880"/>
                </a:lnTo>
                <a:lnTo>
                  <a:pt x="0" y="0"/>
                </a:lnTo>
                <a:lnTo>
                  <a:pt x="0" y="5760"/>
                </a:lnTo>
                <a:lnTo>
                  <a:pt x="5745" y="5760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" name="object 221"/>
          <p:cNvSpPr/>
          <p:nvPr/>
        </p:nvSpPr>
        <p:spPr>
          <a:xfrm>
            <a:off x="5030480" y="2745287"/>
            <a:ext cx="15361" cy="26883"/>
          </a:xfrm>
          <a:custGeom>
            <a:avLst/>
            <a:gdLst/>
            <a:ahLst/>
            <a:cxnLst/>
            <a:rect l="l" t="t" r="r" b="b"/>
            <a:pathLst>
              <a:path w="15361" h="26883">
                <a:moveTo>
                  <a:pt x="9601" y="17282"/>
                </a:moveTo>
                <a:lnTo>
                  <a:pt x="7680" y="20162"/>
                </a:lnTo>
                <a:lnTo>
                  <a:pt x="5760" y="22082"/>
                </a:lnTo>
                <a:lnTo>
                  <a:pt x="3840" y="24002"/>
                </a:lnTo>
                <a:lnTo>
                  <a:pt x="0" y="24963"/>
                </a:lnTo>
                <a:lnTo>
                  <a:pt x="0" y="26883"/>
                </a:lnTo>
                <a:lnTo>
                  <a:pt x="5760" y="25923"/>
                </a:lnTo>
                <a:lnTo>
                  <a:pt x="8641" y="23042"/>
                </a:lnTo>
                <a:lnTo>
                  <a:pt x="11521" y="20162"/>
                </a:lnTo>
                <a:lnTo>
                  <a:pt x="13441" y="17282"/>
                </a:lnTo>
                <a:lnTo>
                  <a:pt x="15361" y="14401"/>
                </a:lnTo>
                <a:lnTo>
                  <a:pt x="15361" y="7680"/>
                </a:lnTo>
                <a:lnTo>
                  <a:pt x="14401" y="4800"/>
                </a:lnTo>
                <a:lnTo>
                  <a:pt x="12481" y="2880"/>
                </a:lnTo>
                <a:lnTo>
                  <a:pt x="10561" y="960"/>
                </a:lnTo>
                <a:lnTo>
                  <a:pt x="8641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7680"/>
                </a:lnTo>
                <a:lnTo>
                  <a:pt x="960" y="9601"/>
                </a:lnTo>
                <a:lnTo>
                  <a:pt x="1920" y="10561"/>
                </a:lnTo>
                <a:lnTo>
                  <a:pt x="2880" y="11521"/>
                </a:lnTo>
                <a:lnTo>
                  <a:pt x="7680" y="11521"/>
                </a:lnTo>
                <a:lnTo>
                  <a:pt x="8641" y="10561"/>
                </a:lnTo>
                <a:lnTo>
                  <a:pt x="10561" y="10561"/>
                </a:lnTo>
                <a:lnTo>
                  <a:pt x="10561" y="15361"/>
                </a:lnTo>
                <a:lnTo>
                  <a:pt x="9601" y="1728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" name="object 222"/>
          <p:cNvSpPr/>
          <p:nvPr/>
        </p:nvSpPr>
        <p:spPr>
          <a:xfrm>
            <a:off x="4755931" y="2803839"/>
            <a:ext cx="44165" cy="69128"/>
          </a:xfrm>
          <a:custGeom>
            <a:avLst/>
            <a:gdLst/>
            <a:ahLst/>
            <a:cxnLst/>
            <a:rect l="l" t="t" r="r" b="b"/>
            <a:pathLst>
              <a:path w="44165" h="69128">
                <a:moveTo>
                  <a:pt x="0" y="67208"/>
                </a:moveTo>
                <a:lnTo>
                  <a:pt x="0" y="69128"/>
                </a:lnTo>
                <a:lnTo>
                  <a:pt x="39364" y="69128"/>
                </a:lnTo>
                <a:lnTo>
                  <a:pt x="44165" y="56647"/>
                </a:lnTo>
                <a:lnTo>
                  <a:pt x="43205" y="56647"/>
                </a:lnTo>
                <a:lnTo>
                  <a:pt x="42245" y="57607"/>
                </a:lnTo>
                <a:lnTo>
                  <a:pt x="41285" y="58567"/>
                </a:lnTo>
                <a:lnTo>
                  <a:pt x="39364" y="59527"/>
                </a:lnTo>
                <a:lnTo>
                  <a:pt x="38404" y="60487"/>
                </a:lnTo>
                <a:lnTo>
                  <a:pt x="37444" y="61447"/>
                </a:lnTo>
                <a:lnTo>
                  <a:pt x="10561" y="61447"/>
                </a:lnTo>
                <a:lnTo>
                  <a:pt x="12481" y="59527"/>
                </a:lnTo>
                <a:lnTo>
                  <a:pt x="17282" y="54726"/>
                </a:lnTo>
                <a:lnTo>
                  <a:pt x="25923" y="45125"/>
                </a:lnTo>
                <a:lnTo>
                  <a:pt x="31683" y="39364"/>
                </a:lnTo>
                <a:lnTo>
                  <a:pt x="35524" y="33604"/>
                </a:lnTo>
                <a:lnTo>
                  <a:pt x="38404" y="28803"/>
                </a:lnTo>
                <a:lnTo>
                  <a:pt x="39364" y="24963"/>
                </a:lnTo>
                <a:lnTo>
                  <a:pt x="40325" y="21122"/>
                </a:lnTo>
                <a:lnTo>
                  <a:pt x="40325" y="13441"/>
                </a:lnTo>
                <a:lnTo>
                  <a:pt x="38404" y="8641"/>
                </a:lnTo>
                <a:lnTo>
                  <a:pt x="34564" y="5760"/>
                </a:lnTo>
                <a:lnTo>
                  <a:pt x="30723" y="1920"/>
                </a:lnTo>
                <a:lnTo>
                  <a:pt x="26883" y="0"/>
                </a:lnTo>
                <a:lnTo>
                  <a:pt x="16322" y="0"/>
                </a:lnTo>
                <a:lnTo>
                  <a:pt x="11521" y="1920"/>
                </a:lnTo>
                <a:lnTo>
                  <a:pt x="8641" y="4800"/>
                </a:lnTo>
                <a:lnTo>
                  <a:pt x="4800" y="8641"/>
                </a:lnTo>
                <a:lnTo>
                  <a:pt x="2880" y="13441"/>
                </a:lnTo>
                <a:lnTo>
                  <a:pt x="1920" y="19202"/>
                </a:lnTo>
                <a:lnTo>
                  <a:pt x="3840" y="19202"/>
                </a:lnTo>
                <a:lnTo>
                  <a:pt x="4800" y="15361"/>
                </a:lnTo>
                <a:lnTo>
                  <a:pt x="6720" y="12481"/>
                </a:lnTo>
                <a:lnTo>
                  <a:pt x="9601" y="10561"/>
                </a:lnTo>
                <a:lnTo>
                  <a:pt x="12481" y="8641"/>
                </a:lnTo>
                <a:lnTo>
                  <a:pt x="15361" y="7680"/>
                </a:lnTo>
                <a:lnTo>
                  <a:pt x="22082" y="7680"/>
                </a:lnTo>
                <a:lnTo>
                  <a:pt x="24963" y="9601"/>
                </a:lnTo>
                <a:lnTo>
                  <a:pt x="27843" y="12481"/>
                </a:lnTo>
                <a:lnTo>
                  <a:pt x="30723" y="14401"/>
                </a:lnTo>
                <a:lnTo>
                  <a:pt x="31683" y="18242"/>
                </a:lnTo>
                <a:lnTo>
                  <a:pt x="31683" y="27843"/>
                </a:lnTo>
                <a:lnTo>
                  <a:pt x="29763" y="34564"/>
                </a:lnTo>
                <a:lnTo>
                  <a:pt x="24963" y="41285"/>
                </a:lnTo>
                <a:lnTo>
                  <a:pt x="19752" y="47716"/>
                </a:lnTo>
                <a:lnTo>
                  <a:pt x="11079" y="56744"/>
                </a:lnTo>
                <a:lnTo>
                  <a:pt x="0" y="67208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" name="object 223"/>
          <p:cNvSpPr/>
          <p:nvPr/>
        </p:nvSpPr>
        <p:spPr>
          <a:xfrm>
            <a:off x="4806802" y="2803839"/>
            <a:ext cx="45125" cy="69128"/>
          </a:xfrm>
          <a:custGeom>
            <a:avLst/>
            <a:gdLst/>
            <a:ahLst/>
            <a:cxnLst/>
            <a:rect l="l" t="t" r="r" b="b"/>
            <a:pathLst>
              <a:path w="45125" h="69128">
                <a:moveTo>
                  <a:pt x="0" y="67208"/>
                </a:moveTo>
                <a:lnTo>
                  <a:pt x="0" y="69128"/>
                </a:lnTo>
                <a:lnTo>
                  <a:pt x="40325" y="69128"/>
                </a:lnTo>
                <a:lnTo>
                  <a:pt x="45125" y="56647"/>
                </a:lnTo>
                <a:lnTo>
                  <a:pt x="43205" y="56647"/>
                </a:lnTo>
                <a:lnTo>
                  <a:pt x="42245" y="57607"/>
                </a:lnTo>
                <a:lnTo>
                  <a:pt x="41285" y="58567"/>
                </a:lnTo>
                <a:lnTo>
                  <a:pt x="40325" y="59527"/>
                </a:lnTo>
                <a:lnTo>
                  <a:pt x="38404" y="60487"/>
                </a:lnTo>
                <a:lnTo>
                  <a:pt x="37444" y="61447"/>
                </a:lnTo>
                <a:lnTo>
                  <a:pt x="10561" y="61447"/>
                </a:lnTo>
                <a:lnTo>
                  <a:pt x="12496" y="59527"/>
                </a:lnTo>
                <a:lnTo>
                  <a:pt x="18242" y="54726"/>
                </a:lnTo>
                <a:lnTo>
                  <a:pt x="25923" y="45125"/>
                </a:lnTo>
                <a:lnTo>
                  <a:pt x="31683" y="39364"/>
                </a:lnTo>
                <a:lnTo>
                  <a:pt x="35524" y="33604"/>
                </a:lnTo>
                <a:lnTo>
                  <a:pt x="38404" y="28803"/>
                </a:lnTo>
                <a:lnTo>
                  <a:pt x="40325" y="24963"/>
                </a:lnTo>
                <a:lnTo>
                  <a:pt x="40325" y="13441"/>
                </a:lnTo>
                <a:lnTo>
                  <a:pt x="39364" y="8641"/>
                </a:lnTo>
                <a:lnTo>
                  <a:pt x="35524" y="5760"/>
                </a:lnTo>
                <a:lnTo>
                  <a:pt x="31683" y="1920"/>
                </a:lnTo>
                <a:lnTo>
                  <a:pt x="26883" y="0"/>
                </a:lnTo>
                <a:lnTo>
                  <a:pt x="16337" y="0"/>
                </a:lnTo>
                <a:lnTo>
                  <a:pt x="12496" y="1920"/>
                </a:lnTo>
                <a:lnTo>
                  <a:pt x="8656" y="4800"/>
                </a:lnTo>
                <a:lnTo>
                  <a:pt x="4815" y="8641"/>
                </a:lnTo>
                <a:lnTo>
                  <a:pt x="2880" y="13441"/>
                </a:lnTo>
                <a:lnTo>
                  <a:pt x="1935" y="19202"/>
                </a:lnTo>
                <a:lnTo>
                  <a:pt x="3840" y="19202"/>
                </a:lnTo>
                <a:lnTo>
                  <a:pt x="5775" y="15361"/>
                </a:lnTo>
                <a:lnTo>
                  <a:pt x="7680" y="12481"/>
                </a:lnTo>
                <a:lnTo>
                  <a:pt x="9616" y="10561"/>
                </a:lnTo>
                <a:lnTo>
                  <a:pt x="12496" y="8641"/>
                </a:lnTo>
                <a:lnTo>
                  <a:pt x="15361" y="7680"/>
                </a:lnTo>
                <a:lnTo>
                  <a:pt x="22082" y="7680"/>
                </a:lnTo>
                <a:lnTo>
                  <a:pt x="25923" y="9601"/>
                </a:lnTo>
                <a:lnTo>
                  <a:pt x="27843" y="12481"/>
                </a:lnTo>
                <a:lnTo>
                  <a:pt x="30723" y="14401"/>
                </a:lnTo>
                <a:lnTo>
                  <a:pt x="32644" y="18242"/>
                </a:lnTo>
                <a:lnTo>
                  <a:pt x="32644" y="27843"/>
                </a:lnTo>
                <a:lnTo>
                  <a:pt x="29763" y="34564"/>
                </a:lnTo>
                <a:lnTo>
                  <a:pt x="24963" y="41285"/>
                </a:lnTo>
                <a:lnTo>
                  <a:pt x="19752" y="47716"/>
                </a:lnTo>
                <a:lnTo>
                  <a:pt x="11079" y="56744"/>
                </a:lnTo>
                <a:lnTo>
                  <a:pt x="0" y="67208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" name="object 224"/>
          <p:cNvSpPr/>
          <p:nvPr/>
        </p:nvSpPr>
        <p:spPr>
          <a:xfrm>
            <a:off x="4859609" y="2803839"/>
            <a:ext cx="68153" cy="72008"/>
          </a:xfrm>
          <a:custGeom>
            <a:avLst/>
            <a:gdLst/>
            <a:ahLst/>
            <a:cxnLst/>
            <a:rect l="l" t="t" r="r" b="b"/>
            <a:pathLst>
              <a:path w="68153" h="72008">
                <a:moveTo>
                  <a:pt x="68153" y="66248"/>
                </a:moveTo>
                <a:lnTo>
                  <a:pt x="66233" y="68168"/>
                </a:lnTo>
                <a:lnTo>
                  <a:pt x="65272" y="69128"/>
                </a:lnTo>
                <a:lnTo>
                  <a:pt x="62392" y="69128"/>
                </a:lnTo>
                <a:lnTo>
                  <a:pt x="60472" y="68168"/>
                </a:lnTo>
                <a:lnTo>
                  <a:pt x="59512" y="67208"/>
                </a:lnTo>
                <a:lnTo>
                  <a:pt x="59512" y="71048"/>
                </a:lnTo>
                <a:lnTo>
                  <a:pt x="61447" y="72008"/>
                </a:lnTo>
                <a:lnTo>
                  <a:pt x="68153" y="72008"/>
                </a:lnTo>
                <a:lnTo>
                  <a:pt x="68153" y="66248"/>
                </a:lnTo>
                <a:close/>
              </a:path>
              <a:path w="68153" h="72008">
                <a:moveTo>
                  <a:pt x="57607" y="48005"/>
                </a:moveTo>
                <a:lnTo>
                  <a:pt x="58552" y="43205"/>
                </a:lnTo>
                <a:lnTo>
                  <a:pt x="59512" y="41285"/>
                </a:lnTo>
                <a:lnTo>
                  <a:pt x="60472" y="39364"/>
                </a:lnTo>
                <a:lnTo>
                  <a:pt x="62392" y="38404"/>
                </a:lnTo>
                <a:lnTo>
                  <a:pt x="65272" y="38404"/>
                </a:lnTo>
                <a:lnTo>
                  <a:pt x="67193" y="39364"/>
                </a:lnTo>
                <a:lnTo>
                  <a:pt x="68153" y="41285"/>
                </a:lnTo>
                <a:lnTo>
                  <a:pt x="69113" y="43205"/>
                </a:lnTo>
                <a:lnTo>
                  <a:pt x="70073" y="48005"/>
                </a:lnTo>
                <a:lnTo>
                  <a:pt x="70073" y="60487"/>
                </a:lnTo>
                <a:lnTo>
                  <a:pt x="69113" y="64328"/>
                </a:lnTo>
                <a:lnTo>
                  <a:pt x="68153" y="66248"/>
                </a:lnTo>
                <a:lnTo>
                  <a:pt x="68153" y="72008"/>
                </a:lnTo>
                <a:lnTo>
                  <a:pt x="71033" y="71048"/>
                </a:lnTo>
                <a:lnTo>
                  <a:pt x="73913" y="67208"/>
                </a:lnTo>
                <a:lnTo>
                  <a:pt x="76794" y="64328"/>
                </a:lnTo>
                <a:lnTo>
                  <a:pt x="77754" y="59527"/>
                </a:lnTo>
                <a:lnTo>
                  <a:pt x="77754" y="47045"/>
                </a:lnTo>
                <a:lnTo>
                  <a:pt x="75834" y="44165"/>
                </a:lnTo>
                <a:lnTo>
                  <a:pt x="74874" y="41285"/>
                </a:lnTo>
                <a:lnTo>
                  <a:pt x="72953" y="39364"/>
                </a:lnTo>
                <a:lnTo>
                  <a:pt x="71033" y="38404"/>
                </a:lnTo>
                <a:lnTo>
                  <a:pt x="68153" y="36484"/>
                </a:lnTo>
                <a:lnTo>
                  <a:pt x="66233" y="35524"/>
                </a:lnTo>
                <a:lnTo>
                  <a:pt x="61447" y="35524"/>
                </a:lnTo>
                <a:lnTo>
                  <a:pt x="59512" y="36484"/>
                </a:lnTo>
                <a:lnTo>
                  <a:pt x="56631" y="37444"/>
                </a:lnTo>
                <a:lnTo>
                  <a:pt x="54726" y="39364"/>
                </a:lnTo>
                <a:lnTo>
                  <a:pt x="52791" y="41285"/>
                </a:lnTo>
                <a:lnTo>
                  <a:pt x="51831" y="44165"/>
                </a:lnTo>
                <a:lnTo>
                  <a:pt x="49926" y="47045"/>
                </a:lnTo>
                <a:lnTo>
                  <a:pt x="48950" y="50886"/>
                </a:lnTo>
                <a:lnTo>
                  <a:pt x="48950" y="57607"/>
                </a:lnTo>
                <a:lnTo>
                  <a:pt x="49926" y="60487"/>
                </a:lnTo>
                <a:lnTo>
                  <a:pt x="51831" y="63367"/>
                </a:lnTo>
                <a:lnTo>
                  <a:pt x="52791" y="66248"/>
                </a:lnTo>
                <a:lnTo>
                  <a:pt x="54726" y="68168"/>
                </a:lnTo>
                <a:lnTo>
                  <a:pt x="56631" y="70088"/>
                </a:lnTo>
                <a:lnTo>
                  <a:pt x="59512" y="71048"/>
                </a:lnTo>
                <a:lnTo>
                  <a:pt x="59512" y="67208"/>
                </a:lnTo>
                <a:lnTo>
                  <a:pt x="58552" y="64328"/>
                </a:lnTo>
                <a:lnTo>
                  <a:pt x="57607" y="60487"/>
                </a:lnTo>
                <a:lnTo>
                  <a:pt x="57607" y="48005"/>
                </a:lnTo>
                <a:close/>
              </a:path>
              <a:path w="68153" h="72008">
                <a:moveTo>
                  <a:pt x="960" y="24963"/>
                </a:moveTo>
                <a:lnTo>
                  <a:pt x="1920" y="27843"/>
                </a:lnTo>
                <a:lnTo>
                  <a:pt x="2880" y="30723"/>
                </a:lnTo>
                <a:lnTo>
                  <a:pt x="4800" y="33604"/>
                </a:lnTo>
                <a:lnTo>
                  <a:pt x="7680" y="34564"/>
                </a:lnTo>
                <a:lnTo>
                  <a:pt x="9601" y="36484"/>
                </a:lnTo>
                <a:lnTo>
                  <a:pt x="7680" y="23042"/>
                </a:lnTo>
                <a:lnTo>
                  <a:pt x="7680" y="12481"/>
                </a:lnTo>
                <a:lnTo>
                  <a:pt x="8641" y="7680"/>
                </a:lnTo>
                <a:lnTo>
                  <a:pt x="9601" y="5760"/>
                </a:lnTo>
                <a:lnTo>
                  <a:pt x="11521" y="3840"/>
                </a:lnTo>
                <a:lnTo>
                  <a:pt x="12481" y="2880"/>
                </a:lnTo>
                <a:lnTo>
                  <a:pt x="16322" y="2880"/>
                </a:lnTo>
                <a:lnTo>
                  <a:pt x="17282" y="3840"/>
                </a:lnTo>
                <a:lnTo>
                  <a:pt x="18242" y="5760"/>
                </a:lnTo>
                <a:lnTo>
                  <a:pt x="20162" y="7680"/>
                </a:lnTo>
                <a:lnTo>
                  <a:pt x="21122" y="12481"/>
                </a:lnTo>
                <a:lnTo>
                  <a:pt x="21122" y="24963"/>
                </a:lnTo>
                <a:lnTo>
                  <a:pt x="20162" y="28803"/>
                </a:lnTo>
                <a:lnTo>
                  <a:pt x="18242" y="31683"/>
                </a:lnTo>
                <a:lnTo>
                  <a:pt x="17282" y="33604"/>
                </a:lnTo>
                <a:lnTo>
                  <a:pt x="16322" y="34564"/>
                </a:lnTo>
                <a:lnTo>
                  <a:pt x="13441" y="34564"/>
                </a:lnTo>
                <a:lnTo>
                  <a:pt x="12481" y="33604"/>
                </a:lnTo>
                <a:lnTo>
                  <a:pt x="11521" y="33604"/>
                </a:lnTo>
                <a:lnTo>
                  <a:pt x="11521" y="36484"/>
                </a:lnTo>
                <a:lnTo>
                  <a:pt x="18242" y="36484"/>
                </a:lnTo>
                <a:lnTo>
                  <a:pt x="22082" y="35524"/>
                </a:lnTo>
                <a:lnTo>
                  <a:pt x="24963" y="31683"/>
                </a:lnTo>
                <a:lnTo>
                  <a:pt x="27843" y="28803"/>
                </a:lnTo>
                <a:lnTo>
                  <a:pt x="28803" y="24002"/>
                </a:lnTo>
                <a:lnTo>
                  <a:pt x="28803" y="13441"/>
                </a:lnTo>
                <a:lnTo>
                  <a:pt x="27843" y="9601"/>
                </a:lnTo>
                <a:lnTo>
                  <a:pt x="24963" y="5760"/>
                </a:lnTo>
                <a:lnTo>
                  <a:pt x="23042" y="1920"/>
                </a:lnTo>
                <a:lnTo>
                  <a:pt x="19202" y="0"/>
                </a:lnTo>
                <a:lnTo>
                  <a:pt x="12481" y="0"/>
                </a:lnTo>
                <a:lnTo>
                  <a:pt x="9601" y="960"/>
                </a:lnTo>
                <a:lnTo>
                  <a:pt x="7680" y="1920"/>
                </a:lnTo>
                <a:lnTo>
                  <a:pt x="4800" y="3840"/>
                </a:lnTo>
                <a:lnTo>
                  <a:pt x="2880" y="5760"/>
                </a:lnTo>
                <a:lnTo>
                  <a:pt x="1920" y="8641"/>
                </a:lnTo>
                <a:lnTo>
                  <a:pt x="960" y="11521"/>
                </a:lnTo>
                <a:lnTo>
                  <a:pt x="0" y="15361"/>
                </a:lnTo>
                <a:lnTo>
                  <a:pt x="0" y="22082"/>
                </a:lnTo>
                <a:lnTo>
                  <a:pt x="960" y="24963"/>
                </a:lnTo>
                <a:close/>
              </a:path>
              <a:path w="68153" h="72008">
                <a:moveTo>
                  <a:pt x="61447" y="0"/>
                </a:moveTo>
                <a:lnTo>
                  <a:pt x="12481" y="72008"/>
                </a:lnTo>
                <a:lnTo>
                  <a:pt x="16322" y="72008"/>
                </a:lnTo>
                <a:lnTo>
                  <a:pt x="66233" y="0"/>
                </a:lnTo>
                <a:lnTo>
                  <a:pt x="61447" y="0"/>
                </a:lnTo>
                <a:close/>
              </a:path>
              <a:path w="68153" h="72008">
                <a:moveTo>
                  <a:pt x="8641" y="26883"/>
                </a:moveTo>
                <a:lnTo>
                  <a:pt x="7680" y="23042"/>
                </a:lnTo>
                <a:lnTo>
                  <a:pt x="9601" y="36484"/>
                </a:lnTo>
                <a:lnTo>
                  <a:pt x="11521" y="36484"/>
                </a:lnTo>
                <a:lnTo>
                  <a:pt x="11521" y="33604"/>
                </a:lnTo>
                <a:lnTo>
                  <a:pt x="10561" y="32644"/>
                </a:lnTo>
                <a:lnTo>
                  <a:pt x="9601" y="30723"/>
                </a:lnTo>
                <a:lnTo>
                  <a:pt x="8641" y="28803"/>
                </a:lnTo>
                <a:lnTo>
                  <a:pt x="8641" y="26883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" name="object 225"/>
          <p:cNvSpPr/>
          <p:nvPr/>
        </p:nvSpPr>
        <p:spPr>
          <a:xfrm>
            <a:off x="5612221" y="1511731"/>
            <a:ext cx="716142" cy="556778"/>
          </a:xfrm>
          <a:custGeom>
            <a:avLst/>
            <a:gdLst/>
            <a:ahLst/>
            <a:cxnLst/>
            <a:rect l="l" t="t" r="r" b="b"/>
            <a:pathLst>
              <a:path w="716142" h="556778">
                <a:moveTo>
                  <a:pt x="716142" y="0"/>
                </a:moveTo>
                <a:lnTo>
                  <a:pt x="248640" y="0"/>
                </a:lnTo>
                <a:lnTo>
                  <a:pt x="248640" y="314858"/>
                </a:lnTo>
                <a:lnTo>
                  <a:pt x="0" y="556778"/>
                </a:lnTo>
                <a:lnTo>
                  <a:pt x="248640" y="450220"/>
                </a:lnTo>
                <a:lnTo>
                  <a:pt x="248640" y="540456"/>
                </a:lnTo>
                <a:lnTo>
                  <a:pt x="716142" y="540456"/>
                </a:lnTo>
                <a:lnTo>
                  <a:pt x="71614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" name="object 226"/>
          <p:cNvSpPr/>
          <p:nvPr/>
        </p:nvSpPr>
        <p:spPr>
          <a:xfrm>
            <a:off x="5608380" y="1508836"/>
            <a:ext cx="723823" cy="562554"/>
          </a:xfrm>
          <a:custGeom>
            <a:avLst/>
            <a:gdLst/>
            <a:ahLst/>
            <a:cxnLst/>
            <a:rect l="l" t="t" r="r" b="b"/>
            <a:pathLst>
              <a:path w="723823" h="562554">
                <a:moveTo>
                  <a:pt x="251520" y="546232"/>
                </a:moveTo>
                <a:lnTo>
                  <a:pt x="721903" y="546232"/>
                </a:lnTo>
                <a:lnTo>
                  <a:pt x="722863" y="545271"/>
                </a:lnTo>
                <a:lnTo>
                  <a:pt x="723823" y="543351"/>
                </a:lnTo>
                <a:lnTo>
                  <a:pt x="723823" y="2895"/>
                </a:lnTo>
                <a:lnTo>
                  <a:pt x="722863" y="1935"/>
                </a:lnTo>
                <a:lnTo>
                  <a:pt x="721903" y="975"/>
                </a:lnTo>
                <a:lnTo>
                  <a:pt x="719983" y="0"/>
                </a:lnTo>
                <a:lnTo>
                  <a:pt x="252481" y="0"/>
                </a:lnTo>
                <a:lnTo>
                  <a:pt x="254401" y="320649"/>
                </a:lnTo>
                <a:lnTo>
                  <a:pt x="255361" y="319674"/>
                </a:lnTo>
                <a:lnTo>
                  <a:pt x="255361" y="6720"/>
                </a:lnTo>
                <a:lnTo>
                  <a:pt x="717102" y="6720"/>
                </a:lnTo>
                <a:lnTo>
                  <a:pt x="717102" y="540471"/>
                </a:lnTo>
                <a:lnTo>
                  <a:pt x="255361" y="540471"/>
                </a:lnTo>
                <a:lnTo>
                  <a:pt x="255361" y="452155"/>
                </a:lnTo>
                <a:lnTo>
                  <a:pt x="254401" y="451195"/>
                </a:lnTo>
                <a:lnTo>
                  <a:pt x="253441" y="450235"/>
                </a:lnTo>
                <a:lnTo>
                  <a:pt x="251520" y="450235"/>
                </a:lnTo>
                <a:lnTo>
                  <a:pt x="17282" y="550072"/>
                </a:lnTo>
                <a:lnTo>
                  <a:pt x="249600" y="316809"/>
                </a:lnTo>
                <a:lnTo>
                  <a:pt x="960" y="557753"/>
                </a:lnTo>
                <a:lnTo>
                  <a:pt x="960" y="558713"/>
                </a:lnTo>
                <a:lnTo>
                  <a:pt x="0" y="559673"/>
                </a:lnTo>
                <a:lnTo>
                  <a:pt x="960" y="561594"/>
                </a:lnTo>
                <a:lnTo>
                  <a:pt x="1920" y="562554"/>
                </a:lnTo>
                <a:lnTo>
                  <a:pt x="4800" y="562554"/>
                </a:lnTo>
                <a:lnTo>
                  <a:pt x="249600" y="457916"/>
                </a:lnTo>
                <a:lnTo>
                  <a:pt x="249600" y="545271"/>
                </a:lnTo>
                <a:lnTo>
                  <a:pt x="251520" y="546232"/>
                </a:lnTo>
                <a:close/>
              </a:path>
              <a:path w="723823" h="562554">
                <a:moveTo>
                  <a:pt x="254401" y="320649"/>
                </a:moveTo>
                <a:lnTo>
                  <a:pt x="252481" y="0"/>
                </a:lnTo>
                <a:lnTo>
                  <a:pt x="251520" y="975"/>
                </a:lnTo>
                <a:lnTo>
                  <a:pt x="249600" y="1935"/>
                </a:lnTo>
                <a:lnTo>
                  <a:pt x="249600" y="316809"/>
                </a:lnTo>
                <a:lnTo>
                  <a:pt x="17282" y="550072"/>
                </a:lnTo>
                <a:lnTo>
                  <a:pt x="254401" y="320649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" name="object 227"/>
          <p:cNvSpPr/>
          <p:nvPr/>
        </p:nvSpPr>
        <p:spPr>
          <a:xfrm>
            <a:off x="6011570" y="1607728"/>
            <a:ext cx="80650" cy="82555"/>
          </a:xfrm>
          <a:custGeom>
            <a:avLst/>
            <a:gdLst/>
            <a:ahLst/>
            <a:cxnLst/>
            <a:rect l="l" t="t" r="r" b="b"/>
            <a:pathLst>
              <a:path w="80650" h="82555">
                <a:moveTo>
                  <a:pt x="0" y="35509"/>
                </a:moveTo>
                <a:lnTo>
                  <a:pt x="12" y="43333"/>
                </a:lnTo>
                <a:lnTo>
                  <a:pt x="2329" y="56274"/>
                </a:lnTo>
                <a:lnTo>
                  <a:pt x="8641" y="67193"/>
                </a:lnTo>
                <a:lnTo>
                  <a:pt x="18611" y="76081"/>
                </a:lnTo>
                <a:lnTo>
                  <a:pt x="30249" y="80970"/>
                </a:lnTo>
                <a:lnTo>
                  <a:pt x="44165" y="82555"/>
                </a:lnTo>
                <a:lnTo>
                  <a:pt x="48966" y="82555"/>
                </a:lnTo>
                <a:lnTo>
                  <a:pt x="53766" y="81594"/>
                </a:lnTo>
                <a:lnTo>
                  <a:pt x="58567" y="80634"/>
                </a:lnTo>
                <a:lnTo>
                  <a:pt x="62407" y="79674"/>
                </a:lnTo>
                <a:lnTo>
                  <a:pt x="67208" y="77754"/>
                </a:lnTo>
                <a:lnTo>
                  <a:pt x="71993" y="74874"/>
                </a:lnTo>
                <a:lnTo>
                  <a:pt x="71993" y="44150"/>
                </a:lnTo>
                <a:lnTo>
                  <a:pt x="72969" y="42230"/>
                </a:lnTo>
                <a:lnTo>
                  <a:pt x="73929" y="40309"/>
                </a:lnTo>
                <a:lnTo>
                  <a:pt x="75834" y="39349"/>
                </a:lnTo>
                <a:lnTo>
                  <a:pt x="80650" y="39349"/>
                </a:lnTo>
                <a:lnTo>
                  <a:pt x="80650" y="37429"/>
                </a:lnTo>
                <a:lnTo>
                  <a:pt x="49926" y="37429"/>
                </a:lnTo>
                <a:lnTo>
                  <a:pt x="49926" y="39349"/>
                </a:lnTo>
                <a:lnTo>
                  <a:pt x="52806" y="39349"/>
                </a:lnTo>
                <a:lnTo>
                  <a:pt x="55686" y="40309"/>
                </a:lnTo>
                <a:lnTo>
                  <a:pt x="56647" y="40309"/>
                </a:lnTo>
                <a:lnTo>
                  <a:pt x="57591" y="41269"/>
                </a:lnTo>
                <a:lnTo>
                  <a:pt x="58567" y="42230"/>
                </a:lnTo>
                <a:lnTo>
                  <a:pt x="59527" y="43190"/>
                </a:lnTo>
                <a:lnTo>
                  <a:pt x="59527" y="44150"/>
                </a:lnTo>
                <a:lnTo>
                  <a:pt x="60487" y="47030"/>
                </a:lnTo>
                <a:lnTo>
                  <a:pt x="60487" y="73913"/>
                </a:lnTo>
                <a:lnTo>
                  <a:pt x="57591" y="75834"/>
                </a:lnTo>
                <a:lnTo>
                  <a:pt x="54726" y="76794"/>
                </a:lnTo>
                <a:lnTo>
                  <a:pt x="52806" y="76794"/>
                </a:lnTo>
                <a:lnTo>
                  <a:pt x="49926" y="77754"/>
                </a:lnTo>
                <a:lnTo>
                  <a:pt x="47045" y="78714"/>
                </a:lnTo>
                <a:lnTo>
                  <a:pt x="38404" y="78714"/>
                </a:lnTo>
                <a:lnTo>
                  <a:pt x="33604" y="76794"/>
                </a:lnTo>
                <a:lnTo>
                  <a:pt x="28803" y="73913"/>
                </a:lnTo>
                <a:lnTo>
                  <a:pt x="24963" y="71033"/>
                </a:lnTo>
                <a:lnTo>
                  <a:pt x="21122" y="66233"/>
                </a:lnTo>
                <a:lnTo>
                  <a:pt x="18242" y="60472"/>
                </a:lnTo>
                <a:lnTo>
                  <a:pt x="15361" y="53751"/>
                </a:lnTo>
                <a:lnTo>
                  <a:pt x="13441" y="47030"/>
                </a:lnTo>
                <a:lnTo>
                  <a:pt x="13441" y="30708"/>
                </a:lnTo>
                <a:lnTo>
                  <a:pt x="15361" y="22082"/>
                </a:lnTo>
                <a:lnTo>
                  <a:pt x="20162" y="15361"/>
                </a:lnTo>
                <a:lnTo>
                  <a:pt x="20367" y="15039"/>
                </a:lnTo>
                <a:lnTo>
                  <a:pt x="29686" y="6640"/>
                </a:lnTo>
                <a:lnTo>
                  <a:pt x="43205" y="3840"/>
                </a:lnTo>
                <a:lnTo>
                  <a:pt x="50886" y="3840"/>
                </a:lnTo>
                <a:lnTo>
                  <a:pt x="56647" y="5745"/>
                </a:lnTo>
                <a:lnTo>
                  <a:pt x="61432" y="10546"/>
                </a:lnTo>
                <a:lnTo>
                  <a:pt x="64312" y="13426"/>
                </a:lnTo>
                <a:lnTo>
                  <a:pt x="67208" y="18242"/>
                </a:lnTo>
                <a:lnTo>
                  <a:pt x="69128" y="24947"/>
                </a:lnTo>
                <a:lnTo>
                  <a:pt x="71033" y="24947"/>
                </a:lnTo>
                <a:lnTo>
                  <a:pt x="69128" y="0"/>
                </a:lnTo>
                <a:lnTo>
                  <a:pt x="67208" y="0"/>
                </a:lnTo>
                <a:lnTo>
                  <a:pt x="67208" y="1920"/>
                </a:lnTo>
                <a:lnTo>
                  <a:pt x="66248" y="2865"/>
                </a:lnTo>
                <a:lnTo>
                  <a:pt x="66248" y="3840"/>
                </a:lnTo>
                <a:lnTo>
                  <a:pt x="65288" y="3840"/>
                </a:lnTo>
                <a:lnTo>
                  <a:pt x="65288" y="4800"/>
                </a:lnTo>
                <a:lnTo>
                  <a:pt x="63367" y="4800"/>
                </a:lnTo>
                <a:lnTo>
                  <a:pt x="62407" y="3840"/>
                </a:lnTo>
                <a:lnTo>
                  <a:pt x="59527" y="3840"/>
                </a:lnTo>
                <a:lnTo>
                  <a:pt x="55686" y="1920"/>
                </a:lnTo>
                <a:lnTo>
                  <a:pt x="51846" y="960"/>
                </a:lnTo>
                <a:lnTo>
                  <a:pt x="49926" y="0"/>
                </a:lnTo>
                <a:lnTo>
                  <a:pt x="33604" y="0"/>
                </a:lnTo>
                <a:lnTo>
                  <a:pt x="26883" y="960"/>
                </a:lnTo>
                <a:lnTo>
                  <a:pt x="21122" y="4800"/>
                </a:lnTo>
                <a:lnTo>
                  <a:pt x="14401" y="8641"/>
                </a:lnTo>
                <a:lnTo>
                  <a:pt x="8641" y="14386"/>
                </a:lnTo>
                <a:lnTo>
                  <a:pt x="4800" y="22082"/>
                </a:lnTo>
                <a:lnTo>
                  <a:pt x="1920" y="28788"/>
                </a:lnTo>
                <a:lnTo>
                  <a:pt x="0" y="35509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" name="object 228"/>
          <p:cNvSpPr/>
          <p:nvPr/>
        </p:nvSpPr>
        <p:spPr>
          <a:xfrm>
            <a:off x="6097965" y="1608688"/>
            <a:ext cx="49926" cy="81594"/>
          </a:xfrm>
          <a:custGeom>
            <a:avLst/>
            <a:gdLst/>
            <a:ahLst/>
            <a:cxnLst/>
            <a:rect l="l" t="t" r="r" b="b"/>
            <a:pathLst>
              <a:path w="49926" h="81594">
                <a:moveTo>
                  <a:pt x="49926" y="0"/>
                </a:moveTo>
                <a:lnTo>
                  <a:pt x="7680" y="0"/>
                </a:lnTo>
                <a:lnTo>
                  <a:pt x="0" y="19187"/>
                </a:lnTo>
                <a:lnTo>
                  <a:pt x="1920" y="20147"/>
                </a:lnTo>
                <a:lnTo>
                  <a:pt x="3840" y="16306"/>
                </a:lnTo>
                <a:lnTo>
                  <a:pt x="6720" y="13426"/>
                </a:lnTo>
                <a:lnTo>
                  <a:pt x="9601" y="11506"/>
                </a:lnTo>
                <a:lnTo>
                  <a:pt x="11521" y="10561"/>
                </a:lnTo>
                <a:lnTo>
                  <a:pt x="14401" y="9585"/>
                </a:lnTo>
                <a:lnTo>
                  <a:pt x="41285" y="9585"/>
                </a:lnTo>
                <a:lnTo>
                  <a:pt x="17282" y="81594"/>
                </a:lnTo>
                <a:lnTo>
                  <a:pt x="24002" y="81594"/>
                </a:lnTo>
                <a:lnTo>
                  <a:pt x="49926" y="2880"/>
                </a:lnTo>
                <a:lnTo>
                  <a:pt x="49926" y="0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" name="object 229"/>
          <p:cNvSpPr/>
          <p:nvPr/>
        </p:nvSpPr>
        <p:spPr>
          <a:xfrm>
            <a:off x="6160373" y="1676841"/>
            <a:ext cx="17266" cy="31668"/>
          </a:xfrm>
          <a:custGeom>
            <a:avLst/>
            <a:gdLst/>
            <a:ahLst/>
            <a:cxnLst/>
            <a:rect l="l" t="t" r="r" b="b"/>
            <a:pathLst>
              <a:path w="17266" h="31668">
                <a:moveTo>
                  <a:pt x="5760" y="29763"/>
                </a:moveTo>
                <a:lnTo>
                  <a:pt x="9601" y="26883"/>
                </a:lnTo>
                <a:lnTo>
                  <a:pt x="12481" y="23042"/>
                </a:lnTo>
                <a:lnTo>
                  <a:pt x="15361" y="19202"/>
                </a:lnTo>
                <a:lnTo>
                  <a:pt x="17266" y="16322"/>
                </a:lnTo>
                <a:lnTo>
                  <a:pt x="17266" y="8641"/>
                </a:lnTo>
                <a:lnTo>
                  <a:pt x="16322" y="5760"/>
                </a:lnTo>
                <a:lnTo>
                  <a:pt x="14401" y="2880"/>
                </a:lnTo>
                <a:lnTo>
                  <a:pt x="11521" y="960"/>
                </a:lnTo>
                <a:lnTo>
                  <a:pt x="9601" y="0"/>
                </a:lnTo>
                <a:lnTo>
                  <a:pt x="2880" y="0"/>
                </a:lnTo>
                <a:lnTo>
                  <a:pt x="1920" y="1920"/>
                </a:lnTo>
                <a:lnTo>
                  <a:pt x="0" y="2880"/>
                </a:lnTo>
                <a:lnTo>
                  <a:pt x="0" y="10561"/>
                </a:lnTo>
                <a:lnTo>
                  <a:pt x="960" y="11521"/>
                </a:lnTo>
                <a:lnTo>
                  <a:pt x="2880" y="12481"/>
                </a:lnTo>
                <a:lnTo>
                  <a:pt x="3840" y="13441"/>
                </a:lnTo>
                <a:lnTo>
                  <a:pt x="6705" y="13441"/>
                </a:lnTo>
                <a:lnTo>
                  <a:pt x="7680" y="12481"/>
                </a:lnTo>
                <a:lnTo>
                  <a:pt x="9601" y="11521"/>
                </a:lnTo>
                <a:lnTo>
                  <a:pt x="11521" y="11521"/>
                </a:lnTo>
                <a:lnTo>
                  <a:pt x="12481" y="12481"/>
                </a:lnTo>
                <a:lnTo>
                  <a:pt x="12481" y="17282"/>
                </a:lnTo>
                <a:lnTo>
                  <a:pt x="11521" y="20162"/>
                </a:lnTo>
                <a:lnTo>
                  <a:pt x="8641" y="22082"/>
                </a:lnTo>
                <a:lnTo>
                  <a:pt x="6705" y="24963"/>
                </a:lnTo>
                <a:lnTo>
                  <a:pt x="3840" y="27828"/>
                </a:lnTo>
                <a:lnTo>
                  <a:pt x="0" y="28803"/>
                </a:lnTo>
                <a:lnTo>
                  <a:pt x="0" y="31668"/>
                </a:lnTo>
                <a:lnTo>
                  <a:pt x="5760" y="29763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" name="object 230"/>
          <p:cNvSpPr/>
          <p:nvPr/>
        </p:nvSpPr>
        <p:spPr>
          <a:xfrm>
            <a:off x="5973180" y="1744035"/>
            <a:ext cx="31668" cy="81610"/>
          </a:xfrm>
          <a:custGeom>
            <a:avLst/>
            <a:gdLst/>
            <a:ahLst/>
            <a:cxnLst/>
            <a:rect l="l" t="t" r="r" b="b"/>
            <a:pathLst>
              <a:path w="31668" h="81610">
                <a:moveTo>
                  <a:pt x="22067" y="74889"/>
                </a:moveTo>
                <a:lnTo>
                  <a:pt x="21122" y="71993"/>
                </a:lnTo>
                <a:lnTo>
                  <a:pt x="21122" y="0"/>
                </a:lnTo>
                <a:lnTo>
                  <a:pt x="19187" y="0"/>
                </a:lnTo>
                <a:lnTo>
                  <a:pt x="0" y="9601"/>
                </a:lnTo>
                <a:lnTo>
                  <a:pt x="960" y="11521"/>
                </a:lnTo>
                <a:lnTo>
                  <a:pt x="3840" y="10561"/>
                </a:lnTo>
                <a:lnTo>
                  <a:pt x="5760" y="9601"/>
                </a:lnTo>
                <a:lnTo>
                  <a:pt x="8625" y="9601"/>
                </a:lnTo>
                <a:lnTo>
                  <a:pt x="8625" y="10561"/>
                </a:lnTo>
                <a:lnTo>
                  <a:pt x="9601" y="10561"/>
                </a:lnTo>
                <a:lnTo>
                  <a:pt x="10561" y="11521"/>
                </a:lnTo>
                <a:lnTo>
                  <a:pt x="11506" y="12481"/>
                </a:lnTo>
                <a:lnTo>
                  <a:pt x="11506" y="75834"/>
                </a:lnTo>
                <a:lnTo>
                  <a:pt x="10561" y="76794"/>
                </a:lnTo>
                <a:lnTo>
                  <a:pt x="9601" y="77754"/>
                </a:lnTo>
                <a:lnTo>
                  <a:pt x="8625" y="77754"/>
                </a:lnTo>
                <a:lnTo>
                  <a:pt x="7680" y="78729"/>
                </a:lnTo>
                <a:lnTo>
                  <a:pt x="1905" y="78729"/>
                </a:lnTo>
                <a:lnTo>
                  <a:pt x="1905" y="81610"/>
                </a:lnTo>
                <a:lnTo>
                  <a:pt x="31668" y="81610"/>
                </a:lnTo>
                <a:lnTo>
                  <a:pt x="31668" y="78729"/>
                </a:lnTo>
                <a:lnTo>
                  <a:pt x="25908" y="78729"/>
                </a:lnTo>
                <a:lnTo>
                  <a:pt x="23987" y="77754"/>
                </a:lnTo>
                <a:lnTo>
                  <a:pt x="23027" y="77754"/>
                </a:lnTo>
                <a:lnTo>
                  <a:pt x="22067" y="76794"/>
                </a:lnTo>
                <a:lnTo>
                  <a:pt x="22067" y="74889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" name="object 231"/>
          <p:cNvSpPr/>
          <p:nvPr/>
        </p:nvSpPr>
        <p:spPr>
          <a:xfrm>
            <a:off x="6035573" y="1744035"/>
            <a:ext cx="13441" cy="11521"/>
          </a:xfrm>
          <a:custGeom>
            <a:avLst/>
            <a:gdLst/>
            <a:ahLst/>
            <a:cxnLst/>
            <a:rect l="l" t="t" r="r" b="b"/>
            <a:pathLst>
              <a:path w="13441" h="11521">
                <a:moveTo>
                  <a:pt x="5760" y="0"/>
                </a:moveTo>
                <a:lnTo>
                  <a:pt x="0" y="3840"/>
                </a:lnTo>
                <a:lnTo>
                  <a:pt x="960" y="11521"/>
                </a:lnTo>
                <a:lnTo>
                  <a:pt x="3840" y="8641"/>
                </a:lnTo>
                <a:lnTo>
                  <a:pt x="5760" y="5760"/>
                </a:lnTo>
                <a:lnTo>
                  <a:pt x="8641" y="3840"/>
                </a:lnTo>
                <a:lnTo>
                  <a:pt x="13441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" name="object 232"/>
          <p:cNvSpPr/>
          <p:nvPr/>
        </p:nvSpPr>
        <p:spPr>
          <a:xfrm>
            <a:off x="6025012" y="1744035"/>
            <a:ext cx="49926" cy="82555"/>
          </a:xfrm>
          <a:custGeom>
            <a:avLst/>
            <a:gdLst/>
            <a:ahLst/>
            <a:cxnLst/>
            <a:rect l="l" t="t" r="r" b="b"/>
            <a:pathLst>
              <a:path w="49926" h="82555">
                <a:moveTo>
                  <a:pt x="1920" y="41285"/>
                </a:moveTo>
                <a:lnTo>
                  <a:pt x="5760" y="46085"/>
                </a:lnTo>
                <a:lnTo>
                  <a:pt x="9601" y="49926"/>
                </a:lnTo>
                <a:lnTo>
                  <a:pt x="14401" y="52806"/>
                </a:lnTo>
                <a:lnTo>
                  <a:pt x="24963" y="52806"/>
                </a:lnTo>
                <a:lnTo>
                  <a:pt x="30723" y="49926"/>
                </a:lnTo>
                <a:lnTo>
                  <a:pt x="36484" y="46085"/>
                </a:lnTo>
                <a:lnTo>
                  <a:pt x="34564" y="52806"/>
                </a:lnTo>
                <a:lnTo>
                  <a:pt x="31683" y="59527"/>
                </a:lnTo>
                <a:lnTo>
                  <a:pt x="27843" y="65272"/>
                </a:lnTo>
                <a:lnTo>
                  <a:pt x="24002" y="71048"/>
                </a:lnTo>
                <a:lnTo>
                  <a:pt x="19202" y="74889"/>
                </a:lnTo>
                <a:lnTo>
                  <a:pt x="15361" y="76794"/>
                </a:lnTo>
                <a:lnTo>
                  <a:pt x="10561" y="79674"/>
                </a:lnTo>
                <a:lnTo>
                  <a:pt x="5760" y="80634"/>
                </a:lnTo>
                <a:lnTo>
                  <a:pt x="960" y="80634"/>
                </a:lnTo>
                <a:lnTo>
                  <a:pt x="960" y="82555"/>
                </a:lnTo>
                <a:lnTo>
                  <a:pt x="11521" y="82555"/>
                </a:lnTo>
                <a:lnTo>
                  <a:pt x="19202" y="80634"/>
                </a:lnTo>
                <a:lnTo>
                  <a:pt x="24963" y="76794"/>
                </a:lnTo>
                <a:lnTo>
                  <a:pt x="25889" y="76200"/>
                </a:lnTo>
                <a:lnTo>
                  <a:pt x="35528" y="67878"/>
                </a:lnTo>
                <a:lnTo>
                  <a:pt x="43205" y="57607"/>
                </a:lnTo>
                <a:lnTo>
                  <a:pt x="48068" y="45631"/>
                </a:lnTo>
                <a:lnTo>
                  <a:pt x="49926" y="32644"/>
                </a:lnTo>
                <a:lnTo>
                  <a:pt x="47747" y="19510"/>
                </a:lnTo>
                <a:lnTo>
                  <a:pt x="41285" y="8641"/>
                </a:lnTo>
                <a:lnTo>
                  <a:pt x="36484" y="2880"/>
                </a:lnTo>
                <a:lnTo>
                  <a:pt x="30723" y="0"/>
                </a:lnTo>
                <a:lnTo>
                  <a:pt x="24002" y="0"/>
                </a:lnTo>
                <a:lnTo>
                  <a:pt x="19202" y="3840"/>
                </a:lnTo>
                <a:lnTo>
                  <a:pt x="25923" y="3840"/>
                </a:lnTo>
                <a:lnTo>
                  <a:pt x="28803" y="5760"/>
                </a:lnTo>
                <a:lnTo>
                  <a:pt x="30723" y="7680"/>
                </a:lnTo>
                <a:lnTo>
                  <a:pt x="33604" y="9601"/>
                </a:lnTo>
                <a:lnTo>
                  <a:pt x="35524" y="13441"/>
                </a:lnTo>
                <a:lnTo>
                  <a:pt x="36484" y="18242"/>
                </a:lnTo>
                <a:lnTo>
                  <a:pt x="37444" y="22082"/>
                </a:lnTo>
                <a:lnTo>
                  <a:pt x="38404" y="25923"/>
                </a:lnTo>
                <a:lnTo>
                  <a:pt x="38404" y="37444"/>
                </a:lnTo>
                <a:lnTo>
                  <a:pt x="37444" y="42245"/>
                </a:lnTo>
                <a:lnTo>
                  <a:pt x="35524" y="44165"/>
                </a:lnTo>
                <a:lnTo>
                  <a:pt x="33604" y="45125"/>
                </a:lnTo>
                <a:lnTo>
                  <a:pt x="30723" y="46085"/>
                </a:lnTo>
                <a:lnTo>
                  <a:pt x="28803" y="47045"/>
                </a:lnTo>
                <a:lnTo>
                  <a:pt x="21122" y="47045"/>
                </a:lnTo>
                <a:lnTo>
                  <a:pt x="17282" y="45125"/>
                </a:lnTo>
                <a:lnTo>
                  <a:pt x="15361" y="42245"/>
                </a:lnTo>
                <a:lnTo>
                  <a:pt x="11521" y="37444"/>
                </a:lnTo>
                <a:lnTo>
                  <a:pt x="9601" y="30723"/>
                </a:lnTo>
                <a:lnTo>
                  <a:pt x="9601" y="16322"/>
                </a:lnTo>
                <a:lnTo>
                  <a:pt x="11521" y="11521"/>
                </a:lnTo>
                <a:lnTo>
                  <a:pt x="10561" y="3840"/>
                </a:lnTo>
                <a:lnTo>
                  <a:pt x="5760" y="10561"/>
                </a:lnTo>
                <a:lnTo>
                  <a:pt x="1920" y="15361"/>
                </a:lnTo>
                <a:lnTo>
                  <a:pt x="0" y="22082"/>
                </a:lnTo>
                <a:lnTo>
                  <a:pt x="0" y="35524"/>
                </a:lnTo>
                <a:lnTo>
                  <a:pt x="1920" y="41285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" name="object 233"/>
          <p:cNvSpPr/>
          <p:nvPr/>
        </p:nvSpPr>
        <p:spPr>
          <a:xfrm>
            <a:off x="6096060" y="1744035"/>
            <a:ext cx="13426" cy="11521"/>
          </a:xfrm>
          <a:custGeom>
            <a:avLst/>
            <a:gdLst/>
            <a:ahLst/>
            <a:cxnLst/>
            <a:rect l="l" t="t" r="r" b="b"/>
            <a:pathLst>
              <a:path w="13426" h="11521">
                <a:moveTo>
                  <a:pt x="5745" y="0"/>
                </a:moveTo>
                <a:lnTo>
                  <a:pt x="0" y="3840"/>
                </a:lnTo>
                <a:lnTo>
                  <a:pt x="944" y="11521"/>
                </a:lnTo>
                <a:lnTo>
                  <a:pt x="2865" y="8641"/>
                </a:lnTo>
                <a:lnTo>
                  <a:pt x="5745" y="5760"/>
                </a:lnTo>
                <a:lnTo>
                  <a:pt x="8625" y="3840"/>
                </a:lnTo>
                <a:lnTo>
                  <a:pt x="13426" y="0"/>
                </a:lnTo>
                <a:lnTo>
                  <a:pt x="5745" y="0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" name="object 234"/>
          <p:cNvSpPr/>
          <p:nvPr/>
        </p:nvSpPr>
        <p:spPr>
          <a:xfrm>
            <a:off x="6085499" y="1744035"/>
            <a:ext cx="49911" cy="82555"/>
          </a:xfrm>
          <a:custGeom>
            <a:avLst/>
            <a:gdLst/>
            <a:ahLst/>
            <a:cxnLst/>
            <a:rect l="l" t="t" r="r" b="b"/>
            <a:pathLst>
              <a:path w="49911" h="82555">
                <a:moveTo>
                  <a:pt x="1904" y="41285"/>
                </a:moveTo>
                <a:lnTo>
                  <a:pt x="5745" y="46085"/>
                </a:lnTo>
                <a:lnTo>
                  <a:pt x="9585" y="49926"/>
                </a:lnTo>
                <a:lnTo>
                  <a:pt x="14386" y="52806"/>
                </a:lnTo>
                <a:lnTo>
                  <a:pt x="24947" y="52806"/>
                </a:lnTo>
                <a:lnTo>
                  <a:pt x="30708" y="49926"/>
                </a:lnTo>
                <a:lnTo>
                  <a:pt x="36469" y="46085"/>
                </a:lnTo>
                <a:lnTo>
                  <a:pt x="34549" y="52806"/>
                </a:lnTo>
                <a:lnTo>
                  <a:pt x="31668" y="59527"/>
                </a:lnTo>
                <a:lnTo>
                  <a:pt x="27828" y="65272"/>
                </a:lnTo>
                <a:lnTo>
                  <a:pt x="23987" y="71048"/>
                </a:lnTo>
                <a:lnTo>
                  <a:pt x="19187" y="74889"/>
                </a:lnTo>
                <a:lnTo>
                  <a:pt x="15346" y="76794"/>
                </a:lnTo>
                <a:lnTo>
                  <a:pt x="10561" y="79674"/>
                </a:lnTo>
                <a:lnTo>
                  <a:pt x="5745" y="80634"/>
                </a:lnTo>
                <a:lnTo>
                  <a:pt x="944" y="80634"/>
                </a:lnTo>
                <a:lnTo>
                  <a:pt x="944" y="82555"/>
                </a:lnTo>
                <a:lnTo>
                  <a:pt x="11506" y="82555"/>
                </a:lnTo>
                <a:lnTo>
                  <a:pt x="19187" y="80634"/>
                </a:lnTo>
                <a:lnTo>
                  <a:pt x="24947" y="76794"/>
                </a:lnTo>
                <a:lnTo>
                  <a:pt x="25874" y="76200"/>
                </a:lnTo>
                <a:lnTo>
                  <a:pt x="35512" y="67878"/>
                </a:lnTo>
                <a:lnTo>
                  <a:pt x="43190" y="57607"/>
                </a:lnTo>
                <a:lnTo>
                  <a:pt x="48053" y="45631"/>
                </a:lnTo>
                <a:lnTo>
                  <a:pt x="49911" y="32644"/>
                </a:lnTo>
                <a:lnTo>
                  <a:pt x="47731" y="19510"/>
                </a:lnTo>
                <a:lnTo>
                  <a:pt x="41269" y="8641"/>
                </a:lnTo>
                <a:lnTo>
                  <a:pt x="36469" y="2880"/>
                </a:lnTo>
                <a:lnTo>
                  <a:pt x="30708" y="0"/>
                </a:lnTo>
                <a:lnTo>
                  <a:pt x="23987" y="0"/>
                </a:lnTo>
                <a:lnTo>
                  <a:pt x="19187" y="3840"/>
                </a:lnTo>
                <a:lnTo>
                  <a:pt x="25907" y="3840"/>
                </a:lnTo>
                <a:lnTo>
                  <a:pt x="28788" y="5760"/>
                </a:lnTo>
                <a:lnTo>
                  <a:pt x="30708" y="7680"/>
                </a:lnTo>
                <a:lnTo>
                  <a:pt x="33588" y="9601"/>
                </a:lnTo>
                <a:lnTo>
                  <a:pt x="35509" y="13441"/>
                </a:lnTo>
                <a:lnTo>
                  <a:pt x="36469" y="18242"/>
                </a:lnTo>
                <a:lnTo>
                  <a:pt x="37429" y="22082"/>
                </a:lnTo>
                <a:lnTo>
                  <a:pt x="38389" y="25923"/>
                </a:lnTo>
                <a:lnTo>
                  <a:pt x="38389" y="37444"/>
                </a:lnTo>
                <a:lnTo>
                  <a:pt x="37429" y="42245"/>
                </a:lnTo>
                <a:lnTo>
                  <a:pt x="35509" y="44165"/>
                </a:lnTo>
                <a:lnTo>
                  <a:pt x="33588" y="45125"/>
                </a:lnTo>
                <a:lnTo>
                  <a:pt x="30708" y="46085"/>
                </a:lnTo>
                <a:lnTo>
                  <a:pt x="28788" y="47045"/>
                </a:lnTo>
                <a:lnTo>
                  <a:pt x="21107" y="47045"/>
                </a:lnTo>
                <a:lnTo>
                  <a:pt x="17266" y="45125"/>
                </a:lnTo>
                <a:lnTo>
                  <a:pt x="15346" y="42245"/>
                </a:lnTo>
                <a:lnTo>
                  <a:pt x="11506" y="37444"/>
                </a:lnTo>
                <a:lnTo>
                  <a:pt x="9585" y="30723"/>
                </a:lnTo>
                <a:lnTo>
                  <a:pt x="9585" y="16322"/>
                </a:lnTo>
                <a:lnTo>
                  <a:pt x="11506" y="11521"/>
                </a:lnTo>
                <a:lnTo>
                  <a:pt x="10561" y="3840"/>
                </a:lnTo>
                <a:lnTo>
                  <a:pt x="5745" y="10561"/>
                </a:lnTo>
                <a:lnTo>
                  <a:pt x="1904" y="15361"/>
                </a:lnTo>
                <a:lnTo>
                  <a:pt x="0" y="22082"/>
                </a:lnTo>
                <a:lnTo>
                  <a:pt x="0" y="35524"/>
                </a:lnTo>
                <a:lnTo>
                  <a:pt x="1904" y="41285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" name="object 235"/>
          <p:cNvSpPr/>
          <p:nvPr/>
        </p:nvSpPr>
        <p:spPr>
          <a:xfrm>
            <a:off x="6145971" y="1744035"/>
            <a:ext cx="45110" cy="82555"/>
          </a:xfrm>
          <a:custGeom>
            <a:avLst/>
            <a:gdLst/>
            <a:ahLst/>
            <a:cxnLst/>
            <a:rect l="l" t="t" r="r" b="b"/>
            <a:pathLst>
              <a:path w="45110" h="82555">
                <a:moveTo>
                  <a:pt x="960" y="79674"/>
                </a:moveTo>
                <a:lnTo>
                  <a:pt x="2880" y="80634"/>
                </a:lnTo>
                <a:lnTo>
                  <a:pt x="4800" y="81610"/>
                </a:lnTo>
                <a:lnTo>
                  <a:pt x="7680" y="82555"/>
                </a:lnTo>
                <a:lnTo>
                  <a:pt x="13441" y="82555"/>
                </a:lnTo>
                <a:lnTo>
                  <a:pt x="15005" y="82533"/>
                </a:lnTo>
                <a:lnTo>
                  <a:pt x="28344" y="80035"/>
                </a:lnTo>
                <a:lnTo>
                  <a:pt x="38389" y="72953"/>
                </a:lnTo>
                <a:lnTo>
                  <a:pt x="42230" y="68168"/>
                </a:lnTo>
                <a:lnTo>
                  <a:pt x="45110" y="61447"/>
                </a:lnTo>
                <a:lnTo>
                  <a:pt x="45110" y="49926"/>
                </a:lnTo>
                <a:lnTo>
                  <a:pt x="43190" y="46085"/>
                </a:lnTo>
                <a:lnTo>
                  <a:pt x="41285" y="42245"/>
                </a:lnTo>
                <a:lnTo>
                  <a:pt x="38389" y="39364"/>
                </a:lnTo>
                <a:lnTo>
                  <a:pt x="34549" y="36484"/>
                </a:lnTo>
                <a:lnTo>
                  <a:pt x="29763" y="34564"/>
                </a:lnTo>
                <a:lnTo>
                  <a:pt x="37444" y="27843"/>
                </a:lnTo>
                <a:lnTo>
                  <a:pt x="40325" y="22082"/>
                </a:lnTo>
                <a:lnTo>
                  <a:pt x="40325" y="12481"/>
                </a:lnTo>
                <a:lnTo>
                  <a:pt x="39349" y="9601"/>
                </a:lnTo>
                <a:lnTo>
                  <a:pt x="36484" y="6720"/>
                </a:lnTo>
                <a:lnTo>
                  <a:pt x="33604" y="2880"/>
                </a:lnTo>
                <a:lnTo>
                  <a:pt x="28803" y="0"/>
                </a:lnTo>
                <a:lnTo>
                  <a:pt x="17282" y="0"/>
                </a:lnTo>
                <a:lnTo>
                  <a:pt x="12481" y="1920"/>
                </a:lnTo>
                <a:lnTo>
                  <a:pt x="9601" y="4800"/>
                </a:lnTo>
                <a:lnTo>
                  <a:pt x="5760" y="7680"/>
                </a:lnTo>
                <a:lnTo>
                  <a:pt x="2880" y="11521"/>
                </a:lnTo>
                <a:lnTo>
                  <a:pt x="960" y="17282"/>
                </a:lnTo>
                <a:lnTo>
                  <a:pt x="2880" y="18242"/>
                </a:lnTo>
                <a:lnTo>
                  <a:pt x="6720" y="11521"/>
                </a:lnTo>
                <a:lnTo>
                  <a:pt x="11521" y="8641"/>
                </a:lnTo>
                <a:lnTo>
                  <a:pt x="22082" y="8641"/>
                </a:lnTo>
                <a:lnTo>
                  <a:pt x="24947" y="9601"/>
                </a:lnTo>
                <a:lnTo>
                  <a:pt x="26883" y="12481"/>
                </a:lnTo>
                <a:lnTo>
                  <a:pt x="29763" y="14401"/>
                </a:lnTo>
                <a:lnTo>
                  <a:pt x="30723" y="18242"/>
                </a:lnTo>
                <a:lnTo>
                  <a:pt x="30723" y="27843"/>
                </a:lnTo>
                <a:lnTo>
                  <a:pt x="28803" y="29763"/>
                </a:lnTo>
                <a:lnTo>
                  <a:pt x="27828" y="32644"/>
                </a:lnTo>
                <a:lnTo>
                  <a:pt x="24947" y="34564"/>
                </a:lnTo>
                <a:lnTo>
                  <a:pt x="22082" y="36484"/>
                </a:lnTo>
                <a:lnTo>
                  <a:pt x="19202" y="38404"/>
                </a:lnTo>
                <a:lnTo>
                  <a:pt x="16322" y="39364"/>
                </a:lnTo>
                <a:lnTo>
                  <a:pt x="12481" y="40325"/>
                </a:lnTo>
                <a:lnTo>
                  <a:pt x="12481" y="42245"/>
                </a:lnTo>
                <a:lnTo>
                  <a:pt x="21107" y="42245"/>
                </a:lnTo>
                <a:lnTo>
                  <a:pt x="24002" y="44165"/>
                </a:lnTo>
                <a:lnTo>
                  <a:pt x="26883" y="45125"/>
                </a:lnTo>
                <a:lnTo>
                  <a:pt x="28803" y="46085"/>
                </a:lnTo>
                <a:lnTo>
                  <a:pt x="30723" y="48005"/>
                </a:lnTo>
                <a:lnTo>
                  <a:pt x="31668" y="48966"/>
                </a:lnTo>
                <a:lnTo>
                  <a:pt x="32644" y="50886"/>
                </a:lnTo>
                <a:lnTo>
                  <a:pt x="33604" y="52806"/>
                </a:lnTo>
                <a:lnTo>
                  <a:pt x="35509" y="55686"/>
                </a:lnTo>
                <a:lnTo>
                  <a:pt x="36484" y="58552"/>
                </a:lnTo>
                <a:lnTo>
                  <a:pt x="36484" y="66233"/>
                </a:lnTo>
                <a:lnTo>
                  <a:pt x="34549" y="70073"/>
                </a:lnTo>
                <a:lnTo>
                  <a:pt x="31668" y="72953"/>
                </a:lnTo>
                <a:lnTo>
                  <a:pt x="28803" y="75834"/>
                </a:lnTo>
                <a:lnTo>
                  <a:pt x="24947" y="77754"/>
                </a:lnTo>
                <a:lnTo>
                  <a:pt x="19202" y="77754"/>
                </a:lnTo>
                <a:lnTo>
                  <a:pt x="18242" y="76794"/>
                </a:lnTo>
                <a:lnTo>
                  <a:pt x="15361" y="76794"/>
                </a:lnTo>
                <a:lnTo>
                  <a:pt x="14401" y="75834"/>
                </a:lnTo>
                <a:lnTo>
                  <a:pt x="11521" y="74889"/>
                </a:lnTo>
                <a:lnTo>
                  <a:pt x="9601" y="72953"/>
                </a:lnTo>
                <a:lnTo>
                  <a:pt x="7680" y="72953"/>
                </a:lnTo>
                <a:lnTo>
                  <a:pt x="5760" y="71993"/>
                </a:lnTo>
                <a:lnTo>
                  <a:pt x="2880" y="71993"/>
                </a:lnTo>
                <a:lnTo>
                  <a:pt x="1920" y="72953"/>
                </a:lnTo>
                <a:lnTo>
                  <a:pt x="960" y="72953"/>
                </a:lnTo>
                <a:lnTo>
                  <a:pt x="0" y="73914"/>
                </a:lnTo>
                <a:lnTo>
                  <a:pt x="0" y="77754"/>
                </a:lnTo>
                <a:lnTo>
                  <a:pt x="960" y="79674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" name="object 236"/>
          <p:cNvSpPr/>
          <p:nvPr/>
        </p:nvSpPr>
        <p:spPr>
          <a:xfrm>
            <a:off x="6207404" y="1813148"/>
            <a:ext cx="17282" cy="31683"/>
          </a:xfrm>
          <a:custGeom>
            <a:avLst/>
            <a:gdLst/>
            <a:ahLst/>
            <a:cxnLst/>
            <a:rect l="l" t="t" r="r" b="b"/>
            <a:pathLst>
              <a:path w="17282" h="31683">
                <a:moveTo>
                  <a:pt x="11521" y="20162"/>
                </a:moveTo>
                <a:lnTo>
                  <a:pt x="9601" y="23042"/>
                </a:lnTo>
                <a:lnTo>
                  <a:pt x="7680" y="25923"/>
                </a:lnTo>
                <a:lnTo>
                  <a:pt x="3840" y="27843"/>
                </a:lnTo>
                <a:lnTo>
                  <a:pt x="0" y="29763"/>
                </a:lnTo>
                <a:lnTo>
                  <a:pt x="0" y="31683"/>
                </a:lnTo>
                <a:lnTo>
                  <a:pt x="5760" y="29763"/>
                </a:lnTo>
                <a:lnTo>
                  <a:pt x="10561" y="26883"/>
                </a:lnTo>
                <a:lnTo>
                  <a:pt x="13441" y="24002"/>
                </a:lnTo>
                <a:lnTo>
                  <a:pt x="16322" y="20162"/>
                </a:lnTo>
                <a:lnTo>
                  <a:pt x="17282" y="16337"/>
                </a:lnTo>
                <a:lnTo>
                  <a:pt x="17282" y="8641"/>
                </a:lnTo>
                <a:lnTo>
                  <a:pt x="16322" y="5775"/>
                </a:lnTo>
                <a:lnTo>
                  <a:pt x="14401" y="3840"/>
                </a:lnTo>
                <a:lnTo>
                  <a:pt x="12481" y="1935"/>
                </a:lnTo>
                <a:lnTo>
                  <a:pt x="10561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2880"/>
                </a:lnTo>
                <a:lnTo>
                  <a:pt x="960" y="3840"/>
                </a:lnTo>
                <a:lnTo>
                  <a:pt x="0" y="5775"/>
                </a:lnTo>
                <a:lnTo>
                  <a:pt x="0" y="9616"/>
                </a:lnTo>
                <a:lnTo>
                  <a:pt x="960" y="10561"/>
                </a:lnTo>
                <a:lnTo>
                  <a:pt x="1920" y="11521"/>
                </a:lnTo>
                <a:lnTo>
                  <a:pt x="2880" y="13441"/>
                </a:lnTo>
                <a:lnTo>
                  <a:pt x="8641" y="13441"/>
                </a:lnTo>
                <a:lnTo>
                  <a:pt x="10561" y="12496"/>
                </a:lnTo>
                <a:lnTo>
                  <a:pt x="10561" y="11521"/>
                </a:lnTo>
                <a:lnTo>
                  <a:pt x="11521" y="11521"/>
                </a:lnTo>
                <a:lnTo>
                  <a:pt x="12481" y="12496"/>
                </a:lnTo>
                <a:lnTo>
                  <a:pt x="12481" y="17282"/>
                </a:lnTo>
                <a:lnTo>
                  <a:pt x="11521" y="2016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" name="object 237"/>
          <p:cNvSpPr/>
          <p:nvPr/>
        </p:nvSpPr>
        <p:spPr>
          <a:xfrm>
            <a:off x="6004849" y="1951390"/>
            <a:ext cx="18242" cy="12481"/>
          </a:xfrm>
          <a:custGeom>
            <a:avLst/>
            <a:gdLst/>
            <a:ahLst/>
            <a:cxnLst/>
            <a:rect l="l" t="t" r="r" b="b"/>
            <a:pathLst>
              <a:path w="18242" h="12481">
                <a:moveTo>
                  <a:pt x="11521" y="8641"/>
                </a:moveTo>
                <a:lnTo>
                  <a:pt x="8641" y="8641"/>
                </a:lnTo>
                <a:lnTo>
                  <a:pt x="6720" y="7680"/>
                </a:lnTo>
                <a:lnTo>
                  <a:pt x="4800" y="5760"/>
                </a:lnTo>
                <a:lnTo>
                  <a:pt x="1920" y="3840"/>
                </a:lnTo>
                <a:lnTo>
                  <a:pt x="0" y="0"/>
                </a:lnTo>
                <a:lnTo>
                  <a:pt x="4800" y="12481"/>
                </a:lnTo>
                <a:lnTo>
                  <a:pt x="18242" y="12481"/>
                </a:lnTo>
                <a:lnTo>
                  <a:pt x="15361" y="8641"/>
                </a:lnTo>
                <a:lnTo>
                  <a:pt x="11521" y="8641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" name="object 238"/>
          <p:cNvSpPr/>
          <p:nvPr/>
        </p:nvSpPr>
        <p:spPr>
          <a:xfrm>
            <a:off x="5989487" y="1881317"/>
            <a:ext cx="50886" cy="82555"/>
          </a:xfrm>
          <a:custGeom>
            <a:avLst/>
            <a:gdLst/>
            <a:ahLst/>
            <a:cxnLst/>
            <a:rect l="l" t="t" r="r" b="b"/>
            <a:pathLst>
              <a:path w="50886" h="82555">
                <a:moveTo>
                  <a:pt x="199" y="54025"/>
                </a:moveTo>
                <a:lnTo>
                  <a:pt x="3688" y="66567"/>
                </a:lnTo>
                <a:lnTo>
                  <a:pt x="11521" y="76794"/>
                </a:lnTo>
                <a:lnTo>
                  <a:pt x="15361" y="80634"/>
                </a:lnTo>
                <a:lnTo>
                  <a:pt x="20162" y="82555"/>
                </a:lnTo>
                <a:lnTo>
                  <a:pt x="15361" y="70073"/>
                </a:lnTo>
                <a:lnTo>
                  <a:pt x="13441" y="66233"/>
                </a:lnTo>
                <a:lnTo>
                  <a:pt x="12481" y="61432"/>
                </a:lnTo>
                <a:lnTo>
                  <a:pt x="11521" y="57591"/>
                </a:lnTo>
                <a:lnTo>
                  <a:pt x="11521" y="46085"/>
                </a:lnTo>
                <a:lnTo>
                  <a:pt x="12481" y="41269"/>
                </a:lnTo>
                <a:lnTo>
                  <a:pt x="16322" y="38389"/>
                </a:lnTo>
                <a:lnTo>
                  <a:pt x="18242" y="37429"/>
                </a:lnTo>
                <a:lnTo>
                  <a:pt x="20162" y="36469"/>
                </a:lnTo>
                <a:lnTo>
                  <a:pt x="22082" y="36469"/>
                </a:lnTo>
                <a:lnTo>
                  <a:pt x="23042" y="35524"/>
                </a:lnTo>
                <a:lnTo>
                  <a:pt x="29763" y="35524"/>
                </a:lnTo>
                <a:lnTo>
                  <a:pt x="33604" y="38389"/>
                </a:lnTo>
                <a:lnTo>
                  <a:pt x="36484" y="43190"/>
                </a:lnTo>
                <a:lnTo>
                  <a:pt x="38404" y="47990"/>
                </a:lnTo>
                <a:lnTo>
                  <a:pt x="40325" y="53751"/>
                </a:lnTo>
                <a:lnTo>
                  <a:pt x="40325" y="66233"/>
                </a:lnTo>
                <a:lnTo>
                  <a:pt x="38404" y="71033"/>
                </a:lnTo>
                <a:lnTo>
                  <a:pt x="36484" y="73913"/>
                </a:lnTo>
                <a:lnTo>
                  <a:pt x="33604" y="77754"/>
                </a:lnTo>
                <a:lnTo>
                  <a:pt x="30723" y="78714"/>
                </a:lnTo>
                <a:lnTo>
                  <a:pt x="33604" y="82555"/>
                </a:lnTo>
                <a:lnTo>
                  <a:pt x="39364" y="78714"/>
                </a:lnTo>
                <a:lnTo>
                  <a:pt x="44165" y="71993"/>
                </a:lnTo>
                <a:lnTo>
                  <a:pt x="48966" y="67193"/>
                </a:lnTo>
                <a:lnTo>
                  <a:pt x="50886" y="60472"/>
                </a:lnTo>
                <a:lnTo>
                  <a:pt x="50886" y="47030"/>
                </a:lnTo>
                <a:lnTo>
                  <a:pt x="48966" y="42245"/>
                </a:lnTo>
                <a:lnTo>
                  <a:pt x="44165" y="37429"/>
                </a:lnTo>
                <a:lnTo>
                  <a:pt x="40325" y="32628"/>
                </a:lnTo>
                <a:lnTo>
                  <a:pt x="35524" y="30708"/>
                </a:lnTo>
                <a:lnTo>
                  <a:pt x="24963" y="30708"/>
                </a:lnTo>
                <a:lnTo>
                  <a:pt x="19202" y="32628"/>
                </a:lnTo>
                <a:lnTo>
                  <a:pt x="13441" y="36469"/>
                </a:lnTo>
                <a:lnTo>
                  <a:pt x="15361" y="31683"/>
                </a:lnTo>
                <a:lnTo>
                  <a:pt x="16322" y="26868"/>
                </a:lnTo>
                <a:lnTo>
                  <a:pt x="19202" y="23027"/>
                </a:lnTo>
                <a:lnTo>
                  <a:pt x="21122" y="19187"/>
                </a:lnTo>
                <a:lnTo>
                  <a:pt x="23042" y="15361"/>
                </a:lnTo>
                <a:lnTo>
                  <a:pt x="26883" y="12481"/>
                </a:lnTo>
                <a:lnTo>
                  <a:pt x="29763" y="9601"/>
                </a:lnTo>
                <a:lnTo>
                  <a:pt x="32644" y="6720"/>
                </a:lnTo>
                <a:lnTo>
                  <a:pt x="36484" y="5760"/>
                </a:lnTo>
                <a:lnTo>
                  <a:pt x="39364" y="3840"/>
                </a:lnTo>
                <a:lnTo>
                  <a:pt x="44165" y="2880"/>
                </a:lnTo>
                <a:lnTo>
                  <a:pt x="48966" y="1920"/>
                </a:lnTo>
                <a:lnTo>
                  <a:pt x="48966" y="0"/>
                </a:lnTo>
                <a:lnTo>
                  <a:pt x="41285" y="0"/>
                </a:lnTo>
                <a:lnTo>
                  <a:pt x="36484" y="960"/>
                </a:lnTo>
                <a:lnTo>
                  <a:pt x="31683" y="2880"/>
                </a:lnTo>
                <a:lnTo>
                  <a:pt x="26883" y="4800"/>
                </a:lnTo>
                <a:lnTo>
                  <a:pt x="22082" y="7680"/>
                </a:lnTo>
                <a:lnTo>
                  <a:pt x="17282" y="12481"/>
                </a:lnTo>
                <a:lnTo>
                  <a:pt x="11521" y="17282"/>
                </a:lnTo>
                <a:lnTo>
                  <a:pt x="7680" y="23027"/>
                </a:lnTo>
                <a:lnTo>
                  <a:pt x="4815" y="29748"/>
                </a:lnTo>
                <a:lnTo>
                  <a:pt x="1935" y="36469"/>
                </a:lnTo>
                <a:lnTo>
                  <a:pt x="0" y="43190"/>
                </a:lnTo>
                <a:lnTo>
                  <a:pt x="0" y="49910"/>
                </a:lnTo>
                <a:lnTo>
                  <a:pt x="199" y="54025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" name="object 239"/>
          <p:cNvSpPr/>
          <p:nvPr/>
        </p:nvSpPr>
        <p:spPr>
          <a:xfrm>
            <a:off x="6049975" y="1883237"/>
            <a:ext cx="49911" cy="80634"/>
          </a:xfrm>
          <a:custGeom>
            <a:avLst/>
            <a:gdLst/>
            <a:ahLst/>
            <a:cxnLst/>
            <a:rect l="l" t="t" r="r" b="b"/>
            <a:pathLst>
              <a:path w="49911" h="80634">
                <a:moveTo>
                  <a:pt x="49911" y="0"/>
                </a:moveTo>
                <a:lnTo>
                  <a:pt x="7680" y="0"/>
                </a:lnTo>
                <a:lnTo>
                  <a:pt x="0" y="18242"/>
                </a:lnTo>
                <a:lnTo>
                  <a:pt x="960" y="19202"/>
                </a:lnTo>
                <a:lnTo>
                  <a:pt x="3840" y="15361"/>
                </a:lnTo>
                <a:lnTo>
                  <a:pt x="5760" y="12481"/>
                </a:lnTo>
                <a:lnTo>
                  <a:pt x="9601" y="10561"/>
                </a:lnTo>
                <a:lnTo>
                  <a:pt x="11521" y="9601"/>
                </a:lnTo>
                <a:lnTo>
                  <a:pt x="40309" y="9601"/>
                </a:lnTo>
                <a:lnTo>
                  <a:pt x="17282" y="80634"/>
                </a:lnTo>
                <a:lnTo>
                  <a:pt x="23027" y="80634"/>
                </a:lnTo>
                <a:lnTo>
                  <a:pt x="49911" y="1920"/>
                </a:lnTo>
                <a:lnTo>
                  <a:pt x="49911" y="0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" name="object 240"/>
          <p:cNvSpPr/>
          <p:nvPr/>
        </p:nvSpPr>
        <p:spPr>
          <a:xfrm>
            <a:off x="6110447" y="1881317"/>
            <a:ext cx="91196" cy="84475"/>
          </a:xfrm>
          <a:custGeom>
            <a:avLst/>
            <a:gdLst/>
            <a:ahLst/>
            <a:cxnLst/>
            <a:rect l="l" t="t" r="r" b="b"/>
            <a:pathLst>
              <a:path w="91196" h="84475">
                <a:moveTo>
                  <a:pt x="16322" y="42245"/>
                </a:moveTo>
                <a:lnTo>
                  <a:pt x="16322" y="39364"/>
                </a:lnTo>
                <a:lnTo>
                  <a:pt x="14401" y="39364"/>
                </a:lnTo>
                <a:lnTo>
                  <a:pt x="13441" y="38389"/>
                </a:lnTo>
                <a:lnTo>
                  <a:pt x="13441" y="42245"/>
                </a:lnTo>
                <a:lnTo>
                  <a:pt x="16322" y="42245"/>
                </a:lnTo>
                <a:close/>
              </a:path>
              <a:path w="91196" h="84475">
                <a:moveTo>
                  <a:pt x="57607" y="54711"/>
                </a:moveTo>
                <a:lnTo>
                  <a:pt x="57607" y="71033"/>
                </a:lnTo>
                <a:lnTo>
                  <a:pt x="59527" y="73913"/>
                </a:lnTo>
                <a:lnTo>
                  <a:pt x="61447" y="77754"/>
                </a:lnTo>
                <a:lnTo>
                  <a:pt x="63352" y="79674"/>
                </a:lnTo>
                <a:lnTo>
                  <a:pt x="66248" y="81594"/>
                </a:lnTo>
                <a:lnTo>
                  <a:pt x="68168" y="83515"/>
                </a:lnTo>
                <a:lnTo>
                  <a:pt x="67193" y="74874"/>
                </a:lnTo>
                <a:lnTo>
                  <a:pt x="66248" y="70073"/>
                </a:lnTo>
                <a:lnTo>
                  <a:pt x="66248" y="55671"/>
                </a:lnTo>
                <a:lnTo>
                  <a:pt x="67193" y="50871"/>
                </a:lnTo>
                <a:lnTo>
                  <a:pt x="69128" y="47990"/>
                </a:lnTo>
                <a:lnTo>
                  <a:pt x="71033" y="46085"/>
                </a:lnTo>
                <a:lnTo>
                  <a:pt x="72009" y="45110"/>
                </a:lnTo>
                <a:lnTo>
                  <a:pt x="75849" y="45110"/>
                </a:lnTo>
                <a:lnTo>
                  <a:pt x="77754" y="46085"/>
                </a:lnTo>
                <a:lnTo>
                  <a:pt x="78714" y="47990"/>
                </a:lnTo>
                <a:lnTo>
                  <a:pt x="80634" y="50871"/>
                </a:lnTo>
                <a:lnTo>
                  <a:pt x="81594" y="55671"/>
                </a:lnTo>
                <a:lnTo>
                  <a:pt x="81594" y="70073"/>
                </a:lnTo>
                <a:lnTo>
                  <a:pt x="80634" y="74874"/>
                </a:lnTo>
                <a:lnTo>
                  <a:pt x="78714" y="77754"/>
                </a:lnTo>
                <a:lnTo>
                  <a:pt x="77754" y="79674"/>
                </a:lnTo>
                <a:lnTo>
                  <a:pt x="75849" y="80634"/>
                </a:lnTo>
                <a:lnTo>
                  <a:pt x="78714" y="84475"/>
                </a:lnTo>
                <a:lnTo>
                  <a:pt x="82555" y="82555"/>
                </a:lnTo>
                <a:lnTo>
                  <a:pt x="86395" y="78714"/>
                </a:lnTo>
                <a:lnTo>
                  <a:pt x="89275" y="74874"/>
                </a:lnTo>
                <a:lnTo>
                  <a:pt x="91196" y="70073"/>
                </a:lnTo>
                <a:lnTo>
                  <a:pt x="91196" y="58552"/>
                </a:lnTo>
                <a:lnTo>
                  <a:pt x="90236" y="54711"/>
                </a:lnTo>
                <a:lnTo>
                  <a:pt x="88315" y="51831"/>
                </a:lnTo>
                <a:lnTo>
                  <a:pt x="87355" y="47990"/>
                </a:lnTo>
                <a:lnTo>
                  <a:pt x="85435" y="46085"/>
                </a:lnTo>
                <a:lnTo>
                  <a:pt x="82555" y="44150"/>
                </a:lnTo>
                <a:lnTo>
                  <a:pt x="79689" y="42245"/>
                </a:lnTo>
                <a:lnTo>
                  <a:pt x="76809" y="41269"/>
                </a:lnTo>
                <a:lnTo>
                  <a:pt x="71033" y="41269"/>
                </a:lnTo>
                <a:lnTo>
                  <a:pt x="68168" y="42245"/>
                </a:lnTo>
                <a:lnTo>
                  <a:pt x="66248" y="44150"/>
                </a:lnTo>
                <a:lnTo>
                  <a:pt x="63352" y="46085"/>
                </a:lnTo>
                <a:lnTo>
                  <a:pt x="61447" y="47990"/>
                </a:lnTo>
                <a:lnTo>
                  <a:pt x="59527" y="51831"/>
                </a:lnTo>
                <a:lnTo>
                  <a:pt x="57607" y="54711"/>
                </a:lnTo>
                <a:close/>
              </a:path>
              <a:path w="91196" h="84475">
                <a:moveTo>
                  <a:pt x="73913" y="80634"/>
                </a:moveTo>
                <a:lnTo>
                  <a:pt x="72009" y="80634"/>
                </a:lnTo>
                <a:lnTo>
                  <a:pt x="71033" y="79674"/>
                </a:lnTo>
                <a:lnTo>
                  <a:pt x="69128" y="77754"/>
                </a:lnTo>
                <a:lnTo>
                  <a:pt x="67193" y="74874"/>
                </a:lnTo>
                <a:lnTo>
                  <a:pt x="68168" y="83515"/>
                </a:lnTo>
                <a:lnTo>
                  <a:pt x="71033" y="84475"/>
                </a:lnTo>
                <a:lnTo>
                  <a:pt x="78714" y="84475"/>
                </a:lnTo>
                <a:lnTo>
                  <a:pt x="75849" y="80634"/>
                </a:lnTo>
                <a:lnTo>
                  <a:pt x="73913" y="80634"/>
                </a:lnTo>
                <a:close/>
              </a:path>
              <a:path w="91196" h="84475">
                <a:moveTo>
                  <a:pt x="71033" y="0"/>
                </a:moveTo>
                <a:lnTo>
                  <a:pt x="13441" y="84475"/>
                </a:lnTo>
                <a:lnTo>
                  <a:pt x="19202" y="84475"/>
                </a:lnTo>
                <a:lnTo>
                  <a:pt x="76809" y="0"/>
                </a:lnTo>
                <a:lnTo>
                  <a:pt x="71033" y="0"/>
                </a:lnTo>
                <a:close/>
              </a:path>
              <a:path w="91196" h="84475">
                <a:moveTo>
                  <a:pt x="21122" y="42245"/>
                </a:moveTo>
                <a:lnTo>
                  <a:pt x="24963" y="41269"/>
                </a:lnTo>
                <a:lnTo>
                  <a:pt x="27843" y="37429"/>
                </a:lnTo>
                <a:lnTo>
                  <a:pt x="31683" y="33588"/>
                </a:lnTo>
                <a:lnTo>
                  <a:pt x="33604" y="27843"/>
                </a:lnTo>
                <a:lnTo>
                  <a:pt x="33604" y="15361"/>
                </a:lnTo>
                <a:lnTo>
                  <a:pt x="31683" y="10561"/>
                </a:lnTo>
                <a:lnTo>
                  <a:pt x="28803" y="6720"/>
                </a:lnTo>
                <a:lnTo>
                  <a:pt x="25923" y="1920"/>
                </a:lnTo>
                <a:lnTo>
                  <a:pt x="22082" y="0"/>
                </a:lnTo>
                <a:lnTo>
                  <a:pt x="13441" y="0"/>
                </a:lnTo>
                <a:lnTo>
                  <a:pt x="10561" y="960"/>
                </a:lnTo>
                <a:lnTo>
                  <a:pt x="8641" y="2880"/>
                </a:lnTo>
                <a:lnTo>
                  <a:pt x="5760" y="3840"/>
                </a:lnTo>
                <a:lnTo>
                  <a:pt x="3840" y="6720"/>
                </a:lnTo>
                <a:lnTo>
                  <a:pt x="1920" y="10561"/>
                </a:lnTo>
                <a:lnTo>
                  <a:pt x="0" y="13441"/>
                </a:lnTo>
                <a:lnTo>
                  <a:pt x="0" y="29748"/>
                </a:lnTo>
                <a:lnTo>
                  <a:pt x="1920" y="32628"/>
                </a:lnTo>
                <a:lnTo>
                  <a:pt x="3840" y="35524"/>
                </a:lnTo>
                <a:lnTo>
                  <a:pt x="5760" y="38389"/>
                </a:lnTo>
                <a:lnTo>
                  <a:pt x="7680" y="40309"/>
                </a:lnTo>
                <a:lnTo>
                  <a:pt x="10561" y="42245"/>
                </a:lnTo>
                <a:lnTo>
                  <a:pt x="13441" y="42245"/>
                </a:lnTo>
                <a:lnTo>
                  <a:pt x="13441" y="38389"/>
                </a:lnTo>
                <a:lnTo>
                  <a:pt x="11521" y="37429"/>
                </a:lnTo>
                <a:lnTo>
                  <a:pt x="10561" y="35524"/>
                </a:lnTo>
                <a:lnTo>
                  <a:pt x="10561" y="33588"/>
                </a:lnTo>
                <a:lnTo>
                  <a:pt x="9601" y="30708"/>
                </a:lnTo>
                <a:lnTo>
                  <a:pt x="8641" y="26868"/>
                </a:lnTo>
                <a:lnTo>
                  <a:pt x="8641" y="14401"/>
                </a:lnTo>
                <a:lnTo>
                  <a:pt x="9601" y="8641"/>
                </a:lnTo>
                <a:lnTo>
                  <a:pt x="11521" y="6720"/>
                </a:lnTo>
                <a:lnTo>
                  <a:pt x="12481" y="4800"/>
                </a:lnTo>
                <a:lnTo>
                  <a:pt x="14401" y="2880"/>
                </a:lnTo>
                <a:lnTo>
                  <a:pt x="18242" y="2880"/>
                </a:lnTo>
                <a:lnTo>
                  <a:pt x="20162" y="3840"/>
                </a:lnTo>
                <a:lnTo>
                  <a:pt x="21122" y="5760"/>
                </a:lnTo>
                <a:lnTo>
                  <a:pt x="23042" y="9601"/>
                </a:lnTo>
                <a:lnTo>
                  <a:pt x="24003" y="14401"/>
                </a:lnTo>
                <a:lnTo>
                  <a:pt x="24003" y="28803"/>
                </a:lnTo>
                <a:lnTo>
                  <a:pt x="23042" y="33588"/>
                </a:lnTo>
                <a:lnTo>
                  <a:pt x="21122" y="36469"/>
                </a:lnTo>
                <a:lnTo>
                  <a:pt x="20162" y="38389"/>
                </a:lnTo>
                <a:lnTo>
                  <a:pt x="18242" y="39364"/>
                </a:lnTo>
                <a:lnTo>
                  <a:pt x="16322" y="39364"/>
                </a:lnTo>
                <a:lnTo>
                  <a:pt x="16322" y="42245"/>
                </a:lnTo>
                <a:lnTo>
                  <a:pt x="21122" y="42245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" name="object 241"/>
          <p:cNvSpPr/>
          <p:nvPr/>
        </p:nvSpPr>
        <p:spPr>
          <a:xfrm>
            <a:off x="1623547" y="1928347"/>
            <a:ext cx="738210" cy="376321"/>
          </a:xfrm>
          <a:custGeom>
            <a:avLst/>
            <a:gdLst/>
            <a:ahLst/>
            <a:cxnLst/>
            <a:rect l="l" t="t" r="r" b="b"/>
            <a:pathLst>
              <a:path w="738210" h="376321">
                <a:moveTo>
                  <a:pt x="738210" y="0"/>
                </a:moveTo>
                <a:lnTo>
                  <a:pt x="115199" y="0"/>
                </a:lnTo>
                <a:lnTo>
                  <a:pt x="115199" y="219837"/>
                </a:lnTo>
                <a:lnTo>
                  <a:pt x="0" y="337916"/>
                </a:lnTo>
                <a:lnTo>
                  <a:pt x="115199" y="313913"/>
                </a:lnTo>
                <a:lnTo>
                  <a:pt x="115199" y="376321"/>
                </a:lnTo>
                <a:lnTo>
                  <a:pt x="738210" y="376321"/>
                </a:lnTo>
                <a:lnTo>
                  <a:pt x="73821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" name="object 242"/>
          <p:cNvSpPr/>
          <p:nvPr/>
        </p:nvSpPr>
        <p:spPr>
          <a:xfrm>
            <a:off x="1619707" y="1924507"/>
            <a:ext cx="746851" cy="384002"/>
          </a:xfrm>
          <a:custGeom>
            <a:avLst/>
            <a:gdLst/>
            <a:ahLst/>
            <a:cxnLst/>
            <a:rect l="l" t="t" r="r" b="b"/>
            <a:pathLst>
              <a:path w="746851" h="384002">
                <a:moveTo>
                  <a:pt x="960" y="344637"/>
                </a:moveTo>
                <a:lnTo>
                  <a:pt x="2880" y="345597"/>
                </a:lnTo>
                <a:lnTo>
                  <a:pt x="4800" y="345597"/>
                </a:lnTo>
                <a:lnTo>
                  <a:pt x="115199" y="322554"/>
                </a:lnTo>
                <a:lnTo>
                  <a:pt x="115199" y="382066"/>
                </a:lnTo>
                <a:lnTo>
                  <a:pt x="116159" y="383026"/>
                </a:lnTo>
                <a:lnTo>
                  <a:pt x="117119" y="384002"/>
                </a:lnTo>
                <a:lnTo>
                  <a:pt x="743986" y="384002"/>
                </a:lnTo>
                <a:lnTo>
                  <a:pt x="744946" y="383026"/>
                </a:lnTo>
                <a:lnTo>
                  <a:pt x="745891" y="382066"/>
                </a:lnTo>
                <a:lnTo>
                  <a:pt x="746851" y="380161"/>
                </a:lnTo>
                <a:lnTo>
                  <a:pt x="746851" y="3840"/>
                </a:lnTo>
                <a:lnTo>
                  <a:pt x="745891" y="2895"/>
                </a:lnTo>
                <a:lnTo>
                  <a:pt x="744946" y="960"/>
                </a:lnTo>
                <a:lnTo>
                  <a:pt x="743986" y="960"/>
                </a:lnTo>
                <a:lnTo>
                  <a:pt x="742050" y="0"/>
                </a:lnTo>
                <a:lnTo>
                  <a:pt x="119039" y="0"/>
                </a:lnTo>
                <a:lnTo>
                  <a:pt x="121920" y="226557"/>
                </a:lnTo>
                <a:lnTo>
                  <a:pt x="122880" y="224637"/>
                </a:lnTo>
                <a:lnTo>
                  <a:pt x="122880" y="8641"/>
                </a:lnTo>
                <a:lnTo>
                  <a:pt x="738225" y="8641"/>
                </a:lnTo>
                <a:lnTo>
                  <a:pt x="738225" y="376321"/>
                </a:lnTo>
                <a:lnTo>
                  <a:pt x="122880" y="376321"/>
                </a:lnTo>
                <a:lnTo>
                  <a:pt x="122880" y="315833"/>
                </a:lnTo>
                <a:lnTo>
                  <a:pt x="121920" y="313913"/>
                </a:lnTo>
                <a:lnTo>
                  <a:pt x="118079" y="313913"/>
                </a:lnTo>
                <a:lnTo>
                  <a:pt x="16322" y="335036"/>
                </a:lnTo>
                <a:lnTo>
                  <a:pt x="115199" y="221757"/>
                </a:lnTo>
                <a:lnTo>
                  <a:pt x="960" y="338876"/>
                </a:lnTo>
                <a:lnTo>
                  <a:pt x="0" y="340796"/>
                </a:lnTo>
                <a:lnTo>
                  <a:pt x="0" y="343677"/>
                </a:lnTo>
                <a:lnTo>
                  <a:pt x="960" y="344637"/>
                </a:lnTo>
                <a:close/>
              </a:path>
              <a:path w="746851" h="384002">
                <a:moveTo>
                  <a:pt x="121920" y="226557"/>
                </a:moveTo>
                <a:lnTo>
                  <a:pt x="119039" y="0"/>
                </a:lnTo>
                <a:lnTo>
                  <a:pt x="117119" y="960"/>
                </a:lnTo>
                <a:lnTo>
                  <a:pt x="116159" y="960"/>
                </a:lnTo>
                <a:lnTo>
                  <a:pt x="115199" y="2895"/>
                </a:lnTo>
                <a:lnTo>
                  <a:pt x="115199" y="221757"/>
                </a:lnTo>
                <a:lnTo>
                  <a:pt x="16322" y="335036"/>
                </a:lnTo>
                <a:lnTo>
                  <a:pt x="121920" y="22655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" name="object 243"/>
          <p:cNvSpPr/>
          <p:nvPr/>
        </p:nvSpPr>
        <p:spPr>
          <a:xfrm>
            <a:off x="1774256" y="2026264"/>
            <a:ext cx="60487" cy="70073"/>
          </a:xfrm>
          <a:custGeom>
            <a:avLst/>
            <a:gdLst/>
            <a:ahLst/>
            <a:cxnLst/>
            <a:rect l="l" t="t" r="r" b="b"/>
            <a:pathLst>
              <a:path w="60487" h="70073">
                <a:moveTo>
                  <a:pt x="26883" y="64328"/>
                </a:moveTo>
                <a:lnTo>
                  <a:pt x="23042" y="62407"/>
                </a:lnTo>
                <a:lnTo>
                  <a:pt x="19202" y="59527"/>
                </a:lnTo>
                <a:lnTo>
                  <a:pt x="16337" y="56647"/>
                </a:lnTo>
                <a:lnTo>
                  <a:pt x="14401" y="51846"/>
                </a:lnTo>
                <a:lnTo>
                  <a:pt x="11521" y="48005"/>
                </a:lnTo>
                <a:lnTo>
                  <a:pt x="10561" y="42245"/>
                </a:lnTo>
                <a:lnTo>
                  <a:pt x="10561" y="28803"/>
                </a:lnTo>
                <a:lnTo>
                  <a:pt x="12496" y="22082"/>
                </a:lnTo>
                <a:lnTo>
                  <a:pt x="14401" y="17282"/>
                </a:lnTo>
                <a:lnTo>
                  <a:pt x="16337" y="12481"/>
                </a:lnTo>
                <a:lnTo>
                  <a:pt x="19202" y="8641"/>
                </a:lnTo>
                <a:lnTo>
                  <a:pt x="23042" y="6720"/>
                </a:lnTo>
                <a:lnTo>
                  <a:pt x="25923" y="4800"/>
                </a:lnTo>
                <a:lnTo>
                  <a:pt x="30723" y="2880"/>
                </a:lnTo>
                <a:lnTo>
                  <a:pt x="40325" y="2880"/>
                </a:lnTo>
                <a:lnTo>
                  <a:pt x="45125" y="4800"/>
                </a:lnTo>
                <a:lnTo>
                  <a:pt x="48966" y="7680"/>
                </a:lnTo>
                <a:lnTo>
                  <a:pt x="52806" y="10561"/>
                </a:lnTo>
                <a:lnTo>
                  <a:pt x="55686" y="15361"/>
                </a:lnTo>
                <a:lnTo>
                  <a:pt x="57607" y="23042"/>
                </a:lnTo>
                <a:lnTo>
                  <a:pt x="59527" y="23042"/>
                </a:lnTo>
                <a:lnTo>
                  <a:pt x="57607" y="0"/>
                </a:lnTo>
                <a:lnTo>
                  <a:pt x="55686" y="0"/>
                </a:lnTo>
                <a:lnTo>
                  <a:pt x="55686" y="960"/>
                </a:lnTo>
                <a:lnTo>
                  <a:pt x="54726" y="2880"/>
                </a:lnTo>
                <a:lnTo>
                  <a:pt x="53766" y="3840"/>
                </a:lnTo>
                <a:lnTo>
                  <a:pt x="52806" y="3840"/>
                </a:lnTo>
                <a:lnTo>
                  <a:pt x="52806" y="4800"/>
                </a:lnTo>
                <a:lnTo>
                  <a:pt x="50886" y="4800"/>
                </a:lnTo>
                <a:lnTo>
                  <a:pt x="49926" y="3840"/>
                </a:lnTo>
                <a:lnTo>
                  <a:pt x="48966" y="2880"/>
                </a:lnTo>
                <a:lnTo>
                  <a:pt x="44165" y="960"/>
                </a:lnTo>
                <a:lnTo>
                  <a:pt x="39364" y="0"/>
                </a:lnTo>
                <a:lnTo>
                  <a:pt x="27843" y="0"/>
                </a:lnTo>
                <a:lnTo>
                  <a:pt x="22082" y="960"/>
                </a:lnTo>
                <a:lnTo>
                  <a:pt x="16337" y="4800"/>
                </a:lnTo>
                <a:lnTo>
                  <a:pt x="11521" y="7680"/>
                </a:lnTo>
                <a:lnTo>
                  <a:pt x="6736" y="11521"/>
                </a:lnTo>
                <a:lnTo>
                  <a:pt x="3840" y="17282"/>
                </a:lnTo>
                <a:lnTo>
                  <a:pt x="960" y="23042"/>
                </a:lnTo>
                <a:lnTo>
                  <a:pt x="0" y="29763"/>
                </a:lnTo>
                <a:lnTo>
                  <a:pt x="0" y="44165"/>
                </a:lnTo>
                <a:lnTo>
                  <a:pt x="1935" y="51846"/>
                </a:lnTo>
                <a:lnTo>
                  <a:pt x="6736" y="57607"/>
                </a:lnTo>
                <a:lnTo>
                  <a:pt x="8867" y="60434"/>
                </a:lnTo>
                <a:lnTo>
                  <a:pt x="19068" y="67749"/>
                </a:lnTo>
                <a:lnTo>
                  <a:pt x="32644" y="70073"/>
                </a:lnTo>
                <a:lnTo>
                  <a:pt x="38404" y="70073"/>
                </a:lnTo>
                <a:lnTo>
                  <a:pt x="44165" y="69128"/>
                </a:lnTo>
                <a:lnTo>
                  <a:pt x="48966" y="66248"/>
                </a:lnTo>
                <a:lnTo>
                  <a:pt x="53766" y="63367"/>
                </a:lnTo>
                <a:lnTo>
                  <a:pt x="57607" y="58567"/>
                </a:lnTo>
                <a:lnTo>
                  <a:pt x="60487" y="52806"/>
                </a:lnTo>
                <a:lnTo>
                  <a:pt x="59527" y="51846"/>
                </a:lnTo>
                <a:lnTo>
                  <a:pt x="54726" y="57607"/>
                </a:lnTo>
                <a:lnTo>
                  <a:pt x="50886" y="61447"/>
                </a:lnTo>
                <a:lnTo>
                  <a:pt x="48006" y="63367"/>
                </a:lnTo>
                <a:lnTo>
                  <a:pt x="44165" y="65288"/>
                </a:lnTo>
                <a:lnTo>
                  <a:pt x="40325" y="66248"/>
                </a:lnTo>
                <a:lnTo>
                  <a:pt x="31683" y="66248"/>
                </a:lnTo>
                <a:lnTo>
                  <a:pt x="26883" y="643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" name="object 244"/>
          <p:cNvSpPr/>
          <p:nvPr/>
        </p:nvSpPr>
        <p:spPr>
          <a:xfrm>
            <a:off x="1839544" y="2024344"/>
            <a:ext cx="49911" cy="71048"/>
          </a:xfrm>
          <a:custGeom>
            <a:avLst/>
            <a:gdLst/>
            <a:ahLst/>
            <a:cxnLst/>
            <a:rect l="l" t="t" r="r" b="b"/>
            <a:pathLst>
              <a:path w="49911" h="71048">
                <a:moveTo>
                  <a:pt x="44150" y="67208"/>
                </a:moveTo>
                <a:lnTo>
                  <a:pt x="43190" y="66248"/>
                </a:lnTo>
                <a:lnTo>
                  <a:pt x="43190" y="38404"/>
                </a:lnTo>
                <a:lnTo>
                  <a:pt x="42245" y="34564"/>
                </a:lnTo>
                <a:lnTo>
                  <a:pt x="42245" y="32644"/>
                </a:lnTo>
                <a:lnTo>
                  <a:pt x="41285" y="29763"/>
                </a:lnTo>
                <a:lnTo>
                  <a:pt x="39364" y="26883"/>
                </a:lnTo>
                <a:lnTo>
                  <a:pt x="37429" y="25923"/>
                </a:lnTo>
                <a:lnTo>
                  <a:pt x="35524" y="24002"/>
                </a:lnTo>
                <a:lnTo>
                  <a:pt x="26883" y="24002"/>
                </a:lnTo>
                <a:lnTo>
                  <a:pt x="24963" y="25923"/>
                </a:lnTo>
                <a:lnTo>
                  <a:pt x="22082" y="26883"/>
                </a:lnTo>
                <a:lnTo>
                  <a:pt x="19202" y="28803"/>
                </a:lnTo>
                <a:lnTo>
                  <a:pt x="15361" y="33604"/>
                </a:lnTo>
                <a:lnTo>
                  <a:pt x="15361" y="0"/>
                </a:lnTo>
                <a:lnTo>
                  <a:pt x="13441" y="0"/>
                </a:lnTo>
                <a:lnTo>
                  <a:pt x="0" y="5760"/>
                </a:lnTo>
                <a:lnTo>
                  <a:pt x="960" y="672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9601"/>
                </a:lnTo>
                <a:lnTo>
                  <a:pt x="7680" y="10561"/>
                </a:lnTo>
                <a:lnTo>
                  <a:pt x="7680" y="65288"/>
                </a:lnTo>
                <a:lnTo>
                  <a:pt x="6720" y="66248"/>
                </a:lnTo>
                <a:lnTo>
                  <a:pt x="6720" y="67208"/>
                </a:lnTo>
                <a:lnTo>
                  <a:pt x="5760" y="68168"/>
                </a:lnTo>
                <a:lnTo>
                  <a:pt x="3840" y="68168"/>
                </a:lnTo>
                <a:lnTo>
                  <a:pt x="2880" y="69128"/>
                </a:lnTo>
                <a:lnTo>
                  <a:pt x="960" y="69128"/>
                </a:lnTo>
                <a:lnTo>
                  <a:pt x="960" y="71048"/>
                </a:lnTo>
                <a:lnTo>
                  <a:pt x="23042" y="71048"/>
                </a:lnTo>
                <a:lnTo>
                  <a:pt x="23042" y="69128"/>
                </a:lnTo>
                <a:lnTo>
                  <a:pt x="19202" y="69128"/>
                </a:lnTo>
                <a:lnTo>
                  <a:pt x="18242" y="68168"/>
                </a:lnTo>
                <a:lnTo>
                  <a:pt x="17282" y="67208"/>
                </a:lnTo>
                <a:lnTo>
                  <a:pt x="16322" y="67208"/>
                </a:lnTo>
                <a:lnTo>
                  <a:pt x="16322" y="65288"/>
                </a:lnTo>
                <a:lnTo>
                  <a:pt x="15361" y="63367"/>
                </a:lnTo>
                <a:lnTo>
                  <a:pt x="15361" y="36484"/>
                </a:lnTo>
                <a:lnTo>
                  <a:pt x="18242" y="33604"/>
                </a:lnTo>
                <a:lnTo>
                  <a:pt x="20162" y="31683"/>
                </a:lnTo>
                <a:lnTo>
                  <a:pt x="22082" y="30723"/>
                </a:lnTo>
                <a:lnTo>
                  <a:pt x="24003" y="29763"/>
                </a:lnTo>
                <a:lnTo>
                  <a:pt x="30723" y="29763"/>
                </a:lnTo>
                <a:lnTo>
                  <a:pt x="31683" y="30723"/>
                </a:lnTo>
                <a:lnTo>
                  <a:pt x="32628" y="31683"/>
                </a:lnTo>
                <a:lnTo>
                  <a:pt x="33588" y="32644"/>
                </a:lnTo>
                <a:lnTo>
                  <a:pt x="33588" y="34564"/>
                </a:lnTo>
                <a:lnTo>
                  <a:pt x="34564" y="36484"/>
                </a:lnTo>
                <a:lnTo>
                  <a:pt x="34564" y="66248"/>
                </a:lnTo>
                <a:lnTo>
                  <a:pt x="33588" y="67208"/>
                </a:lnTo>
                <a:lnTo>
                  <a:pt x="32628" y="68168"/>
                </a:lnTo>
                <a:lnTo>
                  <a:pt x="31683" y="68168"/>
                </a:lnTo>
                <a:lnTo>
                  <a:pt x="30723" y="69128"/>
                </a:lnTo>
                <a:lnTo>
                  <a:pt x="26883" y="69128"/>
                </a:lnTo>
                <a:lnTo>
                  <a:pt x="26883" y="71048"/>
                </a:lnTo>
                <a:lnTo>
                  <a:pt x="49911" y="71048"/>
                </a:lnTo>
                <a:lnTo>
                  <a:pt x="49911" y="69128"/>
                </a:lnTo>
                <a:lnTo>
                  <a:pt x="46085" y="69128"/>
                </a:lnTo>
                <a:lnTo>
                  <a:pt x="45125" y="68168"/>
                </a:lnTo>
                <a:lnTo>
                  <a:pt x="44150" y="68168"/>
                </a:lnTo>
                <a:lnTo>
                  <a:pt x="44150" y="672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" name="object 245"/>
          <p:cNvSpPr/>
          <p:nvPr/>
        </p:nvSpPr>
        <p:spPr>
          <a:xfrm>
            <a:off x="1899056" y="2024344"/>
            <a:ext cx="10561" cy="9601"/>
          </a:xfrm>
          <a:custGeom>
            <a:avLst/>
            <a:gdLst/>
            <a:ahLst/>
            <a:cxnLst/>
            <a:rect l="l" t="t" r="r" b="b"/>
            <a:pathLst>
              <a:path w="10561" h="9601">
                <a:moveTo>
                  <a:pt x="10561" y="4800"/>
                </a:moveTo>
                <a:lnTo>
                  <a:pt x="10561" y="3840"/>
                </a:lnTo>
                <a:lnTo>
                  <a:pt x="9601" y="1920"/>
                </a:lnTo>
                <a:lnTo>
                  <a:pt x="8641" y="975"/>
                </a:lnTo>
                <a:lnTo>
                  <a:pt x="7680" y="0"/>
                </a:lnTo>
                <a:lnTo>
                  <a:pt x="2880" y="0"/>
                </a:lnTo>
                <a:lnTo>
                  <a:pt x="1920" y="975"/>
                </a:lnTo>
                <a:lnTo>
                  <a:pt x="960" y="1920"/>
                </a:lnTo>
                <a:lnTo>
                  <a:pt x="0" y="3840"/>
                </a:lnTo>
                <a:lnTo>
                  <a:pt x="0" y="6720"/>
                </a:lnTo>
                <a:lnTo>
                  <a:pt x="960" y="7680"/>
                </a:lnTo>
                <a:lnTo>
                  <a:pt x="1920" y="8641"/>
                </a:lnTo>
                <a:lnTo>
                  <a:pt x="2880" y="9601"/>
                </a:lnTo>
                <a:lnTo>
                  <a:pt x="7680" y="9601"/>
                </a:lnTo>
                <a:lnTo>
                  <a:pt x="8641" y="8641"/>
                </a:lnTo>
                <a:lnTo>
                  <a:pt x="9601" y="7680"/>
                </a:lnTo>
                <a:lnTo>
                  <a:pt x="10561" y="6720"/>
                </a:lnTo>
                <a:lnTo>
                  <a:pt x="1056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" name="object 246"/>
          <p:cNvSpPr/>
          <p:nvPr/>
        </p:nvSpPr>
        <p:spPr>
          <a:xfrm>
            <a:off x="1892350" y="2048347"/>
            <a:ext cx="23027" cy="47045"/>
          </a:xfrm>
          <a:custGeom>
            <a:avLst/>
            <a:gdLst/>
            <a:ahLst/>
            <a:cxnLst/>
            <a:rect l="l" t="t" r="r" b="b"/>
            <a:pathLst>
              <a:path w="23027" h="47045">
                <a:moveTo>
                  <a:pt x="19187" y="44165"/>
                </a:moveTo>
                <a:lnTo>
                  <a:pt x="18227" y="44165"/>
                </a:lnTo>
                <a:lnTo>
                  <a:pt x="17266" y="43205"/>
                </a:lnTo>
                <a:lnTo>
                  <a:pt x="17266" y="42245"/>
                </a:lnTo>
                <a:lnTo>
                  <a:pt x="16306" y="41285"/>
                </a:lnTo>
                <a:lnTo>
                  <a:pt x="16306" y="0"/>
                </a:lnTo>
                <a:lnTo>
                  <a:pt x="14386" y="0"/>
                </a:lnTo>
                <a:lnTo>
                  <a:pt x="0" y="5760"/>
                </a:lnTo>
                <a:lnTo>
                  <a:pt x="944" y="6720"/>
                </a:lnTo>
                <a:lnTo>
                  <a:pt x="6705" y="6720"/>
                </a:lnTo>
                <a:lnTo>
                  <a:pt x="6705" y="7680"/>
                </a:lnTo>
                <a:lnTo>
                  <a:pt x="7665" y="7680"/>
                </a:lnTo>
                <a:lnTo>
                  <a:pt x="7665" y="42245"/>
                </a:lnTo>
                <a:lnTo>
                  <a:pt x="6705" y="43205"/>
                </a:lnTo>
                <a:lnTo>
                  <a:pt x="6705" y="44165"/>
                </a:lnTo>
                <a:lnTo>
                  <a:pt x="5745" y="44165"/>
                </a:lnTo>
                <a:lnTo>
                  <a:pt x="4785" y="45125"/>
                </a:lnTo>
                <a:lnTo>
                  <a:pt x="944" y="45125"/>
                </a:lnTo>
                <a:lnTo>
                  <a:pt x="944" y="47045"/>
                </a:lnTo>
                <a:lnTo>
                  <a:pt x="23027" y="47045"/>
                </a:lnTo>
                <a:lnTo>
                  <a:pt x="23027" y="45125"/>
                </a:lnTo>
                <a:lnTo>
                  <a:pt x="19187" y="45125"/>
                </a:lnTo>
                <a:lnTo>
                  <a:pt x="19187" y="441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" name="object 247"/>
          <p:cNvSpPr/>
          <p:nvPr/>
        </p:nvSpPr>
        <p:spPr>
          <a:xfrm>
            <a:off x="1919218" y="2048347"/>
            <a:ext cx="49926" cy="47045"/>
          </a:xfrm>
          <a:custGeom>
            <a:avLst/>
            <a:gdLst/>
            <a:ahLst/>
            <a:cxnLst/>
            <a:rect l="l" t="t" r="r" b="b"/>
            <a:pathLst>
              <a:path w="49926" h="47045">
                <a:moveTo>
                  <a:pt x="17282" y="43205"/>
                </a:moveTo>
                <a:lnTo>
                  <a:pt x="16322" y="42245"/>
                </a:lnTo>
                <a:lnTo>
                  <a:pt x="16322" y="41285"/>
                </a:lnTo>
                <a:lnTo>
                  <a:pt x="15361" y="39364"/>
                </a:lnTo>
                <a:lnTo>
                  <a:pt x="15361" y="12481"/>
                </a:lnTo>
                <a:lnTo>
                  <a:pt x="20162" y="7680"/>
                </a:lnTo>
                <a:lnTo>
                  <a:pt x="24002" y="5760"/>
                </a:lnTo>
                <a:lnTo>
                  <a:pt x="30723" y="5760"/>
                </a:lnTo>
                <a:lnTo>
                  <a:pt x="31683" y="6720"/>
                </a:lnTo>
                <a:lnTo>
                  <a:pt x="32644" y="8641"/>
                </a:lnTo>
                <a:lnTo>
                  <a:pt x="34564" y="10561"/>
                </a:lnTo>
                <a:lnTo>
                  <a:pt x="34564" y="42245"/>
                </a:lnTo>
                <a:lnTo>
                  <a:pt x="33604" y="43205"/>
                </a:lnTo>
                <a:lnTo>
                  <a:pt x="32644" y="44165"/>
                </a:lnTo>
                <a:lnTo>
                  <a:pt x="31683" y="44165"/>
                </a:lnTo>
                <a:lnTo>
                  <a:pt x="30723" y="45125"/>
                </a:lnTo>
                <a:lnTo>
                  <a:pt x="26883" y="45125"/>
                </a:lnTo>
                <a:lnTo>
                  <a:pt x="26883" y="47045"/>
                </a:lnTo>
                <a:lnTo>
                  <a:pt x="49926" y="47045"/>
                </a:lnTo>
                <a:lnTo>
                  <a:pt x="49926" y="45125"/>
                </a:lnTo>
                <a:lnTo>
                  <a:pt x="46085" y="45125"/>
                </a:lnTo>
                <a:lnTo>
                  <a:pt x="45125" y="44165"/>
                </a:lnTo>
                <a:lnTo>
                  <a:pt x="44150" y="44165"/>
                </a:lnTo>
                <a:lnTo>
                  <a:pt x="44150" y="42245"/>
                </a:lnTo>
                <a:lnTo>
                  <a:pt x="43205" y="41285"/>
                </a:lnTo>
                <a:lnTo>
                  <a:pt x="43205" y="12481"/>
                </a:lnTo>
                <a:lnTo>
                  <a:pt x="42245" y="9601"/>
                </a:lnTo>
                <a:lnTo>
                  <a:pt x="42245" y="7680"/>
                </a:lnTo>
                <a:lnTo>
                  <a:pt x="40325" y="4800"/>
                </a:lnTo>
                <a:lnTo>
                  <a:pt x="39364" y="2880"/>
                </a:lnTo>
                <a:lnTo>
                  <a:pt x="37444" y="1920"/>
                </a:lnTo>
                <a:lnTo>
                  <a:pt x="35524" y="0"/>
                </a:lnTo>
                <a:lnTo>
                  <a:pt x="25923" y="0"/>
                </a:lnTo>
                <a:lnTo>
                  <a:pt x="21122" y="2880"/>
                </a:lnTo>
                <a:lnTo>
                  <a:pt x="15361" y="9601"/>
                </a:lnTo>
                <a:lnTo>
                  <a:pt x="15361" y="0"/>
                </a:lnTo>
                <a:lnTo>
                  <a:pt x="13441" y="0"/>
                </a:lnTo>
                <a:lnTo>
                  <a:pt x="0" y="5760"/>
                </a:lnTo>
                <a:lnTo>
                  <a:pt x="960" y="672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9601"/>
                </a:lnTo>
                <a:lnTo>
                  <a:pt x="7680" y="10561"/>
                </a:lnTo>
                <a:lnTo>
                  <a:pt x="7680" y="39364"/>
                </a:lnTo>
                <a:lnTo>
                  <a:pt x="6720" y="42245"/>
                </a:lnTo>
                <a:lnTo>
                  <a:pt x="6720" y="43205"/>
                </a:lnTo>
                <a:lnTo>
                  <a:pt x="5760" y="44165"/>
                </a:lnTo>
                <a:lnTo>
                  <a:pt x="3840" y="45125"/>
                </a:lnTo>
                <a:lnTo>
                  <a:pt x="960" y="45125"/>
                </a:lnTo>
                <a:lnTo>
                  <a:pt x="960" y="47045"/>
                </a:lnTo>
                <a:lnTo>
                  <a:pt x="23042" y="47045"/>
                </a:lnTo>
                <a:lnTo>
                  <a:pt x="23042" y="45125"/>
                </a:lnTo>
                <a:lnTo>
                  <a:pt x="19202" y="45125"/>
                </a:lnTo>
                <a:lnTo>
                  <a:pt x="18242" y="44165"/>
                </a:lnTo>
                <a:lnTo>
                  <a:pt x="17282" y="44165"/>
                </a:lnTo>
                <a:lnTo>
                  <a:pt x="17282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" name="object 248"/>
          <p:cNvSpPr/>
          <p:nvPr/>
        </p:nvSpPr>
        <p:spPr>
          <a:xfrm>
            <a:off x="1973930" y="2070430"/>
            <a:ext cx="11521" cy="31683"/>
          </a:xfrm>
          <a:custGeom>
            <a:avLst/>
            <a:gdLst/>
            <a:ahLst/>
            <a:cxnLst/>
            <a:rect l="l" t="t" r="r" b="b"/>
            <a:pathLst>
              <a:path w="11521" h="31683">
                <a:moveTo>
                  <a:pt x="8656" y="1920"/>
                </a:moveTo>
                <a:lnTo>
                  <a:pt x="7680" y="9601"/>
                </a:lnTo>
                <a:lnTo>
                  <a:pt x="8656" y="7680"/>
                </a:lnTo>
                <a:lnTo>
                  <a:pt x="9616" y="6720"/>
                </a:lnTo>
                <a:lnTo>
                  <a:pt x="11521" y="0"/>
                </a:lnTo>
                <a:lnTo>
                  <a:pt x="8656" y="1920"/>
                </a:lnTo>
                <a:close/>
              </a:path>
              <a:path w="11521" h="31683">
                <a:moveTo>
                  <a:pt x="1935" y="-8641"/>
                </a:moveTo>
                <a:lnTo>
                  <a:pt x="2895" y="-7680"/>
                </a:lnTo>
                <a:lnTo>
                  <a:pt x="2895" y="-6720"/>
                </a:lnTo>
                <a:lnTo>
                  <a:pt x="4815" y="-5760"/>
                </a:lnTo>
                <a:lnTo>
                  <a:pt x="6720" y="-5760"/>
                </a:lnTo>
                <a:lnTo>
                  <a:pt x="7680" y="-6720"/>
                </a:lnTo>
                <a:lnTo>
                  <a:pt x="8656" y="-7680"/>
                </a:lnTo>
                <a:lnTo>
                  <a:pt x="9616" y="-8641"/>
                </a:lnTo>
                <a:lnTo>
                  <a:pt x="9616" y="-15361"/>
                </a:lnTo>
                <a:lnTo>
                  <a:pt x="10561" y="-16322"/>
                </a:lnTo>
                <a:lnTo>
                  <a:pt x="11521" y="-17282"/>
                </a:lnTo>
                <a:lnTo>
                  <a:pt x="12496" y="-19202"/>
                </a:lnTo>
                <a:lnTo>
                  <a:pt x="19202" y="-19202"/>
                </a:lnTo>
                <a:lnTo>
                  <a:pt x="21122" y="-18242"/>
                </a:lnTo>
                <a:lnTo>
                  <a:pt x="23042" y="-16322"/>
                </a:lnTo>
                <a:lnTo>
                  <a:pt x="24003" y="-15361"/>
                </a:lnTo>
                <a:lnTo>
                  <a:pt x="24963" y="-11521"/>
                </a:lnTo>
                <a:lnTo>
                  <a:pt x="24963" y="-5760"/>
                </a:lnTo>
                <a:lnTo>
                  <a:pt x="17282" y="-2880"/>
                </a:lnTo>
                <a:lnTo>
                  <a:pt x="11521" y="0"/>
                </a:lnTo>
                <a:lnTo>
                  <a:pt x="9616" y="6720"/>
                </a:lnTo>
                <a:lnTo>
                  <a:pt x="10561" y="4800"/>
                </a:lnTo>
                <a:lnTo>
                  <a:pt x="12496" y="2880"/>
                </a:lnTo>
                <a:lnTo>
                  <a:pt x="15361" y="1920"/>
                </a:lnTo>
                <a:lnTo>
                  <a:pt x="17282" y="960"/>
                </a:lnTo>
                <a:lnTo>
                  <a:pt x="20162" y="-960"/>
                </a:lnTo>
                <a:lnTo>
                  <a:pt x="24963" y="-2880"/>
                </a:lnTo>
                <a:lnTo>
                  <a:pt x="24963" y="14401"/>
                </a:lnTo>
                <a:lnTo>
                  <a:pt x="21122" y="18242"/>
                </a:lnTo>
                <a:lnTo>
                  <a:pt x="17282" y="20162"/>
                </a:lnTo>
                <a:lnTo>
                  <a:pt x="13441" y="20162"/>
                </a:lnTo>
                <a:lnTo>
                  <a:pt x="11521" y="19202"/>
                </a:lnTo>
                <a:lnTo>
                  <a:pt x="10561" y="17282"/>
                </a:lnTo>
                <a:lnTo>
                  <a:pt x="8656" y="16322"/>
                </a:lnTo>
                <a:lnTo>
                  <a:pt x="7680" y="13441"/>
                </a:lnTo>
                <a:lnTo>
                  <a:pt x="7680" y="9601"/>
                </a:lnTo>
                <a:lnTo>
                  <a:pt x="8656" y="1920"/>
                </a:lnTo>
                <a:lnTo>
                  <a:pt x="4815" y="3840"/>
                </a:lnTo>
                <a:lnTo>
                  <a:pt x="2895" y="5760"/>
                </a:lnTo>
                <a:lnTo>
                  <a:pt x="960" y="7680"/>
                </a:lnTo>
                <a:lnTo>
                  <a:pt x="0" y="9601"/>
                </a:lnTo>
                <a:lnTo>
                  <a:pt x="0" y="17282"/>
                </a:lnTo>
                <a:lnTo>
                  <a:pt x="960" y="20162"/>
                </a:lnTo>
                <a:lnTo>
                  <a:pt x="2895" y="22082"/>
                </a:lnTo>
                <a:lnTo>
                  <a:pt x="4815" y="24963"/>
                </a:lnTo>
                <a:lnTo>
                  <a:pt x="7680" y="25907"/>
                </a:lnTo>
                <a:lnTo>
                  <a:pt x="12496" y="25907"/>
                </a:lnTo>
                <a:lnTo>
                  <a:pt x="14401" y="24963"/>
                </a:lnTo>
                <a:lnTo>
                  <a:pt x="16337" y="24002"/>
                </a:lnTo>
                <a:lnTo>
                  <a:pt x="17282" y="24002"/>
                </a:lnTo>
                <a:lnTo>
                  <a:pt x="20162" y="22082"/>
                </a:lnTo>
                <a:lnTo>
                  <a:pt x="24963" y="18242"/>
                </a:lnTo>
                <a:lnTo>
                  <a:pt x="24963" y="21122"/>
                </a:lnTo>
                <a:lnTo>
                  <a:pt x="25923" y="23042"/>
                </a:lnTo>
                <a:lnTo>
                  <a:pt x="26883" y="24002"/>
                </a:lnTo>
                <a:lnTo>
                  <a:pt x="27843" y="24963"/>
                </a:lnTo>
                <a:lnTo>
                  <a:pt x="28803" y="25907"/>
                </a:lnTo>
                <a:lnTo>
                  <a:pt x="33604" y="25907"/>
                </a:lnTo>
                <a:lnTo>
                  <a:pt x="37444" y="23042"/>
                </a:lnTo>
                <a:lnTo>
                  <a:pt x="41285" y="18242"/>
                </a:lnTo>
                <a:lnTo>
                  <a:pt x="41285" y="15361"/>
                </a:lnTo>
                <a:lnTo>
                  <a:pt x="39364" y="17282"/>
                </a:lnTo>
                <a:lnTo>
                  <a:pt x="37444" y="18242"/>
                </a:lnTo>
                <a:lnTo>
                  <a:pt x="37444" y="19202"/>
                </a:lnTo>
                <a:lnTo>
                  <a:pt x="34564" y="19202"/>
                </a:lnTo>
                <a:lnTo>
                  <a:pt x="33604" y="18242"/>
                </a:lnTo>
                <a:lnTo>
                  <a:pt x="33604" y="-11521"/>
                </a:lnTo>
                <a:lnTo>
                  <a:pt x="32644" y="-14401"/>
                </a:lnTo>
                <a:lnTo>
                  <a:pt x="32644" y="-15361"/>
                </a:lnTo>
                <a:lnTo>
                  <a:pt x="31683" y="-17282"/>
                </a:lnTo>
                <a:lnTo>
                  <a:pt x="29763" y="-19202"/>
                </a:lnTo>
                <a:lnTo>
                  <a:pt x="27843" y="-20162"/>
                </a:lnTo>
                <a:lnTo>
                  <a:pt x="25923" y="-22082"/>
                </a:lnTo>
                <a:lnTo>
                  <a:pt x="12496" y="-22082"/>
                </a:lnTo>
                <a:lnTo>
                  <a:pt x="8656" y="-21122"/>
                </a:lnTo>
                <a:lnTo>
                  <a:pt x="5775" y="-19202"/>
                </a:lnTo>
                <a:lnTo>
                  <a:pt x="2895" y="-16322"/>
                </a:lnTo>
                <a:lnTo>
                  <a:pt x="960" y="-13441"/>
                </a:lnTo>
                <a:lnTo>
                  <a:pt x="960" y="-9601"/>
                </a:lnTo>
                <a:lnTo>
                  <a:pt x="1935" y="-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" name="object 249"/>
          <p:cNvSpPr/>
          <p:nvPr/>
        </p:nvSpPr>
        <p:spPr>
          <a:xfrm>
            <a:off x="2042099" y="2033945"/>
            <a:ext cx="53751" cy="53766"/>
          </a:xfrm>
          <a:custGeom>
            <a:avLst/>
            <a:gdLst/>
            <a:ahLst/>
            <a:cxnLst/>
            <a:rect l="l" t="t" r="r" b="b"/>
            <a:pathLst>
              <a:path w="53751" h="53766">
                <a:moveTo>
                  <a:pt x="28803" y="24963"/>
                </a:moveTo>
                <a:lnTo>
                  <a:pt x="28803" y="0"/>
                </a:lnTo>
                <a:lnTo>
                  <a:pt x="24963" y="0"/>
                </a:lnTo>
                <a:lnTo>
                  <a:pt x="24963" y="24963"/>
                </a:lnTo>
                <a:lnTo>
                  <a:pt x="0" y="24963"/>
                </a:lnTo>
                <a:lnTo>
                  <a:pt x="0" y="28803"/>
                </a:lnTo>
                <a:lnTo>
                  <a:pt x="24963" y="28803"/>
                </a:lnTo>
                <a:lnTo>
                  <a:pt x="24963" y="53766"/>
                </a:lnTo>
                <a:lnTo>
                  <a:pt x="28803" y="53766"/>
                </a:lnTo>
                <a:lnTo>
                  <a:pt x="28803" y="28803"/>
                </a:lnTo>
                <a:lnTo>
                  <a:pt x="53751" y="28803"/>
                </a:lnTo>
                <a:lnTo>
                  <a:pt x="53751" y="24963"/>
                </a:lnTo>
                <a:lnTo>
                  <a:pt x="28803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" name="object 250"/>
          <p:cNvSpPr/>
          <p:nvPr/>
        </p:nvSpPr>
        <p:spPr>
          <a:xfrm>
            <a:off x="2100651" y="2027224"/>
            <a:ext cx="28803" cy="68168"/>
          </a:xfrm>
          <a:custGeom>
            <a:avLst/>
            <a:gdLst/>
            <a:ahLst/>
            <a:cxnLst/>
            <a:rect l="l" t="t" r="r" b="b"/>
            <a:pathLst>
              <a:path w="28803" h="68168">
                <a:moveTo>
                  <a:pt x="20162" y="63367"/>
                </a:moveTo>
                <a:lnTo>
                  <a:pt x="19202" y="62407"/>
                </a:lnTo>
                <a:lnTo>
                  <a:pt x="19202" y="5760"/>
                </a:lnTo>
                <a:lnTo>
                  <a:pt x="20162" y="4800"/>
                </a:lnTo>
                <a:lnTo>
                  <a:pt x="21122" y="2880"/>
                </a:lnTo>
                <a:lnTo>
                  <a:pt x="23042" y="1920"/>
                </a:lnTo>
                <a:lnTo>
                  <a:pt x="28803" y="1920"/>
                </a:lnTo>
                <a:lnTo>
                  <a:pt x="28803" y="0"/>
                </a:ln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lnTo>
                  <a:pt x="4800" y="2880"/>
                </a:lnTo>
                <a:lnTo>
                  <a:pt x="6720" y="2880"/>
                </a:lnTo>
                <a:lnTo>
                  <a:pt x="7680" y="3840"/>
                </a:lnTo>
                <a:lnTo>
                  <a:pt x="8641" y="4800"/>
                </a:lnTo>
                <a:lnTo>
                  <a:pt x="8641" y="6720"/>
                </a:lnTo>
                <a:lnTo>
                  <a:pt x="9601" y="8641"/>
                </a:lnTo>
                <a:lnTo>
                  <a:pt x="9601" y="59527"/>
                </a:lnTo>
                <a:lnTo>
                  <a:pt x="8641" y="62407"/>
                </a:lnTo>
                <a:lnTo>
                  <a:pt x="7680" y="63367"/>
                </a:lnTo>
                <a:lnTo>
                  <a:pt x="6720" y="65288"/>
                </a:lnTo>
                <a:lnTo>
                  <a:pt x="4800" y="66248"/>
                </a:lnTo>
                <a:lnTo>
                  <a:pt x="0" y="66248"/>
                </a:lnTo>
                <a:lnTo>
                  <a:pt x="0" y="68168"/>
                </a:lnTo>
                <a:lnTo>
                  <a:pt x="28803" y="68168"/>
                </a:lnTo>
                <a:lnTo>
                  <a:pt x="28803" y="66248"/>
                </a:lnTo>
                <a:lnTo>
                  <a:pt x="24963" y="66248"/>
                </a:lnTo>
                <a:lnTo>
                  <a:pt x="23042" y="65288"/>
                </a:lnTo>
                <a:lnTo>
                  <a:pt x="22082" y="65288"/>
                </a:lnTo>
                <a:lnTo>
                  <a:pt x="20162" y="64328"/>
                </a:lnTo>
                <a:lnTo>
                  <a:pt x="20162" y="633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" name="object 251"/>
          <p:cNvSpPr/>
          <p:nvPr/>
        </p:nvSpPr>
        <p:spPr>
          <a:xfrm>
            <a:off x="2129454" y="2048347"/>
            <a:ext cx="50871" cy="47045"/>
          </a:xfrm>
          <a:custGeom>
            <a:avLst/>
            <a:gdLst/>
            <a:ahLst/>
            <a:cxnLst/>
            <a:rect l="l" t="t" r="r" b="b"/>
            <a:pathLst>
              <a:path w="50871" h="47045">
                <a:moveTo>
                  <a:pt x="24002" y="47045"/>
                </a:moveTo>
                <a:lnTo>
                  <a:pt x="24002" y="45125"/>
                </a:lnTo>
                <a:lnTo>
                  <a:pt x="19202" y="45125"/>
                </a:lnTo>
                <a:lnTo>
                  <a:pt x="19202" y="44165"/>
                </a:lnTo>
                <a:lnTo>
                  <a:pt x="18242" y="44165"/>
                </a:lnTo>
                <a:lnTo>
                  <a:pt x="17282" y="43205"/>
                </a:lnTo>
                <a:lnTo>
                  <a:pt x="17282" y="42245"/>
                </a:lnTo>
                <a:lnTo>
                  <a:pt x="16322" y="41285"/>
                </a:lnTo>
                <a:lnTo>
                  <a:pt x="16322" y="12481"/>
                </a:lnTo>
                <a:lnTo>
                  <a:pt x="20162" y="7680"/>
                </a:lnTo>
                <a:lnTo>
                  <a:pt x="24002" y="5760"/>
                </a:lnTo>
                <a:lnTo>
                  <a:pt x="30723" y="5760"/>
                </a:lnTo>
                <a:lnTo>
                  <a:pt x="32644" y="6720"/>
                </a:lnTo>
                <a:lnTo>
                  <a:pt x="33588" y="8641"/>
                </a:lnTo>
                <a:lnTo>
                  <a:pt x="34564" y="10561"/>
                </a:lnTo>
                <a:lnTo>
                  <a:pt x="35524" y="13441"/>
                </a:lnTo>
                <a:lnTo>
                  <a:pt x="35524" y="41285"/>
                </a:lnTo>
                <a:lnTo>
                  <a:pt x="34564" y="42245"/>
                </a:lnTo>
                <a:lnTo>
                  <a:pt x="34564" y="43205"/>
                </a:lnTo>
                <a:lnTo>
                  <a:pt x="33588" y="44165"/>
                </a:lnTo>
                <a:lnTo>
                  <a:pt x="32644" y="44165"/>
                </a:lnTo>
                <a:lnTo>
                  <a:pt x="30723" y="45125"/>
                </a:lnTo>
                <a:lnTo>
                  <a:pt x="27843" y="45125"/>
                </a:lnTo>
                <a:lnTo>
                  <a:pt x="27843" y="47045"/>
                </a:lnTo>
                <a:lnTo>
                  <a:pt x="50871" y="47045"/>
                </a:lnTo>
                <a:lnTo>
                  <a:pt x="50871" y="45125"/>
                </a:lnTo>
                <a:lnTo>
                  <a:pt x="47030" y="45125"/>
                </a:lnTo>
                <a:lnTo>
                  <a:pt x="46085" y="44165"/>
                </a:lnTo>
                <a:lnTo>
                  <a:pt x="45125" y="44165"/>
                </a:lnTo>
                <a:lnTo>
                  <a:pt x="45125" y="43205"/>
                </a:lnTo>
                <a:lnTo>
                  <a:pt x="44150" y="42245"/>
                </a:lnTo>
                <a:lnTo>
                  <a:pt x="44150" y="41285"/>
                </a:lnTo>
                <a:lnTo>
                  <a:pt x="43205" y="39364"/>
                </a:lnTo>
                <a:lnTo>
                  <a:pt x="43205" y="9601"/>
                </a:lnTo>
                <a:lnTo>
                  <a:pt x="42245" y="7680"/>
                </a:lnTo>
                <a:lnTo>
                  <a:pt x="41269" y="4800"/>
                </a:lnTo>
                <a:lnTo>
                  <a:pt x="40309" y="2880"/>
                </a:lnTo>
                <a:lnTo>
                  <a:pt x="38404" y="1920"/>
                </a:lnTo>
                <a:lnTo>
                  <a:pt x="36469" y="0"/>
                </a:lnTo>
                <a:lnTo>
                  <a:pt x="26883" y="0"/>
                </a:lnTo>
                <a:lnTo>
                  <a:pt x="22082" y="2880"/>
                </a:lnTo>
                <a:lnTo>
                  <a:pt x="16322" y="9601"/>
                </a:lnTo>
                <a:lnTo>
                  <a:pt x="16322" y="0"/>
                </a:lnTo>
                <a:lnTo>
                  <a:pt x="14401" y="0"/>
                </a:lnTo>
                <a:lnTo>
                  <a:pt x="0" y="5760"/>
                </a:lnTo>
                <a:lnTo>
                  <a:pt x="960" y="6720"/>
                </a:lnTo>
                <a:lnTo>
                  <a:pt x="6720" y="6720"/>
                </a:lnTo>
                <a:lnTo>
                  <a:pt x="6720" y="7680"/>
                </a:lnTo>
                <a:lnTo>
                  <a:pt x="7680" y="8641"/>
                </a:lnTo>
                <a:lnTo>
                  <a:pt x="7680" y="10561"/>
                </a:lnTo>
                <a:lnTo>
                  <a:pt x="8641" y="14401"/>
                </a:lnTo>
                <a:lnTo>
                  <a:pt x="8641" y="39364"/>
                </a:lnTo>
                <a:lnTo>
                  <a:pt x="7680" y="42245"/>
                </a:lnTo>
                <a:lnTo>
                  <a:pt x="6720" y="43205"/>
                </a:lnTo>
                <a:lnTo>
                  <a:pt x="5760" y="44165"/>
                </a:lnTo>
                <a:lnTo>
                  <a:pt x="4800" y="45125"/>
                </a:lnTo>
                <a:lnTo>
                  <a:pt x="960" y="45125"/>
                </a:lnTo>
                <a:lnTo>
                  <a:pt x="960" y="47045"/>
                </a:lnTo>
                <a:lnTo>
                  <a:pt x="24002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" name="object 252"/>
          <p:cNvSpPr/>
          <p:nvPr/>
        </p:nvSpPr>
        <p:spPr>
          <a:xfrm>
            <a:off x="2184166" y="2048347"/>
            <a:ext cx="16322" cy="46085"/>
          </a:xfrm>
          <a:custGeom>
            <a:avLst/>
            <a:gdLst/>
            <a:ahLst/>
            <a:cxnLst/>
            <a:rect l="l" t="t" r="r" b="b"/>
            <a:pathLst>
              <a:path w="16322" h="46085">
                <a:moveTo>
                  <a:pt x="1935" y="37444"/>
                </a:moveTo>
                <a:lnTo>
                  <a:pt x="5760" y="42245"/>
                </a:lnTo>
                <a:lnTo>
                  <a:pt x="9601" y="46085"/>
                </a:lnTo>
                <a:lnTo>
                  <a:pt x="9601" y="15361"/>
                </a:lnTo>
                <a:lnTo>
                  <a:pt x="10561" y="10561"/>
                </a:lnTo>
                <a:lnTo>
                  <a:pt x="13441" y="6720"/>
                </a:lnTo>
                <a:lnTo>
                  <a:pt x="16322" y="3840"/>
                </a:lnTo>
                <a:lnTo>
                  <a:pt x="15361" y="0"/>
                </a:lnTo>
                <a:lnTo>
                  <a:pt x="10561" y="1920"/>
                </a:lnTo>
                <a:lnTo>
                  <a:pt x="5760" y="7680"/>
                </a:lnTo>
                <a:lnTo>
                  <a:pt x="1935" y="13441"/>
                </a:lnTo>
                <a:lnTo>
                  <a:pt x="0" y="19202"/>
                </a:lnTo>
                <a:lnTo>
                  <a:pt x="0" y="32644"/>
                </a:lnTo>
                <a:lnTo>
                  <a:pt x="1935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" name="object 253"/>
          <p:cNvSpPr/>
          <p:nvPr/>
        </p:nvSpPr>
        <p:spPr>
          <a:xfrm>
            <a:off x="2193767" y="2024344"/>
            <a:ext cx="38404" cy="71993"/>
          </a:xfrm>
          <a:custGeom>
            <a:avLst/>
            <a:gdLst/>
            <a:ahLst/>
            <a:cxnLst/>
            <a:rect l="l" t="t" r="r" b="b"/>
            <a:pathLst>
              <a:path w="38404" h="71993">
                <a:moveTo>
                  <a:pt x="16322" y="24002"/>
                </a:moveTo>
                <a:lnTo>
                  <a:pt x="5760" y="24002"/>
                </a:lnTo>
                <a:lnTo>
                  <a:pt x="6720" y="27843"/>
                </a:lnTo>
                <a:lnTo>
                  <a:pt x="8641" y="26883"/>
                </a:lnTo>
                <a:lnTo>
                  <a:pt x="15361" y="26883"/>
                </a:lnTo>
                <a:lnTo>
                  <a:pt x="16322" y="27843"/>
                </a:lnTo>
                <a:lnTo>
                  <a:pt x="18242" y="28803"/>
                </a:lnTo>
                <a:lnTo>
                  <a:pt x="20162" y="30723"/>
                </a:lnTo>
                <a:lnTo>
                  <a:pt x="21122" y="32644"/>
                </a:lnTo>
                <a:lnTo>
                  <a:pt x="22082" y="34564"/>
                </a:lnTo>
                <a:lnTo>
                  <a:pt x="22082" y="62407"/>
                </a:lnTo>
                <a:lnTo>
                  <a:pt x="20162" y="65288"/>
                </a:lnTo>
                <a:lnTo>
                  <a:pt x="16322" y="66248"/>
                </a:lnTo>
                <a:lnTo>
                  <a:pt x="10561" y="66248"/>
                </a:lnTo>
                <a:lnTo>
                  <a:pt x="6720" y="65288"/>
                </a:lnTo>
                <a:lnTo>
                  <a:pt x="3840" y="61447"/>
                </a:lnTo>
                <a:lnTo>
                  <a:pt x="960" y="57607"/>
                </a:lnTo>
                <a:lnTo>
                  <a:pt x="0" y="52806"/>
                </a:lnTo>
                <a:lnTo>
                  <a:pt x="0" y="39364"/>
                </a:lnTo>
                <a:lnTo>
                  <a:pt x="0" y="70088"/>
                </a:lnTo>
                <a:lnTo>
                  <a:pt x="3840" y="71993"/>
                </a:lnTo>
                <a:lnTo>
                  <a:pt x="13441" y="71993"/>
                </a:lnTo>
                <a:lnTo>
                  <a:pt x="16322" y="71048"/>
                </a:lnTo>
                <a:lnTo>
                  <a:pt x="18242" y="69128"/>
                </a:lnTo>
                <a:lnTo>
                  <a:pt x="20162" y="68168"/>
                </a:lnTo>
                <a:lnTo>
                  <a:pt x="22082" y="65288"/>
                </a:lnTo>
                <a:lnTo>
                  <a:pt x="22082" y="71993"/>
                </a:lnTo>
                <a:lnTo>
                  <a:pt x="24963" y="71993"/>
                </a:lnTo>
                <a:lnTo>
                  <a:pt x="38404" y="66248"/>
                </a:lnTo>
                <a:lnTo>
                  <a:pt x="37444" y="64328"/>
                </a:lnTo>
                <a:lnTo>
                  <a:pt x="36484" y="65288"/>
                </a:lnTo>
                <a:lnTo>
                  <a:pt x="32644" y="65288"/>
                </a:lnTo>
                <a:lnTo>
                  <a:pt x="31683" y="64328"/>
                </a:lnTo>
                <a:lnTo>
                  <a:pt x="31683" y="63367"/>
                </a:lnTo>
                <a:lnTo>
                  <a:pt x="30723" y="62407"/>
                </a:lnTo>
                <a:lnTo>
                  <a:pt x="30723" y="0"/>
                </a:lnTo>
                <a:lnTo>
                  <a:pt x="28803" y="0"/>
                </a:lnTo>
                <a:lnTo>
                  <a:pt x="15361" y="5760"/>
                </a:lnTo>
                <a:lnTo>
                  <a:pt x="15361" y="6720"/>
                </a:lnTo>
                <a:lnTo>
                  <a:pt x="21122" y="6720"/>
                </a:lnTo>
                <a:lnTo>
                  <a:pt x="21122" y="7680"/>
                </a:lnTo>
                <a:lnTo>
                  <a:pt x="22082" y="8641"/>
                </a:lnTo>
                <a:lnTo>
                  <a:pt x="22082" y="27843"/>
                </a:lnTo>
                <a:lnTo>
                  <a:pt x="20162" y="24963"/>
                </a:lnTo>
                <a:lnTo>
                  <a:pt x="16322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" name="object 254"/>
          <p:cNvSpPr/>
          <p:nvPr/>
        </p:nvSpPr>
        <p:spPr>
          <a:xfrm>
            <a:off x="2235052" y="2048347"/>
            <a:ext cx="23042" cy="47045"/>
          </a:xfrm>
          <a:custGeom>
            <a:avLst/>
            <a:gdLst/>
            <a:ahLst/>
            <a:cxnLst/>
            <a:rect l="l" t="t" r="r" b="b"/>
            <a:pathLst>
              <a:path w="23042" h="47045">
                <a:moveTo>
                  <a:pt x="13441" y="0"/>
                </a:moveTo>
                <a:lnTo>
                  <a:pt x="0" y="5760"/>
                </a:lnTo>
                <a:lnTo>
                  <a:pt x="0" y="672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9601"/>
                </a:lnTo>
                <a:lnTo>
                  <a:pt x="7680" y="10561"/>
                </a:lnTo>
                <a:lnTo>
                  <a:pt x="7680" y="39364"/>
                </a:lnTo>
                <a:lnTo>
                  <a:pt x="6720" y="41285"/>
                </a:lnTo>
                <a:lnTo>
                  <a:pt x="6720" y="43205"/>
                </a:lnTo>
                <a:lnTo>
                  <a:pt x="5760" y="44165"/>
                </a:lnTo>
                <a:lnTo>
                  <a:pt x="4800" y="44165"/>
                </a:lnTo>
                <a:lnTo>
                  <a:pt x="3840" y="45125"/>
                </a:lnTo>
                <a:lnTo>
                  <a:pt x="0" y="45125"/>
                </a:lnTo>
                <a:lnTo>
                  <a:pt x="0" y="47045"/>
                </a:lnTo>
                <a:lnTo>
                  <a:pt x="23042" y="47045"/>
                </a:lnTo>
                <a:lnTo>
                  <a:pt x="23042" y="45125"/>
                </a:lnTo>
                <a:lnTo>
                  <a:pt x="19202" y="45125"/>
                </a:lnTo>
                <a:lnTo>
                  <a:pt x="18242" y="44165"/>
                </a:lnTo>
                <a:lnTo>
                  <a:pt x="17282" y="44165"/>
                </a:lnTo>
                <a:lnTo>
                  <a:pt x="16322" y="43205"/>
                </a:lnTo>
                <a:lnTo>
                  <a:pt x="16322" y="41285"/>
                </a:lnTo>
                <a:lnTo>
                  <a:pt x="15361" y="39364"/>
                </a:lnTo>
                <a:lnTo>
                  <a:pt x="15361" y="0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" name="object 255"/>
          <p:cNvSpPr/>
          <p:nvPr/>
        </p:nvSpPr>
        <p:spPr>
          <a:xfrm>
            <a:off x="2241773" y="2024344"/>
            <a:ext cx="9601" cy="9601"/>
          </a:xfrm>
          <a:custGeom>
            <a:avLst/>
            <a:gdLst/>
            <a:ahLst/>
            <a:cxnLst/>
            <a:rect l="l" t="t" r="r" b="b"/>
            <a:pathLst>
              <a:path w="9601" h="9601">
                <a:moveTo>
                  <a:pt x="960" y="8641"/>
                </a:moveTo>
                <a:lnTo>
                  <a:pt x="1920" y="9601"/>
                </a:lnTo>
                <a:lnTo>
                  <a:pt x="7680" y="9601"/>
                </a:lnTo>
                <a:lnTo>
                  <a:pt x="8641" y="8641"/>
                </a:lnTo>
                <a:lnTo>
                  <a:pt x="9601" y="7680"/>
                </a:lnTo>
                <a:lnTo>
                  <a:pt x="9601" y="1920"/>
                </a:lnTo>
                <a:lnTo>
                  <a:pt x="8641" y="975"/>
                </a:lnTo>
                <a:lnTo>
                  <a:pt x="7680" y="0"/>
                </a:lnTo>
                <a:lnTo>
                  <a:pt x="1920" y="0"/>
                </a:lnTo>
                <a:lnTo>
                  <a:pt x="960" y="975"/>
                </a:lnTo>
                <a:lnTo>
                  <a:pt x="0" y="1920"/>
                </a:lnTo>
                <a:lnTo>
                  <a:pt x="0" y="7680"/>
                </a:lnTo>
                <a:lnTo>
                  <a:pt x="96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" name="object 256"/>
          <p:cNvSpPr/>
          <p:nvPr/>
        </p:nvSpPr>
        <p:spPr>
          <a:xfrm>
            <a:off x="2263841" y="2048347"/>
            <a:ext cx="42245" cy="47990"/>
          </a:xfrm>
          <a:custGeom>
            <a:avLst/>
            <a:gdLst/>
            <a:ahLst/>
            <a:cxnLst/>
            <a:rect l="l" t="t" r="r" b="b"/>
            <a:pathLst>
              <a:path w="42245" h="47990">
                <a:moveTo>
                  <a:pt x="3840" y="15361"/>
                </a:moveTo>
                <a:lnTo>
                  <a:pt x="4800" y="16322"/>
                </a:lnTo>
                <a:lnTo>
                  <a:pt x="7680" y="16322"/>
                </a:lnTo>
                <a:lnTo>
                  <a:pt x="8641" y="15361"/>
                </a:lnTo>
                <a:lnTo>
                  <a:pt x="9616" y="14401"/>
                </a:lnTo>
                <a:lnTo>
                  <a:pt x="10561" y="13441"/>
                </a:lnTo>
                <a:lnTo>
                  <a:pt x="10561" y="6720"/>
                </a:lnTo>
                <a:lnTo>
                  <a:pt x="11521" y="5760"/>
                </a:lnTo>
                <a:lnTo>
                  <a:pt x="12496" y="4800"/>
                </a:lnTo>
                <a:lnTo>
                  <a:pt x="13456" y="2880"/>
                </a:lnTo>
                <a:lnTo>
                  <a:pt x="20177" y="2880"/>
                </a:lnTo>
                <a:lnTo>
                  <a:pt x="22082" y="3840"/>
                </a:lnTo>
                <a:lnTo>
                  <a:pt x="24002" y="5760"/>
                </a:lnTo>
                <a:lnTo>
                  <a:pt x="24963" y="6720"/>
                </a:lnTo>
                <a:lnTo>
                  <a:pt x="25923" y="10561"/>
                </a:lnTo>
                <a:lnTo>
                  <a:pt x="25923" y="16322"/>
                </a:lnTo>
                <a:lnTo>
                  <a:pt x="18242" y="19202"/>
                </a:lnTo>
                <a:lnTo>
                  <a:pt x="12496" y="22082"/>
                </a:lnTo>
                <a:lnTo>
                  <a:pt x="10561" y="28803"/>
                </a:lnTo>
                <a:lnTo>
                  <a:pt x="11521" y="26883"/>
                </a:lnTo>
                <a:lnTo>
                  <a:pt x="13456" y="24963"/>
                </a:lnTo>
                <a:lnTo>
                  <a:pt x="16337" y="24002"/>
                </a:lnTo>
                <a:lnTo>
                  <a:pt x="17282" y="23042"/>
                </a:lnTo>
                <a:lnTo>
                  <a:pt x="21122" y="21122"/>
                </a:lnTo>
                <a:lnTo>
                  <a:pt x="25923" y="19202"/>
                </a:lnTo>
                <a:lnTo>
                  <a:pt x="25923" y="36484"/>
                </a:lnTo>
                <a:lnTo>
                  <a:pt x="22082" y="40325"/>
                </a:lnTo>
                <a:lnTo>
                  <a:pt x="18242" y="42245"/>
                </a:lnTo>
                <a:lnTo>
                  <a:pt x="14401" y="42245"/>
                </a:lnTo>
                <a:lnTo>
                  <a:pt x="12496" y="41285"/>
                </a:lnTo>
                <a:lnTo>
                  <a:pt x="10561" y="39364"/>
                </a:lnTo>
                <a:lnTo>
                  <a:pt x="9616" y="38404"/>
                </a:lnTo>
                <a:lnTo>
                  <a:pt x="8641" y="35524"/>
                </a:lnTo>
                <a:lnTo>
                  <a:pt x="8641" y="24002"/>
                </a:lnTo>
                <a:lnTo>
                  <a:pt x="5775" y="25923"/>
                </a:lnTo>
                <a:lnTo>
                  <a:pt x="2895" y="27843"/>
                </a:lnTo>
                <a:lnTo>
                  <a:pt x="1935" y="29763"/>
                </a:lnTo>
                <a:lnTo>
                  <a:pt x="960" y="31683"/>
                </a:lnTo>
                <a:lnTo>
                  <a:pt x="0" y="33604"/>
                </a:lnTo>
                <a:lnTo>
                  <a:pt x="0" y="39364"/>
                </a:lnTo>
                <a:lnTo>
                  <a:pt x="960" y="42245"/>
                </a:lnTo>
                <a:lnTo>
                  <a:pt x="3840" y="44165"/>
                </a:lnTo>
                <a:lnTo>
                  <a:pt x="5775" y="47045"/>
                </a:lnTo>
                <a:lnTo>
                  <a:pt x="7680" y="47990"/>
                </a:lnTo>
                <a:lnTo>
                  <a:pt x="13456" y="47990"/>
                </a:lnTo>
                <a:lnTo>
                  <a:pt x="15361" y="47045"/>
                </a:lnTo>
                <a:lnTo>
                  <a:pt x="17282" y="46085"/>
                </a:lnTo>
                <a:lnTo>
                  <a:pt x="18242" y="46085"/>
                </a:lnTo>
                <a:lnTo>
                  <a:pt x="21122" y="44165"/>
                </a:lnTo>
                <a:lnTo>
                  <a:pt x="25923" y="40325"/>
                </a:lnTo>
                <a:lnTo>
                  <a:pt x="25923" y="45125"/>
                </a:lnTo>
                <a:lnTo>
                  <a:pt x="26883" y="46085"/>
                </a:lnTo>
                <a:lnTo>
                  <a:pt x="28803" y="47045"/>
                </a:lnTo>
                <a:lnTo>
                  <a:pt x="29763" y="47990"/>
                </a:lnTo>
                <a:lnTo>
                  <a:pt x="34564" y="47990"/>
                </a:lnTo>
                <a:lnTo>
                  <a:pt x="38404" y="45125"/>
                </a:lnTo>
                <a:lnTo>
                  <a:pt x="42245" y="40325"/>
                </a:lnTo>
                <a:lnTo>
                  <a:pt x="42245" y="37444"/>
                </a:lnTo>
                <a:lnTo>
                  <a:pt x="40325" y="39364"/>
                </a:lnTo>
                <a:lnTo>
                  <a:pt x="38404" y="40325"/>
                </a:lnTo>
                <a:lnTo>
                  <a:pt x="37444" y="41285"/>
                </a:lnTo>
                <a:lnTo>
                  <a:pt x="35524" y="41285"/>
                </a:lnTo>
                <a:lnTo>
                  <a:pt x="34564" y="40325"/>
                </a:lnTo>
                <a:lnTo>
                  <a:pt x="34564" y="37444"/>
                </a:lnTo>
                <a:lnTo>
                  <a:pt x="33604" y="35524"/>
                </a:lnTo>
                <a:lnTo>
                  <a:pt x="33604" y="6720"/>
                </a:lnTo>
                <a:lnTo>
                  <a:pt x="32644" y="4800"/>
                </a:lnTo>
                <a:lnTo>
                  <a:pt x="30723" y="2880"/>
                </a:lnTo>
                <a:lnTo>
                  <a:pt x="28803" y="1920"/>
                </a:lnTo>
                <a:lnTo>
                  <a:pt x="25923" y="0"/>
                </a:lnTo>
                <a:lnTo>
                  <a:pt x="13456" y="0"/>
                </a:lnTo>
                <a:lnTo>
                  <a:pt x="9616" y="960"/>
                </a:lnTo>
                <a:lnTo>
                  <a:pt x="6736" y="2880"/>
                </a:lnTo>
                <a:lnTo>
                  <a:pt x="3840" y="5760"/>
                </a:lnTo>
                <a:lnTo>
                  <a:pt x="1935" y="8641"/>
                </a:lnTo>
                <a:lnTo>
                  <a:pt x="1935" y="12481"/>
                </a:lnTo>
                <a:lnTo>
                  <a:pt x="2895" y="13441"/>
                </a:lnTo>
                <a:lnTo>
                  <a:pt x="2895" y="14401"/>
                </a:lnTo>
                <a:lnTo>
                  <a:pt x="384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" name="object 257"/>
          <p:cNvSpPr/>
          <p:nvPr/>
        </p:nvSpPr>
        <p:spPr>
          <a:xfrm>
            <a:off x="2272482" y="2070430"/>
            <a:ext cx="3855" cy="11521"/>
          </a:xfrm>
          <a:custGeom>
            <a:avLst/>
            <a:gdLst/>
            <a:ahLst/>
            <a:cxnLst/>
            <a:rect l="l" t="t" r="r" b="b"/>
            <a:pathLst>
              <a:path w="3855" h="11521">
                <a:moveTo>
                  <a:pt x="0" y="11521"/>
                </a:moveTo>
                <a:lnTo>
                  <a:pt x="0" y="9601"/>
                </a:lnTo>
                <a:lnTo>
                  <a:pt x="975" y="7680"/>
                </a:lnTo>
                <a:lnTo>
                  <a:pt x="1920" y="6720"/>
                </a:lnTo>
                <a:lnTo>
                  <a:pt x="3855" y="0"/>
                </a:lnTo>
                <a:lnTo>
                  <a:pt x="0" y="1920"/>
                </a:lnTo>
                <a:lnTo>
                  <a:pt x="0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" name="object 258"/>
          <p:cNvSpPr/>
          <p:nvPr/>
        </p:nvSpPr>
        <p:spPr>
          <a:xfrm>
            <a:off x="2310886" y="2084831"/>
            <a:ext cx="14401" cy="26868"/>
          </a:xfrm>
          <a:custGeom>
            <a:avLst/>
            <a:gdLst/>
            <a:ahLst/>
            <a:cxnLst/>
            <a:rect l="l" t="t" r="r" b="b"/>
            <a:pathLst>
              <a:path w="14401" h="26868">
                <a:moveTo>
                  <a:pt x="4800" y="25908"/>
                </a:moveTo>
                <a:lnTo>
                  <a:pt x="8641" y="23027"/>
                </a:lnTo>
                <a:lnTo>
                  <a:pt x="11521" y="20162"/>
                </a:lnTo>
                <a:lnTo>
                  <a:pt x="13441" y="17282"/>
                </a:lnTo>
                <a:lnTo>
                  <a:pt x="14401" y="14401"/>
                </a:lnTo>
                <a:lnTo>
                  <a:pt x="14401" y="7680"/>
                </a:lnTo>
                <a:lnTo>
                  <a:pt x="13441" y="4800"/>
                </a:lnTo>
                <a:lnTo>
                  <a:pt x="12481" y="2880"/>
                </a:lnTo>
                <a:lnTo>
                  <a:pt x="10561" y="960"/>
                </a:lnTo>
                <a:lnTo>
                  <a:pt x="8641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0" y="2880"/>
                </a:lnTo>
                <a:lnTo>
                  <a:pt x="0" y="9601"/>
                </a:lnTo>
                <a:lnTo>
                  <a:pt x="960" y="10561"/>
                </a:lnTo>
                <a:lnTo>
                  <a:pt x="1920" y="11506"/>
                </a:lnTo>
                <a:lnTo>
                  <a:pt x="6720" y="11506"/>
                </a:lnTo>
                <a:lnTo>
                  <a:pt x="8641" y="10561"/>
                </a:lnTo>
                <a:lnTo>
                  <a:pt x="10561" y="10561"/>
                </a:lnTo>
                <a:lnTo>
                  <a:pt x="10561" y="15346"/>
                </a:lnTo>
                <a:lnTo>
                  <a:pt x="9601" y="17282"/>
                </a:lnTo>
                <a:lnTo>
                  <a:pt x="7680" y="20162"/>
                </a:lnTo>
                <a:lnTo>
                  <a:pt x="5760" y="22067"/>
                </a:lnTo>
                <a:lnTo>
                  <a:pt x="2880" y="24003"/>
                </a:lnTo>
                <a:lnTo>
                  <a:pt x="0" y="24947"/>
                </a:lnTo>
                <a:lnTo>
                  <a:pt x="0" y="26868"/>
                </a:lnTo>
                <a:lnTo>
                  <a:pt x="4800" y="25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" name="object 259"/>
          <p:cNvSpPr/>
          <p:nvPr/>
        </p:nvSpPr>
        <p:spPr>
          <a:xfrm>
            <a:off x="1962424" y="2144344"/>
            <a:ext cx="39349" cy="69113"/>
          </a:xfrm>
          <a:custGeom>
            <a:avLst/>
            <a:gdLst/>
            <a:ahLst/>
            <a:cxnLst/>
            <a:rect l="l" t="t" r="r" b="b"/>
            <a:pathLst>
              <a:path w="39349" h="69113">
                <a:moveTo>
                  <a:pt x="15346" y="0"/>
                </a:moveTo>
                <a:lnTo>
                  <a:pt x="1920" y="26883"/>
                </a:lnTo>
                <a:lnTo>
                  <a:pt x="8625" y="26883"/>
                </a:lnTo>
                <a:lnTo>
                  <a:pt x="13441" y="27843"/>
                </a:lnTo>
                <a:lnTo>
                  <a:pt x="17282" y="28803"/>
                </a:lnTo>
                <a:lnTo>
                  <a:pt x="22067" y="30723"/>
                </a:lnTo>
                <a:lnTo>
                  <a:pt x="24947" y="33604"/>
                </a:lnTo>
                <a:lnTo>
                  <a:pt x="27843" y="37444"/>
                </a:lnTo>
                <a:lnTo>
                  <a:pt x="30708" y="41285"/>
                </a:lnTo>
                <a:lnTo>
                  <a:pt x="31668" y="45125"/>
                </a:lnTo>
                <a:lnTo>
                  <a:pt x="31668" y="52806"/>
                </a:lnTo>
                <a:lnTo>
                  <a:pt x="30708" y="56631"/>
                </a:lnTo>
                <a:lnTo>
                  <a:pt x="27843" y="59527"/>
                </a:lnTo>
                <a:lnTo>
                  <a:pt x="24947" y="62407"/>
                </a:lnTo>
                <a:lnTo>
                  <a:pt x="21122" y="64312"/>
                </a:lnTo>
                <a:lnTo>
                  <a:pt x="14401" y="64312"/>
                </a:lnTo>
                <a:lnTo>
                  <a:pt x="12466" y="63352"/>
                </a:lnTo>
                <a:lnTo>
                  <a:pt x="9601" y="61432"/>
                </a:lnTo>
                <a:lnTo>
                  <a:pt x="7665" y="60472"/>
                </a:lnTo>
                <a:lnTo>
                  <a:pt x="6720" y="59527"/>
                </a:lnTo>
                <a:lnTo>
                  <a:pt x="5760" y="58567"/>
                </a:lnTo>
                <a:lnTo>
                  <a:pt x="2880" y="58567"/>
                </a:lnTo>
                <a:lnTo>
                  <a:pt x="1920" y="59527"/>
                </a:lnTo>
                <a:lnTo>
                  <a:pt x="944" y="59527"/>
                </a:lnTo>
                <a:lnTo>
                  <a:pt x="0" y="60472"/>
                </a:lnTo>
                <a:lnTo>
                  <a:pt x="0" y="64312"/>
                </a:lnTo>
                <a:lnTo>
                  <a:pt x="944" y="65272"/>
                </a:lnTo>
                <a:lnTo>
                  <a:pt x="2880" y="67193"/>
                </a:lnTo>
                <a:lnTo>
                  <a:pt x="4785" y="68153"/>
                </a:lnTo>
                <a:lnTo>
                  <a:pt x="7665" y="69113"/>
                </a:lnTo>
                <a:lnTo>
                  <a:pt x="15346" y="69113"/>
                </a:lnTo>
                <a:lnTo>
                  <a:pt x="19187" y="68153"/>
                </a:lnTo>
                <a:lnTo>
                  <a:pt x="23027" y="66248"/>
                </a:lnTo>
                <a:lnTo>
                  <a:pt x="25907" y="65272"/>
                </a:lnTo>
                <a:lnTo>
                  <a:pt x="28788" y="63352"/>
                </a:lnTo>
                <a:lnTo>
                  <a:pt x="30708" y="61432"/>
                </a:lnTo>
                <a:lnTo>
                  <a:pt x="32628" y="59527"/>
                </a:lnTo>
                <a:lnTo>
                  <a:pt x="34549" y="56631"/>
                </a:lnTo>
                <a:lnTo>
                  <a:pt x="36469" y="53751"/>
                </a:lnTo>
                <a:lnTo>
                  <a:pt x="37429" y="50886"/>
                </a:lnTo>
                <a:lnTo>
                  <a:pt x="38389" y="47045"/>
                </a:lnTo>
                <a:lnTo>
                  <a:pt x="38389" y="37444"/>
                </a:lnTo>
                <a:lnTo>
                  <a:pt x="36469" y="31683"/>
                </a:lnTo>
                <a:lnTo>
                  <a:pt x="31668" y="27843"/>
                </a:lnTo>
                <a:lnTo>
                  <a:pt x="26868" y="22082"/>
                </a:lnTo>
                <a:lnTo>
                  <a:pt x="19187" y="19202"/>
                </a:lnTo>
                <a:lnTo>
                  <a:pt x="10561" y="18242"/>
                </a:lnTo>
                <a:lnTo>
                  <a:pt x="15346" y="8641"/>
                </a:lnTo>
                <a:lnTo>
                  <a:pt x="35509" y="8641"/>
                </a:lnTo>
                <a:lnTo>
                  <a:pt x="39349" y="0"/>
                </a:lnTo>
                <a:lnTo>
                  <a:pt x="1534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" name="object 260"/>
          <p:cNvSpPr/>
          <p:nvPr/>
        </p:nvSpPr>
        <p:spPr>
          <a:xfrm>
            <a:off x="2012335" y="2144344"/>
            <a:ext cx="43205" cy="69113"/>
          </a:xfrm>
          <a:custGeom>
            <a:avLst/>
            <a:gdLst/>
            <a:ahLst/>
            <a:cxnLst/>
            <a:rect l="l" t="t" r="r" b="b"/>
            <a:pathLst>
              <a:path w="43205" h="69113">
                <a:moveTo>
                  <a:pt x="2880" y="13441"/>
                </a:moveTo>
                <a:lnTo>
                  <a:pt x="5760" y="11521"/>
                </a:lnTo>
                <a:lnTo>
                  <a:pt x="8641" y="9601"/>
                </a:lnTo>
                <a:lnTo>
                  <a:pt x="9601" y="8641"/>
                </a:lnTo>
                <a:lnTo>
                  <a:pt x="34564" y="8641"/>
                </a:lnTo>
                <a:lnTo>
                  <a:pt x="14401" y="69113"/>
                </a:lnTo>
                <a:lnTo>
                  <a:pt x="20162" y="69113"/>
                </a:lnTo>
                <a:lnTo>
                  <a:pt x="43205" y="1920"/>
                </a:lnTo>
                <a:lnTo>
                  <a:pt x="43205" y="0"/>
                </a:lnTo>
                <a:lnTo>
                  <a:pt x="6720" y="0"/>
                </a:lnTo>
                <a:lnTo>
                  <a:pt x="0" y="16322"/>
                </a:lnTo>
                <a:lnTo>
                  <a:pt x="1920" y="17282"/>
                </a:lnTo>
                <a:lnTo>
                  <a:pt x="288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" name="object 261"/>
          <p:cNvSpPr/>
          <p:nvPr/>
        </p:nvSpPr>
        <p:spPr>
          <a:xfrm>
            <a:off x="2063221" y="2143384"/>
            <a:ext cx="77754" cy="71993"/>
          </a:xfrm>
          <a:custGeom>
            <a:avLst/>
            <a:gdLst/>
            <a:ahLst/>
            <a:cxnLst/>
            <a:rect l="l" t="t" r="r" b="b"/>
            <a:pathLst>
              <a:path w="77754" h="71993">
                <a:moveTo>
                  <a:pt x="48950" y="49926"/>
                </a:moveTo>
                <a:lnTo>
                  <a:pt x="48950" y="56647"/>
                </a:lnTo>
                <a:lnTo>
                  <a:pt x="49911" y="60487"/>
                </a:lnTo>
                <a:lnTo>
                  <a:pt x="50871" y="63367"/>
                </a:lnTo>
                <a:lnTo>
                  <a:pt x="52791" y="66233"/>
                </a:lnTo>
                <a:lnTo>
                  <a:pt x="54711" y="68153"/>
                </a:lnTo>
                <a:lnTo>
                  <a:pt x="56631" y="69113"/>
                </a:lnTo>
                <a:lnTo>
                  <a:pt x="57591" y="64312"/>
                </a:lnTo>
                <a:lnTo>
                  <a:pt x="57591" y="43205"/>
                </a:lnTo>
                <a:lnTo>
                  <a:pt x="59512" y="40325"/>
                </a:lnTo>
                <a:lnTo>
                  <a:pt x="60472" y="38404"/>
                </a:lnTo>
                <a:lnTo>
                  <a:pt x="62392" y="37444"/>
                </a:lnTo>
                <a:lnTo>
                  <a:pt x="65272" y="37444"/>
                </a:lnTo>
                <a:lnTo>
                  <a:pt x="66233" y="38404"/>
                </a:lnTo>
                <a:lnTo>
                  <a:pt x="68153" y="40325"/>
                </a:lnTo>
                <a:lnTo>
                  <a:pt x="69113" y="43205"/>
                </a:lnTo>
                <a:lnTo>
                  <a:pt x="70073" y="47045"/>
                </a:lnTo>
                <a:lnTo>
                  <a:pt x="70073" y="59527"/>
                </a:lnTo>
                <a:lnTo>
                  <a:pt x="69113" y="63367"/>
                </a:lnTo>
                <a:lnTo>
                  <a:pt x="68153" y="66233"/>
                </a:lnTo>
                <a:lnTo>
                  <a:pt x="66233" y="68153"/>
                </a:lnTo>
                <a:lnTo>
                  <a:pt x="65272" y="69113"/>
                </a:lnTo>
                <a:lnTo>
                  <a:pt x="62392" y="69113"/>
                </a:lnTo>
                <a:lnTo>
                  <a:pt x="60472" y="68153"/>
                </a:lnTo>
                <a:lnTo>
                  <a:pt x="61432" y="71993"/>
                </a:lnTo>
                <a:lnTo>
                  <a:pt x="67193" y="71993"/>
                </a:lnTo>
                <a:lnTo>
                  <a:pt x="71033" y="70073"/>
                </a:lnTo>
                <a:lnTo>
                  <a:pt x="73913" y="67208"/>
                </a:lnTo>
                <a:lnTo>
                  <a:pt x="76794" y="64312"/>
                </a:lnTo>
                <a:lnTo>
                  <a:pt x="77754" y="59527"/>
                </a:lnTo>
                <a:lnTo>
                  <a:pt x="77754" y="47045"/>
                </a:lnTo>
                <a:lnTo>
                  <a:pt x="75834" y="44165"/>
                </a:lnTo>
                <a:lnTo>
                  <a:pt x="74874" y="41285"/>
                </a:lnTo>
                <a:lnTo>
                  <a:pt x="72953" y="39364"/>
                </a:lnTo>
                <a:lnTo>
                  <a:pt x="71033" y="37444"/>
                </a:lnTo>
                <a:lnTo>
                  <a:pt x="68153" y="36484"/>
                </a:lnTo>
                <a:lnTo>
                  <a:pt x="66233" y="35524"/>
                </a:lnTo>
                <a:lnTo>
                  <a:pt x="61432" y="35524"/>
                </a:lnTo>
                <a:lnTo>
                  <a:pt x="58552" y="36484"/>
                </a:lnTo>
                <a:lnTo>
                  <a:pt x="56631" y="37444"/>
                </a:lnTo>
                <a:lnTo>
                  <a:pt x="54711" y="38404"/>
                </a:lnTo>
                <a:lnTo>
                  <a:pt x="52791" y="41285"/>
                </a:lnTo>
                <a:lnTo>
                  <a:pt x="50871" y="44165"/>
                </a:lnTo>
                <a:lnTo>
                  <a:pt x="49911" y="47045"/>
                </a:lnTo>
                <a:lnTo>
                  <a:pt x="48950" y="49926"/>
                </a:lnTo>
                <a:close/>
              </a:path>
              <a:path w="77754" h="71993">
                <a:moveTo>
                  <a:pt x="960" y="24963"/>
                </a:moveTo>
                <a:lnTo>
                  <a:pt x="1905" y="27843"/>
                </a:lnTo>
                <a:lnTo>
                  <a:pt x="2880" y="30723"/>
                </a:lnTo>
                <a:lnTo>
                  <a:pt x="4785" y="32644"/>
                </a:lnTo>
                <a:lnTo>
                  <a:pt x="7680" y="33604"/>
                </a:lnTo>
                <a:lnTo>
                  <a:pt x="9585" y="35524"/>
                </a:lnTo>
                <a:lnTo>
                  <a:pt x="7680" y="23042"/>
                </a:lnTo>
                <a:lnTo>
                  <a:pt x="7680" y="11521"/>
                </a:lnTo>
                <a:lnTo>
                  <a:pt x="8625" y="7680"/>
                </a:lnTo>
                <a:lnTo>
                  <a:pt x="9585" y="5760"/>
                </a:lnTo>
                <a:lnTo>
                  <a:pt x="11521" y="3840"/>
                </a:lnTo>
                <a:lnTo>
                  <a:pt x="12466" y="2880"/>
                </a:lnTo>
                <a:lnTo>
                  <a:pt x="17282" y="2880"/>
                </a:lnTo>
                <a:lnTo>
                  <a:pt x="18242" y="4800"/>
                </a:lnTo>
                <a:lnTo>
                  <a:pt x="20147" y="7680"/>
                </a:lnTo>
                <a:lnTo>
                  <a:pt x="21122" y="12481"/>
                </a:lnTo>
                <a:lnTo>
                  <a:pt x="21122" y="24002"/>
                </a:lnTo>
                <a:lnTo>
                  <a:pt x="20147" y="28803"/>
                </a:lnTo>
                <a:lnTo>
                  <a:pt x="18242" y="30723"/>
                </a:lnTo>
                <a:lnTo>
                  <a:pt x="17282" y="32644"/>
                </a:lnTo>
                <a:lnTo>
                  <a:pt x="16306" y="33604"/>
                </a:lnTo>
                <a:lnTo>
                  <a:pt x="12466" y="33604"/>
                </a:lnTo>
                <a:lnTo>
                  <a:pt x="11521" y="32644"/>
                </a:lnTo>
                <a:lnTo>
                  <a:pt x="11521" y="36484"/>
                </a:lnTo>
                <a:lnTo>
                  <a:pt x="18242" y="36484"/>
                </a:lnTo>
                <a:lnTo>
                  <a:pt x="22067" y="34564"/>
                </a:lnTo>
                <a:lnTo>
                  <a:pt x="24963" y="31683"/>
                </a:lnTo>
                <a:lnTo>
                  <a:pt x="26868" y="27843"/>
                </a:lnTo>
                <a:lnTo>
                  <a:pt x="28788" y="24002"/>
                </a:lnTo>
                <a:lnTo>
                  <a:pt x="28788" y="13441"/>
                </a:lnTo>
                <a:lnTo>
                  <a:pt x="27828" y="8641"/>
                </a:lnTo>
                <a:lnTo>
                  <a:pt x="24963" y="4800"/>
                </a:lnTo>
                <a:lnTo>
                  <a:pt x="22067" y="1920"/>
                </a:lnTo>
                <a:lnTo>
                  <a:pt x="19187" y="0"/>
                </a:lnTo>
                <a:lnTo>
                  <a:pt x="9585" y="0"/>
                </a:lnTo>
                <a:lnTo>
                  <a:pt x="7680" y="1920"/>
                </a:lnTo>
                <a:lnTo>
                  <a:pt x="4785" y="2880"/>
                </a:lnTo>
                <a:lnTo>
                  <a:pt x="2880" y="5760"/>
                </a:lnTo>
                <a:lnTo>
                  <a:pt x="1905" y="8641"/>
                </a:lnTo>
                <a:lnTo>
                  <a:pt x="960" y="11521"/>
                </a:lnTo>
                <a:lnTo>
                  <a:pt x="0" y="14401"/>
                </a:lnTo>
                <a:lnTo>
                  <a:pt x="0" y="21122"/>
                </a:lnTo>
                <a:lnTo>
                  <a:pt x="960" y="24963"/>
                </a:lnTo>
                <a:close/>
              </a:path>
              <a:path w="77754" h="71993">
                <a:moveTo>
                  <a:pt x="61432" y="0"/>
                </a:moveTo>
                <a:lnTo>
                  <a:pt x="12466" y="71993"/>
                </a:lnTo>
                <a:lnTo>
                  <a:pt x="16306" y="71993"/>
                </a:lnTo>
                <a:lnTo>
                  <a:pt x="66233" y="0"/>
                </a:lnTo>
                <a:lnTo>
                  <a:pt x="61432" y="0"/>
                </a:lnTo>
                <a:close/>
              </a:path>
              <a:path w="77754" h="71993">
                <a:moveTo>
                  <a:pt x="8625" y="25923"/>
                </a:moveTo>
                <a:lnTo>
                  <a:pt x="7680" y="23042"/>
                </a:lnTo>
                <a:lnTo>
                  <a:pt x="9585" y="35524"/>
                </a:lnTo>
                <a:lnTo>
                  <a:pt x="11521" y="36484"/>
                </a:lnTo>
                <a:lnTo>
                  <a:pt x="11521" y="32644"/>
                </a:lnTo>
                <a:lnTo>
                  <a:pt x="10561" y="31683"/>
                </a:lnTo>
                <a:lnTo>
                  <a:pt x="9585" y="30723"/>
                </a:lnTo>
                <a:lnTo>
                  <a:pt x="8625" y="28803"/>
                </a:lnTo>
                <a:lnTo>
                  <a:pt x="8625" y="25923"/>
                </a:lnTo>
                <a:close/>
              </a:path>
              <a:path w="77754" h="71993">
                <a:moveTo>
                  <a:pt x="59512" y="66233"/>
                </a:moveTo>
                <a:lnTo>
                  <a:pt x="57591" y="64312"/>
                </a:lnTo>
                <a:lnTo>
                  <a:pt x="56631" y="69113"/>
                </a:lnTo>
                <a:lnTo>
                  <a:pt x="58552" y="71048"/>
                </a:lnTo>
                <a:lnTo>
                  <a:pt x="61432" y="71993"/>
                </a:lnTo>
                <a:lnTo>
                  <a:pt x="60472" y="68153"/>
                </a:lnTo>
                <a:lnTo>
                  <a:pt x="59512" y="66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" name="object 262"/>
          <p:cNvSpPr/>
          <p:nvPr/>
        </p:nvSpPr>
        <p:spPr>
          <a:xfrm>
            <a:off x="3042391" y="1799722"/>
            <a:ext cx="622051" cy="604768"/>
          </a:xfrm>
          <a:custGeom>
            <a:avLst/>
            <a:gdLst/>
            <a:ahLst/>
            <a:cxnLst/>
            <a:rect l="l" t="t" r="r" b="b"/>
            <a:pathLst>
              <a:path w="622051" h="604768">
                <a:moveTo>
                  <a:pt x="622051" y="0"/>
                </a:moveTo>
                <a:lnTo>
                  <a:pt x="0" y="0"/>
                </a:lnTo>
                <a:lnTo>
                  <a:pt x="0" y="377266"/>
                </a:lnTo>
                <a:lnTo>
                  <a:pt x="362864" y="377266"/>
                </a:lnTo>
                <a:lnTo>
                  <a:pt x="580781" y="604768"/>
                </a:lnTo>
                <a:lnTo>
                  <a:pt x="518373" y="377266"/>
                </a:lnTo>
                <a:lnTo>
                  <a:pt x="622051" y="377266"/>
                </a:lnTo>
                <a:lnTo>
                  <a:pt x="62205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" name="object 263"/>
          <p:cNvSpPr/>
          <p:nvPr/>
        </p:nvSpPr>
        <p:spPr>
          <a:xfrm>
            <a:off x="3038551" y="2172187"/>
            <a:ext cx="581741" cy="611489"/>
          </a:xfrm>
          <a:custGeom>
            <a:avLst/>
            <a:gdLst/>
            <a:ahLst/>
            <a:cxnLst/>
            <a:rect l="l" t="t" r="r" b="b"/>
            <a:pathLst>
              <a:path w="581741" h="611489">
                <a:moveTo>
                  <a:pt x="581741" y="235183"/>
                </a:moveTo>
                <a:lnTo>
                  <a:pt x="575980" y="217901"/>
                </a:lnTo>
                <a:lnTo>
                  <a:pt x="369585" y="1920"/>
                </a:lnTo>
                <a:lnTo>
                  <a:pt x="368625" y="960"/>
                </a:lnTo>
                <a:lnTo>
                  <a:pt x="366704" y="0"/>
                </a:lnTo>
                <a:lnTo>
                  <a:pt x="7680" y="0"/>
                </a:lnTo>
                <a:lnTo>
                  <a:pt x="364784" y="8641"/>
                </a:lnTo>
                <a:lnTo>
                  <a:pt x="581741" y="235183"/>
                </a:lnTo>
                <a:close/>
              </a:path>
              <a:path w="581741" h="611489">
                <a:moveTo>
                  <a:pt x="7680" y="-367665"/>
                </a:moveTo>
                <a:lnTo>
                  <a:pt x="622051" y="-367665"/>
                </a:lnTo>
                <a:lnTo>
                  <a:pt x="622051" y="0"/>
                </a:lnTo>
                <a:lnTo>
                  <a:pt x="522213" y="0"/>
                </a:lnTo>
                <a:lnTo>
                  <a:pt x="520293" y="960"/>
                </a:lnTo>
                <a:lnTo>
                  <a:pt x="519333" y="1920"/>
                </a:lnTo>
                <a:lnTo>
                  <a:pt x="518388" y="3840"/>
                </a:lnTo>
                <a:lnTo>
                  <a:pt x="518388" y="5760"/>
                </a:lnTo>
                <a:lnTo>
                  <a:pt x="575980" y="217901"/>
                </a:lnTo>
                <a:lnTo>
                  <a:pt x="581741" y="235183"/>
                </a:lnTo>
                <a:lnTo>
                  <a:pt x="582701" y="236143"/>
                </a:lnTo>
                <a:lnTo>
                  <a:pt x="584621" y="236143"/>
                </a:lnTo>
                <a:lnTo>
                  <a:pt x="586541" y="235183"/>
                </a:lnTo>
                <a:lnTo>
                  <a:pt x="587502" y="234238"/>
                </a:lnTo>
                <a:lnTo>
                  <a:pt x="588462" y="232303"/>
                </a:lnTo>
                <a:lnTo>
                  <a:pt x="588462" y="231343"/>
                </a:lnTo>
                <a:lnTo>
                  <a:pt x="527974" y="8641"/>
                </a:lnTo>
                <a:lnTo>
                  <a:pt x="627811" y="8641"/>
                </a:lnTo>
                <a:lnTo>
                  <a:pt x="628771" y="7680"/>
                </a:lnTo>
                <a:lnTo>
                  <a:pt x="629732" y="5760"/>
                </a:lnTo>
                <a:lnTo>
                  <a:pt x="629732" y="-373425"/>
                </a:lnTo>
                <a:lnTo>
                  <a:pt x="628771" y="-375345"/>
                </a:lnTo>
                <a:lnTo>
                  <a:pt x="627811" y="-376306"/>
                </a:lnTo>
                <a:lnTo>
                  <a:pt x="1905" y="-376306"/>
                </a:lnTo>
                <a:lnTo>
                  <a:pt x="960" y="-375345"/>
                </a:lnTo>
                <a:lnTo>
                  <a:pt x="0" y="-373425"/>
                </a:lnTo>
                <a:lnTo>
                  <a:pt x="0" y="5760"/>
                </a:lnTo>
                <a:lnTo>
                  <a:pt x="960" y="7680"/>
                </a:lnTo>
                <a:lnTo>
                  <a:pt x="1905" y="8641"/>
                </a:lnTo>
                <a:lnTo>
                  <a:pt x="364784" y="8641"/>
                </a:lnTo>
                <a:lnTo>
                  <a:pt x="7680" y="0"/>
                </a:lnTo>
                <a:lnTo>
                  <a:pt x="7680" y="-36766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4" name="object 264"/>
          <p:cNvSpPr/>
          <p:nvPr/>
        </p:nvSpPr>
        <p:spPr>
          <a:xfrm>
            <a:off x="3076940" y="1896678"/>
            <a:ext cx="61432" cy="71033"/>
          </a:xfrm>
          <a:custGeom>
            <a:avLst/>
            <a:gdLst/>
            <a:ahLst/>
            <a:cxnLst/>
            <a:rect l="l" t="t" r="r" b="b"/>
            <a:pathLst>
              <a:path w="61432" h="71033">
                <a:moveTo>
                  <a:pt x="24003" y="63352"/>
                </a:moveTo>
                <a:lnTo>
                  <a:pt x="19202" y="60472"/>
                </a:lnTo>
                <a:lnTo>
                  <a:pt x="16322" y="57591"/>
                </a:lnTo>
                <a:lnTo>
                  <a:pt x="14401" y="52791"/>
                </a:lnTo>
                <a:lnTo>
                  <a:pt x="12481" y="47990"/>
                </a:lnTo>
                <a:lnTo>
                  <a:pt x="11521" y="43190"/>
                </a:lnTo>
                <a:lnTo>
                  <a:pt x="11521" y="29748"/>
                </a:lnTo>
                <a:lnTo>
                  <a:pt x="12481" y="23027"/>
                </a:lnTo>
                <a:lnTo>
                  <a:pt x="14401" y="18227"/>
                </a:lnTo>
                <a:lnTo>
                  <a:pt x="17282" y="13441"/>
                </a:lnTo>
                <a:lnTo>
                  <a:pt x="20162" y="9601"/>
                </a:lnTo>
                <a:lnTo>
                  <a:pt x="23042" y="7665"/>
                </a:lnTo>
                <a:lnTo>
                  <a:pt x="26883" y="4800"/>
                </a:lnTo>
                <a:lnTo>
                  <a:pt x="30723" y="3825"/>
                </a:lnTo>
                <a:lnTo>
                  <a:pt x="41285" y="3825"/>
                </a:lnTo>
                <a:lnTo>
                  <a:pt x="46085" y="5760"/>
                </a:lnTo>
                <a:lnTo>
                  <a:pt x="48966" y="8641"/>
                </a:lnTo>
                <a:lnTo>
                  <a:pt x="53766" y="11506"/>
                </a:lnTo>
                <a:lnTo>
                  <a:pt x="56647" y="16322"/>
                </a:lnTo>
                <a:lnTo>
                  <a:pt x="58567" y="23027"/>
                </a:lnTo>
                <a:lnTo>
                  <a:pt x="59527" y="23027"/>
                </a:lnTo>
                <a:lnTo>
                  <a:pt x="58567" y="0"/>
                </a:lnTo>
                <a:lnTo>
                  <a:pt x="56647" y="0"/>
                </a:lnTo>
                <a:lnTo>
                  <a:pt x="55686" y="1920"/>
                </a:lnTo>
                <a:lnTo>
                  <a:pt x="55686" y="2880"/>
                </a:lnTo>
                <a:lnTo>
                  <a:pt x="54726" y="3825"/>
                </a:lnTo>
                <a:lnTo>
                  <a:pt x="53766" y="4800"/>
                </a:lnTo>
                <a:lnTo>
                  <a:pt x="50886" y="4800"/>
                </a:lnTo>
                <a:lnTo>
                  <a:pt x="48966" y="3825"/>
                </a:lnTo>
                <a:lnTo>
                  <a:pt x="44165" y="1920"/>
                </a:lnTo>
                <a:lnTo>
                  <a:pt x="39364" y="0"/>
                </a:lnTo>
                <a:lnTo>
                  <a:pt x="28803" y="0"/>
                </a:lnTo>
                <a:lnTo>
                  <a:pt x="23042" y="1920"/>
                </a:lnTo>
                <a:lnTo>
                  <a:pt x="17282" y="4800"/>
                </a:lnTo>
                <a:lnTo>
                  <a:pt x="12481" y="7665"/>
                </a:lnTo>
                <a:lnTo>
                  <a:pt x="7680" y="12481"/>
                </a:lnTo>
                <a:lnTo>
                  <a:pt x="4800" y="18227"/>
                </a:lnTo>
                <a:lnTo>
                  <a:pt x="1920" y="24003"/>
                </a:lnTo>
                <a:lnTo>
                  <a:pt x="0" y="29748"/>
                </a:lnTo>
                <a:lnTo>
                  <a:pt x="0" y="45110"/>
                </a:lnTo>
                <a:lnTo>
                  <a:pt x="2880" y="52791"/>
                </a:lnTo>
                <a:lnTo>
                  <a:pt x="7680" y="58552"/>
                </a:lnTo>
                <a:lnTo>
                  <a:pt x="9824" y="61393"/>
                </a:lnTo>
                <a:lnTo>
                  <a:pt x="20030" y="68706"/>
                </a:lnTo>
                <a:lnTo>
                  <a:pt x="33604" y="71033"/>
                </a:lnTo>
                <a:lnTo>
                  <a:pt x="39364" y="71033"/>
                </a:lnTo>
                <a:lnTo>
                  <a:pt x="45125" y="70073"/>
                </a:lnTo>
                <a:lnTo>
                  <a:pt x="49926" y="67193"/>
                </a:lnTo>
                <a:lnTo>
                  <a:pt x="53766" y="64312"/>
                </a:lnTo>
                <a:lnTo>
                  <a:pt x="57607" y="59512"/>
                </a:lnTo>
                <a:lnTo>
                  <a:pt x="61432" y="53751"/>
                </a:lnTo>
                <a:lnTo>
                  <a:pt x="59527" y="52791"/>
                </a:lnTo>
                <a:lnTo>
                  <a:pt x="55686" y="58552"/>
                </a:lnTo>
                <a:lnTo>
                  <a:pt x="51846" y="62392"/>
                </a:lnTo>
                <a:lnTo>
                  <a:pt x="48966" y="64312"/>
                </a:lnTo>
                <a:lnTo>
                  <a:pt x="45125" y="66233"/>
                </a:lnTo>
                <a:lnTo>
                  <a:pt x="31683" y="66233"/>
                </a:lnTo>
                <a:lnTo>
                  <a:pt x="27843" y="65272"/>
                </a:lnTo>
                <a:lnTo>
                  <a:pt x="24003" y="633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5" name="object 265"/>
          <p:cNvSpPr/>
          <p:nvPr/>
        </p:nvSpPr>
        <p:spPr>
          <a:xfrm>
            <a:off x="3143189" y="1895718"/>
            <a:ext cx="49911" cy="70073"/>
          </a:xfrm>
          <a:custGeom>
            <a:avLst/>
            <a:gdLst/>
            <a:ahLst/>
            <a:cxnLst/>
            <a:rect l="l" t="t" r="r" b="b"/>
            <a:pathLst>
              <a:path w="49911" h="70073">
                <a:moveTo>
                  <a:pt x="45110" y="68153"/>
                </a:moveTo>
                <a:lnTo>
                  <a:pt x="44150" y="67193"/>
                </a:lnTo>
                <a:lnTo>
                  <a:pt x="43190" y="66233"/>
                </a:lnTo>
                <a:lnTo>
                  <a:pt x="43190" y="38389"/>
                </a:lnTo>
                <a:lnTo>
                  <a:pt x="42230" y="34549"/>
                </a:lnTo>
                <a:lnTo>
                  <a:pt x="42230" y="32628"/>
                </a:lnTo>
                <a:lnTo>
                  <a:pt x="41269" y="28788"/>
                </a:lnTo>
                <a:lnTo>
                  <a:pt x="39349" y="26868"/>
                </a:lnTo>
                <a:lnTo>
                  <a:pt x="37429" y="25908"/>
                </a:lnTo>
                <a:lnTo>
                  <a:pt x="35509" y="23987"/>
                </a:lnTo>
                <a:lnTo>
                  <a:pt x="33588" y="23027"/>
                </a:lnTo>
                <a:lnTo>
                  <a:pt x="28788" y="23027"/>
                </a:lnTo>
                <a:lnTo>
                  <a:pt x="26868" y="23987"/>
                </a:lnTo>
                <a:lnTo>
                  <a:pt x="24947" y="24963"/>
                </a:lnTo>
                <a:lnTo>
                  <a:pt x="22082" y="25908"/>
                </a:lnTo>
                <a:lnTo>
                  <a:pt x="19187" y="28788"/>
                </a:lnTo>
                <a:lnTo>
                  <a:pt x="15361" y="32628"/>
                </a:lnTo>
                <a:lnTo>
                  <a:pt x="15361" y="0"/>
                </a:lnTo>
                <a:lnTo>
                  <a:pt x="13426" y="0"/>
                </a:lnTo>
                <a:lnTo>
                  <a:pt x="0" y="4785"/>
                </a:lnTo>
                <a:lnTo>
                  <a:pt x="0" y="6720"/>
                </a:lnTo>
                <a:lnTo>
                  <a:pt x="1905" y="6720"/>
                </a:lnTo>
                <a:lnTo>
                  <a:pt x="2865" y="5760"/>
                </a:lnTo>
                <a:lnTo>
                  <a:pt x="4800" y="5760"/>
                </a:lnTo>
                <a:lnTo>
                  <a:pt x="5745" y="6720"/>
                </a:lnTo>
                <a:lnTo>
                  <a:pt x="6705" y="7680"/>
                </a:lnTo>
                <a:lnTo>
                  <a:pt x="6705" y="9601"/>
                </a:lnTo>
                <a:lnTo>
                  <a:pt x="7680" y="10561"/>
                </a:lnTo>
                <a:lnTo>
                  <a:pt x="7680" y="65272"/>
                </a:lnTo>
                <a:lnTo>
                  <a:pt x="6705" y="66233"/>
                </a:lnTo>
                <a:lnTo>
                  <a:pt x="6705" y="67193"/>
                </a:lnTo>
                <a:lnTo>
                  <a:pt x="5745" y="67193"/>
                </a:lnTo>
                <a:lnTo>
                  <a:pt x="4800" y="68153"/>
                </a:lnTo>
                <a:lnTo>
                  <a:pt x="3840" y="68153"/>
                </a:lnTo>
                <a:lnTo>
                  <a:pt x="2865" y="69113"/>
                </a:lnTo>
                <a:lnTo>
                  <a:pt x="0" y="69113"/>
                </a:lnTo>
                <a:lnTo>
                  <a:pt x="0" y="70073"/>
                </a:lnTo>
                <a:lnTo>
                  <a:pt x="23027" y="70073"/>
                </a:lnTo>
                <a:lnTo>
                  <a:pt x="23027" y="69113"/>
                </a:lnTo>
                <a:lnTo>
                  <a:pt x="21107" y="69113"/>
                </a:lnTo>
                <a:lnTo>
                  <a:pt x="19187" y="68153"/>
                </a:lnTo>
                <a:lnTo>
                  <a:pt x="18227" y="68153"/>
                </a:lnTo>
                <a:lnTo>
                  <a:pt x="17266" y="67193"/>
                </a:lnTo>
                <a:lnTo>
                  <a:pt x="16306" y="67193"/>
                </a:lnTo>
                <a:lnTo>
                  <a:pt x="16306" y="65272"/>
                </a:lnTo>
                <a:lnTo>
                  <a:pt x="15361" y="63352"/>
                </a:lnTo>
                <a:lnTo>
                  <a:pt x="15361" y="36469"/>
                </a:lnTo>
                <a:lnTo>
                  <a:pt x="18227" y="33588"/>
                </a:lnTo>
                <a:lnTo>
                  <a:pt x="20147" y="31683"/>
                </a:lnTo>
                <a:lnTo>
                  <a:pt x="22082" y="30708"/>
                </a:lnTo>
                <a:lnTo>
                  <a:pt x="23987" y="29748"/>
                </a:lnTo>
                <a:lnTo>
                  <a:pt x="29748" y="29748"/>
                </a:lnTo>
                <a:lnTo>
                  <a:pt x="31668" y="30708"/>
                </a:lnTo>
                <a:lnTo>
                  <a:pt x="32628" y="31683"/>
                </a:lnTo>
                <a:lnTo>
                  <a:pt x="33588" y="32628"/>
                </a:lnTo>
                <a:lnTo>
                  <a:pt x="33588" y="34549"/>
                </a:lnTo>
                <a:lnTo>
                  <a:pt x="34549" y="35509"/>
                </a:lnTo>
                <a:lnTo>
                  <a:pt x="34549" y="65272"/>
                </a:lnTo>
                <a:lnTo>
                  <a:pt x="33588" y="66233"/>
                </a:lnTo>
                <a:lnTo>
                  <a:pt x="33588" y="67193"/>
                </a:lnTo>
                <a:lnTo>
                  <a:pt x="32628" y="68153"/>
                </a:lnTo>
                <a:lnTo>
                  <a:pt x="31668" y="68153"/>
                </a:lnTo>
                <a:lnTo>
                  <a:pt x="30708" y="69113"/>
                </a:lnTo>
                <a:lnTo>
                  <a:pt x="26868" y="69113"/>
                </a:lnTo>
                <a:lnTo>
                  <a:pt x="26868" y="70073"/>
                </a:lnTo>
                <a:lnTo>
                  <a:pt x="49911" y="70073"/>
                </a:lnTo>
                <a:lnTo>
                  <a:pt x="49911" y="69113"/>
                </a:lnTo>
                <a:lnTo>
                  <a:pt x="47030" y="69113"/>
                </a:lnTo>
                <a:lnTo>
                  <a:pt x="46070" y="68153"/>
                </a:lnTo>
                <a:lnTo>
                  <a:pt x="45110" y="681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6" name="object 266"/>
          <p:cNvSpPr/>
          <p:nvPr/>
        </p:nvSpPr>
        <p:spPr>
          <a:xfrm>
            <a:off x="3202701" y="1895718"/>
            <a:ext cx="10561" cy="9601"/>
          </a:xfrm>
          <a:custGeom>
            <a:avLst/>
            <a:gdLst/>
            <a:ahLst/>
            <a:cxnLst/>
            <a:rect l="l" t="t" r="r" b="b"/>
            <a:pathLst>
              <a:path w="10561" h="9601">
                <a:moveTo>
                  <a:pt x="10561" y="4785"/>
                </a:moveTo>
                <a:lnTo>
                  <a:pt x="10561" y="2880"/>
                </a:lnTo>
                <a:lnTo>
                  <a:pt x="9601" y="1920"/>
                </a:lnTo>
                <a:lnTo>
                  <a:pt x="8641" y="960"/>
                </a:lnTo>
                <a:lnTo>
                  <a:pt x="768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5760"/>
                </a:lnTo>
                <a:lnTo>
                  <a:pt x="960" y="7680"/>
                </a:lnTo>
                <a:lnTo>
                  <a:pt x="1920" y="8625"/>
                </a:lnTo>
                <a:lnTo>
                  <a:pt x="2880" y="9601"/>
                </a:lnTo>
                <a:lnTo>
                  <a:pt x="7680" y="9601"/>
                </a:lnTo>
                <a:lnTo>
                  <a:pt x="8641" y="8625"/>
                </a:lnTo>
                <a:lnTo>
                  <a:pt x="9601" y="7680"/>
                </a:lnTo>
                <a:lnTo>
                  <a:pt x="10561" y="5760"/>
                </a:lnTo>
                <a:lnTo>
                  <a:pt x="10561" y="47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7" name="object 267"/>
          <p:cNvSpPr/>
          <p:nvPr/>
        </p:nvSpPr>
        <p:spPr>
          <a:xfrm>
            <a:off x="3195980" y="1918746"/>
            <a:ext cx="23042" cy="47045"/>
          </a:xfrm>
          <a:custGeom>
            <a:avLst/>
            <a:gdLst/>
            <a:ahLst/>
            <a:cxnLst/>
            <a:rect l="l" t="t" r="r" b="b"/>
            <a:pathLst>
              <a:path w="23042" h="47045">
                <a:moveTo>
                  <a:pt x="14401" y="0"/>
                </a:moveTo>
                <a:lnTo>
                  <a:pt x="0" y="5760"/>
                </a:lnTo>
                <a:lnTo>
                  <a:pt x="960" y="7680"/>
                </a:lnTo>
                <a:lnTo>
                  <a:pt x="1920" y="7680"/>
                </a:lnTo>
                <a:lnTo>
                  <a:pt x="3840" y="6720"/>
                </a:lnTo>
                <a:lnTo>
                  <a:pt x="4800" y="6720"/>
                </a:lnTo>
                <a:lnTo>
                  <a:pt x="5760" y="7680"/>
                </a:lnTo>
                <a:lnTo>
                  <a:pt x="6720" y="7680"/>
                </a:lnTo>
                <a:lnTo>
                  <a:pt x="7680" y="8656"/>
                </a:lnTo>
                <a:lnTo>
                  <a:pt x="7680" y="43205"/>
                </a:lnTo>
                <a:lnTo>
                  <a:pt x="6720" y="44165"/>
                </a:lnTo>
                <a:lnTo>
                  <a:pt x="5760" y="44165"/>
                </a:lnTo>
                <a:lnTo>
                  <a:pt x="5760" y="45125"/>
                </a:lnTo>
                <a:lnTo>
                  <a:pt x="4800" y="45125"/>
                </a:lnTo>
                <a:lnTo>
                  <a:pt x="2880" y="46085"/>
                </a:lnTo>
                <a:lnTo>
                  <a:pt x="960" y="46085"/>
                </a:lnTo>
                <a:lnTo>
                  <a:pt x="960" y="47045"/>
                </a:lnTo>
                <a:lnTo>
                  <a:pt x="23042" y="47045"/>
                </a:lnTo>
                <a:lnTo>
                  <a:pt x="23042" y="46085"/>
                </a:lnTo>
                <a:lnTo>
                  <a:pt x="21122" y="46085"/>
                </a:lnTo>
                <a:lnTo>
                  <a:pt x="19202" y="45125"/>
                </a:lnTo>
                <a:lnTo>
                  <a:pt x="18242" y="45125"/>
                </a:lnTo>
                <a:lnTo>
                  <a:pt x="18242" y="44165"/>
                </a:lnTo>
                <a:lnTo>
                  <a:pt x="17282" y="44165"/>
                </a:lnTo>
                <a:lnTo>
                  <a:pt x="17282" y="43205"/>
                </a:lnTo>
                <a:lnTo>
                  <a:pt x="16322" y="42245"/>
                </a:lnTo>
                <a:lnTo>
                  <a:pt x="16322" y="0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8" name="object 268"/>
          <p:cNvSpPr/>
          <p:nvPr/>
        </p:nvSpPr>
        <p:spPr>
          <a:xfrm>
            <a:off x="3222863" y="1918746"/>
            <a:ext cx="49910" cy="47045"/>
          </a:xfrm>
          <a:custGeom>
            <a:avLst/>
            <a:gdLst/>
            <a:ahLst/>
            <a:cxnLst/>
            <a:rect l="l" t="t" r="r" b="b"/>
            <a:pathLst>
              <a:path w="49910" h="47045">
                <a:moveTo>
                  <a:pt x="49910" y="47045"/>
                </a:moveTo>
                <a:lnTo>
                  <a:pt x="49910" y="46085"/>
                </a:lnTo>
                <a:lnTo>
                  <a:pt x="47990" y="46085"/>
                </a:lnTo>
                <a:lnTo>
                  <a:pt x="46070" y="45125"/>
                </a:lnTo>
                <a:lnTo>
                  <a:pt x="45110" y="45125"/>
                </a:lnTo>
                <a:lnTo>
                  <a:pt x="45110" y="44165"/>
                </a:lnTo>
                <a:lnTo>
                  <a:pt x="44150" y="44165"/>
                </a:lnTo>
                <a:lnTo>
                  <a:pt x="44150" y="43205"/>
                </a:lnTo>
                <a:lnTo>
                  <a:pt x="43190" y="42245"/>
                </a:lnTo>
                <a:lnTo>
                  <a:pt x="43190" y="13441"/>
                </a:lnTo>
                <a:lnTo>
                  <a:pt x="42230" y="10561"/>
                </a:lnTo>
                <a:lnTo>
                  <a:pt x="42230" y="8656"/>
                </a:lnTo>
                <a:lnTo>
                  <a:pt x="41269" y="5760"/>
                </a:lnTo>
                <a:lnTo>
                  <a:pt x="39349" y="3840"/>
                </a:lnTo>
                <a:lnTo>
                  <a:pt x="37429" y="1935"/>
                </a:lnTo>
                <a:lnTo>
                  <a:pt x="35509" y="960"/>
                </a:lnTo>
                <a:lnTo>
                  <a:pt x="33604" y="0"/>
                </a:lnTo>
                <a:lnTo>
                  <a:pt x="25923" y="0"/>
                </a:lnTo>
                <a:lnTo>
                  <a:pt x="21107" y="3840"/>
                </a:lnTo>
                <a:lnTo>
                  <a:pt x="16322" y="10561"/>
                </a:lnTo>
                <a:lnTo>
                  <a:pt x="16322" y="0"/>
                </a:lnTo>
                <a:lnTo>
                  <a:pt x="13426" y="0"/>
                </a:lnTo>
                <a:lnTo>
                  <a:pt x="0" y="5760"/>
                </a:lnTo>
                <a:lnTo>
                  <a:pt x="960" y="7680"/>
                </a:lnTo>
                <a:lnTo>
                  <a:pt x="1920" y="7680"/>
                </a:lnTo>
                <a:lnTo>
                  <a:pt x="2880" y="6720"/>
                </a:lnTo>
                <a:lnTo>
                  <a:pt x="4800" y="6720"/>
                </a:lnTo>
                <a:lnTo>
                  <a:pt x="5760" y="7680"/>
                </a:lnTo>
                <a:lnTo>
                  <a:pt x="6720" y="8656"/>
                </a:lnTo>
                <a:lnTo>
                  <a:pt x="7680" y="10561"/>
                </a:lnTo>
                <a:lnTo>
                  <a:pt x="7680" y="40325"/>
                </a:lnTo>
                <a:lnTo>
                  <a:pt x="6720" y="43205"/>
                </a:lnTo>
                <a:lnTo>
                  <a:pt x="6720" y="44165"/>
                </a:lnTo>
                <a:lnTo>
                  <a:pt x="5760" y="45125"/>
                </a:lnTo>
                <a:lnTo>
                  <a:pt x="3840" y="46085"/>
                </a:lnTo>
                <a:lnTo>
                  <a:pt x="960" y="46085"/>
                </a:lnTo>
                <a:lnTo>
                  <a:pt x="960" y="47045"/>
                </a:lnTo>
                <a:lnTo>
                  <a:pt x="23042" y="47045"/>
                </a:lnTo>
                <a:lnTo>
                  <a:pt x="23042" y="46085"/>
                </a:lnTo>
                <a:lnTo>
                  <a:pt x="21107" y="46085"/>
                </a:lnTo>
                <a:lnTo>
                  <a:pt x="19202" y="45125"/>
                </a:lnTo>
                <a:lnTo>
                  <a:pt x="18242" y="45125"/>
                </a:lnTo>
                <a:lnTo>
                  <a:pt x="17266" y="44165"/>
                </a:lnTo>
                <a:lnTo>
                  <a:pt x="16322" y="43205"/>
                </a:lnTo>
                <a:lnTo>
                  <a:pt x="16322" y="13441"/>
                </a:lnTo>
                <a:lnTo>
                  <a:pt x="20147" y="8656"/>
                </a:lnTo>
                <a:lnTo>
                  <a:pt x="23987" y="6720"/>
                </a:lnTo>
                <a:lnTo>
                  <a:pt x="30708" y="6720"/>
                </a:lnTo>
                <a:lnTo>
                  <a:pt x="31668" y="7680"/>
                </a:lnTo>
                <a:lnTo>
                  <a:pt x="33604" y="9601"/>
                </a:lnTo>
                <a:lnTo>
                  <a:pt x="34549" y="11521"/>
                </a:lnTo>
                <a:lnTo>
                  <a:pt x="34549" y="43205"/>
                </a:lnTo>
                <a:lnTo>
                  <a:pt x="33604" y="44165"/>
                </a:lnTo>
                <a:lnTo>
                  <a:pt x="32628" y="45125"/>
                </a:lnTo>
                <a:lnTo>
                  <a:pt x="31668" y="45125"/>
                </a:lnTo>
                <a:lnTo>
                  <a:pt x="30708" y="46085"/>
                </a:lnTo>
                <a:lnTo>
                  <a:pt x="27828" y="46085"/>
                </a:lnTo>
                <a:lnTo>
                  <a:pt x="27828" y="47045"/>
                </a:lnTo>
                <a:lnTo>
                  <a:pt x="49910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9" name="object 269"/>
          <p:cNvSpPr/>
          <p:nvPr/>
        </p:nvSpPr>
        <p:spPr>
          <a:xfrm>
            <a:off x="3276615" y="1940829"/>
            <a:ext cx="12481" cy="34564"/>
          </a:xfrm>
          <a:custGeom>
            <a:avLst/>
            <a:gdLst/>
            <a:ahLst/>
            <a:cxnLst/>
            <a:rect l="l" t="t" r="r" b="b"/>
            <a:pathLst>
              <a:path w="12481" h="34564">
                <a:moveTo>
                  <a:pt x="8641" y="12481"/>
                </a:moveTo>
                <a:lnTo>
                  <a:pt x="8641" y="10561"/>
                </a:lnTo>
                <a:lnTo>
                  <a:pt x="9601" y="8641"/>
                </a:lnTo>
                <a:lnTo>
                  <a:pt x="10561" y="6720"/>
                </a:lnTo>
                <a:lnTo>
                  <a:pt x="12481" y="0"/>
                </a:lnTo>
                <a:lnTo>
                  <a:pt x="8641" y="2880"/>
                </a:lnTo>
                <a:lnTo>
                  <a:pt x="8641" y="12481"/>
                </a:lnTo>
                <a:close/>
              </a:path>
              <a:path w="12481" h="34564">
                <a:moveTo>
                  <a:pt x="2880" y="-6720"/>
                </a:moveTo>
                <a:lnTo>
                  <a:pt x="3840" y="-5760"/>
                </a:lnTo>
                <a:lnTo>
                  <a:pt x="8641" y="-5760"/>
                </a:lnTo>
                <a:lnTo>
                  <a:pt x="9601" y="-6720"/>
                </a:lnTo>
                <a:lnTo>
                  <a:pt x="9601" y="-7680"/>
                </a:lnTo>
                <a:lnTo>
                  <a:pt x="10561" y="-8641"/>
                </a:lnTo>
                <a:lnTo>
                  <a:pt x="10561" y="-15361"/>
                </a:lnTo>
                <a:lnTo>
                  <a:pt x="12481" y="-17266"/>
                </a:lnTo>
                <a:lnTo>
                  <a:pt x="13441" y="-18242"/>
                </a:lnTo>
                <a:lnTo>
                  <a:pt x="20162" y="-18242"/>
                </a:lnTo>
                <a:lnTo>
                  <a:pt x="22082" y="-17266"/>
                </a:lnTo>
                <a:lnTo>
                  <a:pt x="23042" y="-16322"/>
                </a:lnTo>
                <a:lnTo>
                  <a:pt x="24963" y="-14401"/>
                </a:lnTo>
                <a:lnTo>
                  <a:pt x="25923" y="-11521"/>
                </a:lnTo>
                <a:lnTo>
                  <a:pt x="25923" y="-4800"/>
                </a:lnTo>
                <a:lnTo>
                  <a:pt x="18242" y="-1920"/>
                </a:lnTo>
                <a:lnTo>
                  <a:pt x="12481" y="0"/>
                </a:lnTo>
                <a:lnTo>
                  <a:pt x="10561" y="6720"/>
                </a:lnTo>
                <a:lnTo>
                  <a:pt x="11521" y="5760"/>
                </a:lnTo>
                <a:lnTo>
                  <a:pt x="13441" y="3840"/>
                </a:lnTo>
                <a:lnTo>
                  <a:pt x="16322" y="2880"/>
                </a:lnTo>
                <a:lnTo>
                  <a:pt x="17282" y="1920"/>
                </a:lnTo>
                <a:lnTo>
                  <a:pt x="21122" y="0"/>
                </a:lnTo>
                <a:lnTo>
                  <a:pt x="25923" y="-1920"/>
                </a:lnTo>
                <a:lnTo>
                  <a:pt x="25923" y="15361"/>
                </a:lnTo>
                <a:lnTo>
                  <a:pt x="21122" y="19202"/>
                </a:lnTo>
                <a:lnTo>
                  <a:pt x="18242" y="20162"/>
                </a:lnTo>
                <a:lnTo>
                  <a:pt x="12481" y="20162"/>
                </a:lnTo>
                <a:lnTo>
                  <a:pt x="10561" y="18242"/>
                </a:lnTo>
                <a:lnTo>
                  <a:pt x="9601" y="16322"/>
                </a:lnTo>
                <a:lnTo>
                  <a:pt x="8641" y="14401"/>
                </a:lnTo>
                <a:lnTo>
                  <a:pt x="8641" y="2880"/>
                </a:lnTo>
                <a:lnTo>
                  <a:pt x="5760" y="4800"/>
                </a:lnTo>
                <a:lnTo>
                  <a:pt x="2880" y="6720"/>
                </a:lnTo>
                <a:lnTo>
                  <a:pt x="1920" y="8641"/>
                </a:lnTo>
                <a:lnTo>
                  <a:pt x="960" y="10561"/>
                </a:lnTo>
                <a:lnTo>
                  <a:pt x="0" y="12481"/>
                </a:lnTo>
                <a:lnTo>
                  <a:pt x="0" y="18242"/>
                </a:lnTo>
                <a:lnTo>
                  <a:pt x="960" y="21122"/>
                </a:lnTo>
                <a:lnTo>
                  <a:pt x="2880" y="23042"/>
                </a:lnTo>
                <a:lnTo>
                  <a:pt x="5760" y="24963"/>
                </a:lnTo>
                <a:lnTo>
                  <a:pt x="7680" y="25923"/>
                </a:lnTo>
                <a:lnTo>
                  <a:pt x="15361" y="25923"/>
                </a:lnTo>
                <a:lnTo>
                  <a:pt x="17282" y="24963"/>
                </a:lnTo>
                <a:lnTo>
                  <a:pt x="18242" y="24963"/>
                </a:lnTo>
                <a:lnTo>
                  <a:pt x="21122" y="22082"/>
                </a:lnTo>
                <a:lnTo>
                  <a:pt x="25923" y="19202"/>
                </a:lnTo>
                <a:lnTo>
                  <a:pt x="25923" y="23042"/>
                </a:lnTo>
                <a:lnTo>
                  <a:pt x="26883" y="24963"/>
                </a:lnTo>
                <a:lnTo>
                  <a:pt x="27843" y="25923"/>
                </a:lnTo>
                <a:lnTo>
                  <a:pt x="34564" y="25923"/>
                </a:lnTo>
                <a:lnTo>
                  <a:pt x="38404" y="24002"/>
                </a:lnTo>
                <a:lnTo>
                  <a:pt x="42245" y="19202"/>
                </a:lnTo>
                <a:lnTo>
                  <a:pt x="42245" y="16322"/>
                </a:lnTo>
                <a:lnTo>
                  <a:pt x="39364" y="18242"/>
                </a:lnTo>
                <a:lnTo>
                  <a:pt x="38404" y="19202"/>
                </a:lnTo>
                <a:lnTo>
                  <a:pt x="37444" y="19202"/>
                </a:lnTo>
                <a:lnTo>
                  <a:pt x="37444" y="20162"/>
                </a:lnTo>
                <a:lnTo>
                  <a:pt x="35524" y="20162"/>
                </a:lnTo>
                <a:lnTo>
                  <a:pt x="34564" y="19202"/>
                </a:lnTo>
                <a:lnTo>
                  <a:pt x="34564" y="17282"/>
                </a:lnTo>
                <a:lnTo>
                  <a:pt x="33604" y="16322"/>
                </a:lnTo>
                <a:lnTo>
                  <a:pt x="33604" y="-13426"/>
                </a:lnTo>
                <a:lnTo>
                  <a:pt x="32644" y="-14401"/>
                </a:lnTo>
                <a:lnTo>
                  <a:pt x="31683" y="-17266"/>
                </a:lnTo>
                <a:lnTo>
                  <a:pt x="30723" y="-18242"/>
                </a:lnTo>
                <a:lnTo>
                  <a:pt x="28803" y="-19202"/>
                </a:lnTo>
                <a:lnTo>
                  <a:pt x="25923" y="-21122"/>
                </a:lnTo>
                <a:lnTo>
                  <a:pt x="23042" y="-22082"/>
                </a:lnTo>
                <a:lnTo>
                  <a:pt x="13441" y="-22082"/>
                </a:lnTo>
                <a:lnTo>
                  <a:pt x="9601" y="-20147"/>
                </a:lnTo>
                <a:lnTo>
                  <a:pt x="6720" y="-18242"/>
                </a:lnTo>
                <a:lnTo>
                  <a:pt x="3840" y="-15361"/>
                </a:lnTo>
                <a:lnTo>
                  <a:pt x="1920" y="-13426"/>
                </a:lnTo>
                <a:lnTo>
                  <a:pt x="1920" y="-7680"/>
                </a:lnTo>
                <a:lnTo>
                  <a:pt x="2880" y="-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0" name="object 270"/>
          <p:cNvSpPr/>
          <p:nvPr/>
        </p:nvSpPr>
        <p:spPr>
          <a:xfrm>
            <a:off x="3345728" y="1905320"/>
            <a:ext cx="53766" cy="53751"/>
          </a:xfrm>
          <a:custGeom>
            <a:avLst/>
            <a:gdLst/>
            <a:ahLst/>
            <a:cxnLst/>
            <a:rect l="l" t="t" r="r" b="b"/>
            <a:pathLst>
              <a:path w="53766" h="53751">
                <a:moveTo>
                  <a:pt x="28803" y="24947"/>
                </a:moveTo>
                <a:lnTo>
                  <a:pt x="28803" y="0"/>
                </a:lnTo>
                <a:lnTo>
                  <a:pt x="24963" y="0"/>
                </a:lnTo>
                <a:lnTo>
                  <a:pt x="24963" y="24947"/>
                </a:lnTo>
                <a:lnTo>
                  <a:pt x="0" y="24947"/>
                </a:lnTo>
                <a:lnTo>
                  <a:pt x="0" y="28788"/>
                </a:lnTo>
                <a:lnTo>
                  <a:pt x="24963" y="28788"/>
                </a:lnTo>
                <a:lnTo>
                  <a:pt x="24963" y="53751"/>
                </a:lnTo>
                <a:lnTo>
                  <a:pt x="28803" y="53751"/>
                </a:lnTo>
                <a:lnTo>
                  <a:pt x="28803" y="28788"/>
                </a:lnTo>
                <a:lnTo>
                  <a:pt x="53766" y="28788"/>
                </a:lnTo>
                <a:lnTo>
                  <a:pt x="53766" y="24947"/>
                </a:lnTo>
                <a:lnTo>
                  <a:pt x="28803" y="249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1" name="object 271"/>
          <p:cNvSpPr/>
          <p:nvPr/>
        </p:nvSpPr>
        <p:spPr>
          <a:xfrm>
            <a:off x="3403335" y="1898599"/>
            <a:ext cx="29763" cy="67193"/>
          </a:xfrm>
          <a:custGeom>
            <a:avLst/>
            <a:gdLst/>
            <a:ahLst/>
            <a:cxnLst/>
            <a:rect l="l" t="t" r="r" b="b"/>
            <a:pathLst>
              <a:path w="29763" h="67193">
                <a:moveTo>
                  <a:pt x="20162" y="61432"/>
                </a:moveTo>
                <a:lnTo>
                  <a:pt x="19202" y="59512"/>
                </a:lnTo>
                <a:lnTo>
                  <a:pt x="19202" y="7680"/>
                </a:lnTo>
                <a:lnTo>
                  <a:pt x="20162" y="5745"/>
                </a:lnTo>
                <a:lnTo>
                  <a:pt x="21122" y="3840"/>
                </a:lnTo>
                <a:lnTo>
                  <a:pt x="22082" y="2880"/>
                </a:lnTo>
                <a:lnTo>
                  <a:pt x="24002" y="1904"/>
                </a:lnTo>
                <a:lnTo>
                  <a:pt x="29763" y="1904"/>
                </a:lnTo>
                <a:lnTo>
                  <a:pt x="29763" y="0"/>
                </a:lnTo>
                <a:lnTo>
                  <a:pt x="0" y="0"/>
                </a:lnTo>
                <a:lnTo>
                  <a:pt x="0" y="1904"/>
                </a:lnTo>
                <a:lnTo>
                  <a:pt x="5760" y="1904"/>
                </a:lnTo>
                <a:lnTo>
                  <a:pt x="7680" y="2880"/>
                </a:lnTo>
                <a:lnTo>
                  <a:pt x="8641" y="3840"/>
                </a:lnTo>
                <a:lnTo>
                  <a:pt x="8641" y="4800"/>
                </a:lnTo>
                <a:lnTo>
                  <a:pt x="9601" y="4800"/>
                </a:lnTo>
                <a:lnTo>
                  <a:pt x="9601" y="62392"/>
                </a:lnTo>
                <a:lnTo>
                  <a:pt x="8641" y="63352"/>
                </a:lnTo>
                <a:lnTo>
                  <a:pt x="7680" y="65272"/>
                </a:lnTo>
                <a:lnTo>
                  <a:pt x="5760" y="66233"/>
                </a:lnTo>
                <a:lnTo>
                  <a:pt x="0" y="66233"/>
                </a:lnTo>
                <a:lnTo>
                  <a:pt x="0" y="67193"/>
                </a:lnTo>
                <a:lnTo>
                  <a:pt x="29763" y="67193"/>
                </a:lnTo>
                <a:lnTo>
                  <a:pt x="29763" y="66233"/>
                </a:lnTo>
                <a:lnTo>
                  <a:pt x="24963" y="66233"/>
                </a:lnTo>
                <a:lnTo>
                  <a:pt x="24002" y="65272"/>
                </a:lnTo>
                <a:lnTo>
                  <a:pt x="22082" y="64312"/>
                </a:lnTo>
                <a:lnTo>
                  <a:pt x="21122" y="64312"/>
                </a:lnTo>
                <a:lnTo>
                  <a:pt x="20162" y="63352"/>
                </a:lnTo>
                <a:lnTo>
                  <a:pt x="20162" y="61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2" name="object 272"/>
          <p:cNvSpPr/>
          <p:nvPr/>
        </p:nvSpPr>
        <p:spPr>
          <a:xfrm>
            <a:off x="3434059" y="1918746"/>
            <a:ext cx="49910" cy="47045"/>
          </a:xfrm>
          <a:custGeom>
            <a:avLst/>
            <a:gdLst/>
            <a:ahLst/>
            <a:cxnLst/>
            <a:rect l="l" t="t" r="r" b="b"/>
            <a:pathLst>
              <a:path w="49910" h="47045">
                <a:moveTo>
                  <a:pt x="49910" y="47045"/>
                </a:moveTo>
                <a:lnTo>
                  <a:pt x="49910" y="46085"/>
                </a:lnTo>
                <a:lnTo>
                  <a:pt x="47990" y="46085"/>
                </a:lnTo>
                <a:lnTo>
                  <a:pt x="46070" y="45125"/>
                </a:lnTo>
                <a:lnTo>
                  <a:pt x="45110" y="45125"/>
                </a:lnTo>
                <a:lnTo>
                  <a:pt x="44150" y="44165"/>
                </a:lnTo>
                <a:lnTo>
                  <a:pt x="43190" y="43205"/>
                </a:lnTo>
                <a:lnTo>
                  <a:pt x="43190" y="13441"/>
                </a:lnTo>
                <a:lnTo>
                  <a:pt x="42230" y="10561"/>
                </a:lnTo>
                <a:lnTo>
                  <a:pt x="42230" y="8656"/>
                </a:lnTo>
                <a:lnTo>
                  <a:pt x="40309" y="5760"/>
                </a:lnTo>
                <a:lnTo>
                  <a:pt x="39349" y="3840"/>
                </a:lnTo>
                <a:lnTo>
                  <a:pt x="37429" y="1935"/>
                </a:lnTo>
                <a:lnTo>
                  <a:pt x="35509" y="960"/>
                </a:lnTo>
                <a:lnTo>
                  <a:pt x="33588" y="0"/>
                </a:lnTo>
                <a:lnTo>
                  <a:pt x="25907" y="0"/>
                </a:lnTo>
                <a:lnTo>
                  <a:pt x="21107" y="3840"/>
                </a:lnTo>
                <a:lnTo>
                  <a:pt x="15346" y="10561"/>
                </a:lnTo>
                <a:lnTo>
                  <a:pt x="15346" y="0"/>
                </a:lnTo>
                <a:lnTo>
                  <a:pt x="13426" y="0"/>
                </a:lnTo>
                <a:lnTo>
                  <a:pt x="0" y="5760"/>
                </a:lnTo>
                <a:lnTo>
                  <a:pt x="960" y="7680"/>
                </a:lnTo>
                <a:lnTo>
                  <a:pt x="1904" y="7680"/>
                </a:lnTo>
                <a:lnTo>
                  <a:pt x="2880" y="6720"/>
                </a:lnTo>
                <a:lnTo>
                  <a:pt x="4785" y="6720"/>
                </a:lnTo>
                <a:lnTo>
                  <a:pt x="5745" y="7680"/>
                </a:lnTo>
                <a:lnTo>
                  <a:pt x="6720" y="8656"/>
                </a:lnTo>
                <a:lnTo>
                  <a:pt x="6720" y="10561"/>
                </a:lnTo>
                <a:lnTo>
                  <a:pt x="7680" y="11521"/>
                </a:lnTo>
                <a:lnTo>
                  <a:pt x="7680" y="40325"/>
                </a:lnTo>
                <a:lnTo>
                  <a:pt x="6720" y="43205"/>
                </a:lnTo>
                <a:lnTo>
                  <a:pt x="5745" y="44165"/>
                </a:lnTo>
                <a:lnTo>
                  <a:pt x="5745" y="45125"/>
                </a:lnTo>
                <a:lnTo>
                  <a:pt x="3840" y="46085"/>
                </a:lnTo>
                <a:lnTo>
                  <a:pt x="960" y="46085"/>
                </a:lnTo>
                <a:lnTo>
                  <a:pt x="960" y="47045"/>
                </a:lnTo>
                <a:lnTo>
                  <a:pt x="23027" y="47045"/>
                </a:lnTo>
                <a:lnTo>
                  <a:pt x="23027" y="46085"/>
                </a:lnTo>
                <a:lnTo>
                  <a:pt x="20147" y="46085"/>
                </a:lnTo>
                <a:lnTo>
                  <a:pt x="19187" y="45125"/>
                </a:lnTo>
                <a:lnTo>
                  <a:pt x="18242" y="45125"/>
                </a:lnTo>
                <a:lnTo>
                  <a:pt x="17266" y="44165"/>
                </a:lnTo>
                <a:lnTo>
                  <a:pt x="16306" y="44165"/>
                </a:lnTo>
                <a:lnTo>
                  <a:pt x="16306" y="43205"/>
                </a:lnTo>
                <a:lnTo>
                  <a:pt x="15346" y="42245"/>
                </a:lnTo>
                <a:lnTo>
                  <a:pt x="15346" y="13441"/>
                </a:lnTo>
                <a:lnTo>
                  <a:pt x="19187" y="8656"/>
                </a:lnTo>
                <a:lnTo>
                  <a:pt x="23987" y="6720"/>
                </a:lnTo>
                <a:lnTo>
                  <a:pt x="29748" y="6720"/>
                </a:lnTo>
                <a:lnTo>
                  <a:pt x="31668" y="7680"/>
                </a:lnTo>
                <a:lnTo>
                  <a:pt x="32628" y="9601"/>
                </a:lnTo>
                <a:lnTo>
                  <a:pt x="33588" y="11521"/>
                </a:lnTo>
                <a:lnTo>
                  <a:pt x="34549" y="14401"/>
                </a:lnTo>
                <a:lnTo>
                  <a:pt x="34549" y="42245"/>
                </a:lnTo>
                <a:lnTo>
                  <a:pt x="33588" y="43205"/>
                </a:lnTo>
                <a:lnTo>
                  <a:pt x="33588" y="44165"/>
                </a:lnTo>
                <a:lnTo>
                  <a:pt x="32628" y="45125"/>
                </a:lnTo>
                <a:lnTo>
                  <a:pt x="31668" y="45125"/>
                </a:lnTo>
                <a:lnTo>
                  <a:pt x="30708" y="46085"/>
                </a:lnTo>
                <a:lnTo>
                  <a:pt x="26868" y="46085"/>
                </a:lnTo>
                <a:lnTo>
                  <a:pt x="26868" y="47045"/>
                </a:lnTo>
                <a:lnTo>
                  <a:pt x="49910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3" name="object 273"/>
          <p:cNvSpPr/>
          <p:nvPr/>
        </p:nvSpPr>
        <p:spPr>
          <a:xfrm>
            <a:off x="3487811" y="1895718"/>
            <a:ext cx="48005" cy="71993"/>
          </a:xfrm>
          <a:custGeom>
            <a:avLst/>
            <a:gdLst/>
            <a:ahLst/>
            <a:cxnLst/>
            <a:rect l="l" t="t" r="r" b="b"/>
            <a:pathLst>
              <a:path w="48005" h="71993">
                <a:moveTo>
                  <a:pt x="8641" y="39349"/>
                </a:moveTo>
                <a:lnTo>
                  <a:pt x="9601" y="25908"/>
                </a:lnTo>
                <a:lnTo>
                  <a:pt x="5760" y="31683"/>
                </a:lnTo>
                <a:lnTo>
                  <a:pt x="1920" y="37429"/>
                </a:lnTo>
                <a:lnTo>
                  <a:pt x="0" y="43190"/>
                </a:lnTo>
                <a:lnTo>
                  <a:pt x="0" y="55671"/>
                </a:lnTo>
                <a:lnTo>
                  <a:pt x="1920" y="61432"/>
                </a:lnTo>
                <a:lnTo>
                  <a:pt x="4800" y="65272"/>
                </a:lnTo>
                <a:lnTo>
                  <a:pt x="8641" y="70073"/>
                </a:lnTo>
                <a:lnTo>
                  <a:pt x="13441" y="71993"/>
                </a:lnTo>
                <a:lnTo>
                  <a:pt x="21122" y="71993"/>
                </a:lnTo>
                <a:lnTo>
                  <a:pt x="23042" y="71033"/>
                </a:lnTo>
                <a:lnTo>
                  <a:pt x="24963" y="70073"/>
                </a:lnTo>
                <a:lnTo>
                  <a:pt x="27843" y="69113"/>
                </a:lnTo>
                <a:lnTo>
                  <a:pt x="29763" y="67193"/>
                </a:lnTo>
                <a:lnTo>
                  <a:pt x="31683" y="65272"/>
                </a:lnTo>
                <a:lnTo>
                  <a:pt x="31683" y="71993"/>
                </a:lnTo>
                <a:lnTo>
                  <a:pt x="34564" y="71993"/>
                </a:lnTo>
                <a:lnTo>
                  <a:pt x="48005" y="66233"/>
                </a:lnTo>
                <a:lnTo>
                  <a:pt x="47045" y="64312"/>
                </a:lnTo>
                <a:lnTo>
                  <a:pt x="46070" y="65272"/>
                </a:lnTo>
                <a:lnTo>
                  <a:pt x="42230" y="65272"/>
                </a:lnTo>
                <a:lnTo>
                  <a:pt x="41285" y="64312"/>
                </a:lnTo>
                <a:lnTo>
                  <a:pt x="40325" y="63352"/>
                </a:lnTo>
                <a:lnTo>
                  <a:pt x="40325" y="0"/>
                </a:lnTo>
                <a:lnTo>
                  <a:pt x="37444" y="0"/>
                </a:lnTo>
                <a:lnTo>
                  <a:pt x="24002" y="4785"/>
                </a:lnTo>
                <a:lnTo>
                  <a:pt x="24963" y="6720"/>
                </a:lnTo>
                <a:lnTo>
                  <a:pt x="25923" y="6720"/>
                </a:lnTo>
                <a:lnTo>
                  <a:pt x="27843" y="5760"/>
                </a:lnTo>
                <a:lnTo>
                  <a:pt x="28803" y="5760"/>
                </a:lnTo>
                <a:lnTo>
                  <a:pt x="29763" y="6720"/>
                </a:lnTo>
                <a:lnTo>
                  <a:pt x="30723" y="6720"/>
                </a:lnTo>
                <a:lnTo>
                  <a:pt x="30723" y="7680"/>
                </a:lnTo>
                <a:lnTo>
                  <a:pt x="31683" y="7680"/>
                </a:lnTo>
                <a:lnTo>
                  <a:pt x="31683" y="26868"/>
                </a:lnTo>
                <a:lnTo>
                  <a:pt x="28803" y="24963"/>
                </a:lnTo>
                <a:lnTo>
                  <a:pt x="25923" y="23027"/>
                </a:lnTo>
                <a:lnTo>
                  <a:pt x="22082" y="23027"/>
                </a:lnTo>
                <a:lnTo>
                  <a:pt x="18242" y="26868"/>
                </a:lnTo>
                <a:lnTo>
                  <a:pt x="24002" y="26868"/>
                </a:lnTo>
                <a:lnTo>
                  <a:pt x="25923" y="27843"/>
                </a:lnTo>
                <a:lnTo>
                  <a:pt x="27843" y="28788"/>
                </a:lnTo>
                <a:lnTo>
                  <a:pt x="28803" y="30708"/>
                </a:lnTo>
                <a:lnTo>
                  <a:pt x="29763" y="32628"/>
                </a:lnTo>
                <a:lnTo>
                  <a:pt x="30723" y="33588"/>
                </a:lnTo>
                <a:lnTo>
                  <a:pt x="31683" y="36469"/>
                </a:lnTo>
                <a:lnTo>
                  <a:pt x="31683" y="61432"/>
                </a:lnTo>
                <a:lnTo>
                  <a:pt x="28803" y="65272"/>
                </a:lnTo>
                <a:lnTo>
                  <a:pt x="25923" y="66233"/>
                </a:lnTo>
                <a:lnTo>
                  <a:pt x="19202" y="66233"/>
                </a:lnTo>
                <a:lnTo>
                  <a:pt x="16322" y="64312"/>
                </a:lnTo>
                <a:lnTo>
                  <a:pt x="13441" y="61432"/>
                </a:lnTo>
                <a:lnTo>
                  <a:pt x="10561" y="57591"/>
                </a:lnTo>
                <a:lnTo>
                  <a:pt x="8641" y="51831"/>
                </a:lnTo>
                <a:lnTo>
                  <a:pt x="8641" y="39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4" name="object 274"/>
          <p:cNvSpPr/>
          <p:nvPr/>
        </p:nvSpPr>
        <p:spPr>
          <a:xfrm>
            <a:off x="3496452" y="1918746"/>
            <a:ext cx="13441" cy="16322"/>
          </a:xfrm>
          <a:custGeom>
            <a:avLst/>
            <a:gdLst/>
            <a:ahLst/>
            <a:cxnLst/>
            <a:rect l="l" t="t" r="r" b="b"/>
            <a:pathLst>
              <a:path w="13441" h="16322">
                <a:moveTo>
                  <a:pt x="6720" y="0"/>
                </a:moveTo>
                <a:lnTo>
                  <a:pt x="960" y="2880"/>
                </a:lnTo>
                <a:lnTo>
                  <a:pt x="0" y="16322"/>
                </a:lnTo>
                <a:lnTo>
                  <a:pt x="1920" y="10561"/>
                </a:lnTo>
                <a:lnTo>
                  <a:pt x="4800" y="7680"/>
                </a:lnTo>
                <a:lnTo>
                  <a:pt x="6720" y="4815"/>
                </a:lnTo>
                <a:lnTo>
                  <a:pt x="9601" y="3840"/>
                </a:lnTo>
                <a:lnTo>
                  <a:pt x="13441" y="0"/>
                </a:lnTo>
                <a:lnTo>
                  <a:pt x="67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5" name="object 275"/>
          <p:cNvSpPr/>
          <p:nvPr/>
        </p:nvSpPr>
        <p:spPr>
          <a:xfrm>
            <a:off x="3537722" y="1918746"/>
            <a:ext cx="23042" cy="47045"/>
          </a:xfrm>
          <a:custGeom>
            <a:avLst/>
            <a:gdLst/>
            <a:ahLst/>
            <a:cxnLst/>
            <a:rect l="l" t="t" r="r" b="b"/>
            <a:pathLst>
              <a:path w="23042" h="47045">
                <a:moveTo>
                  <a:pt x="14401" y="0"/>
                </a:moveTo>
                <a:lnTo>
                  <a:pt x="0" y="5760"/>
                </a:lnTo>
                <a:lnTo>
                  <a:pt x="975" y="7680"/>
                </a:lnTo>
                <a:lnTo>
                  <a:pt x="1935" y="7680"/>
                </a:lnTo>
                <a:lnTo>
                  <a:pt x="3840" y="6720"/>
                </a:lnTo>
                <a:lnTo>
                  <a:pt x="4815" y="6720"/>
                </a:lnTo>
                <a:lnTo>
                  <a:pt x="5775" y="7680"/>
                </a:lnTo>
                <a:lnTo>
                  <a:pt x="6720" y="7680"/>
                </a:lnTo>
                <a:lnTo>
                  <a:pt x="7680" y="8656"/>
                </a:lnTo>
                <a:lnTo>
                  <a:pt x="7680" y="43205"/>
                </a:lnTo>
                <a:lnTo>
                  <a:pt x="6720" y="44165"/>
                </a:lnTo>
                <a:lnTo>
                  <a:pt x="5775" y="44165"/>
                </a:lnTo>
                <a:lnTo>
                  <a:pt x="5775" y="45125"/>
                </a:lnTo>
                <a:lnTo>
                  <a:pt x="4815" y="45125"/>
                </a:lnTo>
                <a:lnTo>
                  <a:pt x="2880" y="46085"/>
                </a:lnTo>
                <a:lnTo>
                  <a:pt x="975" y="46085"/>
                </a:lnTo>
                <a:lnTo>
                  <a:pt x="975" y="47045"/>
                </a:lnTo>
                <a:lnTo>
                  <a:pt x="23042" y="47045"/>
                </a:lnTo>
                <a:lnTo>
                  <a:pt x="23042" y="46085"/>
                </a:lnTo>
                <a:lnTo>
                  <a:pt x="21122" y="46085"/>
                </a:lnTo>
                <a:lnTo>
                  <a:pt x="19217" y="45125"/>
                </a:lnTo>
                <a:lnTo>
                  <a:pt x="18242" y="45125"/>
                </a:lnTo>
                <a:lnTo>
                  <a:pt x="18242" y="44165"/>
                </a:lnTo>
                <a:lnTo>
                  <a:pt x="17282" y="44165"/>
                </a:lnTo>
                <a:lnTo>
                  <a:pt x="17282" y="43205"/>
                </a:lnTo>
                <a:lnTo>
                  <a:pt x="16322" y="42245"/>
                </a:lnTo>
                <a:lnTo>
                  <a:pt x="16322" y="0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6" name="object 276"/>
          <p:cNvSpPr/>
          <p:nvPr/>
        </p:nvSpPr>
        <p:spPr>
          <a:xfrm>
            <a:off x="3544442" y="1895718"/>
            <a:ext cx="10561" cy="9601"/>
          </a:xfrm>
          <a:custGeom>
            <a:avLst/>
            <a:gdLst/>
            <a:ahLst/>
            <a:cxnLst/>
            <a:rect l="l" t="t" r="r" b="b"/>
            <a:pathLst>
              <a:path w="10561" h="9601">
                <a:moveTo>
                  <a:pt x="10561" y="4785"/>
                </a:moveTo>
                <a:lnTo>
                  <a:pt x="10561" y="2880"/>
                </a:lnTo>
                <a:lnTo>
                  <a:pt x="9601" y="1920"/>
                </a:lnTo>
                <a:lnTo>
                  <a:pt x="8641" y="960"/>
                </a:lnTo>
                <a:lnTo>
                  <a:pt x="7680" y="0"/>
                </a:lnTo>
                <a:lnTo>
                  <a:pt x="2880" y="0"/>
                </a:lnTo>
                <a:lnTo>
                  <a:pt x="1935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5760"/>
                </a:lnTo>
                <a:lnTo>
                  <a:pt x="960" y="7680"/>
                </a:lnTo>
                <a:lnTo>
                  <a:pt x="1935" y="8625"/>
                </a:lnTo>
                <a:lnTo>
                  <a:pt x="2880" y="9601"/>
                </a:lnTo>
                <a:lnTo>
                  <a:pt x="7680" y="9601"/>
                </a:lnTo>
                <a:lnTo>
                  <a:pt x="8641" y="8625"/>
                </a:lnTo>
                <a:lnTo>
                  <a:pt x="9601" y="7680"/>
                </a:lnTo>
                <a:lnTo>
                  <a:pt x="10561" y="5760"/>
                </a:lnTo>
                <a:lnTo>
                  <a:pt x="10561" y="47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7" name="object 277"/>
          <p:cNvSpPr/>
          <p:nvPr/>
        </p:nvSpPr>
        <p:spPr>
          <a:xfrm>
            <a:off x="3567485" y="1940829"/>
            <a:ext cx="12481" cy="34564"/>
          </a:xfrm>
          <a:custGeom>
            <a:avLst/>
            <a:gdLst/>
            <a:ahLst/>
            <a:cxnLst/>
            <a:rect l="l" t="t" r="r" b="b"/>
            <a:pathLst>
              <a:path w="12481" h="34564">
                <a:moveTo>
                  <a:pt x="8641" y="2880"/>
                </a:moveTo>
                <a:lnTo>
                  <a:pt x="8641" y="12481"/>
                </a:lnTo>
                <a:lnTo>
                  <a:pt x="8641" y="8641"/>
                </a:lnTo>
                <a:lnTo>
                  <a:pt x="10561" y="6720"/>
                </a:lnTo>
                <a:lnTo>
                  <a:pt x="12481" y="0"/>
                </a:lnTo>
                <a:lnTo>
                  <a:pt x="8641" y="2880"/>
                </a:lnTo>
                <a:close/>
              </a:path>
              <a:path w="12481" h="34564">
                <a:moveTo>
                  <a:pt x="5760" y="-18242"/>
                </a:moveTo>
                <a:lnTo>
                  <a:pt x="2880" y="-15361"/>
                </a:lnTo>
                <a:lnTo>
                  <a:pt x="1920" y="-13426"/>
                </a:lnTo>
                <a:lnTo>
                  <a:pt x="1920" y="-7680"/>
                </a:lnTo>
                <a:lnTo>
                  <a:pt x="2880" y="-6720"/>
                </a:lnTo>
                <a:lnTo>
                  <a:pt x="3840" y="-5760"/>
                </a:lnTo>
                <a:lnTo>
                  <a:pt x="8641" y="-5760"/>
                </a:lnTo>
                <a:lnTo>
                  <a:pt x="8641" y="-6720"/>
                </a:lnTo>
                <a:lnTo>
                  <a:pt x="9601" y="-7680"/>
                </a:lnTo>
                <a:lnTo>
                  <a:pt x="10561" y="-8641"/>
                </a:lnTo>
                <a:lnTo>
                  <a:pt x="10561" y="-15361"/>
                </a:lnTo>
                <a:lnTo>
                  <a:pt x="12481" y="-17266"/>
                </a:lnTo>
                <a:lnTo>
                  <a:pt x="13441" y="-18242"/>
                </a:lnTo>
                <a:lnTo>
                  <a:pt x="20162" y="-18242"/>
                </a:lnTo>
                <a:lnTo>
                  <a:pt x="22082" y="-17266"/>
                </a:lnTo>
                <a:lnTo>
                  <a:pt x="23042" y="-16322"/>
                </a:lnTo>
                <a:lnTo>
                  <a:pt x="24963" y="-14401"/>
                </a:lnTo>
                <a:lnTo>
                  <a:pt x="25923" y="-11521"/>
                </a:lnTo>
                <a:lnTo>
                  <a:pt x="25923" y="-4800"/>
                </a:lnTo>
                <a:lnTo>
                  <a:pt x="17282" y="-1920"/>
                </a:lnTo>
                <a:lnTo>
                  <a:pt x="12481" y="0"/>
                </a:lnTo>
                <a:lnTo>
                  <a:pt x="10561" y="6720"/>
                </a:lnTo>
                <a:lnTo>
                  <a:pt x="11521" y="5760"/>
                </a:lnTo>
                <a:lnTo>
                  <a:pt x="13441" y="3840"/>
                </a:lnTo>
                <a:lnTo>
                  <a:pt x="15361" y="2880"/>
                </a:lnTo>
                <a:lnTo>
                  <a:pt x="17282" y="1920"/>
                </a:lnTo>
                <a:lnTo>
                  <a:pt x="20162" y="0"/>
                </a:lnTo>
                <a:lnTo>
                  <a:pt x="25923" y="-1920"/>
                </a:lnTo>
                <a:lnTo>
                  <a:pt x="25923" y="15361"/>
                </a:lnTo>
                <a:lnTo>
                  <a:pt x="21122" y="19202"/>
                </a:lnTo>
                <a:lnTo>
                  <a:pt x="18242" y="20162"/>
                </a:lnTo>
                <a:lnTo>
                  <a:pt x="12481" y="20162"/>
                </a:lnTo>
                <a:lnTo>
                  <a:pt x="10561" y="18242"/>
                </a:lnTo>
                <a:lnTo>
                  <a:pt x="9601" y="16322"/>
                </a:lnTo>
                <a:lnTo>
                  <a:pt x="8641" y="14401"/>
                </a:lnTo>
                <a:lnTo>
                  <a:pt x="8641" y="2880"/>
                </a:lnTo>
                <a:lnTo>
                  <a:pt x="4800" y="4800"/>
                </a:lnTo>
                <a:lnTo>
                  <a:pt x="2880" y="6720"/>
                </a:lnTo>
                <a:lnTo>
                  <a:pt x="1920" y="8641"/>
                </a:lnTo>
                <a:lnTo>
                  <a:pt x="960" y="10561"/>
                </a:lnTo>
                <a:lnTo>
                  <a:pt x="0" y="12481"/>
                </a:lnTo>
                <a:lnTo>
                  <a:pt x="0" y="18242"/>
                </a:lnTo>
                <a:lnTo>
                  <a:pt x="960" y="21122"/>
                </a:lnTo>
                <a:lnTo>
                  <a:pt x="2880" y="23042"/>
                </a:lnTo>
                <a:lnTo>
                  <a:pt x="4800" y="24963"/>
                </a:lnTo>
                <a:lnTo>
                  <a:pt x="7680" y="25923"/>
                </a:lnTo>
                <a:lnTo>
                  <a:pt x="15361" y="25923"/>
                </a:lnTo>
                <a:lnTo>
                  <a:pt x="16322" y="24963"/>
                </a:lnTo>
                <a:lnTo>
                  <a:pt x="18242" y="24963"/>
                </a:lnTo>
                <a:lnTo>
                  <a:pt x="21122" y="22082"/>
                </a:lnTo>
                <a:lnTo>
                  <a:pt x="25923" y="19202"/>
                </a:lnTo>
                <a:lnTo>
                  <a:pt x="25923" y="23042"/>
                </a:lnTo>
                <a:lnTo>
                  <a:pt x="26883" y="24963"/>
                </a:lnTo>
                <a:lnTo>
                  <a:pt x="27843" y="25923"/>
                </a:lnTo>
                <a:lnTo>
                  <a:pt x="34564" y="25923"/>
                </a:lnTo>
                <a:lnTo>
                  <a:pt x="38404" y="24002"/>
                </a:lnTo>
                <a:lnTo>
                  <a:pt x="41285" y="19202"/>
                </a:lnTo>
                <a:lnTo>
                  <a:pt x="41285" y="16322"/>
                </a:lnTo>
                <a:lnTo>
                  <a:pt x="39364" y="18242"/>
                </a:lnTo>
                <a:lnTo>
                  <a:pt x="38404" y="19202"/>
                </a:lnTo>
                <a:lnTo>
                  <a:pt x="37444" y="19202"/>
                </a:lnTo>
                <a:lnTo>
                  <a:pt x="37444" y="20162"/>
                </a:lnTo>
                <a:lnTo>
                  <a:pt x="35524" y="20162"/>
                </a:lnTo>
                <a:lnTo>
                  <a:pt x="34564" y="19202"/>
                </a:lnTo>
                <a:lnTo>
                  <a:pt x="34564" y="18242"/>
                </a:lnTo>
                <a:lnTo>
                  <a:pt x="33604" y="17282"/>
                </a:lnTo>
                <a:lnTo>
                  <a:pt x="33604" y="-13426"/>
                </a:lnTo>
                <a:lnTo>
                  <a:pt x="32644" y="-14401"/>
                </a:lnTo>
                <a:lnTo>
                  <a:pt x="31683" y="-17266"/>
                </a:lnTo>
                <a:lnTo>
                  <a:pt x="30723" y="-18242"/>
                </a:lnTo>
                <a:lnTo>
                  <a:pt x="28803" y="-19202"/>
                </a:lnTo>
                <a:lnTo>
                  <a:pt x="25923" y="-21122"/>
                </a:lnTo>
                <a:lnTo>
                  <a:pt x="23042" y="-22082"/>
                </a:lnTo>
                <a:lnTo>
                  <a:pt x="13441" y="-22082"/>
                </a:lnTo>
                <a:lnTo>
                  <a:pt x="8641" y="-20147"/>
                </a:lnTo>
                <a:lnTo>
                  <a:pt x="5760" y="-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8" name="object 278"/>
          <p:cNvSpPr/>
          <p:nvPr/>
        </p:nvSpPr>
        <p:spPr>
          <a:xfrm>
            <a:off x="3614531" y="1956191"/>
            <a:ext cx="15361" cy="26883"/>
          </a:xfrm>
          <a:custGeom>
            <a:avLst/>
            <a:gdLst/>
            <a:ahLst/>
            <a:cxnLst/>
            <a:rect l="l" t="t" r="r" b="b"/>
            <a:pathLst>
              <a:path w="15361" h="26883">
                <a:moveTo>
                  <a:pt x="9601" y="17282"/>
                </a:moveTo>
                <a:lnTo>
                  <a:pt x="7680" y="19202"/>
                </a:lnTo>
                <a:lnTo>
                  <a:pt x="5760" y="22082"/>
                </a:lnTo>
                <a:lnTo>
                  <a:pt x="3840" y="24002"/>
                </a:lnTo>
                <a:lnTo>
                  <a:pt x="0" y="24963"/>
                </a:lnTo>
                <a:lnTo>
                  <a:pt x="0" y="26883"/>
                </a:lnTo>
                <a:lnTo>
                  <a:pt x="4800" y="24963"/>
                </a:lnTo>
                <a:lnTo>
                  <a:pt x="8641" y="23042"/>
                </a:lnTo>
                <a:lnTo>
                  <a:pt x="11521" y="20162"/>
                </a:lnTo>
                <a:lnTo>
                  <a:pt x="13426" y="17282"/>
                </a:lnTo>
                <a:lnTo>
                  <a:pt x="15361" y="14401"/>
                </a:lnTo>
                <a:lnTo>
                  <a:pt x="15361" y="7680"/>
                </a:lnTo>
                <a:lnTo>
                  <a:pt x="14401" y="4800"/>
                </a:lnTo>
                <a:lnTo>
                  <a:pt x="12481" y="2880"/>
                </a:lnTo>
                <a:lnTo>
                  <a:pt x="10561" y="960"/>
                </a:lnTo>
                <a:lnTo>
                  <a:pt x="8641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7680"/>
                </a:lnTo>
                <a:lnTo>
                  <a:pt x="960" y="8641"/>
                </a:lnTo>
                <a:lnTo>
                  <a:pt x="1920" y="9601"/>
                </a:lnTo>
                <a:lnTo>
                  <a:pt x="2880" y="10561"/>
                </a:lnTo>
                <a:lnTo>
                  <a:pt x="3840" y="11521"/>
                </a:lnTo>
                <a:lnTo>
                  <a:pt x="6720" y="11521"/>
                </a:lnTo>
                <a:lnTo>
                  <a:pt x="7680" y="10561"/>
                </a:lnTo>
                <a:lnTo>
                  <a:pt x="8641" y="10561"/>
                </a:lnTo>
                <a:lnTo>
                  <a:pt x="9601" y="9601"/>
                </a:lnTo>
                <a:lnTo>
                  <a:pt x="10561" y="10561"/>
                </a:lnTo>
                <a:lnTo>
                  <a:pt x="10561" y="14401"/>
                </a:lnTo>
                <a:lnTo>
                  <a:pt x="9601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9" name="object 279"/>
          <p:cNvSpPr/>
          <p:nvPr/>
        </p:nvSpPr>
        <p:spPr>
          <a:xfrm>
            <a:off x="3266053" y="2015703"/>
            <a:ext cx="39364" cy="69128"/>
          </a:xfrm>
          <a:custGeom>
            <a:avLst/>
            <a:gdLst/>
            <a:ahLst/>
            <a:cxnLst/>
            <a:rect l="l" t="t" r="r" b="b"/>
            <a:pathLst>
              <a:path w="39364" h="69128">
                <a:moveTo>
                  <a:pt x="15361" y="0"/>
                </a:moveTo>
                <a:lnTo>
                  <a:pt x="1920" y="25923"/>
                </a:lnTo>
                <a:lnTo>
                  <a:pt x="8641" y="26883"/>
                </a:lnTo>
                <a:lnTo>
                  <a:pt x="13441" y="27843"/>
                </a:lnTo>
                <a:lnTo>
                  <a:pt x="17282" y="28803"/>
                </a:lnTo>
                <a:lnTo>
                  <a:pt x="21122" y="30723"/>
                </a:lnTo>
                <a:lnTo>
                  <a:pt x="24963" y="33604"/>
                </a:lnTo>
                <a:lnTo>
                  <a:pt x="27843" y="37444"/>
                </a:lnTo>
                <a:lnTo>
                  <a:pt x="30723" y="40325"/>
                </a:lnTo>
                <a:lnTo>
                  <a:pt x="31683" y="44165"/>
                </a:lnTo>
                <a:lnTo>
                  <a:pt x="31683" y="52806"/>
                </a:lnTo>
                <a:lnTo>
                  <a:pt x="30723" y="56647"/>
                </a:lnTo>
                <a:lnTo>
                  <a:pt x="26883" y="59527"/>
                </a:lnTo>
                <a:lnTo>
                  <a:pt x="24002" y="62407"/>
                </a:lnTo>
                <a:lnTo>
                  <a:pt x="21122" y="63367"/>
                </a:lnTo>
                <a:lnTo>
                  <a:pt x="14401" y="63367"/>
                </a:lnTo>
                <a:lnTo>
                  <a:pt x="11521" y="62407"/>
                </a:lnTo>
                <a:lnTo>
                  <a:pt x="9601" y="61447"/>
                </a:lnTo>
                <a:lnTo>
                  <a:pt x="7680" y="60487"/>
                </a:lnTo>
                <a:lnTo>
                  <a:pt x="6720" y="59527"/>
                </a:lnTo>
                <a:lnTo>
                  <a:pt x="5760" y="59527"/>
                </a:lnTo>
                <a:lnTo>
                  <a:pt x="5760" y="58567"/>
                </a:lnTo>
                <a:lnTo>
                  <a:pt x="2880" y="58567"/>
                </a:lnTo>
                <a:lnTo>
                  <a:pt x="1920" y="59527"/>
                </a:lnTo>
                <a:lnTo>
                  <a:pt x="960" y="59527"/>
                </a:lnTo>
                <a:lnTo>
                  <a:pt x="0" y="60487"/>
                </a:lnTo>
                <a:lnTo>
                  <a:pt x="0" y="64328"/>
                </a:lnTo>
                <a:lnTo>
                  <a:pt x="960" y="65288"/>
                </a:lnTo>
                <a:lnTo>
                  <a:pt x="2880" y="67208"/>
                </a:lnTo>
                <a:lnTo>
                  <a:pt x="4800" y="68168"/>
                </a:lnTo>
                <a:lnTo>
                  <a:pt x="7680" y="69128"/>
                </a:lnTo>
                <a:lnTo>
                  <a:pt x="15361" y="69128"/>
                </a:lnTo>
                <a:lnTo>
                  <a:pt x="19202" y="68168"/>
                </a:lnTo>
                <a:lnTo>
                  <a:pt x="23042" y="66248"/>
                </a:lnTo>
                <a:lnTo>
                  <a:pt x="25923" y="65288"/>
                </a:lnTo>
                <a:lnTo>
                  <a:pt x="28803" y="63367"/>
                </a:lnTo>
                <a:lnTo>
                  <a:pt x="30723" y="61447"/>
                </a:lnTo>
                <a:lnTo>
                  <a:pt x="32644" y="58567"/>
                </a:lnTo>
                <a:lnTo>
                  <a:pt x="34564" y="56647"/>
                </a:lnTo>
                <a:lnTo>
                  <a:pt x="36484" y="52806"/>
                </a:lnTo>
                <a:lnTo>
                  <a:pt x="37444" y="49926"/>
                </a:lnTo>
                <a:lnTo>
                  <a:pt x="38404" y="47045"/>
                </a:lnTo>
                <a:lnTo>
                  <a:pt x="38404" y="37444"/>
                </a:lnTo>
                <a:lnTo>
                  <a:pt x="35524" y="31683"/>
                </a:lnTo>
                <a:lnTo>
                  <a:pt x="31683" y="27843"/>
                </a:lnTo>
                <a:lnTo>
                  <a:pt x="26883" y="22082"/>
                </a:lnTo>
                <a:lnTo>
                  <a:pt x="19202" y="19202"/>
                </a:lnTo>
                <a:lnTo>
                  <a:pt x="10561" y="17282"/>
                </a:lnTo>
                <a:lnTo>
                  <a:pt x="15361" y="8641"/>
                </a:lnTo>
                <a:lnTo>
                  <a:pt x="35524" y="8641"/>
                </a:lnTo>
                <a:lnTo>
                  <a:pt x="39364" y="0"/>
                </a:lnTo>
                <a:lnTo>
                  <a:pt x="153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0" name="object 280"/>
          <p:cNvSpPr/>
          <p:nvPr/>
        </p:nvSpPr>
        <p:spPr>
          <a:xfrm>
            <a:off x="3324621" y="2014758"/>
            <a:ext cx="25923" cy="68153"/>
          </a:xfrm>
          <a:custGeom>
            <a:avLst/>
            <a:gdLst/>
            <a:ahLst/>
            <a:cxnLst/>
            <a:rect l="l" t="t" r="r" b="b"/>
            <a:pathLst>
              <a:path w="25923" h="68153">
                <a:moveTo>
                  <a:pt x="18242" y="64312"/>
                </a:moveTo>
                <a:lnTo>
                  <a:pt x="18242" y="62392"/>
                </a:lnTo>
                <a:lnTo>
                  <a:pt x="17266" y="60472"/>
                </a:lnTo>
                <a:lnTo>
                  <a:pt x="17266" y="0"/>
                </a:lnTo>
                <a:lnTo>
                  <a:pt x="16306" y="0"/>
                </a:lnTo>
                <a:lnTo>
                  <a:pt x="0" y="7665"/>
                </a:lnTo>
                <a:lnTo>
                  <a:pt x="0" y="9585"/>
                </a:lnTo>
                <a:lnTo>
                  <a:pt x="2880" y="7665"/>
                </a:lnTo>
                <a:lnTo>
                  <a:pt x="6720" y="7665"/>
                </a:lnTo>
                <a:lnTo>
                  <a:pt x="7680" y="8625"/>
                </a:lnTo>
                <a:lnTo>
                  <a:pt x="8641" y="8625"/>
                </a:lnTo>
                <a:lnTo>
                  <a:pt x="8641" y="10561"/>
                </a:lnTo>
                <a:lnTo>
                  <a:pt x="9585" y="12466"/>
                </a:lnTo>
                <a:lnTo>
                  <a:pt x="9585" y="63352"/>
                </a:lnTo>
                <a:lnTo>
                  <a:pt x="8641" y="64312"/>
                </a:lnTo>
                <a:lnTo>
                  <a:pt x="8641" y="65272"/>
                </a:lnTo>
                <a:lnTo>
                  <a:pt x="7680" y="65272"/>
                </a:lnTo>
                <a:lnTo>
                  <a:pt x="6720" y="66233"/>
                </a:lnTo>
                <a:lnTo>
                  <a:pt x="5760" y="66233"/>
                </a:lnTo>
                <a:lnTo>
                  <a:pt x="3840" y="67193"/>
                </a:lnTo>
                <a:lnTo>
                  <a:pt x="960" y="67193"/>
                </a:lnTo>
                <a:lnTo>
                  <a:pt x="960" y="68153"/>
                </a:lnTo>
                <a:lnTo>
                  <a:pt x="25923" y="68153"/>
                </a:lnTo>
                <a:lnTo>
                  <a:pt x="25923" y="67193"/>
                </a:lnTo>
                <a:lnTo>
                  <a:pt x="23042" y="66233"/>
                </a:lnTo>
                <a:lnTo>
                  <a:pt x="20147" y="66233"/>
                </a:lnTo>
                <a:lnTo>
                  <a:pt x="19202" y="65272"/>
                </a:lnTo>
                <a:lnTo>
                  <a:pt x="18242" y="6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1" name="object 281"/>
          <p:cNvSpPr/>
          <p:nvPr/>
        </p:nvSpPr>
        <p:spPr>
          <a:xfrm>
            <a:off x="3366851" y="2013783"/>
            <a:ext cx="61447" cy="72009"/>
          </a:xfrm>
          <a:custGeom>
            <a:avLst/>
            <a:gdLst/>
            <a:ahLst/>
            <a:cxnLst/>
            <a:rect l="l" t="t" r="r" b="b"/>
            <a:pathLst>
              <a:path w="61447" h="72009">
                <a:moveTo>
                  <a:pt x="59527" y="67208"/>
                </a:moveTo>
                <a:lnTo>
                  <a:pt x="58567" y="64328"/>
                </a:lnTo>
                <a:lnTo>
                  <a:pt x="57607" y="60487"/>
                </a:lnTo>
                <a:lnTo>
                  <a:pt x="59527" y="72009"/>
                </a:lnTo>
                <a:lnTo>
                  <a:pt x="61447" y="72009"/>
                </a:lnTo>
                <a:lnTo>
                  <a:pt x="60487" y="69128"/>
                </a:lnTo>
                <a:lnTo>
                  <a:pt x="59527" y="67208"/>
                </a:lnTo>
                <a:close/>
              </a:path>
              <a:path w="61447" h="72009">
                <a:moveTo>
                  <a:pt x="57607" y="48005"/>
                </a:moveTo>
                <a:lnTo>
                  <a:pt x="58567" y="43205"/>
                </a:lnTo>
                <a:lnTo>
                  <a:pt x="59527" y="41285"/>
                </a:lnTo>
                <a:lnTo>
                  <a:pt x="61447" y="39364"/>
                </a:lnTo>
                <a:lnTo>
                  <a:pt x="62407" y="38404"/>
                </a:lnTo>
                <a:lnTo>
                  <a:pt x="65272" y="38404"/>
                </a:lnTo>
                <a:lnTo>
                  <a:pt x="67208" y="39364"/>
                </a:lnTo>
                <a:lnTo>
                  <a:pt x="68168" y="41285"/>
                </a:lnTo>
                <a:lnTo>
                  <a:pt x="70088" y="44165"/>
                </a:lnTo>
                <a:lnTo>
                  <a:pt x="70088" y="64328"/>
                </a:lnTo>
                <a:lnTo>
                  <a:pt x="68168" y="67208"/>
                </a:lnTo>
                <a:lnTo>
                  <a:pt x="67208" y="69128"/>
                </a:lnTo>
                <a:lnTo>
                  <a:pt x="60487" y="69128"/>
                </a:lnTo>
                <a:lnTo>
                  <a:pt x="61447" y="72009"/>
                </a:lnTo>
                <a:lnTo>
                  <a:pt x="68168" y="72009"/>
                </a:lnTo>
                <a:lnTo>
                  <a:pt x="71048" y="71048"/>
                </a:lnTo>
                <a:lnTo>
                  <a:pt x="73929" y="68168"/>
                </a:lnTo>
                <a:lnTo>
                  <a:pt x="76794" y="64328"/>
                </a:lnTo>
                <a:lnTo>
                  <a:pt x="78729" y="60487"/>
                </a:lnTo>
                <a:lnTo>
                  <a:pt x="78729" y="50886"/>
                </a:lnTo>
                <a:lnTo>
                  <a:pt x="77769" y="48005"/>
                </a:lnTo>
                <a:lnTo>
                  <a:pt x="76794" y="45125"/>
                </a:lnTo>
                <a:lnTo>
                  <a:pt x="74889" y="42245"/>
                </a:lnTo>
                <a:lnTo>
                  <a:pt x="72953" y="39364"/>
                </a:lnTo>
                <a:lnTo>
                  <a:pt x="71048" y="38404"/>
                </a:lnTo>
                <a:lnTo>
                  <a:pt x="68168" y="36484"/>
                </a:lnTo>
                <a:lnTo>
                  <a:pt x="59527" y="36484"/>
                </a:lnTo>
                <a:lnTo>
                  <a:pt x="56647" y="38404"/>
                </a:lnTo>
                <a:lnTo>
                  <a:pt x="54726" y="39364"/>
                </a:lnTo>
                <a:lnTo>
                  <a:pt x="52806" y="41285"/>
                </a:lnTo>
                <a:lnTo>
                  <a:pt x="51846" y="45125"/>
                </a:lnTo>
                <a:lnTo>
                  <a:pt x="49926" y="48005"/>
                </a:lnTo>
                <a:lnTo>
                  <a:pt x="49926" y="60487"/>
                </a:lnTo>
                <a:lnTo>
                  <a:pt x="51846" y="63367"/>
                </a:lnTo>
                <a:lnTo>
                  <a:pt x="52806" y="66248"/>
                </a:lnTo>
                <a:lnTo>
                  <a:pt x="54726" y="68168"/>
                </a:lnTo>
                <a:lnTo>
                  <a:pt x="56647" y="70088"/>
                </a:lnTo>
                <a:lnTo>
                  <a:pt x="59527" y="72009"/>
                </a:lnTo>
                <a:lnTo>
                  <a:pt x="57607" y="60487"/>
                </a:lnTo>
                <a:lnTo>
                  <a:pt x="57607" y="48005"/>
                </a:lnTo>
                <a:close/>
              </a:path>
              <a:path w="61447" h="72009">
                <a:moveTo>
                  <a:pt x="61447" y="0"/>
                </a:moveTo>
                <a:lnTo>
                  <a:pt x="12481" y="72009"/>
                </a:lnTo>
                <a:lnTo>
                  <a:pt x="16322" y="72009"/>
                </a:lnTo>
                <a:lnTo>
                  <a:pt x="66248" y="0"/>
                </a:lnTo>
                <a:lnTo>
                  <a:pt x="61447" y="0"/>
                </a:lnTo>
                <a:close/>
              </a:path>
              <a:path w="61447" h="72009">
                <a:moveTo>
                  <a:pt x="0" y="19202"/>
                </a:moveTo>
                <a:lnTo>
                  <a:pt x="0" y="22082"/>
                </a:lnTo>
                <a:lnTo>
                  <a:pt x="960" y="25923"/>
                </a:lnTo>
                <a:lnTo>
                  <a:pt x="1920" y="28803"/>
                </a:lnTo>
                <a:lnTo>
                  <a:pt x="3840" y="31683"/>
                </a:lnTo>
                <a:lnTo>
                  <a:pt x="4800" y="33604"/>
                </a:lnTo>
                <a:lnTo>
                  <a:pt x="7680" y="34564"/>
                </a:lnTo>
                <a:lnTo>
                  <a:pt x="9601" y="36484"/>
                </a:lnTo>
                <a:lnTo>
                  <a:pt x="12481" y="37444"/>
                </a:lnTo>
                <a:lnTo>
                  <a:pt x="10561" y="32644"/>
                </a:lnTo>
                <a:lnTo>
                  <a:pt x="9601" y="30723"/>
                </a:lnTo>
                <a:lnTo>
                  <a:pt x="9601" y="29763"/>
                </a:lnTo>
                <a:lnTo>
                  <a:pt x="8641" y="26883"/>
                </a:lnTo>
                <a:lnTo>
                  <a:pt x="7680" y="23042"/>
                </a:lnTo>
                <a:lnTo>
                  <a:pt x="7680" y="2880"/>
                </a:lnTo>
                <a:lnTo>
                  <a:pt x="5760" y="3840"/>
                </a:lnTo>
                <a:lnTo>
                  <a:pt x="3840" y="5760"/>
                </a:lnTo>
                <a:lnTo>
                  <a:pt x="1920" y="9601"/>
                </a:lnTo>
                <a:lnTo>
                  <a:pt x="960" y="12481"/>
                </a:lnTo>
                <a:lnTo>
                  <a:pt x="0" y="15361"/>
                </a:lnTo>
                <a:lnTo>
                  <a:pt x="0" y="19202"/>
                </a:lnTo>
                <a:close/>
              </a:path>
              <a:path w="61447" h="72009">
                <a:moveTo>
                  <a:pt x="18242" y="37444"/>
                </a:moveTo>
                <a:lnTo>
                  <a:pt x="22082" y="35524"/>
                </a:lnTo>
                <a:lnTo>
                  <a:pt x="24963" y="32644"/>
                </a:lnTo>
                <a:lnTo>
                  <a:pt x="27843" y="28803"/>
                </a:lnTo>
                <a:lnTo>
                  <a:pt x="28803" y="24963"/>
                </a:lnTo>
                <a:lnTo>
                  <a:pt x="28803" y="14401"/>
                </a:lnTo>
                <a:lnTo>
                  <a:pt x="27843" y="9601"/>
                </a:lnTo>
                <a:lnTo>
                  <a:pt x="24963" y="5760"/>
                </a:lnTo>
                <a:lnTo>
                  <a:pt x="23042" y="1920"/>
                </a:lnTo>
                <a:lnTo>
                  <a:pt x="19202" y="0"/>
                </a:lnTo>
                <a:lnTo>
                  <a:pt x="12481" y="0"/>
                </a:lnTo>
                <a:lnTo>
                  <a:pt x="9601" y="975"/>
                </a:lnTo>
                <a:lnTo>
                  <a:pt x="7680" y="2880"/>
                </a:lnTo>
                <a:lnTo>
                  <a:pt x="7680" y="19202"/>
                </a:lnTo>
                <a:lnTo>
                  <a:pt x="7680" y="12481"/>
                </a:lnTo>
                <a:lnTo>
                  <a:pt x="8641" y="8641"/>
                </a:lnTo>
                <a:lnTo>
                  <a:pt x="10561" y="5760"/>
                </a:lnTo>
                <a:lnTo>
                  <a:pt x="11521" y="3840"/>
                </a:lnTo>
                <a:lnTo>
                  <a:pt x="12481" y="2880"/>
                </a:lnTo>
                <a:lnTo>
                  <a:pt x="16322" y="2880"/>
                </a:lnTo>
                <a:lnTo>
                  <a:pt x="17282" y="3840"/>
                </a:lnTo>
                <a:lnTo>
                  <a:pt x="18242" y="5760"/>
                </a:lnTo>
                <a:lnTo>
                  <a:pt x="20162" y="8641"/>
                </a:lnTo>
                <a:lnTo>
                  <a:pt x="21122" y="12481"/>
                </a:lnTo>
                <a:lnTo>
                  <a:pt x="21122" y="24963"/>
                </a:lnTo>
                <a:lnTo>
                  <a:pt x="20162" y="29763"/>
                </a:lnTo>
                <a:lnTo>
                  <a:pt x="18242" y="31683"/>
                </a:lnTo>
                <a:lnTo>
                  <a:pt x="17282" y="33604"/>
                </a:lnTo>
                <a:lnTo>
                  <a:pt x="16322" y="34564"/>
                </a:lnTo>
                <a:lnTo>
                  <a:pt x="12481" y="34564"/>
                </a:lnTo>
                <a:lnTo>
                  <a:pt x="11521" y="33604"/>
                </a:lnTo>
                <a:lnTo>
                  <a:pt x="10561" y="32644"/>
                </a:lnTo>
                <a:lnTo>
                  <a:pt x="12481" y="37444"/>
                </a:lnTo>
                <a:lnTo>
                  <a:pt x="18242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2" name="object 282"/>
          <p:cNvSpPr/>
          <p:nvPr/>
        </p:nvSpPr>
        <p:spPr>
          <a:xfrm>
            <a:off x="4433376" y="1707565"/>
            <a:ext cx="831341" cy="726688"/>
          </a:xfrm>
          <a:custGeom>
            <a:avLst/>
            <a:gdLst/>
            <a:ahLst/>
            <a:cxnLst/>
            <a:rect l="l" t="t" r="r" b="b"/>
            <a:pathLst>
              <a:path w="831341" h="726688">
                <a:moveTo>
                  <a:pt x="589422" y="0"/>
                </a:moveTo>
                <a:lnTo>
                  <a:pt x="0" y="0"/>
                </a:lnTo>
                <a:lnTo>
                  <a:pt x="0" y="483824"/>
                </a:lnTo>
                <a:lnTo>
                  <a:pt x="343677" y="483824"/>
                </a:lnTo>
                <a:lnTo>
                  <a:pt x="831341" y="726688"/>
                </a:lnTo>
                <a:lnTo>
                  <a:pt x="491505" y="483824"/>
                </a:lnTo>
                <a:lnTo>
                  <a:pt x="589422" y="483824"/>
                </a:lnTo>
                <a:lnTo>
                  <a:pt x="58942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3" name="object 283"/>
          <p:cNvSpPr/>
          <p:nvPr/>
        </p:nvSpPr>
        <p:spPr>
          <a:xfrm>
            <a:off x="4428576" y="1702765"/>
            <a:ext cx="840943" cy="735329"/>
          </a:xfrm>
          <a:custGeom>
            <a:avLst/>
            <a:gdLst/>
            <a:ahLst/>
            <a:cxnLst/>
            <a:rect l="l" t="t" r="r" b="b"/>
            <a:pathLst>
              <a:path w="840943" h="735329">
                <a:moveTo>
                  <a:pt x="493425" y="491490"/>
                </a:moveTo>
                <a:lnTo>
                  <a:pt x="791977" y="704606"/>
                </a:lnTo>
                <a:lnTo>
                  <a:pt x="839022" y="727649"/>
                </a:lnTo>
                <a:lnTo>
                  <a:pt x="508787" y="492465"/>
                </a:lnTo>
                <a:lnTo>
                  <a:pt x="595182" y="492465"/>
                </a:lnTo>
                <a:lnTo>
                  <a:pt x="597103" y="491490"/>
                </a:lnTo>
                <a:lnTo>
                  <a:pt x="598063" y="489585"/>
                </a:lnTo>
                <a:lnTo>
                  <a:pt x="598063" y="2880"/>
                </a:lnTo>
                <a:lnTo>
                  <a:pt x="597103" y="1904"/>
                </a:lnTo>
                <a:lnTo>
                  <a:pt x="595182" y="960"/>
                </a:lnTo>
                <a:lnTo>
                  <a:pt x="594222" y="0"/>
                </a:lnTo>
                <a:lnTo>
                  <a:pt x="4800" y="0"/>
                </a:lnTo>
                <a:lnTo>
                  <a:pt x="2895" y="960"/>
                </a:lnTo>
                <a:lnTo>
                  <a:pt x="1920" y="1904"/>
                </a:lnTo>
                <a:lnTo>
                  <a:pt x="960" y="2880"/>
                </a:lnTo>
                <a:lnTo>
                  <a:pt x="0" y="4800"/>
                </a:lnTo>
                <a:lnTo>
                  <a:pt x="0" y="488624"/>
                </a:lnTo>
                <a:lnTo>
                  <a:pt x="960" y="489585"/>
                </a:lnTo>
                <a:lnTo>
                  <a:pt x="1920" y="491490"/>
                </a:lnTo>
                <a:lnTo>
                  <a:pt x="2895" y="492465"/>
                </a:lnTo>
                <a:lnTo>
                  <a:pt x="347517" y="492465"/>
                </a:lnTo>
                <a:lnTo>
                  <a:pt x="348477" y="483824"/>
                </a:lnTo>
                <a:lnTo>
                  <a:pt x="8641" y="483824"/>
                </a:lnTo>
                <a:lnTo>
                  <a:pt x="8641" y="8625"/>
                </a:lnTo>
                <a:lnTo>
                  <a:pt x="590397" y="8625"/>
                </a:lnTo>
                <a:lnTo>
                  <a:pt x="590397" y="483824"/>
                </a:lnTo>
                <a:lnTo>
                  <a:pt x="496305" y="483824"/>
                </a:lnTo>
                <a:lnTo>
                  <a:pt x="494385" y="484784"/>
                </a:lnTo>
                <a:lnTo>
                  <a:pt x="493425" y="485744"/>
                </a:lnTo>
                <a:lnTo>
                  <a:pt x="492480" y="486704"/>
                </a:lnTo>
                <a:lnTo>
                  <a:pt x="492480" y="490545"/>
                </a:lnTo>
                <a:lnTo>
                  <a:pt x="493425" y="491490"/>
                </a:lnTo>
                <a:close/>
              </a:path>
              <a:path w="840943" h="735329">
                <a:moveTo>
                  <a:pt x="836142" y="735329"/>
                </a:moveTo>
                <a:lnTo>
                  <a:pt x="838062" y="735329"/>
                </a:lnTo>
                <a:lnTo>
                  <a:pt x="839983" y="734369"/>
                </a:lnTo>
                <a:lnTo>
                  <a:pt x="839983" y="732449"/>
                </a:lnTo>
                <a:lnTo>
                  <a:pt x="840943" y="730529"/>
                </a:lnTo>
                <a:lnTo>
                  <a:pt x="839983" y="728609"/>
                </a:lnTo>
                <a:lnTo>
                  <a:pt x="839022" y="727649"/>
                </a:lnTo>
                <a:lnTo>
                  <a:pt x="791977" y="704606"/>
                </a:lnTo>
                <a:lnTo>
                  <a:pt x="350398" y="484784"/>
                </a:lnTo>
                <a:lnTo>
                  <a:pt x="348477" y="483824"/>
                </a:lnTo>
                <a:lnTo>
                  <a:pt x="347517" y="492465"/>
                </a:lnTo>
                <a:lnTo>
                  <a:pt x="835182" y="734369"/>
                </a:lnTo>
                <a:lnTo>
                  <a:pt x="836142" y="73532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4" name="object 284"/>
          <p:cNvSpPr/>
          <p:nvPr/>
        </p:nvSpPr>
        <p:spPr>
          <a:xfrm>
            <a:off x="4610023" y="1798761"/>
            <a:ext cx="60472" cy="71033"/>
          </a:xfrm>
          <a:custGeom>
            <a:avLst/>
            <a:gdLst/>
            <a:ahLst/>
            <a:cxnLst/>
            <a:rect l="l" t="t" r="r" b="b"/>
            <a:pathLst>
              <a:path w="60472" h="71033">
                <a:moveTo>
                  <a:pt x="26868" y="65272"/>
                </a:moveTo>
                <a:lnTo>
                  <a:pt x="23027" y="62392"/>
                </a:lnTo>
                <a:lnTo>
                  <a:pt x="19187" y="60472"/>
                </a:lnTo>
                <a:lnTo>
                  <a:pt x="16306" y="56631"/>
                </a:lnTo>
                <a:lnTo>
                  <a:pt x="14386" y="52791"/>
                </a:lnTo>
                <a:lnTo>
                  <a:pt x="11506" y="47990"/>
                </a:lnTo>
                <a:lnTo>
                  <a:pt x="10561" y="42230"/>
                </a:lnTo>
                <a:lnTo>
                  <a:pt x="10561" y="28788"/>
                </a:lnTo>
                <a:lnTo>
                  <a:pt x="12466" y="23027"/>
                </a:lnTo>
                <a:lnTo>
                  <a:pt x="14386" y="18227"/>
                </a:lnTo>
                <a:lnTo>
                  <a:pt x="16306" y="13441"/>
                </a:lnTo>
                <a:lnTo>
                  <a:pt x="19187" y="9601"/>
                </a:lnTo>
                <a:lnTo>
                  <a:pt x="23027" y="6720"/>
                </a:lnTo>
                <a:lnTo>
                  <a:pt x="25908" y="4800"/>
                </a:lnTo>
                <a:lnTo>
                  <a:pt x="30708" y="3825"/>
                </a:lnTo>
                <a:lnTo>
                  <a:pt x="40309" y="3825"/>
                </a:lnTo>
                <a:lnTo>
                  <a:pt x="45110" y="4800"/>
                </a:lnTo>
                <a:lnTo>
                  <a:pt x="48950" y="8641"/>
                </a:lnTo>
                <a:lnTo>
                  <a:pt x="52791" y="11506"/>
                </a:lnTo>
                <a:lnTo>
                  <a:pt x="55671" y="16322"/>
                </a:lnTo>
                <a:lnTo>
                  <a:pt x="57591" y="23027"/>
                </a:lnTo>
                <a:lnTo>
                  <a:pt x="59512" y="23027"/>
                </a:lnTo>
                <a:lnTo>
                  <a:pt x="57591" y="0"/>
                </a:lnTo>
                <a:lnTo>
                  <a:pt x="55671" y="0"/>
                </a:lnTo>
                <a:lnTo>
                  <a:pt x="55671" y="1920"/>
                </a:lnTo>
                <a:lnTo>
                  <a:pt x="54711" y="2880"/>
                </a:lnTo>
                <a:lnTo>
                  <a:pt x="53751" y="3825"/>
                </a:lnTo>
                <a:lnTo>
                  <a:pt x="52791" y="4800"/>
                </a:lnTo>
                <a:lnTo>
                  <a:pt x="49911" y="4800"/>
                </a:lnTo>
                <a:lnTo>
                  <a:pt x="48950" y="3825"/>
                </a:lnTo>
                <a:lnTo>
                  <a:pt x="44150" y="960"/>
                </a:lnTo>
                <a:lnTo>
                  <a:pt x="39349" y="0"/>
                </a:lnTo>
                <a:lnTo>
                  <a:pt x="27828" y="0"/>
                </a:lnTo>
                <a:lnTo>
                  <a:pt x="22067" y="1920"/>
                </a:lnTo>
                <a:lnTo>
                  <a:pt x="16306" y="4800"/>
                </a:lnTo>
                <a:lnTo>
                  <a:pt x="11506" y="7665"/>
                </a:lnTo>
                <a:lnTo>
                  <a:pt x="6720" y="12481"/>
                </a:lnTo>
                <a:lnTo>
                  <a:pt x="3825" y="18227"/>
                </a:lnTo>
                <a:lnTo>
                  <a:pt x="944" y="24002"/>
                </a:lnTo>
                <a:lnTo>
                  <a:pt x="0" y="29748"/>
                </a:lnTo>
                <a:lnTo>
                  <a:pt x="0" y="45110"/>
                </a:lnTo>
                <a:lnTo>
                  <a:pt x="1920" y="51831"/>
                </a:lnTo>
                <a:lnTo>
                  <a:pt x="6720" y="58552"/>
                </a:lnTo>
                <a:lnTo>
                  <a:pt x="8851" y="61121"/>
                </a:lnTo>
                <a:lnTo>
                  <a:pt x="19051" y="68390"/>
                </a:lnTo>
                <a:lnTo>
                  <a:pt x="32628" y="71033"/>
                </a:lnTo>
                <a:lnTo>
                  <a:pt x="38389" y="71033"/>
                </a:lnTo>
                <a:lnTo>
                  <a:pt x="44150" y="69113"/>
                </a:lnTo>
                <a:lnTo>
                  <a:pt x="48950" y="66233"/>
                </a:lnTo>
                <a:lnTo>
                  <a:pt x="53751" y="63352"/>
                </a:lnTo>
                <a:lnTo>
                  <a:pt x="57591" y="59512"/>
                </a:lnTo>
                <a:lnTo>
                  <a:pt x="60472" y="53751"/>
                </a:lnTo>
                <a:lnTo>
                  <a:pt x="59512" y="52791"/>
                </a:lnTo>
                <a:lnTo>
                  <a:pt x="54711" y="57591"/>
                </a:lnTo>
                <a:lnTo>
                  <a:pt x="50871" y="61432"/>
                </a:lnTo>
                <a:lnTo>
                  <a:pt x="47990" y="63352"/>
                </a:lnTo>
                <a:lnTo>
                  <a:pt x="44150" y="65272"/>
                </a:lnTo>
                <a:lnTo>
                  <a:pt x="40309" y="66233"/>
                </a:lnTo>
                <a:lnTo>
                  <a:pt x="31668" y="66233"/>
                </a:lnTo>
                <a:lnTo>
                  <a:pt x="26868" y="65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5" name="object 285"/>
          <p:cNvSpPr/>
          <p:nvPr/>
        </p:nvSpPr>
        <p:spPr>
          <a:xfrm>
            <a:off x="4675296" y="1796841"/>
            <a:ext cx="49926" cy="71033"/>
          </a:xfrm>
          <a:custGeom>
            <a:avLst/>
            <a:gdLst/>
            <a:ahLst/>
            <a:cxnLst/>
            <a:rect l="l" t="t" r="r" b="b"/>
            <a:pathLst>
              <a:path w="49926" h="71033">
                <a:moveTo>
                  <a:pt x="49926" y="71033"/>
                </a:moveTo>
                <a:lnTo>
                  <a:pt x="49926" y="69113"/>
                </a:lnTo>
                <a:lnTo>
                  <a:pt x="45110" y="69113"/>
                </a:lnTo>
                <a:lnTo>
                  <a:pt x="45110" y="68153"/>
                </a:lnTo>
                <a:lnTo>
                  <a:pt x="44150" y="67193"/>
                </a:lnTo>
                <a:lnTo>
                  <a:pt x="43205" y="65272"/>
                </a:lnTo>
                <a:lnTo>
                  <a:pt x="43205" y="39349"/>
                </a:lnTo>
                <a:lnTo>
                  <a:pt x="42245" y="35509"/>
                </a:lnTo>
                <a:lnTo>
                  <a:pt x="42245" y="32644"/>
                </a:lnTo>
                <a:lnTo>
                  <a:pt x="41269" y="29748"/>
                </a:lnTo>
                <a:lnTo>
                  <a:pt x="39364" y="27828"/>
                </a:lnTo>
                <a:lnTo>
                  <a:pt x="38404" y="25923"/>
                </a:lnTo>
                <a:lnTo>
                  <a:pt x="36469" y="24947"/>
                </a:lnTo>
                <a:lnTo>
                  <a:pt x="33588" y="23987"/>
                </a:lnTo>
                <a:lnTo>
                  <a:pt x="28803" y="23987"/>
                </a:lnTo>
                <a:lnTo>
                  <a:pt x="26883" y="24947"/>
                </a:lnTo>
                <a:lnTo>
                  <a:pt x="24963" y="25923"/>
                </a:lnTo>
                <a:lnTo>
                  <a:pt x="23042" y="26868"/>
                </a:lnTo>
                <a:lnTo>
                  <a:pt x="19202" y="29748"/>
                </a:lnTo>
                <a:lnTo>
                  <a:pt x="16322" y="33588"/>
                </a:lnTo>
                <a:lnTo>
                  <a:pt x="16322" y="0"/>
                </a:lnTo>
                <a:lnTo>
                  <a:pt x="13441" y="0"/>
                </a:lnTo>
                <a:lnTo>
                  <a:pt x="0" y="5745"/>
                </a:lnTo>
                <a:lnTo>
                  <a:pt x="960" y="7680"/>
                </a:lnTo>
                <a:lnTo>
                  <a:pt x="1920" y="672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7680"/>
                </a:lnTo>
                <a:lnTo>
                  <a:pt x="6720" y="8641"/>
                </a:lnTo>
                <a:lnTo>
                  <a:pt x="7680" y="9585"/>
                </a:lnTo>
                <a:lnTo>
                  <a:pt x="7680" y="65272"/>
                </a:lnTo>
                <a:lnTo>
                  <a:pt x="6720" y="66233"/>
                </a:lnTo>
                <a:lnTo>
                  <a:pt x="6720" y="67193"/>
                </a:lnTo>
                <a:lnTo>
                  <a:pt x="5760" y="68153"/>
                </a:lnTo>
                <a:lnTo>
                  <a:pt x="3840" y="69113"/>
                </a:lnTo>
                <a:lnTo>
                  <a:pt x="960" y="69113"/>
                </a:lnTo>
                <a:lnTo>
                  <a:pt x="960" y="71033"/>
                </a:lnTo>
                <a:lnTo>
                  <a:pt x="23042" y="71033"/>
                </a:lnTo>
                <a:lnTo>
                  <a:pt x="23042" y="69113"/>
                </a:lnTo>
                <a:lnTo>
                  <a:pt x="19202" y="69113"/>
                </a:lnTo>
                <a:lnTo>
                  <a:pt x="18242" y="68153"/>
                </a:lnTo>
                <a:lnTo>
                  <a:pt x="17282" y="68153"/>
                </a:lnTo>
                <a:lnTo>
                  <a:pt x="17282" y="67193"/>
                </a:lnTo>
                <a:lnTo>
                  <a:pt x="16322" y="66233"/>
                </a:lnTo>
                <a:lnTo>
                  <a:pt x="16322" y="36469"/>
                </a:lnTo>
                <a:lnTo>
                  <a:pt x="18242" y="33588"/>
                </a:lnTo>
                <a:lnTo>
                  <a:pt x="20162" y="32644"/>
                </a:lnTo>
                <a:lnTo>
                  <a:pt x="22082" y="31668"/>
                </a:lnTo>
                <a:lnTo>
                  <a:pt x="24002" y="30708"/>
                </a:lnTo>
                <a:lnTo>
                  <a:pt x="25923" y="29748"/>
                </a:lnTo>
                <a:lnTo>
                  <a:pt x="28803" y="29748"/>
                </a:lnTo>
                <a:lnTo>
                  <a:pt x="30723" y="30708"/>
                </a:lnTo>
                <a:lnTo>
                  <a:pt x="31683" y="31668"/>
                </a:lnTo>
                <a:lnTo>
                  <a:pt x="32644" y="32644"/>
                </a:lnTo>
                <a:lnTo>
                  <a:pt x="33588" y="33588"/>
                </a:lnTo>
                <a:lnTo>
                  <a:pt x="33588" y="34549"/>
                </a:lnTo>
                <a:lnTo>
                  <a:pt x="34564" y="36469"/>
                </a:lnTo>
                <a:lnTo>
                  <a:pt x="34564" y="67193"/>
                </a:lnTo>
                <a:lnTo>
                  <a:pt x="33588" y="68153"/>
                </a:lnTo>
                <a:lnTo>
                  <a:pt x="32644" y="68153"/>
                </a:lnTo>
                <a:lnTo>
                  <a:pt x="31683" y="69113"/>
                </a:lnTo>
                <a:lnTo>
                  <a:pt x="27843" y="69113"/>
                </a:lnTo>
                <a:lnTo>
                  <a:pt x="27843" y="71033"/>
                </a:lnTo>
                <a:lnTo>
                  <a:pt x="49926" y="710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6" name="object 286"/>
          <p:cNvSpPr/>
          <p:nvPr/>
        </p:nvSpPr>
        <p:spPr>
          <a:xfrm>
            <a:off x="4735769" y="1796841"/>
            <a:ext cx="9601" cy="10561"/>
          </a:xfrm>
          <a:custGeom>
            <a:avLst/>
            <a:gdLst/>
            <a:ahLst/>
            <a:cxnLst/>
            <a:rect l="l" t="t" r="r" b="b"/>
            <a:pathLst>
              <a:path w="9601" h="10561">
                <a:moveTo>
                  <a:pt x="960" y="8641"/>
                </a:moveTo>
                <a:lnTo>
                  <a:pt x="1920" y="9585"/>
                </a:lnTo>
                <a:lnTo>
                  <a:pt x="2880" y="10561"/>
                </a:lnTo>
                <a:lnTo>
                  <a:pt x="5760" y="10561"/>
                </a:lnTo>
                <a:lnTo>
                  <a:pt x="7680" y="9585"/>
                </a:lnTo>
                <a:lnTo>
                  <a:pt x="8641" y="8641"/>
                </a:lnTo>
                <a:lnTo>
                  <a:pt x="9601" y="7680"/>
                </a:lnTo>
                <a:lnTo>
                  <a:pt x="9601" y="2880"/>
                </a:lnTo>
                <a:lnTo>
                  <a:pt x="8641" y="1920"/>
                </a:lnTo>
                <a:lnTo>
                  <a:pt x="7680" y="960"/>
                </a:lnTo>
                <a:lnTo>
                  <a:pt x="576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7680"/>
                </a:lnTo>
                <a:lnTo>
                  <a:pt x="96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7" name="object 287"/>
          <p:cNvSpPr/>
          <p:nvPr/>
        </p:nvSpPr>
        <p:spPr>
          <a:xfrm>
            <a:off x="4729048" y="1820829"/>
            <a:ext cx="22082" cy="47045"/>
          </a:xfrm>
          <a:custGeom>
            <a:avLst/>
            <a:gdLst/>
            <a:ahLst/>
            <a:cxnLst/>
            <a:rect l="l" t="t" r="r" b="b"/>
            <a:pathLst>
              <a:path w="22082" h="47045">
                <a:moveTo>
                  <a:pt x="7680" y="36484"/>
                </a:moveTo>
                <a:lnTo>
                  <a:pt x="7680" y="39364"/>
                </a:lnTo>
                <a:lnTo>
                  <a:pt x="6720" y="41285"/>
                </a:lnTo>
                <a:lnTo>
                  <a:pt x="6720" y="42245"/>
                </a:lnTo>
                <a:lnTo>
                  <a:pt x="5760" y="43205"/>
                </a:lnTo>
                <a:lnTo>
                  <a:pt x="5760" y="44165"/>
                </a:lnTo>
                <a:lnTo>
                  <a:pt x="4800" y="45125"/>
                </a:lnTo>
                <a:lnTo>
                  <a:pt x="0" y="45125"/>
                </a:lnTo>
                <a:lnTo>
                  <a:pt x="0" y="47045"/>
                </a:lnTo>
                <a:lnTo>
                  <a:pt x="22082" y="47045"/>
                </a:lnTo>
                <a:lnTo>
                  <a:pt x="22082" y="45125"/>
                </a:lnTo>
                <a:lnTo>
                  <a:pt x="18242" y="45125"/>
                </a:lnTo>
                <a:lnTo>
                  <a:pt x="17282" y="44165"/>
                </a:lnTo>
                <a:lnTo>
                  <a:pt x="16322" y="43205"/>
                </a:lnTo>
                <a:lnTo>
                  <a:pt x="16322" y="42245"/>
                </a:lnTo>
                <a:lnTo>
                  <a:pt x="15361" y="41285"/>
                </a:lnTo>
                <a:lnTo>
                  <a:pt x="15361" y="0"/>
                </a:lnTo>
                <a:lnTo>
                  <a:pt x="13441" y="0"/>
                </a:lnTo>
                <a:lnTo>
                  <a:pt x="0" y="5760"/>
                </a:lnTo>
                <a:lnTo>
                  <a:pt x="0" y="7680"/>
                </a:lnTo>
                <a:lnTo>
                  <a:pt x="1920" y="6720"/>
                </a:lnTo>
                <a:lnTo>
                  <a:pt x="4800" y="6720"/>
                </a:lnTo>
                <a:lnTo>
                  <a:pt x="5760" y="7680"/>
                </a:lnTo>
                <a:lnTo>
                  <a:pt x="6720" y="8656"/>
                </a:lnTo>
                <a:lnTo>
                  <a:pt x="6720" y="11521"/>
                </a:lnTo>
                <a:lnTo>
                  <a:pt x="7680" y="14401"/>
                </a:lnTo>
                <a:lnTo>
                  <a:pt x="7680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8" name="object 288"/>
          <p:cNvSpPr/>
          <p:nvPr/>
        </p:nvSpPr>
        <p:spPr>
          <a:xfrm>
            <a:off x="4754971" y="1820829"/>
            <a:ext cx="49926" cy="47045"/>
          </a:xfrm>
          <a:custGeom>
            <a:avLst/>
            <a:gdLst/>
            <a:ahLst/>
            <a:cxnLst/>
            <a:rect l="l" t="t" r="r" b="b"/>
            <a:pathLst>
              <a:path w="49926" h="47045">
                <a:moveTo>
                  <a:pt x="43205" y="10561"/>
                </a:moveTo>
                <a:lnTo>
                  <a:pt x="42245" y="8656"/>
                </a:lnTo>
                <a:lnTo>
                  <a:pt x="41285" y="4815"/>
                </a:lnTo>
                <a:lnTo>
                  <a:pt x="39364" y="2880"/>
                </a:lnTo>
                <a:lnTo>
                  <a:pt x="37444" y="1935"/>
                </a:lnTo>
                <a:lnTo>
                  <a:pt x="36484" y="960"/>
                </a:lnTo>
                <a:lnTo>
                  <a:pt x="33604" y="0"/>
                </a:lnTo>
                <a:lnTo>
                  <a:pt x="26883" y="0"/>
                </a:lnTo>
                <a:lnTo>
                  <a:pt x="21122" y="3840"/>
                </a:lnTo>
                <a:lnTo>
                  <a:pt x="16322" y="9601"/>
                </a:lnTo>
                <a:lnTo>
                  <a:pt x="16322" y="0"/>
                </a:lnTo>
                <a:lnTo>
                  <a:pt x="14401" y="0"/>
                </a:lnTo>
                <a:lnTo>
                  <a:pt x="0" y="5760"/>
                </a:lnTo>
                <a:lnTo>
                  <a:pt x="960" y="7680"/>
                </a:lnTo>
                <a:lnTo>
                  <a:pt x="1920" y="6720"/>
                </a:lnTo>
                <a:lnTo>
                  <a:pt x="5760" y="6720"/>
                </a:lnTo>
                <a:lnTo>
                  <a:pt x="6720" y="7680"/>
                </a:lnTo>
                <a:lnTo>
                  <a:pt x="7680" y="8656"/>
                </a:lnTo>
                <a:lnTo>
                  <a:pt x="7680" y="42245"/>
                </a:lnTo>
                <a:lnTo>
                  <a:pt x="6720" y="43205"/>
                </a:lnTo>
                <a:lnTo>
                  <a:pt x="5760" y="45125"/>
                </a:lnTo>
                <a:lnTo>
                  <a:pt x="960" y="45125"/>
                </a:lnTo>
                <a:lnTo>
                  <a:pt x="960" y="47045"/>
                </a:lnTo>
                <a:lnTo>
                  <a:pt x="24002" y="47045"/>
                </a:lnTo>
                <a:lnTo>
                  <a:pt x="24002" y="45125"/>
                </a:lnTo>
                <a:lnTo>
                  <a:pt x="18242" y="45125"/>
                </a:lnTo>
                <a:lnTo>
                  <a:pt x="17282" y="44165"/>
                </a:lnTo>
                <a:lnTo>
                  <a:pt x="17282" y="43205"/>
                </a:lnTo>
                <a:lnTo>
                  <a:pt x="16322" y="42245"/>
                </a:lnTo>
                <a:lnTo>
                  <a:pt x="16322" y="12481"/>
                </a:lnTo>
                <a:lnTo>
                  <a:pt x="20162" y="8656"/>
                </a:lnTo>
                <a:lnTo>
                  <a:pt x="24002" y="6720"/>
                </a:lnTo>
                <a:lnTo>
                  <a:pt x="30723" y="6720"/>
                </a:lnTo>
                <a:lnTo>
                  <a:pt x="32644" y="7680"/>
                </a:lnTo>
                <a:lnTo>
                  <a:pt x="33604" y="8656"/>
                </a:lnTo>
                <a:lnTo>
                  <a:pt x="34564" y="10561"/>
                </a:lnTo>
                <a:lnTo>
                  <a:pt x="34564" y="43205"/>
                </a:lnTo>
                <a:lnTo>
                  <a:pt x="33604" y="44165"/>
                </a:lnTo>
                <a:lnTo>
                  <a:pt x="32644" y="44165"/>
                </a:lnTo>
                <a:lnTo>
                  <a:pt x="32644" y="45125"/>
                </a:lnTo>
                <a:lnTo>
                  <a:pt x="27843" y="45125"/>
                </a:lnTo>
                <a:lnTo>
                  <a:pt x="27843" y="47045"/>
                </a:lnTo>
                <a:lnTo>
                  <a:pt x="49926" y="47045"/>
                </a:lnTo>
                <a:lnTo>
                  <a:pt x="49926" y="45125"/>
                </a:lnTo>
                <a:lnTo>
                  <a:pt x="46085" y="45125"/>
                </a:lnTo>
                <a:lnTo>
                  <a:pt x="45125" y="44165"/>
                </a:lnTo>
                <a:lnTo>
                  <a:pt x="44165" y="43205"/>
                </a:lnTo>
                <a:lnTo>
                  <a:pt x="43205" y="41285"/>
                </a:lnTo>
                <a:lnTo>
                  <a:pt x="43205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9" name="object 289"/>
          <p:cNvSpPr/>
          <p:nvPr/>
        </p:nvSpPr>
        <p:spPr>
          <a:xfrm>
            <a:off x="4808738" y="1820829"/>
            <a:ext cx="42230" cy="48005"/>
          </a:xfrm>
          <a:custGeom>
            <a:avLst/>
            <a:gdLst/>
            <a:ahLst/>
            <a:cxnLst/>
            <a:rect l="l" t="t" r="r" b="b"/>
            <a:pathLst>
              <a:path w="42230" h="48005">
                <a:moveTo>
                  <a:pt x="3840" y="16322"/>
                </a:moveTo>
                <a:lnTo>
                  <a:pt x="8625" y="16322"/>
                </a:lnTo>
                <a:lnTo>
                  <a:pt x="9585" y="15361"/>
                </a:lnTo>
                <a:lnTo>
                  <a:pt x="10561" y="14401"/>
                </a:lnTo>
                <a:lnTo>
                  <a:pt x="10561" y="7680"/>
                </a:lnTo>
                <a:lnTo>
                  <a:pt x="11506" y="5760"/>
                </a:lnTo>
                <a:lnTo>
                  <a:pt x="12466" y="4815"/>
                </a:lnTo>
                <a:lnTo>
                  <a:pt x="13426" y="3840"/>
                </a:lnTo>
                <a:lnTo>
                  <a:pt x="15346" y="2880"/>
                </a:lnTo>
                <a:lnTo>
                  <a:pt x="20147" y="2880"/>
                </a:lnTo>
                <a:lnTo>
                  <a:pt x="22067" y="3840"/>
                </a:lnTo>
                <a:lnTo>
                  <a:pt x="23987" y="5760"/>
                </a:lnTo>
                <a:lnTo>
                  <a:pt x="24947" y="7680"/>
                </a:lnTo>
                <a:lnTo>
                  <a:pt x="25907" y="10561"/>
                </a:lnTo>
                <a:lnTo>
                  <a:pt x="25907" y="17282"/>
                </a:lnTo>
                <a:lnTo>
                  <a:pt x="18227" y="20162"/>
                </a:lnTo>
                <a:lnTo>
                  <a:pt x="12466" y="22082"/>
                </a:lnTo>
                <a:lnTo>
                  <a:pt x="10561" y="28803"/>
                </a:lnTo>
                <a:lnTo>
                  <a:pt x="11506" y="26883"/>
                </a:lnTo>
                <a:lnTo>
                  <a:pt x="13426" y="25923"/>
                </a:lnTo>
                <a:lnTo>
                  <a:pt x="16306" y="24002"/>
                </a:lnTo>
                <a:lnTo>
                  <a:pt x="17266" y="23042"/>
                </a:lnTo>
                <a:lnTo>
                  <a:pt x="21107" y="22082"/>
                </a:lnTo>
                <a:lnTo>
                  <a:pt x="25907" y="20162"/>
                </a:lnTo>
                <a:lnTo>
                  <a:pt x="25907" y="37444"/>
                </a:lnTo>
                <a:lnTo>
                  <a:pt x="22067" y="40325"/>
                </a:lnTo>
                <a:lnTo>
                  <a:pt x="18227" y="42245"/>
                </a:lnTo>
                <a:lnTo>
                  <a:pt x="14401" y="42245"/>
                </a:lnTo>
                <a:lnTo>
                  <a:pt x="12466" y="41285"/>
                </a:lnTo>
                <a:lnTo>
                  <a:pt x="10561" y="40325"/>
                </a:lnTo>
                <a:lnTo>
                  <a:pt x="9585" y="38404"/>
                </a:lnTo>
                <a:lnTo>
                  <a:pt x="8625" y="36484"/>
                </a:lnTo>
                <a:lnTo>
                  <a:pt x="8625" y="24002"/>
                </a:lnTo>
                <a:lnTo>
                  <a:pt x="5745" y="25923"/>
                </a:lnTo>
                <a:lnTo>
                  <a:pt x="2880" y="27843"/>
                </a:lnTo>
                <a:lnTo>
                  <a:pt x="1904" y="30723"/>
                </a:lnTo>
                <a:lnTo>
                  <a:pt x="944" y="32644"/>
                </a:lnTo>
                <a:lnTo>
                  <a:pt x="0" y="34564"/>
                </a:lnTo>
                <a:lnTo>
                  <a:pt x="0" y="40325"/>
                </a:lnTo>
                <a:lnTo>
                  <a:pt x="1904" y="43205"/>
                </a:lnTo>
                <a:lnTo>
                  <a:pt x="3840" y="45125"/>
                </a:lnTo>
                <a:lnTo>
                  <a:pt x="5745" y="47045"/>
                </a:lnTo>
                <a:lnTo>
                  <a:pt x="8625" y="48005"/>
                </a:lnTo>
                <a:lnTo>
                  <a:pt x="15346" y="48005"/>
                </a:lnTo>
                <a:lnTo>
                  <a:pt x="17266" y="47045"/>
                </a:lnTo>
                <a:lnTo>
                  <a:pt x="18227" y="46085"/>
                </a:lnTo>
                <a:lnTo>
                  <a:pt x="21107" y="44165"/>
                </a:lnTo>
                <a:lnTo>
                  <a:pt x="25907" y="40325"/>
                </a:lnTo>
                <a:lnTo>
                  <a:pt x="25907" y="43205"/>
                </a:lnTo>
                <a:lnTo>
                  <a:pt x="26868" y="45125"/>
                </a:lnTo>
                <a:lnTo>
                  <a:pt x="27828" y="46085"/>
                </a:lnTo>
                <a:lnTo>
                  <a:pt x="28788" y="47045"/>
                </a:lnTo>
                <a:lnTo>
                  <a:pt x="29748" y="48005"/>
                </a:lnTo>
                <a:lnTo>
                  <a:pt x="34549" y="48005"/>
                </a:lnTo>
                <a:lnTo>
                  <a:pt x="38389" y="45125"/>
                </a:lnTo>
                <a:lnTo>
                  <a:pt x="42230" y="40325"/>
                </a:lnTo>
                <a:lnTo>
                  <a:pt x="42230" y="37444"/>
                </a:lnTo>
                <a:lnTo>
                  <a:pt x="40309" y="39364"/>
                </a:lnTo>
                <a:lnTo>
                  <a:pt x="38389" y="41285"/>
                </a:lnTo>
                <a:lnTo>
                  <a:pt x="37429" y="41285"/>
                </a:lnTo>
                <a:lnTo>
                  <a:pt x="37429" y="42245"/>
                </a:lnTo>
                <a:lnTo>
                  <a:pt x="36469" y="42245"/>
                </a:lnTo>
                <a:lnTo>
                  <a:pt x="35509" y="41285"/>
                </a:lnTo>
                <a:lnTo>
                  <a:pt x="34549" y="41285"/>
                </a:lnTo>
                <a:lnTo>
                  <a:pt x="34549" y="11521"/>
                </a:lnTo>
                <a:lnTo>
                  <a:pt x="33588" y="8656"/>
                </a:lnTo>
                <a:lnTo>
                  <a:pt x="33588" y="6720"/>
                </a:lnTo>
                <a:lnTo>
                  <a:pt x="32628" y="4815"/>
                </a:lnTo>
                <a:lnTo>
                  <a:pt x="30708" y="2880"/>
                </a:lnTo>
                <a:lnTo>
                  <a:pt x="28788" y="1935"/>
                </a:lnTo>
                <a:lnTo>
                  <a:pt x="25907" y="960"/>
                </a:lnTo>
                <a:lnTo>
                  <a:pt x="23027" y="0"/>
                </a:lnTo>
                <a:lnTo>
                  <a:pt x="13426" y="0"/>
                </a:lnTo>
                <a:lnTo>
                  <a:pt x="9585" y="960"/>
                </a:lnTo>
                <a:lnTo>
                  <a:pt x="6720" y="3840"/>
                </a:lnTo>
                <a:lnTo>
                  <a:pt x="3840" y="5760"/>
                </a:lnTo>
                <a:lnTo>
                  <a:pt x="1904" y="8656"/>
                </a:lnTo>
                <a:lnTo>
                  <a:pt x="1904" y="13441"/>
                </a:lnTo>
                <a:lnTo>
                  <a:pt x="2880" y="14401"/>
                </a:lnTo>
                <a:lnTo>
                  <a:pt x="2880" y="15361"/>
                </a:lnTo>
                <a:lnTo>
                  <a:pt x="384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0" name="object 290"/>
          <p:cNvSpPr/>
          <p:nvPr/>
        </p:nvSpPr>
        <p:spPr>
          <a:xfrm>
            <a:off x="4817364" y="1842912"/>
            <a:ext cx="3840" cy="11521"/>
          </a:xfrm>
          <a:custGeom>
            <a:avLst/>
            <a:gdLst/>
            <a:ahLst/>
            <a:cxnLst/>
            <a:rect l="l" t="t" r="r" b="b"/>
            <a:pathLst>
              <a:path w="3840" h="11521">
                <a:moveTo>
                  <a:pt x="0" y="11521"/>
                </a:moveTo>
                <a:lnTo>
                  <a:pt x="0" y="9601"/>
                </a:lnTo>
                <a:lnTo>
                  <a:pt x="960" y="8641"/>
                </a:lnTo>
                <a:lnTo>
                  <a:pt x="1935" y="6720"/>
                </a:lnTo>
                <a:lnTo>
                  <a:pt x="3840" y="0"/>
                </a:lnTo>
                <a:lnTo>
                  <a:pt x="0" y="1920"/>
                </a:lnTo>
                <a:lnTo>
                  <a:pt x="0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1" name="object 291"/>
          <p:cNvSpPr/>
          <p:nvPr/>
        </p:nvSpPr>
        <p:spPr>
          <a:xfrm>
            <a:off x="4585060" y="1924507"/>
            <a:ext cx="53751" cy="53766"/>
          </a:xfrm>
          <a:custGeom>
            <a:avLst/>
            <a:gdLst/>
            <a:ahLst/>
            <a:cxnLst/>
            <a:rect l="l" t="t" r="r" b="b"/>
            <a:pathLst>
              <a:path w="53751" h="53766">
                <a:moveTo>
                  <a:pt x="28788" y="24963"/>
                </a:moveTo>
                <a:lnTo>
                  <a:pt x="28788" y="0"/>
                </a:lnTo>
                <a:lnTo>
                  <a:pt x="24963" y="0"/>
                </a:lnTo>
                <a:lnTo>
                  <a:pt x="24963" y="24963"/>
                </a:lnTo>
                <a:lnTo>
                  <a:pt x="0" y="24963"/>
                </a:lnTo>
                <a:lnTo>
                  <a:pt x="0" y="28803"/>
                </a:lnTo>
                <a:lnTo>
                  <a:pt x="24963" y="28803"/>
                </a:lnTo>
                <a:lnTo>
                  <a:pt x="24963" y="53766"/>
                </a:lnTo>
                <a:lnTo>
                  <a:pt x="28788" y="53766"/>
                </a:lnTo>
                <a:lnTo>
                  <a:pt x="28788" y="28803"/>
                </a:lnTo>
                <a:lnTo>
                  <a:pt x="53751" y="28803"/>
                </a:lnTo>
                <a:lnTo>
                  <a:pt x="53751" y="24963"/>
                </a:lnTo>
                <a:lnTo>
                  <a:pt x="28788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2" name="object 292"/>
          <p:cNvSpPr/>
          <p:nvPr/>
        </p:nvSpPr>
        <p:spPr>
          <a:xfrm>
            <a:off x="4643612" y="1917786"/>
            <a:ext cx="28803" cy="68168"/>
          </a:xfrm>
          <a:custGeom>
            <a:avLst/>
            <a:gdLst/>
            <a:ahLst/>
            <a:cxnLst/>
            <a:rect l="l" t="t" r="r" b="b"/>
            <a:pathLst>
              <a:path w="28803" h="68168">
                <a:moveTo>
                  <a:pt x="19202" y="5775"/>
                </a:moveTo>
                <a:lnTo>
                  <a:pt x="20162" y="4800"/>
                </a:lnTo>
                <a:lnTo>
                  <a:pt x="22082" y="2895"/>
                </a:lnTo>
                <a:lnTo>
                  <a:pt x="24002" y="1920"/>
                </a:lnTo>
                <a:lnTo>
                  <a:pt x="28803" y="1920"/>
                </a:lnTo>
                <a:lnTo>
                  <a:pt x="28803" y="0"/>
                </a:ln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lnTo>
                  <a:pt x="5760" y="2895"/>
                </a:lnTo>
                <a:lnTo>
                  <a:pt x="6720" y="2895"/>
                </a:lnTo>
                <a:lnTo>
                  <a:pt x="7680" y="3840"/>
                </a:lnTo>
                <a:lnTo>
                  <a:pt x="8641" y="4800"/>
                </a:lnTo>
                <a:lnTo>
                  <a:pt x="8641" y="5775"/>
                </a:lnTo>
                <a:lnTo>
                  <a:pt x="9601" y="6720"/>
                </a:lnTo>
                <a:lnTo>
                  <a:pt x="9601" y="59527"/>
                </a:lnTo>
                <a:lnTo>
                  <a:pt x="8641" y="62407"/>
                </a:lnTo>
                <a:lnTo>
                  <a:pt x="8641" y="63367"/>
                </a:lnTo>
                <a:lnTo>
                  <a:pt x="6720" y="65288"/>
                </a:lnTo>
                <a:lnTo>
                  <a:pt x="4800" y="66248"/>
                </a:lnTo>
                <a:lnTo>
                  <a:pt x="0" y="66248"/>
                </a:lnTo>
                <a:lnTo>
                  <a:pt x="0" y="68168"/>
                </a:lnTo>
                <a:lnTo>
                  <a:pt x="28803" y="68168"/>
                </a:lnTo>
                <a:lnTo>
                  <a:pt x="28803" y="66248"/>
                </a:lnTo>
                <a:lnTo>
                  <a:pt x="24963" y="66248"/>
                </a:lnTo>
                <a:lnTo>
                  <a:pt x="23042" y="65288"/>
                </a:lnTo>
                <a:lnTo>
                  <a:pt x="22082" y="64328"/>
                </a:lnTo>
                <a:lnTo>
                  <a:pt x="21122" y="64328"/>
                </a:lnTo>
                <a:lnTo>
                  <a:pt x="20162" y="63367"/>
                </a:lnTo>
                <a:lnTo>
                  <a:pt x="20162" y="62407"/>
                </a:lnTo>
                <a:lnTo>
                  <a:pt x="19202" y="61447"/>
                </a:lnTo>
                <a:lnTo>
                  <a:pt x="19202" y="5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3" name="object 293"/>
          <p:cNvSpPr/>
          <p:nvPr/>
        </p:nvSpPr>
        <p:spPr>
          <a:xfrm>
            <a:off x="4673376" y="1938909"/>
            <a:ext cx="49911" cy="47045"/>
          </a:xfrm>
          <a:custGeom>
            <a:avLst/>
            <a:gdLst/>
            <a:ahLst/>
            <a:cxnLst/>
            <a:rect l="l" t="t" r="r" b="b"/>
            <a:pathLst>
              <a:path w="49911" h="47045">
                <a:moveTo>
                  <a:pt x="49911" y="47045"/>
                </a:moveTo>
                <a:lnTo>
                  <a:pt x="49911" y="45125"/>
                </a:lnTo>
                <a:lnTo>
                  <a:pt x="48005" y="45125"/>
                </a:lnTo>
                <a:lnTo>
                  <a:pt x="46070" y="44165"/>
                </a:lnTo>
                <a:lnTo>
                  <a:pt x="44165" y="44165"/>
                </a:lnTo>
                <a:lnTo>
                  <a:pt x="44165" y="43205"/>
                </a:lnTo>
                <a:lnTo>
                  <a:pt x="43190" y="42245"/>
                </a:lnTo>
                <a:lnTo>
                  <a:pt x="43190" y="12481"/>
                </a:lnTo>
                <a:lnTo>
                  <a:pt x="42230" y="9601"/>
                </a:lnTo>
                <a:lnTo>
                  <a:pt x="41285" y="7680"/>
                </a:lnTo>
                <a:lnTo>
                  <a:pt x="40325" y="4800"/>
                </a:lnTo>
                <a:lnTo>
                  <a:pt x="39349" y="2880"/>
                </a:lnTo>
                <a:lnTo>
                  <a:pt x="37444" y="1920"/>
                </a:lnTo>
                <a:lnTo>
                  <a:pt x="35509" y="0"/>
                </a:lnTo>
                <a:lnTo>
                  <a:pt x="25923" y="0"/>
                </a:lnTo>
                <a:lnTo>
                  <a:pt x="21122" y="2880"/>
                </a:lnTo>
                <a:lnTo>
                  <a:pt x="15361" y="9601"/>
                </a:lnTo>
                <a:lnTo>
                  <a:pt x="15361" y="0"/>
                </a:lnTo>
                <a:lnTo>
                  <a:pt x="13441" y="0"/>
                </a:lnTo>
                <a:lnTo>
                  <a:pt x="0" y="4800"/>
                </a:lnTo>
                <a:lnTo>
                  <a:pt x="0" y="672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9601"/>
                </a:lnTo>
                <a:lnTo>
                  <a:pt x="7680" y="10561"/>
                </a:lnTo>
                <a:lnTo>
                  <a:pt x="7680" y="39364"/>
                </a:lnTo>
                <a:lnTo>
                  <a:pt x="6720" y="42245"/>
                </a:lnTo>
                <a:lnTo>
                  <a:pt x="5760" y="43205"/>
                </a:lnTo>
                <a:lnTo>
                  <a:pt x="5760" y="44165"/>
                </a:lnTo>
                <a:lnTo>
                  <a:pt x="3840" y="45125"/>
                </a:lnTo>
                <a:lnTo>
                  <a:pt x="0" y="45125"/>
                </a:lnTo>
                <a:lnTo>
                  <a:pt x="0" y="47045"/>
                </a:lnTo>
                <a:lnTo>
                  <a:pt x="23042" y="47045"/>
                </a:lnTo>
                <a:lnTo>
                  <a:pt x="23042" y="45125"/>
                </a:lnTo>
                <a:lnTo>
                  <a:pt x="20162" y="45125"/>
                </a:lnTo>
                <a:lnTo>
                  <a:pt x="19202" y="44165"/>
                </a:lnTo>
                <a:lnTo>
                  <a:pt x="17282" y="44165"/>
                </a:lnTo>
                <a:lnTo>
                  <a:pt x="16322" y="43205"/>
                </a:lnTo>
                <a:lnTo>
                  <a:pt x="16322" y="42245"/>
                </a:lnTo>
                <a:lnTo>
                  <a:pt x="15361" y="41285"/>
                </a:lnTo>
                <a:lnTo>
                  <a:pt x="15361" y="12481"/>
                </a:lnTo>
                <a:lnTo>
                  <a:pt x="19202" y="7680"/>
                </a:lnTo>
                <a:lnTo>
                  <a:pt x="23042" y="5760"/>
                </a:lnTo>
                <a:lnTo>
                  <a:pt x="29763" y="5760"/>
                </a:lnTo>
                <a:lnTo>
                  <a:pt x="31668" y="6720"/>
                </a:lnTo>
                <a:lnTo>
                  <a:pt x="32644" y="8641"/>
                </a:lnTo>
                <a:lnTo>
                  <a:pt x="33604" y="10561"/>
                </a:lnTo>
                <a:lnTo>
                  <a:pt x="34564" y="13441"/>
                </a:lnTo>
                <a:lnTo>
                  <a:pt x="34564" y="41285"/>
                </a:lnTo>
                <a:lnTo>
                  <a:pt x="33604" y="42245"/>
                </a:lnTo>
                <a:lnTo>
                  <a:pt x="33604" y="43205"/>
                </a:lnTo>
                <a:lnTo>
                  <a:pt x="32644" y="44165"/>
                </a:lnTo>
                <a:lnTo>
                  <a:pt x="31668" y="44165"/>
                </a:lnTo>
                <a:lnTo>
                  <a:pt x="29763" y="45125"/>
                </a:lnTo>
                <a:lnTo>
                  <a:pt x="26883" y="45125"/>
                </a:lnTo>
                <a:lnTo>
                  <a:pt x="26883" y="47045"/>
                </a:lnTo>
                <a:lnTo>
                  <a:pt x="49911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4" name="object 294"/>
          <p:cNvSpPr/>
          <p:nvPr/>
        </p:nvSpPr>
        <p:spPr>
          <a:xfrm>
            <a:off x="4736729" y="1914905"/>
            <a:ext cx="38404" cy="72009"/>
          </a:xfrm>
          <a:custGeom>
            <a:avLst/>
            <a:gdLst/>
            <a:ahLst/>
            <a:cxnLst/>
            <a:rect l="l" t="t" r="r" b="b"/>
            <a:pathLst>
              <a:path w="38404" h="72009">
                <a:moveTo>
                  <a:pt x="30723" y="0"/>
                </a:moveTo>
                <a:lnTo>
                  <a:pt x="28803" y="0"/>
                </a:lnTo>
                <a:lnTo>
                  <a:pt x="15361" y="5775"/>
                </a:lnTo>
                <a:lnTo>
                  <a:pt x="15361" y="6720"/>
                </a:lnTo>
                <a:lnTo>
                  <a:pt x="21122" y="6720"/>
                </a:lnTo>
                <a:lnTo>
                  <a:pt x="22082" y="7680"/>
                </a:lnTo>
                <a:lnTo>
                  <a:pt x="22082" y="9601"/>
                </a:lnTo>
                <a:lnTo>
                  <a:pt x="23042" y="10561"/>
                </a:lnTo>
                <a:lnTo>
                  <a:pt x="23042" y="27843"/>
                </a:lnTo>
                <a:lnTo>
                  <a:pt x="20162" y="24963"/>
                </a:lnTo>
                <a:lnTo>
                  <a:pt x="16322" y="24003"/>
                </a:lnTo>
                <a:lnTo>
                  <a:pt x="12481" y="24003"/>
                </a:lnTo>
                <a:lnTo>
                  <a:pt x="9601" y="26883"/>
                </a:lnTo>
                <a:lnTo>
                  <a:pt x="15361" y="26883"/>
                </a:lnTo>
                <a:lnTo>
                  <a:pt x="17282" y="27843"/>
                </a:lnTo>
                <a:lnTo>
                  <a:pt x="18242" y="28803"/>
                </a:lnTo>
                <a:lnTo>
                  <a:pt x="20162" y="30723"/>
                </a:lnTo>
                <a:lnTo>
                  <a:pt x="21122" y="32644"/>
                </a:lnTo>
                <a:lnTo>
                  <a:pt x="22082" y="34564"/>
                </a:lnTo>
                <a:lnTo>
                  <a:pt x="22082" y="36484"/>
                </a:lnTo>
                <a:lnTo>
                  <a:pt x="23042" y="38404"/>
                </a:lnTo>
                <a:lnTo>
                  <a:pt x="23042" y="62407"/>
                </a:lnTo>
                <a:lnTo>
                  <a:pt x="20162" y="65288"/>
                </a:lnTo>
                <a:lnTo>
                  <a:pt x="17282" y="66248"/>
                </a:lnTo>
                <a:lnTo>
                  <a:pt x="10561" y="66248"/>
                </a:lnTo>
                <a:lnTo>
                  <a:pt x="6720" y="64328"/>
                </a:lnTo>
                <a:lnTo>
                  <a:pt x="3840" y="61447"/>
                </a:lnTo>
                <a:lnTo>
                  <a:pt x="960" y="57607"/>
                </a:lnTo>
                <a:lnTo>
                  <a:pt x="0" y="52806"/>
                </a:lnTo>
                <a:lnTo>
                  <a:pt x="0" y="39364"/>
                </a:lnTo>
                <a:lnTo>
                  <a:pt x="0" y="70088"/>
                </a:lnTo>
                <a:lnTo>
                  <a:pt x="3840" y="72009"/>
                </a:lnTo>
                <a:lnTo>
                  <a:pt x="14401" y="72009"/>
                </a:lnTo>
                <a:lnTo>
                  <a:pt x="16322" y="71048"/>
                </a:lnTo>
                <a:lnTo>
                  <a:pt x="18242" y="69128"/>
                </a:lnTo>
                <a:lnTo>
                  <a:pt x="20162" y="68168"/>
                </a:lnTo>
                <a:lnTo>
                  <a:pt x="23042" y="65288"/>
                </a:lnTo>
                <a:lnTo>
                  <a:pt x="23042" y="72009"/>
                </a:lnTo>
                <a:lnTo>
                  <a:pt x="24963" y="72009"/>
                </a:lnTo>
                <a:lnTo>
                  <a:pt x="38404" y="66248"/>
                </a:lnTo>
                <a:lnTo>
                  <a:pt x="38404" y="64328"/>
                </a:lnTo>
                <a:lnTo>
                  <a:pt x="36484" y="65288"/>
                </a:lnTo>
                <a:lnTo>
                  <a:pt x="32644" y="65288"/>
                </a:lnTo>
                <a:lnTo>
                  <a:pt x="31683" y="64328"/>
                </a:lnTo>
                <a:lnTo>
                  <a:pt x="31683" y="62407"/>
                </a:lnTo>
                <a:lnTo>
                  <a:pt x="30723" y="61447"/>
                </a:lnTo>
                <a:lnTo>
                  <a:pt x="3072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5" name="object 295"/>
          <p:cNvSpPr/>
          <p:nvPr/>
        </p:nvSpPr>
        <p:spPr>
          <a:xfrm>
            <a:off x="4727127" y="1938909"/>
            <a:ext cx="22082" cy="46085"/>
          </a:xfrm>
          <a:custGeom>
            <a:avLst/>
            <a:gdLst/>
            <a:ahLst/>
            <a:cxnLst/>
            <a:rect l="l" t="t" r="r" b="b"/>
            <a:pathLst>
              <a:path w="22082" h="46085">
                <a:moveTo>
                  <a:pt x="1920" y="37444"/>
                </a:moveTo>
                <a:lnTo>
                  <a:pt x="5760" y="42245"/>
                </a:lnTo>
                <a:lnTo>
                  <a:pt x="9601" y="46085"/>
                </a:lnTo>
                <a:lnTo>
                  <a:pt x="9601" y="15361"/>
                </a:lnTo>
                <a:lnTo>
                  <a:pt x="10561" y="9601"/>
                </a:lnTo>
                <a:lnTo>
                  <a:pt x="13441" y="6720"/>
                </a:lnTo>
                <a:lnTo>
                  <a:pt x="16322" y="3840"/>
                </a:lnTo>
                <a:lnTo>
                  <a:pt x="19202" y="2880"/>
                </a:lnTo>
                <a:lnTo>
                  <a:pt x="22082" y="0"/>
                </a:lnTo>
                <a:lnTo>
                  <a:pt x="15361" y="0"/>
                </a:lnTo>
                <a:lnTo>
                  <a:pt x="10561" y="1920"/>
                </a:lnTo>
                <a:lnTo>
                  <a:pt x="6720" y="7680"/>
                </a:lnTo>
                <a:lnTo>
                  <a:pt x="1920" y="13441"/>
                </a:lnTo>
                <a:lnTo>
                  <a:pt x="0" y="19202"/>
                </a:lnTo>
                <a:lnTo>
                  <a:pt x="0" y="32644"/>
                </a:lnTo>
                <a:lnTo>
                  <a:pt x="1920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6" name="object 296"/>
          <p:cNvSpPr/>
          <p:nvPr/>
        </p:nvSpPr>
        <p:spPr>
          <a:xfrm>
            <a:off x="4784735" y="1914905"/>
            <a:ext cx="9601" cy="9601"/>
          </a:xfrm>
          <a:custGeom>
            <a:avLst/>
            <a:gdLst/>
            <a:ahLst/>
            <a:cxnLst/>
            <a:rect l="l" t="t" r="r" b="b"/>
            <a:pathLst>
              <a:path w="9601" h="9601">
                <a:moveTo>
                  <a:pt x="3840" y="0"/>
                </a:moveTo>
                <a:lnTo>
                  <a:pt x="1920" y="0"/>
                </a:lnTo>
                <a:lnTo>
                  <a:pt x="960" y="960"/>
                </a:lnTo>
                <a:lnTo>
                  <a:pt x="0" y="1935"/>
                </a:lnTo>
                <a:lnTo>
                  <a:pt x="0" y="7680"/>
                </a:lnTo>
                <a:lnTo>
                  <a:pt x="960" y="8656"/>
                </a:lnTo>
                <a:lnTo>
                  <a:pt x="2880" y="9601"/>
                </a:lnTo>
                <a:lnTo>
                  <a:pt x="7680" y="9601"/>
                </a:lnTo>
                <a:lnTo>
                  <a:pt x="8641" y="8656"/>
                </a:lnTo>
                <a:lnTo>
                  <a:pt x="9601" y="7680"/>
                </a:lnTo>
                <a:lnTo>
                  <a:pt x="9601" y="1935"/>
                </a:lnTo>
                <a:lnTo>
                  <a:pt x="8641" y="960"/>
                </a:lnTo>
                <a:lnTo>
                  <a:pt x="7680" y="0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7" name="object 297"/>
          <p:cNvSpPr/>
          <p:nvPr/>
        </p:nvSpPr>
        <p:spPr>
          <a:xfrm>
            <a:off x="4778014" y="1938909"/>
            <a:ext cx="23042" cy="47045"/>
          </a:xfrm>
          <a:custGeom>
            <a:avLst/>
            <a:gdLst/>
            <a:ahLst/>
            <a:cxnLst/>
            <a:rect l="l" t="t" r="r" b="b"/>
            <a:pathLst>
              <a:path w="23042" h="47045">
                <a:moveTo>
                  <a:pt x="13441" y="0"/>
                </a:moveTo>
                <a:lnTo>
                  <a:pt x="0" y="4800"/>
                </a:lnTo>
                <a:lnTo>
                  <a:pt x="960" y="672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9601"/>
                </a:lnTo>
                <a:lnTo>
                  <a:pt x="7680" y="10561"/>
                </a:lnTo>
                <a:lnTo>
                  <a:pt x="7680" y="41285"/>
                </a:lnTo>
                <a:lnTo>
                  <a:pt x="6720" y="42245"/>
                </a:lnTo>
                <a:lnTo>
                  <a:pt x="6720" y="43205"/>
                </a:lnTo>
                <a:lnTo>
                  <a:pt x="5760" y="44165"/>
                </a:lnTo>
                <a:lnTo>
                  <a:pt x="4800" y="44165"/>
                </a:lnTo>
                <a:lnTo>
                  <a:pt x="3840" y="45125"/>
                </a:lnTo>
                <a:lnTo>
                  <a:pt x="960" y="45125"/>
                </a:lnTo>
                <a:lnTo>
                  <a:pt x="960" y="47045"/>
                </a:lnTo>
                <a:lnTo>
                  <a:pt x="23042" y="47045"/>
                </a:lnTo>
                <a:lnTo>
                  <a:pt x="23042" y="45125"/>
                </a:lnTo>
                <a:lnTo>
                  <a:pt x="21122" y="45125"/>
                </a:lnTo>
                <a:lnTo>
                  <a:pt x="19202" y="44165"/>
                </a:lnTo>
                <a:lnTo>
                  <a:pt x="17282" y="44165"/>
                </a:lnTo>
                <a:lnTo>
                  <a:pt x="17282" y="43205"/>
                </a:lnTo>
                <a:lnTo>
                  <a:pt x="16322" y="42245"/>
                </a:lnTo>
                <a:lnTo>
                  <a:pt x="16322" y="0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8" name="object 298"/>
          <p:cNvSpPr/>
          <p:nvPr/>
        </p:nvSpPr>
        <p:spPr>
          <a:xfrm>
            <a:off x="4806802" y="1938909"/>
            <a:ext cx="41285" cy="48005"/>
          </a:xfrm>
          <a:custGeom>
            <a:avLst/>
            <a:gdLst/>
            <a:ahLst/>
            <a:cxnLst/>
            <a:rect l="l" t="t" r="r" b="b"/>
            <a:pathLst>
              <a:path w="41285" h="48005">
                <a:moveTo>
                  <a:pt x="9616" y="8641"/>
                </a:moveTo>
                <a:lnTo>
                  <a:pt x="9616" y="6720"/>
                </a:lnTo>
                <a:lnTo>
                  <a:pt x="10561" y="5760"/>
                </a:lnTo>
                <a:lnTo>
                  <a:pt x="11521" y="4800"/>
                </a:lnTo>
                <a:lnTo>
                  <a:pt x="13441" y="2880"/>
                </a:lnTo>
                <a:lnTo>
                  <a:pt x="20162" y="2880"/>
                </a:lnTo>
                <a:lnTo>
                  <a:pt x="22082" y="3840"/>
                </a:lnTo>
                <a:lnTo>
                  <a:pt x="23042" y="4800"/>
                </a:lnTo>
                <a:lnTo>
                  <a:pt x="24963" y="6720"/>
                </a:lnTo>
                <a:lnTo>
                  <a:pt x="24963" y="16322"/>
                </a:lnTo>
                <a:lnTo>
                  <a:pt x="17282" y="19202"/>
                </a:lnTo>
                <a:lnTo>
                  <a:pt x="11521" y="22082"/>
                </a:lnTo>
                <a:lnTo>
                  <a:pt x="8656" y="24002"/>
                </a:lnTo>
                <a:lnTo>
                  <a:pt x="4815" y="25923"/>
                </a:lnTo>
                <a:lnTo>
                  <a:pt x="2880" y="27843"/>
                </a:lnTo>
                <a:lnTo>
                  <a:pt x="1935" y="29763"/>
                </a:lnTo>
                <a:lnTo>
                  <a:pt x="0" y="31683"/>
                </a:lnTo>
                <a:lnTo>
                  <a:pt x="0" y="39364"/>
                </a:lnTo>
                <a:lnTo>
                  <a:pt x="975" y="42245"/>
                </a:lnTo>
                <a:lnTo>
                  <a:pt x="2880" y="44165"/>
                </a:lnTo>
                <a:lnTo>
                  <a:pt x="4815" y="47045"/>
                </a:lnTo>
                <a:lnTo>
                  <a:pt x="7680" y="48005"/>
                </a:lnTo>
                <a:lnTo>
                  <a:pt x="10561" y="48005"/>
                </a:lnTo>
                <a:lnTo>
                  <a:pt x="8656" y="37444"/>
                </a:lnTo>
                <a:lnTo>
                  <a:pt x="8656" y="29763"/>
                </a:lnTo>
                <a:lnTo>
                  <a:pt x="9616" y="27843"/>
                </a:lnTo>
                <a:lnTo>
                  <a:pt x="11521" y="26883"/>
                </a:lnTo>
                <a:lnTo>
                  <a:pt x="13441" y="24963"/>
                </a:lnTo>
                <a:lnTo>
                  <a:pt x="15361" y="24002"/>
                </a:lnTo>
                <a:lnTo>
                  <a:pt x="17282" y="23042"/>
                </a:lnTo>
                <a:lnTo>
                  <a:pt x="20162" y="21122"/>
                </a:lnTo>
                <a:lnTo>
                  <a:pt x="24963" y="19202"/>
                </a:lnTo>
                <a:lnTo>
                  <a:pt x="24963" y="36484"/>
                </a:lnTo>
                <a:lnTo>
                  <a:pt x="21122" y="40325"/>
                </a:lnTo>
                <a:lnTo>
                  <a:pt x="18242" y="42245"/>
                </a:lnTo>
                <a:lnTo>
                  <a:pt x="13441" y="42245"/>
                </a:lnTo>
                <a:lnTo>
                  <a:pt x="11521" y="41285"/>
                </a:lnTo>
                <a:lnTo>
                  <a:pt x="12496" y="48005"/>
                </a:lnTo>
                <a:lnTo>
                  <a:pt x="14401" y="47045"/>
                </a:lnTo>
                <a:lnTo>
                  <a:pt x="16337" y="46085"/>
                </a:lnTo>
                <a:lnTo>
                  <a:pt x="18242" y="46085"/>
                </a:lnTo>
                <a:lnTo>
                  <a:pt x="21122" y="44165"/>
                </a:lnTo>
                <a:lnTo>
                  <a:pt x="24963" y="40325"/>
                </a:lnTo>
                <a:lnTo>
                  <a:pt x="25923" y="43205"/>
                </a:lnTo>
                <a:lnTo>
                  <a:pt x="25923" y="45125"/>
                </a:lnTo>
                <a:lnTo>
                  <a:pt x="26883" y="46085"/>
                </a:lnTo>
                <a:lnTo>
                  <a:pt x="27843" y="47045"/>
                </a:lnTo>
                <a:lnTo>
                  <a:pt x="28803" y="48005"/>
                </a:lnTo>
                <a:lnTo>
                  <a:pt x="34564" y="48005"/>
                </a:lnTo>
                <a:lnTo>
                  <a:pt x="37444" y="45125"/>
                </a:lnTo>
                <a:lnTo>
                  <a:pt x="41285" y="40325"/>
                </a:lnTo>
                <a:lnTo>
                  <a:pt x="41285" y="37444"/>
                </a:lnTo>
                <a:lnTo>
                  <a:pt x="39364" y="39364"/>
                </a:lnTo>
                <a:lnTo>
                  <a:pt x="38404" y="40325"/>
                </a:lnTo>
                <a:lnTo>
                  <a:pt x="37444" y="41285"/>
                </a:lnTo>
                <a:lnTo>
                  <a:pt x="35524" y="41285"/>
                </a:lnTo>
                <a:lnTo>
                  <a:pt x="34564" y="40325"/>
                </a:lnTo>
                <a:lnTo>
                  <a:pt x="34564" y="39364"/>
                </a:lnTo>
                <a:lnTo>
                  <a:pt x="33604" y="38404"/>
                </a:lnTo>
                <a:lnTo>
                  <a:pt x="33604" y="7680"/>
                </a:lnTo>
                <a:lnTo>
                  <a:pt x="32644" y="6720"/>
                </a:lnTo>
                <a:lnTo>
                  <a:pt x="31683" y="4800"/>
                </a:lnTo>
                <a:lnTo>
                  <a:pt x="30723" y="2880"/>
                </a:lnTo>
                <a:lnTo>
                  <a:pt x="28803" y="1920"/>
                </a:lnTo>
                <a:lnTo>
                  <a:pt x="25923" y="0"/>
                </a:lnTo>
                <a:lnTo>
                  <a:pt x="13441" y="0"/>
                </a:lnTo>
                <a:lnTo>
                  <a:pt x="8656" y="960"/>
                </a:lnTo>
                <a:lnTo>
                  <a:pt x="5775" y="2880"/>
                </a:lnTo>
                <a:lnTo>
                  <a:pt x="2880" y="5760"/>
                </a:lnTo>
                <a:lnTo>
                  <a:pt x="1935" y="8641"/>
                </a:lnTo>
                <a:lnTo>
                  <a:pt x="1935" y="13441"/>
                </a:lnTo>
                <a:lnTo>
                  <a:pt x="2880" y="14401"/>
                </a:lnTo>
                <a:lnTo>
                  <a:pt x="3840" y="15361"/>
                </a:lnTo>
                <a:lnTo>
                  <a:pt x="4815" y="16322"/>
                </a:lnTo>
                <a:lnTo>
                  <a:pt x="6720" y="16322"/>
                </a:lnTo>
                <a:lnTo>
                  <a:pt x="8656" y="15361"/>
                </a:lnTo>
                <a:lnTo>
                  <a:pt x="8656" y="14401"/>
                </a:lnTo>
                <a:lnTo>
                  <a:pt x="9616" y="13441"/>
                </a:lnTo>
                <a:lnTo>
                  <a:pt x="10561" y="12481"/>
                </a:lnTo>
                <a:lnTo>
                  <a:pt x="10561" y="11521"/>
                </a:lnTo>
                <a:lnTo>
                  <a:pt x="9616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9" name="object 299"/>
          <p:cNvSpPr/>
          <p:nvPr/>
        </p:nvSpPr>
        <p:spPr>
          <a:xfrm>
            <a:off x="4815458" y="1976353"/>
            <a:ext cx="3840" cy="10561"/>
          </a:xfrm>
          <a:custGeom>
            <a:avLst/>
            <a:gdLst/>
            <a:ahLst/>
            <a:cxnLst/>
            <a:rect l="l" t="t" r="r" b="b"/>
            <a:pathLst>
              <a:path w="3840" h="10561">
                <a:moveTo>
                  <a:pt x="1905" y="1920"/>
                </a:moveTo>
                <a:lnTo>
                  <a:pt x="0" y="0"/>
                </a:lnTo>
                <a:lnTo>
                  <a:pt x="1905" y="10561"/>
                </a:lnTo>
                <a:lnTo>
                  <a:pt x="3840" y="10561"/>
                </a:lnTo>
                <a:lnTo>
                  <a:pt x="2865" y="3840"/>
                </a:lnTo>
                <a:lnTo>
                  <a:pt x="1905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0" name="object 300"/>
          <p:cNvSpPr/>
          <p:nvPr/>
        </p:nvSpPr>
        <p:spPr>
          <a:xfrm>
            <a:off x="4853848" y="1975393"/>
            <a:ext cx="14401" cy="26868"/>
          </a:xfrm>
          <a:custGeom>
            <a:avLst/>
            <a:gdLst/>
            <a:ahLst/>
            <a:cxnLst/>
            <a:rect l="l" t="t" r="r" b="b"/>
            <a:pathLst>
              <a:path w="14401" h="26868">
                <a:moveTo>
                  <a:pt x="4800" y="25923"/>
                </a:moveTo>
                <a:lnTo>
                  <a:pt x="8641" y="23027"/>
                </a:lnTo>
                <a:lnTo>
                  <a:pt x="11521" y="20162"/>
                </a:lnTo>
                <a:lnTo>
                  <a:pt x="13441" y="17282"/>
                </a:lnTo>
                <a:lnTo>
                  <a:pt x="14401" y="14401"/>
                </a:lnTo>
                <a:lnTo>
                  <a:pt x="14401" y="4800"/>
                </a:lnTo>
                <a:lnTo>
                  <a:pt x="12481" y="2880"/>
                </a:lnTo>
                <a:lnTo>
                  <a:pt x="10561" y="960"/>
                </a:lnTo>
                <a:lnTo>
                  <a:pt x="8641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9601"/>
                </a:lnTo>
                <a:lnTo>
                  <a:pt x="960" y="10561"/>
                </a:lnTo>
                <a:lnTo>
                  <a:pt x="1920" y="11521"/>
                </a:lnTo>
                <a:lnTo>
                  <a:pt x="6720" y="11521"/>
                </a:lnTo>
                <a:lnTo>
                  <a:pt x="8641" y="10561"/>
                </a:lnTo>
                <a:lnTo>
                  <a:pt x="10561" y="10561"/>
                </a:lnTo>
                <a:lnTo>
                  <a:pt x="10561" y="15361"/>
                </a:lnTo>
                <a:lnTo>
                  <a:pt x="9601" y="17282"/>
                </a:lnTo>
                <a:lnTo>
                  <a:pt x="7680" y="20162"/>
                </a:lnTo>
                <a:lnTo>
                  <a:pt x="5760" y="22082"/>
                </a:lnTo>
                <a:lnTo>
                  <a:pt x="2880" y="24002"/>
                </a:lnTo>
                <a:lnTo>
                  <a:pt x="0" y="24963"/>
                </a:lnTo>
                <a:lnTo>
                  <a:pt x="0" y="26868"/>
                </a:lnTo>
                <a:lnTo>
                  <a:pt x="4800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1" name="object 301"/>
          <p:cNvSpPr/>
          <p:nvPr/>
        </p:nvSpPr>
        <p:spPr>
          <a:xfrm>
            <a:off x="4518827" y="2033945"/>
            <a:ext cx="26868" cy="69113"/>
          </a:xfrm>
          <a:custGeom>
            <a:avLst/>
            <a:gdLst/>
            <a:ahLst/>
            <a:cxnLst/>
            <a:rect l="l" t="t" r="r" b="b"/>
            <a:pathLst>
              <a:path w="26868" h="69113">
                <a:moveTo>
                  <a:pt x="19187" y="66233"/>
                </a:moveTo>
                <a:lnTo>
                  <a:pt x="18227" y="65288"/>
                </a:lnTo>
                <a:lnTo>
                  <a:pt x="18227" y="0"/>
                </a:lnTo>
                <a:lnTo>
                  <a:pt x="16306" y="0"/>
                </a:lnTo>
                <a:lnTo>
                  <a:pt x="0" y="8641"/>
                </a:lnTo>
                <a:lnTo>
                  <a:pt x="944" y="9601"/>
                </a:lnTo>
                <a:lnTo>
                  <a:pt x="2880" y="8641"/>
                </a:lnTo>
                <a:lnTo>
                  <a:pt x="7665" y="8641"/>
                </a:lnTo>
                <a:lnTo>
                  <a:pt x="8625" y="9601"/>
                </a:lnTo>
                <a:lnTo>
                  <a:pt x="8625" y="10561"/>
                </a:lnTo>
                <a:lnTo>
                  <a:pt x="9585" y="11521"/>
                </a:lnTo>
                <a:lnTo>
                  <a:pt x="9585" y="64328"/>
                </a:lnTo>
                <a:lnTo>
                  <a:pt x="8625" y="65288"/>
                </a:lnTo>
                <a:lnTo>
                  <a:pt x="7665" y="66233"/>
                </a:lnTo>
                <a:lnTo>
                  <a:pt x="6720" y="66233"/>
                </a:lnTo>
                <a:lnTo>
                  <a:pt x="5745" y="67208"/>
                </a:lnTo>
                <a:lnTo>
                  <a:pt x="944" y="67208"/>
                </a:lnTo>
                <a:lnTo>
                  <a:pt x="944" y="69113"/>
                </a:lnTo>
                <a:lnTo>
                  <a:pt x="26868" y="69113"/>
                </a:lnTo>
                <a:lnTo>
                  <a:pt x="26868" y="67208"/>
                </a:lnTo>
                <a:lnTo>
                  <a:pt x="21107" y="67208"/>
                </a:lnTo>
                <a:lnTo>
                  <a:pt x="20147" y="66233"/>
                </a:lnTo>
                <a:lnTo>
                  <a:pt x="19187" y="66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2" name="object 302"/>
          <p:cNvSpPr/>
          <p:nvPr/>
        </p:nvSpPr>
        <p:spPr>
          <a:xfrm>
            <a:off x="4587941" y="2053148"/>
            <a:ext cx="5760" cy="12481"/>
          </a:xfrm>
          <a:custGeom>
            <a:avLst/>
            <a:gdLst/>
            <a:ahLst/>
            <a:cxnLst/>
            <a:rect l="l" t="t" r="r" b="b"/>
            <a:pathLst>
              <a:path w="5760" h="12481">
                <a:moveTo>
                  <a:pt x="5760" y="8641"/>
                </a:moveTo>
                <a:lnTo>
                  <a:pt x="5760" y="0"/>
                </a:lnTo>
                <a:lnTo>
                  <a:pt x="4800" y="1920"/>
                </a:lnTo>
                <a:lnTo>
                  <a:pt x="3840" y="3840"/>
                </a:lnTo>
                <a:lnTo>
                  <a:pt x="960" y="6720"/>
                </a:lnTo>
                <a:lnTo>
                  <a:pt x="0" y="12481"/>
                </a:lnTo>
                <a:lnTo>
                  <a:pt x="576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3" name="object 303"/>
          <p:cNvSpPr/>
          <p:nvPr/>
        </p:nvSpPr>
        <p:spPr>
          <a:xfrm>
            <a:off x="4563938" y="2033945"/>
            <a:ext cx="37444" cy="70073"/>
          </a:xfrm>
          <a:custGeom>
            <a:avLst/>
            <a:gdLst/>
            <a:ahLst/>
            <a:cxnLst/>
            <a:rect l="l" t="t" r="r" b="b"/>
            <a:pathLst>
              <a:path w="37444" h="70073">
                <a:moveTo>
                  <a:pt x="960" y="48005"/>
                </a:moveTo>
                <a:lnTo>
                  <a:pt x="0" y="50886"/>
                </a:lnTo>
                <a:lnTo>
                  <a:pt x="0" y="57607"/>
                </a:lnTo>
                <a:lnTo>
                  <a:pt x="1920" y="61447"/>
                </a:lnTo>
                <a:lnTo>
                  <a:pt x="3840" y="64328"/>
                </a:lnTo>
                <a:lnTo>
                  <a:pt x="7680" y="68168"/>
                </a:lnTo>
                <a:lnTo>
                  <a:pt x="12481" y="70073"/>
                </a:lnTo>
                <a:lnTo>
                  <a:pt x="11521" y="64328"/>
                </a:lnTo>
                <a:lnTo>
                  <a:pt x="8641" y="61447"/>
                </a:lnTo>
                <a:lnTo>
                  <a:pt x="7680" y="57607"/>
                </a:lnTo>
                <a:lnTo>
                  <a:pt x="7680" y="49926"/>
                </a:lnTo>
                <a:lnTo>
                  <a:pt x="8641" y="47045"/>
                </a:lnTo>
                <a:lnTo>
                  <a:pt x="9601" y="45125"/>
                </a:lnTo>
                <a:lnTo>
                  <a:pt x="10561" y="42245"/>
                </a:lnTo>
                <a:lnTo>
                  <a:pt x="13441" y="39364"/>
                </a:lnTo>
                <a:lnTo>
                  <a:pt x="15361" y="37444"/>
                </a:lnTo>
                <a:lnTo>
                  <a:pt x="23042" y="43205"/>
                </a:lnTo>
                <a:lnTo>
                  <a:pt x="24002" y="31683"/>
                </a:lnTo>
                <a:lnTo>
                  <a:pt x="24963" y="25923"/>
                </a:lnTo>
                <a:lnTo>
                  <a:pt x="21122" y="29763"/>
                </a:lnTo>
                <a:lnTo>
                  <a:pt x="13441" y="23042"/>
                </a:lnTo>
                <a:lnTo>
                  <a:pt x="11521" y="21122"/>
                </a:lnTo>
                <a:lnTo>
                  <a:pt x="10561" y="20162"/>
                </a:lnTo>
                <a:lnTo>
                  <a:pt x="9601" y="18242"/>
                </a:lnTo>
                <a:lnTo>
                  <a:pt x="8641" y="16322"/>
                </a:lnTo>
                <a:lnTo>
                  <a:pt x="7680" y="14401"/>
                </a:lnTo>
                <a:lnTo>
                  <a:pt x="7680" y="10561"/>
                </a:lnTo>
                <a:lnTo>
                  <a:pt x="8641" y="7680"/>
                </a:lnTo>
                <a:lnTo>
                  <a:pt x="11521" y="5760"/>
                </a:lnTo>
                <a:lnTo>
                  <a:pt x="13441" y="3840"/>
                </a:lnTo>
                <a:lnTo>
                  <a:pt x="16322" y="2880"/>
                </a:lnTo>
                <a:lnTo>
                  <a:pt x="23042" y="2880"/>
                </a:lnTo>
                <a:lnTo>
                  <a:pt x="25923" y="3840"/>
                </a:lnTo>
                <a:lnTo>
                  <a:pt x="27843" y="5760"/>
                </a:lnTo>
                <a:lnTo>
                  <a:pt x="29763" y="7680"/>
                </a:lnTo>
                <a:lnTo>
                  <a:pt x="30723" y="10561"/>
                </a:lnTo>
                <a:lnTo>
                  <a:pt x="30723" y="17282"/>
                </a:lnTo>
                <a:lnTo>
                  <a:pt x="29763" y="19202"/>
                </a:lnTo>
                <a:lnTo>
                  <a:pt x="29763" y="27843"/>
                </a:lnTo>
                <a:lnTo>
                  <a:pt x="32644" y="24963"/>
                </a:lnTo>
                <a:lnTo>
                  <a:pt x="34564" y="22082"/>
                </a:lnTo>
                <a:lnTo>
                  <a:pt x="36484" y="20162"/>
                </a:lnTo>
                <a:lnTo>
                  <a:pt x="37444" y="17282"/>
                </a:lnTo>
                <a:lnTo>
                  <a:pt x="37444" y="10561"/>
                </a:lnTo>
                <a:lnTo>
                  <a:pt x="35524" y="7680"/>
                </a:lnTo>
                <a:lnTo>
                  <a:pt x="32644" y="4800"/>
                </a:lnTo>
                <a:lnTo>
                  <a:pt x="28803" y="1920"/>
                </a:lnTo>
                <a:lnTo>
                  <a:pt x="24963" y="0"/>
                </a:lnTo>
                <a:lnTo>
                  <a:pt x="13441" y="0"/>
                </a:lnTo>
                <a:lnTo>
                  <a:pt x="9601" y="1920"/>
                </a:lnTo>
                <a:lnTo>
                  <a:pt x="5760" y="4800"/>
                </a:lnTo>
                <a:lnTo>
                  <a:pt x="2880" y="8641"/>
                </a:lnTo>
                <a:lnTo>
                  <a:pt x="960" y="11521"/>
                </a:lnTo>
                <a:lnTo>
                  <a:pt x="960" y="19202"/>
                </a:lnTo>
                <a:lnTo>
                  <a:pt x="1920" y="22082"/>
                </a:lnTo>
                <a:lnTo>
                  <a:pt x="2880" y="24963"/>
                </a:lnTo>
                <a:lnTo>
                  <a:pt x="4800" y="26883"/>
                </a:lnTo>
                <a:lnTo>
                  <a:pt x="7680" y="30723"/>
                </a:lnTo>
                <a:lnTo>
                  <a:pt x="13441" y="35524"/>
                </a:lnTo>
                <a:lnTo>
                  <a:pt x="8641" y="38404"/>
                </a:lnTo>
                <a:lnTo>
                  <a:pt x="4800" y="42245"/>
                </a:lnTo>
                <a:lnTo>
                  <a:pt x="2880" y="45125"/>
                </a:lnTo>
                <a:lnTo>
                  <a:pt x="960" y="480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4" name="object 304"/>
          <p:cNvSpPr/>
          <p:nvPr/>
        </p:nvSpPr>
        <p:spPr>
          <a:xfrm>
            <a:off x="4575459" y="2065629"/>
            <a:ext cx="27843" cy="38389"/>
          </a:xfrm>
          <a:custGeom>
            <a:avLst/>
            <a:gdLst/>
            <a:ahLst/>
            <a:cxnLst/>
            <a:rect l="l" t="t" r="r" b="b"/>
            <a:pathLst>
              <a:path w="27843" h="38389">
                <a:moveTo>
                  <a:pt x="19202" y="30708"/>
                </a:moveTo>
                <a:lnTo>
                  <a:pt x="17282" y="32644"/>
                </a:lnTo>
                <a:lnTo>
                  <a:pt x="15361" y="35524"/>
                </a:lnTo>
                <a:lnTo>
                  <a:pt x="12481" y="36484"/>
                </a:lnTo>
                <a:lnTo>
                  <a:pt x="4800" y="36484"/>
                </a:lnTo>
                <a:lnTo>
                  <a:pt x="1920" y="34549"/>
                </a:lnTo>
                <a:lnTo>
                  <a:pt x="0" y="32644"/>
                </a:lnTo>
                <a:lnTo>
                  <a:pt x="960" y="38389"/>
                </a:lnTo>
                <a:lnTo>
                  <a:pt x="13441" y="38389"/>
                </a:lnTo>
                <a:lnTo>
                  <a:pt x="18242" y="37429"/>
                </a:lnTo>
                <a:lnTo>
                  <a:pt x="22082" y="33604"/>
                </a:lnTo>
                <a:lnTo>
                  <a:pt x="25923" y="30708"/>
                </a:lnTo>
                <a:lnTo>
                  <a:pt x="27843" y="25923"/>
                </a:lnTo>
                <a:lnTo>
                  <a:pt x="27843" y="17282"/>
                </a:lnTo>
                <a:lnTo>
                  <a:pt x="25923" y="14401"/>
                </a:lnTo>
                <a:lnTo>
                  <a:pt x="24002" y="10561"/>
                </a:lnTo>
                <a:lnTo>
                  <a:pt x="22082" y="8641"/>
                </a:lnTo>
                <a:lnTo>
                  <a:pt x="18242" y="4800"/>
                </a:lnTo>
                <a:lnTo>
                  <a:pt x="12481" y="0"/>
                </a:lnTo>
                <a:lnTo>
                  <a:pt x="11521" y="11521"/>
                </a:lnTo>
                <a:lnTo>
                  <a:pt x="16322" y="15361"/>
                </a:lnTo>
                <a:lnTo>
                  <a:pt x="18242" y="19202"/>
                </a:lnTo>
                <a:lnTo>
                  <a:pt x="20162" y="21122"/>
                </a:lnTo>
                <a:lnTo>
                  <a:pt x="20162" y="28803"/>
                </a:lnTo>
                <a:lnTo>
                  <a:pt x="19202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5" name="object 305"/>
          <p:cNvSpPr/>
          <p:nvPr/>
        </p:nvSpPr>
        <p:spPr>
          <a:xfrm>
            <a:off x="4610968" y="2033945"/>
            <a:ext cx="45125" cy="69113"/>
          </a:xfrm>
          <a:custGeom>
            <a:avLst/>
            <a:gdLst/>
            <a:ahLst/>
            <a:cxnLst/>
            <a:rect l="l" t="t" r="r" b="b"/>
            <a:pathLst>
              <a:path w="45125" h="69113">
                <a:moveTo>
                  <a:pt x="0" y="67208"/>
                </a:moveTo>
                <a:lnTo>
                  <a:pt x="0" y="69113"/>
                </a:lnTo>
                <a:lnTo>
                  <a:pt x="40325" y="69113"/>
                </a:lnTo>
                <a:lnTo>
                  <a:pt x="45125" y="56647"/>
                </a:lnTo>
                <a:lnTo>
                  <a:pt x="43205" y="56647"/>
                </a:lnTo>
                <a:lnTo>
                  <a:pt x="42245" y="57607"/>
                </a:lnTo>
                <a:lnTo>
                  <a:pt x="41285" y="58567"/>
                </a:lnTo>
                <a:lnTo>
                  <a:pt x="40325" y="59527"/>
                </a:lnTo>
                <a:lnTo>
                  <a:pt x="38404" y="60487"/>
                </a:lnTo>
                <a:lnTo>
                  <a:pt x="37444" y="61447"/>
                </a:lnTo>
                <a:lnTo>
                  <a:pt x="10561" y="61447"/>
                </a:lnTo>
                <a:lnTo>
                  <a:pt x="12496" y="59527"/>
                </a:lnTo>
                <a:lnTo>
                  <a:pt x="18242" y="54726"/>
                </a:lnTo>
                <a:lnTo>
                  <a:pt x="25923" y="45125"/>
                </a:lnTo>
                <a:lnTo>
                  <a:pt x="31683" y="39364"/>
                </a:lnTo>
                <a:lnTo>
                  <a:pt x="35524" y="33604"/>
                </a:lnTo>
                <a:lnTo>
                  <a:pt x="38404" y="27843"/>
                </a:lnTo>
                <a:lnTo>
                  <a:pt x="40325" y="24963"/>
                </a:lnTo>
                <a:lnTo>
                  <a:pt x="40325" y="13441"/>
                </a:lnTo>
                <a:lnTo>
                  <a:pt x="38404" y="8641"/>
                </a:lnTo>
                <a:lnTo>
                  <a:pt x="35524" y="5760"/>
                </a:lnTo>
                <a:lnTo>
                  <a:pt x="31683" y="1920"/>
                </a:lnTo>
                <a:lnTo>
                  <a:pt x="26883" y="0"/>
                </a:lnTo>
                <a:lnTo>
                  <a:pt x="16337" y="0"/>
                </a:lnTo>
                <a:lnTo>
                  <a:pt x="11521" y="1920"/>
                </a:lnTo>
                <a:lnTo>
                  <a:pt x="8656" y="4800"/>
                </a:lnTo>
                <a:lnTo>
                  <a:pt x="4815" y="8641"/>
                </a:lnTo>
                <a:lnTo>
                  <a:pt x="2880" y="13441"/>
                </a:lnTo>
                <a:lnTo>
                  <a:pt x="1935" y="19202"/>
                </a:lnTo>
                <a:lnTo>
                  <a:pt x="3840" y="19202"/>
                </a:lnTo>
                <a:lnTo>
                  <a:pt x="4815" y="15361"/>
                </a:lnTo>
                <a:lnTo>
                  <a:pt x="6720" y="12481"/>
                </a:lnTo>
                <a:lnTo>
                  <a:pt x="9616" y="10561"/>
                </a:lnTo>
                <a:lnTo>
                  <a:pt x="12496" y="8641"/>
                </a:lnTo>
                <a:lnTo>
                  <a:pt x="15361" y="7680"/>
                </a:lnTo>
                <a:lnTo>
                  <a:pt x="22082" y="7680"/>
                </a:lnTo>
                <a:lnTo>
                  <a:pt x="25923" y="9601"/>
                </a:lnTo>
                <a:lnTo>
                  <a:pt x="27843" y="11521"/>
                </a:lnTo>
                <a:lnTo>
                  <a:pt x="30723" y="14401"/>
                </a:lnTo>
                <a:lnTo>
                  <a:pt x="31683" y="18242"/>
                </a:lnTo>
                <a:lnTo>
                  <a:pt x="31683" y="27843"/>
                </a:lnTo>
                <a:lnTo>
                  <a:pt x="29763" y="34564"/>
                </a:lnTo>
                <a:lnTo>
                  <a:pt x="24963" y="41285"/>
                </a:lnTo>
                <a:lnTo>
                  <a:pt x="19752" y="47716"/>
                </a:lnTo>
                <a:lnTo>
                  <a:pt x="11079" y="56744"/>
                </a:lnTo>
                <a:lnTo>
                  <a:pt x="0" y="672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6" name="object 306"/>
          <p:cNvSpPr/>
          <p:nvPr/>
        </p:nvSpPr>
        <p:spPr>
          <a:xfrm>
            <a:off x="4663775" y="2037786"/>
            <a:ext cx="22082" cy="66233"/>
          </a:xfrm>
          <a:custGeom>
            <a:avLst/>
            <a:gdLst/>
            <a:ahLst/>
            <a:cxnLst/>
            <a:rect l="l" t="t" r="r" b="b"/>
            <a:pathLst>
              <a:path w="22082" h="66233">
                <a:moveTo>
                  <a:pt x="1920" y="48966"/>
                </a:moveTo>
                <a:lnTo>
                  <a:pt x="5760" y="54726"/>
                </a:lnTo>
                <a:lnTo>
                  <a:pt x="9601" y="62392"/>
                </a:lnTo>
                <a:lnTo>
                  <a:pt x="15361" y="66233"/>
                </a:lnTo>
                <a:lnTo>
                  <a:pt x="21122" y="66233"/>
                </a:lnTo>
                <a:lnTo>
                  <a:pt x="22082" y="63367"/>
                </a:lnTo>
                <a:lnTo>
                  <a:pt x="18242" y="63367"/>
                </a:lnTo>
                <a:lnTo>
                  <a:pt x="15361" y="61447"/>
                </a:lnTo>
                <a:lnTo>
                  <a:pt x="13441" y="55686"/>
                </a:lnTo>
                <a:lnTo>
                  <a:pt x="10561" y="49926"/>
                </a:lnTo>
                <a:lnTo>
                  <a:pt x="9601" y="42245"/>
                </a:lnTo>
                <a:lnTo>
                  <a:pt x="9601" y="27843"/>
                </a:lnTo>
                <a:lnTo>
                  <a:pt x="12481" y="0"/>
                </a:lnTo>
                <a:lnTo>
                  <a:pt x="8641" y="1920"/>
                </a:lnTo>
                <a:lnTo>
                  <a:pt x="5760" y="6720"/>
                </a:lnTo>
                <a:lnTo>
                  <a:pt x="3840" y="12481"/>
                </a:lnTo>
                <a:lnTo>
                  <a:pt x="960" y="17282"/>
                </a:lnTo>
                <a:lnTo>
                  <a:pt x="0" y="24002"/>
                </a:lnTo>
                <a:lnTo>
                  <a:pt x="0" y="41285"/>
                </a:lnTo>
                <a:lnTo>
                  <a:pt x="1920" y="489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7" name="object 307"/>
          <p:cNvSpPr/>
          <p:nvPr/>
        </p:nvSpPr>
        <p:spPr>
          <a:xfrm>
            <a:off x="4673376" y="2033945"/>
            <a:ext cx="34564" cy="70073"/>
          </a:xfrm>
          <a:custGeom>
            <a:avLst/>
            <a:gdLst/>
            <a:ahLst/>
            <a:cxnLst/>
            <a:rect l="l" t="t" r="r" b="b"/>
            <a:pathLst>
              <a:path w="34564" h="70073">
                <a:moveTo>
                  <a:pt x="15361" y="70073"/>
                </a:moveTo>
                <a:lnTo>
                  <a:pt x="18242" y="69113"/>
                </a:lnTo>
                <a:lnTo>
                  <a:pt x="22082" y="67208"/>
                </a:lnTo>
                <a:lnTo>
                  <a:pt x="25923" y="64328"/>
                </a:lnTo>
                <a:lnTo>
                  <a:pt x="28803" y="60487"/>
                </a:lnTo>
                <a:lnTo>
                  <a:pt x="30723" y="54726"/>
                </a:lnTo>
                <a:lnTo>
                  <a:pt x="32644" y="48966"/>
                </a:lnTo>
                <a:lnTo>
                  <a:pt x="34564" y="42245"/>
                </a:lnTo>
                <a:lnTo>
                  <a:pt x="34564" y="34564"/>
                </a:lnTo>
                <a:lnTo>
                  <a:pt x="34492" y="31689"/>
                </a:lnTo>
                <a:lnTo>
                  <a:pt x="32140" y="18442"/>
                </a:lnTo>
                <a:lnTo>
                  <a:pt x="26883" y="7680"/>
                </a:lnTo>
                <a:lnTo>
                  <a:pt x="22082" y="2880"/>
                </a:lnTo>
                <a:lnTo>
                  <a:pt x="17282" y="0"/>
                </a:lnTo>
                <a:lnTo>
                  <a:pt x="9601" y="0"/>
                </a:lnTo>
                <a:lnTo>
                  <a:pt x="5760" y="960"/>
                </a:lnTo>
                <a:lnTo>
                  <a:pt x="2880" y="3840"/>
                </a:lnTo>
                <a:lnTo>
                  <a:pt x="0" y="31683"/>
                </a:lnTo>
                <a:lnTo>
                  <a:pt x="960" y="25923"/>
                </a:lnTo>
                <a:lnTo>
                  <a:pt x="1920" y="19202"/>
                </a:lnTo>
                <a:lnTo>
                  <a:pt x="1920" y="13441"/>
                </a:lnTo>
                <a:lnTo>
                  <a:pt x="3840" y="9601"/>
                </a:lnTo>
                <a:lnTo>
                  <a:pt x="6720" y="6720"/>
                </a:lnTo>
                <a:lnTo>
                  <a:pt x="7680" y="4800"/>
                </a:lnTo>
                <a:lnTo>
                  <a:pt x="10561" y="3840"/>
                </a:lnTo>
                <a:lnTo>
                  <a:pt x="16322" y="3840"/>
                </a:lnTo>
                <a:lnTo>
                  <a:pt x="17282" y="4800"/>
                </a:lnTo>
                <a:lnTo>
                  <a:pt x="19202" y="6720"/>
                </a:lnTo>
                <a:lnTo>
                  <a:pt x="21122" y="9601"/>
                </a:lnTo>
                <a:lnTo>
                  <a:pt x="22082" y="13441"/>
                </a:lnTo>
                <a:lnTo>
                  <a:pt x="24002" y="18242"/>
                </a:lnTo>
                <a:lnTo>
                  <a:pt x="24002" y="50886"/>
                </a:lnTo>
                <a:lnTo>
                  <a:pt x="22082" y="56647"/>
                </a:lnTo>
                <a:lnTo>
                  <a:pt x="21122" y="60487"/>
                </a:lnTo>
                <a:lnTo>
                  <a:pt x="19202" y="63367"/>
                </a:lnTo>
                <a:lnTo>
                  <a:pt x="17282" y="65288"/>
                </a:lnTo>
                <a:lnTo>
                  <a:pt x="15361" y="66233"/>
                </a:lnTo>
                <a:lnTo>
                  <a:pt x="13441" y="67208"/>
                </a:lnTo>
                <a:lnTo>
                  <a:pt x="12481" y="67208"/>
                </a:lnTo>
                <a:lnTo>
                  <a:pt x="11521" y="70073"/>
                </a:lnTo>
                <a:lnTo>
                  <a:pt x="15361" y="70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8" name="object 308"/>
          <p:cNvSpPr/>
          <p:nvPr/>
        </p:nvSpPr>
        <p:spPr>
          <a:xfrm>
            <a:off x="4716566" y="2093473"/>
            <a:ext cx="15361" cy="26868"/>
          </a:xfrm>
          <a:custGeom>
            <a:avLst/>
            <a:gdLst/>
            <a:ahLst/>
            <a:cxnLst/>
            <a:rect l="l" t="t" r="r" b="b"/>
            <a:pathLst>
              <a:path w="15361" h="26868">
                <a:moveTo>
                  <a:pt x="9601" y="17266"/>
                </a:moveTo>
                <a:lnTo>
                  <a:pt x="7680" y="19202"/>
                </a:lnTo>
                <a:lnTo>
                  <a:pt x="5760" y="22067"/>
                </a:lnTo>
                <a:lnTo>
                  <a:pt x="3840" y="23042"/>
                </a:lnTo>
                <a:lnTo>
                  <a:pt x="0" y="24947"/>
                </a:lnTo>
                <a:lnTo>
                  <a:pt x="0" y="26868"/>
                </a:lnTo>
                <a:lnTo>
                  <a:pt x="5760" y="24947"/>
                </a:lnTo>
                <a:lnTo>
                  <a:pt x="8656" y="23042"/>
                </a:lnTo>
                <a:lnTo>
                  <a:pt x="11521" y="20147"/>
                </a:lnTo>
                <a:lnTo>
                  <a:pt x="13441" y="17266"/>
                </a:lnTo>
                <a:lnTo>
                  <a:pt x="15361" y="13426"/>
                </a:lnTo>
                <a:lnTo>
                  <a:pt x="15361" y="6705"/>
                </a:lnTo>
                <a:lnTo>
                  <a:pt x="14401" y="4800"/>
                </a:lnTo>
                <a:lnTo>
                  <a:pt x="12481" y="2865"/>
                </a:lnTo>
                <a:lnTo>
                  <a:pt x="10561" y="960"/>
                </a:lnTo>
                <a:lnTo>
                  <a:pt x="8656" y="0"/>
                </a:lnTo>
                <a:lnTo>
                  <a:pt x="2880" y="0"/>
                </a:lnTo>
                <a:lnTo>
                  <a:pt x="1935" y="1920"/>
                </a:lnTo>
                <a:lnTo>
                  <a:pt x="975" y="2865"/>
                </a:lnTo>
                <a:lnTo>
                  <a:pt x="0" y="3840"/>
                </a:lnTo>
                <a:lnTo>
                  <a:pt x="0" y="7680"/>
                </a:lnTo>
                <a:lnTo>
                  <a:pt x="975" y="8641"/>
                </a:lnTo>
                <a:lnTo>
                  <a:pt x="1935" y="9585"/>
                </a:lnTo>
                <a:lnTo>
                  <a:pt x="2880" y="10546"/>
                </a:lnTo>
                <a:lnTo>
                  <a:pt x="3840" y="11521"/>
                </a:lnTo>
                <a:lnTo>
                  <a:pt x="5760" y="11521"/>
                </a:lnTo>
                <a:lnTo>
                  <a:pt x="6720" y="10546"/>
                </a:lnTo>
                <a:lnTo>
                  <a:pt x="7680" y="10546"/>
                </a:lnTo>
                <a:lnTo>
                  <a:pt x="8656" y="9585"/>
                </a:lnTo>
                <a:lnTo>
                  <a:pt x="10561" y="9585"/>
                </a:lnTo>
                <a:lnTo>
                  <a:pt x="10561" y="14386"/>
                </a:lnTo>
                <a:lnTo>
                  <a:pt x="9601" y="172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9" name="object 309"/>
          <p:cNvSpPr/>
          <p:nvPr/>
        </p:nvSpPr>
        <p:spPr>
          <a:xfrm>
            <a:off x="4763612" y="2033945"/>
            <a:ext cx="46070" cy="69113"/>
          </a:xfrm>
          <a:custGeom>
            <a:avLst/>
            <a:gdLst/>
            <a:ahLst/>
            <a:cxnLst/>
            <a:rect l="l" t="t" r="r" b="b"/>
            <a:pathLst>
              <a:path w="46070" h="69113">
                <a:moveTo>
                  <a:pt x="0" y="51846"/>
                </a:moveTo>
                <a:lnTo>
                  <a:pt x="28803" y="51846"/>
                </a:lnTo>
                <a:lnTo>
                  <a:pt x="4800" y="44165"/>
                </a:lnTo>
                <a:lnTo>
                  <a:pt x="28803" y="10561"/>
                </a:lnTo>
                <a:lnTo>
                  <a:pt x="28803" y="44165"/>
                </a:lnTo>
                <a:lnTo>
                  <a:pt x="4800" y="44165"/>
                </a:lnTo>
                <a:lnTo>
                  <a:pt x="28803" y="51846"/>
                </a:lnTo>
                <a:lnTo>
                  <a:pt x="28803" y="69113"/>
                </a:lnTo>
                <a:lnTo>
                  <a:pt x="37444" y="69113"/>
                </a:lnTo>
                <a:lnTo>
                  <a:pt x="37444" y="51846"/>
                </a:lnTo>
                <a:lnTo>
                  <a:pt x="46070" y="51846"/>
                </a:lnTo>
                <a:lnTo>
                  <a:pt x="46070" y="44165"/>
                </a:lnTo>
                <a:lnTo>
                  <a:pt x="37444" y="44165"/>
                </a:lnTo>
                <a:lnTo>
                  <a:pt x="37444" y="0"/>
                </a:lnTo>
                <a:lnTo>
                  <a:pt x="31683" y="0"/>
                </a:lnTo>
                <a:lnTo>
                  <a:pt x="0" y="45125"/>
                </a:lnTo>
                <a:lnTo>
                  <a:pt x="0" y="51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0" name="object 310"/>
          <p:cNvSpPr/>
          <p:nvPr/>
        </p:nvSpPr>
        <p:spPr>
          <a:xfrm>
            <a:off x="4826005" y="2033945"/>
            <a:ext cx="5760" cy="14401"/>
          </a:xfrm>
          <a:custGeom>
            <a:avLst/>
            <a:gdLst/>
            <a:ahLst/>
            <a:cxnLst/>
            <a:rect l="l" t="t" r="r" b="b"/>
            <a:pathLst>
              <a:path w="5760" h="14401">
                <a:moveTo>
                  <a:pt x="1920" y="10561"/>
                </a:moveTo>
                <a:lnTo>
                  <a:pt x="3840" y="7680"/>
                </a:lnTo>
                <a:lnTo>
                  <a:pt x="5760" y="0"/>
                </a:lnTo>
                <a:lnTo>
                  <a:pt x="960" y="2880"/>
                </a:lnTo>
                <a:lnTo>
                  <a:pt x="0" y="14401"/>
                </a:lnTo>
                <a:lnTo>
                  <a:pt x="192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1" name="object 311"/>
          <p:cNvSpPr/>
          <p:nvPr/>
        </p:nvSpPr>
        <p:spPr>
          <a:xfrm>
            <a:off x="4817364" y="2033945"/>
            <a:ext cx="43205" cy="71048"/>
          </a:xfrm>
          <a:custGeom>
            <a:avLst/>
            <a:gdLst/>
            <a:ahLst/>
            <a:cxnLst/>
            <a:rect l="l" t="t" r="r" b="b"/>
            <a:pathLst>
              <a:path w="43205" h="71048">
                <a:moveTo>
                  <a:pt x="8641" y="14401"/>
                </a:moveTo>
                <a:lnTo>
                  <a:pt x="9601" y="2880"/>
                </a:lnTo>
                <a:lnTo>
                  <a:pt x="4800" y="8641"/>
                </a:lnTo>
                <a:lnTo>
                  <a:pt x="1935" y="13441"/>
                </a:lnTo>
                <a:lnTo>
                  <a:pt x="0" y="18242"/>
                </a:lnTo>
                <a:lnTo>
                  <a:pt x="0" y="30723"/>
                </a:lnTo>
                <a:lnTo>
                  <a:pt x="1935" y="35524"/>
                </a:lnTo>
                <a:lnTo>
                  <a:pt x="4800" y="39364"/>
                </a:lnTo>
                <a:lnTo>
                  <a:pt x="8641" y="43205"/>
                </a:lnTo>
                <a:lnTo>
                  <a:pt x="12481" y="44165"/>
                </a:lnTo>
                <a:lnTo>
                  <a:pt x="22082" y="44165"/>
                </a:lnTo>
                <a:lnTo>
                  <a:pt x="26883" y="43205"/>
                </a:lnTo>
                <a:lnTo>
                  <a:pt x="31683" y="39364"/>
                </a:lnTo>
                <a:lnTo>
                  <a:pt x="29763" y="45125"/>
                </a:lnTo>
                <a:lnTo>
                  <a:pt x="27843" y="50886"/>
                </a:lnTo>
                <a:lnTo>
                  <a:pt x="24002" y="55686"/>
                </a:lnTo>
                <a:lnTo>
                  <a:pt x="21122" y="60487"/>
                </a:lnTo>
                <a:lnTo>
                  <a:pt x="17282" y="64328"/>
                </a:lnTo>
                <a:lnTo>
                  <a:pt x="13441" y="66233"/>
                </a:lnTo>
                <a:lnTo>
                  <a:pt x="9601" y="68168"/>
                </a:lnTo>
                <a:lnTo>
                  <a:pt x="5775" y="69113"/>
                </a:lnTo>
                <a:lnTo>
                  <a:pt x="1935" y="69113"/>
                </a:lnTo>
                <a:lnTo>
                  <a:pt x="1935" y="71048"/>
                </a:lnTo>
                <a:lnTo>
                  <a:pt x="10561" y="71048"/>
                </a:lnTo>
                <a:lnTo>
                  <a:pt x="16322" y="69113"/>
                </a:lnTo>
                <a:lnTo>
                  <a:pt x="22082" y="65288"/>
                </a:lnTo>
                <a:lnTo>
                  <a:pt x="28803" y="61447"/>
                </a:lnTo>
                <a:lnTo>
                  <a:pt x="33604" y="55686"/>
                </a:lnTo>
                <a:lnTo>
                  <a:pt x="37444" y="48966"/>
                </a:lnTo>
                <a:lnTo>
                  <a:pt x="41285" y="42245"/>
                </a:lnTo>
                <a:lnTo>
                  <a:pt x="43205" y="35524"/>
                </a:lnTo>
                <a:lnTo>
                  <a:pt x="43205" y="20162"/>
                </a:lnTo>
                <a:lnTo>
                  <a:pt x="40325" y="12481"/>
                </a:lnTo>
                <a:lnTo>
                  <a:pt x="35524" y="6720"/>
                </a:lnTo>
                <a:lnTo>
                  <a:pt x="31683" y="2880"/>
                </a:lnTo>
                <a:lnTo>
                  <a:pt x="26883" y="0"/>
                </a:lnTo>
                <a:lnTo>
                  <a:pt x="14401" y="0"/>
                </a:lnTo>
                <a:lnTo>
                  <a:pt x="12481" y="7680"/>
                </a:lnTo>
                <a:lnTo>
                  <a:pt x="14401" y="4800"/>
                </a:lnTo>
                <a:lnTo>
                  <a:pt x="17282" y="3840"/>
                </a:lnTo>
                <a:lnTo>
                  <a:pt x="23042" y="3840"/>
                </a:lnTo>
                <a:lnTo>
                  <a:pt x="24963" y="4800"/>
                </a:lnTo>
                <a:lnTo>
                  <a:pt x="26883" y="6720"/>
                </a:lnTo>
                <a:lnTo>
                  <a:pt x="28803" y="8641"/>
                </a:lnTo>
                <a:lnTo>
                  <a:pt x="30723" y="11521"/>
                </a:lnTo>
                <a:lnTo>
                  <a:pt x="31683" y="15361"/>
                </a:lnTo>
                <a:lnTo>
                  <a:pt x="32644" y="19202"/>
                </a:lnTo>
                <a:lnTo>
                  <a:pt x="33604" y="22082"/>
                </a:lnTo>
                <a:lnTo>
                  <a:pt x="33604" y="27843"/>
                </a:lnTo>
                <a:lnTo>
                  <a:pt x="32644" y="31683"/>
                </a:lnTo>
                <a:lnTo>
                  <a:pt x="32644" y="35524"/>
                </a:lnTo>
                <a:lnTo>
                  <a:pt x="30723" y="37444"/>
                </a:lnTo>
                <a:lnTo>
                  <a:pt x="28803" y="38404"/>
                </a:lnTo>
                <a:lnTo>
                  <a:pt x="26883" y="39364"/>
                </a:lnTo>
                <a:lnTo>
                  <a:pt x="24963" y="39364"/>
                </a:lnTo>
                <a:lnTo>
                  <a:pt x="23042" y="40325"/>
                </a:lnTo>
                <a:lnTo>
                  <a:pt x="18242" y="40325"/>
                </a:lnTo>
                <a:lnTo>
                  <a:pt x="15361" y="38404"/>
                </a:lnTo>
                <a:lnTo>
                  <a:pt x="13441" y="35524"/>
                </a:lnTo>
                <a:lnTo>
                  <a:pt x="10561" y="31683"/>
                </a:lnTo>
                <a:lnTo>
                  <a:pt x="8641" y="25923"/>
                </a:lnTo>
                <a:lnTo>
                  <a:pt x="8641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2" name="object 312"/>
          <p:cNvSpPr/>
          <p:nvPr/>
        </p:nvSpPr>
        <p:spPr>
          <a:xfrm>
            <a:off x="4868250" y="2033945"/>
            <a:ext cx="77754" cy="72008"/>
          </a:xfrm>
          <a:custGeom>
            <a:avLst/>
            <a:gdLst/>
            <a:ahLst/>
            <a:cxnLst/>
            <a:rect l="l" t="t" r="r" b="b"/>
            <a:pathLst>
              <a:path w="77754" h="72008">
                <a:moveTo>
                  <a:pt x="48966" y="49926"/>
                </a:moveTo>
                <a:lnTo>
                  <a:pt x="48966" y="57607"/>
                </a:lnTo>
                <a:lnTo>
                  <a:pt x="49911" y="60487"/>
                </a:lnTo>
                <a:lnTo>
                  <a:pt x="50871" y="63367"/>
                </a:lnTo>
                <a:lnTo>
                  <a:pt x="52806" y="66233"/>
                </a:lnTo>
                <a:lnTo>
                  <a:pt x="54711" y="68168"/>
                </a:lnTo>
                <a:lnTo>
                  <a:pt x="56631" y="70073"/>
                </a:lnTo>
                <a:lnTo>
                  <a:pt x="57591" y="64328"/>
                </a:lnTo>
                <a:lnTo>
                  <a:pt x="57591" y="43205"/>
                </a:lnTo>
                <a:lnTo>
                  <a:pt x="59512" y="41285"/>
                </a:lnTo>
                <a:lnTo>
                  <a:pt x="60472" y="39364"/>
                </a:lnTo>
                <a:lnTo>
                  <a:pt x="62392" y="38404"/>
                </a:lnTo>
                <a:lnTo>
                  <a:pt x="65272" y="38404"/>
                </a:lnTo>
                <a:lnTo>
                  <a:pt x="66233" y="39364"/>
                </a:lnTo>
                <a:lnTo>
                  <a:pt x="68153" y="41285"/>
                </a:lnTo>
                <a:lnTo>
                  <a:pt x="69113" y="43205"/>
                </a:lnTo>
                <a:lnTo>
                  <a:pt x="70073" y="48005"/>
                </a:lnTo>
                <a:lnTo>
                  <a:pt x="70073" y="59527"/>
                </a:lnTo>
                <a:lnTo>
                  <a:pt x="69113" y="64328"/>
                </a:lnTo>
                <a:lnTo>
                  <a:pt x="68153" y="66233"/>
                </a:lnTo>
                <a:lnTo>
                  <a:pt x="66233" y="68168"/>
                </a:lnTo>
                <a:lnTo>
                  <a:pt x="65272" y="69113"/>
                </a:lnTo>
                <a:lnTo>
                  <a:pt x="62392" y="69113"/>
                </a:lnTo>
                <a:lnTo>
                  <a:pt x="60472" y="68168"/>
                </a:lnTo>
                <a:lnTo>
                  <a:pt x="61432" y="72008"/>
                </a:lnTo>
                <a:lnTo>
                  <a:pt x="67193" y="72008"/>
                </a:lnTo>
                <a:lnTo>
                  <a:pt x="71033" y="70073"/>
                </a:lnTo>
                <a:lnTo>
                  <a:pt x="73913" y="67208"/>
                </a:lnTo>
                <a:lnTo>
                  <a:pt x="76794" y="64328"/>
                </a:lnTo>
                <a:lnTo>
                  <a:pt x="77754" y="59527"/>
                </a:lnTo>
                <a:lnTo>
                  <a:pt x="77754" y="47045"/>
                </a:lnTo>
                <a:lnTo>
                  <a:pt x="75834" y="44165"/>
                </a:lnTo>
                <a:lnTo>
                  <a:pt x="74874" y="41285"/>
                </a:lnTo>
                <a:lnTo>
                  <a:pt x="72953" y="39364"/>
                </a:lnTo>
                <a:lnTo>
                  <a:pt x="71033" y="37444"/>
                </a:lnTo>
                <a:lnTo>
                  <a:pt x="68153" y="36484"/>
                </a:lnTo>
                <a:lnTo>
                  <a:pt x="66233" y="35524"/>
                </a:lnTo>
                <a:lnTo>
                  <a:pt x="61432" y="35524"/>
                </a:lnTo>
                <a:lnTo>
                  <a:pt x="58552" y="36484"/>
                </a:lnTo>
                <a:lnTo>
                  <a:pt x="56631" y="37444"/>
                </a:lnTo>
                <a:lnTo>
                  <a:pt x="54711" y="39364"/>
                </a:lnTo>
                <a:lnTo>
                  <a:pt x="52806" y="41285"/>
                </a:lnTo>
                <a:lnTo>
                  <a:pt x="50871" y="44165"/>
                </a:lnTo>
                <a:lnTo>
                  <a:pt x="49911" y="47045"/>
                </a:lnTo>
                <a:lnTo>
                  <a:pt x="48966" y="49926"/>
                </a:lnTo>
                <a:close/>
              </a:path>
              <a:path w="77754" h="72008">
                <a:moveTo>
                  <a:pt x="960" y="24963"/>
                </a:moveTo>
                <a:lnTo>
                  <a:pt x="1920" y="27843"/>
                </a:lnTo>
                <a:lnTo>
                  <a:pt x="2880" y="30723"/>
                </a:lnTo>
                <a:lnTo>
                  <a:pt x="4800" y="32644"/>
                </a:lnTo>
                <a:lnTo>
                  <a:pt x="6720" y="34564"/>
                </a:lnTo>
                <a:lnTo>
                  <a:pt x="9601" y="35524"/>
                </a:lnTo>
                <a:lnTo>
                  <a:pt x="7680" y="23042"/>
                </a:lnTo>
                <a:lnTo>
                  <a:pt x="7680" y="12481"/>
                </a:lnTo>
                <a:lnTo>
                  <a:pt x="8641" y="7680"/>
                </a:lnTo>
                <a:lnTo>
                  <a:pt x="9601" y="5760"/>
                </a:lnTo>
                <a:lnTo>
                  <a:pt x="11521" y="3840"/>
                </a:lnTo>
                <a:lnTo>
                  <a:pt x="12481" y="2880"/>
                </a:lnTo>
                <a:lnTo>
                  <a:pt x="16322" y="2880"/>
                </a:lnTo>
                <a:lnTo>
                  <a:pt x="17282" y="3840"/>
                </a:lnTo>
                <a:lnTo>
                  <a:pt x="18242" y="5760"/>
                </a:lnTo>
                <a:lnTo>
                  <a:pt x="20162" y="7680"/>
                </a:lnTo>
                <a:lnTo>
                  <a:pt x="21122" y="12481"/>
                </a:lnTo>
                <a:lnTo>
                  <a:pt x="21122" y="24963"/>
                </a:lnTo>
                <a:lnTo>
                  <a:pt x="20162" y="28803"/>
                </a:lnTo>
                <a:lnTo>
                  <a:pt x="18242" y="31683"/>
                </a:lnTo>
                <a:lnTo>
                  <a:pt x="17282" y="33604"/>
                </a:lnTo>
                <a:lnTo>
                  <a:pt x="15361" y="34564"/>
                </a:lnTo>
                <a:lnTo>
                  <a:pt x="13441" y="34564"/>
                </a:lnTo>
                <a:lnTo>
                  <a:pt x="12481" y="33604"/>
                </a:lnTo>
                <a:lnTo>
                  <a:pt x="11521" y="33604"/>
                </a:lnTo>
                <a:lnTo>
                  <a:pt x="11521" y="36484"/>
                </a:lnTo>
                <a:lnTo>
                  <a:pt x="18242" y="36484"/>
                </a:lnTo>
                <a:lnTo>
                  <a:pt x="22082" y="34564"/>
                </a:lnTo>
                <a:lnTo>
                  <a:pt x="24963" y="31683"/>
                </a:lnTo>
                <a:lnTo>
                  <a:pt x="26883" y="28803"/>
                </a:lnTo>
                <a:lnTo>
                  <a:pt x="28803" y="24002"/>
                </a:lnTo>
                <a:lnTo>
                  <a:pt x="28803" y="13441"/>
                </a:lnTo>
                <a:lnTo>
                  <a:pt x="27843" y="9601"/>
                </a:lnTo>
                <a:lnTo>
                  <a:pt x="24963" y="5760"/>
                </a:lnTo>
                <a:lnTo>
                  <a:pt x="22082" y="1920"/>
                </a:lnTo>
                <a:lnTo>
                  <a:pt x="19202" y="0"/>
                </a:lnTo>
                <a:lnTo>
                  <a:pt x="12481" y="0"/>
                </a:lnTo>
                <a:lnTo>
                  <a:pt x="9601" y="960"/>
                </a:lnTo>
                <a:lnTo>
                  <a:pt x="7680" y="1920"/>
                </a:lnTo>
                <a:lnTo>
                  <a:pt x="4800" y="3840"/>
                </a:lnTo>
                <a:lnTo>
                  <a:pt x="2880" y="5760"/>
                </a:lnTo>
                <a:lnTo>
                  <a:pt x="1920" y="8641"/>
                </a:lnTo>
                <a:lnTo>
                  <a:pt x="960" y="11521"/>
                </a:lnTo>
                <a:lnTo>
                  <a:pt x="0" y="15361"/>
                </a:lnTo>
                <a:lnTo>
                  <a:pt x="0" y="22082"/>
                </a:lnTo>
                <a:lnTo>
                  <a:pt x="960" y="24963"/>
                </a:lnTo>
                <a:close/>
              </a:path>
              <a:path w="77754" h="72008">
                <a:moveTo>
                  <a:pt x="61432" y="0"/>
                </a:moveTo>
                <a:lnTo>
                  <a:pt x="12481" y="72008"/>
                </a:lnTo>
                <a:lnTo>
                  <a:pt x="16322" y="72008"/>
                </a:lnTo>
                <a:lnTo>
                  <a:pt x="66233" y="0"/>
                </a:lnTo>
                <a:lnTo>
                  <a:pt x="61432" y="0"/>
                </a:lnTo>
                <a:close/>
              </a:path>
              <a:path w="77754" h="72008">
                <a:moveTo>
                  <a:pt x="8641" y="26883"/>
                </a:moveTo>
                <a:lnTo>
                  <a:pt x="7680" y="23042"/>
                </a:lnTo>
                <a:lnTo>
                  <a:pt x="9601" y="35524"/>
                </a:lnTo>
                <a:lnTo>
                  <a:pt x="11521" y="36484"/>
                </a:lnTo>
                <a:lnTo>
                  <a:pt x="11521" y="33604"/>
                </a:lnTo>
                <a:lnTo>
                  <a:pt x="10561" y="32644"/>
                </a:lnTo>
                <a:lnTo>
                  <a:pt x="9601" y="30723"/>
                </a:lnTo>
                <a:lnTo>
                  <a:pt x="8641" y="28803"/>
                </a:lnTo>
                <a:lnTo>
                  <a:pt x="8641" y="26883"/>
                </a:lnTo>
                <a:close/>
              </a:path>
              <a:path w="77754" h="72008">
                <a:moveTo>
                  <a:pt x="59512" y="66233"/>
                </a:moveTo>
                <a:lnTo>
                  <a:pt x="57591" y="64328"/>
                </a:lnTo>
                <a:lnTo>
                  <a:pt x="56631" y="70073"/>
                </a:lnTo>
                <a:lnTo>
                  <a:pt x="58552" y="71048"/>
                </a:lnTo>
                <a:lnTo>
                  <a:pt x="61432" y="72008"/>
                </a:lnTo>
                <a:lnTo>
                  <a:pt x="60472" y="68168"/>
                </a:lnTo>
                <a:lnTo>
                  <a:pt x="59512" y="66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3" name="object 313"/>
          <p:cNvSpPr/>
          <p:nvPr/>
        </p:nvSpPr>
        <p:spPr>
          <a:xfrm>
            <a:off x="5607420" y="2932480"/>
            <a:ext cx="732464" cy="418551"/>
          </a:xfrm>
          <a:custGeom>
            <a:avLst/>
            <a:gdLst/>
            <a:ahLst/>
            <a:cxnLst/>
            <a:rect l="l" t="t" r="r" b="b"/>
            <a:pathLst>
              <a:path w="732464" h="418551">
                <a:moveTo>
                  <a:pt x="732464" y="0"/>
                </a:moveTo>
                <a:lnTo>
                  <a:pt x="136321" y="0"/>
                </a:lnTo>
                <a:lnTo>
                  <a:pt x="136321" y="215996"/>
                </a:lnTo>
                <a:lnTo>
                  <a:pt x="0" y="418551"/>
                </a:lnTo>
                <a:lnTo>
                  <a:pt x="136321" y="309112"/>
                </a:lnTo>
                <a:lnTo>
                  <a:pt x="136321" y="370545"/>
                </a:lnTo>
                <a:lnTo>
                  <a:pt x="732464" y="370545"/>
                </a:lnTo>
                <a:lnTo>
                  <a:pt x="73246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4" name="object 314"/>
          <p:cNvSpPr/>
          <p:nvPr/>
        </p:nvSpPr>
        <p:spPr>
          <a:xfrm>
            <a:off x="5603580" y="2928640"/>
            <a:ext cx="740145" cy="426232"/>
          </a:xfrm>
          <a:custGeom>
            <a:avLst/>
            <a:gdLst/>
            <a:ahLst/>
            <a:cxnLst/>
            <a:rect l="l" t="t" r="r" b="b"/>
            <a:pathLst>
              <a:path w="740145" h="426232">
                <a:moveTo>
                  <a:pt x="0" y="422391"/>
                </a:moveTo>
                <a:lnTo>
                  <a:pt x="0" y="424312"/>
                </a:lnTo>
                <a:lnTo>
                  <a:pt x="960" y="425272"/>
                </a:lnTo>
                <a:lnTo>
                  <a:pt x="2895" y="426232"/>
                </a:lnTo>
                <a:lnTo>
                  <a:pt x="6720" y="426232"/>
                </a:lnTo>
                <a:lnTo>
                  <a:pt x="136321" y="321594"/>
                </a:lnTo>
                <a:lnTo>
                  <a:pt x="136321" y="376306"/>
                </a:lnTo>
                <a:lnTo>
                  <a:pt x="137281" y="377266"/>
                </a:lnTo>
                <a:lnTo>
                  <a:pt x="139202" y="378226"/>
                </a:lnTo>
                <a:lnTo>
                  <a:pt x="138242" y="310073"/>
                </a:lnTo>
                <a:lnTo>
                  <a:pt x="23042" y="402229"/>
                </a:lnTo>
                <a:lnTo>
                  <a:pt x="136321" y="218876"/>
                </a:lnTo>
                <a:lnTo>
                  <a:pt x="960" y="420471"/>
                </a:lnTo>
                <a:lnTo>
                  <a:pt x="0" y="422391"/>
                </a:lnTo>
                <a:close/>
              </a:path>
              <a:path w="740145" h="426232">
                <a:moveTo>
                  <a:pt x="144962" y="7680"/>
                </a:moveTo>
                <a:lnTo>
                  <a:pt x="731504" y="7680"/>
                </a:lnTo>
                <a:lnTo>
                  <a:pt x="731504" y="370545"/>
                </a:lnTo>
                <a:lnTo>
                  <a:pt x="144962" y="370545"/>
                </a:lnTo>
                <a:lnTo>
                  <a:pt x="144962" y="312953"/>
                </a:lnTo>
                <a:lnTo>
                  <a:pt x="144002" y="311033"/>
                </a:lnTo>
                <a:lnTo>
                  <a:pt x="143042" y="310073"/>
                </a:lnTo>
                <a:lnTo>
                  <a:pt x="141122" y="309112"/>
                </a:lnTo>
                <a:lnTo>
                  <a:pt x="139202" y="309112"/>
                </a:lnTo>
                <a:lnTo>
                  <a:pt x="138242" y="310073"/>
                </a:lnTo>
                <a:lnTo>
                  <a:pt x="139202" y="378226"/>
                </a:lnTo>
                <a:lnTo>
                  <a:pt x="140162" y="379186"/>
                </a:lnTo>
                <a:lnTo>
                  <a:pt x="736305" y="379186"/>
                </a:lnTo>
                <a:lnTo>
                  <a:pt x="737265" y="378226"/>
                </a:lnTo>
                <a:lnTo>
                  <a:pt x="739185" y="377266"/>
                </a:lnTo>
                <a:lnTo>
                  <a:pt x="740145" y="376306"/>
                </a:lnTo>
                <a:lnTo>
                  <a:pt x="740145" y="2880"/>
                </a:lnTo>
                <a:lnTo>
                  <a:pt x="739185" y="960"/>
                </a:lnTo>
                <a:lnTo>
                  <a:pt x="737265" y="0"/>
                </a:lnTo>
                <a:lnTo>
                  <a:pt x="139202" y="0"/>
                </a:lnTo>
                <a:lnTo>
                  <a:pt x="137281" y="960"/>
                </a:lnTo>
                <a:lnTo>
                  <a:pt x="136321" y="2880"/>
                </a:lnTo>
                <a:lnTo>
                  <a:pt x="136321" y="218876"/>
                </a:lnTo>
                <a:lnTo>
                  <a:pt x="23042" y="402229"/>
                </a:lnTo>
                <a:lnTo>
                  <a:pt x="144002" y="222717"/>
                </a:lnTo>
                <a:lnTo>
                  <a:pt x="144002" y="221757"/>
                </a:lnTo>
                <a:lnTo>
                  <a:pt x="144962" y="219836"/>
                </a:lnTo>
                <a:lnTo>
                  <a:pt x="144962" y="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5" name="object 315"/>
          <p:cNvSpPr/>
          <p:nvPr/>
        </p:nvSpPr>
        <p:spPr>
          <a:xfrm>
            <a:off x="5902131" y="3011195"/>
            <a:ext cx="72009" cy="83515"/>
          </a:xfrm>
          <a:custGeom>
            <a:avLst/>
            <a:gdLst/>
            <a:ahLst/>
            <a:cxnLst/>
            <a:rect l="l" t="t" r="r" b="b"/>
            <a:pathLst>
              <a:path w="72009" h="83515">
                <a:moveTo>
                  <a:pt x="14401" y="56647"/>
                </a:moveTo>
                <a:lnTo>
                  <a:pt x="13441" y="49926"/>
                </a:lnTo>
                <a:lnTo>
                  <a:pt x="13441" y="34564"/>
                </a:lnTo>
                <a:lnTo>
                  <a:pt x="14401" y="26883"/>
                </a:lnTo>
                <a:lnTo>
                  <a:pt x="17282" y="21122"/>
                </a:lnTo>
                <a:lnTo>
                  <a:pt x="20162" y="15361"/>
                </a:lnTo>
                <a:lnTo>
                  <a:pt x="23042" y="11521"/>
                </a:lnTo>
                <a:lnTo>
                  <a:pt x="26883" y="8641"/>
                </a:lnTo>
                <a:lnTo>
                  <a:pt x="31683" y="5760"/>
                </a:lnTo>
                <a:lnTo>
                  <a:pt x="36484" y="4800"/>
                </a:lnTo>
                <a:lnTo>
                  <a:pt x="48006" y="4800"/>
                </a:lnTo>
                <a:lnTo>
                  <a:pt x="52806" y="6720"/>
                </a:lnTo>
                <a:lnTo>
                  <a:pt x="57607" y="9601"/>
                </a:lnTo>
                <a:lnTo>
                  <a:pt x="62407" y="13441"/>
                </a:lnTo>
                <a:lnTo>
                  <a:pt x="65288" y="19202"/>
                </a:lnTo>
                <a:lnTo>
                  <a:pt x="68168" y="27843"/>
                </a:lnTo>
                <a:lnTo>
                  <a:pt x="70088" y="27843"/>
                </a:lnTo>
                <a:lnTo>
                  <a:pt x="68168" y="0"/>
                </a:lnTo>
                <a:lnTo>
                  <a:pt x="66248" y="0"/>
                </a:lnTo>
                <a:lnTo>
                  <a:pt x="65288" y="1920"/>
                </a:lnTo>
                <a:lnTo>
                  <a:pt x="65288" y="3840"/>
                </a:lnTo>
                <a:lnTo>
                  <a:pt x="63367" y="4800"/>
                </a:lnTo>
                <a:lnTo>
                  <a:pt x="63367" y="5760"/>
                </a:lnTo>
                <a:lnTo>
                  <a:pt x="59527" y="5760"/>
                </a:lnTo>
                <a:lnTo>
                  <a:pt x="57607" y="4800"/>
                </a:lnTo>
                <a:lnTo>
                  <a:pt x="51846" y="1920"/>
                </a:lnTo>
                <a:lnTo>
                  <a:pt x="46085" y="0"/>
                </a:lnTo>
                <a:lnTo>
                  <a:pt x="33604" y="0"/>
                </a:lnTo>
                <a:lnTo>
                  <a:pt x="26883" y="1920"/>
                </a:lnTo>
                <a:lnTo>
                  <a:pt x="20162" y="5760"/>
                </a:lnTo>
                <a:lnTo>
                  <a:pt x="14401" y="9601"/>
                </a:lnTo>
                <a:lnTo>
                  <a:pt x="8641" y="14401"/>
                </a:lnTo>
                <a:lnTo>
                  <a:pt x="5760" y="21122"/>
                </a:lnTo>
                <a:lnTo>
                  <a:pt x="1920" y="27843"/>
                </a:lnTo>
                <a:lnTo>
                  <a:pt x="0" y="35524"/>
                </a:lnTo>
                <a:lnTo>
                  <a:pt x="12" y="44294"/>
                </a:lnTo>
                <a:lnTo>
                  <a:pt x="2327" y="57241"/>
                </a:lnTo>
                <a:lnTo>
                  <a:pt x="8641" y="68153"/>
                </a:lnTo>
                <a:lnTo>
                  <a:pt x="14159" y="74814"/>
                </a:lnTo>
                <a:lnTo>
                  <a:pt x="25139" y="81392"/>
                </a:lnTo>
                <a:lnTo>
                  <a:pt x="38404" y="83515"/>
                </a:lnTo>
                <a:lnTo>
                  <a:pt x="46085" y="83515"/>
                </a:lnTo>
                <a:lnTo>
                  <a:pt x="52806" y="81594"/>
                </a:lnTo>
                <a:lnTo>
                  <a:pt x="57607" y="78714"/>
                </a:lnTo>
                <a:lnTo>
                  <a:pt x="63367" y="74874"/>
                </a:lnTo>
                <a:lnTo>
                  <a:pt x="68168" y="70088"/>
                </a:lnTo>
                <a:lnTo>
                  <a:pt x="72009" y="62407"/>
                </a:lnTo>
                <a:lnTo>
                  <a:pt x="70088" y="61447"/>
                </a:lnTo>
                <a:lnTo>
                  <a:pt x="65288" y="68153"/>
                </a:lnTo>
                <a:lnTo>
                  <a:pt x="60487" y="72969"/>
                </a:lnTo>
                <a:lnTo>
                  <a:pt x="56647" y="74874"/>
                </a:lnTo>
                <a:lnTo>
                  <a:pt x="52806" y="76809"/>
                </a:lnTo>
                <a:lnTo>
                  <a:pt x="48006" y="77754"/>
                </a:lnTo>
                <a:lnTo>
                  <a:pt x="37444" y="77754"/>
                </a:lnTo>
                <a:lnTo>
                  <a:pt x="31683" y="76809"/>
                </a:lnTo>
                <a:lnTo>
                  <a:pt x="27843" y="73929"/>
                </a:lnTo>
                <a:lnTo>
                  <a:pt x="23042" y="71033"/>
                </a:lnTo>
                <a:lnTo>
                  <a:pt x="19202" y="67208"/>
                </a:lnTo>
                <a:lnTo>
                  <a:pt x="17282" y="61447"/>
                </a:lnTo>
                <a:lnTo>
                  <a:pt x="14401" y="566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6" name="object 316"/>
          <p:cNvSpPr/>
          <p:nvPr/>
        </p:nvSpPr>
        <p:spPr>
          <a:xfrm>
            <a:off x="5978941" y="3009275"/>
            <a:ext cx="57591" cy="83515"/>
          </a:xfrm>
          <a:custGeom>
            <a:avLst/>
            <a:gdLst/>
            <a:ahLst/>
            <a:cxnLst/>
            <a:rect l="l" t="t" r="r" b="b"/>
            <a:pathLst>
              <a:path w="57591" h="83515">
                <a:moveTo>
                  <a:pt x="49911" y="41285"/>
                </a:moveTo>
                <a:lnTo>
                  <a:pt x="48950" y="38404"/>
                </a:lnTo>
                <a:lnTo>
                  <a:pt x="47990" y="35524"/>
                </a:lnTo>
                <a:lnTo>
                  <a:pt x="46070" y="32644"/>
                </a:lnTo>
                <a:lnTo>
                  <a:pt x="44150" y="30723"/>
                </a:lnTo>
                <a:lnTo>
                  <a:pt x="42230" y="28803"/>
                </a:lnTo>
                <a:lnTo>
                  <a:pt x="39349" y="27843"/>
                </a:lnTo>
                <a:lnTo>
                  <a:pt x="33588" y="27843"/>
                </a:lnTo>
                <a:lnTo>
                  <a:pt x="30708" y="28803"/>
                </a:lnTo>
                <a:lnTo>
                  <a:pt x="28788" y="30723"/>
                </a:lnTo>
                <a:lnTo>
                  <a:pt x="25907" y="31683"/>
                </a:lnTo>
                <a:lnTo>
                  <a:pt x="23027" y="34564"/>
                </a:lnTo>
                <a:lnTo>
                  <a:pt x="18227" y="39364"/>
                </a:lnTo>
                <a:lnTo>
                  <a:pt x="18227" y="0"/>
                </a:lnTo>
                <a:lnTo>
                  <a:pt x="15361" y="0"/>
                </a:lnTo>
                <a:lnTo>
                  <a:pt x="0" y="6720"/>
                </a:lnTo>
                <a:lnTo>
                  <a:pt x="0" y="8641"/>
                </a:lnTo>
                <a:lnTo>
                  <a:pt x="1920" y="8641"/>
                </a:lnTo>
                <a:lnTo>
                  <a:pt x="3840" y="7680"/>
                </a:lnTo>
                <a:lnTo>
                  <a:pt x="5745" y="7680"/>
                </a:lnTo>
                <a:lnTo>
                  <a:pt x="5745" y="8641"/>
                </a:lnTo>
                <a:lnTo>
                  <a:pt x="6705" y="8641"/>
                </a:lnTo>
                <a:lnTo>
                  <a:pt x="7680" y="9601"/>
                </a:lnTo>
                <a:lnTo>
                  <a:pt x="7680" y="10561"/>
                </a:lnTo>
                <a:lnTo>
                  <a:pt x="8641" y="11521"/>
                </a:lnTo>
                <a:lnTo>
                  <a:pt x="8641" y="76794"/>
                </a:lnTo>
                <a:lnTo>
                  <a:pt x="7680" y="77754"/>
                </a:lnTo>
                <a:lnTo>
                  <a:pt x="7680" y="78729"/>
                </a:lnTo>
                <a:lnTo>
                  <a:pt x="6705" y="79674"/>
                </a:lnTo>
                <a:lnTo>
                  <a:pt x="5745" y="79674"/>
                </a:lnTo>
                <a:lnTo>
                  <a:pt x="4800" y="80634"/>
                </a:lnTo>
                <a:lnTo>
                  <a:pt x="2865" y="81594"/>
                </a:lnTo>
                <a:lnTo>
                  <a:pt x="0" y="81594"/>
                </a:lnTo>
                <a:lnTo>
                  <a:pt x="0" y="83515"/>
                </a:lnTo>
                <a:lnTo>
                  <a:pt x="26868" y="83515"/>
                </a:lnTo>
                <a:lnTo>
                  <a:pt x="26868" y="81594"/>
                </a:lnTo>
                <a:lnTo>
                  <a:pt x="23987" y="81594"/>
                </a:lnTo>
                <a:lnTo>
                  <a:pt x="22067" y="80634"/>
                </a:lnTo>
                <a:lnTo>
                  <a:pt x="21107" y="80634"/>
                </a:lnTo>
                <a:lnTo>
                  <a:pt x="20147" y="79674"/>
                </a:lnTo>
                <a:lnTo>
                  <a:pt x="19202" y="78729"/>
                </a:lnTo>
                <a:lnTo>
                  <a:pt x="19202" y="77754"/>
                </a:lnTo>
                <a:lnTo>
                  <a:pt x="18227" y="76794"/>
                </a:lnTo>
                <a:lnTo>
                  <a:pt x="18227" y="43205"/>
                </a:lnTo>
                <a:lnTo>
                  <a:pt x="21107" y="40325"/>
                </a:lnTo>
                <a:lnTo>
                  <a:pt x="23987" y="37444"/>
                </a:lnTo>
                <a:lnTo>
                  <a:pt x="25907" y="36484"/>
                </a:lnTo>
                <a:lnTo>
                  <a:pt x="27828" y="35524"/>
                </a:lnTo>
                <a:lnTo>
                  <a:pt x="35509" y="35524"/>
                </a:lnTo>
                <a:lnTo>
                  <a:pt x="36469" y="36484"/>
                </a:lnTo>
                <a:lnTo>
                  <a:pt x="37429" y="37444"/>
                </a:lnTo>
                <a:lnTo>
                  <a:pt x="38389" y="39364"/>
                </a:lnTo>
                <a:lnTo>
                  <a:pt x="39349" y="41285"/>
                </a:lnTo>
                <a:lnTo>
                  <a:pt x="40309" y="42245"/>
                </a:lnTo>
                <a:lnTo>
                  <a:pt x="40309" y="76794"/>
                </a:lnTo>
                <a:lnTo>
                  <a:pt x="39349" y="78729"/>
                </a:lnTo>
                <a:lnTo>
                  <a:pt x="39349" y="79674"/>
                </a:lnTo>
                <a:lnTo>
                  <a:pt x="38389" y="79674"/>
                </a:lnTo>
                <a:lnTo>
                  <a:pt x="37429" y="80634"/>
                </a:lnTo>
                <a:lnTo>
                  <a:pt x="35509" y="81594"/>
                </a:lnTo>
                <a:lnTo>
                  <a:pt x="31668" y="81594"/>
                </a:lnTo>
                <a:lnTo>
                  <a:pt x="31668" y="83515"/>
                </a:lnTo>
                <a:lnTo>
                  <a:pt x="57591" y="83515"/>
                </a:lnTo>
                <a:lnTo>
                  <a:pt x="57591" y="81594"/>
                </a:lnTo>
                <a:lnTo>
                  <a:pt x="55671" y="81594"/>
                </a:lnTo>
                <a:lnTo>
                  <a:pt x="53751" y="80634"/>
                </a:lnTo>
                <a:lnTo>
                  <a:pt x="52791" y="80634"/>
                </a:lnTo>
                <a:lnTo>
                  <a:pt x="51831" y="79674"/>
                </a:lnTo>
                <a:lnTo>
                  <a:pt x="50871" y="78729"/>
                </a:lnTo>
                <a:lnTo>
                  <a:pt x="50871" y="77754"/>
                </a:lnTo>
                <a:lnTo>
                  <a:pt x="49911" y="76794"/>
                </a:lnTo>
                <a:lnTo>
                  <a:pt x="49911" y="41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7" name="object 317"/>
          <p:cNvSpPr/>
          <p:nvPr/>
        </p:nvSpPr>
        <p:spPr>
          <a:xfrm>
            <a:off x="6049975" y="3009275"/>
            <a:ext cx="11521" cy="12481"/>
          </a:xfrm>
          <a:custGeom>
            <a:avLst/>
            <a:gdLst/>
            <a:ahLst/>
            <a:cxnLst/>
            <a:rect l="l" t="t" r="r" b="b"/>
            <a:pathLst>
              <a:path w="11521" h="12481">
                <a:moveTo>
                  <a:pt x="1920" y="10561"/>
                </a:moveTo>
                <a:lnTo>
                  <a:pt x="2880" y="11521"/>
                </a:lnTo>
                <a:lnTo>
                  <a:pt x="3840" y="12481"/>
                </a:lnTo>
                <a:lnTo>
                  <a:pt x="7680" y="12481"/>
                </a:lnTo>
                <a:lnTo>
                  <a:pt x="8641" y="11521"/>
                </a:lnTo>
                <a:lnTo>
                  <a:pt x="9601" y="10561"/>
                </a:lnTo>
                <a:lnTo>
                  <a:pt x="10561" y="9601"/>
                </a:lnTo>
                <a:lnTo>
                  <a:pt x="11521" y="7680"/>
                </a:lnTo>
                <a:lnTo>
                  <a:pt x="11521" y="4800"/>
                </a:lnTo>
                <a:lnTo>
                  <a:pt x="10561" y="2880"/>
                </a:lnTo>
                <a:lnTo>
                  <a:pt x="9601" y="1920"/>
                </a:lnTo>
                <a:lnTo>
                  <a:pt x="8641" y="960"/>
                </a:lnTo>
                <a:lnTo>
                  <a:pt x="7680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9601"/>
                </a:lnTo>
                <a:lnTo>
                  <a:pt x="192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8" name="object 318"/>
          <p:cNvSpPr/>
          <p:nvPr/>
        </p:nvSpPr>
        <p:spPr>
          <a:xfrm>
            <a:off x="6041334" y="3037118"/>
            <a:ext cx="26883" cy="55671"/>
          </a:xfrm>
          <a:custGeom>
            <a:avLst/>
            <a:gdLst/>
            <a:ahLst/>
            <a:cxnLst/>
            <a:rect l="l" t="t" r="r" b="b"/>
            <a:pathLst>
              <a:path w="26883" h="55671">
                <a:moveTo>
                  <a:pt x="9601" y="17282"/>
                </a:moveTo>
                <a:lnTo>
                  <a:pt x="9601" y="48950"/>
                </a:lnTo>
                <a:lnTo>
                  <a:pt x="8641" y="49910"/>
                </a:lnTo>
                <a:lnTo>
                  <a:pt x="7680" y="50886"/>
                </a:lnTo>
                <a:lnTo>
                  <a:pt x="7680" y="51831"/>
                </a:lnTo>
                <a:lnTo>
                  <a:pt x="6720" y="52791"/>
                </a:lnTo>
                <a:lnTo>
                  <a:pt x="5760" y="52791"/>
                </a:lnTo>
                <a:lnTo>
                  <a:pt x="3840" y="53751"/>
                </a:lnTo>
                <a:lnTo>
                  <a:pt x="960" y="53751"/>
                </a:lnTo>
                <a:lnTo>
                  <a:pt x="960" y="55671"/>
                </a:lnTo>
                <a:lnTo>
                  <a:pt x="26883" y="55671"/>
                </a:lnTo>
                <a:lnTo>
                  <a:pt x="26883" y="53751"/>
                </a:lnTo>
                <a:lnTo>
                  <a:pt x="24963" y="53751"/>
                </a:lnTo>
                <a:lnTo>
                  <a:pt x="23042" y="52791"/>
                </a:lnTo>
                <a:lnTo>
                  <a:pt x="22082" y="52791"/>
                </a:lnTo>
                <a:lnTo>
                  <a:pt x="21122" y="51831"/>
                </a:lnTo>
                <a:lnTo>
                  <a:pt x="20162" y="50886"/>
                </a:lnTo>
                <a:lnTo>
                  <a:pt x="20162" y="49910"/>
                </a:lnTo>
                <a:lnTo>
                  <a:pt x="19202" y="48950"/>
                </a:lnTo>
                <a:lnTo>
                  <a:pt x="19202" y="0"/>
                </a:lnTo>
                <a:lnTo>
                  <a:pt x="16322" y="0"/>
                </a:lnTo>
                <a:lnTo>
                  <a:pt x="0" y="6720"/>
                </a:lnTo>
                <a:lnTo>
                  <a:pt x="960" y="8641"/>
                </a:lnTo>
                <a:lnTo>
                  <a:pt x="7680" y="8641"/>
                </a:lnTo>
                <a:lnTo>
                  <a:pt x="8641" y="9601"/>
                </a:lnTo>
                <a:lnTo>
                  <a:pt x="8641" y="11521"/>
                </a:lnTo>
                <a:lnTo>
                  <a:pt x="9601" y="13441"/>
                </a:lnTo>
                <a:lnTo>
                  <a:pt x="9601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9" name="object 319"/>
          <p:cNvSpPr/>
          <p:nvPr/>
        </p:nvSpPr>
        <p:spPr>
          <a:xfrm>
            <a:off x="6073002" y="3037118"/>
            <a:ext cx="58567" cy="55671"/>
          </a:xfrm>
          <a:custGeom>
            <a:avLst/>
            <a:gdLst/>
            <a:ahLst/>
            <a:cxnLst/>
            <a:rect l="l" t="t" r="r" b="b"/>
            <a:pathLst>
              <a:path w="58567" h="55671">
                <a:moveTo>
                  <a:pt x="58567" y="55671"/>
                </a:moveTo>
                <a:lnTo>
                  <a:pt x="58567" y="53751"/>
                </a:lnTo>
                <a:lnTo>
                  <a:pt x="55686" y="53751"/>
                </a:lnTo>
                <a:lnTo>
                  <a:pt x="53766" y="52791"/>
                </a:lnTo>
                <a:lnTo>
                  <a:pt x="52806" y="52791"/>
                </a:lnTo>
                <a:lnTo>
                  <a:pt x="51846" y="51831"/>
                </a:lnTo>
                <a:lnTo>
                  <a:pt x="51846" y="50886"/>
                </a:lnTo>
                <a:lnTo>
                  <a:pt x="50886" y="49910"/>
                </a:lnTo>
                <a:lnTo>
                  <a:pt x="50886" y="48950"/>
                </a:lnTo>
                <a:lnTo>
                  <a:pt x="49926" y="47045"/>
                </a:lnTo>
                <a:lnTo>
                  <a:pt x="49926" y="12481"/>
                </a:lnTo>
                <a:lnTo>
                  <a:pt x="48966" y="9601"/>
                </a:lnTo>
                <a:lnTo>
                  <a:pt x="48005" y="6720"/>
                </a:lnTo>
                <a:lnTo>
                  <a:pt x="46085" y="3840"/>
                </a:lnTo>
                <a:lnTo>
                  <a:pt x="44165" y="2880"/>
                </a:lnTo>
                <a:lnTo>
                  <a:pt x="42245" y="960"/>
                </a:lnTo>
                <a:lnTo>
                  <a:pt x="39364" y="0"/>
                </a:lnTo>
                <a:lnTo>
                  <a:pt x="30723" y="0"/>
                </a:lnTo>
                <a:lnTo>
                  <a:pt x="24963" y="3840"/>
                </a:lnTo>
                <a:lnTo>
                  <a:pt x="18242" y="11521"/>
                </a:lnTo>
                <a:lnTo>
                  <a:pt x="18242" y="0"/>
                </a:lnTo>
                <a:lnTo>
                  <a:pt x="16337" y="0"/>
                </a:lnTo>
                <a:lnTo>
                  <a:pt x="0" y="6720"/>
                </a:lnTo>
                <a:lnTo>
                  <a:pt x="975" y="8641"/>
                </a:lnTo>
                <a:lnTo>
                  <a:pt x="6720" y="8641"/>
                </a:lnTo>
                <a:lnTo>
                  <a:pt x="7696" y="9601"/>
                </a:lnTo>
                <a:lnTo>
                  <a:pt x="8656" y="10561"/>
                </a:lnTo>
                <a:lnTo>
                  <a:pt x="8656" y="49910"/>
                </a:lnTo>
                <a:lnTo>
                  <a:pt x="7696" y="50886"/>
                </a:lnTo>
                <a:lnTo>
                  <a:pt x="6720" y="52791"/>
                </a:lnTo>
                <a:lnTo>
                  <a:pt x="4815" y="53751"/>
                </a:lnTo>
                <a:lnTo>
                  <a:pt x="975" y="53751"/>
                </a:lnTo>
                <a:lnTo>
                  <a:pt x="975" y="55671"/>
                </a:lnTo>
                <a:lnTo>
                  <a:pt x="26883" y="55671"/>
                </a:lnTo>
                <a:lnTo>
                  <a:pt x="26883" y="53751"/>
                </a:lnTo>
                <a:lnTo>
                  <a:pt x="24002" y="53751"/>
                </a:lnTo>
                <a:lnTo>
                  <a:pt x="22082" y="52791"/>
                </a:lnTo>
                <a:lnTo>
                  <a:pt x="21122" y="52791"/>
                </a:lnTo>
                <a:lnTo>
                  <a:pt x="20162" y="51831"/>
                </a:lnTo>
                <a:lnTo>
                  <a:pt x="20162" y="50886"/>
                </a:lnTo>
                <a:lnTo>
                  <a:pt x="19217" y="49910"/>
                </a:lnTo>
                <a:lnTo>
                  <a:pt x="18242" y="48950"/>
                </a:lnTo>
                <a:lnTo>
                  <a:pt x="18242" y="15361"/>
                </a:lnTo>
                <a:lnTo>
                  <a:pt x="23058" y="10561"/>
                </a:lnTo>
                <a:lnTo>
                  <a:pt x="27843" y="7680"/>
                </a:lnTo>
                <a:lnTo>
                  <a:pt x="35524" y="7680"/>
                </a:lnTo>
                <a:lnTo>
                  <a:pt x="37444" y="8641"/>
                </a:lnTo>
                <a:lnTo>
                  <a:pt x="38404" y="10561"/>
                </a:lnTo>
                <a:lnTo>
                  <a:pt x="40325" y="13441"/>
                </a:lnTo>
                <a:lnTo>
                  <a:pt x="40325" y="50886"/>
                </a:lnTo>
                <a:lnTo>
                  <a:pt x="39364" y="51831"/>
                </a:lnTo>
                <a:lnTo>
                  <a:pt x="38404" y="51831"/>
                </a:lnTo>
                <a:lnTo>
                  <a:pt x="37444" y="52791"/>
                </a:lnTo>
                <a:lnTo>
                  <a:pt x="35524" y="53751"/>
                </a:lnTo>
                <a:lnTo>
                  <a:pt x="31683" y="53751"/>
                </a:lnTo>
                <a:lnTo>
                  <a:pt x="31683" y="55671"/>
                </a:lnTo>
                <a:lnTo>
                  <a:pt x="58567" y="55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0" name="object 320"/>
          <p:cNvSpPr/>
          <p:nvPr/>
        </p:nvSpPr>
        <p:spPr>
          <a:xfrm>
            <a:off x="6146932" y="3063041"/>
            <a:ext cx="3840" cy="14401"/>
          </a:xfrm>
          <a:custGeom>
            <a:avLst/>
            <a:gdLst/>
            <a:ahLst/>
            <a:cxnLst/>
            <a:rect l="l" t="t" r="r" b="b"/>
            <a:pathLst>
              <a:path w="3840" h="14401">
                <a:moveTo>
                  <a:pt x="0" y="14401"/>
                </a:moveTo>
                <a:lnTo>
                  <a:pt x="0" y="11521"/>
                </a:lnTo>
                <a:lnTo>
                  <a:pt x="960" y="9601"/>
                </a:lnTo>
                <a:lnTo>
                  <a:pt x="1920" y="7680"/>
                </a:lnTo>
                <a:lnTo>
                  <a:pt x="3840" y="0"/>
                </a:lnTo>
                <a:lnTo>
                  <a:pt x="0" y="2880"/>
                </a:lnTo>
                <a:lnTo>
                  <a:pt x="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1" name="object 321"/>
          <p:cNvSpPr/>
          <p:nvPr/>
        </p:nvSpPr>
        <p:spPr>
          <a:xfrm>
            <a:off x="6137330" y="3037118"/>
            <a:ext cx="47990" cy="56631"/>
          </a:xfrm>
          <a:custGeom>
            <a:avLst/>
            <a:gdLst/>
            <a:ahLst/>
            <a:cxnLst/>
            <a:rect l="l" t="t" r="r" b="b"/>
            <a:pathLst>
              <a:path w="47990" h="56631">
                <a:moveTo>
                  <a:pt x="2880" y="18242"/>
                </a:moveTo>
                <a:lnTo>
                  <a:pt x="3840" y="19202"/>
                </a:lnTo>
                <a:lnTo>
                  <a:pt x="9601" y="19202"/>
                </a:lnTo>
                <a:lnTo>
                  <a:pt x="10561" y="18242"/>
                </a:lnTo>
                <a:lnTo>
                  <a:pt x="11521" y="17282"/>
                </a:lnTo>
                <a:lnTo>
                  <a:pt x="11521" y="8641"/>
                </a:lnTo>
                <a:lnTo>
                  <a:pt x="12481" y="7680"/>
                </a:lnTo>
                <a:lnTo>
                  <a:pt x="13441" y="5760"/>
                </a:lnTo>
                <a:lnTo>
                  <a:pt x="15361" y="4800"/>
                </a:lnTo>
                <a:lnTo>
                  <a:pt x="17282" y="3840"/>
                </a:lnTo>
                <a:lnTo>
                  <a:pt x="23042" y="3840"/>
                </a:lnTo>
                <a:lnTo>
                  <a:pt x="24963" y="4800"/>
                </a:lnTo>
                <a:lnTo>
                  <a:pt x="26883" y="6720"/>
                </a:lnTo>
                <a:lnTo>
                  <a:pt x="28803" y="8641"/>
                </a:lnTo>
                <a:lnTo>
                  <a:pt x="29748" y="12481"/>
                </a:lnTo>
                <a:lnTo>
                  <a:pt x="29748" y="20162"/>
                </a:lnTo>
                <a:lnTo>
                  <a:pt x="20162" y="23042"/>
                </a:lnTo>
                <a:lnTo>
                  <a:pt x="13441" y="25923"/>
                </a:lnTo>
                <a:lnTo>
                  <a:pt x="11521" y="33604"/>
                </a:lnTo>
                <a:lnTo>
                  <a:pt x="12481" y="31683"/>
                </a:lnTo>
                <a:lnTo>
                  <a:pt x="15361" y="30723"/>
                </a:lnTo>
                <a:lnTo>
                  <a:pt x="18242" y="28803"/>
                </a:lnTo>
                <a:lnTo>
                  <a:pt x="20162" y="27843"/>
                </a:lnTo>
                <a:lnTo>
                  <a:pt x="24002" y="25923"/>
                </a:lnTo>
                <a:lnTo>
                  <a:pt x="29748" y="24002"/>
                </a:lnTo>
                <a:lnTo>
                  <a:pt x="29748" y="44165"/>
                </a:lnTo>
                <a:lnTo>
                  <a:pt x="24963" y="48005"/>
                </a:lnTo>
                <a:lnTo>
                  <a:pt x="21122" y="49910"/>
                </a:lnTo>
                <a:lnTo>
                  <a:pt x="15361" y="49910"/>
                </a:lnTo>
                <a:lnTo>
                  <a:pt x="13441" y="48950"/>
                </a:lnTo>
                <a:lnTo>
                  <a:pt x="11521" y="47045"/>
                </a:lnTo>
                <a:lnTo>
                  <a:pt x="10561" y="45110"/>
                </a:lnTo>
                <a:lnTo>
                  <a:pt x="9601" y="43205"/>
                </a:lnTo>
                <a:lnTo>
                  <a:pt x="9601" y="28803"/>
                </a:lnTo>
                <a:lnTo>
                  <a:pt x="5760" y="30723"/>
                </a:lnTo>
                <a:lnTo>
                  <a:pt x="2880" y="33604"/>
                </a:lnTo>
                <a:lnTo>
                  <a:pt x="960" y="36484"/>
                </a:lnTo>
                <a:lnTo>
                  <a:pt x="0" y="38389"/>
                </a:lnTo>
                <a:lnTo>
                  <a:pt x="0" y="47045"/>
                </a:lnTo>
                <a:lnTo>
                  <a:pt x="960" y="49910"/>
                </a:lnTo>
                <a:lnTo>
                  <a:pt x="2880" y="52791"/>
                </a:lnTo>
                <a:lnTo>
                  <a:pt x="5760" y="55671"/>
                </a:lnTo>
                <a:lnTo>
                  <a:pt x="8641" y="56631"/>
                </a:lnTo>
                <a:lnTo>
                  <a:pt x="14401" y="56631"/>
                </a:lnTo>
                <a:lnTo>
                  <a:pt x="17282" y="55671"/>
                </a:lnTo>
                <a:lnTo>
                  <a:pt x="19202" y="54726"/>
                </a:lnTo>
                <a:lnTo>
                  <a:pt x="20162" y="54726"/>
                </a:lnTo>
                <a:lnTo>
                  <a:pt x="24002" y="51831"/>
                </a:lnTo>
                <a:lnTo>
                  <a:pt x="29748" y="48005"/>
                </a:lnTo>
                <a:lnTo>
                  <a:pt x="29748" y="52791"/>
                </a:lnTo>
                <a:lnTo>
                  <a:pt x="30723" y="54726"/>
                </a:lnTo>
                <a:lnTo>
                  <a:pt x="32644" y="55671"/>
                </a:lnTo>
                <a:lnTo>
                  <a:pt x="33588" y="56631"/>
                </a:lnTo>
                <a:lnTo>
                  <a:pt x="39364" y="56631"/>
                </a:lnTo>
                <a:lnTo>
                  <a:pt x="44150" y="53751"/>
                </a:lnTo>
                <a:lnTo>
                  <a:pt x="47990" y="48005"/>
                </a:lnTo>
                <a:lnTo>
                  <a:pt x="47990" y="44165"/>
                </a:lnTo>
                <a:lnTo>
                  <a:pt x="46085" y="47045"/>
                </a:lnTo>
                <a:lnTo>
                  <a:pt x="44150" y="48005"/>
                </a:lnTo>
                <a:lnTo>
                  <a:pt x="43190" y="48950"/>
                </a:lnTo>
                <a:lnTo>
                  <a:pt x="40309" y="48950"/>
                </a:lnTo>
                <a:lnTo>
                  <a:pt x="40309" y="48005"/>
                </a:lnTo>
                <a:lnTo>
                  <a:pt x="39364" y="47045"/>
                </a:lnTo>
                <a:lnTo>
                  <a:pt x="39364" y="13441"/>
                </a:lnTo>
                <a:lnTo>
                  <a:pt x="38404" y="10561"/>
                </a:lnTo>
                <a:lnTo>
                  <a:pt x="38404" y="8641"/>
                </a:lnTo>
                <a:lnTo>
                  <a:pt x="36469" y="5760"/>
                </a:lnTo>
                <a:lnTo>
                  <a:pt x="35524" y="3840"/>
                </a:lnTo>
                <a:lnTo>
                  <a:pt x="32644" y="2880"/>
                </a:lnTo>
                <a:lnTo>
                  <a:pt x="29748" y="960"/>
                </a:lnTo>
                <a:lnTo>
                  <a:pt x="25923" y="0"/>
                </a:lnTo>
                <a:lnTo>
                  <a:pt x="15361" y="0"/>
                </a:lnTo>
                <a:lnTo>
                  <a:pt x="10561" y="1920"/>
                </a:lnTo>
                <a:lnTo>
                  <a:pt x="6720" y="4800"/>
                </a:lnTo>
                <a:lnTo>
                  <a:pt x="2880" y="7680"/>
                </a:lnTo>
                <a:lnTo>
                  <a:pt x="1920" y="10561"/>
                </a:lnTo>
                <a:lnTo>
                  <a:pt x="1920" y="17282"/>
                </a:lnTo>
                <a:lnTo>
                  <a:pt x="288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2" name="object 322"/>
          <p:cNvSpPr/>
          <p:nvPr/>
        </p:nvSpPr>
        <p:spPr>
          <a:xfrm>
            <a:off x="5778306" y="3158078"/>
            <a:ext cx="63352" cy="63352"/>
          </a:xfrm>
          <a:custGeom>
            <a:avLst/>
            <a:gdLst/>
            <a:ahLst/>
            <a:cxnLst/>
            <a:rect l="l" t="t" r="r" b="b"/>
            <a:pathLst>
              <a:path w="63352" h="63352">
                <a:moveTo>
                  <a:pt x="33588" y="29748"/>
                </a:moveTo>
                <a:lnTo>
                  <a:pt x="33588" y="0"/>
                </a:lnTo>
                <a:lnTo>
                  <a:pt x="28788" y="0"/>
                </a:lnTo>
                <a:lnTo>
                  <a:pt x="28788" y="29748"/>
                </a:lnTo>
                <a:lnTo>
                  <a:pt x="0" y="29748"/>
                </a:lnTo>
                <a:lnTo>
                  <a:pt x="0" y="34549"/>
                </a:lnTo>
                <a:lnTo>
                  <a:pt x="28788" y="34549"/>
                </a:lnTo>
                <a:lnTo>
                  <a:pt x="28788" y="63352"/>
                </a:lnTo>
                <a:lnTo>
                  <a:pt x="33588" y="63352"/>
                </a:lnTo>
                <a:lnTo>
                  <a:pt x="33588" y="34549"/>
                </a:lnTo>
                <a:lnTo>
                  <a:pt x="63352" y="34549"/>
                </a:lnTo>
                <a:lnTo>
                  <a:pt x="63352" y="29748"/>
                </a:lnTo>
                <a:lnTo>
                  <a:pt x="33588" y="2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3" name="object 323"/>
          <p:cNvSpPr/>
          <p:nvPr/>
        </p:nvSpPr>
        <p:spPr>
          <a:xfrm>
            <a:off x="5847420" y="3150397"/>
            <a:ext cx="33604" cy="78714"/>
          </a:xfrm>
          <a:custGeom>
            <a:avLst/>
            <a:gdLst/>
            <a:ahLst/>
            <a:cxnLst/>
            <a:rect l="l" t="t" r="r" b="b"/>
            <a:pathLst>
              <a:path w="33604" h="78714">
                <a:moveTo>
                  <a:pt x="24002" y="74874"/>
                </a:moveTo>
                <a:lnTo>
                  <a:pt x="23042" y="73914"/>
                </a:lnTo>
                <a:lnTo>
                  <a:pt x="23042" y="72953"/>
                </a:lnTo>
                <a:lnTo>
                  <a:pt x="22082" y="71993"/>
                </a:lnTo>
                <a:lnTo>
                  <a:pt x="22082" y="9601"/>
                </a:lnTo>
                <a:lnTo>
                  <a:pt x="23042" y="6720"/>
                </a:lnTo>
                <a:lnTo>
                  <a:pt x="24002" y="4800"/>
                </a:lnTo>
                <a:lnTo>
                  <a:pt x="24963" y="2880"/>
                </a:lnTo>
                <a:lnTo>
                  <a:pt x="27843" y="1920"/>
                </a:lnTo>
                <a:lnTo>
                  <a:pt x="33604" y="1920"/>
                </a:lnTo>
                <a:lnTo>
                  <a:pt x="33604" y="0"/>
                </a:lnTo>
                <a:lnTo>
                  <a:pt x="0" y="0"/>
                </a:lnTo>
                <a:lnTo>
                  <a:pt x="0" y="1920"/>
                </a:lnTo>
                <a:lnTo>
                  <a:pt x="4800" y="1920"/>
                </a:lnTo>
                <a:lnTo>
                  <a:pt x="5760" y="2880"/>
                </a:lnTo>
                <a:lnTo>
                  <a:pt x="7680" y="3840"/>
                </a:lnTo>
                <a:lnTo>
                  <a:pt x="8641" y="3840"/>
                </a:lnTo>
                <a:lnTo>
                  <a:pt x="9601" y="4800"/>
                </a:lnTo>
                <a:lnTo>
                  <a:pt x="10561" y="5760"/>
                </a:lnTo>
                <a:lnTo>
                  <a:pt x="10561" y="72953"/>
                </a:lnTo>
                <a:lnTo>
                  <a:pt x="9601" y="73914"/>
                </a:lnTo>
                <a:lnTo>
                  <a:pt x="7680" y="75834"/>
                </a:lnTo>
                <a:lnTo>
                  <a:pt x="5760" y="76794"/>
                </a:lnTo>
                <a:lnTo>
                  <a:pt x="0" y="76794"/>
                </a:lnTo>
                <a:lnTo>
                  <a:pt x="0" y="78714"/>
                </a:lnTo>
                <a:lnTo>
                  <a:pt x="33604" y="78714"/>
                </a:lnTo>
                <a:lnTo>
                  <a:pt x="33604" y="76794"/>
                </a:lnTo>
                <a:lnTo>
                  <a:pt x="26883" y="76794"/>
                </a:lnTo>
                <a:lnTo>
                  <a:pt x="25908" y="75834"/>
                </a:lnTo>
                <a:lnTo>
                  <a:pt x="24002" y="74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4" name="object 324"/>
          <p:cNvSpPr/>
          <p:nvPr/>
        </p:nvSpPr>
        <p:spPr>
          <a:xfrm>
            <a:off x="5884865" y="3174400"/>
            <a:ext cx="58552" cy="54711"/>
          </a:xfrm>
          <a:custGeom>
            <a:avLst/>
            <a:gdLst/>
            <a:ahLst/>
            <a:cxnLst/>
            <a:rect l="l" t="t" r="r" b="b"/>
            <a:pathLst>
              <a:path w="58552" h="54711">
                <a:moveTo>
                  <a:pt x="49911" y="11521"/>
                </a:moveTo>
                <a:lnTo>
                  <a:pt x="48950" y="9585"/>
                </a:lnTo>
                <a:lnTo>
                  <a:pt x="47990" y="5745"/>
                </a:lnTo>
                <a:lnTo>
                  <a:pt x="46070" y="3840"/>
                </a:lnTo>
                <a:lnTo>
                  <a:pt x="44150" y="1920"/>
                </a:lnTo>
                <a:lnTo>
                  <a:pt x="41269" y="960"/>
                </a:lnTo>
                <a:lnTo>
                  <a:pt x="39349" y="0"/>
                </a:lnTo>
                <a:lnTo>
                  <a:pt x="30708" y="0"/>
                </a:lnTo>
                <a:lnTo>
                  <a:pt x="24947" y="3840"/>
                </a:lnTo>
                <a:lnTo>
                  <a:pt x="18227" y="11521"/>
                </a:lnTo>
                <a:lnTo>
                  <a:pt x="18227" y="0"/>
                </a:lnTo>
                <a:lnTo>
                  <a:pt x="15361" y="0"/>
                </a:lnTo>
                <a:lnTo>
                  <a:pt x="0" y="6705"/>
                </a:lnTo>
                <a:lnTo>
                  <a:pt x="960" y="8641"/>
                </a:lnTo>
                <a:lnTo>
                  <a:pt x="1904" y="8641"/>
                </a:lnTo>
                <a:lnTo>
                  <a:pt x="3840" y="7680"/>
                </a:lnTo>
                <a:lnTo>
                  <a:pt x="5745" y="7680"/>
                </a:lnTo>
                <a:lnTo>
                  <a:pt x="6705" y="8641"/>
                </a:lnTo>
                <a:lnTo>
                  <a:pt x="7680" y="9585"/>
                </a:lnTo>
                <a:lnTo>
                  <a:pt x="7680" y="10546"/>
                </a:lnTo>
                <a:lnTo>
                  <a:pt x="8641" y="11521"/>
                </a:lnTo>
                <a:lnTo>
                  <a:pt x="8641" y="49910"/>
                </a:lnTo>
                <a:lnTo>
                  <a:pt x="7680" y="50871"/>
                </a:lnTo>
                <a:lnTo>
                  <a:pt x="6705" y="52791"/>
                </a:lnTo>
                <a:lnTo>
                  <a:pt x="960" y="52791"/>
                </a:lnTo>
                <a:lnTo>
                  <a:pt x="960" y="54711"/>
                </a:lnTo>
                <a:lnTo>
                  <a:pt x="26868" y="54711"/>
                </a:lnTo>
                <a:lnTo>
                  <a:pt x="26868" y="52791"/>
                </a:lnTo>
                <a:lnTo>
                  <a:pt x="21107" y="52791"/>
                </a:lnTo>
                <a:lnTo>
                  <a:pt x="20147" y="51831"/>
                </a:lnTo>
                <a:lnTo>
                  <a:pt x="19187" y="50871"/>
                </a:lnTo>
                <a:lnTo>
                  <a:pt x="19187" y="49910"/>
                </a:lnTo>
                <a:lnTo>
                  <a:pt x="18227" y="48950"/>
                </a:lnTo>
                <a:lnTo>
                  <a:pt x="18227" y="15361"/>
                </a:lnTo>
                <a:lnTo>
                  <a:pt x="23027" y="9585"/>
                </a:lnTo>
                <a:lnTo>
                  <a:pt x="27828" y="7680"/>
                </a:lnTo>
                <a:lnTo>
                  <a:pt x="35509" y="7680"/>
                </a:lnTo>
                <a:lnTo>
                  <a:pt x="37429" y="8641"/>
                </a:lnTo>
                <a:lnTo>
                  <a:pt x="38389" y="10546"/>
                </a:lnTo>
                <a:lnTo>
                  <a:pt x="40309" y="12466"/>
                </a:lnTo>
                <a:lnTo>
                  <a:pt x="40309" y="49910"/>
                </a:lnTo>
                <a:lnTo>
                  <a:pt x="39349" y="50871"/>
                </a:lnTo>
                <a:lnTo>
                  <a:pt x="38389" y="51831"/>
                </a:lnTo>
                <a:lnTo>
                  <a:pt x="37429" y="52791"/>
                </a:lnTo>
                <a:lnTo>
                  <a:pt x="31668" y="52791"/>
                </a:lnTo>
                <a:lnTo>
                  <a:pt x="31668" y="54711"/>
                </a:lnTo>
                <a:lnTo>
                  <a:pt x="58552" y="54711"/>
                </a:lnTo>
                <a:lnTo>
                  <a:pt x="58552" y="52791"/>
                </a:lnTo>
                <a:lnTo>
                  <a:pt x="53751" y="52791"/>
                </a:lnTo>
                <a:lnTo>
                  <a:pt x="52791" y="51831"/>
                </a:lnTo>
                <a:lnTo>
                  <a:pt x="51831" y="51831"/>
                </a:lnTo>
                <a:lnTo>
                  <a:pt x="51831" y="50871"/>
                </a:lnTo>
                <a:lnTo>
                  <a:pt x="50871" y="49910"/>
                </a:lnTo>
                <a:lnTo>
                  <a:pt x="49911" y="48950"/>
                </a:lnTo>
                <a:lnTo>
                  <a:pt x="49911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5" name="object 325"/>
          <p:cNvSpPr/>
          <p:nvPr/>
        </p:nvSpPr>
        <p:spPr>
          <a:xfrm>
            <a:off x="5948217" y="3146557"/>
            <a:ext cx="55671" cy="84475"/>
          </a:xfrm>
          <a:custGeom>
            <a:avLst/>
            <a:gdLst/>
            <a:ahLst/>
            <a:cxnLst/>
            <a:rect l="l" t="t" r="r" b="b"/>
            <a:pathLst>
              <a:path w="55671" h="84475">
                <a:moveTo>
                  <a:pt x="44150" y="0"/>
                </a:moveTo>
                <a:lnTo>
                  <a:pt x="28803" y="6720"/>
                </a:lnTo>
                <a:lnTo>
                  <a:pt x="29748" y="8641"/>
                </a:lnTo>
                <a:lnTo>
                  <a:pt x="30723" y="7680"/>
                </a:lnTo>
                <a:lnTo>
                  <a:pt x="35524" y="7680"/>
                </a:lnTo>
                <a:lnTo>
                  <a:pt x="35524" y="8641"/>
                </a:lnTo>
                <a:lnTo>
                  <a:pt x="36469" y="8641"/>
                </a:lnTo>
                <a:lnTo>
                  <a:pt x="36469" y="9601"/>
                </a:lnTo>
                <a:lnTo>
                  <a:pt x="37429" y="11521"/>
                </a:lnTo>
                <a:lnTo>
                  <a:pt x="37429" y="32644"/>
                </a:lnTo>
                <a:lnTo>
                  <a:pt x="34564" y="29763"/>
                </a:lnTo>
                <a:lnTo>
                  <a:pt x="30723" y="27843"/>
                </a:lnTo>
                <a:lnTo>
                  <a:pt x="25923" y="27843"/>
                </a:lnTo>
                <a:lnTo>
                  <a:pt x="22082" y="31683"/>
                </a:lnTo>
                <a:lnTo>
                  <a:pt x="28803" y="31683"/>
                </a:lnTo>
                <a:lnTo>
                  <a:pt x="30723" y="33588"/>
                </a:lnTo>
                <a:lnTo>
                  <a:pt x="32644" y="34549"/>
                </a:lnTo>
                <a:lnTo>
                  <a:pt x="34564" y="35524"/>
                </a:lnTo>
                <a:lnTo>
                  <a:pt x="35524" y="38389"/>
                </a:lnTo>
                <a:lnTo>
                  <a:pt x="36469" y="40309"/>
                </a:lnTo>
                <a:lnTo>
                  <a:pt x="37429" y="43205"/>
                </a:lnTo>
                <a:lnTo>
                  <a:pt x="37429" y="72953"/>
                </a:lnTo>
                <a:lnTo>
                  <a:pt x="34564" y="76794"/>
                </a:lnTo>
                <a:lnTo>
                  <a:pt x="30723" y="77754"/>
                </a:lnTo>
                <a:lnTo>
                  <a:pt x="23027" y="77754"/>
                </a:lnTo>
                <a:lnTo>
                  <a:pt x="19202" y="75834"/>
                </a:lnTo>
                <a:lnTo>
                  <a:pt x="15361" y="71993"/>
                </a:lnTo>
                <a:lnTo>
                  <a:pt x="12481" y="68153"/>
                </a:lnTo>
                <a:lnTo>
                  <a:pt x="10561" y="61432"/>
                </a:lnTo>
                <a:lnTo>
                  <a:pt x="10561" y="46070"/>
                </a:lnTo>
                <a:lnTo>
                  <a:pt x="11521" y="30708"/>
                </a:lnTo>
                <a:lnTo>
                  <a:pt x="6720" y="37429"/>
                </a:lnTo>
                <a:lnTo>
                  <a:pt x="1920" y="44150"/>
                </a:lnTo>
                <a:lnTo>
                  <a:pt x="0" y="50871"/>
                </a:lnTo>
                <a:lnTo>
                  <a:pt x="0" y="66233"/>
                </a:lnTo>
                <a:lnTo>
                  <a:pt x="1920" y="71993"/>
                </a:lnTo>
                <a:lnTo>
                  <a:pt x="6720" y="77754"/>
                </a:lnTo>
                <a:lnTo>
                  <a:pt x="10561" y="82555"/>
                </a:lnTo>
                <a:lnTo>
                  <a:pt x="16322" y="84475"/>
                </a:lnTo>
                <a:lnTo>
                  <a:pt x="26868" y="84475"/>
                </a:lnTo>
                <a:lnTo>
                  <a:pt x="29748" y="82555"/>
                </a:lnTo>
                <a:lnTo>
                  <a:pt x="32644" y="81594"/>
                </a:lnTo>
                <a:lnTo>
                  <a:pt x="34564" y="79674"/>
                </a:lnTo>
                <a:lnTo>
                  <a:pt x="37429" y="76794"/>
                </a:lnTo>
                <a:lnTo>
                  <a:pt x="37429" y="84475"/>
                </a:lnTo>
                <a:lnTo>
                  <a:pt x="40309" y="84475"/>
                </a:lnTo>
                <a:lnTo>
                  <a:pt x="55671" y="77754"/>
                </a:lnTo>
                <a:lnTo>
                  <a:pt x="55671" y="75834"/>
                </a:lnTo>
                <a:lnTo>
                  <a:pt x="53751" y="76794"/>
                </a:lnTo>
                <a:lnTo>
                  <a:pt x="49926" y="76794"/>
                </a:lnTo>
                <a:lnTo>
                  <a:pt x="48950" y="75834"/>
                </a:lnTo>
                <a:lnTo>
                  <a:pt x="47990" y="75834"/>
                </a:lnTo>
                <a:lnTo>
                  <a:pt x="47990" y="72953"/>
                </a:lnTo>
                <a:lnTo>
                  <a:pt x="47030" y="71993"/>
                </a:lnTo>
                <a:lnTo>
                  <a:pt x="47030" y="0"/>
                </a:lnTo>
                <a:lnTo>
                  <a:pt x="4415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6" name="object 326"/>
          <p:cNvSpPr/>
          <p:nvPr/>
        </p:nvSpPr>
        <p:spPr>
          <a:xfrm>
            <a:off x="5958779" y="3174400"/>
            <a:ext cx="15361" cy="18227"/>
          </a:xfrm>
          <a:custGeom>
            <a:avLst/>
            <a:gdLst/>
            <a:ahLst/>
            <a:cxnLst/>
            <a:rect l="l" t="t" r="r" b="b"/>
            <a:pathLst>
              <a:path w="15361" h="18227">
                <a:moveTo>
                  <a:pt x="7680" y="0"/>
                </a:moveTo>
                <a:lnTo>
                  <a:pt x="960" y="2865"/>
                </a:lnTo>
                <a:lnTo>
                  <a:pt x="0" y="18227"/>
                </a:lnTo>
                <a:lnTo>
                  <a:pt x="1920" y="12466"/>
                </a:lnTo>
                <a:lnTo>
                  <a:pt x="5760" y="8641"/>
                </a:lnTo>
                <a:lnTo>
                  <a:pt x="7680" y="4800"/>
                </a:lnTo>
                <a:lnTo>
                  <a:pt x="11521" y="3840"/>
                </a:lnTo>
                <a:lnTo>
                  <a:pt x="15361" y="0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7" name="object 327"/>
          <p:cNvSpPr/>
          <p:nvPr/>
        </p:nvSpPr>
        <p:spPr>
          <a:xfrm>
            <a:off x="6007729" y="3174400"/>
            <a:ext cx="26883" cy="54711"/>
          </a:xfrm>
          <a:custGeom>
            <a:avLst/>
            <a:gdLst/>
            <a:ahLst/>
            <a:cxnLst/>
            <a:rect l="l" t="t" r="r" b="b"/>
            <a:pathLst>
              <a:path w="26883" h="54711">
                <a:moveTo>
                  <a:pt x="16322" y="0"/>
                </a:moveTo>
                <a:lnTo>
                  <a:pt x="0" y="6705"/>
                </a:lnTo>
                <a:lnTo>
                  <a:pt x="960" y="8641"/>
                </a:lnTo>
                <a:lnTo>
                  <a:pt x="2880" y="8641"/>
                </a:lnTo>
                <a:lnTo>
                  <a:pt x="3840" y="7680"/>
                </a:lnTo>
                <a:lnTo>
                  <a:pt x="5760" y="7680"/>
                </a:lnTo>
                <a:lnTo>
                  <a:pt x="6720" y="8641"/>
                </a:lnTo>
                <a:lnTo>
                  <a:pt x="7680" y="8641"/>
                </a:lnTo>
                <a:lnTo>
                  <a:pt x="7680" y="9585"/>
                </a:lnTo>
                <a:lnTo>
                  <a:pt x="8641" y="9585"/>
                </a:lnTo>
                <a:lnTo>
                  <a:pt x="8641" y="13426"/>
                </a:lnTo>
                <a:lnTo>
                  <a:pt x="9601" y="16306"/>
                </a:lnTo>
                <a:lnTo>
                  <a:pt x="9601" y="46070"/>
                </a:lnTo>
                <a:lnTo>
                  <a:pt x="8641" y="48950"/>
                </a:lnTo>
                <a:lnTo>
                  <a:pt x="8641" y="49910"/>
                </a:lnTo>
                <a:lnTo>
                  <a:pt x="7680" y="50871"/>
                </a:lnTo>
                <a:lnTo>
                  <a:pt x="6720" y="51831"/>
                </a:lnTo>
                <a:lnTo>
                  <a:pt x="5760" y="52791"/>
                </a:lnTo>
                <a:lnTo>
                  <a:pt x="960" y="52791"/>
                </a:lnTo>
                <a:lnTo>
                  <a:pt x="960" y="54711"/>
                </a:lnTo>
                <a:lnTo>
                  <a:pt x="26883" y="54711"/>
                </a:lnTo>
                <a:lnTo>
                  <a:pt x="26883" y="52791"/>
                </a:lnTo>
                <a:lnTo>
                  <a:pt x="23042" y="52791"/>
                </a:lnTo>
                <a:lnTo>
                  <a:pt x="22082" y="51831"/>
                </a:lnTo>
                <a:lnTo>
                  <a:pt x="21122" y="51831"/>
                </a:lnTo>
                <a:lnTo>
                  <a:pt x="20162" y="50871"/>
                </a:lnTo>
                <a:lnTo>
                  <a:pt x="19202" y="49910"/>
                </a:lnTo>
                <a:lnTo>
                  <a:pt x="19202" y="0"/>
                </a:lnTo>
                <a:lnTo>
                  <a:pt x="163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8" name="object 328"/>
          <p:cNvSpPr/>
          <p:nvPr/>
        </p:nvSpPr>
        <p:spPr>
          <a:xfrm>
            <a:off x="6015410" y="3146557"/>
            <a:ext cx="12481" cy="11521"/>
          </a:xfrm>
          <a:custGeom>
            <a:avLst/>
            <a:gdLst/>
            <a:ahLst/>
            <a:cxnLst/>
            <a:rect l="l" t="t" r="r" b="b"/>
            <a:pathLst>
              <a:path w="12481" h="11521">
                <a:moveTo>
                  <a:pt x="12481" y="5760"/>
                </a:moveTo>
                <a:lnTo>
                  <a:pt x="12481" y="3840"/>
                </a:lnTo>
                <a:lnTo>
                  <a:pt x="11521" y="2880"/>
                </a:lnTo>
                <a:lnTo>
                  <a:pt x="10561" y="1920"/>
                </a:lnTo>
                <a:lnTo>
                  <a:pt x="9601" y="960"/>
                </a:lnTo>
                <a:lnTo>
                  <a:pt x="7680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7680"/>
                </a:lnTo>
                <a:lnTo>
                  <a:pt x="960" y="8641"/>
                </a:lnTo>
                <a:lnTo>
                  <a:pt x="1920" y="10561"/>
                </a:lnTo>
                <a:lnTo>
                  <a:pt x="2880" y="11521"/>
                </a:lnTo>
                <a:lnTo>
                  <a:pt x="9601" y="11521"/>
                </a:lnTo>
                <a:lnTo>
                  <a:pt x="10561" y="10561"/>
                </a:lnTo>
                <a:lnTo>
                  <a:pt x="11521" y="8641"/>
                </a:lnTo>
                <a:lnTo>
                  <a:pt x="12481" y="7680"/>
                </a:lnTo>
                <a:lnTo>
                  <a:pt x="12481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9" name="object 329"/>
          <p:cNvSpPr/>
          <p:nvPr/>
        </p:nvSpPr>
        <p:spPr>
          <a:xfrm>
            <a:off x="6051895" y="3200308"/>
            <a:ext cx="4800" cy="11521"/>
          </a:xfrm>
          <a:custGeom>
            <a:avLst/>
            <a:gdLst/>
            <a:ahLst/>
            <a:cxnLst/>
            <a:rect l="l" t="t" r="r" b="b"/>
            <a:pathLst>
              <a:path w="4800" h="11521">
                <a:moveTo>
                  <a:pt x="960" y="1920"/>
                </a:moveTo>
                <a:lnTo>
                  <a:pt x="0" y="11521"/>
                </a:lnTo>
                <a:lnTo>
                  <a:pt x="960" y="9601"/>
                </a:lnTo>
                <a:lnTo>
                  <a:pt x="1920" y="7680"/>
                </a:lnTo>
                <a:lnTo>
                  <a:pt x="4800" y="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0" name="object 330"/>
          <p:cNvSpPr/>
          <p:nvPr/>
        </p:nvSpPr>
        <p:spPr>
          <a:xfrm>
            <a:off x="6042294" y="3174400"/>
            <a:ext cx="48950" cy="56631"/>
          </a:xfrm>
          <a:custGeom>
            <a:avLst/>
            <a:gdLst/>
            <a:ahLst/>
            <a:cxnLst/>
            <a:rect l="l" t="t" r="r" b="b"/>
            <a:pathLst>
              <a:path w="48950" h="56631">
                <a:moveTo>
                  <a:pt x="48950" y="44150"/>
                </a:moveTo>
                <a:lnTo>
                  <a:pt x="46085" y="46070"/>
                </a:lnTo>
                <a:lnTo>
                  <a:pt x="45110" y="47990"/>
                </a:lnTo>
                <a:lnTo>
                  <a:pt x="44150" y="47990"/>
                </a:lnTo>
                <a:lnTo>
                  <a:pt x="43205" y="48950"/>
                </a:lnTo>
                <a:lnTo>
                  <a:pt x="41269" y="48950"/>
                </a:lnTo>
                <a:lnTo>
                  <a:pt x="40309" y="47990"/>
                </a:lnTo>
                <a:lnTo>
                  <a:pt x="40309" y="47030"/>
                </a:lnTo>
                <a:lnTo>
                  <a:pt x="39364" y="46070"/>
                </a:lnTo>
                <a:lnTo>
                  <a:pt x="39364" y="9585"/>
                </a:lnTo>
                <a:lnTo>
                  <a:pt x="38404" y="8641"/>
                </a:lnTo>
                <a:lnTo>
                  <a:pt x="37429" y="5745"/>
                </a:lnTo>
                <a:lnTo>
                  <a:pt x="35524" y="3840"/>
                </a:lnTo>
                <a:lnTo>
                  <a:pt x="33588" y="2865"/>
                </a:lnTo>
                <a:lnTo>
                  <a:pt x="30708" y="960"/>
                </a:lnTo>
                <a:lnTo>
                  <a:pt x="26868" y="0"/>
                </a:lnTo>
                <a:lnTo>
                  <a:pt x="15361" y="0"/>
                </a:lnTo>
                <a:lnTo>
                  <a:pt x="10561" y="1920"/>
                </a:lnTo>
                <a:lnTo>
                  <a:pt x="7680" y="4800"/>
                </a:lnTo>
                <a:lnTo>
                  <a:pt x="3840" y="6705"/>
                </a:lnTo>
                <a:lnTo>
                  <a:pt x="1920" y="10546"/>
                </a:lnTo>
                <a:lnTo>
                  <a:pt x="1920" y="15361"/>
                </a:lnTo>
                <a:lnTo>
                  <a:pt x="2880" y="16306"/>
                </a:lnTo>
                <a:lnTo>
                  <a:pt x="3840" y="17266"/>
                </a:lnTo>
                <a:lnTo>
                  <a:pt x="4800" y="19202"/>
                </a:lnTo>
                <a:lnTo>
                  <a:pt x="8641" y="19202"/>
                </a:lnTo>
                <a:lnTo>
                  <a:pt x="9601" y="18227"/>
                </a:lnTo>
                <a:lnTo>
                  <a:pt x="10561" y="18227"/>
                </a:lnTo>
                <a:lnTo>
                  <a:pt x="11521" y="16306"/>
                </a:lnTo>
                <a:lnTo>
                  <a:pt x="11521" y="8641"/>
                </a:lnTo>
                <a:lnTo>
                  <a:pt x="12481" y="6705"/>
                </a:lnTo>
                <a:lnTo>
                  <a:pt x="14401" y="5745"/>
                </a:lnTo>
                <a:lnTo>
                  <a:pt x="15361" y="4800"/>
                </a:lnTo>
                <a:lnTo>
                  <a:pt x="17282" y="3840"/>
                </a:lnTo>
                <a:lnTo>
                  <a:pt x="23042" y="3840"/>
                </a:lnTo>
                <a:lnTo>
                  <a:pt x="25923" y="4800"/>
                </a:lnTo>
                <a:lnTo>
                  <a:pt x="26868" y="6705"/>
                </a:lnTo>
                <a:lnTo>
                  <a:pt x="28803" y="8641"/>
                </a:lnTo>
                <a:lnTo>
                  <a:pt x="29763" y="12466"/>
                </a:lnTo>
                <a:lnTo>
                  <a:pt x="29763" y="20147"/>
                </a:lnTo>
                <a:lnTo>
                  <a:pt x="20162" y="23027"/>
                </a:lnTo>
                <a:lnTo>
                  <a:pt x="14401" y="25907"/>
                </a:lnTo>
                <a:lnTo>
                  <a:pt x="11521" y="33588"/>
                </a:lnTo>
                <a:lnTo>
                  <a:pt x="13441" y="31668"/>
                </a:lnTo>
                <a:lnTo>
                  <a:pt x="15361" y="29748"/>
                </a:lnTo>
                <a:lnTo>
                  <a:pt x="18242" y="27828"/>
                </a:lnTo>
                <a:lnTo>
                  <a:pt x="20162" y="26868"/>
                </a:lnTo>
                <a:lnTo>
                  <a:pt x="24002" y="25907"/>
                </a:lnTo>
                <a:lnTo>
                  <a:pt x="29763" y="23027"/>
                </a:lnTo>
                <a:lnTo>
                  <a:pt x="29763" y="44150"/>
                </a:lnTo>
                <a:lnTo>
                  <a:pt x="24963" y="47990"/>
                </a:lnTo>
                <a:lnTo>
                  <a:pt x="21122" y="49910"/>
                </a:lnTo>
                <a:lnTo>
                  <a:pt x="16322" y="49910"/>
                </a:lnTo>
                <a:lnTo>
                  <a:pt x="14401" y="48950"/>
                </a:lnTo>
                <a:lnTo>
                  <a:pt x="12481" y="47030"/>
                </a:lnTo>
                <a:lnTo>
                  <a:pt x="10561" y="45110"/>
                </a:lnTo>
                <a:lnTo>
                  <a:pt x="9601" y="42230"/>
                </a:lnTo>
                <a:lnTo>
                  <a:pt x="9601" y="37429"/>
                </a:lnTo>
                <a:lnTo>
                  <a:pt x="10561" y="27828"/>
                </a:lnTo>
                <a:lnTo>
                  <a:pt x="5760" y="30708"/>
                </a:lnTo>
                <a:lnTo>
                  <a:pt x="3840" y="33588"/>
                </a:lnTo>
                <a:lnTo>
                  <a:pt x="1920" y="35509"/>
                </a:lnTo>
                <a:lnTo>
                  <a:pt x="960" y="37429"/>
                </a:lnTo>
                <a:lnTo>
                  <a:pt x="0" y="40309"/>
                </a:lnTo>
                <a:lnTo>
                  <a:pt x="0" y="47030"/>
                </a:lnTo>
                <a:lnTo>
                  <a:pt x="960" y="49910"/>
                </a:lnTo>
                <a:lnTo>
                  <a:pt x="3840" y="52791"/>
                </a:lnTo>
                <a:lnTo>
                  <a:pt x="5760" y="54711"/>
                </a:lnTo>
                <a:lnTo>
                  <a:pt x="8641" y="56631"/>
                </a:lnTo>
                <a:lnTo>
                  <a:pt x="15361" y="56631"/>
                </a:lnTo>
                <a:lnTo>
                  <a:pt x="17282" y="55671"/>
                </a:lnTo>
                <a:lnTo>
                  <a:pt x="19202" y="54711"/>
                </a:lnTo>
                <a:lnTo>
                  <a:pt x="21122" y="53751"/>
                </a:lnTo>
                <a:lnTo>
                  <a:pt x="24002" y="51831"/>
                </a:lnTo>
                <a:lnTo>
                  <a:pt x="29763" y="47030"/>
                </a:lnTo>
                <a:lnTo>
                  <a:pt x="29763" y="50871"/>
                </a:lnTo>
                <a:lnTo>
                  <a:pt x="30708" y="52791"/>
                </a:lnTo>
                <a:lnTo>
                  <a:pt x="31683" y="54711"/>
                </a:lnTo>
                <a:lnTo>
                  <a:pt x="32644" y="55671"/>
                </a:lnTo>
                <a:lnTo>
                  <a:pt x="34564" y="56631"/>
                </a:lnTo>
                <a:lnTo>
                  <a:pt x="40309" y="56631"/>
                </a:lnTo>
                <a:lnTo>
                  <a:pt x="44150" y="53751"/>
                </a:lnTo>
                <a:lnTo>
                  <a:pt x="48950" y="47030"/>
                </a:lnTo>
                <a:lnTo>
                  <a:pt x="48950" y="441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1" name="object 331"/>
          <p:cNvSpPr/>
          <p:nvPr/>
        </p:nvSpPr>
        <p:spPr>
          <a:xfrm>
            <a:off x="6097965" y="3217590"/>
            <a:ext cx="17282" cy="31683"/>
          </a:xfrm>
          <a:custGeom>
            <a:avLst/>
            <a:gdLst/>
            <a:ahLst/>
            <a:cxnLst/>
            <a:rect l="l" t="t" r="r" b="b"/>
            <a:pathLst>
              <a:path w="17282" h="31683">
                <a:moveTo>
                  <a:pt x="11521" y="20162"/>
                </a:moveTo>
                <a:lnTo>
                  <a:pt x="9601" y="23042"/>
                </a:lnTo>
                <a:lnTo>
                  <a:pt x="6720" y="25923"/>
                </a:lnTo>
                <a:lnTo>
                  <a:pt x="3840" y="27843"/>
                </a:lnTo>
                <a:lnTo>
                  <a:pt x="0" y="29763"/>
                </a:lnTo>
                <a:lnTo>
                  <a:pt x="0" y="31683"/>
                </a:lnTo>
                <a:lnTo>
                  <a:pt x="5760" y="29763"/>
                </a:lnTo>
                <a:lnTo>
                  <a:pt x="10561" y="26883"/>
                </a:lnTo>
                <a:lnTo>
                  <a:pt x="13441" y="24002"/>
                </a:lnTo>
                <a:lnTo>
                  <a:pt x="16322" y="20162"/>
                </a:lnTo>
                <a:lnTo>
                  <a:pt x="17282" y="16322"/>
                </a:lnTo>
                <a:lnTo>
                  <a:pt x="17282" y="8641"/>
                </a:lnTo>
                <a:lnTo>
                  <a:pt x="16322" y="5760"/>
                </a:lnTo>
                <a:lnTo>
                  <a:pt x="14401" y="3840"/>
                </a:lnTo>
                <a:lnTo>
                  <a:pt x="12481" y="960"/>
                </a:lnTo>
                <a:lnTo>
                  <a:pt x="10561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9601"/>
                </a:lnTo>
                <a:lnTo>
                  <a:pt x="960" y="10561"/>
                </a:lnTo>
                <a:lnTo>
                  <a:pt x="1920" y="11521"/>
                </a:lnTo>
                <a:lnTo>
                  <a:pt x="2880" y="13441"/>
                </a:lnTo>
                <a:lnTo>
                  <a:pt x="8641" y="13441"/>
                </a:lnTo>
                <a:lnTo>
                  <a:pt x="9601" y="12481"/>
                </a:lnTo>
                <a:lnTo>
                  <a:pt x="10561" y="11521"/>
                </a:lnTo>
                <a:lnTo>
                  <a:pt x="11521" y="11521"/>
                </a:lnTo>
                <a:lnTo>
                  <a:pt x="11521" y="12481"/>
                </a:lnTo>
                <a:lnTo>
                  <a:pt x="12481" y="12481"/>
                </a:lnTo>
                <a:lnTo>
                  <a:pt x="12481" y="17282"/>
                </a:lnTo>
                <a:lnTo>
                  <a:pt x="11521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2" name="object 332"/>
          <p:cNvSpPr/>
          <p:nvPr/>
        </p:nvSpPr>
        <p:spPr>
          <a:xfrm>
            <a:off x="6153652" y="3148477"/>
            <a:ext cx="45110" cy="82555"/>
          </a:xfrm>
          <a:custGeom>
            <a:avLst/>
            <a:gdLst/>
            <a:ahLst/>
            <a:cxnLst/>
            <a:rect l="l" t="t" r="r" b="b"/>
            <a:pathLst>
              <a:path w="45110" h="82555">
                <a:moveTo>
                  <a:pt x="41269" y="22082"/>
                </a:moveTo>
                <a:lnTo>
                  <a:pt x="41269" y="12481"/>
                </a:lnTo>
                <a:lnTo>
                  <a:pt x="40325" y="9601"/>
                </a:lnTo>
                <a:lnTo>
                  <a:pt x="37429" y="6720"/>
                </a:lnTo>
                <a:lnTo>
                  <a:pt x="33604" y="1920"/>
                </a:lnTo>
                <a:lnTo>
                  <a:pt x="28803" y="0"/>
                </a:lnTo>
                <a:lnTo>
                  <a:pt x="17266" y="0"/>
                </a:lnTo>
                <a:lnTo>
                  <a:pt x="13426" y="1920"/>
                </a:lnTo>
                <a:lnTo>
                  <a:pt x="9601" y="4800"/>
                </a:lnTo>
                <a:lnTo>
                  <a:pt x="6720" y="7680"/>
                </a:lnTo>
                <a:lnTo>
                  <a:pt x="3840" y="11521"/>
                </a:lnTo>
                <a:lnTo>
                  <a:pt x="960" y="17282"/>
                </a:lnTo>
                <a:lnTo>
                  <a:pt x="2880" y="18242"/>
                </a:lnTo>
                <a:lnTo>
                  <a:pt x="7680" y="11521"/>
                </a:lnTo>
                <a:lnTo>
                  <a:pt x="12481" y="8641"/>
                </a:lnTo>
                <a:lnTo>
                  <a:pt x="22082" y="8641"/>
                </a:lnTo>
                <a:lnTo>
                  <a:pt x="24963" y="9601"/>
                </a:lnTo>
                <a:lnTo>
                  <a:pt x="27828" y="12481"/>
                </a:lnTo>
                <a:lnTo>
                  <a:pt x="30708" y="14401"/>
                </a:lnTo>
                <a:lnTo>
                  <a:pt x="31668" y="17282"/>
                </a:lnTo>
                <a:lnTo>
                  <a:pt x="31668" y="24947"/>
                </a:lnTo>
                <a:lnTo>
                  <a:pt x="30708" y="27843"/>
                </a:lnTo>
                <a:lnTo>
                  <a:pt x="29763" y="29763"/>
                </a:lnTo>
                <a:lnTo>
                  <a:pt x="27828" y="32628"/>
                </a:lnTo>
                <a:lnTo>
                  <a:pt x="25923" y="34564"/>
                </a:lnTo>
                <a:lnTo>
                  <a:pt x="23042" y="36469"/>
                </a:lnTo>
                <a:lnTo>
                  <a:pt x="19202" y="38389"/>
                </a:lnTo>
                <a:lnTo>
                  <a:pt x="16322" y="39349"/>
                </a:lnTo>
                <a:lnTo>
                  <a:pt x="13426" y="40309"/>
                </a:lnTo>
                <a:lnTo>
                  <a:pt x="13426" y="42230"/>
                </a:lnTo>
                <a:lnTo>
                  <a:pt x="21122" y="42230"/>
                </a:lnTo>
                <a:lnTo>
                  <a:pt x="23987" y="44150"/>
                </a:lnTo>
                <a:lnTo>
                  <a:pt x="26868" y="45125"/>
                </a:lnTo>
                <a:lnTo>
                  <a:pt x="29763" y="46070"/>
                </a:lnTo>
                <a:lnTo>
                  <a:pt x="31668" y="47990"/>
                </a:lnTo>
                <a:lnTo>
                  <a:pt x="32644" y="48950"/>
                </a:lnTo>
                <a:lnTo>
                  <a:pt x="33604" y="50871"/>
                </a:lnTo>
                <a:lnTo>
                  <a:pt x="34549" y="52791"/>
                </a:lnTo>
                <a:lnTo>
                  <a:pt x="35509" y="55671"/>
                </a:lnTo>
                <a:lnTo>
                  <a:pt x="36484" y="58552"/>
                </a:lnTo>
                <a:lnTo>
                  <a:pt x="36484" y="66233"/>
                </a:lnTo>
                <a:lnTo>
                  <a:pt x="35509" y="70073"/>
                </a:lnTo>
                <a:lnTo>
                  <a:pt x="31668" y="72953"/>
                </a:lnTo>
                <a:lnTo>
                  <a:pt x="28803" y="75834"/>
                </a:lnTo>
                <a:lnTo>
                  <a:pt x="25923" y="77754"/>
                </a:lnTo>
                <a:lnTo>
                  <a:pt x="20147" y="77754"/>
                </a:lnTo>
                <a:lnTo>
                  <a:pt x="18242" y="76794"/>
                </a:lnTo>
                <a:lnTo>
                  <a:pt x="16322" y="76794"/>
                </a:lnTo>
                <a:lnTo>
                  <a:pt x="14401" y="75834"/>
                </a:lnTo>
                <a:lnTo>
                  <a:pt x="12481" y="74874"/>
                </a:lnTo>
                <a:lnTo>
                  <a:pt x="9601" y="72953"/>
                </a:lnTo>
                <a:lnTo>
                  <a:pt x="8641" y="72953"/>
                </a:lnTo>
                <a:lnTo>
                  <a:pt x="7680" y="71993"/>
                </a:lnTo>
                <a:lnTo>
                  <a:pt x="2880" y="71993"/>
                </a:lnTo>
                <a:lnTo>
                  <a:pt x="1920" y="72953"/>
                </a:lnTo>
                <a:lnTo>
                  <a:pt x="960" y="73914"/>
                </a:lnTo>
                <a:lnTo>
                  <a:pt x="0" y="74874"/>
                </a:lnTo>
                <a:lnTo>
                  <a:pt x="0" y="77754"/>
                </a:lnTo>
                <a:lnTo>
                  <a:pt x="960" y="79674"/>
                </a:lnTo>
                <a:lnTo>
                  <a:pt x="2880" y="80634"/>
                </a:lnTo>
                <a:lnTo>
                  <a:pt x="4800" y="81594"/>
                </a:lnTo>
                <a:lnTo>
                  <a:pt x="8641" y="82555"/>
                </a:lnTo>
                <a:lnTo>
                  <a:pt x="14936" y="82552"/>
                </a:lnTo>
                <a:lnTo>
                  <a:pt x="28402" y="80194"/>
                </a:lnTo>
                <a:lnTo>
                  <a:pt x="38389" y="72953"/>
                </a:lnTo>
                <a:lnTo>
                  <a:pt x="43190" y="68153"/>
                </a:lnTo>
                <a:lnTo>
                  <a:pt x="45110" y="61432"/>
                </a:lnTo>
                <a:lnTo>
                  <a:pt x="45110" y="49911"/>
                </a:lnTo>
                <a:lnTo>
                  <a:pt x="44150" y="46070"/>
                </a:lnTo>
                <a:lnTo>
                  <a:pt x="41269" y="42230"/>
                </a:lnTo>
                <a:lnTo>
                  <a:pt x="39349" y="38389"/>
                </a:lnTo>
                <a:lnTo>
                  <a:pt x="35509" y="36469"/>
                </a:lnTo>
                <a:lnTo>
                  <a:pt x="30708" y="34564"/>
                </a:lnTo>
                <a:lnTo>
                  <a:pt x="37429" y="27843"/>
                </a:lnTo>
                <a:lnTo>
                  <a:pt x="41269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3" name="object 333"/>
          <p:cNvSpPr/>
          <p:nvPr/>
        </p:nvSpPr>
        <p:spPr>
          <a:xfrm>
            <a:off x="6213165" y="3148477"/>
            <a:ext cx="91196" cy="84475"/>
          </a:xfrm>
          <a:custGeom>
            <a:avLst/>
            <a:gdLst/>
            <a:ahLst/>
            <a:cxnLst/>
            <a:rect l="l" t="t" r="r" b="b"/>
            <a:pathLst>
              <a:path w="91196" h="84475">
                <a:moveTo>
                  <a:pt x="57607" y="63352"/>
                </a:moveTo>
                <a:lnTo>
                  <a:pt x="57607" y="67193"/>
                </a:lnTo>
                <a:lnTo>
                  <a:pt x="58552" y="71033"/>
                </a:lnTo>
                <a:lnTo>
                  <a:pt x="60487" y="73914"/>
                </a:lnTo>
                <a:lnTo>
                  <a:pt x="61447" y="77754"/>
                </a:lnTo>
                <a:lnTo>
                  <a:pt x="64328" y="79674"/>
                </a:lnTo>
                <a:lnTo>
                  <a:pt x="66233" y="81594"/>
                </a:lnTo>
                <a:lnTo>
                  <a:pt x="69113" y="83515"/>
                </a:lnTo>
                <a:lnTo>
                  <a:pt x="68168" y="74874"/>
                </a:lnTo>
                <a:lnTo>
                  <a:pt x="67208" y="70073"/>
                </a:lnTo>
                <a:lnTo>
                  <a:pt x="67208" y="55671"/>
                </a:lnTo>
                <a:lnTo>
                  <a:pt x="68168" y="50871"/>
                </a:lnTo>
                <a:lnTo>
                  <a:pt x="70073" y="47990"/>
                </a:lnTo>
                <a:lnTo>
                  <a:pt x="71048" y="46070"/>
                </a:lnTo>
                <a:lnTo>
                  <a:pt x="72953" y="45125"/>
                </a:lnTo>
                <a:lnTo>
                  <a:pt x="76794" y="45125"/>
                </a:lnTo>
                <a:lnTo>
                  <a:pt x="78729" y="46070"/>
                </a:lnTo>
                <a:lnTo>
                  <a:pt x="79674" y="47990"/>
                </a:lnTo>
                <a:lnTo>
                  <a:pt x="81594" y="50871"/>
                </a:lnTo>
                <a:lnTo>
                  <a:pt x="82555" y="55671"/>
                </a:lnTo>
                <a:lnTo>
                  <a:pt x="82555" y="70073"/>
                </a:lnTo>
                <a:lnTo>
                  <a:pt x="81594" y="74874"/>
                </a:lnTo>
                <a:lnTo>
                  <a:pt x="79674" y="77754"/>
                </a:lnTo>
                <a:lnTo>
                  <a:pt x="77754" y="79674"/>
                </a:lnTo>
                <a:lnTo>
                  <a:pt x="76794" y="80634"/>
                </a:lnTo>
                <a:lnTo>
                  <a:pt x="72953" y="80634"/>
                </a:lnTo>
                <a:lnTo>
                  <a:pt x="71048" y="79674"/>
                </a:lnTo>
                <a:lnTo>
                  <a:pt x="72009" y="84475"/>
                </a:lnTo>
                <a:lnTo>
                  <a:pt x="79674" y="84475"/>
                </a:lnTo>
                <a:lnTo>
                  <a:pt x="83515" y="82555"/>
                </a:lnTo>
                <a:lnTo>
                  <a:pt x="86395" y="78714"/>
                </a:lnTo>
                <a:lnTo>
                  <a:pt x="90236" y="74874"/>
                </a:lnTo>
                <a:lnTo>
                  <a:pt x="91196" y="70073"/>
                </a:lnTo>
                <a:lnTo>
                  <a:pt x="91196" y="55671"/>
                </a:lnTo>
                <a:lnTo>
                  <a:pt x="89275" y="51831"/>
                </a:lnTo>
                <a:lnTo>
                  <a:pt x="88315" y="48950"/>
                </a:lnTo>
                <a:lnTo>
                  <a:pt x="85435" y="46070"/>
                </a:lnTo>
                <a:lnTo>
                  <a:pt x="82555" y="44150"/>
                </a:lnTo>
                <a:lnTo>
                  <a:pt x="80634" y="42230"/>
                </a:lnTo>
                <a:lnTo>
                  <a:pt x="69113" y="42230"/>
                </a:lnTo>
                <a:lnTo>
                  <a:pt x="66233" y="44150"/>
                </a:lnTo>
                <a:lnTo>
                  <a:pt x="64328" y="46070"/>
                </a:lnTo>
                <a:lnTo>
                  <a:pt x="61447" y="48950"/>
                </a:lnTo>
                <a:lnTo>
                  <a:pt x="60487" y="51831"/>
                </a:lnTo>
                <a:lnTo>
                  <a:pt x="58552" y="55671"/>
                </a:lnTo>
                <a:lnTo>
                  <a:pt x="57607" y="59512"/>
                </a:lnTo>
                <a:lnTo>
                  <a:pt x="57607" y="63352"/>
                </a:lnTo>
                <a:close/>
              </a:path>
              <a:path w="91196" h="84475">
                <a:moveTo>
                  <a:pt x="960" y="29763"/>
                </a:moveTo>
                <a:lnTo>
                  <a:pt x="2880" y="32628"/>
                </a:lnTo>
                <a:lnTo>
                  <a:pt x="3840" y="36469"/>
                </a:lnTo>
                <a:lnTo>
                  <a:pt x="5760" y="38389"/>
                </a:lnTo>
                <a:lnTo>
                  <a:pt x="8641" y="40309"/>
                </a:lnTo>
                <a:lnTo>
                  <a:pt x="9601" y="30723"/>
                </a:lnTo>
                <a:lnTo>
                  <a:pt x="9601" y="14401"/>
                </a:lnTo>
                <a:lnTo>
                  <a:pt x="10561" y="9601"/>
                </a:lnTo>
                <a:lnTo>
                  <a:pt x="11521" y="6720"/>
                </a:lnTo>
                <a:lnTo>
                  <a:pt x="13441" y="4800"/>
                </a:lnTo>
                <a:lnTo>
                  <a:pt x="15361" y="3840"/>
                </a:lnTo>
                <a:lnTo>
                  <a:pt x="19202" y="3840"/>
                </a:lnTo>
                <a:lnTo>
                  <a:pt x="20162" y="4800"/>
                </a:lnTo>
                <a:lnTo>
                  <a:pt x="22082" y="6720"/>
                </a:lnTo>
                <a:lnTo>
                  <a:pt x="24002" y="9601"/>
                </a:lnTo>
                <a:lnTo>
                  <a:pt x="24963" y="14401"/>
                </a:lnTo>
                <a:lnTo>
                  <a:pt x="24963" y="28788"/>
                </a:lnTo>
                <a:lnTo>
                  <a:pt x="24002" y="33604"/>
                </a:lnTo>
                <a:lnTo>
                  <a:pt x="22082" y="37444"/>
                </a:lnTo>
                <a:lnTo>
                  <a:pt x="20162" y="39349"/>
                </a:lnTo>
                <a:lnTo>
                  <a:pt x="19202" y="40309"/>
                </a:lnTo>
                <a:lnTo>
                  <a:pt x="15361" y="40309"/>
                </a:lnTo>
                <a:lnTo>
                  <a:pt x="14401" y="39349"/>
                </a:lnTo>
                <a:lnTo>
                  <a:pt x="12481" y="37444"/>
                </a:lnTo>
                <a:lnTo>
                  <a:pt x="11521" y="36469"/>
                </a:lnTo>
                <a:lnTo>
                  <a:pt x="14401" y="43190"/>
                </a:lnTo>
                <a:lnTo>
                  <a:pt x="22082" y="43190"/>
                </a:lnTo>
                <a:lnTo>
                  <a:pt x="25923" y="41285"/>
                </a:lnTo>
                <a:lnTo>
                  <a:pt x="28803" y="37444"/>
                </a:lnTo>
                <a:lnTo>
                  <a:pt x="32644" y="33604"/>
                </a:lnTo>
                <a:lnTo>
                  <a:pt x="33604" y="28788"/>
                </a:lnTo>
                <a:lnTo>
                  <a:pt x="33604" y="16322"/>
                </a:lnTo>
                <a:lnTo>
                  <a:pt x="32644" y="10561"/>
                </a:lnTo>
                <a:lnTo>
                  <a:pt x="29763" y="6720"/>
                </a:lnTo>
                <a:lnTo>
                  <a:pt x="26883" y="1920"/>
                </a:lnTo>
                <a:lnTo>
                  <a:pt x="23042" y="0"/>
                </a:lnTo>
                <a:lnTo>
                  <a:pt x="14401" y="0"/>
                </a:lnTo>
                <a:lnTo>
                  <a:pt x="11521" y="960"/>
                </a:lnTo>
                <a:lnTo>
                  <a:pt x="8641" y="2880"/>
                </a:lnTo>
                <a:lnTo>
                  <a:pt x="6720" y="4800"/>
                </a:lnTo>
                <a:lnTo>
                  <a:pt x="3840" y="6720"/>
                </a:lnTo>
                <a:lnTo>
                  <a:pt x="2880" y="10561"/>
                </a:lnTo>
                <a:lnTo>
                  <a:pt x="960" y="13441"/>
                </a:lnTo>
                <a:lnTo>
                  <a:pt x="0" y="17282"/>
                </a:lnTo>
                <a:lnTo>
                  <a:pt x="0" y="25923"/>
                </a:lnTo>
                <a:lnTo>
                  <a:pt x="960" y="29763"/>
                </a:lnTo>
                <a:close/>
              </a:path>
              <a:path w="91196" h="84475">
                <a:moveTo>
                  <a:pt x="72009" y="0"/>
                </a:moveTo>
                <a:lnTo>
                  <a:pt x="14401" y="84475"/>
                </a:lnTo>
                <a:lnTo>
                  <a:pt x="20162" y="84475"/>
                </a:lnTo>
                <a:lnTo>
                  <a:pt x="77754" y="0"/>
                </a:lnTo>
                <a:lnTo>
                  <a:pt x="72009" y="0"/>
                </a:lnTo>
                <a:close/>
              </a:path>
              <a:path w="91196" h="84475">
                <a:moveTo>
                  <a:pt x="11521" y="42230"/>
                </a:moveTo>
                <a:lnTo>
                  <a:pt x="14401" y="43190"/>
                </a:lnTo>
                <a:lnTo>
                  <a:pt x="11521" y="36469"/>
                </a:lnTo>
                <a:lnTo>
                  <a:pt x="10561" y="33604"/>
                </a:lnTo>
                <a:lnTo>
                  <a:pt x="9601" y="30723"/>
                </a:lnTo>
                <a:lnTo>
                  <a:pt x="8641" y="40309"/>
                </a:lnTo>
                <a:lnTo>
                  <a:pt x="11521" y="42230"/>
                </a:lnTo>
                <a:close/>
              </a:path>
              <a:path w="91196" h="84475">
                <a:moveTo>
                  <a:pt x="70073" y="77754"/>
                </a:moveTo>
                <a:lnTo>
                  <a:pt x="68168" y="74874"/>
                </a:lnTo>
                <a:lnTo>
                  <a:pt x="69113" y="83515"/>
                </a:lnTo>
                <a:lnTo>
                  <a:pt x="72009" y="84475"/>
                </a:lnTo>
                <a:lnTo>
                  <a:pt x="71048" y="79674"/>
                </a:lnTo>
                <a:lnTo>
                  <a:pt x="70073" y="777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4" name="object 334"/>
          <p:cNvSpPr/>
          <p:nvPr/>
        </p:nvSpPr>
        <p:spPr>
          <a:xfrm>
            <a:off x="5603580" y="1420535"/>
            <a:ext cx="3840" cy="3825"/>
          </a:xfrm>
          <a:custGeom>
            <a:avLst/>
            <a:gdLst/>
            <a:ahLst/>
            <a:cxnLst/>
            <a:rect l="l" t="t" r="r" b="b"/>
            <a:pathLst>
              <a:path w="3840" h="3825">
                <a:moveTo>
                  <a:pt x="2895" y="944"/>
                </a:moveTo>
                <a:lnTo>
                  <a:pt x="960" y="944"/>
                </a:lnTo>
                <a:lnTo>
                  <a:pt x="1920" y="3825"/>
                </a:lnTo>
                <a:lnTo>
                  <a:pt x="2895" y="944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5" name="object 335"/>
          <p:cNvSpPr/>
          <p:nvPr/>
        </p:nvSpPr>
        <p:spPr>
          <a:xfrm>
            <a:off x="1440198" y="3375980"/>
            <a:ext cx="36473" cy="58567"/>
          </a:xfrm>
          <a:custGeom>
            <a:avLst/>
            <a:gdLst/>
            <a:ahLst/>
            <a:cxnLst/>
            <a:rect l="l" t="t" r="r" b="b"/>
            <a:pathLst>
              <a:path w="36473" h="58567">
                <a:moveTo>
                  <a:pt x="20156" y="58567"/>
                </a:moveTo>
                <a:lnTo>
                  <a:pt x="23038" y="57607"/>
                </a:lnTo>
                <a:lnTo>
                  <a:pt x="25914" y="55686"/>
                </a:lnTo>
                <a:lnTo>
                  <a:pt x="28794" y="53766"/>
                </a:lnTo>
                <a:lnTo>
                  <a:pt x="31676" y="49926"/>
                </a:lnTo>
                <a:lnTo>
                  <a:pt x="33593" y="46085"/>
                </a:lnTo>
                <a:lnTo>
                  <a:pt x="35515" y="41285"/>
                </a:lnTo>
                <a:lnTo>
                  <a:pt x="36473" y="35524"/>
                </a:lnTo>
                <a:lnTo>
                  <a:pt x="36473" y="20162"/>
                </a:lnTo>
                <a:lnTo>
                  <a:pt x="33593" y="12481"/>
                </a:lnTo>
                <a:lnTo>
                  <a:pt x="29753" y="6720"/>
                </a:lnTo>
                <a:lnTo>
                  <a:pt x="25914" y="2895"/>
                </a:lnTo>
                <a:lnTo>
                  <a:pt x="22073" y="0"/>
                </a:lnTo>
                <a:lnTo>
                  <a:pt x="15358" y="0"/>
                </a:lnTo>
                <a:lnTo>
                  <a:pt x="13435" y="960"/>
                </a:lnTo>
                <a:lnTo>
                  <a:pt x="10555" y="2895"/>
                </a:lnTo>
                <a:lnTo>
                  <a:pt x="7679" y="5775"/>
                </a:lnTo>
                <a:lnTo>
                  <a:pt x="4797" y="8641"/>
                </a:lnTo>
                <a:lnTo>
                  <a:pt x="2874" y="13456"/>
                </a:lnTo>
                <a:lnTo>
                  <a:pt x="958" y="18242"/>
                </a:lnTo>
                <a:lnTo>
                  <a:pt x="0" y="24002"/>
                </a:lnTo>
                <a:lnTo>
                  <a:pt x="0" y="37444"/>
                </a:lnTo>
                <a:lnTo>
                  <a:pt x="958" y="44165"/>
                </a:lnTo>
                <a:lnTo>
                  <a:pt x="4797" y="48966"/>
                </a:lnTo>
                <a:lnTo>
                  <a:pt x="7679" y="55686"/>
                </a:lnTo>
                <a:lnTo>
                  <a:pt x="12476" y="58567"/>
                </a:lnTo>
                <a:lnTo>
                  <a:pt x="12476" y="53766"/>
                </a:lnTo>
                <a:lnTo>
                  <a:pt x="10555" y="49926"/>
                </a:lnTo>
                <a:lnTo>
                  <a:pt x="8638" y="45125"/>
                </a:lnTo>
                <a:lnTo>
                  <a:pt x="7679" y="38404"/>
                </a:lnTo>
                <a:lnTo>
                  <a:pt x="7679" y="25923"/>
                </a:lnTo>
                <a:lnTo>
                  <a:pt x="8638" y="21122"/>
                </a:lnTo>
                <a:lnTo>
                  <a:pt x="8638" y="16322"/>
                </a:lnTo>
                <a:lnTo>
                  <a:pt x="9596" y="11521"/>
                </a:lnTo>
                <a:lnTo>
                  <a:pt x="11518" y="7680"/>
                </a:lnTo>
                <a:lnTo>
                  <a:pt x="13435" y="5775"/>
                </a:lnTo>
                <a:lnTo>
                  <a:pt x="14394" y="3840"/>
                </a:lnTo>
                <a:lnTo>
                  <a:pt x="16317" y="2895"/>
                </a:lnTo>
                <a:lnTo>
                  <a:pt x="20156" y="2895"/>
                </a:lnTo>
                <a:lnTo>
                  <a:pt x="21115" y="3840"/>
                </a:lnTo>
                <a:lnTo>
                  <a:pt x="22073" y="4800"/>
                </a:lnTo>
                <a:lnTo>
                  <a:pt x="23996" y="5775"/>
                </a:lnTo>
                <a:lnTo>
                  <a:pt x="24955" y="7680"/>
                </a:lnTo>
                <a:lnTo>
                  <a:pt x="25914" y="11521"/>
                </a:lnTo>
                <a:lnTo>
                  <a:pt x="27835" y="15361"/>
                </a:lnTo>
                <a:lnTo>
                  <a:pt x="27835" y="42245"/>
                </a:lnTo>
                <a:lnTo>
                  <a:pt x="25914" y="47045"/>
                </a:lnTo>
                <a:lnTo>
                  <a:pt x="24955" y="50886"/>
                </a:lnTo>
                <a:lnTo>
                  <a:pt x="23996" y="52806"/>
                </a:lnTo>
                <a:lnTo>
                  <a:pt x="22073" y="53766"/>
                </a:lnTo>
                <a:lnTo>
                  <a:pt x="21115" y="55686"/>
                </a:lnTo>
                <a:lnTo>
                  <a:pt x="18234" y="55686"/>
                </a:lnTo>
                <a:lnTo>
                  <a:pt x="18234" y="58567"/>
                </a:lnTo>
                <a:lnTo>
                  <a:pt x="20156" y="585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6" name="object 336"/>
          <p:cNvSpPr/>
          <p:nvPr/>
        </p:nvSpPr>
        <p:spPr>
          <a:xfrm>
            <a:off x="1452675" y="3429746"/>
            <a:ext cx="5757" cy="4800"/>
          </a:xfrm>
          <a:custGeom>
            <a:avLst/>
            <a:gdLst/>
            <a:ahLst/>
            <a:cxnLst/>
            <a:rect l="l" t="t" r="r" b="b"/>
            <a:pathLst>
              <a:path w="5757" h="4800">
                <a:moveTo>
                  <a:pt x="1917" y="1920"/>
                </a:moveTo>
                <a:lnTo>
                  <a:pt x="0" y="0"/>
                </a:lnTo>
                <a:lnTo>
                  <a:pt x="0" y="4800"/>
                </a:lnTo>
                <a:lnTo>
                  <a:pt x="5757" y="4800"/>
                </a:lnTo>
                <a:lnTo>
                  <a:pt x="5757" y="1920"/>
                </a:lnTo>
                <a:lnTo>
                  <a:pt x="1917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7" name="object 337"/>
          <p:cNvSpPr/>
          <p:nvPr/>
        </p:nvSpPr>
        <p:spPr>
          <a:xfrm>
            <a:off x="1482435" y="3375980"/>
            <a:ext cx="54716" cy="60487"/>
          </a:xfrm>
          <a:custGeom>
            <a:avLst/>
            <a:gdLst/>
            <a:ahLst/>
            <a:cxnLst/>
            <a:rect l="l" t="t" r="r" b="b"/>
            <a:pathLst>
              <a:path w="54716" h="60487">
                <a:moveTo>
                  <a:pt x="51835" y="57607"/>
                </a:moveTo>
                <a:lnTo>
                  <a:pt x="50875" y="56647"/>
                </a:lnTo>
                <a:lnTo>
                  <a:pt x="51835" y="60487"/>
                </a:lnTo>
                <a:lnTo>
                  <a:pt x="53756" y="60487"/>
                </a:lnTo>
                <a:lnTo>
                  <a:pt x="53756" y="57607"/>
                </a:lnTo>
                <a:lnTo>
                  <a:pt x="51835" y="57607"/>
                </a:lnTo>
                <a:close/>
              </a:path>
              <a:path w="54716" h="60487">
                <a:moveTo>
                  <a:pt x="41279" y="42245"/>
                </a:moveTo>
                <a:lnTo>
                  <a:pt x="41279" y="48005"/>
                </a:lnTo>
                <a:lnTo>
                  <a:pt x="42234" y="50886"/>
                </a:lnTo>
                <a:lnTo>
                  <a:pt x="43194" y="52806"/>
                </a:lnTo>
                <a:lnTo>
                  <a:pt x="44154" y="54726"/>
                </a:lnTo>
                <a:lnTo>
                  <a:pt x="46075" y="56647"/>
                </a:lnTo>
                <a:lnTo>
                  <a:pt x="47035" y="58567"/>
                </a:lnTo>
                <a:lnTo>
                  <a:pt x="48955" y="59527"/>
                </a:lnTo>
                <a:lnTo>
                  <a:pt x="51835" y="60487"/>
                </a:lnTo>
                <a:lnTo>
                  <a:pt x="50875" y="56647"/>
                </a:lnTo>
                <a:lnTo>
                  <a:pt x="49915" y="55686"/>
                </a:lnTo>
                <a:lnTo>
                  <a:pt x="48955" y="53766"/>
                </a:lnTo>
                <a:lnTo>
                  <a:pt x="47995" y="49926"/>
                </a:lnTo>
                <a:lnTo>
                  <a:pt x="47995" y="40325"/>
                </a:lnTo>
                <a:lnTo>
                  <a:pt x="48955" y="36484"/>
                </a:lnTo>
                <a:lnTo>
                  <a:pt x="49915" y="34564"/>
                </a:lnTo>
                <a:lnTo>
                  <a:pt x="50875" y="32644"/>
                </a:lnTo>
                <a:lnTo>
                  <a:pt x="51835" y="31683"/>
                </a:lnTo>
                <a:lnTo>
                  <a:pt x="54716" y="31683"/>
                </a:lnTo>
                <a:lnTo>
                  <a:pt x="55676" y="32644"/>
                </a:lnTo>
                <a:lnTo>
                  <a:pt x="56636" y="34564"/>
                </a:lnTo>
                <a:lnTo>
                  <a:pt x="57596" y="36484"/>
                </a:lnTo>
                <a:lnTo>
                  <a:pt x="58556" y="40325"/>
                </a:lnTo>
                <a:lnTo>
                  <a:pt x="58556" y="49926"/>
                </a:lnTo>
                <a:lnTo>
                  <a:pt x="57596" y="53766"/>
                </a:lnTo>
                <a:lnTo>
                  <a:pt x="56636" y="55686"/>
                </a:lnTo>
                <a:lnTo>
                  <a:pt x="55676" y="56647"/>
                </a:lnTo>
                <a:lnTo>
                  <a:pt x="54716" y="57607"/>
                </a:lnTo>
                <a:lnTo>
                  <a:pt x="53756" y="57607"/>
                </a:lnTo>
                <a:lnTo>
                  <a:pt x="53756" y="60487"/>
                </a:lnTo>
                <a:lnTo>
                  <a:pt x="56636" y="60487"/>
                </a:lnTo>
                <a:lnTo>
                  <a:pt x="59516" y="58567"/>
                </a:lnTo>
                <a:lnTo>
                  <a:pt x="61437" y="55686"/>
                </a:lnTo>
                <a:lnTo>
                  <a:pt x="64317" y="53766"/>
                </a:lnTo>
                <a:lnTo>
                  <a:pt x="65277" y="49926"/>
                </a:lnTo>
                <a:lnTo>
                  <a:pt x="65277" y="42245"/>
                </a:lnTo>
                <a:lnTo>
                  <a:pt x="64317" y="39364"/>
                </a:lnTo>
                <a:lnTo>
                  <a:pt x="63357" y="37444"/>
                </a:lnTo>
                <a:lnTo>
                  <a:pt x="62397" y="34564"/>
                </a:lnTo>
                <a:lnTo>
                  <a:pt x="61437" y="32644"/>
                </a:lnTo>
                <a:lnTo>
                  <a:pt x="59516" y="31683"/>
                </a:lnTo>
                <a:lnTo>
                  <a:pt x="57596" y="30723"/>
                </a:lnTo>
                <a:lnTo>
                  <a:pt x="55676" y="29763"/>
                </a:lnTo>
                <a:lnTo>
                  <a:pt x="50875" y="29763"/>
                </a:lnTo>
                <a:lnTo>
                  <a:pt x="48955" y="30723"/>
                </a:lnTo>
                <a:lnTo>
                  <a:pt x="47035" y="31683"/>
                </a:lnTo>
                <a:lnTo>
                  <a:pt x="45114" y="32644"/>
                </a:lnTo>
                <a:lnTo>
                  <a:pt x="44154" y="34564"/>
                </a:lnTo>
                <a:lnTo>
                  <a:pt x="43194" y="37444"/>
                </a:lnTo>
                <a:lnTo>
                  <a:pt x="42234" y="39364"/>
                </a:lnTo>
                <a:lnTo>
                  <a:pt x="41279" y="42245"/>
                </a:lnTo>
                <a:close/>
              </a:path>
              <a:path w="54716" h="60487">
                <a:moveTo>
                  <a:pt x="957" y="21122"/>
                </a:moveTo>
                <a:lnTo>
                  <a:pt x="1915" y="23042"/>
                </a:lnTo>
                <a:lnTo>
                  <a:pt x="2880" y="25923"/>
                </a:lnTo>
                <a:lnTo>
                  <a:pt x="4797" y="27843"/>
                </a:lnTo>
                <a:lnTo>
                  <a:pt x="6720" y="28803"/>
                </a:lnTo>
                <a:lnTo>
                  <a:pt x="8638" y="29763"/>
                </a:lnTo>
                <a:lnTo>
                  <a:pt x="10559" y="30723"/>
                </a:lnTo>
                <a:lnTo>
                  <a:pt x="8638" y="25923"/>
                </a:lnTo>
                <a:lnTo>
                  <a:pt x="7679" y="24002"/>
                </a:lnTo>
                <a:lnTo>
                  <a:pt x="7679" y="22082"/>
                </a:lnTo>
                <a:lnTo>
                  <a:pt x="6720" y="19202"/>
                </a:lnTo>
                <a:lnTo>
                  <a:pt x="6720" y="10561"/>
                </a:lnTo>
                <a:lnTo>
                  <a:pt x="7679" y="6720"/>
                </a:lnTo>
                <a:lnTo>
                  <a:pt x="8638" y="4800"/>
                </a:lnTo>
                <a:lnTo>
                  <a:pt x="9595" y="3840"/>
                </a:lnTo>
                <a:lnTo>
                  <a:pt x="10559" y="2895"/>
                </a:lnTo>
                <a:lnTo>
                  <a:pt x="14400" y="2895"/>
                </a:lnTo>
                <a:lnTo>
                  <a:pt x="15358" y="4800"/>
                </a:lnTo>
                <a:lnTo>
                  <a:pt x="17276" y="6720"/>
                </a:lnTo>
                <a:lnTo>
                  <a:pt x="18239" y="10561"/>
                </a:lnTo>
                <a:lnTo>
                  <a:pt x="18239" y="21122"/>
                </a:lnTo>
                <a:lnTo>
                  <a:pt x="17276" y="24002"/>
                </a:lnTo>
                <a:lnTo>
                  <a:pt x="15358" y="25923"/>
                </a:lnTo>
                <a:lnTo>
                  <a:pt x="14400" y="27843"/>
                </a:lnTo>
                <a:lnTo>
                  <a:pt x="13435" y="28803"/>
                </a:lnTo>
                <a:lnTo>
                  <a:pt x="12476" y="28803"/>
                </a:lnTo>
                <a:lnTo>
                  <a:pt x="12476" y="30723"/>
                </a:lnTo>
                <a:lnTo>
                  <a:pt x="15358" y="30723"/>
                </a:lnTo>
                <a:lnTo>
                  <a:pt x="18239" y="29763"/>
                </a:lnTo>
                <a:lnTo>
                  <a:pt x="21115" y="26883"/>
                </a:lnTo>
                <a:lnTo>
                  <a:pt x="23038" y="24002"/>
                </a:lnTo>
                <a:lnTo>
                  <a:pt x="23996" y="20162"/>
                </a:lnTo>
                <a:lnTo>
                  <a:pt x="23996" y="11521"/>
                </a:lnTo>
                <a:lnTo>
                  <a:pt x="23038" y="7680"/>
                </a:lnTo>
                <a:lnTo>
                  <a:pt x="21115" y="4800"/>
                </a:lnTo>
                <a:lnTo>
                  <a:pt x="19197" y="1935"/>
                </a:lnTo>
                <a:lnTo>
                  <a:pt x="16317" y="0"/>
                </a:lnTo>
                <a:lnTo>
                  <a:pt x="10559" y="0"/>
                </a:lnTo>
                <a:lnTo>
                  <a:pt x="8638" y="960"/>
                </a:lnTo>
                <a:lnTo>
                  <a:pt x="6720" y="1935"/>
                </a:lnTo>
                <a:lnTo>
                  <a:pt x="4797" y="2895"/>
                </a:lnTo>
                <a:lnTo>
                  <a:pt x="2880" y="4800"/>
                </a:lnTo>
                <a:lnTo>
                  <a:pt x="1915" y="7680"/>
                </a:lnTo>
                <a:lnTo>
                  <a:pt x="957" y="9616"/>
                </a:lnTo>
                <a:lnTo>
                  <a:pt x="0" y="12481"/>
                </a:lnTo>
                <a:lnTo>
                  <a:pt x="0" y="18242"/>
                </a:lnTo>
                <a:lnTo>
                  <a:pt x="957" y="21122"/>
                </a:lnTo>
                <a:close/>
              </a:path>
              <a:path w="54716" h="60487">
                <a:moveTo>
                  <a:pt x="51835" y="0"/>
                </a:moveTo>
                <a:lnTo>
                  <a:pt x="10559" y="60487"/>
                </a:lnTo>
                <a:lnTo>
                  <a:pt x="14400" y="60487"/>
                </a:lnTo>
                <a:lnTo>
                  <a:pt x="54716" y="0"/>
                </a:lnTo>
                <a:lnTo>
                  <a:pt x="51835" y="0"/>
                </a:lnTo>
                <a:close/>
              </a:path>
              <a:path w="54716" h="60487">
                <a:moveTo>
                  <a:pt x="12476" y="28803"/>
                </a:moveTo>
                <a:lnTo>
                  <a:pt x="11518" y="28803"/>
                </a:lnTo>
                <a:lnTo>
                  <a:pt x="10559" y="27843"/>
                </a:lnTo>
                <a:lnTo>
                  <a:pt x="9595" y="26883"/>
                </a:lnTo>
                <a:lnTo>
                  <a:pt x="8638" y="25923"/>
                </a:lnTo>
                <a:lnTo>
                  <a:pt x="10559" y="30723"/>
                </a:lnTo>
                <a:lnTo>
                  <a:pt x="12476" y="30723"/>
                </a:lnTo>
                <a:lnTo>
                  <a:pt x="12476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8" name="object 338"/>
          <p:cNvSpPr/>
          <p:nvPr/>
        </p:nvSpPr>
        <p:spPr>
          <a:xfrm>
            <a:off x="1404675" y="3178241"/>
            <a:ext cx="22079" cy="57591"/>
          </a:xfrm>
          <a:custGeom>
            <a:avLst/>
            <a:gdLst/>
            <a:ahLst/>
            <a:cxnLst/>
            <a:rect l="l" t="t" r="r" b="b"/>
            <a:pathLst>
              <a:path w="22079" h="57591">
                <a:moveTo>
                  <a:pt x="13441" y="0"/>
                </a:moveTo>
                <a:lnTo>
                  <a:pt x="0" y="6705"/>
                </a:lnTo>
                <a:lnTo>
                  <a:pt x="0" y="7680"/>
                </a:lnTo>
                <a:lnTo>
                  <a:pt x="1923" y="6705"/>
                </a:lnTo>
                <a:lnTo>
                  <a:pt x="6720" y="6705"/>
                </a:lnTo>
                <a:lnTo>
                  <a:pt x="6720" y="7680"/>
                </a:lnTo>
                <a:lnTo>
                  <a:pt x="7679" y="8625"/>
                </a:lnTo>
                <a:lnTo>
                  <a:pt x="7679" y="53751"/>
                </a:lnTo>
                <a:lnTo>
                  <a:pt x="6720" y="54711"/>
                </a:lnTo>
                <a:lnTo>
                  <a:pt x="5762" y="54711"/>
                </a:lnTo>
                <a:lnTo>
                  <a:pt x="4799" y="55671"/>
                </a:lnTo>
                <a:lnTo>
                  <a:pt x="958" y="55671"/>
                </a:lnTo>
                <a:lnTo>
                  <a:pt x="958" y="57591"/>
                </a:lnTo>
                <a:lnTo>
                  <a:pt x="22079" y="57591"/>
                </a:lnTo>
                <a:lnTo>
                  <a:pt x="22079" y="55671"/>
                </a:lnTo>
                <a:lnTo>
                  <a:pt x="17282" y="55671"/>
                </a:lnTo>
                <a:lnTo>
                  <a:pt x="17282" y="54711"/>
                </a:lnTo>
                <a:lnTo>
                  <a:pt x="16317" y="54711"/>
                </a:lnTo>
                <a:lnTo>
                  <a:pt x="15358" y="53751"/>
                </a:lnTo>
                <a:lnTo>
                  <a:pt x="15358" y="0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9" name="object 339"/>
          <p:cNvSpPr/>
          <p:nvPr/>
        </p:nvSpPr>
        <p:spPr>
          <a:xfrm>
            <a:off x="1440198" y="3178241"/>
            <a:ext cx="36473" cy="58552"/>
          </a:xfrm>
          <a:custGeom>
            <a:avLst/>
            <a:gdLst/>
            <a:ahLst/>
            <a:cxnLst/>
            <a:rect l="l" t="t" r="r" b="b"/>
            <a:pathLst>
              <a:path w="36473" h="58552">
                <a:moveTo>
                  <a:pt x="29753" y="52791"/>
                </a:moveTo>
                <a:lnTo>
                  <a:pt x="31676" y="49910"/>
                </a:lnTo>
                <a:lnTo>
                  <a:pt x="33593" y="45110"/>
                </a:lnTo>
                <a:lnTo>
                  <a:pt x="35515" y="40309"/>
                </a:lnTo>
                <a:lnTo>
                  <a:pt x="36473" y="35509"/>
                </a:lnTo>
                <a:lnTo>
                  <a:pt x="36473" y="19187"/>
                </a:lnTo>
                <a:lnTo>
                  <a:pt x="34558" y="11521"/>
                </a:lnTo>
                <a:lnTo>
                  <a:pt x="30717" y="6705"/>
                </a:lnTo>
                <a:lnTo>
                  <a:pt x="26877" y="1904"/>
                </a:lnTo>
                <a:lnTo>
                  <a:pt x="23038" y="0"/>
                </a:lnTo>
                <a:lnTo>
                  <a:pt x="16317" y="0"/>
                </a:lnTo>
                <a:lnTo>
                  <a:pt x="13435" y="960"/>
                </a:lnTo>
                <a:lnTo>
                  <a:pt x="10555" y="2865"/>
                </a:lnTo>
                <a:lnTo>
                  <a:pt x="7679" y="4800"/>
                </a:lnTo>
                <a:lnTo>
                  <a:pt x="4797" y="8625"/>
                </a:lnTo>
                <a:lnTo>
                  <a:pt x="2874" y="12466"/>
                </a:lnTo>
                <a:lnTo>
                  <a:pt x="958" y="17266"/>
                </a:lnTo>
                <a:lnTo>
                  <a:pt x="0" y="23027"/>
                </a:lnTo>
                <a:lnTo>
                  <a:pt x="0" y="37429"/>
                </a:lnTo>
                <a:lnTo>
                  <a:pt x="1917" y="43190"/>
                </a:lnTo>
                <a:lnTo>
                  <a:pt x="4797" y="48950"/>
                </a:lnTo>
                <a:lnTo>
                  <a:pt x="8638" y="54711"/>
                </a:lnTo>
                <a:lnTo>
                  <a:pt x="12476" y="58552"/>
                </a:lnTo>
                <a:lnTo>
                  <a:pt x="18234" y="58552"/>
                </a:lnTo>
                <a:lnTo>
                  <a:pt x="18234" y="55671"/>
                </a:lnTo>
                <a:lnTo>
                  <a:pt x="15358" y="55671"/>
                </a:lnTo>
                <a:lnTo>
                  <a:pt x="12476" y="53751"/>
                </a:lnTo>
                <a:lnTo>
                  <a:pt x="11518" y="48950"/>
                </a:lnTo>
                <a:lnTo>
                  <a:pt x="9596" y="44150"/>
                </a:lnTo>
                <a:lnTo>
                  <a:pt x="8638" y="38389"/>
                </a:lnTo>
                <a:lnTo>
                  <a:pt x="8638" y="21107"/>
                </a:lnTo>
                <a:lnTo>
                  <a:pt x="9596" y="16306"/>
                </a:lnTo>
                <a:lnTo>
                  <a:pt x="10555" y="10546"/>
                </a:lnTo>
                <a:lnTo>
                  <a:pt x="11518" y="7680"/>
                </a:lnTo>
                <a:lnTo>
                  <a:pt x="13435" y="4800"/>
                </a:lnTo>
                <a:lnTo>
                  <a:pt x="15358" y="3840"/>
                </a:lnTo>
                <a:lnTo>
                  <a:pt x="16317" y="2865"/>
                </a:lnTo>
                <a:lnTo>
                  <a:pt x="21115" y="2865"/>
                </a:lnTo>
                <a:lnTo>
                  <a:pt x="23038" y="3840"/>
                </a:lnTo>
                <a:lnTo>
                  <a:pt x="23996" y="5745"/>
                </a:lnTo>
                <a:lnTo>
                  <a:pt x="25914" y="7680"/>
                </a:lnTo>
                <a:lnTo>
                  <a:pt x="26877" y="10546"/>
                </a:lnTo>
                <a:lnTo>
                  <a:pt x="27835" y="15361"/>
                </a:lnTo>
                <a:lnTo>
                  <a:pt x="28794" y="20147"/>
                </a:lnTo>
                <a:lnTo>
                  <a:pt x="28794" y="35509"/>
                </a:lnTo>
                <a:lnTo>
                  <a:pt x="27835" y="42230"/>
                </a:lnTo>
                <a:lnTo>
                  <a:pt x="26877" y="47030"/>
                </a:lnTo>
                <a:lnTo>
                  <a:pt x="25914" y="49910"/>
                </a:lnTo>
                <a:lnTo>
                  <a:pt x="24955" y="51831"/>
                </a:lnTo>
                <a:lnTo>
                  <a:pt x="23038" y="53751"/>
                </a:lnTo>
                <a:lnTo>
                  <a:pt x="21115" y="54711"/>
                </a:lnTo>
                <a:lnTo>
                  <a:pt x="23996" y="57591"/>
                </a:lnTo>
                <a:lnTo>
                  <a:pt x="26877" y="54711"/>
                </a:lnTo>
                <a:lnTo>
                  <a:pt x="29753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0" name="object 340"/>
          <p:cNvSpPr/>
          <p:nvPr/>
        </p:nvSpPr>
        <p:spPr>
          <a:xfrm>
            <a:off x="1458432" y="3232952"/>
            <a:ext cx="5762" cy="3840"/>
          </a:xfrm>
          <a:custGeom>
            <a:avLst/>
            <a:gdLst/>
            <a:ahLst/>
            <a:cxnLst/>
            <a:rect l="l" t="t" r="r" b="b"/>
            <a:pathLst>
              <a:path w="5762" h="3840">
                <a:moveTo>
                  <a:pt x="2880" y="3840"/>
                </a:moveTo>
                <a:lnTo>
                  <a:pt x="5762" y="2880"/>
                </a:lnTo>
                <a:lnTo>
                  <a:pt x="2880" y="0"/>
                </a:lnTo>
                <a:lnTo>
                  <a:pt x="1921" y="960"/>
                </a:lnTo>
                <a:lnTo>
                  <a:pt x="0" y="960"/>
                </a:lnTo>
                <a:lnTo>
                  <a:pt x="0" y="3840"/>
                </a:lnTo>
                <a:lnTo>
                  <a:pt x="288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1" name="object 341"/>
          <p:cNvSpPr/>
          <p:nvPr/>
        </p:nvSpPr>
        <p:spPr>
          <a:xfrm>
            <a:off x="1482435" y="3178241"/>
            <a:ext cx="65277" cy="59512"/>
          </a:xfrm>
          <a:custGeom>
            <a:avLst/>
            <a:gdLst/>
            <a:ahLst/>
            <a:cxnLst/>
            <a:rect l="l" t="t" r="r" b="b"/>
            <a:pathLst>
              <a:path w="65277" h="59512">
                <a:moveTo>
                  <a:pt x="47995" y="35509"/>
                </a:moveTo>
                <a:lnTo>
                  <a:pt x="48955" y="33588"/>
                </a:lnTo>
                <a:lnTo>
                  <a:pt x="48955" y="29748"/>
                </a:lnTo>
                <a:lnTo>
                  <a:pt x="47035" y="30708"/>
                </a:lnTo>
                <a:lnTo>
                  <a:pt x="45114" y="32628"/>
                </a:lnTo>
                <a:lnTo>
                  <a:pt x="43194" y="34549"/>
                </a:lnTo>
                <a:lnTo>
                  <a:pt x="42234" y="36469"/>
                </a:lnTo>
                <a:lnTo>
                  <a:pt x="41279" y="39349"/>
                </a:lnTo>
                <a:lnTo>
                  <a:pt x="41279" y="49910"/>
                </a:lnTo>
                <a:lnTo>
                  <a:pt x="42234" y="52791"/>
                </a:lnTo>
                <a:lnTo>
                  <a:pt x="44154" y="54711"/>
                </a:lnTo>
                <a:lnTo>
                  <a:pt x="45114" y="56631"/>
                </a:lnTo>
                <a:lnTo>
                  <a:pt x="47035" y="57591"/>
                </a:lnTo>
                <a:lnTo>
                  <a:pt x="48955" y="58552"/>
                </a:lnTo>
                <a:lnTo>
                  <a:pt x="50875" y="59512"/>
                </a:lnTo>
                <a:lnTo>
                  <a:pt x="56636" y="59512"/>
                </a:lnTo>
                <a:lnTo>
                  <a:pt x="56636" y="54711"/>
                </a:lnTo>
                <a:lnTo>
                  <a:pt x="55676" y="56631"/>
                </a:lnTo>
                <a:lnTo>
                  <a:pt x="53756" y="57591"/>
                </a:lnTo>
                <a:lnTo>
                  <a:pt x="51835" y="57591"/>
                </a:lnTo>
                <a:lnTo>
                  <a:pt x="49915" y="56631"/>
                </a:lnTo>
                <a:lnTo>
                  <a:pt x="49915" y="54711"/>
                </a:lnTo>
                <a:lnTo>
                  <a:pt x="47995" y="52791"/>
                </a:lnTo>
                <a:lnTo>
                  <a:pt x="47995" y="35509"/>
                </a:lnTo>
                <a:close/>
              </a:path>
              <a:path w="65277" h="59512">
                <a:moveTo>
                  <a:pt x="50875" y="0"/>
                </a:moveTo>
                <a:lnTo>
                  <a:pt x="9595" y="59512"/>
                </a:lnTo>
                <a:lnTo>
                  <a:pt x="13435" y="59512"/>
                </a:lnTo>
                <a:lnTo>
                  <a:pt x="54716" y="0"/>
                </a:lnTo>
                <a:lnTo>
                  <a:pt x="50875" y="0"/>
                </a:lnTo>
                <a:close/>
              </a:path>
              <a:path w="65277" h="59512">
                <a:moveTo>
                  <a:pt x="10559" y="1904"/>
                </a:moveTo>
                <a:lnTo>
                  <a:pt x="13435" y="1904"/>
                </a:lnTo>
                <a:lnTo>
                  <a:pt x="14400" y="2865"/>
                </a:lnTo>
                <a:lnTo>
                  <a:pt x="15358" y="3840"/>
                </a:lnTo>
                <a:lnTo>
                  <a:pt x="16317" y="6705"/>
                </a:lnTo>
                <a:lnTo>
                  <a:pt x="17276" y="9585"/>
                </a:lnTo>
                <a:lnTo>
                  <a:pt x="17276" y="20147"/>
                </a:lnTo>
                <a:lnTo>
                  <a:pt x="16317" y="23987"/>
                </a:lnTo>
                <a:lnTo>
                  <a:pt x="15358" y="25907"/>
                </a:lnTo>
                <a:lnTo>
                  <a:pt x="15358" y="29748"/>
                </a:lnTo>
                <a:lnTo>
                  <a:pt x="18239" y="28788"/>
                </a:lnTo>
                <a:lnTo>
                  <a:pt x="20156" y="25907"/>
                </a:lnTo>
                <a:lnTo>
                  <a:pt x="23038" y="23987"/>
                </a:lnTo>
                <a:lnTo>
                  <a:pt x="23996" y="20147"/>
                </a:lnTo>
                <a:lnTo>
                  <a:pt x="23996" y="10546"/>
                </a:lnTo>
                <a:lnTo>
                  <a:pt x="23038" y="7680"/>
                </a:lnTo>
                <a:lnTo>
                  <a:pt x="21115" y="4800"/>
                </a:lnTo>
                <a:lnTo>
                  <a:pt x="18239" y="960"/>
                </a:lnTo>
                <a:lnTo>
                  <a:pt x="15358" y="0"/>
                </a:lnTo>
                <a:lnTo>
                  <a:pt x="9595" y="0"/>
                </a:lnTo>
                <a:lnTo>
                  <a:pt x="9595" y="2865"/>
                </a:lnTo>
                <a:lnTo>
                  <a:pt x="10559" y="1904"/>
                </a:lnTo>
                <a:close/>
              </a:path>
              <a:path w="65277" h="59512">
                <a:moveTo>
                  <a:pt x="15358" y="25907"/>
                </a:moveTo>
                <a:lnTo>
                  <a:pt x="14400" y="26868"/>
                </a:lnTo>
                <a:lnTo>
                  <a:pt x="13435" y="27828"/>
                </a:lnTo>
                <a:lnTo>
                  <a:pt x="10559" y="27828"/>
                </a:lnTo>
                <a:lnTo>
                  <a:pt x="9595" y="26868"/>
                </a:lnTo>
                <a:lnTo>
                  <a:pt x="8638" y="26868"/>
                </a:lnTo>
                <a:lnTo>
                  <a:pt x="7679" y="24947"/>
                </a:lnTo>
                <a:lnTo>
                  <a:pt x="7679" y="23987"/>
                </a:lnTo>
                <a:lnTo>
                  <a:pt x="6720" y="22067"/>
                </a:lnTo>
                <a:lnTo>
                  <a:pt x="6720" y="5745"/>
                </a:lnTo>
                <a:lnTo>
                  <a:pt x="8638" y="4800"/>
                </a:lnTo>
                <a:lnTo>
                  <a:pt x="9595" y="2865"/>
                </a:lnTo>
                <a:lnTo>
                  <a:pt x="9595" y="0"/>
                </a:lnTo>
                <a:lnTo>
                  <a:pt x="7679" y="0"/>
                </a:lnTo>
                <a:lnTo>
                  <a:pt x="5756" y="1904"/>
                </a:lnTo>
                <a:lnTo>
                  <a:pt x="3838" y="2865"/>
                </a:lnTo>
                <a:lnTo>
                  <a:pt x="2880" y="4800"/>
                </a:lnTo>
                <a:lnTo>
                  <a:pt x="1915" y="6705"/>
                </a:lnTo>
                <a:lnTo>
                  <a:pt x="957" y="9585"/>
                </a:lnTo>
                <a:lnTo>
                  <a:pt x="0" y="12466"/>
                </a:lnTo>
                <a:lnTo>
                  <a:pt x="0" y="18227"/>
                </a:lnTo>
                <a:lnTo>
                  <a:pt x="957" y="20147"/>
                </a:lnTo>
                <a:lnTo>
                  <a:pt x="1915" y="23027"/>
                </a:lnTo>
                <a:lnTo>
                  <a:pt x="2880" y="24947"/>
                </a:lnTo>
                <a:lnTo>
                  <a:pt x="3838" y="26868"/>
                </a:lnTo>
                <a:lnTo>
                  <a:pt x="5756" y="28788"/>
                </a:lnTo>
                <a:lnTo>
                  <a:pt x="7679" y="29748"/>
                </a:lnTo>
                <a:lnTo>
                  <a:pt x="15358" y="29748"/>
                </a:lnTo>
                <a:lnTo>
                  <a:pt x="15358" y="25907"/>
                </a:lnTo>
                <a:close/>
              </a:path>
              <a:path w="65277" h="59512">
                <a:moveTo>
                  <a:pt x="50875" y="29748"/>
                </a:moveTo>
                <a:lnTo>
                  <a:pt x="48955" y="29748"/>
                </a:lnTo>
                <a:lnTo>
                  <a:pt x="48955" y="33588"/>
                </a:lnTo>
                <a:lnTo>
                  <a:pt x="50875" y="32628"/>
                </a:lnTo>
                <a:lnTo>
                  <a:pt x="51835" y="31668"/>
                </a:lnTo>
                <a:lnTo>
                  <a:pt x="53756" y="31668"/>
                </a:lnTo>
                <a:lnTo>
                  <a:pt x="55676" y="32628"/>
                </a:lnTo>
                <a:lnTo>
                  <a:pt x="56636" y="33588"/>
                </a:lnTo>
                <a:lnTo>
                  <a:pt x="57596" y="35509"/>
                </a:lnTo>
                <a:lnTo>
                  <a:pt x="58556" y="39349"/>
                </a:lnTo>
                <a:lnTo>
                  <a:pt x="58556" y="49910"/>
                </a:lnTo>
                <a:lnTo>
                  <a:pt x="57596" y="52791"/>
                </a:lnTo>
                <a:lnTo>
                  <a:pt x="56636" y="54711"/>
                </a:lnTo>
                <a:lnTo>
                  <a:pt x="56636" y="59512"/>
                </a:lnTo>
                <a:lnTo>
                  <a:pt x="58556" y="58552"/>
                </a:lnTo>
                <a:lnTo>
                  <a:pt x="61437" y="55671"/>
                </a:lnTo>
                <a:lnTo>
                  <a:pt x="63357" y="52791"/>
                </a:lnTo>
                <a:lnTo>
                  <a:pt x="65277" y="48950"/>
                </a:lnTo>
                <a:lnTo>
                  <a:pt x="65277" y="41269"/>
                </a:lnTo>
                <a:lnTo>
                  <a:pt x="64317" y="39349"/>
                </a:lnTo>
                <a:lnTo>
                  <a:pt x="63357" y="36469"/>
                </a:lnTo>
                <a:lnTo>
                  <a:pt x="62397" y="34549"/>
                </a:lnTo>
                <a:lnTo>
                  <a:pt x="60476" y="32628"/>
                </a:lnTo>
                <a:lnTo>
                  <a:pt x="58556" y="30708"/>
                </a:lnTo>
                <a:lnTo>
                  <a:pt x="56636" y="29748"/>
                </a:lnTo>
                <a:lnTo>
                  <a:pt x="50875" y="2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2" name="object 342"/>
          <p:cNvSpPr/>
          <p:nvPr/>
        </p:nvSpPr>
        <p:spPr>
          <a:xfrm>
            <a:off x="1396037" y="2979526"/>
            <a:ext cx="37440" cy="57591"/>
          </a:xfrm>
          <a:custGeom>
            <a:avLst/>
            <a:gdLst/>
            <a:ahLst/>
            <a:cxnLst/>
            <a:rect l="l" t="t" r="r" b="b"/>
            <a:pathLst>
              <a:path w="37440" h="57591">
                <a:moveTo>
                  <a:pt x="35516" y="46070"/>
                </a:moveTo>
                <a:lnTo>
                  <a:pt x="35516" y="47990"/>
                </a:lnTo>
                <a:lnTo>
                  <a:pt x="34558" y="48950"/>
                </a:lnTo>
                <a:lnTo>
                  <a:pt x="33599" y="48950"/>
                </a:lnTo>
                <a:lnTo>
                  <a:pt x="32634" y="49911"/>
                </a:lnTo>
                <a:lnTo>
                  <a:pt x="31676" y="50871"/>
                </a:lnTo>
                <a:lnTo>
                  <a:pt x="9596" y="50871"/>
                </a:lnTo>
                <a:lnTo>
                  <a:pt x="10561" y="48950"/>
                </a:lnTo>
                <a:lnTo>
                  <a:pt x="15358" y="45110"/>
                </a:lnTo>
                <a:lnTo>
                  <a:pt x="22079" y="37429"/>
                </a:lnTo>
                <a:lnTo>
                  <a:pt x="26878" y="32628"/>
                </a:lnTo>
                <a:lnTo>
                  <a:pt x="29760" y="27828"/>
                </a:lnTo>
                <a:lnTo>
                  <a:pt x="31676" y="23027"/>
                </a:lnTo>
                <a:lnTo>
                  <a:pt x="33599" y="20147"/>
                </a:lnTo>
                <a:lnTo>
                  <a:pt x="33599" y="10561"/>
                </a:lnTo>
                <a:lnTo>
                  <a:pt x="32634" y="7680"/>
                </a:lnTo>
                <a:lnTo>
                  <a:pt x="29760" y="3840"/>
                </a:lnTo>
                <a:lnTo>
                  <a:pt x="25920" y="960"/>
                </a:lnTo>
                <a:lnTo>
                  <a:pt x="23038" y="0"/>
                </a:lnTo>
                <a:lnTo>
                  <a:pt x="13437" y="0"/>
                </a:lnTo>
                <a:lnTo>
                  <a:pt x="10561" y="960"/>
                </a:lnTo>
                <a:lnTo>
                  <a:pt x="7679" y="3840"/>
                </a:lnTo>
                <a:lnTo>
                  <a:pt x="4799" y="6720"/>
                </a:lnTo>
                <a:lnTo>
                  <a:pt x="2881" y="10561"/>
                </a:lnTo>
                <a:lnTo>
                  <a:pt x="1917" y="15346"/>
                </a:lnTo>
                <a:lnTo>
                  <a:pt x="3840" y="15346"/>
                </a:lnTo>
                <a:lnTo>
                  <a:pt x="4799" y="12466"/>
                </a:lnTo>
                <a:lnTo>
                  <a:pt x="5757" y="10561"/>
                </a:lnTo>
                <a:lnTo>
                  <a:pt x="8638" y="8625"/>
                </a:lnTo>
                <a:lnTo>
                  <a:pt x="10561" y="6720"/>
                </a:lnTo>
                <a:lnTo>
                  <a:pt x="19199" y="6720"/>
                </a:lnTo>
                <a:lnTo>
                  <a:pt x="21116" y="7680"/>
                </a:lnTo>
                <a:lnTo>
                  <a:pt x="23996" y="9585"/>
                </a:lnTo>
                <a:lnTo>
                  <a:pt x="25920" y="12466"/>
                </a:lnTo>
                <a:lnTo>
                  <a:pt x="26878" y="15346"/>
                </a:lnTo>
                <a:lnTo>
                  <a:pt x="26878" y="23027"/>
                </a:lnTo>
                <a:lnTo>
                  <a:pt x="24955" y="27828"/>
                </a:lnTo>
                <a:lnTo>
                  <a:pt x="21116" y="33588"/>
                </a:lnTo>
                <a:lnTo>
                  <a:pt x="18922" y="36663"/>
                </a:lnTo>
                <a:lnTo>
                  <a:pt x="11245" y="45463"/>
                </a:lnTo>
                <a:lnTo>
                  <a:pt x="0" y="55671"/>
                </a:lnTo>
                <a:lnTo>
                  <a:pt x="0" y="57591"/>
                </a:lnTo>
                <a:lnTo>
                  <a:pt x="33599" y="57591"/>
                </a:lnTo>
                <a:lnTo>
                  <a:pt x="37440" y="46070"/>
                </a:lnTo>
                <a:lnTo>
                  <a:pt x="35516" y="46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3" name="object 343"/>
          <p:cNvSpPr/>
          <p:nvPr/>
        </p:nvSpPr>
        <p:spPr>
          <a:xfrm>
            <a:off x="1440198" y="2979526"/>
            <a:ext cx="36473" cy="58552"/>
          </a:xfrm>
          <a:custGeom>
            <a:avLst/>
            <a:gdLst/>
            <a:ahLst/>
            <a:cxnLst/>
            <a:rect l="l" t="t" r="r" b="b"/>
            <a:pathLst>
              <a:path w="36473" h="58552">
                <a:moveTo>
                  <a:pt x="29753" y="52791"/>
                </a:moveTo>
                <a:lnTo>
                  <a:pt x="31676" y="49911"/>
                </a:lnTo>
                <a:lnTo>
                  <a:pt x="33593" y="45110"/>
                </a:lnTo>
                <a:lnTo>
                  <a:pt x="35515" y="40309"/>
                </a:lnTo>
                <a:lnTo>
                  <a:pt x="36473" y="35509"/>
                </a:lnTo>
                <a:lnTo>
                  <a:pt x="36473" y="19187"/>
                </a:lnTo>
                <a:lnTo>
                  <a:pt x="34558" y="11506"/>
                </a:lnTo>
                <a:lnTo>
                  <a:pt x="30717" y="6720"/>
                </a:lnTo>
                <a:lnTo>
                  <a:pt x="26877" y="1904"/>
                </a:lnTo>
                <a:lnTo>
                  <a:pt x="23038" y="0"/>
                </a:lnTo>
                <a:lnTo>
                  <a:pt x="16317" y="0"/>
                </a:lnTo>
                <a:lnTo>
                  <a:pt x="13435" y="960"/>
                </a:lnTo>
                <a:lnTo>
                  <a:pt x="10555" y="2880"/>
                </a:lnTo>
                <a:lnTo>
                  <a:pt x="7679" y="4785"/>
                </a:lnTo>
                <a:lnTo>
                  <a:pt x="4797" y="8625"/>
                </a:lnTo>
                <a:lnTo>
                  <a:pt x="2874" y="13426"/>
                </a:lnTo>
                <a:lnTo>
                  <a:pt x="958" y="17266"/>
                </a:lnTo>
                <a:lnTo>
                  <a:pt x="0" y="23027"/>
                </a:lnTo>
                <a:lnTo>
                  <a:pt x="0" y="37429"/>
                </a:lnTo>
                <a:lnTo>
                  <a:pt x="1917" y="43190"/>
                </a:lnTo>
                <a:lnTo>
                  <a:pt x="4797" y="48950"/>
                </a:lnTo>
                <a:lnTo>
                  <a:pt x="8638" y="54711"/>
                </a:lnTo>
                <a:lnTo>
                  <a:pt x="12476" y="58552"/>
                </a:lnTo>
                <a:lnTo>
                  <a:pt x="18234" y="58552"/>
                </a:lnTo>
                <a:lnTo>
                  <a:pt x="18234" y="55671"/>
                </a:lnTo>
                <a:lnTo>
                  <a:pt x="15358" y="55671"/>
                </a:lnTo>
                <a:lnTo>
                  <a:pt x="12476" y="53751"/>
                </a:lnTo>
                <a:lnTo>
                  <a:pt x="11518" y="48950"/>
                </a:lnTo>
                <a:lnTo>
                  <a:pt x="9596" y="44150"/>
                </a:lnTo>
                <a:lnTo>
                  <a:pt x="8638" y="38389"/>
                </a:lnTo>
                <a:lnTo>
                  <a:pt x="8638" y="21107"/>
                </a:lnTo>
                <a:lnTo>
                  <a:pt x="9596" y="16306"/>
                </a:lnTo>
                <a:lnTo>
                  <a:pt x="10555" y="11506"/>
                </a:lnTo>
                <a:lnTo>
                  <a:pt x="11518" y="7680"/>
                </a:lnTo>
                <a:lnTo>
                  <a:pt x="13435" y="4785"/>
                </a:lnTo>
                <a:lnTo>
                  <a:pt x="15358" y="3840"/>
                </a:lnTo>
                <a:lnTo>
                  <a:pt x="16317" y="2880"/>
                </a:lnTo>
                <a:lnTo>
                  <a:pt x="21115" y="2880"/>
                </a:lnTo>
                <a:lnTo>
                  <a:pt x="23038" y="3840"/>
                </a:lnTo>
                <a:lnTo>
                  <a:pt x="23996" y="5745"/>
                </a:lnTo>
                <a:lnTo>
                  <a:pt x="25914" y="7680"/>
                </a:lnTo>
                <a:lnTo>
                  <a:pt x="26877" y="10561"/>
                </a:lnTo>
                <a:lnTo>
                  <a:pt x="27835" y="15346"/>
                </a:lnTo>
                <a:lnTo>
                  <a:pt x="28794" y="20147"/>
                </a:lnTo>
                <a:lnTo>
                  <a:pt x="28794" y="35509"/>
                </a:lnTo>
                <a:lnTo>
                  <a:pt x="27835" y="42230"/>
                </a:lnTo>
                <a:lnTo>
                  <a:pt x="26877" y="47030"/>
                </a:lnTo>
                <a:lnTo>
                  <a:pt x="25914" y="49911"/>
                </a:lnTo>
                <a:lnTo>
                  <a:pt x="24955" y="51831"/>
                </a:lnTo>
                <a:lnTo>
                  <a:pt x="23038" y="53751"/>
                </a:lnTo>
                <a:lnTo>
                  <a:pt x="21115" y="54711"/>
                </a:lnTo>
                <a:lnTo>
                  <a:pt x="23996" y="57591"/>
                </a:lnTo>
                <a:lnTo>
                  <a:pt x="26877" y="54711"/>
                </a:lnTo>
                <a:lnTo>
                  <a:pt x="29753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4" name="object 344"/>
          <p:cNvSpPr/>
          <p:nvPr/>
        </p:nvSpPr>
        <p:spPr>
          <a:xfrm>
            <a:off x="1458432" y="3034238"/>
            <a:ext cx="5762" cy="3840"/>
          </a:xfrm>
          <a:custGeom>
            <a:avLst/>
            <a:gdLst/>
            <a:ahLst/>
            <a:cxnLst/>
            <a:rect l="l" t="t" r="r" b="b"/>
            <a:pathLst>
              <a:path w="5762" h="3840">
                <a:moveTo>
                  <a:pt x="2880" y="3840"/>
                </a:moveTo>
                <a:lnTo>
                  <a:pt x="5762" y="2880"/>
                </a:lnTo>
                <a:lnTo>
                  <a:pt x="2880" y="0"/>
                </a:lnTo>
                <a:lnTo>
                  <a:pt x="1921" y="960"/>
                </a:lnTo>
                <a:lnTo>
                  <a:pt x="0" y="960"/>
                </a:lnTo>
                <a:lnTo>
                  <a:pt x="0" y="3840"/>
                </a:lnTo>
                <a:lnTo>
                  <a:pt x="288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5" name="object 345"/>
          <p:cNvSpPr/>
          <p:nvPr/>
        </p:nvSpPr>
        <p:spPr>
          <a:xfrm>
            <a:off x="1482435" y="2979526"/>
            <a:ext cx="65277" cy="59512"/>
          </a:xfrm>
          <a:custGeom>
            <a:avLst/>
            <a:gdLst/>
            <a:ahLst/>
            <a:cxnLst/>
            <a:rect l="l" t="t" r="r" b="b"/>
            <a:pathLst>
              <a:path w="65277" h="59512">
                <a:moveTo>
                  <a:pt x="47995" y="35509"/>
                </a:moveTo>
                <a:lnTo>
                  <a:pt x="48955" y="33588"/>
                </a:lnTo>
                <a:lnTo>
                  <a:pt x="48955" y="29748"/>
                </a:lnTo>
                <a:lnTo>
                  <a:pt x="47035" y="30708"/>
                </a:lnTo>
                <a:lnTo>
                  <a:pt x="45114" y="32628"/>
                </a:lnTo>
                <a:lnTo>
                  <a:pt x="43194" y="34549"/>
                </a:lnTo>
                <a:lnTo>
                  <a:pt x="42234" y="36469"/>
                </a:lnTo>
                <a:lnTo>
                  <a:pt x="41279" y="39349"/>
                </a:lnTo>
                <a:lnTo>
                  <a:pt x="41279" y="49911"/>
                </a:lnTo>
                <a:lnTo>
                  <a:pt x="42234" y="52791"/>
                </a:lnTo>
                <a:lnTo>
                  <a:pt x="44154" y="54711"/>
                </a:lnTo>
                <a:lnTo>
                  <a:pt x="45114" y="56631"/>
                </a:lnTo>
                <a:lnTo>
                  <a:pt x="47035" y="57591"/>
                </a:lnTo>
                <a:lnTo>
                  <a:pt x="48955" y="58552"/>
                </a:lnTo>
                <a:lnTo>
                  <a:pt x="50875" y="59512"/>
                </a:lnTo>
                <a:lnTo>
                  <a:pt x="56636" y="59512"/>
                </a:lnTo>
                <a:lnTo>
                  <a:pt x="56636" y="54711"/>
                </a:lnTo>
                <a:lnTo>
                  <a:pt x="55676" y="56631"/>
                </a:lnTo>
                <a:lnTo>
                  <a:pt x="53756" y="57591"/>
                </a:lnTo>
                <a:lnTo>
                  <a:pt x="51835" y="57591"/>
                </a:lnTo>
                <a:lnTo>
                  <a:pt x="49915" y="56631"/>
                </a:lnTo>
                <a:lnTo>
                  <a:pt x="49915" y="54711"/>
                </a:lnTo>
                <a:lnTo>
                  <a:pt x="47995" y="52791"/>
                </a:lnTo>
                <a:lnTo>
                  <a:pt x="47995" y="35509"/>
                </a:lnTo>
                <a:close/>
              </a:path>
              <a:path w="65277" h="59512">
                <a:moveTo>
                  <a:pt x="50875" y="0"/>
                </a:moveTo>
                <a:lnTo>
                  <a:pt x="9595" y="59512"/>
                </a:lnTo>
                <a:lnTo>
                  <a:pt x="13435" y="59512"/>
                </a:lnTo>
                <a:lnTo>
                  <a:pt x="54716" y="0"/>
                </a:lnTo>
                <a:lnTo>
                  <a:pt x="50875" y="0"/>
                </a:lnTo>
                <a:close/>
              </a:path>
              <a:path w="65277" h="59512">
                <a:moveTo>
                  <a:pt x="10559" y="1904"/>
                </a:moveTo>
                <a:lnTo>
                  <a:pt x="13435" y="1904"/>
                </a:lnTo>
                <a:lnTo>
                  <a:pt x="14400" y="2880"/>
                </a:lnTo>
                <a:lnTo>
                  <a:pt x="15358" y="3840"/>
                </a:lnTo>
                <a:lnTo>
                  <a:pt x="16317" y="6720"/>
                </a:lnTo>
                <a:lnTo>
                  <a:pt x="17276" y="9585"/>
                </a:lnTo>
                <a:lnTo>
                  <a:pt x="17276" y="20147"/>
                </a:lnTo>
                <a:lnTo>
                  <a:pt x="16317" y="23987"/>
                </a:lnTo>
                <a:lnTo>
                  <a:pt x="15358" y="25908"/>
                </a:lnTo>
                <a:lnTo>
                  <a:pt x="15358" y="29748"/>
                </a:lnTo>
                <a:lnTo>
                  <a:pt x="18239" y="28788"/>
                </a:lnTo>
                <a:lnTo>
                  <a:pt x="20156" y="25908"/>
                </a:lnTo>
                <a:lnTo>
                  <a:pt x="23038" y="23987"/>
                </a:lnTo>
                <a:lnTo>
                  <a:pt x="23996" y="20147"/>
                </a:lnTo>
                <a:lnTo>
                  <a:pt x="23996" y="11506"/>
                </a:lnTo>
                <a:lnTo>
                  <a:pt x="23038" y="7680"/>
                </a:lnTo>
                <a:lnTo>
                  <a:pt x="21115" y="4785"/>
                </a:lnTo>
                <a:lnTo>
                  <a:pt x="18239" y="960"/>
                </a:lnTo>
                <a:lnTo>
                  <a:pt x="15358" y="0"/>
                </a:lnTo>
                <a:lnTo>
                  <a:pt x="9595" y="0"/>
                </a:lnTo>
                <a:lnTo>
                  <a:pt x="9595" y="2880"/>
                </a:lnTo>
                <a:lnTo>
                  <a:pt x="10559" y="1904"/>
                </a:lnTo>
                <a:close/>
              </a:path>
              <a:path w="65277" h="59512">
                <a:moveTo>
                  <a:pt x="15358" y="25908"/>
                </a:moveTo>
                <a:lnTo>
                  <a:pt x="14400" y="27828"/>
                </a:lnTo>
                <a:lnTo>
                  <a:pt x="10559" y="27828"/>
                </a:lnTo>
                <a:lnTo>
                  <a:pt x="9595" y="26868"/>
                </a:lnTo>
                <a:lnTo>
                  <a:pt x="8638" y="26868"/>
                </a:lnTo>
                <a:lnTo>
                  <a:pt x="7679" y="24947"/>
                </a:lnTo>
                <a:lnTo>
                  <a:pt x="7679" y="23987"/>
                </a:lnTo>
                <a:lnTo>
                  <a:pt x="6720" y="22067"/>
                </a:lnTo>
                <a:lnTo>
                  <a:pt x="6720" y="6720"/>
                </a:lnTo>
                <a:lnTo>
                  <a:pt x="8638" y="4785"/>
                </a:lnTo>
                <a:lnTo>
                  <a:pt x="9595" y="2880"/>
                </a:lnTo>
                <a:lnTo>
                  <a:pt x="9595" y="0"/>
                </a:lnTo>
                <a:lnTo>
                  <a:pt x="7679" y="0"/>
                </a:lnTo>
                <a:lnTo>
                  <a:pt x="5756" y="1904"/>
                </a:lnTo>
                <a:lnTo>
                  <a:pt x="3838" y="2880"/>
                </a:lnTo>
                <a:lnTo>
                  <a:pt x="2880" y="4785"/>
                </a:lnTo>
                <a:lnTo>
                  <a:pt x="1915" y="6720"/>
                </a:lnTo>
                <a:lnTo>
                  <a:pt x="957" y="9585"/>
                </a:lnTo>
                <a:lnTo>
                  <a:pt x="0" y="12466"/>
                </a:lnTo>
                <a:lnTo>
                  <a:pt x="0" y="18242"/>
                </a:lnTo>
                <a:lnTo>
                  <a:pt x="957" y="20147"/>
                </a:lnTo>
                <a:lnTo>
                  <a:pt x="1915" y="23027"/>
                </a:lnTo>
                <a:lnTo>
                  <a:pt x="2880" y="24947"/>
                </a:lnTo>
                <a:lnTo>
                  <a:pt x="3838" y="26868"/>
                </a:lnTo>
                <a:lnTo>
                  <a:pt x="5756" y="28788"/>
                </a:lnTo>
                <a:lnTo>
                  <a:pt x="7679" y="29748"/>
                </a:lnTo>
                <a:lnTo>
                  <a:pt x="15358" y="29748"/>
                </a:lnTo>
                <a:lnTo>
                  <a:pt x="15358" y="25908"/>
                </a:lnTo>
                <a:close/>
              </a:path>
              <a:path w="65277" h="59512">
                <a:moveTo>
                  <a:pt x="50875" y="29748"/>
                </a:moveTo>
                <a:lnTo>
                  <a:pt x="48955" y="29748"/>
                </a:lnTo>
                <a:lnTo>
                  <a:pt x="48955" y="33588"/>
                </a:lnTo>
                <a:lnTo>
                  <a:pt x="50875" y="32628"/>
                </a:lnTo>
                <a:lnTo>
                  <a:pt x="51835" y="31668"/>
                </a:lnTo>
                <a:lnTo>
                  <a:pt x="53756" y="31668"/>
                </a:lnTo>
                <a:lnTo>
                  <a:pt x="55676" y="32628"/>
                </a:lnTo>
                <a:lnTo>
                  <a:pt x="56636" y="33588"/>
                </a:lnTo>
                <a:lnTo>
                  <a:pt x="57596" y="35509"/>
                </a:lnTo>
                <a:lnTo>
                  <a:pt x="58556" y="39349"/>
                </a:lnTo>
                <a:lnTo>
                  <a:pt x="58556" y="49911"/>
                </a:lnTo>
                <a:lnTo>
                  <a:pt x="57596" y="52791"/>
                </a:lnTo>
                <a:lnTo>
                  <a:pt x="56636" y="54711"/>
                </a:lnTo>
                <a:lnTo>
                  <a:pt x="56636" y="59512"/>
                </a:lnTo>
                <a:lnTo>
                  <a:pt x="58556" y="58552"/>
                </a:lnTo>
                <a:lnTo>
                  <a:pt x="61437" y="55671"/>
                </a:lnTo>
                <a:lnTo>
                  <a:pt x="63357" y="52791"/>
                </a:lnTo>
                <a:lnTo>
                  <a:pt x="65277" y="48950"/>
                </a:lnTo>
                <a:lnTo>
                  <a:pt x="65277" y="41269"/>
                </a:lnTo>
                <a:lnTo>
                  <a:pt x="64317" y="39349"/>
                </a:lnTo>
                <a:lnTo>
                  <a:pt x="63357" y="36469"/>
                </a:lnTo>
                <a:lnTo>
                  <a:pt x="62397" y="34549"/>
                </a:lnTo>
                <a:lnTo>
                  <a:pt x="60476" y="32628"/>
                </a:lnTo>
                <a:lnTo>
                  <a:pt x="58556" y="31668"/>
                </a:lnTo>
                <a:lnTo>
                  <a:pt x="56636" y="29748"/>
                </a:lnTo>
                <a:lnTo>
                  <a:pt x="50875" y="2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6" name="object 346"/>
          <p:cNvSpPr/>
          <p:nvPr/>
        </p:nvSpPr>
        <p:spPr>
          <a:xfrm>
            <a:off x="1397954" y="2780812"/>
            <a:ext cx="31682" cy="58552"/>
          </a:xfrm>
          <a:custGeom>
            <a:avLst/>
            <a:gdLst/>
            <a:ahLst/>
            <a:cxnLst/>
            <a:rect l="l" t="t" r="r" b="b"/>
            <a:pathLst>
              <a:path w="31682" h="58552">
                <a:moveTo>
                  <a:pt x="3840" y="58552"/>
                </a:moveTo>
                <a:lnTo>
                  <a:pt x="17282" y="58552"/>
                </a:lnTo>
                <a:lnTo>
                  <a:pt x="23038" y="56631"/>
                </a:lnTo>
                <a:lnTo>
                  <a:pt x="27843" y="51831"/>
                </a:lnTo>
                <a:lnTo>
                  <a:pt x="30717" y="47990"/>
                </a:lnTo>
                <a:lnTo>
                  <a:pt x="31682" y="44150"/>
                </a:lnTo>
                <a:lnTo>
                  <a:pt x="31682" y="35509"/>
                </a:lnTo>
                <a:lnTo>
                  <a:pt x="30717" y="32628"/>
                </a:lnTo>
                <a:lnTo>
                  <a:pt x="29759" y="29748"/>
                </a:lnTo>
                <a:lnTo>
                  <a:pt x="27843" y="27828"/>
                </a:lnTo>
                <a:lnTo>
                  <a:pt x="24961" y="25907"/>
                </a:lnTo>
                <a:lnTo>
                  <a:pt x="21121" y="23987"/>
                </a:lnTo>
                <a:lnTo>
                  <a:pt x="26878" y="20147"/>
                </a:lnTo>
                <a:lnTo>
                  <a:pt x="28800" y="15346"/>
                </a:lnTo>
                <a:lnTo>
                  <a:pt x="28800" y="6720"/>
                </a:lnTo>
                <a:lnTo>
                  <a:pt x="26878" y="4785"/>
                </a:lnTo>
                <a:lnTo>
                  <a:pt x="24003" y="1920"/>
                </a:lnTo>
                <a:lnTo>
                  <a:pt x="20162" y="0"/>
                </a:lnTo>
                <a:lnTo>
                  <a:pt x="12483" y="0"/>
                </a:lnTo>
                <a:lnTo>
                  <a:pt x="9602" y="944"/>
                </a:lnTo>
                <a:lnTo>
                  <a:pt x="6720" y="3840"/>
                </a:lnTo>
                <a:lnTo>
                  <a:pt x="4803" y="5760"/>
                </a:lnTo>
                <a:lnTo>
                  <a:pt x="2881" y="8625"/>
                </a:lnTo>
                <a:lnTo>
                  <a:pt x="964" y="12466"/>
                </a:lnTo>
                <a:lnTo>
                  <a:pt x="1923" y="12466"/>
                </a:lnTo>
                <a:lnTo>
                  <a:pt x="4803" y="8625"/>
                </a:lnTo>
                <a:lnTo>
                  <a:pt x="8644" y="5760"/>
                </a:lnTo>
                <a:lnTo>
                  <a:pt x="15358" y="5760"/>
                </a:lnTo>
                <a:lnTo>
                  <a:pt x="18240" y="6720"/>
                </a:lnTo>
                <a:lnTo>
                  <a:pt x="19199" y="8625"/>
                </a:lnTo>
                <a:lnTo>
                  <a:pt x="21121" y="10561"/>
                </a:lnTo>
                <a:lnTo>
                  <a:pt x="22079" y="12466"/>
                </a:lnTo>
                <a:lnTo>
                  <a:pt x="22079" y="20147"/>
                </a:lnTo>
                <a:lnTo>
                  <a:pt x="21121" y="21122"/>
                </a:lnTo>
                <a:lnTo>
                  <a:pt x="20162" y="23027"/>
                </a:lnTo>
                <a:lnTo>
                  <a:pt x="18240" y="24947"/>
                </a:lnTo>
                <a:lnTo>
                  <a:pt x="16323" y="25907"/>
                </a:lnTo>
                <a:lnTo>
                  <a:pt x="13441" y="27828"/>
                </a:lnTo>
                <a:lnTo>
                  <a:pt x="11519" y="28788"/>
                </a:lnTo>
                <a:lnTo>
                  <a:pt x="9602" y="28788"/>
                </a:lnTo>
                <a:lnTo>
                  <a:pt x="9602" y="29748"/>
                </a:lnTo>
                <a:lnTo>
                  <a:pt x="13441" y="29748"/>
                </a:lnTo>
                <a:lnTo>
                  <a:pt x="15358" y="30708"/>
                </a:lnTo>
                <a:lnTo>
                  <a:pt x="17282" y="30708"/>
                </a:lnTo>
                <a:lnTo>
                  <a:pt x="19199" y="31668"/>
                </a:lnTo>
                <a:lnTo>
                  <a:pt x="21121" y="32628"/>
                </a:lnTo>
                <a:lnTo>
                  <a:pt x="22079" y="34549"/>
                </a:lnTo>
                <a:lnTo>
                  <a:pt x="23038" y="34549"/>
                </a:lnTo>
                <a:lnTo>
                  <a:pt x="24003" y="36469"/>
                </a:lnTo>
                <a:lnTo>
                  <a:pt x="24003" y="37429"/>
                </a:lnTo>
                <a:lnTo>
                  <a:pt x="24961" y="39349"/>
                </a:lnTo>
                <a:lnTo>
                  <a:pt x="25920" y="42230"/>
                </a:lnTo>
                <a:lnTo>
                  <a:pt x="25920" y="47030"/>
                </a:lnTo>
                <a:lnTo>
                  <a:pt x="24961" y="49910"/>
                </a:lnTo>
                <a:lnTo>
                  <a:pt x="23038" y="51831"/>
                </a:lnTo>
                <a:lnTo>
                  <a:pt x="21121" y="53751"/>
                </a:lnTo>
                <a:lnTo>
                  <a:pt x="18240" y="54711"/>
                </a:lnTo>
                <a:lnTo>
                  <a:pt x="11519" y="54711"/>
                </a:lnTo>
                <a:lnTo>
                  <a:pt x="10561" y="53751"/>
                </a:lnTo>
                <a:lnTo>
                  <a:pt x="8644" y="52791"/>
                </a:lnTo>
                <a:lnTo>
                  <a:pt x="6720" y="51831"/>
                </a:lnTo>
                <a:lnTo>
                  <a:pt x="5762" y="51831"/>
                </a:lnTo>
                <a:lnTo>
                  <a:pt x="4803" y="50871"/>
                </a:lnTo>
                <a:lnTo>
                  <a:pt x="2881" y="50871"/>
                </a:lnTo>
                <a:lnTo>
                  <a:pt x="1923" y="51831"/>
                </a:lnTo>
                <a:lnTo>
                  <a:pt x="964" y="51831"/>
                </a:lnTo>
                <a:lnTo>
                  <a:pt x="0" y="52791"/>
                </a:lnTo>
                <a:lnTo>
                  <a:pt x="0" y="55671"/>
                </a:lnTo>
                <a:lnTo>
                  <a:pt x="964" y="56631"/>
                </a:lnTo>
                <a:lnTo>
                  <a:pt x="1923" y="57591"/>
                </a:lnTo>
                <a:lnTo>
                  <a:pt x="3840" y="585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7" name="object 347"/>
          <p:cNvSpPr/>
          <p:nvPr/>
        </p:nvSpPr>
        <p:spPr>
          <a:xfrm>
            <a:off x="1440198" y="2780812"/>
            <a:ext cx="36473" cy="58552"/>
          </a:xfrm>
          <a:custGeom>
            <a:avLst/>
            <a:gdLst/>
            <a:ahLst/>
            <a:cxnLst/>
            <a:rect l="l" t="t" r="r" b="b"/>
            <a:pathLst>
              <a:path w="36473" h="58552">
                <a:moveTo>
                  <a:pt x="29753" y="53751"/>
                </a:moveTo>
                <a:lnTo>
                  <a:pt x="31676" y="49910"/>
                </a:lnTo>
                <a:lnTo>
                  <a:pt x="33593" y="46070"/>
                </a:lnTo>
                <a:lnTo>
                  <a:pt x="35515" y="41269"/>
                </a:lnTo>
                <a:lnTo>
                  <a:pt x="36473" y="35509"/>
                </a:lnTo>
                <a:lnTo>
                  <a:pt x="36473" y="20147"/>
                </a:lnTo>
                <a:lnTo>
                  <a:pt x="34558" y="12466"/>
                </a:lnTo>
                <a:lnTo>
                  <a:pt x="30717" y="6720"/>
                </a:lnTo>
                <a:lnTo>
                  <a:pt x="26877" y="2880"/>
                </a:lnTo>
                <a:lnTo>
                  <a:pt x="23038" y="0"/>
                </a:lnTo>
                <a:lnTo>
                  <a:pt x="16317" y="0"/>
                </a:lnTo>
                <a:lnTo>
                  <a:pt x="13435" y="944"/>
                </a:lnTo>
                <a:lnTo>
                  <a:pt x="10555" y="2880"/>
                </a:lnTo>
                <a:lnTo>
                  <a:pt x="7679" y="5760"/>
                </a:lnTo>
                <a:lnTo>
                  <a:pt x="4797" y="8625"/>
                </a:lnTo>
                <a:lnTo>
                  <a:pt x="2874" y="13441"/>
                </a:lnTo>
                <a:lnTo>
                  <a:pt x="958" y="18227"/>
                </a:lnTo>
                <a:lnTo>
                  <a:pt x="0" y="23987"/>
                </a:lnTo>
                <a:lnTo>
                  <a:pt x="0" y="37429"/>
                </a:lnTo>
                <a:lnTo>
                  <a:pt x="1917" y="44150"/>
                </a:lnTo>
                <a:lnTo>
                  <a:pt x="4797" y="48950"/>
                </a:lnTo>
                <a:lnTo>
                  <a:pt x="8638" y="55671"/>
                </a:lnTo>
                <a:lnTo>
                  <a:pt x="12476" y="58552"/>
                </a:lnTo>
                <a:lnTo>
                  <a:pt x="18234" y="58552"/>
                </a:lnTo>
                <a:lnTo>
                  <a:pt x="18234" y="55671"/>
                </a:lnTo>
                <a:lnTo>
                  <a:pt x="15358" y="55671"/>
                </a:lnTo>
                <a:lnTo>
                  <a:pt x="12476" y="53751"/>
                </a:lnTo>
                <a:lnTo>
                  <a:pt x="11518" y="49910"/>
                </a:lnTo>
                <a:lnTo>
                  <a:pt x="9596" y="45110"/>
                </a:lnTo>
                <a:lnTo>
                  <a:pt x="8638" y="38389"/>
                </a:lnTo>
                <a:lnTo>
                  <a:pt x="8638" y="21122"/>
                </a:lnTo>
                <a:lnTo>
                  <a:pt x="9596" y="16306"/>
                </a:lnTo>
                <a:lnTo>
                  <a:pt x="10555" y="11506"/>
                </a:lnTo>
                <a:lnTo>
                  <a:pt x="11518" y="7665"/>
                </a:lnTo>
                <a:lnTo>
                  <a:pt x="13435" y="5760"/>
                </a:lnTo>
                <a:lnTo>
                  <a:pt x="15358" y="3840"/>
                </a:lnTo>
                <a:lnTo>
                  <a:pt x="16317" y="2880"/>
                </a:lnTo>
                <a:lnTo>
                  <a:pt x="20156" y="2880"/>
                </a:lnTo>
                <a:lnTo>
                  <a:pt x="21115" y="3840"/>
                </a:lnTo>
                <a:lnTo>
                  <a:pt x="23038" y="4785"/>
                </a:lnTo>
                <a:lnTo>
                  <a:pt x="23996" y="5760"/>
                </a:lnTo>
                <a:lnTo>
                  <a:pt x="25914" y="7665"/>
                </a:lnTo>
                <a:lnTo>
                  <a:pt x="26877" y="11506"/>
                </a:lnTo>
                <a:lnTo>
                  <a:pt x="27835" y="15346"/>
                </a:lnTo>
                <a:lnTo>
                  <a:pt x="28794" y="21122"/>
                </a:lnTo>
                <a:lnTo>
                  <a:pt x="28794" y="35509"/>
                </a:lnTo>
                <a:lnTo>
                  <a:pt x="27835" y="42230"/>
                </a:lnTo>
                <a:lnTo>
                  <a:pt x="26877" y="47030"/>
                </a:lnTo>
                <a:lnTo>
                  <a:pt x="25914" y="50871"/>
                </a:lnTo>
                <a:lnTo>
                  <a:pt x="24955" y="52791"/>
                </a:lnTo>
                <a:lnTo>
                  <a:pt x="23038" y="53751"/>
                </a:lnTo>
                <a:lnTo>
                  <a:pt x="21115" y="55671"/>
                </a:lnTo>
                <a:lnTo>
                  <a:pt x="23996" y="57591"/>
                </a:lnTo>
                <a:lnTo>
                  <a:pt x="26877" y="55671"/>
                </a:lnTo>
                <a:lnTo>
                  <a:pt x="29753" y="537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8" name="object 348"/>
          <p:cNvSpPr/>
          <p:nvPr/>
        </p:nvSpPr>
        <p:spPr>
          <a:xfrm>
            <a:off x="1458432" y="2836484"/>
            <a:ext cx="5762" cy="2880"/>
          </a:xfrm>
          <a:custGeom>
            <a:avLst/>
            <a:gdLst/>
            <a:ahLst/>
            <a:cxnLst/>
            <a:rect l="l" t="t" r="r" b="b"/>
            <a:pathLst>
              <a:path w="5762" h="2880">
                <a:moveTo>
                  <a:pt x="2880" y="2880"/>
                </a:moveTo>
                <a:lnTo>
                  <a:pt x="5762" y="1920"/>
                </a:lnTo>
                <a:lnTo>
                  <a:pt x="2880" y="0"/>
                </a:ln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9" name="object 349"/>
          <p:cNvSpPr/>
          <p:nvPr/>
        </p:nvSpPr>
        <p:spPr>
          <a:xfrm>
            <a:off x="1482435" y="2780812"/>
            <a:ext cx="65277" cy="60472"/>
          </a:xfrm>
          <a:custGeom>
            <a:avLst/>
            <a:gdLst/>
            <a:ahLst/>
            <a:cxnLst/>
            <a:rect l="l" t="t" r="r" b="b"/>
            <a:pathLst>
              <a:path w="65277" h="60472">
                <a:moveTo>
                  <a:pt x="47995" y="36469"/>
                </a:moveTo>
                <a:lnTo>
                  <a:pt x="48955" y="34549"/>
                </a:lnTo>
                <a:lnTo>
                  <a:pt x="48955" y="30708"/>
                </a:lnTo>
                <a:lnTo>
                  <a:pt x="47035" y="31668"/>
                </a:lnTo>
                <a:lnTo>
                  <a:pt x="45114" y="32628"/>
                </a:lnTo>
                <a:lnTo>
                  <a:pt x="43194" y="34549"/>
                </a:lnTo>
                <a:lnTo>
                  <a:pt x="42234" y="37429"/>
                </a:lnTo>
                <a:lnTo>
                  <a:pt x="41279" y="39349"/>
                </a:lnTo>
                <a:lnTo>
                  <a:pt x="41279" y="50871"/>
                </a:lnTo>
                <a:lnTo>
                  <a:pt x="42234" y="52791"/>
                </a:lnTo>
                <a:lnTo>
                  <a:pt x="44154" y="54711"/>
                </a:lnTo>
                <a:lnTo>
                  <a:pt x="45114" y="56631"/>
                </a:lnTo>
                <a:lnTo>
                  <a:pt x="47035" y="58552"/>
                </a:lnTo>
                <a:lnTo>
                  <a:pt x="48955" y="59512"/>
                </a:lnTo>
                <a:lnTo>
                  <a:pt x="50875" y="60472"/>
                </a:lnTo>
                <a:lnTo>
                  <a:pt x="56636" y="60472"/>
                </a:lnTo>
                <a:lnTo>
                  <a:pt x="56636" y="55671"/>
                </a:lnTo>
                <a:lnTo>
                  <a:pt x="55676" y="56631"/>
                </a:lnTo>
                <a:lnTo>
                  <a:pt x="53756" y="57591"/>
                </a:lnTo>
                <a:lnTo>
                  <a:pt x="51835" y="57591"/>
                </a:lnTo>
                <a:lnTo>
                  <a:pt x="49915" y="56631"/>
                </a:lnTo>
                <a:lnTo>
                  <a:pt x="49915" y="55671"/>
                </a:lnTo>
                <a:lnTo>
                  <a:pt x="47995" y="53751"/>
                </a:lnTo>
                <a:lnTo>
                  <a:pt x="47995" y="36469"/>
                </a:lnTo>
                <a:close/>
              </a:path>
              <a:path w="65277" h="60472">
                <a:moveTo>
                  <a:pt x="50875" y="0"/>
                </a:moveTo>
                <a:lnTo>
                  <a:pt x="9595" y="60472"/>
                </a:lnTo>
                <a:lnTo>
                  <a:pt x="13435" y="60472"/>
                </a:lnTo>
                <a:lnTo>
                  <a:pt x="54716" y="0"/>
                </a:lnTo>
                <a:lnTo>
                  <a:pt x="50875" y="0"/>
                </a:lnTo>
                <a:close/>
              </a:path>
              <a:path w="65277" h="60472">
                <a:moveTo>
                  <a:pt x="10559" y="2880"/>
                </a:moveTo>
                <a:lnTo>
                  <a:pt x="14400" y="2880"/>
                </a:lnTo>
                <a:lnTo>
                  <a:pt x="15358" y="4785"/>
                </a:lnTo>
                <a:lnTo>
                  <a:pt x="16317" y="6720"/>
                </a:lnTo>
                <a:lnTo>
                  <a:pt x="17276" y="10561"/>
                </a:lnTo>
                <a:lnTo>
                  <a:pt x="17276" y="21122"/>
                </a:lnTo>
                <a:lnTo>
                  <a:pt x="16317" y="23987"/>
                </a:lnTo>
                <a:lnTo>
                  <a:pt x="15358" y="25907"/>
                </a:lnTo>
                <a:lnTo>
                  <a:pt x="15358" y="30708"/>
                </a:lnTo>
                <a:lnTo>
                  <a:pt x="18239" y="29748"/>
                </a:lnTo>
                <a:lnTo>
                  <a:pt x="20156" y="26868"/>
                </a:lnTo>
                <a:lnTo>
                  <a:pt x="23038" y="23987"/>
                </a:lnTo>
                <a:lnTo>
                  <a:pt x="23996" y="20147"/>
                </a:lnTo>
                <a:lnTo>
                  <a:pt x="23996" y="11506"/>
                </a:lnTo>
                <a:lnTo>
                  <a:pt x="23038" y="7665"/>
                </a:lnTo>
                <a:lnTo>
                  <a:pt x="21115" y="4785"/>
                </a:lnTo>
                <a:lnTo>
                  <a:pt x="18239" y="1920"/>
                </a:lnTo>
                <a:lnTo>
                  <a:pt x="15358" y="0"/>
                </a:lnTo>
                <a:lnTo>
                  <a:pt x="9595" y="0"/>
                </a:lnTo>
                <a:lnTo>
                  <a:pt x="9595" y="3840"/>
                </a:lnTo>
                <a:lnTo>
                  <a:pt x="10559" y="2880"/>
                </a:lnTo>
                <a:close/>
              </a:path>
              <a:path w="65277" h="60472">
                <a:moveTo>
                  <a:pt x="15358" y="25907"/>
                </a:moveTo>
                <a:lnTo>
                  <a:pt x="14400" y="27828"/>
                </a:lnTo>
                <a:lnTo>
                  <a:pt x="13435" y="28788"/>
                </a:lnTo>
                <a:lnTo>
                  <a:pt x="10559" y="28788"/>
                </a:lnTo>
                <a:lnTo>
                  <a:pt x="10559" y="27828"/>
                </a:lnTo>
                <a:lnTo>
                  <a:pt x="9595" y="27828"/>
                </a:lnTo>
                <a:lnTo>
                  <a:pt x="8638" y="26868"/>
                </a:lnTo>
                <a:lnTo>
                  <a:pt x="7679" y="25907"/>
                </a:lnTo>
                <a:lnTo>
                  <a:pt x="7679" y="23987"/>
                </a:lnTo>
                <a:lnTo>
                  <a:pt x="6720" y="22067"/>
                </a:lnTo>
                <a:lnTo>
                  <a:pt x="6720" y="6720"/>
                </a:lnTo>
                <a:lnTo>
                  <a:pt x="8638" y="4785"/>
                </a:lnTo>
                <a:lnTo>
                  <a:pt x="9595" y="3840"/>
                </a:lnTo>
                <a:lnTo>
                  <a:pt x="9595" y="0"/>
                </a:lnTo>
                <a:lnTo>
                  <a:pt x="7679" y="944"/>
                </a:lnTo>
                <a:lnTo>
                  <a:pt x="5756" y="1920"/>
                </a:lnTo>
                <a:lnTo>
                  <a:pt x="3838" y="2880"/>
                </a:lnTo>
                <a:lnTo>
                  <a:pt x="2880" y="4785"/>
                </a:lnTo>
                <a:lnTo>
                  <a:pt x="1915" y="7665"/>
                </a:lnTo>
                <a:lnTo>
                  <a:pt x="957" y="9601"/>
                </a:lnTo>
                <a:lnTo>
                  <a:pt x="0" y="12466"/>
                </a:lnTo>
                <a:lnTo>
                  <a:pt x="0" y="18227"/>
                </a:lnTo>
                <a:lnTo>
                  <a:pt x="957" y="21122"/>
                </a:lnTo>
                <a:lnTo>
                  <a:pt x="1915" y="23027"/>
                </a:lnTo>
                <a:lnTo>
                  <a:pt x="2880" y="25907"/>
                </a:lnTo>
                <a:lnTo>
                  <a:pt x="3838" y="27828"/>
                </a:lnTo>
                <a:lnTo>
                  <a:pt x="5756" y="28788"/>
                </a:lnTo>
                <a:lnTo>
                  <a:pt x="7679" y="29748"/>
                </a:lnTo>
                <a:lnTo>
                  <a:pt x="9595" y="30708"/>
                </a:lnTo>
                <a:lnTo>
                  <a:pt x="15358" y="30708"/>
                </a:lnTo>
                <a:lnTo>
                  <a:pt x="15358" y="25907"/>
                </a:lnTo>
                <a:close/>
              </a:path>
              <a:path w="65277" h="60472">
                <a:moveTo>
                  <a:pt x="50875" y="29748"/>
                </a:moveTo>
                <a:lnTo>
                  <a:pt x="48955" y="30708"/>
                </a:lnTo>
                <a:lnTo>
                  <a:pt x="48955" y="34549"/>
                </a:lnTo>
                <a:lnTo>
                  <a:pt x="50875" y="32628"/>
                </a:lnTo>
                <a:lnTo>
                  <a:pt x="51835" y="31668"/>
                </a:lnTo>
                <a:lnTo>
                  <a:pt x="53756" y="31668"/>
                </a:lnTo>
                <a:lnTo>
                  <a:pt x="55676" y="32628"/>
                </a:lnTo>
                <a:lnTo>
                  <a:pt x="56636" y="34549"/>
                </a:lnTo>
                <a:lnTo>
                  <a:pt x="57596" y="36469"/>
                </a:lnTo>
                <a:lnTo>
                  <a:pt x="58556" y="40309"/>
                </a:lnTo>
                <a:lnTo>
                  <a:pt x="58556" y="49910"/>
                </a:lnTo>
                <a:lnTo>
                  <a:pt x="57596" y="53751"/>
                </a:lnTo>
                <a:lnTo>
                  <a:pt x="56636" y="55671"/>
                </a:lnTo>
                <a:lnTo>
                  <a:pt x="56636" y="60472"/>
                </a:lnTo>
                <a:lnTo>
                  <a:pt x="58556" y="58552"/>
                </a:lnTo>
                <a:lnTo>
                  <a:pt x="61437" y="55671"/>
                </a:lnTo>
                <a:lnTo>
                  <a:pt x="63357" y="53751"/>
                </a:lnTo>
                <a:lnTo>
                  <a:pt x="65277" y="49910"/>
                </a:lnTo>
                <a:lnTo>
                  <a:pt x="65277" y="42230"/>
                </a:lnTo>
                <a:lnTo>
                  <a:pt x="64317" y="39349"/>
                </a:lnTo>
                <a:lnTo>
                  <a:pt x="63357" y="37429"/>
                </a:lnTo>
                <a:lnTo>
                  <a:pt x="62397" y="34549"/>
                </a:lnTo>
                <a:lnTo>
                  <a:pt x="60476" y="32628"/>
                </a:lnTo>
                <a:lnTo>
                  <a:pt x="58556" y="31668"/>
                </a:lnTo>
                <a:lnTo>
                  <a:pt x="56636" y="30708"/>
                </a:lnTo>
                <a:lnTo>
                  <a:pt x="54716" y="29748"/>
                </a:lnTo>
                <a:lnTo>
                  <a:pt x="50875" y="2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0" name="object 350"/>
          <p:cNvSpPr/>
          <p:nvPr/>
        </p:nvSpPr>
        <p:spPr>
          <a:xfrm>
            <a:off x="1396037" y="2582097"/>
            <a:ext cx="38397" cy="57591"/>
          </a:xfrm>
          <a:custGeom>
            <a:avLst/>
            <a:gdLst/>
            <a:ahLst/>
            <a:cxnLst/>
            <a:rect l="l" t="t" r="r" b="b"/>
            <a:pathLst>
              <a:path w="38397" h="57591">
                <a:moveTo>
                  <a:pt x="0" y="43190"/>
                </a:moveTo>
                <a:lnTo>
                  <a:pt x="23996" y="43190"/>
                </a:lnTo>
                <a:lnTo>
                  <a:pt x="3840" y="37429"/>
                </a:lnTo>
                <a:lnTo>
                  <a:pt x="23996" y="9601"/>
                </a:lnTo>
                <a:lnTo>
                  <a:pt x="23996" y="37429"/>
                </a:lnTo>
                <a:lnTo>
                  <a:pt x="3840" y="37429"/>
                </a:lnTo>
                <a:lnTo>
                  <a:pt x="23996" y="43190"/>
                </a:lnTo>
                <a:lnTo>
                  <a:pt x="23996" y="57591"/>
                </a:lnTo>
                <a:lnTo>
                  <a:pt x="30717" y="57591"/>
                </a:lnTo>
                <a:lnTo>
                  <a:pt x="30717" y="43190"/>
                </a:lnTo>
                <a:lnTo>
                  <a:pt x="38397" y="43190"/>
                </a:lnTo>
                <a:lnTo>
                  <a:pt x="38397" y="37429"/>
                </a:lnTo>
                <a:lnTo>
                  <a:pt x="30717" y="37429"/>
                </a:lnTo>
                <a:lnTo>
                  <a:pt x="30717" y="0"/>
                </a:lnTo>
                <a:lnTo>
                  <a:pt x="25920" y="0"/>
                </a:lnTo>
                <a:lnTo>
                  <a:pt x="0" y="37429"/>
                </a:lnTo>
                <a:lnTo>
                  <a:pt x="0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1" name="object 351"/>
          <p:cNvSpPr/>
          <p:nvPr/>
        </p:nvSpPr>
        <p:spPr>
          <a:xfrm>
            <a:off x="1440198" y="2582097"/>
            <a:ext cx="36473" cy="58552"/>
          </a:xfrm>
          <a:custGeom>
            <a:avLst/>
            <a:gdLst/>
            <a:ahLst/>
            <a:cxnLst/>
            <a:rect l="l" t="t" r="r" b="b"/>
            <a:pathLst>
              <a:path w="36473" h="58552">
                <a:moveTo>
                  <a:pt x="29753" y="53751"/>
                </a:moveTo>
                <a:lnTo>
                  <a:pt x="31676" y="49911"/>
                </a:lnTo>
                <a:lnTo>
                  <a:pt x="33593" y="46070"/>
                </a:lnTo>
                <a:lnTo>
                  <a:pt x="35515" y="41269"/>
                </a:lnTo>
                <a:lnTo>
                  <a:pt x="36473" y="35509"/>
                </a:lnTo>
                <a:lnTo>
                  <a:pt x="36473" y="20162"/>
                </a:lnTo>
                <a:lnTo>
                  <a:pt x="34558" y="12481"/>
                </a:lnTo>
                <a:lnTo>
                  <a:pt x="30717" y="6720"/>
                </a:lnTo>
                <a:lnTo>
                  <a:pt x="26877" y="2880"/>
                </a:lnTo>
                <a:lnTo>
                  <a:pt x="23038" y="0"/>
                </a:lnTo>
                <a:lnTo>
                  <a:pt x="16317" y="0"/>
                </a:lnTo>
                <a:lnTo>
                  <a:pt x="13435" y="960"/>
                </a:lnTo>
                <a:lnTo>
                  <a:pt x="10555" y="2880"/>
                </a:lnTo>
                <a:lnTo>
                  <a:pt x="7679" y="5760"/>
                </a:lnTo>
                <a:lnTo>
                  <a:pt x="4797" y="8641"/>
                </a:lnTo>
                <a:lnTo>
                  <a:pt x="2874" y="13441"/>
                </a:lnTo>
                <a:lnTo>
                  <a:pt x="958" y="18227"/>
                </a:lnTo>
                <a:lnTo>
                  <a:pt x="0" y="24002"/>
                </a:lnTo>
                <a:lnTo>
                  <a:pt x="0" y="37429"/>
                </a:lnTo>
                <a:lnTo>
                  <a:pt x="1917" y="44150"/>
                </a:lnTo>
                <a:lnTo>
                  <a:pt x="4797" y="48950"/>
                </a:lnTo>
                <a:lnTo>
                  <a:pt x="8638" y="55671"/>
                </a:lnTo>
                <a:lnTo>
                  <a:pt x="12476" y="58552"/>
                </a:lnTo>
                <a:lnTo>
                  <a:pt x="18234" y="58552"/>
                </a:lnTo>
                <a:lnTo>
                  <a:pt x="18234" y="55671"/>
                </a:lnTo>
                <a:lnTo>
                  <a:pt x="15358" y="55671"/>
                </a:lnTo>
                <a:lnTo>
                  <a:pt x="12476" y="53751"/>
                </a:lnTo>
                <a:lnTo>
                  <a:pt x="11518" y="49911"/>
                </a:lnTo>
                <a:lnTo>
                  <a:pt x="9596" y="45110"/>
                </a:lnTo>
                <a:lnTo>
                  <a:pt x="8638" y="38389"/>
                </a:lnTo>
                <a:lnTo>
                  <a:pt x="8638" y="21107"/>
                </a:lnTo>
                <a:lnTo>
                  <a:pt x="9596" y="16322"/>
                </a:lnTo>
                <a:lnTo>
                  <a:pt x="10555" y="11506"/>
                </a:lnTo>
                <a:lnTo>
                  <a:pt x="11518" y="7665"/>
                </a:lnTo>
                <a:lnTo>
                  <a:pt x="13435" y="5760"/>
                </a:lnTo>
                <a:lnTo>
                  <a:pt x="15358" y="3825"/>
                </a:lnTo>
                <a:lnTo>
                  <a:pt x="16317" y="2880"/>
                </a:lnTo>
                <a:lnTo>
                  <a:pt x="20156" y="2880"/>
                </a:lnTo>
                <a:lnTo>
                  <a:pt x="21115" y="3825"/>
                </a:lnTo>
                <a:lnTo>
                  <a:pt x="23038" y="4800"/>
                </a:lnTo>
                <a:lnTo>
                  <a:pt x="23996" y="5760"/>
                </a:lnTo>
                <a:lnTo>
                  <a:pt x="25914" y="7665"/>
                </a:lnTo>
                <a:lnTo>
                  <a:pt x="26877" y="11506"/>
                </a:lnTo>
                <a:lnTo>
                  <a:pt x="27835" y="15346"/>
                </a:lnTo>
                <a:lnTo>
                  <a:pt x="28794" y="21107"/>
                </a:lnTo>
                <a:lnTo>
                  <a:pt x="28794" y="35509"/>
                </a:lnTo>
                <a:lnTo>
                  <a:pt x="27835" y="42230"/>
                </a:lnTo>
                <a:lnTo>
                  <a:pt x="26877" y="47030"/>
                </a:lnTo>
                <a:lnTo>
                  <a:pt x="25914" y="50871"/>
                </a:lnTo>
                <a:lnTo>
                  <a:pt x="24955" y="52791"/>
                </a:lnTo>
                <a:lnTo>
                  <a:pt x="23038" y="53751"/>
                </a:lnTo>
                <a:lnTo>
                  <a:pt x="21115" y="55671"/>
                </a:lnTo>
                <a:lnTo>
                  <a:pt x="23996" y="57591"/>
                </a:lnTo>
                <a:lnTo>
                  <a:pt x="26877" y="55671"/>
                </a:lnTo>
                <a:lnTo>
                  <a:pt x="29753" y="537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2" name="object 352"/>
          <p:cNvSpPr/>
          <p:nvPr/>
        </p:nvSpPr>
        <p:spPr>
          <a:xfrm>
            <a:off x="1458432" y="2637769"/>
            <a:ext cx="5762" cy="2880"/>
          </a:xfrm>
          <a:custGeom>
            <a:avLst/>
            <a:gdLst/>
            <a:ahLst/>
            <a:cxnLst/>
            <a:rect l="l" t="t" r="r" b="b"/>
            <a:pathLst>
              <a:path w="5762" h="2880">
                <a:moveTo>
                  <a:pt x="2880" y="2880"/>
                </a:moveTo>
                <a:lnTo>
                  <a:pt x="5762" y="1920"/>
                </a:lnTo>
                <a:lnTo>
                  <a:pt x="2880" y="0"/>
                </a:ln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3" name="object 353"/>
          <p:cNvSpPr/>
          <p:nvPr/>
        </p:nvSpPr>
        <p:spPr>
          <a:xfrm>
            <a:off x="1482435" y="2582097"/>
            <a:ext cx="65277" cy="60472"/>
          </a:xfrm>
          <a:custGeom>
            <a:avLst/>
            <a:gdLst/>
            <a:ahLst/>
            <a:cxnLst/>
            <a:rect l="l" t="t" r="r" b="b"/>
            <a:pathLst>
              <a:path w="65277" h="60472">
                <a:moveTo>
                  <a:pt x="47995" y="36469"/>
                </a:moveTo>
                <a:lnTo>
                  <a:pt x="48955" y="34549"/>
                </a:lnTo>
                <a:lnTo>
                  <a:pt x="48955" y="30723"/>
                </a:lnTo>
                <a:lnTo>
                  <a:pt x="47035" y="31668"/>
                </a:lnTo>
                <a:lnTo>
                  <a:pt x="45114" y="32628"/>
                </a:lnTo>
                <a:lnTo>
                  <a:pt x="43194" y="34549"/>
                </a:lnTo>
                <a:lnTo>
                  <a:pt x="42234" y="37429"/>
                </a:lnTo>
                <a:lnTo>
                  <a:pt x="41279" y="39349"/>
                </a:lnTo>
                <a:lnTo>
                  <a:pt x="41279" y="50871"/>
                </a:lnTo>
                <a:lnTo>
                  <a:pt x="42234" y="52791"/>
                </a:lnTo>
                <a:lnTo>
                  <a:pt x="44154" y="54711"/>
                </a:lnTo>
                <a:lnTo>
                  <a:pt x="45114" y="56631"/>
                </a:lnTo>
                <a:lnTo>
                  <a:pt x="47035" y="58552"/>
                </a:lnTo>
                <a:lnTo>
                  <a:pt x="48955" y="59512"/>
                </a:lnTo>
                <a:lnTo>
                  <a:pt x="50875" y="60472"/>
                </a:lnTo>
                <a:lnTo>
                  <a:pt x="56636" y="60472"/>
                </a:lnTo>
                <a:lnTo>
                  <a:pt x="56636" y="55671"/>
                </a:lnTo>
                <a:lnTo>
                  <a:pt x="55676" y="56631"/>
                </a:lnTo>
                <a:lnTo>
                  <a:pt x="53756" y="57591"/>
                </a:lnTo>
                <a:lnTo>
                  <a:pt x="51835" y="57591"/>
                </a:lnTo>
                <a:lnTo>
                  <a:pt x="49915" y="56631"/>
                </a:lnTo>
                <a:lnTo>
                  <a:pt x="49915" y="55671"/>
                </a:lnTo>
                <a:lnTo>
                  <a:pt x="47995" y="53751"/>
                </a:lnTo>
                <a:lnTo>
                  <a:pt x="47995" y="36469"/>
                </a:lnTo>
                <a:close/>
              </a:path>
              <a:path w="65277" h="60472">
                <a:moveTo>
                  <a:pt x="50875" y="0"/>
                </a:moveTo>
                <a:lnTo>
                  <a:pt x="9595" y="60472"/>
                </a:lnTo>
                <a:lnTo>
                  <a:pt x="13435" y="60472"/>
                </a:lnTo>
                <a:lnTo>
                  <a:pt x="54716" y="0"/>
                </a:lnTo>
                <a:lnTo>
                  <a:pt x="50875" y="0"/>
                </a:lnTo>
                <a:close/>
              </a:path>
              <a:path w="65277" h="60472">
                <a:moveTo>
                  <a:pt x="10559" y="2880"/>
                </a:moveTo>
                <a:lnTo>
                  <a:pt x="14400" y="2880"/>
                </a:lnTo>
                <a:lnTo>
                  <a:pt x="15358" y="4800"/>
                </a:lnTo>
                <a:lnTo>
                  <a:pt x="16317" y="6720"/>
                </a:lnTo>
                <a:lnTo>
                  <a:pt x="17276" y="10546"/>
                </a:lnTo>
                <a:lnTo>
                  <a:pt x="17276" y="21107"/>
                </a:lnTo>
                <a:lnTo>
                  <a:pt x="16317" y="24002"/>
                </a:lnTo>
                <a:lnTo>
                  <a:pt x="15358" y="26868"/>
                </a:lnTo>
                <a:lnTo>
                  <a:pt x="15358" y="30723"/>
                </a:lnTo>
                <a:lnTo>
                  <a:pt x="18239" y="29748"/>
                </a:lnTo>
                <a:lnTo>
                  <a:pt x="20156" y="26868"/>
                </a:lnTo>
                <a:lnTo>
                  <a:pt x="23038" y="24002"/>
                </a:lnTo>
                <a:lnTo>
                  <a:pt x="23996" y="20162"/>
                </a:lnTo>
                <a:lnTo>
                  <a:pt x="23996" y="11506"/>
                </a:lnTo>
                <a:lnTo>
                  <a:pt x="23038" y="7665"/>
                </a:lnTo>
                <a:lnTo>
                  <a:pt x="21115" y="4800"/>
                </a:lnTo>
                <a:lnTo>
                  <a:pt x="18239" y="1920"/>
                </a:lnTo>
                <a:lnTo>
                  <a:pt x="15358" y="0"/>
                </a:lnTo>
                <a:lnTo>
                  <a:pt x="9595" y="0"/>
                </a:lnTo>
                <a:lnTo>
                  <a:pt x="9595" y="3825"/>
                </a:lnTo>
                <a:lnTo>
                  <a:pt x="10559" y="2880"/>
                </a:lnTo>
                <a:close/>
              </a:path>
              <a:path w="65277" h="60472">
                <a:moveTo>
                  <a:pt x="15358" y="26868"/>
                </a:moveTo>
                <a:lnTo>
                  <a:pt x="14400" y="27828"/>
                </a:lnTo>
                <a:lnTo>
                  <a:pt x="13435" y="28788"/>
                </a:lnTo>
                <a:lnTo>
                  <a:pt x="10559" y="28788"/>
                </a:lnTo>
                <a:lnTo>
                  <a:pt x="10559" y="27828"/>
                </a:lnTo>
                <a:lnTo>
                  <a:pt x="9595" y="27828"/>
                </a:lnTo>
                <a:lnTo>
                  <a:pt x="8638" y="26868"/>
                </a:lnTo>
                <a:lnTo>
                  <a:pt x="7679" y="25908"/>
                </a:lnTo>
                <a:lnTo>
                  <a:pt x="7679" y="24002"/>
                </a:lnTo>
                <a:lnTo>
                  <a:pt x="6720" y="22067"/>
                </a:lnTo>
                <a:lnTo>
                  <a:pt x="6720" y="6720"/>
                </a:lnTo>
                <a:lnTo>
                  <a:pt x="8638" y="4800"/>
                </a:lnTo>
                <a:lnTo>
                  <a:pt x="9595" y="3825"/>
                </a:lnTo>
                <a:lnTo>
                  <a:pt x="9595" y="0"/>
                </a:lnTo>
                <a:lnTo>
                  <a:pt x="7679" y="960"/>
                </a:lnTo>
                <a:lnTo>
                  <a:pt x="5756" y="1920"/>
                </a:lnTo>
                <a:lnTo>
                  <a:pt x="3838" y="2880"/>
                </a:lnTo>
                <a:lnTo>
                  <a:pt x="2880" y="4800"/>
                </a:lnTo>
                <a:lnTo>
                  <a:pt x="1915" y="7665"/>
                </a:lnTo>
                <a:lnTo>
                  <a:pt x="957" y="9601"/>
                </a:lnTo>
                <a:lnTo>
                  <a:pt x="0" y="12481"/>
                </a:lnTo>
                <a:lnTo>
                  <a:pt x="0" y="18227"/>
                </a:lnTo>
                <a:lnTo>
                  <a:pt x="957" y="21107"/>
                </a:lnTo>
                <a:lnTo>
                  <a:pt x="1915" y="23027"/>
                </a:lnTo>
                <a:lnTo>
                  <a:pt x="2880" y="25908"/>
                </a:lnTo>
                <a:lnTo>
                  <a:pt x="3838" y="27828"/>
                </a:lnTo>
                <a:lnTo>
                  <a:pt x="5756" y="28788"/>
                </a:lnTo>
                <a:lnTo>
                  <a:pt x="7679" y="29748"/>
                </a:lnTo>
                <a:lnTo>
                  <a:pt x="9595" y="30723"/>
                </a:lnTo>
                <a:lnTo>
                  <a:pt x="15358" y="30723"/>
                </a:lnTo>
                <a:lnTo>
                  <a:pt x="15358" y="26868"/>
                </a:lnTo>
                <a:close/>
              </a:path>
              <a:path w="65277" h="60472">
                <a:moveTo>
                  <a:pt x="50875" y="29748"/>
                </a:moveTo>
                <a:lnTo>
                  <a:pt x="48955" y="30723"/>
                </a:lnTo>
                <a:lnTo>
                  <a:pt x="48955" y="34549"/>
                </a:lnTo>
                <a:lnTo>
                  <a:pt x="50875" y="32628"/>
                </a:lnTo>
                <a:lnTo>
                  <a:pt x="51835" y="31668"/>
                </a:lnTo>
                <a:lnTo>
                  <a:pt x="53756" y="31668"/>
                </a:lnTo>
                <a:lnTo>
                  <a:pt x="55676" y="32628"/>
                </a:lnTo>
                <a:lnTo>
                  <a:pt x="56636" y="34549"/>
                </a:lnTo>
                <a:lnTo>
                  <a:pt x="57596" y="36469"/>
                </a:lnTo>
                <a:lnTo>
                  <a:pt x="58556" y="40309"/>
                </a:lnTo>
                <a:lnTo>
                  <a:pt x="58556" y="49911"/>
                </a:lnTo>
                <a:lnTo>
                  <a:pt x="57596" y="53751"/>
                </a:lnTo>
                <a:lnTo>
                  <a:pt x="56636" y="55671"/>
                </a:lnTo>
                <a:lnTo>
                  <a:pt x="56636" y="60472"/>
                </a:lnTo>
                <a:lnTo>
                  <a:pt x="58556" y="58552"/>
                </a:lnTo>
                <a:lnTo>
                  <a:pt x="61437" y="56631"/>
                </a:lnTo>
                <a:lnTo>
                  <a:pt x="63357" y="53751"/>
                </a:lnTo>
                <a:lnTo>
                  <a:pt x="65277" y="49911"/>
                </a:lnTo>
                <a:lnTo>
                  <a:pt x="65277" y="42230"/>
                </a:lnTo>
                <a:lnTo>
                  <a:pt x="64317" y="39349"/>
                </a:lnTo>
                <a:lnTo>
                  <a:pt x="63357" y="37429"/>
                </a:lnTo>
                <a:lnTo>
                  <a:pt x="62397" y="34549"/>
                </a:lnTo>
                <a:lnTo>
                  <a:pt x="60476" y="32628"/>
                </a:lnTo>
                <a:lnTo>
                  <a:pt x="58556" y="31668"/>
                </a:lnTo>
                <a:lnTo>
                  <a:pt x="56636" y="30723"/>
                </a:lnTo>
                <a:lnTo>
                  <a:pt x="54716" y="29748"/>
                </a:lnTo>
                <a:lnTo>
                  <a:pt x="50875" y="2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4" name="object 354"/>
          <p:cNvSpPr/>
          <p:nvPr/>
        </p:nvSpPr>
        <p:spPr>
          <a:xfrm>
            <a:off x="1398919" y="2385303"/>
            <a:ext cx="32634" cy="57591"/>
          </a:xfrm>
          <a:custGeom>
            <a:avLst/>
            <a:gdLst/>
            <a:ahLst/>
            <a:cxnLst/>
            <a:rect l="l" t="t" r="r" b="b"/>
            <a:pathLst>
              <a:path w="32634" h="57591">
                <a:moveTo>
                  <a:pt x="12476" y="0"/>
                </a:moveTo>
                <a:lnTo>
                  <a:pt x="1917" y="22067"/>
                </a:lnTo>
                <a:lnTo>
                  <a:pt x="6714" y="22067"/>
                </a:lnTo>
                <a:lnTo>
                  <a:pt x="10555" y="23027"/>
                </a:lnTo>
                <a:lnTo>
                  <a:pt x="13435" y="23987"/>
                </a:lnTo>
                <a:lnTo>
                  <a:pt x="17276" y="25907"/>
                </a:lnTo>
                <a:lnTo>
                  <a:pt x="21115" y="27828"/>
                </a:lnTo>
                <a:lnTo>
                  <a:pt x="23038" y="30708"/>
                </a:lnTo>
                <a:lnTo>
                  <a:pt x="24955" y="33588"/>
                </a:lnTo>
                <a:lnTo>
                  <a:pt x="25914" y="37429"/>
                </a:lnTo>
                <a:lnTo>
                  <a:pt x="25914" y="44150"/>
                </a:lnTo>
                <a:lnTo>
                  <a:pt x="24955" y="47030"/>
                </a:lnTo>
                <a:lnTo>
                  <a:pt x="22073" y="48950"/>
                </a:lnTo>
                <a:lnTo>
                  <a:pt x="20156" y="51831"/>
                </a:lnTo>
                <a:lnTo>
                  <a:pt x="17276" y="52791"/>
                </a:lnTo>
                <a:lnTo>
                  <a:pt x="11518" y="52791"/>
                </a:lnTo>
                <a:lnTo>
                  <a:pt x="9596" y="51831"/>
                </a:lnTo>
                <a:lnTo>
                  <a:pt x="7679" y="50871"/>
                </a:lnTo>
                <a:lnTo>
                  <a:pt x="6714" y="49910"/>
                </a:lnTo>
                <a:lnTo>
                  <a:pt x="5756" y="48950"/>
                </a:lnTo>
                <a:lnTo>
                  <a:pt x="958" y="48950"/>
                </a:lnTo>
                <a:lnTo>
                  <a:pt x="958" y="49910"/>
                </a:lnTo>
                <a:lnTo>
                  <a:pt x="0" y="49910"/>
                </a:lnTo>
                <a:lnTo>
                  <a:pt x="0" y="52791"/>
                </a:lnTo>
                <a:lnTo>
                  <a:pt x="958" y="54711"/>
                </a:lnTo>
                <a:lnTo>
                  <a:pt x="1917" y="55671"/>
                </a:lnTo>
                <a:lnTo>
                  <a:pt x="3838" y="56631"/>
                </a:lnTo>
                <a:lnTo>
                  <a:pt x="5756" y="57591"/>
                </a:lnTo>
                <a:lnTo>
                  <a:pt x="12476" y="57591"/>
                </a:lnTo>
                <a:lnTo>
                  <a:pt x="16317" y="56631"/>
                </a:lnTo>
                <a:lnTo>
                  <a:pt x="19197" y="54711"/>
                </a:lnTo>
                <a:lnTo>
                  <a:pt x="21115" y="53751"/>
                </a:lnTo>
                <a:lnTo>
                  <a:pt x="23038" y="52791"/>
                </a:lnTo>
                <a:lnTo>
                  <a:pt x="24955" y="50871"/>
                </a:lnTo>
                <a:lnTo>
                  <a:pt x="26878" y="48950"/>
                </a:lnTo>
                <a:lnTo>
                  <a:pt x="28794" y="47030"/>
                </a:lnTo>
                <a:lnTo>
                  <a:pt x="29753" y="44150"/>
                </a:lnTo>
                <a:lnTo>
                  <a:pt x="30717" y="42230"/>
                </a:lnTo>
                <a:lnTo>
                  <a:pt x="31676" y="39349"/>
                </a:lnTo>
                <a:lnTo>
                  <a:pt x="31676" y="30708"/>
                </a:lnTo>
                <a:lnTo>
                  <a:pt x="29753" y="26868"/>
                </a:lnTo>
                <a:lnTo>
                  <a:pt x="25914" y="23027"/>
                </a:lnTo>
                <a:lnTo>
                  <a:pt x="22073" y="18227"/>
                </a:lnTo>
                <a:lnTo>
                  <a:pt x="16317" y="15346"/>
                </a:lnTo>
                <a:lnTo>
                  <a:pt x="8638" y="14401"/>
                </a:lnTo>
                <a:lnTo>
                  <a:pt x="12476" y="6720"/>
                </a:lnTo>
                <a:lnTo>
                  <a:pt x="28794" y="6720"/>
                </a:lnTo>
                <a:lnTo>
                  <a:pt x="32634" y="0"/>
                </a:lnTo>
                <a:lnTo>
                  <a:pt x="1247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5" name="object 355"/>
          <p:cNvSpPr/>
          <p:nvPr/>
        </p:nvSpPr>
        <p:spPr>
          <a:xfrm>
            <a:off x="1440198" y="2384343"/>
            <a:ext cx="36473" cy="58552"/>
          </a:xfrm>
          <a:custGeom>
            <a:avLst/>
            <a:gdLst/>
            <a:ahLst/>
            <a:cxnLst/>
            <a:rect l="l" t="t" r="r" b="b"/>
            <a:pathLst>
              <a:path w="36473" h="58552">
                <a:moveTo>
                  <a:pt x="29753" y="52791"/>
                </a:moveTo>
                <a:lnTo>
                  <a:pt x="31676" y="49910"/>
                </a:lnTo>
                <a:lnTo>
                  <a:pt x="33593" y="45110"/>
                </a:lnTo>
                <a:lnTo>
                  <a:pt x="35515" y="40309"/>
                </a:lnTo>
                <a:lnTo>
                  <a:pt x="36473" y="35509"/>
                </a:lnTo>
                <a:lnTo>
                  <a:pt x="36473" y="19187"/>
                </a:lnTo>
                <a:lnTo>
                  <a:pt x="34558" y="11521"/>
                </a:lnTo>
                <a:lnTo>
                  <a:pt x="30717" y="6720"/>
                </a:lnTo>
                <a:lnTo>
                  <a:pt x="26877" y="1920"/>
                </a:lnTo>
                <a:lnTo>
                  <a:pt x="23038" y="0"/>
                </a:lnTo>
                <a:lnTo>
                  <a:pt x="16317" y="0"/>
                </a:lnTo>
                <a:lnTo>
                  <a:pt x="13435" y="960"/>
                </a:lnTo>
                <a:lnTo>
                  <a:pt x="10555" y="2880"/>
                </a:lnTo>
                <a:lnTo>
                  <a:pt x="7679" y="4800"/>
                </a:lnTo>
                <a:lnTo>
                  <a:pt x="4797" y="8641"/>
                </a:lnTo>
                <a:lnTo>
                  <a:pt x="2874" y="13426"/>
                </a:lnTo>
                <a:lnTo>
                  <a:pt x="958" y="17266"/>
                </a:lnTo>
                <a:lnTo>
                  <a:pt x="0" y="23027"/>
                </a:lnTo>
                <a:lnTo>
                  <a:pt x="0" y="37429"/>
                </a:lnTo>
                <a:lnTo>
                  <a:pt x="1917" y="43190"/>
                </a:lnTo>
                <a:lnTo>
                  <a:pt x="4797" y="48950"/>
                </a:lnTo>
                <a:lnTo>
                  <a:pt x="8638" y="54711"/>
                </a:lnTo>
                <a:lnTo>
                  <a:pt x="12476" y="58552"/>
                </a:lnTo>
                <a:lnTo>
                  <a:pt x="18234" y="58552"/>
                </a:lnTo>
                <a:lnTo>
                  <a:pt x="18234" y="55671"/>
                </a:lnTo>
                <a:lnTo>
                  <a:pt x="15358" y="55671"/>
                </a:lnTo>
                <a:lnTo>
                  <a:pt x="12476" y="53751"/>
                </a:lnTo>
                <a:lnTo>
                  <a:pt x="11518" y="48950"/>
                </a:lnTo>
                <a:lnTo>
                  <a:pt x="9596" y="44150"/>
                </a:lnTo>
                <a:lnTo>
                  <a:pt x="8638" y="38389"/>
                </a:lnTo>
                <a:lnTo>
                  <a:pt x="8638" y="21107"/>
                </a:lnTo>
                <a:lnTo>
                  <a:pt x="9596" y="16306"/>
                </a:lnTo>
                <a:lnTo>
                  <a:pt x="10555" y="11521"/>
                </a:lnTo>
                <a:lnTo>
                  <a:pt x="11518" y="7680"/>
                </a:lnTo>
                <a:lnTo>
                  <a:pt x="13435" y="4800"/>
                </a:lnTo>
                <a:lnTo>
                  <a:pt x="15358" y="3840"/>
                </a:lnTo>
                <a:lnTo>
                  <a:pt x="16317" y="2880"/>
                </a:lnTo>
                <a:lnTo>
                  <a:pt x="21115" y="2880"/>
                </a:lnTo>
                <a:lnTo>
                  <a:pt x="23038" y="3840"/>
                </a:lnTo>
                <a:lnTo>
                  <a:pt x="23996" y="5745"/>
                </a:lnTo>
                <a:lnTo>
                  <a:pt x="25914" y="7680"/>
                </a:lnTo>
                <a:lnTo>
                  <a:pt x="26877" y="10561"/>
                </a:lnTo>
                <a:lnTo>
                  <a:pt x="27835" y="15361"/>
                </a:lnTo>
                <a:lnTo>
                  <a:pt x="28794" y="20147"/>
                </a:lnTo>
                <a:lnTo>
                  <a:pt x="28794" y="35509"/>
                </a:lnTo>
                <a:lnTo>
                  <a:pt x="27835" y="42230"/>
                </a:lnTo>
                <a:lnTo>
                  <a:pt x="26877" y="47030"/>
                </a:lnTo>
                <a:lnTo>
                  <a:pt x="25914" y="49910"/>
                </a:lnTo>
                <a:lnTo>
                  <a:pt x="24955" y="51831"/>
                </a:lnTo>
                <a:lnTo>
                  <a:pt x="23038" y="53751"/>
                </a:lnTo>
                <a:lnTo>
                  <a:pt x="21115" y="54711"/>
                </a:lnTo>
                <a:lnTo>
                  <a:pt x="23996" y="57591"/>
                </a:lnTo>
                <a:lnTo>
                  <a:pt x="26877" y="54711"/>
                </a:lnTo>
                <a:lnTo>
                  <a:pt x="29753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6" name="object 356"/>
          <p:cNvSpPr/>
          <p:nvPr/>
        </p:nvSpPr>
        <p:spPr>
          <a:xfrm>
            <a:off x="1458432" y="2439055"/>
            <a:ext cx="5762" cy="3840"/>
          </a:xfrm>
          <a:custGeom>
            <a:avLst/>
            <a:gdLst/>
            <a:ahLst/>
            <a:cxnLst/>
            <a:rect l="l" t="t" r="r" b="b"/>
            <a:pathLst>
              <a:path w="5762" h="3840">
                <a:moveTo>
                  <a:pt x="2880" y="3840"/>
                </a:moveTo>
                <a:lnTo>
                  <a:pt x="5762" y="2880"/>
                </a:lnTo>
                <a:lnTo>
                  <a:pt x="2880" y="0"/>
                </a:lnTo>
                <a:lnTo>
                  <a:pt x="1921" y="960"/>
                </a:lnTo>
                <a:lnTo>
                  <a:pt x="0" y="960"/>
                </a:lnTo>
                <a:lnTo>
                  <a:pt x="0" y="3840"/>
                </a:lnTo>
                <a:lnTo>
                  <a:pt x="288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7" name="object 357"/>
          <p:cNvSpPr/>
          <p:nvPr/>
        </p:nvSpPr>
        <p:spPr>
          <a:xfrm>
            <a:off x="1482435" y="2384343"/>
            <a:ext cx="65277" cy="59512"/>
          </a:xfrm>
          <a:custGeom>
            <a:avLst/>
            <a:gdLst/>
            <a:ahLst/>
            <a:cxnLst/>
            <a:rect l="l" t="t" r="r" b="b"/>
            <a:pathLst>
              <a:path w="65277" h="59512">
                <a:moveTo>
                  <a:pt x="47995" y="35509"/>
                </a:moveTo>
                <a:lnTo>
                  <a:pt x="48955" y="33588"/>
                </a:lnTo>
                <a:lnTo>
                  <a:pt x="48955" y="29748"/>
                </a:lnTo>
                <a:lnTo>
                  <a:pt x="47035" y="30708"/>
                </a:lnTo>
                <a:lnTo>
                  <a:pt x="45114" y="32644"/>
                </a:lnTo>
                <a:lnTo>
                  <a:pt x="43194" y="34549"/>
                </a:lnTo>
                <a:lnTo>
                  <a:pt x="42234" y="36469"/>
                </a:lnTo>
                <a:lnTo>
                  <a:pt x="41279" y="39349"/>
                </a:lnTo>
                <a:lnTo>
                  <a:pt x="41279" y="49910"/>
                </a:lnTo>
                <a:lnTo>
                  <a:pt x="42234" y="52791"/>
                </a:lnTo>
                <a:lnTo>
                  <a:pt x="44154" y="54711"/>
                </a:lnTo>
                <a:lnTo>
                  <a:pt x="45114" y="56631"/>
                </a:lnTo>
                <a:lnTo>
                  <a:pt x="47035" y="57591"/>
                </a:lnTo>
                <a:lnTo>
                  <a:pt x="48955" y="58552"/>
                </a:lnTo>
                <a:lnTo>
                  <a:pt x="50875" y="59512"/>
                </a:lnTo>
                <a:lnTo>
                  <a:pt x="56636" y="59512"/>
                </a:lnTo>
                <a:lnTo>
                  <a:pt x="56636" y="54711"/>
                </a:lnTo>
                <a:lnTo>
                  <a:pt x="55676" y="56631"/>
                </a:lnTo>
                <a:lnTo>
                  <a:pt x="53756" y="57591"/>
                </a:lnTo>
                <a:lnTo>
                  <a:pt x="51835" y="57591"/>
                </a:lnTo>
                <a:lnTo>
                  <a:pt x="49915" y="56631"/>
                </a:lnTo>
                <a:lnTo>
                  <a:pt x="49915" y="54711"/>
                </a:lnTo>
                <a:lnTo>
                  <a:pt x="47995" y="52791"/>
                </a:lnTo>
                <a:lnTo>
                  <a:pt x="47995" y="35509"/>
                </a:lnTo>
                <a:close/>
              </a:path>
              <a:path w="65277" h="59512">
                <a:moveTo>
                  <a:pt x="50875" y="0"/>
                </a:moveTo>
                <a:lnTo>
                  <a:pt x="9595" y="59512"/>
                </a:lnTo>
                <a:lnTo>
                  <a:pt x="13435" y="59512"/>
                </a:lnTo>
                <a:lnTo>
                  <a:pt x="54716" y="0"/>
                </a:lnTo>
                <a:lnTo>
                  <a:pt x="50875" y="0"/>
                </a:lnTo>
                <a:close/>
              </a:path>
              <a:path w="65277" h="59512">
                <a:moveTo>
                  <a:pt x="10559" y="1920"/>
                </a:moveTo>
                <a:lnTo>
                  <a:pt x="13435" y="1920"/>
                </a:lnTo>
                <a:lnTo>
                  <a:pt x="14400" y="2880"/>
                </a:lnTo>
                <a:lnTo>
                  <a:pt x="15358" y="3840"/>
                </a:lnTo>
                <a:lnTo>
                  <a:pt x="16317" y="6720"/>
                </a:lnTo>
                <a:lnTo>
                  <a:pt x="17276" y="9585"/>
                </a:lnTo>
                <a:lnTo>
                  <a:pt x="17276" y="20147"/>
                </a:lnTo>
                <a:lnTo>
                  <a:pt x="16317" y="23987"/>
                </a:lnTo>
                <a:lnTo>
                  <a:pt x="15358" y="25923"/>
                </a:lnTo>
                <a:lnTo>
                  <a:pt x="15358" y="29748"/>
                </a:lnTo>
                <a:lnTo>
                  <a:pt x="18239" y="28788"/>
                </a:lnTo>
                <a:lnTo>
                  <a:pt x="20156" y="25923"/>
                </a:lnTo>
                <a:lnTo>
                  <a:pt x="23038" y="23987"/>
                </a:lnTo>
                <a:lnTo>
                  <a:pt x="23996" y="20147"/>
                </a:lnTo>
                <a:lnTo>
                  <a:pt x="23996" y="11521"/>
                </a:lnTo>
                <a:lnTo>
                  <a:pt x="23038" y="7680"/>
                </a:lnTo>
                <a:lnTo>
                  <a:pt x="21115" y="4800"/>
                </a:lnTo>
                <a:lnTo>
                  <a:pt x="18239" y="960"/>
                </a:lnTo>
                <a:lnTo>
                  <a:pt x="15358" y="0"/>
                </a:lnTo>
                <a:lnTo>
                  <a:pt x="9595" y="0"/>
                </a:lnTo>
                <a:lnTo>
                  <a:pt x="9595" y="2880"/>
                </a:lnTo>
                <a:lnTo>
                  <a:pt x="10559" y="1920"/>
                </a:lnTo>
                <a:close/>
              </a:path>
              <a:path w="65277" h="59512">
                <a:moveTo>
                  <a:pt x="15358" y="25923"/>
                </a:moveTo>
                <a:lnTo>
                  <a:pt x="14400" y="27828"/>
                </a:lnTo>
                <a:lnTo>
                  <a:pt x="10559" y="27828"/>
                </a:lnTo>
                <a:lnTo>
                  <a:pt x="9595" y="26868"/>
                </a:lnTo>
                <a:lnTo>
                  <a:pt x="8638" y="26868"/>
                </a:lnTo>
                <a:lnTo>
                  <a:pt x="7679" y="24947"/>
                </a:lnTo>
                <a:lnTo>
                  <a:pt x="7679" y="23987"/>
                </a:lnTo>
                <a:lnTo>
                  <a:pt x="6720" y="22082"/>
                </a:lnTo>
                <a:lnTo>
                  <a:pt x="6720" y="6720"/>
                </a:lnTo>
                <a:lnTo>
                  <a:pt x="8638" y="4800"/>
                </a:lnTo>
                <a:lnTo>
                  <a:pt x="9595" y="2880"/>
                </a:lnTo>
                <a:lnTo>
                  <a:pt x="9595" y="0"/>
                </a:lnTo>
                <a:lnTo>
                  <a:pt x="7679" y="0"/>
                </a:lnTo>
                <a:lnTo>
                  <a:pt x="5756" y="1920"/>
                </a:lnTo>
                <a:lnTo>
                  <a:pt x="3838" y="2880"/>
                </a:lnTo>
                <a:lnTo>
                  <a:pt x="2880" y="4800"/>
                </a:lnTo>
                <a:lnTo>
                  <a:pt x="1915" y="6720"/>
                </a:lnTo>
                <a:lnTo>
                  <a:pt x="957" y="9585"/>
                </a:lnTo>
                <a:lnTo>
                  <a:pt x="0" y="12466"/>
                </a:lnTo>
                <a:lnTo>
                  <a:pt x="0" y="18242"/>
                </a:lnTo>
                <a:lnTo>
                  <a:pt x="957" y="20147"/>
                </a:lnTo>
                <a:lnTo>
                  <a:pt x="1915" y="23027"/>
                </a:lnTo>
                <a:lnTo>
                  <a:pt x="2880" y="24947"/>
                </a:lnTo>
                <a:lnTo>
                  <a:pt x="3838" y="26868"/>
                </a:lnTo>
                <a:lnTo>
                  <a:pt x="5756" y="28788"/>
                </a:lnTo>
                <a:lnTo>
                  <a:pt x="7679" y="29748"/>
                </a:lnTo>
                <a:lnTo>
                  <a:pt x="15358" y="29748"/>
                </a:lnTo>
                <a:lnTo>
                  <a:pt x="15358" y="25923"/>
                </a:lnTo>
                <a:close/>
              </a:path>
              <a:path w="65277" h="59512">
                <a:moveTo>
                  <a:pt x="50875" y="29748"/>
                </a:moveTo>
                <a:lnTo>
                  <a:pt x="48955" y="29748"/>
                </a:lnTo>
                <a:lnTo>
                  <a:pt x="48955" y="33588"/>
                </a:lnTo>
                <a:lnTo>
                  <a:pt x="50875" y="32644"/>
                </a:lnTo>
                <a:lnTo>
                  <a:pt x="51835" y="31668"/>
                </a:lnTo>
                <a:lnTo>
                  <a:pt x="53756" y="31668"/>
                </a:lnTo>
                <a:lnTo>
                  <a:pt x="55676" y="32644"/>
                </a:lnTo>
                <a:lnTo>
                  <a:pt x="56636" y="33588"/>
                </a:lnTo>
                <a:lnTo>
                  <a:pt x="57596" y="35509"/>
                </a:lnTo>
                <a:lnTo>
                  <a:pt x="58556" y="39349"/>
                </a:lnTo>
                <a:lnTo>
                  <a:pt x="58556" y="49910"/>
                </a:lnTo>
                <a:lnTo>
                  <a:pt x="57596" y="52791"/>
                </a:lnTo>
                <a:lnTo>
                  <a:pt x="56636" y="54711"/>
                </a:lnTo>
                <a:lnTo>
                  <a:pt x="56636" y="59512"/>
                </a:lnTo>
                <a:lnTo>
                  <a:pt x="58556" y="58552"/>
                </a:lnTo>
                <a:lnTo>
                  <a:pt x="61437" y="55671"/>
                </a:lnTo>
                <a:lnTo>
                  <a:pt x="63357" y="52791"/>
                </a:lnTo>
                <a:lnTo>
                  <a:pt x="65277" y="48950"/>
                </a:lnTo>
                <a:lnTo>
                  <a:pt x="65277" y="41269"/>
                </a:lnTo>
                <a:lnTo>
                  <a:pt x="64317" y="39349"/>
                </a:lnTo>
                <a:lnTo>
                  <a:pt x="63357" y="36469"/>
                </a:lnTo>
                <a:lnTo>
                  <a:pt x="62397" y="34549"/>
                </a:lnTo>
                <a:lnTo>
                  <a:pt x="60476" y="32644"/>
                </a:lnTo>
                <a:lnTo>
                  <a:pt x="58556" y="31668"/>
                </a:lnTo>
                <a:lnTo>
                  <a:pt x="56636" y="29748"/>
                </a:lnTo>
                <a:lnTo>
                  <a:pt x="50875" y="2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8" name="object 358"/>
          <p:cNvSpPr/>
          <p:nvPr/>
        </p:nvSpPr>
        <p:spPr>
          <a:xfrm>
            <a:off x="1408515" y="2235540"/>
            <a:ext cx="4797" cy="8641"/>
          </a:xfrm>
          <a:custGeom>
            <a:avLst/>
            <a:gdLst/>
            <a:ahLst/>
            <a:cxnLst/>
            <a:rect l="l" t="t" r="r" b="b"/>
            <a:pathLst>
              <a:path w="4797" h="8641">
                <a:moveTo>
                  <a:pt x="3838" y="8641"/>
                </a:moveTo>
                <a:lnTo>
                  <a:pt x="4797" y="5760"/>
                </a:lnTo>
                <a:lnTo>
                  <a:pt x="3838" y="3840"/>
                </a:lnTo>
                <a:lnTo>
                  <a:pt x="1921" y="1920"/>
                </a:lnTo>
                <a:lnTo>
                  <a:pt x="0" y="0"/>
                </a:lnTo>
                <a:lnTo>
                  <a:pt x="0" y="6720"/>
                </a:lnTo>
                <a:lnTo>
                  <a:pt x="3838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9" name="object 359"/>
          <p:cNvSpPr/>
          <p:nvPr/>
        </p:nvSpPr>
        <p:spPr>
          <a:xfrm>
            <a:off x="1397954" y="2185629"/>
            <a:ext cx="35522" cy="58552"/>
          </a:xfrm>
          <a:custGeom>
            <a:avLst/>
            <a:gdLst/>
            <a:ahLst/>
            <a:cxnLst/>
            <a:rect l="l" t="t" r="r" b="b"/>
            <a:pathLst>
              <a:path w="35522" h="58552">
                <a:moveTo>
                  <a:pt x="18240" y="58552"/>
                </a:moveTo>
                <a:lnTo>
                  <a:pt x="24003" y="58552"/>
                </a:lnTo>
                <a:lnTo>
                  <a:pt x="27843" y="55671"/>
                </a:lnTo>
                <a:lnTo>
                  <a:pt x="31682" y="50871"/>
                </a:lnTo>
                <a:lnTo>
                  <a:pt x="34558" y="47030"/>
                </a:lnTo>
                <a:lnTo>
                  <a:pt x="35522" y="43190"/>
                </a:lnTo>
                <a:lnTo>
                  <a:pt x="35522" y="33588"/>
                </a:lnTo>
                <a:lnTo>
                  <a:pt x="34558" y="29748"/>
                </a:lnTo>
                <a:lnTo>
                  <a:pt x="31682" y="26868"/>
                </a:lnTo>
                <a:lnTo>
                  <a:pt x="28800" y="23027"/>
                </a:lnTo>
                <a:lnTo>
                  <a:pt x="24961" y="22067"/>
                </a:lnTo>
                <a:lnTo>
                  <a:pt x="17282" y="22067"/>
                </a:lnTo>
                <a:lnTo>
                  <a:pt x="13441" y="23027"/>
                </a:lnTo>
                <a:lnTo>
                  <a:pt x="9602" y="25908"/>
                </a:lnTo>
                <a:lnTo>
                  <a:pt x="10561" y="22067"/>
                </a:lnTo>
                <a:lnTo>
                  <a:pt x="11519" y="19187"/>
                </a:lnTo>
                <a:lnTo>
                  <a:pt x="13441" y="16306"/>
                </a:lnTo>
                <a:lnTo>
                  <a:pt x="14400" y="13441"/>
                </a:lnTo>
                <a:lnTo>
                  <a:pt x="16323" y="10561"/>
                </a:lnTo>
                <a:lnTo>
                  <a:pt x="19199" y="8625"/>
                </a:lnTo>
                <a:lnTo>
                  <a:pt x="21121" y="6720"/>
                </a:lnTo>
                <a:lnTo>
                  <a:pt x="23038" y="4800"/>
                </a:lnTo>
                <a:lnTo>
                  <a:pt x="25920" y="3840"/>
                </a:lnTo>
                <a:lnTo>
                  <a:pt x="27843" y="2880"/>
                </a:lnTo>
                <a:lnTo>
                  <a:pt x="30717" y="1920"/>
                </a:lnTo>
                <a:lnTo>
                  <a:pt x="34558" y="1920"/>
                </a:lnTo>
                <a:lnTo>
                  <a:pt x="34558" y="0"/>
                </a:lnTo>
                <a:lnTo>
                  <a:pt x="28800" y="0"/>
                </a:lnTo>
                <a:lnTo>
                  <a:pt x="25920" y="960"/>
                </a:lnTo>
                <a:lnTo>
                  <a:pt x="23038" y="1920"/>
                </a:lnTo>
                <a:lnTo>
                  <a:pt x="19199" y="2880"/>
                </a:lnTo>
                <a:lnTo>
                  <a:pt x="15358" y="5760"/>
                </a:lnTo>
                <a:lnTo>
                  <a:pt x="11519" y="8625"/>
                </a:lnTo>
                <a:lnTo>
                  <a:pt x="8644" y="12466"/>
                </a:lnTo>
                <a:lnTo>
                  <a:pt x="4803" y="16306"/>
                </a:lnTo>
                <a:lnTo>
                  <a:pt x="2881" y="21122"/>
                </a:lnTo>
                <a:lnTo>
                  <a:pt x="964" y="25908"/>
                </a:lnTo>
                <a:lnTo>
                  <a:pt x="0" y="29748"/>
                </a:lnTo>
                <a:lnTo>
                  <a:pt x="0" y="43190"/>
                </a:lnTo>
                <a:lnTo>
                  <a:pt x="2881" y="49911"/>
                </a:lnTo>
                <a:lnTo>
                  <a:pt x="7679" y="54711"/>
                </a:lnTo>
                <a:lnTo>
                  <a:pt x="10561" y="56631"/>
                </a:lnTo>
                <a:lnTo>
                  <a:pt x="10561" y="49911"/>
                </a:lnTo>
                <a:lnTo>
                  <a:pt x="9602" y="47030"/>
                </a:lnTo>
                <a:lnTo>
                  <a:pt x="8644" y="43190"/>
                </a:lnTo>
                <a:lnTo>
                  <a:pt x="7679" y="40309"/>
                </a:lnTo>
                <a:lnTo>
                  <a:pt x="7679" y="35524"/>
                </a:lnTo>
                <a:lnTo>
                  <a:pt x="8644" y="32628"/>
                </a:lnTo>
                <a:lnTo>
                  <a:pt x="8644" y="28803"/>
                </a:lnTo>
                <a:lnTo>
                  <a:pt x="11519" y="27828"/>
                </a:lnTo>
                <a:lnTo>
                  <a:pt x="13441" y="26868"/>
                </a:lnTo>
                <a:lnTo>
                  <a:pt x="14400" y="25908"/>
                </a:lnTo>
                <a:lnTo>
                  <a:pt x="15358" y="25908"/>
                </a:lnTo>
                <a:lnTo>
                  <a:pt x="16323" y="24963"/>
                </a:lnTo>
                <a:lnTo>
                  <a:pt x="21121" y="24963"/>
                </a:lnTo>
                <a:lnTo>
                  <a:pt x="24003" y="26868"/>
                </a:lnTo>
                <a:lnTo>
                  <a:pt x="25920" y="30708"/>
                </a:lnTo>
                <a:lnTo>
                  <a:pt x="27843" y="33588"/>
                </a:lnTo>
                <a:lnTo>
                  <a:pt x="28800" y="38389"/>
                </a:lnTo>
                <a:lnTo>
                  <a:pt x="28800" y="47030"/>
                </a:lnTo>
                <a:lnTo>
                  <a:pt x="27843" y="49911"/>
                </a:lnTo>
                <a:lnTo>
                  <a:pt x="25920" y="52791"/>
                </a:lnTo>
                <a:lnTo>
                  <a:pt x="24003" y="54711"/>
                </a:lnTo>
                <a:lnTo>
                  <a:pt x="21121" y="55671"/>
                </a:lnTo>
                <a:lnTo>
                  <a:pt x="15358" y="55671"/>
                </a:lnTo>
                <a:lnTo>
                  <a:pt x="14400" y="58552"/>
                </a:lnTo>
                <a:lnTo>
                  <a:pt x="18240" y="585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0" name="object 360"/>
          <p:cNvSpPr/>
          <p:nvPr/>
        </p:nvSpPr>
        <p:spPr>
          <a:xfrm>
            <a:off x="1440198" y="2185629"/>
            <a:ext cx="36473" cy="58552"/>
          </a:xfrm>
          <a:custGeom>
            <a:avLst/>
            <a:gdLst/>
            <a:ahLst/>
            <a:cxnLst/>
            <a:rect l="l" t="t" r="r" b="b"/>
            <a:pathLst>
              <a:path w="36473" h="58552">
                <a:moveTo>
                  <a:pt x="29753" y="52791"/>
                </a:moveTo>
                <a:lnTo>
                  <a:pt x="31676" y="49911"/>
                </a:lnTo>
                <a:lnTo>
                  <a:pt x="33593" y="45110"/>
                </a:lnTo>
                <a:lnTo>
                  <a:pt x="35515" y="40309"/>
                </a:lnTo>
                <a:lnTo>
                  <a:pt x="36473" y="35524"/>
                </a:lnTo>
                <a:lnTo>
                  <a:pt x="36473" y="19187"/>
                </a:lnTo>
                <a:lnTo>
                  <a:pt x="34558" y="11521"/>
                </a:lnTo>
                <a:lnTo>
                  <a:pt x="30717" y="6720"/>
                </a:lnTo>
                <a:lnTo>
                  <a:pt x="26877" y="1920"/>
                </a:lnTo>
                <a:lnTo>
                  <a:pt x="23038" y="0"/>
                </a:lnTo>
                <a:lnTo>
                  <a:pt x="16317" y="0"/>
                </a:lnTo>
                <a:lnTo>
                  <a:pt x="13435" y="960"/>
                </a:lnTo>
                <a:lnTo>
                  <a:pt x="10555" y="2880"/>
                </a:lnTo>
                <a:lnTo>
                  <a:pt x="7679" y="4800"/>
                </a:lnTo>
                <a:lnTo>
                  <a:pt x="4797" y="8625"/>
                </a:lnTo>
                <a:lnTo>
                  <a:pt x="2874" y="13441"/>
                </a:lnTo>
                <a:lnTo>
                  <a:pt x="958" y="17282"/>
                </a:lnTo>
                <a:lnTo>
                  <a:pt x="0" y="23027"/>
                </a:lnTo>
                <a:lnTo>
                  <a:pt x="0" y="37429"/>
                </a:lnTo>
                <a:lnTo>
                  <a:pt x="1917" y="43190"/>
                </a:lnTo>
                <a:lnTo>
                  <a:pt x="4797" y="48950"/>
                </a:lnTo>
                <a:lnTo>
                  <a:pt x="8638" y="54711"/>
                </a:lnTo>
                <a:lnTo>
                  <a:pt x="12476" y="58552"/>
                </a:lnTo>
                <a:lnTo>
                  <a:pt x="18234" y="58552"/>
                </a:lnTo>
                <a:lnTo>
                  <a:pt x="18234" y="55671"/>
                </a:lnTo>
                <a:lnTo>
                  <a:pt x="15358" y="55671"/>
                </a:lnTo>
                <a:lnTo>
                  <a:pt x="12476" y="53751"/>
                </a:lnTo>
                <a:lnTo>
                  <a:pt x="11518" y="49911"/>
                </a:lnTo>
                <a:lnTo>
                  <a:pt x="9596" y="44150"/>
                </a:lnTo>
                <a:lnTo>
                  <a:pt x="8638" y="38389"/>
                </a:lnTo>
                <a:lnTo>
                  <a:pt x="8638" y="21122"/>
                </a:lnTo>
                <a:lnTo>
                  <a:pt x="9596" y="16306"/>
                </a:lnTo>
                <a:lnTo>
                  <a:pt x="10555" y="11521"/>
                </a:lnTo>
                <a:lnTo>
                  <a:pt x="11518" y="7680"/>
                </a:lnTo>
                <a:lnTo>
                  <a:pt x="13435" y="4800"/>
                </a:lnTo>
                <a:lnTo>
                  <a:pt x="15358" y="3840"/>
                </a:lnTo>
                <a:lnTo>
                  <a:pt x="16317" y="2880"/>
                </a:lnTo>
                <a:lnTo>
                  <a:pt x="21115" y="2880"/>
                </a:lnTo>
                <a:lnTo>
                  <a:pt x="23038" y="3840"/>
                </a:lnTo>
                <a:lnTo>
                  <a:pt x="23996" y="5760"/>
                </a:lnTo>
                <a:lnTo>
                  <a:pt x="25914" y="7680"/>
                </a:lnTo>
                <a:lnTo>
                  <a:pt x="26877" y="10561"/>
                </a:lnTo>
                <a:lnTo>
                  <a:pt x="27835" y="15346"/>
                </a:lnTo>
                <a:lnTo>
                  <a:pt x="28794" y="20147"/>
                </a:lnTo>
                <a:lnTo>
                  <a:pt x="28794" y="35524"/>
                </a:lnTo>
                <a:lnTo>
                  <a:pt x="27835" y="42230"/>
                </a:lnTo>
                <a:lnTo>
                  <a:pt x="26877" y="47030"/>
                </a:lnTo>
                <a:lnTo>
                  <a:pt x="25914" y="49911"/>
                </a:lnTo>
                <a:lnTo>
                  <a:pt x="24955" y="51831"/>
                </a:lnTo>
                <a:lnTo>
                  <a:pt x="23038" y="53751"/>
                </a:lnTo>
                <a:lnTo>
                  <a:pt x="21115" y="54711"/>
                </a:lnTo>
                <a:lnTo>
                  <a:pt x="23996" y="57591"/>
                </a:lnTo>
                <a:lnTo>
                  <a:pt x="26877" y="54711"/>
                </a:lnTo>
                <a:lnTo>
                  <a:pt x="29753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1" name="object 361"/>
          <p:cNvSpPr/>
          <p:nvPr/>
        </p:nvSpPr>
        <p:spPr>
          <a:xfrm>
            <a:off x="1458432" y="2240340"/>
            <a:ext cx="5762" cy="3840"/>
          </a:xfrm>
          <a:custGeom>
            <a:avLst/>
            <a:gdLst/>
            <a:ahLst/>
            <a:cxnLst/>
            <a:rect l="l" t="t" r="r" b="b"/>
            <a:pathLst>
              <a:path w="5762" h="3840">
                <a:moveTo>
                  <a:pt x="2880" y="3840"/>
                </a:moveTo>
                <a:lnTo>
                  <a:pt x="5762" y="2880"/>
                </a:lnTo>
                <a:lnTo>
                  <a:pt x="2880" y="0"/>
                </a:lnTo>
                <a:lnTo>
                  <a:pt x="1921" y="960"/>
                </a:lnTo>
                <a:lnTo>
                  <a:pt x="0" y="960"/>
                </a:lnTo>
                <a:lnTo>
                  <a:pt x="0" y="3840"/>
                </a:lnTo>
                <a:lnTo>
                  <a:pt x="288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2" name="object 362"/>
          <p:cNvSpPr/>
          <p:nvPr/>
        </p:nvSpPr>
        <p:spPr>
          <a:xfrm>
            <a:off x="1482435" y="2185629"/>
            <a:ext cx="65277" cy="59512"/>
          </a:xfrm>
          <a:custGeom>
            <a:avLst/>
            <a:gdLst/>
            <a:ahLst/>
            <a:cxnLst/>
            <a:rect l="l" t="t" r="r" b="b"/>
            <a:pathLst>
              <a:path w="65277" h="59512">
                <a:moveTo>
                  <a:pt x="47995" y="35524"/>
                </a:moveTo>
                <a:lnTo>
                  <a:pt x="48955" y="33588"/>
                </a:lnTo>
                <a:lnTo>
                  <a:pt x="48955" y="29748"/>
                </a:lnTo>
                <a:lnTo>
                  <a:pt x="47035" y="30708"/>
                </a:lnTo>
                <a:lnTo>
                  <a:pt x="45114" y="32628"/>
                </a:lnTo>
                <a:lnTo>
                  <a:pt x="43194" y="34549"/>
                </a:lnTo>
                <a:lnTo>
                  <a:pt x="42234" y="36469"/>
                </a:lnTo>
                <a:lnTo>
                  <a:pt x="41279" y="39349"/>
                </a:lnTo>
                <a:lnTo>
                  <a:pt x="41279" y="49911"/>
                </a:lnTo>
                <a:lnTo>
                  <a:pt x="42234" y="52791"/>
                </a:lnTo>
                <a:lnTo>
                  <a:pt x="44154" y="54711"/>
                </a:lnTo>
                <a:lnTo>
                  <a:pt x="45114" y="56631"/>
                </a:lnTo>
                <a:lnTo>
                  <a:pt x="47035" y="57591"/>
                </a:lnTo>
                <a:lnTo>
                  <a:pt x="48955" y="58552"/>
                </a:lnTo>
                <a:lnTo>
                  <a:pt x="50875" y="59512"/>
                </a:lnTo>
                <a:lnTo>
                  <a:pt x="56636" y="59512"/>
                </a:lnTo>
                <a:lnTo>
                  <a:pt x="56636" y="54711"/>
                </a:lnTo>
                <a:lnTo>
                  <a:pt x="55676" y="56631"/>
                </a:lnTo>
                <a:lnTo>
                  <a:pt x="53756" y="57591"/>
                </a:lnTo>
                <a:lnTo>
                  <a:pt x="51835" y="57591"/>
                </a:lnTo>
                <a:lnTo>
                  <a:pt x="49915" y="56631"/>
                </a:lnTo>
                <a:lnTo>
                  <a:pt x="49915" y="54711"/>
                </a:lnTo>
                <a:lnTo>
                  <a:pt x="47995" y="52791"/>
                </a:lnTo>
                <a:lnTo>
                  <a:pt x="47995" y="35524"/>
                </a:lnTo>
                <a:close/>
              </a:path>
              <a:path w="65277" h="59512">
                <a:moveTo>
                  <a:pt x="50875" y="0"/>
                </a:moveTo>
                <a:lnTo>
                  <a:pt x="9595" y="59512"/>
                </a:lnTo>
                <a:lnTo>
                  <a:pt x="13435" y="59512"/>
                </a:lnTo>
                <a:lnTo>
                  <a:pt x="54716" y="0"/>
                </a:lnTo>
                <a:lnTo>
                  <a:pt x="50875" y="0"/>
                </a:lnTo>
                <a:close/>
              </a:path>
              <a:path w="65277" h="59512">
                <a:moveTo>
                  <a:pt x="10559" y="1920"/>
                </a:moveTo>
                <a:lnTo>
                  <a:pt x="13435" y="1920"/>
                </a:lnTo>
                <a:lnTo>
                  <a:pt x="14400" y="2880"/>
                </a:lnTo>
                <a:lnTo>
                  <a:pt x="15358" y="3840"/>
                </a:lnTo>
                <a:lnTo>
                  <a:pt x="16317" y="6720"/>
                </a:lnTo>
                <a:lnTo>
                  <a:pt x="17276" y="10561"/>
                </a:lnTo>
                <a:lnTo>
                  <a:pt x="17276" y="20147"/>
                </a:lnTo>
                <a:lnTo>
                  <a:pt x="16317" y="23987"/>
                </a:lnTo>
                <a:lnTo>
                  <a:pt x="15358" y="25908"/>
                </a:lnTo>
                <a:lnTo>
                  <a:pt x="15358" y="29748"/>
                </a:lnTo>
                <a:lnTo>
                  <a:pt x="18239" y="28803"/>
                </a:lnTo>
                <a:lnTo>
                  <a:pt x="20156" y="25908"/>
                </a:lnTo>
                <a:lnTo>
                  <a:pt x="23038" y="23987"/>
                </a:lnTo>
                <a:lnTo>
                  <a:pt x="23996" y="20147"/>
                </a:lnTo>
                <a:lnTo>
                  <a:pt x="23996" y="11521"/>
                </a:lnTo>
                <a:lnTo>
                  <a:pt x="23038" y="7680"/>
                </a:lnTo>
                <a:lnTo>
                  <a:pt x="21115" y="4800"/>
                </a:lnTo>
                <a:lnTo>
                  <a:pt x="18239" y="960"/>
                </a:lnTo>
                <a:lnTo>
                  <a:pt x="15358" y="0"/>
                </a:lnTo>
                <a:lnTo>
                  <a:pt x="9595" y="0"/>
                </a:lnTo>
                <a:lnTo>
                  <a:pt x="9595" y="2880"/>
                </a:lnTo>
                <a:lnTo>
                  <a:pt x="10559" y="1920"/>
                </a:lnTo>
                <a:close/>
              </a:path>
              <a:path w="65277" h="59512">
                <a:moveTo>
                  <a:pt x="15358" y="25908"/>
                </a:moveTo>
                <a:lnTo>
                  <a:pt x="14400" y="27828"/>
                </a:lnTo>
                <a:lnTo>
                  <a:pt x="10559" y="27828"/>
                </a:lnTo>
                <a:lnTo>
                  <a:pt x="9595" y="26868"/>
                </a:lnTo>
                <a:lnTo>
                  <a:pt x="8638" y="26868"/>
                </a:lnTo>
                <a:lnTo>
                  <a:pt x="7679" y="24963"/>
                </a:lnTo>
                <a:lnTo>
                  <a:pt x="7679" y="23987"/>
                </a:lnTo>
                <a:lnTo>
                  <a:pt x="6720" y="22067"/>
                </a:lnTo>
                <a:lnTo>
                  <a:pt x="6720" y="6720"/>
                </a:lnTo>
                <a:lnTo>
                  <a:pt x="8638" y="4800"/>
                </a:lnTo>
                <a:lnTo>
                  <a:pt x="9595" y="2880"/>
                </a:lnTo>
                <a:lnTo>
                  <a:pt x="9595" y="0"/>
                </a:lnTo>
                <a:lnTo>
                  <a:pt x="7679" y="0"/>
                </a:lnTo>
                <a:lnTo>
                  <a:pt x="5756" y="1920"/>
                </a:lnTo>
                <a:lnTo>
                  <a:pt x="3838" y="2880"/>
                </a:lnTo>
                <a:lnTo>
                  <a:pt x="2880" y="4800"/>
                </a:lnTo>
                <a:lnTo>
                  <a:pt x="1915" y="6720"/>
                </a:lnTo>
                <a:lnTo>
                  <a:pt x="957" y="9601"/>
                </a:lnTo>
                <a:lnTo>
                  <a:pt x="0" y="12466"/>
                </a:lnTo>
                <a:lnTo>
                  <a:pt x="0" y="18242"/>
                </a:lnTo>
                <a:lnTo>
                  <a:pt x="957" y="20147"/>
                </a:lnTo>
                <a:lnTo>
                  <a:pt x="1915" y="23027"/>
                </a:lnTo>
                <a:lnTo>
                  <a:pt x="2880" y="24963"/>
                </a:lnTo>
                <a:lnTo>
                  <a:pt x="3838" y="26868"/>
                </a:lnTo>
                <a:lnTo>
                  <a:pt x="5756" y="28803"/>
                </a:lnTo>
                <a:lnTo>
                  <a:pt x="7679" y="29748"/>
                </a:lnTo>
                <a:lnTo>
                  <a:pt x="15358" y="29748"/>
                </a:lnTo>
                <a:lnTo>
                  <a:pt x="15358" y="25908"/>
                </a:lnTo>
                <a:close/>
              </a:path>
              <a:path w="65277" h="59512">
                <a:moveTo>
                  <a:pt x="50875" y="29748"/>
                </a:moveTo>
                <a:lnTo>
                  <a:pt x="48955" y="29748"/>
                </a:lnTo>
                <a:lnTo>
                  <a:pt x="48955" y="33588"/>
                </a:lnTo>
                <a:lnTo>
                  <a:pt x="50875" y="32628"/>
                </a:lnTo>
                <a:lnTo>
                  <a:pt x="51835" y="31668"/>
                </a:lnTo>
                <a:lnTo>
                  <a:pt x="53756" y="31668"/>
                </a:lnTo>
                <a:lnTo>
                  <a:pt x="55676" y="32628"/>
                </a:lnTo>
                <a:lnTo>
                  <a:pt x="56636" y="33588"/>
                </a:lnTo>
                <a:lnTo>
                  <a:pt x="57596" y="35524"/>
                </a:lnTo>
                <a:lnTo>
                  <a:pt x="58556" y="39349"/>
                </a:lnTo>
                <a:lnTo>
                  <a:pt x="58556" y="49911"/>
                </a:lnTo>
                <a:lnTo>
                  <a:pt x="57596" y="52791"/>
                </a:lnTo>
                <a:lnTo>
                  <a:pt x="56636" y="54711"/>
                </a:lnTo>
                <a:lnTo>
                  <a:pt x="56636" y="59512"/>
                </a:lnTo>
                <a:lnTo>
                  <a:pt x="58556" y="58552"/>
                </a:lnTo>
                <a:lnTo>
                  <a:pt x="61437" y="55671"/>
                </a:lnTo>
                <a:lnTo>
                  <a:pt x="63357" y="52791"/>
                </a:lnTo>
                <a:lnTo>
                  <a:pt x="65277" y="48950"/>
                </a:lnTo>
                <a:lnTo>
                  <a:pt x="65277" y="41269"/>
                </a:lnTo>
                <a:lnTo>
                  <a:pt x="64317" y="39349"/>
                </a:lnTo>
                <a:lnTo>
                  <a:pt x="63357" y="36469"/>
                </a:lnTo>
                <a:lnTo>
                  <a:pt x="62397" y="34549"/>
                </a:lnTo>
                <a:lnTo>
                  <a:pt x="60476" y="32628"/>
                </a:lnTo>
                <a:lnTo>
                  <a:pt x="58556" y="31668"/>
                </a:lnTo>
                <a:lnTo>
                  <a:pt x="56636" y="29748"/>
                </a:lnTo>
                <a:lnTo>
                  <a:pt x="50875" y="2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3" name="object 363"/>
          <p:cNvSpPr/>
          <p:nvPr/>
        </p:nvSpPr>
        <p:spPr>
          <a:xfrm>
            <a:off x="1397954" y="1988835"/>
            <a:ext cx="35522" cy="56631"/>
          </a:xfrm>
          <a:custGeom>
            <a:avLst/>
            <a:gdLst/>
            <a:ahLst/>
            <a:cxnLst/>
            <a:rect l="l" t="t" r="r" b="b"/>
            <a:pathLst>
              <a:path w="35522" h="56631">
                <a:moveTo>
                  <a:pt x="35522" y="0"/>
                </a:moveTo>
                <a:lnTo>
                  <a:pt x="4803" y="0"/>
                </a:lnTo>
                <a:lnTo>
                  <a:pt x="0" y="12481"/>
                </a:lnTo>
                <a:lnTo>
                  <a:pt x="964" y="13426"/>
                </a:lnTo>
                <a:lnTo>
                  <a:pt x="1923" y="10561"/>
                </a:lnTo>
                <a:lnTo>
                  <a:pt x="3840" y="8641"/>
                </a:lnTo>
                <a:lnTo>
                  <a:pt x="6720" y="7680"/>
                </a:lnTo>
                <a:lnTo>
                  <a:pt x="7679" y="6720"/>
                </a:lnTo>
                <a:lnTo>
                  <a:pt x="28800" y="6720"/>
                </a:lnTo>
                <a:lnTo>
                  <a:pt x="11519" y="56631"/>
                </a:lnTo>
                <a:lnTo>
                  <a:pt x="16323" y="56631"/>
                </a:lnTo>
                <a:lnTo>
                  <a:pt x="35522" y="960"/>
                </a:lnTo>
                <a:lnTo>
                  <a:pt x="355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4" name="object 364"/>
          <p:cNvSpPr/>
          <p:nvPr/>
        </p:nvSpPr>
        <p:spPr>
          <a:xfrm>
            <a:off x="1440198" y="1986915"/>
            <a:ext cx="36473" cy="58552"/>
          </a:xfrm>
          <a:custGeom>
            <a:avLst/>
            <a:gdLst/>
            <a:ahLst/>
            <a:cxnLst/>
            <a:rect l="l" t="t" r="r" b="b"/>
            <a:pathLst>
              <a:path w="36473" h="58552">
                <a:moveTo>
                  <a:pt x="29753" y="53751"/>
                </a:moveTo>
                <a:lnTo>
                  <a:pt x="31676" y="49910"/>
                </a:lnTo>
                <a:lnTo>
                  <a:pt x="33593" y="46070"/>
                </a:lnTo>
                <a:lnTo>
                  <a:pt x="35515" y="41269"/>
                </a:lnTo>
                <a:lnTo>
                  <a:pt x="36473" y="35509"/>
                </a:lnTo>
                <a:lnTo>
                  <a:pt x="36473" y="20162"/>
                </a:lnTo>
                <a:lnTo>
                  <a:pt x="34558" y="12481"/>
                </a:lnTo>
                <a:lnTo>
                  <a:pt x="30717" y="6720"/>
                </a:lnTo>
                <a:lnTo>
                  <a:pt x="26877" y="2880"/>
                </a:lnTo>
                <a:lnTo>
                  <a:pt x="23038" y="0"/>
                </a:lnTo>
                <a:lnTo>
                  <a:pt x="16317" y="0"/>
                </a:lnTo>
                <a:lnTo>
                  <a:pt x="13435" y="960"/>
                </a:lnTo>
                <a:lnTo>
                  <a:pt x="10555" y="2880"/>
                </a:lnTo>
                <a:lnTo>
                  <a:pt x="7679" y="5760"/>
                </a:lnTo>
                <a:lnTo>
                  <a:pt x="4797" y="8641"/>
                </a:lnTo>
                <a:lnTo>
                  <a:pt x="2874" y="13441"/>
                </a:lnTo>
                <a:lnTo>
                  <a:pt x="958" y="18227"/>
                </a:lnTo>
                <a:lnTo>
                  <a:pt x="0" y="24002"/>
                </a:lnTo>
                <a:lnTo>
                  <a:pt x="0" y="37429"/>
                </a:lnTo>
                <a:lnTo>
                  <a:pt x="1917" y="44150"/>
                </a:lnTo>
                <a:lnTo>
                  <a:pt x="4797" y="48950"/>
                </a:lnTo>
                <a:lnTo>
                  <a:pt x="8638" y="55671"/>
                </a:lnTo>
                <a:lnTo>
                  <a:pt x="12476" y="58552"/>
                </a:lnTo>
                <a:lnTo>
                  <a:pt x="18234" y="58552"/>
                </a:lnTo>
                <a:lnTo>
                  <a:pt x="18234" y="55671"/>
                </a:lnTo>
                <a:lnTo>
                  <a:pt x="15358" y="55671"/>
                </a:lnTo>
                <a:lnTo>
                  <a:pt x="12476" y="53751"/>
                </a:lnTo>
                <a:lnTo>
                  <a:pt x="11518" y="49910"/>
                </a:lnTo>
                <a:lnTo>
                  <a:pt x="9596" y="45110"/>
                </a:lnTo>
                <a:lnTo>
                  <a:pt x="8638" y="38404"/>
                </a:lnTo>
                <a:lnTo>
                  <a:pt x="8638" y="21122"/>
                </a:lnTo>
                <a:lnTo>
                  <a:pt x="9596" y="16322"/>
                </a:lnTo>
                <a:lnTo>
                  <a:pt x="10555" y="11506"/>
                </a:lnTo>
                <a:lnTo>
                  <a:pt x="11518" y="7680"/>
                </a:lnTo>
                <a:lnTo>
                  <a:pt x="13435" y="5760"/>
                </a:lnTo>
                <a:lnTo>
                  <a:pt x="15358" y="3840"/>
                </a:lnTo>
                <a:lnTo>
                  <a:pt x="16317" y="2880"/>
                </a:lnTo>
                <a:lnTo>
                  <a:pt x="20156" y="2880"/>
                </a:lnTo>
                <a:lnTo>
                  <a:pt x="21115" y="3840"/>
                </a:lnTo>
                <a:lnTo>
                  <a:pt x="23038" y="4800"/>
                </a:lnTo>
                <a:lnTo>
                  <a:pt x="23996" y="5760"/>
                </a:lnTo>
                <a:lnTo>
                  <a:pt x="25914" y="7680"/>
                </a:lnTo>
                <a:lnTo>
                  <a:pt x="26877" y="11506"/>
                </a:lnTo>
                <a:lnTo>
                  <a:pt x="27835" y="15346"/>
                </a:lnTo>
                <a:lnTo>
                  <a:pt x="28794" y="21122"/>
                </a:lnTo>
                <a:lnTo>
                  <a:pt x="28794" y="35509"/>
                </a:lnTo>
                <a:lnTo>
                  <a:pt x="27835" y="42230"/>
                </a:lnTo>
                <a:lnTo>
                  <a:pt x="26877" y="47030"/>
                </a:lnTo>
                <a:lnTo>
                  <a:pt x="25914" y="50871"/>
                </a:lnTo>
                <a:lnTo>
                  <a:pt x="24955" y="52791"/>
                </a:lnTo>
                <a:lnTo>
                  <a:pt x="23038" y="53751"/>
                </a:lnTo>
                <a:lnTo>
                  <a:pt x="21115" y="55671"/>
                </a:lnTo>
                <a:lnTo>
                  <a:pt x="23996" y="57591"/>
                </a:lnTo>
                <a:lnTo>
                  <a:pt x="26877" y="55671"/>
                </a:lnTo>
                <a:lnTo>
                  <a:pt x="29753" y="537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5" name="object 365"/>
          <p:cNvSpPr/>
          <p:nvPr/>
        </p:nvSpPr>
        <p:spPr>
          <a:xfrm>
            <a:off x="1458432" y="2042586"/>
            <a:ext cx="5762" cy="2880"/>
          </a:xfrm>
          <a:custGeom>
            <a:avLst/>
            <a:gdLst/>
            <a:ahLst/>
            <a:cxnLst/>
            <a:rect l="l" t="t" r="r" b="b"/>
            <a:pathLst>
              <a:path w="5762" h="2880">
                <a:moveTo>
                  <a:pt x="2880" y="2880"/>
                </a:moveTo>
                <a:lnTo>
                  <a:pt x="5762" y="1920"/>
                </a:lnTo>
                <a:lnTo>
                  <a:pt x="2880" y="0"/>
                </a:ln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6" name="object 366"/>
          <p:cNvSpPr/>
          <p:nvPr/>
        </p:nvSpPr>
        <p:spPr>
          <a:xfrm>
            <a:off x="1482435" y="1986915"/>
            <a:ext cx="65277" cy="60472"/>
          </a:xfrm>
          <a:custGeom>
            <a:avLst/>
            <a:gdLst/>
            <a:ahLst/>
            <a:cxnLst/>
            <a:rect l="l" t="t" r="r" b="b"/>
            <a:pathLst>
              <a:path w="65277" h="60472">
                <a:moveTo>
                  <a:pt x="47995" y="36469"/>
                </a:moveTo>
                <a:lnTo>
                  <a:pt x="48955" y="34564"/>
                </a:lnTo>
                <a:lnTo>
                  <a:pt x="48955" y="30708"/>
                </a:lnTo>
                <a:lnTo>
                  <a:pt x="47035" y="31683"/>
                </a:lnTo>
                <a:lnTo>
                  <a:pt x="45114" y="32628"/>
                </a:lnTo>
                <a:lnTo>
                  <a:pt x="43194" y="34564"/>
                </a:lnTo>
                <a:lnTo>
                  <a:pt x="42234" y="37429"/>
                </a:lnTo>
                <a:lnTo>
                  <a:pt x="41279" y="39349"/>
                </a:lnTo>
                <a:lnTo>
                  <a:pt x="41279" y="50871"/>
                </a:lnTo>
                <a:lnTo>
                  <a:pt x="42234" y="52791"/>
                </a:lnTo>
                <a:lnTo>
                  <a:pt x="44154" y="54711"/>
                </a:lnTo>
                <a:lnTo>
                  <a:pt x="45114" y="56631"/>
                </a:lnTo>
                <a:lnTo>
                  <a:pt x="47035" y="58552"/>
                </a:lnTo>
                <a:lnTo>
                  <a:pt x="48955" y="59512"/>
                </a:lnTo>
                <a:lnTo>
                  <a:pt x="50875" y="60472"/>
                </a:lnTo>
                <a:lnTo>
                  <a:pt x="56636" y="60472"/>
                </a:lnTo>
                <a:lnTo>
                  <a:pt x="56636" y="55671"/>
                </a:lnTo>
                <a:lnTo>
                  <a:pt x="55676" y="56631"/>
                </a:lnTo>
                <a:lnTo>
                  <a:pt x="53756" y="57591"/>
                </a:lnTo>
                <a:lnTo>
                  <a:pt x="51835" y="57591"/>
                </a:lnTo>
                <a:lnTo>
                  <a:pt x="49915" y="56631"/>
                </a:lnTo>
                <a:lnTo>
                  <a:pt x="49915" y="55671"/>
                </a:lnTo>
                <a:lnTo>
                  <a:pt x="47995" y="53751"/>
                </a:lnTo>
                <a:lnTo>
                  <a:pt x="47995" y="36469"/>
                </a:lnTo>
                <a:close/>
              </a:path>
              <a:path w="65277" h="60472">
                <a:moveTo>
                  <a:pt x="50875" y="0"/>
                </a:moveTo>
                <a:lnTo>
                  <a:pt x="9595" y="60472"/>
                </a:lnTo>
                <a:lnTo>
                  <a:pt x="13435" y="60472"/>
                </a:lnTo>
                <a:lnTo>
                  <a:pt x="54716" y="0"/>
                </a:lnTo>
                <a:lnTo>
                  <a:pt x="50875" y="0"/>
                </a:lnTo>
                <a:close/>
              </a:path>
              <a:path w="65277" h="60472">
                <a:moveTo>
                  <a:pt x="10559" y="2880"/>
                </a:moveTo>
                <a:lnTo>
                  <a:pt x="14400" y="2880"/>
                </a:lnTo>
                <a:lnTo>
                  <a:pt x="15358" y="4800"/>
                </a:lnTo>
                <a:lnTo>
                  <a:pt x="16317" y="6720"/>
                </a:lnTo>
                <a:lnTo>
                  <a:pt x="17276" y="10561"/>
                </a:lnTo>
                <a:lnTo>
                  <a:pt x="17276" y="21122"/>
                </a:lnTo>
                <a:lnTo>
                  <a:pt x="16317" y="24002"/>
                </a:lnTo>
                <a:lnTo>
                  <a:pt x="15358" y="26868"/>
                </a:lnTo>
                <a:lnTo>
                  <a:pt x="15358" y="30708"/>
                </a:lnTo>
                <a:lnTo>
                  <a:pt x="18239" y="29748"/>
                </a:lnTo>
                <a:lnTo>
                  <a:pt x="20156" y="26868"/>
                </a:lnTo>
                <a:lnTo>
                  <a:pt x="23038" y="24002"/>
                </a:lnTo>
                <a:lnTo>
                  <a:pt x="23996" y="20162"/>
                </a:lnTo>
                <a:lnTo>
                  <a:pt x="23996" y="11506"/>
                </a:lnTo>
                <a:lnTo>
                  <a:pt x="23038" y="7680"/>
                </a:lnTo>
                <a:lnTo>
                  <a:pt x="21115" y="4800"/>
                </a:lnTo>
                <a:lnTo>
                  <a:pt x="18239" y="1920"/>
                </a:lnTo>
                <a:lnTo>
                  <a:pt x="15358" y="0"/>
                </a:lnTo>
                <a:lnTo>
                  <a:pt x="9595" y="0"/>
                </a:lnTo>
                <a:lnTo>
                  <a:pt x="9595" y="3840"/>
                </a:lnTo>
                <a:lnTo>
                  <a:pt x="10559" y="2880"/>
                </a:lnTo>
                <a:close/>
              </a:path>
              <a:path w="65277" h="60472">
                <a:moveTo>
                  <a:pt x="15358" y="26868"/>
                </a:moveTo>
                <a:lnTo>
                  <a:pt x="14400" y="27843"/>
                </a:lnTo>
                <a:lnTo>
                  <a:pt x="13435" y="28788"/>
                </a:lnTo>
                <a:lnTo>
                  <a:pt x="10559" y="28788"/>
                </a:lnTo>
                <a:lnTo>
                  <a:pt x="10559" y="27843"/>
                </a:lnTo>
                <a:lnTo>
                  <a:pt x="9595" y="27843"/>
                </a:lnTo>
                <a:lnTo>
                  <a:pt x="8638" y="26868"/>
                </a:lnTo>
                <a:lnTo>
                  <a:pt x="7679" y="25907"/>
                </a:lnTo>
                <a:lnTo>
                  <a:pt x="7679" y="24002"/>
                </a:lnTo>
                <a:lnTo>
                  <a:pt x="6720" y="22067"/>
                </a:lnTo>
                <a:lnTo>
                  <a:pt x="6720" y="6720"/>
                </a:lnTo>
                <a:lnTo>
                  <a:pt x="8638" y="4800"/>
                </a:lnTo>
                <a:lnTo>
                  <a:pt x="9595" y="3840"/>
                </a:lnTo>
                <a:lnTo>
                  <a:pt x="9595" y="0"/>
                </a:lnTo>
                <a:lnTo>
                  <a:pt x="7679" y="960"/>
                </a:lnTo>
                <a:lnTo>
                  <a:pt x="5756" y="1920"/>
                </a:lnTo>
                <a:lnTo>
                  <a:pt x="3838" y="2880"/>
                </a:lnTo>
                <a:lnTo>
                  <a:pt x="2880" y="4800"/>
                </a:lnTo>
                <a:lnTo>
                  <a:pt x="1915" y="7680"/>
                </a:lnTo>
                <a:lnTo>
                  <a:pt x="957" y="9601"/>
                </a:lnTo>
                <a:lnTo>
                  <a:pt x="0" y="12481"/>
                </a:lnTo>
                <a:lnTo>
                  <a:pt x="0" y="18227"/>
                </a:lnTo>
                <a:lnTo>
                  <a:pt x="957" y="21122"/>
                </a:lnTo>
                <a:lnTo>
                  <a:pt x="1915" y="23027"/>
                </a:lnTo>
                <a:lnTo>
                  <a:pt x="2880" y="25907"/>
                </a:lnTo>
                <a:lnTo>
                  <a:pt x="3838" y="27843"/>
                </a:lnTo>
                <a:lnTo>
                  <a:pt x="5756" y="28788"/>
                </a:lnTo>
                <a:lnTo>
                  <a:pt x="7679" y="29748"/>
                </a:lnTo>
                <a:lnTo>
                  <a:pt x="9595" y="30708"/>
                </a:lnTo>
                <a:lnTo>
                  <a:pt x="15358" y="30708"/>
                </a:lnTo>
                <a:lnTo>
                  <a:pt x="15358" y="26868"/>
                </a:lnTo>
                <a:close/>
              </a:path>
              <a:path w="65277" h="60472">
                <a:moveTo>
                  <a:pt x="50875" y="29748"/>
                </a:moveTo>
                <a:lnTo>
                  <a:pt x="48955" y="30708"/>
                </a:lnTo>
                <a:lnTo>
                  <a:pt x="48955" y="34564"/>
                </a:lnTo>
                <a:lnTo>
                  <a:pt x="50875" y="32628"/>
                </a:lnTo>
                <a:lnTo>
                  <a:pt x="51835" y="31683"/>
                </a:lnTo>
                <a:lnTo>
                  <a:pt x="53756" y="31683"/>
                </a:lnTo>
                <a:lnTo>
                  <a:pt x="55676" y="32628"/>
                </a:lnTo>
                <a:lnTo>
                  <a:pt x="56636" y="34564"/>
                </a:lnTo>
                <a:lnTo>
                  <a:pt x="57596" y="36469"/>
                </a:lnTo>
                <a:lnTo>
                  <a:pt x="58556" y="40309"/>
                </a:lnTo>
                <a:lnTo>
                  <a:pt x="58556" y="49910"/>
                </a:lnTo>
                <a:lnTo>
                  <a:pt x="57596" y="53751"/>
                </a:lnTo>
                <a:lnTo>
                  <a:pt x="56636" y="55671"/>
                </a:lnTo>
                <a:lnTo>
                  <a:pt x="56636" y="60472"/>
                </a:lnTo>
                <a:lnTo>
                  <a:pt x="58556" y="58552"/>
                </a:lnTo>
                <a:lnTo>
                  <a:pt x="61437" y="56631"/>
                </a:lnTo>
                <a:lnTo>
                  <a:pt x="63357" y="53751"/>
                </a:lnTo>
                <a:lnTo>
                  <a:pt x="65277" y="49910"/>
                </a:lnTo>
                <a:lnTo>
                  <a:pt x="65277" y="42230"/>
                </a:lnTo>
                <a:lnTo>
                  <a:pt x="64317" y="39349"/>
                </a:lnTo>
                <a:lnTo>
                  <a:pt x="63357" y="37429"/>
                </a:lnTo>
                <a:lnTo>
                  <a:pt x="62397" y="34564"/>
                </a:lnTo>
                <a:lnTo>
                  <a:pt x="60476" y="32628"/>
                </a:lnTo>
                <a:lnTo>
                  <a:pt x="58556" y="31683"/>
                </a:lnTo>
                <a:lnTo>
                  <a:pt x="56636" y="30708"/>
                </a:lnTo>
                <a:lnTo>
                  <a:pt x="54716" y="29748"/>
                </a:lnTo>
                <a:lnTo>
                  <a:pt x="50875" y="2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7" name="object 367"/>
          <p:cNvSpPr/>
          <p:nvPr/>
        </p:nvSpPr>
        <p:spPr>
          <a:xfrm>
            <a:off x="1399877" y="1788200"/>
            <a:ext cx="30717" cy="25908"/>
          </a:xfrm>
          <a:custGeom>
            <a:avLst/>
            <a:gdLst/>
            <a:ahLst/>
            <a:cxnLst/>
            <a:rect l="l" t="t" r="r" b="b"/>
            <a:pathLst>
              <a:path w="30717" h="25908">
                <a:moveTo>
                  <a:pt x="0" y="13441"/>
                </a:moveTo>
                <a:lnTo>
                  <a:pt x="0" y="16322"/>
                </a:lnTo>
                <a:lnTo>
                  <a:pt x="958" y="18227"/>
                </a:lnTo>
                <a:lnTo>
                  <a:pt x="1917" y="21107"/>
                </a:lnTo>
                <a:lnTo>
                  <a:pt x="3838" y="23042"/>
                </a:lnTo>
                <a:lnTo>
                  <a:pt x="6720" y="25908"/>
                </a:lnTo>
                <a:lnTo>
                  <a:pt x="6720" y="8641"/>
                </a:lnTo>
                <a:lnTo>
                  <a:pt x="7679" y="6720"/>
                </a:lnTo>
                <a:lnTo>
                  <a:pt x="8638" y="4800"/>
                </a:lnTo>
                <a:lnTo>
                  <a:pt x="10559" y="3840"/>
                </a:lnTo>
                <a:lnTo>
                  <a:pt x="13435" y="2880"/>
                </a:lnTo>
                <a:lnTo>
                  <a:pt x="19197" y="2880"/>
                </a:lnTo>
                <a:lnTo>
                  <a:pt x="21115" y="3840"/>
                </a:lnTo>
                <a:lnTo>
                  <a:pt x="23038" y="5760"/>
                </a:lnTo>
                <a:lnTo>
                  <a:pt x="23996" y="6720"/>
                </a:lnTo>
                <a:lnTo>
                  <a:pt x="24955" y="9601"/>
                </a:lnTo>
                <a:lnTo>
                  <a:pt x="24955" y="16322"/>
                </a:lnTo>
                <a:lnTo>
                  <a:pt x="23996" y="18227"/>
                </a:lnTo>
                <a:lnTo>
                  <a:pt x="23996" y="24002"/>
                </a:lnTo>
                <a:lnTo>
                  <a:pt x="26877" y="21107"/>
                </a:lnTo>
                <a:lnTo>
                  <a:pt x="28794" y="19202"/>
                </a:lnTo>
                <a:lnTo>
                  <a:pt x="30717" y="16322"/>
                </a:lnTo>
                <a:lnTo>
                  <a:pt x="30717" y="9601"/>
                </a:lnTo>
                <a:lnTo>
                  <a:pt x="29759" y="6720"/>
                </a:lnTo>
                <a:lnTo>
                  <a:pt x="26877" y="3840"/>
                </a:lnTo>
                <a:lnTo>
                  <a:pt x="23996" y="1920"/>
                </a:lnTo>
                <a:lnTo>
                  <a:pt x="20156" y="0"/>
                </a:lnTo>
                <a:lnTo>
                  <a:pt x="11518" y="0"/>
                </a:lnTo>
                <a:lnTo>
                  <a:pt x="7679" y="1920"/>
                </a:lnTo>
                <a:lnTo>
                  <a:pt x="4797" y="4800"/>
                </a:lnTo>
                <a:lnTo>
                  <a:pt x="1917" y="6720"/>
                </a:lnTo>
                <a:lnTo>
                  <a:pt x="0" y="10561"/>
                </a:lnTo>
                <a:lnTo>
                  <a:pt x="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8" name="object 368"/>
          <p:cNvSpPr/>
          <p:nvPr/>
        </p:nvSpPr>
        <p:spPr>
          <a:xfrm>
            <a:off x="1416195" y="1840031"/>
            <a:ext cx="9602" cy="6720"/>
          </a:xfrm>
          <a:custGeom>
            <a:avLst/>
            <a:gdLst/>
            <a:ahLst/>
            <a:cxnLst/>
            <a:rect l="l" t="t" r="r" b="b"/>
            <a:pathLst>
              <a:path w="9602" h="6720">
                <a:moveTo>
                  <a:pt x="9602" y="0"/>
                </a:moveTo>
                <a:lnTo>
                  <a:pt x="7679" y="1920"/>
                </a:lnTo>
                <a:lnTo>
                  <a:pt x="5762" y="3840"/>
                </a:lnTo>
                <a:lnTo>
                  <a:pt x="2880" y="4800"/>
                </a:lnTo>
                <a:lnTo>
                  <a:pt x="0" y="4800"/>
                </a:lnTo>
                <a:lnTo>
                  <a:pt x="4797" y="6720"/>
                </a:lnTo>
                <a:lnTo>
                  <a:pt x="8638" y="5760"/>
                </a:lnTo>
                <a:lnTo>
                  <a:pt x="96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9" name="object 369"/>
          <p:cNvSpPr/>
          <p:nvPr/>
        </p:nvSpPr>
        <p:spPr>
          <a:xfrm>
            <a:off x="1399877" y="1801642"/>
            <a:ext cx="32634" cy="45110"/>
          </a:xfrm>
          <a:custGeom>
            <a:avLst/>
            <a:gdLst/>
            <a:ahLst/>
            <a:cxnLst/>
            <a:rect l="l" t="t" r="r" b="b"/>
            <a:pathLst>
              <a:path w="32634" h="45110">
                <a:moveTo>
                  <a:pt x="958" y="37429"/>
                </a:moveTo>
                <a:lnTo>
                  <a:pt x="3838" y="40309"/>
                </a:lnTo>
                <a:lnTo>
                  <a:pt x="6720" y="43190"/>
                </a:lnTo>
                <a:lnTo>
                  <a:pt x="10559" y="45110"/>
                </a:lnTo>
                <a:lnTo>
                  <a:pt x="21115" y="45110"/>
                </a:lnTo>
                <a:lnTo>
                  <a:pt x="16317" y="43190"/>
                </a:lnTo>
                <a:lnTo>
                  <a:pt x="13435" y="43190"/>
                </a:lnTo>
                <a:lnTo>
                  <a:pt x="10559" y="42230"/>
                </a:lnTo>
                <a:lnTo>
                  <a:pt x="8638" y="40309"/>
                </a:lnTo>
                <a:lnTo>
                  <a:pt x="6720" y="37429"/>
                </a:lnTo>
                <a:lnTo>
                  <a:pt x="5756" y="34549"/>
                </a:lnTo>
                <a:lnTo>
                  <a:pt x="5756" y="28788"/>
                </a:lnTo>
                <a:lnTo>
                  <a:pt x="6720" y="25907"/>
                </a:lnTo>
                <a:lnTo>
                  <a:pt x="7679" y="24002"/>
                </a:lnTo>
                <a:lnTo>
                  <a:pt x="8638" y="21122"/>
                </a:lnTo>
                <a:lnTo>
                  <a:pt x="10559" y="19187"/>
                </a:lnTo>
                <a:lnTo>
                  <a:pt x="12476" y="17282"/>
                </a:lnTo>
                <a:lnTo>
                  <a:pt x="19197" y="22067"/>
                </a:lnTo>
                <a:lnTo>
                  <a:pt x="23038" y="25907"/>
                </a:lnTo>
                <a:lnTo>
                  <a:pt x="24955" y="28788"/>
                </a:lnTo>
                <a:lnTo>
                  <a:pt x="25920" y="30708"/>
                </a:lnTo>
                <a:lnTo>
                  <a:pt x="26877" y="32628"/>
                </a:lnTo>
                <a:lnTo>
                  <a:pt x="26877" y="36469"/>
                </a:lnTo>
                <a:lnTo>
                  <a:pt x="25920" y="38389"/>
                </a:lnTo>
                <a:lnTo>
                  <a:pt x="24955" y="44150"/>
                </a:lnTo>
                <a:lnTo>
                  <a:pt x="27835" y="41269"/>
                </a:lnTo>
                <a:lnTo>
                  <a:pt x="30717" y="38389"/>
                </a:lnTo>
                <a:lnTo>
                  <a:pt x="32634" y="34549"/>
                </a:lnTo>
                <a:lnTo>
                  <a:pt x="32634" y="27843"/>
                </a:lnTo>
                <a:lnTo>
                  <a:pt x="30717" y="24947"/>
                </a:lnTo>
                <a:lnTo>
                  <a:pt x="28794" y="22067"/>
                </a:lnTo>
                <a:lnTo>
                  <a:pt x="27835" y="20147"/>
                </a:lnTo>
                <a:lnTo>
                  <a:pt x="23996" y="17282"/>
                </a:lnTo>
                <a:lnTo>
                  <a:pt x="19197" y="13441"/>
                </a:lnTo>
                <a:lnTo>
                  <a:pt x="23996" y="10561"/>
                </a:lnTo>
                <a:lnTo>
                  <a:pt x="23996" y="4785"/>
                </a:lnTo>
                <a:lnTo>
                  <a:pt x="23038" y="6720"/>
                </a:lnTo>
                <a:lnTo>
                  <a:pt x="21115" y="8625"/>
                </a:lnTo>
                <a:lnTo>
                  <a:pt x="17276" y="11506"/>
                </a:lnTo>
                <a:lnTo>
                  <a:pt x="10559" y="5760"/>
                </a:lnTo>
                <a:lnTo>
                  <a:pt x="9596" y="4785"/>
                </a:lnTo>
                <a:lnTo>
                  <a:pt x="8638" y="2880"/>
                </a:lnTo>
                <a:lnTo>
                  <a:pt x="7679" y="1920"/>
                </a:lnTo>
                <a:lnTo>
                  <a:pt x="6720" y="0"/>
                </a:lnTo>
                <a:lnTo>
                  <a:pt x="6720" y="12466"/>
                </a:lnTo>
                <a:lnTo>
                  <a:pt x="10559" y="16306"/>
                </a:lnTo>
                <a:lnTo>
                  <a:pt x="6720" y="19187"/>
                </a:lnTo>
                <a:lnTo>
                  <a:pt x="3838" y="22067"/>
                </a:lnTo>
                <a:lnTo>
                  <a:pt x="1917" y="24002"/>
                </a:lnTo>
                <a:lnTo>
                  <a:pt x="958" y="26868"/>
                </a:lnTo>
                <a:lnTo>
                  <a:pt x="0" y="28788"/>
                </a:lnTo>
                <a:lnTo>
                  <a:pt x="0" y="34549"/>
                </a:lnTo>
                <a:lnTo>
                  <a:pt x="958" y="374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0" name="object 370"/>
          <p:cNvSpPr/>
          <p:nvPr/>
        </p:nvSpPr>
        <p:spPr>
          <a:xfrm>
            <a:off x="1440198" y="1788200"/>
            <a:ext cx="36473" cy="58552"/>
          </a:xfrm>
          <a:custGeom>
            <a:avLst/>
            <a:gdLst/>
            <a:ahLst/>
            <a:cxnLst/>
            <a:rect l="l" t="t" r="r" b="b"/>
            <a:pathLst>
              <a:path w="36473" h="58552">
                <a:moveTo>
                  <a:pt x="29753" y="53751"/>
                </a:moveTo>
                <a:lnTo>
                  <a:pt x="31676" y="49911"/>
                </a:lnTo>
                <a:lnTo>
                  <a:pt x="33593" y="46070"/>
                </a:lnTo>
                <a:lnTo>
                  <a:pt x="35515" y="41285"/>
                </a:lnTo>
                <a:lnTo>
                  <a:pt x="36473" y="35509"/>
                </a:lnTo>
                <a:lnTo>
                  <a:pt x="36473" y="20162"/>
                </a:lnTo>
                <a:lnTo>
                  <a:pt x="34558" y="12481"/>
                </a:lnTo>
                <a:lnTo>
                  <a:pt x="30717" y="6720"/>
                </a:lnTo>
                <a:lnTo>
                  <a:pt x="26877" y="2880"/>
                </a:lnTo>
                <a:lnTo>
                  <a:pt x="23038" y="0"/>
                </a:lnTo>
                <a:lnTo>
                  <a:pt x="16317" y="0"/>
                </a:lnTo>
                <a:lnTo>
                  <a:pt x="13435" y="960"/>
                </a:lnTo>
                <a:lnTo>
                  <a:pt x="10555" y="2880"/>
                </a:lnTo>
                <a:lnTo>
                  <a:pt x="7679" y="5760"/>
                </a:lnTo>
                <a:lnTo>
                  <a:pt x="4797" y="8641"/>
                </a:lnTo>
                <a:lnTo>
                  <a:pt x="2874" y="13441"/>
                </a:lnTo>
                <a:lnTo>
                  <a:pt x="958" y="18227"/>
                </a:lnTo>
                <a:lnTo>
                  <a:pt x="0" y="24002"/>
                </a:lnTo>
                <a:lnTo>
                  <a:pt x="0" y="37444"/>
                </a:lnTo>
                <a:lnTo>
                  <a:pt x="1917" y="44150"/>
                </a:lnTo>
                <a:lnTo>
                  <a:pt x="4797" y="48950"/>
                </a:lnTo>
                <a:lnTo>
                  <a:pt x="8638" y="55671"/>
                </a:lnTo>
                <a:lnTo>
                  <a:pt x="12476" y="58552"/>
                </a:lnTo>
                <a:lnTo>
                  <a:pt x="18234" y="58552"/>
                </a:lnTo>
                <a:lnTo>
                  <a:pt x="18234" y="55671"/>
                </a:lnTo>
                <a:lnTo>
                  <a:pt x="15358" y="55671"/>
                </a:lnTo>
                <a:lnTo>
                  <a:pt x="12476" y="53751"/>
                </a:lnTo>
                <a:lnTo>
                  <a:pt x="11518" y="49911"/>
                </a:lnTo>
                <a:lnTo>
                  <a:pt x="9596" y="45110"/>
                </a:lnTo>
                <a:lnTo>
                  <a:pt x="8638" y="38389"/>
                </a:lnTo>
                <a:lnTo>
                  <a:pt x="8638" y="21107"/>
                </a:lnTo>
                <a:lnTo>
                  <a:pt x="9596" y="16322"/>
                </a:lnTo>
                <a:lnTo>
                  <a:pt x="10555" y="11521"/>
                </a:lnTo>
                <a:lnTo>
                  <a:pt x="11518" y="7680"/>
                </a:lnTo>
                <a:lnTo>
                  <a:pt x="13435" y="5760"/>
                </a:lnTo>
                <a:lnTo>
                  <a:pt x="15358" y="3840"/>
                </a:lnTo>
                <a:lnTo>
                  <a:pt x="16317" y="2880"/>
                </a:lnTo>
                <a:lnTo>
                  <a:pt x="20156" y="2880"/>
                </a:lnTo>
                <a:lnTo>
                  <a:pt x="21115" y="3840"/>
                </a:lnTo>
                <a:lnTo>
                  <a:pt x="23038" y="4800"/>
                </a:lnTo>
                <a:lnTo>
                  <a:pt x="23996" y="5760"/>
                </a:lnTo>
                <a:lnTo>
                  <a:pt x="25914" y="7680"/>
                </a:lnTo>
                <a:lnTo>
                  <a:pt x="26877" y="11521"/>
                </a:lnTo>
                <a:lnTo>
                  <a:pt x="27835" y="15361"/>
                </a:lnTo>
                <a:lnTo>
                  <a:pt x="28794" y="21107"/>
                </a:lnTo>
                <a:lnTo>
                  <a:pt x="28794" y="35509"/>
                </a:lnTo>
                <a:lnTo>
                  <a:pt x="27835" y="42230"/>
                </a:lnTo>
                <a:lnTo>
                  <a:pt x="26877" y="47030"/>
                </a:lnTo>
                <a:lnTo>
                  <a:pt x="25914" y="50871"/>
                </a:lnTo>
                <a:lnTo>
                  <a:pt x="24955" y="52791"/>
                </a:lnTo>
                <a:lnTo>
                  <a:pt x="23038" y="53751"/>
                </a:lnTo>
                <a:lnTo>
                  <a:pt x="21115" y="55671"/>
                </a:lnTo>
                <a:lnTo>
                  <a:pt x="23996" y="57591"/>
                </a:lnTo>
                <a:lnTo>
                  <a:pt x="26877" y="55671"/>
                </a:lnTo>
                <a:lnTo>
                  <a:pt x="29753" y="537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1" name="object 371"/>
          <p:cNvSpPr/>
          <p:nvPr/>
        </p:nvSpPr>
        <p:spPr>
          <a:xfrm>
            <a:off x="1458432" y="1843872"/>
            <a:ext cx="5762" cy="2880"/>
          </a:xfrm>
          <a:custGeom>
            <a:avLst/>
            <a:gdLst/>
            <a:ahLst/>
            <a:cxnLst/>
            <a:rect l="l" t="t" r="r" b="b"/>
            <a:pathLst>
              <a:path w="5762" h="2880">
                <a:moveTo>
                  <a:pt x="2880" y="2880"/>
                </a:moveTo>
                <a:lnTo>
                  <a:pt x="5762" y="1920"/>
                </a:lnTo>
                <a:lnTo>
                  <a:pt x="2880" y="0"/>
                </a:ln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2" name="object 372"/>
          <p:cNvSpPr/>
          <p:nvPr/>
        </p:nvSpPr>
        <p:spPr>
          <a:xfrm>
            <a:off x="1482435" y="1788200"/>
            <a:ext cx="65277" cy="60472"/>
          </a:xfrm>
          <a:custGeom>
            <a:avLst/>
            <a:gdLst/>
            <a:ahLst/>
            <a:cxnLst/>
            <a:rect l="l" t="t" r="r" b="b"/>
            <a:pathLst>
              <a:path w="65277" h="60472">
                <a:moveTo>
                  <a:pt x="47995" y="36469"/>
                </a:moveTo>
                <a:lnTo>
                  <a:pt x="48955" y="34564"/>
                </a:lnTo>
                <a:lnTo>
                  <a:pt x="48955" y="30723"/>
                </a:lnTo>
                <a:lnTo>
                  <a:pt x="47035" y="31668"/>
                </a:lnTo>
                <a:lnTo>
                  <a:pt x="45114" y="32628"/>
                </a:lnTo>
                <a:lnTo>
                  <a:pt x="43194" y="34564"/>
                </a:lnTo>
                <a:lnTo>
                  <a:pt x="42234" y="37444"/>
                </a:lnTo>
                <a:lnTo>
                  <a:pt x="41279" y="39349"/>
                </a:lnTo>
                <a:lnTo>
                  <a:pt x="41279" y="50871"/>
                </a:lnTo>
                <a:lnTo>
                  <a:pt x="42234" y="52791"/>
                </a:lnTo>
                <a:lnTo>
                  <a:pt x="44154" y="54711"/>
                </a:lnTo>
                <a:lnTo>
                  <a:pt x="45114" y="56631"/>
                </a:lnTo>
                <a:lnTo>
                  <a:pt x="47035" y="58552"/>
                </a:lnTo>
                <a:lnTo>
                  <a:pt x="48955" y="59512"/>
                </a:lnTo>
                <a:lnTo>
                  <a:pt x="50875" y="60472"/>
                </a:lnTo>
                <a:lnTo>
                  <a:pt x="56636" y="60472"/>
                </a:lnTo>
                <a:lnTo>
                  <a:pt x="56636" y="55671"/>
                </a:lnTo>
                <a:lnTo>
                  <a:pt x="55676" y="56631"/>
                </a:lnTo>
                <a:lnTo>
                  <a:pt x="53756" y="57591"/>
                </a:lnTo>
                <a:lnTo>
                  <a:pt x="51835" y="57591"/>
                </a:lnTo>
                <a:lnTo>
                  <a:pt x="49915" y="56631"/>
                </a:lnTo>
                <a:lnTo>
                  <a:pt x="49915" y="55671"/>
                </a:lnTo>
                <a:lnTo>
                  <a:pt x="47995" y="53751"/>
                </a:lnTo>
                <a:lnTo>
                  <a:pt x="47995" y="36469"/>
                </a:lnTo>
                <a:close/>
              </a:path>
              <a:path w="65277" h="60472">
                <a:moveTo>
                  <a:pt x="50875" y="0"/>
                </a:moveTo>
                <a:lnTo>
                  <a:pt x="9595" y="60472"/>
                </a:lnTo>
                <a:lnTo>
                  <a:pt x="13435" y="60472"/>
                </a:lnTo>
                <a:lnTo>
                  <a:pt x="54716" y="0"/>
                </a:lnTo>
                <a:lnTo>
                  <a:pt x="50875" y="0"/>
                </a:lnTo>
                <a:close/>
              </a:path>
              <a:path w="65277" h="60472">
                <a:moveTo>
                  <a:pt x="10559" y="2880"/>
                </a:moveTo>
                <a:lnTo>
                  <a:pt x="14400" y="2880"/>
                </a:lnTo>
                <a:lnTo>
                  <a:pt x="15358" y="4800"/>
                </a:lnTo>
                <a:lnTo>
                  <a:pt x="16317" y="6720"/>
                </a:lnTo>
                <a:lnTo>
                  <a:pt x="17276" y="10561"/>
                </a:lnTo>
                <a:lnTo>
                  <a:pt x="17276" y="21107"/>
                </a:lnTo>
                <a:lnTo>
                  <a:pt x="16317" y="24002"/>
                </a:lnTo>
                <a:lnTo>
                  <a:pt x="15358" y="26883"/>
                </a:lnTo>
                <a:lnTo>
                  <a:pt x="15358" y="30723"/>
                </a:lnTo>
                <a:lnTo>
                  <a:pt x="18239" y="29748"/>
                </a:lnTo>
                <a:lnTo>
                  <a:pt x="20156" y="26883"/>
                </a:lnTo>
                <a:lnTo>
                  <a:pt x="23038" y="24002"/>
                </a:lnTo>
                <a:lnTo>
                  <a:pt x="23996" y="20162"/>
                </a:lnTo>
                <a:lnTo>
                  <a:pt x="23996" y="11521"/>
                </a:lnTo>
                <a:lnTo>
                  <a:pt x="23038" y="7680"/>
                </a:lnTo>
                <a:lnTo>
                  <a:pt x="21115" y="4800"/>
                </a:lnTo>
                <a:lnTo>
                  <a:pt x="18239" y="1920"/>
                </a:lnTo>
                <a:lnTo>
                  <a:pt x="15358" y="0"/>
                </a:lnTo>
                <a:lnTo>
                  <a:pt x="9595" y="0"/>
                </a:lnTo>
                <a:lnTo>
                  <a:pt x="9595" y="3840"/>
                </a:lnTo>
                <a:lnTo>
                  <a:pt x="10559" y="2880"/>
                </a:lnTo>
                <a:close/>
              </a:path>
              <a:path w="65277" h="60472">
                <a:moveTo>
                  <a:pt x="15358" y="26883"/>
                </a:moveTo>
                <a:lnTo>
                  <a:pt x="14400" y="27828"/>
                </a:lnTo>
                <a:lnTo>
                  <a:pt x="13435" y="28788"/>
                </a:lnTo>
                <a:lnTo>
                  <a:pt x="10559" y="28788"/>
                </a:lnTo>
                <a:lnTo>
                  <a:pt x="9595" y="27828"/>
                </a:lnTo>
                <a:lnTo>
                  <a:pt x="8638" y="26883"/>
                </a:lnTo>
                <a:lnTo>
                  <a:pt x="7679" y="25908"/>
                </a:lnTo>
                <a:lnTo>
                  <a:pt x="7679" y="24002"/>
                </a:lnTo>
                <a:lnTo>
                  <a:pt x="6720" y="22067"/>
                </a:lnTo>
                <a:lnTo>
                  <a:pt x="6720" y="6720"/>
                </a:lnTo>
                <a:lnTo>
                  <a:pt x="8638" y="4800"/>
                </a:lnTo>
                <a:lnTo>
                  <a:pt x="9595" y="3840"/>
                </a:lnTo>
                <a:lnTo>
                  <a:pt x="9595" y="0"/>
                </a:lnTo>
                <a:lnTo>
                  <a:pt x="7679" y="960"/>
                </a:lnTo>
                <a:lnTo>
                  <a:pt x="5756" y="1920"/>
                </a:lnTo>
                <a:lnTo>
                  <a:pt x="3838" y="2880"/>
                </a:lnTo>
                <a:lnTo>
                  <a:pt x="2880" y="4800"/>
                </a:lnTo>
                <a:lnTo>
                  <a:pt x="1915" y="7680"/>
                </a:lnTo>
                <a:lnTo>
                  <a:pt x="957" y="9601"/>
                </a:lnTo>
                <a:lnTo>
                  <a:pt x="0" y="12481"/>
                </a:lnTo>
                <a:lnTo>
                  <a:pt x="0" y="18227"/>
                </a:lnTo>
                <a:lnTo>
                  <a:pt x="957" y="21107"/>
                </a:lnTo>
                <a:lnTo>
                  <a:pt x="1915" y="23042"/>
                </a:lnTo>
                <a:lnTo>
                  <a:pt x="2880" y="25908"/>
                </a:lnTo>
                <a:lnTo>
                  <a:pt x="3838" y="27828"/>
                </a:lnTo>
                <a:lnTo>
                  <a:pt x="5756" y="28788"/>
                </a:lnTo>
                <a:lnTo>
                  <a:pt x="7679" y="29748"/>
                </a:lnTo>
                <a:lnTo>
                  <a:pt x="9595" y="30723"/>
                </a:lnTo>
                <a:lnTo>
                  <a:pt x="15358" y="30723"/>
                </a:lnTo>
                <a:lnTo>
                  <a:pt x="15358" y="26883"/>
                </a:lnTo>
                <a:close/>
              </a:path>
              <a:path w="65277" h="60472">
                <a:moveTo>
                  <a:pt x="50875" y="29748"/>
                </a:moveTo>
                <a:lnTo>
                  <a:pt x="48955" y="30723"/>
                </a:lnTo>
                <a:lnTo>
                  <a:pt x="48955" y="34564"/>
                </a:lnTo>
                <a:lnTo>
                  <a:pt x="50875" y="32628"/>
                </a:lnTo>
                <a:lnTo>
                  <a:pt x="51835" y="31668"/>
                </a:lnTo>
                <a:lnTo>
                  <a:pt x="53756" y="31668"/>
                </a:lnTo>
                <a:lnTo>
                  <a:pt x="55676" y="32628"/>
                </a:lnTo>
                <a:lnTo>
                  <a:pt x="56636" y="34564"/>
                </a:lnTo>
                <a:lnTo>
                  <a:pt x="57596" y="36469"/>
                </a:lnTo>
                <a:lnTo>
                  <a:pt x="58556" y="40309"/>
                </a:lnTo>
                <a:lnTo>
                  <a:pt x="58556" y="49911"/>
                </a:lnTo>
                <a:lnTo>
                  <a:pt x="57596" y="53751"/>
                </a:lnTo>
                <a:lnTo>
                  <a:pt x="56636" y="55671"/>
                </a:lnTo>
                <a:lnTo>
                  <a:pt x="56636" y="60472"/>
                </a:lnTo>
                <a:lnTo>
                  <a:pt x="58556" y="58552"/>
                </a:lnTo>
                <a:lnTo>
                  <a:pt x="61437" y="56631"/>
                </a:lnTo>
                <a:lnTo>
                  <a:pt x="63357" y="53751"/>
                </a:lnTo>
                <a:lnTo>
                  <a:pt x="65277" y="49911"/>
                </a:lnTo>
                <a:lnTo>
                  <a:pt x="65277" y="42230"/>
                </a:lnTo>
                <a:lnTo>
                  <a:pt x="64317" y="39349"/>
                </a:lnTo>
                <a:lnTo>
                  <a:pt x="63357" y="37444"/>
                </a:lnTo>
                <a:lnTo>
                  <a:pt x="62397" y="34564"/>
                </a:lnTo>
                <a:lnTo>
                  <a:pt x="60476" y="32628"/>
                </a:lnTo>
                <a:lnTo>
                  <a:pt x="58556" y="31668"/>
                </a:lnTo>
                <a:lnTo>
                  <a:pt x="56636" y="30723"/>
                </a:lnTo>
                <a:lnTo>
                  <a:pt x="54716" y="29748"/>
                </a:lnTo>
                <a:lnTo>
                  <a:pt x="50875" y="2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3" name="object 373"/>
          <p:cNvSpPr/>
          <p:nvPr/>
        </p:nvSpPr>
        <p:spPr>
          <a:xfrm>
            <a:off x="1397954" y="1590446"/>
            <a:ext cx="35522" cy="58552"/>
          </a:xfrm>
          <a:custGeom>
            <a:avLst/>
            <a:gdLst/>
            <a:ahLst/>
            <a:cxnLst/>
            <a:rect l="l" t="t" r="r" b="b"/>
            <a:pathLst>
              <a:path w="35522" h="58552">
                <a:moveTo>
                  <a:pt x="3840" y="58552"/>
                </a:moveTo>
                <a:lnTo>
                  <a:pt x="8644" y="58552"/>
                </a:lnTo>
                <a:lnTo>
                  <a:pt x="13441" y="56631"/>
                </a:lnTo>
                <a:lnTo>
                  <a:pt x="18240" y="53751"/>
                </a:lnTo>
                <a:lnTo>
                  <a:pt x="23038" y="50871"/>
                </a:lnTo>
                <a:lnTo>
                  <a:pt x="27843" y="46070"/>
                </a:lnTo>
                <a:lnTo>
                  <a:pt x="30717" y="40309"/>
                </a:lnTo>
                <a:lnTo>
                  <a:pt x="33599" y="35524"/>
                </a:lnTo>
                <a:lnTo>
                  <a:pt x="35522" y="29748"/>
                </a:lnTo>
                <a:lnTo>
                  <a:pt x="35522" y="16306"/>
                </a:lnTo>
                <a:lnTo>
                  <a:pt x="33599" y="10561"/>
                </a:lnTo>
                <a:lnTo>
                  <a:pt x="29759" y="5760"/>
                </a:lnTo>
                <a:lnTo>
                  <a:pt x="25920" y="1920"/>
                </a:lnTo>
                <a:lnTo>
                  <a:pt x="22079" y="0"/>
                </a:lnTo>
                <a:lnTo>
                  <a:pt x="17282" y="0"/>
                </a:lnTo>
                <a:lnTo>
                  <a:pt x="14400" y="2880"/>
                </a:lnTo>
                <a:lnTo>
                  <a:pt x="19199" y="2880"/>
                </a:lnTo>
                <a:lnTo>
                  <a:pt x="20162" y="3840"/>
                </a:lnTo>
                <a:lnTo>
                  <a:pt x="22079" y="4800"/>
                </a:lnTo>
                <a:lnTo>
                  <a:pt x="24003" y="6720"/>
                </a:lnTo>
                <a:lnTo>
                  <a:pt x="24961" y="9601"/>
                </a:lnTo>
                <a:lnTo>
                  <a:pt x="25920" y="12481"/>
                </a:lnTo>
                <a:lnTo>
                  <a:pt x="26878" y="15361"/>
                </a:lnTo>
                <a:lnTo>
                  <a:pt x="27843" y="18242"/>
                </a:lnTo>
                <a:lnTo>
                  <a:pt x="27843" y="23027"/>
                </a:lnTo>
                <a:lnTo>
                  <a:pt x="26878" y="25923"/>
                </a:lnTo>
                <a:lnTo>
                  <a:pt x="26878" y="29748"/>
                </a:lnTo>
                <a:lnTo>
                  <a:pt x="25920" y="30708"/>
                </a:lnTo>
                <a:lnTo>
                  <a:pt x="24003" y="31668"/>
                </a:lnTo>
                <a:lnTo>
                  <a:pt x="22079" y="31668"/>
                </a:lnTo>
                <a:lnTo>
                  <a:pt x="20162" y="32644"/>
                </a:lnTo>
                <a:lnTo>
                  <a:pt x="15358" y="32644"/>
                </a:lnTo>
                <a:lnTo>
                  <a:pt x="12483" y="31668"/>
                </a:lnTo>
                <a:lnTo>
                  <a:pt x="10561" y="29748"/>
                </a:lnTo>
                <a:lnTo>
                  <a:pt x="8644" y="25923"/>
                </a:lnTo>
                <a:lnTo>
                  <a:pt x="7679" y="21122"/>
                </a:lnTo>
                <a:lnTo>
                  <a:pt x="7679" y="1920"/>
                </a:lnTo>
                <a:lnTo>
                  <a:pt x="3840" y="6720"/>
                </a:lnTo>
                <a:lnTo>
                  <a:pt x="964" y="10561"/>
                </a:lnTo>
                <a:lnTo>
                  <a:pt x="0" y="15361"/>
                </a:lnTo>
                <a:lnTo>
                  <a:pt x="0" y="24963"/>
                </a:lnTo>
                <a:lnTo>
                  <a:pt x="964" y="28803"/>
                </a:lnTo>
                <a:lnTo>
                  <a:pt x="3840" y="32644"/>
                </a:lnTo>
                <a:lnTo>
                  <a:pt x="6720" y="35524"/>
                </a:lnTo>
                <a:lnTo>
                  <a:pt x="10561" y="36484"/>
                </a:lnTo>
                <a:lnTo>
                  <a:pt x="18240" y="36484"/>
                </a:lnTo>
                <a:lnTo>
                  <a:pt x="22079" y="35524"/>
                </a:lnTo>
                <a:lnTo>
                  <a:pt x="25920" y="32644"/>
                </a:lnTo>
                <a:lnTo>
                  <a:pt x="24961" y="37429"/>
                </a:lnTo>
                <a:lnTo>
                  <a:pt x="23038" y="42230"/>
                </a:lnTo>
                <a:lnTo>
                  <a:pt x="20162" y="46070"/>
                </a:lnTo>
                <a:lnTo>
                  <a:pt x="17282" y="49910"/>
                </a:lnTo>
                <a:lnTo>
                  <a:pt x="14400" y="52791"/>
                </a:lnTo>
                <a:lnTo>
                  <a:pt x="11519" y="54711"/>
                </a:lnTo>
                <a:lnTo>
                  <a:pt x="7679" y="55671"/>
                </a:lnTo>
                <a:lnTo>
                  <a:pt x="4803" y="56631"/>
                </a:lnTo>
                <a:lnTo>
                  <a:pt x="964" y="56631"/>
                </a:lnTo>
                <a:lnTo>
                  <a:pt x="964" y="58552"/>
                </a:lnTo>
                <a:lnTo>
                  <a:pt x="3840" y="585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4" name="object 374"/>
          <p:cNvSpPr/>
          <p:nvPr/>
        </p:nvSpPr>
        <p:spPr>
          <a:xfrm>
            <a:off x="1405633" y="1590446"/>
            <a:ext cx="9602" cy="21122"/>
          </a:xfrm>
          <a:custGeom>
            <a:avLst/>
            <a:gdLst/>
            <a:ahLst/>
            <a:cxnLst/>
            <a:rect l="l" t="t" r="r" b="b"/>
            <a:pathLst>
              <a:path w="9602" h="21122">
                <a:moveTo>
                  <a:pt x="4803" y="0"/>
                </a:moveTo>
                <a:lnTo>
                  <a:pt x="0" y="1920"/>
                </a:lnTo>
                <a:lnTo>
                  <a:pt x="0" y="21122"/>
                </a:lnTo>
                <a:lnTo>
                  <a:pt x="0" y="11521"/>
                </a:lnTo>
                <a:lnTo>
                  <a:pt x="964" y="7680"/>
                </a:lnTo>
                <a:lnTo>
                  <a:pt x="2881" y="5760"/>
                </a:lnTo>
                <a:lnTo>
                  <a:pt x="3840" y="3840"/>
                </a:lnTo>
                <a:lnTo>
                  <a:pt x="6720" y="2880"/>
                </a:lnTo>
                <a:lnTo>
                  <a:pt x="9602" y="0"/>
                </a:lnTo>
                <a:lnTo>
                  <a:pt x="48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5" name="object 375"/>
          <p:cNvSpPr/>
          <p:nvPr/>
        </p:nvSpPr>
        <p:spPr>
          <a:xfrm>
            <a:off x="1440198" y="1590446"/>
            <a:ext cx="36473" cy="58552"/>
          </a:xfrm>
          <a:custGeom>
            <a:avLst/>
            <a:gdLst/>
            <a:ahLst/>
            <a:cxnLst/>
            <a:rect l="l" t="t" r="r" b="b"/>
            <a:pathLst>
              <a:path w="36473" h="58552">
                <a:moveTo>
                  <a:pt x="29753" y="52791"/>
                </a:moveTo>
                <a:lnTo>
                  <a:pt x="31676" y="49910"/>
                </a:lnTo>
                <a:lnTo>
                  <a:pt x="33593" y="45110"/>
                </a:lnTo>
                <a:lnTo>
                  <a:pt x="35515" y="40309"/>
                </a:lnTo>
                <a:lnTo>
                  <a:pt x="36473" y="35524"/>
                </a:lnTo>
                <a:lnTo>
                  <a:pt x="36473" y="19202"/>
                </a:lnTo>
                <a:lnTo>
                  <a:pt x="34558" y="11521"/>
                </a:lnTo>
                <a:lnTo>
                  <a:pt x="30717" y="6720"/>
                </a:lnTo>
                <a:lnTo>
                  <a:pt x="26877" y="1920"/>
                </a:lnTo>
                <a:lnTo>
                  <a:pt x="23038" y="0"/>
                </a:lnTo>
                <a:lnTo>
                  <a:pt x="16317" y="0"/>
                </a:lnTo>
                <a:lnTo>
                  <a:pt x="13435" y="960"/>
                </a:lnTo>
                <a:lnTo>
                  <a:pt x="10555" y="2880"/>
                </a:lnTo>
                <a:lnTo>
                  <a:pt x="7679" y="4800"/>
                </a:lnTo>
                <a:lnTo>
                  <a:pt x="4797" y="8641"/>
                </a:lnTo>
                <a:lnTo>
                  <a:pt x="2874" y="13441"/>
                </a:lnTo>
                <a:lnTo>
                  <a:pt x="958" y="17282"/>
                </a:lnTo>
                <a:lnTo>
                  <a:pt x="0" y="23027"/>
                </a:lnTo>
                <a:lnTo>
                  <a:pt x="0" y="37429"/>
                </a:lnTo>
                <a:lnTo>
                  <a:pt x="1917" y="43205"/>
                </a:lnTo>
                <a:lnTo>
                  <a:pt x="4797" y="48950"/>
                </a:lnTo>
                <a:lnTo>
                  <a:pt x="8638" y="54711"/>
                </a:lnTo>
                <a:lnTo>
                  <a:pt x="12476" y="58552"/>
                </a:lnTo>
                <a:lnTo>
                  <a:pt x="18234" y="58552"/>
                </a:lnTo>
                <a:lnTo>
                  <a:pt x="18234" y="55671"/>
                </a:lnTo>
                <a:lnTo>
                  <a:pt x="15358" y="55671"/>
                </a:lnTo>
                <a:lnTo>
                  <a:pt x="12476" y="53751"/>
                </a:lnTo>
                <a:lnTo>
                  <a:pt x="11518" y="49910"/>
                </a:lnTo>
                <a:lnTo>
                  <a:pt x="9596" y="44150"/>
                </a:lnTo>
                <a:lnTo>
                  <a:pt x="8638" y="38389"/>
                </a:lnTo>
                <a:lnTo>
                  <a:pt x="8638" y="21122"/>
                </a:lnTo>
                <a:lnTo>
                  <a:pt x="9596" y="16306"/>
                </a:lnTo>
                <a:lnTo>
                  <a:pt x="10555" y="11521"/>
                </a:lnTo>
                <a:lnTo>
                  <a:pt x="11518" y="7680"/>
                </a:lnTo>
                <a:lnTo>
                  <a:pt x="13435" y="4800"/>
                </a:lnTo>
                <a:lnTo>
                  <a:pt x="15358" y="3840"/>
                </a:lnTo>
                <a:lnTo>
                  <a:pt x="16317" y="2880"/>
                </a:lnTo>
                <a:lnTo>
                  <a:pt x="21115" y="2880"/>
                </a:lnTo>
                <a:lnTo>
                  <a:pt x="23038" y="3840"/>
                </a:lnTo>
                <a:lnTo>
                  <a:pt x="23996" y="5760"/>
                </a:lnTo>
                <a:lnTo>
                  <a:pt x="25914" y="7680"/>
                </a:lnTo>
                <a:lnTo>
                  <a:pt x="26877" y="10561"/>
                </a:lnTo>
                <a:lnTo>
                  <a:pt x="27835" y="15361"/>
                </a:lnTo>
                <a:lnTo>
                  <a:pt x="28794" y="20147"/>
                </a:lnTo>
                <a:lnTo>
                  <a:pt x="28794" y="35524"/>
                </a:lnTo>
                <a:lnTo>
                  <a:pt x="27835" y="42230"/>
                </a:lnTo>
                <a:lnTo>
                  <a:pt x="26877" y="47030"/>
                </a:lnTo>
                <a:lnTo>
                  <a:pt x="25914" y="49910"/>
                </a:lnTo>
                <a:lnTo>
                  <a:pt x="24955" y="51831"/>
                </a:lnTo>
                <a:lnTo>
                  <a:pt x="23038" y="53751"/>
                </a:lnTo>
                <a:lnTo>
                  <a:pt x="21115" y="54711"/>
                </a:lnTo>
                <a:lnTo>
                  <a:pt x="23996" y="57591"/>
                </a:lnTo>
                <a:lnTo>
                  <a:pt x="26877" y="54711"/>
                </a:lnTo>
                <a:lnTo>
                  <a:pt x="29753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6" name="object 376"/>
          <p:cNvSpPr/>
          <p:nvPr/>
        </p:nvSpPr>
        <p:spPr>
          <a:xfrm>
            <a:off x="1458432" y="1645158"/>
            <a:ext cx="5762" cy="3840"/>
          </a:xfrm>
          <a:custGeom>
            <a:avLst/>
            <a:gdLst/>
            <a:ahLst/>
            <a:cxnLst/>
            <a:rect l="l" t="t" r="r" b="b"/>
            <a:pathLst>
              <a:path w="5762" h="3840">
                <a:moveTo>
                  <a:pt x="2880" y="3840"/>
                </a:moveTo>
                <a:lnTo>
                  <a:pt x="5762" y="2880"/>
                </a:lnTo>
                <a:lnTo>
                  <a:pt x="2880" y="0"/>
                </a:lnTo>
                <a:lnTo>
                  <a:pt x="1921" y="960"/>
                </a:lnTo>
                <a:lnTo>
                  <a:pt x="0" y="960"/>
                </a:lnTo>
                <a:lnTo>
                  <a:pt x="0" y="3840"/>
                </a:lnTo>
                <a:lnTo>
                  <a:pt x="288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7" name="object 377"/>
          <p:cNvSpPr/>
          <p:nvPr/>
        </p:nvSpPr>
        <p:spPr>
          <a:xfrm>
            <a:off x="1482435" y="1590446"/>
            <a:ext cx="65277" cy="59512"/>
          </a:xfrm>
          <a:custGeom>
            <a:avLst/>
            <a:gdLst/>
            <a:ahLst/>
            <a:cxnLst/>
            <a:rect l="l" t="t" r="r" b="b"/>
            <a:pathLst>
              <a:path w="65277" h="59512">
                <a:moveTo>
                  <a:pt x="47995" y="35524"/>
                </a:moveTo>
                <a:lnTo>
                  <a:pt x="48955" y="33588"/>
                </a:lnTo>
                <a:lnTo>
                  <a:pt x="48955" y="29748"/>
                </a:lnTo>
                <a:lnTo>
                  <a:pt x="47035" y="30708"/>
                </a:lnTo>
                <a:lnTo>
                  <a:pt x="45114" y="32644"/>
                </a:lnTo>
                <a:lnTo>
                  <a:pt x="43194" y="34549"/>
                </a:lnTo>
                <a:lnTo>
                  <a:pt x="42234" y="36484"/>
                </a:lnTo>
                <a:lnTo>
                  <a:pt x="41279" y="39364"/>
                </a:lnTo>
                <a:lnTo>
                  <a:pt x="41279" y="49910"/>
                </a:lnTo>
                <a:lnTo>
                  <a:pt x="42234" y="52791"/>
                </a:lnTo>
                <a:lnTo>
                  <a:pt x="44154" y="54711"/>
                </a:lnTo>
                <a:lnTo>
                  <a:pt x="45114" y="56631"/>
                </a:lnTo>
                <a:lnTo>
                  <a:pt x="47035" y="57591"/>
                </a:lnTo>
                <a:lnTo>
                  <a:pt x="48955" y="58552"/>
                </a:lnTo>
                <a:lnTo>
                  <a:pt x="50875" y="59512"/>
                </a:lnTo>
                <a:lnTo>
                  <a:pt x="56636" y="59512"/>
                </a:lnTo>
                <a:lnTo>
                  <a:pt x="56636" y="54711"/>
                </a:lnTo>
                <a:lnTo>
                  <a:pt x="55676" y="56631"/>
                </a:lnTo>
                <a:lnTo>
                  <a:pt x="53756" y="57591"/>
                </a:lnTo>
                <a:lnTo>
                  <a:pt x="51835" y="57591"/>
                </a:lnTo>
                <a:lnTo>
                  <a:pt x="49915" y="56631"/>
                </a:lnTo>
                <a:lnTo>
                  <a:pt x="49915" y="54711"/>
                </a:lnTo>
                <a:lnTo>
                  <a:pt x="47995" y="52791"/>
                </a:lnTo>
                <a:lnTo>
                  <a:pt x="47995" y="35524"/>
                </a:lnTo>
                <a:close/>
              </a:path>
              <a:path w="65277" h="59512">
                <a:moveTo>
                  <a:pt x="50875" y="0"/>
                </a:moveTo>
                <a:lnTo>
                  <a:pt x="9595" y="59512"/>
                </a:lnTo>
                <a:lnTo>
                  <a:pt x="13435" y="59512"/>
                </a:lnTo>
                <a:lnTo>
                  <a:pt x="54716" y="0"/>
                </a:lnTo>
                <a:lnTo>
                  <a:pt x="50875" y="0"/>
                </a:lnTo>
                <a:close/>
              </a:path>
              <a:path w="65277" h="59512">
                <a:moveTo>
                  <a:pt x="10559" y="1920"/>
                </a:moveTo>
                <a:lnTo>
                  <a:pt x="13435" y="1920"/>
                </a:lnTo>
                <a:lnTo>
                  <a:pt x="14400" y="2880"/>
                </a:lnTo>
                <a:lnTo>
                  <a:pt x="15358" y="3840"/>
                </a:lnTo>
                <a:lnTo>
                  <a:pt x="16317" y="6720"/>
                </a:lnTo>
                <a:lnTo>
                  <a:pt x="17276" y="10561"/>
                </a:lnTo>
                <a:lnTo>
                  <a:pt x="17276" y="20147"/>
                </a:lnTo>
                <a:lnTo>
                  <a:pt x="16317" y="23987"/>
                </a:lnTo>
                <a:lnTo>
                  <a:pt x="15358" y="25923"/>
                </a:lnTo>
                <a:lnTo>
                  <a:pt x="15358" y="29748"/>
                </a:lnTo>
                <a:lnTo>
                  <a:pt x="18239" y="28803"/>
                </a:lnTo>
                <a:lnTo>
                  <a:pt x="20156" y="25923"/>
                </a:lnTo>
                <a:lnTo>
                  <a:pt x="23038" y="23987"/>
                </a:lnTo>
                <a:lnTo>
                  <a:pt x="23996" y="20147"/>
                </a:lnTo>
                <a:lnTo>
                  <a:pt x="23996" y="11521"/>
                </a:lnTo>
                <a:lnTo>
                  <a:pt x="23038" y="7680"/>
                </a:lnTo>
                <a:lnTo>
                  <a:pt x="21115" y="4800"/>
                </a:lnTo>
                <a:lnTo>
                  <a:pt x="18239" y="960"/>
                </a:lnTo>
                <a:lnTo>
                  <a:pt x="15358" y="0"/>
                </a:lnTo>
                <a:lnTo>
                  <a:pt x="9595" y="0"/>
                </a:lnTo>
                <a:lnTo>
                  <a:pt x="9595" y="2880"/>
                </a:lnTo>
                <a:lnTo>
                  <a:pt x="10559" y="1920"/>
                </a:lnTo>
                <a:close/>
              </a:path>
              <a:path w="65277" h="59512">
                <a:moveTo>
                  <a:pt x="15358" y="25923"/>
                </a:moveTo>
                <a:lnTo>
                  <a:pt x="14400" y="27828"/>
                </a:lnTo>
                <a:lnTo>
                  <a:pt x="10559" y="27828"/>
                </a:lnTo>
                <a:lnTo>
                  <a:pt x="9595" y="26868"/>
                </a:lnTo>
                <a:lnTo>
                  <a:pt x="8638" y="26868"/>
                </a:lnTo>
                <a:lnTo>
                  <a:pt x="7679" y="24963"/>
                </a:lnTo>
                <a:lnTo>
                  <a:pt x="7679" y="23987"/>
                </a:lnTo>
                <a:lnTo>
                  <a:pt x="6720" y="22082"/>
                </a:lnTo>
                <a:lnTo>
                  <a:pt x="6720" y="6720"/>
                </a:lnTo>
                <a:lnTo>
                  <a:pt x="8638" y="4800"/>
                </a:lnTo>
                <a:lnTo>
                  <a:pt x="9595" y="2880"/>
                </a:lnTo>
                <a:lnTo>
                  <a:pt x="9595" y="0"/>
                </a:lnTo>
                <a:lnTo>
                  <a:pt x="7679" y="0"/>
                </a:lnTo>
                <a:lnTo>
                  <a:pt x="5756" y="1920"/>
                </a:lnTo>
                <a:lnTo>
                  <a:pt x="3838" y="2880"/>
                </a:lnTo>
                <a:lnTo>
                  <a:pt x="2880" y="4800"/>
                </a:lnTo>
                <a:lnTo>
                  <a:pt x="1915" y="6720"/>
                </a:lnTo>
                <a:lnTo>
                  <a:pt x="957" y="9601"/>
                </a:lnTo>
                <a:lnTo>
                  <a:pt x="0" y="12481"/>
                </a:lnTo>
                <a:lnTo>
                  <a:pt x="0" y="18242"/>
                </a:lnTo>
                <a:lnTo>
                  <a:pt x="957" y="20147"/>
                </a:lnTo>
                <a:lnTo>
                  <a:pt x="1915" y="23027"/>
                </a:lnTo>
                <a:lnTo>
                  <a:pt x="2880" y="24963"/>
                </a:lnTo>
                <a:lnTo>
                  <a:pt x="3838" y="26868"/>
                </a:lnTo>
                <a:lnTo>
                  <a:pt x="5756" y="28803"/>
                </a:lnTo>
                <a:lnTo>
                  <a:pt x="7679" y="29748"/>
                </a:lnTo>
                <a:lnTo>
                  <a:pt x="15358" y="29748"/>
                </a:lnTo>
                <a:lnTo>
                  <a:pt x="15358" y="25923"/>
                </a:lnTo>
                <a:close/>
              </a:path>
              <a:path w="65277" h="59512">
                <a:moveTo>
                  <a:pt x="50875" y="29748"/>
                </a:moveTo>
                <a:lnTo>
                  <a:pt x="48955" y="29748"/>
                </a:lnTo>
                <a:lnTo>
                  <a:pt x="48955" y="33588"/>
                </a:lnTo>
                <a:lnTo>
                  <a:pt x="50875" y="32644"/>
                </a:lnTo>
                <a:lnTo>
                  <a:pt x="51835" y="31668"/>
                </a:lnTo>
                <a:lnTo>
                  <a:pt x="53756" y="31668"/>
                </a:lnTo>
                <a:lnTo>
                  <a:pt x="55676" y="32644"/>
                </a:lnTo>
                <a:lnTo>
                  <a:pt x="56636" y="33588"/>
                </a:lnTo>
                <a:lnTo>
                  <a:pt x="57596" y="35524"/>
                </a:lnTo>
                <a:lnTo>
                  <a:pt x="58556" y="39364"/>
                </a:lnTo>
                <a:lnTo>
                  <a:pt x="58556" y="49910"/>
                </a:lnTo>
                <a:lnTo>
                  <a:pt x="57596" y="52791"/>
                </a:lnTo>
                <a:lnTo>
                  <a:pt x="56636" y="54711"/>
                </a:lnTo>
                <a:lnTo>
                  <a:pt x="56636" y="59512"/>
                </a:lnTo>
                <a:lnTo>
                  <a:pt x="58556" y="58552"/>
                </a:lnTo>
                <a:lnTo>
                  <a:pt x="61437" y="55671"/>
                </a:lnTo>
                <a:lnTo>
                  <a:pt x="63357" y="52791"/>
                </a:lnTo>
                <a:lnTo>
                  <a:pt x="65277" y="48950"/>
                </a:lnTo>
                <a:lnTo>
                  <a:pt x="65277" y="41269"/>
                </a:lnTo>
                <a:lnTo>
                  <a:pt x="64317" y="39364"/>
                </a:lnTo>
                <a:lnTo>
                  <a:pt x="63357" y="36484"/>
                </a:lnTo>
                <a:lnTo>
                  <a:pt x="62397" y="34549"/>
                </a:lnTo>
                <a:lnTo>
                  <a:pt x="60476" y="32644"/>
                </a:lnTo>
                <a:lnTo>
                  <a:pt x="58556" y="31668"/>
                </a:lnTo>
                <a:lnTo>
                  <a:pt x="56636" y="29748"/>
                </a:lnTo>
                <a:lnTo>
                  <a:pt x="50875" y="2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8" name="object 378"/>
          <p:cNvSpPr/>
          <p:nvPr/>
        </p:nvSpPr>
        <p:spPr>
          <a:xfrm>
            <a:off x="1361479" y="1391732"/>
            <a:ext cx="22075" cy="57591"/>
          </a:xfrm>
          <a:custGeom>
            <a:avLst/>
            <a:gdLst/>
            <a:ahLst/>
            <a:cxnLst/>
            <a:rect l="l" t="t" r="r" b="b"/>
            <a:pathLst>
              <a:path w="22075" h="57591">
                <a:moveTo>
                  <a:pt x="16317" y="54711"/>
                </a:moveTo>
                <a:lnTo>
                  <a:pt x="15360" y="53751"/>
                </a:lnTo>
                <a:lnTo>
                  <a:pt x="15360" y="0"/>
                </a:lnTo>
                <a:lnTo>
                  <a:pt x="13437" y="0"/>
                </a:lnTo>
                <a:lnTo>
                  <a:pt x="0" y="6720"/>
                </a:lnTo>
                <a:lnTo>
                  <a:pt x="958" y="7680"/>
                </a:lnTo>
                <a:lnTo>
                  <a:pt x="2875" y="6720"/>
                </a:lnTo>
                <a:lnTo>
                  <a:pt x="6716" y="6720"/>
                </a:lnTo>
                <a:lnTo>
                  <a:pt x="6716" y="7680"/>
                </a:lnTo>
                <a:lnTo>
                  <a:pt x="7679" y="7680"/>
                </a:lnTo>
                <a:lnTo>
                  <a:pt x="7679" y="9601"/>
                </a:lnTo>
                <a:lnTo>
                  <a:pt x="8638" y="10561"/>
                </a:lnTo>
                <a:lnTo>
                  <a:pt x="8638" y="52791"/>
                </a:lnTo>
                <a:lnTo>
                  <a:pt x="7679" y="53751"/>
                </a:lnTo>
                <a:lnTo>
                  <a:pt x="6716" y="54711"/>
                </a:lnTo>
                <a:lnTo>
                  <a:pt x="5757" y="55671"/>
                </a:lnTo>
                <a:lnTo>
                  <a:pt x="958" y="55671"/>
                </a:lnTo>
                <a:lnTo>
                  <a:pt x="958" y="57591"/>
                </a:lnTo>
                <a:lnTo>
                  <a:pt x="22075" y="57591"/>
                </a:lnTo>
                <a:lnTo>
                  <a:pt x="22075" y="55671"/>
                </a:lnTo>
                <a:lnTo>
                  <a:pt x="18234" y="55671"/>
                </a:lnTo>
                <a:lnTo>
                  <a:pt x="17276" y="54711"/>
                </a:lnTo>
                <a:lnTo>
                  <a:pt x="16317" y="547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9" name="object 379"/>
          <p:cNvSpPr/>
          <p:nvPr/>
        </p:nvSpPr>
        <p:spPr>
          <a:xfrm>
            <a:off x="1405633" y="1435882"/>
            <a:ext cx="4803" cy="14401"/>
          </a:xfrm>
          <a:custGeom>
            <a:avLst/>
            <a:gdLst/>
            <a:ahLst/>
            <a:cxnLst/>
            <a:rect l="l" t="t" r="r" b="b"/>
            <a:pathLst>
              <a:path w="4803" h="14401">
                <a:moveTo>
                  <a:pt x="4803" y="14401"/>
                </a:moveTo>
                <a:lnTo>
                  <a:pt x="4803" y="9601"/>
                </a:lnTo>
                <a:lnTo>
                  <a:pt x="2881" y="5760"/>
                </a:lnTo>
                <a:lnTo>
                  <a:pt x="964" y="0"/>
                </a:lnTo>
                <a:lnTo>
                  <a:pt x="0" y="10561"/>
                </a:lnTo>
                <a:lnTo>
                  <a:pt x="4803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0" name="object 380"/>
          <p:cNvSpPr/>
          <p:nvPr/>
        </p:nvSpPr>
        <p:spPr>
          <a:xfrm>
            <a:off x="1397954" y="1391732"/>
            <a:ext cx="36479" cy="58552"/>
          </a:xfrm>
          <a:custGeom>
            <a:avLst/>
            <a:gdLst/>
            <a:ahLst/>
            <a:cxnLst/>
            <a:rect l="l" t="t" r="r" b="b"/>
            <a:pathLst>
              <a:path w="36479" h="58552">
                <a:moveTo>
                  <a:pt x="8644" y="16322"/>
                </a:moveTo>
                <a:lnTo>
                  <a:pt x="9602" y="11521"/>
                </a:lnTo>
                <a:lnTo>
                  <a:pt x="10561" y="7680"/>
                </a:lnTo>
                <a:lnTo>
                  <a:pt x="12483" y="4800"/>
                </a:lnTo>
                <a:lnTo>
                  <a:pt x="14400" y="3840"/>
                </a:lnTo>
                <a:lnTo>
                  <a:pt x="16323" y="2880"/>
                </a:lnTo>
                <a:lnTo>
                  <a:pt x="21121" y="2880"/>
                </a:lnTo>
                <a:lnTo>
                  <a:pt x="22079" y="3840"/>
                </a:lnTo>
                <a:lnTo>
                  <a:pt x="24003" y="5760"/>
                </a:lnTo>
                <a:lnTo>
                  <a:pt x="24961" y="7680"/>
                </a:lnTo>
                <a:lnTo>
                  <a:pt x="25920" y="10561"/>
                </a:lnTo>
                <a:lnTo>
                  <a:pt x="26878" y="15361"/>
                </a:lnTo>
                <a:lnTo>
                  <a:pt x="27843" y="20162"/>
                </a:lnTo>
                <a:lnTo>
                  <a:pt x="27843" y="35524"/>
                </a:lnTo>
                <a:lnTo>
                  <a:pt x="26878" y="42245"/>
                </a:lnTo>
                <a:lnTo>
                  <a:pt x="25920" y="47030"/>
                </a:lnTo>
                <a:lnTo>
                  <a:pt x="24961" y="49911"/>
                </a:lnTo>
                <a:lnTo>
                  <a:pt x="24003" y="52791"/>
                </a:lnTo>
                <a:lnTo>
                  <a:pt x="22079" y="53751"/>
                </a:lnTo>
                <a:lnTo>
                  <a:pt x="21121" y="54711"/>
                </a:lnTo>
                <a:lnTo>
                  <a:pt x="19199" y="55671"/>
                </a:lnTo>
                <a:lnTo>
                  <a:pt x="14400" y="55671"/>
                </a:lnTo>
                <a:lnTo>
                  <a:pt x="12483" y="53751"/>
                </a:lnTo>
                <a:lnTo>
                  <a:pt x="12483" y="58552"/>
                </a:lnTo>
                <a:lnTo>
                  <a:pt x="20162" y="58552"/>
                </a:lnTo>
                <a:lnTo>
                  <a:pt x="23038" y="57591"/>
                </a:lnTo>
                <a:lnTo>
                  <a:pt x="25920" y="54711"/>
                </a:lnTo>
                <a:lnTo>
                  <a:pt x="28800" y="52791"/>
                </a:lnTo>
                <a:lnTo>
                  <a:pt x="31682" y="49911"/>
                </a:lnTo>
                <a:lnTo>
                  <a:pt x="33599" y="45110"/>
                </a:lnTo>
                <a:lnTo>
                  <a:pt x="35522" y="40309"/>
                </a:lnTo>
                <a:lnTo>
                  <a:pt x="36479" y="35524"/>
                </a:lnTo>
                <a:lnTo>
                  <a:pt x="36479" y="19187"/>
                </a:lnTo>
                <a:lnTo>
                  <a:pt x="33599" y="11521"/>
                </a:lnTo>
                <a:lnTo>
                  <a:pt x="29759" y="6720"/>
                </a:lnTo>
                <a:lnTo>
                  <a:pt x="25920" y="1920"/>
                </a:lnTo>
                <a:lnTo>
                  <a:pt x="22079" y="0"/>
                </a:lnTo>
                <a:lnTo>
                  <a:pt x="15358" y="0"/>
                </a:lnTo>
                <a:lnTo>
                  <a:pt x="12483" y="960"/>
                </a:lnTo>
                <a:lnTo>
                  <a:pt x="10561" y="2880"/>
                </a:lnTo>
                <a:lnTo>
                  <a:pt x="6720" y="4800"/>
                </a:lnTo>
                <a:lnTo>
                  <a:pt x="4803" y="8641"/>
                </a:lnTo>
                <a:lnTo>
                  <a:pt x="2881" y="13441"/>
                </a:lnTo>
                <a:lnTo>
                  <a:pt x="964" y="17282"/>
                </a:lnTo>
                <a:lnTo>
                  <a:pt x="0" y="23027"/>
                </a:lnTo>
                <a:lnTo>
                  <a:pt x="0" y="37429"/>
                </a:lnTo>
                <a:lnTo>
                  <a:pt x="964" y="43190"/>
                </a:lnTo>
                <a:lnTo>
                  <a:pt x="3840" y="48950"/>
                </a:lnTo>
                <a:lnTo>
                  <a:pt x="7679" y="54711"/>
                </a:lnTo>
                <a:lnTo>
                  <a:pt x="8644" y="44150"/>
                </a:lnTo>
                <a:lnTo>
                  <a:pt x="7679" y="38404"/>
                </a:lnTo>
                <a:lnTo>
                  <a:pt x="7679" y="25908"/>
                </a:lnTo>
                <a:lnTo>
                  <a:pt x="8644" y="21122"/>
                </a:lnTo>
                <a:lnTo>
                  <a:pt x="8644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1" name="object 381"/>
          <p:cNvSpPr/>
          <p:nvPr/>
        </p:nvSpPr>
        <p:spPr>
          <a:xfrm>
            <a:off x="1439233" y="1391732"/>
            <a:ext cx="36479" cy="58552"/>
          </a:xfrm>
          <a:custGeom>
            <a:avLst/>
            <a:gdLst/>
            <a:ahLst/>
            <a:cxnLst/>
            <a:rect l="l" t="t" r="r" b="b"/>
            <a:pathLst>
              <a:path w="36479" h="58552">
                <a:moveTo>
                  <a:pt x="29759" y="52791"/>
                </a:moveTo>
                <a:lnTo>
                  <a:pt x="31682" y="49911"/>
                </a:lnTo>
                <a:lnTo>
                  <a:pt x="33599" y="45110"/>
                </a:lnTo>
                <a:lnTo>
                  <a:pt x="35522" y="40309"/>
                </a:lnTo>
                <a:lnTo>
                  <a:pt x="36479" y="35524"/>
                </a:lnTo>
                <a:lnTo>
                  <a:pt x="36479" y="19187"/>
                </a:lnTo>
                <a:lnTo>
                  <a:pt x="34558" y="11521"/>
                </a:lnTo>
                <a:lnTo>
                  <a:pt x="30717" y="6720"/>
                </a:lnTo>
                <a:lnTo>
                  <a:pt x="26878" y="1920"/>
                </a:lnTo>
                <a:lnTo>
                  <a:pt x="23038" y="0"/>
                </a:lnTo>
                <a:lnTo>
                  <a:pt x="16323" y="0"/>
                </a:lnTo>
                <a:lnTo>
                  <a:pt x="13441" y="960"/>
                </a:lnTo>
                <a:lnTo>
                  <a:pt x="10561" y="2880"/>
                </a:lnTo>
                <a:lnTo>
                  <a:pt x="7679" y="4800"/>
                </a:lnTo>
                <a:lnTo>
                  <a:pt x="4803" y="8641"/>
                </a:lnTo>
                <a:lnTo>
                  <a:pt x="2881" y="13441"/>
                </a:lnTo>
                <a:lnTo>
                  <a:pt x="964" y="17282"/>
                </a:lnTo>
                <a:lnTo>
                  <a:pt x="0" y="23027"/>
                </a:lnTo>
                <a:lnTo>
                  <a:pt x="0" y="37429"/>
                </a:lnTo>
                <a:lnTo>
                  <a:pt x="1923" y="43190"/>
                </a:lnTo>
                <a:lnTo>
                  <a:pt x="4803" y="48950"/>
                </a:lnTo>
                <a:lnTo>
                  <a:pt x="8644" y="54711"/>
                </a:lnTo>
                <a:lnTo>
                  <a:pt x="12483" y="58552"/>
                </a:lnTo>
                <a:lnTo>
                  <a:pt x="18240" y="58552"/>
                </a:lnTo>
                <a:lnTo>
                  <a:pt x="18240" y="55671"/>
                </a:lnTo>
                <a:lnTo>
                  <a:pt x="15358" y="55671"/>
                </a:lnTo>
                <a:lnTo>
                  <a:pt x="12483" y="53751"/>
                </a:lnTo>
                <a:lnTo>
                  <a:pt x="11519" y="49911"/>
                </a:lnTo>
                <a:lnTo>
                  <a:pt x="9602" y="44150"/>
                </a:lnTo>
                <a:lnTo>
                  <a:pt x="8644" y="38404"/>
                </a:lnTo>
                <a:lnTo>
                  <a:pt x="8644" y="21122"/>
                </a:lnTo>
                <a:lnTo>
                  <a:pt x="9602" y="16322"/>
                </a:lnTo>
                <a:lnTo>
                  <a:pt x="10561" y="11521"/>
                </a:lnTo>
                <a:lnTo>
                  <a:pt x="11519" y="7680"/>
                </a:lnTo>
                <a:lnTo>
                  <a:pt x="13441" y="4800"/>
                </a:lnTo>
                <a:lnTo>
                  <a:pt x="15358" y="3840"/>
                </a:lnTo>
                <a:lnTo>
                  <a:pt x="16323" y="2880"/>
                </a:lnTo>
                <a:lnTo>
                  <a:pt x="22079" y="2880"/>
                </a:lnTo>
                <a:lnTo>
                  <a:pt x="23038" y="3840"/>
                </a:lnTo>
                <a:lnTo>
                  <a:pt x="24003" y="5760"/>
                </a:lnTo>
                <a:lnTo>
                  <a:pt x="25920" y="7680"/>
                </a:lnTo>
                <a:lnTo>
                  <a:pt x="26878" y="10561"/>
                </a:lnTo>
                <a:lnTo>
                  <a:pt x="27841" y="15361"/>
                </a:lnTo>
                <a:lnTo>
                  <a:pt x="28800" y="20162"/>
                </a:lnTo>
                <a:lnTo>
                  <a:pt x="28800" y="35524"/>
                </a:lnTo>
                <a:lnTo>
                  <a:pt x="27841" y="42245"/>
                </a:lnTo>
                <a:lnTo>
                  <a:pt x="26878" y="47030"/>
                </a:lnTo>
                <a:lnTo>
                  <a:pt x="25920" y="49911"/>
                </a:lnTo>
                <a:lnTo>
                  <a:pt x="24961" y="52791"/>
                </a:lnTo>
                <a:lnTo>
                  <a:pt x="23038" y="53751"/>
                </a:lnTo>
                <a:lnTo>
                  <a:pt x="21121" y="54711"/>
                </a:lnTo>
                <a:lnTo>
                  <a:pt x="24003" y="57591"/>
                </a:lnTo>
                <a:lnTo>
                  <a:pt x="26878" y="54711"/>
                </a:lnTo>
                <a:lnTo>
                  <a:pt x="29759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2" name="object 382"/>
          <p:cNvSpPr/>
          <p:nvPr/>
        </p:nvSpPr>
        <p:spPr>
          <a:xfrm>
            <a:off x="1457474" y="1446443"/>
            <a:ext cx="5762" cy="3840"/>
          </a:xfrm>
          <a:custGeom>
            <a:avLst/>
            <a:gdLst/>
            <a:ahLst/>
            <a:cxnLst/>
            <a:rect l="l" t="t" r="r" b="b"/>
            <a:pathLst>
              <a:path w="5762" h="3840">
                <a:moveTo>
                  <a:pt x="2880" y="3840"/>
                </a:moveTo>
                <a:lnTo>
                  <a:pt x="5762" y="2880"/>
                </a:lnTo>
                <a:lnTo>
                  <a:pt x="2880" y="0"/>
                </a:lnTo>
                <a:lnTo>
                  <a:pt x="1921" y="960"/>
                </a:lnTo>
                <a:lnTo>
                  <a:pt x="0" y="960"/>
                </a:lnTo>
                <a:lnTo>
                  <a:pt x="0" y="3840"/>
                </a:lnTo>
                <a:lnTo>
                  <a:pt x="288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3" name="object 383"/>
          <p:cNvSpPr/>
          <p:nvPr/>
        </p:nvSpPr>
        <p:spPr>
          <a:xfrm>
            <a:off x="1482435" y="1391732"/>
            <a:ext cx="54716" cy="59512"/>
          </a:xfrm>
          <a:custGeom>
            <a:avLst/>
            <a:gdLst/>
            <a:ahLst/>
            <a:cxnLst/>
            <a:rect l="l" t="t" r="r" b="b"/>
            <a:pathLst>
              <a:path w="54716" h="59512">
                <a:moveTo>
                  <a:pt x="51835" y="57591"/>
                </a:moveTo>
                <a:lnTo>
                  <a:pt x="50875" y="56631"/>
                </a:lnTo>
                <a:lnTo>
                  <a:pt x="51835" y="59512"/>
                </a:lnTo>
                <a:lnTo>
                  <a:pt x="53756" y="59512"/>
                </a:lnTo>
                <a:lnTo>
                  <a:pt x="53756" y="57591"/>
                </a:lnTo>
                <a:lnTo>
                  <a:pt x="51835" y="57591"/>
                </a:lnTo>
                <a:close/>
              </a:path>
              <a:path w="54716" h="59512">
                <a:moveTo>
                  <a:pt x="41279" y="41269"/>
                </a:moveTo>
                <a:lnTo>
                  <a:pt x="41279" y="47030"/>
                </a:lnTo>
                <a:lnTo>
                  <a:pt x="42234" y="49911"/>
                </a:lnTo>
                <a:lnTo>
                  <a:pt x="43194" y="52791"/>
                </a:lnTo>
                <a:lnTo>
                  <a:pt x="44154" y="54711"/>
                </a:lnTo>
                <a:lnTo>
                  <a:pt x="46075" y="56631"/>
                </a:lnTo>
                <a:lnTo>
                  <a:pt x="47035" y="57591"/>
                </a:lnTo>
                <a:lnTo>
                  <a:pt x="48955" y="58552"/>
                </a:lnTo>
                <a:lnTo>
                  <a:pt x="51835" y="59512"/>
                </a:lnTo>
                <a:lnTo>
                  <a:pt x="50875" y="56631"/>
                </a:lnTo>
                <a:lnTo>
                  <a:pt x="49915" y="54711"/>
                </a:lnTo>
                <a:lnTo>
                  <a:pt x="48955" y="52791"/>
                </a:lnTo>
                <a:lnTo>
                  <a:pt x="47995" y="49911"/>
                </a:lnTo>
                <a:lnTo>
                  <a:pt x="47995" y="39364"/>
                </a:lnTo>
                <a:lnTo>
                  <a:pt x="48955" y="35524"/>
                </a:lnTo>
                <a:lnTo>
                  <a:pt x="49915" y="33588"/>
                </a:lnTo>
                <a:lnTo>
                  <a:pt x="50875" y="32628"/>
                </a:lnTo>
                <a:lnTo>
                  <a:pt x="51835" y="31683"/>
                </a:lnTo>
                <a:lnTo>
                  <a:pt x="54716" y="31683"/>
                </a:lnTo>
                <a:lnTo>
                  <a:pt x="55676" y="32628"/>
                </a:lnTo>
                <a:lnTo>
                  <a:pt x="56636" y="33588"/>
                </a:lnTo>
                <a:lnTo>
                  <a:pt x="57596" y="35524"/>
                </a:lnTo>
                <a:lnTo>
                  <a:pt x="58556" y="39364"/>
                </a:lnTo>
                <a:lnTo>
                  <a:pt x="58556" y="49911"/>
                </a:lnTo>
                <a:lnTo>
                  <a:pt x="57596" y="52791"/>
                </a:lnTo>
                <a:lnTo>
                  <a:pt x="56636" y="54711"/>
                </a:lnTo>
                <a:lnTo>
                  <a:pt x="55676" y="56631"/>
                </a:lnTo>
                <a:lnTo>
                  <a:pt x="54716" y="57591"/>
                </a:lnTo>
                <a:lnTo>
                  <a:pt x="53756" y="57591"/>
                </a:lnTo>
                <a:lnTo>
                  <a:pt x="53756" y="59512"/>
                </a:lnTo>
                <a:lnTo>
                  <a:pt x="56636" y="59512"/>
                </a:lnTo>
                <a:lnTo>
                  <a:pt x="59516" y="58552"/>
                </a:lnTo>
                <a:lnTo>
                  <a:pt x="61437" y="55671"/>
                </a:lnTo>
                <a:lnTo>
                  <a:pt x="64317" y="52791"/>
                </a:lnTo>
                <a:lnTo>
                  <a:pt x="65277" y="48950"/>
                </a:lnTo>
                <a:lnTo>
                  <a:pt x="65277" y="41269"/>
                </a:lnTo>
                <a:lnTo>
                  <a:pt x="64317" y="39364"/>
                </a:lnTo>
                <a:lnTo>
                  <a:pt x="63357" y="36469"/>
                </a:lnTo>
                <a:lnTo>
                  <a:pt x="62397" y="34549"/>
                </a:lnTo>
                <a:lnTo>
                  <a:pt x="61437" y="32628"/>
                </a:lnTo>
                <a:lnTo>
                  <a:pt x="59516" y="31683"/>
                </a:lnTo>
                <a:lnTo>
                  <a:pt x="57596" y="29748"/>
                </a:lnTo>
                <a:lnTo>
                  <a:pt x="48955" y="29748"/>
                </a:lnTo>
                <a:lnTo>
                  <a:pt x="47035" y="30708"/>
                </a:lnTo>
                <a:lnTo>
                  <a:pt x="45114" y="32628"/>
                </a:lnTo>
                <a:lnTo>
                  <a:pt x="44154" y="34549"/>
                </a:lnTo>
                <a:lnTo>
                  <a:pt x="43194" y="36469"/>
                </a:lnTo>
                <a:lnTo>
                  <a:pt x="42234" y="39364"/>
                </a:lnTo>
                <a:lnTo>
                  <a:pt x="41279" y="41269"/>
                </a:lnTo>
                <a:close/>
              </a:path>
              <a:path w="54716" h="59512">
                <a:moveTo>
                  <a:pt x="957" y="21122"/>
                </a:moveTo>
                <a:lnTo>
                  <a:pt x="1915" y="23027"/>
                </a:lnTo>
                <a:lnTo>
                  <a:pt x="2880" y="24963"/>
                </a:lnTo>
                <a:lnTo>
                  <a:pt x="4797" y="26868"/>
                </a:lnTo>
                <a:lnTo>
                  <a:pt x="6720" y="28803"/>
                </a:lnTo>
                <a:lnTo>
                  <a:pt x="8638" y="29748"/>
                </a:lnTo>
                <a:lnTo>
                  <a:pt x="10559" y="29748"/>
                </a:lnTo>
                <a:lnTo>
                  <a:pt x="8638" y="24963"/>
                </a:lnTo>
                <a:lnTo>
                  <a:pt x="7679" y="24003"/>
                </a:lnTo>
                <a:lnTo>
                  <a:pt x="7679" y="22082"/>
                </a:lnTo>
                <a:lnTo>
                  <a:pt x="6720" y="19187"/>
                </a:lnTo>
                <a:lnTo>
                  <a:pt x="6720" y="9601"/>
                </a:lnTo>
                <a:lnTo>
                  <a:pt x="7679" y="6720"/>
                </a:lnTo>
                <a:lnTo>
                  <a:pt x="8638" y="4800"/>
                </a:lnTo>
                <a:lnTo>
                  <a:pt x="9595" y="2880"/>
                </a:lnTo>
                <a:lnTo>
                  <a:pt x="10559" y="1920"/>
                </a:lnTo>
                <a:lnTo>
                  <a:pt x="13435" y="1920"/>
                </a:lnTo>
                <a:lnTo>
                  <a:pt x="14400" y="2880"/>
                </a:lnTo>
                <a:lnTo>
                  <a:pt x="15358" y="3840"/>
                </a:lnTo>
                <a:lnTo>
                  <a:pt x="17276" y="6720"/>
                </a:lnTo>
                <a:lnTo>
                  <a:pt x="18239" y="10561"/>
                </a:lnTo>
                <a:lnTo>
                  <a:pt x="18239" y="20162"/>
                </a:lnTo>
                <a:lnTo>
                  <a:pt x="17276" y="24003"/>
                </a:lnTo>
                <a:lnTo>
                  <a:pt x="15358" y="25908"/>
                </a:lnTo>
                <a:lnTo>
                  <a:pt x="14400" y="27843"/>
                </a:lnTo>
                <a:lnTo>
                  <a:pt x="12476" y="27843"/>
                </a:lnTo>
                <a:lnTo>
                  <a:pt x="12476" y="29748"/>
                </a:lnTo>
                <a:lnTo>
                  <a:pt x="15358" y="29748"/>
                </a:lnTo>
                <a:lnTo>
                  <a:pt x="18239" y="28803"/>
                </a:lnTo>
                <a:lnTo>
                  <a:pt x="21115" y="25908"/>
                </a:lnTo>
                <a:lnTo>
                  <a:pt x="23038" y="24003"/>
                </a:lnTo>
                <a:lnTo>
                  <a:pt x="23996" y="20162"/>
                </a:lnTo>
                <a:lnTo>
                  <a:pt x="23996" y="11521"/>
                </a:lnTo>
                <a:lnTo>
                  <a:pt x="23038" y="7680"/>
                </a:lnTo>
                <a:lnTo>
                  <a:pt x="21115" y="4800"/>
                </a:lnTo>
                <a:lnTo>
                  <a:pt x="19197" y="960"/>
                </a:lnTo>
                <a:lnTo>
                  <a:pt x="16317" y="0"/>
                </a:lnTo>
                <a:lnTo>
                  <a:pt x="8638" y="0"/>
                </a:lnTo>
                <a:lnTo>
                  <a:pt x="6720" y="1920"/>
                </a:lnTo>
                <a:lnTo>
                  <a:pt x="4797" y="2880"/>
                </a:lnTo>
                <a:lnTo>
                  <a:pt x="2880" y="4800"/>
                </a:lnTo>
                <a:lnTo>
                  <a:pt x="1915" y="6720"/>
                </a:lnTo>
                <a:lnTo>
                  <a:pt x="957" y="9601"/>
                </a:lnTo>
                <a:lnTo>
                  <a:pt x="0" y="12481"/>
                </a:lnTo>
                <a:lnTo>
                  <a:pt x="0" y="18242"/>
                </a:lnTo>
                <a:lnTo>
                  <a:pt x="957" y="21122"/>
                </a:lnTo>
                <a:close/>
              </a:path>
              <a:path w="54716" h="59512">
                <a:moveTo>
                  <a:pt x="51835" y="0"/>
                </a:moveTo>
                <a:lnTo>
                  <a:pt x="10559" y="59512"/>
                </a:lnTo>
                <a:lnTo>
                  <a:pt x="14400" y="59512"/>
                </a:lnTo>
                <a:lnTo>
                  <a:pt x="54716" y="0"/>
                </a:lnTo>
                <a:lnTo>
                  <a:pt x="51835" y="0"/>
                </a:lnTo>
                <a:close/>
              </a:path>
              <a:path w="54716" h="59512">
                <a:moveTo>
                  <a:pt x="12476" y="27843"/>
                </a:moveTo>
                <a:lnTo>
                  <a:pt x="10559" y="27843"/>
                </a:lnTo>
                <a:lnTo>
                  <a:pt x="9595" y="26868"/>
                </a:lnTo>
                <a:lnTo>
                  <a:pt x="8638" y="24963"/>
                </a:lnTo>
                <a:lnTo>
                  <a:pt x="10559" y="29748"/>
                </a:lnTo>
                <a:lnTo>
                  <a:pt x="12476" y="29748"/>
                </a:lnTo>
                <a:lnTo>
                  <a:pt x="12476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4" name="object 384"/>
          <p:cNvSpPr/>
          <p:nvPr/>
        </p:nvSpPr>
        <p:spPr>
          <a:xfrm>
            <a:off x="1589943" y="3480617"/>
            <a:ext cx="69128" cy="26883"/>
          </a:xfrm>
          <a:custGeom>
            <a:avLst/>
            <a:gdLst/>
            <a:ahLst/>
            <a:cxnLst/>
            <a:rect l="l" t="t" r="r" b="b"/>
            <a:pathLst>
              <a:path w="69128" h="26883">
                <a:moveTo>
                  <a:pt x="7680" y="19202"/>
                </a:moveTo>
                <a:lnTo>
                  <a:pt x="8656" y="18242"/>
                </a:lnTo>
                <a:lnTo>
                  <a:pt x="9601" y="17282"/>
                </a:lnTo>
                <a:lnTo>
                  <a:pt x="65288" y="17282"/>
                </a:lnTo>
                <a:lnTo>
                  <a:pt x="65288" y="18242"/>
                </a:lnTo>
                <a:lnTo>
                  <a:pt x="66248" y="19202"/>
                </a:lnTo>
                <a:lnTo>
                  <a:pt x="66248" y="20162"/>
                </a:lnTo>
                <a:lnTo>
                  <a:pt x="67208" y="22082"/>
                </a:lnTo>
                <a:lnTo>
                  <a:pt x="67208" y="25923"/>
                </a:lnTo>
                <a:lnTo>
                  <a:pt x="69128" y="25923"/>
                </a:lnTo>
                <a:lnTo>
                  <a:pt x="69128" y="0"/>
                </a:lnTo>
                <a:lnTo>
                  <a:pt x="67208" y="0"/>
                </a:lnTo>
                <a:lnTo>
                  <a:pt x="67208" y="2895"/>
                </a:lnTo>
                <a:lnTo>
                  <a:pt x="66248" y="4800"/>
                </a:lnTo>
                <a:lnTo>
                  <a:pt x="66248" y="5760"/>
                </a:lnTo>
                <a:lnTo>
                  <a:pt x="65288" y="6736"/>
                </a:lnTo>
                <a:lnTo>
                  <a:pt x="64328" y="7680"/>
                </a:lnTo>
                <a:lnTo>
                  <a:pt x="63367" y="8641"/>
                </a:lnTo>
                <a:lnTo>
                  <a:pt x="0" y="8641"/>
                </a:lnTo>
                <a:lnTo>
                  <a:pt x="0" y="10561"/>
                </a:lnTo>
                <a:lnTo>
                  <a:pt x="7680" y="26883"/>
                </a:lnTo>
                <a:lnTo>
                  <a:pt x="9601" y="25923"/>
                </a:lnTo>
                <a:lnTo>
                  <a:pt x="7680" y="24002"/>
                </a:lnTo>
                <a:lnTo>
                  <a:pt x="768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5" name="object 385"/>
          <p:cNvSpPr/>
          <p:nvPr/>
        </p:nvSpPr>
        <p:spPr>
          <a:xfrm>
            <a:off x="1690740" y="3526703"/>
            <a:ext cx="69128" cy="39364"/>
          </a:xfrm>
          <a:custGeom>
            <a:avLst/>
            <a:gdLst/>
            <a:ahLst/>
            <a:cxnLst/>
            <a:rect l="l" t="t" r="r" b="b"/>
            <a:pathLst>
              <a:path w="69128" h="39364">
                <a:moveTo>
                  <a:pt x="8641" y="3840"/>
                </a:moveTo>
                <a:lnTo>
                  <a:pt x="0" y="0"/>
                </a:lnTo>
                <a:lnTo>
                  <a:pt x="0" y="24003"/>
                </a:lnTo>
                <a:lnTo>
                  <a:pt x="26883" y="36484"/>
                </a:lnTo>
                <a:lnTo>
                  <a:pt x="26883" y="30723"/>
                </a:lnTo>
                <a:lnTo>
                  <a:pt x="27843" y="25923"/>
                </a:lnTo>
                <a:lnTo>
                  <a:pt x="29763" y="22082"/>
                </a:lnTo>
                <a:lnTo>
                  <a:pt x="31683" y="17282"/>
                </a:lnTo>
                <a:lnTo>
                  <a:pt x="33604" y="13441"/>
                </a:lnTo>
                <a:lnTo>
                  <a:pt x="37444" y="11521"/>
                </a:lnTo>
                <a:lnTo>
                  <a:pt x="41285" y="8641"/>
                </a:lnTo>
                <a:lnTo>
                  <a:pt x="45125" y="6720"/>
                </a:lnTo>
                <a:lnTo>
                  <a:pt x="52806" y="6720"/>
                </a:lnTo>
                <a:lnTo>
                  <a:pt x="56647" y="8641"/>
                </a:lnTo>
                <a:lnTo>
                  <a:pt x="59527" y="11521"/>
                </a:lnTo>
                <a:lnTo>
                  <a:pt x="62407" y="14401"/>
                </a:lnTo>
                <a:lnTo>
                  <a:pt x="64328" y="18242"/>
                </a:lnTo>
                <a:lnTo>
                  <a:pt x="64328" y="24003"/>
                </a:lnTo>
                <a:lnTo>
                  <a:pt x="63367" y="26883"/>
                </a:lnTo>
                <a:lnTo>
                  <a:pt x="61447" y="29763"/>
                </a:lnTo>
                <a:lnTo>
                  <a:pt x="60487" y="30723"/>
                </a:lnTo>
                <a:lnTo>
                  <a:pt x="59527" y="31683"/>
                </a:lnTo>
                <a:lnTo>
                  <a:pt x="59527" y="37444"/>
                </a:lnTo>
                <a:lnTo>
                  <a:pt x="60487" y="37444"/>
                </a:lnTo>
                <a:lnTo>
                  <a:pt x="60487" y="38389"/>
                </a:lnTo>
                <a:lnTo>
                  <a:pt x="61447" y="39364"/>
                </a:lnTo>
                <a:lnTo>
                  <a:pt x="64328" y="39364"/>
                </a:lnTo>
                <a:lnTo>
                  <a:pt x="66248" y="38389"/>
                </a:lnTo>
                <a:lnTo>
                  <a:pt x="67208" y="36484"/>
                </a:lnTo>
                <a:lnTo>
                  <a:pt x="69128" y="34564"/>
                </a:lnTo>
                <a:lnTo>
                  <a:pt x="69128" y="23042"/>
                </a:lnTo>
                <a:lnTo>
                  <a:pt x="68168" y="19202"/>
                </a:lnTo>
                <a:lnTo>
                  <a:pt x="66248" y="15361"/>
                </a:lnTo>
                <a:lnTo>
                  <a:pt x="65288" y="13441"/>
                </a:lnTo>
                <a:lnTo>
                  <a:pt x="63367" y="10561"/>
                </a:lnTo>
                <a:lnTo>
                  <a:pt x="61447" y="8641"/>
                </a:lnTo>
                <a:lnTo>
                  <a:pt x="59527" y="5760"/>
                </a:lnTo>
                <a:lnTo>
                  <a:pt x="56647" y="3840"/>
                </a:lnTo>
                <a:lnTo>
                  <a:pt x="53766" y="2880"/>
                </a:lnTo>
                <a:lnTo>
                  <a:pt x="50886" y="960"/>
                </a:lnTo>
                <a:lnTo>
                  <a:pt x="37444" y="960"/>
                </a:lnTo>
                <a:lnTo>
                  <a:pt x="32644" y="2880"/>
                </a:lnTo>
                <a:lnTo>
                  <a:pt x="27843" y="7680"/>
                </a:lnTo>
                <a:lnTo>
                  <a:pt x="22082" y="12481"/>
                </a:lnTo>
                <a:lnTo>
                  <a:pt x="19202" y="19202"/>
                </a:lnTo>
                <a:lnTo>
                  <a:pt x="18242" y="27843"/>
                </a:lnTo>
                <a:lnTo>
                  <a:pt x="8641" y="24003"/>
                </a:lnTo>
                <a:lnTo>
                  <a:pt x="864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6" name="object 386"/>
          <p:cNvSpPr/>
          <p:nvPr/>
        </p:nvSpPr>
        <p:spPr>
          <a:xfrm>
            <a:off x="1689795" y="3480617"/>
            <a:ext cx="69113" cy="26883"/>
          </a:xfrm>
          <a:custGeom>
            <a:avLst/>
            <a:gdLst/>
            <a:ahLst/>
            <a:cxnLst/>
            <a:rect l="l" t="t" r="r" b="b"/>
            <a:pathLst>
              <a:path w="69113" h="26883">
                <a:moveTo>
                  <a:pt x="9585" y="18242"/>
                </a:moveTo>
                <a:lnTo>
                  <a:pt x="9585" y="17282"/>
                </a:lnTo>
                <a:lnTo>
                  <a:pt x="65272" y="17282"/>
                </a:lnTo>
                <a:lnTo>
                  <a:pt x="66233" y="18242"/>
                </a:lnTo>
                <a:lnTo>
                  <a:pt x="66233" y="19202"/>
                </a:lnTo>
                <a:lnTo>
                  <a:pt x="67193" y="20162"/>
                </a:lnTo>
                <a:lnTo>
                  <a:pt x="67193" y="25923"/>
                </a:lnTo>
                <a:lnTo>
                  <a:pt x="69113" y="25923"/>
                </a:lnTo>
                <a:lnTo>
                  <a:pt x="69113" y="0"/>
                </a:lnTo>
                <a:lnTo>
                  <a:pt x="67193" y="0"/>
                </a:lnTo>
                <a:lnTo>
                  <a:pt x="67193" y="4800"/>
                </a:lnTo>
                <a:lnTo>
                  <a:pt x="66233" y="5760"/>
                </a:lnTo>
                <a:lnTo>
                  <a:pt x="66233" y="6736"/>
                </a:lnTo>
                <a:lnTo>
                  <a:pt x="65272" y="7680"/>
                </a:lnTo>
                <a:lnTo>
                  <a:pt x="64312" y="7680"/>
                </a:lnTo>
                <a:lnTo>
                  <a:pt x="63352" y="8641"/>
                </a:lnTo>
                <a:lnTo>
                  <a:pt x="0" y="8641"/>
                </a:lnTo>
                <a:lnTo>
                  <a:pt x="0" y="10561"/>
                </a:lnTo>
                <a:lnTo>
                  <a:pt x="7665" y="26883"/>
                </a:lnTo>
                <a:lnTo>
                  <a:pt x="9585" y="25923"/>
                </a:lnTo>
                <a:lnTo>
                  <a:pt x="8625" y="24002"/>
                </a:lnTo>
                <a:lnTo>
                  <a:pt x="7665" y="22082"/>
                </a:lnTo>
                <a:lnTo>
                  <a:pt x="7665" y="20162"/>
                </a:lnTo>
                <a:lnTo>
                  <a:pt x="8625" y="19202"/>
                </a:lnTo>
                <a:lnTo>
                  <a:pt x="8625" y="18242"/>
                </a:lnTo>
                <a:lnTo>
                  <a:pt x="9585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7" name="object 387"/>
          <p:cNvSpPr/>
          <p:nvPr/>
        </p:nvSpPr>
        <p:spPr>
          <a:xfrm>
            <a:off x="1789617" y="3583335"/>
            <a:ext cx="69128" cy="25923"/>
          </a:xfrm>
          <a:custGeom>
            <a:avLst/>
            <a:gdLst/>
            <a:ahLst/>
            <a:cxnLst/>
            <a:rect l="l" t="t" r="r" b="b"/>
            <a:pathLst>
              <a:path w="69128" h="25923">
                <a:moveTo>
                  <a:pt x="7680" y="21122"/>
                </a:moveTo>
                <a:lnTo>
                  <a:pt x="7680" y="19202"/>
                </a:lnTo>
                <a:lnTo>
                  <a:pt x="8641" y="19202"/>
                </a:lnTo>
                <a:lnTo>
                  <a:pt x="8641" y="18242"/>
                </a:lnTo>
                <a:lnTo>
                  <a:pt x="9601" y="17282"/>
                </a:lnTo>
                <a:lnTo>
                  <a:pt x="10561" y="17282"/>
                </a:lnTo>
                <a:lnTo>
                  <a:pt x="12481" y="16322"/>
                </a:lnTo>
                <a:lnTo>
                  <a:pt x="63367" y="16322"/>
                </a:lnTo>
                <a:lnTo>
                  <a:pt x="64328" y="17282"/>
                </a:lnTo>
                <a:lnTo>
                  <a:pt x="65288" y="17282"/>
                </a:lnTo>
                <a:lnTo>
                  <a:pt x="66248" y="18242"/>
                </a:lnTo>
                <a:lnTo>
                  <a:pt x="66248" y="19202"/>
                </a:lnTo>
                <a:lnTo>
                  <a:pt x="67208" y="20162"/>
                </a:lnTo>
                <a:lnTo>
                  <a:pt x="67208" y="24963"/>
                </a:lnTo>
                <a:lnTo>
                  <a:pt x="69128" y="24963"/>
                </a:lnTo>
                <a:lnTo>
                  <a:pt x="69128" y="0"/>
                </a:lnTo>
                <a:lnTo>
                  <a:pt x="67208" y="0"/>
                </a:lnTo>
                <a:lnTo>
                  <a:pt x="67208" y="4800"/>
                </a:lnTo>
                <a:lnTo>
                  <a:pt x="66248" y="5760"/>
                </a:lnTo>
                <a:lnTo>
                  <a:pt x="66248" y="6720"/>
                </a:lnTo>
                <a:lnTo>
                  <a:pt x="65288" y="7680"/>
                </a:lnTo>
                <a:lnTo>
                  <a:pt x="0" y="7680"/>
                </a:lnTo>
                <a:lnTo>
                  <a:pt x="0" y="9601"/>
                </a:lnTo>
                <a:lnTo>
                  <a:pt x="7680" y="25923"/>
                </a:lnTo>
                <a:lnTo>
                  <a:pt x="9601" y="25923"/>
                </a:lnTo>
                <a:lnTo>
                  <a:pt x="8641" y="23042"/>
                </a:lnTo>
                <a:lnTo>
                  <a:pt x="7680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8" name="object 388"/>
          <p:cNvSpPr/>
          <p:nvPr/>
        </p:nvSpPr>
        <p:spPr>
          <a:xfrm>
            <a:off x="1789617" y="3522863"/>
            <a:ext cx="70088" cy="38404"/>
          </a:xfrm>
          <a:custGeom>
            <a:avLst/>
            <a:gdLst/>
            <a:ahLst/>
            <a:cxnLst/>
            <a:rect l="l" t="t" r="r" b="b"/>
            <a:pathLst>
              <a:path w="70088" h="38404">
                <a:moveTo>
                  <a:pt x="2880" y="11521"/>
                </a:moveTo>
                <a:lnTo>
                  <a:pt x="0" y="16322"/>
                </a:lnTo>
                <a:lnTo>
                  <a:pt x="0" y="24963"/>
                </a:lnTo>
                <a:lnTo>
                  <a:pt x="975" y="27843"/>
                </a:lnTo>
                <a:lnTo>
                  <a:pt x="2880" y="30723"/>
                </a:lnTo>
                <a:lnTo>
                  <a:pt x="5760" y="34564"/>
                </a:lnTo>
                <a:lnTo>
                  <a:pt x="9601" y="38404"/>
                </a:lnTo>
                <a:lnTo>
                  <a:pt x="5760" y="27843"/>
                </a:lnTo>
                <a:lnTo>
                  <a:pt x="3840" y="25923"/>
                </a:lnTo>
                <a:lnTo>
                  <a:pt x="2880" y="24002"/>
                </a:lnTo>
                <a:lnTo>
                  <a:pt x="2880" y="20162"/>
                </a:lnTo>
                <a:lnTo>
                  <a:pt x="3840" y="18242"/>
                </a:lnTo>
                <a:lnTo>
                  <a:pt x="4815" y="17282"/>
                </a:lnTo>
                <a:lnTo>
                  <a:pt x="6720" y="15361"/>
                </a:lnTo>
                <a:lnTo>
                  <a:pt x="9601" y="13441"/>
                </a:lnTo>
                <a:lnTo>
                  <a:pt x="13441" y="12481"/>
                </a:lnTo>
                <a:lnTo>
                  <a:pt x="18242" y="10561"/>
                </a:lnTo>
                <a:lnTo>
                  <a:pt x="24963" y="9601"/>
                </a:lnTo>
                <a:lnTo>
                  <a:pt x="43205" y="9601"/>
                </a:lnTo>
                <a:lnTo>
                  <a:pt x="50886" y="10561"/>
                </a:lnTo>
                <a:lnTo>
                  <a:pt x="56647" y="12481"/>
                </a:lnTo>
                <a:lnTo>
                  <a:pt x="60487" y="13441"/>
                </a:lnTo>
                <a:lnTo>
                  <a:pt x="63367" y="14401"/>
                </a:lnTo>
                <a:lnTo>
                  <a:pt x="64328" y="16322"/>
                </a:lnTo>
                <a:lnTo>
                  <a:pt x="66248" y="18242"/>
                </a:lnTo>
                <a:lnTo>
                  <a:pt x="67208" y="20162"/>
                </a:lnTo>
                <a:lnTo>
                  <a:pt x="67208" y="25923"/>
                </a:lnTo>
                <a:lnTo>
                  <a:pt x="64328" y="28803"/>
                </a:lnTo>
                <a:lnTo>
                  <a:pt x="59527" y="30723"/>
                </a:lnTo>
                <a:lnTo>
                  <a:pt x="66248" y="34564"/>
                </a:lnTo>
                <a:lnTo>
                  <a:pt x="70088" y="28803"/>
                </a:lnTo>
                <a:lnTo>
                  <a:pt x="70088" y="19202"/>
                </a:lnTo>
                <a:lnTo>
                  <a:pt x="69128" y="15361"/>
                </a:lnTo>
                <a:lnTo>
                  <a:pt x="66248" y="12481"/>
                </a:lnTo>
                <a:lnTo>
                  <a:pt x="64328" y="8641"/>
                </a:lnTo>
                <a:lnTo>
                  <a:pt x="60487" y="5760"/>
                </a:lnTo>
                <a:lnTo>
                  <a:pt x="54726" y="3840"/>
                </a:lnTo>
                <a:lnTo>
                  <a:pt x="48966" y="960"/>
                </a:lnTo>
                <a:lnTo>
                  <a:pt x="42245" y="0"/>
                </a:lnTo>
                <a:lnTo>
                  <a:pt x="34564" y="0"/>
                </a:lnTo>
                <a:lnTo>
                  <a:pt x="31472" y="71"/>
                </a:lnTo>
                <a:lnTo>
                  <a:pt x="18118" y="2417"/>
                </a:lnTo>
                <a:lnTo>
                  <a:pt x="7680" y="7680"/>
                </a:lnTo>
                <a:lnTo>
                  <a:pt x="2880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9" name="object 389"/>
          <p:cNvSpPr/>
          <p:nvPr/>
        </p:nvSpPr>
        <p:spPr>
          <a:xfrm>
            <a:off x="1795378" y="3550706"/>
            <a:ext cx="60487" cy="16322"/>
          </a:xfrm>
          <a:custGeom>
            <a:avLst/>
            <a:gdLst/>
            <a:ahLst/>
            <a:cxnLst/>
            <a:rect l="l" t="t" r="r" b="b"/>
            <a:pathLst>
              <a:path w="60487" h="16322">
                <a:moveTo>
                  <a:pt x="60487" y="6720"/>
                </a:moveTo>
                <a:lnTo>
                  <a:pt x="53766" y="2880"/>
                </a:lnTo>
                <a:lnTo>
                  <a:pt x="48006" y="4800"/>
                </a:lnTo>
                <a:lnTo>
                  <a:pt x="40325" y="6720"/>
                </a:lnTo>
                <a:lnTo>
                  <a:pt x="24963" y="6720"/>
                </a:lnTo>
                <a:lnTo>
                  <a:pt x="19202" y="5760"/>
                </a:lnTo>
                <a:lnTo>
                  <a:pt x="13441" y="4800"/>
                </a:lnTo>
                <a:lnTo>
                  <a:pt x="7680" y="3840"/>
                </a:lnTo>
                <a:lnTo>
                  <a:pt x="2880" y="2880"/>
                </a:lnTo>
                <a:lnTo>
                  <a:pt x="0" y="0"/>
                </a:lnTo>
                <a:lnTo>
                  <a:pt x="3840" y="10561"/>
                </a:lnTo>
                <a:lnTo>
                  <a:pt x="9601" y="12481"/>
                </a:lnTo>
                <a:lnTo>
                  <a:pt x="15361" y="14386"/>
                </a:lnTo>
                <a:lnTo>
                  <a:pt x="22082" y="16322"/>
                </a:lnTo>
                <a:lnTo>
                  <a:pt x="39364" y="16322"/>
                </a:lnTo>
                <a:lnTo>
                  <a:pt x="47045" y="14386"/>
                </a:lnTo>
                <a:lnTo>
                  <a:pt x="52806" y="10561"/>
                </a:lnTo>
                <a:lnTo>
                  <a:pt x="60487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0" name="object 390"/>
          <p:cNvSpPr/>
          <p:nvPr/>
        </p:nvSpPr>
        <p:spPr>
          <a:xfrm>
            <a:off x="1789617" y="3480617"/>
            <a:ext cx="69128" cy="26883"/>
          </a:xfrm>
          <a:custGeom>
            <a:avLst/>
            <a:gdLst/>
            <a:ahLst/>
            <a:cxnLst/>
            <a:rect l="l" t="t" r="r" b="b"/>
            <a:pathLst>
              <a:path w="69128" h="26883">
                <a:moveTo>
                  <a:pt x="8641" y="18242"/>
                </a:moveTo>
                <a:lnTo>
                  <a:pt x="9601" y="18242"/>
                </a:lnTo>
                <a:lnTo>
                  <a:pt x="9601" y="17282"/>
                </a:lnTo>
                <a:lnTo>
                  <a:pt x="65288" y="17282"/>
                </a:lnTo>
                <a:lnTo>
                  <a:pt x="66248" y="18242"/>
                </a:lnTo>
                <a:lnTo>
                  <a:pt x="66248" y="19202"/>
                </a:lnTo>
                <a:lnTo>
                  <a:pt x="67208" y="20162"/>
                </a:lnTo>
                <a:lnTo>
                  <a:pt x="67208" y="25923"/>
                </a:lnTo>
                <a:lnTo>
                  <a:pt x="69128" y="25923"/>
                </a:lnTo>
                <a:lnTo>
                  <a:pt x="69128" y="0"/>
                </a:lnTo>
                <a:lnTo>
                  <a:pt x="67208" y="0"/>
                </a:lnTo>
                <a:lnTo>
                  <a:pt x="67208" y="4800"/>
                </a:lnTo>
                <a:lnTo>
                  <a:pt x="66248" y="5760"/>
                </a:lnTo>
                <a:lnTo>
                  <a:pt x="66248" y="6736"/>
                </a:lnTo>
                <a:lnTo>
                  <a:pt x="65288" y="7680"/>
                </a:lnTo>
                <a:lnTo>
                  <a:pt x="64328" y="7680"/>
                </a:lnTo>
                <a:lnTo>
                  <a:pt x="63367" y="8641"/>
                </a:lnTo>
                <a:lnTo>
                  <a:pt x="0" y="8641"/>
                </a:lnTo>
                <a:lnTo>
                  <a:pt x="0" y="10561"/>
                </a:lnTo>
                <a:lnTo>
                  <a:pt x="7680" y="26883"/>
                </a:lnTo>
                <a:lnTo>
                  <a:pt x="9601" y="25923"/>
                </a:lnTo>
                <a:lnTo>
                  <a:pt x="8641" y="24002"/>
                </a:lnTo>
                <a:lnTo>
                  <a:pt x="7680" y="22082"/>
                </a:lnTo>
                <a:lnTo>
                  <a:pt x="7680" y="20162"/>
                </a:lnTo>
                <a:lnTo>
                  <a:pt x="8641" y="19202"/>
                </a:lnTo>
                <a:lnTo>
                  <a:pt x="8641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1" name="object 391"/>
          <p:cNvSpPr/>
          <p:nvPr/>
        </p:nvSpPr>
        <p:spPr>
          <a:xfrm>
            <a:off x="1889455" y="3583335"/>
            <a:ext cx="69128" cy="25923"/>
          </a:xfrm>
          <a:custGeom>
            <a:avLst/>
            <a:gdLst/>
            <a:ahLst/>
            <a:cxnLst/>
            <a:rect l="l" t="t" r="r" b="b"/>
            <a:pathLst>
              <a:path w="69128" h="25923">
                <a:moveTo>
                  <a:pt x="8641" y="25923"/>
                </a:moveTo>
                <a:lnTo>
                  <a:pt x="9601" y="25923"/>
                </a:lnTo>
                <a:lnTo>
                  <a:pt x="8641" y="23042"/>
                </a:lnTo>
                <a:lnTo>
                  <a:pt x="8641" y="18242"/>
                </a:lnTo>
                <a:lnTo>
                  <a:pt x="9601" y="17282"/>
                </a:lnTo>
                <a:lnTo>
                  <a:pt x="11521" y="17282"/>
                </a:lnTo>
                <a:lnTo>
                  <a:pt x="12481" y="16322"/>
                </a:lnTo>
                <a:lnTo>
                  <a:pt x="64328" y="16322"/>
                </a:lnTo>
                <a:lnTo>
                  <a:pt x="65288" y="17282"/>
                </a:lnTo>
                <a:lnTo>
                  <a:pt x="66248" y="18242"/>
                </a:lnTo>
                <a:lnTo>
                  <a:pt x="67208" y="19202"/>
                </a:lnTo>
                <a:lnTo>
                  <a:pt x="67208" y="24963"/>
                </a:lnTo>
                <a:lnTo>
                  <a:pt x="69128" y="24963"/>
                </a:lnTo>
                <a:lnTo>
                  <a:pt x="69128" y="0"/>
                </a:lnTo>
                <a:lnTo>
                  <a:pt x="67208" y="0"/>
                </a:lnTo>
                <a:lnTo>
                  <a:pt x="67208" y="5760"/>
                </a:lnTo>
                <a:lnTo>
                  <a:pt x="66248" y="6720"/>
                </a:lnTo>
                <a:lnTo>
                  <a:pt x="65288" y="7680"/>
                </a:lnTo>
                <a:lnTo>
                  <a:pt x="0" y="7680"/>
                </a:lnTo>
                <a:lnTo>
                  <a:pt x="0" y="9601"/>
                </a:lnTo>
                <a:lnTo>
                  <a:pt x="8641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2" name="object 392"/>
          <p:cNvSpPr/>
          <p:nvPr/>
        </p:nvSpPr>
        <p:spPr>
          <a:xfrm>
            <a:off x="1891375" y="3525743"/>
            <a:ext cx="69128" cy="39349"/>
          </a:xfrm>
          <a:custGeom>
            <a:avLst/>
            <a:gdLst/>
            <a:ahLst/>
            <a:cxnLst/>
            <a:rect l="l" t="t" r="r" b="b"/>
            <a:pathLst>
              <a:path w="69128" h="39349">
                <a:moveTo>
                  <a:pt x="61447" y="29763"/>
                </a:moveTo>
                <a:lnTo>
                  <a:pt x="59527" y="31683"/>
                </a:lnTo>
                <a:lnTo>
                  <a:pt x="59527" y="32644"/>
                </a:lnTo>
                <a:lnTo>
                  <a:pt x="58567" y="33604"/>
                </a:lnTo>
                <a:lnTo>
                  <a:pt x="58567" y="37444"/>
                </a:lnTo>
                <a:lnTo>
                  <a:pt x="59527" y="38404"/>
                </a:lnTo>
                <a:lnTo>
                  <a:pt x="60487" y="39349"/>
                </a:lnTo>
                <a:lnTo>
                  <a:pt x="63367" y="39349"/>
                </a:lnTo>
                <a:lnTo>
                  <a:pt x="65288" y="38404"/>
                </a:lnTo>
                <a:lnTo>
                  <a:pt x="66248" y="37444"/>
                </a:lnTo>
                <a:lnTo>
                  <a:pt x="68168" y="35524"/>
                </a:lnTo>
                <a:lnTo>
                  <a:pt x="69128" y="32644"/>
                </a:lnTo>
                <a:lnTo>
                  <a:pt x="69128" y="24002"/>
                </a:lnTo>
                <a:lnTo>
                  <a:pt x="68168" y="20162"/>
                </a:lnTo>
                <a:lnTo>
                  <a:pt x="66248" y="16322"/>
                </a:lnTo>
                <a:lnTo>
                  <a:pt x="64328" y="13441"/>
                </a:lnTo>
                <a:lnTo>
                  <a:pt x="63367" y="11521"/>
                </a:lnTo>
                <a:lnTo>
                  <a:pt x="60487" y="8641"/>
                </a:lnTo>
                <a:lnTo>
                  <a:pt x="58567" y="6720"/>
                </a:lnTo>
                <a:lnTo>
                  <a:pt x="55686" y="4800"/>
                </a:lnTo>
                <a:lnTo>
                  <a:pt x="52806" y="3840"/>
                </a:lnTo>
                <a:lnTo>
                  <a:pt x="49926" y="1920"/>
                </a:lnTo>
                <a:lnTo>
                  <a:pt x="47045" y="960"/>
                </a:lnTo>
                <a:lnTo>
                  <a:pt x="37444" y="960"/>
                </a:lnTo>
                <a:lnTo>
                  <a:pt x="31683" y="3840"/>
                </a:lnTo>
                <a:lnTo>
                  <a:pt x="26883" y="7680"/>
                </a:lnTo>
                <a:lnTo>
                  <a:pt x="22082" y="13441"/>
                </a:lnTo>
                <a:lnTo>
                  <a:pt x="18242" y="20162"/>
                </a:lnTo>
                <a:lnTo>
                  <a:pt x="17282" y="28803"/>
                </a:lnTo>
                <a:lnTo>
                  <a:pt x="8641" y="24963"/>
                </a:lnTo>
                <a:lnTo>
                  <a:pt x="8641" y="3840"/>
                </a:lnTo>
                <a:lnTo>
                  <a:pt x="0" y="0"/>
                </a:lnTo>
                <a:lnTo>
                  <a:pt x="0" y="24963"/>
                </a:lnTo>
                <a:lnTo>
                  <a:pt x="25923" y="37444"/>
                </a:lnTo>
                <a:lnTo>
                  <a:pt x="25923" y="31683"/>
                </a:lnTo>
                <a:lnTo>
                  <a:pt x="26883" y="25923"/>
                </a:lnTo>
                <a:lnTo>
                  <a:pt x="28803" y="23042"/>
                </a:lnTo>
                <a:lnTo>
                  <a:pt x="30723" y="18242"/>
                </a:lnTo>
                <a:lnTo>
                  <a:pt x="33604" y="14401"/>
                </a:lnTo>
                <a:lnTo>
                  <a:pt x="36484" y="11521"/>
                </a:lnTo>
                <a:lnTo>
                  <a:pt x="40325" y="9601"/>
                </a:lnTo>
                <a:lnTo>
                  <a:pt x="44165" y="7680"/>
                </a:lnTo>
                <a:lnTo>
                  <a:pt x="52806" y="7680"/>
                </a:lnTo>
                <a:lnTo>
                  <a:pt x="56647" y="9601"/>
                </a:lnTo>
                <a:lnTo>
                  <a:pt x="59527" y="12481"/>
                </a:lnTo>
                <a:lnTo>
                  <a:pt x="62407" y="15361"/>
                </a:lnTo>
                <a:lnTo>
                  <a:pt x="63367" y="18242"/>
                </a:lnTo>
                <a:lnTo>
                  <a:pt x="63367" y="24963"/>
                </a:lnTo>
                <a:lnTo>
                  <a:pt x="62407" y="27843"/>
                </a:lnTo>
                <a:lnTo>
                  <a:pt x="61447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3" name="object 393"/>
          <p:cNvSpPr/>
          <p:nvPr/>
        </p:nvSpPr>
        <p:spPr>
          <a:xfrm>
            <a:off x="1889455" y="3480617"/>
            <a:ext cx="69128" cy="26883"/>
          </a:xfrm>
          <a:custGeom>
            <a:avLst/>
            <a:gdLst/>
            <a:ahLst/>
            <a:cxnLst/>
            <a:rect l="l" t="t" r="r" b="b"/>
            <a:pathLst>
              <a:path w="69128" h="26883">
                <a:moveTo>
                  <a:pt x="8641" y="26883"/>
                </a:moveTo>
                <a:lnTo>
                  <a:pt x="9601" y="25923"/>
                </a:lnTo>
                <a:lnTo>
                  <a:pt x="8641" y="24002"/>
                </a:lnTo>
                <a:lnTo>
                  <a:pt x="8641" y="18242"/>
                </a:lnTo>
                <a:lnTo>
                  <a:pt x="9601" y="18242"/>
                </a:lnTo>
                <a:lnTo>
                  <a:pt x="10561" y="17282"/>
                </a:lnTo>
                <a:lnTo>
                  <a:pt x="65288" y="17282"/>
                </a:lnTo>
                <a:lnTo>
                  <a:pt x="66248" y="18242"/>
                </a:lnTo>
                <a:lnTo>
                  <a:pt x="67208" y="19202"/>
                </a:lnTo>
                <a:lnTo>
                  <a:pt x="67208" y="25923"/>
                </a:lnTo>
                <a:lnTo>
                  <a:pt x="69128" y="25923"/>
                </a:lnTo>
                <a:lnTo>
                  <a:pt x="69128" y="0"/>
                </a:lnTo>
                <a:lnTo>
                  <a:pt x="67208" y="0"/>
                </a:lnTo>
                <a:lnTo>
                  <a:pt x="67208" y="5760"/>
                </a:lnTo>
                <a:lnTo>
                  <a:pt x="66248" y="6736"/>
                </a:lnTo>
                <a:lnTo>
                  <a:pt x="65288" y="7680"/>
                </a:lnTo>
                <a:lnTo>
                  <a:pt x="64328" y="7680"/>
                </a:lnTo>
                <a:lnTo>
                  <a:pt x="63367" y="8641"/>
                </a:lnTo>
                <a:lnTo>
                  <a:pt x="0" y="8641"/>
                </a:lnTo>
                <a:lnTo>
                  <a:pt x="0" y="10561"/>
                </a:lnTo>
                <a:lnTo>
                  <a:pt x="8641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4" name="object 394"/>
          <p:cNvSpPr/>
          <p:nvPr/>
        </p:nvSpPr>
        <p:spPr>
          <a:xfrm>
            <a:off x="1990267" y="3574709"/>
            <a:ext cx="69113" cy="45110"/>
          </a:xfrm>
          <a:custGeom>
            <a:avLst/>
            <a:gdLst/>
            <a:ahLst/>
            <a:cxnLst/>
            <a:rect l="l" t="t" r="r" b="b"/>
            <a:pathLst>
              <a:path w="69113" h="45110">
                <a:moveTo>
                  <a:pt x="39349" y="13426"/>
                </a:moveTo>
                <a:lnTo>
                  <a:pt x="33588" y="8625"/>
                </a:lnTo>
                <a:lnTo>
                  <a:pt x="27828" y="6720"/>
                </a:lnTo>
                <a:lnTo>
                  <a:pt x="23987" y="4785"/>
                </a:lnTo>
                <a:lnTo>
                  <a:pt x="21107" y="3825"/>
                </a:lnTo>
                <a:lnTo>
                  <a:pt x="12466" y="3825"/>
                </a:lnTo>
                <a:lnTo>
                  <a:pt x="8625" y="5745"/>
                </a:lnTo>
                <a:lnTo>
                  <a:pt x="4785" y="9585"/>
                </a:lnTo>
                <a:lnTo>
                  <a:pt x="1905" y="13426"/>
                </a:lnTo>
                <a:lnTo>
                  <a:pt x="0" y="18227"/>
                </a:lnTo>
                <a:lnTo>
                  <a:pt x="0" y="28788"/>
                </a:lnTo>
                <a:lnTo>
                  <a:pt x="944" y="32628"/>
                </a:lnTo>
                <a:lnTo>
                  <a:pt x="4785" y="36469"/>
                </a:lnTo>
                <a:lnTo>
                  <a:pt x="7665" y="39349"/>
                </a:lnTo>
                <a:lnTo>
                  <a:pt x="12466" y="42230"/>
                </a:lnTo>
                <a:lnTo>
                  <a:pt x="19187" y="42230"/>
                </a:lnTo>
                <a:lnTo>
                  <a:pt x="19187" y="41269"/>
                </a:lnTo>
                <a:lnTo>
                  <a:pt x="15346" y="39349"/>
                </a:lnTo>
                <a:lnTo>
                  <a:pt x="12466" y="37429"/>
                </a:lnTo>
                <a:lnTo>
                  <a:pt x="10546" y="34549"/>
                </a:lnTo>
                <a:lnTo>
                  <a:pt x="8625" y="32628"/>
                </a:lnTo>
                <a:lnTo>
                  <a:pt x="7665" y="29748"/>
                </a:lnTo>
                <a:lnTo>
                  <a:pt x="7665" y="22067"/>
                </a:lnTo>
                <a:lnTo>
                  <a:pt x="8625" y="19187"/>
                </a:lnTo>
                <a:lnTo>
                  <a:pt x="11506" y="16306"/>
                </a:lnTo>
                <a:lnTo>
                  <a:pt x="14386" y="14386"/>
                </a:lnTo>
                <a:lnTo>
                  <a:pt x="18227" y="12466"/>
                </a:lnTo>
                <a:lnTo>
                  <a:pt x="27828" y="12466"/>
                </a:lnTo>
                <a:lnTo>
                  <a:pt x="33588" y="15346"/>
                </a:lnTo>
                <a:lnTo>
                  <a:pt x="40309" y="20147"/>
                </a:lnTo>
                <a:lnTo>
                  <a:pt x="47699" y="25451"/>
                </a:lnTo>
                <a:lnTo>
                  <a:pt x="56875" y="33794"/>
                </a:lnTo>
                <a:lnTo>
                  <a:pt x="67193" y="45110"/>
                </a:lnTo>
                <a:lnTo>
                  <a:pt x="69113" y="45110"/>
                </a:lnTo>
                <a:lnTo>
                  <a:pt x="69113" y="4785"/>
                </a:lnTo>
                <a:lnTo>
                  <a:pt x="55671" y="0"/>
                </a:lnTo>
                <a:lnTo>
                  <a:pt x="55671" y="1905"/>
                </a:lnTo>
                <a:lnTo>
                  <a:pt x="57591" y="2880"/>
                </a:lnTo>
                <a:lnTo>
                  <a:pt x="58552" y="3825"/>
                </a:lnTo>
                <a:lnTo>
                  <a:pt x="59512" y="4785"/>
                </a:lnTo>
                <a:lnTo>
                  <a:pt x="60472" y="5745"/>
                </a:lnTo>
                <a:lnTo>
                  <a:pt x="60472" y="8625"/>
                </a:lnTo>
                <a:lnTo>
                  <a:pt x="61432" y="10561"/>
                </a:lnTo>
                <a:lnTo>
                  <a:pt x="61432" y="33588"/>
                </a:lnTo>
                <a:lnTo>
                  <a:pt x="59512" y="31668"/>
                </a:lnTo>
                <a:lnTo>
                  <a:pt x="53751" y="26868"/>
                </a:lnTo>
                <a:lnTo>
                  <a:pt x="45110" y="18227"/>
                </a:lnTo>
                <a:lnTo>
                  <a:pt x="39349" y="13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5" name="object 395"/>
          <p:cNvSpPr/>
          <p:nvPr/>
        </p:nvSpPr>
        <p:spPr>
          <a:xfrm>
            <a:off x="1990267" y="3522863"/>
            <a:ext cx="70073" cy="44165"/>
          </a:xfrm>
          <a:custGeom>
            <a:avLst/>
            <a:gdLst/>
            <a:ahLst/>
            <a:cxnLst/>
            <a:rect l="l" t="t" r="r" b="b"/>
            <a:pathLst>
              <a:path w="70073" h="44165">
                <a:moveTo>
                  <a:pt x="66233" y="34564"/>
                </a:moveTo>
                <a:lnTo>
                  <a:pt x="70073" y="28803"/>
                </a:lnTo>
                <a:lnTo>
                  <a:pt x="70073" y="19202"/>
                </a:lnTo>
                <a:lnTo>
                  <a:pt x="69113" y="15361"/>
                </a:lnTo>
                <a:lnTo>
                  <a:pt x="66233" y="12481"/>
                </a:lnTo>
                <a:lnTo>
                  <a:pt x="64312" y="8641"/>
                </a:lnTo>
                <a:lnTo>
                  <a:pt x="59512" y="5760"/>
                </a:lnTo>
                <a:lnTo>
                  <a:pt x="54711" y="3840"/>
                </a:lnTo>
                <a:lnTo>
                  <a:pt x="48950" y="960"/>
                </a:lnTo>
                <a:lnTo>
                  <a:pt x="42230" y="0"/>
                </a:lnTo>
                <a:lnTo>
                  <a:pt x="34549" y="0"/>
                </a:lnTo>
                <a:lnTo>
                  <a:pt x="31457" y="71"/>
                </a:lnTo>
                <a:lnTo>
                  <a:pt x="18102" y="2417"/>
                </a:lnTo>
                <a:lnTo>
                  <a:pt x="7665" y="7680"/>
                </a:lnTo>
                <a:lnTo>
                  <a:pt x="1905" y="11521"/>
                </a:lnTo>
                <a:lnTo>
                  <a:pt x="0" y="16322"/>
                </a:lnTo>
                <a:lnTo>
                  <a:pt x="0" y="24963"/>
                </a:lnTo>
                <a:lnTo>
                  <a:pt x="944" y="27843"/>
                </a:lnTo>
                <a:lnTo>
                  <a:pt x="2865" y="30723"/>
                </a:lnTo>
                <a:lnTo>
                  <a:pt x="2865" y="20162"/>
                </a:lnTo>
                <a:lnTo>
                  <a:pt x="3825" y="18242"/>
                </a:lnTo>
                <a:lnTo>
                  <a:pt x="4785" y="17282"/>
                </a:lnTo>
                <a:lnTo>
                  <a:pt x="6705" y="15361"/>
                </a:lnTo>
                <a:lnTo>
                  <a:pt x="8625" y="13441"/>
                </a:lnTo>
                <a:lnTo>
                  <a:pt x="12466" y="12481"/>
                </a:lnTo>
                <a:lnTo>
                  <a:pt x="18227" y="10561"/>
                </a:lnTo>
                <a:lnTo>
                  <a:pt x="23987" y="9601"/>
                </a:lnTo>
                <a:lnTo>
                  <a:pt x="42230" y="9601"/>
                </a:lnTo>
                <a:lnTo>
                  <a:pt x="50871" y="10561"/>
                </a:lnTo>
                <a:lnTo>
                  <a:pt x="56631" y="12481"/>
                </a:lnTo>
                <a:lnTo>
                  <a:pt x="60472" y="13441"/>
                </a:lnTo>
                <a:lnTo>
                  <a:pt x="63352" y="14401"/>
                </a:lnTo>
                <a:lnTo>
                  <a:pt x="64312" y="16322"/>
                </a:lnTo>
                <a:lnTo>
                  <a:pt x="66233" y="18242"/>
                </a:lnTo>
                <a:lnTo>
                  <a:pt x="67193" y="20162"/>
                </a:lnTo>
                <a:lnTo>
                  <a:pt x="67193" y="25923"/>
                </a:lnTo>
                <a:lnTo>
                  <a:pt x="64312" y="28803"/>
                </a:lnTo>
                <a:lnTo>
                  <a:pt x="59512" y="30723"/>
                </a:lnTo>
                <a:lnTo>
                  <a:pt x="53751" y="32644"/>
                </a:lnTo>
                <a:lnTo>
                  <a:pt x="46070" y="34564"/>
                </a:lnTo>
                <a:lnTo>
                  <a:pt x="30708" y="34564"/>
                </a:lnTo>
                <a:lnTo>
                  <a:pt x="24947" y="33604"/>
                </a:lnTo>
                <a:lnTo>
                  <a:pt x="19187" y="32644"/>
                </a:lnTo>
                <a:lnTo>
                  <a:pt x="13426" y="31683"/>
                </a:lnTo>
                <a:lnTo>
                  <a:pt x="8625" y="30723"/>
                </a:lnTo>
                <a:lnTo>
                  <a:pt x="5745" y="27843"/>
                </a:lnTo>
                <a:lnTo>
                  <a:pt x="9585" y="38404"/>
                </a:lnTo>
                <a:lnTo>
                  <a:pt x="15346" y="40325"/>
                </a:lnTo>
                <a:lnTo>
                  <a:pt x="21107" y="42230"/>
                </a:lnTo>
                <a:lnTo>
                  <a:pt x="27828" y="44165"/>
                </a:lnTo>
                <a:lnTo>
                  <a:pt x="44150" y="44165"/>
                </a:lnTo>
                <a:lnTo>
                  <a:pt x="51831" y="42230"/>
                </a:lnTo>
                <a:lnTo>
                  <a:pt x="58552" y="38404"/>
                </a:lnTo>
                <a:lnTo>
                  <a:pt x="66233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6" name="object 396"/>
          <p:cNvSpPr/>
          <p:nvPr/>
        </p:nvSpPr>
        <p:spPr>
          <a:xfrm>
            <a:off x="1993132" y="3546866"/>
            <a:ext cx="6720" cy="14401"/>
          </a:xfrm>
          <a:custGeom>
            <a:avLst/>
            <a:gdLst/>
            <a:ahLst/>
            <a:cxnLst/>
            <a:rect l="l" t="t" r="r" b="b"/>
            <a:pathLst>
              <a:path w="6720" h="14401">
                <a:moveTo>
                  <a:pt x="2880" y="10561"/>
                </a:moveTo>
                <a:lnTo>
                  <a:pt x="6720" y="14401"/>
                </a:lnTo>
                <a:lnTo>
                  <a:pt x="2880" y="3840"/>
                </a:lnTo>
                <a:lnTo>
                  <a:pt x="960" y="1920"/>
                </a:lnTo>
                <a:lnTo>
                  <a:pt x="0" y="0"/>
                </a:lnTo>
                <a:lnTo>
                  <a:pt x="0" y="6720"/>
                </a:lnTo>
                <a:lnTo>
                  <a:pt x="288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7" name="object 397"/>
          <p:cNvSpPr/>
          <p:nvPr/>
        </p:nvSpPr>
        <p:spPr>
          <a:xfrm>
            <a:off x="1990267" y="3480617"/>
            <a:ext cx="69113" cy="26883"/>
          </a:xfrm>
          <a:custGeom>
            <a:avLst/>
            <a:gdLst/>
            <a:ahLst/>
            <a:cxnLst/>
            <a:rect l="l" t="t" r="r" b="b"/>
            <a:pathLst>
              <a:path w="69113" h="26883">
                <a:moveTo>
                  <a:pt x="69113" y="25923"/>
                </a:moveTo>
                <a:lnTo>
                  <a:pt x="69113" y="0"/>
                </a:lnTo>
                <a:lnTo>
                  <a:pt x="67193" y="0"/>
                </a:lnTo>
                <a:lnTo>
                  <a:pt x="67193" y="2895"/>
                </a:lnTo>
                <a:lnTo>
                  <a:pt x="66233" y="4800"/>
                </a:lnTo>
                <a:lnTo>
                  <a:pt x="66233" y="5760"/>
                </a:lnTo>
                <a:lnTo>
                  <a:pt x="65272" y="6736"/>
                </a:lnTo>
                <a:lnTo>
                  <a:pt x="65272" y="7680"/>
                </a:lnTo>
                <a:lnTo>
                  <a:pt x="64312" y="7680"/>
                </a:lnTo>
                <a:lnTo>
                  <a:pt x="63352" y="8641"/>
                </a:lnTo>
                <a:lnTo>
                  <a:pt x="0" y="8641"/>
                </a:lnTo>
                <a:lnTo>
                  <a:pt x="0" y="10561"/>
                </a:lnTo>
                <a:lnTo>
                  <a:pt x="7665" y="26883"/>
                </a:lnTo>
                <a:lnTo>
                  <a:pt x="9585" y="25923"/>
                </a:lnTo>
                <a:lnTo>
                  <a:pt x="8625" y="24002"/>
                </a:lnTo>
                <a:lnTo>
                  <a:pt x="7665" y="22082"/>
                </a:lnTo>
                <a:lnTo>
                  <a:pt x="7665" y="19202"/>
                </a:lnTo>
                <a:lnTo>
                  <a:pt x="8625" y="18242"/>
                </a:lnTo>
                <a:lnTo>
                  <a:pt x="9585" y="17282"/>
                </a:lnTo>
                <a:lnTo>
                  <a:pt x="65272" y="17282"/>
                </a:lnTo>
                <a:lnTo>
                  <a:pt x="65272" y="18242"/>
                </a:lnTo>
                <a:lnTo>
                  <a:pt x="66233" y="19202"/>
                </a:lnTo>
                <a:lnTo>
                  <a:pt x="67193" y="20162"/>
                </a:lnTo>
                <a:lnTo>
                  <a:pt x="67193" y="25923"/>
                </a:lnTo>
                <a:lnTo>
                  <a:pt x="69113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8" name="object 398"/>
          <p:cNvSpPr/>
          <p:nvPr/>
        </p:nvSpPr>
        <p:spPr>
          <a:xfrm>
            <a:off x="2090089" y="3574709"/>
            <a:ext cx="69113" cy="45110"/>
          </a:xfrm>
          <a:custGeom>
            <a:avLst/>
            <a:gdLst/>
            <a:ahLst/>
            <a:cxnLst/>
            <a:rect l="l" t="t" r="r" b="b"/>
            <a:pathLst>
              <a:path w="69113" h="45110">
                <a:moveTo>
                  <a:pt x="17282" y="3825"/>
                </a:moveTo>
                <a:lnTo>
                  <a:pt x="12481" y="3825"/>
                </a:lnTo>
                <a:lnTo>
                  <a:pt x="8641" y="5745"/>
                </a:lnTo>
                <a:lnTo>
                  <a:pt x="4800" y="9585"/>
                </a:lnTo>
                <a:lnTo>
                  <a:pt x="960" y="13426"/>
                </a:lnTo>
                <a:lnTo>
                  <a:pt x="0" y="18227"/>
                </a:lnTo>
                <a:lnTo>
                  <a:pt x="0" y="28788"/>
                </a:lnTo>
                <a:lnTo>
                  <a:pt x="960" y="32628"/>
                </a:lnTo>
                <a:lnTo>
                  <a:pt x="4800" y="36469"/>
                </a:lnTo>
                <a:lnTo>
                  <a:pt x="7680" y="39349"/>
                </a:lnTo>
                <a:lnTo>
                  <a:pt x="12481" y="42230"/>
                </a:lnTo>
                <a:lnTo>
                  <a:pt x="19202" y="42230"/>
                </a:lnTo>
                <a:lnTo>
                  <a:pt x="19202" y="41269"/>
                </a:lnTo>
                <a:lnTo>
                  <a:pt x="15361" y="39349"/>
                </a:lnTo>
                <a:lnTo>
                  <a:pt x="12481" y="37429"/>
                </a:lnTo>
                <a:lnTo>
                  <a:pt x="10561" y="34549"/>
                </a:lnTo>
                <a:lnTo>
                  <a:pt x="8641" y="32628"/>
                </a:lnTo>
                <a:lnTo>
                  <a:pt x="7680" y="29748"/>
                </a:lnTo>
                <a:lnTo>
                  <a:pt x="7680" y="22067"/>
                </a:lnTo>
                <a:lnTo>
                  <a:pt x="8641" y="19187"/>
                </a:lnTo>
                <a:lnTo>
                  <a:pt x="11521" y="16306"/>
                </a:lnTo>
                <a:lnTo>
                  <a:pt x="14401" y="14386"/>
                </a:lnTo>
                <a:lnTo>
                  <a:pt x="17282" y="12466"/>
                </a:lnTo>
                <a:lnTo>
                  <a:pt x="27843" y="12466"/>
                </a:lnTo>
                <a:lnTo>
                  <a:pt x="33604" y="15346"/>
                </a:lnTo>
                <a:lnTo>
                  <a:pt x="40325" y="20147"/>
                </a:lnTo>
                <a:lnTo>
                  <a:pt x="47289" y="25451"/>
                </a:lnTo>
                <a:lnTo>
                  <a:pt x="56664" y="33794"/>
                </a:lnTo>
                <a:lnTo>
                  <a:pt x="67208" y="45110"/>
                </a:lnTo>
                <a:lnTo>
                  <a:pt x="69113" y="45110"/>
                </a:lnTo>
                <a:lnTo>
                  <a:pt x="69113" y="4785"/>
                </a:lnTo>
                <a:lnTo>
                  <a:pt x="55686" y="0"/>
                </a:lnTo>
                <a:lnTo>
                  <a:pt x="55686" y="1905"/>
                </a:lnTo>
                <a:lnTo>
                  <a:pt x="57607" y="2880"/>
                </a:lnTo>
                <a:lnTo>
                  <a:pt x="58567" y="3825"/>
                </a:lnTo>
                <a:lnTo>
                  <a:pt x="59527" y="4785"/>
                </a:lnTo>
                <a:lnTo>
                  <a:pt x="60487" y="5745"/>
                </a:lnTo>
                <a:lnTo>
                  <a:pt x="60487" y="8625"/>
                </a:lnTo>
                <a:lnTo>
                  <a:pt x="61447" y="10561"/>
                </a:lnTo>
                <a:lnTo>
                  <a:pt x="61447" y="33588"/>
                </a:lnTo>
                <a:lnTo>
                  <a:pt x="59527" y="31668"/>
                </a:lnTo>
                <a:lnTo>
                  <a:pt x="53766" y="26868"/>
                </a:lnTo>
                <a:lnTo>
                  <a:pt x="45125" y="18227"/>
                </a:lnTo>
                <a:lnTo>
                  <a:pt x="38404" y="13426"/>
                </a:lnTo>
                <a:lnTo>
                  <a:pt x="33604" y="8625"/>
                </a:lnTo>
                <a:lnTo>
                  <a:pt x="27843" y="6720"/>
                </a:lnTo>
                <a:lnTo>
                  <a:pt x="24002" y="4785"/>
                </a:lnTo>
                <a:lnTo>
                  <a:pt x="21122" y="3825"/>
                </a:lnTo>
                <a:lnTo>
                  <a:pt x="17282" y="38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9" name="object 399"/>
          <p:cNvSpPr/>
          <p:nvPr/>
        </p:nvSpPr>
        <p:spPr>
          <a:xfrm>
            <a:off x="2091049" y="3525743"/>
            <a:ext cx="69128" cy="39349"/>
          </a:xfrm>
          <a:custGeom>
            <a:avLst/>
            <a:gdLst/>
            <a:ahLst/>
            <a:cxnLst/>
            <a:rect l="l" t="t" r="r" b="b"/>
            <a:pathLst>
              <a:path w="69128" h="39349">
                <a:moveTo>
                  <a:pt x="59527" y="32644"/>
                </a:moveTo>
                <a:lnTo>
                  <a:pt x="59527" y="33604"/>
                </a:lnTo>
                <a:lnTo>
                  <a:pt x="58567" y="34564"/>
                </a:lnTo>
                <a:lnTo>
                  <a:pt x="58567" y="36484"/>
                </a:lnTo>
                <a:lnTo>
                  <a:pt x="59527" y="37444"/>
                </a:lnTo>
                <a:lnTo>
                  <a:pt x="59527" y="38404"/>
                </a:lnTo>
                <a:lnTo>
                  <a:pt x="60487" y="39349"/>
                </a:lnTo>
                <a:lnTo>
                  <a:pt x="64328" y="39349"/>
                </a:lnTo>
                <a:lnTo>
                  <a:pt x="65288" y="38404"/>
                </a:lnTo>
                <a:lnTo>
                  <a:pt x="67208" y="37444"/>
                </a:lnTo>
                <a:lnTo>
                  <a:pt x="68153" y="35524"/>
                </a:lnTo>
                <a:lnTo>
                  <a:pt x="69128" y="32644"/>
                </a:lnTo>
                <a:lnTo>
                  <a:pt x="69128" y="24002"/>
                </a:lnTo>
                <a:lnTo>
                  <a:pt x="68153" y="20162"/>
                </a:lnTo>
                <a:lnTo>
                  <a:pt x="66248" y="16322"/>
                </a:lnTo>
                <a:lnTo>
                  <a:pt x="65288" y="13441"/>
                </a:lnTo>
                <a:lnTo>
                  <a:pt x="63367" y="11521"/>
                </a:lnTo>
                <a:lnTo>
                  <a:pt x="61447" y="8641"/>
                </a:lnTo>
                <a:lnTo>
                  <a:pt x="58567" y="6720"/>
                </a:lnTo>
                <a:lnTo>
                  <a:pt x="56647" y="4800"/>
                </a:lnTo>
                <a:lnTo>
                  <a:pt x="53766" y="3840"/>
                </a:lnTo>
                <a:lnTo>
                  <a:pt x="49926" y="1920"/>
                </a:lnTo>
                <a:lnTo>
                  <a:pt x="47045" y="960"/>
                </a:lnTo>
                <a:lnTo>
                  <a:pt x="37444" y="960"/>
                </a:lnTo>
                <a:lnTo>
                  <a:pt x="31683" y="3840"/>
                </a:lnTo>
                <a:lnTo>
                  <a:pt x="27843" y="7680"/>
                </a:lnTo>
                <a:lnTo>
                  <a:pt x="22082" y="13441"/>
                </a:lnTo>
                <a:lnTo>
                  <a:pt x="19202" y="20162"/>
                </a:lnTo>
                <a:lnTo>
                  <a:pt x="17282" y="28803"/>
                </a:lnTo>
                <a:lnTo>
                  <a:pt x="8641" y="24963"/>
                </a:lnTo>
                <a:lnTo>
                  <a:pt x="8641" y="3840"/>
                </a:lnTo>
                <a:lnTo>
                  <a:pt x="0" y="0"/>
                </a:lnTo>
                <a:lnTo>
                  <a:pt x="0" y="24963"/>
                </a:lnTo>
                <a:lnTo>
                  <a:pt x="26883" y="37444"/>
                </a:lnTo>
                <a:lnTo>
                  <a:pt x="26883" y="31683"/>
                </a:lnTo>
                <a:lnTo>
                  <a:pt x="27843" y="25923"/>
                </a:lnTo>
                <a:lnTo>
                  <a:pt x="28803" y="23042"/>
                </a:lnTo>
                <a:lnTo>
                  <a:pt x="30723" y="18242"/>
                </a:lnTo>
                <a:lnTo>
                  <a:pt x="33604" y="14401"/>
                </a:lnTo>
                <a:lnTo>
                  <a:pt x="37444" y="11521"/>
                </a:lnTo>
                <a:lnTo>
                  <a:pt x="41285" y="9601"/>
                </a:lnTo>
                <a:lnTo>
                  <a:pt x="44165" y="7680"/>
                </a:lnTo>
                <a:lnTo>
                  <a:pt x="52806" y="7680"/>
                </a:lnTo>
                <a:lnTo>
                  <a:pt x="56647" y="9601"/>
                </a:lnTo>
                <a:lnTo>
                  <a:pt x="59527" y="12481"/>
                </a:lnTo>
                <a:lnTo>
                  <a:pt x="62407" y="15361"/>
                </a:lnTo>
                <a:lnTo>
                  <a:pt x="64328" y="18242"/>
                </a:lnTo>
                <a:lnTo>
                  <a:pt x="64328" y="24963"/>
                </a:lnTo>
                <a:lnTo>
                  <a:pt x="63367" y="27843"/>
                </a:lnTo>
                <a:lnTo>
                  <a:pt x="61447" y="29763"/>
                </a:lnTo>
                <a:lnTo>
                  <a:pt x="60487" y="31683"/>
                </a:lnTo>
                <a:lnTo>
                  <a:pt x="59527" y="32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0" name="object 400"/>
          <p:cNvSpPr/>
          <p:nvPr/>
        </p:nvSpPr>
        <p:spPr>
          <a:xfrm>
            <a:off x="2090089" y="3480617"/>
            <a:ext cx="69113" cy="26883"/>
          </a:xfrm>
          <a:custGeom>
            <a:avLst/>
            <a:gdLst/>
            <a:ahLst/>
            <a:cxnLst/>
            <a:rect l="l" t="t" r="r" b="b"/>
            <a:pathLst>
              <a:path w="69113" h="26883">
                <a:moveTo>
                  <a:pt x="67208" y="0"/>
                </a:moveTo>
                <a:lnTo>
                  <a:pt x="67208" y="2895"/>
                </a:lnTo>
                <a:lnTo>
                  <a:pt x="66248" y="4800"/>
                </a:lnTo>
                <a:lnTo>
                  <a:pt x="66248" y="5760"/>
                </a:lnTo>
                <a:lnTo>
                  <a:pt x="65288" y="6736"/>
                </a:lnTo>
                <a:lnTo>
                  <a:pt x="65288" y="7680"/>
                </a:lnTo>
                <a:lnTo>
                  <a:pt x="64328" y="7680"/>
                </a:lnTo>
                <a:lnTo>
                  <a:pt x="63367" y="8641"/>
                </a:lnTo>
                <a:lnTo>
                  <a:pt x="0" y="8641"/>
                </a:lnTo>
                <a:lnTo>
                  <a:pt x="0" y="10561"/>
                </a:lnTo>
                <a:lnTo>
                  <a:pt x="7680" y="26883"/>
                </a:lnTo>
                <a:lnTo>
                  <a:pt x="9601" y="25923"/>
                </a:lnTo>
                <a:lnTo>
                  <a:pt x="8641" y="24002"/>
                </a:lnTo>
                <a:lnTo>
                  <a:pt x="7680" y="22082"/>
                </a:lnTo>
                <a:lnTo>
                  <a:pt x="7680" y="19202"/>
                </a:lnTo>
                <a:lnTo>
                  <a:pt x="8641" y="18242"/>
                </a:lnTo>
                <a:lnTo>
                  <a:pt x="9601" y="17282"/>
                </a:lnTo>
                <a:lnTo>
                  <a:pt x="65288" y="17282"/>
                </a:lnTo>
                <a:lnTo>
                  <a:pt x="65288" y="18242"/>
                </a:lnTo>
                <a:lnTo>
                  <a:pt x="66248" y="19202"/>
                </a:lnTo>
                <a:lnTo>
                  <a:pt x="66248" y="20162"/>
                </a:lnTo>
                <a:lnTo>
                  <a:pt x="67208" y="22082"/>
                </a:lnTo>
                <a:lnTo>
                  <a:pt x="67208" y="25923"/>
                </a:lnTo>
                <a:lnTo>
                  <a:pt x="69113" y="25923"/>
                </a:lnTo>
                <a:lnTo>
                  <a:pt x="69113" y="0"/>
                </a:lnTo>
                <a:lnTo>
                  <a:pt x="6720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1" name="object 401"/>
          <p:cNvSpPr/>
          <p:nvPr/>
        </p:nvSpPr>
        <p:spPr>
          <a:xfrm>
            <a:off x="2189927" y="3578534"/>
            <a:ext cx="70088" cy="38404"/>
          </a:xfrm>
          <a:custGeom>
            <a:avLst/>
            <a:gdLst/>
            <a:ahLst/>
            <a:cxnLst/>
            <a:rect l="l" t="t" r="r" b="b"/>
            <a:pathLst>
              <a:path w="70088" h="38404">
                <a:moveTo>
                  <a:pt x="9601" y="32644"/>
                </a:moveTo>
                <a:lnTo>
                  <a:pt x="6720" y="28803"/>
                </a:lnTo>
                <a:lnTo>
                  <a:pt x="6720" y="20162"/>
                </a:lnTo>
                <a:lnTo>
                  <a:pt x="7680" y="17282"/>
                </a:lnTo>
                <a:lnTo>
                  <a:pt x="9601" y="15361"/>
                </a:lnTo>
                <a:lnTo>
                  <a:pt x="12481" y="13441"/>
                </a:lnTo>
                <a:lnTo>
                  <a:pt x="15361" y="12481"/>
                </a:lnTo>
                <a:lnTo>
                  <a:pt x="23042" y="12481"/>
                </a:lnTo>
                <a:lnTo>
                  <a:pt x="25923" y="13441"/>
                </a:lnTo>
                <a:lnTo>
                  <a:pt x="27843" y="15361"/>
                </a:lnTo>
                <a:lnTo>
                  <a:pt x="29763" y="17282"/>
                </a:lnTo>
                <a:lnTo>
                  <a:pt x="31683" y="19202"/>
                </a:lnTo>
                <a:lnTo>
                  <a:pt x="32644" y="22082"/>
                </a:lnTo>
                <a:lnTo>
                  <a:pt x="33604" y="24963"/>
                </a:lnTo>
                <a:lnTo>
                  <a:pt x="34564" y="27843"/>
                </a:lnTo>
                <a:lnTo>
                  <a:pt x="35524" y="27843"/>
                </a:lnTo>
                <a:lnTo>
                  <a:pt x="35524" y="23042"/>
                </a:lnTo>
                <a:lnTo>
                  <a:pt x="36484" y="21122"/>
                </a:lnTo>
                <a:lnTo>
                  <a:pt x="37444" y="18242"/>
                </a:lnTo>
                <a:lnTo>
                  <a:pt x="38404" y="15361"/>
                </a:lnTo>
                <a:lnTo>
                  <a:pt x="39364" y="13441"/>
                </a:lnTo>
                <a:lnTo>
                  <a:pt x="41285" y="12481"/>
                </a:lnTo>
                <a:lnTo>
                  <a:pt x="42245" y="11521"/>
                </a:lnTo>
                <a:lnTo>
                  <a:pt x="43205" y="10561"/>
                </a:lnTo>
                <a:lnTo>
                  <a:pt x="45125" y="9601"/>
                </a:lnTo>
                <a:lnTo>
                  <a:pt x="48006" y="8641"/>
                </a:lnTo>
                <a:lnTo>
                  <a:pt x="49926" y="7680"/>
                </a:lnTo>
                <a:lnTo>
                  <a:pt x="56647" y="7680"/>
                </a:lnTo>
                <a:lnTo>
                  <a:pt x="59527" y="8641"/>
                </a:lnTo>
                <a:lnTo>
                  <a:pt x="62407" y="11521"/>
                </a:lnTo>
                <a:lnTo>
                  <a:pt x="64328" y="14401"/>
                </a:lnTo>
                <a:lnTo>
                  <a:pt x="66248" y="17282"/>
                </a:lnTo>
                <a:lnTo>
                  <a:pt x="66248" y="23042"/>
                </a:lnTo>
                <a:lnTo>
                  <a:pt x="65288" y="24002"/>
                </a:lnTo>
                <a:lnTo>
                  <a:pt x="65288" y="24963"/>
                </a:lnTo>
                <a:lnTo>
                  <a:pt x="64328" y="26883"/>
                </a:lnTo>
                <a:lnTo>
                  <a:pt x="63367" y="28803"/>
                </a:lnTo>
                <a:lnTo>
                  <a:pt x="62407" y="30723"/>
                </a:lnTo>
                <a:lnTo>
                  <a:pt x="62407" y="31683"/>
                </a:lnTo>
                <a:lnTo>
                  <a:pt x="61447" y="32644"/>
                </a:lnTo>
                <a:lnTo>
                  <a:pt x="61447" y="36484"/>
                </a:lnTo>
                <a:lnTo>
                  <a:pt x="62407" y="37444"/>
                </a:lnTo>
                <a:lnTo>
                  <a:pt x="63367" y="38404"/>
                </a:lnTo>
                <a:lnTo>
                  <a:pt x="67193" y="38404"/>
                </a:lnTo>
                <a:lnTo>
                  <a:pt x="69128" y="36484"/>
                </a:lnTo>
                <a:lnTo>
                  <a:pt x="70088" y="34564"/>
                </a:lnTo>
                <a:lnTo>
                  <a:pt x="70088" y="18242"/>
                </a:lnTo>
                <a:lnTo>
                  <a:pt x="67193" y="10561"/>
                </a:lnTo>
                <a:lnTo>
                  <a:pt x="62407" y="5760"/>
                </a:lnTo>
                <a:lnTo>
                  <a:pt x="57607" y="1920"/>
                </a:lnTo>
                <a:lnTo>
                  <a:pt x="52806" y="0"/>
                </a:lnTo>
                <a:lnTo>
                  <a:pt x="42245" y="0"/>
                </a:lnTo>
                <a:lnTo>
                  <a:pt x="39364" y="1920"/>
                </a:lnTo>
                <a:lnTo>
                  <a:pt x="36484" y="3840"/>
                </a:lnTo>
                <a:lnTo>
                  <a:pt x="32644" y="5760"/>
                </a:lnTo>
                <a:lnTo>
                  <a:pt x="30723" y="8641"/>
                </a:lnTo>
                <a:lnTo>
                  <a:pt x="28803" y="13441"/>
                </a:lnTo>
                <a:lnTo>
                  <a:pt x="24002" y="6736"/>
                </a:lnTo>
                <a:lnTo>
                  <a:pt x="18242" y="3840"/>
                </a:lnTo>
                <a:lnTo>
                  <a:pt x="10561" y="3840"/>
                </a:lnTo>
                <a:lnTo>
                  <a:pt x="7680" y="4800"/>
                </a:lnTo>
                <a:lnTo>
                  <a:pt x="5760" y="6736"/>
                </a:lnTo>
                <a:lnTo>
                  <a:pt x="1920" y="9601"/>
                </a:lnTo>
                <a:lnTo>
                  <a:pt x="0" y="14401"/>
                </a:lnTo>
                <a:lnTo>
                  <a:pt x="0" y="24002"/>
                </a:lnTo>
                <a:lnTo>
                  <a:pt x="960" y="27843"/>
                </a:lnTo>
                <a:lnTo>
                  <a:pt x="3840" y="30723"/>
                </a:lnTo>
                <a:lnTo>
                  <a:pt x="6720" y="33604"/>
                </a:lnTo>
                <a:lnTo>
                  <a:pt x="9601" y="35524"/>
                </a:lnTo>
                <a:lnTo>
                  <a:pt x="14401" y="37444"/>
                </a:lnTo>
                <a:lnTo>
                  <a:pt x="15361" y="36484"/>
                </a:lnTo>
                <a:lnTo>
                  <a:pt x="9601" y="32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2" name="object 402"/>
          <p:cNvSpPr/>
          <p:nvPr/>
        </p:nvSpPr>
        <p:spPr>
          <a:xfrm>
            <a:off x="2189927" y="3522863"/>
            <a:ext cx="70088" cy="38404"/>
          </a:xfrm>
          <a:custGeom>
            <a:avLst/>
            <a:gdLst/>
            <a:ahLst/>
            <a:cxnLst/>
            <a:rect l="l" t="t" r="r" b="b"/>
            <a:pathLst>
              <a:path w="70088" h="38404">
                <a:moveTo>
                  <a:pt x="2880" y="11521"/>
                </a:moveTo>
                <a:lnTo>
                  <a:pt x="0" y="16322"/>
                </a:lnTo>
                <a:lnTo>
                  <a:pt x="0" y="24963"/>
                </a:lnTo>
                <a:lnTo>
                  <a:pt x="960" y="27843"/>
                </a:lnTo>
                <a:lnTo>
                  <a:pt x="2880" y="30723"/>
                </a:lnTo>
                <a:lnTo>
                  <a:pt x="5760" y="34564"/>
                </a:lnTo>
                <a:lnTo>
                  <a:pt x="10561" y="38404"/>
                </a:lnTo>
                <a:lnTo>
                  <a:pt x="6720" y="27843"/>
                </a:lnTo>
                <a:lnTo>
                  <a:pt x="4800" y="25923"/>
                </a:lnTo>
                <a:lnTo>
                  <a:pt x="2880" y="24002"/>
                </a:lnTo>
                <a:lnTo>
                  <a:pt x="2880" y="20162"/>
                </a:lnTo>
                <a:lnTo>
                  <a:pt x="3840" y="18242"/>
                </a:lnTo>
                <a:lnTo>
                  <a:pt x="4800" y="17282"/>
                </a:lnTo>
                <a:lnTo>
                  <a:pt x="6720" y="15361"/>
                </a:lnTo>
                <a:lnTo>
                  <a:pt x="9601" y="13441"/>
                </a:lnTo>
                <a:lnTo>
                  <a:pt x="13441" y="12481"/>
                </a:lnTo>
                <a:lnTo>
                  <a:pt x="18242" y="10561"/>
                </a:lnTo>
                <a:lnTo>
                  <a:pt x="24963" y="9601"/>
                </a:lnTo>
                <a:lnTo>
                  <a:pt x="43205" y="9601"/>
                </a:lnTo>
                <a:lnTo>
                  <a:pt x="50886" y="10561"/>
                </a:lnTo>
                <a:lnTo>
                  <a:pt x="56647" y="12481"/>
                </a:lnTo>
                <a:lnTo>
                  <a:pt x="60487" y="13441"/>
                </a:lnTo>
                <a:lnTo>
                  <a:pt x="63367" y="14401"/>
                </a:lnTo>
                <a:lnTo>
                  <a:pt x="65288" y="16322"/>
                </a:lnTo>
                <a:lnTo>
                  <a:pt x="66248" y="18242"/>
                </a:lnTo>
                <a:lnTo>
                  <a:pt x="67193" y="20162"/>
                </a:lnTo>
                <a:lnTo>
                  <a:pt x="67193" y="25923"/>
                </a:lnTo>
                <a:lnTo>
                  <a:pt x="64328" y="28803"/>
                </a:lnTo>
                <a:lnTo>
                  <a:pt x="59527" y="30723"/>
                </a:lnTo>
                <a:lnTo>
                  <a:pt x="66248" y="34564"/>
                </a:lnTo>
                <a:lnTo>
                  <a:pt x="70088" y="28803"/>
                </a:lnTo>
                <a:lnTo>
                  <a:pt x="70088" y="19202"/>
                </a:lnTo>
                <a:lnTo>
                  <a:pt x="69128" y="15361"/>
                </a:lnTo>
                <a:lnTo>
                  <a:pt x="66248" y="12481"/>
                </a:lnTo>
                <a:lnTo>
                  <a:pt x="64328" y="8641"/>
                </a:lnTo>
                <a:lnTo>
                  <a:pt x="60487" y="5760"/>
                </a:lnTo>
                <a:lnTo>
                  <a:pt x="54726" y="3840"/>
                </a:lnTo>
                <a:lnTo>
                  <a:pt x="48966" y="960"/>
                </a:lnTo>
                <a:lnTo>
                  <a:pt x="42245" y="0"/>
                </a:lnTo>
                <a:lnTo>
                  <a:pt x="34564" y="0"/>
                </a:lnTo>
                <a:lnTo>
                  <a:pt x="31472" y="71"/>
                </a:lnTo>
                <a:lnTo>
                  <a:pt x="18118" y="2417"/>
                </a:lnTo>
                <a:lnTo>
                  <a:pt x="7680" y="7680"/>
                </a:lnTo>
                <a:lnTo>
                  <a:pt x="2880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3" name="object 403"/>
          <p:cNvSpPr/>
          <p:nvPr/>
        </p:nvSpPr>
        <p:spPr>
          <a:xfrm>
            <a:off x="2196647" y="3550706"/>
            <a:ext cx="59527" cy="16322"/>
          </a:xfrm>
          <a:custGeom>
            <a:avLst/>
            <a:gdLst/>
            <a:ahLst/>
            <a:cxnLst/>
            <a:rect l="l" t="t" r="r" b="b"/>
            <a:pathLst>
              <a:path w="59527" h="16322">
                <a:moveTo>
                  <a:pt x="59527" y="6720"/>
                </a:moveTo>
                <a:lnTo>
                  <a:pt x="52806" y="2880"/>
                </a:lnTo>
                <a:lnTo>
                  <a:pt x="47045" y="4800"/>
                </a:lnTo>
                <a:lnTo>
                  <a:pt x="39364" y="6720"/>
                </a:lnTo>
                <a:lnTo>
                  <a:pt x="24002" y="6720"/>
                </a:lnTo>
                <a:lnTo>
                  <a:pt x="18242" y="5760"/>
                </a:lnTo>
                <a:lnTo>
                  <a:pt x="12481" y="4800"/>
                </a:lnTo>
                <a:lnTo>
                  <a:pt x="6720" y="3840"/>
                </a:lnTo>
                <a:lnTo>
                  <a:pt x="2880" y="2880"/>
                </a:lnTo>
                <a:lnTo>
                  <a:pt x="0" y="0"/>
                </a:lnTo>
                <a:lnTo>
                  <a:pt x="3840" y="10561"/>
                </a:lnTo>
                <a:lnTo>
                  <a:pt x="8641" y="12481"/>
                </a:lnTo>
                <a:lnTo>
                  <a:pt x="14401" y="14386"/>
                </a:lnTo>
                <a:lnTo>
                  <a:pt x="21122" y="16322"/>
                </a:lnTo>
                <a:lnTo>
                  <a:pt x="38404" y="16322"/>
                </a:lnTo>
                <a:lnTo>
                  <a:pt x="46085" y="14386"/>
                </a:lnTo>
                <a:lnTo>
                  <a:pt x="51846" y="10561"/>
                </a:lnTo>
                <a:lnTo>
                  <a:pt x="59527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4" name="object 404"/>
          <p:cNvSpPr/>
          <p:nvPr/>
        </p:nvSpPr>
        <p:spPr>
          <a:xfrm>
            <a:off x="2189927" y="3480617"/>
            <a:ext cx="69128" cy="26883"/>
          </a:xfrm>
          <a:custGeom>
            <a:avLst/>
            <a:gdLst/>
            <a:ahLst/>
            <a:cxnLst/>
            <a:rect l="l" t="t" r="r" b="b"/>
            <a:pathLst>
              <a:path w="69128" h="26883">
                <a:moveTo>
                  <a:pt x="9601" y="18242"/>
                </a:moveTo>
                <a:lnTo>
                  <a:pt x="10561" y="17282"/>
                </a:lnTo>
                <a:lnTo>
                  <a:pt x="65288" y="17282"/>
                </a:lnTo>
                <a:lnTo>
                  <a:pt x="66248" y="18242"/>
                </a:lnTo>
                <a:lnTo>
                  <a:pt x="66248" y="19202"/>
                </a:lnTo>
                <a:lnTo>
                  <a:pt x="67193" y="20162"/>
                </a:lnTo>
                <a:lnTo>
                  <a:pt x="67193" y="25923"/>
                </a:lnTo>
                <a:lnTo>
                  <a:pt x="69128" y="25923"/>
                </a:lnTo>
                <a:lnTo>
                  <a:pt x="69128" y="0"/>
                </a:lnTo>
                <a:lnTo>
                  <a:pt x="67193" y="0"/>
                </a:lnTo>
                <a:lnTo>
                  <a:pt x="67193" y="4800"/>
                </a:lnTo>
                <a:lnTo>
                  <a:pt x="66248" y="5760"/>
                </a:lnTo>
                <a:lnTo>
                  <a:pt x="66248" y="6736"/>
                </a:lnTo>
                <a:lnTo>
                  <a:pt x="65288" y="7680"/>
                </a:lnTo>
                <a:lnTo>
                  <a:pt x="64328" y="7680"/>
                </a:lnTo>
                <a:lnTo>
                  <a:pt x="63367" y="8641"/>
                </a:lnTo>
                <a:lnTo>
                  <a:pt x="0" y="8641"/>
                </a:lnTo>
                <a:lnTo>
                  <a:pt x="0" y="10561"/>
                </a:lnTo>
                <a:lnTo>
                  <a:pt x="7680" y="26883"/>
                </a:lnTo>
                <a:lnTo>
                  <a:pt x="9601" y="25923"/>
                </a:lnTo>
                <a:lnTo>
                  <a:pt x="8641" y="24002"/>
                </a:lnTo>
                <a:lnTo>
                  <a:pt x="7680" y="22082"/>
                </a:lnTo>
                <a:lnTo>
                  <a:pt x="7680" y="20162"/>
                </a:lnTo>
                <a:lnTo>
                  <a:pt x="8641" y="19202"/>
                </a:lnTo>
                <a:lnTo>
                  <a:pt x="8641" y="18242"/>
                </a:lnTo>
                <a:lnTo>
                  <a:pt x="9601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5" name="object 405"/>
          <p:cNvSpPr/>
          <p:nvPr/>
        </p:nvSpPr>
        <p:spPr>
          <a:xfrm>
            <a:off x="2289764" y="3578534"/>
            <a:ext cx="71048" cy="38404"/>
          </a:xfrm>
          <a:custGeom>
            <a:avLst/>
            <a:gdLst/>
            <a:ahLst/>
            <a:cxnLst/>
            <a:rect l="l" t="t" r="r" b="b"/>
            <a:pathLst>
              <a:path w="71048" h="38404">
                <a:moveTo>
                  <a:pt x="1920" y="27843"/>
                </a:moveTo>
                <a:lnTo>
                  <a:pt x="3840" y="30723"/>
                </a:lnTo>
                <a:lnTo>
                  <a:pt x="6720" y="33604"/>
                </a:lnTo>
                <a:lnTo>
                  <a:pt x="10561" y="35524"/>
                </a:lnTo>
                <a:lnTo>
                  <a:pt x="14401" y="37444"/>
                </a:lnTo>
                <a:lnTo>
                  <a:pt x="15361" y="36484"/>
                </a:lnTo>
                <a:lnTo>
                  <a:pt x="9601" y="32644"/>
                </a:lnTo>
                <a:lnTo>
                  <a:pt x="7680" y="28803"/>
                </a:lnTo>
                <a:lnTo>
                  <a:pt x="7680" y="20162"/>
                </a:lnTo>
                <a:lnTo>
                  <a:pt x="8641" y="17282"/>
                </a:lnTo>
                <a:lnTo>
                  <a:pt x="10561" y="15361"/>
                </a:lnTo>
                <a:lnTo>
                  <a:pt x="12481" y="13441"/>
                </a:lnTo>
                <a:lnTo>
                  <a:pt x="15361" y="12481"/>
                </a:lnTo>
                <a:lnTo>
                  <a:pt x="24002" y="12481"/>
                </a:lnTo>
                <a:lnTo>
                  <a:pt x="25923" y="13441"/>
                </a:lnTo>
                <a:lnTo>
                  <a:pt x="27843" y="15361"/>
                </a:lnTo>
                <a:lnTo>
                  <a:pt x="29763" y="17282"/>
                </a:lnTo>
                <a:lnTo>
                  <a:pt x="31683" y="19202"/>
                </a:lnTo>
                <a:lnTo>
                  <a:pt x="33604" y="22082"/>
                </a:lnTo>
                <a:lnTo>
                  <a:pt x="34564" y="24963"/>
                </a:lnTo>
                <a:lnTo>
                  <a:pt x="34564" y="27843"/>
                </a:lnTo>
                <a:lnTo>
                  <a:pt x="35524" y="27843"/>
                </a:lnTo>
                <a:lnTo>
                  <a:pt x="35524" y="23042"/>
                </a:lnTo>
                <a:lnTo>
                  <a:pt x="36484" y="21122"/>
                </a:lnTo>
                <a:lnTo>
                  <a:pt x="37444" y="18242"/>
                </a:lnTo>
                <a:lnTo>
                  <a:pt x="38404" y="15361"/>
                </a:lnTo>
                <a:lnTo>
                  <a:pt x="40325" y="13441"/>
                </a:lnTo>
                <a:lnTo>
                  <a:pt x="41285" y="12481"/>
                </a:lnTo>
                <a:lnTo>
                  <a:pt x="42245" y="11521"/>
                </a:lnTo>
                <a:lnTo>
                  <a:pt x="43205" y="10561"/>
                </a:lnTo>
                <a:lnTo>
                  <a:pt x="45125" y="9601"/>
                </a:lnTo>
                <a:lnTo>
                  <a:pt x="48006" y="8641"/>
                </a:lnTo>
                <a:lnTo>
                  <a:pt x="50886" y="7680"/>
                </a:lnTo>
                <a:lnTo>
                  <a:pt x="56647" y="7680"/>
                </a:lnTo>
                <a:lnTo>
                  <a:pt x="59527" y="8641"/>
                </a:lnTo>
                <a:lnTo>
                  <a:pt x="62407" y="11521"/>
                </a:lnTo>
                <a:lnTo>
                  <a:pt x="65272" y="14401"/>
                </a:lnTo>
                <a:lnTo>
                  <a:pt x="66248" y="17282"/>
                </a:lnTo>
                <a:lnTo>
                  <a:pt x="66248" y="24002"/>
                </a:lnTo>
                <a:lnTo>
                  <a:pt x="65272" y="24963"/>
                </a:lnTo>
                <a:lnTo>
                  <a:pt x="65272" y="26883"/>
                </a:lnTo>
                <a:lnTo>
                  <a:pt x="64328" y="28803"/>
                </a:lnTo>
                <a:lnTo>
                  <a:pt x="63367" y="30723"/>
                </a:lnTo>
                <a:lnTo>
                  <a:pt x="62407" y="31683"/>
                </a:lnTo>
                <a:lnTo>
                  <a:pt x="62407" y="32644"/>
                </a:lnTo>
                <a:lnTo>
                  <a:pt x="61447" y="33604"/>
                </a:lnTo>
                <a:lnTo>
                  <a:pt x="61447" y="35524"/>
                </a:lnTo>
                <a:lnTo>
                  <a:pt x="62407" y="36484"/>
                </a:lnTo>
                <a:lnTo>
                  <a:pt x="63367" y="37444"/>
                </a:lnTo>
                <a:lnTo>
                  <a:pt x="63367" y="38404"/>
                </a:lnTo>
                <a:lnTo>
                  <a:pt x="68168" y="38404"/>
                </a:lnTo>
                <a:lnTo>
                  <a:pt x="69113" y="36484"/>
                </a:lnTo>
                <a:lnTo>
                  <a:pt x="70088" y="34564"/>
                </a:lnTo>
                <a:lnTo>
                  <a:pt x="71048" y="31683"/>
                </a:lnTo>
                <a:lnTo>
                  <a:pt x="71048" y="18242"/>
                </a:lnTo>
                <a:lnTo>
                  <a:pt x="68168" y="10561"/>
                </a:lnTo>
                <a:lnTo>
                  <a:pt x="62407" y="5760"/>
                </a:lnTo>
                <a:lnTo>
                  <a:pt x="58567" y="1920"/>
                </a:lnTo>
                <a:lnTo>
                  <a:pt x="52806" y="0"/>
                </a:lnTo>
                <a:lnTo>
                  <a:pt x="43205" y="0"/>
                </a:lnTo>
                <a:lnTo>
                  <a:pt x="39364" y="1920"/>
                </a:lnTo>
                <a:lnTo>
                  <a:pt x="36484" y="3840"/>
                </a:lnTo>
                <a:lnTo>
                  <a:pt x="33604" y="5760"/>
                </a:lnTo>
                <a:lnTo>
                  <a:pt x="30723" y="8641"/>
                </a:lnTo>
                <a:lnTo>
                  <a:pt x="29763" y="13441"/>
                </a:lnTo>
                <a:lnTo>
                  <a:pt x="24002" y="6736"/>
                </a:lnTo>
                <a:lnTo>
                  <a:pt x="19202" y="3840"/>
                </a:lnTo>
                <a:lnTo>
                  <a:pt x="11521" y="3840"/>
                </a:lnTo>
                <a:lnTo>
                  <a:pt x="8641" y="4800"/>
                </a:lnTo>
                <a:lnTo>
                  <a:pt x="5760" y="6736"/>
                </a:lnTo>
                <a:lnTo>
                  <a:pt x="1920" y="9601"/>
                </a:lnTo>
                <a:lnTo>
                  <a:pt x="0" y="14401"/>
                </a:lnTo>
                <a:lnTo>
                  <a:pt x="0" y="24002"/>
                </a:lnTo>
                <a:lnTo>
                  <a:pt x="1920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6" name="object 406"/>
          <p:cNvSpPr/>
          <p:nvPr/>
        </p:nvSpPr>
        <p:spPr>
          <a:xfrm>
            <a:off x="2291684" y="3525743"/>
            <a:ext cx="69128" cy="39349"/>
          </a:xfrm>
          <a:custGeom>
            <a:avLst/>
            <a:gdLst/>
            <a:ahLst/>
            <a:cxnLst/>
            <a:rect l="l" t="t" r="r" b="b"/>
            <a:pathLst>
              <a:path w="69128" h="39349">
                <a:moveTo>
                  <a:pt x="25923" y="37444"/>
                </a:moveTo>
                <a:lnTo>
                  <a:pt x="26883" y="31683"/>
                </a:lnTo>
                <a:lnTo>
                  <a:pt x="27843" y="25923"/>
                </a:lnTo>
                <a:lnTo>
                  <a:pt x="28803" y="23042"/>
                </a:lnTo>
                <a:lnTo>
                  <a:pt x="30723" y="18242"/>
                </a:lnTo>
                <a:lnTo>
                  <a:pt x="33604" y="14401"/>
                </a:lnTo>
                <a:lnTo>
                  <a:pt x="37444" y="11521"/>
                </a:lnTo>
                <a:lnTo>
                  <a:pt x="40325" y="9601"/>
                </a:lnTo>
                <a:lnTo>
                  <a:pt x="44165" y="7680"/>
                </a:lnTo>
                <a:lnTo>
                  <a:pt x="52806" y="7680"/>
                </a:lnTo>
                <a:lnTo>
                  <a:pt x="56647" y="9601"/>
                </a:lnTo>
                <a:lnTo>
                  <a:pt x="59527" y="12481"/>
                </a:lnTo>
                <a:lnTo>
                  <a:pt x="62407" y="15361"/>
                </a:lnTo>
                <a:lnTo>
                  <a:pt x="63352" y="18242"/>
                </a:lnTo>
                <a:lnTo>
                  <a:pt x="63352" y="24963"/>
                </a:lnTo>
                <a:lnTo>
                  <a:pt x="62407" y="27843"/>
                </a:lnTo>
                <a:lnTo>
                  <a:pt x="61447" y="29763"/>
                </a:lnTo>
                <a:lnTo>
                  <a:pt x="60487" y="31683"/>
                </a:lnTo>
                <a:lnTo>
                  <a:pt x="59527" y="32644"/>
                </a:lnTo>
                <a:lnTo>
                  <a:pt x="59527" y="33604"/>
                </a:lnTo>
                <a:lnTo>
                  <a:pt x="58567" y="34564"/>
                </a:lnTo>
                <a:lnTo>
                  <a:pt x="58567" y="36484"/>
                </a:lnTo>
                <a:lnTo>
                  <a:pt x="59527" y="37444"/>
                </a:lnTo>
                <a:lnTo>
                  <a:pt x="59527" y="38404"/>
                </a:lnTo>
                <a:lnTo>
                  <a:pt x="60487" y="39349"/>
                </a:lnTo>
                <a:lnTo>
                  <a:pt x="64328" y="39349"/>
                </a:lnTo>
                <a:lnTo>
                  <a:pt x="65288" y="38404"/>
                </a:lnTo>
                <a:lnTo>
                  <a:pt x="67193" y="37444"/>
                </a:lnTo>
                <a:lnTo>
                  <a:pt x="68168" y="35524"/>
                </a:lnTo>
                <a:lnTo>
                  <a:pt x="69128" y="32644"/>
                </a:lnTo>
                <a:lnTo>
                  <a:pt x="69128" y="24002"/>
                </a:lnTo>
                <a:lnTo>
                  <a:pt x="68168" y="20162"/>
                </a:lnTo>
                <a:lnTo>
                  <a:pt x="66248" y="16322"/>
                </a:lnTo>
                <a:lnTo>
                  <a:pt x="65288" y="13441"/>
                </a:lnTo>
                <a:lnTo>
                  <a:pt x="63352" y="11521"/>
                </a:lnTo>
                <a:lnTo>
                  <a:pt x="61447" y="8641"/>
                </a:lnTo>
                <a:lnTo>
                  <a:pt x="58567" y="6720"/>
                </a:lnTo>
                <a:lnTo>
                  <a:pt x="56647" y="4800"/>
                </a:lnTo>
                <a:lnTo>
                  <a:pt x="52806" y="3840"/>
                </a:lnTo>
                <a:lnTo>
                  <a:pt x="49926" y="1920"/>
                </a:lnTo>
                <a:lnTo>
                  <a:pt x="47045" y="960"/>
                </a:lnTo>
                <a:lnTo>
                  <a:pt x="37444" y="960"/>
                </a:lnTo>
                <a:lnTo>
                  <a:pt x="31683" y="3840"/>
                </a:lnTo>
                <a:lnTo>
                  <a:pt x="27843" y="7680"/>
                </a:lnTo>
                <a:lnTo>
                  <a:pt x="22082" y="13441"/>
                </a:lnTo>
                <a:lnTo>
                  <a:pt x="19202" y="20162"/>
                </a:lnTo>
                <a:lnTo>
                  <a:pt x="17282" y="28803"/>
                </a:lnTo>
                <a:lnTo>
                  <a:pt x="8641" y="24963"/>
                </a:lnTo>
                <a:lnTo>
                  <a:pt x="8641" y="3840"/>
                </a:lnTo>
                <a:lnTo>
                  <a:pt x="0" y="0"/>
                </a:lnTo>
                <a:lnTo>
                  <a:pt x="0" y="24963"/>
                </a:lnTo>
                <a:lnTo>
                  <a:pt x="25923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7" name="object 407"/>
          <p:cNvSpPr/>
          <p:nvPr/>
        </p:nvSpPr>
        <p:spPr>
          <a:xfrm>
            <a:off x="2289764" y="3480617"/>
            <a:ext cx="70088" cy="26883"/>
          </a:xfrm>
          <a:custGeom>
            <a:avLst/>
            <a:gdLst/>
            <a:ahLst/>
            <a:cxnLst/>
            <a:rect l="l" t="t" r="r" b="b"/>
            <a:pathLst>
              <a:path w="70088" h="26883">
                <a:moveTo>
                  <a:pt x="68168" y="0"/>
                </a:moveTo>
                <a:lnTo>
                  <a:pt x="67208" y="2895"/>
                </a:lnTo>
                <a:lnTo>
                  <a:pt x="67208" y="5760"/>
                </a:lnTo>
                <a:lnTo>
                  <a:pt x="66248" y="6736"/>
                </a:lnTo>
                <a:lnTo>
                  <a:pt x="65272" y="7680"/>
                </a:lnTo>
                <a:lnTo>
                  <a:pt x="64328" y="7680"/>
                </a:lnTo>
                <a:lnTo>
                  <a:pt x="63367" y="8641"/>
                </a:lnTo>
                <a:lnTo>
                  <a:pt x="0" y="8641"/>
                </a:lnTo>
                <a:lnTo>
                  <a:pt x="0" y="10561"/>
                </a:lnTo>
                <a:lnTo>
                  <a:pt x="8641" y="26883"/>
                </a:lnTo>
                <a:lnTo>
                  <a:pt x="9601" y="25923"/>
                </a:lnTo>
                <a:lnTo>
                  <a:pt x="8641" y="24002"/>
                </a:lnTo>
                <a:lnTo>
                  <a:pt x="8641" y="19202"/>
                </a:lnTo>
                <a:lnTo>
                  <a:pt x="9601" y="18242"/>
                </a:lnTo>
                <a:lnTo>
                  <a:pt x="10561" y="17282"/>
                </a:lnTo>
                <a:lnTo>
                  <a:pt x="66248" y="17282"/>
                </a:lnTo>
                <a:lnTo>
                  <a:pt x="66248" y="18242"/>
                </a:lnTo>
                <a:lnTo>
                  <a:pt x="67208" y="19202"/>
                </a:lnTo>
                <a:lnTo>
                  <a:pt x="67208" y="20162"/>
                </a:lnTo>
                <a:lnTo>
                  <a:pt x="68168" y="22082"/>
                </a:lnTo>
                <a:lnTo>
                  <a:pt x="68168" y="25923"/>
                </a:lnTo>
                <a:lnTo>
                  <a:pt x="70088" y="25923"/>
                </a:lnTo>
                <a:lnTo>
                  <a:pt x="70088" y="0"/>
                </a:lnTo>
                <a:lnTo>
                  <a:pt x="6816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8" name="object 408"/>
          <p:cNvSpPr/>
          <p:nvPr/>
        </p:nvSpPr>
        <p:spPr>
          <a:xfrm>
            <a:off x="2390561" y="3573749"/>
            <a:ext cx="69113" cy="46070"/>
          </a:xfrm>
          <a:custGeom>
            <a:avLst/>
            <a:gdLst/>
            <a:ahLst/>
            <a:cxnLst/>
            <a:rect l="l" t="t" r="r" b="b"/>
            <a:pathLst>
              <a:path w="69113" h="46070">
                <a:moveTo>
                  <a:pt x="45125" y="46070"/>
                </a:moveTo>
                <a:lnTo>
                  <a:pt x="50886" y="46070"/>
                </a:lnTo>
                <a:lnTo>
                  <a:pt x="50886" y="17266"/>
                </a:lnTo>
                <a:lnTo>
                  <a:pt x="69113" y="17266"/>
                </a:lnTo>
                <a:lnTo>
                  <a:pt x="69113" y="9585"/>
                </a:lnTo>
                <a:lnTo>
                  <a:pt x="50886" y="9585"/>
                </a:lnTo>
                <a:lnTo>
                  <a:pt x="50886" y="0"/>
                </a:lnTo>
                <a:lnTo>
                  <a:pt x="44165" y="0"/>
                </a:lnTo>
                <a:lnTo>
                  <a:pt x="44165" y="9585"/>
                </a:lnTo>
                <a:lnTo>
                  <a:pt x="0" y="9585"/>
                </a:lnTo>
                <a:lnTo>
                  <a:pt x="0" y="14386"/>
                </a:lnTo>
                <a:lnTo>
                  <a:pt x="45125" y="46070"/>
                </a:lnTo>
                <a:lnTo>
                  <a:pt x="10561" y="17266"/>
                </a:lnTo>
                <a:lnTo>
                  <a:pt x="44165" y="17266"/>
                </a:lnTo>
                <a:lnTo>
                  <a:pt x="44165" y="41269"/>
                </a:lnTo>
                <a:lnTo>
                  <a:pt x="10561" y="17266"/>
                </a:lnTo>
                <a:lnTo>
                  <a:pt x="45125" y="46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9" name="object 409"/>
          <p:cNvSpPr/>
          <p:nvPr/>
        </p:nvSpPr>
        <p:spPr>
          <a:xfrm>
            <a:off x="2390561" y="3522863"/>
            <a:ext cx="70073" cy="38404"/>
          </a:xfrm>
          <a:custGeom>
            <a:avLst/>
            <a:gdLst/>
            <a:ahLst/>
            <a:cxnLst/>
            <a:rect l="l" t="t" r="r" b="b"/>
            <a:pathLst>
              <a:path w="70073" h="38404">
                <a:moveTo>
                  <a:pt x="2880" y="11521"/>
                </a:moveTo>
                <a:lnTo>
                  <a:pt x="0" y="16322"/>
                </a:lnTo>
                <a:lnTo>
                  <a:pt x="0" y="24963"/>
                </a:lnTo>
                <a:lnTo>
                  <a:pt x="960" y="27843"/>
                </a:lnTo>
                <a:lnTo>
                  <a:pt x="2880" y="30723"/>
                </a:lnTo>
                <a:lnTo>
                  <a:pt x="5760" y="34564"/>
                </a:lnTo>
                <a:lnTo>
                  <a:pt x="9601" y="38404"/>
                </a:lnTo>
                <a:lnTo>
                  <a:pt x="5760" y="27843"/>
                </a:lnTo>
                <a:lnTo>
                  <a:pt x="3840" y="25923"/>
                </a:lnTo>
                <a:lnTo>
                  <a:pt x="2880" y="24002"/>
                </a:lnTo>
                <a:lnTo>
                  <a:pt x="2880" y="20162"/>
                </a:lnTo>
                <a:lnTo>
                  <a:pt x="3840" y="18242"/>
                </a:lnTo>
                <a:lnTo>
                  <a:pt x="4800" y="17282"/>
                </a:lnTo>
                <a:lnTo>
                  <a:pt x="6720" y="15361"/>
                </a:lnTo>
                <a:lnTo>
                  <a:pt x="9601" y="13441"/>
                </a:lnTo>
                <a:lnTo>
                  <a:pt x="13441" y="12481"/>
                </a:lnTo>
                <a:lnTo>
                  <a:pt x="18242" y="10561"/>
                </a:lnTo>
                <a:lnTo>
                  <a:pt x="24963" y="9601"/>
                </a:lnTo>
                <a:lnTo>
                  <a:pt x="43205" y="9601"/>
                </a:lnTo>
                <a:lnTo>
                  <a:pt x="50886" y="10561"/>
                </a:lnTo>
                <a:lnTo>
                  <a:pt x="56647" y="12481"/>
                </a:lnTo>
                <a:lnTo>
                  <a:pt x="60487" y="13441"/>
                </a:lnTo>
                <a:lnTo>
                  <a:pt x="63367" y="14401"/>
                </a:lnTo>
                <a:lnTo>
                  <a:pt x="64328" y="16322"/>
                </a:lnTo>
                <a:lnTo>
                  <a:pt x="66233" y="18242"/>
                </a:lnTo>
                <a:lnTo>
                  <a:pt x="67208" y="20162"/>
                </a:lnTo>
                <a:lnTo>
                  <a:pt x="67208" y="25923"/>
                </a:lnTo>
                <a:lnTo>
                  <a:pt x="64328" y="28803"/>
                </a:lnTo>
                <a:lnTo>
                  <a:pt x="59527" y="30723"/>
                </a:lnTo>
                <a:lnTo>
                  <a:pt x="66233" y="34564"/>
                </a:lnTo>
                <a:lnTo>
                  <a:pt x="70073" y="28803"/>
                </a:lnTo>
                <a:lnTo>
                  <a:pt x="70073" y="19202"/>
                </a:lnTo>
                <a:lnTo>
                  <a:pt x="69113" y="15361"/>
                </a:lnTo>
                <a:lnTo>
                  <a:pt x="66233" y="12481"/>
                </a:lnTo>
                <a:lnTo>
                  <a:pt x="64328" y="8641"/>
                </a:lnTo>
                <a:lnTo>
                  <a:pt x="60487" y="5760"/>
                </a:lnTo>
                <a:lnTo>
                  <a:pt x="54726" y="3840"/>
                </a:lnTo>
                <a:lnTo>
                  <a:pt x="48966" y="960"/>
                </a:lnTo>
                <a:lnTo>
                  <a:pt x="42245" y="0"/>
                </a:lnTo>
                <a:lnTo>
                  <a:pt x="34564" y="0"/>
                </a:lnTo>
                <a:lnTo>
                  <a:pt x="31472" y="71"/>
                </a:lnTo>
                <a:lnTo>
                  <a:pt x="18118" y="2417"/>
                </a:lnTo>
                <a:lnTo>
                  <a:pt x="7680" y="7680"/>
                </a:lnTo>
                <a:lnTo>
                  <a:pt x="2880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0" name="object 410"/>
          <p:cNvSpPr/>
          <p:nvPr/>
        </p:nvSpPr>
        <p:spPr>
          <a:xfrm>
            <a:off x="2396322" y="3550706"/>
            <a:ext cx="60472" cy="16322"/>
          </a:xfrm>
          <a:custGeom>
            <a:avLst/>
            <a:gdLst/>
            <a:ahLst/>
            <a:cxnLst/>
            <a:rect l="l" t="t" r="r" b="b"/>
            <a:pathLst>
              <a:path w="60472" h="16322">
                <a:moveTo>
                  <a:pt x="60472" y="6720"/>
                </a:moveTo>
                <a:lnTo>
                  <a:pt x="53766" y="2880"/>
                </a:lnTo>
                <a:lnTo>
                  <a:pt x="48006" y="4800"/>
                </a:lnTo>
                <a:lnTo>
                  <a:pt x="40325" y="6720"/>
                </a:lnTo>
                <a:lnTo>
                  <a:pt x="24963" y="6720"/>
                </a:lnTo>
                <a:lnTo>
                  <a:pt x="19202" y="5760"/>
                </a:lnTo>
                <a:lnTo>
                  <a:pt x="13441" y="4800"/>
                </a:lnTo>
                <a:lnTo>
                  <a:pt x="7680" y="3840"/>
                </a:lnTo>
                <a:lnTo>
                  <a:pt x="2880" y="2880"/>
                </a:lnTo>
                <a:lnTo>
                  <a:pt x="0" y="0"/>
                </a:lnTo>
                <a:lnTo>
                  <a:pt x="3840" y="10561"/>
                </a:lnTo>
                <a:lnTo>
                  <a:pt x="9601" y="12481"/>
                </a:lnTo>
                <a:lnTo>
                  <a:pt x="15361" y="14386"/>
                </a:lnTo>
                <a:lnTo>
                  <a:pt x="22082" y="16322"/>
                </a:lnTo>
                <a:lnTo>
                  <a:pt x="39364" y="16322"/>
                </a:lnTo>
                <a:lnTo>
                  <a:pt x="47045" y="14386"/>
                </a:lnTo>
                <a:lnTo>
                  <a:pt x="52806" y="10561"/>
                </a:lnTo>
                <a:lnTo>
                  <a:pt x="60472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1" name="object 411"/>
          <p:cNvSpPr/>
          <p:nvPr/>
        </p:nvSpPr>
        <p:spPr>
          <a:xfrm>
            <a:off x="2390561" y="3480617"/>
            <a:ext cx="69113" cy="26883"/>
          </a:xfrm>
          <a:custGeom>
            <a:avLst/>
            <a:gdLst/>
            <a:ahLst/>
            <a:cxnLst/>
            <a:rect l="l" t="t" r="r" b="b"/>
            <a:pathLst>
              <a:path w="69113" h="26883">
                <a:moveTo>
                  <a:pt x="8641" y="18242"/>
                </a:moveTo>
                <a:lnTo>
                  <a:pt x="9601" y="18242"/>
                </a:lnTo>
                <a:lnTo>
                  <a:pt x="9601" y="17282"/>
                </a:lnTo>
                <a:lnTo>
                  <a:pt x="65288" y="17282"/>
                </a:lnTo>
                <a:lnTo>
                  <a:pt x="66233" y="18242"/>
                </a:lnTo>
                <a:lnTo>
                  <a:pt x="66233" y="19202"/>
                </a:lnTo>
                <a:lnTo>
                  <a:pt x="67208" y="20162"/>
                </a:lnTo>
                <a:lnTo>
                  <a:pt x="67208" y="25923"/>
                </a:lnTo>
                <a:lnTo>
                  <a:pt x="69113" y="25923"/>
                </a:lnTo>
                <a:lnTo>
                  <a:pt x="69113" y="0"/>
                </a:lnTo>
                <a:lnTo>
                  <a:pt x="67208" y="0"/>
                </a:lnTo>
                <a:lnTo>
                  <a:pt x="67208" y="4800"/>
                </a:lnTo>
                <a:lnTo>
                  <a:pt x="66233" y="5760"/>
                </a:lnTo>
                <a:lnTo>
                  <a:pt x="66233" y="6736"/>
                </a:lnTo>
                <a:lnTo>
                  <a:pt x="65288" y="7680"/>
                </a:lnTo>
                <a:lnTo>
                  <a:pt x="64328" y="7680"/>
                </a:lnTo>
                <a:lnTo>
                  <a:pt x="63367" y="8641"/>
                </a:lnTo>
                <a:lnTo>
                  <a:pt x="0" y="8641"/>
                </a:lnTo>
                <a:lnTo>
                  <a:pt x="0" y="10561"/>
                </a:lnTo>
                <a:lnTo>
                  <a:pt x="7680" y="26883"/>
                </a:lnTo>
                <a:lnTo>
                  <a:pt x="9601" y="25923"/>
                </a:lnTo>
                <a:lnTo>
                  <a:pt x="8641" y="24002"/>
                </a:lnTo>
                <a:lnTo>
                  <a:pt x="7680" y="22082"/>
                </a:lnTo>
                <a:lnTo>
                  <a:pt x="7680" y="20162"/>
                </a:lnTo>
                <a:lnTo>
                  <a:pt x="8641" y="19202"/>
                </a:lnTo>
                <a:lnTo>
                  <a:pt x="8641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2" name="object 412"/>
          <p:cNvSpPr/>
          <p:nvPr/>
        </p:nvSpPr>
        <p:spPr>
          <a:xfrm>
            <a:off x="2490398" y="3573749"/>
            <a:ext cx="69128" cy="46070"/>
          </a:xfrm>
          <a:custGeom>
            <a:avLst/>
            <a:gdLst/>
            <a:ahLst/>
            <a:cxnLst/>
            <a:rect l="l" t="t" r="r" b="b"/>
            <a:pathLst>
              <a:path w="69128" h="46070">
                <a:moveTo>
                  <a:pt x="45125" y="46070"/>
                </a:moveTo>
                <a:lnTo>
                  <a:pt x="50886" y="46070"/>
                </a:lnTo>
                <a:lnTo>
                  <a:pt x="50886" y="17266"/>
                </a:lnTo>
                <a:lnTo>
                  <a:pt x="69128" y="17266"/>
                </a:lnTo>
                <a:lnTo>
                  <a:pt x="69128" y="9585"/>
                </a:lnTo>
                <a:lnTo>
                  <a:pt x="50886" y="9585"/>
                </a:lnTo>
                <a:lnTo>
                  <a:pt x="50886" y="0"/>
                </a:lnTo>
                <a:lnTo>
                  <a:pt x="44165" y="0"/>
                </a:lnTo>
                <a:lnTo>
                  <a:pt x="44165" y="9585"/>
                </a:lnTo>
                <a:lnTo>
                  <a:pt x="0" y="9585"/>
                </a:lnTo>
                <a:lnTo>
                  <a:pt x="0" y="14386"/>
                </a:lnTo>
                <a:lnTo>
                  <a:pt x="45125" y="46070"/>
                </a:lnTo>
                <a:lnTo>
                  <a:pt x="10561" y="17266"/>
                </a:lnTo>
                <a:lnTo>
                  <a:pt x="44165" y="17266"/>
                </a:lnTo>
                <a:lnTo>
                  <a:pt x="44165" y="41269"/>
                </a:lnTo>
                <a:lnTo>
                  <a:pt x="10561" y="17266"/>
                </a:lnTo>
                <a:lnTo>
                  <a:pt x="45125" y="46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3" name="object 413"/>
          <p:cNvSpPr/>
          <p:nvPr/>
        </p:nvSpPr>
        <p:spPr>
          <a:xfrm>
            <a:off x="2491358" y="3525743"/>
            <a:ext cx="69128" cy="39349"/>
          </a:xfrm>
          <a:custGeom>
            <a:avLst/>
            <a:gdLst/>
            <a:ahLst/>
            <a:cxnLst/>
            <a:rect l="l" t="t" r="r" b="b"/>
            <a:pathLst>
              <a:path w="69128" h="39349">
                <a:moveTo>
                  <a:pt x="8641" y="3840"/>
                </a:moveTo>
                <a:lnTo>
                  <a:pt x="0" y="0"/>
                </a:lnTo>
                <a:lnTo>
                  <a:pt x="0" y="24963"/>
                </a:lnTo>
                <a:lnTo>
                  <a:pt x="26883" y="37444"/>
                </a:lnTo>
                <a:lnTo>
                  <a:pt x="26883" y="31683"/>
                </a:lnTo>
                <a:lnTo>
                  <a:pt x="27843" y="25923"/>
                </a:lnTo>
                <a:lnTo>
                  <a:pt x="28803" y="23042"/>
                </a:lnTo>
                <a:lnTo>
                  <a:pt x="30723" y="18242"/>
                </a:lnTo>
                <a:lnTo>
                  <a:pt x="33604" y="14401"/>
                </a:lnTo>
                <a:lnTo>
                  <a:pt x="37444" y="11521"/>
                </a:lnTo>
                <a:lnTo>
                  <a:pt x="41285" y="9601"/>
                </a:lnTo>
                <a:lnTo>
                  <a:pt x="45125" y="7680"/>
                </a:lnTo>
                <a:lnTo>
                  <a:pt x="52806" y="7680"/>
                </a:lnTo>
                <a:lnTo>
                  <a:pt x="56647" y="9601"/>
                </a:lnTo>
                <a:lnTo>
                  <a:pt x="59512" y="12481"/>
                </a:lnTo>
                <a:lnTo>
                  <a:pt x="62407" y="15361"/>
                </a:lnTo>
                <a:lnTo>
                  <a:pt x="64328" y="18242"/>
                </a:lnTo>
                <a:lnTo>
                  <a:pt x="64328" y="24963"/>
                </a:lnTo>
                <a:lnTo>
                  <a:pt x="63352" y="27843"/>
                </a:lnTo>
                <a:lnTo>
                  <a:pt x="61447" y="29763"/>
                </a:lnTo>
                <a:lnTo>
                  <a:pt x="60487" y="31683"/>
                </a:lnTo>
                <a:lnTo>
                  <a:pt x="59512" y="32644"/>
                </a:lnTo>
                <a:lnTo>
                  <a:pt x="59512" y="34564"/>
                </a:lnTo>
                <a:lnTo>
                  <a:pt x="58567" y="34564"/>
                </a:lnTo>
                <a:lnTo>
                  <a:pt x="58567" y="36484"/>
                </a:lnTo>
                <a:lnTo>
                  <a:pt x="59512" y="37444"/>
                </a:lnTo>
                <a:lnTo>
                  <a:pt x="60487" y="38404"/>
                </a:lnTo>
                <a:lnTo>
                  <a:pt x="60487" y="39349"/>
                </a:lnTo>
                <a:lnTo>
                  <a:pt x="64328" y="39349"/>
                </a:lnTo>
                <a:lnTo>
                  <a:pt x="66233" y="38404"/>
                </a:lnTo>
                <a:lnTo>
                  <a:pt x="67193" y="37444"/>
                </a:lnTo>
                <a:lnTo>
                  <a:pt x="68168" y="35524"/>
                </a:lnTo>
                <a:lnTo>
                  <a:pt x="69128" y="32644"/>
                </a:lnTo>
                <a:lnTo>
                  <a:pt x="69128" y="24002"/>
                </a:lnTo>
                <a:lnTo>
                  <a:pt x="68168" y="20162"/>
                </a:lnTo>
                <a:lnTo>
                  <a:pt x="66233" y="16322"/>
                </a:lnTo>
                <a:lnTo>
                  <a:pt x="65288" y="13441"/>
                </a:lnTo>
                <a:lnTo>
                  <a:pt x="63352" y="11521"/>
                </a:lnTo>
                <a:lnTo>
                  <a:pt x="61447" y="8641"/>
                </a:lnTo>
                <a:lnTo>
                  <a:pt x="59512" y="6720"/>
                </a:lnTo>
                <a:lnTo>
                  <a:pt x="56647" y="4800"/>
                </a:lnTo>
                <a:lnTo>
                  <a:pt x="53766" y="3840"/>
                </a:lnTo>
                <a:lnTo>
                  <a:pt x="50886" y="1920"/>
                </a:lnTo>
                <a:lnTo>
                  <a:pt x="47045" y="960"/>
                </a:lnTo>
                <a:lnTo>
                  <a:pt x="37444" y="960"/>
                </a:lnTo>
                <a:lnTo>
                  <a:pt x="32644" y="3840"/>
                </a:lnTo>
                <a:lnTo>
                  <a:pt x="27843" y="7680"/>
                </a:lnTo>
                <a:lnTo>
                  <a:pt x="22082" y="13441"/>
                </a:lnTo>
                <a:lnTo>
                  <a:pt x="19202" y="20162"/>
                </a:lnTo>
                <a:lnTo>
                  <a:pt x="18242" y="28803"/>
                </a:lnTo>
                <a:lnTo>
                  <a:pt x="8641" y="24963"/>
                </a:lnTo>
                <a:lnTo>
                  <a:pt x="864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4" name="object 414"/>
          <p:cNvSpPr/>
          <p:nvPr/>
        </p:nvSpPr>
        <p:spPr>
          <a:xfrm>
            <a:off x="2490398" y="3480617"/>
            <a:ext cx="69128" cy="26883"/>
          </a:xfrm>
          <a:custGeom>
            <a:avLst/>
            <a:gdLst/>
            <a:ahLst/>
            <a:cxnLst/>
            <a:rect l="l" t="t" r="r" b="b"/>
            <a:pathLst>
              <a:path w="69128" h="26883">
                <a:moveTo>
                  <a:pt x="7680" y="19202"/>
                </a:moveTo>
                <a:lnTo>
                  <a:pt x="8641" y="18242"/>
                </a:lnTo>
                <a:lnTo>
                  <a:pt x="9601" y="17282"/>
                </a:lnTo>
                <a:lnTo>
                  <a:pt x="65288" y="17282"/>
                </a:lnTo>
                <a:lnTo>
                  <a:pt x="66248" y="18242"/>
                </a:lnTo>
                <a:lnTo>
                  <a:pt x="66248" y="19202"/>
                </a:lnTo>
                <a:lnTo>
                  <a:pt x="67193" y="20162"/>
                </a:lnTo>
                <a:lnTo>
                  <a:pt x="67193" y="25923"/>
                </a:lnTo>
                <a:lnTo>
                  <a:pt x="69128" y="25923"/>
                </a:lnTo>
                <a:lnTo>
                  <a:pt x="69128" y="0"/>
                </a:lnTo>
                <a:lnTo>
                  <a:pt x="67193" y="0"/>
                </a:lnTo>
                <a:lnTo>
                  <a:pt x="67193" y="4800"/>
                </a:lnTo>
                <a:lnTo>
                  <a:pt x="66248" y="5760"/>
                </a:lnTo>
                <a:lnTo>
                  <a:pt x="66248" y="6736"/>
                </a:lnTo>
                <a:lnTo>
                  <a:pt x="65288" y="7680"/>
                </a:lnTo>
                <a:lnTo>
                  <a:pt x="64312" y="7680"/>
                </a:lnTo>
                <a:lnTo>
                  <a:pt x="63367" y="8641"/>
                </a:lnTo>
                <a:lnTo>
                  <a:pt x="0" y="8641"/>
                </a:lnTo>
                <a:lnTo>
                  <a:pt x="0" y="10561"/>
                </a:lnTo>
                <a:lnTo>
                  <a:pt x="7680" y="26883"/>
                </a:lnTo>
                <a:lnTo>
                  <a:pt x="9601" y="25923"/>
                </a:lnTo>
                <a:lnTo>
                  <a:pt x="8641" y="24002"/>
                </a:lnTo>
                <a:lnTo>
                  <a:pt x="7680" y="22082"/>
                </a:lnTo>
                <a:lnTo>
                  <a:pt x="768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5" name="object 415"/>
          <p:cNvSpPr/>
          <p:nvPr/>
        </p:nvSpPr>
        <p:spPr>
          <a:xfrm>
            <a:off x="2592156" y="3577590"/>
            <a:ext cx="69128" cy="39349"/>
          </a:xfrm>
          <a:custGeom>
            <a:avLst/>
            <a:gdLst/>
            <a:ahLst/>
            <a:cxnLst/>
            <a:rect l="l" t="t" r="r" b="b"/>
            <a:pathLst>
              <a:path w="69128" h="39349">
                <a:moveTo>
                  <a:pt x="59527" y="38389"/>
                </a:moveTo>
                <a:lnTo>
                  <a:pt x="60472" y="38389"/>
                </a:lnTo>
                <a:lnTo>
                  <a:pt x="61447" y="39349"/>
                </a:lnTo>
                <a:lnTo>
                  <a:pt x="63352" y="39349"/>
                </a:lnTo>
                <a:lnTo>
                  <a:pt x="65288" y="38389"/>
                </a:lnTo>
                <a:lnTo>
                  <a:pt x="66248" y="36469"/>
                </a:lnTo>
                <a:lnTo>
                  <a:pt x="68153" y="34549"/>
                </a:lnTo>
                <a:lnTo>
                  <a:pt x="69128" y="31668"/>
                </a:lnTo>
                <a:lnTo>
                  <a:pt x="69128" y="23027"/>
                </a:lnTo>
                <a:lnTo>
                  <a:pt x="68153" y="19187"/>
                </a:lnTo>
                <a:lnTo>
                  <a:pt x="66248" y="15346"/>
                </a:lnTo>
                <a:lnTo>
                  <a:pt x="64312" y="13426"/>
                </a:lnTo>
                <a:lnTo>
                  <a:pt x="62407" y="10546"/>
                </a:lnTo>
                <a:lnTo>
                  <a:pt x="60472" y="8625"/>
                </a:lnTo>
                <a:lnTo>
                  <a:pt x="58567" y="5745"/>
                </a:lnTo>
                <a:lnTo>
                  <a:pt x="55686" y="4785"/>
                </a:lnTo>
                <a:lnTo>
                  <a:pt x="52806" y="2865"/>
                </a:lnTo>
                <a:lnTo>
                  <a:pt x="49926" y="944"/>
                </a:lnTo>
                <a:lnTo>
                  <a:pt x="37444" y="944"/>
                </a:lnTo>
                <a:lnTo>
                  <a:pt x="31683" y="2865"/>
                </a:lnTo>
                <a:lnTo>
                  <a:pt x="26883" y="7680"/>
                </a:lnTo>
                <a:lnTo>
                  <a:pt x="22082" y="12466"/>
                </a:lnTo>
                <a:lnTo>
                  <a:pt x="18242" y="19187"/>
                </a:lnTo>
                <a:lnTo>
                  <a:pt x="17282" y="27828"/>
                </a:lnTo>
                <a:lnTo>
                  <a:pt x="8641" y="23987"/>
                </a:lnTo>
                <a:lnTo>
                  <a:pt x="8641" y="3840"/>
                </a:lnTo>
                <a:lnTo>
                  <a:pt x="0" y="0"/>
                </a:lnTo>
                <a:lnTo>
                  <a:pt x="0" y="23987"/>
                </a:lnTo>
                <a:lnTo>
                  <a:pt x="25923" y="36469"/>
                </a:lnTo>
                <a:lnTo>
                  <a:pt x="25923" y="30708"/>
                </a:lnTo>
                <a:lnTo>
                  <a:pt x="26883" y="25907"/>
                </a:lnTo>
                <a:lnTo>
                  <a:pt x="28803" y="22067"/>
                </a:lnTo>
                <a:lnTo>
                  <a:pt x="30723" y="17266"/>
                </a:lnTo>
                <a:lnTo>
                  <a:pt x="33604" y="13426"/>
                </a:lnTo>
                <a:lnTo>
                  <a:pt x="36484" y="11506"/>
                </a:lnTo>
                <a:lnTo>
                  <a:pt x="40325" y="8625"/>
                </a:lnTo>
                <a:lnTo>
                  <a:pt x="44165" y="7680"/>
                </a:lnTo>
                <a:lnTo>
                  <a:pt x="52806" y="7680"/>
                </a:lnTo>
                <a:lnTo>
                  <a:pt x="56631" y="8625"/>
                </a:lnTo>
                <a:lnTo>
                  <a:pt x="59527" y="11506"/>
                </a:lnTo>
                <a:lnTo>
                  <a:pt x="62407" y="14386"/>
                </a:lnTo>
                <a:lnTo>
                  <a:pt x="63352" y="18227"/>
                </a:lnTo>
                <a:lnTo>
                  <a:pt x="63352" y="23987"/>
                </a:lnTo>
                <a:lnTo>
                  <a:pt x="62407" y="26868"/>
                </a:lnTo>
                <a:lnTo>
                  <a:pt x="60472" y="29748"/>
                </a:lnTo>
                <a:lnTo>
                  <a:pt x="59527" y="30708"/>
                </a:lnTo>
                <a:lnTo>
                  <a:pt x="59527" y="31668"/>
                </a:lnTo>
                <a:lnTo>
                  <a:pt x="58567" y="32628"/>
                </a:lnTo>
                <a:lnTo>
                  <a:pt x="58567" y="37429"/>
                </a:lnTo>
                <a:lnTo>
                  <a:pt x="59527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6" name="object 416"/>
          <p:cNvSpPr/>
          <p:nvPr/>
        </p:nvSpPr>
        <p:spPr>
          <a:xfrm>
            <a:off x="2594076" y="3546866"/>
            <a:ext cx="63367" cy="20162"/>
          </a:xfrm>
          <a:custGeom>
            <a:avLst/>
            <a:gdLst/>
            <a:ahLst/>
            <a:cxnLst/>
            <a:rect l="l" t="t" r="r" b="b"/>
            <a:pathLst>
              <a:path w="63367" h="20162">
                <a:moveTo>
                  <a:pt x="63367" y="1920"/>
                </a:moveTo>
                <a:lnTo>
                  <a:pt x="61432" y="4800"/>
                </a:lnTo>
                <a:lnTo>
                  <a:pt x="55686" y="6720"/>
                </a:lnTo>
                <a:lnTo>
                  <a:pt x="49926" y="8641"/>
                </a:lnTo>
                <a:lnTo>
                  <a:pt x="42245" y="10561"/>
                </a:lnTo>
                <a:lnTo>
                  <a:pt x="27843" y="10561"/>
                </a:lnTo>
                <a:lnTo>
                  <a:pt x="22082" y="9601"/>
                </a:lnTo>
                <a:lnTo>
                  <a:pt x="15361" y="8641"/>
                </a:lnTo>
                <a:lnTo>
                  <a:pt x="9601" y="7680"/>
                </a:lnTo>
                <a:lnTo>
                  <a:pt x="5760" y="6720"/>
                </a:lnTo>
                <a:lnTo>
                  <a:pt x="2880" y="3840"/>
                </a:lnTo>
                <a:lnTo>
                  <a:pt x="960" y="1920"/>
                </a:lnTo>
                <a:lnTo>
                  <a:pt x="0" y="0"/>
                </a:lnTo>
                <a:lnTo>
                  <a:pt x="0" y="6720"/>
                </a:lnTo>
                <a:lnTo>
                  <a:pt x="1920" y="10561"/>
                </a:lnTo>
                <a:lnTo>
                  <a:pt x="6720" y="14401"/>
                </a:lnTo>
                <a:lnTo>
                  <a:pt x="12481" y="16322"/>
                </a:lnTo>
                <a:lnTo>
                  <a:pt x="17282" y="18227"/>
                </a:lnTo>
                <a:lnTo>
                  <a:pt x="24002" y="20162"/>
                </a:lnTo>
                <a:lnTo>
                  <a:pt x="41285" y="20162"/>
                </a:lnTo>
                <a:lnTo>
                  <a:pt x="48966" y="18227"/>
                </a:lnTo>
                <a:lnTo>
                  <a:pt x="55686" y="14401"/>
                </a:lnTo>
                <a:lnTo>
                  <a:pt x="63367" y="10561"/>
                </a:lnTo>
                <a:lnTo>
                  <a:pt x="63367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7" name="object 417"/>
          <p:cNvSpPr/>
          <p:nvPr/>
        </p:nvSpPr>
        <p:spPr>
          <a:xfrm>
            <a:off x="2590236" y="3522863"/>
            <a:ext cx="71048" cy="34564"/>
          </a:xfrm>
          <a:custGeom>
            <a:avLst/>
            <a:gdLst/>
            <a:ahLst/>
            <a:cxnLst/>
            <a:rect l="l" t="t" r="r" b="b"/>
            <a:pathLst>
              <a:path w="71048" h="34564">
                <a:moveTo>
                  <a:pt x="960" y="27843"/>
                </a:moveTo>
                <a:lnTo>
                  <a:pt x="3840" y="30723"/>
                </a:lnTo>
                <a:lnTo>
                  <a:pt x="3840" y="18242"/>
                </a:lnTo>
                <a:lnTo>
                  <a:pt x="4800" y="17282"/>
                </a:lnTo>
                <a:lnTo>
                  <a:pt x="6720" y="15361"/>
                </a:lnTo>
                <a:lnTo>
                  <a:pt x="9601" y="13441"/>
                </a:lnTo>
                <a:lnTo>
                  <a:pt x="13441" y="12481"/>
                </a:lnTo>
                <a:lnTo>
                  <a:pt x="18242" y="10561"/>
                </a:lnTo>
                <a:lnTo>
                  <a:pt x="24963" y="9601"/>
                </a:lnTo>
                <a:lnTo>
                  <a:pt x="43205" y="9601"/>
                </a:lnTo>
                <a:lnTo>
                  <a:pt x="50886" y="10561"/>
                </a:lnTo>
                <a:lnTo>
                  <a:pt x="56647" y="12481"/>
                </a:lnTo>
                <a:lnTo>
                  <a:pt x="60487" y="13441"/>
                </a:lnTo>
                <a:lnTo>
                  <a:pt x="63367" y="14401"/>
                </a:lnTo>
                <a:lnTo>
                  <a:pt x="65272" y="16322"/>
                </a:lnTo>
                <a:lnTo>
                  <a:pt x="66233" y="18242"/>
                </a:lnTo>
                <a:lnTo>
                  <a:pt x="67208" y="20162"/>
                </a:lnTo>
                <a:lnTo>
                  <a:pt x="67208" y="34564"/>
                </a:lnTo>
                <a:lnTo>
                  <a:pt x="71048" y="28803"/>
                </a:lnTo>
                <a:lnTo>
                  <a:pt x="71048" y="19202"/>
                </a:lnTo>
                <a:lnTo>
                  <a:pt x="69113" y="15361"/>
                </a:lnTo>
                <a:lnTo>
                  <a:pt x="67208" y="12481"/>
                </a:lnTo>
                <a:lnTo>
                  <a:pt x="64328" y="8641"/>
                </a:lnTo>
                <a:lnTo>
                  <a:pt x="60487" y="5760"/>
                </a:lnTo>
                <a:lnTo>
                  <a:pt x="54726" y="3840"/>
                </a:lnTo>
                <a:lnTo>
                  <a:pt x="48966" y="960"/>
                </a:lnTo>
                <a:lnTo>
                  <a:pt x="42245" y="0"/>
                </a:lnTo>
                <a:lnTo>
                  <a:pt x="34564" y="0"/>
                </a:lnTo>
                <a:lnTo>
                  <a:pt x="32656" y="31"/>
                </a:lnTo>
                <a:lnTo>
                  <a:pt x="19002" y="2286"/>
                </a:lnTo>
                <a:lnTo>
                  <a:pt x="8641" y="7680"/>
                </a:lnTo>
                <a:lnTo>
                  <a:pt x="2880" y="11521"/>
                </a:lnTo>
                <a:lnTo>
                  <a:pt x="0" y="16322"/>
                </a:lnTo>
                <a:lnTo>
                  <a:pt x="0" y="24963"/>
                </a:lnTo>
                <a:lnTo>
                  <a:pt x="960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8" name="object 418"/>
          <p:cNvSpPr/>
          <p:nvPr/>
        </p:nvSpPr>
        <p:spPr>
          <a:xfrm>
            <a:off x="2590236" y="3480617"/>
            <a:ext cx="69113" cy="26883"/>
          </a:xfrm>
          <a:custGeom>
            <a:avLst/>
            <a:gdLst/>
            <a:ahLst/>
            <a:cxnLst/>
            <a:rect l="l" t="t" r="r" b="b"/>
            <a:pathLst>
              <a:path w="69113" h="26883">
                <a:moveTo>
                  <a:pt x="8641" y="26883"/>
                </a:moveTo>
                <a:lnTo>
                  <a:pt x="9601" y="25923"/>
                </a:lnTo>
                <a:lnTo>
                  <a:pt x="8641" y="24002"/>
                </a:lnTo>
                <a:lnTo>
                  <a:pt x="8641" y="18242"/>
                </a:lnTo>
                <a:lnTo>
                  <a:pt x="9601" y="18242"/>
                </a:lnTo>
                <a:lnTo>
                  <a:pt x="10561" y="17282"/>
                </a:lnTo>
                <a:lnTo>
                  <a:pt x="65272" y="17282"/>
                </a:lnTo>
                <a:lnTo>
                  <a:pt x="66233" y="18242"/>
                </a:lnTo>
                <a:lnTo>
                  <a:pt x="67208" y="19202"/>
                </a:lnTo>
                <a:lnTo>
                  <a:pt x="67208" y="25923"/>
                </a:lnTo>
                <a:lnTo>
                  <a:pt x="69113" y="25923"/>
                </a:lnTo>
                <a:lnTo>
                  <a:pt x="69113" y="0"/>
                </a:lnTo>
                <a:lnTo>
                  <a:pt x="67208" y="0"/>
                </a:lnTo>
                <a:lnTo>
                  <a:pt x="67208" y="4800"/>
                </a:lnTo>
                <a:lnTo>
                  <a:pt x="66233" y="5760"/>
                </a:lnTo>
                <a:lnTo>
                  <a:pt x="66233" y="6736"/>
                </a:lnTo>
                <a:lnTo>
                  <a:pt x="65272" y="7680"/>
                </a:lnTo>
                <a:lnTo>
                  <a:pt x="64328" y="7680"/>
                </a:lnTo>
                <a:lnTo>
                  <a:pt x="63367" y="8641"/>
                </a:lnTo>
                <a:lnTo>
                  <a:pt x="0" y="8641"/>
                </a:lnTo>
                <a:lnTo>
                  <a:pt x="0" y="10561"/>
                </a:lnTo>
                <a:lnTo>
                  <a:pt x="8641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9" name="object 419"/>
          <p:cNvSpPr/>
          <p:nvPr/>
        </p:nvSpPr>
        <p:spPr>
          <a:xfrm>
            <a:off x="2691993" y="3577590"/>
            <a:ext cx="69113" cy="39349"/>
          </a:xfrm>
          <a:custGeom>
            <a:avLst/>
            <a:gdLst/>
            <a:ahLst/>
            <a:cxnLst/>
            <a:rect l="l" t="t" r="r" b="b"/>
            <a:pathLst>
              <a:path w="69113" h="39349">
                <a:moveTo>
                  <a:pt x="59527" y="31668"/>
                </a:moveTo>
                <a:lnTo>
                  <a:pt x="59527" y="32628"/>
                </a:lnTo>
                <a:lnTo>
                  <a:pt x="58552" y="33588"/>
                </a:lnTo>
                <a:lnTo>
                  <a:pt x="58552" y="36469"/>
                </a:lnTo>
                <a:lnTo>
                  <a:pt x="59527" y="37429"/>
                </a:lnTo>
                <a:lnTo>
                  <a:pt x="59527" y="38389"/>
                </a:lnTo>
                <a:lnTo>
                  <a:pt x="60487" y="38389"/>
                </a:lnTo>
                <a:lnTo>
                  <a:pt x="61432" y="39349"/>
                </a:lnTo>
                <a:lnTo>
                  <a:pt x="64328" y="39349"/>
                </a:lnTo>
                <a:lnTo>
                  <a:pt x="65272" y="38389"/>
                </a:lnTo>
                <a:lnTo>
                  <a:pt x="67208" y="36469"/>
                </a:lnTo>
                <a:lnTo>
                  <a:pt x="68168" y="34549"/>
                </a:lnTo>
                <a:lnTo>
                  <a:pt x="69113" y="31668"/>
                </a:lnTo>
                <a:lnTo>
                  <a:pt x="69113" y="23027"/>
                </a:lnTo>
                <a:lnTo>
                  <a:pt x="68168" y="19187"/>
                </a:lnTo>
                <a:lnTo>
                  <a:pt x="66233" y="15346"/>
                </a:lnTo>
                <a:lnTo>
                  <a:pt x="65272" y="13426"/>
                </a:lnTo>
                <a:lnTo>
                  <a:pt x="63367" y="10546"/>
                </a:lnTo>
                <a:lnTo>
                  <a:pt x="61432" y="8625"/>
                </a:lnTo>
                <a:lnTo>
                  <a:pt x="58552" y="5745"/>
                </a:lnTo>
                <a:lnTo>
                  <a:pt x="56647" y="4785"/>
                </a:lnTo>
                <a:lnTo>
                  <a:pt x="53766" y="2865"/>
                </a:lnTo>
                <a:lnTo>
                  <a:pt x="49926" y="944"/>
                </a:lnTo>
                <a:lnTo>
                  <a:pt x="37444" y="944"/>
                </a:lnTo>
                <a:lnTo>
                  <a:pt x="31683" y="2865"/>
                </a:lnTo>
                <a:lnTo>
                  <a:pt x="27843" y="7680"/>
                </a:lnTo>
                <a:lnTo>
                  <a:pt x="22082" y="12466"/>
                </a:lnTo>
                <a:lnTo>
                  <a:pt x="19202" y="19187"/>
                </a:lnTo>
                <a:lnTo>
                  <a:pt x="17282" y="27828"/>
                </a:lnTo>
                <a:lnTo>
                  <a:pt x="8641" y="23987"/>
                </a:lnTo>
                <a:lnTo>
                  <a:pt x="8641" y="3840"/>
                </a:lnTo>
                <a:lnTo>
                  <a:pt x="0" y="0"/>
                </a:lnTo>
                <a:lnTo>
                  <a:pt x="0" y="23987"/>
                </a:lnTo>
                <a:lnTo>
                  <a:pt x="26883" y="36469"/>
                </a:lnTo>
                <a:lnTo>
                  <a:pt x="26883" y="30708"/>
                </a:lnTo>
                <a:lnTo>
                  <a:pt x="27843" y="25907"/>
                </a:lnTo>
                <a:lnTo>
                  <a:pt x="28803" y="22067"/>
                </a:lnTo>
                <a:lnTo>
                  <a:pt x="30723" y="17266"/>
                </a:lnTo>
                <a:lnTo>
                  <a:pt x="33604" y="13426"/>
                </a:lnTo>
                <a:lnTo>
                  <a:pt x="37444" y="11506"/>
                </a:lnTo>
                <a:lnTo>
                  <a:pt x="41285" y="8625"/>
                </a:lnTo>
                <a:lnTo>
                  <a:pt x="44165" y="7680"/>
                </a:lnTo>
                <a:lnTo>
                  <a:pt x="52806" y="7680"/>
                </a:lnTo>
                <a:lnTo>
                  <a:pt x="56647" y="8625"/>
                </a:lnTo>
                <a:lnTo>
                  <a:pt x="59527" y="11506"/>
                </a:lnTo>
                <a:lnTo>
                  <a:pt x="62392" y="14386"/>
                </a:lnTo>
                <a:lnTo>
                  <a:pt x="64328" y="18227"/>
                </a:lnTo>
                <a:lnTo>
                  <a:pt x="64328" y="23987"/>
                </a:lnTo>
                <a:lnTo>
                  <a:pt x="63367" y="26868"/>
                </a:lnTo>
                <a:lnTo>
                  <a:pt x="61432" y="29748"/>
                </a:lnTo>
                <a:lnTo>
                  <a:pt x="60487" y="30708"/>
                </a:lnTo>
                <a:lnTo>
                  <a:pt x="59527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0" name="object 420"/>
          <p:cNvSpPr/>
          <p:nvPr/>
        </p:nvSpPr>
        <p:spPr>
          <a:xfrm>
            <a:off x="2691993" y="3525743"/>
            <a:ext cx="69113" cy="39349"/>
          </a:xfrm>
          <a:custGeom>
            <a:avLst/>
            <a:gdLst/>
            <a:ahLst/>
            <a:cxnLst/>
            <a:rect l="l" t="t" r="r" b="b"/>
            <a:pathLst>
              <a:path w="69113" h="39349">
                <a:moveTo>
                  <a:pt x="59527" y="32644"/>
                </a:moveTo>
                <a:lnTo>
                  <a:pt x="59527" y="33604"/>
                </a:lnTo>
                <a:lnTo>
                  <a:pt x="58552" y="34564"/>
                </a:lnTo>
                <a:lnTo>
                  <a:pt x="58552" y="36484"/>
                </a:lnTo>
                <a:lnTo>
                  <a:pt x="59527" y="37444"/>
                </a:lnTo>
                <a:lnTo>
                  <a:pt x="59527" y="38404"/>
                </a:lnTo>
                <a:lnTo>
                  <a:pt x="60487" y="39349"/>
                </a:lnTo>
                <a:lnTo>
                  <a:pt x="64328" y="39349"/>
                </a:lnTo>
                <a:lnTo>
                  <a:pt x="65272" y="38404"/>
                </a:lnTo>
                <a:lnTo>
                  <a:pt x="67208" y="37444"/>
                </a:lnTo>
                <a:lnTo>
                  <a:pt x="68168" y="35524"/>
                </a:lnTo>
                <a:lnTo>
                  <a:pt x="69113" y="32644"/>
                </a:lnTo>
                <a:lnTo>
                  <a:pt x="69113" y="24002"/>
                </a:lnTo>
                <a:lnTo>
                  <a:pt x="68168" y="20162"/>
                </a:lnTo>
                <a:lnTo>
                  <a:pt x="66233" y="16322"/>
                </a:lnTo>
                <a:lnTo>
                  <a:pt x="65272" y="13441"/>
                </a:lnTo>
                <a:lnTo>
                  <a:pt x="63367" y="11521"/>
                </a:lnTo>
                <a:lnTo>
                  <a:pt x="61432" y="8641"/>
                </a:lnTo>
                <a:lnTo>
                  <a:pt x="58552" y="6720"/>
                </a:lnTo>
                <a:lnTo>
                  <a:pt x="56647" y="4800"/>
                </a:lnTo>
                <a:lnTo>
                  <a:pt x="53766" y="3840"/>
                </a:lnTo>
                <a:lnTo>
                  <a:pt x="49926" y="1920"/>
                </a:lnTo>
                <a:lnTo>
                  <a:pt x="47045" y="960"/>
                </a:lnTo>
                <a:lnTo>
                  <a:pt x="37444" y="960"/>
                </a:lnTo>
                <a:lnTo>
                  <a:pt x="31683" y="3840"/>
                </a:lnTo>
                <a:lnTo>
                  <a:pt x="27843" y="7680"/>
                </a:lnTo>
                <a:lnTo>
                  <a:pt x="22082" y="13441"/>
                </a:lnTo>
                <a:lnTo>
                  <a:pt x="19202" y="20162"/>
                </a:lnTo>
                <a:lnTo>
                  <a:pt x="17282" y="28803"/>
                </a:lnTo>
                <a:lnTo>
                  <a:pt x="8641" y="24963"/>
                </a:lnTo>
                <a:lnTo>
                  <a:pt x="8641" y="3840"/>
                </a:lnTo>
                <a:lnTo>
                  <a:pt x="0" y="0"/>
                </a:lnTo>
                <a:lnTo>
                  <a:pt x="0" y="24963"/>
                </a:lnTo>
                <a:lnTo>
                  <a:pt x="26883" y="37444"/>
                </a:lnTo>
                <a:lnTo>
                  <a:pt x="26883" y="31683"/>
                </a:lnTo>
                <a:lnTo>
                  <a:pt x="27843" y="25923"/>
                </a:lnTo>
                <a:lnTo>
                  <a:pt x="28803" y="23042"/>
                </a:lnTo>
                <a:lnTo>
                  <a:pt x="30723" y="18242"/>
                </a:lnTo>
                <a:lnTo>
                  <a:pt x="33604" y="14401"/>
                </a:lnTo>
                <a:lnTo>
                  <a:pt x="37444" y="11521"/>
                </a:lnTo>
                <a:lnTo>
                  <a:pt x="41285" y="9601"/>
                </a:lnTo>
                <a:lnTo>
                  <a:pt x="44165" y="7680"/>
                </a:lnTo>
                <a:lnTo>
                  <a:pt x="52806" y="7680"/>
                </a:lnTo>
                <a:lnTo>
                  <a:pt x="56647" y="9601"/>
                </a:lnTo>
                <a:lnTo>
                  <a:pt x="59527" y="12481"/>
                </a:lnTo>
                <a:lnTo>
                  <a:pt x="62392" y="15361"/>
                </a:lnTo>
                <a:lnTo>
                  <a:pt x="64328" y="18242"/>
                </a:lnTo>
                <a:lnTo>
                  <a:pt x="64328" y="24963"/>
                </a:lnTo>
                <a:lnTo>
                  <a:pt x="63367" y="27843"/>
                </a:lnTo>
                <a:lnTo>
                  <a:pt x="61432" y="29763"/>
                </a:lnTo>
                <a:lnTo>
                  <a:pt x="60487" y="31683"/>
                </a:lnTo>
                <a:lnTo>
                  <a:pt x="59527" y="32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1" name="object 421"/>
          <p:cNvSpPr/>
          <p:nvPr/>
        </p:nvSpPr>
        <p:spPr>
          <a:xfrm>
            <a:off x="2691033" y="3480617"/>
            <a:ext cx="69128" cy="26883"/>
          </a:xfrm>
          <a:custGeom>
            <a:avLst/>
            <a:gdLst/>
            <a:ahLst/>
            <a:cxnLst/>
            <a:rect l="l" t="t" r="r" b="b"/>
            <a:pathLst>
              <a:path w="69128" h="26883">
                <a:moveTo>
                  <a:pt x="7680" y="26883"/>
                </a:moveTo>
                <a:lnTo>
                  <a:pt x="9601" y="25923"/>
                </a:lnTo>
                <a:lnTo>
                  <a:pt x="8641" y="24002"/>
                </a:lnTo>
                <a:lnTo>
                  <a:pt x="7680" y="22082"/>
                </a:lnTo>
                <a:lnTo>
                  <a:pt x="7680" y="19202"/>
                </a:lnTo>
                <a:lnTo>
                  <a:pt x="8641" y="18242"/>
                </a:lnTo>
                <a:lnTo>
                  <a:pt x="9601" y="17282"/>
                </a:lnTo>
                <a:lnTo>
                  <a:pt x="65288" y="17282"/>
                </a:lnTo>
                <a:lnTo>
                  <a:pt x="65288" y="18242"/>
                </a:lnTo>
                <a:lnTo>
                  <a:pt x="66233" y="19202"/>
                </a:lnTo>
                <a:lnTo>
                  <a:pt x="66233" y="20162"/>
                </a:lnTo>
                <a:lnTo>
                  <a:pt x="67193" y="22082"/>
                </a:lnTo>
                <a:lnTo>
                  <a:pt x="67193" y="25923"/>
                </a:lnTo>
                <a:lnTo>
                  <a:pt x="69128" y="25923"/>
                </a:lnTo>
                <a:lnTo>
                  <a:pt x="69128" y="0"/>
                </a:lnTo>
                <a:lnTo>
                  <a:pt x="67193" y="0"/>
                </a:lnTo>
                <a:lnTo>
                  <a:pt x="67193" y="2895"/>
                </a:lnTo>
                <a:lnTo>
                  <a:pt x="66233" y="4800"/>
                </a:lnTo>
                <a:lnTo>
                  <a:pt x="66233" y="5760"/>
                </a:lnTo>
                <a:lnTo>
                  <a:pt x="65288" y="6736"/>
                </a:lnTo>
                <a:lnTo>
                  <a:pt x="65288" y="7680"/>
                </a:lnTo>
                <a:lnTo>
                  <a:pt x="64328" y="7680"/>
                </a:lnTo>
                <a:lnTo>
                  <a:pt x="63352" y="8641"/>
                </a:lnTo>
                <a:lnTo>
                  <a:pt x="0" y="8641"/>
                </a:lnTo>
                <a:lnTo>
                  <a:pt x="0" y="10561"/>
                </a:lnTo>
                <a:lnTo>
                  <a:pt x="7680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2" name="object 422"/>
          <p:cNvSpPr/>
          <p:nvPr/>
        </p:nvSpPr>
        <p:spPr>
          <a:xfrm>
            <a:off x="2790870" y="3574709"/>
            <a:ext cx="70088" cy="42230"/>
          </a:xfrm>
          <a:custGeom>
            <a:avLst/>
            <a:gdLst/>
            <a:ahLst/>
            <a:cxnLst/>
            <a:rect l="l" t="t" r="r" b="b"/>
            <a:pathLst>
              <a:path w="70088" h="42230">
                <a:moveTo>
                  <a:pt x="10561" y="20147"/>
                </a:moveTo>
                <a:lnTo>
                  <a:pt x="7680" y="17266"/>
                </a:lnTo>
                <a:lnTo>
                  <a:pt x="5760" y="14386"/>
                </a:lnTo>
                <a:lnTo>
                  <a:pt x="3840" y="11506"/>
                </a:lnTo>
                <a:lnTo>
                  <a:pt x="2880" y="8625"/>
                </a:lnTo>
                <a:lnTo>
                  <a:pt x="1920" y="5745"/>
                </a:lnTo>
                <a:lnTo>
                  <a:pt x="1920" y="944"/>
                </a:lnTo>
                <a:lnTo>
                  <a:pt x="0" y="944"/>
                </a:lnTo>
                <a:lnTo>
                  <a:pt x="0" y="11506"/>
                </a:lnTo>
                <a:lnTo>
                  <a:pt x="1920" y="15346"/>
                </a:lnTo>
                <a:lnTo>
                  <a:pt x="2880" y="19187"/>
                </a:lnTo>
                <a:lnTo>
                  <a:pt x="5760" y="23987"/>
                </a:lnTo>
                <a:lnTo>
                  <a:pt x="10561" y="28788"/>
                </a:lnTo>
                <a:lnTo>
                  <a:pt x="14401" y="32628"/>
                </a:lnTo>
                <a:lnTo>
                  <a:pt x="19202" y="36469"/>
                </a:lnTo>
                <a:lnTo>
                  <a:pt x="24963" y="38389"/>
                </a:lnTo>
                <a:lnTo>
                  <a:pt x="30723" y="41269"/>
                </a:lnTo>
                <a:lnTo>
                  <a:pt x="36484" y="42230"/>
                </a:lnTo>
                <a:lnTo>
                  <a:pt x="34564" y="31668"/>
                </a:lnTo>
                <a:lnTo>
                  <a:pt x="32644" y="28788"/>
                </a:lnTo>
                <a:lnTo>
                  <a:pt x="31683" y="26868"/>
                </a:lnTo>
                <a:lnTo>
                  <a:pt x="30723" y="25908"/>
                </a:lnTo>
                <a:lnTo>
                  <a:pt x="30723" y="17266"/>
                </a:lnTo>
                <a:lnTo>
                  <a:pt x="32644" y="14386"/>
                </a:lnTo>
                <a:lnTo>
                  <a:pt x="36484" y="11506"/>
                </a:lnTo>
                <a:lnTo>
                  <a:pt x="40325" y="9585"/>
                </a:lnTo>
                <a:lnTo>
                  <a:pt x="46085" y="8625"/>
                </a:lnTo>
                <a:lnTo>
                  <a:pt x="56647" y="8625"/>
                </a:lnTo>
                <a:lnTo>
                  <a:pt x="60472" y="9585"/>
                </a:lnTo>
                <a:lnTo>
                  <a:pt x="63367" y="12466"/>
                </a:lnTo>
                <a:lnTo>
                  <a:pt x="66248" y="14386"/>
                </a:lnTo>
                <a:lnTo>
                  <a:pt x="67208" y="17266"/>
                </a:lnTo>
                <a:lnTo>
                  <a:pt x="67208" y="22067"/>
                </a:lnTo>
                <a:lnTo>
                  <a:pt x="66248" y="23987"/>
                </a:lnTo>
                <a:lnTo>
                  <a:pt x="65272" y="25908"/>
                </a:lnTo>
                <a:lnTo>
                  <a:pt x="62407" y="27828"/>
                </a:lnTo>
                <a:lnTo>
                  <a:pt x="59527" y="29748"/>
                </a:lnTo>
                <a:lnTo>
                  <a:pt x="55686" y="31668"/>
                </a:lnTo>
                <a:lnTo>
                  <a:pt x="51846" y="32628"/>
                </a:lnTo>
                <a:lnTo>
                  <a:pt x="42245" y="32628"/>
                </a:lnTo>
                <a:lnTo>
                  <a:pt x="42245" y="42230"/>
                </a:lnTo>
                <a:lnTo>
                  <a:pt x="51846" y="42230"/>
                </a:lnTo>
                <a:lnTo>
                  <a:pt x="59527" y="39349"/>
                </a:lnTo>
                <a:lnTo>
                  <a:pt x="65272" y="32628"/>
                </a:lnTo>
                <a:lnTo>
                  <a:pt x="68153" y="29748"/>
                </a:lnTo>
                <a:lnTo>
                  <a:pt x="70088" y="25908"/>
                </a:lnTo>
                <a:lnTo>
                  <a:pt x="70088" y="14386"/>
                </a:lnTo>
                <a:lnTo>
                  <a:pt x="67208" y="8625"/>
                </a:lnTo>
                <a:lnTo>
                  <a:pt x="61432" y="4785"/>
                </a:lnTo>
                <a:lnTo>
                  <a:pt x="56647" y="944"/>
                </a:lnTo>
                <a:lnTo>
                  <a:pt x="51846" y="0"/>
                </a:lnTo>
                <a:lnTo>
                  <a:pt x="40325" y="0"/>
                </a:lnTo>
                <a:lnTo>
                  <a:pt x="35524" y="944"/>
                </a:lnTo>
                <a:lnTo>
                  <a:pt x="31683" y="4785"/>
                </a:lnTo>
                <a:lnTo>
                  <a:pt x="27843" y="8625"/>
                </a:lnTo>
                <a:lnTo>
                  <a:pt x="25923" y="12466"/>
                </a:lnTo>
                <a:lnTo>
                  <a:pt x="25923" y="22067"/>
                </a:lnTo>
                <a:lnTo>
                  <a:pt x="27843" y="26868"/>
                </a:lnTo>
                <a:lnTo>
                  <a:pt x="30723" y="31668"/>
                </a:lnTo>
                <a:lnTo>
                  <a:pt x="25923" y="29748"/>
                </a:lnTo>
                <a:lnTo>
                  <a:pt x="22082" y="28788"/>
                </a:lnTo>
                <a:lnTo>
                  <a:pt x="19202" y="26868"/>
                </a:lnTo>
                <a:lnTo>
                  <a:pt x="15361" y="24947"/>
                </a:lnTo>
                <a:lnTo>
                  <a:pt x="12481" y="23027"/>
                </a:lnTo>
                <a:lnTo>
                  <a:pt x="10561" y="201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3" name="object 423"/>
          <p:cNvSpPr/>
          <p:nvPr/>
        </p:nvSpPr>
        <p:spPr>
          <a:xfrm>
            <a:off x="2825435" y="3606378"/>
            <a:ext cx="7680" cy="10561"/>
          </a:xfrm>
          <a:custGeom>
            <a:avLst/>
            <a:gdLst/>
            <a:ahLst/>
            <a:cxnLst/>
            <a:rect l="l" t="t" r="r" b="b"/>
            <a:pathLst>
              <a:path w="7680" h="10561">
                <a:moveTo>
                  <a:pt x="4800" y="960"/>
                </a:moveTo>
                <a:lnTo>
                  <a:pt x="0" y="0"/>
                </a:lnTo>
                <a:lnTo>
                  <a:pt x="1920" y="10561"/>
                </a:lnTo>
                <a:lnTo>
                  <a:pt x="7680" y="10561"/>
                </a:lnTo>
                <a:lnTo>
                  <a:pt x="7680" y="960"/>
                </a:lnTo>
                <a:lnTo>
                  <a:pt x="480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4" name="object 424"/>
          <p:cNvSpPr/>
          <p:nvPr/>
        </p:nvSpPr>
        <p:spPr>
          <a:xfrm>
            <a:off x="2790870" y="3522863"/>
            <a:ext cx="70088" cy="38404"/>
          </a:xfrm>
          <a:custGeom>
            <a:avLst/>
            <a:gdLst/>
            <a:ahLst/>
            <a:cxnLst/>
            <a:rect l="l" t="t" r="r" b="b"/>
            <a:pathLst>
              <a:path w="70088" h="38404">
                <a:moveTo>
                  <a:pt x="0" y="16322"/>
                </a:moveTo>
                <a:lnTo>
                  <a:pt x="0" y="24963"/>
                </a:lnTo>
                <a:lnTo>
                  <a:pt x="960" y="27843"/>
                </a:lnTo>
                <a:lnTo>
                  <a:pt x="2880" y="30723"/>
                </a:lnTo>
                <a:lnTo>
                  <a:pt x="5760" y="34564"/>
                </a:lnTo>
                <a:lnTo>
                  <a:pt x="9601" y="38404"/>
                </a:lnTo>
                <a:lnTo>
                  <a:pt x="5760" y="27843"/>
                </a:lnTo>
                <a:lnTo>
                  <a:pt x="3840" y="25923"/>
                </a:lnTo>
                <a:lnTo>
                  <a:pt x="2880" y="24002"/>
                </a:lnTo>
                <a:lnTo>
                  <a:pt x="2880" y="20162"/>
                </a:lnTo>
                <a:lnTo>
                  <a:pt x="3840" y="18242"/>
                </a:lnTo>
                <a:lnTo>
                  <a:pt x="4800" y="17282"/>
                </a:lnTo>
                <a:lnTo>
                  <a:pt x="5760" y="15361"/>
                </a:lnTo>
                <a:lnTo>
                  <a:pt x="8641" y="13441"/>
                </a:lnTo>
                <a:lnTo>
                  <a:pt x="12481" y="12481"/>
                </a:lnTo>
                <a:lnTo>
                  <a:pt x="18242" y="10561"/>
                </a:lnTo>
                <a:lnTo>
                  <a:pt x="24003" y="9601"/>
                </a:lnTo>
                <a:lnTo>
                  <a:pt x="42245" y="9601"/>
                </a:lnTo>
                <a:lnTo>
                  <a:pt x="50886" y="10561"/>
                </a:lnTo>
                <a:lnTo>
                  <a:pt x="56647" y="12481"/>
                </a:lnTo>
                <a:lnTo>
                  <a:pt x="60472" y="13441"/>
                </a:lnTo>
                <a:lnTo>
                  <a:pt x="62407" y="14401"/>
                </a:lnTo>
                <a:lnTo>
                  <a:pt x="64312" y="16322"/>
                </a:lnTo>
                <a:lnTo>
                  <a:pt x="66248" y="18242"/>
                </a:lnTo>
                <a:lnTo>
                  <a:pt x="67208" y="20162"/>
                </a:lnTo>
                <a:lnTo>
                  <a:pt x="67208" y="25923"/>
                </a:lnTo>
                <a:lnTo>
                  <a:pt x="64312" y="28803"/>
                </a:lnTo>
                <a:lnTo>
                  <a:pt x="59527" y="30723"/>
                </a:lnTo>
                <a:lnTo>
                  <a:pt x="66248" y="34564"/>
                </a:lnTo>
                <a:lnTo>
                  <a:pt x="70088" y="28803"/>
                </a:lnTo>
                <a:lnTo>
                  <a:pt x="70088" y="19202"/>
                </a:lnTo>
                <a:lnTo>
                  <a:pt x="69113" y="15361"/>
                </a:lnTo>
                <a:lnTo>
                  <a:pt x="66248" y="12481"/>
                </a:lnTo>
                <a:lnTo>
                  <a:pt x="63367" y="8641"/>
                </a:lnTo>
                <a:lnTo>
                  <a:pt x="59527" y="5760"/>
                </a:lnTo>
                <a:lnTo>
                  <a:pt x="54726" y="3840"/>
                </a:lnTo>
                <a:lnTo>
                  <a:pt x="48966" y="960"/>
                </a:lnTo>
                <a:lnTo>
                  <a:pt x="42245" y="0"/>
                </a:lnTo>
                <a:lnTo>
                  <a:pt x="34564" y="0"/>
                </a:lnTo>
                <a:lnTo>
                  <a:pt x="31472" y="71"/>
                </a:lnTo>
                <a:lnTo>
                  <a:pt x="18118" y="2417"/>
                </a:lnTo>
                <a:lnTo>
                  <a:pt x="7680" y="7680"/>
                </a:lnTo>
                <a:lnTo>
                  <a:pt x="1920" y="11521"/>
                </a:lnTo>
                <a:lnTo>
                  <a:pt x="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5" name="object 425"/>
          <p:cNvSpPr/>
          <p:nvPr/>
        </p:nvSpPr>
        <p:spPr>
          <a:xfrm>
            <a:off x="2796631" y="3550706"/>
            <a:ext cx="60487" cy="16322"/>
          </a:xfrm>
          <a:custGeom>
            <a:avLst/>
            <a:gdLst/>
            <a:ahLst/>
            <a:cxnLst/>
            <a:rect l="l" t="t" r="r" b="b"/>
            <a:pathLst>
              <a:path w="60487" h="16322">
                <a:moveTo>
                  <a:pt x="60487" y="6720"/>
                </a:moveTo>
                <a:lnTo>
                  <a:pt x="53766" y="2880"/>
                </a:lnTo>
                <a:lnTo>
                  <a:pt x="47990" y="4800"/>
                </a:lnTo>
                <a:lnTo>
                  <a:pt x="40325" y="6720"/>
                </a:lnTo>
                <a:lnTo>
                  <a:pt x="24963" y="6720"/>
                </a:lnTo>
                <a:lnTo>
                  <a:pt x="19202" y="5760"/>
                </a:lnTo>
                <a:lnTo>
                  <a:pt x="13441" y="4800"/>
                </a:lnTo>
                <a:lnTo>
                  <a:pt x="7680" y="3840"/>
                </a:lnTo>
                <a:lnTo>
                  <a:pt x="2880" y="2880"/>
                </a:lnTo>
                <a:lnTo>
                  <a:pt x="0" y="0"/>
                </a:lnTo>
                <a:lnTo>
                  <a:pt x="3840" y="10561"/>
                </a:lnTo>
                <a:lnTo>
                  <a:pt x="9601" y="12481"/>
                </a:lnTo>
                <a:lnTo>
                  <a:pt x="15361" y="14386"/>
                </a:lnTo>
                <a:lnTo>
                  <a:pt x="22082" y="16322"/>
                </a:lnTo>
                <a:lnTo>
                  <a:pt x="38404" y="16322"/>
                </a:lnTo>
                <a:lnTo>
                  <a:pt x="46085" y="14386"/>
                </a:lnTo>
                <a:lnTo>
                  <a:pt x="52806" y="10561"/>
                </a:lnTo>
                <a:lnTo>
                  <a:pt x="60487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6" name="object 426"/>
          <p:cNvSpPr/>
          <p:nvPr/>
        </p:nvSpPr>
        <p:spPr>
          <a:xfrm>
            <a:off x="2790870" y="3480617"/>
            <a:ext cx="69113" cy="26883"/>
          </a:xfrm>
          <a:custGeom>
            <a:avLst/>
            <a:gdLst/>
            <a:ahLst/>
            <a:cxnLst/>
            <a:rect l="l" t="t" r="r" b="b"/>
            <a:pathLst>
              <a:path w="69113" h="26883">
                <a:moveTo>
                  <a:pt x="67208" y="0"/>
                </a:moveTo>
                <a:lnTo>
                  <a:pt x="67208" y="2895"/>
                </a:lnTo>
                <a:lnTo>
                  <a:pt x="66248" y="4800"/>
                </a:lnTo>
                <a:lnTo>
                  <a:pt x="66248" y="5760"/>
                </a:lnTo>
                <a:lnTo>
                  <a:pt x="65272" y="6736"/>
                </a:lnTo>
                <a:lnTo>
                  <a:pt x="65272" y="7680"/>
                </a:lnTo>
                <a:lnTo>
                  <a:pt x="64312" y="7680"/>
                </a:lnTo>
                <a:lnTo>
                  <a:pt x="63367" y="8641"/>
                </a:lnTo>
                <a:lnTo>
                  <a:pt x="0" y="8641"/>
                </a:lnTo>
                <a:lnTo>
                  <a:pt x="0" y="10561"/>
                </a:lnTo>
                <a:lnTo>
                  <a:pt x="7680" y="26883"/>
                </a:lnTo>
                <a:lnTo>
                  <a:pt x="9601" y="25923"/>
                </a:lnTo>
                <a:lnTo>
                  <a:pt x="7680" y="24002"/>
                </a:lnTo>
                <a:lnTo>
                  <a:pt x="7680" y="19202"/>
                </a:lnTo>
                <a:lnTo>
                  <a:pt x="8641" y="18242"/>
                </a:lnTo>
                <a:lnTo>
                  <a:pt x="9601" y="17282"/>
                </a:lnTo>
                <a:lnTo>
                  <a:pt x="65272" y="17282"/>
                </a:lnTo>
                <a:lnTo>
                  <a:pt x="65272" y="18242"/>
                </a:lnTo>
                <a:lnTo>
                  <a:pt x="66248" y="19202"/>
                </a:lnTo>
                <a:lnTo>
                  <a:pt x="66248" y="20162"/>
                </a:lnTo>
                <a:lnTo>
                  <a:pt x="67208" y="22082"/>
                </a:lnTo>
                <a:lnTo>
                  <a:pt x="67208" y="25923"/>
                </a:lnTo>
                <a:lnTo>
                  <a:pt x="69113" y="25923"/>
                </a:lnTo>
                <a:lnTo>
                  <a:pt x="69113" y="0"/>
                </a:lnTo>
                <a:lnTo>
                  <a:pt x="6720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7" name="object 427"/>
          <p:cNvSpPr/>
          <p:nvPr/>
        </p:nvSpPr>
        <p:spPr>
          <a:xfrm>
            <a:off x="2890707" y="3574709"/>
            <a:ext cx="67193" cy="42230"/>
          </a:xfrm>
          <a:custGeom>
            <a:avLst/>
            <a:gdLst/>
            <a:ahLst/>
            <a:cxnLst/>
            <a:rect l="l" t="t" r="r" b="b"/>
            <a:pathLst>
              <a:path w="67193" h="42230">
                <a:moveTo>
                  <a:pt x="5760" y="14386"/>
                </a:moveTo>
                <a:lnTo>
                  <a:pt x="4800" y="11506"/>
                </a:lnTo>
                <a:lnTo>
                  <a:pt x="2880" y="8625"/>
                </a:lnTo>
                <a:lnTo>
                  <a:pt x="1920" y="5745"/>
                </a:lnTo>
                <a:lnTo>
                  <a:pt x="1920" y="944"/>
                </a:lnTo>
                <a:lnTo>
                  <a:pt x="0" y="944"/>
                </a:lnTo>
                <a:lnTo>
                  <a:pt x="0" y="7665"/>
                </a:lnTo>
                <a:lnTo>
                  <a:pt x="960" y="11506"/>
                </a:lnTo>
                <a:lnTo>
                  <a:pt x="1920" y="15346"/>
                </a:lnTo>
                <a:lnTo>
                  <a:pt x="3840" y="19187"/>
                </a:lnTo>
                <a:lnTo>
                  <a:pt x="6720" y="23987"/>
                </a:lnTo>
                <a:lnTo>
                  <a:pt x="10561" y="28788"/>
                </a:lnTo>
                <a:lnTo>
                  <a:pt x="15361" y="32628"/>
                </a:lnTo>
                <a:lnTo>
                  <a:pt x="20162" y="36469"/>
                </a:lnTo>
                <a:lnTo>
                  <a:pt x="24963" y="38389"/>
                </a:lnTo>
                <a:lnTo>
                  <a:pt x="30723" y="41269"/>
                </a:lnTo>
                <a:lnTo>
                  <a:pt x="36484" y="42230"/>
                </a:lnTo>
                <a:lnTo>
                  <a:pt x="42245" y="42230"/>
                </a:lnTo>
                <a:lnTo>
                  <a:pt x="43205" y="32628"/>
                </a:lnTo>
                <a:lnTo>
                  <a:pt x="39364" y="32628"/>
                </a:lnTo>
                <a:lnTo>
                  <a:pt x="34564" y="31668"/>
                </a:lnTo>
                <a:lnTo>
                  <a:pt x="33604" y="28788"/>
                </a:lnTo>
                <a:lnTo>
                  <a:pt x="31683" y="26868"/>
                </a:lnTo>
                <a:lnTo>
                  <a:pt x="31683" y="25908"/>
                </a:lnTo>
                <a:lnTo>
                  <a:pt x="30723" y="23987"/>
                </a:lnTo>
                <a:lnTo>
                  <a:pt x="30723" y="17266"/>
                </a:lnTo>
                <a:lnTo>
                  <a:pt x="32644" y="14386"/>
                </a:lnTo>
                <a:lnTo>
                  <a:pt x="37444" y="11506"/>
                </a:lnTo>
                <a:lnTo>
                  <a:pt x="41285" y="9585"/>
                </a:lnTo>
                <a:lnTo>
                  <a:pt x="46085" y="8625"/>
                </a:lnTo>
                <a:lnTo>
                  <a:pt x="56647" y="8625"/>
                </a:lnTo>
                <a:lnTo>
                  <a:pt x="60487" y="9585"/>
                </a:lnTo>
                <a:lnTo>
                  <a:pt x="63352" y="12466"/>
                </a:lnTo>
                <a:lnTo>
                  <a:pt x="66233" y="14386"/>
                </a:lnTo>
                <a:lnTo>
                  <a:pt x="67193" y="17266"/>
                </a:lnTo>
                <a:lnTo>
                  <a:pt x="67193" y="8625"/>
                </a:lnTo>
                <a:lnTo>
                  <a:pt x="61447" y="4785"/>
                </a:lnTo>
                <a:lnTo>
                  <a:pt x="57607" y="944"/>
                </a:lnTo>
                <a:lnTo>
                  <a:pt x="51831" y="0"/>
                </a:lnTo>
                <a:lnTo>
                  <a:pt x="40325" y="0"/>
                </a:lnTo>
                <a:lnTo>
                  <a:pt x="35524" y="944"/>
                </a:lnTo>
                <a:lnTo>
                  <a:pt x="31683" y="4785"/>
                </a:lnTo>
                <a:lnTo>
                  <a:pt x="27843" y="8625"/>
                </a:lnTo>
                <a:lnTo>
                  <a:pt x="25923" y="12466"/>
                </a:lnTo>
                <a:lnTo>
                  <a:pt x="25923" y="22067"/>
                </a:lnTo>
                <a:lnTo>
                  <a:pt x="27843" y="26868"/>
                </a:lnTo>
                <a:lnTo>
                  <a:pt x="31683" y="31668"/>
                </a:lnTo>
                <a:lnTo>
                  <a:pt x="26883" y="29748"/>
                </a:lnTo>
                <a:lnTo>
                  <a:pt x="23042" y="28788"/>
                </a:lnTo>
                <a:lnTo>
                  <a:pt x="19202" y="26868"/>
                </a:lnTo>
                <a:lnTo>
                  <a:pt x="16322" y="24947"/>
                </a:lnTo>
                <a:lnTo>
                  <a:pt x="13441" y="23027"/>
                </a:lnTo>
                <a:lnTo>
                  <a:pt x="10561" y="20147"/>
                </a:lnTo>
                <a:lnTo>
                  <a:pt x="7680" y="17266"/>
                </a:lnTo>
                <a:lnTo>
                  <a:pt x="5760" y="143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8" name="object 428"/>
          <p:cNvSpPr/>
          <p:nvPr/>
        </p:nvSpPr>
        <p:spPr>
          <a:xfrm>
            <a:off x="2932953" y="3583335"/>
            <a:ext cx="27828" cy="33604"/>
          </a:xfrm>
          <a:custGeom>
            <a:avLst/>
            <a:gdLst/>
            <a:ahLst/>
            <a:cxnLst/>
            <a:rect l="l" t="t" r="r" b="b"/>
            <a:pathLst>
              <a:path w="27828" h="33604">
                <a:moveTo>
                  <a:pt x="23042" y="17282"/>
                </a:moveTo>
                <a:lnTo>
                  <a:pt x="21107" y="19202"/>
                </a:lnTo>
                <a:lnTo>
                  <a:pt x="18242" y="21122"/>
                </a:lnTo>
                <a:lnTo>
                  <a:pt x="14401" y="23042"/>
                </a:lnTo>
                <a:lnTo>
                  <a:pt x="10561" y="24002"/>
                </a:lnTo>
                <a:lnTo>
                  <a:pt x="960" y="24002"/>
                </a:lnTo>
                <a:lnTo>
                  <a:pt x="0" y="33604"/>
                </a:lnTo>
                <a:lnTo>
                  <a:pt x="9585" y="33604"/>
                </a:lnTo>
                <a:lnTo>
                  <a:pt x="17266" y="30723"/>
                </a:lnTo>
                <a:lnTo>
                  <a:pt x="23042" y="24002"/>
                </a:lnTo>
                <a:lnTo>
                  <a:pt x="26868" y="21122"/>
                </a:lnTo>
                <a:lnTo>
                  <a:pt x="27828" y="17282"/>
                </a:lnTo>
                <a:lnTo>
                  <a:pt x="27828" y="5760"/>
                </a:lnTo>
                <a:lnTo>
                  <a:pt x="24947" y="0"/>
                </a:lnTo>
                <a:lnTo>
                  <a:pt x="24947" y="15361"/>
                </a:lnTo>
                <a:lnTo>
                  <a:pt x="23042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9" name="object 429"/>
          <p:cNvSpPr/>
          <p:nvPr/>
        </p:nvSpPr>
        <p:spPr>
          <a:xfrm>
            <a:off x="2891668" y="3525743"/>
            <a:ext cx="69113" cy="39349"/>
          </a:xfrm>
          <a:custGeom>
            <a:avLst/>
            <a:gdLst/>
            <a:ahLst/>
            <a:cxnLst/>
            <a:rect l="l" t="t" r="r" b="b"/>
            <a:pathLst>
              <a:path w="69113" h="39349">
                <a:moveTo>
                  <a:pt x="60487" y="38404"/>
                </a:moveTo>
                <a:lnTo>
                  <a:pt x="61432" y="39349"/>
                </a:lnTo>
                <a:lnTo>
                  <a:pt x="64328" y="39349"/>
                </a:lnTo>
                <a:lnTo>
                  <a:pt x="66233" y="38404"/>
                </a:lnTo>
                <a:lnTo>
                  <a:pt x="67208" y="37444"/>
                </a:lnTo>
                <a:lnTo>
                  <a:pt x="69113" y="35524"/>
                </a:lnTo>
                <a:lnTo>
                  <a:pt x="69113" y="24002"/>
                </a:lnTo>
                <a:lnTo>
                  <a:pt x="68153" y="20162"/>
                </a:lnTo>
                <a:lnTo>
                  <a:pt x="66233" y="16322"/>
                </a:lnTo>
                <a:lnTo>
                  <a:pt x="65272" y="13441"/>
                </a:lnTo>
                <a:lnTo>
                  <a:pt x="63367" y="11521"/>
                </a:lnTo>
                <a:lnTo>
                  <a:pt x="61432" y="8641"/>
                </a:lnTo>
                <a:lnTo>
                  <a:pt x="59527" y="6720"/>
                </a:lnTo>
                <a:lnTo>
                  <a:pt x="56647" y="4800"/>
                </a:lnTo>
                <a:lnTo>
                  <a:pt x="53766" y="3840"/>
                </a:lnTo>
                <a:lnTo>
                  <a:pt x="50871" y="1920"/>
                </a:lnTo>
                <a:lnTo>
                  <a:pt x="47045" y="960"/>
                </a:lnTo>
                <a:lnTo>
                  <a:pt x="37444" y="960"/>
                </a:lnTo>
                <a:lnTo>
                  <a:pt x="32644" y="3840"/>
                </a:lnTo>
                <a:lnTo>
                  <a:pt x="27843" y="7680"/>
                </a:lnTo>
                <a:lnTo>
                  <a:pt x="23042" y="13441"/>
                </a:lnTo>
                <a:lnTo>
                  <a:pt x="19202" y="20162"/>
                </a:lnTo>
                <a:lnTo>
                  <a:pt x="18242" y="28803"/>
                </a:lnTo>
                <a:lnTo>
                  <a:pt x="8641" y="24963"/>
                </a:lnTo>
                <a:lnTo>
                  <a:pt x="8641" y="3840"/>
                </a:lnTo>
                <a:lnTo>
                  <a:pt x="0" y="0"/>
                </a:lnTo>
                <a:lnTo>
                  <a:pt x="0" y="24963"/>
                </a:lnTo>
                <a:lnTo>
                  <a:pt x="26883" y="37444"/>
                </a:lnTo>
                <a:lnTo>
                  <a:pt x="26883" y="31683"/>
                </a:lnTo>
                <a:lnTo>
                  <a:pt x="27843" y="25923"/>
                </a:lnTo>
                <a:lnTo>
                  <a:pt x="29763" y="23042"/>
                </a:lnTo>
                <a:lnTo>
                  <a:pt x="31683" y="18242"/>
                </a:lnTo>
                <a:lnTo>
                  <a:pt x="33604" y="14401"/>
                </a:lnTo>
                <a:lnTo>
                  <a:pt x="37444" y="11521"/>
                </a:lnTo>
                <a:lnTo>
                  <a:pt x="41285" y="9601"/>
                </a:lnTo>
                <a:lnTo>
                  <a:pt x="45125" y="7680"/>
                </a:lnTo>
                <a:lnTo>
                  <a:pt x="53766" y="7680"/>
                </a:lnTo>
                <a:lnTo>
                  <a:pt x="56647" y="9601"/>
                </a:lnTo>
                <a:lnTo>
                  <a:pt x="59527" y="12481"/>
                </a:lnTo>
                <a:lnTo>
                  <a:pt x="62392" y="15361"/>
                </a:lnTo>
                <a:lnTo>
                  <a:pt x="64328" y="18242"/>
                </a:lnTo>
                <a:lnTo>
                  <a:pt x="64328" y="24963"/>
                </a:lnTo>
                <a:lnTo>
                  <a:pt x="63367" y="27843"/>
                </a:lnTo>
                <a:lnTo>
                  <a:pt x="61432" y="29763"/>
                </a:lnTo>
                <a:lnTo>
                  <a:pt x="60487" y="31683"/>
                </a:lnTo>
                <a:lnTo>
                  <a:pt x="59527" y="32644"/>
                </a:lnTo>
                <a:lnTo>
                  <a:pt x="59527" y="37444"/>
                </a:lnTo>
                <a:lnTo>
                  <a:pt x="60487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0" name="object 430"/>
          <p:cNvSpPr/>
          <p:nvPr/>
        </p:nvSpPr>
        <p:spPr>
          <a:xfrm>
            <a:off x="2890707" y="3480617"/>
            <a:ext cx="69113" cy="26883"/>
          </a:xfrm>
          <a:custGeom>
            <a:avLst/>
            <a:gdLst/>
            <a:ahLst/>
            <a:cxnLst/>
            <a:rect l="l" t="t" r="r" b="b"/>
            <a:pathLst>
              <a:path w="69113" h="26883">
                <a:moveTo>
                  <a:pt x="9601" y="18242"/>
                </a:moveTo>
                <a:lnTo>
                  <a:pt x="10561" y="17282"/>
                </a:lnTo>
                <a:lnTo>
                  <a:pt x="65288" y="17282"/>
                </a:lnTo>
                <a:lnTo>
                  <a:pt x="66233" y="18242"/>
                </a:lnTo>
                <a:lnTo>
                  <a:pt x="66233" y="19202"/>
                </a:lnTo>
                <a:lnTo>
                  <a:pt x="67193" y="20162"/>
                </a:lnTo>
                <a:lnTo>
                  <a:pt x="67193" y="25923"/>
                </a:lnTo>
                <a:lnTo>
                  <a:pt x="69113" y="25923"/>
                </a:lnTo>
                <a:lnTo>
                  <a:pt x="69113" y="0"/>
                </a:lnTo>
                <a:lnTo>
                  <a:pt x="67193" y="0"/>
                </a:lnTo>
                <a:lnTo>
                  <a:pt x="67193" y="4800"/>
                </a:lnTo>
                <a:lnTo>
                  <a:pt x="66233" y="5760"/>
                </a:lnTo>
                <a:lnTo>
                  <a:pt x="66233" y="6736"/>
                </a:lnTo>
                <a:lnTo>
                  <a:pt x="65288" y="7680"/>
                </a:lnTo>
                <a:lnTo>
                  <a:pt x="64328" y="7680"/>
                </a:lnTo>
                <a:lnTo>
                  <a:pt x="63352" y="8641"/>
                </a:lnTo>
                <a:lnTo>
                  <a:pt x="0" y="8641"/>
                </a:lnTo>
                <a:lnTo>
                  <a:pt x="0" y="10561"/>
                </a:lnTo>
                <a:lnTo>
                  <a:pt x="7680" y="26883"/>
                </a:lnTo>
                <a:lnTo>
                  <a:pt x="9601" y="25923"/>
                </a:lnTo>
                <a:lnTo>
                  <a:pt x="8641" y="24002"/>
                </a:lnTo>
                <a:lnTo>
                  <a:pt x="7680" y="22082"/>
                </a:lnTo>
                <a:lnTo>
                  <a:pt x="7680" y="20162"/>
                </a:lnTo>
                <a:lnTo>
                  <a:pt x="8641" y="19202"/>
                </a:lnTo>
                <a:lnTo>
                  <a:pt x="8641" y="18242"/>
                </a:lnTo>
                <a:lnTo>
                  <a:pt x="9601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1" name="object 431"/>
          <p:cNvSpPr/>
          <p:nvPr/>
        </p:nvSpPr>
        <p:spPr>
          <a:xfrm>
            <a:off x="2992465" y="3574709"/>
            <a:ext cx="69113" cy="43190"/>
          </a:xfrm>
          <a:custGeom>
            <a:avLst/>
            <a:gdLst/>
            <a:ahLst/>
            <a:cxnLst/>
            <a:rect l="l" t="t" r="r" b="b"/>
            <a:pathLst>
              <a:path w="69113" h="43190">
                <a:moveTo>
                  <a:pt x="69113" y="23027"/>
                </a:moveTo>
                <a:lnTo>
                  <a:pt x="1920" y="0"/>
                </a:lnTo>
                <a:lnTo>
                  <a:pt x="0" y="0"/>
                </a:lnTo>
                <a:lnTo>
                  <a:pt x="0" y="36469"/>
                </a:lnTo>
                <a:lnTo>
                  <a:pt x="16322" y="43190"/>
                </a:lnTo>
                <a:lnTo>
                  <a:pt x="16322" y="41269"/>
                </a:lnTo>
                <a:lnTo>
                  <a:pt x="13441" y="40309"/>
                </a:lnTo>
                <a:lnTo>
                  <a:pt x="10561" y="37429"/>
                </a:lnTo>
                <a:lnTo>
                  <a:pt x="9601" y="34549"/>
                </a:lnTo>
                <a:lnTo>
                  <a:pt x="8641" y="33588"/>
                </a:lnTo>
                <a:lnTo>
                  <a:pt x="7680" y="30708"/>
                </a:lnTo>
                <a:lnTo>
                  <a:pt x="7680" y="8625"/>
                </a:lnTo>
                <a:lnTo>
                  <a:pt x="69113" y="28788"/>
                </a:lnTo>
                <a:lnTo>
                  <a:pt x="69113" y="230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2" name="object 432"/>
          <p:cNvSpPr/>
          <p:nvPr/>
        </p:nvSpPr>
        <p:spPr>
          <a:xfrm>
            <a:off x="2990545" y="3522863"/>
            <a:ext cx="71033" cy="34564"/>
          </a:xfrm>
          <a:custGeom>
            <a:avLst/>
            <a:gdLst/>
            <a:ahLst/>
            <a:cxnLst/>
            <a:rect l="l" t="t" r="r" b="b"/>
            <a:pathLst>
              <a:path w="71033" h="34564">
                <a:moveTo>
                  <a:pt x="3840" y="18242"/>
                </a:moveTo>
                <a:lnTo>
                  <a:pt x="5760" y="17282"/>
                </a:lnTo>
                <a:lnTo>
                  <a:pt x="6720" y="15361"/>
                </a:lnTo>
                <a:lnTo>
                  <a:pt x="9601" y="13441"/>
                </a:lnTo>
                <a:lnTo>
                  <a:pt x="13441" y="12481"/>
                </a:lnTo>
                <a:lnTo>
                  <a:pt x="18242" y="10561"/>
                </a:lnTo>
                <a:lnTo>
                  <a:pt x="24963" y="9601"/>
                </a:lnTo>
                <a:lnTo>
                  <a:pt x="43205" y="9601"/>
                </a:lnTo>
                <a:lnTo>
                  <a:pt x="50886" y="10561"/>
                </a:lnTo>
                <a:lnTo>
                  <a:pt x="56631" y="12481"/>
                </a:lnTo>
                <a:lnTo>
                  <a:pt x="60472" y="13441"/>
                </a:lnTo>
                <a:lnTo>
                  <a:pt x="63367" y="14401"/>
                </a:lnTo>
                <a:lnTo>
                  <a:pt x="65272" y="16322"/>
                </a:lnTo>
                <a:lnTo>
                  <a:pt x="67193" y="18242"/>
                </a:lnTo>
                <a:lnTo>
                  <a:pt x="67193" y="25923"/>
                </a:lnTo>
                <a:lnTo>
                  <a:pt x="65272" y="28803"/>
                </a:lnTo>
                <a:lnTo>
                  <a:pt x="67193" y="34564"/>
                </a:lnTo>
                <a:lnTo>
                  <a:pt x="71033" y="28803"/>
                </a:lnTo>
                <a:lnTo>
                  <a:pt x="71033" y="19202"/>
                </a:lnTo>
                <a:lnTo>
                  <a:pt x="69113" y="15361"/>
                </a:lnTo>
                <a:lnTo>
                  <a:pt x="67193" y="12481"/>
                </a:lnTo>
                <a:lnTo>
                  <a:pt x="64312" y="8641"/>
                </a:lnTo>
                <a:lnTo>
                  <a:pt x="60472" y="5760"/>
                </a:lnTo>
                <a:lnTo>
                  <a:pt x="54726" y="3840"/>
                </a:lnTo>
                <a:lnTo>
                  <a:pt x="49910" y="960"/>
                </a:lnTo>
                <a:lnTo>
                  <a:pt x="43205" y="0"/>
                </a:lnTo>
                <a:lnTo>
                  <a:pt x="34564" y="0"/>
                </a:lnTo>
                <a:lnTo>
                  <a:pt x="32656" y="31"/>
                </a:lnTo>
                <a:lnTo>
                  <a:pt x="19002" y="2286"/>
                </a:lnTo>
                <a:lnTo>
                  <a:pt x="8641" y="7680"/>
                </a:lnTo>
                <a:lnTo>
                  <a:pt x="2880" y="11521"/>
                </a:lnTo>
                <a:lnTo>
                  <a:pt x="0" y="16322"/>
                </a:lnTo>
                <a:lnTo>
                  <a:pt x="0" y="24963"/>
                </a:lnTo>
                <a:lnTo>
                  <a:pt x="1920" y="27843"/>
                </a:lnTo>
                <a:lnTo>
                  <a:pt x="3840" y="30723"/>
                </a:lnTo>
                <a:lnTo>
                  <a:pt x="6720" y="34564"/>
                </a:lnTo>
                <a:lnTo>
                  <a:pt x="4800" y="25923"/>
                </a:lnTo>
                <a:lnTo>
                  <a:pt x="3840" y="24002"/>
                </a:lnTo>
                <a:lnTo>
                  <a:pt x="384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3" name="object 433"/>
          <p:cNvSpPr/>
          <p:nvPr/>
        </p:nvSpPr>
        <p:spPr>
          <a:xfrm>
            <a:off x="2995345" y="3548786"/>
            <a:ext cx="62392" cy="18242"/>
          </a:xfrm>
          <a:custGeom>
            <a:avLst/>
            <a:gdLst/>
            <a:ahLst/>
            <a:cxnLst/>
            <a:rect l="l" t="t" r="r" b="b"/>
            <a:pathLst>
              <a:path w="62392" h="18242">
                <a:moveTo>
                  <a:pt x="4800" y="4800"/>
                </a:moveTo>
                <a:lnTo>
                  <a:pt x="1920" y="1920"/>
                </a:lnTo>
                <a:lnTo>
                  <a:pt x="0" y="0"/>
                </a:lnTo>
                <a:lnTo>
                  <a:pt x="1920" y="8641"/>
                </a:lnTo>
                <a:lnTo>
                  <a:pt x="5760" y="12481"/>
                </a:lnTo>
                <a:lnTo>
                  <a:pt x="11521" y="14401"/>
                </a:lnTo>
                <a:lnTo>
                  <a:pt x="17282" y="16306"/>
                </a:lnTo>
                <a:lnTo>
                  <a:pt x="24003" y="18242"/>
                </a:lnTo>
                <a:lnTo>
                  <a:pt x="40325" y="18242"/>
                </a:lnTo>
                <a:lnTo>
                  <a:pt x="48006" y="16306"/>
                </a:lnTo>
                <a:lnTo>
                  <a:pt x="54726" y="12481"/>
                </a:lnTo>
                <a:lnTo>
                  <a:pt x="62392" y="8641"/>
                </a:lnTo>
                <a:lnTo>
                  <a:pt x="60472" y="2880"/>
                </a:lnTo>
                <a:lnTo>
                  <a:pt x="55671" y="4800"/>
                </a:lnTo>
                <a:lnTo>
                  <a:pt x="49926" y="6720"/>
                </a:lnTo>
                <a:lnTo>
                  <a:pt x="42245" y="8641"/>
                </a:lnTo>
                <a:lnTo>
                  <a:pt x="26883" y="8641"/>
                </a:lnTo>
                <a:lnTo>
                  <a:pt x="21122" y="7680"/>
                </a:lnTo>
                <a:lnTo>
                  <a:pt x="15361" y="6720"/>
                </a:lnTo>
                <a:lnTo>
                  <a:pt x="8641" y="5760"/>
                </a:lnTo>
                <a:lnTo>
                  <a:pt x="480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4" name="object 434"/>
          <p:cNvSpPr/>
          <p:nvPr/>
        </p:nvSpPr>
        <p:spPr>
          <a:xfrm>
            <a:off x="2990545" y="3480617"/>
            <a:ext cx="69113" cy="26883"/>
          </a:xfrm>
          <a:custGeom>
            <a:avLst/>
            <a:gdLst/>
            <a:ahLst/>
            <a:cxnLst/>
            <a:rect l="l" t="t" r="r" b="b"/>
            <a:pathLst>
              <a:path w="69113" h="26883">
                <a:moveTo>
                  <a:pt x="8641" y="19202"/>
                </a:moveTo>
                <a:lnTo>
                  <a:pt x="9601" y="18242"/>
                </a:lnTo>
                <a:lnTo>
                  <a:pt x="10561" y="17282"/>
                </a:lnTo>
                <a:lnTo>
                  <a:pt x="65272" y="17282"/>
                </a:lnTo>
                <a:lnTo>
                  <a:pt x="66248" y="18242"/>
                </a:lnTo>
                <a:lnTo>
                  <a:pt x="67193" y="19202"/>
                </a:lnTo>
                <a:lnTo>
                  <a:pt x="67193" y="22082"/>
                </a:lnTo>
                <a:lnTo>
                  <a:pt x="68153" y="25923"/>
                </a:lnTo>
                <a:lnTo>
                  <a:pt x="69113" y="25923"/>
                </a:lnTo>
                <a:lnTo>
                  <a:pt x="69113" y="0"/>
                </a:lnTo>
                <a:lnTo>
                  <a:pt x="68153" y="0"/>
                </a:lnTo>
                <a:lnTo>
                  <a:pt x="67193" y="2895"/>
                </a:lnTo>
                <a:lnTo>
                  <a:pt x="67193" y="5760"/>
                </a:lnTo>
                <a:lnTo>
                  <a:pt x="66248" y="6736"/>
                </a:lnTo>
                <a:lnTo>
                  <a:pt x="65272" y="7680"/>
                </a:lnTo>
                <a:lnTo>
                  <a:pt x="64312" y="7680"/>
                </a:lnTo>
                <a:lnTo>
                  <a:pt x="63367" y="8641"/>
                </a:lnTo>
                <a:lnTo>
                  <a:pt x="0" y="8641"/>
                </a:lnTo>
                <a:lnTo>
                  <a:pt x="0" y="10561"/>
                </a:lnTo>
                <a:lnTo>
                  <a:pt x="8641" y="26883"/>
                </a:lnTo>
                <a:lnTo>
                  <a:pt x="9601" y="25923"/>
                </a:lnTo>
                <a:lnTo>
                  <a:pt x="8641" y="24002"/>
                </a:lnTo>
                <a:lnTo>
                  <a:pt x="8641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5" name="object 435"/>
          <p:cNvSpPr/>
          <p:nvPr/>
        </p:nvSpPr>
        <p:spPr>
          <a:xfrm>
            <a:off x="3092302" y="3574709"/>
            <a:ext cx="69113" cy="43190"/>
          </a:xfrm>
          <a:custGeom>
            <a:avLst/>
            <a:gdLst/>
            <a:ahLst/>
            <a:cxnLst/>
            <a:rect l="l" t="t" r="r" b="b"/>
            <a:pathLst>
              <a:path w="69113" h="43190">
                <a:moveTo>
                  <a:pt x="69113" y="23027"/>
                </a:moveTo>
                <a:lnTo>
                  <a:pt x="1920" y="0"/>
                </a:lnTo>
                <a:lnTo>
                  <a:pt x="0" y="0"/>
                </a:lnTo>
                <a:lnTo>
                  <a:pt x="0" y="36469"/>
                </a:lnTo>
                <a:lnTo>
                  <a:pt x="16322" y="43190"/>
                </a:lnTo>
                <a:lnTo>
                  <a:pt x="16322" y="41269"/>
                </a:lnTo>
                <a:lnTo>
                  <a:pt x="13441" y="40309"/>
                </a:lnTo>
                <a:lnTo>
                  <a:pt x="10561" y="37429"/>
                </a:lnTo>
                <a:lnTo>
                  <a:pt x="9601" y="34549"/>
                </a:lnTo>
                <a:lnTo>
                  <a:pt x="8641" y="33588"/>
                </a:lnTo>
                <a:lnTo>
                  <a:pt x="7680" y="30708"/>
                </a:lnTo>
                <a:lnTo>
                  <a:pt x="7680" y="8625"/>
                </a:lnTo>
                <a:lnTo>
                  <a:pt x="69113" y="28788"/>
                </a:lnTo>
                <a:lnTo>
                  <a:pt x="69113" y="230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6" name="object 436"/>
          <p:cNvSpPr/>
          <p:nvPr/>
        </p:nvSpPr>
        <p:spPr>
          <a:xfrm>
            <a:off x="3092302" y="3525743"/>
            <a:ext cx="69113" cy="39349"/>
          </a:xfrm>
          <a:custGeom>
            <a:avLst/>
            <a:gdLst/>
            <a:ahLst/>
            <a:cxnLst/>
            <a:rect l="l" t="t" r="r" b="b"/>
            <a:pathLst>
              <a:path w="69113" h="39349">
                <a:moveTo>
                  <a:pt x="61432" y="29763"/>
                </a:moveTo>
                <a:lnTo>
                  <a:pt x="59527" y="31683"/>
                </a:lnTo>
                <a:lnTo>
                  <a:pt x="59527" y="32644"/>
                </a:lnTo>
                <a:lnTo>
                  <a:pt x="58567" y="33604"/>
                </a:lnTo>
                <a:lnTo>
                  <a:pt x="58567" y="37444"/>
                </a:lnTo>
                <a:lnTo>
                  <a:pt x="59527" y="38404"/>
                </a:lnTo>
                <a:lnTo>
                  <a:pt x="60472" y="39349"/>
                </a:lnTo>
                <a:lnTo>
                  <a:pt x="63352" y="39349"/>
                </a:lnTo>
                <a:lnTo>
                  <a:pt x="65272" y="38404"/>
                </a:lnTo>
                <a:lnTo>
                  <a:pt x="66248" y="37444"/>
                </a:lnTo>
                <a:lnTo>
                  <a:pt x="68153" y="35524"/>
                </a:lnTo>
                <a:lnTo>
                  <a:pt x="69113" y="32644"/>
                </a:lnTo>
                <a:lnTo>
                  <a:pt x="69113" y="24002"/>
                </a:lnTo>
                <a:lnTo>
                  <a:pt x="68153" y="20162"/>
                </a:lnTo>
                <a:lnTo>
                  <a:pt x="66248" y="16322"/>
                </a:lnTo>
                <a:lnTo>
                  <a:pt x="64312" y="13441"/>
                </a:lnTo>
                <a:lnTo>
                  <a:pt x="63352" y="11521"/>
                </a:lnTo>
                <a:lnTo>
                  <a:pt x="60472" y="8641"/>
                </a:lnTo>
                <a:lnTo>
                  <a:pt x="58567" y="6720"/>
                </a:lnTo>
                <a:lnTo>
                  <a:pt x="55686" y="4800"/>
                </a:lnTo>
                <a:lnTo>
                  <a:pt x="52791" y="3840"/>
                </a:lnTo>
                <a:lnTo>
                  <a:pt x="49911" y="1920"/>
                </a:lnTo>
                <a:lnTo>
                  <a:pt x="47045" y="960"/>
                </a:lnTo>
                <a:lnTo>
                  <a:pt x="37444" y="960"/>
                </a:lnTo>
                <a:lnTo>
                  <a:pt x="31683" y="3840"/>
                </a:lnTo>
                <a:lnTo>
                  <a:pt x="26883" y="7680"/>
                </a:lnTo>
                <a:lnTo>
                  <a:pt x="22082" y="13441"/>
                </a:lnTo>
                <a:lnTo>
                  <a:pt x="18242" y="20162"/>
                </a:lnTo>
                <a:lnTo>
                  <a:pt x="17282" y="28803"/>
                </a:lnTo>
                <a:lnTo>
                  <a:pt x="8641" y="24963"/>
                </a:lnTo>
                <a:lnTo>
                  <a:pt x="8641" y="3840"/>
                </a:lnTo>
                <a:lnTo>
                  <a:pt x="0" y="0"/>
                </a:lnTo>
                <a:lnTo>
                  <a:pt x="0" y="24963"/>
                </a:lnTo>
                <a:lnTo>
                  <a:pt x="25923" y="37444"/>
                </a:lnTo>
                <a:lnTo>
                  <a:pt x="25923" y="31683"/>
                </a:lnTo>
                <a:lnTo>
                  <a:pt x="26883" y="25923"/>
                </a:lnTo>
                <a:lnTo>
                  <a:pt x="28803" y="23042"/>
                </a:lnTo>
                <a:lnTo>
                  <a:pt x="30723" y="18242"/>
                </a:lnTo>
                <a:lnTo>
                  <a:pt x="33604" y="14401"/>
                </a:lnTo>
                <a:lnTo>
                  <a:pt x="37444" y="11521"/>
                </a:lnTo>
                <a:lnTo>
                  <a:pt x="40325" y="9601"/>
                </a:lnTo>
                <a:lnTo>
                  <a:pt x="44165" y="7680"/>
                </a:lnTo>
                <a:lnTo>
                  <a:pt x="52791" y="7680"/>
                </a:lnTo>
                <a:lnTo>
                  <a:pt x="56631" y="9601"/>
                </a:lnTo>
                <a:lnTo>
                  <a:pt x="59527" y="12481"/>
                </a:lnTo>
                <a:lnTo>
                  <a:pt x="62407" y="15361"/>
                </a:lnTo>
                <a:lnTo>
                  <a:pt x="63352" y="18242"/>
                </a:lnTo>
                <a:lnTo>
                  <a:pt x="63352" y="24963"/>
                </a:lnTo>
                <a:lnTo>
                  <a:pt x="62407" y="27843"/>
                </a:lnTo>
                <a:lnTo>
                  <a:pt x="61432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7" name="object 437"/>
          <p:cNvSpPr/>
          <p:nvPr/>
        </p:nvSpPr>
        <p:spPr>
          <a:xfrm>
            <a:off x="3090382" y="3480617"/>
            <a:ext cx="69113" cy="26883"/>
          </a:xfrm>
          <a:custGeom>
            <a:avLst/>
            <a:gdLst/>
            <a:ahLst/>
            <a:cxnLst/>
            <a:rect l="l" t="t" r="r" b="b"/>
            <a:pathLst>
              <a:path w="69113" h="26883">
                <a:moveTo>
                  <a:pt x="8641" y="26883"/>
                </a:moveTo>
                <a:lnTo>
                  <a:pt x="9601" y="25923"/>
                </a:lnTo>
                <a:lnTo>
                  <a:pt x="8641" y="24002"/>
                </a:lnTo>
                <a:lnTo>
                  <a:pt x="8641" y="18242"/>
                </a:lnTo>
                <a:lnTo>
                  <a:pt x="9601" y="18242"/>
                </a:lnTo>
                <a:lnTo>
                  <a:pt x="10561" y="17282"/>
                </a:lnTo>
                <a:lnTo>
                  <a:pt x="65272" y="17282"/>
                </a:lnTo>
                <a:lnTo>
                  <a:pt x="66233" y="18242"/>
                </a:lnTo>
                <a:lnTo>
                  <a:pt x="67193" y="19202"/>
                </a:lnTo>
                <a:lnTo>
                  <a:pt x="67193" y="25923"/>
                </a:lnTo>
                <a:lnTo>
                  <a:pt x="69113" y="25923"/>
                </a:lnTo>
                <a:lnTo>
                  <a:pt x="69113" y="0"/>
                </a:lnTo>
                <a:lnTo>
                  <a:pt x="67193" y="0"/>
                </a:lnTo>
                <a:lnTo>
                  <a:pt x="67193" y="5760"/>
                </a:lnTo>
                <a:lnTo>
                  <a:pt x="66233" y="6736"/>
                </a:lnTo>
                <a:lnTo>
                  <a:pt x="65272" y="7680"/>
                </a:lnTo>
                <a:lnTo>
                  <a:pt x="64328" y="7680"/>
                </a:lnTo>
                <a:lnTo>
                  <a:pt x="63352" y="8641"/>
                </a:lnTo>
                <a:lnTo>
                  <a:pt x="0" y="8641"/>
                </a:lnTo>
                <a:lnTo>
                  <a:pt x="0" y="10561"/>
                </a:lnTo>
                <a:lnTo>
                  <a:pt x="8641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8" name="object 438"/>
          <p:cNvSpPr/>
          <p:nvPr/>
        </p:nvSpPr>
        <p:spPr>
          <a:xfrm>
            <a:off x="3191179" y="3576614"/>
            <a:ext cx="50886" cy="38404"/>
          </a:xfrm>
          <a:custGeom>
            <a:avLst/>
            <a:gdLst/>
            <a:ahLst/>
            <a:cxnLst/>
            <a:rect l="l" t="t" r="r" b="b"/>
            <a:pathLst>
              <a:path w="50886" h="38404">
                <a:moveTo>
                  <a:pt x="36484" y="23042"/>
                </a:moveTo>
                <a:lnTo>
                  <a:pt x="42245" y="15361"/>
                </a:lnTo>
                <a:lnTo>
                  <a:pt x="47045" y="10561"/>
                </a:lnTo>
                <a:lnTo>
                  <a:pt x="50886" y="8656"/>
                </a:lnTo>
                <a:lnTo>
                  <a:pt x="48950" y="0"/>
                </a:lnTo>
                <a:lnTo>
                  <a:pt x="45110" y="975"/>
                </a:lnTo>
                <a:lnTo>
                  <a:pt x="42245" y="3840"/>
                </a:lnTo>
                <a:lnTo>
                  <a:pt x="39364" y="5760"/>
                </a:lnTo>
                <a:lnTo>
                  <a:pt x="35524" y="9601"/>
                </a:lnTo>
                <a:lnTo>
                  <a:pt x="31683" y="15361"/>
                </a:lnTo>
                <a:lnTo>
                  <a:pt x="27843" y="9601"/>
                </a:lnTo>
                <a:lnTo>
                  <a:pt x="24963" y="5760"/>
                </a:lnTo>
                <a:lnTo>
                  <a:pt x="22082" y="3840"/>
                </a:lnTo>
                <a:lnTo>
                  <a:pt x="19202" y="1920"/>
                </a:lnTo>
                <a:lnTo>
                  <a:pt x="17282" y="975"/>
                </a:lnTo>
                <a:lnTo>
                  <a:pt x="10561" y="975"/>
                </a:lnTo>
                <a:lnTo>
                  <a:pt x="7680" y="9601"/>
                </a:lnTo>
                <a:lnTo>
                  <a:pt x="10561" y="8656"/>
                </a:lnTo>
                <a:lnTo>
                  <a:pt x="19202" y="8656"/>
                </a:lnTo>
                <a:lnTo>
                  <a:pt x="21122" y="9601"/>
                </a:lnTo>
                <a:lnTo>
                  <a:pt x="23042" y="10561"/>
                </a:lnTo>
                <a:lnTo>
                  <a:pt x="25923" y="13441"/>
                </a:lnTo>
                <a:lnTo>
                  <a:pt x="29763" y="17282"/>
                </a:lnTo>
                <a:lnTo>
                  <a:pt x="23042" y="25923"/>
                </a:lnTo>
                <a:lnTo>
                  <a:pt x="21122" y="26883"/>
                </a:lnTo>
                <a:lnTo>
                  <a:pt x="19202" y="28803"/>
                </a:lnTo>
                <a:lnTo>
                  <a:pt x="17282" y="29763"/>
                </a:lnTo>
                <a:lnTo>
                  <a:pt x="16322" y="30723"/>
                </a:lnTo>
                <a:lnTo>
                  <a:pt x="9601" y="30723"/>
                </a:lnTo>
                <a:lnTo>
                  <a:pt x="7680" y="29763"/>
                </a:lnTo>
                <a:lnTo>
                  <a:pt x="5760" y="27843"/>
                </a:lnTo>
                <a:lnTo>
                  <a:pt x="3840" y="24963"/>
                </a:lnTo>
                <a:lnTo>
                  <a:pt x="2880" y="23042"/>
                </a:lnTo>
                <a:lnTo>
                  <a:pt x="2880" y="16322"/>
                </a:lnTo>
                <a:lnTo>
                  <a:pt x="3840" y="5760"/>
                </a:lnTo>
                <a:lnTo>
                  <a:pt x="960" y="9601"/>
                </a:lnTo>
                <a:lnTo>
                  <a:pt x="0" y="14401"/>
                </a:lnTo>
                <a:lnTo>
                  <a:pt x="0" y="24963"/>
                </a:lnTo>
                <a:lnTo>
                  <a:pt x="960" y="29763"/>
                </a:lnTo>
                <a:lnTo>
                  <a:pt x="4800" y="32644"/>
                </a:lnTo>
                <a:lnTo>
                  <a:pt x="7680" y="36484"/>
                </a:lnTo>
                <a:lnTo>
                  <a:pt x="11521" y="38404"/>
                </a:lnTo>
                <a:lnTo>
                  <a:pt x="19202" y="38404"/>
                </a:lnTo>
                <a:lnTo>
                  <a:pt x="21122" y="37444"/>
                </a:lnTo>
                <a:lnTo>
                  <a:pt x="24002" y="35524"/>
                </a:lnTo>
                <a:lnTo>
                  <a:pt x="26883" y="34564"/>
                </a:lnTo>
                <a:lnTo>
                  <a:pt x="30723" y="30723"/>
                </a:lnTo>
                <a:lnTo>
                  <a:pt x="34564" y="24963"/>
                </a:lnTo>
                <a:lnTo>
                  <a:pt x="38404" y="30723"/>
                </a:lnTo>
                <a:lnTo>
                  <a:pt x="41285" y="33604"/>
                </a:lnTo>
                <a:lnTo>
                  <a:pt x="44165" y="35524"/>
                </a:lnTo>
                <a:lnTo>
                  <a:pt x="48006" y="37444"/>
                </a:lnTo>
                <a:lnTo>
                  <a:pt x="47045" y="30723"/>
                </a:lnTo>
                <a:lnTo>
                  <a:pt x="44165" y="28803"/>
                </a:lnTo>
                <a:lnTo>
                  <a:pt x="41285" y="27843"/>
                </a:lnTo>
                <a:lnTo>
                  <a:pt x="39364" y="25923"/>
                </a:lnTo>
                <a:lnTo>
                  <a:pt x="36484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9" name="object 439"/>
          <p:cNvSpPr/>
          <p:nvPr/>
        </p:nvSpPr>
        <p:spPr>
          <a:xfrm>
            <a:off x="3194060" y="3577590"/>
            <a:ext cx="7680" cy="15346"/>
          </a:xfrm>
          <a:custGeom>
            <a:avLst/>
            <a:gdLst/>
            <a:ahLst/>
            <a:cxnLst/>
            <a:rect l="l" t="t" r="r" b="b"/>
            <a:pathLst>
              <a:path w="7680" h="15346">
                <a:moveTo>
                  <a:pt x="0" y="15346"/>
                </a:moveTo>
                <a:lnTo>
                  <a:pt x="960" y="12466"/>
                </a:lnTo>
                <a:lnTo>
                  <a:pt x="2880" y="10546"/>
                </a:lnTo>
                <a:lnTo>
                  <a:pt x="4800" y="8625"/>
                </a:lnTo>
                <a:lnTo>
                  <a:pt x="7680" y="0"/>
                </a:lnTo>
                <a:lnTo>
                  <a:pt x="3840" y="1904"/>
                </a:lnTo>
                <a:lnTo>
                  <a:pt x="960" y="4785"/>
                </a:lnTo>
                <a:lnTo>
                  <a:pt x="0" y="153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0" name="object 440"/>
          <p:cNvSpPr/>
          <p:nvPr/>
        </p:nvSpPr>
        <p:spPr>
          <a:xfrm>
            <a:off x="3238225" y="3576614"/>
            <a:ext cx="23027" cy="38404"/>
          </a:xfrm>
          <a:custGeom>
            <a:avLst/>
            <a:gdLst/>
            <a:ahLst/>
            <a:cxnLst/>
            <a:rect l="l" t="t" r="r" b="b"/>
            <a:pathLst>
              <a:path w="23027" h="38404">
                <a:moveTo>
                  <a:pt x="6720" y="38404"/>
                </a:moveTo>
                <a:lnTo>
                  <a:pt x="10561" y="38404"/>
                </a:lnTo>
                <a:lnTo>
                  <a:pt x="13426" y="37444"/>
                </a:lnTo>
                <a:lnTo>
                  <a:pt x="17266" y="34564"/>
                </a:lnTo>
                <a:lnTo>
                  <a:pt x="21107" y="30723"/>
                </a:lnTo>
                <a:lnTo>
                  <a:pt x="23027" y="25923"/>
                </a:lnTo>
                <a:lnTo>
                  <a:pt x="23027" y="13441"/>
                </a:lnTo>
                <a:lnTo>
                  <a:pt x="21107" y="8656"/>
                </a:lnTo>
                <a:lnTo>
                  <a:pt x="18242" y="4815"/>
                </a:lnTo>
                <a:lnTo>
                  <a:pt x="14401" y="1920"/>
                </a:lnTo>
                <a:lnTo>
                  <a:pt x="10561" y="0"/>
                </a:lnTo>
                <a:lnTo>
                  <a:pt x="1904" y="0"/>
                </a:lnTo>
                <a:lnTo>
                  <a:pt x="3840" y="8656"/>
                </a:lnTo>
                <a:lnTo>
                  <a:pt x="5745" y="7680"/>
                </a:lnTo>
                <a:lnTo>
                  <a:pt x="7680" y="6720"/>
                </a:lnTo>
                <a:lnTo>
                  <a:pt x="12466" y="6720"/>
                </a:lnTo>
                <a:lnTo>
                  <a:pt x="15346" y="7680"/>
                </a:lnTo>
                <a:lnTo>
                  <a:pt x="17266" y="9601"/>
                </a:lnTo>
                <a:lnTo>
                  <a:pt x="19187" y="12481"/>
                </a:lnTo>
                <a:lnTo>
                  <a:pt x="20147" y="15361"/>
                </a:lnTo>
                <a:lnTo>
                  <a:pt x="20147" y="22082"/>
                </a:lnTo>
                <a:lnTo>
                  <a:pt x="19187" y="24963"/>
                </a:lnTo>
                <a:lnTo>
                  <a:pt x="16306" y="27843"/>
                </a:lnTo>
                <a:lnTo>
                  <a:pt x="14401" y="29763"/>
                </a:lnTo>
                <a:lnTo>
                  <a:pt x="10561" y="30723"/>
                </a:lnTo>
                <a:lnTo>
                  <a:pt x="0" y="30723"/>
                </a:lnTo>
                <a:lnTo>
                  <a:pt x="960" y="37444"/>
                </a:lnTo>
                <a:lnTo>
                  <a:pt x="3840" y="38404"/>
                </a:lnTo>
                <a:lnTo>
                  <a:pt x="6720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1" name="object 441"/>
          <p:cNvSpPr/>
          <p:nvPr/>
        </p:nvSpPr>
        <p:spPr>
          <a:xfrm>
            <a:off x="3191179" y="3522863"/>
            <a:ext cx="70073" cy="44165"/>
          </a:xfrm>
          <a:custGeom>
            <a:avLst/>
            <a:gdLst/>
            <a:ahLst/>
            <a:cxnLst/>
            <a:rect l="l" t="t" r="r" b="b"/>
            <a:pathLst>
              <a:path w="70073" h="44165">
                <a:moveTo>
                  <a:pt x="66233" y="34564"/>
                </a:moveTo>
                <a:lnTo>
                  <a:pt x="70073" y="28803"/>
                </a:lnTo>
                <a:lnTo>
                  <a:pt x="70073" y="19202"/>
                </a:lnTo>
                <a:lnTo>
                  <a:pt x="69113" y="15361"/>
                </a:lnTo>
                <a:lnTo>
                  <a:pt x="66233" y="12481"/>
                </a:lnTo>
                <a:lnTo>
                  <a:pt x="64312" y="8641"/>
                </a:lnTo>
                <a:lnTo>
                  <a:pt x="59512" y="5760"/>
                </a:lnTo>
                <a:lnTo>
                  <a:pt x="54726" y="3840"/>
                </a:lnTo>
                <a:lnTo>
                  <a:pt x="48950" y="960"/>
                </a:lnTo>
                <a:lnTo>
                  <a:pt x="42245" y="0"/>
                </a:lnTo>
                <a:lnTo>
                  <a:pt x="34564" y="0"/>
                </a:lnTo>
                <a:lnTo>
                  <a:pt x="31472" y="71"/>
                </a:lnTo>
                <a:lnTo>
                  <a:pt x="18118" y="2417"/>
                </a:lnTo>
                <a:lnTo>
                  <a:pt x="7680" y="7680"/>
                </a:lnTo>
                <a:lnTo>
                  <a:pt x="2880" y="11521"/>
                </a:lnTo>
                <a:lnTo>
                  <a:pt x="0" y="16322"/>
                </a:lnTo>
                <a:lnTo>
                  <a:pt x="0" y="24963"/>
                </a:lnTo>
                <a:lnTo>
                  <a:pt x="960" y="27843"/>
                </a:lnTo>
                <a:lnTo>
                  <a:pt x="2880" y="30723"/>
                </a:lnTo>
                <a:lnTo>
                  <a:pt x="2880" y="20162"/>
                </a:lnTo>
                <a:lnTo>
                  <a:pt x="3840" y="18242"/>
                </a:lnTo>
                <a:lnTo>
                  <a:pt x="4800" y="17282"/>
                </a:lnTo>
                <a:lnTo>
                  <a:pt x="6720" y="15361"/>
                </a:lnTo>
                <a:lnTo>
                  <a:pt x="8641" y="13441"/>
                </a:lnTo>
                <a:lnTo>
                  <a:pt x="12481" y="12481"/>
                </a:lnTo>
                <a:lnTo>
                  <a:pt x="18242" y="10561"/>
                </a:lnTo>
                <a:lnTo>
                  <a:pt x="24963" y="9601"/>
                </a:lnTo>
                <a:lnTo>
                  <a:pt x="42245" y="9601"/>
                </a:lnTo>
                <a:lnTo>
                  <a:pt x="50886" y="10561"/>
                </a:lnTo>
                <a:lnTo>
                  <a:pt x="56631" y="12481"/>
                </a:lnTo>
                <a:lnTo>
                  <a:pt x="60472" y="13441"/>
                </a:lnTo>
                <a:lnTo>
                  <a:pt x="63352" y="14401"/>
                </a:lnTo>
                <a:lnTo>
                  <a:pt x="64312" y="16322"/>
                </a:lnTo>
                <a:lnTo>
                  <a:pt x="66233" y="18242"/>
                </a:lnTo>
                <a:lnTo>
                  <a:pt x="67193" y="20162"/>
                </a:lnTo>
                <a:lnTo>
                  <a:pt x="67193" y="25923"/>
                </a:lnTo>
                <a:lnTo>
                  <a:pt x="64312" y="28803"/>
                </a:lnTo>
                <a:lnTo>
                  <a:pt x="59512" y="30723"/>
                </a:lnTo>
                <a:lnTo>
                  <a:pt x="53766" y="32644"/>
                </a:lnTo>
                <a:lnTo>
                  <a:pt x="46085" y="34564"/>
                </a:lnTo>
                <a:lnTo>
                  <a:pt x="30723" y="34564"/>
                </a:lnTo>
                <a:lnTo>
                  <a:pt x="24963" y="33604"/>
                </a:lnTo>
                <a:lnTo>
                  <a:pt x="19202" y="32644"/>
                </a:lnTo>
                <a:lnTo>
                  <a:pt x="13441" y="31683"/>
                </a:lnTo>
                <a:lnTo>
                  <a:pt x="8641" y="30723"/>
                </a:lnTo>
                <a:lnTo>
                  <a:pt x="5760" y="27843"/>
                </a:lnTo>
                <a:lnTo>
                  <a:pt x="9601" y="38404"/>
                </a:lnTo>
                <a:lnTo>
                  <a:pt x="15361" y="40325"/>
                </a:lnTo>
                <a:lnTo>
                  <a:pt x="21122" y="42230"/>
                </a:lnTo>
                <a:lnTo>
                  <a:pt x="27843" y="44165"/>
                </a:lnTo>
                <a:lnTo>
                  <a:pt x="44165" y="44165"/>
                </a:lnTo>
                <a:lnTo>
                  <a:pt x="51831" y="42230"/>
                </a:lnTo>
                <a:lnTo>
                  <a:pt x="58567" y="38404"/>
                </a:lnTo>
                <a:lnTo>
                  <a:pt x="66233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2" name="object 442"/>
          <p:cNvSpPr/>
          <p:nvPr/>
        </p:nvSpPr>
        <p:spPr>
          <a:xfrm>
            <a:off x="3194060" y="3546866"/>
            <a:ext cx="6720" cy="14401"/>
          </a:xfrm>
          <a:custGeom>
            <a:avLst/>
            <a:gdLst/>
            <a:ahLst/>
            <a:cxnLst/>
            <a:rect l="l" t="t" r="r" b="b"/>
            <a:pathLst>
              <a:path w="6720" h="14401">
                <a:moveTo>
                  <a:pt x="2880" y="10561"/>
                </a:moveTo>
                <a:lnTo>
                  <a:pt x="6720" y="14401"/>
                </a:lnTo>
                <a:lnTo>
                  <a:pt x="2880" y="3840"/>
                </a:lnTo>
                <a:lnTo>
                  <a:pt x="960" y="1920"/>
                </a:lnTo>
                <a:lnTo>
                  <a:pt x="0" y="0"/>
                </a:lnTo>
                <a:lnTo>
                  <a:pt x="0" y="6720"/>
                </a:lnTo>
                <a:lnTo>
                  <a:pt x="288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3" name="object 443"/>
          <p:cNvSpPr/>
          <p:nvPr/>
        </p:nvSpPr>
        <p:spPr>
          <a:xfrm>
            <a:off x="3191179" y="3480617"/>
            <a:ext cx="69113" cy="26883"/>
          </a:xfrm>
          <a:custGeom>
            <a:avLst/>
            <a:gdLst/>
            <a:ahLst/>
            <a:cxnLst/>
            <a:rect l="l" t="t" r="r" b="b"/>
            <a:pathLst>
              <a:path w="69113" h="26883">
                <a:moveTo>
                  <a:pt x="7680" y="26883"/>
                </a:moveTo>
                <a:lnTo>
                  <a:pt x="9601" y="25923"/>
                </a:lnTo>
                <a:lnTo>
                  <a:pt x="8641" y="24002"/>
                </a:lnTo>
                <a:lnTo>
                  <a:pt x="7680" y="22082"/>
                </a:lnTo>
                <a:lnTo>
                  <a:pt x="7680" y="19202"/>
                </a:lnTo>
                <a:lnTo>
                  <a:pt x="8641" y="18242"/>
                </a:lnTo>
                <a:lnTo>
                  <a:pt x="9601" y="17282"/>
                </a:lnTo>
                <a:lnTo>
                  <a:pt x="65288" y="17282"/>
                </a:lnTo>
                <a:lnTo>
                  <a:pt x="66233" y="18242"/>
                </a:lnTo>
                <a:lnTo>
                  <a:pt x="66233" y="19202"/>
                </a:lnTo>
                <a:lnTo>
                  <a:pt x="67193" y="20162"/>
                </a:lnTo>
                <a:lnTo>
                  <a:pt x="67193" y="25923"/>
                </a:lnTo>
                <a:lnTo>
                  <a:pt x="69113" y="25923"/>
                </a:lnTo>
                <a:lnTo>
                  <a:pt x="69113" y="0"/>
                </a:lnTo>
                <a:lnTo>
                  <a:pt x="67193" y="0"/>
                </a:lnTo>
                <a:lnTo>
                  <a:pt x="67193" y="4800"/>
                </a:lnTo>
                <a:lnTo>
                  <a:pt x="66233" y="5760"/>
                </a:lnTo>
                <a:lnTo>
                  <a:pt x="65288" y="6736"/>
                </a:lnTo>
                <a:lnTo>
                  <a:pt x="65288" y="7680"/>
                </a:lnTo>
                <a:lnTo>
                  <a:pt x="64312" y="7680"/>
                </a:lnTo>
                <a:lnTo>
                  <a:pt x="63352" y="8641"/>
                </a:lnTo>
                <a:lnTo>
                  <a:pt x="0" y="8641"/>
                </a:lnTo>
                <a:lnTo>
                  <a:pt x="0" y="10561"/>
                </a:lnTo>
                <a:lnTo>
                  <a:pt x="7680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4" name="object 444"/>
          <p:cNvSpPr/>
          <p:nvPr/>
        </p:nvSpPr>
        <p:spPr>
          <a:xfrm>
            <a:off x="3291017" y="3579495"/>
            <a:ext cx="7680" cy="29763"/>
          </a:xfrm>
          <a:custGeom>
            <a:avLst/>
            <a:gdLst/>
            <a:ahLst/>
            <a:cxnLst/>
            <a:rect l="l" t="t" r="r" b="b"/>
            <a:pathLst>
              <a:path w="7680" h="29763">
                <a:moveTo>
                  <a:pt x="2880" y="20162"/>
                </a:moveTo>
                <a:lnTo>
                  <a:pt x="2880" y="13441"/>
                </a:lnTo>
                <a:lnTo>
                  <a:pt x="3840" y="10561"/>
                </a:lnTo>
                <a:lnTo>
                  <a:pt x="5760" y="8641"/>
                </a:lnTo>
                <a:lnTo>
                  <a:pt x="7680" y="0"/>
                </a:lnTo>
                <a:lnTo>
                  <a:pt x="4800" y="2880"/>
                </a:lnTo>
                <a:lnTo>
                  <a:pt x="1920" y="6720"/>
                </a:lnTo>
                <a:lnTo>
                  <a:pt x="0" y="11521"/>
                </a:lnTo>
                <a:lnTo>
                  <a:pt x="0" y="22082"/>
                </a:lnTo>
                <a:lnTo>
                  <a:pt x="1920" y="26883"/>
                </a:lnTo>
                <a:lnTo>
                  <a:pt x="4800" y="29763"/>
                </a:lnTo>
                <a:lnTo>
                  <a:pt x="3840" y="22082"/>
                </a:lnTo>
                <a:lnTo>
                  <a:pt x="288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5" name="object 445"/>
          <p:cNvSpPr/>
          <p:nvPr/>
        </p:nvSpPr>
        <p:spPr>
          <a:xfrm>
            <a:off x="3339023" y="3604458"/>
            <a:ext cx="16306" cy="10561"/>
          </a:xfrm>
          <a:custGeom>
            <a:avLst/>
            <a:gdLst/>
            <a:ahLst/>
            <a:cxnLst/>
            <a:rect l="l" t="t" r="r" b="b"/>
            <a:pathLst>
              <a:path w="16306" h="10561">
                <a:moveTo>
                  <a:pt x="0" y="9601"/>
                </a:moveTo>
                <a:lnTo>
                  <a:pt x="2865" y="10561"/>
                </a:lnTo>
                <a:lnTo>
                  <a:pt x="9585" y="10561"/>
                </a:lnTo>
                <a:lnTo>
                  <a:pt x="13426" y="9601"/>
                </a:lnTo>
                <a:lnTo>
                  <a:pt x="16306" y="6720"/>
                </a:lnTo>
                <a:lnTo>
                  <a:pt x="16306" y="0"/>
                </a:lnTo>
                <a:lnTo>
                  <a:pt x="13426" y="1920"/>
                </a:lnTo>
                <a:lnTo>
                  <a:pt x="9585" y="2880"/>
                </a:lnTo>
                <a:lnTo>
                  <a:pt x="2865" y="2880"/>
                </a:lnTo>
                <a:lnTo>
                  <a:pt x="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6" name="object 446"/>
          <p:cNvSpPr/>
          <p:nvPr/>
        </p:nvSpPr>
        <p:spPr>
          <a:xfrm>
            <a:off x="3294857" y="3576614"/>
            <a:ext cx="66248" cy="38404"/>
          </a:xfrm>
          <a:custGeom>
            <a:avLst/>
            <a:gdLst/>
            <a:ahLst/>
            <a:cxnLst/>
            <a:rect l="l" t="t" r="r" b="b"/>
            <a:pathLst>
              <a:path w="66248" h="38404">
                <a:moveTo>
                  <a:pt x="42245" y="975"/>
                </a:moveTo>
                <a:lnTo>
                  <a:pt x="38404" y="3840"/>
                </a:lnTo>
                <a:lnTo>
                  <a:pt x="36484" y="5760"/>
                </a:lnTo>
                <a:lnTo>
                  <a:pt x="32644" y="9601"/>
                </a:lnTo>
                <a:lnTo>
                  <a:pt x="27843" y="15361"/>
                </a:lnTo>
                <a:lnTo>
                  <a:pt x="24003" y="9601"/>
                </a:lnTo>
                <a:lnTo>
                  <a:pt x="21122" y="5760"/>
                </a:lnTo>
                <a:lnTo>
                  <a:pt x="18242" y="3840"/>
                </a:lnTo>
                <a:lnTo>
                  <a:pt x="16322" y="1920"/>
                </a:lnTo>
                <a:lnTo>
                  <a:pt x="13441" y="975"/>
                </a:lnTo>
                <a:lnTo>
                  <a:pt x="6720" y="975"/>
                </a:lnTo>
                <a:lnTo>
                  <a:pt x="3840" y="2880"/>
                </a:lnTo>
                <a:lnTo>
                  <a:pt x="1920" y="11521"/>
                </a:lnTo>
                <a:lnTo>
                  <a:pt x="3840" y="9601"/>
                </a:lnTo>
                <a:lnTo>
                  <a:pt x="6720" y="8656"/>
                </a:lnTo>
                <a:lnTo>
                  <a:pt x="15361" y="8656"/>
                </a:lnTo>
                <a:lnTo>
                  <a:pt x="17282" y="9601"/>
                </a:lnTo>
                <a:lnTo>
                  <a:pt x="19202" y="10561"/>
                </a:lnTo>
                <a:lnTo>
                  <a:pt x="22082" y="13441"/>
                </a:lnTo>
                <a:lnTo>
                  <a:pt x="25923" y="17282"/>
                </a:lnTo>
                <a:lnTo>
                  <a:pt x="19202" y="25923"/>
                </a:lnTo>
                <a:lnTo>
                  <a:pt x="17282" y="26883"/>
                </a:lnTo>
                <a:lnTo>
                  <a:pt x="16322" y="28803"/>
                </a:lnTo>
                <a:lnTo>
                  <a:pt x="14401" y="29763"/>
                </a:lnTo>
                <a:lnTo>
                  <a:pt x="12481" y="30723"/>
                </a:lnTo>
                <a:lnTo>
                  <a:pt x="6720" y="30723"/>
                </a:lnTo>
                <a:lnTo>
                  <a:pt x="3840" y="29763"/>
                </a:lnTo>
                <a:lnTo>
                  <a:pt x="1920" y="27843"/>
                </a:lnTo>
                <a:lnTo>
                  <a:pt x="0" y="24963"/>
                </a:lnTo>
                <a:lnTo>
                  <a:pt x="960" y="32644"/>
                </a:lnTo>
                <a:lnTo>
                  <a:pt x="3840" y="36484"/>
                </a:lnTo>
                <a:lnTo>
                  <a:pt x="7680" y="38404"/>
                </a:lnTo>
                <a:lnTo>
                  <a:pt x="15361" y="38404"/>
                </a:lnTo>
                <a:lnTo>
                  <a:pt x="18242" y="37444"/>
                </a:lnTo>
                <a:lnTo>
                  <a:pt x="21122" y="35524"/>
                </a:lnTo>
                <a:lnTo>
                  <a:pt x="23042" y="34564"/>
                </a:lnTo>
                <a:lnTo>
                  <a:pt x="26883" y="30723"/>
                </a:lnTo>
                <a:lnTo>
                  <a:pt x="31683" y="24963"/>
                </a:lnTo>
                <a:lnTo>
                  <a:pt x="34564" y="30723"/>
                </a:lnTo>
                <a:lnTo>
                  <a:pt x="38404" y="33604"/>
                </a:lnTo>
                <a:lnTo>
                  <a:pt x="41285" y="35524"/>
                </a:lnTo>
                <a:lnTo>
                  <a:pt x="44165" y="37444"/>
                </a:lnTo>
                <a:lnTo>
                  <a:pt x="47030" y="30723"/>
                </a:lnTo>
                <a:lnTo>
                  <a:pt x="43190" y="30723"/>
                </a:lnTo>
                <a:lnTo>
                  <a:pt x="41285" y="28803"/>
                </a:lnTo>
                <a:lnTo>
                  <a:pt x="38404" y="27843"/>
                </a:lnTo>
                <a:lnTo>
                  <a:pt x="35524" y="25923"/>
                </a:lnTo>
                <a:lnTo>
                  <a:pt x="33604" y="23042"/>
                </a:lnTo>
                <a:lnTo>
                  <a:pt x="39349" y="15361"/>
                </a:lnTo>
                <a:lnTo>
                  <a:pt x="43190" y="10561"/>
                </a:lnTo>
                <a:lnTo>
                  <a:pt x="47030" y="8656"/>
                </a:lnTo>
                <a:lnTo>
                  <a:pt x="48966" y="7680"/>
                </a:lnTo>
                <a:lnTo>
                  <a:pt x="50871" y="6720"/>
                </a:lnTo>
                <a:lnTo>
                  <a:pt x="56631" y="6720"/>
                </a:lnTo>
                <a:lnTo>
                  <a:pt x="58552" y="7680"/>
                </a:lnTo>
                <a:lnTo>
                  <a:pt x="60472" y="9601"/>
                </a:lnTo>
                <a:lnTo>
                  <a:pt x="63352" y="12481"/>
                </a:lnTo>
                <a:lnTo>
                  <a:pt x="64312" y="15361"/>
                </a:lnTo>
                <a:lnTo>
                  <a:pt x="64312" y="22082"/>
                </a:lnTo>
                <a:lnTo>
                  <a:pt x="62392" y="24963"/>
                </a:lnTo>
                <a:lnTo>
                  <a:pt x="60472" y="27843"/>
                </a:lnTo>
                <a:lnTo>
                  <a:pt x="60472" y="34564"/>
                </a:lnTo>
                <a:lnTo>
                  <a:pt x="64312" y="30723"/>
                </a:lnTo>
                <a:lnTo>
                  <a:pt x="66248" y="25923"/>
                </a:lnTo>
                <a:lnTo>
                  <a:pt x="66248" y="13441"/>
                </a:lnTo>
                <a:lnTo>
                  <a:pt x="65272" y="8656"/>
                </a:lnTo>
                <a:lnTo>
                  <a:pt x="61432" y="4815"/>
                </a:lnTo>
                <a:lnTo>
                  <a:pt x="58552" y="1920"/>
                </a:lnTo>
                <a:lnTo>
                  <a:pt x="53751" y="0"/>
                </a:lnTo>
                <a:lnTo>
                  <a:pt x="45125" y="0"/>
                </a:lnTo>
                <a:lnTo>
                  <a:pt x="42245" y="9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7" name="object 447"/>
          <p:cNvSpPr/>
          <p:nvPr/>
        </p:nvSpPr>
        <p:spPr>
          <a:xfrm>
            <a:off x="3292937" y="3525743"/>
            <a:ext cx="68168" cy="39349"/>
          </a:xfrm>
          <a:custGeom>
            <a:avLst/>
            <a:gdLst/>
            <a:ahLst/>
            <a:cxnLst/>
            <a:rect l="l" t="t" r="r" b="b"/>
            <a:pathLst>
              <a:path w="68168" h="39349">
                <a:moveTo>
                  <a:pt x="59512" y="38404"/>
                </a:moveTo>
                <a:lnTo>
                  <a:pt x="60472" y="39349"/>
                </a:lnTo>
                <a:lnTo>
                  <a:pt x="63352" y="39349"/>
                </a:lnTo>
                <a:lnTo>
                  <a:pt x="65272" y="38404"/>
                </a:lnTo>
                <a:lnTo>
                  <a:pt x="66233" y="37444"/>
                </a:lnTo>
                <a:lnTo>
                  <a:pt x="68168" y="35524"/>
                </a:lnTo>
                <a:lnTo>
                  <a:pt x="68168" y="24002"/>
                </a:lnTo>
                <a:lnTo>
                  <a:pt x="67193" y="20162"/>
                </a:lnTo>
                <a:lnTo>
                  <a:pt x="66233" y="16322"/>
                </a:lnTo>
                <a:lnTo>
                  <a:pt x="64312" y="13441"/>
                </a:lnTo>
                <a:lnTo>
                  <a:pt x="62392" y="11521"/>
                </a:lnTo>
                <a:lnTo>
                  <a:pt x="60472" y="8641"/>
                </a:lnTo>
                <a:lnTo>
                  <a:pt x="58552" y="6720"/>
                </a:lnTo>
                <a:lnTo>
                  <a:pt x="55671" y="4800"/>
                </a:lnTo>
                <a:lnTo>
                  <a:pt x="52791" y="3840"/>
                </a:lnTo>
                <a:lnTo>
                  <a:pt x="49926" y="1920"/>
                </a:lnTo>
                <a:lnTo>
                  <a:pt x="47045" y="960"/>
                </a:lnTo>
                <a:lnTo>
                  <a:pt x="36484" y="960"/>
                </a:lnTo>
                <a:lnTo>
                  <a:pt x="31683" y="3840"/>
                </a:lnTo>
                <a:lnTo>
                  <a:pt x="26883" y="7680"/>
                </a:lnTo>
                <a:lnTo>
                  <a:pt x="22082" y="13441"/>
                </a:lnTo>
                <a:lnTo>
                  <a:pt x="18242" y="20162"/>
                </a:lnTo>
                <a:lnTo>
                  <a:pt x="17282" y="28803"/>
                </a:lnTo>
                <a:lnTo>
                  <a:pt x="7680" y="24963"/>
                </a:lnTo>
                <a:lnTo>
                  <a:pt x="7680" y="3840"/>
                </a:lnTo>
                <a:lnTo>
                  <a:pt x="0" y="0"/>
                </a:lnTo>
                <a:lnTo>
                  <a:pt x="0" y="24963"/>
                </a:lnTo>
                <a:lnTo>
                  <a:pt x="25923" y="37444"/>
                </a:lnTo>
                <a:lnTo>
                  <a:pt x="25923" y="31683"/>
                </a:lnTo>
                <a:lnTo>
                  <a:pt x="26883" y="25923"/>
                </a:lnTo>
                <a:lnTo>
                  <a:pt x="28803" y="23042"/>
                </a:lnTo>
                <a:lnTo>
                  <a:pt x="30723" y="18242"/>
                </a:lnTo>
                <a:lnTo>
                  <a:pt x="33604" y="14401"/>
                </a:lnTo>
                <a:lnTo>
                  <a:pt x="36484" y="11521"/>
                </a:lnTo>
                <a:lnTo>
                  <a:pt x="40325" y="9601"/>
                </a:lnTo>
                <a:lnTo>
                  <a:pt x="44165" y="7680"/>
                </a:lnTo>
                <a:lnTo>
                  <a:pt x="52791" y="7680"/>
                </a:lnTo>
                <a:lnTo>
                  <a:pt x="55671" y="9601"/>
                </a:lnTo>
                <a:lnTo>
                  <a:pt x="59512" y="12481"/>
                </a:lnTo>
                <a:lnTo>
                  <a:pt x="62392" y="15361"/>
                </a:lnTo>
                <a:lnTo>
                  <a:pt x="63352" y="18242"/>
                </a:lnTo>
                <a:lnTo>
                  <a:pt x="63352" y="24963"/>
                </a:lnTo>
                <a:lnTo>
                  <a:pt x="62392" y="27843"/>
                </a:lnTo>
                <a:lnTo>
                  <a:pt x="60472" y="29763"/>
                </a:lnTo>
                <a:lnTo>
                  <a:pt x="59512" y="31683"/>
                </a:lnTo>
                <a:lnTo>
                  <a:pt x="59512" y="32644"/>
                </a:lnTo>
                <a:lnTo>
                  <a:pt x="58552" y="33604"/>
                </a:lnTo>
                <a:lnTo>
                  <a:pt x="58552" y="37444"/>
                </a:lnTo>
                <a:lnTo>
                  <a:pt x="59512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8" name="object 448"/>
          <p:cNvSpPr/>
          <p:nvPr/>
        </p:nvSpPr>
        <p:spPr>
          <a:xfrm>
            <a:off x="3291017" y="3480617"/>
            <a:ext cx="69113" cy="26883"/>
          </a:xfrm>
          <a:custGeom>
            <a:avLst/>
            <a:gdLst/>
            <a:ahLst/>
            <a:cxnLst/>
            <a:rect l="l" t="t" r="r" b="b"/>
            <a:pathLst>
              <a:path w="69113" h="26883">
                <a:moveTo>
                  <a:pt x="8641" y="26883"/>
                </a:moveTo>
                <a:lnTo>
                  <a:pt x="9601" y="25923"/>
                </a:lnTo>
                <a:lnTo>
                  <a:pt x="8641" y="24002"/>
                </a:lnTo>
                <a:lnTo>
                  <a:pt x="8641" y="18242"/>
                </a:lnTo>
                <a:lnTo>
                  <a:pt x="9601" y="18242"/>
                </a:lnTo>
                <a:lnTo>
                  <a:pt x="10561" y="17282"/>
                </a:lnTo>
                <a:lnTo>
                  <a:pt x="65272" y="17282"/>
                </a:lnTo>
                <a:lnTo>
                  <a:pt x="66233" y="18242"/>
                </a:lnTo>
                <a:lnTo>
                  <a:pt x="66233" y="19202"/>
                </a:lnTo>
                <a:lnTo>
                  <a:pt x="67193" y="20162"/>
                </a:lnTo>
                <a:lnTo>
                  <a:pt x="67193" y="25923"/>
                </a:lnTo>
                <a:lnTo>
                  <a:pt x="69113" y="25923"/>
                </a:lnTo>
                <a:lnTo>
                  <a:pt x="69113" y="0"/>
                </a:lnTo>
                <a:lnTo>
                  <a:pt x="67193" y="0"/>
                </a:lnTo>
                <a:lnTo>
                  <a:pt x="67193" y="4800"/>
                </a:lnTo>
                <a:lnTo>
                  <a:pt x="66233" y="5760"/>
                </a:lnTo>
                <a:lnTo>
                  <a:pt x="66233" y="6736"/>
                </a:lnTo>
                <a:lnTo>
                  <a:pt x="65272" y="7680"/>
                </a:lnTo>
                <a:lnTo>
                  <a:pt x="64312" y="7680"/>
                </a:lnTo>
                <a:lnTo>
                  <a:pt x="63367" y="8641"/>
                </a:lnTo>
                <a:lnTo>
                  <a:pt x="0" y="8641"/>
                </a:lnTo>
                <a:lnTo>
                  <a:pt x="0" y="10561"/>
                </a:lnTo>
                <a:lnTo>
                  <a:pt x="8641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9" name="object 449"/>
          <p:cNvSpPr/>
          <p:nvPr/>
        </p:nvSpPr>
        <p:spPr>
          <a:xfrm>
            <a:off x="3390854" y="3586215"/>
            <a:ext cx="39364" cy="31683"/>
          </a:xfrm>
          <a:custGeom>
            <a:avLst/>
            <a:gdLst/>
            <a:ahLst/>
            <a:cxnLst/>
            <a:rect l="l" t="t" r="r" b="b"/>
            <a:pathLst>
              <a:path w="39364" h="31683">
                <a:moveTo>
                  <a:pt x="2880" y="14401"/>
                </a:moveTo>
                <a:lnTo>
                  <a:pt x="2880" y="8641"/>
                </a:lnTo>
                <a:lnTo>
                  <a:pt x="1920" y="0"/>
                </a:lnTo>
                <a:lnTo>
                  <a:pt x="0" y="4800"/>
                </a:lnTo>
                <a:lnTo>
                  <a:pt x="0" y="16322"/>
                </a:lnTo>
                <a:lnTo>
                  <a:pt x="2880" y="22082"/>
                </a:lnTo>
                <a:lnTo>
                  <a:pt x="8641" y="25923"/>
                </a:lnTo>
                <a:lnTo>
                  <a:pt x="13441" y="29763"/>
                </a:lnTo>
                <a:lnTo>
                  <a:pt x="18242" y="31683"/>
                </a:lnTo>
                <a:lnTo>
                  <a:pt x="30723" y="31683"/>
                </a:lnTo>
                <a:lnTo>
                  <a:pt x="35524" y="29763"/>
                </a:lnTo>
                <a:lnTo>
                  <a:pt x="39364" y="25923"/>
                </a:lnTo>
                <a:lnTo>
                  <a:pt x="35524" y="18242"/>
                </a:lnTo>
                <a:lnTo>
                  <a:pt x="31683" y="21122"/>
                </a:lnTo>
                <a:lnTo>
                  <a:pt x="25923" y="22082"/>
                </a:lnTo>
                <a:lnTo>
                  <a:pt x="14401" y="22082"/>
                </a:lnTo>
                <a:lnTo>
                  <a:pt x="9601" y="21122"/>
                </a:lnTo>
                <a:lnTo>
                  <a:pt x="7680" y="19202"/>
                </a:lnTo>
                <a:lnTo>
                  <a:pt x="4800" y="17282"/>
                </a:lnTo>
                <a:lnTo>
                  <a:pt x="288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0" name="object 450"/>
          <p:cNvSpPr/>
          <p:nvPr/>
        </p:nvSpPr>
        <p:spPr>
          <a:xfrm>
            <a:off x="3392774" y="3574709"/>
            <a:ext cx="69113" cy="41269"/>
          </a:xfrm>
          <a:custGeom>
            <a:avLst/>
            <a:gdLst/>
            <a:ahLst/>
            <a:cxnLst/>
            <a:rect l="l" t="t" r="r" b="b"/>
            <a:pathLst>
              <a:path w="69113" h="41269">
                <a:moveTo>
                  <a:pt x="6720" y="14386"/>
                </a:moveTo>
                <a:lnTo>
                  <a:pt x="9601" y="12466"/>
                </a:lnTo>
                <a:lnTo>
                  <a:pt x="13441" y="11506"/>
                </a:lnTo>
                <a:lnTo>
                  <a:pt x="17282" y="10561"/>
                </a:lnTo>
                <a:lnTo>
                  <a:pt x="20162" y="9585"/>
                </a:lnTo>
                <a:lnTo>
                  <a:pt x="29763" y="9585"/>
                </a:lnTo>
                <a:lnTo>
                  <a:pt x="33604" y="10561"/>
                </a:lnTo>
                <a:lnTo>
                  <a:pt x="35524" y="12466"/>
                </a:lnTo>
                <a:lnTo>
                  <a:pt x="36484" y="14386"/>
                </a:lnTo>
                <a:lnTo>
                  <a:pt x="37444" y="16306"/>
                </a:lnTo>
                <a:lnTo>
                  <a:pt x="37444" y="18227"/>
                </a:lnTo>
                <a:lnTo>
                  <a:pt x="38404" y="20147"/>
                </a:lnTo>
                <a:lnTo>
                  <a:pt x="38404" y="24947"/>
                </a:lnTo>
                <a:lnTo>
                  <a:pt x="36484" y="26868"/>
                </a:lnTo>
                <a:lnTo>
                  <a:pt x="33604" y="29748"/>
                </a:lnTo>
                <a:lnTo>
                  <a:pt x="37444" y="37429"/>
                </a:lnTo>
                <a:lnTo>
                  <a:pt x="41285" y="34549"/>
                </a:lnTo>
                <a:lnTo>
                  <a:pt x="42245" y="30708"/>
                </a:lnTo>
                <a:lnTo>
                  <a:pt x="42245" y="21107"/>
                </a:lnTo>
                <a:lnTo>
                  <a:pt x="41285" y="16306"/>
                </a:lnTo>
                <a:lnTo>
                  <a:pt x="37444" y="11506"/>
                </a:lnTo>
                <a:lnTo>
                  <a:pt x="43190" y="12466"/>
                </a:lnTo>
                <a:lnTo>
                  <a:pt x="48966" y="15346"/>
                </a:lnTo>
                <a:lnTo>
                  <a:pt x="53751" y="18227"/>
                </a:lnTo>
                <a:lnTo>
                  <a:pt x="58552" y="22067"/>
                </a:lnTo>
                <a:lnTo>
                  <a:pt x="62392" y="25908"/>
                </a:lnTo>
                <a:lnTo>
                  <a:pt x="64312" y="29748"/>
                </a:lnTo>
                <a:lnTo>
                  <a:pt x="66248" y="33588"/>
                </a:lnTo>
                <a:lnTo>
                  <a:pt x="67193" y="37429"/>
                </a:lnTo>
                <a:lnTo>
                  <a:pt x="67193" y="41269"/>
                </a:lnTo>
                <a:lnTo>
                  <a:pt x="69113" y="41269"/>
                </a:lnTo>
                <a:lnTo>
                  <a:pt x="69113" y="32628"/>
                </a:lnTo>
                <a:lnTo>
                  <a:pt x="67193" y="26868"/>
                </a:lnTo>
                <a:lnTo>
                  <a:pt x="63352" y="21107"/>
                </a:lnTo>
                <a:lnTo>
                  <a:pt x="59527" y="14386"/>
                </a:lnTo>
                <a:lnTo>
                  <a:pt x="53751" y="9585"/>
                </a:lnTo>
                <a:lnTo>
                  <a:pt x="47030" y="5745"/>
                </a:lnTo>
                <a:lnTo>
                  <a:pt x="40325" y="1905"/>
                </a:lnTo>
                <a:lnTo>
                  <a:pt x="33604" y="0"/>
                </a:lnTo>
                <a:lnTo>
                  <a:pt x="18242" y="0"/>
                </a:lnTo>
                <a:lnTo>
                  <a:pt x="10561" y="2880"/>
                </a:lnTo>
                <a:lnTo>
                  <a:pt x="4800" y="7665"/>
                </a:lnTo>
                <a:lnTo>
                  <a:pt x="0" y="11506"/>
                </a:lnTo>
                <a:lnTo>
                  <a:pt x="960" y="20147"/>
                </a:lnTo>
                <a:lnTo>
                  <a:pt x="2880" y="18227"/>
                </a:lnTo>
                <a:lnTo>
                  <a:pt x="4800" y="16306"/>
                </a:lnTo>
                <a:lnTo>
                  <a:pt x="6720" y="143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1" name="object 451"/>
          <p:cNvSpPr/>
          <p:nvPr/>
        </p:nvSpPr>
        <p:spPr>
          <a:xfrm>
            <a:off x="3390854" y="3522863"/>
            <a:ext cx="70073" cy="34564"/>
          </a:xfrm>
          <a:custGeom>
            <a:avLst/>
            <a:gdLst/>
            <a:ahLst/>
            <a:cxnLst/>
            <a:rect l="l" t="t" r="r" b="b"/>
            <a:pathLst>
              <a:path w="70073" h="34564">
                <a:moveTo>
                  <a:pt x="960" y="27843"/>
                </a:moveTo>
                <a:lnTo>
                  <a:pt x="2880" y="30723"/>
                </a:lnTo>
                <a:lnTo>
                  <a:pt x="3840" y="24002"/>
                </a:lnTo>
                <a:lnTo>
                  <a:pt x="3840" y="18242"/>
                </a:lnTo>
                <a:lnTo>
                  <a:pt x="4800" y="17282"/>
                </a:lnTo>
                <a:lnTo>
                  <a:pt x="6720" y="15361"/>
                </a:lnTo>
                <a:lnTo>
                  <a:pt x="9601" y="13441"/>
                </a:lnTo>
                <a:lnTo>
                  <a:pt x="13441" y="12481"/>
                </a:lnTo>
                <a:lnTo>
                  <a:pt x="18242" y="10561"/>
                </a:lnTo>
                <a:lnTo>
                  <a:pt x="24963" y="9601"/>
                </a:lnTo>
                <a:lnTo>
                  <a:pt x="43205" y="9601"/>
                </a:lnTo>
                <a:lnTo>
                  <a:pt x="50886" y="10561"/>
                </a:lnTo>
                <a:lnTo>
                  <a:pt x="56631" y="12481"/>
                </a:lnTo>
                <a:lnTo>
                  <a:pt x="60472" y="13441"/>
                </a:lnTo>
                <a:lnTo>
                  <a:pt x="63352" y="14401"/>
                </a:lnTo>
                <a:lnTo>
                  <a:pt x="65272" y="16322"/>
                </a:lnTo>
                <a:lnTo>
                  <a:pt x="66233" y="18242"/>
                </a:lnTo>
                <a:lnTo>
                  <a:pt x="67193" y="20162"/>
                </a:lnTo>
                <a:lnTo>
                  <a:pt x="67193" y="25923"/>
                </a:lnTo>
                <a:lnTo>
                  <a:pt x="66233" y="34564"/>
                </a:lnTo>
                <a:lnTo>
                  <a:pt x="70073" y="28803"/>
                </a:lnTo>
                <a:lnTo>
                  <a:pt x="70073" y="19202"/>
                </a:lnTo>
                <a:lnTo>
                  <a:pt x="69113" y="15361"/>
                </a:lnTo>
                <a:lnTo>
                  <a:pt x="67193" y="12481"/>
                </a:lnTo>
                <a:lnTo>
                  <a:pt x="64312" y="8641"/>
                </a:lnTo>
                <a:lnTo>
                  <a:pt x="60472" y="5760"/>
                </a:lnTo>
                <a:lnTo>
                  <a:pt x="54726" y="3840"/>
                </a:lnTo>
                <a:lnTo>
                  <a:pt x="48950" y="960"/>
                </a:lnTo>
                <a:lnTo>
                  <a:pt x="42245" y="0"/>
                </a:lnTo>
                <a:lnTo>
                  <a:pt x="34564" y="0"/>
                </a:lnTo>
                <a:lnTo>
                  <a:pt x="31472" y="71"/>
                </a:lnTo>
                <a:lnTo>
                  <a:pt x="18118" y="2417"/>
                </a:lnTo>
                <a:lnTo>
                  <a:pt x="7680" y="7680"/>
                </a:lnTo>
                <a:lnTo>
                  <a:pt x="2880" y="11521"/>
                </a:lnTo>
                <a:lnTo>
                  <a:pt x="0" y="16322"/>
                </a:lnTo>
                <a:lnTo>
                  <a:pt x="0" y="24963"/>
                </a:lnTo>
                <a:lnTo>
                  <a:pt x="960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2" name="object 452"/>
          <p:cNvSpPr/>
          <p:nvPr/>
        </p:nvSpPr>
        <p:spPr>
          <a:xfrm>
            <a:off x="3393734" y="3546866"/>
            <a:ext cx="64312" cy="20162"/>
          </a:xfrm>
          <a:custGeom>
            <a:avLst/>
            <a:gdLst/>
            <a:ahLst/>
            <a:cxnLst/>
            <a:rect l="l" t="t" r="r" b="b"/>
            <a:pathLst>
              <a:path w="64312" h="20162">
                <a:moveTo>
                  <a:pt x="64312" y="1920"/>
                </a:moveTo>
                <a:lnTo>
                  <a:pt x="62392" y="4800"/>
                </a:lnTo>
                <a:lnTo>
                  <a:pt x="56631" y="6720"/>
                </a:lnTo>
                <a:lnTo>
                  <a:pt x="50886" y="8641"/>
                </a:lnTo>
                <a:lnTo>
                  <a:pt x="43205" y="10561"/>
                </a:lnTo>
                <a:lnTo>
                  <a:pt x="28803" y="10561"/>
                </a:lnTo>
                <a:lnTo>
                  <a:pt x="22082" y="9601"/>
                </a:lnTo>
                <a:lnTo>
                  <a:pt x="16322" y="8641"/>
                </a:lnTo>
                <a:lnTo>
                  <a:pt x="10561" y="7680"/>
                </a:lnTo>
                <a:lnTo>
                  <a:pt x="6720" y="6720"/>
                </a:lnTo>
                <a:lnTo>
                  <a:pt x="3840" y="3840"/>
                </a:lnTo>
                <a:lnTo>
                  <a:pt x="1920" y="1920"/>
                </a:lnTo>
                <a:lnTo>
                  <a:pt x="960" y="0"/>
                </a:lnTo>
                <a:lnTo>
                  <a:pt x="0" y="6720"/>
                </a:lnTo>
                <a:lnTo>
                  <a:pt x="2880" y="10561"/>
                </a:lnTo>
                <a:lnTo>
                  <a:pt x="7680" y="14401"/>
                </a:lnTo>
                <a:lnTo>
                  <a:pt x="12481" y="16322"/>
                </a:lnTo>
                <a:lnTo>
                  <a:pt x="18242" y="18227"/>
                </a:lnTo>
                <a:lnTo>
                  <a:pt x="24963" y="20162"/>
                </a:lnTo>
                <a:lnTo>
                  <a:pt x="42230" y="20162"/>
                </a:lnTo>
                <a:lnTo>
                  <a:pt x="49911" y="18227"/>
                </a:lnTo>
                <a:lnTo>
                  <a:pt x="55671" y="14401"/>
                </a:lnTo>
                <a:lnTo>
                  <a:pt x="63352" y="10561"/>
                </a:lnTo>
                <a:lnTo>
                  <a:pt x="64312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3" name="object 453"/>
          <p:cNvSpPr/>
          <p:nvPr/>
        </p:nvSpPr>
        <p:spPr>
          <a:xfrm>
            <a:off x="3390854" y="3480617"/>
            <a:ext cx="69113" cy="26883"/>
          </a:xfrm>
          <a:custGeom>
            <a:avLst/>
            <a:gdLst/>
            <a:ahLst/>
            <a:cxnLst/>
            <a:rect l="l" t="t" r="r" b="b"/>
            <a:pathLst>
              <a:path w="69113" h="26883">
                <a:moveTo>
                  <a:pt x="8641" y="18242"/>
                </a:moveTo>
                <a:lnTo>
                  <a:pt x="9601" y="18242"/>
                </a:lnTo>
                <a:lnTo>
                  <a:pt x="10561" y="17282"/>
                </a:lnTo>
                <a:lnTo>
                  <a:pt x="65272" y="17282"/>
                </a:lnTo>
                <a:lnTo>
                  <a:pt x="66233" y="18242"/>
                </a:lnTo>
                <a:lnTo>
                  <a:pt x="66233" y="19202"/>
                </a:lnTo>
                <a:lnTo>
                  <a:pt x="67193" y="20162"/>
                </a:lnTo>
                <a:lnTo>
                  <a:pt x="67193" y="25923"/>
                </a:lnTo>
                <a:lnTo>
                  <a:pt x="69113" y="25923"/>
                </a:lnTo>
                <a:lnTo>
                  <a:pt x="69113" y="0"/>
                </a:lnTo>
                <a:lnTo>
                  <a:pt x="67193" y="0"/>
                </a:lnTo>
                <a:lnTo>
                  <a:pt x="67193" y="4800"/>
                </a:lnTo>
                <a:lnTo>
                  <a:pt x="66233" y="5760"/>
                </a:lnTo>
                <a:lnTo>
                  <a:pt x="66233" y="6736"/>
                </a:lnTo>
                <a:lnTo>
                  <a:pt x="65272" y="7680"/>
                </a:lnTo>
                <a:lnTo>
                  <a:pt x="64312" y="7680"/>
                </a:lnTo>
                <a:lnTo>
                  <a:pt x="63352" y="8641"/>
                </a:lnTo>
                <a:lnTo>
                  <a:pt x="0" y="8641"/>
                </a:lnTo>
                <a:lnTo>
                  <a:pt x="0" y="10561"/>
                </a:lnTo>
                <a:lnTo>
                  <a:pt x="7680" y="26883"/>
                </a:lnTo>
                <a:lnTo>
                  <a:pt x="9601" y="25923"/>
                </a:lnTo>
                <a:lnTo>
                  <a:pt x="8641" y="24002"/>
                </a:lnTo>
                <a:lnTo>
                  <a:pt x="7680" y="22082"/>
                </a:lnTo>
                <a:lnTo>
                  <a:pt x="7680" y="20162"/>
                </a:lnTo>
                <a:lnTo>
                  <a:pt x="8641" y="19202"/>
                </a:lnTo>
                <a:lnTo>
                  <a:pt x="8641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4" name="object 454"/>
          <p:cNvSpPr/>
          <p:nvPr/>
        </p:nvSpPr>
        <p:spPr>
          <a:xfrm>
            <a:off x="3529096" y="3586215"/>
            <a:ext cx="6720" cy="25923"/>
          </a:xfrm>
          <a:custGeom>
            <a:avLst/>
            <a:gdLst/>
            <a:ahLst/>
            <a:cxnLst/>
            <a:rect l="l" t="t" r="r" b="b"/>
            <a:pathLst>
              <a:path w="6720" h="25923">
                <a:moveTo>
                  <a:pt x="6720" y="14401"/>
                </a:moveTo>
                <a:lnTo>
                  <a:pt x="6720" y="9601"/>
                </a:lnTo>
                <a:lnTo>
                  <a:pt x="4785" y="4800"/>
                </a:lnTo>
                <a:lnTo>
                  <a:pt x="1920" y="0"/>
                </a:lnTo>
                <a:lnTo>
                  <a:pt x="0" y="2880"/>
                </a:lnTo>
                <a:lnTo>
                  <a:pt x="944" y="4800"/>
                </a:lnTo>
                <a:lnTo>
                  <a:pt x="1920" y="6720"/>
                </a:lnTo>
                <a:lnTo>
                  <a:pt x="1920" y="13441"/>
                </a:lnTo>
                <a:lnTo>
                  <a:pt x="944" y="15361"/>
                </a:lnTo>
                <a:lnTo>
                  <a:pt x="944" y="25923"/>
                </a:lnTo>
                <a:lnTo>
                  <a:pt x="4785" y="23042"/>
                </a:lnTo>
                <a:lnTo>
                  <a:pt x="6720" y="19202"/>
                </a:lnTo>
                <a:lnTo>
                  <a:pt x="672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5" name="object 455"/>
          <p:cNvSpPr/>
          <p:nvPr/>
        </p:nvSpPr>
        <p:spPr>
          <a:xfrm>
            <a:off x="3491651" y="3574709"/>
            <a:ext cx="70073" cy="43190"/>
          </a:xfrm>
          <a:custGeom>
            <a:avLst/>
            <a:gdLst/>
            <a:ahLst/>
            <a:cxnLst/>
            <a:rect l="l" t="t" r="r" b="b"/>
            <a:pathLst>
              <a:path w="70073" h="43190">
                <a:moveTo>
                  <a:pt x="6720" y="30708"/>
                </a:moveTo>
                <a:lnTo>
                  <a:pt x="3840" y="28788"/>
                </a:lnTo>
                <a:lnTo>
                  <a:pt x="2880" y="25908"/>
                </a:lnTo>
                <a:lnTo>
                  <a:pt x="2880" y="20147"/>
                </a:lnTo>
                <a:lnTo>
                  <a:pt x="3840" y="18227"/>
                </a:lnTo>
                <a:lnTo>
                  <a:pt x="5760" y="16306"/>
                </a:lnTo>
                <a:lnTo>
                  <a:pt x="7680" y="14386"/>
                </a:lnTo>
                <a:lnTo>
                  <a:pt x="10561" y="12466"/>
                </a:lnTo>
                <a:lnTo>
                  <a:pt x="14401" y="11506"/>
                </a:lnTo>
                <a:lnTo>
                  <a:pt x="18242" y="10561"/>
                </a:lnTo>
                <a:lnTo>
                  <a:pt x="22082" y="9585"/>
                </a:lnTo>
                <a:lnTo>
                  <a:pt x="30723" y="9585"/>
                </a:lnTo>
                <a:lnTo>
                  <a:pt x="35524" y="10561"/>
                </a:lnTo>
                <a:lnTo>
                  <a:pt x="36484" y="12466"/>
                </a:lnTo>
                <a:lnTo>
                  <a:pt x="37444" y="14386"/>
                </a:lnTo>
                <a:lnTo>
                  <a:pt x="39364" y="11506"/>
                </a:lnTo>
                <a:lnTo>
                  <a:pt x="45110" y="12466"/>
                </a:lnTo>
                <a:lnTo>
                  <a:pt x="49911" y="15346"/>
                </a:lnTo>
                <a:lnTo>
                  <a:pt x="54726" y="18227"/>
                </a:lnTo>
                <a:lnTo>
                  <a:pt x="59512" y="22067"/>
                </a:lnTo>
                <a:lnTo>
                  <a:pt x="63352" y="25908"/>
                </a:lnTo>
                <a:lnTo>
                  <a:pt x="65288" y="29748"/>
                </a:lnTo>
                <a:lnTo>
                  <a:pt x="67193" y="33588"/>
                </a:lnTo>
                <a:lnTo>
                  <a:pt x="68153" y="37429"/>
                </a:lnTo>
                <a:lnTo>
                  <a:pt x="68153" y="41269"/>
                </a:lnTo>
                <a:lnTo>
                  <a:pt x="70073" y="41269"/>
                </a:lnTo>
                <a:lnTo>
                  <a:pt x="70073" y="32628"/>
                </a:lnTo>
                <a:lnTo>
                  <a:pt x="68153" y="26868"/>
                </a:lnTo>
                <a:lnTo>
                  <a:pt x="64312" y="21107"/>
                </a:lnTo>
                <a:lnTo>
                  <a:pt x="60472" y="14386"/>
                </a:lnTo>
                <a:lnTo>
                  <a:pt x="54726" y="9585"/>
                </a:lnTo>
                <a:lnTo>
                  <a:pt x="48950" y="5745"/>
                </a:lnTo>
                <a:lnTo>
                  <a:pt x="42230" y="1905"/>
                </a:lnTo>
                <a:lnTo>
                  <a:pt x="34564" y="0"/>
                </a:lnTo>
                <a:lnTo>
                  <a:pt x="19202" y="0"/>
                </a:lnTo>
                <a:lnTo>
                  <a:pt x="12481" y="2880"/>
                </a:lnTo>
                <a:lnTo>
                  <a:pt x="6720" y="7665"/>
                </a:lnTo>
                <a:lnTo>
                  <a:pt x="1920" y="11506"/>
                </a:lnTo>
                <a:lnTo>
                  <a:pt x="0" y="16306"/>
                </a:lnTo>
                <a:lnTo>
                  <a:pt x="0" y="27828"/>
                </a:lnTo>
                <a:lnTo>
                  <a:pt x="1920" y="33588"/>
                </a:lnTo>
                <a:lnTo>
                  <a:pt x="7680" y="37429"/>
                </a:lnTo>
                <a:lnTo>
                  <a:pt x="12481" y="41269"/>
                </a:lnTo>
                <a:lnTo>
                  <a:pt x="18242" y="43190"/>
                </a:lnTo>
                <a:lnTo>
                  <a:pt x="29763" y="43190"/>
                </a:lnTo>
                <a:lnTo>
                  <a:pt x="34564" y="41269"/>
                </a:lnTo>
                <a:lnTo>
                  <a:pt x="38389" y="37429"/>
                </a:lnTo>
                <a:lnTo>
                  <a:pt x="38389" y="26868"/>
                </a:lnTo>
                <a:lnTo>
                  <a:pt x="35524" y="29748"/>
                </a:lnTo>
                <a:lnTo>
                  <a:pt x="30723" y="32628"/>
                </a:lnTo>
                <a:lnTo>
                  <a:pt x="25923" y="33588"/>
                </a:lnTo>
                <a:lnTo>
                  <a:pt x="13441" y="33588"/>
                </a:lnTo>
                <a:lnTo>
                  <a:pt x="9601" y="32628"/>
                </a:lnTo>
                <a:lnTo>
                  <a:pt x="6720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6" name="object 456"/>
          <p:cNvSpPr/>
          <p:nvPr/>
        </p:nvSpPr>
        <p:spPr>
          <a:xfrm>
            <a:off x="3492611" y="3525743"/>
            <a:ext cx="69113" cy="39349"/>
          </a:xfrm>
          <a:custGeom>
            <a:avLst/>
            <a:gdLst/>
            <a:ahLst/>
            <a:cxnLst/>
            <a:rect l="l" t="t" r="r" b="b"/>
            <a:pathLst>
              <a:path w="69113" h="39349">
                <a:moveTo>
                  <a:pt x="25923" y="37444"/>
                </a:moveTo>
                <a:lnTo>
                  <a:pt x="26883" y="31683"/>
                </a:lnTo>
                <a:lnTo>
                  <a:pt x="27843" y="25923"/>
                </a:lnTo>
                <a:lnTo>
                  <a:pt x="28803" y="23042"/>
                </a:lnTo>
                <a:lnTo>
                  <a:pt x="30723" y="18242"/>
                </a:lnTo>
                <a:lnTo>
                  <a:pt x="33604" y="14401"/>
                </a:lnTo>
                <a:lnTo>
                  <a:pt x="37429" y="11521"/>
                </a:lnTo>
                <a:lnTo>
                  <a:pt x="40325" y="9601"/>
                </a:lnTo>
                <a:lnTo>
                  <a:pt x="44150" y="7680"/>
                </a:lnTo>
                <a:lnTo>
                  <a:pt x="52791" y="7680"/>
                </a:lnTo>
                <a:lnTo>
                  <a:pt x="56631" y="9601"/>
                </a:lnTo>
                <a:lnTo>
                  <a:pt x="59512" y="12481"/>
                </a:lnTo>
                <a:lnTo>
                  <a:pt x="62392" y="15361"/>
                </a:lnTo>
                <a:lnTo>
                  <a:pt x="63352" y="18242"/>
                </a:lnTo>
                <a:lnTo>
                  <a:pt x="63352" y="27843"/>
                </a:lnTo>
                <a:lnTo>
                  <a:pt x="61432" y="29763"/>
                </a:lnTo>
                <a:lnTo>
                  <a:pt x="60472" y="31683"/>
                </a:lnTo>
                <a:lnTo>
                  <a:pt x="59512" y="32644"/>
                </a:lnTo>
                <a:lnTo>
                  <a:pt x="59512" y="33604"/>
                </a:lnTo>
                <a:lnTo>
                  <a:pt x="58552" y="34564"/>
                </a:lnTo>
                <a:lnTo>
                  <a:pt x="58552" y="36484"/>
                </a:lnTo>
                <a:lnTo>
                  <a:pt x="59512" y="37444"/>
                </a:lnTo>
                <a:lnTo>
                  <a:pt x="59512" y="38404"/>
                </a:lnTo>
                <a:lnTo>
                  <a:pt x="60472" y="39349"/>
                </a:lnTo>
                <a:lnTo>
                  <a:pt x="64328" y="39349"/>
                </a:lnTo>
                <a:lnTo>
                  <a:pt x="65272" y="38404"/>
                </a:lnTo>
                <a:lnTo>
                  <a:pt x="67193" y="37444"/>
                </a:lnTo>
                <a:lnTo>
                  <a:pt x="68153" y="35524"/>
                </a:lnTo>
                <a:lnTo>
                  <a:pt x="69113" y="32644"/>
                </a:lnTo>
                <a:lnTo>
                  <a:pt x="69113" y="24002"/>
                </a:lnTo>
                <a:lnTo>
                  <a:pt x="68153" y="20162"/>
                </a:lnTo>
                <a:lnTo>
                  <a:pt x="66233" y="16322"/>
                </a:lnTo>
                <a:lnTo>
                  <a:pt x="65272" y="13441"/>
                </a:lnTo>
                <a:lnTo>
                  <a:pt x="63352" y="11521"/>
                </a:lnTo>
                <a:lnTo>
                  <a:pt x="61432" y="8641"/>
                </a:lnTo>
                <a:lnTo>
                  <a:pt x="58552" y="6720"/>
                </a:lnTo>
                <a:lnTo>
                  <a:pt x="56631" y="4800"/>
                </a:lnTo>
                <a:lnTo>
                  <a:pt x="53766" y="3840"/>
                </a:lnTo>
                <a:lnTo>
                  <a:pt x="49926" y="1920"/>
                </a:lnTo>
                <a:lnTo>
                  <a:pt x="47045" y="960"/>
                </a:lnTo>
                <a:lnTo>
                  <a:pt x="37429" y="960"/>
                </a:lnTo>
                <a:lnTo>
                  <a:pt x="31683" y="3840"/>
                </a:lnTo>
                <a:lnTo>
                  <a:pt x="27843" y="7680"/>
                </a:lnTo>
                <a:lnTo>
                  <a:pt x="22082" y="13441"/>
                </a:lnTo>
                <a:lnTo>
                  <a:pt x="19202" y="20162"/>
                </a:lnTo>
                <a:lnTo>
                  <a:pt x="17282" y="28803"/>
                </a:lnTo>
                <a:lnTo>
                  <a:pt x="8641" y="24963"/>
                </a:lnTo>
                <a:lnTo>
                  <a:pt x="8641" y="3840"/>
                </a:lnTo>
                <a:lnTo>
                  <a:pt x="0" y="0"/>
                </a:lnTo>
                <a:lnTo>
                  <a:pt x="0" y="24963"/>
                </a:lnTo>
                <a:lnTo>
                  <a:pt x="25923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7" name="object 457"/>
          <p:cNvSpPr/>
          <p:nvPr/>
        </p:nvSpPr>
        <p:spPr>
          <a:xfrm>
            <a:off x="3491651" y="3480617"/>
            <a:ext cx="69113" cy="26883"/>
          </a:xfrm>
          <a:custGeom>
            <a:avLst/>
            <a:gdLst/>
            <a:ahLst/>
            <a:cxnLst/>
            <a:rect l="l" t="t" r="r" b="b"/>
            <a:pathLst>
              <a:path w="69113" h="26883">
                <a:moveTo>
                  <a:pt x="7680" y="19202"/>
                </a:moveTo>
                <a:lnTo>
                  <a:pt x="8641" y="18242"/>
                </a:lnTo>
                <a:lnTo>
                  <a:pt x="9601" y="17282"/>
                </a:lnTo>
                <a:lnTo>
                  <a:pt x="65288" y="17282"/>
                </a:lnTo>
                <a:lnTo>
                  <a:pt x="65288" y="18242"/>
                </a:lnTo>
                <a:lnTo>
                  <a:pt x="66233" y="19202"/>
                </a:lnTo>
                <a:lnTo>
                  <a:pt x="66233" y="20162"/>
                </a:lnTo>
                <a:lnTo>
                  <a:pt x="67193" y="22082"/>
                </a:lnTo>
                <a:lnTo>
                  <a:pt x="67193" y="25923"/>
                </a:lnTo>
                <a:lnTo>
                  <a:pt x="69113" y="25923"/>
                </a:lnTo>
                <a:lnTo>
                  <a:pt x="69113" y="0"/>
                </a:lnTo>
                <a:lnTo>
                  <a:pt x="67193" y="0"/>
                </a:lnTo>
                <a:lnTo>
                  <a:pt x="67193" y="2895"/>
                </a:lnTo>
                <a:lnTo>
                  <a:pt x="66233" y="4800"/>
                </a:lnTo>
                <a:lnTo>
                  <a:pt x="66233" y="5760"/>
                </a:lnTo>
                <a:lnTo>
                  <a:pt x="65288" y="6736"/>
                </a:lnTo>
                <a:lnTo>
                  <a:pt x="64312" y="7680"/>
                </a:lnTo>
                <a:lnTo>
                  <a:pt x="63352" y="8641"/>
                </a:lnTo>
                <a:lnTo>
                  <a:pt x="0" y="8641"/>
                </a:lnTo>
                <a:lnTo>
                  <a:pt x="0" y="10561"/>
                </a:lnTo>
                <a:lnTo>
                  <a:pt x="7680" y="26883"/>
                </a:lnTo>
                <a:lnTo>
                  <a:pt x="9601" y="25923"/>
                </a:lnTo>
                <a:lnTo>
                  <a:pt x="7680" y="24002"/>
                </a:lnTo>
                <a:lnTo>
                  <a:pt x="768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8" name="object 458"/>
          <p:cNvSpPr/>
          <p:nvPr/>
        </p:nvSpPr>
        <p:spPr>
          <a:xfrm>
            <a:off x="3591488" y="3634221"/>
            <a:ext cx="69113" cy="25923"/>
          </a:xfrm>
          <a:custGeom>
            <a:avLst/>
            <a:gdLst/>
            <a:ahLst/>
            <a:cxnLst/>
            <a:rect l="l" t="t" r="r" b="b"/>
            <a:pathLst>
              <a:path w="69113" h="25923">
                <a:moveTo>
                  <a:pt x="7680" y="21122"/>
                </a:moveTo>
                <a:lnTo>
                  <a:pt x="7680" y="19202"/>
                </a:lnTo>
                <a:lnTo>
                  <a:pt x="8641" y="19202"/>
                </a:lnTo>
                <a:lnTo>
                  <a:pt x="8641" y="18242"/>
                </a:lnTo>
                <a:lnTo>
                  <a:pt x="9601" y="17282"/>
                </a:lnTo>
                <a:lnTo>
                  <a:pt x="11521" y="17282"/>
                </a:lnTo>
                <a:lnTo>
                  <a:pt x="12481" y="16322"/>
                </a:lnTo>
                <a:lnTo>
                  <a:pt x="63352" y="16322"/>
                </a:lnTo>
                <a:lnTo>
                  <a:pt x="64312" y="17282"/>
                </a:lnTo>
                <a:lnTo>
                  <a:pt x="65272" y="17282"/>
                </a:lnTo>
                <a:lnTo>
                  <a:pt x="66233" y="18242"/>
                </a:lnTo>
                <a:lnTo>
                  <a:pt x="66233" y="19202"/>
                </a:lnTo>
                <a:lnTo>
                  <a:pt x="67193" y="20162"/>
                </a:lnTo>
                <a:lnTo>
                  <a:pt x="67193" y="24963"/>
                </a:lnTo>
                <a:lnTo>
                  <a:pt x="69113" y="24963"/>
                </a:lnTo>
                <a:lnTo>
                  <a:pt x="69113" y="0"/>
                </a:lnTo>
                <a:lnTo>
                  <a:pt x="67193" y="0"/>
                </a:lnTo>
                <a:lnTo>
                  <a:pt x="67193" y="4800"/>
                </a:lnTo>
                <a:lnTo>
                  <a:pt x="66233" y="5760"/>
                </a:lnTo>
                <a:lnTo>
                  <a:pt x="66233" y="6720"/>
                </a:lnTo>
                <a:lnTo>
                  <a:pt x="65272" y="7680"/>
                </a:lnTo>
                <a:lnTo>
                  <a:pt x="63352" y="7680"/>
                </a:lnTo>
                <a:lnTo>
                  <a:pt x="60472" y="8641"/>
                </a:lnTo>
                <a:lnTo>
                  <a:pt x="0" y="8641"/>
                </a:lnTo>
                <a:lnTo>
                  <a:pt x="0" y="9601"/>
                </a:lnTo>
                <a:lnTo>
                  <a:pt x="7680" y="25923"/>
                </a:lnTo>
                <a:lnTo>
                  <a:pt x="9601" y="25923"/>
                </a:lnTo>
                <a:lnTo>
                  <a:pt x="8641" y="23042"/>
                </a:lnTo>
                <a:lnTo>
                  <a:pt x="7680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9" name="object 459"/>
          <p:cNvSpPr/>
          <p:nvPr/>
        </p:nvSpPr>
        <p:spPr>
          <a:xfrm>
            <a:off x="3591488" y="3573749"/>
            <a:ext cx="70073" cy="38389"/>
          </a:xfrm>
          <a:custGeom>
            <a:avLst/>
            <a:gdLst/>
            <a:ahLst/>
            <a:cxnLst/>
            <a:rect l="l" t="t" r="r" b="b"/>
            <a:pathLst>
              <a:path w="70073" h="38389">
                <a:moveTo>
                  <a:pt x="2880" y="12466"/>
                </a:moveTo>
                <a:lnTo>
                  <a:pt x="0" y="16306"/>
                </a:lnTo>
                <a:lnTo>
                  <a:pt x="0" y="24947"/>
                </a:lnTo>
                <a:lnTo>
                  <a:pt x="960" y="27828"/>
                </a:lnTo>
                <a:lnTo>
                  <a:pt x="2880" y="31668"/>
                </a:lnTo>
                <a:lnTo>
                  <a:pt x="5760" y="35509"/>
                </a:lnTo>
                <a:lnTo>
                  <a:pt x="9601" y="38389"/>
                </a:lnTo>
                <a:lnTo>
                  <a:pt x="6720" y="27828"/>
                </a:lnTo>
                <a:lnTo>
                  <a:pt x="3840" y="25908"/>
                </a:lnTo>
                <a:lnTo>
                  <a:pt x="2880" y="23987"/>
                </a:lnTo>
                <a:lnTo>
                  <a:pt x="2880" y="20147"/>
                </a:lnTo>
                <a:lnTo>
                  <a:pt x="3840" y="18227"/>
                </a:lnTo>
                <a:lnTo>
                  <a:pt x="4800" y="17266"/>
                </a:lnTo>
                <a:lnTo>
                  <a:pt x="6720" y="15346"/>
                </a:lnTo>
                <a:lnTo>
                  <a:pt x="9601" y="13426"/>
                </a:lnTo>
                <a:lnTo>
                  <a:pt x="13441" y="12466"/>
                </a:lnTo>
                <a:lnTo>
                  <a:pt x="18242" y="10546"/>
                </a:lnTo>
                <a:lnTo>
                  <a:pt x="24963" y="9585"/>
                </a:lnTo>
                <a:lnTo>
                  <a:pt x="43190" y="9585"/>
                </a:lnTo>
                <a:lnTo>
                  <a:pt x="50871" y="10546"/>
                </a:lnTo>
                <a:lnTo>
                  <a:pt x="56647" y="12466"/>
                </a:lnTo>
                <a:lnTo>
                  <a:pt x="60472" y="13426"/>
                </a:lnTo>
                <a:lnTo>
                  <a:pt x="63352" y="14386"/>
                </a:lnTo>
                <a:lnTo>
                  <a:pt x="64312" y="16306"/>
                </a:lnTo>
                <a:lnTo>
                  <a:pt x="66233" y="18227"/>
                </a:lnTo>
                <a:lnTo>
                  <a:pt x="67193" y="20147"/>
                </a:lnTo>
                <a:lnTo>
                  <a:pt x="67193" y="25908"/>
                </a:lnTo>
                <a:lnTo>
                  <a:pt x="64312" y="28788"/>
                </a:lnTo>
                <a:lnTo>
                  <a:pt x="59512" y="30708"/>
                </a:lnTo>
                <a:lnTo>
                  <a:pt x="66233" y="34549"/>
                </a:lnTo>
                <a:lnTo>
                  <a:pt x="70073" y="28788"/>
                </a:lnTo>
                <a:lnTo>
                  <a:pt x="70073" y="19187"/>
                </a:lnTo>
                <a:lnTo>
                  <a:pt x="69113" y="15346"/>
                </a:lnTo>
                <a:lnTo>
                  <a:pt x="66233" y="12466"/>
                </a:lnTo>
                <a:lnTo>
                  <a:pt x="64312" y="8625"/>
                </a:lnTo>
                <a:lnTo>
                  <a:pt x="60472" y="5745"/>
                </a:lnTo>
                <a:lnTo>
                  <a:pt x="54711" y="3840"/>
                </a:lnTo>
                <a:lnTo>
                  <a:pt x="48966" y="960"/>
                </a:lnTo>
                <a:lnTo>
                  <a:pt x="42245" y="0"/>
                </a:lnTo>
                <a:lnTo>
                  <a:pt x="34564" y="0"/>
                </a:lnTo>
                <a:lnTo>
                  <a:pt x="31472" y="71"/>
                </a:lnTo>
                <a:lnTo>
                  <a:pt x="18118" y="2411"/>
                </a:lnTo>
                <a:lnTo>
                  <a:pt x="7680" y="7680"/>
                </a:lnTo>
                <a:lnTo>
                  <a:pt x="2880" y="124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0" name="object 460"/>
          <p:cNvSpPr/>
          <p:nvPr/>
        </p:nvSpPr>
        <p:spPr>
          <a:xfrm>
            <a:off x="3598209" y="3601577"/>
            <a:ext cx="59512" cy="16322"/>
          </a:xfrm>
          <a:custGeom>
            <a:avLst/>
            <a:gdLst/>
            <a:ahLst/>
            <a:cxnLst/>
            <a:rect l="l" t="t" r="r" b="b"/>
            <a:pathLst>
              <a:path w="59512" h="16322">
                <a:moveTo>
                  <a:pt x="59512" y="6720"/>
                </a:moveTo>
                <a:lnTo>
                  <a:pt x="52791" y="2880"/>
                </a:lnTo>
                <a:lnTo>
                  <a:pt x="47030" y="4800"/>
                </a:lnTo>
                <a:lnTo>
                  <a:pt x="39364" y="6720"/>
                </a:lnTo>
                <a:lnTo>
                  <a:pt x="24002" y="6720"/>
                </a:lnTo>
                <a:lnTo>
                  <a:pt x="18242" y="5760"/>
                </a:lnTo>
                <a:lnTo>
                  <a:pt x="12481" y="4800"/>
                </a:lnTo>
                <a:lnTo>
                  <a:pt x="6720" y="3840"/>
                </a:lnTo>
                <a:lnTo>
                  <a:pt x="1920" y="2880"/>
                </a:lnTo>
                <a:lnTo>
                  <a:pt x="0" y="0"/>
                </a:lnTo>
                <a:lnTo>
                  <a:pt x="2880" y="10561"/>
                </a:lnTo>
                <a:lnTo>
                  <a:pt x="8641" y="12481"/>
                </a:lnTo>
                <a:lnTo>
                  <a:pt x="14401" y="15361"/>
                </a:lnTo>
                <a:lnTo>
                  <a:pt x="21122" y="16322"/>
                </a:lnTo>
                <a:lnTo>
                  <a:pt x="38404" y="16322"/>
                </a:lnTo>
                <a:lnTo>
                  <a:pt x="46085" y="14401"/>
                </a:lnTo>
                <a:lnTo>
                  <a:pt x="51831" y="10561"/>
                </a:lnTo>
                <a:lnTo>
                  <a:pt x="59512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1" name="object 461"/>
          <p:cNvSpPr/>
          <p:nvPr/>
        </p:nvSpPr>
        <p:spPr>
          <a:xfrm>
            <a:off x="3591488" y="3522863"/>
            <a:ext cx="70073" cy="38404"/>
          </a:xfrm>
          <a:custGeom>
            <a:avLst/>
            <a:gdLst/>
            <a:ahLst/>
            <a:cxnLst/>
            <a:rect l="l" t="t" r="r" b="b"/>
            <a:pathLst>
              <a:path w="70073" h="38404">
                <a:moveTo>
                  <a:pt x="2880" y="11521"/>
                </a:moveTo>
                <a:lnTo>
                  <a:pt x="0" y="16322"/>
                </a:lnTo>
                <a:lnTo>
                  <a:pt x="0" y="24963"/>
                </a:lnTo>
                <a:lnTo>
                  <a:pt x="960" y="27843"/>
                </a:lnTo>
                <a:lnTo>
                  <a:pt x="2880" y="30723"/>
                </a:lnTo>
                <a:lnTo>
                  <a:pt x="5760" y="34564"/>
                </a:lnTo>
                <a:lnTo>
                  <a:pt x="9601" y="38404"/>
                </a:lnTo>
                <a:lnTo>
                  <a:pt x="6720" y="27843"/>
                </a:lnTo>
                <a:lnTo>
                  <a:pt x="3840" y="25923"/>
                </a:lnTo>
                <a:lnTo>
                  <a:pt x="2880" y="24002"/>
                </a:lnTo>
                <a:lnTo>
                  <a:pt x="2880" y="20162"/>
                </a:lnTo>
                <a:lnTo>
                  <a:pt x="3840" y="18242"/>
                </a:lnTo>
                <a:lnTo>
                  <a:pt x="4800" y="17282"/>
                </a:lnTo>
                <a:lnTo>
                  <a:pt x="6720" y="15361"/>
                </a:lnTo>
                <a:lnTo>
                  <a:pt x="9601" y="13441"/>
                </a:lnTo>
                <a:lnTo>
                  <a:pt x="13441" y="12481"/>
                </a:lnTo>
                <a:lnTo>
                  <a:pt x="18242" y="10561"/>
                </a:lnTo>
                <a:lnTo>
                  <a:pt x="24963" y="9601"/>
                </a:lnTo>
                <a:lnTo>
                  <a:pt x="43190" y="9601"/>
                </a:lnTo>
                <a:lnTo>
                  <a:pt x="50871" y="10561"/>
                </a:lnTo>
                <a:lnTo>
                  <a:pt x="56647" y="12481"/>
                </a:lnTo>
                <a:lnTo>
                  <a:pt x="60472" y="13441"/>
                </a:lnTo>
                <a:lnTo>
                  <a:pt x="63352" y="14401"/>
                </a:lnTo>
                <a:lnTo>
                  <a:pt x="64312" y="16322"/>
                </a:lnTo>
                <a:lnTo>
                  <a:pt x="66233" y="18242"/>
                </a:lnTo>
                <a:lnTo>
                  <a:pt x="67193" y="20162"/>
                </a:lnTo>
                <a:lnTo>
                  <a:pt x="67193" y="25923"/>
                </a:lnTo>
                <a:lnTo>
                  <a:pt x="64312" y="28803"/>
                </a:lnTo>
                <a:lnTo>
                  <a:pt x="59512" y="30723"/>
                </a:lnTo>
                <a:lnTo>
                  <a:pt x="66233" y="33604"/>
                </a:lnTo>
                <a:lnTo>
                  <a:pt x="70073" y="28803"/>
                </a:lnTo>
                <a:lnTo>
                  <a:pt x="70073" y="19202"/>
                </a:lnTo>
                <a:lnTo>
                  <a:pt x="69113" y="15361"/>
                </a:lnTo>
                <a:lnTo>
                  <a:pt x="66233" y="12481"/>
                </a:lnTo>
                <a:lnTo>
                  <a:pt x="64312" y="8641"/>
                </a:lnTo>
                <a:lnTo>
                  <a:pt x="60472" y="5760"/>
                </a:lnTo>
                <a:lnTo>
                  <a:pt x="54711" y="3840"/>
                </a:lnTo>
                <a:lnTo>
                  <a:pt x="48966" y="960"/>
                </a:lnTo>
                <a:lnTo>
                  <a:pt x="42245" y="0"/>
                </a:lnTo>
                <a:lnTo>
                  <a:pt x="34564" y="0"/>
                </a:lnTo>
                <a:lnTo>
                  <a:pt x="31472" y="71"/>
                </a:lnTo>
                <a:lnTo>
                  <a:pt x="18118" y="2417"/>
                </a:lnTo>
                <a:lnTo>
                  <a:pt x="7680" y="7680"/>
                </a:lnTo>
                <a:lnTo>
                  <a:pt x="2880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2" name="object 462"/>
          <p:cNvSpPr/>
          <p:nvPr/>
        </p:nvSpPr>
        <p:spPr>
          <a:xfrm>
            <a:off x="3598209" y="3550706"/>
            <a:ext cx="59512" cy="16322"/>
          </a:xfrm>
          <a:custGeom>
            <a:avLst/>
            <a:gdLst/>
            <a:ahLst/>
            <a:cxnLst/>
            <a:rect l="l" t="t" r="r" b="b"/>
            <a:pathLst>
              <a:path w="59512" h="16322">
                <a:moveTo>
                  <a:pt x="59512" y="5760"/>
                </a:moveTo>
                <a:lnTo>
                  <a:pt x="52791" y="2880"/>
                </a:lnTo>
                <a:lnTo>
                  <a:pt x="47030" y="4800"/>
                </a:lnTo>
                <a:lnTo>
                  <a:pt x="39364" y="5760"/>
                </a:lnTo>
                <a:lnTo>
                  <a:pt x="18242" y="5760"/>
                </a:lnTo>
                <a:lnTo>
                  <a:pt x="12481" y="4800"/>
                </a:lnTo>
                <a:lnTo>
                  <a:pt x="6720" y="3840"/>
                </a:lnTo>
                <a:lnTo>
                  <a:pt x="1920" y="1920"/>
                </a:lnTo>
                <a:lnTo>
                  <a:pt x="0" y="0"/>
                </a:lnTo>
                <a:lnTo>
                  <a:pt x="2880" y="10561"/>
                </a:lnTo>
                <a:lnTo>
                  <a:pt x="8641" y="12481"/>
                </a:lnTo>
                <a:lnTo>
                  <a:pt x="14401" y="14386"/>
                </a:lnTo>
                <a:lnTo>
                  <a:pt x="21122" y="16322"/>
                </a:lnTo>
                <a:lnTo>
                  <a:pt x="38404" y="16322"/>
                </a:lnTo>
                <a:lnTo>
                  <a:pt x="46085" y="14386"/>
                </a:lnTo>
                <a:lnTo>
                  <a:pt x="51831" y="10561"/>
                </a:lnTo>
                <a:lnTo>
                  <a:pt x="59512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3" name="object 463"/>
          <p:cNvSpPr/>
          <p:nvPr/>
        </p:nvSpPr>
        <p:spPr>
          <a:xfrm>
            <a:off x="3591488" y="3480617"/>
            <a:ext cx="69113" cy="26883"/>
          </a:xfrm>
          <a:custGeom>
            <a:avLst/>
            <a:gdLst/>
            <a:ahLst/>
            <a:cxnLst/>
            <a:rect l="l" t="t" r="r" b="b"/>
            <a:pathLst>
              <a:path w="69113" h="26883">
                <a:moveTo>
                  <a:pt x="7680" y="22082"/>
                </a:moveTo>
                <a:lnTo>
                  <a:pt x="7680" y="20162"/>
                </a:lnTo>
                <a:lnTo>
                  <a:pt x="8641" y="19202"/>
                </a:lnTo>
                <a:lnTo>
                  <a:pt x="8641" y="18242"/>
                </a:lnTo>
                <a:lnTo>
                  <a:pt x="9601" y="18242"/>
                </a:lnTo>
                <a:lnTo>
                  <a:pt x="9601" y="17282"/>
                </a:lnTo>
                <a:lnTo>
                  <a:pt x="12481" y="17282"/>
                </a:lnTo>
                <a:lnTo>
                  <a:pt x="15361" y="16322"/>
                </a:lnTo>
                <a:lnTo>
                  <a:pt x="61432" y="16322"/>
                </a:lnTo>
                <a:lnTo>
                  <a:pt x="63352" y="17282"/>
                </a:lnTo>
                <a:lnTo>
                  <a:pt x="65272" y="17282"/>
                </a:lnTo>
                <a:lnTo>
                  <a:pt x="66233" y="18242"/>
                </a:lnTo>
                <a:lnTo>
                  <a:pt x="66233" y="19202"/>
                </a:lnTo>
                <a:lnTo>
                  <a:pt x="67193" y="20162"/>
                </a:lnTo>
                <a:lnTo>
                  <a:pt x="67193" y="25923"/>
                </a:lnTo>
                <a:lnTo>
                  <a:pt x="69113" y="25923"/>
                </a:lnTo>
                <a:lnTo>
                  <a:pt x="69113" y="0"/>
                </a:lnTo>
                <a:lnTo>
                  <a:pt x="67193" y="0"/>
                </a:lnTo>
                <a:lnTo>
                  <a:pt x="67193" y="4800"/>
                </a:lnTo>
                <a:lnTo>
                  <a:pt x="66233" y="5760"/>
                </a:lnTo>
                <a:lnTo>
                  <a:pt x="66233" y="6736"/>
                </a:lnTo>
                <a:lnTo>
                  <a:pt x="65272" y="7680"/>
                </a:lnTo>
                <a:lnTo>
                  <a:pt x="64312" y="7680"/>
                </a:lnTo>
                <a:lnTo>
                  <a:pt x="63352" y="8641"/>
                </a:lnTo>
                <a:lnTo>
                  <a:pt x="0" y="8641"/>
                </a:lnTo>
                <a:lnTo>
                  <a:pt x="0" y="10561"/>
                </a:lnTo>
                <a:lnTo>
                  <a:pt x="7680" y="26883"/>
                </a:lnTo>
                <a:lnTo>
                  <a:pt x="9601" y="25923"/>
                </a:lnTo>
                <a:lnTo>
                  <a:pt x="8641" y="24002"/>
                </a:lnTo>
                <a:lnTo>
                  <a:pt x="7680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4" name="object 464"/>
          <p:cNvSpPr/>
          <p:nvPr/>
        </p:nvSpPr>
        <p:spPr>
          <a:xfrm>
            <a:off x="3691326" y="3634221"/>
            <a:ext cx="69113" cy="25923"/>
          </a:xfrm>
          <a:custGeom>
            <a:avLst/>
            <a:gdLst/>
            <a:ahLst/>
            <a:cxnLst/>
            <a:rect l="l" t="t" r="r" b="b"/>
            <a:pathLst>
              <a:path w="69113" h="25923">
                <a:moveTo>
                  <a:pt x="7680" y="21122"/>
                </a:moveTo>
                <a:lnTo>
                  <a:pt x="7680" y="19202"/>
                </a:lnTo>
                <a:lnTo>
                  <a:pt x="8641" y="18242"/>
                </a:lnTo>
                <a:lnTo>
                  <a:pt x="9601" y="17282"/>
                </a:lnTo>
                <a:lnTo>
                  <a:pt x="10561" y="17282"/>
                </a:lnTo>
                <a:lnTo>
                  <a:pt x="12481" y="16322"/>
                </a:lnTo>
                <a:lnTo>
                  <a:pt x="63352" y="16322"/>
                </a:lnTo>
                <a:lnTo>
                  <a:pt x="64312" y="17282"/>
                </a:lnTo>
                <a:lnTo>
                  <a:pt x="65272" y="17282"/>
                </a:lnTo>
                <a:lnTo>
                  <a:pt x="66233" y="18242"/>
                </a:lnTo>
                <a:lnTo>
                  <a:pt x="66233" y="19202"/>
                </a:lnTo>
                <a:lnTo>
                  <a:pt x="67193" y="20162"/>
                </a:lnTo>
                <a:lnTo>
                  <a:pt x="67193" y="24963"/>
                </a:lnTo>
                <a:lnTo>
                  <a:pt x="69113" y="24963"/>
                </a:lnTo>
                <a:lnTo>
                  <a:pt x="69113" y="0"/>
                </a:lnTo>
                <a:lnTo>
                  <a:pt x="67193" y="0"/>
                </a:lnTo>
                <a:lnTo>
                  <a:pt x="67193" y="4800"/>
                </a:lnTo>
                <a:lnTo>
                  <a:pt x="66233" y="5760"/>
                </a:lnTo>
                <a:lnTo>
                  <a:pt x="66233" y="6720"/>
                </a:lnTo>
                <a:lnTo>
                  <a:pt x="65272" y="7680"/>
                </a:lnTo>
                <a:lnTo>
                  <a:pt x="63352" y="7680"/>
                </a:lnTo>
                <a:lnTo>
                  <a:pt x="60472" y="8641"/>
                </a:lnTo>
                <a:lnTo>
                  <a:pt x="0" y="8641"/>
                </a:lnTo>
                <a:lnTo>
                  <a:pt x="0" y="9601"/>
                </a:lnTo>
                <a:lnTo>
                  <a:pt x="7680" y="25923"/>
                </a:lnTo>
                <a:lnTo>
                  <a:pt x="9601" y="25923"/>
                </a:lnTo>
                <a:lnTo>
                  <a:pt x="8641" y="23042"/>
                </a:lnTo>
                <a:lnTo>
                  <a:pt x="7680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5" name="object 465"/>
          <p:cNvSpPr/>
          <p:nvPr/>
        </p:nvSpPr>
        <p:spPr>
          <a:xfrm>
            <a:off x="3691326" y="3573749"/>
            <a:ext cx="70073" cy="38389"/>
          </a:xfrm>
          <a:custGeom>
            <a:avLst/>
            <a:gdLst/>
            <a:ahLst/>
            <a:cxnLst/>
            <a:rect l="l" t="t" r="r" b="b"/>
            <a:pathLst>
              <a:path w="70073" h="38389">
                <a:moveTo>
                  <a:pt x="2880" y="12466"/>
                </a:moveTo>
                <a:lnTo>
                  <a:pt x="0" y="16306"/>
                </a:lnTo>
                <a:lnTo>
                  <a:pt x="0" y="24947"/>
                </a:lnTo>
                <a:lnTo>
                  <a:pt x="960" y="27828"/>
                </a:lnTo>
                <a:lnTo>
                  <a:pt x="2880" y="31668"/>
                </a:lnTo>
                <a:lnTo>
                  <a:pt x="5760" y="35509"/>
                </a:lnTo>
                <a:lnTo>
                  <a:pt x="9601" y="38389"/>
                </a:lnTo>
                <a:lnTo>
                  <a:pt x="5760" y="27828"/>
                </a:lnTo>
                <a:lnTo>
                  <a:pt x="3840" y="25908"/>
                </a:lnTo>
                <a:lnTo>
                  <a:pt x="2880" y="23987"/>
                </a:lnTo>
                <a:lnTo>
                  <a:pt x="2880" y="20147"/>
                </a:lnTo>
                <a:lnTo>
                  <a:pt x="3840" y="18227"/>
                </a:lnTo>
                <a:lnTo>
                  <a:pt x="4800" y="17266"/>
                </a:lnTo>
                <a:lnTo>
                  <a:pt x="6720" y="15346"/>
                </a:lnTo>
                <a:lnTo>
                  <a:pt x="9601" y="13426"/>
                </a:lnTo>
                <a:lnTo>
                  <a:pt x="12481" y="12466"/>
                </a:lnTo>
                <a:lnTo>
                  <a:pt x="18242" y="10546"/>
                </a:lnTo>
                <a:lnTo>
                  <a:pt x="24963" y="9585"/>
                </a:lnTo>
                <a:lnTo>
                  <a:pt x="43205" y="9585"/>
                </a:lnTo>
                <a:lnTo>
                  <a:pt x="50886" y="10546"/>
                </a:lnTo>
                <a:lnTo>
                  <a:pt x="56631" y="12466"/>
                </a:lnTo>
                <a:lnTo>
                  <a:pt x="60472" y="13426"/>
                </a:lnTo>
                <a:lnTo>
                  <a:pt x="63352" y="14386"/>
                </a:lnTo>
                <a:lnTo>
                  <a:pt x="64312" y="16306"/>
                </a:lnTo>
                <a:lnTo>
                  <a:pt x="66233" y="18227"/>
                </a:lnTo>
                <a:lnTo>
                  <a:pt x="67193" y="20147"/>
                </a:lnTo>
                <a:lnTo>
                  <a:pt x="67193" y="25908"/>
                </a:lnTo>
                <a:lnTo>
                  <a:pt x="64312" y="28788"/>
                </a:lnTo>
                <a:lnTo>
                  <a:pt x="59512" y="30708"/>
                </a:lnTo>
                <a:lnTo>
                  <a:pt x="66233" y="34549"/>
                </a:lnTo>
                <a:lnTo>
                  <a:pt x="70073" y="28788"/>
                </a:lnTo>
                <a:lnTo>
                  <a:pt x="70073" y="19187"/>
                </a:lnTo>
                <a:lnTo>
                  <a:pt x="69113" y="15346"/>
                </a:lnTo>
                <a:lnTo>
                  <a:pt x="66233" y="12466"/>
                </a:lnTo>
                <a:lnTo>
                  <a:pt x="64312" y="8625"/>
                </a:lnTo>
                <a:lnTo>
                  <a:pt x="60472" y="5745"/>
                </a:lnTo>
                <a:lnTo>
                  <a:pt x="54726" y="3840"/>
                </a:lnTo>
                <a:lnTo>
                  <a:pt x="48950" y="960"/>
                </a:lnTo>
                <a:lnTo>
                  <a:pt x="42230" y="0"/>
                </a:lnTo>
                <a:lnTo>
                  <a:pt x="34549" y="0"/>
                </a:lnTo>
                <a:lnTo>
                  <a:pt x="31476" y="70"/>
                </a:lnTo>
                <a:lnTo>
                  <a:pt x="18122" y="2409"/>
                </a:lnTo>
                <a:lnTo>
                  <a:pt x="7680" y="7680"/>
                </a:lnTo>
                <a:lnTo>
                  <a:pt x="2880" y="124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6" name="object 466"/>
          <p:cNvSpPr/>
          <p:nvPr/>
        </p:nvSpPr>
        <p:spPr>
          <a:xfrm>
            <a:off x="3697086" y="3601577"/>
            <a:ext cx="60472" cy="16322"/>
          </a:xfrm>
          <a:custGeom>
            <a:avLst/>
            <a:gdLst/>
            <a:ahLst/>
            <a:cxnLst/>
            <a:rect l="l" t="t" r="r" b="b"/>
            <a:pathLst>
              <a:path w="60472" h="16322">
                <a:moveTo>
                  <a:pt x="60472" y="6720"/>
                </a:moveTo>
                <a:lnTo>
                  <a:pt x="53751" y="2880"/>
                </a:lnTo>
                <a:lnTo>
                  <a:pt x="47990" y="4800"/>
                </a:lnTo>
                <a:lnTo>
                  <a:pt x="40309" y="6720"/>
                </a:lnTo>
                <a:lnTo>
                  <a:pt x="24963" y="6720"/>
                </a:lnTo>
                <a:lnTo>
                  <a:pt x="19202" y="5760"/>
                </a:lnTo>
                <a:lnTo>
                  <a:pt x="13441" y="4800"/>
                </a:lnTo>
                <a:lnTo>
                  <a:pt x="7680" y="3840"/>
                </a:lnTo>
                <a:lnTo>
                  <a:pt x="2880" y="2880"/>
                </a:lnTo>
                <a:lnTo>
                  <a:pt x="0" y="0"/>
                </a:lnTo>
                <a:lnTo>
                  <a:pt x="3840" y="10561"/>
                </a:lnTo>
                <a:lnTo>
                  <a:pt x="9601" y="12481"/>
                </a:lnTo>
                <a:lnTo>
                  <a:pt x="15361" y="15361"/>
                </a:lnTo>
                <a:lnTo>
                  <a:pt x="22082" y="16322"/>
                </a:lnTo>
                <a:lnTo>
                  <a:pt x="38404" y="16322"/>
                </a:lnTo>
                <a:lnTo>
                  <a:pt x="47030" y="14401"/>
                </a:lnTo>
                <a:lnTo>
                  <a:pt x="52791" y="10561"/>
                </a:lnTo>
                <a:lnTo>
                  <a:pt x="60472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7" name="object 467"/>
          <p:cNvSpPr/>
          <p:nvPr/>
        </p:nvSpPr>
        <p:spPr>
          <a:xfrm>
            <a:off x="3692286" y="3525743"/>
            <a:ext cx="69113" cy="39349"/>
          </a:xfrm>
          <a:custGeom>
            <a:avLst/>
            <a:gdLst/>
            <a:ahLst/>
            <a:cxnLst/>
            <a:rect l="l" t="t" r="r" b="b"/>
            <a:pathLst>
              <a:path w="69113" h="39349">
                <a:moveTo>
                  <a:pt x="8641" y="3840"/>
                </a:moveTo>
                <a:lnTo>
                  <a:pt x="0" y="0"/>
                </a:lnTo>
                <a:lnTo>
                  <a:pt x="0" y="24963"/>
                </a:lnTo>
                <a:lnTo>
                  <a:pt x="26883" y="37444"/>
                </a:lnTo>
                <a:lnTo>
                  <a:pt x="26883" y="30723"/>
                </a:lnTo>
                <a:lnTo>
                  <a:pt x="27843" y="25923"/>
                </a:lnTo>
                <a:lnTo>
                  <a:pt x="28803" y="23042"/>
                </a:lnTo>
                <a:lnTo>
                  <a:pt x="30723" y="18242"/>
                </a:lnTo>
                <a:lnTo>
                  <a:pt x="33588" y="14401"/>
                </a:lnTo>
                <a:lnTo>
                  <a:pt x="37429" y="11521"/>
                </a:lnTo>
                <a:lnTo>
                  <a:pt x="41269" y="9601"/>
                </a:lnTo>
                <a:lnTo>
                  <a:pt x="45110" y="7680"/>
                </a:lnTo>
                <a:lnTo>
                  <a:pt x="52791" y="7680"/>
                </a:lnTo>
                <a:lnTo>
                  <a:pt x="56631" y="9601"/>
                </a:lnTo>
                <a:lnTo>
                  <a:pt x="59512" y="12481"/>
                </a:lnTo>
                <a:lnTo>
                  <a:pt x="62392" y="15361"/>
                </a:lnTo>
                <a:lnTo>
                  <a:pt x="64312" y="18242"/>
                </a:lnTo>
                <a:lnTo>
                  <a:pt x="64312" y="24963"/>
                </a:lnTo>
                <a:lnTo>
                  <a:pt x="63352" y="27843"/>
                </a:lnTo>
                <a:lnTo>
                  <a:pt x="61432" y="29763"/>
                </a:lnTo>
                <a:lnTo>
                  <a:pt x="60472" y="31683"/>
                </a:lnTo>
                <a:lnTo>
                  <a:pt x="59512" y="32644"/>
                </a:lnTo>
                <a:lnTo>
                  <a:pt x="59512" y="37444"/>
                </a:lnTo>
                <a:lnTo>
                  <a:pt x="60472" y="38404"/>
                </a:lnTo>
                <a:lnTo>
                  <a:pt x="60472" y="39349"/>
                </a:lnTo>
                <a:lnTo>
                  <a:pt x="64312" y="39349"/>
                </a:lnTo>
                <a:lnTo>
                  <a:pt x="66233" y="38404"/>
                </a:lnTo>
                <a:lnTo>
                  <a:pt x="67193" y="37444"/>
                </a:lnTo>
                <a:lnTo>
                  <a:pt x="68153" y="35524"/>
                </a:lnTo>
                <a:lnTo>
                  <a:pt x="69113" y="31683"/>
                </a:lnTo>
                <a:lnTo>
                  <a:pt x="69113" y="24002"/>
                </a:lnTo>
                <a:lnTo>
                  <a:pt x="68153" y="20162"/>
                </a:lnTo>
                <a:lnTo>
                  <a:pt x="66233" y="16322"/>
                </a:lnTo>
                <a:lnTo>
                  <a:pt x="65272" y="13441"/>
                </a:lnTo>
                <a:lnTo>
                  <a:pt x="63352" y="11521"/>
                </a:lnTo>
                <a:lnTo>
                  <a:pt x="61432" y="8641"/>
                </a:lnTo>
                <a:lnTo>
                  <a:pt x="59512" y="6720"/>
                </a:lnTo>
                <a:lnTo>
                  <a:pt x="56631" y="4800"/>
                </a:lnTo>
                <a:lnTo>
                  <a:pt x="53766" y="3840"/>
                </a:lnTo>
                <a:lnTo>
                  <a:pt x="50871" y="1920"/>
                </a:lnTo>
                <a:lnTo>
                  <a:pt x="47045" y="960"/>
                </a:lnTo>
                <a:lnTo>
                  <a:pt x="37429" y="960"/>
                </a:lnTo>
                <a:lnTo>
                  <a:pt x="32644" y="3840"/>
                </a:lnTo>
                <a:lnTo>
                  <a:pt x="27843" y="7680"/>
                </a:lnTo>
                <a:lnTo>
                  <a:pt x="22082" y="13441"/>
                </a:lnTo>
                <a:lnTo>
                  <a:pt x="19202" y="20162"/>
                </a:lnTo>
                <a:lnTo>
                  <a:pt x="18242" y="28803"/>
                </a:lnTo>
                <a:lnTo>
                  <a:pt x="8641" y="24963"/>
                </a:lnTo>
                <a:lnTo>
                  <a:pt x="864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8" name="object 468"/>
          <p:cNvSpPr/>
          <p:nvPr/>
        </p:nvSpPr>
        <p:spPr>
          <a:xfrm>
            <a:off x="3691326" y="3480617"/>
            <a:ext cx="69113" cy="26883"/>
          </a:xfrm>
          <a:custGeom>
            <a:avLst/>
            <a:gdLst/>
            <a:ahLst/>
            <a:cxnLst/>
            <a:rect l="l" t="t" r="r" b="b"/>
            <a:pathLst>
              <a:path w="69113" h="26883">
                <a:moveTo>
                  <a:pt x="9601" y="25923"/>
                </a:moveTo>
                <a:lnTo>
                  <a:pt x="8641" y="24002"/>
                </a:lnTo>
                <a:lnTo>
                  <a:pt x="7680" y="22082"/>
                </a:lnTo>
                <a:lnTo>
                  <a:pt x="7680" y="19202"/>
                </a:lnTo>
                <a:lnTo>
                  <a:pt x="8641" y="18242"/>
                </a:lnTo>
                <a:lnTo>
                  <a:pt x="9601" y="18242"/>
                </a:lnTo>
                <a:lnTo>
                  <a:pt x="9601" y="17282"/>
                </a:lnTo>
                <a:lnTo>
                  <a:pt x="12481" y="17282"/>
                </a:lnTo>
                <a:lnTo>
                  <a:pt x="15361" y="16322"/>
                </a:lnTo>
                <a:lnTo>
                  <a:pt x="61432" y="16322"/>
                </a:lnTo>
                <a:lnTo>
                  <a:pt x="63352" y="17282"/>
                </a:lnTo>
                <a:lnTo>
                  <a:pt x="65272" y="17282"/>
                </a:lnTo>
                <a:lnTo>
                  <a:pt x="66233" y="18242"/>
                </a:lnTo>
                <a:lnTo>
                  <a:pt x="66233" y="19202"/>
                </a:lnTo>
                <a:lnTo>
                  <a:pt x="67193" y="20162"/>
                </a:lnTo>
                <a:lnTo>
                  <a:pt x="67193" y="25923"/>
                </a:lnTo>
                <a:lnTo>
                  <a:pt x="69113" y="25923"/>
                </a:lnTo>
                <a:lnTo>
                  <a:pt x="69113" y="0"/>
                </a:lnTo>
                <a:lnTo>
                  <a:pt x="67193" y="0"/>
                </a:lnTo>
                <a:lnTo>
                  <a:pt x="67193" y="4800"/>
                </a:lnTo>
                <a:lnTo>
                  <a:pt x="66233" y="5760"/>
                </a:lnTo>
                <a:lnTo>
                  <a:pt x="66233" y="6736"/>
                </a:lnTo>
                <a:lnTo>
                  <a:pt x="65272" y="7680"/>
                </a:lnTo>
                <a:lnTo>
                  <a:pt x="64312" y="7680"/>
                </a:lnTo>
                <a:lnTo>
                  <a:pt x="63352" y="8641"/>
                </a:lnTo>
                <a:lnTo>
                  <a:pt x="0" y="8641"/>
                </a:lnTo>
                <a:lnTo>
                  <a:pt x="0" y="10561"/>
                </a:lnTo>
                <a:lnTo>
                  <a:pt x="7680" y="26883"/>
                </a:lnTo>
                <a:lnTo>
                  <a:pt x="9601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9" name="object 469"/>
          <p:cNvSpPr/>
          <p:nvPr/>
        </p:nvSpPr>
        <p:spPr>
          <a:xfrm>
            <a:off x="3791163" y="3634221"/>
            <a:ext cx="69113" cy="25923"/>
          </a:xfrm>
          <a:custGeom>
            <a:avLst/>
            <a:gdLst/>
            <a:ahLst/>
            <a:cxnLst/>
            <a:rect l="l" t="t" r="r" b="b"/>
            <a:pathLst>
              <a:path w="69113" h="25923">
                <a:moveTo>
                  <a:pt x="8641" y="25923"/>
                </a:moveTo>
                <a:lnTo>
                  <a:pt x="9601" y="25923"/>
                </a:lnTo>
                <a:lnTo>
                  <a:pt x="8641" y="23042"/>
                </a:lnTo>
                <a:lnTo>
                  <a:pt x="8641" y="18242"/>
                </a:lnTo>
                <a:lnTo>
                  <a:pt x="9601" y="17282"/>
                </a:lnTo>
                <a:lnTo>
                  <a:pt x="11521" y="17282"/>
                </a:lnTo>
                <a:lnTo>
                  <a:pt x="12481" y="16322"/>
                </a:lnTo>
                <a:lnTo>
                  <a:pt x="64312" y="16322"/>
                </a:lnTo>
                <a:lnTo>
                  <a:pt x="65272" y="17282"/>
                </a:lnTo>
                <a:lnTo>
                  <a:pt x="66233" y="18242"/>
                </a:lnTo>
                <a:lnTo>
                  <a:pt x="67193" y="19202"/>
                </a:lnTo>
                <a:lnTo>
                  <a:pt x="67193" y="24963"/>
                </a:lnTo>
                <a:lnTo>
                  <a:pt x="69113" y="24963"/>
                </a:lnTo>
                <a:lnTo>
                  <a:pt x="69113" y="0"/>
                </a:lnTo>
                <a:lnTo>
                  <a:pt x="67193" y="0"/>
                </a:lnTo>
                <a:lnTo>
                  <a:pt x="67193" y="5760"/>
                </a:lnTo>
                <a:lnTo>
                  <a:pt x="66233" y="6720"/>
                </a:lnTo>
                <a:lnTo>
                  <a:pt x="65272" y="7680"/>
                </a:lnTo>
                <a:lnTo>
                  <a:pt x="63352" y="7680"/>
                </a:lnTo>
                <a:lnTo>
                  <a:pt x="61432" y="8641"/>
                </a:lnTo>
                <a:lnTo>
                  <a:pt x="0" y="8641"/>
                </a:lnTo>
                <a:lnTo>
                  <a:pt x="0" y="9601"/>
                </a:lnTo>
                <a:lnTo>
                  <a:pt x="8641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0" name="object 470"/>
          <p:cNvSpPr/>
          <p:nvPr/>
        </p:nvSpPr>
        <p:spPr>
          <a:xfrm>
            <a:off x="3791163" y="3582375"/>
            <a:ext cx="69113" cy="26883"/>
          </a:xfrm>
          <a:custGeom>
            <a:avLst/>
            <a:gdLst/>
            <a:ahLst/>
            <a:cxnLst/>
            <a:rect l="l" t="t" r="r" b="b"/>
            <a:pathLst>
              <a:path w="69113" h="26883">
                <a:moveTo>
                  <a:pt x="8641" y="26883"/>
                </a:moveTo>
                <a:lnTo>
                  <a:pt x="9601" y="25923"/>
                </a:lnTo>
                <a:lnTo>
                  <a:pt x="8641" y="24002"/>
                </a:lnTo>
                <a:lnTo>
                  <a:pt x="8641" y="19202"/>
                </a:lnTo>
                <a:lnTo>
                  <a:pt x="9601" y="18242"/>
                </a:lnTo>
                <a:lnTo>
                  <a:pt x="10561" y="18242"/>
                </a:lnTo>
                <a:lnTo>
                  <a:pt x="11521" y="17282"/>
                </a:lnTo>
                <a:lnTo>
                  <a:pt x="65272" y="17282"/>
                </a:lnTo>
                <a:lnTo>
                  <a:pt x="65272" y="18242"/>
                </a:lnTo>
                <a:lnTo>
                  <a:pt x="66233" y="19202"/>
                </a:lnTo>
                <a:lnTo>
                  <a:pt x="67193" y="19202"/>
                </a:lnTo>
                <a:lnTo>
                  <a:pt x="67193" y="25923"/>
                </a:lnTo>
                <a:lnTo>
                  <a:pt x="69113" y="25923"/>
                </a:lnTo>
                <a:lnTo>
                  <a:pt x="69113" y="0"/>
                </a:lnTo>
                <a:lnTo>
                  <a:pt x="67193" y="0"/>
                </a:lnTo>
                <a:lnTo>
                  <a:pt x="67193" y="6720"/>
                </a:lnTo>
                <a:lnTo>
                  <a:pt x="66233" y="7680"/>
                </a:lnTo>
                <a:lnTo>
                  <a:pt x="65272" y="8641"/>
                </a:lnTo>
                <a:lnTo>
                  <a:pt x="0" y="8641"/>
                </a:lnTo>
                <a:lnTo>
                  <a:pt x="0" y="10561"/>
                </a:lnTo>
                <a:lnTo>
                  <a:pt x="8641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1" name="object 471"/>
          <p:cNvSpPr/>
          <p:nvPr/>
        </p:nvSpPr>
        <p:spPr>
          <a:xfrm>
            <a:off x="3791163" y="3522863"/>
            <a:ext cx="71033" cy="38404"/>
          </a:xfrm>
          <a:custGeom>
            <a:avLst/>
            <a:gdLst/>
            <a:ahLst/>
            <a:cxnLst/>
            <a:rect l="l" t="t" r="r" b="b"/>
            <a:pathLst>
              <a:path w="71033" h="38404">
                <a:moveTo>
                  <a:pt x="3840" y="18242"/>
                </a:moveTo>
                <a:lnTo>
                  <a:pt x="4800" y="17282"/>
                </a:lnTo>
                <a:lnTo>
                  <a:pt x="6720" y="15361"/>
                </a:lnTo>
                <a:lnTo>
                  <a:pt x="9601" y="13441"/>
                </a:lnTo>
                <a:lnTo>
                  <a:pt x="13441" y="12481"/>
                </a:lnTo>
                <a:lnTo>
                  <a:pt x="18242" y="10561"/>
                </a:lnTo>
                <a:lnTo>
                  <a:pt x="24963" y="9601"/>
                </a:lnTo>
                <a:lnTo>
                  <a:pt x="43190" y="9601"/>
                </a:lnTo>
                <a:lnTo>
                  <a:pt x="50871" y="10561"/>
                </a:lnTo>
                <a:lnTo>
                  <a:pt x="56631" y="12481"/>
                </a:lnTo>
                <a:lnTo>
                  <a:pt x="60472" y="13441"/>
                </a:lnTo>
                <a:lnTo>
                  <a:pt x="63352" y="14401"/>
                </a:lnTo>
                <a:lnTo>
                  <a:pt x="65272" y="16322"/>
                </a:lnTo>
                <a:lnTo>
                  <a:pt x="66233" y="18242"/>
                </a:lnTo>
                <a:lnTo>
                  <a:pt x="67193" y="20162"/>
                </a:lnTo>
                <a:lnTo>
                  <a:pt x="67193" y="33604"/>
                </a:lnTo>
                <a:lnTo>
                  <a:pt x="71033" y="28803"/>
                </a:lnTo>
                <a:lnTo>
                  <a:pt x="71033" y="19202"/>
                </a:lnTo>
                <a:lnTo>
                  <a:pt x="69113" y="15361"/>
                </a:lnTo>
                <a:lnTo>
                  <a:pt x="67193" y="12481"/>
                </a:lnTo>
                <a:lnTo>
                  <a:pt x="64312" y="8641"/>
                </a:lnTo>
                <a:lnTo>
                  <a:pt x="60472" y="5760"/>
                </a:lnTo>
                <a:lnTo>
                  <a:pt x="54711" y="3840"/>
                </a:lnTo>
                <a:lnTo>
                  <a:pt x="48966" y="960"/>
                </a:lnTo>
                <a:lnTo>
                  <a:pt x="43190" y="0"/>
                </a:lnTo>
                <a:lnTo>
                  <a:pt x="34564" y="0"/>
                </a:lnTo>
                <a:lnTo>
                  <a:pt x="32656" y="31"/>
                </a:lnTo>
                <a:lnTo>
                  <a:pt x="19002" y="2286"/>
                </a:lnTo>
                <a:lnTo>
                  <a:pt x="8641" y="7680"/>
                </a:lnTo>
                <a:lnTo>
                  <a:pt x="2880" y="11521"/>
                </a:lnTo>
                <a:lnTo>
                  <a:pt x="0" y="16322"/>
                </a:lnTo>
                <a:lnTo>
                  <a:pt x="0" y="24963"/>
                </a:lnTo>
                <a:lnTo>
                  <a:pt x="960" y="27843"/>
                </a:lnTo>
                <a:lnTo>
                  <a:pt x="3840" y="30723"/>
                </a:lnTo>
                <a:lnTo>
                  <a:pt x="6720" y="34564"/>
                </a:lnTo>
                <a:lnTo>
                  <a:pt x="10561" y="38404"/>
                </a:lnTo>
                <a:lnTo>
                  <a:pt x="6720" y="27843"/>
                </a:lnTo>
                <a:lnTo>
                  <a:pt x="4800" y="25923"/>
                </a:lnTo>
                <a:lnTo>
                  <a:pt x="3840" y="24002"/>
                </a:lnTo>
                <a:lnTo>
                  <a:pt x="384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2" name="object 472"/>
          <p:cNvSpPr/>
          <p:nvPr/>
        </p:nvSpPr>
        <p:spPr>
          <a:xfrm>
            <a:off x="3797884" y="3548786"/>
            <a:ext cx="60472" cy="18242"/>
          </a:xfrm>
          <a:custGeom>
            <a:avLst/>
            <a:gdLst/>
            <a:ahLst/>
            <a:cxnLst/>
            <a:rect l="l" t="t" r="r" b="b"/>
            <a:pathLst>
              <a:path w="60472" h="18242">
                <a:moveTo>
                  <a:pt x="60472" y="0"/>
                </a:moveTo>
                <a:lnTo>
                  <a:pt x="58552" y="2880"/>
                </a:lnTo>
                <a:lnTo>
                  <a:pt x="53751" y="4800"/>
                </a:lnTo>
                <a:lnTo>
                  <a:pt x="47030" y="6720"/>
                </a:lnTo>
                <a:lnTo>
                  <a:pt x="39364" y="7680"/>
                </a:lnTo>
                <a:lnTo>
                  <a:pt x="19202" y="7680"/>
                </a:lnTo>
                <a:lnTo>
                  <a:pt x="12481" y="6720"/>
                </a:lnTo>
                <a:lnTo>
                  <a:pt x="6720" y="5760"/>
                </a:lnTo>
                <a:lnTo>
                  <a:pt x="2880" y="3840"/>
                </a:lnTo>
                <a:lnTo>
                  <a:pt x="0" y="1920"/>
                </a:lnTo>
                <a:lnTo>
                  <a:pt x="3840" y="12481"/>
                </a:lnTo>
                <a:lnTo>
                  <a:pt x="9601" y="14401"/>
                </a:lnTo>
                <a:lnTo>
                  <a:pt x="14401" y="16306"/>
                </a:lnTo>
                <a:lnTo>
                  <a:pt x="21122" y="18242"/>
                </a:lnTo>
                <a:lnTo>
                  <a:pt x="38404" y="18242"/>
                </a:lnTo>
                <a:lnTo>
                  <a:pt x="46085" y="16306"/>
                </a:lnTo>
                <a:lnTo>
                  <a:pt x="52791" y="12481"/>
                </a:lnTo>
                <a:lnTo>
                  <a:pt x="60472" y="7680"/>
                </a:lnTo>
                <a:lnTo>
                  <a:pt x="6047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3" name="object 473"/>
          <p:cNvSpPr/>
          <p:nvPr/>
        </p:nvSpPr>
        <p:spPr>
          <a:xfrm>
            <a:off x="3791163" y="3480617"/>
            <a:ext cx="69113" cy="26883"/>
          </a:xfrm>
          <a:custGeom>
            <a:avLst/>
            <a:gdLst/>
            <a:ahLst/>
            <a:cxnLst/>
            <a:rect l="l" t="t" r="r" b="b"/>
            <a:pathLst>
              <a:path w="69113" h="26883">
                <a:moveTo>
                  <a:pt x="9601" y="25923"/>
                </a:moveTo>
                <a:lnTo>
                  <a:pt x="8641" y="24002"/>
                </a:lnTo>
                <a:lnTo>
                  <a:pt x="8641" y="18242"/>
                </a:lnTo>
                <a:lnTo>
                  <a:pt x="9601" y="18242"/>
                </a:lnTo>
                <a:lnTo>
                  <a:pt x="10561" y="17282"/>
                </a:lnTo>
                <a:lnTo>
                  <a:pt x="12481" y="17282"/>
                </a:lnTo>
                <a:lnTo>
                  <a:pt x="16322" y="16322"/>
                </a:lnTo>
                <a:lnTo>
                  <a:pt x="61432" y="16322"/>
                </a:lnTo>
                <a:lnTo>
                  <a:pt x="64312" y="17282"/>
                </a:lnTo>
                <a:lnTo>
                  <a:pt x="65272" y="17282"/>
                </a:lnTo>
                <a:lnTo>
                  <a:pt x="66233" y="18242"/>
                </a:lnTo>
                <a:lnTo>
                  <a:pt x="67193" y="19202"/>
                </a:lnTo>
                <a:lnTo>
                  <a:pt x="67193" y="25923"/>
                </a:lnTo>
                <a:lnTo>
                  <a:pt x="69113" y="25923"/>
                </a:lnTo>
                <a:lnTo>
                  <a:pt x="69113" y="0"/>
                </a:lnTo>
                <a:lnTo>
                  <a:pt x="67193" y="0"/>
                </a:lnTo>
                <a:lnTo>
                  <a:pt x="67193" y="5760"/>
                </a:lnTo>
                <a:lnTo>
                  <a:pt x="66233" y="6736"/>
                </a:lnTo>
                <a:lnTo>
                  <a:pt x="65272" y="7680"/>
                </a:lnTo>
                <a:lnTo>
                  <a:pt x="64312" y="7680"/>
                </a:lnTo>
                <a:lnTo>
                  <a:pt x="63352" y="8641"/>
                </a:lnTo>
                <a:lnTo>
                  <a:pt x="0" y="8641"/>
                </a:lnTo>
                <a:lnTo>
                  <a:pt x="0" y="10561"/>
                </a:lnTo>
                <a:lnTo>
                  <a:pt x="8641" y="26883"/>
                </a:lnTo>
                <a:lnTo>
                  <a:pt x="9601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4" name="object 474"/>
          <p:cNvSpPr/>
          <p:nvPr/>
        </p:nvSpPr>
        <p:spPr>
          <a:xfrm>
            <a:off x="3891960" y="3634221"/>
            <a:ext cx="69113" cy="25923"/>
          </a:xfrm>
          <a:custGeom>
            <a:avLst/>
            <a:gdLst/>
            <a:ahLst/>
            <a:cxnLst/>
            <a:rect l="l" t="t" r="r" b="b"/>
            <a:pathLst>
              <a:path w="69113" h="25923">
                <a:moveTo>
                  <a:pt x="67193" y="0"/>
                </a:moveTo>
                <a:lnTo>
                  <a:pt x="67193" y="2880"/>
                </a:lnTo>
                <a:lnTo>
                  <a:pt x="66233" y="4800"/>
                </a:lnTo>
                <a:lnTo>
                  <a:pt x="66233" y="5760"/>
                </a:lnTo>
                <a:lnTo>
                  <a:pt x="65272" y="6720"/>
                </a:lnTo>
                <a:lnTo>
                  <a:pt x="65272" y="7680"/>
                </a:lnTo>
                <a:lnTo>
                  <a:pt x="63352" y="7680"/>
                </a:lnTo>
                <a:lnTo>
                  <a:pt x="60472" y="8641"/>
                </a:lnTo>
                <a:lnTo>
                  <a:pt x="0" y="8641"/>
                </a:lnTo>
                <a:lnTo>
                  <a:pt x="0" y="9601"/>
                </a:lnTo>
                <a:lnTo>
                  <a:pt x="7680" y="25923"/>
                </a:lnTo>
                <a:lnTo>
                  <a:pt x="9601" y="25923"/>
                </a:lnTo>
                <a:lnTo>
                  <a:pt x="8641" y="23042"/>
                </a:lnTo>
                <a:lnTo>
                  <a:pt x="7680" y="21122"/>
                </a:lnTo>
                <a:lnTo>
                  <a:pt x="7680" y="19202"/>
                </a:lnTo>
                <a:lnTo>
                  <a:pt x="8641" y="18242"/>
                </a:lnTo>
                <a:lnTo>
                  <a:pt x="8641" y="17282"/>
                </a:lnTo>
                <a:lnTo>
                  <a:pt x="10561" y="17282"/>
                </a:lnTo>
                <a:lnTo>
                  <a:pt x="12481" y="16322"/>
                </a:lnTo>
                <a:lnTo>
                  <a:pt x="63352" y="16322"/>
                </a:lnTo>
                <a:lnTo>
                  <a:pt x="64312" y="17282"/>
                </a:lnTo>
                <a:lnTo>
                  <a:pt x="65272" y="17282"/>
                </a:lnTo>
                <a:lnTo>
                  <a:pt x="65272" y="18242"/>
                </a:lnTo>
                <a:lnTo>
                  <a:pt x="66233" y="19202"/>
                </a:lnTo>
                <a:lnTo>
                  <a:pt x="66233" y="20162"/>
                </a:lnTo>
                <a:lnTo>
                  <a:pt x="67193" y="22082"/>
                </a:lnTo>
                <a:lnTo>
                  <a:pt x="67193" y="24963"/>
                </a:lnTo>
                <a:lnTo>
                  <a:pt x="69113" y="24963"/>
                </a:lnTo>
                <a:lnTo>
                  <a:pt x="69113" y="0"/>
                </a:lnTo>
                <a:lnTo>
                  <a:pt x="6719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5" name="object 475"/>
          <p:cNvSpPr/>
          <p:nvPr/>
        </p:nvSpPr>
        <p:spPr>
          <a:xfrm>
            <a:off x="3891960" y="3582375"/>
            <a:ext cx="69113" cy="26883"/>
          </a:xfrm>
          <a:custGeom>
            <a:avLst/>
            <a:gdLst/>
            <a:ahLst/>
            <a:cxnLst/>
            <a:rect l="l" t="t" r="r" b="b"/>
            <a:pathLst>
              <a:path w="69113" h="26883">
                <a:moveTo>
                  <a:pt x="8641" y="18242"/>
                </a:moveTo>
                <a:lnTo>
                  <a:pt x="9601" y="18242"/>
                </a:lnTo>
                <a:lnTo>
                  <a:pt x="10561" y="17282"/>
                </a:lnTo>
                <a:lnTo>
                  <a:pt x="64312" y="17282"/>
                </a:lnTo>
                <a:lnTo>
                  <a:pt x="65272" y="18242"/>
                </a:lnTo>
                <a:lnTo>
                  <a:pt x="65272" y="19202"/>
                </a:lnTo>
                <a:lnTo>
                  <a:pt x="66233" y="19202"/>
                </a:lnTo>
                <a:lnTo>
                  <a:pt x="66233" y="20162"/>
                </a:lnTo>
                <a:lnTo>
                  <a:pt x="67193" y="23042"/>
                </a:lnTo>
                <a:lnTo>
                  <a:pt x="67193" y="25923"/>
                </a:lnTo>
                <a:lnTo>
                  <a:pt x="69113" y="25923"/>
                </a:lnTo>
                <a:lnTo>
                  <a:pt x="69113" y="0"/>
                </a:lnTo>
                <a:lnTo>
                  <a:pt x="67193" y="0"/>
                </a:lnTo>
                <a:lnTo>
                  <a:pt x="67193" y="3840"/>
                </a:lnTo>
                <a:lnTo>
                  <a:pt x="66233" y="5760"/>
                </a:lnTo>
                <a:lnTo>
                  <a:pt x="66233" y="6720"/>
                </a:lnTo>
                <a:lnTo>
                  <a:pt x="65272" y="7680"/>
                </a:lnTo>
                <a:lnTo>
                  <a:pt x="65272" y="8641"/>
                </a:lnTo>
                <a:lnTo>
                  <a:pt x="0" y="8641"/>
                </a:lnTo>
                <a:lnTo>
                  <a:pt x="0" y="10561"/>
                </a:lnTo>
                <a:lnTo>
                  <a:pt x="7680" y="26883"/>
                </a:lnTo>
                <a:lnTo>
                  <a:pt x="9601" y="25923"/>
                </a:lnTo>
                <a:lnTo>
                  <a:pt x="8641" y="24002"/>
                </a:lnTo>
                <a:lnTo>
                  <a:pt x="7680" y="22082"/>
                </a:lnTo>
                <a:lnTo>
                  <a:pt x="7680" y="19202"/>
                </a:lnTo>
                <a:lnTo>
                  <a:pt x="8641" y="19202"/>
                </a:lnTo>
                <a:lnTo>
                  <a:pt x="8641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6" name="object 476"/>
          <p:cNvSpPr/>
          <p:nvPr/>
        </p:nvSpPr>
        <p:spPr>
          <a:xfrm>
            <a:off x="3892920" y="3525743"/>
            <a:ext cx="69113" cy="39349"/>
          </a:xfrm>
          <a:custGeom>
            <a:avLst/>
            <a:gdLst/>
            <a:ahLst/>
            <a:cxnLst/>
            <a:rect l="l" t="t" r="r" b="b"/>
            <a:pathLst>
              <a:path w="69113" h="39349">
                <a:moveTo>
                  <a:pt x="0" y="0"/>
                </a:moveTo>
                <a:lnTo>
                  <a:pt x="0" y="24963"/>
                </a:lnTo>
                <a:lnTo>
                  <a:pt x="26883" y="37444"/>
                </a:lnTo>
                <a:lnTo>
                  <a:pt x="26883" y="30723"/>
                </a:lnTo>
                <a:lnTo>
                  <a:pt x="27843" y="25923"/>
                </a:lnTo>
                <a:lnTo>
                  <a:pt x="28788" y="23042"/>
                </a:lnTo>
                <a:lnTo>
                  <a:pt x="30723" y="18242"/>
                </a:lnTo>
                <a:lnTo>
                  <a:pt x="33604" y="14401"/>
                </a:lnTo>
                <a:lnTo>
                  <a:pt x="37444" y="11521"/>
                </a:lnTo>
                <a:lnTo>
                  <a:pt x="41285" y="9601"/>
                </a:lnTo>
                <a:lnTo>
                  <a:pt x="45125" y="7680"/>
                </a:lnTo>
                <a:lnTo>
                  <a:pt x="52791" y="7680"/>
                </a:lnTo>
                <a:lnTo>
                  <a:pt x="56631" y="9601"/>
                </a:lnTo>
                <a:lnTo>
                  <a:pt x="59512" y="12481"/>
                </a:lnTo>
                <a:lnTo>
                  <a:pt x="62392" y="15361"/>
                </a:lnTo>
                <a:lnTo>
                  <a:pt x="64312" y="18242"/>
                </a:lnTo>
                <a:lnTo>
                  <a:pt x="64312" y="24963"/>
                </a:lnTo>
                <a:lnTo>
                  <a:pt x="63352" y="27843"/>
                </a:lnTo>
                <a:lnTo>
                  <a:pt x="61432" y="29763"/>
                </a:lnTo>
                <a:lnTo>
                  <a:pt x="60472" y="31683"/>
                </a:lnTo>
                <a:lnTo>
                  <a:pt x="59512" y="32644"/>
                </a:lnTo>
                <a:lnTo>
                  <a:pt x="59512" y="33604"/>
                </a:lnTo>
                <a:lnTo>
                  <a:pt x="58552" y="33604"/>
                </a:lnTo>
                <a:lnTo>
                  <a:pt x="58552" y="36484"/>
                </a:lnTo>
                <a:lnTo>
                  <a:pt x="59512" y="37444"/>
                </a:lnTo>
                <a:lnTo>
                  <a:pt x="60472" y="38404"/>
                </a:lnTo>
                <a:lnTo>
                  <a:pt x="60472" y="39349"/>
                </a:lnTo>
                <a:lnTo>
                  <a:pt x="64312" y="39349"/>
                </a:lnTo>
                <a:lnTo>
                  <a:pt x="65272" y="38404"/>
                </a:lnTo>
                <a:lnTo>
                  <a:pt x="67193" y="37444"/>
                </a:lnTo>
                <a:lnTo>
                  <a:pt x="68153" y="35524"/>
                </a:lnTo>
                <a:lnTo>
                  <a:pt x="69113" y="31683"/>
                </a:lnTo>
                <a:lnTo>
                  <a:pt x="69113" y="24002"/>
                </a:lnTo>
                <a:lnTo>
                  <a:pt x="68153" y="20162"/>
                </a:lnTo>
                <a:lnTo>
                  <a:pt x="66233" y="16322"/>
                </a:lnTo>
                <a:lnTo>
                  <a:pt x="65272" y="13441"/>
                </a:lnTo>
                <a:lnTo>
                  <a:pt x="63352" y="11521"/>
                </a:lnTo>
                <a:lnTo>
                  <a:pt x="61432" y="8641"/>
                </a:lnTo>
                <a:lnTo>
                  <a:pt x="59512" y="6720"/>
                </a:lnTo>
                <a:lnTo>
                  <a:pt x="56631" y="4800"/>
                </a:lnTo>
                <a:lnTo>
                  <a:pt x="53751" y="3840"/>
                </a:lnTo>
                <a:lnTo>
                  <a:pt x="50871" y="1920"/>
                </a:lnTo>
                <a:lnTo>
                  <a:pt x="47030" y="960"/>
                </a:lnTo>
                <a:lnTo>
                  <a:pt x="37444" y="960"/>
                </a:lnTo>
                <a:lnTo>
                  <a:pt x="31683" y="3840"/>
                </a:lnTo>
                <a:lnTo>
                  <a:pt x="27843" y="7680"/>
                </a:lnTo>
                <a:lnTo>
                  <a:pt x="22082" y="13441"/>
                </a:lnTo>
                <a:lnTo>
                  <a:pt x="19202" y="20162"/>
                </a:lnTo>
                <a:lnTo>
                  <a:pt x="17282" y="28803"/>
                </a:lnTo>
                <a:lnTo>
                  <a:pt x="8641" y="24963"/>
                </a:lnTo>
                <a:lnTo>
                  <a:pt x="8641" y="384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7" name="object 477"/>
          <p:cNvSpPr/>
          <p:nvPr/>
        </p:nvSpPr>
        <p:spPr>
          <a:xfrm>
            <a:off x="3891960" y="3480617"/>
            <a:ext cx="69113" cy="26883"/>
          </a:xfrm>
          <a:custGeom>
            <a:avLst/>
            <a:gdLst/>
            <a:ahLst/>
            <a:cxnLst/>
            <a:rect l="l" t="t" r="r" b="b"/>
            <a:pathLst>
              <a:path w="69113" h="26883">
                <a:moveTo>
                  <a:pt x="67193" y="0"/>
                </a:moveTo>
                <a:lnTo>
                  <a:pt x="67193" y="2895"/>
                </a:lnTo>
                <a:lnTo>
                  <a:pt x="66233" y="4800"/>
                </a:lnTo>
                <a:lnTo>
                  <a:pt x="66233" y="5760"/>
                </a:lnTo>
                <a:lnTo>
                  <a:pt x="65272" y="6736"/>
                </a:lnTo>
                <a:lnTo>
                  <a:pt x="65272" y="7680"/>
                </a:lnTo>
                <a:lnTo>
                  <a:pt x="64312" y="7680"/>
                </a:lnTo>
                <a:lnTo>
                  <a:pt x="63352" y="8641"/>
                </a:lnTo>
                <a:lnTo>
                  <a:pt x="0" y="8641"/>
                </a:lnTo>
                <a:lnTo>
                  <a:pt x="0" y="10561"/>
                </a:lnTo>
                <a:lnTo>
                  <a:pt x="7680" y="26883"/>
                </a:lnTo>
                <a:lnTo>
                  <a:pt x="9601" y="25923"/>
                </a:lnTo>
                <a:lnTo>
                  <a:pt x="8641" y="24002"/>
                </a:lnTo>
                <a:lnTo>
                  <a:pt x="7680" y="22082"/>
                </a:lnTo>
                <a:lnTo>
                  <a:pt x="7680" y="19202"/>
                </a:lnTo>
                <a:lnTo>
                  <a:pt x="8641" y="18242"/>
                </a:lnTo>
                <a:lnTo>
                  <a:pt x="9601" y="17282"/>
                </a:lnTo>
                <a:lnTo>
                  <a:pt x="12481" y="17282"/>
                </a:lnTo>
                <a:lnTo>
                  <a:pt x="15361" y="16322"/>
                </a:lnTo>
                <a:lnTo>
                  <a:pt x="61432" y="16322"/>
                </a:lnTo>
                <a:lnTo>
                  <a:pt x="63352" y="17282"/>
                </a:lnTo>
                <a:lnTo>
                  <a:pt x="65272" y="17282"/>
                </a:lnTo>
                <a:lnTo>
                  <a:pt x="65272" y="18242"/>
                </a:lnTo>
                <a:lnTo>
                  <a:pt x="66233" y="19202"/>
                </a:lnTo>
                <a:lnTo>
                  <a:pt x="66233" y="20162"/>
                </a:lnTo>
                <a:lnTo>
                  <a:pt x="67193" y="22082"/>
                </a:lnTo>
                <a:lnTo>
                  <a:pt x="67193" y="25923"/>
                </a:lnTo>
                <a:lnTo>
                  <a:pt x="69113" y="25923"/>
                </a:lnTo>
                <a:lnTo>
                  <a:pt x="69113" y="0"/>
                </a:lnTo>
                <a:lnTo>
                  <a:pt x="6719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8" name="object 478"/>
          <p:cNvSpPr/>
          <p:nvPr/>
        </p:nvSpPr>
        <p:spPr>
          <a:xfrm>
            <a:off x="3991797" y="3634221"/>
            <a:ext cx="69113" cy="25923"/>
          </a:xfrm>
          <a:custGeom>
            <a:avLst/>
            <a:gdLst/>
            <a:ahLst/>
            <a:cxnLst/>
            <a:rect l="l" t="t" r="r" b="b"/>
            <a:pathLst>
              <a:path w="69113" h="25923">
                <a:moveTo>
                  <a:pt x="7680" y="21122"/>
                </a:moveTo>
                <a:lnTo>
                  <a:pt x="7680" y="19202"/>
                </a:lnTo>
                <a:lnTo>
                  <a:pt x="8641" y="19202"/>
                </a:lnTo>
                <a:lnTo>
                  <a:pt x="8641" y="18242"/>
                </a:lnTo>
                <a:lnTo>
                  <a:pt x="9601" y="17282"/>
                </a:lnTo>
                <a:lnTo>
                  <a:pt x="11521" y="17282"/>
                </a:lnTo>
                <a:lnTo>
                  <a:pt x="12481" y="16322"/>
                </a:lnTo>
                <a:lnTo>
                  <a:pt x="64312" y="16322"/>
                </a:lnTo>
                <a:lnTo>
                  <a:pt x="64312" y="17282"/>
                </a:lnTo>
                <a:lnTo>
                  <a:pt x="65272" y="17282"/>
                </a:lnTo>
                <a:lnTo>
                  <a:pt x="66233" y="18242"/>
                </a:lnTo>
                <a:lnTo>
                  <a:pt x="66233" y="19202"/>
                </a:lnTo>
                <a:lnTo>
                  <a:pt x="67193" y="20162"/>
                </a:lnTo>
                <a:lnTo>
                  <a:pt x="67193" y="24963"/>
                </a:lnTo>
                <a:lnTo>
                  <a:pt x="69113" y="24963"/>
                </a:lnTo>
                <a:lnTo>
                  <a:pt x="69113" y="0"/>
                </a:lnTo>
                <a:lnTo>
                  <a:pt x="67193" y="0"/>
                </a:lnTo>
                <a:lnTo>
                  <a:pt x="67193" y="4800"/>
                </a:lnTo>
                <a:lnTo>
                  <a:pt x="66233" y="5760"/>
                </a:lnTo>
                <a:lnTo>
                  <a:pt x="66233" y="6720"/>
                </a:lnTo>
                <a:lnTo>
                  <a:pt x="65272" y="7680"/>
                </a:lnTo>
                <a:lnTo>
                  <a:pt x="63352" y="7680"/>
                </a:lnTo>
                <a:lnTo>
                  <a:pt x="61432" y="8641"/>
                </a:lnTo>
                <a:lnTo>
                  <a:pt x="0" y="8641"/>
                </a:lnTo>
                <a:lnTo>
                  <a:pt x="0" y="9601"/>
                </a:lnTo>
                <a:lnTo>
                  <a:pt x="7680" y="25923"/>
                </a:lnTo>
                <a:lnTo>
                  <a:pt x="9601" y="25923"/>
                </a:lnTo>
                <a:lnTo>
                  <a:pt x="8641" y="23042"/>
                </a:lnTo>
                <a:lnTo>
                  <a:pt x="7680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9" name="object 479"/>
          <p:cNvSpPr/>
          <p:nvPr/>
        </p:nvSpPr>
        <p:spPr>
          <a:xfrm>
            <a:off x="3991797" y="3574709"/>
            <a:ext cx="69113" cy="44150"/>
          </a:xfrm>
          <a:custGeom>
            <a:avLst/>
            <a:gdLst/>
            <a:ahLst/>
            <a:cxnLst/>
            <a:rect l="l" t="t" r="r" b="b"/>
            <a:pathLst>
              <a:path w="69113" h="44150">
                <a:moveTo>
                  <a:pt x="7680" y="22067"/>
                </a:moveTo>
                <a:lnTo>
                  <a:pt x="9601" y="19187"/>
                </a:lnTo>
                <a:lnTo>
                  <a:pt x="11521" y="16306"/>
                </a:lnTo>
                <a:lnTo>
                  <a:pt x="14401" y="13426"/>
                </a:lnTo>
                <a:lnTo>
                  <a:pt x="18242" y="12466"/>
                </a:lnTo>
                <a:lnTo>
                  <a:pt x="27828" y="12466"/>
                </a:lnTo>
                <a:lnTo>
                  <a:pt x="34549" y="15346"/>
                </a:lnTo>
                <a:lnTo>
                  <a:pt x="41285" y="20147"/>
                </a:lnTo>
                <a:lnTo>
                  <a:pt x="47398" y="24894"/>
                </a:lnTo>
                <a:lnTo>
                  <a:pt x="56549" y="33166"/>
                </a:lnTo>
                <a:lnTo>
                  <a:pt x="67193" y="44150"/>
                </a:lnTo>
                <a:lnTo>
                  <a:pt x="69113" y="44150"/>
                </a:lnTo>
                <a:lnTo>
                  <a:pt x="69113" y="4785"/>
                </a:lnTo>
                <a:lnTo>
                  <a:pt x="56631" y="0"/>
                </a:lnTo>
                <a:lnTo>
                  <a:pt x="56631" y="1905"/>
                </a:lnTo>
                <a:lnTo>
                  <a:pt x="57591" y="2880"/>
                </a:lnTo>
                <a:lnTo>
                  <a:pt x="58552" y="3825"/>
                </a:lnTo>
                <a:lnTo>
                  <a:pt x="59512" y="4785"/>
                </a:lnTo>
                <a:lnTo>
                  <a:pt x="60472" y="5745"/>
                </a:lnTo>
                <a:lnTo>
                  <a:pt x="61432" y="7665"/>
                </a:lnTo>
                <a:lnTo>
                  <a:pt x="61432" y="33588"/>
                </a:lnTo>
                <a:lnTo>
                  <a:pt x="59512" y="31668"/>
                </a:lnTo>
                <a:lnTo>
                  <a:pt x="54711" y="26868"/>
                </a:lnTo>
                <a:lnTo>
                  <a:pt x="45110" y="18227"/>
                </a:lnTo>
                <a:lnTo>
                  <a:pt x="39349" y="12466"/>
                </a:lnTo>
                <a:lnTo>
                  <a:pt x="33604" y="8625"/>
                </a:lnTo>
                <a:lnTo>
                  <a:pt x="27828" y="6720"/>
                </a:lnTo>
                <a:lnTo>
                  <a:pt x="24963" y="4785"/>
                </a:lnTo>
                <a:lnTo>
                  <a:pt x="21122" y="3825"/>
                </a:lnTo>
                <a:lnTo>
                  <a:pt x="13441" y="3825"/>
                </a:lnTo>
                <a:lnTo>
                  <a:pt x="8641" y="5745"/>
                </a:lnTo>
                <a:lnTo>
                  <a:pt x="5760" y="9585"/>
                </a:lnTo>
                <a:lnTo>
                  <a:pt x="1920" y="13426"/>
                </a:lnTo>
                <a:lnTo>
                  <a:pt x="0" y="18227"/>
                </a:lnTo>
                <a:lnTo>
                  <a:pt x="0" y="28788"/>
                </a:lnTo>
                <a:lnTo>
                  <a:pt x="1920" y="32628"/>
                </a:lnTo>
                <a:lnTo>
                  <a:pt x="4800" y="36469"/>
                </a:lnTo>
                <a:lnTo>
                  <a:pt x="8641" y="39349"/>
                </a:lnTo>
                <a:lnTo>
                  <a:pt x="13441" y="42230"/>
                </a:lnTo>
                <a:lnTo>
                  <a:pt x="19202" y="42230"/>
                </a:lnTo>
                <a:lnTo>
                  <a:pt x="19202" y="40309"/>
                </a:lnTo>
                <a:lnTo>
                  <a:pt x="15361" y="39349"/>
                </a:lnTo>
                <a:lnTo>
                  <a:pt x="12481" y="37429"/>
                </a:lnTo>
                <a:lnTo>
                  <a:pt x="10561" y="34549"/>
                </a:lnTo>
                <a:lnTo>
                  <a:pt x="8641" y="32628"/>
                </a:lnTo>
                <a:lnTo>
                  <a:pt x="7680" y="28788"/>
                </a:lnTo>
                <a:lnTo>
                  <a:pt x="7680" y="22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0" name="object 480"/>
          <p:cNvSpPr/>
          <p:nvPr/>
        </p:nvSpPr>
        <p:spPr>
          <a:xfrm>
            <a:off x="3991797" y="3522863"/>
            <a:ext cx="70073" cy="33604"/>
          </a:xfrm>
          <a:custGeom>
            <a:avLst/>
            <a:gdLst/>
            <a:ahLst/>
            <a:cxnLst/>
            <a:rect l="l" t="t" r="r" b="b"/>
            <a:pathLst>
              <a:path w="70073" h="33604">
                <a:moveTo>
                  <a:pt x="960" y="27843"/>
                </a:moveTo>
                <a:lnTo>
                  <a:pt x="2880" y="30723"/>
                </a:lnTo>
                <a:lnTo>
                  <a:pt x="3840" y="24002"/>
                </a:lnTo>
                <a:lnTo>
                  <a:pt x="3840" y="18242"/>
                </a:lnTo>
                <a:lnTo>
                  <a:pt x="4800" y="17282"/>
                </a:lnTo>
                <a:lnTo>
                  <a:pt x="6720" y="15361"/>
                </a:lnTo>
                <a:lnTo>
                  <a:pt x="9601" y="13441"/>
                </a:lnTo>
                <a:lnTo>
                  <a:pt x="13441" y="12481"/>
                </a:lnTo>
                <a:lnTo>
                  <a:pt x="18242" y="10561"/>
                </a:lnTo>
                <a:lnTo>
                  <a:pt x="24963" y="9601"/>
                </a:lnTo>
                <a:lnTo>
                  <a:pt x="43190" y="9601"/>
                </a:lnTo>
                <a:lnTo>
                  <a:pt x="50871" y="10561"/>
                </a:lnTo>
                <a:lnTo>
                  <a:pt x="56631" y="12481"/>
                </a:lnTo>
                <a:lnTo>
                  <a:pt x="60472" y="13441"/>
                </a:lnTo>
                <a:lnTo>
                  <a:pt x="63352" y="14401"/>
                </a:lnTo>
                <a:lnTo>
                  <a:pt x="65272" y="16322"/>
                </a:lnTo>
                <a:lnTo>
                  <a:pt x="66233" y="18242"/>
                </a:lnTo>
                <a:lnTo>
                  <a:pt x="67193" y="20162"/>
                </a:lnTo>
                <a:lnTo>
                  <a:pt x="67193" y="25923"/>
                </a:lnTo>
                <a:lnTo>
                  <a:pt x="66233" y="33604"/>
                </a:lnTo>
                <a:lnTo>
                  <a:pt x="70073" y="28803"/>
                </a:lnTo>
                <a:lnTo>
                  <a:pt x="70073" y="19202"/>
                </a:lnTo>
                <a:lnTo>
                  <a:pt x="69113" y="15361"/>
                </a:lnTo>
                <a:lnTo>
                  <a:pt x="67193" y="12481"/>
                </a:lnTo>
                <a:lnTo>
                  <a:pt x="64312" y="8641"/>
                </a:lnTo>
                <a:lnTo>
                  <a:pt x="60472" y="5760"/>
                </a:lnTo>
                <a:lnTo>
                  <a:pt x="54711" y="3840"/>
                </a:lnTo>
                <a:lnTo>
                  <a:pt x="48950" y="960"/>
                </a:lnTo>
                <a:lnTo>
                  <a:pt x="42230" y="0"/>
                </a:lnTo>
                <a:lnTo>
                  <a:pt x="34549" y="0"/>
                </a:lnTo>
                <a:lnTo>
                  <a:pt x="31476" y="70"/>
                </a:lnTo>
                <a:lnTo>
                  <a:pt x="18122" y="2415"/>
                </a:lnTo>
                <a:lnTo>
                  <a:pt x="7680" y="7680"/>
                </a:lnTo>
                <a:lnTo>
                  <a:pt x="2880" y="11521"/>
                </a:lnTo>
                <a:lnTo>
                  <a:pt x="0" y="16322"/>
                </a:lnTo>
                <a:lnTo>
                  <a:pt x="0" y="24963"/>
                </a:lnTo>
                <a:lnTo>
                  <a:pt x="960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1" name="object 481"/>
          <p:cNvSpPr/>
          <p:nvPr/>
        </p:nvSpPr>
        <p:spPr>
          <a:xfrm>
            <a:off x="3994678" y="3546866"/>
            <a:ext cx="64312" cy="20162"/>
          </a:xfrm>
          <a:custGeom>
            <a:avLst/>
            <a:gdLst/>
            <a:ahLst/>
            <a:cxnLst/>
            <a:rect l="l" t="t" r="r" b="b"/>
            <a:pathLst>
              <a:path w="64312" h="20162">
                <a:moveTo>
                  <a:pt x="64312" y="1920"/>
                </a:moveTo>
                <a:lnTo>
                  <a:pt x="62392" y="4800"/>
                </a:lnTo>
                <a:lnTo>
                  <a:pt x="56631" y="6720"/>
                </a:lnTo>
                <a:lnTo>
                  <a:pt x="50871" y="8641"/>
                </a:lnTo>
                <a:lnTo>
                  <a:pt x="43190" y="9601"/>
                </a:lnTo>
                <a:lnTo>
                  <a:pt x="22082" y="9601"/>
                </a:lnTo>
                <a:lnTo>
                  <a:pt x="16322" y="8641"/>
                </a:lnTo>
                <a:lnTo>
                  <a:pt x="10561" y="7680"/>
                </a:lnTo>
                <a:lnTo>
                  <a:pt x="6720" y="5760"/>
                </a:lnTo>
                <a:lnTo>
                  <a:pt x="3840" y="3840"/>
                </a:lnTo>
                <a:lnTo>
                  <a:pt x="1920" y="1920"/>
                </a:lnTo>
                <a:lnTo>
                  <a:pt x="960" y="0"/>
                </a:lnTo>
                <a:lnTo>
                  <a:pt x="0" y="6720"/>
                </a:lnTo>
                <a:lnTo>
                  <a:pt x="2880" y="10561"/>
                </a:lnTo>
                <a:lnTo>
                  <a:pt x="7680" y="14401"/>
                </a:lnTo>
                <a:lnTo>
                  <a:pt x="12481" y="16322"/>
                </a:lnTo>
                <a:lnTo>
                  <a:pt x="18242" y="18227"/>
                </a:lnTo>
                <a:lnTo>
                  <a:pt x="24947" y="20162"/>
                </a:lnTo>
                <a:lnTo>
                  <a:pt x="42230" y="20162"/>
                </a:lnTo>
                <a:lnTo>
                  <a:pt x="49911" y="18227"/>
                </a:lnTo>
                <a:lnTo>
                  <a:pt x="55671" y="14401"/>
                </a:lnTo>
                <a:lnTo>
                  <a:pt x="63352" y="9601"/>
                </a:lnTo>
                <a:lnTo>
                  <a:pt x="64312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2" name="object 482"/>
          <p:cNvSpPr/>
          <p:nvPr/>
        </p:nvSpPr>
        <p:spPr>
          <a:xfrm>
            <a:off x="3991797" y="3480617"/>
            <a:ext cx="69113" cy="26883"/>
          </a:xfrm>
          <a:custGeom>
            <a:avLst/>
            <a:gdLst/>
            <a:ahLst/>
            <a:cxnLst/>
            <a:rect l="l" t="t" r="r" b="b"/>
            <a:pathLst>
              <a:path w="69113" h="26883">
                <a:moveTo>
                  <a:pt x="8641" y="18242"/>
                </a:moveTo>
                <a:lnTo>
                  <a:pt x="9601" y="18242"/>
                </a:lnTo>
                <a:lnTo>
                  <a:pt x="10561" y="17282"/>
                </a:lnTo>
                <a:lnTo>
                  <a:pt x="12481" y="17282"/>
                </a:lnTo>
                <a:lnTo>
                  <a:pt x="15361" y="16322"/>
                </a:lnTo>
                <a:lnTo>
                  <a:pt x="61432" y="16322"/>
                </a:lnTo>
                <a:lnTo>
                  <a:pt x="64312" y="17282"/>
                </a:lnTo>
                <a:lnTo>
                  <a:pt x="65272" y="17282"/>
                </a:lnTo>
                <a:lnTo>
                  <a:pt x="66233" y="18242"/>
                </a:lnTo>
                <a:lnTo>
                  <a:pt x="66233" y="19202"/>
                </a:lnTo>
                <a:lnTo>
                  <a:pt x="67193" y="20162"/>
                </a:lnTo>
                <a:lnTo>
                  <a:pt x="67193" y="25923"/>
                </a:lnTo>
                <a:lnTo>
                  <a:pt x="69113" y="25923"/>
                </a:lnTo>
                <a:lnTo>
                  <a:pt x="69113" y="0"/>
                </a:lnTo>
                <a:lnTo>
                  <a:pt x="67193" y="0"/>
                </a:lnTo>
                <a:lnTo>
                  <a:pt x="67193" y="4800"/>
                </a:lnTo>
                <a:lnTo>
                  <a:pt x="66233" y="5760"/>
                </a:lnTo>
                <a:lnTo>
                  <a:pt x="66233" y="6736"/>
                </a:lnTo>
                <a:lnTo>
                  <a:pt x="65272" y="7680"/>
                </a:lnTo>
                <a:lnTo>
                  <a:pt x="64312" y="7680"/>
                </a:lnTo>
                <a:lnTo>
                  <a:pt x="63352" y="8641"/>
                </a:lnTo>
                <a:lnTo>
                  <a:pt x="0" y="8641"/>
                </a:lnTo>
                <a:lnTo>
                  <a:pt x="0" y="10561"/>
                </a:lnTo>
                <a:lnTo>
                  <a:pt x="7680" y="26883"/>
                </a:lnTo>
                <a:lnTo>
                  <a:pt x="9601" y="25923"/>
                </a:lnTo>
                <a:lnTo>
                  <a:pt x="8641" y="24002"/>
                </a:lnTo>
                <a:lnTo>
                  <a:pt x="7680" y="22082"/>
                </a:lnTo>
                <a:lnTo>
                  <a:pt x="7680" y="20162"/>
                </a:lnTo>
                <a:lnTo>
                  <a:pt x="8641" y="19202"/>
                </a:lnTo>
                <a:lnTo>
                  <a:pt x="8641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3" name="object 483"/>
          <p:cNvSpPr/>
          <p:nvPr/>
        </p:nvSpPr>
        <p:spPr>
          <a:xfrm>
            <a:off x="4091635" y="3634221"/>
            <a:ext cx="69113" cy="25923"/>
          </a:xfrm>
          <a:custGeom>
            <a:avLst/>
            <a:gdLst/>
            <a:ahLst/>
            <a:cxnLst/>
            <a:rect l="l" t="t" r="r" b="b"/>
            <a:pathLst>
              <a:path w="69113" h="25923">
                <a:moveTo>
                  <a:pt x="7680" y="19202"/>
                </a:moveTo>
                <a:lnTo>
                  <a:pt x="8641" y="19202"/>
                </a:lnTo>
                <a:lnTo>
                  <a:pt x="8641" y="18242"/>
                </a:lnTo>
                <a:lnTo>
                  <a:pt x="9601" y="17282"/>
                </a:lnTo>
                <a:lnTo>
                  <a:pt x="11521" y="17282"/>
                </a:lnTo>
                <a:lnTo>
                  <a:pt x="12481" y="16322"/>
                </a:lnTo>
                <a:lnTo>
                  <a:pt x="63352" y="16322"/>
                </a:lnTo>
                <a:lnTo>
                  <a:pt x="64312" y="17282"/>
                </a:lnTo>
                <a:lnTo>
                  <a:pt x="65272" y="17282"/>
                </a:lnTo>
                <a:lnTo>
                  <a:pt x="66233" y="18242"/>
                </a:lnTo>
                <a:lnTo>
                  <a:pt x="66233" y="19202"/>
                </a:lnTo>
                <a:lnTo>
                  <a:pt x="67193" y="20162"/>
                </a:lnTo>
                <a:lnTo>
                  <a:pt x="67193" y="24963"/>
                </a:lnTo>
                <a:lnTo>
                  <a:pt x="69113" y="24963"/>
                </a:lnTo>
                <a:lnTo>
                  <a:pt x="69113" y="0"/>
                </a:lnTo>
                <a:lnTo>
                  <a:pt x="67193" y="0"/>
                </a:lnTo>
                <a:lnTo>
                  <a:pt x="67193" y="4800"/>
                </a:lnTo>
                <a:lnTo>
                  <a:pt x="66233" y="5760"/>
                </a:lnTo>
                <a:lnTo>
                  <a:pt x="66233" y="6720"/>
                </a:lnTo>
                <a:lnTo>
                  <a:pt x="65272" y="7680"/>
                </a:lnTo>
                <a:lnTo>
                  <a:pt x="63352" y="7680"/>
                </a:lnTo>
                <a:lnTo>
                  <a:pt x="61432" y="8641"/>
                </a:lnTo>
                <a:lnTo>
                  <a:pt x="0" y="8641"/>
                </a:lnTo>
                <a:lnTo>
                  <a:pt x="0" y="9601"/>
                </a:lnTo>
                <a:lnTo>
                  <a:pt x="7680" y="25923"/>
                </a:lnTo>
                <a:lnTo>
                  <a:pt x="9601" y="25923"/>
                </a:lnTo>
                <a:lnTo>
                  <a:pt x="8641" y="23042"/>
                </a:lnTo>
                <a:lnTo>
                  <a:pt x="7680" y="21122"/>
                </a:lnTo>
                <a:lnTo>
                  <a:pt x="768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4" name="object 484"/>
          <p:cNvSpPr/>
          <p:nvPr/>
        </p:nvSpPr>
        <p:spPr>
          <a:xfrm>
            <a:off x="4091635" y="3574709"/>
            <a:ext cx="69113" cy="44150"/>
          </a:xfrm>
          <a:custGeom>
            <a:avLst/>
            <a:gdLst/>
            <a:ahLst/>
            <a:cxnLst/>
            <a:rect l="l" t="t" r="r" b="b"/>
            <a:pathLst>
              <a:path w="69113" h="44150">
                <a:moveTo>
                  <a:pt x="57591" y="2880"/>
                </a:moveTo>
                <a:lnTo>
                  <a:pt x="58552" y="3825"/>
                </a:lnTo>
                <a:lnTo>
                  <a:pt x="59512" y="4785"/>
                </a:lnTo>
                <a:lnTo>
                  <a:pt x="60472" y="5745"/>
                </a:lnTo>
                <a:lnTo>
                  <a:pt x="61432" y="7665"/>
                </a:lnTo>
                <a:lnTo>
                  <a:pt x="61432" y="33588"/>
                </a:lnTo>
                <a:lnTo>
                  <a:pt x="59512" y="31668"/>
                </a:lnTo>
                <a:lnTo>
                  <a:pt x="54711" y="26868"/>
                </a:lnTo>
                <a:lnTo>
                  <a:pt x="45110" y="18227"/>
                </a:lnTo>
                <a:lnTo>
                  <a:pt x="39364" y="12466"/>
                </a:lnTo>
                <a:lnTo>
                  <a:pt x="33588" y="8625"/>
                </a:lnTo>
                <a:lnTo>
                  <a:pt x="27843" y="6720"/>
                </a:lnTo>
                <a:lnTo>
                  <a:pt x="24963" y="4785"/>
                </a:lnTo>
                <a:lnTo>
                  <a:pt x="21122" y="3825"/>
                </a:lnTo>
                <a:lnTo>
                  <a:pt x="13441" y="3825"/>
                </a:lnTo>
                <a:lnTo>
                  <a:pt x="8641" y="5745"/>
                </a:lnTo>
                <a:lnTo>
                  <a:pt x="5760" y="9585"/>
                </a:lnTo>
                <a:lnTo>
                  <a:pt x="1920" y="13426"/>
                </a:lnTo>
                <a:lnTo>
                  <a:pt x="0" y="18227"/>
                </a:lnTo>
                <a:lnTo>
                  <a:pt x="0" y="28788"/>
                </a:lnTo>
                <a:lnTo>
                  <a:pt x="1920" y="32628"/>
                </a:lnTo>
                <a:lnTo>
                  <a:pt x="4800" y="36469"/>
                </a:lnTo>
                <a:lnTo>
                  <a:pt x="8641" y="39349"/>
                </a:lnTo>
                <a:lnTo>
                  <a:pt x="13441" y="42230"/>
                </a:lnTo>
                <a:lnTo>
                  <a:pt x="19202" y="42230"/>
                </a:lnTo>
                <a:lnTo>
                  <a:pt x="19202" y="40309"/>
                </a:lnTo>
                <a:lnTo>
                  <a:pt x="15361" y="39349"/>
                </a:lnTo>
                <a:lnTo>
                  <a:pt x="12481" y="37429"/>
                </a:lnTo>
                <a:lnTo>
                  <a:pt x="10561" y="34549"/>
                </a:lnTo>
                <a:lnTo>
                  <a:pt x="8641" y="32628"/>
                </a:lnTo>
                <a:lnTo>
                  <a:pt x="7680" y="28788"/>
                </a:lnTo>
                <a:lnTo>
                  <a:pt x="7680" y="22067"/>
                </a:lnTo>
                <a:lnTo>
                  <a:pt x="8641" y="19187"/>
                </a:lnTo>
                <a:lnTo>
                  <a:pt x="11521" y="16306"/>
                </a:lnTo>
                <a:lnTo>
                  <a:pt x="14401" y="13426"/>
                </a:lnTo>
                <a:lnTo>
                  <a:pt x="18242" y="12466"/>
                </a:lnTo>
                <a:lnTo>
                  <a:pt x="27843" y="12466"/>
                </a:lnTo>
                <a:lnTo>
                  <a:pt x="34564" y="15346"/>
                </a:lnTo>
                <a:lnTo>
                  <a:pt x="41269" y="20147"/>
                </a:lnTo>
                <a:lnTo>
                  <a:pt x="47391" y="24898"/>
                </a:lnTo>
                <a:lnTo>
                  <a:pt x="56547" y="33169"/>
                </a:lnTo>
                <a:lnTo>
                  <a:pt x="67193" y="44150"/>
                </a:lnTo>
                <a:lnTo>
                  <a:pt x="69113" y="44150"/>
                </a:lnTo>
                <a:lnTo>
                  <a:pt x="69113" y="4785"/>
                </a:lnTo>
                <a:lnTo>
                  <a:pt x="55671" y="0"/>
                </a:lnTo>
                <a:lnTo>
                  <a:pt x="55671" y="1905"/>
                </a:lnTo>
                <a:lnTo>
                  <a:pt x="57591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5" name="object 485"/>
          <p:cNvSpPr/>
          <p:nvPr/>
        </p:nvSpPr>
        <p:spPr>
          <a:xfrm>
            <a:off x="4092595" y="3525743"/>
            <a:ext cx="69113" cy="39349"/>
          </a:xfrm>
          <a:custGeom>
            <a:avLst/>
            <a:gdLst/>
            <a:ahLst/>
            <a:cxnLst/>
            <a:rect l="l" t="t" r="r" b="b"/>
            <a:pathLst>
              <a:path w="69113" h="39349">
                <a:moveTo>
                  <a:pt x="60472" y="38404"/>
                </a:moveTo>
                <a:lnTo>
                  <a:pt x="61432" y="39349"/>
                </a:lnTo>
                <a:lnTo>
                  <a:pt x="64312" y="39349"/>
                </a:lnTo>
                <a:lnTo>
                  <a:pt x="66233" y="38404"/>
                </a:lnTo>
                <a:lnTo>
                  <a:pt x="67193" y="37444"/>
                </a:lnTo>
                <a:lnTo>
                  <a:pt x="69113" y="35524"/>
                </a:lnTo>
                <a:lnTo>
                  <a:pt x="69113" y="24002"/>
                </a:lnTo>
                <a:lnTo>
                  <a:pt x="68153" y="20162"/>
                </a:lnTo>
                <a:lnTo>
                  <a:pt x="66233" y="16322"/>
                </a:lnTo>
                <a:lnTo>
                  <a:pt x="65272" y="13441"/>
                </a:lnTo>
                <a:lnTo>
                  <a:pt x="63352" y="11521"/>
                </a:lnTo>
                <a:lnTo>
                  <a:pt x="61432" y="8641"/>
                </a:lnTo>
                <a:lnTo>
                  <a:pt x="59512" y="6720"/>
                </a:lnTo>
                <a:lnTo>
                  <a:pt x="56631" y="4800"/>
                </a:lnTo>
                <a:lnTo>
                  <a:pt x="53751" y="3840"/>
                </a:lnTo>
                <a:lnTo>
                  <a:pt x="50871" y="1920"/>
                </a:lnTo>
                <a:lnTo>
                  <a:pt x="47030" y="960"/>
                </a:lnTo>
                <a:lnTo>
                  <a:pt x="37444" y="960"/>
                </a:lnTo>
                <a:lnTo>
                  <a:pt x="32628" y="3840"/>
                </a:lnTo>
                <a:lnTo>
                  <a:pt x="27843" y="7680"/>
                </a:lnTo>
                <a:lnTo>
                  <a:pt x="23042" y="13441"/>
                </a:lnTo>
                <a:lnTo>
                  <a:pt x="19202" y="20162"/>
                </a:lnTo>
                <a:lnTo>
                  <a:pt x="18242" y="28803"/>
                </a:lnTo>
                <a:lnTo>
                  <a:pt x="8641" y="24963"/>
                </a:lnTo>
                <a:lnTo>
                  <a:pt x="8641" y="3840"/>
                </a:lnTo>
                <a:lnTo>
                  <a:pt x="0" y="0"/>
                </a:lnTo>
                <a:lnTo>
                  <a:pt x="0" y="24963"/>
                </a:lnTo>
                <a:lnTo>
                  <a:pt x="26883" y="37444"/>
                </a:lnTo>
                <a:lnTo>
                  <a:pt x="26883" y="30723"/>
                </a:lnTo>
                <a:lnTo>
                  <a:pt x="27843" y="25923"/>
                </a:lnTo>
                <a:lnTo>
                  <a:pt x="29763" y="23042"/>
                </a:lnTo>
                <a:lnTo>
                  <a:pt x="31668" y="18242"/>
                </a:lnTo>
                <a:lnTo>
                  <a:pt x="34564" y="14401"/>
                </a:lnTo>
                <a:lnTo>
                  <a:pt x="37444" y="11521"/>
                </a:lnTo>
                <a:lnTo>
                  <a:pt x="41285" y="9601"/>
                </a:lnTo>
                <a:lnTo>
                  <a:pt x="45125" y="7680"/>
                </a:lnTo>
                <a:lnTo>
                  <a:pt x="53751" y="7680"/>
                </a:lnTo>
                <a:lnTo>
                  <a:pt x="56631" y="9601"/>
                </a:lnTo>
                <a:lnTo>
                  <a:pt x="59512" y="12481"/>
                </a:lnTo>
                <a:lnTo>
                  <a:pt x="62392" y="15361"/>
                </a:lnTo>
                <a:lnTo>
                  <a:pt x="64312" y="18242"/>
                </a:lnTo>
                <a:lnTo>
                  <a:pt x="64312" y="24963"/>
                </a:lnTo>
                <a:lnTo>
                  <a:pt x="63352" y="27843"/>
                </a:lnTo>
                <a:lnTo>
                  <a:pt x="61432" y="29763"/>
                </a:lnTo>
                <a:lnTo>
                  <a:pt x="60472" y="31683"/>
                </a:lnTo>
                <a:lnTo>
                  <a:pt x="59512" y="32644"/>
                </a:lnTo>
                <a:lnTo>
                  <a:pt x="59512" y="37444"/>
                </a:lnTo>
                <a:lnTo>
                  <a:pt x="60472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6" name="object 486"/>
          <p:cNvSpPr/>
          <p:nvPr/>
        </p:nvSpPr>
        <p:spPr>
          <a:xfrm>
            <a:off x="4091635" y="3480617"/>
            <a:ext cx="69113" cy="26883"/>
          </a:xfrm>
          <a:custGeom>
            <a:avLst/>
            <a:gdLst/>
            <a:ahLst/>
            <a:cxnLst/>
            <a:rect l="l" t="t" r="r" b="b"/>
            <a:pathLst>
              <a:path w="69113" h="26883">
                <a:moveTo>
                  <a:pt x="8641" y="24002"/>
                </a:moveTo>
                <a:lnTo>
                  <a:pt x="7680" y="22082"/>
                </a:lnTo>
                <a:lnTo>
                  <a:pt x="7680" y="20162"/>
                </a:lnTo>
                <a:lnTo>
                  <a:pt x="8641" y="19202"/>
                </a:lnTo>
                <a:lnTo>
                  <a:pt x="8641" y="18242"/>
                </a:lnTo>
                <a:lnTo>
                  <a:pt x="9601" y="18242"/>
                </a:lnTo>
                <a:lnTo>
                  <a:pt x="10561" y="17282"/>
                </a:lnTo>
                <a:lnTo>
                  <a:pt x="12481" y="17282"/>
                </a:lnTo>
                <a:lnTo>
                  <a:pt x="15361" y="16322"/>
                </a:lnTo>
                <a:lnTo>
                  <a:pt x="61432" y="16322"/>
                </a:lnTo>
                <a:lnTo>
                  <a:pt x="63352" y="17282"/>
                </a:lnTo>
                <a:lnTo>
                  <a:pt x="65272" y="17282"/>
                </a:lnTo>
                <a:lnTo>
                  <a:pt x="66233" y="18242"/>
                </a:lnTo>
                <a:lnTo>
                  <a:pt x="66233" y="19202"/>
                </a:lnTo>
                <a:lnTo>
                  <a:pt x="67193" y="20162"/>
                </a:lnTo>
                <a:lnTo>
                  <a:pt x="67193" y="25923"/>
                </a:lnTo>
                <a:lnTo>
                  <a:pt x="69113" y="25923"/>
                </a:lnTo>
                <a:lnTo>
                  <a:pt x="69113" y="0"/>
                </a:lnTo>
                <a:lnTo>
                  <a:pt x="67193" y="0"/>
                </a:lnTo>
                <a:lnTo>
                  <a:pt x="67193" y="4800"/>
                </a:lnTo>
                <a:lnTo>
                  <a:pt x="66233" y="5760"/>
                </a:lnTo>
                <a:lnTo>
                  <a:pt x="66233" y="6736"/>
                </a:lnTo>
                <a:lnTo>
                  <a:pt x="65272" y="7680"/>
                </a:lnTo>
                <a:lnTo>
                  <a:pt x="64312" y="7680"/>
                </a:lnTo>
                <a:lnTo>
                  <a:pt x="63352" y="8641"/>
                </a:lnTo>
                <a:lnTo>
                  <a:pt x="0" y="8641"/>
                </a:lnTo>
                <a:lnTo>
                  <a:pt x="0" y="10561"/>
                </a:lnTo>
                <a:lnTo>
                  <a:pt x="7680" y="26883"/>
                </a:lnTo>
                <a:lnTo>
                  <a:pt x="9601" y="25923"/>
                </a:lnTo>
                <a:lnTo>
                  <a:pt x="8641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7" name="object 487"/>
          <p:cNvSpPr/>
          <p:nvPr/>
        </p:nvSpPr>
        <p:spPr>
          <a:xfrm>
            <a:off x="4191472" y="3634221"/>
            <a:ext cx="69113" cy="25923"/>
          </a:xfrm>
          <a:custGeom>
            <a:avLst/>
            <a:gdLst/>
            <a:ahLst/>
            <a:cxnLst/>
            <a:rect l="l" t="t" r="r" b="b"/>
            <a:pathLst>
              <a:path w="69113" h="25923">
                <a:moveTo>
                  <a:pt x="8641" y="25923"/>
                </a:moveTo>
                <a:lnTo>
                  <a:pt x="9601" y="25923"/>
                </a:lnTo>
                <a:lnTo>
                  <a:pt x="8641" y="23042"/>
                </a:lnTo>
                <a:lnTo>
                  <a:pt x="8641" y="19202"/>
                </a:lnTo>
                <a:lnTo>
                  <a:pt x="9601" y="18242"/>
                </a:lnTo>
                <a:lnTo>
                  <a:pt x="9601" y="17282"/>
                </a:lnTo>
                <a:lnTo>
                  <a:pt x="11521" y="17282"/>
                </a:lnTo>
                <a:lnTo>
                  <a:pt x="13441" y="16322"/>
                </a:lnTo>
                <a:lnTo>
                  <a:pt x="64312" y="16322"/>
                </a:lnTo>
                <a:lnTo>
                  <a:pt x="65272" y="17282"/>
                </a:lnTo>
                <a:lnTo>
                  <a:pt x="66233" y="17282"/>
                </a:lnTo>
                <a:lnTo>
                  <a:pt x="66233" y="18242"/>
                </a:lnTo>
                <a:lnTo>
                  <a:pt x="67193" y="19202"/>
                </a:lnTo>
                <a:lnTo>
                  <a:pt x="67193" y="20162"/>
                </a:lnTo>
                <a:lnTo>
                  <a:pt x="68153" y="22082"/>
                </a:lnTo>
                <a:lnTo>
                  <a:pt x="68153" y="24963"/>
                </a:lnTo>
                <a:lnTo>
                  <a:pt x="69113" y="24963"/>
                </a:lnTo>
                <a:lnTo>
                  <a:pt x="69113" y="0"/>
                </a:lnTo>
                <a:lnTo>
                  <a:pt x="68153" y="0"/>
                </a:lnTo>
                <a:lnTo>
                  <a:pt x="67193" y="2880"/>
                </a:lnTo>
                <a:lnTo>
                  <a:pt x="67193" y="5760"/>
                </a:lnTo>
                <a:lnTo>
                  <a:pt x="66233" y="6720"/>
                </a:lnTo>
                <a:lnTo>
                  <a:pt x="65272" y="7680"/>
                </a:lnTo>
                <a:lnTo>
                  <a:pt x="63352" y="7680"/>
                </a:lnTo>
                <a:lnTo>
                  <a:pt x="61432" y="8641"/>
                </a:lnTo>
                <a:lnTo>
                  <a:pt x="0" y="8641"/>
                </a:lnTo>
                <a:lnTo>
                  <a:pt x="0" y="9601"/>
                </a:lnTo>
                <a:lnTo>
                  <a:pt x="8641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8" name="object 488"/>
          <p:cNvSpPr/>
          <p:nvPr/>
        </p:nvSpPr>
        <p:spPr>
          <a:xfrm>
            <a:off x="4191472" y="3578534"/>
            <a:ext cx="71033" cy="38404"/>
          </a:xfrm>
          <a:custGeom>
            <a:avLst/>
            <a:gdLst/>
            <a:ahLst/>
            <a:cxnLst/>
            <a:rect l="l" t="t" r="r" b="b"/>
            <a:pathLst>
              <a:path w="71033" h="38404">
                <a:moveTo>
                  <a:pt x="1920" y="27843"/>
                </a:moveTo>
                <a:lnTo>
                  <a:pt x="3840" y="30723"/>
                </a:lnTo>
                <a:lnTo>
                  <a:pt x="6720" y="33604"/>
                </a:lnTo>
                <a:lnTo>
                  <a:pt x="10561" y="35524"/>
                </a:lnTo>
                <a:lnTo>
                  <a:pt x="14401" y="37444"/>
                </a:lnTo>
                <a:lnTo>
                  <a:pt x="15361" y="36484"/>
                </a:lnTo>
                <a:lnTo>
                  <a:pt x="9601" y="32644"/>
                </a:lnTo>
                <a:lnTo>
                  <a:pt x="7680" y="27843"/>
                </a:lnTo>
                <a:lnTo>
                  <a:pt x="7680" y="20162"/>
                </a:lnTo>
                <a:lnTo>
                  <a:pt x="8641" y="17282"/>
                </a:lnTo>
                <a:lnTo>
                  <a:pt x="10561" y="15361"/>
                </a:lnTo>
                <a:lnTo>
                  <a:pt x="12481" y="12481"/>
                </a:lnTo>
                <a:lnTo>
                  <a:pt x="15361" y="11521"/>
                </a:lnTo>
                <a:lnTo>
                  <a:pt x="21122" y="11521"/>
                </a:lnTo>
                <a:lnTo>
                  <a:pt x="23987" y="12481"/>
                </a:lnTo>
                <a:lnTo>
                  <a:pt x="25923" y="13441"/>
                </a:lnTo>
                <a:lnTo>
                  <a:pt x="27828" y="15361"/>
                </a:lnTo>
                <a:lnTo>
                  <a:pt x="29763" y="17282"/>
                </a:lnTo>
                <a:lnTo>
                  <a:pt x="31668" y="19202"/>
                </a:lnTo>
                <a:lnTo>
                  <a:pt x="33604" y="22082"/>
                </a:lnTo>
                <a:lnTo>
                  <a:pt x="34549" y="24963"/>
                </a:lnTo>
                <a:lnTo>
                  <a:pt x="34549" y="26883"/>
                </a:lnTo>
                <a:lnTo>
                  <a:pt x="35509" y="26883"/>
                </a:lnTo>
                <a:lnTo>
                  <a:pt x="35509" y="23042"/>
                </a:lnTo>
                <a:lnTo>
                  <a:pt x="36484" y="20162"/>
                </a:lnTo>
                <a:lnTo>
                  <a:pt x="37444" y="18242"/>
                </a:lnTo>
                <a:lnTo>
                  <a:pt x="38389" y="15361"/>
                </a:lnTo>
                <a:lnTo>
                  <a:pt x="40325" y="13441"/>
                </a:lnTo>
                <a:lnTo>
                  <a:pt x="41269" y="12481"/>
                </a:lnTo>
                <a:lnTo>
                  <a:pt x="42230" y="11521"/>
                </a:lnTo>
                <a:lnTo>
                  <a:pt x="43190" y="10561"/>
                </a:lnTo>
                <a:lnTo>
                  <a:pt x="45110" y="9601"/>
                </a:lnTo>
                <a:lnTo>
                  <a:pt x="47990" y="8641"/>
                </a:lnTo>
                <a:lnTo>
                  <a:pt x="50871" y="7680"/>
                </a:lnTo>
                <a:lnTo>
                  <a:pt x="56631" y="7680"/>
                </a:lnTo>
                <a:lnTo>
                  <a:pt x="59512" y="8641"/>
                </a:lnTo>
                <a:lnTo>
                  <a:pt x="62392" y="11521"/>
                </a:lnTo>
                <a:lnTo>
                  <a:pt x="65272" y="14401"/>
                </a:lnTo>
                <a:lnTo>
                  <a:pt x="66233" y="17282"/>
                </a:lnTo>
                <a:lnTo>
                  <a:pt x="66233" y="24002"/>
                </a:lnTo>
                <a:lnTo>
                  <a:pt x="65272" y="24963"/>
                </a:lnTo>
                <a:lnTo>
                  <a:pt x="65272" y="25923"/>
                </a:lnTo>
                <a:lnTo>
                  <a:pt x="64312" y="28803"/>
                </a:lnTo>
                <a:lnTo>
                  <a:pt x="63352" y="30723"/>
                </a:lnTo>
                <a:lnTo>
                  <a:pt x="62392" y="31683"/>
                </a:lnTo>
                <a:lnTo>
                  <a:pt x="62392" y="32644"/>
                </a:lnTo>
                <a:lnTo>
                  <a:pt x="61432" y="32644"/>
                </a:lnTo>
                <a:lnTo>
                  <a:pt x="61432" y="35524"/>
                </a:lnTo>
                <a:lnTo>
                  <a:pt x="62392" y="36484"/>
                </a:lnTo>
                <a:lnTo>
                  <a:pt x="63352" y="37444"/>
                </a:lnTo>
                <a:lnTo>
                  <a:pt x="63352" y="38404"/>
                </a:lnTo>
                <a:lnTo>
                  <a:pt x="67193" y="38404"/>
                </a:lnTo>
                <a:lnTo>
                  <a:pt x="68153" y="37444"/>
                </a:lnTo>
                <a:lnTo>
                  <a:pt x="69113" y="36484"/>
                </a:lnTo>
                <a:lnTo>
                  <a:pt x="70073" y="34564"/>
                </a:lnTo>
                <a:lnTo>
                  <a:pt x="71033" y="31683"/>
                </a:lnTo>
                <a:lnTo>
                  <a:pt x="71033" y="17282"/>
                </a:lnTo>
                <a:lnTo>
                  <a:pt x="68153" y="10561"/>
                </a:lnTo>
                <a:lnTo>
                  <a:pt x="62392" y="5760"/>
                </a:lnTo>
                <a:lnTo>
                  <a:pt x="58552" y="1920"/>
                </a:lnTo>
                <a:lnTo>
                  <a:pt x="52791" y="0"/>
                </a:lnTo>
                <a:lnTo>
                  <a:pt x="43190" y="0"/>
                </a:lnTo>
                <a:lnTo>
                  <a:pt x="39349" y="960"/>
                </a:lnTo>
                <a:lnTo>
                  <a:pt x="36484" y="3840"/>
                </a:lnTo>
                <a:lnTo>
                  <a:pt x="33604" y="5760"/>
                </a:lnTo>
                <a:lnTo>
                  <a:pt x="30708" y="8641"/>
                </a:lnTo>
                <a:lnTo>
                  <a:pt x="29763" y="12481"/>
                </a:lnTo>
                <a:lnTo>
                  <a:pt x="23987" y="6736"/>
                </a:lnTo>
                <a:lnTo>
                  <a:pt x="19202" y="3840"/>
                </a:lnTo>
                <a:lnTo>
                  <a:pt x="11521" y="3840"/>
                </a:lnTo>
                <a:lnTo>
                  <a:pt x="8641" y="4800"/>
                </a:lnTo>
                <a:lnTo>
                  <a:pt x="5760" y="6736"/>
                </a:lnTo>
                <a:lnTo>
                  <a:pt x="1920" y="9601"/>
                </a:lnTo>
                <a:lnTo>
                  <a:pt x="0" y="14401"/>
                </a:lnTo>
                <a:lnTo>
                  <a:pt x="0" y="24002"/>
                </a:lnTo>
                <a:lnTo>
                  <a:pt x="1920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9" name="object 489"/>
          <p:cNvSpPr/>
          <p:nvPr/>
        </p:nvSpPr>
        <p:spPr>
          <a:xfrm>
            <a:off x="4196273" y="3548786"/>
            <a:ext cx="62392" cy="18242"/>
          </a:xfrm>
          <a:custGeom>
            <a:avLst/>
            <a:gdLst/>
            <a:ahLst/>
            <a:cxnLst/>
            <a:rect l="l" t="t" r="r" b="b"/>
            <a:pathLst>
              <a:path w="62392" h="18242">
                <a:moveTo>
                  <a:pt x="4800" y="3840"/>
                </a:moveTo>
                <a:lnTo>
                  <a:pt x="1920" y="1920"/>
                </a:lnTo>
                <a:lnTo>
                  <a:pt x="0" y="0"/>
                </a:lnTo>
                <a:lnTo>
                  <a:pt x="1920" y="8641"/>
                </a:lnTo>
                <a:lnTo>
                  <a:pt x="5760" y="12481"/>
                </a:lnTo>
                <a:lnTo>
                  <a:pt x="11521" y="14401"/>
                </a:lnTo>
                <a:lnTo>
                  <a:pt x="17282" y="16306"/>
                </a:lnTo>
                <a:lnTo>
                  <a:pt x="24003" y="18242"/>
                </a:lnTo>
                <a:lnTo>
                  <a:pt x="40309" y="18242"/>
                </a:lnTo>
                <a:lnTo>
                  <a:pt x="47990" y="16306"/>
                </a:lnTo>
                <a:lnTo>
                  <a:pt x="54711" y="12481"/>
                </a:lnTo>
                <a:lnTo>
                  <a:pt x="62392" y="7680"/>
                </a:lnTo>
                <a:lnTo>
                  <a:pt x="60472" y="2880"/>
                </a:lnTo>
                <a:lnTo>
                  <a:pt x="55671" y="4800"/>
                </a:lnTo>
                <a:lnTo>
                  <a:pt x="49911" y="6720"/>
                </a:lnTo>
                <a:lnTo>
                  <a:pt x="42230" y="7680"/>
                </a:lnTo>
                <a:lnTo>
                  <a:pt x="21122" y="7680"/>
                </a:lnTo>
                <a:lnTo>
                  <a:pt x="15361" y="6720"/>
                </a:lnTo>
                <a:lnTo>
                  <a:pt x="8641" y="5760"/>
                </a:lnTo>
                <a:lnTo>
                  <a:pt x="480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0" name="object 490"/>
          <p:cNvSpPr/>
          <p:nvPr/>
        </p:nvSpPr>
        <p:spPr>
          <a:xfrm>
            <a:off x="4191472" y="3522863"/>
            <a:ext cx="71033" cy="34564"/>
          </a:xfrm>
          <a:custGeom>
            <a:avLst/>
            <a:gdLst/>
            <a:ahLst/>
            <a:cxnLst/>
            <a:rect l="l" t="t" r="r" b="b"/>
            <a:pathLst>
              <a:path w="71033" h="34564">
                <a:moveTo>
                  <a:pt x="3840" y="18242"/>
                </a:moveTo>
                <a:lnTo>
                  <a:pt x="5760" y="17282"/>
                </a:lnTo>
                <a:lnTo>
                  <a:pt x="6720" y="15361"/>
                </a:lnTo>
                <a:lnTo>
                  <a:pt x="9601" y="13441"/>
                </a:lnTo>
                <a:lnTo>
                  <a:pt x="13441" y="12481"/>
                </a:lnTo>
                <a:lnTo>
                  <a:pt x="18242" y="10561"/>
                </a:lnTo>
                <a:lnTo>
                  <a:pt x="24963" y="9601"/>
                </a:lnTo>
                <a:lnTo>
                  <a:pt x="43190" y="9601"/>
                </a:lnTo>
                <a:lnTo>
                  <a:pt x="51831" y="10561"/>
                </a:lnTo>
                <a:lnTo>
                  <a:pt x="56631" y="12481"/>
                </a:lnTo>
                <a:lnTo>
                  <a:pt x="60472" y="13441"/>
                </a:lnTo>
                <a:lnTo>
                  <a:pt x="63352" y="14401"/>
                </a:lnTo>
                <a:lnTo>
                  <a:pt x="65272" y="16322"/>
                </a:lnTo>
                <a:lnTo>
                  <a:pt x="67193" y="18242"/>
                </a:lnTo>
                <a:lnTo>
                  <a:pt x="67193" y="25923"/>
                </a:lnTo>
                <a:lnTo>
                  <a:pt x="65272" y="28803"/>
                </a:lnTo>
                <a:lnTo>
                  <a:pt x="67193" y="33604"/>
                </a:lnTo>
                <a:lnTo>
                  <a:pt x="71033" y="28803"/>
                </a:lnTo>
                <a:lnTo>
                  <a:pt x="71033" y="19202"/>
                </a:lnTo>
                <a:lnTo>
                  <a:pt x="69113" y="15361"/>
                </a:lnTo>
                <a:lnTo>
                  <a:pt x="67193" y="12481"/>
                </a:lnTo>
                <a:lnTo>
                  <a:pt x="64312" y="8641"/>
                </a:lnTo>
                <a:lnTo>
                  <a:pt x="60472" y="5760"/>
                </a:lnTo>
                <a:lnTo>
                  <a:pt x="54711" y="3840"/>
                </a:lnTo>
                <a:lnTo>
                  <a:pt x="49911" y="960"/>
                </a:lnTo>
                <a:lnTo>
                  <a:pt x="43190" y="0"/>
                </a:lnTo>
                <a:lnTo>
                  <a:pt x="35509" y="0"/>
                </a:lnTo>
                <a:lnTo>
                  <a:pt x="32433" y="70"/>
                </a:lnTo>
                <a:lnTo>
                  <a:pt x="19077" y="2415"/>
                </a:lnTo>
                <a:lnTo>
                  <a:pt x="8641" y="7680"/>
                </a:lnTo>
                <a:lnTo>
                  <a:pt x="2880" y="11521"/>
                </a:lnTo>
                <a:lnTo>
                  <a:pt x="0" y="16322"/>
                </a:lnTo>
                <a:lnTo>
                  <a:pt x="0" y="24963"/>
                </a:lnTo>
                <a:lnTo>
                  <a:pt x="1920" y="27843"/>
                </a:lnTo>
                <a:lnTo>
                  <a:pt x="3840" y="30723"/>
                </a:lnTo>
                <a:lnTo>
                  <a:pt x="6720" y="34564"/>
                </a:lnTo>
                <a:lnTo>
                  <a:pt x="4800" y="25923"/>
                </a:lnTo>
                <a:lnTo>
                  <a:pt x="3840" y="24002"/>
                </a:lnTo>
                <a:lnTo>
                  <a:pt x="384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1" name="object 491"/>
          <p:cNvSpPr/>
          <p:nvPr/>
        </p:nvSpPr>
        <p:spPr>
          <a:xfrm>
            <a:off x="4191472" y="3480617"/>
            <a:ext cx="69113" cy="26883"/>
          </a:xfrm>
          <a:custGeom>
            <a:avLst/>
            <a:gdLst/>
            <a:ahLst/>
            <a:cxnLst/>
            <a:rect l="l" t="t" r="r" b="b"/>
            <a:pathLst>
              <a:path w="69113" h="26883">
                <a:moveTo>
                  <a:pt x="68153" y="0"/>
                </a:moveTo>
                <a:lnTo>
                  <a:pt x="67193" y="2895"/>
                </a:lnTo>
                <a:lnTo>
                  <a:pt x="67193" y="5760"/>
                </a:lnTo>
                <a:lnTo>
                  <a:pt x="66233" y="6736"/>
                </a:lnTo>
                <a:lnTo>
                  <a:pt x="65272" y="7680"/>
                </a:lnTo>
                <a:lnTo>
                  <a:pt x="64312" y="7680"/>
                </a:lnTo>
                <a:lnTo>
                  <a:pt x="63352" y="8641"/>
                </a:lnTo>
                <a:lnTo>
                  <a:pt x="0" y="8641"/>
                </a:lnTo>
                <a:lnTo>
                  <a:pt x="0" y="10561"/>
                </a:lnTo>
                <a:lnTo>
                  <a:pt x="8641" y="26883"/>
                </a:lnTo>
                <a:lnTo>
                  <a:pt x="9601" y="25923"/>
                </a:lnTo>
                <a:lnTo>
                  <a:pt x="8641" y="24002"/>
                </a:lnTo>
                <a:lnTo>
                  <a:pt x="8641" y="19202"/>
                </a:lnTo>
                <a:lnTo>
                  <a:pt x="9601" y="18242"/>
                </a:lnTo>
                <a:lnTo>
                  <a:pt x="10561" y="17282"/>
                </a:lnTo>
                <a:lnTo>
                  <a:pt x="13441" y="17282"/>
                </a:lnTo>
                <a:lnTo>
                  <a:pt x="16322" y="16322"/>
                </a:lnTo>
                <a:lnTo>
                  <a:pt x="61432" y="16322"/>
                </a:lnTo>
                <a:lnTo>
                  <a:pt x="64312" y="17282"/>
                </a:lnTo>
                <a:lnTo>
                  <a:pt x="66233" y="17282"/>
                </a:lnTo>
                <a:lnTo>
                  <a:pt x="66233" y="18242"/>
                </a:lnTo>
                <a:lnTo>
                  <a:pt x="67193" y="19202"/>
                </a:lnTo>
                <a:lnTo>
                  <a:pt x="67193" y="20162"/>
                </a:lnTo>
                <a:lnTo>
                  <a:pt x="68153" y="22082"/>
                </a:lnTo>
                <a:lnTo>
                  <a:pt x="68153" y="25923"/>
                </a:lnTo>
                <a:lnTo>
                  <a:pt x="69113" y="25923"/>
                </a:lnTo>
                <a:lnTo>
                  <a:pt x="69113" y="0"/>
                </a:lnTo>
                <a:lnTo>
                  <a:pt x="681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2" name="object 492"/>
          <p:cNvSpPr/>
          <p:nvPr/>
        </p:nvSpPr>
        <p:spPr>
          <a:xfrm>
            <a:off x="4292269" y="3634221"/>
            <a:ext cx="69113" cy="25923"/>
          </a:xfrm>
          <a:custGeom>
            <a:avLst/>
            <a:gdLst/>
            <a:ahLst/>
            <a:cxnLst/>
            <a:rect l="l" t="t" r="r" b="b"/>
            <a:pathLst>
              <a:path w="69113" h="25923">
                <a:moveTo>
                  <a:pt x="7680" y="21122"/>
                </a:moveTo>
                <a:lnTo>
                  <a:pt x="7680" y="19202"/>
                </a:lnTo>
                <a:lnTo>
                  <a:pt x="8641" y="19202"/>
                </a:lnTo>
                <a:lnTo>
                  <a:pt x="8641" y="18242"/>
                </a:lnTo>
                <a:lnTo>
                  <a:pt x="9601" y="17282"/>
                </a:lnTo>
                <a:lnTo>
                  <a:pt x="10561" y="17282"/>
                </a:lnTo>
                <a:lnTo>
                  <a:pt x="12481" y="16322"/>
                </a:lnTo>
                <a:lnTo>
                  <a:pt x="63352" y="16322"/>
                </a:lnTo>
                <a:lnTo>
                  <a:pt x="64312" y="17282"/>
                </a:lnTo>
                <a:lnTo>
                  <a:pt x="65272" y="17282"/>
                </a:lnTo>
                <a:lnTo>
                  <a:pt x="66233" y="18242"/>
                </a:lnTo>
                <a:lnTo>
                  <a:pt x="66233" y="19202"/>
                </a:lnTo>
                <a:lnTo>
                  <a:pt x="67193" y="20162"/>
                </a:lnTo>
                <a:lnTo>
                  <a:pt x="67193" y="24963"/>
                </a:lnTo>
                <a:lnTo>
                  <a:pt x="69113" y="24963"/>
                </a:lnTo>
                <a:lnTo>
                  <a:pt x="69113" y="0"/>
                </a:lnTo>
                <a:lnTo>
                  <a:pt x="67193" y="0"/>
                </a:lnTo>
                <a:lnTo>
                  <a:pt x="67193" y="4800"/>
                </a:lnTo>
                <a:lnTo>
                  <a:pt x="66233" y="5760"/>
                </a:lnTo>
                <a:lnTo>
                  <a:pt x="66233" y="6720"/>
                </a:lnTo>
                <a:lnTo>
                  <a:pt x="65272" y="7680"/>
                </a:lnTo>
                <a:lnTo>
                  <a:pt x="63352" y="7680"/>
                </a:lnTo>
                <a:lnTo>
                  <a:pt x="60472" y="8641"/>
                </a:lnTo>
                <a:lnTo>
                  <a:pt x="0" y="8641"/>
                </a:lnTo>
                <a:lnTo>
                  <a:pt x="0" y="9601"/>
                </a:lnTo>
                <a:lnTo>
                  <a:pt x="7680" y="25923"/>
                </a:lnTo>
                <a:lnTo>
                  <a:pt x="9601" y="25923"/>
                </a:lnTo>
                <a:lnTo>
                  <a:pt x="8641" y="23042"/>
                </a:lnTo>
                <a:lnTo>
                  <a:pt x="7680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3" name="object 493"/>
          <p:cNvSpPr/>
          <p:nvPr/>
        </p:nvSpPr>
        <p:spPr>
          <a:xfrm>
            <a:off x="4292269" y="3578534"/>
            <a:ext cx="70073" cy="38404"/>
          </a:xfrm>
          <a:custGeom>
            <a:avLst/>
            <a:gdLst/>
            <a:ahLst/>
            <a:cxnLst/>
            <a:rect l="l" t="t" r="r" b="b"/>
            <a:pathLst>
              <a:path w="70073" h="38404">
                <a:moveTo>
                  <a:pt x="960" y="27843"/>
                </a:moveTo>
                <a:lnTo>
                  <a:pt x="3840" y="30723"/>
                </a:lnTo>
                <a:lnTo>
                  <a:pt x="5760" y="33604"/>
                </a:lnTo>
                <a:lnTo>
                  <a:pt x="9601" y="35524"/>
                </a:lnTo>
                <a:lnTo>
                  <a:pt x="14401" y="37444"/>
                </a:lnTo>
                <a:lnTo>
                  <a:pt x="15361" y="36484"/>
                </a:lnTo>
                <a:lnTo>
                  <a:pt x="9601" y="32644"/>
                </a:lnTo>
                <a:lnTo>
                  <a:pt x="6720" y="27843"/>
                </a:lnTo>
                <a:lnTo>
                  <a:pt x="6720" y="20162"/>
                </a:lnTo>
                <a:lnTo>
                  <a:pt x="7680" y="17282"/>
                </a:lnTo>
                <a:lnTo>
                  <a:pt x="9601" y="15361"/>
                </a:lnTo>
                <a:lnTo>
                  <a:pt x="11521" y="12481"/>
                </a:lnTo>
                <a:lnTo>
                  <a:pt x="14401" y="11521"/>
                </a:lnTo>
                <a:lnTo>
                  <a:pt x="21107" y="11521"/>
                </a:lnTo>
                <a:lnTo>
                  <a:pt x="23042" y="12481"/>
                </a:lnTo>
                <a:lnTo>
                  <a:pt x="24947" y="13441"/>
                </a:lnTo>
                <a:lnTo>
                  <a:pt x="27828" y="15361"/>
                </a:lnTo>
                <a:lnTo>
                  <a:pt x="29763" y="17282"/>
                </a:lnTo>
                <a:lnTo>
                  <a:pt x="30723" y="19202"/>
                </a:lnTo>
                <a:lnTo>
                  <a:pt x="32628" y="22082"/>
                </a:lnTo>
                <a:lnTo>
                  <a:pt x="33604" y="24963"/>
                </a:lnTo>
                <a:lnTo>
                  <a:pt x="33604" y="26883"/>
                </a:lnTo>
                <a:lnTo>
                  <a:pt x="35509" y="26883"/>
                </a:lnTo>
                <a:lnTo>
                  <a:pt x="35509" y="20162"/>
                </a:lnTo>
                <a:lnTo>
                  <a:pt x="37444" y="18242"/>
                </a:lnTo>
                <a:lnTo>
                  <a:pt x="38389" y="15361"/>
                </a:lnTo>
                <a:lnTo>
                  <a:pt x="39349" y="13441"/>
                </a:lnTo>
                <a:lnTo>
                  <a:pt x="40309" y="12481"/>
                </a:lnTo>
                <a:lnTo>
                  <a:pt x="41285" y="11521"/>
                </a:lnTo>
                <a:lnTo>
                  <a:pt x="43190" y="10561"/>
                </a:lnTo>
                <a:lnTo>
                  <a:pt x="45110" y="9601"/>
                </a:lnTo>
                <a:lnTo>
                  <a:pt x="47030" y="8641"/>
                </a:lnTo>
                <a:lnTo>
                  <a:pt x="49910" y="7680"/>
                </a:lnTo>
                <a:lnTo>
                  <a:pt x="56631" y="7680"/>
                </a:lnTo>
                <a:lnTo>
                  <a:pt x="59512" y="8641"/>
                </a:lnTo>
                <a:lnTo>
                  <a:pt x="62392" y="11521"/>
                </a:lnTo>
                <a:lnTo>
                  <a:pt x="64312" y="14401"/>
                </a:lnTo>
                <a:lnTo>
                  <a:pt x="66233" y="17282"/>
                </a:lnTo>
                <a:lnTo>
                  <a:pt x="66233" y="22082"/>
                </a:lnTo>
                <a:lnTo>
                  <a:pt x="65272" y="23042"/>
                </a:lnTo>
                <a:lnTo>
                  <a:pt x="65272" y="24963"/>
                </a:lnTo>
                <a:lnTo>
                  <a:pt x="64312" y="25923"/>
                </a:lnTo>
                <a:lnTo>
                  <a:pt x="63352" y="28803"/>
                </a:lnTo>
                <a:lnTo>
                  <a:pt x="62392" y="30723"/>
                </a:lnTo>
                <a:lnTo>
                  <a:pt x="61432" y="31683"/>
                </a:lnTo>
                <a:lnTo>
                  <a:pt x="61432" y="36484"/>
                </a:lnTo>
                <a:lnTo>
                  <a:pt x="62392" y="37444"/>
                </a:lnTo>
                <a:lnTo>
                  <a:pt x="63352" y="38404"/>
                </a:lnTo>
                <a:lnTo>
                  <a:pt x="66233" y="38404"/>
                </a:lnTo>
                <a:lnTo>
                  <a:pt x="67193" y="37444"/>
                </a:lnTo>
                <a:lnTo>
                  <a:pt x="68153" y="36484"/>
                </a:lnTo>
                <a:lnTo>
                  <a:pt x="70073" y="34564"/>
                </a:lnTo>
                <a:lnTo>
                  <a:pt x="70073" y="17282"/>
                </a:lnTo>
                <a:lnTo>
                  <a:pt x="67193" y="10561"/>
                </a:lnTo>
                <a:lnTo>
                  <a:pt x="61432" y="5760"/>
                </a:lnTo>
                <a:lnTo>
                  <a:pt x="57591" y="1920"/>
                </a:lnTo>
                <a:lnTo>
                  <a:pt x="52791" y="0"/>
                </a:lnTo>
                <a:lnTo>
                  <a:pt x="42230" y="0"/>
                </a:lnTo>
                <a:lnTo>
                  <a:pt x="39349" y="960"/>
                </a:lnTo>
                <a:lnTo>
                  <a:pt x="35509" y="3840"/>
                </a:lnTo>
                <a:lnTo>
                  <a:pt x="32628" y="5760"/>
                </a:lnTo>
                <a:lnTo>
                  <a:pt x="30723" y="8641"/>
                </a:lnTo>
                <a:lnTo>
                  <a:pt x="28788" y="12481"/>
                </a:lnTo>
                <a:lnTo>
                  <a:pt x="24002" y="6736"/>
                </a:lnTo>
                <a:lnTo>
                  <a:pt x="18242" y="3840"/>
                </a:lnTo>
                <a:lnTo>
                  <a:pt x="10561" y="3840"/>
                </a:lnTo>
                <a:lnTo>
                  <a:pt x="7680" y="4800"/>
                </a:lnTo>
                <a:lnTo>
                  <a:pt x="4800" y="6736"/>
                </a:lnTo>
                <a:lnTo>
                  <a:pt x="1920" y="9601"/>
                </a:lnTo>
                <a:lnTo>
                  <a:pt x="0" y="14401"/>
                </a:lnTo>
                <a:lnTo>
                  <a:pt x="0" y="24002"/>
                </a:lnTo>
                <a:lnTo>
                  <a:pt x="960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4" name="object 494"/>
          <p:cNvSpPr/>
          <p:nvPr/>
        </p:nvSpPr>
        <p:spPr>
          <a:xfrm>
            <a:off x="4293229" y="3525743"/>
            <a:ext cx="69113" cy="39349"/>
          </a:xfrm>
          <a:custGeom>
            <a:avLst/>
            <a:gdLst/>
            <a:ahLst/>
            <a:cxnLst/>
            <a:rect l="l" t="t" r="r" b="b"/>
            <a:pathLst>
              <a:path w="69113" h="39349">
                <a:moveTo>
                  <a:pt x="8641" y="3840"/>
                </a:moveTo>
                <a:lnTo>
                  <a:pt x="0" y="0"/>
                </a:lnTo>
                <a:lnTo>
                  <a:pt x="0" y="24963"/>
                </a:lnTo>
                <a:lnTo>
                  <a:pt x="26868" y="37444"/>
                </a:lnTo>
                <a:lnTo>
                  <a:pt x="26868" y="30723"/>
                </a:lnTo>
                <a:lnTo>
                  <a:pt x="27828" y="25923"/>
                </a:lnTo>
                <a:lnTo>
                  <a:pt x="28803" y="23042"/>
                </a:lnTo>
                <a:lnTo>
                  <a:pt x="30708" y="18242"/>
                </a:lnTo>
                <a:lnTo>
                  <a:pt x="33604" y="14401"/>
                </a:lnTo>
                <a:lnTo>
                  <a:pt x="37429" y="11521"/>
                </a:lnTo>
                <a:lnTo>
                  <a:pt x="41269" y="9601"/>
                </a:lnTo>
                <a:lnTo>
                  <a:pt x="45110" y="7680"/>
                </a:lnTo>
                <a:lnTo>
                  <a:pt x="52791" y="7680"/>
                </a:lnTo>
                <a:lnTo>
                  <a:pt x="56631" y="9601"/>
                </a:lnTo>
                <a:lnTo>
                  <a:pt x="59512" y="12481"/>
                </a:lnTo>
                <a:lnTo>
                  <a:pt x="62392" y="15361"/>
                </a:lnTo>
                <a:lnTo>
                  <a:pt x="64312" y="18242"/>
                </a:lnTo>
                <a:lnTo>
                  <a:pt x="64312" y="24963"/>
                </a:lnTo>
                <a:lnTo>
                  <a:pt x="63352" y="27843"/>
                </a:lnTo>
                <a:lnTo>
                  <a:pt x="61432" y="29763"/>
                </a:lnTo>
                <a:lnTo>
                  <a:pt x="60472" y="31683"/>
                </a:lnTo>
                <a:lnTo>
                  <a:pt x="59512" y="32644"/>
                </a:lnTo>
                <a:lnTo>
                  <a:pt x="59512" y="37444"/>
                </a:lnTo>
                <a:lnTo>
                  <a:pt x="60472" y="38404"/>
                </a:lnTo>
                <a:lnTo>
                  <a:pt x="60472" y="39349"/>
                </a:lnTo>
                <a:lnTo>
                  <a:pt x="64312" y="39349"/>
                </a:lnTo>
                <a:lnTo>
                  <a:pt x="66233" y="38404"/>
                </a:lnTo>
                <a:lnTo>
                  <a:pt x="67193" y="37444"/>
                </a:lnTo>
                <a:lnTo>
                  <a:pt x="68153" y="35524"/>
                </a:lnTo>
                <a:lnTo>
                  <a:pt x="69113" y="31683"/>
                </a:lnTo>
                <a:lnTo>
                  <a:pt x="69113" y="24002"/>
                </a:lnTo>
                <a:lnTo>
                  <a:pt x="68153" y="20162"/>
                </a:lnTo>
                <a:lnTo>
                  <a:pt x="66233" y="16322"/>
                </a:lnTo>
                <a:lnTo>
                  <a:pt x="65272" y="13441"/>
                </a:lnTo>
                <a:lnTo>
                  <a:pt x="63352" y="11521"/>
                </a:lnTo>
                <a:lnTo>
                  <a:pt x="61432" y="8641"/>
                </a:lnTo>
                <a:lnTo>
                  <a:pt x="59512" y="6720"/>
                </a:lnTo>
                <a:lnTo>
                  <a:pt x="56631" y="4800"/>
                </a:lnTo>
                <a:lnTo>
                  <a:pt x="53751" y="3840"/>
                </a:lnTo>
                <a:lnTo>
                  <a:pt x="50871" y="1920"/>
                </a:lnTo>
                <a:lnTo>
                  <a:pt x="47030" y="960"/>
                </a:lnTo>
                <a:lnTo>
                  <a:pt x="37429" y="960"/>
                </a:lnTo>
                <a:lnTo>
                  <a:pt x="32644" y="3840"/>
                </a:lnTo>
                <a:lnTo>
                  <a:pt x="27828" y="7680"/>
                </a:lnTo>
                <a:lnTo>
                  <a:pt x="22082" y="13441"/>
                </a:lnTo>
                <a:lnTo>
                  <a:pt x="19202" y="20162"/>
                </a:lnTo>
                <a:lnTo>
                  <a:pt x="18242" y="28803"/>
                </a:lnTo>
                <a:lnTo>
                  <a:pt x="8641" y="24963"/>
                </a:lnTo>
                <a:lnTo>
                  <a:pt x="864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5" name="object 495"/>
          <p:cNvSpPr/>
          <p:nvPr/>
        </p:nvSpPr>
        <p:spPr>
          <a:xfrm>
            <a:off x="4292269" y="3480617"/>
            <a:ext cx="69113" cy="26883"/>
          </a:xfrm>
          <a:custGeom>
            <a:avLst/>
            <a:gdLst/>
            <a:ahLst/>
            <a:cxnLst/>
            <a:rect l="l" t="t" r="r" b="b"/>
            <a:pathLst>
              <a:path w="69113" h="26883">
                <a:moveTo>
                  <a:pt x="7680" y="22082"/>
                </a:moveTo>
                <a:lnTo>
                  <a:pt x="7680" y="20162"/>
                </a:lnTo>
                <a:lnTo>
                  <a:pt x="8641" y="19202"/>
                </a:lnTo>
                <a:lnTo>
                  <a:pt x="8641" y="18242"/>
                </a:lnTo>
                <a:lnTo>
                  <a:pt x="9601" y="18242"/>
                </a:lnTo>
                <a:lnTo>
                  <a:pt x="9601" y="17282"/>
                </a:lnTo>
                <a:lnTo>
                  <a:pt x="12481" y="17282"/>
                </a:lnTo>
                <a:lnTo>
                  <a:pt x="15361" y="16322"/>
                </a:lnTo>
                <a:lnTo>
                  <a:pt x="61432" y="16322"/>
                </a:lnTo>
                <a:lnTo>
                  <a:pt x="63352" y="17282"/>
                </a:lnTo>
                <a:lnTo>
                  <a:pt x="65272" y="17282"/>
                </a:lnTo>
                <a:lnTo>
                  <a:pt x="66233" y="18242"/>
                </a:lnTo>
                <a:lnTo>
                  <a:pt x="66233" y="19202"/>
                </a:lnTo>
                <a:lnTo>
                  <a:pt x="67193" y="20162"/>
                </a:lnTo>
                <a:lnTo>
                  <a:pt x="67193" y="25923"/>
                </a:lnTo>
                <a:lnTo>
                  <a:pt x="69113" y="25923"/>
                </a:lnTo>
                <a:lnTo>
                  <a:pt x="69113" y="0"/>
                </a:lnTo>
                <a:lnTo>
                  <a:pt x="67193" y="0"/>
                </a:lnTo>
                <a:lnTo>
                  <a:pt x="67193" y="4800"/>
                </a:lnTo>
                <a:lnTo>
                  <a:pt x="66233" y="5760"/>
                </a:lnTo>
                <a:lnTo>
                  <a:pt x="66233" y="6736"/>
                </a:lnTo>
                <a:lnTo>
                  <a:pt x="65272" y="7680"/>
                </a:lnTo>
                <a:lnTo>
                  <a:pt x="64312" y="7680"/>
                </a:lnTo>
                <a:lnTo>
                  <a:pt x="63352" y="8641"/>
                </a:lnTo>
                <a:lnTo>
                  <a:pt x="0" y="8641"/>
                </a:lnTo>
                <a:lnTo>
                  <a:pt x="0" y="10561"/>
                </a:lnTo>
                <a:lnTo>
                  <a:pt x="7680" y="26883"/>
                </a:lnTo>
                <a:lnTo>
                  <a:pt x="9601" y="25923"/>
                </a:lnTo>
                <a:lnTo>
                  <a:pt x="8641" y="24002"/>
                </a:lnTo>
                <a:lnTo>
                  <a:pt x="7680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6" name="object 496"/>
          <p:cNvSpPr/>
          <p:nvPr/>
        </p:nvSpPr>
        <p:spPr>
          <a:xfrm>
            <a:off x="4392107" y="3634221"/>
            <a:ext cx="69113" cy="25923"/>
          </a:xfrm>
          <a:custGeom>
            <a:avLst/>
            <a:gdLst/>
            <a:ahLst/>
            <a:cxnLst/>
            <a:rect l="l" t="t" r="r" b="b"/>
            <a:pathLst>
              <a:path w="69113" h="25923">
                <a:moveTo>
                  <a:pt x="7680" y="21122"/>
                </a:moveTo>
                <a:lnTo>
                  <a:pt x="7680" y="19202"/>
                </a:lnTo>
                <a:lnTo>
                  <a:pt x="8641" y="18242"/>
                </a:lnTo>
                <a:lnTo>
                  <a:pt x="8641" y="17282"/>
                </a:lnTo>
                <a:lnTo>
                  <a:pt x="10561" y="17282"/>
                </a:lnTo>
                <a:lnTo>
                  <a:pt x="12481" y="16322"/>
                </a:lnTo>
                <a:lnTo>
                  <a:pt x="63352" y="16322"/>
                </a:lnTo>
                <a:lnTo>
                  <a:pt x="64312" y="17282"/>
                </a:lnTo>
                <a:lnTo>
                  <a:pt x="65272" y="17282"/>
                </a:lnTo>
                <a:lnTo>
                  <a:pt x="66233" y="18242"/>
                </a:lnTo>
                <a:lnTo>
                  <a:pt x="66233" y="19202"/>
                </a:lnTo>
                <a:lnTo>
                  <a:pt x="67193" y="20162"/>
                </a:lnTo>
                <a:lnTo>
                  <a:pt x="67193" y="24963"/>
                </a:lnTo>
                <a:lnTo>
                  <a:pt x="69113" y="24963"/>
                </a:lnTo>
                <a:lnTo>
                  <a:pt x="69113" y="0"/>
                </a:lnTo>
                <a:lnTo>
                  <a:pt x="67193" y="0"/>
                </a:lnTo>
                <a:lnTo>
                  <a:pt x="67193" y="4800"/>
                </a:lnTo>
                <a:lnTo>
                  <a:pt x="66233" y="5760"/>
                </a:lnTo>
                <a:lnTo>
                  <a:pt x="66233" y="6720"/>
                </a:lnTo>
                <a:lnTo>
                  <a:pt x="65272" y="7680"/>
                </a:lnTo>
                <a:lnTo>
                  <a:pt x="63352" y="7680"/>
                </a:lnTo>
                <a:lnTo>
                  <a:pt x="60472" y="8641"/>
                </a:lnTo>
                <a:lnTo>
                  <a:pt x="0" y="8641"/>
                </a:lnTo>
                <a:lnTo>
                  <a:pt x="0" y="9601"/>
                </a:lnTo>
                <a:lnTo>
                  <a:pt x="7680" y="25923"/>
                </a:lnTo>
                <a:lnTo>
                  <a:pt x="9601" y="25923"/>
                </a:lnTo>
                <a:lnTo>
                  <a:pt x="8641" y="23042"/>
                </a:lnTo>
                <a:lnTo>
                  <a:pt x="7680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7" name="object 497"/>
          <p:cNvSpPr/>
          <p:nvPr/>
        </p:nvSpPr>
        <p:spPr>
          <a:xfrm>
            <a:off x="4392107" y="3573749"/>
            <a:ext cx="69113" cy="46070"/>
          </a:xfrm>
          <a:custGeom>
            <a:avLst/>
            <a:gdLst/>
            <a:ahLst/>
            <a:cxnLst/>
            <a:rect l="l" t="t" r="r" b="b"/>
            <a:pathLst>
              <a:path w="69113" h="46070">
                <a:moveTo>
                  <a:pt x="45110" y="46070"/>
                </a:moveTo>
                <a:lnTo>
                  <a:pt x="50871" y="46070"/>
                </a:lnTo>
                <a:lnTo>
                  <a:pt x="50871" y="17266"/>
                </a:lnTo>
                <a:lnTo>
                  <a:pt x="69113" y="17266"/>
                </a:lnTo>
                <a:lnTo>
                  <a:pt x="69113" y="9585"/>
                </a:lnTo>
                <a:lnTo>
                  <a:pt x="50871" y="9585"/>
                </a:lnTo>
                <a:lnTo>
                  <a:pt x="50871" y="0"/>
                </a:lnTo>
                <a:lnTo>
                  <a:pt x="44150" y="0"/>
                </a:lnTo>
                <a:lnTo>
                  <a:pt x="44150" y="9585"/>
                </a:lnTo>
                <a:lnTo>
                  <a:pt x="0" y="9585"/>
                </a:lnTo>
                <a:lnTo>
                  <a:pt x="0" y="14386"/>
                </a:lnTo>
                <a:lnTo>
                  <a:pt x="45110" y="46070"/>
                </a:lnTo>
                <a:lnTo>
                  <a:pt x="10561" y="17266"/>
                </a:lnTo>
                <a:lnTo>
                  <a:pt x="44150" y="17266"/>
                </a:lnTo>
                <a:lnTo>
                  <a:pt x="44150" y="41269"/>
                </a:lnTo>
                <a:lnTo>
                  <a:pt x="10561" y="17266"/>
                </a:lnTo>
                <a:lnTo>
                  <a:pt x="45110" y="46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8" name="object 498"/>
          <p:cNvSpPr/>
          <p:nvPr/>
        </p:nvSpPr>
        <p:spPr>
          <a:xfrm>
            <a:off x="4392107" y="3522863"/>
            <a:ext cx="70073" cy="44165"/>
          </a:xfrm>
          <a:custGeom>
            <a:avLst/>
            <a:gdLst/>
            <a:ahLst/>
            <a:cxnLst/>
            <a:rect l="l" t="t" r="r" b="b"/>
            <a:pathLst>
              <a:path w="70073" h="44165">
                <a:moveTo>
                  <a:pt x="66233" y="33604"/>
                </a:moveTo>
                <a:lnTo>
                  <a:pt x="70073" y="28803"/>
                </a:lnTo>
                <a:lnTo>
                  <a:pt x="70073" y="19202"/>
                </a:lnTo>
                <a:lnTo>
                  <a:pt x="69113" y="15361"/>
                </a:lnTo>
                <a:lnTo>
                  <a:pt x="66233" y="12481"/>
                </a:lnTo>
                <a:lnTo>
                  <a:pt x="64312" y="8641"/>
                </a:lnTo>
                <a:lnTo>
                  <a:pt x="59512" y="5760"/>
                </a:lnTo>
                <a:lnTo>
                  <a:pt x="54711" y="3840"/>
                </a:lnTo>
                <a:lnTo>
                  <a:pt x="48950" y="960"/>
                </a:lnTo>
                <a:lnTo>
                  <a:pt x="42230" y="0"/>
                </a:lnTo>
                <a:lnTo>
                  <a:pt x="34549" y="0"/>
                </a:lnTo>
                <a:lnTo>
                  <a:pt x="31473" y="70"/>
                </a:lnTo>
                <a:lnTo>
                  <a:pt x="18117" y="2415"/>
                </a:lnTo>
                <a:lnTo>
                  <a:pt x="7680" y="7680"/>
                </a:lnTo>
                <a:lnTo>
                  <a:pt x="2880" y="11521"/>
                </a:lnTo>
                <a:lnTo>
                  <a:pt x="0" y="16322"/>
                </a:lnTo>
                <a:lnTo>
                  <a:pt x="0" y="24963"/>
                </a:lnTo>
                <a:lnTo>
                  <a:pt x="960" y="27843"/>
                </a:lnTo>
                <a:lnTo>
                  <a:pt x="2880" y="30723"/>
                </a:lnTo>
                <a:lnTo>
                  <a:pt x="2880" y="20162"/>
                </a:lnTo>
                <a:lnTo>
                  <a:pt x="3840" y="18242"/>
                </a:lnTo>
                <a:lnTo>
                  <a:pt x="4800" y="17282"/>
                </a:lnTo>
                <a:lnTo>
                  <a:pt x="6720" y="15361"/>
                </a:lnTo>
                <a:lnTo>
                  <a:pt x="8641" y="13441"/>
                </a:lnTo>
                <a:lnTo>
                  <a:pt x="12481" y="12481"/>
                </a:lnTo>
                <a:lnTo>
                  <a:pt x="18242" y="10561"/>
                </a:lnTo>
                <a:lnTo>
                  <a:pt x="24963" y="9601"/>
                </a:lnTo>
                <a:lnTo>
                  <a:pt x="42230" y="9601"/>
                </a:lnTo>
                <a:lnTo>
                  <a:pt x="50871" y="10561"/>
                </a:lnTo>
                <a:lnTo>
                  <a:pt x="56631" y="12481"/>
                </a:lnTo>
                <a:lnTo>
                  <a:pt x="60472" y="13441"/>
                </a:lnTo>
                <a:lnTo>
                  <a:pt x="63352" y="14401"/>
                </a:lnTo>
                <a:lnTo>
                  <a:pt x="64312" y="16322"/>
                </a:lnTo>
                <a:lnTo>
                  <a:pt x="66233" y="18242"/>
                </a:lnTo>
                <a:lnTo>
                  <a:pt x="67193" y="20162"/>
                </a:lnTo>
                <a:lnTo>
                  <a:pt x="67193" y="25923"/>
                </a:lnTo>
                <a:lnTo>
                  <a:pt x="64312" y="28803"/>
                </a:lnTo>
                <a:lnTo>
                  <a:pt x="59512" y="30723"/>
                </a:lnTo>
                <a:lnTo>
                  <a:pt x="53751" y="32644"/>
                </a:lnTo>
                <a:lnTo>
                  <a:pt x="46070" y="33604"/>
                </a:lnTo>
                <a:lnTo>
                  <a:pt x="24963" y="33604"/>
                </a:lnTo>
                <a:lnTo>
                  <a:pt x="19187" y="32644"/>
                </a:lnTo>
                <a:lnTo>
                  <a:pt x="13441" y="31683"/>
                </a:lnTo>
                <a:lnTo>
                  <a:pt x="8641" y="29763"/>
                </a:lnTo>
                <a:lnTo>
                  <a:pt x="5760" y="27843"/>
                </a:lnTo>
                <a:lnTo>
                  <a:pt x="9601" y="38404"/>
                </a:lnTo>
                <a:lnTo>
                  <a:pt x="15361" y="40325"/>
                </a:lnTo>
                <a:lnTo>
                  <a:pt x="21122" y="42230"/>
                </a:lnTo>
                <a:lnTo>
                  <a:pt x="27843" y="44165"/>
                </a:lnTo>
                <a:lnTo>
                  <a:pt x="44150" y="44165"/>
                </a:lnTo>
                <a:lnTo>
                  <a:pt x="52791" y="42230"/>
                </a:lnTo>
                <a:lnTo>
                  <a:pt x="58552" y="38404"/>
                </a:lnTo>
                <a:lnTo>
                  <a:pt x="66233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9" name="object 499"/>
          <p:cNvSpPr/>
          <p:nvPr/>
        </p:nvSpPr>
        <p:spPr>
          <a:xfrm>
            <a:off x="4394987" y="3546866"/>
            <a:ext cx="6720" cy="14401"/>
          </a:xfrm>
          <a:custGeom>
            <a:avLst/>
            <a:gdLst/>
            <a:ahLst/>
            <a:cxnLst/>
            <a:rect l="l" t="t" r="r" b="b"/>
            <a:pathLst>
              <a:path w="6720" h="14401">
                <a:moveTo>
                  <a:pt x="2880" y="10561"/>
                </a:moveTo>
                <a:lnTo>
                  <a:pt x="6720" y="14401"/>
                </a:lnTo>
                <a:lnTo>
                  <a:pt x="2880" y="3840"/>
                </a:lnTo>
                <a:lnTo>
                  <a:pt x="960" y="1920"/>
                </a:lnTo>
                <a:lnTo>
                  <a:pt x="0" y="0"/>
                </a:lnTo>
                <a:lnTo>
                  <a:pt x="0" y="6720"/>
                </a:lnTo>
                <a:lnTo>
                  <a:pt x="288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0" name="object 500"/>
          <p:cNvSpPr/>
          <p:nvPr/>
        </p:nvSpPr>
        <p:spPr>
          <a:xfrm>
            <a:off x="4392107" y="3480617"/>
            <a:ext cx="69113" cy="26883"/>
          </a:xfrm>
          <a:custGeom>
            <a:avLst/>
            <a:gdLst/>
            <a:ahLst/>
            <a:cxnLst/>
            <a:rect l="l" t="t" r="r" b="b"/>
            <a:pathLst>
              <a:path w="69113" h="26883">
                <a:moveTo>
                  <a:pt x="9601" y="25923"/>
                </a:moveTo>
                <a:lnTo>
                  <a:pt x="8641" y="24002"/>
                </a:lnTo>
                <a:lnTo>
                  <a:pt x="7680" y="22082"/>
                </a:lnTo>
                <a:lnTo>
                  <a:pt x="7680" y="19202"/>
                </a:lnTo>
                <a:lnTo>
                  <a:pt x="8641" y="18242"/>
                </a:lnTo>
                <a:lnTo>
                  <a:pt x="9601" y="17282"/>
                </a:lnTo>
                <a:lnTo>
                  <a:pt x="12481" y="17282"/>
                </a:lnTo>
                <a:lnTo>
                  <a:pt x="15361" y="16322"/>
                </a:lnTo>
                <a:lnTo>
                  <a:pt x="61432" y="16322"/>
                </a:lnTo>
                <a:lnTo>
                  <a:pt x="63352" y="17282"/>
                </a:lnTo>
                <a:lnTo>
                  <a:pt x="65272" y="17282"/>
                </a:lnTo>
                <a:lnTo>
                  <a:pt x="66233" y="18242"/>
                </a:lnTo>
                <a:lnTo>
                  <a:pt x="66233" y="19202"/>
                </a:lnTo>
                <a:lnTo>
                  <a:pt x="67193" y="20162"/>
                </a:lnTo>
                <a:lnTo>
                  <a:pt x="67193" y="25923"/>
                </a:lnTo>
                <a:lnTo>
                  <a:pt x="69113" y="25923"/>
                </a:lnTo>
                <a:lnTo>
                  <a:pt x="69113" y="0"/>
                </a:lnTo>
                <a:lnTo>
                  <a:pt x="67193" y="0"/>
                </a:lnTo>
                <a:lnTo>
                  <a:pt x="67193" y="4800"/>
                </a:lnTo>
                <a:lnTo>
                  <a:pt x="66233" y="5760"/>
                </a:lnTo>
                <a:lnTo>
                  <a:pt x="66233" y="6736"/>
                </a:lnTo>
                <a:lnTo>
                  <a:pt x="65272" y="7680"/>
                </a:lnTo>
                <a:lnTo>
                  <a:pt x="64312" y="7680"/>
                </a:lnTo>
                <a:lnTo>
                  <a:pt x="63352" y="8641"/>
                </a:lnTo>
                <a:lnTo>
                  <a:pt x="0" y="8641"/>
                </a:lnTo>
                <a:lnTo>
                  <a:pt x="0" y="10561"/>
                </a:lnTo>
                <a:lnTo>
                  <a:pt x="7680" y="26883"/>
                </a:lnTo>
                <a:lnTo>
                  <a:pt x="9601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1" name="object 501"/>
          <p:cNvSpPr/>
          <p:nvPr/>
        </p:nvSpPr>
        <p:spPr>
          <a:xfrm>
            <a:off x="4491944" y="3634221"/>
            <a:ext cx="69113" cy="25923"/>
          </a:xfrm>
          <a:custGeom>
            <a:avLst/>
            <a:gdLst/>
            <a:ahLst/>
            <a:cxnLst/>
            <a:rect l="l" t="t" r="r" b="b"/>
            <a:pathLst>
              <a:path w="69113" h="25923">
                <a:moveTo>
                  <a:pt x="8641" y="25923"/>
                </a:moveTo>
                <a:lnTo>
                  <a:pt x="9601" y="25923"/>
                </a:lnTo>
                <a:lnTo>
                  <a:pt x="8641" y="23042"/>
                </a:lnTo>
                <a:lnTo>
                  <a:pt x="8641" y="18242"/>
                </a:lnTo>
                <a:lnTo>
                  <a:pt x="9601" y="17282"/>
                </a:lnTo>
                <a:lnTo>
                  <a:pt x="11521" y="17282"/>
                </a:lnTo>
                <a:lnTo>
                  <a:pt x="12481" y="16322"/>
                </a:lnTo>
                <a:lnTo>
                  <a:pt x="64312" y="16322"/>
                </a:lnTo>
                <a:lnTo>
                  <a:pt x="64312" y="17282"/>
                </a:lnTo>
                <a:lnTo>
                  <a:pt x="65272" y="17282"/>
                </a:lnTo>
                <a:lnTo>
                  <a:pt x="66233" y="18242"/>
                </a:lnTo>
                <a:lnTo>
                  <a:pt x="66233" y="19202"/>
                </a:lnTo>
                <a:lnTo>
                  <a:pt x="67193" y="20162"/>
                </a:lnTo>
                <a:lnTo>
                  <a:pt x="67193" y="24963"/>
                </a:lnTo>
                <a:lnTo>
                  <a:pt x="69113" y="24963"/>
                </a:lnTo>
                <a:lnTo>
                  <a:pt x="69113" y="0"/>
                </a:lnTo>
                <a:lnTo>
                  <a:pt x="67193" y="0"/>
                </a:lnTo>
                <a:lnTo>
                  <a:pt x="67193" y="4800"/>
                </a:lnTo>
                <a:lnTo>
                  <a:pt x="66233" y="5760"/>
                </a:lnTo>
                <a:lnTo>
                  <a:pt x="66233" y="6720"/>
                </a:lnTo>
                <a:lnTo>
                  <a:pt x="65272" y="7680"/>
                </a:lnTo>
                <a:lnTo>
                  <a:pt x="63352" y="7680"/>
                </a:lnTo>
                <a:lnTo>
                  <a:pt x="61432" y="8641"/>
                </a:lnTo>
                <a:lnTo>
                  <a:pt x="0" y="8641"/>
                </a:lnTo>
                <a:lnTo>
                  <a:pt x="0" y="9601"/>
                </a:lnTo>
                <a:lnTo>
                  <a:pt x="8641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2" name="object 502"/>
          <p:cNvSpPr/>
          <p:nvPr/>
        </p:nvSpPr>
        <p:spPr>
          <a:xfrm>
            <a:off x="4491944" y="3573749"/>
            <a:ext cx="69113" cy="46070"/>
          </a:xfrm>
          <a:custGeom>
            <a:avLst/>
            <a:gdLst/>
            <a:ahLst/>
            <a:cxnLst/>
            <a:rect l="l" t="t" r="r" b="b"/>
            <a:pathLst>
              <a:path w="69113" h="46070">
                <a:moveTo>
                  <a:pt x="45110" y="46070"/>
                </a:moveTo>
                <a:lnTo>
                  <a:pt x="51831" y="46070"/>
                </a:lnTo>
                <a:lnTo>
                  <a:pt x="51831" y="17266"/>
                </a:lnTo>
                <a:lnTo>
                  <a:pt x="69113" y="17266"/>
                </a:lnTo>
                <a:lnTo>
                  <a:pt x="69113" y="9585"/>
                </a:lnTo>
                <a:lnTo>
                  <a:pt x="51831" y="9585"/>
                </a:lnTo>
                <a:lnTo>
                  <a:pt x="51831" y="0"/>
                </a:lnTo>
                <a:lnTo>
                  <a:pt x="44150" y="0"/>
                </a:lnTo>
                <a:lnTo>
                  <a:pt x="44150" y="9585"/>
                </a:lnTo>
                <a:lnTo>
                  <a:pt x="0" y="9585"/>
                </a:lnTo>
                <a:lnTo>
                  <a:pt x="0" y="14386"/>
                </a:lnTo>
                <a:lnTo>
                  <a:pt x="45110" y="46070"/>
                </a:lnTo>
                <a:lnTo>
                  <a:pt x="10561" y="17266"/>
                </a:lnTo>
                <a:lnTo>
                  <a:pt x="44150" y="17266"/>
                </a:lnTo>
                <a:lnTo>
                  <a:pt x="44150" y="41269"/>
                </a:lnTo>
                <a:lnTo>
                  <a:pt x="10561" y="17266"/>
                </a:lnTo>
                <a:lnTo>
                  <a:pt x="45110" y="46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3" name="object 503"/>
          <p:cNvSpPr/>
          <p:nvPr/>
        </p:nvSpPr>
        <p:spPr>
          <a:xfrm>
            <a:off x="4493864" y="3525743"/>
            <a:ext cx="69113" cy="39349"/>
          </a:xfrm>
          <a:custGeom>
            <a:avLst/>
            <a:gdLst/>
            <a:ahLst/>
            <a:cxnLst/>
            <a:rect l="l" t="t" r="r" b="b"/>
            <a:pathLst>
              <a:path w="69113" h="39349">
                <a:moveTo>
                  <a:pt x="59512" y="38404"/>
                </a:moveTo>
                <a:lnTo>
                  <a:pt x="60472" y="39349"/>
                </a:lnTo>
                <a:lnTo>
                  <a:pt x="63352" y="39349"/>
                </a:lnTo>
                <a:lnTo>
                  <a:pt x="65272" y="38404"/>
                </a:lnTo>
                <a:lnTo>
                  <a:pt x="66233" y="37444"/>
                </a:lnTo>
                <a:lnTo>
                  <a:pt x="68153" y="35524"/>
                </a:lnTo>
                <a:lnTo>
                  <a:pt x="69113" y="31683"/>
                </a:lnTo>
                <a:lnTo>
                  <a:pt x="69113" y="24002"/>
                </a:lnTo>
                <a:lnTo>
                  <a:pt x="68153" y="20162"/>
                </a:lnTo>
                <a:lnTo>
                  <a:pt x="66233" y="16322"/>
                </a:lnTo>
                <a:lnTo>
                  <a:pt x="64312" y="13441"/>
                </a:lnTo>
                <a:lnTo>
                  <a:pt x="62392" y="11521"/>
                </a:lnTo>
                <a:lnTo>
                  <a:pt x="60472" y="8641"/>
                </a:lnTo>
                <a:lnTo>
                  <a:pt x="58552" y="6720"/>
                </a:lnTo>
                <a:lnTo>
                  <a:pt x="55671" y="4800"/>
                </a:lnTo>
                <a:lnTo>
                  <a:pt x="52791" y="3840"/>
                </a:lnTo>
                <a:lnTo>
                  <a:pt x="49911" y="1920"/>
                </a:lnTo>
                <a:lnTo>
                  <a:pt x="47030" y="960"/>
                </a:lnTo>
                <a:lnTo>
                  <a:pt x="36469" y="960"/>
                </a:lnTo>
                <a:lnTo>
                  <a:pt x="31683" y="3840"/>
                </a:lnTo>
                <a:lnTo>
                  <a:pt x="26868" y="7680"/>
                </a:lnTo>
                <a:lnTo>
                  <a:pt x="22067" y="13441"/>
                </a:lnTo>
                <a:lnTo>
                  <a:pt x="18242" y="20162"/>
                </a:lnTo>
                <a:lnTo>
                  <a:pt x="17282" y="28803"/>
                </a:lnTo>
                <a:lnTo>
                  <a:pt x="8641" y="24963"/>
                </a:lnTo>
                <a:lnTo>
                  <a:pt x="8641" y="3840"/>
                </a:lnTo>
                <a:lnTo>
                  <a:pt x="0" y="0"/>
                </a:lnTo>
                <a:lnTo>
                  <a:pt x="0" y="24963"/>
                </a:lnTo>
                <a:lnTo>
                  <a:pt x="25907" y="37444"/>
                </a:lnTo>
                <a:lnTo>
                  <a:pt x="25907" y="30723"/>
                </a:lnTo>
                <a:lnTo>
                  <a:pt x="26868" y="25923"/>
                </a:lnTo>
                <a:lnTo>
                  <a:pt x="28803" y="23042"/>
                </a:lnTo>
                <a:lnTo>
                  <a:pt x="30708" y="18242"/>
                </a:lnTo>
                <a:lnTo>
                  <a:pt x="33588" y="14401"/>
                </a:lnTo>
                <a:lnTo>
                  <a:pt x="36469" y="11521"/>
                </a:lnTo>
                <a:lnTo>
                  <a:pt x="40309" y="9601"/>
                </a:lnTo>
                <a:lnTo>
                  <a:pt x="44150" y="7680"/>
                </a:lnTo>
                <a:lnTo>
                  <a:pt x="52791" y="7680"/>
                </a:lnTo>
                <a:lnTo>
                  <a:pt x="55671" y="9601"/>
                </a:lnTo>
                <a:lnTo>
                  <a:pt x="59512" y="12481"/>
                </a:lnTo>
                <a:lnTo>
                  <a:pt x="62392" y="15361"/>
                </a:lnTo>
                <a:lnTo>
                  <a:pt x="63352" y="18242"/>
                </a:lnTo>
                <a:lnTo>
                  <a:pt x="63352" y="24963"/>
                </a:lnTo>
                <a:lnTo>
                  <a:pt x="62392" y="27843"/>
                </a:lnTo>
                <a:lnTo>
                  <a:pt x="60472" y="29763"/>
                </a:lnTo>
                <a:lnTo>
                  <a:pt x="59512" y="31683"/>
                </a:lnTo>
                <a:lnTo>
                  <a:pt x="59512" y="32644"/>
                </a:lnTo>
                <a:lnTo>
                  <a:pt x="58552" y="33604"/>
                </a:lnTo>
                <a:lnTo>
                  <a:pt x="58552" y="37444"/>
                </a:lnTo>
                <a:lnTo>
                  <a:pt x="59512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4" name="object 504"/>
          <p:cNvSpPr/>
          <p:nvPr/>
        </p:nvSpPr>
        <p:spPr>
          <a:xfrm>
            <a:off x="4491944" y="3480617"/>
            <a:ext cx="69113" cy="26883"/>
          </a:xfrm>
          <a:custGeom>
            <a:avLst/>
            <a:gdLst/>
            <a:ahLst/>
            <a:cxnLst/>
            <a:rect l="l" t="t" r="r" b="b"/>
            <a:pathLst>
              <a:path w="69113" h="26883">
                <a:moveTo>
                  <a:pt x="9601" y="25923"/>
                </a:moveTo>
                <a:lnTo>
                  <a:pt x="8641" y="24002"/>
                </a:lnTo>
                <a:lnTo>
                  <a:pt x="8641" y="18242"/>
                </a:lnTo>
                <a:lnTo>
                  <a:pt x="9601" y="18242"/>
                </a:lnTo>
                <a:lnTo>
                  <a:pt x="10561" y="17282"/>
                </a:lnTo>
                <a:lnTo>
                  <a:pt x="12481" y="17282"/>
                </a:lnTo>
                <a:lnTo>
                  <a:pt x="16322" y="16322"/>
                </a:lnTo>
                <a:lnTo>
                  <a:pt x="61432" y="16322"/>
                </a:lnTo>
                <a:lnTo>
                  <a:pt x="64312" y="17282"/>
                </a:lnTo>
                <a:lnTo>
                  <a:pt x="65272" y="17282"/>
                </a:lnTo>
                <a:lnTo>
                  <a:pt x="66233" y="18242"/>
                </a:lnTo>
                <a:lnTo>
                  <a:pt x="66233" y="19202"/>
                </a:lnTo>
                <a:lnTo>
                  <a:pt x="67193" y="20162"/>
                </a:lnTo>
                <a:lnTo>
                  <a:pt x="67193" y="25923"/>
                </a:lnTo>
                <a:lnTo>
                  <a:pt x="69113" y="25923"/>
                </a:lnTo>
                <a:lnTo>
                  <a:pt x="69113" y="0"/>
                </a:lnTo>
                <a:lnTo>
                  <a:pt x="67193" y="0"/>
                </a:lnTo>
                <a:lnTo>
                  <a:pt x="67193" y="4800"/>
                </a:lnTo>
                <a:lnTo>
                  <a:pt x="66233" y="5760"/>
                </a:lnTo>
                <a:lnTo>
                  <a:pt x="66233" y="6736"/>
                </a:lnTo>
                <a:lnTo>
                  <a:pt x="65272" y="7680"/>
                </a:lnTo>
                <a:lnTo>
                  <a:pt x="64312" y="7680"/>
                </a:lnTo>
                <a:lnTo>
                  <a:pt x="63352" y="8641"/>
                </a:lnTo>
                <a:lnTo>
                  <a:pt x="0" y="8641"/>
                </a:lnTo>
                <a:lnTo>
                  <a:pt x="0" y="10561"/>
                </a:lnTo>
                <a:lnTo>
                  <a:pt x="8641" y="26883"/>
                </a:lnTo>
                <a:lnTo>
                  <a:pt x="9601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5" name="object 505"/>
          <p:cNvSpPr/>
          <p:nvPr/>
        </p:nvSpPr>
        <p:spPr>
          <a:xfrm>
            <a:off x="4592741" y="3634221"/>
            <a:ext cx="69113" cy="25923"/>
          </a:xfrm>
          <a:custGeom>
            <a:avLst/>
            <a:gdLst/>
            <a:ahLst/>
            <a:cxnLst/>
            <a:rect l="l" t="t" r="r" b="b"/>
            <a:pathLst>
              <a:path w="69113" h="25923">
                <a:moveTo>
                  <a:pt x="7680" y="21122"/>
                </a:moveTo>
                <a:lnTo>
                  <a:pt x="7680" y="19202"/>
                </a:lnTo>
                <a:lnTo>
                  <a:pt x="8641" y="18242"/>
                </a:lnTo>
                <a:lnTo>
                  <a:pt x="8641" y="17282"/>
                </a:lnTo>
                <a:lnTo>
                  <a:pt x="10561" y="17282"/>
                </a:lnTo>
                <a:lnTo>
                  <a:pt x="12481" y="16322"/>
                </a:lnTo>
                <a:lnTo>
                  <a:pt x="63352" y="16322"/>
                </a:lnTo>
                <a:lnTo>
                  <a:pt x="64312" y="17282"/>
                </a:lnTo>
                <a:lnTo>
                  <a:pt x="65272" y="17282"/>
                </a:lnTo>
                <a:lnTo>
                  <a:pt x="65272" y="18242"/>
                </a:lnTo>
                <a:lnTo>
                  <a:pt x="66233" y="19202"/>
                </a:lnTo>
                <a:lnTo>
                  <a:pt x="66233" y="20162"/>
                </a:lnTo>
                <a:lnTo>
                  <a:pt x="67193" y="22082"/>
                </a:lnTo>
                <a:lnTo>
                  <a:pt x="67193" y="24963"/>
                </a:lnTo>
                <a:lnTo>
                  <a:pt x="69113" y="24963"/>
                </a:lnTo>
                <a:lnTo>
                  <a:pt x="69113" y="0"/>
                </a:lnTo>
                <a:lnTo>
                  <a:pt x="67193" y="0"/>
                </a:lnTo>
                <a:lnTo>
                  <a:pt x="67193" y="2880"/>
                </a:lnTo>
                <a:lnTo>
                  <a:pt x="66233" y="4800"/>
                </a:lnTo>
                <a:lnTo>
                  <a:pt x="66233" y="5760"/>
                </a:lnTo>
                <a:lnTo>
                  <a:pt x="65272" y="6720"/>
                </a:lnTo>
                <a:lnTo>
                  <a:pt x="65272" y="7680"/>
                </a:lnTo>
                <a:lnTo>
                  <a:pt x="63352" y="7680"/>
                </a:lnTo>
                <a:lnTo>
                  <a:pt x="60472" y="8641"/>
                </a:lnTo>
                <a:lnTo>
                  <a:pt x="0" y="8641"/>
                </a:lnTo>
                <a:lnTo>
                  <a:pt x="0" y="9601"/>
                </a:lnTo>
                <a:lnTo>
                  <a:pt x="7680" y="25923"/>
                </a:lnTo>
                <a:lnTo>
                  <a:pt x="9601" y="25923"/>
                </a:lnTo>
                <a:lnTo>
                  <a:pt x="8641" y="23042"/>
                </a:lnTo>
                <a:lnTo>
                  <a:pt x="7680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6" name="object 506"/>
          <p:cNvSpPr/>
          <p:nvPr/>
        </p:nvSpPr>
        <p:spPr>
          <a:xfrm>
            <a:off x="4593701" y="3576614"/>
            <a:ext cx="69113" cy="40325"/>
          </a:xfrm>
          <a:custGeom>
            <a:avLst/>
            <a:gdLst/>
            <a:ahLst/>
            <a:cxnLst/>
            <a:rect l="l" t="t" r="r" b="b"/>
            <a:pathLst>
              <a:path w="69113" h="40325">
                <a:moveTo>
                  <a:pt x="58552" y="35524"/>
                </a:moveTo>
                <a:lnTo>
                  <a:pt x="58552" y="37444"/>
                </a:lnTo>
                <a:lnTo>
                  <a:pt x="59512" y="38404"/>
                </a:lnTo>
                <a:lnTo>
                  <a:pt x="60472" y="39364"/>
                </a:lnTo>
                <a:lnTo>
                  <a:pt x="61432" y="40325"/>
                </a:lnTo>
                <a:lnTo>
                  <a:pt x="64312" y="40325"/>
                </a:lnTo>
                <a:lnTo>
                  <a:pt x="65272" y="39364"/>
                </a:lnTo>
                <a:lnTo>
                  <a:pt x="67193" y="37444"/>
                </a:lnTo>
                <a:lnTo>
                  <a:pt x="68153" y="35524"/>
                </a:lnTo>
                <a:lnTo>
                  <a:pt x="69113" y="32644"/>
                </a:lnTo>
                <a:lnTo>
                  <a:pt x="69113" y="24002"/>
                </a:lnTo>
                <a:lnTo>
                  <a:pt x="68153" y="20162"/>
                </a:lnTo>
                <a:lnTo>
                  <a:pt x="66233" y="16322"/>
                </a:lnTo>
                <a:lnTo>
                  <a:pt x="65272" y="13441"/>
                </a:lnTo>
                <a:lnTo>
                  <a:pt x="63352" y="11521"/>
                </a:lnTo>
                <a:lnTo>
                  <a:pt x="61432" y="9601"/>
                </a:lnTo>
                <a:lnTo>
                  <a:pt x="58552" y="6720"/>
                </a:lnTo>
                <a:lnTo>
                  <a:pt x="56631" y="4815"/>
                </a:lnTo>
                <a:lnTo>
                  <a:pt x="53751" y="3840"/>
                </a:lnTo>
                <a:lnTo>
                  <a:pt x="49911" y="1920"/>
                </a:lnTo>
                <a:lnTo>
                  <a:pt x="37429" y="1920"/>
                </a:lnTo>
                <a:lnTo>
                  <a:pt x="31668" y="3840"/>
                </a:lnTo>
                <a:lnTo>
                  <a:pt x="27828" y="8656"/>
                </a:lnTo>
                <a:lnTo>
                  <a:pt x="22082" y="13441"/>
                </a:lnTo>
                <a:lnTo>
                  <a:pt x="19202" y="20162"/>
                </a:lnTo>
                <a:lnTo>
                  <a:pt x="17266" y="28803"/>
                </a:lnTo>
                <a:lnTo>
                  <a:pt x="8641" y="24963"/>
                </a:lnTo>
                <a:lnTo>
                  <a:pt x="8641" y="4815"/>
                </a:lnTo>
                <a:lnTo>
                  <a:pt x="0" y="0"/>
                </a:lnTo>
                <a:lnTo>
                  <a:pt x="0" y="24963"/>
                </a:lnTo>
                <a:lnTo>
                  <a:pt x="26883" y="37444"/>
                </a:lnTo>
                <a:lnTo>
                  <a:pt x="26883" y="31683"/>
                </a:lnTo>
                <a:lnTo>
                  <a:pt x="27828" y="26883"/>
                </a:lnTo>
                <a:lnTo>
                  <a:pt x="28788" y="23042"/>
                </a:lnTo>
                <a:lnTo>
                  <a:pt x="30708" y="18242"/>
                </a:lnTo>
                <a:lnTo>
                  <a:pt x="33604" y="14401"/>
                </a:lnTo>
                <a:lnTo>
                  <a:pt x="37429" y="11521"/>
                </a:lnTo>
                <a:lnTo>
                  <a:pt x="41269" y="9601"/>
                </a:lnTo>
                <a:lnTo>
                  <a:pt x="44150" y="7680"/>
                </a:lnTo>
                <a:lnTo>
                  <a:pt x="52791" y="7680"/>
                </a:lnTo>
                <a:lnTo>
                  <a:pt x="56631" y="9601"/>
                </a:lnTo>
                <a:lnTo>
                  <a:pt x="59512" y="12481"/>
                </a:lnTo>
                <a:lnTo>
                  <a:pt x="62392" y="15361"/>
                </a:lnTo>
                <a:lnTo>
                  <a:pt x="64312" y="19202"/>
                </a:lnTo>
                <a:lnTo>
                  <a:pt x="64312" y="24963"/>
                </a:lnTo>
                <a:lnTo>
                  <a:pt x="63352" y="27843"/>
                </a:lnTo>
                <a:lnTo>
                  <a:pt x="61432" y="30723"/>
                </a:lnTo>
                <a:lnTo>
                  <a:pt x="60472" y="31683"/>
                </a:lnTo>
                <a:lnTo>
                  <a:pt x="59512" y="32644"/>
                </a:lnTo>
                <a:lnTo>
                  <a:pt x="59512" y="33604"/>
                </a:lnTo>
                <a:lnTo>
                  <a:pt x="58552" y="34564"/>
                </a:lnTo>
                <a:lnTo>
                  <a:pt x="58552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7" name="object 507"/>
          <p:cNvSpPr/>
          <p:nvPr/>
        </p:nvSpPr>
        <p:spPr>
          <a:xfrm>
            <a:off x="4592741" y="3522863"/>
            <a:ext cx="70073" cy="38404"/>
          </a:xfrm>
          <a:custGeom>
            <a:avLst/>
            <a:gdLst/>
            <a:ahLst/>
            <a:cxnLst/>
            <a:rect l="l" t="t" r="r" b="b"/>
            <a:pathLst>
              <a:path w="70073" h="38404">
                <a:moveTo>
                  <a:pt x="0" y="16322"/>
                </a:moveTo>
                <a:lnTo>
                  <a:pt x="0" y="24963"/>
                </a:lnTo>
                <a:lnTo>
                  <a:pt x="960" y="27843"/>
                </a:lnTo>
                <a:lnTo>
                  <a:pt x="2880" y="30723"/>
                </a:lnTo>
                <a:lnTo>
                  <a:pt x="5760" y="34564"/>
                </a:lnTo>
                <a:lnTo>
                  <a:pt x="9601" y="38404"/>
                </a:lnTo>
                <a:lnTo>
                  <a:pt x="5760" y="27843"/>
                </a:lnTo>
                <a:lnTo>
                  <a:pt x="3840" y="25923"/>
                </a:lnTo>
                <a:lnTo>
                  <a:pt x="2880" y="24002"/>
                </a:lnTo>
                <a:lnTo>
                  <a:pt x="2880" y="20162"/>
                </a:lnTo>
                <a:lnTo>
                  <a:pt x="3840" y="18242"/>
                </a:lnTo>
                <a:lnTo>
                  <a:pt x="4800" y="17282"/>
                </a:lnTo>
                <a:lnTo>
                  <a:pt x="5760" y="15361"/>
                </a:lnTo>
                <a:lnTo>
                  <a:pt x="8641" y="13441"/>
                </a:lnTo>
                <a:lnTo>
                  <a:pt x="12481" y="12481"/>
                </a:lnTo>
                <a:lnTo>
                  <a:pt x="18227" y="10561"/>
                </a:lnTo>
                <a:lnTo>
                  <a:pt x="24002" y="9601"/>
                </a:lnTo>
                <a:lnTo>
                  <a:pt x="42230" y="9601"/>
                </a:lnTo>
                <a:lnTo>
                  <a:pt x="50871" y="10561"/>
                </a:lnTo>
                <a:lnTo>
                  <a:pt x="56631" y="12481"/>
                </a:lnTo>
                <a:lnTo>
                  <a:pt x="60472" y="13441"/>
                </a:lnTo>
                <a:lnTo>
                  <a:pt x="62392" y="14401"/>
                </a:lnTo>
                <a:lnTo>
                  <a:pt x="64312" y="16322"/>
                </a:lnTo>
                <a:lnTo>
                  <a:pt x="66233" y="18242"/>
                </a:lnTo>
                <a:lnTo>
                  <a:pt x="67193" y="20162"/>
                </a:lnTo>
                <a:lnTo>
                  <a:pt x="67193" y="25923"/>
                </a:lnTo>
                <a:lnTo>
                  <a:pt x="64312" y="28803"/>
                </a:lnTo>
                <a:lnTo>
                  <a:pt x="59512" y="30723"/>
                </a:lnTo>
                <a:lnTo>
                  <a:pt x="66233" y="33604"/>
                </a:lnTo>
                <a:lnTo>
                  <a:pt x="70073" y="28803"/>
                </a:lnTo>
                <a:lnTo>
                  <a:pt x="70073" y="19202"/>
                </a:lnTo>
                <a:lnTo>
                  <a:pt x="69113" y="15361"/>
                </a:lnTo>
                <a:lnTo>
                  <a:pt x="66233" y="12481"/>
                </a:lnTo>
                <a:lnTo>
                  <a:pt x="63352" y="8641"/>
                </a:lnTo>
                <a:lnTo>
                  <a:pt x="59512" y="5760"/>
                </a:lnTo>
                <a:lnTo>
                  <a:pt x="54711" y="3840"/>
                </a:lnTo>
                <a:lnTo>
                  <a:pt x="48950" y="960"/>
                </a:lnTo>
                <a:lnTo>
                  <a:pt x="42230" y="0"/>
                </a:lnTo>
                <a:lnTo>
                  <a:pt x="34564" y="0"/>
                </a:lnTo>
                <a:lnTo>
                  <a:pt x="31471" y="71"/>
                </a:lnTo>
                <a:lnTo>
                  <a:pt x="18111" y="2417"/>
                </a:lnTo>
                <a:lnTo>
                  <a:pt x="7680" y="7680"/>
                </a:lnTo>
                <a:lnTo>
                  <a:pt x="1920" y="11521"/>
                </a:lnTo>
                <a:lnTo>
                  <a:pt x="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8" name="object 508"/>
          <p:cNvSpPr/>
          <p:nvPr/>
        </p:nvSpPr>
        <p:spPr>
          <a:xfrm>
            <a:off x="4598502" y="3550706"/>
            <a:ext cx="60472" cy="16322"/>
          </a:xfrm>
          <a:custGeom>
            <a:avLst/>
            <a:gdLst/>
            <a:ahLst/>
            <a:cxnLst/>
            <a:rect l="l" t="t" r="r" b="b"/>
            <a:pathLst>
              <a:path w="60472" h="16322">
                <a:moveTo>
                  <a:pt x="60472" y="5760"/>
                </a:moveTo>
                <a:lnTo>
                  <a:pt x="53751" y="2880"/>
                </a:lnTo>
                <a:lnTo>
                  <a:pt x="47990" y="4800"/>
                </a:lnTo>
                <a:lnTo>
                  <a:pt x="40309" y="5760"/>
                </a:lnTo>
                <a:lnTo>
                  <a:pt x="19187" y="5760"/>
                </a:lnTo>
                <a:lnTo>
                  <a:pt x="13441" y="4800"/>
                </a:lnTo>
                <a:lnTo>
                  <a:pt x="7680" y="3840"/>
                </a:lnTo>
                <a:lnTo>
                  <a:pt x="2880" y="1920"/>
                </a:lnTo>
                <a:lnTo>
                  <a:pt x="0" y="0"/>
                </a:lnTo>
                <a:lnTo>
                  <a:pt x="3840" y="10561"/>
                </a:lnTo>
                <a:lnTo>
                  <a:pt x="9601" y="12481"/>
                </a:lnTo>
                <a:lnTo>
                  <a:pt x="15346" y="14386"/>
                </a:lnTo>
                <a:lnTo>
                  <a:pt x="22082" y="16322"/>
                </a:lnTo>
                <a:lnTo>
                  <a:pt x="38389" y="16322"/>
                </a:lnTo>
                <a:lnTo>
                  <a:pt x="46070" y="14386"/>
                </a:lnTo>
                <a:lnTo>
                  <a:pt x="52791" y="10561"/>
                </a:lnTo>
                <a:lnTo>
                  <a:pt x="60472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9" name="object 509"/>
          <p:cNvSpPr/>
          <p:nvPr/>
        </p:nvSpPr>
        <p:spPr>
          <a:xfrm>
            <a:off x="4592741" y="3480617"/>
            <a:ext cx="69113" cy="26883"/>
          </a:xfrm>
          <a:custGeom>
            <a:avLst/>
            <a:gdLst/>
            <a:ahLst/>
            <a:cxnLst/>
            <a:rect l="l" t="t" r="r" b="b"/>
            <a:pathLst>
              <a:path w="69113" h="26883">
                <a:moveTo>
                  <a:pt x="9601" y="17282"/>
                </a:moveTo>
                <a:lnTo>
                  <a:pt x="12481" y="17282"/>
                </a:lnTo>
                <a:lnTo>
                  <a:pt x="15361" y="16322"/>
                </a:lnTo>
                <a:lnTo>
                  <a:pt x="60472" y="16322"/>
                </a:lnTo>
                <a:lnTo>
                  <a:pt x="63352" y="17282"/>
                </a:lnTo>
                <a:lnTo>
                  <a:pt x="65272" y="17282"/>
                </a:lnTo>
                <a:lnTo>
                  <a:pt x="65272" y="18242"/>
                </a:lnTo>
                <a:lnTo>
                  <a:pt x="66233" y="19202"/>
                </a:lnTo>
                <a:lnTo>
                  <a:pt x="66233" y="20162"/>
                </a:lnTo>
                <a:lnTo>
                  <a:pt x="67193" y="22082"/>
                </a:lnTo>
                <a:lnTo>
                  <a:pt x="67193" y="25923"/>
                </a:lnTo>
                <a:lnTo>
                  <a:pt x="69113" y="25923"/>
                </a:lnTo>
                <a:lnTo>
                  <a:pt x="69113" y="0"/>
                </a:lnTo>
                <a:lnTo>
                  <a:pt x="67193" y="0"/>
                </a:lnTo>
                <a:lnTo>
                  <a:pt x="67193" y="2895"/>
                </a:lnTo>
                <a:lnTo>
                  <a:pt x="66233" y="4800"/>
                </a:lnTo>
                <a:lnTo>
                  <a:pt x="66233" y="5760"/>
                </a:lnTo>
                <a:lnTo>
                  <a:pt x="65272" y="6736"/>
                </a:lnTo>
                <a:lnTo>
                  <a:pt x="65272" y="7680"/>
                </a:lnTo>
                <a:lnTo>
                  <a:pt x="64312" y="7680"/>
                </a:lnTo>
                <a:lnTo>
                  <a:pt x="63352" y="8641"/>
                </a:lnTo>
                <a:lnTo>
                  <a:pt x="0" y="8641"/>
                </a:lnTo>
                <a:lnTo>
                  <a:pt x="0" y="10561"/>
                </a:lnTo>
                <a:lnTo>
                  <a:pt x="7680" y="26883"/>
                </a:lnTo>
                <a:lnTo>
                  <a:pt x="9601" y="25923"/>
                </a:lnTo>
                <a:lnTo>
                  <a:pt x="8641" y="24002"/>
                </a:lnTo>
                <a:lnTo>
                  <a:pt x="7680" y="22082"/>
                </a:lnTo>
                <a:lnTo>
                  <a:pt x="7680" y="19202"/>
                </a:lnTo>
                <a:lnTo>
                  <a:pt x="8641" y="18242"/>
                </a:lnTo>
                <a:lnTo>
                  <a:pt x="9601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0" name="object 510"/>
          <p:cNvSpPr/>
          <p:nvPr/>
        </p:nvSpPr>
        <p:spPr>
          <a:xfrm>
            <a:off x="4692578" y="3634221"/>
            <a:ext cx="69113" cy="25923"/>
          </a:xfrm>
          <a:custGeom>
            <a:avLst/>
            <a:gdLst/>
            <a:ahLst/>
            <a:cxnLst/>
            <a:rect l="l" t="t" r="r" b="b"/>
            <a:pathLst>
              <a:path w="69113" h="25923">
                <a:moveTo>
                  <a:pt x="8641" y="17282"/>
                </a:moveTo>
                <a:lnTo>
                  <a:pt x="10561" y="17282"/>
                </a:lnTo>
                <a:lnTo>
                  <a:pt x="12466" y="16322"/>
                </a:lnTo>
                <a:lnTo>
                  <a:pt x="63352" y="16322"/>
                </a:lnTo>
                <a:lnTo>
                  <a:pt x="64312" y="17282"/>
                </a:lnTo>
                <a:lnTo>
                  <a:pt x="65272" y="17282"/>
                </a:lnTo>
                <a:lnTo>
                  <a:pt x="65272" y="18242"/>
                </a:lnTo>
                <a:lnTo>
                  <a:pt x="66233" y="19202"/>
                </a:lnTo>
                <a:lnTo>
                  <a:pt x="66233" y="20162"/>
                </a:lnTo>
                <a:lnTo>
                  <a:pt x="67193" y="22082"/>
                </a:lnTo>
                <a:lnTo>
                  <a:pt x="67193" y="24963"/>
                </a:lnTo>
                <a:lnTo>
                  <a:pt x="69113" y="24963"/>
                </a:lnTo>
                <a:lnTo>
                  <a:pt x="69113" y="0"/>
                </a:lnTo>
                <a:lnTo>
                  <a:pt x="67193" y="0"/>
                </a:lnTo>
                <a:lnTo>
                  <a:pt x="67193" y="2880"/>
                </a:lnTo>
                <a:lnTo>
                  <a:pt x="66233" y="4800"/>
                </a:lnTo>
                <a:lnTo>
                  <a:pt x="66233" y="5760"/>
                </a:lnTo>
                <a:lnTo>
                  <a:pt x="65272" y="6720"/>
                </a:lnTo>
                <a:lnTo>
                  <a:pt x="64312" y="7680"/>
                </a:lnTo>
                <a:lnTo>
                  <a:pt x="63352" y="7680"/>
                </a:lnTo>
                <a:lnTo>
                  <a:pt x="60472" y="8641"/>
                </a:lnTo>
                <a:lnTo>
                  <a:pt x="0" y="8641"/>
                </a:lnTo>
                <a:lnTo>
                  <a:pt x="0" y="9601"/>
                </a:lnTo>
                <a:lnTo>
                  <a:pt x="7680" y="25923"/>
                </a:lnTo>
                <a:lnTo>
                  <a:pt x="9601" y="25923"/>
                </a:lnTo>
                <a:lnTo>
                  <a:pt x="7680" y="23042"/>
                </a:lnTo>
                <a:lnTo>
                  <a:pt x="7680" y="19202"/>
                </a:lnTo>
                <a:lnTo>
                  <a:pt x="8641" y="18242"/>
                </a:lnTo>
                <a:lnTo>
                  <a:pt x="8641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1" name="object 511"/>
          <p:cNvSpPr/>
          <p:nvPr/>
        </p:nvSpPr>
        <p:spPr>
          <a:xfrm>
            <a:off x="4693539" y="3576614"/>
            <a:ext cx="69113" cy="40325"/>
          </a:xfrm>
          <a:custGeom>
            <a:avLst/>
            <a:gdLst/>
            <a:ahLst/>
            <a:cxnLst/>
            <a:rect l="l" t="t" r="r" b="b"/>
            <a:pathLst>
              <a:path w="69113" h="40325">
                <a:moveTo>
                  <a:pt x="67193" y="37444"/>
                </a:moveTo>
                <a:lnTo>
                  <a:pt x="68153" y="35524"/>
                </a:lnTo>
                <a:lnTo>
                  <a:pt x="69113" y="32644"/>
                </a:lnTo>
                <a:lnTo>
                  <a:pt x="69113" y="24002"/>
                </a:lnTo>
                <a:lnTo>
                  <a:pt x="68153" y="20162"/>
                </a:lnTo>
                <a:lnTo>
                  <a:pt x="66233" y="16322"/>
                </a:lnTo>
                <a:lnTo>
                  <a:pt x="65272" y="13441"/>
                </a:lnTo>
                <a:lnTo>
                  <a:pt x="63352" y="11521"/>
                </a:lnTo>
                <a:lnTo>
                  <a:pt x="61432" y="9601"/>
                </a:lnTo>
                <a:lnTo>
                  <a:pt x="58552" y="6720"/>
                </a:lnTo>
                <a:lnTo>
                  <a:pt x="56631" y="4815"/>
                </a:lnTo>
                <a:lnTo>
                  <a:pt x="53751" y="3840"/>
                </a:lnTo>
                <a:lnTo>
                  <a:pt x="49911" y="1920"/>
                </a:lnTo>
                <a:lnTo>
                  <a:pt x="37429" y="1920"/>
                </a:lnTo>
                <a:lnTo>
                  <a:pt x="31683" y="3840"/>
                </a:lnTo>
                <a:lnTo>
                  <a:pt x="27843" y="8656"/>
                </a:lnTo>
                <a:lnTo>
                  <a:pt x="22067" y="13441"/>
                </a:lnTo>
                <a:lnTo>
                  <a:pt x="19187" y="20162"/>
                </a:lnTo>
                <a:lnTo>
                  <a:pt x="17282" y="28803"/>
                </a:lnTo>
                <a:lnTo>
                  <a:pt x="8641" y="24963"/>
                </a:lnTo>
                <a:lnTo>
                  <a:pt x="8641" y="4815"/>
                </a:lnTo>
                <a:lnTo>
                  <a:pt x="0" y="0"/>
                </a:lnTo>
                <a:lnTo>
                  <a:pt x="0" y="24963"/>
                </a:lnTo>
                <a:lnTo>
                  <a:pt x="25908" y="37444"/>
                </a:lnTo>
                <a:lnTo>
                  <a:pt x="26868" y="31683"/>
                </a:lnTo>
                <a:lnTo>
                  <a:pt x="27843" y="26883"/>
                </a:lnTo>
                <a:lnTo>
                  <a:pt x="28788" y="23042"/>
                </a:lnTo>
                <a:lnTo>
                  <a:pt x="30708" y="18242"/>
                </a:lnTo>
                <a:lnTo>
                  <a:pt x="33588" y="14401"/>
                </a:lnTo>
                <a:lnTo>
                  <a:pt x="37429" y="11521"/>
                </a:lnTo>
                <a:lnTo>
                  <a:pt x="40309" y="9601"/>
                </a:lnTo>
                <a:lnTo>
                  <a:pt x="44150" y="7680"/>
                </a:lnTo>
                <a:lnTo>
                  <a:pt x="52791" y="7680"/>
                </a:lnTo>
                <a:lnTo>
                  <a:pt x="56631" y="9601"/>
                </a:lnTo>
                <a:lnTo>
                  <a:pt x="59512" y="12481"/>
                </a:lnTo>
                <a:lnTo>
                  <a:pt x="62392" y="15361"/>
                </a:lnTo>
                <a:lnTo>
                  <a:pt x="63352" y="19202"/>
                </a:lnTo>
                <a:lnTo>
                  <a:pt x="63352" y="27843"/>
                </a:lnTo>
                <a:lnTo>
                  <a:pt x="61432" y="30723"/>
                </a:lnTo>
                <a:lnTo>
                  <a:pt x="60472" y="31683"/>
                </a:lnTo>
                <a:lnTo>
                  <a:pt x="59512" y="32644"/>
                </a:lnTo>
                <a:lnTo>
                  <a:pt x="59512" y="33604"/>
                </a:lnTo>
                <a:lnTo>
                  <a:pt x="58552" y="34564"/>
                </a:lnTo>
                <a:lnTo>
                  <a:pt x="58552" y="37444"/>
                </a:lnTo>
                <a:lnTo>
                  <a:pt x="59512" y="38404"/>
                </a:lnTo>
                <a:lnTo>
                  <a:pt x="60472" y="39364"/>
                </a:lnTo>
                <a:lnTo>
                  <a:pt x="61432" y="40325"/>
                </a:lnTo>
                <a:lnTo>
                  <a:pt x="64312" y="40325"/>
                </a:lnTo>
                <a:lnTo>
                  <a:pt x="65272" y="39364"/>
                </a:lnTo>
                <a:lnTo>
                  <a:pt x="67193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2" name="object 512"/>
          <p:cNvSpPr/>
          <p:nvPr/>
        </p:nvSpPr>
        <p:spPr>
          <a:xfrm>
            <a:off x="4693539" y="3525743"/>
            <a:ext cx="69113" cy="39349"/>
          </a:xfrm>
          <a:custGeom>
            <a:avLst/>
            <a:gdLst/>
            <a:ahLst/>
            <a:cxnLst/>
            <a:rect l="l" t="t" r="r" b="b"/>
            <a:pathLst>
              <a:path w="69113" h="39349">
                <a:moveTo>
                  <a:pt x="25908" y="37444"/>
                </a:moveTo>
                <a:lnTo>
                  <a:pt x="26868" y="30723"/>
                </a:lnTo>
                <a:lnTo>
                  <a:pt x="27843" y="25923"/>
                </a:lnTo>
                <a:lnTo>
                  <a:pt x="28788" y="23042"/>
                </a:lnTo>
                <a:lnTo>
                  <a:pt x="30708" y="18242"/>
                </a:lnTo>
                <a:lnTo>
                  <a:pt x="33588" y="14401"/>
                </a:lnTo>
                <a:lnTo>
                  <a:pt x="37429" y="11521"/>
                </a:lnTo>
                <a:lnTo>
                  <a:pt x="40309" y="9601"/>
                </a:lnTo>
                <a:lnTo>
                  <a:pt x="44150" y="7680"/>
                </a:lnTo>
                <a:lnTo>
                  <a:pt x="52791" y="7680"/>
                </a:lnTo>
                <a:lnTo>
                  <a:pt x="56631" y="9601"/>
                </a:lnTo>
                <a:lnTo>
                  <a:pt x="59512" y="12481"/>
                </a:lnTo>
                <a:lnTo>
                  <a:pt x="62392" y="15361"/>
                </a:lnTo>
                <a:lnTo>
                  <a:pt x="63352" y="18242"/>
                </a:lnTo>
                <a:lnTo>
                  <a:pt x="63352" y="27843"/>
                </a:lnTo>
                <a:lnTo>
                  <a:pt x="61432" y="29763"/>
                </a:lnTo>
                <a:lnTo>
                  <a:pt x="60472" y="31683"/>
                </a:lnTo>
                <a:lnTo>
                  <a:pt x="59512" y="32644"/>
                </a:lnTo>
                <a:lnTo>
                  <a:pt x="59512" y="33604"/>
                </a:lnTo>
                <a:lnTo>
                  <a:pt x="58552" y="33604"/>
                </a:lnTo>
                <a:lnTo>
                  <a:pt x="58552" y="36484"/>
                </a:lnTo>
                <a:lnTo>
                  <a:pt x="59512" y="37444"/>
                </a:lnTo>
                <a:lnTo>
                  <a:pt x="59512" y="38404"/>
                </a:lnTo>
                <a:lnTo>
                  <a:pt x="60472" y="39349"/>
                </a:lnTo>
                <a:lnTo>
                  <a:pt x="64312" y="39349"/>
                </a:lnTo>
                <a:lnTo>
                  <a:pt x="65272" y="38404"/>
                </a:lnTo>
                <a:lnTo>
                  <a:pt x="67193" y="37444"/>
                </a:lnTo>
                <a:lnTo>
                  <a:pt x="68153" y="35524"/>
                </a:lnTo>
                <a:lnTo>
                  <a:pt x="69113" y="31683"/>
                </a:lnTo>
                <a:lnTo>
                  <a:pt x="69113" y="24002"/>
                </a:lnTo>
                <a:lnTo>
                  <a:pt x="68153" y="20162"/>
                </a:lnTo>
                <a:lnTo>
                  <a:pt x="66233" y="16322"/>
                </a:lnTo>
                <a:lnTo>
                  <a:pt x="65272" y="13441"/>
                </a:lnTo>
                <a:lnTo>
                  <a:pt x="63352" y="11521"/>
                </a:lnTo>
                <a:lnTo>
                  <a:pt x="61432" y="8641"/>
                </a:lnTo>
                <a:lnTo>
                  <a:pt x="58552" y="6720"/>
                </a:lnTo>
                <a:lnTo>
                  <a:pt x="56631" y="4800"/>
                </a:lnTo>
                <a:lnTo>
                  <a:pt x="53751" y="3840"/>
                </a:lnTo>
                <a:lnTo>
                  <a:pt x="49911" y="1920"/>
                </a:lnTo>
                <a:lnTo>
                  <a:pt x="47030" y="960"/>
                </a:lnTo>
                <a:lnTo>
                  <a:pt x="37429" y="960"/>
                </a:lnTo>
                <a:lnTo>
                  <a:pt x="31683" y="3840"/>
                </a:lnTo>
                <a:lnTo>
                  <a:pt x="27843" y="7680"/>
                </a:lnTo>
                <a:lnTo>
                  <a:pt x="22067" y="13441"/>
                </a:lnTo>
                <a:lnTo>
                  <a:pt x="19187" y="20162"/>
                </a:lnTo>
                <a:lnTo>
                  <a:pt x="17282" y="28803"/>
                </a:lnTo>
                <a:lnTo>
                  <a:pt x="8641" y="24963"/>
                </a:lnTo>
                <a:lnTo>
                  <a:pt x="8641" y="3840"/>
                </a:lnTo>
                <a:lnTo>
                  <a:pt x="0" y="0"/>
                </a:lnTo>
                <a:lnTo>
                  <a:pt x="0" y="24963"/>
                </a:lnTo>
                <a:lnTo>
                  <a:pt x="25908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3" name="object 513"/>
          <p:cNvSpPr/>
          <p:nvPr/>
        </p:nvSpPr>
        <p:spPr>
          <a:xfrm>
            <a:off x="4692578" y="3480617"/>
            <a:ext cx="69113" cy="26883"/>
          </a:xfrm>
          <a:custGeom>
            <a:avLst/>
            <a:gdLst/>
            <a:ahLst/>
            <a:cxnLst/>
            <a:rect l="l" t="t" r="r" b="b"/>
            <a:pathLst>
              <a:path w="69113" h="26883">
                <a:moveTo>
                  <a:pt x="9601" y="17282"/>
                </a:moveTo>
                <a:lnTo>
                  <a:pt x="12466" y="17282"/>
                </a:lnTo>
                <a:lnTo>
                  <a:pt x="15361" y="16322"/>
                </a:lnTo>
                <a:lnTo>
                  <a:pt x="60472" y="16322"/>
                </a:lnTo>
                <a:lnTo>
                  <a:pt x="63352" y="17282"/>
                </a:lnTo>
                <a:lnTo>
                  <a:pt x="65272" y="17282"/>
                </a:lnTo>
                <a:lnTo>
                  <a:pt x="65272" y="18242"/>
                </a:lnTo>
                <a:lnTo>
                  <a:pt x="66233" y="19202"/>
                </a:lnTo>
                <a:lnTo>
                  <a:pt x="66233" y="20162"/>
                </a:lnTo>
                <a:lnTo>
                  <a:pt x="67193" y="22082"/>
                </a:lnTo>
                <a:lnTo>
                  <a:pt x="67193" y="25923"/>
                </a:lnTo>
                <a:lnTo>
                  <a:pt x="69113" y="25923"/>
                </a:lnTo>
                <a:lnTo>
                  <a:pt x="69113" y="0"/>
                </a:lnTo>
                <a:lnTo>
                  <a:pt x="67193" y="0"/>
                </a:lnTo>
                <a:lnTo>
                  <a:pt x="67193" y="2895"/>
                </a:lnTo>
                <a:lnTo>
                  <a:pt x="66233" y="4800"/>
                </a:lnTo>
                <a:lnTo>
                  <a:pt x="66233" y="5760"/>
                </a:lnTo>
                <a:lnTo>
                  <a:pt x="65272" y="6736"/>
                </a:lnTo>
                <a:lnTo>
                  <a:pt x="64312" y="7680"/>
                </a:lnTo>
                <a:lnTo>
                  <a:pt x="63352" y="8641"/>
                </a:lnTo>
                <a:lnTo>
                  <a:pt x="0" y="8641"/>
                </a:lnTo>
                <a:lnTo>
                  <a:pt x="0" y="10561"/>
                </a:lnTo>
                <a:lnTo>
                  <a:pt x="7680" y="26883"/>
                </a:lnTo>
                <a:lnTo>
                  <a:pt x="9601" y="25923"/>
                </a:lnTo>
                <a:lnTo>
                  <a:pt x="7680" y="24002"/>
                </a:lnTo>
                <a:lnTo>
                  <a:pt x="7680" y="19202"/>
                </a:lnTo>
                <a:lnTo>
                  <a:pt x="8641" y="18242"/>
                </a:lnTo>
                <a:lnTo>
                  <a:pt x="9601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4" name="object 514"/>
          <p:cNvSpPr/>
          <p:nvPr/>
        </p:nvSpPr>
        <p:spPr>
          <a:xfrm>
            <a:off x="4792416" y="3634221"/>
            <a:ext cx="69113" cy="25923"/>
          </a:xfrm>
          <a:custGeom>
            <a:avLst/>
            <a:gdLst/>
            <a:ahLst/>
            <a:cxnLst/>
            <a:rect l="l" t="t" r="r" b="b"/>
            <a:pathLst>
              <a:path w="69113" h="25923">
                <a:moveTo>
                  <a:pt x="7680" y="21122"/>
                </a:moveTo>
                <a:lnTo>
                  <a:pt x="7680" y="19202"/>
                </a:lnTo>
                <a:lnTo>
                  <a:pt x="8641" y="19202"/>
                </a:lnTo>
                <a:lnTo>
                  <a:pt x="8641" y="18242"/>
                </a:lnTo>
                <a:lnTo>
                  <a:pt x="9601" y="17282"/>
                </a:lnTo>
                <a:lnTo>
                  <a:pt x="11521" y="17282"/>
                </a:lnTo>
                <a:lnTo>
                  <a:pt x="12481" y="16322"/>
                </a:lnTo>
                <a:lnTo>
                  <a:pt x="63352" y="16322"/>
                </a:lnTo>
                <a:lnTo>
                  <a:pt x="64312" y="17282"/>
                </a:lnTo>
                <a:lnTo>
                  <a:pt x="65272" y="17282"/>
                </a:lnTo>
                <a:lnTo>
                  <a:pt x="66233" y="18242"/>
                </a:lnTo>
                <a:lnTo>
                  <a:pt x="66233" y="19202"/>
                </a:lnTo>
                <a:lnTo>
                  <a:pt x="67193" y="20162"/>
                </a:lnTo>
                <a:lnTo>
                  <a:pt x="67193" y="24963"/>
                </a:lnTo>
                <a:lnTo>
                  <a:pt x="69113" y="24963"/>
                </a:lnTo>
                <a:lnTo>
                  <a:pt x="69113" y="0"/>
                </a:lnTo>
                <a:lnTo>
                  <a:pt x="67193" y="0"/>
                </a:lnTo>
                <a:lnTo>
                  <a:pt x="67193" y="4800"/>
                </a:lnTo>
                <a:lnTo>
                  <a:pt x="66233" y="5760"/>
                </a:lnTo>
                <a:lnTo>
                  <a:pt x="66233" y="6720"/>
                </a:lnTo>
                <a:lnTo>
                  <a:pt x="65272" y="7680"/>
                </a:lnTo>
                <a:lnTo>
                  <a:pt x="63352" y="7680"/>
                </a:lnTo>
                <a:lnTo>
                  <a:pt x="61432" y="8641"/>
                </a:lnTo>
                <a:lnTo>
                  <a:pt x="0" y="8641"/>
                </a:lnTo>
                <a:lnTo>
                  <a:pt x="0" y="9601"/>
                </a:lnTo>
                <a:lnTo>
                  <a:pt x="7680" y="25923"/>
                </a:lnTo>
                <a:lnTo>
                  <a:pt x="9601" y="25923"/>
                </a:lnTo>
                <a:lnTo>
                  <a:pt x="8641" y="23042"/>
                </a:lnTo>
                <a:lnTo>
                  <a:pt x="7680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5" name="object 515"/>
          <p:cNvSpPr/>
          <p:nvPr/>
        </p:nvSpPr>
        <p:spPr>
          <a:xfrm>
            <a:off x="4792416" y="3574709"/>
            <a:ext cx="67193" cy="42230"/>
          </a:xfrm>
          <a:custGeom>
            <a:avLst/>
            <a:gdLst/>
            <a:ahLst/>
            <a:cxnLst/>
            <a:rect l="l" t="t" r="r" b="b"/>
            <a:pathLst>
              <a:path w="67193" h="42230">
                <a:moveTo>
                  <a:pt x="5760" y="14386"/>
                </a:moveTo>
                <a:lnTo>
                  <a:pt x="4800" y="11506"/>
                </a:lnTo>
                <a:lnTo>
                  <a:pt x="2880" y="8625"/>
                </a:lnTo>
                <a:lnTo>
                  <a:pt x="1920" y="5745"/>
                </a:lnTo>
                <a:lnTo>
                  <a:pt x="1920" y="944"/>
                </a:lnTo>
                <a:lnTo>
                  <a:pt x="0" y="944"/>
                </a:lnTo>
                <a:lnTo>
                  <a:pt x="0" y="7665"/>
                </a:lnTo>
                <a:lnTo>
                  <a:pt x="960" y="11506"/>
                </a:lnTo>
                <a:lnTo>
                  <a:pt x="1920" y="15346"/>
                </a:lnTo>
                <a:lnTo>
                  <a:pt x="3840" y="19187"/>
                </a:lnTo>
                <a:lnTo>
                  <a:pt x="6720" y="23987"/>
                </a:lnTo>
                <a:lnTo>
                  <a:pt x="10546" y="27828"/>
                </a:lnTo>
                <a:lnTo>
                  <a:pt x="15361" y="32628"/>
                </a:lnTo>
                <a:lnTo>
                  <a:pt x="20162" y="36469"/>
                </a:lnTo>
                <a:lnTo>
                  <a:pt x="24947" y="38389"/>
                </a:lnTo>
                <a:lnTo>
                  <a:pt x="30723" y="41269"/>
                </a:lnTo>
                <a:lnTo>
                  <a:pt x="36469" y="42230"/>
                </a:lnTo>
                <a:lnTo>
                  <a:pt x="42230" y="42230"/>
                </a:lnTo>
                <a:lnTo>
                  <a:pt x="43190" y="32628"/>
                </a:lnTo>
                <a:lnTo>
                  <a:pt x="39349" y="32628"/>
                </a:lnTo>
                <a:lnTo>
                  <a:pt x="34549" y="31668"/>
                </a:lnTo>
                <a:lnTo>
                  <a:pt x="33588" y="28788"/>
                </a:lnTo>
                <a:lnTo>
                  <a:pt x="31668" y="26868"/>
                </a:lnTo>
                <a:lnTo>
                  <a:pt x="31668" y="25908"/>
                </a:lnTo>
                <a:lnTo>
                  <a:pt x="30723" y="23987"/>
                </a:lnTo>
                <a:lnTo>
                  <a:pt x="30723" y="17266"/>
                </a:lnTo>
                <a:lnTo>
                  <a:pt x="32628" y="14386"/>
                </a:lnTo>
                <a:lnTo>
                  <a:pt x="36469" y="11506"/>
                </a:lnTo>
                <a:lnTo>
                  <a:pt x="41269" y="9585"/>
                </a:lnTo>
                <a:lnTo>
                  <a:pt x="46070" y="8625"/>
                </a:lnTo>
                <a:lnTo>
                  <a:pt x="56631" y="8625"/>
                </a:lnTo>
                <a:lnTo>
                  <a:pt x="60472" y="9585"/>
                </a:lnTo>
                <a:lnTo>
                  <a:pt x="63352" y="11506"/>
                </a:lnTo>
                <a:lnTo>
                  <a:pt x="66233" y="14386"/>
                </a:lnTo>
                <a:lnTo>
                  <a:pt x="67193" y="16306"/>
                </a:lnTo>
                <a:lnTo>
                  <a:pt x="67193" y="8625"/>
                </a:lnTo>
                <a:lnTo>
                  <a:pt x="61432" y="4785"/>
                </a:lnTo>
                <a:lnTo>
                  <a:pt x="57591" y="944"/>
                </a:lnTo>
                <a:lnTo>
                  <a:pt x="51831" y="0"/>
                </a:lnTo>
                <a:lnTo>
                  <a:pt x="40309" y="0"/>
                </a:lnTo>
                <a:lnTo>
                  <a:pt x="35509" y="944"/>
                </a:lnTo>
                <a:lnTo>
                  <a:pt x="31668" y="4785"/>
                </a:lnTo>
                <a:lnTo>
                  <a:pt x="27828" y="7665"/>
                </a:lnTo>
                <a:lnTo>
                  <a:pt x="25908" y="12466"/>
                </a:lnTo>
                <a:lnTo>
                  <a:pt x="25908" y="21107"/>
                </a:lnTo>
                <a:lnTo>
                  <a:pt x="27828" y="25908"/>
                </a:lnTo>
                <a:lnTo>
                  <a:pt x="31668" y="30708"/>
                </a:lnTo>
                <a:lnTo>
                  <a:pt x="26883" y="29748"/>
                </a:lnTo>
                <a:lnTo>
                  <a:pt x="23042" y="28788"/>
                </a:lnTo>
                <a:lnTo>
                  <a:pt x="19202" y="26868"/>
                </a:lnTo>
                <a:lnTo>
                  <a:pt x="16322" y="24947"/>
                </a:lnTo>
                <a:lnTo>
                  <a:pt x="13441" y="23027"/>
                </a:lnTo>
                <a:lnTo>
                  <a:pt x="10546" y="20147"/>
                </a:lnTo>
                <a:lnTo>
                  <a:pt x="7680" y="17266"/>
                </a:lnTo>
                <a:lnTo>
                  <a:pt x="5760" y="143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6" name="object 516"/>
          <p:cNvSpPr/>
          <p:nvPr/>
        </p:nvSpPr>
        <p:spPr>
          <a:xfrm>
            <a:off x="4834646" y="3583335"/>
            <a:ext cx="27843" cy="33604"/>
          </a:xfrm>
          <a:custGeom>
            <a:avLst/>
            <a:gdLst/>
            <a:ahLst/>
            <a:cxnLst/>
            <a:rect l="l" t="t" r="r" b="b"/>
            <a:pathLst>
              <a:path w="27843" h="33604">
                <a:moveTo>
                  <a:pt x="23042" y="17282"/>
                </a:moveTo>
                <a:lnTo>
                  <a:pt x="21122" y="19202"/>
                </a:lnTo>
                <a:lnTo>
                  <a:pt x="17282" y="21122"/>
                </a:lnTo>
                <a:lnTo>
                  <a:pt x="14401" y="22082"/>
                </a:lnTo>
                <a:lnTo>
                  <a:pt x="10561" y="24002"/>
                </a:lnTo>
                <a:lnTo>
                  <a:pt x="960" y="24002"/>
                </a:lnTo>
                <a:lnTo>
                  <a:pt x="0" y="33604"/>
                </a:lnTo>
                <a:lnTo>
                  <a:pt x="9601" y="33604"/>
                </a:lnTo>
                <a:lnTo>
                  <a:pt x="17282" y="30723"/>
                </a:lnTo>
                <a:lnTo>
                  <a:pt x="23042" y="24002"/>
                </a:lnTo>
                <a:lnTo>
                  <a:pt x="26883" y="21122"/>
                </a:lnTo>
                <a:lnTo>
                  <a:pt x="27843" y="17282"/>
                </a:lnTo>
                <a:lnTo>
                  <a:pt x="27843" y="5760"/>
                </a:lnTo>
                <a:lnTo>
                  <a:pt x="24963" y="0"/>
                </a:lnTo>
                <a:lnTo>
                  <a:pt x="24963" y="15361"/>
                </a:lnTo>
                <a:lnTo>
                  <a:pt x="23042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7" name="object 517"/>
          <p:cNvSpPr/>
          <p:nvPr/>
        </p:nvSpPr>
        <p:spPr>
          <a:xfrm>
            <a:off x="4792416" y="3522863"/>
            <a:ext cx="70073" cy="38404"/>
          </a:xfrm>
          <a:custGeom>
            <a:avLst/>
            <a:gdLst/>
            <a:ahLst/>
            <a:cxnLst/>
            <a:rect l="l" t="t" r="r" b="b"/>
            <a:pathLst>
              <a:path w="70073" h="38404">
                <a:moveTo>
                  <a:pt x="2880" y="11521"/>
                </a:moveTo>
                <a:lnTo>
                  <a:pt x="0" y="16322"/>
                </a:lnTo>
                <a:lnTo>
                  <a:pt x="0" y="24963"/>
                </a:lnTo>
                <a:lnTo>
                  <a:pt x="960" y="27843"/>
                </a:lnTo>
                <a:lnTo>
                  <a:pt x="2880" y="30723"/>
                </a:lnTo>
                <a:lnTo>
                  <a:pt x="5760" y="34564"/>
                </a:lnTo>
                <a:lnTo>
                  <a:pt x="10546" y="38404"/>
                </a:lnTo>
                <a:lnTo>
                  <a:pt x="6720" y="27843"/>
                </a:lnTo>
                <a:lnTo>
                  <a:pt x="3840" y="25923"/>
                </a:lnTo>
                <a:lnTo>
                  <a:pt x="2880" y="24002"/>
                </a:lnTo>
                <a:lnTo>
                  <a:pt x="2880" y="20162"/>
                </a:lnTo>
                <a:lnTo>
                  <a:pt x="3840" y="18242"/>
                </a:lnTo>
                <a:lnTo>
                  <a:pt x="4800" y="17282"/>
                </a:lnTo>
                <a:lnTo>
                  <a:pt x="6720" y="15361"/>
                </a:lnTo>
                <a:lnTo>
                  <a:pt x="9601" y="13441"/>
                </a:lnTo>
                <a:lnTo>
                  <a:pt x="13441" y="12481"/>
                </a:lnTo>
                <a:lnTo>
                  <a:pt x="18227" y="10561"/>
                </a:lnTo>
                <a:lnTo>
                  <a:pt x="24947" y="9601"/>
                </a:lnTo>
                <a:lnTo>
                  <a:pt x="43190" y="9601"/>
                </a:lnTo>
                <a:lnTo>
                  <a:pt x="50871" y="10561"/>
                </a:lnTo>
                <a:lnTo>
                  <a:pt x="56631" y="12481"/>
                </a:lnTo>
                <a:lnTo>
                  <a:pt x="60472" y="13441"/>
                </a:lnTo>
                <a:lnTo>
                  <a:pt x="63352" y="14401"/>
                </a:lnTo>
                <a:lnTo>
                  <a:pt x="64312" y="16322"/>
                </a:lnTo>
                <a:lnTo>
                  <a:pt x="66233" y="18242"/>
                </a:lnTo>
                <a:lnTo>
                  <a:pt x="67193" y="20162"/>
                </a:lnTo>
                <a:lnTo>
                  <a:pt x="67193" y="25923"/>
                </a:lnTo>
                <a:lnTo>
                  <a:pt x="64312" y="28803"/>
                </a:lnTo>
                <a:lnTo>
                  <a:pt x="59512" y="30723"/>
                </a:lnTo>
                <a:lnTo>
                  <a:pt x="66233" y="33604"/>
                </a:lnTo>
                <a:lnTo>
                  <a:pt x="70073" y="28803"/>
                </a:lnTo>
                <a:lnTo>
                  <a:pt x="70073" y="19202"/>
                </a:lnTo>
                <a:lnTo>
                  <a:pt x="69113" y="15361"/>
                </a:lnTo>
                <a:lnTo>
                  <a:pt x="66233" y="12481"/>
                </a:lnTo>
                <a:lnTo>
                  <a:pt x="64312" y="8641"/>
                </a:lnTo>
                <a:lnTo>
                  <a:pt x="60472" y="5760"/>
                </a:lnTo>
                <a:lnTo>
                  <a:pt x="54711" y="3840"/>
                </a:lnTo>
                <a:lnTo>
                  <a:pt x="48950" y="960"/>
                </a:lnTo>
                <a:lnTo>
                  <a:pt x="42230" y="0"/>
                </a:lnTo>
                <a:lnTo>
                  <a:pt x="34549" y="0"/>
                </a:lnTo>
                <a:lnTo>
                  <a:pt x="31476" y="70"/>
                </a:lnTo>
                <a:lnTo>
                  <a:pt x="18116" y="2415"/>
                </a:lnTo>
                <a:lnTo>
                  <a:pt x="7680" y="7680"/>
                </a:lnTo>
                <a:lnTo>
                  <a:pt x="2880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8" name="object 518"/>
          <p:cNvSpPr/>
          <p:nvPr/>
        </p:nvSpPr>
        <p:spPr>
          <a:xfrm>
            <a:off x="4799136" y="3550706"/>
            <a:ext cx="59512" cy="16322"/>
          </a:xfrm>
          <a:custGeom>
            <a:avLst/>
            <a:gdLst/>
            <a:ahLst/>
            <a:cxnLst/>
            <a:rect l="l" t="t" r="r" b="b"/>
            <a:pathLst>
              <a:path w="59512" h="16322">
                <a:moveTo>
                  <a:pt x="59512" y="5760"/>
                </a:moveTo>
                <a:lnTo>
                  <a:pt x="52791" y="2880"/>
                </a:lnTo>
                <a:lnTo>
                  <a:pt x="47030" y="4800"/>
                </a:lnTo>
                <a:lnTo>
                  <a:pt x="39349" y="5760"/>
                </a:lnTo>
                <a:lnTo>
                  <a:pt x="18227" y="5760"/>
                </a:lnTo>
                <a:lnTo>
                  <a:pt x="12481" y="4800"/>
                </a:lnTo>
                <a:lnTo>
                  <a:pt x="6720" y="3840"/>
                </a:lnTo>
                <a:lnTo>
                  <a:pt x="1920" y="1920"/>
                </a:lnTo>
                <a:lnTo>
                  <a:pt x="0" y="0"/>
                </a:lnTo>
                <a:lnTo>
                  <a:pt x="3825" y="10561"/>
                </a:lnTo>
                <a:lnTo>
                  <a:pt x="8641" y="12481"/>
                </a:lnTo>
                <a:lnTo>
                  <a:pt x="14386" y="14386"/>
                </a:lnTo>
                <a:lnTo>
                  <a:pt x="21107" y="16322"/>
                </a:lnTo>
                <a:lnTo>
                  <a:pt x="38389" y="16322"/>
                </a:lnTo>
                <a:lnTo>
                  <a:pt x="46070" y="14386"/>
                </a:lnTo>
                <a:lnTo>
                  <a:pt x="51831" y="10561"/>
                </a:lnTo>
                <a:lnTo>
                  <a:pt x="59512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9" name="object 519"/>
          <p:cNvSpPr/>
          <p:nvPr/>
        </p:nvSpPr>
        <p:spPr>
          <a:xfrm>
            <a:off x="4792416" y="3480617"/>
            <a:ext cx="69113" cy="26883"/>
          </a:xfrm>
          <a:custGeom>
            <a:avLst/>
            <a:gdLst/>
            <a:ahLst/>
            <a:cxnLst/>
            <a:rect l="l" t="t" r="r" b="b"/>
            <a:pathLst>
              <a:path w="69113" h="26883">
                <a:moveTo>
                  <a:pt x="7680" y="22082"/>
                </a:moveTo>
                <a:lnTo>
                  <a:pt x="7680" y="20162"/>
                </a:lnTo>
                <a:lnTo>
                  <a:pt x="8641" y="19202"/>
                </a:lnTo>
                <a:lnTo>
                  <a:pt x="8641" y="18242"/>
                </a:lnTo>
                <a:lnTo>
                  <a:pt x="9601" y="18242"/>
                </a:lnTo>
                <a:lnTo>
                  <a:pt x="9601" y="17282"/>
                </a:lnTo>
                <a:lnTo>
                  <a:pt x="12481" y="17282"/>
                </a:lnTo>
                <a:lnTo>
                  <a:pt x="15361" y="16322"/>
                </a:lnTo>
                <a:lnTo>
                  <a:pt x="61432" y="16322"/>
                </a:lnTo>
                <a:lnTo>
                  <a:pt x="63352" y="17282"/>
                </a:lnTo>
                <a:lnTo>
                  <a:pt x="65272" y="17282"/>
                </a:lnTo>
                <a:lnTo>
                  <a:pt x="66233" y="18242"/>
                </a:lnTo>
                <a:lnTo>
                  <a:pt x="66233" y="19202"/>
                </a:lnTo>
                <a:lnTo>
                  <a:pt x="67193" y="20162"/>
                </a:lnTo>
                <a:lnTo>
                  <a:pt x="67193" y="25923"/>
                </a:lnTo>
                <a:lnTo>
                  <a:pt x="69113" y="25923"/>
                </a:lnTo>
                <a:lnTo>
                  <a:pt x="69113" y="0"/>
                </a:lnTo>
                <a:lnTo>
                  <a:pt x="67193" y="0"/>
                </a:lnTo>
                <a:lnTo>
                  <a:pt x="67193" y="4800"/>
                </a:lnTo>
                <a:lnTo>
                  <a:pt x="66233" y="5760"/>
                </a:lnTo>
                <a:lnTo>
                  <a:pt x="66233" y="6736"/>
                </a:lnTo>
                <a:lnTo>
                  <a:pt x="65272" y="7680"/>
                </a:lnTo>
                <a:lnTo>
                  <a:pt x="64312" y="7680"/>
                </a:lnTo>
                <a:lnTo>
                  <a:pt x="63352" y="8641"/>
                </a:lnTo>
                <a:lnTo>
                  <a:pt x="0" y="8641"/>
                </a:lnTo>
                <a:lnTo>
                  <a:pt x="0" y="10561"/>
                </a:lnTo>
                <a:lnTo>
                  <a:pt x="7680" y="26883"/>
                </a:lnTo>
                <a:lnTo>
                  <a:pt x="9601" y="25923"/>
                </a:lnTo>
                <a:lnTo>
                  <a:pt x="8641" y="24002"/>
                </a:lnTo>
                <a:lnTo>
                  <a:pt x="7680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0" name="object 520"/>
          <p:cNvSpPr/>
          <p:nvPr/>
        </p:nvSpPr>
        <p:spPr>
          <a:xfrm>
            <a:off x="4892253" y="3634221"/>
            <a:ext cx="69113" cy="25923"/>
          </a:xfrm>
          <a:custGeom>
            <a:avLst/>
            <a:gdLst/>
            <a:ahLst/>
            <a:cxnLst/>
            <a:rect l="l" t="t" r="r" b="b"/>
            <a:pathLst>
              <a:path w="69113" h="25923">
                <a:moveTo>
                  <a:pt x="8625" y="25923"/>
                </a:moveTo>
                <a:lnTo>
                  <a:pt x="9601" y="25923"/>
                </a:lnTo>
                <a:lnTo>
                  <a:pt x="8625" y="23042"/>
                </a:lnTo>
                <a:lnTo>
                  <a:pt x="8625" y="19202"/>
                </a:lnTo>
                <a:lnTo>
                  <a:pt x="9601" y="18242"/>
                </a:lnTo>
                <a:lnTo>
                  <a:pt x="9601" y="17282"/>
                </a:lnTo>
                <a:lnTo>
                  <a:pt x="11521" y="17282"/>
                </a:lnTo>
                <a:lnTo>
                  <a:pt x="12466" y="16322"/>
                </a:lnTo>
                <a:lnTo>
                  <a:pt x="64312" y="16322"/>
                </a:lnTo>
                <a:lnTo>
                  <a:pt x="65272" y="17282"/>
                </a:lnTo>
                <a:lnTo>
                  <a:pt x="66233" y="18242"/>
                </a:lnTo>
                <a:lnTo>
                  <a:pt x="67193" y="19202"/>
                </a:lnTo>
                <a:lnTo>
                  <a:pt x="67193" y="24963"/>
                </a:lnTo>
                <a:lnTo>
                  <a:pt x="69113" y="24963"/>
                </a:lnTo>
                <a:lnTo>
                  <a:pt x="69113" y="0"/>
                </a:lnTo>
                <a:lnTo>
                  <a:pt x="67193" y="0"/>
                </a:lnTo>
                <a:lnTo>
                  <a:pt x="67193" y="5760"/>
                </a:lnTo>
                <a:lnTo>
                  <a:pt x="66233" y="6720"/>
                </a:lnTo>
                <a:lnTo>
                  <a:pt x="65272" y="7680"/>
                </a:lnTo>
                <a:lnTo>
                  <a:pt x="63352" y="7680"/>
                </a:lnTo>
                <a:lnTo>
                  <a:pt x="61432" y="8641"/>
                </a:lnTo>
                <a:lnTo>
                  <a:pt x="0" y="8641"/>
                </a:lnTo>
                <a:lnTo>
                  <a:pt x="0" y="9601"/>
                </a:lnTo>
                <a:lnTo>
                  <a:pt x="8625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1" name="object 521"/>
          <p:cNvSpPr/>
          <p:nvPr/>
        </p:nvSpPr>
        <p:spPr>
          <a:xfrm>
            <a:off x="4892253" y="3574709"/>
            <a:ext cx="71033" cy="42230"/>
          </a:xfrm>
          <a:custGeom>
            <a:avLst/>
            <a:gdLst/>
            <a:ahLst/>
            <a:cxnLst/>
            <a:rect l="l" t="t" r="r" b="b"/>
            <a:pathLst>
              <a:path w="71033" h="42230">
                <a:moveTo>
                  <a:pt x="30708" y="17266"/>
                </a:moveTo>
                <a:lnTo>
                  <a:pt x="33588" y="14386"/>
                </a:lnTo>
                <a:lnTo>
                  <a:pt x="37429" y="11506"/>
                </a:lnTo>
                <a:lnTo>
                  <a:pt x="41269" y="9585"/>
                </a:lnTo>
                <a:lnTo>
                  <a:pt x="46070" y="8625"/>
                </a:lnTo>
                <a:lnTo>
                  <a:pt x="57591" y="8625"/>
                </a:lnTo>
                <a:lnTo>
                  <a:pt x="61432" y="9585"/>
                </a:lnTo>
                <a:lnTo>
                  <a:pt x="63352" y="11506"/>
                </a:lnTo>
                <a:lnTo>
                  <a:pt x="66233" y="14386"/>
                </a:lnTo>
                <a:lnTo>
                  <a:pt x="68153" y="16306"/>
                </a:lnTo>
                <a:lnTo>
                  <a:pt x="68153" y="22067"/>
                </a:lnTo>
                <a:lnTo>
                  <a:pt x="67193" y="23987"/>
                </a:lnTo>
                <a:lnTo>
                  <a:pt x="65272" y="25908"/>
                </a:lnTo>
                <a:lnTo>
                  <a:pt x="63352" y="27828"/>
                </a:lnTo>
                <a:lnTo>
                  <a:pt x="60472" y="29748"/>
                </a:lnTo>
                <a:lnTo>
                  <a:pt x="56631" y="30708"/>
                </a:lnTo>
                <a:lnTo>
                  <a:pt x="52791" y="32628"/>
                </a:lnTo>
                <a:lnTo>
                  <a:pt x="46070" y="32628"/>
                </a:lnTo>
                <a:lnTo>
                  <a:pt x="52791" y="42230"/>
                </a:lnTo>
                <a:lnTo>
                  <a:pt x="60472" y="39349"/>
                </a:lnTo>
                <a:lnTo>
                  <a:pt x="66233" y="32628"/>
                </a:lnTo>
                <a:lnTo>
                  <a:pt x="69113" y="29748"/>
                </a:lnTo>
                <a:lnTo>
                  <a:pt x="71033" y="25908"/>
                </a:lnTo>
                <a:lnTo>
                  <a:pt x="71033" y="14386"/>
                </a:lnTo>
                <a:lnTo>
                  <a:pt x="68153" y="8625"/>
                </a:lnTo>
                <a:lnTo>
                  <a:pt x="62392" y="4785"/>
                </a:lnTo>
                <a:lnTo>
                  <a:pt x="57591" y="944"/>
                </a:lnTo>
                <a:lnTo>
                  <a:pt x="52791" y="0"/>
                </a:lnTo>
                <a:lnTo>
                  <a:pt x="41269" y="0"/>
                </a:lnTo>
                <a:lnTo>
                  <a:pt x="36469" y="944"/>
                </a:lnTo>
                <a:lnTo>
                  <a:pt x="32628" y="4785"/>
                </a:lnTo>
                <a:lnTo>
                  <a:pt x="28803" y="7665"/>
                </a:lnTo>
                <a:lnTo>
                  <a:pt x="26868" y="12466"/>
                </a:lnTo>
                <a:lnTo>
                  <a:pt x="26868" y="21107"/>
                </a:lnTo>
                <a:lnTo>
                  <a:pt x="28803" y="25908"/>
                </a:lnTo>
                <a:lnTo>
                  <a:pt x="31668" y="30708"/>
                </a:lnTo>
                <a:lnTo>
                  <a:pt x="26868" y="29748"/>
                </a:lnTo>
                <a:lnTo>
                  <a:pt x="23027" y="28788"/>
                </a:lnTo>
                <a:lnTo>
                  <a:pt x="20147" y="26868"/>
                </a:lnTo>
                <a:lnTo>
                  <a:pt x="16306" y="24947"/>
                </a:lnTo>
                <a:lnTo>
                  <a:pt x="13441" y="23027"/>
                </a:lnTo>
                <a:lnTo>
                  <a:pt x="10561" y="20147"/>
                </a:lnTo>
                <a:lnTo>
                  <a:pt x="8625" y="17266"/>
                </a:lnTo>
                <a:lnTo>
                  <a:pt x="5760" y="14386"/>
                </a:lnTo>
                <a:lnTo>
                  <a:pt x="4800" y="11506"/>
                </a:lnTo>
                <a:lnTo>
                  <a:pt x="3840" y="8625"/>
                </a:lnTo>
                <a:lnTo>
                  <a:pt x="2880" y="5745"/>
                </a:lnTo>
                <a:lnTo>
                  <a:pt x="1920" y="944"/>
                </a:lnTo>
                <a:lnTo>
                  <a:pt x="0" y="944"/>
                </a:lnTo>
                <a:lnTo>
                  <a:pt x="0" y="7665"/>
                </a:lnTo>
                <a:lnTo>
                  <a:pt x="960" y="11506"/>
                </a:lnTo>
                <a:lnTo>
                  <a:pt x="2880" y="15346"/>
                </a:lnTo>
                <a:lnTo>
                  <a:pt x="3840" y="19187"/>
                </a:lnTo>
                <a:lnTo>
                  <a:pt x="6720" y="23987"/>
                </a:lnTo>
                <a:lnTo>
                  <a:pt x="11521" y="27828"/>
                </a:lnTo>
                <a:lnTo>
                  <a:pt x="15346" y="32628"/>
                </a:lnTo>
                <a:lnTo>
                  <a:pt x="20147" y="36469"/>
                </a:lnTo>
                <a:lnTo>
                  <a:pt x="25908" y="38389"/>
                </a:lnTo>
                <a:lnTo>
                  <a:pt x="30708" y="41269"/>
                </a:lnTo>
                <a:lnTo>
                  <a:pt x="36469" y="42230"/>
                </a:lnTo>
                <a:lnTo>
                  <a:pt x="35509" y="31668"/>
                </a:lnTo>
                <a:lnTo>
                  <a:pt x="33588" y="28788"/>
                </a:lnTo>
                <a:lnTo>
                  <a:pt x="32628" y="26868"/>
                </a:lnTo>
                <a:lnTo>
                  <a:pt x="31668" y="25908"/>
                </a:lnTo>
                <a:lnTo>
                  <a:pt x="31668" y="23987"/>
                </a:lnTo>
                <a:lnTo>
                  <a:pt x="30708" y="23027"/>
                </a:lnTo>
                <a:lnTo>
                  <a:pt x="30708" y="172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2" name="object 522"/>
          <p:cNvSpPr/>
          <p:nvPr/>
        </p:nvSpPr>
        <p:spPr>
          <a:xfrm>
            <a:off x="4927762" y="3606378"/>
            <a:ext cx="17282" cy="10561"/>
          </a:xfrm>
          <a:custGeom>
            <a:avLst/>
            <a:gdLst/>
            <a:ahLst/>
            <a:cxnLst/>
            <a:rect l="l" t="t" r="r" b="b"/>
            <a:pathLst>
              <a:path w="17282" h="10561">
                <a:moveTo>
                  <a:pt x="0" y="0"/>
                </a:moveTo>
                <a:lnTo>
                  <a:pt x="960" y="10561"/>
                </a:lnTo>
                <a:lnTo>
                  <a:pt x="17282" y="10561"/>
                </a:lnTo>
                <a:lnTo>
                  <a:pt x="10561" y="960"/>
                </a:lnTo>
                <a:lnTo>
                  <a:pt x="4800" y="96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3" name="object 523"/>
          <p:cNvSpPr/>
          <p:nvPr/>
        </p:nvSpPr>
        <p:spPr>
          <a:xfrm>
            <a:off x="4894173" y="3525743"/>
            <a:ext cx="69113" cy="39349"/>
          </a:xfrm>
          <a:custGeom>
            <a:avLst/>
            <a:gdLst/>
            <a:ahLst/>
            <a:cxnLst/>
            <a:rect l="l" t="t" r="r" b="b"/>
            <a:pathLst>
              <a:path w="69113" h="39349">
                <a:moveTo>
                  <a:pt x="59512" y="38404"/>
                </a:moveTo>
                <a:lnTo>
                  <a:pt x="60472" y="39349"/>
                </a:lnTo>
                <a:lnTo>
                  <a:pt x="64312" y="39349"/>
                </a:lnTo>
                <a:lnTo>
                  <a:pt x="65272" y="38404"/>
                </a:lnTo>
                <a:lnTo>
                  <a:pt x="67193" y="37444"/>
                </a:lnTo>
                <a:lnTo>
                  <a:pt x="68153" y="35524"/>
                </a:lnTo>
                <a:lnTo>
                  <a:pt x="69113" y="31683"/>
                </a:lnTo>
                <a:lnTo>
                  <a:pt x="69113" y="24002"/>
                </a:lnTo>
                <a:lnTo>
                  <a:pt x="68153" y="20162"/>
                </a:lnTo>
                <a:lnTo>
                  <a:pt x="66233" y="16322"/>
                </a:lnTo>
                <a:lnTo>
                  <a:pt x="64312" y="13441"/>
                </a:lnTo>
                <a:lnTo>
                  <a:pt x="63352" y="11521"/>
                </a:lnTo>
                <a:lnTo>
                  <a:pt x="60472" y="8641"/>
                </a:lnTo>
                <a:lnTo>
                  <a:pt x="58552" y="6720"/>
                </a:lnTo>
                <a:lnTo>
                  <a:pt x="56631" y="4800"/>
                </a:lnTo>
                <a:lnTo>
                  <a:pt x="52791" y="3840"/>
                </a:lnTo>
                <a:lnTo>
                  <a:pt x="49911" y="1920"/>
                </a:lnTo>
                <a:lnTo>
                  <a:pt x="47030" y="960"/>
                </a:lnTo>
                <a:lnTo>
                  <a:pt x="37429" y="960"/>
                </a:lnTo>
                <a:lnTo>
                  <a:pt x="31668" y="3840"/>
                </a:lnTo>
                <a:lnTo>
                  <a:pt x="26883" y="7680"/>
                </a:lnTo>
                <a:lnTo>
                  <a:pt x="22067" y="13441"/>
                </a:lnTo>
                <a:lnTo>
                  <a:pt x="19202" y="20162"/>
                </a:lnTo>
                <a:lnTo>
                  <a:pt x="17266" y="28803"/>
                </a:lnTo>
                <a:lnTo>
                  <a:pt x="8641" y="24963"/>
                </a:lnTo>
                <a:lnTo>
                  <a:pt x="8641" y="3840"/>
                </a:lnTo>
                <a:lnTo>
                  <a:pt x="0" y="0"/>
                </a:lnTo>
                <a:lnTo>
                  <a:pt x="0" y="24963"/>
                </a:lnTo>
                <a:lnTo>
                  <a:pt x="25908" y="37444"/>
                </a:lnTo>
                <a:lnTo>
                  <a:pt x="26883" y="30723"/>
                </a:lnTo>
                <a:lnTo>
                  <a:pt x="26883" y="25923"/>
                </a:lnTo>
                <a:lnTo>
                  <a:pt x="28788" y="23042"/>
                </a:lnTo>
                <a:lnTo>
                  <a:pt x="30708" y="18242"/>
                </a:lnTo>
                <a:lnTo>
                  <a:pt x="33588" y="14401"/>
                </a:lnTo>
                <a:lnTo>
                  <a:pt x="37429" y="11521"/>
                </a:lnTo>
                <a:lnTo>
                  <a:pt x="40309" y="9601"/>
                </a:lnTo>
                <a:lnTo>
                  <a:pt x="44150" y="7680"/>
                </a:lnTo>
                <a:lnTo>
                  <a:pt x="52791" y="7680"/>
                </a:lnTo>
                <a:lnTo>
                  <a:pt x="56631" y="9601"/>
                </a:lnTo>
                <a:lnTo>
                  <a:pt x="59512" y="12481"/>
                </a:lnTo>
                <a:lnTo>
                  <a:pt x="62392" y="15361"/>
                </a:lnTo>
                <a:lnTo>
                  <a:pt x="63352" y="18242"/>
                </a:lnTo>
                <a:lnTo>
                  <a:pt x="63352" y="24963"/>
                </a:lnTo>
                <a:lnTo>
                  <a:pt x="62392" y="27843"/>
                </a:lnTo>
                <a:lnTo>
                  <a:pt x="61432" y="29763"/>
                </a:lnTo>
                <a:lnTo>
                  <a:pt x="59512" y="31683"/>
                </a:lnTo>
                <a:lnTo>
                  <a:pt x="59512" y="32644"/>
                </a:lnTo>
                <a:lnTo>
                  <a:pt x="58552" y="33604"/>
                </a:lnTo>
                <a:lnTo>
                  <a:pt x="58552" y="37444"/>
                </a:lnTo>
                <a:lnTo>
                  <a:pt x="59512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4" name="object 524"/>
          <p:cNvSpPr/>
          <p:nvPr/>
        </p:nvSpPr>
        <p:spPr>
          <a:xfrm>
            <a:off x="4892253" y="3480617"/>
            <a:ext cx="69113" cy="26883"/>
          </a:xfrm>
          <a:custGeom>
            <a:avLst/>
            <a:gdLst/>
            <a:ahLst/>
            <a:cxnLst/>
            <a:rect l="l" t="t" r="r" b="b"/>
            <a:pathLst>
              <a:path w="69113" h="26883">
                <a:moveTo>
                  <a:pt x="9601" y="25923"/>
                </a:moveTo>
                <a:lnTo>
                  <a:pt x="8625" y="24002"/>
                </a:lnTo>
                <a:lnTo>
                  <a:pt x="8625" y="19202"/>
                </a:lnTo>
                <a:lnTo>
                  <a:pt x="9601" y="18242"/>
                </a:lnTo>
                <a:lnTo>
                  <a:pt x="10561" y="17282"/>
                </a:lnTo>
                <a:lnTo>
                  <a:pt x="12466" y="17282"/>
                </a:lnTo>
                <a:lnTo>
                  <a:pt x="16306" y="16322"/>
                </a:lnTo>
                <a:lnTo>
                  <a:pt x="61432" y="16322"/>
                </a:lnTo>
                <a:lnTo>
                  <a:pt x="64312" y="17282"/>
                </a:lnTo>
                <a:lnTo>
                  <a:pt x="65272" y="17282"/>
                </a:lnTo>
                <a:lnTo>
                  <a:pt x="66233" y="18242"/>
                </a:lnTo>
                <a:lnTo>
                  <a:pt x="67193" y="19202"/>
                </a:lnTo>
                <a:lnTo>
                  <a:pt x="67193" y="25923"/>
                </a:lnTo>
                <a:lnTo>
                  <a:pt x="69113" y="25923"/>
                </a:lnTo>
                <a:lnTo>
                  <a:pt x="69113" y="0"/>
                </a:lnTo>
                <a:lnTo>
                  <a:pt x="67193" y="0"/>
                </a:lnTo>
                <a:lnTo>
                  <a:pt x="67193" y="5760"/>
                </a:lnTo>
                <a:lnTo>
                  <a:pt x="66233" y="6736"/>
                </a:lnTo>
                <a:lnTo>
                  <a:pt x="65272" y="7680"/>
                </a:lnTo>
                <a:lnTo>
                  <a:pt x="64312" y="7680"/>
                </a:lnTo>
                <a:lnTo>
                  <a:pt x="63352" y="8641"/>
                </a:lnTo>
                <a:lnTo>
                  <a:pt x="0" y="8641"/>
                </a:lnTo>
                <a:lnTo>
                  <a:pt x="0" y="10561"/>
                </a:lnTo>
                <a:lnTo>
                  <a:pt x="8625" y="26883"/>
                </a:lnTo>
                <a:lnTo>
                  <a:pt x="9601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5" name="object 525"/>
          <p:cNvSpPr/>
          <p:nvPr/>
        </p:nvSpPr>
        <p:spPr>
          <a:xfrm>
            <a:off x="4992090" y="3634221"/>
            <a:ext cx="69113" cy="25923"/>
          </a:xfrm>
          <a:custGeom>
            <a:avLst/>
            <a:gdLst/>
            <a:ahLst/>
            <a:cxnLst/>
            <a:rect l="l" t="t" r="r" b="b"/>
            <a:pathLst>
              <a:path w="69113" h="25923">
                <a:moveTo>
                  <a:pt x="8641" y="25923"/>
                </a:moveTo>
                <a:lnTo>
                  <a:pt x="9601" y="25923"/>
                </a:lnTo>
                <a:lnTo>
                  <a:pt x="8641" y="23042"/>
                </a:lnTo>
                <a:lnTo>
                  <a:pt x="8641" y="18242"/>
                </a:lnTo>
                <a:lnTo>
                  <a:pt x="9601" y="17282"/>
                </a:lnTo>
                <a:lnTo>
                  <a:pt x="11521" y="17282"/>
                </a:lnTo>
                <a:lnTo>
                  <a:pt x="12481" y="16322"/>
                </a:lnTo>
                <a:lnTo>
                  <a:pt x="64312" y="16322"/>
                </a:lnTo>
                <a:lnTo>
                  <a:pt x="65272" y="17282"/>
                </a:lnTo>
                <a:lnTo>
                  <a:pt x="66233" y="18242"/>
                </a:lnTo>
                <a:lnTo>
                  <a:pt x="67193" y="19202"/>
                </a:lnTo>
                <a:lnTo>
                  <a:pt x="67193" y="24963"/>
                </a:lnTo>
                <a:lnTo>
                  <a:pt x="69113" y="24963"/>
                </a:lnTo>
                <a:lnTo>
                  <a:pt x="69113" y="0"/>
                </a:lnTo>
                <a:lnTo>
                  <a:pt x="67193" y="0"/>
                </a:lnTo>
                <a:lnTo>
                  <a:pt x="67193" y="5760"/>
                </a:lnTo>
                <a:lnTo>
                  <a:pt x="66233" y="6720"/>
                </a:lnTo>
                <a:lnTo>
                  <a:pt x="65272" y="7680"/>
                </a:lnTo>
                <a:lnTo>
                  <a:pt x="63352" y="7680"/>
                </a:lnTo>
                <a:lnTo>
                  <a:pt x="61432" y="8641"/>
                </a:lnTo>
                <a:lnTo>
                  <a:pt x="0" y="8641"/>
                </a:lnTo>
                <a:lnTo>
                  <a:pt x="0" y="9601"/>
                </a:lnTo>
                <a:lnTo>
                  <a:pt x="8641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6" name="object 526"/>
          <p:cNvSpPr/>
          <p:nvPr/>
        </p:nvSpPr>
        <p:spPr>
          <a:xfrm>
            <a:off x="4994010" y="3574709"/>
            <a:ext cx="69113" cy="43190"/>
          </a:xfrm>
          <a:custGeom>
            <a:avLst/>
            <a:gdLst/>
            <a:ahLst/>
            <a:cxnLst/>
            <a:rect l="l" t="t" r="r" b="b"/>
            <a:pathLst>
              <a:path w="69113" h="43190">
                <a:moveTo>
                  <a:pt x="7680" y="7665"/>
                </a:moveTo>
                <a:lnTo>
                  <a:pt x="69113" y="27828"/>
                </a:lnTo>
                <a:lnTo>
                  <a:pt x="69113" y="23027"/>
                </a:lnTo>
                <a:lnTo>
                  <a:pt x="1920" y="0"/>
                </a:lnTo>
                <a:lnTo>
                  <a:pt x="0" y="0"/>
                </a:lnTo>
                <a:lnTo>
                  <a:pt x="0" y="36469"/>
                </a:lnTo>
                <a:lnTo>
                  <a:pt x="15346" y="43190"/>
                </a:lnTo>
                <a:lnTo>
                  <a:pt x="16306" y="41269"/>
                </a:lnTo>
                <a:lnTo>
                  <a:pt x="13441" y="39349"/>
                </a:lnTo>
                <a:lnTo>
                  <a:pt x="10561" y="37429"/>
                </a:lnTo>
                <a:lnTo>
                  <a:pt x="9601" y="34549"/>
                </a:lnTo>
                <a:lnTo>
                  <a:pt x="8625" y="33588"/>
                </a:lnTo>
                <a:lnTo>
                  <a:pt x="7680" y="30708"/>
                </a:lnTo>
                <a:lnTo>
                  <a:pt x="7680" y="76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7" name="object 527"/>
          <p:cNvSpPr/>
          <p:nvPr/>
        </p:nvSpPr>
        <p:spPr>
          <a:xfrm>
            <a:off x="4992090" y="3522863"/>
            <a:ext cx="71033" cy="38404"/>
          </a:xfrm>
          <a:custGeom>
            <a:avLst/>
            <a:gdLst/>
            <a:ahLst/>
            <a:cxnLst/>
            <a:rect l="l" t="t" r="r" b="b"/>
            <a:pathLst>
              <a:path w="71033" h="38404">
                <a:moveTo>
                  <a:pt x="3840" y="18242"/>
                </a:moveTo>
                <a:lnTo>
                  <a:pt x="4800" y="17282"/>
                </a:lnTo>
                <a:lnTo>
                  <a:pt x="6705" y="15361"/>
                </a:lnTo>
                <a:lnTo>
                  <a:pt x="9601" y="13441"/>
                </a:lnTo>
                <a:lnTo>
                  <a:pt x="13426" y="12481"/>
                </a:lnTo>
                <a:lnTo>
                  <a:pt x="18227" y="10561"/>
                </a:lnTo>
                <a:lnTo>
                  <a:pt x="24947" y="9601"/>
                </a:lnTo>
                <a:lnTo>
                  <a:pt x="43190" y="9601"/>
                </a:lnTo>
                <a:lnTo>
                  <a:pt x="50871" y="10561"/>
                </a:lnTo>
                <a:lnTo>
                  <a:pt x="56631" y="12481"/>
                </a:lnTo>
                <a:lnTo>
                  <a:pt x="60472" y="13441"/>
                </a:lnTo>
                <a:lnTo>
                  <a:pt x="63352" y="14401"/>
                </a:lnTo>
                <a:lnTo>
                  <a:pt x="65272" y="16322"/>
                </a:lnTo>
                <a:lnTo>
                  <a:pt x="66233" y="18242"/>
                </a:lnTo>
                <a:lnTo>
                  <a:pt x="67193" y="20162"/>
                </a:lnTo>
                <a:lnTo>
                  <a:pt x="67193" y="33604"/>
                </a:lnTo>
                <a:lnTo>
                  <a:pt x="71033" y="28803"/>
                </a:lnTo>
                <a:lnTo>
                  <a:pt x="71033" y="19202"/>
                </a:lnTo>
                <a:lnTo>
                  <a:pt x="69113" y="15361"/>
                </a:lnTo>
                <a:lnTo>
                  <a:pt x="67193" y="12481"/>
                </a:lnTo>
                <a:lnTo>
                  <a:pt x="64312" y="8641"/>
                </a:lnTo>
                <a:lnTo>
                  <a:pt x="60472" y="5760"/>
                </a:lnTo>
                <a:lnTo>
                  <a:pt x="54711" y="3840"/>
                </a:lnTo>
                <a:lnTo>
                  <a:pt x="49911" y="960"/>
                </a:lnTo>
                <a:lnTo>
                  <a:pt x="43190" y="0"/>
                </a:lnTo>
                <a:lnTo>
                  <a:pt x="34549" y="0"/>
                </a:lnTo>
                <a:lnTo>
                  <a:pt x="32657" y="30"/>
                </a:lnTo>
                <a:lnTo>
                  <a:pt x="18996" y="2284"/>
                </a:lnTo>
                <a:lnTo>
                  <a:pt x="8641" y="7680"/>
                </a:lnTo>
                <a:lnTo>
                  <a:pt x="2880" y="11521"/>
                </a:lnTo>
                <a:lnTo>
                  <a:pt x="0" y="16322"/>
                </a:lnTo>
                <a:lnTo>
                  <a:pt x="0" y="24963"/>
                </a:lnTo>
                <a:lnTo>
                  <a:pt x="960" y="27843"/>
                </a:lnTo>
                <a:lnTo>
                  <a:pt x="3840" y="30723"/>
                </a:lnTo>
                <a:lnTo>
                  <a:pt x="6705" y="34564"/>
                </a:lnTo>
                <a:lnTo>
                  <a:pt x="10546" y="38404"/>
                </a:lnTo>
                <a:lnTo>
                  <a:pt x="6705" y="27843"/>
                </a:lnTo>
                <a:lnTo>
                  <a:pt x="4800" y="25923"/>
                </a:lnTo>
                <a:lnTo>
                  <a:pt x="3840" y="24002"/>
                </a:lnTo>
                <a:lnTo>
                  <a:pt x="384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8" name="object 528"/>
          <p:cNvSpPr/>
          <p:nvPr/>
        </p:nvSpPr>
        <p:spPr>
          <a:xfrm>
            <a:off x="4998796" y="3548786"/>
            <a:ext cx="60487" cy="18242"/>
          </a:xfrm>
          <a:custGeom>
            <a:avLst/>
            <a:gdLst/>
            <a:ahLst/>
            <a:cxnLst/>
            <a:rect l="l" t="t" r="r" b="b"/>
            <a:pathLst>
              <a:path w="60487" h="18242">
                <a:moveTo>
                  <a:pt x="60487" y="0"/>
                </a:moveTo>
                <a:lnTo>
                  <a:pt x="58567" y="2880"/>
                </a:lnTo>
                <a:lnTo>
                  <a:pt x="53766" y="4800"/>
                </a:lnTo>
                <a:lnTo>
                  <a:pt x="47045" y="6720"/>
                </a:lnTo>
                <a:lnTo>
                  <a:pt x="39364" y="7680"/>
                </a:lnTo>
                <a:lnTo>
                  <a:pt x="19202" y="7680"/>
                </a:lnTo>
                <a:lnTo>
                  <a:pt x="13456" y="6720"/>
                </a:lnTo>
                <a:lnTo>
                  <a:pt x="6720" y="5760"/>
                </a:lnTo>
                <a:lnTo>
                  <a:pt x="2895" y="3840"/>
                </a:lnTo>
                <a:lnTo>
                  <a:pt x="0" y="1920"/>
                </a:lnTo>
                <a:lnTo>
                  <a:pt x="3840" y="12481"/>
                </a:lnTo>
                <a:lnTo>
                  <a:pt x="9616" y="14401"/>
                </a:lnTo>
                <a:lnTo>
                  <a:pt x="15361" y="16306"/>
                </a:lnTo>
                <a:lnTo>
                  <a:pt x="21122" y="18242"/>
                </a:lnTo>
                <a:lnTo>
                  <a:pt x="38404" y="18242"/>
                </a:lnTo>
                <a:lnTo>
                  <a:pt x="46085" y="16306"/>
                </a:lnTo>
                <a:lnTo>
                  <a:pt x="52806" y="12481"/>
                </a:lnTo>
                <a:lnTo>
                  <a:pt x="60487" y="7680"/>
                </a:lnTo>
                <a:lnTo>
                  <a:pt x="604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9" name="object 529"/>
          <p:cNvSpPr/>
          <p:nvPr/>
        </p:nvSpPr>
        <p:spPr>
          <a:xfrm>
            <a:off x="4992090" y="3480617"/>
            <a:ext cx="69113" cy="26883"/>
          </a:xfrm>
          <a:custGeom>
            <a:avLst/>
            <a:gdLst/>
            <a:ahLst/>
            <a:cxnLst/>
            <a:rect l="l" t="t" r="r" b="b"/>
            <a:pathLst>
              <a:path w="69113" h="26883">
                <a:moveTo>
                  <a:pt x="9601" y="25923"/>
                </a:moveTo>
                <a:lnTo>
                  <a:pt x="8641" y="24002"/>
                </a:lnTo>
                <a:lnTo>
                  <a:pt x="8641" y="18242"/>
                </a:lnTo>
                <a:lnTo>
                  <a:pt x="9601" y="18242"/>
                </a:lnTo>
                <a:lnTo>
                  <a:pt x="10546" y="17282"/>
                </a:lnTo>
                <a:lnTo>
                  <a:pt x="12481" y="17282"/>
                </a:lnTo>
                <a:lnTo>
                  <a:pt x="16322" y="16322"/>
                </a:lnTo>
                <a:lnTo>
                  <a:pt x="61432" y="16322"/>
                </a:lnTo>
                <a:lnTo>
                  <a:pt x="64312" y="17282"/>
                </a:lnTo>
                <a:lnTo>
                  <a:pt x="65272" y="17282"/>
                </a:lnTo>
                <a:lnTo>
                  <a:pt x="66233" y="18242"/>
                </a:lnTo>
                <a:lnTo>
                  <a:pt x="67193" y="19202"/>
                </a:lnTo>
                <a:lnTo>
                  <a:pt x="67193" y="25923"/>
                </a:lnTo>
                <a:lnTo>
                  <a:pt x="69113" y="25923"/>
                </a:lnTo>
                <a:lnTo>
                  <a:pt x="69113" y="0"/>
                </a:lnTo>
                <a:lnTo>
                  <a:pt x="67193" y="0"/>
                </a:lnTo>
                <a:lnTo>
                  <a:pt x="67193" y="5760"/>
                </a:lnTo>
                <a:lnTo>
                  <a:pt x="66233" y="6736"/>
                </a:lnTo>
                <a:lnTo>
                  <a:pt x="65272" y="7680"/>
                </a:lnTo>
                <a:lnTo>
                  <a:pt x="64312" y="7680"/>
                </a:lnTo>
                <a:lnTo>
                  <a:pt x="63352" y="8641"/>
                </a:lnTo>
                <a:lnTo>
                  <a:pt x="0" y="8641"/>
                </a:lnTo>
                <a:lnTo>
                  <a:pt x="0" y="10561"/>
                </a:lnTo>
                <a:lnTo>
                  <a:pt x="8641" y="26883"/>
                </a:lnTo>
                <a:lnTo>
                  <a:pt x="9601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0" name="object 530"/>
          <p:cNvSpPr/>
          <p:nvPr/>
        </p:nvSpPr>
        <p:spPr>
          <a:xfrm>
            <a:off x="5092887" y="3634221"/>
            <a:ext cx="69113" cy="25923"/>
          </a:xfrm>
          <a:custGeom>
            <a:avLst/>
            <a:gdLst/>
            <a:ahLst/>
            <a:cxnLst/>
            <a:rect l="l" t="t" r="r" b="b"/>
            <a:pathLst>
              <a:path w="69113" h="25923">
                <a:moveTo>
                  <a:pt x="69113" y="24963"/>
                </a:moveTo>
                <a:lnTo>
                  <a:pt x="69113" y="0"/>
                </a:lnTo>
                <a:lnTo>
                  <a:pt x="67193" y="0"/>
                </a:lnTo>
                <a:lnTo>
                  <a:pt x="67193" y="2880"/>
                </a:lnTo>
                <a:lnTo>
                  <a:pt x="66233" y="4800"/>
                </a:lnTo>
                <a:lnTo>
                  <a:pt x="66233" y="5760"/>
                </a:lnTo>
                <a:lnTo>
                  <a:pt x="65272" y="6720"/>
                </a:lnTo>
                <a:lnTo>
                  <a:pt x="65272" y="7680"/>
                </a:lnTo>
                <a:lnTo>
                  <a:pt x="63352" y="7680"/>
                </a:lnTo>
                <a:lnTo>
                  <a:pt x="60472" y="8641"/>
                </a:lnTo>
                <a:lnTo>
                  <a:pt x="0" y="8641"/>
                </a:lnTo>
                <a:lnTo>
                  <a:pt x="0" y="9601"/>
                </a:lnTo>
                <a:lnTo>
                  <a:pt x="7665" y="25923"/>
                </a:lnTo>
                <a:lnTo>
                  <a:pt x="9601" y="25923"/>
                </a:lnTo>
                <a:lnTo>
                  <a:pt x="8641" y="23042"/>
                </a:lnTo>
                <a:lnTo>
                  <a:pt x="7665" y="21122"/>
                </a:lnTo>
                <a:lnTo>
                  <a:pt x="7665" y="19202"/>
                </a:lnTo>
                <a:lnTo>
                  <a:pt x="8641" y="18242"/>
                </a:lnTo>
                <a:lnTo>
                  <a:pt x="8641" y="17282"/>
                </a:lnTo>
                <a:lnTo>
                  <a:pt x="10546" y="17282"/>
                </a:lnTo>
                <a:lnTo>
                  <a:pt x="12481" y="16322"/>
                </a:lnTo>
                <a:lnTo>
                  <a:pt x="63352" y="16322"/>
                </a:lnTo>
                <a:lnTo>
                  <a:pt x="64312" y="17282"/>
                </a:lnTo>
                <a:lnTo>
                  <a:pt x="65272" y="17282"/>
                </a:lnTo>
                <a:lnTo>
                  <a:pt x="65272" y="18242"/>
                </a:lnTo>
                <a:lnTo>
                  <a:pt x="66233" y="19202"/>
                </a:lnTo>
                <a:lnTo>
                  <a:pt x="67193" y="20162"/>
                </a:lnTo>
                <a:lnTo>
                  <a:pt x="67193" y="24963"/>
                </a:lnTo>
                <a:lnTo>
                  <a:pt x="69113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1" name="object 531"/>
          <p:cNvSpPr/>
          <p:nvPr/>
        </p:nvSpPr>
        <p:spPr>
          <a:xfrm>
            <a:off x="5093848" y="3574709"/>
            <a:ext cx="69113" cy="43190"/>
          </a:xfrm>
          <a:custGeom>
            <a:avLst/>
            <a:gdLst/>
            <a:ahLst/>
            <a:cxnLst/>
            <a:rect l="l" t="t" r="r" b="b"/>
            <a:pathLst>
              <a:path w="69113" h="43190">
                <a:moveTo>
                  <a:pt x="1920" y="0"/>
                </a:moveTo>
                <a:lnTo>
                  <a:pt x="0" y="0"/>
                </a:lnTo>
                <a:lnTo>
                  <a:pt x="0" y="36469"/>
                </a:lnTo>
                <a:lnTo>
                  <a:pt x="16322" y="43190"/>
                </a:lnTo>
                <a:lnTo>
                  <a:pt x="16322" y="41269"/>
                </a:lnTo>
                <a:lnTo>
                  <a:pt x="13426" y="39349"/>
                </a:lnTo>
                <a:lnTo>
                  <a:pt x="11521" y="37429"/>
                </a:lnTo>
                <a:lnTo>
                  <a:pt x="9585" y="34549"/>
                </a:lnTo>
                <a:lnTo>
                  <a:pt x="8641" y="33588"/>
                </a:lnTo>
                <a:lnTo>
                  <a:pt x="8641" y="7665"/>
                </a:lnTo>
                <a:lnTo>
                  <a:pt x="69113" y="27828"/>
                </a:lnTo>
                <a:lnTo>
                  <a:pt x="69113" y="23027"/>
                </a:lnTo>
                <a:lnTo>
                  <a:pt x="19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2" name="object 532"/>
          <p:cNvSpPr/>
          <p:nvPr/>
        </p:nvSpPr>
        <p:spPr>
          <a:xfrm>
            <a:off x="5093848" y="3525743"/>
            <a:ext cx="69113" cy="39349"/>
          </a:xfrm>
          <a:custGeom>
            <a:avLst/>
            <a:gdLst/>
            <a:ahLst/>
            <a:cxnLst/>
            <a:rect l="l" t="t" r="r" b="b"/>
            <a:pathLst>
              <a:path w="69113" h="39349">
                <a:moveTo>
                  <a:pt x="0" y="0"/>
                </a:moveTo>
                <a:lnTo>
                  <a:pt x="0" y="24963"/>
                </a:lnTo>
                <a:lnTo>
                  <a:pt x="26868" y="37444"/>
                </a:lnTo>
                <a:lnTo>
                  <a:pt x="26868" y="30723"/>
                </a:lnTo>
                <a:lnTo>
                  <a:pt x="27828" y="25923"/>
                </a:lnTo>
                <a:lnTo>
                  <a:pt x="28788" y="23042"/>
                </a:lnTo>
                <a:lnTo>
                  <a:pt x="30708" y="18242"/>
                </a:lnTo>
                <a:lnTo>
                  <a:pt x="33588" y="14401"/>
                </a:lnTo>
                <a:lnTo>
                  <a:pt x="37429" y="11521"/>
                </a:lnTo>
                <a:lnTo>
                  <a:pt x="41269" y="9601"/>
                </a:lnTo>
                <a:lnTo>
                  <a:pt x="45110" y="7680"/>
                </a:lnTo>
                <a:lnTo>
                  <a:pt x="52791" y="7680"/>
                </a:lnTo>
                <a:lnTo>
                  <a:pt x="56631" y="9601"/>
                </a:lnTo>
                <a:lnTo>
                  <a:pt x="59512" y="12481"/>
                </a:lnTo>
                <a:lnTo>
                  <a:pt x="62392" y="15361"/>
                </a:lnTo>
                <a:lnTo>
                  <a:pt x="64312" y="18242"/>
                </a:lnTo>
                <a:lnTo>
                  <a:pt x="64312" y="24963"/>
                </a:lnTo>
                <a:lnTo>
                  <a:pt x="63352" y="27843"/>
                </a:lnTo>
                <a:lnTo>
                  <a:pt x="61432" y="29763"/>
                </a:lnTo>
                <a:lnTo>
                  <a:pt x="60472" y="31683"/>
                </a:lnTo>
                <a:lnTo>
                  <a:pt x="59512" y="32644"/>
                </a:lnTo>
                <a:lnTo>
                  <a:pt x="59512" y="33604"/>
                </a:lnTo>
                <a:lnTo>
                  <a:pt x="58552" y="34564"/>
                </a:lnTo>
                <a:lnTo>
                  <a:pt x="58552" y="36484"/>
                </a:lnTo>
                <a:lnTo>
                  <a:pt x="59512" y="37444"/>
                </a:lnTo>
                <a:lnTo>
                  <a:pt x="60472" y="38404"/>
                </a:lnTo>
                <a:lnTo>
                  <a:pt x="60472" y="39349"/>
                </a:lnTo>
                <a:lnTo>
                  <a:pt x="64312" y="39349"/>
                </a:lnTo>
                <a:lnTo>
                  <a:pt x="65272" y="38404"/>
                </a:lnTo>
                <a:lnTo>
                  <a:pt x="67193" y="37444"/>
                </a:lnTo>
                <a:lnTo>
                  <a:pt x="68153" y="35524"/>
                </a:lnTo>
                <a:lnTo>
                  <a:pt x="69113" y="31683"/>
                </a:lnTo>
                <a:lnTo>
                  <a:pt x="69113" y="24002"/>
                </a:lnTo>
                <a:lnTo>
                  <a:pt x="68153" y="20162"/>
                </a:lnTo>
                <a:lnTo>
                  <a:pt x="66233" y="16322"/>
                </a:lnTo>
                <a:lnTo>
                  <a:pt x="65272" y="13441"/>
                </a:lnTo>
                <a:lnTo>
                  <a:pt x="63352" y="11521"/>
                </a:lnTo>
                <a:lnTo>
                  <a:pt x="61432" y="8641"/>
                </a:lnTo>
                <a:lnTo>
                  <a:pt x="59512" y="6720"/>
                </a:lnTo>
                <a:lnTo>
                  <a:pt x="56631" y="4800"/>
                </a:lnTo>
                <a:lnTo>
                  <a:pt x="53751" y="3840"/>
                </a:lnTo>
                <a:lnTo>
                  <a:pt x="50871" y="1920"/>
                </a:lnTo>
                <a:lnTo>
                  <a:pt x="47030" y="960"/>
                </a:lnTo>
                <a:lnTo>
                  <a:pt x="37429" y="960"/>
                </a:lnTo>
                <a:lnTo>
                  <a:pt x="31668" y="3840"/>
                </a:lnTo>
                <a:lnTo>
                  <a:pt x="27828" y="7680"/>
                </a:lnTo>
                <a:lnTo>
                  <a:pt x="22067" y="13441"/>
                </a:lnTo>
                <a:lnTo>
                  <a:pt x="19202" y="20162"/>
                </a:lnTo>
                <a:lnTo>
                  <a:pt x="18227" y="28803"/>
                </a:lnTo>
                <a:lnTo>
                  <a:pt x="8641" y="24963"/>
                </a:lnTo>
                <a:lnTo>
                  <a:pt x="8641" y="384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3" name="object 533"/>
          <p:cNvSpPr/>
          <p:nvPr/>
        </p:nvSpPr>
        <p:spPr>
          <a:xfrm>
            <a:off x="5092887" y="3480617"/>
            <a:ext cx="69113" cy="26883"/>
          </a:xfrm>
          <a:custGeom>
            <a:avLst/>
            <a:gdLst/>
            <a:ahLst/>
            <a:cxnLst/>
            <a:rect l="l" t="t" r="r" b="b"/>
            <a:pathLst>
              <a:path w="69113" h="26883">
                <a:moveTo>
                  <a:pt x="69113" y="25923"/>
                </a:moveTo>
                <a:lnTo>
                  <a:pt x="69113" y="0"/>
                </a:lnTo>
                <a:lnTo>
                  <a:pt x="67193" y="0"/>
                </a:lnTo>
                <a:lnTo>
                  <a:pt x="67193" y="2895"/>
                </a:lnTo>
                <a:lnTo>
                  <a:pt x="66233" y="4800"/>
                </a:lnTo>
                <a:lnTo>
                  <a:pt x="66233" y="5760"/>
                </a:lnTo>
                <a:lnTo>
                  <a:pt x="65272" y="6736"/>
                </a:lnTo>
                <a:lnTo>
                  <a:pt x="65272" y="7680"/>
                </a:lnTo>
                <a:lnTo>
                  <a:pt x="64312" y="7680"/>
                </a:lnTo>
                <a:lnTo>
                  <a:pt x="63352" y="8641"/>
                </a:lnTo>
                <a:lnTo>
                  <a:pt x="0" y="8641"/>
                </a:lnTo>
                <a:lnTo>
                  <a:pt x="0" y="10561"/>
                </a:lnTo>
                <a:lnTo>
                  <a:pt x="7665" y="26883"/>
                </a:lnTo>
                <a:lnTo>
                  <a:pt x="9601" y="25923"/>
                </a:lnTo>
                <a:lnTo>
                  <a:pt x="8641" y="24002"/>
                </a:lnTo>
                <a:lnTo>
                  <a:pt x="7665" y="22082"/>
                </a:lnTo>
                <a:lnTo>
                  <a:pt x="7665" y="19202"/>
                </a:lnTo>
                <a:lnTo>
                  <a:pt x="8641" y="18242"/>
                </a:lnTo>
                <a:lnTo>
                  <a:pt x="9601" y="17282"/>
                </a:lnTo>
                <a:lnTo>
                  <a:pt x="12481" y="17282"/>
                </a:lnTo>
                <a:lnTo>
                  <a:pt x="15346" y="16322"/>
                </a:lnTo>
                <a:lnTo>
                  <a:pt x="61432" y="16322"/>
                </a:lnTo>
                <a:lnTo>
                  <a:pt x="63352" y="17282"/>
                </a:lnTo>
                <a:lnTo>
                  <a:pt x="65272" y="17282"/>
                </a:lnTo>
                <a:lnTo>
                  <a:pt x="65272" y="18242"/>
                </a:lnTo>
                <a:lnTo>
                  <a:pt x="66233" y="19202"/>
                </a:lnTo>
                <a:lnTo>
                  <a:pt x="67193" y="20162"/>
                </a:lnTo>
                <a:lnTo>
                  <a:pt x="67193" y="25923"/>
                </a:lnTo>
                <a:lnTo>
                  <a:pt x="69113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4" name="object 534"/>
          <p:cNvSpPr/>
          <p:nvPr/>
        </p:nvSpPr>
        <p:spPr>
          <a:xfrm>
            <a:off x="5192725" y="3634221"/>
            <a:ext cx="69113" cy="25923"/>
          </a:xfrm>
          <a:custGeom>
            <a:avLst/>
            <a:gdLst/>
            <a:ahLst/>
            <a:cxnLst/>
            <a:rect l="l" t="t" r="r" b="b"/>
            <a:pathLst>
              <a:path w="69113" h="25923">
                <a:moveTo>
                  <a:pt x="8625" y="25923"/>
                </a:moveTo>
                <a:lnTo>
                  <a:pt x="9585" y="25923"/>
                </a:lnTo>
                <a:lnTo>
                  <a:pt x="8625" y="23042"/>
                </a:lnTo>
                <a:lnTo>
                  <a:pt x="8625" y="18242"/>
                </a:lnTo>
                <a:lnTo>
                  <a:pt x="9585" y="17282"/>
                </a:lnTo>
                <a:lnTo>
                  <a:pt x="11521" y="17282"/>
                </a:lnTo>
                <a:lnTo>
                  <a:pt x="12466" y="16322"/>
                </a:lnTo>
                <a:lnTo>
                  <a:pt x="64312" y="16322"/>
                </a:lnTo>
                <a:lnTo>
                  <a:pt x="64312" y="17282"/>
                </a:lnTo>
                <a:lnTo>
                  <a:pt x="65272" y="17282"/>
                </a:lnTo>
                <a:lnTo>
                  <a:pt x="66233" y="18242"/>
                </a:lnTo>
                <a:lnTo>
                  <a:pt x="66233" y="19202"/>
                </a:lnTo>
                <a:lnTo>
                  <a:pt x="67193" y="20162"/>
                </a:lnTo>
                <a:lnTo>
                  <a:pt x="67193" y="24963"/>
                </a:lnTo>
                <a:lnTo>
                  <a:pt x="69113" y="24963"/>
                </a:lnTo>
                <a:lnTo>
                  <a:pt x="69113" y="0"/>
                </a:lnTo>
                <a:lnTo>
                  <a:pt x="67193" y="0"/>
                </a:lnTo>
                <a:lnTo>
                  <a:pt x="67193" y="4800"/>
                </a:lnTo>
                <a:lnTo>
                  <a:pt x="66233" y="5760"/>
                </a:lnTo>
                <a:lnTo>
                  <a:pt x="66233" y="6720"/>
                </a:lnTo>
                <a:lnTo>
                  <a:pt x="65272" y="7680"/>
                </a:lnTo>
                <a:lnTo>
                  <a:pt x="63352" y="7680"/>
                </a:lnTo>
                <a:lnTo>
                  <a:pt x="61432" y="8641"/>
                </a:lnTo>
                <a:lnTo>
                  <a:pt x="0" y="8641"/>
                </a:lnTo>
                <a:lnTo>
                  <a:pt x="0" y="9601"/>
                </a:lnTo>
                <a:lnTo>
                  <a:pt x="8625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5" name="object 535"/>
          <p:cNvSpPr/>
          <p:nvPr/>
        </p:nvSpPr>
        <p:spPr>
          <a:xfrm>
            <a:off x="5240715" y="3604458"/>
            <a:ext cx="16322" cy="10561"/>
          </a:xfrm>
          <a:custGeom>
            <a:avLst/>
            <a:gdLst/>
            <a:ahLst/>
            <a:cxnLst/>
            <a:rect l="l" t="t" r="r" b="b"/>
            <a:pathLst>
              <a:path w="16322" h="10561">
                <a:moveTo>
                  <a:pt x="0" y="9601"/>
                </a:moveTo>
                <a:lnTo>
                  <a:pt x="2880" y="10561"/>
                </a:lnTo>
                <a:lnTo>
                  <a:pt x="9601" y="10561"/>
                </a:lnTo>
                <a:lnTo>
                  <a:pt x="13441" y="9601"/>
                </a:lnTo>
                <a:lnTo>
                  <a:pt x="16322" y="6720"/>
                </a:lnTo>
                <a:lnTo>
                  <a:pt x="16322" y="0"/>
                </a:lnTo>
                <a:lnTo>
                  <a:pt x="13441" y="1920"/>
                </a:lnTo>
                <a:lnTo>
                  <a:pt x="9601" y="2880"/>
                </a:lnTo>
                <a:lnTo>
                  <a:pt x="2880" y="2880"/>
                </a:lnTo>
                <a:lnTo>
                  <a:pt x="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6" name="object 536"/>
          <p:cNvSpPr/>
          <p:nvPr/>
        </p:nvSpPr>
        <p:spPr>
          <a:xfrm>
            <a:off x="5192725" y="3579495"/>
            <a:ext cx="7680" cy="29763"/>
          </a:xfrm>
          <a:custGeom>
            <a:avLst/>
            <a:gdLst/>
            <a:ahLst/>
            <a:cxnLst/>
            <a:rect l="l" t="t" r="r" b="b"/>
            <a:pathLst>
              <a:path w="7680" h="29763">
                <a:moveTo>
                  <a:pt x="2880" y="19202"/>
                </a:moveTo>
                <a:lnTo>
                  <a:pt x="2880" y="12481"/>
                </a:lnTo>
                <a:lnTo>
                  <a:pt x="3840" y="10561"/>
                </a:lnTo>
                <a:lnTo>
                  <a:pt x="5745" y="8641"/>
                </a:lnTo>
                <a:lnTo>
                  <a:pt x="7680" y="0"/>
                </a:lnTo>
                <a:lnTo>
                  <a:pt x="4800" y="2880"/>
                </a:lnTo>
                <a:lnTo>
                  <a:pt x="1904" y="6720"/>
                </a:lnTo>
                <a:lnTo>
                  <a:pt x="0" y="10561"/>
                </a:lnTo>
                <a:lnTo>
                  <a:pt x="0" y="22082"/>
                </a:lnTo>
                <a:lnTo>
                  <a:pt x="1904" y="26883"/>
                </a:lnTo>
                <a:lnTo>
                  <a:pt x="4800" y="29763"/>
                </a:lnTo>
                <a:lnTo>
                  <a:pt x="3840" y="22082"/>
                </a:lnTo>
                <a:lnTo>
                  <a:pt x="288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7" name="object 537"/>
          <p:cNvSpPr/>
          <p:nvPr/>
        </p:nvSpPr>
        <p:spPr>
          <a:xfrm>
            <a:off x="5196565" y="3576614"/>
            <a:ext cx="66233" cy="37444"/>
          </a:xfrm>
          <a:custGeom>
            <a:avLst/>
            <a:gdLst/>
            <a:ahLst/>
            <a:cxnLst/>
            <a:rect l="l" t="t" r="r" b="b"/>
            <a:pathLst>
              <a:path w="66233" h="37444">
                <a:moveTo>
                  <a:pt x="42230" y="975"/>
                </a:moveTo>
                <a:lnTo>
                  <a:pt x="38389" y="3840"/>
                </a:lnTo>
                <a:lnTo>
                  <a:pt x="36469" y="5760"/>
                </a:lnTo>
                <a:lnTo>
                  <a:pt x="32628" y="9601"/>
                </a:lnTo>
                <a:lnTo>
                  <a:pt x="27828" y="15361"/>
                </a:lnTo>
                <a:lnTo>
                  <a:pt x="23987" y="9601"/>
                </a:lnTo>
                <a:lnTo>
                  <a:pt x="21107" y="5760"/>
                </a:lnTo>
                <a:lnTo>
                  <a:pt x="18242" y="3840"/>
                </a:lnTo>
                <a:lnTo>
                  <a:pt x="16306" y="1920"/>
                </a:lnTo>
                <a:lnTo>
                  <a:pt x="13426" y="975"/>
                </a:lnTo>
                <a:lnTo>
                  <a:pt x="6720" y="975"/>
                </a:lnTo>
                <a:lnTo>
                  <a:pt x="3840" y="2880"/>
                </a:lnTo>
                <a:lnTo>
                  <a:pt x="1904" y="11521"/>
                </a:lnTo>
                <a:lnTo>
                  <a:pt x="3840" y="9601"/>
                </a:lnTo>
                <a:lnTo>
                  <a:pt x="6720" y="8656"/>
                </a:lnTo>
                <a:lnTo>
                  <a:pt x="15346" y="8656"/>
                </a:lnTo>
                <a:lnTo>
                  <a:pt x="17266" y="9601"/>
                </a:lnTo>
                <a:lnTo>
                  <a:pt x="19187" y="10561"/>
                </a:lnTo>
                <a:lnTo>
                  <a:pt x="22067" y="13441"/>
                </a:lnTo>
                <a:lnTo>
                  <a:pt x="25908" y="17282"/>
                </a:lnTo>
                <a:lnTo>
                  <a:pt x="19187" y="25923"/>
                </a:lnTo>
                <a:lnTo>
                  <a:pt x="17266" y="26883"/>
                </a:lnTo>
                <a:lnTo>
                  <a:pt x="16306" y="28803"/>
                </a:lnTo>
                <a:lnTo>
                  <a:pt x="14401" y="29763"/>
                </a:lnTo>
                <a:lnTo>
                  <a:pt x="12466" y="29763"/>
                </a:lnTo>
                <a:lnTo>
                  <a:pt x="10561" y="30723"/>
                </a:lnTo>
                <a:lnTo>
                  <a:pt x="6720" y="30723"/>
                </a:lnTo>
                <a:lnTo>
                  <a:pt x="3840" y="29763"/>
                </a:lnTo>
                <a:lnTo>
                  <a:pt x="1904" y="27843"/>
                </a:lnTo>
                <a:lnTo>
                  <a:pt x="0" y="24963"/>
                </a:lnTo>
                <a:lnTo>
                  <a:pt x="960" y="32644"/>
                </a:lnTo>
                <a:lnTo>
                  <a:pt x="3840" y="36484"/>
                </a:lnTo>
                <a:lnTo>
                  <a:pt x="7680" y="37444"/>
                </a:lnTo>
                <a:lnTo>
                  <a:pt x="18242" y="37444"/>
                </a:lnTo>
                <a:lnTo>
                  <a:pt x="21107" y="35524"/>
                </a:lnTo>
                <a:lnTo>
                  <a:pt x="23027" y="33604"/>
                </a:lnTo>
                <a:lnTo>
                  <a:pt x="26868" y="30723"/>
                </a:lnTo>
                <a:lnTo>
                  <a:pt x="31668" y="24963"/>
                </a:lnTo>
                <a:lnTo>
                  <a:pt x="34549" y="29763"/>
                </a:lnTo>
                <a:lnTo>
                  <a:pt x="38389" y="33604"/>
                </a:lnTo>
                <a:lnTo>
                  <a:pt x="41269" y="35524"/>
                </a:lnTo>
                <a:lnTo>
                  <a:pt x="44150" y="37444"/>
                </a:lnTo>
                <a:lnTo>
                  <a:pt x="47030" y="30723"/>
                </a:lnTo>
                <a:lnTo>
                  <a:pt x="43190" y="30723"/>
                </a:lnTo>
                <a:lnTo>
                  <a:pt x="41269" y="28803"/>
                </a:lnTo>
                <a:lnTo>
                  <a:pt x="38389" y="27843"/>
                </a:lnTo>
                <a:lnTo>
                  <a:pt x="35509" y="25923"/>
                </a:lnTo>
                <a:lnTo>
                  <a:pt x="33588" y="23042"/>
                </a:lnTo>
                <a:lnTo>
                  <a:pt x="39349" y="15361"/>
                </a:lnTo>
                <a:lnTo>
                  <a:pt x="43190" y="10561"/>
                </a:lnTo>
                <a:lnTo>
                  <a:pt x="47030" y="8656"/>
                </a:lnTo>
                <a:lnTo>
                  <a:pt x="48950" y="7680"/>
                </a:lnTo>
                <a:lnTo>
                  <a:pt x="50871" y="6720"/>
                </a:lnTo>
                <a:lnTo>
                  <a:pt x="56631" y="6720"/>
                </a:lnTo>
                <a:lnTo>
                  <a:pt x="58552" y="7680"/>
                </a:lnTo>
                <a:lnTo>
                  <a:pt x="60472" y="9601"/>
                </a:lnTo>
                <a:lnTo>
                  <a:pt x="63352" y="12481"/>
                </a:lnTo>
                <a:lnTo>
                  <a:pt x="64312" y="15361"/>
                </a:lnTo>
                <a:lnTo>
                  <a:pt x="64312" y="22082"/>
                </a:lnTo>
                <a:lnTo>
                  <a:pt x="62392" y="24963"/>
                </a:lnTo>
                <a:lnTo>
                  <a:pt x="60472" y="27843"/>
                </a:lnTo>
                <a:lnTo>
                  <a:pt x="60472" y="34564"/>
                </a:lnTo>
                <a:lnTo>
                  <a:pt x="64312" y="30723"/>
                </a:lnTo>
                <a:lnTo>
                  <a:pt x="66233" y="25923"/>
                </a:lnTo>
                <a:lnTo>
                  <a:pt x="66233" y="13441"/>
                </a:lnTo>
                <a:lnTo>
                  <a:pt x="65272" y="8656"/>
                </a:lnTo>
                <a:lnTo>
                  <a:pt x="61432" y="4815"/>
                </a:lnTo>
                <a:lnTo>
                  <a:pt x="58552" y="975"/>
                </a:lnTo>
                <a:lnTo>
                  <a:pt x="53751" y="0"/>
                </a:lnTo>
                <a:lnTo>
                  <a:pt x="45110" y="0"/>
                </a:lnTo>
                <a:lnTo>
                  <a:pt x="42230" y="9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8" name="object 538"/>
          <p:cNvSpPr/>
          <p:nvPr/>
        </p:nvSpPr>
        <p:spPr>
          <a:xfrm>
            <a:off x="5199446" y="3548786"/>
            <a:ext cx="60472" cy="18242"/>
          </a:xfrm>
          <a:custGeom>
            <a:avLst/>
            <a:gdLst/>
            <a:ahLst/>
            <a:cxnLst/>
            <a:rect l="l" t="t" r="r" b="b"/>
            <a:pathLst>
              <a:path w="60472" h="18242">
                <a:moveTo>
                  <a:pt x="60472" y="0"/>
                </a:moveTo>
                <a:lnTo>
                  <a:pt x="58552" y="2880"/>
                </a:lnTo>
                <a:lnTo>
                  <a:pt x="52791" y="4800"/>
                </a:lnTo>
                <a:lnTo>
                  <a:pt x="47030" y="6720"/>
                </a:lnTo>
                <a:lnTo>
                  <a:pt x="39349" y="7680"/>
                </a:lnTo>
                <a:lnTo>
                  <a:pt x="18227" y="7680"/>
                </a:lnTo>
                <a:lnTo>
                  <a:pt x="12466" y="6720"/>
                </a:lnTo>
                <a:lnTo>
                  <a:pt x="6705" y="5760"/>
                </a:lnTo>
                <a:lnTo>
                  <a:pt x="2865" y="3840"/>
                </a:lnTo>
                <a:lnTo>
                  <a:pt x="0" y="1920"/>
                </a:lnTo>
                <a:lnTo>
                  <a:pt x="3840" y="12481"/>
                </a:lnTo>
                <a:lnTo>
                  <a:pt x="9585" y="14401"/>
                </a:lnTo>
                <a:lnTo>
                  <a:pt x="14386" y="16306"/>
                </a:lnTo>
                <a:lnTo>
                  <a:pt x="21107" y="18242"/>
                </a:lnTo>
                <a:lnTo>
                  <a:pt x="38389" y="18242"/>
                </a:lnTo>
                <a:lnTo>
                  <a:pt x="46070" y="16306"/>
                </a:lnTo>
                <a:lnTo>
                  <a:pt x="52791" y="12481"/>
                </a:lnTo>
                <a:lnTo>
                  <a:pt x="59512" y="7680"/>
                </a:lnTo>
                <a:lnTo>
                  <a:pt x="6047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9" name="object 539"/>
          <p:cNvSpPr/>
          <p:nvPr/>
        </p:nvSpPr>
        <p:spPr>
          <a:xfrm>
            <a:off x="5192725" y="3522863"/>
            <a:ext cx="70073" cy="38404"/>
          </a:xfrm>
          <a:custGeom>
            <a:avLst/>
            <a:gdLst/>
            <a:ahLst/>
            <a:cxnLst/>
            <a:rect l="l" t="t" r="r" b="b"/>
            <a:pathLst>
              <a:path w="70073" h="38404">
                <a:moveTo>
                  <a:pt x="3840" y="18242"/>
                </a:moveTo>
                <a:lnTo>
                  <a:pt x="4800" y="17282"/>
                </a:lnTo>
                <a:lnTo>
                  <a:pt x="6720" y="15361"/>
                </a:lnTo>
                <a:lnTo>
                  <a:pt x="9585" y="13441"/>
                </a:lnTo>
                <a:lnTo>
                  <a:pt x="13426" y="12481"/>
                </a:lnTo>
                <a:lnTo>
                  <a:pt x="18242" y="10561"/>
                </a:lnTo>
                <a:lnTo>
                  <a:pt x="24947" y="9601"/>
                </a:lnTo>
                <a:lnTo>
                  <a:pt x="43190" y="9601"/>
                </a:lnTo>
                <a:lnTo>
                  <a:pt x="50871" y="10561"/>
                </a:lnTo>
                <a:lnTo>
                  <a:pt x="56631" y="12481"/>
                </a:lnTo>
                <a:lnTo>
                  <a:pt x="60472" y="13441"/>
                </a:lnTo>
                <a:lnTo>
                  <a:pt x="63352" y="14401"/>
                </a:lnTo>
                <a:lnTo>
                  <a:pt x="65272" y="16322"/>
                </a:lnTo>
                <a:lnTo>
                  <a:pt x="66233" y="18242"/>
                </a:lnTo>
                <a:lnTo>
                  <a:pt x="67193" y="20162"/>
                </a:lnTo>
                <a:lnTo>
                  <a:pt x="67193" y="25923"/>
                </a:lnTo>
                <a:lnTo>
                  <a:pt x="66233" y="33604"/>
                </a:lnTo>
                <a:lnTo>
                  <a:pt x="70073" y="28803"/>
                </a:lnTo>
                <a:lnTo>
                  <a:pt x="70073" y="19202"/>
                </a:lnTo>
                <a:lnTo>
                  <a:pt x="69113" y="15361"/>
                </a:lnTo>
                <a:lnTo>
                  <a:pt x="67193" y="12481"/>
                </a:lnTo>
                <a:lnTo>
                  <a:pt x="64312" y="8641"/>
                </a:lnTo>
                <a:lnTo>
                  <a:pt x="60472" y="5760"/>
                </a:lnTo>
                <a:lnTo>
                  <a:pt x="54711" y="3840"/>
                </a:lnTo>
                <a:lnTo>
                  <a:pt x="48950" y="960"/>
                </a:lnTo>
                <a:lnTo>
                  <a:pt x="42230" y="0"/>
                </a:lnTo>
                <a:lnTo>
                  <a:pt x="34549" y="0"/>
                </a:lnTo>
                <a:lnTo>
                  <a:pt x="31689" y="70"/>
                </a:lnTo>
                <a:lnTo>
                  <a:pt x="18442" y="2415"/>
                </a:lnTo>
                <a:lnTo>
                  <a:pt x="7680" y="7680"/>
                </a:lnTo>
                <a:lnTo>
                  <a:pt x="2880" y="11521"/>
                </a:lnTo>
                <a:lnTo>
                  <a:pt x="0" y="16322"/>
                </a:lnTo>
                <a:lnTo>
                  <a:pt x="0" y="24963"/>
                </a:lnTo>
                <a:lnTo>
                  <a:pt x="960" y="27843"/>
                </a:lnTo>
                <a:lnTo>
                  <a:pt x="3840" y="30723"/>
                </a:lnTo>
                <a:lnTo>
                  <a:pt x="5745" y="34564"/>
                </a:lnTo>
                <a:lnTo>
                  <a:pt x="10561" y="38404"/>
                </a:lnTo>
                <a:lnTo>
                  <a:pt x="6720" y="27843"/>
                </a:lnTo>
                <a:lnTo>
                  <a:pt x="4800" y="25923"/>
                </a:lnTo>
                <a:lnTo>
                  <a:pt x="3840" y="24002"/>
                </a:lnTo>
                <a:lnTo>
                  <a:pt x="384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0" name="object 540"/>
          <p:cNvSpPr/>
          <p:nvPr/>
        </p:nvSpPr>
        <p:spPr>
          <a:xfrm>
            <a:off x="5192725" y="3480617"/>
            <a:ext cx="69113" cy="26883"/>
          </a:xfrm>
          <a:custGeom>
            <a:avLst/>
            <a:gdLst/>
            <a:ahLst/>
            <a:cxnLst/>
            <a:rect l="l" t="t" r="r" b="b"/>
            <a:pathLst>
              <a:path w="69113" h="26883">
                <a:moveTo>
                  <a:pt x="9585" y="25923"/>
                </a:moveTo>
                <a:lnTo>
                  <a:pt x="8625" y="24002"/>
                </a:lnTo>
                <a:lnTo>
                  <a:pt x="8625" y="18242"/>
                </a:lnTo>
                <a:lnTo>
                  <a:pt x="9585" y="18242"/>
                </a:lnTo>
                <a:lnTo>
                  <a:pt x="10561" y="17282"/>
                </a:lnTo>
                <a:lnTo>
                  <a:pt x="12466" y="17282"/>
                </a:lnTo>
                <a:lnTo>
                  <a:pt x="16306" y="16322"/>
                </a:lnTo>
                <a:lnTo>
                  <a:pt x="61432" y="16322"/>
                </a:lnTo>
                <a:lnTo>
                  <a:pt x="64312" y="17282"/>
                </a:lnTo>
                <a:lnTo>
                  <a:pt x="65272" y="17282"/>
                </a:lnTo>
                <a:lnTo>
                  <a:pt x="66233" y="18242"/>
                </a:lnTo>
                <a:lnTo>
                  <a:pt x="66233" y="19202"/>
                </a:lnTo>
                <a:lnTo>
                  <a:pt x="67193" y="20162"/>
                </a:lnTo>
                <a:lnTo>
                  <a:pt x="67193" y="25923"/>
                </a:lnTo>
                <a:lnTo>
                  <a:pt x="69113" y="25923"/>
                </a:lnTo>
                <a:lnTo>
                  <a:pt x="69113" y="0"/>
                </a:lnTo>
                <a:lnTo>
                  <a:pt x="67193" y="0"/>
                </a:lnTo>
                <a:lnTo>
                  <a:pt x="67193" y="4800"/>
                </a:lnTo>
                <a:lnTo>
                  <a:pt x="66233" y="5760"/>
                </a:lnTo>
                <a:lnTo>
                  <a:pt x="66233" y="6736"/>
                </a:lnTo>
                <a:lnTo>
                  <a:pt x="65272" y="7680"/>
                </a:lnTo>
                <a:lnTo>
                  <a:pt x="64312" y="7680"/>
                </a:lnTo>
                <a:lnTo>
                  <a:pt x="63352" y="8641"/>
                </a:lnTo>
                <a:lnTo>
                  <a:pt x="0" y="8641"/>
                </a:lnTo>
                <a:lnTo>
                  <a:pt x="0" y="10561"/>
                </a:lnTo>
                <a:lnTo>
                  <a:pt x="8625" y="26883"/>
                </a:lnTo>
                <a:lnTo>
                  <a:pt x="9585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1" name="object 541"/>
          <p:cNvSpPr/>
          <p:nvPr/>
        </p:nvSpPr>
        <p:spPr>
          <a:xfrm>
            <a:off x="5292547" y="3634221"/>
            <a:ext cx="69128" cy="25923"/>
          </a:xfrm>
          <a:custGeom>
            <a:avLst/>
            <a:gdLst/>
            <a:ahLst/>
            <a:cxnLst/>
            <a:rect l="l" t="t" r="r" b="b"/>
            <a:pathLst>
              <a:path w="69128" h="25923">
                <a:moveTo>
                  <a:pt x="12496" y="16322"/>
                </a:moveTo>
                <a:lnTo>
                  <a:pt x="63367" y="16322"/>
                </a:lnTo>
                <a:lnTo>
                  <a:pt x="64328" y="17282"/>
                </a:lnTo>
                <a:lnTo>
                  <a:pt x="65288" y="17282"/>
                </a:lnTo>
                <a:lnTo>
                  <a:pt x="66248" y="18242"/>
                </a:lnTo>
                <a:lnTo>
                  <a:pt x="66248" y="19202"/>
                </a:lnTo>
                <a:lnTo>
                  <a:pt x="67208" y="20162"/>
                </a:lnTo>
                <a:lnTo>
                  <a:pt x="67208" y="24963"/>
                </a:lnTo>
                <a:lnTo>
                  <a:pt x="69128" y="24963"/>
                </a:lnTo>
                <a:lnTo>
                  <a:pt x="69128" y="0"/>
                </a:lnTo>
                <a:lnTo>
                  <a:pt x="67208" y="0"/>
                </a:lnTo>
                <a:lnTo>
                  <a:pt x="67208" y="4800"/>
                </a:lnTo>
                <a:lnTo>
                  <a:pt x="66248" y="5760"/>
                </a:lnTo>
                <a:lnTo>
                  <a:pt x="66248" y="6720"/>
                </a:lnTo>
                <a:lnTo>
                  <a:pt x="65288" y="7680"/>
                </a:lnTo>
                <a:lnTo>
                  <a:pt x="63367" y="7680"/>
                </a:lnTo>
                <a:lnTo>
                  <a:pt x="61447" y="8641"/>
                </a:lnTo>
                <a:lnTo>
                  <a:pt x="0" y="8641"/>
                </a:lnTo>
                <a:lnTo>
                  <a:pt x="0" y="9601"/>
                </a:lnTo>
                <a:lnTo>
                  <a:pt x="7680" y="25923"/>
                </a:lnTo>
                <a:lnTo>
                  <a:pt x="9616" y="25923"/>
                </a:lnTo>
                <a:lnTo>
                  <a:pt x="8656" y="23042"/>
                </a:lnTo>
                <a:lnTo>
                  <a:pt x="7680" y="21122"/>
                </a:lnTo>
                <a:lnTo>
                  <a:pt x="7680" y="19202"/>
                </a:lnTo>
                <a:lnTo>
                  <a:pt x="8656" y="19202"/>
                </a:lnTo>
                <a:lnTo>
                  <a:pt x="8656" y="18242"/>
                </a:lnTo>
                <a:lnTo>
                  <a:pt x="9616" y="17282"/>
                </a:lnTo>
                <a:lnTo>
                  <a:pt x="11521" y="17282"/>
                </a:lnTo>
                <a:lnTo>
                  <a:pt x="12496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2" name="object 542"/>
          <p:cNvSpPr/>
          <p:nvPr/>
        </p:nvSpPr>
        <p:spPr>
          <a:xfrm>
            <a:off x="5292547" y="3579495"/>
            <a:ext cx="7680" cy="29763"/>
          </a:xfrm>
          <a:custGeom>
            <a:avLst/>
            <a:gdLst/>
            <a:ahLst/>
            <a:cxnLst/>
            <a:rect l="l" t="t" r="r" b="b"/>
            <a:pathLst>
              <a:path w="7680" h="29763">
                <a:moveTo>
                  <a:pt x="2895" y="19202"/>
                </a:moveTo>
                <a:lnTo>
                  <a:pt x="2895" y="12481"/>
                </a:lnTo>
                <a:lnTo>
                  <a:pt x="3840" y="10561"/>
                </a:lnTo>
                <a:lnTo>
                  <a:pt x="5775" y="8641"/>
                </a:lnTo>
                <a:lnTo>
                  <a:pt x="7680" y="0"/>
                </a:lnTo>
                <a:lnTo>
                  <a:pt x="4815" y="2880"/>
                </a:lnTo>
                <a:lnTo>
                  <a:pt x="1935" y="6720"/>
                </a:lnTo>
                <a:lnTo>
                  <a:pt x="0" y="10561"/>
                </a:lnTo>
                <a:lnTo>
                  <a:pt x="0" y="22082"/>
                </a:lnTo>
                <a:lnTo>
                  <a:pt x="1935" y="26883"/>
                </a:lnTo>
                <a:lnTo>
                  <a:pt x="4815" y="29763"/>
                </a:lnTo>
                <a:lnTo>
                  <a:pt x="3840" y="22082"/>
                </a:lnTo>
                <a:lnTo>
                  <a:pt x="2895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3" name="object 543"/>
          <p:cNvSpPr/>
          <p:nvPr/>
        </p:nvSpPr>
        <p:spPr>
          <a:xfrm>
            <a:off x="5296387" y="3576614"/>
            <a:ext cx="66248" cy="38404"/>
          </a:xfrm>
          <a:custGeom>
            <a:avLst/>
            <a:gdLst/>
            <a:ahLst/>
            <a:cxnLst/>
            <a:rect l="l" t="t" r="r" b="b"/>
            <a:pathLst>
              <a:path w="66248" h="38404">
                <a:moveTo>
                  <a:pt x="47045" y="38404"/>
                </a:moveTo>
                <a:lnTo>
                  <a:pt x="53766" y="38404"/>
                </a:lnTo>
                <a:lnTo>
                  <a:pt x="57607" y="37444"/>
                </a:lnTo>
                <a:lnTo>
                  <a:pt x="60487" y="34564"/>
                </a:lnTo>
                <a:lnTo>
                  <a:pt x="64328" y="30723"/>
                </a:lnTo>
                <a:lnTo>
                  <a:pt x="66248" y="25923"/>
                </a:lnTo>
                <a:lnTo>
                  <a:pt x="66248" y="13441"/>
                </a:lnTo>
                <a:lnTo>
                  <a:pt x="65288" y="8656"/>
                </a:lnTo>
                <a:lnTo>
                  <a:pt x="61447" y="4815"/>
                </a:lnTo>
                <a:lnTo>
                  <a:pt x="58567" y="975"/>
                </a:lnTo>
                <a:lnTo>
                  <a:pt x="53766" y="0"/>
                </a:lnTo>
                <a:lnTo>
                  <a:pt x="45125" y="0"/>
                </a:lnTo>
                <a:lnTo>
                  <a:pt x="42245" y="975"/>
                </a:lnTo>
                <a:lnTo>
                  <a:pt x="38404" y="3840"/>
                </a:lnTo>
                <a:lnTo>
                  <a:pt x="35524" y="5760"/>
                </a:lnTo>
                <a:lnTo>
                  <a:pt x="32644" y="9601"/>
                </a:lnTo>
                <a:lnTo>
                  <a:pt x="27843" y="15361"/>
                </a:lnTo>
                <a:lnTo>
                  <a:pt x="24002" y="9601"/>
                </a:lnTo>
                <a:lnTo>
                  <a:pt x="21122" y="5760"/>
                </a:lnTo>
                <a:lnTo>
                  <a:pt x="18242" y="3840"/>
                </a:lnTo>
                <a:lnTo>
                  <a:pt x="16337" y="1920"/>
                </a:lnTo>
                <a:lnTo>
                  <a:pt x="13441" y="975"/>
                </a:lnTo>
                <a:lnTo>
                  <a:pt x="6720" y="975"/>
                </a:lnTo>
                <a:lnTo>
                  <a:pt x="3840" y="2880"/>
                </a:lnTo>
                <a:lnTo>
                  <a:pt x="1935" y="11521"/>
                </a:lnTo>
                <a:lnTo>
                  <a:pt x="3840" y="9601"/>
                </a:lnTo>
                <a:lnTo>
                  <a:pt x="6720" y="8656"/>
                </a:lnTo>
                <a:lnTo>
                  <a:pt x="15361" y="8656"/>
                </a:lnTo>
                <a:lnTo>
                  <a:pt x="17282" y="9601"/>
                </a:lnTo>
                <a:lnTo>
                  <a:pt x="19202" y="10561"/>
                </a:lnTo>
                <a:lnTo>
                  <a:pt x="22082" y="13441"/>
                </a:lnTo>
                <a:lnTo>
                  <a:pt x="25923" y="17282"/>
                </a:lnTo>
                <a:lnTo>
                  <a:pt x="19202" y="25923"/>
                </a:lnTo>
                <a:lnTo>
                  <a:pt x="17282" y="26883"/>
                </a:lnTo>
                <a:lnTo>
                  <a:pt x="16337" y="28803"/>
                </a:lnTo>
                <a:lnTo>
                  <a:pt x="14401" y="29763"/>
                </a:lnTo>
                <a:lnTo>
                  <a:pt x="12496" y="29763"/>
                </a:lnTo>
                <a:lnTo>
                  <a:pt x="10561" y="30723"/>
                </a:lnTo>
                <a:lnTo>
                  <a:pt x="6720" y="30723"/>
                </a:lnTo>
                <a:lnTo>
                  <a:pt x="3840" y="29763"/>
                </a:lnTo>
                <a:lnTo>
                  <a:pt x="1935" y="27843"/>
                </a:lnTo>
                <a:lnTo>
                  <a:pt x="0" y="24963"/>
                </a:lnTo>
                <a:lnTo>
                  <a:pt x="975" y="32644"/>
                </a:lnTo>
                <a:lnTo>
                  <a:pt x="3840" y="36484"/>
                </a:lnTo>
                <a:lnTo>
                  <a:pt x="7680" y="37444"/>
                </a:lnTo>
                <a:lnTo>
                  <a:pt x="18242" y="37444"/>
                </a:lnTo>
                <a:lnTo>
                  <a:pt x="21122" y="35524"/>
                </a:lnTo>
                <a:lnTo>
                  <a:pt x="23042" y="33604"/>
                </a:lnTo>
                <a:lnTo>
                  <a:pt x="26883" y="30723"/>
                </a:lnTo>
                <a:lnTo>
                  <a:pt x="31683" y="24963"/>
                </a:lnTo>
                <a:lnTo>
                  <a:pt x="34564" y="29763"/>
                </a:lnTo>
                <a:lnTo>
                  <a:pt x="33604" y="23042"/>
                </a:lnTo>
                <a:lnTo>
                  <a:pt x="38404" y="15361"/>
                </a:lnTo>
                <a:lnTo>
                  <a:pt x="43205" y="10561"/>
                </a:lnTo>
                <a:lnTo>
                  <a:pt x="47045" y="8656"/>
                </a:lnTo>
                <a:lnTo>
                  <a:pt x="48966" y="7680"/>
                </a:lnTo>
                <a:lnTo>
                  <a:pt x="50886" y="6720"/>
                </a:lnTo>
                <a:lnTo>
                  <a:pt x="56647" y="6720"/>
                </a:lnTo>
                <a:lnTo>
                  <a:pt x="58567" y="7680"/>
                </a:lnTo>
                <a:lnTo>
                  <a:pt x="60487" y="9601"/>
                </a:lnTo>
                <a:lnTo>
                  <a:pt x="63367" y="12481"/>
                </a:lnTo>
                <a:lnTo>
                  <a:pt x="64328" y="15361"/>
                </a:lnTo>
                <a:lnTo>
                  <a:pt x="64328" y="22082"/>
                </a:lnTo>
                <a:lnTo>
                  <a:pt x="62407" y="24963"/>
                </a:lnTo>
                <a:lnTo>
                  <a:pt x="60487" y="27843"/>
                </a:lnTo>
                <a:lnTo>
                  <a:pt x="57607" y="29763"/>
                </a:lnTo>
                <a:lnTo>
                  <a:pt x="53766" y="30723"/>
                </a:lnTo>
                <a:lnTo>
                  <a:pt x="43205" y="30723"/>
                </a:lnTo>
                <a:lnTo>
                  <a:pt x="44165" y="37444"/>
                </a:lnTo>
                <a:lnTo>
                  <a:pt x="47045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4" name="object 544"/>
          <p:cNvSpPr/>
          <p:nvPr/>
        </p:nvSpPr>
        <p:spPr>
          <a:xfrm>
            <a:off x="5329991" y="3599657"/>
            <a:ext cx="10561" cy="14401"/>
          </a:xfrm>
          <a:custGeom>
            <a:avLst/>
            <a:gdLst/>
            <a:ahLst/>
            <a:cxnLst/>
            <a:rect l="l" t="t" r="r" b="b"/>
            <a:pathLst>
              <a:path w="10561" h="14401">
                <a:moveTo>
                  <a:pt x="0" y="0"/>
                </a:moveTo>
                <a:lnTo>
                  <a:pt x="960" y="6720"/>
                </a:lnTo>
                <a:lnTo>
                  <a:pt x="4800" y="10561"/>
                </a:lnTo>
                <a:lnTo>
                  <a:pt x="7680" y="12481"/>
                </a:lnTo>
                <a:lnTo>
                  <a:pt x="10561" y="14401"/>
                </a:lnTo>
                <a:lnTo>
                  <a:pt x="9601" y="7680"/>
                </a:lnTo>
                <a:lnTo>
                  <a:pt x="7680" y="5760"/>
                </a:lnTo>
                <a:lnTo>
                  <a:pt x="4800" y="4800"/>
                </a:lnTo>
                <a:lnTo>
                  <a:pt x="1920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5" name="object 545"/>
          <p:cNvSpPr/>
          <p:nvPr/>
        </p:nvSpPr>
        <p:spPr>
          <a:xfrm>
            <a:off x="5294482" y="3525743"/>
            <a:ext cx="68153" cy="39349"/>
          </a:xfrm>
          <a:custGeom>
            <a:avLst/>
            <a:gdLst/>
            <a:ahLst/>
            <a:cxnLst/>
            <a:rect l="l" t="t" r="r" b="b"/>
            <a:pathLst>
              <a:path w="68153" h="39349">
                <a:moveTo>
                  <a:pt x="59512" y="38404"/>
                </a:moveTo>
                <a:lnTo>
                  <a:pt x="60472" y="39349"/>
                </a:lnTo>
                <a:lnTo>
                  <a:pt x="63352" y="39349"/>
                </a:lnTo>
                <a:lnTo>
                  <a:pt x="65272" y="38404"/>
                </a:lnTo>
                <a:lnTo>
                  <a:pt x="66233" y="37444"/>
                </a:lnTo>
                <a:lnTo>
                  <a:pt x="68153" y="35524"/>
                </a:lnTo>
                <a:lnTo>
                  <a:pt x="68153" y="24002"/>
                </a:lnTo>
                <a:lnTo>
                  <a:pt x="67193" y="20162"/>
                </a:lnTo>
                <a:lnTo>
                  <a:pt x="66233" y="16322"/>
                </a:lnTo>
                <a:lnTo>
                  <a:pt x="64312" y="13441"/>
                </a:lnTo>
                <a:lnTo>
                  <a:pt x="62392" y="11521"/>
                </a:lnTo>
                <a:lnTo>
                  <a:pt x="60472" y="8641"/>
                </a:lnTo>
                <a:lnTo>
                  <a:pt x="58552" y="6720"/>
                </a:lnTo>
                <a:lnTo>
                  <a:pt x="55671" y="4800"/>
                </a:lnTo>
                <a:lnTo>
                  <a:pt x="52791" y="3840"/>
                </a:lnTo>
                <a:lnTo>
                  <a:pt x="49911" y="1920"/>
                </a:lnTo>
                <a:lnTo>
                  <a:pt x="46070" y="960"/>
                </a:lnTo>
                <a:lnTo>
                  <a:pt x="36469" y="960"/>
                </a:lnTo>
                <a:lnTo>
                  <a:pt x="31668" y="3840"/>
                </a:lnTo>
                <a:lnTo>
                  <a:pt x="26868" y="7680"/>
                </a:lnTo>
                <a:lnTo>
                  <a:pt x="22067" y="13441"/>
                </a:lnTo>
                <a:lnTo>
                  <a:pt x="18242" y="20162"/>
                </a:lnTo>
                <a:lnTo>
                  <a:pt x="17266" y="28803"/>
                </a:lnTo>
                <a:lnTo>
                  <a:pt x="7680" y="24963"/>
                </a:lnTo>
                <a:lnTo>
                  <a:pt x="7680" y="3840"/>
                </a:lnTo>
                <a:lnTo>
                  <a:pt x="0" y="0"/>
                </a:lnTo>
                <a:lnTo>
                  <a:pt x="0" y="24963"/>
                </a:lnTo>
                <a:lnTo>
                  <a:pt x="25908" y="37444"/>
                </a:lnTo>
                <a:lnTo>
                  <a:pt x="25908" y="30723"/>
                </a:lnTo>
                <a:lnTo>
                  <a:pt x="26868" y="25923"/>
                </a:lnTo>
                <a:lnTo>
                  <a:pt x="28788" y="23042"/>
                </a:lnTo>
                <a:lnTo>
                  <a:pt x="30708" y="18242"/>
                </a:lnTo>
                <a:lnTo>
                  <a:pt x="33588" y="14401"/>
                </a:lnTo>
                <a:lnTo>
                  <a:pt x="36469" y="11521"/>
                </a:lnTo>
                <a:lnTo>
                  <a:pt x="40309" y="9601"/>
                </a:lnTo>
                <a:lnTo>
                  <a:pt x="44150" y="7680"/>
                </a:lnTo>
                <a:lnTo>
                  <a:pt x="52791" y="7680"/>
                </a:lnTo>
                <a:lnTo>
                  <a:pt x="55671" y="9601"/>
                </a:lnTo>
                <a:lnTo>
                  <a:pt x="58552" y="12481"/>
                </a:lnTo>
                <a:lnTo>
                  <a:pt x="61432" y="15361"/>
                </a:lnTo>
                <a:lnTo>
                  <a:pt x="63352" y="18242"/>
                </a:lnTo>
                <a:lnTo>
                  <a:pt x="63352" y="24963"/>
                </a:lnTo>
                <a:lnTo>
                  <a:pt x="62392" y="27843"/>
                </a:lnTo>
                <a:lnTo>
                  <a:pt x="60472" y="29763"/>
                </a:lnTo>
                <a:lnTo>
                  <a:pt x="59512" y="31683"/>
                </a:lnTo>
                <a:lnTo>
                  <a:pt x="58552" y="32644"/>
                </a:lnTo>
                <a:lnTo>
                  <a:pt x="58552" y="37444"/>
                </a:lnTo>
                <a:lnTo>
                  <a:pt x="59512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6" name="object 546"/>
          <p:cNvSpPr/>
          <p:nvPr/>
        </p:nvSpPr>
        <p:spPr>
          <a:xfrm>
            <a:off x="5292547" y="3480617"/>
            <a:ext cx="69128" cy="26883"/>
          </a:xfrm>
          <a:custGeom>
            <a:avLst/>
            <a:gdLst/>
            <a:ahLst/>
            <a:cxnLst/>
            <a:rect l="l" t="t" r="r" b="b"/>
            <a:pathLst>
              <a:path w="69128" h="26883">
                <a:moveTo>
                  <a:pt x="9616" y="18242"/>
                </a:moveTo>
                <a:lnTo>
                  <a:pt x="10561" y="17282"/>
                </a:lnTo>
                <a:lnTo>
                  <a:pt x="12496" y="17282"/>
                </a:lnTo>
                <a:lnTo>
                  <a:pt x="15361" y="16322"/>
                </a:lnTo>
                <a:lnTo>
                  <a:pt x="61447" y="16322"/>
                </a:lnTo>
                <a:lnTo>
                  <a:pt x="63367" y="17282"/>
                </a:lnTo>
                <a:lnTo>
                  <a:pt x="65288" y="17282"/>
                </a:lnTo>
                <a:lnTo>
                  <a:pt x="66248" y="18242"/>
                </a:lnTo>
                <a:lnTo>
                  <a:pt x="66248" y="19202"/>
                </a:lnTo>
                <a:lnTo>
                  <a:pt x="67208" y="20162"/>
                </a:lnTo>
                <a:lnTo>
                  <a:pt x="67208" y="25923"/>
                </a:lnTo>
                <a:lnTo>
                  <a:pt x="69128" y="25923"/>
                </a:lnTo>
                <a:lnTo>
                  <a:pt x="69128" y="0"/>
                </a:lnTo>
                <a:lnTo>
                  <a:pt x="67208" y="0"/>
                </a:lnTo>
                <a:lnTo>
                  <a:pt x="67208" y="4800"/>
                </a:lnTo>
                <a:lnTo>
                  <a:pt x="66248" y="5760"/>
                </a:lnTo>
                <a:lnTo>
                  <a:pt x="66248" y="6736"/>
                </a:lnTo>
                <a:lnTo>
                  <a:pt x="65288" y="7680"/>
                </a:lnTo>
                <a:lnTo>
                  <a:pt x="64328" y="7680"/>
                </a:lnTo>
                <a:lnTo>
                  <a:pt x="63367" y="8641"/>
                </a:lnTo>
                <a:lnTo>
                  <a:pt x="0" y="8641"/>
                </a:lnTo>
                <a:lnTo>
                  <a:pt x="0" y="10561"/>
                </a:lnTo>
                <a:lnTo>
                  <a:pt x="7680" y="26883"/>
                </a:lnTo>
                <a:lnTo>
                  <a:pt x="9616" y="25923"/>
                </a:lnTo>
                <a:lnTo>
                  <a:pt x="8656" y="24002"/>
                </a:lnTo>
                <a:lnTo>
                  <a:pt x="7680" y="22082"/>
                </a:lnTo>
                <a:lnTo>
                  <a:pt x="7680" y="20162"/>
                </a:lnTo>
                <a:lnTo>
                  <a:pt x="8656" y="19202"/>
                </a:lnTo>
                <a:lnTo>
                  <a:pt x="8656" y="18242"/>
                </a:lnTo>
                <a:lnTo>
                  <a:pt x="9616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7" name="object 547"/>
          <p:cNvSpPr/>
          <p:nvPr/>
        </p:nvSpPr>
        <p:spPr>
          <a:xfrm>
            <a:off x="5392399" y="3634221"/>
            <a:ext cx="70073" cy="25923"/>
          </a:xfrm>
          <a:custGeom>
            <a:avLst/>
            <a:gdLst/>
            <a:ahLst/>
            <a:cxnLst/>
            <a:rect l="l" t="t" r="r" b="b"/>
            <a:pathLst>
              <a:path w="70073" h="25923">
                <a:moveTo>
                  <a:pt x="8625" y="25923"/>
                </a:moveTo>
                <a:lnTo>
                  <a:pt x="9585" y="25923"/>
                </a:lnTo>
                <a:lnTo>
                  <a:pt x="8625" y="23042"/>
                </a:lnTo>
                <a:lnTo>
                  <a:pt x="8625" y="19202"/>
                </a:lnTo>
                <a:lnTo>
                  <a:pt x="9585" y="18242"/>
                </a:lnTo>
                <a:lnTo>
                  <a:pt x="9585" y="17282"/>
                </a:lnTo>
                <a:lnTo>
                  <a:pt x="11521" y="17282"/>
                </a:lnTo>
                <a:lnTo>
                  <a:pt x="13426" y="16322"/>
                </a:lnTo>
                <a:lnTo>
                  <a:pt x="64312" y="16322"/>
                </a:lnTo>
                <a:lnTo>
                  <a:pt x="65272" y="17282"/>
                </a:lnTo>
                <a:lnTo>
                  <a:pt x="66233" y="17282"/>
                </a:lnTo>
                <a:lnTo>
                  <a:pt x="66233" y="18242"/>
                </a:lnTo>
                <a:lnTo>
                  <a:pt x="67193" y="19202"/>
                </a:lnTo>
                <a:lnTo>
                  <a:pt x="67193" y="20162"/>
                </a:lnTo>
                <a:lnTo>
                  <a:pt x="68153" y="22082"/>
                </a:lnTo>
                <a:lnTo>
                  <a:pt x="68153" y="24963"/>
                </a:lnTo>
                <a:lnTo>
                  <a:pt x="70073" y="24963"/>
                </a:lnTo>
                <a:lnTo>
                  <a:pt x="70073" y="0"/>
                </a:lnTo>
                <a:lnTo>
                  <a:pt x="68153" y="0"/>
                </a:lnTo>
                <a:lnTo>
                  <a:pt x="68153" y="2880"/>
                </a:lnTo>
                <a:lnTo>
                  <a:pt x="67193" y="4800"/>
                </a:lnTo>
                <a:lnTo>
                  <a:pt x="67193" y="5760"/>
                </a:lnTo>
                <a:lnTo>
                  <a:pt x="66233" y="6720"/>
                </a:lnTo>
                <a:lnTo>
                  <a:pt x="65272" y="7680"/>
                </a:lnTo>
                <a:lnTo>
                  <a:pt x="63352" y="7680"/>
                </a:lnTo>
                <a:lnTo>
                  <a:pt x="61432" y="8641"/>
                </a:lnTo>
                <a:lnTo>
                  <a:pt x="0" y="8641"/>
                </a:lnTo>
                <a:lnTo>
                  <a:pt x="0" y="9601"/>
                </a:lnTo>
                <a:lnTo>
                  <a:pt x="8625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8" name="object 548"/>
          <p:cNvSpPr/>
          <p:nvPr/>
        </p:nvSpPr>
        <p:spPr>
          <a:xfrm>
            <a:off x="5430789" y="3586215"/>
            <a:ext cx="6720" cy="25923"/>
          </a:xfrm>
          <a:custGeom>
            <a:avLst/>
            <a:gdLst/>
            <a:ahLst/>
            <a:cxnLst/>
            <a:rect l="l" t="t" r="r" b="b"/>
            <a:pathLst>
              <a:path w="6720" h="25923">
                <a:moveTo>
                  <a:pt x="6720" y="13441"/>
                </a:moveTo>
                <a:lnTo>
                  <a:pt x="6720" y="9601"/>
                </a:lnTo>
                <a:lnTo>
                  <a:pt x="4800" y="4800"/>
                </a:lnTo>
                <a:lnTo>
                  <a:pt x="1920" y="0"/>
                </a:lnTo>
                <a:lnTo>
                  <a:pt x="0" y="1920"/>
                </a:lnTo>
                <a:lnTo>
                  <a:pt x="960" y="4800"/>
                </a:lnTo>
                <a:lnTo>
                  <a:pt x="1920" y="6720"/>
                </a:lnTo>
                <a:lnTo>
                  <a:pt x="1920" y="13441"/>
                </a:lnTo>
                <a:lnTo>
                  <a:pt x="960" y="15361"/>
                </a:lnTo>
                <a:lnTo>
                  <a:pt x="960" y="25923"/>
                </a:lnTo>
                <a:lnTo>
                  <a:pt x="4800" y="23042"/>
                </a:lnTo>
                <a:lnTo>
                  <a:pt x="6720" y="18242"/>
                </a:lnTo>
                <a:lnTo>
                  <a:pt x="672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9" name="object 549"/>
          <p:cNvSpPr/>
          <p:nvPr/>
        </p:nvSpPr>
        <p:spPr>
          <a:xfrm>
            <a:off x="5392399" y="3574709"/>
            <a:ext cx="71033" cy="42230"/>
          </a:xfrm>
          <a:custGeom>
            <a:avLst/>
            <a:gdLst/>
            <a:ahLst/>
            <a:cxnLst/>
            <a:rect l="l" t="t" r="r" b="b"/>
            <a:pathLst>
              <a:path w="71033" h="42230">
                <a:moveTo>
                  <a:pt x="7680" y="30708"/>
                </a:moveTo>
                <a:lnTo>
                  <a:pt x="4785" y="27828"/>
                </a:lnTo>
                <a:lnTo>
                  <a:pt x="3840" y="25908"/>
                </a:lnTo>
                <a:lnTo>
                  <a:pt x="3840" y="20147"/>
                </a:lnTo>
                <a:lnTo>
                  <a:pt x="4785" y="18227"/>
                </a:lnTo>
                <a:lnTo>
                  <a:pt x="6720" y="15346"/>
                </a:lnTo>
                <a:lnTo>
                  <a:pt x="8625" y="13426"/>
                </a:lnTo>
                <a:lnTo>
                  <a:pt x="11521" y="12466"/>
                </a:lnTo>
                <a:lnTo>
                  <a:pt x="15346" y="11506"/>
                </a:lnTo>
                <a:lnTo>
                  <a:pt x="19187" y="9585"/>
                </a:lnTo>
                <a:lnTo>
                  <a:pt x="31668" y="9585"/>
                </a:lnTo>
                <a:lnTo>
                  <a:pt x="36469" y="10561"/>
                </a:lnTo>
                <a:lnTo>
                  <a:pt x="37429" y="11506"/>
                </a:lnTo>
                <a:lnTo>
                  <a:pt x="38389" y="13426"/>
                </a:lnTo>
                <a:lnTo>
                  <a:pt x="40309" y="11506"/>
                </a:lnTo>
                <a:lnTo>
                  <a:pt x="46070" y="12466"/>
                </a:lnTo>
                <a:lnTo>
                  <a:pt x="50871" y="15346"/>
                </a:lnTo>
                <a:lnTo>
                  <a:pt x="55671" y="18227"/>
                </a:lnTo>
                <a:lnTo>
                  <a:pt x="60472" y="22067"/>
                </a:lnTo>
                <a:lnTo>
                  <a:pt x="64312" y="25908"/>
                </a:lnTo>
                <a:lnTo>
                  <a:pt x="66233" y="28788"/>
                </a:lnTo>
                <a:lnTo>
                  <a:pt x="68153" y="32628"/>
                </a:lnTo>
                <a:lnTo>
                  <a:pt x="69113" y="37429"/>
                </a:lnTo>
                <a:lnTo>
                  <a:pt x="69113" y="41269"/>
                </a:lnTo>
                <a:lnTo>
                  <a:pt x="71033" y="41269"/>
                </a:lnTo>
                <a:lnTo>
                  <a:pt x="71033" y="31668"/>
                </a:lnTo>
                <a:lnTo>
                  <a:pt x="69113" y="25908"/>
                </a:lnTo>
                <a:lnTo>
                  <a:pt x="65272" y="21107"/>
                </a:lnTo>
                <a:lnTo>
                  <a:pt x="61432" y="14386"/>
                </a:lnTo>
                <a:lnTo>
                  <a:pt x="55671" y="9585"/>
                </a:lnTo>
                <a:lnTo>
                  <a:pt x="49910" y="5745"/>
                </a:lnTo>
                <a:lnTo>
                  <a:pt x="43190" y="1905"/>
                </a:lnTo>
                <a:lnTo>
                  <a:pt x="35509" y="0"/>
                </a:lnTo>
                <a:lnTo>
                  <a:pt x="20147" y="0"/>
                </a:lnTo>
                <a:lnTo>
                  <a:pt x="13426" y="2880"/>
                </a:lnTo>
                <a:lnTo>
                  <a:pt x="7680" y="7665"/>
                </a:lnTo>
                <a:lnTo>
                  <a:pt x="2880" y="11506"/>
                </a:lnTo>
                <a:lnTo>
                  <a:pt x="0" y="16306"/>
                </a:lnTo>
                <a:lnTo>
                  <a:pt x="0" y="27828"/>
                </a:lnTo>
                <a:lnTo>
                  <a:pt x="2880" y="33588"/>
                </a:lnTo>
                <a:lnTo>
                  <a:pt x="8625" y="37429"/>
                </a:lnTo>
                <a:lnTo>
                  <a:pt x="13426" y="41269"/>
                </a:lnTo>
                <a:lnTo>
                  <a:pt x="19187" y="42230"/>
                </a:lnTo>
                <a:lnTo>
                  <a:pt x="30708" y="42230"/>
                </a:lnTo>
                <a:lnTo>
                  <a:pt x="35509" y="41269"/>
                </a:lnTo>
                <a:lnTo>
                  <a:pt x="39349" y="37429"/>
                </a:lnTo>
                <a:lnTo>
                  <a:pt x="39349" y="26868"/>
                </a:lnTo>
                <a:lnTo>
                  <a:pt x="36469" y="29748"/>
                </a:lnTo>
                <a:lnTo>
                  <a:pt x="31668" y="32628"/>
                </a:lnTo>
                <a:lnTo>
                  <a:pt x="26868" y="33588"/>
                </a:lnTo>
                <a:lnTo>
                  <a:pt x="14401" y="33588"/>
                </a:lnTo>
                <a:lnTo>
                  <a:pt x="10561" y="32628"/>
                </a:lnTo>
                <a:lnTo>
                  <a:pt x="7680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0" name="object 550"/>
          <p:cNvSpPr/>
          <p:nvPr/>
        </p:nvSpPr>
        <p:spPr>
          <a:xfrm>
            <a:off x="5392399" y="3522863"/>
            <a:ext cx="71033" cy="38404"/>
          </a:xfrm>
          <a:custGeom>
            <a:avLst/>
            <a:gdLst/>
            <a:ahLst/>
            <a:cxnLst/>
            <a:rect l="l" t="t" r="r" b="b"/>
            <a:pathLst>
              <a:path w="71033" h="38404">
                <a:moveTo>
                  <a:pt x="3840" y="18242"/>
                </a:moveTo>
                <a:lnTo>
                  <a:pt x="5745" y="17282"/>
                </a:lnTo>
                <a:lnTo>
                  <a:pt x="6720" y="15361"/>
                </a:lnTo>
                <a:lnTo>
                  <a:pt x="9585" y="13441"/>
                </a:lnTo>
                <a:lnTo>
                  <a:pt x="13426" y="12481"/>
                </a:lnTo>
                <a:lnTo>
                  <a:pt x="19187" y="10561"/>
                </a:lnTo>
                <a:lnTo>
                  <a:pt x="24947" y="9601"/>
                </a:lnTo>
                <a:lnTo>
                  <a:pt x="43190" y="9601"/>
                </a:lnTo>
                <a:lnTo>
                  <a:pt x="51831" y="10561"/>
                </a:lnTo>
                <a:lnTo>
                  <a:pt x="57591" y="12481"/>
                </a:lnTo>
                <a:lnTo>
                  <a:pt x="60472" y="13441"/>
                </a:lnTo>
                <a:lnTo>
                  <a:pt x="63352" y="14401"/>
                </a:lnTo>
                <a:lnTo>
                  <a:pt x="65272" y="16322"/>
                </a:lnTo>
                <a:lnTo>
                  <a:pt x="67193" y="18242"/>
                </a:lnTo>
                <a:lnTo>
                  <a:pt x="68153" y="20162"/>
                </a:lnTo>
                <a:lnTo>
                  <a:pt x="68153" y="25923"/>
                </a:lnTo>
                <a:lnTo>
                  <a:pt x="65272" y="28803"/>
                </a:lnTo>
                <a:lnTo>
                  <a:pt x="60472" y="30723"/>
                </a:lnTo>
                <a:lnTo>
                  <a:pt x="67193" y="33604"/>
                </a:lnTo>
                <a:lnTo>
                  <a:pt x="71033" y="28803"/>
                </a:lnTo>
                <a:lnTo>
                  <a:pt x="71033" y="19202"/>
                </a:lnTo>
                <a:lnTo>
                  <a:pt x="69113" y="15361"/>
                </a:lnTo>
                <a:lnTo>
                  <a:pt x="67193" y="12481"/>
                </a:lnTo>
                <a:lnTo>
                  <a:pt x="64312" y="8641"/>
                </a:lnTo>
                <a:lnTo>
                  <a:pt x="60472" y="5760"/>
                </a:lnTo>
                <a:lnTo>
                  <a:pt x="54711" y="3840"/>
                </a:lnTo>
                <a:lnTo>
                  <a:pt x="49910" y="960"/>
                </a:lnTo>
                <a:lnTo>
                  <a:pt x="43190" y="0"/>
                </a:lnTo>
                <a:lnTo>
                  <a:pt x="35509" y="0"/>
                </a:lnTo>
                <a:lnTo>
                  <a:pt x="32417" y="71"/>
                </a:lnTo>
                <a:lnTo>
                  <a:pt x="19062" y="2417"/>
                </a:lnTo>
                <a:lnTo>
                  <a:pt x="8625" y="7680"/>
                </a:lnTo>
                <a:lnTo>
                  <a:pt x="2880" y="11521"/>
                </a:lnTo>
                <a:lnTo>
                  <a:pt x="0" y="16322"/>
                </a:lnTo>
                <a:lnTo>
                  <a:pt x="0" y="24963"/>
                </a:lnTo>
                <a:lnTo>
                  <a:pt x="1904" y="27843"/>
                </a:lnTo>
                <a:lnTo>
                  <a:pt x="3840" y="30723"/>
                </a:lnTo>
                <a:lnTo>
                  <a:pt x="6720" y="34564"/>
                </a:lnTo>
                <a:lnTo>
                  <a:pt x="10561" y="38404"/>
                </a:lnTo>
                <a:lnTo>
                  <a:pt x="6720" y="27843"/>
                </a:lnTo>
                <a:lnTo>
                  <a:pt x="4785" y="25923"/>
                </a:lnTo>
                <a:lnTo>
                  <a:pt x="3840" y="24002"/>
                </a:lnTo>
                <a:lnTo>
                  <a:pt x="384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1" name="object 551"/>
          <p:cNvSpPr/>
          <p:nvPr/>
        </p:nvSpPr>
        <p:spPr>
          <a:xfrm>
            <a:off x="5399120" y="3550706"/>
            <a:ext cx="60472" cy="16322"/>
          </a:xfrm>
          <a:custGeom>
            <a:avLst/>
            <a:gdLst/>
            <a:ahLst/>
            <a:cxnLst/>
            <a:rect l="l" t="t" r="r" b="b"/>
            <a:pathLst>
              <a:path w="60472" h="16322">
                <a:moveTo>
                  <a:pt x="60472" y="5760"/>
                </a:moveTo>
                <a:lnTo>
                  <a:pt x="53751" y="2880"/>
                </a:lnTo>
                <a:lnTo>
                  <a:pt x="47990" y="4800"/>
                </a:lnTo>
                <a:lnTo>
                  <a:pt x="40309" y="5760"/>
                </a:lnTo>
                <a:lnTo>
                  <a:pt x="19187" y="5760"/>
                </a:lnTo>
                <a:lnTo>
                  <a:pt x="13426" y="4800"/>
                </a:lnTo>
                <a:lnTo>
                  <a:pt x="6705" y="3840"/>
                </a:lnTo>
                <a:lnTo>
                  <a:pt x="2865" y="1920"/>
                </a:lnTo>
                <a:lnTo>
                  <a:pt x="0" y="0"/>
                </a:lnTo>
                <a:lnTo>
                  <a:pt x="3840" y="10561"/>
                </a:lnTo>
                <a:lnTo>
                  <a:pt x="9585" y="12481"/>
                </a:lnTo>
                <a:lnTo>
                  <a:pt x="15346" y="14386"/>
                </a:lnTo>
                <a:lnTo>
                  <a:pt x="22067" y="16322"/>
                </a:lnTo>
                <a:lnTo>
                  <a:pt x="38389" y="16322"/>
                </a:lnTo>
                <a:lnTo>
                  <a:pt x="46070" y="14386"/>
                </a:lnTo>
                <a:lnTo>
                  <a:pt x="52791" y="10561"/>
                </a:lnTo>
                <a:lnTo>
                  <a:pt x="60472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2" name="object 552"/>
          <p:cNvSpPr/>
          <p:nvPr/>
        </p:nvSpPr>
        <p:spPr>
          <a:xfrm>
            <a:off x="5392399" y="3480617"/>
            <a:ext cx="70073" cy="26883"/>
          </a:xfrm>
          <a:custGeom>
            <a:avLst/>
            <a:gdLst/>
            <a:ahLst/>
            <a:cxnLst/>
            <a:rect l="l" t="t" r="r" b="b"/>
            <a:pathLst>
              <a:path w="70073" h="26883">
                <a:moveTo>
                  <a:pt x="8625" y="26883"/>
                </a:moveTo>
                <a:lnTo>
                  <a:pt x="9585" y="25923"/>
                </a:lnTo>
                <a:lnTo>
                  <a:pt x="8625" y="24002"/>
                </a:lnTo>
                <a:lnTo>
                  <a:pt x="8625" y="19202"/>
                </a:lnTo>
                <a:lnTo>
                  <a:pt x="9585" y="18242"/>
                </a:lnTo>
                <a:lnTo>
                  <a:pt x="10561" y="17282"/>
                </a:lnTo>
                <a:lnTo>
                  <a:pt x="13426" y="17282"/>
                </a:lnTo>
                <a:lnTo>
                  <a:pt x="16306" y="16322"/>
                </a:lnTo>
                <a:lnTo>
                  <a:pt x="61432" y="16322"/>
                </a:lnTo>
                <a:lnTo>
                  <a:pt x="64312" y="17282"/>
                </a:lnTo>
                <a:lnTo>
                  <a:pt x="66233" y="17282"/>
                </a:lnTo>
                <a:lnTo>
                  <a:pt x="66233" y="18242"/>
                </a:lnTo>
                <a:lnTo>
                  <a:pt x="67193" y="19202"/>
                </a:lnTo>
                <a:lnTo>
                  <a:pt x="67193" y="20162"/>
                </a:lnTo>
                <a:lnTo>
                  <a:pt x="68153" y="22082"/>
                </a:lnTo>
                <a:lnTo>
                  <a:pt x="68153" y="25923"/>
                </a:lnTo>
                <a:lnTo>
                  <a:pt x="70073" y="25923"/>
                </a:lnTo>
                <a:lnTo>
                  <a:pt x="70073" y="0"/>
                </a:lnTo>
                <a:lnTo>
                  <a:pt x="68153" y="0"/>
                </a:lnTo>
                <a:lnTo>
                  <a:pt x="68153" y="2895"/>
                </a:lnTo>
                <a:lnTo>
                  <a:pt x="67193" y="4800"/>
                </a:lnTo>
                <a:lnTo>
                  <a:pt x="67193" y="5760"/>
                </a:lnTo>
                <a:lnTo>
                  <a:pt x="66233" y="6736"/>
                </a:lnTo>
                <a:lnTo>
                  <a:pt x="65272" y="7680"/>
                </a:lnTo>
                <a:lnTo>
                  <a:pt x="64312" y="7680"/>
                </a:lnTo>
                <a:lnTo>
                  <a:pt x="63352" y="8641"/>
                </a:lnTo>
                <a:lnTo>
                  <a:pt x="0" y="8641"/>
                </a:lnTo>
                <a:lnTo>
                  <a:pt x="0" y="10561"/>
                </a:lnTo>
                <a:lnTo>
                  <a:pt x="8625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3" name="object 553"/>
          <p:cNvSpPr/>
          <p:nvPr/>
        </p:nvSpPr>
        <p:spPr>
          <a:xfrm>
            <a:off x="5493197" y="3634221"/>
            <a:ext cx="69113" cy="25923"/>
          </a:xfrm>
          <a:custGeom>
            <a:avLst/>
            <a:gdLst/>
            <a:ahLst/>
            <a:cxnLst/>
            <a:rect l="l" t="t" r="r" b="b"/>
            <a:pathLst>
              <a:path w="69113" h="25923">
                <a:moveTo>
                  <a:pt x="7680" y="21122"/>
                </a:moveTo>
                <a:lnTo>
                  <a:pt x="7680" y="19202"/>
                </a:lnTo>
                <a:lnTo>
                  <a:pt x="8641" y="19202"/>
                </a:lnTo>
                <a:lnTo>
                  <a:pt x="8641" y="18242"/>
                </a:lnTo>
                <a:lnTo>
                  <a:pt x="9585" y="17282"/>
                </a:lnTo>
                <a:lnTo>
                  <a:pt x="11521" y="17282"/>
                </a:lnTo>
                <a:lnTo>
                  <a:pt x="12466" y="16322"/>
                </a:lnTo>
                <a:lnTo>
                  <a:pt x="63352" y="16322"/>
                </a:lnTo>
                <a:lnTo>
                  <a:pt x="64312" y="17282"/>
                </a:lnTo>
                <a:lnTo>
                  <a:pt x="65272" y="17282"/>
                </a:lnTo>
                <a:lnTo>
                  <a:pt x="66233" y="18242"/>
                </a:lnTo>
                <a:lnTo>
                  <a:pt x="66233" y="19202"/>
                </a:lnTo>
                <a:lnTo>
                  <a:pt x="67193" y="20162"/>
                </a:lnTo>
                <a:lnTo>
                  <a:pt x="67193" y="24963"/>
                </a:lnTo>
                <a:lnTo>
                  <a:pt x="69113" y="24963"/>
                </a:lnTo>
                <a:lnTo>
                  <a:pt x="69113" y="0"/>
                </a:lnTo>
                <a:lnTo>
                  <a:pt x="67193" y="0"/>
                </a:lnTo>
                <a:lnTo>
                  <a:pt x="67193" y="4800"/>
                </a:lnTo>
                <a:lnTo>
                  <a:pt x="66233" y="5760"/>
                </a:lnTo>
                <a:lnTo>
                  <a:pt x="66233" y="6720"/>
                </a:lnTo>
                <a:lnTo>
                  <a:pt x="65272" y="7680"/>
                </a:lnTo>
                <a:lnTo>
                  <a:pt x="63352" y="7680"/>
                </a:lnTo>
                <a:lnTo>
                  <a:pt x="60472" y="8641"/>
                </a:lnTo>
                <a:lnTo>
                  <a:pt x="0" y="8641"/>
                </a:lnTo>
                <a:lnTo>
                  <a:pt x="0" y="9601"/>
                </a:lnTo>
                <a:lnTo>
                  <a:pt x="7680" y="25923"/>
                </a:lnTo>
                <a:lnTo>
                  <a:pt x="9585" y="25923"/>
                </a:lnTo>
                <a:lnTo>
                  <a:pt x="8641" y="23042"/>
                </a:lnTo>
                <a:lnTo>
                  <a:pt x="7680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4" name="object 554"/>
          <p:cNvSpPr/>
          <p:nvPr/>
        </p:nvSpPr>
        <p:spPr>
          <a:xfrm>
            <a:off x="5532546" y="3592936"/>
            <a:ext cx="2880" cy="19202"/>
          </a:xfrm>
          <a:custGeom>
            <a:avLst/>
            <a:gdLst/>
            <a:ahLst/>
            <a:cxnLst/>
            <a:rect l="l" t="t" r="r" b="b"/>
            <a:pathLst>
              <a:path w="2880" h="19202">
                <a:moveTo>
                  <a:pt x="2880" y="16322"/>
                </a:moveTo>
                <a:lnTo>
                  <a:pt x="0" y="0"/>
                </a:lnTo>
                <a:lnTo>
                  <a:pt x="0" y="19202"/>
                </a:lnTo>
                <a:lnTo>
                  <a:pt x="288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5" name="object 555"/>
          <p:cNvSpPr/>
          <p:nvPr/>
        </p:nvSpPr>
        <p:spPr>
          <a:xfrm>
            <a:off x="5493197" y="3574709"/>
            <a:ext cx="70073" cy="42230"/>
          </a:xfrm>
          <a:custGeom>
            <a:avLst/>
            <a:gdLst/>
            <a:ahLst/>
            <a:cxnLst/>
            <a:rect l="l" t="t" r="r" b="b"/>
            <a:pathLst>
              <a:path w="70073" h="42230">
                <a:moveTo>
                  <a:pt x="2865" y="25908"/>
                </a:moveTo>
                <a:lnTo>
                  <a:pt x="2865" y="20147"/>
                </a:lnTo>
                <a:lnTo>
                  <a:pt x="3840" y="18227"/>
                </a:lnTo>
                <a:lnTo>
                  <a:pt x="5745" y="15346"/>
                </a:lnTo>
                <a:lnTo>
                  <a:pt x="7680" y="13426"/>
                </a:lnTo>
                <a:lnTo>
                  <a:pt x="11521" y="12466"/>
                </a:lnTo>
                <a:lnTo>
                  <a:pt x="14386" y="11506"/>
                </a:lnTo>
                <a:lnTo>
                  <a:pt x="18227" y="9585"/>
                </a:lnTo>
                <a:lnTo>
                  <a:pt x="31668" y="9585"/>
                </a:lnTo>
                <a:lnTo>
                  <a:pt x="35509" y="10561"/>
                </a:lnTo>
                <a:lnTo>
                  <a:pt x="37429" y="11506"/>
                </a:lnTo>
                <a:lnTo>
                  <a:pt x="38389" y="13426"/>
                </a:lnTo>
                <a:lnTo>
                  <a:pt x="38389" y="16306"/>
                </a:lnTo>
                <a:lnTo>
                  <a:pt x="39349" y="18227"/>
                </a:lnTo>
                <a:lnTo>
                  <a:pt x="42230" y="34549"/>
                </a:lnTo>
                <a:lnTo>
                  <a:pt x="44150" y="29748"/>
                </a:lnTo>
                <a:lnTo>
                  <a:pt x="44150" y="21107"/>
                </a:lnTo>
                <a:lnTo>
                  <a:pt x="42230" y="16306"/>
                </a:lnTo>
                <a:lnTo>
                  <a:pt x="39349" y="11506"/>
                </a:lnTo>
                <a:lnTo>
                  <a:pt x="45110" y="12466"/>
                </a:lnTo>
                <a:lnTo>
                  <a:pt x="50871" y="15346"/>
                </a:lnTo>
                <a:lnTo>
                  <a:pt x="55671" y="18227"/>
                </a:lnTo>
                <a:lnTo>
                  <a:pt x="60472" y="22067"/>
                </a:lnTo>
                <a:lnTo>
                  <a:pt x="63352" y="25908"/>
                </a:lnTo>
                <a:lnTo>
                  <a:pt x="65272" y="28788"/>
                </a:lnTo>
                <a:lnTo>
                  <a:pt x="67193" y="32628"/>
                </a:lnTo>
                <a:lnTo>
                  <a:pt x="68153" y="37429"/>
                </a:lnTo>
                <a:lnTo>
                  <a:pt x="68153" y="41269"/>
                </a:lnTo>
                <a:lnTo>
                  <a:pt x="70073" y="41269"/>
                </a:lnTo>
                <a:lnTo>
                  <a:pt x="70073" y="31668"/>
                </a:lnTo>
                <a:lnTo>
                  <a:pt x="69113" y="25908"/>
                </a:lnTo>
                <a:lnTo>
                  <a:pt x="65272" y="21107"/>
                </a:lnTo>
                <a:lnTo>
                  <a:pt x="60472" y="14386"/>
                </a:lnTo>
                <a:lnTo>
                  <a:pt x="55671" y="9585"/>
                </a:lnTo>
                <a:lnTo>
                  <a:pt x="48950" y="5745"/>
                </a:lnTo>
                <a:lnTo>
                  <a:pt x="42230" y="1905"/>
                </a:lnTo>
                <a:lnTo>
                  <a:pt x="35509" y="0"/>
                </a:lnTo>
                <a:lnTo>
                  <a:pt x="19187" y="0"/>
                </a:lnTo>
                <a:lnTo>
                  <a:pt x="12466" y="2880"/>
                </a:lnTo>
                <a:lnTo>
                  <a:pt x="6705" y="7665"/>
                </a:lnTo>
                <a:lnTo>
                  <a:pt x="1905" y="11506"/>
                </a:lnTo>
                <a:lnTo>
                  <a:pt x="0" y="16306"/>
                </a:lnTo>
                <a:lnTo>
                  <a:pt x="0" y="27828"/>
                </a:lnTo>
                <a:lnTo>
                  <a:pt x="2865" y="33588"/>
                </a:lnTo>
                <a:lnTo>
                  <a:pt x="8641" y="37429"/>
                </a:lnTo>
                <a:lnTo>
                  <a:pt x="13426" y="41269"/>
                </a:lnTo>
                <a:lnTo>
                  <a:pt x="18227" y="42230"/>
                </a:lnTo>
                <a:lnTo>
                  <a:pt x="30708" y="42230"/>
                </a:lnTo>
                <a:lnTo>
                  <a:pt x="35509" y="41269"/>
                </a:lnTo>
                <a:lnTo>
                  <a:pt x="39349" y="37429"/>
                </a:lnTo>
                <a:lnTo>
                  <a:pt x="39349" y="24947"/>
                </a:lnTo>
                <a:lnTo>
                  <a:pt x="38389" y="26868"/>
                </a:lnTo>
                <a:lnTo>
                  <a:pt x="35509" y="29748"/>
                </a:lnTo>
                <a:lnTo>
                  <a:pt x="31668" y="32628"/>
                </a:lnTo>
                <a:lnTo>
                  <a:pt x="25908" y="33588"/>
                </a:lnTo>
                <a:lnTo>
                  <a:pt x="13426" y="33588"/>
                </a:lnTo>
                <a:lnTo>
                  <a:pt x="9585" y="32628"/>
                </a:lnTo>
                <a:lnTo>
                  <a:pt x="6705" y="30708"/>
                </a:lnTo>
                <a:lnTo>
                  <a:pt x="4800" y="27828"/>
                </a:lnTo>
                <a:lnTo>
                  <a:pt x="2865" y="25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6" name="object 556"/>
          <p:cNvSpPr/>
          <p:nvPr/>
        </p:nvSpPr>
        <p:spPr>
          <a:xfrm>
            <a:off x="5494157" y="3525743"/>
            <a:ext cx="69113" cy="39349"/>
          </a:xfrm>
          <a:custGeom>
            <a:avLst/>
            <a:gdLst/>
            <a:ahLst/>
            <a:cxnLst/>
            <a:rect l="l" t="t" r="r" b="b"/>
            <a:pathLst>
              <a:path w="69113" h="39349">
                <a:moveTo>
                  <a:pt x="8625" y="3840"/>
                </a:moveTo>
                <a:lnTo>
                  <a:pt x="0" y="0"/>
                </a:lnTo>
                <a:lnTo>
                  <a:pt x="0" y="24963"/>
                </a:lnTo>
                <a:lnTo>
                  <a:pt x="26868" y="37444"/>
                </a:lnTo>
                <a:lnTo>
                  <a:pt x="26868" y="30723"/>
                </a:lnTo>
                <a:lnTo>
                  <a:pt x="27828" y="25923"/>
                </a:lnTo>
                <a:lnTo>
                  <a:pt x="28788" y="23042"/>
                </a:lnTo>
                <a:lnTo>
                  <a:pt x="31668" y="18242"/>
                </a:lnTo>
                <a:lnTo>
                  <a:pt x="33588" y="14401"/>
                </a:lnTo>
                <a:lnTo>
                  <a:pt x="37429" y="11521"/>
                </a:lnTo>
                <a:lnTo>
                  <a:pt x="41269" y="9601"/>
                </a:lnTo>
                <a:lnTo>
                  <a:pt x="45110" y="7680"/>
                </a:lnTo>
                <a:lnTo>
                  <a:pt x="52791" y="7680"/>
                </a:lnTo>
                <a:lnTo>
                  <a:pt x="56631" y="9601"/>
                </a:lnTo>
                <a:lnTo>
                  <a:pt x="59512" y="12481"/>
                </a:lnTo>
                <a:lnTo>
                  <a:pt x="62392" y="15361"/>
                </a:lnTo>
                <a:lnTo>
                  <a:pt x="64312" y="18242"/>
                </a:lnTo>
                <a:lnTo>
                  <a:pt x="64312" y="24963"/>
                </a:lnTo>
                <a:lnTo>
                  <a:pt x="63352" y="27843"/>
                </a:lnTo>
                <a:lnTo>
                  <a:pt x="61432" y="29763"/>
                </a:lnTo>
                <a:lnTo>
                  <a:pt x="60472" y="31683"/>
                </a:lnTo>
                <a:lnTo>
                  <a:pt x="59512" y="32644"/>
                </a:lnTo>
                <a:lnTo>
                  <a:pt x="59512" y="37444"/>
                </a:lnTo>
                <a:lnTo>
                  <a:pt x="60472" y="38404"/>
                </a:lnTo>
                <a:lnTo>
                  <a:pt x="60472" y="39349"/>
                </a:lnTo>
                <a:lnTo>
                  <a:pt x="64312" y="39349"/>
                </a:lnTo>
                <a:lnTo>
                  <a:pt x="66233" y="38404"/>
                </a:lnTo>
                <a:lnTo>
                  <a:pt x="67193" y="37444"/>
                </a:lnTo>
                <a:lnTo>
                  <a:pt x="69113" y="35524"/>
                </a:lnTo>
                <a:lnTo>
                  <a:pt x="69113" y="24002"/>
                </a:lnTo>
                <a:lnTo>
                  <a:pt x="68153" y="20162"/>
                </a:lnTo>
                <a:lnTo>
                  <a:pt x="66233" y="16322"/>
                </a:lnTo>
                <a:lnTo>
                  <a:pt x="65272" y="13441"/>
                </a:lnTo>
                <a:lnTo>
                  <a:pt x="63352" y="11521"/>
                </a:lnTo>
                <a:lnTo>
                  <a:pt x="61432" y="8641"/>
                </a:lnTo>
                <a:lnTo>
                  <a:pt x="59512" y="6720"/>
                </a:lnTo>
                <a:lnTo>
                  <a:pt x="56631" y="4800"/>
                </a:lnTo>
                <a:lnTo>
                  <a:pt x="53751" y="3840"/>
                </a:lnTo>
                <a:lnTo>
                  <a:pt x="50871" y="1920"/>
                </a:lnTo>
                <a:lnTo>
                  <a:pt x="47030" y="960"/>
                </a:lnTo>
                <a:lnTo>
                  <a:pt x="37429" y="960"/>
                </a:lnTo>
                <a:lnTo>
                  <a:pt x="32628" y="3840"/>
                </a:lnTo>
                <a:lnTo>
                  <a:pt x="27828" y="7680"/>
                </a:lnTo>
                <a:lnTo>
                  <a:pt x="22067" y="13441"/>
                </a:lnTo>
                <a:lnTo>
                  <a:pt x="19187" y="20162"/>
                </a:lnTo>
                <a:lnTo>
                  <a:pt x="18227" y="28803"/>
                </a:lnTo>
                <a:lnTo>
                  <a:pt x="8625" y="24963"/>
                </a:lnTo>
                <a:lnTo>
                  <a:pt x="8625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7" name="object 557"/>
          <p:cNvSpPr/>
          <p:nvPr/>
        </p:nvSpPr>
        <p:spPr>
          <a:xfrm>
            <a:off x="5493197" y="3480617"/>
            <a:ext cx="69113" cy="26883"/>
          </a:xfrm>
          <a:custGeom>
            <a:avLst/>
            <a:gdLst/>
            <a:ahLst/>
            <a:cxnLst/>
            <a:rect l="l" t="t" r="r" b="b"/>
            <a:pathLst>
              <a:path w="69113" h="26883">
                <a:moveTo>
                  <a:pt x="7680" y="22082"/>
                </a:moveTo>
                <a:lnTo>
                  <a:pt x="7680" y="20162"/>
                </a:lnTo>
                <a:lnTo>
                  <a:pt x="8641" y="19202"/>
                </a:lnTo>
                <a:lnTo>
                  <a:pt x="8641" y="18242"/>
                </a:lnTo>
                <a:lnTo>
                  <a:pt x="9585" y="18242"/>
                </a:lnTo>
                <a:lnTo>
                  <a:pt x="9585" y="17282"/>
                </a:lnTo>
                <a:lnTo>
                  <a:pt x="12466" y="17282"/>
                </a:lnTo>
                <a:lnTo>
                  <a:pt x="15361" y="16322"/>
                </a:lnTo>
                <a:lnTo>
                  <a:pt x="61432" y="16322"/>
                </a:lnTo>
                <a:lnTo>
                  <a:pt x="63352" y="17282"/>
                </a:lnTo>
                <a:lnTo>
                  <a:pt x="65272" y="17282"/>
                </a:lnTo>
                <a:lnTo>
                  <a:pt x="66233" y="18242"/>
                </a:lnTo>
                <a:lnTo>
                  <a:pt x="66233" y="19202"/>
                </a:lnTo>
                <a:lnTo>
                  <a:pt x="67193" y="20162"/>
                </a:lnTo>
                <a:lnTo>
                  <a:pt x="67193" y="25923"/>
                </a:lnTo>
                <a:lnTo>
                  <a:pt x="69113" y="25923"/>
                </a:lnTo>
                <a:lnTo>
                  <a:pt x="69113" y="0"/>
                </a:lnTo>
                <a:lnTo>
                  <a:pt x="67193" y="0"/>
                </a:lnTo>
                <a:lnTo>
                  <a:pt x="67193" y="4800"/>
                </a:lnTo>
                <a:lnTo>
                  <a:pt x="66233" y="5760"/>
                </a:lnTo>
                <a:lnTo>
                  <a:pt x="66233" y="6736"/>
                </a:lnTo>
                <a:lnTo>
                  <a:pt x="65272" y="7680"/>
                </a:lnTo>
                <a:lnTo>
                  <a:pt x="64312" y="7680"/>
                </a:lnTo>
                <a:lnTo>
                  <a:pt x="63352" y="8641"/>
                </a:lnTo>
                <a:lnTo>
                  <a:pt x="0" y="8641"/>
                </a:lnTo>
                <a:lnTo>
                  <a:pt x="0" y="10561"/>
                </a:lnTo>
                <a:lnTo>
                  <a:pt x="7680" y="26883"/>
                </a:lnTo>
                <a:lnTo>
                  <a:pt x="9585" y="25923"/>
                </a:lnTo>
                <a:lnTo>
                  <a:pt x="8641" y="24002"/>
                </a:lnTo>
                <a:lnTo>
                  <a:pt x="7680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8" name="object 558"/>
          <p:cNvSpPr/>
          <p:nvPr/>
        </p:nvSpPr>
        <p:spPr>
          <a:xfrm>
            <a:off x="5593019" y="3625580"/>
            <a:ext cx="69128" cy="45110"/>
          </a:xfrm>
          <a:custGeom>
            <a:avLst/>
            <a:gdLst/>
            <a:ahLst/>
            <a:cxnLst/>
            <a:rect l="l" t="t" r="r" b="b"/>
            <a:pathLst>
              <a:path w="69128" h="45110">
                <a:moveTo>
                  <a:pt x="1935" y="32644"/>
                </a:moveTo>
                <a:lnTo>
                  <a:pt x="4800" y="36484"/>
                </a:lnTo>
                <a:lnTo>
                  <a:pt x="8641" y="39364"/>
                </a:lnTo>
                <a:lnTo>
                  <a:pt x="13456" y="42245"/>
                </a:lnTo>
                <a:lnTo>
                  <a:pt x="19202" y="43205"/>
                </a:lnTo>
                <a:lnTo>
                  <a:pt x="19202" y="41269"/>
                </a:lnTo>
                <a:lnTo>
                  <a:pt x="15361" y="39364"/>
                </a:lnTo>
                <a:lnTo>
                  <a:pt x="12481" y="37429"/>
                </a:lnTo>
                <a:lnTo>
                  <a:pt x="10561" y="35524"/>
                </a:lnTo>
                <a:lnTo>
                  <a:pt x="8641" y="32644"/>
                </a:lnTo>
                <a:lnTo>
                  <a:pt x="7680" y="29763"/>
                </a:lnTo>
                <a:lnTo>
                  <a:pt x="7680" y="22082"/>
                </a:lnTo>
                <a:lnTo>
                  <a:pt x="9616" y="19202"/>
                </a:lnTo>
                <a:lnTo>
                  <a:pt x="12481" y="16322"/>
                </a:lnTo>
                <a:lnTo>
                  <a:pt x="15361" y="14401"/>
                </a:lnTo>
                <a:lnTo>
                  <a:pt x="18242" y="12481"/>
                </a:lnTo>
                <a:lnTo>
                  <a:pt x="28803" y="12481"/>
                </a:lnTo>
                <a:lnTo>
                  <a:pt x="34564" y="15361"/>
                </a:lnTo>
                <a:lnTo>
                  <a:pt x="41285" y="20162"/>
                </a:lnTo>
                <a:lnTo>
                  <a:pt x="47711" y="25192"/>
                </a:lnTo>
                <a:lnTo>
                  <a:pt x="56741" y="33613"/>
                </a:lnTo>
                <a:lnTo>
                  <a:pt x="67208" y="45110"/>
                </a:lnTo>
                <a:lnTo>
                  <a:pt x="69128" y="45110"/>
                </a:lnTo>
                <a:lnTo>
                  <a:pt x="69128" y="4800"/>
                </a:lnTo>
                <a:lnTo>
                  <a:pt x="56647" y="0"/>
                </a:lnTo>
                <a:lnTo>
                  <a:pt x="56647" y="1920"/>
                </a:lnTo>
                <a:lnTo>
                  <a:pt x="57607" y="2880"/>
                </a:lnTo>
                <a:lnTo>
                  <a:pt x="59527" y="3840"/>
                </a:lnTo>
                <a:lnTo>
                  <a:pt x="59527" y="4800"/>
                </a:lnTo>
                <a:lnTo>
                  <a:pt x="60487" y="5760"/>
                </a:lnTo>
                <a:lnTo>
                  <a:pt x="61447" y="7680"/>
                </a:lnTo>
                <a:lnTo>
                  <a:pt x="61447" y="33604"/>
                </a:lnTo>
                <a:lnTo>
                  <a:pt x="60487" y="31683"/>
                </a:lnTo>
                <a:lnTo>
                  <a:pt x="54726" y="26883"/>
                </a:lnTo>
                <a:lnTo>
                  <a:pt x="45125" y="18242"/>
                </a:lnTo>
                <a:lnTo>
                  <a:pt x="39364" y="13441"/>
                </a:lnTo>
                <a:lnTo>
                  <a:pt x="33604" y="8641"/>
                </a:lnTo>
                <a:lnTo>
                  <a:pt x="28803" y="6720"/>
                </a:lnTo>
                <a:lnTo>
                  <a:pt x="24963" y="4800"/>
                </a:lnTo>
                <a:lnTo>
                  <a:pt x="21122" y="3840"/>
                </a:lnTo>
                <a:lnTo>
                  <a:pt x="13456" y="3840"/>
                </a:lnTo>
                <a:lnTo>
                  <a:pt x="8641" y="5760"/>
                </a:lnTo>
                <a:lnTo>
                  <a:pt x="5775" y="9601"/>
                </a:lnTo>
                <a:lnTo>
                  <a:pt x="1935" y="13441"/>
                </a:lnTo>
                <a:lnTo>
                  <a:pt x="0" y="18242"/>
                </a:lnTo>
                <a:lnTo>
                  <a:pt x="0" y="28803"/>
                </a:lnTo>
                <a:lnTo>
                  <a:pt x="1935" y="32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9" name="object 559"/>
          <p:cNvSpPr/>
          <p:nvPr/>
        </p:nvSpPr>
        <p:spPr>
          <a:xfrm>
            <a:off x="5593019" y="3573749"/>
            <a:ext cx="71048" cy="38389"/>
          </a:xfrm>
          <a:custGeom>
            <a:avLst/>
            <a:gdLst/>
            <a:ahLst/>
            <a:cxnLst/>
            <a:rect l="l" t="t" r="r" b="b"/>
            <a:pathLst>
              <a:path w="71048" h="38389">
                <a:moveTo>
                  <a:pt x="3840" y="18227"/>
                </a:moveTo>
                <a:lnTo>
                  <a:pt x="4800" y="17266"/>
                </a:lnTo>
                <a:lnTo>
                  <a:pt x="6736" y="15346"/>
                </a:lnTo>
                <a:lnTo>
                  <a:pt x="9616" y="13426"/>
                </a:lnTo>
                <a:lnTo>
                  <a:pt x="13456" y="12466"/>
                </a:lnTo>
                <a:lnTo>
                  <a:pt x="18242" y="10546"/>
                </a:lnTo>
                <a:lnTo>
                  <a:pt x="24963" y="9585"/>
                </a:lnTo>
                <a:lnTo>
                  <a:pt x="43205" y="9585"/>
                </a:lnTo>
                <a:lnTo>
                  <a:pt x="50886" y="10546"/>
                </a:lnTo>
                <a:lnTo>
                  <a:pt x="56647" y="12466"/>
                </a:lnTo>
                <a:lnTo>
                  <a:pt x="60487" y="13426"/>
                </a:lnTo>
                <a:lnTo>
                  <a:pt x="63367" y="14386"/>
                </a:lnTo>
                <a:lnTo>
                  <a:pt x="65288" y="16306"/>
                </a:lnTo>
                <a:lnTo>
                  <a:pt x="66248" y="18227"/>
                </a:lnTo>
                <a:lnTo>
                  <a:pt x="67208" y="20147"/>
                </a:lnTo>
                <a:lnTo>
                  <a:pt x="67208" y="34549"/>
                </a:lnTo>
                <a:lnTo>
                  <a:pt x="71048" y="28788"/>
                </a:lnTo>
                <a:lnTo>
                  <a:pt x="71048" y="19187"/>
                </a:lnTo>
                <a:lnTo>
                  <a:pt x="69128" y="15346"/>
                </a:lnTo>
                <a:lnTo>
                  <a:pt x="67208" y="12466"/>
                </a:lnTo>
                <a:lnTo>
                  <a:pt x="64328" y="8625"/>
                </a:lnTo>
                <a:lnTo>
                  <a:pt x="60487" y="5745"/>
                </a:lnTo>
                <a:lnTo>
                  <a:pt x="54726" y="3840"/>
                </a:lnTo>
                <a:lnTo>
                  <a:pt x="49926" y="960"/>
                </a:lnTo>
                <a:lnTo>
                  <a:pt x="43205" y="0"/>
                </a:lnTo>
                <a:lnTo>
                  <a:pt x="34564" y="0"/>
                </a:lnTo>
                <a:lnTo>
                  <a:pt x="32656" y="31"/>
                </a:lnTo>
                <a:lnTo>
                  <a:pt x="19002" y="2280"/>
                </a:lnTo>
                <a:lnTo>
                  <a:pt x="8641" y="7680"/>
                </a:lnTo>
                <a:lnTo>
                  <a:pt x="2895" y="12466"/>
                </a:lnTo>
                <a:lnTo>
                  <a:pt x="0" y="16306"/>
                </a:lnTo>
                <a:lnTo>
                  <a:pt x="0" y="24947"/>
                </a:lnTo>
                <a:lnTo>
                  <a:pt x="960" y="27828"/>
                </a:lnTo>
                <a:lnTo>
                  <a:pt x="3840" y="31668"/>
                </a:lnTo>
                <a:lnTo>
                  <a:pt x="6736" y="35509"/>
                </a:lnTo>
                <a:lnTo>
                  <a:pt x="10561" y="38389"/>
                </a:lnTo>
                <a:lnTo>
                  <a:pt x="6736" y="27828"/>
                </a:lnTo>
                <a:lnTo>
                  <a:pt x="4800" y="25908"/>
                </a:lnTo>
                <a:lnTo>
                  <a:pt x="3840" y="23987"/>
                </a:lnTo>
                <a:lnTo>
                  <a:pt x="3840" y="182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0" name="object 560"/>
          <p:cNvSpPr/>
          <p:nvPr/>
        </p:nvSpPr>
        <p:spPr>
          <a:xfrm>
            <a:off x="5599755" y="3599657"/>
            <a:ext cx="60472" cy="18242"/>
          </a:xfrm>
          <a:custGeom>
            <a:avLst/>
            <a:gdLst/>
            <a:ahLst/>
            <a:cxnLst/>
            <a:rect l="l" t="t" r="r" b="b"/>
            <a:pathLst>
              <a:path w="60472" h="18242">
                <a:moveTo>
                  <a:pt x="60472" y="0"/>
                </a:moveTo>
                <a:lnTo>
                  <a:pt x="58552" y="2880"/>
                </a:lnTo>
                <a:lnTo>
                  <a:pt x="53751" y="4800"/>
                </a:lnTo>
                <a:lnTo>
                  <a:pt x="47030" y="6720"/>
                </a:lnTo>
                <a:lnTo>
                  <a:pt x="39349" y="8641"/>
                </a:lnTo>
                <a:lnTo>
                  <a:pt x="24947" y="8641"/>
                </a:lnTo>
                <a:lnTo>
                  <a:pt x="19187" y="7680"/>
                </a:lnTo>
                <a:lnTo>
                  <a:pt x="13426" y="6720"/>
                </a:lnTo>
                <a:lnTo>
                  <a:pt x="6720" y="5760"/>
                </a:lnTo>
                <a:lnTo>
                  <a:pt x="2880" y="4800"/>
                </a:lnTo>
                <a:lnTo>
                  <a:pt x="0" y="1920"/>
                </a:lnTo>
                <a:lnTo>
                  <a:pt x="3825" y="12481"/>
                </a:lnTo>
                <a:lnTo>
                  <a:pt x="9585" y="14401"/>
                </a:lnTo>
                <a:lnTo>
                  <a:pt x="15346" y="17282"/>
                </a:lnTo>
                <a:lnTo>
                  <a:pt x="21107" y="18242"/>
                </a:lnTo>
                <a:lnTo>
                  <a:pt x="38389" y="18242"/>
                </a:lnTo>
                <a:lnTo>
                  <a:pt x="46070" y="16322"/>
                </a:lnTo>
                <a:lnTo>
                  <a:pt x="52791" y="12481"/>
                </a:lnTo>
                <a:lnTo>
                  <a:pt x="60472" y="8641"/>
                </a:lnTo>
                <a:lnTo>
                  <a:pt x="6047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1" name="object 561"/>
          <p:cNvSpPr/>
          <p:nvPr/>
        </p:nvSpPr>
        <p:spPr>
          <a:xfrm>
            <a:off x="5593019" y="3522863"/>
            <a:ext cx="71048" cy="38404"/>
          </a:xfrm>
          <a:custGeom>
            <a:avLst/>
            <a:gdLst/>
            <a:ahLst/>
            <a:cxnLst/>
            <a:rect l="l" t="t" r="r" b="b"/>
            <a:pathLst>
              <a:path w="71048" h="38404">
                <a:moveTo>
                  <a:pt x="3840" y="18242"/>
                </a:moveTo>
                <a:lnTo>
                  <a:pt x="4800" y="17282"/>
                </a:lnTo>
                <a:lnTo>
                  <a:pt x="6736" y="15361"/>
                </a:lnTo>
                <a:lnTo>
                  <a:pt x="9616" y="13441"/>
                </a:lnTo>
                <a:lnTo>
                  <a:pt x="13456" y="12481"/>
                </a:lnTo>
                <a:lnTo>
                  <a:pt x="18242" y="10561"/>
                </a:lnTo>
                <a:lnTo>
                  <a:pt x="24963" y="9601"/>
                </a:lnTo>
                <a:lnTo>
                  <a:pt x="43205" y="9601"/>
                </a:lnTo>
                <a:lnTo>
                  <a:pt x="50886" y="10561"/>
                </a:lnTo>
                <a:lnTo>
                  <a:pt x="56647" y="12481"/>
                </a:lnTo>
                <a:lnTo>
                  <a:pt x="60487" y="13441"/>
                </a:lnTo>
                <a:lnTo>
                  <a:pt x="63367" y="14401"/>
                </a:lnTo>
                <a:lnTo>
                  <a:pt x="65288" y="16322"/>
                </a:lnTo>
                <a:lnTo>
                  <a:pt x="66248" y="18242"/>
                </a:lnTo>
                <a:lnTo>
                  <a:pt x="67208" y="20162"/>
                </a:lnTo>
                <a:lnTo>
                  <a:pt x="67208" y="33604"/>
                </a:lnTo>
                <a:lnTo>
                  <a:pt x="71048" y="28803"/>
                </a:lnTo>
                <a:lnTo>
                  <a:pt x="71048" y="19202"/>
                </a:lnTo>
                <a:lnTo>
                  <a:pt x="69128" y="15361"/>
                </a:lnTo>
                <a:lnTo>
                  <a:pt x="67208" y="12481"/>
                </a:lnTo>
                <a:lnTo>
                  <a:pt x="64328" y="8641"/>
                </a:lnTo>
                <a:lnTo>
                  <a:pt x="60487" y="5760"/>
                </a:lnTo>
                <a:lnTo>
                  <a:pt x="54726" y="3840"/>
                </a:lnTo>
                <a:lnTo>
                  <a:pt x="49926" y="960"/>
                </a:lnTo>
                <a:lnTo>
                  <a:pt x="43205" y="0"/>
                </a:lnTo>
                <a:lnTo>
                  <a:pt x="34564" y="0"/>
                </a:lnTo>
                <a:lnTo>
                  <a:pt x="32656" y="31"/>
                </a:lnTo>
                <a:lnTo>
                  <a:pt x="19002" y="2286"/>
                </a:lnTo>
                <a:lnTo>
                  <a:pt x="8641" y="7680"/>
                </a:lnTo>
                <a:lnTo>
                  <a:pt x="2895" y="11521"/>
                </a:lnTo>
                <a:lnTo>
                  <a:pt x="0" y="16322"/>
                </a:lnTo>
                <a:lnTo>
                  <a:pt x="0" y="24963"/>
                </a:lnTo>
                <a:lnTo>
                  <a:pt x="960" y="27843"/>
                </a:lnTo>
                <a:lnTo>
                  <a:pt x="3840" y="30723"/>
                </a:lnTo>
                <a:lnTo>
                  <a:pt x="6736" y="34564"/>
                </a:lnTo>
                <a:lnTo>
                  <a:pt x="10561" y="38404"/>
                </a:lnTo>
                <a:lnTo>
                  <a:pt x="6736" y="27843"/>
                </a:lnTo>
                <a:lnTo>
                  <a:pt x="4800" y="25923"/>
                </a:lnTo>
                <a:lnTo>
                  <a:pt x="3840" y="24002"/>
                </a:lnTo>
                <a:lnTo>
                  <a:pt x="384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2" name="object 562"/>
          <p:cNvSpPr/>
          <p:nvPr/>
        </p:nvSpPr>
        <p:spPr>
          <a:xfrm>
            <a:off x="5599755" y="3548786"/>
            <a:ext cx="60472" cy="18242"/>
          </a:xfrm>
          <a:custGeom>
            <a:avLst/>
            <a:gdLst/>
            <a:ahLst/>
            <a:cxnLst/>
            <a:rect l="l" t="t" r="r" b="b"/>
            <a:pathLst>
              <a:path w="60472" h="18242">
                <a:moveTo>
                  <a:pt x="60472" y="0"/>
                </a:moveTo>
                <a:lnTo>
                  <a:pt x="58552" y="2880"/>
                </a:lnTo>
                <a:lnTo>
                  <a:pt x="53751" y="4800"/>
                </a:lnTo>
                <a:lnTo>
                  <a:pt x="47030" y="6720"/>
                </a:lnTo>
                <a:lnTo>
                  <a:pt x="39349" y="7680"/>
                </a:lnTo>
                <a:lnTo>
                  <a:pt x="19187" y="7680"/>
                </a:lnTo>
                <a:lnTo>
                  <a:pt x="13426" y="6720"/>
                </a:lnTo>
                <a:lnTo>
                  <a:pt x="6720" y="5760"/>
                </a:lnTo>
                <a:lnTo>
                  <a:pt x="2880" y="3840"/>
                </a:lnTo>
                <a:lnTo>
                  <a:pt x="0" y="1920"/>
                </a:lnTo>
                <a:lnTo>
                  <a:pt x="3825" y="12481"/>
                </a:lnTo>
                <a:lnTo>
                  <a:pt x="9585" y="14401"/>
                </a:lnTo>
                <a:lnTo>
                  <a:pt x="15346" y="16306"/>
                </a:lnTo>
                <a:lnTo>
                  <a:pt x="21107" y="18242"/>
                </a:lnTo>
                <a:lnTo>
                  <a:pt x="38389" y="18242"/>
                </a:lnTo>
                <a:lnTo>
                  <a:pt x="46070" y="16306"/>
                </a:lnTo>
                <a:lnTo>
                  <a:pt x="52791" y="12481"/>
                </a:lnTo>
                <a:lnTo>
                  <a:pt x="60472" y="7680"/>
                </a:lnTo>
                <a:lnTo>
                  <a:pt x="6047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3" name="object 563"/>
          <p:cNvSpPr/>
          <p:nvPr/>
        </p:nvSpPr>
        <p:spPr>
          <a:xfrm>
            <a:off x="5593019" y="3480617"/>
            <a:ext cx="69128" cy="26883"/>
          </a:xfrm>
          <a:custGeom>
            <a:avLst/>
            <a:gdLst/>
            <a:ahLst/>
            <a:cxnLst/>
            <a:rect l="l" t="t" r="r" b="b"/>
            <a:pathLst>
              <a:path w="69128" h="26883">
                <a:moveTo>
                  <a:pt x="9616" y="25923"/>
                </a:moveTo>
                <a:lnTo>
                  <a:pt x="8641" y="24002"/>
                </a:lnTo>
                <a:lnTo>
                  <a:pt x="8641" y="18242"/>
                </a:lnTo>
                <a:lnTo>
                  <a:pt x="9616" y="18242"/>
                </a:lnTo>
                <a:lnTo>
                  <a:pt x="10561" y="17282"/>
                </a:lnTo>
                <a:lnTo>
                  <a:pt x="12481" y="17282"/>
                </a:lnTo>
                <a:lnTo>
                  <a:pt x="16322" y="16322"/>
                </a:lnTo>
                <a:lnTo>
                  <a:pt x="61447" y="16322"/>
                </a:lnTo>
                <a:lnTo>
                  <a:pt x="64328" y="17282"/>
                </a:lnTo>
                <a:lnTo>
                  <a:pt x="65288" y="17282"/>
                </a:lnTo>
                <a:lnTo>
                  <a:pt x="66248" y="18242"/>
                </a:lnTo>
                <a:lnTo>
                  <a:pt x="67208" y="19202"/>
                </a:lnTo>
                <a:lnTo>
                  <a:pt x="67208" y="25923"/>
                </a:lnTo>
                <a:lnTo>
                  <a:pt x="69128" y="25923"/>
                </a:lnTo>
                <a:lnTo>
                  <a:pt x="69128" y="0"/>
                </a:lnTo>
                <a:lnTo>
                  <a:pt x="67208" y="0"/>
                </a:lnTo>
                <a:lnTo>
                  <a:pt x="67208" y="5760"/>
                </a:lnTo>
                <a:lnTo>
                  <a:pt x="66248" y="6736"/>
                </a:lnTo>
                <a:lnTo>
                  <a:pt x="65288" y="7680"/>
                </a:lnTo>
                <a:lnTo>
                  <a:pt x="64328" y="7680"/>
                </a:lnTo>
                <a:lnTo>
                  <a:pt x="63367" y="8641"/>
                </a:lnTo>
                <a:lnTo>
                  <a:pt x="0" y="8641"/>
                </a:lnTo>
                <a:lnTo>
                  <a:pt x="0" y="10561"/>
                </a:lnTo>
                <a:lnTo>
                  <a:pt x="8641" y="26883"/>
                </a:lnTo>
                <a:lnTo>
                  <a:pt x="9616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4" name="object 564"/>
          <p:cNvSpPr/>
          <p:nvPr/>
        </p:nvSpPr>
        <p:spPr>
          <a:xfrm>
            <a:off x="5692871" y="3625580"/>
            <a:ext cx="69113" cy="45110"/>
          </a:xfrm>
          <a:custGeom>
            <a:avLst/>
            <a:gdLst/>
            <a:ahLst/>
            <a:cxnLst/>
            <a:rect l="l" t="t" r="r" b="b"/>
            <a:pathLst>
              <a:path w="69113" h="45110">
                <a:moveTo>
                  <a:pt x="1905" y="32644"/>
                </a:moveTo>
                <a:lnTo>
                  <a:pt x="4800" y="36484"/>
                </a:lnTo>
                <a:lnTo>
                  <a:pt x="8625" y="39364"/>
                </a:lnTo>
                <a:lnTo>
                  <a:pt x="13426" y="42245"/>
                </a:lnTo>
                <a:lnTo>
                  <a:pt x="19187" y="43205"/>
                </a:lnTo>
                <a:lnTo>
                  <a:pt x="19187" y="41269"/>
                </a:lnTo>
                <a:lnTo>
                  <a:pt x="15346" y="39364"/>
                </a:lnTo>
                <a:lnTo>
                  <a:pt x="12466" y="37429"/>
                </a:lnTo>
                <a:lnTo>
                  <a:pt x="10546" y="35524"/>
                </a:lnTo>
                <a:lnTo>
                  <a:pt x="8625" y="32644"/>
                </a:lnTo>
                <a:lnTo>
                  <a:pt x="7680" y="29763"/>
                </a:lnTo>
                <a:lnTo>
                  <a:pt x="7680" y="22082"/>
                </a:lnTo>
                <a:lnTo>
                  <a:pt x="9585" y="19202"/>
                </a:lnTo>
                <a:lnTo>
                  <a:pt x="12466" y="16322"/>
                </a:lnTo>
                <a:lnTo>
                  <a:pt x="14386" y="14401"/>
                </a:lnTo>
                <a:lnTo>
                  <a:pt x="18227" y="12481"/>
                </a:lnTo>
                <a:lnTo>
                  <a:pt x="27828" y="12481"/>
                </a:lnTo>
                <a:lnTo>
                  <a:pt x="34549" y="15361"/>
                </a:lnTo>
                <a:lnTo>
                  <a:pt x="41269" y="20162"/>
                </a:lnTo>
                <a:lnTo>
                  <a:pt x="47695" y="25192"/>
                </a:lnTo>
                <a:lnTo>
                  <a:pt x="56726" y="33613"/>
                </a:lnTo>
                <a:lnTo>
                  <a:pt x="67193" y="45110"/>
                </a:lnTo>
                <a:lnTo>
                  <a:pt x="69113" y="45110"/>
                </a:lnTo>
                <a:lnTo>
                  <a:pt x="69113" y="4800"/>
                </a:lnTo>
                <a:lnTo>
                  <a:pt x="56631" y="0"/>
                </a:lnTo>
                <a:lnTo>
                  <a:pt x="56631" y="1920"/>
                </a:lnTo>
                <a:lnTo>
                  <a:pt x="57591" y="2880"/>
                </a:lnTo>
                <a:lnTo>
                  <a:pt x="59512" y="3840"/>
                </a:lnTo>
                <a:lnTo>
                  <a:pt x="59512" y="4800"/>
                </a:lnTo>
                <a:lnTo>
                  <a:pt x="60472" y="5760"/>
                </a:lnTo>
                <a:lnTo>
                  <a:pt x="61432" y="7680"/>
                </a:lnTo>
                <a:lnTo>
                  <a:pt x="61432" y="33604"/>
                </a:lnTo>
                <a:lnTo>
                  <a:pt x="59512" y="31683"/>
                </a:lnTo>
                <a:lnTo>
                  <a:pt x="54711" y="26883"/>
                </a:lnTo>
                <a:lnTo>
                  <a:pt x="45110" y="18242"/>
                </a:lnTo>
                <a:lnTo>
                  <a:pt x="39349" y="13441"/>
                </a:lnTo>
                <a:lnTo>
                  <a:pt x="33588" y="8641"/>
                </a:lnTo>
                <a:lnTo>
                  <a:pt x="28788" y="6720"/>
                </a:lnTo>
                <a:lnTo>
                  <a:pt x="24947" y="4800"/>
                </a:lnTo>
                <a:lnTo>
                  <a:pt x="21107" y="3840"/>
                </a:lnTo>
                <a:lnTo>
                  <a:pt x="13426" y="3840"/>
                </a:lnTo>
                <a:lnTo>
                  <a:pt x="8625" y="5760"/>
                </a:lnTo>
                <a:lnTo>
                  <a:pt x="5745" y="9601"/>
                </a:lnTo>
                <a:lnTo>
                  <a:pt x="1905" y="13441"/>
                </a:lnTo>
                <a:lnTo>
                  <a:pt x="0" y="18242"/>
                </a:lnTo>
                <a:lnTo>
                  <a:pt x="0" y="28803"/>
                </a:lnTo>
                <a:lnTo>
                  <a:pt x="1905" y="32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5" name="object 565"/>
          <p:cNvSpPr/>
          <p:nvPr/>
        </p:nvSpPr>
        <p:spPr>
          <a:xfrm>
            <a:off x="5696712" y="3597737"/>
            <a:ext cx="63352" cy="20162"/>
          </a:xfrm>
          <a:custGeom>
            <a:avLst/>
            <a:gdLst/>
            <a:ahLst/>
            <a:cxnLst/>
            <a:rect l="l" t="t" r="r" b="b"/>
            <a:pathLst>
              <a:path w="63352" h="20162">
                <a:moveTo>
                  <a:pt x="63352" y="1920"/>
                </a:moveTo>
                <a:lnTo>
                  <a:pt x="61432" y="4800"/>
                </a:lnTo>
                <a:lnTo>
                  <a:pt x="56631" y="6720"/>
                </a:lnTo>
                <a:lnTo>
                  <a:pt x="49911" y="8641"/>
                </a:lnTo>
                <a:lnTo>
                  <a:pt x="42230" y="10561"/>
                </a:lnTo>
                <a:lnTo>
                  <a:pt x="27828" y="10561"/>
                </a:lnTo>
                <a:lnTo>
                  <a:pt x="22067" y="9601"/>
                </a:lnTo>
                <a:lnTo>
                  <a:pt x="15346" y="8641"/>
                </a:lnTo>
                <a:lnTo>
                  <a:pt x="9585" y="7680"/>
                </a:lnTo>
                <a:lnTo>
                  <a:pt x="5745" y="6720"/>
                </a:lnTo>
                <a:lnTo>
                  <a:pt x="2865" y="3840"/>
                </a:lnTo>
                <a:lnTo>
                  <a:pt x="960" y="1920"/>
                </a:lnTo>
                <a:lnTo>
                  <a:pt x="0" y="0"/>
                </a:lnTo>
                <a:lnTo>
                  <a:pt x="0" y="7680"/>
                </a:lnTo>
                <a:lnTo>
                  <a:pt x="1904" y="11521"/>
                </a:lnTo>
                <a:lnTo>
                  <a:pt x="6705" y="14401"/>
                </a:lnTo>
                <a:lnTo>
                  <a:pt x="12466" y="16322"/>
                </a:lnTo>
                <a:lnTo>
                  <a:pt x="17266" y="19202"/>
                </a:lnTo>
                <a:lnTo>
                  <a:pt x="23987" y="20162"/>
                </a:lnTo>
                <a:lnTo>
                  <a:pt x="41269" y="20162"/>
                </a:lnTo>
                <a:lnTo>
                  <a:pt x="48950" y="18242"/>
                </a:lnTo>
                <a:lnTo>
                  <a:pt x="55671" y="14401"/>
                </a:lnTo>
                <a:lnTo>
                  <a:pt x="63352" y="10561"/>
                </a:lnTo>
                <a:lnTo>
                  <a:pt x="63352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6" name="object 566"/>
          <p:cNvSpPr/>
          <p:nvPr/>
        </p:nvSpPr>
        <p:spPr>
          <a:xfrm>
            <a:off x="5692871" y="3573749"/>
            <a:ext cx="71033" cy="34549"/>
          </a:xfrm>
          <a:custGeom>
            <a:avLst/>
            <a:gdLst/>
            <a:ahLst/>
            <a:cxnLst/>
            <a:rect l="l" t="t" r="r" b="b"/>
            <a:pathLst>
              <a:path w="71033" h="34549">
                <a:moveTo>
                  <a:pt x="960" y="27828"/>
                </a:moveTo>
                <a:lnTo>
                  <a:pt x="3840" y="31668"/>
                </a:lnTo>
                <a:lnTo>
                  <a:pt x="3840" y="18227"/>
                </a:lnTo>
                <a:lnTo>
                  <a:pt x="4800" y="17266"/>
                </a:lnTo>
                <a:lnTo>
                  <a:pt x="6705" y="15346"/>
                </a:lnTo>
                <a:lnTo>
                  <a:pt x="9585" y="13426"/>
                </a:lnTo>
                <a:lnTo>
                  <a:pt x="13426" y="12466"/>
                </a:lnTo>
                <a:lnTo>
                  <a:pt x="18227" y="10546"/>
                </a:lnTo>
                <a:lnTo>
                  <a:pt x="24947" y="9585"/>
                </a:lnTo>
                <a:lnTo>
                  <a:pt x="43190" y="9585"/>
                </a:lnTo>
                <a:lnTo>
                  <a:pt x="50871" y="10546"/>
                </a:lnTo>
                <a:lnTo>
                  <a:pt x="56631" y="12466"/>
                </a:lnTo>
                <a:lnTo>
                  <a:pt x="60472" y="13426"/>
                </a:lnTo>
                <a:lnTo>
                  <a:pt x="63352" y="14386"/>
                </a:lnTo>
                <a:lnTo>
                  <a:pt x="65272" y="16306"/>
                </a:lnTo>
                <a:lnTo>
                  <a:pt x="66233" y="18227"/>
                </a:lnTo>
                <a:lnTo>
                  <a:pt x="67193" y="20147"/>
                </a:lnTo>
                <a:lnTo>
                  <a:pt x="67193" y="34549"/>
                </a:lnTo>
                <a:lnTo>
                  <a:pt x="71033" y="28788"/>
                </a:lnTo>
                <a:lnTo>
                  <a:pt x="71033" y="19187"/>
                </a:lnTo>
                <a:lnTo>
                  <a:pt x="69113" y="15346"/>
                </a:lnTo>
                <a:lnTo>
                  <a:pt x="67193" y="12466"/>
                </a:lnTo>
                <a:lnTo>
                  <a:pt x="64312" y="8625"/>
                </a:lnTo>
                <a:lnTo>
                  <a:pt x="60472" y="5745"/>
                </a:lnTo>
                <a:lnTo>
                  <a:pt x="54711" y="3840"/>
                </a:lnTo>
                <a:lnTo>
                  <a:pt x="48950" y="960"/>
                </a:lnTo>
                <a:lnTo>
                  <a:pt x="42230" y="0"/>
                </a:lnTo>
                <a:lnTo>
                  <a:pt x="34549" y="0"/>
                </a:lnTo>
                <a:lnTo>
                  <a:pt x="32641" y="31"/>
                </a:lnTo>
                <a:lnTo>
                  <a:pt x="18987" y="2280"/>
                </a:lnTo>
                <a:lnTo>
                  <a:pt x="8625" y="7680"/>
                </a:lnTo>
                <a:lnTo>
                  <a:pt x="2865" y="12466"/>
                </a:lnTo>
                <a:lnTo>
                  <a:pt x="0" y="16306"/>
                </a:lnTo>
                <a:lnTo>
                  <a:pt x="0" y="24947"/>
                </a:lnTo>
                <a:lnTo>
                  <a:pt x="960" y="27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7" name="object 567"/>
          <p:cNvSpPr/>
          <p:nvPr/>
        </p:nvSpPr>
        <p:spPr>
          <a:xfrm>
            <a:off x="5694776" y="3525743"/>
            <a:ext cx="69128" cy="39349"/>
          </a:xfrm>
          <a:custGeom>
            <a:avLst/>
            <a:gdLst/>
            <a:ahLst/>
            <a:cxnLst/>
            <a:rect l="l" t="t" r="r" b="b"/>
            <a:pathLst>
              <a:path w="69128" h="39349">
                <a:moveTo>
                  <a:pt x="59527" y="38404"/>
                </a:moveTo>
                <a:lnTo>
                  <a:pt x="60487" y="39349"/>
                </a:lnTo>
                <a:lnTo>
                  <a:pt x="63367" y="39349"/>
                </a:lnTo>
                <a:lnTo>
                  <a:pt x="65288" y="38404"/>
                </a:lnTo>
                <a:lnTo>
                  <a:pt x="66248" y="37444"/>
                </a:lnTo>
                <a:lnTo>
                  <a:pt x="68168" y="35524"/>
                </a:lnTo>
                <a:lnTo>
                  <a:pt x="69128" y="31683"/>
                </a:lnTo>
                <a:lnTo>
                  <a:pt x="69128" y="24002"/>
                </a:lnTo>
                <a:lnTo>
                  <a:pt x="68168" y="20162"/>
                </a:lnTo>
                <a:lnTo>
                  <a:pt x="66248" y="16322"/>
                </a:lnTo>
                <a:lnTo>
                  <a:pt x="64328" y="13441"/>
                </a:lnTo>
                <a:lnTo>
                  <a:pt x="63367" y="11521"/>
                </a:lnTo>
                <a:lnTo>
                  <a:pt x="60487" y="8641"/>
                </a:lnTo>
                <a:lnTo>
                  <a:pt x="58567" y="6720"/>
                </a:lnTo>
                <a:lnTo>
                  <a:pt x="55686" y="4800"/>
                </a:lnTo>
                <a:lnTo>
                  <a:pt x="52806" y="3840"/>
                </a:lnTo>
                <a:lnTo>
                  <a:pt x="49926" y="1920"/>
                </a:lnTo>
                <a:lnTo>
                  <a:pt x="47045" y="960"/>
                </a:lnTo>
                <a:lnTo>
                  <a:pt x="37444" y="960"/>
                </a:lnTo>
                <a:lnTo>
                  <a:pt x="31683" y="3840"/>
                </a:lnTo>
                <a:lnTo>
                  <a:pt x="26883" y="7680"/>
                </a:lnTo>
                <a:lnTo>
                  <a:pt x="22082" y="13441"/>
                </a:lnTo>
                <a:lnTo>
                  <a:pt x="18242" y="20162"/>
                </a:lnTo>
                <a:lnTo>
                  <a:pt x="17282" y="28803"/>
                </a:lnTo>
                <a:lnTo>
                  <a:pt x="8641" y="24963"/>
                </a:lnTo>
                <a:lnTo>
                  <a:pt x="8641" y="3840"/>
                </a:lnTo>
                <a:lnTo>
                  <a:pt x="0" y="0"/>
                </a:lnTo>
                <a:lnTo>
                  <a:pt x="0" y="24963"/>
                </a:lnTo>
                <a:lnTo>
                  <a:pt x="25923" y="37444"/>
                </a:lnTo>
                <a:lnTo>
                  <a:pt x="25923" y="30723"/>
                </a:lnTo>
                <a:lnTo>
                  <a:pt x="26883" y="25923"/>
                </a:lnTo>
                <a:lnTo>
                  <a:pt x="28803" y="23042"/>
                </a:lnTo>
                <a:lnTo>
                  <a:pt x="30723" y="18242"/>
                </a:lnTo>
                <a:lnTo>
                  <a:pt x="33604" y="14401"/>
                </a:lnTo>
                <a:lnTo>
                  <a:pt x="36484" y="11521"/>
                </a:lnTo>
                <a:lnTo>
                  <a:pt x="40325" y="9601"/>
                </a:lnTo>
                <a:lnTo>
                  <a:pt x="44165" y="7680"/>
                </a:lnTo>
                <a:lnTo>
                  <a:pt x="52806" y="7680"/>
                </a:lnTo>
                <a:lnTo>
                  <a:pt x="56647" y="9601"/>
                </a:lnTo>
                <a:lnTo>
                  <a:pt x="59527" y="12481"/>
                </a:lnTo>
                <a:lnTo>
                  <a:pt x="62407" y="15361"/>
                </a:lnTo>
                <a:lnTo>
                  <a:pt x="63367" y="18242"/>
                </a:lnTo>
                <a:lnTo>
                  <a:pt x="63367" y="24963"/>
                </a:lnTo>
                <a:lnTo>
                  <a:pt x="62407" y="27843"/>
                </a:lnTo>
                <a:lnTo>
                  <a:pt x="60487" y="29763"/>
                </a:lnTo>
                <a:lnTo>
                  <a:pt x="59527" y="31683"/>
                </a:lnTo>
                <a:lnTo>
                  <a:pt x="59527" y="32644"/>
                </a:lnTo>
                <a:lnTo>
                  <a:pt x="58567" y="33604"/>
                </a:lnTo>
                <a:lnTo>
                  <a:pt x="58567" y="37444"/>
                </a:lnTo>
                <a:lnTo>
                  <a:pt x="59527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8" name="object 568"/>
          <p:cNvSpPr/>
          <p:nvPr/>
        </p:nvSpPr>
        <p:spPr>
          <a:xfrm>
            <a:off x="5692871" y="3480617"/>
            <a:ext cx="69113" cy="26883"/>
          </a:xfrm>
          <a:custGeom>
            <a:avLst/>
            <a:gdLst/>
            <a:ahLst/>
            <a:cxnLst/>
            <a:rect l="l" t="t" r="r" b="b"/>
            <a:pathLst>
              <a:path w="69113" h="26883">
                <a:moveTo>
                  <a:pt x="9585" y="25923"/>
                </a:moveTo>
                <a:lnTo>
                  <a:pt x="8625" y="24002"/>
                </a:lnTo>
                <a:lnTo>
                  <a:pt x="8625" y="18242"/>
                </a:lnTo>
                <a:lnTo>
                  <a:pt x="9585" y="18242"/>
                </a:lnTo>
                <a:lnTo>
                  <a:pt x="10546" y="17282"/>
                </a:lnTo>
                <a:lnTo>
                  <a:pt x="12466" y="17282"/>
                </a:lnTo>
                <a:lnTo>
                  <a:pt x="16306" y="16322"/>
                </a:lnTo>
                <a:lnTo>
                  <a:pt x="61432" y="16322"/>
                </a:lnTo>
                <a:lnTo>
                  <a:pt x="64312" y="17282"/>
                </a:lnTo>
                <a:lnTo>
                  <a:pt x="65272" y="17282"/>
                </a:lnTo>
                <a:lnTo>
                  <a:pt x="66233" y="18242"/>
                </a:lnTo>
                <a:lnTo>
                  <a:pt x="67193" y="19202"/>
                </a:lnTo>
                <a:lnTo>
                  <a:pt x="67193" y="25923"/>
                </a:lnTo>
                <a:lnTo>
                  <a:pt x="69113" y="25923"/>
                </a:lnTo>
                <a:lnTo>
                  <a:pt x="69113" y="0"/>
                </a:lnTo>
                <a:lnTo>
                  <a:pt x="67193" y="0"/>
                </a:lnTo>
                <a:lnTo>
                  <a:pt x="67193" y="4800"/>
                </a:lnTo>
                <a:lnTo>
                  <a:pt x="66233" y="5760"/>
                </a:lnTo>
                <a:lnTo>
                  <a:pt x="66233" y="6736"/>
                </a:lnTo>
                <a:lnTo>
                  <a:pt x="65272" y="7680"/>
                </a:lnTo>
                <a:lnTo>
                  <a:pt x="64312" y="7680"/>
                </a:lnTo>
                <a:lnTo>
                  <a:pt x="63352" y="8641"/>
                </a:lnTo>
                <a:lnTo>
                  <a:pt x="0" y="8641"/>
                </a:lnTo>
                <a:lnTo>
                  <a:pt x="0" y="10561"/>
                </a:lnTo>
                <a:lnTo>
                  <a:pt x="8625" y="26883"/>
                </a:lnTo>
                <a:lnTo>
                  <a:pt x="9585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9" name="object 569"/>
          <p:cNvSpPr/>
          <p:nvPr/>
        </p:nvSpPr>
        <p:spPr>
          <a:xfrm>
            <a:off x="1401795" y="1172855"/>
            <a:ext cx="150719" cy="103677"/>
          </a:xfrm>
          <a:custGeom>
            <a:avLst/>
            <a:gdLst/>
            <a:ahLst/>
            <a:cxnLst/>
            <a:rect l="l" t="t" r="r" b="b"/>
            <a:pathLst>
              <a:path w="150719" h="103677">
                <a:moveTo>
                  <a:pt x="134396" y="9601"/>
                </a:moveTo>
                <a:lnTo>
                  <a:pt x="134396" y="14401"/>
                </a:lnTo>
                <a:lnTo>
                  <a:pt x="133436" y="16322"/>
                </a:lnTo>
                <a:lnTo>
                  <a:pt x="132476" y="19202"/>
                </a:lnTo>
                <a:lnTo>
                  <a:pt x="130556" y="24002"/>
                </a:lnTo>
                <a:lnTo>
                  <a:pt x="114239" y="67193"/>
                </a:lnTo>
                <a:lnTo>
                  <a:pt x="95999" y="19202"/>
                </a:lnTo>
                <a:lnTo>
                  <a:pt x="93117" y="13441"/>
                </a:lnTo>
                <a:lnTo>
                  <a:pt x="92159" y="9601"/>
                </a:lnTo>
                <a:lnTo>
                  <a:pt x="92159" y="6720"/>
                </a:lnTo>
                <a:lnTo>
                  <a:pt x="93117" y="5760"/>
                </a:lnTo>
                <a:lnTo>
                  <a:pt x="94076" y="4800"/>
                </a:lnTo>
                <a:lnTo>
                  <a:pt x="95041" y="3840"/>
                </a:lnTo>
                <a:lnTo>
                  <a:pt x="96958" y="3840"/>
                </a:lnTo>
                <a:lnTo>
                  <a:pt x="99838" y="2880"/>
                </a:lnTo>
                <a:lnTo>
                  <a:pt x="102720" y="2880"/>
                </a:lnTo>
                <a:lnTo>
                  <a:pt x="102720" y="0"/>
                </a:lnTo>
                <a:lnTo>
                  <a:pt x="53762" y="0"/>
                </a:lnTo>
                <a:lnTo>
                  <a:pt x="53762" y="2880"/>
                </a:lnTo>
                <a:lnTo>
                  <a:pt x="56637" y="2880"/>
                </a:lnTo>
                <a:lnTo>
                  <a:pt x="59518" y="3840"/>
                </a:lnTo>
                <a:lnTo>
                  <a:pt x="60476" y="4800"/>
                </a:lnTo>
                <a:lnTo>
                  <a:pt x="62400" y="4800"/>
                </a:lnTo>
                <a:lnTo>
                  <a:pt x="64317" y="6720"/>
                </a:lnTo>
                <a:lnTo>
                  <a:pt x="65280" y="8641"/>
                </a:lnTo>
                <a:lnTo>
                  <a:pt x="66239" y="10561"/>
                </a:lnTo>
                <a:lnTo>
                  <a:pt x="68156" y="14401"/>
                </a:lnTo>
                <a:lnTo>
                  <a:pt x="71038" y="20162"/>
                </a:lnTo>
                <a:lnTo>
                  <a:pt x="74877" y="30723"/>
                </a:lnTo>
                <a:lnTo>
                  <a:pt x="58559" y="70073"/>
                </a:lnTo>
                <a:lnTo>
                  <a:pt x="38403" y="20162"/>
                </a:lnTo>
                <a:lnTo>
                  <a:pt x="36479" y="14401"/>
                </a:lnTo>
                <a:lnTo>
                  <a:pt x="35521" y="10561"/>
                </a:lnTo>
                <a:lnTo>
                  <a:pt x="35521" y="5760"/>
                </a:lnTo>
                <a:lnTo>
                  <a:pt x="36479" y="4800"/>
                </a:lnTo>
                <a:lnTo>
                  <a:pt x="38403" y="3840"/>
                </a:lnTo>
                <a:lnTo>
                  <a:pt x="40320" y="2880"/>
                </a:lnTo>
                <a:lnTo>
                  <a:pt x="44159" y="2880"/>
                </a:lnTo>
                <a:lnTo>
                  <a:pt x="44159" y="0"/>
                </a:lnTo>
                <a:lnTo>
                  <a:pt x="0" y="0"/>
                </a:lnTo>
                <a:lnTo>
                  <a:pt x="0" y="2880"/>
                </a:lnTo>
                <a:lnTo>
                  <a:pt x="2880" y="3840"/>
                </a:lnTo>
                <a:lnTo>
                  <a:pt x="5762" y="4800"/>
                </a:lnTo>
                <a:lnTo>
                  <a:pt x="6720" y="5760"/>
                </a:lnTo>
                <a:lnTo>
                  <a:pt x="7679" y="7680"/>
                </a:lnTo>
                <a:lnTo>
                  <a:pt x="10559" y="13441"/>
                </a:lnTo>
                <a:lnTo>
                  <a:pt x="13441" y="21122"/>
                </a:lnTo>
                <a:lnTo>
                  <a:pt x="47041" y="103677"/>
                </a:lnTo>
                <a:lnTo>
                  <a:pt x="49921" y="103677"/>
                </a:lnTo>
                <a:lnTo>
                  <a:pt x="77759" y="38404"/>
                </a:lnTo>
                <a:lnTo>
                  <a:pt x="102720" y="103677"/>
                </a:lnTo>
                <a:lnTo>
                  <a:pt x="105596" y="103677"/>
                </a:lnTo>
                <a:lnTo>
                  <a:pt x="138237" y="20162"/>
                </a:lnTo>
                <a:lnTo>
                  <a:pt x="141117" y="13441"/>
                </a:lnTo>
                <a:lnTo>
                  <a:pt x="142077" y="9601"/>
                </a:lnTo>
                <a:lnTo>
                  <a:pt x="142077" y="8641"/>
                </a:lnTo>
                <a:lnTo>
                  <a:pt x="143998" y="6720"/>
                </a:lnTo>
                <a:lnTo>
                  <a:pt x="144958" y="5760"/>
                </a:lnTo>
                <a:lnTo>
                  <a:pt x="145918" y="4800"/>
                </a:lnTo>
                <a:lnTo>
                  <a:pt x="146878" y="3840"/>
                </a:lnTo>
                <a:lnTo>
                  <a:pt x="148798" y="2880"/>
                </a:lnTo>
                <a:lnTo>
                  <a:pt x="150719" y="2880"/>
                </a:lnTo>
                <a:lnTo>
                  <a:pt x="150719" y="0"/>
                </a:lnTo>
                <a:lnTo>
                  <a:pt x="124795" y="0"/>
                </a:lnTo>
                <a:lnTo>
                  <a:pt x="124795" y="2880"/>
                </a:lnTo>
                <a:lnTo>
                  <a:pt x="128636" y="2880"/>
                </a:lnTo>
                <a:lnTo>
                  <a:pt x="131516" y="3840"/>
                </a:lnTo>
                <a:lnTo>
                  <a:pt x="132476" y="4800"/>
                </a:lnTo>
                <a:lnTo>
                  <a:pt x="133436" y="6720"/>
                </a:lnTo>
                <a:lnTo>
                  <a:pt x="134396" y="7680"/>
                </a:lnTo>
                <a:lnTo>
                  <a:pt x="134396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0" name="object 570"/>
          <p:cNvSpPr/>
          <p:nvPr/>
        </p:nvSpPr>
        <p:spPr>
          <a:xfrm>
            <a:off x="1579382" y="1270772"/>
            <a:ext cx="8656" cy="5760"/>
          </a:xfrm>
          <a:custGeom>
            <a:avLst/>
            <a:gdLst/>
            <a:ahLst/>
            <a:cxnLst/>
            <a:rect l="l" t="t" r="r" b="b"/>
            <a:pathLst>
              <a:path w="8656" h="5760">
                <a:moveTo>
                  <a:pt x="8656" y="0"/>
                </a:moveTo>
                <a:lnTo>
                  <a:pt x="6720" y="960"/>
                </a:lnTo>
                <a:lnTo>
                  <a:pt x="1935" y="960"/>
                </a:lnTo>
                <a:lnTo>
                  <a:pt x="0" y="0"/>
                </a:lnTo>
                <a:lnTo>
                  <a:pt x="4815" y="5760"/>
                </a:lnTo>
                <a:lnTo>
                  <a:pt x="7180" y="5694"/>
                </a:lnTo>
                <a:lnTo>
                  <a:pt x="86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1" name="object 571"/>
          <p:cNvSpPr/>
          <p:nvPr/>
        </p:nvSpPr>
        <p:spPr>
          <a:xfrm>
            <a:off x="1551553" y="1202618"/>
            <a:ext cx="65272" cy="73914"/>
          </a:xfrm>
          <a:custGeom>
            <a:avLst/>
            <a:gdLst/>
            <a:ahLst/>
            <a:cxnLst/>
            <a:rect l="l" t="t" r="r" b="b"/>
            <a:pathLst>
              <a:path w="65272" h="73914">
                <a:moveTo>
                  <a:pt x="64312" y="23987"/>
                </a:moveTo>
                <a:lnTo>
                  <a:pt x="61432" y="18242"/>
                </a:lnTo>
                <a:lnTo>
                  <a:pt x="58552" y="12466"/>
                </a:lnTo>
                <a:lnTo>
                  <a:pt x="54711" y="7680"/>
                </a:lnTo>
                <a:lnTo>
                  <a:pt x="49910" y="4800"/>
                </a:lnTo>
                <a:lnTo>
                  <a:pt x="44150" y="1920"/>
                </a:lnTo>
                <a:lnTo>
                  <a:pt x="38389" y="0"/>
                </a:lnTo>
                <a:lnTo>
                  <a:pt x="32644" y="0"/>
                </a:lnTo>
                <a:lnTo>
                  <a:pt x="18299" y="3151"/>
                </a:lnTo>
                <a:lnTo>
                  <a:pt x="8641" y="11521"/>
                </a:lnTo>
                <a:lnTo>
                  <a:pt x="1868" y="23948"/>
                </a:lnTo>
                <a:lnTo>
                  <a:pt x="0" y="37429"/>
                </a:lnTo>
                <a:lnTo>
                  <a:pt x="42" y="39444"/>
                </a:lnTo>
                <a:lnTo>
                  <a:pt x="2475" y="52020"/>
                </a:lnTo>
                <a:lnTo>
                  <a:pt x="8641" y="63352"/>
                </a:lnTo>
                <a:lnTo>
                  <a:pt x="19217" y="71320"/>
                </a:lnTo>
                <a:lnTo>
                  <a:pt x="32644" y="73914"/>
                </a:lnTo>
                <a:lnTo>
                  <a:pt x="27828" y="68153"/>
                </a:lnTo>
                <a:lnTo>
                  <a:pt x="25923" y="66233"/>
                </a:lnTo>
                <a:lnTo>
                  <a:pt x="24963" y="64312"/>
                </a:lnTo>
                <a:lnTo>
                  <a:pt x="23042" y="61432"/>
                </a:lnTo>
                <a:lnTo>
                  <a:pt x="23042" y="58552"/>
                </a:lnTo>
                <a:lnTo>
                  <a:pt x="22082" y="53751"/>
                </a:lnTo>
                <a:lnTo>
                  <a:pt x="22082" y="24963"/>
                </a:lnTo>
                <a:lnTo>
                  <a:pt x="23042" y="19187"/>
                </a:lnTo>
                <a:lnTo>
                  <a:pt x="23042" y="13441"/>
                </a:lnTo>
                <a:lnTo>
                  <a:pt x="23987" y="9601"/>
                </a:lnTo>
                <a:lnTo>
                  <a:pt x="25923" y="8641"/>
                </a:lnTo>
                <a:lnTo>
                  <a:pt x="27828" y="6720"/>
                </a:lnTo>
                <a:lnTo>
                  <a:pt x="29763" y="5760"/>
                </a:lnTo>
                <a:lnTo>
                  <a:pt x="36484" y="5760"/>
                </a:lnTo>
                <a:lnTo>
                  <a:pt x="37429" y="6720"/>
                </a:lnTo>
                <a:lnTo>
                  <a:pt x="39364" y="8641"/>
                </a:lnTo>
                <a:lnTo>
                  <a:pt x="41269" y="10561"/>
                </a:lnTo>
                <a:lnTo>
                  <a:pt x="42230" y="13441"/>
                </a:lnTo>
                <a:lnTo>
                  <a:pt x="43205" y="17282"/>
                </a:lnTo>
                <a:lnTo>
                  <a:pt x="43204" y="35362"/>
                </a:lnTo>
                <a:lnTo>
                  <a:pt x="43048" y="50754"/>
                </a:lnTo>
                <a:lnTo>
                  <a:pt x="42230" y="59512"/>
                </a:lnTo>
                <a:lnTo>
                  <a:pt x="41269" y="63352"/>
                </a:lnTo>
                <a:lnTo>
                  <a:pt x="40325" y="65272"/>
                </a:lnTo>
                <a:lnTo>
                  <a:pt x="38389" y="67193"/>
                </a:lnTo>
                <a:lnTo>
                  <a:pt x="36484" y="68153"/>
                </a:lnTo>
                <a:lnTo>
                  <a:pt x="35008" y="73848"/>
                </a:lnTo>
                <a:lnTo>
                  <a:pt x="47860" y="70581"/>
                </a:lnTo>
                <a:lnTo>
                  <a:pt x="57591" y="62392"/>
                </a:lnTo>
                <a:lnTo>
                  <a:pt x="63690" y="50643"/>
                </a:lnTo>
                <a:lnTo>
                  <a:pt x="65272" y="37429"/>
                </a:lnTo>
                <a:lnTo>
                  <a:pt x="65272" y="29748"/>
                </a:lnTo>
                <a:lnTo>
                  <a:pt x="64312" y="239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2" name="object 572"/>
          <p:cNvSpPr/>
          <p:nvPr/>
        </p:nvSpPr>
        <p:spPr>
          <a:xfrm>
            <a:off x="1628348" y="1202618"/>
            <a:ext cx="60487" cy="71993"/>
          </a:xfrm>
          <a:custGeom>
            <a:avLst/>
            <a:gdLst/>
            <a:ahLst/>
            <a:cxnLst/>
            <a:rect l="l" t="t" r="r" b="b"/>
            <a:pathLst>
              <a:path w="60487" h="71993">
                <a:moveTo>
                  <a:pt x="28803" y="1920"/>
                </a:moveTo>
                <a:lnTo>
                  <a:pt x="0" y="1920"/>
                </a:lnTo>
                <a:lnTo>
                  <a:pt x="0" y="4800"/>
                </a:lnTo>
                <a:lnTo>
                  <a:pt x="1920" y="4800"/>
                </a:lnTo>
                <a:lnTo>
                  <a:pt x="384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9601"/>
                </a:lnTo>
                <a:lnTo>
                  <a:pt x="7680" y="10561"/>
                </a:lnTo>
                <a:lnTo>
                  <a:pt x="7680" y="61432"/>
                </a:lnTo>
                <a:lnTo>
                  <a:pt x="6720" y="65272"/>
                </a:lnTo>
                <a:lnTo>
                  <a:pt x="5760" y="67193"/>
                </a:lnTo>
                <a:lnTo>
                  <a:pt x="4800" y="68153"/>
                </a:lnTo>
                <a:lnTo>
                  <a:pt x="2880" y="69113"/>
                </a:lnTo>
                <a:lnTo>
                  <a:pt x="0" y="69113"/>
                </a:lnTo>
                <a:lnTo>
                  <a:pt x="0" y="71993"/>
                </a:lnTo>
                <a:lnTo>
                  <a:pt x="37444" y="71993"/>
                </a:lnTo>
                <a:lnTo>
                  <a:pt x="37444" y="69113"/>
                </a:lnTo>
                <a:lnTo>
                  <a:pt x="32644" y="69113"/>
                </a:lnTo>
                <a:lnTo>
                  <a:pt x="31683" y="68153"/>
                </a:lnTo>
                <a:lnTo>
                  <a:pt x="30723" y="67193"/>
                </a:lnTo>
                <a:lnTo>
                  <a:pt x="29763" y="66233"/>
                </a:lnTo>
                <a:lnTo>
                  <a:pt x="28803" y="65272"/>
                </a:lnTo>
                <a:lnTo>
                  <a:pt x="28803" y="33588"/>
                </a:lnTo>
                <a:lnTo>
                  <a:pt x="29763" y="27843"/>
                </a:lnTo>
                <a:lnTo>
                  <a:pt x="30723" y="23027"/>
                </a:lnTo>
                <a:lnTo>
                  <a:pt x="31683" y="20147"/>
                </a:lnTo>
                <a:lnTo>
                  <a:pt x="33604" y="18242"/>
                </a:lnTo>
                <a:lnTo>
                  <a:pt x="35524" y="16306"/>
                </a:lnTo>
                <a:lnTo>
                  <a:pt x="36484" y="15361"/>
                </a:lnTo>
                <a:lnTo>
                  <a:pt x="38404" y="14401"/>
                </a:lnTo>
                <a:lnTo>
                  <a:pt x="41269" y="14401"/>
                </a:lnTo>
                <a:lnTo>
                  <a:pt x="41269" y="15361"/>
                </a:lnTo>
                <a:lnTo>
                  <a:pt x="43205" y="16306"/>
                </a:lnTo>
                <a:lnTo>
                  <a:pt x="45110" y="18242"/>
                </a:lnTo>
                <a:lnTo>
                  <a:pt x="47045" y="19187"/>
                </a:lnTo>
                <a:lnTo>
                  <a:pt x="48950" y="20147"/>
                </a:lnTo>
                <a:lnTo>
                  <a:pt x="53766" y="20147"/>
                </a:lnTo>
                <a:lnTo>
                  <a:pt x="55671" y="19187"/>
                </a:lnTo>
                <a:lnTo>
                  <a:pt x="57607" y="17282"/>
                </a:lnTo>
                <a:lnTo>
                  <a:pt x="59512" y="15361"/>
                </a:lnTo>
                <a:lnTo>
                  <a:pt x="60487" y="13441"/>
                </a:lnTo>
                <a:lnTo>
                  <a:pt x="60487" y="6720"/>
                </a:lnTo>
                <a:lnTo>
                  <a:pt x="59512" y="3840"/>
                </a:lnTo>
                <a:lnTo>
                  <a:pt x="57607" y="2880"/>
                </a:lnTo>
                <a:lnTo>
                  <a:pt x="55671" y="960"/>
                </a:lnTo>
                <a:lnTo>
                  <a:pt x="53766" y="0"/>
                </a:lnTo>
                <a:lnTo>
                  <a:pt x="47045" y="0"/>
                </a:lnTo>
                <a:lnTo>
                  <a:pt x="44165" y="960"/>
                </a:lnTo>
                <a:lnTo>
                  <a:pt x="40325" y="3840"/>
                </a:lnTo>
                <a:lnTo>
                  <a:pt x="37444" y="5760"/>
                </a:lnTo>
                <a:lnTo>
                  <a:pt x="32644" y="10561"/>
                </a:lnTo>
                <a:lnTo>
                  <a:pt x="28803" y="18242"/>
                </a:lnTo>
                <a:lnTo>
                  <a:pt x="28803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3" name="object 573"/>
          <p:cNvSpPr/>
          <p:nvPr/>
        </p:nvSpPr>
        <p:spPr>
          <a:xfrm>
            <a:off x="1693621" y="1172855"/>
            <a:ext cx="38404" cy="101757"/>
          </a:xfrm>
          <a:custGeom>
            <a:avLst/>
            <a:gdLst/>
            <a:ahLst/>
            <a:cxnLst/>
            <a:rect l="l" t="t" r="r" b="b"/>
            <a:pathLst>
              <a:path w="38404" h="101757">
                <a:moveTo>
                  <a:pt x="29763" y="0"/>
                </a:moveTo>
                <a:lnTo>
                  <a:pt x="0" y="0"/>
                </a:lnTo>
                <a:lnTo>
                  <a:pt x="0" y="2880"/>
                </a:lnTo>
                <a:lnTo>
                  <a:pt x="3840" y="2880"/>
                </a:lnTo>
                <a:lnTo>
                  <a:pt x="5760" y="3840"/>
                </a:lnTo>
                <a:lnTo>
                  <a:pt x="6720" y="5760"/>
                </a:lnTo>
                <a:lnTo>
                  <a:pt x="8641" y="6720"/>
                </a:lnTo>
                <a:lnTo>
                  <a:pt x="8641" y="95036"/>
                </a:lnTo>
                <a:lnTo>
                  <a:pt x="7680" y="95996"/>
                </a:lnTo>
                <a:lnTo>
                  <a:pt x="5760" y="97917"/>
                </a:lnTo>
                <a:lnTo>
                  <a:pt x="3840" y="98877"/>
                </a:lnTo>
                <a:lnTo>
                  <a:pt x="0" y="98877"/>
                </a:lnTo>
                <a:lnTo>
                  <a:pt x="0" y="101757"/>
                </a:lnTo>
                <a:lnTo>
                  <a:pt x="38404" y="101757"/>
                </a:lnTo>
                <a:lnTo>
                  <a:pt x="38404" y="98877"/>
                </a:lnTo>
                <a:lnTo>
                  <a:pt x="34564" y="98877"/>
                </a:lnTo>
                <a:lnTo>
                  <a:pt x="32644" y="97917"/>
                </a:lnTo>
                <a:lnTo>
                  <a:pt x="31683" y="96956"/>
                </a:lnTo>
                <a:lnTo>
                  <a:pt x="29763" y="95036"/>
                </a:lnTo>
                <a:lnTo>
                  <a:pt x="297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4" name="object 574"/>
          <p:cNvSpPr/>
          <p:nvPr/>
        </p:nvSpPr>
        <p:spPr>
          <a:xfrm>
            <a:off x="1761789" y="1202618"/>
            <a:ext cx="6720" cy="21122"/>
          </a:xfrm>
          <a:custGeom>
            <a:avLst/>
            <a:gdLst/>
            <a:ahLst/>
            <a:cxnLst/>
            <a:rect l="l" t="t" r="r" b="b"/>
            <a:pathLst>
              <a:path w="6720" h="21122">
                <a:moveTo>
                  <a:pt x="0" y="21122"/>
                </a:moveTo>
                <a:lnTo>
                  <a:pt x="960" y="17282"/>
                </a:lnTo>
                <a:lnTo>
                  <a:pt x="2880" y="13441"/>
                </a:lnTo>
                <a:lnTo>
                  <a:pt x="3840" y="10561"/>
                </a:lnTo>
                <a:lnTo>
                  <a:pt x="5745" y="8641"/>
                </a:lnTo>
                <a:lnTo>
                  <a:pt x="6720" y="0"/>
                </a:lnTo>
                <a:lnTo>
                  <a:pt x="1920" y="0"/>
                </a:lnTo>
                <a:lnTo>
                  <a:pt x="0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5" name="object 575"/>
          <p:cNvSpPr/>
          <p:nvPr/>
        </p:nvSpPr>
        <p:spPr>
          <a:xfrm>
            <a:off x="1739706" y="1172855"/>
            <a:ext cx="75834" cy="103677"/>
          </a:xfrm>
          <a:custGeom>
            <a:avLst/>
            <a:gdLst/>
            <a:ahLst/>
            <a:cxnLst/>
            <a:rect l="l" t="t" r="r" b="b"/>
            <a:pathLst>
              <a:path w="75834" h="103677">
                <a:moveTo>
                  <a:pt x="21122" y="56631"/>
                </a:moveTo>
                <a:lnTo>
                  <a:pt x="22082" y="50886"/>
                </a:lnTo>
                <a:lnTo>
                  <a:pt x="24003" y="29763"/>
                </a:lnTo>
                <a:lnTo>
                  <a:pt x="18242" y="31683"/>
                </a:lnTo>
                <a:lnTo>
                  <a:pt x="14401" y="34564"/>
                </a:lnTo>
                <a:lnTo>
                  <a:pt x="9601" y="37444"/>
                </a:lnTo>
                <a:lnTo>
                  <a:pt x="5760" y="42230"/>
                </a:lnTo>
                <a:lnTo>
                  <a:pt x="3840" y="48005"/>
                </a:lnTo>
                <a:lnTo>
                  <a:pt x="960" y="53751"/>
                </a:lnTo>
                <a:lnTo>
                  <a:pt x="0" y="60472"/>
                </a:lnTo>
                <a:lnTo>
                  <a:pt x="0" y="77754"/>
                </a:lnTo>
                <a:lnTo>
                  <a:pt x="1920" y="85435"/>
                </a:lnTo>
                <a:lnTo>
                  <a:pt x="5760" y="92156"/>
                </a:lnTo>
                <a:lnTo>
                  <a:pt x="11521" y="99837"/>
                </a:lnTo>
                <a:lnTo>
                  <a:pt x="18242" y="103677"/>
                </a:lnTo>
                <a:lnTo>
                  <a:pt x="30723" y="103677"/>
                </a:lnTo>
                <a:lnTo>
                  <a:pt x="33604" y="102717"/>
                </a:lnTo>
                <a:lnTo>
                  <a:pt x="36484" y="101757"/>
                </a:lnTo>
                <a:lnTo>
                  <a:pt x="39349" y="99837"/>
                </a:lnTo>
                <a:lnTo>
                  <a:pt x="42230" y="96956"/>
                </a:lnTo>
                <a:lnTo>
                  <a:pt x="46070" y="93116"/>
                </a:lnTo>
                <a:lnTo>
                  <a:pt x="46070" y="103677"/>
                </a:lnTo>
                <a:lnTo>
                  <a:pt x="75834" y="97917"/>
                </a:lnTo>
                <a:lnTo>
                  <a:pt x="75834" y="95996"/>
                </a:lnTo>
                <a:lnTo>
                  <a:pt x="72953" y="95036"/>
                </a:lnTo>
                <a:lnTo>
                  <a:pt x="71033" y="95036"/>
                </a:lnTo>
                <a:lnTo>
                  <a:pt x="70073" y="94076"/>
                </a:lnTo>
                <a:lnTo>
                  <a:pt x="68153" y="93116"/>
                </a:lnTo>
                <a:lnTo>
                  <a:pt x="68153" y="92156"/>
                </a:lnTo>
                <a:lnTo>
                  <a:pt x="67193" y="90236"/>
                </a:lnTo>
                <a:lnTo>
                  <a:pt x="67193" y="0"/>
                </a:lnTo>
                <a:lnTo>
                  <a:pt x="35509" y="0"/>
                </a:lnTo>
                <a:lnTo>
                  <a:pt x="35509" y="3840"/>
                </a:lnTo>
                <a:lnTo>
                  <a:pt x="41285" y="3840"/>
                </a:lnTo>
                <a:lnTo>
                  <a:pt x="42230" y="4800"/>
                </a:lnTo>
                <a:lnTo>
                  <a:pt x="44165" y="4800"/>
                </a:lnTo>
                <a:lnTo>
                  <a:pt x="45110" y="6720"/>
                </a:lnTo>
                <a:lnTo>
                  <a:pt x="45110" y="7680"/>
                </a:lnTo>
                <a:lnTo>
                  <a:pt x="46070" y="8641"/>
                </a:lnTo>
                <a:lnTo>
                  <a:pt x="46070" y="38404"/>
                </a:lnTo>
                <a:lnTo>
                  <a:pt x="43205" y="35524"/>
                </a:lnTo>
                <a:lnTo>
                  <a:pt x="40325" y="32644"/>
                </a:lnTo>
                <a:lnTo>
                  <a:pt x="37444" y="31683"/>
                </a:lnTo>
                <a:lnTo>
                  <a:pt x="35509" y="30723"/>
                </a:lnTo>
                <a:lnTo>
                  <a:pt x="31668" y="29763"/>
                </a:lnTo>
                <a:lnTo>
                  <a:pt x="28803" y="29763"/>
                </a:lnTo>
                <a:lnTo>
                  <a:pt x="27828" y="38404"/>
                </a:lnTo>
                <a:lnTo>
                  <a:pt x="28803" y="37444"/>
                </a:lnTo>
                <a:lnTo>
                  <a:pt x="37444" y="37444"/>
                </a:lnTo>
                <a:lnTo>
                  <a:pt x="42230" y="40325"/>
                </a:lnTo>
                <a:lnTo>
                  <a:pt x="46070" y="48005"/>
                </a:lnTo>
                <a:lnTo>
                  <a:pt x="46070" y="84475"/>
                </a:lnTo>
                <a:lnTo>
                  <a:pt x="42230" y="91196"/>
                </a:lnTo>
                <a:lnTo>
                  <a:pt x="38389" y="95036"/>
                </a:lnTo>
                <a:lnTo>
                  <a:pt x="31668" y="95036"/>
                </a:lnTo>
                <a:lnTo>
                  <a:pt x="29763" y="94076"/>
                </a:lnTo>
                <a:lnTo>
                  <a:pt x="28803" y="93116"/>
                </a:lnTo>
                <a:lnTo>
                  <a:pt x="26883" y="91196"/>
                </a:lnTo>
                <a:lnTo>
                  <a:pt x="24963" y="88315"/>
                </a:lnTo>
                <a:lnTo>
                  <a:pt x="24003" y="84475"/>
                </a:lnTo>
                <a:lnTo>
                  <a:pt x="22082" y="79674"/>
                </a:lnTo>
                <a:lnTo>
                  <a:pt x="21122" y="73914"/>
                </a:lnTo>
                <a:lnTo>
                  <a:pt x="21122" y="566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6" name="object 576"/>
          <p:cNvSpPr/>
          <p:nvPr/>
        </p:nvSpPr>
        <p:spPr>
          <a:xfrm>
            <a:off x="1862587" y="1170934"/>
            <a:ext cx="111343" cy="106558"/>
          </a:xfrm>
          <a:custGeom>
            <a:avLst/>
            <a:gdLst/>
            <a:ahLst/>
            <a:cxnLst/>
            <a:rect l="l" t="t" r="r" b="b"/>
            <a:pathLst>
              <a:path w="111343" h="106558">
                <a:moveTo>
                  <a:pt x="111343" y="61432"/>
                </a:moveTo>
                <a:lnTo>
                  <a:pt x="62392" y="61432"/>
                </a:lnTo>
                <a:lnTo>
                  <a:pt x="62392" y="64328"/>
                </a:lnTo>
                <a:lnTo>
                  <a:pt x="69113" y="64328"/>
                </a:lnTo>
                <a:lnTo>
                  <a:pt x="71033" y="65272"/>
                </a:lnTo>
                <a:lnTo>
                  <a:pt x="72953" y="66233"/>
                </a:lnTo>
                <a:lnTo>
                  <a:pt x="73913" y="67208"/>
                </a:lnTo>
                <a:lnTo>
                  <a:pt x="74874" y="68153"/>
                </a:lnTo>
                <a:lnTo>
                  <a:pt x="74874" y="96956"/>
                </a:lnTo>
                <a:lnTo>
                  <a:pt x="72953" y="97917"/>
                </a:lnTo>
                <a:lnTo>
                  <a:pt x="70073" y="98877"/>
                </a:lnTo>
                <a:lnTo>
                  <a:pt x="67193" y="99837"/>
                </a:lnTo>
                <a:lnTo>
                  <a:pt x="64312" y="99837"/>
                </a:lnTo>
                <a:lnTo>
                  <a:pt x="62392" y="100797"/>
                </a:lnTo>
                <a:lnTo>
                  <a:pt x="52791" y="100797"/>
                </a:lnTo>
                <a:lnTo>
                  <a:pt x="47030" y="98877"/>
                </a:lnTo>
                <a:lnTo>
                  <a:pt x="41269" y="95036"/>
                </a:lnTo>
                <a:lnTo>
                  <a:pt x="36469" y="92156"/>
                </a:lnTo>
                <a:lnTo>
                  <a:pt x="32628" y="86395"/>
                </a:lnTo>
                <a:lnTo>
                  <a:pt x="30708" y="78714"/>
                </a:lnTo>
                <a:lnTo>
                  <a:pt x="27828" y="71993"/>
                </a:lnTo>
                <a:lnTo>
                  <a:pt x="26868" y="63367"/>
                </a:lnTo>
                <a:lnTo>
                  <a:pt x="26868" y="45125"/>
                </a:lnTo>
                <a:lnTo>
                  <a:pt x="27828" y="37444"/>
                </a:lnTo>
                <a:lnTo>
                  <a:pt x="29763" y="29763"/>
                </a:lnTo>
                <a:lnTo>
                  <a:pt x="32628" y="22082"/>
                </a:lnTo>
                <a:lnTo>
                  <a:pt x="35509" y="16322"/>
                </a:lnTo>
                <a:lnTo>
                  <a:pt x="41269" y="12481"/>
                </a:lnTo>
                <a:lnTo>
                  <a:pt x="46070" y="7680"/>
                </a:lnTo>
                <a:lnTo>
                  <a:pt x="51831" y="5760"/>
                </a:lnTo>
                <a:lnTo>
                  <a:pt x="68153" y="5760"/>
                </a:lnTo>
                <a:lnTo>
                  <a:pt x="74874" y="8641"/>
                </a:lnTo>
                <a:lnTo>
                  <a:pt x="81594" y="13441"/>
                </a:lnTo>
                <a:lnTo>
                  <a:pt x="90774" y="23310"/>
                </a:lnTo>
                <a:lnTo>
                  <a:pt x="96956" y="35524"/>
                </a:lnTo>
                <a:lnTo>
                  <a:pt x="99837" y="35524"/>
                </a:lnTo>
                <a:lnTo>
                  <a:pt x="99837" y="0"/>
                </a:lnTo>
                <a:lnTo>
                  <a:pt x="96956" y="0"/>
                </a:lnTo>
                <a:lnTo>
                  <a:pt x="95996" y="2880"/>
                </a:lnTo>
                <a:lnTo>
                  <a:pt x="95036" y="4800"/>
                </a:lnTo>
                <a:lnTo>
                  <a:pt x="93116" y="5760"/>
                </a:lnTo>
                <a:lnTo>
                  <a:pt x="92156" y="6720"/>
                </a:lnTo>
                <a:lnTo>
                  <a:pt x="91196" y="7680"/>
                </a:lnTo>
                <a:lnTo>
                  <a:pt x="88315" y="7680"/>
                </a:lnTo>
                <a:lnTo>
                  <a:pt x="85435" y="6720"/>
                </a:lnTo>
                <a:lnTo>
                  <a:pt x="80634" y="4800"/>
                </a:lnTo>
                <a:lnTo>
                  <a:pt x="75834" y="2880"/>
                </a:lnTo>
                <a:lnTo>
                  <a:pt x="71993" y="960"/>
                </a:lnTo>
                <a:lnTo>
                  <a:pt x="70073" y="960"/>
                </a:lnTo>
                <a:lnTo>
                  <a:pt x="66233" y="0"/>
                </a:lnTo>
                <a:lnTo>
                  <a:pt x="56631" y="0"/>
                </a:lnTo>
                <a:lnTo>
                  <a:pt x="51031" y="197"/>
                </a:lnTo>
                <a:lnTo>
                  <a:pt x="37959" y="2501"/>
                </a:lnTo>
                <a:lnTo>
                  <a:pt x="26389" y="7507"/>
                </a:lnTo>
                <a:lnTo>
                  <a:pt x="16322" y="15361"/>
                </a:lnTo>
                <a:lnTo>
                  <a:pt x="12893" y="18804"/>
                </a:lnTo>
                <a:lnTo>
                  <a:pt x="5526" y="29499"/>
                </a:lnTo>
                <a:lnTo>
                  <a:pt x="1330" y="41519"/>
                </a:lnTo>
                <a:lnTo>
                  <a:pt x="0" y="54711"/>
                </a:lnTo>
                <a:lnTo>
                  <a:pt x="0" y="62392"/>
                </a:lnTo>
                <a:lnTo>
                  <a:pt x="1920" y="70073"/>
                </a:lnTo>
                <a:lnTo>
                  <a:pt x="4800" y="77754"/>
                </a:lnTo>
                <a:lnTo>
                  <a:pt x="7680" y="82555"/>
                </a:lnTo>
                <a:lnTo>
                  <a:pt x="11521" y="87355"/>
                </a:lnTo>
                <a:lnTo>
                  <a:pt x="16322" y="92156"/>
                </a:lnTo>
                <a:lnTo>
                  <a:pt x="21107" y="95996"/>
                </a:lnTo>
                <a:lnTo>
                  <a:pt x="26868" y="99837"/>
                </a:lnTo>
                <a:lnTo>
                  <a:pt x="33588" y="101757"/>
                </a:lnTo>
                <a:lnTo>
                  <a:pt x="40309" y="104637"/>
                </a:lnTo>
                <a:lnTo>
                  <a:pt x="47990" y="106558"/>
                </a:lnTo>
                <a:lnTo>
                  <a:pt x="65272" y="106558"/>
                </a:lnTo>
                <a:lnTo>
                  <a:pt x="71993" y="105597"/>
                </a:lnTo>
                <a:lnTo>
                  <a:pt x="79674" y="103677"/>
                </a:lnTo>
                <a:lnTo>
                  <a:pt x="86395" y="102717"/>
                </a:lnTo>
                <a:lnTo>
                  <a:pt x="93116" y="99837"/>
                </a:lnTo>
                <a:lnTo>
                  <a:pt x="99837" y="96956"/>
                </a:lnTo>
                <a:lnTo>
                  <a:pt x="99837" y="69113"/>
                </a:lnTo>
                <a:lnTo>
                  <a:pt x="100782" y="67208"/>
                </a:lnTo>
                <a:lnTo>
                  <a:pt x="101757" y="66233"/>
                </a:lnTo>
                <a:lnTo>
                  <a:pt x="103677" y="65272"/>
                </a:lnTo>
                <a:lnTo>
                  <a:pt x="105597" y="64328"/>
                </a:lnTo>
                <a:lnTo>
                  <a:pt x="111343" y="64328"/>
                </a:lnTo>
                <a:lnTo>
                  <a:pt x="111343" y="61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7" name="object 577"/>
          <p:cNvSpPr/>
          <p:nvPr/>
        </p:nvSpPr>
        <p:spPr>
          <a:xfrm>
            <a:off x="1977770" y="1257330"/>
            <a:ext cx="45125" cy="17282"/>
          </a:xfrm>
          <a:custGeom>
            <a:avLst/>
            <a:gdLst/>
            <a:ahLst/>
            <a:cxnLst/>
            <a:rect l="l" t="t" r="r" b="b"/>
            <a:pathLst>
              <a:path w="45125" h="17282">
                <a:moveTo>
                  <a:pt x="45125" y="17282"/>
                </a:moveTo>
                <a:lnTo>
                  <a:pt x="44165" y="11521"/>
                </a:lnTo>
                <a:lnTo>
                  <a:pt x="42245" y="11521"/>
                </a:lnTo>
                <a:lnTo>
                  <a:pt x="41285" y="10561"/>
                </a:lnTo>
                <a:lnTo>
                  <a:pt x="40325" y="10561"/>
                </a:lnTo>
                <a:lnTo>
                  <a:pt x="39364" y="9601"/>
                </a:lnTo>
                <a:lnTo>
                  <a:pt x="14401" y="0"/>
                </a:lnTo>
                <a:lnTo>
                  <a:pt x="14401" y="8641"/>
                </a:lnTo>
                <a:lnTo>
                  <a:pt x="13441" y="9601"/>
                </a:lnTo>
                <a:lnTo>
                  <a:pt x="12496" y="10561"/>
                </a:lnTo>
                <a:lnTo>
                  <a:pt x="11521" y="12481"/>
                </a:lnTo>
                <a:lnTo>
                  <a:pt x="9601" y="13441"/>
                </a:lnTo>
                <a:lnTo>
                  <a:pt x="8656" y="14401"/>
                </a:lnTo>
                <a:lnTo>
                  <a:pt x="0" y="14401"/>
                </a:lnTo>
                <a:lnTo>
                  <a:pt x="0" y="17282"/>
                </a:lnTo>
                <a:lnTo>
                  <a:pt x="45125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8" name="object 578"/>
          <p:cNvSpPr/>
          <p:nvPr/>
        </p:nvSpPr>
        <p:spPr>
          <a:xfrm>
            <a:off x="1977770" y="1172855"/>
            <a:ext cx="102732" cy="101757"/>
          </a:xfrm>
          <a:custGeom>
            <a:avLst/>
            <a:gdLst/>
            <a:ahLst/>
            <a:cxnLst/>
            <a:rect l="l" t="t" r="r" b="b"/>
            <a:pathLst>
              <a:path w="102732" h="101757">
                <a:moveTo>
                  <a:pt x="96972" y="76794"/>
                </a:moveTo>
                <a:lnTo>
                  <a:pt x="98892" y="71033"/>
                </a:lnTo>
                <a:lnTo>
                  <a:pt x="100797" y="65288"/>
                </a:lnTo>
                <a:lnTo>
                  <a:pt x="102732" y="58567"/>
                </a:lnTo>
                <a:lnTo>
                  <a:pt x="102732" y="50886"/>
                </a:lnTo>
                <a:lnTo>
                  <a:pt x="100312" y="35476"/>
                </a:lnTo>
                <a:lnTo>
                  <a:pt x="95036" y="24002"/>
                </a:lnTo>
                <a:lnTo>
                  <a:pt x="85505" y="12154"/>
                </a:lnTo>
                <a:lnTo>
                  <a:pt x="74889" y="4800"/>
                </a:lnTo>
                <a:lnTo>
                  <a:pt x="71113" y="3514"/>
                </a:lnTo>
                <a:lnTo>
                  <a:pt x="59437" y="950"/>
                </a:lnTo>
                <a:lnTo>
                  <a:pt x="45125" y="0"/>
                </a:lnTo>
                <a:lnTo>
                  <a:pt x="0" y="0"/>
                </a:lnTo>
                <a:lnTo>
                  <a:pt x="0" y="2880"/>
                </a:lnTo>
                <a:lnTo>
                  <a:pt x="5775" y="2880"/>
                </a:lnTo>
                <a:lnTo>
                  <a:pt x="8656" y="3840"/>
                </a:lnTo>
                <a:lnTo>
                  <a:pt x="9601" y="4800"/>
                </a:lnTo>
                <a:lnTo>
                  <a:pt x="11521" y="5760"/>
                </a:lnTo>
                <a:lnTo>
                  <a:pt x="12496" y="6720"/>
                </a:lnTo>
                <a:lnTo>
                  <a:pt x="13441" y="7680"/>
                </a:lnTo>
                <a:lnTo>
                  <a:pt x="14401" y="9601"/>
                </a:lnTo>
                <a:lnTo>
                  <a:pt x="14401" y="84475"/>
                </a:lnTo>
                <a:lnTo>
                  <a:pt x="39364" y="94076"/>
                </a:lnTo>
                <a:lnTo>
                  <a:pt x="39364" y="93116"/>
                </a:lnTo>
                <a:lnTo>
                  <a:pt x="38404" y="92156"/>
                </a:lnTo>
                <a:lnTo>
                  <a:pt x="38404" y="5760"/>
                </a:lnTo>
                <a:lnTo>
                  <a:pt x="47045" y="5760"/>
                </a:lnTo>
                <a:lnTo>
                  <a:pt x="52806" y="6720"/>
                </a:lnTo>
                <a:lnTo>
                  <a:pt x="56647" y="8641"/>
                </a:lnTo>
                <a:lnTo>
                  <a:pt x="61447" y="10561"/>
                </a:lnTo>
                <a:lnTo>
                  <a:pt x="66248" y="14401"/>
                </a:lnTo>
                <a:lnTo>
                  <a:pt x="69128" y="21122"/>
                </a:lnTo>
                <a:lnTo>
                  <a:pt x="71085" y="25739"/>
                </a:lnTo>
                <a:lnTo>
                  <a:pt x="73938" y="37648"/>
                </a:lnTo>
                <a:lnTo>
                  <a:pt x="74889" y="51846"/>
                </a:lnTo>
                <a:lnTo>
                  <a:pt x="74085" y="65457"/>
                </a:lnTo>
                <a:lnTo>
                  <a:pt x="71210" y="77916"/>
                </a:lnTo>
                <a:lnTo>
                  <a:pt x="66248" y="87355"/>
                </a:lnTo>
                <a:lnTo>
                  <a:pt x="61447" y="93116"/>
                </a:lnTo>
                <a:lnTo>
                  <a:pt x="55686" y="95996"/>
                </a:lnTo>
                <a:lnTo>
                  <a:pt x="44165" y="95996"/>
                </a:lnTo>
                <a:lnTo>
                  <a:pt x="45125" y="101757"/>
                </a:lnTo>
                <a:lnTo>
                  <a:pt x="56647" y="101757"/>
                </a:lnTo>
                <a:lnTo>
                  <a:pt x="59527" y="100797"/>
                </a:lnTo>
                <a:lnTo>
                  <a:pt x="67208" y="99837"/>
                </a:lnTo>
                <a:lnTo>
                  <a:pt x="72969" y="97917"/>
                </a:lnTo>
                <a:lnTo>
                  <a:pt x="77769" y="95036"/>
                </a:lnTo>
                <a:lnTo>
                  <a:pt x="82570" y="93116"/>
                </a:lnTo>
                <a:lnTo>
                  <a:pt x="86410" y="90236"/>
                </a:lnTo>
                <a:lnTo>
                  <a:pt x="90236" y="86395"/>
                </a:lnTo>
                <a:lnTo>
                  <a:pt x="94076" y="81594"/>
                </a:lnTo>
                <a:lnTo>
                  <a:pt x="96972" y="767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9" name="object 579"/>
          <p:cNvSpPr/>
          <p:nvPr/>
        </p:nvSpPr>
        <p:spPr>
          <a:xfrm>
            <a:off x="2090089" y="1178615"/>
            <a:ext cx="59527" cy="95996"/>
          </a:xfrm>
          <a:custGeom>
            <a:avLst/>
            <a:gdLst/>
            <a:ahLst/>
            <a:cxnLst/>
            <a:rect l="l" t="t" r="r" b="b"/>
            <a:pathLst>
              <a:path w="59527" h="95996">
                <a:moveTo>
                  <a:pt x="38404" y="87355"/>
                </a:moveTo>
                <a:lnTo>
                  <a:pt x="37444" y="83515"/>
                </a:lnTo>
                <a:lnTo>
                  <a:pt x="37444" y="49911"/>
                </a:lnTo>
                <a:lnTo>
                  <a:pt x="57607" y="49911"/>
                </a:lnTo>
                <a:lnTo>
                  <a:pt x="59527" y="35524"/>
                </a:lnTo>
                <a:lnTo>
                  <a:pt x="55686" y="39364"/>
                </a:lnTo>
                <a:lnTo>
                  <a:pt x="52806" y="42245"/>
                </a:lnTo>
                <a:lnTo>
                  <a:pt x="48006" y="44150"/>
                </a:lnTo>
                <a:lnTo>
                  <a:pt x="37444" y="44150"/>
                </a:lnTo>
                <a:lnTo>
                  <a:pt x="37444" y="0"/>
                </a:lnTo>
                <a:lnTo>
                  <a:pt x="14401" y="3840"/>
                </a:lnTo>
                <a:lnTo>
                  <a:pt x="14401" y="87355"/>
                </a:lnTo>
                <a:lnTo>
                  <a:pt x="13441" y="88315"/>
                </a:lnTo>
                <a:lnTo>
                  <a:pt x="12481" y="90236"/>
                </a:lnTo>
                <a:lnTo>
                  <a:pt x="11521" y="91196"/>
                </a:lnTo>
                <a:lnTo>
                  <a:pt x="9601" y="92156"/>
                </a:lnTo>
                <a:lnTo>
                  <a:pt x="8641" y="93116"/>
                </a:lnTo>
                <a:lnTo>
                  <a:pt x="0" y="93116"/>
                </a:lnTo>
                <a:lnTo>
                  <a:pt x="0" y="95996"/>
                </a:lnTo>
                <a:lnTo>
                  <a:pt x="51846" y="95996"/>
                </a:lnTo>
                <a:lnTo>
                  <a:pt x="51846" y="93116"/>
                </a:lnTo>
                <a:lnTo>
                  <a:pt x="44165" y="93116"/>
                </a:lnTo>
                <a:lnTo>
                  <a:pt x="42245" y="92156"/>
                </a:lnTo>
                <a:lnTo>
                  <a:pt x="40325" y="91196"/>
                </a:lnTo>
                <a:lnTo>
                  <a:pt x="39364" y="90236"/>
                </a:lnTo>
                <a:lnTo>
                  <a:pt x="39364" y="88315"/>
                </a:lnTo>
                <a:lnTo>
                  <a:pt x="38404" y="873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0" name="object 580"/>
          <p:cNvSpPr/>
          <p:nvPr/>
        </p:nvSpPr>
        <p:spPr>
          <a:xfrm>
            <a:off x="2090089" y="1172855"/>
            <a:ext cx="85450" cy="55671"/>
          </a:xfrm>
          <a:custGeom>
            <a:avLst/>
            <a:gdLst/>
            <a:ahLst/>
            <a:cxnLst/>
            <a:rect l="l" t="t" r="r" b="b"/>
            <a:pathLst>
              <a:path w="85450" h="55671">
                <a:moveTo>
                  <a:pt x="4800" y="2880"/>
                </a:moveTo>
                <a:lnTo>
                  <a:pt x="8641" y="3840"/>
                </a:lnTo>
                <a:lnTo>
                  <a:pt x="9601" y="4800"/>
                </a:lnTo>
                <a:lnTo>
                  <a:pt x="11521" y="4800"/>
                </a:lnTo>
                <a:lnTo>
                  <a:pt x="12481" y="6720"/>
                </a:lnTo>
                <a:lnTo>
                  <a:pt x="13441" y="7680"/>
                </a:lnTo>
                <a:lnTo>
                  <a:pt x="14401" y="9601"/>
                </a:lnTo>
                <a:lnTo>
                  <a:pt x="37444" y="5760"/>
                </a:lnTo>
                <a:lnTo>
                  <a:pt x="48006" y="5760"/>
                </a:lnTo>
                <a:lnTo>
                  <a:pt x="52806" y="7680"/>
                </a:lnTo>
                <a:lnTo>
                  <a:pt x="55686" y="11521"/>
                </a:lnTo>
                <a:lnTo>
                  <a:pt x="59527" y="15361"/>
                </a:lnTo>
                <a:lnTo>
                  <a:pt x="60487" y="20162"/>
                </a:lnTo>
                <a:lnTo>
                  <a:pt x="60487" y="35524"/>
                </a:lnTo>
                <a:lnTo>
                  <a:pt x="59527" y="41285"/>
                </a:lnTo>
                <a:lnTo>
                  <a:pt x="57607" y="55671"/>
                </a:lnTo>
                <a:lnTo>
                  <a:pt x="62407" y="53751"/>
                </a:lnTo>
                <a:lnTo>
                  <a:pt x="70088" y="52791"/>
                </a:lnTo>
                <a:lnTo>
                  <a:pt x="75834" y="48950"/>
                </a:lnTo>
                <a:lnTo>
                  <a:pt x="79674" y="44165"/>
                </a:lnTo>
                <a:lnTo>
                  <a:pt x="83515" y="39364"/>
                </a:lnTo>
                <a:lnTo>
                  <a:pt x="85450" y="34564"/>
                </a:lnTo>
                <a:lnTo>
                  <a:pt x="85450" y="20162"/>
                </a:lnTo>
                <a:lnTo>
                  <a:pt x="82570" y="13441"/>
                </a:lnTo>
                <a:lnTo>
                  <a:pt x="75834" y="7680"/>
                </a:lnTo>
                <a:lnTo>
                  <a:pt x="71871" y="5067"/>
                </a:lnTo>
                <a:lnTo>
                  <a:pt x="60542" y="1328"/>
                </a:lnTo>
                <a:lnTo>
                  <a:pt x="45125" y="0"/>
                </a:lnTo>
                <a:lnTo>
                  <a:pt x="0" y="0"/>
                </a:lnTo>
                <a:lnTo>
                  <a:pt x="0" y="2880"/>
                </a:lnTo>
                <a:lnTo>
                  <a:pt x="480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1" name="object 581"/>
          <p:cNvSpPr/>
          <p:nvPr/>
        </p:nvSpPr>
        <p:spPr>
          <a:xfrm>
            <a:off x="2216810" y="1202618"/>
            <a:ext cx="47990" cy="73914"/>
          </a:xfrm>
          <a:custGeom>
            <a:avLst/>
            <a:gdLst/>
            <a:ahLst/>
            <a:cxnLst/>
            <a:rect l="l" t="t" r="r" b="b"/>
            <a:pathLst>
              <a:path w="47990" h="73914">
                <a:moveTo>
                  <a:pt x="1920" y="30708"/>
                </a:moveTo>
                <a:lnTo>
                  <a:pt x="4800" y="34549"/>
                </a:lnTo>
                <a:lnTo>
                  <a:pt x="6720" y="37429"/>
                </a:lnTo>
                <a:lnTo>
                  <a:pt x="12481" y="41269"/>
                </a:lnTo>
                <a:lnTo>
                  <a:pt x="20162" y="47030"/>
                </a:lnTo>
                <a:lnTo>
                  <a:pt x="24963" y="49911"/>
                </a:lnTo>
                <a:lnTo>
                  <a:pt x="28803" y="52791"/>
                </a:lnTo>
                <a:lnTo>
                  <a:pt x="29763" y="54711"/>
                </a:lnTo>
                <a:lnTo>
                  <a:pt x="31683" y="56631"/>
                </a:lnTo>
                <a:lnTo>
                  <a:pt x="31683" y="65272"/>
                </a:lnTo>
                <a:lnTo>
                  <a:pt x="29763" y="66233"/>
                </a:lnTo>
                <a:lnTo>
                  <a:pt x="27843" y="68153"/>
                </a:lnTo>
                <a:lnTo>
                  <a:pt x="20162" y="68153"/>
                </a:lnTo>
                <a:lnTo>
                  <a:pt x="16322" y="67193"/>
                </a:lnTo>
                <a:lnTo>
                  <a:pt x="12481" y="63352"/>
                </a:lnTo>
                <a:lnTo>
                  <a:pt x="8641" y="60472"/>
                </a:lnTo>
                <a:lnTo>
                  <a:pt x="5760" y="55671"/>
                </a:lnTo>
                <a:lnTo>
                  <a:pt x="3840" y="48950"/>
                </a:lnTo>
                <a:lnTo>
                  <a:pt x="960" y="48950"/>
                </a:lnTo>
                <a:lnTo>
                  <a:pt x="1920" y="73914"/>
                </a:lnTo>
                <a:lnTo>
                  <a:pt x="4800" y="73914"/>
                </a:lnTo>
                <a:lnTo>
                  <a:pt x="5760" y="71033"/>
                </a:lnTo>
                <a:lnTo>
                  <a:pt x="6720" y="70073"/>
                </a:lnTo>
                <a:lnTo>
                  <a:pt x="10561" y="70073"/>
                </a:lnTo>
                <a:lnTo>
                  <a:pt x="11521" y="71033"/>
                </a:lnTo>
                <a:lnTo>
                  <a:pt x="17282" y="72953"/>
                </a:lnTo>
                <a:lnTo>
                  <a:pt x="22082" y="73914"/>
                </a:lnTo>
                <a:lnTo>
                  <a:pt x="29763" y="73914"/>
                </a:lnTo>
                <a:lnTo>
                  <a:pt x="33604" y="72953"/>
                </a:lnTo>
                <a:lnTo>
                  <a:pt x="37444" y="71033"/>
                </a:lnTo>
                <a:lnTo>
                  <a:pt x="40309" y="69113"/>
                </a:lnTo>
                <a:lnTo>
                  <a:pt x="43205" y="66233"/>
                </a:lnTo>
                <a:lnTo>
                  <a:pt x="45125" y="62392"/>
                </a:lnTo>
                <a:lnTo>
                  <a:pt x="47030" y="58552"/>
                </a:lnTo>
                <a:lnTo>
                  <a:pt x="47990" y="54711"/>
                </a:lnTo>
                <a:lnTo>
                  <a:pt x="47990" y="47030"/>
                </a:lnTo>
                <a:lnTo>
                  <a:pt x="47030" y="43190"/>
                </a:lnTo>
                <a:lnTo>
                  <a:pt x="45125" y="39364"/>
                </a:lnTo>
                <a:lnTo>
                  <a:pt x="42245" y="35524"/>
                </a:lnTo>
                <a:lnTo>
                  <a:pt x="37444" y="31683"/>
                </a:lnTo>
                <a:lnTo>
                  <a:pt x="29763" y="26868"/>
                </a:lnTo>
                <a:lnTo>
                  <a:pt x="23042" y="22082"/>
                </a:lnTo>
                <a:lnTo>
                  <a:pt x="18242" y="18242"/>
                </a:lnTo>
                <a:lnTo>
                  <a:pt x="16322" y="16306"/>
                </a:lnTo>
                <a:lnTo>
                  <a:pt x="15361" y="15361"/>
                </a:lnTo>
                <a:lnTo>
                  <a:pt x="15361" y="10561"/>
                </a:lnTo>
                <a:lnTo>
                  <a:pt x="16322" y="8641"/>
                </a:lnTo>
                <a:lnTo>
                  <a:pt x="17282" y="7680"/>
                </a:lnTo>
                <a:lnTo>
                  <a:pt x="19202" y="6720"/>
                </a:lnTo>
                <a:lnTo>
                  <a:pt x="21122" y="5760"/>
                </a:lnTo>
                <a:lnTo>
                  <a:pt x="25923" y="5760"/>
                </a:lnTo>
                <a:lnTo>
                  <a:pt x="28803" y="6720"/>
                </a:lnTo>
                <a:lnTo>
                  <a:pt x="32644" y="9601"/>
                </a:lnTo>
                <a:lnTo>
                  <a:pt x="35524" y="12466"/>
                </a:lnTo>
                <a:lnTo>
                  <a:pt x="39364" y="17282"/>
                </a:lnTo>
                <a:lnTo>
                  <a:pt x="42245" y="23987"/>
                </a:lnTo>
                <a:lnTo>
                  <a:pt x="44150" y="23987"/>
                </a:lnTo>
                <a:lnTo>
                  <a:pt x="43205" y="0"/>
                </a:lnTo>
                <a:lnTo>
                  <a:pt x="41285" y="0"/>
                </a:lnTo>
                <a:lnTo>
                  <a:pt x="39364" y="1920"/>
                </a:lnTo>
                <a:lnTo>
                  <a:pt x="38404" y="2880"/>
                </a:lnTo>
                <a:lnTo>
                  <a:pt x="37444" y="3840"/>
                </a:lnTo>
                <a:lnTo>
                  <a:pt x="34564" y="3840"/>
                </a:lnTo>
                <a:lnTo>
                  <a:pt x="32644" y="2880"/>
                </a:lnTo>
                <a:lnTo>
                  <a:pt x="28803" y="960"/>
                </a:lnTo>
                <a:lnTo>
                  <a:pt x="25923" y="0"/>
                </a:lnTo>
                <a:lnTo>
                  <a:pt x="14401" y="0"/>
                </a:lnTo>
                <a:lnTo>
                  <a:pt x="9601" y="1920"/>
                </a:lnTo>
                <a:lnTo>
                  <a:pt x="5760" y="6720"/>
                </a:lnTo>
                <a:lnTo>
                  <a:pt x="1920" y="10561"/>
                </a:lnTo>
                <a:lnTo>
                  <a:pt x="0" y="15361"/>
                </a:lnTo>
                <a:lnTo>
                  <a:pt x="0" y="25908"/>
                </a:lnTo>
                <a:lnTo>
                  <a:pt x="1920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2" name="object 582"/>
          <p:cNvSpPr/>
          <p:nvPr/>
        </p:nvSpPr>
        <p:spPr>
          <a:xfrm>
            <a:off x="2275362" y="1172855"/>
            <a:ext cx="75849" cy="101757"/>
          </a:xfrm>
          <a:custGeom>
            <a:avLst/>
            <a:gdLst/>
            <a:ahLst/>
            <a:cxnLst/>
            <a:rect l="l" t="t" r="r" b="b"/>
            <a:pathLst>
              <a:path w="75849" h="101757">
                <a:moveTo>
                  <a:pt x="35524" y="101757"/>
                </a:moveTo>
                <a:lnTo>
                  <a:pt x="35524" y="98877"/>
                </a:lnTo>
                <a:lnTo>
                  <a:pt x="32644" y="98877"/>
                </a:lnTo>
                <a:lnTo>
                  <a:pt x="30723" y="97917"/>
                </a:lnTo>
                <a:lnTo>
                  <a:pt x="29763" y="95996"/>
                </a:lnTo>
                <a:lnTo>
                  <a:pt x="28803" y="95036"/>
                </a:lnTo>
                <a:lnTo>
                  <a:pt x="28803" y="48950"/>
                </a:lnTo>
                <a:lnTo>
                  <a:pt x="30723" y="46070"/>
                </a:lnTo>
                <a:lnTo>
                  <a:pt x="33604" y="43205"/>
                </a:lnTo>
                <a:lnTo>
                  <a:pt x="35524" y="42230"/>
                </a:lnTo>
                <a:lnTo>
                  <a:pt x="37444" y="40325"/>
                </a:lnTo>
                <a:lnTo>
                  <a:pt x="39364" y="39364"/>
                </a:lnTo>
                <a:lnTo>
                  <a:pt x="42245" y="39364"/>
                </a:lnTo>
                <a:lnTo>
                  <a:pt x="43205" y="40325"/>
                </a:lnTo>
                <a:lnTo>
                  <a:pt x="44165" y="41285"/>
                </a:lnTo>
                <a:lnTo>
                  <a:pt x="46085" y="42230"/>
                </a:lnTo>
                <a:lnTo>
                  <a:pt x="46085" y="43205"/>
                </a:lnTo>
                <a:lnTo>
                  <a:pt x="47045" y="44165"/>
                </a:lnTo>
                <a:lnTo>
                  <a:pt x="47045" y="95036"/>
                </a:lnTo>
                <a:lnTo>
                  <a:pt x="46085" y="95996"/>
                </a:lnTo>
                <a:lnTo>
                  <a:pt x="45125" y="97917"/>
                </a:lnTo>
                <a:lnTo>
                  <a:pt x="43205" y="98877"/>
                </a:lnTo>
                <a:lnTo>
                  <a:pt x="40325" y="98877"/>
                </a:lnTo>
                <a:lnTo>
                  <a:pt x="40325" y="101757"/>
                </a:lnTo>
                <a:lnTo>
                  <a:pt x="75849" y="101757"/>
                </a:lnTo>
                <a:lnTo>
                  <a:pt x="75849" y="98877"/>
                </a:lnTo>
                <a:lnTo>
                  <a:pt x="72969" y="98877"/>
                </a:lnTo>
                <a:lnTo>
                  <a:pt x="71048" y="97917"/>
                </a:lnTo>
                <a:lnTo>
                  <a:pt x="70088" y="96956"/>
                </a:lnTo>
                <a:lnTo>
                  <a:pt x="69128" y="95036"/>
                </a:lnTo>
                <a:lnTo>
                  <a:pt x="68168" y="92156"/>
                </a:lnTo>
                <a:lnTo>
                  <a:pt x="68168" y="45125"/>
                </a:lnTo>
                <a:lnTo>
                  <a:pt x="67208" y="42230"/>
                </a:lnTo>
                <a:lnTo>
                  <a:pt x="66248" y="38404"/>
                </a:lnTo>
                <a:lnTo>
                  <a:pt x="63367" y="35524"/>
                </a:lnTo>
                <a:lnTo>
                  <a:pt x="60487" y="33604"/>
                </a:lnTo>
                <a:lnTo>
                  <a:pt x="57607" y="30723"/>
                </a:lnTo>
                <a:lnTo>
                  <a:pt x="53766" y="29763"/>
                </a:lnTo>
                <a:lnTo>
                  <a:pt x="46085" y="29763"/>
                </a:lnTo>
                <a:lnTo>
                  <a:pt x="42245" y="30723"/>
                </a:lnTo>
                <a:lnTo>
                  <a:pt x="39364" y="32644"/>
                </a:lnTo>
                <a:lnTo>
                  <a:pt x="36484" y="33604"/>
                </a:lnTo>
                <a:lnTo>
                  <a:pt x="32644" y="36484"/>
                </a:lnTo>
                <a:lnTo>
                  <a:pt x="28803" y="41285"/>
                </a:lnTo>
                <a:lnTo>
                  <a:pt x="28803" y="0"/>
                </a:lnTo>
                <a:lnTo>
                  <a:pt x="0" y="0"/>
                </a:lnTo>
                <a:lnTo>
                  <a:pt x="0" y="2880"/>
                </a:lnTo>
                <a:lnTo>
                  <a:pt x="3840" y="3840"/>
                </a:lnTo>
                <a:lnTo>
                  <a:pt x="5760" y="4800"/>
                </a:lnTo>
                <a:lnTo>
                  <a:pt x="6720" y="5760"/>
                </a:lnTo>
                <a:lnTo>
                  <a:pt x="7680" y="6720"/>
                </a:lnTo>
                <a:lnTo>
                  <a:pt x="7680" y="95036"/>
                </a:lnTo>
                <a:lnTo>
                  <a:pt x="6720" y="95996"/>
                </a:lnTo>
                <a:lnTo>
                  <a:pt x="5760" y="97917"/>
                </a:lnTo>
                <a:lnTo>
                  <a:pt x="2880" y="98877"/>
                </a:lnTo>
                <a:lnTo>
                  <a:pt x="0" y="98877"/>
                </a:lnTo>
                <a:lnTo>
                  <a:pt x="0" y="101757"/>
                </a:lnTo>
                <a:lnTo>
                  <a:pt x="35524" y="1017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3" name="object 583"/>
          <p:cNvSpPr/>
          <p:nvPr/>
        </p:nvSpPr>
        <p:spPr>
          <a:xfrm>
            <a:off x="2363693" y="1202618"/>
            <a:ext cx="66233" cy="72953"/>
          </a:xfrm>
          <a:custGeom>
            <a:avLst/>
            <a:gdLst/>
            <a:ahLst/>
            <a:cxnLst/>
            <a:rect l="l" t="t" r="r" b="b"/>
            <a:pathLst>
              <a:path w="66233" h="72953">
                <a:moveTo>
                  <a:pt x="0" y="20147"/>
                </a:moveTo>
                <a:lnTo>
                  <a:pt x="0" y="23027"/>
                </a:lnTo>
                <a:lnTo>
                  <a:pt x="1905" y="24963"/>
                </a:lnTo>
                <a:lnTo>
                  <a:pt x="3840" y="26868"/>
                </a:lnTo>
                <a:lnTo>
                  <a:pt x="5745" y="28803"/>
                </a:lnTo>
                <a:lnTo>
                  <a:pt x="8625" y="29748"/>
                </a:lnTo>
                <a:lnTo>
                  <a:pt x="14401" y="29748"/>
                </a:lnTo>
                <a:lnTo>
                  <a:pt x="17266" y="28803"/>
                </a:lnTo>
                <a:lnTo>
                  <a:pt x="18242" y="26868"/>
                </a:lnTo>
                <a:lnTo>
                  <a:pt x="20147" y="25908"/>
                </a:lnTo>
                <a:lnTo>
                  <a:pt x="21107" y="23027"/>
                </a:lnTo>
                <a:lnTo>
                  <a:pt x="21107" y="19187"/>
                </a:lnTo>
                <a:lnTo>
                  <a:pt x="20147" y="17282"/>
                </a:lnTo>
                <a:lnTo>
                  <a:pt x="18242" y="14401"/>
                </a:lnTo>
                <a:lnTo>
                  <a:pt x="17266" y="13441"/>
                </a:lnTo>
                <a:lnTo>
                  <a:pt x="16306" y="12466"/>
                </a:lnTo>
                <a:lnTo>
                  <a:pt x="16306" y="9601"/>
                </a:lnTo>
                <a:lnTo>
                  <a:pt x="17266" y="8641"/>
                </a:lnTo>
                <a:lnTo>
                  <a:pt x="18242" y="7680"/>
                </a:lnTo>
                <a:lnTo>
                  <a:pt x="20147" y="6720"/>
                </a:lnTo>
                <a:lnTo>
                  <a:pt x="23027" y="5760"/>
                </a:lnTo>
                <a:lnTo>
                  <a:pt x="30708" y="5760"/>
                </a:lnTo>
                <a:lnTo>
                  <a:pt x="31668" y="7680"/>
                </a:lnTo>
                <a:lnTo>
                  <a:pt x="33588" y="8641"/>
                </a:lnTo>
                <a:lnTo>
                  <a:pt x="34549" y="9601"/>
                </a:lnTo>
                <a:lnTo>
                  <a:pt x="35509" y="10561"/>
                </a:lnTo>
                <a:lnTo>
                  <a:pt x="35509" y="12466"/>
                </a:lnTo>
                <a:lnTo>
                  <a:pt x="36469" y="15361"/>
                </a:lnTo>
                <a:lnTo>
                  <a:pt x="36469" y="27843"/>
                </a:lnTo>
                <a:lnTo>
                  <a:pt x="24326" y="33240"/>
                </a:lnTo>
                <a:lnTo>
                  <a:pt x="12901" y="39547"/>
                </a:lnTo>
                <a:lnTo>
                  <a:pt x="19187" y="49911"/>
                </a:lnTo>
                <a:lnTo>
                  <a:pt x="20147" y="47030"/>
                </a:lnTo>
                <a:lnTo>
                  <a:pt x="22067" y="44150"/>
                </a:lnTo>
                <a:lnTo>
                  <a:pt x="25908" y="40309"/>
                </a:lnTo>
                <a:lnTo>
                  <a:pt x="29748" y="36469"/>
                </a:lnTo>
                <a:lnTo>
                  <a:pt x="36469" y="32644"/>
                </a:lnTo>
                <a:lnTo>
                  <a:pt x="36469" y="56631"/>
                </a:lnTo>
                <a:lnTo>
                  <a:pt x="32628" y="59512"/>
                </a:lnTo>
                <a:lnTo>
                  <a:pt x="29748" y="60472"/>
                </a:lnTo>
                <a:lnTo>
                  <a:pt x="24947" y="60472"/>
                </a:lnTo>
                <a:lnTo>
                  <a:pt x="23027" y="59512"/>
                </a:lnTo>
                <a:lnTo>
                  <a:pt x="22067" y="58552"/>
                </a:lnTo>
                <a:lnTo>
                  <a:pt x="20147" y="56631"/>
                </a:lnTo>
                <a:lnTo>
                  <a:pt x="19187" y="54711"/>
                </a:lnTo>
                <a:lnTo>
                  <a:pt x="13710" y="72951"/>
                </a:lnTo>
                <a:lnTo>
                  <a:pt x="24390" y="69991"/>
                </a:lnTo>
                <a:lnTo>
                  <a:pt x="36469" y="61432"/>
                </a:lnTo>
                <a:lnTo>
                  <a:pt x="36469" y="65272"/>
                </a:lnTo>
                <a:lnTo>
                  <a:pt x="37429" y="68153"/>
                </a:lnTo>
                <a:lnTo>
                  <a:pt x="40309" y="70073"/>
                </a:lnTo>
                <a:lnTo>
                  <a:pt x="42230" y="71993"/>
                </a:lnTo>
                <a:lnTo>
                  <a:pt x="45110" y="72953"/>
                </a:lnTo>
                <a:lnTo>
                  <a:pt x="52791" y="72953"/>
                </a:lnTo>
                <a:lnTo>
                  <a:pt x="55671" y="71993"/>
                </a:lnTo>
                <a:lnTo>
                  <a:pt x="58552" y="70073"/>
                </a:lnTo>
                <a:lnTo>
                  <a:pt x="61432" y="69113"/>
                </a:lnTo>
                <a:lnTo>
                  <a:pt x="64312" y="66233"/>
                </a:lnTo>
                <a:lnTo>
                  <a:pt x="66233" y="62392"/>
                </a:lnTo>
                <a:lnTo>
                  <a:pt x="64312" y="60472"/>
                </a:lnTo>
                <a:lnTo>
                  <a:pt x="62392" y="62392"/>
                </a:lnTo>
                <a:lnTo>
                  <a:pt x="61432" y="63352"/>
                </a:lnTo>
                <a:lnTo>
                  <a:pt x="58552" y="63352"/>
                </a:lnTo>
                <a:lnTo>
                  <a:pt x="58552" y="62392"/>
                </a:lnTo>
                <a:lnTo>
                  <a:pt x="57591" y="62392"/>
                </a:lnTo>
                <a:lnTo>
                  <a:pt x="57591" y="61432"/>
                </a:lnTo>
                <a:lnTo>
                  <a:pt x="56631" y="60472"/>
                </a:lnTo>
                <a:lnTo>
                  <a:pt x="56631" y="15361"/>
                </a:lnTo>
                <a:lnTo>
                  <a:pt x="55671" y="13441"/>
                </a:lnTo>
                <a:lnTo>
                  <a:pt x="54711" y="9601"/>
                </a:lnTo>
                <a:lnTo>
                  <a:pt x="51831" y="6720"/>
                </a:lnTo>
                <a:lnTo>
                  <a:pt x="47990" y="3840"/>
                </a:lnTo>
                <a:lnTo>
                  <a:pt x="44150" y="960"/>
                </a:lnTo>
                <a:lnTo>
                  <a:pt x="39349" y="0"/>
                </a:lnTo>
                <a:lnTo>
                  <a:pt x="26868" y="0"/>
                </a:lnTo>
                <a:lnTo>
                  <a:pt x="22067" y="960"/>
                </a:lnTo>
                <a:lnTo>
                  <a:pt x="16306" y="2880"/>
                </a:lnTo>
                <a:lnTo>
                  <a:pt x="11521" y="4800"/>
                </a:lnTo>
                <a:lnTo>
                  <a:pt x="7680" y="6720"/>
                </a:lnTo>
                <a:lnTo>
                  <a:pt x="4800" y="10561"/>
                </a:lnTo>
                <a:lnTo>
                  <a:pt x="1905" y="13441"/>
                </a:lnTo>
                <a:lnTo>
                  <a:pt x="0" y="17282"/>
                </a:lnTo>
                <a:lnTo>
                  <a:pt x="0" y="201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4" name="object 584"/>
          <p:cNvSpPr/>
          <p:nvPr/>
        </p:nvSpPr>
        <p:spPr>
          <a:xfrm>
            <a:off x="2362718" y="1242166"/>
            <a:ext cx="20162" cy="33406"/>
          </a:xfrm>
          <a:custGeom>
            <a:avLst/>
            <a:gdLst/>
            <a:ahLst/>
            <a:cxnLst/>
            <a:rect l="l" t="t" r="r" b="b"/>
            <a:pathLst>
              <a:path w="20162" h="33406">
                <a:moveTo>
                  <a:pt x="1935" y="9403"/>
                </a:moveTo>
                <a:lnTo>
                  <a:pt x="0" y="14204"/>
                </a:lnTo>
                <a:lnTo>
                  <a:pt x="0" y="23805"/>
                </a:lnTo>
                <a:lnTo>
                  <a:pt x="975" y="26685"/>
                </a:lnTo>
                <a:lnTo>
                  <a:pt x="3840" y="29566"/>
                </a:lnTo>
                <a:lnTo>
                  <a:pt x="6720" y="32446"/>
                </a:lnTo>
                <a:lnTo>
                  <a:pt x="9601" y="33406"/>
                </a:lnTo>
                <a:lnTo>
                  <a:pt x="14686" y="33404"/>
                </a:lnTo>
                <a:lnTo>
                  <a:pt x="20162" y="15164"/>
                </a:lnTo>
                <a:lnTo>
                  <a:pt x="20162" y="10363"/>
                </a:lnTo>
                <a:lnTo>
                  <a:pt x="13877" y="0"/>
                </a:lnTo>
                <a:lnTo>
                  <a:pt x="6720" y="5563"/>
                </a:lnTo>
                <a:lnTo>
                  <a:pt x="1935" y="94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5" name="object 585"/>
          <p:cNvSpPr/>
          <p:nvPr/>
        </p:nvSpPr>
        <p:spPr>
          <a:xfrm>
            <a:off x="2438567" y="1202618"/>
            <a:ext cx="59512" cy="71993"/>
          </a:xfrm>
          <a:custGeom>
            <a:avLst/>
            <a:gdLst/>
            <a:ahLst/>
            <a:cxnLst/>
            <a:rect l="l" t="t" r="r" b="b"/>
            <a:pathLst>
              <a:path w="59512" h="71993">
                <a:moveTo>
                  <a:pt x="37444" y="71993"/>
                </a:moveTo>
                <a:lnTo>
                  <a:pt x="37444" y="69113"/>
                </a:lnTo>
                <a:lnTo>
                  <a:pt x="32628" y="69113"/>
                </a:lnTo>
                <a:lnTo>
                  <a:pt x="31668" y="68153"/>
                </a:lnTo>
                <a:lnTo>
                  <a:pt x="30723" y="67193"/>
                </a:lnTo>
                <a:lnTo>
                  <a:pt x="29748" y="66233"/>
                </a:lnTo>
                <a:lnTo>
                  <a:pt x="28788" y="65272"/>
                </a:lnTo>
                <a:lnTo>
                  <a:pt x="28788" y="59512"/>
                </a:lnTo>
                <a:lnTo>
                  <a:pt x="27843" y="55671"/>
                </a:lnTo>
                <a:lnTo>
                  <a:pt x="27843" y="33588"/>
                </a:lnTo>
                <a:lnTo>
                  <a:pt x="28788" y="27843"/>
                </a:lnTo>
                <a:lnTo>
                  <a:pt x="30723" y="23027"/>
                </a:lnTo>
                <a:lnTo>
                  <a:pt x="31668" y="20147"/>
                </a:lnTo>
                <a:lnTo>
                  <a:pt x="33604" y="18242"/>
                </a:lnTo>
                <a:lnTo>
                  <a:pt x="35509" y="16306"/>
                </a:lnTo>
                <a:lnTo>
                  <a:pt x="36469" y="15361"/>
                </a:lnTo>
                <a:lnTo>
                  <a:pt x="38389" y="14401"/>
                </a:lnTo>
                <a:lnTo>
                  <a:pt x="40309" y="14401"/>
                </a:lnTo>
                <a:lnTo>
                  <a:pt x="41285" y="15361"/>
                </a:lnTo>
                <a:lnTo>
                  <a:pt x="42230" y="16306"/>
                </a:lnTo>
                <a:lnTo>
                  <a:pt x="45110" y="18242"/>
                </a:lnTo>
                <a:lnTo>
                  <a:pt x="47030" y="19187"/>
                </a:lnTo>
                <a:lnTo>
                  <a:pt x="48950" y="20147"/>
                </a:lnTo>
                <a:lnTo>
                  <a:pt x="53751" y="20147"/>
                </a:lnTo>
                <a:lnTo>
                  <a:pt x="55671" y="19187"/>
                </a:lnTo>
                <a:lnTo>
                  <a:pt x="57591" y="17282"/>
                </a:lnTo>
                <a:lnTo>
                  <a:pt x="58552" y="15361"/>
                </a:lnTo>
                <a:lnTo>
                  <a:pt x="59512" y="13441"/>
                </a:lnTo>
                <a:lnTo>
                  <a:pt x="59512" y="6720"/>
                </a:lnTo>
                <a:lnTo>
                  <a:pt x="58552" y="3840"/>
                </a:lnTo>
                <a:lnTo>
                  <a:pt x="57591" y="2880"/>
                </a:lnTo>
                <a:lnTo>
                  <a:pt x="55671" y="960"/>
                </a:lnTo>
                <a:lnTo>
                  <a:pt x="53751" y="0"/>
                </a:lnTo>
                <a:lnTo>
                  <a:pt x="47030" y="0"/>
                </a:lnTo>
                <a:lnTo>
                  <a:pt x="44150" y="960"/>
                </a:lnTo>
                <a:lnTo>
                  <a:pt x="40309" y="3840"/>
                </a:lnTo>
                <a:lnTo>
                  <a:pt x="37444" y="5760"/>
                </a:lnTo>
                <a:lnTo>
                  <a:pt x="32628" y="10561"/>
                </a:lnTo>
                <a:lnTo>
                  <a:pt x="27843" y="18242"/>
                </a:lnTo>
                <a:lnTo>
                  <a:pt x="27843" y="1920"/>
                </a:lnTo>
                <a:lnTo>
                  <a:pt x="0" y="1920"/>
                </a:lnTo>
                <a:lnTo>
                  <a:pt x="0" y="4800"/>
                </a:lnTo>
                <a:lnTo>
                  <a:pt x="1920" y="4800"/>
                </a:lnTo>
                <a:lnTo>
                  <a:pt x="384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9601"/>
                </a:lnTo>
                <a:lnTo>
                  <a:pt x="7680" y="10561"/>
                </a:lnTo>
                <a:lnTo>
                  <a:pt x="7680" y="61432"/>
                </a:lnTo>
                <a:lnTo>
                  <a:pt x="6720" y="65272"/>
                </a:lnTo>
                <a:lnTo>
                  <a:pt x="5760" y="67193"/>
                </a:lnTo>
                <a:lnTo>
                  <a:pt x="4800" y="68153"/>
                </a:lnTo>
                <a:lnTo>
                  <a:pt x="2880" y="69113"/>
                </a:lnTo>
                <a:lnTo>
                  <a:pt x="0" y="69113"/>
                </a:lnTo>
                <a:lnTo>
                  <a:pt x="0" y="71993"/>
                </a:lnTo>
                <a:lnTo>
                  <a:pt x="37444" y="71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6" name="object 586"/>
          <p:cNvSpPr/>
          <p:nvPr/>
        </p:nvSpPr>
        <p:spPr>
          <a:xfrm>
            <a:off x="2520805" y="1221806"/>
            <a:ext cx="41587" cy="54726"/>
          </a:xfrm>
          <a:custGeom>
            <a:avLst/>
            <a:gdLst/>
            <a:ahLst/>
            <a:cxnLst/>
            <a:rect l="l" t="t" r="r" b="b"/>
            <a:pathLst>
              <a:path w="41587" h="54726">
                <a:moveTo>
                  <a:pt x="6078" y="31683"/>
                </a:moveTo>
                <a:lnTo>
                  <a:pt x="4158" y="24963"/>
                </a:lnTo>
                <a:lnTo>
                  <a:pt x="3197" y="15361"/>
                </a:lnTo>
                <a:lnTo>
                  <a:pt x="3197" y="0"/>
                </a:lnTo>
                <a:lnTo>
                  <a:pt x="0" y="51927"/>
                </a:lnTo>
                <a:lnTo>
                  <a:pt x="12799" y="54726"/>
                </a:lnTo>
                <a:lnTo>
                  <a:pt x="19519" y="54726"/>
                </a:lnTo>
                <a:lnTo>
                  <a:pt x="24320" y="52806"/>
                </a:lnTo>
                <a:lnTo>
                  <a:pt x="29121" y="49926"/>
                </a:lnTo>
                <a:lnTo>
                  <a:pt x="33906" y="47045"/>
                </a:lnTo>
                <a:lnTo>
                  <a:pt x="37746" y="41285"/>
                </a:lnTo>
                <a:lnTo>
                  <a:pt x="41587" y="33604"/>
                </a:lnTo>
                <a:lnTo>
                  <a:pt x="39682" y="31683"/>
                </a:lnTo>
                <a:lnTo>
                  <a:pt x="36786" y="36484"/>
                </a:lnTo>
                <a:lnTo>
                  <a:pt x="33906" y="39364"/>
                </a:lnTo>
                <a:lnTo>
                  <a:pt x="31041" y="41285"/>
                </a:lnTo>
                <a:lnTo>
                  <a:pt x="29121" y="42245"/>
                </a:lnTo>
                <a:lnTo>
                  <a:pt x="26240" y="43205"/>
                </a:lnTo>
                <a:lnTo>
                  <a:pt x="18559" y="43205"/>
                </a:lnTo>
                <a:lnTo>
                  <a:pt x="14719" y="41285"/>
                </a:lnTo>
                <a:lnTo>
                  <a:pt x="10878" y="37444"/>
                </a:lnTo>
                <a:lnTo>
                  <a:pt x="6078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7" name="object 587"/>
          <p:cNvSpPr/>
          <p:nvPr/>
        </p:nvSpPr>
        <p:spPr>
          <a:xfrm>
            <a:off x="2503840" y="1202618"/>
            <a:ext cx="58552" cy="71114"/>
          </a:xfrm>
          <a:custGeom>
            <a:avLst/>
            <a:gdLst/>
            <a:ahLst/>
            <a:cxnLst/>
            <a:rect l="l" t="t" r="r" b="b"/>
            <a:pathLst>
              <a:path w="58552" h="71114">
                <a:moveTo>
                  <a:pt x="7049" y="13486"/>
                </a:moveTo>
                <a:lnTo>
                  <a:pt x="1685" y="24633"/>
                </a:lnTo>
                <a:lnTo>
                  <a:pt x="0" y="38389"/>
                </a:lnTo>
                <a:lnTo>
                  <a:pt x="0" y="47990"/>
                </a:lnTo>
                <a:lnTo>
                  <a:pt x="1920" y="55671"/>
                </a:lnTo>
                <a:lnTo>
                  <a:pt x="6720" y="62392"/>
                </a:lnTo>
                <a:lnTo>
                  <a:pt x="6965" y="62714"/>
                </a:lnTo>
                <a:lnTo>
                  <a:pt x="16964" y="71114"/>
                </a:lnTo>
                <a:lnTo>
                  <a:pt x="20162" y="19187"/>
                </a:lnTo>
                <a:lnTo>
                  <a:pt x="21122" y="13441"/>
                </a:lnTo>
                <a:lnTo>
                  <a:pt x="24002" y="8641"/>
                </a:lnTo>
                <a:lnTo>
                  <a:pt x="25923" y="5760"/>
                </a:lnTo>
                <a:lnTo>
                  <a:pt x="27843" y="4800"/>
                </a:lnTo>
                <a:lnTo>
                  <a:pt x="32644" y="4800"/>
                </a:lnTo>
                <a:lnTo>
                  <a:pt x="33604" y="5760"/>
                </a:lnTo>
                <a:lnTo>
                  <a:pt x="34564" y="5760"/>
                </a:lnTo>
                <a:lnTo>
                  <a:pt x="36484" y="7680"/>
                </a:lnTo>
                <a:lnTo>
                  <a:pt x="38404" y="9601"/>
                </a:lnTo>
                <a:lnTo>
                  <a:pt x="39364" y="13441"/>
                </a:lnTo>
                <a:lnTo>
                  <a:pt x="40325" y="16306"/>
                </a:lnTo>
                <a:lnTo>
                  <a:pt x="40325" y="29748"/>
                </a:lnTo>
                <a:lnTo>
                  <a:pt x="20162" y="29748"/>
                </a:lnTo>
                <a:lnTo>
                  <a:pt x="20162" y="34549"/>
                </a:lnTo>
                <a:lnTo>
                  <a:pt x="58552" y="34549"/>
                </a:lnTo>
                <a:lnTo>
                  <a:pt x="58510" y="32178"/>
                </a:lnTo>
                <a:lnTo>
                  <a:pt x="56088" y="18541"/>
                </a:lnTo>
                <a:lnTo>
                  <a:pt x="49926" y="8641"/>
                </a:lnTo>
                <a:lnTo>
                  <a:pt x="45125" y="2880"/>
                </a:lnTo>
                <a:lnTo>
                  <a:pt x="39364" y="0"/>
                </a:lnTo>
                <a:lnTo>
                  <a:pt x="23042" y="0"/>
                </a:lnTo>
                <a:lnTo>
                  <a:pt x="16322" y="3840"/>
                </a:lnTo>
                <a:lnTo>
                  <a:pt x="9601" y="10561"/>
                </a:lnTo>
                <a:lnTo>
                  <a:pt x="7049" y="134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8" name="object 588"/>
          <p:cNvSpPr/>
          <p:nvPr/>
        </p:nvSpPr>
        <p:spPr>
          <a:xfrm>
            <a:off x="2571993" y="1202618"/>
            <a:ext cx="48966" cy="73914"/>
          </a:xfrm>
          <a:custGeom>
            <a:avLst/>
            <a:gdLst/>
            <a:ahLst/>
            <a:cxnLst/>
            <a:rect l="l" t="t" r="r" b="b"/>
            <a:pathLst>
              <a:path w="48966" h="73914">
                <a:moveTo>
                  <a:pt x="12481" y="41269"/>
                </a:moveTo>
                <a:lnTo>
                  <a:pt x="20162" y="47030"/>
                </a:lnTo>
                <a:lnTo>
                  <a:pt x="24963" y="49911"/>
                </a:lnTo>
                <a:lnTo>
                  <a:pt x="28803" y="52791"/>
                </a:lnTo>
                <a:lnTo>
                  <a:pt x="29763" y="54711"/>
                </a:lnTo>
                <a:lnTo>
                  <a:pt x="31683" y="56631"/>
                </a:lnTo>
                <a:lnTo>
                  <a:pt x="32644" y="58552"/>
                </a:lnTo>
                <a:lnTo>
                  <a:pt x="32644" y="63352"/>
                </a:lnTo>
                <a:lnTo>
                  <a:pt x="31683" y="65272"/>
                </a:lnTo>
                <a:lnTo>
                  <a:pt x="29763" y="66233"/>
                </a:lnTo>
                <a:lnTo>
                  <a:pt x="28803" y="68153"/>
                </a:lnTo>
                <a:lnTo>
                  <a:pt x="21122" y="68153"/>
                </a:lnTo>
                <a:lnTo>
                  <a:pt x="17282" y="67193"/>
                </a:lnTo>
                <a:lnTo>
                  <a:pt x="13441" y="63352"/>
                </a:lnTo>
                <a:lnTo>
                  <a:pt x="9601" y="60472"/>
                </a:lnTo>
                <a:lnTo>
                  <a:pt x="5775" y="55671"/>
                </a:lnTo>
                <a:lnTo>
                  <a:pt x="3840" y="48950"/>
                </a:lnTo>
                <a:lnTo>
                  <a:pt x="960" y="48950"/>
                </a:lnTo>
                <a:lnTo>
                  <a:pt x="2880" y="73914"/>
                </a:lnTo>
                <a:lnTo>
                  <a:pt x="4800" y="73914"/>
                </a:lnTo>
                <a:lnTo>
                  <a:pt x="5775" y="71033"/>
                </a:lnTo>
                <a:lnTo>
                  <a:pt x="7680" y="70073"/>
                </a:lnTo>
                <a:lnTo>
                  <a:pt x="10561" y="70073"/>
                </a:lnTo>
                <a:lnTo>
                  <a:pt x="12481" y="71033"/>
                </a:lnTo>
                <a:lnTo>
                  <a:pt x="18242" y="72953"/>
                </a:lnTo>
                <a:lnTo>
                  <a:pt x="22082" y="73914"/>
                </a:lnTo>
                <a:lnTo>
                  <a:pt x="29763" y="73914"/>
                </a:lnTo>
                <a:lnTo>
                  <a:pt x="33604" y="72953"/>
                </a:lnTo>
                <a:lnTo>
                  <a:pt x="37444" y="71033"/>
                </a:lnTo>
                <a:lnTo>
                  <a:pt x="41285" y="69113"/>
                </a:lnTo>
                <a:lnTo>
                  <a:pt x="43205" y="66233"/>
                </a:lnTo>
                <a:lnTo>
                  <a:pt x="46085" y="62392"/>
                </a:lnTo>
                <a:lnTo>
                  <a:pt x="48006" y="58552"/>
                </a:lnTo>
                <a:lnTo>
                  <a:pt x="48966" y="54711"/>
                </a:lnTo>
                <a:lnTo>
                  <a:pt x="48966" y="47030"/>
                </a:lnTo>
                <a:lnTo>
                  <a:pt x="47045" y="43190"/>
                </a:lnTo>
                <a:lnTo>
                  <a:pt x="45125" y="39364"/>
                </a:lnTo>
                <a:lnTo>
                  <a:pt x="42245" y="35524"/>
                </a:lnTo>
                <a:lnTo>
                  <a:pt x="37444" y="31683"/>
                </a:lnTo>
                <a:lnTo>
                  <a:pt x="30723" y="26868"/>
                </a:lnTo>
                <a:lnTo>
                  <a:pt x="23042" y="22082"/>
                </a:lnTo>
                <a:lnTo>
                  <a:pt x="18242" y="18242"/>
                </a:lnTo>
                <a:lnTo>
                  <a:pt x="17282" y="16306"/>
                </a:lnTo>
                <a:lnTo>
                  <a:pt x="16322" y="15361"/>
                </a:lnTo>
                <a:lnTo>
                  <a:pt x="15361" y="13441"/>
                </a:lnTo>
                <a:lnTo>
                  <a:pt x="15361" y="10561"/>
                </a:lnTo>
                <a:lnTo>
                  <a:pt x="16322" y="8641"/>
                </a:lnTo>
                <a:lnTo>
                  <a:pt x="18242" y="7680"/>
                </a:lnTo>
                <a:lnTo>
                  <a:pt x="19202" y="6720"/>
                </a:lnTo>
                <a:lnTo>
                  <a:pt x="21122" y="5760"/>
                </a:lnTo>
                <a:lnTo>
                  <a:pt x="25923" y="5760"/>
                </a:lnTo>
                <a:lnTo>
                  <a:pt x="29763" y="6720"/>
                </a:lnTo>
                <a:lnTo>
                  <a:pt x="32644" y="9601"/>
                </a:lnTo>
                <a:lnTo>
                  <a:pt x="36484" y="12466"/>
                </a:lnTo>
                <a:lnTo>
                  <a:pt x="39364" y="17282"/>
                </a:lnTo>
                <a:lnTo>
                  <a:pt x="42245" y="23987"/>
                </a:lnTo>
                <a:lnTo>
                  <a:pt x="45125" y="23987"/>
                </a:lnTo>
                <a:lnTo>
                  <a:pt x="44165" y="0"/>
                </a:lnTo>
                <a:lnTo>
                  <a:pt x="41285" y="0"/>
                </a:lnTo>
                <a:lnTo>
                  <a:pt x="40325" y="1920"/>
                </a:lnTo>
                <a:lnTo>
                  <a:pt x="39364" y="2880"/>
                </a:lnTo>
                <a:lnTo>
                  <a:pt x="38404" y="2880"/>
                </a:lnTo>
                <a:lnTo>
                  <a:pt x="38404" y="3840"/>
                </a:lnTo>
                <a:lnTo>
                  <a:pt x="34564" y="3840"/>
                </a:lnTo>
                <a:lnTo>
                  <a:pt x="32644" y="2880"/>
                </a:lnTo>
                <a:lnTo>
                  <a:pt x="29763" y="960"/>
                </a:lnTo>
                <a:lnTo>
                  <a:pt x="25923" y="0"/>
                </a:lnTo>
                <a:lnTo>
                  <a:pt x="15361" y="0"/>
                </a:lnTo>
                <a:lnTo>
                  <a:pt x="9601" y="1920"/>
                </a:lnTo>
                <a:lnTo>
                  <a:pt x="5775" y="6720"/>
                </a:lnTo>
                <a:lnTo>
                  <a:pt x="1935" y="10561"/>
                </a:lnTo>
                <a:lnTo>
                  <a:pt x="0" y="15361"/>
                </a:lnTo>
                <a:lnTo>
                  <a:pt x="0" y="25908"/>
                </a:lnTo>
                <a:lnTo>
                  <a:pt x="1935" y="30708"/>
                </a:lnTo>
                <a:lnTo>
                  <a:pt x="5775" y="34549"/>
                </a:lnTo>
                <a:lnTo>
                  <a:pt x="7680" y="37429"/>
                </a:lnTo>
                <a:lnTo>
                  <a:pt x="12481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9" name="object 589"/>
          <p:cNvSpPr/>
          <p:nvPr/>
        </p:nvSpPr>
        <p:spPr>
          <a:xfrm>
            <a:off x="2630561" y="1251569"/>
            <a:ext cx="28788" cy="49926"/>
          </a:xfrm>
          <a:custGeom>
            <a:avLst/>
            <a:gdLst/>
            <a:ahLst/>
            <a:cxnLst/>
            <a:rect l="l" t="t" r="r" b="b"/>
            <a:pathLst>
              <a:path w="28788" h="49926">
                <a:moveTo>
                  <a:pt x="18227" y="32644"/>
                </a:moveTo>
                <a:lnTo>
                  <a:pt x="15361" y="36484"/>
                </a:lnTo>
                <a:lnTo>
                  <a:pt x="13441" y="41285"/>
                </a:lnTo>
                <a:lnTo>
                  <a:pt x="8641" y="44165"/>
                </a:lnTo>
                <a:lnTo>
                  <a:pt x="2880" y="47045"/>
                </a:lnTo>
                <a:lnTo>
                  <a:pt x="2880" y="49926"/>
                </a:lnTo>
                <a:lnTo>
                  <a:pt x="11521" y="47045"/>
                </a:lnTo>
                <a:lnTo>
                  <a:pt x="18227" y="43205"/>
                </a:lnTo>
                <a:lnTo>
                  <a:pt x="22067" y="37444"/>
                </a:lnTo>
                <a:lnTo>
                  <a:pt x="26883" y="32644"/>
                </a:lnTo>
                <a:lnTo>
                  <a:pt x="28788" y="25923"/>
                </a:lnTo>
                <a:lnTo>
                  <a:pt x="28788" y="12481"/>
                </a:lnTo>
                <a:lnTo>
                  <a:pt x="26883" y="8641"/>
                </a:lnTo>
                <a:lnTo>
                  <a:pt x="24002" y="4800"/>
                </a:lnTo>
                <a:lnTo>
                  <a:pt x="21122" y="1920"/>
                </a:lnTo>
                <a:lnTo>
                  <a:pt x="17282" y="0"/>
                </a:lnTo>
                <a:lnTo>
                  <a:pt x="9601" y="0"/>
                </a:lnTo>
                <a:lnTo>
                  <a:pt x="6720" y="960"/>
                </a:lnTo>
                <a:lnTo>
                  <a:pt x="3840" y="3840"/>
                </a:lnTo>
                <a:lnTo>
                  <a:pt x="1920" y="6720"/>
                </a:lnTo>
                <a:lnTo>
                  <a:pt x="0" y="9601"/>
                </a:lnTo>
                <a:lnTo>
                  <a:pt x="0" y="15361"/>
                </a:lnTo>
                <a:lnTo>
                  <a:pt x="1920" y="18242"/>
                </a:lnTo>
                <a:lnTo>
                  <a:pt x="3840" y="20162"/>
                </a:lnTo>
                <a:lnTo>
                  <a:pt x="5760" y="23042"/>
                </a:lnTo>
                <a:lnTo>
                  <a:pt x="8641" y="24002"/>
                </a:lnTo>
                <a:lnTo>
                  <a:pt x="15361" y="24002"/>
                </a:lnTo>
                <a:lnTo>
                  <a:pt x="16322" y="23042"/>
                </a:lnTo>
                <a:lnTo>
                  <a:pt x="17282" y="22082"/>
                </a:lnTo>
                <a:lnTo>
                  <a:pt x="19202" y="22082"/>
                </a:lnTo>
                <a:lnTo>
                  <a:pt x="19202" y="28803"/>
                </a:lnTo>
                <a:lnTo>
                  <a:pt x="18227" y="32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0" name="object 590"/>
          <p:cNvSpPr/>
          <p:nvPr/>
        </p:nvSpPr>
        <p:spPr>
          <a:xfrm>
            <a:off x="2698714" y="1172855"/>
            <a:ext cx="107518" cy="101757"/>
          </a:xfrm>
          <a:custGeom>
            <a:avLst/>
            <a:gdLst/>
            <a:ahLst/>
            <a:cxnLst/>
            <a:rect l="l" t="t" r="r" b="b"/>
            <a:pathLst>
              <a:path w="107518" h="101757">
                <a:moveTo>
                  <a:pt x="66233" y="59512"/>
                </a:moveTo>
                <a:lnTo>
                  <a:pt x="88315" y="23042"/>
                </a:lnTo>
                <a:lnTo>
                  <a:pt x="94076" y="13441"/>
                </a:lnTo>
                <a:lnTo>
                  <a:pt x="97916" y="7680"/>
                </a:lnTo>
                <a:lnTo>
                  <a:pt x="99837" y="5760"/>
                </a:lnTo>
                <a:lnTo>
                  <a:pt x="101757" y="4800"/>
                </a:lnTo>
                <a:lnTo>
                  <a:pt x="104637" y="3840"/>
                </a:lnTo>
                <a:lnTo>
                  <a:pt x="107518" y="2880"/>
                </a:lnTo>
                <a:lnTo>
                  <a:pt x="107518" y="0"/>
                </a:lnTo>
                <a:lnTo>
                  <a:pt x="76794" y="0"/>
                </a:lnTo>
                <a:lnTo>
                  <a:pt x="76794" y="2880"/>
                </a:lnTo>
                <a:lnTo>
                  <a:pt x="81594" y="3840"/>
                </a:lnTo>
                <a:lnTo>
                  <a:pt x="84475" y="3840"/>
                </a:lnTo>
                <a:lnTo>
                  <a:pt x="86395" y="5760"/>
                </a:lnTo>
                <a:lnTo>
                  <a:pt x="87355" y="6720"/>
                </a:lnTo>
                <a:lnTo>
                  <a:pt x="88315" y="7680"/>
                </a:lnTo>
                <a:lnTo>
                  <a:pt x="88315" y="11521"/>
                </a:lnTo>
                <a:lnTo>
                  <a:pt x="85435" y="16322"/>
                </a:lnTo>
                <a:lnTo>
                  <a:pt x="81594" y="24002"/>
                </a:lnTo>
                <a:lnTo>
                  <a:pt x="63352" y="53751"/>
                </a:lnTo>
                <a:lnTo>
                  <a:pt x="44165" y="20162"/>
                </a:lnTo>
                <a:lnTo>
                  <a:pt x="40325" y="13441"/>
                </a:lnTo>
                <a:lnTo>
                  <a:pt x="38404" y="8641"/>
                </a:lnTo>
                <a:lnTo>
                  <a:pt x="38404" y="5760"/>
                </a:lnTo>
                <a:lnTo>
                  <a:pt x="39364" y="4800"/>
                </a:lnTo>
                <a:lnTo>
                  <a:pt x="40325" y="4800"/>
                </a:lnTo>
                <a:lnTo>
                  <a:pt x="41285" y="3840"/>
                </a:lnTo>
                <a:lnTo>
                  <a:pt x="43205" y="2880"/>
                </a:lnTo>
                <a:lnTo>
                  <a:pt x="48966" y="2880"/>
                </a:lnTo>
                <a:lnTo>
                  <a:pt x="48966" y="0"/>
                </a:ln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5760" y="3840"/>
                </a:lnTo>
                <a:lnTo>
                  <a:pt x="7680" y="5760"/>
                </a:lnTo>
                <a:lnTo>
                  <a:pt x="9601" y="6720"/>
                </a:lnTo>
                <a:lnTo>
                  <a:pt x="13441" y="12481"/>
                </a:lnTo>
                <a:lnTo>
                  <a:pt x="18242" y="20162"/>
                </a:lnTo>
                <a:lnTo>
                  <a:pt x="41285" y="64312"/>
                </a:lnTo>
                <a:lnTo>
                  <a:pt x="41285" y="94076"/>
                </a:lnTo>
                <a:lnTo>
                  <a:pt x="40325" y="95996"/>
                </a:lnTo>
                <a:lnTo>
                  <a:pt x="39364" y="96956"/>
                </a:lnTo>
                <a:lnTo>
                  <a:pt x="37444" y="96956"/>
                </a:lnTo>
                <a:lnTo>
                  <a:pt x="36484" y="98877"/>
                </a:lnTo>
                <a:lnTo>
                  <a:pt x="24963" y="98877"/>
                </a:lnTo>
                <a:lnTo>
                  <a:pt x="24963" y="101757"/>
                </a:lnTo>
                <a:lnTo>
                  <a:pt x="82555" y="101757"/>
                </a:lnTo>
                <a:lnTo>
                  <a:pt x="82555" y="98877"/>
                </a:lnTo>
                <a:lnTo>
                  <a:pt x="71993" y="98877"/>
                </a:lnTo>
                <a:lnTo>
                  <a:pt x="70073" y="97917"/>
                </a:lnTo>
                <a:lnTo>
                  <a:pt x="68168" y="96956"/>
                </a:lnTo>
                <a:lnTo>
                  <a:pt x="67193" y="95036"/>
                </a:lnTo>
                <a:lnTo>
                  <a:pt x="67193" y="94076"/>
                </a:lnTo>
                <a:lnTo>
                  <a:pt x="66233" y="93116"/>
                </a:lnTo>
                <a:lnTo>
                  <a:pt x="66233" y="595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1" name="object 591"/>
          <p:cNvSpPr/>
          <p:nvPr/>
        </p:nvSpPr>
        <p:spPr>
          <a:xfrm>
            <a:off x="2816793" y="1202618"/>
            <a:ext cx="38389" cy="34549"/>
          </a:xfrm>
          <a:custGeom>
            <a:avLst/>
            <a:gdLst/>
            <a:ahLst/>
            <a:cxnLst/>
            <a:rect l="l" t="t" r="r" b="b"/>
            <a:pathLst>
              <a:path w="38389" h="34549">
                <a:moveTo>
                  <a:pt x="18242" y="0"/>
                </a:moveTo>
                <a:lnTo>
                  <a:pt x="2880" y="0"/>
                </a:lnTo>
                <a:lnTo>
                  <a:pt x="5760" y="5760"/>
                </a:lnTo>
                <a:lnTo>
                  <a:pt x="7680" y="4800"/>
                </a:lnTo>
                <a:lnTo>
                  <a:pt x="11521" y="4800"/>
                </a:lnTo>
                <a:lnTo>
                  <a:pt x="13441" y="5760"/>
                </a:lnTo>
                <a:lnTo>
                  <a:pt x="14401" y="5760"/>
                </a:lnTo>
                <a:lnTo>
                  <a:pt x="16322" y="7680"/>
                </a:lnTo>
                <a:lnTo>
                  <a:pt x="17282" y="9601"/>
                </a:lnTo>
                <a:lnTo>
                  <a:pt x="18242" y="13441"/>
                </a:lnTo>
                <a:lnTo>
                  <a:pt x="19202" y="16306"/>
                </a:lnTo>
                <a:lnTo>
                  <a:pt x="19202" y="29748"/>
                </a:lnTo>
                <a:lnTo>
                  <a:pt x="0" y="34549"/>
                </a:lnTo>
                <a:lnTo>
                  <a:pt x="38389" y="34549"/>
                </a:lnTo>
                <a:lnTo>
                  <a:pt x="38163" y="32178"/>
                </a:lnTo>
                <a:lnTo>
                  <a:pt x="35208" y="18541"/>
                </a:lnTo>
                <a:lnTo>
                  <a:pt x="29763" y="8641"/>
                </a:lnTo>
                <a:lnTo>
                  <a:pt x="24003" y="288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2" name="object 592"/>
          <p:cNvSpPr/>
          <p:nvPr/>
        </p:nvSpPr>
        <p:spPr>
          <a:xfrm>
            <a:off x="2796631" y="1202618"/>
            <a:ext cx="58552" cy="73914"/>
          </a:xfrm>
          <a:custGeom>
            <a:avLst/>
            <a:gdLst/>
            <a:ahLst/>
            <a:cxnLst/>
            <a:rect l="l" t="t" r="r" b="b"/>
            <a:pathLst>
              <a:path w="58552" h="73914">
                <a:moveTo>
                  <a:pt x="1920" y="55671"/>
                </a:moveTo>
                <a:lnTo>
                  <a:pt x="5760" y="62392"/>
                </a:lnTo>
                <a:lnTo>
                  <a:pt x="6568" y="63428"/>
                </a:lnTo>
                <a:lnTo>
                  <a:pt x="16512" y="71292"/>
                </a:lnTo>
                <a:lnTo>
                  <a:pt x="29763" y="73914"/>
                </a:lnTo>
                <a:lnTo>
                  <a:pt x="35524" y="73914"/>
                </a:lnTo>
                <a:lnTo>
                  <a:pt x="41285" y="71993"/>
                </a:lnTo>
                <a:lnTo>
                  <a:pt x="46085" y="69113"/>
                </a:lnTo>
                <a:lnTo>
                  <a:pt x="49926" y="66233"/>
                </a:lnTo>
                <a:lnTo>
                  <a:pt x="54711" y="60472"/>
                </a:lnTo>
                <a:lnTo>
                  <a:pt x="58552" y="52791"/>
                </a:lnTo>
                <a:lnTo>
                  <a:pt x="55671" y="50871"/>
                </a:lnTo>
                <a:lnTo>
                  <a:pt x="52806" y="55671"/>
                </a:lnTo>
                <a:lnTo>
                  <a:pt x="49926" y="58552"/>
                </a:lnTo>
                <a:lnTo>
                  <a:pt x="47990" y="60472"/>
                </a:lnTo>
                <a:lnTo>
                  <a:pt x="45125" y="61432"/>
                </a:lnTo>
                <a:lnTo>
                  <a:pt x="42245" y="62392"/>
                </a:lnTo>
                <a:lnTo>
                  <a:pt x="34564" y="62392"/>
                </a:lnTo>
                <a:lnTo>
                  <a:pt x="30723" y="60472"/>
                </a:lnTo>
                <a:lnTo>
                  <a:pt x="26883" y="56631"/>
                </a:lnTo>
                <a:lnTo>
                  <a:pt x="23042" y="50871"/>
                </a:lnTo>
                <a:lnTo>
                  <a:pt x="20162" y="44150"/>
                </a:lnTo>
                <a:lnTo>
                  <a:pt x="20162" y="34549"/>
                </a:lnTo>
                <a:lnTo>
                  <a:pt x="39364" y="29748"/>
                </a:lnTo>
                <a:lnTo>
                  <a:pt x="19202" y="29748"/>
                </a:lnTo>
                <a:lnTo>
                  <a:pt x="19202" y="19187"/>
                </a:lnTo>
                <a:lnTo>
                  <a:pt x="21122" y="13441"/>
                </a:lnTo>
                <a:lnTo>
                  <a:pt x="24003" y="8641"/>
                </a:lnTo>
                <a:lnTo>
                  <a:pt x="25923" y="5760"/>
                </a:lnTo>
                <a:lnTo>
                  <a:pt x="23042" y="0"/>
                </a:lnTo>
                <a:lnTo>
                  <a:pt x="15361" y="3840"/>
                </a:lnTo>
                <a:lnTo>
                  <a:pt x="8641" y="10561"/>
                </a:lnTo>
                <a:lnTo>
                  <a:pt x="6565" y="13288"/>
                </a:lnTo>
                <a:lnTo>
                  <a:pt x="1641" y="24504"/>
                </a:lnTo>
                <a:lnTo>
                  <a:pt x="0" y="38389"/>
                </a:lnTo>
                <a:lnTo>
                  <a:pt x="0" y="47990"/>
                </a:lnTo>
                <a:lnTo>
                  <a:pt x="1920" y="55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3" name="object 593"/>
          <p:cNvSpPr/>
          <p:nvPr/>
        </p:nvSpPr>
        <p:spPr>
          <a:xfrm>
            <a:off x="2865744" y="1202618"/>
            <a:ext cx="67208" cy="72953"/>
          </a:xfrm>
          <a:custGeom>
            <a:avLst/>
            <a:gdLst/>
            <a:ahLst/>
            <a:cxnLst/>
            <a:rect l="l" t="t" r="r" b="b"/>
            <a:pathLst>
              <a:path w="67208" h="72953">
                <a:moveTo>
                  <a:pt x="22082" y="19187"/>
                </a:moveTo>
                <a:lnTo>
                  <a:pt x="21122" y="17282"/>
                </a:lnTo>
                <a:lnTo>
                  <a:pt x="20162" y="14401"/>
                </a:lnTo>
                <a:lnTo>
                  <a:pt x="18242" y="13441"/>
                </a:lnTo>
                <a:lnTo>
                  <a:pt x="17282" y="12466"/>
                </a:lnTo>
                <a:lnTo>
                  <a:pt x="17282" y="9601"/>
                </a:lnTo>
                <a:lnTo>
                  <a:pt x="18242" y="8641"/>
                </a:lnTo>
                <a:lnTo>
                  <a:pt x="19202" y="7680"/>
                </a:lnTo>
                <a:lnTo>
                  <a:pt x="22082" y="6720"/>
                </a:lnTo>
                <a:lnTo>
                  <a:pt x="24002" y="5760"/>
                </a:lnTo>
                <a:lnTo>
                  <a:pt x="31683" y="5760"/>
                </a:lnTo>
                <a:lnTo>
                  <a:pt x="32644" y="7680"/>
                </a:lnTo>
                <a:lnTo>
                  <a:pt x="34564" y="8641"/>
                </a:lnTo>
                <a:lnTo>
                  <a:pt x="35524" y="9601"/>
                </a:lnTo>
                <a:lnTo>
                  <a:pt x="36484" y="10561"/>
                </a:lnTo>
                <a:lnTo>
                  <a:pt x="36484" y="12466"/>
                </a:lnTo>
                <a:lnTo>
                  <a:pt x="37444" y="15361"/>
                </a:lnTo>
                <a:lnTo>
                  <a:pt x="37444" y="27843"/>
                </a:lnTo>
                <a:lnTo>
                  <a:pt x="25717" y="33240"/>
                </a:lnTo>
                <a:lnTo>
                  <a:pt x="14109" y="39547"/>
                </a:lnTo>
                <a:lnTo>
                  <a:pt x="6720" y="45110"/>
                </a:lnTo>
                <a:lnTo>
                  <a:pt x="1935" y="48950"/>
                </a:lnTo>
                <a:lnTo>
                  <a:pt x="0" y="53751"/>
                </a:lnTo>
                <a:lnTo>
                  <a:pt x="0" y="63352"/>
                </a:lnTo>
                <a:lnTo>
                  <a:pt x="1935" y="66233"/>
                </a:lnTo>
                <a:lnTo>
                  <a:pt x="3840" y="69113"/>
                </a:lnTo>
                <a:lnTo>
                  <a:pt x="6720" y="71993"/>
                </a:lnTo>
                <a:lnTo>
                  <a:pt x="10561" y="72953"/>
                </a:lnTo>
                <a:lnTo>
                  <a:pt x="14686" y="72951"/>
                </a:lnTo>
                <a:lnTo>
                  <a:pt x="21122" y="56631"/>
                </a:lnTo>
                <a:lnTo>
                  <a:pt x="21122" y="49911"/>
                </a:lnTo>
                <a:lnTo>
                  <a:pt x="22082" y="47030"/>
                </a:lnTo>
                <a:lnTo>
                  <a:pt x="24002" y="44150"/>
                </a:lnTo>
                <a:lnTo>
                  <a:pt x="26883" y="40309"/>
                </a:lnTo>
                <a:lnTo>
                  <a:pt x="30723" y="36469"/>
                </a:lnTo>
                <a:lnTo>
                  <a:pt x="37444" y="32644"/>
                </a:lnTo>
                <a:lnTo>
                  <a:pt x="39364" y="68153"/>
                </a:lnTo>
                <a:lnTo>
                  <a:pt x="41285" y="70073"/>
                </a:lnTo>
                <a:lnTo>
                  <a:pt x="43205" y="71993"/>
                </a:lnTo>
                <a:lnTo>
                  <a:pt x="47045" y="72953"/>
                </a:lnTo>
                <a:lnTo>
                  <a:pt x="53766" y="72953"/>
                </a:lnTo>
                <a:lnTo>
                  <a:pt x="56647" y="71993"/>
                </a:lnTo>
                <a:lnTo>
                  <a:pt x="59527" y="70073"/>
                </a:lnTo>
                <a:lnTo>
                  <a:pt x="62407" y="69113"/>
                </a:lnTo>
                <a:lnTo>
                  <a:pt x="65288" y="66233"/>
                </a:lnTo>
                <a:lnTo>
                  <a:pt x="67208" y="62392"/>
                </a:lnTo>
                <a:lnTo>
                  <a:pt x="65288" y="60472"/>
                </a:lnTo>
                <a:lnTo>
                  <a:pt x="64328" y="62392"/>
                </a:lnTo>
                <a:lnTo>
                  <a:pt x="62407" y="63352"/>
                </a:lnTo>
                <a:lnTo>
                  <a:pt x="59527" y="63352"/>
                </a:lnTo>
                <a:lnTo>
                  <a:pt x="59527" y="62392"/>
                </a:lnTo>
                <a:lnTo>
                  <a:pt x="58567" y="62392"/>
                </a:lnTo>
                <a:lnTo>
                  <a:pt x="58567" y="61432"/>
                </a:lnTo>
                <a:lnTo>
                  <a:pt x="57607" y="60472"/>
                </a:lnTo>
                <a:lnTo>
                  <a:pt x="57607" y="15361"/>
                </a:lnTo>
                <a:lnTo>
                  <a:pt x="56647" y="13441"/>
                </a:lnTo>
                <a:lnTo>
                  <a:pt x="55686" y="9601"/>
                </a:lnTo>
                <a:lnTo>
                  <a:pt x="53766" y="6720"/>
                </a:lnTo>
                <a:lnTo>
                  <a:pt x="48966" y="3840"/>
                </a:lnTo>
                <a:lnTo>
                  <a:pt x="45125" y="960"/>
                </a:lnTo>
                <a:lnTo>
                  <a:pt x="40325" y="0"/>
                </a:lnTo>
                <a:lnTo>
                  <a:pt x="27843" y="0"/>
                </a:lnTo>
                <a:lnTo>
                  <a:pt x="23042" y="960"/>
                </a:lnTo>
                <a:lnTo>
                  <a:pt x="17282" y="2880"/>
                </a:lnTo>
                <a:lnTo>
                  <a:pt x="12481" y="4800"/>
                </a:lnTo>
                <a:lnTo>
                  <a:pt x="8641" y="6720"/>
                </a:lnTo>
                <a:lnTo>
                  <a:pt x="5775" y="10561"/>
                </a:lnTo>
                <a:lnTo>
                  <a:pt x="2880" y="13441"/>
                </a:lnTo>
                <a:lnTo>
                  <a:pt x="1935" y="17282"/>
                </a:lnTo>
                <a:lnTo>
                  <a:pt x="1935" y="23027"/>
                </a:lnTo>
                <a:lnTo>
                  <a:pt x="2880" y="24963"/>
                </a:lnTo>
                <a:lnTo>
                  <a:pt x="4800" y="26868"/>
                </a:lnTo>
                <a:lnTo>
                  <a:pt x="6720" y="28803"/>
                </a:lnTo>
                <a:lnTo>
                  <a:pt x="9601" y="29748"/>
                </a:lnTo>
                <a:lnTo>
                  <a:pt x="15361" y="29748"/>
                </a:lnTo>
                <a:lnTo>
                  <a:pt x="18242" y="28803"/>
                </a:lnTo>
                <a:lnTo>
                  <a:pt x="20162" y="26868"/>
                </a:lnTo>
                <a:lnTo>
                  <a:pt x="22082" y="25908"/>
                </a:lnTo>
                <a:lnTo>
                  <a:pt x="22082" y="191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4" name="object 594"/>
          <p:cNvSpPr/>
          <p:nvPr/>
        </p:nvSpPr>
        <p:spPr>
          <a:xfrm>
            <a:off x="2880431" y="1235262"/>
            <a:ext cx="24678" cy="40307"/>
          </a:xfrm>
          <a:custGeom>
            <a:avLst/>
            <a:gdLst/>
            <a:ahLst/>
            <a:cxnLst/>
            <a:rect l="l" t="t" r="r" b="b"/>
            <a:pathLst>
              <a:path w="24678" h="40307">
                <a:moveTo>
                  <a:pt x="22758" y="28788"/>
                </a:moveTo>
                <a:lnTo>
                  <a:pt x="22758" y="32628"/>
                </a:lnTo>
                <a:lnTo>
                  <a:pt x="24678" y="35509"/>
                </a:lnTo>
                <a:lnTo>
                  <a:pt x="22758" y="0"/>
                </a:lnTo>
                <a:lnTo>
                  <a:pt x="22758" y="23987"/>
                </a:lnTo>
                <a:lnTo>
                  <a:pt x="18917" y="26868"/>
                </a:lnTo>
                <a:lnTo>
                  <a:pt x="16037" y="27828"/>
                </a:lnTo>
                <a:lnTo>
                  <a:pt x="11236" y="27828"/>
                </a:lnTo>
                <a:lnTo>
                  <a:pt x="9316" y="26868"/>
                </a:lnTo>
                <a:lnTo>
                  <a:pt x="8356" y="25907"/>
                </a:lnTo>
                <a:lnTo>
                  <a:pt x="6436" y="23987"/>
                </a:lnTo>
                <a:lnTo>
                  <a:pt x="0" y="40307"/>
                </a:lnTo>
                <a:lnTo>
                  <a:pt x="10679" y="37347"/>
                </a:lnTo>
                <a:lnTo>
                  <a:pt x="22758" y="287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5" name="object 595"/>
          <p:cNvSpPr/>
          <p:nvPr/>
        </p:nvSpPr>
        <p:spPr>
          <a:xfrm>
            <a:off x="2941594" y="1202618"/>
            <a:ext cx="59512" cy="71993"/>
          </a:xfrm>
          <a:custGeom>
            <a:avLst/>
            <a:gdLst/>
            <a:ahLst/>
            <a:cxnLst/>
            <a:rect l="l" t="t" r="r" b="b"/>
            <a:pathLst>
              <a:path w="59512" h="71993">
                <a:moveTo>
                  <a:pt x="28788" y="65272"/>
                </a:moveTo>
                <a:lnTo>
                  <a:pt x="28788" y="27843"/>
                </a:lnTo>
                <a:lnTo>
                  <a:pt x="30708" y="23027"/>
                </a:lnTo>
                <a:lnTo>
                  <a:pt x="31668" y="20147"/>
                </a:lnTo>
                <a:lnTo>
                  <a:pt x="33588" y="18242"/>
                </a:lnTo>
                <a:lnTo>
                  <a:pt x="35509" y="16306"/>
                </a:lnTo>
                <a:lnTo>
                  <a:pt x="36469" y="15361"/>
                </a:lnTo>
                <a:lnTo>
                  <a:pt x="38389" y="14401"/>
                </a:lnTo>
                <a:lnTo>
                  <a:pt x="41269" y="14401"/>
                </a:lnTo>
                <a:lnTo>
                  <a:pt x="41269" y="15361"/>
                </a:lnTo>
                <a:lnTo>
                  <a:pt x="43190" y="16306"/>
                </a:lnTo>
                <a:lnTo>
                  <a:pt x="45110" y="18242"/>
                </a:lnTo>
                <a:lnTo>
                  <a:pt x="47030" y="19187"/>
                </a:lnTo>
                <a:lnTo>
                  <a:pt x="48950" y="20147"/>
                </a:lnTo>
                <a:lnTo>
                  <a:pt x="53751" y="20147"/>
                </a:lnTo>
                <a:lnTo>
                  <a:pt x="55671" y="19187"/>
                </a:lnTo>
                <a:lnTo>
                  <a:pt x="57591" y="17282"/>
                </a:lnTo>
                <a:lnTo>
                  <a:pt x="59512" y="15361"/>
                </a:lnTo>
                <a:lnTo>
                  <a:pt x="59512" y="3840"/>
                </a:lnTo>
                <a:lnTo>
                  <a:pt x="57591" y="2880"/>
                </a:lnTo>
                <a:lnTo>
                  <a:pt x="55671" y="960"/>
                </a:lnTo>
                <a:lnTo>
                  <a:pt x="53751" y="0"/>
                </a:lnTo>
                <a:lnTo>
                  <a:pt x="47030" y="0"/>
                </a:lnTo>
                <a:lnTo>
                  <a:pt x="44150" y="960"/>
                </a:lnTo>
                <a:lnTo>
                  <a:pt x="40309" y="3840"/>
                </a:lnTo>
                <a:lnTo>
                  <a:pt x="37429" y="5760"/>
                </a:lnTo>
                <a:lnTo>
                  <a:pt x="32628" y="10561"/>
                </a:lnTo>
                <a:lnTo>
                  <a:pt x="28788" y="18242"/>
                </a:lnTo>
                <a:lnTo>
                  <a:pt x="28788" y="1920"/>
                </a:lnTo>
                <a:lnTo>
                  <a:pt x="0" y="1920"/>
                </a:lnTo>
                <a:lnTo>
                  <a:pt x="0" y="4800"/>
                </a:lnTo>
                <a:lnTo>
                  <a:pt x="1920" y="4800"/>
                </a:lnTo>
                <a:lnTo>
                  <a:pt x="3840" y="5760"/>
                </a:lnTo>
                <a:lnTo>
                  <a:pt x="4785" y="576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9601"/>
                </a:lnTo>
                <a:lnTo>
                  <a:pt x="7665" y="10561"/>
                </a:lnTo>
                <a:lnTo>
                  <a:pt x="7665" y="61432"/>
                </a:lnTo>
                <a:lnTo>
                  <a:pt x="6720" y="65272"/>
                </a:lnTo>
                <a:lnTo>
                  <a:pt x="5760" y="67193"/>
                </a:lnTo>
                <a:lnTo>
                  <a:pt x="4785" y="68153"/>
                </a:lnTo>
                <a:lnTo>
                  <a:pt x="2880" y="69113"/>
                </a:lnTo>
                <a:lnTo>
                  <a:pt x="0" y="69113"/>
                </a:lnTo>
                <a:lnTo>
                  <a:pt x="0" y="71993"/>
                </a:lnTo>
                <a:lnTo>
                  <a:pt x="37429" y="71993"/>
                </a:lnTo>
                <a:lnTo>
                  <a:pt x="37429" y="69113"/>
                </a:lnTo>
                <a:lnTo>
                  <a:pt x="32628" y="69113"/>
                </a:lnTo>
                <a:lnTo>
                  <a:pt x="31668" y="68153"/>
                </a:lnTo>
                <a:lnTo>
                  <a:pt x="30708" y="67193"/>
                </a:lnTo>
                <a:lnTo>
                  <a:pt x="29748" y="66233"/>
                </a:lnTo>
                <a:lnTo>
                  <a:pt x="28788" y="65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6" name="object 596"/>
          <p:cNvSpPr/>
          <p:nvPr/>
        </p:nvSpPr>
        <p:spPr>
          <a:xfrm>
            <a:off x="3050072" y="1170934"/>
            <a:ext cx="54711" cy="103677"/>
          </a:xfrm>
          <a:custGeom>
            <a:avLst/>
            <a:gdLst/>
            <a:ahLst/>
            <a:cxnLst/>
            <a:rect l="l" t="t" r="r" b="b"/>
            <a:pathLst>
              <a:path w="54711" h="103677">
                <a:moveTo>
                  <a:pt x="40309" y="95036"/>
                </a:moveTo>
                <a:lnTo>
                  <a:pt x="39349" y="93116"/>
                </a:lnTo>
                <a:lnTo>
                  <a:pt x="39349" y="0"/>
                </a:lnTo>
                <a:lnTo>
                  <a:pt x="37429" y="0"/>
                </a:lnTo>
                <a:lnTo>
                  <a:pt x="0" y="17282"/>
                </a:lnTo>
                <a:lnTo>
                  <a:pt x="944" y="20162"/>
                </a:lnTo>
                <a:lnTo>
                  <a:pt x="4785" y="18242"/>
                </a:lnTo>
                <a:lnTo>
                  <a:pt x="7665" y="17282"/>
                </a:lnTo>
                <a:lnTo>
                  <a:pt x="11506" y="17282"/>
                </a:lnTo>
                <a:lnTo>
                  <a:pt x="13441" y="18242"/>
                </a:lnTo>
                <a:lnTo>
                  <a:pt x="14386" y="19202"/>
                </a:lnTo>
                <a:lnTo>
                  <a:pt x="15346" y="19202"/>
                </a:lnTo>
                <a:lnTo>
                  <a:pt x="16306" y="20162"/>
                </a:lnTo>
                <a:lnTo>
                  <a:pt x="17282" y="22082"/>
                </a:lnTo>
                <a:lnTo>
                  <a:pt x="17282" y="23042"/>
                </a:lnTo>
                <a:lnTo>
                  <a:pt x="18227" y="25923"/>
                </a:lnTo>
                <a:lnTo>
                  <a:pt x="18227" y="89275"/>
                </a:lnTo>
                <a:lnTo>
                  <a:pt x="17282" y="93116"/>
                </a:lnTo>
                <a:lnTo>
                  <a:pt x="16306" y="95036"/>
                </a:lnTo>
                <a:lnTo>
                  <a:pt x="16306" y="96956"/>
                </a:lnTo>
                <a:lnTo>
                  <a:pt x="14386" y="98877"/>
                </a:lnTo>
                <a:lnTo>
                  <a:pt x="13441" y="99837"/>
                </a:lnTo>
                <a:lnTo>
                  <a:pt x="11506" y="100797"/>
                </a:lnTo>
                <a:lnTo>
                  <a:pt x="944" y="100797"/>
                </a:lnTo>
                <a:lnTo>
                  <a:pt x="944" y="103677"/>
                </a:lnTo>
                <a:lnTo>
                  <a:pt x="54711" y="103677"/>
                </a:lnTo>
                <a:lnTo>
                  <a:pt x="54711" y="100797"/>
                </a:lnTo>
                <a:lnTo>
                  <a:pt x="45110" y="100797"/>
                </a:lnTo>
                <a:lnTo>
                  <a:pt x="44150" y="98877"/>
                </a:lnTo>
                <a:lnTo>
                  <a:pt x="42230" y="97917"/>
                </a:lnTo>
                <a:lnTo>
                  <a:pt x="41269" y="96956"/>
                </a:lnTo>
                <a:lnTo>
                  <a:pt x="40309" y="950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7" name="object 597"/>
          <p:cNvSpPr/>
          <p:nvPr/>
        </p:nvSpPr>
        <p:spPr>
          <a:xfrm>
            <a:off x="3157575" y="1179576"/>
            <a:ext cx="47045" cy="95996"/>
          </a:xfrm>
          <a:custGeom>
            <a:avLst/>
            <a:gdLst/>
            <a:ahLst/>
            <a:cxnLst/>
            <a:rect l="l" t="t" r="r" b="b"/>
            <a:pathLst>
              <a:path w="47045" h="95996">
                <a:moveTo>
                  <a:pt x="29763" y="24963"/>
                </a:moveTo>
                <a:lnTo>
                  <a:pt x="29763" y="0"/>
                </a:lnTo>
                <a:lnTo>
                  <a:pt x="27843" y="0"/>
                </a:lnTo>
                <a:lnTo>
                  <a:pt x="24002" y="5760"/>
                </a:lnTo>
                <a:lnTo>
                  <a:pt x="20162" y="11521"/>
                </a:lnTo>
                <a:lnTo>
                  <a:pt x="16322" y="16322"/>
                </a:lnTo>
                <a:lnTo>
                  <a:pt x="11521" y="21122"/>
                </a:lnTo>
                <a:lnTo>
                  <a:pt x="6720" y="25923"/>
                </a:lnTo>
                <a:lnTo>
                  <a:pt x="0" y="29763"/>
                </a:lnTo>
                <a:lnTo>
                  <a:pt x="0" y="32644"/>
                </a:lnTo>
                <a:lnTo>
                  <a:pt x="9601" y="32644"/>
                </a:lnTo>
                <a:lnTo>
                  <a:pt x="9601" y="84475"/>
                </a:lnTo>
                <a:lnTo>
                  <a:pt x="10561" y="87355"/>
                </a:lnTo>
                <a:lnTo>
                  <a:pt x="12481" y="90236"/>
                </a:lnTo>
                <a:lnTo>
                  <a:pt x="15361" y="92156"/>
                </a:lnTo>
                <a:lnTo>
                  <a:pt x="19202" y="95036"/>
                </a:lnTo>
                <a:lnTo>
                  <a:pt x="23042" y="95996"/>
                </a:lnTo>
                <a:lnTo>
                  <a:pt x="36484" y="95996"/>
                </a:lnTo>
                <a:lnTo>
                  <a:pt x="43205" y="91196"/>
                </a:lnTo>
                <a:lnTo>
                  <a:pt x="47045" y="81594"/>
                </a:lnTo>
                <a:lnTo>
                  <a:pt x="44165" y="79674"/>
                </a:lnTo>
                <a:lnTo>
                  <a:pt x="41285" y="84475"/>
                </a:lnTo>
                <a:lnTo>
                  <a:pt x="38404" y="87355"/>
                </a:lnTo>
                <a:lnTo>
                  <a:pt x="33604" y="87355"/>
                </a:lnTo>
                <a:lnTo>
                  <a:pt x="32644" y="86395"/>
                </a:lnTo>
                <a:lnTo>
                  <a:pt x="31683" y="85435"/>
                </a:lnTo>
                <a:lnTo>
                  <a:pt x="30723" y="84475"/>
                </a:lnTo>
                <a:lnTo>
                  <a:pt x="30723" y="82555"/>
                </a:lnTo>
                <a:lnTo>
                  <a:pt x="29763" y="79674"/>
                </a:lnTo>
                <a:lnTo>
                  <a:pt x="29763" y="32644"/>
                </a:lnTo>
                <a:lnTo>
                  <a:pt x="47045" y="32644"/>
                </a:lnTo>
                <a:lnTo>
                  <a:pt x="47045" y="24963"/>
                </a:lnTo>
                <a:lnTo>
                  <a:pt x="29763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8" name="object 598"/>
          <p:cNvSpPr/>
          <p:nvPr/>
        </p:nvSpPr>
        <p:spPr>
          <a:xfrm>
            <a:off x="3240130" y="1270772"/>
            <a:ext cx="7680" cy="5760"/>
          </a:xfrm>
          <a:custGeom>
            <a:avLst/>
            <a:gdLst/>
            <a:ahLst/>
            <a:cxnLst/>
            <a:rect l="l" t="t" r="r" b="b"/>
            <a:pathLst>
              <a:path w="7680" h="5760">
                <a:moveTo>
                  <a:pt x="7680" y="0"/>
                </a:moveTo>
                <a:lnTo>
                  <a:pt x="6720" y="960"/>
                </a:lnTo>
                <a:lnTo>
                  <a:pt x="1935" y="960"/>
                </a:lnTo>
                <a:lnTo>
                  <a:pt x="0" y="0"/>
                </a:lnTo>
                <a:lnTo>
                  <a:pt x="3840" y="5760"/>
                </a:lnTo>
                <a:lnTo>
                  <a:pt x="7334" y="5634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9" name="object 599"/>
          <p:cNvSpPr/>
          <p:nvPr/>
        </p:nvSpPr>
        <p:spPr>
          <a:xfrm>
            <a:off x="3211342" y="1202618"/>
            <a:ext cx="66233" cy="73914"/>
          </a:xfrm>
          <a:custGeom>
            <a:avLst/>
            <a:gdLst/>
            <a:ahLst/>
            <a:cxnLst/>
            <a:rect l="l" t="t" r="r" b="b"/>
            <a:pathLst>
              <a:path w="66233" h="73914">
                <a:moveTo>
                  <a:pt x="64312" y="23987"/>
                </a:moveTo>
                <a:lnTo>
                  <a:pt x="61432" y="18242"/>
                </a:lnTo>
                <a:lnTo>
                  <a:pt x="59512" y="12466"/>
                </a:lnTo>
                <a:lnTo>
                  <a:pt x="54711" y="7680"/>
                </a:lnTo>
                <a:lnTo>
                  <a:pt x="49910" y="4800"/>
                </a:lnTo>
                <a:lnTo>
                  <a:pt x="44150" y="1920"/>
                </a:lnTo>
                <a:lnTo>
                  <a:pt x="39349" y="0"/>
                </a:lnTo>
                <a:lnTo>
                  <a:pt x="32628" y="0"/>
                </a:lnTo>
                <a:lnTo>
                  <a:pt x="18646" y="3148"/>
                </a:lnTo>
                <a:lnTo>
                  <a:pt x="8641" y="11521"/>
                </a:lnTo>
                <a:lnTo>
                  <a:pt x="1868" y="23948"/>
                </a:lnTo>
                <a:lnTo>
                  <a:pt x="0" y="37429"/>
                </a:lnTo>
                <a:lnTo>
                  <a:pt x="42" y="39444"/>
                </a:lnTo>
                <a:lnTo>
                  <a:pt x="2475" y="52020"/>
                </a:lnTo>
                <a:lnTo>
                  <a:pt x="8641" y="63352"/>
                </a:lnTo>
                <a:lnTo>
                  <a:pt x="19579" y="71318"/>
                </a:lnTo>
                <a:lnTo>
                  <a:pt x="32628" y="73914"/>
                </a:lnTo>
                <a:lnTo>
                  <a:pt x="28788" y="68153"/>
                </a:lnTo>
                <a:lnTo>
                  <a:pt x="26883" y="66233"/>
                </a:lnTo>
                <a:lnTo>
                  <a:pt x="24947" y="64312"/>
                </a:lnTo>
                <a:lnTo>
                  <a:pt x="24002" y="61432"/>
                </a:lnTo>
                <a:lnTo>
                  <a:pt x="23042" y="58552"/>
                </a:lnTo>
                <a:lnTo>
                  <a:pt x="22082" y="53751"/>
                </a:lnTo>
                <a:lnTo>
                  <a:pt x="22082" y="24963"/>
                </a:lnTo>
                <a:lnTo>
                  <a:pt x="23042" y="19187"/>
                </a:lnTo>
                <a:lnTo>
                  <a:pt x="24002" y="13441"/>
                </a:lnTo>
                <a:lnTo>
                  <a:pt x="24947" y="9601"/>
                </a:lnTo>
                <a:lnTo>
                  <a:pt x="26883" y="8641"/>
                </a:lnTo>
                <a:lnTo>
                  <a:pt x="28788" y="6720"/>
                </a:lnTo>
                <a:lnTo>
                  <a:pt x="30723" y="5760"/>
                </a:lnTo>
                <a:lnTo>
                  <a:pt x="36469" y="5760"/>
                </a:lnTo>
                <a:lnTo>
                  <a:pt x="38404" y="6720"/>
                </a:lnTo>
                <a:lnTo>
                  <a:pt x="40309" y="8641"/>
                </a:lnTo>
                <a:lnTo>
                  <a:pt x="41285" y="10561"/>
                </a:lnTo>
                <a:lnTo>
                  <a:pt x="42230" y="13441"/>
                </a:lnTo>
                <a:lnTo>
                  <a:pt x="43190" y="17282"/>
                </a:lnTo>
                <a:lnTo>
                  <a:pt x="44150" y="23027"/>
                </a:lnTo>
                <a:lnTo>
                  <a:pt x="44150" y="31683"/>
                </a:lnTo>
                <a:lnTo>
                  <a:pt x="44127" y="35427"/>
                </a:lnTo>
                <a:lnTo>
                  <a:pt x="43450" y="50776"/>
                </a:lnTo>
                <a:lnTo>
                  <a:pt x="42230" y="59512"/>
                </a:lnTo>
                <a:lnTo>
                  <a:pt x="41285" y="63352"/>
                </a:lnTo>
                <a:lnTo>
                  <a:pt x="40309" y="65272"/>
                </a:lnTo>
                <a:lnTo>
                  <a:pt x="38404" y="67193"/>
                </a:lnTo>
                <a:lnTo>
                  <a:pt x="36469" y="68153"/>
                </a:lnTo>
                <a:lnTo>
                  <a:pt x="36123" y="73787"/>
                </a:lnTo>
                <a:lnTo>
                  <a:pt x="48696" y="70399"/>
                </a:lnTo>
                <a:lnTo>
                  <a:pt x="58552" y="62392"/>
                </a:lnTo>
                <a:lnTo>
                  <a:pt x="64300" y="50643"/>
                </a:lnTo>
                <a:lnTo>
                  <a:pt x="66233" y="37429"/>
                </a:lnTo>
                <a:lnTo>
                  <a:pt x="66233" y="29748"/>
                </a:lnTo>
                <a:lnTo>
                  <a:pt x="64312" y="239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0" name="object 600"/>
          <p:cNvSpPr/>
          <p:nvPr/>
        </p:nvSpPr>
        <p:spPr>
          <a:xfrm>
            <a:off x="3324621" y="1170934"/>
            <a:ext cx="65272" cy="103677"/>
          </a:xfrm>
          <a:custGeom>
            <a:avLst/>
            <a:gdLst/>
            <a:ahLst/>
            <a:cxnLst/>
            <a:rect l="l" t="t" r="r" b="b"/>
            <a:pathLst>
              <a:path w="65272" h="103677">
                <a:moveTo>
                  <a:pt x="22082" y="84475"/>
                </a:moveTo>
                <a:lnTo>
                  <a:pt x="34520" y="71782"/>
                </a:lnTo>
                <a:lnTo>
                  <a:pt x="43856" y="61569"/>
                </a:lnTo>
                <a:lnTo>
                  <a:pt x="50935" y="52738"/>
                </a:lnTo>
                <a:lnTo>
                  <a:pt x="55671" y="45125"/>
                </a:lnTo>
                <a:lnTo>
                  <a:pt x="59512" y="38404"/>
                </a:lnTo>
                <a:lnTo>
                  <a:pt x="61432" y="31683"/>
                </a:lnTo>
                <a:lnTo>
                  <a:pt x="61432" y="22082"/>
                </a:lnTo>
                <a:lnTo>
                  <a:pt x="59512" y="17282"/>
                </a:lnTo>
                <a:lnTo>
                  <a:pt x="57591" y="13441"/>
                </a:lnTo>
                <a:lnTo>
                  <a:pt x="54711" y="9601"/>
                </a:lnTo>
                <a:lnTo>
                  <a:pt x="51831" y="5760"/>
                </a:lnTo>
                <a:lnTo>
                  <a:pt x="47030" y="3840"/>
                </a:lnTo>
                <a:lnTo>
                  <a:pt x="43190" y="960"/>
                </a:lnTo>
                <a:lnTo>
                  <a:pt x="38389" y="0"/>
                </a:lnTo>
                <a:lnTo>
                  <a:pt x="25923" y="0"/>
                </a:lnTo>
                <a:lnTo>
                  <a:pt x="20147" y="2880"/>
                </a:lnTo>
                <a:lnTo>
                  <a:pt x="14401" y="6720"/>
                </a:lnTo>
                <a:lnTo>
                  <a:pt x="8641" y="11521"/>
                </a:lnTo>
                <a:lnTo>
                  <a:pt x="4800" y="18242"/>
                </a:lnTo>
                <a:lnTo>
                  <a:pt x="1920" y="27843"/>
                </a:lnTo>
                <a:lnTo>
                  <a:pt x="4800" y="28803"/>
                </a:lnTo>
                <a:lnTo>
                  <a:pt x="8641" y="21122"/>
                </a:lnTo>
                <a:lnTo>
                  <a:pt x="15361" y="17282"/>
                </a:lnTo>
                <a:lnTo>
                  <a:pt x="27828" y="17282"/>
                </a:lnTo>
                <a:lnTo>
                  <a:pt x="31668" y="19202"/>
                </a:lnTo>
                <a:lnTo>
                  <a:pt x="34549" y="23042"/>
                </a:lnTo>
                <a:lnTo>
                  <a:pt x="38389" y="26883"/>
                </a:lnTo>
                <a:lnTo>
                  <a:pt x="39349" y="30723"/>
                </a:lnTo>
                <a:lnTo>
                  <a:pt x="39349" y="43205"/>
                </a:lnTo>
                <a:lnTo>
                  <a:pt x="37429" y="50871"/>
                </a:lnTo>
                <a:lnTo>
                  <a:pt x="33588" y="57591"/>
                </a:lnTo>
                <a:lnTo>
                  <a:pt x="32455" y="59701"/>
                </a:lnTo>
                <a:lnTo>
                  <a:pt x="27755" y="67016"/>
                </a:lnTo>
                <a:lnTo>
                  <a:pt x="20733" y="76555"/>
                </a:lnTo>
                <a:lnTo>
                  <a:pt x="11458" y="88182"/>
                </a:lnTo>
                <a:lnTo>
                  <a:pt x="0" y="101757"/>
                </a:lnTo>
                <a:lnTo>
                  <a:pt x="0" y="103677"/>
                </a:lnTo>
                <a:lnTo>
                  <a:pt x="60472" y="103677"/>
                </a:lnTo>
                <a:lnTo>
                  <a:pt x="65272" y="73913"/>
                </a:lnTo>
                <a:lnTo>
                  <a:pt x="63352" y="73913"/>
                </a:lnTo>
                <a:lnTo>
                  <a:pt x="61432" y="77754"/>
                </a:lnTo>
                <a:lnTo>
                  <a:pt x="59512" y="79674"/>
                </a:lnTo>
                <a:lnTo>
                  <a:pt x="58552" y="81594"/>
                </a:lnTo>
                <a:lnTo>
                  <a:pt x="57591" y="82555"/>
                </a:lnTo>
                <a:lnTo>
                  <a:pt x="56631" y="82555"/>
                </a:lnTo>
                <a:lnTo>
                  <a:pt x="54711" y="83515"/>
                </a:lnTo>
                <a:lnTo>
                  <a:pt x="52791" y="83515"/>
                </a:lnTo>
                <a:lnTo>
                  <a:pt x="49911" y="84475"/>
                </a:lnTo>
                <a:lnTo>
                  <a:pt x="22082" y="844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1" name="object 601"/>
          <p:cNvSpPr/>
          <p:nvPr/>
        </p:nvSpPr>
        <p:spPr>
          <a:xfrm>
            <a:off x="3403335" y="1249570"/>
            <a:ext cx="24002" cy="104637"/>
          </a:xfrm>
          <a:custGeom>
            <a:avLst/>
            <a:gdLst/>
            <a:ahLst/>
            <a:cxnLst/>
            <a:rect l="l" t="t" r="r" b="b"/>
            <a:pathLst>
              <a:path w="24002" h="104637">
                <a:moveTo>
                  <a:pt x="24002" y="26002"/>
                </a:moveTo>
                <a:lnTo>
                  <a:pt x="24002" y="12560"/>
                </a:lnTo>
                <a:lnTo>
                  <a:pt x="23700" y="10649"/>
                </a:lnTo>
                <a:lnTo>
                  <a:pt x="23125" y="0"/>
                </a:lnTo>
                <a:lnTo>
                  <a:pt x="19202" y="23122"/>
                </a:lnTo>
                <a:lnTo>
                  <a:pt x="24002" y="26002"/>
                </a:lnTo>
                <a:close/>
              </a:path>
              <a:path w="24002" h="104637">
                <a:moveTo>
                  <a:pt x="61432" y="2959"/>
                </a:moveTo>
                <a:lnTo>
                  <a:pt x="62427" y="-336"/>
                </a:lnTo>
                <a:lnTo>
                  <a:pt x="64641" y="-12530"/>
                </a:lnTo>
                <a:lnTo>
                  <a:pt x="65272" y="-25828"/>
                </a:lnTo>
                <a:lnTo>
                  <a:pt x="65164" y="-31626"/>
                </a:lnTo>
                <a:lnTo>
                  <a:pt x="63867" y="-44373"/>
                </a:lnTo>
                <a:lnTo>
                  <a:pt x="60472" y="-56552"/>
                </a:lnTo>
                <a:lnTo>
                  <a:pt x="58552" y="-63273"/>
                </a:lnTo>
                <a:lnTo>
                  <a:pt x="54711" y="-68073"/>
                </a:lnTo>
                <a:lnTo>
                  <a:pt x="48966" y="-72874"/>
                </a:lnTo>
                <a:lnTo>
                  <a:pt x="44150" y="-76715"/>
                </a:lnTo>
                <a:lnTo>
                  <a:pt x="38404" y="-78635"/>
                </a:lnTo>
                <a:lnTo>
                  <a:pt x="26883" y="-78635"/>
                </a:lnTo>
                <a:lnTo>
                  <a:pt x="21122" y="-76715"/>
                </a:lnTo>
                <a:lnTo>
                  <a:pt x="16322" y="-71914"/>
                </a:lnTo>
                <a:lnTo>
                  <a:pt x="11521" y="-68073"/>
                </a:lnTo>
                <a:lnTo>
                  <a:pt x="7680" y="-62313"/>
                </a:lnTo>
                <a:lnTo>
                  <a:pt x="4800" y="-54632"/>
                </a:lnTo>
                <a:lnTo>
                  <a:pt x="3514" y="-50413"/>
                </a:lnTo>
                <a:lnTo>
                  <a:pt x="950" y="-38071"/>
                </a:lnTo>
                <a:lnTo>
                  <a:pt x="0" y="-24868"/>
                </a:lnTo>
                <a:lnTo>
                  <a:pt x="0" y="-16242"/>
                </a:lnTo>
                <a:lnTo>
                  <a:pt x="960" y="-8561"/>
                </a:lnTo>
                <a:lnTo>
                  <a:pt x="2880" y="-880"/>
                </a:lnTo>
                <a:lnTo>
                  <a:pt x="4800" y="4879"/>
                </a:lnTo>
                <a:lnTo>
                  <a:pt x="6720" y="9680"/>
                </a:lnTo>
                <a:lnTo>
                  <a:pt x="8641" y="12560"/>
                </a:lnTo>
                <a:lnTo>
                  <a:pt x="12481" y="17361"/>
                </a:lnTo>
                <a:lnTo>
                  <a:pt x="15361" y="21201"/>
                </a:lnTo>
                <a:lnTo>
                  <a:pt x="19202" y="23122"/>
                </a:lnTo>
                <a:lnTo>
                  <a:pt x="23125" y="0"/>
                </a:lnTo>
                <a:lnTo>
                  <a:pt x="23042" y="-16242"/>
                </a:lnTo>
                <a:lnTo>
                  <a:pt x="23047" y="-28754"/>
                </a:lnTo>
                <a:lnTo>
                  <a:pt x="23129" y="-44750"/>
                </a:lnTo>
                <a:lnTo>
                  <a:pt x="23407" y="-55937"/>
                </a:lnTo>
                <a:lnTo>
                  <a:pt x="24002" y="-62313"/>
                </a:lnTo>
                <a:lnTo>
                  <a:pt x="24002" y="-67113"/>
                </a:lnTo>
                <a:lnTo>
                  <a:pt x="25923" y="-69994"/>
                </a:lnTo>
                <a:lnTo>
                  <a:pt x="27843" y="-71914"/>
                </a:lnTo>
                <a:lnTo>
                  <a:pt x="28788" y="-72874"/>
                </a:lnTo>
                <a:lnTo>
                  <a:pt x="37444" y="-72874"/>
                </a:lnTo>
                <a:lnTo>
                  <a:pt x="38404" y="-70954"/>
                </a:lnTo>
                <a:lnTo>
                  <a:pt x="40309" y="-68073"/>
                </a:lnTo>
                <a:lnTo>
                  <a:pt x="42245" y="-63273"/>
                </a:lnTo>
                <a:lnTo>
                  <a:pt x="42245" y="12560"/>
                </a:lnTo>
                <a:lnTo>
                  <a:pt x="40309" y="16401"/>
                </a:lnTo>
                <a:lnTo>
                  <a:pt x="38404" y="19281"/>
                </a:lnTo>
                <a:lnTo>
                  <a:pt x="37444" y="21201"/>
                </a:lnTo>
                <a:lnTo>
                  <a:pt x="35509" y="22162"/>
                </a:lnTo>
                <a:lnTo>
                  <a:pt x="30723" y="22162"/>
                </a:lnTo>
                <a:lnTo>
                  <a:pt x="28788" y="21201"/>
                </a:lnTo>
                <a:lnTo>
                  <a:pt x="27843" y="20241"/>
                </a:lnTo>
                <a:lnTo>
                  <a:pt x="25923" y="18321"/>
                </a:lnTo>
                <a:lnTo>
                  <a:pt x="24963" y="16401"/>
                </a:lnTo>
                <a:lnTo>
                  <a:pt x="24002" y="12560"/>
                </a:lnTo>
                <a:lnTo>
                  <a:pt x="24002" y="26002"/>
                </a:lnTo>
                <a:lnTo>
                  <a:pt x="27843" y="26962"/>
                </a:lnTo>
                <a:lnTo>
                  <a:pt x="37444" y="26962"/>
                </a:lnTo>
                <a:lnTo>
                  <a:pt x="41285" y="26002"/>
                </a:lnTo>
                <a:lnTo>
                  <a:pt x="45125" y="24082"/>
                </a:lnTo>
                <a:lnTo>
                  <a:pt x="47990" y="22162"/>
                </a:lnTo>
                <a:lnTo>
                  <a:pt x="51831" y="19281"/>
                </a:lnTo>
                <a:lnTo>
                  <a:pt x="54711" y="16401"/>
                </a:lnTo>
                <a:lnTo>
                  <a:pt x="57591" y="12560"/>
                </a:lnTo>
                <a:lnTo>
                  <a:pt x="59512" y="7760"/>
                </a:lnTo>
                <a:lnTo>
                  <a:pt x="61432" y="29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2" name="object 602"/>
          <p:cNvSpPr/>
          <p:nvPr/>
        </p:nvSpPr>
        <p:spPr>
          <a:xfrm>
            <a:off x="3484930" y="1170934"/>
            <a:ext cx="54726" cy="103677"/>
          </a:xfrm>
          <a:custGeom>
            <a:avLst/>
            <a:gdLst/>
            <a:ahLst/>
            <a:cxnLst/>
            <a:rect l="l" t="t" r="r" b="b"/>
            <a:pathLst>
              <a:path w="54726" h="103677">
                <a:moveTo>
                  <a:pt x="18242" y="83515"/>
                </a:moveTo>
                <a:lnTo>
                  <a:pt x="18242" y="89275"/>
                </a:lnTo>
                <a:lnTo>
                  <a:pt x="17282" y="93116"/>
                </a:lnTo>
                <a:lnTo>
                  <a:pt x="17282" y="95036"/>
                </a:lnTo>
                <a:lnTo>
                  <a:pt x="16322" y="96956"/>
                </a:lnTo>
                <a:lnTo>
                  <a:pt x="15361" y="98877"/>
                </a:lnTo>
                <a:lnTo>
                  <a:pt x="13441" y="99837"/>
                </a:lnTo>
                <a:lnTo>
                  <a:pt x="11521" y="100797"/>
                </a:lnTo>
                <a:lnTo>
                  <a:pt x="960" y="100797"/>
                </a:lnTo>
                <a:lnTo>
                  <a:pt x="960" y="103677"/>
                </a:lnTo>
                <a:lnTo>
                  <a:pt x="54726" y="103677"/>
                </a:lnTo>
                <a:lnTo>
                  <a:pt x="54726" y="100797"/>
                </a:lnTo>
                <a:lnTo>
                  <a:pt x="46085" y="100797"/>
                </a:lnTo>
                <a:lnTo>
                  <a:pt x="44165" y="98877"/>
                </a:lnTo>
                <a:lnTo>
                  <a:pt x="42245" y="97917"/>
                </a:lnTo>
                <a:lnTo>
                  <a:pt x="41285" y="96956"/>
                </a:lnTo>
                <a:lnTo>
                  <a:pt x="40325" y="95036"/>
                </a:lnTo>
                <a:lnTo>
                  <a:pt x="40325" y="93116"/>
                </a:lnTo>
                <a:lnTo>
                  <a:pt x="39364" y="89275"/>
                </a:lnTo>
                <a:lnTo>
                  <a:pt x="39364" y="0"/>
                </a:lnTo>
                <a:lnTo>
                  <a:pt x="37444" y="0"/>
                </a:lnTo>
                <a:lnTo>
                  <a:pt x="0" y="17282"/>
                </a:lnTo>
                <a:lnTo>
                  <a:pt x="960" y="20162"/>
                </a:lnTo>
                <a:lnTo>
                  <a:pt x="4800" y="18242"/>
                </a:lnTo>
                <a:lnTo>
                  <a:pt x="7680" y="17282"/>
                </a:lnTo>
                <a:lnTo>
                  <a:pt x="12481" y="17282"/>
                </a:lnTo>
                <a:lnTo>
                  <a:pt x="13441" y="18242"/>
                </a:lnTo>
                <a:lnTo>
                  <a:pt x="14401" y="19202"/>
                </a:lnTo>
                <a:lnTo>
                  <a:pt x="16322" y="19202"/>
                </a:lnTo>
                <a:lnTo>
                  <a:pt x="16322" y="20162"/>
                </a:lnTo>
                <a:lnTo>
                  <a:pt x="17282" y="22082"/>
                </a:lnTo>
                <a:lnTo>
                  <a:pt x="17282" y="23042"/>
                </a:lnTo>
                <a:lnTo>
                  <a:pt x="18242" y="25923"/>
                </a:lnTo>
                <a:lnTo>
                  <a:pt x="18242" y="83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3" name="object 603"/>
          <p:cNvSpPr/>
          <p:nvPr/>
        </p:nvSpPr>
        <p:spPr>
          <a:xfrm>
            <a:off x="3555004" y="1170934"/>
            <a:ext cx="65288" cy="103677"/>
          </a:xfrm>
          <a:custGeom>
            <a:avLst/>
            <a:gdLst/>
            <a:ahLst/>
            <a:cxnLst/>
            <a:rect l="l" t="t" r="r" b="b"/>
            <a:pathLst>
              <a:path w="65288" h="103677">
                <a:moveTo>
                  <a:pt x="22082" y="84475"/>
                </a:moveTo>
                <a:lnTo>
                  <a:pt x="34388" y="71776"/>
                </a:lnTo>
                <a:lnTo>
                  <a:pt x="43506" y="61565"/>
                </a:lnTo>
                <a:lnTo>
                  <a:pt x="50549" y="52737"/>
                </a:lnTo>
                <a:lnTo>
                  <a:pt x="55686" y="45125"/>
                </a:lnTo>
                <a:lnTo>
                  <a:pt x="59527" y="38404"/>
                </a:lnTo>
                <a:lnTo>
                  <a:pt x="60487" y="31683"/>
                </a:lnTo>
                <a:lnTo>
                  <a:pt x="60487" y="22082"/>
                </a:lnTo>
                <a:lnTo>
                  <a:pt x="59527" y="17282"/>
                </a:lnTo>
                <a:lnTo>
                  <a:pt x="57607" y="13441"/>
                </a:lnTo>
                <a:lnTo>
                  <a:pt x="54726" y="9601"/>
                </a:lnTo>
                <a:lnTo>
                  <a:pt x="51846" y="5760"/>
                </a:lnTo>
                <a:lnTo>
                  <a:pt x="47045" y="3840"/>
                </a:lnTo>
                <a:lnTo>
                  <a:pt x="43205" y="960"/>
                </a:lnTo>
                <a:lnTo>
                  <a:pt x="38404" y="0"/>
                </a:lnTo>
                <a:lnTo>
                  <a:pt x="25923" y="0"/>
                </a:lnTo>
                <a:lnTo>
                  <a:pt x="20162" y="2880"/>
                </a:lnTo>
                <a:lnTo>
                  <a:pt x="14401" y="6720"/>
                </a:lnTo>
                <a:lnTo>
                  <a:pt x="8641" y="11521"/>
                </a:lnTo>
                <a:lnTo>
                  <a:pt x="4800" y="18242"/>
                </a:lnTo>
                <a:lnTo>
                  <a:pt x="1935" y="27843"/>
                </a:lnTo>
                <a:lnTo>
                  <a:pt x="4800" y="28803"/>
                </a:lnTo>
                <a:lnTo>
                  <a:pt x="8641" y="21122"/>
                </a:lnTo>
                <a:lnTo>
                  <a:pt x="15361" y="17282"/>
                </a:lnTo>
                <a:lnTo>
                  <a:pt x="27843" y="17282"/>
                </a:lnTo>
                <a:lnTo>
                  <a:pt x="31683" y="19202"/>
                </a:lnTo>
                <a:lnTo>
                  <a:pt x="34564" y="23042"/>
                </a:lnTo>
                <a:lnTo>
                  <a:pt x="37444" y="26883"/>
                </a:lnTo>
                <a:lnTo>
                  <a:pt x="39364" y="30723"/>
                </a:lnTo>
                <a:lnTo>
                  <a:pt x="39364" y="43205"/>
                </a:lnTo>
                <a:lnTo>
                  <a:pt x="37444" y="50871"/>
                </a:lnTo>
                <a:lnTo>
                  <a:pt x="33604" y="57591"/>
                </a:lnTo>
                <a:lnTo>
                  <a:pt x="32464" y="59705"/>
                </a:lnTo>
                <a:lnTo>
                  <a:pt x="27757" y="67020"/>
                </a:lnTo>
                <a:lnTo>
                  <a:pt x="20732" y="76559"/>
                </a:lnTo>
                <a:lnTo>
                  <a:pt x="11456" y="88184"/>
                </a:lnTo>
                <a:lnTo>
                  <a:pt x="0" y="101757"/>
                </a:lnTo>
                <a:lnTo>
                  <a:pt x="0" y="103677"/>
                </a:lnTo>
                <a:lnTo>
                  <a:pt x="59527" y="103677"/>
                </a:lnTo>
                <a:lnTo>
                  <a:pt x="65288" y="73913"/>
                </a:lnTo>
                <a:lnTo>
                  <a:pt x="63367" y="73913"/>
                </a:lnTo>
                <a:lnTo>
                  <a:pt x="61447" y="77754"/>
                </a:lnTo>
                <a:lnTo>
                  <a:pt x="59527" y="79674"/>
                </a:lnTo>
                <a:lnTo>
                  <a:pt x="58567" y="81594"/>
                </a:lnTo>
                <a:lnTo>
                  <a:pt x="57607" y="82555"/>
                </a:lnTo>
                <a:lnTo>
                  <a:pt x="56647" y="82555"/>
                </a:lnTo>
                <a:lnTo>
                  <a:pt x="54726" y="83515"/>
                </a:lnTo>
                <a:lnTo>
                  <a:pt x="52806" y="83515"/>
                </a:lnTo>
                <a:lnTo>
                  <a:pt x="49926" y="84475"/>
                </a:lnTo>
                <a:lnTo>
                  <a:pt x="22082" y="844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4" name="object 604"/>
          <p:cNvSpPr/>
          <p:nvPr/>
        </p:nvSpPr>
        <p:spPr>
          <a:xfrm>
            <a:off x="1399877" y="1297176"/>
            <a:ext cx="2227127" cy="0"/>
          </a:xfrm>
          <a:custGeom>
            <a:avLst/>
            <a:gdLst/>
            <a:ahLst/>
            <a:cxnLst/>
            <a:rect l="l" t="t" r="r" b="b"/>
            <a:pathLst>
              <a:path w="2227127" h="0">
                <a:moveTo>
                  <a:pt x="0" y="0"/>
                </a:moveTo>
                <a:lnTo>
                  <a:pt x="2227127" y="0"/>
                </a:lnTo>
              </a:path>
            </a:pathLst>
          </a:custGeom>
          <a:ln w="156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5" name="object 605"/>
          <p:cNvSpPr/>
          <p:nvPr/>
        </p:nvSpPr>
        <p:spPr>
          <a:xfrm>
            <a:off x="654795" y="6355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6" name="object 606"/>
          <p:cNvSpPr/>
          <p:nvPr/>
        </p:nvSpPr>
        <p:spPr>
          <a:xfrm>
            <a:off x="1616826" y="5757001"/>
            <a:ext cx="169925" cy="214076"/>
          </a:xfrm>
          <a:custGeom>
            <a:avLst/>
            <a:gdLst/>
            <a:ahLst/>
            <a:cxnLst/>
            <a:rect l="l" t="t" r="r" b="b"/>
            <a:pathLst>
              <a:path w="169925" h="214076">
                <a:moveTo>
                  <a:pt x="33604" y="73913"/>
                </a:moveTo>
                <a:lnTo>
                  <a:pt x="35772" y="68401"/>
                </a:lnTo>
                <a:lnTo>
                  <a:pt x="41599" y="57032"/>
                </a:lnTo>
                <a:lnTo>
                  <a:pt x="48966" y="47030"/>
                </a:lnTo>
                <a:lnTo>
                  <a:pt x="51083" y="44698"/>
                </a:lnTo>
                <a:lnTo>
                  <a:pt x="60425" y="36668"/>
                </a:lnTo>
                <a:lnTo>
                  <a:pt x="72008" y="29763"/>
                </a:lnTo>
                <a:lnTo>
                  <a:pt x="77048" y="27808"/>
                </a:lnTo>
                <a:lnTo>
                  <a:pt x="89210" y="24944"/>
                </a:lnTo>
                <a:lnTo>
                  <a:pt x="102717" y="23987"/>
                </a:lnTo>
                <a:lnTo>
                  <a:pt x="112318" y="23987"/>
                </a:lnTo>
                <a:lnTo>
                  <a:pt x="120959" y="24963"/>
                </a:lnTo>
                <a:lnTo>
                  <a:pt x="127680" y="26883"/>
                </a:lnTo>
                <a:lnTo>
                  <a:pt x="135361" y="28803"/>
                </a:lnTo>
                <a:lnTo>
                  <a:pt x="141122" y="30708"/>
                </a:lnTo>
                <a:lnTo>
                  <a:pt x="145923" y="33604"/>
                </a:lnTo>
                <a:lnTo>
                  <a:pt x="151683" y="36484"/>
                </a:lnTo>
                <a:lnTo>
                  <a:pt x="155524" y="38389"/>
                </a:lnTo>
                <a:lnTo>
                  <a:pt x="158389" y="40325"/>
                </a:lnTo>
                <a:lnTo>
                  <a:pt x="161269" y="42230"/>
                </a:lnTo>
                <a:lnTo>
                  <a:pt x="163205" y="43190"/>
                </a:lnTo>
                <a:lnTo>
                  <a:pt x="167045" y="43190"/>
                </a:lnTo>
                <a:lnTo>
                  <a:pt x="167990" y="42230"/>
                </a:lnTo>
                <a:lnTo>
                  <a:pt x="167990" y="41269"/>
                </a:lnTo>
                <a:lnTo>
                  <a:pt x="168950" y="40325"/>
                </a:lnTo>
                <a:lnTo>
                  <a:pt x="168950" y="38389"/>
                </a:lnTo>
                <a:lnTo>
                  <a:pt x="169925" y="36484"/>
                </a:lnTo>
                <a:lnTo>
                  <a:pt x="169925" y="24963"/>
                </a:lnTo>
                <a:lnTo>
                  <a:pt x="168950" y="23042"/>
                </a:lnTo>
                <a:lnTo>
                  <a:pt x="167990" y="21122"/>
                </a:lnTo>
                <a:lnTo>
                  <a:pt x="167045" y="20162"/>
                </a:lnTo>
                <a:lnTo>
                  <a:pt x="166070" y="18242"/>
                </a:lnTo>
                <a:lnTo>
                  <a:pt x="165110" y="17282"/>
                </a:lnTo>
                <a:lnTo>
                  <a:pt x="162229" y="15361"/>
                </a:lnTo>
                <a:lnTo>
                  <a:pt x="158389" y="13426"/>
                </a:lnTo>
                <a:lnTo>
                  <a:pt x="154548" y="10561"/>
                </a:lnTo>
                <a:lnTo>
                  <a:pt x="149763" y="8641"/>
                </a:lnTo>
                <a:lnTo>
                  <a:pt x="144962" y="6720"/>
                </a:lnTo>
                <a:lnTo>
                  <a:pt x="139202" y="4800"/>
                </a:lnTo>
                <a:lnTo>
                  <a:pt x="133441" y="3840"/>
                </a:lnTo>
                <a:lnTo>
                  <a:pt x="125760" y="1920"/>
                </a:lnTo>
                <a:lnTo>
                  <a:pt x="119039" y="960"/>
                </a:lnTo>
                <a:lnTo>
                  <a:pt x="111358" y="0"/>
                </a:lnTo>
                <a:lnTo>
                  <a:pt x="103677" y="0"/>
                </a:lnTo>
                <a:lnTo>
                  <a:pt x="85410" y="1374"/>
                </a:lnTo>
                <a:lnTo>
                  <a:pt x="72996" y="3948"/>
                </a:lnTo>
                <a:lnTo>
                  <a:pt x="61447" y="7680"/>
                </a:lnTo>
                <a:lnTo>
                  <a:pt x="47671" y="14526"/>
                </a:lnTo>
                <a:lnTo>
                  <a:pt x="37288" y="21464"/>
                </a:lnTo>
                <a:lnTo>
                  <a:pt x="27843" y="29763"/>
                </a:lnTo>
                <a:lnTo>
                  <a:pt x="18931" y="41289"/>
                </a:lnTo>
                <a:lnTo>
                  <a:pt x="12453" y="52233"/>
                </a:lnTo>
                <a:lnTo>
                  <a:pt x="6720" y="64312"/>
                </a:lnTo>
                <a:lnTo>
                  <a:pt x="1951" y="83235"/>
                </a:lnTo>
                <a:lnTo>
                  <a:pt x="467" y="96051"/>
                </a:lnTo>
                <a:lnTo>
                  <a:pt x="0" y="109438"/>
                </a:lnTo>
                <a:lnTo>
                  <a:pt x="96" y="115305"/>
                </a:lnTo>
                <a:lnTo>
                  <a:pt x="1081" y="128232"/>
                </a:lnTo>
                <a:lnTo>
                  <a:pt x="3242" y="140672"/>
                </a:lnTo>
                <a:lnTo>
                  <a:pt x="6720" y="152628"/>
                </a:lnTo>
                <a:lnTo>
                  <a:pt x="12246" y="164881"/>
                </a:lnTo>
                <a:lnTo>
                  <a:pt x="18933" y="175815"/>
                </a:lnTo>
                <a:lnTo>
                  <a:pt x="26883" y="185272"/>
                </a:lnTo>
                <a:lnTo>
                  <a:pt x="36432" y="194197"/>
                </a:lnTo>
                <a:lnTo>
                  <a:pt x="46876" y="201292"/>
                </a:lnTo>
                <a:lnTo>
                  <a:pt x="58567" y="207355"/>
                </a:lnTo>
                <a:lnTo>
                  <a:pt x="76563" y="212036"/>
                </a:lnTo>
                <a:lnTo>
                  <a:pt x="89239" y="213588"/>
                </a:lnTo>
                <a:lnTo>
                  <a:pt x="102717" y="214076"/>
                </a:lnTo>
                <a:lnTo>
                  <a:pt x="113278" y="214076"/>
                </a:lnTo>
                <a:lnTo>
                  <a:pt x="118079" y="213100"/>
                </a:lnTo>
                <a:lnTo>
                  <a:pt x="123840" y="213100"/>
                </a:lnTo>
                <a:lnTo>
                  <a:pt x="128640" y="212156"/>
                </a:lnTo>
                <a:lnTo>
                  <a:pt x="134401" y="210235"/>
                </a:lnTo>
                <a:lnTo>
                  <a:pt x="139202" y="209260"/>
                </a:lnTo>
                <a:lnTo>
                  <a:pt x="144962" y="207355"/>
                </a:lnTo>
                <a:lnTo>
                  <a:pt x="149763" y="206395"/>
                </a:lnTo>
                <a:lnTo>
                  <a:pt x="154548" y="204475"/>
                </a:lnTo>
                <a:lnTo>
                  <a:pt x="158389" y="202554"/>
                </a:lnTo>
                <a:lnTo>
                  <a:pt x="161269" y="200634"/>
                </a:lnTo>
                <a:lnTo>
                  <a:pt x="165110" y="199674"/>
                </a:lnTo>
                <a:lnTo>
                  <a:pt x="167045" y="197754"/>
                </a:lnTo>
                <a:lnTo>
                  <a:pt x="167990" y="195833"/>
                </a:lnTo>
                <a:lnTo>
                  <a:pt x="168950" y="192953"/>
                </a:lnTo>
                <a:lnTo>
                  <a:pt x="168950" y="103677"/>
                </a:lnTo>
                <a:lnTo>
                  <a:pt x="167990" y="101757"/>
                </a:lnTo>
                <a:lnTo>
                  <a:pt x="167045" y="100797"/>
                </a:lnTo>
                <a:lnTo>
                  <a:pt x="166070" y="99837"/>
                </a:lnTo>
                <a:lnTo>
                  <a:pt x="165110" y="98877"/>
                </a:lnTo>
                <a:lnTo>
                  <a:pt x="164165" y="97916"/>
                </a:lnTo>
                <a:lnTo>
                  <a:pt x="161269" y="97916"/>
                </a:lnTo>
                <a:lnTo>
                  <a:pt x="160324" y="96956"/>
                </a:lnTo>
                <a:lnTo>
                  <a:pt x="92156" y="96956"/>
                </a:lnTo>
                <a:lnTo>
                  <a:pt x="91196" y="97916"/>
                </a:lnTo>
                <a:lnTo>
                  <a:pt x="90236" y="97916"/>
                </a:lnTo>
                <a:lnTo>
                  <a:pt x="90236" y="98877"/>
                </a:lnTo>
                <a:lnTo>
                  <a:pt x="89275" y="98877"/>
                </a:lnTo>
                <a:lnTo>
                  <a:pt x="89275" y="99837"/>
                </a:lnTo>
                <a:lnTo>
                  <a:pt x="88315" y="100797"/>
                </a:lnTo>
                <a:lnTo>
                  <a:pt x="88315" y="103677"/>
                </a:lnTo>
                <a:lnTo>
                  <a:pt x="87355" y="105597"/>
                </a:lnTo>
                <a:lnTo>
                  <a:pt x="87355" y="112318"/>
                </a:lnTo>
                <a:lnTo>
                  <a:pt x="88315" y="115183"/>
                </a:lnTo>
                <a:lnTo>
                  <a:pt x="89275" y="117119"/>
                </a:lnTo>
                <a:lnTo>
                  <a:pt x="90236" y="119039"/>
                </a:lnTo>
                <a:lnTo>
                  <a:pt x="91196" y="119999"/>
                </a:lnTo>
                <a:lnTo>
                  <a:pt x="141122" y="119999"/>
                </a:lnTo>
                <a:lnTo>
                  <a:pt x="141122" y="180472"/>
                </a:lnTo>
                <a:lnTo>
                  <a:pt x="135361" y="184312"/>
                </a:lnTo>
                <a:lnTo>
                  <a:pt x="129600" y="186232"/>
                </a:lnTo>
                <a:lnTo>
                  <a:pt x="122880" y="188153"/>
                </a:lnTo>
                <a:lnTo>
                  <a:pt x="116159" y="190073"/>
                </a:lnTo>
                <a:lnTo>
                  <a:pt x="103677" y="190073"/>
                </a:lnTo>
                <a:lnTo>
                  <a:pt x="97540" y="189886"/>
                </a:lnTo>
                <a:lnTo>
                  <a:pt x="84857" y="188257"/>
                </a:lnTo>
                <a:lnTo>
                  <a:pt x="72969" y="185272"/>
                </a:lnTo>
                <a:lnTo>
                  <a:pt x="59565" y="177348"/>
                </a:lnTo>
                <a:lnTo>
                  <a:pt x="49926" y="168950"/>
                </a:lnTo>
                <a:lnTo>
                  <a:pt x="46897" y="165260"/>
                </a:lnTo>
                <a:lnTo>
                  <a:pt x="40003" y="154655"/>
                </a:lnTo>
                <a:lnTo>
                  <a:pt x="34564" y="143027"/>
                </a:lnTo>
                <a:lnTo>
                  <a:pt x="31675" y="133268"/>
                </a:lnTo>
                <a:lnTo>
                  <a:pt x="29521" y="120648"/>
                </a:lnTo>
                <a:lnTo>
                  <a:pt x="28803" y="107518"/>
                </a:lnTo>
                <a:lnTo>
                  <a:pt x="29153" y="98426"/>
                </a:lnTo>
                <a:lnTo>
                  <a:pt x="30824" y="85868"/>
                </a:lnTo>
                <a:lnTo>
                  <a:pt x="33604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7" name="object 607"/>
          <p:cNvSpPr/>
          <p:nvPr/>
        </p:nvSpPr>
        <p:spPr>
          <a:xfrm>
            <a:off x="1835703" y="5743559"/>
            <a:ext cx="25923" cy="225597"/>
          </a:xfrm>
          <a:custGeom>
            <a:avLst/>
            <a:gdLst/>
            <a:ahLst/>
            <a:cxnLst/>
            <a:rect l="l" t="t" r="r" b="b"/>
            <a:pathLst>
              <a:path w="25923" h="225597">
                <a:moveTo>
                  <a:pt x="960" y="223677"/>
                </a:moveTo>
                <a:lnTo>
                  <a:pt x="960" y="224637"/>
                </a:lnTo>
                <a:lnTo>
                  <a:pt x="1920" y="224637"/>
                </a:lnTo>
                <a:lnTo>
                  <a:pt x="3840" y="225597"/>
                </a:lnTo>
                <a:lnTo>
                  <a:pt x="21122" y="225597"/>
                </a:lnTo>
                <a:lnTo>
                  <a:pt x="23042" y="224637"/>
                </a:lnTo>
                <a:lnTo>
                  <a:pt x="24963" y="224637"/>
                </a:lnTo>
                <a:lnTo>
                  <a:pt x="24963" y="223677"/>
                </a:lnTo>
                <a:lnTo>
                  <a:pt x="25923" y="223677"/>
                </a:lnTo>
                <a:lnTo>
                  <a:pt x="25923" y="2880"/>
                </a:lnTo>
                <a:lnTo>
                  <a:pt x="24963" y="2880"/>
                </a:lnTo>
                <a:lnTo>
                  <a:pt x="24963" y="1920"/>
                </a:lnTo>
                <a:lnTo>
                  <a:pt x="24002" y="1920"/>
                </a:lnTo>
                <a:lnTo>
                  <a:pt x="23042" y="960"/>
                </a:lnTo>
                <a:lnTo>
                  <a:pt x="19202" y="960"/>
                </a:lnTo>
                <a:lnTo>
                  <a:pt x="18242" y="0"/>
                </a:lnTo>
                <a:lnTo>
                  <a:pt x="10561" y="0"/>
                </a:lnTo>
                <a:lnTo>
                  <a:pt x="768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223677"/>
                </a:lnTo>
                <a:lnTo>
                  <a:pt x="960" y="223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8" name="object 608"/>
          <p:cNvSpPr/>
          <p:nvPr/>
        </p:nvSpPr>
        <p:spPr>
          <a:xfrm>
            <a:off x="1929181" y="5913470"/>
            <a:ext cx="13080" cy="52791"/>
          </a:xfrm>
          <a:custGeom>
            <a:avLst/>
            <a:gdLst/>
            <a:ahLst/>
            <a:cxnLst/>
            <a:rect l="l" t="t" r="r" b="b"/>
            <a:pathLst>
              <a:path w="13080" h="52791">
                <a:moveTo>
                  <a:pt x="11160" y="52791"/>
                </a:moveTo>
                <a:lnTo>
                  <a:pt x="13080" y="24002"/>
                </a:lnTo>
                <a:lnTo>
                  <a:pt x="9239" y="19202"/>
                </a:lnTo>
                <a:lnTo>
                  <a:pt x="5399" y="13441"/>
                </a:lnTo>
                <a:lnTo>
                  <a:pt x="3479" y="7680"/>
                </a:lnTo>
                <a:lnTo>
                  <a:pt x="1558" y="0"/>
                </a:lnTo>
                <a:lnTo>
                  <a:pt x="0" y="46619"/>
                </a:lnTo>
                <a:lnTo>
                  <a:pt x="11160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9" name="object 609"/>
          <p:cNvSpPr/>
          <p:nvPr/>
        </p:nvSpPr>
        <p:spPr>
          <a:xfrm>
            <a:off x="1900976" y="5811713"/>
            <a:ext cx="145923" cy="160324"/>
          </a:xfrm>
          <a:custGeom>
            <a:avLst/>
            <a:gdLst/>
            <a:ahLst/>
            <a:cxnLst/>
            <a:rect l="l" t="t" r="r" b="b"/>
            <a:pathLst>
              <a:path w="145923" h="160324">
                <a:moveTo>
                  <a:pt x="45580" y="156728"/>
                </a:moveTo>
                <a:lnTo>
                  <a:pt x="57866" y="159423"/>
                </a:lnTo>
                <a:lnTo>
                  <a:pt x="71048" y="160324"/>
                </a:lnTo>
                <a:lnTo>
                  <a:pt x="79623" y="159862"/>
                </a:lnTo>
                <a:lnTo>
                  <a:pt x="92226" y="157471"/>
                </a:lnTo>
                <a:lnTo>
                  <a:pt x="103677" y="153603"/>
                </a:lnTo>
                <a:lnTo>
                  <a:pt x="117782" y="145680"/>
                </a:lnTo>
                <a:lnTo>
                  <a:pt x="126720" y="137281"/>
                </a:lnTo>
                <a:lnTo>
                  <a:pt x="135962" y="123165"/>
                </a:lnTo>
                <a:lnTo>
                  <a:pt x="141122" y="111358"/>
                </a:lnTo>
                <a:lnTo>
                  <a:pt x="142947" y="104446"/>
                </a:lnTo>
                <a:lnTo>
                  <a:pt x="145124" y="91909"/>
                </a:lnTo>
                <a:lnTo>
                  <a:pt x="145923" y="78714"/>
                </a:lnTo>
                <a:lnTo>
                  <a:pt x="145630" y="70409"/>
                </a:lnTo>
                <a:lnTo>
                  <a:pt x="143967" y="57658"/>
                </a:lnTo>
                <a:lnTo>
                  <a:pt x="141122" y="46085"/>
                </a:lnTo>
                <a:lnTo>
                  <a:pt x="134757" y="31223"/>
                </a:lnTo>
                <a:lnTo>
                  <a:pt x="127680" y="21122"/>
                </a:lnTo>
                <a:lnTo>
                  <a:pt x="117093" y="11943"/>
                </a:lnTo>
                <a:lnTo>
                  <a:pt x="105597" y="5760"/>
                </a:lnTo>
                <a:lnTo>
                  <a:pt x="99864" y="3583"/>
                </a:lnTo>
                <a:lnTo>
                  <a:pt x="87785" y="895"/>
                </a:lnTo>
                <a:lnTo>
                  <a:pt x="73914" y="0"/>
                </a:lnTo>
                <a:lnTo>
                  <a:pt x="66122" y="381"/>
                </a:lnTo>
                <a:lnTo>
                  <a:pt x="53300" y="2760"/>
                </a:lnTo>
                <a:lnTo>
                  <a:pt x="42245" y="6720"/>
                </a:lnTo>
                <a:lnTo>
                  <a:pt x="27695" y="14853"/>
                </a:lnTo>
                <a:lnTo>
                  <a:pt x="18242" y="23042"/>
                </a:lnTo>
                <a:lnTo>
                  <a:pt x="9569" y="36983"/>
                </a:lnTo>
                <a:lnTo>
                  <a:pt x="4800" y="48966"/>
                </a:lnTo>
                <a:lnTo>
                  <a:pt x="2978" y="55867"/>
                </a:lnTo>
                <a:lnTo>
                  <a:pt x="799" y="68406"/>
                </a:lnTo>
                <a:lnTo>
                  <a:pt x="0" y="81594"/>
                </a:lnTo>
                <a:lnTo>
                  <a:pt x="293" y="89920"/>
                </a:lnTo>
                <a:lnTo>
                  <a:pt x="1956" y="102670"/>
                </a:lnTo>
                <a:lnTo>
                  <a:pt x="4800" y="114239"/>
                </a:lnTo>
                <a:lnTo>
                  <a:pt x="10520" y="128925"/>
                </a:lnTo>
                <a:lnTo>
                  <a:pt x="17282" y="139202"/>
                </a:lnTo>
                <a:lnTo>
                  <a:pt x="28204" y="148377"/>
                </a:lnTo>
                <a:lnTo>
                  <a:pt x="29763" y="101757"/>
                </a:lnTo>
                <a:lnTo>
                  <a:pt x="28803" y="95036"/>
                </a:lnTo>
                <a:lnTo>
                  <a:pt x="27843" y="87370"/>
                </a:lnTo>
                <a:lnTo>
                  <a:pt x="27843" y="71033"/>
                </a:lnTo>
                <a:lnTo>
                  <a:pt x="28803" y="63367"/>
                </a:lnTo>
                <a:lnTo>
                  <a:pt x="30723" y="56631"/>
                </a:lnTo>
                <a:lnTo>
                  <a:pt x="32644" y="49926"/>
                </a:lnTo>
                <a:lnTo>
                  <a:pt x="35524" y="44165"/>
                </a:lnTo>
                <a:lnTo>
                  <a:pt x="38404" y="38404"/>
                </a:lnTo>
                <a:lnTo>
                  <a:pt x="42245" y="33604"/>
                </a:lnTo>
                <a:lnTo>
                  <a:pt x="47045" y="29763"/>
                </a:lnTo>
                <a:lnTo>
                  <a:pt x="52806" y="26883"/>
                </a:lnTo>
                <a:lnTo>
                  <a:pt x="58567" y="24002"/>
                </a:lnTo>
                <a:lnTo>
                  <a:pt x="65288" y="23042"/>
                </a:lnTo>
                <a:lnTo>
                  <a:pt x="81610" y="23042"/>
                </a:lnTo>
                <a:lnTo>
                  <a:pt x="88315" y="24002"/>
                </a:lnTo>
                <a:lnTo>
                  <a:pt x="94076" y="27843"/>
                </a:lnTo>
                <a:lnTo>
                  <a:pt x="99837" y="30723"/>
                </a:lnTo>
                <a:lnTo>
                  <a:pt x="104637" y="34564"/>
                </a:lnTo>
                <a:lnTo>
                  <a:pt x="108478" y="39364"/>
                </a:lnTo>
                <a:lnTo>
                  <a:pt x="111358" y="45125"/>
                </a:lnTo>
                <a:lnTo>
                  <a:pt x="114239" y="50886"/>
                </a:lnTo>
                <a:lnTo>
                  <a:pt x="115199" y="58567"/>
                </a:lnTo>
                <a:lnTo>
                  <a:pt x="117119" y="65288"/>
                </a:lnTo>
                <a:lnTo>
                  <a:pt x="117119" y="89275"/>
                </a:lnTo>
                <a:lnTo>
                  <a:pt x="116159" y="96956"/>
                </a:lnTo>
                <a:lnTo>
                  <a:pt x="115199" y="103677"/>
                </a:lnTo>
                <a:lnTo>
                  <a:pt x="113278" y="110398"/>
                </a:lnTo>
                <a:lnTo>
                  <a:pt x="110398" y="116159"/>
                </a:lnTo>
                <a:lnTo>
                  <a:pt x="106558" y="121920"/>
                </a:lnTo>
                <a:lnTo>
                  <a:pt x="102717" y="126720"/>
                </a:lnTo>
                <a:lnTo>
                  <a:pt x="97917" y="130561"/>
                </a:lnTo>
                <a:lnTo>
                  <a:pt x="93116" y="133441"/>
                </a:lnTo>
                <a:lnTo>
                  <a:pt x="86395" y="136321"/>
                </a:lnTo>
                <a:lnTo>
                  <a:pt x="80634" y="137281"/>
                </a:lnTo>
                <a:lnTo>
                  <a:pt x="64328" y="137281"/>
                </a:lnTo>
                <a:lnTo>
                  <a:pt x="56647" y="136321"/>
                </a:lnTo>
                <a:lnTo>
                  <a:pt x="50886" y="133441"/>
                </a:lnTo>
                <a:lnTo>
                  <a:pt x="45125" y="129600"/>
                </a:lnTo>
                <a:lnTo>
                  <a:pt x="41285" y="125760"/>
                </a:lnTo>
                <a:lnTo>
                  <a:pt x="39364" y="154548"/>
                </a:lnTo>
                <a:lnTo>
                  <a:pt x="45580" y="1567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0" name="object 610"/>
          <p:cNvSpPr/>
          <p:nvPr/>
        </p:nvSpPr>
        <p:spPr>
          <a:xfrm>
            <a:off x="2112172" y="5921151"/>
            <a:ext cx="18101" cy="40325"/>
          </a:xfrm>
          <a:custGeom>
            <a:avLst/>
            <a:gdLst/>
            <a:ahLst/>
            <a:cxnLst/>
            <a:rect l="l" t="t" r="r" b="b"/>
            <a:pathLst>
              <a:path w="18101" h="40325">
                <a:moveTo>
                  <a:pt x="9349" y="10053"/>
                </a:moveTo>
                <a:lnTo>
                  <a:pt x="0" y="0"/>
                </a:lnTo>
                <a:lnTo>
                  <a:pt x="960" y="29763"/>
                </a:lnTo>
                <a:lnTo>
                  <a:pt x="5760" y="33604"/>
                </a:lnTo>
                <a:lnTo>
                  <a:pt x="8641" y="36484"/>
                </a:lnTo>
                <a:lnTo>
                  <a:pt x="13441" y="40325"/>
                </a:lnTo>
                <a:lnTo>
                  <a:pt x="18101" y="18467"/>
                </a:lnTo>
                <a:lnTo>
                  <a:pt x="9349" y="100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1" name="object 611"/>
          <p:cNvSpPr/>
          <p:nvPr/>
        </p:nvSpPr>
        <p:spPr>
          <a:xfrm>
            <a:off x="2085289" y="5743559"/>
            <a:ext cx="134401" cy="228478"/>
          </a:xfrm>
          <a:custGeom>
            <a:avLst/>
            <a:gdLst/>
            <a:ahLst/>
            <a:cxnLst/>
            <a:rect l="l" t="t" r="r" b="b"/>
            <a:pathLst>
              <a:path w="134401" h="228478">
                <a:moveTo>
                  <a:pt x="960" y="2880"/>
                </a:moveTo>
                <a:lnTo>
                  <a:pt x="960" y="3840"/>
                </a:lnTo>
                <a:lnTo>
                  <a:pt x="0" y="4800"/>
                </a:lnTo>
                <a:lnTo>
                  <a:pt x="0" y="221757"/>
                </a:lnTo>
                <a:lnTo>
                  <a:pt x="960" y="222702"/>
                </a:lnTo>
                <a:lnTo>
                  <a:pt x="960" y="223677"/>
                </a:lnTo>
                <a:lnTo>
                  <a:pt x="1920" y="224637"/>
                </a:lnTo>
                <a:lnTo>
                  <a:pt x="2895" y="224637"/>
                </a:lnTo>
                <a:lnTo>
                  <a:pt x="3840" y="225597"/>
                </a:lnTo>
                <a:lnTo>
                  <a:pt x="20162" y="225597"/>
                </a:lnTo>
                <a:lnTo>
                  <a:pt x="21122" y="224637"/>
                </a:lnTo>
                <a:lnTo>
                  <a:pt x="22082" y="224637"/>
                </a:lnTo>
                <a:lnTo>
                  <a:pt x="23042" y="223677"/>
                </a:lnTo>
                <a:lnTo>
                  <a:pt x="24002" y="222702"/>
                </a:lnTo>
                <a:lnTo>
                  <a:pt x="24002" y="203514"/>
                </a:lnTo>
                <a:lnTo>
                  <a:pt x="27843" y="207355"/>
                </a:lnTo>
                <a:lnTo>
                  <a:pt x="26883" y="177591"/>
                </a:lnTo>
                <a:lnTo>
                  <a:pt x="26883" y="119999"/>
                </a:lnTo>
                <a:lnTo>
                  <a:pt x="31683" y="114239"/>
                </a:lnTo>
                <a:lnTo>
                  <a:pt x="35524" y="110398"/>
                </a:lnTo>
                <a:lnTo>
                  <a:pt x="38404" y="106558"/>
                </a:lnTo>
                <a:lnTo>
                  <a:pt x="43205" y="102717"/>
                </a:lnTo>
                <a:lnTo>
                  <a:pt x="46085" y="99837"/>
                </a:lnTo>
                <a:lnTo>
                  <a:pt x="49926" y="97917"/>
                </a:lnTo>
                <a:lnTo>
                  <a:pt x="52806" y="95996"/>
                </a:lnTo>
                <a:lnTo>
                  <a:pt x="56647" y="94076"/>
                </a:lnTo>
                <a:lnTo>
                  <a:pt x="59527" y="93116"/>
                </a:lnTo>
                <a:lnTo>
                  <a:pt x="63367" y="92156"/>
                </a:lnTo>
                <a:lnTo>
                  <a:pt x="66248" y="91196"/>
                </a:lnTo>
                <a:lnTo>
                  <a:pt x="76809" y="91196"/>
                </a:lnTo>
                <a:lnTo>
                  <a:pt x="82570" y="93116"/>
                </a:lnTo>
                <a:lnTo>
                  <a:pt x="87370" y="96956"/>
                </a:lnTo>
                <a:lnTo>
                  <a:pt x="92156" y="99837"/>
                </a:lnTo>
                <a:lnTo>
                  <a:pt x="95996" y="103677"/>
                </a:lnTo>
                <a:lnTo>
                  <a:pt x="98877" y="109438"/>
                </a:lnTo>
                <a:lnTo>
                  <a:pt x="101757" y="115199"/>
                </a:lnTo>
                <a:lnTo>
                  <a:pt x="103677" y="120959"/>
                </a:lnTo>
                <a:lnTo>
                  <a:pt x="104637" y="127680"/>
                </a:lnTo>
                <a:lnTo>
                  <a:pt x="105597" y="135346"/>
                </a:lnTo>
                <a:lnTo>
                  <a:pt x="106558" y="142067"/>
                </a:lnTo>
                <a:lnTo>
                  <a:pt x="106558" y="156469"/>
                </a:lnTo>
                <a:lnTo>
                  <a:pt x="105597" y="163189"/>
                </a:lnTo>
                <a:lnTo>
                  <a:pt x="103677" y="169910"/>
                </a:lnTo>
                <a:lnTo>
                  <a:pt x="102717" y="176631"/>
                </a:lnTo>
                <a:lnTo>
                  <a:pt x="100812" y="182392"/>
                </a:lnTo>
                <a:lnTo>
                  <a:pt x="97916" y="187192"/>
                </a:lnTo>
                <a:lnTo>
                  <a:pt x="95036" y="192953"/>
                </a:lnTo>
                <a:lnTo>
                  <a:pt x="91196" y="196794"/>
                </a:lnTo>
                <a:lnTo>
                  <a:pt x="86410" y="200634"/>
                </a:lnTo>
                <a:lnTo>
                  <a:pt x="81594" y="203514"/>
                </a:lnTo>
                <a:lnTo>
                  <a:pt x="75849" y="205435"/>
                </a:lnTo>
                <a:lnTo>
                  <a:pt x="61447" y="205435"/>
                </a:lnTo>
                <a:lnTo>
                  <a:pt x="54726" y="202554"/>
                </a:lnTo>
                <a:lnTo>
                  <a:pt x="48006" y="198714"/>
                </a:lnTo>
                <a:lnTo>
                  <a:pt x="44984" y="196059"/>
                </a:lnTo>
                <a:lnTo>
                  <a:pt x="40325" y="217916"/>
                </a:lnTo>
                <a:lnTo>
                  <a:pt x="43205" y="220797"/>
                </a:lnTo>
                <a:lnTo>
                  <a:pt x="47045" y="222702"/>
                </a:lnTo>
                <a:lnTo>
                  <a:pt x="50886" y="224637"/>
                </a:lnTo>
                <a:lnTo>
                  <a:pt x="54726" y="225597"/>
                </a:lnTo>
                <a:lnTo>
                  <a:pt x="58567" y="226542"/>
                </a:lnTo>
                <a:lnTo>
                  <a:pt x="62407" y="227517"/>
                </a:lnTo>
                <a:lnTo>
                  <a:pt x="67208" y="228478"/>
                </a:lnTo>
                <a:lnTo>
                  <a:pt x="73243" y="228467"/>
                </a:lnTo>
                <a:lnTo>
                  <a:pt x="86240" y="226902"/>
                </a:lnTo>
                <a:lnTo>
                  <a:pt x="97916" y="222702"/>
                </a:lnTo>
                <a:lnTo>
                  <a:pt x="109277" y="215464"/>
                </a:lnTo>
                <a:lnTo>
                  <a:pt x="118079" y="206395"/>
                </a:lnTo>
                <a:lnTo>
                  <a:pt x="125867" y="192789"/>
                </a:lnTo>
                <a:lnTo>
                  <a:pt x="129600" y="180472"/>
                </a:lnTo>
                <a:lnTo>
                  <a:pt x="131578" y="172465"/>
                </a:lnTo>
                <a:lnTo>
                  <a:pt x="133645" y="160171"/>
                </a:lnTo>
                <a:lnTo>
                  <a:pt x="134401" y="146867"/>
                </a:lnTo>
                <a:lnTo>
                  <a:pt x="134303" y="141200"/>
                </a:lnTo>
                <a:lnTo>
                  <a:pt x="133203" y="128397"/>
                </a:lnTo>
                <a:lnTo>
                  <a:pt x="130561" y="116159"/>
                </a:lnTo>
                <a:lnTo>
                  <a:pt x="130459" y="115657"/>
                </a:lnTo>
                <a:lnTo>
                  <a:pt x="126758" y="102870"/>
                </a:lnTo>
                <a:lnTo>
                  <a:pt x="120959" y="92156"/>
                </a:lnTo>
                <a:lnTo>
                  <a:pt x="116159" y="84475"/>
                </a:lnTo>
                <a:lnTo>
                  <a:pt x="109438" y="78714"/>
                </a:lnTo>
                <a:lnTo>
                  <a:pt x="102717" y="74874"/>
                </a:lnTo>
                <a:lnTo>
                  <a:pt x="100768" y="73939"/>
                </a:lnTo>
                <a:lnTo>
                  <a:pt x="88859" y="69785"/>
                </a:lnTo>
                <a:lnTo>
                  <a:pt x="75849" y="68153"/>
                </a:lnTo>
                <a:lnTo>
                  <a:pt x="71048" y="68153"/>
                </a:lnTo>
                <a:lnTo>
                  <a:pt x="67208" y="69113"/>
                </a:lnTo>
                <a:lnTo>
                  <a:pt x="63367" y="70073"/>
                </a:lnTo>
                <a:lnTo>
                  <a:pt x="59527" y="71033"/>
                </a:lnTo>
                <a:lnTo>
                  <a:pt x="55686" y="71993"/>
                </a:lnTo>
                <a:lnTo>
                  <a:pt x="51846" y="73914"/>
                </a:lnTo>
                <a:lnTo>
                  <a:pt x="48006" y="75834"/>
                </a:lnTo>
                <a:lnTo>
                  <a:pt x="43205" y="78714"/>
                </a:lnTo>
                <a:lnTo>
                  <a:pt x="39364" y="81594"/>
                </a:lnTo>
                <a:lnTo>
                  <a:pt x="35524" y="84475"/>
                </a:lnTo>
                <a:lnTo>
                  <a:pt x="31683" y="88315"/>
                </a:lnTo>
                <a:lnTo>
                  <a:pt x="26883" y="92156"/>
                </a:lnTo>
                <a:lnTo>
                  <a:pt x="26883" y="2880"/>
                </a:lnTo>
                <a:lnTo>
                  <a:pt x="25923" y="2880"/>
                </a:lnTo>
                <a:lnTo>
                  <a:pt x="24963" y="1920"/>
                </a:lnTo>
                <a:lnTo>
                  <a:pt x="24002" y="1920"/>
                </a:lnTo>
                <a:lnTo>
                  <a:pt x="23042" y="960"/>
                </a:lnTo>
                <a:lnTo>
                  <a:pt x="20162" y="960"/>
                </a:lnTo>
                <a:lnTo>
                  <a:pt x="18242" y="0"/>
                </a:lnTo>
                <a:lnTo>
                  <a:pt x="11521" y="0"/>
                </a:lnTo>
                <a:lnTo>
                  <a:pt x="8641" y="960"/>
                </a:lnTo>
                <a:lnTo>
                  <a:pt x="3840" y="960"/>
                </a:lnTo>
                <a:lnTo>
                  <a:pt x="2895" y="1920"/>
                </a:lnTo>
                <a:lnTo>
                  <a:pt x="1920" y="1920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2" name="object 612"/>
          <p:cNvSpPr/>
          <p:nvPr/>
        </p:nvSpPr>
        <p:spPr>
          <a:xfrm>
            <a:off x="2249454" y="5811713"/>
            <a:ext cx="119984" cy="160324"/>
          </a:xfrm>
          <a:custGeom>
            <a:avLst/>
            <a:gdLst/>
            <a:ahLst/>
            <a:cxnLst/>
            <a:rect l="l" t="t" r="r" b="b"/>
            <a:pathLst>
              <a:path w="119984" h="160324">
                <a:moveTo>
                  <a:pt x="12481" y="37444"/>
                </a:moveTo>
                <a:lnTo>
                  <a:pt x="14386" y="37444"/>
                </a:lnTo>
                <a:lnTo>
                  <a:pt x="16322" y="36484"/>
                </a:lnTo>
                <a:lnTo>
                  <a:pt x="18227" y="34564"/>
                </a:lnTo>
                <a:lnTo>
                  <a:pt x="21122" y="33604"/>
                </a:lnTo>
                <a:lnTo>
                  <a:pt x="24002" y="31683"/>
                </a:lnTo>
                <a:lnTo>
                  <a:pt x="28788" y="29763"/>
                </a:lnTo>
                <a:lnTo>
                  <a:pt x="32628" y="27843"/>
                </a:lnTo>
                <a:lnTo>
                  <a:pt x="36469" y="25923"/>
                </a:lnTo>
                <a:lnTo>
                  <a:pt x="42230" y="24002"/>
                </a:lnTo>
                <a:lnTo>
                  <a:pt x="47030" y="23042"/>
                </a:lnTo>
                <a:lnTo>
                  <a:pt x="53751" y="22082"/>
                </a:lnTo>
                <a:lnTo>
                  <a:pt x="66233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967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196" y="41285"/>
                </a:lnTo>
                <a:lnTo>
                  <a:pt x="93116" y="46085"/>
                </a:lnTo>
                <a:lnTo>
                  <a:pt x="93116" y="67193"/>
                </a:lnTo>
                <a:lnTo>
                  <a:pt x="72953" y="67193"/>
                </a:lnTo>
                <a:lnTo>
                  <a:pt x="66918" y="67369"/>
                </a:lnTo>
                <a:lnTo>
                  <a:pt x="54176" y="68809"/>
                </a:lnTo>
                <a:lnTo>
                  <a:pt x="42230" y="71033"/>
                </a:lnTo>
                <a:lnTo>
                  <a:pt x="33588" y="72969"/>
                </a:lnTo>
                <a:lnTo>
                  <a:pt x="25907" y="75849"/>
                </a:lnTo>
                <a:lnTo>
                  <a:pt x="19187" y="79689"/>
                </a:lnTo>
                <a:lnTo>
                  <a:pt x="13441" y="83530"/>
                </a:lnTo>
                <a:lnTo>
                  <a:pt x="8641" y="88315"/>
                </a:lnTo>
                <a:lnTo>
                  <a:pt x="480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1920" y="128640"/>
                </a:lnTo>
                <a:lnTo>
                  <a:pt x="3840" y="134401"/>
                </a:lnTo>
                <a:lnTo>
                  <a:pt x="6720" y="140162"/>
                </a:lnTo>
                <a:lnTo>
                  <a:pt x="9601" y="144962"/>
                </a:lnTo>
                <a:lnTo>
                  <a:pt x="14386" y="147843"/>
                </a:lnTo>
                <a:lnTo>
                  <a:pt x="18227" y="152643"/>
                </a:lnTo>
                <a:lnTo>
                  <a:pt x="24002" y="154548"/>
                </a:lnTo>
                <a:lnTo>
                  <a:pt x="29748" y="156484"/>
                </a:lnTo>
                <a:lnTo>
                  <a:pt x="27843" y="121920"/>
                </a:lnTo>
                <a:lnTo>
                  <a:pt x="27843" y="110398"/>
                </a:lnTo>
                <a:lnTo>
                  <a:pt x="28788" y="105597"/>
                </a:lnTo>
                <a:lnTo>
                  <a:pt x="29748" y="102717"/>
                </a:lnTo>
                <a:lnTo>
                  <a:pt x="31668" y="98877"/>
                </a:lnTo>
                <a:lnTo>
                  <a:pt x="34564" y="95996"/>
                </a:lnTo>
                <a:lnTo>
                  <a:pt x="37429" y="94076"/>
                </a:lnTo>
                <a:lnTo>
                  <a:pt x="41269" y="91196"/>
                </a:lnTo>
                <a:lnTo>
                  <a:pt x="46070" y="90236"/>
                </a:lnTo>
                <a:lnTo>
                  <a:pt x="50871" y="88315"/>
                </a:lnTo>
                <a:lnTo>
                  <a:pt x="56631" y="87370"/>
                </a:lnTo>
                <a:lnTo>
                  <a:pt x="6335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80634" y="130561"/>
                </a:lnTo>
                <a:lnTo>
                  <a:pt x="73913" y="133441"/>
                </a:lnTo>
                <a:lnTo>
                  <a:pt x="68153" y="137281"/>
                </a:lnTo>
                <a:lnTo>
                  <a:pt x="61432" y="139202"/>
                </a:lnTo>
                <a:lnTo>
                  <a:pt x="46070" y="139202"/>
                </a:lnTo>
                <a:lnTo>
                  <a:pt x="39349" y="137281"/>
                </a:lnTo>
                <a:lnTo>
                  <a:pt x="34564" y="132481"/>
                </a:lnTo>
                <a:lnTo>
                  <a:pt x="36469" y="159364"/>
                </a:lnTo>
                <a:lnTo>
                  <a:pt x="43190" y="160324"/>
                </a:lnTo>
                <a:lnTo>
                  <a:pt x="59512" y="160324"/>
                </a:lnTo>
                <a:lnTo>
                  <a:pt x="67193" y="158389"/>
                </a:lnTo>
                <a:lnTo>
                  <a:pt x="74874" y="154548"/>
                </a:lnTo>
                <a:lnTo>
                  <a:pt x="76779" y="153659"/>
                </a:lnTo>
                <a:lnTo>
                  <a:pt x="87438" y="146856"/>
                </a:lnTo>
                <a:lnTo>
                  <a:pt x="96956" y="138242"/>
                </a:lnTo>
                <a:lnTo>
                  <a:pt x="96956" y="155524"/>
                </a:lnTo>
                <a:lnTo>
                  <a:pt x="97916" y="155524"/>
                </a:lnTo>
                <a:lnTo>
                  <a:pt x="98877" y="156484"/>
                </a:lnTo>
                <a:lnTo>
                  <a:pt x="99837" y="157444"/>
                </a:lnTo>
                <a:lnTo>
                  <a:pt x="116144" y="157444"/>
                </a:lnTo>
                <a:lnTo>
                  <a:pt x="117104" y="156484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984" y="154548"/>
                </a:lnTo>
                <a:lnTo>
                  <a:pt x="119984" y="46085"/>
                </a:lnTo>
                <a:lnTo>
                  <a:pt x="118079" y="38404"/>
                </a:lnTo>
                <a:lnTo>
                  <a:pt x="116144" y="31683"/>
                </a:lnTo>
                <a:lnTo>
                  <a:pt x="114239" y="24963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9275" y="3840"/>
                </a:lnTo>
                <a:lnTo>
                  <a:pt x="76048" y="1063"/>
                </a:lnTo>
                <a:lnTo>
                  <a:pt x="62392" y="0"/>
                </a:lnTo>
                <a:lnTo>
                  <a:pt x="56631" y="0"/>
                </a:lnTo>
                <a:lnTo>
                  <a:pt x="50871" y="960"/>
                </a:lnTo>
                <a:lnTo>
                  <a:pt x="46070" y="1920"/>
                </a:lnTo>
                <a:lnTo>
                  <a:pt x="40309" y="2880"/>
                </a:lnTo>
                <a:lnTo>
                  <a:pt x="34564" y="3840"/>
                </a:lnTo>
                <a:lnTo>
                  <a:pt x="30723" y="5760"/>
                </a:lnTo>
                <a:lnTo>
                  <a:pt x="25907" y="7680"/>
                </a:lnTo>
                <a:lnTo>
                  <a:pt x="22067" y="9601"/>
                </a:lnTo>
                <a:lnTo>
                  <a:pt x="18227" y="11521"/>
                </a:lnTo>
                <a:lnTo>
                  <a:pt x="14386" y="13441"/>
                </a:lnTo>
                <a:lnTo>
                  <a:pt x="12481" y="14401"/>
                </a:lnTo>
                <a:lnTo>
                  <a:pt x="10561" y="16322"/>
                </a:lnTo>
                <a:lnTo>
                  <a:pt x="8641" y="17282"/>
                </a:lnTo>
                <a:lnTo>
                  <a:pt x="7665" y="19202"/>
                </a:lnTo>
                <a:lnTo>
                  <a:pt x="7665" y="32644"/>
                </a:lnTo>
                <a:lnTo>
                  <a:pt x="8641" y="33604"/>
                </a:lnTo>
                <a:lnTo>
                  <a:pt x="8641" y="34564"/>
                </a:lnTo>
                <a:lnTo>
                  <a:pt x="9601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06" y="37444"/>
                </a:lnTo>
                <a:lnTo>
                  <a:pt x="12481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3" name="object 613"/>
          <p:cNvSpPr/>
          <p:nvPr/>
        </p:nvSpPr>
        <p:spPr>
          <a:xfrm>
            <a:off x="2277297" y="5933633"/>
            <a:ext cx="8625" cy="37444"/>
          </a:xfrm>
          <a:custGeom>
            <a:avLst/>
            <a:gdLst/>
            <a:ahLst/>
            <a:cxnLst/>
            <a:rect l="l" t="t" r="r" b="b"/>
            <a:pathLst>
              <a:path w="8625" h="37444">
                <a:moveTo>
                  <a:pt x="1905" y="5760"/>
                </a:moveTo>
                <a:lnTo>
                  <a:pt x="0" y="0"/>
                </a:lnTo>
                <a:lnTo>
                  <a:pt x="1905" y="34564"/>
                </a:lnTo>
                <a:lnTo>
                  <a:pt x="8625" y="37444"/>
                </a:lnTo>
                <a:lnTo>
                  <a:pt x="6720" y="10561"/>
                </a:lnTo>
                <a:lnTo>
                  <a:pt x="1905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4" name="object 614"/>
          <p:cNvSpPr/>
          <p:nvPr/>
        </p:nvSpPr>
        <p:spPr>
          <a:xfrm>
            <a:off x="2418405" y="5743559"/>
            <a:ext cx="25923" cy="225597"/>
          </a:xfrm>
          <a:custGeom>
            <a:avLst/>
            <a:gdLst/>
            <a:ahLst/>
            <a:cxnLst/>
            <a:rect l="l" t="t" r="r" b="b"/>
            <a:pathLst>
              <a:path w="25923" h="225597">
                <a:moveTo>
                  <a:pt x="960" y="223677"/>
                </a:moveTo>
                <a:lnTo>
                  <a:pt x="960" y="224637"/>
                </a:lnTo>
                <a:lnTo>
                  <a:pt x="1920" y="224637"/>
                </a:lnTo>
                <a:lnTo>
                  <a:pt x="3840" y="225597"/>
                </a:lnTo>
                <a:lnTo>
                  <a:pt x="21122" y="225597"/>
                </a:lnTo>
                <a:lnTo>
                  <a:pt x="23042" y="224637"/>
                </a:lnTo>
                <a:lnTo>
                  <a:pt x="24963" y="224637"/>
                </a:lnTo>
                <a:lnTo>
                  <a:pt x="24963" y="223677"/>
                </a:lnTo>
                <a:lnTo>
                  <a:pt x="25923" y="223677"/>
                </a:lnTo>
                <a:lnTo>
                  <a:pt x="25923" y="2880"/>
                </a:lnTo>
                <a:lnTo>
                  <a:pt x="24963" y="2880"/>
                </a:lnTo>
                <a:lnTo>
                  <a:pt x="24963" y="1920"/>
                </a:lnTo>
                <a:lnTo>
                  <a:pt x="24003" y="1920"/>
                </a:lnTo>
                <a:lnTo>
                  <a:pt x="23042" y="960"/>
                </a:lnTo>
                <a:lnTo>
                  <a:pt x="19202" y="960"/>
                </a:lnTo>
                <a:lnTo>
                  <a:pt x="18242" y="0"/>
                </a:lnTo>
                <a:lnTo>
                  <a:pt x="10561" y="0"/>
                </a:lnTo>
                <a:lnTo>
                  <a:pt x="768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223677"/>
                </a:lnTo>
                <a:lnTo>
                  <a:pt x="960" y="223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5" name="object 615"/>
          <p:cNvSpPr/>
          <p:nvPr/>
        </p:nvSpPr>
        <p:spPr>
          <a:xfrm>
            <a:off x="2494239" y="5814593"/>
            <a:ext cx="25923" cy="154564"/>
          </a:xfrm>
          <a:custGeom>
            <a:avLst/>
            <a:gdLst/>
            <a:ahLst/>
            <a:cxnLst/>
            <a:rect l="l" t="t" r="r" b="b"/>
            <a:pathLst>
              <a:path w="25923" h="154564">
                <a:moveTo>
                  <a:pt x="960" y="152643"/>
                </a:moveTo>
                <a:lnTo>
                  <a:pt x="960" y="153603"/>
                </a:lnTo>
                <a:lnTo>
                  <a:pt x="1920" y="153603"/>
                </a:lnTo>
                <a:lnTo>
                  <a:pt x="3840" y="154564"/>
                </a:lnTo>
                <a:lnTo>
                  <a:pt x="21122" y="154564"/>
                </a:lnTo>
                <a:lnTo>
                  <a:pt x="23042" y="153603"/>
                </a:lnTo>
                <a:lnTo>
                  <a:pt x="24963" y="153603"/>
                </a:lnTo>
                <a:lnTo>
                  <a:pt x="24963" y="152643"/>
                </a:lnTo>
                <a:lnTo>
                  <a:pt x="25923" y="152643"/>
                </a:lnTo>
                <a:lnTo>
                  <a:pt x="25923" y="2880"/>
                </a:lnTo>
                <a:lnTo>
                  <a:pt x="2496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1122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52643"/>
                </a:lnTo>
                <a:lnTo>
                  <a:pt x="960" y="1526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6" name="object 616"/>
          <p:cNvSpPr/>
          <p:nvPr/>
        </p:nvSpPr>
        <p:spPr>
          <a:xfrm>
            <a:off x="2490398" y="5754121"/>
            <a:ext cx="33604" cy="32644"/>
          </a:xfrm>
          <a:custGeom>
            <a:avLst/>
            <a:gdLst/>
            <a:ahLst/>
            <a:cxnLst/>
            <a:rect l="l" t="t" r="r" b="b"/>
            <a:pathLst>
              <a:path w="33604" h="32644">
                <a:moveTo>
                  <a:pt x="33604" y="16306"/>
                </a:moveTo>
                <a:lnTo>
                  <a:pt x="33604" y="10561"/>
                </a:lnTo>
                <a:lnTo>
                  <a:pt x="31683" y="5760"/>
                </a:lnTo>
                <a:lnTo>
                  <a:pt x="29763" y="3840"/>
                </a:lnTo>
                <a:lnTo>
                  <a:pt x="27843" y="1920"/>
                </a:lnTo>
                <a:lnTo>
                  <a:pt x="23042" y="0"/>
                </a:lnTo>
                <a:lnTo>
                  <a:pt x="10561" y="0"/>
                </a:lnTo>
                <a:lnTo>
                  <a:pt x="5760" y="1920"/>
                </a:lnTo>
                <a:lnTo>
                  <a:pt x="3840" y="3840"/>
                </a:lnTo>
                <a:lnTo>
                  <a:pt x="1920" y="5760"/>
                </a:lnTo>
                <a:lnTo>
                  <a:pt x="0" y="10561"/>
                </a:lnTo>
                <a:lnTo>
                  <a:pt x="0" y="23042"/>
                </a:lnTo>
                <a:lnTo>
                  <a:pt x="1920" y="26868"/>
                </a:lnTo>
                <a:lnTo>
                  <a:pt x="3840" y="28803"/>
                </a:lnTo>
                <a:lnTo>
                  <a:pt x="5760" y="31683"/>
                </a:lnTo>
                <a:lnTo>
                  <a:pt x="10561" y="32644"/>
                </a:lnTo>
                <a:lnTo>
                  <a:pt x="23042" y="32644"/>
                </a:lnTo>
                <a:lnTo>
                  <a:pt x="27843" y="31683"/>
                </a:lnTo>
                <a:lnTo>
                  <a:pt x="29763" y="28803"/>
                </a:lnTo>
                <a:lnTo>
                  <a:pt x="31683" y="26868"/>
                </a:lnTo>
                <a:lnTo>
                  <a:pt x="33604" y="22082"/>
                </a:lnTo>
                <a:lnTo>
                  <a:pt x="33604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7" name="object 617"/>
          <p:cNvSpPr/>
          <p:nvPr/>
        </p:nvSpPr>
        <p:spPr>
          <a:xfrm>
            <a:off x="2558552" y="5811713"/>
            <a:ext cx="102732" cy="160324"/>
          </a:xfrm>
          <a:custGeom>
            <a:avLst/>
            <a:gdLst/>
            <a:ahLst/>
            <a:cxnLst/>
            <a:rect l="l" t="t" r="r" b="b"/>
            <a:pathLst>
              <a:path w="102732" h="160324">
                <a:moveTo>
                  <a:pt x="95051" y="16322"/>
                </a:moveTo>
                <a:lnTo>
                  <a:pt x="94076" y="15361"/>
                </a:lnTo>
                <a:lnTo>
                  <a:pt x="94076" y="12481"/>
                </a:lnTo>
                <a:lnTo>
                  <a:pt x="93131" y="12481"/>
                </a:lnTo>
                <a:lnTo>
                  <a:pt x="93131" y="11521"/>
                </a:lnTo>
                <a:lnTo>
                  <a:pt x="92171" y="10561"/>
                </a:lnTo>
                <a:lnTo>
                  <a:pt x="91211" y="9601"/>
                </a:lnTo>
                <a:lnTo>
                  <a:pt x="90236" y="8641"/>
                </a:lnTo>
                <a:lnTo>
                  <a:pt x="88331" y="7680"/>
                </a:lnTo>
                <a:lnTo>
                  <a:pt x="86410" y="6720"/>
                </a:lnTo>
                <a:lnTo>
                  <a:pt x="83530" y="5760"/>
                </a:lnTo>
                <a:lnTo>
                  <a:pt x="81610" y="4800"/>
                </a:lnTo>
                <a:lnTo>
                  <a:pt x="78729" y="3840"/>
                </a:lnTo>
                <a:lnTo>
                  <a:pt x="74889" y="2880"/>
                </a:lnTo>
                <a:lnTo>
                  <a:pt x="72009" y="1920"/>
                </a:lnTo>
                <a:lnTo>
                  <a:pt x="68168" y="960"/>
                </a:lnTo>
                <a:lnTo>
                  <a:pt x="64328" y="960"/>
                </a:lnTo>
                <a:lnTo>
                  <a:pt x="60487" y="0"/>
                </a:lnTo>
                <a:lnTo>
                  <a:pt x="47045" y="0"/>
                </a:lnTo>
                <a:lnTo>
                  <a:pt x="39364" y="1920"/>
                </a:lnTo>
                <a:lnTo>
                  <a:pt x="32644" y="3840"/>
                </a:lnTo>
                <a:lnTo>
                  <a:pt x="25923" y="6720"/>
                </a:lnTo>
                <a:lnTo>
                  <a:pt x="21122" y="9601"/>
                </a:lnTo>
                <a:lnTo>
                  <a:pt x="16322" y="13441"/>
                </a:lnTo>
                <a:lnTo>
                  <a:pt x="11521" y="17282"/>
                </a:lnTo>
                <a:lnTo>
                  <a:pt x="8656" y="22082"/>
                </a:lnTo>
                <a:lnTo>
                  <a:pt x="6720" y="26883"/>
                </a:lnTo>
                <a:lnTo>
                  <a:pt x="3840" y="32644"/>
                </a:lnTo>
                <a:lnTo>
                  <a:pt x="2880" y="37444"/>
                </a:lnTo>
                <a:lnTo>
                  <a:pt x="2880" y="49926"/>
                </a:lnTo>
                <a:lnTo>
                  <a:pt x="3840" y="55686"/>
                </a:lnTo>
                <a:lnTo>
                  <a:pt x="5775" y="60472"/>
                </a:lnTo>
                <a:lnTo>
                  <a:pt x="8656" y="64328"/>
                </a:lnTo>
                <a:lnTo>
                  <a:pt x="11521" y="69128"/>
                </a:lnTo>
                <a:lnTo>
                  <a:pt x="14401" y="72009"/>
                </a:lnTo>
                <a:lnTo>
                  <a:pt x="18242" y="75849"/>
                </a:lnTo>
                <a:lnTo>
                  <a:pt x="22082" y="78714"/>
                </a:lnTo>
                <a:lnTo>
                  <a:pt x="25923" y="80634"/>
                </a:lnTo>
                <a:lnTo>
                  <a:pt x="30723" y="82555"/>
                </a:lnTo>
                <a:lnTo>
                  <a:pt x="35524" y="84475"/>
                </a:lnTo>
                <a:lnTo>
                  <a:pt x="39364" y="86395"/>
                </a:lnTo>
                <a:lnTo>
                  <a:pt x="44165" y="88315"/>
                </a:lnTo>
                <a:lnTo>
                  <a:pt x="48966" y="90236"/>
                </a:lnTo>
                <a:lnTo>
                  <a:pt x="52806" y="92156"/>
                </a:lnTo>
                <a:lnTo>
                  <a:pt x="57607" y="94076"/>
                </a:lnTo>
                <a:lnTo>
                  <a:pt x="61447" y="95996"/>
                </a:lnTo>
                <a:lnTo>
                  <a:pt x="64328" y="97916"/>
                </a:lnTo>
                <a:lnTo>
                  <a:pt x="68168" y="99837"/>
                </a:lnTo>
                <a:lnTo>
                  <a:pt x="71048" y="102717"/>
                </a:lnTo>
                <a:lnTo>
                  <a:pt x="72969" y="104637"/>
                </a:lnTo>
                <a:lnTo>
                  <a:pt x="74889" y="107518"/>
                </a:lnTo>
                <a:lnTo>
                  <a:pt x="75849" y="111358"/>
                </a:lnTo>
                <a:lnTo>
                  <a:pt x="75849" y="122880"/>
                </a:lnTo>
                <a:lnTo>
                  <a:pt x="73929" y="125760"/>
                </a:lnTo>
                <a:lnTo>
                  <a:pt x="72969" y="128640"/>
                </a:lnTo>
                <a:lnTo>
                  <a:pt x="70088" y="131521"/>
                </a:lnTo>
                <a:lnTo>
                  <a:pt x="68168" y="133441"/>
                </a:lnTo>
                <a:lnTo>
                  <a:pt x="65288" y="135361"/>
                </a:lnTo>
                <a:lnTo>
                  <a:pt x="61447" y="136321"/>
                </a:lnTo>
                <a:lnTo>
                  <a:pt x="58567" y="137281"/>
                </a:lnTo>
                <a:lnTo>
                  <a:pt x="54726" y="138242"/>
                </a:lnTo>
                <a:lnTo>
                  <a:pt x="34564" y="138242"/>
                </a:lnTo>
                <a:lnTo>
                  <a:pt x="29763" y="136321"/>
                </a:lnTo>
                <a:lnTo>
                  <a:pt x="24963" y="135361"/>
                </a:lnTo>
                <a:lnTo>
                  <a:pt x="21122" y="133441"/>
                </a:lnTo>
                <a:lnTo>
                  <a:pt x="18242" y="131521"/>
                </a:lnTo>
                <a:lnTo>
                  <a:pt x="14401" y="129600"/>
                </a:lnTo>
                <a:lnTo>
                  <a:pt x="11521" y="128640"/>
                </a:lnTo>
                <a:lnTo>
                  <a:pt x="9601" y="126720"/>
                </a:lnTo>
                <a:lnTo>
                  <a:pt x="6720" y="125760"/>
                </a:lnTo>
                <a:lnTo>
                  <a:pt x="4815" y="124800"/>
                </a:lnTo>
                <a:lnTo>
                  <a:pt x="2880" y="124800"/>
                </a:lnTo>
                <a:lnTo>
                  <a:pt x="1935" y="125760"/>
                </a:lnTo>
                <a:lnTo>
                  <a:pt x="975" y="125760"/>
                </a:lnTo>
                <a:lnTo>
                  <a:pt x="975" y="126720"/>
                </a:lnTo>
                <a:lnTo>
                  <a:pt x="0" y="127680"/>
                </a:lnTo>
                <a:lnTo>
                  <a:pt x="0" y="144002"/>
                </a:lnTo>
                <a:lnTo>
                  <a:pt x="975" y="145923"/>
                </a:lnTo>
                <a:lnTo>
                  <a:pt x="1935" y="146883"/>
                </a:lnTo>
                <a:lnTo>
                  <a:pt x="2880" y="147843"/>
                </a:lnTo>
                <a:lnTo>
                  <a:pt x="3840" y="149763"/>
                </a:lnTo>
                <a:lnTo>
                  <a:pt x="5775" y="150723"/>
                </a:lnTo>
                <a:lnTo>
                  <a:pt x="8656" y="151683"/>
                </a:lnTo>
                <a:lnTo>
                  <a:pt x="11521" y="153603"/>
                </a:lnTo>
                <a:lnTo>
                  <a:pt x="14401" y="154548"/>
                </a:lnTo>
                <a:lnTo>
                  <a:pt x="18242" y="155524"/>
                </a:lnTo>
                <a:lnTo>
                  <a:pt x="22082" y="157444"/>
                </a:lnTo>
                <a:lnTo>
                  <a:pt x="25923" y="158389"/>
                </a:lnTo>
                <a:lnTo>
                  <a:pt x="30723" y="158389"/>
                </a:lnTo>
                <a:lnTo>
                  <a:pt x="35524" y="159364"/>
                </a:lnTo>
                <a:lnTo>
                  <a:pt x="40325" y="160324"/>
                </a:lnTo>
                <a:lnTo>
                  <a:pt x="53766" y="160324"/>
                </a:lnTo>
                <a:lnTo>
                  <a:pt x="61447" y="158389"/>
                </a:lnTo>
                <a:lnTo>
                  <a:pt x="68168" y="156484"/>
                </a:lnTo>
                <a:lnTo>
                  <a:pt x="75849" y="154548"/>
                </a:lnTo>
                <a:lnTo>
                  <a:pt x="81610" y="151683"/>
                </a:lnTo>
                <a:lnTo>
                  <a:pt x="86410" y="147843"/>
                </a:lnTo>
                <a:lnTo>
                  <a:pt x="92171" y="144002"/>
                </a:lnTo>
                <a:lnTo>
                  <a:pt x="96012" y="139202"/>
                </a:lnTo>
                <a:lnTo>
                  <a:pt x="97917" y="133441"/>
                </a:lnTo>
                <a:lnTo>
                  <a:pt x="100797" y="127680"/>
                </a:lnTo>
                <a:lnTo>
                  <a:pt x="102732" y="120959"/>
                </a:lnTo>
                <a:lnTo>
                  <a:pt x="102732" y="106558"/>
                </a:lnTo>
                <a:lnTo>
                  <a:pt x="101757" y="101757"/>
                </a:lnTo>
                <a:lnTo>
                  <a:pt x="98892" y="96956"/>
                </a:lnTo>
                <a:lnTo>
                  <a:pt x="96956" y="93116"/>
                </a:lnTo>
                <a:lnTo>
                  <a:pt x="94076" y="89275"/>
                </a:lnTo>
                <a:lnTo>
                  <a:pt x="91211" y="85435"/>
                </a:lnTo>
                <a:lnTo>
                  <a:pt x="87370" y="82555"/>
                </a:lnTo>
                <a:lnTo>
                  <a:pt x="83530" y="79689"/>
                </a:lnTo>
                <a:lnTo>
                  <a:pt x="78729" y="77754"/>
                </a:lnTo>
                <a:lnTo>
                  <a:pt x="74889" y="74874"/>
                </a:lnTo>
                <a:lnTo>
                  <a:pt x="70088" y="72969"/>
                </a:lnTo>
                <a:lnTo>
                  <a:pt x="65288" y="71033"/>
                </a:lnTo>
                <a:lnTo>
                  <a:pt x="61447" y="69128"/>
                </a:lnTo>
                <a:lnTo>
                  <a:pt x="56647" y="67193"/>
                </a:lnTo>
                <a:lnTo>
                  <a:pt x="51846" y="66248"/>
                </a:lnTo>
                <a:lnTo>
                  <a:pt x="48006" y="64328"/>
                </a:lnTo>
                <a:lnTo>
                  <a:pt x="44165" y="62407"/>
                </a:lnTo>
                <a:lnTo>
                  <a:pt x="40325" y="60472"/>
                </a:lnTo>
                <a:lnTo>
                  <a:pt x="36484" y="57607"/>
                </a:lnTo>
                <a:lnTo>
                  <a:pt x="33604" y="55686"/>
                </a:lnTo>
                <a:lnTo>
                  <a:pt x="31683" y="52806"/>
                </a:lnTo>
                <a:lnTo>
                  <a:pt x="29763" y="49926"/>
                </a:lnTo>
                <a:lnTo>
                  <a:pt x="28803" y="46085"/>
                </a:lnTo>
                <a:lnTo>
                  <a:pt x="28803" y="39364"/>
                </a:lnTo>
                <a:lnTo>
                  <a:pt x="29763" y="36484"/>
                </a:lnTo>
                <a:lnTo>
                  <a:pt x="30723" y="33604"/>
                </a:lnTo>
                <a:lnTo>
                  <a:pt x="31683" y="30723"/>
                </a:lnTo>
                <a:lnTo>
                  <a:pt x="33604" y="28803"/>
                </a:lnTo>
                <a:lnTo>
                  <a:pt x="35524" y="26883"/>
                </a:lnTo>
                <a:lnTo>
                  <a:pt x="37444" y="24963"/>
                </a:lnTo>
                <a:lnTo>
                  <a:pt x="40325" y="24002"/>
                </a:lnTo>
                <a:lnTo>
                  <a:pt x="44165" y="23042"/>
                </a:lnTo>
                <a:lnTo>
                  <a:pt x="47045" y="21122"/>
                </a:lnTo>
                <a:lnTo>
                  <a:pt x="61447" y="21122"/>
                </a:lnTo>
                <a:lnTo>
                  <a:pt x="65288" y="22082"/>
                </a:lnTo>
                <a:lnTo>
                  <a:pt x="69128" y="23042"/>
                </a:lnTo>
                <a:lnTo>
                  <a:pt x="72969" y="24002"/>
                </a:lnTo>
                <a:lnTo>
                  <a:pt x="76809" y="24963"/>
                </a:lnTo>
                <a:lnTo>
                  <a:pt x="79689" y="26883"/>
                </a:lnTo>
                <a:lnTo>
                  <a:pt x="82570" y="27843"/>
                </a:lnTo>
                <a:lnTo>
                  <a:pt x="84490" y="29763"/>
                </a:lnTo>
                <a:lnTo>
                  <a:pt x="86410" y="30723"/>
                </a:lnTo>
                <a:lnTo>
                  <a:pt x="88331" y="31683"/>
                </a:lnTo>
                <a:lnTo>
                  <a:pt x="90236" y="32644"/>
                </a:lnTo>
                <a:lnTo>
                  <a:pt x="91211" y="32644"/>
                </a:lnTo>
                <a:lnTo>
                  <a:pt x="92171" y="31683"/>
                </a:lnTo>
                <a:lnTo>
                  <a:pt x="93131" y="31683"/>
                </a:lnTo>
                <a:lnTo>
                  <a:pt x="94076" y="30723"/>
                </a:lnTo>
                <a:lnTo>
                  <a:pt x="94076" y="28803"/>
                </a:lnTo>
                <a:lnTo>
                  <a:pt x="95051" y="27843"/>
                </a:lnTo>
                <a:lnTo>
                  <a:pt x="95051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8" name="object 618"/>
          <p:cNvSpPr/>
          <p:nvPr/>
        </p:nvSpPr>
        <p:spPr>
          <a:xfrm>
            <a:off x="2718876" y="5939393"/>
            <a:ext cx="33701" cy="32644"/>
          </a:xfrm>
          <a:custGeom>
            <a:avLst/>
            <a:gdLst/>
            <a:ahLst/>
            <a:cxnLst/>
            <a:rect l="l" t="t" r="r" b="b"/>
            <a:pathLst>
              <a:path w="33701" h="32644">
                <a:moveTo>
                  <a:pt x="24963" y="11521"/>
                </a:moveTo>
                <a:lnTo>
                  <a:pt x="16322" y="11521"/>
                </a:lnTo>
                <a:lnTo>
                  <a:pt x="9601" y="9601"/>
                </a:lnTo>
                <a:lnTo>
                  <a:pt x="4800" y="4800"/>
                </a:lnTo>
                <a:lnTo>
                  <a:pt x="0" y="0"/>
                </a:lnTo>
                <a:lnTo>
                  <a:pt x="6720" y="31683"/>
                </a:lnTo>
                <a:lnTo>
                  <a:pt x="13441" y="32644"/>
                </a:lnTo>
                <a:lnTo>
                  <a:pt x="21332" y="32643"/>
                </a:lnTo>
                <a:lnTo>
                  <a:pt x="33701" y="31172"/>
                </a:lnTo>
                <a:lnTo>
                  <a:pt x="31668" y="11521"/>
                </a:lnTo>
                <a:lnTo>
                  <a:pt x="2496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9" name="object 619"/>
          <p:cNvSpPr/>
          <p:nvPr/>
        </p:nvSpPr>
        <p:spPr>
          <a:xfrm>
            <a:off x="2689113" y="5811713"/>
            <a:ext cx="119999" cy="159364"/>
          </a:xfrm>
          <a:custGeom>
            <a:avLst/>
            <a:gdLst/>
            <a:ahLst/>
            <a:cxnLst/>
            <a:rect l="l" t="t" r="r" b="b"/>
            <a:pathLst>
              <a:path w="119999" h="159364">
                <a:moveTo>
                  <a:pt x="0" y="116159"/>
                </a:moveTo>
                <a:lnTo>
                  <a:pt x="0" y="122880"/>
                </a:lnTo>
                <a:lnTo>
                  <a:pt x="1920" y="128640"/>
                </a:lnTo>
                <a:lnTo>
                  <a:pt x="3840" y="134401"/>
                </a:lnTo>
                <a:lnTo>
                  <a:pt x="6720" y="140162"/>
                </a:lnTo>
                <a:lnTo>
                  <a:pt x="9601" y="144962"/>
                </a:lnTo>
                <a:lnTo>
                  <a:pt x="14401" y="147843"/>
                </a:lnTo>
                <a:lnTo>
                  <a:pt x="18242" y="152643"/>
                </a:lnTo>
                <a:lnTo>
                  <a:pt x="24002" y="154548"/>
                </a:lnTo>
                <a:lnTo>
                  <a:pt x="29763" y="156484"/>
                </a:lnTo>
                <a:lnTo>
                  <a:pt x="36484" y="159364"/>
                </a:lnTo>
                <a:lnTo>
                  <a:pt x="29763" y="127680"/>
                </a:lnTo>
                <a:lnTo>
                  <a:pt x="27843" y="121920"/>
                </a:lnTo>
                <a:lnTo>
                  <a:pt x="27843" y="110398"/>
                </a:lnTo>
                <a:lnTo>
                  <a:pt x="2880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4564" y="95996"/>
                </a:lnTo>
                <a:lnTo>
                  <a:pt x="38404" y="94076"/>
                </a:lnTo>
                <a:lnTo>
                  <a:pt x="41285" y="91196"/>
                </a:lnTo>
                <a:lnTo>
                  <a:pt x="46085" y="90236"/>
                </a:lnTo>
                <a:lnTo>
                  <a:pt x="50886" y="88315"/>
                </a:lnTo>
                <a:lnTo>
                  <a:pt x="56647" y="87370"/>
                </a:lnTo>
                <a:lnTo>
                  <a:pt x="63367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80634" y="130561"/>
                </a:lnTo>
                <a:lnTo>
                  <a:pt x="73929" y="133441"/>
                </a:lnTo>
                <a:lnTo>
                  <a:pt x="68153" y="137281"/>
                </a:lnTo>
                <a:lnTo>
                  <a:pt x="61432" y="139202"/>
                </a:lnTo>
                <a:lnTo>
                  <a:pt x="63465" y="158853"/>
                </a:lnTo>
                <a:lnTo>
                  <a:pt x="75834" y="154548"/>
                </a:lnTo>
                <a:lnTo>
                  <a:pt x="76937" y="153982"/>
                </a:lnTo>
                <a:lnTo>
                  <a:pt x="87257" y="147080"/>
                </a:lnTo>
                <a:lnTo>
                  <a:pt x="96956" y="138242"/>
                </a:lnTo>
                <a:lnTo>
                  <a:pt x="96956" y="155524"/>
                </a:lnTo>
                <a:lnTo>
                  <a:pt x="97917" y="155524"/>
                </a:lnTo>
                <a:lnTo>
                  <a:pt x="98877" y="156484"/>
                </a:lnTo>
                <a:lnTo>
                  <a:pt x="99837" y="157444"/>
                </a:lnTo>
                <a:lnTo>
                  <a:pt x="116159" y="157444"/>
                </a:lnTo>
                <a:lnTo>
                  <a:pt x="118079" y="156484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999" y="154548"/>
                </a:lnTo>
                <a:lnTo>
                  <a:pt x="119999" y="46085"/>
                </a:lnTo>
                <a:lnTo>
                  <a:pt x="119039" y="38404"/>
                </a:lnTo>
                <a:lnTo>
                  <a:pt x="117119" y="31683"/>
                </a:lnTo>
                <a:lnTo>
                  <a:pt x="114239" y="24963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2717" y="9601"/>
                </a:lnTo>
                <a:lnTo>
                  <a:pt x="95996" y="6720"/>
                </a:lnTo>
                <a:lnTo>
                  <a:pt x="89275" y="3840"/>
                </a:lnTo>
                <a:lnTo>
                  <a:pt x="87785" y="3471"/>
                </a:lnTo>
                <a:lnTo>
                  <a:pt x="76057" y="1064"/>
                </a:lnTo>
                <a:lnTo>
                  <a:pt x="62407" y="0"/>
                </a:lnTo>
                <a:lnTo>
                  <a:pt x="56647" y="0"/>
                </a:lnTo>
                <a:lnTo>
                  <a:pt x="50886" y="960"/>
                </a:lnTo>
                <a:lnTo>
                  <a:pt x="46085" y="1920"/>
                </a:lnTo>
                <a:lnTo>
                  <a:pt x="40325" y="2880"/>
                </a:lnTo>
                <a:lnTo>
                  <a:pt x="34564" y="3840"/>
                </a:lnTo>
                <a:lnTo>
                  <a:pt x="30723" y="5760"/>
                </a:lnTo>
                <a:lnTo>
                  <a:pt x="25923" y="7680"/>
                </a:lnTo>
                <a:lnTo>
                  <a:pt x="22082" y="9601"/>
                </a:lnTo>
                <a:lnTo>
                  <a:pt x="18242" y="11521"/>
                </a:lnTo>
                <a:lnTo>
                  <a:pt x="14401" y="13441"/>
                </a:lnTo>
                <a:lnTo>
                  <a:pt x="12481" y="14401"/>
                </a:lnTo>
                <a:lnTo>
                  <a:pt x="10561" y="16322"/>
                </a:lnTo>
                <a:lnTo>
                  <a:pt x="9601" y="17282"/>
                </a:lnTo>
                <a:lnTo>
                  <a:pt x="8641" y="19202"/>
                </a:lnTo>
                <a:lnTo>
                  <a:pt x="7680" y="20162"/>
                </a:lnTo>
                <a:lnTo>
                  <a:pt x="7680" y="32644"/>
                </a:lnTo>
                <a:lnTo>
                  <a:pt x="8641" y="33604"/>
                </a:lnTo>
                <a:lnTo>
                  <a:pt x="8641" y="34564"/>
                </a:lnTo>
                <a:lnTo>
                  <a:pt x="9601" y="35524"/>
                </a:lnTo>
                <a:lnTo>
                  <a:pt x="9601" y="36484"/>
                </a:lnTo>
                <a:lnTo>
                  <a:pt x="11521" y="36484"/>
                </a:lnTo>
                <a:lnTo>
                  <a:pt x="11521" y="37444"/>
                </a:lnTo>
                <a:lnTo>
                  <a:pt x="14401" y="37444"/>
                </a:lnTo>
                <a:lnTo>
                  <a:pt x="16322" y="36484"/>
                </a:lnTo>
                <a:lnTo>
                  <a:pt x="18242" y="34564"/>
                </a:lnTo>
                <a:lnTo>
                  <a:pt x="21122" y="33604"/>
                </a:lnTo>
                <a:lnTo>
                  <a:pt x="24963" y="31683"/>
                </a:lnTo>
                <a:lnTo>
                  <a:pt x="28803" y="29763"/>
                </a:lnTo>
                <a:lnTo>
                  <a:pt x="32644" y="27843"/>
                </a:lnTo>
                <a:lnTo>
                  <a:pt x="37444" y="25923"/>
                </a:lnTo>
                <a:lnTo>
                  <a:pt x="42245" y="24002"/>
                </a:lnTo>
                <a:lnTo>
                  <a:pt x="47045" y="23042"/>
                </a:lnTo>
                <a:lnTo>
                  <a:pt x="53766" y="22082"/>
                </a:lnTo>
                <a:lnTo>
                  <a:pt x="66248" y="22082"/>
                </a:lnTo>
                <a:lnTo>
                  <a:pt x="71048" y="23042"/>
                </a:lnTo>
                <a:lnTo>
                  <a:pt x="75834" y="24002"/>
                </a:lnTo>
                <a:lnTo>
                  <a:pt x="7967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196" y="41285"/>
                </a:lnTo>
                <a:lnTo>
                  <a:pt x="93116" y="46085"/>
                </a:lnTo>
                <a:lnTo>
                  <a:pt x="93116" y="67193"/>
                </a:lnTo>
                <a:lnTo>
                  <a:pt x="72953" y="67193"/>
                </a:lnTo>
                <a:lnTo>
                  <a:pt x="66933" y="67368"/>
                </a:lnTo>
                <a:lnTo>
                  <a:pt x="54192" y="68808"/>
                </a:lnTo>
                <a:lnTo>
                  <a:pt x="42245" y="71033"/>
                </a:lnTo>
                <a:lnTo>
                  <a:pt x="33604" y="72969"/>
                </a:lnTo>
                <a:lnTo>
                  <a:pt x="25923" y="75849"/>
                </a:lnTo>
                <a:lnTo>
                  <a:pt x="20162" y="79689"/>
                </a:lnTo>
                <a:lnTo>
                  <a:pt x="13441" y="83530"/>
                </a:lnTo>
                <a:lnTo>
                  <a:pt x="8641" y="88315"/>
                </a:lnTo>
                <a:lnTo>
                  <a:pt x="576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1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0" name="object 620"/>
          <p:cNvSpPr/>
          <p:nvPr/>
        </p:nvSpPr>
        <p:spPr>
          <a:xfrm>
            <a:off x="2835996" y="5775243"/>
            <a:ext cx="95036" cy="195834"/>
          </a:xfrm>
          <a:custGeom>
            <a:avLst/>
            <a:gdLst/>
            <a:ahLst/>
            <a:cxnLst/>
            <a:rect l="l" t="t" r="r" b="b"/>
            <a:pathLst>
              <a:path w="95036" h="195834">
                <a:moveTo>
                  <a:pt x="94076" y="43190"/>
                </a:moveTo>
                <a:lnTo>
                  <a:pt x="93116" y="42230"/>
                </a:lnTo>
                <a:lnTo>
                  <a:pt x="93116" y="41269"/>
                </a:lnTo>
                <a:lnTo>
                  <a:pt x="92156" y="41269"/>
                </a:lnTo>
                <a:lnTo>
                  <a:pt x="91196" y="40309"/>
                </a:lnTo>
                <a:lnTo>
                  <a:pt x="51831" y="40309"/>
                </a:lnTo>
                <a:lnTo>
                  <a:pt x="51831" y="3840"/>
                </a:lnTo>
                <a:lnTo>
                  <a:pt x="50871" y="2880"/>
                </a:lnTo>
                <a:lnTo>
                  <a:pt x="49911" y="1920"/>
                </a:lnTo>
                <a:lnTo>
                  <a:pt x="48950" y="1920"/>
                </a:lnTo>
                <a:lnTo>
                  <a:pt x="47990" y="960"/>
                </a:lnTo>
                <a:lnTo>
                  <a:pt x="45110" y="960"/>
                </a:lnTo>
                <a:lnTo>
                  <a:pt x="43190" y="0"/>
                </a:lnTo>
                <a:lnTo>
                  <a:pt x="33588" y="0"/>
                </a:lnTo>
                <a:lnTo>
                  <a:pt x="31668" y="960"/>
                </a:lnTo>
                <a:lnTo>
                  <a:pt x="28803" y="960"/>
                </a:lnTo>
                <a:lnTo>
                  <a:pt x="27828" y="1920"/>
                </a:lnTo>
                <a:lnTo>
                  <a:pt x="26868" y="1920"/>
                </a:lnTo>
                <a:lnTo>
                  <a:pt x="25907" y="2880"/>
                </a:lnTo>
                <a:lnTo>
                  <a:pt x="25907" y="3840"/>
                </a:lnTo>
                <a:lnTo>
                  <a:pt x="24963" y="4800"/>
                </a:lnTo>
                <a:lnTo>
                  <a:pt x="24963" y="40309"/>
                </a:lnTo>
                <a:lnTo>
                  <a:pt x="2880" y="40309"/>
                </a:lnTo>
                <a:lnTo>
                  <a:pt x="1920" y="41269"/>
                </a:lnTo>
                <a:lnTo>
                  <a:pt x="960" y="41269"/>
                </a:lnTo>
                <a:lnTo>
                  <a:pt x="960" y="43190"/>
                </a:lnTo>
                <a:lnTo>
                  <a:pt x="0" y="45110"/>
                </a:lnTo>
                <a:lnTo>
                  <a:pt x="0" y="57591"/>
                </a:lnTo>
                <a:lnTo>
                  <a:pt x="960" y="59512"/>
                </a:lnTo>
                <a:lnTo>
                  <a:pt x="1920" y="61432"/>
                </a:lnTo>
                <a:lnTo>
                  <a:pt x="3840" y="62392"/>
                </a:lnTo>
                <a:lnTo>
                  <a:pt x="24963" y="62392"/>
                </a:lnTo>
                <a:lnTo>
                  <a:pt x="24963" y="155508"/>
                </a:lnTo>
                <a:lnTo>
                  <a:pt x="25907" y="162229"/>
                </a:lnTo>
                <a:lnTo>
                  <a:pt x="27828" y="168950"/>
                </a:lnTo>
                <a:lnTo>
                  <a:pt x="28803" y="174711"/>
                </a:lnTo>
                <a:lnTo>
                  <a:pt x="31668" y="180472"/>
                </a:lnTo>
                <a:lnTo>
                  <a:pt x="35509" y="184312"/>
                </a:lnTo>
                <a:lnTo>
                  <a:pt x="38389" y="188153"/>
                </a:lnTo>
                <a:lnTo>
                  <a:pt x="43190" y="191018"/>
                </a:lnTo>
                <a:lnTo>
                  <a:pt x="47990" y="192953"/>
                </a:lnTo>
                <a:lnTo>
                  <a:pt x="53751" y="194858"/>
                </a:lnTo>
                <a:lnTo>
                  <a:pt x="60472" y="195834"/>
                </a:lnTo>
                <a:lnTo>
                  <a:pt x="74874" y="195834"/>
                </a:lnTo>
                <a:lnTo>
                  <a:pt x="77754" y="194858"/>
                </a:lnTo>
                <a:lnTo>
                  <a:pt x="79674" y="194858"/>
                </a:lnTo>
                <a:lnTo>
                  <a:pt x="82555" y="193913"/>
                </a:lnTo>
                <a:lnTo>
                  <a:pt x="84475" y="193913"/>
                </a:lnTo>
                <a:lnTo>
                  <a:pt x="86395" y="192953"/>
                </a:lnTo>
                <a:lnTo>
                  <a:pt x="88315" y="192953"/>
                </a:lnTo>
                <a:lnTo>
                  <a:pt x="90236" y="191993"/>
                </a:lnTo>
                <a:lnTo>
                  <a:pt x="91196" y="191018"/>
                </a:lnTo>
                <a:lnTo>
                  <a:pt x="92156" y="190073"/>
                </a:lnTo>
                <a:lnTo>
                  <a:pt x="93116" y="189113"/>
                </a:lnTo>
                <a:lnTo>
                  <a:pt x="94076" y="188153"/>
                </a:lnTo>
                <a:lnTo>
                  <a:pt x="94076" y="184312"/>
                </a:lnTo>
                <a:lnTo>
                  <a:pt x="95036" y="181432"/>
                </a:lnTo>
                <a:lnTo>
                  <a:pt x="95036" y="176631"/>
                </a:lnTo>
                <a:lnTo>
                  <a:pt x="94076" y="174711"/>
                </a:lnTo>
                <a:lnTo>
                  <a:pt x="94076" y="171831"/>
                </a:lnTo>
                <a:lnTo>
                  <a:pt x="93116" y="170870"/>
                </a:lnTo>
                <a:lnTo>
                  <a:pt x="93116" y="169910"/>
                </a:lnTo>
                <a:lnTo>
                  <a:pt x="92156" y="168950"/>
                </a:lnTo>
                <a:lnTo>
                  <a:pt x="89275" y="168950"/>
                </a:lnTo>
                <a:lnTo>
                  <a:pt x="88315" y="169910"/>
                </a:lnTo>
                <a:lnTo>
                  <a:pt x="87355" y="169910"/>
                </a:lnTo>
                <a:lnTo>
                  <a:pt x="85435" y="170870"/>
                </a:lnTo>
                <a:lnTo>
                  <a:pt x="84475" y="170870"/>
                </a:lnTo>
                <a:lnTo>
                  <a:pt x="82555" y="171831"/>
                </a:lnTo>
                <a:lnTo>
                  <a:pt x="80634" y="171831"/>
                </a:lnTo>
                <a:lnTo>
                  <a:pt x="78714" y="172791"/>
                </a:lnTo>
                <a:lnTo>
                  <a:pt x="76794" y="172791"/>
                </a:lnTo>
                <a:lnTo>
                  <a:pt x="74874" y="173751"/>
                </a:lnTo>
                <a:lnTo>
                  <a:pt x="64312" y="173751"/>
                </a:lnTo>
                <a:lnTo>
                  <a:pt x="59512" y="170870"/>
                </a:lnTo>
                <a:lnTo>
                  <a:pt x="56631" y="166070"/>
                </a:lnTo>
                <a:lnTo>
                  <a:pt x="53751" y="160309"/>
                </a:lnTo>
                <a:lnTo>
                  <a:pt x="51831" y="152628"/>
                </a:lnTo>
                <a:lnTo>
                  <a:pt x="51831" y="62392"/>
                </a:lnTo>
                <a:lnTo>
                  <a:pt x="91196" y="62392"/>
                </a:lnTo>
                <a:lnTo>
                  <a:pt x="92156" y="61432"/>
                </a:lnTo>
                <a:lnTo>
                  <a:pt x="93116" y="59512"/>
                </a:lnTo>
                <a:lnTo>
                  <a:pt x="94076" y="57591"/>
                </a:lnTo>
                <a:lnTo>
                  <a:pt x="95036" y="54711"/>
                </a:lnTo>
                <a:lnTo>
                  <a:pt x="95036" y="48950"/>
                </a:lnTo>
                <a:lnTo>
                  <a:pt x="94076" y="47030"/>
                </a:lnTo>
                <a:lnTo>
                  <a:pt x="94076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1" name="object 621"/>
          <p:cNvSpPr/>
          <p:nvPr/>
        </p:nvSpPr>
        <p:spPr>
          <a:xfrm>
            <a:off x="2966542" y="5814593"/>
            <a:ext cx="25923" cy="154564"/>
          </a:xfrm>
          <a:custGeom>
            <a:avLst/>
            <a:gdLst/>
            <a:ahLst/>
            <a:cxnLst/>
            <a:rect l="l" t="t" r="r" b="b"/>
            <a:pathLst>
              <a:path w="25923" h="154564">
                <a:moveTo>
                  <a:pt x="25923" y="2880"/>
                </a:moveTo>
                <a:lnTo>
                  <a:pt x="24963" y="1920"/>
                </a:lnTo>
                <a:lnTo>
                  <a:pt x="24003" y="960"/>
                </a:lnTo>
                <a:lnTo>
                  <a:pt x="22082" y="960"/>
                </a:lnTo>
                <a:lnTo>
                  <a:pt x="21122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52643"/>
                </a:lnTo>
                <a:lnTo>
                  <a:pt x="960" y="152643"/>
                </a:lnTo>
                <a:lnTo>
                  <a:pt x="960" y="153603"/>
                </a:lnTo>
                <a:lnTo>
                  <a:pt x="1920" y="153603"/>
                </a:lnTo>
                <a:lnTo>
                  <a:pt x="2880" y="154564"/>
                </a:lnTo>
                <a:lnTo>
                  <a:pt x="21122" y="154564"/>
                </a:lnTo>
                <a:lnTo>
                  <a:pt x="22082" y="153603"/>
                </a:lnTo>
                <a:lnTo>
                  <a:pt x="24003" y="153603"/>
                </a:lnTo>
                <a:lnTo>
                  <a:pt x="24963" y="152643"/>
                </a:lnTo>
                <a:lnTo>
                  <a:pt x="25923" y="152643"/>
                </a:lnTo>
                <a:lnTo>
                  <a:pt x="25923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2" name="object 622"/>
          <p:cNvSpPr/>
          <p:nvPr/>
        </p:nvSpPr>
        <p:spPr>
          <a:xfrm>
            <a:off x="2962716" y="5754121"/>
            <a:ext cx="33588" cy="32644"/>
          </a:xfrm>
          <a:custGeom>
            <a:avLst/>
            <a:gdLst/>
            <a:ahLst/>
            <a:cxnLst/>
            <a:rect l="l" t="t" r="r" b="b"/>
            <a:pathLst>
              <a:path w="33588" h="32644">
                <a:moveTo>
                  <a:pt x="33588" y="16306"/>
                </a:moveTo>
                <a:lnTo>
                  <a:pt x="33588" y="10561"/>
                </a:lnTo>
                <a:lnTo>
                  <a:pt x="31668" y="5760"/>
                </a:lnTo>
                <a:lnTo>
                  <a:pt x="29748" y="3840"/>
                </a:lnTo>
                <a:lnTo>
                  <a:pt x="26868" y="1920"/>
                </a:lnTo>
                <a:lnTo>
                  <a:pt x="23027" y="0"/>
                </a:lnTo>
                <a:lnTo>
                  <a:pt x="10546" y="0"/>
                </a:lnTo>
                <a:lnTo>
                  <a:pt x="5745" y="1920"/>
                </a:lnTo>
                <a:lnTo>
                  <a:pt x="3825" y="3840"/>
                </a:lnTo>
                <a:lnTo>
                  <a:pt x="944" y="5760"/>
                </a:lnTo>
                <a:lnTo>
                  <a:pt x="0" y="10561"/>
                </a:lnTo>
                <a:lnTo>
                  <a:pt x="0" y="23042"/>
                </a:lnTo>
                <a:lnTo>
                  <a:pt x="944" y="26868"/>
                </a:lnTo>
                <a:lnTo>
                  <a:pt x="3825" y="28803"/>
                </a:lnTo>
                <a:lnTo>
                  <a:pt x="5745" y="31683"/>
                </a:lnTo>
                <a:lnTo>
                  <a:pt x="10546" y="32644"/>
                </a:lnTo>
                <a:lnTo>
                  <a:pt x="23027" y="32644"/>
                </a:lnTo>
                <a:lnTo>
                  <a:pt x="26868" y="31683"/>
                </a:lnTo>
                <a:lnTo>
                  <a:pt x="29748" y="28803"/>
                </a:lnTo>
                <a:lnTo>
                  <a:pt x="31668" y="26868"/>
                </a:lnTo>
                <a:lnTo>
                  <a:pt x="33588" y="22082"/>
                </a:lnTo>
                <a:lnTo>
                  <a:pt x="33588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3" name="object 623"/>
          <p:cNvSpPr/>
          <p:nvPr/>
        </p:nvSpPr>
        <p:spPr>
          <a:xfrm>
            <a:off x="3060016" y="5913470"/>
            <a:ext cx="17378" cy="54970"/>
          </a:xfrm>
          <a:custGeom>
            <a:avLst/>
            <a:gdLst/>
            <a:ahLst/>
            <a:cxnLst/>
            <a:rect l="l" t="t" r="r" b="b"/>
            <a:pathLst>
              <a:path w="17378" h="54970">
                <a:moveTo>
                  <a:pt x="12123" y="24002"/>
                </a:moveTo>
                <a:lnTo>
                  <a:pt x="9242" y="19202"/>
                </a:lnTo>
                <a:lnTo>
                  <a:pt x="5402" y="13441"/>
                </a:lnTo>
                <a:lnTo>
                  <a:pt x="3482" y="7680"/>
                </a:lnTo>
                <a:lnTo>
                  <a:pt x="1561" y="0"/>
                </a:lnTo>
                <a:lnTo>
                  <a:pt x="0" y="46616"/>
                </a:lnTo>
                <a:lnTo>
                  <a:pt x="11163" y="52791"/>
                </a:lnTo>
                <a:lnTo>
                  <a:pt x="17378" y="54970"/>
                </a:lnTo>
                <a:lnTo>
                  <a:pt x="16923" y="27843"/>
                </a:lnTo>
                <a:lnTo>
                  <a:pt x="12123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4" name="object 624"/>
          <p:cNvSpPr/>
          <p:nvPr/>
        </p:nvSpPr>
        <p:spPr>
          <a:xfrm>
            <a:off x="3031830" y="5811713"/>
            <a:ext cx="144947" cy="160324"/>
          </a:xfrm>
          <a:custGeom>
            <a:avLst/>
            <a:gdLst/>
            <a:ahLst/>
            <a:cxnLst/>
            <a:rect l="l" t="t" r="r" b="b"/>
            <a:pathLst>
              <a:path w="144947" h="160324">
                <a:moveTo>
                  <a:pt x="56631" y="136321"/>
                </a:moveTo>
                <a:lnTo>
                  <a:pt x="50871" y="133441"/>
                </a:lnTo>
                <a:lnTo>
                  <a:pt x="45110" y="129600"/>
                </a:lnTo>
                <a:lnTo>
                  <a:pt x="45565" y="156728"/>
                </a:lnTo>
                <a:lnTo>
                  <a:pt x="57851" y="159423"/>
                </a:lnTo>
                <a:lnTo>
                  <a:pt x="71033" y="160324"/>
                </a:lnTo>
                <a:lnTo>
                  <a:pt x="79628" y="159861"/>
                </a:lnTo>
                <a:lnTo>
                  <a:pt x="92230" y="157469"/>
                </a:lnTo>
                <a:lnTo>
                  <a:pt x="103677" y="153603"/>
                </a:lnTo>
                <a:lnTo>
                  <a:pt x="117455" y="145680"/>
                </a:lnTo>
                <a:lnTo>
                  <a:pt x="126720" y="137281"/>
                </a:lnTo>
                <a:lnTo>
                  <a:pt x="135644" y="123168"/>
                </a:lnTo>
                <a:lnTo>
                  <a:pt x="141107" y="111358"/>
                </a:lnTo>
                <a:lnTo>
                  <a:pt x="142784" y="104538"/>
                </a:lnTo>
                <a:lnTo>
                  <a:pt x="144462" y="91958"/>
                </a:lnTo>
                <a:lnTo>
                  <a:pt x="144947" y="78714"/>
                </a:lnTo>
                <a:lnTo>
                  <a:pt x="144788" y="70512"/>
                </a:lnTo>
                <a:lnTo>
                  <a:pt x="143642" y="57704"/>
                </a:lnTo>
                <a:lnTo>
                  <a:pt x="141107" y="46085"/>
                </a:lnTo>
                <a:lnTo>
                  <a:pt x="134742" y="31223"/>
                </a:lnTo>
                <a:lnTo>
                  <a:pt x="127665" y="21122"/>
                </a:lnTo>
                <a:lnTo>
                  <a:pt x="117085" y="11946"/>
                </a:lnTo>
                <a:lnTo>
                  <a:pt x="105597" y="5760"/>
                </a:lnTo>
                <a:lnTo>
                  <a:pt x="99485" y="3583"/>
                </a:lnTo>
                <a:lnTo>
                  <a:pt x="87513" y="895"/>
                </a:lnTo>
                <a:lnTo>
                  <a:pt x="73913" y="0"/>
                </a:lnTo>
                <a:lnTo>
                  <a:pt x="65319" y="463"/>
                </a:lnTo>
                <a:lnTo>
                  <a:pt x="52716" y="2855"/>
                </a:lnTo>
                <a:lnTo>
                  <a:pt x="41269" y="6720"/>
                </a:lnTo>
                <a:lnTo>
                  <a:pt x="27891" y="14641"/>
                </a:lnTo>
                <a:lnTo>
                  <a:pt x="18242" y="23042"/>
                </a:lnTo>
                <a:lnTo>
                  <a:pt x="9564" y="36983"/>
                </a:lnTo>
                <a:lnTo>
                  <a:pt x="4800" y="48966"/>
                </a:lnTo>
                <a:lnTo>
                  <a:pt x="2585" y="55867"/>
                </a:lnTo>
                <a:lnTo>
                  <a:pt x="536" y="68406"/>
                </a:lnTo>
                <a:lnTo>
                  <a:pt x="0" y="81594"/>
                </a:lnTo>
                <a:lnTo>
                  <a:pt x="160" y="89817"/>
                </a:lnTo>
                <a:lnTo>
                  <a:pt x="1306" y="102624"/>
                </a:lnTo>
                <a:lnTo>
                  <a:pt x="3840" y="114239"/>
                </a:lnTo>
                <a:lnTo>
                  <a:pt x="10524" y="129100"/>
                </a:lnTo>
                <a:lnTo>
                  <a:pt x="17282" y="139202"/>
                </a:lnTo>
                <a:lnTo>
                  <a:pt x="28186" y="148373"/>
                </a:lnTo>
                <a:lnTo>
                  <a:pt x="29748" y="101757"/>
                </a:lnTo>
                <a:lnTo>
                  <a:pt x="28803" y="95036"/>
                </a:lnTo>
                <a:lnTo>
                  <a:pt x="27828" y="87370"/>
                </a:lnTo>
                <a:lnTo>
                  <a:pt x="27828" y="71033"/>
                </a:lnTo>
                <a:lnTo>
                  <a:pt x="28803" y="63367"/>
                </a:lnTo>
                <a:lnTo>
                  <a:pt x="30708" y="56631"/>
                </a:lnTo>
                <a:lnTo>
                  <a:pt x="32628" y="49926"/>
                </a:lnTo>
                <a:lnTo>
                  <a:pt x="35509" y="44165"/>
                </a:lnTo>
                <a:lnTo>
                  <a:pt x="38389" y="38404"/>
                </a:lnTo>
                <a:lnTo>
                  <a:pt x="42230" y="33604"/>
                </a:lnTo>
                <a:lnTo>
                  <a:pt x="47030" y="29763"/>
                </a:lnTo>
                <a:lnTo>
                  <a:pt x="52791" y="26883"/>
                </a:lnTo>
                <a:lnTo>
                  <a:pt x="58552" y="24002"/>
                </a:lnTo>
                <a:lnTo>
                  <a:pt x="65272" y="23042"/>
                </a:lnTo>
                <a:lnTo>
                  <a:pt x="81594" y="23042"/>
                </a:lnTo>
                <a:lnTo>
                  <a:pt x="88315" y="24002"/>
                </a:lnTo>
                <a:lnTo>
                  <a:pt x="94076" y="27843"/>
                </a:lnTo>
                <a:lnTo>
                  <a:pt x="99837" y="30723"/>
                </a:lnTo>
                <a:lnTo>
                  <a:pt x="104637" y="34564"/>
                </a:lnTo>
                <a:lnTo>
                  <a:pt x="107518" y="39364"/>
                </a:lnTo>
                <a:lnTo>
                  <a:pt x="111358" y="45125"/>
                </a:lnTo>
                <a:lnTo>
                  <a:pt x="113263" y="50886"/>
                </a:lnTo>
                <a:lnTo>
                  <a:pt x="115199" y="58567"/>
                </a:lnTo>
                <a:lnTo>
                  <a:pt x="116159" y="65288"/>
                </a:lnTo>
                <a:lnTo>
                  <a:pt x="117104" y="72969"/>
                </a:lnTo>
                <a:lnTo>
                  <a:pt x="117104" y="89275"/>
                </a:lnTo>
                <a:lnTo>
                  <a:pt x="116159" y="96956"/>
                </a:lnTo>
                <a:lnTo>
                  <a:pt x="114223" y="103677"/>
                </a:lnTo>
                <a:lnTo>
                  <a:pt x="113263" y="110398"/>
                </a:lnTo>
                <a:lnTo>
                  <a:pt x="110383" y="116159"/>
                </a:lnTo>
                <a:lnTo>
                  <a:pt x="106542" y="121920"/>
                </a:lnTo>
                <a:lnTo>
                  <a:pt x="102717" y="126720"/>
                </a:lnTo>
                <a:lnTo>
                  <a:pt x="97916" y="130561"/>
                </a:lnTo>
                <a:lnTo>
                  <a:pt x="92156" y="133441"/>
                </a:lnTo>
                <a:lnTo>
                  <a:pt x="86395" y="136321"/>
                </a:lnTo>
                <a:lnTo>
                  <a:pt x="79674" y="137281"/>
                </a:lnTo>
                <a:lnTo>
                  <a:pt x="63352" y="137281"/>
                </a:lnTo>
                <a:lnTo>
                  <a:pt x="56631" y="1363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5" name="object 625"/>
          <p:cNvSpPr/>
          <p:nvPr/>
        </p:nvSpPr>
        <p:spPr>
          <a:xfrm>
            <a:off x="3216142" y="5811713"/>
            <a:ext cx="125745" cy="157444"/>
          </a:xfrm>
          <a:custGeom>
            <a:avLst/>
            <a:gdLst/>
            <a:ahLst/>
            <a:cxnLst/>
            <a:rect l="l" t="t" r="r" b="b"/>
            <a:pathLst>
              <a:path w="125745" h="157444">
                <a:moveTo>
                  <a:pt x="26868" y="51846"/>
                </a:moveTo>
                <a:lnTo>
                  <a:pt x="30256" y="47724"/>
                </a:lnTo>
                <a:lnTo>
                  <a:pt x="39344" y="37961"/>
                </a:lnTo>
                <a:lnTo>
                  <a:pt x="47990" y="30723"/>
                </a:lnTo>
                <a:lnTo>
                  <a:pt x="54711" y="25923"/>
                </a:lnTo>
                <a:lnTo>
                  <a:pt x="61432" y="23042"/>
                </a:lnTo>
                <a:lnTo>
                  <a:pt x="72953" y="23042"/>
                </a:lnTo>
                <a:lnTo>
                  <a:pt x="77754" y="24002"/>
                </a:lnTo>
                <a:lnTo>
                  <a:pt x="81594" y="26883"/>
                </a:lnTo>
                <a:lnTo>
                  <a:pt x="85435" y="28803"/>
                </a:lnTo>
                <a:lnTo>
                  <a:pt x="89275" y="31683"/>
                </a:lnTo>
                <a:lnTo>
                  <a:pt x="91196" y="34564"/>
                </a:lnTo>
                <a:lnTo>
                  <a:pt x="94076" y="38404"/>
                </a:lnTo>
                <a:lnTo>
                  <a:pt x="95996" y="43205"/>
                </a:lnTo>
                <a:lnTo>
                  <a:pt x="96956" y="48005"/>
                </a:lnTo>
                <a:lnTo>
                  <a:pt x="97916" y="52806"/>
                </a:lnTo>
                <a:lnTo>
                  <a:pt x="98877" y="59527"/>
                </a:lnTo>
                <a:lnTo>
                  <a:pt x="98877" y="154548"/>
                </a:lnTo>
                <a:lnTo>
                  <a:pt x="99837" y="155524"/>
                </a:lnTo>
                <a:lnTo>
                  <a:pt x="100797" y="156484"/>
                </a:lnTo>
                <a:lnTo>
                  <a:pt x="101757" y="156484"/>
                </a:lnTo>
                <a:lnTo>
                  <a:pt x="102717" y="157444"/>
                </a:lnTo>
                <a:lnTo>
                  <a:pt x="120959" y="157444"/>
                </a:lnTo>
                <a:lnTo>
                  <a:pt x="121904" y="156484"/>
                </a:lnTo>
                <a:lnTo>
                  <a:pt x="123840" y="156484"/>
                </a:lnTo>
                <a:lnTo>
                  <a:pt x="124785" y="155524"/>
                </a:lnTo>
                <a:lnTo>
                  <a:pt x="125745" y="154548"/>
                </a:lnTo>
                <a:lnTo>
                  <a:pt x="125734" y="62432"/>
                </a:lnTo>
                <a:lnTo>
                  <a:pt x="124937" y="49004"/>
                </a:lnTo>
                <a:lnTo>
                  <a:pt x="122880" y="37444"/>
                </a:lnTo>
                <a:lnTo>
                  <a:pt x="120959" y="30723"/>
                </a:lnTo>
                <a:lnTo>
                  <a:pt x="118064" y="24002"/>
                </a:lnTo>
                <a:lnTo>
                  <a:pt x="114239" y="18242"/>
                </a:lnTo>
                <a:lnTo>
                  <a:pt x="109438" y="13441"/>
                </a:lnTo>
                <a:lnTo>
                  <a:pt x="104637" y="8641"/>
                </a:lnTo>
                <a:lnTo>
                  <a:pt x="97916" y="5760"/>
                </a:lnTo>
                <a:lnTo>
                  <a:pt x="91196" y="1920"/>
                </a:lnTo>
                <a:lnTo>
                  <a:pt x="83515" y="0"/>
                </a:lnTo>
                <a:lnTo>
                  <a:pt x="73460" y="2"/>
                </a:lnTo>
                <a:lnTo>
                  <a:pt x="60852" y="1983"/>
                </a:lnTo>
                <a:lnTo>
                  <a:pt x="48950" y="6720"/>
                </a:lnTo>
                <a:lnTo>
                  <a:pt x="43662" y="9973"/>
                </a:lnTo>
                <a:lnTo>
                  <a:pt x="33926" y="17525"/>
                </a:lnTo>
                <a:lnTo>
                  <a:pt x="23987" y="26883"/>
                </a:lnTo>
                <a:lnTo>
                  <a:pt x="23987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54548"/>
                </a:lnTo>
                <a:lnTo>
                  <a:pt x="960" y="155524"/>
                </a:lnTo>
                <a:lnTo>
                  <a:pt x="1920" y="156484"/>
                </a:lnTo>
                <a:lnTo>
                  <a:pt x="2880" y="156484"/>
                </a:lnTo>
                <a:lnTo>
                  <a:pt x="3840" y="157444"/>
                </a:lnTo>
                <a:lnTo>
                  <a:pt x="22082" y="157444"/>
                </a:lnTo>
                <a:lnTo>
                  <a:pt x="23042" y="156484"/>
                </a:lnTo>
                <a:lnTo>
                  <a:pt x="24963" y="156484"/>
                </a:lnTo>
                <a:lnTo>
                  <a:pt x="25923" y="155524"/>
                </a:lnTo>
                <a:lnTo>
                  <a:pt x="26868" y="154548"/>
                </a:lnTo>
                <a:lnTo>
                  <a:pt x="26868" y="51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6" name="object 626"/>
          <p:cNvSpPr/>
          <p:nvPr/>
        </p:nvSpPr>
        <p:spPr>
          <a:xfrm>
            <a:off x="3395654" y="5820354"/>
            <a:ext cx="33604" cy="37444"/>
          </a:xfrm>
          <a:custGeom>
            <a:avLst/>
            <a:gdLst/>
            <a:ahLst/>
            <a:cxnLst/>
            <a:rect l="l" t="t" r="r" b="b"/>
            <a:pathLst>
              <a:path w="33604" h="37444">
                <a:moveTo>
                  <a:pt x="33604" y="10561"/>
                </a:moveTo>
                <a:lnTo>
                  <a:pt x="32644" y="7680"/>
                </a:lnTo>
                <a:lnTo>
                  <a:pt x="31683" y="5760"/>
                </a:lnTo>
                <a:lnTo>
                  <a:pt x="30723" y="4800"/>
                </a:lnTo>
                <a:lnTo>
                  <a:pt x="28803" y="2880"/>
                </a:lnTo>
                <a:lnTo>
                  <a:pt x="2784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0162" y="0"/>
                </a:lnTo>
                <a:lnTo>
                  <a:pt x="13441" y="0"/>
                </a:lnTo>
                <a:lnTo>
                  <a:pt x="10561" y="960"/>
                </a:lnTo>
                <a:lnTo>
                  <a:pt x="8641" y="960"/>
                </a:lnTo>
                <a:lnTo>
                  <a:pt x="6720" y="1920"/>
                </a:lnTo>
                <a:lnTo>
                  <a:pt x="4800" y="2880"/>
                </a:lnTo>
                <a:lnTo>
                  <a:pt x="3840" y="4800"/>
                </a:lnTo>
                <a:lnTo>
                  <a:pt x="1920" y="5760"/>
                </a:lnTo>
                <a:lnTo>
                  <a:pt x="960" y="7680"/>
                </a:lnTo>
                <a:lnTo>
                  <a:pt x="960" y="10561"/>
                </a:lnTo>
                <a:lnTo>
                  <a:pt x="0" y="12481"/>
                </a:lnTo>
                <a:lnTo>
                  <a:pt x="0" y="25923"/>
                </a:lnTo>
                <a:lnTo>
                  <a:pt x="960" y="27843"/>
                </a:lnTo>
                <a:lnTo>
                  <a:pt x="960" y="30723"/>
                </a:lnTo>
                <a:lnTo>
                  <a:pt x="1920" y="32644"/>
                </a:lnTo>
                <a:lnTo>
                  <a:pt x="3840" y="33604"/>
                </a:lnTo>
                <a:lnTo>
                  <a:pt x="4800" y="35524"/>
                </a:lnTo>
                <a:lnTo>
                  <a:pt x="6720" y="36484"/>
                </a:lnTo>
                <a:lnTo>
                  <a:pt x="8641" y="36484"/>
                </a:lnTo>
                <a:lnTo>
                  <a:pt x="10561" y="37444"/>
                </a:lnTo>
                <a:lnTo>
                  <a:pt x="23042" y="37444"/>
                </a:lnTo>
                <a:lnTo>
                  <a:pt x="24963" y="36484"/>
                </a:lnTo>
                <a:lnTo>
                  <a:pt x="27843" y="36484"/>
                </a:lnTo>
                <a:lnTo>
                  <a:pt x="28803" y="34564"/>
                </a:lnTo>
                <a:lnTo>
                  <a:pt x="30723" y="33604"/>
                </a:lnTo>
                <a:lnTo>
                  <a:pt x="31683" y="31683"/>
                </a:lnTo>
                <a:lnTo>
                  <a:pt x="32644" y="29763"/>
                </a:lnTo>
                <a:lnTo>
                  <a:pt x="33604" y="27843"/>
                </a:lnTo>
                <a:lnTo>
                  <a:pt x="33604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7" name="object 627"/>
          <p:cNvSpPr/>
          <p:nvPr/>
        </p:nvSpPr>
        <p:spPr>
          <a:xfrm>
            <a:off x="3395654" y="5932672"/>
            <a:ext cx="33604" cy="37429"/>
          </a:xfrm>
          <a:custGeom>
            <a:avLst/>
            <a:gdLst/>
            <a:ahLst/>
            <a:cxnLst/>
            <a:rect l="l" t="t" r="r" b="b"/>
            <a:pathLst>
              <a:path w="33604" h="37429">
                <a:moveTo>
                  <a:pt x="33604" y="9601"/>
                </a:moveTo>
                <a:lnTo>
                  <a:pt x="32644" y="7680"/>
                </a:lnTo>
                <a:lnTo>
                  <a:pt x="31683" y="5760"/>
                </a:lnTo>
                <a:lnTo>
                  <a:pt x="30723" y="3840"/>
                </a:lnTo>
                <a:lnTo>
                  <a:pt x="28803" y="2880"/>
                </a:lnTo>
                <a:lnTo>
                  <a:pt x="27843" y="1920"/>
                </a:lnTo>
                <a:lnTo>
                  <a:pt x="24963" y="960"/>
                </a:lnTo>
                <a:lnTo>
                  <a:pt x="23042" y="0"/>
                </a:lnTo>
                <a:lnTo>
                  <a:pt x="10561" y="0"/>
                </a:lnTo>
                <a:lnTo>
                  <a:pt x="8641" y="960"/>
                </a:lnTo>
                <a:lnTo>
                  <a:pt x="6720" y="1920"/>
                </a:lnTo>
                <a:lnTo>
                  <a:pt x="4800" y="2880"/>
                </a:lnTo>
                <a:lnTo>
                  <a:pt x="3840" y="3840"/>
                </a:lnTo>
                <a:lnTo>
                  <a:pt x="1920" y="5760"/>
                </a:lnTo>
                <a:lnTo>
                  <a:pt x="960" y="7680"/>
                </a:lnTo>
                <a:lnTo>
                  <a:pt x="960" y="9601"/>
                </a:lnTo>
                <a:lnTo>
                  <a:pt x="0" y="12481"/>
                </a:lnTo>
                <a:lnTo>
                  <a:pt x="0" y="24963"/>
                </a:lnTo>
                <a:lnTo>
                  <a:pt x="960" y="27843"/>
                </a:lnTo>
                <a:lnTo>
                  <a:pt x="960" y="29763"/>
                </a:lnTo>
                <a:lnTo>
                  <a:pt x="1920" y="31683"/>
                </a:lnTo>
                <a:lnTo>
                  <a:pt x="3840" y="33588"/>
                </a:lnTo>
                <a:lnTo>
                  <a:pt x="4800" y="34564"/>
                </a:lnTo>
                <a:lnTo>
                  <a:pt x="6720" y="35524"/>
                </a:lnTo>
                <a:lnTo>
                  <a:pt x="8641" y="36484"/>
                </a:lnTo>
                <a:lnTo>
                  <a:pt x="10561" y="37429"/>
                </a:lnTo>
                <a:lnTo>
                  <a:pt x="23042" y="37429"/>
                </a:lnTo>
                <a:lnTo>
                  <a:pt x="24963" y="36484"/>
                </a:lnTo>
                <a:lnTo>
                  <a:pt x="27843" y="35524"/>
                </a:lnTo>
                <a:lnTo>
                  <a:pt x="28803" y="34564"/>
                </a:lnTo>
                <a:lnTo>
                  <a:pt x="30723" y="33588"/>
                </a:lnTo>
                <a:lnTo>
                  <a:pt x="31683" y="31683"/>
                </a:lnTo>
                <a:lnTo>
                  <a:pt x="32644" y="29763"/>
                </a:lnTo>
                <a:lnTo>
                  <a:pt x="33604" y="27843"/>
                </a:lnTo>
                <a:lnTo>
                  <a:pt x="33604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8" name="object 628"/>
          <p:cNvSpPr/>
          <p:nvPr/>
        </p:nvSpPr>
        <p:spPr>
          <a:xfrm>
            <a:off x="3547323" y="5885991"/>
            <a:ext cx="145922" cy="189306"/>
          </a:xfrm>
          <a:custGeom>
            <a:avLst/>
            <a:gdLst/>
            <a:ahLst/>
            <a:cxnLst/>
            <a:rect l="l" t="t" r="r" b="b"/>
            <a:pathLst>
              <a:path w="145922" h="189306">
                <a:moveTo>
                  <a:pt x="139202" y="55322"/>
                </a:moveTo>
                <a:lnTo>
                  <a:pt x="145922" y="49561"/>
                </a:lnTo>
                <a:lnTo>
                  <a:pt x="144800" y="0"/>
                </a:lnTo>
                <a:lnTo>
                  <a:pt x="139121" y="12039"/>
                </a:lnTo>
                <a:lnTo>
                  <a:pt x="133441" y="22678"/>
                </a:lnTo>
                <a:lnTo>
                  <a:pt x="133151" y="23064"/>
                </a:lnTo>
                <a:lnTo>
                  <a:pt x="129430" y="63196"/>
                </a:lnTo>
                <a:lnTo>
                  <a:pt x="139202" y="55322"/>
                </a:lnTo>
                <a:close/>
              </a:path>
              <a:path w="145922" h="189306">
                <a:moveTo>
                  <a:pt x="156484" y="37080"/>
                </a:moveTo>
                <a:lnTo>
                  <a:pt x="161284" y="30359"/>
                </a:lnTo>
                <a:lnTo>
                  <a:pt x="165125" y="23638"/>
                </a:lnTo>
                <a:lnTo>
                  <a:pt x="168965" y="15957"/>
                </a:lnTo>
                <a:lnTo>
                  <a:pt x="171846" y="8276"/>
                </a:lnTo>
                <a:lnTo>
                  <a:pt x="174726" y="1571"/>
                </a:lnTo>
                <a:lnTo>
                  <a:pt x="176646" y="-6109"/>
                </a:lnTo>
                <a:lnTo>
                  <a:pt x="178551" y="-13806"/>
                </a:lnTo>
                <a:lnTo>
                  <a:pt x="180487" y="-21471"/>
                </a:lnTo>
                <a:lnTo>
                  <a:pt x="181447" y="-29152"/>
                </a:lnTo>
                <a:lnTo>
                  <a:pt x="182392" y="-36833"/>
                </a:lnTo>
                <a:lnTo>
                  <a:pt x="182392" y="-51235"/>
                </a:lnTo>
                <a:lnTo>
                  <a:pt x="182253" y="-58277"/>
                </a:lnTo>
                <a:lnTo>
                  <a:pt x="180930" y="-71051"/>
                </a:lnTo>
                <a:lnTo>
                  <a:pt x="177606" y="-82919"/>
                </a:lnTo>
                <a:lnTo>
                  <a:pt x="170078" y="-96690"/>
                </a:lnTo>
                <a:lnTo>
                  <a:pt x="161284" y="-105947"/>
                </a:lnTo>
                <a:lnTo>
                  <a:pt x="147692" y="-115869"/>
                </a:lnTo>
                <a:lnTo>
                  <a:pt x="135361" y="-121309"/>
                </a:lnTo>
                <a:lnTo>
                  <a:pt x="122282" y="-124090"/>
                </a:lnTo>
                <a:lnTo>
                  <a:pt x="109504" y="-125575"/>
                </a:lnTo>
                <a:lnTo>
                  <a:pt x="95036" y="-126109"/>
                </a:lnTo>
                <a:lnTo>
                  <a:pt x="48005" y="-126109"/>
                </a:lnTo>
                <a:lnTo>
                  <a:pt x="45125" y="-125149"/>
                </a:lnTo>
                <a:lnTo>
                  <a:pt x="42245" y="-123229"/>
                </a:lnTo>
                <a:lnTo>
                  <a:pt x="40325" y="-122269"/>
                </a:lnTo>
                <a:lnTo>
                  <a:pt x="38404" y="-119388"/>
                </a:lnTo>
                <a:lnTo>
                  <a:pt x="37444" y="-114588"/>
                </a:lnTo>
                <a:lnTo>
                  <a:pt x="960" y="71644"/>
                </a:lnTo>
                <a:lnTo>
                  <a:pt x="0" y="73564"/>
                </a:lnTo>
                <a:lnTo>
                  <a:pt x="0" y="76445"/>
                </a:lnTo>
                <a:lnTo>
                  <a:pt x="960" y="78365"/>
                </a:lnTo>
                <a:lnTo>
                  <a:pt x="960" y="79325"/>
                </a:lnTo>
                <a:lnTo>
                  <a:pt x="1920" y="80270"/>
                </a:lnTo>
                <a:lnTo>
                  <a:pt x="2895" y="81245"/>
                </a:lnTo>
                <a:lnTo>
                  <a:pt x="3840" y="82205"/>
                </a:lnTo>
                <a:lnTo>
                  <a:pt x="55686" y="82205"/>
                </a:lnTo>
                <a:lnTo>
                  <a:pt x="66978" y="81968"/>
                </a:lnTo>
                <a:lnTo>
                  <a:pt x="79928" y="81013"/>
                </a:lnTo>
                <a:lnTo>
                  <a:pt x="91196" y="79325"/>
                </a:lnTo>
                <a:lnTo>
                  <a:pt x="94372" y="78623"/>
                </a:lnTo>
                <a:lnTo>
                  <a:pt x="106861" y="74681"/>
                </a:lnTo>
                <a:lnTo>
                  <a:pt x="118079" y="69724"/>
                </a:lnTo>
                <a:lnTo>
                  <a:pt x="129430" y="63196"/>
                </a:lnTo>
                <a:lnTo>
                  <a:pt x="133151" y="23064"/>
                </a:lnTo>
                <a:lnTo>
                  <a:pt x="125021" y="33156"/>
                </a:lnTo>
                <a:lnTo>
                  <a:pt x="116159" y="41880"/>
                </a:lnTo>
                <a:lnTo>
                  <a:pt x="103795" y="49572"/>
                </a:lnTo>
                <a:lnTo>
                  <a:pt x="92156" y="54362"/>
                </a:lnTo>
                <a:lnTo>
                  <a:pt x="85773" y="56577"/>
                </a:lnTo>
                <a:lnTo>
                  <a:pt x="73409" y="58626"/>
                </a:lnTo>
                <a:lnTo>
                  <a:pt x="59527" y="59163"/>
                </a:lnTo>
                <a:lnTo>
                  <a:pt x="30723" y="59163"/>
                </a:lnTo>
                <a:lnTo>
                  <a:pt x="63367" y="-103066"/>
                </a:lnTo>
                <a:lnTo>
                  <a:pt x="92156" y="-103066"/>
                </a:lnTo>
                <a:lnTo>
                  <a:pt x="110497" y="-101590"/>
                </a:lnTo>
                <a:lnTo>
                  <a:pt x="120959" y="-99226"/>
                </a:lnTo>
                <a:lnTo>
                  <a:pt x="128640" y="-96345"/>
                </a:lnTo>
                <a:lnTo>
                  <a:pt x="135361" y="-92505"/>
                </a:lnTo>
                <a:lnTo>
                  <a:pt x="139202" y="-87720"/>
                </a:lnTo>
                <a:lnTo>
                  <a:pt x="144002" y="-82919"/>
                </a:lnTo>
                <a:lnTo>
                  <a:pt x="147843" y="-77158"/>
                </a:lnTo>
                <a:lnTo>
                  <a:pt x="149763" y="-70437"/>
                </a:lnTo>
                <a:lnTo>
                  <a:pt x="152643" y="-63717"/>
                </a:lnTo>
                <a:lnTo>
                  <a:pt x="153603" y="-56036"/>
                </a:lnTo>
                <a:lnTo>
                  <a:pt x="153603" y="-40674"/>
                </a:lnTo>
                <a:lnTo>
                  <a:pt x="152643" y="-32993"/>
                </a:lnTo>
                <a:lnTo>
                  <a:pt x="151683" y="-24352"/>
                </a:lnTo>
                <a:lnTo>
                  <a:pt x="149763" y="-15711"/>
                </a:lnTo>
                <a:lnTo>
                  <a:pt x="147843" y="-8030"/>
                </a:lnTo>
                <a:lnTo>
                  <a:pt x="144962" y="-364"/>
                </a:lnTo>
                <a:lnTo>
                  <a:pt x="144800" y="0"/>
                </a:lnTo>
                <a:lnTo>
                  <a:pt x="145922" y="49561"/>
                </a:lnTo>
                <a:lnTo>
                  <a:pt x="151683" y="43801"/>
                </a:lnTo>
                <a:lnTo>
                  <a:pt x="156484" y="370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9" name="object 629"/>
          <p:cNvSpPr/>
          <p:nvPr/>
        </p:nvSpPr>
        <p:spPr>
          <a:xfrm>
            <a:off x="3746052" y="5811713"/>
            <a:ext cx="112303" cy="157444"/>
          </a:xfrm>
          <a:custGeom>
            <a:avLst/>
            <a:gdLst/>
            <a:ahLst/>
            <a:cxnLst/>
            <a:rect l="l" t="t" r="r" b="b"/>
            <a:pathLst>
              <a:path w="112303" h="157444">
                <a:moveTo>
                  <a:pt x="48950" y="63367"/>
                </a:moveTo>
                <a:lnTo>
                  <a:pt x="52791" y="55686"/>
                </a:lnTo>
                <a:lnTo>
                  <a:pt x="56631" y="48966"/>
                </a:lnTo>
                <a:lnTo>
                  <a:pt x="61432" y="43205"/>
                </a:lnTo>
                <a:lnTo>
                  <a:pt x="66233" y="37444"/>
                </a:lnTo>
                <a:lnTo>
                  <a:pt x="71033" y="33604"/>
                </a:lnTo>
                <a:lnTo>
                  <a:pt x="75834" y="30723"/>
                </a:lnTo>
                <a:lnTo>
                  <a:pt x="80634" y="26883"/>
                </a:lnTo>
                <a:lnTo>
                  <a:pt x="84460" y="25923"/>
                </a:lnTo>
                <a:lnTo>
                  <a:pt x="94076" y="25923"/>
                </a:lnTo>
                <a:lnTo>
                  <a:pt x="95021" y="26883"/>
                </a:lnTo>
                <a:lnTo>
                  <a:pt x="96941" y="26883"/>
                </a:lnTo>
                <a:lnTo>
                  <a:pt x="97917" y="27843"/>
                </a:lnTo>
                <a:lnTo>
                  <a:pt x="98861" y="27843"/>
                </a:lnTo>
                <a:lnTo>
                  <a:pt x="100782" y="28803"/>
                </a:lnTo>
                <a:lnTo>
                  <a:pt x="101742" y="28803"/>
                </a:lnTo>
                <a:lnTo>
                  <a:pt x="102702" y="29763"/>
                </a:lnTo>
                <a:lnTo>
                  <a:pt x="105582" y="29763"/>
                </a:lnTo>
                <a:lnTo>
                  <a:pt x="105582" y="28803"/>
                </a:lnTo>
                <a:lnTo>
                  <a:pt x="106542" y="27843"/>
                </a:lnTo>
                <a:lnTo>
                  <a:pt x="107502" y="26883"/>
                </a:lnTo>
                <a:lnTo>
                  <a:pt x="108463" y="25923"/>
                </a:lnTo>
                <a:lnTo>
                  <a:pt x="108463" y="24002"/>
                </a:lnTo>
                <a:lnTo>
                  <a:pt x="109423" y="23042"/>
                </a:lnTo>
                <a:lnTo>
                  <a:pt x="110383" y="21122"/>
                </a:lnTo>
                <a:lnTo>
                  <a:pt x="110383" y="18242"/>
                </a:lnTo>
                <a:lnTo>
                  <a:pt x="111343" y="16322"/>
                </a:lnTo>
                <a:lnTo>
                  <a:pt x="111343" y="10561"/>
                </a:lnTo>
                <a:lnTo>
                  <a:pt x="112303" y="9601"/>
                </a:lnTo>
                <a:lnTo>
                  <a:pt x="112303" y="6720"/>
                </a:lnTo>
                <a:lnTo>
                  <a:pt x="111343" y="5760"/>
                </a:lnTo>
                <a:lnTo>
                  <a:pt x="111343" y="4800"/>
                </a:lnTo>
                <a:lnTo>
                  <a:pt x="110383" y="3840"/>
                </a:lnTo>
                <a:lnTo>
                  <a:pt x="109423" y="3840"/>
                </a:lnTo>
                <a:lnTo>
                  <a:pt x="108463" y="2880"/>
                </a:lnTo>
                <a:lnTo>
                  <a:pt x="106542" y="2880"/>
                </a:lnTo>
                <a:lnTo>
                  <a:pt x="105582" y="1920"/>
                </a:lnTo>
                <a:lnTo>
                  <a:pt x="103662" y="1920"/>
                </a:lnTo>
                <a:lnTo>
                  <a:pt x="102702" y="960"/>
                </a:lnTo>
                <a:lnTo>
                  <a:pt x="96941" y="960"/>
                </a:lnTo>
                <a:lnTo>
                  <a:pt x="95021" y="0"/>
                </a:lnTo>
                <a:lnTo>
                  <a:pt x="89260" y="0"/>
                </a:lnTo>
                <a:lnTo>
                  <a:pt x="84460" y="960"/>
                </a:lnTo>
                <a:lnTo>
                  <a:pt x="80634" y="2880"/>
                </a:lnTo>
                <a:lnTo>
                  <a:pt x="75834" y="4800"/>
                </a:lnTo>
                <a:lnTo>
                  <a:pt x="71993" y="7680"/>
                </a:lnTo>
                <a:lnTo>
                  <a:pt x="68153" y="10561"/>
                </a:lnTo>
                <a:lnTo>
                  <a:pt x="63352" y="13441"/>
                </a:lnTo>
                <a:lnTo>
                  <a:pt x="60472" y="17282"/>
                </a:lnTo>
                <a:lnTo>
                  <a:pt x="56631" y="21122"/>
                </a:lnTo>
                <a:lnTo>
                  <a:pt x="53751" y="24963"/>
                </a:lnTo>
                <a:lnTo>
                  <a:pt x="49911" y="29763"/>
                </a:lnTo>
                <a:lnTo>
                  <a:pt x="47990" y="33604"/>
                </a:lnTo>
                <a:lnTo>
                  <a:pt x="53751" y="7680"/>
                </a:lnTo>
                <a:lnTo>
                  <a:pt x="53751" y="5760"/>
                </a:lnTo>
                <a:lnTo>
                  <a:pt x="52791" y="5760"/>
                </a:lnTo>
                <a:lnTo>
                  <a:pt x="52791" y="3840"/>
                </a:lnTo>
                <a:lnTo>
                  <a:pt x="51831" y="3840"/>
                </a:lnTo>
                <a:lnTo>
                  <a:pt x="50871" y="2880"/>
                </a:lnTo>
                <a:lnTo>
                  <a:pt x="35509" y="2880"/>
                </a:lnTo>
                <a:lnTo>
                  <a:pt x="33588" y="3840"/>
                </a:lnTo>
                <a:lnTo>
                  <a:pt x="31668" y="3840"/>
                </a:lnTo>
                <a:lnTo>
                  <a:pt x="30708" y="4800"/>
                </a:lnTo>
                <a:lnTo>
                  <a:pt x="30708" y="5760"/>
                </a:lnTo>
                <a:lnTo>
                  <a:pt x="29748" y="5760"/>
                </a:lnTo>
                <a:lnTo>
                  <a:pt x="29748" y="7680"/>
                </a:lnTo>
                <a:lnTo>
                  <a:pt x="944" y="152643"/>
                </a:lnTo>
                <a:lnTo>
                  <a:pt x="0" y="153603"/>
                </a:lnTo>
                <a:lnTo>
                  <a:pt x="944" y="154548"/>
                </a:lnTo>
                <a:lnTo>
                  <a:pt x="944" y="155524"/>
                </a:lnTo>
                <a:lnTo>
                  <a:pt x="1905" y="156484"/>
                </a:lnTo>
                <a:lnTo>
                  <a:pt x="2865" y="156484"/>
                </a:lnTo>
                <a:lnTo>
                  <a:pt x="3825" y="157444"/>
                </a:lnTo>
                <a:lnTo>
                  <a:pt x="21107" y="157444"/>
                </a:lnTo>
                <a:lnTo>
                  <a:pt x="23027" y="156484"/>
                </a:lnTo>
                <a:lnTo>
                  <a:pt x="24947" y="156484"/>
                </a:lnTo>
                <a:lnTo>
                  <a:pt x="25908" y="155524"/>
                </a:lnTo>
                <a:lnTo>
                  <a:pt x="26868" y="154548"/>
                </a:lnTo>
                <a:lnTo>
                  <a:pt x="26868" y="153603"/>
                </a:lnTo>
                <a:lnTo>
                  <a:pt x="27828" y="152643"/>
                </a:lnTo>
                <a:lnTo>
                  <a:pt x="40309" y="88315"/>
                </a:lnTo>
                <a:lnTo>
                  <a:pt x="40532" y="87230"/>
                </a:lnTo>
                <a:lnTo>
                  <a:pt x="44075" y="74652"/>
                </a:lnTo>
                <a:lnTo>
                  <a:pt x="48950" y="633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0" name="object 630"/>
          <p:cNvSpPr/>
          <p:nvPr/>
        </p:nvSpPr>
        <p:spPr>
          <a:xfrm>
            <a:off x="3914043" y="5758921"/>
            <a:ext cx="116144" cy="212156"/>
          </a:xfrm>
          <a:custGeom>
            <a:avLst/>
            <a:gdLst/>
            <a:ahLst/>
            <a:cxnLst/>
            <a:rect l="l" t="t" r="r" b="b"/>
            <a:pathLst>
              <a:path w="116144" h="212156">
                <a:moveTo>
                  <a:pt x="960" y="204475"/>
                </a:moveTo>
                <a:lnTo>
                  <a:pt x="1920" y="205435"/>
                </a:lnTo>
                <a:lnTo>
                  <a:pt x="3840" y="207340"/>
                </a:lnTo>
                <a:lnTo>
                  <a:pt x="6720" y="208315"/>
                </a:lnTo>
                <a:lnTo>
                  <a:pt x="9601" y="209275"/>
                </a:lnTo>
                <a:lnTo>
                  <a:pt x="12481" y="210235"/>
                </a:lnTo>
                <a:lnTo>
                  <a:pt x="17282" y="211180"/>
                </a:lnTo>
                <a:lnTo>
                  <a:pt x="21122" y="212156"/>
                </a:lnTo>
                <a:lnTo>
                  <a:pt x="39349" y="212156"/>
                </a:lnTo>
                <a:lnTo>
                  <a:pt x="46070" y="211180"/>
                </a:lnTo>
                <a:lnTo>
                  <a:pt x="52791" y="208315"/>
                </a:lnTo>
                <a:lnTo>
                  <a:pt x="58552" y="205435"/>
                </a:lnTo>
                <a:lnTo>
                  <a:pt x="64312" y="202554"/>
                </a:lnTo>
                <a:lnTo>
                  <a:pt x="68153" y="197754"/>
                </a:lnTo>
                <a:lnTo>
                  <a:pt x="71993" y="192953"/>
                </a:lnTo>
                <a:lnTo>
                  <a:pt x="75834" y="187192"/>
                </a:lnTo>
                <a:lnTo>
                  <a:pt x="78714" y="180472"/>
                </a:lnTo>
                <a:lnTo>
                  <a:pt x="81594" y="173751"/>
                </a:lnTo>
                <a:lnTo>
                  <a:pt x="83515" y="167030"/>
                </a:lnTo>
                <a:lnTo>
                  <a:pt x="84475" y="159349"/>
                </a:lnTo>
                <a:lnTo>
                  <a:pt x="116144" y="4800"/>
                </a:lnTo>
                <a:lnTo>
                  <a:pt x="116144" y="3840"/>
                </a:lnTo>
                <a:lnTo>
                  <a:pt x="115199" y="3840"/>
                </a:lnTo>
                <a:lnTo>
                  <a:pt x="115199" y="1920"/>
                </a:lnTo>
                <a:lnTo>
                  <a:pt x="114239" y="1920"/>
                </a:lnTo>
                <a:lnTo>
                  <a:pt x="113263" y="960"/>
                </a:lnTo>
                <a:lnTo>
                  <a:pt x="110398" y="960"/>
                </a:lnTo>
                <a:lnTo>
                  <a:pt x="109423" y="0"/>
                </a:lnTo>
                <a:lnTo>
                  <a:pt x="95996" y="0"/>
                </a:lnTo>
                <a:lnTo>
                  <a:pt x="94076" y="960"/>
                </a:lnTo>
                <a:lnTo>
                  <a:pt x="92156" y="960"/>
                </a:lnTo>
                <a:lnTo>
                  <a:pt x="90236" y="1920"/>
                </a:lnTo>
                <a:lnTo>
                  <a:pt x="89275" y="1920"/>
                </a:lnTo>
                <a:lnTo>
                  <a:pt x="89275" y="2880"/>
                </a:lnTo>
                <a:lnTo>
                  <a:pt x="88315" y="3840"/>
                </a:lnTo>
                <a:lnTo>
                  <a:pt x="87355" y="4800"/>
                </a:lnTo>
                <a:lnTo>
                  <a:pt x="57591" y="156469"/>
                </a:lnTo>
                <a:lnTo>
                  <a:pt x="55671" y="163189"/>
                </a:lnTo>
                <a:lnTo>
                  <a:pt x="54711" y="167990"/>
                </a:lnTo>
                <a:lnTo>
                  <a:pt x="53751" y="171830"/>
                </a:lnTo>
                <a:lnTo>
                  <a:pt x="51831" y="175671"/>
                </a:lnTo>
                <a:lnTo>
                  <a:pt x="49911" y="178551"/>
                </a:lnTo>
                <a:lnTo>
                  <a:pt x="47990" y="181432"/>
                </a:lnTo>
                <a:lnTo>
                  <a:pt x="46070" y="184312"/>
                </a:lnTo>
                <a:lnTo>
                  <a:pt x="43190" y="186232"/>
                </a:lnTo>
                <a:lnTo>
                  <a:pt x="40309" y="187192"/>
                </a:lnTo>
                <a:lnTo>
                  <a:pt x="37429" y="188153"/>
                </a:lnTo>
                <a:lnTo>
                  <a:pt x="23027" y="188153"/>
                </a:lnTo>
                <a:lnTo>
                  <a:pt x="21122" y="187192"/>
                </a:lnTo>
                <a:lnTo>
                  <a:pt x="19187" y="186232"/>
                </a:lnTo>
                <a:lnTo>
                  <a:pt x="16322" y="185272"/>
                </a:lnTo>
                <a:lnTo>
                  <a:pt x="15346" y="184312"/>
                </a:lnTo>
                <a:lnTo>
                  <a:pt x="13441" y="183352"/>
                </a:lnTo>
                <a:lnTo>
                  <a:pt x="12481" y="182392"/>
                </a:lnTo>
                <a:lnTo>
                  <a:pt x="10561" y="182392"/>
                </a:lnTo>
                <a:lnTo>
                  <a:pt x="9601" y="181432"/>
                </a:lnTo>
                <a:lnTo>
                  <a:pt x="8641" y="180472"/>
                </a:lnTo>
                <a:lnTo>
                  <a:pt x="6720" y="180472"/>
                </a:lnTo>
                <a:lnTo>
                  <a:pt x="5760" y="181432"/>
                </a:lnTo>
                <a:lnTo>
                  <a:pt x="4800" y="182392"/>
                </a:lnTo>
                <a:lnTo>
                  <a:pt x="4800" y="183352"/>
                </a:lnTo>
                <a:lnTo>
                  <a:pt x="3840" y="184312"/>
                </a:lnTo>
                <a:lnTo>
                  <a:pt x="3840" y="185272"/>
                </a:lnTo>
                <a:lnTo>
                  <a:pt x="2880" y="186232"/>
                </a:lnTo>
                <a:lnTo>
                  <a:pt x="1920" y="187192"/>
                </a:lnTo>
                <a:lnTo>
                  <a:pt x="1920" y="189113"/>
                </a:lnTo>
                <a:lnTo>
                  <a:pt x="960" y="191033"/>
                </a:lnTo>
                <a:lnTo>
                  <a:pt x="960" y="194873"/>
                </a:lnTo>
                <a:lnTo>
                  <a:pt x="0" y="195834"/>
                </a:lnTo>
                <a:lnTo>
                  <a:pt x="0" y="203514"/>
                </a:lnTo>
                <a:lnTo>
                  <a:pt x="960" y="2044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1" name="object 631"/>
          <p:cNvSpPr/>
          <p:nvPr/>
        </p:nvSpPr>
        <p:spPr>
          <a:xfrm>
            <a:off x="4073392" y="5877961"/>
            <a:ext cx="21122" cy="19187"/>
          </a:xfrm>
          <a:custGeom>
            <a:avLst/>
            <a:gdLst/>
            <a:ahLst/>
            <a:cxnLst/>
            <a:rect l="l" t="t" r="r" b="b"/>
            <a:pathLst>
              <a:path w="21122" h="19187">
                <a:moveTo>
                  <a:pt x="3840" y="0"/>
                </a:moveTo>
                <a:lnTo>
                  <a:pt x="0" y="19187"/>
                </a:lnTo>
                <a:lnTo>
                  <a:pt x="16322" y="19187"/>
                </a:lnTo>
                <a:lnTo>
                  <a:pt x="21122" y="0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2" name="object 632"/>
          <p:cNvSpPr/>
          <p:nvPr/>
        </p:nvSpPr>
        <p:spPr>
          <a:xfrm>
            <a:off x="4043629" y="5811713"/>
            <a:ext cx="137281" cy="160324"/>
          </a:xfrm>
          <a:custGeom>
            <a:avLst/>
            <a:gdLst/>
            <a:ahLst/>
            <a:cxnLst/>
            <a:rect l="l" t="t" r="r" b="b"/>
            <a:pathLst>
              <a:path w="137281" h="160324">
                <a:moveTo>
                  <a:pt x="137281" y="37444"/>
                </a:moveTo>
                <a:lnTo>
                  <a:pt x="137281" y="32644"/>
                </a:lnTo>
                <a:lnTo>
                  <a:pt x="136321" y="28803"/>
                </a:lnTo>
                <a:lnTo>
                  <a:pt x="134401" y="24002"/>
                </a:lnTo>
                <a:lnTo>
                  <a:pt x="132481" y="20162"/>
                </a:lnTo>
                <a:lnTo>
                  <a:pt x="129600" y="16322"/>
                </a:lnTo>
                <a:lnTo>
                  <a:pt x="125760" y="12481"/>
                </a:lnTo>
                <a:lnTo>
                  <a:pt x="120959" y="8641"/>
                </a:lnTo>
                <a:lnTo>
                  <a:pt x="116159" y="5760"/>
                </a:lnTo>
                <a:lnTo>
                  <a:pt x="109438" y="3840"/>
                </a:lnTo>
                <a:lnTo>
                  <a:pt x="103677" y="1920"/>
                </a:lnTo>
                <a:lnTo>
                  <a:pt x="95996" y="0"/>
                </a:lnTo>
                <a:lnTo>
                  <a:pt x="86410" y="0"/>
                </a:lnTo>
                <a:lnTo>
                  <a:pt x="83093" y="65"/>
                </a:lnTo>
                <a:lnTo>
                  <a:pt x="70311" y="1763"/>
                </a:lnTo>
                <a:lnTo>
                  <a:pt x="58567" y="5760"/>
                </a:lnTo>
                <a:lnTo>
                  <a:pt x="49926" y="8641"/>
                </a:lnTo>
                <a:lnTo>
                  <a:pt x="42245" y="13441"/>
                </a:lnTo>
                <a:lnTo>
                  <a:pt x="36484" y="18242"/>
                </a:lnTo>
                <a:lnTo>
                  <a:pt x="26978" y="27646"/>
                </a:lnTo>
                <a:lnTo>
                  <a:pt x="19202" y="37444"/>
                </a:lnTo>
                <a:lnTo>
                  <a:pt x="15361" y="45125"/>
                </a:lnTo>
                <a:lnTo>
                  <a:pt x="11521" y="52806"/>
                </a:lnTo>
                <a:lnTo>
                  <a:pt x="8641" y="60472"/>
                </a:lnTo>
                <a:lnTo>
                  <a:pt x="5760" y="68168"/>
                </a:lnTo>
                <a:lnTo>
                  <a:pt x="2880" y="75849"/>
                </a:lnTo>
                <a:lnTo>
                  <a:pt x="1920" y="84475"/>
                </a:lnTo>
                <a:lnTo>
                  <a:pt x="960" y="92156"/>
                </a:lnTo>
                <a:lnTo>
                  <a:pt x="0" y="99837"/>
                </a:lnTo>
                <a:lnTo>
                  <a:pt x="0" y="115199"/>
                </a:lnTo>
                <a:lnTo>
                  <a:pt x="960" y="123840"/>
                </a:lnTo>
                <a:lnTo>
                  <a:pt x="3840" y="130561"/>
                </a:lnTo>
                <a:lnTo>
                  <a:pt x="5760" y="137281"/>
                </a:lnTo>
                <a:lnTo>
                  <a:pt x="9601" y="142082"/>
                </a:lnTo>
                <a:lnTo>
                  <a:pt x="14401" y="146883"/>
                </a:lnTo>
                <a:lnTo>
                  <a:pt x="19202" y="151683"/>
                </a:lnTo>
                <a:lnTo>
                  <a:pt x="24963" y="154548"/>
                </a:lnTo>
                <a:lnTo>
                  <a:pt x="32644" y="156484"/>
                </a:lnTo>
                <a:lnTo>
                  <a:pt x="39364" y="159364"/>
                </a:lnTo>
                <a:lnTo>
                  <a:pt x="48005" y="160324"/>
                </a:lnTo>
                <a:lnTo>
                  <a:pt x="63367" y="160324"/>
                </a:lnTo>
                <a:lnTo>
                  <a:pt x="68168" y="159364"/>
                </a:lnTo>
                <a:lnTo>
                  <a:pt x="73913" y="159364"/>
                </a:lnTo>
                <a:lnTo>
                  <a:pt x="78729" y="158389"/>
                </a:lnTo>
                <a:lnTo>
                  <a:pt x="83530" y="157444"/>
                </a:lnTo>
                <a:lnTo>
                  <a:pt x="88315" y="156484"/>
                </a:lnTo>
                <a:lnTo>
                  <a:pt x="93116" y="155524"/>
                </a:lnTo>
                <a:lnTo>
                  <a:pt x="96956" y="154548"/>
                </a:lnTo>
                <a:lnTo>
                  <a:pt x="99837" y="153603"/>
                </a:lnTo>
                <a:lnTo>
                  <a:pt x="103677" y="151683"/>
                </a:lnTo>
                <a:lnTo>
                  <a:pt x="105597" y="150723"/>
                </a:lnTo>
                <a:lnTo>
                  <a:pt x="107518" y="149763"/>
                </a:lnTo>
                <a:lnTo>
                  <a:pt x="108478" y="147843"/>
                </a:lnTo>
                <a:lnTo>
                  <a:pt x="108478" y="146883"/>
                </a:lnTo>
                <a:lnTo>
                  <a:pt x="109438" y="145923"/>
                </a:lnTo>
                <a:lnTo>
                  <a:pt x="110398" y="144002"/>
                </a:lnTo>
                <a:lnTo>
                  <a:pt x="110398" y="143042"/>
                </a:lnTo>
                <a:lnTo>
                  <a:pt x="111358" y="141122"/>
                </a:lnTo>
                <a:lnTo>
                  <a:pt x="111358" y="140162"/>
                </a:lnTo>
                <a:lnTo>
                  <a:pt x="112318" y="138242"/>
                </a:lnTo>
                <a:lnTo>
                  <a:pt x="112318" y="130561"/>
                </a:lnTo>
                <a:lnTo>
                  <a:pt x="111358" y="129600"/>
                </a:lnTo>
                <a:lnTo>
                  <a:pt x="110398" y="128640"/>
                </a:lnTo>
                <a:lnTo>
                  <a:pt x="108478" y="128640"/>
                </a:lnTo>
                <a:lnTo>
                  <a:pt x="106558" y="129600"/>
                </a:lnTo>
                <a:lnTo>
                  <a:pt x="103677" y="130561"/>
                </a:lnTo>
                <a:lnTo>
                  <a:pt x="101757" y="131521"/>
                </a:lnTo>
                <a:lnTo>
                  <a:pt x="97916" y="132481"/>
                </a:lnTo>
                <a:lnTo>
                  <a:pt x="94091" y="133441"/>
                </a:lnTo>
                <a:lnTo>
                  <a:pt x="90251" y="135361"/>
                </a:lnTo>
                <a:lnTo>
                  <a:pt x="85435" y="136321"/>
                </a:lnTo>
                <a:lnTo>
                  <a:pt x="79689" y="137281"/>
                </a:lnTo>
                <a:lnTo>
                  <a:pt x="74889" y="138242"/>
                </a:lnTo>
                <a:lnTo>
                  <a:pt x="61447" y="138242"/>
                </a:lnTo>
                <a:lnTo>
                  <a:pt x="58866" y="138199"/>
                </a:lnTo>
                <a:lnTo>
                  <a:pt x="44706" y="135766"/>
                </a:lnTo>
                <a:lnTo>
                  <a:pt x="35524" y="129600"/>
                </a:lnTo>
                <a:lnTo>
                  <a:pt x="29763" y="123840"/>
                </a:lnTo>
                <a:lnTo>
                  <a:pt x="27843" y="116159"/>
                </a:lnTo>
                <a:lnTo>
                  <a:pt x="27843" y="92156"/>
                </a:lnTo>
                <a:lnTo>
                  <a:pt x="28803" y="89275"/>
                </a:lnTo>
                <a:lnTo>
                  <a:pt x="29763" y="85435"/>
                </a:lnTo>
                <a:lnTo>
                  <a:pt x="33604" y="66248"/>
                </a:lnTo>
                <a:lnTo>
                  <a:pt x="35524" y="60472"/>
                </a:lnTo>
                <a:lnTo>
                  <a:pt x="38404" y="54726"/>
                </a:lnTo>
                <a:lnTo>
                  <a:pt x="41285" y="48966"/>
                </a:lnTo>
                <a:lnTo>
                  <a:pt x="44165" y="43205"/>
                </a:lnTo>
                <a:lnTo>
                  <a:pt x="48005" y="38404"/>
                </a:lnTo>
                <a:lnTo>
                  <a:pt x="51846" y="34564"/>
                </a:lnTo>
                <a:lnTo>
                  <a:pt x="55686" y="30723"/>
                </a:lnTo>
                <a:lnTo>
                  <a:pt x="60487" y="27843"/>
                </a:lnTo>
                <a:lnTo>
                  <a:pt x="66248" y="24963"/>
                </a:lnTo>
                <a:lnTo>
                  <a:pt x="72009" y="22082"/>
                </a:lnTo>
                <a:lnTo>
                  <a:pt x="77754" y="21122"/>
                </a:lnTo>
                <a:lnTo>
                  <a:pt x="93116" y="21122"/>
                </a:lnTo>
                <a:lnTo>
                  <a:pt x="98877" y="23042"/>
                </a:lnTo>
                <a:lnTo>
                  <a:pt x="102717" y="26883"/>
                </a:lnTo>
                <a:lnTo>
                  <a:pt x="107518" y="29763"/>
                </a:lnTo>
                <a:lnTo>
                  <a:pt x="109438" y="34564"/>
                </a:lnTo>
                <a:lnTo>
                  <a:pt x="109438" y="43205"/>
                </a:lnTo>
                <a:lnTo>
                  <a:pt x="108478" y="47045"/>
                </a:lnTo>
                <a:lnTo>
                  <a:pt x="106558" y="49926"/>
                </a:lnTo>
                <a:lnTo>
                  <a:pt x="104637" y="52806"/>
                </a:lnTo>
                <a:lnTo>
                  <a:pt x="101757" y="55686"/>
                </a:lnTo>
                <a:lnTo>
                  <a:pt x="96956" y="58567"/>
                </a:lnTo>
                <a:lnTo>
                  <a:pt x="92156" y="60472"/>
                </a:lnTo>
                <a:lnTo>
                  <a:pt x="86410" y="62407"/>
                </a:lnTo>
                <a:lnTo>
                  <a:pt x="78729" y="64328"/>
                </a:lnTo>
                <a:lnTo>
                  <a:pt x="76611" y="64586"/>
                </a:lnTo>
                <a:lnTo>
                  <a:pt x="64616" y="65742"/>
                </a:lnTo>
                <a:lnTo>
                  <a:pt x="50886" y="66248"/>
                </a:lnTo>
                <a:lnTo>
                  <a:pt x="46085" y="85435"/>
                </a:lnTo>
                <a:lnTo>
                  <a:pt x="49919" y="85417"/>
                </a:lnTo>
                <a:lnTo>
                  <a:pt x="63765" y="85005"/>
                </a:lnTo>
                <a:lnTo>
                  <a:pt x="76193" y="84051"/>
                </a:lnTo>
                <a:lnTo>
                  <a:pt x="87370" y="82555"/>
                </a:lnTo>
                <a:lnTo>
                  <a:pt x="91990" y="81374"/>
                </a:lnTo>
                <a:lnTo>
                  <a:pt x="104968" y="77480"/>
                </a:lnTo>
                <a:lnTo>
                  <a:pt x="115199" y="72969"/>
                </a:lnTo>
                <a:lnTo>
                  <a:pt x="122880" y="68168"/>
                </a:lnTo>
                <a:lnTo>
                  <a:pt x="128640" y="63367"/>
                </a:lnTo>
                <a:lnTo>
                  <a:pt x="131521" y="57607"/>
                </a:lnTo>
                <a:lnTo>
                  <a:pt x="135361" y="51846"/>
                </a:lnTo>
                <a:lnTo>
                  <a:pt x="137281" y="45125"/>
                </a:lnTo>
                <a:lnTo>
                  <a:pt x="137281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3" name="object 633"/>
          <p:cNvSpPr/>
          <p:nvPr/>
        </p:nvSpPr>
        <p:spPr>
          <a:xfrm>
            <a:off x="4199153" y="5743559"/>
            <a:ext cx="143027" cy="225597"/>
          </a:xfrm>
          <a:custGeom>
            <a:avLst/>
            <a:gdLst/>
            <a:ahLst/>
            <a:cxnLst/>
            <a:rect l="l" t="t" r="r" b="b"/>
            <a:pathLst>
              <a:path w="143027" h="225597">
                <a:moveTo>
                  <a:pt x="92156" y="223677"/>
                </a:moveTo>
                <a:lnTo>
                  <a:pt x="93116" y="224637"/>
                </a:lnTo>
                <a:lnTo>
                  <a:pt x="94076" y="224637"/>
                </a:lnTo>
                <a:lnTo>
                  <a:pt x="95036" y="225597"/>
                </a:lnTo>
                <a:lnTo>
                  <a:pt x="114223" y="225597"/>
                </a:lnTo>
                <a:lnTo>
                  <a:pt x="115199" y="224637"/>
                </a:lnTo>
                <a:lnTo>
                  <a:pt x="116159" y="224637"/>
                </a:lnTo>
                <a:lnTo>
                  <a:pt x="118064" y="223677"/>
                </a:lnTo>
                <a:lnTo>
                  <a:pt x="119039" y="223677"/>
                </a:lnTo>
                <a:lnTo>
                  <a:pt x="119039" y="221757"/>
                </a:lnTo>
                <a:lnTo>
                  <a:pt x="119999" y="221757"/>
                </a:lnTo>
                <a:lnTo>
                  <a:pt x="119999" y="219837"/>
                </a:lnTo>
                <a:lnTo>
                  <a:pt x="119039" y="218876"/>
                </a:lnTo>
                <a:lnTo>
                  <a:pt x="119039" y="216956"/>
                </a:lnTo>
                <a:lnTo>
                  <a:pt x="118064" y="215996"/>
                </a:lnTo>
                <a:lnTo>
                  <a:pt x="118064" y="214076"/>
                </a:lnTo>
                <a:lnTo>
                  <a:pt x="117119" y="212156"/>
                </a:lnTo>
                <a:lnTo>
                  <a:pt x="72953" y="139186"/>
                </a:lnTo>
                <a:lnTo>
                  <a:pt x="136306" y="85435"/>
                </a:lnTo>
                <a:lnTo>
                  <a:pt x="139186" y="82555"/>
                </a:lnTo>
                <a:lnTo>
                  <a:pt x="141107" y="80634"/>
                </a:lnTo>
                <a:lnTo>
                  <a:pt x="142067" y="79674"/>
                </a:lnTo>
                <a:lnTo>
                  <a:pt x="143027" y="77754"/>
                </a:lnTo>
                <a:lnTo>
                  <a:pt x="143027" y="73914"/>
                </a:lnTo>
                <a:lnTo>
                  <a:pt x="142067" y="72953"/>
                </a:lnTo>
                <a:lnTo>
                  <a:pt x="141107" y="71993"/>
                </a:lnTo>
                <a:lnTo>
                  <a:pt x="140147" y="71993"/>
                </a:lnTo>
                <a:lnTo>
                  <a:pt x="139186" y="71033"/>
                </a:lnTo>
                <a:lnTo>
                  <a:pt x="120944" y="71033"/>
                </a:lnTo>
                <a:lnTo>
                  <a:pt x="119039" y="71993"/>
                </a:lnTo>
                <a:lnTo>
                  <a:pt x="116159" y="71993"/>
                </a:lnTo>
                <a:lnTo>
                  <a:pt x="115199" y="72953"/>
                </a:lnTo>
                <a:lnTo>
                  <a:pt x="114223" y="73914"/>
                </a:lnTo>
                <a:lnTo>
                  <a:pt x="113278" y="73914"/>
                </a:lnTo>
                <a:lnTo>
                  <a:pt x="112318" y="74874"/>
                </a:lnTo>
                <a:lnTo>
                  <a:pt x="111358" y="75834"/>
                </a:lnTo>
                <a:lnTo>
                  <a:pt x="44150" y="137281"/>
                </a:lnTo>
                <a:lnTo>
                  <a:pt x="70073" y="5760"/>
                </a:lnTo>
                <a:lnTo>
                  <a:pt x="70073" y="2880"/>
                </a:lnTo>
                <a:lnTo>
                  <a:pt x="69113" y="1920"/>
                </a:lnTo>
                <a:lnTo>
                  <a:pt x="68153" y="1920"/>
                </a:lnTo>
                <a:lnTo>
                  <a:pt x="67193" y="960"/>
                </a:lnTo>
                <a:lnTo>
                  <a:pt x="64312" y="960"/>
                </a:lnTo>
                <a:lnTo>
                  <a:pt x="62392" y="0"/>
                </a:lnTo>
                <a:lnTo>
                  <a:pt x="55671" y="0"/>
                </a:lnTo>
                <a:lnTo>
                  <a:pt x="52791" y="960"/>
                </a:lnTo>
                <a:lnTo>
                  <a:pt x="47990" y="960"/>
                </a:lnTo>
                <a:lnTo>
                  <a:pt x="47030" y="1920"/>
                </a:lnTo>
                <a:lnTo>
                  <a:pt x="46070" y="1920"/>
                </a:lnTo>
                <a:lnTo>
                  <a:pt x="45110" y="2880"/>
                </a:lnTo>
                <a:lnTo>
                  <a:pt x="44150" y="2880"/>
                </a:lnTo>
                <a:lnTo>
                  <a:pt x="44150" y="4800"/>
                </a:lnTo>
                <a:lnTo>
                  <a:pt x="43190" y="5760"/>
                </a:lnTo>
                <a:lnTo>
                  <a:pt x="0" y="220797"/>
                </a:lnTo>
                <a:lnTo>
                  <a:pt x="0" y="222702"/>
                </a:lnTo>
                <a:lnTo>
                  <a:pt x="960" y="223677"/>
                </a:lnTo>
                <a:lnTo>
                  <a:pt x="1920" y="224637"/>
                </a:lnTo>
                <a:lnTo>
                  <a:pt x="2880" y="224637"/>
                </a:lnTo>
                <a:lnTo>
                  <a:pt x="3840" y="225597"/>
                </a:lnTo>
                <a:lnTo>
                  <a:pt x="21122" y="225597"/>
                </a:lnTo>
                <a:lnTo>
                  <a:pt x="23027" y="224637"/>
                </a:lnTo>
                <a:lnTo>
                  <a:pt x="24963" y="224637"/>
                </a:lnTo>
                <a:lnTo>
                  <a:pt x="25923" y="223677"/>
                </a:lnTo>
                <a:lnTo>
                  <a:pt x="26868" y="222702"/>
                </a:lnTo>
                <a:lnTo>
                  <a:pt x="26868" y="220797"/>
                </a:lnTo>
                <a:lnTo>
                  <a:pt x="43190" y="140162"/>
                </a:lnTo>
                <a:lnTo>
                  <a:pt x="90236" y="220797"/>
                </a:lnTo>
                <a:lnTo>
                  <a:pt x="90236" y="221757"/>
                </a:lnTo>
                <a:lnTo>
                  <a:pt x="91196" y="222702"/>
                </a:lnTo>
                <a:lnTo>
                  <a:pt x="91196" y="223677"/>
                </a:lnTo>
                <a:lnTo>
                  <a:pt x="92156" y="223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4" name="object 634"/>
          <p:cNvSpPr/>
          <p:nvPr/>
        </p:nvSpPr>
        <p:spPr>
          <a:xfrm>
            <a:off x="4343140" y="5814593"/>
            <a:ext cx="146883" cy="213116"/>
          </a:xfrm>
          <a:custGeom>
            <a:avLst/>
            <a:gdLst/>
            <a:ahLst/>
            <a:cxnLst/>
            <a:rect l="l" t="t" r="r" b="b"/>
            <a:pathLst>
              <a:path w="146883" h="213116">
                <a:moveTo>
                  <a:pt x="960" y="210235"/>
                </a:moveTo>
                <a:lnTo>
                  <a:pt x="1920" y="211195"/>
                </a:lnTo>
                <a:lnTo>
                  <a:pt x="2880" y="211195"/>
                </a:lnTo>
                <a:lnTo>
                  <a:pt x="3840" y="212156"/>
                </a:lnTo>
                <a:lnTo>
                  <a:pt x="7680" y="212156"/>
                </a:lnTo>
                <a:lnTo>
                  <a:pt x="10561" y="213116"/>
                </a:lnTo>
                <a:lnTo>
                  <a:pt x="15361" y="213116"/>
                </a:lnTo>
                <a:lnTo>
                  <a:pt x="18242" y="212156"/>
                </a:lnTo>
                <a:lnTo>
                  <a:pt x="24002" y="212156"/>
                </a:lnTo>
                <a:lnTo>
                  <a:pt x="24963" y="211195"/>
                </a:lnTo>
                <a:lnTo>
                  <a:pt x="26883" y="211195"/>
                </a:lnTo>
                <a:lnTo>
                  <a:pt x="27843" y="210235"/>
                </a:lnTo>
                <a:lnTo>
                  <a:pt x="28803" y="209275"/>
                </a:lnTo>
                <a:lnTo>
                  <a:pt x="29763" y="209275"/>
                </a:lnTo>
                <a:lnTo>
                  <a:pt x="30723" y="208315"/>
                </a:lnTo>
                <a:lnTo>
                  <a:pt x="30723" y="207355"/>
                </a:lnTo>
                <a:lnTo>
                  <a:pt x="72969" y="150723"/>
                </a:lnTo>
                <a:lnTo>
                  <a:pt x="79479" y="141621"/>
                </a:lnTo>
                <a:lnTo>
                  <a:pt x="86830" y="130817"/>
                </a:lnTo>
                <a:lnTo>
                  <a:pt x="93583" y="120410"/>
                </a:lnTo>
                <a:lnTo>
                  <a:pt x="99837" y="110398"/>
                </a:lnTo>
                <a:lnTo>
                  <a:pt x="107940" y="96853"/>
                </a:lnTo>
                <a:lnTo>
                  <a:pt x="113970" y="85774"/>
                </a:lnTo>
                <a:lnTo>
                  <a:pt x="119039" y="74874"/>
                </a:lnTo>
                <a:lnTo>
                  <a:pt x="124185" y="64118"/>
                </a:lnTo>
                <a:lnTo>
                  <a:pt x="129410" y="52480"/>
                </a:lnTo>
                <a:lnTo>
                  <a:pt x="134401" y="41285"/>
                </a:lnTo>
                <a:lnTo>
                  <a:pt x="137004" y="34138"/>
                </a:lnTo>
                <a:lnTo>
                  <a:pt x="141463" y="22085"/>
                </a:lnTo>
                <a:lnTo>
                  <a:pt x="145922" y="10561"/>
                </a:lnTo>
                <a:lnTo>
                  <a:pt x="145922" y="9601"/>
                </a:lnTo>
                <a:lnTo>
                  <a:pt x="146883" y="8641"/>
                </a:lnTo>
                <a:lnTo>
                  <a:pt x="146883" y="1920"/>
                </a:lnTo>
                <a:lnTo>
                  <a:pt x="145922" y="960"/>
                </a:lnTo>
                <a:lnTo>
                  <a:pt x="144962" y="960"/>
                </a:lnTo>
                <a:lnTo>
                  <a:pt x="143042" y="0"/>
                </a:lnTo>
                <a:lnTo>
                  <a:pt x="125760" y="0"/>
                </a:lnTo>
                <a:lnTo>
                  <a:pt x="123840" y="960"/>
                </a:lnTo>
                <a:lnTo>
                  <a:pt x="121919" y="960"/>
                </a:lnTo>
                <a:lnTo>
                  <a:pt x="120959" y="1920"/>
                </a:lnTo>
                <a:lnTo>
                  <a:pt x="119999" y="2880"/>
                </a:lnTo>
                <a:lnTo>
                  <a:pt x="119039" y="3840"/>
                </a:lnTo>
                <a:lnTo>
                  <a:pt x="119039" y="4800"/>
                </a:lnTo>
                <a:lnTo>
                  <a:pt x="117027" y="11703"/>
                </a:lnTo>
                <a:lnTo>
                  <a:pt x="112924" y="23882"/>
                </a:lnTo>
                <a:lnTo>
                  <a:pt x="108478" y="35524"/>
                </a:lnTo>
                <a:lnTo>
                  <a:pt x="105769" y="42807"/>
                </a:lnTo>
                <a:lnTo>
                  <a:pt x="101143" y="54429"/>
                </a:lnTo>
                <a:lnTo>
                  <a:pt x="95996" y="66248"/>
                </a:lnTo>
                <a:lnTo>
                  <a:pt x="92961" y="72311"/>
                </a:lnTo>
                <a:lnTo>
                  <a:pt x="87281" y="83671"/>
                </a:lnTo>
                <a:lnTo>
                  <a:pt x="81610" y="95036"/>
                </a:lnTo>
                <a:lnTo>
                  <a:pt x="77180" y="102381"/>
                </a:lnTo>
                <a:lnTo>
                  <a:pt x="70524" y="113111"/>
                </a:lnTo>
                <a:lnTo>
                  <a:pt x="63367" y="123840"/>
                </a:lnTo>
                <a:lnTo>
                  <a:pt x="62407" y="123840"/>
                </a:lnTo>
                <a:lnTo>
                  <a:pt x="44165" y="5760"/>
                </a:lnTo>
                <a:lnTo>
                  <a:pt x="44165" y="3840"/>
                </a:lnTo>
                <a:lnTo>
                  <a:pt x="43205" y="2880"/>
                </a:lnTo>
                <a:lnTo>
                  <a:pt x="43205" y="1920"/>
                </a:lnTo>
                <a:lnTo>
                  <a:pt x="42245" y="960"/>
                </a:lnTo>
                <a:lnTo>
                  <a:pt x="41285" y="960"/>
                </a:lnTo>
                <a:lnTo>
                  <a:pt x="40325" y="0"/>
                </a:lnTo>
                <a:lnTo>
                  <a:pt x="22082" y="0"/>
                </a:lnTo>
                <a:lnTo>
                  <a:pt x="20162" y="960"/>
                </a:lnTo>
                <a:lnTo>
                  <a:pt x="19202" y="960"/>
                </a:lnTo>
                <a:lnTo>
                  <a:pt x="18242" y="1920"/>
                </a:lnTo>
                <a:lnTo>
                  <a:pt x="17282" y="1920"/>
                </a:lnTo>
                <a:lnTo>
                  <a:pt x="17282" y="12481"/>
                </a:lnTo>
                <a:lnTo>
                  <a:pt x="41285" y="153603"/>
                </a:lnTo>
                <a:lnTo>
                  <a:pt x="1920" y="204475"/>
                </a:lnTo>
                <a:lnTo>
                  <a:pt x="960" y="206395"/>
                </a:lnTo>
                <a:lnTo>
                  <a:pt x="0" y="207355"/>
                </a:lnTo>
                <a:lnTo>
                  <a:pt x="0" y="209275"/>
                </a:lnTo>
                <a:lnTo>
                  <a:pt x="960" y="210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5" name="object 635"/>
          <p:cNvSpPr/>
          <p:nvPr/>
        </p:nvSpPr>
        <p:spPr>
          <a:xfrm>
            <a:off x="4497705" y="5743559"/>
            <a:ext cx="70073" cy="225597"/>
          </a:xfrm>
          <a:custGeom>
            <a:avLst/>
            <a:gdLst/>
            <a:ahLst/>
            <a:cxnLst/>
            <a:rect l="l" t="t" r="r" b="b"/>
            <a:pathLst>
              <a:path w="70073" h="225597">
                <a:moveTo>
                  <a:pt x="960" y="223677"/>
                </a:moveTo>
                <a:lnTo>
                  <a:pt x="1920" y="224637"/>
                </a:lnTo>
                <a:lnTo>
                  <a:pt x="2880" y="225597"/>
                </a:lnTo>
                <a:lnTo>
                  <a:pt x="21122" y="225597"/>
                </a:lnTo>
                <a:lnTo>
                  <a:pt x="23027" y="224637"/>
                </a:lnTo>
                <a:lnTo>
                  <a:pt x="24963" y="224637"/>
                </a:lnTo>
                <a:lnTo>
                  <a:pt x="25908" y="223677"/>
                </a:lnTo>
                <a:lnTo>
                  <a:pt x="26868" y="222702"/>
                </a:lnTo>
                <a:lnTo>
                  <a:pt x="26868" y="220797"/>
                </a:lnTo>
                <a:lnTo>
                  <a:pt x="70073" y="5760"/>
                </a:lnTo>
                <a:lnTo>
                  <a:pt x="70073" y="2880"/>
                </a:lnTo>
                <a:lnTo>
                  <a:pt x="69113" y="1920"/>
                </a:lnTo>
                <a:lnTo>
                  <a:pt x="68153" y="1920"/>
                </a:lnTo>
                <a:lnTo>
                  <a:pt x="67193" y="960"/>
                </a:lnTo>
                <a:lnTo>
                  <a:pt x="64312" y="960"/>
                </a:lnTo>
                <a:lnTo>
                  <a:pt x="62392" y="0"/>
                </a:lnTo>
                <a:lnTo>
                  <a:pt x="55671" y="0"/>
                </a:lnTo>
                <a:lnTo>
                  <a:pt x="52791" y="960"/>
                </a:lnTo>
                <a:lnTo>
                  <a:pt x="47990" y="960"/>
                </a:lnTo>
                <a:lnTo>
                  <a:pt x="47030" y="1920"/>
                </a:lnTo>
                <a:lnTo>
                  <a:pt x="46070" y="1920"/>
                </a:lnTo>
                <a:lnTo>
                  <a:pt x="45110" y="2880"/>
                </a:lnTo>
                <a:lnTo>
                  <a:pt x="44150" y="2880"/>
                </a:lnTo>
                <a:lnTo>
                  <a:pt x="44150" y="3840"/>
                </a:lnTo>
                <a:lnTo>
                  <a:pt x="43190" y="4800"/>
                </a:lnTo>
                <a:lnTo>
                  <a:pt x="43190" y="5760"/>
                </a:lnTo>
                <a:lnTo>
                  <a:pt x="960" y="220797"/>
                </a:lnTo>
                <a:lnTo>
                  <a:pt x="0" y="221757"/>
                </a:lnTo>
                <a:lnTo>
                  <a:pt x="0" y="222702"/>
                </a:lnTo>
                <a:lnTo>
                  <a:pt x="960" y="223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6" name="object 636"/>
          <p:cNvSpPr/>
          <p:nvPr/>
        </p:nvSpPr>
        <p:spPr>
          <a:xfrm>
            <a:off x="4573539" y="5743559"/>
            <a:ext cx="70073" cy="225597"/>
          </a:xfrm>
          <a:custGeom>
            <a:avLst/>
            <a:gdLst/>
            <a:ahLst/>
            <a:cxnLst/>
            <a:rect l="l" t="t" r="r" b="b"/>
            <a:pathLst>
              <a:path w="70073" h="225597">
                <a:moveTo>
                  <a:pt x="1920" y="224637"/>
                </a:moveTo>
                <a:lnTo>
                  <a:pt x="2880" y="225597"/>
                </a:lnTo>
                <a:lnTo>
                  <a:pt x="21122" y="225597"/>
                </a:lnTo>
                <a:lnTo>
                  <a:pt x="23042" y="224637"/>
                </a:lnTo>
                <a:lnTo>
                  <a:pt x="24963" y="224637"/>
                </a:lnTo>
                <a:lnTo>
                  <a:pt x="25923" y="223677"/>
                </a:lnTo>
                <a:lnTo>
                  <a:pt x="26868" y="222702"/>
                </a:lnTo>
                <a:lnTo>
                  <a:pt x="26868" y="220797"/>
                </a:lnTo>
                <a:lnTo>
                  <a:pt x="70073" y="5760"/>
                </a:lnTo>
                <a:lnTo>
                  <a:pt x="70073" y="2880"/>
                </a:lnTo>
                <a:lnTo>
                  <a:pt x="69113" y="2880"/>
                </a:lnTo>
                <a:lnTo>
                  <a:pt x="69113" y="1920"/>
                </a:lnTo>
                <a:lnTo>
                  <a:pt x="68153" y="1920"/>
                </a:lnTo>
                <a:lnTo>
                  <a:pt x="67193" y="960"/>
                </a:lnTo>
                <a:lnTo>
                  <a:pt x="64312" y="960"/>
                </a:lnTo>
                <a:lnTo>
                  <a:pt x="62392" y="0"/>
                </a:lnTo>
                <a:lnTo>
                  <a:pt x="55671" y="0"/>
                </a:lnTo>
                <a:lnTo>
                  <a:pt x="52791" y="960"/>
                </a:lnTo>
                <a:lnTo>
                  <a:pt x="47990" y="960"/>
                </a:lnTo>
                <a:lnTo>
                  <a:pt x="47045" y="1920"/>
                </a:lnTo>
                <a:lnTo>
                  <a:pt x="46085" y="1920"/>
                </a:lnTo>
                <a:lnTo>
                  <a:pt x="45110" y="2880"/>
                </a:lnTo>
                <a:lnTo>
                  <a:pt x="44150" y="2880"/>
                </a:lnTo>
                <a:lnTo>
                  <a:pt x="44150" y="3840"/>
                </a:lnTo>
                <a:lnTo>
                  <a:pt x="43205" y="4800"/>
                </a:lnTo>
                <a:lnTo>
                  <a:pt x="43205" y="5760"/>
                </a:lnTo>
                <a:lnTo>
                  <a:pt x="0" y="220797"/>
                </a:lnTo>
                <a:lnTo>
                  <a:pt x="0" y="223677"/>
                </a:lnTo>
                <a:lnTo>
                  <a:pt x="960" y="223677"/>
                </a:lnTo>
                <a:lnTo>
                  <a:pt x="960" y="224637"/>
                </a:lnTo>
                <a:lnTo>
                  <a:pt x="1920" y="2246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7" name="object 637"/>
          <p:cNvSpPr/>
          <p:nvPr/>
        </p:nvSpPr>
        <p:spPr>
          <a:xfrm>
            <a:off x="4764217" y="5750280"/>
            <a:ext cx="151063" cy="220797"/>
          </a:xfrm>
          <a:custGeom>
            <a:avLst/>
            <a:gdLst/>
            <a:ahLst/>
            <a:cxnLst/>
            <a:rect l="l" t="t" r="r" b="b"/>
            <a:pathLst>
              <a:path w="151063" h="220797">
                <a:moveTo>
                  <a:pt x="102112" y="201594"/>
                </a:moveTo>
                <a:lnTo>
                  <a:pt x="105952" y="205435"/>
                </a:lnTo>
                <a:lnTo>
                  <a:pt x="109793" y="208315"/>
                </a:lnTo>
                <a:lnTo>
                  <a:pt x="113633" y="211195"/>
                </a:lnTo>
                <a:lnTo>
                  <a:pt x="117474" y="214076"/>
                </a:lnTo>
                <a:lnTo>
                  <a:pt x="120354" y="215981"/>
                </a:lnTo>
                <a:lnTo>
                  <a:pt x="124195" y="217916"/>
                </a:lnTo>
                <a:lnTo>
                  <a:pt x="127075" y="218876"/>
                </a:lnTo>
                <a:lnTo>
                  <a:pt x="128995" y="219821"/>
                </a:lnTo>
                <a:lnTo>
                  <a:pt x="131876" y="220797"/>
                </a:lnTo>
                <a:lnTo>
                  <a:pt x="140501" y="220797"/>
                </a:lnTo>
                <a:lnTo>
                  <a:pt x="142437" y="219821"/>
                </a:lnTo>
                <a:lnTo>
                  <a:pt x="144342" y="219821"/>
                </a:lnTo>
                <a:lnTo>
                  <a:pt x="145317" y="218876"/>
                </a:lnTo>
                <a:lnTo>
                  <a:pt x="146277" y="218876"/>
                </a:lnTo>
                <a:lnTo>
                  <a:pt x="146277" y="217916"/>
                </a:lnTo>
                <a:lnTo>
                  <a:pt x="147222" y="216956"/>
                </a:lnTo>
                <a:lnTo>
                  <a:pt x="148182" y="215036"/>
                </a:lnTo>
                <a:lnTo>
                  <a:pt x="148182" y="214076"/>
                </a:lnTo>
                <a:lnTo>
                  <a:pt x="149158" y="212156"/>
                </a:lnTo>
                <a:lnTo>
                  <a:pt x="149158" y="210235"/>
                </a:lnTo>
                <a:lnTo>
                  <a:pt x="150118" y="208315"/>
                </a:lnTo>
                <a:lnTo>
                  <a:pt x="150118" y="205435"/>
                </a:lnTo>
                <a:lnTo>
                  <a:pt x="151063" y="204475"/>
                </a:lnTo>
                <a:lnTo>
                  <a:pt x="151063" y="200634"/>
                </a:lnTo>
                <a:lnTo>
                  <a:pt x="150118" y="199674"/>
                </a:lnTo>
                <a:lnTo>
                  <a:pt x="149158" y="198714"/>
                </a:lnTo>
                <a:lnTo>
                  <a:pt x="147222" y="197754"/>
                </a:lnTo>
                <a:lnTo>
                  <a:pt x="141477" y="197754"/>
                </a:lnTo>
                <a:lnTo>
                  <a:pt x="137621" y="196794"/>
                </a:lnTo>
                <a:lnTo>
                  <a:pt x="132836" y="193913"/>
                </a:lnTo>
                <a:lnTo>
                  <a:pt x="128995" y="191033"/>
                </a:lnTo>
                <a:lnTo>
                  <a:pt x="123235" y="185272"/>
                </a:lnTo>
                <a:lnTo>
                  <a:pt x="116514" y="179511"/>
                </a:lnTo>
                <a:lnTo>
                  <a:pt x="121314" y="174711"/>
                </a:lnTo>
                <a:lnTo>
                  <a:pt x="125155" y="168950"/>
                </a:lnTo>
                <a:lnTo>
                  <a:pt x="128995" y="164150"/>
                </a:lnTo>
                <a:lnTo>
                  <a:pt x="132836" y="158389"/>
                </a:lnTo>
                <a:lnTo>
                  <a:pt x="135716" y="152628"/>
                </a:lnTo>
                <a:lnTo>
                  <a:pt x="138596" y="146867"/>
                </a:lnTo>
                <a:lnTo>
                  <a:pt x="141477" y="141122"/>
                </a:lnTo>
                <a:lnTo>
                  <a:pt x="144342" y="136306"/>
                </a:lnTo>
                <a:lnTo>
                  <a:pt x="145317" y="130561"/>
                </a:lnTo>
                <a:lnTo>
                  <a:pt x="147222" y="124800"/>
                </a:lnTo>
                <a:lnTo>
                  <a:pt x="148182" y="119999"/>
                </a:lnTo>
                <a:lnTo>
                  <a:pt x="149158" y="116159"/>
                </a:lnTo>
                <a:lnTo>
                  <a:pt x="151063" y="111358"/>
                </a:lnTo>
                <a:lnTo>
                  <a:pt x="151063" y="105597"/>
                </a:lnTo>
                <a:lnTo>
                  <a:pt x="150118" y="104637"/>
                </a:lnTo>
                <a:lnTo>
                  <a:pt x="148182" y="103677"/>
                </a:lnTo>
                <a:lnTo>
                  <a:pt x="146277" y="103677"/>
                </a:lnTo>
                <a:lnTo>
                  <a:pt x="143382" y="102717"/>
                </a:lnTo>
                <a:lnTo>
                  <a:pt x="133781" y="102717"/>
                </a:lnTo>
                <a:lnTo>
                  <a:pt x="131876" y="103677"/>
                </a:lnTo>
                <a:lnTo>
                  <a:pt x="128995" y="103677"/>
                </a:lnTo>
                <a:lnTo>
                  <a:pt x="128035" y="104637"/>
                </a:lnTo>
                <a:lnTo>
                  <a:pt x="127075" y="104637"/>
                </a:lnTo>
                <a:lnTo>
                  <a:pt x="126115" y="105597"/>
                </a:lnTo>
                <a:lnTo>
                  <a:pt x="126115" y="106558"/>
                </a:lnTo>
                <a:lnTo>
                  <a:pt x="125155" y="107518"/>
                </a:lnTo>
                <a:lnTo>
                  <a:pt x="125155" y="108478"/>
                </a:lnTo>
                <a:lnTo>
                  <a:pt x="124195" y="110398"/>
                </a:lnTo>
                <a:lnTo>
                  <a:pt x="124195" y="112318"/>
                </a:lnTo>
                <a:lnTo>
                  <a:pt x="123235" y="116159"/>
                </a:lnTo>
                <a:lnTo>
                  <a:pt x="122274" y="121904"/>
                </a:lnTo>
                <a:lnTo>
                  <a:pt x="120354" y="127680"/>
                </a:lnTo>
                <a:lnTo>
                  <a:pt x="117474" y="134401"/>
                </a:lnTo>
                <a:lnTo>
                  <a:pt x="113633" y="142067"/>
                </a:lnTo>
                <a:lnTo>
                  <a:pt x="107106" y="153056"/>
                </a:lnTo>
                <a:lnTo>
                  <a:pt x="99232" y="163189"/>
                </a:lnTo>
                <a:lnTo>
                  <a:pt x="94431" y="158389"/>
                </a:lnTo>
                <a:lnTo>
                  <a:pt x="90590" y="153588"/>
                </a:lnTo>
                <a:lnTo>
                  <a:pt x="87710" y="149748"/>
                </a:lnTo>
                <a:lnTo>
                  <a:pt x="83870" y="144962"/>
                </a:lnTo>
                <a:lnTo>
                  <a:pt x="80029" y="141122"/>
                </a:lnTo>
                <a:lnTo>
                  <a:pt x="77149" y="136306"/>
                </a:lnTo>
                <a:lnTo>
                  <a:pt x="73308" y="132466"/>
                </a:lnTo>
                <a:lnTo>
                  <a:pt x="70428" y="127680"/>
                </a:lnTo>
                <a:lnTo>
                  <a:pt x="66587" y="122880"/>
                </a:lnTo>
                <a:lnTo>
                  <a:pt x="63707" y="118064"/>
                </a:lnTo>
                <a:lnTo>
                  <a:pt x="59867" y="113278"/>
                </a:lnTo>
                <a:lnTo>
                  <a:pt x="56986" y="107518"/>
                </a:lnTo>
                <a:lnTo>
                  <a:pt x="57130" y="107446"/>
                </a:lnTo>
                <a:lnTo>
                  <a:pt x="69838" y="101037"/>
                </a:lnTo>
                <a:lnTo>
                  <a:pt x="81062" y="95051"/>
                </a:lnTo>
                <a:lnTo>
                  <a:pt x="90590" y="89275"/>
                </a:lnTo>
                <a:lnTo>
                  <a:pt x="92897" y="87485"/>
                </a:lnTo>
                <a:lnTo>
                  <a:pt x="103551" y="78988"/>
                </a:lnTo>
                <a:lnTo>
                  <a:pt x="111713" y="71033"/>
                </a:lnTo>
                <a:lnTo>
                  <a:pt x="117474" y="65272"/>
                </a:lnTo>
                <a:lnTo>
                  <a:pt x="121314" y="59512"/>
                </a:lnTo>
                <a:lnTo>
                  <a:pt x="123235" y="53751"/>
                </a:lnTo>
                <a:lnTo>
                  <a:pt x="125155" y="47990"/>
                </a:lnTo>
                <a:lnTo>
                  <a:pt x="126115" y="42230"/>
                </a:lnTo>
                <a:lnTo>
                  <a:pt x="126115" y="31683"/>
                </a:lnTo>
                <a:lnTo>
                  <a:pt x="125155" y="26883"/>
                </a:lnTo>
                <a:lnTo>
                  <a:pt x="123235" y="23042"/>
                </a:lnTo>
                <a:lnTo>
                  <a:pt x="121314" y="18242"/>
                </a:lnTo>
                <a:lnTo>
                  <a:pt x="118434" y="14401"/>
                </a:lnTo>
                <a:lnTo>
                  <a:pt x="114593" y="11521"/>
                </a:lnTo>
                <a:lnTo>
                  <a:pt x="110753" y="7680"/>
                </a:lnTo>
                <a:lnTo>
                  <a:pt x="104992" y="4800"/>
                </a:lnTo>
                <a:lnTo>
                  <a:pt x="98271" y="2880"/>
                </a:lnTo>
                <a:lnTo>
                  <a:pt x="91551" y="960"/>
                </a:lnTo>
                <a:lnTo>
                  <a:pt x="82910" y="0"/>
                </a:lnTo>
                <a:lnTo>
                  <a:pt x="63707" y="0"/>
                </a:lnTo>
                <a:lnTo>
                  <a:pt x="56026" y="960"/>
                </a:lnTo>
                <a:lnTo>
                  <a:pt x="49305" y="2880"/>
                </a:lnTo>
                <a:lnTo>
                  <a:pt x="42584" y="3840"/>
                </a:lnTo>
                <a:lnTo>
                  <a:pt x="36839" y="6720"/>
                </a:lnTo>
                <a:lnTo>
                  <a:pt x="32023" y="9601"/>
                </a:lnTo>
                <a:lnTo>
                  <a:pt x="33959" y="49911"/>
                </a:lnTo>
                <a:lnTo>
                  <a:pt x="34919" y="47045"/>
                </a:lnTo>
                <a:lnTo>
                  <a:pt x="35864" y="43205"/>
                </a:lnTo>
                <a:lnTo>
                  <a:pt x="36839" y="39364"/>
                </a:lnTo>
                <a:lnTo>
                  <a:pt x="38744" y="36484"/>
                </a:lnTo>
                <a:lnTo>
                  <a:pt x="41640" y="32644"/>
                </a:lnTo>
                <a:lnTo>
                  <a:pt x="44520" y="29763"/>
                </a:lnTo>
                <a:lnTo>
                  <a:pt x="48360" y="26883"/>
                </a:lnTo>
                <a:lnTo>
                  <a:pt x="53146" y="24963"/>
                </a:lnTo>
                <a:lnTo>
                  <a:pt x="57946" y="23042"/>
                </a:lnTo>
                <a:lnTo>
                  <a:pt x="63707" y="22082"/>
                </a:lnTo>
                <a:lnTo>
                  <a:pt x="80989" y="22082"/>
                </a:lnTo>
                <a:lnTo>
                  <a:pt x="83870" y="24002"/>
                </a:lnTo>
                <a:lnTo>
                  <a:pt x="87710" y="24963"/>
                </a:lnTo>
                <a:lnTo>
                  <a:pt x="90590" y="26883"/>
                </a:lnTo>
                <a:lnTo>
                  <a:pt x="92511" y="27843"/>
                </a:lnTo>
                <a:lnTo>
                  <a:pt x="94431" y="29763"/>
                </a:lnTo>
                <a:lnTo>
                  <a:pt x="95391" y="31683"/>
                </a:lnTo>
                <a:lnTo>
                  <a:pt x="96351" y="34549"/>
                </a:lnTo>
                <a:lnTo>
                  <a:pt x="97311" y="36484"/>
                </a:lnTo>
                <a:lnTo>
                  <a:pt x="97311" y="43205"/>
                </a:lnTo>
                <a:lnTo>
                  <a:pt x="96351" y="47045"/>
                </a:lnTo>
                <a:lnTo>
                  <a:pt x="95391" y="50886"/>
                </a:lnTo>
                <a:lnTo>
                  <a:pt x="93471" y="54711"/>
                </a:lnTo>
                <a:lnTo>
                  <a:pt x="91551" y="58552"/>
                </a:lnTo>
                <a:lnTo>
                  <a:pt x="87710" y="62392"/>
                </a:lnTo>
                <a:lnTo>
                  <a:pt x="83870" y="66233"/>
                </a:lnTo>
                <a:lnTo>
                  <a:pt x="78109" y="70073"/>
                </a:lnTo>
                <a:lnTo>
                  <a:pt x="71388" y="74874"/>
                </a:lnTo>
                <a:lnTo>
                  <a:pt x="68376" y="76889"/>
                </a:lnTo>
                <a:lnTo>
                  <a:pt x="57977" y="82705"/>
                </a:lnTo>
                <a:lnTo>
                  <a:pt x="45465" y="89275"/>
                </a:lnTo>
                <a:lnTo>
                  <a:pt x="42584" y="84475"/>
                </a:lnTo>
                <a:lnTo>
                  <a:pt x="40679" y="80634"/>
                </a:lnTo>
                <a:lnTo>
                  <a:pt x="39704" y="77754"/>
                </a:lnTo>
                <a:lnTo>
                  <a:pt x="37799" y="73913"/>
                </a:lnTo>
                <a:lnTo>
                  <a:pt x="39704" y="131521"/>
                </a:lnTo>
                <a:lnTo>
                  <a:pt x="42584" y="136306"/>
                </a:lnTo>
                <a:lnTo>
                  <a:pt x="46425" y="141122"/>
                </a:lnTo>
                <a:lnTo>
                  <a:pt x="50265" y="146867"/>
                </a:lnTo>
                <a:lnTo>
                  <a:pt x="54106" y="151668"/>
                </a:lnTo>
                <a:lnTo>
                  <a:pt x="57946" y="156469"/>
                </a:lnTo>
                <a:lnTo>
                  <a:pt x="61787" y="161269"/>
                </a:lnTo>
                <a:lnTo>
                  <a:pt x="65627" y="166070"/>
                </a:lnTo>
                <a:lnTo>
                  <a:pt x="70428" y="170870"/>
                </a:lnTo>
                <a:lnTo>
                  <a:pt x="74268" y="175671"/>
                </a:lnTo>
                <a:lnTo>
                  <a:pt x="79069" y="180472"/>
                </a:lnTo>
                <a:lnTo>
                  <a:pt x="75229" y="183352"/>
                </a:lnTo>
                <a:lnTo>
                  <a:pt x="72348" y="185272"/>
                </a:lnTo>
                <a:lnTo>
                  <a:pt x="67548" y="188153"/>
                </a:lnTo>
                <a:lnTo>
                  <a:pt x="63707" y="190073"/>
                </a:lnTo>
                <a:lnTo>
                  <a:pt x="59867" y="191993"/>
                </a:lnTo>
                <a:lnTo>
                  <a:pt x="56026" y="193913"/>
                </a:lnTo>
                <a:lnTo>
                  <a:pt x="51241" y="194873"/>
                </a:lnTo>
                <a:lnTo>
                  <a:pt x="47400" y="196794"/>
                </a:lnTo>
                <a:lnTo>
                  <a:pt x="42584" y="197754"/>
                </a:lnTo>
                <a:lnTo>
                  <a:pt x="37799" y="198714"/>
                </a:lnTo>
                <a:lnTo>
                  <a:pt x="22437" y="198714"/>
                </a:lnTo>
                <a:lnTo>
                  <a:pt x="16676" y="197754"/>
                </a:lnTo>
                <a:lnTo>
                  <a:pt x="11876" y="195834"/>
                </a:lnTo>
                <a:lnTo>
                  <a:pt x="7075" y="194873"/>
                </a:lnTo>
                <a:lnTo>
                  <a:pt x="3235" y="191993"/>
                </a:lnTo>
                <a:lnTo>
                  <a:pt x="354" y="190073"/>
                </a:lnTo>
                <a:lnTo>
                  <a:pt x="0" y="218064"/>
                </a:lnTo>
                <a:lnTo>
                  <a:pt x="11976" y="220108"/>
                </a:lnTo>
                <a:lnTo>
                  <a:pt x="25318" y="220797"/>
                </a:lnTo>
                <a:lnTo>
                  <a:pt x="37857" y="220172"/>
                </a:lnTo>
                <a:lnTo>
                  <a:pt x="50627" y="218252"/>
                </a:lnTo>
                <a:lnTo>
                  <a:pt x="62747" y="215036"/>
                </a:lnTo>
                <a:lnTo>
                  <a:pt x="74957" y="209840"/>
                </a:lnTo>
                <a:lnTo>
                  <a:pt x="86184" y="203847"/>
                </a:lnTo>
                <a:lnTo>
                  <a:pt x="96351" y="196794"/>
                </a:lnTo>
                <a:lnTo>
                  <a:pt x="102112" y="20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8" name="object 638"/>
          <p:cNvSpPr/>
          <p:nvPr/>
        </p:nvSpPr>
        <p:spPr>
          <a:xfrm>
            <a:off x="4727127" y="5759881"/>
            <a:ext cx="76794" cy="208463"/>
          </a:xfrm>
          <a:custGeom>
            <a:avLst/>
            <a:gdLst/>
            <a:ahLst/>
            <a:cxnLst/>
            <a:rect l="l" t="t" r="r" b="b"/>
            <a:pathLst>
              <a:path w="76794" h="208463">
                <a:moveTo>
                  <a:pt x="0" y="164150"/>
                </a:moveTo>
                <a:lnTo>
                  <a:pt x="0" y="170870"/>
                </a:lnTo>
                <a:lnTo>
                  <a:pt x="1920" y="177591"/>
                </a:lnTo>
                <a:lnTo>
                  <a:pt x="3840" y="183352"/>
                </a:lnTo>
                <a:lnTo>
                  <a:pt x="6720" y="189113"/>
                </a:lnTo>
                <a:lnTo>
                  <a:pt x="11521" y="194873"/>
                </a:lnTo>
                <a:lnTo>
                  <a:pt x="16322" y="198714"/>
                </a:lnTo>
                <a:lnTo>
                  <a:pt x="22082" y="202554"/>
                </a:lnTo>
                <a:lnTo>
                  <a:pt x="28803" y="206380"/>
                </a:lnTo>
                <a:lnTo>
                  <a:pt x="36484" y="208315"/>
                </a:lnTo>
                <a:lnTo>
                  <a:pt x="37089" y="208463"/>
                </a:lnTo>
                <a:lnTo>
                  <a:pt x="37444" y="180472"/>
                </a:lnTo>
                <a:lnTo>
                  <a:pt x="34564" y="177591"/>
                </a:lnTo>
                <a:lnTo>
                  <a:pt x="32644" y="174711"/>
                </a:lnTo>
                <a:lnTo>
                  <a:pt x="30723" y="170870"/>
                </a:lnTo>
                <a:lnTo>
                  <a:pt x="29763" y="167030"/>
                </a:lnTo>
                <a:lnTo>
                  <a:pt x="29763" y="154548"/>
                </a:lnTo>
                <a:lnTo>
                  <a:pt x="30723" y="149748"/>
                </a:lnTo>
                <a:lnTo>
                  <a:pt x="31683" y="145907"/>
                </a:lnTo>
                <a:lnTo>
                  <a:pt x="33604" y="141107"/>
                </a:lnTo>
                <a:lnTo>
                  <a:pt x="36484" y="136306"/>
                </a:lnTo>
                <a:lnTo>
                  <a:pt x="39364" y="132466"/>
                </a:lnTo>
                <a:lnTo>
                  <a:pt x="43205" y="127680"/>
                </a:lnTo>
                <a:lnTo>
                  <a:pt x="47045" y="123840"/>
                </a:lnTo>
                <a:lnTo>
                  <a:pt x="51846" y="120959"/>
                </a:lnTo>
                <a:lnTo>
                  <a:pt x="56647" y="117119"/>
                </a:lnTo>
                <a:lnTo>
                  <a:pt x="62407" y="113278"/>
                </a:lnTo>
                <a:lnTo>
                  <a:pt x="69113" y="110398"/>
                </a:lnTo>
                <a:lnTo>
                  <a:pt x="72953" y="116159"/>
                </a:lnTo>
                <a:lnTo>
                  <a:pt x="76794" y="121920"/>
                </a:lnTo>
                <a:lnTo>
                  <a:pt x="74889" y="64312"/>
                </a:lnTo>
                <a:lnTo>
                  <a:pt x="73929" y="61432"/>
                </a:lnTo>
                <a:lnTo>
                  <a:pt x="72953" y="58552"/>
                </a:lnTo>
                <a:lnTo>
                  <a:pt x="72009" y="54711"/>
                </a:lnTo>
                <a:lnTo>
                  <a:pt x="72009" y="51831"/>
                </a:lnTo>
                <a:lnTo>
                  <a:pt x="71048" y="49911"/>
                </a:lnTo>
                <a:lnTo>
                  <a:pt x="71048" y="40309"/>
                </a:lnTo>
                <a:lnTo>
                  <a:pt x="69113" y="0"/>
                </a:lnTo>
                <a:lnTo>
                  <a:pt x="64328" y="2880"/>
                </a:lnTo>
                <a:lnTo>
                  <a:pt x="60487" y="5760"/>
                </a:lnTo>
                <a:lnTo>
                  <a:pt x="56647" y="9601"/>
                </a:lnTo>
                <a:lnTo>
                  <a:pt x="53766" y="13441"/>
                </a:lnTo>
                <a:lnTo>
                  <a:pt x="50886" y="17282"/>
                </a:lnTo>
                <a:lnTo>
                  <a:pt x="48966" y="21107"/>
                </a:lnTo>
                <a:lnTo>
                  <a:pt x="47045" y="24947"/>
                </a:lnTo>
                <a:lnTo>
                  <a:pt x="45125" y="28788"/>
                </a:lnTo>
                <a:lnTo>
                  <a:pt x="44165" y="32628"/>
                </a:lnTo>
                <a:lnTo>
                  <a:pt x="43205" y="37444"/>
                </a:lnTo>
                <a:lnTo>
                  <a:pt x="43205" y="52791"/>
                </a:lnTo>
                <a:lnTo>
                  <a:pt x="44165" y="55671"/>
                </a:lnTo>
                <a:lnTo>
                  <a:pt x="45125" y="59512"/>
                </a:lnTo>
                <a:lnTo>
                  <a:pt x="46085" y="63352"/>
                </a:lnTo>
                <a:lnTo>
                  <a:pt x="47045" y="67193"/>
                </a:lnTo>
                <a:lnTo>
                  <a:pt x="48006" y="71033"/>
                </a:lnTo>
                <a:lnTo>
                  <a:pt x="49926" y="75834"/>
                </a:lnTo>
                <a:lnTo>
                  <a:pt x="51846" y="80634"/>
                </a:lnTo>
                <a:lnTo>
                  <a:pt x="54726" y="85435"/>
                </a:lnTo>
                <a:lnTo>
                  <a:pt x="57607" y="91196"/>
                </a:lnTo>
                <a:lnTo>
                  <a:pt x="52362" y="93735"/>
                </a:lnTo>
                <a:lnTo>
                  <a:pt x="41032" y="100421"/>
                </a:lnTo>
                <a:lnTo>
                  <a:pt x="31683" y="107518"/>
                </a:lnTo>
                <a:lnTo>
                  <a:pt x="24002" y="113278"/>
                </a:lnTo>
                <a:lnTo>
                  <a:pt x="18242" y="119024"/>
                </a:lnTo>
                <a:lnTo>
                  <a:pt x="13441" y="124800"/>
                </a:lnTo>
                <a:lnTo>
                  <a:pt x="8641" y="131521"/>
                </a:lnTo>
                <a:lnTo>
                  <a:pt x="5760" y="137266"/>
                </a:lnTo>
                <a:lnTo>
                  <a:pt x="2880" y="143987"/>
                </a:lnTo>
                <a:lnTo>
                  <a:pt x="960" y="150708"/>
                </a:lnTo>
                <a:lnTo>
                  <a:pt x="0" y="157429"/>
                </a:lnTo>
                <a:lnTo>
                  <a:pt x="0" y="1641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9" name="object 639"/>
          <p:cNvSpPr/>
          <p:nvPr/>
        </p:nvSpPr>
        <p:spPr>
          <a:xfrm>
            <a:off x="5029520" y="5759881"/>
            <a:ext cx="265922" cy="209275"/>
          </a:xfrm>
          <a:custGeom>
            <a:avLst/>
            <a:gdLst/>
            <a:ahLst/>
            <a:cxnLst/>
            <a:rect l="l" t="t" r="r" b="b"/>
            <a:pathLst>
              <a:path w="265922" h="209275">
                <a:moveTo>
                  <a:pt x="264962" y="3840"/>
                </a:moveTo>
                <a:lnTo>
                  <a:pt x="263987" y="2880"/>
                </a:lnTo>
                <a:lnTo>
                  <a:pt x="263027" y="1920"/>
                </a:lnTo>
                <a:lnTo>
                  <a:pt x="262082" y="960"/>
                </a:lnTo>
                <a:lnTo>
                  <a:pt x="261122" y="960"/>
                </a:lnTo>
                <a:lnTo>
                  <a:pt x="259201" y="0"/>
                </a:lnTo>
                <a:lnTo>
                  <a:pt x="235198" y="0"/>
                </a:lnTo>
                <a:lnTo>
                  <a:pt x="232318" y="960"/>
                </a:lnTo>
                <a:lnTo>
                  <a:pt x="229438" y="960"/>
                </a:lnTo>
                <a:lnTo>
                  <a:pt x="227517" y="1920"/>
                </a:lnTo>
                <a:lnTo>
                  <a:pt x="224637" y="2880"/>
                </a:lnTo>
                <a:lnTo>
                  <a:pt x="222717" y="4800"/>
                </a:lnTo>
                <a:lnTo>
                  <a:pt x="220797" y="5760"/>
                </a:lnTo>
                <a:lnTo>
                  <a:pt x="219837" y="7680"/>
                </a:lnTo>
                <a:lnTo>
                  <a:pt x="217916" y="9601"/>
                </a:lnTo>
                <a:lnTo>
                  <a:pt x="215996" y="11521"/>
                </a:lnTo>
                <a:lnTo>
                  <a:pt x="214076" y="14401"/>
                </a:lnTo>
                <a:lnTo>
                  <a:pt x="213116" y="17282"/>
                </a:lnTo>
                <a:lnTo>
                  <a:pt x="119039" y="167990"/>
                </a:lnTo>
                <a:lnTo>
                  <a:pt x="88315" y="17282"/>
                </a:lnTo>
                <a:lnTo>
                  <a:pt x="88315" y="14401"/>
                </a:lnTo>
                <a:lnTo>
                  <a:pt x="87370" y="11521"/>
                </a:lnTo>
                <a:lnTo>
                  <a:pt x="86395" y="9601"/>
                </a:lnTo>
                <a:lnTo>
                  <a:pt x="85435" y="7680"/>
                </a:lnTo>
                <a:lnTo>
                  <a:pt x="84475" y="5760"/>
                </a:lnTo>
                <a:lnTo>
                  <a:pt x="82555" y="3840"/>
                </a:lnTo>
                <a:lnTo>
                  <a:pt x="81594" y="2880"/>
                </a:lnTo>
                <a:lnTo>
                  <a:pt x="79689" y="1920"/>
                </a:lnTo>
                <a:lnTo>
                  <a:pt x="76809" y="960"/>
                </a:lnTo>
                <a:lnTo>
                  <a:pt x="74874" y="0"/>
                </a:lnTo>
                <a:lnTo>
                  <a:pt x="48966" y="0"/>
                </a:lnTo>
                <a:lnTo>
                  <a:pt x="48006" y="960"/>
                </a:lnTo>
                <a:lnTo>
                  <a:pt x="46085" y="960"/>
                </a:lnTo>
                <a:lnTo>
                  <a:pt x="45125" y="1920"/>
                </a:lnTo>
                <a:lnTo>
                  <a:pt x="44165" y="2880"/>
                </a:lnTo>
                <a:lnTo>
                  <a:pt x="42245" y="3840"/>
                </a:lnTo>
                <a:lnTo>
                  <a:pt x="41285" y="5760"/>
                </a:lnTo>
                <a:lnTo>
                  <a:pt x="40325" y="6720"/>
                </a:lnTo>
                <a:lnTo>
                  <a:pt x="39364" y="8641"/>
                </a:lnTo>
                <a:lnTo>
                  <a:pt x="38404" y="10546"/>
                </a:lnTo>
                <a:lnTo>
                  <a:pt x="38404" y="12481"/>
                </a:lnTo>
                <a:lnTo>
                  <a:pt x="0" y="204475"/>
                </a:lnTo>
                <a:lnTo>
                  <a:pt x="0" y="207355"/>
                </a:lnTo>
                <a:lnTo>
                  <a:pt x="960" y="208315"/>
                </a:lnTo>
                <a:lnTo>
                  <a:pt x="2880" y="208315"/>
                </a:lnTo>
                <a:lnTo>
                  <a:pt x="3840" y="209275"/>
                </a:lnTo>
                <a:lnTo>
                  <a:pt x="21122" y="209275"/>
                </a:lnTo>
                <a:lnTo>
                  <a:pt x="22082" y="208315"/>
                </a:lnTo>
                <a:lnTo>
                  <a:pt x="24002" y="208315"/>
                </a:lnTo>
                <a:lnTo>
                  <a:pt x="24963" y="207355"/>
                </a:lnTo>
                <a:lnTo>
                  <a:pt x="25923" y="206380"/>
                </a:lnTo>
                <a:lnTo>
                  <a:pt x="26883" y="205435"/>
                </a:lnTo>
                <a:lnTo>
                  <a:pt x="26883" y="204475"/>
                </a:lnTo>
                <a:lnTo>
                  <a:pt x="63367" y="23042"/>
                </a:lnTo>
                <a:lnTo>
                  <a:pt x="97916" y="205435"/>
                </a:lnTo>
                <a:lnTo>
                  <a:pt x="97916" y="206380"/>
                </a:lnTo>
                <a:lnTo>
                  <a:pt x="98877" y="207355"/>
                </a:lnTo>
                <a:lnTo>
                  <a:pt x="100797" y="208315"/>
                </a:lnTo>
                <a:lnTo>
                  <a:pt x="102717" y="209275"/>
                </a:lnTo>
                <a:lnTo>
                  <a:pt x="118079" y="209275"/>
                </a:lnTo>
                <a:lnTo>
                  <a:pt x="119999" y="208315"/>
                </a:lnTo>
                <a:lnTo>
                  <a:pt x="122880" y="208315"/>
                </a:lnTo>
                <a:lnTo>
                  <a:pt x="123840" y="206380"/>
                </a:lnTo>
                <a:lnTo>
                  <a:pt x="124800" y="205435"/>
                </a:lnTo>
                <a:lnTo>
                  <a:pt x="236159" y="23042"/>
                </a:lnTo>
                <a:lnTo>
                  <a:pt x="237119" y="23042"/>
                </a:lnTo>
                <a:lnTo>
                  <a:pt x="200634" y="204475"/>
                </a:lnTo>
                <a:lnTo>
                  <a:pt x="199674" y="205435"/>
                </a:lnTo>
                <a:lnTo>
                  <a:pt x="199674" y="206380"/>
                </a:lnTo>
                <a:lnTo>
                  <a:pt x="200634" y="206380"/>
                </a:lnTo>
                <a:lnTo>
                  <a:pt x="200634" y="207355"/>
                </a:lnTo>
                <a:lnTo>
                  <a:pt x="201594" y="208315"/>
                </a:lnTo>
                <a:lnTo>
                  <a:pt x="203514" y="208315"/>
                </a:lnTo>
                <a:lnTo>
                  <a:pt x="204475" y="209275"/>
                </a:lnTo>
                <a:lnTo>
                  <a:pt x="221757" y="209275"/>
                </a:lnTo>
                <a:lnTo>
                  <a:pt x="222717" y="208315"/>
                </a:lnTo>
                <a:lnTo>
                  <a:pt x="224637" y="208315"/>
                </a:lnTo>
                <a:lnTo>
                  <a:pt x="225597" y="207355"/>
                </a:lnTo>
                <a:lnTo>
                  <a:pt x="226557" y="206380"/>
                </a:lnTo>
                <a:lnTo>
                  <a:pt x="227517" y="205435"/>
                </a:lnTo>
                <a:lnTo>
                  <a:pt x="227517" y="204475"/>
                </a:lnTo>
                <a:lnTo>
                  <a:pt x="265922" y="12481"/>
                </a:lnTo>
                <a:lnTo>
                  <a:pt x="265922" y="6720"/>
                </a:lnTo>
                <a:lnTo>
                  <a:pt x="264962" y="5760"/>
                </a:lnTo>
                <a:lnTo>
                  <a:pt x="26496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0" name="object 640"/>
          <p:cNvSpPr/>
          <p:nvPr/>
        </p:nvSpPr>
        <p:spPr>
          <a:xfrm>
            <a:off x="5308884" y="5811713"/>
            <a:ext cx="112303" cy="157444"/>
          </a:xfrm>
          <a:custGeom>
            <a:avLst/>
            <a:gdLst/>
            <a:ahLst/>
            <a:cxnLst/>
            <a:rect l="l" t="t" r="r" b="b"/>
            <a:pathLst>
              <a:path w="112303" h="157444">
                <a:moveTo>
                  <a:pt x="93101" y="0"/>
                </a:moveTo>
                <a:lnTo>
                  <a:pt x="89260" y="0"/>
                </a:lnTo>
                <a:lnTo>
                  <a:pt x="84475" y="960"/>
                </a:lnTo>
                <a:lnTo>
                  <a:pt x="79674" y="2880"/>
                </a:lnTo>
                <a:lnTo>
                  <a:pt x="75834" y="4800"/>
                </a:lnTo>
                <a:lnTo>
                  <a:pt x="71993" y="7680"/>
                </a:lnTo>
                <a:lnTo>
                  <a:pt x="67193" y="10561"/>
                </a:lnTo>
                <a:lnTo>
                  <a:pt x="63352" y="13441"/>
                </a:lnTo>
                <a:lnTo>
                  <a:pt x="59512" y="17282"/>
                </a:lnTo>
                <a:lnTo>
                  <a:pt x="56631" y="21122"/>
                </a:lnTo>
                <a:lnTo>
                  <a:pt x="52791" y="24963"/>
                </a:lnTo>
                <a:lnTo>
                  <a:pt x="49910" y="29763"/>
                </a:lnTo>
                <a:lnTo>
                  <a:pt x="47990" y="33604"/>
                </a:lnTo>
                <a:lnTo>
                  <a:pt x="52791" y="7680"/>
                </a:lnTo>
                <a:lnTo>
                  <a:pt x="52791" y="4800"/>
                </a:lnTo>
                <a:lnTo>
                  <a:pt x="51831" y="3840"/>
                </a:lnTo>
                <a:lnTo>
                  <a:pt x="50871" y="3840"/>
                </a:lnTo>
                <a:lnTo>
                  <a:pt x="50871" y="2880"/>
                </a:lnTo>
                <a:lnTo>
                  <a:pt x="35509" y="2880"/>
                </a:lnTo>
                <a:lnTo>
                  <a:pt x="33588" y="3840"/>
                </a:lnTo>
                <a:lnTo>
                  <a:pt x="31668" y="3840"/>
                </a:lnTo>
                <a:lnTo>
                  <a:pt x="30708" y="4800"/>
                </a:lnTo>
                <a:lnTo>
                  <a:pt x="30708" y="5760"/>
                </a:lnTo>
                <a:lnTo>
                  <a:pt x="29748" y="5760"/>
                </a:lnTo>
                <a:lnTo>
                  <a:pt x="29748" y="7680"/>
                </a:lnTo>
                <a:lnTo>
                  <a:pt x="944" y="152643"/>
                </a:lnTo>
                <a:lnTo>
                  <a:pt x="0" y="153603"/>
                </a:lnTo>
                <a:lnTo>
                  <a:pt x="0" y="154548"/>
                </a:lnTo>
                <a:lnTo>
                  <a:pt x="944" y="155524"/>
                </a:lnTo>
                <a:lnTo>
                  <a:pt x="1904" y="156484"/>
                </a:lnTo>
                <a:lnTo>
                  <a:pt x="2865" y="157444"/>
                </a:lnTo>
                <a:lnTo>
                  <a:pt x="21107" y="157444"/>
                </a:lnTo>
                <a:lnTo>
                  <a:pt x="23027" y="156484"/>
                </a:lnTo>
                <a:lnTo>
                  <a:pt x="24947" y="156484"/>
                </a:lnTo>
                <a:lnTo>
                  <a:pt x="25907" y="155524"/>
                </a:lnTo>
                <a:lnTo>
                  <a:pt x="26868" y="154548"/>
                </a:lnTo>
                <a:lnTo>
                  <a:pt x="26868" y="152643"/>
                </a:lnTo>
                <a:lnTo>
                  <a:pt x="40309" y="88315"/>
                </a:lnTo>
                <a:lnTo>
                  <a:pt x="43897" y="74786"/>
                </a:lnTo>
                <a:lnTo>
                  <a:pt x="47990" y="63367"/>
                </a:lnTo>
                <a:lnTo>
                  <a:pt x="51831" y="55686"/>
                </a:lnTo>
                <a:lnTo>
                  <a:pt x="56631" y="48966"/>
                </a:lnTo>
                <a:lnTo>
                  <a:pt x="61432" y="43205"/>
                </a:lnTo>
                <a:lnTo>
                  <a:pt x="66233" y="37444"/>
                </a:lnTo>
                <a:lnTo>
                  <a:pt x="71033" y="33604"/>
                </a:lnTo>
                <a:lnTo>
                  <a:pt x="74858" y="30723"/>
                </a:lnTo>
                <a:lnTo>
                  <a:pt x="79674" y="26883"/>
                </a:lnTo>
                <a:lnTo>
                  <a:pt x="84475" y="25923"/>
                </a:lnTo>
                <a:lnTo>
                  <a:pt x="94076" y="25923"/>
                </a:lnTo>
                <a:lnTo>
                  <a:pt x="95036" y="26883"/>
                </a:lnTo>
                <a:lnTo>
                  <a:pt x="96941" y="26883"/>
                </a:lnTo>
                <a:lnTo>
                  <a:pt x="97916" y="27843"/>
                </a:lnTo>
                <a:lnTo>
                  <a:pt x="98861" y="27843"/>
                </a:lnTo>
                <a:lnTo>
                  <a:pt x="99821" y="28803"/>
                </a:lnTo>
                <a:lnTo>
                  <a:pt x="100782" y="28803"/>
                </a:lnTo>
                <a:lnTo>
                  <a:pt x="102702" y="29763"/>
                </a:lnTo>
                <a:lnTo>
                  <a:pt x="105582" y="29763"/>
                </a:lnTo>
                <a:lnTo>
                  <a:pt x="105582" y="28803"/>
                </a:lnTo>
                <a:lnTo>
                  <a:pt x="106542" y="27843"/>
                </a:lnTo>
                <a:lnTo>
                  <a:pt x="107502" y="26883"/>
                </a:lnTo>
                <a:lnTo>
                  <a:pt x="107502" y="25923"/>
                </a:lnTo>
                <a:lnTo>
                  <a:pt x="108463" y="24002"/>
                </a:lnTo>
                <a:lnTo>
                  <a:pt x="109423" y="23042"/>
                </a:lnTo>
                <a:lnTo>
                  <a:pt x="109423" y="21122"/>
                </a:lnTo>
                <a:lnTo>
                  <a:pt x="110383" y="19202"/>
                </a:lnTo>
                <a:lnTo>
                  <a:pt x="110383" y="18242"/>
                </a:lnTo>
                <a:lnTo>
                  <a:pt x="111343" y="16322"/>
                </a:lnTo>
                <a:lnTo>
                  <a:pt x="111343" y="10561"/>
                </a:lnTo>
                <a:lnTo>
                  <a:pt x="112303" y="9601"/>
                </a:lnTo>
                <a:lnTo>
                  <a:pt x="112303" y="6720"/>
                </a:lnTo>
                <a:lnTo>
                  <a:pt x="111343" y="5760"/>
                </a:lnTo>
                <a:lnTo>
                  <a:pt x="111343" y="4800"/>
                </a:lnTo>
                <a:lnTo>
                  <a:pt x="110383" y="3840"/>
                </a:lnTo>
                <a:lnTo>
                  <a:pt x="109423" y="3840"/>
                </a:lnTo>
                <a:lnTo>
                  <a:pt x="108463" y="2880"/>
                </a:lnTo>
                <a:lnTo>
                  <a:pt x="106542" y="2880"/>
                </a:lnTo>
                <a:lnTo>
                  <a:pt x="105582" y="1920"/>
                </a:lnTo>
                <a:lnTo>
                  <a:pt x="103662" y="1920"/>
                </a:lnTo>
                <a:lnTo>
                  <a:pt x="102702" y="960"/>
                </a:lnTo>
                <a:lnTo>
                  <a:pt x="96941" y="960"/>
                </a:lnTo>
                <a:lnTo>
                  <a:pt x="95036" y="0"/>
                </a:lnTo>
                <a:lnTo>
                  <a:pt x="931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1" name="object 641"/>
          <p:cNvSpPr/>
          <p:nvPr/>
        </p:nvSpPr>
        <p:spPr>
          <a:xfrm>
            <a:off x="5501838" y="5758921"/>
            <a:ext cx="191018" cy="210235"/>
          </a:xfrm>
          <a:custGeom>
            <a:avLst/>
            <a:gdLst/>
            <a:ahLst/>
            <a:cxnLst/>
            <a:rect l="l" t="t" r="r" b="b"/>
            <a:pathLst>
              <a:path w="191018" h="210235">
                <a:moveTo>
                  <a:pt x="141107" y="113263"/>
                </a:moveTo>
                <a:lnTo>
                  <a:pt x="122864" y="205435"/>
                </a:lnTo>
                <a:lnTo>
                  <a:pt x="122864" y="208315"/>
                </a:lnTo>
                <a:lnTo>
                  <a:pt x="123825" y="209275"/>
                </a:lnTo>
                <a:lnTo>
                  <a:pt x="125745" y="209275"/>
                </a:lnTo>
                <a:lnTo>
                  <a:pt x="127665" y="210235"/>
                </a:lnTo>
                <a:lnTo>
                  <a:pt x="143987" y="210235"/>
                </a:lnTo>
                <a:lnTo>
                  <a:pt x="145907" y="209275"/>
                </a:lnTo>
                <a:lnTo>
                  <a:pt x="147827" y="209275"/>
                </a:lnTo>
                <a:lnTo>
                  <a:pt x="148788" y="208315"/>
                </a:lnTo>
                <a:lnTo>
                  <a:pt x="148788" y="207340"/>
                </a:lnTo>
                <a:lnTo>
                  <a:pt x="149748" y="207340"/>
                </a:lnTo>
                <a:lnTo>
                  <a:pt x="150708" y="206395"/>
                </a:lnTo>
                <a:lnTo>
                  <a:pt x="150708" y="205435"/>
                </a:lnTo>
                <a:lnTo>
                  <a:pt x="190058" y="4800"/>
                </a:lnTo>
                <a:lnTo>
                  <a:pt x="191018" y="3840"/>
                </a:lnTo>
                <a:lnTo>
                  <a:pt x="190058" y="2880"/>
                </a:lnTo>
                <a:lnTo>
                  <a:pt x="190058" y="1920"/>
                </a:lnTo>
                <a:lnTo>
                  <a:pt x="188153" y="1920"/>
                </a:lnTo>
                <a:lnTo>
                  <a:pt x="187177" y="960"/>
                </a:lnTo>
                <a:lnTo>
                  <a:pt x="184312" y="960"/>
                </a:lnTo>
                <a:lnTo>
                  <a:pt x="182377" y="0"/>
                </a:lnTo>
                <a:lnTo>
                  <a:pt x="172791" y="0"/>
                </a:lnTo>
                <a:lnTo>
                  <a:pt x="170870" y="960"/>
                </a:lnTo>
                <a:lnTo>
                  <a:pt x="167990" y="960"/>
                </a:lnTo>
                <a:lnTo>
                  <a:pt x="167030" y="1920"/>
                </a:lnTo>
                <a:lnTo>
                  <a:pt x="164150" y="1920"/>
                </a:lnTo>
                <a:lnTo>
                  <a:pt x="164150" y="2880"/>
                </a:lnTo>
                <a:lnTo>
                  <a:pt x="163189" y="3840"/>
                </a:lnTo>
                <a:lnTo>
                  <a:pt x="163189" y="4800"/>
                </a:lnTo>
                <a:lnTo>
                  <a:pt x="145907" y="88315"/>
                </a:lnTo>
                <a:lnTo>
                  <a:pt x="50871" y="88315"/>
                </a:lnTo>
                <a:lnTo>
                  <a:pt x="68153" y="4800"/>
                </a:lnTo>
                <a:lnTo>
                  <a:pt x="68153" y="3840"/>
                </a:lnTo>
                <a:lnTo>
                  <a:pt x="67193" y="2880"/>
                </a:lnTo>
                <a:lnTo>
                  <a:pt x="67193" y="1920"/>
                </a:lnTo>
                <a:lnTo>
                  <a:pt x="65272" y="1920"/>
                </a:lnTo>
                <a:lnTo>
                  <a:pt x="64312" y="960"/>
                </a:lnTo>
                <a:lnTo>
                  <a:pt x="61432" y="960"/>
                </a:lnTo>
                <a:lnTo>
                  <a:pt x="59512" y="0"/>
                </a:lnTo>
                <a:lnTo>
                  <a:pt x="49911" y="0"/>
                </a:lnTo>
                <a:lnTo>
                  <a:pt x="47990" y="960"/>
                </a:lnTo>
                <a:lnTo>
                  <a:pt x="45110" y="960"/>
                </a:lnTo>
                <a:lnTo>
                  <a:pt x="44150" y="1920"/>
                </a:lnTo>
                <a:lnTo>
                  <a:pt x="41269" y="1920"/>
                </a:lnTo>
                <a:lnTo>
                  <a:pt x="41269" y="2880"/>
                </a:lnTo>
                <a:lnTo>
                  <a:pt x="40309" y="3840"/>
                </a:lnTo>
                <a:lnTo>
                  <a:pt x="40309" y="4800"/>
                </a:lnTo>
                <a:lnTo>
                  <a:pt x="0" y="205435"/>
                </a:lnTo>
                <a:lnTo>
                  <a:pt x="0" y="208315"/>
                </a:lnTo>
                <a:lnTo>
                  <a:pt x="944" y="209275"/>
                </a:lnTo>
                <a:lnTo>
                  <a:pt x="2880" y="209275"/>
                </a:lnTo>
                <a:lnTo>
                  <a:pt x="4785" y="210235"/>
                </a:lnTo>
                <a:lnTo>
                  <a:pt x="21107" y="210235"/>
                </a:lnTo>
                <a:lnTo>
                  <a:pt x="23027" y="209275"/>
                </a:lnTo>
                <a:lnTo>
                  <a:pt x="24947" y="209275"/>
                </a:lnTo>
                <a:lnTo>
                  <a:pt x="25908" y="208315"/>
                </a:lnTo>
                <a:lnTo>
                  <a:pt x="26868" y="207340"/>
                </a:lnTo>
                <a:lnTo>
                  <a:pt x="27828" y="206395"/>
                </a:lnTo>
                <a:lnTo>
                  <a:pt x="27828" y="205435"/>
                </a:lnTo>
                <a:lnTo>
                  <a:pt x="46070" y="113263"/>
                </a:lnTo>
                <a:lnTo>
                  <a:pt x="141107" y="1132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2" name="object 642"/>
          <p:cNvSpPr/>
          <p:nvPr/>
        </p:nvSpPr>
        <p:spPr>
          <a:xfrm>
            <a:off x="5697672" y="5814593"/>
            <a:ext cx="146867" cy="213116"/>
          </a:xfrm>
          <a:custGeom>
            <a:avLst/>
            <a:gdLst/>
            <a:ahLst/>
            <a:cxnLst/>
            <a:rect l="l" t="t" r="r" b="b"/>
            <a:pathLst>
              <a:path w="146867" h="213116">
                <a:moveTo>
                  <a:pt x="944" y="210235"/>
                </a:moveTo>
                <a:lnTo>
                  <a:pt x="1904" y="211195"/>
                </a:lnTo>
                <a:lnTo>
                  <a:pt x="2880" y="211195"/>
                </a:lnTo>
                <a:lnTo>
                  <a:pt x="3825" y="212156"/>
                </a:lnTo>
                <a:lnTo>
                  <a:pt x="7665" y="212156"/>
                </a:lnTo>
                <a:lnTo>
                  <a:pt x="10546" y="213116"/>
                </a:lnTo>
                <a:lnTo>
                  <a:pt x="15346" y="213116"/>
                </a:lnTo>
                <a:lnTo>
                  <a:pt x="18227" y="212156"/>
                </a:lnTo>
                <a:lnTo>
                  <a:pt x="23987" y="212156"/>
                </a:lnTo>
                <a:lnTo>
                  <a:pt x="24947" y="211195"/>
                </a:lnTo>
                <a:lnTo>
                  <a:pt x="26868" y="211195"/>
                </a:lnTo>
                <a:lnTo>
                  <a:pt x="27828" y="210235"/>
                </a:lnTo>
                <a:lnTo>
                  <a:pt x="28788" y="209275"/>
                </a:lnTo>
                <a:lnTo>
                  <a:pt x="29748" y="209275"/>
                </a:lnTo>
                <a:lnTo>
                  <a:pt x="30708" y="208315"/>
                </a:lnTo>
                <a:lnTo>
                  <a:pt x="30708" y="207355"/>
                </a:lnTo>
                <a:lnTo>
                  <a:pt x="72953" y="150723"/>
                </a:lnTo>
                <a:lnTo>
                  <a:pt x="79469" y="141621"/>
                </a:lnTo>
                <a:lnTo>
                  <a:pt x="86821" y="130817"/>
                </a:lnTo>
                <a:lnTo>
                  <a:pt x="93570" y="120410"/>
                </a:lnTo>
                <a:lnTo>
                  <a:pt x="99822" y="110398"/>
                </a:lnTo>
                <a:lnTo>
                  <a:pt x="107925" y="96853"/>
                </a:lnTo>
                <a:lnTo>
                  <a:pt x="113955" y="85774"/>
                </a:lnTo>
                <a:lnTo>
                  <a:pt x="119024" y="74874"/>
                </a:lnTo>
                <a:lnTo>
                  <a:pt x="124170" y="64118"/>
                </a:lnTo>
                <a:lnTo>
                  <a:pt x="129395" y="52480"/>
                </a:lnTo>
                <a:lnTo>
                  <a:pt x="134386" y="41285"/>
                </a:lnTo>
                <a:lnTo>
                  <a:pt x="136989" y="34138"/>
                </a:lnTo>
                <a:lnTo>
                  <a:pt x="141448" y="22085"/>
                </a:lnTo>
                <a:lnTo>
                  <a:pt x="145907" y="10561"/>
                </a:lnTo>
                <a:lnTo>
                  <a:pt x="145907" y="9601"/>
                </a:lnTo>
                <a:lnTo>
                  <a:pt x="146867" y="8641"/>
                </a:lnTo>
                <a:lnTo>
                  <a:pt x="146867" y="1920"/>
                </a:lnTo>
                <a:lnTo>
                  <a:pt x="145907" y="960"/>
                </a:lnTo>
                <a:lnTo>
                  <a:pt x="144947" y="960"/>
                </a:lnTo>
                <a:lnTo>
                  <a:pt x="143027" y="0"/>
                </a:lnTo>
                <a:lnTo>
                  <a:pt x="125745" y="0"/>
                </a:lnTo>
                <a:lnTo>
                  <a:pt x="123825" y="960"/>
                </a:lnTo>
                <a:lnTo>
                  <a:pt x="121904" y="960"/>
                </a:lnTo>
                <a:lnTo>
                  <a:pt x="120944" y="1920"/>
                </a:lnTo>
                <a:lnTo>
                  <a:pt x="120944" y="2880"/>
                </a:lnTo>
                <a:lnTo>
                  <a:pt x="119984" y="2880"/>
                </a:lnTo>
                <a:lnTo>
                  <a:pt x="119984" y="3840"/>
                </a:lnTo>
                <a:lnTo>
                  <a:pt x="119024" y="4800"/>
                </a:lnTo>
                <a:lnTo>
                  <a:pt x="117011" y="11703"/>
                </a:lnTo>
                <a:lnTo>
                  <a:pt x="112909" y="23882"/>
                </a:lnTo>
                <a:lnTo>
                  <a:pt x="108463" y="35524"/>
                </a:lnTo>
                <a:lnTo>
                  <a:pt x="105762" y="42807"/>
                </a:lnTo>
                <a:lnTo>
                  <a:pt x="101139" y="54429"/>
                </a:lnTo>
                <a:lnTo>
                  <a:pt x="95981" y="66248"/>
                </a:lnTo>
                <a:lnTo>
                  <a:pt x="92945" y="72316"/>
                </a:lnTo>
                <a:lnTo>
                  <a:pt x="87268" y="83673"/>
                </a:lnTo>
                <a:lnTo>
                  <a:pt x="81579" y="95036"/>
                </a:lnTo>
                <a:lnTo>
                  <a:pt x="77168" y="102376"/>
                </a:lnTo>
                <a:lnTo>
                  <a:pt x="70513" y="113108"/>
                </a:lnTo>
                <a:lnTo>
                  <a:pt x="63352" y="123840"/>
                </a:lnTo>
                <a:lnTo>
                  <a:pt x="62392" y="123840"/>
                </a:lnTo>
                <a:lnTo>
                  <a:pt x="44150" y="5760"/>
                </a:lnTo>
                <a:lnTo>
                  <a:pt x="44150" y="3840"/>
                </a:lnTo>
                <a:lnTo>
                  <a:pt x="43190" y="2880"/>
                </a:lnTo>
                <a:lnTo>
                  <a:pt x="43190" y="1920"/>
                </a:lnTo>
                <a:lnTo>
                  <a:pt x="42230" y="960"/>
                </a:lnTo>
                <a:lnTo>
                  <a:pt x="41269" y="960"/>
                </a:lnTo>
                <a:lnTo>
                  <a:pt x="40309" y="0"/>
                </a:lnTo>
                <a:lnTo>
                  <a:pt x="22067" y="0"/>
                </a:lnTo>
                <a:lnTo>
                  <a:pt x="21107" y="960"/>
                </a:lnTo>
                <a:lnTo>
                  <a:pt x="20147" y="960"/>
                </a:lnTo>
                <a:lnTo>
                  <a:pt x="18227" y="1920"/>
                </a:lnTo>
                <a:lnTo>
                  <a:pt x="17266" y="1920"/>
                </a:lnTo>
                <a:lnTo>
                  <a:pt x="17266" y="12481"/>
                </a:lnTo>
                <a:lnTo>
                  <a:pt x="41269" y="153603"/>
                </a:lnTo>
                <a:lnTo>
                  <a:pt x="1904" y="204475"/>
                </a:lnTo>
                <a:lnTo>
                  <a:pt x="944" y="206395"/>
                </a:lnTo>
                <a:lnTo>
                  <a:pt x="0" y="207355"/>
                </a:lnTo>
                <a:lnTo>
                  <a:pt x="0" y="209275"/>
                </a:lnTo>
                <a:lnTo>
                  <a:pt x="944" y="210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3" name="object 643"/>
          <p:cNvSpPr/>
          <p:nvPr/>
        </p:nvSpPr>
        <p:spPr>
          <a:xfrm>
            <a:off x="5855101" y="5744519"/>
            <a:ext cx="50871" cy="227517"/>
          </a:xfrm>
          <a:custGeom>
            <a:avLst/>
            <a:gdLst/>
            <a:ahLst/>
            <a:cxnLst/>
            <a:rect l="l" t="t" r="r" b="b"/>
            <a:pathLst>
              <a:path w="50871" h="227517">
                <a:moveTo>
                  <a:pt x="50871" y="204475"/>
                </a:moveTo>
                <a:lnTo>
                  <a:pt x="43190" y="204475"/>
                </a:lnTo>
                <a:lnTo>
                  <a:pt x="37429" y="201594"/>
                </a:lnTo>
                <a:lnTo>
                  <a:pt x="33588" y="195833"/>
                </a:lnTo>
                <a:lnTo>
                  <a:pt x="29748" y="190073"/>
                </a:lnTo>
                <a:lnTo>
                  <a:pt x="28788" y="182392"/>
                </a:lnTo>
                <a:lnTo>
                  <a:pt x="27843" y="224637"/>
                </a:lnTo>
                <a:lnTo>
                  <a:pt x="32628" y="226557"/>
                </a:lnTo>
                <a:lnTo>
                  <a:pt x="37429" y="227517"/>
                </a:lnTo>
                <a:lnTo>
                  <a:pt x="44150" y="227517"/>
                </a:lnTo>
                <a:lnTo>
                  <a:pt x="50871" y="204475"/>
                </a:lnTo>
                <a:close/>
              </a:path>
              <a:path w="50871" h="227517">
                <a:moveTo>
                  <a:pt x="0" y="167990"/>
                </a:moveTo>
                <a:lnTo>
                  <a:pt x="0" y="177591"/>
                </a:lnTo>
                <a:lnTo>
                  <a:pt x="960" y="181432"/>
                </a:lnTo>
                <a:lnTo>
                  <a:pt x="960" y="189113"/>
                </a:lnTo>
                <a:lnTo>
                  <a:pt x="1920" y="192953"/>
                </a:lnTo>
                <a:lnTo>
                  <a:pt x="2880" y="196794"/>
                </a:lnTo>
                <a:lnTo>
                  <a:pt x="4800" y="200634"/>
                </a:lnTo>
                <a:lnTo>
                  <a:pt x="5760" y="204475"/>
                </a:lnTo>
                <a:lnTo>
                  <a:pt x="7680" y="208315"/>
                </a:lnTo>
                <a:lnTo>
                  <a:pt x="9601" y="212156"/>
                </a:lnTo>
                <a:lnTo>
                  <a:pt x="12481" y="215036"/>
                </a:lnTo>
                <a:lnTo>
                  <a:pt x="15361" y="217916"/>
                </a:lnTo>
                <a:lnTo>
                  <a:pt x="19202" y="220797"/>
                </a:lnTo>
                <a:lnTo>
                  <a:pt x="23042" y="222717"/>
                </a:lnTo>
                <a:lnTo>
                  <a:pt x="27843" y="224637"/>
                </a:lnTo>
                <a:lnTo>
                  <a:pt x="28788" y="182392"/>
                </a:lnTo>
                <a:lnTo>
                  <a:pt x="28788" y="161269"/>
                </a:lnTo>
                <a:lnTo>
                  <a:pt x="29748" y="155508"/>
                </a:lnTo>
                <a:lnTo>
                  <a:pt x="30723" y="149748"/>
                </a:lnTo>
                <a:lnTo>
                  <a:pt x="31668" y="144002"/>
                </a:lnTo>
                <a:lnTo>
                  <a:pt x="33588" y="138226"/>
                </a:lnTo>
                <a:lnTo>
                  <a:pt x="35509" y="131521"/>
                </a:lnTo>
                <a:lnTo>
                  <a:pt x="37429" y="125760"/>
                </a:lnTo>
                <a:lnTo>
                  <a:pt x="40309" y="119999"/>
                </a:lnTo>
                <a:lnTo>
                  <a:pt x="43190" y="114239"/>
                </a:lnTo>
                <a:lnTo>
                  <a:pt x="46070" y="109438"/>
                </a:lnTo>
                <a:lnTo>
                  <a:pt x="49911" y="104637"/>
                </a:lnTo>
                <a:lnTo>
                  <a:pt x="52791" y="100797"/>
                </a:lnTo>
                <a:lnTo>
                  <a:pt x="57591" y="96956"/>
                </a:lnTo>
                <a:lnTo>
                  <a:pt x="61432" y="95036"/>
                </a:lnTo>
                <a:lnTo>
                  <a:pt x="66233" y="92156"/>
                </a:lnTo>
                <a:lnTo>
                  <a:pt x="71993" y="90236"/>
                </a:lnTo>
                <a:lnTo>
                  <a:pt x="84475" y="90236"/>
                </a:lnTo>
                <a:lnTo>
                  <a:pt x="91196" y="92156"/>
                </a:lnTo>
                <a:lnTo>
                  <a:pt x="96956" y="95996"/>
                </a:lnTo>
                <a:lnTo>
                  <a:pt x="102717" y="99837"/>
                </a:lnTo>
                <a:lnTo>
                  <a:pt x="108478" y="105597"/>
                </a:lnTo>
                <a:lnTo>
                  <a:pt x="113278" y="113278"/>
                </a:lnTo>
                <a:lnTo>
                  <a:pt x="108478" y="140162"/>
                </a:lnTo>
                <a:lnTo>
                  <a:pt x="103986" y="154871"/>
                </a:lnTo>
                <a:lnTo>
                  <a:pt x="98877" y="166070"/>
                </a:lnTo>
                <a:lnTo>
                  <a:pt x="95036" y="173751"/>
                </a:lnTo>
                <a:lnTo>
                  <a:pt x="90236" y="180472"/>
                </a:lnTo>
                <a:lnTo>
                  <a:pt x="85435" y="186232"/>
                </a:lnTo>
                <a:lnTo>
                  <a:pt x="80634" y="191993"/>
                </a:lnTo>
                <a:lnTo>
                  <a:pt x="74874" y="196794"/>
                </a:lnTo>
                <a:lnTo>
                  <a:pt x="68153" y="199674"/>
                </a:lnTo>
                <a:lnTo>
                  <a:pt x="62392" y="202554"/>
                </a:lnTo>
                <a:lnTo>
                  <a:pt x="56631" y="204475"/>
                </a:lnTo>
                <a:lnTo>
                  <a:pt x="50871" y="204475"/>
                </a:lnTo>
                <a:lnTo>
                  <a:pt x="44150" y="227517"/>
                </a:lnTo>
                <a:lnTo>
                  <a:pt x="50871" y="227517"/>
                </a:lnTo>
                <a:lnTo>
                  <a:pt x="56631" y="225582"/>
                </a:lnTo>
                <a:lnTo>
                  <a:pt x="62392" y="223677"/>
                </a:lnTo>
                <a:lnTo>
                  <a:pt x="69113" y="221741"/>
                </a:lnTo>
                <a:lnTo>
                  <a:pt x="74874" y="218876"/>
                </a:lnTo>
                <a:lnTo>
                  <a:pt x="79674" y="215036"/>
                </a:lnTo>
                <a:lnTo>
                  <a:pt x="84475" y="212156"/>
                </a:lnTo>
                <a:lnTo>
                  <a:pt x="89275" y="208315"/>
                </a:lnTo>
                <a:lnTo>
                  <a:pt x="92156" y="204475"/>
                </a:lnTo>
                <a:lnTo>
                  <a:pt x="95996" y="200634"/>
                </a:lnTo>
                <a:lnTo>
                  <a:pt x="98877" y="196794"/>
                </a:lnTo>
                <a:lnTo>
                  <a:pt x="99837" y="192953"/>
                </a:lnTo>
                <a:lnTo>
                  <a:pt x="95036" y="219836"/>
                </a:lnTo>
                <a:lnTo>
                  <a:pt x="95036" y="222717"/>
                </a:lnTo>
                <a:lnTo>
                  <a:pt x="95996" y="223677"/>
                </a:lnTo>
                <a:lnTo>
                  <a:pt x="96956" y="223677"/>
                </a:lnTo>
                <a:lnTo>
                  <a:pt x="97916" y="224637"/>
                </a:lnTo>
                <a:lnTo>
                  <a:pt x="113278" y="224637"/>
                </a:lnTo>
                <a:lnTo>
                  <a:pt x="115199" y="223677"/>
                </a:lnTo>
                <a:lnTo>
                  <a:pt x="117119" y="222717"/>
                </a:lnTo>
                <a:lnTo>
                  <a:pt x="118079" y="221741"/>
                </a:lnTo>
                <a:lnTo>
                  <a:pt x="119039" y="219836"/>
                </a:lnTo>
                <a:lnTo>
                  <a:pt x="161269" y="4800"/>
                </a:lnTo>
                <a:lnTo>
                  <a:pt x="162229" y="4800"/>
                </a:lnTo>
                <a:lnTo>
                  <a:pt x="162229" y="3840"/>
                </a:lnTo>
                <a:lnTo>
                  <a:pt x="161269" y="2880"/>
                </a:lnTo>
                <a:lnTo>
                  <a:pt x="161269" y="1920"/>
                </a:lnTo>
                <a:lnTo>
                  <a:pt x="159349" y="1920"/>
                </a:lnTo>
                <a:lnTo>
                  <a:pt x="158389" y="960"/>
                </a:lnTo>
                <a:lnTo>
                  <a:pt x="155508" y="960"/>
                </a:lnTo>
                <a:lnTo>
                  <a:pt x="154548" y="0"/>
                </a:lnTo>
                <a:lnTo>
                  <a:pt x="143987" y="0"/>
                </a:lnTo>
                <a:lnTo>
                  <a:pt x="143042" y="960"/>
                </a:lnTo>
                <a:lnTo>
                  <a:pt x="139202" y="960"/>
                </a:lnTo>
                <a:lnTo>
                  <a:pt x="138226" y="1920"/>
                </a:lnTo>
                <a:lnTo>
                  <a:pt x="137266" y="1920"/>
                </a:lnTo>
                <a:lnTo>
                  <a:pt x="136321" y="2880"/>
                </a:lnTo>
                <a:lnTo>
                  <a:pt x="135346" y="3840"/>
                </a:lnTo>
                <a:lnTo>
                  <a:pt x="135346" y="4800"/>
                </a:lnTo>
                <a:lnTo>
                  <a:pt x="119039" y="87355"/>
                </a:lnTo>
                <a:lnTo>
                  <a:pt x="116144" y="84475"/>
                </a:lnTo>
                <a:lnTo>
                  <a:pt x="114239" y="82555"/>
                </a:lnTo>
                <a:lnTo>
                  <a:pt x="111358" y="79674"/>
                </a:lnTo>
                <a:lnTo>
                  <a:pt x="108478" y="76794"/>
                </a:lnTo>
                <a:lnTo>
                  <a:pt x="105597" y="74874"/>
                </a:lnTo>
                <a:lnTo>
                  <a:pt x="101757" y="73913"/>
                </a:lnTo>
                <a:lnTo>
                  <a:pt x="98877" y="71033"/>
                </a:lnTo>
                <a:lnTo>
                  <a:pt x="95036" y="70073"/>
                </a:lnTo>
                <a:lnTo>
                  <a:pt x="91196" y="69113"/>
                </a:lnTo>
                <a:lnTo>
                  <a:pt x="86395" y="68153"/>
                </a:lnTo>
                <a:lnTo>
                  <a:pt x="82555" y="67193"/>
                </a:lnTo>
                <a:lnTo>
                  <a:pt x="76506" y="67204"/>
                </a:lnTo>
                <a:lnTo>
                  <a:pt x="63510" y="68761"/>
                </a:lnTo>
                <a:lnTo>
                  <a:pt x="51831" y="72953"/>
                </a:lnTo>
                <a:lnTo>
                  <a:pt x="45125" y="76794"/>
                </a:lnTo>
                <a:lnTo>
                  <a:pt x="38404" y="81594"/>
                </a:lnTo>
                <a:lnTo>
                  <a:pt x="32628" y="87355"/>
                </a:lnTo>
                <a:lnTo>
                  <a:pt x="26883" y="93116"/>
                </a:lnTo>
                <a:lnTo>
                  <a:pt x="22067" y="99837"/>
                </a:lnTo>
                <a:lnTo>
                  <a:pt x="17282" y="106558"/>
                </a:lnTo>
                <a:lnTo>
                  <a:pt x="13441" y="114239"/>
                </a:lnTo>
                <a:lnTo>
                  <a:pt x="10561" y="121919"/>
                </a:lnTo>
                <a:lnTo>
                  <a:pt x="7680" y="129600"/>
                </a:lnTo>
                <a:lnTo>
                  <a:pt x="4800" y="137281"/>
                </a:lnTo>
                <a:lnTo>
                  <a:pt x="2880" y="144947"/>
                </a:lnTo>
                <a:lnTo>
                  <a:pt x="1920" y="152628"/>
                </a:lnTo>
                <a:lnTo>
                  <a:pt x="960" y="160309"/>
                </a:lnTo>
                <a:lnTo>
                  <a:pt x="0" y="1679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4" name="object 644"/>
          <p:cNvSpPr/>
          <p:nvPr/>
        </p:nvSpPr>
        <p:spPr>
          <a:xfrm>
            <a:off x="6025012" y="5811713"/>
            <a:ext cx="137281" cy="160324"/>
          </a:xfrm>
          <a:custGeom>
            <a:avLst/>
            <a:gdLst/>
            <a:ahLst/>
            <a:cxnLst/>
            <a:rect l="l" t="t" r="r" b="b"/>
            <a:pathLst>
              <a:path w="137281" h="160324">
                <a:moveTo>
                  <a:pt x="137281" y="37444"/>
                </a:moveTo>
                <a:lnTo>
                  <a:pt x="137281" y="32644"/>
                </a:lnTo>
                <a:lnTo>
                  <a:pt x="136321" y="28803"/>
                </a:lnTo>
                <a:lnTo>
                  <a:pt x="134401" y="24002"/>
                </a:lnTo>
                <a:lnTo>
                  <a:pt x="132481" y="20162"/>
                </a:lnTo>
                <a:lnTo>
                  <a:pt x="129600" y="16322"/>
                </a:lnTo>
                <a:lnTo>
                  <a:pt x="125760" y="12481"/>
                </a:lnTo>
                <a:lnTo>
                  <a:pt x="120959" y="8641"/>
                </a:lnTo>
                <a:lnTo>
                  <a:pt x="116159" y="5760"/>
                </a:lnTo>
                <a:lnTo>
                  <a:pt x="110398" y="3840"/>
                </a:lnTo>
                <a:lnTo>
                  <a:pt x="103677" y="1920"/>
                </a:lnTo>
                <a:lnTo>
                  <a:pt x="95996" y="0"/>
                </a:lnTo>
                <a:lnTo>
                  <a:pt x="87355" y="0"/>
                </a:lnTo>
                <a:lnTo>
                  <a:pt x="83122" y="105"/>
                </a:lnTo>
                <a:lnTo>
                  <a:pt x="70304" y="1856"/>
                </a:lnTo>
                <a:lnTo>
                  <a:pt x="58552" y="5760"/>
                </a:lnTo>
                <a:lnTo>
                  <a:pt x="49926" y="8641"/>
                </a:lnTo>
                <a:lnTo>
                  <a:pt x="43205" y="13441"/>
                </a:lnTo>
                <a:lnTo>
                  <a:pt x="36484" y="18242"/>
                </a:lnTo>
                <a:lnTo>
                  <a:pt x="29763" y="24002"/>
                </a:lnTo>
                <a:lnTo>
                  <a:pt x="24002" y="30723"/>
                </a:lnTo>
                <a:lnTo>
                  <a:pt x="20162" y="37444"/>
                </a:lnTo>
                <a:lnTo>
                  <a:pt x="19967" y="37757"/>
                </a:lnTo>
                <a:lnTo>
                  <a:pt x="13603" y="49120"/>
                </a:lnTo>
                <a:lnTo>
                  <a:pt x="8641" y="60472"/>
                </a:lnTo>
                <a:lnTo>
                  <a:pt x="5760" y="68168"/>
                </a:lnTo>
                <a:lnTo>
                  <a:pt x="2880" y="75849"/>
                </a:lnTo>
                <a:lnTo>
                  <a:pt x="1920" y="84475"/>
                </a:lnTo>
                <a:lnTo>
                  <a:pt x="960" y="92156"/>
                </a:lnTo>
                <a:lnTo>
                  <a:pt x="0" y="99837"/>
                </a:lnTo>
                <a:lnTo>
                  <a:pt x="0" y="115199"/>
                </a:lnTo>
                <a:lnTo>
                  <a:pt x="960" y="123840"/>
                </a:lnTo>
                <a:lnTo>
                  <a:pt x="3840" y="130561"/>
                </a:lnTo>
                <a:lnTo>
                  <a:pt x="5760" y="137281"/>
                </a:lnTo>
                <a:lnTo>
                  <a:pt x="9601" y="142082"/>
                </a:lnTo>
                <a:lnTo>
                  <a:pt x="14401" y="146883"/>
                </a:lnTo>
                <a:lnTo>
                  <a:pt x="19202" y="151683"/>
                </a:lnTo>
                <a:lnTo>
                  <a:pt x="24963" y="154548"/>
                </a:lnTo>
                <a:lnTo>
                  <a:pt x="32644" y="156484"/>
                </a:lnTo>
                <a:lnTo>
                  <a:pt x="39364" y="159364"/>
                </a:lnTo>
                <a:lnTo>
                  <a:pt x="47990" y="160324"/>
                </a:lnTo>
                <a:lnTo>
                  <a:pt x="63352" y="160324"/>
                </a:lnTo>
                <a:lnTo>
                  <a:pt x="68153" y="159364"/>
                </a:lnTo>
                <a:lnTo>
                  <a:pt x="73913" y="159364"/>
                </a:lnTo>
                <a:lnTo>
                  <a:pt x="79674" y="158389"/>
                </a:lnTo>
                <a:lnTo>
                  <a:pt x="84475" y="157444"/>
                </a:lnTo>
                <a:lnTo>
                  <a:pt x="88315" y="156484"/>
                </a:lnTo>
                <a:lnTo>
                  <a:pt x="93116" y="155524"/>
                </a:lnTo>
                <a:lnTo>
                  <a:pt x="96956" y="154548"/>
                </a:lnTo>
                <a:lnTo>
                  <a:pt x="99837" y="153603"/>
                </a:lnTo>
                <a:lnTo>
                  <a:pt x="103677" y="151683"/>
                </a:lnTo>
                <a:lnTo>
                  <a:pt x="105597" y="150723"/>
                </a:lnTo>
                <a:lnTo>
                  <a:pt x="107518" y="149763"/>
                </a:lnTo>
                <a:lnTo>
                  <a:pt x="108478" y="147843"/>
                </a:lnTo>
                <a:lnTo>
                  <a:pt x="108478" y="146883"/>
                </a:lnTo>
                <a:lnTo>
                  <a:pt x="109438" y="145923"/>
                </a:lnTo>
                <a:lnTo>
                  <a:pt x="110398" y="144002"/>
                </a:lnTo>
                <a:lnTo>
                  <a:pt x="111358" y="143042"/>
                </a:lnTo>
                <a:lnTo>
                  <a:pt x="111358" y="140162"/>
                </a:lnTo>
                <a:lnTo>
                  <a:pt x="112318" y="138242"/>
                </a:lnTo>
                <a:lnTo>
                  <a:pt x="112318" y="130561"/>
                </a:lnTo>
                <a:lnTo>
                  <a:pt x="111358" y="129600"/>
                </a:lnTo>
                <a:lnTo>
                  <a:pt x="110398" y="128640"/>
                </a:lnTo>
                <a:lnTo>
                  <a:pt x="108478" y="128640"/>
                </a:lnTo>
                <a:lnTo>
                  <a:pt x="106558" y="129600"/>
                </a:lnTo>
                <a:lnTo>
                  <a:pt x="104637" y="130561"/>
                </a:lnTo>
                <a:lnTo>
                  <a:pt x="101757" y="131521"/>
                </a:lnTo>
                <a:lnTo>
                  <a:pt x="97917" y="132481"/>
                </a:lnTo>
                <a:lnTo>
                  <a:pt x="94076" y="133441"/>
                </a:lnTo>
                <a:lnTo>
                  <a:pt x="90236" y="135361"/>
                </a:lnTo>
                <a:lnTo>
                  <a:pt x="85435" y="136321"/>
                </a:lnTo>
                <a:lnTo>
                  <a:pt x="79674" y="137281"/>
                </a:lnTo>
                <a:lnTo>
                  <a:pt x="74874" y="138242"/>
                </a:lnTo>
                <a:lnTo>
                  <a:pt x="61432" y="138242"/>
                </a:lnTo>
                <a:lnTo>
                  <a:pt x="59046" y="138199"/>
                </a:lnTo>
                <a:lnTo>
                  <a:pt x="45044" y="135768"/>
                </a:lnTo>
                <a:lnTo>
                  <a:pt x="35524" y="129600"/>
                </a:lnTo>
                <a:lnTo>
                  <a:pt x="29763" y="123840"/>
                </a:lnTo>
                <a:lnTo>
                  <a:pt x="27843" y="116159"/>
                </a:lnTo>
                <a:lnTo>
                  <a:pt x="27843" y="92156"/>
                </a:lnTo>
                <a:lnTo>
                  <a:pt x="28803" y="89275"/>
                </a:lnTo>
                <a:lnTo>
                  <a:pt x="29763" y="85435"/>
                </a:lnTo>
                <a:lnTo>
                  <a:pt x="34564" y="66248"/>
                </a:lnTo>
                <a:lnTo>
                  <a:pt x="36484" y="60472"/>
                </a:lnTo>
                <a:lnTo>
                  <a:pt x="38404" y="54726"/>
                </a:lnTo>
                <a:lnTo>
                  <a:pt x="41285" y="48966"/>
                </a:lnTo>
                <a:lnTo>
                  <a:pt x="44150" y="43205"/>
                </a:lnTo>
                <a:lnTo>
                  <a:pt x="47990" y="38404"/>
                </a:lnTo>
                <a:lnTo>
                  <a:pt x="51831" y="34564"/>
                </a:lnTo>
                <a:lnTo>
                  <a:pt x="55671" y="30723"/>
                </a:lnTo>
                <a:lnTo>
                  <a:pt x="61432" y="27843"/>
                </a:lnTo>
                <a:lnTo>
                  <a:pt x="66233" y="24963"/>
                </a:lnTo>
                <a:lnTo>
                  <a:pt x="71993" y="22082"/>
                </a:lnTo>
                <a:lnTo>
                  <a:pt x="77754" y="21122"/>
                </a:lnTo>
                <a:lnTo>
                  <a:pt x="93116" y="21122"/>
                </a:lnTo>
                <a:lnTo>
                  <a:pt x="98877" y="23042"/>
                </a:lnTo>
                <a:lnTo>
                  <a:pt x="103677" y="26883"/>
                </a:lnTo>
                <a:lnTo>
                  <a:pt x="107518" y="29763"/>
                </a:lnTo>
                <a:lnTo>
                  <a:pt x="109438" y="34564"/>
                </a:lnTo>
                <a:lnTo>
                  <a:pt x="109438" y="43205"/>
                </a:lnTo>
                <a:lnTo>
                  <a:pt x="108478" y="47045"/>
                </a:lnTo>
                <a:lnTo>
                  <a:pt x="106558" y="49926"/>
                </a:lnTo>
                <a:lnTo>
                  <a:pt x="104637" y="52806"/>
                </a:lnTo>
                <a:lnTo>
                  <a:pt x="101757" y="55686"/>
                </a:lnTo>
                <a:lnTo>
                  <a:pt x="96956" y="58567"/>
                </a:lnTo>
                <a:lnTo>
                  <a:pt x="93116" y="60472"/>
                </a:lnTo>
                <a:lnTo>
                  <a:pt x="86395" y="62407"/>
                </a:lnTo>
                <a:lnTo>
                  <a:pt x="78714" y="64328"/>
                </a:lnTo>
                <a:lnTo>
                  <a:pt x="76621" y="64586"/>
                </a:lnTo>
                <a:lnTo>
                  <a:pt x="64996" y="65742"/>
                </a:lnTo>
                <a:lnTo>
                  <a:pt x="50871" y="66248"/>
                </a:lnTo>
                <a:lnTo>
                  <a:pt x="47045" y="85435"/>
                </a:lnTo>
                <a:lnTo>
                  <a:pt x="63609" y="85037"/>
                </a:lnTo>
                <a:lnTo>
                  <a:pt x="76350" y="84080"/>
                </a:lnTo>
                <a:lnTo>
                  <a:pt x="87355" y="82555"/>
                </a:lnTo>
                <a:lnTo>
                  <a:pt x="92845" y="81146"/>
                </a:lnTo>
                <a:lnTo>
                  <a:pt x="105510" y="77354"/>
                </a:lnTo>
                <a:lnTo>
                  <a:pt x="116159" y="72969"/>
                </a:lnTo>
                <a:lnTo>
                  <a:pt x="122880" y="68168"/>
                </a:lnTo>
                <a:lnTo>
                  <a:pt x="128640" y="63367"/>
                </a:lnTo>
                <a:lnTo>
                  <a:pt x="131521" y="57607"/>
                </a:lnTo>
                <a:lnTo>
                  <a:pt x="135361" y="51846"/>
                </a:lnTo>
                <a:lnTo>
                  <a:pt x="137281" y="45125"/>
                </a:lnTo>
                <a:lnTo>
                  <a:pt x="137281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5" name="object 645"/>
          <p:cNvSpPr/>
          <p:nvPr/>
        </p:nvSpPr>
        <p:spPr>
          <a:xfrm>
            <a:off x="6054775" y="5877961"/>
            <a:ext cx="21107" cy="19187"/>
          </a:xfrm>
          <a:custGeom>
            <a:avLst/>
            <a:gdLst/>
            <a:ahLst/>
            <a:cxnLst/>
            <a:rect l="l" t="t" r="r" b="b"/>
            <a:pathLst>
              <a:path w="21107" h="19187">
                <a:moveTo>
                  <a:pt x="4800" y="0"/>
                </a:moveTo>
                <a:lnTo>
                  <a:pt x="0" y="19187"/>
                </a:lnTo>
                <a:lnTo>
                  <a:pt x="17282" y="19187"/>
                </a:lnTo>
                <a:lnTo>
                  <a:pt x="21107" y="0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6" name="object 646"/>
          <p:cNvSpPr/>
          <p:nvPr/>
        </p:nvSpPr>
        <p:spPr>
          <a:xfrm>
            <a:off x="1454593" y="6688168"/>
            <a:ext cx="4971687" cy="2256891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7" name="object 647"/>
          <p:cNvSpPr/>
          <p:nvPr/>
        </p:nvSpPr>
        <p:spPr>
          <a:xfrm>
            <a:off x="6465646" y="9503764"/>
            <a:ext cx="33588" cy="50875"/>
          </a:xfrm>
          <a:custGeom>
            <a:avLst/>
            <a:gdLst/>
            <a:ahLst/>
            <a:cxnLst/>
            <a:rect l="l" t="t" r="r" b="b"/>
            <a:pathLst>
              <a:path w="33588" h="50875">
                <a:moveTo>
                  <a:pt x="33588" y="41279"/>
                </a:moveTo>
                <a:lnTo>
                  <a:pt x="31668" y="41279"/>
                </a:lnTo>
                <a:lnTo>
                  <a:pt x="30708" y="42237"/>
                </a:lnTo>
                <a:lnTo>
                  <a:pt x="30708" y="43196"/>
                </a:lnTo>
                <a:lnTo>
                  <a:pt x="29748" y="44154"/>
                </a:lnTo>
                <a:lnTo>
                  <a:pt x="28788" y="45119"/>
                </a:lnTo>
                <a:lnTo>
                  <a:pt x="25908" y="45119"/>
                </a:lnTo>
                <a:lnTo>
                  <a:pt x="23987" y="46078"/>
                </a:lnTo>
                <a:lnTo>
                  <a:pt x="7680" y="46078"/>
                </a:lnTo>
                <a:lnTo>
                  <a:pt x="9585" y="44154"/>
                </a:lnTo>
                <a:lnTo>
                  <a:pt x="13426" y="40315"/>
                </a:lnTo>
                <a:lnTo>
                  <a:pt x="19187" y="33593"/>
                </a:lnTo>
                <a:lnTo>
                  <a:pt x="23987" y="28795"/>
                </a:lnTo>
                <a:lnTo>
                  <a:pt x="26868" y="24955"/>
                </a:lnTo>
                <a:lnTo>
                  <a:pt x="28788" y="21116"/>
                </a:lnTo>
                <a:lnTo>
                  <a:pt x="29748" y="18234"/>
                </a:lnTo>
                <a:lnTo>
                  <a:pt x="29748" y="9596"/>
                </a:lnTo>
                <a:lnTo>
                  <a:pt x="28788" y="6716"/>
                </a:lnTo>
                <a:lnTo>
                  <a:pt x="25908" y="3840"/>
                </a:lnTo>
                <a:lnTo>
                  <a:pt x="23027" y="1917"/>
                </a:lnTo>
                <a:lnTo>
                  <a:pt x="20147" y="0"/>
                </a:lnTo>
                <a:lnTo>
                  <a:pt x="12466" y="0"/>
                </a:lnTo>
                <a:lnTo>
                  <a:pt x="8625" y="1917"/>
                </a:lnTo>
                <a:lnTo>
                  <a:pt x="6705" y="3840"/>
                </a:lnTo>
                <a:lnTo>
                  <a:pt x="3840" y="6716"/>
                </a:lnTo>
                <a:lnTo>
                  <a:pt x="1905" y="9596"/>
                </a:lnTo>
                <a:lnTo>
                  <a:pt x="1905" y="14395"/>
                </a:lnTo>
                <a:lnTo>
                  <a:pt x="2865" y="14395"/>
                </a:lnTo>
                <a:lnTo>
                  <a:pt x="3840" y="11519"/>
                </a:lnTo>
                <a:lnTo>
                  <a:pt x="5745" y="9596"/>
                </a:lnTo>
                <a:lnTo>
                  <a:pt x="7680" y="7679"/>
                </a:lnTo>
                <a:lnTo>
                  <a:pt x="9585" y="6716"/>
                </a:lnTo>
                <a:lnTo>
                  <a:pt x="11521" y="5757"/>
                </a:lnTo>
                <a:lnTo>
                  <a:pt x="16306" y="5757"/>
                </a:lnTo>
                <a:lnTo>
                  <a:pt x="19187" y="6716"/>
                </a:lnTo>
                <a:lnTo>
                  <a:pt x="21107" y="8638"/>
                </a:lnTo>
                <a:lnTo>
                  <a:pt x="23027" y="11519"/>
                </a:lnTo>
                <a:lnTo>
                  <a:pt x="23987" y="13437"/>
                </a:lnTo>
                <a:lnTo>
                  <a:pt x="23987" y="21116"/>
                </a:lnTo>
                <a:lnTo>
                  <a:pt x="22082" y="25914"/>
                </a:lnTo>
                <a:lnTo>
                  <a:pt x="18227" y="30719"/>
                </a:lnTo>
                <a:lnTo>
                  <a:pt x="17859" y="31311"/>
                </a:lnTo>
                <a:lnTo>
                  <a:pt x="10891" y="39632"/>
                </a:lnTo>
                <a:lnTo>
                  <a:pt x="0" y="49917"/>
                </a:lnTo>
                <a:lnTo>
                  <a:pt x="0" y="50875"/>
                </a:lnTo>
                <a:lnTo>
                  <a:pt x="29748" y="50875"/>
                </a:lnTo>
                <a:lnTo>
                  <a:pt x="33588" y="412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8" name="object 648"/>
          <p:cNvSpPr/>
          <p:nvPr/>
        </p:nvSpPr>
        <p:spPr>
          <a:xfrm>
            <a:off x="6520357" y="9552723"/>
            <a:ext cx="5760" cy="2875"/>
          </a:xfrm>
          <a:custGeom>
            <a:avLst/>
            <a:gdLst/>
            <a:ahLst/>
            <a:cxnLst/>
            <a:rect l="l" t="t" r="r" b="b"/>
            <a:pathLst>
              <a:path w="5760" h="2875">
                <a:moveTo>
                  <a:pt x="2880" y="2875"/>
                </a:moveTo>
                <a:lnTo>
                  <a:pt x="5760" y="1917"/>
                </a:lnTo>
                <a:lnTo>
                  <a:pt x="2880" y="0"/>
                </a:lnTo>
                <a:lnTo>
                  <a:pt x="1920" y="958"/>
                </a:lnTo>
                <a:lnTo>
                  <a:pt x="960" y="958"/>
                </a:lnTo>
                <a:lnTo>
                  <a:pt x="0" y="2875"/>
                </a:lnTo>
                <a:lnTo>
                  <a:pt x="2880" y="28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9" name="object 649"/>
          <p:cNvSpPr/>
          <p:nvPr/>
        </p:nvSpPr>
        <p:spPr>
          <a:xfrm>
            <a:off x="6504995" y="9503764"/>
            <a:ext cx="32644" cy="51834"/>
          </a:xfrm>
          <a:custGeom>
            <a:avLst/>
            <a:gdLst/>
            <a:ahLst/>
            <a:cxnLst/>
            <a:rect l="l" t="t" r="r" b="b"/>
            <a:pathLst>
              <a:path w="32644" h="51834">
                <a:moveTo>
                  <a:pt x="25923" y="47995"/>
                </a:moveTo>
                <a:lnTo>
                  <a:pt x="27843" y="44154"/>
                </a:lnTo>
                <a:lnTo>
                  <a:pt x="29763" y="40315"/>
                </a:lnTo>
                <a:lnTo>
                  <a:pt x="31683" y="36475"/>
                </a:lnTo>
                <a:lnTo>
                  <a:pt x="32644" y="31677"/>
                </a:lnTo>
                <a:lnTo>
                  <a:pt x="32644" y="17276"/>
                </a:lnTo>
                <a:lnTo>
                  <a:pt x="30723" y="10555"/>
                </a:lnTo>
                <a:lnTo>
                  <a:pt x="26883" y="5757"/>
                </a:lnTo>
                <a:lnTo>
                  <a:pt x="23042" y="1917"/>
                </a:lnTo>
                <a:lnTo>
                  <a:pt x="20162" y="0"/>
                </a:lnTo>
                <a:lnTo>
                  <a:pt x="13441" y="0"/>
                </a:lnTo>
                <a:lnTo>
                  <a:pt x="11521" y="958"/>
                </a:lnTo>
                <a:lnTo>
                  <a:pt x="9601" y="2875"/>
                </a:lnTo>
                <a:lnTo>
                  <a:pt x="6720" y="4799"/>
                </a:lnTo>
                <a:lnTo>
                  <a:pt x="3840" y="7679"/>
                </a:lnTo>
                <a:lnTo>
                  <a:pt x="2880" y="11519"/>
                </a:lnTo>
                <a:lnTo>
                  <a:pt x="960" y="16317"/>
                </a:lnTo>
                <a:lnTo>
                  <a:pt x="0" y="21116"/>
                </a:lnTo>
                <a:lnTo>
                  <a:pt x="0" y="33593"/>
                </a:lnTo>
                <a:lnTo>
                  <a:pt x="960" y="39357"/>
                </a:lnTo>
                <a:lnTo>
                  <a:pt x="3840" y="43196"/>
                </a:lnTo>
                <a:lnTo>
                  <a:pt x="6720" y="48958"/>
                </a:lnTo>
                <a:lnTo>
                  <a:pt x="11521" y="51834"/>
                </a:lnTo>
                <a:lnTo>
                  <a:pt x="15361" y="51834"/>
                </a:lnTo>
                <a:lnTo>
                  <a:pt x="16322" y="49917"/>
                </a:lnTo>
                <a:lnTo>
                  <a:pt x="13441" y="49917"/>
                </a:lnTo>
                <a:lnTo>
                  <a:pt x="11521" y="47995"/>
                </a:lnTo>
                <a:lnTo>
                  <a:pt x="9601" y="44154"/>
                </a:lnTo>
                <a:lnTo>
                  <a:pt x="7680" y="40315"/>
                </a:lnTo>
                <a:lnTo>
                  <a:pt x="6720" y="34558"/>
                </a:lnTo>
                <a:lnTo>
                  <a:pt x="6720" y="23039"/>
                </a:lnTo>
                <a:lnTo>
                  <a:pt x="7680" y="19199"/>
                </a:lnTo>
                <a:lnTo>
                  <a:pt x="7680" y="14395"/>
                </a:lnTo>
                <a:lnTo>
                  <a:pt x="8641" y="10555"/>
                </a:lnTo>
                <a:lnTo>
                  <a:pt x="9601" y="6716"/>
                </a:lnTo>
                <a:lnTo>
                  <a:pt x="11521" y="4799"/>
                </a:lnTo>
                <a:lnTo>
                  <a:pt x="13441" y="3840"/>
                </a:lnTo>
                <a:lnTo>
                  <a:pt x="14401" y="2875"/>
                </a:lnTo>
                <a:lnTo>
                  <a:pt x="19202" y="2875"/>
                </a:lnTo>
                <a:lnTo>
                  <a:pt x="20162" y="3840"/>
                </a:lnTo>
                <a:lnTo>
                  <a:pt x="21122" y="4799"/>
                </a:lnTo>
                <a:lnTo>
                  <a:pt x="22082" y="6716"/>
                </a:lnTo>
                <a:lnTo>
                  <a:pt x="23042" y="9596"/>
                </a:lnTo>
                <a:lnTo>
                  <a:pt x="24002" y="13437"/>
                </a:lnTo>
                <a:lnTo>
                  <a:pt x="24963" y="18234"/>
                </a:lnTo>
                <a:lnTo>
                  <a:pt x="24963" y="31677"/>
                </a:lnTo>
                <a:lnTo>
                  <a:pt x="24002" y="37440"/>
                </a:lnTo>
                <a:lnTo>
                  <a:pt x="23042" y="42237"/>
                </a:lnTo>
                <a:lnTo>
                  <a:pt x="22082" y="45119"/>
                </a:lnTo>
                <a:lnTo>
                  <a:pt x="21122" y="47036"/>
                </a:lnTo>
                <a:lnTo>
                  <a:pt x="18242" y="48958"/>
                </a:lnTo>
                <a:lnTo>
                  <a:pt x="21122" y="50875"/>
                </a:lnTo>
                <a:lnTo>
                  <a:pt x="23042" y="48958"/>
                </a:lnTo>
                <a:lnTo>
                  <a:pt x="25923" y="479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0" name="object 650"/>
          <p:cNvSpPr/>
          <p:nvPr/>
        </p:nvSpPr>
        <p:spPr>
          <a:xfrm>
            <a:off x="654795" y="5029203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1623067" y="1421480"/>
            <a:ext cx="3641171" cy="19996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5264238" y="1421480"/>
            <a:ext cx="467022" cy="19996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654795" y="6355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654795" y="5029201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1399877" y="1157476"/>
            <a:ext cx="2227127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object 8"/>
          <p:cNvSpPr/>
          <p:nvPr/>
        </p:nvSpPr>
        <p:spPr>
          <a:xfrm>
            <a:off x="2124654" y="566150"/>
            <a:ext cx="206395" cy="190073"/>
          </a:xfrm>
          <a:custGeom>
            <a:avLst/>
            <a:gdLst/>
            <a:ahLst/>
            <a:cxnLst/>
            <a:rect l="l" t="t" r="r" b="b"/>
            <a:pathLst>
              <a:path w="206395" h="190073">
                <a:moveTo>
                  <a:pt x="183352" y="188153"/>
                </a:moveTo>
                <a:lnTo>
                  <a:pt x="184312" y="189113"/>
                </a:lnTo>
                <a:lnTo>
                  <a:pt x="186232" y="189113"/>
                </a:lnTo>
                <a:lnTo>
                  <a:pt x="187192" y="190073"/>
                </a:lnTo>
                <a:lnTo>
                  <a:pt x="200634" y="190073"/>
                </a:lnTo>
                <a:lnTo>
                  <a:pt x="201594" y="189113"/>
                </a:lnTo>
                <a:lnTo>
                  <a:pt x="205435" y="189113"/>
                </a:lnTo>
                <a:lnTo>
                  <a:pt x="206395" y="188153"/>
                </a:lnTo>
                <a:lnTo>
                  <a:pt x="206395" y="5760"/>
                </a:lnTo>
                <a:lnTo>
                  <a:pt x="205435" y="4800"/>
                </a:lnTo>
                <a:lnTo>
                  <a:pt x="204475" y="2880"/>
                </a:lnTo>
                <a:lnTo>
                  <a:pt x="203514" y="1920"/>
                </a:lnTo>
                <a:lnTo>
                  <a:pt x="202554" y="960"/>
                </a:lnTo>
                <a:lnTo>
                  <a:pt x="201594" y="960"/>
                </a:lnTo>
                <a:lnTo>
                  <a:pt x="200634" y="0"/>
                </a:lnTo>
                <a:lnTo>
                  <a:pt x="173751" y="0"/>
                </a:lnTo>
                <a:lnTo>
                  <a:pt x="171831" y="960"/>
                </a:lnTo>
                <a:lnTo>
                  <a:pt x="169910" y="1920"/>
                </a:lnTo>
                <a:lnTo>
                  <a:pt x="167990" y="2880"/>
                </a:lnTo>
                <a:lnTo>
                  <a:pt x="167030" y="3840"/>
                </a:lnTo>
                <a:lnTo>
                  <a:pt x="165110" y="5760"/>
                </a:lnTo>
                <a:lnTo>
                  <a:pt x="164150" y="7680"/>
                </a:lnTo>
                <a:lnTo>
                  <a:pt x="163189" y="9601"/>
                </a:lnTo>
                <a:lnTo>
                  <a:pt x="162229" y="12481"/>
                </a:lnTo>
                <a:lnTo>
                  <a:pt x="161269" y="15361"/>
                </a:lnTo>
                <a:lnTo>
                  <a:pt x="103677" y="152643"/>
                </a:lnTo>
                <a:lnTo>
                  <a:pt x="102717" y="152643"/>
                </a:lnTo>
                <a:lnTo>
                  <a:pt x="48006" y="15361"/>
                </a:lnTo>
                <a:lnTo>
                  <a:pt x="47045" y="12481"/>
                </a:lnTo>
                <a:lnTo>
                  <a:pt x="46070" y="9601"/>
                </a:lnTo>
                <a:lnTo>
                  <a:pt x="44165" y="7680"/>
                </a:lnTo>
                <a:lnTo>
                  <a:pt x="43205" y="5760"/>
                </a:lnTo>
                <a:lnTo>
                  <a:pt x="42230" y="4800"/>
                </a:lnTo>
                <a:lnTo>
                  <a:pt x="40325" y="2880"/>
                </a:lnTo>
                <a:lnTo>
                  <a:pt x="38389" y="1920"/>
                </a:lnTo>
                <a:lnTo>
                  <a:pt x="36484" y="960"/>
                </a:lnTo>
                <a:lnTo>
                  <a:pt x="33604" y="0"/>
                </a:lnTo>
                <a:lnTo>
                  <a:pt x="4800" y="0"/>
                </a:lnTo>
                <a:lnTo>
                  <a:pt x="2880" y="1920"/>
                </a:lnTo>
                <a:lnTo>
                  <a:pt x="960" y="3840"/>
                </a:lnTo>
                <a:lnTo>
                  <a:pt x="0" y="6720"/>
                </a:lnTo>
                <a:lnTo>
                  <a:pt x="0" y="188153"/>
                </a:lnTo>
                <a:lnTo>
                  <a:pt x="960" y="188153"/>
                </a:lnTo>
                <a:lnTo>
                  <a:pt x="960" y="189113"/>
                </a:lnTo>
                <a:lnTo>
                  <a:pt x="2880" y="189113"/>
                </a:lnTo>
                <a:lnTo>
                  <a:pt x="4800" y="190073"/>
                </a:lnTo>
                <a:lnTo>
                  <a:pt x="18242" y="190073"/>
                </a:lnTo>
                <a:lnTo>
                  <a:pt x="19202" y="189113"/>
                </a:lnTo>
                <a:lnTo>
                  <a:pt x="23042" y="189113"/>
                </a:lnTo>
                <a:lnTo>
                  <a:pt x="24002" y="188153"/>
                </a:lnTo>
                <a:lnTo>
                  <a:pt x="24002" y="187192"/>
                </a:lnTo>
                <a:lnTo>
                  <a:pt x="24963" y="186248"/>
                </a:lnTo>
                <a:lnTo>
                  <a:pt x="24963" y="20162"/>
                </a:lnTo>
                <a:lnTo>
                  <a:pt x="89275" y="186248"/>
                </a:lnTo>
                <a:lnTo>
                  <a:pt x="90236" y="187192"/>
                </a:lnTo>
                <a:lnTo>
                  <a:pt x="90236" y="188153"/>
                </a:lnTo>
                <a:lnTo>
                  <a:pt x="91196" y="188153"/>
                </a:lnTo>
                <a:lnTo>
                  <a:pt x="92156" y="189113"/>
                </a:lnTo>
                <a:lnTo>
                  <a:pt x="94076" y="189113"/>
                </a:lnTo>
                <a:lnTo>
                  <a:pt x="95036" y="190073"/>
                </a:lnTo>
                <a:lnTo>
                  <a:pt x="109438" y="190073"/>
                </a:lnTo>
                <a:lnTo>
                  <a:pt x="110398" y="189113"/>
                </a:lnTo>
                <a:lnTo>
                  <a:pt x="111358" y="189113"/>
                </a:lnTo>
                <a:lnTo>
                  <a:pt x="112318" y="188153"/>
                </a:lnTo>
                <a:lnTo>
                  <a:pt x="113278" y="188153"/>
                </a:lnTo>
                <a:lnTo>
                  <a:pt x="113278" y="187192"/>
                </a:lnTo>
                <a:lnTo>
                  <a:pt x="114239" y="187192"/>
                </a:lnTo>
                <a:lnTo>
                  <a:pt x="114239" y="186248"/>
                </a:lnTo>
                <a:lnTo>
                  <a:pt x="182392" y="20162"/>
                </a:lnTo>
                <a:lnTo>
                  <a:pt x="182392" y="188153"/>
                </a:lnTo>
                <a:lnTo>
                  <a:pt x="183352" y="1881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" name="object 9"/>
          <p:cNvSpPr/>
          <p:nvPr/>
        </p:nvSpPr>
        <p:spPr>
          <a:xfrm>
            <a:off x="2370399" y="613196"/>
            <a:ext cx="108478" cy="144947"/>
          </a:xfrm>
          <a:custGeom>
            <a:avLst/>
            <a:gdLst/>
            <a:ahLst/>
            <a:cxnLst/>
            <a:rect l="l" t="t" r="r" b="b"/>
            <a:pathLst>
              <a:path w="108478" h="144947">
                <a:moveTo>
                  <a:pt x="100797" y="17282"/>
                </a:moveTo>
                <a:lnTo>
                  <a:pt x="96956" y="12481"/>
                </a:lnTo>
                <a:lnTo>
                  <a:pt x="92171" y="8641"/>
                </a:lnTo>
                <a:lnTo>
                  <a:pt x="87370" y="5760"/>
                </a:lnTo>
                <a:lnTo>
                  <a:pt x="80650" y="2880"/>
                </a:lnTo>
                <a:lnTo>
                  <a:pt x="73929" y="960"/>
                </a:lnTo>
                <a:lnTo>
                  <a:pt x="65288" y="0"/>
                </a:lnTo>
                <a:lnTo>
                  <a:pt x="50886" y="0"/>
                </a:lnTo>
                <a:lnTo>
                  <a:pt x="46085" y="960"/>
                </a:lnTo>
                <a:lnTo>
                  <a:pt x="41285" y="1920"/>
                </a:lnTo>
                <a:lnTo>
                  <a:pt x="36484" y="2880"/>
                </a:lnTo>
                <a:lnTo>
                  <a:pt x="31683" y="3840"/>
                </a:lnTo>
                <a:lnTo>
                  <a:pt x="26883" y="4800"/>
                </a:lnTo>
                <a:lnTo>
                  <a:pt x="23042" y="6720"/>
                </a:lnTo>
                <a:lnTo>
                  <a:pt x="19202" y="7680"/>
                </a:lnTo>
                <a:lnTo>
                  <a:pt x="16322" y="9601"/>
                </a:lnTo>
                <a:lnTo>
                  <a:pt x="12481" y="11521"/>
                </a:lnTo>
                <a:lnTo>
                  <a:pt x="10561" y="13441"/>
                </a:lnTo>
                <a:lnTo>
                  <a:pt x="9601" y="14386"/>
                </a:lnTo>
                <a:lnTo>
                  <a:pt x="7696" y="15361"/>
                </a:lnTo>
                <a:lnTo>
                  <a:pt x="6720" y="16322"/>
                </a:lnTo>
                <a:lnTo>
                  <a:pt x="6720" y="30723"/>
                </a:lnTo>
                <a:lnTo>
                  <a:pt x="7696" y="30723"/>
                </a:lnTo>
                <a:lnTo>
                  <a:pt x="7696" y="31668"/>
                </a:lnTo>
                <a:lnTo>
                  <a:pt x="8641" y="32628"/>
                </a:lnTo>
                <a:lnTo>
                  <a:pt x="9601" y="33604"/>
                </a:lnTo>
                <a:lnTo>
                  <a:pt x="12481" y="33604"/>
                </a:lnTo>
                <a:lnTo>
                  <a:pt x="14401" y="32628"/>
                </a:lnTo>
                <a:lnTo>
                  <a:pt x="16322" y="31668"/>
                </a:lnTo>
                <a:lnTo>
                  <a:pt x="19202" y="29763"/>
                </a:lnTo>
                <a:lnTo>
                  <a:pt x="22082" y="27828"/>
                </a:lnTo>
                <a:lnTo>
                  <a:pt x="24963" y="26883"/>
                </a:lnTo>
                <a:lnTo>
                  <a:pt x="28803" y="24947"/>
                </a:lnTo>
                <a:lnTo>
                  <a:pt x="33604" y="23042"/>
                </a:lnTo>
                <a:lnTo>
                  <a:pt x="38404" y="22067"/>
                </a:lnTo>
                <a:lnTo>
                  <a:pt x="43205" y="20162"/>
                </a:lnTo>
                <a:lnTo>
                  <a:pt x="64328" y="20162"/>
                </a:lnTo>
                <a:lnTo>
                  <a:pt x="68168" y="22067"/>
                </a:lnTo>
                <a:lnTo>
                  <a:pt x="72009" y="23042"/>
                </a:lnTo>
                <a:lnTo>
                  <a:pt x="74889" y="24947"/>
                </a:lnTo>
                <a:lnTo>
                  <a:pt x="77769" y="27828"/>
                </a:lnTo>
                <a:lnTo>
                  <a:pt x="79689" y="30723"/>
                </a:lnTo>
                <a:lnTo>
                  <a:pt x="81610" y="33604"/>
                </a:lnTo>
                <a:lnTo>
                  <a:pt x="82555" y="37444"/>
                </a:lnTo>
                <a:lnTo>
                  <a:pt x="83530" y="41285"/>
                </a:lnTo>
                <a:lnTo>
                  <a:pt x="84490" y="46070"/>
                </a:lnTo>
                <a:lnTo>
                  <a:pt x="84490" y="61432"/>
                </a:lnTo>
                <a:lnTo>
                  <a:pt x="66248" y="61432"/>
                </a:lnTo>
                <a:lnTo>
                  <a:pt x="63362" y="61457"/>
                </a:lnTo>
                <a:lnTo>
                  <a:pt x="50345" y="62292"/>
                </a:lnTo>
                <a:lnTo>
                  <a:pt x="38404" y="64312"/>
                </a:lnTo>
                <a:lnTo>
                  <a:pt x="29763" y="65272"/>
                </a:lnTo>
                <a:lnTo>
                  <a:pt x="23042" y="68153"/>
                </a:lnTo>
                <a:lnTo>
                  <a:pt x="17282" y="71993"/>
                </a:lnTo>
                <a:lnTo>
                  <a:pt x="11536" y="75834"/>
                </a:lnTo>
                <a:lnTo>
                  <a:pt x="7696" y="80634"/>
                </a:lnTo>
                <a:lnTo>
                  <a:pt x="4815" y="85435"/>
                </a:lnTo>
                <a:lnTo>
                  <a:pt x="975" y="91196"/>
                </a:lnTo>
                <a:lnTo>
                  <a:pt x="0" y="97917"/>
                </a:lnTo>
                <a:lnTo>
                  <a:pt x="0" y="111358"/>
                </a:lnTo>
                <a:lnTo>
                  <a:pt x="975" y="117119"/>
                </a:lnTo>
                <a:lnTo>
                  <a:pt x="2880" y="121920"/>
                </a:lnTo>
                <a:lnTo>
                  <a:pt x="5760" y="126705"/>
                </a:lnTo>
                <a:lnTo>
                  <a:pt x="8641" y="131521"/>
                </a:lnTo>
                <a:lnTo>
                  <a:pt x="12481" y="134386"/>
                </a:lnTo>
                <a:lnTo>
                  <a:pt x="16322" y="138226"/>
                </a:lnTo>
                <a:lnTo>
                  <a:pt x="21122" y="141107"/>
                </a:lnTo>
                <a:lnTo>
                  <a:pt x="24963" y="110398"/>
                </a:lnTo>
                <a:lnTo>
                  <a:pt x="24963" y="95996"/>
                </a:lnTo>
                <a:lnTo>
                  <a:pt x="26883" y="93116"/>
                </a:lnTo>
                <a:lnTo>
                  <a:pt x="28803" y="90236"/>
                </a:lnTo>
                <a:lnTo>
                  <a:pt x="30723" y="87355"/>
                </a:lnTo>
                <a:lnTo>
                  <a:pt x="34564" y="85435"/>
                </a:lnTo>
                <a:lnTo>
                  <a:pt x="37444" y="82555"/>
                </a:lnTo>
                <a:lnTo>
                  <a:pt x="41285" y="81594"/>
                </a:lnTo>
                <a:lnTo>
                  <a:pt x="46085" y="80634"/>
                </a:lnTo>
                <a:lnTo>
                  <a:pt x="50886" y="78714"/>
                </a:lnTo>
                <a:lnTo>
                  <a:pt x="84490" y="78714"/>
                </a:lnTo>
                <a:lnTo>
                  <a:pt x="84490" y="106558"/>
                </a:lnTo>
                <a:lnTo>
                  <a:pt x="78729" y="113278"/>
                </a:lnTo>
                <a:lnTo>
                  <a:pt x="72969" y="118079"/>
                </a:lnTo>
                <a:lnTo>
                  <a:pt x="67208" y="120959"/>
                </a:lnTo>
                <a:lnTo>
                  <a:pt x="61447" y="124800"/>
                </a:lnTo>
                <a:lnTo>
                  <a:pt x="55686" y="126705"/>
                </a:lnTo>
                <a:lnTo>
                  <a:pt x="41285" y="126705"/>
                </a:lnTo>
                <a:lnTo>
                  <a:pt x="35524" y="123840"/>
                </a:lnTo>
                <a:lnTo>
                  <a:pt x="30723" y="119984"/>
                </a:lnTo>
                <a:lnTo>
                  <a:pt x="32644" y="143987"/>
                </a:lnTo>
                <a:lnTo>
                  <a:pt x="38404" y="144947"/>
                </a:lnTo>
                <a:lnTo>
                  <a:pt x="53766" y="144947"/>
                </a:lnTo>
                <a:lnTo>
                  <a:pt x="61447" y="143027"/>
                </a:lnTo>
                <a:lnTo>
                  <a:pt x="68168" y="140147"/>
                </a:lnTo>
                <a:lnTo>
                  <a:pt x="75849" y="136306"/>
                </a:lnTo>
                <a:lnTo>
                  <a:pt x="81610" y="131521"/>
                </a:lnTo>
                <a:lnTo>
                  <a:pt x="87370" y="125745"/>
                </a:lnTo>
                <a:lnTo>
                  <a:pt x="87370" y="140147"/>
                </a:lnTo>
                <a:lnTo>
                  <a:pt x="88331" y="141107"/>
                </a:lnTo>
                <a:lnTo>
                  <a:pt x="89275" y="142067"/>
                </a:lnTo>
                <a:lnTo>
                  <a:pt x="90236" y="142067"/>
                </a:lnTo>
                <a:lnTo>
                  <a:pt x="92171" y="143027"/>
                </a:lnTo>
                <a:lnTo>
                  <a:pt x="103677" y="143027"/>
                </a:lnTo>
                <a:lnTo>
                  <a:pt x="105613" y="142067"/>
                </a:lnTo>
                <a:lnTo>
                  <a:pt x="106558" y="142067"/>
                </a:lnTo>
                <a:lnTo>
                  <a:pt x="107518" y="141107"/>
                </a:lnTo>
                <a:lnTo>
                  <a:pt x="108478" y="141107"/>
                </a:lnTo>
                <a:lnTo>
                  <a:pt x="108478" y="41285"/>
                </a:lnTo>
                <a:lnTo>
                  <a:pt x="107518" y="34564"/>
                </a:lnTo>
                <a:lnTo>
                  <a:pt x="105613" y="27828"/>
                </a:lnTo>
                <a:lnTo>
                  <a:pt x="103677" y="22067"/>
                </a:lnTo>
                <a:lnTo>
                  <a:pt x="100797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" name="object 10"/>
          <p:cNvSpPr/>
          <p:nvPr/>
        </p:nvSpPr>
        <p:spPr>
          <a:xfrm>
            <a:off x="2391521" y="723595"/>
            <a:ext cx="11521" cy="33588"/>
          </a:xfrm>
          <a:custGeom>
            <a:avLst/>
            <a:gdLst/>
            <a:ahLst/>
            <a:cxnLst/>
            <a:rect l="l" t="t" r="r" b="b"/>
            <a:pathLst>
              <a:path w="11521" h="33588">
                <a:moveTo>
                  <a:pt x="5760" y="5745"/>
                </a:moveTo>
                <a:lnTo>
                  <a:pt x="3840" y="0"/>
                </a:lnTo>
                <a:lnTo>
                  <a:pt x="0" y="30708"/>
                </a:lnTo>
                <a:lnTo>
                  <a:pt x="5760" y="31668"/>
                </a:lnTo>
                <a:lnTo>
                  <a:pt x="11521" y="33588"/>
                </a:lnTo>
                <a:lnTo>
                  <a:pt x="9601" y="9585"/>
                </a:lnTo>
                <a:lnTo>
                  <a:pt x="5760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" name="object 11"/>
          <p:cNvSpPr/>
          <p:nvPr/>
        </p:nvSpPr>
        <p:spPr>
          <a:xfrm>
            <a:off x="2523042" y="615116"/>
            <a:ext cx="24963" cy="141107"/>
          </a:xfrm>
          <a:custGeom>
            <a:avLst/>
            <a:gdLst/>
            <a:ahLst/>
            <a:cxnLst/>
            <a:rect l="l" t="t" r="r" b="b"/>
            <a:pathLst>
              <a:path w="24963" h="141107">
                <a:moveTo>
                  <a:pt x="960" y="138226"/>
                </a:moveTo>
                <a:lnTo>
                  <a:pt x="960" y="139186"/>
                </a:lnTo>
                <a:lnTo>
                  <a:pt x="1920" y="140147"/>
                </a:lnTo>
                <a:lnTo>
                  <a:pt x="3840" y="140147"/>
                </a:lnTo>
                <a:lnTo>
                  <a:pt x="4800" y="141107"/>
                </a:lnTo>
                <a:lnTo>
                  <a:pt x="20162" y="141107"/>
                </a:lnTo>
                <a:lnTo>
                  <a:pt x="21122" y="140147"/>
                </a:lnTo>
                <a:lnTo>
                  <a:pt x="23042" y="140147"/>
                </a:lnTo>
                <a:lnTo>
                  <a:pt x="24003" y="139186"/>
                </a:lnTo>
                <a:lnTo>
                  <a:pt x="24963" y="138226"/>
                </a:lnTo>
                <a:lnTo>
                  <a:pt x="24963" y="3840"/>
                </a:lnTo>
                <a:lnTo>
                  <a:pt x="24003" y="3840"/>
                </a:lnTo>
                <a:lnTo>
                  <a:pt x="24003" y="1920"/>
                </a:lnTo>
                <a:lnTo>
                  <a:pt x="23042" y="1920"/>
                </a:lnTo>
                <a:lnTo>
                  <a:pt x="22082" y="960"/>
                </a:lnTo>
                <a:lnTo>
                  <a:pt x="18242" y="960"/>
                </a:lnTo>
                <a:lnTo>
                  <a:pt x="17282" y="0"/>
                </a:lnTo>
                <a:lnTo>
                  <a:pt x="7680" y="0"/>
                </a:lnTo>
                <a:lnTo>
                  <a:pt x="672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3840"/>
                </a:lnTo>
                <a:lnTo>
                  <a:pt x="0" y="3840"/>
                </a:lnTo>
                <a:lnTo>
                  <a:pt x="0" y="137281"/>
                </a:lnTo>
                <a:lnTo>
                  <a:pt x="960" y="1382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" name="object 12"/>
          <p:cNvSpPr/>
          <p:nvPr/>
        </p:nvSpPr>
        <p:spPr>
          <a:xfrm>
            <a:off x="2520162" y="560390"/>
            <a:ext cx="30708" cy="29763"/>
          </a:xfrm>
          <a:custGeom>
            <a:avLst/>
            <a:gdLst/>
            <a:ahLst/>
            <a:cxnLst/>
            <a:rect l="l" t="t" r="r" b="b"/>
            <a:pathLst>
              <a:path w="30708" h="29763">
                <a:moveTo>
                  <a:pt x="30708" y="14401"/>
                </a:moveTo>
                <a:lnTo>
                  <a:pt x="30708" y="9601"/>
                </a:lnTo>
                <a:lnTo>
                  <a:pt x="28803" y="5760"/>
                </a:lnTo>
                <a:lnTo>
                  <a:pt x="26883" y="3840"/>
                </a:lnTo>
                <a:lnTo>
                  <a:pt x="24963" y="1920"/>
                </a:lnTo>
                <a:lnTo>
                  <a:pt x="21122" y="0"/>
                </a:lnTo>
                <a:lnTo>
                  <a:pt x="9601" y="0"/>
                </a:lnTo>
                <a:lnTo>
                  <a:pt x="5760" y="1920"/>
                </a:lnTo>
                <a:lnTo>
                  <a:pt x="3840" y="3840"/>
                </a:lnTo>
                <a:lnTo>
                  <a:pt x="960" y="5760"/>
                </a:lnTo>
                <a:lnTo>
                  <a:pt x="0" y="9601"/>
                </a:lnTo>
                <a:lnTo>
                  <a:pt x="0" y="21122"/>
                </a:lnTo>
                <a:lnTo>
                  <a:pt x="960" y="24963"/>
                </a:lnTo>
                <a:lnTo>
                  <a:pt x="3840" y="26883"/>
                </a:lnTo>
                <a:lnTo>
                  <a:pt x="5760" y="28803"/>
                </a:lnTo>
                <a:lnTo>
                  <a:pt x="9601" y="29763"/>
                </a:lnTo>
                <a:lnTo>
                  <a:pt x="21122" y="29763"/>
                </a:lnTo>
                <a:lnTo>
                  <a:pt x="24963" y="28803"/>
                </a:lnTo>
                <a:lnTo>
                  <a:pt x="26883" y="26883"/>
                </a:lnTo>
                <a:lnTo>
                  <a:pt x="28803" y="24002"/>
                </a:lnTo>
                <a:lnTo>
                  <a:pt x="30708" y="20162"/>
                </a:lnTo>
                <a:lnTo>
                  <a:pt x="30708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" name="object 13"/>
          <p:cNvSpPr/>
          <p:nvPr/>
        </p:nvSpPr>
        <p:spPr>
          <a:xfrm>
            <a:off x="2592156" y="613196"/>
            <a:ext cx="114239" cy="143027"/>
          </a:xfrm>
          <a:custGeom>
            <a:avLst/>
            <a:gdLst/>
            <a:ahLst/>
            <a:cxnLst/>
            <a:rect l="l" t="t" r="r" b="b"/>
            <a:pathLst>
              <a:path w="114239" h="143027">
                <a:moveTo>
                  <a:pt x="92156" y="142067"/>
                </a:moveTo>
                <a:lnTo>
                  <a:pt x="93116" y="142067"/>
                </a:lnTo>
                <a:lnTo>
                  <a:pt x="94076" y="143027"/>
                </a:lnTo>
                <a:lnTo>
                  <a:pt x="109438" y="143027"/>
                </a:lnTo>
                <a:lnTo>
                  <a:pt x="110398" y="142067"/>
                </a:lnTo>
                <a:lnTo>
                  <a:pt x="112318" y="142067"/>
                </a:lnTo>
                <a:lnTo>
                  <a:pt x="113278" y="141107"/>
                </a:lnTo>
                <a:lnTo>
                  <a:pt x="114239" y="140147"/>
                </a:lnTo>
                <a:lnTo>
                  <a:pt x="114239" y="48950"/>
                </a:lnTo>
                <a:lnTo>
                  <a:pt x="113278" y="40309"/>
                </a:lnTo>
                <a:lnTo>
                  <a:pt x="111358" y="34564"/>
                </a:lnTo>
                <a:lnTo>
                  <a:pt x="110398" y="26883"/>
                </a:lnTo>
                <a:lnTo>
                  <a:pt x="107518" y="21107"/>
                </a:lnTo>
                <a:lnTo>
                  <a:pt x="103677" y="16322"/>
                </a:lnTo>
                <a:lnTo>
                  <a:pt x="99837" y="11521"/>
                </a:lnTo>
                <a:lnTo>
                  <a:pt x="95036" y="7680"/>
                </a:lnTo>
                <a:lnTo>
                  <a:pt x="89275" y="4800"/>
                </a:lnTo>
                <a:lnTo>
                  <a:pt x="82555" y="1920"/>
                </a:lnTo>
                <a:lnTo>
                  <a:pt x="75834" y="0"/>
                </a:lnTo>
                <a:lnTo>
                  <a:pt x="59527" y="0"/>
                </a:lnTo>
                <a:lnTo>
                  <a:pt x="51846" y="1920"/>
                </a:lnTo>
                <a:lnTo>
                  <a:pt x="44165" y="5760"/>
                </a:lnTo>
                <a:lnTo>
                  <a:pt x="41590" y="7173"/>
                </a:lnTo>
                <a:lnTo>
                  <a:pt x="31900" y="14519"/>
                </a:lnTo>
                <a:lnTo>
                  <a:pt x="22082" y="24002"/>
                </a:lnTo>
                <a:lnTo>
                  <a:pt x="22082" y="4800"/>
                </a:lnTo>
                <a:lnTo>
                  <a:pt x="21122" y="4800"/>
                </a:lnTo>
                <a:lnTo>
                  <a:pt x="21122" y="3840"/>
                </a:lnTo>
                <a:lnTo>
                  <a:pt x="20162" y="3840"/>
                </a:lnTo>
                <a:lnTo>
                  <a:pt x="20162" y="2880"/>
                </a:lnTo>
                <a:lnTo>
                  <a:pt x="16322" y="2880"/>
                </a:lnTo>
                <a:lnTo>
                  <a:pt x="15361" y="1920"/>
                </a:lnTo>
                <a:lnTo>
                  <a:pt x="6720" y="1920"/>
                </a:lnTo>
                <a:lnTo>
                  <a:pt x="5760" y="2880"/>
                </a:lnTo>
                <a:lnTo>
                  <a:pt x="1920" y="2880"/>
                </a:lnTo>
                <a:lnTo>
                  <a:pt x="1920" y="3840"/>
                </a:lnTo>
                <a:lnTo>
                  <a:pt x="96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40147"/>
                </a:lnTo>
                <a:lnTo>
                  <a:pt x="960" y="141107"/>
                </a:lnTo>
                <a:lnTo>
                  <a:pt x="1920" y="142067"/>
                </a:lnTo>
                <a:lnTo>
                  <a:pt x="3840" y="142067"/>
                </a:lnTo>
                <a:lnTo>
                  <a:pt x="4800" y="143027"/>
                </a:lnTo>
                <a:lnTo>
                  <a:pt x="20162" y="143027"/>
                </a:lnTo>
                <a:lnTo>
                  <a:pt x="21122" y="142067"/>
                </a:lnTo>
                <a:lnTo>
                  <a:pt x="23042" y="142067"/>
                </a:lnTo>
                <a:lnTo>
                  <a:pt x="24003" y="141107"/>
                </a:lnTo>
                <a:lnTo>
                  <a:pt x="24003" y="46070"/>
                </a:lnTo>
                <a:lnTo>
                  <a:pt x="24829" y="45130"/>
                </a:lnTo>
                <a:lnTo>
                  <a:pt x="34362" y="35127"/>
                </a:lnTo>
                <a:lnTo>
                  <a:pt x="43205" y="27828"/>
                </a:lnTo>
                <a:lnTo>
                  <a:pt x="49926" y="23042"/>
                </a:lnTo>
                <a:lnTo>
                  <a:pt x="55686" y="21107"/>
                </a:lnTo>
                <a:lnTo>
                  <a:pt x="66248" y="21107"/>
                </a:lnTo>
                <a:lnTo>
                  <a:pt x="71033" y="22067"/>
                </a:lnTo>
                <a:lnTo>
                  <a:pt x="73914" y="24002"/>
                </a:lnTo>
                <a:lnTo>
                  <a:pt x="77754" y="25923"/>
                </a:lnTo>
                <a:lnTo>
                  <a:pt x="80634" y="27828"/>
                </a:lnTo>
                <a:lnTo>
                  <a:pt x="82555" y="31668"/>
                </a:lnTo>
                <a:lnTo>
                  <a:pt x="85435" y="34564"/>
                </a:lnTo>
                <a:lnTo>
                  <a:pt x="87355" y="38389"/>
                </a:lnTo>
                <a:lnTo>
                  <a:pt x="88315" y="43190"/>
                </a:lnTo>
                <a:lnTo>
                  <a:pt x="89275" y="47990"/>
                </a:lnTo>
                <a:lnTo>
                  <a:pt x="90236" y="53751"/>
                </a:lnTo>
                <a:lnTo>
                  <a:pt x="90236" y="141107"/>
                </a:lnTo>
                <a:lnTo>
                  <a:pt x="91196" y="141107"/>
                </a:lnTo>
                <a:lnTo>
                  <a:pt x="91196" y="142067"/>
                </a:lnTo>
                <a:lnTo>
                  <a:pt x="92156" y="142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" name="object 14"/>
          <p:cNvSpPr/>
          <p:nvPr/>
        </p:nvSpPr>
        <p:spPr>
          <a:xfrm>
            <a:off x="2750545" y="550788"/>
            <a:ext cx="24002" cy="205435"/>
          </a:xfrm>
          <a:custGeom>
            <a:avLst/>
            <a:gdLst/>
            <a:ahLst/>
            <a:cxnLst/>
            <a:rect l="l" t="t" r="r" b="b"/>
            <a:pathLst>
              <a:path w="24002" h="205435">
                <a:moveTo>
                  <a:pt x="975" y="203514"/>
                </a:moveTo>
                <a:lnTo>
                  <a:pt x="975" y="204475"/>
                </a:lnTo>
                <a:lnTo>
                  <a:pt x="2880" y="204475"/>
                </a:lnTo>
                <a:lnTo>
                  <a:pt x="4815" y="205435"/>
                </a:lnTo>
                <a:lnTo>
                  <a:pt x="19217" y="205435"/>
                </a:lnTo>
                <a:lnTo>
                  <a:pt x="21122" y="204475"/>
                </a:lnTo>
                <a:lnTo>
                  <a:pt x="22082" y="204475"/>
                </a:lnTo>
                <a:lnTo>
                  <a:pt x="23058" y="203514"/>
                </a:lnTo>
                <a:lnTo>
                  <a:pt x="24002" y="202554"/>
                </a:lnTo>
                <a:lnTo>
                  <a:pt x="24002" y="3840"/>
                </a:lnTo>
                <a:lnTo>
                  <a:pt x="23058" y="2880"/>
                </a:lnTo>
                <a:lnTo>
                  <a:pt x="22082" y="1935"/>
                </a:lnTo>
                <a:lnTo>
                  <a:pt x="21122" y="1935"/>
                </a:lnTo>
                <a:lnTo>
                  <a:pt x="21122" y="960"/>
                </a:lnTo>
                <a:lnTo>
                  <a:pt x="18242" y="960"/>
                </a:lnTo>
                <a:lnTo>
                  <a:pt x="16337" y="0"/>
                </a:lnTo>
                <a:lnTo>
                  <a:pt x="9616" y="0"/>
                </a:lnTo>
                <a:lnTo>
                  <a:pt x="7680" y="960"/>
                </a:lnTo>
                <a:lnTo>
                  <a:pt x="2880" y="960"/>
                </a:lnTo>
                <a:lnTo>
                  <a:pt x="1935" y="1935"/>
                </a:lnTo>
                <a:lnTo>
                  <a:pt x="975" y="1935"/>
                </a:lnTo>
                <a:lnTo>
                  <a:pt x="975" y="2880"/>
                </a:lnTo>
                <a:lnTo>
                  <a:pt x="0" y="2880"/>
                </a:lnTo>
                <a:lnTo>
                  <a:pt x="0" y="203514"/>
                </a:lnTo>
                <a:lnTo>
                  <a:pt x="975" y="2035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" name="object 15"/>
          <p:cNvSpPr/>
          <p:nvPr/>
        </p:nvSpPr>
        <p:spPr>
          <a:xfrm>
            <a:off x="2815833" y="560390"/>
            <a:ext cx="30723" cy="29763"/>
          </a:xfrm>
          <a:custGeom>
            <a:avLst/>
            <a:gdLst/>
            <a:ahLst/>
            <a:cxnLst/>
            <a:rect l="l" t="t" r="r" b="b"/>
            <a:pathLst>
              <a:path w="30723" h="29763">
                <a:moveTo>
                  <a:pt x="30723" y="14401"/>
                </a:moveTo>
                <a:lnTo>
                  <a:pt x="30723" y="9601"/>
                </a:lnTo>
                <a:lnTo>
                  <a:pt x="29763" y="5760"/>
                </a:lnTo>
                <a:lnTo>
                  <a:pt x="26883" y="3840"/>
                </a:lnTo>
                <a:lnTo>
                  <a:pt x="24963" y="1920"/>
                </a:lnTo>
                <a:lnTo>
                  <a:pt x="21122" y="0"/>
                </a:lnTo>
                <a:lnTo>
                  <a:pt x="9601" y="0"/>
                </a:lnTo>
                <a:lnTo>
                  <a:pt x="5760" y="1920"/>
                </a:lnTo>
                <a:lnTo>
                  <a:pt x="3840" y="3840"/>
                </a:lnTo>
                <a:lnTo>
                  <a:pt x="1920" y="5760"/>
                </a:lnTo>
                <a:lnTo>
                  <a:pt x="0" y="9601"/>
                </a:lnTo>
                <a:lnTo>
                  <a:pt x="0" y="21122"/>
                </a:lnTo>
                <a:lnTo>
                  <a:pt x="1920" y="24963"/>
                </a:lnTo>
                <a:lnTo>
                  <a:pt x="3840" y="26883"/>
                </a:lnTo>
                <a:lnTo>
                  <a:pt x="5760" y="28803"/>
                </a:lnTo>
                <a:lnTo>
                  <a:pt x="9601" y="29763"/>
                </a:lnTo>
                <a:lnTo>
                  <a:pt x="21122" y="29763"/>
                </a:lnTo>
                <a:lnTo>
                  <a:pt x="24963" y="28803"/>
                </a:lnTo>
                <a:lnTo>
                  <a:pt x="26883" y="26883"/>
                </a:lnTo>
                <a:lnTo>
                  <a:pt x="29763" y="24002"/>
                </a:lnTo>
                <a:lnTo>
                  <a:pt x="30723" y="20162"/>
                </a:lnTo>
                <a:lnTo>
                  <a:pt x="30723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" name="object 16"/>
          <p:cNvSpPr/>
          <p:nvPr/>
        </p:nvSpPr>
        <p:spPr>
          <a:xfrm>
            <a:off x="2819674" y="615116"/>
            <a:ext cx="24002" cy="141107"/>
          </a:xfrm>
          <a:custGeom>
            <a:avLst/>
            <a:gdLst/>
            <a:ahLst/>
            <a:cxnLst/>
            <a:rect l="l" t="t" r="r" b="b"/>
            <a:pathLst>
              <a:path w="24002" h="141107">
                <a:moveTo>
                  <a:pt x="24002" y="3840"/>
                </a:moveTo>
                <a:lnTo>
                  <a:pt x="23042" y="2880"/>
                </a:lnTo>
                <a:lnTo>
                  <a:pt x="23042" y="1920"/>
                </a:lnTo>
                <a:lnTo>
                  <a:pt x="22082" y="1920"/>
                </a:lnTo>
                <a:lnTo>
                  <a:pt x="21122" y="960"/>
                </a:lnTo>
                <a:lnTo>
                  <a:pt x="17282" y="960"/>
                </a:lnTo>
                <a:lnTo>
                  <a:pt x="16322" y="0"/>
                </a:lnTo>
                <a:lnTo>
                  <a:pt x="7680" y="0"/>
                </a:lnTo>
                <a:lnTo>
                  <a:pt x="576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39186"/>
                </a:lnTo>
                <a:lnTo>
                  <a:pt x="960" y="140147"/>
                </a:lnTo>
                <a:lnTo>
                  <a:pt x="2880" y="140147"/>
                </a:lnTo>
                <a:lnTo>
                  <a:pt x="3840" y="141107"/>
                </a:lnTo>
                <a:lnTo>
                  <a:pt x="19202" y="141107"/>
                </a:lnTo>
                <a:lnTo>
                  <a:pt x="20162" y="140147"/>
                </a:lnTo>
                <a:lnTo>
                  <a:pt x="22082" y="140147"/>
                </a:lnTo>
                <a:lnTo>
                  <a:pt x="23042" y="139186"/>
                </a:lnTo>
                <a:lnTo>
                  <a:pt x="24002" y="138226"/>
                </a:lnTo>
                <a:lnTo>
                  <a:pt x="2400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/>
          <p:nvPr/>
        </p:nvSpPr>
        <p:spPr>
          <a:xfrm>
            <a:off x="2887827" y="613196"/>
            <a:ext cx="114239" cy="143027"/>
          </a:xfrm>
          <a:custGeom>
            <a:avLst/>
            <a:gdLst/>
            <a:ahLst/>
            <a:cxnLst/>
            <a:rect l="l" t="t" r="r" b="b"/>
            <a:pathLst>
              <a:path w="114239" h="143027">
                <a:moveTo>
                  <a:pt x="92156" y="142067"/>
                </a:moveTo>
                <a:lnTo>
                  <a:pt x="93116" y="142067"/>
                </a:lnTo>
                <a:lnTo>
                  <a:pt x="95036" y="143027"/>
                </a:lnTo>
                <a:lnTo>
                  <a:pt x="109438" y="143027"/>
                </a:lnTo>
                <a:lnTo>
                  <a:pt x="111358" y="142067"/>
                </a:lnTo>
                <a:lnTo>
                  <a:pt x="112318" y="142067"/>
                </a:lnTo>
                <a:lnTo>
                  <a:pt x="113278" y="141107"/>
                </a:lnTo>
                <a:lnTo>
                  <a:pt x="114239" y="140147"/>
                </a:lnTo>
                <a:lnTo>
                  <a:pt x="114239" y="48950"/>
                </a:lnTo>
                <a:lnTo>
                  <a:pt x="113278" y="40309"/>
                </a:lnTo>
                <a:lnTo>
                  <a:pt x="111358" y="34564"/>
                </a:lnTo>
                <a:lnTo>
                  <a:pt x="110398" y="26883"/>
                </a:lnTo>
                <a:lnTo>
                  <a:pt x="107518" y="21107"/>
                </a:lnTo>
                <a:lnTo>
                  <a:pt x="103677" y="16322"/>
                </a:lnTo>
                <a:lnTo>
                  <a:pt x="99837" y="11521"/>
                </a:lnTo>
                <a:lnTo>
                  <a:pt x="95036" y="7680"/>
                </a:lnTo>
                <a:lnTo>
                  <a:pt x="89275" y="4800"/>
                </a:lnTo>
                <a:lnTo>
                  <a:pt x="83515" y="1920"/>
                </a:lnTo>
                <a:lnTo>
                  <a:pt x="75834" y="0"/>
                </a:lnTo>
                <a:lnTo>
                  <a:pt x="59527" y="0"/>
                </a:lnTo>
                <a:lnTo>
                  <a:pt x="51846" y="1920"/>
                </a:lnTo>
                <a:lnTo>
                  <a:pt x="44165" y="5760"/>
                </a:lnTo>
                <a:lnTo>
                  <a:pt x="41847" y="7173"/>
                </a:lnTo>
                <a:lnTo>
                  <a:pt x="32215" y="14519"/>
                </a:lnTo>
                <a:lnTo>
                  <a:pt x="22082" y="24002"/>
                </a:lnTo>
                <a:lnTo>
                  <a:pt x="22082" y="4800"/>
                </a:lnTo>
                <a:lnTo>
                  <a:pt x="21122" y="3840"/>
                </a:lnTo>
                <a:lnTo>
                  <a:pt x="20162" y="2880"/>
                </a:lnTo>
                <a:lnTo>
                  <a:pt x="16322" y="2880"/>
                </a:lnTo>
                <a:lnTo>
                  <a:pt x="15361" y="1920"/>
                </a:lnTo>
                <a:lnTo>
                  <a:pt x="7680" y="1920"/>
                </a:lnTo>
                <a:lnTo>
                  <a:pt x="5760" y="288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40147"/>
                </a:lnTo>
                <a:lnTo>
                  <a:pt x="960" y="141107"/>
                </a:lnTo>
                <a:lnTo>
                  <a:pt x="1920" y="142067"/>
                </a:lnTo>
                <a:lnTo>
                  <a:pt x="3840" y="142067"/>
                </a:lnTo>
                <a:lnTo>
                  <a:pt x="4800" y="143027"/>
                </a:lnTo>
                <a:lnTo>
                  <a:pt x="20162" y="143027"/>
                </a:lnTo>
                <a:lnTo>
                  <a:pt x="21122" y="142067"/>
                </a:lnTo>
                <a:lnTo>
                  <a:pt x="23042" y="142067"/>
                </a:lnTo>
                <a:lnTo>
                  <a:pt x="24002" y="141107"/>
                </a:lnTo>
                <a:lnTo>
                  <a:pt x="24002" y="140147"/>
                </a:lnTo>
                <a:lnTo>
                  <a:pt x="24963" y="139202"/>
                </a:lnTo>
                <a:lnTo>
                  <a:pt x="24963" y="46070"/>
                </a:lnTo>
                <a:lnTo>
                  <a:pt x="25785" y="45130"/>
                </a:lnTo>
                <a:lnTo>
                  <a:pt x="34948" y="35127"/>
                </a:lnTo>
                <a:lnTo>
                  <a:pt x="44165" y="27828"/>
                </a:lnTo>
                <a:lnTo>
                  <a:pt x="49926" y="23042"/>
                </a:lnTo>
                <a:lnTo>
                  <a:pt x="55686" y="21107"/>
                </a:lnTo>
                <a:lnTo>
                  <a:pt x="66233" y="21107"/>
                </a:lnTo>
                <a:lnTo>
                  <a:pt x="71048" y="22067"/>
                </a:lnTo>
                <a:lnTo>
                  <a:pt x="73913" y="24002"/>
                </a:lnTo>
                <a:lnTo>
                  <a:pt x="77769" y="25923"/>
                </a:lnTo>
                <a:lnTo>
                  <a:pt x="83515" y="31668"/>
                </a:lnTo>
                <a:lnTo>
                  <a:pt x="87355" y="38389"/>
                </a:lnTo>
                <a:lnTo>
                  <a:pt x="88315" y="43190"/>
                </a:lnTo>
                <a:lnTo>
                  <a:pt x="89275" y="47990"/>
                </a:lnTo>
                <a:lnTo>
                  <a:pt x="90236" y="53751"/>
                </a:lnTo>
                <a:lnTo>
                  <a:pt x="90236" y="141107"/>
                </a:lnTo>
                <a:lnTo>
                  <a:pt x="91196" y="141107"/>
                </a:lnTo>
                <a:lnTo>
                  <a:pt x="91196" y="142067"/>
                </a:lnTo>
                <a:lnTo>
                  <a:pt x="92156" y="142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/>
          <p:nvPr/>
        </p:nvSpPr>
        <p:spPr>
          <a:xfrm>
            <a:off x="3037591" y="613196"/>
            <a:ext cx="121904" cy="144947"/>
          </a:xfrm>
          <a:custGeom>
            <a:avLst/>
            <a:gdLst/>
            <a:ahLst/>
            <a:cxnLst/>
            <a:rect l="l" t="t" r="r" b="b"/>
            <a:pathLst>
              <a:path w="121904" h="144947">
                <a:moveTo>
                  <a:pt x="25923" y="91196"/>
                </a:moveTo>
                <a:lnTo>
                  <a:pt x="24947" y="84475"/>
                </a:lnTo>
                <a:lnTo>
                  <a:pt x="24947" y="77754"/>
                </a:lnTo>
                <a:lnTo>
                  <a:pt x="114239" y="77754"/>
                </a:lnTo>
                <a:lnTo>
                  <a:pt x="117119" y="76794"/>
                </a:lnTo>
                <a:lnTo>
                  <a:pt x="119024" y="74874"/>
                </a:lnTo>
                <a:lnTo>
                  <a:pt x="120959" y="72953"/>
                </a:lnTo>
                <a:lnTo>
                  <a:pt x="121904" y="71033"/>
                </a:lnTo>
                <a:lnTo>
                  <a:pt x="121904" y="53751"/>
                </a:lnTo>
                <a:lnTo>
                  <a:pt x="119984" y="46070"/>
                </a:lnTo>
                <a:lnTo>
                  <a:pt x="118064" y="38389"/>
                </a:lnTo>
                <a:lnTo>
                  <a:pt x="116144" y="30723"/>
                </a:lnTo>
                <a:lnTo>
                  <a:pt x="112303" y="24002"/>
                </a:lnTo>
                <a:lnTo>
                  <a:pt x="107502" y="18227"/>
                </a:lnTo>
                <a:lnTo>
                  <a:pt x="102717" y="12481"/>
                </a:lnTo>
                <a:lnTo>
                  <a:pt x="96956" y="8641"/>
                </a:lnTo>
                <a:lnTo>
                  <a:pt x="90236" y="4800"/>
                </a:lnTo>
                <a:lnTo>
                  <a:pt x="76938" y="1149"/>
                </a:lnTo>
                <a:lnTo>
                  <a:pt x="63352" y="0"/>
                </a:lnTo>
                <a:lnTo>
                  <a:pt x="62303" y="7"/>
                </a:lnTo>
                <a:lnTo>
                  <a:pt x="50871" y="20162"/>
                </a:lnTo>
                <a:lnTo>
                  <a:pt x="56631" y="19202"/>
                </a:lnTo>
                <a:lnTo>
                  <a:pt x="62392" y="19202"/>
                </a:lnTo>
                <a:lnTo>
                  <a:pt x="65519" y="19300"/>
                </a:lnTo>
                <a:lnTo>
                  <a:pt x="78696" y="22484"/>
                </a:lnTo>
                <a:lnTo>
                  <a:pt x="88315" y="29763"/>
                </a:lnTo>
                <a:lnTo>
                  <a:pt x="91496" y="34104"/>
                </a:lnTo>
                <a:lnTo>
                  <a:pt x="95790" y="45552"/>
                </a:lnTo>
                <a:lnTo>
                  <a:pt x="96956" y="59512"/>
                </a:lnTo>
                <a:lnTo>
                  <a:pt x="24947" y="59512"/>
                </a:lnTo>
                <a:lnTo>
                  <a:pt x="25923" y="54711"/>
                </a:lnTo>
                <a:lnTo>
                  <a:pt x="26868" y="48950"/>
                </a:lnTo>
                <a:lnTo>
                  <a:pt x="27828" y="44150"/>
                </a:lnTo>
                <a:lnTo>
                  <a:pt x="29763" y="39349"/>
                </a:lnTo>
                <a:lnTo>
                  <a:pt x="28788" y="8641"/>
                </a:lnTo>
                <a:lnTo>
                  <a:pt x="22067" y="13441"/>
                </a:lnTo>
                <a:lnTo>
                  <a:pt x="17266" y="20162"/>
                </a:lnTo>
                <a:lnTo>
                  <a:pt x="16461" y="20989"/>
                </a:lnTo>
                <a:lnTo>
                  <a:pt x="9153" y="30787"/>
                </a:lnTo>
                <a:lnTo>
                  <a:pt x="3840" y="43190"/>
                </a:lnTo>
                <a:lnTo>
                  <a:pt x="2645" y="47301"/>
                </a:lnTo>
                <a:lnTo>
                  <a:pt x="588" y="59691"/>
                </a:lnTo>
                <a:lnTo>
                  <a:pt x="0" y="72953"/>
                </a:lnTo>
                <a:lnTo>
                  <a:pt x="128" y="80358"/>
                </a:lnTo>
                <a:lnTo>
                  <a:pt x="1253" y="93410"/>
                </a:lnTo>
                <a:lnTo>
                  <a:pt x="3840" y="104637"/>
                </a:lnTo>
                <a:lnTo>
                  <a:pt x="6705" y="114239"/>
                </a:lnTo>
                <a:lnTo>
                  <a:pt x="11521" y="120959"/>
                </a:lnTo>
                <a:lnTo>
                  <a:pt x="16322" y="126705"/>
                </a:lnTo>
                <a:lnTo>
                  <a:pt x="25852" y="135027"/>
                </a:lnTo>
                <a:lnTo>
                  <a:pt x="37429" y="141107"/>
                </a:lnTo>
                <a:lnTo>
                  <a:pt x="52227" y="144317"/>
                </a:lnTo>
                <a:lnTo>
                  <a:pt x="66233" y="144947"/>
                </a:lnTo>
                <a:lnTo>
                  <a:pt x="77754" y="144947"/>
                </a:lnTo>
                <a:lnTo>
                  <a:pt x="83515" y="143987"/>
                </a:lnTo>
                <a:lnTo>
                  <a:pt x="89275" y="143027"/>
                </a:lnTo>
                <a:lnTo>
                  <a:pt x="94076" y="142067"/>
                </a:lnTo>
                <a:lnTo>
                  <a:pt x="97917" y="141107"/>
                </a:lnTo>
                <a:lnTo>
                  <a:pt x="102717" y="139202"/>
                </a:lnTo>
                <a:lnTo>
                  <a:pt x="105597" y="138226"/>
                </a:lnTo>
                <a:lnTo>
                  <a:pt x="108463" y="137266"/>
                </a:lnTo>
                <a:lnTo>
                  <a:pt x="111343" y="135361"/>
                </a:lnTo>
                <a:lnTo>
                  <a:pt x="113278" y="135361"/>
                </a:lnTo>
                <a:lnTo>
                  <a:pt x="113278" y="134386"/>
                </a:lnTo>
                <a:lnTo>
                  <a:pt x="114239" y="133426"/>
                </a:lnTo>
                <a:lnTo>
                  <a:pt x="114239" y="132481"/>
                </a:lnTo>
                <a:lnTo>
                  <a:pt x="115183" y="132481"/>
                </a:lnTo>
                <a:lnTo>
                  <a:pt x="115183" y="129585"/>
                </a:lnTo>
                <a:lnTo>
                  <a:pt x="116144" y="129585"/>
                </a:lnTo>
                <a:lnTo>
                  <a:pt x="116144" y="121920"/>
                </a:lnTo>
                <a:lnTo>
                  <a:pt x="115183" y="120959"/>
                </a:lnTo>
                <a:lnTo>
                  <a:pt x="115183" y="117119"/>
                </a:lnTo>
                <a:lnTo>
                  <a:pt x="114239" y="116144"/>
                </a:lnTo>
                <a:lnTo>
                  <a:pt x="113278" y="116144"/>
                </a:lnTo>
                <a:lnTo>
                  <a:pt x="112303" y="115199"/>
                </a:lnTo>
                <a:lnTo>
                  <a:pt x="110398" y="115199"/>
                </a:lnTo>
                <a:lnTo>
                  <a:pt x="109438" y="116144"/>
                </a:lnTo>
                <a:lnTo>
                  <a:pt x="106558" y="117119"/>
                </a:lnTo>
                <a:lnTo>
                  <a:pt x="104622" y="118079"/>
                </a:lnTo>
                <a:lnTo>
                  <a:pt x="101757" y="119024"/>
                </a:lnTo>
                <a:lnTo>
                  <a:pt x="97917" y="120959"/>
                </a:lnTo>
                <a:lnTo>
                  <a:pt x="94076" y="121920"/>
                </a:lnTo>
                <a:lnTo>
                  <a:pt x="90236" y="122864"/>
                </a:lnTo>
                <a:lnTo>
                  <a:pt x="85435" y="123840"/>
                </a:lnTo>
                <a:lnTo>
                  <a:pt x="80634" y="124800"/>
                </a:lnTo>
                <a:lnTo>
                  <a:pt x="74874" y="125745"/>
                </a:lnTo>
                <a:lnTo>
                  <a:pt x="60472" y="125745"/>
                </a:lnTo>
                <a:lnTo>
                  <a:pt x="53751" y="124800"/>
                </a:lnTo>
                <a:lnTo>
                  <a:pt x="47990" y="121920"/>
                </a:lnTo>
                <a:lnTo>
                  <a:pt x="42230" y="119984"/>
                </a:lnTo>
                <a:lnTo>
                  <a:pt x="38389" y="116144"/>
                </a:lnTo>
                <a:lnTo>
                  <a:pt x="34549" y="112303"/>
                </a:lnTo>
                <a:lnTo>
                  <a:pt x="31668" y="108478"/>
                </a:lnTo>
                <a:lnTo>
                  <a:pt x="28788" y="103677"/>
                </a:lnTo>
                <a:lnTo>
                  <a:pt x="27828" y="96956"/>
                </a:lnTo>
                <a:lnTo>
                  <a:pt x="25923" y="91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/>
          <p:nvPr/>
        </p:nvSpPr>
        <p:spPr>
          <a:xfrm>
            <a:off x="3066379" y="613204"/>
            <a:ext cx="33514" cy="39342"/>
          </a:xfrm>
          <a:custGeom>
            <a:avLst/>
            <a:gdLst/>
            <a:ahLst/>
            <a:cxnLst/>
            <a:rect l="l" t="t" r="r" b="b"/>
            <a:pathLst>
              <a:path w="33514" h="39342">
                <a:moveTo>
                  <a:pt x="20409" y="1406"/>
                </a:moveTo>
                <a:lnTo>
                  <a:pt x="8641" y="4792"/>
                </a:lnTo>
                <a:lnTo>
                  <a:pt x="0" y="8633"/>
                </a:lnTo>
                <a:lnTo>
                  <a:pt x="975" y="39342"/>
                </a:lnTo>
                <a:lnTo>
                  <a:pt x="3840" y="34556"/>
                </a:lnTo>
                <a:lnTo>
                  <a:pt x="6720" y="31661"/>
                </a:lnTo>
                <a:lnTo>
                  <a:pt x="9601" y="27820"/>
                </a:lnTo>
                <a:lnTo>
                  <a:pt x="13441" y="24940"/>
                </a:lnTo>
                <a:lnTo>
                  <a:pt x="17282" y="22059"/>
                </a:lnTo>
                <a:lnTo>
                  <a:pt x="22082" y="20154"/>
                </a:lnTo>
                <a:lnTo>
                  <a:pt x="33514" y="0"/>
                </a:lnTo>
                <a:lnTo>
                  <a:pt x="20409" y="14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3253572" y="613196"/>
            <a:ext cx="104637" cy="144947"/>
          </a:xfrm>
          <a:custGeom>
            <a:avLst/>
            <a:gdLst/>
            <a:ahLst/>
            <a:cxnLst/>
            <a:rect l="l" t="t" r="r" b="b"/>
            <a:pathLst>
              <a:path w="104637" h="144947">
                <a:moveTo>
                  <a:pt x="0" y="73914"/>
                </a:moveTo>
                <a:lnTo>
                  <a:pt x="98" y="80025"/>
                </a:lnTo>
                <a:lnTo>
                  <a:pt x="1199" y="93102"/>
                </a:lnTo>
                <a:lnTo>
                  <a:pt x="3840" y="104637"/>
                </a:lnTo>
                <a:lnTo>
                  <a:pt x="6720" y="113278"/>
                </a:lnTo>
                <a:lnTo>
                  <a:pt x="10561" y="120959"/>
                </a:lnTo>
                <a:lnTo>
                  <a:pt x="15361" y="126705"/>
                </a:lnTo>
                <a:lnTo>
                  <a:pt x="20162" y="132481"/>
                </a:lnTo>
                <a:lnTo>
                  <a:pt x="25923" y="137266"/>
                </a:lnTo>
                <a:lnTo>
                  <a:pt x="33604" y="140147"/>
                </a:lnTo>
                <a:lnTo>
                  <a:pt x="45375" y="143989"/>
                </a:lnTo>
                <a:lnTo>
                  <a:pt x="58567" y="144947"/>
                </a:lnTo>
                <a:lnTo>
                  <a:pt x="68168" y="144947"/>
                </a:lnTo>
                <a:lnTo>
                  <a:pt x="72009" y="143987"/>
                </a:lnTo>
                <a:lnTo>
                  <a:pt x="76809" y="143027"/>
                </a:lnTo>
                <a:lnTo>
                  <a:pt x="80634" y="142067"/>
                </a:lnTo>
                <a:lnTo>
                  <a:pt x="84475" y="140147"/>
                </a:lnTo>
                <a:lnTo>
                  <a:pt x="88315" y="139202"/>
                </a:lnTo>
                <a:lnTo>
                  <a:pt x="91196" y="137266"/>
                </a:lnTo>
                <a:lnTo>
                  <a:pt x="94091" y="135361"/>
                </a:lnTo>
                <a:lnTo>
                  <a:pt x="96972" y="133426"/>
                </a:lnTo>
                <a:lnTo>
                  <a:pt x="98877" y="132481"/>
                </a:lnTo>
                <a:lnTo>
                  <a:pt x="99837" y="131521"/>
                </a:lnTo>
                <a:lnTo>
                  <a:pt x="101757" y="129585"/>
                </a:lnTo>
                <a:lnTo>
                  <a:pt x="102717" y="128640"/>
                </a:lnTo>
                <a:lnTo>
                  <a:pt x="102717" y="127680"/>
                </a:lnTo>
                <a:lnTo>
                  <a:pt x="103677" y="126705"/>
                </a:lnTo>
                <a:lnTo>
                  <a:pt x="103677" y="122864"/>
                </a:lnTo>
                <a:lnTo>
                  <a:pt x="104637" y="121920"/>
                </a:lnTo>
                <a:lnTo>
                  <a:pt x="104637" y="116144"/>
                </a:lnTo>
                <a:lnTo>
                  <a:pt x="103677" y="115199"/>
                </a:lnTo>
                <a:lnTo>
                  <a:pt x="103677" y="110398"/>
                </a:lnTo>
                <a:lnTo>
                  <a:pt x="102717" y="109438"/>
                </a:lnTo>
                <a:lnTo>
                  <a:pt x="102717" y="108478"/>
                </a:lnTo>
                <a:lnTo>
                  <a:pt x="101757" y="108478"/>
                </a:lnTo>
                <a:lnTo>
                  <a:pt x="101757" y="107518"/>
                </a:lnTo>
                <a:lnTo>
                  <a:pt x="98877" y="107518"/>
                </a:lnTo>
                <a:lnTo>
                  <a:pt x="96972" y="108478"/>
                </a:lnTo>
                <a:lnTo>
                  <a:pt x="95036" y="110398"/>
                </a:lnTo>
                <a:lnTo>
                  <a:pt x="93131" y="112303"/>
                </a:lnTo>
                <a:lnTo>
                  <a:pt x="90251" y="114239"/>
                </a:lnTo>
                <a:lnTo>
                  <a:pt x="87355" y="116144"/>
                </a:lnTo>
                <a:lnTo>
                  <a:pt x="84475" y="118079"/>
                </a:lnTo>
                <a:lnTo>
                  <a:pt x="80634" y="119984"/>
                </a:lnTo>
                <a:lnTo>
                  <a:pt x="76809" y="121920"/>
                </a:lnTo>
                <a:lnTo>
                  <a:pt x="72009" y="122864"/>
                </a:lnTo>
                <a:lnTo>
                  <a:pt x="67208" y="123840"/>
                </a:lnTo>
                <a:lnTo>
                  <a:pt x="55686" y="123840"/>
                </a:lnTo>
                <a:lnTo>
                  <a:pt x="50886" y="122864"/>
                </a:lnTo>
                <a:lnTo>
                  <a:pt x="46085" y="120959"/>
                </a:lnTo>
                <a:lnTo>
                  <a:pt x="41285" y="119024"/>
                </a:lnTo>
                <a:lnTo>
                  <a:pt x="37444" y="116144"/>
                </a:lnTo>
                <a:lnTo>
                  <a:pt x="34564" y="111358"/>
                </a:lnTo>
                <a:lnTo>
                  <a:pt x="31683" y="106558"/>
                </a:lnTo>
                <a:lnTo>
                  <a:pt x="28803" y="101757"/>
                </a:lnTo>
                <a:lnTo>
                  <a:pt x="27843" y="95036"/>
                </a:lnTo>
                <a:lnTo>
                  <a:pt x="25923" y="89275"/>
                </a:lnTo>
                <a:lnTo>
                  <a:pt x="24963" y="81594"/>
                </a:lnTo>
                <a:lnTo>
                  <a:pt x="24975" y="71045"/>
                </a:lnTo>
                <a:lnTo>
                  <a:pt x="26115" y="56189"/>
                </a:lnTo>
                <a:lnTo>
                  <a:pt x="29248" y="44091"/>
                </a:lnTo>
                <a:lnTo>
                  <a:pt x="34564" y="34564"/>
                </a:lnTo>
                <a:lnTo>
                  <a:pt x="37766" y="30146"/>
                </a:lnTo>
                <a:lnTo>
                  <a:pt x="48191" y="22655"/>
                </a:lnTo>
                <a:lnTo>
                  <a:pt x="61447" y="20162"/>
                </a:lnTo>
                <a:lnTo>
                  <a:pt x="67208" y="20162"/>
                </a:lnTo>
                <a:lnTo>
                  <a:pt x="72009" y="21107"/>
                </a:lnTo>
                <a:lnTo>
                  <a:pt x="75849" y="23042"/>
                </a:lnTo>
                <a:lnTo>
                  <a:pt x="80634" y="24947"/>
                </a:lnTo>
                <a:lnTo>
                  <a:pt x="83530" y="26883"/>
                </a:lnTo>
                <a:lnTo>
                  <a:pt x="86410" y="28788"/>
                </a:lnTo>
                <a:lnTo>
                  <a:pt x="89291" y="30723"/>
                </a:lnTo>
                <a:lnTo>
                  <a:pt x="92156" y="32628"/>
                </a:lnTo>
                <a:lnTo>
                  <a:pt x="94091" y="33604"/>
                </a:lnTo>
                <a:lnTo>
                  <a:pt x="95996" y="35509"/>
                </a:lnTo>
                <a:lnTo>
                  <a:pt x="97917" y="36469"/>
                </a:lnTo>
                <a:lnTo>
                  <a:pt x="100812" y="36469"/>
                </a:lnTo>
                <a:lnTo>
                  <a:pt x="101757" y="35509"/>
                </a:lnTo>
                <a:lnTo>
                  <a:pt x="102717" y="33604"/>
                </a:lnTo>
                <a:lnTo>
                  <a:pt x="103677" y="32628"/>
                </a:lnTo>
                <a:lnTo>
                  <a:pt x="103677" y="19202"/>
                </a:lnTo>
                <a:lnTo>
                  <a:pt x="102717" y="18227"/>
                </a:lnTo>
                <a:lnTo>
                  <a:pt x="102717" y="17282"/>
                </a:lnTo>
                <a:lnTo>
                  <a:pt x="101757" y="16322"/>
                </a:lnTo>
                <a:lnTo>
                  <a:pt x="101757" y="15361"/>
                </a:lnTo>
                <a:lnTo>
                  <a:pt x="100812" y="14386"/>
                </a:lnTo>
                <a:lnTo>
                  <a:pt x="99837" y="13441"/>
                </a:lnTo>
                <a:lnTo>
                  <a:pt x="97917" y="11521"/>
                </a:lnTo>
                <a:lnTo>
                  <a:pt x="95996" y="10561"/>
                </a:lnTo>
                <a:lnTo>
                  <a:pt x="94091" y="8641"/>
                </a:lnTo>
                <a:lnTo>
                  <a:pt x="91196" y="6720"/>
                </a:lnTo>
                <a:lnTo>
                  <a:pt x="88315" y="5760"/>
                </a:lnTo>
                <a:lnTo>
                  <a:pt x="84475" y="4800"/>
                </a:lnTo>
                <a:lnTo>
                  <a:pt x="81610" y="2880"/>
                </a:lnTo>
                <a:lnTo>
                  <a:pt x="77769" y="1920"/>
                </a:lnTo>
                <a:lnTo>
                  <a:pt x="73929" y="960"/>
                </a:lnTo>
                <a:lnTo>
                  <a:pt x="70088" y="960"/>
                </a:lnTo>
                <a:lnTo>
                  <a:pt x="65288" y="0"/>
                </a:lnTo>
                <a:lnTo>
                  <a:pt x="52806" y="0"/>
                </a:lnTo>
                <a:lnTo>
                  <a:pt x="45125" y="1920"/>
                </a:lnTo>
                <a:lnTo>
                  <a:pt x="37444" y="4800"/>
                </a:lnTo>
                <a:lnTo>
                  <a:pt x="29763" y="7680"/>
                </a:lnTo>
                <a:lnTo>
                  <a:pt x="23042" y="11521"/>
                </a:lnTo>
                <a:lnTo>
                  <a:pt x="17282" y="18227"/>
                </a:lnTo>
                <a:lnTo>
                  <a:pt x="10119" y="28677"/>
                </a:lnTo>
                <a:lnTo>
                  <a:pt x="4800" y="41285"/>
                </a:lnTo>
                <a:lnTo>
                  <a:pt x="2585" y="47668"/>
                </a:lnTo>
                <a:lnTo>
                  <a:pt x="536" y="60032"/>
                </a:lnTo>
                <a:lnTo>
                  <a:pt x="0" y="739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3378372" y="613196"/>
            <a:ext cx="132481" cy="143204"/>
          </a:xfrm>
          <a:custGeom>
            <a:avLst/>
            <a:gdLst/>
            <a:ahLst/>
            <a:cxnLst/>
            <a:rect l="l" t="t" r="r" b="b"/>
            <a:pathLst>
              <a:path w="132481" h="143204">
                <a:moveTo>
                  <a:pt x="28803" y="45110"/>
                </a:moveTo>
                <a:lnTo>
                  <a:pt x="31683" y="39349"/>
                </a:lnTo>
                <a:lnTo>
                  <a:pt x="34564" y="34564"/>
                </a:lnTo>
                <a:lnTo>
                  <a:pt x="38404" y="30723"/>
                </a:lnTo>
                <a:lnTo>
                  <a:pt x="42245" y="26883"/>
                </a:lnTo>
                <a:lnTo>
                  <a:pt x="48006" y="24002"/>
                </a:lnTo>
                <a:lnTo>
                  <a:pt x="52806" y="21107"/>
                </a:lnTo>
                <a:lnTo>
                  <a:pt x="59527" y="20162"/>
                </a:lnTo>
                <a:lnTo>
                  <a:pt x="73929" y="20162"/>
                </a:lnTo>
                <a:lnTo>
                  <a:pt x="80650" y="22067"/>
                </a:lnTo>
                <a:lnTo>
                  <a:pt x="85435" y="24947"/>
                </a:lnTo>
                <a:lnTo>
                  <a:pt x="91196" y="26883"/>
                </a:lnTo>
                <a:lnTo>
                  <a:pt x="95036" y="30723"/>
                </a:lnTo>
                <a:lnTo>
                  <a:pt x="97917" y="35509"/>
                </a:lnTo>
                <a:lnTo>
                  <a:pt x="100797" y="40309"/>
                </a:lnTo>
                <a:lnTo>
                  <a:pt x="103677" y="46070"/>
                </a:lnTo>
                <a:lnTo>
                  <a:pt x="104637" y="52791"/>
                </a:lnTo>
                <a:lnTo>
                  <a:pt x="105597" y="59512"/>
                </a:lnTo>
                <a:lnTo>
                  <a:pt x="106558" y="66233"/>
                </a:lnTo>
                <a:lnTo>
                  <a:pt x="106558" y="80634"/>
                </a:lnTo>
                <a:lnTo>
                  <a:pt x="105597" y="87355"/>
                </a:lnTo>
                <a:lnTo>
                  <a:pt x="103677" y="94076"/>
                </a:lnTo>
                <a:lnTo>
                  <a:pt x="102717" y="99837"/>
                </a:lnTo>
                <a:lnTo>
                  <a:pt x="99837" y="105597"/>
                </a:lnTo>
                <a:lnTo>
                  <a:pt x="96956" y="110398"/>
                </a:lnTo>
                <a:lnTo>
                  <a:pt x="93116" y="115199"/>
                </a:lnTo>
                <a:lnTo>
                  <a:pt x="89275" y="118079"/>
                </a:lnTo>
                <a:lnTo>
                  <a:pt x="83515" y="120959"/>
                </a:lnTo>
                <a:lnTo>
                  <a:pt x="82573" y="143204"/>
                </a:lnTo>
                <a:lnTo>
                  <a:pt x="94076" y="140147"/>
                </a:lnTo>
                <a:lnTo>
                  <a:pt x="106000" y="132972"/>
                </a:lnTo>
                <a:lnTo>
                  <a:pt x="115199" y="124800"/>
                </a:lnTo>
                <a:lnTo>
                  <a:pt x="122890" y="113148"/>
                </a:lnTo>
                <a:lnTo>
                  <a:pt x="127680" y="100797"/>
                </a:lnTo>
                <a:lnTo>
                  <a:pt x="128966" y="96579"/>
                </a:lnTo>
                <a:lnTo>
                  <a:pt x="131530" y="84236"/>
                </a:lnTo>
                <a:lnTo>
                  <a:pt x="132481" y="71033"/>
                </a:lnTo>
                <a:lnTo>
                  <a:pt x="132342" y="66064"/>
                </a:lnTo>
                <a:lnTo>
                  <a:pt x="130739" y="53077"/>
                </a:lnTo>
                <a:lnTo>
                  <a:pt x="127680" y="41285"/>
                </a:lnTo>
                <a:lnTo>
                  <a:pt x="125760" y="32628"/>
                </a:lnTo>
                <a:lnTo>
                  <a:pt x="120959" y="24947"/>
                </a:lnTo>
                <a:lnTo>
                  <a:pt x="116159" y="19202"/>
                </a:lnTo>
                <a:lnTo>
                  <a:pt x="110398" y="12481"/>
                </a:lnTo>
                <a:lnTo>
                  <a:pt x="103677" y="7680"/>
                </a:lnTo>
                <a:lnTo>
                  <a:pt x="95996" y="4800"/>
                </a:lnTo>
                <a:lnTo>
                  <a:pt x="80437" y="1011"/>
                </a:lnTo>
                <a:lnTo>
                  <a:pt x="67208" y="0"/>
                </a:lnTo>
                <a:lnTo>
                  <a:pt x="61750" y="151"/>
                </a:lnTo>
                <a:lnTo>
                  <a:pt x="48880" y="1945"/>
                </a:lnTo>
                <a:lnTo>
                  <a:pt x="37444" y="5760"/>
                </a:lnTo>
                <a:lnTo>
                  <a:pt x="25520" y="12559"/>
                </a:lnTo>
                <a:lnTo>
                  <a:pt x="16322" y="21107"/>
                </a:lnTo>
                <a:lnTo>
                  <a:pt x="8813" y="31920"/>
                </a:lnTo>
                <a:lnTo>
                  <a:pt x="3840" y="44150"/>
                </a:lnTo>
                <a:lnTo>
                  <a:pt x="588" y="60948"/>
                </a:lnTo>
                <a:lnTo>
                  <a:pt x="0" y="73914"/>
                </a:lnTo>
                <a:lnTo>
                  <a:pt x="71" y="79091"/>
                </a:lnTo>
                <a:lnTo>
                  <a:pt x="1142" y="92118"/>
                </a:lnTo>
                <a:lnTo>
                  <a:pt x="3840" y="103677"/>
                </a:lnTo>
                <a:lnTo>
                  <a:pt x="8959" y="116061"/>
                </a:lnTo>
                <a:lnTo>
                  <a:pt x="15361" y="126705"/>
                </a:lnTo>
                <a:lnTo>
                  <a:pt x="21122" y="132481"/>
                </a:lnTo>
                <a:lnTo>
                  <a:pt x="27843" y="137266"/>
                </a:lnTo>
                <a:lnTo>
                  <a:pt x="35524" y="140147"/>
                </a:lnTo>
                <a:lnTo>
                  <a:pt x="33604" y="109438"/>
                </a:lnTo>
                <a:lnTo>
                  <a:pt x="30723" y="104637"/>
                </a:lnTo>
                <a:lnTo>
                  <a:pt x="28803" y="98877"/>
                </a:lnTo>
                <a:lnTo>
                  <a:pt x="26883" y="93116"/>
                </a:lnTo>
                <a:lnTo>
                  <a:pt x="25923" y="86395"/>
                </a:lnTo>
                <a:lnTo>
                  <a:pt x="24963" y="79674"/>
                </a:lnTo>
                <a:lnTo>
                  <a:pt x="24963" y="64312"/>
                </a:lnTo>
                <a:lnTo>
                  <a:pt x="25923" y="57591"/>
                </a:lnTo>
                <a:lnTo>
                  <a:pt x="27843" y="51831"/>
                </a:lnTo>
                <a:lnTo>
                  <a:pt x="28803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3411976" y="722635"/>
            <a:ext cx="49911" cy="35509"/>
          </a:xfrm>
          <a:custGeom>
            <a:avLst/>
            <a:gdLst/>
            <a:ahLst/>
            <a:cxnLst/>
            <a:rect l="l" t="t" r="r" b="b"/>
            <a:pathLst>
              <a:path w="49911" h="35509">
                <a:moveTo>
                  <a:pt x="49911" y="11521"/>
                </a:moveTo>
                <a:lnTo>
                  <a:pt x="45110" y="14401"/>
                </a:lnTo>
                <a:lnTo>
                  <a:pt x="39349" y="15361"/>
                </a:lnTo>
                <a:lnTo>
                  <a:pt x="23987" y="15361"/>
                </a:lnTo>
                <a:lnTo>
                  <a:pt x="17282" y="13426"/>
                </a:lnTo>
                <a:lnTo>
                  <a:pt x="12481" y="11521"/>
                </a:lnTo>
                <a:lnTo>
                  <a:pt x="7680" y="8641"/>
                </a:lnTo>
                <a:lnTo>
                  <a:pt x="2880" y="4800"/>
                </a:lnTo>
                <a:lnTo>
                  <a:pt x="0" y="0"/>
                </a:lnTo>
                <a:lnTo>
                  <a:pt x="1920" y="30708"/>
                </a:lnTo>
                <a:lnTo>
                  <a:pt x="5330" y="32061"/>
                </a:lnTo>
                <a:lnTo>
                  <a:pt x="17473" y="34805"/>
                </a:lnTo>
                <a:lnTo>
                  <a:pt x="30708" y="35509"/>
                </a:lnTo>
                <a:lnTo>
                  <a:pt x="36013" y="35370"/>
                </a:lnTo>
                <a:lnTo>
                  <a:pt x="48969" y="33765"/>
                </a:lnTo>
                <a:lnTo>
                  <a:pt x="49911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3546378" y="613196"/>
            <a:ext cx="113263" cy="143027"/>
          </a:xfrm>
          <a:custGeom>
            <a:avLst/>
            <a:gdLst/>
            <a:ahLst/>
            <a:cxnLst/>
            <a:rect l="l" t="t" r="r" b="b"/>
            <a:pathLst>
              <a:path w="113263" h="143027">
                <a:moveTo>
                  <a:pt x="22067" y="24002"/>
                </a:moveTo>
                <a:lnTo>
                  <a:pt x="22067" y="5760"/>
                </a:lnTo>
                <a:lnTo>
                  <a:pt x="21107" y="4800"/>
                </a:lnTo>
                <a:lnTo>
                  <a:pt x="21107" y="3840"/>
                </a:lnTo>
                <a:lnTo>
                  <a:pt x="20147" y="3840"/>
                </a:lnTo>
                <a:lnTo>
                  <a:pt x="19187" y="2880"/>
                </a:lnTo>
                <a:lnTo>
                  <a:pt x="16306" y="2880"/>
                </a:lnTo>
                <a:lnTo>
                  <a:pt x="14386" y="1920"/>
                </a:lnTo>
                <a:lnTo>
                  <a:pt x="6705" y="1920"/>
                </a:lnTo>
                <a:lnTo>
                  <a:pt x="5745" y="2880"/>
                </a:lnTo>
                <a:lnTo>
                  <a:pt x="1905" y="2880"/>
                </a:lnTo>
                <a:lnTo>
                  <a:pt x="944" y="3840"/>
                </a:lnTo>
                <a:lnTo>
                  <a:pt x="0" y="4800"/>
                </a:lnTo>
                <a:lnTo>
                  <a:pt x="0" y="141107"/>
                </a:lnTo>
                <a:lnTo>
                  <a:pt x="944" y="141107"/>
                </a:lnTo>
                <a:lnTo>
                  <a:pt x="944" y="142067"/>
                </a:lnTo>
                <a:lnTo>
                  <a:pt x="2865" y="142067"/>
                </a:lnTo>
                <a:lnTo>
                  <a:pt x="4785" y="143027"/>
                </a:lnTo>
                <a:lnTo>
                  <a:pt x="19187" y="143027"/>
                </a:lnTo>
                <a:lnTo>
                  <a:pt x="21107" y="142067"/>
                </a:lnTo>
                <a:lnTo>
                  <a:pt x="22067" y="142067"/>
                </a:lnTo>
                <a:lnTo>
                  <a:pt x="23027" y="141107"/>
                </a:lnTo>
                <a:lnTo>
                  <a:pt x="23987" y="140147"/>
                </a:lnTo>
                <a:lnTo>
                  <a:pt x="23987" y="46070"/>
                </a:lnTo>
                <a:lnTo>
                  <a:pt x="24814" y="45130"/>
                </a:lnTo>
                <a:lnTo>
                  <a:pt x="34347" y="35127"/>
                </a:lnTo>
                <a:lnTo>
                  <a:pt x="43190" y="27828"/>
                </a:lnTo>
                <a:lnTo>
                  <a:pt x="48950" y="23042"/>
                </a:lnTo>
                <a:lnTo>
                  <a:pt x="55671" y="21107"/>
                </a:lnTo>
                <a:lnTo>
                  <a:pt x="66233" y="21107"/>
                </a:lnTo>
                <a:lnTo>
                  <a:pt x="70073" y="22067"/>
                </a:lnTo>
                <a:lnTo>
                  <a:pt x="73913" y="24002"/>
                </a:lnTo>
                <a:lnTo>
                  <a:pt x="77754" y="25923"/>
                </a:lnTo>
                <a:lnTo>
                  <a:pt x="80634" y="27828"/>
                </a:lnTo>
                <a:lnTo>
                  <a:pt x="82555" y="31668"/>
                </a:lnTo>
                <a:lnTo>
                  <a:pt x="84475" y="34564"/>
                </a:lnTo>
                <a:lnTo>
                  <a:pt x="86395" y="38389"/>
                </a:lnTo>
                <a:lnTo>
                  <a:pt x="87355" y="43190"/>
                </a:lnTo>
                <a:lnTo>
                  <a:pt x="89260" y="47990"/>
                </a:lnTo>
                <a:lnTo>
                  <a:pt x="89260" y="139202"/>
                </a:lnTo>
                <a:lnTo>
                  <a:pt x="90236" y="140147"/>
                </a:lnTo>
                <a:lnTo>
                  <a:pt x="90236" y="141107"/>
                </a:lnTo>
                <a:lnTo>
                  <a:pt x="91196" y="142067"/>
                </a:lnTo>
                <a:lnTo>
                  <a:pt x="93101" y="142067"/>
                </a:lnTo>
                <a:lnTo>
                  <a:pt x="94076" y="143027"/>
                </a:lnTo>
                <a:lnTo>
                  <a:pt x="109423" y="143027"/>
                </a:lnTo>
                <a:lnTo>
                  <a:pt x="110383" y="142067"/>
                </a:lnTo>
                <a:lnTo>
                  <a:pt x="112303" y="142067"/>
                </a:lnTo>
                <a:lnTo>
                  <a:pt x="113263" y="141107"/>
                </a:lnTo>
                <a:lnTo>
                  <a:pt x="113263" y="40309"/>
                </a:lnTo>
                <a:lnTo>
                  <a:pt x="111343" y="34564"/>
                </a:lnTo>
                <a:lnTo>
                  <a:pt x="109423" y="26883"/>
                </a:lnTo>
                <a:lnTo>
                  <a:pt x="106542" y="21107"/>
                </a:lnTo>
                <a:lnTo>
                  <a:pt x="103662" y="16322"/>
                </a:lnTo>
                <a:lnTo>
                  <a:pt x="99822" y="11521"/>
                </a:lnTo>
                <a:lnTo>
                  <a:pt x="95036" y="7680"/>
                </a:lnTo>
                <a:lnTo>
                  <a:pt x="88300" y="4800"/>
                </a:lnTo>
                <a:lnTo>
                  <a:pt x="82555" y="1920"/>
                </a:lnTo>
                <a:lnTo>
                  <a:pt x="74874" y="0"/>
                </a:lnTo>
                <a:lnTo>
                  <a:pt x="58552" y="0"/>
                </a:lnTo>
                <a:lnTo>
                  <a:pt x="50871" y="1920"/>
                </a:lnTo>
                <a:lnTo>
                  <a:pt x="44150" y="5760"/>
                </a:lnTo>
                <a:lnTo>
                  <a:pt x="41542" y="7173"/>
                </a:lnTo>
                <a:lnTo>
                  <a:pt x="31489" y="14519"/>
                </a:lnTo>
                <a:lnTo>
                  <a:pt x="22067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3695166" y="613196"/>
            <a:ext cx="103677" cy="144947"/>
          </a:xfrm>
          <a:custGeom>
            <a:avLst/>
            <a:gdLst/>
            <a:ahLst/>
            <a:cxnLst/>
            <a:rect l="l" t="t" r="r" b="b"/>
            <a:pathLst>
              <a:path w="103677" h="144947">
                <a:moveTo>
                  <a:pt x="26114" y="56192"/>
                </a:moveTo>
                <a:lnTo>
                  <a:pt x="29243" y="44092"/>
                </a:lnTo>
                <a:lnTo>
                  <a:pt x="34549" y="34564"/>
                </a:lnTo>
                <a:lnTo>
                  <a:pt x="37689" y="30146"/>
                </a:lnTo>
                <a:lnTo>
                  <a:pt x="47772" y="22655"/>
                </a:lnTo>
                <a:lnTo>
                  <a:pt x="61432" y="20162"/>
                </a:lnTo>
                <a:lnTo>
                  <a:pt x="67193" y="20162"/>
                </a:lnTo>
                <a:lnTo>
                  <a:pt x="71993" y="21107"/>
                </a:lnTo>
                <a:lnTo>
                  <a:pt x="75834" y="23042"/>
                </a:lnTo>
                <a:lnTo>
                  <a:pt x="79674" y="24947"/>
                </a:lnTo>
                <a:lnTo>
                  <a:pt x="83515" y="26883"/>
                </a:lnTo>
                <a:lnTo>
                  <a:pt x="86395" y="28788"/>
                </a:lnTo>
                <a:lnTo>
                  <a:pt x="89275" y="30723"/>
                </a:lnTo>
                <a:lnTo>
                  <a:pt x="92156" y="32628"/>
                </a:lnTo>
                <a:lnTo>
                  <a:pt x="94076" y="33604"/>
                </a:lnTo>
                <a:lnTo>
                  <a:pt x="95996" y="35509"/>
                </a:lnTo>
                <a:lnTo>
                  <a:pt x="96956" y="36469"/>
                </a:lnTo>
                <a:lnTo>
                  <a:pt x="99837" y="36469"/>
                </a:lnTo>
                <a:lnTo>
                  <a:pt x="100797" y="35509"/>
                </a:lnTo>
                <a:lnTo>
                  <a:pt x="101757" y="33604"/>
                </a:lnTo>
                <a:lnTo>
                  <a:pt x="102717" y="32628"/>
                </a:lnTo>
                <a:lnTo>
                  <a:pt x="103677" y="29763"/>
                </a:lnTo>
                <a:lnTo>
                  <a:pt x="103677" y="24002"/>
                </a:lnTo>
                <a:lnTo>
                  <a:pt x="102717" y="23042"/>
                </a:lnTo>
                <a:lnTo>
                  <a:pt x="102717" y="17282"/>
                </a:lnTo>
                <a:lnTo>
                  <a:pt x="101757" y="16322"/>
                </a:lnTo>
                <a:lnTo>
                  <a:pt x="100797" y="15361"/>
                </a:lnTo>
                <a:lnTo>
                  <a:pt x="99837" y="14386"/>
                </a:lnTo>
                <a:lnTo>
                  <a:pt x="98877" y="13441"/>
                </a:lnTo>
                <a:lnTo>
                  <a:pt x="97916" y="11521"/>
                </a:lnTo>
                <a:lnTo>
                  <a:pt x="95996" y="10561"/>
                </a:lnTo>
                <a:lnTo>
                  <a:pt x="93116" y="8641"/>
                </a:lnTo>
                <a:lnTo>
                  <a:pt x="90236" y="6720"/>
                </a:lnTo>
                <a:lnTo>
                  <a:pt x="87355" y="5760"/>
                </a:lnTo>
                <a:lnTo>
                  <a:pt x="84475" y="4800"/>
                </a:lnTo>
                <a:lnTo>
                  <a:pt x="81594" y="2880"/>
                </a:lnTo>
                <a:lnTo>
                  <a:pt x="77754" y="1920"/>
                </a:lnTo>
                <a:lnTo>
                  <a:pt x="73913" y="960"/>
                </a:lnTo>
                <a:lnTo>
                  <a:pt x="69113" y="960"/>
                </a:lnTo>
                <a:lnTo>
                  <a:pt x="65272" y="0"/>
                </a:lnTo>
                <a:lnTo>
                  <a:pt x="61432" y="0"/>
                </a:lnTo>
                <a:lnTo>
                  <a:pt x="48595" y="1320"/>
                </a:lnTo>
                <a:lnTo>
                  <a:pt x="36484" y="4800"/>
                </a:lnTo>
                <a:lnTo>
                  <a:pt x="29763" y="7680"/>
                </a:lnTo>
                <a:lnTo>
                  <a:pt x="23042" y="11521"/>
                </a:lnTo>
                <a:lnTo>
                  <a:pt x="17282" y="18227"/>
                </a:lnTo>
                <a:lnTo>
                  <a:pt x="16460" y="19077"/>
                </a:lnTo>
                <a:lnTo>
                  <a:pt x="9529" y="28876"/>
                </a:lnTo>
                <a:lnTo>
                  <a:pt x="3840" y="41285"/>
                </a:lnTo>
                <a:lnTo>
                  <a:pt x="2165" y="47580"/>
                </a:lnTo>
                <a:lnTo>
                  <a:pt x="485" y="59981"/>
                </a:lnTo>
                <a:lnTo>
                  <a:pt x="0" y="73914"/>
                </a:lnTo>
                <a:lnTo>
                  <a:pt x="90" y="79932"/>
                </a:lnTo>
                <a:lnTo>
                  <a:pt x="997" y="93060"/>
                </a:lnTo>
                <a:lnTo>
                  <a:pt x="2880" y="104637"/>
                </a:lnTo>
                <a:lnTo>
                  <a:pt x="5760" y="113278"/>
                </a:lnTo>
                <a:lnTo>
                  <a:pt x="9601" y="120959"/>
                </a:lnTo>
                <a:lnTo>
                  <a:pt x="14401" y="126705"/>
                </a:lnTo>
                <a:lnTo>
                  <a:pt x="19202" y="132481"/>
                </a:lnTo>
                <a:lnTo>
                  <a:pt x="25923" y="137266"/>
                </a:lnTo>
                <a:lnTo>
                  <a:pt x="33604" y="140147"/>
                </a:lnTo>
                <a:lnTo>
                  <a:pt x="45000" y="143987"/>
                </a:lnTo>
                <a:lnTo>
                  <a:pt x="58552" y="144947"/>
                </a:lnTo>
                <a:lnTo>
                  <a:pt x="67193" y="144947"/>
                </a:lnTo>
                <a:lnTo>
                  <a:pt x="71993" y="143987"/>
                </a:lnTo>
                <a:lnTo>
                  <a:pt x="75834" y="143027"/>
                </a:lnTo>
                <a:lnTo>
                  <a:pt x="80634" y="142067"/>
                </a:lnTo>
                <a:lnTo>
                  <a:pt x="83515" y="140147"/>
                </a:lnTo>
                <a:lnTo>
                  <a:pt x="87355" y="139202"/>
                </a:lnTo>
                <a:lnTo>
                  <a:pt x="91196" y="137266"/>
                </a:lnTo>
                <a:lnTo>
                  <a:pt x="94076" y="135361"/>
                </a:lnTo>
                <a:lnTo>
                  <a:pt x="96956" y="133426"/>
                </a:lnTo>
                <a:lnTo>
                  <a:pt x="98877" y="132481"/>
                </a:lnTo>
                <a:lnTo>
                  <a:pt x="99837" y="131521"/>
                </a:lnTo>
                <a:lnTo>
                  <a:pt x="101757" y="129585"/>
                </a:lnTo>
                <a:lnTo>
                  <a:pt x="101757" y="128640"/>
                </a:lnTo>
                <a:lnTo>
                  <a:pt x="102717" y="128640"/>
                </a:lnTo>
                <a:lnTo>
                  <a:pt x="102717" y="125745"/>
                </a:lnTo>
                <a:lnTo>
                  <a:pt x="103677" y="124800"/>
                </a:lnTo>
                <a:lnTo>
                  <a:pt x="103677" y="112303"/>
                </a:lnTo>
                <a:lnTo>
                  <a:pt x="102717" y="111358"/>
                </a:lnTo>
                <a:lnTo>
                  <a:pt x="102717" y="109438"/>
                </a:lnTo>
                <a:lnTo>
                  <a:pt x="101757" y="108478"/>
                </a:lnTo>
                <a:lnTo>
                  <a:pt x="100797" y="107518"/>
                </a:lnTo>
                <a:lnTo>
                  <a:pt x="98877" y="107518"/>
                </a:lnTo>
                <a:lnTo>
                  <a:pt x="96956" y="108478"/>
                </a:lnTo>
                <a:lnTo>
                  <a:pt x="95036" y="110398"/>
                </a:lnTo>
                <a:lnTo>
                  <a:pt x="93116" y="112303"/>
                </a:lnTo>
                <a:lnTo>
                  <a:pt x="90236" y="114239"/>
                </a:lnTo>
                <a:lnTo>
                  <a:pt x="87355" y="116144"/>
                </a:lnTo>
                <a:lnTo>
                  <a:pt x="84475" y="118079"/>
                </a:lnTo>
                <a:lnTo>
                  <a:pt x="80634" y="119984"/>
                </a:lnTo>
                <a:lnTo>
                  <a:pt x="75834" y="121920"/>
                </a:lnTo>
                <a:lnTo>
                  <a:pt x="71993" y="122864"/>
                </a:lnTo>
                <a:lnTo>
                  <a:pt x="67193" y="123840"/>
                </a:lnTo>
                <a:lnTo>
                  <a:pt x="55671" y="123840"/>
                </a:lnTo>
                <a:lnTo>
                  <a:pt x="50886" y="122864"/>
                </a:lnTo>
                <a:lnTo>
                  <a:pt x="46070" y="120959"/>
                </a:lnTo>
                <a:lnTo>
                  <a:pt x="41269" y="119024"/>
                </a:lnTo>
                <a:lnTo>
                  <a:pt x="37429" y="116144"/>
                </a:lnTo>
                <a:lnTo>
                  <a:pt x="34549" y="111358"/>
                </a:lnTo>
                <a:lnTo>
                  <a:pt x="30708" y="106558"/>
                </a:lnTo>
                <a:lnTo>
                  <a:pt x="28803" y="101757"/>
                </a:lnTo>
                <a:lnTo>
                  <a:pt x="26883" y="95036"/>
                </a:lnTo>
                <a:lnTo>
                  <a:pt x="25923" y="89275"/>
                </a:lnTo>
                <a:lnTo>
                  <a:pt x="24963" y="81594"/>
                </a:lnTo>
                <a:lnTo>
                  <a:pt x="24975" y="71049"/>
                </a:lnTo>
                <a:lnTo>
                  <a:pt x="26114" y="56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3821887" y="613196"/>
            <a:ext cx="121904" cy="144947"/>
          </a:xfrm>
          <a:custGeom>
            <a:avLst/>
            <a:gdLst/>
            <a:ahLst/>
            <a:cxnLst/>
            <a:rect l="l" t="t" r="r" b="b"/>
            <a:pathLst>
              <a:path w="121904" h="144947">
                <a:moveTo>
                  <a:pt x="103662" y="12481"/>
                </a:moveTo>
                <a:lnTo>
                  <a:pt x="97916" y="8641"/>
                </a:lnTo>
                <a:lnTo>
                  <a:pt x="90236" y="4800"/>
                </a:lnTo>
                <a:lnTo>
                  <a:pt x="77519" y="1229"/>
                </a:lnTo>
                <a:lnTo>
                  <a:pt x="64312" y="0"/>
                </a:lnTo>
                <a:lnTo>
                  <a:pt x="62126" y="27"/>
                </a:lnTo>
                <a:lnTo>
                  <a:pt x="51831" y="20162"/>
                </a:lnTo>
                <a:lnTo>
                  <a:pt x="56631" y="19202"/>
                </a:lnTo>
                <a:lnTo>
                  <a:pt x="62392" y="19202"/>
                </a:lnTo>
                <a:lnTo>
                  <a:pt x="66742" y="19368"/>
                </a:lnTo>
                <a:lnTo>
                  <a:pt x="79924" y="22650"/>
                </a:lnTo>
                <a:lnTo>
                  <a:pt x="89275" y="29763"/>
                </a:lnTo>
                <a:lnTo>
                  <a:pt x="92107" y="34104"/>
                </a:lnTo>
                <a:lnTo>
                  <a:pt x="96464" y="45552"/>
                </a:lnTo>
                <a:lnTo>
                  <a:pt x="97916" y="59512"/>
                </a:lnTo>
                <a:lnTo>
                  <a:pt x="25907" y="59512"/>
                </a:lnTo>
                <a:lnTo>
                  <a:pt x="25907" y="54711"/>
                </a:lnTo>
                <a:lnTo>
                  <a:pt x="26868" y="48950"/>
                </a:lnTo>
                <a:lnTo>
                  <a:pt x="28788" y="44150"/>
                </a:lnTo>
                <a:lnTo>
                  <a:pt x="30708" y="39349"/>
                </a:lnTo>
                <a:lnTo>
                  <a:pt x="29748" y="8641"/>
                </a:lnTo>
                <a:lnTo>
                  <a:pt x="23027" y="13441"/>
                </a:lnTo>
                <a:lnTo>
                  <a:pt x="17266" y="20162"/>
                </a:lnTo>
                <a:lnTo>
                  <a:pt x="16754" y="20686"/>
                </a:lnTo>
                <a:lnTo>
                  <a:pt x="9776" y="30588"/>
                </a:lnTo>
                <a:lnTo>
                  <a:pt x="4800" y="43190"/>
                </a:lnTo>
                <a:lnTo>
                  <a:pt x="3509" y="47408"/>
                </a:lnTo>
                <a:lnTo>
                  <a:pt x="945" y="59750"/>
                </a:lnTo>
                <a:lnTo>
                  <a:pt x="0" y="72953"/>
                </a:lnTo>
                <a:lnTo>
                  <a:pt x="237" y="80471"/>
                </a:lnTo>
                <a:lnTo>
                  <a:pt x="1881" y="93459"/>
                </a:lnTo>
                <a:lnTo>
                  <a:pt x="4800" y="104637"/>
                </a:lnTo>
                <a:lnTo>
                  <a:pt x="7680" y="114239"/>
                </a:lnTo>
                <a:lnTo>
                  <a:pt x="11521" y="120959"/>
                </a:lnTo>
                <a:lnTo>
                  <a:pt x="17266" y="126705"/>
                </a:lnTo>
                <a:lnTo>
                  <a:pt x="23027" y="133426"/>
                </a:lnTo>
                <a:lnTo>
                  <a:pt x="29748" y="137266"/>
                </a:lnTo>
                <a:lnTo>
                  <a:pt x="37429" y="141107"/>
                </a:lnTo>
                <a:lnTo>
                  <a:pt x="40738" y="142105"/>
                </a:lnTo>
                <a:lnTo>
                  <a:pt x="52935" y="144317"/>
                </a:lnTo>
                <a:lnTo>
                  <a:pt x="66233" y="144947"/>
                </a:lnTo>
                <a:lnTo>
                  <a:pt x="78714" y="144947"/>
                </a:lnTo>
                <a:lnTo>
                  <a:pt x="84475" y="143987"/>
                </a:lnTo>
                <a:lnTo>
                  <a:pt x="89275" y="143027"/>
                </a:lnTo>
                <a:lnTo>
                  <a:pt x="95036" y="142067"/>
                </a:lnTo>
                <a:lnTo>
                  <a:pt x="98877" y="141107"/>
                </a:lnTo>
                <a:lnTo>
                  <a:pt x="102717" y="139202"/>
                </a:lnTo>
                <a:lnTo>
                  <a:pt x="106542" y="138226"/>
                </a:lnTo>
                <a:lnTo>
                  <a:pt x="109438" y="137266"/>
                </a:lnTo>
                <a:lnTo>
                  <a:pt x="111343" y="135361"/>
                </a:lnTo>
                <a:lnTo>
                  <a:pt x="113278" y="135361"/>
                </a:lnTo>
                <a:lnTo>
                  <a:pt x="114223" y="134386"/>
                </a:lnTo>
                <a:lnTo>
                  <a:pt x="114223" y="133426"/>
                </a:lnTo>
                <a:lnTo>
                  <a:pt x="115183" y="133426"/>
                </a:lnTo>
                <a:lnTo>
                  <a:pt x="115183" y="132481"/>
                </a:lnTo>
                <a:lnTo>
                  <a:pt x="116159" y="131521"/>
                </a:lnTo>
                <a:lnTo>
                  <a:pt x="116159" y="118079"/>
                </a:lnTo>
                <a:lnTo>
                  <a:pt x="115183" y="118079"/>
                </a:lnTo>
                <a:lnTo>
                  <a:pt x="115183" y="116144"/>
                </a:lnTo>
                <a:lnTo>
                  <a:pt x="113278" y="116144"/>
                </a:lnTo>
                <a:lnTo>
                  <a:pt x="113278" y="115199"/>
                </a:lnTo>
                <a:lnTo>
                  <a:pt x="111343" y="115199"/>
                </a:lnTo>
                <a:lnTo>
                  <a:pt x="109438" y="116144"/>
                </a:lnTo>
                <a:lnTo>
                  <a:pt x="107502" y="117119"/>
                </a:lnTo>
                <a:lnTo>
                  <a:pt x="104637" y="118079"/>
                </a:lnTo>
                <a:lnTo>
                  <a:pt x="101757" y="119024"/>
                </a:lnTo>
                <a:lnTo>
                  <a:pt x="98877" y="120959"/>
                </a:lnTo>
                <a:lnTo>
                  <a:pt x="95036" y="121920"/>
                </a:lnTo>
                <a:lnTo>
                  <a:pt x="90236" y="122864"/>
                </a:lnTo>
                <a:lnTo>
                  <a:pt x="85435" y="123840"/>
                </a:lnTo>
                <a:lnTo>
                  <a:pt x="80634" y="124800"/>
                </a:lnTo>
                <a:lnTo>
                  <a:pt x="74874" y="125745"/>
                </a:lnTo>
                <a:lnTo>
                  <a:pt x="61432" y="125745"/>
                </a:lnTo>
                <a:lnTo>
                  <a:pt x="54711" y="124800"/>
                </a:lnTo>
                <a:lnTo>
                  <a:pt x="48950" y="121920"/>
                </a:lnTo>
                <a:lnTo>
                  <a:pt x="43190" y="119984"/>
                </a:lnTo>
                <a:lnTo>
                  <a:pt x="38389" y="116144"/>
                </a:lnTo>
                <a:lnTo>
                  <a:pt x="35509" y="112303"/>
                </a:lnTo>
                <a:lnTo>
                  <a:pt x="31668" y="108478"/>
                </a:lnTo>
                <a:lnTo>
                  <a:pt x="29748" y="103677"/>
                </a:lnTo>
                <a:lnTo>
                  <a:pt x="27828" y="96956"/>
                </a:lnTo>
                <a:lnTo>
                  <a:pt x="26868" y="91196"/>
                </a:lnTo>
                <a:lnTo>
                  <a:pt x="25907" y="84475"/>
                </a:lnTo>
                <a:lnTo>
                  <a:pt x="25907" y="77754"/>
                </a:lnTo>
                <a:lnTo>
                  <a:pt x="115183" y="77754"/>
                </a:lnTo>
                <a:lnTo>
                  <a:pt x="117104" y="76794"/>
                </a:lnTo>
                <a:lnTo>
                  <a:pt x="119024" y="74874"/>
                </a:lnTo>
                <a:lnTo>
                  <a:pt x="120944" y="72953"/>
                </a:lnTo>
                <a:lnTo>
                  <a:pt x="121904" y="71033"/>
                </a:lnTo>
                <a:lnTo>
                  <a:pt x="121904" y="53751"/>
                </a:lnTo>
                <a:lnTo>
                  <a:pt x="120944" y="46070"/>
                </a:lnTo>
                <a:lnTo>
                  <a:pt x="119024" y="38389"/>
                </a:lnTo>
                <a:lnTo>
                  <a:pt x="116159" y="30723"/>
                </a:lnTo>
                <a:lnTo>
                  <a:pt x="113278" y="24002"/>
                </a:lnTo>
                <a:lnTo>
                  <a:pt x="108478" y="18227"/>
                </a:lnTo>
                <a:lnTo>
                  <a:pt x="103662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3851635" y="613224"/>
            <a:ext cx="32377" cy="39321"/>
          </a:xfrm>
          <a:custGeom>
            <a:avLst/>
            <a:gdLst/>
            <a:ahLst/>
            <a:cxnLst/>
            <a:rect l="l" t="t" r="r" b="b"/>
            <a:pathLst>
              <a:path w="32377" h="39321">
                <a:moveTo>
                  <a:pt x="19116" y="1473"/>
                </a:moveTo>
                <a:lnTo>
                  <a:pt x="7680" y="4772"/>
                </a:lnTo>
                <a:lnTo>
                  <a:pt x="0" y="8613"/>
                </a:lnTo>
                <a:lnTo>
                  <a:pt x="960" y="39321"/>
                </a:lnTo>
                <a:lnTo>
                  <a:pt x="2880" y="34536"/>
                </a:lnTo>
                <a:lnTo>
                  <a:pt x="5760" y="31640"/>
                </a:lnTo>
                <a:lnTo>
                  <a:pt x="8641" y="27800"/>
                </a:lnTo>
                <a:lnTo>
                  <a:pt x="12481" y="24920"/>
                </a:lnTo>
                <a:lnTo>
                  <a:pt x="17282" y="22039"/>
                </a:lnTo>
                <a:lnTo>
                  <a:pt x="22082" y="20134"/>
                </a:lnTo>
                <a:lnTo>
                  <a:pt x="32377" y="0"/>
                </a:lnTo>
                <a:lnTo>
                  <a:pt x="19116" y="14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3980276" y="615116"/>
            <a:ext cx="51846" cy="193913"/>
          </a:xfrm>
          <a:custGeom>
            <a:avLst/>
            <a:gdLst/>
            <a:ahLst/>
            <a:cxnLst/>
            <a:rect l="l" t="t" r="r" b="b"/>
            <a:pathLst>
              <a:path w="51846" h="193913">
                <a:moveTo>
                  <a:pt x="960" y="1920"/>
                </a:moveTo>
                <a:lnTo>
                  <a:pt x="960" y="2880"/>
                </a:lnTo>
                <a:lnTo>
                  <a:pt x="0" y="3840"/>
                </a:lnTo>
                <a:lnTo>
                  <a:pt x="0" y="190073"/>
                </a:lnTo>
                <a:lnTo>
                  <a:pt x="960" y="191033"/>
                </a:lnTo>
                <a:lnTo>
                  <a:pt x="960" y="191993"/>
                </a:lnTo>
                <a:lnTo>
                  <a:pt x="1920" y="191993"/>
                </a:lnTo>
                <a:lnTo>
                  <a:pt x="2880" y="192953"/>
                </a:lnTo>
                <a:lnTo>
                  <a:pt x="3840" y="192953"/>
                </a:lnTo>
                <a:lnTo>
                  <a:pt x="4800" y="193913"/>
                </a:lnTo>
                <a:lnTo>
                  <a:pt x="18242" y="193913"/>
                </a:lnTo>
                <a:lnTo>
                  <a:pt x="20162" y="192953"/>
                </a:lnTo>
                <a:lnTo>
                  <a:pt x="22082" y="192953"/>
                </a:lnTo>
                <a:lnTo>
                  <a:pt x="23042" y="191993"/>
                </a:lnTo>
                <a:lnTo>
                  <a:pt x="24963" y="45110"/>
                </a:lnTo>
                <a:lnTo>
                  <a:pt x="28803" y="40309"/>
                </a:lnTo>
                <a:lnTo>
                  <a:pt x="32644" y="36469"/>
                </a:lnTo>
                <a:lnTo>
                  <a:pt x="35524" y="32644"/>
                </a:lnTo>
                <a:lnTo>
                  <a:pt x="39349" y="29748"/>
                </a:lnTo>
                <a:lnTo>
                  <a:pt x="42245" y="26868"/>
                </a:lnTo>
                <a:lnTo>
                  <a:pt x="45125" y="24963"/>
                </a:lnTo>
                <a:lnTo>
                  <a:pt x="48966" y="23027"/>
                </a:lnTo>
                <a:lnTo>
                  <a:pt x="51846" y="960"/>
                </a:lnTo>
                <a:lnTo>
                  <a:pt x="48005" y="1920"/>
                </a:lnTo>
                <a:lnTo>
                  <a:pt x="44165" y="3840"/>
                </a:lnTo>
                <a:lnTo>
                  <a:pt x="40325" y="6720"/>
                </a:lnTo>
                <a:lnTo>
                  <a:pt x="37444" y="8641"/>
                </a:lnTo>
                <a:lnTo>
                  <a:pt x="33604" y="11521"/>
                </a:lnTo>
                <a:lnTo>
                  <a:pt x="29763" y="14401"/>
                </a:lnTo>
                <a:lnTo>
                  <a:pt x="25923" y="18242"/>
                </a:lnTo>
                <a:lnTo>
                  <a:pt x="22082" y="22082"/>
                </a:lnTo>
                <a:lnTo>
                  <a:pt x="22082" y="3840"/>
                </a:lnTo>
                <a:lnTo>
                  <a:pt x="21122" y="2880"/>
                </a:lnTo>
                <a:lnTo>
                  <a:pt x="21122" y="1920"/>
                </a:lnTo>
                <a:lnTo>
                  <a:pt x="20162" y="1920"/>
                </a:lnTo>
                <a:lnTo>
                  <a:pt x="19202" y="960"/>
                </a:lnTo>
                <a:lnTo>
                  <a:pt x="16322" y="960"/>
                </a:lnTo>
                <a:lnTo>
                  <a:pt x="14401" y="0"/>
                </a:lnTo>
                <a:lnTo>
                  <a:pt x="7680" y="0"/>
                </a:lnTo>
                <a:lnTo>
                  <a:pt x="576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4003319" y="613196"/>
            <a:ext cx="98877" cy="193913"/>
          </a:xfrm>
          <a:custGeom>
            <a:avLst/>
            <a:gdLst/>
            <a:ahLst/>
            <a:cxnLst/>
            <a:rect l="l" t="t" r="r" b="b"/>
            <a:pathLst>
              <a:path w="98877" h="193913">
                <a:moveTo>
                  <a:pt x="960" y="192953"/>
                </a:moveTo>
                <a:lnTo>
                  <a:pt x="1920" y="192953"/>
                </a:lnTo>
                <a:lnTo>
                  <a:pt x="1920" y="124800"/>
                </a:lnTo>
                <a:lnTo>
                  <a:pt x="4800" y="128640"/>
                </a:lnTo>
                <a:lnTo>
                  <a:pt x="8641" y="131521"/>
                </a:lnTo>
                <a:lnTo>
                  <a:pt x="11521" y="134386"/>
                </a:lnTo>
                <a:lnTo>
                  <a:pt x="15361" y="136306"/>
                </a:lnTo>
                <a:lnTo>
                  <a:pt x="18242" y="139202"/>
                </a:lnTo>
                <a:lnTo>
                  <a:pt x="21122" y="140147"/>
                </a:lnTo>
                <a:lnTo>
                  <a:pt x="23987" y="142067"/>
                </a:lnTo>
                <a:lnTo>
                  <a:pt x="27828" y="143027"/>
                </a:lnTo>
                <a:lnTo>
                  <a:pt x="30708" y="143987"/>
                </a:lnTo>
                <a:lnTo>
                  <a:pt x="34549" y="144947"/>
                </a:lnTo>
                <a:lnTo>
                  <a:pt x="50871" y="144947"/>
                </a:lnTo>
                <a:lnTo>
                  <a:pt x="59512" y="143027"/>
                </a:lnTo>
                <a:lnTo>
                  <a:pt x="66233" y="140147"/>
                </a:lnTo>
                <a:lnTo>
                  <a:pt x="73913" y="136306"/>
                </a:lnTo>
                <a:lnTo>
                  <a:pt x="79674" y="131521"/>
                </a:lnTo>
                <a:lnTo>
                  <a:pt x="84475" y="124800"/>
                </a:lnTo>
                <a:lnTo>
                  <a:pt x="89275" y="119024"/>
                </a:lnTo>
                <a:lnTo>
                  <a:pt x="93116" y="110398"/>
                </a:lnTo>
                <a:lnTo>
                  <a:pt x="95036" y="101757"/>
                </a:lnTo>
                <a:lnTo>
                  <a:pt x="96408" y="96571"/>
                </a:lnTo>
                <a:lnTo>
                  <a:pt x="98326" y="84374"/>
                </a:lnTo>
                <a:lnTo>
                  <a:pt x="98877" y="71033"/>
                </a:lnTo>
                <a:lnTo>
                  <a:pt x="98852" y="68367"/>
                </a:lnTo>
                <a:lnTo>
                  <a:pt x="98017" y="55454"/>
                </a:lnTo>
                <a:lnTo>
                  <a:pt x="95996" y="43190"/>
                </a:lnTo>
                <a:lnTo>
                  <a:pt x="94076" y="34564"/>
                </a:lnTo>
                <a:lnTo>
                  <a:pt x="91196" y="26883"/>
                </a:lnTo>
                <a:lnTo>
                  <a:pt x="86395" y="21107"/>
                </a:lnTo>
                <a:lnTo>
                  <a:pt x="82555" y="14386"/>
                </a:lnTo>
                <a:lnTo>
                  <a:pt x="76794" y="9601"/>
                </a:lnTo>
                <a:lnTo>
                  <a:pt x="70073" y="5760"/>
                </a:lnTo>
                <a:lnTo>
                  <a:pt x="63352" y="1920"/>
                </a:lnTo>
                <a:lnTo>
                  <a:pt x="55671" y="0"/>
                </a:lnTo>
                <a:lnTo>
                  <a:pt x="41269" y="0"/>
                </a:lnTo>
                <a:lnTo>
                  <a:pt x="37429" y="960"/>
                </a:lnTo>
                <a:lnTo>
                  <a:pt x="33588" y="1920"/>
                </a:lnTo>
                <a:lnTo>
                  <a:pt x="28803" y="2880"/>
                </a:lnTo>
                <a:lnTo>
                  <a:pt x="25923" y="24947"/>
                </a:lnTo>
                <a:lnTo>
                  <a:pt x="28803" y="23042"/>
                </a:lnTo>
                <a:lnTo>
                  <a:pt x="31668" y="22067"/>
                </a:lnTo>
                <a:lnTo>
                  <a:pt x="34549" y="21107"/>
                </a:lnTo>
                <a:lnTo>
                  <a:pt x="47030" y="21107"/>
                </a:lnTo>
                <a:lnTo>
                  <a:pt x="52791" y="22067"/>
                </a:lnTo>
                <a:lnTo>
                  <a:pt x="56631" y="24947"/>
                </a:lnTo>
                <a:lnTo>
                  <a:pt x="60472" y="27828"/>
                </a:lnTo>
                <a:lnTo>
                  <a:pt x="64312" y="32628"/>
                </a:lnTo>
                <a:lnTo>
                  <a:pt x="66233" y="37444"/>
                </a:lnTo>
                <a:lnTo>
                  <a:pt x="69113" y="42230"/>
                </a:lnTo>
                <a:lnTo>
                  <a:pt x="71033" y="47990"/>
                </a:lnTo>
                <a:lnTo>
                  <a:pt x="71993" y="53751"/>
                </a:lnTo>
                <a:lnTo>
                  <a:pt x="72953" y="60472"/>
                </a:lnTo>
                <a:lnTo>
                  <a:pt x="73913" y="66233"/>
                </a:lnTo>
                <a:lnTo>
                  <a:pt x="73913" y="79674"/>
                </a:lnTo>
                <a:lnTo>
                  <a:pt x="72953" y="85435"/>
                </a:lnTo>
                <a:lnTo>
                  <a:pt x="71993" y="92156"/>
                </a:lnTo>
                <a:lnTo>
                  <a:pt x="70073" y="97917"/>
                </a:lnTo>
                <a:lnTo>
                  <a:pt x="68153" y="103677"/>
                </a:lnTo>
                <a:lnTo>
                  <a:pt x="65272" y="108478"/>
                </a:lnTo>
                <a:lnTo>
                  <a:pt x="63352" y="113278"/>
                </a:lnTo>
                <a:lnTo>
                  <a:pt x="59512" y="117119"/>
                </a:lnTo>
                <a:lnTo>
                  <a:pt x="54711" y="119984"/>
                </a:lnTo>
                <a:lnTo>
                  <a:pt x="50871" y="122864"/>
                </a:lnTo>
                <a:lnTo>
                  <a:pt x="45110" y="124800"/>
                </a:lnTo>
                <a:lnTo>
                  <a:pt x="32644" y="124800"/>
                </a:lnTo>
                <a:lnTo>
                  <a:pt x="26868" y="121920"/>
                </a:lnTo>
                <a:lnTo>
                  <a:pt x="20147" y="118079"/>
                </a:lnTo>
                <a:lnTo>
                  <a:pt x="11033" y="109535"/>
                </a:lnTo>
                <a:lnTo>
                  <a:pt x="1920" y="98877"/>
                </a:lnTo>
                <a:lnTo>
                  <a:pt x="1920" y="47030"/>
                </a:lnTo>
                <a:lnTo>
                  <a:pt x="0" y="193913"/>
                </a:lnTo>
                <a:lnTo>
                  <a:pt x="960" y="193913"/>
                </a:lnTo>
                <a:lnTo>
                  <a:pt x="960" y="1929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4120438" y="579592"/>
            <a:ext cx="87355" cy="178551"/>
          </a:xfrm>
          <a:custGeom>
            <a:avLst/>
            <a:gdLst/>
            <a:ahLst/>
            <a:cxnLst/>
            <a:rect l="l" t="t" r="r" b="b"/>
            <a:pathLst>
              <a:path w="87355" h="178551">
                <a:moveTo>
                  <a:pt x="86395" y="39364"/>
                </a:moveTo>
                <a:lnTo>
                  <a:pt x="85435" y="38404"/>
                </a:lnTo>
                <a:lnTo>
                  <a:pt x="85435" y="37444"/>
                </a:lnTo>
                <a:lnTo>
                  <a:pt x="84475" y="37444"/>
                </a:lnTo>
                <a:lnTo>
                  <a:pt x="83515" y="36484"/>
                </a:lnTo>
                <a:lnTo>
                  <a:pt x="47990" y="36484"/>
                </a:lnTo>
                <a:lnTo>
                  <a:pt x="47990" y="3840"/>
                </a:lnTo>
                <a:lnTo>
                  <a:pt x="47030" y="2880"/>
                </a:lnTo>
                <a:lnTo>
                  <a:pt x="46070" y="1920"/>
                </a:lnTo>
                <a:lnTo>
                  <a:pt x="45110" y="1920"/>
                </a:lnTo>
                <a:lnTo>
                  <a:pt x="45110" y="960"/>
                </a:lnTo>
                <a:lnTo>
                  <a:pt x="42230" y="960"/>
                </a:lnTo>
                <a:lnTo>
                  <a:pt x="40309" y="0"/>
                </a:lnTo>
                <a:lnTo>
                  <a:pt x="33588" y="0"/>
                </a:lnTo>
                <a:lnTo>
                  <a:pt x="31668" y="960"/>
                </a:lnTo>
                <a:lnTo>
                  <a:pt x="26868" y="960"/>
                </a:lnTo>
                <a:lnTo>
                  <a:pt x="25908" y="1920"/>
                </a:lnTo>
                <a:lnTo>
                  <a:pt x="24947" y="1920"/>
                </a:lnTo>
                <a:lnTo>
                  <a:pt x="24947" y="2880"/>
                </a:lnTo>
                <a:lnTo>
                  <a:pt x="23987" y="2880"/>
                </a:lnTo>
                <a:lnTo>
                  <a:pt x="23987" y="36484"/>
                </a:lnTo>
                <a:lnTo>
                  <a:pt x="3825" y="36484"/>
                </a:lnTo>
                <a:lnTo>
                  <a:pt x="2880" y="37444"/>
                </a:lnTo>
                <a:lnTo>
                  <a:pt x="1920" y="37444"/>
                </a:lnTo>
                <a:lnTo>
                  <a:pt x="1920" y="38404"/>
                </a:lnTo>
                <a:lnTo>
                  <a:pt x="944" y="39364"/>
                </a:lnTo>
                <a:lnTo>
                  <a:pt x="944" y="42245"/>
                </a:lnTo>
                <a:lnTo>
                  <a:pt x="0" y="43205"/>
                </a:lnTo>
                <a:lnTo>
                  <a:pt x="0" y="49926"/>
                </a:lnTo>
                <a:lnTo>
                  <a:pt x="944" y="52806"/>
                </a:lnTo>
                <a:lnTo>
                  <a:pt x="1920" y="53766"/>
                </a:lnTo>
                <a:lnTo>
                  <a:pt x="2880" y="55671"/>
                </a:lnTo>
                <a:lnTo>
                  <a:pt x="3825" y="56647"/>
                </a:lnTo>
                <a:lnTo>
                  <a:pt x="23987" y="56647"/>
                </a:lnTo>
                <a:lnTo>
                  <a:pt x="23987" y="141122"/>
                </a:lnTo>
                <a:lnTo>
                  <a:pt x="24947" y="147843"/>
                </a:lnTo>
                <a:lnTo>
                  <a:pt x="25908" y="153588"/>
                </a:lnTo>
                <a:lnTo>
                  <a:pt x="26868" y="159349"/>
                </a:lnTo>
                <a:lnTo>
                  <a:pt x="29748" y="164150"/>
                </a:lnTo>
                <a:lnTo>
                  <a:pt x="32628" y="167990"/>
                </a:lnTo>
                <a:lnTo>
                  <a:pt x="36469" y="170870"/>
                </a:lnTo>
                <a:lnTo>
                  <a:pt x="40309" y="173751"/>
                </a:lnTo>
                <a:lnTo>
                  <a:pt x="45110" y="175671"/>
                </a:lnTo>
                <a:lnTo>
                  <a:pt x="49911" y="177591"/>
                </a:lnTo>
                <a:lnTo>
                  <a:pt x="55671" y="178551"/>
                </a:lnTo>
                <a:lnTo>
                  <a:pt x="67193" y="178551"/>
                </a:lnTo>
                <a:lnTo>
                  <a:pt x="69113" y="177591"/>
                </a:lnTo>
                <a:lnTo>
                  <a:pt x="73913" y="177591"/>
                </a:lnTo>
                <a:lnTo>
                  <a:pt x="75834" y="176631"/>
                </a:lnTo>
                <a:lnTo>
                  <a:pt x="77754" y="176631"/>
                </a:lnTo>
                <a:lnTo>
                  <a:pt x="79674" y="175671"/>
                </a:lnTo>
                <a:lnTo>
                  <a:pt x="80634" y="175671"/>
                </a:lnTo>
                <a:lnTo>
                  <a:pt x="82555" y="174711"/>
                </a:lnTo>
                <a:lnTo>
                  <a:pt x="83515" y="173751"/>
                </a:lnTo>
                <a:lnTo>
                  <a:pt x="84475" y="172806"/>
                </a:lnTo>
                <a:lnTo>
                  <a:pt x="85435" y="171830"/>
                </a:lnTo>
                <a:lnTo>
                  <a:pt x="86395" y="170870"/>
                </a:lnTo>
                <a:lnTo>
                  <a:pt x="86395" y="167990"/>
                </a:lnTo>
                <a:lnTo>
                  <a:pt x="87355" y="165125"/>
                </a:lnTo>
                <a:lnTo>
                  <a:pt x="87355" y="161284"/>
                </a:lnTo>
                <a:lnTo>
                  <a:pt x="86395" y="159349"/>
                </a:lnTo>
                <a:lnTo>
                  <a:pt x="86395" y="156469"/>
                </a:lnTo>
                <a:lnTo>
                  <a:pt x="85435" y="155524"/>
                </a:lnTo>
                <a:lnTo>
                  <a:pt x="85435" y="154564"/>
                </a:lnTo>
                <a:lnTo>
                  <a:pt x="84475" y="154564"/>
                </a:lnTo>
                <a:lnTo>
                  <a:pt x="84475" y="153588"/>
                </a:lnTo>
                <a:lnTo>
                  <a:pt x="81594" y="153588"/>
                </a:lnTo>
                <a:lnTo>
                  <a:pt x="80634" y="154564"/>
                </a:lnTo>
                <a:lnTo>
                  <a:pt x="79674" y="154564"/>
                </a:lnTo>
                <a:lnTo>
                  <a:pt x="78714" y="155524"/>
                </a:lnTo>
                <a:lnTo>
                  <a:pt x="77754" y="155524"/>
                </a:lnTo>
                <a:lnTo>
                  <a:pt x="75834" y="156469"/>
                </a:lnTo>
                <a:lnTo>
                  <a:pt x="73913" y="156469"/>
                </a:lnTo>
                <a:lnTo>
                  <a:pt x="72953" y="157444"/>
                </a:lnTo>
                <a:lnTo>
                  <a:pt x="59512" y="157444"/>
                </a:lnTo>
                <a:lnTo>
                  <a:pt x="54711" y="155524"/>
                </a:lnTo>
                <a:lnTo>
                  <a:pt x="51831" y="150723"/>
                </a:lnTo>
                <a:lnTo>
                  <a:pt x="48950" y="145907"/>
                </a:lnTo>
                <a:lnTo>
                  <a:pt x="47990" y="139202"/>
                </a:lnTo>
                <a:lnTo>
                  <a:pt x="47990" y="56647"/>
                </a:lnTo>
                <a:lnTo>
                  <a:pt x="83515" y="56647"/>
                </a:lnTo>
                <a:lnTo>
                  <a:pt x="84475" y="55671"/>
                </a:lnTo>
                <a:lnTo>
                  <a:pt x="85435" y="53766"/>
                </a:lnTo>
                <a:lnTo>
                  <a:pt x="86395" y="52806"/>
                </a:lnTo>
                <a:lnTo>
                  <a:pt x="87355" y="49926"/>
                </a:lnTo>
                <a:lnTo>
                  <a:pt x="87355" y="45125"/>
                </a:lnTo>
                <a:lnTo>
                  <a:pt x="86395" y="43205"/>
                </a:lnTo>
                <a:lnTo>
                  <a:pt x="86395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4238503" y="615116"/>
            <a:ext cx="114239" cy="143027"/>
          </a:xfrm>
          <a:custGeom>
            <a:avLst/>
            <a:gdLst/>
            <a:ahLst/>
            <a:cxnLst/>
            <a:rect l="l" t="t" r="r" b="b"/>
            <a:pathLst>
              <a:path w="114239" h="143027">
                <a:moveTo>
                  <a:pt x="108478" y="141107"/>
                </a:moveTo>
                <a:lnTo>
                  <a:pt x="109438" y="141107"/>
                </a:lnTo>
                <a:lnTo>
                  <a:pt x="110398" y="140147"/>
                </a:lnTo>
                <a:lnTo>
                  <a:pt x="112318" y="140147"/>
                </a:lnTo>
                <a:lnTo>
                  <a:pt x="113278" y="139186"/>
                </a:lnTo>
                <a:lnTo>
                  <a:pt x="114239" y="138226"/>
                </a:lnTo>
                <a:lnTo>
                  <a:pt x="114239" y="3840"/>
                </a:lnTo>
                <a:lnTo>
                  <a:pt x="113278" y="2880"/>
                </a:lnTo>
                <a:lnTo>
                  <a:pt x="112318" y="1920"/>
                </a:lnTo>
                <a:lnTo>
                  <a:pt x="111358" y="960"/>
                </a:lnTo>
                <a:lnTo>
                  <a:pt x="107518" y="960"/>
                </a:lnTo>
                <a:lnTo>
                  <a:pt x="105597" y="0"/>
                </a:lnTo>
                <a:lnTo>
                  <a:pt x="96956" y="0"/>
                </a:lnTo>
                <a:lnTo>
                  <a:pt x="95996" y="960"/>
                </a:lnTo>
                <a:lnTo>
                  <a:pt x="92156" y="960"/>
                </a:lnTo>
                <a:lnTo>
                  <a:pt x="91211" y="1920"/>
                </a:lnTo>
                <a:lnTo>
                  <a:pt x="90236" y="1920"/>
                </a:lnTo>
                <a:lnTo>
                  <a:pt x="90236" y="2880"/>
                </a:lnTo>
                <a:lnTo>
                  <a:pt x="89275" y="3840"/>
                </a:lnTo>
                <a:lnTo>
                  <a:pt x="89275" y="96956"/>
                </a:lnTo>
                <a:lnTo>
                  <a:pt x="87979" y="98588"/>
                </a:lnTo>
                <a:lnTo>
                  <a:pt x="78699" y="108594"/>
                </a:lnTo>
                <a:lnTo>
                  <a:pt x="70088" y="116159"/>
                </a:lnTo>
                <a:lnTo>
                  <a:pt x="64328" y="119999"/>
                </a:lnTo>
                <a:lnTo>
                  <a:pt x="58567" y="122880"/>
                </a:lnTo>
                <a:lnTo>
                  <a:pt x="47045" y="122880"/>
                </a:lnTo>
                <a:lnTo>
                  <a:pt x="43205" y="121920"/>
                </a:lnTo>
                <a:lnTo>
                  <a:pt x="39364" y="119999"/>
                </a:lnTo>
                <a:lnTo>
                  <a:pt x="36484" y="118064"/>
                </a:lnTo>
                <a:lnTo>
                  <a:pt x="33604" y="115199"/>
                </a:lnTo>
                <a:lnTo>
                  <a:pt x="30723" y="112318"/>
                </a:lnTo>
                <a:lnTo>
                  <a:pt x="28803" y="108478"/>
                </a:lnTo>
                <a:lnTo>
                  <a:pt x="26883" y="104637"/>
                </a:lnTo>
                <a:lnTo>
                  <a:pt x="25923" y="99837"/>
                </a:lnTo>
                <a:lnTo>
                  <a:pt x="24963" y="95996"/>
                </a:lnTo>
                <a:lnTo>
                  <a:pt x="24002" y="89275"/>
                </a:lnTo>
                <a:lnTo>
                  <a:pt x="24002" y="2880"/>
                </a:lnTo>
                <a:lnTo>
                  <a:pt x="23042" y="1920"/>
                </a:lnTo>
                <a:lnTo>
                  <a:pt x="22082" y="1920"/>
                </a:lnTo>
                <a:lnTo>
                  <a:pt x="22082" y="960"/>
                </a:lnTo>
                <a:lnTo>
                  <a:pt x="18242" y="960"/>
                </a:lnTo>
                <a:lnTo>
                  <a:pt x="16322" y="0"/>
                </a:lnTo>
                <a:lnTo>
                  <a:pt x="7680" y="0"/>
                </a:lnTo>
                <a:lnTo>
                  <a:pt x="576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94076"/>
                </a:lnTo>
                <a:lnTo>
                  <a:pt x="960" y="102717"/>
                </a:lnTo>
                <a:lnTo>
                  <a:pt x="1920" y="109438"/>
                </a:lnTo>
                <a:lnTo>
                  <a:pt x="3840" y="116159"/>
                </a:lnTo>
                <a:lnTo>
                  <a:pt x="6720" y="121920"/>
                </a:lnTo>
                <a:lnTo>
                  <a:pt x="10561" y="126720"/>
                </a:lnTo>
                <a:lnTo>
                  <a:pt x="14401" y="131505"/>
                </a:lnTo>
                <a:lnTo>
                  <a:pt x="19202" y="136306"/>
                </a:lnTo>
                <a:lnTo>
                  <a:pt x="24963" y="139186"/>
                </a:lnTo>
                <a:lnTo>
                  <a:pt x="30723" y="142067"/>
                </a:lnTo>
                <a:lnTo>
                  <a:pt x="38404" y="143027"/>
                </a:lnTo>
                <a:lnTo>
                  <a:pt x="54726" y="143027"/>
                </a:lnTo>
                <a:lnTo>
                  <a:pt x="62407" y="141107"/>
                </a:lnTo>
                <a:lnTo>
                  <a:pt x="69128" y="137281"/>
                </a:lnTo>
                <a:lnTo>
                  <a:pt x="72248" y="135613"/>
                </a:lnTo>
                <a:lnTo>
                  <a:pt x="82207" y="128702"/>
                </a:lnTo>
                <a:lnTo>
                  <a:pt x="92156" y="119039"/>
                </a:lnTo>
                <a:lnTo>
                  <a:pt x="92156" y="139186"/>
                </a:lnTo>
                <a:lnTo>
                  <a:pt x="93116" y="140147"/>
                </a:lnTo>
                <a:lnTo>
                  <a:pt x="95051" y="140147"/>
                </a:lnTo>
                <a:lnTo>
                  <a:pt x="95996" y="141107"/>
                </a:lnTo>
                <a:lnTo>
                  <a:pt x="108478" y="1411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4388266" y="613196"/>
            <a:ext cx="108478" cy="144947"/>
          </a:xfrm>
          <a:custGeom>
            <a:avLst/>
            <a:gdLst/>
            <a:ahLst/>
            <a:cxnLst/>
            <a:rect l="l" t="t" r="r" b="b"/>
            <a:pathLst>
              <a:path w="108478" h="144947">
                <a:moveTo>
                  <a:pt x="100797" y="17282"/>
                </a:moveTo>
                <a:lnTo>
                  <a:pt x="96956" y="12481"/>
                </a:lnTo>
                <a:lnTo>
                  <a:pt x="92156" y="8641"/>
                </a:lnTo>
                <a:lnTo>
                  <a:pt x="87355" y="5760"/>
                </a:lnTo>
                <a:lnTo>
                  <a:pt x="80634" y="2880"/>
                </a:lnTo>
                <a:lnTo>
                  <a:pt x="73913" y="960"/>
                </a:lnTo>
                <a:lnTo>
                  <a:pt x="65272" y="0"/>
                </a:lnTo>
                <a:lnTo>
                  <a:pt x="50871" y="0"/>
                </a:lnTo>
                <a:lnTo>
                  <a:pt x="46070" y="960"/>
                </a:lnTo>
                <a:lnTo>
                  <a:pt x="41269" y="1920"/>
                </a:lnTo>
                <a:lnTo>
                  <a:pt x="35524" y="2880"/>
                </a:lnTo>
                <a:lnTo>
                  <a:pt x="31683" y="3840"/>
                </a:lnTo>
                <a:lnTo>
                  <a:pt x="26868" y="4800"/>
                </a:lnTo>
                <a:lnTo>
                  <a:pt x="23027" y="6720"/>
                </a:lnTo>
                <a:lnTo>
                  <a:pt x="19202" y="7680"/>
                </a:lnTo>
                <a:lnTo>
                  <a:pt x="16322" y="9601"/>
                </a:lnTo>
                <a:lnTo>
                  <a:pt x="12481" y="11521"/>
                </a:lnTo>
                <a:lnTo>
                  <a:pt x="10561" y="13441"/>
                </a:lnTo>
                <a:lnTo>
                  <a:pt x="8641" y="14386"/>
                </a:lnTo>
                <a:lnTo>
                  <a:pt x="7680" y="15361"/>
                </a:lnTo>
                <a:lnTo>
                  <a:pt x="6720" y="16322"/>
                </a:lnTo>
                <a:lnTo>
                  <a:pt x="6720" y="20162"/>
                </a:lnTo>
                <a:lnTo>
                  <a:pt x="5760" y="22067"/>
                </a:lnTo>
                <a:lnTo>
                  <a:pt x="5760" y="25923"/>
                </a:lnTo>
                <a:lnTo>
                  <a:pt x="6720" y="26883"/>
                </a:lnTo>
                <a:lnTo>
                  <a:pt x="6720" y="30723"/>
                </a:lnTo>
                <a:lnTo>
                  <a:pt x="7680" y="30723"/>
                </a:lnTo>
                <a:lnTo>
                  <a:pt x="7680" y="31668"/>
                </a:lnTo>
                <a:lnTo>
                  <a:pt x="8641" y="32628"/>
                </a:lnTo>
                <a:lnTo>
                  <a:pt x="9601" y="33604"/>
                </a:lnTo>
                <a:lnTo>
                  <a:pt x="12481" y="33604"/>
                </a:lnTo>
                <a:lnTo>
                  <a:pt x="13441" y="32628"/>
                </a:lnTo>
                <a:lnTo>
                  <a:pt x="16322" y="31668"/>
                </a:lnTo>
                <a:lnTo>
                  <a:pt x="19202" y="29763"/>
                </a:lnTo>
                <a:lnTo>
                  <a:pt x="22082" y="27828"/>
                </a:lnTo>
                <a:lnTo>
                  <a:pt x="24963" y="26883"/>
                </a:lnTo>
                <a:lnTo>
                  <a:pt x="28803" y="24947"/>
                </a:lnTo>
                <a:lnTo>
                  <a:pt x="32644" y="23042"/>
                </a:lnTo>
                <a:lnTo>
                  <a:pt x="37429" y="22067"/>
                </a:lnTo>
                <a:lnTo>
                  <a:pt x="42230" y="20162"/>
                </a:lnTo>
                <a:lnTo>
                  <a:pt x="64312" y="20162"/>
                </a:lnTo>
                <a:lnTo>
                  <a:pt x="68153" y="22067"/>
                </a:lnTo>
                <a:lnTo>
                  <a:pt x="71993" y="23042"/>
                </a:lnTo>
                <a:lnTo>
                  <a:pt x="74874" y="24947"/>
                </a:lnTo>
                <a:lnTo>
                  <a:pt x="77754" y="27828"/>
                </a:lnTo>
                <a:lnTo>
                  <a:pt x="79674" y="30723"/>
                </a:lnTo>
                <a:lnTo>
                  <a:pt x="81594" y="33604"/>
                </a:lnTo>
                <a:lnTo>
                  <a:pt x="82555" y="37444"/>
                </a:lnTo>
                <a:lnTo>
                  <a:pt x="83515" y="41285"/>
                </a:lnTo>
                <a:lnTo>
                  <a:pt x="84475" y="46070"/>
                </a:lnTo>
                <a:lnTo>
                  <a:pt x="84475" y="61432"/>
                </a:lnTo>
                <a:lnTo>
                  <a:pt x="66233" y="61432"/>
                </a:lnTo>
                <a:lnTo>
                  <a:pt x="63324" y="61457"/>
                </a:lnTo>
                <a:lnTo>
                  <a:pt x="49940" y="62292"/>
                </a:lnTo>
                <a:lnTo>
                  <a:pt x="38389" y="64312"/>
                </a:lnTo>
                <a:lnTo>
                  <a:pt x="29748" y="65272"/>
                </a:lnTo>
                <a:lnTo>
                  <a:pt x="23027" y="68153"/>
                </a:lnTo>
                <a:lnTo>
                  <a:pt x="17282" y="71993"/>
                </a:lnTo>
                <a:lnTo>
                  <a:pt x="11521" y="75834"/>
                </a:lnTo>
                <a:lnTo>
                  <a:pt x="6720" y="80634"/>
                </a:lnTo>
                <a:lnTo>
                  <a:pt x="3840" y="85435"/>
                </a:lnTo>
                <a:lnTo>
                  <a:pt x="960" y="91196"/>
                </a:lnTo>
                <a:lnTo>
                  <a:pt x="0" y="97917"/>
                </a:lnTo>
                <a:lnTo>
                  <a:pt x="0" y="111358"/>
                </a:lnTo>
                <a:lnTo>
                  <a:pt x="960" y="117119"/>
                </a:lnTo>
                <a:lnTo>
                  <a:pt x="2880" y="121920"/>
                </a:lnTo>
                <a:lnTo>
                  <a:pt x="4800" y="126705"/>
                </a:lnTo>
                <a:lnTo>
                  <a:pt x="8641" y="131521"/>
                </a:lnTo>
                <a:lnTo>
                  <a:pt x="12481" y="134386"/>
                </a:lnTo>
                <a:lnTo>
                  <a:pt x="16322" y="138226"/>
                </a:lnTo>
                <a:lnTo>
                  <a:pt x="21122" y="141107"/>
                </a:lnTo>
                <a:lnTo>
                  <a:pt x="24963" y="110398"/>
                </a:lnTo>
                <a:lnTo>
                  <a:pt x="24963" y="95996"/>
                </a:lnTo>
                <a:lnTo>
                  <a:pt x="26868" y="93116"/>
                </a:lnTo>
                <a:lnTo>
                  <a:pt x="28803" y="90236"/>
                </a:lnTo>
                <a:lnTo>
                  <a:pt x="30708" y="87355"/>
                </a:lnTo>
                <a:lnTo>
                  <a:pt x="33588" y="85435"/>
                </a:lnTo>
                <a:lnTo>
                  <a:pt x="37429" y="82555"/>
                </a:lnTo>
                <a:lnTo>
                  <a:pt x="41269" y="81594"/>
                </a:lnTo>
                <a:lnTo>
                  <a:pt x="46070" y="80634"/>
                </a:lnTo>
                <a:lnTo>
                  <a:pt x="50871" y="78714"/>
                </a:lnTo>
                <a:lnTo>
                  <a:pt x="84475" y="78714"/>
                </a:lnTo>
                <a:lnTo>
                  <a:pt x="84475" y="106558"/>
                </a:lnTo>
                <a:lnTo>
                  <a:pt x="77754" y="113278"/>
                </a:lnTo>
                <a:lnTo>
                  <a:pt x="71993" y="118079"/>
                </a:lnTo>
                <a:lnTo>
                  <a:pt x="67193" y="120959"/>
                </a:lnTo>
                <a:lnTo>
                  <a:pt x="61432" y="124800"/>
                </a:lnTo>
                <a:lnTo>
                  <a:pt x="55671" y="126705"/>
                </a:lnTo>
                <a:lnTo>
                  <a:pt x="41269" y="126705"/>
                </a:lnTo>
                <a:lnTo>
                  <a:pt x="35524" y="123840"/>
                </a:lnTo>
                <a:lnTo>
                  <a:pt x="30708" y="119984"/>
                </a:lnTo>
                <a:lnTo>
                  <a:pt x="32644" y="143987"/>
                </a:lnTo>
                <a:lnTo>
                  <a:pt x="38389" y="144947"/>
                </a:lnTo>
                <a:lnTo>
                  <a:pt x="53751" y="144947"/>
                </a:lnTo>
                <a:lnTo>
                  <a:pt x="61432" y="143027"/>
                </a:lnTo>
                <a:lnTo>
                  <a:pt x="68153" y="140147"/>
                </a:lnTo>
                <a:lnTo>
                  <a:pt x="74874" y="136306"/>
                </a:lnTo>
                <a:lnTo>
                  <a:pt x="81594" y="131521"/>
                </a:lnTo>
                <a:lnTo>
                  <a:pt x="87355" y="125745"/>
                </a:lnTo>
                <a:lnTo>
                  <a:pt x="87355" y="140147"/>
                </a:lnTo>
                <a:lnTo>
                  <a:pt x="88315" y="141107"/>
                </a:lnTo>
                <a:lnTo>
                  <a:pt x="89275" y="142067"/>
                </a:lnTo>
                <a:lnTo>
                  <a:pt x="90236" y="142067"/>
                </a:lnTo>
                <a:lnTo>
                  <a:pt x="92156" y="143027"/>
                </a:lnTo>
                <a:lnTo>
                  <a:pt x="103677" y="143027"/>
                </a:lnTo>
                <a:lnTo>
                  <a:pt x="105597" y="142067"/>
                </a:lnTo>
                <a:lnTo>
                  <a:pt x="106558" y="142067"/>
                </a:lnTo>
                <a:lnTo>
                  <a:pt x="107518" y="141107"/>
                </a:lnTo>
                <a:lnTo>
                  <a:pt x="108478" y="141107"/>
                </a:lnTo>
                <a:lnTo>
                  <a:pt x="108478" y="41285"/>
                </a:lnTo>
                <a:lnTo>
                  <a:pt x="107518" y="34564"/>
                </a:lnTo>
                <a:lnTo>
                  <a:pt x="105597" y="27828"/>
                </a:lnTo>
                <a:lnTo>
                  <a:pt x="103677" y="22067"/>
                </a:lnTo>
                <a:lnTo>
                  <a:pt x="100797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4409389" y="723595"/>
            <a:ext cx="11521" cy="33588"/>
          </a:xfrm>
          <a:custGeom>
            <a:avLst/>
            <a:gdLst/>
            <a:ahLst/>
            <a:cxnLst/>
            <a:rect l="l" t="t" r="r" b="b"/>
            <a:pathLst>
              <a:path w="11521" h="33588">
                <a:moveTo>
                  <a:pt x="5745" y="5745"/>
                </a:moveTo>
                <a:lnTo>
                  <a:pt x="3840" y="0"/>
                </a:lnTo>
                <a:lnTo>
                  <a:pt x="0" y="30708"/>
                </a:lnTo>
                <a:lnTo>
                  <a:pt x="5745" y="31668"/>
                </a:lnTo>
                <a:lnTo>
                  <a:pt x="11521" y="33588"/>
                </a:lnTo>
                <a:lnTo>
                  <a:pt x="9585" y="9585"/>
                </a:lnTo>
                <a:lnTo>
                  <a:pt x="5745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4540895" y="550788"/>
            <a:ext cx="24003" cy="205435"/>
          </a:xfrm>
          <a:custGeom>
            <a:avLst/>
            <a:gdLst/>
            <a:ahLst/>
            <a:cxnLst/>
            <a:rect l="l" t="t" r="r" b="b"/>
            <a:pathLst>
              <a:path w="24003" h="205435">
                <a:moveTo>
                  <a:pt x="960" y="1935"/>
                </a:moveTo>
                <a:lnTo>
                  <a:pt x="960" y="2880"/>
                </a:lnTo>
                <a:lnTo>
                  <a:pt x="0" y="2880"/>
                </a:lnTo>
                <a:lnTo>
                  <a:pt x="0" y="203514"/>
                </a:lnTo>
                <a:lnTo>
                  <a:pt x="960" y="203514"/>
                </a:lnTo>
                <a:lnTo>
                  <a:pt x="960" y="204475"/>
                </a:lnTo>
                <a:lnTo>
                  <a:pt x="2880" y="204475"/>
                </a:lnTo>
                <a:lnTo>
                  <a:pt x="4800" y="205435"/>
                </a:lnTo>
                <a:lnTo>
                  <a:pt x="19202" y="205435"/>
                </a:lnTo>
                <a:lnTo>
                  <a:pt x="21122" y="204475"/>
                </a:lnTo>
                <a:lnTo>
                  <a:pt x="23042" y="204475"/>
                </a:lnTo>
                <a:lnTo>
                  <a:pt x="23042" y="203514"/>
                </a:lnTo>
                <a:lnTo>
                  <a:pt x="24003" y="203514"/>
                </a:lnTo>
                <a:lnTo>
                  <a:pt x="24003" y="2880"/>
                </a:lnTo>
                <a:lnTo>
                  <a:pt x="23042" y="2880"/>
                </a:lnTo>
                <a:lnTo>
                  <a:pt x="23042" y="1935"/>
                </a:lnTo>
                <a:lnTo>
                  <a:pt x="22082" y="1935"/>
                </a:lnTo>
                <a:lnTo>
                  <a:pt x="21122" y="960"/>
                </a:lnTo>
                <a:lnTo>
                  <a:pt x="18242" y="960"/>
                </a:lnTo>
                <a:lnTo>
                  <a:pt x="16322" y="0"/>
                </a:lnTo>
                <a:lnTo>
                  <a:pt x="9601" y="0"/>
                </a:lnTo>
                <a:lnTo>
                  <a:pt x="7680" y="960"/>
                </a:lnTo>
                <a:lnTo>
                  <a:pt x="2880" y="960"/>
                </a:lnTo>
                <a:lnTo>
                  <a:pt x="1920" y="1935"/>
                </a:lnTo>
                <a:lnTo>
                  <a:pt x="960" y="1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4609063" y="615116"/>
            <a:ext cx="24947" cy="141107"/>
          </a:xfrm>
          <a:custGeom>
            <a:avLst/>
            <a:gdLst/>
            <a:ahLst/>
            <a:cxnLst/>
            <a:rect l="l" t="t" r="r" b="b"/>
            <a:pathLst>
              <a:path w="24947" h="141107">
                <a:moveTo>
                  <a:pt x="24947" y="3840"/>
                </a:moveTo>
                <a:lnTo>
                  <a:pt x="23987" y="3840"/>
                </a:lnTo>
                <a:lnTo>
                  <a:pt x="23987" y="1920"/>
                </a:lnTo>
                <a:lnTo>
                  <a:pt x="23027" y="1920"/>
                </a:lnTo>
                <a:lnTo>
                  <a:pt x="22067" y="960"/>
                </a:lnTo>
                <a:lnTo>
                  <a:pt x="18242" y="960"/>
                </a:lnTo>
                <a:lnTo>
                  <a:pt x="17266" y="0"/>
                </a:lnTo>
                <a:lnTo>
                  <a:pt x="7680" y="0"/>
                </a:lnTo>
                <a:lnTo>
                  <a:pt x="6720" y="960"/>
                </a:lnTo>
                <a:lnTo>
                  <a:pt x="2880" y="960"/>
                </a:lnTo>
                <a:lnTo>
                  <a:pt x="1904" y="1920"/>
                </a:lnTo>
                <a:lnTo>
                  <a:pt x="960" y="1920"/>
                </a:lnTo>
                <a:lnTo>
                  <a:pt x="960" y="3840"/>
                </a:lnTo>
                <a:lnTo>
                  <a:pt x="0" y="3840"/>
                </a:lnTo>
                <a:lnTo>
                  <a:pt x="0" y="137281"/>
                </a:lnTo>
                <a:lnTo>
                  <a:pt x="960" y="138226"/>
                </a:lnTo>
                <a:lnTo>
                  <a:pt x="960" y="139186"/>
                </a:lnTo>
                <a:lnTo>
                  <a:pt x="1904" y="140147"/>
                </a:lnTo>
                <a:lnTo>
                  <a:pt x="3840" y="140147"/>
                </a:lnTo>
                <a:lnTo>
                  <a:pt x="4785" y="141107"/>
                </a:lnTo>
                <a:lnTo>
                  <a:pt x="20147" y="141107"/>
                </a:lnTo>
                <a:lnTo>
                  <a:pt x="21107" y="140147"/>
                </a:lnTo>
                <a:lnTo>
                  <a:pt x="23027" y="140147"/>
                </a:lnTo>
                <a:lnTo>
                  <a:pt x="23987" y="139186"/>
                </a:lnTo>
                <a:lnTo>
                  <a:pt x="24947" y="138226"/>
                </a:lnTo>
                <a:lnTo>
                  <a:pt x="24947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4606183" y="560390"/>
            <a:ext cx="30708" cy="29763"/>
          </a:xfrm>
          <a:custGeom>
            <a:avLst/>
            <a:gdLst/>
            <a:ahLst/>
            <a:cxnLst/>
            <a:rect l="l" t="t" r="r" b="b"/>
            <a:pathLst>
              <a:path w="30708" h="29763">
                <a:moveTo>
                  <a:pt x="0" y="15361"/>
                </a:moveTo>
                <a:lnTo>
                  <a:pt x="0" y="21122"/>
                </a:lnTo>
                <a:lnTo>
                  <a:pt x="944" y="24963"/>
                </a:lnTo>
                <a:lnTo>
                  <a:pt x="3840" y="26883"/>
                </a:lnTo>
                <a:lnTo>
                  <a:pt x="5760" y="28803"/>
                </a:lnTo>
                <a:lnTo>
                  <a:pt x="9601" y="29763"/>
                </a:lnTo>
                <a:lnTo>
                  <a:pt x="21122" y="29763"/>
                </a:lnTo>
                <a:lnTo>
                  <a:pt x="24947" y="28803"/>
                </a:lnTo>
                <a:lnTo>
                  <a:pt x="26868" y="26883"/>
                </a:lnTo>
                <a:lnTo>
                  <a:pt x="29748" y="24002"/>
                </a:lnTo>
                <a:lnTo>
                  <a:pt x="30708" y="20162"/>
                </a:lnTo>
                <a:lnTo>
                  <a:pt x="30708" y="9601"/>
                </a:lnTo>
                <a:lnTo>
                  <a:pt x="28788" y="5760"/>
                </a:lnTo>
                <a:lnTo>
                  <a:pt x="26868" y="3840"/>
                </a:lnTo>
                <a:lnTo>
                  <a:pt x="24947" y="1920"/>
                </a:lnTo>
                <a:lnTo>
                  <a:pt x="21122" y="0"/>
                </a:lnTo>
                <a:lnTo>
                  <a:pt x="9601" y="0"/>
                </a:lnTo>
                <a:lnTo>
                  <a:pt x="5760" y="1920"/>
                </a:lnTo>
                <a:lnTo>
                  <a:pt x="3840" y="3840"/>
                </a:lnTo>
                <a:lnTo>
                  <a:pt x="944" y="5760"/>
                </a:lnTo>
                <a:lnTo>
                  <a:pt x="0" y="9601"/>
                </a:lnTo>
                <a:lnTo>
                  <a:pt x="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/>
          <p:nvPr/>
        </p:nvSpPr>
        <p:spPr>
          <a:xfrm>
            <a:off x="4667615" y="613196"/>
            <a:ext cx="94076" cy="144947"/>
          </a:xfrm>
          <a:custGeom>
            <a:avLst/>
            <a:gdLst/>
            <a:ahLst/>
            <a:cxnLst/>
            <a:rect l="l" t="t" r="r" b="b"/>
            <a:pathLst>
              <a:path w="94076" h="144947">
                <a:moveTo>
                  <a:pt x="36484" y="960"/>
                </a:moveTo>
                <a:lnTo>
                  <a:pt x="29763" y="2880"/>
                </a:lnTo>
                <a:lnTo>
                  <a:pt x="24003" y="5760"/>
                </a:lnTo>
                <a:lnTo>
                  <a:pt x="19202" y="8641"/>
                </a:lnTo>
                <a:lnTo>
                  <a:pt x="15361" y="11521"/>
                </a:lnTo>
                <a:lnTo>
                  <a:pt x="11521" y="15361"/>
                </a:lnTo>
                <a:lnTo>
                  <a:pt x="8641" y="20162"/>
                </a:lnTo>
                <a:lnTo>
                  <a:pt x="5760" y="24002"/>
                </a:lnTo>
                <a:lnTo>
                  <a:pt x="3840" y="28788"/>
                </a:lnTo>
                <a:lnTo>
                  <a:pt x="2880" y="34564"/>
                </a:lnTo>
                <a:lnTo>
                  <a:pt x="2880" y="45110"/>
                </a:lnTo>
                <a:lnTo>
                  <a:pt x="3840" y="49911"/>
                </a:lnTo>
                <a:lnTo>
                  <a:pt x="5760" y="54711"/>
                </a:lnTo>
                <a:lnTo>
                  <a:pt x="7680" y="58552"/>
                </a:lnTo>
                <a:lnTo>
                  <a:pt x="10561" y="62392"/>
                </a:lnTo>
                <a:lnTo>
                  <a:pt x="13441" y="65272"/>
                </a:lnTo>
                <a:lnTo>
                  <a:pt x="17282" y="68153"/>
                </a:lnTo>
                <a:lnTo>
                  <a:pt x="20162" y="71033"/>
                </a:lnTo>
                <a:lnTo>
                  <a:pt x="24003" y="72953"/>
                </a:lnTo>
                <a:lnTo>
                  <a:pt x="28803" y="74874"/>
                </a:lnTo>
                <a:lnTo>
                  <a:pt x="32644" y="76794"/>
                </a:lnTo>
                <a:lnTo>
                  <a:pt x="36484" y="78714"/>
                </a:lnTo>
                <a:lnTo>
                  <a:pt x="40325" y="80634"/>
                </a:lnTo>
                <a:lnTo>
                  <a:pt x="45110" y="81594"/>
                </a:lnTo>
                <a:lnTo>
                  <a:pt x="48950" y="83515"/>
                </a:lnTo>
                <a:lnTo>
                  <a:pt x="52791" y="84475"/>
                </a:lnTo>
                <a:lnTo>
                  <a:pt x="55671" y="86395"/>
                </a:lnTo>
                <a:lnTo>
                  <a:pt x="59512" y="88315"/>
                </a:lnTo>
                <a:lnTo>
                  <a:pt x="62392" y="90236"/>
                </a:lnTo>
                <a:lnTo>
                  <a:pt x="65272" y="93116"/>
                </a:lnTo>
                <a:lnTo>
                  <a:pt x="66233" y="95036"/>
                </a:lnTo>
                <a:lnTo>
                  <a:pt x="69113" y="97917"/>
                </a:lnTo>
                <a:lnTo>
                  <a:pt x="70073" y="100797"/>
                </a:lnTo>
                <a:lnTo>
                  <a:pt x="70073" y="108478"/>
                </a:lnTo>
                <a:lnTo>
                  <a:pt x="69113" y="111358"/>
                </a:lnTo>
                <a:lnTo>
                  <a:pt x="67193" y="114239"/>
                </a:lnTo>
                <a:lnTo>
                  <a:pt x="66233" y="117119"/>
                </a:lnTo>
                <a:lnTo>
                  <a:pt x="64312" y="119024"/>
                </a:lnTo>
                <a:lnTo>
                  <a:pt x="62392" y="120959"/>
                </a:lnTo>
                <a:lnTo>
                  <a:pt x="59512" y="122864"/>
                </a:lnTo>
                <a:lnTo>
                  <a:pt x="56631" y="123840"/>
                </a:lnTo>
                <a:lnTo>
                  <a:pt x="53766" y="124800"/>
                </a:lnTo>
                <a:lnTo>
                  <a:pt x="49926" y="125745"/>
                </a:lnTo>
                <a:lnTo>
                  <a:pt x="36484" y="125745"/>
                </a:lnTo>
                <a:lnTo>
                  <a:pt x="31683" y="124800"/>
                </a:lnTo>
                <a:lnTo>
                  <a:pt x="27843" y="123840"/>
                </a:lnTo>
                <a:lnTo>
                  <a:pt x="23042" y="122864"/>
                </a:lnTo>
                <a:lnTo>
                  <a:pt x="19202" y="120959"/>
                </a:lnTo>
                <a:lnTo>
                  <a:pt x="16322" y="119024"/>
                </a:lnTo>
                <a:lnTo>
                  <a:pt x="13441" y="118079"/>
                </a:lnTo>
                <a:lnTo>
                  <a:pt x="10561" y="116144"/>
                </a:lnTo>
                <a:lnTo>
                  <a:pt x="8641" y="115199"/>
                </a:lnTo>
                <a:lnTo>
                  <a:pt x="6720" y="114239"/>
                </a:lnTo>
                <a:lnTo>
                  <a:pt x="4800" y="113278"/>
                </a:lnTo>
                <a:lnTo>
                  <a:pt x="2880" y="113278"/>
                </a:lnTo>
                <a:lnTo>
                  <a:pt x="1920" y="114239"/>
                </a:lnTo>
                <a:lnTo>
                  <a:pt x="960" y="114239"/>
                </a:lnTo>
                <a:lnTo>
                  <a:pt x="960" y="116144"/>
                </a:lnTo>
                <a:lnTo>
                  <a:pt x="0" y="117119"/>
                </a:lnTo>
                <a:lnTo>
                  <a:pt x="0" y="128640"/>
                </a:lnTo>
                <a:lnTo>
                  <a:pt x="960" y="130545"/>
                </a:lnTo>
                <a:lnTo>
                  <a:pt x="960" y="132481"/>
                </a:lnTo>
                <a:lnTo>
                  <a:pt x="1920" y="133426"/>
                </a:lnTo>
                <a:lnTo>
                  <a:pt x="2880" y="134386"/>
                </a:lnTo>
                <a:lnTo>
                  <a:pt x="3840" y="135361"/>
                </a:lnTo>
                <a:lnTo>
                  <a:pt x="5760" y="136306"/>
                </a:lnTo>
                <a:lnTo>
                  <a:pt x="8641" y="138226"/>
                </a:lnTo>
                <a:lnTo>
                  <a:pt x="10561" y="139202"/>
                </a:lnTo>
                <a:lnTo>
                  <a:pt x="13441" y="140147"/>
                </a:lnTo>
                <a:lnTo>
                  <a:pt x="16322" y="141107"/>
                </a:lnTo>
                <a:lnTo>
                  <a:pt x="20162" y="142067"/>
                </a:lnTo>
                <a:lnTo>
                  <a:pt x="24003" y="143027"/>
                </a:lnTo>
                <a:lnTo>
                  <a:pt x="27843" y="143987"/>
                </a:lnTo>
                <a:lnTo>
                  <a:pt x="32644" y="144947"/>
                </a:lnTo>
                <a:lnTo>
                  <a:pt x="48950" y="144947"/>
                </a:lnTo>
                <a:lnTo>
                  <a:pt x="56631" y="143987"/>
                </a:lnTo>
                <a:lnTo>
                  <a:pt x="62392" y="142067"/>
                </a:lnTo>
                <a:lnTo>
                  <a:pt x="69113" y="140147"/>
                </a:lnTo>
                <a:lnTo>
                  <a:pt x="74874" y="137266"/>
                </a:lnTo>
                <a:lnTo>
                  <a:pt x="79674" y="134386"/>
                </a:lnTo>
                <a:lnTo>
                  <a:pt x="83515" y="130545"/>
                </a:lnTo>
                <a:lnTo>
                  <a:pt x="87355" y="125745"/>
                </a:lnTo>
                <a:lnTo>
                  <a:pt x="90236" y="120959"/>
                </a:lnTo>
                <a:lnTo>
                  <a:pt x="92156" y="115199"/>
                </a:lnTo>
                <a:lnTo>
                  <a:pt x="94076" y="109438"/>
                </a:lnTo>
                <a:lnTo>
                  <a:pt x="94076" y="96956"/>
                </a:lnTo>
                <a:lnTo>
                  <a:pt x="92156" y="92156"/>
                </a:lnTo>
                <a:lnTo>
                  <a:pt x="90236" y="88315"/>
                </a:lnTo>
                <a:lnTo>
                  <a:pt x="88315" y="84475"/>
                </a:lnTo>
                <a:lnTo>
                  <a:pt x="86395" y="80634"/>
                </a:lnTo>
                <a:lnTo>
                  <a:pt x="83515" y="77754"/>
                </a:lnTo>
                <a:lnTo>
                  <a:pt x="79674" y="74874"/>
                </a:lnTo>
                <a:lnTo>
                  <a:pt x="76794" y="71993"/>
                </a:lnTo>
                <a:lnTo>
                  <a:pt x="71993" y="70073"/>
                </a:lnTo>
                <a:lnTo>
                  <a:pt x="68153" y="68153"/>
                </a:lnTo>
                <a:lnTo>
                  <a:pt x="64312" y="66233"/>
                </a:lnTo>
                <a:lnTo>
                  <a:pt x="59512" y="64312"/>
                </a:lnTo>
                <a:lnTo>
                  <a:pt x="55671" y="62392"/>
                </a:lnTo>
                <a:lnTo>
                  <a:pt x="51831" y="61432"/>
                </a:lnTo>
                <a:lnTo>
                  <a:pt x="47990" y="59512"/>
                </a:lnTo>
                <a:lnTo>
                  <a:pt x="43205" y="57591"/>
                </a:lnTo>
                <a:lnTo>
                  <a:pt x="40325" y="56631"/>
                </a:lnTo>
                <a:lnTo>
                  <a:pt x="37429" y="54711"/>
                </a:lnTo>
                <a:lnTo>
                  <a:pt x="33604" y="51831"/>
                </a:lnTo>
                <a:lnTo>
                  <a:pt x="31683" y="49911"/>
                </a:lnTo>
                <a:lnTo>
                  <a:pt x="29763" y="47990"/>
                </a:lnTo>
                <a:lnTo>
                  <a:pt x="26883" y="45110"/>
                </a:lnTo>
                <a:lnTo>
                  <a:pt x="26883" y="32628"/>
                </a:lnTo>
                <a:lnTo>
                  <a:pt x="27843" y="30723"/>
                </a:lnTo>
                <a:lnTo>
                  <a:pt x="28803" y="27828"/>
                </a:lnTo>
                <a:lnTo>
                  <a:pt x="30723" y="25923"/>
                </a:lnTo>
                <a:lnTo>
                  <a:pt x="32644" y="24002"/>
                </a:lnTo>
                <a:lnTo>
                  <a:pt x="34564" y="22067"/>
                </a:lnTo>
                <a:lnTo>
                  <a:pt x="37429" y="21107"/>
                </a:lnTo>
                <a:lnTo>
                  <a:pt x="40325" y="20162"/>
                </a:lnTo>
                <a:lnTo>
                  <a:pt x="43205" y="19202"/>
                </a:lnTo>
                <a:lnTo>
                  <a:pt x="59512" y="19202"/>
                </a:lnTo>
                <a:lnTo>
                  <a:pt x="63352" y="20162"/>
                </a:lnTo>
                <a:lnTo>
                  <a:pt x="67193" y="22067"/>
                </a:lnTo>
                <a:lnTo>
                  <a:pt x="70073" y="23042"/>
                </a:lnTo>
                <a:lnTo>
                  <a:pt x="72953" y="24002"/>
                </a:lnTo>
                <a:lnTo>
                  <a:pt x="75834" y="24947"/>
                </a:lnTo>
                <a:lnTo>
                  <a:pt x="77754" y="25923"/>
                </a:lnTo>
                <a:lnTo>
                  <a:pt x="79674" y="26883"/>
                </a:lnTo>
                <a:lnTo>
                  <a:pt x="80634" y="28788"/>
                </a:lnTo>
                <a:lnTo>
                  <a:pt x="84475" y="28788"/>
                </a:lnTo>
                <a:lnTo>
                  <a:pt x="85435" y="27828"/>
                </a:lnTo>
                <a:lnTo>
                  <a:pt x="85435" y="26883"/>
                </a:lnTo>
                <a:lnTo>
                  <a:pt x="86395" y="25923"/>
                </a:lnTo>
                <a:lnTo>
                  <a:pt x="86395" y="11521"/>
                </a:lnTo>
                <a:lnTo>
                  <a:pt x="85435" y="11521"/>
                </a:lnTo>
                <a:lnTo>
                  <a:pt x="85435" y="10561"/>
                </a:lnTo>
                <a:lnTo>
                  <a:pt x="84475" y="9601"/>
                </a:lnTo>
                <a:lnTo>
                  <a:pt x="83515" y="8641"/>
                </a:lnTo>
                <a:lnTo>
                  <a:pt x="82555" y="7680"/>
                </a:lnTo>
                <a:lnTo>
                  <a:pt x="80634" y="6720"/>
                </a:lnTo>
                <a:lnTo>
                  <a:pt x="78714" y="5760"/>
                </a:lnTo>
                <a:lnTo>
                  <a:pt x="76794" y="4800"/>
                </a:lnTo>
                <a:lnTo>
                  <a:pt x="73914" y="3840"/>
                </a:lnTo>
                <a:lnTo>
                  <a:pt x="71993" y="2880"/>
                </a:lnTo>
                <a:lnTo>
                  <a:pt x="68153" y="1920"/>
                </a:lnTo>
                <a:lnTo>
                  <a:pt x="65272" y="1920"/>
                </a:lnTo>
                <a:lnTo>
                  <a:pt x="62392" y="960"/>
                </a:lnTo>
                <a:lnTo>
                  <a:pt x="58552" y="0"/>
                </a:lnTo>
                <a:lnTo>
                  <a:pt x="43205" y="0"/>
                </a:lnTo>
                <a:lnTo>
                  <a:pt x="36484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/>
          <p:nvPr/>
        </p:nvSpPr>
        <p:spPr>
          <a:xfrm>
            <a:off x="4786655" y="613196"/>
            <a:ext cx="108478" cy="144947"/>
          </a:xfrm>
          <a:custGeom>
            <a:avLst/>
            <a:gdLst/>
            <a:ahLst/>
            <a:cxnLst/>
            <a:rect l="l" t="t" r="r" b="b"/>
            <a:pathLst>
              <a:path w="108478" h="144947">
                <a:moveTo>
                  <a:pt x="97916" y="143027"/>
                </a:moveTo>
                <a:lnTo>
                  <a:pt x="104637" y="143027"/>
                </a:lnTo>
                <a:lnTo>
                  <a:pt x="105597" y="142067"/>
                </a:lnTo>
                <a:lnTo>
                  <a:pt x="106558" y="142067"/>
                </a:lnTo>
                <a:lnTo>
                  <a:pt x="107518" y="141107"/>
                </a:lnTo>
                <a:lnTo>
                  <a:pt x="108478" y="141107"/>
                </a:lnTo>
                <a:lnTo>
                  <a:pt x="108478" y="41285"/>
                </a:lnTo>
                <a:lnTo>
                  <a:pt x="107518" y="34564"/>
                </a:lnTo>
                <a:lnTo>
                  <a:pt x="105597" y="27828"/>
                </a:lnTo>
                <a:lnTo>
                  <a:pt x="103677" y="22067"/>
                </a:lnTo>
                <a:lnTo>
                  <a:pt x="100797" y="17282"/>
                </a:lnTo>
                <a:lnTo>
                  <a:pt x="96956" y="12481"/>
                </a:lnTo>
                <a:lnTo>
                  <a:pt x="93116" y="8641"/>
                </a:lnTo>
                <a:lnTo>
                  <a:pt x="87355" y="5760"/>
                </a:lnTo>
                <a:lnTo>
                  <a:pt x="80634" y="2880"/>
                </a:lnTo>
                <a:lnTo>
                  <a:pt x="73913" y="960"/>
                </a:lnTo>
                <a:lnTo>
                  <a:pt x="66233" y="0"/>
                </a:lnTo>
                <a:lnTo>
                  <a:pt x="50871" y="0"/>
                </a:lnTo>
                <a:lnTo>
                  <a:pt x="46070" y="960"/>
                </a:lnTo>
                <a:lnTo>
                  <a:pt x="41269" y="1920"/>
                </a:lnTo>
                <a:lnTo>
                  <a:pt x="36484" y="2880"/>
                </a:lnTo>
                <a:lnTo>
                  <a:pt x="31668" y="3840"/>
                </a:lnTo>
                <a:lnTo>
                  <a:pt x="27828" y="4800"/>
                </a:lnTo>
                <a:lnTo>
                  <a:pt x="23027" y="6720"/>
                </a:lnTo>
                <a:lnTo>
                  <a:pt x="19202" y="7680"/>
                </a:lnTo>
                <a:lnTo>
                  <a:pt x="16306" y="9601"/>
                </a:lnTo>
                <a:lnTo>
                  <a:pt x="13441" y="11521"/>
                </a:lnTo>
                <a:lnTo>
                  <a:pt x="10561" y="13441"/>
                </a:lnTo>
                <a:lnTo>
                  <a:pt x="9601" y="14386"/>
                </a:lnTo>
                <a:lnTo>
                  <a:pt x="7680" y="15361"/>
                </a:lnTo>
                <a:lnTo>
                  <a:pt x="6720" y="16322"/>
                </a:lnTo>
                <a:lnTo>
                  <a:pt x="6720" y="28788"/>
                </a:lnTo>
                <a:lnTo>
                  <a:pt x="7680" y="30723"/>
                </a:lnTo>
                <a:lnTo>
                  <a:pt x="8641" y="31668"/>
                </a:lnTo>
                <a:lnTo>
                  <a:pt x="8641" y="32628"/>
                </a:lnTo>
                <a:lnTo>
                  <a:pt x="9601" y="32628"/>
                </a:lnTo>
                <a:lnTo>
                  <a:pt x="9601" y="33604"/>
                </a:lnTo>
                <a:lnTo>
                  <a:pt x="12481" y="33604"/>
                </a:lnTo>
                <a:lnTo>
                  <a:pt x="14401" y="32628"/>
                </a:lnTo>
                <a:lnTo>
                  <a:pt x="16306" y="31668"/>
                </a:lnTo>
                <a:lnTo>
                  <a:pt x="19202" y="29763"/>
                </a:lnTo>
                <a:lnTo>
                  <a:pt x="22082" y="27828"/>
                </a:lnTo>
                <a:lnTo>
                  <a:pt x="25923" y="26883"/>
                </a:lnTo>
                <a:lnTo>
                  <a:pt x="28803" y="24947"/>
                </a:lnTo>
                <a:lnTo>
                  <a:pt x="33588" y="23042"/>
                </a:lnTo>
                <a:lnTo>
                  <a:pt x="38389" y="22067"/>
                </a:lnTo>
                <a:lnTo>
                  <a:pt x="43190" y="20162"/>
                </a:lnTo>
                <a:lnTo>
                  <a:pt x="64312" y="20162"/>
                </a:lnTo>
                <a:lnTo>
                  <a:pt x="68153" y="22067"/>
                </a:lnTo>
                <a:lnTo>
                  <a:pt x="71993" y="23042"/>
                </a:lnTo>
                <a:lnTo>
                  <a:pt x="74874" y="24947"/>
                </a:lnTo>
                <a:lnTo>
                  <a:pt x="77754" y="27828"/>
                </a:lnTo>
                <a:lnTo>
                  <a:pt x="79674" y="30723"/>
                </a:lnTo>
                <a:lnTo>
                  <a:pt x="81594" y="33604"/>
                </a:lnTo>
                <a:lnTo>
                  <a:pt x="82555" y="37444"/>
                </a:lnTo>
                <a:lnTo>
                  <a:pt x="84475" y="41285"/>
                </a:lnTo>
                <a:lnTo>
                  <a:pt x="84475" y="61432"/>
                </a:lnTo>
                <a:lnTo>
                  <a:pt x="66233" y="61432"/>
                </a:lnTo>
                <a:lnTo>
                  <a:pt x="63346" y="61457"/>
                </a:lnTo>
                <a:lnTo>
                  <a:pt x="50330" y="62292"/>
                </a:lnTo>
                <a:lnTo>
                  <a:pt x="38389" y="64312"/>
                </a:lnTo>
                <a:lnTo>
                  <a:pt x="30708" y="65272"/>
                </a:lnTo>
                <a:lnTo>
                  <a:pt x="23027" y="68153"/>
                </a:lnTo>
                <a:lnTo>
                  <a:pt x="17282" y="71993"/>
                </a:lnTo>
                <a:lnTo>
                  <a:pt x="11521" y="75834"/>
                </a:lnTo>
                <a:lnTo>
                  <a:pt x="7680" y="80634"/>
                </a:lnTo>
                <a:lnTo>
                  <a:pt x="4800" y="85435"/>
                </a:lnTo>
                <a:lnTo>
                  <a:pt x="960" y="91196"/>
                </a:lnTo>
                <a:lnTo>
                  <a:pt x="0" y="97917"/>
                </a:lnTo>
                <a:lnTo>
                  <a:pt x="0" y="111358"/>
                </a:lnTo>
                <a:lnTo>
                  <a:pt x="960" y="117119"/>
                </a:lnTo>
                <a:lnTo>
                  <a:pt x="2880" y="121920"/>
                </a:lnTo>
                <a:lnTo>
                  <a:pt x="5760" y="126705"/>
                </a:lnTo>
                <a:lnTo>
                  <a:pt x="8641" y="131521"/>
                </a:lnTo>
                <a:lnTo>
                  <a:pt x="12481" y="134386"/>
                </a:lnTo>
                <a:lnTo>
                  <a:pt x="16306" y="138226"/>
                </a:lnTo>
                <a:lnTo>
                  <a:pt x="21122" y="141107"/>
                </a:lnTo>
                <a:lnTo>
                  <a:pt x="24963" y="110398"/>
                </a:lnTo>
                <a:lnTo>
                  <a:pt x="24963" y="99837"/>
                </a:lnTo>
                <a:lnTo>
                  <a:pt x="25923" y="95996"/>
                </a:lnTo>
                <a:lnTo>
                  <a:pt x="26868" y="93116"/>
                </a:lnTo>
                <a:lnTo>
                  <a:pt x="28803" y="90236"/>
                </a:lnTo>
                <a:lnTo>
                  <a:pt x="30708" y="87355"/>
                </a:lnTo>
                <a:lnTo>
                  <a:pt x="34549" y="85435"/>
                </a:lnTo>
                <a:lnTo>
                  <a:pt x="37429" y="82555"/>
                </a:lnTo>
                <a:lnTo>
                  <a:pt x="41269" y="81594"/>
                </a:lnTo>
                <a:lnTo>
                  <a:pt x="46070" y="80634"/>
                </a:lnTo>
                <a:lnTo>
                  <a:pt x="51831" y="78714"/>
                </a:lnTo>
                <a:lnTo>
                  <a:pt x="84475" y="78714"/>
                </a:lnTo>
                <a:lnTo>
                  <a:pt x="84475" y="106558"/>
                </a:lnTo>
                <a:lnTo>
                  <a:pt x="78714" y="113278"/>
                </a:lnTo>
                <a:lnTo>
                  <a:pt x="72953" y="118079"/>
                </a:lnTo>
                <a:lnTo>
                  <a:pt x="67193" y="120959"/>
                </a:lnTo>
                <a:lnTo>
                  <a:pt x="61432" y="124800"/>
                </a:lnTo>
                <a:lnTo>
                  <a:pt x="55671" y="126705"/>
                </a:lnTo>
                <a:lnTo>
                  <a:pt x="41269" y="126705"/>
                </a:lnTo>
                <a:lnTo>
                  <a:pt x="35509" y="123840"/>
                </a:lnTo>
                <a:lnTo>
                  <a:pt x="31668" y="119984"/>
                </a:lnTo>
                <a:lnTo>
                  <a:pt x="32644" y="143987"/>
                </a:lnTo>
                <a:lnTo>
                  <a:pt x="39349" y="144947"/>
                </a:lnTo>
                <a:lnTo>
                  <a:pt x="53751" y="144947"/>
                </a:lnTo>
                <a:lnTo>
                  <a:pt x="61432" y="143027"/>
                </a:lnTo>
                <a:lnTo>
                  <a:pt x="68153" y="140147"/>
                </a:lnTo>
                <a:lnTo>
                  <a:pt x="75834" y="136306"/>
                </a:lnTo>
                <a:lnTo>
                  <a:pt x="81594" y="131521"/>
                </a:lnTo>
                <a:lnTo>
                  <a:pt x="87355" y="125745"/>
                </a:lnTo>
                <a:lnTo>
                  <a:pt x="87355" y="140147"/>
                </a:lnTo>
                <a:lnTo>
                  <a:pt x="88315" y="141107"/>
                </a:lnTo>
                <a:lnTo>
                  <a:pt x="89275" y="142067"/>
                </a:lnTo>
                <a:lnTo>
                  <a:pt x="90236" y="142067"/>
                </a:lnTo>
                <a:lnTo>
                  <a:pt x="92156" y="143027"/>
                </a:lnTo>
                <a:lnTo>
                  <a:pt x="97916" y="1430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" name="object 38"/>
          <p:cNvSpPr/>
          <p:nvPr/>
        </p:nvSpPr>
        <p:spPr>
          <a:xfrm>
            <a:off x="4807778" y="723595"/>
            <a:ext cx="11521" cy="33588"/>
          </a:xfrm>
          <a:custGeom>
            <a:avLst/>
            <a:gdLst/>
            <a:ahLst/>
            <a:cxnLst/>
            <a:rect l="l" t="t" r="r" b="b"/>
            <a:pathLst>
              <a:path w="11521" h="33588">
                <a:moveTo>
                  <a:pt x="5745" y="5745"/>
                </a:moveTo>
                <a:lnTo>
                  <a:pt x="3840" y="0"/>
                </a:lnTo>
                <a:lnTo>
                  <a:pt x="0" y="30708"/>
                </a:lnTo>
                <a:lnTo>
                  <a:pt x="5745" y="31668"/>
                </a:lnTo>
                <a:lnTo>
                  <a:pt x="11521" y="33588"/>
                </a:lnTo>
                <a:lnTo>
                  <a:pt x="10546" y="9585"/>
                </a:lnTo>
                <a:lnTo>
                  <a:pt x="5745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" name="object 39"/>
          <p:cNvSpPr/>
          <p:nvPr/>
        </p:nvSpPr>
        <p:spPr>
          <a:xfrm>
            <a:off x="4919121" y="579592"/>
            <a:ext cx="86395" cy="178551"/>
          </a:xfrm>
          <a:custGeom>
            <a:avLst/>
            <a:gdLst/>
            <a:ahLst/>
            <a:cxnLst/>
            <a:rect l="l" t="t" r="r" b="b"/>
            <a:pathLst>
              <a:path w="86395" h="178551">
                <a:moveTo>
                  <a:pt x="86395" y="40325"/>
                </a:moveTo>
                <a:lnTo>
                  <a:pt x="85450" y="39364"/>
                </a:lnTo>
                <a:lnTo>
                  <a:pt x="85450" y="38404"/>
                </a:lnTo>
                <a:lnTo>
                  <a:pt x="84490" y="37444"/>
                </a:lnTo>
                <a:lnTo>
                  <a:pt x="83515" y="37444"/>
                </a:lnTo>
                <a:lnTo>
                  <a:pt x="83515" y="36484"/>
                </a:lnTo>
                <a:lnTo>
                  <a:pt x="48005" y="36484"/>
                </a:lnTo>
                <a:lnTo>
                  <a:pt x="48005" y="3840"/>
                </a:lnTo>
                <a:lnTo>
                  <a:pt x="47045" y="3840"/>
                </a:lnTo>
                <a:lnTo>
                  <a:pt x="47045" y="2880"/>
                </a:lnTo>
                <a:lnTo>
                  <a:pt x="46085" y="1920"/>
                </a:lnTo>
                <a:lnTo>
                  <a:pt x="45125" y="1920"/>
                </a:lnTo>
                <a:lnTo>
                  <a:pt x="44165" y="960"/>
                </a:lnTo>
                <a:lnTo>
                  <a:pt x="41285" y="960"/>
                </a:lnTo>
                <a:lnTo>
                  <a:pt x="40325" y="0"/>
                </a:lnTo>
                <a:lnTo>
                  <a:pt x="33604" y="0"/>
                </a:lnTo>
                <a:lnTo>
                  <a:pt x="30723" y="960"/>
                </a:lnTo>
                <a:lnTo>
                  <a:pt x="26883" y="960"/>
                </a:lnTo>
                <a:lnTo>
                  <a:pt x="25923" y="1920"/>
                </a:lnTo>
                <a:lnTo>
                  <a:pt x="24963" y="1920"/>
                </a:lnTo>
                <a:lnTo>
                  <a:pt x="24002" y="2880"/>
                </a:lnTo>
                <a:lnTo>
                  <a:pt x="24002" y="36484"/>
                </a:lnTo>
                <a:lnTo>
                  <a:pt x="3840" y="36484"/>
                </a:lnTo>
                <a:lnTo>
                  <a:pt x="2880" y="37444"/>
                </a:lnTo>
                <a:lnTo>
                  <a:pt x="1935" y="37444"/>
                </a:lnTo>
                <a:lnTo>
                  <a:pt x="1935" y="38404"/>
                </a:lnTo>
                <a:lnTo>
                  <a:pt x="960" y="39364"/>
                </a:lnTo>
                <a:lnTo>
                  <a:pt x="960" y="40325"/>
                </a:lnTo>
                <a:lnTo>
                  <a:pt x="0" y="42245"/>
                </a:lnTo>
                <a:lnTo>
                  <a:pt x="0" y="49926"/>
                </a:lnTo>
                <a:lnTo>
                  <a:pt x="960" y="52806"/>
                </a:lnTo>
                <a:lnTo>
                  <a:pt x="1935" y="53766"/>
                </a:lnTo>
                <a:lnTo>
                  <a:pt x="1935" y="55671"/>
                </a:lnTo>
                <a:lnTo>
                  <a:pt x="3840" y="56647"/>
                </a:lnTo>
                <a:lnTo>
                  <a:pt x="24002" y="56647"/>
                </a:lnTo>
                <a:lnTo>
                  <a:pt x="24002" y="147843"/>
                </a:lnTo>
                <a:lnTo>
                  <a:pt x="25923" y="153588"/>
                </a:lnTo>
                <a:lnTo>
                  <a:pt x="26883" y="159349"/>
                </a:lnTo>
                <a:lnTo>
                  <a:pt x="29763" y="164150"/>
                </a:lnTo>
                <a:lnTo>
                  <a:pt x="32644" y="167990"/>
                </a:lnTo>
                <a:lnTo>
                  <a:pt x="35524" y="170870"/>
                </a:lnTo>
                <a:lnTo>
                  <a:pt x="39364" y="173751"/>
                </a:lnTo>
                <a:lnTo>
                  <a:pt x="44165" y="175671"/>
                </a:lnTo>
                <a:lnTo>
                  <a:pt x="49926" y="177591"/>
                </a:lnTo>
                <a:lnTo>
                  <a:pt x="55686" y="178551"/>
                </a:lnTo>
                <a:lnTo>
                  <a:pt x="67208" y="178551"/>
                </a:lnTo>
                <a:lnTo>
                  <a:pt x="69128" y="177591"/>
                </a:lnTo>
                <a:lnTo>
                  <a:pt x="72969" y="177591"/>
                </a:lnTo>
                <a:lnTo>
                  <a:pt x="74889" y="176631"/>
                </a:lnTo>
                <a:lnTo>
                  <a:pt x="77769" y="176631"/>
                </a:lnTo>
                <a:lnTo>
                  <a:pt x="79674" y="175671"/>
                </a:lnTo>
                <a:lnTo>
                  <a:pt x="80650" y="175671"/>
                </a:lnTo>
                <a:lnTo>
                  <a:pt x="82570" y="174711"/>
                </a:lnTo>
                <a:lnTo>
                  <a:pt x="83515" y="173751"/>
                </a:lnTo>
                <a:lnTo>
                  <a:pt x="84490" y="172806"/>
                </a:lnTo>
                <a:lnTo>
                  <a:pt x="85450" y="171830"/>
                </a:lnTo>
                <a:lnTo>
                  <a:pt x="85450" y="170870"/>
                </a:lnTo>
                <a:lnTo>
                  <a:pt x="86395" y="168965"/>
                </a:lnTo>
                <a:lnTo>
                  <a:pt x="86395" y="157444"/>
                </a:lnTo>
                <a:lnTo>
                  <a:pt x="85450" y="156469"/>
                </a:lnTo>
                <a:lnTo>
                  <a:pt x="85450" y="154564"/>
                </a:lnTo>
                <a:lnTo>
                  <a:pt x="84490" y="154564"/>
                </a:lnTo>
                <a:lnTo>
                  <a:pt x="84490" y="153588"/>
                </a:lnTo>
                <a:lnTo>
                  <a:pt x="81610" y="153588"/>
                </a:lnTo>
                <a:lnTo>
                  <a:pt x="80650" y="154564"/>
                </a:lnTo>
                <a:lnTo>
                  <a:pt x="79674" y="154564"/>
                </a:lnTo>
                <a:lnTo>
                  <a:pt x="78729" y="155524"/>
                </a:lnTo>
                <a:lnTo>
                  <a:pt x="76809" y="155524"/>
                </a:lnTo>
                <a:lnTo>
                  <a:pt x="75849" y="156469"/>
                </a:lnTo>
                <a:lnTo>
                  <a:pt x="73929" y="156469"/>
                </a:lnTo>
                <a:lnTo>
                  <a:pt x="72008" y="157444"/>
                </a:lnTo>
                <a:lnTo>
                  <a:pt x="59527" y="157444"/>
                </a:lnTo>
                <a:lnTo>
                  <a:pt x="54726" y="155524"/>
                </a:lnTo>
                <a:lnTo>
                  <a:pt x="51846" y="150723"/>
                </a:lnTo>
                <a:lnTo>
                  <a:pt x="48966" y="145907"/>
                </a:lnTo>
                <a:lnTo>
                  <a:pt x="48005" y="139202"/>
                </a:lnTo>
                <a:lnTo>
                  <a:pt x="48005" y="56647"/>
                </a:lnTo>
                <a:lnTo>
                  <a:pt x="83515" y="56647"/>
                </a:lnTo>
                <a:lnTo>
                  <a:pt x="84490" y="55671"/>
                </a:lnTo>
                <a:lnTo>
                  <a:pt x="85450" y="53766"/>
                </a:lnTo>
                <a:lnTo>
                  <a:pt x="86395" y="52806"/>
                </a:lnTo>
                <a:lnTo>
                  <a:pt x="86395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" name="object 40"/>
          <p:cNvSpPr/>
          <p:nvPr/>
        </p:nvSpPr>
        <p:spPr>
          <a:xfrm>
            <a:off x="5037201" y="615116"/>
            <a:ext cx="24963" cy="141107"/>
          </a:xfrm>
          <a:custGeom>
            <a:avLst/>
            <a:gdLst/>
            <a:ahLst/>
            <a:cxnLst/>
            <a:rect l="l" t="t" r="r" b="b"/>
            <a:pathLst>
              <a:path w="24963" h="141107">
                <a:moveTo>
                  <a:pt x="24963" y="3840"/>
                </a:moveTo>
                <a:lnTo>
                  <a:pt x="24002" y="3840"/>
                </a:lnTo>
                <a:lnTo>
                  <a:pt x="24002" y="1920"/>
                </a:lnTo>
                <a:lnTo>
                  <a:pt x="23042" y="1920"/>
                </a:lnTo>
                <a:lnTo>
                  <a:pt x="22082" y="960"/>
                </a:lnTo>
                <a:lnTo>
                  <a:pt x="18242" y="960"/>
                </a:lnTo>
                <a:lnTo>
                  <a:pt x="17282" y="0"/>
                </a:lnTo>
                <a:lnTo>
                  <a:pt x="7680" y="0"/>
                </a:lnTo>
                <a:lnTo>
                  <a:pt x="672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3840"/>
                </a:lnTo>
                <a:lnTo>
                  <a:pt x="0" y="3840"/>
                </a:lnTo>
                <a:lnTo>
                  <a:pt x="0" y="137281"/>
                </a:lnTo>
                <a:lnTo>
                  <a:pt x="960" y="138226"/>
                </a:lnTo>
                <a:lnTo>
                  <a:pt x="960" y="139186"/>
                </a:lnTo>
                <a:lnTo>
                  <a:pt x="1920" y="140147"/>
                </a:lnTo>
                <a:lnTo>
                  <a:pt x="3840" y="140147"/>
                </a:lnTo>
                <a:lnTo>
                  <a:pt x="4800" y="141107"/>
                </a:lnTo>
                <a:lnTo>
                  <a:pt x="20162" y="141107"/>
                </a:lnTo>
                <a:lnTo>
                  <a:pt x="21122" y="140147"/>
                </a:lnTo>
                <a:lnTo>
                  <a:pt x="23042" y="140147"/>
                </a:lnTo>
                <a:lnTo>
                  <a:pt x="24002" y="139186"/>
                </a:lnTo>
                <a:lnTo>
                  <a:pt x="24963" y="138226"/>
                </a:lnTo>
                <a:lnTo>
                  <a:pt x="2496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" name="object 41"/>
          <p:cNvSpPr/>
          <p:nvPr/>
        </p:nvSpPr>
        <p:spPr>
          <a:xfrm>
            <a:off x="5034320" y="560390"/>
            <a:ext cx="30723" cy="29763"/>
          </a:xfrm>
          <a:custGeom>
            <a:avLst/>
            <a:gdLst/>
            <a:ahLst/>
            <a:cxnLst/>
            <a:rect l="l" t="t" r="r" b="b"/>
            <a:pathLst>
              <a:path w="30723" h="29763">
                <a:moveTo>
                  <a:pt x="0" y="15361"/>
                </a:moveTo>
                <a:lnTo>
                  <a:pt x="0" y="21122"/>
                </a:lnTo>
                <a:lnTo>
                  <a:pt x="960" y="24963"/>
                </a:lnTo>
                <a:lnTo>
                  <a:pt x="3840" y="26883"/>
                </a:lnTo>
                <a:lnTo>
                  <a:pt x="5760" y="28803"/>
                </a:lnTo>
                <a:lnTo>
                  <a:pt x="9601" y="29763"/>
                </a:lnTo>
                <a:lnTo>
                  <a:pt x="21122" y="29763"/>
                </a:lnTo>
                <a:lnTo>
                  <a:pt x="24963" y="28803"/>
                </a:lnTo>
                <a:lnTo>
                  <a:pt x="26883" y="26883"/>
                </a:lnTo>
                <a:lnTo>
                  <a:pt x="29763" y="24002"/>
                </a:lnTo>
                <a:lnTo>
                  <a:pt x="30723" y="20162"/>
                </a:lnTo>
                <a:lnTo>
                  <a:pt x="30723" y="9601"/>
                </a:lnTo>
                <a:lnTo>
                  <a:pt x="28803" y="5760"/>
                </a:lnTo>
                <a:lnTo>
                  <a:pt x="26883" y="3840"/>
                </a:lnTo>
                <a:lnTo>
                  <a:pt x="24963" y="1920"/>
                </a:lnTo>
                <a:lnTo>
                  <a:pt x="21122" y="0"/>
                </a:lnTo>
                <a:lnTo>
                  <a:pt x="9601" y="0"/>
                </a:lnTo>
                <a:lnTo>
                  <a:pt x="5760" y="1920"/>
                </a:lnTo>
                <a:lnTo>
                  <a:pt x="3840" y="3840"/>
                </a:lnTo>
                <a:lnTo>
                  <a:pt x="960" y="5760"/>
                </a:lnTo>
                <a:lnTo>
                  <a:pt x="0" y="9601"/>
                </a:lnTo>
                <a:lnTo>
                  <a:pt x="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" name="object 42"/>
          <p:cNvSpPr/>
          <p:nvPr/>
        </p:nvSpPr>
        <p:spPr>
          <a:xfrm>
            <a:off x="5125516" y="712073"/>
            <a:ext cx="7680" cy="41269"/>
          </a:xfrm>
          <a:custGeom>
            <a:avLst/>
            <a:gdLst/>
            <a:ahLst/>
            <a:cxnLst/>
            <a:rect l="l" t="t" r="r" b="b"/>
            <a:pathLst>
              <a:path w="7680" h="41269">
                <a:moveTo>
                  <a:pt x="7680" y="41269"/>
                </a:moveTo>
                <a:lnTo>
                  <a:pt x="5760" y="10561"/>
                </a:lnTo>
                <a:lnTo>
                  <a:pt x="1920" y="5760"/>
                </a:lnTo>
                <a:lnTo>
                  <a:pt x="0" y="0"/>
                </a:lnTo>
                <a:lnTo>
                  <a:pt x="0" y="38389"/>
                </a:lnTo>
                <a:lnTo>
                  <a:pt x="7680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" name="object 43"/>
          <p:cNvSpPr/>
          <p:nvPr/>
        </p:nvSpPr>
        <p:spPr>
          <a:xfrm>
            <a:off x="5096713" y="613196"/>
            <a:ext cx="132481" cy="144947"/>
          </a:xfrm>
          <a:custGeom>
            <a:avLst/>
            <a:gdLst/>
            <a:ahLst/>
            <a:cxnLst/>
            <a:rect l="l" t="t" r="r" b="b"/>
            <a:pathLst>
              <a:path w="132481" h="144947">
                <a:moveTo>
                  <a:pt x="51846" y="122864"/>
                </a:moveTo>
                <a:lnTo>
                  <a:pt x="47045" y="120959"/>
                </a:lnTo>
                <a:lnTo>
                  <a:pt x="41285" y="118079"/>
                </a:lnTo>
                <a:lnTo>
                  <a:pt x="37444" y="114239"/>
                </a:lnTo>
                <a:lnTo>
                  <a:pt x="34564" y="109438"/>
                </a:lnTo>
                <a:lnTo>
                  <a:pt x="36484" y="140147"/>
                </a:lnTo>
                <a:lnTo>
                  <a:pt x="39865" y="141504"/>
                </a:lnTo>
                <a:lnTo>
                  <a:pt x="51653" y="144244"/>
                </a:lnTo>
                <a:lnTo>
                  <a:pt x="65288" y="144947"/>
                </a:lnTo>
                <a:lnTo>
                  <a:pt x="69405" y="144852"/>
                </a:lnTo>
                <a:lnTo>
                  <a:pt x="82672" y="143281"/>
                </a:lnTo>
                <a:lnTo>
                  <a:pt x="94091" y="140147"/>
                </a:lnTo>
                <a:lnTo>
                  <a:pt x="106378" y="132976"/>
                </a:lnTo>
                <a:lnTo>
                  <a:pt x="115199" y="124800"/>
                </a:lnTo>
                <a:lnTo>
                  <a:pt x="123518" y="112961"/>
                </a:lnTo>
                <a:lnTo>
                  <a:pt x="128640" y="100797"/>
                </a:lnTo>
                <a:lnTo>
                  <a:pt x="129835" y="96685"/>
                </a:lnTo>
                <a:lnTo>
                  <a:pt x="131892" y="84296"/>
                </a:lnTo>
                <a:lnTo>
                  <a:pt x="132481" y="71033"/>
                </a:lnTo>
                <a:lnTo>
                  <a:pt x="132410" y="66186"/>
                </a:lnTo>
                <a:lnTo>
                  <a:pt x="131339" y="53135"/>
                </a:lnTo>
                <a:lnTo>
                  <a:pt x="128640" y="41285"/>
                </a:lnTo>
                <a:lnTo>
                  <a:pt x="125760" y="32628"/>
                </a:lnTo>
                <a:lnTo>
                  <a:pt x="121919" y="24947"/>
                </a:lnTo>
                <a:lnTo>
                  <a:pt x="116159" y="19202"/>
                </a:lnTo>
                <a:lnTo>
                  <a:pt x="111373" y="12481"/>
                </a:lnTo>
                <a:lnTo>
                  <a:pt x="104637" y="7680"/>
                </a:lnTo>
                <a:lnTo>
                  <a:pt x="96012" y="4800"/>
                </a:lnTo>
                <a:lnTo>
                  <a:pt x="93626" y="3958"/>
                </a:lnTo>
                <a:lnTo>
                  <a:pt x="81740" y="1076"/>
                </a:lnTo>
                <a:lnTo>
                  <a:pt x="68168" y="0"/>
                </a:lnTo>
                <a:lnTo>
                  <a:pt x="62710" y="151"/>
                </a:lnTo>
                <a:lnTo>
                  <a:pt x="49840" y="1945"/>
                </a:lnTo>
                <a:lnTo>
                  <a:pt x="38404" y="5760"/>
                </a:lnTo>
                <a:lnTo>
                  <a:pt x="26480" y="12559"/>
                </a:lnTo>
                <a:lnTo>
                  <a:pt x="17282" y="21107"/>
                </a:lnTo>
                <a:lnTo>
                  <a:pt x="9407" y="31917"/>
                </a:lnTo>
                <a:lnTo>
                  <a:pt x="4815" y="44150"/>
                </a:lnTo>
                <a:lnTo>
                  <a:pt x="3528" y="48692"/>
                </a:lnTo>
                <a:lnTo>
                  <a:pt x="956" y="61007"/>
                </a:lnTo>
                <a:lnTo>
                  <a:pt x="0" y="73914"/>
                </a:lnTo>
                <a:lnTo>
                  <a:pt x="129" y="79091"/>
                </a:lnTo>
                <a:lnTo>
                  <a:pt x="1554" y="92118"/>
                </a:lnTo>
                <a:lnTo>
                  <a:pt x="3840" y="103677"/>
                </a:lnTo>
                <a:lnTo>
                  <a:pt x="9191" y="116256"/>
                </a:lnTo>
                <a:lnTo>
                  <a:pt x="16337" y="126705"/>
                </a:lnTo>
                <a:lnTo>
                  <a:pt x="22082" y="132481"/>
                </a:lnTo>
                <a:lnTo>
                  <a:pt x="28803" y="137266"/>
                </a:lnTo>
                <a:lnTo>
                  <a:pt x="28803" y="98877"/>
                </a:lnTo>
                <a:lnTo>
                  <a:pt x="27843" y="93116"/>
                </a:lnTo>
                <a:lnTo>
                  <a:pt x="25923" y="86395"/>
                </a:lnTo>
                <a:lnTo>
                  <a:pt x="25923" y="64312"/>
                </a:lnTo>
                <a:lnTo>
                  <a:pt x="26883" y="57591"/>
                </a:lnTo>
                <a:lnTo>
                  <a:pt x="27843" y="51831"/>
                </a:lnTo>
                <a:lnTo>
                  <a:pt x="29763" y="45110"/>
                </a:lnTo>
                <a:lnTo>
                  <a:pt x="32644" y="39349"/>
                </a:lnTo>
                <a:lnTo>
                  <a:pt x="35524" y="34564"/>
                </a:lnTo>
                <a:lnTo>
                  <a:pt x="39364" y="30723"/>
                </a:lnTo>
                <a:lnTo>
                  <a:pt x="43205" y="26883"/>
                </a:lnTo>
                <a:lnTo>
                  <a:pt x="48005" y="24002"/>
                </a:lnTo>
                <a:lnTo>
                  <a:pt x="53766" y="21107"/>
                </a:lnTo>
                <a:lnTo>
                  <a:pt x="59527" y="20162"/>
                </a:lnTo>
                <a:lnTo>
                  <a:pt x="74889" y="20162"/>
                </a:lnTo>
                <a:lnTo>
                  <a:pt x="80650" y="22067"/>
                </a:lnTo>
                <a:lnTo>
                  <a:pt x="86410" y="24947"/>
                </a:lnTo>
                <a:lnTo>
                  <a:pt x="91211" y="26883"/>
                </a:lnTo>
                <a:lnTo>
                  <a:pt x="96012" y="30723"/>
                </a:lnTo>
                <a:lnTo>
                  <a:pt x="98892" y="35509"/>
                </a:lnTo>
                <a:lnTo>
                  <a:pt x="101757" y="40309"/>
                </a:lnTo>
                <a:lnTo>
                  <a:pt x="103692" y="46070"/>
                </a:lnTo>
                <a:lnTo>
                  <a:pt x="104637" y="52791"/>
                </a:lnTo>
                <a:lnTo>
                  <a:pt x="106573" y="59512"/>
                </a:lnTo>
                <a:lnTo>
                  <a:pt x="107533" y="66233"/>
                </a:lnTo>
                <a:lnTo>
                  <a:pt x="107533" y="80634"/>
                </a:lnTo>
                <a:lnTo>
                  <a:pt x="106573" y="87355"/>
                </a:lnTo>
                <a:lnTo>
                  <a:pt x="104637" y="94076"/>
                </a:lnTo>
                <a:lnTo>
                  <a:pt x="102732" y="99837"/>
                </a:lnTo>
                <a:lnTo>
                  <a:pt x="100812" y="105597"/>
                </a:lnTo>
                <a:lnTo>
                  <a:pt x="96972" y="110398"/>
                </a:lnTo>
                <a:lnTo>
                  <a:pt x="94091" y="115199"/>
                </a:lnTo>
                <a:lnTo>
                  <a:pt x="89291" y="118079"/>
                </a:lnTo>
                <a:lnTo>
                  <a:pt x="84490" y="120959"/>
                </a:lnTo>
                <a:lnTo>
                  <a:pt x="79689" y="123840"/>
                </a:lnTo>
                <a:lnTo>
                  <a:pt x="72969" y="124800"/>
                </a:lnTo>
                <a:lnTo>
                  <a:pt x="58567" y="124800"/>
                </a:lnTo>
                <a:lnTo>
                  <a:pt x="51846" y="1228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/>
          <p:nvPr/>
        </p:nvSpPr>
        <p:spPr>
          <a:xfrm>
            <a:off x="5264718" y="613196"/>
            <a:ext cx="114239" cy="143027"/>
          </a:xfrm>
          <a:custGeom>
            <a:avLst/>
            <a:gdLst/>
            <a:ahLst/>
            <a:cxnLst/>
            <a:rect l="l" t="t" r="r" b="b"/>
            <a:pathLst>
              <a:path w="114239" h="143027">
                <a:moveTo>
                  <a:pt x="91196" y="142067"/>
                </a:moveTo>
                <a:lnTo>
                  <a:pt x="93116" y="142067"/>
                </a:lnTo>
                <a:lnTo>
                  <a:pt x="94076" y="143027"/>
                </a:lnTo>
                <a:lnTo>
                  <a:pt x="109438" y="143027"/>
                </a:lnTo>
                <a:lnTo>
                  <a:pt x="110398" y="142067"/>
                </a:lnTo>
                <a:lnTo>
                  <a:pt x="112318" y="142067"/>
                </a:lnTo>
                <a:lnTo>
                  <a:pt x="113278" y="141107"/>
                </a:lnTo>
                <a:lnTo>
                  <a:pt x="114239" y="140147"/>
                </a:lnTo>
                <a:lnTo>
                  <a:pt x="114239" y="48950"/>
                </a:lnTo>
                <a:lnTo>
                  <a:pt x="113278" y="40309"/>
                </a:lnTo>
                <a:lnTo>
                  <a:pt x="111358" y="34564"/>
                </a:lnTo>
                <a:lnTo>
                  <a:pt x="109438" y="26883"/>
                </a:lnTo>
                <a:lnTo>
                  <a:pt x="107518" y="21107"/>
                </a:lnTo>
                <a:lnTo>
                  <a:pt x="103677" y="16322"/>
                </a:lnTo>
                <a:lnTo>
                  <a:pt x="99837" y="11521"/>
                </a:lnTo>
                <a:lnTo>
                  <a:pt x="95036" y="7680"/>
                </a:lnTo>
                <a:lnTo>
                  <a:pt x="88315" y="4800"/>
                </a:lnTo>
                <a:lnTo>
                  <a:pt x="82555" y="1920"/>
                </a:lnTo>
                <a:lnTo>
                  <a:pt x="75834" y="0"/>
                </a:lnTo>
                <a:lnTo>
                  <a:pt x="58552" y="0"/>
                </a:lnTo>
                <a:lnTo>
                  <a:pt x="51831" y="1920"/>
                </a:lnTo>
                <a:lnTo>
                  <a:pt x="44165" y="5760"/>
                </a:lnTo>
                <a:lnTo>
                  <a:pt x="41557" y="7173"/>
                </a:lnTo>
                <a:lnTo>
                  <a:pt x="31505" y="14519"/>
                </a:lnTo>
                <a:lnTo>
                  <a:pt x="22082" y="24002"/>
                </a:lnTo>
                <a:lnTo>
                  <a:pt x="22082" y="5760"/>
                </a:lnTo>
                <a:lnTo>
                  <a:pt x="21122" y="4800"/>
                </a:lnTo>
                <a:lnTo>
                  <a:pt x="21122" y="3840"/>
                </a:lnTo>
                <a:lnTo>
                  <a:pt x="20162" y="3840"/>
                </a:lnTo>
                <a:lnTo>
                  <a:pt x="19202" y="2880"/>
                </a:lnTo>
                <a:lnTo>
                  <a:pt x="16322" y="2880"/>
                </a:lnTo>
                <a:lnTo>
                  <a:pt x="14401" y="1920"/>
                </a:lnTo>
                <a:lnTo>
                  <a:pt x="6720" y="1920"/>
                </a:lnTo>
                <a:lnTo>
                  <a:pt x="576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41107"/>
                </a:lnTo>
                <a:lnTo>
                  <a:pt x="960" y="141107"/>
                </a:lnTo>
                <a:lnTo>
                  <a:pt x="960" y="142067"/>
                </a:lnTo>
                <a:lnTo>
                  <a:pt x="2880" y="142067"/>
                </a:lnTo>
                <a:lnTo>
                  <a:pt x="4800" y="143027"/>
                </a:lnTo>
                <a:lnTo>
                  <a:pt x="19202" y="143027"/>
                </a:lnTo>
                <a:lnTo>
                  <a:pt x="21122" y="142067"/>
                </a:lnTo>
                <a:lnTo>
                  <a:pt x="23042" y="142067"/>
                </a:lnTo>
                <a:lnTo>
                  <a:pt x="23042" y="141107"/>
                </a:lnTo>
                <a:lnTo>
                  <a:pt x="24003" y="141107"/>
                </a:lnTo>
                <a:lnTo>
                  <a:pt x="24003" y="46070"/>
                </a:lnTo>
                <a:lnTo>
                  <a:pt x="34356" y="35131"/>
                </a:lnTo>
                <a:lnTo>
                  <a:pt x="43190" y="27828"/>
                </a:lnTo>
                <a:lnTo>
                  <a:pt x="49911" y="23042"/>
                </a:lnTo>
                <a:lnTo>
                  <a:pt x="55671" y="21107"/>
                </a:lnTo>
                <a:lnTo>
                  <a:pt x="66233" y="21107"/>
                </a:lnTo>
                <a:lnTo>
                  <a:pt x="70073" y="22067"/>
                </a:lnTo>
                <a:lnTo>
                  <a:pt x="73914" y="24002"/>
                </a:lnTo>
                <a:lnTo>
                  <a:pt x="77754" y="25923"/>
                </a:lnTo>
                <a:lnTo>
                  <a:pt x="80634" y="27828"/>
                </a:lnTo>
                <a:lnTo>
                  <a:pt x="82555" y="31668"/>
                </a:lnTo>
                <a:lnTo>
                  <a:pt x="85435" y="34564"/>
                </a:lnTo>
                <a:lnTo>
                  <a:pt x="86395" y="38389"/>
                </a:lnTo>
                <a:lnTo>
                  <a:pt x="88315" y="43190"/>
                </a:lnTo>
                <a:lnTo>
                  <a:pt x="89275" y="47990"/>
                </a:lnTo>
                <a:lnTo>
                  <a:pt x="89275" y="139202"/>
                </a:lnTo>
                <a:lnTo>
                  <a:pt x="90236" y="140147"/>
                </a:lnTo>
                <a:lnTo>
                  <a:pt x="90236" y="141107"/>
                </a:lnTo>
                <a:lnTo>
                  <a:pt x="91196" y="142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" name="object 45"/>
          <p:cNvSpPr/>
          <p:nvPr/>
        </p:nvSpPr>
        <p:spPr>
          <a:xfrm>
            <a:off x="5483595" y="556564"/>
            <a:ext cx="124785" cy="193898"/>
          </a:xfrm>
          <a:custGeom>
            <a:avLst/>
            <a:gdLst/>
            <a:ahLst/>
            <a:cxnLst/>
            <a:rect l="l" t="t" r="r" b="b"/>
            <a:pathLst>
              <a:path w="124785" h="193898">
                <a:moveTo>
                  <a:pt x="52791" y="71018"/>
                </a:moveTo>
                <a:lnTo>
                  <a:pt x="50871" y="67193"/>
                </a:lnTo>
                <a:lnTo>
                  <a:pt x="48950" y="64312"/>
                </a:lnTo>
                <a:lnTo>
                  <a:pt x="47030" y="61432"/>
                </a:lnTo>
                <a:lnTo>
                  <a:pt x="46070" y="57591"/>
                </a:lnTo>
                <a:lnTo>
                  <a:pt x="45110" y="54711"/>
                </a:lnTo>
                <a:lnTo>
                  <a:pt x="47030" y="112303"/>
                </a:lnTo>
                <a:lnTo>
                  <a:pt x="51831" y="108463"/>
                </a:lnTo>
                <a:lnTo>
                  <a:pt x="55671" y="113263"/>
                </a:lnTo>
                <a:lnTo>
                  <a:pt x="59512" y="118064"/>
                </a:lnTo>
                <a:lnTo>
                  <a:pt x="63352" y="122864"/>
                </a:lnTo>
                <a:lnTo>
                  <a:pt x="68153" y="127665"/>
                </a:lnTo>
                <a:lnTo>
                  <a:pt x="72953" y="132466"/>
                </a:lnTo>
                <a:lnTo>
                  <a:pt x="77754" y="137266"/>
                </a:lnTo>
                <a:lnTo>
                  <a:pt x="73913" y="96941"/>
                </a:lnTo>
                <a:lnTo>
                  <a:pt x="75586" y="96005"/>
                </a:lnTo>
                <a:lnTo>
                  <a:pt x="86901" y="89281"/>
                </a:lnTo>
                <a:lnTo>
                  <a:pt x="96956" y="82555"/>
                </a:lnTo>
                <a:lnTo>
                  <a:pt x="103677" y="78699"/>
                </a:lnTo>
                <a:lnTo>
                  <a:pt x="108478" y="73914"/>
                </a:lnTo>
                <a:lnTo>
                  <a:pt x="113263" y="69113"/>
                </a:lnTo>
                <a:lnTo>
                  <a:pt x="117104" y="65272"/>
                </a:lnTo>
                <a:lnTo>
                  <a:pt x="119984" y="60472"/>
                </a:lnTo>
                <a:lnTo>
                  <a:pt x="121904" y="55671"/>
                </a:lnTo>
                <a:lnTo>
                  <a:pt x="123825" y="50871"/>
                </a:lnTo>
                <a:lnTo>
                  <a:pt x="124785" y="45110"/>
                </a:lnTo>
                <a:lnTo>
                  <a:pt x="124785" y="33588"/>
                </a:lnTo>
                <a:lnTo>
                  <a:pt x="123825" y="27828"/>
                </a:lnTo>
                <a:lnTo>
                  <a:pt x="120944" y="23987"/>
                </a:lnTo>
                <a:lnTo>
                  <a:pt x="119039" y="18227"/>
                </a:lnTo>
                <a:lnTo>
                  <a:pt x="116159" y="14386"/>
                </a:lnTo>
                <a:lnTo>
                  <a:pt x="112318" y="11506"/>
                </a:lnTo>
                <a:lnTo>
                  <a:pt x="107518" y="7665"/>
                </a:lnTo>
                <a:lnTo>
                  <a:pt x="102702" y="4785"/>
                </a:lnTo>
                <a:lnTo>
                  <a:pt x="95981" y="2865"/>
                </a:lnTo>
                <a:lnTo>
                  <a:pt x="90236" y="944"/>
                </a:lnTo>
                <a:lnTo>
                  <a:pt x="82555" y="0"/>
                </a:lnTo>
                <a:lnTo>
                  <a:pt x="72947" y="5"/>
                </a:lnTo>
                <a:lnTo>
                  <a:pt x="59115" y="1259"/>
                </a:lnTo>
                <a:lnTo>
                  <a:pt x="47990" y="3825"/>
                </a:lnTo>
                <a:lnTo>
                  <a:pt x="40309" y="6705"/>
                </a:lnTo>
                <a:lnTo>
                  <a:pt x="34549" y="9585"/>
                </a:lnTo>
                <a:lnTo>
                  <a:pt x="30708" y="14386"/>
                </a:lnTo>
                <a:lnTo>
                  <a:pt x="25908" y="18227"/>
                </a:lnTo>
                <a:lnTo>
                  <a:pt x="22067" y="23027"/>
                </a:lnTo>
                <a:lnTo>
                  <a:pt x="20147" y="28788"/>
                </a:lnTo>
                <a:lnTo>
                  <a:pt x="18242" y="34549"/>
                </a:lnTo>
                <a:lnTo>
                  <a:pt x="17282" y="40309"/>
                </a:lnTo>
                <a:lnTo>
                  <a:pt x="17282" y="52791"/>
                </a:lnTo>
                <a:lnTo>
                  <a:pt x="18242" y="56631"/>
                </a:lnTo>
                <a:lnTo>
                  <a:pt x="19187" y="59512"/>
                </a:lnTo>
                <a:lnTo>
                  <a:pt x="20147" y="63352"/>
                </a:lnTo>
                <a:lnTo>
                  <a:pt x="22067" y="67193"/>
                </a:lnTo>
                <a:lnTo>
                  <a:pt x="23987" y="71018"/>
                </a:lnTo>
                <a:lnTo>
                  <a:pt x="26868" y="74858"/>
                </a:lnTo>
                <a:lnTo>
                  <a:pt x="28788" y="78699"/>
                </a:lnTo>
                <a:lnTo>
                  <a:pt x="31668" y="83515"/>
                </a:lnTo>
                <a:lnTo>
                  <a:pt x="35509" y="88300"/>
                </a:lnTo>
                <a:lnTo>
                  <a:pt x="39349" y="93101"/>
                </a:lnTo>
                <a:lnTo>
                  <a:pt x="31668" y="97917"/>
                </a:lnTo>
                <a:lnTo>
                  <a:pt x="25908" y="101742"/>
                </a:lnTo>
                <a:lnTo>
                  <a:pt x="21122" y="106542"/>
                </a:lnTo>
                <a:lnTo>
                  <a:pt x="16306" y="110383"/>
                </a:lnTo>
                <a:lnTo>
                  <a:pt x="11506" y="115183"/>
                </a:lnTo>
                <a:lnTo>
                  <a:pt x="8625" y="119984"/>
                </a:lnTo>
                <a:lnTo>
                  <a:pt x="5760" y="123825"/>
                </a:lnTo>
                <a:lnTo>
                  <a:pt x="2880" y="128625"/>
                </a:lnTo>
                <a:lnTo>
                  <a:pt x="1920" y="133426"/>
                </a:lnTo>
                <a:lnTo>
                  <a:pt x="0" y="138226"/>
                </a:lnTo>
                <a:lnTo>
                  <a:pt x="0" y="160309"/>
                </a:lnTo>
                <a:lnTo>
                  <a:pt x="1920" y="164150"/>
                </a:lnTo>
                <a:lnTo>
                  <a:pt x="2880" y="168935"/>
                </a:lnTo>
                <a:lnTo>
                  <a:pt x="4785" y="173751"/>
                </a:lnTo>
                <a:lnTo>
                  <a:pt x="7680" y="177591"/>
                </a:lnTo>
                <a:lnTo>
                  <a:pt x="10561" y="181432"/>
                </a:lnTo>
                <a:lnTo>
                  <a:pt x="13441" y="185272"/>
                </a:lnTo>
                <a:lnTo>
                  <a:pt x="17282" y="188153"/>
                </a:lnTo>
                <a:lnTo>
                  <a:pt x="21122" y="191018"/>
                </a:lnTo>
                <a:lnTo>
                  <a:pt x="24963" y="193898"/>
                </a:lnTo>
                <a:lnTo>
                  <a:pt x="25908" y="151668"/>
                </a:lnTo>
                <a:lnTo>
                  <a:pt x="25908" y="143027"/>
                </a:lnTo>
                <a:lnTo>
                  <a:pt x="26868" y="140147"/>
                </a:lnTo>
                <a:lnTo>
                  <a:pt x="26868" y="136306"/>
                </a:lnTo>
                <a:lnTo>
                  <a:pt x="27828" y="133426"/>
                </a:lnTo>
                <a:lnTo>
                  <a:pt x="29748" y="130545"/>
                </a:lnTo>
                <a:lnTo>
                  <a:pt x="31668" y="127665"/>
                </a:lnTo>
                <a:lnTo>
                  <a:pt x="33588" y="123825"/>
                </a:lnTo>
                <a:lnTo>
                  <a:pt x="36469" y="120944"/>
                </a:lnTo>
                <a:lnTo>
                  <a:pt x="39349" y="118064"/>
                </a:lnTo>
                <a:lnTo>
                  <a:pt x="43190" y="115183"/>
                </a:lnTo>
                <a:lnTo>
                  <a:pt x="43190" y="38389"/>
                </a:lnTo>
                <a:lnTo>
                  <a:pt x="45110" y="35509"/>
                </a:lnTo>
                <a:lnTo>
                  <a:pt x="46070" y="32628"/>
                </a:lnTo>
                <a:lnTo>
                  <a:pt x="47030" y="29748"/>
                </a:lnTo>
                <a:lnTo>
                  <a:pt x="49911" y="27828"/>
                </a:lnTo>
                <a:lnTo>
                  <a:pt x="51831" y="24947"/>
                </a:lnTo>
                <a:lnTo>
                  <a:pt x="54711" y="23987"/>
                </a:lnTo>
                <a:lnTo>
                  <a:pt x="58552" y="22067"/>
                </a:lnTo>
                <a:lnTo>
                  <a:pt x="62392" y="21107"/>
                </a:lnTo>
                <a:lnTo>
                  <a:pt x="66233" y="20147"/>
                </a:lnTo>
                <a:lnTo>
                  <a:pt x="76794" y="20147"/>
                </a:lnTo>
                <a:lnTo>
                  <a:pt x="80634" y="21107"/>
                </a:lnTo>
                <a:lnTo>
                  <a:pt x="84475" y="22067"/>
                </a:lnTo>
                <a:lnTo>
                  <a:pt x="87355" y="23027"/>
                </a:lnTo>
                <a:lnTo>
                  <a:pt x="90236" y="24947"/>
                </a:lnTo>
                <a:lnTo>
                  <a:pt x="92156" y="26868"/>
                </a:lnTo>
                <a:lnTo>
                  <a:pt x="95036" y="28788"/>
                </a:lnTo>
                <a:lnTo>
                  <a:pt x="96956" y="30708"/>
                </a:lnTo>
                <a:lnTo>
                  <a:pt x="97917" y="33588"/>
                </a:lnTo>
                <a:lnTo>
                  <a:pt x="98877" y="36469"/>
                </a:lnTo>
                <a:lnTo>
                  <a:pt x="98877" y="45110"/>
                </a:lnTo>
                <a:lnTo>
                  <a:pt x="97917" y="48950"/>
                </a:lnTo>
                <a:lnTo>
                  <a:pt x="96956" y="51831"/>
                </a:lnTo>
                <a:lnTo>
                  <a:pt x="95981" y="54711"/>
                </a:lnTo>
                <a:lnTo>
                  <a:pt x="94076" y="58552"/>
                </a:lnTo>
                <a:lnTo>
                  <a:pt x="90236" y="61432"/>
                </a:lnTo>
                <a:lnTo>
                  <a:pt x="87355" y="64312"/>
                </a:lnTo>
                <a:lnTo>
                  <a:pt x="83515" y="68153"/>
                </a:lnTo>
                <a:lnTo>
                  <a:pt x="78714" y="71018"/>
                </a:lnTo>
                <a:lnTo>
                  <a:pt x="73913" y="74858"/>
                </a:lnTo>
                <a:lnTo>
                  <a:pt x="68153" y="77739"/>
                </a:lnTo>
                <a:lnTo>
                  <a:pt x="61432" y="82555"/>
                </a:lnTo>
                <a:lnTo>
                  <a:pt x="57591" y="77739"/>
                </a:lnTo>
                <a:lnTo>
                  <a:pt x="55671" y="73914"/>
                </a:lnTo>
                <a:lnTo>
                  <a:pt x="52791" y="710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/>
          <p:nvPr/>
        </p:nvSpPr>
        <p:spPr>
          <a:xfrm>
            <a:off x="5526786" y="606475"/>
            <a:ext cx="3840" cy="65272"/>
          </a:xfrm>
          <a:custGeom>
            <a:avLst/>
            <a:gdLst/>
            <a:ahLst/>
            <a:cxnLst/>
            <a:rect l="l" t="t" r="r" b="b"/>
            <a:pathLst>
              <a:path w="3840" h="65272">
                <a:moveTo>
                  <a:pt x="3840" y="62392"/>
                </a:moveTo>
                <a:lnTo>
                  <a:pt x="1920" y="4800"/>
                </a:lnTo>
                <a:lnTo>
                  <a:pt x="960" y="2880"/>
                </a:lnTo>
                <a:lnTo>
                  <a:pt x="0" y="0"/>
                </a:lnTo>
                <a:lnTo>
                  <a:pt x="0" y="65272"/>
                </a:lnTo>
                <a:lnTo>
                  <a:pt x="3840" y="62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" name="object 47"/>
          <p:cNvSpPr/>
          <p:nvPr/>
        </p:nvSpPr>
        <p:spPr>
          <a:xfrm>
            <a:off x="5508558" y="650641"/>
            <a:ext cx="151668" cy="107502"/>
          </a:xfrm>
          <a:custGeom>
            <a:avLst/>
            <a:gdLst/>
            <a:ahLst/>
            <a:cxnLst/>
            <a:rect l="l" t="t" r="r" b="b"/>
            <a:pathLst>
              <a:path w="151668" h="107502">
                <a:moveTo>
                  <a:pt x="4785" y="101757"/>
                </a:moveTo>
                <a:lnTo>
                  <a:pt x="9585" y="103662"/>
                </a:lnTo>
                <a:lnTo>
                  <a:pt x="14386" y="104622"/>
                </a:lnTo>
                <a:lnTo>
                  <a:pt x="20147" y="105582"/>
                </a:lnTo>
                <a:lnTo>
                  <a:pt x="25907" y="107502"/>
                </a:lnTo>
                <a:lnTo>
                  <a:pt x="44150" y="107502"/>
                </a:lnTo>
                <a:lnTo>
                  <a:pt x="50871" y="106542"/>
                </a:lnTo>
                <a:lnTo>
                  <a:pt x="56631" y="105582"/>
                </a:lnTo>
                <a:lnTo>
                  <a:pt x="61432" y="104622"/>
                </a:lnTo>
                <a:lnTo>
                  <a:pt x="67193" y="103662"/>
                </a:lnTo>
                <a:lnTo>
                  <a:pt x="71993" y="101757"/>
                </a:lnTo>
                <a:lnTo>
                  <a:pt x="77739" y="98861"/>
                </a:lnTo>
                <a:lnTo>
                  <a:pt x="82555" y="96941"/>
                </a:lnTo>
                <a:lnTo>
                  <a:pt x="87355" y="94076"/>
                </a:lnTo>
                <a:lnTo>
                  <a:pt x="91196" y="91196"/>
                </a:lnTo>
                <a:lnTo>
                  <a:pt x="95981" y="88300"/>
                </a:lnTo>
                <a:lnTo>
                  <a:pt x="99821" y="84475"/>
                </a:lnTo>
                <a:lnTo>
                  <a:pt x="105582" y="89260"/>
                </a:lnTo>
                <a:lnTo>
                  <a:pt x="110383" y="93101"/>
                </a:lnTo>
                <a:lnTo>
                  <a:pt x="114223" y="95981"/>
                </a:lnTo>
                <a:lnTo>
                  <a:pt x="119024" y="98861"/>
                </a:lnTo>
                <a:lnTo>
                  <a:pt x="122864" y="100782"/>
                </a:lnTo>
                <a:lnTo>
                  <a:pt x="125745" y="102702"/>
                </a:lnTo>
                <a:lnTo>
                  <a:pt x="128625" y="104622"/>
                </a:lnTo>
                <a:lnTo>
                  <a:pt x="131505" y="105582"/>
                </a:lnTo>
                <a:lnTo>
                  <a:pt x="133426" y="106542"/>
                </a:lnTo>
                <a:lnTo>
                  <a:pt x="136306" y="107502"/>
                </a:lnTo>
                <a:lnTo>
                  <a:pt x="144947" y="107502"/>
                </a:lnTo>
                <a:lnTo>
                  <a:pt x="146867" y="106542"/>
                </a:lnTo>
                <a:lnTo>
                  <a:pt x="147827" y="106542"/>
                </a:lnTo>
                <a:lnTo>
                  <a:pt x="148788" y="105582"/>
                </a:lnTo>
                <a:lnTo>
                  <a:pt x="149748" y="105582"/>
                </a:lnTo>
                <a:lnTo>
                  <a:pt x="150708" y="104622"/>
                </a:lnTo>
                <a:lnTo>
                  <a:pt x="150708" y="102702"/>
                </a:lnTo>
                <a:lnTo>
                  <a:pt x="151668" y="101757"/>
                </a:lnTo>
                <a:lnTo>
                  <a:pt x="151668" y="90236"/>
                </a:lnTo>
                <a:lnTo>
                  <a:pt x="150708" y="89260"/>
                </a:lnTo>
                <a:lnTo>
                  <a:pt x="150708" y="87355"/>
                </a:lnTo>
                <a:lnTo>
                  <a:pt x="149748" y="86395"/>
                </a:lnTo>
                <a:lnTo>
                  <a:pt x="143027" y="86395"/>
                </a:lnTo>
                <a:lnTo>
                  <a:pt x="141107" y="85420"/>
                </a:lnTo>
                <a:lnTo>
                  <a:pt x="140147" y="85420"/>
                </a:lnTo>
                <a:lnTo>
                  <a:pt x="138226" y="83515"/>
                </a:lnTo>
                <a:lnTo>
                  <a:pt x="135346" y="82539"/>
                </a:lnTo>
                <a:lnTo>
                  <a:pt x="133426" y="80634"/>
                </a:lnTo>
                <a:lnTo>
                  <a:pt x="130545" y="78699"/>
                </a:lnTo>
                <a:lnTo>
                  <a:pt x="126705" y="76794"/>
                </a:lnTo>
                <a:lnTo>
                  <a:pt x="123825" y="74858"/>
                </a:lnTo>
                <a:lnTo>
                  <a:pt x="119984" y="71033"/>
                </a:lnTo>
                <a:lnTo>
                  <a:pt x="115183" y="68153"/>
                </a:lnTo>
                <a:lnTo>
                  <a:pt x="118064" y="64312"/>
                </a:lnTo>
                <a:lnTo>
                  <a:pt x="120944" y="59512"/>
                </a:lnTo>
                <a:lnTo>
                  <a:pt x="123825" y="55671"/>
                </a:lnTo>
                <a:lnTo>
                  <a:pt x="125745" y="50871"/>
                </a:lnTo>
                <a:lnTo>
                  <a:pt x="127665" y="46070"/>
                </a:lnTo>
                <a:lnTo>
                  <a:pt x="129585" y="41269"/>
                </a:lnTo>
                <a:lnTo>
                  <a:pt x="131505" y="35509"/>
                </a:lnTo>
                <a:lnTo>
                  <a:pt x="132466" y="30708"/>
                </a:lnTo>
                <a:lnTo>
                  <a:pt x="133426" y="24947"/>
                </a:lnTo>
                <a:lnTo>
                  <a:pt x="134386" y="20147"/>
                </a:lnTo>
                <a:lnTo>
                  <a:pt x="134386" y="2865"/>
                </a:lnTo>
                <a:lnTo>
                  <a:pt x="133426" y="1904"/>
                </a:lnTo>
                <a:lnTo>
                  <a:pt x="132466" y="944"/>
                </a:lnTo>
                <a:lnTo>
                  <a:pt x="130545" y="944"/>
                </a:lnTo>
                <a:lnTo>
                  <a:pt x="129585" y="0"/>
                </a:lnTo>
                <a:lnTo>
                  <a:pt x="117104" y="0"/>
                </a:lnTo>
                <a:lnTo>
                  <a:pt x="115183" y="944"/>
                </a:lnTo>
                <a:lnTo>
                  <a:pt x="113263" y="944"/>
                </a:lnTo>
                <a:lnTo>
                  <a:pt x="112303" y="1904"/>
                </a:lnTo>
                <a:lnTo>
                  <a:pt x="111343" y="2865"/>
                </a:lnTo>
                <a:lnTo>
                  <a:pt x="111343" y="14386"/>
                </a:lnTo>
                <a:lnTo>
                  <a:pt x="110383" y="18227"/>
                </a:lnTo>
                <a:lnTo>
                  <a:pt x="110383" y="22067"/>
                </a:lnTo>
                <a:lnTo>
                  <a:pt x="109423" y="26868"/>
                </a:lnTo>
                <a:lnTo>
                  <a:pt x="108463" y="30708"/>
                </a:lnTo>
                <a:lnTo>
                  <a:pt x="107502" y="34549"/>
                </a:lnTo>
                <a:lnTo>
                  <a:pt x="106542" y="37429"/>
                </a:lnTo>
                <a:lnTo>
                  <a:pt x="104622" y="41269"/>
                </a:lnTo>
                <a:lnTo>
                  <a:pt x="103662" y="45110"/>
                </a:lnTo>
                <a:lnTo>
                  <a:pt x="101742" y="47990"/>
                </a:lnTo>
                <a:lnTo>
                  <a:pt x="99821" y="50871"/>
                </a:lnTo>
                <a:lnTo>
                  <a:pt x="97916" y="53751"/>
                </a:lnTo>
                <a:lnTo>
                  <a:pt x="94076" y="49910"/>
                </a:lnTo>
                <a:lnTo>
                  <a:pt x="89260" y="46070"/>
                </a:lnTo>
                <a:lnTo>
                  <a:pt x="85420" y="41269"/>
                </a:lnTo>
                <a:lnTo>
                  <a:pt x="80634" y="37429"/>
                </a:lnTo>
                <a:lnTo>
                  <a:pt x="75834" y="32628"/>
                </a:lnTo>
                <a:lnTo>
                  <a:pt x="71993" y="28788"/>
                </a:lnTo>
                <a:lnTo>
                  <a:pt x="67193" y="23987"/>
                </a:lnTo>
                <a:lnTo>
                  <a:pt x="63352" y="20147"/>
                </a:lnTo>
                <a:lnTo>
                  <a:pt x="59512" y="15346"/>
                </a:lnTo>
                <a:lnTo>
                  <a:pt x="55671" y="11506"/>
                </a:lnTo>
                <a:lnTo>
                  <a:pt x="51831" y="6705"/>
                </a:lnTo>
                <a:lnTo>
                  <a:pt x="48950" y="2865"/>
                </a:lnTo>
                <a:lnTo>
                  <a:pt x="52791" y="43190"/>
                </a:lnTo>
                <a:lnTo>
                  <a:pt x="57591" y="47990"/>
                </a:lnTo>
                <a:lnTo>
                  <a:pt x="62392" y="52791"/>
                </a:lnTo>
                <a:lnTo>
                  <a:pt x="67193" y="57591"/>
                </a:lnTo>
                <a:lnTo>
                  <a:pt x="71993" y="62392"/>
                </a:lnTo>
                <a:lnTo>
                  <a:pt x="77739" y="66233"/>
                </a:lnTo>
                <a:lnTo>
                  <a:pt x="82555" y="71033"/>
                </a:lnTo>
                <a:lnTo>
                  <a:pt x="79674" y="72953"/>
                </a:lnTo>
                <a:lnTo>
                  <a:pt x="76794" y="74858"/>
                </a:lnTo>
                <a:lnTo>
                  <a:pt x="73913" y="77754"/>
                </a:lnTo>
                <a:lnTo>
                  <a:pt x="70073" y="79674"/>
                </a:lnTo>
                <a:lnTo>
                  <a:pt x="67193" y="80634"/>
                </a:lnTo>
                <a:lnTo>
                  <a:pt x="63352" y="82539"/>
                </a:lnTo>
                <a:lnTo>
                  <a:pt x="60472" y="83515"/>
                </a:lnTo>
                <a:lnTo>
                  <a:pt x="56631" y="85420"/>
                </a:lnTo>
                <a:lnTo>
                  <a:pt x="52791" y="85420"/>
                </a:lnTo>
                <a:lnTo>
                  <a:pt x="48950" y="86395"/>
                </a:lnTo>
                <a:lnTo>
                  <a:pt x="45110" y="87355"/>
                </a:lnTo>
                <a:lnTo>
                  <a:pt x="34549" y="87355"/>
                </a:lnTo>
                <a:lnTo>
                  <a:pt x="28788" y="86395"/>
                </a:lnTo>
                <a:lnTo>
                  <a:pt x="23987" y="84475"/>
                </a:lnTo>
                <a:lnTo>
                  <a:pt x="18227" y="82539"/>
                </a:lnTo>
                <a:lnTo>
                  <a:pt x="14386" y="80634"/>
                </a:lnTo>
                <a:lnTo>
                  <a:pt x="11506" y="77754"/>
                </a:lnTo>
                <a:lnTo>
                  <a:pt x="7665" y="73913"/>
                </a:lnTo>
                <a:lnTo>
                  <a:pt x="5745" y="70073"/>
                </a:lnTo>
                <a:lnTo>
                  <a:pt x="3825" y="66233"/>
                </a:lnTo>
                <a:lnTo>
                  <a:pt x="1904" y="62392"/>
                </a:lnTo>
                <a:lnTo>
                  <a:pt x="944" y="57591"/>
                </a:lnTo>
                <a:lnTo>
                  <a:pt x="0" y="99822"/>
                </a:lnTo>
                <a:lnTo>
                  <a:pt x="4785" y="1017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/>
          <p:nvPr/>
        </p:nvSpPr>
        <p:spPr>
          <a:xfrm>
            <a:off x="2400162" y="976061"/>
            <a:ext cx="24963" cy="141107"/>
          </a:xfrm>
          <a:custGeom>
            <a:avLst/>
            <a:gdLst/>
            <a:ahLst/>
            <a:cxnLst/>
            <a:rect l="l" t="t" r="r" b="b"/>
            <a:pathLst>
              <a:path w="24963" h="141107">
                <a:moveTo>
                  <a:pt x="24963" y="136321"/>
                </a:moveTo>
                <a:lnTo>
                  <a:pt x="24963" y="3840"/>
                </a:lnTo>
                <a:lnTo>
                  <a:pt x="24002" y="2880"/>
                </a:lnTo>
                <a:lnTo>
                  <a:pt x="24002" y="1920"/>
                </a:lnTo>
                <a:lnTo>
                  <a:pt x="23042" y="1920"/>
                </a:lnTo>
                <a:lnTo>
                  <a:pt x="23042" y="960"/>
                </a:lnTo>
                <a:lnTo>
                  <a:pt x="22082" y="960"/>
                </a:lnTo>
                <a:lnTo>
                  <a:pt x="21122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38242"/>
                </a:lnTo>
                <a:lnTo>
                  <a:pt x="960" y="138242"/>
                </a:lnTo>
                <a:lnTo>
                  <a:pt x="960" y="139202"/>
                </a:lnTo>
                <a:lnTo>
                  <a:pt x="1920" y="139202"/>
                </a:lnTo>
                <a:lnTo>
                  <a:pt x="2880" y="140162"/>
                </a:lnTo>
                <a:lnTo>
                  <a:pt x="6720" y="140162"/>
                </a:lnTo>
                <a:lnTo>
                  <a:pt x="7680" y="141107"/>
                </a:lnTo>
                <a:lnTo>
                  <a:pt x="17282" y="141107"/>
                </a:lnTo>
                <a:lnTo>
                  <a:pt x="18242" y="140162"/>
                </a:lnTo>
                <a:lnTo>
                  <a:pt x="22082" y="140162"/>
                </a:lnTo>
                <a:lnTo>
                  <a:pt x="23042" y="139202"/>
                </a:lnTo>
                <a:lnTo>
                  <a:pt x="24002" y="139202"/>
                </a:lnTo>
                <a:lnTo>
                  <a:pt x="24002" y="138242"/>
                </a:lnTo>
                <a:lnTo>
                  <a:pt x="24963" y="137281"/>
                </a:lnTo>
                <a:lnTo>
                  <a:pt x="24963" y="1363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" name="object 49"/>
          <p:cNvSpPr/>
          <p:nvPr/>
        </p:nvSpPr>
        <p:spPr>
          <a:xfrm>
            <a:off x="2397282" y="921334"/>
            <a:ext cx="29763" cy="28803"/>
          </a:xfrm>
          <a:custGeom>
            <a:avLst/>
            <a:gdLst/>
            <a:ahLst/>
            <a:cxnLst/>
            <a:rect l="l" t="t" r="r" b="b"/>
            <a:pathLst>
              <a:path w="29763" h="28803">
                <a:moveTo>
                  <a:pt x="29763" y="14401"/>
                </a:moveTo>
                <a:lnTo>
                  <a:pt x="29763" y="8656"/>
                </a:lnTo>
                <a:lnTo>
                  <a:pt x="28803" y="4815"/>
                </a:lnTo>
                <a:lnTo>
                  <a:pt x="26883" y="2895"/>
                </a:lnTo>
                <a:lnTo>
                  <a:pt x="24963" y="975"/>
                </a:lnTo>
                <a:lnTo>
                  <a:pt x="21122" y="0"/>
                </a:lnTo>
                <a:lnTo>
                  <a:pt x="9601" y="0"/>
                </a:lnTo>
                <a:lnTo>
                  <a:pt x="5760" y="975"/>
                </a:lnTo>
                <a:lnTo>
                  <a:pt x="3840" y="2895"/>
                </a:lnTo>
                <a:lnTo>
                  <a:pt x="960" y="4815"/>
                </a:lnTo>
                <a:lnTo>
                  <a:pt x="0" y="8656"/>
                </a:lnTo>
                <a:lnTo>
                  <a:pt x="0" y="20177"/>
                </a:lnTo>
                <a:lnTo>
                  <a:pt x="960" y="24002"/>
                </a:lnTo>
                <a:lnTo>
                  <a:pt x="2880" y="25923"/>
                </a:lnTo>
                <a:lnTo>
                  <a:pt x="5760" y="27843"/>
                </a:lnTo>
                <a:lnTo>
                  <a:pt x="9601" y="28803"/>
                </a:lnTo>
                <a:lnTo>
                  <a:pt x="21122" y="28803"/>
                </a:lnTo>
                <a:lnTo>
                  <a:pt x="24963" y="27843"/>
                </a:lnTo>
                <a:lnTo>
                  <a:pt x="26883" y="25923"/>
                </a:lnTo>
                <a:lnTo>
                  <a:pt x="28803" y="24002"/>
                </a:lnTo>
                <a:lnTo>
                  <a:pt x="29763" y="20177"/>
                </a:lnTo>
                <a:lnTo>
                  <a:pt x="29763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" name="object 50"/>
          <p:cNvSpPr/>
          <p:nvPr/>
        </p:nvSpPr>
        <p:spPr>
          <a:xfrm>
            <a:off x="2469291" y="974140"/>
            <a:ext cx="114223" cy="143027"/>
          </a:xfrm>
          <a:custGeom>
            <a:avLst/>
            <a:gdLst/>
            <a:ahLst/>
            <a:cxnLst/>
            <a:rect l="l" t="t" r="r" b="b"/>
            <a:pathLst>
              <a:path w="114223" h="143027">
                <a:moveTo>
                  <a:pt x="944" y="141122"/>
                </a:moveTo>
                <a:lnTo>
                  <a:pt x="1904" y="142082"/>
                </a:lnTo>
                <a:lnTo>
                  <a:pt x="5745" y="142082"/>
                </a:lnTo>
                <a:lnTo>
                  <a:pt x="7665" y="143027"/>
                </a:lnTo>
                <a:lnTo>
                  <a:pt x="16306" y="143027"/>
                </a:lnTo>
                <a:lnTo>
                  <a:pt x="18227" y="142082"/>
                </a:lnTo>
                <a:lnTo>
                  <a:pt x="22067" y="142082"/>
                </a:lnTo>
                <a:lnTo>
                  <a:pt x="22067" y="141122"/>
                </a:lnTo>
                <a:lnTo>
                  <a:pt x="23027" y="141122"/>
                </a:lnTo>
                <a:lnTo>
                  <a:pt x="23987" y="140162"/>
                </a:lnTo>
                <a:lnTo>
                  <a:pt x="23987" y="46085"/>
                </a:lnTo>
                <a:lnTo>
                  <a:pt x="25291" y="44444"/>
                </a:lnTo>
                <a:lnTo>
                  <a:pt x="34576" y="34444"/>
                </a:lnTo>
                <a:lnTo>
                  <a:pt x="43190" y="26883"/>
                </a:lnTo>
                <a:lnTo>
                  <a:pt x="49910" y="23042"/>
                </a:lnTo>
                <a:lnTo>
                  <a:pt x="55671" y="20162"/>
                </a:lnTo>
                <a:lnTo>
                  <a:pt x="66233" y="20162"/>
                </a:lnTo>
                <a:lnTo>
                  <a:pt x="70073" y="21122"/>
                </a:lnTo>
                <a:lnTo>
                  <a:pt x="73913" y="23042"/>
                </a:lnTo>
                <a:lnTo>
                  <a:pt x="77754" y="24963"/>
                </a:lnTo>
                <a:lnTo>
                  <a:pt x="80634" y="27843"/>
                </a:lnTo>
                <a:lnTo>
                  <a:pt x="82555" y="30723"/>
                </a:lnTo>
                <a:lnTo>
                  <a:pt x="85420" y="34564"/>
                </a:lnTo>
                <a:lnTo>
                  <a:pt x="86395" y="38404"/>
                </a:lnTo>
                <a:lnTo>
                  <a:pt x="87355" y="42245"/>
                </a:lnTo>
                <a:lnTo>
                  <a:pt x="89260" y="47045"/>
                </a:lnTo>
                <a:lnTo>
                  <a:pt x="89260" y="139202"/>
                </a:lnTo>
                <a:lnTo>
                  <a:pt x="90236" y="140162"/>
                </a:lnTo>
                <a:lnTo>
                  <a:pt x="90236" y="141122"/>
                </a:lnTo>
                <a:lnTo>
                  <a:pt x="91196" y="141122"/>
                </a:lnTo>
                <a:lnTo>
                  <a:pt x="92141" y="142082"/>
                </a:lnTo>
                <a:lnTo>
                  <a:pt x="95981" y="142082"/>
                </a:lnTo>
                <a:lnTo>
                  <a:pt x="96941" y="143027"/>
                </a:lnTo>
                <a:lnTo>
                  <a:pt x="106542" y="143027"/>
                </a:lnTo>
                <a:lnTo>
                  <a:pt x="107502" y="142082"/>
                </a:lnTo>
                <a:lnTo>
                  <a:pt x="111343" y="142082"/>
                </a:lnTo>
                <a:lnTo>
                  <a:pt x="112303" y="141122"/>
                </a:lnTo>
                <a:lnTo>
                  <a:pt x="113263" y="141122"/>
                </a:lnTo>
                <a:lnTo>
                  <a:pt x="113263" y="140162"/>
                </a:lnTo>
                <a:lnTo>
                  <a:pt x="114223" y="139202"/>
                </a:lnTo>
                <a:lnTo>
                  <a:pt x="114223" y="48006"/>
                </a:lnTo>
                <a:lnTo>
                  <a:pt x="113263" y="40325"/>
                </a:lnTo>
                <a:lnTo>
                  <a:pt x="111343" y="33604"/>
                </a:lnTo>
                <a:lnTo>
                  <a:pt x="109423" y="26883"/>
                </a:lnTo>
                <a:lnTo>
                  <a:pt x="107502" y="21122"/>
                </a:lnTo>
                <a:lnTo>
                  <a:pt x="103662" y="16322"/>
                </a:lnTo>
                <a:lnTo>
                  <a:pt x="99821" y="10561"/>
                </a:lnTo>
                <a:lnTo>
                  <a:pt x="95036" y="6720"/>
                </a:lnTo>
                <a:lnTo>
                  <a:pt x="88300" y="3840"/>
                </a:lnTo>
                <a:lnTo>
                  <a:pt x="82555" y="960"/>
                </a:lnTo>
                <a:lnTo>
                  <a:pt x="74874" y="0"/>
                </a:lnTo>
                <a:lnTo>
                  <a:pt x="58552" y="0"/>
                </a:lnTo>
                <a:lnTo>
                  <a:pt x="50871" y="1920"/>
                </a:lnTo>
                <a:lnTo>
                  <a:pt x="44150" y="5760"/>
                </a:lnTo>
                <a:lnTo>
                  <a:pt x="41542" y="7140"/>
                </a:lnTo>
                <a:lnTo>
                  <a:pt x="31489" y="14124"/>
                </a:lnTo>
                <a:lnTo>
                  <a:pt x="22067" y="24003"/>
                </a:lnTo>
                <a:lnTo>
                  <a:pt x="22067" y="4800"/>
                </a:lnTo>
                <a:lnTo>
                  <a:pt x="21107" y="4800"/>
                </a:lnTo>
                <a:lnTo>
                  <a:pt x="21107" y="3840"/>
                </a:lnTo>
                <a:lnTo>
                  <a:pt x="20147" y="2880"/>
                </a:lnTo>
                <a:lnTo>
                  <a:pt x="19187" y="2880"/>
                </a:lnTo>
                <a:lnTo>
                  <a:pt x="18227" y="1920"/>
                </a:lnTo>
                <a:lnTo>
                  <a:pt x="2880" y="1920"/>
                </a:lnTo>
                <a:lnTo>
                  <a:pt x="1904" y="2880"/>
                </a:lnTo>
                <a:lnTo>
                  <a:pt x="944" y="2880"/>
                </a:lnTo>
                <a:lnTo>
                  <a:pt x="944" y="3840"/>
                </a:lnTo>
                <a:lnTo>
                  <a:pt x="0" y="3840"/>
                </a:lnTo>
                <a:lnTo>
                  <a:pt x="0" y="140162"/>
                </a:lnTo>
                <a:lnTo>
                  <a:pt x="944" y="14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" name="object 51"/>
          <p:cNvSpPr/>
          <p:nvPr/>
        </p:nvSpPr>
        <p:spPr>
          <a:xfrm>
            <a:off x="2619039" y="911748"/>
            <a:ext cx="120959" cy="207355"/>
          </a:xfrm>
          <a:custGeom>
            <a:avLst/>
            <a:gdLst/>
            <a:ahLst/>
            <a:cxnLst/>
            <a:rect l="l" t="t" r="r" b="b"/>
            <a:pathLst>
              <a:path w="120959" h="207355">
                <a:moveTo>
                  <a:pt x="120959" y="2880"/>
                </a:moveTo>
                <a:lnTo>
                  <a:pt x="119999" y="2880"/>
                </a:lnTo>
                <a:lnTo>
                  <a:pt x="119999" y="1920"/>
                </a:lnTo>
                <a:lnTo>
                  <a:pt x="119039" y="1920"/>
                </a:lnTo>
                <a:lnTo>
                  <a:pt x="118079" y="960"/>
                </a:lnTo>
                <a:lnTo>
                  <a:pt x="113278" y="960"/>
                </a:lnTo>
                <a:lnTo>
                  <a:pt x="111358" y="0"/>
                </a:lnTo>
                <a:lnTo>
                  <a:pt x="106558" y="0"/>
                </a:lnTo>
                <a:lnTo>
                  <a:pt x="104637" y="960"/>
                </a:lnTo>
                <a:lnTo>
                  <a:pt x="101757" y="960"/>
                </a:lnTo>
                <a:lnTo>
                  <a:pt x="100797" y="1920"/>
                </a:lnTo>
                <a:lnTo>
                  <a:pt x="98877" y="1920"/>
                </a:lnTo>
                <a:lnTo>
                  <a:pt x="97917" y="2880"/>
                </a:lnTo>
                <a:lnTo>
                  <a:pt x="96956" y="3840"/>
                </a:lnTo>
                <a:lnTo>
                  <a:pt x="96956" y="81594"/>
                </a:lnTo>
                <a:lnTo>
                  <a:pt x="90236" y="74874"/>
                </a:lnTo>
                <a:lnTo>
                  <a:pt x="84475" y="70073"/>
                </a:lnTo>
                <a:lnTo>
                  <a:pt x="77754" y="67193"/>
                </a:lnTo>
                <a:lnTo>
                  <a:pt x="71033" y="63352"/>
                </a:lnTo>
                <a:lnTo>
                  <a:pt x="64312" y="62392"/>
                </a:lnTo>
                <a:lnTo>
                  <a:pt x="56623" y="62392"/>
                </a:lnTo>
                <a:lnTo>
                  <a:pt x="43429" y="63354"/>
                </a:lnTo>
                <a:lnTo>
                  <a:pt x="31683" y="67193"/>
                </a:lnTo>
                <a:lnTo>
                  <a:pt x="24963" y="71033"/>
                </a:lnTo>
                <a:lnTo>
                  <a:pt x="19202" y="75834"/>
                </a:lnTo>
                <a:lnTo>
                  <a:pt x="14401" y="81594"/>
                </a:lnTo>
                <a:lnTo>
                  <a:pt x="7657" y="93065"/>
                </a:lnTo>
                <a:lnTo>
                  <a:pt x="2880" y="105597"/>
                </a:lnTo>
                <a:lnTo>
                  <a:pt x="1953" y="110340"/>
                </a:lnTo>
                <a:lnTo>
                  <a:pt x="488" y="122630"/>
                </a:lnTo>
                <a:lnTo>
                  <a:pt x="0" y="136306"/>
                </a:lnTo>
                <a:lnTo>
                  <a:pt x="10" y="138040"/>
                </a:lnTo>
                <a:lnTo>
                  <a:pt x="809" y="150913"/>
                </a:lnTo>
                <a:lnTo>
                  <a:pt x="2880" y="163189"/>
                </a:lnTo>
                <a:lnTo>
                  <a:pt x="4800" y="171831"/>
                </a:lnTo>
                <a:lnTo>
                  <a:pt x="7680" y="179511"/>
                </a:lnTo>
                <a:lnTo>
                  <a:pt x="11521" y="186232"/>
                </a:lnTo>
                <a:lnTo>
                  <a:pt x="16322" y="192953"/>
                </a:lnTo>
                <a:lnTo>
                  <a:pt x="22082" y="197754"/>
                </a:lnTo>
                <a:lnTo>
                  <a:pt x="24963" y="146867"/>
                </a:lnTo>
                <a:lnTo>
                  <a:pt x="24963" y="120944"/>
                </a:lnTo>
                <a:lnTo>
                  <a:pt x="26883" y="115183"/>
                </a:lnTo>
                <a:lnTo>
                  <a:pt x="27843" y="108478"/>
                </a:lnTo>
                <a:lnTo>
                  <a:pt x="29748" y="103677"/>
                </a:lnTo>
                <a:lnTo>
                  <a:pt x="32644" y="98877"/>
                </a:lnTo>
                <a:lnTo>
                  <a:pt x="35524" y="94076"/>
                </a:lnTo>
                <a:lnTo>
                  <a:pt x="38404" y="90236"/>
                </a:lnTo>
                <a:lnTo>
                  <a:pt x="43205" y="87355"/>
                </a:lnTo>
                <a:lnTo>
                  <a:pt x="47030" y="84475"/>
                </a:lnTo>
                <a:lnTo>
                  <a:pt x="52806" y="82555"/>
                </a:lnTo>
                <a:lnTo>
                  <a:pt x="65272" y="82555"/>
                </a:lnTo>
                <a:lnTo>
                  <a:pt x="71993" y="85435"/>
                </a:lnTo>
                <a:lnTo>
                  <a:pt x="77754" y="89275"/>
                </a:lnTo>
                <a:lnTo>
                  <a:pt x="78568" y="89758"/>
                </a:lnTo>
                <a:lnTo>
                  <a:pt x="87736" y="97337"/>
                </a:lnTo>
                <a:lnTo>
                  <a:pt x="96956" y="107502"/>
                </a:lnTo>
                <a:lnTo>
                  <a:pt x="96956" y="160309"/>
                </a:lnTo>
                <a:lnTo>
                  <a:pt x="93116" y="165110"/>
                </a:lnTo>
                <a:lnTo>
                  <a:pt x="89275" y="169910"/>
                </a:lnTo>
                <a:lnTo>
                  <a:pt x="86395" y="172791"/>
                </a:lnTo>
                <a:lnTo>
                  <a:pt x="82555" y="175671"/>
                </a:lnTo>
                <a:lnTo>
                  <a:pt x="79674" y="178551"/>
                </a:lnTo>
                <a:lnTo>
                  <a:pt x="75834" y="180472"/>
                </a:lnTo>
                <a:lnTo>
                  <a:pt x="72953" y="182392"/>
                </a:lnTo>
                <a:lnTo>
                  <a:pt x="70073" y="184312"/>
                </a:lnTo>
                <a:lnTo>
                  <a:pt x="67193" y="185272"/>
                </a:lnTo>
                <a:lnTo>
                  <a:pt x="64312" y="186232"/>
                </a:lnTo>
                <a:lnTo>
                  <a:pt x="50871" y="186232"/>
                </a:lnTo>
                <a:lnTo>
                  <a:pt x="46085" y="185272"/>
                </a:lnTo>
                <a:lnTo>
                  <a:pt x="42245" y="182392"/>
                </a:lnTo>
                <a:lnTo>
                  <a:pt x="37429" y="178551"/>
                </a:lnTo>
                <a:lnTo>
                  <a:pt x="34564" y="174711"/>
                </a:lnTo>
                <a:lnTo>
                  <a:pt x="31683" y="169910"/>
                </a:lnTo>
                <a:lnTo>
                  <a:pt x="28803" y="165110"/>
                </a:lnTo>
                <a:lnTo>
                  <a:pt x="26883" y="159349"/>
                </a:lnTo>
                <a:lnTo>
                  <a:pt x="28803" y="201594"/>
                </a:lnTo>
                <a:lnTo>
                  <a:pt x="28964" y="201685"/>
                </a:lnTo>
                <a:lnTo>
                  <a:pt x="40297" y="205932"/>
                </a:lnTo>
                <a:lnTo>
                  <a:pt x="53751" y="207355"/>
                </a:lnTo>
                <a:lnTo>
                  <a:pt x="62392" y="207355"/>
                </a:lnTo>
                <a:lnTo>
                  <a:pt x="71033" y="204475"/>
                </a:lnTo>
                <a:lnTo>
                  <a:pt x="77754" y="200634"/>
                </a:lnTo>
                <a:lnTo>
                  <a:pt x="79924" y="199498"/>
                </a:lnTo>
                <a:lnTo>
                  <a:pt x="90203" y="192606"/>
                </a:lnTo>
                <a:lnTo>
                  <a:pt x="99837" y="183352"/>
                </a:lnTo>
                <a:lnTo>
                  <a:pt x="99837" y="202554"/>
                </a:lnTo>
                <a:lnTo>
                  <a:pt x="100797" y="202554"/>
                </a:lnTo>
                <a:lnTo>
                  <a:pt x="100797" y="203514"/>
                </a:lnTo>
                <a:lnTo>
                  <a:pt x="101757" y="203514"/>
                </a:lnTo>
                <a:lnTo>
                  <a:pt x="102717" y="204475"/>
                </a:lnTo>
                <a:lnTo>
                  <a:pt x="105597" y="204475"/>
                </a:lnTo>
                <a:lnTo>
                  <a:pt x="107518" y="205419"/>
                </a:lnTo>
                <a:lnTo>
                  <a:pt x="114239" y="205419"/>
                </a:lnTo>
                <a:lnTo>
                  <a:pt x="116159" y="204475"/>
                </a:lnTo>
                <a:lnTo>
                  <a:pt x="119039" y="204475"/>
                </a:lnTo>
                <a:lnTo>
                  <a:pt x="119999" y="203514"/>
                </a:lnTo>
                <a:lnTo>
                  <a:pt x="120959" y="203514"/>
                </a:lnTo>
                <a:lnTo>
                  <a:pt x="120959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/>
          <p:nvPr/>
        </p:nvSpPr>
        <p:spPr>
          <a:xfrm>
            <a:off x="2641122" y="1058616"/>
            <a:ext cx="6720" cy="54726"/>
          </a:xfrm>
          <a:custGeom>
            <a:avLst/>
            <a:gdLst/>
            <a:ahLst/>
            <a:cxnLst/>
            <a:rect l="l" t="t" r="r" b="b"/>
            <a:pathLst>
              <a:path w="6720" h="54726">
                <a:moveTo>
                  <a:pt x="6720" y="54726"/>
                </a:moveTo>
                <a:lnTo>
                  <a:pt x="4800" y="12481"/>
                </a:lnTo>
                <a:lnTo>
                  <a:pt x="3840" y="5760"/>
                </a:lnTo>
                <a:lnTo>
                  <a:pt x="2880" y="0"/>
                </a:lnTo>
                <a:lnTo>
                  <a:pt x="0" y="50886"/>
                </a:lnTo>
                <a:lnTo>
                  <a:pt x="6720" y="547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" name="object 53"/>
          <p:cNvSpPr/>
          <p:nvPr/>
        </p:nvSpPr>
        <p:spPr>
          <a:xfrm>
            <a:off x="2784149" y="976061"/>
            <a:ext cx="114239" cy="143042"/>
          </a:xfrm>
          <a:custGeom>
            <a:avLst/>
            <a:gdLst/>
            <a:ahLst/>
            <a:cxnLst/>
            <a:rect l="l" t="t" r="r" b="b"/>
            <a:pathLst>
              <a:path w="114239" h="143042">
                <a:moveTo>
                  <a:pt x="106558" y="0"/>
                </a:moveTo>
                <a:lnTo>
                  <a:pt x="93116" y="0"/>
                </a:lnTo>
                <a:lnTo>
                  <a:pt x="92156" y="960"/>
                </a:lnTo>
                <a:lnTo>
                  <a:pt x="91196" y="960"/>
                </a:lnTo>
                <a:lnTo>
                  <a:pt x="90236" y="1920"/>
                </a:lnTo>
                <a:lnTo>
                  <a:pt x="90236" y="96956"/>
                </a:lnTo>
                <a:lnTo>
                  <a:pt x="88919" y="98452"/>
                </a:lnTo>
                <a:lnTo>
                  <a:pt x="79508" y="108124"/>
                </a:lnTo>
                <a:lnTo>
                  <a:pt x="70088" y="115199"/>
                </a:lnTo>
                <a:lnTo>
                  <a:pt x="64312" y="119999"/>
                </a:lnTo>
                <a:lnTo>
                  <a:pt x="58567" y="121919"/>
                </a:lnTo>
                <a:lnTo>
                  <a:pt x="48006" y="121919"/>
                </a:lnTo>
                <a:lnTo>
                  <a:pt x="43205" y="120959"/>
                </a:lnTo>
                <a:lnTo>
                  <a:pt x="40325" y="119039"/>
                </a:lnTo>
                <a:lnTo>
                  <a:pt x="36484" y="117119"/>
                </a:lnTo>
                <a:lnTo>
                  <a:pt x="33604" y="115199"/>
                </a:lnTo>
                <a:lnTo>
                  <a:pt x="31683" y="111358"/>
                </a:lnTo>
                <a:lnTo>
                  <a:pt x="28803" y="108478"/>
                </a:lnTo>
                <a:lnTo>
                  <a:pt x="26883" y="104637"/>
                </a:lnTo>
                <a:lnTo>
                  <a:pt x="25923" y="99837"/>
                </a:lnTo>
                <a:lnTo>
                  <a:pt x="24963" y="95036"/>
                </a:lnTo>
                <a:lnTo>
                  <a:pt x="24963" y="2880"/>
                </a:lnTo>
                <a:lnTo>
                  <a:pt x="24003" y="2880"/>
                </a:lnTo>
                <a:lnTo>
                  <a:pt x="24003" y="1920"/>
                </a:lnTo>
                <a:lnTo>
                  <a:pt x="23042" y="1920"/>
                </a:lnTo>
                <a:lnTo>
                  <a:pt x="23042" y="960"/>
                </a:lnTo>
                <a:lnTo>
                  <a:pt x="22082" y="960"/>
                </a:lnTo>
                <a:lnTo>
                  <a:pt x="21122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94076"/>
                </a:lnTo>
                <a:lnTo>
                  <a:pt x="960" y="101757"/>
                </a:lnTo>
                <a:lnTo>
                  <a:pt x="2880" y="108478"/>
                </a:lnTo>
                <a:lnTo>
                  <a:pt x="3840" y="115199"/>
                </a:lnTo>
                <a:lnTo>
                  <a:pt x="6720" y="121919"/>
                </a:lnTo>
                <a:lnTo>
                  <a:pt x="10561" y="126720"/>
                </a:lnTo>
                <a:lnTo>
                  <a:pt x="14401" y="131521"/>
                </a:lnTo>
                <a:lnTo>
                  <a:pt x="19202" y="135361"/>
                </a:lnTo>
                <a:lnTo>
                  <a:pt x="24963" y="138242"/>
                </a:lnTo>
                <a:lnTo>
                  <a:pt x="31683" y="141107"/>
                </a:lnTo>
                <a:lnTo>
                  <a:pt x="38404" y="143042"/>
                </a:lnTo>
                <a:lnTo>
                  <a:pt x="54726" y="143042"/>
                </a:lnTo>
                <a:lnTo>
                  <a:pt x="62407" y="141107"/>
                </a:lnTo>
                <a:lnTo>
                  <a:pt x="70088" y="137281"/>
                </a:lnTo>
                <a:lnTo>
                  <a:pt x="72399" y="135874"/>
                </a:lnTo>
                <a:lnTo>
                  <a:pt x="82025" y="128526"/>
                </a:lnTo>
                <a:lnTo>
                  <a:pt x="92156" y="119039"/>
                </a:lnTo>
                <a:lnTo>
                  <a:pt x="92156" y="138242"/>
                </a:lnTo>
                <a:lnTo>
                  <a:pt x="93116" y="139202"/>
                </a:lnTo>
                <a:lnTo>
                  <a:pt x="94076" y="140162"/>
                </a:lnTo>
                <a:lnTo>
                  <a:pt x="97917" y="140162"/>
                </a:lnTo>
                <a:lnTo>
                  <a:pt x="98877" y="141107"/>
                </a:lnTo>
                <a:lnTo>
                  <a:pt x="106558" y="141107"/>
                </a:lnTo>
                <a:lnTo>
                  <a:pt x="108478" y="140162"/>
                </a:lnTo>
                <a:lnTo>
                  <a:pt x="112318" y="140162"/>
                </a:lnTo>
                <a:lnTo>
                  <a:pt x="112318" y="139202"/>
                </a:lnTo>
                <a:lnTo>
                  <a:pt x="113278" y="139202"/>
                </a:lnTo>
                <a:lnTo>
                  <a:pt x="113278" y="138242"/>
                </a:lnTo>
                <a:lnTo>
                  <a:pt x="114239" y="138242"/>
                </a:lnTo>
                <a:lnTo>
                  <a:pt x="114239" y="2880"/>
                </a:lnTo>
                <a:lnTo>
                  <a:pt x="113278" y="1920"/>
                </a:lnTo>
                <a:lnTo>
                  <a:pt x="112318" y="960"/>
                </a:lnTo>
                <a:lnTo>
                  <a:pt x="111358" y="960"/>
                </a:lnTo>
                <a:lnTo>
                  <a:pt x="110398" y="0"/>
                </a:lnTo>
                <a:lnTo>
                  <a:pt x="10655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" name="object 54"/>
          <p:cNvSpPr/>
          <p:nvPr/>
        </p:nvSpPr>
        <p:spPr>
          <a:xfrm>
            <a:off x="2931993" y="974140"/>
            <a:ext cx="94076" cy="144962"/>
          </a:xfrm>
          <a:custGeom>
            <a:avLst/>
            <a:gdLst/>
            <a:ahLst/>
            <a:cxnLst/>
            <a:rect l="l" t="t" r="r" b="b"/>
            <a:pathLst>
              <a:path w="94076" h="144962">
                <a:moveTo>
                  <a:pt x="960" y="127680"/>
                </a:moveTo>
                <a:lnTo>
                  <a:pt x="960" y="129600"/>
                </a:lnTo>
                <a:lnTo>
                  <a:pt x="1920" y="131521"/>
                </a:lnTo>
                <a:lnTo>
                  <a:pt x="2880" y="133441"/>
                </a:lnTo>
                <a:lnTo>
                  <a:pt x="3840" y="134401"/>
                </a:lnTo>
                <a:lnTo>
                  <a:pt x="4800" y="135361"/>
                </a:lnTo>
                <a:lnTo>
                  <a:pt x="5760" y="136321"/>
                </a:lnTo>
                <a:lnTo>
                  <a:pt x="8641" y="137281"/>
                </a:lnTo>
                <a:lnTo>
                  <a:pt x="10546" y="138242"/>
                </a:lnTo>
                <a:lnTo>
                  <a:pt x="13441" y="140162"/>
                </a:lnTo>
                <a:lnTo>
                  <a:pt x="17266" y="141122"/>
                </a:lnTo>
                <a:lnTo>
                  <a:pt x="20162" y="142082"/>
                </a:lnTo>
                <a:lnTo>
                  <a:pt x="24003" y="143027"/>
                </a:lnTo>
                <a:lnTo>
                  <a:pt x="28788" y="143027"/>
                </a:lnTo>
                <a:lnTo>
                  <a:pt x="32628" y="144002"/>
                </a:lnTo>
                <a:lnTo>
                  <a:pt x="37444" y="144962"/>
                </a:lnTo>
                <a:lnTo>
                  <a:pt x="49911" y="144962"/>
                </a:lnTo>
                <a:lnTo>
                  <a:pt x="56631" y="144002"/>
                </a:lnTo>
                <a:lnTo>
                  <a:pt x="63352" y="142082"/>
                </a:lnTo>
                <a:lnTo>
                  <a:pt x="70073" y="140162"/>
                </a:lnTo>
                <a:lnTo>
                  <a:pt x="74874" y="137281"/>
                </a:lnTo>
                <a:lnTo>
                  <a:pt x="79674" y="133441"/>
                </a:lnTo>
                <a:lnTo>
                  <a:pt x="84475" y="129600"/>
                </a:lnTo>
                <a:lnTo>
                  <a:pt x="87355" y="125760"/>
                </a:lnTo>
                <a:lnTo>
                  <a:pt x="90236" y="119999"/>
                </a:lnTo>
                <a:lnTo>
                  <a:pt x="93116" y="115199"/>
                </a:lnTo>
                <a:lnTo>
                  <a:pt x="94076" y="109438"/>
                </a:lnTo>
                <a:lnTo>
                  <a:pt x="94076" y="96956"/>
                </a:lnTo>
                <a:lnTo>
                  <a:pt x="93116" y="92156"/>
                </a:lnTo>
                <a:lnTo>
                  <a:pt x="91196" y="87355"/>
                </a:lnTo>
                <a:lnTo>
                  <a:pt x="89275" y="83515"/>
                </a:lnTo>
                <a:lnTo>
                  <a:pt x="86395" y="79674"/>
                </a:lnTo>
                <a:lnTo>
                  <a:pt x="83515" y="76794"/>
                </a:lnTo>
                <a:lnTo>
                  <a:pt x="80634" y="73914"/>
                </a:lnTo>
                <a:lnTo>
                  <a:pt x="76794" y="72009"/>
                </a:lnTo>
                <a:lnTo>
                  <a:pt x="72953" y="69113"/>
                </a:lnTo>
                <a:lnTo>
                  <a:pt x="68153" y="67193"/>
                </a:lnTo>
                <a:lnTo>
                  <a:pt x="64312" y="65288"/>
                </a:lnTo>
                <a:lnTo>
                  <a:pt x="60472" y="64328"/>
                </a:lnTo>
                <a:lnTo>
                  <a:pt x="56631" y="62392"/>
                </a:lnTo>
                <a:lnTo>
                  <a:pt x="51831" y="60487"/>
                </a:lnTo>
                <a:lnTo>
                  <a:pt x="47990" y="59512"/>
                </a:lnTo>
                <a:lnTo>
                  <a:pt x="44150" y="57607"/>
                </a:lnTo>
                <a:lnTo>
                  <a:pt x="40309" y="55671"/>
                </a:lnTo>
                <a:lnTo>
                  <a:pt x="37444" y="53766"/>
                </a:lnTo>
                <a:lnTo>
                  <a:pt x="34549" y="51831"/>
                </a:lnTo>
                <a:lnTo>
                  <a:pt x="31668" y="49926"/>
                </a:lnTo>
                <a:lnTo>
                  <a:pt x="29748" y="47045"/>
                </a:lnTo>
                <a:lnTo>
                  <a:pt x="27828" y="44165"/>
                </a:lnTo>
                <a:lnTo>
                  <a:pt x="26883" y="41285"/>
                </a:lnTo>
                <a:lnTo>
                  <a:pt x="26883" y="34564"/>
                </a:lnTo>
                <a:lnTo>
                  <a:pt x="27828" y="31683"/>
                </a:lnTo>
                <a:lnTo>
                  <a:pt x="27828" y="29763"/>
                </a:lnTo>
                <a:lnTo>
                  <a:pt x="29748" y="27843"/>
                </a:lnTo>
                <a:lnTo>
                  <a:pt x="30723" y="24963"/>
                </a:lnTo>
                <a:lnTo>
                  <a:pt x="32628" y="24003"/>
                </a:lnTo>
                <a:lnTo>
                  <a:pt x="34549" y="22082"/>
                </a:lnTo>
                <a:lnTo>
                  <a:pt x="37444" y="21122"/>
                </a:lnTo>
                <a:lnTo>
                  <a:pt x="40309" y="20162"/>
                </a:lnTo>
                <a:lnTo>
                  <a:pt x="44150" y="19202"/>
                </a:lnTo>
                <a:lnTo>
                  <a:pt x="47030" y="18242"/>
                </a:lnTo>
                <a:lnTo>
                  <a:pt x="56631" y="18242"/>
                </a:lnTo>
                <a:lnTo>
                  <a:pt x="60472" y="19202"/>
                </a:lnTo>
                <a:lnTo>
                  <a:pt x="63352" y="20162"/>
                </a:lnTo>
                <a:lnTo>
                  <a:pt x="67193" y="21122"/>
                </a:lnTo>
                <a:lnTo>
                  <a:pt x="70073" y="22082"/>
                </a:lnTo>
                <a:lnTo>
                  <a:pt x="72953" y="23042"/>
                </a:lnTo>
                <a:lnTo>
                  <a:pt x="75834" y="24963"/>
                </a:lnTo>
                <a:lnTo>
                  <a:pt x="77754" y="25923"/>
                </a:lnTo>
                <a:lnTo>
                  <a:pt x="79674" y="26883"/>
                </a:lnTo>
                <a:lnTo>
                  <a:pt x="81594" y="27843"/>
                </a:lnTo>
                <a:lnTo>
                  <a:pt x="82555" y="28803"/>
                </a:lnTo>
                <a:lnTo>
                  <a:pt x="84475" y="28803"/>
                </a:lnTo>
                <a:lnTo>
                  <a:pt x="84475" y="27843"/>
                </a:lnTo>
                <a:lnTo>
                  <a:pt x="85435" y="27843"/>
                </a:lnTo>
                <a:lnTo>
                  <a:pt x="86395" y="26883"/>
                </a:lnTo>
                <a:lnTo>
                  <a:pt x="86395" y="24963"/>
                </a:lnTo>
                <a:lnTo>
                  <a:pt x="87355" y="24963"/>
                </a:lnTo>
                <a:lnTo>
                  <a:pt x="87355" y="15361"/>
                </a:lnTo>
                <a:lnTo>
                  <a:pt x="86395" y="13441"/>
                </a:lnTo>
                <a:lnTo>
                  <a:pt x="86395" y="10561"/>
                </a:lnTo>
                <a:lnTo>
                  <a:pt x="85435" y="10561"/>
                </a:lnTo>
                <a:lnTo>
                  <a:pt x="85435" y="9601"/>
                </a:lnTo>
                <a:lnTo>
                  <a:pt x="84475" y="8641"/>
                </a:lnTo>
                <a:lnTo>
                  <a:pt x="83515" y="8641"/>
                </a:lnTo>
                <a:lnTo>
                  <a:pt x="82555" y="7680"/>
                </a:lnTo>
                <a:lnTo>
                  <a:pt x="81594" y="6720"/>
                </a:lnTo>
                <a:lnTo>
                  <a:pt x="78714" y="5760"/>
                </a:lnTo>
                <a:lnTo>
                  <a:pt x="76794" y="4800"/>
                </a:lnTo>
                <a:lnTo>
                  <a:pt x="74874" y="3840"/>
                </a:lnTo>
                <a:lnTo>
                  <a:pt x="71993" y="2880"/>
                </a:lnTo>
                <a:lnTo>
                  <a:pt x="69113" y="1920"/>
                </a:lnTo>
                <a:lnTo>
                  <a:pt x="66233" y="960"/>
                </a:lnTo>
                <a:lnTo>
                  <a:pt x="62392" y="0"/>
                </a:lnTo>
                <a:lnTo>
                  <a:pt x="44150" y="0"/>
                </a:lnTo>
                <a:lnTo>
                  <a:pt x="36469" y="960"/>
                </a:lnTo>
                <a:lnTo>
                  <a:pt x="30723" y="2880"/>
                </a:lnTo>
                <a:lnTo>
                  <a:pt x="24947" y="4800"/>
                </a:lnTo>
                <a:lnTo>
                  <a:pt x="19202" y="7680"/>
                </a:lnTo>
                <a:lnTo>
                  <a:pt x="15361" y="11521"/>
                </a:lnTo>
                <a:lnTo>
                  <a:pt x="11521" y="15361"/>
                </a:lnTo>
                <a:lnTo>
                  <a:pt x="8641" y="19202"/>
                </a:lnTo>
                <a:lnTo>
                  <a:pt x="6720" y="24003"/>
                </a:lnTo>
                <a:lnTo>
                  <a:pt x="4800" y="28803"/>
                </a:lnTo>
                <a:lnTo>
                  <a:pt x="3840" y="33604"/>
                </a:lnTo>
                <a:lnTo>
                  <a:pt x="3840" y="44165"/>
                </a:lnTo>
                <a:lnTo>
                  <a:pt x="4800" y="49926"/>
                </a:lnTo>
                <a:lnTo>
                  <a:pt x="6720" y="53766"/>
                </a:lnTo>
                <a:lnTo>
                  <a:pt x="8641" y="58552"/>
                </a:lnTo>
                <a:lnTo>
                  <a:pt x="10546" y="61447"/>
                </a:lnTo>
                <a:lnTo>
                  <a:pt x="14386" y="64328"/>
                </a:lnTo>
                <a:lnTo>
                  <a:pt x="17266" y="68168"/>
                </a:lnTo>
                <a:lnTo>
                  <a:pt x="21107" y="70073"/>
                </a:lnTo>
                <a:lnTo>
                  <a:pt x="24947" y="72953"/>
                </a:lnTo>
                <a:lnTo>
                  <a:pt x="28788" y="74874"/>
                </a:lnTo>
                <a:lnTo>
                  <a:pt x="32628" y="76794"/>
                </a:lnTo>
                <a:lnTo>
                  <a:pt x="36469" y="77754"/>
                </a:lnTo>
                <a:lnTo>
                  <a:pt x="41269" y="79674"/>
                </a:lnTo>
                <a:lnTo>
                  <a:pt x="45110" y="81594"/>
                </a:lnTo>
                <a:lnTo>
                  <a:pt x="48950" y="82555"/>
                </a:lnTo>
                <a:lnTo>
                  <a:pt x="52791" y="84475"/>
                </a:lnTo>
                <a:lnTo>
                  <a:pt x="56631" y="86395"/>
                </a:lnTo>
                <a:lnTo>
                  <a:pt x="59512" y="88315"/>
                </a:lnTo>
                <a:lnTo>
                  <a:pt x="62392" y="90236"/>
                </a:lnTo>
                <a:lnTo>
                  <a:pt x="65272" y="92156"/>
                </a:lnTo>
                <a:lnTo>
                  <a:pt x="67193" y="95036"/>
                </a:lnTo>
                <a:lnTo>
                  <a:pt x="69113" y="96956"/>
                </a:lnTo>
                <a:lnTo>
                  <a:pt x="70073" y="100797"/>
                </a:lnTo>
                <a:lnTo>
                  <a:pt x="70073" y="107518"/>
                </a:lnTo>
                <a:lnTo>
                  <a:pt x="69113" y="111358"/>
                </a:lnTo>
                <a:lnTo>
                  <a:pt x="68153" y="113278"/>
                </a:lnTo>
                <a:lnTo>
                  <a:pt x="66233" y="116159"/>
                </a:lnTo>
                <a:lnTo>
                  <a:pt x="64312" y="118079"/>
                </a:lnTo>
                <a:lnTo>
                  <a:pt x="62392" y="119999"/>
                </a:lnTo>
                <a:lnTo>
                  <a:pt x="59512" y="121920"/>
                </a:lnTo>
                <a:lnTo>
                  <a:pt x="56631" y="122880"/>
                </a:lnTo>
                <a:lnTo>
                  <a:pt x="53751" y="123840"/>
                </a:lnTo>
                <a:lnTo>
                  <a:pt x="49911" y="124800"/>
                </a:lnTo>
                <a:lnTo>
                  <a:pt x="47030" y="125760"/>
                </a:lnTo>
                <a:lnTo>
                  <a:pt x="37444" y="125760"/>
                </a:lnTo>
                <a:lnTo>
                  <a:pt x="31668" y="124800"/>
                </a:lnTo>
                <a:lnTo>
                  <a:pt x="27828" y="123840"/>
                </a:lnTo>
                <a:lnTo>
                  <a:pt x="24003" y="121920"/>
                </a:lnTo>
                <a:lnTo>
                  <a:pt x="20162" y="119999"/>
                </a:lnTo>
                <a:lnTo>
                  <a:pt x="17266" y="119039"/>
                </a:lnTo>
                <a:lnTo>
                  <a:pt x="13441" y="117119"/>
                </a:lnTo>
                <a:lnTo>
                  <a:pt x="11521" y="116159"/>
                </a:lnTo>
                <a:lnTo>
                  <a:pt x="9601" y="115199"/>
                </a:lnTo>
                <a:lnTo>
                  <a:pt x="6720" y="113278"/>
                </a:lnTo>
                <a:lnTo>
                  <a:pt x="5760" y="112318"/>
                </a:lnTo>
                <a:lnTo>
                  <a:pt x="3840" y="112318"/>
                </a:lnTo>
                <a:lnTo>
                  <a:pt x="2880" y="113278"/>
                </a:lnTo>
                <a:lnTo>
                  <a:pt x="1920" y="113278"/>
                </a:lnTo>
                <a:lnTo>
                  <a:pt x="1920" y="114239"/>
                </a:lnTo>
                <a:lnTo>
                  <a:pt x="960" y="115199"/>
                </a:lnTo>
                <a:lnTo>
                  <a:pt x="960" y="118079"/>
                </a:lnTo>
                <a:lnTo>
                  <a:pt x="0" y="119039"/>
                </a:lnTo>
                <a:lnTo>
                  <a:pt x="0" y="125760"/>
                </a:lnTo>
                <a:lnTo>
                  <a:pt x="960" y="12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" name="object 55"/>
          <p:cNvSpPr/>
          <p:nvPr/>
        </p:nvSpPr>
        <p:spPr>
          <a:xfrm>
            <a:off x="3039511" y="940551"/>
            <a:ext cx="86395" cy="177591"/>
          </a:xfrm>
          <a:custGeom>
            <a:avLst/>
            <a:gdLst/>
            <a:ahLst/>
            <a:cxnLst/>
            <a:rect l="l" t="t" r="r" b="b"/>
            <a:pathLst>
              <a:path w="86395" h="177591">
                <a:moveTo>
                  <a:pt x="47990" y="35509"/>
                </a:moveTo>
                <a:lnTo>
                  <a:pt x="47990" y="3840"/>
                </a:lnTo>
                <a:lnTo>
                  <a:pt x="47030" y="2865"/>
                </a:lnTo>
                <a:lnTo>
                  <a:pt x="47030" y="1904"/>
                </a:lnTo>
                <a:lnTo>
                  <a:pt x="46070" y="1904"/>
                </a:lnTo>
                <a:lnTo>
                  <a:pt x="45110" y="960"/>
                </a:lnTo>
                <a:lnTo>
                  <a:pt x="44150" y="960"/>
                </a:lnTo>
                <a:lnTo>
                  <a:pt x="43190" y="0"/>
                </a:lnTo>
                <a:lnTo>
                  <a:pt x="27843" y="0"/>
                </a:lnTo>
                <a:lnTo>
                  <a:pt x="26868" y="960"/>
                </a:lnTo>
                <a:lnTo>
                  <a:pt x="25907" y="960"/>
                </a:lnTo>
                <a:lnTo>
                  <a:pt x="24947" y="1904"/>
                </a:lnTo>
                <a:lnTo>
                  <a:pt x="24002" y="1904"/>
                </a:lnTo>
                <a:lnTo>
                  <a:pt x="24002" y="2865"/>
                </a:lnTo>
                <a:lnTo>
                  <a:pt x="23027" y="2865"/>
                </a:lnTo>
                <a:lnTo>
                  <a:pt x="23027" y="35509"/>
                </a:lnTo>
                <a:lnTo>
                  <a:pt x="3840" y="35509"/>
                </a:lnTo>
                <a:lnTo>
                  <a:pt x="2880" y="36469"/>
                </a:lnTo>
                <a:lnTo>
                  <a:pt x="1920" y="36469"/>
                </a:lnTo>
                <a:lnTo>
                  <a:pt x="1920" y="37429"/>
                </a:lnTo>
                <a:lnTo>
                  <a:pt x="944" y="38389"/>
                </a:lnTo>
                <a:lnTo>
                  <a:pt x="944" y="40309"/>
                </a:lnTo>
                <a:lnTo>
                  <a:pt x="0" y="41269"/>
                </a:lnTo>
                <a:lnTo>
                  <a:pt x="0" y="51831"/>
                </a:lnTo>
                <a:lnTo>
                  <a:pt x="944" y="53751"/>
                </a:lnTo>
                <a:lnTo>
                  <a:pt x="1920" y="55671"/>
                </a:lnTo>
                <a:lnTo>
                  <a:pt x="23027" y="55671"/>
                </a:lnTo>
                <a:lnTo>
                  <a:pt x="23027" y="141107"/>
                </a:lnTo>
                <a:lnTo>
                  <a:pt x="24002" y="147827"/>
                </a:lnTo>
                <a:lnTo>
                  <a:pt x="24947" y="153588"/>
                </a:lnTo>
                <a:lnTo>
                  <a:pt x="26868" y="158389"/>
                </a:lnTo>
                <a:lnTo>
                  <a:pt x="28788" y="163189"/>
                </a:lnTo>
                <a:lnTo>
                  <a:pt x="32628" y="167030"/>
                </a:lnTo>
                <a:lnTo>
                  <a:pt x="35509" y="170870"/>
                </a:lnTo>
                <a:lnTo>
                  <a:pt x="39349" y="173751"/>
                </a:lnTo>
                <a:lnTo>
                  <a:pt x="44150" y="175671"/>
                </a:lnTo>
                <a:lnTo>
                  <a:pt x="48950" y="176616"/>
                </a:lnTo>
                <a:lnTo>
                  <a:pt x="55671" y="177591"/>
                </a:lnTo>
                <a:lnTo>
                  <a:pt x="71033" y="177591"/>
                </a:lnTo>
                <a:lnTo>
                  <a:pt x="72953" y="176616"/>
                </a:lnTo>
                <a:lnTo>
                  <a:pt x="74874" y="176616"/>
                </a:lnTo>
                <a:lnTo>
                  <a:pt x="76794" y="175671"/>
                </a:lnTo>
                <a:lnTo>
                  <a:pt x="78714" y="175671"/>
                </a:lnTo>
                <a:lnTo>
                  <a:pt x="80634" y="174711"/>
                </a:lnTo>
                <a:lnTo>
                  <a:pt x="82555" y="173751"/>
                </a:lnTo>
                <a:lnTo>
                  <a:pt x="83515" y="173751"/>
                </a:lnTo>
                <a:lnTo>
                  <a:pt x="84475" y="172791"/>
                </a:lnTo>
                <a:lnTo>
                  <a:pt x="84475" y="171830"/>
                </a:lnTo>
                <a:lnTo>
                  <a:pt x="85435" y="170870"/>
                </a:lnTo>
                <a:lnTo>
                  <a:pt x="85435" y="168950"/>
                </a:lnTo>
                <a:lnTo>
                  <a:pt x="86395" y="167030"/>
                </a:lnTo>
                <a:lnTo>
                  <a:pt x="86395" y="157429"/>
                </a:lnTo>
                <a:lnTo>
                  <a:pt x="85435" y="156469"/>
                </a:lnTo>
                <a:lnTo>
                  <a:pt x="85435" y="154548"/>
                </a:lnTo>
                <a:lnTo>
                  <a:pt x="84475" y="153588"/>
                </a:lnTo>
                <a:lnTo>
                  <a:pt x="80634" y="153588"/>
                </a:lnTo>
                <a:lnTo>
                  <a:pt x="79674" y="154548"/>
                </a:lnTo>
                <a:lnTo>
                  <a:pt x="77754" y="154548"/>
                </a:lnTo>
                <a:lnTo>
                  <a:pt x="76794" y="155508"/>
                </a:lnTo>
                <a:lnTo>
                  <a:pt x="75834" y="155508"/>
                </a:lnTo>
                <a:lnTo>
                  <a:pt x="73913" y="156469"/>
                </a:lnTo>
                <a:lnTo>
                  <a:pt x="71993" y="156469"/>
                </a:lnTo>
                <a:lnTo>
                  <a:pt x="70073" y="157429"/>
                </a:lnTo>
                <a:lnTo>
                  <a:pt x="59512" y="157429"/>
                </a:lnTo>
                <a:lnTo>
                  <a:pt x="53751" y="154548"/>
                </a:lnTo>
                <a:lnTo>
                  <a:pt x="51831" y="150708"/>
                </a:lnTo>
                <a:lnTo>
                  <a:pt x="48950" y="145907"/>
                </a:lnTo>
                <a:lnTo>
                  <a:pt x="47990" y="139186"/>
                </a:lnTo>
                <a:lnTo>
                  <a:pt x="47990" y="55671"/>
                </a:lnTo>
                <a:lnTo>
                  <a:pt x="83515" y="55671"/>
                </a:lnTo>
                <a:lnTo>
                  <a:pt x="84475" y="54711"/>
                </a:lnTo>
                <a:lnTo>
                  <a:pt x="85435" y="53751"/>
                </a:lnTo>
                <a:lnTo>
                  <a:pt x="86395" y="51831"/>
                </a:lnTo>
                <a:lnTo>
                  <a:pt x="86395" y="41269"/>
                </a:lnTo>
                <a:lnTo>
                  <a:pt x="85435" y="40309"/>
                </a:lnTo>
                <a:lnTo>
                  <a:pt x="85435" y="38389"/>
                </a:lnTo>
                <a:lnTo>
                  <a:pt x="84475" y="37429"/>
                </a:lnTo>
                <a:lnTo>
                  <a:pt x="84475" y="36469"/>
                </a:lnTo>
                <a:lnTo>
                  <a:pt x="83515" y="36469"/>
                </a:lnTo>
                <a:lnTo>
                  <a:pt x="82555" y="35509"/>
                </a:lnTo>
                <a:lnTo>
                  <a:pt x="47990" y="355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" name="object 56"/>
          <p:cNvSpPr/>
          <p:nvPr/>
        </p:nvSpPr>
        <p:spPr>
          <a:xfrm>
            <a:off x="3157575" y="974140"/>
            <a:ext cx="77769" cy="143027"/>
          </a:xfrm>
          <a:custGeom>
            <a:avLst/>
            <a:gdLst/>
            <a:ahLst/>
            <a:cxnLst/>
            <a:rect l="l" t="t" r="r" b="b"/>
            <a:pathLst>
              <a:path w="77769" h="143027">
                <a:moveTo>
                  <a:pt x="4800" y="1920"/>
                </a:moveTo>
                <a:lnTo>
                  <a:pt x="2880" y="1920"/>
                </a:lnTo>
                <a:lnTo>
                  <a:pt x="2880" y="2880"/>
                </a:lnTo>
                <a:lnTo>
                  <a:pt x="1920" y="2880"/>
                </a:lnTo>
                <a:lnTo>
                  <a:pt x="975" y="3840"/>
                </a:lnTo>
                <a:lnTo>
                  <a:pt x="0" y="4800"/>
                </a:lnTo>
                <a:lnTo>
                  <a:pt x="0" y="140162"/>
                </a:lnTo>
                <a:lnTo>
                  <a:pt x="975" y="140162"/>
                </a:lnTo>
                <a:lnTo>
                  <a:pt x="975" y="141122"/>
                </a:lnTo>
                <a:lnTo>
                  <a:pt x="1920" y="141122"/>
                </a:lnTo>
                <a:lnTo>
                  <a:pt x="2880" y="142082"/>
                </a:lnTo>
                <a:lnTo>
                  <a:pt x="6720" y="142082"/>
                </a:lnTo>
                <a:lnTo>
                  <a:pt x="7696" y="143027"/>
                </a:lnTo>
                <a:lnTo>
                  <a:pt x="17282" y="143027"/>
                </a:lnTo>
                <a:lnTo>
                  <a:pt x="18242" y="142082"/>
                </a:lnTo>
                <a:lnTo>
                  <a:pt x="22082" y="142082"/>
                </a:lnTo>
                <a:lnTo>
                  <a:pt x="23042" y="141122"/>
                </a:lnTo>
                <a:lnTo>
                  <a:pt x="24002" y="141122"/>
                </a:lnTo>
                <a:lnTo>
                  <a:pt x="24002" y="140162"/>
                </a:lnTo>
                <a:lnTo>
                  <a:pt x="24963" y="139202"/>
                </a:lnTo>
                <a:lnTo>
                  <a:pt x="24963" y="50886"/>
                </a:lnTo>
                <a:lnTo>
                  <a:pt x="27843" y="46085"/>
                </a:lnTo>
                <a:lnTo>
                  <a:pt x="30723" y="41285"/>
                </a:lnTo>
                <a:lnTo>
                  <a:pt x="33604" y="37444"/>
                </a:lnTo>
                <a:lnTo>
                  <a:pt x="36484" y="33604"/>
                </a:lnTo>
                <a:lnTo>
                  <a:pt x="39364" y="30723"/>
                </a:lnTo>
                <a:lnTo>
                  <a:pt x="42245" y="28803"/>
                </a:lnTo>
                <a:lnTo>
                  <a:pt x="45125" y="26883"/>
                </a:lnTo>
                <a:lnTo>
                  <a:pt x="47045" y="24963"/>
                </a:lnTo>
                <a:lnTo>
                  <a:pt x="49926" y="24003"/>
                </a:lnTo>
                <a:lnTo>
                  <a:pt x="51846" y="23042"/>
                </a:lnTo>
                <a:lnTo>
                  <a:pt x="54726" y="22082"/>
                </a:lnTo>
                <a:lnTo>
                  <a:pt x="58567" y="22082"/>
                </a:lnTo>
                <a:lnTo>
                  <a:pt x="60487" y="23042"/>
                </a:lnTo>
                <a:lnTo>
                  <a:pt x="64328" y="23042"/>
                </a:lnTo>
                <a:lnTo>
                  <a:pt x="66248" y="24003"/>
                </a:lnTo>
                <a:lnTo>
                  <a:pt x="67208" y="24003"/>
                </a:lnTo>
                <a:lnTo>
                  <a:pt x="68168" y="24963"/>
                </a:lnTo>
                <a:lnTo>
                  <a:pt x="70088" y="24963"/>
                </a:lnTo>
                <a:lnTo>
                  <a:pt x="71048" y="25923"/>
                </a:lnTo>
                <a:lnTo>
                  <a:pt x="75849" y="25923"/>
                </a:lnTo>
                <a:lnTo>
                  <a:pt x="75849" y="24963"/>
                </a:lnTo>
                <a:lnTo>
                  <a:pt x="76809" y="24963"/>
                </a:lnTo>
                <a:lnTo>
                  <a:pt x="76809" y="23042"/>
                </a:lnTo>
                <a:lnTo>
                  <a:pt x="77769" y="22082"/>
                </a:lnTo>
                <a:lnTo>
                  <a:pt x="77769" y="6720"/>
                </a:lnTo>
                <a:lnTo>
                  <a:pt x="76809" y="6720"/>
                </a:lnTo>
                <a:lnTo>
                  <a:pt x="76809" y="3840"/>
                </a:lnTo>
                <a:lnTo>
                  <a:pt x="75849" y="3840"/>
                </a:lnTo>
                <a:lnTo>
                  <a:pt x="74889" y="2880"/>
                </a:lnTo>
                <a:lnTo>
                  <a:pt x="73929" y="1920"/>
                </a:lnTo>
                <a:lnTo>
                  <a:pt x="72008" y="1920"/>
                </a:lnTo>
                <a:lnTo>
                  <a:pt x="71048" y="960"/>
                </a:lnTo>
                <a:lnTo>
                  <a:pt x="68168" y="960"/>
                </a:lnTo>
                <a:lnTo>
                  <a:pt x="66248" y="0"/>
                </a:lnTo>
                <a:lnTo>
                  <a:pt x="52806" y="0"/>
                </a:lnTo>
                <a:lnTo>
                  <a:pt x="49926" y="960"/>
                </a:lnTo>
                <a:lnTo>
                  <a:pt x="47045" y="1920"/>
                </a:lnTo>
                <a:lnTo>
                  <a:pt x="44165" y="2880"/>
                </a:lnTo>
                <a:lnTo>
                  <a:pt x="41285" y="4800"/>
                </a:lnTo>
                <a:lnTo>
                  <a:pt x="38404" y="6720"/>
                </a:lnTo>
                <a:lnTo>
                  <a:pt x="35524" y="9601"/>
                </a:lnTo>
                <a:lnTo>
                  <a:pt x="32644" y="12481"/>
                </a:lnTo>
                <a:lnTo>
                  <a:pt x="28803" y="16322"/>
                </a:lnTo>
                <a:lnTo>
                  <a:pt x="25923" y="20162"/>
                </a:lnTo>
                <a:lnTo>
                  <a:pt x="22082" y="24963"/>
                </a:lnTo>
                <a:lnTo>
                  <a:pt x="22082" y="4800"/>
                </a:lnTo>
                <a:lnTo>
                  <a:pt x="21122" y="3840"/>
                </a:lnTo>
                <a:lnTo>
                  <a:pt x="21122" y="2880"/>
                </a:lnTo>
                <a:lnTo>
                  <a:pt x="20162" y="2880"/>
                </a:lnTo>
                <a:lnTo>
                  <a:pt x="19202" y="1920"/>
                </a:lnTo>
                <a:lnTo>
                  <a:pt x="480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" name="object 57"/>
          <p:cNvSpPr/>
          <p:nvPr/>
        </p:nvSpPr>
        <p:spPr>
          <a:xfrm>
            <a:off x="3263188" y="976061"/>
            <a:ext cx="23987" cy="141107"/>
          </a:xfrm>
          <a:custGeom>
            <a:avLst/>
            <a:gdLst/>
            <a:ahLst/>
            <a:cxnLst/>
            <a:rect l="l" t="t" r="r" b="b"/>
            <a:pathLst>
              <a:path w="23987" h="141107">
                <a:moveTo>
                  <a:pt x="944" y="139202"/>
                </a:moveTo>
                <a:lnTo>
                  <a:pt x="1905" y="140162"/>
                </a:lnTo>
                <a:lnTo>
                  <a:pt x="5745" y="140162"/>
                </a:lnTo>
                <a:lnTo>
                  <a:pt x="7665" y="141107"/>
                </a:lnTo>
                <a:lnTo>
                  <a:pt x="16306" y="141107"/>
                </a:lnTo>
                <a:lnTo>
                  <a:pt x="17266" y="140162"/>
                </a:lnTo>
                <a:lnTo>
                  <a:pt x="21107" y="140162"/>
                </a:lnTo>
                <a:lnTo>
                  <a:pt x="22067" y="139202"/>
                </a:lnTo>
                <a:lnTo>
                  <a:pt x="23027" y="139202"/>
                </a:lnTo>
                <a:lnTo>
                  <a:pt x="23027" y="138242"/>
                </a:lnTo>
                <a:lnTo>
                  <a:pt x="23987" y="138242"/>
                </a:lnTo>
                <a:lnTo>
                  <a:pt x="23987" y="2880"/>
                </a:lnTo>
                <a:lnTo>
                  <a:pt x="23027" y="1920"/>
                </a:lnTo>
                <a:lnTo>
                  <a:pt x="22067" y="960"/>
                </a:lnTo>
                <a:lnTo>
                  <a:pt x="21107" y="960"/>
                </a:lnTo>
                <a:lnTo>
                  <a:pt x="20147" y="0"/>
                </a:lnTo>
                <a:lnTo>
                  <a:pt x="3825" y="0"/>
                </a:lnTo>
                <a:lnTo>
                  <a:pt x="2865" y="960"/>
                </a:lnTo>
                <a:lnTo>
                  <a:pt x="944" y="960"/>
                </a:lnTo>
                <a:lnTo>
                  <a:pt x="0" y="1920"/>
                </a:lnTo>
                <a:lnTo>
                  <a:pt x="0" y="139202"/>
                </a:lnTo>
                <a:lnTo>
                  <a:pt x="944" y="13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/>
          <p:nvPr/>
        </p:nvSpPr>
        <p:spPr>
          <a:xfrm>
            <a:off x="3259333" y="921334"/>
            <a:ext cx="30723" cy="28803"/>
          </a:xfrm>
          <a:custGeom>
            <a:avLst/>
            <a:gdLst/>
            <a:ahLst/>
            <a:cxnLst/>
            <a:rect l="l" t="t" r="r" b="b"/>
            <a:pathLst>
              <a:path w="30723" h="28803">
                <a:moveTo>
                  <a:pt x="0" y="14401"/>
                </a:moveTo>
                <a:lnTo>
                  <a:pt x="0" y="20177"/>
                </a:lnTo>
                <a:lnTo>
                  <a:pt x="1920" y="24002"/>
                </a:lnTo>
                <a:lnTo>
                  <a:pt x="3855" y="25923"/>
                </a:lnTo>
                <a:lnTo>
                  <a:pt x="5760" y="27843"/>
                </a:lnTo>
                <a:lnTo>
                  <a:pt x="9601" y="28803"/>
                </a:lnTo>
                <a:lnTo>
                  <a:pt x="21122" y="28803"/>
                </a:lnTo>
                <a:lnTo>
                  <a:pt x="24963" y="27843"/>
                </a:lnTo>
                <a:lnTo>
                  <a:pt x="26883" y="25923"/>
                </a:lnTo>
                <a:lnTo>
                  <a:pt x="29763" y="24002"/>
                </a:lnTo>
                <a:lnTo>
                  <a:pt x="30723" y="20177"/>
                </a:lnTo>
                <a:lnTo>
                  <a:pt x="30723" y="8656"/>
                </a:lnTo>
                <a:lnTo>
                  <a:pt x="28803" y="4815"/>
                </a:lnTo>
                <a:lnTo>
                  <a:pt x="26883" y="2895"/>
                </a:lnTo>
                <a:lnTo>
                  <a:pt x="24963" y="975"/>
                </a:lnTo>
                <a:lnTo>
                  <a:pt x="21122" y="0"/>
                </a:lnTo>
                <a:lnTo>
                  <a:pt x="9601" y="0"/>
                </a:lnTo>
                <a:lnTo>
                  <a:pt x="5760" y="975"/>
                </a:lnTo>
                <a:lnTo>
                  <a:pt x="3855" y="2895"/>
                </a:lnTo>
                <a:lnTo>
                  <a:pt x="1920" y="4815"/>
                </a:lnTo>
                <a:lnTo>
                  <a:pt x="0" y="8656"/>
                </a:lnTo>
                <a:lnTo>
                  <a:pt x="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/>
          <p:nvPr/>
        </p:nvSpPr>
        <p:spPr>
          <a:xfrm>
            <a:off x="3322701" y="1042309"/>
            <a:ext cx="32628" cy="75834"/>
          </a:xfrm>
          <a:custGeom>
            <a:avLst/>
            <a:gdLst/>
            <a:ahLst/>
            <a:cxnLst/>
            <a:rect l="l" t="t" r="r" b="b"/>
            <a:pathLst>
              <a:path w="32628" h="75834">
                <a:moveTo>
                  <a:pt x="12481" y="66233"/>
                </a:moveTo>
                <a:lnTo>
                  <a:pt x="16322" y="69113"/>
                </a:lnTo>
                <a:lnTo>
                  <a:pt x="21122" y="71993"/>
                </a:lnTo>
                <a:lnTo>
                  <a:pt x="26868" y="73913"/>
                </a:lnTo>
                <a:lnTo>
                  <a:pt x="32628" y="75834"/>
                </a:lnTo>
                <a:lnTo>
                  <a:pt x="30708" y="51831"/>
                </a:lnTo>
                <a:lnTo>
                  <a:pt x="26868" y="47030"/>
                </a:lnTo>
                <a:lnTo>
                  <a:pt x="24963" y="42230"/>
                </a:lnTo>
                <a:lnTo>
                  <a:pt x="23027" y="0"/>
                </a:lnTo>
                <a:lnTo>
                  <a:pt x="17282" y="2865"/>
                </a:lnTo>
                <a:lnTo>
                  <a:pt x="11506" y="6705"/>
                </a:lnTo>
                <a:lnTo>
                  <a:pt x="7680" y="11506"/>
                </a:lnTo>
                <a:lnTo>
                  <a:pt x="4800" y="17266"/>
                </a:lnTo>
                <a:lnTo>
                  <a:pt x="960" y="22067"/>
                </a:lnTo>
                <a:lnTo>
                  <a:pt x="0" y="28788"/>
                </a:lnTo>
                <a:lnTo>
                  <a:pt x="0" y="43190"/>
                </a:lnTo>
                <a:lnTo>
                  <a:pt x="960" y="47990"/>
                </a:lnTo>
                <a:lnTo>
                  <a:pt x="2880" y="53751"/>
                </a:lnTo>
                <a:lnTo>
                  <a:pt x="5760" y="58552"/>
                </a:lnTo>
                <a:lnTo>
                  <a:pt x="8641" y="62392"/>
                </a:lnTo>
                <a:lnTo>
                  <a:pt x="12481" y="66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/>
          <p:nvPr/>
        </p:nvSpPr>
        <p:spPr>
          <a:xfrm>
            <a:off x="3329421" y="974140"/>
            <a:ext cx="101757" cy="144962"/>
          </a:xfrm>
          <a:custGeom>
            <a:avLst/>
            <a:gdLst/>
            <a:ahLst/>
            <a:cxnLst/>
            <a:rect l="l" t="t" r="r" b="b"/>
            <a:pathLst>
              <a:path w="101757" h="144962">
                <a:moveTo>
                  <a:pt x="94076" y="16322"/>
                </a:moveTo>
                <a:lnTo>
                  <a:pt x="90236" y="12481"/>
                </a:lnTo>
                <a:lnTo>
                  <a:pt x="85435" y="7680"/>
                </a:lnTo>
                <a:lnTo>
                  <a:pt x="80634" y="4800"/>
                </a:lnTo>
                <a:lnTo>
                  <a:pt x="73913" y="2880"/>
                </a:lnTo>
                <a:lnTo>
                  <a:pt x="67193" y="960"/>
                </a:lnTo>
                <a:lnTo>
                  <a:pt x="58552" y="0"/>
                </a:lnTo>
                <a:lnTo>
                  <a:pt x="39349" y="0"/>
                </a:lnTo>
                <a:lnTo>
                  <a:pt x="34549" y="960"/>
                </a:lnTo>
                <a:lnTo>
                  <a:pt x="29748" y="1920"/>
                </a:lnTo>
                <a:lnTo>
                  <a:pt x="24963" y="2880"/>
                </a:lnTo>
                <a:lnTo>
                  <a:pt x="20147" y="4800"/>
                </a:lnTo>
                <a:lnTo>
                  <a:pt x="16306" y="5760"/>
                </a:lnTo>
                <a:lnTo>
                  <a:pt x="12466" y="7680"/>
                </a:lnTo>
                <a:lnTo>
                  <a:pt x="9601" y="9601"/>
                </a:lnTo>
                <a:lnTo>
                  <a:pt x="5760" y="10561"/>
                </a:lnTo>
                <a:lnTo>
                  <a:pt x="3840" y="12481"/>
                </a:lnTo>
                <a:lnTo>
                  <a:pt x="2880" y="13441"/>
                </a:lnTo>
                <a:lnTo>
                  <a:pt x="960" y="15361"/>
                </a:lnTo>
                <a:lnTo>
                  <a:pt x="0" y="16322"/>
                </a:lnTo>
                <a:lnTo>
                  <a:pt x="0" y="29763"/>
                </a:lnTo>
                <a:lnTo>
                  <a:pt x="960" y="30723"/>
                </a:lnTo>
                <a:lnTo>
                  <a:pt x="960" y="31683"/>
                </a:lnTo>
                <a:lnTo>
                  <a:pt x="1920" y="31683"/>
                </a:lnTo>
                <a:lnTo>
                  <a:pt x="1920" y="32644"/>
                </a:lnTo>
                <a:lnTo>
                  <a:pt x="5760" y="32644"/>
                </a:lnTo>
                <a:lnTo>
                  <a:pt x="7680" y="31683"/>
                </a:lnTo>
                <a:lnTo>
                  <a:pt x="9601" y="30723"/>
                </a:lnTo>
                <a:lnTo>
                  <a:pt x="12466" y="29763"/>
                </a:lnTo>
                <a:lnTo>
                  <a:pt x="15346" y="27843"/>
                </a:lnTo>
                <a:lnTo>
                  <a:pt x="18242" y="25923"/>
                </a:lnTo>
                <a:lnTo>
                  <a:pt x="22067" y="24003"/>
                </a:lnTo>
                <a:lnTo>
                  <a:pt x="26868" y="23042"/>
                </a:lnTo>
                <a:lnTo>
                  <a:pt x="31683" y="21122"/>
                </a:lnTo>
                <a:lnTo>
                  <a:pt x="36469" y="20162"/>
                </a:lnTo>
                <a:lnTo>
                  <a:pt x="41269" y="19202"/>
                </a:lnTo>
                <a:lnTo>
                  <a:pt x="52791" y="19202"/>
                </a:lnTo>
                <a:lnTo>
                  <a:pt x="57591" y="20162"/>
                </a:lnTo>
                <a:lnTo>
                  <a:pt x="61432" y="21122"/>
                </a:lnTo>
                <a:lnTo>
                  <a:pt x="65272" y="23042"/>
                </a:lnTo>
                <a:lnTo>
                  <a:pt x="68153" y="24963"/>
                </a:lnTo>
                <a:lnTo>
                  <a:pt x="71033" y="26883"/>
                </a:lnTo>
                <a:lnTo>
                  <a:pt x="72953" y="29763"/>
                </a:lnTo>
                <a:lnTo>
                  <a:pt x="74874" y="32644"/>
                </a:lnTo>
                <a:lnTo>
                  <a:pt x="75834" y="36484"/>
                </a:lnTo>
                <a:lnTo>
                  <a:pt x="76794" y="40325"/>
                </a:lnTo>
                <a:lnTo>
                  <a:pt x="77754" y="45110"/>
                </a:lnTo>
                <a:lnTo>
                  <a:pt x="77754" y="60487"/>
                </a:lnTo>
                <a:lnTo>
                  <a:pt x="59512" y="60487"/>
                </a:lnTo>
                <a:lnTo>
                  <a:pt x="56642" y="60511"/>
                </a:lnTo>
                <a:lnTo>
                  <a:pt x="43619" y="61343"/>
                </a:lnTo>
                <a:lnTo>
                  <a:pt x="31683" y="63352"/>
                </a:lnTo>
                <a:lnTo>
                  <a:pt x="23027" y="65288"/>
                </a:lnTo>
                <a:lnTo>
                  <a:pt x="16306" y="68168"/>
                </a:lnTo>
                <a:lnTo>
                  <a:pt x="18242" y="110398"/>
                </a:lnTo>
                <a:lnTo>
                  <a:pt x="18242" y="95996"/>
                </a:lnTo>
                <a:lnTo>
                  <a:pt x="20147" y="93116"/>
                </a:lnTo>
                <a:lnTo>
                  <a:pt x="22067" y="89275"/>
                </a:lnTo>
                <a:lnTo>
                  <a:pt x="23987" y="86395"/>
                </a:lnTo>
                <a:lnTo>
                  <a:pt x="27828" y="84475"/>
                </a:lnTo>
                <a:lnTo>
                  <a:pt x="30708" y="82555"/>
                </a:lnTo>
                <a:lnTo>
                  <a:pt x="34549" y="80634"/>
                </a:lnTo>
                <a:lnTo>
                  <a:pt x="39349" y="79674"/>
                </a:lnTo>
                <a:lnTo>
                  <a:pt x="44150" y="78714"/>
                </a:lnTo>
                <a:lnTo>
                  <a:pt x="49910" y="77754"/>
                </a:lnTo>
                <a:lnTo>
                  <a:pt x="77754" y="77754"/>
                </a:lnTo>
                <a:lnTo>
                  <a:pt x="77754" y="106558"/>
                </a:lnTo>
                <a:lnTo>
                  <a:pt x="71993" y="113278"/>
                </a:lnTo>
                <a:lnTo>
                  <a:pt x="66233" y="118079"/>
                </a:lnTo>
                <a:lnTo>
                  <a:pt x="60472" y="120959"/>
                </a:lnTo>
                <a:lnTo>
                  <a:pt x="54711" y="123840"/>
                </a:lnTo>
                <a:lnTo>
                  <a:pt x="48950" y="125760"/>
                </a:lnTo>
                <a:lnTo>
                  <a:pt x="34549" y="125760"/>
                </a:lnTo>
                <a:lnTo>
                  <a:pt x="28788" y="123840"/>
                </a:lnTo>
                <a:lnTo>
                  <a:pt x="23987" y="119999"/>
                </a:lnTo>
                <a:lnTo>
                  <a:pt x="25907" y="144002"/>
                </a:lnTo>
                <a:lnTo>
                  <a:pt x="31683" y="144962"/>
                </a:lnTo>
                <a:lnTo>
                  <a:pt x="47030" y="144962"/>
                </a:lnTo>
                <a:lnTo>
                  <a:pt x="54711" y="143027"/>
                </a:lnTo>
                <a:lnTo>
                  <a:pt x="61432" y="139202"/>
                </a:lnTo>
                <a:lnTo>
                  <a:pt x="69113" y="136321"/>
                </a:lnTo>
                <a:lnTo>
                  <a:pt x="74874" y="131521"/>
                </a:lnTo>
                <a:lnTo>
                  <a:pt x="80634" y="124800"/>
                </a:lnTo>
                <a:lnTo>
                  <a:pt x="80634" y="139202"/>
                </a:lnTo>
                <a:lnTo>
                  <a:pt x="81594" y="140162"/>
                </a:lnTo>
                <a:lnTo>
                  <a:pt x="81594" y="141122"/>
                </a:lnTo>
                <a:lnTo>
                  <a:pt x="82555" y="142082"/>
                </a:lnTo>
                <a:lnTo>
                  <a:pt x="85435" y="142082"/>
                </a:lnTo>
                <a:lnTo>
                  <a:pt x="86395" y="143027"/>
                </a:lnTo>
                <a:lnTo>
                  <a:pt x="95996" y="143027"/>
                </a:lnTo>
                <a:lnTo>
                  <a:pt x="96956" y="142082"/>
                </a:lnTo>
                <a:lnTo>
                  <a:pt x="99837" y="142082"/>
                </a:lnTo>
                <a:lnTo>
                  <a:pt x="100797" y="141122"/>
                </a:lnTo>
                <a:lnTo>
                  <a:pt x="101757" y="140162"/>
                </a:lnTo>
                <a:lnTo>
                  <a:pt x="101757" y="41285"/>
                </a:lnTo>
                <a:lnTo>
                  <a:pt x="100797" y="33604"/>
                </a:lnTo>
                <a:lnTo>
                  <a:pt x="98877" y="27843"/>
                </a:lnTo>
                <a:lnTo>
                  <a:pt x="96956" y="21122"/>
                </a:lnTo>
                <a:lnTo>
                  <a:pt x="94076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" name="object 61"/>
          <p:cNvSpPr/>
          <p:nvPr/>
        </p:nvSpPr>
        <p:spPr>
          <a:xfrm>
            <a:off x="3475329" y="911748"/>
            <a:ext cx="24963" cy="205419"/>
          </a:xfrm>
          <a:custGeom>
            <a:avLst/>
            <a:gdLst/>
            <a:ahLst/>
            <a:cxnLst/>
            <a:rect l="l" t="t" r="r" b="b"/>
            <a:pathLst>
              <a:path w="24963" h="205419">
                <a:moveTo>
                  <a:pt x="24002" y="203514"/>
                </a:moveTo>
                <a:lnTo>
                  <a:pt x="24002" y="202554"/>
                </a:lnTo>
                <a:lnTo>
                  <a:pt x="24963" y="201594"/>
                </a:lnTo>
                <a:lnTo>
                  <a:pt x="24963" y="3840"/>
                </a:lnTo>
                <a:lnTo>
                  <a:pt x="24002" y="2880"/>
                </a:lnTo>
                <a:lnTo>
                  <a:pt x="23042" y="1920"/>
                </a:lnTo>
                <a:lnTo>
                  <a:pt x="23042" y="960"/>
                </a:lnTo>
                <a:lnTo>
                  <a:pt x="21122" y="960"/>
                </a:lnTo>
                <a:lnTo>
                  <a:pt x="20162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202554"/>
                </a:lnTo>
                <a:lnTo>
                  <a:pt x="960" y="202554"/>
                </a:lnTo>
                <a:lnTo>
                  <a:pt x="960" y="203514"/>
                </a:lnTo>
                <a:lnTo>
                  <a:pt x="1920" y="203514"/>
                </a:lnTo>
                <a:lnTo>
                  <a:pt x="2880" y="204475"/>
                </a:lnTo>
                <a:lnTo>
                  <a:pt x="6720" y="204475"/>
                </a:lnTo>
                <a:lnTo>
                  <a:pt x="7680" y="205419"/>
                </a:lnTo>
                <a:lnTo>
                  <a:pt x="17282" y="205419"/>
                </a:lnTo>
                <a:lnTo>
                  <a:pt x="18242" y="204475"/>
                </a:lnTo>
                <a:lnTo>
                  <a:pt x="22082" y="204475"/>
                </a:lnTo>
                <a:lnTo>
                  <a:pt x="23042" y="203514"/>
                </a:lnTo>
                <a:lnTo>
                  <a:pt x="24002" y="2035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" name="object 62"/>
          <p:cNvSpPr/>
          <p:nvPr/>
        </p:nvSpPr>
        <p:spPr>
          <a:xfrm>
            <a:off x="3541562" y="921334"/>
            <a:ext cx="29763" cy="28803"/>
          </a:xfrm>
          <a:custGeom>
            <a:avLst/>
            <a:gdLst/>
            <a:ahLst/>
            <a:cxnLst/>
            <a:rect l="l" t="t" r="r" b="b"/>
            <a:pathLst>
              <a:path w="29763" h="28803">
                <a:moveTo>
                  <a:pt x="29763" y="14401"/>
                </a:moveTo>
                <a:lnTo>
                  <a:pt x="29763" y="8656"/>
                </a:lnTo>
                <a:lnTo>
                  <a:pt x="28803" y="4815"/>
                </a:lnTo>
                <a:lnTo>
                  <a:pt x="26883" y="2895"/>
                </a:lnTo>
                <a:lnTo>
                  <a:pt x="24963" y="975"/>
                </a:lnTo>
                <a:lnTo>
                  <a:pt x="20162" y="0"/>
                </a:lnTo>
                <a:lnTo>
                  <a:pt x="8656" y="0"/>
                </a:lnTo>
                <a:lnTo>
                  <a:pt x="4815" y="975"/>
                </a:lnTo>
                <a:lnTo>
                  <a:pt x="2880" y="2895"/>
                </a:lnTo>
                <a:lnTo>
                  <a:pt x="975" y="4815"/>
                </a:lnTo>
                <a:lnTo>
                  <a:pt x="0" y="8656"/>
                </a:lnTo>
                <a:lnTo>
                  <a:pt x="0" y="20177"/>
                </a:lnTo>
                <a:lnTo>
                  <a:pt x="975" y="24002"/>
                </a:lnTo>
                <a:lnTo>
                  <a:pt x="2880" y="25923"/>
                </a:lnTo>
                <a:lnTo>
                  <a:pt x="4815" y="27843"/>
                </a:lnTo>
                <a:lnTo>
                  <a:pt x="8656" y="28803"/>
                </a:lnTo>
                <a:lnTo>
                  <a:pt x="20162" y="28803"/>
                </a:lnTo>
                <a:lnTo>
                  <a:pt x="24963" y="27843"/>
                </a:lnTo>
                <a:lnTo>
                  <a:pt x="26883" y="25923"/>
                </a:lnTo>
                <a:lnTo>
                  <a:pt x="28803" y="24002"/>
                </a:lnTo>
                <a:lnTo>
                  <a:pt x="29763" y="20177"/>
                </a:lnTo>
                <a:lnTo>
                  <a:pt x="29763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" name="object 63"/>
          <p:cNvSpPr/>
          <p:nvPr/>
        </p:nvSpPr>
        <p:spPr>
          <a:xfrm>
            <a:off x="3544442" y="976061"/>
            <a:ext cx="24002" cy="141107"/>
          </a:xfrm>
          <a:custGeom>
            <a:avLst/>
            <a:gdLst/>
            <a:ahLst/>
            <a:cxnLst/>
            <a:rect l="l" t="t" r="r" b="b"/>
            <a:pathLst>
              <a:path w="24002" h="141107">
                <a:moveTo>
                  <a:pt x="960" y="139202"/>
                </a:moveTo>
                <a:lnTo>
                  <a:pt x="1935" y="140162"/>
                </a:lnTo>
                <a:lnTo>
                  <a:pt x="5775" y="140162"/>
                </a:lnTo>
                <a:lnTo>
                  <a:pt x="7680" y="141107"/>
                </a:lnTo>
                <a:lnTo>
                  <a:pt x="16322" y="141107"/>
                </a:lnTo>
                <a:lnTo>
                  <a:pt x="18242" y="140162"/>
                </a:lnTo>
                <a:lnTo>
                  <a:pt x="22082" y="140162"/>
                </a:lnTo>
                <a:lnTo>
                  <a:pt x="22082" y="139202"/>
                </a:lnTo>
                <a:lnTo>
                  <a:pt x="23042" y="139202"/>
                </a:lnTo>
                <a:lnTo>
                  <a:pt x="24002" y="138242"/>
                </a:lnTo>
                <a:lnTo>
                  <a:pt x="24002" y="1920"/>
                </a:lnTo>
                <a:lnTo>
                  <a:pt x="23042" y="1920"/>
                </a:lnTo>
                <a:lnTo>
                  <a:pt x="22082" y="960"/>
                </a:lnTo>
                <a:lnTo>
                  <a:pt x="21122" y="0"/>
                </a:lnTo>
                <a:lnTo>
                  <a:pt x="480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38242"/>
                </a:lnTo>
                <a:lnTo>
                  <a:pt x="960" y="13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" name="object 64"/>
          <p:cNvSpPr/>
          <p:nvPr/>
        </p:nvSpPr>
        <p:spPr>
          <a:xfrm>
            <a:off x="3603010" y="974140"/>
            <a:ext cx="93116" cy="144962"/>
          </a:xfrm>
          <a:custGeom>
            <a:avLst/>
            <a:gdLst/>
            <a:ahLst/>
            <a:cxnLst/>
            <a:rect l="l" t="t" r="r" b="b"/>
            <a:pathLst>
              <a:path w="93116" h="144962">
                <a:moveTo>
                  <a:pt x="86395" y="13441"/>
                </a:moveTo>
                <a:lnTo>
                  <a:pt x="85435" y="12481"/>
                </a:lnTo>
                <a:lnTo>
                  <a:pt x="85435" y="10561"/>
                </a:lnTo>
                <a:lnTo>
                  <a:pt x="84475" y="9601"/>
                </a:lnTo>
                <a:lnTo>
                  <a:pt x="83515" y="8641"/>
                </a:lnTo>
                <a:lnTo>
                  <a:pt x="82555" y="8641"/>
                </a:lnTo>
                <a:lnTo>
                  <a:pt x="81594" y="7680"/>
                </a:lnTo>
                <a:lnTo>
                  <a:pt x="80634" y="6720"/>
                </a:lnTo>
                <a:lnTo>
                  <a:pt x="78714" y="5760"/>
                </a:lnTo>
                <a:lnTo>
                  <a:pt x="75834" y="4800"/>
                </a:lnTo>
                <a:lnTo>
                  <a:pt x="73913" y="3840"/>
                </a:lnTo>
                <a:lnTo>
                  <a:pt x="71033" y="2880"/>
                </a:lnTo>
                <a:lnTo>
                  <a:pt x="68153" y="1920"/>
                </a:lnTo>
                <a:lnTo>
                  <a:pt x="65272" y="960"/>
                </a:lnTo>
                <a:lnTo>
                  <a:pt x="61432" y="0"/>
                </a:lnTo>
                <a:lnTo>
                  <a:pt x="43190" y="0"/>
                </a:lnTo>
                <a:lnTo>
                  <a:pt x="35509" y="960"/>
                </a:lnTo>
                <a:lnTo>
                  <a:pt x="29763" y="2880"/>
                </a:lnTo>
                <a:lnTo>
                  <a:pt x="24002" y="4800"/>
                </a:lnTo>
                <a:lnTo>
                  <a:pt x="19202" y="7680"/>
                </a:lnTo>
                <a:lnTo>
                  <a:pt x="14401" y="11521"/>
                </a:lnTo>
                <a:lnTo>
                  <a:pt x="10561" y="15361"/>
                </a:lnTo>
                <a:lnTo>
                  <a:pt x="7680" y="19202"/>
                </a:lnTo>
                <a:lnTo>
                  <a:pt x="5760" y="24003"/>
                </a:lnTo>
                <a:lnTo>
                  <a:pt x="3840" y="28803"/>
                </a:lnTo>
                <a:lnTo>
                  <a:pt x="2880" y="33604"/>
                </a:lnTo>
                <a:lnTo>
                  <a:pt x="2880" y="44165"/>
                </a:lnTo>
                <a:lnTo>
                  <a:pt x="3840" y="49926"/>
                </a:lnTo>
                <a:lnTo>
                  <a:pt x="5760" y="53766"/>
                </a:lnTo>
                <a:lnTo>
                  <a:pt x="7680" y="58552"/>
                </a:lnTo>
                <a:lnTo>
                  <a:pt x="10561" y="61447"/>
                </a:lnTo>
                <a:lnTo>
                  <a:pt x="13441" y="64328"/>
                </a:lnTo>
                <a:lnTo>
                  <a:pt x="16322" y="68168"/>
                </a:lnTo>
                <a:lnTo>
                  <a:pt x="20162" y="70073"/>
                </a:lnTo>
                <a:lnTo>
                  <a:pt x="24002" y="72953"/>
                </a:lnTo>
                <a:lnTo>
                  <a:pt x="27843" y="74874"/>
                </a:lnTo>
                <a:lnTo>
                  <a:pt x="31668" y="76794"/>
                </a:lnTo>
                <a:lnTo>
                  <a:pt x="36469" y="77754"/>
                </a:lnTo>
                <a:lnTo>
                  <a:pt x="40309" y="79674"/>
                </a:lnTo>
                <a:lnTo>
                  <a:pt x="44150" y="81594"/>
                </a:lnTo>
                <a:lnTo>
                  <a:pt x="47990" y="82555"/>
                </a:lnTo>
                <a:lnTo>
                  <a:pt x="51831" y="84475"/>
                </a:lnTo>
                <a:lnTo>
                  <a:pt x="55671" y="86395"/>
                </a:lnTo>
                <a:lnTo>
                  <a:pt x="58552" y="88315"/>
                </a:lnTo>
                <a:lnTo>
                  <a:pt x="62392" y="90236"/>
                </a:lnTo>
                <a:lnTo>
                  <a:pt x="64312" y="92156"/>
                </a:lnTo>
                <a:lnTo>
                  <a:pt x="66233" y="95036"/>
                </a:lnTo>
                <a:lnTo>
                  <a:pt x="68153" y="96956"/>
                </a:lnTo>
                <a:lnTo>
                  <a:pt x="69113" y="100797"/>
                </a:lnTo>
                <a:lnTo>
                  <a:pt x="69113" y="107518"/>
                </a:lnTo>
                <a:lnTo>
                  <a:pt x="68153" y="111358"/>
                </a:lnTo>
                <a:lnTo>
                  <a:pt x="67193" y="113278"/>
                </a:lnTo>
                <a:lnTo>
                  <a:pt x="66233" y="116159"/>
                </a:lnTo>
                <a:lnTo>
                  <a:pt x="64312" y="118079"/>
                </a:lnTo>
                <a:lnTo>
                  <a:pt x="61432" y="119999"/>
                </a:lnTo>
                <a:lnTo>
                  <a:pt x="59512" y="121920"/>
                </a:lnTo>
                <a:lnTo>
                  <a:pt x="55671" y="122880"/>
                </a:lnTo>
                <a:lnTo>
                  <a:pt x="52791" y="123840"/>
                </a:lnTo>
                <a:lnTo>
                  <a:pt x="49911" y="124800"/>
                </a:lnTo>
                <a:lnTo>
                  <a:pt x="46070" y="125760"/>
                </a:lnTo>
                <a:lnTo>
                  <a:pt x="36469" y="125760"/>
                </a:lnTo>
                <a:lnTo>
                  <a:pt x="31668" y="124800"/>
                </a:lnTo>
                <a:lnTo>
                  <a:pt x="26883" y="123840"/>
                </a:lnTo>
                <a:lnTo>
                  <a:pt x="23042" y="121920"/>
                </a:lnTo>
                <a:lnTo>
                  <a:pt x="19202" y="119999"/>
                </a:lnTo>
                <a:lnTo>
                  <a:pt x="16322" y="119039"/>
                </a:lnTo>
                <a:lnTo>
                  <a:pt x="13441" y="117119"/>
                </a:lnTo>
                <a:lnTo>
                  <a:pt x="10561" y="116159"/>
                </a:lnTo>
                <a:lnTo>
                  <a:pt x="8641" y="115199"/>
                </a:lnTo>
                <a:lnTo>
                  <a:pt x="6720" y="113278"/>
                </a:lnTo>
                <a:lnTo>
                  <a:pt x="4800" y="112318"/>
                </a:lnTo>
                <a:lnTo>
                  <a:pt x="2880" y="112318"/>
                </a:lnTo>
                <a:lnTo>
                  <a:pt x="1920" y="113278"/>
                </a:lnTo>
                <a:lnTo>
                  <a:pt x="960" y="113278"/>
                </a:lnTo>
                <a:lnTo>
                  <a:pt x="960" y="115199"/>
                </a:lnTo>
                <a:lnTo>
                  <a:pt x="0" y="116159"/>
                </a:lnTo>
                <a:lnTo>
                  <a:pt x="0" y="129600"/>
                </a:lnTo>
                <a:lnTo>
                  <a:pt x="960" y="131521"/>
                </a:lnTo>
                <a:lnTo>
                  <a:pt x="1920" y="133441"/>
                </a:lnTo>
                <a:lnTo>
                  <a:pt x="2880" y="134401"/>
                </a:lnTo>
                <a:lnTo>
                  <a:pt x="3840" y="135361"/>
                </a:lnTo>
                <a:lnTo>
                  <a:pt x="5760" y="136321"/>
                </a:lnTo>
                <a:lnTo>
                  <a:pt x="7680" y="137281"/>
                </a:lnTo>
                <a:lnTo>
                  <a:pt x="10561" y="138242"/>
                </a:lnTo>
                <a:lnTo>
                  <a:pt x="13441" y="140162"/>
                </a:lnTo>
                <a:lnTo>
                  <a:pt x="16322" y="141122"/>
                </a:lnTo>
                <a:lnTo>
                  <a:pt x="20162" y="142082"/>
                </a:lnTo>
                <a:lnTo>
                  <a:pt x="24002" y="143027"/>
                </a:lnTo>
                <a:lnTo>
                  <a:pt x="27843" y="143027"/>
                </a:lnTo>
                <a:lnTo>
                  <a:pt x="32628" y="144002"/>
                </a:lnTo>
                <a:lnTo>
                  <a:pt x="36469" y="144962"/>
                </a:lnTo>
                <a:lnTo>
                  <a:pt x="48950" y="144962"/>
                </a:lnTo>
                <a:lnTo>
                  <a:pt x="55671" y="144002"/>
                </a:lnTo>
                <a:lnTo>
                  <a:pt x="62392" y="142082"/>
                </a:lnTo>
                <a:lnTo>
                  <a:pt x="69113" y="140162"/>
                </a:lnTo>
                <a:lnTo>
                  <a:pt x="73913" y="137281"/>
                </a:lnTo>
                <a:lnTo>
                  <a:pt x="78714" y="133441"/>
                </a:lnTo>
                <a:lnTo>
                  <a:pt x="83515" y="129600"/>
                </a:lnTo>
                <a:lnTo>
                  <a:pt x="87355" y="125760"/>
                </a:lnTo>
                <a:lnTo>
                  <a:pt x="89275" y="119999"/>
                </a:lnTo>
                <a:lnTo>
                  <a:pt x="92156" y="115199"/>
                </a:lnTo>
                <a:lnTo>
                  <a:pt x="93116" y="109438"/>
                </a:lnTo>
                <a:lnTo>
                  <a:pt x="93116" y="96956"/>
                </a:lnTo>
                <a:lnTo>
                  <a:pt x="92156" y="92156"/>
                </a:lnTo>
                <a:lnTo>
                  <a:pt x="90236" y="87355"/>
                </a:lnTo>
                <a:lnTo>
                  <a:pt x="88315" y="83515"/>
                </a:lnTo>
                <a:lnTo>
                  <a:pt x="85435" y="79674"/>
                </a:lnTo>
                <a:lnTo>
                  <a:pt x="82555" y="76794"/>
                </a:lnTo>
                <a:lnTo>
                  <a:pt x="79674" y="73914"/>
                </a:lnTo>
                <a:lnTo>
                  <a:pt x="75834" y="72009"/>
                </a:lnTo>
                <a:lnTo>
                  <a:pt x="71993" y="69113"/>
                </a:lnTo>
                <a:lnTo>
                  <a:pt x="68153" y="67193"/>
                </a:lnTo>
                <a:lnTo>
                  <a:pt x="63352" y="65288"/>
                </a:lnTo>
                <a:lnTo>
                  <a:pt x="59512" y="64328"/>
                </a:lnTo>
                <a:lnTo>
                  <a:pt x="55671" y="62392"/>
                </a:lnTo>
                <a:lnTo>
                  <a:pt x="50871" y="60487"/>
                </a:lnTo>
                <a:lnTo>
                  <a:pt x="47030" y="59512"/>
                </a:lnTo>
                <a:lnTo>
                  <a:pt x="43190" y="57607"/>
                </a:lnTo>
                <a:lnTo>
                  <a:pt x="39349" y="55671"/>
                </a:lnTo>
                <a:lnTo>
                  <a:pt x="36469" y="53766"/>
                </a:lnTo>
                <a:lnTo>
                  <a:pt x="33604" y="51831"/>
                </a:lnTo>
                <a:lnTo>
                  <a:pt x="30723" y="49926"/>
                </a:lnTo>
                <a:lnTo>
                  <a:pt x="28788" y="47045"/>
                </a:lnTo>
                <a:lnTo>
                  <a:pt x="26883" y="44165"/>
                </a:lnTo>
                <a:lnTo>
                  <a:pt x="25923" y="41285"/>
                </a:lnTo>
                <a:lnTo>
                  <a:pt x="25923" y="34564"/>
                </a:lnTo>
                <a:lnTo>
                  <a:pt x="26883" y="31683"/>
                </a:lnTo>
                <a:lnTo>
                  <a:pt x="27843" y="29763"/>
                </a:lnTo>
                <a:lnTo>
                  <a:pt x="28788" y="27843"/>
                </a:lnTo>
                <a:lnTo>
                  <a:pt x="29763" y="24963"/>
                </a:lnTo>
                <a:lnTo>
                  <a:pt x="31668" y="24003"/>
                </a:lnTo>
                <a:lnTo>
                  <a:pt x="34564" y="22082"/>
                </a:lnTo>
                <a:lnTo>
                  <a:pt x="36469" y="21122"/>
                </a:lnTo>
                <a:lnTo>
                  <a:pt x="39349" y="20162"/>
                </a:lnTo>
                <a:lnTo>
                  <a:pt x="43190" y="19202"/>
                </a:lnTo>
                <a:lnTo>
                  <a:pt x="47030" y="18242"/>
                </a:lnTo>
                <a:lnTo>
                  <a:pt x="55671" y="18242"/>
                </a:lnTo>
                <a:lnTo>
                  <a:pt x="59512" y="19202"/>
                </a:lnTo>
                <a:lnTo>
                  <a:pt x="63352" y="20162"/>
                </a:lnTo>
                <a:lnTo>
                  <a:pt x="66233" y="21122"/>
                </a:lnTo>
                <a:lnTo>
                  <a:pt x="70073" y="22082"/>
                </a:lnTo>
                <a:lnTo>
                  <a:pt x="71993" y="23042"/>
                </a:lnTo>
                <a:lnTo>
                  <a:pt x="74874" y="24963"/>
                </a:lnTo>
                <a:lnTo>
                  <a:pt x="76794" y="25923"/>
                </a:lnTo>
                <a:lnTo>
                  <a:pt x="78714" y="26883"/>
                </a:lnTo>
                <a:lnTo>
                  <a:pt x="80634" y="27843"/>
                </a:lnTo>
                <a:lnTo>
                  <a:pt x="81594" y="28803"/>
                </a:lnTo>
                <a:lnTo>
                  <a:pt x="83515" y="28803"/>
                </a:lnTo>
                <a:lnTo>
                  <a:pt x="83515" y="27843"/>
                </a:lnTo>
                <a:lnTo>
                  <a:pt x="84475" y="27843"/>
                </a:lnTo>
                <a:lnTo>
                  <a:pt x="85435" y="26883"/>
                </a:lnTo>
                <a:lnTo>
                  <a:pt x="85435" y="24963"/>
                </a:lnTo>
                <a:lnTo>
                  <a:pt x="86395" y="24963"/>
                </a:lnTo>
                <a:lnTo>
                  <a:pt x="86395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" name="object 65"/>
          <p:cNvSpPr/>
          <p:nvPr/>
        </p:nvSpPr>
        <p:spPr>
          <a:xfrm>
            <a:off x="3743157" y="1084539"/>
            <a:ext cx="11521" cy="33604"/>
          </a:xfrm>
          <a:custGeom>
            <a:avLst/>
            <a:gdLst/>
            <a:ahLst/>
            <a:cxnLst/>
            <a:rect l="l" t="t" r="r" b="b"/>
            <a:pathLst>
              <a:path w="11521" h="33604">
                <a:moveTo>
                  <a:pt x="5760" y="4800"/>
                </a:moveTo>
                <a:lnTo>
                  <a:pt x="3840" y="0"/>
                </a:lnTo>
                <a:lnTo>
                  <a:pt x="0" y="29763"/>
                </a:lnTo>
                <a:lnTo>
                  <a:pt x="5760" y="31683"/>
                </a:lnTo>
                <a:lnTo>
                  <a:pt x="11521" y="33604"/>
                </a:lnTo>
                <a:lnTo>
                  <a:pt x="9601" y="9601"/>
                </a:lnTo>
                <a:lnTo>
                  <a:pt x="576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/>
          <p:nvPr/>
        </p:nvSpPr>
        <p:spPr>
          <a:xfrm>
            <a:off x="3722049" y="974140"/>
            <a:ext cx="108463" cy="144962"/>
          </a:xfrm>
          <a:custGeom>
            <a:avLst/>
            <a:gdLst/>
            <a:ahLst/>
            <a:cxnLst/>
            <a:rect l="l" t="t" r="r" b="b"/>
            <a:pathLst>
              <a:path w="108463" h="144962">
                <a:moveTo>
                  <a:pt x="100797" y="16322"/>
                </a:moveTo>
                <a:lnTo>
                  <a:pt x="96956" y="12481"/>
                </a:lnTo>
                <a:lnTo>
                  <a:pt x="92156" y="7680"/>
                </a:lnTo>
                <a:lnTo>
                  <a:pt x="87355" y="4800"/>
                </a:lnTo>
                <a:lnTo>
                  <a:pt x="80634" y="2880"/>
                </a:lnTo>
                <a:lnTo>
                  <a:pt x="73913" y="960"/>
                </a:lnTo>
                <a:lnTo>
                  <a:pt x="65272" y="0"/>
                </a:lnTo>
                <a:lnTo>
                  <a:pt x="46070" y="0"/>
                </a:lnTo>
                <a:lnTo>
                  <a:pt x="41269" y="960"/>
                </a:lnTo>
                <a:lnTo>
                  <a:pt x="36469" y="1920"/>
                </a:lnTo>
                <a:lnTo>
                  <a:pt x="31668" y="2880"/>
                </a:lnTo>
                <a:lnTo>
                  <a:pt x="26868" y="4800"/>
                </a:lnTo>
                <a:lnTo>
                  <a:pt x="23027" y="5760"/>
                </a:lnTo>
                <a:lnTo>
                  <a:pt x="19187" y="7680"/>
                </a:lnTo>
                <a:lnTo>
                  <a:pt x="16322" y="9601"/>
                </a:lnTo>
                <a:lnTo>
                  <a:pt x="12481" y="10561"/>
                </a:lnTo>
                <a:lnTo>
                  <a:pt x="10546" y="12481"/>
                </a:lnTo>
                <a:lnTo>
                  <a:pt x="8641" y="13441"/>
                </a:lnTo>
                <a:lnTo>
                  <a:pt x="7665" y="15361"/>
                </a:lnTo>
                <a:lnTo>
                  <a:pt x="6720" y="16322"/>
                </a:lnTo>
                <a:lnTo>
                  <a:pt x="6720" y="19202"/>
                </a:lnTo>
                <a:lnTo>
                  <a:pt x="5760" y="21122"/>
                </a:lnTo>
                <a:lnTo>
                  <a:pt x="5760" y="24963"/>
                </a:lnTo>
                <a:lnTo>
                  <a:pt x="6720" y="26883"/>
                </a:lnTo>
                <a:lnTo>
                  <a:pt x="6720" y="29763"/>
                </a:lnTo>
                <a:lnTo>
                  <a:pt x="7665" y="30723"/>
                </a:lnTo>
                <a:lnTo>
                  <a:pt x="7665" y="31683"/>
                </a:lnTo>
                <a:lnTo>
                  <a:pt x="8641" y="31683"/>
                </a:lnTo>
                <a:lnTo>
                  <a:pt x="8641" y="32644"/>
                </a:lnTo>
                <a:lnTo>
                  <a:pt x="12481" y="32644"/>
                </a:lnTo>
                <a:lnTo>
                  <a:pt x="14386" y="31683"/>
                </a:lnTo>
                <a:lnTo>
                  <a:pt x="16322" y="30723"/>
                </a:lnTo>
                <a:lnTo>
                  <a:pt x="19187" y="29763"/>
                </a:lnTo>
                <a:lnTo>
                  <a:pt x="22067" y="27843"/>
                </a:lnTo>
                <a:lnTo>
                  <a:pt x="24947" y="25923"/>
                </a:lnTo>
                <a:lnTo>
                  <a:pt x="28788" y="24003"/>
                </a:lnTo>
                <a:lnTo>
                  <a:pt x="32628" y="23042"/>
                </a:lnTo>
                <a:lnTo>
                  <a:pt x="37429" y="21122"/>
                </a:lnTo>
                <a:lnTo>
                  <a:pt x="42230" y="20162"/>
                </a:lnTo>
                <a:lnTo>
                  <a:pt x="47990" y="19202"/>
                </a:lnTo>
                <a:lnTo>
                  <a:pt x="59512" y="19202"/>
                </a:lnTo>
                <a:lnTo>
                  <a:pt x="64312" y="20162"/>
                </a:lnTo>
                <a:lnTo>
                  <a:pt x="68153" y="21122"/>
                </a:lnTo>
                <a:lnTo>
                  <a:pt x="71993" y="23042"/>
                </a:lnTo>
                <a:lnTo>
                  <a:pt x="74874" y="24963"/>
                </a:lnTo>
                <a:lnTo>
                  <a:pt x="77754" y="26883"/>
                </a:lnTo>
                <a:lnTo>
                  <a:pt x="79674" y="29763"/>
                </a:lnTo>
                <a:lnTo>
                  <a:pt x="81594" y="32644"/>
                </a:lnTo>
                <a:lnTo>
                  <a:pt x="82555" y="36484"/>
                </a:lnTo>
                <a:lnTo>
                  <a:pt x="83515" y="40325"/>
                </a:lnTo>
                <a:lnTo>
                  <a:pt x="84475" y="45110"/>
                </a:lnTo>
                <a:lnTo>
                  <a:pt x="84475" y="60487"/>
                </a:lnTo>
                <a:lnTo>
                  <a:pt x="66233" y="60487"/>
                </a:lnTo>
                <a:lnTo>
                  <a:pt x="63326" y="60512"/>
                </a:lnTo>
                <a:lnTo>
                  <a:pt x="49940" y="61344"/>
                </a:lnTo>
                <a:lnTo>
                  <a:pt x="38389" y="63352"/>
                </a:lnTo>
                <a:lnTo>
                  <a:pt x="29748" y="65288"/>
                </a:lnTo>
                <a:lnTo>
                  <a:pt x="23027" y="68168"/>
                </a:lnTo>
                <a:lnTo>
                  <a:pt x="17282" y="71033"/>
                </a:lnTo>
                <a:lnTo>
                  <a:pt x="11506" y="74874"/>
                </a:lnTo>
                <a:lnTo>
                  <a:pt x="6720" y="79674"/>
                </a:lnTo>
                <a:lnTo>
                  <a:pt x="3825" y="85435"/>
                </a:lnTo>
                <a:lnTo>
                  <a:pt x="960" y="90236"/>
                </a:lnTo>
                <a:lnTo>
                  <a:pt x="0" y="96956"/>
                </a:lnTo>
                <a:lnTo>
                  <a:pt x="0" y="111358"/>
                </a:lnTo>
                <a:lnTo>
                  <a:pt x="960" y="116159"/>
                </a:lnTo>
                <a:lnTo>
                  <a:pt x="2880" y="121920"/>
                </a:lnTo>
                <a:lnTo>
                  <a:pt x="4800" y="126720"/>
                </a:lnTo>
                <a:lnTo>
                  <a:pt x="8641" y="130561"/>
                </a:lnTo>
                <a:lnTo>
                  <a:pt x="12481" y="134401"/>
                </a:lnTo>
                <a:lnTo>
                  <a:pt x="16322" y="137281"/>
                </a:lnTo>
                <a:lnTo>
                  <a:pt x="21107" y="140162"/>
                </a:lnTo>
                <a:lnTo>
                  <a:pt x="24947" y="110398"/>
                </a:lnTo>
                <a:lnTo>
                  <a:pt x="24947" y="95996"/>
                </a:lnTo>
                <a:lnTo>
                  <a:pt x="26868" y="93116"/>
                </a:lnTo>
                <a:lnTo>
                  <a:pt x="28788" y="89275"/>
                </a:lnTo>
                <a:lnTo>
                  <a:pt x="30708" y="86395"/>
                </a:lnTo>
                <a:lnTo>
                  <a:pt x="33588" y="84475"/>
                </a:lnTo>
                <a:lnTo>
                  <a:pt x="37429" y="82555"/>
                </a:lnTo>
                <a:lnTo>
                  <a:pt x="41269" y="80634"/>
                </a:lnTo>
                <a:lnTo>
                  <a:pt x="46070" y="79674"/>
                </a:lnTo>
                <a:lnTo>
                  <a:pt x="50871" y="78714"/>
                </a:lnTo>
                <a:lnTo>
                  <a:pt x="56631" y="77754"/>
                </a:lnTo>
                <a:lnTo>
                  <a:pt x="84475" y="77754"/>
                </a:lnTo>
                <a:lnTo>
                  <a:pt x="84475" y="106558"/>
                </a:lnTo>
                <a:lnTo>
                  <a:pt x="77754" y="113278"/>
                </a:lnTo>
                <a:lnTo>
                  <a:pt x="71993" y="118079"/>
                </a:lnTo>
                <a:lnTo>
                  <a:pt x="67193" y="120959"/>
                </a:lnTo>
                <a:lnTo>
                  <a:pt x="61432" y="123840"/>
                </a:lnTo>
                <a:lnTo>
                  <a:pt x="55671" y="125760"/>
                </a:lnTo>
                <a:lnTo>
                  <a:pt x="41269" y="125760"/>
                </a:lnTo>
                <a:lnTo>
                  <a:pt x="35509" y="123840"/>
                </a:lnTo>
                <a:lnTo>
                  <a:pt x="30708" y="119999"/>
                </a:lnTo>
                <a:lnTo>
                  <a:pt x="32628" y="144002"/>
                </a:lnTo>
                <a:lnTo>
                  <a:pt x="38389" y="144962"/>
                </a:lnTo>
                <a:lnTo>
                  <a:pt x="53751" y="144962"/>
                </a:lnTo>
                <a:lnTo>
                  <a:pt x="61432" y="143027"/>
                </a:lnTo>
                <a:lnTo>
                  <a:pt x="68153" y="139202"/>
                </a:lnTo>
                <a:lnTo>
                  <a:pt x="74874" y="136321"/>
                </a:lnTo>
                <a:lnTo>
                  <a:pt x="81594" y="131521"/>
                </a:lnTo>
                <a:lnTo>
                  <a:pt x="87355" y="124800"/>
                </a:lnTo>
                <a:lnTo>
                  <a:pt x="87355" y="139202"/>
                </a:lnTo>
                <a:lnTo>
                  <a:pt x="88315" y="140162"/>
                </a:lnTo>
                <a:lnTo>
                  <a:pt x="88315" y="141122"/>
                </a:lnTo>
                <a:lnTo>
                  <a:pt x="89275" y="142082"/>
                </a:lnTo>
                <a:lnTo>
                  <a:pt x="92156" y="142082"/>
                </a:lnTo>
                <a:lnTo>
                  <a:pt x="93116" y="143027"/>
                </a:lnTo>
                <a:lnTo>
                  <a:pt x="102717" y="143027"/>
                </a:lnTo>
                <a:lnTo>
                  <a:pt x="103677" y="142082"/>
                </a:lnTo>
                <a:lnTo>
                  <a:pt x="106558" y="142082"/>
                </a:lnTo>
                <a:lnTo>
                  <a:pt x="107518" y="141122"/>
                </a:lnTo>
                <a:lnTo>
                  <a:pt x="108463" y="140162"/>
                </a:lnTo>
                <a:lnTo>
                  <a:pt x="108463" y="41285"/>
                </a:lnTo>
                <a:lnTo>
                  <a:pt x="107518" y="33604"/>
                </a:lnTo>
                <a:lnTo>
                  <a:pt x="105582" y="27843"/>
                </a:lnTo>
                <a:lnTo>
                  <a:pt x="103677" y="21122"/>
                </a:lnTo>
                <a:lnTo>
                  <a:pt x="100797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" name="object 67"/>
          <p:cNvSpPr/>
          <p:nvPr/>
        </p:nvSpPr>
        <p:spPr>
          <a:xfrm>
            <a:off x="3854516" y="940551"/>
            <a:ext cx="86395" cy="177591"/>
          </a:xfrm>
          <a:custGeom>
            <a:avLst/>
            <a:gdLst/>
            <a:ahLst/>
            <a:cxnLst/>
            <a:rect l="l" t="t" r="r" b="b"/>
            <a:pathLst>
              <a:path w="86395" h="177591">
                <a:moveTo>
                  <a:pt x="86395" y="157429"/>
                </a:moveTo>
                <a:lnTo>
                  <a:pt x="85435" y="156469"/>
                </a:lnTo>
                <a:lnTo>
                  <a:pt x="85435" y="154548"/>
                </a:lnTo>
                <a:lnTo>
                  <a:pt x="84475" y="153588"/>
                </a:lnTo>
                <a:lnTo>
                  <a:pt x="80650" y="153588"/>
                </a:lnTo>
                <a:lnTo>
                  <a:pt x="79689" y="154548"/>
                </a:lnTo>
                <a:lnTo>
                  <a:pt x="77754" y="154548"/>
                </a:lnTo>
                <a:lnTo>
                  <a:pt x="76809" y="155508"/>
                </a:lnTo>
                <a:lnTo>
                  <a:pt x="74874" y="155508"/>
                </a:lnTo>
                <a:lnTo>
                  <a:pt x="73913" y="156469"/>
                </a:lnTo>
                <a:lnTo>
                  <a:pt x="72009" y="156469"/>
                </a:lnTo>
                <a:lnTo>
                  <a:pt x="70088" y="157429"/>
                </a:lnTo>
                <a:lnTo>
                  <a:pt x="58567" y="157429"/>
                </a:lnTo>
                <a:lnTo>
                  <a:pt x="53766" y="154548"/>
                </a:lnTo>
                <a:lnTo>
                  <a:pt x="51846" y="150708"/>
                </a:lnTo>
                <a:lnTo>
                  <a:pt x="48966" y="145907"/>
                </a:lnTo>
                <a:lnTo>
                  <a:pt x="47045" y="139186"/>
                </a:lnTo>
                <a:lnTo>
                  <a:pt x="47045" y="55671"/>
                </a:lnTo>
                <a:lnTo>
                  <a:pt x="82555" y="55671"/>
                </a:lnTo>
                <a:lnTo>
                  <a:pt x="84475" y="54711"/>
                </a:lnTo>
                <a:lnTo>
                  <a:pt x="85435" y="53751"/>
                </a:lnTo>
                <a:lnTo>
                  <a:pt x="85435" y="51831"/>
                </a:lnTo>
                <a:lnTo>
                  <a:pt x="86395" y="49910"/>
                </a:lnTo>
                <a:lnTo>
                  <a:pt x="86395" y="41269"/>
                </a:lnTo>
                <a:lnTo>
                  <a:pt x="85435" y="40309"/>
                </a:lnTo>
                <a:lnTo>
                  <a:pt x="85435" y="38389"/>
                </a:lnTo>
                <a:lnTo>
                  <a:pt x="84475" y="37429"/>
                </a:lnTo>
                <a:lnTo>
                  <a:pt x="84475" y="36469"/>
                </a:lnTo>
                <a:lnTo>
                  <a:pt x="82555" y="36469"/>
                </a:lnTo>
                <a:lnTo>
                  <a:pt x="82555" y="35509"/>
                </a:lnTo>
                <a:lnTo>
                  <a:pt x="47045" y="35509"/>
                </a:lnTo>
                <a:lnTo>
                  <a:pt x="47045" y="2865"/>
                </a:lnTo>
                <a:lnTo>
                  <a:pt x="46085" y="1904"/>
                </a:lnTo>
                <a:lnTo>
                  <a:pt x="45125" y="960"/>
                </a:lnTo>
                <a:lnTo>
                  <a:pt x="44165" y="960"/>
                </a:lnTo>
                <a:lnTo>
                  <a:pt x="43205" y="0"/>
                </a:lnTo>
                <a:lnTo>
                  <a:pt x="27843" y="0"/>
                </a:lnTo>
                <a:lnTo>
                  <a:pt x="26883" y="960"/>
                </a:lnTo>
                <a:lnTo>
                  <a:pt x="25923" y="960"/>
                </a:lnTo>
                <a:lnTo>
                  <a:pt x="24963" y="1904"/>
                </a:lnTo>
                <a:lnTo>
                  <a:pt x="24002" y="1904"/>
                </a:lnTo>
                <a:lnTo>
                  <a:pt x="24002" y="2865"/>
                </a:lnTo>
                <a:lnTo>
                  <a:pt x="23042" y="2865"/>
                </a:lnTo>
                <a:lnTo>
                  <a:pt x="23042" y="35509"/>
                </a:lnTo>
                <a:lnTo>
                  <a:pt x="3840" y="35509"/>
                </a:lnTo>
                <a:lnTo>
                  <a:pt x="2880" y="36469"/>
                </a:lnTo>
                <a:lnTo>
                  <a:pt x="1920" y="36469"/>
                </a:lnTo>
                <a:lnTo>
                  <a:pt x="1920" y="37429"/>
                </a:lnTo>
                <a:lnTo>
                  <a:pt x="960" y="38389"/>
                </a:lnTo>
                <a:lnTo>
                  <a:pt x="960" y="39349"/>
                </a:lnTo>
                <a:lnTo>
                  <a:pt x="0" y="40309"/>
                </a:lnTo>
                <a:lnTo>
                  <a:pt x="0" y="51831"/>
                </a:lnTo>
                <a:lnTo>
                  <a:pt x="960" y="53751"/>
                </a:lnTo>
                <a:lnTo>
                  <a:pt x="1920" y="55671"/>
                </a:lnTo>
                <a:lnTo>
                  <a:pt x="23042" y="55671"/>
                </a:lnTo>
                <a:lnTo>
                  <a:pt x="23042" y="141107"/>
                </a:lnTo>
                <a:lnTo>
                  <a:pt x="24002" y="147827"/>
                </a:lnTo>
                <a:lnTo>
                  <a:pt x="24963" y="153588"/>
                </a:lnTo>
                <a:lnTo>
                  <a:pt x="26883" y="158389"/>
                </a:lnTo>
                <a:lnTo>
                  <a:pt x="28803" y="163189"/>
                </a:lnTo>
                <a:lnTo>
                  <a:pt x="32644" y="167030"/>
                </a:lnTo>
                <a:lnTo>
                  <a:pt x="35524" y="170870"/>
                </a:lnTo>
                <a:lnTo>
                  <a:pt x="39364" y="173751"/>
                </a:lnTo>
                <a:lnTo>
                  <a:pt x="44165" y="175671"/>
                </a:lnTo>
                <a:lnTo>
                  <a:pt x="48966" y="176616"/>
                </a:lnTo>
                <a:lnTo>
                  <a:pt x="54726" y="177591"/>
                </a:lnTo>
                <a:lnTo>
                  <a:pt x="71033" y="177591"/>
                </a:lnTo>
                <a:lnTo>
                  <a:pt x="72969" y="176616"/>
                </a:lnTo>
                <a:lnTo>
                  <a:pt x="74874" y="176616"/>
                </a:lnTo>
                <a:lnTo>
                  <a:pt x="76809" y="175671"/>
                </a:lnTo>
                <a:lnTo>
                  <a:pt x="78714" y="175671"/>
                </a:lnTo>
                <a:lnTo>
                  <a:pt x="80650" y="174711"/>
                </a:lnTo>
                <a:lnTo>
                  <a:pt x="81594" y="173751"/>
                </a:lnTo>
                <a:lnTo>
                  <a:pt x="83530" y="173751"/>
                </a:lnTo>
                <a:lnTo>
                  <a:pt x="83530" y="172791"/>
                </a:lnTo>
                <a:lnTo>
                  <a:pt x="84475" y="171830"/>
                </a:lnTo>
                <a:lnTo>
                  <a:pt x="85435" y="170870"/>
                </a:lnTo>
                <a:lnTo>
                  <a:pt x="85435" y="168950"/>
                </a:lnTo>
                <a:lnTo>
                  <a:pt x="86395" y="167030"/>
                </a:lnTo>
                <a:lnTo>
                  <a:pt x="86395" y="1574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/>
          <p:nvPr/>
        </p:nvSpPr>
        <p:spPr>
          <a:xfrm>
            <a:off x="3972595" y="976061"/>
            <a:ext cx="24002" cy="141107"/>
          </a:xfrm>
          <a:custGeom>
            <a:avLst/>
            <a:gdLst/>
            <a:ahLst/>
            <a:cxnLst/>
            <a:rect l="l" t="t" r="r" b="b"/>
            <a:pathLst>
              <a:path w="24002" h="141107">
                <a:moveTo>
                  <a:pt x="24002" y="1920"/>
                </a:moveTo>
                <a:lnTo>
                  <a:pt x="23042" y="1920"/>
                </a:lnTo>
                <a:lnTo>
                  <a:pt x="23042" y="960"/>
                </a:lnTo>
                <a:lnTo>
                  <a:pt x="22082" y="960"/>
                </a:lnTo>
                <a:lnTo>
                  <a:pt x="21122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38242"/>
                </a:lnTo>
                <a:lnTo>
                  <a:pt x="960" y="138242"/>
                </a:lnTo>
                <a:lnTo>
                  <a:pt x="960" y="139202"/>
                </a:lnTo>
                <a:lnTo>
                  <a:pt x="1920" y="139202"/>
                </a:lnTo>
                <a:lnTo>
                  <a:pt x="2880" y="140162"/>
                </a:lnTo>
                <a:lnTo>
                  <a:pt x="6720" y="140162"/>
                </a:lnTo>
                <a:lnTo>
                  <a:pt x="7680" y="141107"/>
                </a:lnTo>
                <a:lnTo>
                  <a:pt x="16322" y="141107"/>
                </a:lnTo>
                <a:lnTo>
                  <a:pt x="18242" y="140162"/>
                </a:lnTo>
                <a:lnTo>
                  <a:pt x="22082" y="140162"/>
                </a:lnTo>
                <a:lnTo>
                  <a:pt x="23042" y="139202"/>
                </a:lnTo>
                <a:lnTo>
                  <a:pt x="24002" y="138242"/>
                </a:lnTo>
                <a:lnTo>
                  <a:pt x="24002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" name="object 69"/>
          <p:cNvSpPr/>
          <p:nvPr/>
        </p:nvSpPr>
        <p:spPr>
          <a:xfrm>
            <a:off x="3969715" y="921334"/>
            <a:ext cx="29763" cy="28803"/>
          </a:xfrm>
          <a:custGeom>
            <a:avLst/>
            <a:gdLst/>
            <a:ahLst/>
            <a:cxnLst/>
            <a:rect l="l" t="t" r="r" b="b"/>
            <a:pathLst>
              <a:path w="29763" h="28803">
                <a:moveTo>
                  <a:pt x="29763" y="14401"/>
                </a:moveTo>
                <a:lnTo>
                  <a:pt x="29763" y="8656"/>
                </a:lnTo>
                <a:lnTo>
                  <a:pt x="28803" y="4815"/>
                </a:lnTo>
                <a:lnTo>
                  <a:pt x="26883" y="2895"/>
                </a:lnTo>
                <a:lnTo>
                  <a:pt x="24963" y="975"/>
                </a:lnTo>
                <a:lnTo>
                  <a:pt x="21122" y="0"/>
                </a:lnTo>
                <a:lnTo>
                  <a:pt x="9601" y="0"/>
                </a:lnTo>
                <a:lnTo>
                  <a:pt x="5760" y="975"/>
                </a:lnTo>
                <a:lnTo>
                  <a:pt x="2880" y="2895"/>
                </a:lnTo>
                <a:lnTo>
                  <a:pt x="960" y="4815"/>
                </a:lnTo>
                <a:lnTo>
                  <a:pt x="0" y="8656"/>
                </a:lnTo>
                <a:lnTo>
                  <a:pt x="0" y="20177"/>
                </a:lnTo>
                <a:lnTo>
                  <a:pt x="960" y="24002"/>
                </a:lnTo>
                <a:lnTo>
                  <a:pt x="2880" y="25923"/>
                </a:lnTo>
                <a:lnTo>
                  <a:pt x="5760" y="27843"/>
                </a:lnTo>
                <a:lnTo>
                  <a:pt x="9601" y="28803"/>
                </a:lnTo>
                <a:lnTo>
                  <a:pt x="21122" y="28803"/>
                </a:lnTo>
                <a:lnTo>
                  <a:pt x="24963" y="27843"/>
                </a:lnTo>
                <a:lnTo>
                  <a:pt x="26883" y="25923"/>
                </a:lnTo>
                <a:lnTo>
                  <a:pt x="28803" y="24002"/>
                </a:lnTo>
                <a:lnTo>
                  <a:pt x="29763" y="20177"/>
                </a:lnTo>
                <a:lnTo>
                  <a:pt x="29763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/>
          <p:nvPr/>
        </p:nvSpPr>
        <p:spPr>
          <a:xfrm>
            <a:off x="4032123" y="974140"/>
            <a:ext cx="132466" cy="144962"/>
          </a:xfrm>
          <a:custGeom>
            <a:avLst/>
            <a:gdLst/>
            <a:ahLst/>
            <a:cxnLst/>
            <a:rect l="l" t="t" r="r" b="b"/>
            <a:pathLst>
              <a:path w="132466" h="144962">
                <a:moveTo>
                  <a:pt x="51831" y="122880"/>
                </a:moveTo>
                <a:lnTo>
                  <a:pt x="47030" y="119999"/>
                </a:lnTo>
                <a:lnTo>
                  <a:pt x="41269" y="117119"/>
                </a:lnTo>
                <a:lnTo>
                  <a:pt x="37429" y="113278"/>
                </a:lnTo>
                <a:lnTo>
                  <a:pt x="34549" y="108478"/>
                </a:lnTo>
                <a:lnTo>
                  <a:pt x="36469" y="140162"/>
                </a:lnTo>
                <a:lnTo>
                  <a:pt x="39566" y="141231"/>
                </a:lnTo>
                <a:lnTo>
                  <a:pt x="51329" y="143947"/>
                </a:lnTo>
                <a:lnTo>
                  <a:pt x="65272" y="144962"/>
                </a:lnTo>
                <a:lnTo>
                  <a:pt x="69506" y="144856"/>
                </a:lnTo>
                <a:lnTo>
                  <a:pt x="82323" y="143100"/>
                </a:lnTo>
                <a:lnTo>
                  <a:pt x="94076" y="139202"/>
                </a:lnTo>
                <a:lnTo>
                  <a:pt x="105985" y="132396"/>
                </a:lnTo>
                <a:lnTo>
                  <a:pt x="115183" y="123840"/>
                </a:lnTo>
                <a:lnTo>
                  <a:pt x="123309" y="112485"/>
                </a:lnTo>
                <a:lnTo>
                  <a:pt x="128625" y="100797"/>
                </a:lnTo>
                <a:lnTo>
                  <a:pt x="131877" y="83998"/>
                </a:lnTo>
                <a:lnTo>
                  <a:pt x="132466" y="71033"/>
                </a:lnTo>
                <a:lnTo>
                  <a:pt x="132337" y="65871"/>
                </a:lnTo>
                <a:lnTo>
                  <a:pt x="130918" y="52844"/>
                </a:lnTo>
                <a:lnTo>
                  <a:pt x="128625" y="41285"/>
                </a:lnTo>
                <a:lnTo>
                  <a:pt x="123275" y="28341"/>
                </a:lnTo>
                <a:lnTo>
                  <a:pt x="116144" y="18242"/>
                </a:lnTo>
                <a:lnTo>
                  <a:pt x="110383" y="12481"/>
                </a:lnTo>
                <a:lnTo>
                  <a:pt x="103662" y="7680"/>
                </a:lnTo>
                <a:lnTo>
                  <a:pt x="95981" y="4800"/>
                </a:lnTo>
                <a:lnTo>
                  <a:pt x="92900" y="3447"/>
                </a:lnTo>
                <a:lnTo>
                  <a:pt x="81141" y="703"/>
                </a:lnTo>
                <a:lnTo>
                  <a:pt x="67193" y="0"/>
                </a:lnTo>
                <a:lnTo>
                  <a:pt x="63075" y="95"/>
                </a:lnTo>
                <a:lnTo>
                  <a:pt x="49808" y="1666"/>
                </a:lnTo>
                <a:lnTo>
                  <a:pt x="38389" y="4800"/>
                </a:lnTo>
                <a:lnTo>
                  <a:pt x="26092" y="11610"/>
                </a:lnTo>
                <a:lnTo>
                  <a:pt x="17266" y="20162"/>
                </a:lnTo>
                <a:lnTo>
                  <a:pt x="8951" y="31998"/>
                </a:lnTo>
                <a:lnTo>
                  <a:pt x="3840" y="44165"/>
                </a:lnTo>
                <a:lnTo>
                  <a:pt x="936" y="59651"/>
                </a:lnTo>
                <a:lnTo>
                  <a:pt x="0" y="72953"/>
                </a:lnTo>
                <a:lnTo>
                  <a:pt x="173" y="78989"/>
                </a:lnTo>
                <a:lnTo>
                  <a:pt x="1603" y="91730"/>
                </a:lnTo>
                <a:lnTo>
                  <a:pt x="3840" y="103677"/>
                </a:lnTo>
                <a:lnTo>
                  <a:pt x="6705" y="112318"/>
                </a:lnTo>
                <a:lnTo>
                  <a:pt x="10546" y="119999"/>
                </a:lnTo>
                <a:lnTo>
                  <a:pt x="16306" y="125760"/>
                </a:lnTo>
                <a:lnTo>
                  <a:pt x="21107" y="131521"/>
                </a:lnTo>
                <a:lnTo>
                  <a:pt x="25907" y="85435"/>
                </a:lnTo>
                <a:lnTo>
                  <a:pt x="25907" y="64328"/>
                </a:lnTo>
                <a:lnTo>
                  <a:pt x="26868" y="57607"/>
                </a:lnTo>
                <a:lnTo>
                  <a:pt x="27828" y="50886"/>
                </a:lnTo>
                <a:lnTo>
                  <a:pt x="29748" y="44165"/>
                </a:lnTo>
                <a:lnTo>
                  <a:pt x="32628" y="39364"/>
                </a:lnTo>
                <a:lnTo>
                  <a:pt x="35509" y="34564"/>
                </a:lnTo>
                <a:lnTo>
                  <a:pt x="38389" y="29763"/>
                </a:lnTo>
                <a:lnTo>
                  <a:pt x="43190" y="25923"/>
                </a:lnTo>
                <a:lnTo>
                  <a:pt x="47990" y="24003"/>
                </a:lnTo>
                <a:lnTo>
                  <a:pt x="53751" y="21122"/>
                </a:lnTo>
                <a:lnTo>
                  <a:pt x="59512" y="20162"/>
                </a:lnTo>
                <a:lnTo>
                  <a:pt x="73913" y="20162"/>
                </a:lnTo>
                <a:lnTo>
                  <a:pt x="80634" y="21122"/>
                </a:lnTo>
                <a:lnTo>
                  <a:pt x="86395" y="24003"/>
                </a:lnTo>
                <a:lnTo>
                  <a:pt x="91196" y="26883"/>
                </a:lnTo>
                <a:lnTo>
                  <a:pt x="95036" y="30723"/>
                </a:lnTo>
                <a:lnTo>
                  <a:pt x="97916" y="35524"/>
                </a:lnTo>
                <a:lnTo>
                  <a:pt x="101757" y="40325"/>
                </a:lnTo>
                <a:lnTo>
                  <a:pt x="103662" y="46085"/>
                </a:lnTo>
                <a:lnTo>
                  <a:pt x="104622" y="51831"/>
                </a:lnTo>
                <a:lnTo>
                  <a:pt x="106542" y="58552"/>
                </a:lnTo>
                <a:lnTo>
                  <a:pt x="106542" y="79674"/>
                </a:lnTo>
                <a:lnTo>
                  <a:pt x="105597" y="87355"/>
                </a:lnTo>
                <a:lnTo>
                  <a:pt x="104622" y="93116"/>
                </a:lnTo>
                <a:lnTo>
                  <a:pt x="102702" y="99837"/>
                </a:lnTo>
                <a:lnTo>
                  <a:pt x="100782" y="105597"/>
                </a:lnTo>
                <a:lnTo>
                  <a:pt x="96941" y="109438"/>
                </a:lnTo>
                <a:lnTo>
                  <a:pt x="94076" y="114239"/>
                </a:lnTo>
                <a:lnTo>
                  <a:pt x="89260" y="118079"/>
                </a:lnTo>
                <a:lnTo>
                  <a:pt x="84475" y="119999"/>
                </a:lnTo>
                <a:lnTo>
                  <a:pt x="78714" y="122880"/>
                </a:lnTo>
                <a:lnTo>
                  <a:pt x="72953" y="123840"/>
                </a:lnTo>
                <a:lnTo>
                  <a:pt x="58552" y="123840"/>
                </a:lnTo>
                <a:lnTo>
                  <a:pt x="51831" y="12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" name="object 71"/>
          <p:cNvSpPr/>
          <p:nvPr/>
        </p:nvSpPr>
        <p:spPr>
          <a:xfrm>
            <a:off x="4053230" y="1059576"/>
            <a:ext cx="15361" cy="54726"/>
          </a:xfrm>
          <a:custGeom>
            <a:avLst/>
            <a:gdLst/>
            <a:ahLst/>
            <a:cxnLst/>
            <a:rect l="l" t="t" r="r" b="b"/>
            <a:pathLst>
              <a:path w="15361" h="54726">
                <a:moveTo>
                  <a:pt x="13441" y="23042"/>
                </a:moveTo>
                <a:lnTo>
                  <a:pt x="9601" y="18242"/>
                </a:lnTo>
                <a:lnTo>
                  <a:pt x="7680" y="13441"/>
                </a:lnTo>
                <a:lnTo>
                  <a:pt x="6720" y="6720"/>
                </a:lnTo>
                <a:lnTo>
                  <a:pt x="4800" y="0"/>
                </a:lnTo>
                <a:lnTo>
                  <a:pt x="0" y="46085"/>
                </a:lnTo>
                <a:lnTo>
                  <a:pt x="7680" y="50886"/>
                </a:lnTo>
                <a:lnTo>
                  <a:pt x="15361" y="54726"/>
                </a:lnTo>
                <a:lnTo>
                  <a:pt x="13441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/>
          <p:nvPr/>
        </p:nvSpPr>
        <p:spPr>
          <a:xfrm>
            <a:off x="4200113" y="974140"/>
            <a:ext cx="114239" cy="143027"/>
          </a:xfrm>
          <a:custGeom>
            <a:avLst/>
            <a:gdLst/>
            <a:ahLst/>
            <a:cxnLst/>
            <a:rect l="l" t="t" r="r" b="b"/>
            <a:pathLst>
              <a:path w="114239" h="143027">
                <a:moveTo>
                  <a:pt x="960" y="3840"/>
                </a:moveTo>
                <a:lnTo>
                  <a:pt x="0" y="3840"/>
                </a:lnTo>
                <a:lnTo>
                  <a:pt x="0" y="140162"/>
                </a:lnTo>
                <a:lnTo>
                  <a:pt x="960" y="141122"/>
                </a:lnTo>
                <a:lnTo>
                  <a:pt x="1920" y="142082"/>
                </a:lnTo>
                <a:lnTo>
                  <a:pt x="5760" y="142082"/>
                </a:lnTo>
                <a:lnTo>
                  <a:pt x="7680" y="143027"/>
                </a:lnTo>
                <a:lnTo>
                  <a:pt x="16322" y="143027"/>
                </a:lnTo>
                <a:lnTo>
                  <a:pt x="18242" y="142082"/>
                </a:lnTo>
                <a:lnTo>
                  <a:pt x="22067" y="142082"/>
                </a:lnTo>
                <a:lnTo>
                  <a:pt x="23027" y="141122"/>
                </a:lnTo>
                <a:lnTo>
                  <a:pt x="24002" y="140162"/>
                </a:lnTo>
                <a:lnTo>
                  <a:pt x="24002" y="46085"/>
                </a:lnTo>
                <a:lnTo>
                  <a:pt x="25296" y="44454"/>
                </a:lnTo>
                <a:lnTo>
                  <a:pt x="34574" y="34448"/>
                </a:lnTo>
                <a:lnTo>
                  <a:pt x="43190" y="26883"/>
                </a:lnTo>
                <a:lnTo>
                  <a:pt x="49911" y="23042"/>
                </a:lnTo>
                <a:lnTo>
                  <a:pt x="55671" y="20162"/>
                </a:lnTo>
                <a:lnTo>
                  <a:pt x="66233" y="20162"/>
                </a:lnTo>
                <a:lnTo>
                  <a:pt x="70073" y="21122"/>
                </a:lnTo>
                <a:lnTo>
                  <a:pt x="73913" y="23042"/>
                </a:lnTo>
                <a:lnTo>
                  <a:pt x="77754" y="24963"/>
                </a:lnTo>
                <a:lnTo>
                  <a:pt x="80634" y="27843"/>
                </a:lnTo>
                <a:lnTo>
                  <a:pt x="82555" y="30723"/>
                </a:lnTo>
                <a:lnTo>
                  <a:pt x="85435" y="34564"/>
                </a:lnTo>
                <a:lnTo>
                  <a:pt x="86395" y="38404"/>
                </a:lnTo>
                <a:lnTo>
                  <a:pt x="88315" y="42245"/>
                </a:lnTo>
                <a:lnTo>
                  <a:pt x="89275" y="47045"/>
                </a:lnTo>
                <a:lnTo>
                  <a:pt x="89275" y="139202"/>
                </a:lnTo>
                <a:lnTo>
                  <a:pt x="90236" y="140162"/>
                </a:lnTo>
                <a:lnTo>
                  <a:pt x="90236" y="141122"/>
                </a:lnTo>
                <a:lnTo>
                  <a:pt x="91196" y="141122"/>
                </a:lnTo>
                <a:lnTo>
                  <a:pt x="92156" y="142082"/>
                </a:lnTo>
                <a:lnTo>
                  <a:pt x="95996" y="142082"/>
                </a:lnTo>
                <a:lnTo>
                  <a:pt x="96956" y="143027"/>
                </a:lnTo>
                <a:lnTo>
                  <a:pt x="106558" y="143027"/>
                </a:lnTo>
                <a:lnTo>
                  <a:pt x="107518" y="142082"/>
                </a:lnTo>
                <a:lnTo>
                  <a:pt x="111358" y="142082"/>
                </a:lnTo>
                <a:lnTo>
                  <a:pt x="112318" y="141122"/>
                </a:lnTo>
                <a:lnTo>
                  <a:pt x="113263" y="141122"/>
                </a:lnTo>
                <a:lnTo>
                  <a:pt x="113263" y="140162"/>
                </a:lnTo>
                <a:lnTo>
                  <a:pt x="114239" y="139202"/>
                </a:lnTo>
                <a:lnTo>
                  <a:pt x="114239" y="48006"/>
                </a:lnTo>
                <a:lnTo>
                  <a:pt x="113263" y="40325"/>
                </a:lnTo>
                <a:lnTo>
                  <a:pt x="111358" y="33604"/>
                </a:lnTo>
                <a:lnTo>
                  <a:pt x="109438" y="26883"/>
                </a:lnTo>
                <a:lnTo>
                  <a:pt x="107518" y="21122"/>
                </a:lnTo>
                <a:lnTo>
                  <a:pt x="103677" y="16322"/>
                </a:lnTo>
                <a:lnTo>
                  <a:pt x="99837" y="10561"/>
                </a:lnTo>
                <a:lnTo>
                  <a:pt x="95036" y="6720"/>
                </a:lnTo>
                <a:lnTo>
                  <a:pt x="88315" y="3840"/>
                </a:lnTo>
                <a:lnTo>
                  <a:pt x="82555" y="960"/>
                </a:lnTo>
                <a:lnTo>
                  <a:pt x="74874" y="0"/>
                </a:lnTo>
                <a:lnTo>
                  <a:pt x="58552" y="0"/>
                </a:lnTo>
                <a:lnTo>
                  <a:pt x="51831" y="1920"/>
                </a:lnTo>
                <a:lnTo>
                  <a:pt x="44150" y="5760"/>
                </a:lnTo>
                <a:lnTo>
                  <a:pt x="41543" y="7140"/>
                </a:lnTo>
                <a:lnTo>
                  <a:pt x="31496" y="14124"/>
                </a:lnTo>
                <a:lnTo>
                  <a:pt x="22067" y="24003"/>
                </a:lnTo>
                <a:lnTo>
                  <a:pt x="22067" y="4800"/>
                </a:lnTo>
                <a:lnTo>
                  <a:pt x="21122" y="4800"/>
                </a:lnTo>
                <a:lnTo>
                  <a:pt x="21122" y="3840"/>
                </a:lnTo>
                <a:lnTo>
                  <a:pt x="20162" y="2880"/>
                </a:lnTo>
                <a:lnTo>
                  <a:pt x="19187" y="2880"/>
                </a:lnTo>
                <a:lnTo>
                  <a:pt x="19187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96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/>
          <p:nvPr/>
        </p:nvSpPr>
        <p:spPr>
          <a:xfrm>
            <a:off x="4408429" y="940551"/>
            <a:ext cx="86395" cy="177591"/>
          </a:xfrm>
          <a:custGeom>
            <a:avLst/>
            <a:gdLst/>
            <a:ahLst/>
            <a:cxnLst/>
            <a:rect l="l" t="t" r="r" b="b"/>
            <a:pathLst>
              <a:path w="86395" h="177591">
                <a:moveTo>
                  <a:pt x="960" y="39349"/>
                </a:moveTo>
                <a:lnTo>
                  <a:pt x="0" y="40309"/>
                </a:lnTo>
                <a:lnTo>
                  <a:pt x="0" y="51831"/>
                </a:lnTo>
                <a:lnTo>
                  <a:pt x="960" y="53751"/>
                </a:lnTo>
                <a:lnTo>
                  <a:pt x="1920" y="55671"/>
                </a:lnTo>
                <a:lnTo>
                  <a:pt x="23042" y="55671"/>
                </a:lnTo>
                <a:lnTo>
                  <a:pt x="23042" y="141107"/>
                </a:lnTo>
                <a:lnTo>
                  <a:pt x="23987" y="147827"/>
                </a:lnTo>
                <a:lnTo>
                  <a:pt x="24947" y="153588"/>
                </a:lnTo>
                <a:lnTo>
                  <a:pt x="26868" y="158389"/>
                </a:lnTo>
                <a:lnTo>
                  <a:pt x="28788" y="163189"/>
                </a:lnTo>
                <a:lnTo>
                  <a:pt x="31668" y="167030"/>
                </a:lnTo>
                <a:lnTo>
                  <a:pt x="35509" y="170870"/>
                </a:lnTo>
                <a:lnTo>
                  <a:pt x="39349" y="173751"/>
                </a:lnTo>
                <a:lnTo>
                  <a:pt x="44150" y="175671"/>
                </a:lnTo>
                <a:lnTo>
                  <a:pt x="48950" y="176616"/>
                </a:lnTo>
                <a:lnTo>
                  <a:pt x="54711" y="177591"/>
                </a:lnTo>
                <a:lnTo>
                  <a:pt x="71033" y="177591"/>
                </a:lnTo>
                <a:lnTo>
                  <a:pt x="72953" y="176616"/>
                </a:lnTo>
                <a:lnTo>
                  <a:pt x="74874" y="176616"/>
                </a:lnTo>
                <a:lnTo>
                  <a:pt x="76794" y="175671"/>
                </a:lnTo>
                <a:lnTo>
                  <a:pt x="78714" y="175671"/>
                </a:lnTo>
                <a:lnTo>
                  <a:pt x="80634" y="174711"/>
                </a:lnTo>
                <a:lnTo>
                  <a:pt x="81594" y="173751"/>
                </a:lnTo>
                <a:lnTo>
                  <a:pt x="82555" y="173751"/>
                </a:lnTo>
                <a:lnTo>
                  <a:pt x="83515" y="172791"/>
                </a:lnTo>
                <a:lnTo>
                  <a:pt x="84475" y="171830"/>
                </a:lnTo>
                <a:lnTo>
                  <a:pt x="85435" y="170870"/>
                </a:lnTo>
                <a:lnTo>
                  <a:pt x="85435" y="168950"/>
                </a:lnTo>
                <a:lnTo>
                  <a:pt x="86395" y="167030"/>
                </a:lnTo>
                <a:lnTo>
                  <a:pt x="86395" y="159349"/>
                </a:lnTo>
                <a:lnTo>
                  <a:pt x="85435" y="157429"/>
                </a:lnTo>
                <a:lnTo>
                  <a:pt x="85435" y="154548"/>
                </a:lnTo>
                <a:lnTo>
                  <a:pt x="84475" y="154548"/>
                </a:lnTo>
                <a:lnTo>
                  <a:pt x="84475" y="153588"/>
                </a:lnTo>
                <a:lnTo>
                  <a:pt x="79674" y="153588"/>
                </a:lnTo>
                <a:lnTo>
                  <a:pt x="78714" y="154548"/>
                </a:lnTo>
                <a:lnTo>
                  <a:pt x="77754" y="154548"/>
                </a:lnTo>
                <a:lnTo>
                  <a:pt x="76794" y="155508"/>
                </a:lnTo>
                <a:lnTo>
                  <a:pt x="74874" y="155508"/>
                </a:lnTo>
                <a:lnTo>
                  <a:pt x="73913" y="156469"/>
                </a:lnTo>
                <a:lnTo>
                  <a:pt x="71993" y="156469"/>
                </a:lnTo>
                <a:lnTo>
                  <a:pt x="70073" y="157429"/>
                </a:lnTo>
                <a:lnTo>
                  <a:pt x="58552" y="157429"/>
                </a:lnTo>
                <a:lnTo>
                  <a:pt x="53751" y="154548"/>
                </a:lnTo>
                <a:lnTo>
                  <a:pt x="50871" y="150708"/>
                </a:lnTo>
                <a:lnTo>
                  <a:pt x="48950" y="145907"/>
                </a:lnTo>
                <a:lnTo>
                  <a:pt x="47030" y="139186"/>
                </a:lnTo>
                <a:lnTo>
                  <a:pt x="47030" y="55671"/>
                </a:lnTo>
                <a:lnTo>
                  <a:pt x="82555" y="55671"/>
                </a:lnTo>
                <a:lnTo>
                  <a:pt x="83515" y="54711"/>
                </a:lnTo>
                <a:lnTo>
                  <a:pt x="84475" y="53751"/>
                </a:lnTo>
                <a:lnTo>
                  <a:pt x="85435" y="51831"/>
                </a:lnTo>
                <a:lnTo>
                  <a:pt x="86395" y="49910"/>
                </a:lnTo>
                <a:lnTo>
                  <a:pt x="86395" y="42230"/>
                </a:lnTo>
                <a:lnTo>
                  <a:pt x="85435" y="41269"/>
                </a:lnTo>
                <a:lnTo>
                  <a:pt x="85435" y="39349"/>
                </a:lnTo>
                <a:lnTo>
                  <a:pt x="84475" y="38389"/>
                </a:lnTo>
                <a:lnTo>
                  <a:pt x="84475" y="37429"/>
                </a:lnTo>
                <a:lnTo>
                  <a:pt x="83515" y="36469"/>
                </a:lnTo>
                <a:lnTo>
                  <a:pt x="82555" y="36469"/>
                </a:lnTo>
                <a:lnTo>
                  <a:pt x="81594" y="35509"/>
                </a:lnTo>
                <a:lnTo>
                  <a:pt x="47030" y="35509"/>
                </a:lnTo>
                <a:lnTo>
                  <a:pt x="47030" y="2865"/>
                </a:lnTo>
                <a:lnTo>
                  <a:pt x="46070" y="1904"/>
                </a:lnTo>
                <a:lnTo>
                  <a:pt x="45110" y="960"/>
                </a:lnTo>
                <a:lnTo>
                  <a:pt x="44150" y="960"/>
                </a:lnTo>
                <a:lnTo>
                  <a:pt x="42230" y="0"/>
                </a:lnTo>
                <a:lnTo>
                  <a:pt x="27828" y="0"/>
                </a:lnTo>
                <a:lnTo>
                  <a:pt x="25907" y="960"/>
                </a:lnTo>
                <a:lnTo>
                  <a:pt x="24947" y="960"/>
                </a:lnTo>
                <a:lnTo>
                  <a:pt x="24947" y="1904"/>
                </a:lnTo>
                <a:lnTo>
                  <a:pt x="23987" y="1904"/>
                </a:lnTo>
                <a:lnTo>
                  <a:pt x="23042" y="2865"/>
                </a:lnTo>
                <a:lnTo>
                  <a:pt x="23042" y="35509"/>
                </a:lnTo>
                <a:lnTo>
                  <a:pt x="3840" y="35509"/>
                </a:lnTo>
                <a:lnTo>
                  <a:pt x="2865" y="36469"/>
                </a:lnTo>
                <a:lnTo>
                  <a:pt x="1920" y="36469"/>
                </a:lnTo>
                <a:lnTo>
                  <a:pt x="960" y="37429"/>
                </a:lnTo>
                <a:lnTo>
                  <a:pt x="960" y="39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/>
          <p:nvPr/>
        </p:nvSpPr>
        <p:spPr>
          <a:xfrm>
            <a:off x="4526493" y="911748"/>
            <a:ext cx="114239" cy="205419"/>
          </a:xfrm>
          <a:custGeom>
            <a:avLst/>
            <a:gdLst/>
            <a:ahLst/>
            <a:cxnLst/>
            <a:rect l="l" t="t" r="r" b="b"/>
            <a:pathLst>
              <a:path w="114239" h="205419">
                <a:moveTo>
                  <a:pt x="91196" y="203514"/>
                </a:moveTo>
                <a:lnTo>
                  <a:pt x="92156" y="204475"/>
                </a:lnTo>
                <a:lnTo>
                  <a:pt x="95996" y="204475"/>
                </a:lnTo>
                <a:lnTo>
                  <a:pt x="97916" y="205419"/>
                </a:lnTo>
                <a:lnTo>
                  <a:pt x="106558" y="205419"/>
                </a:lnTo>
                <a:lnTo>
                  <a:pt x="107518" y="204475"/>
                </a:lnTo>
                <a:lnTo>
                  <a:pt x="111358" y="204475"/>
                </a:lnTo>
                <a:lnTo>
                  <a:pt x="112318" y="203514"/>
                </a:lnTo>
                <a:lnTo>
                  <a:pt x="113278" y="203514"/>
                </a:lnTo>
                <a:lnTo>
                  <a:pt x="113278" y="202554"/>
                </a:lnTo>
                <a:lnTo>
                  <a:pt x="114239" y="202554"/>
                </a:lnTo>
                <a:lnTo>
                  <a:pt x="114239" y="110398"/>
                </a:lnTo>
                <a:lnTo>
                  <a:pt x="113278" y="102717"/>
                </a:lnTo>
                <a:lnTo>
                  <a:pt x="111358" y="95996"/>
                </a:lnTo>
                <a:lnTo>
                  <a:pt x="109438" y="89275"/>
                </a:lnTo>
                <a:lnTo>
                  <a:pt x="107518" y="83515"/>
                </a:lnTo>
                <a:lnTo>
                  <a:pt x="103677" y="78714"/>
                </a:lnTo>
                <a:lnTo>
                  <a:pt x="99837" y="72953"/>
                </a:lnTo>
                <a:lnTo>
                  <a:pt x="95036" y="69113"/>
                </a:lnTo>
                <a:lnTo>
                  <a:pt x="88315" y="66233"/>
                </a:lnTo>
                <a:lnTo>
                  <a:pt x="82570" y="63352"/>
                </a:lnTo>
                <a:lnTo>
                  <a:pt x="75849" y="62392"/>
                </a:lnTo>
                <a:lnTo>
                  <a:pt x="59527" y="62392"/>
                </a:lnTo>
                <a:lnTo>
                  <a:pt x="51846" y="64312"/>
                </a:lnTo>
                <a:lnTo>
                  <a:pt x="45125" y="67193"/>
                </a:lnTo>
                <a:lnTo>
                  <a:pt x="34040" y="74678"/>
                </a:lnTo>
                <a:lnTo>
                  <a:pt x="24002" y="83515"/>
                </a:lnTo>
                <a:lnTo>
                  <a:pt x="24002" y="2880"/>
                </a:lnTo>
                <a:lnTo>
                  <a:pt x="23042" y="1920"/>
                </a:lnTo>
                <a:lnTo>
                  <a:pt x="23042" y="960"/>
                </a:lnTo>
                <a:lnTo>
                  <a:pt x="21122" y="960"/>
                </a:lnTo>
                <a:lnTo>
                  <a:pt x="19202" y="0"/>
                </a:lnTo>
                <a:lnTo>
                  <a:pt x="4800" y="0"/>
                </a:lnTo>
                <a:lnTo>
                  <a:pt x="2895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202554"/>
                </a:lnTo>
                <a:lnTo>
                  <a:pt x="960" y="203514"/>
                </a:lnTo>
                <a:lnTo>
                  <a:pt x="1920" y="204475"/>
                </a:lnTo>
                <a:lnTo>
                  <a:pt x="5760" y="204475"/>
                </a:lnTo>
                <a:lnTo>
                  <a:pt x="7680" y="205419"/>
                </a:lnTo>
                <a:lnTo>
                  <a:pt x="16322" y="205419"/>
                </a:lnTo>
                <a:lnTo>
                  <a:pt x="18242" y="204475"/>
                </a:lnTo>
                <a:lnTo>
                  <a:pt x="22082" y="204475"/>
                </a:lnTo>
                <a:lnTo>
                  <a:pt x="23042" y="203514"/>
                </a:lnTo>
                <a:lnTo>
                  <a:pt x="24002" y="202554"/>
                </a:lnTo>
                <a:lnTo>
                  <a:pt x="24002" y="108478"/>
                </a:lnTo>
                <a:lnTo>
                  <a:pt x="25306" y="106837"/>
                </a:lnTo>
                <a:lnTo>
                  <a:pt x="34591" y="96837"/>
                </a:lnTo>
                <a:lnTo>
                  <a:pt x="43205" y="89275"/>
                </a:lnTo>
                <a:lnTo>
                  <a:pt x="49926" y="85435"/>
                </a:lnTo>
                <a:lnTo>
                  <a:pt x="55686" y="82555"/>
                </a:lnTo>
                <a:lnTo>
                  <a:pt x="66248" y="82555"/>
                </a:lnTo>
                <a:lnTo>
                  <a:pt x="70088" y="83515"/>
                </a:lnTo>
                <a:lnTo>
                  <a:pt x="73929" y="85435"/>
                </a:lnTo>
                <a:lnTo>
                  <a:pt x="77769" y="87355"/>
                </a:lnTo>
                <a:lnTo>
                  <a:pt x="80634" y="90236"/>
                </a:lnTo>
                <a:lnTo>
                  <a:pt x="82570" y="93116"/>
                </a:lnTo>
                <a:lnTo>
                  <a:pt x="85450" y="96956"/>
                </a:lnTo>
                <a:lnTo>
                  <a:pt x="86410" y="100797"/>
                </a:lnTo>
                <a:lnTo>
                  <a:pt x="88315" y="104637"/>
                </a:lnTo>
                <a:lnTo>
                  <a:pt x="89291" y="109438"/>
                </a:lnTo>
                <a:lnTo>
                  <a:pt x="89291" y="201594"/>
                </a:lnTo>
                <a:lnTo>
                  <a:pt x="90251" y="202554"/>
                </a:lnTo>
                <a:lnTo>
                  <a:pt x="90251" y="203514"/>
                </a:lnTo>
                <a:lnTo>
                  <a:pt x="91196" y="2035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/>
          <p:nvPr/>
        </p:nvSpPr>
        <p:spPr>
          <a:xfrm>
            <a:off x="4683937" y="976061"/>
            <a:ext cx="24947" cy="141107"/>
          </a:xfrm>
          <a:custGeom>
            <a:avLst/>
            <a:gdLst/>
            <a:ahLst/>
            <a:cxnLst/>
            <a:rect l="l" t="t" r="r" b="b"/>
            <a:pathLst>
              <a:path w="24947" h="141107">
                <a:moveTo>
                  <a:pt x="8641" y="141107"/>
                </a:moveTo>
                <a:lnTo>
                  <a:pt x="17282" y="141107"/>
                </a:lnTo>
                <a:lnTo>
                  <a:pt x="18242" y="140162"/>
                </a:lnTo>
                <a:lnTo>
                  <a:pt x="22082" y="140162"/>
                </a:lnTo>
                <a:lnTo>
                  <a:pt x="23042" y="139202"/>
                </a:lnTo>
                <a:lnTo>
                  <a:pt x="24002" y="139202"/>
                </a:lnTo>
                <a:lnTo>
                  <a:pt x="24002" y="138242"/>
                </a:lnTo>
                <a:lnTo>
                  <a:pt x="24947" y="138242"/>
                </a:lnTo>
                <a:lnTo>
                  <a:pt x="24947" y="3840"/>
                </a:lnTo>
                <a:lnTo>
                  <a:pt x="24002" y="2880"/>
                </a:lnTo>
                <a:lnTo>
                  <a:pt x="24002" y="1920"/>
                </a:lnTo>
                <a:lnTo>
                  <a:pt x="23042" y="960"/>
                </a:lnTo>
                <a:lnTo>
                  <a:pt x="22082" y="960"/>
                </a:lnTo>
                <a:lnTo>
                  <a:pt x="21107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37281"/>
                </a:lnTo>
                <a:lnTo>
                  <a:pt x="960" y="138242"/>
                </a:lnTo>
                <a:lnTo>
                  <a:pt x="960" y="139202"/>
                </a:lnTo>
                <a:lnTo>
                  <a:pt x="1920" y="139202"/>
                </a:lnTo>
                <a:lnTo>
                  <a:pt x="2880" y="140162"/>
                </a:lnTo>
                <a:lnTo>
                  <a:pt x="6720" y="140162"/>
                </a:lnTo>
                <a:lnTo>
                  <a:pt x="8641" y="1411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/>
          <p:nvPr/>
        </p:nvSpPr>
        <p:spPr>
          <a:xfrm>
            <a:off x="4681057" y="921334"/>
            <a:ext cx="30708" cy="28803"/>
          </a:xfrm>
          <a:custGeom>
            <a:avLst/>
            <a:gdLst/>
            <a:ahLst/>
            <a:cxnLst/>
            <a:rect l="l" t="t" r="r" b="b"/>
            <a:pathLst>
              <a:path w="30708" h="28803">
                <a:moveTo>
                  <a:pt x="0" y="14401"/>
                </a:moveTo>
                <a:lnTo>
                  <a:pt x="0" y="20177"/>
                </a:lnTo>
                <a:lnTo>
                  <a:pt x="1920" y="24002"/>
                </a:lnTo>
                <a:lnTo>
                  <a:pt x="3840" y="25923"/>
                </a:lnTo>
                <a:lnTo>
                  <a:pt x="5760" y="27843"/>
                </a:lnTo>
                <a:lnTo>
                  <a:pt x="9601" y="28803"/>
                </a:lnTo>
                <a:lnTo>
                  <a:pt x="21122" y="28803"/>
                </a:lnTo>
                <a:lnTo>
                  <a:pt x="24963" y="27843"/>
                </a:lnTo>
                <a:lnTo>
                  <a:pt x="26883" y="25923"/>
                </a:lnTo>
                <a:lnTo>
                  <a:pt x="29763" y="24002"/>
                </a:lnTo>
                <a:lnTo>
                  <a:pt x="30708" y="20177"/>
                </a:lnTo>
                <a:lnTo>
                  <a:pt x="30708" y="8656"/>
                </a:lnTo>
                <a:lnTo>
                  <a:pt x="28803" y="4815"/>
                </a:lnTo>
                <a:lnTo>
                  <a:pt x="26883" y="2895"/>
                </a:lnTo>
                <a:lnTo>
                  <a:pt x="24963" y="975"/>
                </a:lnTo>
                <a:lnTo>
                  <a:pt x="21122" y="0"/>
                </a:lnTo>
                <a:lnTo>
                  <a:pt x="9601" y="0"/>
                </a:lnTo>
                <a:lnTo>
                  <a:pt x="5760" y="975"/>
                </a:lnTo>
                <a:lnTo>
                  <a:pt x="3840" y="2895"/>
                </a:lnTo>
                <a:lnTo>
                  <a:pt x="1920" y="4815"/>
                </a:lnTo>
                <a:lnTo>
                  <a:pt x="0" y="8656"/>
                </a:lnTo>
                <a:lnTo>
                  <a:pt x="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/>
          <p:nvPr/>
        </p:nvSpPr>
        <p:spPr>
          <a:xfrm>
            <a:off x="4753051" y="974140"/>
            <a:ext cx="114239" cy="143027"/>
          </a:xfrm>
          <a:custGeom>
            <a:avLst/>
            <a:gdLst/>
            <a:ahLst/>
            <a:cxnLst/>
            <a:rect l="l" t="t" r="r" b="b"/>
            <a:pathLst>
              <a:path w="114239" h="143027">
                <a:moveTo>
                  <a:pt x="82555" y="960"/>
                </a:moveTo>
                <a:lnTo>
                  <a:pt x="75834" y="0"/>
                </a:lnTo>
                <a:lnTo>
                  <a:pt x="59527" y="0"/>
                </a:lnTo>
                <a:lnTo>
                  <a:pt x="51846" y="1920"/>
                </a:lnTo>
                <a:lnTo>
                  <a:pt x="44165" y="5760"/>
                </a:lnTo>
                <a:lnTo>
                  <a:pt x="41590" y="7140"/>
                </a:lnTo>
                <a:lnTo>
                  <a:pt x="31900" y="14124"/>
                </a:lnTo>
                <a:lnTo>
                  <a:pt x="22082" y="24003"/>
                </a:lnTo>
                <a:lnTo>
                  <a:pt x="22082" y="4800"/>
                </a:lnTo>
                <a:lnTo>
                  <a:pt x="21122" y="3840"/>
                </a:lnTo>
                <a:lnTo>
                  <a:pt x="20162" y="2880"/>
                </a:lnTo>
                <a:lnTo>
                  <a:pt x="19202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40162"/>
                </a:lnTo>
                <a:lnTo>
                  <a:pt x="960" y="140162"/>
                </a:lnTo>
                <a:lnTo>
                  <a:pt x="960" y="141122"/>
                </a:lnTo>
                <a:lnTo>
                  <a:pt x="1920" y="141122"/>
                </a:lnTo>
                <a:lnTo>
                  <a:pt x="2880" y="142082"/>
                </a:lnTo>
                <a:lnTo>
                  <a:pt x="6720" y="142082"/>
                </a:lnTo>
                <a:lnTo>
                  <a:pt x="7680" y="143027"/>
                </a:lnTo>
                <a:lnTo>
                  <a:pt x="16322" y="143027"/>
                </a:lnTo>
                <a:lnTo>
                  <a:pt x="18242" y="142082"/>
                </a:lnTo>
                <a:lnTo>
                  <a:pt x="22082" y="142082"/>
                </a:lnTo>
                <a:lnTo>
                  <a:pt x="23042" y="141122"/>
                </a:lnTo>
                <a:lnTo>
                  <a:pt x="24002" y="141122"/>
                </a:lnTo>
                <a:lnTo>
                  <a:pt x="24002" y="46085"/>
                </a:lnTo>
                <a:lnTo>
                  <a:pt x="25306" y="44444"/>
                </a:lnTo>
                <a:lnTo>
                  <a:pt x="34591" y="34444"/>
                </a:lnTo>
                <a:lnTo>
                  <a:pt x="43205" y="26883"/>
                </a:lnTo>
                <a:lnTo>
                  <a:pt x="49911" y="23042"/>
                </a:lnTo>
                <a:lnTo>
                  <a:pt x="55686" y="20162"/>
                </a:lnTo>
                <a:lnTo>
                  <a:pt x="66248" y="20162"/>
                </a:lnTo>
                <a:lnTo>
                  <a:pt x="71033" y="21122"/>
                </a:lnTo>
                <a:lnTo>
                  <a:pt x="73913" y="23042"/>
                </a:lnTo>
                <a:lnTo>
                  <a:pt x="77754" y="24963"/>
                </a:lnTo>
                <a:lnTo>
                  <a:pt x="80634" y="27843"/>
                </a:lnTo>
                <a:lnTo>
                  <a:pt x="82555" y="30723"/>
                </a:lnTo>
                <a:lnTo>
                  <a:pt x="85435" y="34564"/>
                </a:lnTo>
                <a:lnTo>
                  <a:pt x="87355" y="38404"/>
                </a:lnTo>
                <a:lnTo>
                  <a:pt x="88315" y="42245"/>
                </a:lnTo>
                <a:lnTo>
                  <a:pt x="89275" y="47045"/>
                </a:lnTo>
                <a:lnTo>
                  <a:pt x="90236" y="53766"/>
                </a:lnTo>
                <a:lnTo>
                  <a:pt x="90236" y="140162"/>
                </a:lnTo>
                <a:lnTo>
                  <a:pt x="91196" y="141122"/>
                </a:lnTo>
                <a:lnTo>
                  <a:pt x="92156" y="142082"/>
                </a:lnTo>
                <a:lnTo>
                  <a:pt x="95996" y="142082"/>
                </a:lnTo>
                <a:lnTo>
                  <a:pt x="97916" y="143027"/>
                </a:lnTo>
                <a:lnTo>
                  <a:pt x="106558" y="143027"/>
                </a:lnTo>
                <a:lnTo>
                  <a:pt x="107518" y="142082"/>
                </a:lnTo>
                <a:lnTo>
                  <a:pt x="111358" y="142082"/>
                </a:lnTo>
                <a:lnTo>
                  <a:pt x="112318" y="141122"/>
                </a:lnTo>
                <a:lnTo>
                  <a:pt x="113278" y="141122"/>
                </a:lnTo>
                <a:lnTo>
                  <a:pt x="113278" y="140162"/>
                </a:lnTo>
                <a:lnTo>
                  <a:pt x="114239" y="140162"/>
                </a:lnTo>
                <a:lnTo>
                  <a:pt x="114239" y="48006"/>
                </a:lnTo>
                <a:lnTo>
                  <a:pt x="113278" y="40325"/>
                </a:lnTo>
                <a:lnTo>
                  <a:pt x="111358" y="33604"/>
                </a:lnTo>
                <a:lnTo>
                  <a:pt x="110398" y="26883"/>
                </a:lnTo>
                <a:lnTo>
                  <a:pt x="107518" y="21122"/>
                </a:lnTo>
                <a:lnTo>
                  <a:pt x="103677" y="16322"/>
                </a:lnTo>
                <a:lnTo>
                  <a:pt x="99837" y="10561"/>
                </a:lnTo>
                <a:lnTo>
                  <a:pt x="95036" y="6720"/>
                </a:lnTo>
                <a:lnTo>
                  <a:pt x="89275" y="3840"/>
                </a:lnTo>
                <a:lnTo>
                  <a:pt x="82555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/>
          <p:nvPr/>
        </p:nvSpPr>
        <p:spPr>
          <a:xfrm>
            <a:off x="4911440" y="911748"/>
            <a:ext cx="108478" cy="205419"/>
          </a:xfrm>
          <a:custGeom>
            <a:avLst/>
            <a:gdLst/>
            <a:ahLst/>
            <a:cxnLst/>
            <a:rect l="l" t="t" r="r" b="b"/>
            <a:pathLst>
              <a:path w="108478" h="205419">
                <a:moveTo>
                  <a:pt x="98877" y="64312"/>
                </a:moveTo>
                <a:lnTo>
                  <a:pt x="80650" y="64312"/>
                </a:lnTo>
                <a:lnTo>
                  <a:pt x="79689" y="65272"/>
                </a:lnTo>
                <a:lnTo>
                  <a:pt x="78729" y="65272"/>
                </a:lnTo>
                <a:lnTo>
                  <a:pt x="77769" y="66233"/>
                </a:lnTo>
                <a:lnTo>
                  <a:pt x="76809" y="67193"/>
                </a:lnTo>
                <a:lnTo>
                  <a:pt x="75849" y="67193"/>
                </a:lnTo>
                <a:lnTo>
                  <a:pt x="74889" y="68153"/>
                </a:lnTo>
                <a:lnTo>
                  <a:pt x="73929" y="69113"/>
                </a:lnTo>
                <a:lnTo>
                  <a:pt x="24002" y="123840"/>
                </a:lnTo>
                <a:lnTo>
                  <a:pt x="24002" y="2880"/>
                </a:lnTo>
                <a:lnTo>
                  <a:pt x="23042" y="2880"/>
                </a:lnTo>
                <a:lnTo>
                  <a:pt x="23042" y="1920"/>
                </a:lnTo>
                <a:lnTo>
                  <a:pt x="22082" y="960"/>
                </a:lnTo>
                <a:lnTo>
                  <a:pt x="20162" y="960"/>
                </a:lnTo>
                <a:lnTo>
                  <a:pt x="19202" y="0"/>
                </a:lnTo>
                <a:lnTo>
                  <a:pt x="3840" y="0"/>
                </a:lnTo>
                <a:lnTo>
                  <a:pt x="2895" y="960"/>
                </a:lnTo>
                <a:lnTo>
                  <a:pt x="1935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202554"/>
                </a:lnTo>
                <a:lnTo>
                  <a:pt x="960" y="203514"/>
                </a:lnTo>
                <a:lnTo>
                  <a:pt x="1935" y="204475"/>
                </a:lnTo>
                <a:lnTo>
                  <a:pt x="5775" y="204475"/>
                </a:lnTo>
                <a:lnTo>
                  <a:pt x="7680" y="205419"/>
                </a:lnTo>
                <a:lnTo>
                  <a:pt x="16322" y="205419"/>
                </a:lnTo>
                <a:lnTo>
                  <a:pt x="18242" y="204475"/>
                </a:lnTo>
                <a:lnTo>
                  <a:pt x="21122" y="204475"/>
                </a:lnTo>
                <a:lnTo>
                  <a:pt x="22082" y="203514"/>
                </a:lnTo>
                <a:lnTo>
                  <a:pt x="23042" y="203514"/>
                </a:lnTo>
                <a:lnTo>
                  <a:pt x="23042" y="202554"/>
                </a:lnTo>
                <a:lnTo>
                  <a:pt x="24002" y="202554"/>
                </a:lnTo>
                <a:lnTo>
                  <a:pt x="24002" y="127680"/>
                </a:lnTo>
                <a:lnTo>
                  <a:pt x="79689" y="200634"/>
                </a:lnTo>
                <a:lnTo>
                  <a:pt x="80650" y="201594"/>
                </a:lnTo>
                <a:lnTo>
                  <a:pt x="81610" y="202554"/>
                </a:lnTo>
                <a:lnTo>
                  <a:pt x="82570" y="203514"/>
                </a:lnTo>
                <a:lnTo>
                  <a:pt x="83530" y="204475"/>
                </a:lnTo>
                <a:lnTo>
                  <a:pt x="89291" y="204475"/>
                </a:lnTo>
                <a:lnTo>
                  <a:pt x="91196" y="205419"/>
                </a:lnTo>
                <a:lnTo>
                  <a:pt x="99852" y="205419"/>
                </a:lnTo>
                <a:lnTo>
                  <a:pt x="101757" y="204475"/>
                </a:lnTo>
                <a:lnTo>
                  <a:pt x="105597" y="204475"/>
                </a:lnTo>
                <a:lnTo>
                  <a:pt x="106558" y="203514"/>
                </a:lnTo>
                <a:lnTo>
                  <a:pt x="107533" y="203514"/>
                </a:lnTo>
                <a:lnTo>
                  <a:pt x="107533" y="202554"/>
                </a:lnTo>
                <a:lnTo>
                  <a:pt x="108478" y="201594"/>
                </a:lnTo>
                <a:lnTo>
                  <a:pt x="108478" y="198714"/>
                </a:lnTo>
                <a:lnTo>
                  <a:pt x="107533" y="197754"/>
                </a:lnTo>
                <a:lnTo>
                  <a:pt x="106558" y="196794"/>
                </a:lnTo>
                <a:lnTo>
                  <a:pt x="105597" y="194873"/>
                </a:lnTo>
                <a:lnTo>
                  <a:pt x="104637" y="193913"/>
                </a:lnTo>
                <a:lnTo>
                  <a:pt x="50886" y="123840"/>
                </a:lnTo>
                <a:lnTo>
                  <a:pt x="98877" y="75834"/>
                </a:lnTo>
                <a:lnTo>
                  <a:pt x="100812" y="74874"/>
                </a:lnTo>
                <a:lnTo>
                  <a:pt x="101757" y="72953"/>
                </a:lnTo>
                <a:lnTo>
                  <a:pt x="101757" y="71993"/>
                </a:lnTo>
                <a:lnTo>
                  <a:pt x="102717" y="71033"/>
                </a:lnTo>
                <a:lnTo>
                  <a:pt x="102717" y="66233"/>
                </a:lnTo>
                <a:lnTo>
                  <a:pt x="101757" y="66233"/>
                </a:lnTo>
                <a:lnTo>
                  <a:pt x="100812" y="65272"/>
                </a:lnTo>
                <a:lnTo>
                  <a:pt x="99852" y="65272"/>
                </a:lnTo>
                <a:lnTo>
                  <a:pt x="98877" y="6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/>
          <p:nvPr/>
        </p:nvSpPr>
        <p:spPr>
          <a:xfrm>
            <a:off x="5047762" y="976061"/>
            <a:ext cx="24963" cy="141107"/>
          </a:xfrm>
          <a:custGeom>
            <a:avLst/>
            <a:gdLst/>
            <a:ahLst/>
            <a:cxnLst/>
            <a:rect l="l" t="t" r="r" b="b"/>
            <a:pathLst>
              <a:path w="24963" h="141107">
                <a:moveTo>
                  <a:pt x="24963" y="136321"/>
                </a:moveTo>
                <a:lnTo>
                  <a:pt x="24963" y="3840"/>
                </a:lnTo>
                <a:lnTo>
                  <a:pt x="24002" y="2880"/>
                </a:lnTo>
                <a:lnTo>
                  <a:pt x="24002" y="1920"/>
                </a:lnTo>
                <a:lnTo>
                  <a:pt x="23042" y="1920"/>
                </a:lnTo>
                <a:lnTo>
                  <a:pt x="23042" y="960"/>
                </a:lnTo>
                <a:lnTo>
                  <a:pt x="22082" y="960"/>
                </a:lnTo>
                <a:lnTo>
                  <a:pt x="21122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38242"/>
                </a:lnTo>
                <a:lnTo>
                  <a:pt x="960" y="138242"/>
                </a:lnTo>
                <a:lnTo>
                  <a:pt x="960" y="139202"/>
                </a:lnTo>
                <a:lnTo>
                  <a:pt x="1920" y="139202"/>
                </a:lnTo>
                <a:lnTo>
                  <a:pt x="2880" y="140162"/>
                </a:lnTo>
                <a:lnTo>
                  <a:pt x="6720" y="140162"/>
                </a:lnTo>
                <a:lnTo>
                  <a:pt x="7680" y="141107"/>
                </a:lnTo>
                <a:lnTo>
                  <a:pt x="17282" y="141107"/>
                </a:lnTo>
                <a:lnTo>
                  <a:pt x="18242" y="140162"/>
                </a:lnTo>
                <a:lnTo>
                  <a:pt x="22082" y="140162"/>
                </a:lnTo>
                <a:lnTo>
                  <a:pt x="23042" y="139202"/>
                </a:lnTo>
                <a:lnTo>
                  <a:pt x="24002" y="139202"/>
                </a:lnTo>
                <a:lnTo>
                  <a:pt x="24002" y="138242"/>
                </a:lnTo>
                <a:lnTo>
                  <a:pt x="24963" y="137281"/>
                </a:lnTo>
                <a:lnTo>
                  <a:pt x="24963" y="1363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" name="object 80"/>
          <p:cNvSpPr/>
          <p:nvPr/>
        </p:nvSpPr>
        <p:spPr>
          <a:xfrm>
            <a:off x="5044881" y="921334"/>
            <a:ext cx="29763" cy="28803"/>
          </a:xfrm>
          <a:custGeom>
            <a:avLst/>
            <a:gdLst/>
            <a:ahLst/>
            <a:cxnLst/>
            <a:rect l="l" t="t" r="r" b="b"/>
            <a:pathLst>
              <a:path w="29763" h="28803">
                <a:moveTo>
                  <a:pt x="29763" y="14401"/>
                </a:moveTo>
                <a:lnTo>
                  <a:pt x="29763" y="8656"/>
                </a:lnTo>
                <a:lnTo>
                  <a:pt x="28803" y="4815"/>
                </a:lnTo>
                <a:lnTo>
                  <a:pt x="26883" y="2895"/>
                </a:lnTo>
                <a:lnTo>
                  <a:pt x="24963" y="975"/>
                </a:lnTo>
                <a:lnTo>
                  <a:pt x="21122" y="0"/>
                </a:lnTo>
                <a:lnTo>
                  <a:pt x="9601" y="0"/>
                </a:lnTo>
                <a:lnTo>
                  <a:pt x="5760" y="975"/>
                </a:lnTo>
                <a:lnTo>
                  <a:pt x="3840" y="2895"/>
                </a:lnTo>
                <a:lnTo>
                  <a:pt x="960" y="4815"/>
                </a:lnTo>
                <a:lnTo>
                  <a:pt x="0" y="8656"/>
                </a:lnTo>
                <a:lnTo>
                  <a:pt x="0" y="20177"/>
                </a:lnTo>
                <a:lnTo>
                  <a:pt x="960" y="24002"/>
                </a:lnTo>
                <a:lnTo>
                  <a:pt x="2880" y="25923"/>
                </a:lnTo>
                <a:lnTo>
                  <a:pt x="5760" y="27843"/>
                </a:lnTo>
                <a:lnTo>
                  <a:pt x="9601" y="28803"/>
                </a:lnTo>
                <a:lnTo>
                  <a:pt x="21122" y="28803"/>
                </a:lnTo>
                <a:lnTo>
                  <a:pt x="24963" y="27843"/>
                </a:lnTo>
                <a:lnTo>
                  <a:pt x="26883" y="25923"/>
                </a:lnTo>
                <a:lnTo>
                  <a:pt x="28803" y="24002"/>
                </a:lnTo>
                <a:lnTo>
                  <a:pt x="29763" y="20177"/>
                </a:lnTo>
                <a:lnTo>
                  <a:pt x="29763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" name="object 81"/>
          <p:cNvSpPr/>
          <p:nvPr/>
        </p:nvSpPr>
        <p:spPr>
          <a:xfrm>
            <a:off x="5116890" y="974140"/>
            <a:ext cx="114223" cy="143027"/>
          </a:xfrm>
          <a:custGeom>
            <a:avLst/>
            <a:gdLst/>
            <a:ahLst/>
            <a:cxnLst/>
            <a:rect l="l" t="t" r="r" b="b"/>
            <a:pathLst>
              <a:path w="114223" h="143027">
                <a:moveTo>
                  <a:pt x="944" y="3840"/>
                </a:moveTo>
                <a:lnTo>
                  <a:pt x="0" y="3840"/>
                </a:lnTo>
                <a:lnTo>
                  <a:pt x="0" y="140162"/>
                </a:lnTo>
                <a:lnTo>
                  <a:pt x="944" y="141122"/>
                </a:lnTo>
                <a:lnTo>
                  <a:pt x="1905" y="142082"/>
                </a:lnTo>
                <a:lnTo>
                  <a:pt x="5745" y="142082"/>
                </a:lnTo>
                <a:lnTo>
                  <a:pt x="7665" y="143027"/>
                </a:lnTo>
                <a:lnTo>
                  <a:pt x="16306" y="143027"/>
                </a:lnTo>
                <a:lnTo>
                  <a:pt x="18227" y="142082"/>
                </a:lnTo>
                <a:lnTo>
                  <a:pt x="22067" y="142082"/>
                </a:lnTo>
                <a:lnTo>
                  <a:pt x="23027" y="141122"/>
                </a:lnTo>
                <a:lnTo>
                  <a:pt x="23987" y="140162"/>
                </a:lnTo>
                <a:lnTo>
                  <a:pt x="23987" y="46085"/>
                </a:lnTo>
                <a:lnTo>
                  <a:pt x="25291" y="44444"/>
                </a:lnTo>
                <a:lnTo>
                  <a:pt x="34576" y="34444"/>
                </a:lnTo>
                <a:lnTo>
                  <a:pt x="43190" y="26883"/>
                </a:lnTo>
                <a:lnTo>
                  <a:pt x="49911" y="23042"/>
                </a:lnTo>
                <a:lnTo>
                  <a:pt x="55671" y="20162"/>
                </a:lnTo>
                <a:lnTo>
                  <a:pt x="66233" y="20162"/>
                </a:lnTo>
                <a:lnTo>
                  <a:pt x="70073" y="21122"/>
                </a:lnTo>
                <a:lnTo>
                  <a:pt x="73913" y="23042"/>
                </a:lnTo>
                <a:lnTo>
                  <a:pt x="77739" y="24963"/>
                </a:lnTo>
                <a:lnTo>
                  <a:pt x="80634" y="27843"/>
                </a:lnTo>
                <a:lnTo>
                  <a:pt x="82555" y="30723"/>
                </a:lnTo>
                <a:lnTo>
                  <a:pt x="85420" y="34564"/>
                </a:lnTo>
                <a:lnTo>
                  <a:pt x="86395" y="38404"/>
                </a:lnTo>
                <a:lnTo>
                  <a:pt x="88300" y="42245"/>
                </a:lnTo>
                <a:lnTo>
                  <a:pt x="89260" y="47045"/>
                </a:lnTo>
                <a:lnTo>
                  <a:pt x="89260" y="139202"/>
                </a:lnTo>
                <a:lnTo>
                  <a:pt x="90236" y="140162"/>
                </a:lnTo>
                <a:lnTo>
                  <a:pt x="90236" y="141122"/>
                </a:lnTo>
                <a:lnTo>
                  <a:pt x="91196" y="141122"/>
                </a:lnTo>
                <a:lnTo>
                  <a:pt x="92141" y="142082"/>
                </a:lnTo>
                <a:lnTo>
                  <a:pt x="95981" y="142082"/>
                </a:lnTo>
                <a:lnTo>
                  <a:pt x="97917" y="143027"/>
                </a:lnTo>
                <a:lnTo>
                  <a:pt x="106542" y="143027"/>
                </a:lnTo>
                <a:lnTo>
                  <a:pt x="107502" y="142082"/>
                </a:lnTo>
                <a:lnTo>
                  <a:pt x="111343" y="142082"/>
                </a:lnTo>
                <a:lnTo>
                  <a:pt x="112303" y="141122"/>
                </a:lnTo>
                <a:lnTo>
                  <a:pt x="113263" y="141122"/>
                </a:lnTo>
                <a:lnTo>
                  <a:pt x="113263" y="140162"/>
                </a:lnTo>
                <a:lnTo>
                  <a:pt x="114223" y="140162"/>
                </a:lnTo>
                <a:lnTo>
                  <a:pt x="114223" y="48006"/>
                </a:lnTo>
                <a:lnTo>
                  <a:pt x="113263" y="40325"/>
                </a:lnTo>
                <a:lnTo>
                  <a:pt x="111343" y="33604"/>
                </a:lnTo>
                <a:lnTo>
                  <a:pt x="109423" y="26883"/>
                </a:lnTo>
                <a:lnTo>
                  <a:pt x="107502" y="21122"/>
                </a:lnTo>
                <a:lnTo>
                  <a:pt x="103662" y="16322"/>
                </a:lnTo>
                <a:lnTo>
                  <a:pt x="99822" y="10561"/>
                </a:lnTo>
                <a:lnTo>
                  <a:pt x="95021" y="6720"/>
                </a:lnTo>
                <a:lnTo>
                  <a:pt x="88300" y="3840"/>
                </a:lnTo>
                <a:lnTo>
                  <a:pt x="82555" y="960"/>
                </a:lnTo>
                <a:lnTo>
                  <a:pt x="75834" y="0"/>
                </a:lnTo>
                <a:lnTo>
                  <a:pt x="58552" y="0"/>
                </a:lnTo>
                <a:lnTo>
                  <a:pt x="51831" y="1920"/>
                </a:lnTo>
                <a:lnTo>
                  <a:pt x="44150" y="5760"/>
                </a:lnTo>
                <a:lnTo>
                  <a:pt x="41542" y="7140"/>
                </a:lnTo>
                <a:lnTo>
                  <a:pt x="31489" y="14124"/>
                </a:lnTo>
                <a:lnTo>
                  <a:pt x="22067" y="24003"/>
                </a:lnTo>
                <a:lnTo>
                  <a:pt x="22067" y="4800"/>
                </a:lnTo>
                <a:lnTo>
                  <a:pt x="21107" y="4800"/>
                </a:lnTo>
                <a:lnTo>
                  <a:pt x="21107" y="3840"/>
                </a:lnTo>
                <a:lnTo>
                  <a:pt x="20147" y="2880"/>
                </a:lnTo>
                <a:lnTo>
                  <a:pt x="19187" y="2880"/>
                </a:lnTo>
                <a:lnTo>
                  <a:pt x="19187" y="1920"/>
                </a:lnTo>
                <a:lnTo>
                  <a:pt x="2865" y="1920"/>
                </a:lnTo>
                <a:lnTo>
                  <a:pt x="1905" y="2880"/>
                </a:lnTo>
                <a:lnTo>
                  <a:pt x="944" y="2880"/>
                </a:lnTo>
                <a:lnTo>
                  <a:pt x="944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" name="object 82"/>
          <p:cNvSpPr/>
          <p:nvPr/>
        </p:nvSpPr>
        <p:spPr>
          <a:xfrm>
            <a:off x="5259918" y="974140"/>
            <a:ext cx="125760" cy="195834"/>
          </a:xfrm>
          <a:custGeom>
            <a:avLst/>
            <a:gdLst/>
            <a:ahLst/>
            <a:cxnLst/>
            <a:rect l="l" t="t" r="r" b="b"/>
            <a:pathLst>
              <a:path w="125760" h="195834">
                <a:moveTo>
                  <a:pt x="24963" y="149748"/>
                </a:moveTo>
                <a:lnTo>
                  <a:pt x="25923" y="147843"/>
                </a:lnTo>
                <a:lnTo>
                  <a:pt x="26883" y="145923"/>
                </a:lnTo>
                <a:lnTo>
                  <a:pt x="26883" y="97917"/>
                </a:lnTo>
                <a:lnTo>
                  <a:pt x="27843" y="95036"/>
                </a:lnTo>
                <a:lnTo>
                  <a:pt x="28803" y="93116"/>
                </a:lnTo>
                <a:lnTo>
                  <a:pt x="29763" y="90236"/>
                </a:lnTo>
                <a:lnTo>
                  <a:pt x="30723" y="88315"/>
                </a:lnTo>
                <a:lnTo>
                  <a:pt x="32628" y="87355"/>
                </a:lnTo>
                <a:lnTo>
                  <a:pt x="35524" y="89275"/>
                </a:lnTo>
                <a:lnTo>
                  <a:pt x="39349" y="91196"/>
                </a:lnTo>
                <a:lnTo>
                  <a:pt x="44150" y="92156"/>
                </a:lnTo>
                <a:lnTo>
                  <a:pt x="50871" y="75834"/>
                </a:lnTo>
                <a:lnTo>
                  <a:pt x="43190" y="72953"/>
                </a:lnTo>
                <a:lnTo>
                  <a:pt x="38404" y="68168"/>
                </a:lnTo>
                <a:lnTo>
                  <a:pt x="33604" y="63352"/>
                </a:lnTo>
                <a:lnTo>
                  <a:pt x="30723" y="56631"/>
                </a:lnTo>
                <a:lnTo>
                  <a:pt x="30723" y="44165"/>
                </a:lnTo>
                <a:lnTo>
                  <a:pt x="31683" y="40325"/>
                </a:lnTo>
                <a:lnTo>
                  <a:pt x="32628" y="36484"/>
                </a:lnTo>
                <a:lnTo>
                  <a:pt x="33604" y="32644"/>
                </a:lnTo>
                <a:lnTo>
                  <a:pt x="35524" y="29763"/>
                </a:lnTo>
                <a:lnTo>
                  <a:pt x="38404" y="26883"/>
                </a:lnTo>
                <a:lnTo>
                  <a:pt x="40309" y="24003"/>
                </a:lnTo>
                <a:lnTo>
                  <a:pt x="43190" y="22082"/>
                </a:lnTo>
                <a:lnTo>
                  <a:pt x="47030" y="21122"/>
                </a:lnTo>
                <a:lnTo>
                  <a:pt x="49911" y="19202"/>
                </a:lnTo>
                <a:lnTo>
                  <a:pt x="54711" y="18242"/>
                </a:lnTo>
                <a:lnTo>
                  <a:pt x="68153" y="18242"/>
                </a:lnTo>
                <a:lnTo>
                  <a:pt x="74874" y="21122"/>
                </a:lnTo>
                <a:lnTo>
                  <a:pt x="79674" y="25923"/>
                </a:lnTo>
                <a:lnTo>
                  <a:pt x="85435" y="30723"/>
                </a:lnTo>
                <a:lnTo>
                  <a:pt x="87355" y="38404"/>
                </a:lnTo>
                <a:lnTo>
                  <a:pt x="101757" y="22082"/>
                </a:lnTo>
                <a:lnTo>
                  <a:pt x="121920" y="22082"/>
                </a:lnTo>
                <a:lnTo>
                  <a:pt x="122880" y="21122"/>
                </a:lnTo>
                <a:lnTo>
                  <a:pt x="123840" y="19202"/>
                </a:lnTo>
                <a:lnTo>
                  <a:pt x="124800" y="18242"/>
                </a:lnTo>
                <a:lnTo>
                  <a:pt x="125760" y="15361"/>
                </a:lnTo>
                <a:lnTo>
                  <a:pt x="125760" y="8641"/>
                </a:lnTo>
                <a:lnTo>
                  <a:pt x="124800" y="6720"/>
                </a:lnTo>
                <a:lnTo>
                  <a:pt x="123840" y="4800"/>
                </a:lnTo>
                <a:lnTo>
                  <a:pt x="122880" y="2880"/>
                </a:lnTo>
                <a:lnTo>
                  <a:pt x="121920" y="1920"/>
                </a:lnTo>
                <a:lnTo>
                  <a:pt x="77754" y="1920"/>
                </a:lnTo>
                <a:lnTo>
                  <a:pt x="73913" y="960"/>
                </a:lnTo>
                <a:lnTo>
                  <a:pt x="71033" y="960"/>
                </a:lnTo>
                <a:lnTo>
                  <a:pt x="67193" y="0"/>
                </a:lnTo>
                <a:lnTo>
                  <a:pt x="51831" y="0"/>
                </a:lnTo>
                <a:lnTo>
                  <a:pt x="45125" y="960"/>
                </a:lnTo>
                <a:lnTo>
                  <a:pt x="38404" y="2880"/>
                </a:lnTo>
                <a:lnTo>
                  <a:pt x="32628" y="5760"/>
                </a:lnTo>
                <a:lnTo>
                  <a:pt x="26883" y="8641"/>
                </a:lnTo>
                <a:lnTo>
                  <a:pt x="22082" y="12481"/>
                </a:lnTo>
                <a:lnTo>
                  <a:pt x="18242" y="16322"/>
                </a:lnTo>
                <a:lnTo>
                  <a:pt x="14401" y="22082"/>
                </a:lnTo>
                <a:lnTo>
                  <a:pt x="11521" y="27843"/>
                </a:lnTo>
                <a:lnTo>
                  <a:pt x="9601" y="33604"/>
                </a:lnTo>
                <a:lnTo>
                  <a:pt x="7680" y="40325"/>
                </a:lnTo>
                <a:lnTo>
                  <a:pt x="7680" y="54726"/>
                </a:lnTo>
                <a:lnTo>
                  <a:pt x="8641" y="60487"/>
                </a:lnTo>
                <a:lnTo>
                  <a:pt x="10561" y="64328"/>
                </a:lnTo>
                <a:lnTo>
                  <a:pt x="12481" y="69113"/>
                </a:lnTo>
                <a:lnTo>
                  <a:pt x="15361" y="72953"/>
                </a:lnTo>
                <a:lnTo>
                  <a:pt x="18242" y="76794"/>
                </a:lnTo>
                <a:lnTo>
                  <a:pt x="14401" y="80634"/>
                </a:lnTo>
                <a:lnTo>
                  <a:pt x="11521" y="84475"/>
                </a:lnTo>
                <a:lnTo>
                  <a:pt x="8641" y="89275"/>
                </a:lnTo>
                <a:lnTo>
                  <a:pt x="6720" y="94076"/>
                </a:lnTo>
                <a:lnTo>
                  <a:pt x="4800" y="99837"/>
                </a:lnTo>
                <a:lnTo>
                  <a:pt x="4800" y="109438"/>
                </a:lnTo>
                <a:lnTo>
                  <a:pt x="6720" y="113278"/>
                </a:lnTo>
                <a:lnTo>
                  <a:pt x="8641" y="117119"/>
                </a:lnTo>
                <a:lnTo>
                  <a:pt x="10561" y="120959"/>
                </a:lnTo>
                <a:lnTo>
                  <a:pt x="14401" y="123840"/>
                </a:lnTo>
                <a:lnTo>
                  <a:pt x="19202" y="126720"/>
                </a:lnTo>
                <a:lnTo>
                  <a:pt x="16322" y="129600"/>
                </a:lnTo>
                <a:lnTo>
                  <a:pt x="13441" y="131521"/>
                </a:lnTo>
                <a:lnTo>
                  <a:pt x="10561" y="134401"/>
                </a:lnTo>
                <a:lnTo>
                  <a:pt x="8641" y="136321"/>
                </a:lnTo>
                <a:lnTo>
                  <a:pt x="6720" y="139202"/>
                </a:lnTo>
                <a:lnTo>
                  <a:pt x="4800" y="142082"/>
                </a:lnTo>
                <a:lnTo>
                  <a:pt x="2880" y="144962"/>
                </a:lnTo>
                <a:lnTo>
                  <a:pt x="1920" y="147843"/>
                </a:lnTo>
                <a:lnTo>
                  <a:pt x="960" y="150708"/>
                </a:lnTo>
                <a:lnTo>
                  <a:pt x="0" y="153588"/>
                </a:lnTo>
                <a:lnTo>
                  <a:pt x="0" y="165110"/>
                </a:lnTo>
                <a:lnTo>
                  <a:pt x="960" y="169926"/>
                </a:lnTo>
                <a:lnTo>
                  <a:pt x="3840" y="173751"/>
                </a:lnTo>
                <a:lnTo>
                  <a:pt x="5760" y="178551"/>
                </a:lnTo>
                <a:lnTo>
                  <a:pt x="9601" y="182392"/>
                </a:lnTo>
                <a:lnTo>
                  <a:pt x="13441" y="185272"/>
                </a:lnTo>
                <a:lnTo>
                  <a:pt x="18242" y="188153"/>
                </a:lnTo>
                <a:lnTo>
                  <a:pt x="24963" y="191033"/>
                </a:lnTo>
                <a:lnTo>
                  <a:pt x="32628" y="192953"/>
                </a:lnTo>
                <a:lnTo>
                  <a:pt x="45807" y="195198"/>
                </a:lnTo>
                <a:lnTo>
                  <a:pt x="59512" y="195834"/>
                </a:lnTo>
                <a:lnTo>
                  <a:pt x="63772" y="195746"/>
                </a:lnTo>
                <a:lnTo>
                  <a:pt x="77144" y="194350"/>
                </a:lnTo>
                <a:lnTo>
                  <a:pt x="78714" y="174711"/>
                </a:lnTo>
                <a:lnTo>
                  <a:pt x="73913" y="176631"/>
                </a:lnTo>
                <a:lnTo>
                  <a:pt x="58118" y="176617"/>
                </a:lnTo>
                <a:lnTo>
                  <a:pt x="44322" y="175514"/>
                </a:lnTo>
                <a:lnTo>
                  <a:pt x="33604" y="171831"/>
                </a:lnTo>
                <a:lnTo>
                  <a:pt x="26883" y="168950"/>
                </a:lnTo>
                <a:lnTo>
                  <a:pt x="24002" y="164150"/>
                </a:lnTo>
                <a:lnTo>
                  <a:pt x="24002" y="153588"/>
                </a:lnTo>
                <a:lnTo>
                  <a:pt x="24963" y="151683"/>
                </a:lnTo>
                <a:lnTo>
                  <a:pt x="24963" y="149748"/>
                </a:lnTo>
                <a:close/>
              </a:path>
              <a:path w="125760" h="195834">
                <a:moveTo>
                  <a:pt x="67193" y="94076"/>
                </a:moveTo>
                <a:lnTo>
                  <a:pt x="73913" y="93116"/>
                </a:lnTo>
                <a:lnTo>
                  <a:pt x="80634" y="91196"/>
                </a:lnTo>
                <a:lnTo>
                  <a:pt x="86395" y="89275"/>
                </a:lnTo>
                <a:lnTo>
                  <a:pt x="92156" y="86395"/>
                </a:lnTo>
                <a:lnTo>
                  <a:pt x="96956" y="81594"/>
                </a:lnTo>
                <a:lnTo>
                  <a:pt x="100797" y="77754"/>
                </a:lnTo>
                <a:lnTo>
                  <a:pt x="104637" y="72953"/>
                </a:lnTo>
                <a:lnTo>
                  <a:pt x="107518" y="67193"/>
                </a:lnTo>
                <a:lnTo>
                  <a:pt x="109438" y="61447"/>
                </a:lnTo>
                <a:lnTo>
                  <a:pt x="110398" y="54726"/>
                </a:lnTo>
                <a:lnTo>
                  <a:pt x="110398" y="37444"/>
                </a:lnTo>
                <a:lnTo>
                  <a:pt x="108478" y="33604"/>
                </a:lnTo>
                <a:lnTo>
                  <a:pt x="107518" y="28803"/>
                </a:lnTo>
                <a:lnTo>
                  <a:pt x="104637" y="24963"/>
                </a:lnTo>
                <a:lnTo>
                  <a:pt x="101757" y="22082"/>
                </a:lnTo>
                <a:lnTo>
                  <a:pt x="87355" y="38404"/>
                </a:lnTo>
                <a:lnTo>
                  <a:pt x="87355" y="54726"/>
                </a:lnTo>
                <a:lnTo>
                  <a:pt x="85435" y="57607"/>
                </a:lnTo>
                <a:lnTo>
                  <a:pt x="84475" y="61447"/>
                </a:lnTo>
                <a:lnTo>
                  <a:pt x="82555" y="64328"/>
                </a:lnTo>
                <a:lnTo>
                  <a:pt x="80634" y="67193"/>
                </a:lnTo>
                <a:lnTo>
                  <a:pt x="78714" y="70073"/>
                </a:lnTo>
                <a:lnTo>
                  <a:pt x="75834" y="72009"/>
                </a:lnTo>
                <a:lnTo>
                  <a:pt x="71993" y="73914"/>
                </a:lnTo>
                <a:lnTo>
                  <a:pt x="68153" y="74874"/>
                </a:lnTo>
                <a:lnTo>
                  <a:pt x="64312" y="75834"/>
                </a:lnTo>
                <a:lnTo>
                  <a:pt x="50871" y="75834"/>
                </a:lnTo>
                <a:lnTo>
                  <a:pt x="44150" y="92156"/>
                </a:lnTo>
                <a:lnTo>
                  <a:pt x="48966" y="94076"/>
                </a:lnTo>
                <a:lnTo>
                  <a:pt x="67193" y="94076"/>
                </a:lnTo>
                <a:close/>
              </a:path>
              <a:path w="125760" h="195834">
                <a:moveTo>
                  <a:pt x="96956" y="189113"/>
                </a:moveTo>
                <a:lnTo>
                  <a:pt x="103677" y="186232"/>
                </a:lnTo>
                <a:lnTo>
                  <a:pt x="108478" y="182392"/>
                </a:lnTo>
                <a:lnTo>
                  <a:pt x="113278" y="177591"/>
                </a:lnTo>
                <a:lnTo>
                  <a:pt x="118079" y="172791"/>
                </a:lnTo>
                <a:lnTo>
                  <a:pt x="119999" y="167990"/>
                </a:lnTo>
                <a:lnTo>
                  <a:pt x="122880" y="162245"/>
                </a:lnTo>
                <a:lnTo>
                  <a:pt x="123840" y="156469"/>
                </a:lnTo>
                <a:lnTo>
                  <a:pt x="123840" y="144002"/>
                </a:lnTo>
                <a:lnTo>
                  <a:pt x="122880" y="139202"/>
                </a:lnTo>
                <a:lnTo>
                  <a:pt x="120959" y="135361"/>
                </a:lnTo>
                <a:lnTo>
                  <a:pt x="118079" y="130561"/>
                </a:lnTo>
                <a:lnTo>
                  <a:pt x="115199" y="126720"/>
                </a:lnTo>
                <a:lnTo>
                  <a:pt x="111358" y="123840"/>
                </a:lnTo>
                <a:lnTo>
                  <a:pt x="107518" y="120959"/>
                </a:lnTo>
                <a:lnTo>
                  <a:pt x="102717" y="119039"/>
                </a:lnTo>
                <a:lnTo>
                  <a:pt x="96956" y="117119"/>
                </a:lnTo>
                <a:lnTo>
                  <a:pt x="91196" y="115199"/>
                </a:lnTo>
                <a:lnTo>
                  <a:pt x="85435" y="114239"/>
                </a:lnTo>
                <a:lnTo>
                  <a:pt x="78714" y="114239"/>
                </a:lnTo>
                <a:lnTo>
                  <a:pt x="44150" y="113278"/>
                </a:lnTo>
                <a:lnTo>
                  <a:pt x="39349" y="112318"/>
                </a:lnTo>
                <a:lnTo>
                  <a:pt x="34564" y="111358"/>
                </a:lnTo>
                <a:lnTo>
                  <a:pt x="31683" y="109438"/>
                </a:lnTo>
                <a:lnTo>
                  <a:pt x="27843" y="106558"/>
                </a:lnTo>
                <a:lnTo>
                  <a:pt x="26883" y="104637"/>
                </a:lnTo>
                <a:lnTo>
                  <a:pt x="26883" y="145923"/>
                </a:lnTo>
                <a:lnTo>
                  <a:pt x="27843" y="143027"/>
                </a:lnTo>
                <a:lnTo>
                  <a:pt x="29763" y="141122"/>
                </a:lnTo>
                <a:lnTo>
                  <a:pt x="31683" y="139202"/>
                </a:lnTo>
                <a:lnTo>
                  <a:pt x="33604" y="137281"/>
                </a:lnTo>
                <a:lnTo>
                  <a:pt x="36469" y="134401"/>
                </a:lnTo>
                <a:lnTo>
                  <a:pt x="39349" y="132481"/>
                </a:lnTo>
                <a:lnTo>
                  <a:pt x="73913" y="133441"/>
                </a:lnTo>
                <a:lnTo>
                  <a:pt x="81594" y="133441"/>
                </a:lnTo>
                <a:lnTo>
                  <a:pt x="88315" y="135361"/>
                </a:lnTo>
                <a:lnTo>
                  <a:pt x="93116" y="138242"/>
                </a:lnTo>
                <a:lnTo>
                  <a:pt x="96956" y="142082"/>
                </a:lnTo>
                <a:lnTo>
                  <a:pt x="99837" y="145923"/>
                </a:lnTo>
                <a:lnTo>
                  <a:pt x="99837" y="154548"/>
                </a:lnTo>
                <a:lnTo>
                  <a:pt x="98877" y="158404"/>
                </a:lnTo>
                <a:lnTo>
                  <a:pt x="97916" y="161269"/>
                </a:lnTo>
                <a:lnTo>
                  <a:pt x="95996" y="164150"/>
                </a:lnTo>
                <a:lnTo>
                  <a:pt x="94076" y="167030"/>
                </a:lnTo>
                <a:lnTo>
                  <a:pt x="91196" y="168950"/>
                </a:lnTo>
                <a:lnTo>
                  <a:pt x="88315" y="171831"/>
                </a:lnTo>
                <a:lnTo>
                  <a:pt x="84475" y="173751"/>
                </a:lnTo>
                <a:lnTo>
                  <a:pt x="78714" y="174711"/>
                </a:lnTo>
                <a:lnTo>
                  <a:pt x="77144" y="194350"/>
                </a:lnTo>
                <a:lnTo>
                  <a:pt x="88315" y="191993"/>
                </a:lnTo>
                <a:lnTo>
                  <a:pt x="96956" y="1891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/>
          <p:nvPr/>
        </p:nvSpPr>
        <p:spPr>
          <a:xfrm>
            <a:off x="1515070" y="1378290"/>
            <a:ext cx="59525" cy="59527"/>
          </a:xfrm>
          <a:custGeom>
            <a:avLst/>
            <a:gdLst/>
            <a:ahLst/>
            <a:cxnLst/>
            <a:rect l="l" t="t" r="r" b="b"/>
            <a:pathLst>
              <a:path w="59525" h="59527">
                <a:moveTo>
                  <a:pt x="0" y="29763"/>
                </a:moveTo>
                <a:lnTo>
                  <a:pt x="0" y="38404"/>
                </a:lnTo>
                <a:lnTo>
                  <a:pt x="2880" y="45125"/>
                </a:lnTo>
                <a:lnTo>
                  <a:pt x="8644" y="50871"/>
                </a:lnTo>
                <a:lnTo>
                  <a:pt x="14400" y="56631"/>
                </a:lnTo>
                <a:lnTo>
                  <a:pt x="22081" y="59527"/>
                </a:lnTo>
                <a:lnTo>
                  <a:pt x="38403" y="59527"/>
                </a:lnTo>
                <a:lnTo>
                  <a:pt x="45124" y="56631"/>
                </a:lnTo>
                <a:lnTo>
                  <a:pt x="50884" y="50871"/>
                </a:lnTo>
                <a:lnTo>
                  <a:pt x="56630" y="45125"/>
                </a:lnTo>
                <a:lnTo>
                  <a:pt x="59525" y="38404"/>
                </a:lnTo>
                <a:lnTo>
                  <a:pt x="59525" y="21122"/>
                </a:lnTo>
                <a:lnTo>
                  <a:pt x="56630" y="14401"/>
                </a:lnTo>
                <a:lnTo>
                  <a:pt x="50884" y="8641"/>
                </a:lnTo>
                <a:lnTo>
                  <a:pt x="45124" y="2880"/>
                </a:lnTo>
                <a:lnTo>
                  <a:pt x="38403" y="0"/>
                </a:lnTo>
                <a:lnTo>
                  <a:pt x="22081" y="0"/>
                </a:lnTo>
                <a:lnTo>
                  <a:pt x="14400" y="2880"/>
                </a:lnTo>
                <a:lnTo>
                  <a:pt x="8644" y="8641"/>
                </a:lnTo>
                <a:lnTo>
                  <a:pt x="2880" y="14401"/>
                </a:lnTo>
                <a:lnTo>
                  <a:pt x="0" y="21122"/>
                </a:lnTo>
                <a:lnTo>
                  <a:pt x="0" y="297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/>
          <p:nvPr/>
        </p:nvSpPr>
        <p:spPr>
          <a:xfrm>
            <a:off x="1726265" y="1340845"/>
            <a:ext cx="99837" cy="151683"/>
          </a:xfrm>
          <a:custGeom>
            <a:avLst/>
            <a:gdLst/>
            <a:ahLst/>
            <a:cxnLst/>
            <a:rect l="l" t="t" r="r" b="b"/>
            <a:pathLst>
              <a:path w="99837" h="151683">
                <a:moveTo>
                  <a:pt x="1920" y="1920"/>
                </a:moveTo>
                <a:lnTo>
                  <a:pt x="0" y="2880"/>
                </a:lnTo>
                <a:lnTo>
                  <a:pt x="0" y="148803"/>
                </a:lnTo>
                <a:lnTo>
                  <a:pt x="1920" y="149763"/>
                </a:lnTo>
                <a:lnTo>
                  <a:pt x="3840" y="150723"/>
                </a:lnTo>
                <a:lnTo>
                  <a:pt x="5760" y="151683"/>
                </a:lnTo>
                <a:lnTo>
                  <a:pt x="47045" y="151683"/>
                </a:lnTo>
                <a:lnTo>
                  <a:pt x="19202" y="134401"/>
                </a:lnTo>
                <a:lnTo>
                  <a:pt x="19202" y="81594"/>
                </a:lnTo>
                <a:lnTo>
                  <a:pt x="44165" y="81594"/>
                </a:lnTo>
                <a:lnTo>
                  <a:pt x="47990" y="65288"/>
                </a:lnTo>
                <a:lnTo>
                  <a:pt x="19202" y="65288"/>
                </a:lnTo>
                <a:lnTo>
                  <a:pt x="19202" y="16322"/>
                </a:lnTo>
                <a:lnTo>
                  <a:pt x="50886" y="16322"/>
                </a:lnTo>
                <a:lnTo>
                  <a:pt x="54726" y="17282"/>
                </a:lnTo>
                <a:lnTo>
                  <a:pt x="57607" y="19202"/>
                </a:lnTo>
                <a:lnTo>
                  <a:pt x="60487" y="20162"/>
                </a:lnTo>
                <a:lnTo>
                  <a:pt x="63352" y="22082"/>
                </a:lnTo>
                <a:lnTo>
                  <a:pt x="65272" y="24963"/>
                </a:lnTo>
                <a:lnTo>
                  <a:pt x="67193" y="26883"/>
                </a:lnTo>
                <a:lnTo>
                  <a:pt x="68168" y="29763"/>
                </a:lnTo>
                <a:lnTo>
                  <a:pt x="69113" y="32644"/>
                </a:lnTo>
                <a:lnTo>
                  <a:pt x="69113" y="47045"/>
                </a:lnTo>
                <a:lnTo>
                  <a:pt x="68168" y="49926"/>
                </a:lnTo>
                <a:lnTo>
                  <a:pt x="67193" y="52806"/>
                </a:lnTo>
                <a:lnTo>
                  <a:pt x="65272" y="55686"/>
                </a:lnTo>
                <a:lnTo>
                  <a:pt x="63352" y="57607"/>
                </a:lnTo>
                <a:lnTo>
                  <a:pt x="61447" y="60487"/>
                </a:lnTo>
                <a:lnTo>
                  <a:pt x="58552" y="61447"/>
                </a:lnTo>
                <a:lnTo>
                  <a:pt x="55671" y="63367"/>
                </a:lnTo>
                <a:lnTo>
                  <a:pt x="59512" y="83515"/>
                </a:lnTo>
                <a:lnTo>
                  <a:pt x="63352" y="84475"/>
                </a:lnTo>
                <a:lnTo>
                  <a:pt x="67193" y="86410"/>
                </a:lnTo>
                <a:lnTo>
                  <a:pt x="70073" y="88315"/>
                </a:lnTo>
                <a:lnTo>
                  <a:pt x="70073" y="70073"/>
                </a:lnTo>
                <a:lnTo>
                  <a:pt x="72953" y="69128"/>
                </a:lnTo>
                <a:lnTo>
                  <a:pt x="75834" y="67208"/>
                </a:lnTo>
                <a:lnTo>
                  <a:pt x="78714" y="65288"/>
                </a:lnTo>
                <a:lnTo>
                  <a:pt x="81594" y="62407"/>
                </a:lnTo>
                <a:lnTo>
                  <a:pt x="83515" y="60487"/>
                </a:lnTo>
                <a:lnTo>
                  <a:pt x="85435" y="57607"/>
                </a:lnTo>
                <a:lnTo>
                  <a:pt x="86395" y="54726"/>
                </a:lnTo>
                <a:lnTo>
                  <a:pt x="88315" y="51846"/>
                </a:lnTo>
                <a:lnTo>
                  <a:pt x="89275" y="48005"/>
                </a:lnTo>
                <a:lnTo>
                  <a:pt x="90236" y="45125"/>
                </a:lnTo>
                <a:lnTo>
                  <a:pt x="90236" y="31683"/>
                </a:lnTo>
                <a:lnTo>
                  <a:pt x="89275" y="26883"/>
                </a:lnTo>
                <a:lnTo>
                  <a:pt x="87355" y="22082"/>
                </a:lnTo>
                <a:lnTo>
                  <a:pt x="85435" y="17282"/>
                </a:lnTo>
                <a:lnTo>
                  <a:pt x="82555" y="13441"/>
                </a:lnTo>
                <a:lnTo>
                  <a:pt x="78714" y="9601"/>
                </a:lnTo>
                <a:lnTo>
                  <a:pt x="74874" y="6720"/>
                </a:lnTo>
                <a:lnTo>
                  <a:pt x="70073" y="3840"/>
                </a:lnTo>
                <a:lnTo>
                  <a:pt x="64328" y="1920"/>
                </a:lnTo>
                <a:lnTo>
                  <a:pt x="58552" y="960"/>
                </a:lnTo>
                <a:lnTo>
                  <a:pt x="50886" y="0"/>
                </a:lnTo>
                <a:lnTo>
                  <a:pt x="3840" y="0"/>
                </a:lnTo>
                <a:lnTo>
                  <a:pt x="1920" y="1920"/>
                </a:lnTo>
                <a:close/>
              </a:path>
              <a:path w="99837" h="151683">
                <a:moveTo>
                  <a:pt x="59512" y="83515"/>
                </a:moveTo>
                <a:lnTo>
                  <a:pt x="55671" y="63367"/>
                </a:lnTo>
                <a:lnTo>
                  <a:pt x="51831" y="64328"/>
                </a:lnTo>
                <a:lnTo>
                  <a:pt x="47990" y="65288"/>
                </a:lnTo>
                <a:lnTo>
                  <a:pt x="44165" y="81594"/>
                </a:lnTo>
                <a:lnTo>
                  <a:pt x="55671" y="81594"/>
                </a:lnTo>
                <a:lnTo>
                  <a:pt x="59512" y="83515"/>
                </a:lnTo>
                <a:close/>
              </a:path>
              <a:path w="99837" h="151683">
                <a:moveTo>
                  <a:pt x="61447" y="133441"/>
                </a:moveTo>
                <a:lnTo>
                  <a:pt x="57607" y="134401"/>
                </a:lnTo>
                <a:lnTo>
                  <a:pt x="19202" y="134401"/>
                </a:lnTo>
                <a:lnTo>
                  <a:pt x="47045" y="151683"/>
                </a:lnTo>
                <a:lnTo>
                  <a:pt x="52791" y="151683"/>
                </a:lnTo>
                <a:lnTo>
                  <a:pt x="57607" y="150723"/>
                </a:lnTo>
                <a:lnTo>
                  <a:pt x="62392" y="149763"/>
                </a:lnTo>
                <a:lnTo>
                  <a:pt x="66233" y="149763"/>
                </a:lnTo>
                <a:lnTo>
                  <a:pt x="71033" y="147843"/>
                </a:lnTo>
                <a:lnTo>
                  <a:pt x="74874" y="146883"/>
                </a:lnTo>
                <a:lnTo>
                  <a:pt x="78714" y="144962"/>
                </a:lnTo>
                <a:lnTo>
                  <a:pt x="81594" y="143042"/>
                </a:lnTo>
                <a:lnTo>
                  <a:pt x="84475" y="140162"/>
                </a:lnTo>
                <a:lnTo>
                  <a:pt x="88315" y="138242"/>
                </a:lnTo>
                <a:lnTo>
                  <a:pt x="91196" y="135361"/>
                </a:lnTo>
                <a:lnTo>
                  <a:pt x="93116" y="131521"/>
                </a:lnTo>
                <a:lnTo>
                  <a:pt x="95036" y="128640"/>
                </a:lnTo>
                <a:lnTo>
                  <a:pt x="96956" y="124800"/>
                </a:lnTo>
                <a:lnTo>
                  <a:pt x="97917" y="120959"/>
                </a:lnTo>
                <a:lnTo>
                  <a:pt x="98877" y="117119"/>
                </a:lnTo>
                <a:lnTo>
                  <a:pt x="99837" y="112318"/>
                </a:lnTo>
                <a:lnTo>
                  <a:pt x="99837" y="102717"/>
                </a:lnTo>
                <a:lnTo>
                  <a:pt x="98877" y="97917"/>
                </a:lnTo>
                <a:lnTo>
                  <a:pt x="97917" y="94076"/>
                </a:lnTo>
                <a:lnTo>
                  <a:pt x="95996" y="89291"/>
                </a:lnTo>
                <a:lnTo>
                  <a:pt x="94076" y="85435"/>
                </a:lnTo>
                <a:lnTo>
                  <a:pt x="91196" y="82570"/>
                </a:lnTo>
                <a:lnTo>
                  <a:pt x="88315" y="78729"/>
                </a:lnTo>
                <a:lnTo>
                  <a:pt x="85435" y="76794"/>
                </a:lnTo>
                <a:lnTo>
                  <a:pt x="81594" y="74889"/>
                </a:lnTo>
                <a:lnTo>
                  <a:pt x="77754" y="72969"/>
                </a:lnTo>
                <a:lnTo>
                  <a:pt x="73913" y="71048"/>
                </a:lnTo>
                <a:lnTo>
                  <a:pt x="70073" y="70073"/>
                </a:lnTo>
                <a:lnTo>
                  <a:pt x="70073" y="88315"/>
                </a:lnTo>
                <a:lnTo>
                  <a:pt x="72953" y="91196"/>
                </a:lnTo>
                <a:lnTo>
                  <a:pt x="74874" y="94076"/>
                </a:lnTo>
                <a:lnTo>
                  <a:pt x="75834" y="96972"/>
                </a:lnTo>
                <a:lnTo>
                  <a:pt x="77754" y="100797"/>
                </a:lnTo>
                <a:lnTo>
                  <a:pt x="78714" y="104637"/>
                </a:lnTo>
                <a:lnTo>
                  <a:pt x="78714" y="113278"/>
                </a:lnTo>
                <a:lnTo>
                  <a:pt x="77754" y="117119"/>
                </a:lnTo>
                <a:lnTo>
                  <a:pt x="75834" y="119999"/>
                </a:lnTo>
                <a:lnTo>
                  <a:pt x="74874" y="123840"/>
                </a:lnTo>
                <a:lnTo>
                  <a:pt x="72953" y="125760"/>
                </a:lnTo>
                <a:lnTo>
                  <a:pt x="70073" y="128640"/>
                </a:lnTo>
                <a:lnTo>
                  <a:pt x="67193" y="130561"/>
                </a:lnTo>
                <a:lnTo>
                  <a:pt x="64328" y="132481"/>
                </a:lnTo>
                <a:lnTo>
                  <a:pt x="61447" y="13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1853945" y="1378290"/>
            <a:ext cx="62392" cy="114239"/>
          </a:xfrm>
          <a:custGeom>
            <a:avLst/>
            <a:gdLst/>
            <a:ahLst/>
            <a:cxnLst/>
            <a:rect l="l" t="t" r="r" b="b"/>
            <a:pathLst>
              <a:path w="62392" h="114239">
                <a:moveTo>
                  <a:pt x="960" y="112318"/>
                </a:moveTo>
                <a:lnTo>
                  <a:pt x="960" y="113278"/>
                </a:lnTo>
                <a:lnTo>
                  <a:pt x="1920" y="113278"/>
                </a:lnTo>
                <a:lnTo>
                  <a:pt x="2880" y="114239"/>
                </a:lnTo>
                <a:lnTo>
                  <a:pt x="17282" y="114239"/>
                </a:lnTo>
                <a:lnTo>
                  <a:pt x="18227" y="113278"/>
                </a:lnTo>
                <a:lnTo>
                  <a:pt x="19187" y="113278"/>
                </a:lnTo>
                <a:lnTo>
                  <a:pt x="19187" y="112318"/>
                </a:lnTo>
                <a:lnTo>
                  <a:pt x="20162" y="112318"/>
                </a:lnTo>
                <a:lnTo>
                  <a:pt x="20162" y="41285"/>
                </a:lnTo>
                <a:lnTo>
                  <a:pt x="23027" y="37444"/>
                </a:lnTo>
                <a:lnTo>
                  <a:pt x="24963" y="33604"/>
                </a:lnTo>
                <a:lnTo>
                  <a:pt x="27843" y="30723"/>
                </a:lnTo>
                <a:lnTo>
                  <a:pt x="29748" y="27843"/>
                </a:lnTo>
                <a:lnTo>
                  <a:pt x="31683" y="24963"/>
                </a:lnTo>
                <a:lnTo>
                  <a:pt x="33588" y="24002"/>
                </a:lnTo>
                <a:lnTo>
                  <a:pt x="35509" y="22082"/>
                </a:lnTo>
                <a:lnTo>
                  <a:pt x="38404" y="20162"/>
                </a:lnTo>
                <a:lnTo>
                  <a:pt x="39349" y="19202"/>
                </a:lnTo>
                <a:lnTo>
                  <a:pt x="41269" y="19202"/>
                </a:lnTo>
                <a:lnTo>
                  <a:pt x="44150" y="18242"/>
                </a:lnTo>
                <a:lnTo>
                  <a:pt x="47030" y="18242"/>
                </a:lnTo>
                <a:lnTo>
                  <a:pt x="48950" y="19202"/>
                </a:lnTo>
                <a:lnTo>
                  <a:pt x="52791" y="19202"/>
                </a:lnTo>
                <a:lnTo>
                  <a:pt x="53751" y="20162"/>
                </a:lnTo>
                <a:lnTo>
                  <a:pt x="54711" y="20162"/>
                </a:lnTo>
                <a:lnTo>
                  <a:pt x="56631" y="21122"/>
                </a:lnTo>
                <a:lnTo>
                  <a:pt x="60472" y="21122"/>
                </a:lnTo>
                <a:lnTo>
                  <a:pt x="61432" y="20162"/>
                </a:lnTo>
                <a:lnTo>
                  <a:pt x="61432" y="19202"/>
                </a:lnTo>
                <a:lnTo>
                  <a:pt x="62392" y="19202"/>
                </a:lnTo>
                <a:lnTo>
                  <a:pt x="62392" y="5760"/>
                </a:lnTo>
                <a:lnTo>
                  <a:pt x="61432" y="4800"/>
                </a:lnTo>
                <a:lnTo>
                  <a:pt x="61432" y="3840"/>
                </a:lnTo>
                <a:lnTo>
                  <a:pt x="60472" y="2880"/>
                </a:lnTo>
                <a:lnTo>
                  <a:pt x="59512" y="2880"/>
                </a:lnTo>
                <a:lnTo>
                  <a:pt x="58552" y="1920"/>
                </a:lnTo>
                <a:lnTo>
                  <a:pt x="56631" y="1920"/>
                </a:lnTo>
                <a:lnTo>
                  <a:pt x="55671" y="960"/>
                </a:lnTo>
                <a:lnTo>
                  <a:pt x="52791" y="960"/>
                </a:lnTo>
                <a:lnTo>
                  <a:pt x="51831" y="0"/>
                </a:lnTo>
                <a:lnTo>
                  <a:pt x="44150" y="0"/>
                </a:lnTo>
                <a:lnTo>
                  <a:pt x="42230" y="960"/>
                </a:lnTo>
                <a:lnTo>
                  <a:pt x="40309" y="960"/>
                </a:lnTo>
                <a:lnTo>
                  <a:pt x="37429" y="1920"/>
                </a:lnTo>
                <a:lnTo>
                  <a:pt x="35509" y="2880"/>
                </a:lnTo>
                <a:lnTo>
                  <a:pt x="33588" y="3840"/>
                </a:lnTo>
                <a:lnTo>
                  <a:pt x="30723" y="5760"/>
                </a:lnTo>
                <a:lnTo>
                  <a:pt x="28788" y="7680"/>
                </a:lnTo>
                <a:lnTo>
                  <a:pt x="25907" y="10561"/>
                </a:lnTo>
                <a:lnTo>
                  <a:pt x="23027" y="13441"/>
                </a:lnTo>
                <a:lnTo>
                  <a:pt x="21122" y="16322"/>
                </a:lnTo>
                <a:lnTo>
                  <a:pt x="18227" y="21122"/>
                </a:lnTo>
                <a:lnTo>
                  <a:pt x="18227" y="4800"/>
                </a:lnTo>
                <a:lnTo>
                  <a:pt x="17282" y="3840"/>
                </a:lnTo>
                <a:lnTo>
                  <a:pt x="17282" y="2880"/>
                </a:lnTo>
                <a:lnTo>
                  <a:pt x="16322" y="2880"/>
                </a:lnTo>
                <a:lnTo>
                  <a:pt x="15346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960" y="4800"/>
                </a:lnTo>
                <a:lnTo>
                  <a:pt x="0" y="4800"/>
                </a:lnTo>
                <a:lnTo>
                  <a:pt x="0" y="111358"/>
                </a:lnTo>
                <a:lnTo>
                  <a:pt x="960" y="11231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1935540" y="1337005"/>
            <a:ext cx="24002" cy="23042"/>
          </a:xfrm>
          <a:custGeom>
            <a:avLst/>
            <a:gdLst/>
            <a:ahLst/>
            <a:cxnLst/>
            <a:rect l="l" t="t" r="r" b="b"/>
            <a:pathLst>
              <a:path w="24002" h="23042">
                <a:moveTo>
                  <a:pt x="0" y="11521"/>
                </a:moveTo>
                <a:lnTo>
                  <a:pt x="0" y="15361"/>
                </a:lnTo>
                <a:lnTo>
                  <a:pt x="960" y="19202"/>
                </a:lnTo>
                <a:lnTo>
                  <a:pt x="2880" y="20162"/>
                </a:lnTo>
                <a:lnTo>
                  <a:pt x="4800" y="22082"/>
                </a:lnTo>
                <a:lnTo>
                  <a:pt x="7680" y="23042"/>
                </a:lnTo>
                <a:lnTo>
                  <a:pt x="17282" y="23042"/>
                </a:lnTo>
                <a:lnTo>
                  <a:pt x="20162" y="22082"/>
                </a:lnTo>
                <a:lnTo>
                  <a:pt x="22082" y="20162"/>
                </a:lnTo>
                <a:lnTo>
                  <a:pt x="24002" y="19202"/>
                </a:lnTo>
                <a:lnTo>
                  <a:pt x="24002" y="6720"/>
                </a:lnTo>
                <a:lnTo>
                  <a:pt x="23042" y="3840"/>
                </a:lnTo>
                <a:lnTo>
                  <a:pt x="22082" y="1920"/>
                </a:lnTo>
                <a:lnTo>
                  <a:pt x="20162" y="0"/>
                </a:lnTo>
                <a:lnTo>
                  <a:pt x="4800" y="0"/>
                </a:lnTo>
                <a:lnTo>
                  <a:pt x="2880" y="1920"/>
                </a:lnTo>
                <a:lnTo>
                  <a:pt x="960" y="3840"/>
                </a:lnTo>
                <a:lnTo>
                  <a:pt x="0" y="6720"/>
                </a:lnTo>
                <a:lnTo>
                  <a:pt x="0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1938421" y="1380210"/>
            <a:ext cx="19202" cy="112318"/>
          </a:xfrm>
          <a:custGeom>
            <a:avLst/>
            <a:gdLst/>
            <a:ahLst/>
            <a:cxnLst/>
            <a:rect l="l" t="t" r="r" b="b"/>
            <a:pathLst>
              <a:path w="19202" h="112318">
                <a:moveTo>
                  <a:pt x="19202" y="1920"/>
                </a:moveTo>
                <a:lnTo>
                  <a:pt x="18242" y="1920"/>
                </a:lnTo>
                <a:lnTo>
                  <a:pt x="18242" y="960"/>
                </a:lnTo>
                <a:lnTo>
                  <a:pt x="16322" y="960"/>
                </a:lnTo>
                <a:lnTo>
                  <a:pt x="15361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110398"/>
                </a:lnTo>
                <a:lnTo>
                  <a:pt x="960" y="111358"/>
                </a:lnTo>
                <a:lnTo>
                  <a:pt x="1920" y="111358"/>
                </a:lnTo>
                <a:lnTo>
                  <a:pt x="2880" y="112318"/>
                </a:lnTo>
                <a:lnTo>
                  <a:pt x="16322" y="112318"/>
                </a:lnTo>
                <a:lnTo>
                  <a:pt x="17282" y="111358"/>
                </a:lnTo>
                <a:lnTo>
                  <a:pt x="18242" y="111358"/>
                </a:lnTo>
                <a:lnTo>
                  <a:pt x="19202" y="110398"/>
                </a:lnTo>
                <a:lnTo>
                  <a:pt x="19202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1978746" y="1351407"/>
            <a:ext cx="69113" cy="143042"/>
          </a:xfrm>
          <a:custGeom>
            <a:avLst/>
            <a:gdLst/>
            <a:ahLst/>
            <a:cxnLst/>
            <a:rect l="l" t="t" r="r" b="b"/>
            <a:pathLst>
              <a:path w="69113" h="143042">
                <a:moveTo>
                  <a:pt x="66233" y="29763"/>
                </a:moveTo>
                <a:lnTo>
                  <a:pt x="38389" y="29763"/>
                </a:lnTo>
                <a:lnTo>
                  <a:pt x="38389" y="2880"/>
                </a:lnTo>
                <a:lnTo>
                  <a:pt x="37429" y="1920"/>
                </a:lnTo>
                <a:lnTo>
                  <a:pt x="36469" y="1920"/>
                </a:lnTo>
                <a:lnTo>
                  <a:pt x="35509" y="960"/>
                </a:lnTo>
                <a:lnTo>
                  <a:pt x="33588" y="960"/>
                </a:lnTo>
                <a:lnTo>
                  <a:pt x="32628" y="0"/>
                </a:lnTo>
                <a:lnTo>
                  <a:pt x="26868" y="0"/>
                </a:lnTo>
                <a:lnTo>
                  <a:pt x="24947" y="960"/>
                </a:lnTo>
                <a:lnTo>
                  <a:pt x="22067" y="960"/>
                </a:lnTo>
                <a:lnTo>
                  <a:pt x="21107" y="1920"/>
                </a:lnTo>
                <a:lnTo>
                  <a:pt x="20147" y="1920"/>
                </a:lnTo>
                <a:lnTo>
                  <a:pt x="19187" y="2880"/>
                </a:lnTo>
                <a:lnTo>
                  <a:pt x="19187" y="29763"/>
                </a:lnTo>
                <a:lnTo>
                  <a:pt x="1905" y="29763"/>
                </a:lnTo>
                <a:lnTo>
                  <a:pt x="1905" y="30723"/>
                </a:lnTo>
                <a:lnTo>
                  <a:pt x="960" y="31683"/>
                </a:lnTo>
                <a:lnTo>
                  <a:pt x="960" y="33604"/>
                </a:lnTo>
                <a:lnTo>
                  <a:pt x="0" y="34564"/>
                </a:lnTo>
                <a:lnTo>
                  <a:pt x="0" y="40325"/>
                </a:lnTo>
                <a:lnTo>
                  <a:pt x="960" y="42245"/>
                </a:lnTo>
                <a:lnTo>
                  <a:pt x="1905" y="43205"/>
                </a:lnTo>
                <a:lnTo>
                  <a:pt x="1905" y="45125"/>
                </a:lnTo>
                <a:lnTo>
                  <a:pt x="19187" y="45125"/>
                </a:lnTo>
                <a:lnTo>
                  <a:pt x="19187" y="113278"/>
                </a:lnTo>
                <a:lnTo>
                  <a:pt x="20147" y="118079"/>
                </a:lnTo>
                <a:lnTo>
                  <a:pt x="21107" y="122880"/>
                </a:lnTo>
                <a:lnTo>
                  <a:pt x="22067" y="127680"/>
                </a:lnTo>
                <a:lnTo>
                  <a:pt x="23987" y="131521"/>
                </a:lnTo>
                <a:lnTo>
                  <a:pt x="25907" y="134401"/>
                </a:lnTo>
                <a:lnTo>
                  <a:pt x="28788" y="137281"/>
                </a:lnTo>
                <a:lnTo>
                  <a:pt x="31668" y="139202"/>
                </a:lnTo>
                <a:lnTo>
                  <a:pt x="35509" y="141122"/>
                </a:lnTo>
                <a:lnTo>
                  <a:pt x="40309" y="142082"/>
                </a:lnTo>
                <a:lnTo>
                  <a:pt x="45110" y="143042"/>
                </a:lnTo>
                <a:lnTo>
                  <a:pt x="53751" y="143042"/>
                </a:lnTo>
                <a:lnTo>
                  <a:pt x="55671" y="142082"/>
                </a:lnTo>
                <a:lnTo>
                  <a:pt x="58552" y="142082"/>
                </a:lnTo>
                <a:lnTo>
                  <a:pt x="60472" y="141122"/>
                </a:lnTo>
                <a:lnTo>
                  <a:pt x="63352" y="141122"/>
                </a:lnTo>
                <a:lnTo>
                  <a:pt x="65272" y="140162"/>
                </a:lnTo>
                <a:lnTo>
                  <a:pt x="66233" y="139202"/>
                </a:lnTo>
                <a:lnTo>
                  <a:pt x="67193" y="139202"/>
                </a:lnTo>
                <a:lnTo>
                  <a:pt x="68153" y="138242"/>
                </a:lnTo>
                <a:lnTo>
                  <a:pt x="69113" y="137281"/>
                </a:lnTo>
                <a:lnTo>
                  <a:pt x="69113" y="124800"/>
                </a:lnTo>
                <a:lnTo>
                  <a:pt x="68153" y="123840"/>
                </a:lnTo>
                <a:lnTo>
                  <a:pt x="67193" y="122880"/>
                </a:lnTo>
                <a:lnTo>
                  <a:pt x="65272" y="122880"/>
                </a:lnTo>
                <a:lnTo>
                  <a:pt x="64312" y="123840"/>
                </a:lnTo>
                <a:lnTo>
                  <a:pt x="63352" y="123840"/>
                </a:lnTo>
                <a:lnTo>
                  <a:pt x="62392" y="124800"/>
                </a:lnTo>
                <a:lnTo>
                  <a:pt x="60472" y="124800"/>
                </a:lnTo>
                <a:lnTo>
                  <a:pt x="59512" y="125760"/>
                </a:lnTo>
                <a:lnTo>
                  <a:pt x="56631" y="125760"/>
                </a:lnTo>
                <a:lnTo>
                  <a:pt x="54711" y="126720"/>
                </a:lnTo>
                <a:lnTo>
                  <a:pt x="47990" y="126720"/>
                </a:lnTo>
                <a:lnTo>
                  <a:pt x="44150" y="124800"/>
                </a:lnTo>
                <a:lnTo>
                  <a:pt x="41269" y="120959"/>
                </a:lnTo>
                <a:lnTo>
                  <a:pt x="39349" y="117119"/>
                </a:lnTo>
                <a:lnTo>
                  <a:pt x="38389" y="111358"/>
                </a:lnTo>
                <a:lnTo>
                  <a:pt x="38389" y="45125"/>
                </a:lnTo>
                <a:lnTo>
                  <a:pt x="68153" y="45125"/>
                </a:lnTo>
                <a:lnTo>
                  <a:pt x="68153" y="43205"/>
                </a:lnTo>
                <a:lnTo>
                  <a:pt x="69113" y="42245"/>
                </a:lnTo>
                <a:lnTo>
                  <a:pt x="69113" y="31683"/>
                </a:lnTo>
                <a:lnTo>
                  <a:pt x="68153" y="30723"/>
                </a:lnTo>
                <a:lnTo>
                  <a:pt x="68153" y="29763"/>
                </a:lnTo>
                <a:lnTo>
                  <a:pt x="66233" y="297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2064181" y="1466606"/>
            <a:ext cx="25908" cy="115199"/>
          </a:xfrm>
          <a:custGeom>
            <a:avLst/>
            <a:gdLst/>
            <a:ahLst/>
            <a:cxnLst/>
            <a:rect l="l" t="t" r="r" b="b"/>
            <a:pathLst>
              <a:path w="25908" h="115199">
                <a:moveTo>
                  <a:pt x="21107" y="4800"/>
                </a:moveTo>
                <a:lnTo>
                  <a:pt x="19187" y="0"/>
                </a:lnTo>
                <a:lnTo>
                  <a:pt x="21107" y="25923"/>
                </a:lnTo>
                <a:lnTo>
                  <a:pt x="25908" y="26883"/>
                </a:lnTo>
                <a:lnTo>
                  <a:pt x="24947" y="7680"/>
                </a:lnTo>
                <a:lnTo>
                  <a:pt x="21107" y="4800"/>
                </a:lnTo>
                <a:close/>
              </a:path>
              <a:path w="25908" h="115199">
                <a:moveTo>
                  <a:pt x="5760" y="-64312"/>
                </a:moveTo>
                <a:lnTo>
                  <a:pt x="5760" y="-62392"/>
                </a:lnTo>
                <a:lnTo>
                  <a:pt x="6720" y="-62392"/>
                </a:lnTo>
                <a:lnTo>
                  <a:pt x="7665" y="-61432"/>
                </a:lnTo>
                <a:lnTo>
                  <a:pt x="9601" y="-61432"/>
                </a:lnTo>
                <a:lnTo>
                  <a:pt x="10561" y="-62392"/>
                </a:lnTo>
                <a:lnTo>
                  <a:pt x="12481" y="-63352"/>
                </a:lnTo>
                <a:lnTo>
                  <a:pt x="15346" y="-64312"/>
                </a:lnTo>
                <a:lnTo>
                  <a:pt x="17282" y="-65272"/>
                </a:lnTo>
                <a:lnTo>
                  <a:pt x="20162" y="-67193"/>
                </a:lnTo>
                <a:lnTo>
                  <a:pt x="23027" y="-68153"/>
                </a:lnTo>
                <a:lnTo>
                  <a:pt x="25908" y="-69113"/>
                </a:lnTo>
                <a:lnTo>
                  <a:pt x="29748" y="-71033"/>
                </a:lnTo>
                <a:lnTo>
                  <a:pt x="33588" y="-71993"/>
                </a:lnTo>
                <a:lnTo>
                  <a:pt x="50871" y="-71993"/>
                </a:lnTo>
                <a:lnTo>
                  <a:pt x="54711" y="-71033"/>
                </a:lnTo>
                <a:lnTo>
                  <a:pt x="57591" y="-70073"/>
                </a:lnTo>
                <a:lnTo>
                  <a:pt x="59512" y="-68153"/>
                </a:lnTo>
                <a:lnTo>
                  <a:pt x="61432" y="-66233"/>
                </a:lnTo>
                <a:lnTo>
                  <a:pt x="63352" y="-64312"/>
                </a:lnTo>
                <a:lnTo>
                  <a:pt x="65272" y="-61432"/>
                </a:lnTo>
                <a:lnTo>
                  <a:pt x="66233" y="-58552"/>
                </a:lnTo>
                <a:lnTo>
                  <a:pt x="67193" y="-54711"/>
                </a:lnTo>
                <a:lnTo>
                  <a:pt x="67193" y="-39349"/>
                </a:lnTo>
                <a:lnTo>
                  <a:pt x="44150" y="-39349"/>
                </a:lnTo>
                <a:lnTo>
                  <a:pt x="37429" y="-38404"/>
                </a:lnTo>
                <a:lnTo>
                  <a:pt x="30708" y="-37444"/>
                </a:lnTo>
                <a:lnTo>
                  <a:pt x="24003" y="-35509"/>
                </a:lnTo>
                <a:lnTo>
                  <a:pt x="18227" y="-33604"/>
                </a:lnTo>
                <a:lnTo>
                  <a:pt x="13441" y="-30723"/>
                </a:lnTo>
                <a:lnTo>
                  <a:pt x="9601" y="-27843"/>
                </a:lnTo>
                <a:lnTo>
                  <a:pt x="5760" y="-24002"/>
                </a:lnTo>
                <a:lnTo>
                  <a:pt x="2880" y="-20162"/>
                </a:lnTo>
                <a:lnTo>
                  <a:pt x="944" y="-15361"/>
                </a:lnTo>
                <a:lnTo>
                  <a:pt x="0" y="-10561"/>
                </a:lnTo>
                <a:lnTo>
                  <a:pt x="0" y="960"/>
                </a:lnTo>
                <a:lnTo>
                  <a:pt x="944" y="5760"/>
                </a:lnTo>
                <a:lnTo>
                  <a:pt x="1920" y="9601"/>
                </a:lnTo>
                <a:lnTo>
                  <a:pt x="3825" y="13441"/>
                </a:lnTo>
                <a:lnTo>
                  <a:pt x="6720" y="16322"/>
                </a:lnTo>
                <a:lnTo>
                  <a:pt x="9601" y="19202"/>
                </a:lnTo>
                <a:lnTo>
                  <a:pt x="12481" y="22082"/>
                </a:lnTo>
                <a:lnTo>
                  <a:pt x="16322" y="24002"/>
                </a:lnTo>
                <a:lnTo>
                  <a:pt x="21107" y="25923"/>
                </a:lnTo>
                <a:lnTo>
                  <a:pt x="19187" y="0"/>
                </a:lnTo>
                <a:lnTo>
                  <a:pt x="19187" y="-8641"/>
                </a:lnTo>
                <a:lnTo>
                  <a:pt x="20162" y="-11521"/>
                </a:lnTo>
                <a:lnTo>
                  <a:pt x="21107" y="-13441"/>
                </a:lnTo>
                <a:lnTo>
                  <a:pt x="22067" y="-16322"/>
                </a:lnTo>
                <a:lnTo>
                  <a:pt x="24003" y="-18242"/>
                </a:lnTo>
                <a:lnTo>
                  <a:pt x="26868" y="-20162"/>
                </a:lnTo>
                <a:lnTo>
                  <a:pt x="29748" y="-22082"/>
                </a:lnTo>
                <a:lnTo>
                  <a:pt x="32628" y="-23042"/>
                </a:lnTo>
                <a:lnTo>
                  <a:pt x="36469" y="-24002"/>
                </a:lnTo>
                <a:lnTo>
                  <a:pt x="40309" y="-24963"/>
                </a:lnTo>
                <a:lnTo>
                  <a:pt x="67193" y="-24963"/>
                </a:lnTo>
                <a:lnTo>
                  <a:pt x="67193" y="-2880"/>
                </a:lnTo>
                <a:lnTo>
                  <a:pt x="62392" y="2880"/>
                </a:lnTo>
                <a:lnTo>
                  <a:pt x="57591" y="6720"/>
                </a:lnTo>
                <a:lnTo>
                  <a:pt x="53751" y="8641"/>
                </a:lnTo>
                <a:lnTo>
                  <a:pt x="48950" y="11521"/>
                </a:lnTo>
                <a:lnTo>
                  <a:pt x="44150" y="12481"/>
                </a:lnTo>
                <a:lnTo>
                  <a:pt x="32628" y="12481"/>
                </a:lnTo>
                <a:lnTo>
                  <a:pt x="27828" y="11521"/>
                </a:lnTo>
                <a:lnTo>
                  <a:pt x="24947" y="7680"/>
                </a:lnTo>
                <a:lnTo>
                  <a:pt x="25908" y="26883"/>
                </a:lnTo>
                <a:lnTo>
                  <a:pt x="30708" y="27843"/>
                </a:lnTo>
                <a:lnTo>
                  <a:pt x="42230" y="27843"/>
                </a:lnTo>
                <a:lnTo>
                  <a:pt x="48950" y="26883"/>
                </a:lnTo>
                <a:lnTo>
                  <a:pt x="54711" y="24002"/>
                </a:lnTo>
                <a:lnTo>
                  <a:pt x="60472" y="21122"/>
                </a:lnTo>
                <a:lnTo>
                  <a:pt x="65272" y="17282"/>
                </a:lnTo>
                <a:lnTo>
                  <a:pt x="70073" y="12481"/>
                </a:lnTo>
                <a:lnTo>
                  <a:pt x="70073" y="24002"/>
                </a:lnTo>
                <a:lnTo>
                  <a:pt x="71033" y="24963"/>
                </a:lnTo>
                <a:lnTo>
                  <a:pt x="71993" y="25923"/>
                </a:lnTo>
                <a:lnTo>
                  <a:pt x="84475" y="25923"/>
                </a:lnTo>
                <a:lnTo>
                  <a:pt x="84475" y="24963"/>
                </a:lnTo>
                <a:lnTo>
                  <a:pt x="85435" y="24963"/>
                </a:lnTo>
                <a:lnTo>
                  <a:pt x="86395" y="24002"/>
                </a:lnTo>
                <a:lnTo>
                  <a:pt x="86395" y="-54711"/>
                </a:lnTo>
                <a:lnTo>
                  <a:pt x="85435" y="-60472"/>
                </a:lnTo>
                <a:lnTo>
                  <a:pt x="84475" y="-65272"/>
                </a:lnTo>
                <a:lnTo>
                  <a:pt x="82555" y="-70073"/>
                </a:lnTo>
                <a:lnTo>
                  <a:pt x="80634" y="-74874"/>
                </a:lnTo>
                <a:lnTo>
                  <a:pt x="76794" y="-77754"/>
                </a:lnTo>
                <a:lnTo>
                  <a:pt x="73914" y="-81594"/>
                </a:lnTo>
                <a:lnTo>
                  <a:pt x="69113" y="-83515"/>
                </a:lnTo>
                <a:lnTo>
                  <a:pt x="64312" y="-85435"/>
                </a:lnTo>
                <a:lnTo>
                  <a:pt x="58552" y="-87355"/>
                </a:lnTo>
                <a:lnTo>
                  <a:pt x="51831" y="-88315"/>
                </a:lnTo>
                <a:lnTo>
                  <a:pt x="40309" y="-88315"/>
                </a:lnTo>
                <a:lnTo>
                  <a:pt x="36469" y="-87355"/>
                </a:lnTo>
                <a:lnTo>
                  <a:pt x="32628" y="-87355"/>
                </a:lnTo>
                <a:lnTo>
                  <a:pt x="28788" y="-86395"/>
                </a:lnTo>
                <a:lnTo>
                  <a:pt x="24947" y="-85435"/>
                </a:lnTo>
                <a:lnTo>
                  <a:pt x="21107" y="-84475"/>
                </a:lnTo>
                <a:lnTo>
                  <a:pt x="18227" y="-82555"/>
                </a:lnTo>
                <a:lnTo>
                  <a:pt x="15346" y="-81594"/>
                </a:lnTo>
                <a:lnTo>
                  <a:pt x="12481" y="-80634"/>
                </a:lnTo>
                <a:lnTo>
                  <a:pt x="9601" y="-78714"/>
                </a:lnTo>
                <a:lnTo>
                  <a:pt x="8625" y="-77754"/>
                </a:lnTo>
                <a:lnTo>
                  <a:pt x="6720" y="-76794"/>
                </a:lnTo>
                <a:lnTo>
                  <a:pt x="5760" y="-75834"/>
                </a:lnTo>
                <a:lnTo>
                  <a:pt x="5760" y="-74874"/>
                </a:lnTo>
                <a:lnTo>
                  <a:pt x="4785" y="-73914"/>
                </a:lnTo>
                <a:lnTo>
                  <a:pt x="4785" y="-64312"/>
                </a:lnTo>
                <a:lnTo>
                  <a:pt x="5760" y="-6431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2184166" y="1337005"/>
            <a:ext cx="24002" cy="23042"/>
          </a:xfrm>
          <a:custGeom>
            <a:avLst/>
            <a:gdLst/>
            <a:ahLst/>
            <a:cxnLst/>
            <a:rect l="l" t="t" r="r" b="b"/>
            <a:pathLst>
              <a:path w="24002" h="23042">
                <a:moveTo>
                  <a:pt x="24002" y="11521"/>
                </a:moveTo>
                <a:lnTo>
                  <a:pt x="24002" y="6720"/>
                </a:lnTo>
                <a:lnTo>
                  <a:pt x="23042" y="3840"/>
                </a:lnTo>
                <a:lnTo>
                  <a:pt x="21122" y="1920"/>
                </a:lnTo>
                <a:lnTo>
                  <a:pt x="19202" y="0"/>
                </a:lnTo>
                <a:lnTo>
                  <a:pt x="3840" y="0"/>
                </a:lnTo>
                <a:lnTo>
                  <a:pt x="1935" y="1920"/>
                </a:lnTo>
                <a:lnTo>
                  <a:pt x="0" y="3840"/>
                </a:lnTo>
                <a:lnTo>
                  <a:pt x="0" y="19202"/>
                </a:lnTo>
                <a:lnTo>
                  <a:pt x="1935" y="20162"/>
                </a:lnTo>
                <a:lnTo>
                  <a:pt x="3840" y="22082"/>
                </a:lnTo>
                <a:lnTo>
                  <a:pt x="6720" y="23042"/>
                </a:lnTo>
                <a:lnTo>
                  <a:pt x="16322" y="23042"/>
                </a:lnTo>
                <a:lnTo>
                  <a:pt x="19202" y="22082"/>
                </a:lnTo>
                <a:lnTo>
                  <a:pt x="21122" y="20162"/>
                </a:lnTo>
                <a:lnTo>
                  <a:pt x="23042" y="19202"/>
                </a:lnTo>
                <a:lnTo>
                  <a:pt x="24002" y="15361"/>
                </a:lnTo>
                <a:lnTo>
                  <a:pt x="24002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2186101" y="1380210"/>
            <a:ext cx="19187" cy="112318"/>
          </a:xfrm>
          <a:custGeom>
            <a:avLst/>
            <a:gdLst/>
            <a:ahLst/>
            <a:cxnLst/>
            <a:rect l="l" t="t" r="r" b="b"/>
            <a:pathLst>
              <a:path w="19187" h="112318">
                <a:moveTo>
                  <a:pt x="19187" y="1920"/>
                </a:moveTo>
                <a:lnTo>
                  <a:pt x="18227" y="1920"/>
                </a:lnTo>
                <a:lnTo>
                  <a:pt x="18227" y="960"/>
                </a:lnTo>
                <a:lnTo>
                  <a:pt x="16306" y="960"/>
                </a:lnTo>
                <a:lnTo>
                  <a:pt x="15346" y="0"/>
                </a:lnTo>
                <a:lnTo>
                  <a:pt x="3825" y="0"/>
                </a:lnTo>
                <a:lnTo>
                  <a:pt x="2865" y="960"/>
                </a:lnTo>
                <a:lnTo>
                  <a:pt x="944" y="960"/>
                </a:lnTo>
                <a:lnTo>
                  <a:pt x="944" y="1920"/>
                </a:lnTo>
                <a:lnTo>
                  <a:pt x="0" y="1920"/>
                </a:lnTo>
                <a:lnTo>
                  <a:pt x="0" y="110398"/>
                </a:lnTo>
                <a:lnTo>
                  <a:pt x="944" y="111358"/>
                </a:lnTo>
                <a:lnTo>
                  <a:pt x="1905" y="111358"/>
                </a:lnTo>
                <a:lnTo>
                  <a:pt x="2865" y="112318"/>
                </a:lnTo>
                <a:lnTo>
                  <a:pt x="16306" y="112318"/>
                </a:lnTo>
                <a:lnTo>
                  <a:pt x="17266" y="111358"/>
                </a:lnTo>
                <a:lnTo>
                  <a:pt x="19187" y="111358"/>
                </a:lnTo>
                <a:lnTo>
                  <a:pt x="19187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2240813" y="1378290"/>
            <a:ext cx="91196" cy="114239"/>
          </a:xfrm>
          <a:custGeom>
            <a:avLst/>
            <a:gdLst/>
            <a:ahLst/>
            <a:cxnLst/>
            <a:rect l="l" t="t" r="r" b="b"/>
            <a:pathLst>
              <a:path w="91196" h="114239">
                <a:moveTo>
                  <a:pt x="24963" y="30723"/>
                </a:moveTo>
                <a:lnTo>
                  <a:pt x="29763" y="25923"/>
                </a:lnTo>
                <a:lnTo>
                  <a:pt x="34549" y="22082"/>
                </a:lnTo>
                <a:lnTo>
                  <a:pt x="40309" y="18242"/>
                </a:lnTo>
                <a:lnTo>
                  <a:pt x="45110" y="17282"/>
                </a:lnTo>
                <a:lnTo>
                  <a:pt x="56631" y="17282"/>
                </a:lnTo>
                <a:lnTo>
                  <a:pt x="59512" y="19202"/>
                </a:lnTo>
                <a:lnTo>
                  <a:pt x="62392" y="20162"/>
                </a:lnTo>
                <a:lnTo>
                  <a:pt x="64312" y="23042"/>
                </a:lnTo>
                <a:lnTo>
                  <a:pt x="66233" y="24963"/>
                </a:lnTo>
                <a:lnTo>
                  <a:pt x="68153" y="27843"/>
                </a:lnTo>
                <a:lnTo>
                  <a:pt x="70073" y="30723"/>
                </a:lnTo>
                <a:lnTo>
                  <a:pt x="71033" y="34564"/>
                </a:lnTo>
                <a:lnTo>
                  <a:pt x="71993" y="38404"/>
                </a:lnTo>
                <a:lnTo>
                  <a:pt x="71993" y="112318"/>
                </a:lnTo>
                <a:lnTo>
                  <a:pt x="72953" y="112318"/>
                </a:lnTo>
                <a:lnTo>
                  <a:pt x="72953" y="113278"/>
                </a:lnTo>
                <a:lnTo>
                  <a:pt x="73913" y="113278"/>
                </a:lnTo>
                <a:lnTo>
                  <a:pt x="74874" y="114239"/>
                </a:lnTo>
                <a:lnTo>
                  <a:pt x="88315" y="114239"/>
                </a:lnTo>
                <a:lnTo>
                  <a:pt x="89275" y="113278"/>
                </a:lnTo>
                <a:lnTo>
                  <a:pt x="90236" y="113278"/>
                </a:lnTo>
                <a:lnTo>
                  <a:pt x="91196" y="112318"/>
                </a:lnTo>
                <a:lnTo>
                  <a:pt x="91196" y="39349"/>
                </a:lnTo>
                <a:lnTo>
                  <a:pt x="90236" y="32628"/>
                </a:lnTo>
                <a:lnTo>
                  <a:pt x="89275" y="27843"/>
                </a:lnTo>
                <a:lnTo>
                  <a:pt x="88315" y="22082"/>
                </a:lnTo>
                <a:lnTo>
                  <a:pt x="86395" y="17282"/>
                </a:lnTo>
                <a:lnTo>
                  <a:pt x="83515" y="13441"/>
                </a:lnTo>
                <a:lnTo>
                  <a:pt x="79674" y="9601"/>
                </a:lnTo>
                <a:lnTo>
                  <a:pt x="75834" y="5760"/>
                </a:lnTo>
                <a:lnTo>
                  <a:pt x="71033" y="3840"/>
                </a:lnTo>
                <a:lnTo>
                  <a:pt x="66233" y="960"/>
                </a:lnTo>
                <a:lnTo>
                  <a:pt x="60472" y="0"/>
                </a:lnTo>
                <a:lnTo>
                  <a:pt x="47030" y="0"/>
                </a:lnTo>
                <a:lnTo>
                  <a:pt x="41269" y="1920"/>
                </a:lnTo>
                <a:lnTo>
                  <a:pt x="35524" y="4800"/>
                </a:lnTo>
                <a:lnTo>
                  <a:pt x="29763" y="7680"/>
                </a:lnTo>
                <a:lnTo>
                  <a:pt x="23987" y="12481"/>
                </a:lnTo>
                <a:lnTo>
                  <a:pt x="18242" y="19202"/>
                </a:lnTo>
                <a:lnTo>
                  <a:pt x="18242" y="4800"/>
                </a:lnTo>
                <a:lnTo>
                  <a:pt x="17282" y="3840"/>
                </a:lnTo>
                <a:lnTo>
                  <a:pt x="16306" y="2880"/>
                </a:lnTo>
                <a:lnTo>
                  <a:pt x="15361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12318"/>
                </a:lnTo>
                <a:lnTo>
                  <a:pt x="960" y="112318"/>
                </a:lnTo>
                <a:lnTo>
                  <a:pt x="960" y="113278"/>
                </a:lnTo>
                <a:lnTo>
                  <a:pt x="1920" y="113278"/>
                </a:lnTo>
                <a:lnTo>
                  <a:pt x="2880" y="114239"/>
                </a:lnTo>
                <a:lnTo>
                  <a:pt x="17282" y="114239"/>
                </a:lnTo>
                <a:lnTo>
                  <a:pt x="17282" y="113278"/>
                </a:lnTo>
                <a:lnTo>
                  <a:pt x="19202" y="113278"/>
                </a:lnTo>
                <a:lnTo>
                  <a:pt x="19202" y="112318"/>
                </a:lnTo>
                <a:lnTo>
                  <a:pt x="20147" y="111358"/>
                </a:lnTo>
                <a:lnTo>
                  <a:pt x="20147" y="37444"/>
                </a:lnTo>
                <a:lnTo>
                  <a:pt x="24963" y="307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2412644" y="1380210"/>
            <a:ext cx="159349" cy="112318"/>
          </a:xfrm>
          <a:custGeom>
            <a:avLst/>
            <a:gdLst/>
            <a:ahLst/>
            <a:cxnLst/>
            <a:rect l="l" t="t" r="r" b="b"/>
            <a:pathLst>
              <a:path w="159349" h="112318">
                <a:moveTo>
                  <a:pt x="157429" y="0"/>
                </a:moveTo>
                <a:lnTo>
                  <a:pt x="144002" y="0"/>
                </a:lnTo>
                <a:lnTo>
                  <a:pt x="143042" y="960"/>
                </a:lnTo>
                <a:lnTo>
                  <a:pt x="142067" y="960"/>
                </a:lnTo>
                <a:lnTo>
                  <a:pt x="141122" y="1920"/>
                </a:lnTo>
                <a:lnTo>
                  <a:pt x="140162" y="1920"/>
                </a:lnTo>
                <a:lnTo>
                  <a:pt x="140162" y="3840"/>
                </a:lnTo>
                <a:lnTo>
                  <a:pt x="115199" y="90236"/>
                </a:lnTo>
                <a:lnTo>
                  <a:pt x="115199" y="92156"/>
                </a:lnTo>
                <a:lnTo>
                  <a:pt x="114239" y="90236"/>
                </a:lnTo>
                <a:lnTo>
                  <a:pt x="89275" y="3840"/>
                </a:lnTo>
                <a:lnTo>
                  <a:pt x="89275" y="1920"/>
                </a:lnTo>
                <a:lnTo>
                  <a:pt x="88315" y="1920"/>
                </a:lnTo>
                <a:lnTo>
                  <a:pt x="88315" y="960"/>
                </a:lnTo>
                <a:lnTo>
                  <a:pt x="87355" y="960"/>
                </a:lnTo>
                <a:lnTo>
                  <a:pt x="86395" y="0"/>
                </a:lnTo>
                <a:lnTo>
                  <a:pt x="73913" y="0"/>
                </a:lnTo>
                <a:lnTo>
                  <a:pt x="72953" y="960"/>
                </a:lnTo>
                <a:lnTo>
                  <a:pt x="71033" y="960"/>
                </a:lnTo>
                <a:lnTo>
                  <a:pt x="71033" y="1920"/>
                </a:lnTo>
                <a:lnTo>
                  <a:pt x="70073" y="1920"/>
                </a:lnTo>
                <a:lnTo>
                  <a:pt x="70073" y="2880"/>
                </a:lnTo>
                <a:lnTo>
                  <a:pt x="69113" y="3840"/>
                </a:lnTo>
                <a:lnTo>
                  <a:pt x="46085" y="90236"/>
                </a:lnTo>
                <a:lnTo>
                  <a:pt x="20162" y="3840"/>
                </a:lnTo>
                <a:lnTo>
                  <a:pt x="20162" y="2880"/>
                </a:lnTo>
                <a:lnTo>
                  <a:pt x="19202" y="1920"/>
                </a:lnTo>
                <a:lnTo>
                  <a:pt x="19202" y="960"/>
                </a:lnTo>
                <a:lnTo>
                  <a:pt x="18242" y="960"/>
                </a:lnTo>
                <a:lnTo>
                  <a:pt x="17282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5760"/>
                </a:lnTo>
                <a:lnTo>
                  <a:pt x="960" y="6720"/>
                </a:lnTo>
                <a:lnTo>
                  <a:pt x="960" y="8641"/>
                </a:lnTo>
                <a:lnTo>
                  <a:pt x="31683" y="108478"/>
                </a:lnTo>
                <a:lnTo>
                  <a:pt x="31683" y="109438"/>
                </a:lnTo>
                <a:lnTo>
                  <a:pt x="32644" y="110398"/>
                </a:lnTo>
                <a:lnTo>
                  <a:pt x="33604" y="111358"/>
                </a:lnTo>
                <a:lnTo>
                  <a:pt x="34564" y="111358"/>
                </a:lnTo>
                <a:lnTo>
                  <a:pt x="36484" y="112318"/>
                </a:lnTo>
                <a:lnTo>
                  <a:pt x="45125" y="112318"/>
                </a:lnTo>
                <a:lnTo>
                  <a:pt x="46085" y="92156"/>
                </a:lnTo>
                <a:lnTo>
                  <a:pt x="47030" y="112318"/>
                </a:lnTo>
                <a:lnTo>
                  <a:pt x="54711" y="112318"/>
                </a:lnTo>
                <a:lnTo>
                  <a:pt x="55671" y="111358"/>
                </a:lnTo>
                <a:lnTo>
                  <a:pt x="56647" y="111358"/>
                </a:lnTo>
                <a:lnTo>
                  <a:pt x="56647" y="110398"/>
                </a:lnTo>
                <a:lnTo>
                  <a:pt x="57591" y="110398"/>
                </a:lnTo>
                <a:lnTo>
                  <a:pt x="57591" y="108478"/>
                </a:lnTo>
                <a:lnTo>
                  <a:pt x="78714" y="31683"/>
                </a:lnTo>
                <a:lnTo>
                  <a:pt x="78714" y="30708"/>
                </a:lnTo>
                <a:lnTo>
                  <a:pt x="101757" y="108478"/>
                </a:lnTo>
                <a:lnTo>
                  <a:pt x="101757" y="110398"/>
                </a:lnTo>
                <a:lnTo>
                  <a:pt x="102717" y="110398"/>
                </a:lnTo>
                <a:lnTo>
                  <a:pt x="102717" y="111358"/>
                </a:lnTo>
                <a:lnTo>
                  <a:pt x="104637" y="111358"/>
                </a:lnTo>
                <a:lnTo>
                  <a:pt x="105597" y="112318"/>
                </a:lnTo>
                <a:lnTo>
                  <a:pt x="123840" y="112318"/>
                </a:lnTo>
                <a:lnTo>
                  <a:pt x="124800" y="111358"/>
                </a:lnTo>
                <a:lnTo>
                  <a:pt x="125760" y="111358"/>
                </a:lnTo>
                <a:lnTo>
                  <a:pt x="125760" y="110398"/>
                </a:lnTo>
                <a:lnTo>
                  <a:pt x="126720" y="110398"/>
                </a:lnTo>
                <a:lnTo>
                  <a:pt x="126720" y="109438"/>
                </a:lnTo>
                <a:lnTo>
                  <a:pt x="127680" y="108478"/>
                </a:lnTo>
                <a:lnTo>
                  <a:pt x="158404" y="8641"/>
                </a:lnTo>
                <a:lnTo>
                  <a:pt x="159349" y="6720"/>
                </a:lnTo>
                <a:lnTo>
                  <a:pt x="159349" y="960"/>
                </a:lnTo>
                <a:lnTo>
                  <a:pt x="157429" y="960"/>
                </a:lnTo>
                <a:lnTo>
                  <a:pt x="157429" y="0"/>
                </a:lnTo>
                <a:close/>
              </a:path>
              <a:path w="159349" h="112318">
                <a:moveTo>
                  <a:pt x="101757" y="108478"/>
                </a:moveTo>
                <a:lnTo>
                  <a:pt x="78714" y="30708"/>
                </a:lnTo>
                <a:lnTo>
                  <a:pt x="78714" y="31683"/>
                </a:lnTo>
                <a:lnTo>
                  <a:pt x="101757" y="108478"/>
                </a:lnTo>
                <a:close/>
              </a:path>
              <a:path w="159349" h="112318">
                <a:moveTo>
                  <a:pt x="47030" y="112318"/>
                </a:moveTo>
                <a:lnTo>
                  <a:pt x="46085" y="92156"/>
                </a:lnTo>
                <a:lnTo>
                  <a:pt x="45125" y="112318"/>
                </a:lnTo>
                <a:lnTo>
                  <a:pt x="47030" y="11231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2586395" y="1433001"/>
            <a:ext cx="25923" cy="60487"/>
          </a:xfrm>
          <a:custGeom>
            <a:avLst/>
            <a:gdLst/>
            <a:ahLst/>
            <a:cxnLst/>
            <a:rect l="l" t="t" r="r" b="b"/>
            <a:pathLst>
              <a:path w="25923" h="60487">
                <a:moveTo>
                  <a:pt x="0" y="23042"/>
                </a:moveTo>
                <a:lnTo>
                  <a:pt x="0" y="34564"/>
                </a:lnTo>
                <a:lnTo>
                  <a:pt x="960" y="39364"/>
                </a:lnTo>
                <a:lnTo>
                  <a:pt x="2880" y="43205"/>
                </a:lnTo>
                <a:lnTo>
                  <a:pt x="4800" y="47045"/>
                </a:lnTo>
                <a:lnTo>
                  <a:pt x="6720" y="49926"/>
                </a:lnTo>
                <a:lnTo>
                  <a:pt x="9601" y="52806"/>
                </a:lnTo>
                <a:lnTo>
                  <a:pt x="13441" y="55686"/>
                </a:lnTo>
                <a:lnTo>
                  <a:pt x="17282" y="57607"/>
                </a:lnTo>
                <a:lnTo>
                  <a:pt x="21122" y="59527"/>
                </a:lnTo>
                <a:lnTo>
                  <a:pt x="25923" y="60487"/>
                </a:lnTo>
                <a:lnTo>
                  <a:pt x="24963" y="41285"/>
                </a:lnTo>
                <a:lnTo>
                  <a:pt x="21122" y="38404"/>
                </a:lnTo>
                <a:lnTo>
                  <a:pt x="20162" y="33604"/>
                </a:lnTo>
                <a:lnTo>
                  <a:pt x="20162" y="22082"/>
                </a:lnTo>
                <a:lnTo>
                  <a:pt x="18242" y="0"/>
                </a:lnTo>
                <a:lnTo>
                  <a:pt x="14401" y="2880"/>
                </a:lnTo>
                <a:lnTo>
                  <a:pt x="9601" y="5760"/>
                </a:lnTo>
                <a:lnTo>
                  <a:pt x="5760" y="9601"/>
                </a:lnTo>
                <a:lnTo>
                  <a:pt x="3840" y="13441"/>
                </a:lnTo>
                <a:lnTo>
                  <a:pt x="960" y="18242"/>
                </a:lnTo>
                <a:lnTo>
                  <a:pt x="0" y="230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2591196" y="1378290"/>
            <a:ext cx="82555" cy="116159"/>
          </a:xfrm>
          <a:custGeom>
            <a:avLst/>
            <a:gdLst/>
            <a:ahLst/>
            <a:cxnLst/>
            <a:rect l="l" t="t" r="r" b="b"/>
            <a:pathLst>
              <a:path w="82555" h="116159">
                <a:moveTo>
                  <a:pt x="75834" y="13441"/>
                </a:moveTo>
                <a:lnTo>
                  <a:pt x="72953" y="10561"/>
                </a:lnTo>
                <a:lnTo>
                  <a:pt x="69113" y="6720"/>
                </a:lnTo>
                <a:lnTo>
                  <a:pt x="65272" y="4800"/>
                </a:lnTo>
                <a:lnTo>
                  <a:pt x="59527" y="2880"/>
                </a:lnTo>
                <a:lnTo>
                  <a:pt x="54726" y="960"/>
                </a:lnTo>
                <a:lnTo>
                  <a:pt x="48006" y="0"/>
                </a:lnTo>
                <a:lnTo>
                  <a:pt x="36484" y="0"/>
                </a:lnTo>
                <a:lnTo>
                  <a:pt x="32644" y="960"/>
                </a:lnTo>
                <a:lnTo>
                  <a:pt x="27843" y="960"/>
                </a:lnTo>
                <a:lnTo>
                  <a:pt x="24003" y="1920"/>
                </a:lnTo>
                <a:lnTo>
                  <a:pt x="20162" y="2880"/>
                </a:lnTo>
                <a:lnTo>
                  <a:pt x="17282" y="3840"/>
                </a:lnTo>
                <a:lnTo>
                  <a:pt x="13441" y="5760"/>
                </a:lnTo>
                <a:lnTo>
                  <a:pt x="10561" y="6720"/>
                </a:lnTo>
                <a:lnTo>
                  <a:pt x="8641" y="7680"/>
                </a:lnTo>
                <a:lnTo>
                  <a:pt x="5760" y="9601"/>
                </a:lnTo>
                <a:lnTo>
                  <a:pt x="3840" y="10561"/>
                </a:lnTo>
                <a:lnTo>
                  <a:pt x="2880" y="11521"/>
                </a:lnTo>
                <a:lnTo>
                  <a:pt x="1920" y="12481"/>
                </a:lnTo>
                <a:lnTo>
                  <a:pt x="960" y="13441"/>
                </a:lnTo>
                <a:lnTo>
                  <a:pt x="960" y="16322"/>
                </a:lnTo>
                <a:lnTo>
                  <a:pt x="0" y="17282"/>
                </a:lnTo>
                <a:lnTo>
                  <a:pt x="0" y="20162"/>
                </a:lnTo>
                <a:lnTo>
                  <a:pt x="960" y="22082"/>
                </a:lnTo>
                <a:lnTo>
                  <a:pt x="960" y="24963"/>
                </a:lnTo>
                <a:lnTo>
                  <a:pt x="1920" y="25923"/>
                </a:lnTo>
                <a:lnTo>
                  <a:pt x="2880" y="25923"/>
                </a:lnTo>
                <a:lnTo>
                  <a:pt x="2880" y="26883"/>
                </a:lnTo>
                <a:lnTo>
                  <a:pt x="4800" y="26883"/>
                </a:lnTo>
                <a:lnTo>
                  <a:pt x="6720" y="25923"/>
                </a:lnTo>
                <a:lnTo>
                  <a:pt x="8641" y="24963"/>
                </a:lnTo>
                <a:lnTo>
                  <a:pt x="10561" y="24002"/>
                </a:lnTo>
                <a:lnTo>
                  <a:pt x="12481" y="23042"/>
                </a:lnTo>
                <a:lnTo>
                  <a:pt x="15361" y="21122"/>
                </a:lnTo>
                <a:lnTo>
                  <a:pt x="18242" y="20162"/>
                </a:lnTo>
                <a:lnTo>
                  <a:pt x="22082" y="19202"/>
                </a:lnTo>
                <a:lnTo>
                  <a:pt x="25923" y="17282"/>
                </a:lnTo>
                <a:lnTo>
                  <a:pt x="29763" y="16322"/>
                </a:lnTo>
                <a:lnTo>
                  <a:pt x="47045" y="16322"/>
                </a:lnTo>
                <a:lnTo>
                  <a:pt x="49926" y="17282"/>
                </a:lnTo>
                <a:lnTo>
                  <a:pt x="52806" y="18242"/>
                </a:lnTo>
                <a:lnTo>
                  <a:pt x="55686" y="20162"/>
                </a:lnTo>
                <a:lnTo>
                  <a:pt x="57591" y="22082"/>
                </a:lnTo>
                <a:lnTo>
                  <a:pt x="59527" y="24002"/>
                </a:lnTo>
                <a:lnTo>
                  <a:pt x="60487" y="26883"/>
                </a:lnTo>
                <a:lnTo>
                  <a:pt x="61432" y="29763"/>
                </a:lnTo>
                <a:lnTo>
                  <a:pt x="62407" y="33604"/>
                </a:lnTo>
                <a:lnTo>
                  <a:pt x="62407" y="48966"/>
                </a:lnTo>
                <a:lnTo>
                  <a:pt x="40325" y="48966"/>
                </a:lnTo>
                <a:lnTo>
                  <a:pt x="32644" y="49910"/>
                </a:lnTo>
                <a:lnTo>
                  <a:pt x="25923" y="50871"/>
                </a:lnTo>
                <a:lnTo>
                  <a:pt x="19202" y="52806"/>
                </a:lnTo>
                <a:lnTo>
                  <a:pt x="13441" y="54711"/>
                </a:lnTo>
                <a:lnTo>
                  <a:pt x="15361" y="76794"/>
                </a:lnTo>
                <a:lnTo>
                  <a:pt x="17282" y="74874"/>
                </a:lnTo>
                <a:lnTo>
                  <a:pt x="18242" y="71993"/>
                </a:lnTo>
                <a:lnTo>
                  <a:pt x="20162" y="70073"/>
                </a:lnTo>
                <a:lnTo>
                  <a:pt x="23042" y="68153"/>
                </a:lnTo>
                <a:lnTo>
                  <a:pt x="24963" y="66233"/>
                </a:lnTo>
                <a:lnTo>
                  <a:pt x="28803" y="65272"/>
                </a:lnTo>
                <a:lnTo>
                  <a:pt x="32644" y="64312"/>
                </a:lnTo>
                <a:lnTo>
                  <a:pt x="36484" y="63352"/>
                </a:lnTo>
                <a:lnTo>
                  <a:pt x="62407" y="63352"/>
                </a:lnTo>
                <a:lnTo>
                  <a:pt x="62407" y="85435"/>
                </a:lnTo>
                <a:lnTo>
                  <a:pt x="57591" y="91196"/>
                </a:lnTo>
                <a:lnTo>
                  <a:pt x="53766" y="95036"/>
                </a:lnTo>
                <a:lnTo>
                  <a:pt x="48966" y="96956"/>
                </a:lnTo>
                <a:lnTo>
                  <a:pt x="45125" y="99837"/>
                </a:lnTo>
                <a:lnTo>
                  <a:pt x="40325" y="100797"/>
                </a:lnTo>
                <a:lnTo>
                  <a:pt x="28803" y="100797"/>
                </a:lnTo>
                <a:lnTo>
                  <a:pt x="24003" y="99837"/>
                </a:lnTo>
                <a:lnTo>
                  <a:pt x="20162" y="95996"/>
                </a:lnTo>
                <a:lnTo>
                  <a:pt x="21122" y="115199"/>
                </a:lnTo>
                <a:lnTo>
                  <a:pt x="26883" y="116159"/>
                </a:lnTo>
                <a:lnTo>
                  <a:pt x="38404" y="116159"/>
                </a:lnTo>
                <a:lnTo>
                  <a:pt x="44165" y="115199"/>
                </a:lnTo>
                <a:lnTo>
                  <a:pt x="49926" y="112318"/>
                </a:lnTo>
                <a:lnTo>
                  <a:pt x="55686" y="109438"/>
                </a:lnTo>
                <a:lnTo>
                  <a:pt x="60487" y="105597"/>
                </a:lnTo>
                <a:lnTo>
                  <a:pt x="65272" y="100797"/>
                </a:lnTo>
                <a:lnTo>
                  <a:pt x="65272" y="112318"/>
                </a:lnTo>
                <a:lnTo>
                  <a:pt x="66248" y="112318"/>
                </a:lnTo>
                <a:lnTo>
                  <a:pt x="66248" y="113278"/>
                </a:lnTo>
                <a:lnTo>
                  <a:pt x="67208" y="113278"/>
                </a:lnTo>
                <a:lnTo>
                  <a:pt x="67208" y="114239"/>
                </a:lnTo>
                <a:lnTo>
                  <a:pt x="79674" y="114239"/>
                </a:lnTo>
                <a:lnTo>
                  <a:pt x="80650" y="113278"/>
                </a:lnTo>
                <a:lnTo>
                  <a:pt x="81594" y="113278"/>
                </a:lnTo>
                <a:lnTo>
                  <a:pt x="81594" y="112318"/>
                </a:lnTo>
                <a:lnTo>
                  <a:pt x="82555" y="112318"/>
                </a:lnTo>
                <a:lnTo>
                  <a:pt x="82555" y="33604"/>
                </a:lnTo>
                <a:lnTo>
                  <a:pt x="81594" y="27843"/>
                </a:lnTo>
                <a:lnTo>
                  <a:pt x="79674" y="23042"/>
                </a:lnTo>
                <a:lnTo>
                  <a:pt x="78714" y="18242"/>
                </a:lnTo>
                <a:lnTo>
                  <a:pt x="75834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2700634" y="1378290"/>
            <a:ext cx="74874" cy="116159"/>
          </a:xfrm>
          <a:custGeom>
            <a:avLst/>
            <a:gdLst/>
            <a:ahLst/>
            <a:cxnLst/>
            <a:rect l="l" t="t" r="r" b="b"/>
            <a:pathLst>
              <a:path w="74874" h="116159">
                <a:moveTo>
                  <a:pt x="69128" y="11521"/>
                </a:moveTo>
                <a:lnTo>
                  <a:pt x="68153" y="10561"/>
                </a:lnTo>
                <a:lnTo>
                  <a:pt x="68153" y="8641"/>
                </a:lnTo>
                <a:lnTo>
                  <a:pt x="67193" y="7680"/>
                </a:lnTo>
                <a:lnTo>
                  <a:pt x="66248" y="6720"/>
                </a:lnTo>
                <a:lnTo>
                  <a:pt x="65272" y="6720"/>
                </a:lnTo>
                <a:lnTo>
                  <a:pt x="64312" y="5760"/>
                </a:lnTo>
                <a:lnTo>
                  <a:pt x="62407" y="4800"/>
                </a:lnTo>
                <a:lnTo>
                  <a:pt x="61432" y="3840"/>
                </a:lnTo>
                <a:lnTo>
                  <a:pt x="59527" y="3840"/>
                </a:lnTo>
                <a:lnTo>
                  <a:pt x="56631" y="2880"/>
                </a:lnTo>
                <a:lnTo>
                  <a:pt x="54726" y="1920"/>
                </a:lnTo>
                <a:lnTo>
                  <a:pt x="51846" y="960"/>
                </a:lnTo>
                <a:lnTo>
                  <a:pt x="48966" y="960"/>
                </a:lnTo>
                <a:lnTo>
                  <a:pt x="46070" y="0"/>
                </a:lnTo>
                <a:lnTo>
                  <a:pt x="34564" y="0"/>
                </a:lnTo>
                <a:lnTo>
                  <a:pt x="28803" y="960"/>
                </a:lnTo>
                <a:lnTo>
                  <a:pt x="24003" y="2880"/>
                </a:lnTo>
                <a:lnTo>
                  <a:pt x="19202" y="4800"/>
                </a:lnTo>
                <a:lnTo>
                  <a:pt x="15361" y="6720"/>
                </a:lnTo>
                <a:lnTo>
                  <a:pt x="11521" y="9601"/>
                </a:lnTo>
                <a:lnTo>
                  <a:pt x="8641" y="12481"/>
                </a:lnTo>
                <a:lnTo>
                  <a:pt x="6720" y="16322"/>
                </a:lnTo>
                <a:lnTo>
                  <a:pt x="4800" y="19202"/>
                </a:lnTo>
                <a:lnTo>
                  <a:pt x="2880" y="23042"/>
                </a:lnTo>
                <a:lnTo>
                  <a:pt x="1920" y="27843"/>
                </a:lnTo>
                <a:lnTo>
                  <a:pt x="1920" y="36469"/>
                </a:lnTo>
                <a:lnTo>
                  <a:pt x="2880" y="40309"/>
                </a:lnTo>
                <a:lnTo>
                  <a:pt x="4800" y="43190"/>
                </a:lnTo>
                <a:lnTo>
                  <a:pt x="5760" y="47030"/>
                </a:lnTo>
                <a:lnTo>
                  <a:pt x="7680" y="49910"/>
                </a:lnTo>
                <a:lnTo>
                  <a:pt x="10561" y="51846"/>
                </a:lnTo>
                <a:lnTo>
                  <a:pt x="13441" y="54711"/>
                </a:lnTo>
                <a:lnTo>
                  <a:pt x="16322" y="56631"/>
                </a:lnTo>
                <a:lnTo>
                  <a:pt x="19202" y="58552"/>
                </a:lnTo>
                <a:lnTo>
                  <a:pt x="22082" y="60472"/>
                </a:lnTo>
                <a:lnTo>
                  <a:pt x="25923" y="61432"/>
                </a:lnTo>
                <a:lnTo>
                  <a:pt x="28803" y="63352"/>
                </a:lnTo>
                <a:lnTo>
                  <a:pt x="32644" y="64312"/>
                </a:lnTo>
                <a:lnTo>
                  <a:pt x="35524" y="65272"/>
                </a:lnTo>
                <a:lnTo>
                  <a:pt x="38404" y="67193"/>
                </a:lnTo>
                <a:lnTo>
                  <a:pt x="41285" y="68153"/>
                </a:lnTo>
                <a:lnTo>
                  <a:pt x="44165" y="69113"/>
                </a:lnTo>
                <a:lnTo>
                  <a:pt x="47045" y="71033"/>
                </a:lnTo>
                <a:lnTo>
                  <a:pt x="49911" y="72953"/>
                </a:lnTo>
                <a:lnTo>
                  <a:pt x="51846" y="73913"/>
                </a:lnTo>
                <a:lnTo>
                  <a:pt x="52791" y="75834"/>
                </a:lnTo>
                <a:lnTo>
                  <a:pt x="54726" y="78714"/>
                </a:lnTo>
                <a:lnTo>
                  <a:pt x="55686" y="80634"/>
                </a:lnTo>
                <a:lnTo>
                  <a:pt x="55686" y="86395"/>
                </a:lnTo>
                <a:lnTo>
                  <a:pt x="54726" y="89275"/>
                </a:lnTo>
                <a:lnTo>
                  <a:pt x="53751" y="91196"/>
                </a:lnTo>
                <a:lnTo>
                  <a:pt x="52791" y="93116"/>
                </a:lnTo>
                <a:lnTo>
                  <a:pt x="50886" y="95036"/>
                </a:lnTo>
                <a:lnTo>
                  <a:pt x="48966" y="96956"/>
                </a:lnTo>
                <a:lnTo>
                  <a:pt x="47045" y="97916"/>
                </a:lnTo>
                <a:lnTo>
                  <a:pt x="45125" y="98877"/>
                </a:lnTo>
                <a:lnTo>
                  <a:pt x="42245" y="99837"/>
                </a:lnTo>
                <a:lnTo>
                  <a:pt x="39364" y="100797"/>
                </a:lnTo>
                <a:lnTo>
                  <a:pt x="28803" y="100797"/>
                </a:lnTo>
                <a:lnTo>
                  <a:pt x="24963" y="99837"/>
                </a:lnTo>
                <a:lnTo>
                  <a:pt x="22082" y="98877"/>
                </a:lnTo>
                <a:lnTo>
                  <a:pt x="18242" y="97916"/>
                </a:lnTo>
                <a:lnTo>
                  <a:pt x="15361" y="96956"/>
                </a:lnTo>
                <a:lnTo>
                  <a:pt x="12481" y="95996"/>
                </a:lnTo>
                <a:lnTo>
                  <a:pt x="10561" y="94076"/>
                </a:lnTo>
                <a:lnTo>
                  <a:pt x="8641" y="93116"/>
                </a:lnTo>
                <a:lnTo>
                  <a:pt x="6720" y="92156"/>
                </a:lnTo>
                <a:lnTo>
                  <a:pt x="4800" y="91196"/>
                </a:lnTo>
                <a:lnTo>
                  <a:pt x="3840" y="90236"/>
                </a:lnTo>
                <a:lnTo>
                  <a:pt x="1920" y="90236"/>
                </a:lnTo>
                <a:lnTo>
                  <a:pt x="1920" y="91196"/>
                </a:lnTo>
                <a:lnTo>
                  <a:pt x="960" y="91196"/>
                </a:lnTo>
                <a:lnTo>
                  <a:pt x="960" y="92156"/>
                </a:lnTo>
                <a:lnTo>
                  <a:pt x="0" y="93116"/>
                </a:lnTo>
                <a:lnTo>
                  <a:pt x="0" y="104637"/>
                </a:lnTo>
                <a:lnTo>
                  <a:pt x="960" y="105597"/>
                </a:lnTo>
                <a:lnTo>
                  <a:pt x="960" y="106558"/>
                </a:lnTo>
                <a:lnTo>
                  <a:pt x="1920" y="107518"/>
                </a:lnTo>
                <a:lnTo>
                  <a:pt x="2880" y="108478"/>
                </a:lnTo>
                <a:lnTo>
                  <a:pt x="4800" y="109438"/>
                </a:lnTo>
                <a:lnTo>
                  <a:pt x="6720" y="110398"/>
                </a:lnTo>
                <a:lnTo>
                  <a:pt x="7680" y="111358"/>
                </a:lnTo>
                <a:lnTo>
                  <a:pt x="10561" y="112318"/>
                </a:lnTo>
                <a:lnTo>
                  <a:pt x="13441" y="113278"/>
                </a:lnTo>
                <a:lnTo>
                  <a:pt x="16322" y="114239"/>
                </a:lnTo>
                <a:lnTo>
                  <a:pt x="19202" y="115199"/>
                </a:lnTo>
                <a:lnTo>
                  <a:pt x="22082" y="115199"/>
                </a:lnTo>
                <a:lnTo>
                  <a:pt x="25923" y="116159"/>
                </a:lnTo>
                <a:lnTo>
                  <a:pt x="39364" y="116159"/>
                </a:lnTo>
                <a:lnTo>
                  <a:pt x="45125" y="115199"/>
                </a:lnTo>
                <a:lnTo>
                  <a:pt x="49911" y="114239"/>
                </a:lnTo>
                <a:lnTo>
                  <a:pt x="54726" y="112318"/>
                </a:lnTo>
                <a:lnTo>
                  <a:pt x="59527" y="110398"/>
                </a:lnTo>
                <a:lnTo>
                  <a:pt x="63352" y="107518"/>
                </a:lnTo>
                <a:lnTo>
                  <a:pt x="67193" y="104637"/>
                </a:lnTo>
                <a:lnTo>
                  <a:pt x="69128" y="100797"/>
                </a:lnTo>
                <a:lnTo>
                  <a:pt x="71033" y="96956"/>
                </a:lnTo>
                <a:lnTo>
                  <a:pt x="73913" y="92156"/>
                </a:lnTo>
                <a:lnTo>
                  <a:pt x="74874" y="87355"/>
                </a:lnTo>
                <a:lnTo>
                  <a:pt x="74874" y="77754"/>
                </a:lnTo>
                <a:lnTo>
                  <a:pt x="73913" y="73913"/>
                </a:lnTo>
                <a:lnTo>
                  <a:pt x="71993" y="71033"/>
                </a:lnTo>
                <a:lnTo>
                  <a:pt x="71033" y="67193"/>
                </a:lnTo>
                <a:lnTo>
                  <a:pt x="68153" y="64312"/>
                </a:lnTo>
                <a:lnTo>
                  <a:pt x="66248" y="62392"/>
                </a:lnTo>
                <a:lnTo>
                  <a:pt x="63352" y="59527"/>
                </a:lnTo>
                <a:lnTo>
                  <a:pt x="60472" y="57591"/>
                </a:lnTo>
                <a:lnTo>
                  <a:pt x="57591" y="55686"/>
                </a:lnTo>
                <a:lnTo>
                  <a:pt x="53751" y="54711"/>
                </a:lnTo>
                <a:lnTo>
                  <a:pt x="50886" y="52806"/>
                </a:lnTo>
                <a:lnTo>
                  <a:pt x="48006" y="51846"/>
                </a:lnTo>
                <a:lnTo>
                  <a:pt x="44165" y="49910"/>
                </a:lnTo>
                <a:lnTo>
                  <a:pt x="41285" y="48966"/>
                </a:lnTo>
                <a:lnTo>
                  <a:pt x="37444" y="47990"/>
                </a:lnTo>
                <a:lnTo>
                  <a:pt x="34564" y="46070"/>
                </a:lnTo>
                <a:lnTo>
                  <a:pt x="31683" y="45125"/>
                </a:lnTo>
                <a:lnTo>
                  <a:pt x="28803" y="43190"/>
                </a:lnTo>
                <a:lnTo>
                  <a:pt x="26883" y="42245"/>
                </a:lnTo>
                <a:lnTo>
                  <a:pt x="24963" y="40309"/>
                </a:lnTo>
                <a:lnTo>
                  <a:pt x="23042" y="38404"/>
                </a:lnTo>
                <a:lnTo>
                  <a:pt x="21122" y="36469"/>
                </a:lnTo>
                <a:lnTo>
                  <a:pt x="21122" y="25923"/>
                </a:lnTo>
                <a:lnTo>
                  <a:pt x="22082" y="24002"/>
                </a:lnTo>
                <a:lnTo>
                  <a:pt x="23042" y="22082"/>
                </a:lnTo>
                <a:lnTo>
                  <a:pt x="24003" y="21122"/>
                </a:lnTo>
                <a:lnTo>
                  <a:pt x="25923" y="19202"/>
                </a:lnTo>
                <a:lnTo>
                  <a:pt x="26883" y="18242"/>
                </a:lnTo>
                <a:lnTo>
                  <a:pt x="29763" y="17282"/>
                </a:lnTo>
                <a:lnTo>
                  <a:pt x="31683" y="16322"/>
                </a:lnTo>
                <a:lnTo>
                  <a:pt x="34564" y="15361"/>
                </a:lnTo>
                <a:lnTo>
                  <a:pt x="47045" y="15361"/>
                </a:lnTo>
                <a:lnTo>
                  <a:pt x="49911" y="16322"/>
                </a:lnTo>
                <a:lnTo>
                  <a:pt x="52791" y="17282"/>
                </a:lnTo>
                <a:lnTo>
                  <a:pt x="55686" y="18242"/>
                </a:lnTo>
                <a:lnTo>
                  <a:pt x="57591" y="19202"/>
                </a:lnTo>
                <a:lnTo>
                  <a:pt x="59527" y="20162"/>
                </a:lnTo>
                <a:lnTo>
                  <a:pt x="61432" y="21122"/>
                </a:lnTo>
                <a:lnTo>
                  <a:pt x="63352" y="22082"/>
                </a:lnTo>
                <a:lnTo>
                  <a:pt x="64312" y="23042"/>
                </a:lnTo>
                <a:lnTo>
                  <a:pt x="68153" y="23042"/>
                </a:lnTo>
                <a:lnTo>
                  <a:pt x="68153" y="21122"/>
                </a:lnTo>
                <a:lnTo>
                  <a:pt x="69128" y="20162"/>
                </a:lnTo>
                <a:lnTo>
                  <a:pt x="69128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2844622" y="1328364"/>
            <a:ext cx="71048" cy="164165"/>
          </a:xfrm>
          <a:custGeom>
            <a:avLst/>
            <a:gdLst/>
            <a:ahLst/>
            <a:cxnLst/>
            <a:rect l="l" t="t" r="r" b="b"/>
            <a:pathLst>
              <a:path w="71048" h="164165">
                <a:moveTo>
                  <a:pt x="26898" y="9601"/>
                </a:moveTo>
                <a:lnTo>
                  <a:pt x="24002" y="13441"/>
                </a:lnTo>
                <a:lnTo>
                  <a:pt x="22082" y="17282"/>
                </a:lnTo>
                <a:lnTo>
                  <a:pt x="20177" y="23042"/>
                </a:lnTo>
                <a:lnTo>
                  <a:pt x="19202" y="27843"/>
                </a:lnTo>
                <a:lnTo>
                  <a:pt x="18242" y="34564"/>
                </a:lnTo>
                <a:lnTo>
                  <a:pt x="18242" y="52806"/>
                </a:lnTo>
                <a:lnTo>
                  <a:pt x="1935" y="52806"/>
                </a:lnTo>
                <a:lnTo>
                  <a:pt x="975" y="53766"/>
                </a:lnTo>
                <a:lnTo>
                  <a:pt x="975" y="54726"/>
                </a:lnTo>
                <a:lnTo>
                  <a:pt x="0" y="55686"/>
                </a:lnTo>
                <a:lnTo>
                  <a:pt x="0" y="65288"/>
                </a:lnTo>
                <a:lnTo>
                  <a:pt x="975" y="66248"/>
                </a:lnTo>
                <a:lnTo>
                  <a:pt x="1935" y="68168"/>
                </a:lnTo>
                <a:lnTo>
                  <a:pt x="18242" y="68168"/>
                </a:lnTo>
                <a:lnTo>
                  <a:pt x="18242" y="161284"/>
                </a:lnTo>
                <a:lnTo>
                  <a:pt x="19202" y="162245"/>
                </a:lnTo>
                <a:lnTo>
                  <a:pt x="19202" y="163205"/>
                </a:lnTo>
                <a:lnTo>
                  <a:pt x="20177" y="163205"/>
                </a:lnTo>
                <a:lnTo>
                  <a:pt x="21122" y="164165"/>
                </a:lnTo>
                <a:lnTo>
                  <a:pt x="35524" y="164165"/>
                </a:lnTo>
                <a:lnTo>
                  <a:pt x="35524" y="163205"/>
                </a:lnTo>
                <a:lnTo>
                  <a:pt x="37444" y="163205"/>
                </a:lnTo>
                <a:lnTo>
                  <a:pt x="37444" y="162245"/>
                </a:lnTo>
                <a:lnTo>
                  <a:pt x="38404" y="162245"/>
                </a:lnTo>
                <a:lnTo>
                  <a:pt x="38404" y="68168"/>
                </a:lnTo>
                <a:lnTo>
                  <a:pt x="63367" y="68168"/>
                </a:lnTo>
                <a:lnTo>
                  <a:pt x="64328" y="66248"/>
                </a:lnTo>
                <a:lnTo>
                  <a:pt x="65288" y="65288"/>
                </a:lnTo>
                <a:lnTo>
                  <a:pt x="65288" y="55686"/>
                </a:lnTo>
                <a:lnTo>
                  <a:pt x="64328" y="54726"/>
                </a:lnTo>
                <a:lnTo>
                  <a:pt x="64328" y="53766"/>
                </a:lnTo>
                <a:lnTo>
                  <a:pt x="63367" y="52806"/>
                </a:lnTo>
                <a:lnTo>
                  <a:pt x="38404" y="52806"/>
                </a:lnTo>
                <a:lnTo>
                  <a:pt x="38404" y="32644"/>
                </a:lnTo>
                <a:lnTo>
                  <a:pt x="39364" y="29763"/>
                </a:lnTo>
                <a:lnTo>
                  <a:pt x="39364" y="25923"/>
                </a:lnTo>
                <a:lnTo>
                  <a:pt x="40325" y="23042"/>
                </a:lnTo>
                <a:lnTo>
                  <a:pt x="41285" y="22082"/>
                </a:lnTo>
                <a:lnTo>
                  <a:pt x="43205" y="19202"/>
                </a:lnTo>
                <a:lnTo>
                  <a:pt x="44165" y="18242"/>
                </a:lnTo>
                <a:lnTo>
                  <a:pt x="46085" y="17282"/>
                </a:lnTo>
                <a:lnTo>
                  <a:pt x="48966" y="16322"/>
                </a:lnTo>
                <a:lnTo>
                  <a:pt x="50886" y="15361"/>
                </a:lnTo>
                <a:lnTo>
                  <a:pt x="55686" y="15361"/>
                </a:lnTo>
                <a:lnTo>
                  <a:pt x="57607" y="16322"/>
                </a:lnTo>
                <a:lnTo>
                  <a:pt x="61447" y="16322"/>
                </a:lnTo>
                <a:lnTo>
                  <a:pt x="62407" y="17282"/>
                </a:lnTo>
                <a:lnTo>
                  <a:pt x="63367" y="17282"/>
                </a:lnTo>
                <a:lnTo>
                  <a:pt x="65288" y="18242"/>
                </a:lnTo>
                <a:lnTo>
                  <a:pt x="66248" y="18242"/>
                </a:lnTo>
                <a:lnTo>
                  <a:pt x="67208" y="19202"/>
                </a:lnTo>
                <a:lnTo>
                  <a:pt x="70088" y="19202"/>
                </a:lnTo>
                <a:lnTo>
                  <a:pt x="70088" y="18242"/>
                </a:lnTo>
                <a:lnTo>
                  <a:pt x="71048" y="18242"/>
                </a:lnTo>
                <a:lnTo>
                  <a:pt x="71048" y="5760"/>
                </a:lnTo>
                <a:lnTo>
                  <a:pt x="70088" y="4815"/>
                </a:lnTo>
                <a:lnTo>
                  <a:pt x="70088" y="3855"/>
                </a:lnTo>
                <a:lnTo>
                  <a:pt x="69128" y="3855"/>
                </a:lnTo>
                <a:lnTo>
                  <a:pt x="69128" y="2880"/>
                </a:lnTo>
                <a:lnTo>
                  <a:pt x="68168" y="2880"/>
                </a:lnTo>
                <a:lnTo>
                  <a:pt x="66248" y="1920"/>
                </a:lnTo>
                <a:lnTo>
                  <a:pt x="65288" y="1920"/>
                </a:lnTo>
                <a:lnTo>
                  <a:pt x="63367" y="975"/>
                </a:lnTo>
                <a:lnTo>
                  <a:pt x="60487" y="975"/>
                </a:lnTo>
                <a:lnTo>
                  <a:pt x="57607" y="0"/>
                </a:lnTo>
                <a:lnTo>
                  <a:pt x="47045" y="0"/>
                </a:lnTo>
                <a:lnTo>
                  <a:pt x="41285" y="975"/>
                </a:lnTo>
                <a:lnTo>
                  <a:pt x="37444" y="1920"/>
                </a:lnTo>
                <a:lnTo>
                  <a:pt x="33604" y="3855"/>
                </a:lnTo>
                <a:lnTo>
                  <a:pt x="29763" y="6720"/>
                </a:lnTo>
                <a:lnTo>
                  <a:pt x="26898" y="96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2931993" y="1380210"/>
            <a:ext cx="19202" cy="112318"/>
          </a:xfrm>
          <a:custGeom>
            <a:avLst/>
            <a:gdLst/>
            <a:ahLst/>
            <a:cxnLst/>
            <a:rect l="l" t="t" r="r" b="b"/>
            <a:pathLst>
              <a:path w="19202" h="112318">
                <a:moveTo>
                  <a:pt x="0" y="1920"/>
                </a:moveTo>
                <a:lnTo>
                  <a:pt x="0" y="111358"/>
                </a:lnTo>
                <a:lnTo>
                  <a:pt x="1920" y="111358"/>
                </a:lnTo>
                <a:lnTo>
                  <a:pt x="1920" y="112318"/>
                </a:lnTo>
                <a:lnTo>
                  <a:pt x="16322" y="112318"/>
                </a:lnTo>
                <a:lnTo>
                  <a:pt x="17266" y="111358"/>
                </a:lnTo>
                <a:lnTo>
                  <a:pt x="18227" y="111358"/>
                </a:lnTo>
                <a:lnTo>
                  <a:pt x="18227" y="110398"/>
                </a:lnTo>
                <a:lnTo>
                  <a:pt x="19202" y="110398"/>
                </a:lnTo>
                <a:lnTo>
                  <a:pt x="19202" y="2880"/>
                </a:lnTo>
                <a:lnTo>
                  <a:pt x="18227" y="1920"/>
                </a:lnTo>
                <a:lnTo>
                  <a:pt x="17266" y="960"/>
                </a:lnTo>
                <a:lnTo>
                  <a:pt x="16322" y="960"/>
                </a:lnTo>
                <a:lnTo>
                  <a:pt x="1536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2929112" y="1337005"/>
            <a:ext cx="23987" cy="23042"/>
          </a:xfrm>
          <a:custGeom>
            <a:avLst/>
            <a:gdLst/>
            <a:ahLst/>
            <a:cxnLst/>
            <a:rect l="l" t="t" r="r" b="b"/>
            <a:pathLst>
              <a:path w="23987" h="23042">
                <a:moveTo>
                  <a:pt x="23987" y="11521"/>
                </a:moveTo>
                <a:lnTo>
                  <a:pt x="23987" y="6720"/>
                </a:lnTo>
                <a:lnTo>
                  <a:pt x="23042" y="3840"/>
                </a:lnTo>
                <a:lnTo>
                  <a:pt x="21107" y="1920"/>
                </a:lnTo>
                <a:lnTo>
                  <a:pt x="20147" y="0"/>
                </a:lnTo>
                <a:lnTo>
                  <a:pt x="4800" y="0"/>
                </a:lnTo>
                <a:lnTo>
                  <a:pt x="2880" y="1920"/>
                </a:lnTo>
                <a:lnTo>
                  <a:pt x="960" y="3840"/>
                </a:lnTo>
                <a:lnTo>
                  <a:pt x="0" y="6720"/>
                </a:lnTo>
                <a:lnTo>
                  <a:pt x="0" y="15361"/>
                </a:lnTo>
                <a:lnTo>
                  <a:pt x="960" y="19202"/>
                </a:lnTo>
                <a:lnTo>
                  <a:pt x="2880" y="20162"/>
                </a:lnTo>
                <a:lnTo>
                  <a:pt x="4800" y="22082"/>
                </a:lnTo>
                <a:lnTo>
                  <a:pt x="7680" y="23042"/>
                </a:lnTo>
                <a:lnTo>
                  <a:pt x="16322" y="23042"/>
                </a:lnTo>
                <a:lnTo>
                  <a:pt x="20147" y="22082"/>
                </a:lnTo>
                <a:lnTo>
                  <a:pt x="21107" y="20162"/>
                </a:lnTo>
                <a:lnTo>
                  <a:pt x="23042" y="19202"/>
                </a:lnTo>
                <a:lnTo>
                  <a:pt x="23987" y="15361"/>
                </a:lnTo>
                <a:lnTo>
                  <a:pt x="23987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2986704" y="1378290"/>
            <a:ext cx="61432" cy="114239"/>
          </a:xfrm>
          <a:custGeom>
            <a:avLst/>
            <a:gdLst/>
            <a:ahLst/>
            <a:cxnLst/>
            <a:rect l="l" t="t" r="r" b="b"/>
            <a:pathLst>
              <a:path w="61432" h="114239">
                <a:moveTo>
                  <a:pt x="54726" y="20162"/>
                </a:moveTo>
                <a:lnTo>
                  <a:pt x="55686" y="21122"/>
                </a:lnTo>
                <a:lnTo>
                  <a:pt x="60472" y="21122"/>
                </a:lnTo>
                <a:lnTo>
                  <a:pt x="60472" y="20162"/>
                </a:lnTo>
                <a:lnTo>
                  <a:pt x="61432" y="19202"/>
                </a:lnTo>
                <a:lnTo>
                  <a:pt x="61432" y="4800"/>
                </a:lnTo>
                <a:lnTo>
                  <a:pt x="60472" y="3840"/>
                </a:lnTo>
                <a:lnTo>
                  <a:pt x="60472" y="2880"/>
                </a:lnTo>
                <a:lnTo>
                  <a:pt x="58567" y="2880"/>
                </a:lnTo>
                <a:lnTo>
                  <a:pt x="57591" y="1920"/>
                </a:lnTo>
                <a:lnTo>
                  <a:pt x="56647" y="1920"/>
                </a:lnTo>
                <a:lnTo>
                  <a:pt x="55686" y="960"/>
                </a:lnTo>
                <a:lnTo>
                  <a:pt x="52806" y="960"/>
                </a:lnTo>
                <a:lnTo>
                  <a:pt x="50886" y="0"/>
                </a:lnTo>
                <a:lnTo>
                  <a:pt x="44165" y="0"/>
                </a:lnTo>
                <a:lnTo>
                  <a:pt x="42245" y="960"/>
                </a:lnTo>
                <a:lnTo>
                  <a:pt x="39364" y="960"/>
                </a:lnTo>
                <a:lnTo>
                  <a:pt x="37444" y="1920"/>
                </a:lnTo>
                <a:lnTo>
                  <a:pt x="35524" y="2880"/>
                </a:lnTo>
                <a:lnTo>
                  <a:pt x="32644" y="3840"/>
                </a:lnTo>
                <a:lnTo>
                  <a:pt x="30723" y="5760"/>
                </a:lnTo>
                <a:lnTo>
                  <a:pt x="27843" y="7680"/>
                </a:lnTo>
                <a:lnTo>
                  <a:pt x="25923" y="10561"/>
                </a:lnTo>
                <a:lnTo>
                  <a:pt x="23042" y="13441"/>
                </a:lnTo>
                <a:lnTo>
                  <a:pt x="20162" y="16322"/>
                </a:lnTo>
                <a:lnTo>
                  <a:pt x="17282" y="21122"/>
                </a:lnTo>
                <a:lnTo>
                  <a:pt x="17282" y="3840"/>
                </a:lnTo>
                <a:lnTo>
                  <a:pt x="16322" y="3840"/>
                </a:lnTo>
                <a:lnTo>
                  <a:pt x="16322" y="2880"/>
                </a:lnTo>
                <a:lnTo>
                  <a:pt x="15361" y="2880"/>
                </a:lnTo>
                <a:lnTo>
                  <a:pt x="15361" y="1920"/>
                </a:lnTo>
                <a:lnTo>
                  <a:pt x="2880" y="1920"/>
                </a:lnTo>
                <a:lnTo>
                  <a:pt x="288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12318"/>
                </a:lnTo>
                <a:lnTo>
                  <a:pt x="960" y="113278"/>
                </a:lnTo>
                <a:lnTo>
                  <a:pt x="1920" y="113278"/>
                </a:lnTo>
                <a:lnTo>
                  <a:pt x="2880" y="114239"/>
                </a:lnTo>
                <a:lnTo>
                  <a:pt x="16322" y="114239"/>
                </a:lnTo>
                <a:lnTo>
                  <a:pt x="17282" y="113278"/>
                </a:lnTo>
                <a:lnTo>
                  <a:pt x="18242" y="113278"/>
                </a:lnTo>
                <a:lnTo>
                  <a:pt x="19202" y="112318"/>
                </a:lnTo>
                <a:lnTo>
                  <a:pt x="19202" y="41285"/>
                </a:lnTo>
                <a:lnTo>
                  <a:pt x="22082" y="37444"/>
                </a:lnTo>
                <a:lnTo>
                  <a:pt x="24963" y="33604"/>
                </a:lnTo>
                <a:lnTo>
                  <a:pt x="26883" y="30723"/>
                </a:lnTo>
                <a:lnTo>
                  <a:pt x="28803" y="27843"/>
                </a:lnTo>
                <a:lnTo>
                  <a:pt x="31683" y="24963"/>
                </a:lnTo>
                <a:lnTo>
                  <a:pt x="33604" y="24002"/>
                </a:lnTo>
                <a:lnTo>
                  <a:pt x="35524" y="22082"/>
                </a:lnTo>
                <a:lnTo>
                  <a:pt x="37444" y="20162"/>
                </a:lnTo>
                <a:lnTo>
                  <a:pt x="39364" y="19202"/>
                </a:lnTo>
                <a:lnTo>
                  <a:pt x="41285" y="19202"/>
                </a:lnTo>
                <a:lnTo>
                  <a:pt x="43205" y="18242"/>
                </a:lnTo>
                <a:lnTo>
                  <a:pt x="47045" y="18242"/>
                </a:lnTo>
                <a:lnTo>
                  <a:pt x="48006" y="19202"/>
                </a:lnTo>
                <a:lnTo>
                  <a:pt x="52806" y="19202"/>
                </a:lnTo>
                <a:lnTo>
                  <a:pt x="53751" y="20162"/>
                </a:lnTo>
                <a:lnTo>
                  <a:pt x="54726" y="201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3057738" y="1378290"/>
            <a:ext cx="74889" cy="116159"/>
          </a:xfrm>
          <a:custGeom>
            <a:avLst/>
            <a:gdLst/>
            <a:ahLst/>
            <a:cxnLst/>
            <a:rect l="l" t="t" r="r" b="b"/>
            <a:pathLst>
              <a:path w="74889" h="116159">
                <a:moveTo>
                  <a:pt x="1920" y="92156"/>
                </a:moveTo>
                <a:lnTo>
                  <a:pt x="960" y="92156"/>
                </a:lnTo>
                <a:lnTo>
                  <a:pt x="960" y="95036"/>
                </a:lnTo>
                <a:lnTo>
                  <a:pt x="0" y="95996"/>
                </a:lnTo>
                <a:lnTo>
                  <a:pt x="0" y="100797"/>
                </a:lnTo>
                <a:lnTo>
                  <a:pt x="960" y="102717"/>
                </a:lnTo>
                <a:lnTo>
                  <a:pt x="960" y="104637"/>
                </a:lnTo>
                <a:lnTo>
                  <a:pt x="1920" y="105597"/>
                </a:lnTo>
                <a:lnTo>
                  <a:pt x="1920" y="106558"/>
                </a:lnTo>
                <a:lnTo>
                  <a:pt x="2895" y="107518"/>
                </a:lnTo>
                <a:lnTo>
                  <a:pt x="3840" y="108478"/>
                </a:lnTo>
                <a:lnTo>
                  <a:pt x="4800" y="109438"/>
                </a:lnTo>
                <a:lnTo>
                  <a:pt x="6720" y="110398"/>
                </a:lnTo>
                <a:lnTo>
                  <a:pt x="8641" y="111358"/>
                </a:lnTo>
                <a:lnTo>
                  <a:pt x="11521" y="112318"/>
                </a:lnTo>
                <a:lnTo>
                  <a:pt x="13441" y="113278"/>
                </a:lnTo>
                <a:lnTo>
                  <a:pt x="16322" y="114239"/>
                </a:lnTo>
                <a:lnTo>
                  <a:pt x="20162" y="115199"/>
                </a:lnTo>
                <a:lnTo>
                  <a:pt x="23042" y="115199"/>
                </a:lnTo>
                <a:lnTo>
                  <a:pt x="26883" y="116159"/>
                </a:lnTo>
                <a:lnTo>
                  <a:pt x="40325" y="116159"/>
                </a:lnTo>
                <a:lnTo>
                  <a:pt x="45125" y="115199"/>
                </a:lnTo>
                <a:lnTo>
                  <a:pt x="50886" y="114239"/>
                </a:lnTo>
                <a:lnTo>
                  <a:pt x="55686" y="112318"/>
                </a:lnTo>
                <a:lnTo>
                  <a:pt x="60487" y="110398"/>
                </a:lnTo>
                <a:lnTo>
                  <a:pt x="63367" y="107518"/>
                </a:lnTo>
                <a:lnTo>
                  <a:pt x="67208" y="104637"/>
                </a:lnTo>
                <a:lnTo>
                  <a:pt x="70088" y="100797"/>
                </a:lnTo>
                <a:lnTo>
                  <a:pt x="72008" y="96956"/>
                </a:lnTo>
                <a:lnTo>
                  <a:pt x="73929" y="92156"/>
                </a:lnTo>
                <a:lnTo>
                  <a:pt x="74889" y="87355"/>
                </a:lnTo>
                <a:lnTo>
                  <a:pt x="74889" y="73913"/>
                </a:lnTo>
                <a:lnTo>
                  <a:pt x="72969" y="71033"/>
                </a:lnTo>
                <a:lnTo>
                  <a:pt x="71048" y="67193"/>
                </a:lnTo>
                <a:lnTo>
                  <a:pt x="69128" y="64312"/>
                </a:lnTo>
                <a:lnTo>
                  <a:pt x="67208" y="62392"/>
                </a:lnTo>
                <a:lnTo>
                  <a:pt x="64328" y="59527"/>
                </a:lnTo>
                <a:lnTo>
                  <a:pt x="61447" y="57591"/>
                </a:lnTo>
                <a:lnTo>
                  <a:pt x="58567" y="55686"/>
                </a:lnTo>
                <a:lnTo>
                  <a:pt x="54726" y="54711"/>
                </a:lnTo>
                <a:lnTo>
                  <a:pt x="51846" y="52806"/>
                </a:lnTo>
                <a:lnTo>
                  <a:pt x="48006" y="51846"/>
                </a:lnTo>
                <a:lnTo>
                  <a:pt x="45125" y="49910"/>
                </a:lnTo>
                <a:lnTo>
                  <a:pt x="42245" y="48966"/>
                </a:lnTo>
                <a:lnTo>
                  <a:pt x="38404" y="47990"/>
                </a:lnTo>
                <a:lnTo>
                  <a:pt x="35524" y="46070"/>
                </a:lnTo>
                <a:lnTo>
                  <a:pt x="32644" y="45125"/>
                </a:lnTo>
                <a:lnTo>
                  <a:pt x="29763" y="43190"/>
                </a:lnTo>
                <a:lnTo>
                  <a:pt x="27843" y="42245"/>
                </a:lnTo>
                <a:lnTo>
                  <a:pt x="25923" y="40309"/>
                </a:lnTo>
                <a:lnTo>
                  <a:pt x="24003" y="38404"/>
                </a:lnTo>
                <a:lnTo>
                  <a:pt x="22082" y="36469"/>
                </a:lnTo>
                <a:lnTo>
                  <a:pt x="22082" y="25923"/>
                </a:lnTo>
                <a:lnTo>
                  <a:pt x="23042" y="24002"/>
                </a:lnTo>
                <a:lnTo>
                  <a:pt x="24003" y="22082"/>
                </a:lnTo>
                <a:lnTo>
                  <a:pt x="24963" y="21122"/>
                </a:lnTo>
                <a:lnTo>
                  <a:pt x="26883" y="19202"/>
                </a:lnTo>
                <a:lnTo>
                  <a:pt x="27843" y="18242"/>
                </a:lnTo>
                <a:lnTo>
                  <a:pt x="29763" y="17282"/>
                </a:lnTo>
                <a:lnTo>
                  <a:pt x="32644" y="16322"/>
                </a:lnTo>
                <a:lnTo>
                  <a:pt x="35524" y="15361"/>
                </a:lnTo>
                <a:lnTo>
                  <a:pt x="48006" y="15361"/>
                </a:lnTo>
                <a:lnTo>
                  <a:pt x="50886" y="16322"/>
                </a:lnTo>
                <a:lnTo>
                  <a:pt x="53766" y="17282"/>
                </a:lnTo>
                <a:lnTo>
                  <a:pt x="56647" y="18242"/>
                </a:lnTo>
                <a:lnTo>
                  <a:pt x="58567" y="19202"/>
                </a:lnTo>
                <a:lnTo>
                  <a:pt x="60487" y="20162"/>
                </a:lnTo>
                <a:lnTo>
                  <a:pt x="62407" y="21122"/>
                </a:lnTo>
                <a:lnTo>
                  <a:pt x="63367" y="22082"/>
                </a:lnTo>
                <a:lnTo>
                  <a:pt x="65288" y="23042"/>
                </a:lnTo>
                <a:lnTo>
                  <a:pt x="68168" y="23042"/>
                </a:lnTo>
                <a:lnTo>
                  <a:pt x="69128" y="22082"/>
                </a:lnTo>
                <a:lnTo>
                  <a:pt x="69128" y="21122"/>
                </a:lnTo>
                <a:lnTo>
                  <a:pt x="70088" y="20162"/>
                </a:lnTo>
                <a:lnTo>
                  <a:pt x="70088" y="12481"/>
                </a:lnTo>
                <a:lnTo>
                  <a:pt x="69128" y="11521"/>
                </a:lnTo>
                <a:lnTo>
                  <a:pt x="69128" y="8641"/>
                </a:lnTo>
                <a:lnTo>
                  <a:pt x="68168" y="8641"/>
                </a:lnTo>
                <a:lnTo>
                  <a:pt x="68168" y="7680"/>
                </a:lnTo>
                <a:lnTo>
                  <a:pt x="67208" y="6720"/>
                </a:lnTo>
                <a:lnTo>
                  <a:pt x="66248" y="6720"/>
                </a:lnTo>
                <a:lnTo>
                  <a:pt x="65288" y="5760"/>
                </a:lnTo>
                <a:lnTo>
                  <a:pt x="63367" y="4800"/>
                </a:lnTo>
                <a:lnTo>
                  <a:pt x="61447" y="3840"/>
                </a:lnTo>
                <a:lnTo>
                  <a:pt x="59527" y="3840"/>
                </a:lnTo>
                <a:lnTo>
                  <a:pt x="57607" y="2880"/>
                </a:lnTo>
                <a:lnTo>
                  <a:pt x="55686" y="1920"/>
                </a:lnTo>
                <a:lnTo>
                  <a:pt x="52806" y="960"/>
                </a:lnTo>
                <a:lnTo>
                  <a:pt x="49926" y="960"/>
                </a:lnTo>
                <a:lnTo>
                  <a:pt x="47045" y="0"/>
                </a:lnTo>
                <a:lnTo>
                  <a:pt x="35524" y="0"/>
                </a:lnTo>
                <a:lnTo>
                  <a:pt x="29763" y="960"/>
                </a:lnTo>
                <a:lnTo>
                  <a:pt x="24963" y="2880"/>
                </a:lnTo>
                <a:lnTo>
                  <a:pt x="20162" y="4800"/>
                </a:lnTo>
                <a:lnTo>
                  <a:pt x="16322" y="6720"/>
                </a:lnTo>
                <a:lnTo>
                  <a:pt x="12481" y="9601"/>
                </a:lnTo>
                <a:lnTo>
                  <a:pt x="9616" y="12481"/>
                </a:lnTo>
                <a:lnTo>
                  <a:pt x="6720" y="16322"/>
                </a:lnTo>
                <a:lnTo>
                  <a:pt x="5775" y="19202"/>
                </a:lnTo>
                <a:lnTo>
                  <a:pt x="3840" y="23042"/>
                </a:lnTo>
                <a:lnTo>
                  <a:pt x="2895" y="27843"/>
                </a:lnTo>
                <a:lnTo>
                  <a:pt x="2895" y="36469"/>
                </a:lnTo>
                <a:lnTo>
                  <a:pt x="3840" y="40309"/>
                </a:lnTo>
                <a:lnTo>
                  <a:pt x="4800" y="43190"/>
                </a:lnTo>
                <a:lnTo>
                  <a:pt x="6720" y="47030"/>
                </a:lnTo>
                <a:lnTo>
                  <a:pt x="8641" y="49910"/>
                </a:lnTo>
                <a:lnTo>
                  <a:pt x="11521" y="51846"/>
                </a:lnTo>
                <a:lnTo>
                  <a:pt x="14401" y="54711"/>
                </a:lnTo>
                <a:lnTo>
                  <a:pt x="16322" y="56631"/>
                </a:lnTo>
                <a:lnTo>
                  <a:pt x="20162" y="58552"/>
                </a:lnTo>
                <a:lnTo>
                  <a:pt x="23042" y="60472"/>
                </a:lnTo>
                <a:lnTo>
                  <a:pt x="25923" y="61432"/>
                </a:lnTo>
                <a:lnTo>
                  <a:pt x="29763" y="63352"/>
                </a:lnTo>
                <a:lnTo>
                  <a:pt x="32644" y="64312"/>
                </a:lnTo>
                <a:lnTo>
                  <a:pt x="36484" y="65272"/>
                </a:lnTo>
                <a:lnTo>
                  <a:pt x="39364" y="67193"/>
                </a:lnTo>
                <a:lnTo>
                  <a:pt x="42245" y="68153"/>
                </a:lnTo>
                <a:lnTo>
                  <a:pt x="45125" y="69113"/>
                </a:lnTo>
                <a:lnTo>
                  <a:pt x="48006" y="71033"/>
                </a:lnTo>
                <a:lnTo>
                  <a:pt x="49926" y="72953"/>
                </a:lnTo>
                <a:lnTo>
                  <a:pt x="52806" y="73913"/>
                </a:lnTo>
                <a:lnTo>
                  <a:pt x="53766" y="75834"/>
                </a:lnTo>
                <a:lnTo>
                  <a:pt x="55686" y="78714"/>
                </a:lnTo>
                <a:lnTo>
                  <a:pt x="55686" y="89275"/>
                </a:lnTo>
                <a:lnTo>
                  <a:pt x="54726" y="91196"/>
                </a:lnTo>
                <a:lnTo>
                  <a:pt x="53766" y="93116"/>
                </a:lnTo>
                <a:lnTo>
                  <a:pt x="51846" y="95036"/>
                </a:lnTo>
                <a:lnTo>
                  <a:pt x="49926" y="96956"/>
                </a:lnTo>
                <a:lnTo>
                  <a:pt x="48006" y="97916"/>
                </a:lnTo>
                <a:lnTo>
                  <a:pt x="46085" y="98877"/>
                </a:lnTo>
                <a:lnTo>
                  <a:pt x="43205" y="99837"/>
                </a:lnTo>
                <a:lnTo>
                  <a:pt x="40325" y="100797"/>
                </a:lnTo>
                <a:lnTo>
                  <a:pt x="29763" y="100797"/>
                </a:lnTo>
                <a:lnTo>
                  <a:pt x="25923" y="99837"/>
                </a:lnTo>
                <a:lnTo>
                  <a:pt x="22082" y="98877"/>
                </a:lnTo>
                <a:lnTo>
                  <a:pt x="19202" y="97916"/>
                </a:lnTo>
                <a:lnTo>
                  <a:pt x="16322" y="96956"/>
                </a:lnTo>
                <a:lnTo>
                  <a:pt x="13441" y="95996"/>
                </a:lnTo>
                <a:lnTo>
                  <a:pt x="11521" y="94076"/>
                </a:lnTo>
                <a:lnTo>
                  <a:pt x="9616" y="93116"/>
                </a:lnTo>
                <a:lnTo>
                  <a:pt x="7680" y="92156"/>
                </a:lnTo>
                <a:lnTo>
                  <a:pt x="5775" y="91196"/>
                </a:lnTo>
                <a:lnTo>
                  <a:pt x="4800" y="90236"/>
                </a:lnTo>
                <a:lnTo>
                  <a:pt x="2895" y="90236"/>
                </a:lnTo>
                <a:lnTo>
                  <a:pt x="2895" y="91196"/>
                </a:lnTo>
                <a:lnTo>
                  <a:pt x="1920" y="91196"/>
                </a:lnTo>
                <a:lnTo>
                  <a:pt x="1920" y="9215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3144149" y="1351407"/>
            <a:ext cx="69113" cy="143042"/>
          </a:xfrm>
          <a:custGeom>
            <a:avLst/>
            <a:gdLst/>
            <a:ahLst/>
            <a:cxnLst/>
            <a:rect l="l" t="t" r="r" b="b"/>
            <a:pathLst>
              <a:path w="69113" h="143042">
                <a:moveTo>
                  <a:pt x="65272" y="29763"/>
                </a:moveTo>
                <a:lnTo>
                  <a:pt x="37429" y="29763"/>
                </a:lnTo>
                <a:lnTo>
                  <a:pt x="37429" y="2880"/>
                </a:lnTo>
                <a:lnTo>
                  <a:pt x="36469" y="1920"/>
                </a:lnTo>
                <a:lnTo>
                  <a:pt x="35509" y="1920"/>
                </a:lnTo>
                <a:lnTo>
                  <a:pt x="34549" y="960"/>
                </a:lnTo>
                <a:lnTo>
                  <a:pt x="32628" y="960"/>
                </a:lnTo>
                <a:lnTo>
                  <a:pt x="31668" y="0"/>
                </a:lnTo>
                <a:lnTo>
                  <a:pt x="25907" y="0"/>
                </a:lnTo>
                <a:lnTo>
                  <a:pt x="23987" y="960"/>
                </a:lnTo>
                <a:lnTo>
                  <a:pt x="21122" y="960"/>
                </a:lnTo>
                <a:lnTo>
                  <a:pt x="20147" y="1920"/>
                </a:lnTo>
                <a:lnTo>
                  <a:pt x="19187" y="1920"/>
                </a:lnTo>
                <a:lnTo>
                  <a:pt x="18227" y="2880"/>
                </a:lnTo>
                <a:lnTo>
                  <a:pt x="18227" y="29763"/>
                </a:lnTo>
                <a:lnTo>
                  <a:pt x="944" y="29763"/>
                </a:lnTo>
                <a:lnTo>
                  <a:pt x="944" y="30723"/>
                </a:lnTo>
                <a:lnTo>
                  <a:pt x="0" y="31683"/>
                </a:lnTo>
                <a:lnTo>
                  <a:pt x="0" y="42245"/>
                </a:lnTo>
                <a:lnTo>
                  <a:pt x="944" y="43205"/>
                </a:lnTo>
                <a:lnTo>
                  <a:pt x="944" y="45125"/>
                </a:lnTo>
                <a:lnTo>
                  <a:pt x="18227" y="45125"/>
                </a:lnTo>
                <a:lnTo>
                  <a:pt x="18227" y="113278"/>
                </a:lnTo>
                <a:lnTo>
                  <a:pt x="19187" y="118079"/>
                </a:lnTo>
                <a:lnTo>
                  <a:pt x="20147" y="122880"/>
                </a:lnTo>
                <a:lnTo>
                  <a:pt x="21122" y="127680"/>
                </a:lnTo>
                <a:lnTo>
                  <a:pt x="23027" y="131521"/>
                </a:lnTo>
                <a:lnTo>
                  <a:pt x="25907" y="134401"/>
                </a:lnTo>
                <a:lnTo>
                  <a:pt x="27828" y="137281"/>
                </a:lnTo>
                <a:lnTo>
                  <a:pt x="31668" y="139202"/>
                </a:lnTo>
                <a:lnTo>
                  <a:pt x="35509" y="141122"/>
                </a:lnTo>
                <a:lnTo>
                  <a:pt x="39349" y="142082"/>
                </a:lnTo>
                <a:lnTo>
                  <a:pt x="44150" y="143042"/>
                </a:lnTo>
                <a:lnTo>
                  <a:pt x="52791" y="143042"/>
                </a:lnTo>
                <a:lnTo>
                  <a:pt x="54711" y="142082"/>
                </a:lnTo>
                <a:lnTo>
                  <a:pt x="58552" y="142082"/>
                </a:lnTo>
                <a:lnTo>
                  <a:pt x="59512" y="141122"/>
                </a:lnTo>
                <a:lnTo>
                  <a:pt x="62392" y="141122"/>
                </a:lnTo>
                <a:lnTo>
                  <a:pt x="64312" y="140162"/>
                </a:lnTo>
                <a:lnTo>
                  <a:pt x="65272" y="139202"/>
                </a:lnTo>
                <a:lnTo>
                  <a:pt x="66233" y="139202"/>
                </a:lnTo>
                <a:lnTo>
                  <a:pt x="67193" y="138242"/>
                </a:lnTo>
                <a:lnTo>
                  <a:pt x="68153" y="137281"/>
                </a:lnTo>
                <a:lnTo>
                  <a:pt x="68153" y="134401"/>
                </a:lnTo>
                <a:lnTo>
                  <a:pt x="69113" y="132481"/>
                </a:lnTo>
                <a:lnTo>
                  <a:pt x="69113" y="128640"/>
                </a:lnTo>
                <a:lnTo>
                  <a:pt x="68153" y="127680"/>
                </a:lnTo>
                <a:lnTo>
                  <a:pt x="68153" y="124800"/>
                </a:lnTo>
                <a:lnTo>
                  <a:pt x="67193" y="123840"/>
                </a:lnTo>
                <a:lnTo>
                  <a:pt x="66233" y="122880"/>
                </a:lnTo>
                <a:lnTo>
                  <a:pt x="64312" y="122880"/>
                </a:lnTo>
                <a:lnTo>
                  <a:pt x="64312" y="123840"/>
                </a:lnTo>
                <a:lnTo>
                  <a:pt x="62392" y="123840"/>
                </a:lnTo>
                <a:lnTo>
                  <a:pt x="61432" y="124800"/>
                </a:lnTo>
                <a:lnTo>
                  <a:pt x="59512" y="124800"/>
                </a:lnTo>
                <a:lnTo>
                  <a:pt x="58552" y="125760"/>
                </a:lnTo>
                <a:lnTo>
                  <a:pt x="55671" y="125760"/>
                </a:lnTo>
                <a:lnTo>
                  <a:pt x="53751" y="126720"/>
                </a:lnTo>
                <a:lnTo>
                  <a:pt x="47030" y="126720"/>
                </a:lnTo>
                <a:lnTo>
                  <a:pt x="43190" y="124800"/>
                </a:lnTo>
                <a:lnTo>
                  <a:pt x="41269" y="120959"/>
                </a:lnTo>
                <a:lnTo>
                  <a:pt x="38389" y="117119"/>
                </a:lnTo>
                <a:lnTo>
                  <a:pt x="37429" y="111358"/>
                </a:lnTo>
                <a:lnTo>
                  <a:pt x="37429" y="45125"/>
                </a:lnTo>
                <a:lnTo>
                  <a:pt x="67193" y="45125"/>
                </a:lnTo>
                <a:lnTo>
                  <a:pt x="67193" y="43205"/>
                </a:lnTo>
                <a:lnTo>
                  <a:pt x="68153" y="42245"/>
                </a:lnTo>
                <a:lnTo>
                  <a:pt x="69113" y="40325"/>
                </a:lnTo>
                <a:lnTo>
                  <a:pt x="69113" y="35524"/>
                </a:lnTo>
                <a:lnTo>
                  <a:pt x="68153" y="34564"/>
                </a:lnTo>
                <a:lnTo>
                  <a:pt x="68153" y="31683"/>
                </a:lnTo>
                <a:lnTo>
                  <a:pt x="67193" y="30723"/>
                </a:lnTo>
                <a:lnTo>
                  <a:pt x="67193" y="29763"/>
                </a:lnTo>
                <a:lnTo>
                  <a:pt x="65272" y="297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3291017" y="1378290"/>
            <a:ext cx="81594" cy="116159"/>
          </a:xfrm>
          <a:custGeom>
            <a:avLst/>
            <a:gdLst/>
            <a:ahLst/>
            <a:cxnLst/>
            <a:rect l="l" t="t" r="r" b="b"/>
            <a:pathLst>
              <a:path w="81594" h="116159">
                <a:moveTo>
                  <a:pt x="75834" y="13441"/>
                </a:moveTo>
                <a:lnTo>
                  <a:pt x="72953" y="10561"/>
                </a:lnTo>
                <a:lnTo>
                  <a:pt x="69113" y="6720"/>
                </a:lnTo>
                <a:lnTo>
                  <a:pt x="65272" y="4800"/>
                </a:lnTo>
                <a:lnTo>
                  <a:pt x="59527" y="2880"/>
                </a:lnTo>
                <a:lnTo>
                  <a:pt x="54711" y="960"/>
                </a:lnTo>
                <a:lnTo>
                  <a:pt x="48005" y="0"/>
                </a:lnTo>
                <a:lnTo>
                  <a:pt x="36484" y="0"/>
                </a:lnTo>
                <a:lnTo>
                  <a:pt x="32644" y="960"/>
                </a:lnTo>
                <a:lnTo>
                  <a:pt x="27843" y="960"/>
                </a:lnTo>
                <a:lnTo>
                  <a:pt x="24002" y="1920"/>
                </a:lnTo>
                <a:lnTo>
                  <a:pt x="20162" y="2880"/>
                </a:lnTo>
                <a:lnTo>
                  <a:pt x="17282" y="3840"/>
                </a:lnTo>
                <a:lnTo>
                  <a:pt x="13441" y="5760"/>
                </a:lnTo>
                <a:lnTo>
                  <a:pt x="10561" y="6720"/>
                </a:lnTo>
                <a:lnTo>
                  <a:pt x="8641" y="7680"/>
                </a:lnTo>
                <a:lnTo>
                  <a:pt x="5760" y="9601"/>
                </a:lnTo>
                <a:lnTo>
                  <a:pt x="3840" y="10561"/>
                </a:lnTo>
                <a:lnTo>
                  <a:pt x="2880" y="11521"/>
                </a:lnTo>
                <a:lnTo>
                  <a:pt x="1920" y="12481"/>
                </a:lnTo>
                <a:lnTo>
                  <a:pt x="960" y="13441"/>
                </a:lnTo>
                <a:lnTo>
                  <a:pt x="960" y="16322"/>
                </a:lnTo>
                <a:lnTo>
                  <a:pt x="0" y="17282"/>
                </a:lnTo>
                <a:lnTo>
                  <a:pt x="0" y="20162"/>
                </a:lnTo>
                <a:lnTo>
                  <a:pt x="960" y="22082"/>
                </a:lnTo>
                <a:lnTo>
                  <a:pt x="960" y="24963"/>
                </a:lnTo>
                <a:lnTo>
                  <a:pt x="1920" y="25923"/>
                </a:lnTo>
                <a:lnTo>
                  <a:pt x="2880" y="25923"/>
                </a:lnTo>
                <a:lnTo>
                  <a:pt x="2880" y="26883"/>
                </a:lnTo>
                <a:lnTo>
                  <a:pt x="4800" y="26883"/>
                </a:lnTo>
                <a:lnTo>
                  <a:pt x="6720" y="25923"/>
                </a:lnTo>
                <a:lnTo>
                  <a:pt x="8641" y="24963"/>
                </a:lnTo>
                <a:lnTo>
                  <a:pt x="10561" y="24002"/>
                </a:lnTo>
                <a:lnTo>
                  <a:pt x="12481" y="23042"/>
                </a:lnTo>
                <a:lnTo>
                  <a:pt x="15361" y="21122"/>
                </a:lnTo>
                <a:lnTo>
                  <a:pt x="18242" y="20162"/>
                </a:lnTo>
                <a:lnTo>
                  <a:pt x="22082" y="19202"/>
                </a:lnTo>
                <a:lnTo>
                  <a:pt x="25923" y="17282"/>
                </a:lnTo>
                <a:lnTo>
                  <a:pt x="29763" y="16322"/>
                </a:lnTo>
                <a:lnTo>
                  <a:pt x="47030" y="16322"/>
                </a:lnTo>
                <a:lnTo>
                  <a:pt x="49911" y="17282"/>
                </a:lnTo>
                <a:lnTo>
                  <a:pt x="52806" y="18242"/>
                </a:lnTo>
                <a:lnTo>
                  <a:pt x="55686" y="20162"/>
                </a:lnTo>
                <a:lnTo>
                  <a:pt x="57591" y="22082"/>
                </a:lnTo>
                <a:lnTo>
                  <a:pt x="59527" y="24002"/>
                </a:lnTo>
                <a:lnTo>
                  <a:pt x="60472" y="26883"/>
                </a:lnTo>
                <a:lnTo>
                  <a:pt x="61432" y="29763"/>
                </a:lnTo>
                <a:lnTo>
                  <a:pt x="62392" y="33604"/>
                </a:lnTo>
                <a:lnTo>
                  <a:pt x="62392" y="48966"/>
                </a:lnTo>
                <a:lnTo>
                  <a:pt x="40325" y="48966"/>
                </a:lnTo>
                <a:lnTo>
                  <a:pt x="32644" y="49910"/>
                </a:lnTo>
                <a:lnTo>
                  <a:pt x="25923" y="50871"/>
                </a:lnTo>
                <a:lnTo>
                  <a:pt x="19202" y="52806"/>
                </a:lnTo>
                <a:lnTo>
                  <a:pt x="13441" y="54711"/>
                </a:lnTo>
                <a:lnTo>
                  <a:pt x="15361" y="76794"/>
                </a:lnTo>
                <a:lnTo>
                  <a:pt x="17282" y="74874"/>
                </a:lnTo>
                <a:lnTo>
                  <a:pt x="18242" y="71993"/>
                </a:lnTo>
                <a:lnTo>
                  <a:pt x="20162" y="70073"/>
                </a:lnTo>
                <a:lnTo>
                  <a:pt x="23042" y="68153"/>
                </a:lnTo>
                <a:lnTo>
                  <a:pt x="24963" y="66233"/>
                </a:lnTo>
                <a:lnTo>
                  <a:pt x="28803" y="65272"/>
                </a:lnTo>
                <a:lnTo>
                  <a:pt x="32644" y="64312"/>
                </a:lnTo>
                <a:lnTo>
                  <a:pt x="36484" y="63352"/>
                </a:lnTo>
                <a:lnTo>
                  <a:pt x="62392" y="63352"/>
                </a:lnTo>
                <a:lnTo>
                  <a:pt x="62392" y="85435"/>
                </a:lnTo>
                <a:lnTo>
                  <a:pt x="57591" y="91196"/>
                </a:lnTo>
                <a:lnTo>
                  <a:pt x="53751" y="95036"/>
                </a:lnTo>
                <a:lnTo>
                  <a:pt x="48966" y="96956"/>
                </a:lnTo>
                <a:lnTo>
                  <a:pt x="45125" y="99837"/>
                </a:lnTo>
                <a:lnTo>
                  <a:pt x="40325" y="100797"/>
                </a:lnTo>
                <a:lnTo>
                  <a:pt x="28803" y="100797"/>
                </a:lnTo>
                <a:lnTo>
                  <a:pt x="24002" y="99837"/>
                </a:lnTo>
                <a:lnTo>
                  <a:pt x="20162" y="95996"/>
                </a:lnTo>
                <a:lnTo>
                  <a:pt x="21122" y="115199"/>
                </a:lnTo>
                <a:lnTo>
                  <a:pt x="25923" y="116159"/>
                </a:lnTo>
                <a:lnTo>
                  <a:pt x="38404" y="116159"/>
                </a:lnTo>
                <a:lnTo>
                  <a:pt x="44165" y="115199"/>
                </a:lnTo>
                <a:lnTo>
                  <a:pt x="49911" y="112318"/>
                </a:lnTo>
                <a:lnTo>
                  <a:pt x="55686" y="109438"/>
                </a:lnTo>
                <a:lnTo>
                  <a:pt x="60472" y="105597"/>
                </a:lnTo>
                <a:lnTo>
                  <a:pt x="65272" y="100797"/>
                </a:lnTo>
                <a:lnTo>
                  <a:pt x="65272" y="112318"/>
                </a:lnTo>
                <a:lnTo>
                  <a:pt x="66233" y="113278"/>
                </a:lnTo>
                <a:lnTo>
                  <a:pt x="67193" y="113278"/>
                </a:lnTo>
                <a:lnTo>
                  <a:pt x="67193" y="114239"/>
                </a:lnTo>
                <a:lnTo>
                  <a:pt x="79674" y="114239"/>
                </a:lnTo>
                <a:lnTo>
                  <a:pt x="80634" y="113278"/>
                </a:lnTo>
                <a:lnTo>
                  <a:pt x="81594" y="112318"/>
                </a:lnTo>
                <a:lnTo>
                  <a:pt x="81594" y="27843"/>
                </a:lnTo>
                <a:lnTo>
                  <a:pt x="79674" y="23042"/>
                </a:lnTo>
                <a:lnTo>
                  <a:pt x="78714" y="18242"/>
                </a:lnTo>
                <a:lnTo>
                  <a:pt x="75834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3286216" y="1433001"/>
            <a:ext cx="25923" cy="60487"/>
          </a:xfrm>
          <a:custGeom>
            <a:avLst/>
            <a:gdLst/>
            <a:ahLst/>
            <a:cxnLst/>
            <a:rect l="l" t="t" r="r" b="b"/>
            <a:pathLst>
              <a:path w="25923" h="60487">
                <a:moveTo>
                  <a:pt x="0" y="23042"/>
                </a:moveTo>
                <a:lnTo>
                  <a:pt x="0" y="34564"/>
                </a:lnTo>
                <a:lnTo>
                  <a:pt x="960" y="39364"/>
                </a:lnTo>
                <a:lnTo>
                  <a:pt x="2880" y="43205"/>
                </a:lnTo>
                <a:lnTo>
                  <a:pt x="4800" y="47045"/>
                </a:lnTo>
                <a:lnTo>
                  <a:pt x="6720" y="49926"/>
                </a:lnTo>
                <a:lnTo>
                  <a:pt x="9601" y="52806"/>
                </a:lnTo>
                <a:lnTo>
                  <a:pt x="13441" y="55686"/>
                </a:lnTo>
                <a:lnTo>
                  <a:pt x="17282" y="57607"/>
                </a:lnTo>
                <a:lnTo>
                  <a:pt x="21122" y="59527"/>
                </a:lnTo>
                <a:lnTo>
                  <a:pt x="25923" y="60487"/>
                </a:lnTo>
                <a:lnTo>
                  <a:pt x="24963" y="41285"/>
                </a:lnTo>
                <a:lnTo>
                  <a:pt x="21122" y="38404"/>
                </a:lnTo>
                <a:lnTo>
                  <a:pt x="20162" y="33604"/>
                </a:lnTo>
                <a:lnTo>
                  <a:pt x="20162" y="22082"/>
                </a:lnTo>
                <a:lnTo>
                  <a:pt x="18242" y="0"/>
                </a:lnTo>
                <a:lnTo>
                  <a:pt x="14401" y="2880"/>
                </a:lnTo>
                <a:lnTo>
                  <a:pt x="9601" y="5760"/>
                </a:lnTo>
                <a:lnTo>
                  <a:pt x="5760" y="9601"/>
                </a:lnTo>
                <a:lnTo>
                  <a:pt x="3840" y="13441"/>
                </a:lnTo>
                <a:lnTo>
                  <a:pt x="960" y="18242"/>
                </a:lnTo>
                <a:lnTo>
                  <a:pt x="0" y="230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3408136" y="1378290"/>
            <a:ext cx="91196" cy="114239"/>
          </a:xfrm>
          <a:custGeom>
            <a:avLst/>
            <a:gdLst/>
            <a:ahLst/>
            <a:cxnLst/>
            <a:rect l="l" t="t" r="r" b="b"/>
            <a:pathLst>
              <a:path w="91196" h="114239">
                <a:moveTo>
                  <a:pt x="20162" y="37444"/>
                </a:moveTo>
                <a:lnTo>
                  <a:pt x="24963" y="30723"/>
                </a:lnTo>
                <a:lnTo>
                  <a:pt x="30708" y="25923"/>
                </a:lnTo>
                <a:lnTo>
                  <a:pt x="35509" y="22082"/>
                </a:lnTo>
                <a:lnTo>
                  <a:pt x="40325" y="18242"/>
                </a:lnTo>
                <a:lnTo>
                  <a:pt x="45110" y="17282"/>
                </a:lnTo>
                <a:lnTo>
                  <a:pt x="56631" y="17282"/>
                </a:lnTo>
                <a:lnTo>
                  <a:pt x="59512" y="19202"/>
                </a:lnTo>
                <a:lnTo>
                  <a:pt x="62392" y="20162"/>
                </a:lnTo>
                <a:lnTo>
                  <a:pt x="65272" y="23042"/>
                </a:lnTo>
                <a:lnTo>
                  <a:pt x="66233" y="24963"/>
                </a:lnTo>
                <a:lnTo>
                  <a:pt x="68153" y="27843"/>
                </a:lnTo>
                <a:lnTo>
                  <a:pt x="70073" y="30723"/>
                </a:lnTo>
                <a:lnTo>
                  <a:pt x="71033" y="34564"/>
                </a:lnTo>
                <a:lnTo>
                  <a:pt x="71993" y="38404"/>
                </a:lnTo>
                <a:lnTo>
                  <a:pt x="71993" y="112318"/>
                </a:lnTo>
                <a:lnTo>
                  <a:pt x="72953" y="112318"/>
                </a:lnTo>
                <a:lnTo>
                  <a:pt x="72953" y="113278"/>
                </a:lnTo>
                <a:lnTo>
                  <a:pt x="73913" y="113278"/>
                </a:lnTo>
                <a:lnTo>
                  <a:pt x="74874" y="114239"/>
                </a:lnTo>
                <a:lnTo>
                  <a:pt x="88315" y="114239"/>
                </a:lnTo>
                <a:lnTo>
                  <a:pt x="89275" y="113278"/>
                </a:lnTo>
                <a:lnTo>
                  <a:pt x="91196" y="113278"/>
                </a:lnTo>
                <a:lnTo>
                  <a:pt x="91196" y="32628"/>
                </a:lnTo>
                <a:lnTo>
                  <a:pt x="89275" y="27843"/>
                </a:lnTo>
                <a:lnTo>
                  <a:pt x="88315" y="22082"/>
                </a:lnTo>
                <a:lnTo>
                  <a:pt x="86395" y="17282"/>
                </a:lnTo>
                <a:lnTo>
                  <a:pt x="83515" y="13441"/>
                </a:lnTo>
                <a:lnTo>
                  <a:pt x="79674" y="9601"/>
                </a:lnTo>
                <a:lnTo>
                  <a:pt x="75834" y="5760"/>
                </a:lnTo>
                <a:lnTo>
                  <a:pt x="71033" y="3840"/>
                </a:lnTo>
                <a:lnTo>
                  <a:pt x="66233" y="960"/>
                </a:lnTo>
                <a:lnTo>
                  <a:pt x="60472" y="0"/>
                </a:lnTo>
                <a:lnTo>
                  <a:pt x="47990" y="0"/>
                </a:lnTo>
                <a:lnTo>
                  <a:pt x="41269" y="1920"/>
                </a:lnTo>
                <a:lnTo>
                  <a:pt x="35509" y="4800"/>
                </a:lnTo>
                <a:lnTo>
                  <a:pt x="29763" y="7680"/>
                </a:lnTo>
                <a:lnTo>
                  <a:pt x="23987" y="12481"/>
                </a:lnTo>
                <a:lnTo>
                  <a:pt x="18242" y="19202"/>
                </a:lnTo>
                <a:lnTo>
                  <a:pt x="18242" y="4800"/>
                </a:lnTo>
                <a:lnTo>
                  <a:pt x="17282" y="3840"/>
                </a:lnTo>
                <a:lnTo>
                  <a:pt x="16322" y="2880"/>
                </a:lnTo>
                <a:lnTo>
                  <a:pt x="15361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960" y="4800"/>
                </a:lnTo>
                <a:lnTo>
                  <a:pt x="0" y="4800"/>
                </a:lnTo>
                <a:lnTo>
                  <a:pt x="0" y="111358"/>
                </a:lnTo>
                <a:lnTo>
                  <a:pt x="960" y="112318"/>
                </a:lnTo>
                <a:lnTo>
                  <a:pt x="960" y="113278"/>
                </a:lnTo>
                <a:lnTo>
                  <a:pt x="1920" y="113278"/>
                </a:lnTo>
                <a:lnTo>
                  <a:pt x="2880" y="114239"/>
                </a:lnTo>
                <a:lnTo>
                  <a:pt x="17282" y="114239"/>
                </a:lnTo>
                <a:lnTo>
                  <a:pt x="18242" y="113278"/>
                </a:lnTo>
                <a:lnTo>
                  <a:pt x="19202" y="113278"/>
                </a:lnTo>
                <a:lnTo>
                  <a:pt x="19202" y="112318"/>
                </a:lnTo>
                <a:lnTo>
                  <a:pt x="20162" y="112318"/>
                </a:lnTo>
                <a:lnTo>
                  <a:pt x="20162" y="374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3549243" y="1451244"/>
            <a:ext cx="7696" cy="42245"/>
          </a:xfrm>
          <a:custGeom>
            <a:avLst/>
            <a:gdLst/>
            <a:ahLst/>
            <a:cxnLst/>
            <a:rect l="l" t="t" r="r" b="b"/>
            <a:pathLst>
              <a:path w="7696" h="42245">
                <a:moveTo>
                  <a:pt x="6720" y="17282"/>
                </a:moveTo>
                <a:lnTo>
                  <a:pt x="4800" y="13441"/>
                </a:lnTo>
                <a:lnTo>
                  <a:pt x="1920" y="9601"/>
                </a:lnTo>
                <a:lnTo>
                  <a:pt x="975" y="4800"/>
                </a:lnTo>
                <a:lnTo>
                  <a:pt x="0" y="0"/>
                </a:lnTo>
                <a:lnTo>
                  <a:pt x="1920" y="38404"/>
                </a:lnTo>
                <a:lnTo>
                  <a:pt x="7696" y="42245"/>
                </a:lnTo>
                <a:lnTo>
                  <a:pt x="6720" y="172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3528136" y="1329339"/>
            <a:ext cx="96956" cy="165110"/>
          </a:xfrm>
          <a:custGeom>
            <a:avLst/>
            <a:gdLst/>
            <a:ahLst/>
            <a:cxnLst/>
            <a:rect l="l" t="t" r="r" b="b"/>
            <a:pathLst>
              <a:path w="96956" h="165110">
                <a:moveTo>
                  <a:pt x="96956" y="1905"/>
                </a:moveTo>
                <a:lnTo>
                  <a:pt x="95996" y="1905"/>
                </a:lnTo>
                <a:lnTo>
                  <a:pt x="95996" y="944"/>
                </a:lnTo>
                <a:lnTo>
                  <a:pt x="93116" y="944"/>
                </a:lnTo>
                <a:lnTo>
                  <a:pt x="92156" y="0"/>
                </a:lnTo>
                <a:lnTo>
                  <a:pt x="82555" y="0"/>
                </a:lnTo>
                <a:lnTo>
                  <a:pt x="81594" y="944"/>
                </a:lnTo>
                <a:lnTo>
                  <a:pt x="78714" y="944"/>
                </a:lnTo>
                <a:lnTo>
                  <a:pt x="78714" y="1905"/>
                </a:lnTo>
                <a:lnTo>
                  <a:pt x="77754" y="1905"/>
                </a:lnTo>
                <a:lnTo>
                  <a:pt x="77754" y="65272"/>
                </a:lnTo>
                <a:lnTo>
                  <a:pt x="72953" y="59512"/>
                </a:lnTo>
                <a:lnTo>
                  <a:pt x="67193" y="55671"/>
                </a:lnTo>
                <a:lnTo>
                  <a:pt x="62392" y="52791"/>
                </a:lnTo>
                <a:lnTo>
                  <a:pt x="57591" y="50871"/>
                </a:lnTo>
                <a:lnTo>
                  <a:pt x="51831" y="48950"/>
                </a:lnTo>
                <a:lnTo>
                  <a:pt x="38389" y="48950"/>
                </a:lnTo>
                <a:lnTo>
                  <a:pt x="31668" y="50871"/>
                </a:lnTo>
                <a:lnTo>
                  <a:pt x="25908" y="53751"/>
                </a:lnTo>
                <a:lnTo>
                  <a:pt x="20147" y="56631"/>
                </a:lnTo>
                <a:lnTo>
                  <a:pt x="15361" y="60472"/>
                </a:lnTo>
                <a:lnTo>
                  <a:pt x="11521" y="65272"/>
                </a:lnTo>
                <a:lnTo>
                  <a:pt x="7680" y="70073"/>
                </a:lnTo>
                <a:lnTo>
                  <a:pt x="4800" y="76794"/>
                </a:lnTo>
                <a:lnTo>
                  <a:pt x="2880" y="84475"/>
                </a:lnTo>
                <a:lnTo>
                  <a:pt x="960" y="91196"/>
                </a:lnTo>
                <a:lnTo>
                  <a:pt x="0" y="99822"/>
                </a:lnTo>
                <a:lnTo>
                  <a:pt x="0" y="116144"/>
                </a:lnTo>
                <a:lnTo>
                  <a:pt x="960" y="123825"/>
                </a:lnTo>
                <a:lnTo>
                  <a:pt x="1905" y="130545"/>
                </a:lnTo>
                <a:lnTo>
                  <a:pt x="3840" y="137266"/>
                </a:lnTo>
                <a:lnTo>
                  <a:pt x="6720" y="143027"/>
                </a:lnTo>
                <a:lnTo>
                  <a:pt x="9585" y="148788"/>
                </a:lnTo>
                <a:lnTo>
                  <a:pt x="13426" y="153588"/>
                </a:lnTo>
                <a:lnTo>
                  <a:pt x="17266" y="157429"/>
                </a:lnTo>
                <a:lnTo>
                  <a:pt x="23027" y="160309"/>
                </a:lnTo>
                <a:lnTo>
                  <a:pt x="21107" y="121904"/>
                </a:lnTo>
                <a:lnTo>
                  <a:pt x="20147" y="117104"/>
                </a:lnTo>
                <a:lnTo>
                  <a:pt x="20147" y="95981"/>
                </a:lnTo>
                <a:lnTo>
                  <a:pt x="21107" y="91196"/>
                </a:lnTo>
                <a:lnTo>
                  <a:pt x="22082" y="86395"/>
                </a:lnTo>
                <a:lnTo>
                  <a:pt x="23987" y="82555"/>
                </a:lnTo>
                <a:lnTo>
                  <a:pt x="25908" y="78714"/>
                </a:lnTo>
                <a:lnTo>
                  <a:pt x="28803" y="74874"/>
                </a:lnTo>
                <a:lnTo>
                  <a:pt x="31668" y="71993"/>
                </a:lnTo>
                <a:lnTo>
                  <a:pt x="34549" y="69113"/>
                </a:lnTo>
                <a:lnTo>
                  <a:pt x="38389" y="67193"/>
                </a:lnTo>
                <a:lnTo>
                  <a:pt x="42230" y="66233"/>
                </a:lnTo>
                <a:lnTo>
                  <a:pt x="52791" y="66233"/>
                </a:lnTo>
                <a:lnTo>
                  <a:pt x="57591" y="67193"/>
                </a:lnTo>
                <a:lnTo>
                  <a:pt x="62392" y="71033"/>
                </a:lnTo>
                <a:lnTo>
                  <a:pt x="67193" y="73914"/>
                </a:lnTo>
                <a:lnTo>
                  <a:pt x="72953" y="79674"/>
                </a:lnTo>
                <a:lnTo>
                  <a:pt x="77754" y="85420"/>
                </a:lnTo>
                <a:lnTo>
                  <a:pt x="77754" y="127665"/>
                </a:lnTo>
                <a:lnTo>
                  <a:pt x="74874" y="131505"/>
                </a:lnTo>
                <a:lnTo>
                  <a:pt x="71993" y="135346"/>
                </a:lnTo>
                <a:lnTo>
                  <a:pt x="69113" y="137266"/>
                </a:lnTo>
                <a:lnTo>
                  <a:pt x="66233" y="140147"/>
                </a:lnTo>
                <a:lnTo>
                  <a:pt x="63352" y="142067"/>
                </a:lnTo>
                <a:lnTo>
                  <a:pt x="61432" y="143987"/>
                </a:lnTo>
                <a:lnTo>
                  <a:pt x="58552" y="145907"/>
                </a:lnTo>
                <a:lnTo>
                  <a:pt x="55671" y="146867"/>
                </a:lnTo>
                <a:lnTo>
                  <a:pt x="53751" y="147827"/>
                </a:lnTo>
                <a:lnTo>
                  <a:pt x="51831" y="147827"/>
                </a:lnTo>
                <a:lnTo>
                  <a:pt x="48950" y="148788"/>
                </a:lnTo>
                <a:lnTo>
                  <a:pt x="41269" y="148788"/>
                </a:lnTo>
                <a:lnTo>
                  <a:pt x="37429" y="147827"/>
                </a:lnTo>
                <a:lnTo>
                  <a:pt x="33588" y="144947"/>
                </a:lnTo>
                <a:lnTo>
                  <a:pt x="30708" y="143027"/>
                </a:lnTo>
                <a:lnTo>
                  <a:pt x="27828" y="139186"/>
                </a:lnTo>
                <a:lnTo>
                  <a:pt x="28803" y="164150"/>
                </a:lnTo>
                <a:lnTo>
                  <a:pt x="35509" y="165110"/>
                </a:lnTo>
                <a:lnTo>
                  <a:pt x="49911" y="165110"/>
                </a:lnTo>
                <a:lnTo>
                  <a:pt x="56631" y="163189"/>
                </a:lnTo>
                <a:lnTo>
                  <a:pt x="62392" y="160309"/>
                </a:lnTo>
                <a:lnTo>
                  <a:pt x="69113" y="156469"/>
                </a:lnTo>
                <a:lnTo>
                  <a:pt x="74874" y="151668"/>
                </a:lnTo>
                <a:lnTo>
                  <a:pt x="79674" y="145907"/>
                </a:lnTo>
                <a:lnTo>
                  <a:pt x="79674" y="160309"/>
                </a:lnTo>
                <a:lnTo>
                  <a:pt x="80634" y="161269"/>
                </a:lnTo>
                <a:lnTo>
                  <a:pt x="80634" y="162229"/>
                </a:lnTo>
                <a:lnTo>
                  <a:pt x="81594" y="162229"/>
                </a:lnTo>
                <a:lnTo>
                  <a:pt x="81594" y="163189"/>
                </a:lnTo>
                <a:lnTo>
                  <a:pt x="95036" y="163189"/>
                </a:lnTo>
                <a:lnTo>
                  <a:pt x="95996" y="162229"/>
                </a:lnTo>
                <a:lnTo>
                  <a:pt x="96956" y="162229"/>
                </a:lnTo>
                <a:lnTo>
                  <a:pt x="96956" y="190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3702847" y="1351407"/>
            <a:ext cx="69113" cy="143042"/>
          </a:xfrm>
          <a:custGeom>
            <a:avLst/>
            <a:gdLst/>
            <a:ahLst/>
            <a:cxnLst/>
            <a:rect l="l" t="t" r="r" b="b"/>
            <a:pathLst>
              <a:path w="69113" h="143042">
                <a:moveTo>
                  <a:pt x="1920" y="43205"/>
                </a:moveTo>
                <a:lnTo>
                  <a:pt x="1920" y="45125"/>
                </a:lnTo>
                <a:lnTo>
                  <a:pt x="19202" y="45125"/>
                </a:lnTo>
                <a:lnTo>
                  <a:pt x="19202" y="118079"/>
                </a:lnTo>
                <a:lnTo>
                  <a:pt x="21122" y="122880"/>
                </a:lnTo>
                <a:lnTo>
                  <a:pt x="22082" y="127680"/>
                </a:lnTo>
                <a:lnTo>
                  <a:pt x="24002" y="131521"/>
                </a:lnTo>
                <a:lnTo>
                  <a:pt x="25923" y="134401"/>
                </a:lnTo>
                <a:lnTo>
                  <a:pt x="28803" y="137281"/>
                </a:lnTo>
                <a:lnTo>
                  <a:pt x="31683" y="139202"/>
                </a:lnTo>
                <a:lnTo>
                  <a:pt x="35524" y="141122"/>
                </a:lnTo>
                <a:lnTo>
                  <a:pt x="40309" y="142082"/>
                </a:lnTo>
                <a:lnTo>
                  <a:pt x="44150" y="143042"/>
                </a:lnTo>
                <a:lnTo>
                  <a:pt x="53751" y="143042"/>
                </a:lnTo>
                <a:lnTo>
                  <a:pt x="55671" y="142082"/>
                </a:lnTo>
                <a:lnTo>
                  <a:pt x="58552" y="142082"/>
                </a:lnTo>
                <a:lnTo>
                  <a:pt x="60472" y="141122"/>
                </a:lnTo>
                <a:lnTo>
                  <a:pt x="63352" y="141122"/>
                </a:lnTo>
                <a:lnTo>
                  <a:pt x="64312" y="140162"/>
                </a:lnTo>
                <a:lnTo>
                  <a:pt x="66233" y="139202"/>
                </a:lnTo>
                <a:lnTo>
                  <a:pt x="67193" y="139202"/>
                </a:lnTo>
                <a:lnTo>
                  <a:pt x="67193" y="138242"/>
                </a:lnTo>
                <a:lnTo>
                  <a:pt x="68153" y="138242"/>
                </a:lnTo>
                <a:lnTo>
                  <a:pt x="69113" y="137281"/>
                </a:lnTo>
                <a:lnTo>
                  <a:pt x="69113" y="124800"/>
                </a:lnTo>
                <a:lnTo>
                  <a:pt x="68153" y="123840"/>
                </a:lnTo>
                <a:lnTo>
                  <a:pt x="67193" y="122880"/>
                </a:lnTo>
                <a:lnTo>
                  <a:pt x="65272" y="122880"/>
                </a:lnTo>
                <a:lnTo>
                  <a:pt x="64312" y="123840"/>
                </a:lnTo>
                <a:lnTo>
                  <a:pt x="63352" y="123840"/>
                </a:lnTo>
                <a:lnTo>
                  <a:pt x="61432" y="124800"/>
                </a:lnTo>
                <a:lnTo>
                  <a:pt x="60472" y="124800"/>
                </a:lnTo>
                <a:lnTo>
                  <a:pt x="59512" y="125760"/>
                </a:lnTo>
                <a:lnTo>
                  <a:pt x="56631" y="125760"/>
                </a:lnTo>
                <a:lnTo>
                  <a:pt x="54711" y="126720"/>
                </a:lnTo>
                <a:lnTo>
                  <a:pt x="47990" y="126720"/>
                </a:lnTo>
                <a:lnTo>
                  <a:pt x="44150" y="124800"/>
                </a:lnTo>
                <a:lnTo>
                  <a:pt x="41269" y="120959"/>
                </a:lnTo>
                <a:lnTo>
                  <a:pt x="39364" y="117119"/>
                </a:lnTo>
                <a:lnTo>
                  <a:pt x="38389" y="111358"/>
                </a:lnTo>
                <a:lnTo>
                  <a:pt x="38389" y="45125"/>
                </a:lnTo>
                <a:lnTo>
                  <a:pt x="68153" y="45125"/>
                </a:lnTo>
                <a:lnTo>
                  <a:pt x="68153" y="43205"/>
                </a:lnTo>
                <a:lnTo>
                  <a:pt x="69113" y="42245"/>
                </a:lnTo>
                <a:lnTo>
                  <a:pt x="69113" y="31683"/>
                </a:lnTo>
                <a:lnTo>
                  <a:pt x="68153" y="30723"/>
                </a:lnTo>
                <a:lnTo>
                  <a:pt x="68153" y="29763"/>
                </a:lnTo>
                <a:lnTo>
                  <a:pt x="38389" y="29763"/>
                </a:lnTo>
                <a:lnTo>
                  <a:pt x="38389" y="2880"/>
                </a:lnTo>
                <a:lnTo>
                  <a:pt x="37429" y="1920"/>
                </a:lnTo>
                <a:lnTo>
                  <a:pt x="36484" y="1920"/>
                </a:lnTo>
                <a:lnTo>
                  <a:pt x="35524" y="960"/>
                </a:lnTo>
                <a:lnTo>
                  <a:pt x="33588" y="960"/>
                </a:lnTo>
                <a:lnTo>
                  <a:pt x="32644" y="0"/>
                </a:lnTo>
                <a:lnTo>
                  <a:pt x="26868" y="0"/>
                </a:lnTo>
                <a:lnTo>
                  <a:pt x="24963" y="960"/>
                </a:lnTo>
                <a:lnTo>
                  <a:pt x="22082" y="960"/>
                </a:lnTo>
                <a:lnTo>
                  <a:pt x="21122" y="1920"/>
                </a:lnTo>
                <a:lnTo>
                  <a:pt x="19202" y="1920"/>
                </a:lnTo>
                <a:lnTo>
                  <a:pt x="19202" y="29763"/>
                </a:lnTo>
                <a:lnTo>
                  <a:pt x="1920" y="29763"/>
                </a:lnTo>
                <a:lnTo>
                  <a:pt x="1920" y="30723"/>
                </a:lnTo>
                <a:lnTo>
                  <a:pt x="960" y="31683"/>
                </a:lnTo>
                <a:lnTo>
                  <a:pt x="960" y="33604"/>
                </a:lnTo>
                <a:lnTo>
                  <a:pt x="0" y="34564"/>
                </a:lnTo>
                <a:lnTo>
                  <a:pt x="0" y="40325"/>
                </a:lnTo>
                <a:lnTo>
                  <a:pt x="960" y="42245"/>
                </a:lnTo>
                <a:lnTo>
                  <a:pt x="1920" y="4320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3797884" y="1329339"/>
            <a:ext cx="91196" cy="163189"/>
          </a:xfrm>
          <a:custGeom>
            <a:avLst/>
            <a:gdLst/>
            <a:ahLst/>
            <a:cxnLst/>
            <a:rect l="l" t="t" r="r" b="b"/>
            <a:pathLst>
              <a:path w="91196" h="163189">
                <a:moveTo>
                  <a:pt x="0" y="160309"/>
                </a:moveTo>
                <a:lnTo>
                  <a:pt x="0" y="161269"/>
                </a:lnTo>
                <a:lnTo>
                  <a:pt x="960" y="162229"/>
                </a:lnTo>
                <a:lnTo>
                  <a:pt x="1920" y="162229"/>
                </a:lnTo>
                <a:lnTo>
                  <a:pt x="2880" y="163189"/>
                </a:lnTo>
                <a:lnTo>
                  <a:pt x="16322" y="163189"/>
                </a:lnTo>
                <a:lnTo>
                  <a:pt x="17282" y="162229"/>
                </a:lnTo>
                <a:lnTo>
                  <a:pt x="19202" y="162229"/>
                </a:lnTo>
                <a:lnTo>
                  <a:pt x="19202" y="86395"/>
                </a:lnTo>
                <a:lnTo>
                  <a:pt x="24963" y="79674"/>
                </a:lnTo>
                <a:lnTo>
                  <a:pt x="29748" y="74874"/>
                </a:lnTo>
                <a:lnTo>
                  <a:pt x="34564" y="71033"/>
                </a:lnTo>
                <a:lnTo>
                  <a:pt x="39364" y="67193"/>
                </a:lnTo>
                <a:lnTo>
                  <a:pt x="44150" y="66233"/>
                </a:lnTo>
                <a:lnTo>
                  <a:pt x="56631" y="66233"/>
                </a:lnTo>
                <a:lnTo>
                  <a:pt x="59512" y="68153"/>
                </a:lnTo>
                <a:lnTo>
                  <a:pt x="62392" y="69113"/>
                </a:lnTo>
                <a:lnTo>
                  <a:pt x="64312" y="71993"/>
                </a:lnTo>
                <a:lnTo>
                  <a:pt x="66233" y="73914"/>
                </a:lnTo>
                <a:lnTo>
                  <a:pt x="68153" y="76794"/>
                </a:lnTo>
                <a:lnTo>
                  <a:pt x="69113" y="79674"/>
                </a:lnTo>
                <a:lnTo>
                  <a:pt x="70073" y="83515"/>
                </a:lnTo>
                <a:lnTo>
                  <a:pt x="71033" y="87355"/>
                </a:lnTo>
                <a:lnTo>
                  <a:pt x="71993" y="92141"/>
                </a:lnTo>
                <a:lnTo>
                  <a:pt x="71993" y="161269"/>
                </a:lnTo>
                <a:lnTo>
                  <a:pt x="72953" y="162229"/>
                </a:lnTo>
                <a:lnTo>
                  <a:pt x="73913" y="162229"/>
                </a:lnTo>
                <a:lnTo>
                  <a:pt x="74874" y="163189"/>
                </a:lnTo>
                <a:lnTo>
                  <a:pt x="88315" y="163189"/>
                </a:lnTo>
                <a:lnTo>
                  <a:pt x="89275" y="162229"/>
                </a:lnTo>
                <a:lnTo>
                  <a:pt x="90236" y="162229"/>
                </a:lnTo>
                <a:lnTo>
                  <a:pt x="90236" y="161269"/>
                </a:lnTo>
                <a:lnTo>
                  <a:pt x="91196" y="161269"/>
                </a:lnTo>
                <a:lnTo>
                  <a:pt x="91196" y="88300"/>
                </a:lnTo>
                <a:lnTo>
                  <a:pt x="90236" y="81579"/>
                </a:lnTo>
                <a:lnTo>
                  <a:pt x="89275" y="76794"/>
                </a:lnTo>
                <a:lnTo>
                  <a:pt x="88315" y="71033"/>
                </a:lnTo>
                <a:lnTo>
                  <a:pt x="85435" y="66233"/>
                </a:lnTo>
                <a:lnTo>
                  <a:pt x="82555" y="62392"/>
                </a:lnTo>
                <a:lnTo>
                  <a:pt x="79674" y="58552"/>
                </a:lnTo>
                <a:lnTo>
                  <a:pt x="75834" y="54711"/>
                </a:lnTo>
                <a:lnTo>
                  <a:pt x="71033" y="52791"/>
                </a:lnTo>
                <a:lnTo>
                  <a:pt x="66233" y="49911"/>
                </a:lnTo>
                <a:lnTo>
                  <a:pt x="60472" y="48950"/>
                </a:lnTo>
                <a:lnTo>
                  <a:pt x="47990" y="48950"/>
                </a:lnTo>
                <a:lnTo>
                  <a:pt x="42245" y="50871"/>
                </a:lnTo>
                <a:lnTo>
                  <a:pt x="36469" y="53751"/>
                </a:lnTo>
                <a:lnTo>
                  <a:pt x="30723" y="56631"/>
                </a:lnTo>
                <a:lnTo>
                  <a:pt x="24963" y="60472"/>
                </a:lnTo>
                <a:lnTo>
                  <a:pt x="19202" y="66233"/>
                </a:lnTo>
                <a:lnTo>
                  <a:pt x="19202" y="1905"/>
                </a:lnTo>
                <a:lnTo>
                  <a:pt x="18242" y="944"/>
                </a:lnTo>
                <a:lnTo>
                  <a:pt x="17282" y="944"/>
                </a:lnTo>
                <a:lnTo>
                  <a:pt x="16322" y="0"/>
                </a:lnTo>
                <a:lnTo>
                  <a:pt x="2880" y="0"/>
                </a:lnTo>
                <a:lnTo>
                  <a:pt x="1920" y="944"/>
                </a:lnTo>
                <a:lnTo>
                  <a:pt x="960" y="944"/>
                </a:lnTo>
                <a:lnTo>
                  <a:pt x="0" y="1905"/>
                </a:lnTo>
                <a:lnTo>
                  <a:pt x="0" y="16030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3923644" y="1380210"/>
            <a:ext cx="91196" cy="114239"/>
          </a:xfrm>
          <a:custGeom>
            <a:avLst/>
            <a:gdLst/>
            <a:ahLst/>
            <a:cxnLst/>
            <a:rect l="l" t="t" r="r" b="b"/>
            <a:pathLst>
              <a:path w="91196" h="114239">
                <a:moveTo>
                  <a:pt x="3840" y="0"/>
                </a:move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74874"/>
                </a:lnTo>
                <a:lnTo>
                  <a:pt x="960" y="81594"/>
                </a:lnTo>
                <a:lnTo>
                  <a:pt x="1905" y="87355"/>
                </a:lnTo>
                <a:lnTo>
                  <a:pt x="3840" y="92156"/>
                </a:lnTo>
                <a:lnTo>
                  <a:pt x="5745" y="96956"/>
                </a:lnTo>
                <a:lnTo>
                  <a:pt x="8625" y="100797"/>
                </a:lnTo>
                <a:lnTo>
                  <a:pt x="11521" y="105597"/>
                </a:lnTo>
                <a:lnTo>
                  <a:pt x="15346" y="108478"/>
                </a:lnTo>
                <a:lnTo>
                  <a:pt x="20147" y="110398"/>
                </a:lnTo>
                <a:lnTo>
                  <a:pt x="24947" y="113278"/>
                </a:lnTo>
                <a:lnTo>
                  <a:pt x="30708" y="114239"/>
                </a:lnTo>
                <a:lnTo>
                  <a:pt x="44150" y="114239"/>
                </a:lnTo>
                <a:lnTo>
                  <a:pt x="49911" y="112318"/>
                </a:lnTo>
                <a:lnTo>
                  <a:pt x="55671" y="109438"/>
                </a:lnTo>
                <a:lnTo>
                  <a:pt x="61432" y="106558"/>
                </a:lnTo>
                <a:lnTo>
                  <a:pt x="68153" y="101757"/>
                </a:lnTo>
                <a:lnTo>
                  <a:pt x="73913" y="95036"/>
                </a:lnTo>
                <a:lnTo>
                  <a:pt x="73913" y="111358"/>
                </a:lnTo>
                <a:lnTo>
                  <a:pt x="74874" y="111358"/>
                </a:lnTo>
                <a:lnTo>
                  <a:pt x="75834" y="112318"/>
                </a:lnTo>
                <a:lnTo>
                  <a:pt x="88315" y="112318"/>
                </a:lnTo>
                <a:lnTo>
                  <a:pt x="89275" y="111358"/>
                </a:lnTo>
                <a:lnTo>
                  <a:pt x="90236" y="111358"/>
                </a:lnTo>
                <a:lnTo>
                  <a:pt x="91196" y="110398"/>
                </a:lnTo>
                <a:lnTo>
                  <a:pt x="91196" y="1920"/>
                </a:lnTo>
                <a:lnTo>
                  <a:pt x="90236" y="1920"/>
                </a:lnTo>
                <a:lnTo>
                  <a:pt x="90236" y="960"/>
                </a:lnTo>
                <a:lnTo>
                  <a:pt x="89275" y="960"/>
                </a:lnTo>
                <a:lnTo>
                  <a:pt x="88315" y="0"/>
                </a:lnTo>
                <a:lnTo>
                  <a:pt x="75834" y="0"/>
                </a:lnTo>
                <a:lnTo>
                  <a:pt x="74874" y="960"/>
                </a:lnTo>
                <a:lnTo>
                  <a:pt x="72953" y="960"/>
                </a:lnTo>
                <a:lnTo>
                  <a:pt x="71993" y="1920"/>
                </a:lnTo>
                <a:lnTo>
                  <a:pt x="71993" y="77754"/>
                </a:lnTo>
                <a:lnTo>
                  <a:pt x="66233" y="84475"/>
                </a:lnTo>
                <a:lnTo>
                  <a:pt x="61432" y="89275"/>
                </a:lnTo>
                <a:lnTo>
                  <a:pt x="56631" y="92156"/>
                </a:lnTo>
                <a:lnTo>
                  <a:pt x="51831" y="95996"/>
                </a:lnTo>
                <a:lnTo>
                  <a:pt x="47030" y="97917"/>
                </a:lnTo>
                <a:lnTo>
                  <a:pt x="38389" y="97917"/>
                </a:lnTo>
                <a:lnTo>
                  <a:pt x="34549" y="96956"/>
                </a:lnTo>
                <a:lnTo>
                  <a:pt x="31668" y="95036"/>
                </a:lnTo>
                <a:lnTo>
                  <a:pt x="29748" y="94076"/>
                </a:lnTo>
                <a:lnTo>
                  <a:pt x="26868" y="92156"/>
                </a:lnTo>
                <a:lnTo>
                  <a:pt x="24947" y="89275"/>
                </a:lnTo>
                <a:lnTo>
                  <a:pt x="23027" y="86395"/>
                </a:lnTo>
                <a:lnTo>
                  <a:pt x="22067" y="83515"/>
                </a:lnTo>
                <a:lnTo>
                  <a:pt x="21107" y="79674"/>
                </a:lnTo>
                <a:lnTo>
                  <a:pt x="20147" y="75834"/>
                </a:lnTo>
                <a:lnTo>
                  <a:pt x="19187" y="71033"/>
                </a:lnTo>
                <a:lnTo>
                  <a:pt x="19187" y="1920"/>
                </a:lnTo>
                <a:lnTo>
                  <a:pt x="18242" y="960"/>
                </a:lnTo>
                <a:lnTo>
                  <a:pt x="17266" y="960"/>
                </a:lnTo>
                <a:lnTo>
                  <a:pt x="17266" y="0"/>
                </a:lnTo>
                <a:lnTo>
                  <a:pt x="384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4042669" y="1378290"/>
            <a:ext cx="74874" cy="116159"/>
          </a:xfrm>
          <a:custGeom>
            <a:avLst/>
            <a:gdLst/>
            <a:ahLst/>
            <a:cxnLst/>
            <a:rect l="l" t="t" r="r" b="b"/>
            <a:pathLst>
              <a:path w="74874" h="116159">
                <a:moveTo>
                  <a:pt x="24002" y="2880"/>
                </a:moveTo>
                <a:lnTo>
                  <a:pt x="19202" y="4800"/>
                </a:lnTo>
                <a:lnTo>
                  <a:pt x="15361" y="6720"/>
                </a:lnTo>
                <a:lnTo>
                  <a:pt x="11521" y="9601"/>
                </a:lnTo>
                <a:lnTo>
                  <a:pt x="8641" y="12481"/>
                </a:lnTo>
                <a:lnTo>
                  <a:pt x="5760" y="16322"/>
                </a:lnTo>
                <a:lnTo>
                  <a:pt x="4800" y="19202"/>
                </a:lnTo>
                <a:lnTo>
                  <a:pt x="2880" y="23042"/>
                </a:lnTo>
                <a:lnTo>
                  <a:pt x="1920" y="27843"/>
                </a:lnTo>
                <a:lnTo>
                  <a:pt x="1920" y="36469"/>
                </a:lnTo>
                <a:lnTo>
                  <a:pt x="2880" y="40309"/>
                </a:lnTo>
                <a:lnTo>
                  <a:pt x="4800" y="43190"/>
                </a:lnTo>
                <a:lnTo>
                  <a:pt x="5760" y="47030"/>
                </a:lnTo>
                <a:lnTo>
                  <a:pt x="7680" y="49910"/>
                </a:lnTo>
                <a:lnTo>
                  <a:pt x="10561" y="51846"/>
                </a:lnTo>
                <a:lnTo>
                  <a:pt x="13441" y="54711"/>
                </a:lnTo>
                <a:lnTo>
                  <a:pt x="16322" y="56631"/>
                </a:lnTo>
                <a:lnTo>
                  <a:pt x="19202" y="58552"/>
                </a:lnTo>
                <a:lnTo>
                  <a:pt x="22082" y="60472"/>
                </a:lnTo>
                <a:lnTo>
                  <a:pt x="25923" y="61432"/>
                </a:lnTo>
                <a:lnTo>
                  <a:pt x="28803" y="63352"/>
                </a:lnTo>
                <a:lnTo>
                  <a:pt x="32644" y="64312"/>
                </a:lnTo>
                <a:lnTo>
                  <a:pt x="35524" y="65272"/>
                </a:lnTo>
                <a:lnTo>
                  <a:pt x="38404" y="67193"/>
                </a:lnTo>
                <a:lnTo>
                  <a:pt x="41285" y="68153"/>
                </a:lnTo>
                <a:lnTo>
                  <a:pt x="44165" y="69113"/>
                </a:lnTo>
                <a:lnTo>
                  <a:pt x="47045" y="71033"/>
                </a:lnTo>
                <a:lnTo>
                  <a:pt x="49926" y="72953"/>
                </a:lnTo>
                <a:lnTo>
                  <a:pt x="51846" y="73913"/>
                </a:lnTo>
                <a:lnTo>
                  <a:pt x="52806" y="75834"/>
                </a:lnTo>
                <a:lnTo>
                  <a:pt x="54726" y="78714"/>
                </a:lnTo>
                <a:lnTo>
                  <a:pt x="55686" y="80634"/>
                </a:lnTo>
                <a:lnTo>
                  <a:pt x="55686" y="86395"/>
                </a:lnTo>
                <a:lnTo>
                  <a:pt x="54726" y="89275"/>
                </a:lnTo>
                <a:lnTo>
                  <a:pt x="53766" y="91196"/>
                </a:lnTo>
                <a:lnTo>
                  <a:pt x="52806" y="93116"/>
                </a:lnTo>
                <a:lnTo>
                  <a:pt x="50886" y="95036"/>
                </a:lnTo>
                <a:lnTo>
                  <a:pt x="48966" y="96956"/>
                </a:lnTo>
                <a:lnTo>
                  <a:pt x="47045" y="97916"/>
                </a:lnTo>
                <a:lnTo>
                  <a:pt x="45125" y="98877"/>
                </a:lnTo>
                <a:lnTo>
                  <a:pt x="42245" y="99837"/>
                </a:lnTo>
                <a:lnTo>
                  <a:pt x="39364" y="100797"/>
                </a:lnTo>
                <a:lnTo>
                  <a:pt x="28803" y="100797"/>
                </a:lnTo>
                <a:lnTo>
                  <a:pt x="24963" y="99837"/>
                </a:lnTo>
                <a:lnTo>
                  <a:pt x="22082" y="98877"/>
                </a:lnTo>
                <a:lnTo>
                  <a:pt x="18242" y="97916"/>
                </a:lnTo>
                <a:lnTo>
                  <a:pt x="15361" y="96956"/>
                </a:lnTo>
                <a:lnTo>
                  <a:pt x="12481" y="95996"/>
                </a:lnTo>
                <a:lnTo>
                  <a:pt x="10561" y="94076"/>
                </a:lnTo>
                <a:lnTo>
                  <a:pt x="8641" y="93116"/>
                </a:lnTo>
                <a:lnTo>
                  <a:pt x="6720" y="92156"/>
                </a:lnTo>
                <a:lnTo>
                  <a:pt x="4800" y="91196"/>
                </a:lnTo>
                <a:lnTo>
                  <a:pt x="3840" y="90236"/>
                </a:lnTo>
                <a:lnTo>
                  <a:pt x="1920" y="90236"/>
                </a:lnTo>
                <a:lnTo>
                  <a:pt x="1920" y="91196"/>
                </a:lnTo>
                <a:lnTo>
                  <a:pt x="960" y="91196"/>
                </a:lnTo>
                <a:lnTo>
                  <a:pt x="960" y="92156"/>
                </a:lnTo>
                <a:lnTo>
                  <a:pt x="0" y="92156"/>
                </a:lnTo>
                <a:lnTo>
                  <a:pt x="0" y="104637"/>
                </a:lnTo>
                <a:lnTo>
                  <a:pt x="960" y="105597"/>
                </a:lnTo>
                <a:lnTo>
                  <a:pt x="960" y="106558"/>
                </a:lnTo>
                <a:lnTo>
                  <a:pt x="1920" y="107518"/>
                </a:lnTo>
                <a:lnTo>
                  <a:pt x="2880" y="108478"/>
                </a:lnTo>
                <a:lnTo>
                  <a:pt x="4800" y="109438"/>
                </a:lnTo>
                <a:lnTo>
                  <a:pt x="5760" y="110398"/>
                </a:lnTo>
                <a:lnTo>
                  <a:pt x="7680" y="111358"/>
                </a:lnTo>
                <a:lnTo>
                  <a:pt x="10561" y="112318"/>
                </a:lnTo>
                <a:lnTo>
                  <a:pt x="13441" y="113278"/>
                </a:lnTo>
                <a:lnTo>
                  <a:pt x="16322" y="114239"/>
                </a:lnTo>
                <a:lnTo>
                  <a:pt x="19202" y="115199"/>
                </a:lnTo>
                <a:lnTo>
                  <a:pt x="22082" y="115199"/>
                </a:lnTo>
                <a:lnTo>
                  <a:pt x="25923" y="116159"/>
                </a:lnTo>
                <a:lnTo>
                  <a:pt x="39364" y="116159"/>
                </a:lnTo>
                <a:lnTo>
                  <a:pt x="45125" y="115199"/>
                </a:lnTo>
                <a:lnTo>
                  <a:pt x="49926" y="114239"/>
                </a:lnTo>
                <a:lnTo>
                  <a:pt x="54726" y="112318"/>
                </a:lnTo>
                <a:lnTo>
                  <a:pt x="59527" y="110398"/>
                </a:lnTo>
                <a:lnTo>
                  <a:pt x="63367" y="107518"/>
                </a:lnTo>
                <a:lnTo>
                  <a:pt x="66248" y="104637"/>
                </a:lnTo>
                <a:lnTo>
                  <a:pt x="69128" y="100797"/>
                </a:lnTo>
                <a:lnTo>
                  <a:pt x="71048" y="96956"/>
                </a:lnTo>
                <a:lnTo>
                  <a:pt x="73929" y="92156"/>
                </a:lnTo>
                <a:lnTo>
                  <a:pt x="74874" y="87355"/>
                </a:lnTo>
                <a:lnTo>
                  <a:pt x="74874" y="77754"/>
                </a:lnTo>
                <a:lnTo>
                  <a:pt x="73929" y="73913"/>
                </a:lnTo>
                <a:lnTo>
                  <a:pt x="72009" y="71033"/>
                </a:lnTo>
                <a:lnTo>
                  <a:pt x="71048" y="67193"/>
                </a:lnTo>
                <a:lnTo>
                  <a:pt x="68168" y="64312"/>
                </a:lnTo>
                <a:lnTo>
                  <a:pt x="66248" y="62392"/>
                </a:lnTo>
                <a:lnTo>
                  <a:pt x="63367" y="59527"/>
                </a:lnTo>
                <a:lnTo>
                  <a:pt x="60487" y="57591"/>
                </a:lnTo>
                <a:lnTo>
                  <a:pt x="57607" y="55686"/>
                </a:lnTo>
                <a:lnTo>
                  <a:pt x="53766" y="54711"/>
                </a:lnTo>
                <a:lnTo>
                  <a:pt x="50886" y="52806"/>
                </a:lnTo>
                <a:lnTo>
                  <a:pt x="48005" y="51846"/>
                </a:lnTo>
                <a:lnTo>
                  <a:pt x="44165" y="49910"/>
                </a:lnTo>
                <a:lnTo>
                  <a:pt x="41285" y="48966"/>
                </a:lnTo>
                <a:lnTo>
                  <a:pt x="37444" y="47990"/>
                </a:lnTo>
                <a:lnTo>
                  <a:pt x="34564" y="46070"/>
                </a:lnTo>
                <a:lnTo>
                  <a:pt x="31683" y="45125"/>
                </a:lnTo>
                <a:lnTo>
                  <a:pt x="28803" y="43190"/>
                </a:lnTo>
                <a:lnTo>
                  <a:pt x="26883" y="42245"/>
                </a:lnTo>
                <a:lnTo>
                  <a:pt x="24963" y="40309"/>
                </a:lnTo>
                <a:lnTo>
                  <a:pt x="23042" y="38404"/>
                </a:lnTo>
                <a:lnTo>
                  <a:pt x="21122" y="36469"/>
                </a:lnTo>
                <a:lnTo>
                  <a:pt x="21122" y="25923"/>
                </a:lnTo>
                <a:lnTo>
                  <a:pt x="22082" y="24002"/>
                </a:lnTo>
                <a:lnTo>
                  <a:pt x="23042" y="22082"/>
                </a:lnTo>
                <a:lnTo>
                  <a:pt x="24002" y="21122"/>
                </a:lnTo>
                <a:lnTo>
                  <a:pt x="25923" y="19202"/>
                </a:lnTo>
                <a:lnTo>
                  <a:pt x="26883" y="18242"/>
                </a:lnTo>
                <a:lnTo>
                  <a:pt x="29763" y="17282"/>
                </a:lnTo>
                <a:lnTo>
                  <a:pt x="31683" y="16322"/>
                </a:lnTo>
                <a:lnTo>
                  <a:pt x="34564" y="15361"/>
                </a:lnTo>
                <a:lnTo>
                  <a:pt x="47045" y="15361"/>
                </a:lnTo>
                <a:lnTo>
                  <a:pt x="49926" y="16322"/>
                </a:lnTo>
                <a:lnTo>
                  <a:pt x="52806" y="17282"/>
                </a:lnTo>
                <a:lnTo>
                  <a:pt x="55686" y="18242"/>
                </a:lnTo>
                <a:lnTo>
                  <a:pt x="57607" y="19202"/>
                </a:lnTo>
                <a:lnTo>
                  <a:pt x="59527" y="20162"/>
                </a:lnTo>
                <a:lnTo>
                  <a:pt x="61447" y="21122"/>
                </a:lnTo>
                <a:lnTo>
                  <a:pt x="63367" y="22082"/>
                </a:lnTo>
                <a:lnTo>
                  <a:pt x="64328" y="23042"/>
                </a:lnTo>
                <a:lnTo>
                  <a:pt x="68168" y="23042"/>
                </a:lnTo>
                <a:lnTo>
                  <a:pt x="68168" y="21122"/>
                </a:lnTo>
                <a:lnTo>
                  <a:pt x="69128" y="20162"/>
                </a:lnTo>
                <a:lnTo>
                  <a:pt x="69128" y="11521"/>
                </a:lnTo>
                <a:lnTo>
                  <a:pt x="68168" y="10561"/>
                </a:lnTo>
                <a:lnTo>
                  <a:pt x="68168" y="8641"/>
                </a:lnTo>
                <a:lnTo>
                  <a:pt x="67208" y="8641"/>
                </a:lnTo>
                <a:lnTo>
                  <a:pt x="67208" y="7680"/>
                </a:lnTo>
                <a:lnTo>
                  <a:pt x="66248" y="6720"/>
                </a:lnTo>
                <a:lnTo>
                  <a:pt x="65288" y="6720"/>
                </a:lnTo>
                <a:lnTo>
                  <a:pt x="64328" y="5760"/>
                </a:lnTo>
                <a:lnTo>
                  <a:pt x="62407" y="4800"/>
                </a:lnTo>
                <a:lnTo>
                  <a:pt x="61447" y="3840"/>
                </a:lnTo>
                <a:lnTo>
                  <a:pt x="59527" y="3840"/>
                </a:lnTo>
                <a:lnTo>
                  <a:pt x="56647" y="2880"/>
                </a:lnTo>
                <a:lnTo>
                  <a:pt x="54726" y="1920"/>
                </a:lnTo>
                <a:lnTo>
                  <a:pt x="51846" y="960"/>
                </a:lnTo>
                <a:lnTo>
                  <a:pt x="48966" y="960"/>
                </a:lnTo>
                <a:lnTo>
                  <a:pt x="46085" y="0"/>
                </a:lnTo>
                <a:lnTo>
                  <a:pt x="34564" y="0"/>
                </a:lnTo>
                <a:lnTo>
                  <a:pt x="28803" y="960"/>
                </a:lnTo>
                <a:lnTo>
                  <a:pt x="24002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4200113" y="1380210"/>
            <a:ext cx="91196" cy="114239"/>
          </a:xfrm>
          <a:custGeom>
            <a:avLst/>
            <a:gdLst/>
            <a:ahLst/>
            <a:cxnLst/>
            <a:rect l="l" t="t" r="r" b="b"/>
            <a:pathLst>
              <a:path w="91196" h="114239">
                <a:moveTo>
                  <a:pt x="3840" y="0"/>
                </a:move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74874"/>
                </a:lnTo>
                <a:lnTo>
                  <a:pt x="960" y="81594"/>
                </a:lnTo>
                <a:lnTo>
                  <a:pt x="1920" y="87355"/>
                </a:lnTo>
                <a:lnTo>
                  <a:pt x="3840" y="92156"/>
                </a:lnTo>
                <a:lnTo>
                  <a:pt x="5760" y="96956"/>
                </a:lnTo>
                <a:lnTo>
                  <a:pt x="8641" y="100797"/>
                </a:lnTo>
                <a:lnTo>
                  <a:pt x="11521" y="105597"/>
                </a:lnTo>
                <a:lnTo>
                  <a:pt x="15346" y="108478"/>
                </a:lnTo>
                <a:lnTo>
                  <a:pt x="20162" y="110398"/>
                </a:lnTo>
                <a:lnTo>
                  <a:pt x="24963" y="113278"/>
                </a:lnTo>
                <a:lnTo>
                  <a:pt x="30708" y="114239"/>
                </a:lnTo>
                <a:lnTo>
                  <a:pt x="44150" y="114239"/>
                </a:lnTo>
                <a:lnTo>
                  <a:pt x="49911" y="112318"/>
                </a:lnTo>
                <a:lnTo>
                  <a:pt x="55671" y="109438"/>
                </a:lnTo>
                <a:lnTo>
                  <a:pt x="61432" y="106558"/>
                </a:lnTo>
                <a:lnTo>
                  <a:pt x="68153" y="101757"/>
                </a:lnTo>
                <a:lnTo>
                  <a:pt x="73913" y="95036"/>
                </a:lnTo>
                <a:lnTo>
                  <a:pt x="73913" y="111358"/>
                </a:lnTo>
                <a:lnTo>
                  <a:pt x="74874" y="111358"/>
                </a:lnTo>
                <a:lnTo>
                  <a:pt x="75834" y="112318"/>
                </a:lnTo>
                <a:lnTo>
                  <a:pt x="88315" y="112318"/>
                </a:lnTo>
                <a:lnTo>
                  <a:pt x="89275" y="111358"/>
                </a:lnTo>
                <a:lnTo>
                  <a:pt x="90236" y="111358"/>
                </a:lnTo>
                <a:lnTo>
                  <a:pt x="91196" y="110398"/>
                </a:lnTo>
                <a:lnTo>
                  <a:pt x="91196" y="1920"/>
                </a:lnTo>
                <a:lnTo>
                  <a:pt x="90236" y="1920"/>
                </a:lnTo>
                <a:lnTo>
                  <a:pt x="90236" y="960"/>
                </a:lnTo>
                <a:lnTo>
                  <a:pt x="89275" y="960"/>
                </a:lnTo>
                <a:lnTo>
                  <a:pt x="88315" y="0"/>
                </a:lnTo>
                <a:lnTo>
                  <a:pt x="75834" y="0"/>
                </a:lnTo>
                <a:lnTo>
                  <a:pt x="74874" y="960"/>
                </a:lnTo>
                <a:lnTo>
                  <a:pt x="72953" y="960"/>
                </a:lnTo>
                <a:lnTo>
                  <a:pt x="71993" y="1920"/>
                </a:lnTo>
                <a:lnTo>
                  <a:pt x="71993" y="77754"/>
                </a:lnTo>
                <a:lnTo>
                  <a:pt x="66233" y="84475"/>
                </a:lnTo>
                <a:lnTo>
                  <a:pt x="61432" y="89275"/>
                </a:lnTo>
                <a:lnTo>
                  <a:pt x="56631" y="92156"/>
                </a:lnTo>
                <a:lnTo>
                  <a:pt x="51831" y="95996"/>
                </a:lnTo>
                <a:lnTo>
                  <a:pt x="47030" y="97917"/>
                </a:lnTo>
                <a:lnTo>
                  <a:pt x="38389" y="97917"/>
                </a:lnTo>
                <a:lnTo>
                  <a:pt x="34549" y="96956"/>
                </a:lnTo>
                <a:lnTo>
                  <a:pt x="31683" y="95036"/>
                </a:lnTo>
                <a:lnTo>
                  <a:pt x="29748" y="94076"/>
                </a:lnTo>
                <a:lnTo>
                  <a:pt x="26868" y="92156"/>
                </a:lnTo>
                <a:lnTo>
                  <a:pt x="24963" y="89275"/>
                </a:lnTo>
                <a:lnTo>
                  <a:pt x="23027" y="86395"/>
                </a:lnTo>
                <a:lnTo>
                  <a:pt x="22067" y="83515"/>
                </a:lnTo>
                <a:lnTo>
                  <a:pt x="21122" y="79674"/>
                </a:lnTo>
                <a:lnTo>
                  <a:pt x="20162" y="75834"/>
                </a:lnTo>
                <a:lnTo>
                  <a:pt x="19187" y="71033"/>
                </a:lnTo>
                <a:lnTo>
                  <a:pt x="19187" y="1920"/>
                </a:lnTo>
                <a:lnTo>
                  <a:pt x="18242" y="960"/>
                </a:lnTo>
                <a:lnTo>
                  <a:pt x="17282" y="960"/>
                </a:lnTo>
                <a:lnTo>
                  <a:pt x="17282" y="0"/>
                </a:lnTo>
                <a:lnTo>
                  <a:pt x="384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4326834" y="1378290"/>
            <a:ext cx="91180" cy="114239"/>
          </a:xfrm>
          <a:custGeom>
            <a:avLst/>
            <a:gdLst/>
            <a:ahLst/>
            <a:cxnLst/>
            <a:rect l="l" t="t" r="r" b="b"/>
            <a:pathLst>
              <a:path w="91180" h="114239">
                <a:moveTo>
                  <a:pt x="20147" y="37444"/>
                </a:moveTo>
                <a:lnTo>
                  <a:pt x="24947" y="30723"/>
                </a:lnTo>
                <a:lnTo>
                  <a:pt x="30708" y="25923"/>
                </a:lnTo>
                <a:lnTo>
                  <a:pt x="35509" y="22082"/>
                </a:lnTo>
                <a:lnTo>
                  <a:pt x="40309" y="18242"/>
                </a:lnTo>
                <a:lnTo>
                  <a:pt x="45110" y="17282"/>
                </a:lnTo>
                <a:lnTo>
                  <a:pt x="56631" y="17282"/>
                </a:lnTo>
                <a:lnTo>
                  <a:pt x="59512" y="19202"/>
                </a:lnTo>
                <a:lnTo>
                  <a:pt x="62392" y="20162"/>
                </a:lnTo>
                <a:lnTo>
                  <a:pt x="65272" y="23042"/>
                </a:lnTo>
                <a:lnTo>
                  <a:pt x="66233" y="24963"/>
                </a:lnTo>
                <a:lnTo>
                  <a:pt x="68153" y="27843"/>
                </a:lnTo>
                <a:lnTo>
                  <a:pt x="70073" y="30723"/>
                </a:lnTo>
                <a:lnTo>
                  <a:pt x="71033" y="34564"/>
                </a:lnTo>
                <a:lnTo>
                  <a:pt x="71993" y="38404"/>
                </a:lnTo>
                <a:lnTo>
                  <a:pt x="71993" y="112318"/>
                </a:lnTo>
                <a:lnTo>
                  <a:pt x="72953" y="112318"/>
                </a:lnTo>
                <a:lnTo>
                  <a:pt x="72953" y="113278"/>
                </a:lnTo>
                <a:lnTo>
                  <a:pt x="73913" y="113278"/>
                </a:lnTo>
                <a:lnTo>
                  <a:pt x="74874" y="114239"/>
                </a:lnTo>
                <a:lnTo>
                  <a:pt x="88300" y="114239"/>
                </a:lnTo>
                <a:lnTo>
                  <a:pt x="89275" y="113278"/>
                </a:lnTo>
                <a:lnTo>
                  <a:pt x="91180" y="113278"/>
                </a:lnTo>
                <a:lnTo>
                  <a:pt x="91180" y="32628"/>
                </a:lnTo>
                <a:lnTo>
                  <a:pt x="89275" y="27843"/>
                </a:lnTo>
                <a:lnTo>
                  <a:pt x="88300" y="22082"/>
                </a:lnTo>
                <a:lnTo>
                  <a:pt x="86395" y="17282"/>
                </a:lnTo>
                <a:lnTo>
                  <a:pt x="83515" y="13441"/>
                </a:lnTo>
                <a:lnTo>
                  <a:pt x="79674" y="9601"/>
                </a:lnTo>
                <a:lnTo>
                  <a:pt x="75834" y="5760"/>
                </a:lnTo>
                <a:lnTo>
                  <a:pt x="71033" y="3840"/>
                </a:lnTo>
                <a:lnTo>
                  <a:pt x="66233" y="960"/>
                </a:lnTo>
                <a:lnTo>
                  <a:pt x="60472" y="0"/>
                </a:lnTo>
                <a:lnTo>
                  <a:pt x="47990" y="0"/>
                </a:lnTo>
                <a:lnTo>
                  <a:pt x="41269" y="1920"/>
                </a:lnTo>
                <a:lnTo>
                  <a:pt x="35509" y="4800"/>
                </a:lnTo>
                <a:lnTo>
                  <a:pt x="29748" y="7680"/>
                </a:lnTo>
                <a:lnTo>
                  <a:pt x="23987" y="12481"/>
                </a:lnTo>
                <a:lnTo>
                  <a:pt x="18227" y="19202"/>
                </a:lnTo>
                <a:lnTo>
                  <a:pt x="18227" y="4800"/>
                </a:lnTo>
                <a:lnTo>
                  <a:pt x="17266" y="3840"/>
                </a:lnTo>
                <a:lnTo>
                  <a:pt x="16306" y="2880"/>
                </a:lnTo>
                <a:lnTo>
                  <a:pt x="15346" y="1920"/>
                </a:lnTo>
                <a:lnTo>
                  <a:pt x="3825" y="1920"/>
                </a:lnTo>
                <a:lnTo>
                  <a:pt x="2880" y="2880"/>
                </a:lnTo>
                <a:lnTo>
                  <a:pt x="1904" y="2880"/>
                </a:lnTo>
                <a:lnTo>
                  <a:pt x="944" y="3840"/>
                </a:lnTo>
                <a:lnTo>
                  <a:pt x="944" y="4800"/>
                </a:lnTo>
                <a:lnTo>
                  <a:pt x="0" y="4800"/>
                </a:lnTo>
                <a:lnTo>
                  <a:pt x="0" y="111358"/>
                </a:lnTo>
                <a:lnTo>
                  <a:pt x="944" y="112318"/>
                </a:lnTo>
                <a:lnTo>
                  <a:pt x="944" y="113278"/>
                </a:lnTo>
                <a:lnTo>
                  <a:pt x="1904" y="113278"/>
                </a:lnTo>
                <a:lnTo>
                  <a:pt x="2880" y="114239"/>
                </a:lnTo>
                <a:lnTo>
                  <a:pt x="17266" y="114239"/>
                </a:lnTo>
                <a:lnTo>
                  <a:pt x="18227" y="113278"/>
                </a:lnTo>
                <a:lnTo>
                  <a:pt x="19187" y="113278"/>
                </a:lnTo>
                <a:lnTo>
                  <a:pt x="19187" y="112318"/>
                </a:lnTo>
                <a:lnTo>
                  <a:pt x="20147" y="112318"/>
                </a:lnTo>
                <a:lnTo>
                  <a:pt x="20147" y="374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4453539" y="1380210"/>
            <a:ext cx="90236" cy="114239"/>
          </a:xfrm>
          <a:custGeom>
            <a:avLst/>
            <a:gdLst/>
            <a:ahLst/>
            <a:cxnLst/>
            <a:rect l="l" t="t" r="r" b="b"/>
            <a:pathLst>
              <a:path w="90236" h="114239">
                <a:moveTo>
                  <a:pt x="28803" y="94076"/>
                </a:moveTo>
                <a:lnTo>
                  <a:pt x="25923" y="92156"/>
                </a:lnTo>
                <a:lnTo>
                  <a:pt x="24002" y="89275"/>
                </a:lnTo>
                <a:lnTo>
                  <a:pt x="23042" y="86395"/>
                </a:lnTo>
                <a:lnTo>
                  <a:pt x="21122" y="83515"/>
                </a:lnTo>
                <a:lnTo>
                  <a:pt x="20162" y="79674"/>
                </a:lnTo>
                <a:lnTo>
                  <a:pt x="19202" y="75834"/>
                </a:lnTo>
                <a:lnTo>
                  <a:pt x="19202" y="1920"/>
                </a:lnTo>
                <a:lnTo>
                  <a:pt x="18242" y="1920"/>
                </a:lnTo>
                <a:lnTo>
                  <a:pt x="17282" y="960"/>
                </a:lnTo>
                <a:lnTo>
                  <a:pt x="16322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81594"/>
                </a:lnTo>
                <a:lnTo>
                  <a:pt x="960" y="87355"/>
                </a:lnTo>
                <a:lnTo>
                  <a:pt x="2880" y="92156"/>
                </a:lnTo>
                <a:lnTo>
                  <a:pt x="4800" y="96956"/>
                </a:lnTo>
                <a:lnTo>
                  <a:pt x="7680" y="100797"/>
                </a:lnTo>
                <a:lnTo>
                  <a:pt x="10561" y="105597"/>
                </a:lnTo>
                <a:lnTo>
                  <a:pt x="14401" y="108478"/>
                </a:lnTo>
                <a:lnTo>
                  <a:pt x="19202" y="110398"/>
                </a:lnTo>
                <a:lnTo>
                  <a:pt x="24002" y="113278"/>
                </a:lnTo>
                <a:lnTo>
                  <a:pt x="30723" y="114239"/>
                </a:lnTo>
                <a:lnTo>
                  <a:pt x="43205" y="114239"/>
                </a:lnTo>
                <a:lnTo>
                  <a:pt x="48966" y="112318"/>
                </a:lnTo>
                <a:lnTo>
                  <a:pt x="55671" y="109438"/>
                </a:lnTo>
                <a:lnTo>
                  <a:pt x="61447" y="106558"/>
                </a:lnTo>
                <a:lnTo>
                  <a:pt x="67193" y="101757"/>
                </a:lnTo>
                <a:lnTo>
                  <a:pt x="72953" y="95036"/>
                </a:lnTo>
                <a:lnTo>
                  <a:pt x="72953" y="110398"/>
                </a:lnTo>
                <a:lnTo>
                  <a:pt x="73913" y="110398"/>
                </a:lnTo>
                <a:lnTo>
                  <a:pt x="73913" y="111358"/>
                </a:lnTo>
                <a:lnTo>
                  <a:pt x="74874" y="111358"/>
                </a:lnTo>
                <a:lnTo>
                  <a:pt x="75849" y="112318"/>
                </a:lnTo>
                <a:lnTo>
                  <a:pt x="88315" y="112318"/>
                </a:lnTo>
                <a:lnTo>
                  <a:pt x="89275" y="111358"/>
                </a:lnTo>
                <a:lnTo>
                  <a:pt x="90236" y="111358"/>
                </a:lnTo>
                <a:lnTo>
                  <a:pt x="90236" y="1920"/>
                </a:lnTo>
                <a:lnTo>
                  <a:pt x="89275" y="960"/>
                </a:lnTo>
                <a:lnTo>
                  <a:pt x="88315" y="960"/>
                </a:lnTo>
                <a:lnTo>
                  <a:pt x="88315" y="0"/>
                </a:lnTo>
                <a:lnTo>
                  <a:pt x="74874" y="0"/>
                </a:lnTo>
                <a:lnTo>
                  <a:pt x="73913" y="960"/>
                </a:lnTo>
                <a:lnTo>
                  <a:pt x="72009" y="960"/>
                </a:lnTo>
                <a:lnTo>
                  <a:pt x="72009" y="1920"/>
                </a:lnTo>
                <a:lnTo>
                  <a:pt x="71033" y="2880"/>
                </a:lnTo>
                <a:lnTo>
                  <a:pt x="71033" y="77754"/>
                </a:lnTo>
                <a:lnTo>
                  <a:pt x="66233" y="84475"/>
                </a:lnTo>
                <a:lnTo>
                  <a:pt x="60487" y="89275"/>
                </a:lnTo>
                <a:lnTo>
                  <a:pt x="55671" y="92156"/>
                </a:lnTo>
                <a:lnTo>
                  <a:pt x="50886" y="95996"/>
                </a:lnTo>
                <a:lnTo>
                  <a:pt x="46085" y="97917"/>
                </a:lnTo>
                <a:lnTo>
                  <a:pt x="37444" y="97917"/>
                </a:lnTo>
                <a:lnTo>
                  <a:pt x="34564" y="96956"/>
                </a:lnTo>
                <a:lnTo>
                  <a:pt x="31683" y="95036"/>
                </a:lnTo>
                <a:lnTo>
                  <a:pt x="28803" y="9407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4571619" y="1378290"/>
            <a:ext cx="74874" cy="116159"/>
          </a:xfrm>
          <a:custGeom>
            <a:avLst/>
            <a:gdLst/>
            <a:ahLst/>
            <a:cxnLst/>
            <a:rect l="l" t="t" r="r" b="b"/>
            <a:pathLst>
              <a:path w="74874" h="116159">
                <a:moveTo>
                  <a:pt x="960" y="104637"/>
                </a:moveTo>
                <a:lnTo>
                  <a:pt x="960" y="105597"/>
                </a:lnTo>
                <a:lnTo>
                  <a:pt x="1920" y="106558"/>
                </a:lnTo>
                <a:lnTo>
                  <a:pt x="2880" y="107518"/>
                </a:lnTo>
                <a:lnTo>
                  <a:pt x="3840" y="108478"/>
                </a:lnTo>
                <a:lnTo>
                  <a:pt x="4800" y="109438"/>
                </a:lnTo>
                <a:lnTo>
                  <a:pt x="6720" y="110398"/>
                </a:lnTo>
                <a:lnTo>
                  <a:pt x="8641" y="111358"/>
                </a:lnTo>
                <a:lnTo>
                  <a:pt x="10561" y="112318"/>
                </a:lnTo>
                <a:lnTo>
                  <a:pt x="13441" y="113278"/>
                </a:lnTo>
                <a:lnTo>
                  <a:pt x="16322" y="114239"/>
                </a:lnTo>
                <a:lnTo>
                  <a:pt x="19202" y="115199"/>
                </a:lnTo>
                <a:lnTo>
                  <a:pt x="22082" y="115199"/>
                </a:lnTo>
                <a:lnTo>
                  <a:pt x="25923" y="116159"/>
                </a:lnTo>
                <a:lnTo>
                  <a:pt x="39349" y="116159"/>
                </a:lnTo>
                <a:lnTo>
                  <a:pt x="45125" y="115199"/>
                </a:lnTo>
                <a:lnTo>
                  <a:pt x="49911" y="114239"/>
                </a:lnTo>
                <a:lnTo>
                  <a:pt x="55686" y="112318"/>
                </a:lnTo>
                <a:lnTo>
                  <a:pt x="59512" y="110398"/>
                </a:lnTo>
                <a:lnTo>
                  <a:pt x="63352" y="107518"/>
                </a:lnTo>
                <a:lnTo>
                  <a:pt x="67193" y="104637"/>
                </a:lnTo>
                <a:lnTo>
                  <a:pt x="70073" y="100797"/>
                </a:lnTo>
                <a:lnTo>
                  <a:pt x="71993" y="96956"/>
                </a:lnTo>
                <a:lnTo>
                  <a:pt x="73913" y="92156"/>
                </a:lnTo>
                <a:lnTo>
                  <a:pt x="74874" y="87355"/>
                </a:lnTo>
                <a:lnTo>
                  <a:pt x="74874" y="77754"/>
                </a:lnTo>
                <a:lnTo>
                  <a:pt x="73913" y="73913"/>
                </a:lnTo>
                <a:lnTo>
                  <a:pt x="72953" y="71033"/>
                </a:lnTo>
                <a:lnTo>
                  <a:pt x="71033" y="67193"/>
                </a:lnTo>
                <a:lnTo>
                  <a:pt x="69113" y="64312"/>
                </a:lnTo>
                <a:lnTo>
                  <a:pt x="66233" y="62392"/>
                </a:lnTo>
                <a:lnTo>
                  <a:pt x="64312" y="59527"/>
                </a:lnTo>
                <a:lnTo>
                  <a:pt x="61432" y="57591"/>
                </a:lnTo>
                <a:lnTo>
                  <a:pt x="57591" y="55686"/>
                </a:lnTo>
                <a:lnTo>
                  <a:pt x="54711" y="54711"/>
                </a:lnTo>
                <a:lnTo>
                  <a:pt x="50871" y="52806"/>
                </a:lnTo>
                <a:lnTo>
                  <a:pt x="48006" y="51846"/>
                </a:lnTo>
                <a:lnTo>
                  <a:pt x="45125" y="49910"/>
                </a:lnTo>
                <a:lnTo>
                  <a:pt x="41285" y="48966"/>
                </a:lnTo>
                <a:lnTo>
                  <a:pt x="38404" y="47990"/>
                </a:lnTo>
                <a:lnTo>
                  <a:pt x="34564" y="46070"/>
                </a:lnTo>
                <a:lnTo>
                  <a:pt x="31683" y="45125"/>
                </a:lnTo>
                <a:lnTo>
                  <a:pt x="29763" y="43190"/>
                </a:lnTo>
                <a:lnTo>
                  <a:pt x="26883" y="42245"/>
                </a:lnTo>
                <a:lnTo>
                  <a:pt x="24963" y="40309"/>
                </a:lnTo>
                <a:lnTo>
                  <a:pt x="23042" y="38404"/>
                </a:lnTo>
                <a:lnTo>
                  <a:pt x="22082" y="36469"/>
                </a:lnTo>
                <a:lnTo>
                  <a:pt x="21122" y="33604"/>
                </a:lnTo>
                <a:lnTo>
                  <a:pt x="21122" y="27843"/>
                </a:lnTo>
                <a:lnTo>
                  <a:pt x="22082" y="25923"/>
                </a:lnTo>
                <a:lnTo>
                  <a:pt x="22082" y="24002"/>
                </a:lnTo>
                <a:lnTo>
                  <a:pt x="23042" y="22082"/>
                </a:lnTo>
                <a:lnTo>
                  <a:pt x="24003" y="21122"/>
                </a:lnTo>
                <a:lnTo>
                  <a:pt x="25923" y="19202"/>
                </a:lnTo>
                <a:lnTo>
                  <a:pt x="27843" y="18242"/>
                </a:lnTo>
                <a:lnTo>
                  <a:pt x="29763" y="17282"/>
                </a:lnTo>
                <a:lnTo>
                  <a:pt x="32644" y="16322"/>
                </a:lnTo>
                <a:lnTo>
                  <a:pt x="34564" y="15361"/>
                </a:lnTo>
                <a:lnTo>
                  <a:pt x="48006" y="15361"/>
                </a:lnTo>
                <a:lnTo>
                  <a:pt x="50871" y="16322"/>
                </a:lnTo>
                <a:lnTo>
                  <a:pt x="53751" y="17282"/>
                </a:lnTo>
                <a:lnTo>
                  <a:pt x="55686" y="18242"/>
                </a:lnTo>
                <a:lnTo>
                  <a:pt x="58552" y="19202"/>
                </a:lnTo>
                <a:lnTo>
                  <a:pt x="60472" y="20162"/>
                </a:lnTo>
                <a:lnTo>
                  <a:pt x="62392" y="21122"/>
                </a:lnTo>
                <a:lnTo>
                  <a:pt x="63352" y="22082"/>
                </a:lnTo>
                <a:lnTo>
                  <a:pt x="64312" y="23042"/>
                </a:lnTo>
                <a:lnTo>
                  <a:pt x="68153" y="23042"/>
                </a:lnTo>
                <a:lnTo>
                  <a:pt x="68153" y="21122"/>
                </a:lnTo>
                <a:lnTo>
                  <a:pt x="69113" y="21122"/>
                </a:lnTo>
                <a:lnTo>
                  <a:pt x="69113" y="9601"/>
                </a:lnTo>
                <a:lnTo>
                  <a:pt x="68153" y="9601"/>
                </a:lnTo>
                <a:lnTo>
                  <a:pt x="68153" y="8641"/>
                </a:lnTo>
                <a:lnTo>
                  <a:pt x="67193" y="7680"/>
                </a:lnTo>
                <a:lnTo>
                  <a:pt x="66233" y="6720"/>
                </a:lnTo>
                <a:lnTo>
                  <a:pt x="64312" y="5760"/>
                </a:lnTo>
                <a:lnTo>
                  <a:pt x="63352" y="4800"/>
                </a:lnTo>
                <a:lnTo>
                  <a:pt x="61432" y="3840"/>
                </a:lnTo>
                <a:lnTo>
                  <a:pt x="59512" y="3840"/>
                </a:lnTo>
                <a:lnTo>
                  <a:pt x="57591" y="2880"/>
                </a:lnTo>
                <a:lnTo>
                  <a:pt x="54711" y="1920"/>
                </a:lnTo>
                <a:lnTo>
                  <a:pt x="52791" y="960"/>
                </a:lnTo>
                <a:lnTo>
                  <a:pt x="49911" y="960"/>
                </a:lnTo>
                <a:lnTo>
                  <a:pt x="47030" y="0"/>
                </a:lnTo>
                <a:lnTo>
                  <a:pt x="34564" y="0"/>
                </a:lnTo>
                <a:lnTo>
                  <a:pt x="28803" y="960"/>
                </a:lnTo>
                <a:lnTo>
                  <a:pt x="24003" y="2880"/>
                </a:lnTo>
                <a:lnTo>
                  <a:pt x="19202" y="4800"/>
                </a:lnTo>
                <a:lnTo>
                  <a:pt x="15361" y="6720"/>
                </a:lnTo>
                <a:lnTo>
                  <a:pt x="12481" y="9601"/>
                </a:lnTo>
                <a:lnTo>
                  <a:pt x="8641" y="12481"/>
                </a:lnTo>
                <a:lnTo>
                  <a:pt x="6720" y="16322"/>
                </a:lnTo>
                <a:lnTo>
                  <a:pt x="4800" y="19202"/>
                </a:lnTo>
                <a:lnTo>
                  <a:pt x="2880" y="23042"/>
                </a:lnTo>
                <a:lnTo>
                  <a:pt x="2880" y="36469"/>
                </a:lnTo>
                <a:lnTo>
                  <a:pt x="3840" y="40309"/>
                </a:lnTo>
                <a:lnTo>
                  <a:pt x="4800" y="43190"/>
                </a:lnTo>
                <a:lnTo>
                  <a:pt x="6720" y="47030"/>
                </a:lnTo>
                <a:lnTo>
                  <a:pt x="8641" y="49910"/>
                </a:lnTo>
                <a:lnTo>
                  <a:pt x="10561" y="51846"/>
                </a:lnTo>
                <a:lnTo>
                  <a:pt x="13441" y="54711"/>
                </a:lnTo>
                <a:lnTo>
                  <a:pt x="16322" y="56631"/>
                </a:lnTo>
                <a:lnTo>
                  <a:pt x="19202" y="58552"/>
                </a:lnTo>
                <a:lnTo>
                  <a:pt x="23042" y="60472"/>
                </a:lnTo>
                <a:lnTo>
                  <a:pt x="25923" y="61432"/>
                </a:lnTo>
                <a:lnTo>
                  <a:pt x="28803" y="63352"/>
                </a:lnTo>
                <a:lnTo>
                  <a:pt x="32644" y="64312"/>
                </a:lnTo>
                <a:lnTo>
                  <a:pt x="35509" y="65272"/>
                </a:lnTo>
                <a:lnTo>
                  <a:pt x="39349" y="67193"/>
                </a:lnTo>
                <a:lnTo>
                  <a:pt x="42230" y="68153"/>
                </a:lnTo>
                <a:lnTo>
                  <a:pt x="45125" y="69113"/>
                </a:lnTo>
                <a:lnTo>
                  <a:pt x="47030" y="71033"/>
                </a:lnTo>
                <a:lnTo>
                  <a:pt x="49911" y="72953"/>
                </a:lnTo>
                <a:lnTo>
                  <a:pt x="51846" y="73913"/>
                </a:lnTo>
                <a:lnTo>
                  <a:pt x="53751" y="75834"/>
                </a:lnTo>
                <a:lnTo>
                  <a:pt x="54711" y="78714"/>
                </a:lnTo>
                <a:lnTo>
                  <a:pt x="55686" y="80634"/>
                </a:lnTo>
                <a:lnTo>
                  <a:pt x="55686" y="86395"/>
                </a:lnTo>
                <a:lnTo>
                  <a:pt x="54711" y="89275"/>
                </a:lnTo>
                <a:lnTo>
                  <a:pt x="53751" y="91196"/>
                </a:lnTo>
                <a:lnTo>
                  <a:pt x="52791" y="93116"/>
                </a:lnTo>
                <a:lnTo>
                  <a:pt x="51846" y="95036"/>
                </a:lnTo>
                <a:lnTo>
                  <a:pt x="49911" y="96956"/>
                </a:lnTo>
                <a:lnTo>
                  <a:pt x="48006" y="97916"/>
                </a:lnTo>
                <a:lnTo>
                  <a:pt x="45125" y="98877"/>
                </a:lnTo>
                <a:lnTo>
                  <a:pt x="42230" y="99837"/>
                </a:lnTo>
                <a:lnTo>
                  <a:pt x="40325" y="100797"/>
                </a:lnTo>
                <a:lnTo>
                  <a:pt x="28803" y="100797"/>
                </a:lnTo>
                <a:lnTo>
                  <a:pt x="24963" y="99837"/>
                </a:lnTo>
                <a:lnTo>
                  <a:pt x="22082" y="98877"/>
                </a:lnTo>
                <a:lnTo>
                  <a:pt x="18242" y="97916"/>
                </a:lnTo>
                <a:lnTo>
                  <a:pt x="15361" y="96956"/>
                </a:lnTo>
                <a:lnTo>
                  <a:pt x="13441" y="95996"/>
                </a:lnTo>
                <a:lnTo>
                  <a:pt x="10561" y="94076"/>
                </a:lnTo>
                <a:lnTo>
                  <a:pt x="8641" y="93116"/>
                </a:lnTo>
                <a:lnTo>
                  <a:pt x="6720" y="92156"/>
                </a:lnTo>
                <a:lnTo>
                  <a:pt x="5760" y="91196"/>
                </a:lnTo>
                <a:lnTo>
                  <a:pt x="3840" y="90236"/>
                </a:lnTo>
                <a:lnTo>
                  <a:pt x="2880" y="90236"/>
                </a:lnTo>
                <a:lnTo>
                  <a:pt x="1920" y="91196"/>
                </a:lnTo>
                <a:lnTo>
                  <a:pt x="960" y="91196"/>
                </a:lnTo>
                <a:lnTo>
                  <a:pt x="960" y="93116"/>
                </a:lnTo>
                <a:lnTo>
                  <a:pt x="0" y="94076"/>
                </a:lnTo>
                <a:lnTo>
                  <a:pt x="0" y="102717"/>
                </a:lnTo>
                <a:lnTo>
                  <a:pt x="960" y="1046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4673376" y="1380210"/>
            <a:ext cx="91196" cy="114239"/>
          </a:xfrm>
          <a:custGeom>
            <a:avLst/>
            <a:gdLst/>
            <a:ahLst/>
            <a:cxnLst/>
            <a:rect l="l" t="t" r="r" b="b"/>
            <a:pathLst>
              <a:path w="91196" h="114239">
                <a:moveTo>
                  <a:pt x="17282" y="0"/>
                </a:move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74874"/>
                </a:lnTo>
                <a:lnTo>
                  <a:pt x="960" y="81594"/>
                </a:lnTo>
                <a:lnTo>
                  <a:pt x="1920" y="87355"/>
                </a:lnTo>
                <a:lnTo>
                  <a:pt x="3840" y="92156"/>
                </a:lnTo>
                <a:lnTo>
                  <a:pt x="5760" y="96956"/>
                </a:lnTo>
                <a:lnTo>
                  <a:pt x="8641" y="100797"/>
                </a:lnTo>
                <a:lnTo>
                  <a:pt x="11521" y="105597"/>
                </a:lnTo>
                <a:lnTo>
                  <a:pt x="15361" y="108478"/>
                </a:lnTo>
                <a:lnTo>
                  <a:pt x="20162" y="110398"/>
                </a:lnTo>
                <a:lnTo>
                  <a:pt x="24963" y="113278"/>
                </a:lnTo>
                <a:lnTo>
                  <a:pt x="30723" y="114239"/>
                </a:lnTo>
                <a:lnTo>
                  <a:pt x="44165" y="114239"/>
                </a:lnTo>
                <a:lnTo>
                  <a:pt x="49911" y="112318"/>
                </a:lnTo>
                <a:lnTo>
                  <a:pt x="55671" y="109438"/>
                </a:lnTo>
                <a:lnTo>
                  <a:pt x="61432" y="106558"/>
                </a:lnTo>
                <a:lnTo>
                  <a:pt x="68153" y="101757"/>
                </a:lnTo>
                <a:lnTo>
                  <a:pt x="73913" y="95036"/>
                </a:lnTo>
                <a:lnTo>
                  <a:pt x="73913" y="110398"/>
                </a:lnTo>
                <a:lnTo>
                  <a:pt x="74874" y="111358"/>
                </a:lnTo>
                <a:lnTo>
                  <a:pt x="75834" y="111358"/>
                </a:lnTo>
                <a:lnTo>
                  <a:pt x="75834" y="112318"/>
                </a:lnTo>
                <a:lnTo>
                  <a:pt x="89275" y="112318"/>
                </a:lnTo>
                <a:lnTo>
                  <a:pt x="89275" y="111358"/>
                </a:lnTo>
                <a:lnTo>
                  <a:pt x="91196" y="111358"/>
                </a:lnTo>
                <a:lnTo>
                  <a:pt x="91196" y="1920"/>
                </a:lnTo>
                <a:lnTo>
                  <a:pt x="90236" y="1920"/>
                </a:lnTo>
                <a:lnTo>
                  <a:pt x="90236" y="960"/>
                </a:lnTo>
                <a:lnTo>
                  <a:pt x="89275" y="960"/>
                </a:lnTo>
                <a:lnTo>
                  <a:pt x="88315" y="0"/>
                </a:lnTo>
                <a:lnTo>
                  <a:pt x="75834" y="0"/>
                </a:lnTo>
                <a:lnTo>
                  <a:pt x="74874" y="960"/>
                </a:lnTo>
                <a:lnTo>
                  <a:pt x="72953" y="960"/>
                </a:lnTo>
                <a:lnTo>
                  <a:pt x="72953" y="1920"/>
                </a:lnTo>
                <a:lnTo>
                  <a:pt x="71993" y="1920"/>
                </a:lnTo>
                <a:lnTo>
                  <a:pt x="71993" y="77754"/>
                </a:lnTo>
                <a:lnTo>
                  <a:pt x="66233" y="84475"/>
                </a:lnTo>
                <a:lnTo>
                  <a:pt x="61432" y="89275"/>
                </a:lnTo>
                <a:lnTo>
                  <a:pt x="56631" y="92156"/>
                </a:lnTo>
                <a:lnTo>
                  <a:pt x="51846" y="95996"/>
                </a:lnTo>
                <a:lnTo>
                  <a:pt x="47030" y="97917"/>
                </a:lnTo>
                <a:lnTo>
                  <a:pt x="38389" y="97917"/>
                </a:lnTo>
                <a:lnTo>
                  <a:pt x="35509" y="96956"/>
                </a:lnTo>
                <a:lnTo>
                  <a:pt x="32644" y="95036"/>
                </a:lnTo>
                <a:lnTo>
                  <a:pt x="29763" y="94076"/>
                </a:lnTo>
                <a:lnTo>
                  <a:pt x="26883" y="92156"/>
                </a:lnTo>
                <a:lnTo>
                  <a:pt x="24963" y="89275"/>
                </a:lnTo>
                <a:lnTo>
                  <a:pt x="23042" y="86395"/>
                </a:lnTo>
                <a:lnTo>
                  <a:pt x="22082" y="83515"/>
                </a:lnTo>
                <a:lnTo>
                  <a:pt x="21122" y="79674"/>
                </a:lnTo>
                <a:lnTo>
                  <a:pt x="20162" y="75834"/>
                </a:lnTo>
                <a:lnTo>
                  <a:pt x="20162" y="2880"/>
                </a:lnTo>
                <a:lnTo>
                  <a:pt x="19202" y="1920"/>
                </a:lnTo>
                <a:lnTo>
                  <a:pt x="18242" y="960"/>
                </a:lnTo>
                <a:lnTo>
                  <a:pt x="17282" y="960"/>
                </a:lnTo>
                <a:lnTo>
                  <a:pt x="1728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4793376" y="1466606"/>
            <a:ext cx="25923" cy="115199"/>
          </a:xfrm>
          <a:custGeom>
            <a:avLst/>
            <a:gdLst/>
            <a:ahLst/>
            <a:cxnLst/>
            <a:rect l="l" t="t" r="r" b="b"/>
            <a:pathLst>
              <a:path w="25923" h="115199">
                <a:moveTo>
                  <a:pt x="22082" y="4800"/>
                </a:moveTo>
                <a:lnTo>
                  <a:pt x="20147" y="0"/>
                </a:lnTo>
                <a:lnTo>
                  <a:pt x="22082" y="25923"/>
                </a:lnTo>
                <a:lnTo>
                  <a:pt x="25923" y="26883"/>
                </a:lnTo>
                <a:lnTo>
                  <a:pt x="24947" y="7680"/>
                </a:lnTo>
                <a:lnTo>
                  <a:pt x="22082" y="4800"/>
                </a:lnTo>
                <a:close/>
              </a:path>
              <a:path w="25923" h="115199">
                <a:moveTo>
                  <a:pt x="80634" y="-74874"/>
                </a:moveTo>
                <a:lnTo>
                  <a:pt x="77754" y="-77754"/>
                </a:lnTo>
                <a:lnTo>
                  <a:pt x="73914" y="-81594"/>
                </a:lnTo>
                <a:lnTo>
                  <a:pt x="70073" y="-83515"/>
                </a:lnTo>
                <a:lnTo>
                  <a:pt x="64312" y="-85435"/>
                </a:lnTo>
                <a:lnTo>
                  <a:pt x="59512" y="-87355"/>
                </a:lnTo>
                <a:lnTo>
                  <a:pt x="52791" y="-88315"/>
                </a:lnTo>
                <a:lnTo>
                  <a:pt x="41269" y="-88315"/>
                </a:lnTo>
                <a:lnTo>
                  <a:pt x="37429" y="-87355"/>
                </a:lnTo>
                <a:lnTo>
                  <a:pt x="33588" y="-87355"/>
                </a:lnTo>
                <a:lnTo>
                  <a:pt x="28788" y="-86395"/>
                </a:lnTo>
                <a:lnTo>
                  <a:pt x="24947" y="-85435"/>
                </a:lnTo>
                <a:lnTo>
                  <a:pt x="22082" y="-84475"/>
                </a:lnTo>
                <a:lnTo>
                  <a:pt x="18242" y="-82555"/>
                </a:lnTo>
                <a:lnTo>
                  <a:pt x="15361" y="-81594"/>
                </a:lnTo>
                <a:lnTo>
                  <a:pt x="13426" y="-80634"/>
                </a:lnTo>
                <a:lnTo>
                  <a:pt x="10561" y="-78714"/>
                </a:lnTo>
                <a:lnTo>
                  <a:pt x="8641" y="-77754"/>
                </a:lnTo>
                <a:lnTo>
                  <a:pt x="7680" y="-76794"/>
                </a:lnTo>
                <a:lnTo>
                  <a:pt x="6720" y="-75834"/>
                </a:lnTo>
                <a:lnTo>
                  <a:pt x="5760" y="-74874"/>
                </a:lnTo>
                <a:lnTo>
                  <a:pt x="5760" y="-71993"/>
                </a:lnTo>
                <a:lnTo>
                  <a:pt x="4800" y="-71033"/>
                </a:lnTo>
                <a:lnTo>
                  <a:pt x="4800" y="-68153"/>
                </a:lnTo>
                <a:lnTo>
                  <a:pt x="5760" y="-66233"/>
                </a:lnTo>
                <a:lnTo>
                  <a:pt x="5760" y="-63352"/>
                </a:lnTo>
                <a:lnTo>
                  <a:pt x="6720" y="-62392"/>
                </a:lnTo>
                <a:lnTo>
                  <a:pt x="7680" y="-62392"/>
                </a:lnTo>
                <a:lnTo>
                  <a:pt x="7680" y="-61432"/>
                </a:lnTo>
                <a:lnTo>
                  <a:pt x="10561" y="-61432"/>
                </a:lnTo>
                <a:lnTo>
                  <a:pt x="11521" y="-62392"/>
                </a:lnTo>
                <a:lnTo>
                  <a:pt x="13426" y="-63352"/>
                </a:lnTo>
                <a:lnTo>
                  <a:pt x="15361" y="-64312"/>
                </a:lnTo>
                <a:lnTo>
                  <a:pt x="17266" y="-65272"/>
                </a:lnTo>
                <a:lnTo>
                  <a:pt x="20147" y="-67193"/>
                </a:lnTo>
                <a:lnTo>
                  <a:pt x="23042" y="-68153"/>
                </a:lnTo>
                <a:lnTo>
                  <a:pt x="26868" y="-69113"/>
                </a:lnTo>
                <a:lnTo>
                  <a:pt x="30708" y="-71033"/>
                </a:lnTo>
                <a:lnTo>
                  <a:pt x="34549" y="-71993"/>
                </a:lnTo>
                <a:lnTo>
                  <a:pt x="51831" y="-71993"/>
                </a:lnTo>
                <a:lnTo>
                  <a:pt x="54711" y="-71033"/>
                </a:lnTo>
                <a:lnTo>
                  <a:pt x="57591" y="-70073"/>
                </a:lnTo>
                <a:lnTo>
                  <a:pt x="60472" y="-68153"/>
                </a:lnTo>
                <a:lnTo>
                  <a:pt x="62392" y="-66233"/>
                </a:lnTo>
                <a:lnTo>
                  <a:pt x="64312" y="-64312"/>
                </a:lnTo>
                <a:lnTo>
                  <a:pt x="65272" y="-61432"/>
                </a:lnTo>
                <a:lnTo>
                  <a:pt x="66233" y="-58552"/>
                </a:lnTo>
                <a:lnTo>
                  <a:pt x="67193" y="-54711"/>
                </a:lnTo>
                <a:lnTo>
                  <a:pt x="67193" y="-39349"/>
                </a:lnTo>
                <a:lnTo>
                  <a:pt x="45110" y="-39349"/>
                </a:lnTo>
                <a:lnTo>
                  <a:pt x="37429" y="-38404"/>
                </a:lnTo>
                <a:lnTo>
                  <a:pt x="30708" y="-37444"/>
                </a:lnTo>
                <a:lnTo>
                  <a:pt x="23987" y="-35509"/>
                </a:lnTo>
                <a:lnTo>
                  <a:pt x="18242" y="-33604"/>
                </a:lnTo>
                <a:lnTo>
                  <a:pt x="14401" y="-30723"/>
                </a:lnTo>
                <a:lnTo>
                  <a:pt x="9585" y="-27843"/>
                </a:lnTo>
                <a:lnTo>
                  <a:pt x="5760" y="-24002"/>
                </a:lnTo>
                <a:lnTo>
                  <a:pt x="3840" y="-20162"/>
                </a:lnTo>
                <a:lnTo>
                  <a:pt x="960" y="-15361"/>
                </a:lnTo>
                <a:lnTo>
                  <a:pt x="0" y="-10561"/>
                </a:lnTo>
                <a:lnTo>
                  <a:pt x="0" y="960"/>
                </a:lnTo>
                <a:lnTo>
                  <a:pt x="960" y="5760"/>
                </a:lnTo>
                <a:lnTo>
                  <a:pt x="2880" y="9601"/>
                </a:lnTo>
                <a:lnTo>
                  <a:pt x="4800" y="13441"/>
                </a:lnTo>
                <a:lnTo>
                  <a:pt x="6720" y="16322"/>
                </a:lnTo>
                <a:lnTo>
                  <a:pt x="10561" y="19202"/>
                </a:lnTo>
                <a:lnTo>
                  <a:pt x="13426" y="22082"/>
                </a:lnTo>
                <a:lnTo>
                  <a:pt x="17266" y="24002"/>
                </a:lnTo>
                <a:lnTo>
                  <a:pt x="22082" y="25923"/>
                </a:lnTo>
                <a:lnTo>
                  <a:pt x="20147" y="0"/>
                </a:lnTo>
                <a:lnTo>
                  <a:pt x="20147" y="-11521"/>
                </a:lnTo>
                <a:lnTo>
                  <a:pt x="22082" y="-13441"/>
                </a:lnTo>
                <a:lnTo>
                  <a:pt x="23042" y="-16322"/>
                </a:lnTo>
                <a:lnTo>
                  <a:pt x="24947" y="-18242"/>
                </a:lnTo>
                <a:lnTo>
                  <a:pt x="27828" y="-20162"/>
                </a:lnTo>
                <a:lnTo>
                  <a:pt x="29763" y="-22082"/>
                </a:lnTo>
                <a:lnTo>
                  <a:pt x="33588" y="-23042"/>
                </a:lnTo>
                <a:lnTo>
                  <a:pt x="37429" y="-24002"/>
                </a:lnTo>
                <a:lnTo>
                  <a:pt x="41269" y="-24963"/>
                </a:lnTo>
                <a:lnTo>
                  <a:pt x="67193" y="-24963"/>
                </a:lnTo>
                <a:lnTo>
                  <a:pt x="67193" y="-2880"/>
                </a:lnTo>
                <a:lnTo>
                  <a:pt x="62392" y="2880"/>
                </a:lnTo>
                <a:lnTo>
                  <a:pt x="58552" y="6720"/>
                </a:lnTo>
                <a:lnTo>
                  <a:pt x="53751" y="8641"/>
                </a:lnTo>
                <a:lnTo>
                  <a:pt x="49911" y="11521"/>
                </a:lnTo>
                <a:lnTo>
                  <a:pt x="45110" y="12481"/>
                </a:lnTo>
                <a:lnTo>
                  <a:pt x="33588" y="12481"/>
                </a:lnTo>
                <a:lnTo>
                  <a:pt x="28788" y="11521"/>
                </a:lnTo>
                <a:lnTo>
                  <a:pt x="24947" y="7680"/>
                </a:lnTo>
                <a:lnTo>
                  <a:pt x="25923" y="26883"/>
                </a:lnTo>
                <a:lnTo>
                  <a:pt x="31668" y="27843"/>
                </a:lnTo>
                <a:lnTo>
                  <a:pt x="43190" y="27843"/>
                </a:lnTo>
                <a:lnTo>
                  <a:pt x="48950" y="26883"/>
                </a:lnTo>
                <a:lnTo>
                  <a:pt x="54711" y="24002"/>
                </a:lnTo>
                <a:lnTo>
                  <a:pt x="60472" y="21122"/>
                </a:lnTo>
                <a:lnTo>
                  <a:pt x="65272" y="17282"/>
                </a:lnTo>
                <a:lnTo>
                  <a:pt x="70073" y="12481"/>
                </a:lnTo>
                <a:lnTo>
                  <a:pt x="70073" y="24002"/>
                </a:lnTo>
                <a:lnTo>
                  <a:pt x="71033" y="24002"/>
                </a:lnTo>
                <a:lnTo>
                  <a:pt x="71033" y="24963"/>
                </a:lnTo>
                <a:lnTo>
                  <a:pt x="71993" y="24963"/>
                </a:lnTo>
                <a:lnTo>
                  <a:pt x="72953" y="25923"/>
                </a:lnTo>
                <a:lnTo>
                  <a:pt x="84475" y="25923"/>
                </a:lnTo>
                <a:lnTo>
                  <a:pt x="85435" y="24963"/>
                </a:lnTo>
                <a:lnTo>
                  <a:pt x="86395" y="24963"/>
                </a:lnTo>
                <a:lnTo>
                  <a:pt x="86395" y="24002"/>
                </a:lnTo>
                <a:lnTo>
                  <a:pt x="87355" y="24002"/>
                </a:lnTo>
                <a:lnTo>
                  <a:pt x="87355" y="-54711"/>
                </a:lnTo>
                <a:lnTo>
                  <a:pt x="86395" y="-60472"/>
                </a:lnTo>
                <a:lnTo>
                  <a:pt x="84475" y="-65272"/>
                </a:lnTo>
                <a:lnTo>
                  <a:pt x="83515" y="-70073"/>
                </a:lnTo>
                <a:lnTo>
                  <a:pt x="80634" y="-7487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4916241" y="1329339"/>
            <a:ext cx="19202" cy="163189"/>
          </a:xfrm>
          <a:custGeom>
            <a:avLst/>
            <a:gdLst/>
            <a:ahLst/>
            <a:cxnLst/>
            <a:rect l="l" t="t" r="r" b="b"/>
            <a:pathLst>
              <a:path w="19202" h="163189">
                <a:moveTo>
                  <a:pt x="3840" y="0"/>
                </a:moveTo>
                <a:lnTo>
                  <a:pt x="1920" y="0"/>
                </a:lnTo>
                <a:lnTo>
                  <a:pt x="1920" y="944"/>
                </a:lnTo>
                <a:lnTo>
                  <a:pt x="0" y="944"/>
                </a:lnTo>
                <a:lnTo>
                  <a:pt x="0" y="162229"/>
                </a:lnTo>
                <a:lnTo>
                  <a:pt x="1920" y="162229"/>
                </a:lnTo>
                <a:lnTo>
                  <a:pt x="2880" y="163189"/>
                </a:lnTo>
                <a:lnTo>
                  <a:pt x="16322" y="163189"/>
                </a:lnTo>
                <a:lnTo>
                  <a:pt x="17282" y="162229"/>
                </a:lnTo>
                <a:lnTo>
                  <a:pt x="18242" y="162229"/>
                </a:lnTo>
                <a:lnTo>
                  <a:pt x="18242" y="161269"/>
                </a:lnTo>
                <a:lnTo>
                  <a:pt x="19202" y="161269"/>
                </a:lnTo>
                <a:lnTo>
                  <a:pt x="19202" y="1905"/>
                </a:lnTo>
                <a:lnTo>
                  <a:pt x="18242" y="1905"/>
                </a:lnTo>
                <a:lnTo>
                  <a:pt x="18242" y="944"/>
                </a:lnTo>
                <a:lnTo>
                  <a:pt x="17282" y="944"/>
                </a:lnTo>
                <a:lnTo>
                  <a:pt x="16322" y="0"/>
                </a:lnTo>
                <a:lnTo>
                  <a:pt x="384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4970967" y="1465646"/>
            <a:ext cx="24963" cy="27843"/>
          </a:xfrm>
          <a:custGeom>
            <a:avLst/>
            <a:gdLst/>
            <a:ahLst/>
            <a:cxnLst/>
            <a:rect l="l" t="t" r="r" b="b"/>
            <a:pathLst>
              <a:path w="24963" h="27843">
                <a:moveTo>
                  <a:pt x="24963" y="13441"/>
                </a:moveTo>
                <a:lnTo>
                  <a:pt x="24963" y="8641"/>
                </a:lnTo>
                <a:lnTo>
                  <a:pt x="24003" y="4800"/>
                </a:lnTo>
                <a:lnTo>
                  <a:pt x="22082" y="2880"/>
                </a:lnTo>
                <a:lnTo>
                  <a:pt x="21122" y="960"/>
                </a:lnTo>
                <a:lnTo>
                  <a:pt x="17282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8641"/>
                </a:lnTo>
                <a:lnTo>
                  <a:pt x="0" y="19202"/>
                </a:lnTo>
                <a:lnTo>
                  <a:pt x="960" y="23042"/>
                </a:lnTo>
                <a:lnTo>
                  <a:pt x="2880" y="24963"/>
                </a:lnTo>
                <a:lnTo>
                  <a:pt x="4800" y="26883"/>
                </a:lnTo>
                <a:lnTo>
                  <a:pt x="7680" y="27843"/>
                </a:lnTo>
                <a:lnTo>
                  <a:pt x="17282" y="27843"/>
                </a:lnTo>
                <a:lnTo>
                  <a:pt x="21122" y="26883"/>
                </a:lnTo>
                <a:lnTo>
                  <a:pt x="22082" y="24963"/>
                </a:lnTo>
                <a:lnTo>
                  <a:pt x="24003" y="23042"/>
                </a:lnTo>
                <a:lnTo>
                  <a:pt x="24963" y="19202"/>
                </a:lnTo>
                <a:lnTo>
                  <a:pt x="24963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1515070" y="1724847"/>
            <a:ext cx="59525" cy="58552"/>
          </a:xfrm>
          <a:custGeom>
            <a:avLst/>
            <a:gdLst/>
            <a:ahLst/>
            <a:cxnLst/>
            <a:rect l="l" t="t" r="r" b="b"/>
            <a:pathLst>
              <a:path w="59525" h="58552">
                <a:moveTo>
                  <a:pt x="0" y="28788"/>
                </a:moveTo>
                <a:lnTo>
                  <a:pt x="0" y="37429"/>
                </a:lnTo>
                <a:lnTo>
                  <a:pt x="2880" y="44150"/>
                </a:lnTo>
                <a:lnTo>
                  <a:pt x="8644" y="49911"/>
                </a:lnTo>
                <a:lnTo>
                  <a:pt x="14400" y="56631"/>
                </a:lnTo>
                <a:lnTo>
                  <a:pt x="22081" y="58552"/>
                </a:lnTo>
                <a:lnTo>
                  <a:pt x="38403" y="58552"/>
                </a:lnTo>
                <a:lnTo>
                  <a:pt x="45124" y="55671"/>
                </a:lnTo>
                <a:lnTo>
                  <a:pt x="50884" y="49911"/>
                </a:lnTo>
                <a:lnTo>
                  <a:pt x="56630" y="44150"/>
                </a:lnTo>
                <a:lnTo>
                  <a:pt x="59525" y="37429"/>
                </a:lnTo>
                <a:lnTo>
                  <a:pt x="59525" y="21107"/>
                </a:lnTo>
                <a:lnTo>
                  <a:pt x="56630" y="14386"/>
                </a:lnTo>
                <a:lnTo>
                  <a:pt x="50884" y="8625"/>
                </a:lnTo>
                <a:lnTo>
                  <a:pt x="45124" y="1904"/>
                </a:lnTo>
                <a:lnTo>
                  <a:pt x="38403" y="0"/>
                </a:lnTo>
                <a:lnTo>
                  <a:pt x="22081" y="0"/>
                </a:lnTo>
                <a:lnTo>
                  <a:pt x="14400" y="2880"/>
                </a:lnTo>
                <a:lnTo>
                  <a:pt x="8644" y="8625"/>
                </a:lnTo>
                <a:lnTo>
                  <a:pt x="2880" y="14386"/>
                </a:lnTo>
                <a:lnTo>
                  <a:pt x="0" y="21107"/>
                </a:lnTo>
                <a:lnTo>
                  <a:pt x="0" y="2878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1725305" y="1685483"/>
            <a:ext cx="115199" cy="154548"/>
          </a:xfrm>
          <a:custGeom>
            <a:avLst/>
            <a:gdLst/>
            <a:ahLst/>
            <a:cxnLst/>
            <a:rect l="l" t="t" r="r" b="b"/>
            <a:pathLst>
              <a:path w="115199" h="154548">
                <a:moveTo>
                  <a:pt x="26883" y="123825"/>
                </a:moveTo>
                <a:lnTo>
                  <a:pt x="24963" y="119039"/>
                </a:lnTo>
                <a:lnTo>
                  <a:pt x="23042" y="114239"/>
                </a:lnTo>
                <a:lnTo>
                  <a:pt x="21122" y="108478"/>
                </a:lnTo>
                <a:lnTo>
                  <a:pt x="20162" y="102717"/>
                </a:lnTo>
                <a:lnTo>
                  <a:pt x="20162" y="2880"/>
                </a:lnTo>
                <a:lnTo>
                  <a:pt x="19202" y="1920"/>
                </a:lnTo>
                <a:lnTo>
                  <a:pt x="18242" y="960"/>
                </a:lnTo>
                <a:lnTo>
                  <a:pt x="15361" y="960"/>
                </a:lnTo>
                <a:lnTo>
                  <a:pt x="13441" y="0"/>
                </a:lnTo>
                <a:lnTo>
                  <a:pt x="6720" y="0"/>
                </a:lnTo>
                <a:lnTo>
                  <a:pt x="5760" y="960"/>
                </a:lnTo>
                <a:lnTo>
                  <a:pt x="192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07518"/>
                </a:lnTo>
                <a:lnTo>
                  <a:pt x="1920" y="116159"/>
                </a:lnTo>
                <a:lnTo>
                  <a:pt x="3840" y="122880"/>
                </a:lnTo>
                <a:lnTo>
                  <a:pt x="6720" y="129600"/>
                </a:lnTo>
                <a:lnTo>
                  <a:pt x="10561" y="136306"/>
                </a:lnTo>
                <a:lnTo>
                  <a:pt x="15361" y="141107"/>
                </a:lnTo>
                <a:lnTo>
                  <a:pt x="20162" y="144947"/>
                </a:lnTo>
                <a:lnTo>
                  <a:pt x="26883" y="148788"/>
                </a:lnTo>
                <a:lnTo>
                  <a:pt x="33604" y="151668"/>
                </a:lnTo>
                <a:lnTo>
                  <a:pt x="40325" y="153588"/>
                </a:lnTo>
                <a:lnTo>
                  <a:pt x="48006" y="154548"/>
                </a:lnTo>
                <a:lnTo>
                  <a:pt x="65288" y="154548"/>
                </a:lnTo>
                <a:lnTo>
                  <a:pt x="73913" y="153588"/>
                </a:lnTo>
                <a:lnTo>
                  <a:pt x="80634" y="150708"/>
                </a:lnTo>
                <a:lnTo>
                  <a:pt x="88315" y="148788"/>
                </a:lnTo>
                <a:lnTo>
                  <a:pt x="94076" y="144947"/>
                </a:lnTo>
                <a:lnTo>
                  <a:pt x="98877" y="140162"/>
                </a:lnTo>
                <a:lnTo>
                  <a:pt x="104637" y="134386"/>
                </a:lnTo>
                <a:lnTo>
                  <a:pt x="108478" y="128625"/>
                </a:lnTo>
                <a:lnTo>
                  <a:pt x="110398" y="121920"/>
                </a:lnTo>
                <a:lnTo>
                  <a:pt x="113881" y="109788"/>
                </a:lnTo>
                <a:lnTo>
                  <a:pt x="115199" y="96956"/>
                </a:lnTo>
                <a:lnTo>
                  <a:pt x="115199" y="3840"/>
                </a:lnTo>
                <a:lnTo>
                  <a:pt x="114239" y="2880"/>
                </a:lnTo>
                <a:lnTo>
                  <a:pt x="114239" y="1920"/>
                </a:lnTo>
                <a:lnTo>
                  <a:pt x="113278" y="1920"/>
                </a:lnTo>
                <a:lnTo>
                  <a:pt x="112318" y="960"/>
                </a:lnTo>
                <a:lnTo>
                  <a:pt x="109438" y="960"/>
                </a:lnTo>
                <a:lnTo>
                  <a:pt x="108478" y="0"/>
                </a:lnTo>
                <a:lnTo>
                  <a:pt x="100797" y="0"/>
                </a:lnTo>
                <a:lnTo>
                  <a:pt x="99837" y="960"/>
                </a:lnTo>
                <a:lnTo>
                  <a:pt x="96956" y="960"/>
                </a:lnTo>
                <a:lnTo>
                  <a:pt x="95996" y="1920"/>
                </a:lnTo>
                <a:lnTo>
                  <a:pt x="95036" y="1920"/>
                </a:lnTo>
                <a:lnTo>
                  <a:pt x="95036" y="103677"/>
                </a:lnTo>
                <a:lnTo>
                  <a:pt x="94076" y="109438"/>
                </a:lnTo>
                <a:lnTo>
                  <a:pt x="92156" y="114239"/>
                </a:lnTo>
                <a:lnTo>
                  <a:pt x="90236" y="119999"/>
                </a:lnTo>
                <a:lnTo>
                  <a:pt x="88315" y="123825"/>
                </a:lnTo>
                <a:lnTo>
                  <a:pt x="84475" y="127665"/>
                </a:lnTo>
                <a:lnTo>
                  <a:pt x="81594" y="130545"/>
                </a:lnTo>
                <a:lnTo>
                  <a:pt x="77754" y="133441"/>
                </a:lnTo>
                <a:lnTo>
                  <a:pt x="72953" y="135346"/>
                </a:lnTo>
                <a:lnTo>
                  <a:pt x="69128" y="137281"/>
                </a:lnTo>
                <a:lnTo>
                  <a:pt x="63352" y="138226"/>
                </a:lnTo>
                <a:lnTo>
                  <a:pt x="51846" y="138226"/>
                </a:lnTo>
                <a:lnTo>
                  <a:pt x="47045" y="137281"/>
                </a:lnTo>
                <a:lnTo>
                  <a:pt x="42230" y="135346"/>
                </a:lnTo>
                <a:lnTo>
                  <a:pt x="37444" y="133441"/>
                </a:lnTo>
                <a:lnTo>
                  <a:pt x="33604" y="130545"/>
                </a:lnTo>
                <a:lnTo>
                  <a:pt x="30723" y="127665"/>
                </a:lnTo>
                <a:lnTo>
                  <a:pt x="26883" y="12382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1868347" y="1684522"/>
            <a:ext cx="94076" cy="155508"/>
          </a:xfrm>
          <a:custGeom>
            <a:avLst/>
            <a:gdLst/>
            <a:ahLst/>
            <a:cxnLst/>
            <a:rect l="l" t="t" r="r" b="b"/>
            <a:pathLst>
              <a:path w="94076" h="155508">
                <a:moveTo>
                  <a:pt x="25907" y="75834"/>
                </a:moveTo>
                <a:lnTo>
                  <a:pt x="29748" y="77754"/>
                </a:lnTo>
                <a:lnTo>
                  <a:pt x="33588" y="80634"/>
                </a:lnTo>
                <a:lnTo>
                  <a:pt x="38389" y="82555"/>
                </a:lnTo>
                <a:lnTo>
                  <a:pt x="42230" y="84475"/>
                </a:lnTo>
                <a:lnTo>
                  <a:pt x="47030" y="86395"/>
                </a:lnTo>
                <a:lnTo>
                  <a:pt x="50871" y="88315"/>
                </a:lnTo>
                <a:lnTo>
                  <a:pt x="54711" y="90236"/>
                </a:lnTo>
                <a:lnTo>
                  <a:pt x="58552" y="92156"/>
                </a:lnTo>
                <a:lnTo>
                  <a:pt x="61432" y="94076"/>
                </a:lnTo>
                <a:lnTo>
                  <a:pt x="65272" y="96956"/>
                </a:lnTo>
                <a:lnTo>
                  <a:pt x="68153" y="98877"/>
                </a:lnTo>
                <a:lnTo>
                  <a:pt x="69113" y="102717"/>
                </a:lnTo>
                <a:lnTo>
                  <a:pt x="71993" y="105597"/>
                </a:lnTo>
                <a:lnTo>
                  <a:pt x="72953" y="109438"/>
                </a:lnTo>
                <a:lnTo>
                  <a:pt x="72953" y="117119"/>
                </a:lnTo>
                <a:lnTo>
                  <a:pt x="71993" y="120959"/>
                </a:lnTo>
                <a:lnTo>
                  <a:pt x="70073" y="123840"/>
                </a:lnTo>
                <a:lnTo>
                  <a:pt x="69113" y="127680"/>
                </a:lnTo>
                <a:lnTo>
                  <a:pt x="67193" y="129585"/>
                </a:lnTo>
                <a:lnTo>
                  <a:pt x="64312" y="132466"/>
                </a:lnTo>
                <a:lnTo>
                  <a:pt x="61432" y="134401"/>
                </a:lnTo>
                <a:lnTo>
                  <a:pt x="58552" y="135346"/>
                </a:lnTo>
                <a:lnTo>
                  <a:pt x="54711" y="137266"/>
                </a:lnTo>
                <a:lnTo>
                  <a:pt x="50871" y="138242"/>
                </a:lnTo>
                <a:lnTo>
                  <a:pt x="47030" y="139186"/>
                </a:lnTo>
                <a:lnTo>
                  <a:pt x="37429" y="139186"/>
                </a:lnTo>
                <a:lnTo>
                  <a:pt x="31668" y="138242"/>
                </a:lnTo>
                <a:lnTo>
                  <a:pt x="27828" y="136306"/>
                </a:lnTo>
                <a:lnTo>
                  <a:pt x="23027" y="135346"/>
                </a:lnTo>
                <a:lnTo>
                  <a:pt x="19187" y="133426"/>
                </a:lnTo>
                <a:lnTo>
                  <a:pt x="16322" y="132466"/>
                </a:lnTo>
                <a:lnTo>
                  <a:pt x="13441" y="130561"/>
                </a:lnTo>
                <a:lnTo>
                  <a:pt x="10561" y="129585"/>
                </a:lnTo>
                <a:lnTo>
                  <a:pt x="8625" y="127680"/>
                </a:lnTo>
                <a:lnTo>
                  <a:pt x="6720" y="126720"/>
                </a:lnTo>
                <a:lnTo>
                  <a:pt x="4785" y="125745"/>
                </a:lnTo>
                <a:lnTo>
                  <a:pt x="2880" y="125745"/>
                </a:lnTo>
                <a:lnTo>
                  <a:pt x="1920" y="126720"/>
                </a:lnTo>
                <a:lnTo>
                  <a:pt x="944" y="126720"/>
                </a:lnTo>
                <a:lnTo>
                  <a:pt x="944" y="129585"/>
                </a:lnTo>
                <a:lnTo>
                  <a:pt x="0" y="130561"/>
                </a:lnTo>
                <a:lnTo>
                  <a:pt x="0" y="139186"/>
                </a:lnTo>
                <a:lnTo>
                  <a:pt x="944" y="141122"/>
                </a:lnTo>
                <a:lnTo>
                  <a:pt x="944" y="142067"/>
                </a:lnTo>
                <a:lnTo>
                  <a:pt x="1920" y="143027"/>
                </a:lnTo>
                <a:lnTo>
                  <a:pt x="2880" y="143987"/>
                </a:lnTo>
                <a:lnTo>
                  <a:pt x="3825" y="144962"/>
                </a:lnTo>
                <a:lnTo>
                  <a:pt x="5760" y="145907"/>
                </a:lnTo>
                <a:lnTo>
                  <a:pt x="7665" y="147827"/>
                </a:lnTo>
                <a:lnTo>
                  <a:pt x="9601" y="148788"/>
                </a:lnTo>
                <a:lnTo>
                  <a:pt x="12481" y="150708"/>
                </a:lnTo>
                <a:lnTo>
                  <a:pt x="16322" y="151668"/>
                </a:lnTo>
                <a:lnTo>
                  <a:pt x="19187" y="152628"/>
                </a:lnTo>
                <a:lnTo>
                  <a:pt x="24002" y="153588"/>
                </a:lnTo>
                <a:lnTo>
                  <a:pt x="27828" y="154548"/>
                </a:lnTo>
                <a:lnTo>
                  <a:pt x="32628" y="155508"/>
                </a:lnTo>
                <a:lnTo>
                  <a:pt x="48950" y="155508"/>
                </a:lnTo>
                <a:lnTo>
                  <a:pt x="55671" y="154548"/>
                </a:lnTo>
                <a:lnTo>
                  <a:pt x="62392" y="152628"/>
                </a:lnTo>
                <a:lnTo>
                  <a:pt x="69113" y="150708"/>
                </a:lnTo>
                <a:lnTo>
                  <a:pt x="73913" y="147827"/>
                </a:lnTo>
                <a:lnTo>
                  <a:pt x="78714" y="143987"/>
                </a:lnTo>
                <a:lnTo>
                  <a:pt x="83515" y="140147"/>
                </a:lnTo>
                <a:lnTo>
                  <a:pt x="87355" y="135346"/>
                </a:lnTo>
                <a:lnTo>
                  <a:pt x="89275" y="130561"/>
                </a:lnTo>
                <a:lnTo>
                  <a:pt x="92156" y="124785"/>
                </a:lnTo>
                <a:lnTo>
                  <a:pt x="94076" y="118064"/>
                </a:lnTo>
                <a:lnTo>
                  <a:pt x="94076" y="104637"/>
                </a:lnTo>
                <a:lnTo>
                  <a:pt x="92156" y="99837"/>
                </a:lnTo>
                <a:lnTo>
                  <a:pt x="90236" y="95996"/>
                </a:lnTo>
                <a:lnTo>
                  <a:pt x="88315" y="91196"/>
                </a:lnTo>
                <a:lnTo>
                  <a:pt x="86395" y="87355"/>
                </a:lnTo>
                <a:lnTo>
                  <a:pt x="82555" y="84475"/>
                </a:lnTo>
                <a:lnTo>
                  <a:pt x="79674" y="80634"/>
                </a:lnTo>
                <a:lnTo>
                  <a:pt x="75834" y="77754"/>
                </a:lnTo>
                <a:lnTo>
                  <a:pt x="71993" y="75834"/>
                </a:lnTo>
                <a:lnTo>
                  <a:pt x="67193" y="72953"/>
                </a:lnTo>
                <a:lnTo>
                  <a:pt x="63352" y="71033"/>
                </a:lnTo>
                <a:lnTo>
                  <a:pt x="58552" y="69113"/>
                </a:lnTo>
                <a:lnTo>
                  <a:pt x="54711" y="67193"/>
                </a:lnTo>
                <a:lnTo>
                  <a:pt x="50871" y="65272"/>
                </a:lnTo>
                <a:lnTo>
                  <a:pt x="46070" y="63352"/>
                </a:lnTo>
                <a:lnTo>
                  <a:pt x="42230" y="61432"/>
                </a:lnTo>
                <a:lnTo>
                  <a:pt x="38389" y="58552"/>
                </a:lnTo>
                <a:lnTo>
                  <a:pt x="35509" y="56631"/>
                </a:lnTo>
                <a:lnTo>
                  <a:pt x="31668" y="54711"/>
                </a:lnTo>
                <a:lnTo>
                  <a:pt x="29748" y="51831"/>
                </a:lnTo>
                <a:lnTo>
                  <a:pt x="27828" y="48950"/>
                </a:lnTo>
                <a:lnTo>
                  <a:pt x="24947" y="45110"/>
                </a:lnTo>
                <a:lnTo>
                  <a:pt x="24002" y="42230"/>
                </a:lnTo>
                <a:lnTo>
                  <a:pt x="24002" y="34549"/>
                </a:lnTo>
                <a:lnTo>
                  <a:pt x="24947" y="31668"/>
                </a:lnTo>
                <a:lnTo>
                  <a:pt x="25907" y="29763"/>
                </a:lnTo>
                <a:lnTo>
                  <a:pt x="26868" y="26868"/>
                </a:lnTo>
                <a:lnTo>
                  <a:pt x="28788" y="24963"/>
                </a:lnTo>
                <a:lnTo>
                  <a:pt x="30708" y="23042"/>
                </a:lnTo>
                <a:lnTo>
                  <a:pt x="32628" y="21122"/>
                </a:lnTo>
                <a:lnTo>
                  <a:pt x="35509" y="19202"/>
                </a:lnTo>
                <a:lnTo>
                  <a:pt x="38389" y="18242"/>
                </a:lnTo>
                <a:lnTo>
                  <a:pt x="41269" y="17282"/>
                </a:lnTo>
                <a:lnTo>
                  <a:pt x="45110" y="16322"/>
                </a:lnTo>
                <a:lnTo>
                  <a:pt x="53751" y="16322"/>
                </a:lnTo>
                <a:lnTo>
                  <a:pt x="57591" y="17282"/>
                </a:lnTo>
                <a:lnTo>
                  <a:pt x="61432" y="18242"/>
                </a:lnTo>
                <a:lnTo>
                  <a:pt x="65272" y="19202"/>
                </a:lnTo>
                <a:lnTo>
                  <a:pt x="68153" y="21122"/>
                </a:lnTo>
                <a:lnTo>
                  <a:pt x="71033" y="22082"/>
                </a:lnTo>
                <a:lnTo>
                  <a:pt x="73913" y="23042"/>
                </a:lnTo>
                <a:lnTo>
                  <a:pt x="75834" y="24963"/>
                </a:lnTo>
                <a:lnTo>
                  <a:pt x="77754" y="25923"/>
                </a:lnTo>
                <a:lnTo>
                  <a:pt x="79674" y="26868"/>
                </a:lnTo>
                <a:lnTo>
                  <a:pt x="83515" y="26868"/>
                </a:lnTo>
                <a:lnTo>
                  <a:pt x="84475" y="25923"/>
                </a:lnTo>
                <a:lnTo>
                  <a:pt x="84475" y="22082"/>
                </a:lnTo>
                <a:lnTo>
                  <a:pt x="85435" y="21122"/>
                </a:lnTo>
                <a:lnTo>
                  <a:pt x="85435" y="15361"/>
                </a:lnTo>
                <a:lnTo>
                  <a:pt x="84475" y="14401"/>
                </a:lnTo>
                <a:lnTo>
                  <a:pt x="84475" y="11521"/>
                </a:lnTo>
                <a:lnTo>
                  <a:pt x="83515" y="10561"/>
                </a:lnTo>
                <a:lnTo>
                  <a:pt x="83515" y="9601"/>
                </a:lnTo>
                <a:lnTo>
                  <a:pt x="82555" y="9601"/>
                </a:lnTo>
                <a:lnTo>
                  <a:pt x="81594" y="8641"/>
                </a:lnTo>
                <a:lnTo>
                  <a:pt x="80634" y="7680"/>
                </a:lnTo>
                <a:lnTo>
                  <a:pt x="77754" y="6720"/>
                </a:lnTo>
                <a:lnTo>
                  <a:pt x="75834" y="4800"/>
                </a:lnTo>
                <a:lnTo>
                  <a:pt x="72953" y="3840"/>
                </a:lnTo>
                <a:lnTo>
                  <a:pt x="70073" y="2880"/>
                </a:lnTo>
                <a:lnTo>
                  <a:pt x="67193" y="1920"/>
                </a:lnTo>
                <a:lnTo>
                  <a:pt x="63352" y="960"/>
                </a:lnTo>
                <a:lnTo>
                  <a:pt x="60472" y="960"/>
                </a:lnTo>
                <a:lnTo>
                  <a:pt x="56631" y="0"/>
                </a:lnTo>
                <a:lnTo>
                  <a:pt x="43190" y="0"/>
                </a:lnTo>
                <a:lnTo>
                  <a:pt x="37429" y="960"/>
                </a:lnTo>
                <a:lnTo>
                  <a:pt x="31668" y="2880"/>
                </a:lnTo>
                <a:lnTo>
                  <a:pt x="25907" y="3840"/>
                </a:lnTo>
                <a:lnTo>
                  <a:pt x="21107" y="6720"/>
                </a:lnTo>
                <a:lnTo>
                  <a:pt x="17282" y="10561"/>
                </a:lnTo>
                <a:lnTo>
                  <a:pt x="12481" y="13441"/>
                </a:lnTo>
                <a:lnTo>
                  <a:pt x="9601" y="17282"/>
                </a:lnTo>
                <a:lnTo>
                  <a:pt x="7665" y="23042"/>
                </a:lnTo>
                <a:lnTo>
                  <a:pt x="4785" y="27828"/>
                </a:lnTo>
                <a:lnTo>
                  <a:pt x="3825" y="33588"/>
                </a:lnTo>
                <a:lnTo>
                  <a:pt x="3825" y="46070"/>
                </a:lnTo>
                <a:lnTo>
                  <a:pt x="4785" y="50871"/>
                </a:lnTo>
                <a:lnTo>
                  <a:pt x="6720" y="55671"/>
                </a:lnTo>
                <a:lnTo>
                  <a:pt x="8625" y="59512"/>
                </a:lnTo>
                <a:lnTo>
                  <a:pt x="11506" y="63352"/>
                </a:lnTo>
                <a:lnTo>
                  <a:pt x="14386" y="67193"/>
                </a:lnTo>
                <a:lnTo>
                  <a:pt x="18227" y="70073"/>
                </a:lnTo>
                <a:lnTo>
                  <a:pt x="22067" y="72953"/>
                </a:lnTo>
                <a:lnTo>
                  <a:pt x="25907" y="7583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1975865" y="1812203"/>
            <a:ext cx="38389" cy="60472"/>
          </a:xfrm>
          <a:custGeom>
            <a:avLst/>
            <a:gdLst/>
            <a:ahLst/>
            <a:cxnLst/>
            <a:rect l="l" t="t" r="r" b="b"/>
            <a:pathLst>
              <a:path w="38389" h="60472">
                <a:moveTo>
                  <a:pt x="960" y="59512"/>
                </a:moveTo>
                <a:lnTo>
                  <a:pt x="1905" y="59512"/>
                </a:lnTo>
                <a:lnTo>
                  <a:pt x="2880" y="60472"/>
                </a:lnTo>
                <a:lnTo>
                  <a:pt x="7680" y="60472"/>
                </a:lnTo>
                <a:lnTo>
                  <a:pt x="8625" y="59512"/>
                </a:lnTo>
                <a:lnTo>
                  <a:pt x="11506" y="59512"/>
                </a:lnTo>
                <a:lnTo>
                  <a:pt x="12466" y="58552"/>
                </a:lnTo>
                <a:lnTo>
                  <a:pt x="13426" y="58552"/>
                </a:lnTo>
                <a:lnTo>
                  <a:pt x="14401" y="57591"/>
                </a:lnTo>
                <a:lnTo>
                  <a:pt x="15346" y="56631"/>
                </a:lnTo>
                <a:lnTo>
                  <a:pt x="31668" y="32628"/>
                </a:lnTo>
                <a:lnTo>
                  <a:pt x="32628" y="30708"/>
                </a:lnTo>
                <a:lnTo>
                  <a:pt x="33588" y="28788"/>
                </a:lnTo>
                <a:lnTo>
                  <a:pt x="34549" y="26868"/>
                </a:lnTo>
                <a:lnTo>
                  <a:pt x="35509" y="24947"/>
                </a:lnTo>
                <a:lnTo>
                  <a:pt x="36469" y="23027"/>
                </a:lnTo>
                <a:lnTo>
                  <a:pt x="36469" y="22067"/>
                </a:lnTo>
                <a:lnTo>
                  <a:pt x="37429" y="20147"/>
                </a:lnTo>
                <a:lnTo>
                  <a:pt x="37429" y="18227"/>
                </a:lnTo>
                <a:lnTo>
                  <a:pt x="38389" y="16306"/>
                </a:lnTo>
                <a:lnTo>
                  <a:pt x="38389" y="5745"/>
                </a:lnTo>
                <a:lnTo>
                  <a:pt x="37429" y="3825"/>
                </a:lnTo>
                <a:lnTo>
                  <a:pt x="37429" y="2880"/>
                </a:lnTo>
                <a:lnTo>
                  <a:pt x="36469" y="1905"/>
                </a:lnTo>
                <a:lnTo>
                  <a:pt x="35509" y="1905"/>
                </a:lnTo>
                <a:lnTo>
                  <a:pt x="34549" y="944"/>
                </a:lnTo>
                <a:lnTo>
                  <a:pt x="33588" y="0"/>
                </a:lnTo>
                <a:lnTo>
                  <a:pt x="20147" y="0"/>
                </a:lnTo>
                <a:lnTo>
                  <a:pt x="19187" y="944"/>
                </a:lnTo>
                <a:lnTo>
                  <a:pt x="18227" y="1905"/>
                </a:lnTo>
                <a:lnTo>
                  <a:pt x="17266" y="1905"/>
                </a:lnTo>
                <a:lnTo>
                  <a:pt x="17266" y="2880"/>
                </a:lnTo>
                <a:lnTo>
                  <a:pt x="16306" y="3825"/>
                </a:lnTo>
                <a:lnTo>
                  <a:pt x="16306" y="5745"/>
                </a:lnTo>
                <a:lnTo>
                  <a:pt x="15346" y="6720"/>
                </a:lnTo>
                <a:lnTo>
                  <a:pt x="15346" y="23987"/>
                </a:lnTo>
                <a:lnTo>
                  <a:pt x="0" y="56631"/>
                </a:lnTo>
                <a:lnTo>
                  <a:pt x="0" y="59512"/>
                </a:lnTo>
                <a:lnTo>
                  <a:pt x="960" y="5951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2096810" y="1684522"/>
            <a:ext cx="122880" cy="155508"/>
          </a:xfrm>
          <a:custGeom>
            <a:avLst/>
            <a:gdLst/>
            <a:ahLst/>
            <a:cxnLst/>
            <a:rect l="l" t="t" r="r" b="b"/>
            <a:pathLst>
              <a:path w="122880" h="155508">
                <a:moveTo>
                  <a:pt x="0" y="79674"/>
                </a:moveTo>
                <a:lnTo>
                  <a:pt x="108" y="85904"/>
                </a:lnTo>
                <a:lnTo>
                  <a:pt x="1405" y="98915"/>
                </a:lnTo>
                <a:lnTo>
                  <a:pt x="4800" y="110398"/>
                </a:lnTo>
                <a:lnTo>
                  <a:pt x="11240" y="124955"/>
                </a:lnTo>
                <a:lnTo>
                  <a:pt x="19202" y="134401"/>
                </a:lnTo>
                <a:lnTo>
                  <a:pt x="21763" y="137139"/>
                </a:lnTo>
                <a:lnTo>
                  <a:pt x="31622" y="144954"/>
                </a:lnTo>
                <a:lnTo>
                  <a:pt x="43205" y="150708"/>
                </a:lnTo>
                <a:lnTo>
                  <a:pt x="48129" y="152537"/>
                </a:lnTo>
                <a:lnTo>
                  <a:pt x="60342" y="154897"/>
                </a:lnTo>
                <a:lnTo>
                  <a:pt x="73913" y="155508"/>
                </a:lnTo>
                <a:lnTo>
                  <a:pt x="85450" y="155508"/>
                </a:lnTo>
                <a:lnTo>
                  <a:pt x="90236" y="154548"/>
                </a:lnTo>
                <a:lnTo>
                  <a:pt x="94076" y="153588"/>
                </a:lnTo>
                <a:lnTo>
                  <a:pt x="97917" y="152628"/>
                </a:lnTo>
                <a:lnTo>
                  <a:pt x="101757" y="151668"/>
                </a:lnTo>
                <a:lnTo>
                  <a:pt x="105597" y="150708"/>
                </a:lnTo>
                <a:lnTo>
                  <a:pt x="108478" y="149748"/>
                </a:lnTo>
                <a:lnTo>
                  <a:pt x="112318" y="147827"/>
                </a:lnTo>
                <a:lnTo>
                  <a:pt x="115199" y="146867"/>
                </a:lnTo>
                <a:lnTo>
                  <a:pt x="117119" y="145907"/>
                </a:lnTo>
                <a:lnTo>
                  <a:pt x="119999" y="144962"/>
                </a:lnTo>
                <a:lnTo>
                  <a:pt x="120959" y="143027"/>
                </a:lnTo>
                <a:lnTo>
                  <a:pt x="121919" y="142067"/>
                </a:lnTo>
                <a:lnTo>
                  <a:pt x="122880" y="140147"/>
                </a:lnTo>
                <a:lnTo>
                  <a:pt x="122880" y="74874"/>
                </a:lnTo>
                <a:lnTo>
                  <a:pt x="121919" y="73914"/>
                </a:lnTo>
                <a:lnTo>
                  <a:pt x="121919" y="72953"/>
                </a:lnTo>
                <a:lnTo>
                  <a:pt x="120959" y="72953"/>
                </a:lnTo>
                <a:lnTo>
                  <a:pt x="119999" y="71993"/>
                </a:lnTo>
                <a:lnTo>
                  <a:pt x="119039" y="71033"/>
                </a:lnTo>
                <a:lnTo>
                  <a:pt x="66233" y="71033"/>
                </a:lnTo>
                <a:lnTo>
                  <a:pt x="65288" y="71993"/>
                </a:lnTo>
                <a:lnTo>
                  <a:pt x="64328" y="72953"/>
                </a:lnTo>
                <a:lnTo>
                  <a:pt x="64328" y="73914"/>
                </a:lnTo>
                <a:lnTo>
                  <a:pt x="63367" y="74874"/>
                </a:lnTo>
                <a:lnTo>
                  <a:pt x="63367" y="81594"/>
                </a:lnTo>
                <a:lnTo>
                  <a:pt x="64328" y="83515"/>
                </a:lnTo>
                <a:lnTo>
                  <a:pt x="64328" y="85435"/>
                </a:lnTo>
                <a:lnTo>
                  <a:pt x="65288" y="86395"/>
                </a:lnTo>
                <a:lnTo>
                  <a:pt x="66233" y="87355"/>
                </a:lnTo>
                <a:lnTo>
                  <a:pt x="102717" y="87355"/>
                </a:lnTo>
                <a:lnTo>
                  <a:pt x="102717" y="131505"/>
                </a:lnTo>
                <a:lnTo>
                  <a:pt x="98877" y="133426"/>
                </a:lnTo>
                <a:lnTo>
                  <a:pt x="94076" y="135346"/>
                </a:lnTo>
                <a:lnTo>
                  <a:pt x="89291" y="136306"/>
                </a:lnTo>
                <a:lnTo>
                  <a:pt x="84475" y="138242"/>
                </a:lnTo>
                <a:lnTo>
                  <a:pt x="67208" y="138242"/>
                </a:lnTo>
                <a:lnTo>
                  <a:pt x="59527" y="137266"/>
                </a:lnTo>
                <a:lnTo>
                  <a:pt x="52806" y="134401"/>
                </a:lnTo>
                <a:lnTo>
                  <a:pt x="47045" y="131505"/>
                </a:lnTo>
                <a:lnTo>
                  <a:pt x="41285" y="127680"/>
                </a:lnTo>
                <a:lnTo>
                  <a:pt x="36484" y="122880"/>
                </a:lnTo>
                <a:lnTo>
                  <a:pt x="31683" y="117119"/>
                </a:lnTo>
                <a:lnTo>
                  <a:pt x="27843" y="111358"/>
                </a:lnTo>
                <a:lnTo>
                  <a:pt x="24963" y="103677"/>
                </a:lnTo>
                <a:lnTo>
                  <a:pt x="21908" y="91036"/>
                </a:lnTo>
                <a:lnTo>
                  <a:pt x="21122" y="77754"/>
                </a:lnTo>
                <a:lnTo>
                  <a:pt x="21122" y="69113"/>
                </a:lnTo>
                <a:lnTo>
                  <a:pt x="22082" y="61432"/>
                </a:lnTo>
                <a:lnTo>
                  <a:pt x="24963" y="53751"/>
                </a:lnTo>
                <a:lnTo>
                  <a:pt x="26883" y="46070"/>
                </a:lnTo>
                <a:lnTo>
                  <a:pt x="30723" y="39349"/>
                </a:lnTo>
                <a:lnTo>
                  <a:pt x="35524" y="34549"/>
                </a:lnTo>
                <a:lnTo>
                  <a:pt x="40325" y="28803"/>
                </a:lnTo>
                <a:lnTo>
                  <a:pt x="45125" y="24963"/>
                </a:lnTo>
                <a:lnTo>
                  <a:pt x="51846" y="22082"/>
                </a:lnTo>
                <a:lnTo>
                  <a:pt x="58567" y="18242"/>
                </a:lnTo>
                <a:lnTo>
                  <a:pt x="66233" y="17282"/>
                </a:lnTo>
                <a:lnTo>
                  <a:pt x="81610" y="17282"/>
                </a:lnTo>
                <a:lnTo>
                  <a:pt x="88315" y="18242"/>
                </a:lnTo>
                <a:lnTo>
                  <a:pt x="93116" y="19202"/>
                </a:lnTo>
                <a:lnTo>
                  <a:pt x="97917" y="21122"/>
                </a:lnTo>
                <a:lnTo>
                  <a:pt x="102717" y="22082"/>
                </a:lnTo>
                <a:lnTo>
                  <a:pt x="106558" y="23987"/>
                </a:lnTo>
                <a:lnTo>
                  <a:pt x="110398" y="25923"/>
                </a:lnTo>
                <a:lnTo>
                  <a:pt x="113278" y="27828"/>
                </a:lnTo>
                <a:lnTo>
                  <a:pt x="115199" y="28803"/>
                </a:lnTo>
                <a:lnTo>
                  <a:pt x="117119" y="30708"/>
                </a:lnTo>
                <a:lnTo>
                  <a:pt x="119039" y="31668"/>
                </a:lnTo>
                <a:lnTo>
                  <a:pt x="120959" y="31668"/>
                </a:lnTo>
                <a:lnTo>
                  <a:pt x="120959" y="30708"/>
                </a:lnTo>
                <a:lnTo>
                  <a:pt x="121919" y="30708"/>
                </a:lnTo>
                <a:lnTo>
                  <a:pt x="121919" y="29763"/>
                </a:lnTo>
                <a:lnTo>
                  <a:pt x="122880" y="29763"/>
                </a:lnTo>
                <a:lnTo>
                  <a:pt x="122880" y="17282"/>
                </a:lnTo>
                <a:lnTo>
                  <a:pt x="121919" y="15361"/>
                </a:lnTo>
                <a:lnTo>
                  <a:pt x="121919" y="14401"/>
                </a:lnTo>
                <a:lnTo>
                  <a:pt x="120959" y="13441"/>
                </a:lnTo>
                <a:lnTo>
                  <a:pt x="119999" y="12481"/>
                </a:lnTo>
                <a:lnTo>
                  <a:pt x="118079" y="11521"/>
                </a:lnTo>
                <a:lnTo>
                  <a:pt x="115199" y="9601"/>
                </a:lnTo>
                <a:lnTo>
                  <a:pt x="112318" y="7680"/>
                </a:lnTo>
                <a:lnTo>
                  <a:pt x="109438" y="6720"/>
                </a:lnTo>
                <a:lnTo>
                  <a:pt x="104637" y="4800"/>
                </a:lnTo>
                <a:lnTo>
                  <a:pt x="100797" y="3840"/>
                </a:lnTo>
                <a:lnTo>
                  <a:pt x="96956" y="1920"/>
                </a:lnTo>
                <a:lnTo>
                  <a:pt x="91196" y="960"/>
                </a:lnTo>
                <a:lnTo>
                  <a:pt x="86395" y="0"/>
                </a:lnTo>
                <a:lnTo>
                  <a:pt x="74889" y="0"/>
                </a:lnTo>
                <a:lnTo>
                  <a:pt x="68956" y="202"/>
                </a:lnTo>
                <a:lnTo>
                  <a:pt x="56278" y="2030"/>
                </a:lnTo>
                <a:lnTo>
                  <a:pt x="44165" y="5760"/>
                </a:lnTo>
                <a:lnTo>
                  <a:pt x="41101" y="7048"/>
                </a:lnTo>
                <a:lnTo>
                  <a:pt x="29804" y="13196"/>
                </a:lnTo>
                <a:lnTo>
                  <a:pt x="20162" y="21122"/>
                </a:lnTo>
                <a:lnTo>
                  <a:pt x="17133" y="24753"/>
                </a:lnTo>
                <a:lnTo>
                  <a:pt x="10239" y="35011"/>
                </a:lnTo>
                <a:lnTo>
                  <a:pt x="4800" y="47045"/>
                </a:lnTo>
                <a:lnTo>
                  <a:pt x="2585" y="53821"/>
                </a:lnTo>
                <a:lnTo>
                  <a:pt x="536" y="66055"/>
                </a:lnTo>
                <a:lnTo>
                  <a:pt x="0" y="7967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2269616" y="1728673"/>
            <a:ext cx="8625" cy="35524"/>
          </a:xfrm>
          <a:custGeom>
            <a:avLst/>
            <a:gdLst/>
            <a:ahLst/>
            <a:cxnLst/>
            <a:rect l="l" t="t" r="r" b="b"/>
            <a:pathLst>
              <a:path w="8625" h="35524">
                <a:moveTo>
                  <a:pt x="0" y="35524"/>
                </a:moveTo>
                <a:lnTo>
                  <a:pt x="1905" y="31683"/>
                </a:lnTo>
                <a:lnTo>
                  <a:pt x="2865" y="26883"/>
                </a:lnTo>
                <a:lnTo>
                  <a:pt x="4785" y="24002"/>
                </a:lnTo>
                <a:lnTo>
                  <a:pt x="8625" y="0"/>
                </a:lnTo>
                <a:lnTo>
                  <a:pt x="1905" y="2895"/>
                </a:lnTo>
                <a:lnTo>
                  <a:pt x="0" y="3552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2248494" y="1724847"/>
            <a:ext cx="96956" cy="115183"/>
          </a:xfrm>
          <a:custGeom>
            <a:avLst/>
            <a:gdLst/>
            <a:ahLst/>
            <a:cxnLst/>
            <a:rect l="l" t="t" r="r" b="b"/>
            <a:pathLst>
              <a:path w="96956" h="115183">
                <a:moveTo>
                  <a:pt x="90236" y="19187"/>
                </a:moveTo>
                <a:lnTo>
                  <a:pt x="86395" y="14386"/>
                </a:lnTo>
                <a:lnTo>
                  <a:pt x="82555" y="9585"/>
                </a:lnTo>
                <a:lnTo>
                  <a:pt x="77754" y="6720"/>
                </a:lnTo>
                <a:lnTo>
                  <a:pt x="71993" y="3825"/>
                </a:lnTo>
                <a:lnTo>
                  <a:pt x="66233" y="944"/>
                </a:lnTo>
                <a:lnTo>
                  <a:pt x="58552" y="0"/>
                </a:lnTo>
                <a:lnTo>
                  <a:pt x="43190" y="0"/>
                </a:lnTo>
                <a:lnTo>
                  <a:pt x="35524" y="944"/>
                </a:lnTo>
                <a:lnTo>
                  <a:pt x="29748" y="3825"/>
                </a:lnTo>
                <a:lnTo>
                  <a:pt x="25907" y="27828"/>
                </a:lnTo>
                <a:lnTo>
                  <a:pt x="27843" y="24947"/>
                </a:lnTo>
                <a:lnTo>
                  <a:pt x="30708" y="22067"/>
                </a:lnTo>
                <a:lnTo>
                  <a:pt x="33588" y="19187"/>
                </a:lnTo>
                <a:lnTo>
                  <a:pt x="37429" y="17266"/>
                </a:lnTo>
                <a:lnTo>
                  <a:pt x="41269" y="15346"/>
                </a:lnTo>
                <a:lnTo>
                  <a:pt x="45110" y="14386"/>
                </a:lnTo>
                <a:lnTo>
                  <a:pt x="59512" y="14386"/>
                </a:lnTo>
                <a:lnTo>
                  <a:pt x="66233" y="17266"/>
                </a:lnTo>
                <a:lnTo>
                  <a:pt x="71033" y="23027"/>
                </a:lnTo>
                <a:lnTo>
                  <a:pt x="75834" y="29748"/>
                </a:lnTo>
                <a:lnTo>
                  <a:pt x="77754" y="37429"/>
                </a:lnTo>
                <a:lnTo>
                  <a:pt x="77754" y="47030"/>
                </a:lnTo>
                <a:lnTo>
                  <a:pt x="20147" y="47030"/>
                </a:lnTo>
                <a:lnTo>
                  <a:pt x="21122" y="43190"/>
                </a:lnTo>
                <a:lnTo>
                  <a:pt x="21122" y="39349"/>
                </a:lnTo>
                <a:lnTo>
                  <a:pt x="23027" y="6720"/>
                </a:lnTo>
                <a:lnTo>
                  <a:pt x="18242" y="10546"/>
                </a:lnTo>
                <a:lnTo>
                  <a:pt x="13441" y="15346"/>
                </a:lnTo>
                <a:lnTo>
                  <a:pt x="9601" y="20147"/>
                </a:lnTo>
                <a:lnTo>
                  <a:pt x="5760" y="26868"/>
                </a:lnTo>
                <a:lnTo>
                  <a:pt x="3840" y="33588"/>
                </a:lnTo>
                <a:lnTo>
                  <a:pt x="960" y="41269"/>
                </a:lnTo>
                <a:lnTo>
                  <a:pt x="0" y="48950"/>
                </a:lnTo>
                <a:lnTo>
                  <a:pt x="0" y="68153"/>
                </a:lnTo>
                <a:lnTo>
                  <a:pt x="960" y="75834"/>
                </a:lnTo>
                <a:lnTo>
                  <a:pt x="3840" y="83515"/>
                </a:lnTo>
                <a:lnTo>
                  <a:pt x="5760" y="90236"/>
                </a:lnTo>
                <a:lnTo>
                  <a:pt x="8625" y="96941"/>
                </a:lnTo>
                <a:lnTo>
                  <a:pt x="13441" y="100797"/>
                </a:lnTo>
                <a:lnTo>
                  <a:pt x="18242" y="105582"/>
                </a:lnTo>
                <a:lnTo>
                  <a:pt x="23027" y="109423"/>
                </a:lnTo>
                <a:lnTo>
                  <a:pt x="29748" y="112303"/>
                </a:lnTo>
                <a:lnTo>
                  <a:pt x="36469" y="114223"/>
                </a:lnTo>
                <a:lnTo>
                  <a:pt x="44150" y="115183"/>
                </a:lnTo>
                <a:lnTo>
                  <a:pt x="62392" y="115183"/>
                </a:lnTo>
                <a:lnTo>
                  <a:pt x="67193" y="114223"/>
                </a:lnTo>
                <a:lnTo>
                  <a:pt x="71033" y="114223"/>
                </a:lnTo>
                <a:lnTo>
                  <a:pt x="75834" y="113263"/>
                </a:lnTo>
                <a:lnTo>
                  <a:pt x="78714" y="112303"/>
                </a:lnTo>
                <a:lnTo>
                  <a:pt x="82555" y="111343"/>
                </a:lnTo>
                <a:lnTo>
                  <a:pt x="84475" y="110383"/>
                </a:lnTo>
                <a:lnTo>
                  <a:pt x="87355" y="109423"/>
                </a:lnTo>
                <a:lnTo>
                  <a:pt x="89275" y="108463"/>
                </a:lnTo>
                <a:lnTo>
                  <a:pt x="90236" y="107502"/>
                </a:lnTo>
                <a:lnTo>
                  <a:pt x="91196" y="106542"/>
                </a:lnTo>
                <a:lnTo>
                  <a:pt x="92156" y="105582"/>
                </a:lnTo>
                <a:lnTo>
                  <a:pt x="92156" y="103662"/>
                </a:lnTo>
                <a:lnTo>
                  <a:pt x="93116" y="102702"/>
                </a:lnTo>
                <a:lnTo>
                  <a:pt x="93116" y="96941"/>
                </a:lnTo>
                <a:lnTo>
                  <a:pt x="92156" y="95981"/>
                </a:lnTo>
                <a:lnTo>
                  <a:pt x="92156" y="93101"/>
                </a:lnTo>
                <a:lnTo>
                  <a:pt x="91196" y="93101"/>
                </a:lnTo>
                <a:lnTo>
                  <a:pt x="91196" y="92141"/>
                </a:lnTo>
                <a:lnTo>
                  <a:pt x="87355" y="92141"/>
                </a:lnTo>
                <a:lnTo>
                  <a:pt x="85435" y="93101"/>
                </a:lnTo>
                <a:lnTo>
                  <a:pt x="83515" y="94076"/>
                </a:lnTo>
                <a:lnTo>
                  <a:pt x="81594" y="95021"/>
                </a:lnTo>
                <a:lnTo>
                  <a:pt x="78714" y="95981"/>
                </a:lnTo>
                <a:lnTo>
                  <a:pt x="75834" y="96941"/>
                </a:lnTo>
                <a:lnTo>
                  <a:pt x="71993" y="97917"/>
                </a:lnTo>
                <a:lnTo>
                  <a:pt x="68153" y="98861"/>
                </a:lnTo>
                <a:lnTo>
                  <a:pt x="64312" y="99822"/>
                </a:lnTo>
                <a:lnTo>
                  <a:pt x="48950" y="99822"/>
                </a:lnTo>
                <a:lnTo>
                  <a:pt x="43190" y="98861"/>
                </a:lnTo>
                <a:lnTo>
                  <a:pt x="38389" y="96941"/>
                </a:lnTo>
                <a:lnTo>
                  <a:pt x="34549" y="95021"/>
                </a:lnTo>
                <a:lnTo>
                  <a:pt x="30708" y="93101"/>
                </a:lnTo>
                <a:lnTo>
                  <a:pt x="27843" y="89260"/>
                </a:lnTo>
                <a:lnTo>
                  <a:pt x="24963" y="86395"/>
                </a:lnTo>
                <a:lnTo>
                  <a:pt x="23027" y="82555"/>
                </a:lnTo>
                <a:lnTo>
                  <a:pt x="22082" y="77739"/>
                </a:lnTo>
                <a:lnTo>
                  <a:pt x="21122" y="72953"/>
                </a:lnTo>
                <a:lnTo>
                  <a:pt x="20147" y="67193"/>
                </a:lnTo>
                <a:lnTo>
                  <a:pt x="20147" y="61432"/>
                </a:lnTo>
                <a:lnTo>
                  <a:pt x="92156" y="61432"/>
                </a:lnTo>
                <a:lnTo>
                  <a:pt x="93116" y="60472"/>
                </a:lnTo>
                <a:lnTo>
                  <a:pt x="95036" y="59512"/>
                </a:lnTo>
                <a:lnTo>
                  <a:pt x="96956" y="58552"/>
                </a:lnTo>
                <a:lnTo>
                  <a:pt x="96956" y="43190"/>
                </a:lnTo>
                <a:lnTo>
                  <a:pt x="95996" y="36469"/>
                </a:lnTo>
                <a:lnTo>
                  <a:pt x="95036" y="30708"/>
                </a:lnTo>
                <a:lnTo>
                  <a:pt x="93116" y="23987"/>
                </a:lnTo>
                <a:lnTo>
                  <a:pt x="90236" y="1918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2375214" y="1724847"/>
            <a:ext cx="61432" cy="114223"/>
          </a:xfrm>
          <a:custGeom>
            <a:avLst/>
            <a:gdLst/>
            <a:ahLst/>
            <a:cxnLst/>
            <a:rect l="l" t="t" r="r" b="b"/>
            <a:pathLst>
              <a:path w="61432" h="114223">
                <a:moveTo>
                  <a:pt x="19187" y="41269"/>
                </a:moveTo>
                <a:lnTo>
                  <a:pt x="22067" y="36469"/>
                </a:lnTo>
                <a:lnTo>
                  <a:pt x="24947" y="32628"/>
                </a:lnTo>
                <a:lnTo>
                  <a:pt x="26868" y="29748"/>
                </a:lnTo>
                <a:lnTo>
                  <a:pt x="29748" y="26868"/>
                </a:lnTo>
                <a:lnTo>
                  <a:pt x="31668" y="24947"/>
                </a:lnTo>
                <a:lnTo>
                  <a:pt x="33588" y="23027"/>
                </a:lnTo>
                <a:lnTo>
                  <a:pt x="35509" y="21107"/>
                </a:lnTo>
                <a:lnTo>
                  <a:pt x="37429" y="20147"/>
                </a:lnTo>
                <a:lnTo>
                  <a:pt x="39349" y="19187"/>
                </a:lnTo>
                <a:lnTo>
                  <a:pt x="41269" y="18227"/>
                </a:lnTo>
                <a:lnTo>
                  <a:pt x="49910" y="18227"/>
                </a:lnTo>
                <a:lnTo>
                  <a:pt x="50871" y="19187"/>
                </a:lnTo>
                <a:lnTo>
                  <a:pt x="53751" y="19187"/>
                </a:lnTo>
                <a:lnTo>
                  <a:pt x="54711" y="20147"/>
                </a:lnTo>
                <a:lnTo>
                  <a:pt x="56631" y="20147"/>
                </a:lnTo>
                <a:lnTo>
                  <a:pt x="57591" y="21107"/>
                </a:lnTo>
                <a:lnTo>
                  <a:pt x="60472" y="21107"/>
                </a:lnTo>
                <a:lnTo>
                  <a:pt x="60472" y="20147"/>
                </a:lnTo>
                <a:lnTo>
                  <a:pt x="61432" y="19187"/>
                </a:lnTo>
                <a:lnTo>
                  <a:pt x="61432" y="3825"/>
                </a:lnTo>
                <a:lnTo>
                  <a:pt x="60472" y="2880"/>
                </a:lnTo>
                <a:lnTo>
                  <a:pt x="59512" y="1904"/>
                </a:lnTo>
                <a:lnTo>
                  <a:pt x="57591" y="1904"/>
                </a:lnTo>
                <a:lnTo>
                  <a:pt x="56631" y="944"/>
                </a:lnTo>
                <a:lnTo>
                  <a:pt x="53751" y="944"/>
                </a:lnTo>
                <a:lnTo>
                  <a:pt x="52791" y="0"/>
                </a:lnTo>
                <a:lnTo>
                  <a:pt x="42230" y="0"/>
                </a:lnTo>
                <a:lnTo>
                  <a:pt x="39349" y="944"/>
                </a:lnTo>
                <a:lnTo>
                  <a:pt x="37429" y="944"/>
                </a:lnTo>
                <a:lnTo>
                  <a:pt x="35509" y="1904"/>
                </a:lnTo>
                <a:lnTo>
                  <a:pt x="32628" y="3825"/>
                </a:lnTo>
                <a:lnTo>
                  <a:pt x="30708" y="5745"/>
                </a:lnTo>
                <a:lnTo>
                  <a:pt x="27828" y="7665"/>
                </a:lnTo>
                <a:lnTo>
                  <a:pt x="25907" y="9585"/>
                </a:lnTo>
                <a:lnTo>
                  <a:pt x="23027" y="12466"/>
                </a:lnTo>
                <a:lnTo>
                  <a:pt x="20147" y="16306"/>
                </a:lnTo>
                <a:lnTo>
                  <a:pt x="17266" y="20147"/>
                </a:lnTo>
                <a:lnTo>
                  <a:pt x="17266" y="2880"/>
                </a:lnTo>
                <a:lnTo>
                  <a:pt x="16306" y="2880"/>
                </a:lnTo>
                <a:lnTo>
                  <a:pt x="16306" y="1904"/>
                </a:lnTo>
                <a:lnTo>
                  <a:pt x="13426" y="1904"/>
                </a:lnTo>
                <a:lnTo>
                  <a:pt x="11506" y="944"/>
                </a:lnTo>
                <a:lnTo>
                  <a:pt x="6720" y="944"/>
                </a:lnTo>
                <a:lnTo>
                  <a:pt x="5745" y="1904"/>
                </a:lnTo>
                <a:lnTo>
                  <a:pt x="1904" y="1904"/>
                </a:lnTo>
                <a:lnTo>
                  <a:pt x="944" y="2880"/>
                </a:lnTo>
                <a:lnTo>
                  <a:pt x="0" y="3825"/>
                </a:lnTo>
                <a:lnTo>
                  <a:pt x="0" y="112303"/>
                </a:lnTo>
                <a:lnTo>
                  <a:pt x="944" y="112303"/>
                </a:lnTo>
                <a:lnTo>
                  <a:pt x="944" y="113263"/>
                </a:lnTo>
                <a:lnTo>
                  <a:pt x="2880" y="113263"/>
                </a:lnTo>
                <a:lnTo>
                  <a:pt x="3825" y="114223"/>
                </a:lnTo>
                <a:lnTo>
                  <a:pt x="14386" y="114223"/>
                </a:lnTo>
                <a:lnTo>
                  <a:pt x="16306" y="113263"/>
                </a:lnTo>
                <a:lnTo>
                  <a:pt x="18227" y="113263"/>
                </a:lnTo>
                <a:lnTo>
                  <a:pt x="19187" y="112303"/>
                </a:lnTo>
                <a:lnTo>
                  <a:pt x="19187" y="4126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2459675" y="1724847"/>
            <a:ext cx="156484" cy="114223"/>
          </a:xfrm>
          <a:custGeom>
            <a:avLst/>
            <a:gdLst/>
            <a:ahLst/>
            <a:cxnLst/>
            <a:rect l="l" t="t" r="r" b="b"/>
            <a:pathLst>
              <a:path w="156484" h="114223">
                <a:moveTo>
                  <a:pt x="151683" y="17266"/>
                </a:moveTo>
                <a:lnTo>
                  <a:pt x="148803" y="12466"/>
                </a:lnTo>
                <a:lnTo>
                  <a:pt x="145923" y="8625"/>
                </a:lnTo>
                <a:lnTo>
                  <a:pt x="142082" y="5745"/>
                </a:lnTo>
                <a:lnTo>
                  <a:pt x="137281" y="2880"/>
                </a:lnTo>
                <a:lnTo>
                  <a:pt x="132481" y="944"/>
                </a:lnTo>
                <a:lnTo>
                  <a:pt x="126720" y="0"/>
                </a:lnTo>
                <a:lnTo>
                  <a:pt x="114254" y="0"/>
                </a:lnTo>
                <a:lnTo>
                  <a:pt x="111373" y="944"/>
                </a:lnTo>
                <a:lnTo>
                  <a:pt x="108478" y="1904"/>
                </a:lnTo>
                <a:lnTo>
                  <a:pt x="105597" y="2880"/>
                </a:lnTo>
                <a:lnTo>
                  <a:pt x="102717" y="4785"/>
                </a:lnTo>
                <a:lnTo>
                  <a:pt x="99852" y="5745"/>
                </a:lnTo>
                <a:lnTo>
                  <a:pt x="96972" y="8625"/>
                </a:lnTo>
                <a:lnTo>
                  <a:pt x="94091" y="10546"/>
                </a:lnTo>
                <a:lnTo>
                  <a:pt x="91196" y="13426"/>
                </a:lnTo>
                <a:lnTo>
                  <a:pt x="87370" y="17266"/>
                </a:lnTo>
                <a:lnTo>
                  <a:pt x="83530" y="20147"/>
                </a:lnTo>
                <a:lnTo>
                  <a:pt x="82570" y="17266"/>
                </a:lnTo>
                <a:lnTo>
                  <a:pt x="80650" y="14386"/>
                </a:lnTo>
                <a:lnTo>
                  <a:pt x="79689" y="12466"/>
                </a:lnTo>
                <a:lnTo>
                  <a:pt x="77769" y="9585"/>
                </a:lnTo>
                <a:lnTo>
                  <a:pt x="74889" y="7665"/>
                </a:lnTo>
                <a:lnTo>
                  <a:pt x="72009" y="5745"/>
                </a:lnTo>
                <a:lnTo>
                  <a:pt x="70088" y="3825"/>
                </a:lnTo>
                <a:lnTo>
                  <a:pt x="66248" y="1904"/>
                </a:lnTo>
                <a:lnTo>
                  <a:pt x="63367" y="944"/>
                </a:lnTo>
                <a:lnTo>
                  <a:pt x="59527" y="0"/>
                </a:lnTo>
                <a:lnTo>
                  <a:pt x="46085" y="0"/>
                </a:lnTo>
                <a:lnTo>
                  <a:pt x="40325" y="944"/>
                </a:lnTo>
                <a:lnTo>
                  <a:pt x="34564" y="4785"/>
                </a:lnTo>
                <a:lnTo>
                  <a:pt x="28803" y="7665"/>
                </a:lnTo>
                <a:lnTo>
                  <a:pt x="23042" y="12466"/>
                </a:lnTo>
                <a:lnTo>
                  <a:pt x="17282" y="19187"/>
                </a:lnTo>
                <a:lnTo>
                  <a:pt x="17282" y="3825"/>
                </a:lnTo>
                <a:lnTo>
                  <a:pt x="16337" y="3825"/>
                </a:lnTo>
                <a:lnTo>
                  <a:pt x="16337" y="2880"/>
                </a:lnTo>
                <a:lnTo>
                  <a:pt x="15361" y="1904"/>
                </a:lnTo>
                <a:lnTo>
                  <a:pt x="12496" y="1904"/>
                </a:lnTo>
                <a:lnTo>
                  <a:pt x="11521" y="944"/>
                </a:lnTo>
                <a:lnTo>
                  <a:pt x="6736" y="944"/>
                </a:lnTo>
                <a:lnTo>
                  <a:pt x="4800" y="1904"/>
                </a:lnTo>
                <a:lnTo>
                  <a:pt x="960" y="1904"/>
                </a:lnTo>
                <a:lnTo>
                  <a:pt x="960" y="2880"/>
                </a:lnTo>
                <a:lnTo>
                  <a:pt x="0" y="2880"/>
                </a:lnTo>
                <a:lnTo>
                  <a:pt x="0" y="112303"/>
                </a:lnTo>
                <a:lnTo>
                  <a:pt x="960" y="113263"/>
                </a:lnTo>
                <a:lnTo>
                  <a:pt x="1935" y="113263"/>
                </a:lnTo>
                <a:lnTo>
                  <a:pt x="2895" y="114223"/>
                </a:lnTo>
                <a:lnTo>
                  <a:pt x="14401" y="114223"/>
                </a:lnTo>
                <a:lnTo>
                  <a:pt x="15361" y="113263"/>
                </a:lnTo>
                <a:lnTo>
                  <a:pt x="17282" y="113263"/>
                </a:lnTo>
                <a:lnTo>
                  <a:pt x="18242" y="112303"/>
                </a:lnTo>
                <a:lnTo>
                  <a:pt x="19202" y="111343"/>
                </a:lnTo>
                <a:lnTo>
                  <a:pt x="19202" y="36469"/>
                </a:lnTo>
                <a:lnTo>
                  <a:pt x="24003" y="29748"/>
                </a:lnTo>
                <a:lnTo>
                  <a:pt x="29763" y="24947"/>
                </a:lnTo>
                <a:lnTo>
                  <a:pt x="33604" y="22067"/>
                </a:lnTo>
                <a:lnTo>
                  <a:pt x="38404" y="18227"/>
                </a:lnTo>
                <a:lnTo>
                  <a:pt x="43205" y="16306"/>
                </a:lnTo>
                <a:lnTo>
                  <a:pt x="50886" y="16306"/>
                </a:lnTo>
                <a:lnTo>
                  <a:pt x="53766" y="17266"/>
                </a:lnTo>
                <a:lnTo>
                  <a:pt x="56647" y="18227"/>
                </a:lnTo>
                <a:lnTo>
                  <a:pt x="59527" y="20147"/>
                </a:lnTo>
                <a:lnTo>
                  <a:pt x="61447" y="22067"/>
                </a:lnTo>
                <a:lnTo>
                  <a:pt x="63367" y="24947"/>
                </a:lnTo>
                <a:lnTo>
                  <a:pt x="65288" y="27828"/>
                </a:lnTo>
                <a:lnTo>
                  <a:pt x="66248" y="30708"/>
                </a:lnTo>
                <a:lnTo>
                  <a:pt x="67208" y="34549"/>
                </a:lnTo>
                <a:lnTo>
                  <a:pt x="68168" y="37429"/>
                </a:lnTo>
                <a:lnTo>
                  <a:pt x="68168" y="111343"/>
                </a:lnTo>
                <a:lnTo>
                  <a:pt x="69128" y="112303"/>
                </a:lnTo>
                <a:lnTo>
                  <a:pt x="69128" y="113263"/>
                </a:lnTo>
                <a:lnTo>
                  <a:pt x="71048" y="113263"/>
                </a:lnTo>
                <a:lnTo>
                  <a:pt x="72009" y="114223"/>
                </a:lnTo>
                <a:lnTo>
                  <a:pt x="82570" y="114223"/>
                </a:lnTo>
                <a:lnTo>
                  <a:pt x="83530" y="113263"/>
                </a:lnTo>
                <a:lnTo>
                  <a:pt x="86410" y="113263"/>
                </a:lnTo>
                <a:lnTo>
                  <a:pt x="87370" y="112303"/>
                </a:lnTo>
                <a:lnTo>
                  <a:pt x="87370" y="36469"/>
                </a:lnTo>
                <a:lnTo>
                  <a:pt x="93131" y="29748"/>
                </a:lnTo>
                <a:lnTo>
                  <a:pt x="97917" y="24947"/>
                </a:lnTo>
                <a:lnTo>
                  <a:pt x="102717" y="22067"/>
                </a:lnTo>
                <a:lnTo>
                  <a:pt x="107533" y="18227"/>
                </a:lnTo>
                <a:lnTo>
                  <a:pt x="111373" y="16306"/>
                </a:lnTo>
                <a:lnTo>
                  <a:pt x="119999" y="16306"/>
                </a:lnTo>
                <a:lnTo>
                  <a:pt x="122880" y="17266"/>
                </a:lnTo>
                <a:lnTo>
                  <a:pt x="125760" y="18227"/>
                </a:lnTo>
                <a:lnTo>
                  <a:pt x="127680" y="20147"/>
                </a:lnTo>
                <a:lnTo>
                  <a:pt x="130561" y="22067"/>
                </a:lnTo>
                <a:lnTo>
                  <a:pt x="131521" y="24947"/>
                </a:lnTo>
                <a:lnTo>
                  <a:pt x="133441" y="27828"/>
                </a:lnTo>
                <a:lnTo>
                  <a:pt x="135361" y="30708"/>
                </a:lnTo>
                <a:lnTo>
                  <a:pt x="135361" y="34549"/>
                </a:lnTo>
                <a:lnTo>
                  <a:pt x="136321" y="37429"/>
                </a:lnTo>
                <a:lnTo>
                  <a:pt x="137281" y="42230"/>
                </a:lnTo>
                <a:lnTo>
                  <a:pt x="137281" y="112303"/>
                </a:lnTo>
                <a:lnTo>
                  <a:pt x="138242" y="113263"/>
                </a:lnTo>
                <a:lnTo>
                  <a:pt x="140162" y="113263"/>
                </a:lnTo>
                <a:lnTo>
                  <a:pt x="141122" y="114223"/>
                </a:lnTo>
                <a:lnTo>
                  <a:pt x="151683" y="114223"/>
                </a:lnTo>
                <a:lnTo>
                  <a:pt x="152643" y="113263"/>
                </a:lnTo>
                <a:lnTo>
                  <a:pt x="155524" y="113263"/>
                </a:lnTo>
                <a:lnTo>
                  <a:pt x="155524" y="112303"/>
                </a:lnTo>
                <a:lnTo>
                  <a:pt x="156484" y="111343"/>
                </a:lnTo>
                <a:lnTo>
                  <a:pt x="156484" y="37429"/>
                </a:lnTo>
                <a:lnTo>
                  <a:pt x="155524" y="32628"/>
                </a:lnTo>
                <a:lnTo>
                  <a:pt x="154564" y="26868"/>
                </a:lnTo>
                <a:lnTo>
                  <a:pt x="153603" y="21107"/>
                </a:lnTo>
                <a:lnTo>
                  <a:pt x="151683" y="1726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2664150" y="1813148"/>
            <a:ext cx="5760" cy="26883"/>
          </a:xfrm>
          <a:custGeom>
            <a:avLst/>
            <a:gdLst/>
            <a:ahLst/>
            <a:cxnLst/>
            <a:rect l="l" t="t" r="r" b="b"/>
            <a:pathLst>
              <a:path w="5760" h="26883">
                <a:moveTo>
                  <a:pt x="1920" y="3840"/>
                </a:moveTo>
                <a:lnTo>
                  <a:pt x="0" y="0"/>
                </a:lnTo>
                <a:lnTo>
                  <a:pt x="1920" y="24963"/>
                </a:lnTo>
                <a:lnTo>
                  <a:pt x="5760" y="26883"/>
                </a:lnTo>
                <a:lnTo>
                  <a:pt x="4815" y="7680"/>
                </a:lnTo>
                <a:lnTo>
                  <a:pt x="192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2644002" y="1724847"/>
            <a:ext cx="87355" cy="115183"/>
          </a:xfrm>
          <a:custGeom>
            <a:avLst/>
            <a:gdLst/>
            <a:ahLst/>
            <a:cxnLst/>
            <a:rect l="l" t="t" r="r" b="b"/>
            <a:pathLst>
              <a:path w="87355" h="115183">
                <a:moveTo>
                  <a:pt x="80634" y="13426"/>
                </a:moveTo>
                <a:lnTo>
                  <a:pt x="77754" y="9585"/>
                </a:lnTo>
                <a:lnTo>
                  <a:pt x="74874" y="6720"/>
                </a:lnTo>
                <a:lnTo>
                  <a:pt x="70073" y="3825"/>
                </a:lnTo>
                <a:lnTo>
                  <a:pt x="65272" y="1904"/>
                </a:lnTo>
                <a:lnTo>
                  <a:pt x="59512" y="944"/>
                </a:lnTo>
                <a:lnTo>
                  <a:pt x="52791" y="0"/>
                </a:lnTo>
                <a:lnTo>
                  <a:pt x="37429" y="0"/>
                </a:lnTo>
                <a:lnTo>
                  <a:pt x="33588" y="944"/>
                </a:lnTo>
                <a:lnTo>
                  <a:pt x="29748" y="1904"/>
                </a:lnTo>
                <a:lnTo>
                  <a:pt x="25907" y="2880"/>
                </a:lnTo>
                <a:lnTo>
                  <a:pt x="22067" y="3825"/>
                </a:lnTo>
                <a:lnTo>
                  <a:pt x="19187" y="4785"/>
                </a:lnTo>
                <a:lnTo>
                  <a:pt x="16306" y="5745"/>
                </a:lnTo>
                <a:lnTo>
                  <a:pt x="13441" y="7665"/>
                </a:lnTo>
                <a:lnTo>
                  <a:pt x="10561" y="8625"/>
                </a:lnTo>
                <a:lnTo>
                  <a:pt x="8625" y="9585"/>
                </a:lnTo>
                <a:lnTo>
                  <a:pt x="7680" y="10546"/>
                </a:lnTo>
                <a:lnTo>
                  <a:pt x="6720" y="12466"/>
                </a:lnTo>
                <a:lnTo>
                  <a:pt x="5760" y="13426"/>
                </a:lnTo>
                <a:lnTo>
                  <a:pt x="5760" y="23987"/>
                </a:lnTo>
                <a:lnTo>
                  <a:pt x="6720" y="23987"/>
                </a:lnTo>
                <a:lnTo>
                  <a:pt x="6720" y="24947"/>
                </a:lnTo>
                <a:lnTo>
                  <a:pt x="7680" y="25908"/>
                </a:lnTo>
                <a:lnTo>
                  <a:pt x="11506" y="25908"/>
                </a:lnTo>
                <a:lnTo>
                  <a:pt x="13441" y="24947"/>
                </a:lnTo>
                <a:lnTo>
                  <a:pt x="15346" y="23027"/>
                </a:lnTo>
                <a:lnTo>
                  <a:pt x="18242" y="22067"/>
                </a:lnTo>
                <a:lnTo>
                  <a:pt x="21122" y="21107"/>
                </a:lnTo>
                <a:lnTo>
                  <a:pt x="23987" y="19187"/>
                </a:lnTo>
                <a:lnTo>
                  <a:pt x="26868" y="18227"/>
                </a:lnTo>
                <a:lnTo>
                  <a:pt x="30708" y="17266"/>
                </a:lnTo>
                <a:lnTo>
                  <a:pt x="34549" y="16306"/>
                </a:lnTo>
                <a:lnTo>
                  <a:pt x="39349" y="15346"/>
                </a:lnTo>
                <a:lnTo>
                  <a:pt x="47990" y="15346"/>
                </a:lnTo>
                <a:lnTo>
                  <a:pt x="51831" y="16306"/>
                </a:lnTo>
                <a:lnTo>
                  <a:pt x="54711" y="17266"/>
                </a:lnTo>
                <a:lnTo>
                  <a:pt x="57591" y="18227"/>
                </a:lnTo>
                <a:lnTo>
                  <a:pt x="60472" y="19187"/>
                </a:lnTo>
                <a:lnTo>
                  <a:pt x="62392" y="22067"/>
                </a:lnTo>
                <a:lnTo>
                  <a:pt x="64312" y="23987"/>
                </a:lnTo>
                <a:lnTo>
                  <a:pt x="65272" y="26868"/>
                </a:lnTo>
                <a:lnTo>
                  <a:pt x="66233" y="29748"/>
                </a:lnTo>
                <a:lnTo>
                  <a:pt x="67193" y="32628"/>
                </a:lnTo>
                <a:lnTo>
                  <a:pt x="68153" y="36469"/>
                </a:lnTo>
                <a:lnTo>
                  <a:pt x="68153" y="47990"/>
                </a:lnTo>
                <a:lnTo>
                  <a:pt x="45110" y="47990"/>
                </a:lnTo>
                <a:lnTo>
                  <a:pt x="37429" y="48950"/>
                </a:lnTo>
                <a:lnTo>
                  <a:pt x="30708" y="50871"/>
                </a:lnTo>
                <a:lnTo>
                  <a:pt x="24963" y="51831"/>
                </a:lnTo>
                <a:lnTo>
                  <a:pt x="19187" y="54711"/>
                </a:lnTo>
                <a:lnTo>
                  <a:pt x="14401" y="57591"/>
                </a:lnTo>
                <a:lnTo>
                  <a:pt x="9601" y="60472"/>
                </a:lnTo>
                <a:lnTo>
                  <a:pt x="6720" y="63352"/>
                </a:lnTo>
                <a:lnTo>
                  <a:pt x="3840" y="68153"/>
                </a:lnTo>
                <a:lnTo>
                  <a:pt x="1920" y="72953"/>
                </a:lnTo>
                <a:lnTo>
                  <a:pt x="0" y="77739"/>
                </a:lnTo>
                <a:lnTo>
                  <a:pt x="0" y="88300"/>
                </a:lnTo>
                <a:lnTo>
                  <a:pt x="960" y="93101"/>
                </a:lnTo>
                <a:lnTo>
                  <a:pt x="2880" y="96941"/>
                </a:lnTo>
                <a:lnTo>
                  <a:pt x="4785" y="100797"/>
                </a:lnTo>
                <a:lnTo>
                  <a:pt x="7680" y="104637"/>
                </a:lnTo>
                <a:lnTo>
                  <a:pt x="10561" y="107502"/>
                </a:lnTo>
                <a:lnTo>
                  <a:pt x="13441" y="110383"/>
                </a:lnTo>
                <a:lnTo>
                  <a:pt x="17282" y="112303"/>
                </a:lnTo>
                <a:lnTo>
                  <a:pt x="22067" y="113263"/>
                </a:lnTo>
                <a:lnTo>
                  <a:pt x="20147" y="88300"/>
                </a:lnTo>
                <a:lnTo>
                  <a:pt x="20147" y="79674"/>
                </a:lnTo>
                <a:lnTo>
                  <a:pt x="21122" y="76794"/>
                </a:lnTo>
                <a:lnTo>
                  <a:pt x="22067" y="73914"/>
                </a:lnTo>
                <a:lnTo>
                  <a:pt x="23027" y="71993"/>
                </a:lnTo>
                <a:lnTo>
                  <a:pt x="24963" y="69113"/>
                </a:lnTo>
                <a:lnTo>
                  <a:pt x="27843" y="68153"/>
                </a:lnTo>
                <a:lnTo>
                  <a:pt x="30708" y="66233"/>
                </a:lnTo>
                <a:lnTo>
                  <a:pt x="33588" y="64312"/>
                </a:lnTo>
                <a:lnTo>
                  <a:pt x="37429" y="63352"/>
                </a:lnTo>
                <a:lnTo>
                  <a:pt x="41269" y="63352"/>
                </a:lnTo>
                <a:lnTo>
                  <a:pt x="46070" y="62392"/>
                </a:lnTo>
                <a:lnTo>
                  <a:pt x="68153" y="62392"/>
                </a:lnTo>
                <a:lnTo>
                  <a:pt x="68153" y="84460"/>
                </a:lnTo>
                <a:lnTo>
                  <a:pt x="63352" y="90236"/>
                </a:lnTo>
                <a:lnTo>
                  <a:pt x="58552" y="94076"/>
                </a:lnTo>
                <a:lnTo>
                  <a:pt x="53751" y="96941"/>
                </a:lnTo>
                <a:lnTo>
                  <a:pt x="49911" y="98861"/>
                </a:lnTo>
                <a:lnTo>
                  <a:pt x="45110" y="100797"/>
                </a:lnTo>
                <a:lnTo>
                  <a:pt x="33588" y="100797"/>
                </a:lnTo>
                <a:lnTo>
                  <a:pt x="28788" y="98861"/>
                </a:lnTo>
                <a:lnTo>
                  <a:pt x="24963" y="95981"/>
                </a:lnTo>
                <a:lnTo>
                  <a:pt x="25907" y="115183"/>
                </a:lnTo>
                <a:lnTo>
                  <a:pt x="43190" y="115183"/>
                </a:lnTo>
                <a:lnTo>
                  <a:pt x="48950" y="114223"/>
                </a:lnTo>
                <a:lnTo>
                  <a:pt x="54711" y="111343"/>
                </a:lnTo>
                <a:lnTo>
                  <a:pt x="60472" y="108463"/>
                </a:lnTo>
                <a:lnTo>
                  <a:pt x="66233" y="104637"/>
                </a:lnTo>
                <a:lnTo>
                  <a:pt x="70073" y="99822"/>
                </a:lnTo>
                <a:lnTo>
                  <a:pt x="70073" y="111343"/>
                </a:lnTo>
                <a:lnTo>
                  <a:pt x="71033" y="112303"/>
                </a:lnTo>
                <a:lnTo>
                  <a:pt x="71993" y="113263"/>
                </a:lnTo>
                <a:lnTo>
                  <a:pt x="72953" y="113263"/>
                </a:lnTo>
                <a:lnTo>
                  <a:pt x="73913" y="114223"/>
                </a:lnTo>
                <a:lnTo>
                  <a:pt x="83515" y="114223"/>
                </a:lnTo>
                <a:lnTo>
                  <a:pt x="84475" y="113263"/>
                </a:lnTo>
                <a:lnTo>
                  <a:pt x="85435" y="113263"/>
                </a:lnTo>
                <a:lnTo>
                  <a:pt x="86395" y="112303"/>
                </a:lnTo>
                <a:lnTo>
                  <a:pt x="87355" y="112303"/>
                </a:lnTo>
                <a:lnTo>
                  <a:pt x="87355" y="32628"/>
                </a:lnTo>
                <a:lnTo>
                  <a:pt x="86395" y="26868"/>
                </a:lnTo>
                <a:lnTo>
                  <a:pt x="84475" y="22067"/>
                </a:lnTo>
                <a:lnTo>
                  <a:pt x="83515" y="17266"/>
                </a:lnTo>
                <a:lnTo>
                  <a:pt x="80634" y="1342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2766882" y="1724847"/>
            <a:ext cx="91196" cy="114223"/>
          </a:xfrm>
          <a:custGeom>
            <a:avLst/>
            <a:gdLst/>
            <a:ahLst/>
            <a:cxnLst/>
            <a:rect l="l" t="t" r="r" b="b"/>
            <a:pathLst>
              <a:path w="91196" h="114223">
                <a:moveTo>
                  <a:pt x="18227" y="113263"/>
                </a:moveTo>
                <a:lnTo>
                  <a:pt x="18227" y="112303"/>
                </a:lnTo>
                <a:lnTo>
                  <a:pt x="19187" y="112303"/>
                </a:lnTo>
                <a:lnTo>
                  <a:pt x="19187" y="36469"/>
                </a:lnTo>
                <a:lnTo>
                  <a:pt x="24947" y="29748"/>
                </a:lnTo>
                <a:lnTo>
                  <a:pt x="29748" y="24947"/>
                </a:lnTo>
                <a:lnTo>
                  <a:pt x="34549" y="22067"/>
                </a:lnTo>
                <a:lnTo>
                  <a:pt x="39349" y="18227"/>
                </a:lnTo>
                <a:lnTo>
                  <a:pt x="44150" y="16306"/>
                </a:lnTo>
                <a:lnTo>
                  <a:pt x="52791" y="16306"/>
                </a:lnTo>
                <a:lnTo>
                  <a:pt x="55671" y="17266"/>
                </a:lnTo>
                <a:lnTo>
                  <a:pt x="58552" y="18227"/>
                </a:lnTo>
                <a:lnTo>
                  <a:pt x="61432" y="20147"/>
                </a:lnTo>
                <a:lnTo>
                  <a:pt x="64312" y="22067"/>
                </a:lnTo>
                <a:lnTo>
                  <a:pt x="66233" y="24947"/>
                </a:lnTo>
                <a:lnTo>
                  <a:pt x="68153" y="27828"/>
                </a:lnTo>
                <a:lnTo>
                  <a:pt x="69113" y="30708"/>
                </a:lnTo>
                <a:lnTo>
                  <a:pt x="70073" y="34549"/>
                </a:lnTo>
                <a:lnTo>
                  <a:pt x="71033" y="37429"/>
                </a:lnTo>
                <a:lnTo>
                  <a:pt x="71033" y="111343"/>
                </a:lnTo>
                <a:lnTo>
                  <a:pt x="71993" y="111343"/>
                </a:lnTo>
                <a:lnTo>
                  <a:pt x="71993" y="112303"/>
                </a:lnTo>
                <a:lnTo>
                  <a:pt x="72953" y="113263"/>
                </a:lnTo>
                <a:lnTo>
                  <a:pt x="73914" y="113263"/>
                </a:lnTo>
                <a:lnTo>
                  <a:pt x="74874" y="114223"/>
                </a:lnTo>
                <a:lnTo>
                  <a:pt x="86395" y="114223"/>
                </a:lnTo>
                <a:lnTo>
                  <a:pt x="87355" y="113263"/>
                </a:lnTo>
                <a:lnTo>
                  <a:pt x="89260" y="113263"/>
                </a:lnTo>
                <a:lnTo>
                  <a:pt x="90236" y="112303"/>
                </a:lnTo>
                <a:lnTo>
                  <a:pt x="91196" y="111343"/>
                </a:lnTo>
                <a:lnTo>
                  <a:pt x="91196" y="38389"/>
                </a:lnTo>
                <a:lnTo>
                  <a:pt x="90236" y="32628"/>
                </a:lnTo>
                <a:lnTo>
                  <a:pt x="89260" y="26868"/>
                </a:lnTo>
                <a:lnTo>
                  <a:pt x="87355" y="21107"/>
                </a:lnTo>
                <a:lnTo>
                  <a:pt x="85420" y="17266"/>
                </a:lnTo>
                <a:lnTo>
                  <a:pt x="82555" y="12466"/>
                </a:lnTo>
                <a:lnTo>
                  <a:pt x="79674" y="8625"/>
                </a:lnTo>
                <a:lnTo>
                  <a:pt x="75834" y="5745"/>
                </a:lnTo>
                <a:lnTo>
                  <a:pt x="71033" y="2880"/>
                </a:lnTo>
                <a:lnTo>
                  <a:pt x="66233" y="944"/>
                </a:lnTo>
                <a:lnTo>
                  <a:pt x="60472" y="0"/>
                </a:lnTo>
                <a:lnTo>
                  <a:pt x="47030" y="0"/>
                </a:lnTo>
                <a:lnTo>
                  <a:pt x="41269" y="944"/>
                </a:lnTo>
                <a:lnTo>
                  <a:pt x="35509" y="4785"/>
                </a:lnTo>
                <a:lnTo>
                  <a:pt x="28788" y="7665"/>
                </a:lnTo>
                <a:lnTo>
                  <a:pt x="23027" y="12466"/>
                </a:lnTo>
                <a:lnTo>
                  <a:pt x="17266" y="19187"/>
                </a:lnTo>
                <a:lnTo>
                  <a:pt x="17266" y="3825"/>
                </a:lnTo>
                <a:lnTo>
                  <a:pt x="16306" y="2880"/>
                </a:lnTo>
                <a:lnTo>
                  <a:pt x="15346" y="1904"/>
                </a:lnTo>
                <a:lnTo>
                  <a:pt x="12466" y="1904"/>
                </a:lnTo>
                <a:lnTo>
                  <a:pt x="11506" y="944"/>
                </a:lnTo>
                <a:lnTo>
                  <a:pt x="6720" y="944"/>
                </a:lnTo>
                <a:lnTo>
                  <a:pt x="5745" y="1904"/>
                </a:lnTo>
                <a:lnTo>
                  <a:pt x="1905" y="1904"/>
                </a:lnTo>
                <a:lnTo>
                  <a:pt x="944" y="2880"/>
                </a:lnTo>
                <a:lnTo>
                  <a:pt x="0" y="2880"/>
                </a:lnTo>
                <a:lnTo>
                  <a:pt x="0" y="112303"/>
                </a:lnTo>
                <a:lnTo>
                  <a:pt x="944" y="112303"/>
                </a:lnTo>
                <a:lnTo>
                  <a:pt x="944" y="113263"/>
                </a:lnTo>
                <a:lnTo>
                  <a:pt x="2880" y="113263"/>
                </a:lnTo>
                <a:lnTo>
                  <a:pt x="3825" y="114223"/>
                </a:lnTo>
                <a:lnTo>
                  <a:pt x="14386" y="114223"/>
                </a:lnTo>
                <a:lnTo>
                  <a:pt x="15346" y="113263"/>
                </a:lnTo>
                <a:lnTo>
                  <a:pt x="18227" y="1132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2874385" y="1725792"/>
            <a:ext cx="100797" cy="155524"/>
          </a:xfrm>
          <a:custGeom>
            <a:avLst/>
            <a:gdLst/>
            <a:ahLst/>
            <a:cxnLst/>
            <a:rect l="l" t="t" r="r" b="b"/>
            <a:pathLst>
              <a:path w="100797" h="155524">
                <a:moveTo>
                  <a:pt x="21122" y="3840"/>
                </a:moveTo>
                <a:lnTo>
                  <a:pt x="20162" y="2880"/>
                </a:lnTo>
                <a:lnTo>
                  <a:pt x="20162" y="1935"/>
                </a:lnTo>
                <a:lnTo>
                  <a:pt x="19202" y="960"/>
                </a:lnTo>
                <a:lnTo>
                  <a:pt x="15361" y="960"/>
                </a:lnTo>
                <a:lnTo>
                  <a:pt x="13441" y="0"/>
                </a:lnTo>
                <a:lnTo>
                  <a:pt x="7680" y="0"/>
                </a:lnTo>
                <a:lnTo>
                  <a:pt x="5760" y="960"/>
                </a:lnTo>
                <a:lnTo>
                  <a:pt x="1920" y="960"/>
                </a:lnTo>
                <a:lnTo>
                  <a:pt x="960" y="1935"/>
                </a:lnTo>
                <a:lnTo>
                  <a:pt x="0" y="1935"/>
                </a:lnTo>
                <a:lnTo>
                  <a:pt x="0" y="5775"/>
                </a:lnTo>
                <a:lnTo>
                  <a:pt x="960" y="7680"/>
                </a:lnTo>
                <a:lnTo>
                  <a:pt x="38404" y="108478"/>
                </a:lnTo>
                <a:lnTo>
                  <a:pt x="39364" y="109438"/>
                </a:lnTo>
                <a:lnTo>
                  <a:pt x="39364" y="110398"/>
                </a:lnTo>
                <a:lnTo>
                  <a:pt x="40325" y="111358"/>
                </a:lnTo>
                <a:lnTo>
                  <a:pt x="41285" y="112318"/>
                </a:lnTo>
                <a:lnTo>
                  <a:pt x="42245" y="112318"/>
                </a:lnTo>
                <a:lnTo>
                  <a:pt x="27843" y="148803"/>
                </a:lnTo>
                <a:lnTo>
                  <a:pt x="26883" y="150723"/>
                </a:lnTo>
                <a:lnTo>
                  <a:pt x="26883" y="152643"/>
                </a:lnTo>
                <a:lnTo>
                  <a:pt x="27843" y="153603"/>
                </a:lnTo>
                <a:lnTo>
                  <a:pt x="28803" y="154564"/>
                </a:lnTo>
                <a:lnTo>
                  <a:pt x="32644" y="154564"/>
                </a:lnTo>
                <a:lnTo>
                  <a:pt x="33604" y="155524"/>
                </a:lnTo>
                <a:lnTo>
                  <a:pt x="39364" y="155524"/>
                </a:lnTo>
                <a:lnTo>
                  <a:pt x="42245" y="154564"/>
                </a:lnTo>
                <a:lnTo>
                  <a:pt x="44165" y="154564"/>
                </a:lnTo>
                <a:lnTo>
                  <a:pt x="46085" y="153603"/>
                </a:lnTo>
                <a:lnTo>
                  <a:pt x="48006" y="152643"/>
                </a:lnTo>
                <a:lnTo>
                  <a:pt x="48006" y="151683"/>
                </a:lnTo>
                <a:lnTo>
                  <a:pt x="62407" y="112318"/>
                </a:lnTo>
                <a:lnTo>
                  <a:pt x="99837" y="7680"/>
                </a:lnTo>
                <a:lnTo>
                  <a:pt x="100797" y="5775"/>
                </a:lnTo>
                <a:lnTo>
                  <a:pt x="100797" y="1935"/>
                </a:lnTo>
                <a:lnTo>
                  <a:pt x="99837" y="1935"/>
                </a:lnTo>
                <a:lnTo>
                  <a:pt x="98877" y="960"/>
                </a:lnTo>
                <a:lnTo>
                  <a:pt x="95051" y="960"/>
                </a:lnTo>
                <a:lnTo>
                  <a:pt x="93116" y="0"/>
                </a:lnTo>
                <a:lnTo>
                  <a:pt x="89275" y="0"/>
                </a:lnTo>
                <a:lnTo>
                  <a:pt x="87355" y="960"/>
                </a:lnTo>
                <a:lnTo>
                  <a:pt x="83515" y="960"/>
                </a:lnTo>
                <a:lnTo>
                  <a:pt x="82555" y="1935"/>
                </a:lnTo>
                <a:lnTo>
                  <a:pt x="81610" y="1935"/>
                </a:lnTo>
                <a:lnTo>
                  <a:pt x="81610" y="2880"/>
                </a:lnTo>
                <a:lnTo>
                  <a:pt x="80650" y="4800"/>
                </a:lnTo>
                <a:lnTo>
                  <a:pt x="51846" y="89291"/>
                </a:lnTo>
                <a:lnTo>
                  <a:pt x="21122" y="4800"/>
                </a:lnTo>
                <a:lnTo>
                  <a:pt x="21122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2967502" y="1812203"/>
            <a:ext cx="38404" cy="60472"/>
          </a:xfrm>
          <a:custGeom>
            <a:avLst/>
            <a:gdLst/>
            <a:ahLst/>
            <a:cxnLst/>
            <a:rect l="l" t="t" r="r" b="b"/>
            <a:pathLst>
              <a:path w="38404" h="60472">
                <a:moveTo>
                  <a:pt x="960" y="59512"/>
                </a:moveTo>
                <a:lnTo>
                  <a:pt x="1935" y="59512"/>
                </a:lnTo>
                <a:lnTo>
                  <a:pt x="2880" y="60472"/>
                </a:lnTo>
                <a:lnTo>
                  <a:pt x="6720" y="60472"/>
                </a:lnTo>
                <a:lnTo>
                  <a:pt x="8641" y="59512"/>
                </a:lnTo>
                <a:lnTo>
                  <a:pt x="11521" y="59512"/>
                </a:lnTo>
                <a:lnTo>
                  <a:pt x="12481" y="58552"/>
                </a:lnTo>
                <a:lnTo>
                  <a:pt x="13441" y="58552"/>
                </a:lnTo>
                <a:lnTo>
                  <a:pt x="14401" y="57591"/>
                </a:lnTo>
                <a:lnTo>
                  <a:pt x="15361" y="56631"/>
                </a:lnTo>
                <a:lnTo>
                  <a:pt x="31683" y="32628"/>
                </a:lnTo>
                <a:lnTo>
                  <a:pt x="32644" y="30708"/>
                </a:lnTo>
                <a:lnTo>
                  <a:pt x="33604" y="28788"/>
                </a:lnTo>
                <a:lnTo>
                  <a:pt x="34564" y="26868"/>
                </a:lnTo>
                <a:lnTo>
                  <a:pt x="35524" y="24947"/>
                </a:lnTo>
                <a:lnTo>
                  <a:pt x="36484" y="23027"/>
                </a:lnTo>
                <a:lnTo>
                  <a:pt x="36484" y="22067"/>
                </a:lnTo>
                <a:lnTo>
                  <a:pt x="37444" y="20147"/>
                </a:lnTo>
                <a:lnTo>
                  <a:pt x="37444" y="18227"/>
                </a:lnTo>
                <a:lnTo>
                  <a:pt x="38404" y="16306"/>
                </a:lnTo>
                <a:lnTo>
                  <a:pt x="38404" y="5745"/>
                </a:lnTo>
                <a:lnTo>
                  <a:pt x="37444" y="3825"/>
                </a:lnTo>
                <a:lnTo>
                  <a:pt x="37444" y="2880"/>
                </a:lnTo>
                <a:lnTo>
                  <a:pt x="36484" y="1905"/>
                </a:lnTo>
                <a:lnTo>
                  <a:pt x="35524" y="1905"/>
                </a:lnTo>
                <a:lnTo>
                  <a:pt x="34564" y="944"/>
                </a:lnTo>
                <a:lnTo>
                  <a:pt x="33604" y="0"/>
                </a:lnTo>
                <a:lnTo>
                  <a:pt x="20162" y="0"/>
                </a:lnTo>
                <a:lnTo>
                  <a:pt x="19202" y="944"/>
                </a:lnTo>
                <a:lnTo>
                  <a:pt x="18242" y="1905"/>
                </a:lnTo>
                <a:lnTo>
                  <a:pt x="17282" y="1905"/>
                </a:lnTo>
                <a:lnTo>
                  <a:pt x="17282" y="2880"/>
                </a:lnTo>
                <a:lnTo>
                  <a:pt x="16322" y="3825"/>
                </a:lnTo>
                <a:lnTo>
                  <a:pt x="16322" y="5745"/>
                </a:lnTo>
                <a:lnTo>
                  <a:pt x="15361" y="6720"/>
                </a:lnTo>
                <a:lnTo>
                  <a:pt x="15361" y="23987"/>
                </a:lnTo>
                <a:lnTo>
                  <a:pt x="0" y="56631"/>
                </a:lnTo>
                <a:lnTo>
                  <a:pt x="0" y="59512"/>
                </a:lnTo>
                <a:lnTo>
                  <a:pt x="960" y="5951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3099023" y="1686443"/>
            <a:ext cx="79674" cy="152628"/>
          </a:xfrm>
          <a:custGeom>
            <a:avLst/>
            <a:gdLst/>
            <a:ahLst/>
            <a:cxnLst/>
            <a:rect l="l" t="t" r="r" b="b"/>
            <a:pathLst>
              <a:path w="79674" h="152628">
                <a:moveTo>
                  <a:pt x="72953" y="85435"/>
                </a:moveTo>
                <a:lnTo>
                  <a:pt x="74874" y="85435"/>
                </a:lnTo>
                <a:lnTo>
                  <a:pt x="74874" y="84475"/>
                </a:lnTo>
                <a:lnTo>
                  <a:pt x="75834" y="84475"/>
                </a:lnTo>
                <a:lnTo>
                  <a:pt x="75834" y="83515"/>
                </a:lnTo>
                <a:lnTo>
                  <a:pt x="76794" y="82555"/>
                </a:lnTo>
                <a:lnTo>
                  <a:pt x="76794" y="71033"/>
                </a:lnTo>
                <a:lnTo>
                  <a:pt x="75834" y="71033"/>
                </a:lnTo>
                <a:lnTo>
                  <a:pt x="75834" y="70073"/>
                </a:lnTo>
                <a:lnTo>
                  <a:pt x="74874" y="69113"/>
                </a:lnTo>
                <a:lnTo>
                  <a:pt x="20162" y="69113"/>
                </a:lnTo>
                <a:lnTo>
                  <a:pt x="20162" y="17282"/>
                </a:lnTo>
                <a:lnTo>
                  <a:pt x="76794" y="17282"/>
                </a:lnTo>
                <a:lnTo>
                  <a:pt x="77754" y="16322"/>
                </a:lnTo>
                <a:lnTo>
                  <a:pt x="78714" y="16322"/>
                </a:lnTo>
                <a:lnTo>
                  <a:pt x="78714" y="15361"/>
                </a:lnTo>
                <a:lnTo>
                  <a:pt x="79674" y="14401"/>
                </a:lnTo>
                <a:lnTo>
                  <a:pt x="79674" y="2880"/>
                </a:lnTo>
                <a:lnTo>
                  <a:pt x="78714" y="1920"/>
                </a:lnTo>
                <a:lnTo>
                  <a:pt x="78714" y="960"/>
                </a:lnTo>
                <a:lnTo>
                  <a:pt x="77754" y="960"/>
                </a:lnTo>
                <a:lnTo>
                  <a:pt x="76794" y="0"/>
                </a:lnTo>
                <a:lnTo>
                  <a:pt x="5760" y="0"/>
                </a:lnTo>
                <a:lnTo>
                  <a:pt x="3840" y="960"/>
                </a:lnTo>
                <a:lnTo>
                  <a:pt x="288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149748"/>
                </a:lnTo>
                <a:lnTo>
                  <a:pt x="960" y="150708"/>
                </a:lnTo>
                <a:lnTo>
                  <a:pt x="1920" y="151668"/>
                </a:lnTo>
                <a:lnTo>
                  <a:pt x="3840" y="151668"/>
                </a:lnTo>
                <a:lnTo>
                  <a:pt x="5760" y="152628"/>
                </a:lnTo>
                <a:lnTo>
                  <a:pt x="15361" y="152628"/>
                </a:lnTo>
                <a:lnTo>
                  <a:pt x="16322" y="151668"/>
                </a:lnTo>
                <a:lnTo>
                  <a:pt x="19202" y="151668"/>
                </a:lnTo>
                <a:lnTo>
                  <a:pt x="20162" y="150708"/>
                </a:lnTo>
                <a:lnTo>
                  <a:pt x="20162" y="85435"/>
                </a:lnTo>
                <a:lnTo>
                  <a:pt x="72953" y="8543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3207501" y="1724847"/>
            <a:ext cx="61432" cy="114223"/>
          </a:xfrm>
          <a:custGeom>
            <a:avLst/>
            <a:gdLst/>
            <a:ahLst/>
            <a:cxnLst/>
            <a:rect l="l" t="t" r="r" b="b"/>
            <a:pathLst>
              <a:path w="61432" h="114223">
                <a:moveTo>
                  <a:pt x="0" y="2880"/>
                </a:moveTo>
                <a:lnTo>
                  <a:pt x="0" y="112303"/>
                </a:lnTo>
                <a:lnTo>
                  <a:pt x="960" y="112303"/>
                </a:lnTo>
                <a:lnTo>
                  <a:pt x="960" y="113263"/>
                </a:lnTo>
                <a:lnTo>
                  <a:pt x="2880" y="113263"/>
                </a:lnTo>
                <a:lnTo>
                  <a:pt x="3840" y="114223"/>
                </a:lnTo>
                <a:lnTo>
                  <a:pt x="14401" y="114223"/>
                </a:lnTo>
                <a:lnTo>
                  <a:pt x="15361" y="113263"/>
                </a:lnTo>
                <a:lnTo>
                  <a:pt x="18242" y="113263"/>
                </a:lnTo>
                <a:lnTo>
                  <a:pt x="18242" y="112303"/>
                </a:lnTo>
                <a:lnTo>
                  <a:pt x="19202" y="112303"/>
                </a:lnTo>
                <a:lnTo>
                  <a:pt x="19202" y="41269"/>
                </a:lnTo>
                <a:lnTo>
                  <a:pt x="22082" y="36469"/>
                </a:lnTo>
                <a:lnTo>
                  <a:pt x="24963" y="32628"/>
                </a:lnTo>
                <a:lnTo>
                  <a:pt x="26883" y="29748"/>
                </a:lnTo>
                <a:lnTo>
                  <a:pt x="28788" y="26868"/>
                </a:lnTo>
                <a:lnTo>
                  <a:pt x="31683" y="24947"/>
                </a:lnTo>
                <a:lnTo>
                  <a:pt x="33604" y="23027"/>
                </a:lnTo>
                <a:lnTo>
                  <a:pt x="35509" y="21107"/>
                </a:lnTo>
                <a:lnTo>
                  <a:pt x="37444" y="20147"/>
                </a:lnTo>
                <a:lnTo>
                  <a:pt x="39349" y="19187"/>
                </a:lnTo>
                <a:lnTo>
                  <a:pt x="41285" y="18227"/>
                </a:lnTo>
                <a:lnTo>
                  <a:pt x="49911" y="18227"/>
                </a:lnTo>
                <a:lnTo>
                  <a:pt x="50871" y="19187"/>
                </a:lnTo>
                <a:lnTo>
                  <a:pt x="53751" y="19187"/>
                </a:lnTo>
                <a:lnTo>
                  <a:pt x="54711" y="20147"/>
                </a:lnTo>
                <a:lnTo>
                  <a:pt x="56631" y="20147"/>
                </a:lnTo>
                <a:lnTo>
                  <a:pt x="57591" y="21107"/>
                </a:lnTo>
                <a:lnTo>
                  <a:pt x="59512" y="21107"/>
                </a:lnTo>
                <a:lnTo>
                  <a:pt x="60472" y="20147"/>
                </a:lnTo>
                <a:lnTo>
                  <a:pt x="60472" y="19187"/>
                </a:lnTo>
                <a:lnTo>
                  <a:pt x="61432" y="19187"/>
                </a:lnTo>
                <a:lnTo>
                  <a:pt x="61432" y="3825"/>
                </a:lnTo>
                <a:lnTo>
                  <a:pt x="60472" y="3825"/>
                </a:lnTo>
                <a:lnTo>
                  <a:pt x="60472" y="2880"/>
                </a:lnTo>
                <a:lnTo>
                  <a:pt x="59512" y="1904"/>
                </a:lnTo>
                <a:lnTo>
                  <a:pt x="57591" y="1904"/>
                </a:lnTo>
                <a:lnTo>
                  <a:pt x="56631" y="944"/>
                </a:lnTo>
                <a:lnTo>
                  <a:pt x="53751" y="944"/>
                </a:lnTo>
                <a:lnTo>
                  <a:pt x="52791" y="0"/>
                </a:lnTo>
                <a:lnTo>
                  <a:pt x="41285" y="0"/>
                </a:lnTo>
                <a:lnTo>
                  <a:pt x="39349" y="944"/>
                </a:lnTo>
                <a:lnTo>
                  <a:pt x="37444" y="944"/>
                </a:lnTo>
                <a:lnTo>
                  <a:pt x="34564" y="1904"/>
                </a:lnTo>
                <a:lnTo>
                  <a:pt x="32628" y="3825"/>
                </a:lnTo>
                <a:lnTo>
                  <a:pt x="30723" y="5745"/>
                </a:lnTo>
                <a:lnTo>
                  <a:pt x="27843" y="7665"/>
                </a:lnTo>
                <a:lnTo>
                  <a:pt x="25923" y="9585"/>
                </a:lnTo>
                <a:lnTo>
                  <a:pt x="23042" y="12466"/>
                </a:lnTo>
                <a:lnTo>
                  <a:pt x="20162" y="16306"/>
                </a:lnTo>
                <a:lnTo>
                  <a:pt x="17282" y="20147"/>
                </a:lnTo>
                <a:lnTo>
                  <a:pt x="17282" y="3825"/>
                </a:lnTo>
                <a:lnTo>
                  <a:pt x="16322" y="2880"/>
                </a:lnTo>
                <a:lnTo>
                  <a:pt x="15361" y="1904"/>
                </a:lnTo>
                <a:lnTo>
                  <a:pt x="12481" y="1904"/>
                </a:lnTo>
                <a:lnTo>
                  <a:pt x="11521" y="944"/>
                </a:lnTo>
                <a:lnTo>
                  <a:pt x="6720" y="944"/>
                </a:lnTo>
                <a:lnTo>
                  <a:pt x="5760" y="1904"/>
                </a:lnTo>
                <a:lnTo>
                  <a:pt x="1920" y="1904"/>
                </a:lnTo>
                <a:lnTo>
                  <a:pt x="960" y="2880"/>
                </a:lnTo>
                <a:lnTo>
                  <a:pt x="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3298698" y="1813148"/>
            <a:ext cx="6720" cy="26883"/>
          </a:xfrm>
          <a:custGeom>
            <a:avLst/>
            <a:gdLst/>
            <a:ahLst/>
            <a:cxnLst/>
            <a:rect l="l" t="t" r="r" b="b"/>
            <a:pathLst>
              <a:path w="6720" h="26883">
                <a:moveTo>
                  <a:pt x="1920" y="3840"/>
                </a:moveTo>
                <a:lnTo>
                  <a:pt x="0" y="0"/>
                </a:lnTo>
                <a:lnTo>
                  <a:pt x="1920" y="24963"/>
                </a:lnTo>
                <a:lnTo>
                  <a:pt x="6720" y="26883"/>
                </a:lnTo>
                <a:lnTo>
                  <a:pt x="5760" y="7680"/>
                </a:lnTo>
                <a:lnTo>
                  <a:pt x="192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3279495" y="1724847"/>
            <a:ext cx="86395" cy="115183"/>
          </a:xfrm>
          <a:custGeom>
            <a:avLst/>
            <a:gdLst/>
            <a:ahLst/>
            <a:cxnLst/>
            <a:rect l="l" t="t" r="r" b="b"/>
            <a:pathLst>
              <a:path w="86395" h="115183">
                <a:moveTo>
                  <a:pt x="78714" y="114223"/>
                </a:moveTo>
                <a:lnTo>
                  <a:pt x="83515" y="114223"/>
                </a:lnTo>
                <a:lnTo>
                  <a:pt x="84475" y="113263"/>
                </a:lnTo>
                <a:lnTo>
                  <a:pt x="85435" y="113263"/>
                </a:lnTo>
                <a:lnTo>
                  <a:pt x="85435" y="112303"/>
                </a:lnTo>
                <a:lnTo>
                  <a:pt x="86395" y="112303"/>
                </a:lnTo>
                <a:lnTo>
                  <a:pt x="86395" y="32628"/>
                </a:lnTo>
                <a:lnTo>
                  <a:pt x="85435" y="26868"/>
                </a:lnTo>
                <a:lnTo>
                  <a:pt x="84475" y="22067"/>
                </a:lnTo>
                <a:lnTo>
                  <a:pt x="82555" y="17266"/>
                </a:lnTo>
                <a:lnTo>
                  <a:pt x="80634" y="13426"/>
                </a:lnTo>
                <a:lnTo>
                  <a:pt x="76794" y="9585"/>
                </a:lnTo>
                <a:lnTo>
                  <a:pt x="73913" y="6720"/>
                </a:lnTo>
                <a:lnTo>
                  <a:pt x="70073" y="3825"/>
                </a:lnTo>
                <a:lnTo>
                  <a:pt x="64328" y="1904"/>
                </a:lnTo>
                <a:lnTo>
                  <a:pt x="58552" y="944"/>
                </a:lnTo>
                <a:lnTo>
                  <a:pt x="52806" y="0"/>
                </a:lnTo>
                <a:lnTo>
                  <a:pt x="36484" y="0"/>
                </a:lnTo>
                <a:lnTo>
                  <a:pt x="32644" y="944"/>
                </a:lnTo>
                <a:lnTo>
                  <a:pt x="28803" y="1904"/>
                </a:lnTo>
                <a:lnTo>
                  <a:pt x="24963" y="2880"/>
                </a:lnTo>
                <a:lnTo>
                  <a:pt x="22082" y="3825"/>
                </a:lnTo>
                <a:lnTo>
                  <a:pt x="18242" y="4785"/>
                </a:lnTo>
                <a:lnTo>
                  <a:pt x="15361" y="5745"/>
                </a:lnTo>
                <a:lnTo>
                  <a:pt x="12481" y="7665"/>
                </a:lnTo>
                <a:lnTo>
                  <a:pt x="10561" y="8625"/>
                </a:lnTo>
                <a:lnTo>
                  <a:pt x="8641" y="9585"/>
                </a:lnTo>
                <a:lnTo>
                  <a:pt x="7680" y="10546"/>
                </a:lnTo>
                <a:lnTo>
                  <a:pt x="6720" y="12466"/>
                </a:lnTo>
                <a:lnTo>
                  <a:pt x="5760" y="13426"/>
                </a:lnTo>
                <a:lnTo>
                  <a:pt x="5760" y="14386"/>
                </a:lnTo>
                <a:lnTo>
                  <a:pt x="4800" y="15346"/>
                </a:lnTo>
                <a:lnTo>
                  <a:pt x="4800" y="22067"/>
                </a:lnTo>
                <a:lnTo>
                  <a:pt x="5760" y="23027"/>
                </a:lnTo>
                <a:lnTo>
                  <a:pt x="5760" y="23987"/>
                </a:lnTo>
                <a:lnTo>
                  <a:pt x="6720" y="24947"/>
                </a:lnTo>
                <a:lnTo>
                  <a:pt x="6720" y="25908"/>
                </a:lnTo>
                <a:lnTo>
                  <a:pt x="11521" y="25908"/>
                </a:lnTo>
                <a:lnTo>
                  <a:pt x="13441" y="24947"/>
                </a:lnTo>
                <a:lnTo>
                  <a:pt x="15361" y="23027"/>
                </a:lnTo>
                <a:lnTo>
                  <a:pt x="17282" y="22067"/>
                </a:lnTo>
                <a:lnTo>
                  <a:pt x="20162" y="21107"/>
                </a:lnTo>
                <a:lnTo>
                  <a:pt x="23042" y="19187"/>
                </a:lnTo>
                <a:lnTo>
                  <a:pt x="26883" y="18227"/>
                </a:lnTo>
                <a:lnTo>
                  <a:pt x="30723" y="17266"/>
                </a:lnTo>
                <a:lnTo>
                  <a:pt x="34564" y="16306"/>
                </a:lnTo>
                <a:lnTo>
                  <a:pt x="38404" y="15346"/>
                </a:lnTo>
                <a:lnTo>
                  <a:pt x="48005" y="15346"/>
                </a:lnTo>
                <a:lnTo>
                  <a:pt x="51846" y="16306"/>
                </a:lnTo>
                <a:lnTo>
                  <a:pt x="54711" y="17266"/>
                </a:lnTo>
                <a:lnTo>
                  <a:pt x="57607" y="18227"/>
                </a:lnTo>
                <a:lnTo>
                  <a:pt x="59527" y="19187"/>
                </a:lnTo>
                <a:lnTo>
                  <a:pt x="61432" y="22067"/>
                </a:lnTo>
                <a:lnTo>
                  <a:pt x="64328" y="23987"/>
                </a:lnTo>
                <a:lnTo>
                  <a:pt x="65272" y="26868"/>
                </a:lnTo>
                <a:lnTo>
                  <a:pt x="66233" y="29748"/>
                </a:lnTo>
                <a:lnTo>
                  <a:pt x="67208" y="32628"/>
                </a:lnTo>
                <a:lnTo>
                  <a:pt x="67208" y="47990"/>
                </a:lnTo>
                <a:lnTo>
                  <a:pt x="44165" y="47990"/>
                </a:lnTo>
                <a:lnTo>
                  <a:pt x="37444" y="48950"/>
                </a:lnTo>
                <a:lnTo>
                  <a:pt x="30723" y="50871"/>
                </a:lnTo>
                <a:lnTo>
                  <a:pt x="24002" y="51831"/>
                </a:lnTo>
                <a:lnTo>
                  <a:pt x="18242" y="54711"/>
                </a:lnTo>
                <a:lnTo>
                  <a:pt x="14401" y="57591"/>
                </a:lnTo>
                <a:lnTo>
                  <a:pt x="9601" y="60472"/>
                </a:lnTo>
                <a:lnTo>
                  <a:pt x="5760" y="63352"/>
                </a:lnTo>
                <a:lnTo>
                  <a:pt x="3840" y="68153"/>
                </a:lnTo>
                <a:lnTo>
                  <a:pt x="960" y="72953"/>
                </a:lnTo>
                <a:lnTo>
                  <a:pt x="0" y="77739"/>
                </a:lnTo>
                <a:lnTo>
                  <a:pt x="0" y="88300"/>
                </a:lnTo>
                <a:lnTo>
                  <a:pt x="960" y="93101"/>
                </a:lnTo>
                <a:lnTo>
                  <a:pt x="2880" y="96941"/>
                </a:lnTo>
                <a:lnTo>
                  <a:pt x="3840" y="100797"/>
                </a:lnTo>
                <a:lnTo>
                  <a:pt x="6720" y="104637"/>
                </a:lnTo>
                <a:lnTo>
                  <a:pt x="9601" y="107502"/>
                </a:lnTo>
                <a:lnTo>
                  <a:pt x="13441" y="110383"/>
                </a:lnTo>
                <a:lnTo>
                  <a:pt x="17282" y="112303"/>
                </a:lnTo>
                <a:lnTo>
                  <a:pt x="21122" y="113263"/>
                </a:lnTo>
                <a:lnTo>
                  <a:pt x="19202" y="88300"/>
                </a:lnTo>
                <a:lnTo>
                  <a:pt x="19202" y="79674"/>
                </a:lnTo>
                <a:lnTo>
                  <a:pt x="20162" y="76794"/>
                </a:lnTo>
                <a:lnTo>
                  <a:pt x="21122" y="73914"/>
                </a:lnTo>
                <a:lnTo>
                  <a:pt x="23042" y="71993"/>
                </a:lnTo>
                <a:lnTo>
                  <a:pt x="24963" y="69113"/>
                </a:lnTo>
                <a:lnTo>
                  <a:pt x="26883" y="68153"/>
                </a:lnTo>
                <a:lnTo>
                  <a:pt x="29763" y="66233"/>
                </a:lnTo>
                <a:lnTo>
                  <a:pt x="32644" y="64312"/>
                </a:lnTo>
                <a:lnTo>
                  <a:pt x="36484" y="63352"/>
                </a:lnTo>
                <a:lnTo>
                  <a:pt x="41285" y="63352"/>
                </a:lnTo>
                <a:lnTo>
                  <a:pt x="45125" y="62392"/>
                </a:lnTo>
                <a:lnTo>
                  <a:pt x="67208" y="62392"/>
                </a:lnTo>
                <a:lnTo>
                  <a:pt x="67208" y="84460"/>
                </a:lnTo>
                <a:lnTo>
                  <a:pt x="62392" y="90236"/>
                </a:lnTo>
                <a:lnTo>
                  <a:pt x="57607" y="94076"/>
                </a:lnTo>
                <a:lnTo>
                  <a:pt x="53766" y="96941"/>
                </a:lnTo>
                <a:lnTo>
                  <a:pt x="48966" y="98861"/>
                </a:lnTo>
                <a:lnTo>
                  <a:pt x="44165" y="100797"/>
                </a:lnTo>
                <a:lnTo>
                  <a:pt x="33604" y="100797"/>
                </a:lnTo>
                <a:lnTo>
                  <a:pt x="28803" y="98861"/>
                </a:lnTo>
                <a:lnTo>
                  <a:pt x="24963" y="95981"/>
                </a:lnTo>
                <a:lnTo>
                  <a:pt x="25923" y="115183"/>
                </a:lnTo>
                <a:lnTo>
                  <a:pt x="43205" y="115183"/>
                </a:lnTo>
                <a:lnTo>
                  <a:pt x="48966" y="114223"/>
                </a:lnTo>
                <a:lnTo>
                  <a:pt x="54711" y="111343"/>
                </a:lnTo>
                <a:lnTo>
                  <a:pt x="60487" y="108463"/>
                </a:lnTo>
                <a:lnTo>
                  <a:pt x="65272" y="104637"/>
                </a:lnTo>
                <a:lnTo>
                  <a:pt x="70073" y="99822"/>
                </a:lnTo>
                <a:lnTo>
                  <a:pt x="70073" y="112303"/>
                </a:lnTo>
                <a:lnTo>
                  <a:pt x="71048" y="112303"/>
                </a:lnTo>
                <a:lnTo>
                  <a:pt x="71048" y="113263"/>
                </a:lnTo>
                <a:lnTo>
                  <a:pt x="71993" y="113263"/>
                </a:lnTo>
                <a:lnTo>
                  <a:pt x="72953" y="114223"/>
                </a:lnTo>
                <a:lnTo>
                  <a:pt x="78714" y="1142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3401415" y="1724847"/>
            <a:ext cx="91196" cy="114223"/>
          </a:xfrm>
          <a:custGeom>
            <a:avLst/>
            <a:gdLst/>
            <a:ahLst/>
            <a:cxnLst/>
            <a:rect l="l" t="t" r="r" b="b"/>
            <a:pathLst>
              <a:path w="91196" h="114223">
                <a:moveTo>
                  <a:pt x="19202" y="36469"/>
                </a:moveTo>
                <a:lnTo>
                  <a:pt x="24963" y="29748"/>
                </a:lnTo>
                <a:lnTo>
                  <a:pt x="29763" y="24947"/>
                </a:lnTo>
                <a:lnTo>
                  <a:pt x="34549" y="22067"/>
                </a:lnTo>
                <a:lnTo>
                  <a:pt x="40325" y="18227"/>
                </a:lnTo>
                <a:lnTo>
                  <a:pt x="45110" y="16306"/>
                </a:lnTo>
                <a:lnTo>
                  <a:pt x="53751" y="16306"/>
                </a:lnTo>
                <a:lnTo>
                  <a:pt x="56631" y="17266"/>
                </a:lnTo>
                <a:lnTo>
                  <a:pt x="59512" y="18227"/>
                </a:lnTo>
                <a:lnTo>
                  <a:pt x="62392" y="20147"/>
                </a:lnTo>
                <a:lnTo>
                  <a:pt x="64312" y="22067"/>
                </a:lnTo>
                <a:lnTo>
                  <a:pt x="66233" y="24947"/>
                </a:lnTo>
                <a:lnTo>
                  <a:pt x="68153" y="27828"/>
                </a:lnTo>
                <a:lnTo>
                  <a:pt x="70073" y="30708"/>
                </a:lnTo>
                <a:lnTo>
                  <a:pt x="70073" y="34549"/>
                </a:lnTo>
                <a:lnTo>
                  <a:pt x="71033" y="37429"/>
                </a:lnTo>
                <a:lnTo>
                  <a:pt x="71993" y="43190"/>
                </a:lnTo>
                <a:lnTo>
                  <a:pt x="71993" y="112303"/>
                </a:lnTo>
                <a:lnTo>
                  <a:pt x="72953" y="112303"/>
                </a:lnTo>
                <a:lnTo>
                  <a:pt x="72953" y="113263"/>
                </a:lnTo>
                <a:lnTo>
                  <a:pt x="74874" y="113263"/>
                </a:lnTo>
                <a:lnTo>
                  <a:pt x="75834" y="114223"/>
                </a:lnTo>
                <a:lnTo>
                  <a:pt x="86395" y="114223"/>
                </a:lnTo>
                <a:lnTo>
                  <a:pt x="87355" y="113263"/>
                </a:lnTo>
                <a:lnTo>
                  <a:pt x="90236" y="113263"/>
                </a:lnTo>
                <a:lnTo>
                  <a:pt x="90236" y="112303"/>
                </a:lnTo>
                <a:lnTo>
                  <a:pt x="91196" y="112303"/>
                </a:lnTo>
                <a:lnTo>
                  <a:pt x="91196" y="38389"/>
                </a:lnTo>
                <a:lnTo>
                  <a:pt x="90236" y="32628"/>
                </a:lnTo>
                <a:lnTo>
                  <a:pt x="89275" y="26868"/>
                </a:lnTo>
                <a:lnTo>
                  <a:pt x="88315" y="21107"/>
                </a:lnTo>
                <a:lnTo>
                  <a:pt x="86395" y="17266"/>
                </a:lnTo>
                <a:lnTo>
                  <a:pt x="82555" y="12466"/>
                </a:lnTo>
                <a:lnTo>
                  <a:pt x="79674" y="8625"/>
                </a:lnTo>
                <a:lnTo>
                  <a:pt x="75834" y="5745"/>
                </a:lnTo>
                <a:lnTo>
                  <a:pt x="71033" y="2880"/>
                </a:lnTo>
                <a:lnTo>
                  <a:pt x="66233" y="944"/>
                </a:lnTo>
                <a:lnTo>
                  <a:pt x="60472" y="0"/>
                </a:lnTo>
                <a:lnTo>
                  <a:pt x="47045" y="0"/>
                </a:lnTo>
                <a:lnTo>
                  <a:pt x="41269" y="944"/>
                </a:lnTo>
                <a:lnTo>
                  <a:pt x="35524" y="4785"/>
                </a:lnTo>
                <a:lnTo>
                  <a:pt x="29763" y="7665"/>
                </a:lnTo>
                <a:lnTo>
                  <a:pt x="24003" y="12466"/>
                </a:lnTo>
                <a:lnTo>
                  <a:pt x="18242" y="19187"/>
                </a:lnTo>
                <a:lnTo>
                  <a:pt x="18242" y="3825"/>
                </a:lnTo>
                <a:lnTo>
                  <a:pt x="17282" y="3825"/>
                </a:lnTo>
                <a:lnTo>
                  <a:pt x="17282" y="2880"/>
                </a:lnTo>
                <a:lnTo>
                  <a:pt x="16322" y="2880"/>
                </a:lnTo>
                <a:lnTo>
                  <a:pt x="16322" y="1904"/>
                </a:lnTo>
                <a:lnTo>
                  <a:pt x="13441" y="1904"/>
                </a:lnTo>
                <a:lnTo>
                  <a:pt x="12481" y="944"/>
                </a:lnTo>
                <a:lnTo>
                  <a:pt x="7680" y="944"/>
                </a:lnTo>
                <a:lnTo>
                  <a:pt x="5760" y="1904"/>
                </a:lnTo>
                <a:lnTo>
                  <a:pt x="1920" y="1904"/>
                </a:lnTo>
                <a:lnTo>
                  <a:pt x="960" y="2880"/>
                </a:lnTo>
                <a:lnTo>
                  <a:pt x="960" y="3825"/>
                </a:lnTo>
                <a:lnTo>
                  <a:pt x="0" y="3825"/>
                </a:lnTo>
                <a:lnTo>
                  <a:pt x="0" y="111343"/>
                </a:lnTo>
                <a:lnTo>
                  <a:pt x="960" y="112303"/>
                </a:lnTo>
                <a:lnTo>
                  <a:pt x="1920" y="113263"/>
                </a:lnTo>
                <a:lnTo>
                  <a:pt x="2880" y="113263"/>
                </a:lnTo>
                <a:lnTo>
                  <a:pt x="3840" y="114223"/>
                </a:lnTo>
                <a:lnTo>
                  <a:pt x="14401" y="114223"/>
                </a:lnTo>
                <a:lnTo>
                  <a:pt x="16322" y="113263"/>
                </a:lnTo>
                <a:lnTo>
                  <a:pt x="18242" y="113263"/>
                </a:lnTo>
                <a:lnTo>
                  <a:pt x="19202" y="112303"/>
                </a:lnTo>
                <a:lnTo>
                  <a:pt x="19202" y="3646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3520455" y="1724847"/>
            <a:ext cx="83515" cy="115183"/>
          </a:xfrm>
          <a:custGeom>
            <a:avLst/>
            <a:gdLst/>
            <a:ahLst/>
            <a:cxnLst/>
            <a:rect l="l" t="t" r="r" b="b"/>
            <a:pathLst>
              <a:path w="83515" h="115183">
                <a:moveTo>
                  <a:pt x="0" y="58552"/>
                </a:moveTo>
                <a:lnTo>
                  <a:pt x="0" y="68153"/>
                </a:lnTo>
                <a:lnTo>
                  <a:pt x="960" y="75834"/>
                </a:lnTo>
                <a:lnTo>
                  <a:pt x="2880" y="83515"/>
                </a:lnTo>
                <a:lnTo>
                  <a:pt x="5760" y="90236"/>
                </a:lnTo>
                <a:lnTo>
                  <a:pt x="8641" y="95981"/>
                </a:lnTo>
                <a:lnTo>
                  <a:pt x="12481" y="100797"/>
                </a:lnTo>
                <a:lnTo>
                  <a:pt x="16306" y="105582"/>
                </a:lnTo>
                <a:lnTo>
                  <a:pt x="21107" y="109423"/>
                </a:lnTo>
                <a:lnTo>
                  <a:pt x="26868" y="112303"/>
                </a:lnTo>
                <a:lnTo>
                  <a:pt x="32628" y="114223"/>
                </a:lnTo>
                <a:lnTo>
                  <a:pt x="39349" y="115183"/>
                </a:lnTo>
                <a:lnTo>
                  <a:pt x="54711" y="115183"/>
                </a:lnTo>
                <a:lnTo>
                  <a:pt x="57591" y="114223"/>
                </a:lnTo>
                <a:lnTo>
                  <a:pt x="61432" y="114223"/>
                </a:lnTo>
                <a:lnTo>
                  <a:pt x="64312" y="113263"/>
                </a:lnTo>
                <a:lnTo>
                  <a:pt x="67193" y="112303"/>
                </a:lnTo>
                <a:lnTo>
                  <a:pt x="70073" y="110383"/>
                </a:lnTo>
                <a:lnTo>
                  <a:pt x="72953" y="109423"/>
                </a:lnTo>
                <a:lnTo>
                  <a:pt x="75834" y="108463"/>
                </a:lnTo>
                <a:lnTo>
                  <a:pt x="77754" y="106542"/>
                </a:lnTo>
                <a:lnTo>
                  <a:pt x="79674" y="105582"/>
                </a:lnTo>
                <a:lnTo>
                  <a:pt x="80634" y="104637"/>
                </a:lnTo>
                <a:lnTo>
                  <a:pt x="81594" y="103662"/>
                </a:lnTo>
                <a:lnTo>
                  <a:pt x="81594" y="102702"/>
                </a:lnTo>
                <a:lnTo>
                  <a:pt x="82555" y="101742"/>
                </a:lnTo>
                <a:lnTo>
                  <a:pt x="82555" y="100797"/>
                </a:lnTo>
                <a:lnTo>
                  <a:pt x="83515" y="99822"/>
                </a:lnTo>
                <a:lnTo>
                  <a:pt x="83515" y="89260"/>
                </a:lnTo>
                <a:lnTo>
                  <a:pt x="82555" y="88300"/>
                </a:lnTo>
                <a:lnTo>
                  <a:pt x="82555" y="86395"/>
                </a:lnTo>
                <a:lnTo>
                  <a:pt x="81594" y="86395"/>
                </a:lnTo>
                <a:lnTo>
                  <a:pt x="81594" y="85420"/>
                </a:lnTo>
                <a:lnTo>
                  <a:pt x="79674" y="85420"/>
                </a:lnTo>
                <a:lnTo>
                  <a:pt x="77754" y="86395"/>
                </a:lnTo>
                <a:lnTo>
                  <a:pt x="76794" y="87355"/>
                </a:lnTo>
                <a:lnTo>
                  <a:pt x="74874" y="89260"/>
                </a:lnTo>
                <a:lnTo>
                  <a:pt x="72953" y="90236"/>
                </a:lnTo>
                <a:lnTo>
                  <a:pt x="70073" y="92141"/>
                </a:lnTo>
                <a:lnTo>
                  <a:pt x="68153" y="94076"/>
                </a:lnTo>
                <a:lnTo>
                  <a:pt x="64312" y="95021"/>
                </a:lnTo>
                <a:lnTo>
                  <a:pt x="61432" y="96941"/>
                </a:lnTo>
                <a:lnTo>
                  <a:pt x="57591" y="97917"/>
                </a:lnTo>
                <a:lnTo>
                  <a:pt x="53751" y="98861"/>
                </a:lnTo>
                <a:lnTo>
                  <a:pt x="45110" y="98861"/>
                </a:lnTo>
                <a:lnTo>
                  <a:pt x="40309" y="97917"/>
                </a:lnTo>
                <a:lnTo>
                  <a:pt x="37429" y="95981"/>
                </a:lnTo>
                <a:lnTo>
                  <a:pt x="33588" y="95021"/>
                </a:lnTo>
                <a:lnTo>
                  <a:pt x="30708" y="92141"/>
                </a:lnTo>
                <a:lnTo>
                  <a:pt x="27828" y="88300"/>
                </a:lnTo>
                <a:lnTo>
                  <a:pt x="24947" y="85420"/>
                </a:lnTo>
                <a:lnTo>
                  <a:pt x="23987" y="80634"/>
                </a:lnTo>
                <a:lnTo>
                  <a:pt x="22082" y="75834"/>
                </a:lnTo>
                <a:lnTo>
                  <a:pt x="21107" y="71033"/>
                </a:lnTo>
                <a:lnTo>
                  <a:pt x="20147" y="64312"/>
                </a:lnTo>
                <a:lnTo>
                  <a:pt x="20147" y="57591"/>
                </a:lnTo>
                <a:lnTo>
                  <a:pt x="20479" y="49955"/>
                </a:lnTo>
                <a:lnTo>
                  <a:pt x="23047" y="36744"/>
                </a:lnTo>
                <a:lnTo>
                  <a:pt x="27828" y="26868"/>
                </a:lnTo>
                <a:lnTo>
                  <a:pt x="32628" y="19187"/>
                </a:lnTo>
                <a:lnTo>
                  <a:pt x="40309" y="16306"/>
                </a:lnTo>
                <a:lnTo>
                  <a:pt x="53751" y="16306"/>
                </a:lnTo>
                <a:lnTo>
                  <a:pt x="57591" y="17266"/>
                </a:lnTo>
                <a:lnTo>
                  <a:pt x="61432" y="18227"/>
                </a:lnTo>
                <a:lnTo>
                  <a:pt x="64312" y="19187"/>
                </a:lnTo>
                <a:lnTo>
                  <a:pt x="67193" y="21107"/>
                </a:lnTo>
                <a:lnTo>
                  <a:pt x="69113" y="22067"/>
                </a:lnTo>
                <a:lnTo>
                  <a:pt x="71993" y="23987"/>
                </a:lnTo>
                <a:lnTo>
                  <a:pt x="73913" y="24947"/>
                </a:lnTo>
                <a:lnTo>
                  <a:pt x="74874" y="26868"/>
                </a:lnTo>
                <a:lnTo>
                  <a:pt x="76794" y="27828"/>
                </a:lnTo>
                <a:lnTo>
                  <a:pt x="78714" y="28788"/>
                </a:lnTo>
                <a:lnTo>
                  <a:pt x="80634" y="28788"/>
                </a:lnTo>
                <a:lnTo>
                  <a:pt x="81594" y="27828"/>
                </a:lnTo>
                <a:lnTo>
                  <a:pt x="81594" y="26868"/>
                </a:lnTo>
                <a:lnTo>
                  <a:pt x="82555" y="25908"/>
                </a:lnTo>
                <a:lnTo>
                  <a:pt x="83515" y="23027"/>
                </a:lnTo>
                <a:lnTo>
                  <a:pt x="83515" y="19187"/>
                </a:lnTo>
                <a:lnTo>
                  <a:pt x="82555" y="17266"/>
                </a:lnTo>
                <a:lnTo>
                  <a:pt x="82555" y="13426"/>
                </a:lnTo>
                <a:lnTo>
                  <a:pt x="81594" y="12466"/>
                </a:lnTo>
                <a:lnTo>
                  <a:pt x="81594" y="11506"/>
                </a:lnTo>
                <a:lnTo>
                  <a:pt x="80634" y="11506"/>
                </a:lnTo>
                <a:lnTo>
                  <a:pt x="79674" y="10546"/>
                </a:lnTo>
                <a:lnTo>
                  <a:pt x="78714" y="9585"/>
                </a:lnTo>
                <a:lnTo>
                  <a:pt x="76794" y="7665"/>
                </a:lnTo>
                <a:lnTo>
                  <a:pt x="74874" y="6720"/>
                </a:lnTo>
                <a:lnTo>
                  <a:pt x="72953" y="5745"/>
                </a:lnTo>
                <a:lnTo>
                  <a:pt x="71033" y="3825"/>
                </a:lnTo>
                <a:lnTo>
                  <a:pt x="68153" y="2880"/>
                </a:lnTo>
                <a:lnTo>
                  <a:pt x="65272" y="1904"/>
                </a:lnTo>
                <a:lnTo>
                  <a:pt x="62392" y="944"/>
                </a:lnTo>
                <a:lnTo>
                  <a:pt x="59512" y="944"/>
                </a:lnTo>
                <a:lnTo>
                  <a:pt x="55671" y="0"/>
                </a:lnTo>
                <a:lnTo>
                  <a:pt x="42230" y="0"/>
                </a:lnTo>
                <a:lnTo>
                  <a:pt x="35509" y="944"/>
                </a:lnTo>
                <a:lnTo>
                  <a:pt x="29763" y="2880"/>
                </a:lnTo>
                <a:lnTo>
                  <a:pt x="23987" y="5745"/>
                </a:lnTo>
                <a:lnTo>
                  <a:pt x="19202" y="9585"/>
                </a:lnTo>
                <a:lnTo>
                  <a:pt x="14401" y="13426"/>
                </a:lnTo>
                <a:lnTo>
                  <a:pt x="9585" y="18227"/>
                </a:lnTo>
                <a:lnTo>
                  <a:pt x="6720" y="24947"/>
                </a:lnTo>
                <a:lnTo>
                  <a:pt x="3840" y="32628"/>
                </a:lnTo>
                <a:lnTo>
                  <a:pt x="3580" y="33257"/>
                </a:lnTo>
                <a:lnTo>
                  <a:pt x="785" y="44921"/>
                </a:lnTo>
                <a:lnTo>
                  <a:pt x="0" y="5855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3643320" y="1724847"/>
            <a:ext cx="76809" cy="61432"/>
          </a:xfrm>
          <a:custGeom>
            <a:avLst/>
            <a:gdLst/>
            <a:ahLst/>
            <a:cxnLst/>
            <a:rect l="l" t="t" r="r" b="b"/>
            <a:pathLst>
              <a:path w="76809" h="61432">
                <a:moveTo>
                  <a:pt x="975" y="39349"/>
                </a:moveTo>
                <a:lnTo>
                  <a:pt x="1920" y="35509"/>
                </a:lnTo>
                <a:lnTo>
                  <a:pt x="3840" y="30708"/>
                </a:lnTo>
                <a:lnTo>
                  <a:pt x="5760" y="27828"/>
                </a:lnTo>
                <a:lnTo>
                  <a:pt x="7680" y="24947"/>
                </a:lnTo>
                <a:lnTo>
                  <a:pt x="10561" y="22067"/>
                </a:lnTo>
                <a:lnTo>
                  <a:pt x="13441" y="19187"/>
                </a:lnTo>
                <a:lnTo>
                  <a:pt x="16322" y="17266"/>
                </a:lnTo>
                <a:lnTo>
                  <a:pt x="20162" y="15346"/>
                </a:lnTo>
                <a:lnTo>
                  <a:pt x="24963" y="14386"/>
                </a:lnTo>
                <a:lnTo>
                  <a:pt x="38404" y="14386"/>
                </a:lnTo>
                <a:lnTo>
                  <a:pt x="46085" y="17266"/>
                </a:lnTo>
                <a:lnTo>
                  <a:pt x="49926" y="23027"/>
                </a:lnTo>
                <a:lnTo>
                  <a:pt x="54726" y="29748"/>
                </a:lnTo>
                <a:lnTo>
                  <a:pt x="57607" y="37429"/>
                </a:lnTo>
                <a:lnTo>
                  <a:pt x="57607" y="47030"/>
                </a:lnTo>
                <a:lnTo>
                  <a:pt x="0" y="47030"/>
                </a:lnTo>
                <a:lnTo>
                  <a:pt x="0" y="61432"/>
                </a:lnTo>
                <a:lnTo>
                  <a:pt x="71048" y="61432"/>
                </a:lnTo>
                <a:lnTo>
                  <a:pt x="72969" y="60472"/>
                </a:lnTo>
                <a:lnTo>
                  <a:pt x="73929" y="59512"/>
                </a:lnTo>
                <a:lnTo>
                  <a:pt x="75849" y="58552"/>
                </a:lnTo>
                <a:lnTo>
                  <a:pt x="76809" y="56631"/>
                </a:lnTo>
                <a:lnTo>
                  <a:pt x="76809" y="43190"/>
                </a:lnTo>
                <a:lnTo>
                  <a:pt x="75849" y="36469"/>
                </a:lnTo>
                <a:lnTo>
                  <a:pt x="73929" y="30708"/>
                </a:lnTo>
                <a:lnTo>
                  <a:pt x="72008" y="23987"/>
                </a:lnTo>
                <a:lnTo>
                  <a:pt x="69128" y="19187"/>
                </a:lnTo>
                <a:lnTo>
                  <a:pt x="65288" y="14386"/>
                </a:lnTo>
                <a:lnTo>
                  <a:pt x="62407" y="9585"/>
                </a:lnTo>
                <a:lnTo>
                  <a:pt x="57607" y="6720"/>
                </a:lnTo>
                <a:lnTo>
                  <a:pt x="50886" y="3825"/>
                </a:lnTo>
                <a:lnTo>
                  <a:pt x="45125" y="944"/>
                </a:lnTo>
                <a:lnTo>
                  <a:pt x="38404" y="0"/>
                </a:lnTo>
                <a:lnTo>
                  <a:pt x="22082" y="0"/>
                </a:lnTo>
                <a:lnTo>
                  <a:pt x="15361" y="944"/>
                </a:lnTo>
                <a:lnTo>
                  <a:pt x="8641" y="3825"/>
                </a:lnTo>
                <a:lnTo>
                  <a:pt x="2880" y="6720"/>
                </a:lnTo>
                <a:lnTo>
                  <a:pt x="975" y="3934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3622212" y="1731568"/>
            <a:ext cx="93116" cy="108463"/>
          </a:xfrm>
          <a:custGeom>
            <a:avLst/>
            <a:gdLst/>
            <a:ahLst/>
            <a:cxnLst/>
            <a:rect l="l" t="t" r="r" b="b"/>
            <a:pathLst>
              <a:path w="93116" h="108463">
                <a:moveTo>
                  <a:pt x="21107" y="36469"/>
                </a:moveTo>
                <a:lnTo>
                  <a:pt x="22082" y="32628"/>
                </a:lnTo>
                <a:lnTo>
                  <a:pt x="23987" y="0"/>
                </a:lnTo>
                <a:lnTo>
                  <a:pt x="18242" y="3825"/>
                </a:lnTo>
                <a:lnTo>
                  <a:pt x="14401" y="8625"/>
                </a:lnTo>
                <a:lnTo>
                  <a:pt x="9585" y="13426"/>
                </a:lnTo>
                <a:lnTo>
                  <a:pt x="6720" y="20147"/>
                </a:lnTo>
                <a:lnTo>
                  <a:pt x="3840" y="26868"/>
                </a:lnTo>
                <a:lnTo>
                  <a:pt x="1920" y="34549"/>
                </a:lnTo>
                <a:lnTo>
                  <a:pt x="0" y="42230"/>
                </a:lnTo>
                <a:lnTo>
                  <a:pt x="0" y="61432"/>
                </a:lnTo>
                <a:lnTo>
                  <a:pt x="1920" y="69113"/>
                </a:lnTo>
                <a:lnTo>
                  <a:pt x="3840" y="76794"/>
                </a:lnTo>
                <a:lnTo>
                  <a:pt x="5745" y="83515"/>
                </a:lnTo>
                <a:lnTo>
                  <a:pt x="9585" y="90220"/>
                </a:lnTo>
                <a:lnTo>
                  <a:pt x="14401" y="94076"/>
                </a:lnTo>
                <a:lnTo>
                  <a:pt x="18242" y="98861"/>
                </a:lnTo>
                <a:lnTo>
                  <a:pt x="23987" y="102702"/>
                </a:lnTo>
                <a:lnTo>
                  <a:pt x="30708" y="105582"/>
                </a:lnTo>
                <a:lnTo>
                  <a:pt x="37429" y="107502"/>
                </a:lnTo>
                <a:lnTo>
                  <a:pt x="45110" y="108463"/>
                </a:lnTo>
                <a:lnTo>
                  <a:pt x="63352" y="108463"/>
                </a:lnTo>
                <a:lnTo>
                  <a:pt x="67193" y="107502"/>
                </a:lnTo>
                <a:lnTo>
                  <a:pt x="71993" y="107502"/>
                </a:lnTo>
                <a:lnTo>
                  <a:pt x="75834" y="106542"/>
                </a:lnTo>
                <a:lnTo>
                  <a:pt x="79674" y="105582"/>
                </a:lnTo>
                <a:lnTo>
                  <a:pt x="82555" y="104622"/>
                </a:lnTo>
                <a:lnTo>
                  <a:pt x="85435" y="103662"/>
                </a:lnTo>
                <a:lnTo>
                  <a:pt x="87355" y="102702"/>
                </a:lnTo>
                <a:lnTo>
                  <a:pt x="89275" y="101742"/>
                </a:lnTo>
                <a:lnTo>
                  <a:pt x="91196" y="100782"/>
                </a:lnTo>
                <a:lnTo>
                  <a:pt x="91196" y="99821"/>
                </a:lnTo>
                <a:lnTo>
                  <a:pt x="92156" y="99821"/>
                </a:lnTo>
                <a:lnTo>
                  <a:pt x="92156" y="98861"/>
                </a:lnTo>
                <a:lnTo>
                  <a:pt x="93116" y="97916"/>
                </a:lnTo>
                <a:lnTo>
                  <a:pt x="93116" y="87355"/>
                </a:lnTo>
                <a:lnTo>
                  <a:pt x="92156" y="87355"/>
                </a:lnTo>
                <a:lnTo>
                  <a:pt x="92156" y="86380"/>
                </a:lnTo>
                <a:lnTo>
                  <a:pt x="91196" y="85420"/>
                </a:lnTo>
                <a:lnTo>
                  <a:pt x="87355" y="85420"/>
                </a:lnTo>
                <a:lnTo>
                  <a:pt x="85435" y="86380"/>
                </a:lnTo>
                <a:lnTo>
                  <a:pt x="84475" y="87355"/>
                </a:lnTo>
                <a:lnTo>
                  <a:pt x="81594" y="88300"/>
                </a:lnTo>
                <a:lnTo>
                  <a:pt x="78714" y="89260"/>
                </a:lnTo>
                <a:lnTo>
                  <a:pt x="75834" y="90220"/>
                </a:lnTo>
                <a:lnTo>
                  <a:pt x="72953" y="91196"/>
                </a:lnTo>
                <a:lnTo>
                  <a:pt x="69113" y="92141"/>
                </a:lnTo>
                <a:lnTo>
                  <a:pt x="64312" y="93101"/>
                </a:lnTo>
                <a:lnTo>
                  <a:pt x="48950" y="93101"/>
                </a:lnTo>
                <a:lnTo>
                  <a:pt x="43190" y="92141"/>
                </a:lnTo>
                <a:lnTo>
                  <a:pt x="39349" y="90220"/>
                </a:lnTo>
                <a:lnTo>
                  <a:pt x="34549" y="88300"/>
                </a:lnTo>
                <a:lnTo>
                  <a:pt x="31668" y="86380"/>
                </a:lnTo>
                <a:lnTo>
                  <a:pt x="28788" y="82539"/>
                </a:lnTo>
                <a:lnTo>
                  <a:pt x="25923" y="79674"/>
                </a:lnTo>
                <a:lnTo>
                  <a:pt x="23987" y="75834"/>
                </a:lnTo>
                <a:lnTo>
                  <a:pt x="23027" y="71018"/>
                </a:lnTo>
                <a:lnTo>
                  <a:pt x="21107" y="66233"/>
                </a:lnTo>
                <a:lnTo>
                  <a:pt x="21107" y="3646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3736436" y="1812203"/>
            <a:ext cx="38404" cy="60472"/>
          </a:xfrm>
          <a:custGeom>
            <a:avLst/>
            <a:gdLst/>
            <a:ahLst/>
            <a:cxnLst/>
            <a:rect l="l" t="t" r="r" b="b"/>
            <a:pathLst>
              <a:path w="38404" h="60472">
                <a:moveTo>
                  <a:pt x="960" y="59512"/>
                </a:moveTo>
                <a:lnTo>
                  <a:pt x="2895" y="59512"/>
                </a:lnTo>
                <a:lnTo>
                  <a:pt x="3840" y="60472"/>
                </a:lnTo>
                <a:lnTo>
                  <a:pt x="7680" y="60472"/>
                </a:lnTo>
                <a:lnTo>
                  <a:pt x="8641" y="59512"/>
                </a:lnTo>
                <a:lnTo>
                  <a:pt x="12481" y="59512"/>
                </a:lnTo>
                <a:lnTo>
                  <a:pt x="13441" y="58552"/>
                </a:lnTo>
                <a:lnTo>
                  <a:pt x="14401" y="58552"/>
                </a:lnTo>
                <a:lnTo>
                  <a:pt x="14401" y="57591"/>
                </a:lnTo>
                <a:lnTo>
                  <a:pt x="15361" y="57591"/>
                </a:lnTo>
                <a:lnTo>
                  <a:pt x="15361" y="56631"/>
                </a:lnTo>
                <a:lnTo>
                  <a:pt x="31683" y="32628"/>
                </a:lnTo>
                <a:lnTo>
                  <a:pt x="32644" y="30708"/>
                </a:lnTo>
                <a:lnTo>
                  <a:pt x="34564" y="28788"/>
                </a:lnTo>
                <a:lnTo>
                  <a:pt x="34564" y="26868"/>
                </a:lnTo>
                <a:lnTo>
                  <a:pt x="35524" y="24947"/>
                </a:lnTo>
                <a:lnTo>
                  <a:pt x="36484" y="23027"/>
                </a:lnTo>
                <a:lnTo>
                  <a:pt x="37444" y="22067"/>
                </a:lnTo>
                <a:lnTo>
                  <a:pt x="37444" y="20147"/>
                </a:lnTo>
                <a:lnTo>
                  <a:pt x="38404" y="18227"/>
                </a:lnTo>
                <a:lnTo>
                  <a:pt x="38404" y="3825"/>
                </a:lnTo>
                <a:lnTo>
                  <a:pt x="37444" y="2880"/>
                </a:lnTo>
                <a:lnTo>
                  <a:pt x="36484" y="1905"/>
                </a:lnTo>
                <a:lnTo>
                  <a:pt x="35524" y="1905"/>
                </a:lnTo>
                <a:lnTo>
                  <a:pt x="35524" y="944"/>
                </a:lnTo>
                <a:lnTo>
                  <a:pt x="33604" y="0"/>
                </a:lnTo>
                <a:lnTo>
                  <a:pt x="21122" y="0"/>
                </a:lnTo>
                <a:lnTo>
                  <a:pt x="20162" y="944"/>
                </a:lnTo>
                <a:lnTo>
                  <a:pt x="19202" y="1905"/>
                </a:lnTo>
                <a:lnTo>
                  <a:pt x="18242" y="1905"/>
                </a:lnTo>
                <a:lnTo>
                  <a:pt x="17282" y="2880"/>
                </a:lnTo>
                <a:lnTo>
                  <a:pt x="16322" y="3825"/>
                </a:lnTo>
                <a:lnTo>
                  <a:pt x="16322" y="23987"/>
                </a:lnTo>
                <a:lnTo>
                  <a:pt x="960" y="56631"/>
                </a:lnTo>
                <a:lnTo>
                  <a:pt x="0" y="57591"/>
                </a:lnTo>
                <a:lnTo>
                  <a:pt x="0" y="58552"/>
                </a:lnTo>
                <a:lnTo>
                  <a:pt x="960" y="5951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3866997" y="1685483"/>
            <a:ext cx="20162" cy="153588"/>
          </a:xfrm>
          <a:custGeom>
            <a:avLst/>
            <a:gdLst/>
            <a:ahLst/>
            <a:cxnLst/>
            <a:rect l="l" t="t" r="r" b="b"/>
            <a:pathLst>
              <a:path w="20162" h="153588">
                <a:moveTo>
                  <a:pt x="15361" y="960"/>
                </a:moveTo>
                <a:lnTo>
                  <a:pt x="13441" y="0"/>
                </a:lnTo>
                <a:lnTo>
                  <a:pt x="6720" y="0"/>
                </a:lnTo>
                <a:lnTo>
                  <a:pt x="576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50708"/>
                </a:lnTo>
                <a:lnTo>
                  <a:pt x="960" y="151668"/>
                </a:lnTo>
                <a:lnTo>
                  <a:pt x="1920" y="152628"/>
                </a:lnTo>
                <a:lnTo>
                  <a:pt x="3840" y="152628"/>
                </a:lnTo>
                <a:lnTo>
                  <a:pt x="5760" y="153588"/>
                </a:lnTo>
                <a:lnTo>
                  <a:pt x="15361" y="153588"/>
                </a:lnTo>
                <a:lnTo>
                  <a:pt x="16322" y="152628"/>
                </a:lnTo>
                <a:lnTo>
                  <a:pt x="19202" y="152628"/>
                </a:lnTo>
                <a:lnTo>
                  <a:pt x="20162" y="151668"/>
                </a:lnTo>
                <a:lnTo>
                  <a:pt x="20162" y="2880"/>
                </a:lnTo>
                <a:lnTo>
                  <a:pt x="19202" y="1920"/>
                </a:lnTo>
                <a:lnTo>
                  <a:pt x="18242" y="960"/>
                </a:lnTo>
                <a:lnTo>
                  <a:pt x="15361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3911163" y="1697964"/>
            <a:ext cx="69113" cy="142067"/>
          </a:xfrm>
          <a:custGeom>
            <a:avLst/>
            <a:gdLst/>
            <a:ahLst/>
            <a:cxnLst/>
            <a:rect l="l" t="t" r="r" b="b"/>
            <a:pathLst>
              <a:path w="69113" h="142067">
                <a:moveTo>
                  <a:pt x="52791" y="125745"/>
                </a:moveTo>
                <a:lnTo>
                  <a:pt x="47030" y="125745"/>
                </a:lnTo>
                <a:lnTo>
                  <a:pt x="43190" y="123825"/>
                </a:lnTo>
                <a:lnTo>
                  <a:pt x="41269" y="119984"/>
                </a:lnTo>
                <a:lnTo>
                  <a:pt x="39349" y="116144"/>
                </a:lnTo>
                <a:lnTo>
                  <a:pt x="38389" y="111343"/>
                </a:lnTo>
                <a:lnTo>
                  <a:pt x="38389" y="45110"/>
                </a:lnTo>
                <a:lnTo>
                  <a:pt x="66233" y="45110"/>
                </a:lnTo>
                <a:lnTo>
                  <a:pt x="67193" y="44150"/>
                </a:lnTo>
                <a:lnTo>
                  <a:pt x="68153" y="43190"/>
                </a:lnTo>
                <a:lnTo>
                  <a:pt x="69113" y="41269"/>
                </a:lnTo>
                <a:lnTo>
                  <a:pt x="69113" y="31668"/>
                </a:lnTo>
                <a:lnTo>
                  <a:pt x="68153" y="31668"/>
                </a:lnTo>
                <a:lnTo>
                  <a:pt x="68153" y="29763"/>
                </a:lnTo>
                <a:lnTo>
                  <a:pt x="67193" y="29763"/>
                </a:lnTo>
                <a:lnTo>
                  <a:pt x="67193" y="28788"/>
                </a:lnTo>
                <a:lnTo>
                  <a:pt x="38389" y="28788"/>
                </a:lnTo>
                <a:lnTo>
                  <a:pt x="38389" y="2880"/>
                </a:lnTo>
                <a:lnTo>
                  <a:pt x="37429" y="1920"/>
                </a:lnTo>
                <a:lnTo>
                  <a:pt x="37429" y="960"/>
                </a:lnTo>
                <a:lnTo>
                  <a:pt x="35509" y="960"/>
                </a:lnTo>
                <a:lnTo>
                  <a:pt x="34549" y="0"/>
                </a:lnTo>
                <a:lnTo>
                  <a:pt x="22067" y="0"/>
                </a:lnTo>
                <a:lnTo>
                  <a:pt x="21107" y="960"/>
                </a:lnTo>
                <a:lnTo>
                  <a:pt x="20162" y="960"/>
                </a:lnTo>
                <a:lnTo>
                  <a:pt x="19202" y="1920"/>
                </a:lnTo>
                <a:lnTo>
                  <a:pt x="19202" y="28788"/>
                </a:lnTo>
                <a:lnTo>
                  <a:pt x="2880" y="28788"/>
                </a:lnTo>
                <a:lnTo>
                  <a:pt x="1920" y="29763"/>
                </a:lnTo>
                <a:lnTo>
                  <a:pt x="960" y="30708"/>
                </a:lnTo>
                <a:lnTo>
                  <a:pt x="960" y="32628"/>
                </a:lnTo>
                <a:lnTo>
                  <a:pt x="0" y="33604"/>
                </a:lnTo>
                <a:lnTo>
                  <a:pt x="0" y="39349"/>
                </a:lnTo>
                <a:lnTo>
                  <a:pt x="960" y="42230"/>
                </a:lnTo>
                <a:lnTo>
                  <a:pt x="960" y="43190"/>
                </a:lnTo>
                <a:lnTo>
                  <a:pt x="1920" y="44150"/>
                </a:lnTo>
                <a:lnTo>
                  <a:pt x="2880" y="45110"/>
                </a:lnTo>
                <a:lnTo>
                  <a:pt x="19202" y="45110"/>
                </a:lnTo>
                <a:lnTo>
                  <a:pt x="19202" y="118064"/>
                </a:lnTo>
                <a:lnTo>
                  <a:pt x="20162" y="122864"/>
                </a:lnTo>
                <a:lnTo>
                  <a:pt x="22067" y="126705"/>
                </a:lnTo>
                <a:lnTo>
                  <a:pt x="24002" y="130545"/>
                </a:lnTo>
                <a:lnTo>
                  <a:pt x="25908" y="133426"/>
                </a:lnTo>
                <a:lnTo>
                  <a:pt x="28788" y="136306"/>
                </a:lnTo>
                <a:lnTo>
                  <a:pt x="31668" y="139186"/>
                </a:lnTo>
                <a:lnTo>
                  <a:pt x="35509" y="140147"/>
                </a:lnTo>
                <a:lnTo>
                  <a:pt x="39349" y="142067"/>
                </a:lnTo>
                <a:lnTo>
                  <a:pt x="56631" y="142067"/>
                </a:lnTo>
                <a:lnTo>
                  <a:pt x="58552" y="141107"/>
                </a:lnTo>
                <a:lnTo>
                  <a:pt x="61432" y="141107"/>
                </a:lnTo>
                <a:lnTo>
                  <a:pt x="63352" y="140147"/>
                </a:lnTo>
                <a:lnTo>
                  <a:pt x="64312" y="140147"/>
                </a:lnTo>
                <a:lnTo>
                  <a:pt x="66233" y="139186"/>
                </a:lnTo>
                <a:lnTo>
                  <a:pt x="67193" y="138226"/>
                </a:lnTo>
                <a:lnTo>
                  <a:pt x="68153" y="137266"/>
                </a:lnTo>
                <a:lnTo>
                  <a:pt x="68153" y="136306"/>
                </a:lnTo>
                <a:lnTo>
                  <a:pt x="69113" y="135346"/>
                </a:lnTo>
                <a:lnTo>
                  <a:pt x="69113" y="124800"/>
                </a:lnTo>
                <a:lnTo>
                  <a:pt x="68153" y="123825"/>
                </a:lnTo>
                <a:lnTo>
                  <a:pt x="68153" y="122864"/>
                </a:lnTo>
                <a:lnTo>
                  <a:pt x="64312" y="122864"/>
                </a:lnTo>
                <a:lnTo>
                  <a:pt x="63352" y="123825"/>
                </a:lnTo>
                <a:lnTo>
                  <a:pt x="61432" y="123825"/>
                </a:lnTo>
                <a:lnTo>
                  <a:pt x="60472" y="124800"/>
                </a:lnTo>
                <a:lnTo>
                  <a:pt x="59512" y="124800"/>
                </a:lnTo>
                <a:lnTo>
                  <a:pt x="57591" y="125745"/>
                </a:lnTo>
                <a:lnTo>
                  <a:pt x="52791" y="12574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4015800" y="1813148"/>
            <a:ext cx="5760" cy="26883"/>
          </a:xfrm>
          <a:custGeom>
            <a:avLst/>
            <a:gdLst/>
            <a:ahLst/>
            <a:cxnLst/>
            <a:rect l="l" t="t" r="r" b="b"/>
            <a:pathLst>
              <a:path w="5760" h="26883">
                <a:moveTo>
                  <a:pt x="1920" y="3840"/>
                </a:moveTo>
                <a:lnTo>
                  <a:pt x="0" y="0"/>
                </a:lnTo>
                <a:lnTo>
                  <a:pt x="1920" y="24963"/>
                </a:lnTo>
                <a:lnTo>
                  <a:pt x="5760" y="26883"/>
                </a:lnTo>
                <a:lnTo>
                  <a:pt x="4800" y="7680"/>
                </a:lnTo>
                <a:lnTo>
                  <a:pt x="192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3995638" y="1724847"/>
            <a:ext cx="87355" cy="115183"/>
          </a:xfrm>
          <a:custGeom>
            <a:avLst/>
            <a:gdLst/>
            <a:ahLst/>
            <a:cxnLst/>
            <a:rect l="l" t="t" r="r" b="b"/>
            <a:pathLst>
              <a:path w="87355" h="115183">
                <a:moveTo>
                  <a:pt x="80634" y="13426"/>
                </a:moveTo>
                <a:lnTo>
                  <a:pt x="77754" y="9585"/>
                </a:lnTo>
                <a:lnTo>
                  <a:pt x="74874" y="6720"/>
                </a:lnTo>
                <a:lnTo>
                  <a:pt x="70073" y="3825"/>
                </a:lnTo>
                <a:lnTo>
                  <a:pt x="65272" y="1904"/>
                </a:lnTo>
                <a:lnTo>
                  <a:pt x="59512" y="944"/>
                </a:lnTo>
                <a:lnTo>
                  <a:pt x="52791" y="0"/>
                </a:lnTo>
                <a:lnTo>
                  <a:pt x="37444" y="0"/>
                </a:lnTo>
                <a:lnTo>
                  <a:pt x="33604" y="944"/>
                </a:lnTo>
                <a:lnTo>
                  <a:pt x="29763" y="1904"/>
                </a:lnTo>
                <a:lnTo>
                  <a:pt x="25923" y="2880"/>
                </a:lnTo>
                <a:lnTo>
                  <a:pt x="22082" y="3825"/>
                </a:lnTo>
                <a:lnTo>
                  <a:pt x="19202" y="4785"/>
                </a:lnTo>
                <a:lnTo>
                  <a:pt x="16322" y="5745"/>
                </a:lnTo>
                <a:lnTo>
                  <a:pt x="13441" y="7665"/>
                </a:lnTo>
                <a:lnTo>
                  <a:pt x="10561" y="8625"/>
                </a:lnTo>
                <a:lnTo>
                  <a:pt x="8641" y="9585"/>
                </a:lnTo>
                <a:lnTo>
                  <a:pt x="7680" y="10546"/>
                </a:lnTo>
                <a:lnTo>
                  <a:pt x="6720" y="12466"/>
                </a:lnTo>
                <a:lnTo>
                  <a:pt x="5760" y="13426"/>
                </a:lnTo>
                <a:lnTo>
                  <a:pt x="5760" y="23987"/>
                </a:lnTo>
                <a:lnTo>
                  <a:pt x="6720" y="23987"/>
                </a:lnTo>
                <a:lnTo>
                  <a:pt x="6720" y="24947"/>
                </a:lnTo>
                <a:lnTo>
                  <a:pt x="7680" y="25908"/>
                </a:lnTo>
                <a:lnTo>
                  <a:pt x="11521" y="25908"/>
                </a:lnTo>
                <a:lnTo>
                  <a:pt x="13441" y="24947"/>
                </a:lnTo>
                <a:lnTo>
                  <a:pt x="15361" y="23027"/>
                </a:lnTo>
                <a:lnTo>
                  <a:pt x="18242" y="22067"/>
                </a:lnTo>
                <a:lnTo>
                  <a:pt x="21122" y="21107"/>
                </a:lnTo>
                <a:lnTo>
                  <a:pt x="23987" y="19187"/>
                </a:lnTo>
                <a:lnTo>
                  <a:pt x="26883" y="18227"/>
                </a:lnTo>
                <a:lnTo>
                  <a:pt x="30708" y="17266"/>
                </a:lnTo>
                <a:lnTo>
                  <a:pt x="34549" y="16306"/>
                </a:lnTo>
                <a:lnTo>
                  <a:pt x="39349" y="15346"/>
                </a:lnTo>
                <a:lnTo>
                  <a:pt x="47990" y="15346"/>
                </a:lnTo>
                <a:lnTo>
                  <a:pt x="51831" y="16306"/>
                </a:lnTo>
                <a:lnTo>
                  <a:pt x="54711" y="17266"/>
                </a:lnTo>
                <a:lnTo>
                  <a:pt x="57591" y="18227"/>
                </a:lnTo>
                <a:lnTo>
                  <a:pt x="60472" y="19187"/>
                </a:lnTo>
                <a:lnTo>
                  <a:pt x="62392" y="22067"/>
                </a:lnTo>
                <a:lnTo>
                  <a:pt x="64312" y="23987"/>
                </a:lnTo>
                <a:lnTo>
                  <a:pt x="65272" y="26868"/>
                </a:lnTo>
                <a:lnTo>
                  <a:pt x="66233" y="29748"/>
                </a:lnTo>
                <a:lnTo>
                  <a:pt x="67193" y="32628"/>
                </a:lnTo>
                <a:lnTo>
                  <a:pt x="68153" y="36469"/>
                </a:lnTo>
                <a:lnTo>
                  <a:pt x="68153" y="47990"/>
                </a:lnTo>
                <a:lnTo>
                  <a:pt x="45110" y="47990"/>
                </a:lnTo>
                <a:lnTo>
                  <a:pt x="37444" y="48950"/>
                </a:lnTo>
                <a:lnTo>
                  <a:pt x="30708" y="50871"/>
                </a:lnTo>
                <a:lnTo>
                  <a:pt x="24963" y="51831"/>
                </a:lnTo>
                <a:lnTo>
                  <a:pt x="19202" y="54711"/>
                </a:lnTo>
                <a:lnTo>
                  <a:pt x="14401" y="57591"/>
                </a:lnTo>
                <a:lnTo>
                  <a:pt x="9601" y="60472"/>
                </a:lnTo>
                <a:lnTo>
                  <a:pt x="6720" y="63352"/>
                </a:lnTo>
                <a:lnTo>
                  <a:pt x="3840" y="68153"/>
                </a:lnTo>
                <a:lnTo>
                  <a:pt x="1920" y="72953"/>
                </a:lnTo>
                <a:lnTo>
                  <a:pt x="0" y="77739"/>
                </a:lnTo>
                <a:lnTo>
                  <a:pt x="0" y="88300"/>
                </a:lnTo>
                <a:lnTo>
                  <a:pt x="960" y="93101"/>
                </a:lnTo>
                <a:lnTo>
                  <a:pt x="2880" y="96941"/>
                </a:lnTo>
                <a:lnTo>
                  <a:pt x="4800" y="100797"/>
                </a:lnTo>
                <a:lnTo>
                  <a:pt x="7680" y="104637"/>
                </a:lnTo>
                <a:lnTo>
                  <a:pt x="10561" y="107502"/>
                </a:lnTo>
                <a:lnTo>
                  <a:pt x="13441" y="110383"/>
                </a:lnTo>
                <a:lnTo>
                  <a:pt x="17282" y="112303"/>
                </a:lnTo>
                <a:lnTo>
                  <a:pt x="22082" y="113263"/>
                </a:lnTo>
                <a:lnTo>
                  <a:pt x="20162" y="88300"/>
                </a:lnTo>
                <a:lnTo>
                  <a:pt x="20162" y="79674"/>
                </a:lnTo>
                <a:lnTo>
                  <a:pt x="21122" y="76794"/>
                </a:lnTo>
                <a:lnTo>
                  <a:pt x="22082" y="73914"/>
                </a:lnTo>
                <a:lnTo>
                  <a:pt x="23042" y="71993"/>
                </a:lnTo>
                <a:lnTo>
                  <a:pt x="24963" y="69113"/>
                </a:lnTo>
                <a:lnTo>
                  <a:pt x="27828" y="68153"/>
                </a:lnTo>
                <a:lnTo>
                  <a:pt x="30708" y="66233"/>
                </a:lnTo>
                <a:lnTo>
                  <a:pt x="33604" y="64312"/>
                </a:lnTo>
                <a:lnTo>
                  <a:pt x="37444" y="63352"/>
                </a:lnTo>
                <a:lnTo>
                  <a:pt x="41269" y="63352"/>
                </a:lnTo>
                <a:lnTo>
                  <a:pt x="46070" y="62392"/>
                </a:lnTo>
                <a:lnTo>
                  <a:pt x="68153" y="62392"/>
                </a:lnTo>
                <a:lnTo>
                  <a:pt x="68153" y="84460"/>
                </a:lnTo>
                <a:lnTo>
                  <a:pt x="63352" y="90236"/>
                </a:lnTo>
                <a:lnTo>
                  <a:pt x="58552" y="94076"/>
                </a:lnTo>
                <a:lnTo>
                  <a:pt x="53751" y="96941"/>
                </a:lnTo>
                <a:lnTo>
                  <a:pt x="49911" y="98861"/>
                </a:lnTo>
                <a:lnTo>
                  <a:pt x="45110" y="100797"/>
                </a:lnTo>
                <a:lnTo>
                  <a:pt x="33604" y="100797"/>
                </a:lnTo>
                <a:lnTo>
                  <a:pt x="28803" y="98861"/>
                </a:lnTo>
                <a:lnTo>
                  <a:pt x="24963" y="95981"/>
                </a:lnTo>
                <a:lnTo>
                  <a:pt x="25923" y="115183"/>
                </a:lnTo>
                <a:lnTo>
                  <a:pt x="43190" y="115183"/>
                </a:lnTo>
                <a:lnTo>
                  <a:pt x="48950" y="114223"/>
                </a:lnTo>
                <a:lnTo>
                  <a:pt x="54711" y="111343"/>
                </a:lnTo>
                <a:lnTo>
                  <a:pt x="60472" y="108463"/>
                </a:lnTo>
                <a:lnTo>
                  <a:pt x="66233" y="104637"/>
                </a:lnTo>
                <a:lnTo>
                  <a:pt x="70073" y="99822"/>
                </a:lnTo>
                <a:lnTo>
                  <a:pt x="70073" y="111343"/>
                </a:lnTo>
                <a:lnTo>
                  <a:pt x="71033" y="112303"/>
                </a:lnTo>
                <a:lnTo>
                  <a:pt x="71993" y="113263"/>
                </a:lnTo>
                <a:lnTo>
                  <a:pt x="72953" y="113263"/>
                </a:lnTo>
                <a:lnTo>
                  <a:pt x="73913" y="114223"/>
                </a:lnTo>
                <a:lnTo>
                  <a:pt x="83515" y="114223"/>
                </a:lnTo>
                <a:lnTo>
                  <a:pt x="84475" y="113263"/>
                </a:lnTo>
                <a:lnTo>
                  <a:pt x="85435" y="113263"/>
                </a:lnTo>
                <a:lnTo>
                  <a:pt x="86395" y="112303"/>
                </a:lnTo>
                <a:lnTo>
                  <a:pt x="87355" y="112303"/>
                </a:lnTo>
                <a:lnTo>
                  <a:pt x="87355" y="32628"/>
                </a:lnTo>
                <a:lnTo>
                  <a:pt x="86395" y="26868"/>
                </a:lnTo>
                <a:lnTo>
                  <a:pt x="84475" y="22067"/>
                </a:lnTo>
                <a:lnTo>
                  <a:pt x="83515" y="17266"/>
                </a:lnTo>
                <a:lnTo>
                  <a:pt x="80634" y="1342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4118518" y="1674921"/>
            <a:ext cx="19202" cy="164150"/>
          </a:xfrm>
          <a:custGeom>
            <a:avLst/>
            <a:gdLst/>
            <a:ahLst/>
            <a:cxnLst/>
            <a:rect l="l" t="t" r="r" b="b"/>
            <a:pathLst>
              <a:path w="19202" h="164150">
                <a:moveTo>
                  <a:pt x="0" y="1920"/>
                </a:moveTo>
                <a:lnTo>
                  <a:pt x="0" y="162229"/>
                </a:lnTo>
                <a:lnTo>
                  <a:pt x="960" y="163189"/>
                </a:lnTo>
                <a:lnTo>
                  <a:pt x="2865" y="163189"/>
                </a:lnTo>
                <a:lnTo>
                  <a:pt x="3840" y="164150"/>
                </a:lnTo>
                <a:lnTo>
                  <a:pt x="14386" y="164150"/>
                </a:lnTo>
                <a:lnTo>
                  <a:pt x="15361" y="163189"/>
                </a:lnTo>
                <a:lnTo>
                  <a:pt x="18227" y="163189"/>
                </a:lnTo>
                <a:lnTo>
                  <a:pt x="18227" y="162229"/>
                </a:lnTo>
                <a:lnTo>
                  <a:pt x="19202" y="161269"/>
                </a:lnTo>
                <a:lnTo>
                  <a:pt x="19202" y="2880"/>
                </a:lnTo>
                <a:lnTo>
                  <a:pt x="18227" y="1920"/>
                </a:lnTo>
                <a:lnTo>
                  <a:pt x="18227" y="960"/>
                </a:lnTo>
                <a:lnTo>
                  <a:pt x="16306" y="960"/>
                </a:lnTo>
                <a:lnTo>
                  <a:pt x="15361" y="0"/>
                </a:lnTo>
                <a:lnTo>
                  <a:pt x="384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4158828" y="1725792"/>
            <a:ext cx="100797" cy="155524"/>
          </a:xfrm>
          <a:custGeom>
            <a:avLst/>
            <a:gdLst/>
            <a:ahLst/>
            <a:cxnLst/>
            <a:rect l="l" t="t" r="r" b="b"/>
            <a:pathLst>
              <a:path w="100797" h="155524">
                <a:moveTo>
                  <a:pt x="99837" y="960"/>
                </a:moveTo>
                <a:lnTo>
                  <a:pt x="95996" y="960"/>
                </a:lnTo>
                <a:lnTo>
                  <a:pt x="94076" y="0"/>
                </a:lnTo>
                <a:lnTo>
                  <a:pt x="89275" y="0"/>
                </a:lnTo>
                <a:lnTo>
                  <a:pt x="87355" y="960"/>
                </a:lnTo>
                <a:lnTo>
                  <a:pt x="83515" y="960"/>
                </a:lnTo>
                <a:lnTo>
                  <a:pt x="82555" y="1935"/>
                </a:lnTo>
                <a:lnTo>
                  <a:pt x="81594" y="2880"/>
                </a:lnTo>
                <a:lnTo>
                  <a:pt x="81594" y="4800"/>
                </a:lnTo>
                <a:lnTo>
                  <a:pt x="51846" y="89291"/>
                </a:lnTo>
                <a:lnTo>
                  <a:pt x="21122" y="4800"/>
                </a:lnTo>
                <a:lnTo>
                  <a:pt x="21122" y="2880"/>
                </a:lnTo>
                <a:lnTo>
                  <a:pt x="20162" y="2880"/>
                </a:lnTo>
                <a:lnTo>
                  <a:pt x="20162" y="1935"/>
                </a:lnTo>
                <a:lnTo>
                  <a:pt x="19202" y="960"/>
                </a:lnTo>
                <a:lnTo>
                  <a:pt x="15361" y="960"/>
                </a:lnTo>
                <a:lnTo>
                  <a:pt x="14401" y="0"/>
                </a:lnTo>
                <a:lnTo>
                  <a:pt x="7680" y="0"/>
                </a:lnTo>
                <a:lnTo>
                  <a:pt x="5760" y="960"/>
                </a:lnTo>
                <a:lnTo>
                  <a:pt x="1920" y="960"/>
                </a:lnTo>
                <a:lnTo>
                  <a:pt x="960" y="1935"/>
                </a:lnTo>
                <a:lnTo>
                  <a:pt x="0" y="2880"/>
                </a:lnTo>
                <a:lnTo>
                  <a:pt x="0" y="4800"/>
                </a:lnTo>
                <a:lnTo>
                  <a:pt x="960" y="5775"/>
                </a:lnTo>
                <a:lnTo>
                  <a:pt x="960" y="7680"/>
                </a:lnTo>
                <a:lnTo>
                  <a:pt x="39364" y="108478"/>
                </a:lnTo>
                <a:lnTo>
                  <a:pt x="39364" y="110398"/>
                </a:lnTo>
                <a:lnTo>
                  <a:pt x="40325" y="111358"/>
                </a:lnTo>
                <a:lnTo>
                  <a:pt x="41285" y="111358"/>
                </a:lnTo>
                <a:lnTo>
                  <a:pt x="41285" y="112318"/>
                </a:lnTo>
                <a:lnTo>
                  <a:pt x="42245" y="112318"/>
                </a:lnTo>
                <a:lnTo>
                  <a:pt x="27843" y="148803"/>
                </a:lnTo>
                <a:lnTo>
                  <a:pt x="26883" y="150723"/>
                </a:lnTo>
                <a:lnTo>
                  <a:pt x="26883" y="152643"/>
                </a:lnTo>
                <a:lnTo>
                  <a:pt x="27843" y="153603"/>
                </a:lnTo>
                <a:lnTo>
                  <a:pt x="28803" y="154564"/>
                </a:lnTo>
                <a:lnTo>
                  <a:pt x="32644" y="154564"/>
                </a:lnTo>
                <a:lnTo>
                  <a:pt x="34564" y="155524"/>
                </a:lnTo>
                <a:lnTo>
                  <a:pt x="40325" y="155524"/>
                </a:lnTo>
                <a:lnTo>
                  <a:pt x="43205" y="154564"/>
                </a:lnTo>
                <a:lnTo>
                  <a:pt x="45125" y="154564"/>
                </a:lnTo>
                <a:lnTo>
                  <a:pt x="47045" y="153603"/>
                </a:lnTo>
                <a:lnTo>
                  <a:pt x="48005" y="152643"/>
                </a:lnTo>
                <a:lnTo>
                  <a:pt x="48005" y="151683"/>
                </a:lnTo>
                <a:lnTo>
                  <a:pt x="62407" y="112318"/>
                </a:lnTo>
                <a:lnTo>
                  <a:pt x="100797" y="7680"/>
                </a:lnTo>
                <a:lnTo>
                  <a:pt x="100797" y="1935"/>
                </a:lnTo>
                <a:lnTo>
                  <a:pt x="99837" y="1935"/>
                </a:lnTo>
                <a:lnTo>
                  <a:pt x="99837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4251944" y="1812203"/>
            <a:ext cx="39364" cy="60472"/>
          </a:xfrm>
          <a:custGeom>
            <a:avLst/>
            <a:gdLst/>
            <a:ahLst/>
            <a:cxnLst/>
            <a:rect l="l" t="t" r="r" b="b"/>
            <a:pathLst>
              <a:path w="39364" h="60472">
                <a:moveTo>
                  <a:pt x="31683" y="32628"/>
                </a:moveTo>
                <a:lnTo>
                  <a:pt x="33604" y="30708"/>
                </a:lnTo>
                <a:lnTo>
                  <a:pt x="34564" y="28788"/>
                </a:lnTo>
                <a:lnTo>
                  <a:pt x="35524" y="26868"/>
                </a:lnTo>
                <a:lnTo>
                  <a:pt x="36484" y="24947"/>
                </a:lnTo>
                <a:lnTo>
                  <a:pt x="37444" y="23027"/>
                </a:lnTo>
                <a:lnTo>
                  <a:pt x="37444" y="22067"/>
                </a:lnTo>
                <a:lnTo>
                  <a:pt x="38404" y="20147"/>
                </a:lnTo>
                <a:lnTo>
                  <a:pt x="38404" y="16306"/>
                </a:lnTo>
                <a:lnTo>
                  <a:pt x="39364" y="13441"/>
                </a:lnTo>
                <a:lnTo>
                  <a:pt x="39364" y="6720"/>
                </a:lnTo>
                <a:lnTo>
                  <a:pt x="38404" y="5745"/>
                </a:lnTo>
                <a:lnTo>
                  <a:pt x="38404" y="3825"/>
                </a:lnTo>
                <a:lnTo>
                  <a:pt x="37444" y="2880"/>
                </a:lnTo>
                <a:lnTo>
                  <a:pt x="37444" y="1905"/>
                </a:lnTo>
                <a:lnTo>
                  <a:pt x="36484" y="1905"/>
                </a:lnTo>
                <a:lnTo>
                  <a:pt x="35524" y="944"/>
                </a:lnTo>
                <a:lnTo>
                  <a:pt x="34564" y="0"/>
                </a:lnTo>
                <a:lnTo>
                  <a:pt x="21122" y="0"/>
                </a:lnTo>
                <a:lnTo>
                  <a:pt x="20162" y="944"/>
                </a:lnTo>
                <a:lnTo>
                  <a:pt x="19202" y="1905"/>
                </a:lnTo>
                <a:lnTo>
                  <a:pt x="18242" y="1905"/>
                </a:lnTo>
                <a:lnTo>
                  <a:pt x="17282" y="2880"/>
                </a:lnTo>
                <a:lnTo>
                  <a:pt x="17282" y="3825"/>
                </a:lnTo>
                <a:lnTo>
                  <a:pt x="16322" y="5745"/>
                </a:lnTo>
                <a:lnTo>
                  <a:pt x="16322" y="23987"/>
                </a:lnTo>
                <a:lnTo>
                  <a:pt x="960" y="56631"/>
                </a:lnTo>
                <a:lnTo>
                  <a:pt x="960" y="57591"/>
                </a:lnTo>
                <a:lnTo>
                  <a:pt x="0" y="57591"/>
                </a:lnTo>
                <a:lnTo>
                  <a:pt x="0" y="58552"/>
                </a:lnTo>
                <a:lnTo>
                  <a:pt x="960" y="58552"/>
                </a:lnTo>
                <a:lnTo>
                  <a:pt x="960" y="59512"/>
                </a:lnTo>
                <a:lnTo>
                  <a:pt x="2880" y="59512"/>
                </a:lnTo>
                <a:lnTo>
                  <a:pt x="3840" y="60472"/>
                </a:lnTo>
                <a:lnTo>
                  <a:pt x="7680" y="60472"/>
                </a:lnTo>
                <a:lnTo>
                  <a:pt x="8641" y="59512"/>
                </a:lnTo>
                <a:lnTo>
                  <a:pt x="12481" y="59512"/>
                </a:lnTo>
                <a:lnTo>
                  <a:pt x="13441" y="58552"/>
                </a:lnTo>
                <a:lnTo>
                  <a:pt x="14401" y="58552"/>
                </a:lnTo>
                <a:lnTo>
                  <a:pt x="15361" y="57591"/>
                </a:lnTo>
                <a:lnTo>
                  <a:pt x="16322" y="56631"/>
                </a:lnTo>
                <a:lnTo>
                  <a:pt x="31683" y="3262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4384426" y="1686443"/>
            <a:ext cx="100797" cy="152628"/>
          </a:xfrm>
          <a:custGeom>
            <a:avLst/>
            <a:gdLst/>
            <a:ahLst/>
            <a:cxnLst/>
            <a:rect l="l" t="t" r="r" b="b"/>
            <a:pathLst>
              <a:path w="100797" h="152628">
                <a:moveTo>
                  <a:pt x="1920" y="151668"/>
                </a:moveTo>
                <a:lnTo>
                  <a:pt x="3840" y="151668"/>
                </a:lnTo>
                <a:lnTo>
                  <a:pt x="4800" y="152628"/>
                </a:lnTo>
                <a:lnTo>
                  <a:pt x="14401" y="152628"/>
                </a:lnTo>
                <a:lnTo>
                  <a:pt x="16322" y="151668"/>
                </a:lnTo>
                <a:lnTo>
                  <a:pt x="18242" y="151668"/>
                </a:lnTo>
                <a:lnTo>
                  <a:pt x="19202" y="150708"/>
                </a:lnTo>
                <a:lnTo>
                  <a:pt x="20162" y="149748"/>
                </a:lnTo>
                <a:lnTo>
                  <a:pt x="20162" y="16322"/>
                </a:lnTo>
                <a:lnTo>
                  <a:pt x="41269" y="16322"/>
                </a:lnTo>
                <a:lnTo>
                  <a:pt x="44150" y="17282"/>
                </a:lnTo>
                <a:lnTo>
                  <a:pt x="48950" y="17282"/>
                </a:lnTo>
                <a:lnTo>
                  <a:pt x="51831" y="18227"/>
                </a:lnTo>
                <a:lnTo>
                  <a:pt x="53751" y="18227"/>
                </a:lnTo>
                <a:lnTo>
                  <a:pt x="59512" y="20162"/>
                </a:lnTo>
                <a:lnTo>
                  <a:pt x="64312" y="23042"/>
                </a:lnTo>
                <a:lnTo>
                  <a:pt x="66233" y="26883"/>
                </a:lnTo>
                <a:lnTo>
                  <a:pt x="69113" y="31668"/>
                </a:lnTo>
                <a:lnTo>
                  <a:pt x="71033" y="36469"/>
                </a:lnTo>
                <a:lnTo>
                  <a:pt x="71033" y="46070"/>
                </a:lnTo>
                <a:lnTo>
                  <a:pt x="70073" y="48950"/>
                </a:lnTo>
                <a:lnTo>
                  <a:pt x="69113" y="52791"/>
                </a:lnTo>
                <a:lnTo>
                  <a:pt x="67193" y="55671"/>
                </a:lnTo>
                <a:lnTo>
                  <a:pt x="65272" y="58552"/>
                </a:lnTo>
                <a:lnTo>
                  <a:pt x="63352" y="60472"/>
                </a:lnTo>
                <a:lnTo>
                  <a:pt x="60472" y="63352"/>
                </a:lnTo>
                <a:lnTo>
                  <a:pt x="57591" y="64312"/>
                </a:lnTo>
                <a:lnTo>
                  <a:pt x="53751" y="66233"/>
                </a:lnTo>
                <a:lnTo>
                  <a:pt x="49911" y="67193"/>
                </a:lnTo>
                <a:lnTo>
                  <a:pt x="45110" y="68153"/>
                </a:lnTo>
                <a:lnTo>
                  <a:pt x="42230" y="84475"/>
                </a:lnTo>
                <a:lnTo>
                  <a:pt x="45110" y="86395"/>
                </a:lnTo>
                <a:lnTo>
                  <a:pt x="48950" y="87355"/>
                </a:lnTo>
                <a:lnTo>
                  <a:pt x="51831" y="89275"/>
                </a:lnTo>
                <a:lnTo>
                  <a:pt x="53751" y="92156"/>
                </a:lnTo>
                <a:lnTo>
                  <a:pt x="56631" y="94076"/>
                </a:lnTo>
                <a:lnTo>
                  <a:pt x="58552" y="96956"/>
                </a:lnTo>
                <a:lnTo>
                  <a:pt x="60472" y="100797"/>
                </a:lnTo>
                <a:lnTo>
                  <a:pt x="62392" y="104637"/>
                </a:lnTo>
                <a:lnTo>
                  <a:pt x="63352" y="107518"/>
                </a:lnTo>
                <a:lnTo>
                  <a:pt x="65272" y="112318"/>
                </a:lnTo>
                <a:lnTo>
                  <a:pt x="79674" y="147828"/>
                </a:lnTo>
                <a:lnTo>
                  <a:pt x="79674" y="149748"/>
                </a:lnTo>
                <a:lnTo>
                  <a:pt x="80634" y="149748"/>
                </a:lnTo>
                <a:lnTo>
                  <a:pt x="80634" y="150708"/>
                </a:lnTo>
                <a:lnTo>
                  <a:pt x="81594" y="151668"/>
                </a:lnTo>
                <a:lnTo>
                  <a:pt x="82555" y="151668"/>
                </a:lnTo>
                <a:lnTo>
                  <a:pt x="84475" y="152628"/>
                </a:lnTo>
                <a:lnTo>
                  <a:pt x="95996" y="152628"/>
                </a:lnTo>
                <a:lnTo>
                  <a:pt x="96956" y="151668"/>
                </a:lnTo>
                <a:lnTo>
                  <a:pt x="99837" y="151668"/>
                </a:lnTo>
                <a:lnTo>
                  <a:pt x="100797" y="150708"/>
                </a:lnTo>
                <a:lnTo>
                  <a:pt x="100797" y="145907"/>
                </a:lnTo>
                <a:lnTo>
                  <a:pt x="99837" y="144947"/>
                </a:lnTo>
                <a:lnTo>
                  <a:pt x="99837" y="143042"/>
                </a:lnTo>
                <a:lnTo>
                  <a:pt x="98877" y="140147"/>
                </a:lnTo>
                <a:lnTo>
                  <a:pt x="84475" y="106558"/>
                </a:lnTo>
                <a:lnTo>
                  <a:pt x="83515" y="102717"/>
                </a:lnTo>
                <a:lnTo>
                  <a:pt x="81594" y="99837"/>
                </a:lnTo>
                <a:lnTo>
                  <a:pt x="80634" y="96956"/>
                </a:lnTo>
                <a:lnTo>
                  <a:pt x="78714" y="93116"/>
                </a:lnTo>
                <a:lnTo>
                  <a:pt x="76794" y="91196"/>
                </a:lnTo>
                <a:lnTo>
                  <a:pt x="74874" y="88315"/>
                </a:lnTo>
                <a:lnTo>
                  <a:pt x="72953" y="86395"/>
                </a:lnTo>
                <a:lnTo>
                  <a:pt x="71033" y="84475"/>
                </a:lnTo>
                <a:lnTo>
                  <a:pt x="69113" y="82555"/>
                </a:lnTo>
                <a:lnTo>
                  <a:pt x="67193" y="80634"/>
                </a:lnTo>
                <a:lnTo>
                  <a:pt x="65272" y="79674"/>
                </a:lnTo>
                <a:lnTo>
                  <a:pt x="62392" y="77754"/>
                </a:lnTo>
                <a:lnTo>
                  <a:pt x="67193" y="76794"/>
                </a:lnTo>
                <a:lnTo>
                  <a:pt x="71033" y="74874"/>
                </a:lnTo>
                <a:lnTo>
                  <a:pt x="74874" y="71993"/>
                </a:lnTo>
                <a:lnTo>
                  <a:pt x="78714" y="70073"/>
                </a:lnTo>
                <a:lnTo>
                  <a:pt x="81594" y="67193"/>
                </a:lnTo>
                <a:lnTo>
                  <a:pt x="84475" y="64312"/>
                </a:lnTo>
                <a:lnTo>
                  <a:pt x="86395" y="61432"/>
                </a:lnTo>
                <a:lnTo>
                  <a:pt x="88315" y="57591"/>
                </a:lnTo>
                <a:lnTo>
                  <a:pt x="90236" y="53751"/>
                </a:lnTo>
                <a:lnTo>
                  <a:pt x="91196" y="49911"/>
                </a:lnTo>
                <a:lnTo>
                  <a:pt x="92156" y="45125"/>
                </a:lnTo>
                <a:lnTo>
                  <a:pt x="92156" y="34564"/>
                </a:lnTo>
                <a:lnTo>
                  <a:pt x="91196" y="29748"/>
                </a:lnTo>
                <a:lnTo>
                  <a:pt x="89275" y="25908"/>
                </a:lnTo>
                <a:lnTo>
                  <a:pt x="88315" y="21122"/>
                </a:lnTo>
                <a:lnTo>
                  <a:pt x="86395" y="17282"/>
                </a:lnTo>
                <a:lnTo>
                  <a:pt x="82555" y="14401"/>
                </a:lnTo>
                <a:lnTo>
                  <a:pt x="79674" y="10561"/>
                </a:lnTo>
                <a:lnTo>
                  <a:pt x="75834" y="7680"/>
                </a:lnTo>
                <a:lnTo>
                  <a:pt x="71033" y="5760"/>
                </a:lnTo>
                <a:lnTo>
                  <a:pt x="67193" y="3840"/>
                </a:lnTo>
                <a:lnTo>
                  <a:pt x="61432" y="1920"/>
                </a:lnTo>
                <a:lnTo>
                  <a:pt x="55671" y="960"/>
                </a:lnTo>
                <a:lnTo>
                  <a:pt x="51831" y="960"/>
                </a:lnTo>
                <a:lnTo>
                  <a:pt x="48950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1920"/>
                </a:lnTo>
                <a:lnTo>
                  <a:pt x="0" y="2880"/>
                </a:lnTo>
                <a:lnTo>
                  <a:pt x="0" y="150708"/>
                </a:lnTo>
                <a:lnTo>
                  <a:pt x="960" y="150708"/>
                </a:lnTo>
                <a:lnTo>
                  <a:pt x="960" y="151668"/>
                </a:lnTo>
                <a:lnTo>
                  <a:pt x="1920" y="151668"/>
                </a:lnTo>
                <a:close/>
              </a:path>
              <a:path w="100797" h="152628">
                <a:moveTo>
                  <a:pt x="39364" y="68153"/>
                </a:moveTo>
                <a:lnTo>
                  <a:pt x="20162" y="68153"/>
                </a:lnTo>
                <a:lnTo>
                  <a:pt x="20162" y="84475"/>
                </a:lnTo>
                <a:lnTo>
                  <a:pt x="42230" y="84475"/>
                </a:lnTo>
                <a:lnTo>
                  <a:pt x="45110" y="68153"/>
                </a:lnTo>
                <a:lnTo>
                  <a:pt x="39364" y="6815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4512106" y="1725792"/>
            <a:ext cx="91196" cy="114239"/>
          </a:xfrm>
          <a:custGeom>
            <a:avLst/>
            <a:gdLst/>
            <a:ahLst/>
            <a:cxnLst/>
            <a:rect l="l" t="t" r="r" b="b"/>
            <a:pathLst>
              <a:path w="91196" h="114239">
                <a:moveTo>
                  <a:pt x="19187" y="2880"/>
                </a:moveTo>
                <a:lnTo>
                  <a:pt x="18227" y="1935"/>
                </a:lnTo>
                <a:lnTo>
                  <a:pt x="17282" y="960"/>
                </a:lnTo>
                <a:lnTo>
                  <a:pt x="14386" y="960"/>
                </a:lnTo>
                <a:lnTo>
                  <a:pt x="12466" y="0"/>
                </a:lnTo>
                <a:lnTo>
                  <a:pt x="7665" y="0"/>
                </a:lnTo>
                <a:lnTo>
                  <a:pt x="5760" y="960"/>
                </a:lnTo>
                <a:lnTo>
                  <a:pt x="1920" y="960"/>
                </a:lnTo>
                <a:lnTo>
                  <a:pt x="944" y="1935"/>
                </a:lnTo>
                <a:lnTo>
                  <a:pt x="0" y="1935"/>
                </a:lnTo>
                <a:lnTo>
                  <a:pt x="0" y="82570"/>
                </a:lnTo>
                <a:lnTo>
                  <a:pt x="1920" y="87355"/>
                </a:lnTo>
                <a:lnTo>
                  <a:pt x="2880" y="93131"/>
                </a:lnTo>
                <a:lnTo>
                  <a:pt x="4785" y="97917"/>
                </a:lnTo>
                <a:lnTo>
                  <a:pt x="7665" y="101757"/>
                </a:lnTo>
                <a:lnTo>
                  <a:pt x="11506" y="105597"/>
                </a:lnTo>
                <a:lnTo>
                  <a:pt x="15346" y="108478"/>
                </a:lnTo>
                <a:lnTo>
                  <a:pt x="20147" y="111358"/>
                </a:lnTo>
                <a:lnTo>
                  <a:pt x="24947" y="113278"/>
                </a:lnTo>
                <a:lnTo>
                  <a:pt x="30708" y="114239"/>
                </a:lnTo>
                <a:lnTo>
                  <a:pt x="44150" y="114239"/>
                </a:lnTo>
                <a:lnTo>
                  <a:pt x="49910" y="113278"/>
                </a:lnTo>
                <a:lnTo>
                  <a:pt x="55671" y="110398"/>
                </a:lnTo>
                <a:lnTo>
                  <a:pt x="61432" y="107518"/>
                </a:lnTo>
                <a:lnTo>
                  <a:pt x="67193" y="101757"/>
                </a:lnTo>
                <a:lnTo>
                  <a:pt x="72953" y="95996"/>
                </a:lnTo>
                <a:lnTo>
                  <a:pt x="72953" y="110398"/>
                </a:lnTo>
                <a:lnTo>
                  <a:pt x="73913" y="111358"/>
                </a:lnTo>
                <a:lnTo>
                  <a:pt x="73913" y="112318"/>
                </a:lnTo>
                <a:lnTo>
                  <a:pt x="75834" y="112318"/>
                </a:lnTo>
                <a:lnTo>
                  <a:pt x="76794" y="113278"/>
                </a:lnTo>
                <a:lnTo>
                  <a:pt x="86395" y="113278"/>
                </a:lnTo>
                <a:lnTo>
                  <a:pt x="87355" y="112318"/>
                </a:lnTo>
                <a:lnTo>
                  <a:pt x="89275" y="112318"/>
                </a:lnTo>
                <a:lnTo>
                  <a:pt x="90236" y="111358"/>
                </a:lnTo>
                <a:lnTo>
                  <a:pt x="91196" y="110398"/>
                </a:lnTo>
                <a:lnTo>
                  <a:pt x="91196" y="2880"/>
                </a:lnTo>
                <a:lnTo>
                  <a:pt x="90236" y="2880"/>
                </a:lnTo>
                <a:lnTo>
                  <a:pt x="90236" y="1935"/>
                </a:lnTo>
                <a:lnTo>
                  <a:pt x="89275" y="1935"/>
                </a:lnTo>
                <a:lnTo>
                  <a:pt x="89275" y="960"/>
                </a:lnTo>
                <a:lnTo>
                  <a:pt x="85435" y="960"/>
                </a:lnTo>
                <a:lnTo>
                  <a:pt x="84475" y="0"/>
                </a:lnTo>
                <a:lnTo>
                  <a:pt x="78714" y="0"/>
                </a:lnTo>
                <a:lnTo>
                  <a:pt x="77754" y="960"/>
                </a:lnTo>
                <a:lnTo>
                  <a:pt x="72953" y="960"/>
                </a:lnTo>
                <a:lnTo>
                  <a:pt x="72953" y="1935"/>
                </a:lnTo>
                <a:lnTo>
                  <a:pt x="71993" y="1935"/>
                </a:lnTo>
                <a:lnTo>
                  <a:pt x="71993" y="2880"/>
                </a:lnTo>
                <a:lnTo>
                  <a:pt x="71033" y="3840"/>
                </a:lnTo>
                <a:lnTo>
                  <a:pt x="71033" y="77769"/>
                </a:lnTo>
                <a:lnTo>
                  <a:pt x="66233" y="84475"/>
                </a:lnTo>
                <a:lnTo>
                  <a:pt x="60472" y="89291"/>
                </a:lnTo>
                <a:lnTo>
                  <a:pt x="55671" y="93131"/>
                </a:lnTo>
                <a:lnTo>
                  <a:pt x="50871" y="95996"/>
                </a:lnTo>
                <a:lnTo>
                  <a:pt x="46070" y="97917"/>
                </a:lnTo>
                <a:lnTo>
                  <a:pt x="37429" y="97917"/>
                </a:lnTo>
                <a:lnTo>
                  <a:pt x="34549" y="96972"/>
                </a:lnTo>
                <a:lnTo>
                  <a:pt x="31668" y="95996"/>
                </a:lnTo>
                <a:lnTo>
                  <a:pt x="28788" y="94076"/>
                </a:lnTo>
                <a:lnTo>
                  <a:pt x="26868" y="92156"/>
                </a:lnTo>
                <a:lnTo>
                  <a:pt x="24947" y="90236"/>
                </a:lnTo>
                <a:lnTo>
                  <a:pt x="23027" y="87355"/>
                </a:lnTo>
                <a:lnTo>
                  <a:pt x="21107" y="83515"/>
                </a:lnTo>
                <a:lnTo>
                  <a:pt x="20147" y="80634"/>
                </a:lnTo>
                <a:lnTo>
                  <a:pt x="19187" y="76794"/>
                </a:lnTo>
                <a:lnTo>
                  <a:pt x="19187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4630171" y="1724847"/>
            <a:ext cx="74874" cy="115183"/>
          </a:xfrm>
          <a:custGeom>
            <a:avLst/>
            <a:gdLst/>
            <a:ahLst/>
            <a:cxnLst/>
            <a:rect l="l" t="t" r="r" b="b"/>
            <a:pathLst>
              <a:path w="74874" h="115183">
                <a:moveTo>
                  <a:pt x="960" y="103662"/>
                </a:moveTo>
                <a:lnTo>
                  <a:pt x="960" y="105582"/>
                </a:lnTo>
                <a:lnTo>
                  <a:pt x="1920" y="106542"/>
                </a:lnTo>
                <a:lnTo>
                  <a:pt x="2880" y="107502"/>
                </a:lnTo>
                <a:lnTo>
                  <a:pt x="3840" y="107502"/>
                </a:lnTo>
                <a:lnTo>
                  <a:pt x="4800" y="108463"/>
                </a:lnTo>
                <a:lnTo>
                  <a:pt x="6720" y="109423"/>
                </a:lnTo>
                <a:lnTo>
                  <a:pt x="8641" y="110383"/>
                </a:lnTo>
                <a:lnTo>
                  <a:pt x="10561" y="111343"/>
                </a:lnTo>
                <a:lnTo>
                  <a:pt x="13441" y="112303"/>
                </a:lnTo>
                <a:lnTo>
                  <a:pt x="16322" y="113263"/>
                </a:lnTo>
                <a:lnTo>
                  <a:pt x="19202" y="114223"/>
                </a:lnTo>
                <a:lnTo>
                  <a:pt x="22082" y="115183"/>
                </a:lnTo>
                <a:lnTo>
                  <a:pt x="45125" y="115183"/>
                </a:lnTo>
                <a:lnTo>
                  <a:pt x="49926" y="113263"/>
                </a:lnTo>
                <a:lnTo>
                  <a:pt x="55686" y="112303"/>
                </a:lnTo>
                <a:lnTo>
                  <a:pt x="59527" y="109423"/>
                </a:lnTo>
                <a:lnTo>
                  <a:pt x="63367" y="106542"/>
                </a:lnTo>
                <a:lnTo>
                  <a:pt x="67208" y="103662"/>
                </a:lnTo>
                <a:lnTo>
                  <a:pt x="70088" y="100797"/>
                </a:lnTo>
                <a:lnTo>
                  <a:pt x="72009" y="95981"/>
                </a:lnTo>
                <a:lnTo>
                  <a:pt x="73929" y="92141"/>
                </a:lnTo>
                <a:lnTo>
                  <a:pt x="74874" y="87355"/>
                </a:lnTo>
                <a:lnTo>
                  <a:pt x="74874" y="76794"/>
                </a:lnTo>
                <a:lnTo>
                  <a:pt x="73929" y="72953"/>
                </a:lnTo>
                <a:lnTo>
                  <a:pt x="72969" y="70073"/>
                </a:lnTo>
                <a:lnTo>
                  <a:pt x="71048" y="67193"/>
                </a:lnTo>
                <a:lnTo>
                  <a:pt x="69128" y="64312"/>
                </a:lnTo>
                <a:lnTo>
                  <a:pt x="66248" y="61432"/>
                </a:lnTo>
                <a:lnTo>
                  <a:pt x="64328" y="59512"/>
                </a:lnTo>
                <a:lnTo>
                  <a:pt x="61447" y="57591"/>
                </a:lnTo>
                <a:lnTo>
                  <a:pt x="57607" y="55671"/>
                </a:lnTo>
                <a:lnTo>
                  <a:pt x="54726" y="53751"/>
                </a:lnTo>
                <a:lnTo>
                  <a:pt x="50886" y="52791"/>
                </a:lnTo>
                <a:lnTo>
                  <a:pt x="48005" y="50871"/>
                </a:lnTo>
                <a:lnTo>
                  <a:pt x="44165" y="49911"/>
                </a:lnTo>
                <a:lnTo>
                  <a:pt x="41285" y="47990"/>
                </a:lnTo>
                <a:lnTo>
                  <a:pt x="38404" y="47030"/>
                </a:lnTo>
                <a:lnTo>
                  <a:pt x="34564" y="46070"/>
                </a:lnTo>
                <a:lnTo>
                  <a:pt x="31683" y="44150"/>
                </a:lnTo>
                <a:lnTo>
                  <a:pt x="29763" y="43190"/>
                </a:lnTo>
                <a:lnTo>
                  <a:pt x="26883" y="41269"/>
                </a:lnTo>
                <a:lnTo>
                  <a:pt x="24963" y="39349"/>
                </a:lnTo>
                <a:lnTo>
                  <a:pt x="23042" y="37429"/>
                </a:lnTo>
                <a:lnTo>
                  <a:pt x="22082" y="35509"/>
                </a:lnTo>
                <a:lnTo>
                  <a:pt x="21122" y="32628"/>
                </a:lnTo>
                <a:lnTo>
                  <a:pt x="21122" y="27828"/>
                </a:lnTo>
                <a:lnTo>
                  <a:pt x="22082" y="25908"/>
                </a:lnTo>
                <a:lnTo>
                  <a:pt x="22082" y="23987"/>
                </a:lnTo>
                <a:lnTo>
                  <a:pt x="23042" y="22067"/>
                </a:lnTo>
                <a:lnTo>
                  <a:pt x="24002" y="20147"/>
                </a:lnTo>
                <a:lnTo>
                  <a:pt x="25923" y="19187"/>
                </a:lnTo>
                <a:lnTo>
                  <a:pt x="27843" y="17266"/>
                </a:lnTo>
                <a:lnTo>
                  <a:pt x="29763" y="16306"/>
                </a:lnTo>
                <a:lnTo>
                  <a:pt x="32644" y="16306"/>
                </a:lnTo>
                <a:lnTo>
                  <a:pt x="34564" y="15346"/>
                </a:lnTo>
                <a:lnTo>
                  <a:pt x="37444" y="14386"/>
                </a:lnTo>
                <a:lnTo>
                  <a:pt x="44165" y="14386"/>
                </a:lnTo>
                <a:lnTo>
                  <a:pt x="48005" y="15346"/>
                </a:lnTo>
                <a:lnTo>
                  <a:pt x="50886" y="16306"/>
                </a:lnTo>
                <a:lnTo>
                  <a:pt x="53766" y="17266"/>
                </a:lnTo>
                <a:lnTo>
                  <a:pt x="55686" y="18227"/>
                </a:lnTo>
                <a:lnTo>
                  <a:pt x="58567" y="19187"/>
                </a:lnTo>
                <a:lnTo>
                  <a:pt x="60487" y="20147"/>
                </a:lnTo>
                <a:lnTo>
                  <a:pt x="62407" y="21107"/>
                </a:lnTo>
                <a:lnTo>
                  <a:pt x="63367" y="21107"/>
                </a:lnTo>
                <a:lnTo>
                  <a:pt x="64328" y="22067"/>
                </a:lnTo>
                <a:lnTo>
                  <a:pt x="65288" y="23027"/>
                </a:lnTo>
                <a:lnTo>
                  <a:pt x="67208" y="23027"/>
                </a:lnTo>
                <a:lnTo>
                  <a:pt x="67208" y="22067"/>
                </a:lnTo>
                <a:lnTo>
                  <a:pt x="68168" y="22067"/>
                </a:lnTo>
                <a:lnTo>
                  <a:pt x="68168" y="21107"/>
                </a:lnTo>
                <a:lnTo>
                  <a:pt x="69128" y="20147"/>
                </a:lnTo>
                <a:lnTo>
                  <a:pt x="69128" y="9585"/>
                </a:lnTo>
                <a:lnTo>
                  <a:pt x="68168" y="8625"/>
                </a:lnTo>
                <a:lnTo>
                  <a:pt x="68168" y="7665"/>
                </a:lnTo>
                <a:lnTo>
                  <a:pt x="67208" y="6720"/>
                </a:lnTo>
                <a:lnTo>
                  <a:pt x="66248" y="6720"/>
                </a:lnTo>
                <a:lnTo>
                  <a:pt x="66248" y="5745"/>
                </a:lnTo>
                <a:lnTo>
                  <a:pt x="64328" y="4785"/>
                </a:lnTo>
                <a:lnTo>
                  <a:pt x="63367" y="4785"/>
                </a:lnTo>
                <a:lnTo>
                  <a:pt x="61447" y="3825"/>
                </a:lnTo>
                <a:lnTo>
                  <a:pt x="59527" y="2880"/>
                </a:lnTo>
                <a:lnTo>
                  <a:pt x="57607" y="1904"/>
                </a:lnTo>
                <a:lnTo>
                  <a:pt x="54726" y="1904"/>
                </a:lnTo>
                <a:lnTo>
                  <a:pt x="52806" y="944"/>
                </a:lnTo>
                <a:lnTo>
                  <a:pt x="49926" y="0"/>
                </a:lnTo>
                <a:lnTo>
                  <a:pt x="34564" y="0"/>
                </a:lnTo>
                <a:lnTo>
                  <a:pt x="28803" y="944"/>
                </a:lnTo>
                <a:lnTo>
                  <a:pt x="24002" y="1904"/>
                </a:lnTo>
                <a:lnTo>
                  <a:pt x="19202" y="3825"/>
                </a:lnTo>
                <a:lnTo>
                  <a:pt x="15361" y="6720"/>
                </a:lnTo>
                <a:lnTo>
                  <a:pt x="12481" y="9585"/>
                </a:lnTo>
                <a:lnTo>
                  <a:pt x="8641" y="12466"/>
                </a:lnTo>
                <a:lnTo>
                  <a:pt x="6720" y="15346"/>
                </a:lnTo>
                <a:lnTo>
                  <a:pt x="4800" y="19187"/>
                </a:lnTo>
                <a:lnTo>
                  <a:pt x="2880" y="23027"/>
                </a:lnTo>
                <a:lnTo>
                  <a:pt x="2880" y="35509"/>
                </a:lnTo>
                <a:lnTo>
                  <a:pt x="3840" y="39349"/>
                </a:lnTo>
                <a:lnTo>
                  <a:pt x="4800" y="43190"/>
                </a:lnTo>
                <a:lnTo>
                  <a:pt x="6720" y="46070"/>
                </a:lnTo>
                <a:lnTo>
                  <a:pt x="8641" y="48950"/>
                </a:lnTo>
                <a:lnTo>
                  <a:pt x="10561" y="51831"/>
                </a:lnTo>
                <a:lnTo>
                  <a:pt x="13441" y="53751"/>
                </a:lnTo>
                <a:lnTo>
                  <a:pt x="16322" y="56631"/>
                </a:lnTo>
                <a:lnTo>
                  <a:pt x="19202" y="57591"/>
                </a:lnTo>
                <a:lnTo>
                  <a:pt x="23042" y="59512"/>
                </a:lnTo>
                <a:lnTo>
                  <a:pt x="25923" y="61432"/>
                </a:lnTo>
                <a:lnTo>
                  <a:pt x="28803" y="62392"/>
                </a:lnTo>
                <a:lnTo>
                  <a:pt x="32644" y="63352"/>
                </a:lnTo>
                <a:lnTo>
                  <a:pt x="35524" y="65272"/>
                </a:lnTo>
                <a:lnTo>
                  <a:pt x="38404" y="66233"/>
                </a:lnTo>
                <a:lnTo>
                  <a:pt x="42245" y="67193"/>
                </a:lnTo>
                <a:lnTo>
                  <a:pt x="45125" y="69113"/>
                </a:lnTo>
                <a:lnTo>
                  <a:pt x="47045" y="70073"/>
                </a:lnTo>
                <a:lnTo>
                  <a:pt x="49926" y="71993"/>
                </a:lnTo>
                <a:lnTo>
                  <a:pt x="51846" y="73914"/>
                </a:lnTo>
                <a:lnTo>
                  <a:pt x="53766" y="75834"/>
                </a:lnTo>
                <a:lnTo>
                  <a:pt x="54726" y="77739"/>
                </a:lnTo>
                <a:lnTo>
                  <a:pt x="55686" y="80634"/>
                </a:lnTo>
                <a:lnTo>
                  <a:pt x="55686" y="86395"/>
                </a:lnTo>
                <a:lnTo>
                  <a:pt x="54726" y="88300"/>
                </a:lnTo>
                <a:lnTo>
                  <a:pt x="53766" y="91180"/>
                </a:lnTo>
                <a:lnTo>
                  <a:pt x="52806" y="93101"/>
                </a:lnTo>
                <a:lnTo>
                  <a:pt x="51846" y="95021"/>
                </a:lnTo>
                <a:lnTo>
                  <a:pt x="49926" y="95981"/>
                </a:lnTo>
                <a:lnTo>
                  <a:pt x="48005" y="97917"/>
                </a:lnTo>
                <a:lnTo>
                  <a:pt x="45125" y="98861"/>
                </a:lnTo>
                <a:lnTo>
                  <a:pt x="42245" y="98861"/>
                </a:lnTo>
                <a:lnTo>
                  <a:pt x="40325" y="99822"/>
                </a:lnTo>
                <a:lnTo>
                  <a:pt x="24963" y="99822"/>
                </a:lnTo>
                <a:lnTo>
                  <a:pt x="22082" y="98861"/>
                </a:lnTo>
                <a:lnTo>
                  <a:pt x="18242" y="97917"/>
                </a:lnTo>
                <a:lnTo>
                  <a:pt x="15361" y="95981"/>
                </a:lnTo>
                <a:lnTo>
                  <a:pt x="13441" y="95021"/>
                </a:lnTo>
                <a:lnTo>
                  <a:pt x="10561" y="94076"/>
                </a:lnTo>
                <a:lnTo>
                  <a:pt x="8641" y="93101"/>
                </a:lnTo>
                <a:lnTo>
                  <a:pt x="6720" y="92141"/>
                </a:lnTo>
                <a:lnTo>
                  <a:pt x="5760" y="90236"/>
                </a:lnTo>
                <a:lnTo>
                  <a:pt x="1920" y="90236"/>
                </a:lnTo>
                <a:lnTo>
                  <a:pt x="960" y="91180"/>
                </a:lnTo>
                <a:lnTo>
                  <a:pt x="960" y="92141"/>
                </a:lnTo>
                <a:lnTo>
                  <a:pt x="0" y="93101"/>
                </a:lnTo>
                <a:lnTo>
                  <a:pt x="0" y="102702"/>
                </a:lnTo>
                <a:lnTo>
                  <a:pt x="960" y="1036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4724247" y="1724847"/>
            <a:ext cx="74889" cy="115183"/>
          </a:xfrm>
          <a:custGeom>
            <a:avLst/>
            <a:gdLst/>
            <a:ahLst/>
            <a:cxnLst/>
            <a:rect l="l" t="t" r="r" b="b"/>
            <a:pathLst>
              <a:path w="74889" h="115183">
                <a:moveTo>
                  <a:pt x="4800" y="90236"/>
                </a:moveTo>
                <a:lnTo>
                  <a:pt x="1920" y="90236"/>
                </a:lnTo>
                <a:lnTo>
                  <a:pt x="975" y="91180"/>
                </a:lnTo>
                <a:lnTo>
                  <a:pt x="975" y="92141"/>
                </a:lnTo>
                <a:lnTo>
                  <a:pt x="0" y="92141"/>
                </a:lnTo>
                <a:lnTo>
                  <a:pt x="0" y="103662"/>
                </a:lnTo>
                <a:lnTo>
                  <a:pt x="975" y="105582"/>
                </a:lnTo>
                <a:lnTo>
                  <a:pt x="1920" y="106542"/>
                </a:lnTo>
                <a:lnTo>
                  <a:pt x="1920" y="107502"/>
                </a:lnTo>
                <a:lnTo>
                  <a:pt x="2880" y="107502"/>
                </a:lnTo>
                <a:lnTo>
                  <a:pt x="4800" y="108463"/>
                </a:lnTo>
                <a:lnTo>
                  <a:pt x="6720" y="109423"/>
                </a:lnTo>
                <a:lnTo>
                  <a:pt x="8641" y="110383"/>
                </a:lnTo>
                <a:lnTo>
                  <a:pt x="10561" y="111343"/>
                </a:lnTo>
                <a:lnTo>
                  <a:pt x="13441" y="112303"/>
                </a:lnTo>
                <a:lnTo>
                  <a:pt x="16322" y="113263"/>
                </a:lnTo>
                <a:lnTo>
                  <a:pt x="19202" y="114223"/>
                </a:lnTo>
                <a:lnTo>
                  <a:pt x="22082" y="115183"/>
                </a:lnTo>
                <a:lnTo>
                  <a:pt x="45125" y="115183"/>
                </a:lnTo>
                <a:lnTo>
                  <a:pt x="49926" y="113263"/>
                </a:lnTo>
                <a:lnTo>
                  <a:pt x="54726" y="112303"/>
                </a:lnTo>
                <a:lnTo>
                  <a:pt x="59527" y="109423"/>
                </a:lnTo>
                <a:lnTo>
                  <a:pt x="63367" y="106542"/>
                </a:lnTo>
                <a:lnTo>
                  <a:pt x="67208" y="103662"/>
                </a:lnTo>
                <a:lnTo>
                  <a:pt x="70088" y="100797"/>
                </a:lnTo>
                <a:lnTo>
                  <a:pt x="72009" y="95981"/>
                </a:lnTo>
                <a:lnTo>
                  <a:pt x="73929" y="92141"/>
                </a:lnTo>
                <a:lnTo>
                  <a:pt x="74889" y="87355"/>
                </a:lnTo>
                <a:lnTo>
                  <a:pt x="74889" y="76794"/>
                </a:lnTo>
                <a:lnTo>
                  <a:pt x="73929" y="72953"/>
                </a:lnTo>
                <a:lnTo>
                  <a:pt x="72009" y="70073"/>
                </a:lnTo>
                <a:lnTo>
                  <a:pt x="71048" y="67193"/>
                </a:lnTo>
                <a:lnTo>
                  <a:pt x="69128" y="64312"/>
                </a:lnTo>
                <a:lnTo>
                  <a:pt x="66248" y="61432"/>
                </a:lnTo>
                <a:lnTo>
                  <a:pt x="63367" y="59512"/>
                </a:lnTo>
                <a:lnTo>
                  <a:pt x="60487" y="57591"/>
                </a:lnTo>
                <a:lnTo>
                  <a:pt x="57607" y="55671"/>
                </a:lnTo>
                <a:lnTo>
                  <a:pt x="54726" y="53751"/>
                </a:lnTo>
                <a:lnTo>
                  <a:pt x="50886" y="52791"/>
                </a:lnTo>
                <a:lnTo>
                  <a:pt x="48005" y="50871"/>
                </a:lnTo>
                <a:lnTo>
                  <a:pt x="44165" y="49911"/>
                </a:lnTo>
                <a:lnTo>
                  <a:pt x="41285" y="47990"/>
                </a:lnTo>
                <a:lnTo>
                  <a:pt x="38404" y="47030"/>
                </a:lnTo>
                <a:lnTo>
                  <a:pt x="34564" y="46070"/>
                </a:lnTo>
                <a:lnTo>
                  <a:pt x="31683" y="44150"/>
                </a:lnTo>
                <a:lnTo>
                  <a:pt x="29763" y="43190"/>
                </a:lnTo>
                <a:lnTo>
                  <a:pt x="26883" y="41269"/>
                </a:lnTo>
                <a:lnTo>
                  <a:pt x="24963" y="39349"/>
                </a:lnTo>
                <a:lnTo>
                  <a:pt x="23042" y="37429"/>
                </a:lnTo>
                <a:lnTo>
                  <a:pt x="22082" y="35509"/>
                </a:lnTo>
                <a:lnTo>
                  <a:pt x="21122" y="32628"/>
                </a:lnTo>
                <a:lnTo>
                  <a:pt x="21122" y="25908"/>
                </a:lnTo>
                <a:lnTo>
                  <a:pt x="22082" y="23987"/>
                </a:lnTo>
                <a:lnTo>
                  <a:pt x="23042" y="22067"/>
                </a:lnTo>
                <a:lnTo>
                  <a:pt x="24002" y="20147"/>
                </a:lnTo>
                <a:lnTo>
                  <a:pt x="25923" y="19187"/>
                </a:lnTo>
                <a:lnTo>
                  <a:pt x="27843" y="17266"/>
                </a:lnTo>
                <a:lnTo>
                  <a:pt x="29763" y="16306"/>
                </a:lnTo>
                <a:lnTo>
                  <a:pt x="31683" y="16306"/>
                </a:lnTo>
                <a:lnTo>
                  <a:pt x="34564" y="15346"/>
                </a:lnTo>
                <a:lnTo>
                  <a:pt x="37444" y="14386"/>
                </a:lnTo>
                <a:lnTo>
                  <a:pt x="44165" y="14386"/>
                </a:lnTo>
                <a:lnTo>
                  <a:pt x="48005" y="15346"/>
                </a:lnTo>
                <a:lnTo>
                  <a:pt x="50886" y="16306"/>
                </a:lnTo>
                <a:lnTo>
                  <a:pt x="53766" y="17266"/>
                </a:lnTo>
                <a:lnTo>
                  <a:pt x="55686" y="18227"/>
                </a:lnTo>
                <a:lnTo>
                  <a:pt x="57607" y="19187"/>
                </a:lnTo>
                <a:lnTo>
                  <a:pt x="60487" y="20147"/>
                </a:lnTo>
                <a:lnTo>
                  <a:pt x="61447" y="21107"/>
                </a:lnTo>
                <a:lnTo>
                  <a:pt x="63367" y="21107"/>
                </a:lnTo>
                <a:lnTo>
                  <a:pt x="64328" y="22067"/>
                </a:lnTo>
                <a:lnTo>
                  <a:pt x="65288" y="23027"/>
                </a:lnTo>
                <a:lnTo>
                  <a:pt x="67208" y="23027"/>
                </a:lnTo>
                <a:lnTo>
                  <a:pt x="67208" y="22067"/>
                </a:lnTo>
                <a:lnTo>
                  <a:pt x="68168" y="22067"/>
                </a:lnTo>
                <a:lnTo>
                  <a:pt x="68168" y="21107"/>
                </a:lnTo>
                <a:lnTo>
                  <a:pt x="69128" y="20147"/>
                </a:lnTo>
                <a:lnTo>
                  <a:pt x="69128" y="9585"/>
                </a:lnTo>
                <a:lnTo>
                  <a:pt x="68168" y="9585"/>
                </a:lnTo>
                <a:lnTo>
                  <a:pt x="68168" y="7665"/>
                </a:lnTo>
                <a:lnTo>
                  <a:pt x="67208" y="6720"/>
                </a:lnTo>
                <a:lnTo>
                  <a:pt x="66248" y="6720"/>
                </a:lnTo>
                <a:lnTo>
                  <a:pt x="65288" y="5745"/>
                </a:lnTo>
                <a:lnTo>
                  <a:pt x="64328" y="4785"/>
                </a:lnTo>
                <a:lnTo>
                  <a:pt x="62407" y="4785"/>
                </a:lnTo>
                <a:lnTo>
                  <a:pt x="61447" y="3825"/>
                </a:lnTo>
                <a:lnTo>
                  <a:pt x="59527" y="2880"/>
                </a:lnTo>
                <a:lnTo>
                  <a:pt x="56647" y="1904"/>
                </a:lnTo>
                <a:lnTo>
                  <a:pt x="54726" y="1904"/>
                </a:lnTo>
                <a:lnTo>
                  <a:pt x="51846" y="944"/>
                </a:lnTo>
                <a:lnTo>
                  <a:pt x="48966" y="0"/>
                </a:lnTo>
                <a:lnTo>
                  <a:pt x="34564" y="0"/>
                </a:lnTo>
                <a:lnTo>
                  <a:pt x="28803" y="944"/>
                </a:lnTo>
                <a:lnTo>
                  <a:pt x="24002" y="1904"/>
                </a:lnTo>
                <a:lnTo>
                  <a:pt x="19202" y="3825"/>
                </a:lnTo>
                <a:lnTo>
                  <a:pt x="15361" y="6720"/>
                </a:lnTo>
                <a:lnTo>
                  <a:pt x="12481" y="9585"/>
                </a:lnTo>
                <a:lnTo>
                  <a:pt x="8641" y="12466"/>
                </a:lnTo>
                <a:lnTo>
                  <a:pt x="6720" y="15346"/>
                </a:lnTo>
                <a:lnTo>
                  <a:pt x="4800" y="19187"/>
                </a:lnTo>
                <a:lnTo>
                  <a:pt x="2880" y="23027"/>
                </a:lnTo>
                <a:lnTo>
                  <a:pt x="2880" y="39349"/>
                </a:lnTo>
                <a:lnTo>
                  <a:pt x="4800" y="43190"/>
                </a:lnTo>
                <a:lnTo>
                  <a:pt x="6720" y="46070"/>
                </a:lnTo>
                <a:lnTo>
                  <a:pt x="8641" y="48950"/>
                </a:lnTo>
                <a:lnTo>
                  <a:pt x="10561" y="51831"/>
                </a:lnTo>
                <a:lnTo>
                  <a:pt x="13441" y="53751"/>
                </a:lnTo>
                <a:lnTo>
                  <a:pt x="16322" y="56631"/>
                </a:lnTo>
                <a:lnTo>
                  <a:pt x="19202" y="57591"/>
                </a:lnTo>
                <a:lnTo>
                  <a:pt x="22082" y="59512"/>
                </a:lnTo>
                <a:lnTo>
                  <a:pt x="25923" y="61432"/>
                </a:lnTo>
                <a:lnTo>
                  <a:pt x="28803" y="62392"/>
                </a:lnTo>
                <a:lnTo>
                  <a:pt x="32644" y="63352"/>
                </a:lnTo>
                <a:lnTo>
                  <a:pt x="35524" y="65272"/>
                </a:lnTo>
                <a:lnTo>
                  <a:pt x="38404" y="66233"/>
                </a:lnTo>
                <a:lnTo>
                  <a:pt x="42245" y="67193"/>
                </a:lnTo>
                <a:lnTo>
                  <a:pt x="45125" y="69113"/>
                </a:lnTo>
                <a:lnTo>
                  <a:pt x="47045" y="70073"/>
                </a:lnTo>
                <a:lnTo>
                  <a:pt x="49926" y="71993"/>
                </a:lnTo>
                <a:lnTo>
                  <a:pt x="51846" y="73914"/>
                </a:lnTo>
                <a:lnTo>
                  <a:pt x="52806" y="75834"/>
                </a:lnTo>
                <a:lnTo>
                  <a:pt x="54726" y="77739"/>
                </a:lnTo>
                <a:lnTo>
                  <a:pt x="55686" y="80634"/>
                </a:lnTo>
                <a:lnTo>
                  <a:pt x="55686" y="86395"/>
                </a:lnTo>
                <a:lnTo>
                  <a:pt x="54726" y="88300"/>
                </a:lnTo>
                <a:lnTo>
                  <a:pt x="53766" y="91180"/>
                </a:lnTo>
                <a:lnTo>
                  <a:pt x="52806" y="93101"/>
                </a:lnTo>
                <a:lnTo>
                  <a:pt x="50886" y="95021"/>
                </a:lnTo>
                <a:lnTo>
                  <a:pt x="48966" y="95981"/>
                </a:lnTo>
                <a:lnTo>
                  <a:pt x="47045" y="97917"/>
                </a:lnTo>
                <a:lnTo>
                  <a:pt x="45125" y="98861"/>
                </a:lnTo>
                <a:lnTo>
                  <a:pt x="42245" y="98861"/>
                </a:lnTo>
                <a:lnTo>
                  <a:pt x="39364" y="99822"/>
                </a:lnTo>
                <a:lnTo>
                  <a:pt x="24963" y="99822"/>
                </a:lnTo>
                <a:lnTo>
                  <a:pt x="22082" y="98861"/>
                </a:lnTo>
                <a:lnTo>
                  <a:pt x="18242" y="97917"/>
                </a:lnTo>
                <a:lnTo>
                  <a:pt x="15361" y="95981"/>
                </a:lnTo>
                <a:lnTo>
                  <a:pt x="13441" y="95021"/>
                </a:lnTo>
                <a:lnTo>
                  <a:pt x="10561" y="94076"/>
                </a:lnTo>
                <a:lnTo>
                  <a:pt x="8641" y="93101"/>
                </a:lnTo>
                <a:lnTo>
                  <a:pt x="6720" y="92141"/>
                </a:lnTo>
                <a:lnTo>
                  <a:pt x="4800" y="9023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4824084" y="1682602"/>
            <a:ext cx="24002" cy="23042"/>
          </a:xfrm>
          <a:custGeom>
            <a:avLst/>
            <a:gdLst/>
            <a:ahLst/>
            <a:cxnLst/>
            <a:rect l="l" t="t" r="r" b="b"/>
            <a:pathLst>
              <a:path w="24002" h="23042">
                <a:moveTo>
                  <a:pt x="24002" y="11521"/>
                </a:moveTo>
                <a:lnTo>
                  <a:pt x="24002" y="6720"/>
                </a:lnTo>
                <a:lnTo>
                  <a:pt x="23042" y="3840"/>
                </a:lnTo>
                <a:lnTo>
                  <a:pt x="21122" y="2880"/>
                </a:lnTo>
                <a:lnTo>
                  <a:pt x="20162" y="960"/>
                </a:lnTo>
                <a:lnTo>
                  <a:pt x="16322" y="0"/>
                </a:lnTo>
                <a:lnTo>
                  <a:pt x="7680" y="0"/>
                </a:lnTo>
                <a:lnTo>
                  <a:pt x="3840" y="960"/>
                </a:lnTo>
                <a:lnTo>
                  <a:pt x="2880" y="2880"/>
                </a:lnTo>
                <a:lnTo>
                  <a:pt x="960" y="384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lnTo>
                  <a:pt x="2880" y="21122"/>
                </a:lnTo>
                <a:lnTo>
                  <a:pt x="3840" y="23042"/>
                </a:lnTo>
                <a:lnTo>
                  <a:pt x="16322" y="23042"/>
                </a:lnTo>
                <a:lnTo>
                  <a:pt x="20162" y="22067"/>
                </a:lnTo>
                <a:lnTo>
                  <a:pt x="21122" y="21122"/>
                </a:lnTo>
                <a:lnTo>
                  <a:pt x="23042" y="19202"/>
                </a:lnTo>
                <a:lnTo>
                  <a:pt x="24002" y="16322"/>
                </a:lnTo>
                <a:lnTo>
                  <a:pt x="24002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" name="object 155"/>
          <p:cNvSpPr/>
          <p:nvPr/>
        </p:nvSpPr>
        <p:spPr>
          <a:xfrm>
            <a:off x="4826965" y="1725792"/>
            <a:ext cx="19202" cy="113278"/>
          </a:xfrm>
          <a:custGeom>
            <a:avLst/>
            <a:gdLst/>
            <a:ahLst/>
            <a:cxnLst/>
            <a:rect l="l" t="t" r="r" b="b"/>
            <a:pathLst>
              <a:path w="19202" h="113278">
                <a:moveTo>
                  <a:pt x="19202" y="109438"/>
                </a:moveTo>
                <a:lnTo>
                  <a:pt x="19202" y="3840"/>
                </a:lnTo>
                <a:lnTo>
                  <a:pt x="18242" y="2880"/>
                </a:lnTo>
                <a:lnTo>
                  <a:pt x="18242" y="1935"/>
                </a:lnTo>
                <a:lnTo>
                  <a:pt x="17282" y="1935"/>
                </a:lnTo>
                <a:lnTo>
                  <a:pt x="17282" y="960"/>
                </a:lnTo>
                <a:lnTo>
                  <a:pt x="14401" y="960"/>
                </a:lnTo>
                <a:lnTo>
                  <a:pt x="12481" y="0"/>
                </a:lnTo>
                <a:lnTo>
                  <a:pt x="7680" y="0"/>
                </a:lnTo>
                <a:lnTo>
                  <a:pt x="5760" y="960"/>
                </a:lnTo>
                <a:lnTo>
                  <a:pt x="960" y="960"/>
                </a:lnTo>
                <a:lnTo>
                  <a:pt x="960" y="1935"/>
                </a:lnTo>
                <a:lnTo>
                  <a:pt x="0" y="1935"/>
                </a:lnTo>
                <a:lnTo>
                  <a:pt x="0" y="111358"/>
                </a:lnTo>
                <a:lnTo>
                  <a:pt x="960" y="112318"/>
                </a:lnTo>
                <a:lnTo>
                  <a:pt x="1920" y="112318"/>
                </a:lnTo>
                <a:lnTo>
                  <a:pt x="2880" y="113278"/>
                </a:lnTo>
                <a:lnTo>
                  <a:pt x="14401" y="113278"/>
                </a:lnTo>
                <a:lnTo>
                  <a:pt x="15361" y="112318"/>
                </a:lnTo>
                <a:lnTo>
                  <a:pt x="17282" y="112318"/>
                </a:lnTo>
                <a:lnTo>
                  <a:pt x="18242" y="111358"/>
                </a:lnTo>
                <a:lnTo>
                  <a:pt x="19202" y="110398"/>
                </a:lnTo>
                <a:lnTo>
                  <a:pt x="19202" y="10943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/>
          <p:nvPr/>
        </p:nvSpPr>
        <p:spPr>
          <a:xfrm>
            <a:off x="4894173" y="1813148"/>
            <a:ext cx="5760" cy="26883"/>
          </a:xfrm>
          <a:custGeom>
            <a:avLst/>
            <a:gdLst/>
            <a:ahLst/>
            <a:cxnLst/>
            <a:rect l="l" t="t" r="r" b="b"/>
            <a:pathLst>
              <a:path w="5760" h="26883">
                <a:moveTo>
                  <a:pt x="1920" y="3840"/>
                </a:moveTo>
                <a:lnTo>
                  <a:pt x="0" y="0"/>
                </a:lnTo>
                <a:lnTo>
                  <a:pt x="1920" y="24963"/>
                </a:lnTo>
                <a:lnTo>
                  <a:pt x="5760" y="26883"/>
                </a:lnTo>
                <a:lnTo>
                  <a:pt x="4800" y="7680"/>
                </a:lnTo>
                <a:lnTo>
                  <a:pt x="192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/>
          <p:nvPr/>
        </p:nvSpPr>
        <p:spPr>
          <a:xfrm>
            <a:off x="4874011" y="1724847"/>
            <a:ext cx="87355" cy="115183"/>
          </a:xfrm>
          <a:custGeom>
            <a:avLst/>
            <a:gdLst/>
            <a:ahLst/>
            <a:cxnLst/>
            <a:rect l="l" t="t" r="r" b="b"/>
            <a:pathLst>
              <a:path w="87355" h="115183">
                <a:moveTo>
                  <a:pt x="80634" y="13426"/>
                </a:moveTo>
                <a:lnTo>
                  <a:pt x="77754" y="9585"/>
                </a:lnTo>
                <a:lnTo>
                  <a:pt x="74874" y="6720"/>
                </a:lnTo>
                <a:lnTo>
                  <a:pt x="70073" y="3825"/>
                </a:lnTo>
                <a:lnTo>
                  <a:pt x="65272" y="1904"/>
                </a:lnTo>
                <a:lnTo>
                  <a:pt x="59512" y="944"/>
                </a:lnTo>
                <a:lnTo>
                  <a:pt x="52791" y="0"/>
                </a:lnTo>
                <a:lnTo>
                  <a:pt x="37429" y="0"/>
                </a:lnTo>
                <a:lnTo>
                  <a:pt x="33588" y="944"/>
                </a:lnTo>
                <a:lnTo>
                  <a:pt x="29763" y="1904"/>
                </a:lnTo>
                <a:lnTo>
                  <a:pt x="25923" y="2880"/>
                </a:lnTo>
                <a:lnTo>
                  <a:pt x="22082" y="3825"/>
                </a:lnTo>
                <a:lnTo>
                  <a:pt x="19202" y="4785"/>
                </a:lnTo>
                <a:lnTo>
                  <a:pt x="16322" y="5745"/>
                </a:lnTo>
                <a:lnTo>
                  <a:pt x="13441" y="7665"/>
                </a:lnTo>
                <a:lnTo>
                  <a:pt x="10561" y="8625"/>
                </a:lnTo>
                <a:lnTo>
                  <a:pt x="8641" y="9585"/>
                </a:lnTo>
                <a:lnTo>
                  <a:pt x="7680" y="10546"/>
                </a:lnTo>
                <a:lnTo>
                  <a:pt x="6720" y="12466"/>
                </a:lnTo>
                <a:lnTo>
                  <a:pt x="5760" y="13426"/>
                </a:lnTo>
                <a:lnTo>
                  <a:pt x="5760" y="23987"/>
                </a:lnTo>
                <a:lnTo>
                  <a:pt x="6720" y="23987"/>
                </a:lnTo>
                <a:lnTo>
                  <a:pt x="6720" y="24947"/>
                </a:lnTo>
                <a:lnTo>
                  <a:pt x="7680" y="25908"/>
                </a:lnTo>
                <a:lnTo>
                  <a:pt x="11521" y="25908"/>
                </a:lnTo>
                <a:lnTo>
                  <a:pt x="13441" y="24947"/>
                </a:lnTo>
                <a:lnTo>
                  <a:pt x="15361" y="23027"/>
                </a:lnTo>
                <a:lnTo>
                  <a:pt x="18242" y="22067"/>
                </a:lnTo>
                <a:lnTo>
                  <a:pt x="21122" y="21107"/>
                </a:lnTo>
                <a:lnTo>
                  <a:pt x="24002" y="19187"/>
                </a:lnTo>
                <a:lnTo>
                  <a:pt x="26868" y="18227"/>
                </a:lnTo>
                <a:lnTo>
                  <a:pt x="30708" y="17266"/>
                </a:lnTo>
                <a:lnTo>
                  <a:pt x="34549" y="16306"/>
                </a:lnTo>
                <a:lnTo>
                  <a:pt x="39364" y="15346"/>
                </a:lnTo>
                <a:lnTo>
                  <a:pt x="47990" y="15346"/>
                </a:lnTo>
                <a:lnTo>
                  <a:pt x="51831" y="16306"/>
                </a:lnTo>
                <a:lnTo>
                  <a:pt x="54711" y="17266"/>
                </a:lnTo>
                <a:lnTo>
                  <a:pt x="57591" y="18227"/>
                </a:lnTo>
                <a:lnTo>
                  <a:pt x="60472" y="19187"/>
                </a:lnTo>
                <a:lnTo>
                  <a:pt x="62392" y="22067"/>
                </a:lnTo>
                <a:lnTo>
                  <a:pt x="64312" y="23987"/>
                </a:lnTo>
                <a:lnTo>
                  <a:pt x="65272" y="26868"/>
                </a:lnTo>
                <a:lnTo>
                  <a:pt x="66233" y="29748"/>
                </a:lnTo>
                <a:lnTo>
                  <a:pt x="67193" y="32628"/>
                </a:lnTo>
                <a:lnTo>
                  <a:pt x="68153" y="36469"/>
                </a:lnTo>
                <a:lnTo>
                  <a:pt x="68153" y="47990"/>
                </a:lnTo>
                <a:lnTo>
                  <a:pt x="45110" y="47990"/>
                </a:lnTo>
                <a:lnTo>
                  <a:pt x="37429" y="48950"/>
                </a:lnTo>
                <a:lnTo>
                  <a:pt x="30708" y="50871"/>
                </a:lnTo>
                <a:lnTo>
                  <a:pt x="24963" y="51831"/>
                </a:lnTo>
                <a:lnTo>
                  <a:pt x="19202" y="54711"/>
                </a:lnTo>
                <a:lnTo>
                  <a:pt x="14401" y="57591"/>
                </a:lnTo>
                <a:lnTo>
                  <a:pt x="9601" y="60472"/>
                </a:lnTo>
                <a:lnTo>
                  <a:pt x="6720" y="63352"/>
                </a:lnTo>
                <a:lnTo>
                  <a:pt x="3840" y="68153"/>
                </a:lnTo>
                <a:lnTo>
                  <a:pt x="1920" y="72953"/>
                </a:lnTo>
                <a:lnTo>
                  <a:pt x="0" y="77739"/>
                </a:lnTo>
                <a:lnTo>
                  <a:pt x="0" y="88300"/>
                </a:lnTo>
                <a:lnTo>
                  <a:pt x="960" y="93101"/>
                </a:lnTo>
                <a:lnTo>
                  <a:pt x="2880" y="96941"/>
                </a:lnTo>
                <a:lnTo>
                  <a:pt x="4800" y="100797"/>
                </a:lnTo>
                <a:lnTo>
                  <a:pt x="7680" y="104637"/>
                </a:lnTo>
                <a:lnTo>
                  <a:pt x="10561" y="107502"/>
                </a:lnTo>
                <a:lnTo>
                  <a:pt x="13441" y="110383"/>
                </a:lnTo>
                <a:lnTo>
                  <a:pt x="17282" y="112303"/>
                </a:lnTo>
                <a:lnTo>
                  <a:pt x="22082" y="113263"/>
                </a:lnTo>
                <a:lnTo>
                  <a:pt x="20162" y="88300"/>
                </a:lnTo>
                <a:lnTo>
                  <a:pt x="20162" y="79674"/>
                </a:lnTo>
                <a:lnTo>
                  <a:pt x="21122" y="76794"/>
                </a:lnTo>
                <a:lnTo>
                  <a:pt x="22082" y="73914"/>
                </a:lnTo>
                <a:lnTo>
                  <a:pt x="23042" y="71993"/>
                </a:lnTo>
                <a:lnTo>
                  <a:pt x="24963" y="69113"/>
                </a:lnTo>
                <a:lnTo>
                  <a:pt x="27843" y="68153"/>
                </a:lnTo>
                <a:lnTo>
                  <a:pt x="30708" y="66233"/>
                </a:lnTo>
                <a:lnTo>
                  <a:pt x="33588" y="64312"/>
                </a:lnTo>
                <a:lnTo>
                  <a:pt x="37429" y="63352"/>
                </a:lnTo>
                <a:lnTo>
                  <a:pt x="41269" y="63352"/>
                </a:lnTo>
                <a:lnTo>
                  <a:pt x="46070" y="62392"/>
                </a:lnTo>
                <a:lnTo>
                  <a:pt x="68153" y="62392"/>
                </a:lnTo>
                <a:lnTo>
                  <a:pt x="68153" y="84460"/>
                </a:lnTo>
                <a:lnTo>
                  <a:pt x="63352" y="90236"/>
                </a:lnTo>
                <a:lnTo>
                  <a:pt x="58552" y="94076"/>
                </a:lnTo>
                <a:lnTo>
                  <a:pt x="53751" y="96941"/>
                </a:lnTo>
                <a:lnTo>
                  <a:pt x="49911" y="98861"/>
                </a:lnTo>
                <a:lnTo>
                  <a:pt x="45110" y="100797"/>
                </a:lnTo>
                <a:lnTo>
                  <a:pt x="33588" y="100797"/>
                </a:lnTo>
                <a:lnTo>
                  <a:pt x="28803" y="98861"/>
                </a:lnTo>
                <a:lnTo>
                  <a:pt x="24963" y="95981"/>
                </a:lnTo>
                <a:lnTo>
                  <a:pt x="25923" y="115183"/>
                </a:lnTo>
                <a:lnTo>
                  <a:pt x="43205" y="115183"/>
                </a:lnTo>
                <a:lnTo>
                  <a:pt x="48950" y="114223"/>
                </a:lnTo>
                <a:lnTo>
                  <a:pt x="54711" y="111343"/>
                </a:lnTo>
                <a:lnTo>
                  <a:pt x="60472" y="108463"/>
                </a:lnTo>
                <a:lnTo>
                  <a:pt x="66233" y="104637"/>
                </a:lnTo>
                <a:lnTo>
                  <a:pt x="70073" y="99822"/>
                </a:lnTo>
                <a:lnTo>
                  <a:pt x="70073" y="111343"/>
                </a:lnTo>
                <a:lnTo>
                  <a:pt x="71033" y="112303"/>
                </a:lnTo>
                <a:lnTo>
                  <a:pt x="71993" y="113263"/>
                </a:lnTo>
                <a:lnTo>
                  <a:pt x="72953" y="113263"/>
                </a:lnTo>
                <a:lnTo>
                  <a:pt x="73913" y="114223"/>
                </a:lnTo>
                <a:lnTo>
                  <a:pt x="83515" y="114223"/>
                </a:lnTo>
                <a:lnTo>
                  <a:pt x="84475" y="113263"/>
                </a:lnTo>
                <a:lnTo>
                  <a:pt x="85435" y="113263"/>
                </a:lnTo>
                <a:lnTo>
                  <a:pt x="86395" y="112303"/>
                </a:lnTo>
                <a:lnTo>
                  <a:pt x="87355" y="112303"/>
                </a:lnTo>
                <a:lnTo>
                  <a:pt x="87355" y="32628"/>
                </a:lnTo>
                <a:lnTo>
                  <a:pt x="86395" y="26868"/>
                </a:lnTo>
                <a:lnTo>
                  <a:pt x="84475" y="22067"/>
                </a:lnTo>
                <a:lnTo>
                  <a:pt x="83515" y="17266"/>
                </a:lnTo>
                <a:lnTo>
                  <a:pt x="80634" y="1342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/>
          <p:nvPr/>
        </p:nvSpPr>
        <p:spPr>
          <a:xfrm>
            <a:off x="4983449" y="1812203"/>
            <a:ext cx="38389" cy="60472"/>
          </a:xfrm>
          <a:custGeom>
            <a:avLst/>
            <a:gdLst/>
            <a:ahLst/>
            <a:cxnLst/>
            <a:rect l="l" t="t" r="r" b="b"/>
            <a:pathLst>
              <a:path w="38389" h="60472">
                <a:moveTo>
                  <a:pt x="960" y="59512"/>
                </a:moveTo>
                <a:lnTo>
                  <a:pt x="2880" y="59512"/>
                </a:lnTo>
                <a:lnTo>
                  <a:pt x="3840" y="60472"/>
                </a:lnTo>
                <a:lnTo>
                  <a:pt x="7680" y="60472"/>
                </a:lnTo>
                <a:lnTo>
                  <a:pt x="8641" y="59512"/>
                </a:lnTo>
                <a:lnTo>
                  <a:pt x="12481" y="59512"/>
                </a:lnTo>
                <a:lnTo>
                  <a:pt x="13441" y="58552"/>
                </a:lnTo>
                <a:lnTo>
                  <a:pt x="14401" y="58552"/>
                </a:lnTo>
                <a:lnTo>
                  <a:pt x="14401" y="57591"/>
                </a:lnTo>
                <a:lnTo>
                  <a:pt x="15346" y="57591"/>
                </a:lnTo>
                <a:lnTo>
                  <a:pt x="15346" y="56631"/>
                </a:lnTo>
                <a:lnTo>
                  <a:pt x="31683" y="32628"/>
                </a:lnTo>
                <a:lnTo>
                  <a:pt x="33588" y="30708"/>
                </a:lnTo>
                <a:lnTo>
                  <a:pt x="34549" y="28788"/>
                </a:lnTo>
                <a:lnTo>
                  <a:pt x="34549" y="26868"/>
                </a:lnTo>
                <a:lnTo>
                  <a:pt x="35524" y="24947"/>
                </a:lnTo>
                <a:lnTo>
                  <a:pt x="36469" y="23027"/>
                </a:lnTo>
                <a:lnTo>
                  <a:pt x="37429" y="22067"/>
                </a:lnTo>
                <a:lnTo>
                  <a:pt x="37429" y="20147"/>
                </a:lnTo>
                <a:lnTo>
                  <a:pt x="38389" y="18227"/>
                </a:lnTo>
                <a:lnTo>
                  <a:pt x="38389" y="3825"/>
                </a:lnTo>
                <a:lnTo>
                  <a:pt x="37429" y="2880"/>
                </a:lnTo>
                <a:lnTo>
                  <a:pt x="37429" y="1905"/>
                </a:lnTo>
                <a:lnTo>
                  <a:pt x="36469" y="1905"/>
                </a:lnTo>
                <a:lnTo>
                  <a:pt x="35524" y="944"/>
                </a:lnTo>
                <a:lnTo>
                  <a:pt x="33588" y="0"/>
                </a:lnTo>
                <a:lnTo>
                  <a:pt x="21122" y="0"/>
                </a:lnTo>
                <a:lnTo>
                  <a:pt x="20162" y="944"/>
                </a:lnTo>
                <a:lnTo>
                  <a:pt x="19187" y="1905"/>
                </a:lnTo>
                <a:lnTo>
                  <a:pt x="18242" y="1905"/>
                </a:lnTo>
                <a:lnTo>
                  <a:pt x="17282" y="2880"/>
                </a:lnTo>
                <a:lnTo>
                  <a:pt x="16322" y="3825"/>
                </a:lnTo>
                <a:lnTo>
                  <a:pt x="16322" y="23987"/>
                </a:lnTo>
                <a:lnTo>
                  <a:pt x="960" y="56631"/>
                </a:lnTo>
                <a:lnTo>
                  <a:pt x="0" y="57591"/>
                </a:lnTo>
                <a:lnTo>
                  <a:pt x="0" y="58552"/>
                </a:lnTo>
                <a:lnTo>
                  <a:pt x="960" y="5951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/>
          <p:nvPr/>
        </p:nvSpPr>
        <p:spPr>
          <a:xfrm>
            <a:off x="5107274" y="1684522"/>
            <a:ext cx="110398" cy="155508"/>
          </a:xfrm>
          <a:custGeom>
            <a:avLst/>
            <a:gdLst/>
            <a:ahLst/>
            <a:cxnLst/>
            <a:rect l="l" t="t" r="r" b="b"/>
            <a:pathLst>
              <a:path w="110398" h="155508">
                <a:moveTo>
                  <a:pt x="110398" y="127680"/>
                </a:moveTo>
                <a:lnTo>
                  <a:pt x="109438" y="126720"/>
                </a:lnTo>
                <a:lnTo>
                  <a:pt x="109438" y="124785"/>
                </a:lnTo>
                <a:lnTo>
                  <a:pt x="108478" y="123840"/>
                </a:lnTo>
                <a:lnTo>
                  <a:pt x="104637" y="123840"/>
                </a:lnTo>
                <a:lnTo>
                  <a:pt x="102717" y="125745"/>
                </a:lnTo>
                <a:lnTo>
                  <a:pt x="99852" y="126720"/>
                </a:lnTo>
                <a:lnTo>
                  <a:pt x="97916" y="128625"/>
                </a:lnTo>
                <a:lnTo>
                  <a:pt x="94076" y="130561"/>
                </a:lnTo>
                <a:lnTo>
                  <a:pt x="91196" y="132466"/>
                </a:lnTo>
                <a:lnTo>
                  <a:pt x="87355" y="134401"/>
                </a:lnTo>
                <a:lnTo>
                  <a:pt x="82570" y="135346"/>
                </a:lnTo>
                <a:lnTo>
                  <a:pt x="78729" y="137266"/>
                </a:lnTo>
                <a:lnTo>
                  <a:pt x="72969" y="138242"/>
                </a:lnTo>
                <a:lnTo>
                  <a:pt x="60487" y="138242"/>
                </a:lnTo>
                <a:lnTo>
                  <a:pt x="53766" y="136306"/>
                </a:lnTo>
                <a:lnTo>
                  <a:pt x="48005" y="134401"/>
                </a:lnTo>
                <a:lnTo>
                  <a:pt x="42245" y="131505"/>
                </a:lnTo>
                <a:lnTo>
                  <a:pt x="37444" y="127680"/>
                </a:lnTo>
                <a:lnTo>
                  <a:pt x="33604" y="122880"/>
                </a:lnTo>
                <a:lnTo>
                  <a:pt x="29763" y="118064"/>
                </a:lnTo>
                <a:lnTo>
                  <a:pt x="26883" y="111358"/>
                </a:lnTo>
                <a:lnTo>
                  <a:pt x="24963" y="104637"/>
                </a:lnTo>
                <a:lnTo>
                  <a:pt x="22765" y="92056"/>
                </a:lnTo>
                <a:lnTo>
                  <a:pt x="22082" y="78714"/>
                </a:lnTo>
                <a:lnTo>
                  <a:pt x="22084" y="77962"/>
                </a:lnTo>
                <a:lnTo>
                  <a:pt x="22841" y="64694"/>
                </a:lnTo>
                <a:lnTo>
                  <a:pt x="24963" y="52791"/>
                </a:lnTo>
                <a:lnTo>
                  <a:pt x="26883" y="45110"/>
                </a:lnTo>
                <a:lnTo>
                  <a:pt x="29763" y="38389"/>
                </a:lnTo>
                <a:lnTo>
                  <a:pt x="34564" y="33588"/>
                </a:lnTo>
                <a:lnTo>
                  <a:pt x="38404" y="28803"/>
                </a:lnTo>
                <a:lnTo>
                  <a:pt x="43205" y="23987"/>
                </a:lnTo>
                <a:lnTo>
                  <a:pt x="48005" y="22082"/>
                </a:lnTo>
                <a:lnTo>
                  <a:pt x="53766" y="19202"/>
                </a:lnTo>
                <a:lnTo>
                  <a:pt x="59527" y="17282"/>
                </a:lnTo>
                <a:lnTo>
                  <a:pt x="72969" y="17282"/>
                </a:lnTo>
                <a:lnTo>
                  <a:pt x="77769" y="18242"/>
                </a:lnTo>
                <a:lnTo>
                  <a:pt x="82570" y="20147"/>
                </a:lnTo>
                <a:lnTo>
                  <a:pt x="87355" y="21122"/>
                </a:lnTo>
                <a:lnTo>
                  <a:pt x="91196" y="23042"/>
                </a:lnTo>
                <a:lnTo>
                  <a:pt x="94076" y="24963"/>
                </a:lnTo>
                <a:lnTo>
                  <a:pt x="96972" y="26868"/>
                </a:lnTo>
                <a:lnTo>
                  <a:pt x="99852" y="28803"/>
                </a:lnTo>
                <a:lnTo>
                  <a:pt x="101757" y="29763"/>
                </a:lnTo>
                <a:lnTo>
                  <a:pt x="103692" y="31668"/>
                </a:lnTo>
                <a:lnTo>
                  <a:pt x="104637" y="32644"/>
                </a:lnTo>
                <a:lnTo>
                  <a:pt x="106558" y="32644"/>
                </a:lnTo>
                <a:lnTo>
                  <a:pt x="107533" y="31668"/>
                </a:lnTo>
                <a:lnTo>
                  <a:pt x="108478" y="31668"/>
                </a:lnTo>
                <a:lnTo>
                  <a:pt x="108478" y="30708"/>
                </a:lnTo>
                <a:lnTo>
                  <a:pt x="109438" y="29763"/>
                </a:lnTo>
                <a:lnTo>
                  <a:pt x="109438" y="18242"/>
                </a:lnTo>
                <a:lnTo>
                  <a:pt x="108478" y="17282"/>
                </a:lnTo>
                <a:lnTo>
                  <a:pt x="108478" y="15361"/>
                </a:lnTo>
                <a:lnTo>
                  <a:pt x="107533" y="14401"/>
                </a:lnTo>
                <a:lnTo>
                  <a:pt x="107533" y="13441"/>
                </a:lnTo>
                <a:lnTo>
                  <a:pt x="106558" y="12481"/>
                </a:lnTo>
                <a:lnTo>
                  <a:pt x="104637" y="11521"/>
                </a:lnTo>
                <a:lnTo>
                  <a:pt x="102717" y="10561"/>
                </a:lnTo>
                <a:lnTo>
                  <a:pt x="100812" y="8641"/>
                </a:lnTo>
                <a:lnTo>
                  <a:pt x="97916" y="6720"/>
                </a:lnTo>
                <a:lnTo>
                  <a:pt x="95036" y="5760"/>
                </a:lnTo>
                <a:lnTo>
                  <a:pt x="91196" y="4800"/>
                </a:lnTo>
                <a:lnTo>
                  <a:pt x="87355" y="2880"/>
                </a:lnTo>
                <a:lnTo>
                  <a:pt x="83530" y="1920"/>
                </a:lnTo>
                <a:lnTo>
                  <a:pt x="79689" y="960"/>
                </a:lnTo>
                <a:lnTo>
                  <a:pt x="74889" y="960"/>
                </a:lnTo>
                <a:lnTo>
                  <a:pt x="71048" y="0"/>
                </a:lnTo>
                <a:lnTo>
                  <a:pt x="67208" y="0"/>
                </a:lnTo>
                <a:lnTo>
                  <a:pt x="63891" y="65"/>
                </a:lnTo>
                <a:lnTo>
                  <a:pt x="51114" y="1763"/>
                </a:lnTo>
                <a:lnTo>
                  <a:pt x="39364" y="5760"/>
                </a:lnTo>
                <a:lnTo>
                  <a:pt x="27787" y="12570"/>
                </a:lnTo>
                <a:lnTo>
                  <a:pt x="18242" y="21122"/>
                </a:lnTo>
                <a:lnTo>
                  <a:pt x="9743" y="33834"/>
                </a:lnTo>
                <a:lnTo>
                  <a:pt x="4800" y="46070"/>
                </a:lnTo>
                <a:lnTo>
                  <a:pt x="2417" y="53671"/>
                </a:lnTo>
                <a:lnTo>
                  <a:pt x="503" y="66118"/>
                </a:lnTo>
                <a:lnTo>
                  <a:pt x="0" y="79674"/>
                </a:lnTo>
                <a:lnTo>
                  <a:pt x="176" y="88000"/>
                </a:lnTo>
                <a:lnTo>
                  <a:pt x="1536" y="100750"/>
                </a:lnTo>
                <a:lnTo>
                  <a:pt x="4800" y="112318"/>
                </a:lnTo>
                <a:lnTo>
                  <a:pt x="10336" y="126103"/>
                </a:lnTo>
                <a:lnTo>
                  <a:pt x="17282" y="136306"/>
                </a:lnTo>
                <a:lnTo>
                  <a:pt x="23042" y="143027"/>
                </a:lnTo>
                <a:lnTo>
                  <a:pt x="29763" y="147827"/>
                </a:lnTo>
                <a:lnTo>
                  <a:pt x="37444" y="150708"/>
                </a:lnTo>
                <a:lnTo>
                  <a:pt x="51459" y="154359"/>
                </a:lnTo>
                <a:lnTo>
                  <a:pt x="64328" y="155508"/>
                </a:lnTo>
                <a:lnTo>
                  <a:pt x="75849" y="155508"/>
                </a:lnTo>
                <a:lnTo>
                  <a:pt x="79689" y="153588"/>
                </a:lnTo>
                <a:lnTo>
                  <a:pt x="85450" y="152628"/>
                </a:lnTo>
                <a:lnTo>
                  <a:pt x="89291" y="151668"/>
                </a:lnTo>
                <a:lnTo>
                  <a:pt x="93131" y="149748"/>
                </a:lnTo>
                <a:lnTo>
                  <a:pt x="96972" y="148788"/>
                </a:lnTo>
                <a:lnTo>
                  <a:pt x="99852" y="146867"/>
                </a:lnTo>
                <a:lnTo>
                  <a:pt x="102717" y="145907"/>
                </a:lnTo>
                <a:lnTo>
                  <a:pt x="104637" y="143987"/>
                </a:lnTo>
                <a:lnTo>
                  <a:pt x="106558" y="143027"/>
                </a:lnTo>
                <a:lnTo>
                  <a:pt x="107533" y="142067"/>
                </a:lnTo>
                <a:lnTo>
                  <a:pt x="108478" y="141122"/>
                </a:lnTo>
                <a:lnTo>
                  <a:pt x="108478" y="140147"/>
                </a:lnTo>
                <a:lnTo>
                  <a:pt x="109438" y="139186"/>
                </a:lnTo>
                <a:lnTo>
                  <a:pt x="109438" y="137266"/>
                </a:lnTo>
                <a:lnTo>
                  <a:pt x="110398" y="136306"/>
                </a:lnTo>
                <a:lnTo>
                  <a:pt x="110398" y="12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" name="object 160"/>
          <p:cNvSpPr/>
          <p:nvPr/>
        </p:nvSpPr>
        <p:spPr>
          <a:xfrm>
            <a:off x="5239755" y="1724847"/>
            <a:ext cx="81594" cy="115183"/>
          </a:xfrm>
          <a:custGeom>
            <a:avLst/>
            <a:gdLst/>
            <a:ahLst/>
            <a:cxnLst/>
            <a:rect l="l" t="t" r="r" b="b"/>
            <a:pathLst>
              <a:path w="81594" h="115183">
                <a:moveTo>
                  <a:pt x="43205" y="15346"/>
                </a:moveTo>
                <a:lnTo>
                  <a:pt x="47045" y="16306"/>
                </a:lnTo>
                <a:lnTo>
                  <a:pt x="49926" y="17266"/>
                </a:lnTo>
                <a:lnTo>
                  <a:pt x="52791" y="18227"/>
                </a:lnTo>
                <a:lnTo>
                  <a:pt x="55686" y="19187"/>
                </a:lnTo>
                <a:lnTo>
                  <a:pt x="57607" y="22067"/>
                </a:lnTo>
                <a:lnTo>
                  <a:pt x="59512" y="23987"/>
                </a:lnTo>
                <a:lnTo>
                  <a:pt x="60472" y="26868"/>
                </a:lnTo>
                <a:lnTo>
                  <a:pt x="61447" y="29748"/>
                </a:lnTo>
                <a:lnTo>
                  <a:pt x="62407" y="32628"/>
                </a:lnTo>
                <a:lnTo>
                  <a:pt x="62407" y="47990"/>
                </a:lnTo>
                <a:lnTo>
                  <a:pt x="40325" y="47990"/>
                </a:lnTo>
                <a:lnTo>
                  <a:pt x="32644" y="48950"/>
                </a:lnTo>
                <a:lnTo>
                  <a:pt x="25923" y="50871"/>
                </a:lnTo>
                <a:lnTo>
                  <a:pt x="19202" y="51831"/>
                </a:lnTo>
                <a:lnTo>
                  <a:pt x="13441" y="54711"/>
                </a:lnTo>
                <a:lnTo>
                  <a:pt x="15361" y="76794"/>
                </a:lnTo>
                <a:lnTo>
                  <a:pt x="17282" y="73914"/>
                </a:lnTo>
                <a:lnTo>
                  <a:pt x="18242" y="71993"/>
                </a:lnTo>
                <a:lnTo>
                  <a:pt x="20162" y="69113"/>
                </a:lnTo>
                <a:lnTo>
                  <a:pt x="23042" y="68153"/>
                </a:lnTo>
                <a:lnTo>
                  <a:pt x="24963" y="66233"/>
                </a:lnTo>
                <a:lnTo>
                  <a:pt x="28803" y="64312"/>
                </a:lnTo>
                <a:lnTo>
                  <a:pt x="32644" y="63352"/>
                </a:lnTo>
                <a:lnTo>
                  <a:pt x="36484" y="63352"/>
                </a:lnTo>
                <a:lnTo>
                  <a:pt x="41285" y="62392"/>
                </a:lnTo>
                <a:lnTo>
                  <a:pt x="62407" y="62392"/>
                </a:lnTo>
                <a:lnTo>
                  <a:pt x="62407" y="84460"/>
                </a:lnTo>
                <a:lnTo>
                  <a:pt x="57607" y="90236"/>
                </a:lnTo>
                <a:lnTo>
                  <a:pt x="53766" y="94076"/>
                </a:lnTo>
                <a:lnTo>
                  <a:pt x="48966" y="96941"/>
                </a:lnTo>
                <a:lnTo>
                  <a:pt x="45125" y="98861"/>
                </a:lnTo>
                <a:lnTo>
                  <a:pt x="40325" y="100797"/>
                </a:lnTo>
                <a:lnTo>
                  <a:pt x="28803" y="100797"/>
                </a:lnTo>
                <a:lnTo>
                  <a:pt x="24002" y="98861"/>
                </a:lnTo>
                <a:lnTo>
                  <a:pt x="20162" y="95981"/>
                </a:lnTo>
                <a:lnTo>
                  <a:pt x="21122" y="115183"/>
                </a:lnTo>
                <a:lnTo>
                  <a:pt x="38404" y="115183"/>
                </a:lnTo>
                <a:lnTo>
                  <a:pt x="44165" y="114223"/>
                </a:lnTo>
                <a:lnTo>
                  <a:pt x="49926" y="111343"/>
                </a:lnTo>
                <a:lnTo>
                  <a:pt x="55686" y="108463"/>
                </a:lnTo>
                <a:lnTo>
                  <a:pt x="60472" y="104637"/>
                </a:lnTo>
                <a:lnTo>
                  <a:pt x="65288" y="99822"/>
                </a:lnTo>
                <a:lnTo>
                  <a:pt x="65288" y="112303"/>
                </a:lnTo>
                <a:lnTo>
                  <a:pt x="66248" y="112303"/>
                </a:lnTo>
                <a:lnTo>
                  <a:pt x="67193" y="113263"/>
                </a:lnTo>
                <a:lnTo>
                  <a:pt x="69128" y="114223"/>
                </a:lnTo>
                <a:lnTo>
                  <a:pt x="78714" y="114223"/>
                </a:lnTo>
                <a:lnTo>
                  <a:pt x="79674" y="113263"/>
                </a:lnTo>
                <a:lnTo>
                  <a:pt x="80634" y="113263"/>
                </a:lnTo>
                <a:lnTo>
                  <a:pt x="81594" y="112303"/>
                </a:lnTo>
                <a:lnTo>
                  <a:pt x="81594" y="26868"/>
                </a:lnTo>
                <a:lnTo>
                  <a:pt x="79674" y="22067"/>
                </a:lnTo>
                <a:lnTo>
                  <a:pt x="78714" y="17266"/>
                </a:lnTo>
                <a:lnTo>
                  <a:pt x="75834" y="13426"/>
                </a:lnTo>
                <a:lnTo>
                  <a:pt x="72969" y="9585"/>
                </a:lnTo>
                <a:lnTo>
                  <a:pt x="69128" y="6720"/>
                </a:lnTo>
                <a:lnTo>
                  <a:pt x="65288" y="3825"/>
                </a:lnTo>
                <a:lnTo>
                  <a:pt x="59512" y="1904"/>
                </a:lnTo>
                <a:lnTo>
                  <a:pt x="54726" y="944"/>
                </a:lnTo>
                <a:lnTo>
                  <a:pt x="48006" y="0"/>
                </a:lnTo>
                <a:lnTo>
                  <a:pt x="32644" y="0"/>
                </a:lnTo>
                <a:lnTo>
                  <a:pt x="27843" y="944"/>
                </a:lnTo>
                <a:lnTo>
                  <a:pt x="24002" y="1904"/>
                </a:lnTo>
                <a:lnTo>
                  <a:pt x="20162" y="2880"/>
                </a:lnTo>
                <a:lnTo>
                  <a:pt x="17282" y="3825"/>
                </a:lnTo>
                <a:lnTo>
                  <a:pt x="13441" y="4785"/>
                </a:lnTo>
                <a:lnTo>
                  <a:pt x="10561" y="5745"/>
                </a:lnTo>
                <a:lnTo>
                  <a:pt x="8641" y="7665"/>
                </a:lnTo>
                <a:lnTo>
                  <a:pt x="5760" y="8625"/>
                </a:lnTo>
                <a:lnTo>
                  <a:pt x="3840" y="9585"/>
                </a:lnTo>
                <a:lnTo>
                  <a:pt x="2880" y="10546"/>
                </a:lnTo>
                <a:lnTo>
                  <a:pt x="1920" y="12466"/>
                </a:lnTo>
                <a:lnTo>
                  <a:pt x="960" y="13426"/>
                </a:lnTo>
                <a:lnTo>
                  <a:pt x="960" y="15346"/>
                </a:lnTo>
                <a:lnTo>
                  <a:pt x="0" y="17266"/>
                </a:lnTo>
                <a:lnTo>
                  <a:pt x="0" y="20147"/>
                </a:lnTo>
                <a:lnTo>
                  <a:pt x="960" y="21107"/>
                </a:lnTo>
                <a:lnTo>
                  <a:pt x="960" y="23987"/>
                </a:lnTo>
                <a:lnTo>
                  <a:pt x="1920" y="24947"/>
                </a:lnTo>
                <a:lnTo>
                  <a:pt x="1920" y="25908"/>
                </a:lnTo>
                <a:lnTo>
                  <a:pt x="6720" y="25908"/>
                </a:lnTo>
                <a:lnTo>
                  <a:pt x="8641" y="24947"/>
                </a:lnTo>
                <a:lnTo>
                  <a:pt x="10561" y="23027"/>
                </a:lnTo>
                <a:lnTo>
                  <a:pt x="12481" y="22067"/>
                </a:lnTo>
                <a:lnTo>
                  <a:pt x="15361" y="21107"/>
                </a:lnTo>
                <a:lnTo>
                  <a:pt x="18242" y="19187"/>
                </a:lnTo>
                <a:lnTo>
                  <a:pt x="22082" y="18227"/>
                </a:lnTo>
                <a:lnTo>
                  <a:pt x="25923" y="17266"/>
                </a:lnTo>
                <a:lnTo>
                  <a:pt x="29763" y="16306"/>
                </a:lnTo>
                <a:lnTo>
                  <a:pt x="33604" y="15346"/>
                </a:lnTo>
                <a:lnTo>
                  <a:pt x="43205" y="1534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" name="object 161"/>
          <p:cNvSpPr/>
          <p:nvPr/>
        </p:nvSpPr>
        <p:spPr>
          <a:xfrm>
            <a:off x="5234955" y="1779559"/>
            <a:ext cx="25923" cy="60472"/>
          </a:xfrm>
          <a:custGeom>
            <a:avLst/>
            <a:gdLst/>
            <a:ahLst/>
            <a:cxnLst/>
            <a:rect l="l" t="t" r="r" b="b"/>
            <a:pathLst>
              <a:path w="25923" h="60472">
                <a:moveTo>
                  <a:pt x="0" y="23027"/>
                </a:moveTo>
                <a:lnTo>
                  <a:pt x="0" y="33588"/>
                </a:lnTo>
                <a:lnTo>
                  <a:pt x="960" y="38389"/>
                </a:lnTo>
                <a:lnTo>
                  <a:pt x="2880" y="42230"/>
                </a:lnTo>
                <a:lnTo>
                  <a:pt x="4800" y="46085"/>
                </a:lnTo>
                <a:lnTo>
                  <a:pt x="6720" y="49926"/>
                </a:lnTo>
                <a:lnTo>
                  <a:pt x="9601" y="52791"/>
                </a:lnTo>
                <a:lnTo>
                  <a:pt x="13441" y="55671"/>
                </a:lnTo>
                <a:lnTo>
                  <a:pt x="17282" y="57591"/>
                </a:lnTo>
                <a:lnTo>
                  <a:pt x="21122" y="58552"/>
                </a:lnTo>
                <a:lnTo>
                  <a:pt x="25923" y="60472"/>
                </a:lnTo>
                <a:lnTo>
                  <a:pt x="24963" y="41269"/>
                </a:lnTo>
                <a:lnTo>
                  <a:pt x="21122" y="37429"/>
                </a:lnTo>
                <a:lnTo>
                  <a:pt x="20162" y="33588"/>
                </a:lnTo>
                <a:lnTo>
                  <a:pt x="20162" y="22082"/>
                </a:lnTo>
                <a:lnTo>
                  <a:pt x="18242" y="0"/>
                </a:lnTo>
                <a:lnTo>
                  <a:pt x="14401" y="2880"/>
                </a:lnTo>
                <a:lnTo>
                  <a:pt x="9601" y="5760"/>
                </a:lnTo>
                <a:lnTo>
                  <a:pt x="5760" y="8641"/>
                </a:lnTo>
                <a:lnTo>
                  <a:pt x="3840" y="13441"/>
                </a:lnTo>
                <a:lnTo>
                  <a:pt x="960" y="18242"/>
                </a:lnTo>
                <a:lnTo>
                  <a:pt x="0" y="2302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" name="object 162"/>
          <p:cNvSpPr/>
          <p:nvPr/>
        </p:nvSpPr>
        <p:spPr>
          <a:xfrm>
            <a:off x="5357835" y="1724847"/>
            <a:ext cx="91196" cy="114223"/>
          </a:xfrm>
          <a:custGeom>
            <a:avLst/>
            <a:gdLst/>
            <a:ahLst/>
            <a:cxnLst/>
            <a:rect l="l" t="t" r="r" b="b"/>
            <a:pathLst>
              <a:path w="91196" h="114223">
                <a:moveTo>
                  <a:pt x="73914" y="113263"/>
                </a:moveTo>
                <a:lnTo>
                  <a:pt x="74874" y="114223"/>
                </a:lnTo>
                <a:lnTo>
                  <a:pt x="85435" y="114223"/>
                </a:lnTo>
                <a:lnTo>
                  <a:pt x="87355" y="113263"/>
                </a:lnTo>
                <a:lnTo>
                  <a:pt x="89275" y="113263"/>
                </a:lnTo>
                <a:lnTo>
                  <a:pt x="90236" y="112303"/>
                </a:lnTo>
                <a:lnTo>
                  <a:pt x="90236" y="111343"/>
                </a:lnTo>
                <a:lnTo>
                  <a:pt x="91196" y="111343"/>
                </a:lnTo>
                <a:lnTo>
                  <a:pt x="91196" y="38389"/>
                </a:lnTo>
                <a:lnTo>
                  <a:pt x="90236" y="32628"/>
                </a:lnTo>
                <a:lnTo>
                  <a:pt x="89275" y="26868"/>
                </a:lnTo>
                <a:lnTo>
                  <a:pt x="87355" y="21107"/>
                </a:lnTo>
                <a:lnTo>
                  <a:pt x="85435" y="17266"/>
                </a:lnTo>
                <a:lnTo>
                  <a:pt x="82555" y="12466"/>
                </a:lnTo>
                <a:lnTo>
                  <a:pt x="79674" y="8625"/>
                </a:lnTo>
                <a:lnTo>
                  <a:pt x="75834" y="5745"/>
                </a:lnTo>
                <a:lnTo>
                  <a:pt x="71033" y="2880"/>
                </a:lnTo>
                <a:lnTo>
                  <a:pt x="66233" y="944"/>
                </a:lnTo>
                <a:lnTo>
                  <a:pt x="60472" y="0"/>
                </a:lnTo>
                <a:lnTo>
                  <a:pt x="47030" y="0"/>
                </a:lnTo>
                <a:lnTo>
                  <a:pt x="41285" y="944"/>
                </a:lnTo>
                <a:lnTo>
                  <a:pt x="34564" y="4785"/>
                </a:lnTo>
                <a:lnTo>
                  <a:pt x="28803" y="7665"/>
                </a:lnTo>
                <a:lnTo>
                  <a:pt x="23042" y="12466"/>
                </a:lnTo>
                <a:lnTo>
                  <a:pt x="17282" y="19187"/>
                </a:lnTo>
                <a:lnTo>
                  <a:pt x="17282" y="3825"/>
                </a:lnTo>
                <a:lnTo>
                  <a:pt x="16322" y="3825"/>
                </a:lnTo>
                <a:lnTo>
                  <a:pt x="16322" y="2880"/>
                </a:lnTo>
                <a:lnTo>
                  <a:pt x="15361" y="1904"/>
                </a:lnTo>
                <a:lnTo>
                  <a:pt x="12481" y="1904"/>
                </a:lnTo>
                <a:lnTo>
                  <a:pt x="11521" y="944"/>
                </a:lnTo>
                <a:lnTo>
                  <a:pt x="6720" y="944"/>
                </a:lnTo>
                <a:lnTo>
                  <a:pt x="4800" y="1904"/>
                </a:lnTo>
                <a:lnTo>
                  <a:pt x="1920" y="1904"/>
                </a:lnTo>
                <a:lnTo>
                  <a:pt x="960" y="2880"/>
                </a:lnTo>
                <a:lnTo>
                  <a:pt x="0" y="2880"/>
                </a:lnTo>
                <a:lnTo>
                  <a:pt x="0" y="112303"/>
                </a:lnTo>
                <a:lnTo>
                  <a:pt x="960" y="113263"/>
                </a:lnTo>
                <a:lnTo>
                  <a:pt x="2880" y="113263"/>
                </a:lnTo>
                <a:lnTo>
                  <a:pt x="3840" y="114223"/>
                </a:lnTo>
                <a:lnTo>
                  <a:pt x="14401" y="114223"/>
                </a:lnTo>
                <a:lnTo>
                  <a:pt x="15361" y="113263"/>
                </a:lnTo>
                <a:lnTo>
                  <a:pt x="18242" y="113263"/>
                </a:lnTo>
                <a:lnTo>
                  <a:pt x="18242" y="112303"/>
                </a:lnTo>
                <a:lnTo>
                  <a:pt x="19202" y="111343"/>
                </a:lnTo>
                <a:lnTo>
                  <a:pt x="19202" y="36469"/>
                </a:lnTo>
                <a:lnTo>
                  <a:pt x="24963" y="29748"/>
                </a:lnTo>
                <a:lnTo>
                  <a:pt x="29763" y="24947"/>
                </a:lnTo>
                <a:lnTo>
                  <a:pt x="34564" y="22067"/>
                </a:lnTo>
                <a:lnTo>
                  <a:pt x="39349" y="18227"/>
                </a:lnTo>
                <a:lnTo>
                  <a:pt x="44150" y="16306"/>
                </a:lnTo>
                <a:lnTo>
                  <a:pt x="52806" y="16306"/>
                </a:lnTo>
                <a:lnTo>
                  <a:pt x="55671" y="17266"/>
                </a:lnTo>
                <a:lnTo>
                  <a:pt x="58552" y="18227"/>
                </a:lnTo>
                <a:lnTo>
                  <a:pt x="61432" y="20147"/>
                </a:lnTo>
                <a:lnTo>
                  <a:pt x="64312" y="22067"/>
                </a:lnTo>
                <a:lnTo>
                  <a:pt x="66233" y="24947"/>
                </a:lnTo>
                <a:lnTo>
                  <a:pt x="68153" y="27828"/>
                </a:lnTo>
                <a:lnTo>
                  <a:pt x="69113" y="30708"/>
                </a:lnTo>
                <a:lnTo>
                  <a:pt x="70073" y="34549"/>
                </a:lnTo>
                <a:lnTo>
                  <a:pt x="71033" y="37429"/>
                </a:lnTo>
                <a:lnTo>
                  <a:pt x="71033" y="111343"/>
                </a:lnTo>
                <a:lnTo>
                  <a:pt x="71993" y="111343"/>
                </a:lnTo>
                <a:lnTo>
                  <a:pt x="71993" y="112303"/>
                </a:lnTo>
                <a:lnTo>
                  <a:pt x="72953" y="113263"/>
                </a:lnTo>
                <a:lnTo>
                  <a:pt x="73914" y="1132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" name="object 163"/>
          <p:cNvSpPr/>
          <p:nvPr/>
        </p:nvSpPr>
        <p:spPr>
          <a:xfrm>
            <a:off x="5481660" y="1724847"/>
            <a:ext cx="81610" cy="115183"/>
          </a:xfrm>
          <a:custGeom>
            <a:avLst/>
            <a:gdLst/>
            <a:ahLst/>
            <a:cxnLst/>
            <a:rect l="l" t="t" r="r" b="b"/>
            <a:pathLst>
              <a:path w="81610" h="115183">
                <a:moveTo>
                  <a:pt x="43205" y="15346"/>
                </a:moveTo>
                <a:lnTo>
                  <a:pt x="47045" y="16306"/>
                </a:lnTo>
                <a:lnTo>
                  <a:pt x="49926" y="17266"/>
                </a:lnTo>
                <a:lnTo>
                  <a:pt x="52806" y="18227"/>
                </a:lnTo>
                <a:lnTo>
                  <a:pt x="55686" y="19187"/>
                </a:lnTo>
                <a:lnTo>
                  <a:pt x="57607" y="22067"/>
                </a:lnTo>
                <a:lnTo>
                  <a:pt x="59527" y="23987"/>
                </a:lnTo>
                <a:lnTo>
                  <a:pt x="60487" y="26868"/>
                </a:lnTo>
                <a:lnTo>
                  <a:pt x="61447" y="29748"/>
                </a:lnTo>
                <a:lnTo>
                  <a:pt x="62407" y="32628"/>
                </a:lnTo>
                <a:lnTo>
                  <a:pt x="62407" y="47990"/>
                </a:lnTo>
                <a:lnTo>
                  <a:pt x="40325" y="47990"/>
                </a:lnTo>
                <a:lnTo>
                  <a:pt x="32644" y="48950"/>
                </a:lnTo>
                <a:lnTo>
                  <a:pt x="25923" y="50871"/>
                </a:lnTo>
                <a:lnTo>
                  <a:pt x="19217" y="51831"/>
                </a:lnTo>
                <a:lnTo>
                  <a:pt x="13441" y="54711"/>
                </a:lnTo>
                <a:lnTo>
                  <a:pt x="15377" y="76794"/>
                </a:lnTo>
                <a:lnTo>
                  <a:pt x="17282" y="73914"/>
                </a:lnTo>
                <a:lnTo>
                  <a:pt x="18242" y="71993"/>
                </a:lnTo>
                <a:lnTo>
                  <a:pt x="20177" y="69113"/>
                </a:lnTo>
                <a:lnTo>
                  <a:pt x="23058" y="68153"/>
                </a:lnTo>
                <a:lnTo>
                  <a:pt x="24963" y="66233"/>
                </a:lnTo>
                <a:lnTo>
                  <a:pt x="28803" y="64312"/>
                </a:lnTo>
                <a:lnTo>
                  <a:pt x="32644" y="63352"/>
                </a:lnTo>
                <a:lnTo>
                  <a:pt x="36484" y="63352"/>
                </a:lnTo>
                <a:lnTo>
                  <a:pt x="41285" y="62392"/>
                </a:lnTo>
                <a:lnTo>
                  <a:pt x="62407" y="62392"/>
                </a:lnTo>
                <a:lnTo>
                  <a:pt x="62407" y="84460"/>
                </a:lnTo>
                <a:lnTo>
                  <a:pt x="57607" y="90236"/>
                </a:lnTo>
                <a:lnTo>
                  <a:pt x="53766" y="94076"/>
                </a:lnTo>
                <a:lnTo>
                  <a:pt x="48966" y="96941"/>
                </a:lnTo>
                <a:lnTo>
                  <a:pt x="45125" y="98861"/>
                </a:lnTo>
                <a:lnTo>
                  <a:pt x="40325" y="100797"/>
                </a:lnTo>
                <a:lnTo>
                  <a:pt x="28803" y="100797"/>
                </a:lnTo>
                <a:lnTo>
                  <a:pt x="24003" y="98861"/>
                </a:lnTo>
                <a:lnTo>
                  <a:pt x="20177" y="95981"/>
                </a:lnTo>
                <a:lnTo>
                  <a:pt x="21122" y="115183"/>
                </a:lnTo>
                <a:lnTo>
                  <a:pt x="38404" y="115183"/>
                </a:lnTo>
                <a:lnTo>
                  <a:pt x="44165" y="114223"/>
                </a:lnTo>
                <a:lnTo>
                  <a:pt x="49926" y="111343"/>
                </a:lnTo>
                <a:lnTo>
                  <a:pt x="55686" y="108463"/>
                </a:lnTo>
                <a:lnTo>
                  <a:pt x="60487" y="104637"/>
                </a:lnTo>
                <a:lnTo>
                  <a:pt x="65288" y="99822"/>
                </a:lnTo>
                <a:lnTo>
                  <a:pt x="65288" y="112303"/>
                </a:lnTo>
                <a:lnTo>
                  <a:pt x="66248" y="112303"/>
                </a:lnTo>
                <a:lnTo>
                  <a:pt x="67208" y="113263"/>
                </a:lnTo>
                <a:lnTo>
                  <a:pt x="69128" y="114223"/>
                </a:lnTo>
                <a:lnTo>
                  <a:pt x="78729" y="114223"/>
                </a:lnTo>
                <a:lnTo>
                  <a:pt x="79689" y="113263"/>
                </a:lnTo>
                <a:lnTo>
                  <a:pt x="80650" y="113263"/>
                </a:lnTo>
                <a:lnTo>
                  <a:pt x="80650" y="112303"/>
                </a:lnTo>
                <a:lnTo>
                  <a:pt x="81610" y="112303"/>
                </a:lnTo>
                <a:lnTo>
                  <a:pt x="81610" y="26868"/>
                </a:lnTo>
                <a:lnTo>
                  <a:pt x="79689" y="22067"/>
                </a:lnTo>
                <a:lnTo>
                  <a:pt x="78729" y="17266"/>
                </a:lnTo>
                <a:lnTo>
                  <a:pt x="75849" y="13426"/>
                </a:lnTo>
                <a:lnTo>
                  <a:pt x="72969" y="9585"/>
                </a:lnTo>
                <a:lnTo>
                  <a:pt x="69128" y="6720"/>
                </a:lnTo>
                <a:lnTo>
                  <a:pt x="65288" y="3825"/>
                </a:lnTo>
                <a:lnTo>
                  <a:pt x="59527" y="1904"/>
                </a:lnTo>
                <a:lnTo>
                  <a:pt x="54726" y="944"/>
                </a:lnTo>
                <a:lnTo>
                  <a:pt x="48006" y="0"/>
                </a:lnTo>
                <a:lnTo>
                  <a:pt x="32644" y="0"/>
                </a:lnTo>
                <a:lnTo>
                  <a:pt x="27843" y="944"/>
                </a:lnTo>
                <a:lnTo>
                  <a:pt x="24003" y="1904"/>
                </a:lnTo>
                <a:lnTo>
                  <a:pt x="20177" y="2880"/>
                </a:lnTo>
                <a:lnTo>
                  <a:pt x="17282" y="3825"/>
                </a:lnTo>
                <a:lnTo>
                  <a:pt x="13441" y="4785"/>
                </a:lnTo>
                <a:lnTo>
                  <a:pt x="10561" y="5745"/>
                </a:lnTo>
                <a:lnTo>
                  <a:pt x="8656" y="7665"/>
                </a:lnTo>
                <a:lnTo>
                  <a:pt x="5775" y="8625"/>
                </a:lnTo>
                <a:lnTo>
                  <a:pt x="3855" y="9585"/>
                </a:lnTo>
                <a:lnTo>
                  <a:pt x="2895" y="10546"/>
                </a:lnTo>
                <a:lnTo>
                  <a:pt x="1935" y="12466"/>
                </a:lnTo>
                <a:lnTo>
                  <a:pt x="975" y="13426"/>
                </a:lnTo>
                <a:lnTo>
                  <a:pt x="975" y="15346"/>
                </a:lnTo>
                <a:lnTo>
                  <a:pt x="0" y="17266"/>
                </a:lnTo>
                <a:lnTo>
                  <a:pt x="0" y="20147"/>
                </a:lnTo>
                <a:lnTo>
                  <a:pt x="975" y="21107"/>
                </a:lnTo>
                <a:lnTo>
                  <a:pt x="975" y="23987"/>
                </a:lnTo>
                <a:lnTo>
                  <a:pt x="1935" y="24947"/>
                </a:lnTo>
                <a:lnTo>
                  <a:pt x="1935" y="25908"/>
                </a:lnTo>
                <a:lnTo>
                  <a:pt x="6720" y="25908"/>
                </a:lnTo>
                <a:lnTo>
                  <a:pt x="8656" y="24947"/>
                </a:lnTo>
                <a:lnTo>
                  <a:pt x="10561" y="23027"/>
                </a:lnTo>
                <a:lnTo>
                  <a:pt x="12496" y="22067"/>
                </a:lnTo>
                <a:lnTo>
                  <a:pt x="15377" y="21107"/>
                </a:lnTo>
                <a:lnTo>
                  <a:pt x="18242" y="19187"/>
                </a:lnTo>
                <a:lnTo>
                  <a:pt x="22082" y="18227"/>
                </a:lnTo>
                <a:lnTo>
                  <a:pt x="25923" y="17266"/>
                </a:lnTo>
                <a:lnTo>
                  <a:pt x="29763" y="16306"/>
                </a:lnTo>
                <a:lnTo>
                  <a:pt x="33604" y="15346"/>
                </a:lnTo>
                <a:lnTo>
                  <a:pt x="43205" y="1534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/>
          <p:nvPr/>
        </p:nvSpPr>
        <p:spPr>
          <a:xfrm>
            <a:off x="5476875" y="1779559"/>
            <a:ext cx="25907" cy="60472"/>
          </a:xfrm>
          <a:custGeom>
            <a:avLst/>
            <a:gdLst/>
            <a:ahLst/>
            <a:cxnLst/>
            <a:rect l="l" t="t" r="r" b="b"/>
            <a:pathLst>
              <a:path w="25907" h="60472">
                <a:moveTo>
                  <a:pt x="0" y="23027"/>
                </a:moveTo>
                <a:lnTo>
                  <a:pt x="0" y="33588"/>
                </a:lnTo>
                <a:lnTo>
                  <a:pt x="960" y="38389"/>
                </a:lnTo>
                <a:lnTo>
                  <a:pt x="2880" y="42230"/>
                </a:lnTo>
                <a:lnTo>
                  <a:pt x="4785" y="46085"/>
                </a:lnTo>
                <a:lnTo>
                  <a:pt x="6720" y="49926"/>
                </a:lnTo>
                <a:lnTo>
                  <a:pt x="9601" y="52791"/>
                </a:lnTo>
                <a:lnTo>
                  <a:pt x="13441" y="55671"/>
                </a:lnTo>
                <a:lnTo>
                  <a:pt x="17282" y="57591"/>
                </a:lnTo>
                <a:lnTo>
                  <a:pt x="21122" y="58552"/>
                </a:lnTo>
                <a:lnTo>
                  <a:pt x="25907" y="60472"/>
                </a:lnTo>
                <a:lnTo>
                  <a:pt x="24963" y="41269"/>
                </a:lnTo>
                <a:lnTo>
                  <a:pt x="21122" y="37429"/>
                </a:lnTo>
                <a:lnTo>
                  <a:pt x="20162" y="33588"/>
                </a:lnTo>
                <a:lnTo>
                  <a:pt x="20162" y="22082"/>
                </a:lnTo>
                <a:lnTo>
                  <a:pt x="18227" y="0"/>
                </a:lnTo>
                <a:lnTo>
                  <a:pt x="14401" y="2880"/>
                </a:lnTo>
                <a:lnTo>
                  <a:pt x="9601" y="5760"/>
                </a:lnTo>
                <a:lnTo>
                  <a:pt x="5760" y="8641"/>
                </a:lnTo>
                <a:lnTo>
                  <a:pt x="3840" y="13441"/>
                </a:lnTo>
                <a:lnTo>
                  <a:pt x="960" y="18242"/>
                </a:lnTo>
                <a:lnTo>
                  <a:pt x="0" y="2302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" name="object 165"/>
          <p:cNvSpPr/>
          <p:nvPr/>
        </p:nvSpPr>
        <p:spPr>
          <a:xfrm>
            <a:off x="5614141" y="1797801"/>
            <a:ext cx="7680" cy="41269"/>
          </a:xfrm>
          <a:custGeom>
            <a:avLst/>
            <a:gdLst/>
            <a:ahLst/>
            <a:cxnLst/>
            <a:rect l="l" t="t" r="r" b="b"/>
            <a:pathLst>
              <a:path w="7680" h="41269">
                <a:moveTo>
                  <a:pt x="6720" y="17282"/>
                </a:moveTo>
                <a:lnTo>
                  <a:pt x="3840" y="13441"/>
                </a:lnTo>
                <a:lnTo>
                  <a:pt x="1920" y="9601"/>
                </a:lnTo>
                <a:lnTo>
                  <a:pt x="960" y="4785"/>
                </a:lnTo>
                <a:lnTo>
                  <a:pt x="0" y="0"/>
                </a:lnTo>
                <a:lnTo>
                  <a:pt x="1920" y="38389"/>
                </a:lnTo>
                <a:lnTo>
                  <a:pt x="7680" y="41269"/>
                </a:lnTo>
                <a:lnTo>
                  <a:pt x="6720" y="172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" name="object 166"/>
          <p:cNvSpPr/>
          <p:nvPr/>
        </p:nvSpPr>
        <p:spPr>
          <a:xfrm>
            <a:off x="5593019" y="1674921"/>
            <a:ext cx="96972" cy="165110"/>
          </a:xfrm>
          <a:custGeom>
            <a:avLst/>
            <a:gdLst/>
            <a:ahLst/>
            <a:cxnLst/>
            <a:rect l="l" t="t" r="r" b="b"/>
            <a:pathLst>
              <a:path w="96972" h="165110">
                <a:moveTo>
                  <a:pt x="93131" y="960"/>
                </a:moveTo>
                <a:lnTo>
                  <a:pt x="90251" y="960"/>
                </a:lnTo>
                <a:lnTo>
                  <a:pt x="89291" y="0"/>
                </a:lnTo>
                <a:lnTo>
                  <a:pt x="85450" y="0"/>
                </a:lnTo>
                <a:lnTo>
                  <a:pt x="83530" y="960"/>
                </a:lnTo>
                <a:lnTo>
                  <a:pt x="80650" y="960"/>
                </a:lnTo>
                <a:lnTo>
                  <a:pt x="79689" y="1920"/>
                </a:lnTo>
                <a:lnTo>
                  <a:pt x="77769" y="1920"/>
                </a:lnTo>
                <a:lnTo>
                  <a:pt x="77769" y="65272"/>
                </a:lnTo>
                <a:lnTo>
                  <a:pt x="72969" y="60472"/>
                </a:lnTo>
                <a:lnTo>
                  <a:pt x="67208" y="56647"/>
                </a:lnTo>
                <a:lnTo>
                  <a:pt x="62407" y="53751"/>
                </a:lnTo>
                <a:lnTo>
                  <a:pt x="56647" y="50871"/>
                </a:lnTo>
                <a:lnTo>
                  <a:pt x="51846" y="49926"/>
                </a:lnTo>
                <a:lnTo>
                  <a:pt x="37444" y="49926"/>
                </a:lnTo>
                <a:lnTo>
                  <a:pt x="31683" y="50871"/>
                </a:lnTo>
                <a:lnTo>
                  <a:pt x="25923" y="53751"/>
                </a:lnTo>
                <a:lnTo>
                  <a:pt x="20162" y="56647"/>
                </a:lnTo>
                <a:lnTo>
                  <a:pt x="15361" y="60472"/>
                </a:lnTo>
                <a:lnTo>
                  <a:pt x="11521" y="65272"/>
                </a:lnTo>
                <a:lnTo>
                  <a:pt x="7680" y="71033"/>
                </a:lnTo>
                <a:lnTo>
                  <a:pt x="4800" y="76794"/>
                </a:lnTo>
                <a:lnTo>
                  <a:pt x="2895" y="84475"/>
                </a:lnTo>
                <a:lnTo>
                  <a:pt x="960" y="92156"/>
                </a:lnTo>
                <a:lnTo>
                  <a:pt x="0" y="99837"/>
                </a:lnTo>
                <a:lnTo>
                  <a:pt x="0" y="117119"/>
                </a:lnTo>
                <a:lnTo>
                  <a:pt x="960" y="123840"/>
                </a:lnTo>
                <a:lnTo>
                  <a:pt x="1935" y="130561"/>
                </a:lnTo>
                <a:lnTo>
                  <a:pt x="3840" y="138226"/>
                </a:lnTo>
                <a:lnTo>
                  <a:pt x="5775" y="144002"/>
                </a:lnTo>
                <a:lnTo>
                  <a:pt x="9616" y="148788"/>
                </a:lnTo>
                <a:lnTo>
                  <a:pt x="13456" y="154564"/>
                </a:lnTo>
                <a:lnTo>
                  <a:pt x="17282" y="158389"/>
                </a:lnTo>
                <a:lnTo>
                  <a:pt x="23042" y="161269"/>
                </a:lnTo>
                <a:lnTo>
                  <a:pt x="21122" y="122880"/>
                </a:lnTo>
                <a:lnTo>
                  <a:pt x="20162" y="117119"/>
                </a:lnTo>
                <a:lnTo>
                  <a:pt x="20162" y="96956"/>
                </a:lnTo>
                <a:lnTo>
                  <a:pt x="21122" y="92156"/>
                </a:lnTo>
                <a:lnTo>
                  <a:pt x="22082" y="87355"/>
                </a:lnTo>
                <a:lnTo>
                  <a:pt x="24002" y="82555"/>
                </a:lnTo>
                <a:lnTo>
                  <a:pt x="25923" y="78714"/>
                </a:lnTo>
                <a:lnTo>
                  <a:pt x="27843" y="74874"/>
                </a:lnTo>
                <a:lnTo>
                  <a:pt x="30723" y="71993"/>
                </a:lnTo>
                <a:lnTo>
                  <a:pt x="34564" y="70073"/>
                </a:lnTo>
                <a:lnTo>
                  <a:pt x="38404" y="67193"/>
                </a:lnTo>
                <a:lnTo>
                  <a:pt x="42245" y="66233"/>
                </a:lnTo>
                <a:lnTo>
                  <a:pt x="52806" y="66233"/>
                </a:lnTo>
                <a:lnTo>
                  <a:pt x="57607" y="68153"/>
                </a:lnTo>
                <a:lnTo>
                  <a:pt x="62407" y="71033"/>
                </a:lnTo>
                <a:lnTo>
                  <a:pt x="67208" y="74874"/>
                </a:lnTo>
                <a:lnTo>
                  <a:pt x="72009" y="79674"/>
                </a:lnTo>
                <a:lnTo>
                  <a:pt x="77769" y="86395"/>
                </a:lnTo>
                <a:lnTo>
                  <a:pt x="77769" y="128640"/>
                </a:lnTo>
                <a:lnTo>
                  <a:pt x="74889" y="132481"/>
                </a:lnTo>
                <a:lnTo>
                  <a:pt x="72009" y="135346"/>
                </a:lnTo>
                <a:lnTo>
                  <a:pt x="69128" y="138226"/>
                </a:lnTo>
                <a:lnTo>
                  <a:pt x="66248" y="141107"/>
                </a:lnTo>
                <a:lnTo>
                  <a:pt x="63367" y="143027"/>
                </a:lnTo>
                <a:lnTo>
                  <a:pt x="61447" y="144002"/>
                </a:lnTo>
                <a:lnTo>
                  <a:pt x="58567" y="145907"/>
                </a:lnTo>
                <a:lnTo>
                  <a:pt x="55686" y="146867"/>
                </a:lnTo>
                <a:lnTo>
                  <a:pt x="53766" y="147843"/>
                </a:lnTo>
                <a:lnTo>
                  <a:pt x="50886" y="148788"/>
                </a:lnTo>
                <a:lnTo>
                  <a:pt x="41285" y="148788"/>
                </a:lnTo>
                <a:lnTo>
                  <a:pt x="36484" y="147843"/>
                </a:lnTo>
                <a:lnTo>
                  <a:pt x="33604" y="145907"/>
                </a:lnTo>
                <a:lnTo>
                  <a:pt x="29763" y="143027"/>
                </a:lnTo>
                <a:lnTo>
                  <a:pt x="27843" y="140162"/>
                </a:lnTo>
                <a:lnTo>
                  <a:pt x="28803" y="164150"/>
                </a:lnTo>
                <a:lnTo>
                  <a:pt x="34564" y="165110"/>
                </a:lnTo>
                <a:lnTo>
                  <a:pt x="49926" y="165110"/>
                </a:lnTo>
                <a:lnTo>
                  <a:pt x="56647" y="164150"/>
                </a:lnTo>
                <a:lnTo>
                  <a:pt x="62407" y="160309"/>
                </a:lnTo>
                <a:lnTo>
                  <a:pt x="68168" y="157429"/>
                </a:lnTo>
                <a:lnTo>
                  <a:pt x="73929" y="152628"/>
                </a:lnTo>
                <a:lnTo>
                  <a:pt x="79689" y="146867"/>
                </a:lnTo>
                <a:lnTo>
                  <a:pt x="79689" y="161269"/>
                </a:lnTo>
                <a:lnTo>
                  <a:pt x="80650" y="162229"/>
                </a:lnTo>
                <a:lnTo>
                  <a:pt x="80650" y="163189"/>
                </a:lnTo>
                <a:lnTo>
                  <a:pt x="82570" y="163189"/>
                </a:lnTo>
                <a:lnTo>
                  <a:pt x="83530" y="164150"/>
                </a:lnTo>
                <a:lnTo>
                  <a:pt x="92171" y="164150"/>
                </a:lnTo>
                <a:lnTo>
                  <a:pt x="94091" y="163189"/>
                </a:lnTo>
                <a:lnTo>
                  <a:pt x="96012" y="163189"/>
                </a:lnTo>
                <a:lnTo>
                  <a:pt x="96012" y="162229"/>
                </a:lnTo>
                <a:lnTo>
                  <a:pt x="96972" y="162229"/>
                </a:lnTo>
                <a:lnTo>
                  <a:pt x="96972" y="2880"/>
                </a:lnTo>
                <a:lnTo>
                  <a:pt x="96012" y="2880"/>
                </a:lnTo>
                <a:lnTo>
                  <a:pt x="96012" y="1920"/>
                </a:lnTo>
                <a:lnTo>
                  <a:pt x="95036" y="1920"/>
                </a:lnTo>
                <a:lnTo>
                  <a:pt x="94091" y="960"/>
                </a:lnTo>
                <a:lnTo>
                  <a:pt x="93131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" name="object 167"/>
          <p:cNvSpPr/>
          <p:nvPr/>
        </p:nvSpPr>
        <p:spPr>
          <a:xfrm>
            <a:off x="5723580" y="1724847"/>
            <a:ext cx="81594" cy="115183"/>
          </a:xfrm>
          <a:custGeom>
            <a:avLst/>
            <a:gdLst/>
            <a:ahLst/>
            <a:cxnLst/>
            <a:rect l="l" t="t" r="r" b="b"/>
            <a:pathLst>
              <a:path w="81594" h="115183">
                <a:moveTo>
                  <a:pt x="43205" y="15346"/>
                </a:moveTo>
                <a:lnTo>
                  <a:pt x="47045" y="16306"/>
                </a:lnTo>
                <a:lnTo>
                  <a:pt x="49926" y="17266"/>
                </a:lnTo>
                <a:lnTo>
                  <a:pt x="52806" y="18227"/>
                </a:lnTo>
                <a:lnTo>
                  <a:pt x="55686" y="19187"/>
                </a:lnTo>
                <a:lnTo>
                  <a:pt x="57607" y="22067"/>
                </a:lnTo>
                <a:lnTo>
                  <a:pt x="59527" y="23987"/>
                </a:lnTo>
                <a:lnTo>
                  <a:pt x="60487" y="26868"/>
                </a:lnTo>
                <a:lnTo>
                  <a:pt x="61447" y="29748"/>
                </a:lnTo>
                <a:lnTo>
                  <a:pt x="62392" y="32628"/>
                </a:lnTo>
                <a:lnTo>
                  <a:pt x="62392" y="47990"/>
                </a:lnTo>
                <a:lnTo>
                  <a:pt x="40325" y="47990"/>
                </a:lnTo>
                <a:lnTo>
                  <a:pt x="32644" y="48950"/>
                </a:lnTo>
                <a:lnTo>
                  <a:pt x="25923" y="50871"/>
                </a:lnTo>
                <a:lnTo>
                  <a:pt x="19202" y="51831"/>
                </a:lnTo>
                <a:lnTo>
                  <a:pt x="13441" y="54711"/>
                </a:lnTo>
                <a:lnTo>
                  <a:pt x="15361" y="76794"/>
                </a:lnTo>
                <a:lnTo>
                  <a:pt x="17282" y="73914"/>
                </a:lnTo>
                <a:lnTo>
                  <a:pt x="18242" y="71993"/>
                </a:lnTo>
                <a:lnTo>
                  <a:pt x="20162" y="69113"/>
                </a:lnTo>
                <a:lnTo>
                  <a:pt x="23042" y="68153"/>
                </a:lnTo>
                <a:lnTo>
                  <a:pt x="24963" y="66233"/>
                </a:lnTo>
                <a:lnTo>
                  <a:pt x="28803" y="64312"/>
                </a:lnTo>
                <a:lnTo>
                  <a:pt x="32644" y="63352"/>
                </a:lnTo>
                <a:lnTo>
                  <a:pt x="36484" y="63352"/>
                </a:lnTo>
                <a:lnTo>
                  <a:pt x="41285" y="62392"/>
                </a:lnTo>
                <a:lnTo>
                  <a:pt x="62392" y="62392"/>
                </a:lnTo>
                <a:lnTo>
                  <a:pt x="62392" y="84460"/>
                </a:lnTo>
                <a:lnTo>
                  <a:pt x="57607" y="90236"/>
                </a:lnTo>
                <a:lnTo>
                  <a:pt x="53766" y="94076"/>
                </a:lnTo>
                <a:lnTo>
                  <a:pt x="48966" y="96941"/>
                </a:lnTo>
                <a:lnTo>
                  <a:pt x="45125" y="98861"/>
                </a:lnTo>
                <a:lnTo>
                  <a:pt x="40325" y="100797"/>
                </a:lnTo>
                <a:lnTo>
                  <a:pt x="28803" y="100797"/>
                </a:lnTo>
                <a:lnTo>
                  <a:pt x="24003" y="98861"/>
                </a:lnTo>
                <a:lnTo>
                  <a:pt x="20162" y="95981"/>
                </a:lnTo>
                <a:lnTo>
                  <a:pt x="21122" y="115183"/>
                </a:lnTo>
                <a:lnTo>
                  <a:pt x="38404" y="115183"/>
                </a:lnTo>
                <a:lnTo>
                  <a:pt x="44165" y="114223"/>
                </a:lnTo>
                <a:lnTo>
                  <a:pt x="49926" y="111343"/>
                </a:lnTo>
                <a:lnTo>
                  <a:pt x="55686" y="108463"/>
                </a:lnTo>
                <a:lnTo>
                  <a:pt x="60487" y="104637"/>
                </a:lnTo>
                <a:lnTo>
                  <a:pt x="65272" y="99822"/>
                </a:lnTo>
                <a:lnTo>
                  <a:pt x="65272" y="112303"/>
                </a:lnTo>
                <a:lnTo>
                  <a:pt x="66233" y="112303"/>
                </a:lnTo>
                <a:lnTo>
                  <a:pt x="67208" y="113263"/>
                </a:lnTo>
                <a:lnTo>
                  <a:pt x="69113" y="114223"/>
                </a:lnTo>
                <a:lnTo>
                  <a:pt x="78729" y="114223"/>
                </a:lnTo>
                <a:lnTo>
                  <a:pt x="79674" y="113263"/>
                </a:lnTo>
                <a:lnTo>
                  <a:pt x="80634" y="113263"/>
                </a:lnTo>
                <a:lnTo>
                  <a:pt x="80634" y="112303"/>
                </a:lnTo>
                <a:lnTo>
                  <a:pt x="81594" y="112303"/>
                </a:lnTo>
                <a:lnTo>
                  <a:pt x="81594" y="26868"/>
                </a:lnTo>
                <a:lnTo>
                  <a:pt x="79674" y="22067"/>
                </a:lnTo>
                <a:lnTo>
                  <a:pt x="78729" y="17266"/>
                </a:lnTo>
                <a:lnTo>
                  <a:pt x="75834" y="13426"/>
                </a:lnTo>
                <a:lnTo>
                  <a:pt x="72953" y="9585"/>
                </a:lnTo>
                <a:lnTo>
                  <a:pt x="69113" y="6720"/>
                </a:lnTo>
                <a:lnTo>
                  <a:pt x="65272" y="3825"/>
                </a:lnTo>
                <a:lnTo>
                  <a:pt x="59527" y="1904"/>
                </a:lnTo>
                <a:lnTo>
                  <a:pt x="54726" y="944"/>
                </a:lnTo>
                <a:lnTo>
                  <a:pt x="48006" y="0"/>
                </a:lnTo>
                <a:lnTo>
                  <a:pt x="32644" y="0"/>
                </a:lnTo>
                <a:lnTo>
                  <a:pt x="27843" y="944"/>
                </a:lnTo>
                <a:lnTo>
                  <a:pt x="24003" y="1904"/>
                </a:lnTo>
                <a:lnTo>
                  <a:pt x="20162" y="2880"/>
                </a:lnTo>
                <a:lnTo>
                  <a:pt x="17282" y="3825"/>
                </a:lnTo>
                <a:lnTo>
                  <a:pt x="13441" y="4785"/>
                </a:lnTo>
                <a:lnTo>
                  <a:pt x="10561" y="5745"/>
                </a:lnTo>
                <a:lnTo>
                  <a:pt x="8641" y="7665"/>
                </a:lnTo>
                <a:lnTo>
                  <a:pt x="5760" y="8625"/>
                </a:lnTo>
                <a:lnTo>
                  <a:pt x="3840" y="9585"/>
                </a:lnTo>
                <a:lnTo>
                  <a:pt x="2880" y="10546"/>
                </a:lnTo>
                <a:lnTo>
                  <a:pt x="1920" y="12466"/>
                </a:lnTo>
                <a:lnTo>
                  <a:pt x="960" y="13426"/>
                </a:lnTo>
                <a:lnTo>
                  <a:pt x="960" y="15346"/>
                </a:lnTo>
                <a:lnTo>
                  <a:pt x="0" y="17266"/>
                </a:lnTo>
                <a:lnTo>
                  <a:pt x="0" y="20147"/>
                </a:lnTo>
                <a:lnTo>
                  <a:pt x="960" y="21107"/>
                </a:lnTo>
                <a:lnTo>
                  <a:pt x="960" y="23987"/>
                </a:lnTo>
                <a:lnTo>
                  <a:pt x="1920" y="24947"/>
                </a:lnTo>
                <a:lnTo>
                  <a:pt x="1920" y="25908"/>
                </a:lnTo>
                <a:lnTo>
                  <a:pt x="6720" y="25908"/>
                </a:lnTo>
                <a:lnTo>
                  <a:pt x="8641" y="24947"/>
                </a:lnTo>
                <a:lnTo>
                  <a:pt x="10561" y="23027"/>
                </a:lnTo>
                <a:lnTo>
                  <a:pt x="12481" y="22067"/>
                </a:lnTo>
                <a:lnTo>
                  <a:pt x="15361" y="21107"/>
                </a:lnTo>
                <a:lnTo>
                  <a:pt x="18242" y="19187"/>
                </a:lnTo>
                <a:lnTo>
                  <a:pt x="22082" y="18227"/>
                </a:lnTo>
                <a:lnTo>
                  <a:pt x="25923" y="17266"/>
                </a:lnTo>
                <a:lnTo>
                  <a:pt x="29763" y="16306"/>
                </a:lnTo>
                <a:lnTo>
                  <a:pt x="33604" y="15346"/>
                </a:lnTo>
                <a:lnTo>
                  <a:pt x="43205" y="1534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" name="object 168"/>
          <p:cNvSpPr/>
          <p:nvPr/>
        </p:nvSpPr>
        <p:spPr>
          <a:xfrm>
            <a:off x="5718779" y="1779559"/>
            <a:ext cx="25923" cy="60472"/>
          </a:xfrm>
          <a:custGeom>
            <a:avLst/>
            <a:gdLst/>
            <a:ahLst/>
            <a:cxnLst/>
            <a:rect l="l" t="t" r="r" b="b"/>
            <a:pathLst>
              <a:path w="25923" h="60472">
                <a:moveTo>
                  <a:pt x="0" y="23027"/>
                </a:moveTo>
                <a:lnTo>
                  <a:pt x="0" y="33588"/>
                </a:lnTo>
                <a:lnTo>
                  <a:pt x="960" y="38389"/>
                </a:lnTo>
                <a:lnTo>
                  <a:pt x="2880" y="42230"/>
                </a:lnTo>
                <a:lnTo>
                  <a:pt x="4800" y="46085"/>
                </a:lnTo>
                <a:lnTo>
                  <a:pt x="6720" y="49926"/>
                </a:lnTo>
                <a:lnTo>
                  <a:pt x="9601" y="52791"/>
                </a:lnTo>
                <a:lnTo>
                  <a:pt x="13441" y="55671"/>
                </a:lnTo>
                <a:lnTo>
                  <a:pt x="17282" y="57591"/>
                </a:lnTo>
                <a:lnTo>
                  <a:pt x="21122" y="58552"/>
                </a:lnTo>
                <a:lnTo>
                  <a:pt x="25923" y="60472"/>
                </a:lnTo>
                <a:lnTo>
                  <a:pt x="24963" y="41269"/>
                </a:lnTo>
                <a:lnTo>
                  <a:pt x="21122" y="37429"/>
                </a:lnTo>
                <a:lnTo>
                  <a:pt x="20162" y="33588"/>
                </a:lnTo>
                <a:lnTo>
                  <a:pt x="20162" y="22082"/>
                </a:lnTo>
                <a:lnTo>
                  <a:pt x="18242" y="0"/>
                </a:lnTo>
                <a:lnTo>
                  <a:pt x="14401" y="2880"/>
                </a:lnTo>
                <a:lnTo>
                  <a:pt x="9601" y="5760"/>
                </a:lnTo>
                <a:lnTo>
                  <a:pt x="5760" y="8641"/>
                </a:lnTo>
                <a:lnTo>
                  <a:pt x="3840" y="13441"/>
                </a:lnTo>
                <a:lnTo>
                  <a:pt x="960" y="18242"/>
                </a:lnTo>
                <a:lnTo>
                  <a:pt x="0" y="2302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" name="object 169"/>
          <p:cNvSpPr/>
          <p:nvPr/>
        </p:nvSpPr>
        <p:spPr>
          <a:xfrm>
            <a:off x="5828217" y="1812203"/>
            <a:ext cx="38404" cy="60472"/>
          </a:xfrm>
          <a:custGeom>
            <a:avLst/>
            <a:gdLst/>
            <a:ahLst/>
            <a:cxnLst/>
            <a:rect l="l" t="t" r="r" b="b"/>
            <a:pathLst>
              <a:path w="38404" h="60472">
                <a:moveTo>
                  <a:pt x="16322" y="23987"/>
                </a:moveTo>
                <a:lnTo>
                  <a:pt x="960" y="56631"/>
                </a:lnTo>
                <a:lnTo>
                  <a:pt x="0" y="57591"/>
                </a:lnTo>
                <a:lnTo>
                  <a:pt x="0" y="58552"/>
                </a:lnTo>
                <a:lnTo>
                  <a:pt x="960" y="59512"/>
                </a:lnTo>
                <a:lnTo>
                  <a:pt x="2880" y="59512"/>
                </a:lnTo>
                <a:lnTo>
                  <a:pt x="3840" y="60472"/>
                </a:lnTo>
                <a:lnTo>
                  <a:pt x="7680" y="60472"/>
                </a:lnTo>
                <a:lnTo>
                  <a:pt x="8641" y="59512"/>
                </a:lnTo>
                <a:lnTo>
                  <a:pt x="12481" y="59512"/>
                </a:lnTo>
                <a:lnTo>
                  <a:pt x="13441" y="58552"/>
                </a:lnTo>
                <a:lnTo>
                  <a:pt x="14401" y="58552"/>
                </a:lnTo>
                <a:lnTo>
                  <a:pt x="14401" y="57591"/>
                </a:lnTo>
                <a:lnTo>
                  <a:pt x="15361" y="57591"/>
                </a:lnTo>
                <a:lnTo>
                  <a:pt x="15361" y="56631"/>
                </a:lnTo>
                <a:lnTo>
                  <a:pt x="31683" y="32628"/>
                </a:lnTo>
                <a:lnTo>
                  <a:pt x="32644" y="30708"/>
                </a:lnTo>
                <a:lnTo>
                  <a:pt x="34564" y="28788"/>
                </a:lnTo>
                <a:lnTo>
                  <a:pt x="34564" y="26868"/>
                </a:lnTo>
                <a:lnTo>
                  <a:pt x="35524" y="24947"/>
                </a:lnTo>
                <a:lnTo>
                  <a:pt x="36484" y="23027"/>
                </a:lnTo>
                <a:lnTo>
                  <a:pt x="37444" y="22067"/>
                </a:lnTo>
                <a:lnTo>
                  <a:pt x="37444" y="20147"/>
                </a:lnTo>
                <a:lnTo>
                  <a:pt x="38404" y="18227"/>
                </a:lnTo>
                <a:lnTo>
                  <a:pt x="38404" y="3825"/>
                </a:lnTo>
                <a:lnTo>
                  <a:pt x="37444" y="2880"/>
                </a:lnTo>
                <a:lnTo>
                  <a:pt x="37444" y="1905"/>
                </a:lnTo>
                <a:lnTo>
                  <a:pt x="36484" y="1905"/>
                </a:lnTo>
                <a:lnTo>
                  <a:pt x="35524" y="944"/>
                </a:lnTo>
                <a:lnTo>
                  <a:pt x="33604" y="0"/>
                </a:lnTo>
                <a:lnTo>
                  <a:pt x="21122" y="0"/>
                </a:lnTo>
                <a:lnTo>
                  <a:pt x="20162" y="944"/>
                </a:lnTo>
                <a:lnTo>
                  <a:pt x="19202" y="1905"/>
                </a:lnTo>
                <a:lnTo>
                  <a:pt x="18242" y="1905"/>
                </a:lnTo>
                <a:lnTo>
                  <a:pt x="17282" y="2880"/>
                </a:lnTo>
                <a:lnTo>
                  <a:pt x="16322" y="3825"/>
                </a:lnTo>
                <a:lnTo>
                  <a:pt x="16322" y="2398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" name="object 170"/>
          <p:cNvSpPr/>
          <p:nvPr/>
        </p:nvSpPr>
        <p:spPr>
          <a:xfrm>
            <a:off x="1706102" y="1974433"/>
            <a:ext cx="56647" cy="154548"/>
          </a:xfrm>
          <a:custGeom>
            <a:avLst/>
            <a:gdLst/>
            <a:ahLst/>
            <a:cxnLst/>
            <a:rect l="l" t="t" r="r" b="b"/>
            <a:pathLst>
              <a:path w="56647" h="154548">
                <a:moveTo>
                  <a:pt x="56647" y="2880"/>
                </a:moveTo>
                <a:lnTo>
                  <a:pt x="55686" y="1920"/>
                </a:lnTo>
                <a:lnTo>
                  <a:pt x="55686" y="960"/>
                </a:lnTo>
                <a:lnTo>
                  <a:pt x="53766" y="960"/>
                </a:lnTo>
                <a:lnTo>
                  <a:pt x="53766" y="0"/>
                </a:lnTo>
                <a:lnTo>
                  <a:pt x="39364" y="0"/>
                </a:lnTo>
                <a:lnTo>
                  <a:pt x="38404" y="960"/>
                </a:lnTo>
                <a:lnTo>
                  <a:pt x="36484" y="960"/>
                </a:lnTo>
                <a:lnTo>
                  <a:pt x="36484" y="117119"/>
                </a:lnTo>
                <a:lnTo>
                  <a:pt x="35524" y="120959"/>
                </a:lnTo>
                <a:lnTo>
                  <a:pt x="35524" y="124800"/>
                </a:lnTo>
                <a:lnTo>
                  <a:pt x="34564" y="127680"/>
                </a:lnTo>
                <a:lnTo>
                  <a:pt x="33604" y="129585"/>
                </a:lnTo>
                <a:lnTo>
                  <a:pt x="32644" y="131521"/>
                </a:lnTo>
                <a:lnTo>
                  <a:pt x="30723" y="133426"/>
                </a:lnTo>
                <a:lnTo>
                  <a:pt x="29763" y="134401"/>
                </a:lnTo>
                <a:lnTo>
                  <a:pt x="27843" y="135346"/>
                </a:lnTo>
                <a:lnTo>
                  <a:pt x="25923" y="136306"/>
                </a:lnTo>
                <a:lnTo>
                  <a:pt x="16322" y="136306"/>
                </a:lnTo>
                <a:lnTo>
                  <a:pt x="14401" y="135346"/>
                </a:lnTo>
                <a:lnTo>
                  <a:pt x="12481" y="135346"/>
                </a:lnTo>
                <a:lnTo>
                  <a:pt x="11521" y="134401"/>
                </a:lnTo>
                <a:lnTo>
                  <a:pt x="9601" y="133426"/>
                </a:lnTo>
                <a:lnTo>
                  <a:pt x="8641" y="133426"/>
                </a:lnTo>
                <a:lnTo>
                  <a:pt x="6720" y="132466"/>
                </a:lnTo>
                <a:lnTo>
                  <a:pt x="5760" y="131521"/>
                </a:lnTo>
                <a:lnTo>
                  <a:pt x="4800" y="131521"/>
                </a:lnTo>
                <a:lnTo>
                  <a:pt x="4800" y="130561"/>
                </a:lnTo>
                <a:lnTo>
                  <a:pt x="2880" y="130561"/>
                </a:lnTo>
                <a:lnTo>
                  <a:pt x="2880" y="131521"/>
                </a:lnTo>
                <a:lnTo>
                  <a:pt x="1920" y="131521"/>
                </a:lnTo>
                <a:lnTo>
                  <a:pt x="960" y="132466"/>
                </a:lnTo>
                <a:lnTo>
                  <a:pt x="960" y="134401"/>
                </a:lnTo>
                <a:lnTo>
                  <a:pt x="0" y="135346"/>
                </a:lnTo>
                <a:lnTo>
                  <a:pt x="0" y="143027"/>
                </a:lnTo>
                <a:lnTo>
                  <a:pt x="960" y="143987"/>
                </a:lnTo>
                <a:lnTo>
                  <a:pt x="960" y="146867"/>
                </a:lnTo>
                <a:lnTo>
                  <a:pt x="1920" y="147827"/>
                </a:lnTo>
                <a:lnTo>
                  <a:pt x="1920" y="148803"/>
                </a:lnTo>
                <a:lnTo>
                  <a:pt x="2880" y="148803"/>
                </a:lnTo>
                <a:lnTo>
                  <a:pt x="3840" y="149748"/>
                </a:lnTo>
                <a:lnTo>
                  <a:pt x="4800" y="150708"/>
                </a:lnTo>
                <a:lnTo>
                  <a:pt x="6720" y="151668"/>
                </a:lnTo>
                <a:lnTo>
                  <a:pt x="8641" y="151668"/>
                </a:lnTo>
                <a:lnTo>
                  <a:pt x="9601" y="152628"/>
                </a:lnTo>
                <a:lnTo>
                  <a:pt x="11521" y="152628"/>
                </a:lnTo>
                <a:lnTo>
                  <a:pt x="13441" y="153588"/>
                </a:lnTo>
                <a:lnTo>
                  <a:pt x="15361" y="153588"/>
                </a:lnTo>
                <a:lnTo>
                  <a:pt x="18242" y="154548"/>
                </a:lnTo>
                <a:lnTo>
                  <a:pt x="28803" y="154548"/>
                </a:lnTo>
                <a:lnTo>
                  <a:pt x="34564" y="153588"/>
                </a:lnTo>
                <a:lnTo>
                  <a:pt x="38404" y="151668"/>
                </a:lnTo>
                <a:lnTo>
                  <a:pt x="43205" y="149748"/>
                </a:lnTo>
                <a:lnTo>
                  <a:pt x="46085" y="146867"/>
                </a:lnTo>
                <a:lnTo>
                  <a:pt x="48966" y="143027"/>
                </a:lnTo>
                <a:lnTo>
                  <a:pt x="51846" y="140147"/>
                </a:lnTo>
                <a:lnTo>
                  <a:pt x="53766" y="135346"/>
                </a:lnTo>
                <a:lnTo>
                  <a:pt x="54726" y="130561"/>
                </a:lnTo>
                <a:lnTo>
                  <a:pt x="55686" y="125745"/>
                </a:lnTo>
                <a:lnTo>
                  <a:pt x="56647" y="119999"/>
                </a:lnTo>
                <a:lnTo>
                  <a:pt x="56647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" name="object 171"/>
          <p:cNvSpPr/>
          <p:nvPr/>
        </p:nvSpPr>
        <p:spPr>
          <a:xfrm>
            <a:off x="1793458" y="2012823"/>
            <a:ext cx="86395" cy="116159"/>
          </a:xfrm>
          <a:custGeom>
            <a:avLst/>
            <a:gdLst/>
            <a:ahLst/>
            <a:cxnLst/>
            <a:rect l="l" t="t" r="r" b="b"/>
            <a:pathLst>
              <a:path w="86395" h="116159">
                <a:moveTo>
                  <a:pt x="70088" y="111358"/>
                </a:moveTo>
                <a:lnTo>
                  <a:pt x="70088" y="112318"/>
                </a:lnTo>
                <a:lnTo>
                  <a:pt x="71048" y="113278"/>
                </a:lnTo>
                <a:lnTo>
                  <a:pt x="71993" y="114239"/>
                </a:lnTo>
                <a:lnTo>
                  <a:pt x="84490" y="114239"/>
                </a:lnTo>
                <a:lnTo>
                  <a:pt x="85450" y="113278"/>
                </a:lnTo>
                <a:lnTo>
                  <a:pt x="86395" y="112318"/>
                </a:lnTo>
                <a:lnTo>
                  <a:pt x="86395" y="33604"/>
                </a:lnTo>
                <a:lnTo>
                  <a:pt x="85450" y="27843"/>
                </a:lnTo>
                <a:lnTo>
                  <a:pt x="84490" y="23042"/>
                </a:lnTo>
                <a:lnTo>
                  <a:pt x="82555" y="17282"/>
                </a:lnTo>
                <a:lnTo>
                  <a:pt x="80650" y="13441"/>
                </a:lnTo>
                <a:lnTo>
                  <a:pt x="76809" y="10561"/>
                </a:lnTo>
                <a:lnTo>
                  <a:pt x="73929" y="6720"/>
                </a:lnTo>
                <a:lnTo>
                  <a:pt x="69128" y="3840"/>
                </a:lnTo>
                <a:lnTo>
                  <a:pt x="64328" y="2880"/>
                </a:lnTo>
                <a:lnTo>
                  <a:pt x="58567" y="960"/>
                </a:lnTo>
                <a:lnTo>
                  <a:pt x="52806" y="0"/>
                </a:lnTo>
                <a:lnTo>
                  <a:pt x="40325" y="0"/>
                </a:lnTo>
                <a:lnTo>
                  <a:pt x="36484" y="960"/>
                </a:lnTo>
                <a:lnTo>
                  <a:pt x="32644" y="960"/>
                </a:lnTo>
                <a:lnTo>
                  <a:pt x="28803" y="1935"/>
                </a:lnTo>
                <a:lnTo>
                  <a:pt x="24963" y="2880"/>
                </a:lnTo>
                <a:lnTo>
                  <a:pt x="22082" y="3840"/>
                </a:lnTo>
                <a:lnTo>
                  <a:pt x="18242" y="4800"/>
                </a:lnTo>
                <a:lnTo>
                  <a:pt x="15361" y="6720"/>
                </a:lnTo>
                <a:lnTo>
                  <a:pt x="12481" y="7680"/>
                </a:lnTo>
                <a:lnTo>
                  <a:pt x="10561" y="9601"/>
                </a:lnTo>
                <a:lnTo>
                  <a:pt x="8641" y="10561"/>
                </a:lnTo>
                <a:lnTo>
                  <a:pt x="7680" y="11521"/>
                </a:lnTo>
                <a:lnTo>
                  <a:pt x="5760" y="12496"/>
                </a:lnTo>
                <a:lnTo>
                  <a:pt x="5760" y="14401"/>
                </a:lnTo>
                <a:lnTo>
                  <a:pt x="4800" y="15361"/>
                </a:lnTo>
                <a:lnTo>
                  <a:pt x="4800" y="22082"/>
                </a:lnTo>
                <a:lnTo>
                  <a:pt x="5760" y="23042"/>
                </a:lnTo>
                <a:lnTo>
                  <a:pt x="5760" y="24963"/>
                </a:lnTo>
                <a:lnTo>
                  <a:pt x="6720" y="25923"/>
                </a:lnTo>
                <a:lnTo>
                  <a:pt x="7680" y="26883"/>
                </a:lnTo>
                <a:lnTo>
                  <a:pt x="9601" y="26883"/>
                </a:lnTo>
                <a:lnTo>
                  <a:pt x="11521" y="25923"/>
                </a:lnTo>
                <a:lnTo>
                  <a:pt x="13441" y="24963"/>
                </a:lnTo>
                <a:lnTo>
                  <a:pt x="15361" y="24002"/>
                </a:lnTo>
                <a:lnTo>
                  <a:pt x="17282" y="23042"/>
                </a:lnTo>
                <a:lnTo>
                  <a:pt x="20162" y="21122"/>
                </a:lnTo>
                <a:lnTo>
                  <a:pt x="23042" y="20162"/>
                </a:lnTo>
                <a:lnTo>
                  <a:pt x="26883" y="18242"/>
                </a:lnTo>
                <a:lnTo>
                  <a:pt x="29763" y="17282"/>
                </a:lnTo>
                <a:lnTo>
                  <a:pt x="33604" y="16322"/>
                </a:lnTo>
                <a:lnTo>
                  <a:pt x="38404" y="15361"/>
                </a:lnTo>
                <a:lnTo>
                  <a:pt x="48006" y="15361"/>
                </a:lnTo>
                <a:lnTo>
                  <a:pt x="50886" y="16322"/>
                </a:lnTo>
                <a:lnTo>
                  <a:pt x="54726" y="17282"/>
                </a:lnTo>
                <a:lnTo>
                  <a:pt x="57607" y="18242"/>
                </a:lnTo>
                <a:lnTo>
                  <a:pt x="59527" y="20162"/>
                </a:lnTo>
                <a:lnTo>
                  <a:pt x="61447" y="22082"/>
                </a:lnTo>
                <a:lnTo>
                  <a:pt x="63367" y="24002"/>
                </a:lnTo>
                <a:lnTo>
                  <a:pt x="65288" y="26883"/>
                </a:lnTo>
                <a:lnTo>
                  <a:pt x="66248" y="29763"/>
                </a:lnTo>
                <a:lnTo>
                  <a:pt x="67208" y="32644"/>
                </a:lnTo>
                <a:lnTo>
                  <a:pt x="67208" y="48966"/>
                </a:lnTo>
                <a:lnTo>
                  <a:pt x="44165" y="48966"/>
                </a:lnTo>
                <a:lnTo>
                  <a:pt x="37444" y="49926"/>
                </a:lnTo>
                <a:lnTo>
                  <a:pt x="30723" y="50886"/>
                </a:lnTo>
                <a:lnTo>
                  <a:pt x="24002" y="52806"/>
                </a:lnTo>
                <a:lnTo>
                  <a:pt x="18242" y="54726"/>
                </a:lnTo>
                <a:lnTo>
                  <a:pt x="13441" y="57607"/>
                </a:lnTo>
                <a:lnTo>
                  <a:pt x="9601" y="60487"/>
                </a:lnTo>
                <a:lnTo>
                  <a:pt x="5760" y="64328"/>
                </a:lnTo>
                <a:lnTo>
                  <a:pt x="3840" y="68168"/>
                </a:lnTo>
                <a:lnTo>
                  <a:pt x="975" y="72969"/>
                </a:lnTo>
                <a:lnTo>
                  <a:pt x="0" y="77769"/>
                </a:lnTo>
                <a:lnTo>
                  <a:pt x="0" y="89291"/>
                </a:lnTo>
                <a:lnTo>
                  <a:pt x="975" y="93131"/>
                </a:lnTo>
                <a:lnTo>
                  <a:pt x="1920" y="97917"/>
                </a:lnTo>
                <a:lnTo>
                  <a:pt x="3840" y="101757"/>
                </a:lnTo>
                <a:lnTo>
                  <a:pt x="6720" y="104637"/>
                </a:lnTo>
                <a:lnTo>
                  <a:pt x="9601" y="107518"/>
                </a:lnTo>
                <a:lnTo>
                  <a:pt x="13441" y="110413"/>
                </a:lnTo>
                <a:lnTo>
                  <a:pt x="16322" y="112318"/>
                </a:lnTo>
                <a:lnTo>
                  <a:pt x="21122" y="114239"/>
                </a:lnTo>
                <a:lnTo>
                  <a:pt x="19202" y="88331"/>
                </a:lnTo>
                <a:lnTo>
                  <a:pt x="19202" y="79689"/>
                </a:lnTo>
                <a:lnTo>
                  <a:pt x="20162" y="76809"/>
                </a:lnTo>
                <a:lnTo>
                  <a:pt x="21122" y="74889"/>
                </a:lnTo>
                <a:lnTo>
                  <a:pt x="23042" y="72008"/>
                </a:lnTo>
                <a:lnTo>
                  <a:pt x="24963" y="70088"/>
                </a:lnTo>
                <a:lnTo>
                  <a:pt x="26883" y="68168"/>
                </a:lnTo>
                <a:lnTo>
                  <a:pt x="29763" y="66248"/>
                </a:lnTo>
                <a:lnTo>
                  <a:pt x="32644" y="65288"/>
                </a:lnTo>
                <a:lnTo>
                  <a:pt x="36484" y="64328"/>
                </a:lnTo>
                <a:lnTo>
                  <a:pt x="41285" y="63367"/>
                </a:lnTo>
                <a:lnTo>
                  <a:pt x="45125" y="62407"/>
                </a:lnTo>
                <a:lnTo>
                  <a:pt x="67208" y="62407"/>
                </a:lnTo>
                <a:lnTo>
                  <a:pt x="67208" y="85450"/>
                </a:lnTo>
                <a:lnTo>
                  <a:pt x="62407" y="90236"/>
                </a:lnTo>
                <a:lnTo>
                  <a:pt x="57607" y="94076"/>
                </a:lnTo>
                <a:lnTo>
                  <a:pt x="53766" y="96956"/>
                </a:lnTo>
                <a:lnTo>
                  <a:pt x="48966" y="99852"/>
                </a:lnTo>
                <a:lnTo>
                  <a:pt x="44165" y="100797"/>
                </a:lnTo>
                <a:lnTo>
                  <a:pt x="33604" y="100797"/>
                </a:lnTo>
                <a:lnTo>
                  <a:pt x="27843" y="98877"/>
                </a:lnTo>
                <a:lnTo>
                  <a:pt x="24963" y="96012"/>
                </a:lnTo>
                <a:lnTo>
                  <a:pt x="25923" y="115199"/>
                </a:lnTo>
                <a:lnTo>
                  <a:pt x="30723" y="116159"/>
                </a:lnTo>
                <a:lnTo>
                  <a:pt x="43205" y="116159"/>
                </a:lnTo>
                <a:lnTo>
                  <a:pt x="48966" y="114239"/>
                </a:lnTo>
                <a:lnTo>
                  <a:pt x="54726" y="112318"/>
                </a:lnTo>
                <a:lnTo>
                  <a:pt x="60487" y="109438"/>
                </a:lnTo>
                <a:lnTo>
                  <a:pt x="65288" y="105597"/>
                </a:lnTo>
                <a:lnTo>
                  <a:pt x="70088" y="100797"/>
                </a:lnTo>
                <a:lnTo>
                  <a:pt x="70088" y="11135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" name="object 172"/>
          <p:cNvSpPr/>
          <p:nvPr/>
        </p:nvSpPr>
        <p:spPr>
          <a:xfrm>
            <a:off x="1812660" y="2101154"/>
            <a:ext cx="6720" cy="26868"/>
          </a:xfrm>
          <a:custGeom>
            <a:avLst/>
            <a:gdLst/>
            <a:ahLst/>
            <a:cxnLst/>
            <a:rect l="l" t="t" r="r" b="b"/>
            <a:pathLst>
              <a:path w="6720" h="26868">
                <a:moveTo>
                  <a:pt x="1920" y="4800"/>
                </a:moveTo>
                <a:lnTo>
                  <a:pt x="0" y="0"/>
                </a:lnTo>
                <a:lnTo>
                  <a:pt x="1920" y="25908"/>
                </a:lnTo>
                <a:lnTo>
                  <a:pt x="6720" y="26868"/>
                </a:lnTo>
                <a:lnTo>
                  <a:pt x="5760" y="7680"/>
                </a:lnTo>
                <a:lnTo>
                  <a:pt x="1920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" name="object 173"/>
          <p:cNvSpPr/>
          <p:nvPr/>
        </p:nvSpPr>
        <p:spPr>
          <a:xfrm>
            <a:off x="1915378" y="2012823"/>
            <a:ext cx="97917" cy="156484"/>
          </a:xfrm>
          <a:custGeom>
            <a:avLst/>
            <a:gdLst/>
            <a:ahLst/>
            <a:cxnLst/>
            <a:rect l="l" t="t" r="r" b="b"/>
            <a:pathLst>
              <a:path w="97917" h="156484">
                <a:moveTo>
                  <a:pt x="960" y="154564"/>
                </a:moveTo>
                <a:lnTo>
                  <a:pt x="1920" y="155524"/>
                </a:lnTo>
                <a:lnTo>
                  <a:pt x="2880" y="155524"/>
                </a:lnTo>
                <a:lnTo>
                  <a:pt x="3840" y="156484"/>
                </a:lnTo>
                <a:lnTo>
                  <a:pt x="16322" y="156484"/>
                </a:lnTo>
                <a:lnTo>
                  <a:pt x="17282" y="155524"/>
                </a:lnTo>
                <a:lnTo>
                  <a:pt x="18242" y="155524"/>
                </a:lnTo>
                <a:lnTo>
                  <a:pt x="19202" y="154564"/>
                </a:lnTo>
                <a:lnTo>
                  <a:pt x="19202" y="153603"/>
                </a:lnTo>
                <a:lnTo>
                  <a:pt x="20162" y="153603"/>
                </a:lnTo>
                <a:lnTo>
                  <a:pt x="20162" y="99852"/>
                </a:lnTo>
                <a:lnTo>
                  <a:pt x="22082" y="102717"/>
                </a:lnTo>
                <a:lnTo>
                  <a:pt x="24963" y="105597"/>
                </a:lnTo>
                <a:lnTo>
                  <a:pt x="27843" y="107518"/>
                </a:lnTo>
                <a:lnTo>
                  <a:pt x="30723" y="109438"/>
                </a:lnTo>
                <a:lnTo>
                  <a:pt x="34564" y="94076"/>
                </a:lnTo>
                <a:lnTo>
                  <a:pt x="29763" y="90236"/>
                </a:lnTo>
                <a:lnTo>
                  <a:pt x="24963" y="85450"/>
                </a:lnTo>
                <a:lnTo>
                  <a:pt x="20162" y="79689"/>
                </a:lnTo>
                <a:lnTo>
                  <a:pt x="20162" y="37444"/>
                </a:lnTo>
                <a:lnTo>
                  <a:pt x="23042" y="33604"/>
                </a:lnTo>
                <a:lnTo>
                  <a:pt x="25923" y="30723"/>
                </a:lnTo>
                <a:lnTo>
                  <a:pt x="28803" y="27843"/>
                </a:lnTo>
                <a:lnTo>
                  <a:pt x="31683" y="24963"/>
                </a:lnTo>
                <a:lnTo>
                  <a:pt x="33604" y="23042"/>
                </a:lnTo>
                <a:lnTo>
                  <a:pt x="36484" y="21122"/>
                </a:lnTo>
                <a:lnTo>
                  <a:pt x="38404" y="20162"/>
                </a:lnTo>
                <a:lnTo>
                  <a:pt x="41285" y="18242"/>
                </a:lnTo>
                <a:lnTo>
                  <a:pt x="44165" y="18242"/>
                </a:lnTo>
                <a:lnTo>
                  <a:pt x="46085" y="17282"/>
                </a:lnTo>
                <a:lnTo>
                  <a:pt x="48966" y="16322"/>
                </a:lnTo>
                <a:lnTo>
                  <a:pt x="55671" y="16322"/>
                </a:lnTo>
                <a:lnTo>
                  <a:pt x="60487" y="18242"/>
                </a:lnTo>
                <a:lnTo>
                  <a:pt x="63367" y="20162"/>
                </a:lnTo>
                <a:lnTo>
                  <a:pt x="67208" y="23042"/>
                </a:lnTo>
                <a:lnTo>
                  <a:pt x="70073" y="25923"/>
                </a:lnTo>
                <a:lnTo>
                  <a:pt x="71993" y="29763"/>
                </a:lnTo>
                <a:lnTo>
                  <a:pt x="73913" y="33604"/>
                </a:lnTo>
                <a:lnTo>
                  <a:pt x="74889" y="38404"/>
                </a:lnTo>
                <a:lnTo>
                  <a:pt x="75834" y="43205"/>
                </a:lnTo>
                <a:lnTo>
                  <a:pt x="76794" y="48005"/>
                </a:lnTo>
                <a:lnTo>
                  <a:pt x="76794" y="68168"/>
                </a:lnTo>
                <a:lnTo>
                  <a:pt x="75834" y="72969"/>
                </a:lnTo>
                <a:lnTo>
                  <a:pt x="74889" y="78729"/>
                </a:lnTo>
                <a:lnTo>
                  <a:pt x="72953" y="82570"/>
                </a:lnTo>
                <a:lnTo>
                  <a:pt x="71048" y="86410"/>
                </a:lnTo>
                <a:lnTo>
                  <a:pt x="69113" y="90236"/>
                </a:lnTo>
                <a:lnTo>
                  <a:pt x="66233" y="93131"/>
                </a:lnTo>
                <a:lnTo>
                  <a:pt x="62392" y="96012"/>
                </a:lnTo>
                <a:lnTo>
                  <a:pt x="58552" y="97917"/>
                </a:lnTo>
                <a:lnTo>
                  <a:pt x="54711" y="99852"/>
                </a:lnTo>
                <a:lnTo>
                  <a:pt x="44165" y="99852"/>
                </a:lnTo>
                <a:lnTo>
                  <a:pt x="39364" y="97917"/>
                </a:lnTo>
                <a:lnTo>
                  <a:pt x="40325" y="114239"/>
                </a:lnTo>
                <a:lnTo>
                  <a:pt x="43205" y="115199"/>
                </a:lnTo>
                <a:lnTo>
                  <a:pt x="46085" y="116159"/>
                </a:lnTo>
                <a:lnTo>
                  <a:pt x="59512" y="116159"/>
                </a:lnTo>
                <a:lnTo>
                  <a:pt x="66233" y="114239"/>
                </a:lnTo>
                <a:lnTo>
                  <a:pt x="71048" y="112318"/>
                </a:lnTo>
                <a:lnTo>
                  <a:pt x="76794" y="109438"/>
                </a:lnTo>
                <a:lnTo>
                  <a:pt x="81594" y="105597"/>
                </a:lnTo>
                <a:lnTo>
                  <a:pt x="85435" y="99852"/>
                </a:lnTo>
                <a:lnTo>
                  <a:pt x="89275" y="95036"/>
                </a:lnTo>
                <a:lnTo>
                  <a:pt x="93116" y="88331"/>
                </a:lnTo>
                <a:lnTo>
                  <a:pt x="95036" y="81610"/>
                </a:lnTo>
                <a:lnTo>
                  <a:pt x="96956" y="73929"/>
                </a:lnTo>
                <a:lnTo>
                  <a:pt x="97917" y="65288"/>
                </a:lnTo>
                <a:lnTo>
                  <a:pt x="97917" y="48966"/>
                </a:lnTo>
                <a:lnTo>
                  <a:pt x="96956" y="41285"/>
                </a:lnTo>
                <a:lnTo>
                  <a:pt x="95036" y="34564"/>
                </a:lnTo>
                <a:lnTo>
                  <a:pt x="94076" y="27843"/>
                </a:lnTo>
                <a:lnTo>
                  <a:pt x="91196" y="22082"/>
                </a:lnTo>
                <a:lnTo>
                  <a:pt x="87355" y="16322"/>
                </a:lnTo>
                <a:lnTo>
                  <a:pt x="84475" y="11521"/>
                </a:lnTo>
                <a:lnTo>
                  <a:pt x="79674" y="7680"/>
                </a:lnTo>
                <a:lnTo>
                  <a:pt x="74889" y="4800"/>
                </a:lnTo>
                <a:lnTo>
                  <a:pt x="69113" y="1935"/>
                </a:lnTo>
                <a:lnTo>
                  <a:pt x="62392" y="0"/>
                </a:lnTo>
                <a:lnTo>
                  <a:pt x="51831" y="0"/>
                </a:lnTo>
                <a:lnTo>
                  <a:pt x="47990" y="960"/>
                </a:lnTo>
                <a:lnTo>
                  <a:pt x="45125" y="960"/>
                </a:lnTo>
                <a:lnTo>
                  <a:pt x="41285" y="1935"/>
                </a:lnTo>
                <a:lnTo>
                  <a:pt x="38404" y="2880"/>
                </a:lnTo>
                <a:lnTo>
                  <a:pt x="35524" y="4800"/>
                </a:lnTo>
                <a:lnTo>
                  <a:pt x="32644" y="6720"/>
                </a:lnTo>
                <a:lnTo>
                  <a:pt x="29763" y="8656"/>
                </a:lnTo>
                <a:lnTo>
                  <a:pt x="26883" y="10561"/>
                </a:lnTo>
                <a:lnTo>
                  <a:pt x="24003" y="13441"/>
                </a:lnTo>
                <a:lnTo>
                  <a:pt x="20162" y="16322"/>
                </a:lnTo>
                <a:lnTo>
                  <a:pt x="17282" y="19202"/>
                </a:lnTo>
                <a:lnTo>
                  <a:pt x="17282" y="3840"/>
                </a:lnTo>
                <a:lnTo>
                  <a:pt x="16322" y="2880"/>
                </a:lnTo>
                <a:lnTo>
                  <a:pt x="15361" y="2880"/>
                </a:lnTo>
                <a:lnTo>
                  <a:pt x="14401" y="1935"/>
                </a:lnTo>
                <a:lnTo>
                  <a:pt x="2880" y="1935"/>
                </a:lnTo>
                <a:lnTo>
                  <a:pt x="192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53603"/>
                </a:lnTo>
                <a:lnTo>
                  <a:pt x="960" y="15456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" name="object 174"/>
          <p:cNvSpPr/>
          <p:nvPr/>
        </p:nvSpPr>
        <p:spPr>
          <a:xfrm>
            <a:off x="1946102" y="2106899"/>
            <a:ext cx="9601" cy="20162"/>
          </a:xfrm>
          <a:custGeom>
            <a:avLst/>
            <a:gdLst/>
            <a:ahLst/>
            <a:cxnLst/>
            <a:rect l="l" t="t" r="r" b="b"/>
            <a:pathLst>
              <a:path w="9601" h="20162">
                <a:moveTo>
                  <a:pt x="0" y="15361"/>
                </a:moveTo>
                <a:lnTo>
                  <a:pt x="1920" y="16337"/>
                </a:lnTo>
                <a:lnTo>
                  <a:pt x="4800" y="18242"/>
                </a:lnTo>
                <a:lnTo>
                  <a:pt x="6720" y="19202"/>
                </a:lnTo>
                <a:lnTo>
                  <a:pt x="9601" y="20162"/>
                </a:lnTo>
                <a:lnTo>
                  <a:pt x="8641" y="3840"/>
                </a:lnTo>
                <a:lnTo>
                  <a:pt x="3840" y="0"/>
                </a:lnTo>
                <a:lnTo>
                  <a:pt x="0" y="153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" name="object 175"/>
          <p:cNvSpPr/>
          <p:nvPr/>
        </p:nvSpPr>
        <p:spPr>
          <a:xfrm>
            <a:off x="2035378" y="2101154"/>
            <a:ext cx="25907" cy="115199"/>
          </a:xfrm>
          <a:custGeom>
            <a:avLst/>
            <a:gdLst/>
            <a:ahLst/>
            <a:cxnLst/>
            <a:rect l="l" t="t" r="r" b="b"/>
            <a:pathLst>
              <a:path w="25907" h="115199">
                <a:moveTo>
                  <a:pt x="21122" y="4800"/>
                </a:moveTo>
                <a:lnTo>
                  <a:pt x="19202" y="0"/>
                </a:lnTo>
                <a:lnTo>
                  <a:pt x="21122" y="25908"/>
                </a:lnTo>
                <a:lnTo>
                  <a:pt x="25907" y="26868"/>
                </a:lnTo>
                <a:lnTo>
                  <a:pt x="24963" y="7680"/>
                </a:lnTo>
                <a:lnTo>
                  <a:pt x="21122" y="4800"/>
                </a:lnTo>
                <a:close/>
              </a:path>
              <a:path w="25907" h="115199">
                <a:moveTo>
                  <a:pt x="71033" y="24947"/>
                </a:moveTo>
                <a:lnTo>
                  <a:pt x="71993" y="25908"/>
                </a:lnTo>
                <a:lnTo>
                  <a:pt x="84475" y="25908"/>
                </a:lnTo>
                <a:lnTo>
                  <a:pt x="84475" y="24947"/>
                </a:lnTo>
                <a:lnTo>
                  <a:pt x="85435" y="24947"/>
                </a:lnTo>
                <a:lnTo>
                  <a:pt x="86395" y="23987"/>
                </a:lnTo>
                <a:lnTo>
                  <a:pt x="86395" y="-54726"/>
                </a:lnTo>
                <a:lnTo>
                  <a:pt x="85435" y="-60487"/>
                </a:lnTo>
                <a:lnTo>
                  <a:pt x="84475" y="-65288"/>
                </a:lnTo>
                <a:lnTo>
                  <a:pt x="82555" y="-71048"/>
                </a:lnTo>
                <a:lnTo>
                  <a:pt x="80634" y="-74889"/>
                </a:lnTo>
                <a:lnTo>
                  <a:pt x="76794" y="-77769"/>
                </a:lnTo>
                <a:lnTo>
                  <a:pt x="73913" y="-81610"/>
                </a:lnTo>
                <a:lnTo>
                  <a:pt x="69113" y="-84490"/>
                </a:lnTo>
                <a:lnTo>
                  <a:pt x="64312" y="-85450"/>
                </a:lnTo>
                <a:lnTo>
                  <a:pt x="58552" y="-87370"/>
                </a:lnTo>
                <a:lnTo>
                  <a:pt x="51831" y="-88331"/>
                </a:lnTo>
                <a:lnTo>
                  <a:pt x="40309" y="-88331"/>
                </a:lnTo>
                <a:lnTo>
                  <a:pt x="36469" y="-87370"/>
                </a:lnTo>
                <a:lnTo>
                  <a:pt x="32628" y="-87370"/>
                </a:lnTo>
                <a:lnTo>
                  <a:pt x="28803" y="-86395"/>
                </a:lnTo>
                <a:lnTo>
                  <a:pt x="24963" y="-85450"/>
                </a:lnTo>
                <a:lnTo>
                  <a:pt x="21122" y="-84490"/>
                </a:lnTo>
                <a:lnTo>
                  <a:pt x="18242" y="-83530"/>
                </a:lnTo>
                <a:lnTo>
                  <a:pt x="15361" y="-81610"/>
                </a:lnTo>
                <a:lnTo>
                  <a:pt x="12481" y="-80650"/>
                </a:lnTo>
                <a:lnTo>
                  <a:pt x="9601" y="-78729"/>
                </a:lnTo>
                <a:lnTo>
                  <a:pt x="7680" y="-77769"/>
                </a:lnTo>
                <a:lnTo>
                  <a:pt x="6720" y="-76809"/>
                </a:lnTo>
                <a:lnTo>
                  <a:pt x="5760" y="-75834"/>
                </a:lnTo>
                <a:lnTo>
                  <a:pt x="5760" y="-74889"/>
                </a:lnTo>
                <a:lnTo>
                  <a:pt x="4800" y="-73929"/>
                </a:lnTo>
                <a:lnTo>
                  <a:pt x="4800" y="-65288"/>
                </a:lnTo>
                <a:lnTo>
                  <a:pt x="5760" y="-64328"/>
                </a:lnTo>
                <a:lnTo>
                  <a:pt x="5760" y="-62407"/>
                </a:lnTo>
                <a:lnTo>
                  <a:pt x="6720" y="-62407"/>
                </a:lnTo>
                <a:lnTo>
                  <a:pt x="7680" y="-61447"/>
                </a:lnTo>
                <a:lnTo>
                  <a:pt x="9601" y="-61447"/>
                </a:lnTo>
                <a:lnTo>
                  <a:pt x="10561" y="-62407"/>
                </a:lnTo>
                <a:lnTo>
                  <a:pt x="12481" y="-63367"/>
                </a:lnTo>
                <a:lnTo>
                  <a:pt x="14401" y="-64328"/>
                </a:lnTo>
                <a:lnTo>
                  <a:pt x="17282" y="-65288"/>
                </a:lnTo>
                <a:lnTo>
                  <a:pt x="20162" y="-67208"/>
                </a:lnTo>
                <a:lnTo>
                  <a:pt x="23042" y="-68168"/>
                </a:lnTo>
                <a:lnTo>
                  <a:pt x="25907" y="-70088"/>
                </a:lnTo>
                <a:lnTo>
                  <a:pt x="29748" y="-71048"/>
                </a:lnTo>
                <a:lnTo>
                  <a:pt x="33588" y="-72008"/>
                </a:lnTo>
                <a:lnTo>
                  <a:pt x="38404" y="-72969"/>
                </a:lnTo>
                <a:lnTo>
                  <a:pt x="47030" y="-72969"/>
                </a:lnTo>
                <a:lnTo>
                  <a:pt x="50871" y="-72008"/>
                </a:lnTo>
                <a:lnTo>
                  <a:pt x="53751" y="-71048"/>
                </a:lnTo>
                <a:lnTo>
                  <a:pt x="57591" y="-70088"/>
                </a:lnTo>
                <a:lnTo>
                  <a:pt x="59512" y="-68168"/>
                </a:lnTo>
                <a:lnTo>
                  <a:pt x="61432" y="-66248"/>
                </a:lnTo>
                <a:lnTo>
                  <a:pt x="63352" y="-64328"/>
                </a:lnTo>
                <a:lnTo>
                  <a:pt x="65272" y="-61447"/>
                </a:lnTo>
                <a:lnTo>
                  <a:pt x="66233" y="-58567"/>
                </a:lnTo>
                <a:lnTo>
                  <a:pt x="67193" y="-55686"/>
                </a:lnTo>
                <a:lnTo>
                  <a:pt x="67193" y="-39364"/>
                </a:lnTo>
                <a:lnTo>
                  <a:pt x="44150" y="-39364"/>
                </a:lnTo>
                <a:lnTo>
                  <a:pt x="36469" y="-38404"/>
                </a:lnTo>
                <a:lnTo>
                  <a:pt x="30723" y="-37444"/>
                </a:lnTo>
                <a:lnTo>
                  <a:pt x="24002" y="-35524"/>
                </a:lnTo>
                <a:lnTo>
                  <a:pt x="18242" y="-33604"/>
                </a:lnTo>
                <a:lnTo>
                  <a:pt x="13441" y="-30723"/>
                </a:lnTo>
                <a:lnTo>
                  <a:pt x="8641" y="-27843"/>
                </a:lnTo>
                <a:lnTo>
                  <a:pt x="5760" y="-24002"/>
                </a:lnTo>
                <a:lnTo>
                  <a:pt x="2880" y="-20162"/>
                </a:lnTo>
                <a:lnTo>
                  <a:pt x="960" y="-15361"/>
                </a:lnTo>
                <a:lnTo>
                  <a:pt x="0" y="-10561"/>
                </a:lnTo>
                <a:lnTo>
                  <a:pt x="0" y="960"/>
                </a:lnTo>
                <a:lnTo>
                  <a:pt x="960" y="4800"/>
                </a:lnTo>
                <a:lnTo>
                  <a:pt x="1920" y="9585"/>
                </a:lnTo>
                <a:lnTo>
                  <a:pt x="3840" y="13426"/>
                </a:lnTo>
                <a:lnTo>
                  <a:pt x="6720" y="16306"/>
                </a:lnTo>
                <a:lnTo>
                  <a:pt x="9601" y="19187"/>
                </a:lnTo>
                <a:lnTo>
                  <a:pt x="12481" y="22082"/>
                </a:lnTo>
                <a:lnTo>
                  <a:pt x="16322" y="23987"/>
                </a:lnTo>
                <a:lnTo>
                  <a:pt x="21122" y="25908"/>
                </a:lnTo>
                <a:lnTo>
                  <a:pt x="19202" y="0"/>
                </a:lnTo>
                <a:lnTo>
                  <a:pt x="19202" y="-8641"/>
                </a:lnTo>
                <a:lnTo>
                  <a:pt x="20162" y="-11521"/>
                </a:lnTo>
                <a:lnTo>
                  <a:pt x="21122" y="-13441"/>
                </a:lnTo>
                <a:lnTo>
                  <a:pt x="22082" y="-16322"/>
                </a:lnTo>
                <a:lnTo>
                  <a:pt x="24002" y="-18242"/>
                </a:lnTo>
                <a:lnTo>
                  <a:pt x="26883" y="-20162"/>
                </a:lnTo>
                <a:lnTo>
                  <a:pt x="29748" y="-22082"/>
                </a:lnTo>
                <a:lnTo>
                  <a:pt x="32628" y="-23042"/>
                </a:lnTo>
                <a:lnTo>
                  <a:pt x="36469" y="-24002"/>
                </a:lnTo>
                <a:lnTo>
                  <a:pt x="40309" y="-24963"/>
                </a:lnTo>
                <a:lnTo>
                  <a:pt x="45125" y="-25923"/>
                </a:lnTo>
                <a:lnTo>
                  <a:pt x="67193" y="-25923"/>
                </a:lnTo>
                <a:lnTo>
                  <a:pt x="67193" y="-2880"/>
                </a:lnTo>
                <a:lnTo>
                  <a:pt x="62392" y="1904"/>
                </a:lnTo>
                <a:lnTo>
                  <a:pt x="57591" y="5745"/>
                </a:lnTo>
                <a:lnTo>
                  <a:pt x="53751" y="8625"/>
                </a:lnTo>
                <a:lnTo>
                  <a:pt x="48966" y="11521"/>
                </a:lnTo>
                <a:lnTo>
                  <a:pt x="44150" y="12466"/>
                </a:lnTo>
                <a:lnTo>
                  <a:pt x="32628" y="12466"/>
                </a:lnTo>
                <a:lnTo>
                  <a:pt x="27843" y="10546"/>
                </a:lnTo>
                <a:lnTo>
                  <a:pt x="24963" y="7680"/>
                </a:lnTo>
                <a:lnTo>
                  <a:pt x="25907" y="26868"/>
                </a:lnTo>
                <a:lnTo>
                  <a:pt x="30723" y="27828"/>
                </a:lnTo>
                <a:lnTo>
                  <a:pt x="42245" y="27828"/>
                </a:lnTo>
                <a:lnTo>
                  <a:pt x="48966" y="25908"/>
                </a:lnTo>
                <a:lnTo>
                  <a:pt x="53751" y="23987"/>
                </a:lnTo>
                <a:lnTo>
                  <a:pt x="59512" y="21107"/>
                </a:lnTo>
                <a:lnTo>
                  <a:pt x="65272" y="17266"/>
                </a:lnTo>
                <a:lnTo>
                  <a:pt x="70073" y="12466"/>
                </a:lnTo>
                <a:lnTo>
                  <a:pt x="70073" y="24947"/>
                </a:lnTo>
                <a:lnTo>
                  <a:pt x="71033" y="2494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" name="object 176"/>
          <p:cNvSpPr/>
          <p:nvPr/>
        </p:nvSpPr>
        <p:spPr>
          <a:xfrm>
            <a:off x="2157298" y="2012823"/>
            <a:ext cx="91196" cy="114239"/>
          </a:xfrm>
          <a:custGeom>
            <a:avLst/>
            <a:gdLst/>
            <a:ahLst/>
            <a:cxnLst/>
            <a:rect l="l" t="t" r="r" b="b"/>
            <a:pathLst>
              <a:path w="91196" h="114239">
                <a:moveTo>
                  <a:pt x="19187" y="37444"/>
                </a:moveTo>
                <a:lnTo>
                  <a:pt x="24963" y="30723"/>
                </a:lnTo>
                <a:lnTo>
                  <a:pt x="29748" y="24963"/>
                </a:lnTo>
                <a:lnTo>
                  <a:pt x="34549" y="22082"/>
                </a:lnTo>
                <a:lnTo>
                  <a:pt x="39349" y="18242"/>
                </a:lnTo>
                <a:lnTo>
                  <a:pt x="44150" y="17282"/>
                </a:lnTo>
                <a:lnTo>
                  <a:pt x="56631" y="17282"/>
                </a:lnTo>
                <a:lnTo>
                  <a:pt x="59512" y="19202"/>
                </a:lnTo>
                <a:lnTo>
                  <a:pt x="62392" y="20162"/>
                </a:lnTo>
                <a:lnTo>
                  <a:pt x="64312" y="22082"/>
                </a:lnTo>
                <a:lnTo>
                  <a:pt x="66233" y="24963"/>
                </a:lnTo>
                <a:lnTo>
                  <a:pt x="68153" y="27843"/>
                </a:lnTo>
                <a:lnTo>
                  <a:pt x="69113" y="30723"/>
                </a:lnTo>
                <a:lnTo>
                  <a:pt x="70073" y="34564"/>
                </a:lnTo>
                <a:lnTo>
                  <a:pt x="71033" y="38404"/>
                </a:lnTo>
                <a:lnTo>
                  <a:pt x="71993" y="43205"/>
                </a:lnTo>
                <a:lnTo>
                  <a:pt x="71993" y="112318"/>
                </a:lnTo>
                <a:lnTo>
                  <a:pt x="72953" y="113278"/>
                </a:lnTo>
                <a:lnTo>
                  <a:pt x="73913" y="113278"/>
                </a:lnTo>
                <a:lnTo>
                  <a:pt x="74874" y="114239"/>
                </a:lnTo>
                <a:lnTo>
                  <a:pt x="88315" y="114239"/>
                </a:lnTo>
                <a:lnTo>
                  <a:pt x="89275" y="113278"/>
                </a:lnTo>
                <a:lnTo>
                  <a:pt x="90236" y="113278"/>
                </a:lnTo>
                <a:lnTo>
                  <a:pt x="90236" y="112318"/>
                </a:lnTo>
                <a:lnTo>
                  <a:pt x="91196" y="112318"/>
                </a:lnTo>
                <a:lnTo>
                  <a:pt x="91196" y="39364"/>
                </a:lnTo>
                <a:lnTo>
                  <a:pt x="90236" y="32644"/>
                </a:lnTo>
                <a:lnTo>
                  <a:pt x="89275" y="26883"/>
                </a:lnTo>
                <a:lnTo>
                  <a:pt x="88315" y="22082"/>
                </a:lnTo>
                <a:lnTo>
                  <a:pt x="85435" y="17282"/>
                </a:lnTo>
                <a:lnTo>
                  <a:pt x="82555" y="13441"/>
                </a:lnTo>
                <a:lnTo>
                  <a:pt x="79674" y="9601"/>
                </a:lnTo>
                <a:lnTo>
                  <a:pt x="75834" y="5775"/>
                </a:lnTo>
                <a:lnTo>
                  <a:pt x="71033" y="3840"/>
                </a:lnTo>
                <a:lnTo>
                  <a:pt x="66233" y="960"/>
                </a:lnTo>
                <a:lnTo>
                  <a:pt x="60472" y="0"/>
                </a:lnTo>
                <a:lnTo>
                  <a:pt x="47030" y="0"/>
                </a:lnTo>
                <a:lnTo>
                  <a:pt x="41269" y="1935"/>
                </a:lnTo>
                <a:lnTo>
                  <a:pt x="35509" y="4800"/>
                </a:lnTo>
                <a:lnTo>
                  <a:pt x="29748" y="7680"/>
                </a:lnTo>
                <a:lnTo>
                  <a:pt x="23027" y="12496"/>
                </a:lnTo>
                <a:lnTo>
                  <a:pt x="17282" y="19202"/>
                </a:lnTo>
                <a:lnTo>
                  <a:pt x="17282" y="2880"/>
                </a:lnTo>
                <a:lnTo>
                  <a:pt x="16306" y="2880"/>
                </a:lnTo>
                <a:lnTo>
                  <a:pt x="15361" y="1935"/>
                </a:lnTo>
                <a:lnTo>
                  <a:pt x="2880" y="1935"/>
                </a:lnTo>
                <a:lnTo>
                  <a:pt x="1905" y="2880"/>
                </a:lnTo>
                <a:lnTo>
                  <a:pt x="960" y="2880"/>
                </a:lnTo>
                <a:lnTo>
                  <a:pt x="0" y="3840"/>
                </a:lnTo>
                <a:lnTo>
                  <a:pt x="0" y="112318"/>
                </a:lnTo>
                <a:lnTo>
                  <a:pt x="960" y="113278"/>
                </a:lnTo>
                <a:lnTo>
                  <a:pt x="1905" y="113278"/>
                </a:lnTo>
                <a:lnTo>
                  <a:pt x="2880" y="114239"/>
                </a:lnTo>
                <a:lnTo>
                  <a:pt x="16306" y="114239"/>
                </a:lnTo>
                <a:lnTo>
                  <a:pt x="17282" y="113278"/>
                </a:lnTo>
                <a:lnTo>
                  <a:pt x="19187" y="113278"/>
                </a:lnTo>
                <a:lnTo>
                  <a:pt x="19187" y="374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" name="object 177"/>
          <p:cNvSpPr/>
          <p:nvPr/>
        </p:nvSpPr>
        <p:spPr>
          <a:xfrm>
            <a:off x="2333929" y="2101154"/>
            <a:ext cx="25923" cy="115199"/>
          </a:xfrm>
          <a:custGeom>
            <a:avLst/>
            <a:gdLst/>
            <a:ahLst/>
            <a:cxnLst/>
            <a:rect l="l" t="t" r="r" b="b"/>
            <a:pathLst>
              <a:path w="25923" h="115199">
                <a:moveTo>
                  <a:pt x="21107" y="4800"/>
                </a:moveTo>
                <a:lnTo>
                  <a:pt x="19202" y="0"/>
                </a:lnTo>
                <a:lnTo>
                  <a:pt x="21107" y="25908"/>
                </a:lnTo>
                <a:lnTo>
                  <a:pt x="25923" y="26868"/>
                </a:lnTo>
                <a:lnTo>
                  <a:pt x="24947" y="7680"/>
                </a:lnTo>
                <a:lnTo>
                  <a:pt x="21107" y="4800"/>
                </a:lnTo>
                <a:close/>
              </a:path>
              <a:path w="25923" h="115199">
                <a:moveTo>
                  <a:pt x="5760" y="-65288"/>
                </a:moveTo>
                <a:lnTo>
                  <a:pt x="5760" y="-62407"/>
                </a:lnTo>
                <a:lnTo>
                  <a:pt x="6720" y="-62407"/>
                </a:lnTo>
                <a:lnTo>
                  <a:pt x="7680" y="-61447"/>
                </a:lnTo>
                <a:lnTo>
                  <a:pt x="9601" y="-61447"/>
                </a:lnTo>
                <a:lnTo>
                  <a:pt x="11521" y="-62407"/>
                </a:lnTo>
                <a:lnTo>
                  <a:pt x="12481" y="-63367"/>
                </a:lnTo>
                <a:lnTo>
                  <a:pt x="15361" y="-64328"/>
                </a:lnTo>
                <a:lnTo>
                  <a:pt x="17282" y="-65288"/>
                </a:lnTo>
                <a:lnTo>
                  <a:pt x="20162" y="-67208"/>
                </a:lnTo>
                <a:lnTo>
                  <a:pt x="23042" y="-68168"/>
                </a:lnTo>
                <a:lnTo>
                  <a:pt x="25923" y="-70088"/>
                </a:lnTo>
                <a:lnTo>
                  <a:pt x="29763" y="-71048"/>
                </a:lnTo>
                <a:lnTo>
                  <a:pt x="33604" y="-72008"/>
                </a:lnTo>
                <a:lnTo>
                  <a:pt x="38389" y="-72969"/>
                </a:lnTo>
                <a:lnTo>
                  <a:pt x="47030" y="-72969"/>
                </a:lnTo>
                <a:lnTo>
                  <a:pt x="50871" y="-72008"/>
                </a:lnTo>
                <a:lnTo>
                  <a:pt x="54711" y="-71048"/>
                </a:lnTo>
                <a:lnTo>
                  <a:pt x="57591" y="-70088"/>
                </a:lnTo>
                <a:lnTo>
                  <a:pt x="59512" y="-68168"/>
                </a:lnTo>
                <a:lnTo>
                  <a:pt x="61432" y="-66248"/>
                </a:lnTo>
                <a:lnTo>
                  <a:pt x="63352" y="-64328"/>
                </a:lnTo>
                <a:lnTo>
                  <a:pt x="65272" y="-61447"/>
                </a:lnTo>
                <a:lnTo>
                  <a:pt x="66233" y="-58567"/>
                </a:lnTo>
                <a:lnTo>
                  <a:pt x="67193" y="-55686"/>
                </a:lnTo>
                <a:lnTo>
                  <a:pt x="67193" y="-39364"/>
                </a:lnTo>
                <a:lnTo>
                  <a:pt x="44165" y="-39364"/>
                </a:lnTo>
                <a:lnTo>
                  <a:pt x="37444" y="-38404"/>
                </a:lnTo>
                <a:lnTo>
                  <a:pt x="30723" y="-37444"/>
                </a:lnTo>
                <a:lnTo>
                  <a:pt x="24002" y="-35524"/>
                </a:lnTo>
                <a:lnTo>
                  <a:pt x="18242" y="-33604"/>
                </a:lnTo>
                <a:lnTo>
                  <a:pt x="13441" y="-30723"/>
                </a:lnTo>
                <a:lnTo>
                  <a:pt x="9601" y="-27843"/>
                </a:lnTo>
                <a:lnTo>
                  <a:pt x="5760" y="-24002"/>
                </a:lnTo>
                <a:lnTo>
                  <a:pt x="2880" y="-20162"/>
                </a:lnTo>
                <a:lnTo>
                  <a:pt x="960" y="-15361"/>
                </a:lnTo>
                <a:lnTo>
                  <a:pt x="0" y="-10561"/>
                </a:lnTo>
                <a:lnTo>
                  <a:pt x="0" y="960"/>
                </a:lnTo>
                <a:lnTo>
                  <a:pt x="960" y="4800"/>
                </a:lnTo>
                <a:lnTo>
                  <a:pt x="1920" y="9585"/>
                </a:lnTo>
                <a:lnTo>
                  <a:pt x="3840" y="13426"/>
                </a:lnTo>
                <a:lnTo>
                  <a:pt x="6720" y="16306"/>
                </a:lnTo>
                <a:lnTo>
                  <a:pt x="9601" y="19187"/>
                </a:lnTo>
                <a:lnTo>
                  <a:pt x="12481" y="22082"/>
                </a:lnTo>
                <a:lnTo>
                  <a:pt x="16322" y="23987"/>
                </a:lnTo>
                <a:lnTo>
                  <a:pt x="21107" y="25908"/>
                </a:lnTo>
                <a:lnTo>
                  <a:pt x="19202" y="0"/>
                </a:lnTo>
                <a:lnTo>
                  <a:pt x="19202" y="-8641"/>
                </a:lnTo>
                <a:lnTo>
                  <a:pt x="20162" y="-11521"/>
                </a:lnTo>
                <a:lnTo>
                  <a:pt x="21107" y="-13441"/>
                </a:lnTo>
                <a:lnTo>
                  <a:pt x="23042" y="-16322"/>
                </a:lnTo>
                <a:lnTo>
                  <a:pt x="24002" y="-18242"/>
                </a:lnTo>
                <a:lnTo>
                  <a:pt x="26883" y="-20162"/>
                </a:lnTo>
                <a:lnTo>
                  <a:pt x="29763" y="-22082"/>
                </a:lnTo>
                <a:lnTo>
                  <a:pt x="32628" y="-23042"/>
                </a:lnTo>
                <a:lnTo>
                  <a:pt x="36469" y="-24002"/>
                </a:lnTo>
                <a:lnTo>
                  <a:pt x="40325" y="-24963"/>
                </a:lnTo>
                <a:lnTo>
                  <a:pt x="45110" y="-25923"/>
                </a:lnTo>
                <a:lnTo>
                  <a:pt x="67193" y="-25923"/>
                </a:lnTo>
                <a:lnTo>
                  <a:pt x="67193" y="-2880"/>
                </a:lnTo>
                <a:lnTo>
                  <a:pt x="62392" y="1904"/>
                </a:lnTo>
                <a:lnTo>
                  <a:pt x="57591" y="5745"/>
                </a:lnTo>
                <a:lnTo>
                  <a:pt x="53751" y="8625"/>
                </a:lnTo>
                <a:lnTo>
                  <a:pt x="48950" y="11521"/>
                </a:lnTo>
                <a:lnTo>
                  <a:pt x="44165" y="12466"/>
                </a:lnTo>
                <a:lnTo>
                  <a:pt x="32628" y="12466"/>
                </a:lnTo>
                <a:lnTo>
                  <a:pt x="27828" y="10546"/>
                </a:lnTo>
                <a:lnTo>
                  <a:pt x="24947" y="7680"/>
                </a:lnTo>
                <a:lnTo>
                  <a:pt x="25923" y="26868"/>
                </a:lnTo>
                <a:lnTo>
                  <a:pt x="30723" y="27828"/>
                </a:lnTo>
                <a:lnTo>
                  <a:pt x="42230" y="27828"/>
                </a:lnTo>
                <a:lnTo>
                  <a:pt x="48950" y="25908"/>
                </a:lnTo>
                <a:lnTo>
                  <a:pt x="54711" y="23987"/>
                </a:lnTo>
                <a:lnTo>
                  <a:pt x="60472" y="21107"/>
                </a:lnTo>
                <a:lnTo>
                  <a:pt x="65272" y="17266"/>
                </a:lnTo>
                <a:lnTo>
                  <a:pt x="70073" y="12466"/>
                </a:lnTo>
                <a:lnTo>
                  <a:pt x="70073" y="23987"/>
                </a:lnTo>
                <a:lnTo>
                  <a:pt x="71033" y="24947"/>
                </a:lnTo>
                <a:lnTo>
                  <a:pt x="71993" y="25908"/>
                </a:lnTo>
                <a:lnTo>
                  <a:pt x="84475" y="25908"/>
                </a:lnTo>
                <a:lnTo>
                  <a:pt x="84475" y="24947"/>
                </a:lnTo>
                <a:lnTo>
                  <a:pt x="85435" y="24947"/>
                </a:lnTo>
                <a:lnTo>
                  <a:pt x="86395" y="23987"/>
                </a:lnTo>
                <a:lnTo>
                  <a:pt x="86395" y="-54726"/>
                </a:lnTo>
                <a:lnTo>
                  <a:pt x="85435" y="-60487"/>
                </a:lnTo>
                <a:lnTo>
                  <a:pt x="84475" y="-65288"/>
                </a:lnTo>
                <a:lnTo>
                  <a:pt x="82555" y="-71048"/>
                </a:lnTo>
                <a:lnTo>
                  <a:pt x="80634" y="-74889"/>
                </a:lnTo>
                <a:lnTo>
                  <a:pt x="76794" y="-77769"/>
                </a:lnTo>
                <a:lnTo>
                  <a:pt x="73913" y="-81610"/>
                </a:lnTo>
                <a:lnTo>
                  <a:pt x="69113" y="-84490"/>
                </a:lnTo>
                <a:lnTo>
                  <a:pt x="64312" y="-85450"/>
                </a:lnTo>
                <a:lnTo>
                  <a:pt x="58552" y="-87370"/>
                </a:lnTo>
                <a:lnTo>
                  <a:pt x="51831" y="-88331"/>
                </a:lnTo>
                <a:lnTo>
                  <a:pt x="40325" y="-88331"/>
                </a:lnTo>
                <a:lnTo>
                  <a:pt x="36469" y="-87370"/>
                </a:lnTo>
                <a:lnTo>
                  <a:pt x="32628" y="-87370"/>
                </a:lnTo>
                <a:lnTo>
                  <a:pt x="28788" y="-86395"/>
                </a:lnTo>
                <a:lnTo>
                  <a:pt x="24947" y="-85450"/>
                </a:lnTo>
                <a:lnTo>
                  <a:pt x="22082" y="-84490"/>
                </a:lnTo>
                <a:lnTo>
                  <a:pt x="18242" y="-83530"/>
                </a:lnTo>
                <a:lnTo>
                  <a:pt x="15361" y="-81610"/>
                </a:lnTo>
                <a:lnTo>
                  <a:pt x="12481" y="-80650"/>
                </a:lnTo>
                <a:lnTo>
                  <a:pt x="10561" y="-78729"/>
                </a:lnTo>
                <a:lnTo>
                  <a:pt x="8641" y="-77769"/>
                </a:lnTo>
                <a:lnTo>
                  <a:pt x="6720" y="-76809"/>
                </a:lnTo>
                <a:lnTo>
                  <a:pt x="5760" y="-75834"/>
                </a:lnTo>
                <a:lnTo>
                  <a:pt x="5760" y="-74889"/>
                </a:lnTo>
                <a:lnTo>
                  <a:pt x="4800" y="-73929"/>
                </a:lnTo>
                <a:lnTo>
                  <a:pt x="4800" y="-66248"/>
                </a:lnTo>
                <a:lnTo>
                  <a:pt x="5760" y="-6528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" name="object 178"/>
          <p:cNvSpPr/>
          <p:nvPr/>
        </p:nvSpPr>
        <p:spPr>
          <a:xfrm>
            <a:off x="2455849" y="1962912"/>
            <a:ext cx="19187" cy="164150"/>
          </a:xfrm>
          <a:custGeom>
            <a:avLst/>
            <a:gdLst/>
            <a:ahLst/>
            <a:cxnLst/>
            <a:rect l="l" t="t" r="r" b="b"/>
            <a:pathLst>
              <a:path w="19187" h="164150">
                <a:moveTo>
                  <a:pt x="19187" y="160324"/>
                </a:moveTo>
                <a:lnTo>
                  <a:pt x="19187" y="2880"/>
                </a:lnTo>
                <a:lnTo>
                  <a:pt x="18227" y="1920"/>
                </a:lnTo>
                <a:lnTo>
                  <a:pt x="17282" y="960"/>
                </a:lnTo>
                <a:lnTo>
                  <a:pt x="14386" y="960"/>
                </a:lnTo>
                <a:lnTo>
                  <a:pt x="13441" y="0"/>
                </a:lnTo>
                <a:lnTo>
                  <a:pt x="7665" y="0"/>
                </a:lnTo>
                <a:lnTo>
                  <a:pt x="5760" y="960"/>
                </a:lnTo>
                <a:lnTo>
                  <a:pt x="1920" y="960"/>
                </a:lnTo>
                <a:lnTo>
                  <a:pt x="944" y="1920"/>
                </a:lnTo>
                <a:lnTo>
                  <a:pt x="0" y="2880"/>
                </a:lnTo>
                <a:lnTo>
                  <a:pt x="0" y="162229"/>
                </a:lnTo>
                <a:lnTo>
                  <a:pt x="944" y="163189"/>
                </a:lnTo>
                <a:lnTo>
                  <a:pt x="1920" y="163189"/>
                </a:lnTo>
                <a:lnTo>
                  <a:pt x="2880" y="164150"/>
                </a:lnTo>
                <a:lnTo>
                  <a:pt x="16322" y="164150"/>
                </a:lnTo>
                <a:lnTo>
                  <a:pt x="17282" y="163189"/>
                </a:lnTo>
                <a:lnTo>
                  <a:pt x="18227" y="163189"/>
                </a:lnTo>
                <a:lnTo>
                  <a:pt x="19187" y="162229"/>
                </a:lnTo>
                <a:lnTo>
                  <a:pt x="19187" y="16032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" name="object 179"/>
          <p:cNvSpPr/>
          <p:nvPr/>
        </p:nvSpPr>
        <p:spPr>
          <a:xfrm>
            <a:off x="2510561" y="1962912"/>
            <a:ext cx="19202" cy="164150"/>
          </a:xfrm>
          <a:custGeom>
            <a:avLst/>
            <a:gdLst/>
            <a:ahLst/>
            <a:cxnLst/>
            <a:rect l="l" t="t" r="r" b="b"/>
            <a:pathLst>
              <a:path w="19202" h="164150">
                <a:moveTo>
                  <a:pt x="960" y="162229"/>
                </a:moveTo>
                <a:lnTo>
                  <a:pt x="960" y="163189"/>
                </a:lnTo>
                <a:lnTo>
                  <a:pt x="1920" y="163189"/>
                </a:lnTo>
                <a:lnTo>
                  <a:pt x="2880" y="164150"/>
                </a:lnTo>
                <a:lnTo>
                  <a:pt x="17282" y="164150"/>
                </a:lnTo>
                <a:lnTo>
                  <a:pt x="17282" y="163189"/>
                </a:lnTo>
                <a:lnTo>
                  <a:pt x="19202" y="163189"/>
                </a:lnTo>
                <a:lnTo>
                  <a:pt x="19202" y="1920"/>
                </a:lnTo>
                <a:lnTo>
                  <a:pt x="18242" y="1920"/>
                </a:lnTo>
                <a:lnTo>
                  <a:pt x="17282" y="960"/>
                </a:lnTo>
                <a:lnTo>
                  <a:pt x="14401" y="960"/>
                </a:lnTo>
                <a:lnTo>
                  <a:pt x="13441" y="0"/>
                </a:lnTo>
                <a:lnTo>
                  <a:pt x="7680" y="0"/>
                </a:lnTo>
                <a:lnTo>
                  <a:pt x="6720" y="960"/>
                </a:lnTo>
                <a:lnTo>
                  <a:pt x="192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62229"/>
                </a:lnTo>
                <a:lnTo>
                  <a:pt x="960" y="16222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" name="object 180"/>
          <p:cNvSpPr/>
          <p:nvPr/>
        </p:nvSpPr>
        <p:spPr>
          <a:xfrm>
            <a:off x="2608478" y="1962912"/>
            <a:ext cx="71033" cy="164150"/>
          </a:xfrm>
          <a:custGeom>
            <a:avLst/>
            <a:gdLst/>
            <a:ahLst/>
            <a:cxnLst/>
            <a:rect l="l" t="t" r="r" b="b"/>
            <a:pathLst>
              <a:path w="71033" h="164150">
                <a:moveTo>
                  <a:pt x="26883" y="9601"/>
                </a:moveTo>
                <a:lnTo>
                  <a:pt x="24003" y="12481"/>
                </a:lnTo>
                <a:lnTo>
                  <a:pt x="22082" y="17282"/>
                </a:lnTo>
                <a:lnTo>
                  <a:pt x="20162" y="22082"/>
                </a:lnTo>
                <a:lnTo>
                  <a:pt x="19202" y="27843"/>
                </a:lnTo>
                <a:lnTo>
                  <a:pt x="18242" y="33604"/>
                </a:lnTo>
                <a:lnTo>
                  <a:pt x="18242" y="51846"/>
                </a:lnTo>
                <a:lnTo>
                  <a:pt x="2880" y="51846"/>
                </a:lnTo>
                <a:lnTo>
                  <a:pt x="2880" y="52791"/>
                </a:lnTo>
                <a:lnTo>
                  <a:pt x="1920" y="52791"/>
                </a:lnTo>
                <a:lnTo>
                  <a:pt x="960" y="53751"/>
                </a:lnTo>
                <a:lnTo>
                  <a:pt x="960" y="54711"/>
                </a:lnTo>
                <a:lnTo>
                  <a:pt x="0" y="55686"/>
                </a:lnTo>
                <a:lnTo>
                  <a:pt x="0" y="65272"/>
                </a:lnTo>
                <a:lnTo>
                  <a:pt x="960" y="66233"/>
                </a:lnTo>
                <a:lnTo>
                  <a:pt x="1920" y="68153"/>
                </a:lnTo>
                <a:lnTo>
                  <a:pt x="18242" y="68153"/>
                </a:lnTo>
                <a:lnTo>
                  <a:pt x="18242" y="161269"/>
                </a:lnTo>
                <a:lnTo>
                  <a:pt x="19202" y="162229"/>
                </a:lnTo>
                <a:lnTo>
                  <a:pt x="19202" y="163189"/>
                </a:lnTo>
                <a:lnTo>
                  <a:pt x="20162" y="163189"/>
                </a:lnTo>
                <a:lnTo>
                  <a:pt x="21122" y="164150"/>
                </a:lnTo>
                <a:lnTo>
                  <a:pt x="35524" y="164150"/>
                </a:lnTo>
                <a:lnTo>
                  <a:pt x="35524" y="163189"/>
                </a:lnTo>
                <a:lnTo>
                  <a:pt x="37444" y="163189"/>
                </a:lnTo>
                <a:lnTo>
                  <a:pt x="37444" y="162229"/>
                </a:lnTo>
                <a:lnTo>
                  <a:pt x="38404" y="162229"/>
                </a:lnTo>
                <a:lnTo>
                  <a:pt x="38404" y="68153"/>
                </a:lnTo>
                <a:lnTo>
                  <a:pt x="62392" y="68153"/>
                </a:lnTo>
                <a:lnTo>
                  <a:pt x="63367" y="67193"/>
                </a:lnTo>
                <a:lnTo>
                  <a:pt x="64312" y="66233"/>
                </a:lnTo>
                <a:lnTo>
                  <a:pt x="65272" y="65272"/>
                </a:lnTo>
                <a:lnTo>
                  <a:pt x="65272" y="55686"/>
                </a:lnTo>
                <a:lnTo>
                  <a:pt x="64312" y="54711"/>
                </a:lnTo>
                <a:lnTo>
                  <a:pt x="64312" y="53751"/>
                </a:lnTo>
                <a:lnTo>
                  <a:pt x="63367" y="52791"/>
                </a:lnTo>
                <a:lnTo>
                  <a:pt x="62392" y="52791"/>
                </a:lnTo>
                <a:lnTo>
                  <a:pt x="62392" y="51846"/>
                </a:lnTo>
                <a:lnTo>
                  <a:pt x="38404" y="51846"/>
                </a:lnTo>
                <a:lnTo>
                  <a:pt x="38404" y="32644"/>
                </a:lnTo>
                <a:lnTo>
                  <a:pt x="39364" y="28803"/>
                </a:lnTo>
                <a:lnTo>
                  <a:pt x="39364" y="25923"/>
                </a:lnTo>
                <a:lnTo>
                  <a:pt x="40309" y="23042"/>
                </a:lnTo>
                <a:lnTo>
                  <a:pt x="41285" y="21122"/>
                </a:lnTo>
                <a:lnTo>
                  <a:pt x="43205" y="19202"/>
                </a:lnTo>
                <a:lnTo>
                  <a:pt x="44150" y="18242"/>
                </a:lnTo>
                <a:lnTo>
                  <a:pt x="46085" y="17282"/>
                </a:lnTo>
                <a:lnTo>
                  <a:pt x="48966" y="16322"/>
                </a:lnTo>
                <a:lnTo>
                  <a:pt x="50871" y="15361"/>
                </a:lnTo>
                <a:lnTo>
                  <a:pt x="55671" y="15361"/>
                </a:lnTo>
                <a:lnTo>
                  <a:pt x="57591" y="16322"/>
                </a:lnTo>
                <a:lnTo>
                  <a:pt x="61432" y="16322"/>
                </a:lnTo>
                <a:lnTo>
                  <a:pt x="62392" y="17282"/>
                </a:lnTo>
                <a:lnTo>
                  <a:pt x="63367" y="17282"/>
                </a:lnTo>
                <a:lnTo>
                  <a:pt x="65272" y="18242"/>
                </a:lnTo>
                <a:lnTo>
                  <a:pt x="66233" y="18242"/>
                </a:lnTo>
                <a:lnTo>
                  <a:pt x="67208" y="19202"/>
                </a:lnTo>
                <a:lnTo>
                  <a:pt x="70073" y="19202"/>
                </a:lnTo>
                <a:lnTo>
                  <a:pt x="70073" y="18242"/>
                </a:lnTo>
                <a:lnTo>
                  <a:pt x="71033" y="17282"/>
                </a:lnTo>
                <a:lnTo>
                  <a:pt x="71033" y="5760"/>
                </a:lnTo>
                <a:lnTo>
                  <a:pt x="70073" y="4800"/>
                </a:lnTo>
                <a:lnTo>
                  <a:pt x="70073" y="3840"/>
                </a:lnTo>
                <a:lnTo>
                  <a:pt x="69113" y="3840"/>
                </a:lnTo>
                <a:lnTo>
                  <a:pt x="69113" y="2880"/>
                </a:lnTo>
                <a:lnTo>
                  <a:pt x="68153" y="2880"/>
                </a:lnTo>
                <a:lnTo>
                  <a:pt x="66233" y="1920"/>
                </a:lnTo>
                <a:lnTo>
                  <a:pt x="65272" y="960"/>
                </a:lnTo>
                <a:lnTo>
                  <a:pt x="63367" y="960"/>
                </a:lnTo>
                <a:lnTo>
                  <a:pt x="60487" y="0"/>
                </a:lnTo>
                <a:lnTo>
                  <a:pt x="41285" y="0"/>
                </a:lnTo>
                <a:lnTo>
                  <a:pt x="37444" y="1920"/>
                </a:lnTo>
                <a:lnTo>
                  <a:pt x="33604" y="3840"/>
                </a:lnTo>
                <a:lnTo>
                  <a:pt x="29763" y="5760"/>
                </a:lnTo>
                <a:lnTo>
                  <a:pt x="26883" y="96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" name="object 181"/>
          <p:cNvSpPr/>
          <p:nvPr/>
        </p:nvSpPr>
        <p:spPr>
          <a:xfrm>
            <a:off x="2705435" y="2086752"/>
            <a:ext cx="6720" cy="38389"/>
          </a:xfrm>
          <a:custGeom>
            <a:avLst/>
            <a:gdLst/>
            <a:ahLst/>
            <a:cxnLst/>
            <a:rect l="l" t="t" r="r" b="b"/>
            <a:pathLst>
              <a:path w="6720" h="38389">
                <a:moveTo>
                  <a:pt x="6720" y="38389"/>
                </a:moveTo>
                <a:lnTo>
                  <a:pt x="4800" y="13426"/>
                </a:lnTo>
                <a:lnTo>
                  <a:pt x="2880" y="9585"/>
                </a:lnTo>
                <a:lnTo>
                  <a:pt x="960" y="4800"/>
                </a:lnTo>
                <a:lnTo>
                  <a:pt x="0" y="0"/>
                </a:lnTo>
                <a:lnTo>
                  <a:pt x="0" y="35509"/>
                </a:lnTo>
                <a:lnTo>
                  <a:pt x="6720" y="3838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" name="object 182"/>
          <p:cNvSpPr/>
          <p:nvPr/>
        </p:nvSpPr>
        <p:spPr>
          <a:xfrm>
            <a:off x="2683352" y="2012823"/>
            <a:ext cx="105597" cy="116159"/>
          </a:xfrm>
          <a:custGeom>
            <a:avLst/>
            <a:gdLst/>
            <a:ahLst/>
            <a:cxnLst/>
            <a:rect l="l" t="t" r="r" b="b"/>
            <a:pathLst>
              <a:path w="105597" h="116159">
                <a:moveTo>
                  <a:pt x="0" y="59527"/>
                </a:moveTo>
                <a:lnTo>
                  <a:pt x="0" y="68168"/>
                </a:lnTo>
                <a:lnTo>
                  <a:pt x="960" y="75849"/>
                </a:lnTo>
                <a:lnTo>
                  <a:pt x="2880" y="82570"/>
                </a:lnTo>
                <a:lnTo>
                  <a:pt x="4800" y="90236"/>
                </a:lnTo>
                <a:lnTo>
                  <a:pt x="8641" y="96012"/>
                </a:lnTo>
                <a:lnTo>
                  <a:pt x="12481" y="100797"/>
                </a:lnTo>
                <a:lnTo>
                  <a:pt x="17282" y="105597"/>
                </a:lnTo>
                <a:lnTo>
                  <a:pt x="22082" y="109438"/>
                </a:lnTo>
                <a:lnTo>
                  <a:pt x="22082" y="73929"/>
                </a:lnTo>
                <a:lnTo>
                  <a:pt x="20162" y="69128"/>
                </a:lnTo>
                <a:lnTo>
                  <a:pt x="20162" y="51846"/>
                </a:lnTo>
                <a:lnTo>
                  <a:pt x="21122" y="46085"/>
                </a:lnTo>
                <a:lnTo>
                  <a:pt x="22082" y="41285"/>
                </a:lnTo>
                <a:lnTo>
                  <a:pt x="23042" y="35524"/>
                </a:lnTo>
                <a:lnTo>
                  <a:pt x="25923" y="31683"/>
                </a:lnTo>
                <a:lnTo>
                  <a:pt x="27843" y="27843"/>
                </a:lnTo>
                <a:lnTo>
                  <a:pt x="30723" y="24002"/>
                </a:lnTo>
                <a:lnTo>
                  <a:pt x="34564" y="21122"/>
                </a:lnTo>
                <a:lnTo>
                  <a:pt x="38404" y="19202"/>
                </a:lnTo>
                <a:lnTo>
                  <a:pt x="42245" y="17282"/>
                </a:lnTo>
                <a:lnTo>
                  <a:pt x="47045" y="16322"/>
                </a:lnTo>
                <a:lnTo>
                  <a:pt x="59527" y="16322"/>
                </a:lnTo>
                <a:lnTo>
                  <a:pt x="64328" y="17282"/>
                </a:lnTo>
                <a:lnTo>
                  <a:pt x="68168" y="19202"/>
                </a:lnTo>
                <a:lnTo>
                  <a:pt x="72969" y="22082"/>
                </a:lnTo>
                <a:lnTo>
                  <a:pt x="75849" y="24963"/>
                </a:lnTo>
                <a:lnTo>
                  <a:pt x="78714" y="28803"/>
                </a:lnTo>
                <a:lnTo>
                  <a:pt x="80634" y="32644"/>
                </a:lnTo>
                <a:lnTo>
                  <a:pt x="82555" y="37444"/>
                </a:lnTo>
                <a:lnTo>
                  <a:pt x="83530" y="42245"/>
                </a:lnTo>
                <a:lnTo>
                  <a:pt x="84475" y="47045"/>
                </a:lnTo>
                <a:lnTo>
                  <a:pt x="85435" y="52806"/>
                </a:lnTo>
                <a:lnTo>
                  <a:pt x="85435" y="64328"/>
                </a:lnTo>
                <a:lnTo>
                  <a:pt x="84475" y="70088"/>
                </a:lnTo>
                <a:lnTo>
                  <a:pt x="83530" y="74889"/>
                </a:lnTo>
                <a:lnTo>
                  <a:pt x="81594" y="79689"/>
                </a:lnTo>
                <a:lnTo>
                  <a:pt x="79689" y="84490"/>
                </a:lnTo>
                <a:lnTo>
                  <a:pt x="77754" y="88331"/>
                </a:lnTo>
                <a:lnTo>
                  <a:pt x="74874" y="92171"/>
                </a:lnTo>
                <a:lnTo>
                  <a:pt x="71033" y="95036"/>
                </a:lnTo>
                <a:lnTo>
                  <a:pt x="67193" y="96956"/>
                </a:lnTo>
                <a:lnTo>
                  <a:pt x="63352" y="98877"/>
                </a:lnTo>
                <a:lnTo>
                  <a:pt x="58567" y="99852"/>
                </a:lnTo>
                <a:lnTo>
                  <a:pt x="46085" y="99852"/>
                </a:lnTo>
                <a:lnTo>
                  <a:pt x="41285" y="98877"/>
                </a:lnTo>
                <a:lnTo>
                  <a:pt x="37444" y="96012"/>
                </a:lnTo>
                <a:lnTo>
                  <a:pt x="32644" y="94076"/>
                </a:lnTo>
                <a:lnTo>
                  <a:pt x="29763" y="91196"/>
                </a:lnTo>
                <a:lnTo>
                  <a:pt x="26883" y="87355"/>
                </a:lnTo>
                <a:lnTo>
                  <a:pt x="28803" y="112318"/>
                </a:lnTo>
                <a:lnTo>
                  <a:pt x="35524" y="115199"/>
                </a:lnTo>
                <a:lnTo>
                  <a:pt x="43205" y="116159"/>
                </a:lnTo>
                <a:lnTo>
                  <a:pt x="60487" y="116159"/>
                </a:lnTo>
                <a:lnTo>
                  <a:pt x="68168" y="114239"/>
                </a:lnTo>
                <a:lnTo>
                  <a:pt x="74874" y="111358"/>
                </a:lnTo>
                <a:lnTo>
                  <a:pt x="81594" y="108478"/>
                </a:lnTo>
                <a:lnTo>
                  <a:pt x="87355" y="104637"/>
                </a:lnTo>
                <a:lnTo>
                  <a:pt x="92156" y="99852"/>
                </a:lnTo>
                <a:lnTo>
                  <a:pt x="96956" y="94076"/>
                </a:lnTo>
                <a:lnTo>
                  <a:pt x="99837" y="88331"/>
                </a:lnTo>
                <a:lnTo>
                  <a:pt x="101757" y="80650"/>
                </a:lnTo>
                <a:lnTo>
                  <a:pt x="104637" y="73929"/>
                </a:lnTo>
                <a:lnTo>
                  <a:pt x="105597" y="65288"/>
                </a:lnTo>
                <a:lnTo>
                  <a:pt x="105597" y="48005"/>
                </a:lnTo>
                <a:lnTo>
                  <a:pt x="104637" y="40325"/>
                </a:lnTo>
                <a:lnTo>
                  <a:pt x="102717" y="33604"/>
                </a:lnTo>
                <a:lnTo>
                  <a:pt x="99837" y="25923"/>
                </a:lnTo>
                <a:lnTo>
                  <a:pt x="96956" y="20162"/>
                </a:lnTo>
                <a:lnTo>
                  <a:pt x="93116" y="15361"/>
                </a:lnTo>
                <a:lnTo>
                  <a:pt x="88315" y="10561"/>
                </a:lnTo>
                <a:lnTo>
                  <a:pt x="82555" y="6720"/>
                </a:lnTo>
                <a:lnTo>
                  <a:pt x="76809" y="3840"/>
                </a:lnTo>
                <a:lnTo>
                  <a:pt x="70073" y="960"/>
                </a:lnTo>
                <a:lnTo>
                  <a:pt x="62407" y="0"/>
                </a:lnTo>
                <a:lnTo>
                  <a:pt x="45125" y="0"/>
                </a:lnTo>
                <a:lnTo>
                  <a:pt x="36484" y="1935"/>
                </a:lnTo>
                <a:lnTo>
                  <a:pt x="29763" y="4800"/>
                </a:lnTo>
                <a:lnTo>
                  <a:pt x="23042" y="7680"/>
                </a:lnTo>
                <a:lnTo>
                  <a:pt x="17282" y="11521"/>
                </a:lnTo>
                <a:lnTo>
                  <a:pt x="13441" y="16322"/>
                </a:lnTo>
                <a:lnTo>
                  <a:pt x="8641" y="22082"/>
                </a:lnTo>
                <a:lnTo>
                  <a:pt x="5760" y="27843"/>
                </a:lnTo>
                <a:lnTo>
                  <a:pt x="2880" y="35524"/>
                </a:lnTo>
                <a:lnTo>
                  <a:pt x="960" y="42245"/>
                </a:lnTo>
                <a:lnTo>
                  <a:pt x="0" y="50886"/>
                </a:lnTo>
                <a:lnTo>
                  <a:pt x="0" y="5952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" name="object 183"/>
          <p:cNvSpPr/>
          <p:nvPr/>
        </p:nvSpPr>
        <p:spPr>
          <a:xfrm>
            <a:off x="2817754" y="1962912"/>
            <a:ext cx="19202" cy="164150"/>
          </a:xfrm>
          <a:custGeom>
            <a:avLst/>
            <a:gdLst/>
            <a:ahLst/>
            <a:cxnLst/>
            <a:rect l="l" t="t" r="r" b="b"/>
            <a:pathLst>
              <a:path w="19202" h="164150">
                <a:moveTo>
                  <a:pt x="4800" y="960"/>
                </a:move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63189"/>
                </a:lnTo>
                <a:lnTo>
                  <a:pt x="1920" y="163189"/>
                </a:lnTo>
                <a:lnTo>
                  <a:pt x="1920" y="164150"/>
                </a:lnTo>
                <a:lnTo>
                  <a:pt x="16322" y="164150"/>
                </a:lnTo>
                <a:lnTo>
                  <a:pt x="17282" y="163189"/>
                </a:lnTo>
                <a:lnTo>
                  <a:pt x="18242" y="163189"/>
                </a:lnTo>
                <a:lnTo>
                  <a:pt x="18242" y="162229"/>
                </a:lnTo>
                <a:lnTo>
                  <a:pt x="19202" y="162229"/>
                </a:lnTo>
                <a:lnTo>
                  <a:pt x="19202" y="2880"/>
                </a:lnTo>
                <a:lnTo>
                  <a:pt x="18242" y="2880"/>
                </a:lnTo>
                <a:lnTo>
                  <a:pt x="18242" y="1920"/>
                </a:lnTo>
                <a:lnTo>
                  <a:pt x="17282" y="1920"/>
                </a:lnTo>
                <a:lnTo>
                  <a:pt x="17282" y="960"/>
                </a:lnTo>
                <a:lnTo>
                  <a:pt x="14401" y="960"/>
                </a:lnTo>
                <a:lnTo>
                  <a:pt x="12481" y="0"/>
                </a:lnTo>
                <a:lnTo>
                  <a:pt x="7680" y="0"/>
                </a:lnTo>
                <a:lnTo>
                  <a:pt x="5760" y="960"/>
                </a:lnTo>
                <a:lnTo>
                  <a:pt x="4800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" name="object 184"/>
          <p:cNvSpPr/>
          <p:nvPr/>
        </p:nvSpPr>
        <p:spPr>
          <a:xfrm>
            <a:off x="2872465" y="1962912"/>
            <a:ext cx="19202" cy="164150"/>
          </a:xfrm>
          <a:custGeom>
            <a:avLst/>
            <a:gdLst/>
            <a:ahLst/>
            <a:cxnLst/>
            <a:rect l="l" t="t" r="r" b="b"/>
            <a:pathLst>
              <a:path w="19202" h="164150">
                <a:moveTo>
                  <a:pt x="4800" y="960"/>
                </a:move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63189"/>
                </a:lnTo>
                <a:lnTo>
                  <a:pt x="1920" y="163189"/>
                </a:lnTo>
                <a:lnTo>
                  <a:pt x="1920" y="164150"/>
                </a:lnTo>
                <a:lnTo>
                  <a:pt x="16322" y="164150"/>
                </a:lnTo>
                <a:lnTo>
                  <a:pt x="17282" y="163189"/>
                </a:lnTo>
                <a:lnTo>
                  <a:pt x="18242" y="163189"/>
                </a:lnTo>
                <a:lnTo>
                  <a:pt x="18242" y="162229"/>
                </a:lnTo>
                <a:lnTo>
                  <a:pt x="19202" y="162229"/>
                </a:lnTo>
                <a:lnTo>
                  <a:pt x="19202" y="2880"/>
                </a:lnTo>
                <a:lnTo>
                  <a:pt x="18242" y="2880"/>
                </a:lnTo>
                <a:lnTo>
                  <a:pt x="18242" y="1920"/>
                </a:lnTo>
                <a:lnTo>
                  <a:pt x="17282" y="1920"/>
                </a:lnTo>
                <a:lnTo>
                  <a:pt x="17282" y="960"/>
                </a:lnTo>
                <a:lnTo>
                  <a:pt x="14401" y="960"/>
                </a:lnTo>
                <a:lnTo>
                  <a:pt x="12481" y="0"/>
                </a:lnTo>
                <a:lnTo>
                  <a:pt x="7680" y="0"/>
                </a:lnTo>
                <a:lnTo>
                  <a:pt x="5760" y="960"/>
                </a:lnTo>
                <a:lnTo>
                  <a:pt x="4800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" name="object 185"/>
          <p:cNvSpPr/>
          <p:nvPr/>
        </p:nvSpPr>
        <p:spPr>
          <a:xfrm>
            <a:off x="2941594" y="2086752"/>
            <a:ext cx="6720" cy="38389"/>
          </a:xfrm>
          <a:custGeom>
            <a:avLst/>
            <a:gdLst/>
            <a:ahLst/>
            <a:cxnLst/>
            <a:rect l="l" t="t" r="r" b="b"/>
            <a:pathLst>
              <a:path w="6720" h="38389">
                <a:moveTo>
                  <a:pt x="6720" y="38389"/>
                </a:moveTo>
                <a:lnTo>
                  <a:pt x="4785" y="13426"/>
                </a:lnTo>
                <a:lnTo>
                  <a:pt x="2880" y="9585"/>
                </a:lnTo>
                <a:lnTo>
                  <a:pt x="944" y="4800"/>
                </a:lnTo>
                <a:lnTo>
                  <a:pt x="0" y="0"/>
                </a:lnTo>
                <a:lnTo>
                  <a:pt x="0" y="35509"/>
                </a:lnTo>
                <a:lnTo>
                  <a:pt x="6720" y="3838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" name="object 186"/>
          <p:cNvSpPr/>
          <p:nvPr/>
        </p:nvSpPr>
        <p:spPr>
          <a:xfrm>
            <a:off x="2919511" y="2012823"/>
            <a:ext cx="105597" cy="116159"/>
          </a:xfrm>
          <a:custGeom>
            <a:avLst/>
            <a:gdLst/>
            <a:ahLst/>
            <a:cxnLst/>
            <a:rect l="l" t="t" r="r" b="b"/>
            <a:pathLst>
              <a:path w="105597" h="116159">
                <a:moveTo>
                  <a:pt x="960" y="75849"/>
                </a:moveTo>
                <a:lnTo>
                  <a:pt x="2880" y="82570"/>
                </a:lnTo>
                <a:lnTo>
                  <a:pt x="4800" y="90236"/>
                </a:lnTo>
                <a:lnTo>
                  <a:pt x="8641" y="96012"/>
                </a:lnTo>
                <a:lnTo>
                  <a:pt x="12481" y="100797"/>
                </a:lnTo>
                <a:lnTo>
                  <a:pt x="17282" y="105597"/>
                </a:lnTo>
                <a:lnTo>
                  <a:pt x="22082" y="109438"/>
                </a:lnTo>
                <a:lnTo>
                  <a:pt x="22082" y="73929"/>
                </a:lnTo>
                <a:lnTo>
                  <a:pt x="21122" y="69128"/>
                </a:lnTo>
                <a:lnTo>
                  <a:pt x="20162" y="63367"/>
                </a:lnTo>
                <a:lnTo>
                  <a:pt x="20162" y="51846"/>
                </a:lnTo>
                <a:lnTo>
                  <a:pt x="21122" y="46085"/>
                </a:lnTo>
                <a:lnTo>
                  <a:pt x="22082" y="41285"/>
                </a:lnTo>
                <a:lnTo>
                  <a:pt x="23027" y="35524"/>
                </a:lnTo>
                <a:lnTo>
                  <a:pt x="25923" y="31683"/>
                </a:lnTo>
                <a:lnTo>
                  <a:pt x="27843" y="27843"/>
                </a:lnTo>
                <a:lnTo>
                  <a:pt x="30708" y="24002"/>
                </a:lnTo>
                <a:lnTo>
                  <a:pt x="34549" y="21122"/>
                </a:lnTo>
                <a:lnTo>
                  <a:pt x="38389" y="19202"/>
                </a:lnTo>
                <a:lnTo>
                  <a:pt x="42230" y="17282"/>
                </a:lnTo>
                <a:lnTo>
                  <a:pt x="47030" y="16322"/>
                </a:lnTo>
                <a:lnTo>
                  <a:pt x="59512" y="16322"/>
                </a:lnTo>
                <a:lnTo>
                  <a:pt x="64312" y="17282"/>
                </a:lnTo>
                <a:lnTo>
                  <a:pt x="68153" y="19202"/>
                </a:lnTo>
                <a:lnTo>
                  <a:pt x="72953" y="22082"/>
                </a:lnTo>
                <a:lnTo>
                  <a:pt x="75834" y="24963"/>
                </a:lnTo>
                <a:lnTo>
                  <a:pt x="78714" y="28803"/>
                </a:lnTo>
                <a:lnTo>
                  <a:pt x="80634" y="32644"/>
                </a:lnTo>
                <a:lnTo>
                  <a:pt x="82555" y="37444"/>
                </a:lnTo>
                <a:lnTo>
                  <a:pt x="83515" y="42245"/>
                </a:lnTo>
                <a:lnTo>
                  <a:pt x="84475" y="47045"/>
                </a:lnTo>
                <a:lnTo>
                  <a:pt x="85435" y="52806"/>
                </a:lnTo>
                <a:lnTo>
                  <a:pt x="85435" y="64328"/>
                </a:lnTo>
                <a:lnTo>
                  <a:pt x="84475" y="70088"/>
                </a:lnTo>
                <a:lnTo>
                  <a:pt x="83515" y="74889"/>
                </a:lnTo>
                <a:lnTo>
                  <a:pt x="81594" y="79689"/>
                </a:lnTo>
                <a:lnTo>
                  <a:pt x="79674" y="84490"/>
                </a:lnTo>
                <a:lnTo>
                  <a:pt x="77754" y="88331"/>
                </a:lnTo>
                <a:lnTo>
                  <a:pt x="74874" y="92171"/>
                </a:lnTo>
                <a:lnTo>
                  <a:pt x="71033" y="95036"/>
                </a:lnTo>
                <a:lnTo>
                  <a:pt x="67193" y="96956"/>
                </a:lnTo>
                <a:lnTo>
                  <a:pt x="63352" y="98877"/>
                </a:lnTo>
                <a:lnTo>
                  <a:pt x="58552" y="99852"/>
                </a:lnTo>
                <a:lnTo>
                  <a:pt x="46085" y="99852"/>
                </a:lnTo>
                <a:lnTo>
                  <a:pt x="41269" y="98877"/>
                </a:lnTo>
                <a:lnTo>
                  <a:pt x="37429" y="96012"/>
                </a:lnTo>
                <a:lnTo>
                  <a:pt x="32644" y="94076"/>
                </a:lnTo>
                <a:lnTo>
                  <a:pt x="29748" y="91196"/>
                </a:lnTo>
                <a:lnTo>
                  <a:pt x="26868" y="87355"/>
                </a:lnTo>
                <a:lnTo>
                  <a:pt x="28803" y="112318"/>
                </a:lnTo>
                <a:lnTo>
                  <a:pt x="35524" y="115199"/>
                </a:lnTo>
                <a:lnTo>
                  <a:pt x="43205" y="116159"/>
                </a:lnTo>
                <a:lnTo>
                  <a:pt x="60472" y="116159"/>
                </a:lnTo>
                <a:lnTo>
                  <a:pt x="68153" y="114239"/>
                </a:lnTo>
                <a:lnTo>
                  <a:pt x="74874" y="111358"/>
                </a:lnTo>
                <a:lnTo>
                  <a:pt x="81594" y="108478"/>
                </a:lnTo>
                <a:lnTo>
                  <a:pt x="87355" y="104637"/>
                </a:lnTo>
                <a:lnTo>
                  <a:pt x="92156" y="99852"/>
                </a:lnTo>
                <a:lnTo>
                  <a:pt x="96956" y="94076"/>
                </a:lnTo>
                <a:lnTo>
                  <a:pt x="99837" y="88331"/>
                </a:lnTo>
                <a:lnTo>
                  <a:pt x="101757" y="80650"/>
                </a:lnTo>
                <a:lnTo>
                  <a:pt x="104637" y="73929"/>
                </a:lnTo>
                <a:lnTo>
                  <a:pt x="105597" y="65288"/>
                </a:lnTo>
                <a:lnTo>
                  <a:pt x="105597" y="48005"/>
                </a:lnTo>
                <a:lnTo>
                  <a:pt x="104637" y="40325"/>
                </a:lnTo>
                <a:lnTo>
                  <a:pt x="102717" y="33604"/>
                </a:lnTo>
                <a:lnTo>
                  <a:pt x="99837" y="25923"/>
                </a:lnTo>
                <a:lnTo>
                  <a:pt x="96956" y="20162"/>
                </a:lnTo>
                <a:lnTo>
                  <a:pt x="93116" y="15361"/>
                </a:lnTo>
                <a:lnTo>
                  <a:pt x="88315" y="10561"/>
                </a:lnTo>
                <a:lnTo>
                  <a:pt x="82555" y="6720"/>
                </a:lnTo>
                <a:lnTo>
                  <a:pt x="76794" y="3840"/>
                </a:lnTo>
                <a:lnTo>
                  <a:pt x="70073" y="960"/>
                </a:lnTo>
                <a:lnTo>
                  <a:pt x="62392" y="0"/>
                </a:lnTo>
                <a:lnTo>
                  <a:pt x="45110" y="0"/>
                </a:lnTo>
                <a:lnTo>
                  <a:pt x="36484" y="1935"/>
                </a:lnTo>
                <a:lnTo>
                  <a:pt x="29748" y="4800"/>
                </a:lnTo>
                <a:lnTo>
                  <a:pt x="23027" y="7680"/>
                </a:lnTo>
                <a:lnTo>
                  <a:pt x="17282" y="11521"/>
                </a:lnTo>
                <a:lnTo>
                  <a:pt x="13441" y="16322"/>
                </a:lnTo>
                <a:lnTo>
                  <a:pt x="8641" y="22082"/>
                </a:lnTo>
                <a:lnTo>
                  <a:pt x="5760" y="27843"/>
                </a:lnTo>
                <a:lnTo>
                  <a:pt x="2880" y="35524"/>
                </a:lnTo>
                <a:lnTo>
                  <a:pt x="960" y="42245"/>
                </a:lnTo>
                <a:lnTo>
                  <a:pt x="0" y="50886"/>
                </a:lnTo>
                <a:lnTo>
                  <a:pt x="0" y="68168"/>
                </a:lnTo>
                <a:lnTo>
                  <a:pt x="960" y="7584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" name="object 187"/>
          <p:cNvSpPr/>
          <p:nvPr/>
        </p:nvSpPr>
        <p:spPr>
          <a:xfrm>
            <a:off x="3041431" y="2014758"/>
            <a:ext cx="159349" cy="112303"/>
          </a:xfrm>
          <a:custGeom>
            <a:avLst/>
            <a:gdLst/>
            <a:ahLst/>
            <a:cxnLst/>
            <a:rect l="l" t="t" r="r" b="b"/>
            <a:pathLst>
              <a:path w="159349" h="112303">
                <a:moveTo>
                  <a:pt x="56631" y="110383"/>
                </a:moveTo>
                <a:lnTo>
                  <a:pt x="57591" y="109423"/>
                </a:lnTo>
                <a:lnTo>
                  <a:pt x="58552" y="108478"/>
                </a:lnTo>
                <a:lnTo>
                  <a:pt x="78714" y="31668"/>
                </a:lnTo>
                <a:lnTo>
                  <a:pt x="78714" y="30708"/>
                </a:lnTo>
                <a:lnTo>
                  <a:pt x="79674" y="31668"/>
                </a:lnTo>
                <a:lnTo>
                  <a:pt x="101757" y="108478"/>
                </a:lnTo>
                <a:lnTo>
                  <a:pt x="101757" y="109423"/>
                </a:lnTo>
                <a:lnTo>
                  <a:pt x="102717" y="110383"/>
                </a:lnTo>
                <a:lnTo>
                  <a:pt x="102717" y="111343"/>
                </a:lnTo>
                <a:lnTo>
                  <a:pt x="104622" y="111343"/>
                </a:lnTo>
                <a:lnTo>
                  <a:pt x="105597" y="112303"/>
                </a:lnTo>
                <a:lnTo>
                  <a:pt x="123840" y="112303"/>
                </a:lnTo>
                <a:lnTo>
                  <a:pt x="123840" y="111343"/>
                </a:lnTo>
                <a:lnTo>
                  <a:pt x="125745" y="111343"/>
                </a:lnTo>
                <a:lnTo>
                  <a:pt x="126705" y="110383"/>
                </a:lnTo>
                <a:lnTo>
                  <a:pt x="126705" y="109423"/>
                </a:lnTo>
                <a:lnTo>
                  <a:pt x="127665" y="109423"/>
                </a:lnTo>
                <a:lnTo>
                  <a:pt x="127665" y="108478"/>
                </a:lnTo>
                <a:lnTo>
                  <a:pt x="158389" y="7665"/>
                </a:lnTo>
                <a:lnTo>
                  <a:pt x="159349" y="6720"/>
                </a:lnTo>
                <a:lnTo>
                  <a:pt x="159349" y="944"/>
                </a:lnTo>
                <a:lnTo>
                  <a:pt x="157429" y="944"/>
                </a:lnTo>
                <a:lnTo>
                  <a:pt x="157429" y="0"/>
                </a:lnTo>
                <a:lnTo>
                  <a:pt x="143027" y="0"/>
                </a:lnTo>
                <a:lnTo>
                  <a:pt x="142067" y="944"/>
                </a:lnTo>
                <a:lnTo>
                  <a:pt x="141107" y="944"/>
                </a:lnTo>
                <a:lnTo>
                  <a:pt x="141107" y="1904"/>
                </a:lnTo>
                <a:lnTo>
                  <a:pt x="140147" y="1904"/>
                </a:lnTo>
                <a:lnTo>
                  <a:pt x="140147" y="3840"/>
                </a:lnTo>
                <a:lnTo>
                  <a:pt x="115183" y="90236"/>
                </a:lnTo>
                <a:lnTo>
                  <a:pt x="115183" y="91196"/>
                </a:lnTo>
                <a:lnTo>
                  <a:pt x="114223" y="90236"/>
                </a:lnTo>
                <a:lnTo>
                  <a:pt x="89275" y="2865"/>
                </a:lnTo>
                <a:lnTo>
                  <a:pt x="89275" y="1904"/>
                </a:lnTo>
                <a:lnTo>
                  <a:pt x="88315" y="1904"/>
                </a:lnTo>
                <a:lnTo>
                  <a:pt x="88315" y="944"/>
                </a:lnTo>
                <a:lnTo>
                  <a:pt x="87355" y="944"/>
                </a:lnTo>
                <a:lnTo>
                  <a:pt x="86395" y="0"/>
                </a:lnTo>
                <a:lnTo>
                  <a:pt x="72953" y="0"/>
                </a:lnTo>
                <a:lnTo>
                  <a:pt x="71993" y="944"/>
                </a:lnTo>
                <a:lnTo>
                  <a:pt x="71033" y="944"/>
                </a:lnTo>
                <a:lnTo>
                  <a:pt x="70073" y="1904"/>
                </a:lnTo>
                <a:lnTo>
                  <a:pt x="70073" y="3840"/>
                </a:lnTo>
                <a:lnTo>
                  <a:pt x="46070" y="90236"/>
                </a:lnTo>
                <a:lnTo>
                  <a:pt x="20147" y="3840"/>
                </a:lnTo>
                <a:lnTo>
                  <a:pt x="20147" y="1904"/>
                </a:lnTo>
                <a:lnTo>
                  <a:pt x="19202" y="1904"/>
                </a:lnTo>
                <a:lnTo>
                  <a:pt x="19202" y="944"/>
                </a:lnTo>
                <a:lnTo>
                  <a:pt x="18227" y="944"/>
                </a:lnTo>
                <a:lnTo>
                  <a:pt x="17266" y="0"/>
                </a:lnTo>
                <a:lnTo>
                  <a:pt x="2865" y="0"/>
                </a:lnTo>
                <a:lnTo>
                  <a:pt x="1920" y="944"/>
                </a:lnTo>
                <a:lnTo>
                  <a:pt x="960" y="944"/>
                </a:lnTo>
                <a:lnTo>
                  <a:pt x="960" y="1904"/>
                </a:lnTo>
                <a:lnTo>
                  <a:pt x="0" y="1904"/>
                </a:lnTo>
                <a:lnTo>
                  <a:pt x="0" y="4785"/>
                </a:lnTo>
                <a:lnTo>
                  <a:pt x="960" y="5745"/>
                </a:lnTo>
                <a:lnTo>
                  <a:pt x="960" y="7665"/>
                </a:lnTo>
                <a:lnTo>
                  <a:pt x="31668" y="108478"/>
                </a:lnTo>
                <a:lnTo>
                  <a:pt x="32628" y="109423"/>
                </a:lnTo>
                <a:lnTo>
                  <a:pt x="32628" y="110383"/>
                </a:lnTo>
                <a:lnTo>
                  <a:pt x="33588" y="111343"/>
                </a:lnTo>
                <a:lnTo>
                  <a:pt x="35509" y="111343"/>
                </a:lnTo>
                <a:lnTo>
                  <a:pt x="36469" y="112303"/>
                </a:lnTo>
                <a:lnTo>
                  <a:pt x="45110" y="112303"/>
                </a:lnTo>
                <a:lnTo>
                  <a:pt x="46070" y="91196"/>
                </a:lnTo>
                <a:lnTo>
                  <a:pt x="47030" y="112303"/>
                </a:lnTo>
                <a:lnTo>
                  <a:pt x="53751" y="112303"/>
                </a:lnTo>
                <a:lnTo>
                  <a:pt x="54711" y="111343"/>
                </a:lnTo>
                <a:lnTo>
                  <a:pt x="56631" y="111343"/>
                </a:lnTo>
                <a:lnTo>
                  <a:pt x="56631" y="110383"/>
                </a:lnTo>
                <a:close/>
              </a:path>
              <a:path w="159349" h="112303">
                <a:moveTo>
                  <a:pt x="47030" y="112303"/>
                </a:moveTo>
                <a:lnTo>
                  <a:pt x="46070" y="91196"/>
                </a:lnTo>
                <a:lnTo>
                  <a:pt x="45110" y="112303"/>
                </a:lnTo>
                <a:lnTo>
                  <a:pt x="47030" y="1123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" name="object 188"/>
          <p:cNvSpPr/>
          <p:nvPr/>
        </p:nvSpPr>
        <p:spPr>
          <a:xfrm>
            <a:off x="3236290" y="2012823"/>
            <a:ext cx="76809" cy="62407"/>
          </a:xfrm>
          <a:custGeom>
            <a:avLst/>
            <a:gdLst/>
            <a:ahLst/>
            <a:cxnLst/>
            <a:rect l="l" t="t" r="r" b="b"/>
            <a:pathLst>
              <a:path w="76809" h="62407">
                <a:moveTo>
                  <a:pt x="975" y="39364"/>
                </a:moveTo>
                <a:lnTo>
                  <a:pt x="1935" y="35524"/>
                </a:lnTo>
                <a:lnTo>
                  <a:pt x="3840" y="31683"/>
                </a:lnTo>
                <a:lnTo>
                  <a:pt x="5775" y="27843"/>
                </a:lnTo>
                <a:lnTo>
                  <a:pt x="7680" y="24963"/>
                </a:lnTo>
                <a:lnTo>
                  <a:pt x="10561" y="22082"/>
                </a:lnTo>
                <a:lnTo>
                  <a:pt x="13456" y="19202"/>
                </a:lnTo>
                <a:lnTo>
                  <a:pt x="17282" y="18242"/>
                </a:lnTo>
                <a:lnTo>
                  <a:pt x="21122" y="16322"/>
                </a:lnTo>
                <a:lnTo>
                  <a:pt x="24963" y="15361"/>
                </a:lnTo>
                <a:lnTo>
                  <a:pt x="39364" y="15361"/>
                </a:lnTo>
                <a:lnTo>
                  <a:pt x="46085" y="18242"/>
                </a:lnTo>
                <a:lnTo>
                  <a:pt x="50886" y="24002"/>
                </a:lnTo>
                <a:lnTo>
                  <a:pt x="55686" y="29763"/>
                </a:lnTo>
                <a:lnTo>
                  <a:pt x="57607" y="37444"/>
                </a:lnTo>
                <a:lnTo>
                  <a:pt x="57607" y="48005"/>
                </a:lnTo>
                <a:lnTo>
                  <a:pt x="0" y="48005"/>
                </a:lnTo>
                <a:lnTo>
                  <a:pt x="0" y="43205"/>
                </a:lnTo>
                <a:lnTo>
                  <a:pt x="0" y="62407"/>
                </a:lnTo>
                <a:lnTo>
                  <a:pt x="71048" y="62407"/>
                </a:lnTo>
                <a:lnTo>
                  <a:pt x="72969" y="61447"/>
                </a:lnTo>
                <a:lnTo>
                  <a:pt x="74889" y="60487"/>
                </a:lnTo>
                <a:lnTo>
                  <a:pt x="75849" y="58567"/>
                </a:lnTo>
                <a:lnTo>
                  <a:pt x="76809" y="56647"/>
                </a:lnTo>
                <a:lnTo>
                  <a:pt x="76809" y="43205"/>
                </a:lnTo>
                <a:lnTo>
                  <a:pt x="75849" y="36484"/>
                </a:lnTo>
                <a:lnTo>
                  <a:pt x="73929" y="30723"/>
                </a:lnTo>
                <a:lnTo>
                  <a:pt x="72009" y="24963"/>
                </a:lnTo>
                <a:lnTo>
                  <a:pt x="70088" y="19202"/>
                </a:lnTo>
                <a:lnTo>
                  <a:pt x="66248" y="14401"/>
                </a:lnTo>
                <a:lnTo>
                  <a:pt x="62407" y="10561"/>
                </a:lnTo>
                <a:lnTo>
                  <a:pt x="57607" y="6720"/>
                </a:lnTo>
                <a:lnTo>
                  <a:pt x="51846" y="3840"/>
                </a:lnTo>
                <a:lnTo>
                  <a:pt x="46085" y="960"/>
                </a:lnTo>
                <a:lnTo>
                  <a:pt x="38404" y="0"/>
                </a:lnTo>
                <a:lnTo>
                  <a:pt x="23042" y="0"/>
                </a:lnTo>
                <a:lnTo>
                  <a:pt x="15361" y="1935"/>
                </a:lnTo>
                <a:lnTo>
                  <a:pt x="9616" y="3840"/>
                </a:lnTo>
                <a:lnTo>
                  <a:pt x="2895" y="6720"/>
                </a:lnTo>
                <a:lnTo>
                  <a:pt x="975" y="3936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" name="object 189"/>
          <p:cNvSpPr/>
          <p:nvPr/>
        </p:nvSpPr>
        <p:spPr>
          <a:xfrm>
            <a:off x="3216142" y="2019543"/>
            <a:ext cx="92156" cy="109438"/>
          </a:xfrm>
          <a:custGeom>
            <a:avLst/>
            <a:gdLst/>
            <a:ahLst/>
            <a:cxnLst/>
            <a:rect l="l" t="t" r="r" b="b"/>
            <a:pathLst>
              <a:path w="92156" h="109438">
                <a:moveTo>
                  <a:pt x="23042" y="0"/>
                </a:moveTo>
                <a:lnTo>
                  <a:pt x="18242" y="3840"/>
                </a:lnTo>
                <a:lnTo>
                  <a:pt x="13441" y="8641"/>
                </a:lnTo>
                <a:lnTo>
                  <a:pt x="8641" y="14401"/>
                </a:lnTo>
                <a:lnTo>
                  <a:pt x="5760" y="20162"/>
                </a:lnTo>
                <a:lnTo>
                  <a:pt x="2880" y="27843"/>
                </a:lnTo>
                <a:lnTo>
                  <a:pt x="960" y="34564"/>
                </a:lnTo>
                <a:lnTo>
                  <a:pt x="0" y="43205"/>
                </a:lnTo>
                <a:lnTo>
                  <a:pt x="0" y="61447"/>
                </a:lnTo>
                <a:lnTo>
                  <a:pt x="960" y="70088"/>
                </a:lnTo>
                <a:lnTo>
                  <a:pt x="2880" y="76794"/>
                </a:lnTo>
                <a:lnTo>
                  <a:pt x="5760" y="84475"/>
                </a:lnTo>
                <a:lnTo>
                  <a:pt x="8641" y="90236"/>
                </a:lnTo>
                <a:lnTo>
                  <a:pt x="13441" y="95036"/>
                </a:lnTo>
                <a:lnTo>
                  <a:pt x="18242" y="99852"/>
                </a:lnTo>
                <a:lnTo>
                  <a:pt x="23042" y="103692"/>
                </a:lnTo>
                <a:lnTo>
                  <a:pt x="29763" y="105597"/>
                </a:lnTo>
                <a:lnTo>
                  <a:pt x="36484" y="108478"/>
                </a:lnTo>
                <a:lnTo>
                  <a:pt x="44150" y="109438"/>
                </a:lnTo>
                <a:lnTo>
                  <a:pt x="57591" y="109438"/>
                </a:lnTo>
                <a:lnTo>
                  <a:pt x="62392" y="108478"/>
                </a:lnTo>
                <a:lnTo>
                  <a:pt x="67193" y="108478"/>
                </a:lnTo>
                <a:lnTo>
                  <a:pt x="71033" y="107518"/>
                </a:lnTo>
                <a:lnTo>
                  <a:pt x="74874" y="106558"/>
                </a:lnTo>
                <a:lnTo>
                  <a:pt x="78714" y="105597"/>
                </a:lnTo>
                <a:lnTo>
                  <a:pt x="81594" y="104637"/>
                </a:lnTo>
                <a:lnTo>
                  <a:pt x="84475" y="103692"/>
                </a:lnTo>
                <a:lnTo>
                  <a:pt x="86395" y="102717"/>
                </a:lnTo>
                <a:lnTo>
                  <a:pt x="89275" y="101757"/>
                </a:lnTo>
                <a:lnTo>
                  <a:pt x="90236" y="100797"/>
                </a:lnTo>
                <a:lnTo>
                  <a:pt x="91196" y="99852"/>
                </a:lnTo>
                <a:lnTo>
                  <a:pt x="91196" y="98877"/>
                </a:lnTo>
                <a:lnTo>
                  <a:pt x="92156" y="98877"/>
                </a:lnTo>
                <a:lnTo>
                  <a:pt x="92156" y="87355"/>
                </a:lnTo>
                <a:lnTo>
                  <a:pt x="91196" y="86410"/>
                </a:lnTo>
                <a:lnTo>
                  <a:pt x="90236" y="85450"/>
                </a:lnTo>
                <a:lnTo>
                  <a:pt x="88315" y="85450"/>
                </a:lnTo>
                <a:lnTo>
                  <a:pt x="87355" y="86410"/>
                </a:lnTo>
                <a:lnTo>
                  <a:pt x="85435" y="87355"/>
                </a:lnTo>
                <a:lnTo>
                  <a:pt x="83515" y="87355"/>
                </a:lnTo>
                <a:lnTo>
                  <a:pt x="80634" y="88315"/>
                </a:lnTo>
                <a:lnTo>
                  <a:pt x="77754" y="89291"/>
                </a:lnTo>
                <a:lnTo>
                  <a:pt x="74874" y="90236"/>
                </a:lnTo>
                <a:lnTo>
                  <a:pt x="71993" y="91196"/>
                </a:lnTo>
                <a:lnTo>
                  <a:pt x="68153" y="92156"/>
                </a:lnTo>
                <a:lnTo>
                  <a:pt x="64312" y="93131"/>
                </a:lnTo>
                <a:lnTo>
                  <a:pt x="59512" y="94076"/>
                </a:lnTo>
                <a:lnTo>
                  <a:pt x="47990" y="94076"/>
                </a:lnTo>
                <a:lnTo>
                  <a:pt x="43190" y="93131"/>
                </a:lnTo>
                <a:lnTo>
                  <a:pt x="38389" y="91196"/>
                </a:lnTo>
                <a:lnTo>
                  <a:pt x="34549" y="89291"/>
                </a:lnTo>
                <a:lnTo>
                  <a:pt x="30708" y="86410"/>
                </a:lnTo>
                <a:lnTo>
                  <a:pt x="27828" y="83515"/>
                </a:lnTo>
                <a:lnTo>
                  <a:pt x="24963" y="79689"/>
                </a:lnTo>
                <a:lnTo>
                  <a:pt x="23042" y="75849"/>
                </a:lnTo>
                <a:lnTo>
                  <a:pt x="22082" y="71048"/>
                </a:lnTo>
                <a:lnTo>
                  <a:pt x="21122" y="66248"/>
                </a:lnTo>
                <a:lnTo>
                  <a:pt x="20147" y="61447"/>
                </a:lnTo>
                <a:lnTo>
                  <a:pt x="20147" y="36484"/>
                </a:lnTo>
                <a:lnTo>
                  <a:pt x="21122" y="32644"/>
                </a:lnTo>
                <a:lnTo>
                  <a:pt x="2304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" name="object 190"/>
          <p:cNvSpPr/>
          <p:nvPr/>
        </p:nvSpPr>
        <p:spPr>
          <a:xfrm>
            <a:off x="3357250" y="2085792"/>
            <a:ext cx="7680" cy="41269"/>
          </a:xfrm>
          <a:custGeom>
            <a:avLst/>
            <a:gdLst/>
            <a:ahLst/>
            <a:cxnLst/>
            <a:rect l="l" t="t" r="r" b="b"/>
            <a:pathLst>
              <a:path w="7680" h="41269">
                <a:moveTo>
                  <a:pt x="6720" y="17266"/>
                </a:moveTo>
                <a:lnTo>
                  <a:pt x="4800" y="13441"/>
                </a:lnTo>
                <a:lnTo>
                  <a:pt x="1920" y="9601"/>
                </a:lnTo>
                <a:lnTo>
                  <a:pt x="960" y="4800"/>
                </a:lnTo>
                <a:lnTo>
                  <a:pt x="0" y="0"/>
                </a:lnTo>
                <a:lnTo>
                  <a:pt x="1920" y="38389"/>
                </a:lnTo>
                <a:lnTo>
                  <a:pt x="7680" y="41269"/>
                </a:lnTo>
                <a:lnTo>
                  <a:pt x="6720" y="1726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" name="object 191"/>
          <p:cNvSpPr/>
          <p:nvPr/>
        </p:nvSpPr>
        <p:spPr>
          <a:xfrm>
            <a:off x="3336142" y="1963872"/>
            <a:ext cx="96956" cy="165110"/>
          </a:xfrm>
          <a:custGeom>
            <a:avLst/>
            <a:gdLst/>
            <a:ahLst/>
            <a:cxnLst/>
            <a:rect l="l" t="t" r="r" b="b"/>
            <a:pathLst>
              <a:path w="96956" h="165110">
                <a:moveTo>
                  <a:pt x="960" y="123840"/>
                </a:moveTo>
                <a:lnTo>
                  <a:pt x="1905" y="130561"/>
                </a:lnTo>
                <a:lnTo>
                  <a:pt x="3840" y="137281"/>
                </a:lnTo>
                <a:lnTo>
                  <a:pt x="6720" y="143027"/>
                </a:lnTo>
                <a:lnTo>
                  <a:pt x="9585" y="148803"/>
                </a:lnTo>
                <a:lnTo>
                  <a:pt x="13426" y="153588"/>
                </a:lnTo>
                <a:lnTo>
                  <a:pt x="17266" y="157429"/>
                </a:lnTo>
                <a:lnTo>
                  <a:pt x="23027" y="160309"/>
                </a:lnTo>
                <a:lnTo>
                  <a:pt x="21107" y="121920"/>
                </a:lnTo>
                <a:lnTo>
                  <a:pt x="20147" y="117119"/>
                </a:lnTo>
                <a:lnTo>
                  <a:pt x="20147" y="95996"/>
                </a:lnTo>
                <a:lnTo>
                  <a:pt x="21107" y="91196"/>
                </a:lnTo>
                <a:lnTo>
                  <a:pt x="22067" y="86395"/>
                </a:lnTo>
                <a:lnTo>
                  <a:pt x="23987" y="82555"/>
                </a:lnTo>
                <a:lnTo>
                  <a:pt x="25908" y="78714"/>
                </a:lnTo>
                <a:lnTo>
                  <a:pt x="28788" y="74874"/>
                </a:lnTo>
                <a:lnTo>
                  <a:pt x="30708" y="71993"/>
                </a:lnTo>
                <a:lnTo>
                  <a:pt x="34549" y="69113"/>
                </a:lnTo>
                <a:lnTo>
                  <a:pt x="38389" y="67193"/>
                </a:lnTo>
                <a:lnTo>
                  <a:pt x="42230" y="65272"/>
                </a:lnTo>
                <a:lnTo>
                  <a:pt x="52791" y="65272"/>
                </a:lnTo>
                <a:lnTo>
                  <a:pt x="57591" y="67193"/>
                </a:lnTo>
                <a:lnTo>
                  <a:pt x="62392" y="71033"/>
                </a:lnTo>
                <a:lnTo>
                  <a:pt x="67193" y="73913"/>
                </a:lnTo>
                <a:lnTo>
                  <a:pt x="72953" y="78714"/>
                </a:lnTo>
                <a:lnTo>
                  <a:pt x="77754" y="85435"/>
                </a:lnTo>
                <a:lnTo>
                  <a:pt x="77754" y="127680"/>
                </a:lnTo>
                <a:lnTo>
                  <a:pt x="74874" y="131521"/>
                </a:lnTo>
                <a:lnTo>
                  <a:pt x="71993" y="135361"/>
                </a:lnTo>
                <a:lnTo>
                  <a:pt x="69113" y="137281"/>
                </a:lnTo>
                <a:lnTo>
                  <a:pt x="66233" y="140147"/>
                </a:lnTo>
                <a:lnTo>
                  <a:pt x="63352" y="142082"/>
                </a:lnTo>
                <a:lnTo>
                  <a:pt x="61432" y="143987"/>
                </a:lnTo>
                <a:lnTo>
                  <a:pt x="58552" y="145907"/>
                </a:lnTo>
                <a:lnTo>
                  <a:pt x="55671" y="146867"/>
                </a:lnTo>
                <a:lnTo>
                  <a:pt x="53751" y="147827"/>
                </a:lnTo>
                <a:lnTo>
                  <a:pt x="50871" y="147827"/>
                </a:lnTo>
                <a:lnTo>
                  <a:pt x="48950" y="148803"/>
                </a:lnTo>
                <a:lnTo>
                  <a:pt x="41269" y="148803"/>
                </a:lnTo>
                <a:lnTo>
                  <a:pt x="36469" y="146867"/>
                </a:lnTo>
                <a:lnTo>
                  <a:pt x="33588" y="144962"/>
                </a:lnTo>
                <a:lnTo>
                  <a:pt x="29748" y="142082"/>
                </a:lnTo>
                <a:lnTo>
                  <a:pt x="27828" y="139186"/>
                </a:lnTo>
                <a:lnTo>
                  <a:pt x="28788" y="163189"/>
                </a:lnTo>
                <a:lnTo>
                  <a:pt x="35509" y="165110"/>
                </a:lnTo>
                <a:lnTo>
                  <a:pt x="49911" y="165110"/>
                </a:lnTo>
                <a:lnTo>
                  <a:pt x="56631" y="163189"/>
                </a:lnTo>
                <a:lnTo>
                  <a:pt x="62392" y="160309"/>
                </a:lnTo>
                <a:lnTo>
                  <a:pt x="68153" y="156469"/>
                </a:lnTo>
                <a:lnTo>
                  <a:pt x="73913" y="151668"/>
                </a:lnTo>
                <a:lnTo>
                  <a:pt x="79674" y="145907"/>
                </a:lnTo>
                <a:lnTo>
                  <a:pt x="79674" y="161269"/>
                </a:lnTo>
                <a:lnTo>
                  <a:pt x="80634" y="161269"/>
                </a:lnTo>
                <a:lnTo>
                  <a:pt x="80634" y="162229"/>
                </a:lnTo>
                <a:lnTo>
                  <a:pt x="81594" y="162229"/>
                </a:lnTo>
                <a:lnTo>
                  <a:pt x="82555" y="163189"/>
                </a:lnTo>
                <a:lnTo>
                  <a:pt x="95036" y="163189"/>
                </a:lnTo>
                <a:lnTo>
                  <a:pt x="95036" y="162229"/>
                </a:lnTo>
                <a:lnTo>
                  <a:pt x="95981" y="162229"/>
                </a:lnTo>
                <a:lnTo>
                  <a:pt x="96956" y="161269"/>
                </a:lnTo>
                <a:lnTo>
                  <a:pt x="96956" y="1920"/>
                </a:lnTo>
                <a:lnTo>
                  <a:pt x="95981" y="1920"/>
                </a:lnTo>
                <a:lnTo>
                  <a:pt x="95981" y="960"/>
                </a:lnTo>
                <a:lnTo>
                  <a:pt x="94076" y="960"/>
                </a:lnTo>
                <a:lnTo>
                  <a:pt x="93116" y="0"/>
                </a:lnTo>
                <a:lnTo>
                  <a:pt x="81594" y="0"/>
                </a:lnTo>
                <a:lnTo>
                  <a:pt x="80634" y="960"/>
                </a:lnTo>
                <a:lnTo>
                  <a:pt x="78714" y="960"/>
                </a:lnTo>
                <a:lnTo>
                  <a:pt x="78714" y="1920"/>
                </a:lnTo>
                <a:lnTo>
                  <a:pt x="77754" y="1920"/>
                </a:lnTo>
                <a:lnTo>
                  <a:pt x="77754" y="65272"/>
                </a:lnTo>
                <a:lnTo>
                  <a:pt x="72953" y="59512"/>
                </a:lnTo>
                <a:lnTo>
                  <a:pt x="67193" y="55671"/>
                </a:lnTo>
                <a:lnTo>
                  <a:pt x="62392" y="52791"/>
                </a:lnTo>
                <a:lnTo>
                  <a:pt x="57591" y="49910"/>
                </a:lnTo>
                <a:lnTo>
                  <a:pt x="51831" y="48950"/>
                </a:lnTo>
                <a:lnTo>
                  <a:pt x="38389" y="48950"/>
                </a:lnTo>
                <a:lnTo>
                  <a:pt x="31668" y="50886"/>
                </a:lnTo>
                <a:lnTo>
                  <a:pt x="25908" y="52791"/>
                </a:lnTo>
                <a:lnTo>
                  <a:pt x="20147" y="55671"/>
                </a:lnTo>
                <a:lnTo>
                  <a:pt x="15346" y="59512"/>
                </a:lnTo>
                <a:lnTo>
                  <a:pt x="11521" y="65272"/>
                </a:lnTo>
                <a:lnTo>
                  <a:pt x="7680" y="70073"/>
                </a:lnTo>
                <a:lnTo>
                  <a:pt x="4785" y="76794"/>
                </a:lnTo>
                <a:lnTo>
                  <a:pt x="2880" y="83515"/>
                </a:lnTo>
                <a:lnTo>
                  <a:pt x="960" y="91196"/>
                </a:lnTo>
                <a:lnTo>
                  <a:pt x="0" y="98877"/>
                </a:lnTo>
                <a:lnTo>
                  <a:pt x="0" y="116159"/>
                </a:lnTo>
                <a:lnTo>
                  <a:pt x="960" y="12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" name="object 192"/>
          <p:cNvSpPr/>
          <p:nvPr/>
        </p:nvSpPr>
        <p:spPr>
          <a:xfrm>
            <a:off x="3516614" y="2012823"/>
            <a:ext cx="74874" cy="116159"/>
          </a:xfrm>
          <a:custGeom>
            <a:avLst/>
            <a:gdLst/>
            <a:ahLst/>
            <a:cxnLst/>
            <a:rect l="l" t="t" r="r" b="b"/>
            <a:pathLst>
              <a:path w="74874" h="116159">
                <a:moveTo>
                  <a:pt x="960" y="104637"/>
                </a:moveTo>
                <a:lnTo>
                  <a:pt x="960" y="105597"/>
                </a:lnTo>
                <a:lnTo>
                  <a:pt x="1920" y="106573"/>
                </a:lnTo>
                <a:lnTo>
                  <a:pt x="1920" y="107518"/>
                </a:lnTo>
                <a:lnTo>
                  <a:pt x="2880" y="108478"/>
                </a:lnTo>
                <a:lnTo>
                  <a:pt x="4800" y="109438"/>
                </a:lnTo>
                <a:lnTo>
                  <a:pt x="6720" y="110413"/>
                </a:lnTo>
                <a:lnTo>
                  <a:pt x="8641" y="111358"/>
                </a:lnTo>
                <a:lnTo>
                  <a:pt x="10561" y="112318"/>
                </a:lnTo>
                <a:lnTo>
                  <a:pt x="13426" y="113278"/>
                </a:lnTo>
                <a:lnTo>
                  <a:pt x="16322" y="114239"/>
                </a:lnTo>
                <a:lnTo>
                  <a:pt x="19202" y="114239"/>
                </a:lnTo>
                <a:lnTo>
                  <a:pt x="22082" y="115199"/>
                </a:lnTo>
                <a:lnTo>
                  <a:pt x="25923" y="116159"/>
                </a:lnTo>
                <a:lnTo>
                  <a:pt x="39349" y="116159"/>
                </a:lnTo>
                <a:lnTo>
                  <a:pt x="45110" y="115199"/>
                </a:lnTo>
                <a:lnTo>
                  <a:pt x="49911" y="114239"/>
                </a:lnTo>
                <a:lnTo>
                  <a:pt x="55671" y="112318"/>
                </a:lnTo>
                <a:lnTo>
                  <a:pt x="59512" y="110413"/>
                </a:lnTo>
                <a:lnTo>
                  <a:pt x="63352" y="107518"/>
                </a:lnTo>
                <a:lnTo>
                  <a:pt x="67193" y="104637"/>
                </a:lnTo>
                <a:lnTo>
                  <a:pt x="70073" y="100797"/>
                </a:lnTo>
                <a:lnTo>
                  <a:pt x="71993" y="96956"/>
                </a:lnTo>
                <a:lnTo>
                  <a:pt x="73914" y="92171"/>
                </a:lnTo>
                <a:lnTo>
                  <a:pt x="74874" y="87355"/>
                </a:lnTo>
                <a:lnTo>
                  <a:pt x="74874" y="77769"/>
                </a:lnTo>
                <a:lnTo>
                  <a:pt x="73914" y="73929"/>
                </a:lnTo>
                <a:lnTo>
                  <a:pt x="71993" y="70088"/>
                </a:lnTo>
                <a:lnTo>
                  <a:pt x="71033" y="67208"/>
                </a:lnTo>
                <a:lnTo>
                  <a:pt x="69113" y="64328"/>
                </a:lnTo>
                <a:lnTo>
                  <a:pt x="66233" y="62407"/>
                </a:lnTo>
                <a:lnTo>
                  <a:pt x="63352" y="59527"/>
                </a:lnTo>
                <a:lnTo>
                  <a:pt x="61432" y="57607"/>
                </a:lnTo>
                <a:lnTo>
                  <a:pt x="57591" y="55686"/>
                </a:lnTo>
                <a:lnTo>
                  <a:pt x="54711" y="54726"/>
                </a:lnTo>
                <a:lnTo>
                  <a:pt x="50871" y="52806"/>
                </a:lnTo>
                <a:lnTo>
                  <a:pt x="47990" y="51846"/>
                </a:lnTo>
                <a:lnTo>
                  <a:pt x="44150" y="49926"/>
                </a:lnTo>
                <a:lnTo>
                  <a:pt x="41269" y="48966"/>
                </a:lnTo>
                <a:lnTo>
                  <a:pt x="38389" y="48005"/>
                </a:lnTo>
                <a:lnTo>
                  <a:pt x="34549" y="46085"/>
                </a:lnTo>
                <a:lnTo>
                  <a:pt x="31668" y="45125"/>
                </a:lnTo>
                <a:lnTo>
                  <a:pt x="29763" y="43205"/>
                </a:lnTo>
                <a:lnTo>
                  <a:pt x="26883" y="42245"/>
                </a:lnTo>
                <a:lnTo>
                  <a:pt x="24947" y="40325"/>
                </a:lnTo>
                <a:lnTo>
                  <a:pt x="23042" y="38404"/>
                </a:lnTo>
                <a:lnTo>
                  <a:pt x="22082" y="35524"/>
                </a:lnTo>
                <a:lnTo>
                  <a:pt x="21107" y="33604"/>
                </a:lnTo>
                <a:lnTo>
                  <a:pt x="21107" y="25923"/>
                </a:lnTo>
                <a:lnTo>
                  <a:pt x="22082" y="24002"/>
                </a:lnTo>
                <a:lnTo>
                  <a:pt x="23042" y="22082"/>
                </a:lnTo>
                <a:lnTo>
                  <a:pt x="23987" y="21122"/>
                </a:lnTo>
                <a:lnTo>
                  <a:pt x="25923" y="19202"/>
                </a:lnTo>
                <a:lnTo>
                  <a:pt x="27828" y="18242"/>
                </a:lnTo>
                <a:lnTo>
                  <a:pt x="29763" y="17282"/>
                </a:lnTo>
                <a:lnTo>
                  <a:pt x="31668" y="16322"/>
                </a:lnTo>
                <a:lnTo>
                  <a:pt x="34549" y="15361"/>
                </a:lnTo>
                <a:lnTo>
                  <a:pt x="47990" y="15361"/>
                </a:lnTo>
                <a:lnTo>
                  <a:pt x="50871" y="16322"/>
                </a:lnTo>
                <a:lnTo>
                  <a:pt x="53751" y="17282"/>
                </a:lnTo>
                <a:lnTo>
                  <a:pt x="55671" y="18242"/>
                </a:lnTo>
                <a:lnTo>
                  <a:pt x="57591" y="19202"/>
                </a:lnTo>
                <a:lnTo>
                  <a:pt x="60472" y="20162"/>
                </a:lnTo>
                <a:lnTo>
                  <a:pt x="62392" y="21122"/>
                </a:lnTo>
                <a:lnTo>
                  <a:pt x="63352" y="22082"/>
                </a:lnTo>
                <a:lnTo>
                  <a:pt x="64312" y="23042"/>
                </a:lnTo>
                <a:lnTo>
                  <a:pt x="67193" y="23042"/>
                </a:lnTo>
                <a:lnTo>
                  <a:pt x="68153" y="22082"/>
                </a:lnTo>
                <a:lnTo>
                  <a:pt x="68153" y="21122"/>
                </a:lnTo>
                <a:lnTo>
                  <a:pt x="69113" y="21122"/>
                </a:lnTo>
                <a:lnTo>
                  <a:pt x="69113" y="9601"/>
                </a:lnTo>
                <a:lnTo>
                  <a:pt x="68153" y="8656"/>
                </a:lnTo>
                <a:lnTo>
                  <a:pt x="68153" y="7680"/>
                </a:lnTo>
                <a:lnTo>
                  <a:pt x="67193" y="7680"/>
                </a:lnTo>
                <a:lnTo>
                  <a:pt x="66233" y="6720"/>
                </a:lnTo>
                <a:lnTo>
                  <a:pt x="65272" y="6720"/>
                </a:lnTo>
                <a:lnTo>
                  <a:pt x="64312" y="5775"/>
                </a:lnTo>
                <a:lnTo>
                  <a:pt x="63352" y="4800"/>
                </a:lnTo>
                <a:lnTo>
                  <a:pt x="61432" y="3840"/>
                </a:lnTo>
                <a:lnTo>
                  <a:pt x="59512" y="2880"/>
                </a:lnTo>
                <a:lnTo>
                  <a:pt x="57591" y="2880"/>
                </a:lnTo>
                <a:lnTo>
                  <a:pt x="54711" y="1935"/>
                </a:lnTo>
                <a:lnTo>
                  <a:pt x="52791" y="960"/>
                </a:lnTo>
                <a:lnTo>
                  <a:pt x="49911" y="960"/>
                </a:lnTo>
                <a:lnTo>
                  <a:pt x="47030" y="0"/>
                </a:lnTo>
                <a:lnTo>
                  <a:pt x="34549" y="0"/>
                </a:lnTo>
                <a:lnTo>
                  <a:pt x="28788" y="960"/>
                </a:lnTo>
                <a:lnTo>
                  <a:pt x="23987" y="2880"/>
                </a:lnTo>
                <a:lnTo>
                  <a:pt x="19202" y="4800"/>
                </a:lnTo>
                <a:lnTo>
                  <a:pt x="15361" y="6720"/>
                </a:lnTo>
                <a:lnTo>
                  <a:pt x="12481" y="9601"/>
                </a:lnTo>
                <a:lnTo>
                  <a:pt x="8641" y="12496"/>
                </a:lnTo>
                <a:lnTo>
                  <a:pt x="6720" y="15361"/>
                </a:lnTo>
                <a:lnTo>
                  <a:pt x="4800" y="19202"/>
                </a:lnTo>
                <a:lnTo>
                  <a:pt x="2880" y="23042"/>
                </a:lnTo>
                <a:lnTo>
                  <a:pt x="2880" y="40325"/>
                </a:lnTo>
                <a:lnTo>
                  <a:pt x="4800" y="43205"/>
                </a:lnTo>
                <a:lnTo>
                  <a:pt x="6720" y="47045"/>
                </a:lnTo>
                <a:lnTo>
                  <a:pt x="8641" y="49926"/>
                </a:lnTo>
                <a:lnTo>
                  <a:pt x="10561" y="51846"/>
                </a:lnTo>
                <a:lnTo>
                  <a:pt x="13426" y="54726"/>
                </a:lnTo>
                <a:lnTo>
                  <a:pt x="16322" y="56647"/>
                </a:lnTo>
                <a:lnTo>
                  <a:pt x="19202" y="58567"/>
                </a:lnTo>
                <a:lnTo>
                  <a:pt x="23042" y="59527"/>
                </a:lnTo>
                <a:lnTo>
                  <a:pt x="25923" y="61447"/>
                </a:lnTo>
                <a:lnTo>
                  <a:pt x="28788" y="62407"/>
                </a:lnTo>
                <a:lnTo>
                  <a:pt x="32628" y="64328"/>
                </a:lnTo>
                <a:lnTo>
                  <a:pt x="35509" y="65288"/>
                </a:lnTo>
                <a:lnTo>
                  <a:pt x="38389" y="66248"/>
                </a:lnTo>
                <a:lnTo>
                  <a:pt x="42230" y="68168"/>
                </a:lnTo>
                <a:lnTo>
                  <a:pt x="45110" y="69128"/>
                </a:lnTo>
                <a:lnTo>
                  <a:pt x="47030" y="71048"/>
                </a:lnTo>
                <a:lnTo>
                  <a:pt x="49911" y="72008"/>
                </a:lnTo>
                <a:lnTo>
                  <a:pt x="51831" y="73929"/>
                </a:lnTo>
                <a:lnTo>
                  <a:pt x="52791" y="75849"/>
                </a:lnTo>
                <a:lnTo>
                  <a:pt x="54711" y="78729"/>
                </a:lnTo>
                <a:lnTo>
                  <a:pt x="55671" y="80650"/>
                </a:lnTo>
                <a:lnTo>
                  <a:pt x="55671" y="86410"/>
                </a:lnTo>
                <a:lnTo>
                  <a:pt x="54711" y="89291"/>
                </a:lnTo>
                <a:lnTo>
                  <a:pt x="53751" y="91196"/>
                </a:lnTo>
                <a:lnTo>
                  <a:pt x="52791" y="93131"/>
                </a:lnTo>
                <a:lnTo>
                  <a:pt x="51831" y="95036"/>
                </a:lnTo>
                <a:lnTo>
                  <a:pt x="49911" y="96012"/>
                </a:lnTo>
                <a:lnTo>
                  <a:pt x="47030" y="97917"/>
                </a:lnTo>
                <a:lnTo>
                  <a:pt x="45110" y="98877"/>
                </a:lnTo>
                <a:lnTo>
                  <a:pt x="42230" y="99852"/>
                </a:lnTo>
                <a:lnTo>
                  <a:pt x="40325" y="99852"/>
                </a:lnTo>
                <a:lnTo>
                  <a:pt x="36469" y="100797"/>
                </a:lnTo>
                <a:lnTo>
                  <a:pt x="28788" y="100797"/>
                </a:lnTo>
                <a:lnTo>
                  <a:pt x="24947" y="99852"/>
                </a:lnTo>
                <a:lnTo>
                  <a:pt x="22082" y="98877"/>
                </a:lnTo>
                <a:lnTo>
                  <a:pt x="18242" y="97917"/>
                </a:lnTo>
                <a:lnTo>
                  <a:pt x="15361" y="96956"/>
                </a:lnTo>
                <a:lnTo>
                  <a:pt x="13426" y="95036"/>
                </a:lnTo>
                <a:lnTo>
                  <a:pt x="10561" y="94076"/>
                </a:lnTo>
                <a:lnTo>
                  <a:pt x="8641" y="93131"/>
                </a:lnTo>
                <a:lnTo>
                  <a:pt x="6720" y="92171"/>
                </a:lnTo>
                <a:lnTo>
                  <a:pt x="5760" y="91196"/>
                </a:lnTo>
                <a:lnTo>
                  <a:pt x="3840" y="90236"/>
                </a:lnTo>
                <a:lnTo>
                  <a:pt x="1920" y="90236"/>
                </a:lnTo>
                <a:lnTo>
                  <a:pt x="1920" y="91196"/>
                </a:lnTo>
                <a:lnTo>
                  <a:pt x="960" y="91196"/>
                </a:lnTo>
                <a:lnTo>
                  <a:pt x="960" y="93131"/>
                </a:lnTo>
                <a:lnTo>
                  <a:pt x="0" y="94076"/>
                </a:lnTo>
                <a:lnTo>
                  <a:pt x="0" y="102717"/>
                </a:lnTo>
                <a:lnTo>
                  <a:pt x="960" y="1046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" name="object 193"/>
          <p:cNvSpPr/>
          <p:nvPr/>
        </p:nvSpPr>
        <p:spPr>
          <a:xfrm>
            <a:off x="3611651" y="2012823"/>
            <a:ext cx="105597" cy="116159"/>
          </a:xfrm>
          <a:custGeom>
            <a:avLst/>
            <a:gdLst/>
            <a:ahLst/>
            <a:cxnLst/>
            <a:rect l="l" t="t" r="r" b="b"/>
            <a:pathLst>
              <a:path w="105597" h="116159">
                <a:moveTo>
                  <a:pt x="0" y="59527"/>
                </a:moveTo>
                <a:lnTo>
                  <a:pt x="0" y="68168"/>
                </a:lnTo>
                <a:lnTo>
                  <a:pt x="960" y="75849"/>
                </a:lnTo>
                <a:lnTo>
                  <a:pt x="2880" y="82570"/>
                </a:lnTo>
                <a:lnTo>
                  <a:pt x="5760" y="90236"/>
                </a:lnTo>
                <a:lnTo>
                  <a:pt x="8641" y="96012"/>
                </a:lnTo>
                <a:lnTo>
                  <a:pt x="12481" y="100797"/>
                </a:lnTo>
                <a:lnTo>
                  <a:pt x="17282" y="105597"/>
                </a:lnTo>
                <a:lnTo>
                  <a:pt x="23027" y="109438"/>
                </a:lnTo>
                <a:lnTo>
                  <a:pt x="21122" y="69128"/>
                </a:lnTo>
                <a:lnTo>
                  <a:pt x="20147" y="63367"/>
                </a:lnTo>
                <a:lnTo>
                  <a:pt x="20147" y="51846"/>
                </a:lnTo>
                <a:lnTo>
                  <a:pt x="21122" y="46085"/>
                </a:lnTo>
                <a:lnTo>
                  <a:pt x="22082" y="41285"/>
                </a:lnTo>
                <a:lnTo>
                  <a:pt x="23987" y="35524"/>
                </a:lnTo>
                <a:lnTo>
                  <a:pt x="25923" y="31683"/>
                </a:lnTo>
                <a:lnTo>
                  <a:pt x="27828" y="27843"/>
                </a:lnTo>
                <a:lnTo>
                  <a:pt x="30708" y="24002"/>
                </a:lnTo>
                <a:lnTo>
                  <a:pt x="34549" y="21122"/>
                </a:lnTo>
                <a:lnTo>
                  <a:pt x="38389" y="19202"/>
                </a:lnTo>
                <a:lnTo>
                  <a:pt x="42230" y="17282"/>
                </a:lnTo>
                <a:lnTo>
                  <a:pt x="47990" y="16322"/>
                </a:lnTo>
                <a:lnTo>
                  <a:pt x="59512" y="16322"/>
                </a:lnTo>
                <a:lnTo>
                  <a:pt x="64312" y="17282"/>
                </a:lnTo>
                <a:lnTo>
                  <a:pt x="69113" y="19202"/>
                </a:lnTo>
                <a:lnTo>
                  <a:pt x="72953" y="22082"/>
                </a:lnTo>
                <a:lnTo>
                  <a:pt x="75834" y="24963"/>
                </a:lnTo>
                <a:lnTo>
                  <a:pt x="78714" y="28803"/>
                </a:lnTo>
                <a:lnTo>
                  <a:pt x="80634" y="32644"/>
                </a:lnTo>
                <a:lnTo>
                  <a:pt x="82555" y="37444"/>
                </a:lnTo>
                <a:lnTo>
                  <a:pt x="83515" y="42245"/>
                </a:lnTo>
                <a:lnTo>
                  <a:pt x="84475" y="47045"/>
                </a:lnTo>
                <a:lnTo>
                  <a:pt x="85435" y="52806"/>
                </a:lnTo>
                <a:lnTo>
                  <a:pt x="85435" y="64328"/>
                </a:lnTo>
                <a:lnTo>
                  <a:pt x="84475" y="70088"/>
                </a:lnTo>
                <a:lnTo>
                  <a:pt x="83515" y="74889"/>
                </a:lnTo>
                <a:lnTo>
                  <a:pt x="82555" y="79689"/>
                </a:lnTo>
                <a:lnTo>
                  <a:pt x="80634" y="84490"/>
                </a:lnTo>
                <a:lnTo>
                  <a:pt x="77754" y="88331"/>
                </a:lnTo>
                <a:lnTo>
                  <a:pt x="74874" y="92171"/>
                </a:lnTo>
                <a:lnTo>
                  <a:pt x="71033" y="95036"/>
                </a:lnTo>
                <a:lnTo>
                  <a:pt x="67193" y="96956"/>
                </a:lnTo>
                <a:lnTo>
                  <a:pt x="63352" y="98877"/>
                </a:lnTo>
                <a:lnTo>
                  <a:pt x="58552" y="99852"/>
                </a:lnTo>
                <a:lnTo>
                  <a:pt x="46070" y="99852"/>
                </a:lnTo>
                <a:lnTo>
                  <a:pt x="41269" y="98877"/>
                </a:lnTo>
                <a:lnTo>
                  <a:pt x="37429" y="96012"/>
                </a:lnTo>
                <a:lnTo>
                  <a:pt x="32644" y="94076"/>
                </a:lnTo>
                <a:lnTo>
                  <a:pt x="29763" y="91196"/>
                </a:lnTo>
                <a:lnTo>
                  <a:pt x="26868" y="87355"/>
                </a:lnTo>
                <a:lnTo>
                  <a:pt x="28803" y="112318"/>
                </a:lnTo>
                <a:lnTo>
                  <a:pt x="35509" y="115199"/>
                </a:lnTo>
                <a:lnTo>
                  <a:pt x="43190" y="116159"/>
                </a:lnTo>
                <a:lnTo>
                  <a:pt x="60472" y="116159"/>
                </a:lnTo>
                <a:lnTo>
                  <a:pt x="68153" y="114239"/>
                </a:lnTo>
                <a:lnTo>
                  <a:pt x="74874" y="111358"/>
                </a:lnTo>
                <a:lnTo>
                  <a:pt x="82555" y="108478"/>
                </a:lnTo>
                <a:lnTo>
                  <a:pt x="87355" y="104637"/>
                </a:lnTo>
                <a:lnTo>
                  <a:pt x="92156" y="99852"/>
                </a:lnTo>
                <a:lnTo>
                  <a:pt x="96956" y="94076"/>
                </a:lnTo>
                <a:lnTo>
                  <a:pt x="99837" y="88331"/>
                </a:lnTo>
                <a:lnTo>
                  <a:pt x="102717" y="80650"/>
                </a:lnTo>
                <a:lnTo>
                  <a:pt x="104637" y="73929"/>
                </a:lnTo>
                <a:lnTo>
                  <a:pt x="105597" y="65288"/>
                </a:lnTo>
                <a:lnTo>
                  <a:pt x="105597" y="48005"/>
                </a:lnTo>
                <a:lnTo>
                  <a:pt x="104637" y="40325"/>
                </a:lnTo>
                <a:lnTo>
                  <a:pt x="102717" y="33604"/>
                </a:lnTo>
                <a:lnTo>
                  <a:pt x="100797" y="25923"/>
                </a:lnTo>
                <a:lnTo>
                  <a:pt x="96956" y="20162"/>
                </a:lnTo>
                <a:lnTo>
                  <a:pt x="93116" y="15361"/>
                </a:lnTo>
                <a:lnTo>
                  <a:pt x="88315" y="10561"/>
                </a:lnTo>
                <a:lnTo>
                  <a:pt x="83515" y="6720"/>
                </a:lnTo>
                <a:lnTo>
                  <a:pt x="76794" y="3840"/>
                </a:lnTo>
                <a:lnTo>
                  <a:pt x="70073" y="960"/>
                </a:lnTo>
                <a:lnTo>
                  <a:pt x="62392" y="0"/>
                </a:lnTo>
                <a:lnTo>
                  <a:pt x="45110" y="0"/>
                </a:lnTo>
                <a:lnTo>
                  <a:pt x="37429" y="1935"/>
                </a:lnTo>
                <a:lnTo>
                  <a:pt x="30708" y="4800"/>
                </a:lnTo>
                <a:lnTo>
                  <a:pt x="23987" y="7680"/>
                </a:lnTo>
                <a:lnTo>
                  <a:pt x="18242" y="11521"/>
                </a:lnTo>
                <a:lnTo>
                  <a:pt x="13441" y="16322"/>
                </a:lnTo>
                <a:lnTo>
                  <a:pt x="8641" y="22082"/>
                </a:lnTo>
                <a:lnTo>
                  <a:pt x="5760" y="27843"/>
                </a:lnTo>
                <a:lnTo>
                  <a:pt x="3840" y="35524"/>
                </a:lnTo>
                <a:lnTo>
                  <a:pt x="960" y="42245"/>
                </a:lnTo>
                <a:lnTo>
                  <a:pt x="0" y="50886"/>
                </a:lnTo>
                <a:lnTo>
                  <a:pt x="0" y="5952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" name="object 194"/>
          <p:cNvSpPr/>
          <p:nvPr/>
        </p:nvSpPr>
        <p:spPr>
          <a:xfrm>
            <a:off x="3632774" y="2081951"/>
            <a:ext cx="7680" cy="43190"/>
          </a:xfrm>
          <a:custGeom>
            <a:avLst/>
            <a:gdLst/>
            <a:ahLst/>
            <a:cxnLst/>
            <a:rect l="l" t="t" r="r" b="b"/>
            <a:pathLst>
              <a:path w="7680" h="43190">
                <a:moveTo>
                  <a:pt x="5745" y="18227"/>
                </a:moveTo>
                <a:lnTo>
                  <a:pt x="3840" y="14386"/>
                </a:lnTo>
                <a:lnTo>
                  <a:pt x="1905" y="9601"/>
                </a:lnTo>
                <a:lnTo>
                  <a:pt x="960" y="4800"/>
                </a:lnTo>
                <a:lnTo>
                  <a:pt x="0" y="0"/>
                </a:lnTo>
                <a:lnTo>
                  <a:pt x="1905" y="40309"/>
                </a:lnTo>
                <a:lnTo>
                  <a:pt x="7680" y="43190"/>
                </a:lnTo>
                <a:lnTo>
                  <a:pt x="5745" y="1822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" name="object 195"/>
          <p:cNvSpPr/>
          <p:nvPr/>
        </p:nvSpPr>
        <p:spPr>
          <a:xfrm>
            <a:off x="3746052" y="2012823"/>
            <a:ext cx="156469" cy="114239"/>
          </a:xfrm>
          <a:custGeom>
            <a:avLst/>
            <a:gdLst/>
            <a:ahLst/>
            <a:cxnLst/>
            <a:rect l="l" t="t" r="r" b="b"/>
            <a:pathLst>
              <a:path w="156469" h="114239">
                <a:moveTo>
                  <a:pt x="148788" y="13441"/>
                </a:moveTo>
                <a:lnTo>
                  <a:pt x="145907" y="9601"/>
                </a:lnTo>
                <a:lnTo>
                  <a:pt x="142067" y="5775"/>
                </a:lnTo>
                <a:lnTo>
                  <a:pt x="137266" y="3840"/>
                </a:lnTo>
                <a:lnTo>
                  <a:pt x="132466" y="960"/>
                </a:lnTo>
                <a:lnTo>
                  <a:pt x="127665" y="0"/>
                </a:lnTo>
                <a:lnTo>
                  <a:pt x="118064" y="0"/>
                </a:lnTo>
                <a:lnTo>
                  <a:pt x="115183" y="960"/>
                </a:lnTo>
                <a:lnTo>
                  <a:pt x="112303" y="960"/>
                </a:lnTo>
                <a:lnTo>
                  <a:pt x="109423" y="1935"/>
                </a:lnTo>
                <a:lnTo>
                  <a:pt x="106542" y="2880"/>
                </a:lnTo>
                <a:lnTo>
                  <a:pt x="103662" y="4800"/>
                </a:lnTo>
                <a:lnTo>
                  <a:pt x="100782" y="6720"/>
                </a:lnTo>
                <a:lnTo>
                  <a:pt x="97917" y="8656"/>
                </a:lnTo>
                <a:lnTo>
                  <a:pt x="94076" y="11521"/>
                </a:lnTo>
                <a:lnTo>
                  <a:pt x="91196" y="13441"/>
                </a:lnTo>
                <a:lnTo>
                  <a:pt x="87355" y="17282"/>
                </a:lnTo>
                <a:lnTo>
                  <a:pt x="84460" y="21122"/>
                </a:lnTo>
                <a:lnTo>
                  <a:pt x="82555" y="18242"/>
                </a:lnTo>
                <a:lnTo>
                  <a:pt x="81579" y="15361"/>
                </a:lnTo>
                <a:lnTo>
                  <a:pt x="79674" y="12496"/>
                </a:lnTo>
                <a:lnTo>
                  <a:pt x="77739" y="9601"/>
                </a:lnTo>
                <a:lnTo>
                  <a:pt x="75834" y="7680"/>
                </a:lnTo>
                <a:lnTo>
                  <a:pt x="72953" y="5775"/>
                </a:lnTo>
                <a:lnTo>
                  <a:pt x="70073" y="3840"/>
                </a:lnTo>
                <a:lnTo>
                  <a:pt x="67193" y="2880"/>
                </a:lnTo>
                <a:lnTo>
                  <a:pt x="63352" y="1935"/>
                </a:lnTo>
                <a:lnTo>
                  <a:pt x="59512" y="960"/>
                </a:lnTo>
                <a:lnTo>
                  <a:pt x="55671" y="0"/>
                </a:lnTo>
                <a:lnTo>
                  <a:pt x="46070" y="0"/>
                </a:lnTo>
                <a:lnTo>
                  <a:pt x="40309" y="1935"/>
                </a:lnTo>
                <a:lnTo>
                  <a:pt x="34549" y="4800"/>
                </a:lnTo>
                <a:lnTo>
                  <a:pt x="28788" y="7680"/>
                </a:lnTo>
                <a:lnTo>
                  <a:pt x="23027" y="12496"/>
                </a:lnTo>
                <a:lnTo>
                  <a:pt x="17266" y="19202"/>
                </a:lnTo>
                <a:lnTo>
                  <a:pt x="17266" y="3840"/>
                </a:lnTo>
                <a:lnTo>
                  <a:pt x="16306" y="2880"/>
                </a:lnTo>
                <a:lnTo>
                  <a:pt x="15346" y="2880"/>
                </a:lnTo>
                <a:lnTo>
                  <a:pt x="15346" y="1935"/>
                </a:lnTo>
                <a:lnTo>
                  <a:pt x="2865" y="1935"/>
                </a:lnTo>
                <a:lnTo>
                  <a:pt x="1905" y="2880"/>
                </a:lnTo>
                <a:lnTo>
                  <a:pt x="944" y="2880"/>
                </a:lnTo>
                <a:lnTo>
                  <a:pt x="0" y="3840"/>
                </a:lnTo>
                <a:lnTo>
                  <a:pt x="0" y="112318"/>
                </a:lnTo>
                <a:lnTo>
                  <a:pt x="944" y="113278"/>
                </a:lnTo>
                <a:lnTo>
                  <a:pt x="1905" y="113278"/>
                </a:lnTo>
                <a:lnTo>
                  <a:pt x="2865" y="114239"/>
                </a:lnTo>
                <a:lnTo>
                  <a:pt x="16306" y="114239"/>
                </a:lnTo>
                <a:lnTo>
                  <a:pt x="17266" y="113278"/>
                </a:lnTo>
                <a:lnTo>
                  <a:pt x="18227" y="113278"/>
                </a:lnTo>
                <a:lnTo>
                  <a:pt x="19187" y="112318"/>
                </a:lnTo>
                <a:lnTo>
                  <a:pt x="19187" y="37444"/>
                </a:lnTo>
                <a:lnTo>
                  <a:pt x="24947" y="30723"/>
                </a:lnTo>
                <a:lnTo>
                  <a:pt x="29748" y="24963"/>
                </a:lnTo>
                <a:lnTo>
                  <a:pt x="34549" y="22082"/>
                </a:lnTo>
                <a:lnTo>
                  <a:pt x="38389" y="18242"/>
                </a:lnTo>
                <a:lnTo>
                  <a:pt x="43190" y="17282"/>
                </a:lnTo>
                <a:lnTo>
                  <a:pt x="54711" y="17282"/>
                </a:lnTo>
                <a:lnTo>
                  <a:pt x="56631" y="19202"/>
                </a:lnTo>
                <a:lnTo>
                  <a:pt x="59512" y="20162"/>
                </a:lnTo>
                <a:lnTo>
                  <a:pt x="61432" y="22082"/>
                </a:lnTo>
                <a:lnTo>
                  <a:pt x="63352" y="24963"/>
                </a:lnTo>
                <a:lnTo>
                  <a:pt x="65272" y="27843"/>
                </a:lnTo>
                <a:lnTo>
                  <a:pt x="66233" y="30723"/>
                </a:lnTo>
                <a:lnTo>
                  <a:pt x="67193" y="34564"/>
                </a:lnTo>
                <a:lnTo>
                  <a:pt x="68153" y="38404"/>
                </a:lnTo>
                <a:lnTo>
                  <a:pt x="69113" y="42245"/>
                </a:lnTo>
                <a:lnTo>
                  <a:pt x="69113" y="113278"/>
                </a:lnTo>
                <a:lnTo>
                  <a:pt x="71033" y="113278"/>
                </a:lnTo>
                <a:lnTo>
                  <a:pt x="71033" y="114239"/>
                </a:lnTo>
                <a:lnTo>
                  <a:pt x="85420" y="114239"/>
                </a:lnTo>
                <a:lnTo>
                  <a:pt x="86395" y="113278"/>
                </a:lnTo>
                <a:lnTo>
                  <a:pt x="87355" y="113278"/>
                </a:lnTo>
                <a:lnTo>
                  <a:pt x="87355" y="112318"/>
                </a:lnTo>
                <a:lnTo>
                  <a:pt x="88300" y="112318"/>
                </a:lnTo>
                <a:lnTo>
                  <a:pt x="88300" y="37444"/>
                </a:lnTo>
                <a:lnTo>
                  <a:pt x="93101" y="30723"/>
                </a:lnTo>
                <a:lnTo>
                  <a:pt x="98861" y="24963"/>
                </a:lnTo>
                <a:lnTo>
                  <a:pt x="102702" y="22082"/>
                </a:lnTo>
                <a:lnTo>
                  <a:pt x="107502" y="18242"/>
                </a:lnTo>
                <a:lnTo>
                  <a:pt x="112303" y="17282"/>
                </a:lnTo>
                <a:lnTo>
                  <a:pt x="122864" y="17282"/>
                </a:lnTo>
                <a:lnTo>
                  <a:pt x="125745" y="19202"/>
                </a:lnTo>
                <a:lnTo>
                  <a:pt x="128625" y="20162"/>
                </a:lnTo>
                <a:lnTo>
                  <a:pt x="130545" y="22082"/>
                </a:lnTo>
                <a:lnTo>
                  <a:pt x="132466" y="24963"/>
                </a:lnTo>
                <a:lnTo>
                  <a:pt x="134386" y="27843"/>
                </a:lnTo>
                <a:lnTo>
                  <a:pt x="135346" y="30723"/>
                </a:lnTo>
                <a:lnTo>
                  <a:pt x="136306" y="34564"/>
                </a:lnTo>
                <a:lnTo>
                  <a:pt x="137266" y="38404"/>
                </a:lnTo>
                <a:lnTo>
                  <a:pt x="137266" y="112318"/>
                </a:lnTo>
                <a:lnTo>
                  <a:pt x="138226" y="112318"/>
                </a:lnTo>
                <a:lnTo>
                  <a:pt x="138226" y="113278"/>
                </a:lnTo>
                <a:lnTo>
                  <a:pt x="139186" y="113278"/>
                </a:lnTo>
                <a:lnTo>
                  <a:pt x="140147" y="114239"/>
                </a:lnTo>
                <a:lnTo>
                  <a:pt x="154548" y="114239"/>
                </a:lnTo>
                <a:lnTo>
                  <a:pt x="154548" y="113278"/>
                </a:lnTo>
                <a:lnTo>
                  <a:pt x="156469" y="113278"/>
                </a:lnTo>
                <a:lnTo>
                  <a:pt x="156469" y="32644"/>
                </a:lnTo>
                <a:lnTo>
                  <a:pt x="154548" y="26883"/>
                </a:lnTo>
                <a:lnTo>
                  <a:pt x="153588" y="22082"/>
                </a:lnTo>
                <a:lnTo>
                  <a:pt x="151668" y="17282"/>
                </a:lnTo>
                <a:lnTo>
                  <a:pt x="148788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" name="object 196"/>
          <p:cNvSpPr/>
          <p:nvPr/>
        </p:nvSpPr>
        <p:spPr>
          <a:xfrm>
            <a:off x="3931325" y="2012823"/>
            <a:ext cx="96956" cy="116159"/>
          </a:xfrm>
          <a:custGeom>
            <a:avLst/>
            <a:gdLst/>
            <a:ahLst/>
            <a:cxnLst/>
            <a:rect l="l" t="t" r="r" b="b"/>
            <a:pathLst>
              <a:path w="96956" h="116159">
                <a:moveTo>
                  <a:pt x="944" y="76809"/>
                </a:moveTo>
                <a:lnTo>
                  <a:pt x="2880" y="83515"/>
                </a:lnTo>
                <a:lnTo>
                  <a:pt x="5745" y="91196"/>
                </a:lnTo>
                <a:lnTo>
                  <a:pt x="8625" y="96956"/>
                </a:lnTo>
                <a:lnTo>
                  <a:pt x="13426" y="101757"/>
                </a:lnTo>
                <a:lnTo>
                  <a:pt x="18227" y="106573"/>
                </a:lnTo>
                <a:lnTo>
                  <a:pt x="23027" y="110413"/>
                </a:lnTo>
                <a:lnTo>
                  <a:pt x="29748" y="112318"/>
                </a:lnTo>
                <a:lnTo>
                  <a:pt x="36469" y="115199"/>
                </a:lnTo>
                <a:lnTo>
                  <a:pt x="44150" y="116159"/>
                </a:lnTo>
                <a:lnTo>
                  <a:pt x="57591" y="116159"/>
                </a:lnTo>
                <a:lnTo>
                  <a:pt x="62392" y="115199"/>
                </a:lnTo>
                <a:lnTo>
                  <a:pt x="67193" y="115199"/>
                </a:lnTo>
                <a:lnTo>
                  <a:pt x="71033" y="114239"/>
                </a:lnTo>
                <a:lnTo>
                  <a:pt x="75834" y="113278"/>
                </a:lnTo>
                <a:lnTo>
                  <a:pt x="78714" y="112318"/>
                </a:lnTo>
                <a:lnTo>
                  <a:pt x="81594" y="111358"/>
                </a:lnTo>
                <a:lnTo>
                  <a:pt x="84475" y="110413"/>
                </a:lnTo>
                <a:lnTo>
                  <a:pt x="87355" y="109438"/>
                </a:lnTo>
                <a:lnTo>
                  <a:pt x="89275" y="108478"/>
                </a:lnTo>
                <a:lnTo>
                  <a:pt x="90236" y="107518"/>
                </a:lnTo>
                <a:lnTo>
                  <a:pt x="91196" y="106573"/>
                </a:lnTo>
                <a:lnTo>
                  <a:pt x="92141" y="105597"/>
                </a:lnTo>
                <a:lnTo>
                  <a:pt x="92141" y="103692"/>
                </a:lnTo>
                <a:lnTo>
                  <a:pt x="93116" y="103692"/>
                </a:lnTo>
                <a:lnTo>
                  <a:pt x="93116" y="96956"/>
                </a:lnTo>
                <a:lnTo>
                  <a:pt x="92141" y="96012"/>
                </a:lnTo>
                <a:lnTo>
                  <a:pt x="92141" y="93131"/>
                </a:lnTo>
                <a:lnTo>
                  <a:pt x="91196" y="93131"/>
                </a:lnTo>
                <a:lnTo>
                  <a:pt x="90236" y="92171"/>
                </a:lnTo>
                <a:lnTo>
                  <a:pt x="88300" y="92171"/>
                </a:lnTo>
                <a:lnTo>
                  <a:pt x="87355" y="93131"/>
                </a:lnTo>
                <a:lnTo>
                  <a:pt x="85435" y="94076"/>
                </a:lnTo>
                <a:lnTo>
                  <a:pt x="83515" y="94076"/>
                </a:lnTo>
                <a:lnTo>
                  <a:pt x="81594" y="95036"/>
                </a:lnTo>
                <a:lnTo>
                  <a:pt x="78714" y="96012"/>
                </a:lnTo>
                <a:lnTo>
                  <a:pt x="75834" y="96956"/>
                </a:lnTo>
                <a:lnTo>
                  <a:pt x="71993" y="97917"/>
                </a:lnTo>
                <a:lnTo>
                  <a:pt x="68153" y="98877"/>
                </a:lnTo>
                <a:lnTo>
                  <a:pt x="64312" y="99852"/>
                </a:lnTo>
                <a:lnTo>
                  <a:pt x="59512" y="100797"/>
                </a:lnTo>
                <a:lnTo>
                  <a:pt x="47990" y="100797"/>
                </a:lnTo>
                <a:lnTo>
                  <a:pt x="43190" y="99852"/>
                </a:lnTo>
                <a:lnTo>
                  <a:pt x="38389" y="97917"/>
                </a:lnTo>
                <a:lnTo>
                  <a:pt x="34549" y="96012"/>
                </a:lnTo>
                <a:lnTo>
                  <a:pt x="30708" y="93131"/>
                </a:lnTo>
                <a:lnTo>
                  <a:pt x="27828" y="90236"/>
                </a:lnTo>
                <a:lnTo>
                  <a:pt x="24947" y="86410"/>
                </a:lnTo>
                <a:lnTo>
                  <a:pt x="23027" y="82570"/>
                </a:lnTo>
                <a:lnTo>
                  <a:pt x="22067" y="77769"/>
                </a:lnTo>
                <a:lnTo>
                  <a:pt x="21107" y="72969"/>
                </a:lnTo>
                <a:lnTo>
                  <a:pt x="20147" y="68168"/>
                </a:lnTo>
                <a:lnTo>
                  <a:pt x="20147" y="62407"/>
                </a:lnTo>
                <a:lnTo>
                  <a:pt x="92141" y="62407"/>
                </a:lnTo>
                <a:lnTo>
                  <a:pt x="93116" y="61447"/>
                </a:lnTo>
                <a:lnTo>
                  <a:pt x="95021" y="60487"/>
                </a:lnTo>
                <a:lnTo>
                  <a:pt x="96956" y="58567"/>
                </a:lnTo>
                <a:lnTo>
                  <a:pt x="96956" y="43205"/>
                </a:lnTo>
                <a:lnTo>
                  <a:pt x="95981" y="36484"/>
                </a:lnTo>
                <a:lnTo>
                  <a:pt x="94076" y="30723"/>
                </a:lnTo>
                <a:lnTo>
                  <a:pt x="93116" y="24963"/>
                </a:lnTo>
                <a:lnTo>
                  <a:pt x="90236" y="19202"/>
                </a:lnTo>
                <a:lnTo>
                  <a:pt x="86395" y="14401"/>
                </a:lnTo>
                <a:lnTo>
                  <a:pt x="82555" y="10561"/>
                </a:lnTo>
                <a:lnTo>
                  <a:pt x="77754" y="6720"/>
                </a:lnTo>
                <a:lnTo>
                  <a:pt x="71993" y="3840"/>
                </a:lnTo>
                <a:lnTo>
                  <a:pt x="66233" y="960"/>
                </a:lnTo>
                <a:lnTo>
                  <a:pt x="58552" y="0"/>
                </a:lnTo>
                <a:lnTo>
                  <a:pt x="43190" y="0"/>
                </a:lnTo>
                <a:lnTo>
                  <a:pt x="35509" y="1935"/>
                </a:lnTo>
                <a:lnTo>
                  <a:pt x="29748" y="3840"/>
                </a:lnTo>
                <a:lnTo>
                  <a:pt x="23027" y="6720"/>
                </a:lnTo>
                <a:lnTo>
                  <a:pt x="21107" y="39364"/>
                </a:lnTo>
                <a:lnTo>
                  <a:pt x="23027" y="35524"/>
                </a:lnTo>
                <a:lnTo>
                  <a:pt x="23987" y="31683"/>
                </a:lnTo>
                <a:lnTo>
                  <a:pt x="25908" y="27843"/>
                </a:lnTo>
                <a:lnTo>
                  <a:pt x="27828" y="24963"/>
                </a:lnTo>
                <a:lnTo>
                  <a:pt x="30708" y="22082"/>
                </a:lnTo>
                <a:lnTo>
                  <a:pt x="33588" y="19202"/>
                </a:lnTo>
                <a:lnTo>
                  <a:pt x="37429" y="18242"/>
                </a:lnTo>
                <a:lnTo>
                  <a:pt x="41269" y="16322"/>
                </a:lnTo>
                <a:lnTo>
                  <a:pt x="45110" y="15361"/>
                </a:lnTo>
                <a:lnTo>
                  <a:pt x="59512" y="15361"/>
                </a:lnTo>
                <a:lnTo>
                  <a:pt x="66233" y="18242"/>
                </a:lnTo>
                <a:lnTo>
                  <a:pt x="71033" y="24002"/>
                </a:lnTo>
                <a:lnTo>
                  <a:pt x="75834" y="29763"/>
                </a:lnTo>
                <a:lnTo>
                  <a:pt x="77754" y="37444"/>
                </a:lnTo>
                <a:lnTo>
                  <a:pt x="77754" y="48005"/>
                </a:lnTo>
                <a:lnTo>
                  <a:pt x="20147" y="48005"/>
                </a:lnTo>
                <a:lnTo>
                  <a:pt x="20147" y="43205"/>
                </a:lnTo>
                <a:lnTo>
                  <a:pt x="18227" y="10561"/>
                </a:lnTo>
                <a:lnTo>
                  <a:pt x="13426" y="15361"/>
                </a:lnTo>
                <a:lnTo>
                  <a:pt x="8625" y="21122"/>
                </a:lnTo>
                <a:lnTo>
                  <a:pt x="5745" y="26883"/>
                </a:lnTo>
                <a:lnTo>
                  <a:pt x="3840" y="34564"/>
                </a:lnTo>
                <a:lnTo>
                  <a:pt x="944" y="41285"/>
                </a:lnTo>
                <a:lnTo>
                  <a:pt x="0" y="49926"/>
                </a:lnTo>
                <a:lnTo>
                  <a:pt x="0" y="68168"/>
                </a:lnTo>
                <a:lnTo>
                  <a:pt x="944" y="7680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" name="object 197"/>
          <p:cNvSpPr/>
          <p:nvPr/>
        </p:nvSpPr>
        <p:spPr>
          <a:xfrm>
            <a:off x="3949552" y="2019543"/>
            <a:ext cx="4800" cy="36484"/>
          </a:xfrm>
          <a:custGeom>
            <a:avLst/>
            <a:gdLst/>
            <a:ahLst/>
            <a:cxnLst/>
            <a:rect l="l" t="t" r="r" b="b"/>
            <a:pathLst>
              <a:path w="4800" h="36484">
                <a:moveTo>
                  <a:pt x="4800" y="0"/>
                </a:moveTo>
                <a:lnTo>
                  <a:pt x="0" y="3840"/>
                </a:lnTo>
                <a:lnTo>
                  <a:pt x="1920" y="36484"/>
                </a:lnTo>
                <a:lnTo>
                  <a:pt x="2880" y="32644"/>
                </a:lnTo>
                <a:lnTo>
                  <a:pt x="480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" name="object 198"/>
          <p:cNvSpPr/>
          <p:nvPr/>
        </p:nvSpPr>
        <p:spPr>
          <a:xfrm>
            <a:off x="4042669" y="1985954"/>
            <a:ext cx="69128" cy="143027"/>
          </a:xfrm>
          <a:custGeom>
            <a:avLst/>
            <a:gdLst/>
            <a:ahLst/>
            <a:cxnLst/>
            <a:rect l="l" t="t" r="r" b="b"/>
            <a:pathLst>
              <a:path w="69128" h="143027">
                <a:moveTo>
                  <a:pt x="37444" y="1920"/>
                </a:moveTo>
                <a:lnTo>
                  <a:pt x="36484" y="1920"/>
                </a:lnTo>
                <a:lnTo>
                  <a:pt x="36484" y="960"/>
                </a:lnTo>
                <a:lnTo>
                  <a:pt x="32644" y="960"/>
                </a:lnTo>
                <a:lnTo>
                  <a:pt x="31683" y="0"/>
                </a:lnTo>
                <a:lnTo>
                  <a:pt x="24963" y="0"/>
                </a:lnTo>
                <a:lnTo>
                  <a:pt x="24002" y="960"/>
                </a:lnTo>
                <a:lnTo>
                  <a:pt x="20162" y="960"/>
                </a:lnTo>
                <a:lnTo>
                  <a:pt x="20162" y="1920"/>
                </a:lnTo>
                <a:lnTo>
                  <a:pt x="19202" y="1920"/>
                </a:lnTo>
                <a:lnTo>
                  <a:pt x="19202" y="2880"/>
                </a:lnTo>
                <a:lnTo>
                  <a:pt x="18242" y="3840"/>
                </a:lnTo>
                <a:lnTo>
                  <a:pt x="18242" y="28803"/>
                </a:lnTo>
                <a:lnTo>
                  <a:pt x="2880" y="28803"/>
                </a:lnTo>
                <a:lnTo>
                  <a:pt x="2880" y="29748"/>
                </a:lnTo>
                <a:lnTo>
                  <a:pt x="1920" y="29748"/>
                </a:lnTo>
                <a:lnTo>
                  <a:pt x="960" y="30708"/>
                </a:lnTo>
                <a:lnTo>
                  <a:pt x="960" y="31668"/>
                </a:lnTo>
                <a:lnTo>
                  <a:pt x="0" y="32644"/>
                </a:lnTo>
                <a:lnTo>
                  <a:pt x="0" y="42230"/>
                </a:lnTo>
                <a:lnTo>
                  <a:pt x="960" y="43190"/>
                </a:lnTo>
                <a:lnTo>
                  <a:pt x="1920" y="45110"/>
                </a:lnTo>
                <a:lnTo>
                  <a:pt x="18242" y="45110"/>
                </a:lnTo>
                <a:lnTo>
                  <a:pt x="18242" y="113278"/>
                </a:lnTo>
                <a:lnTo>
                  <a:pt x="19202" y="118064"/>
                </a:lnTo>
                <a:lnTo>
                  <a:pt x="20162" y="122880"/>
                </a:lnTo>
                <a:lnTo>
                  <a:pt x="21122" y="127665"/>
                </a:lnTo>
                <a:lnTo>
                  <a:pt x="23042" y="131505"/>
                </a:lnTo>
                <a:lnTo>
                  <a:pt x="25923" y="134386"/>
                </a:lnTo>
                <a:lnTo>
                  <a:pt x="28803" y="137281"/>
                </a:lnTo>
                <a:lnTo>
                  <a:pt x="31683" y="139186"/>
                </a:lnTo>
                <a:lnTo>
                  <a:pt x="35524" y="140147"/>
                </a:lnTo>
                <a:lnTo>
                  <a:pt x="39364" y="142067"/>
                </a:lnTo>
                <a:lnTo>
                  <a:pt x="44165" y="143027"/>
                </a:lnTo>
                <a:lnTo>
                  <a:pt x="52806" y="143027"/>
                </a:lnTo>
                <a:lnTo>
                  <a:pt x="54726" y="142067"/>
                </a:lnTo>
                <a:lnTo>
                  <a:pt x="58567" y="142067"/>
                </a:lnTo>
                <a:lnTo>
                  <a:pt x="59527" y="141107"/>
                </a:lnTo>
                <a:lnTo>
                  <a:pt x="61447" y="141107"/>
                </a:lnTo>
                <a:lnTo>
                  <a:pt x="63367" y="140147"/>
                </a:lnTo>
                <a:lnTo>
                  <a:pt x="64328" y="140147"/>
                </a:lnTo>
                <a:lnTo>
                  <a:pt x="65288" y="139186"/>
                </a:lnTo>
                <a:lnTo>
                  <a:pt x="66248" y="139186"/>
                </a:lnTo>
                <a:lnTo>
                  <a:pt x="67208" y="138226"/>
                </a:lnTo>
                <a:lnTo>
                  <a:pt x="68168" y="137281"/>
                </a:lnTo>
                <a:lnTo>
                  <a:pt x="68168" y="135346"/>
                </a:lnTo>
                <a:lnTo>
                  <a:pt x="69128" y="134386"/>
                </a:lnTo>
                <a:lnTo>
                  <a:pt x="69128" y="126720"/>
                </a:lnTo>
                <a:lnTo>
                  <a:pt x="68168" y="125745"/>
                </a:lnTo>
                <a:lnTo>
                  <a:pt x="68168" y="122880"/>
                </a:lnTo>
                <a:lnTo>
                  <a:pt x="65288" y="122880"/>
                </a:lnTo>
                <a:lnTo>
                  <a:pt x="64328" y="123825"/>
                </a:lnTo>
                <a:lnTo>
                  <a:pt x="62407" y="123825"/>
                </a:lnTo>
                <a:lnTo>
                  <a:pt x="61447" y="124785"/>
                </a:lnTo>
                <a:lnTo>
                  <a:pt x="60487" y="124785"/>
                </a:lnTo>
                <a:lnTo>
                  <a:pt x="58567" y="125745"/>
                </a:lnTo>
                <a:lnTo>
                  <a:pt x="47045" y="125745"/>
                </a:lnTo>
                <a:lnTo>
                  <a:pt x="43205" y="123825"/>
                </a:lnTo>
                <a:lnTo>
                  <a:pt x="41285" y="120944"/>
                </a:lnTo>
                <a:lnTo>
                  <a:pt x="39364" y="117104"/>
                </a:lnTo>
                <a:lnTo>
                  <a:pt x="38404" y="111358"/>
                </a:lnTo>
                <a:lnTo>
                  <a:pt x="38404" y="45110"/>
                </a:lnTo>
                <a:lnTo>
                  <a:pt x="66248" y="45110"/>
                </a:lnTo>
                <a:lnTo>
                  <a:pt x="67208" y="44150"/>
                </a:lnTo>
                <a:lnTo>
                  <a:pt x="68168" y="43190"/>
                </a:lnTo>
                <a:lnTo>
                  <a:pt x="69128" y="42230"/>
                </a:lnTo>
                <a:lnTo>
                  <a:pt x="69128" y="33588"/>
                </a:lnTo>
                <a:lnTo>
                  <a:pt x="68168" y="32644"/>
                </a:lnTo>
                <a:lnTo>
                  <a:pt x="68168" y="30708"/>
                </a:lnTo>
                <a:lnTo>
                  <a:pt x="67208" y="30708"/>
                </a:lnTo>
                <a:lnTo>
                  <a:pt x="67208" y="29748"/>
                </a:lnTo>
                <a:lnTo>
                  <a:pt x="66248" y="29748"/>
                </a:lnTo>
                <a:lnTo>
                  <a:pt x="65288" y="28803"/>
                </a:lnTo>
                <a:lnTo>
                  <a:pt x="38404" y="28803"/>
                </a:lnTo>
                <a:lnTo>
                  <a:pt x="38404" y="3840"/>
                </a:lnTo>
                <a:lnTo>
                  <a:pt x="37444" y="2880"/>
                </a:lnTo>
                <a:lnTo>
                  <a:pt x="37444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" name="object 199"/>
          <p:cNvSpPr/>
          <p:nvPr/>
        </p:nvSpPr>
        <p:spPr>
          <a:xfrm>
            <a:off x="4137720" y="1962912"/>
            <a:ext cx="90236" cy="164150"/>
          </a:xfrm>
          <a:custGeom>
            <a:avLst/>
            <a:gdLst/>
            <a:ahLst/>
            <a:cxnLst/>
            <a:rect l="l" t="t" r="r" b="b"/>
            <a:pathLst>
              <a:path w="90236" h="164150">
                <a:moveTo>
                  <a:pt x="4785" y="960"/>
                </a:moveTo>
                <a:lnTo>
                  <a:pt x="1904" y="960"/>
                </a:lnTo>
                <a:lnTo>
                  <a:pt x="944" y="1920"/>
                </a:lnTo>
                <a:lnTo>
                  <a:pt x="0" y="1920"/>
                </a:lnTo>
                <a:lnTo>
                  <a:pt x="0" y="163189"/>
                </a:lnTo>
                <a:lnTo>
                  <a:pt x="1904" y="163189"/>
                </a:lnTo>
                <a:lnTo>
                  <a:pt x="1904" y="164150"/>
                </a:lnTo>
                <a:lnTo>
                  <a:pt x="16306" y="164150"/>
                </a:lnTo>
                <a:lnTo>
                  <a:pt x="17266" y="163189"/>
                </a:lnTo>
                <a:lnTo>
                  <a:pt x="18227" y="163189"/>
                </a:lnTo>
                <a:lnTo>
                  <a:pt x="18227" y="162229"/>
                </a:lnTo>
                <a:lnTo>
                  <a:pt x="19187" y="162229"/>
                </a:lnTo>
                <a:lnTo>
                  <a:pt x="19187" y="87355"/>
                </a:lnTo>
                <a:lnTo>
                  <a:pt x="23987" y="80634"/>
                </a:lnTo>
                <a:lnTo>
                  <a:pt x="29748" y="74874"/>
                </a:lnTo>
                <a:lnTo>
                  <a:pt x="34549" y="71993"/>
                </a:lnTo>
                <a:lnTo>
                  <a:pt x="39349" y="68153"/>
                </a:lnTo>
                <a:lnTo>
                  <a:pt x="44150" y="67193"/>
                </a:lnTo>
                <a:lnTo>
                  <a:pt x="55671" y="67193"/>
                </a:lnTo>
                <a:lnTo>
                  <a:pt x="58552" y="69113"/>
                </a:lnTo>
                <a:lnTo>
                  <a:pt x="61432" y="70073"/>
                </a:lnTo>
                <a:lnTo>
                  <a:pt x="64312" y="71993"/>
                </a:lnTo>
                <a:lnTo>
                  <a:pt x="66233" y="74874"/>
                </a:lnTo>
                <a:lnTo>
                  <a:pt x="68153" y="77754"/>
                </a:lnTo>
                <a:lnTo>
                  <a:pt x="69113" y="80634"/>
                </a:lnTo>
                <a:lnTo>
                  <a:pt x="70073" y="84475"/>
                </a:lnTo>
                <a:lnTo>
                  <a:pt x="71033" y="88315"/>
                </a:lnTo>
                <a:lnTo>
                  <a:pt x="71033" y="161269"/>
                </a:lnTo>
                <a:lnTo>
                  <a:pt x="71993" y="162229"/>
                </a:lnTo>
                <a:lnTo>
                  <a:pt x="71993" y="163189"/>
                </a:lnTo>
                <a:lnTo>
                  <a:pt x="72953" y="163189"/>
                </a:lnTo>
                <a:lnTo>
                  <a:pt x="73913" y="164150"/>
                </a:lnTo>
                <a:lnTo>
                  <a:pt x="88300" y="164150"/>
                </a:lnTo>
                <a:lnTo>
                  <a:pt x="88300" y="163189"/>
                </a:lnTo>
                <a:lnTo>
                  <a:pt x="90236" y="163189"/>
                </a:lnTo>
                <a:lnTo>
                  <a:pt x="90236" y="82555"/>
                </a:lnTo>
                <a:lnTo>
                  <a:pt x="88300" y="76794"/>
                </a:lnTo>
                <a:lnTo>
                  <a:pt x="87355" y="71993"/>
                </a:lnTo>
                <a:lnTo>
                  <a:pt x="85420" y="67193"/>
                </a:lnTo>
                <a:lnTo>
                  <a:pt x="82555" y="63352"/>
                </a:lnTo>
                <a:lnTo>
                  <a:pt x="79674" y="59512"/>
                </a:lnTo>
                <a:lnTo>
                  <a:pt x="75834" y="55686"/>
                </a:lnTo>
                <a:lnTo>
                  <a:pt x="71033" y="53751"/>
                </a:lnTo>
                <a:lnTo>
                  <a:pt x="66233" y="50871"/>
                </a:lnTo>
                <a:lnTo>
                  <a:pt x="59512" y="49910"/>
                </a:lnTo>
                <a:lnTo>
                  <a:pt x="47030" y="49910"/>
                </a:lnTo>
                <a:lnTo>
                  <a:pt x="41269" y="51846"/>
                </a:lnTo>
                <a:lnTo>
                  <a:pt x="35509" y="54711"/>
                </a:lnTo>
                <a:lnTo>
                  <a:pt x="29748" y="57591"/>
                </a:lnTo>
                <a:lnTo>
                  <a:pt x="24947" y="61432"/>
                </a:lnTo>
                <a:lnTo>
                  <a:pt x="19187" y="67193"/>
                </a:lnTo>
                <a:lnTo>
                  <a:pt x="19187" y="2880"/>
                </a:lnTo>
                <a:lnTo>
                  <a:pt x="18227" y="2880"/>
                </a:lnTo>
                <a:lnTo>
                  <a:pt x="18227" y="1920"/>
                </a:lnTo>
                <a:lnTo>
                  <a:pt x="17266" y="1920"/>
                </a:lnTo>
                <a:lnTo>
                  <a:pt x="17266" y="960"/>
                </a:lnTo>
                <a:lnTo>
                  <a:pt x="14386" y="960"/>
                </a:lnTo>
                <a:lnTo>
                  <a:pt x="12466" y="0"/>
                </a:lnTo>
                <a:lnTo>
                  <a:pt x="7665" y="0"/>
                </a:lnTo>
                <a:lnTo>
                  <a:pt x="5745" y="960"/>
                </a:lnTo>
                <a:lnTo>
                  <a:pt x="4785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" name="object 200"/>
          <p:cNvSpPr/>
          <p:nvPr/>
        </p:nvSpPr>
        <p:spPr>
          <a:xfrm>
            <a:off x="4261545" y="1970592"/>
            <a:ext cx="24002" cy="24002"/>
          </a:xfrm>
          <a:custGeom>
            <a:avLst/>
            <a:gdLst/>
            <a:ahLst/>
            <a:cxnLst/>
            <a:rect l="l" t="t" r="r" b="b"/>
            <a:pathLst>
              <a:path w="24002" h="24002">
                <a:moveTo>
                  <a:pt x="24002" y="11521"/>
                </a:moveTo>
                <a:lnTo>
                  <a:pt x="24002" y="7680"/>
                </a:lnTo>
                <a:lnTo>
                  <a:pt x="23042" y="4800"/>
                </a:lnTo>
                <a:lnTo>
                  <a:pt x="21122" y="2880"/>
                </a:lnTo>
                <a:lnTo>
                  <a:pt x="19202" y="960"/>
                </a:lnTo>
                <a:lnTo>
                  <a:pt x="16322" y="0"/>
                </a:lnTo>
                <a:lnTo>
                  <a:pt x="7680" y="0"/>
                </a:lnTo>
                <a:lnTo>
                  <a:pt x="384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lnTo>
                  <a:pt x="1920" y="21122"/>
                </a:lnTo>
                <a:lnTo>
                  <a:pt x="3840" y="23042"/>
                </a:lnTo>
                <a:lnTo>
                  <a:pt x="7680" y="24002"/>
                </a:lnTo>
                <a:lnTo>
                  <a:pt x="16322" y="24002"/>
                </a:lnTo>
                <a:lnTo>
                  <a:pt x="19202" y="23042"/>
                </a:lnTo>
                <a:lnTo>
                  <a:pt x="21122" y="21122"/>
                </a:lnTo>
                <a:lnTo>
                  <a:pt x="23042" y="19202"/>
                </a:lnTo>
                <a:lnTo>
                  <a:pt x="24002" y="16322"/>
                </a:lnTo>
                <a:lnTo>
                  <a:pt x="24002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" name="object 201"/>
          <p:cNvSpPr/>
          <p:nvPr/>
        </p:nvSpPr>
        <p:spPr>
          <a:xfrm>
            <a:off x="4263466" y="2014758"/>
            <a:ext cx="19202" cy="112303"/>
          </a:xfrm>
          <a:custGeom>
            <a:avLst/>
            <a:gdLst/>
            <a:ahLst/>
            <a:cxnLst/>
            <a:rect l="l" t="t" r="r" b="b"/>
            <a:pathLst>
              <a:path w="19202" h="112303">
                <a:moveTo>
                  <a:pt x="960" y="944"/>
                </a:moveTo>
                <a:lnTo>
                  <a:pt x="960" y="1904"/>
                </a:lnTo>
                <a:lnTo>
                  <a:pt x="0" y="1904"/>
                </a:lnTo>
                <a:lnTo>
                  <a:pt x="0" y="110383"/>
                </a:lnTo>
                <a:lnTo>
                  <a:pt x="960" y="110383"/>
                </a:lnTo>
                <a:lnTo>
                  <a:pt x="960" y="111343"/>
                </a:lnTo>
                <a:lnTo>
                  <a:pt x="1920" y="111343"/>
                </a:lnTo>
                <a:lnTo>
                  <a:pt x="2880" y="112303"/>
                </a:lnTo>
                <a:lnTo>
                  <a:pt x="17282" y="112303"/>
                </a:lnTo>
                <a:lnTo>
                  <a:pt x="17282" y="111343"/>
                </a:lnTo>
                <a:lnTo>
                  <a:pt x="19202" y="111343"/>
                </a:lnTo>
                <a:lnTo>
                  <a:pt x="19202" y="944"/>
                </a:lnTo>
                <a:lnTo>
                  <a:pt x="17282" y="944"/>
                </a:lnTo>
                <a:lnTo>
                  <a:pt x="17282" y="0"/>
                </a:lnTo>
                <a:lnTo>
                  <a:pt x="3840" y="0"/>
                </a:lnTo>
                <a:lnTo>
                  <a:pt x="2880" y="944"/>
                </a:lnTo>
                <a:lnTo>
                  <a:pt x="960" y="9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" name="object 202"/>
          <p:cNvSpPr/>
          <p:nvPr/>
        </p:nvSpPr>
        <p:spPr>
          <a:xfrm>
            <a:off x="4319153" y="2012823"/>
            <a:ext cx="91196" cy="114239"/>
          </a:xfrm>
          <a:custGeom>
            <a:avLst/>
            <a:gdLst/>
            <a:ahLst/>
            <a:cxnLst/>
            <a:rect l="l" t="t" r="r" b="b"/>
            <a:pathLst>
              <a:path w="91196" h="114239">
                <a:moveTo>
                  <a:pt x="73913" y="114239"/>
                </a:moveTo>
                <a:lnTo>
                  <a:pt x="88315" y="114239"/>
                </a:lnTo>
                <a:lnTo>
                  <a:pt x="89275" y="113278"/>
                </a:lnTo>
                <a:lnTo>
                  <a:pt x="90236" y="113278"/>
                </a:lnTo>
                <a:lnTo>
                  <a:pt x="90236" y="112318"/>
                </a:lnTo>
                <a:lnTo>
                  <a:pt x="91196" y="111358"/>
                </a:lnTo>
                <a:lnTo>
                  <a:pt x="91196" y="39364"/>
                </a:lnTo>
                <a:lnTo>
                  <a:pt x="90236" y="32644"/>
                </a:lnTo>
                <a:lnTo>
                  <a:pt x="89275" y="26883"/>
                </a:lnTo>
                <a:lnTo>
                  <a:pt x="87355" y="22082"/>
                </a:lnTo>
                <a:lnTo>
                  <a:pt x="85435" y="17282"/>
                </a:lnTo>
                <a:lnTo>
                  <a:pt x="82555" y="13441"/>
                </a:lnTo>
                <a:lnTo>
                  <a:pt x="79674" y="9601"/>
                </a:lnTo>
                <a:lnTo>
                  <a:pt x="75834" y="5775"/>
                </a:lnTo>
                <a:lnTo>
                  <a:pt x="71033" y="3840"/>
                </a:lnTo>
                <a:lnTo>
                  <a:pt x="66233" y="960"/>
                </a:lnTo>
                <a:lnTo>
                  <a:pt x="60472" y="0"/>
                </a:lnTo>
                <a:lnTo>
                  <a:pt x="47030" y="0"/>
                </a:lnTo>
                <a:lnTo>
                  <a:pt x="41269" y="1935"/>
                </a:lnTo>
                <a:lnTo>
                  <a:pt x="34549" y="4800"/>
                </a:lnTo>
                <a:lnTo>
                  <a:pt x="28788" y="7680"/>
                </a:lnTo>
                <a:lnTo>
                  <a:pt x="23027" y="12496"/>
                </a:lnTo>
                <a:lnTo>
                  <a:pt x="17266" y="19202"/>
                </a:lnTo>
                <a:lnTo>
                  <a:pt x="17266" y="3840"/>
                </a:lnTo>
                <a:lnTo>
                  <a:pt x="16306" y="3840"/>
                </a:lnTo>
                <a:lnTo>
                  <a:pt x="16306" y="2880"/>
                </a:lnTo>
                <a:lnTo>
                  <a:pt x="15346" y="2880"/>
                </a:lnTo>
                <a:lnTo>
                  <a:pt x="14401" y="1935"/>
                </a:lnTo>
                <a:lnTo>
                  <a:pt x="1904" y="1935"/>
                </a:lnTo>
                <a:lnTo>
                  <a:pt x="1904" y="2880"/>
                </a:lnTo>
                <a:lnTo>
                  <a:pt x="0" y="2880"/>
                </a:lnTo>
                <a:lnTo>
                  <a:pt x="0" y="113278"/>
                </a:lnTo>
                <a:lnTo>
                  <a:pt x="1904" y="113278"/>
                </a:lnTo>
                <a:lnTo>
                  <a:pt x="2880" y="114239"/>
                </a:lnTo>
                <a:lnTo>
                  <a:pt x="16306" y="114239"/>
                </a:lnTo>
                <a:lnTo>
                  <a:pt x="17266" y="113278"/>
                </a:lnTo>
                <a:lnTo>
                  <a:pt x="18227" y="113278"/>
                </a:lnTo>
                <a:lnTo>
                  <a:pt x="18227" y="112318"/>
                </a:lnTo>
                <a:lnTo>
                  <a:pt x="19187" y="112318"/>
                </a:lnTo>
                <a:lnTo>
                  <a:pt x="19187" y="37444"/>
                </a:lnTo>
                <a:lnTo>
                  <a:pt x="24947" y="30723"/>
                </a:lnTo>
                <a:lnTo>
                  <a:pt x="29748" y="24963"/>
                </a:lnTo>
                <a:lnTo>
                  <a:pt x="34549" y="22082"/>
                </a:lnTo>
                <a:lnTo>
                  <a:pt x="39349" y="18242"/>
                </a:lnTo>
                <a:lnTo>
                  <a:pt x="44150" y="17282"/>
                </a:lnTo>
                <a:lnTo>
                  <a:pt x="55671" y="17282"/>
                </a:lnTo>
                <a:lnTo>
                  <a:pt x="58552" y="19202"/>
                </a:lnTo>
                <a:lnTo>
                  <a:pt x="61432" y="20162"/>
                </a:lnTo>
                <a:lnTo>
                  <a:pt x="64312" y="22082"/>
                </a:lnTo>
                <a:lnTo>
                  <a:pt x="66233" y="24963"/>
                </a:lnTo>
                <a:lnTo>
                  <a:pt x="68153" y="27843"/>
                </a:lnTo>
                <a:lnTo>
                  <a:pt x="69113" y="30723"/>
                </a:lnTo>
                <a:lnTo>
                  <a:pt x="70073" y="34564"/>
                </a:lnTo>
                <a:lnTo>
                  <a:pt x="71033" y="38404"/>
                </a:lnTo>
                <a:lnTo>
                  <a:pt x="71033" y="111358"/>
                </a:lnTo>
                <a:lnTo>
                  <a:pt x="71993" y="112318"/>
                </a:lnTo>
                <a:lnTo>
                  <a:pt x="71993" y="113278"/>
                </a:lnTo>
                <a:lnTo>
                  <a:pt x="72953" y="113278"/>
                </a:lnTo>
                <a:lnTo>
                  <a:pt x="73913" y="11423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" name="object 203"/>
          <p:cNvSpPr/>
          <p:nvPr/>
        </p:nvSpPr>
        <p:spPr>
          <a:xfrm>
            <a:off x="4454499" y="2096338"/>
            <a:ext cx="77754" cy="72969"/>
          </a:xfrm>
          <a:custGeom>
            <a:avLst/>
            <a:gdLst/>
            <a:ahLst/>
            <a:cxnLst/>
            <a:rect l="l" t="t" r="r" b="b"/>
            <a:pathLst>
              <a:path w="77754" h="72969">
                <a:moveTo>
                  <a:pt x="55686" y="48005"/>
                </a:moveTo>
                <a:lnTo>
                  <a:pt x="53766" y="49926"/>
                </a:lnTo>
                <a:lnTo>
                  <a:pt x="51846" y="51846"/>
                </a:lnTo>
                <a:lnTo>
                  <a:pt x="48966" y="53766"/>
                </a:lnTo>
                <a:lnTo>
                  <a:pt x="46085" y="55686"/>
                </a:lnTo>
                <a:lnTo>
                  <a:pt x="42245" y="56647"/>
                </a:lnTo>
                <a:lnTo>
                  <a:pt x="38404" y="57607"/>
                </a:lnTo>
                <a:lnTo>
                  <a:pt x="35524" y="72969"/>
                </a:lnTo>
                <a:lnTo>
                  <a:pt x="43205" y="72008"/>
                </a:lnTo>
                <a:lnTo>
                  <a:pt x="49926" y="70088"/>
                </a:lnTo>
                <a:lnTo>
                  <a:pt x="55686" y="68168"/>
                </a:lnTo>
                <a:lnTo>
                  <a:pt x="61432" y="65288"/>
                </a:lnTo>
                <a:lnTo>
                  <a:pt x="65272" y="62407"/>
                </a:lnTo>
                <a:lnTo>
                  <a:pt x="70073" y="58567"/>
                </a:lnTo>
                <a:lnTo>
                  <a:pt x="72953" y="54726"/>
                </a:lnTo>
                <a:lnTo>
                  <a:pt x="74889" y="50886"/>
                </a:lnTo>
                <a:lnTo>
                  <a:pt x="76794" y="46085"/>
                </a:lnTo>
                <a:lnTo>
                  <a:pt x="77754" y="42245"/>
                </a:lnTo>
                <a:lnTo>
                  <a:pt x="77754" y="32644"/>
                </a:lnTo>
                <a:lnTo>
                  <a:pt x="76794" y="27843"/>
                </a:lnTo>
                <a:lnTo>
                  <a:pt x="74889" y="24963"/>
                </a:lnTo>
                <a:lnTo>
                  <a:pt x="72953" y="21122"/>
                </a:lnTo>
                <a:lnTo>
                  <a:pt x="71048" y="18242"/>
                </a:lnTo>
                <a:lnTo>
                  <a:pt x="68168" y="16337"/>
                </a:lnTo>
                <a:lnTo>
                  <a:pt x="64328" y="13441"/>
                </a:lnTo>
                <a:lnTo>
                  <a:pt x="60487" y="11521"/>
                </a:lnTo>
                <a:lnTo>
                  <a:pt x="56647" y="10561"/>
                </a:lnTo>
                <a:lnTo>
                  <a:pt x="51846" y="9616"/>
                </a:lnTo>
                <a:lnTo>
                  <a:pt x="47045" y="8656"/>
                </a:lnTo>
                <a:lnTo>
                  <a:pt x="42245" y="8656"/>
                </a:lnTo>
                <a:lnTo>
                  <a:pt x="14401" y="6720"/>
                </a:lnTo>
                <a:lnTo>
                  <a:pt x="9601" y="6720"/>
                </a:lnTo>
                <a:lnTo>
                  <a:pt x="6720" y="5775"/>
                </a:lnTo>
                <a:lnTo>
                  <a:pt x="3840" y="3840"/>
                </a:lnTo>
                <a:lnTo>
                  <a:pt x="1920" y="1935"/>
                </a:lnTo>
                <a:lnTo>
                  <a:pt x="0" y="0"/>
                </a:lnTo>
                <a:lnTo>
                  <a:pt x="0" y="34564"/>
                </a:lnTo>
                <a:lnTo>
                  <a:pt x="960" y="33604"/>
                </a:lnTo>
                <a:lnTo>
                  <a:pt x="1920" y="31683"/>
                </a:lnTo>
                <a:lnTo>
                  <a:pt x="2880" y="29763"/>
                </a:lnTo>
                <a:lnTo>
                  <a:pt x="3840" y="27843"/>
                </a:lnTo>
                <a:lnTo>
                  <a:pt x="5760" y="26898"/>
                </a:lnTo>
                <a:lnTo>
                  <a:pt x="7680" y="24963"/>
                </a:lnTo>
                <a:lnTo>
                  <a:pt x="10561" y="23058"/>
                </a:lnTo>
                <a:lnTo>
                  <a:pt x="37444" y="24002"/>
                </a:lnTo>
                <a:lnTo>
                  <a:pt x="44165" y="24002"/>
                </a:lnTo>
                <a:lnTo>
                  <a:pt x="48966" y="24963"/>
                </a:lnTo>
                <a:lnTo>
                  <a:pt x="52806" y="27843"/>
                </a:lnTo>
                <a:lnTo>
                  <a:pt x="56647" y="29763"/>
                </a:lnTo>
                <a:lnTo>
                  <a:pt x="58552" y="33604"/>
                </a:lnTo>
                <a:lnTo>
                  <a:pt x="58552" y="40325"/>
                </a:lnTo>
                <a:lnTo>
                  <a:pt x="57607" y="43205"/>
                </a:lnTo>
                <a:lnTo>
                  <a:pt x="56647" y="46085"/>
                </a:lnTo>
                <a:lnTo>
                  <a:pt x="55686" y="4800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" name="object 204"/>
          <p:cNvSpPr/>
          <p:nvPr/>
        </p:nvSpPr>
        <p:spPr>
          <a:xfrm>
            <a:off x="4433376" y="2012823"/>
            <a:ext cx="99837" cy="156484"/>
          </a:xfrm>
          <a:custGeom>
            <a:avLst/>
            <a:gdLst/>
            <a:ahLst/>
            <a:cxnLst/>
            <a:rect l="l" t="t" r="r" b="b"/>
            <a:pathLst>
              <a:path w="99837" h="156484">
                <a:moveTo>
                  <a:pt x="4800" y="111358"/>
                </a:moveTo>
                <a:lnTo>
                  <a:pt x="3840" y="114239"/>
                </a:lnTo>
                <a:lnTo>
                  <a:pt x="2880" y="116159"/>
                </a:lnTo>
                <a:lnTo>
                  <a:pt x="1920" y="118079"/>
                </a:lnTo>
                <a:lnTo>
                  <a:pt x="960" y="120959"/>
                </a:lnTo>
                <a:lnTo>
                  <a:pt x="0" y="122880"/>
                </a:lnTo>
                <a:lnTo>
                  <a:pt x="0" y="132481"/>
                </a:lnTo>
                <a:lnTo>
                  <a:pt x="960" y="136321"/>
                </a:lnTo>
                <a:lnTo>
                  <a:pt x="2880" y="139202"/>
                </a:lnTo>
                <a:lnTo>
                  <a:pt x="4800" y="143042"/>
                </a:lnTo>
                <a:lnTo>
                  <a:pt x="7680" y="145923"/>
                </a:lnTo>
                <a:lnTo>
                  <a:pt x="11521" y="148803"/>
                </a:lnTo>
                <a:lnTo>
                  <a:pt x="15361" y="150723"/>
                </a:lnTo>
                <a:lnTo>
                  <a:pt x="20162" y="152643"/>
                </a:lnTo>
                <a:lnTo>
                  <a:pt x="25923" y="154564"/>
                </a:lnTo>
                <a:lnTo>
                  <a:pt x="31683" y="155524"/>
                </a:lnTo>
                <a:lnTo>
                  <a:pt x="39364" y="156484"/>
                </a:lnTo>
                <a:lnTo>
                  <a:pt x="56647" y="156484"/>
                </a:lnTo>
                <a:lnTo>
                  <a:pt x="59527" y="141122"/>
                </a:lnTo>
                <a:lnTo>
                  <a:pt x="54726" y="142082"/>
                </a:lnTo>
                <a:lnTo>
                  <a:pt x="39364" y="142082"/>
                </a:lnTo>
                <a:lnTo>
                  <a:pt x="31683" y="140162"/>
                </a:lnTo>
                <a:lnTo>
                  <a:pt x="26883" y="138242"/>
                </a:lnTo>
                <a:lnTo>
                  <a:pt x="22082" y="135361"/>
                </a:lnTo>
                <a:lnTo>
                  <a:pt x="19202" y="131521"/>
                </a:lnTo>
                <a:lnTo>
                  <a:pt x="19202" y="121920"/>
                </a:lnTo>
                <a:lnTo>
                  <a:pt x="20162" y="119999"/>
                </a:lnTo>
                <a:lnTo>
                  <a:pt x="21122" y="118079"/>
                </a:lnTo>
                <a:lnTo>
                  <a:pt x="21122" y="78729"/>
                </a:lnTo>
                <a:lnTo>
                  <a:pt x="22082" y="76809"/>
                </a:lnTo>
                <a:lnTo>
                  <a:pt x="23042" y="74889"/>
                </a:lnTo>
                <a:lnTo>
                  <a:pt x="24002" y="72969"/>
                </a:lnTo>
                <a:lnTo>
                  <a:pt x="24963" y="71048"/>
                </a:lnTo>
                <a:lnTo>
                  <a:pt x="24963" y="32644"/>
                </a:lnTo>
                <a:lnTo>
                  <a:pt x="25923" y="29763"/>
                </a:lnTo>
                <a:lnTo>
                  <a:pt x="26883" y="26883"/>
                </a:lnTo>
                <a:lnTo>
                  <a:pt x="28803" y="24002"/>
                </a:lnTo>
                <a:lnTo>
                  <a:pt x="30723" y="22082"/>
                </a:lnTo>
                <a:lnTo>
                  <a:pt x="32644" y="20162"/>
                </a:lnTo>
                <a:lnTo>
                  <a:pt x="34564" y="18242"/>
                </a:lnTo>
                <a:lnTo>
                  <a:pt x="37444" y="17282"/>
                </a:lnTo>
                <a:lnTo>
                  <a:pt x="40325" y="15361"/>
                </a:lnTo>
                <a:lnTo>
                  <a:pt x="54726" y="15361"/>
                </a:lnTo>
                <a:lnTo>
                  <a:pt x="60487" y="17282"/>
                </a:lnTo>
                <a:lnTo>
                  <a:pt x="64328" y="21122"/>
                </a:lnTo>
                <a:lnTo>
                  <a:pt x="68168" y="24963"/>
                </a:lnTo>
                <a:lnTo>
                  <a:pt x="70088" y="30723"/>
                </a:lnTo>
                <a:lnTo>
                  <a:pt x="80650" y="18242"/>
                </a:lnTo>
                <a:lnTo>
                  <a:pt x="97917" y="18242"/>
                </a:lnTo>
                <a:lnTo>
                  <a:pt x="97917" y="17282"/>
                </a:lnTo>
                <a:lnTo>
                  <a:pt x="98877" y="16322"/>
                </a:lnTo>
                <a:lnTo>
                  <a:pt x="99837" y="14401"/>
                </a:lnTo>
                <a:lnTo>
                  <a:pt x="99837" y="5775"/>
                </a:lnTo>
                <a:lnTo>
                  <a:pt x="98877" y="3840"/>
                </a:lnTo>
                <a:lnTo>
                  <a:pt x="98877" y="2880"/>
                </a:lnTo>
                <a:lnTo>
                  <a:pt x="97917" y="1935"/>
                </a:lnTo>
                <a:lnTo>
                  <a:pt x="61447" y="1935"/>
                </a:lnTo>
                <a:lnTo>
                  <a:pt x="59527" y="960"/>
                </a:lnTo>
                <a:lnTo>
                  <a:pt x="56647" y="960"/>
                </a:lnTo>
                <a:lnTo>
                  <a:pt x="53766" y="0"/>
                </a:lnTo>
                <a:lnTo>
                  <a:pt x="41285" y="0"/>
                </a:lnTo>
                <a:lnTo>
                  <a:pt x="35524" y="960"/>
                </a:lnTo>
                <a:lnTo>
                  <a:pt x="30723" y="2880"/>
                </a:lnTo>
                <a:lnTo>
                  <a:pt x="25923" y="4800"/>
                </a:lnTo>
                <a:lnTo>
                  <a:pt x="21122" y="7680"/>
                </a:lnTo>
                <a:lnTo>
                  <a:pt x="18242" y="10561"/>
                </a:lnTo>
                <a:lnTo>
                  <a:pt x="14401" y="13441"/>
                </a:lnTo>
                <a:lnTo>
                  <a:pt x="11521" y="18242"/>
                </a:lnTo>
                <a:lnTo>
                  <a:pt x="9601" y="23042"/>
                </a:lnTo>
                <a:lnTo>
                  <a:pt x="7680" y="27843"/>
                </a:lnTo>
                <a:lnTo>
                  <a:pt x="6720" y="32644"/>
                </a:lnTo>
                <a:lnTo>
                  <a:pt x="6720" y="44165"/>
                </a:lnTo>
                <a:lnTo>
                  <a:pt x="7680" y="48005"/>
                </a:lnTo>
                <a:lnTo>
                  <a:pt x="8641" y="51846"/>
                </a:lnTo>
                <a:lnTo>
                  <a:pt x="9601" y="55686"/>
                </a:lnTo>
                <a:lnTo>
                  <a:pt x="12481" y="58567"/>
                </a:lnTo>
                <a:lnTo>
                  <a:pt x="14401" y="61447"/>
                </a:lnTo>
                <a:lnTo>
                  <a:pt x="11521" y="64328"/>
                </a:lnTo>
                <a:lnTo>
                  <a:pt x="8641" y="68168"/>
                </a:lnTo>
                <a:lnTo>
                  <a:pt x="6720" y="72008"/>
                </a:lnTo>
                <a:lnTo>
                  <a:pt x="4800" y="75849"/>
                </a:lnTo>
                <a:lnTo>
                  <a:pt x="3840" y="79689"/>
                </a:lnTo>
                <a:lnTo>
                  <a:pt x="3840" y="88331"/>
                </a:lnTo>
                <a:lnTo>
                  <a:pt x="4800" y="91196"/>
                </a:lnTo>
                <a:lnTo>
                  <a:pt x="6720" y="94076"/>
                </a:lnTo>
                <a:lnTo>
                  <a:pt x="8641" y="96956"/>
                </a:lnTo>
                <a:lnTo>
                  <a:pt x="11521" y="99852"/>
                </a:lnTo>
                <a:lnTo>
                  <a:pt x="15361" y="101757"/>
                </a:lnTo>
                <a:lnTo>
                  <a:pt x="12481" y="103692"/>
                </a:lnTo>
                <a:lnTo>
                  <a:pt x="10561" y="105597"/>
                </a:lnTo>
                <a:lnTo>
                  <a:pt x="8641" y="107518"/>
                </a:lnTo>
                <a:lnTo>
                  <a:pt x="6720" y="109438"/>
                </a:lnTo>
                <a:lnTo>
                  <a:pt x="4800" y="11135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" name="object 205"/>
          <p:cNvSpPr/>
          <p:nvPr/>
        </p:nvSpPr>
        <p:spPr>
          <a:xfrm>
            <a:off x="4458340" y="2031065"/>
            <a:ext cx="63367" cy="57607"/>
          </a:xfrm>
          <a:custGeom>
            <a:avLst/>
            <a:gdLst/>
            <a:ahLst/>
            <a:cxnLst/>
            <a:rect l="l" t="t" r="r" b="b"/>
            <a:pathLst>
              <a:path w="63367" h="57607">
                <a:moveTo>
                  <a:pt x="0" y="26883"/>
                </a:moveTo>
                <a:lnTo>
                  <a:pt x="0" y="52806"/>
                </a:lnTo>
                <a:lnTo>
                  <a:pt x="960" y="51846"/>
                </a:lnTo>
                <a:lnTo>
                  <a:pt x="3840" y="53766"/>
                </a:lnTo>
                <a:lnTo>
                  <a:pt x="6720" y="54726"/>
                </a:lnTo>
                <a:lnTo>
                  <a:pt x="10561" y="55686"/>
                </a:lnTo>
                <a:lnTo>
                  <a:pt x="14401" y="57607"/>
                </a:lnTo>
                <a:lnTo>
                  <a:pt x="28803" y="57607"/>
                </a:lnTo>
                <a:lnTo>
                  <a:pt x="34564" y="56647"/>
                </a:lnTo>
                <a:lnTo>
                  <a:pt x="39364" y="54726"/>
                </a:lnTo>
                <a:lnTo>
                  <a:pt x="44165" y="53766"/>
                </a:lnTo>
                <a:lnTo>
                  <a:pt x="48966" y="50886"/>
                </a:lnTo>
                <a:lnTo>
                  <a:pt x="51846" y="48005"/>
                </a:lnTo>
                <a:lnTo>
                  <a:pt x="55686" y="44165"/>
                </a:lnTo>
                <a:lnTo>
                  <a:pt x="58552" y="40325"/>
                </a:lnTo>
                <a:lnTo>
                  <a:pt x="60487" y="35524"/>
                </a:lnTo>
                <a:lnTo>
                  <a:pt x="62392" y="30723"/>
                </a:lnTo>
                <a:lnTo>
                  <a:pt x="63367" y="25923"/>
                </a:lnTo>
                <a:lnTo>
                  <a:pt x="63367" y="12481"/>
                </a:lnTo>
                <a:lnTo>
                  <a:pt x="61432" y="8641"/>
                </a:lnTo>
                <a:lnTo>
                  <a:pt x="60487" y="5760"/>
                </a:lnTo>
                <a:lnTo>
                  <a:pt x="58552" y="2880"/>
                </a:lnTo>
                <a:lnTo>
                  <a:pt x="55686" y="0"/>
                </a:lnTo>
                <a:lnTo>
                  <a:pt x="45125" y="12481"/>
                </a:lnTo>
                <a:lnTo>
                  <a:pt x="45125" y="23042"/>
                </a:lnTo>
                <a:lnTo>
                  <a:pt x="44165" y="25923"/>
                </a:lnTo>
                <a:lnTo>
                  <a:pt x="43205" y="28803"/>
                </a:lnTo>
                <a:lnTo>
                  <a:pt x="42245" y="31683"/>
                </a:lnTo>
                <a:lnTo>
                  <a:pt x="41285" y="33604"/>
                </a:lnTo>
                <a:lnTo>
                  <a:pt x="39364" y="35524"/>
                </a:lnTo>
                <a:lnTo>
                  <a:pt x="37444" y="38404"/>
                </a:lnTo>
                <a:lnTo>
                  <a:pt x="35524" y="40325"/>
                </a:lnTo>
                <a:lnTo>
                  <a:pt x="32644" y="41285"/>
                </a:lnTo>
                <a:lnTo>
                  <a:pt x="29763" y="42245"/>
                </a:lnTo>
                <a:lnTo>
                  <a:pt x="25923" y="43205"/>
                </a:lnTo>
                <a:lnTo>
                  <a:pt x="15361" y="43205"/>
                </a:lnTo>
                <a:lnTo>
                  <a:pt x="9601" y="41285"/>
                </a:lnTo>
                <a:lnTo>
                  <a:pt x="5760" y="36484"/>
                </a:lnTo>
                <a:lnTo>
                  <a:pt x="1920" y="32644"/>
                </a:lnTo>
                <a:lnTo>
                  <a:pt x="0" y="268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" name="object 206"/>
          <p:cNvSpPr/>
          <p:nvPr/>
        </p:nvSpPr>
        <p:spPr>
          <a:xfrm>
            <a:off x="4615784" y="1962912"/>
            <a:ext cx="19187" cy="164150"/>
          </a:xfrm>
          <a:custGeom>
            <a:avLst/>
            <a:gdLst/>
            <a:ahLst/>
            <a:cxnLst/>
            <a:rect l="l" t="t" r="r" b="b"/>
            <a:pathLst>
              <a:path w="19187" h="164150">
                <a:moveTo>
                  <a:pt x="19187" y="160324"/>
                </a:moveTo>
                <a:lnTo>
                  <a:pt x="19187" y="2880"/>
                </a:lnTo>
                <a:lnTo>
                  <a:pt x="18227" y="1920"/>
                </a:lnTo>
                <a:lnTo>
                  <a:pt x="17266" y="960"/>
                </a:lnTo>
                <a:lnTo>
                  <a:pt x="14386" y="960"/>
                </a:lnTo>
                <a:lnTo>
                  <a:pt x="13426" y="0"/>
                </a:lnTo>
                <a:lnTo>
                  <a:pt x="7680" y="0"/>
                </a:lnTo>
                <a:lnTo>
                  <a:pt x="5745" y="960"/>
                </a:lnTo>
                <a:lnTo>
                  <a:pt x="1905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62229"/>
                </a:lnTo>
                <a:lnTo>
                  <a:pt x="960" y="163189"/>
                </a:lnTo>
                <a:lnTo>
                  <a:pt x="1905" y="163189"/>
                </a:lnTo>
                <a:lnTo>
                  <a:pt x="2865" y="164150"/>
                </a:lnTo>
                <a:lnTo>
                  <a:pt x="16306" y="164150"/>
                </a:lnTo>
                <a:lnTo>
                  <a:pt x="17266" y="163189"/>
                </a:lnTo>
                <a:lnTo>
                  <a:pt x="18227" y="163189"/>
                </a:lnTo>
                <a:lnTo>
                  <a:pt x="19187" y="162229"/>
                </a:lnTo>
                <a:lnTo>
                  <a:pt x="19187" y="16032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" name="object 207"/>
          <p:cNvSpPr/>
          <p:nvPr/>
        </p:nvSpPr>
        <p:spPr>
          <a:xfrm>
            <a:off x="4668575" y="1970592"/>
            <a:ext cx="24002" cy="24002"/>
          </a:xfrm>
          <a:custGeom>
            <a:avLst/>
            <a:gdLst/>
            <a:ahLst/>
            <a:cxnLst/>
            <a:rect l="l" t="t" r="r" b="b"/>
            <a:pathLst>
              <a:path w="24002" h="24002">
                <a:moveTo>
                  <a:pt x="24002" y="11521"/>
                </a:moveTo>
                <a:lnTo>
                  <a:pt x="24002" y="7680"/>
                </a:lnTo>
                <a:lnTo>
                  <a:pt x="23042" y="4800"/>
                </a:lnTo>
                <a:lnTo>
                  <a:pt x="21122" y="2880"/>
                </a:lnTo>
                <a:lnTo>
                  <a:pt x="19202" y="960"/>
                </a:lnTo>
                <a:lnTo>
                  <a:pt x="16322" y="0"/>
                </a:lnTo>
                <a:lnTo>
                  <a:pt x="6720" y="0"/>
                </a:lnTo>
                <a:lnTo>
                  <a:pt x="3840" y="960"/>
                </a:lnTo>
                <a:lnTo>
                  <a:pt x="192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lnTo>
                  <a:pt x="1920" y="21122"/>
                </a:lnTo>
                <a:lnTo>
                  <a:pt x="3840" y="23042"/>
                </a:lnTo>
                <a:lnTo>
                  <a:pt x="6720" y="24002"/>
                </a:lnTo>
                <a:lnTo>
                  <a:pt x="16322" y="24002"/>
                </a:lnTo>
                <a:lnTo>
                  <a:pt x="19202" y="23042"/>
                </a:lnTo>
                <a:lnTo>
                  <a:pt x="21122" y="21122"/>
                </a:lnTo>
                <a:lnTo>
                  <a:pt x="23042" y="19202"/>
                </a:lnTo>
                <a:lnTo>
                  <a:pt x="24002" y="16322"/>
                </a:lnTo>
                <a:lnTo>
                  <a:pt x="24002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" name="object 208"/>
          <p:cNvSpPr/>
          <p:nvPr/>
        </p:nvSpPr>
        <p:spPr>
          <a:xfrm>
            <a:off x="4670496" y="2014758"/>
            <a:ext cx="19202" cy="112303"/>
          </a:xfrm>
          <a:custGeom>
            <a:avLst/>
            <a:gdLst/>
            <a:ahLst/>
            <a:cxnLst/>
            <a:rect l="l" t="t" r="r" b="b"/>
            <a:pathLst>
              <a:path w="19202" h="112303">
                <a:moveTo>
                  <a:pt x="960" y="944"/>
                </a:moveTo>
                <a:lnTo>
                  <a:pt x="960" y="1904"/>
                </a:lnTo>
                <a:lnTo>
                  <a:pt x="0" y="1904"/>
                </a:lnTo>
                <a:lnTo>
                  <a:pt x="0" y="110383"/>
                </a:lnTo>
                <a:lnTo>
                  <a:pt x="960" y="110383"/>
                </a:lnTo>
                <a:lnTo>
                  <a:pt x="960" y="111343"/>
                </a:lnTo>
                <a:lnTo>
                  <a:pt x="1920" y="111343"/>
                </a:lnTo>
                <a:lnTo>
                  <a:pt x="2880" y="112303"/>
                </a:lnTo>
                <a:lnTo>
                  <a:pt x="17282" y="112303"/>
                </a:lnTo>
                <a:lnTo>
                  <a:pt x="17282" y="111343"/>
                </a:lnTo>
                <a:lnTo>
                  <a:pt x="19202" y="111343"/>
                </a:lnTo>
                <a:lnTo>
                  <a:pt x="19202" y="944"/>
                </a:lnTo>
                <a:lnTo>
                  <a:pt x="17282" y="944"/>
                </a:lnTo>
                <a:lnTo>
                  <a:pt x="17282" y="0"/>
                </a:lnTo>
                <a:lnTo>
                  <a:pt x="3840" y="0"/>
                </a:lnTo>
                <a:lnTo>
                  <a:pt x="2880" y="944"/>
                </a:lnTo>
                <a:lnTo>
                  <a:pt x="960" y="9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" name="object 209"/>
          <p:cNvSpPr/>
          <p:nvPr/>
        </p:nvSpPr>
        <p:spPr>
          <a:xfrm>
            <a:off x="4725222" y="1962912"/>
            <a:ext cx="87355" cy="164150"/>
          </a:xfrm>
          <a:custGeom>
            <a:avLst/>
            <a:gdLst/>
            <a:ahLst/>
            <a:cxnLst/>
            <a:rect l="l" t="t" r="r" b="b"/>
            <a:pathLst>
              <a:path w="87355" h="164150">
                <a:moveTo>
                  <a:pt x="66233" y="162229"/>
                </a:moveTo>
                <a:lnTo>
                  <a:pt x="67193" y="163189"/>
                </a:lnTo>
                <a:lnTo>
                  <a:pt x="68153" y="164150"/>
                </a:lnTo>
                <a:lnTo>
                  <a:pt x="84460" y="164150"/>
                </a:lnTo>
                <a:lnTo>
                  <a:pt x="85420" y="163189"/>
                </a:lnTo>
                <a:lnTo>
                  <a:pt x="86395" y="163189"/>
                </a:lnTo>
                <a:lnTo>
                  <a:pt x="86395" y="162229"/>
                </a:lnTo>
                <a:lnTo>
                  <a:pt x="87355" y="162229"/>
                </a:lnTo>
                <a:lnTo>
                  <a:pt x="87355" y="159349"/>
                </a:lnTo>
                <a:lnTo>
                  <a:pt x="86395" y="158389"/>
                </a:lnTo>
                <a:lnTo>
                  <a:pt x="86395" y="157429"/>
                </a:lnTo>
                <a:lnTo>
                  <a:pt x="85420" y="156484"/>
                </a:lnTo>
                <a:lnTo>
                  <a:pt x="84460" y="155508"/>
                </a:lnTo>
                <a:lnTo>
                  <a:pt x="41269" y="99837"/>
                </a:lnTo>
                <a:lnTo>
                  <a:pt x="79674" y="61432"/>
                </a:lnTo>
                <a:lnTo>
                  <a:pt x="80634" y="59512"/>
                </a:lnTo>
                <a:lnTo>
                  <a:pt x="81579" y="58567"/>
                </a:lnTo>
                <a:lnTo>
                  <a:pt x="82555" y="57591"/>
                </a:lnTo>
                <a:lnTo>
                  <a:pt x="82555" y="56631"/>
                </a:lnTo>
                <a:lnTo>
                  <a:pt x="83515" y="55686"/>
                </a:lnTo>
                <a:lnTo>
                  <a:pt x="83515" y="54711"/>
                </a:lnTo>
                <a:lnTo>
                  <a:pt x="82555" y="53751"/>
                </a:lnTo>
                <a:lnTo>
                  <a:pt x="82555" y="52791"/>
                </a:lnTo>
                <a:lnTo>
                  <a:pt x="80634" y="52791"/>
                </a:lnTo>
                <a:lnTo>
                  <a:pt x="79674" y="51846"/>
                </a:lnTo>
                <a:lnTo>
                  <a:pt x="65272" y="51846"/>
                </a:lnTo>
                <a:lnTo>
                  <a:pt x="64312" y="52791"/>
                </a:lnTo>
                <a:lnTo>
                  <a:pt x="63352" y="52791"/>
                </a:lnTo>
                <a:lnTo>
                  <a:pt x="62392" y="53751"/>
                </a:lnTo>
                <a:lnTo>
                  <a:pt x="61432" y="53751"/>
                </a:lnTo>
                <a:lnTo>
                  <a:pt x="61432" y="54711"/>
                </a:lnTo>
                <a:lnTo>
                  <a:pt x="60472" y="54711"/>
                </a:lnTo>
                <a:lnTo>
                  <a:pt x="59512" y="55686"/>
                </a:lnTo>
                <a:lnTo>
                  <a:pt x="20147" y="99837"/>
                </a:lnTo>
                <a:lnTo>
                  <a:pt x="20147" y="3840"/>
                </a:lnTo>
                <a:lnTo>
                  <a:pt x="19187" y="2880"/>
                </a:lnTo>
                <a:lnTo>
                  <a:pt x="19187" y="1920"/>
                </a:lnTo>
                <a:lnTo>
                  <a:pt x="18227" y="1920"/>
                </a:lnTo>
                <a:lnTo>
                  <a:pt x="18227" y="960"/>
                </a:lnTo>
                <a:lnTo>
                  <a:pt x="15346" y="960"/>
                </a:lnTo>
                <a:lnTo>
                  <a:pt x="13426" y="0"/>
                </a:lnTo>
                <a:lnTo>
                  <a:pt x="8625" y="0"/>
                </a:lnTo>
                <a:lnTo>
                  <a:pt x="6705" y="960"/>
                </a:lnTo>
                <a:lnTo>
                  <a:pt x="1904" y="960"/>
                </a:lnTo>
                <a:lnTo>
                  <a:pt x="1904" y="1920"/>
                </a:lnTo>
                <a:lnTo>
                  <a:pt x="944" y="1920"/>
                </a:lnTo>
                <a:lnTo>
                  <a:pt x="944" y="2880"/>
                </a:lnTo>
                <a:lnTo>
                  <a:pt x="0" y="3840"/>
                </a:lnTo>
                <a:lnTo>
                  <a:pt x="0" y="161269"/>
                </a:lnTo>
                <a:lnTo>
                  <a:pt x="944" y="162229"/>
                </a:lnTo>
                <a:lnTo>
                  <a:pt x="944" y="163189"/>
                </a:lnTo>
                <a:lnTo>
                  <a:pt x="1904" y="163189"/>
                </a:lnTo>
                <a:lnTo>
                  <a:pt x="2865" y="164150"/>
                </a:lnTo>
                <a:lnTo>
                  <a:pt x="17266" y="164150"/>
                </a:lnTo>
                <a:lnTo>
                  <a:pt x="18227" y="163189"/>
                </a:lnTo>
                <a:lnTo>
                  <a:pt x="19187" y="163189"/>
                </a:lnTo>
                <a:lnTo>
                  <a:pt x="19187" y="162229"/>
                </a:lnTo>
                <a:lnTo>
                  <a:pt x="20147" y="162229"/>
                </a:lnTo>
                <a:lnTo>
                  <a:pt x="20147" y="102717"/>
                </a:lnTo>
                <a:lnTo>
                  <a:pt x="64312" y="160324"/>
                </a:lnTo>
                <a:lnTo>
                  <a:pt x="65272" y="161269"/>
                </a:lnTo>
                <a:lnTo>
                  <a:pt x="65272" y="162229"/>
                </a:lnTo>
                <a:lnTo>
                  <a:pt x="66233" y="16222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" name="object 210"/>
          <p:cNvSpPr/>
          <p:nvPr/>
        </p:nvSpPr>
        <p:spPr>
          <a:xfrm>
            <a:off x="4841367" y="2016663"/>
            <a:ext cx="8641" cy="35524"/>
          </a:xfrm>
          <a:custGeom>
            <a:avLst/>
            <a:gdLst/>
            <a:ahLst/>
            <a:cxnLst/>
            <a:rect l="l" t="t" r="r" b="b"/>
            <a:pathLst>
              <a:path w="8641" h="35524">
                <a:moveTo>
                  <a:pt x="0" y="35524"/>
                </a:moveTo>
                <a:lnTo>
                  <a:pt x="1920" y="31683"/>
                </a:lnTo>
                <a:lnTo>
                  <a:pt x="2880" y="27843"/>
                </a:lnTo>
                <a:lnTo>
                  <a:pt x="4800" y="24002"/>
                </a:lnTo>
                <a:lnTo>
                  <a:pt x="8641" y="0"/>
                </a:lnTo>
                <a:lnTo>
                  <a:pt x="1920" y="2880"/>
                </a:lnTo>
                <a:lnTo>
                  <a:pt x="0" y="3552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" name="object 211"/>
          <p:cNvSpPr/>
          <p:nvPr/>
        </p:nvSpPr>
        <p:spPr>
          <a:xfrm>
            <a:off x="4820244" y="2012823"/>
            <a:ext cx="96972" cy="116159"/>
          </a:xfrm>
          <a:custGeom>
            <a:avLst/>
            <a:gdLst/>
            <a:ahLst/>
            <a:cxnLst/>
            <a:rect l="l" t="t" r="r" b="b"/>
            <a:pathLst>
              <a:path w="96972" h="116159">
                <a:moveTo>
                  <a:pt x="90251" y="19202"/>
                </a:moveTo>
                <a:lnTo>
                  <a:pt x="86410" y="14401"/>
                </a:lnTo>
                <a:lnTo>
                  <a:pt x="82570" y="10561"/>
                </a:lnTo>
                <a:lnTo>
                  <a:pt x="77769" y="6720"/>
                </a:lnTo>
                <a:lnTo>
                  <a:pt x="72009" y="3840"/>
                </a:lnTo>
                <a:lnTo>
                  <a:pt x="66248" y="960"/>
                </a:lnTo>
                <a:lnTo>
                  <a:pt x="58567" y="0"/>
                </a:lnTo>
                <a:lnTo>
                  <a:pt x="43205" y="0"/>
                </a:lnTo>
                <a:lnTo>
                  <a:pt x="36484" y="1935"/>
                </a:lnTo>
                <a:lnTo>
                  <a:pt x="29763" y="3840"/>
                </a:lnTo>
                <a:lnTo>
                  <a:pt x="25923" y="27843"/>
                </a:lnTo>
                <a:lnTo>
                  <a:pt x="28803" y="24963"/>
                </a:lnTo>
                <a:lnTo>
                  <a:pt x="30723" y="22082"/>
                </a:lnTo>
                <a:lnTo>
                  <a:pt x="33604" y="19202"/>
                </a:lnTo>
                <a:lnTo>
                  <a:pt x="37444" y="18242"/>
                </a:lnTo>
                <a:lnTo>
                  <a:pt x="41285" y="16322"/>
                </a:lnTo>
                <a:lnTo>
                  <a:pt x="45125" y="15361"/>
                </a:lnTo>
                <a:lnTo>
                  <a:pt x="59527" y="15361"/>
                </a:lnTo>
                <a:lnTo>
                  <a:pt x="66248" y="18242"/>
                </a:lnTo>
                <a:lnTo>
                  <a:pt x="71048" y="24002"/>
                </a:lnTo>
                <a:lnTo>
                  <a:pt x="75849" y="29763"/>
                </a:lnTo>
                <a:lnTo>
                  <a:pt x="77769" y="37444"/>
                </a:lnTo>
                <a:lnTo>
                  <a:pt x="77769" y="48005"/>
                </a:lnTo>
                <a:lnTo>
                  <a:pt x="20162" y="48005"/>
                </a:lnTo>
                <a:lnTo>
                  <a:pt x="21122" y="43205"/>
                </a:lnTo>
                <a:lnTo>
                  <a:pt x="21122" y="39364"/>
                </a:lnTo>
                <a:lnTo>
                  <a:pt x="23042" y="6720"/>
                </a:lnTo>
                <a:lnTo>
                  <a:pt x="18242" y="10561"/>
                </a:lnTo>
                <a:lnTo>
                  <a:pt x="13441" y="15361"/>
                </a:lnTo>
                <a:lnTo>
                  <a:pt x="9601" y="21122"/>
                </a:lnTo>
                <a:lnTo>
                  <a:pt x="5760" y="26883"/>
                </a:lnTo>
                <a:lnTo>
                  <a:pt x="3840" y="34564"/>
                </a:lnTo>
                <a:lnTo>
                  <a:pt x="960" y="41285"/>
                </a:lnTo>
                <a:lnTo>
                  <a:pt x="0" y="49926"/>
                </a:lnTo>
                <a:lnTo>
                  <a:pt x="0" y="68168"/>
                </a:lnTo>
                <a:lnTo>
                  <a:pt x="960" y="76809"/>
                </a:lnTo>
                <a:lnTo>
                  <a:pt x="3840" y="83515"/>
                </a:lnTo>
                <a:lnTo>
                  <a:pt x="5760" y="91196"/>
                </a:lnTo>
                <a:lnTo>
                  <a:pt x="8641" y="96956"/>
                </a:lnTo>
                <a:lnTo>
                  <a:pt x="13441" y="101757"/>
                </a:lnTo>
                <a:lnTo>
                  <a:pt x="18242" y="106573"/>
                </a:lnTo>
                <a:lnTo>
                  <a:pt x="24002" y="110413"/>
                </a:lnTo>
                <a:lnTo>
                  <a:pt x="29763" y="112318"/>
                </a:lnTo>
                <a:lnTo>
                  <a:pt x="36484" y="115199"/>
                </a:lnTo>
                <a:lnTo>
                  <a:pt x="44165" y="116159"/>
                </a:lnTo>
                <a:lnTo>
                  <a:pt x="57607" y="116159"/>
                </a:lnTo>
                <a:lnTo>
                  <a:pt x="62407" y="115199"/>
                </a:lnTo>
                <a:lnTo>
                  <a:pt x="67208" y="115199"/>
                </a:lnTo>
                <a:lnTo>
                  <a:pt x="71048" y="114239"/>
                </a:lnTo>
                <a:lnTo>
                  <a:pt x="75849" y="113278"/>
                </a:lnTo>
                <a:lnTo>
                  <a:pt x="78729" y="112318"/>
                </a:lnTo>
                <a:lnTo>
                  <a:pt x="82570" y="111358"/>
                </a:lnTo>
                <a:lnTo>
                  <a:pt x="84475" y="110413"/>
                </a:lnTo>
                <a:lnTo>
                  <a:pt x="87355" y="109438"/>
                </a:lnTo>
                <a:lnTo>
                  <a:pt x="89291" y="108478"/>
                </a:lnTo>
                <a:lnTo>
                  <a:pt x="90251" y="107518"/>
                </a:lnTo>
                <a:lnTo>
                  <a:pt x="91196" y="107518"/>
                </a:lnTo>
                <a:lnTo>
                  <a:pt x="91196" y="106573"/>
                </a:lnTo>
                <a:lnTo>
                  <a:pt x="92156" y="105597"/>
                </a:lnTo>
                <a:lnTo>
                  <a:pt x="92156" y="104637"/>
                </a:lnTo>
                <a:lnTo>
                  <a:pt x="93131" y="103692"/>
                </a:lnTo>
                <a:lnTo>
                  <a:pt x="93131" y="96012"/>
                </a:lnTo>
                <a:lnTo>
                  <a:pt x="92156" y="95036"/>
                </a:lnTo>
                <a:lnTo>
                  <a:pt x="92156" y="93131"/>
                </a:lnTo>
                <a:lnTo>
                  <a:pt x="91196" y="93131"/>
                </a:lnTo>
                <a:lnTo>
                  <a:pt x="90251" y="92171"/>
                </a:lnTo>
                <a:lnTo>
                  <a:pt x="88315" y="92171"/>
                </a:lnTo>
                <a:lnTo>
                  <a:pt x="87355" y="93131"/>
                </a:lnTo>
                <a:lnTo>
                  <a:pt x="85450" y="94076"/>
                </a:lnTo>
                <a:lnTo>
                  <a:pt x="83530" y="94076"/>
                </a:lnTo>
                <a:lnTo>
                  <a:pt x="81610" y="95036"/>
                </a:lnTo>
                <a:lnTo>
                  <a:pt x="78729" y="96012"/>
                </a:lnTo>
                <a:lnTo>
                  <a:pt x="75849" y="96956"/>
                </a:lnTo>
                <a:lnTo>
                  <a:pt x="72009" y="97917"/>
                </a:lnTo>
                <a:lnTo>
                  <a:pt x="68168" y="98877"/>
                </a:lnTo>
                <a:lnTo>
                  <a:pt x="64328" y="99852"/>
                </a:lnTo>
                <a:lnTo>
                  <a:pt x="59527" y="100797"/>
                </a:lnTo>
                <a:lnTo>
                  <a:pt x="48966" y="100797"/>
                </a:lnTo>
                <a:lnTo>
                  <a:pt x="43205" y="99852"/>
                </a:lnTo>
                <a:lnTo>
                  <a:pt x="38404" y="97917"/>
                </a:lnTo>
                <a:lnTo>
                  <a:pt x="34564" y="96012"/>
                </a:lnTo>
                <a:lnTo>
                  <a:pt x="30723" y="93131"/>
                </a:lnTo>
                <a:lnTo>
                  <a:pt x="27843" y="90236"/>
                </a:lnTo>
                <a:lnTo>
                  <a:pt x="24963" y="86410"/>
                </a:lnTo>
                <a:lnTo>
                  <a:pt x="23042" y="82570"/>
                </a:lnTo>
                <a:lnTo>
                  <a:pt x="22082" y="77769"/>
                </a:lnTo>
                <a:lnTo>
                  <a:pt x="21122" y="72969"/>
                </a:lnTo>
                <a:lnTo>
                  <a:pt x="20162" y="68168"/>
                </a:lnTo>
                <a:lnTo>
                  <a:pt x="20162" y="62407"/>
                </a:lnTo>
                <a:lnTo>
                  <a:pt x="92156" y="62407"/>
                </a:lnTo>
                <a:lnTo>
                  <a:pt x="93131" y="61447"/>
                </a:lnTo>
                <a:lnTo>
                  <a:pt x="95036" y="60487"/>
                </a:lnTo>
                <a:lnTo>
                  <a:pt x="96972" y="58567"/>
                </a:lnTo>
                <a:lnTo>
                  <a:pt x="96972" y="43205"/>
                </a:lnTo>
                <a:lnTo>
                  <a:pt x="95996" y="36484"/>
                </a:lnTo>
                <a:lnTo>
                  <a:pt x="95036" y="30723"/>
                </a:lnTo>
                <a:lnTo>
                  <a:pt x="93131" y="24963"/>
                </a:lnTo>
                <a:lnTo>
                  <a:pt x="90251" y="192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" name="object 212"/>
          <p:cNvSpPr/>
          <p:nvPr/>
        </p:nvSpPr>
        <p:spPr>
          <a:xfrm>
            <a:off x="5002636" y="2014758"/>
            <a:ext cx="19202" cy="112303"/>
          </a:xfrm>
          <a:custGeom>
            <a:avLst/>
            <a:gdLst/>
            <a:ahLst/>
            <a:cxnLst/>
            <a:rect l="l" t="t" r="r" b="b"/>
            <a:pathLst>
              <a:path w="19202" h="112303">
                <a:moveTo>
                  <a:pt x="0" y="944"/>
                </a:moveTo>
                <a:lnTo>
                  <a:pt x="0" y="111343"/>
                </a:lnTo>
                <a:lnTo>
                  <a:pt x="1935" y="111343"/>
                </a:lnTo>
                <a:lnTo>
                  <a:pt x="1935" y="112303"/>
                </a:lnTo>
                <a:lnTo>
                  <a:pt x="16337" y="112303"/>
                </a:lnTo>
                <a:lnTo>
                  <a:pt x="17282" y="111343"/>
                </a:lnTo>
                <a:lnTo>
                  <a:pt x="18242" y="111343"/>
                </a:lnTo>
                <a:lnTo>
                  <a:pt x="18242" y="110383"/>
                </a:lnTo>
                <a:lnTo>
                  <a:pt x="19202" y="110383"/>
                </a:lnTo>
                <a:lnTo>
                  <a:pt x="19202" y="1904"/>
                </a:lnTo>
                <a:lnTo>
                  <a:pt x="18242" y="1904"/>
                </a:lnTo>
                <a:lnTo>
                  <a:pt x="18242" y="944"/>
                </a:lnTo>
                <a:lnTo>
                  <a:pt x="17282" y="944"/>
                </a:lnTo>
                <a:lnTo>
                  <a:pt x="16337" y="0"/>
                </a:lnTo>
                <a:lnTo>
                  <a:pt x="2880" y="0"/>
                </a:lnTo>
                <a:lnTo>
                  <a:pt x="1935" y="944"/>
                </a:lnTo>
                <a:lnTo>
                  <a:pt x="0" y="9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" name="object 213"/>
          <p:cNvSpPr/>
          <p:nvPr/>
        </p:nvSpPr>
        <p:spPr>
          <a:xfrm>
            <a:off x="4999771" y="1970592"/>
            <a:ext cx="23987" cy="24002"/>
          </a:xfrm>
          <a:custGeom>
            <a:avLst/>
            <a:gdLst/>
            <a:ahLst/>
            <a:cxnLst/>
            <a:rect l="l" t="t" r="r" b="b"/>
            <a:pathLst>
              <a:path w="23987" h="24002">
                <a:moveTo>
                  <a:pt x="23987" y="11521"/>
                </a:moveTo>
                <a:lnTo>
                  <a:pt x="23987" y="7680"/>
                </a:lnTo>
                <a:lnTo>
                  <a:pt x="23027" y="4800"/>
                </a:lnTo>
                <a:lnTo>
                  <a:pt x="21107" y="2880"/>
                </a:lnTo>
                <a:lnTo>
                  <a:pt x="20147" y="960"/>
                </a:lnTo>
                <a:lnTo>
                  <a:pt x="16306" y="0"/>
                </a:lnTo>
                <a:lnTo>
                  <a:pt x="7680" y="0"/>
                </a:lnTo>
                <a:lnTo>
                  <a:pt x="4800" y="960"/>
                </a:lnTo>
                <a:lnTo>
                  <a:pt x="2865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lnTo>
                  <a:pt x="2865" y="21122"/>
                </a:lnTo>
                <a:lnTo>
                  <a:pt x="4800" y="23042"/>
                </a:lnTo>
                <a:lnTo>
                  <a:pt x="7680" y="24002"/>
                </a:lnTo>
                <a:lnTo>
                  <a:pt x="16306" y="24002"/>
                </a:lnTo>
                <a:lnTo>
                  <a:pt x="20147" y="23042"/>
                </a:lnTo>
                <a:lnTo>
                  <a:pt x="21107" y="21122"/>
                </a:lnTo>
                <a:lnTo>
                  <a:pt x="23027" y="19202"/>
                </a:lnTo>
                <a:lnTo>
                  <a:pt x="23987" y="16322"/>
                </a:lnTo>
                <a:lnTo>
                  <a:pt x="23987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" name="object 214"/>
          <p:cNvSpPr/>
          <p:nvPr/>
        </p:nvSpPr>
        <p:spPr>
          <a:xfrm>
            <a:off x="5057363" y="2012823"/>
            <a:ext cx="156469" cy="114239"/>
          </a:xfrm>
          <a:custGeom>
            <a:avLst/>
            <a:gdLst/>
            <a:ahLst/>
            <a:cxnLst/>
            <a:rect l="l" t="t" r="r" b="b"/>
            <a:pathLst>
              <a:path w="156469" h="114239">
                <a:moveTo>
                  <a:pt x="148788" y="13441"/>
                </a:moveTo>
                <a:lnTo>
                  <a:pt x="145923" y="9601"/>
                </a:lnTo>
                <a:lnTo>
                  <a:pt x="142082" y="5775"/>
                </a:lnTo>
                <a:lnTo>
                  <a:pt x="137266" y="3840"/>
                </a:lnTo>
                <a:lnTo>
                  <a:pt x="133441" y="960"/>
                </a:lnTo>
                <a:lnTo>
                  <a:pt x="127680" y="0"/>
                </a:lnTo>
                <a:lnTo>
                  <a:pt x="118079" y="0"/>
                </a:lnTo>
                <a:lnTo>
                  <a:pt x="115199" y="960"/>
                </a:lnTo>
                <a:lnTo>
                  <a:pt x="112318" y="960"/>
                </a:lnTo>
                <a:lnTo>
                  <a:pt x="109438" y="1935"/>
                </a:lnTo>
                <a:lnTo>
                  <a:pt x="106558" y="2880"/>
                </a:lnTo>
                <a:lnTo>
                  <a:pt x="103677" y="4800"/>
                </a:lnTo>
                <a:lnTo>
                  <a:pt x="100797" y="6720"/>
                </a:lnTo>
                <a:lnTo>
                  <a:pt x="97916" y="8656"/>
                </a:lnTo>
                <a:lnTo>
                  <a:pt x="94076" y="11521"/>
                </a:lnTo>
                <a:lnTo>
                  <a:pt x="91196" y="13441"/>
                </a:lnTo>
                <a:lnTo>
                  <a:pt x="88315" y="17282"/>
                </a:lnTo>
                <a:lnTo>
                  <a:pt x="84475" y="21122"/>
                </a:lnTo>
                <a:lnTo>
                  <a:pt x="83515" y="18242"/>
                </a:lnTo>
                <a:lnTo>
                  <a:pt x="81594" y="15361"/>
                </a:lnTo>
                <a:lnTo>
                  <a:pt x="79674" y="12496"/>
                </a:lnTo>
                <a:lnTo>
                  <a:pt x="77754" y="9601"/>
                </a:lnTo>
                <a:lnTo>
                  <a:pt x="75834" y="7680"/>
                </a:lnTo>
                <a:lnTo>
                  <a:pt x="72953" y="5775"/>
                </a:lnTo>
                <a:lnTo>
                  <a:pt x="70073" y="3840"/>
                </a:lnTo>
                <a:lnTo>
                  <a:pt x="67193" y="2880"/>
                </a:lnTo>
                <a:lnTo>
                  <a:pt x="63352" y="1935"/>
                </a:lnTo>
                <a:lnTo>
                  <a:pt x="60472" y="960"/>
                </a:lnTo>
                <a:lnTo>
                  <a:pt x="55686" y="0"/>
                </a:lnTo>
                <a:lnTo>
                  <a:pt x="46070" y="0"/>
                </a:lnTo>
                <a:lnTo>
                  <a:pt x="40325" y="1935"/>
                </a:lnTo>
                <a:lnTo>
                  <a:pt x="34564" y="4800"/>
                </a:lnTo>
                <a:lnTo>
                  <a:pt x="28803" y="7680"/>
                </a:lnTo>
                <a:lnTo>
                  <a:pt x="23042" y="12496"/>
                </a:lnTo>
                <a:lnTo>
                  <a:pt x="17282" y="19202"/>
                </a:lnTo>
                <a:lnTo>
                  <a:pt x="17282" y="3840"/>
                </a:lnTo>
                <a:lnTo>
                  <a:pt x="16322" y="2880"/>
                </a:lnTo>
                <a:lnTo>
                  <a:pt x="15361" y="2880"/>
                </a:lnTo>
                <a:lnTo>
                  <a:pt x="15361" y="1935"/>
                </a:lnTo>
                <a:lnTo>
                  <a:pt x="2880" y="1935"/>
                </a:lnTo>
                <a:lnTo>
                  <a:pt x="1920" y="2880"/>
                </a:lnTo>
                <a:lnTo>
                  <a:pt x="960" y="2880"/>
                </a:lnTo>
                <a:lnTo>
                  <a:pt x="0" y="3840"/>
                </a:lnTo>
                <a:lnTo>
                  <a:pt x="0" y="112318"/>
                </a:lnTo>
                <a:lnTo>
                  <a:pt x="960" y="113278"/>
                </a:lnTo>
                <a:lnTo>
                  <a:pt x="1920" y="113278"/>
                </a:lnTo>
                <a:lnTo>
                  <a:pt x="2880" y="114239"/>
                </a:lnTo>
                <a:lnTo>
                  <a:pt x="16322" y="114239"/>
                </a:lnTo>
                <a:lnTo>
                  <a:pt x="17282" y="113278"/>
                </a:lnTo>
                <a:lnTo>
                  <a:pt x="18242" y="113278"/>
                </a:lnTo>
                <a:lnTo>
                  <a:pt x="19202" y="112318"/>
                </a:lnTo>
                <a:lnTo>
                  <a:pt x="19202" y="37444"/>
                </a:lnTo>
                <a:lnTo>
                  <a:pt x="24963" y="30723"/>
                </a:lnTo>
                <a:lnTo>
                  <a:pt x="29763" y="24963"/>
                </a:lnTo>
                <a:lnTo>
                  <a:pt x="34564" y="22082"/>
                </a:lnTo>
                <a:lnTo>
                  <a:pt x="38404" y="18242"/>
                </a:lnTo>
                <a:lnTo>
                  <a:pt x="43190" y="17282"/>
                </a:lnTo>
                <a:lnTo>
                  <a:pt x="54711" y="17282"/>
                </a:lnTo>
                <a:lnTo>
                  <a:pt x="56631" y="19202"/>
                </a:lnTo>
                <a:lnTo>
                  <a:pt x="59527" y="20162"/>
                </a:lnTo>
                <a:lnTo>
                  <a:pt x="61432" y="22082"/>
                </a:lnTo>
                <a:lnTo>
                  <a:pt x="63352" y="24963"/>
                </a:lnTo>
                <a:lnTo>
                  <a:pt x="65272" y="27843"/>
                </a:lnTo>
                <a:lnTo>
                  <a:pt x="66233" y="30723"/>
                </a:lnTo>
                <a:lnTo>
                  <a:pt x="67193" y="34564"/>
                </a:lnTo>
                <a:lnTo>
                  <a:pt x="68153" y="38404"/>
                </a:lnTo>
                <a:lnTo>
                  <a:pt x="69113" y="42245"/>
                </a:lnTo>
                <a:lnTo>
                  <a:pt x="69113" y="113278"/>
                </a:lnTo>
                <a:lnTo>
                  <a:pt x="71033" y="113278"/>
                </a:lnTo>
                <a:lnTo>
                  <a:pt x="71033" y="114239"/>
                </a:lnTo>
                <a:lnTo>
                  <a:pt x="85435" y="114239"/>
                </a:lnTo>
                <a:lnTo>
                  <a:pt x="86395" y="113278"/>
                </a:lnTo>
                <a:lnTo>
                  <a:pt x="87355" y="113278"/>
                </a:lnTo>
                <a:lnTo>
                  <a:pt x="87355" y="112318"/>
                </a:lnTo>
                <a:lnTo>
                  <a:pt x="88315" y="112318"/>
                </a:lnTo>
                <a:lnTo>
                  <a:pt x="88315" y="37444"/>
                </a:lnTo>
                <a:lnTo>
                  <a:pt x="93116" y="30723"/>
                </a:lnTo>
                <a:lnTo>
                  <a:pt x="98877" y="24963"/>
                </a:lnTo>
                <a:lnTo>
                  <a:pt x="102717" y="22082"/>
                </a:lnTo>
                <a:lnTo>
                  <a:pt x="107518" y="18242"/>
                </a:lnTo>
                <a:lnTo>
                  <a:pt x="112318" y="17282"/>
                </a:lnTo>
                <a:lnTo>
                  <a:pt x="122880" y="17282"/>
                </a:lnTo>
                <a:lnTo>
                  <a:pt x="125760" y="19202"/>
                </a:lnTo>
                <a:lnTo>
                  <a:pt x="128640" y="20162"/>
                </a:lnTo>
                <a:lnTo>
                  <a:pt x="130561" y="22082"/>
                </a:lnTo>
                <a:lnTo>
                  <a:pt x="132481" y="24963"/>
                </a:lnTo>
                <a:lnTo>
                  <a:pt x="134401" y="27843"/>
                </a:lnTo>
                <a:lnTo>
                  <a:pt x="135361" y="30723"/>
                </a:lnTo>
                <a:lnTo>
                  <a:pt x="136321" y="34564"/>
                </a:lnTo>
                <a:lnTo>
                  <a:pt x="137266" y="38404"/>
                </a:lnTo>
                <a:lnTo>
                  <a:pt x="137266" y="112318"/>
                </a:lnTo>
                <a:lnTo>
                  <a:pt x="138242" y="112318"/>
                </a:lnTo>
                <a:lnTo>
                  <a:pt x="138242" y="113278"/>
                </a:lnTo>
                <a:lnTo>
                  <a:pt x="139202" y="113278"/>
                </a:lnTo>
                <a:lnTo>
                  <a:pt x="140162" y="114239"/>
                </a:lnTo>
                <a:lnTo>
                  <a:pt x="154548" y="114239"/>
                </a:lnTo>
                <a:lnTo>
                  <a:pt x="154548" y="113278"/>
                </a:lnTo>
                <a:lnTo>
                  <a:pt x="156469" y="113278"/>
                </a:lnTo>
                <a:lnTo>
                  <a:pt x="156469" y="32644"/>
                </a:lnTo>
                <a:lnTo>
                  <a:pt x="154548" y="26883"/>
                </a:lnTo>
                <a:lnTo>
                  <a:pt x="153603" y="22082"/>
                </a:lnTo>
                <a:lnTo>
                  <a:pt x="151668" y="17282"/>
                </a:lnTo>
                <a:lnTo>
                  <a:pt x="148788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" name="object 215"/>
          <p:cNvSpPr/>
          <p:nvPr/>
        </p:nvSpPr>
        <p:spPr>
          <a:xfrm>
            <a:off x="5249357" y="2012823"/>
            <a:ext cx="97916" cy="156484"/>
          </a:xfrm>
          <a:custGeom>
            <a:avLst/>
            <a:gdLst/>
            <a:ahLst/>
            <a:cxnLst/>
            <a:rect l="l" t="t" r="r" b="b"/>
            <a:pathLst>
              <a:path w="97916" h="156484">
                <a:moveTo>
                  <a:pt x="27843" y="107518"/>
                </a:moveTo>
                <a:lnTo>
                  <a:pt x="29763" y="109438"/>
                </a:lnTo>
                <a:lnTo>
                  <a:pt x="32644" y="110413"/>
                </a:lnTo>
                <a:lnTo>
                  <a:pt x="35524" y="112318"/>
                </a:lnTo>
                <a:lnTo>
                  <a:pt x="37444" y="113278"/>
                </a:lnTo>
                <a:lnTo>
                  <a:pt x="40325" y="114239"/>
                </a:lnTo>
                <a:lnTo>
                  <a:pt x="43190" y="115199"/>
                </a:lnTo>
                <a:lnTo>
                  <a:pt x="46085" y="116159"/>
                </a:lnTo>
                <a:lnTo>
                  <a:pt x="59527" y="116159"/>
                </a:lnTo>
                <a:lnTo>
                  <a:pt x="65272" y="114239"/>
                </a:lnTo>
                <a:lnTo>
                  <a:pt x="71033" y="112318"/>
                </a:lnTo>
                <a:lnTo>
                  <a:pt x="76794" y="109438"/>
                </a:lnTo>
                <a:lnTo>
                  <a:pt x="81594" y="105597"/>
                </a:lnTo>
                <a:lnTo>
                  <a:pt x="85435" y="99852"/>
                </a:lnTo>
                <a:lnTo>
                  <a:pt x="89275" y="95036"/>
                </a:lnTo>
                <a:lnTo>
                  <a:pt x="92156" y="88331"/>
                </a:lnTo>
                <a:lnTo>
                  <a:pt x="94076" y="81610"/>
                </a:lnTo>
                <a:lnTo>
                  <a:pt x="96956" y="73929"/>
                </a:lnTo>
                <a:lnTo>
                  <a:pt x="97916" y="65288"/>
                </a:lnTo>
                <a:lnTo>
                  <a:pt x="97916" y="48966"/>
                </a:lnTo>
                <a:lnTo>
                  <a:pt x="96956" y="41285"/>
                </a:lnTo>
                <a:lnTo>
                  <a:pt x="95036" y="34564"/>
                </a:lnTo>
                <a:lnTo>
                  <a:pt x="93116" y="27843"/>
                </a:lnTo>
                <a:lnTo>
                  <a:pt x="91196" y="22082"/>
                </a:lnTo>
                <a:lnTo>
                  <a:pt x="87355" y="16322"/>
                </a:lnTo>
                <a:lnTo>
                  <a:pt x="84475" y="11521"/>
                </a:lnTo>
                <a:lnTo>
                  <a:pt x="79674" y="7680"/>
                </a:lnTo>
                <a:lnTo>
                  <a:pt x="74874" y="4800"/>
                </a:lnTo>
                <a:lnTo>
                  <a:pt x="69113" y="1935"/>
                </a:lnTo>
                <a:lnTo>
                  <a:pt x="62392" y="0"/>
                </a:lnTo>
                <a:lnTo>
                  <a:pt x="51846" y="0"/>
                </a:lnTo>
                <a:lnTo>
                  <a:pt x="48006" y="960"/>
                </a:lnTo>
                <a:lnTo>
                  <a:pt x="45125" y="960"/>
                </a:lnTo>
                <a:lnTo>
                  <a:pt x="41285" y="1935"/>
                </a:lnTo>
                <a:lnTo>
                  <a:pt x="38404" y="2880"/>
                </a:lnTo>
                <a:lnTo>
                  <a:pt x="35524" y="4800"/>
                </a:lnTo>
                <a:lnTo>
                  <a:pt x="32644" y="6720"/>
                </a:lnTo>
                <a:lnTo>
                  <a:pt x="29763" y="8656"/>
                </a:lnTo>
                <a:lnTo>
                  <a:pt x="26883" y="10561"/>
                </a:lnTo>
                <a:lnTo>
                  <a:pt x="23042" y="13441"/>
                </a:lnTo>
                <a:lnTo>
                  <a:pt x="20162" y="16322"/>
                </a:lnTo>
                <a:lnTo>
                  <a:pt x="17282" y="19202"/>
                </a:lnTo>
                <a:lnTo>
                  <a:pt x="17282" y="3840"/>
                </a:lnTo>
                <a:lnTo>
                  <a:pt x="16322" y="2880"/>
                </a:lnTo>
                <a:lnTo>
                  <a:pt x="15361" y="2880"/>
                </a:lnTo>
                <a:lnTo>
                  <a:pt x="14401" y="1935"/>
                </a:lnTo>
                <a:lnTo>
                  <a:pt x="2880" y="1935"/>
                </a:lnTo>
                <a:lnTo>
                  <a:pt x="192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53603"/>
                </a:lnTo>
                <a:lnTo>
                  <a:pt x="960" y="154564"/>
                </a:lnTo>
                <a:lnTo>
                  <a:pt x="960" y="155524"/>
                </a:lnTo>
                <a:lnTo>
                  <a:pt x="2880" y="155524"/>
                </a:lnTo>
                <a:lnTo>
                  <a:pt x="3840" y="156484"/>
                </a:lnTo>
                <a:lnTo>
                  <a:pt x="16322" y="156484"/>
                </a:lnTo>
                <a:lnTo>
                  <a:pt x="17282" y="155524"/>
                </a:lnTo>
                <a:lnTo>
                  <a:pt x="18242" y="155524"/>
                </a:lnTo>
                <a:lnTo>
                  <a:pt x="19202" y="37444"/>
                </a:lnTo>
                <a:lnTo>
                  <a:pt x="23042" y="33604"/>
                </a:lnTo>
                <a:lnTo>
                  <a:pt x="25923" y="30723"/>
                </a:lnTo>
                <a:lnTo>
                  <a:pt x="28803" y="27843"/>
                </a:lnTo>
                <a:lnTo>
                  <a:pt x="30723" y="24963"/>
                </a:lnTo>
                <a:lnTo>
                  <a:pt x="33604" y="23042"/>
                </a:lnTo>
                <a:lnTo>
                  <a:pt x="36484" y="21122"/>
                </a:lnTo>
                <a:lnTo>
                  <a:pt x="38404" y="20162"/>
                </a:lnTo>
                <a:lnTo>
                  <a:pt x="41285" y="18242"/>
                </a:lnTo>
                <a:lnTo>
                  <a:pt x="43190" y="18242"/>
                </a:lnTo>
                <a:lnTo>
                  <a:pt x="46085" y="17282"/>
                </a:lnTo>
                <a:lnTo>
                  <a:pt x="48966" y="16322"/>
                </a:lnTo>
                <a:lnTo>
                  <a:pt x="55686" y="16322"/>
                </a:lnTo>
                <a:lnTo>
                  <a:pt x="60472" y="18242"/>
                </a:lnTo>
                <a:lnTo>
                  <a:pt x="63367" y="20162"/>
                </a:lnTo>
                <a:lnTo>
                  <a:pt x="67193" y="23042"/>
                </a:lnTo>
                <a:lnTo>
                  <a:pt x="70073" y="25923"/>
                </a:lnTo>
                <a:lnTo>
                  <a:pt x="71993" y="29763"/>
                </a:lnTo>
                <a:lnTo>
                  <a:pt x="73913" y="33604"/>
                </a:lnTo>
                <a:lnTo>
                  <a:pt x="74874" y="38404"/>
                </a:lnTo>
                <a:lnTo>
                  <a:pt x="75834" y="43205"/>
                </a:lnTo>
                <a:lnTo>
                  <a:pt x="76794" y="48005"/>
                </a:lnTo>
                <a:lnTo>
                  <a:pt x="76794" y="68168"/>
                </a:lnTo>
                <a:lnTo>
                  <a:pt x="75834" y="72969"/>
                </a:lnTo>
                <a:lnTo>
                  <a:pt x="74874" y="78729"/>
                </a:lnTo>
                <a:lnTo>
                  <a:pt x="72953" y="82570"/>
                </a:lnTo>
                <a:lnTo>
                  <a:pt x="71033" y="86410"/>
                </a:lnTo>
                <a:lnTo>
                  <a:pt x="68153" y="90236"/>
                </a:lnTo>
                <a:lnTo>
                  <a:pt x="66233" y="93131"/>
                </a:lnTo>
                <a:lnTo>
                  <a:pt x="62392" y="96012"/>
                </a:lnTo>
                <a:lnTo>
                  <a:pt x="58552" y="97917"/>
                </a:lnTo>
                <a:lnTo>
                  <a:pt x="54711" y="99852"/>
                </a:lnTo>
                <a:lnTo>
                  <a:pt x="44165" y="99852"/>
                </a:lnTo>
                <a:lnTo>
                  <a:pt x="39364" y="97917"/>
                </a:lnTo>
                <a:lnTo>
                  <a:pt x="34564" y="94076"/>
                </a:lnTo>
                <a:lnTo>
                  <a:pt x="29763" y="90236"/>
                </a:lnTo>
                <a:lnTo>
                  <a:pt x="27843" y="10751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" name="object 216"/>
          <p:cNvSpPr/>
          <p:nvPr/>
        </p:nvSpPr>
        <p:spPr>
          <a:xfrm>
            <a:off x="5267599" y="2050267"/>
            <a:ext cx="11521" cy="118079"/>
          </a:xfrm>
          <a:custGeom>
            <a:avLst/>
            <a:gdLst/>
            <a:ahLst/>
            <a:cxnLst/>
            <a:rect l="l" t="t" r="r" b="b"/>
            <a:pathLst>
              <a:path w="11521" h="118079">
                <a:moveTo>
                  <a:pt x="960" y="116159"/>
                </a:moveTo>
                <a:lnTo>
                  <a:pt x="960" y="62407"/>
                </a:lnTo>
                <a:lnTo>
                  <a:pt x="3840" y="65272"/>
                </a:lnTo>
                <a:lnTo>
                  <a:pt x="6720" y="68153"/>
                </a:lnTo>
                <a:lnTo>
                  <a:pt x="9601" y="70073"/>
                </a:lnTo>
                <a:lnTo>
                  <a:pt x="11521" y="52791"/>
                </a:lnTo>
                <a:lnTo>
                  <a:pt x="6720" y="48005"/>
                </a:lnTo>
                <a:lnTo>
                  <a:pt x="960" y="42245"/>
                </a:lnTo>
                <a:lnTo>
                  <a:pt x="960" y="0"/>
                </a:lnTo>
                <a:lnTo>
                  <a:pt x="0" y="118079"/>
                </a:lnTo>
                <a:lnTo>
                  <a:pt x="960" y="117119"/>
                </a:lnTo>
                <a:lnTo>
                  <a:pt x="960" y="11615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" name="object 217"/>
          <p:cNvSpPr/>
          <p:nvPr/>
        </p:nvSpPr>
        <p:spPr>
          <a:xfrm>
            <a:off x="5385678" y="2076190"/>
            <a:ext cx="11506" cy="48950"/>
          </a:xfrm>
          <a:custGeom>
            <a:avLst/>
            <a:gdLst/>
            <a:ahLst/>
            <a:cxnLst/>
            <a:rect l="l" t="t" r="r" b="b"/>
            <a:pathLst>
              <a:path w="11506" h="48950">
                <a:moveTo>
                  <a:pt x="9601" y="23987"/>
                </a:moveTo>
                <a:lnTo>
                  <a:pt x="7680" y="20147"/>
                </a:lnTo>
                <a:lnTo>
                  <a:pt x="5760" y="15361"/>
                </a:lnTo>
                <a:lnTo>
                  <a:pt x="4785" y="10561"/>
                </a:lnTo>
                <a:lnTo>
                  <a:pt x="3840" y="5760"/>
                </a:lnTo>
                <a:lnTo>
                  <a:pt x="2880" y="0"/>
                </a:lnTo>
                <a:lnTo>
                  <a:pt x="0" y="42230"/>
                </a:lnTo>
                <a:lnTo>
                  <a:pt x="5760" y="46070"/>
                </a:lnTo>
                <a:lnTo>
                  <a:pt x="11506" y="48950"/>
                </a:lnTo>
                <a:lnTo>
                  <a:pt x="9601" y="2398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" name="object 218"/>
          <p:cNvSpPr/>
          <p:nvPr/>
        </p:nvSpPr>
        <p:spPr>
          <a:xfrm>
            <a:off x="5368396" y="2012823"/>
            <a:ext cx="105597" cy="116159"/>
          </a:xfrm>
          <a:custGeom>
            <a:avLst/>
            <a:gdLst/>
            <a:ahLst/>
            <a:cxnLst/>
            <a:rect l="l" t="t" r="r" b="b"/>
            <a:pathLst>
              <a:path w="105597" h="116159">
                <a:moveTo>
                  <a:pt x="20162" y="51846"/>
                </a:moveTo>
                <a:lnTo>
                  <a:pt x="21122" y="46085"/>
                </a:lnTo>
                <a:lnTo>
                  <a:pt x="22067" y="41285"/>
                </a:lnTo>
                <a:lnTo>
                  <a:pt x="24003" y="35524"/>
                </a:lnTo>
                <a:lnTo>
                  <a:pt x="25908" y="31683"/>
                </a:lnTo>
                <a:lnTo>
                  <a:pt x="28788" y="27843"/>
                </a:lnTo>
                <a:lnTo>
                  <a:pt x="30723" y="24002"/>
                </a:lnTo>
                <a:lnTo>
                  <a:pt x="34564" y="21122"/>
                </a:lnTo>
                <a:lnTo>
                  <a:pt x="38404" y="19202"/>
                </a:lnTo>
                <a:lnTo>
                  <a:pt x="42245" y="17282"/>
                </a:lnTo>
                <a:lnTo>
                  <a:pt x="47990" y="16322"/>
                </a:lnTo>
                <a:lnTo>
                  <a:pt x="59512" y="16322"/>
                </a:lnTo>
                <a:lnTo>
                  <a:pt x="64312" y="17282"/>
                </a:lnTo>
                <a:lnTo>
                  <a:pt x="69113" y="19202"/>
                </a:lnTo>
                <a:lnTo>
                  <a:pt x="72953" y="22082"/>
                </a:lnTo>
                <a:lnTo>
                  <a:pt x="75834" y="24963"/>
                </a:lnTo>
                <a:lnTo>
                  <a:pt x="78714" y="28803"/>
                </a:lnTo>
                <a:lnTo>
                  <a:pt x="80634" y="32644"/>
                </a:lnTo>
                <a:lnTo>
                  <a:pt x="82555" y="37444"/>
                </a:lnTo>
                <a:lnTo>
                  <a:pt x="83515" y="42245"/>
                </a:lnTo>
                <a:lnTo>
                  <a:pt x="85435" y="47045"/>
                </a:lnTo>
                <a:lnTo>
                  <a:pt x="85435" y="64328"/>
                </a:lnTo>
                <a:lnTo>
                  <a:pt x="84475" y="70088"/>
                </a:lnTo>
                <a:lnTo>
                  <a:pt x="83515" y="74889"/>
                </a:lnTo>
                <a:lnTo>
                  <a:pt x="82555" y="79689"/>
                </a:lnTo>
                <a:lnTo>
                  <a:pt x="80634" y="84490"/>
                </a:lnTo>
                <a:lnTo>
                  <a:pt x="77754" y="88331"/>
                </a:lnTo>
                <a:lnTo>
                  <a:pt x="74874" y="92171"/>
                </a:lnTo>
                <a:lnTo>
                  <a:pt x="71993" y="95036"/>
                </a:lnTo>
                <a:lnTo>
                  <a:pt x="67193" y="96956"/>
                </a:lnTo>
                <a:lnTo>
                  <a:pt x="63352" y="98877"/>
                </a:lnTo>
                <a:lnTo>
                  <a:pt x="58552" y="99852"/>
                </a:lnTo>
                <a:lnTo>
                  <a:pt x="46070" y="99852"/>
                </a:lnTo>
                <a:lnTo>
                  <a:pt x="41269" y="98877"/>
                </a:lnTo>
                <a:lnTo>
                  <a:pt x="37429" y="96012"/>
                </a:lnTo>
                <a:lnTo>
                  <a:pt x="32628" y="94076"/>
                </a:lnTo>
                <a:lnTo>
                  <a:pt x="29748" y="91196"/>
                </a:lnTo>
                <a:lnTo>
                  <a:pt x="26883" y="87355"/>
                </a:lnTo>
                <a:lnTo>
                  <a:pt x="28788" y="112318"/>
                </a:lnTo>
                <a:lnTo>
                  <a:pt x="35524" y="115199"/>
                </a:lnTo>
                <a:lnTo>
                  <a:pt x="43190" y="116159"/>
                </a:lnTo>
                <a:lnTo>
                  <a:pt x="60472" y="116159"/>
                </a:lnTo>
                <a:lnTo>
                  <a:pt x="69113" y="114239"/>
                </a:lnTo>
                <a:lnTo>
                  <a:pt x="74874" y="111358"/>
                </a:lnTo>
                <a:lnTo>
                  <a:pt x="82555" y="108478"/>
                </a:lnTo>
                <a:lnTo>
                  <a:pt x="87355" y="104637"/>
                </a:lnTo>
                <a:lnTo>
                  <a:pt x="92156" y="99852"/>
                </a:lnTo>
                <a:lnTo>
                  <a:pt x="96956" y="94076"/>
                </a:lnTo>
                <a:lnTo>
                  <a:pt x="99837" y="88331"/>
                </a:lnTo>
                <a:lnTo>
                  <a:pt x="102717" y="80650"/>
                </a:lnTo>
                <a:lnTo>
                  <a:pt x="104637" y="73929"/>
                </a:lnTo>
                <a:lnTo>
                  <a:pt x="105597" y="65288"/>
                </a:lnTo>
                <a:lnTo>
                  <a:pt x="105597" y="48005"/>
                </a:lnTo>
                <a:lnTo>
                  <a:pt x="104637" y="40325"/>
                </a:lnTo>
                <a:lnTo>
                  <a:pt x="102717" y="33604"/>
                </a:lnTo>
                <a:lnTo>
                  <a:pt x="100797" y="25923"/>
                </a:lnTo>
                <a:lnTo>
                  <a:pt x="96956" y="20162"/>
                </a:lnTo>
                <a:lnTo>
                  <a:pt x="93116" y="15361"/>
                </a:lnTo>
                <a:lnTo>
                  <a:pt x="88315" y="10561"/>
                </a:lnTo>
                <a:lnTo>
                  <a:pt x="83515" y="6720"/>
                </a:lnTo>
                <a:lnTo>
                  <a:pt x="76794" y="3840"/>
                </a:lnTo>
                <a:lnTo>
                  <a:pt x="70073" y="960"/>
                </a:lnTo>
                <a:lnTo>
                  <a:pt x="62392" y="0"/>
                </a:lnTo>
                <a:lnTo>
                  <a:pt x="45110" y="0"/>
                </a:lnTo>
                <a:lnTo>
                  <a:pt x="37429" y="1935"/>
                </a:lnTo>
                <a:lnTo>
                  <a:pt x="30723" y="4800"/>
                </a:lnTo>
                <a:lnTo>
                  <a:pt x="24003" y="7680"/>
                </a:lnTo>
                <a:lnTo>
                  <a:pt x="18242" y="11521"/>
                </a:lnTo>
                <a:lnTo>
                  <a:pt x="13441" y="16322"/>
                </a:lnTo>
                <a:lnTo>
                  <a:pt x="8641" y="22082"/>
                </a:lnTo>
                <a:lnTo>
                  <a:pt x="5760" y="27843"/>
                </a:lnTo>
                <a:lnTo>
                  <a:pt x="3840" y="35524"/>
                </a:lnTo>
                <a:lnTo>
                  <a:pt x="960" y="42245"/>
                </a:lnTo>
                <a:lnTo>
                  <a:pt x="0" y="50886"/>
                </a:lnTo>
                <a:lnTo>
                  <a:pt x="0" y="68168"/>
                </a:lnTo>
                <a:lnTo>
                  <a:pt x="960" y="75849"/>
                </a:lnTo>
                <a:lnTo>
                  <a:pt x="2880" y="82570"/>
                </a:lnTo>
                <a:lnTo>
                  <a:pt x="5760" y="90236"/>
                </a:lnTo>
                <a:lnTo>
                  <a:pt x="8641" y="96012"/>
                </a:lnTo>
                <a:lnTo>
                  <a:pt x="12481" y="100797"/>
                </a:lnTo>
                <a:lnTo>
                  <a:pt x="17282" y="105597"/>
                </a:lnTo>
                <a:lnTo>
                  <a:pt x="20162" y="63367"/>
                </a:lnTo>
                <a:lnTo>
                  <a:pt x="20162" y="5184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" name="object 219"/>
          <p:cNvSpPr/>
          <p:nvPr/>
        </p:nvSpPr>
        <p:spPr>
          <a:xfrm>
            <a:off x="5502783" y="2012823"/>
            <a:ext cx="61447" cy="114239"/>
          </a:xfrm>
          <a:custGeom>
            <a:avLst/>
            <a:gdLst/>
            <a:ahLst/>
            <a:cxnLst/>
            <a:rect l="l" t="t" r="r" b="b"/>
            <a:pathLst>
              <a:path w="61447" h="114239">
                <a:moveTo>
                  <a:pt x="54726" y="20162"/>
                </a:moveTo>
                <a:lnTo>
                  <a:pt x="55686" y="20162"/>
                </a:lnTo>
                <a:lnTo>
                  <a:pt x="56647" y="21122"/>
                </a:lnTo>
                <a:lnTo>
                  <a:pt x="60487" y="21122"/>
                </a:lnTo>
                <a:lnTo>
                  <a:pt x="60487" y="20162"/>
                </a:lnTo>
                <a:lnTo>
                  <a:pt x="61447" y="19202"/>
                </a:lnTo>
                <a:lnTo>
                  <a:pt x="61447" y="3840"/>
                </a:lnTo>
                <a:lnTo>
                  <a:pt x="60487" y="3840"/>
                </a:lnTo>
                <a:lnTo>
                  <a:pt x="60487" y="2880"/>
                </a:lnTo>
                <a:lnTo>
                  <a:pt x="59527" y="2880"/>
                </a:lnTo>
                <a:lnTo>
                  <a:pt x="58567" y="1935"/>
                </a:lnTo>
                <a:lnTo>
                  <a:pt x="56647" y="1935"/>
                </a:lnTo>
                <a:lnTo>
                  <a:pt x="55686" y="960"/>
                </a:lnTo>
                <a:lnTo>
                  <a:pt x="52806" y="960"/>
                </a:lnTo>
                <a:lnTo>
                  <a:pt x="50886" y="0"/>
                </a:lnTo>
                <a:lnTo>
                  <a:pt x="42245" y="0"/>
                </a:lnTo>
                <a:lnTo>
                  <a:pt x="39364" y="960"/>
                </a:lnTo>
                <a:lnTo>
                  <a:pt x="37444" y="1935"/>
                </a:lnTo>
                <a:lnTo>
                  <a:pt x="35524" y="2880"/>
                </a:lnTo>
                <a:lnTo>
                  <a:pt x="32644" y="3840"/>
                </a:lnTo>
                <a:lnTo>
                  <a:pt x="30723" y="5775"/>
                </a:lnTo>
                <a:lnTo>
                  <a:pt x="27843" y="7680"/>
                </a:lnTo>
                <a:lnTo>
                  <a:pt x="25923" y="10561"/>
                </a:lnTo>
                <a:lnTo>
                  <a:pt x="23042" y="13441"/>
                </a:lnTo>
                <a:lnTo>
                  <a:pt x="20162" y="16322"/>
                </a:lnTo>
                <a:lnTo>
                  <a:pt x="17282" y="21122"/>
                </a:lnTo>
                <a:lnTo>
                  <a:pt x="17282" y="3840"/>
                </a:lnTo>
                <a:lnTo>
                  <a:pt x="16322" y="2880"/>
                </a:lnTo>
                <a:lnTo>
                  <a:pt x="15361" y="2880"/>
                </a:lnTo>
                <a:lnTo>
                  <a:pt x="15361" y="1935"/>
                </a:lnTo>
                <a:lnTo>
                  <a:pt x="2880" y="1935"/>
                </a:lnTo>
                <a:lnTo>
                  <a:pt x="1935" y="2880"/>
                </a:lnTo>
                <a:lnTo>
                  <a:pt x="960" y="2880"/>
                </a:lnTo>
                <a:lnTo>
                  <a:pt x="0" y="3840"/>
                </a:lnTo>
                <a:lnTo>
                  <a:pt x="0" y="112318"/>
                </a:lnTo>
                <a:lnTo>
                  <a:pt x="960" y="113278"/>
                </a:lnTo>
                <a:lnTo>
                  <a:pt x="1935" y="113278"/>
                </a:lnTo>
                <a:lnTo>
                  <a:pt x="2880" y="114239"/>
                </a:lnTo>
                <a:lnTo>
                  <a:pt x="16322" y="114239"/>
                </a:lnTo>
                <a:lnTo>
                  <a:pt x="17282" y="113278"/>
                </a:lnTo>
                <a:lnTo>
                  <a:pt x="18242" y="113278"/>
                </a:lnTo>
                <a:lnTo>
                  <a:pt x="19202" y="112318"/>
                </a:lnTo>
                <a:lnTo>
                  <a:pt x="19202" y="41285"/>
                </a:lnTo>
                <a:lnTo>
                  <a:pt x="22082" y="37444"/>
                </a:lnTo>
                <a:lnTo>
                  <a:pt x="24963" y="33604"/>
                </a:lnTo>
                <a:lnTo>
                  <a:pt x="26883" y="30723"/>
                </a:lnTo>
                <a:lnTo>
                  <a:pt x="28803" y="27843"/>
                </a:lnTo>
                <a:lnTo>
                  <a:pt x="31683" y="24963"/>
                </a:lnTo>
                <a:lnTo>
                  <a:pt x="33604" y="23042"/>
                </a:lnTo>
                <a:lnTo>
                  <a:pt x="35524" y="21122"/>
                </a:lnTo>
                <a:lnTo>
                  <a:pt x="37444" y="20162"/>
                </a:lnTo>
                <a:lnTo>
                  <a:pt x="39364" y="19202"/>
                </a:lnTo>
                <a:lnTo>
                  <a:pt x="41285" y="18242"/>
                </a:lnTo>
                <a:lnTo>
                  <a:pt x="48006" y="18242"/>
                </a:lnTo>
                <a:lnTo>
                  <a:pt x="49926" y="19202"/>
                </a:lnTo>
                <a:lnTo>
                  <a:pt x="52806" y="19202"/>
                </a:lnTo>
                <a:lnTo>
                  <a:pt x="53766" y="20162"/>
                </a:lnTo>
                <a:lnTo>
                  <a:pt x="54726" y="201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" name="object 220"/>
          <p:cNvSpPr/>
          <p:nvPr/>
        </p:nvSpPr>
        <p:spPr>
          <a:xfrm>
            <a:off x="5572871" y="1985954"/>
            <a:ext cx="69113" cy="143027"/>
          </a:xfrm>
          <a:custGeom>
            <a:avLst/>
            <a:gdLst/>
            <a:ahLst/>
            <a:cxnLst/>
            <a:rect l="l" t="t" r="r" b="b"/>
            <a:pathLst>
              <a:path w="69113" h="143027">
                <a:moveTo>
                  <a:pt x="37429" y="1920"/>
                </a:moveTo>
                <a:lnTo>
                  <a:pt x="36469" y="1920"/>
                </a:lnTo>
                <a:lnTo>
                  <a:pt x="35509" y="960"/>
                </a:lnTo>
                <a:lnTo>
                  <a:pt x="32628" y="960"/>
                </a:lnTo>
                <a:lnTo>
                  <a:pt x="31668" y="0"/>
                </a:lnTo>
                <a:lnTo>
                  <a:pt x="24947" y="0"/>
                </a:lnTo>
                <a:lnTo>
                  <a:pt x="23042" y="960"/>
                </a:lnTo>
                <a:lnTo>
                  <a:pt x="20147" y="960"/>
                </a:lnTo>
                <a:lnTo>
                  <a:pt x="19202" y="1920"/>
                </a:lnTo>
                <a:lnTo>
                  <a:pt x="19202" y="2880"/>
                </a:lnTo>
                <a:lnTo>
                  <a:pt x="18242" y="2880"/>
                </a:lnTo>
                <a:lnTo>
                  <a:pt x="18242" y="28803"/>
                </a:lnTo>
                <a:lnTo>
                  <a:pt x="2880" y="28803"/>
                </a:lnTo>
                <a:lnTo>
                  <a:pt x="2880" y="29748"/>
                </a:lnTo>
                <a:lnTo>
                  <a:pt x="1920" y="29748"/>
                </a:lnTo>
                <a:lnTo>
                  <a:pt x="960" y="30708"/>
                </a:lnTo>
                <a:lnTo>
                  <a:pt x="0" y="31668"/>
                </a:lnTo>
                <a:lnTo>
                  <a:pt x="0" y="42230"/>
                </a:lnTo>
                <a:lnTo>
                  <a:pt x="960" y="43190"/>
                </a:lnTo>
                <a:lnTo>
                  <a:pt x="1920" y="45110"/>
                </a:lnTo>
                <a:lnTo>
                  <a:pt x="18242" y="45110"/>
                </a:lnTo>
                <a:lnTo>
                  <a:pt x="18242" y="113278"/>
                </a:lnTo>
                <a:lnTo>
                  <a:pt x="19202" y="118064"/>
                </a:lnTo>
                <a:lnTo>
                  <a:pt x="20147" y="122880"/>
                </a:lnTo>
                <a:lnTo>
                  <a:pt x="21107" y="127665"/>
                </a:lnTo>
                <a:lnTo>
                  <a:pt x="23042" y="131505"/>
                </a:lnTo>
                <a:lnTo>
                  <a:pt x="25923" y="134386"/>
                </a:lnTo>
                <a:lnTo>
                  <a:pt x="27828" y="137281"/>
                </a:lnTo>
                <a:lnTo>
                  <a:pt x="31668" y="139186"/>
                </a:lnTo>
                <a:lnTo>
                  <a:pt x="35509" y="140147"/>
                </a:lnTo>
                <a:lnTo>
                  <a:pt x="39349" y="142067"/>
                </a:lnTo>
                <a:lnTo>
                  <a:pt x="44150" y="143027"/>
                </a:lnTo>
                <a:lnTo>
                  <a:pt x="52791" y="143027"/>
                </a:lnTo>
                <a:lnTo>
                  <a:pt x="54711" y="142067"/>
                </a:lnTo>
                <a:lnTo>
                  <a:pt x="58552" y="142067"/>
                </a:lnTo>
                <a:lnTo>
                  <a:pt x="59512" y="141107"/>
                </a:lnTo>
                <a:lnTo>
                  <a:pt x="61432" y="141107"/>
                </a:lnTo>
                <a:lnTo>
                  <a:pt x="63352" y="140147"/>
                </a:lnTo>
                <a:lnTo>
                  <a:pt x="64312" y="140147"/>
                </a:lnTo>
                <a:lnTo>
                  <a:pt x="65272" y="139186"/>
                </a:lnTo>
                <a:lnTo>
                  <a:pt x="66233" y="139186"/>
                </a:lnTo>
                <a:lnTo>
                  <a:pt x="67193" y="138226"/>
                </a:lnTo>
                <a:lnTo>
                  <a:pt x="68153" y="137281"/>
                </a:lnTo>
                <a:lnTo>
                  <a:pt x="68153" y="135346"/>
                </a:lnTo>
                <a:lnTo>
                  <a:pt x="69113" y="134386"/>
                </a:lnTo>
                <a:lnTo>
                  <a:pt x="69113" y="127665"/>
                </a:lnTo>
                <a:lnTo>
                  <a:pt x="68153" y="126720"/>
                </a:lnTo>
                <a:lnTo>
                  <a:pt x="68153" y="123825"/>
                </a:lnTo>
                <a:lnTo>
                  <a:pt x="67193" y="122880"/>
                </a:lnTo>
                <a:lnTo>
                  <a:pt x="64312" y="122880"/>
                </a:lnTo>
                <a:lnTo>
                  <a:pt x="64312" y="123825"/>
                </a:lnTo>
                <a:lnTo>
                  <a:pt x="62392" y="123825"/>
                </a:lnTo>
                <a:lnTo>
                  <a:pt x="61432" y="124785"/>
                </a:lnTo>
                <a:lnTo>
                  <a:pt x="60472" y="124785"/>
                </a:lnTo>
                <a:lnTo>
                  <a:pt x="58552" y="125745"/>
                </a:lnTo>
                <a:lnTo>
                  <a:pt x="47030" y="125745"/>
                </a:lnTo>
                <a:lnTo>
                  <a:pt x="43190" y="123825"/>
                </a:lnTo>
                <a:lnTo>
                  <a:pt x="41269" y="120944"/>
                </a:lnTo>
                <a:lnTo>
                  <a:pt x="39349" y="117104"/>
                </a:lnTo>
                <a:lnTo>
                  <a:pt x="37429" y="111358"/>
                </a:lnTo>
                <a:lnTo>
                  <a:pt x="37429" y="45110"/>
                </a:lnTo>
                <a:lnTo>
                  <a:pt x="66233" y="45110"/>
                </a:lnTo>
                <a:lnTo>
                  <a:pt x="67193" y="44150"/>
                </a:lnTo>
                <a:lnTo>
                  <a:pt x="68153" y="43190"/>
                </a:lnTo>
                <a:lnTo>
                  <a:pt x="68153" y="42230"/>
                </a:lnTo>
                <a:lnTo>
                  <a:pt x="69113" y="40309"/>
                </a:lnTo>
                <a:lnTo>
                  <a:pt x="69113" y="34549"/>
                </a:lnTo>
                <a:lnTo>
                  <a:pt x="68153" y="33588"/>
                </a:lnTo>
                <a:lnTo>
                  <a:pt x="68153" y="30708"/>
                </a:lnTo>
                <a:lnTo>
                  <a:pt x="67193" y="30708"/>
                </a:lnTo>
                <a:lnTo>
                  <a:pt x="67193" y="29748"/>
                </a:lnTo>
                <a:lnTo>
                  <a:pt x="66233" y="29748"/>
                </a:lnTo>
                <a:lnTo>
                  <a:pt x="65272" y="28803"/>
                </a:lnTo>
                <a:lnTo>
                  <a:pt x="37429" y="28803"/>
                </a:lnTo>
                <a:lnTo>
                  <a:pt x="37429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" name="object 221"/>
          <p:cNvSpPr/>
          <p:nvPr/>
        </p:nvSpPr>
        <p:spPr>
          <a:xfrm>
            <a:off x="5658307" y="2059868"/>
            <a:ext cx="56631" cy="15361"/>
          </a:xfrm>
          <a:custGeom>
            <a:avLst/>
            <a:gdLst/>
            <a:ahLst/>
            <a:cxnLst/>
            <a:rect l="l" t="t" r="r" b="b"/>
            <a:pathLst>
              <a:path w="56631" h="15361">
                <a:moveTo>
                  <a:pt x="960" y="0"/>
                </a:moveTo>
                <a:lnTo>
                  <a:pt x="960" y="960"/>
                </a:lnTo>
                <a:lnTo>
                  <a:pt x="0" y="2880"/>
                </a:lnTo>
                <a:lnTo>
                  <a:pt x="0" y="12481"/>
                </a:lnTo>
                <a:lnTo>
                  <a:pt x="960" y="13441"/>
                </a:lnTo>
                <a:lnTo>
                  <a:pt x="960" y="15361"/>
                </a:lnTo>
                <a:lnTo>
                  <a:pt x="55671" y="15361"/>
                </a:lnTo>
                <a:lnTo>
                  <a:pt x="55671" y="13441"/>
                </a:lnTo>
                <a:lnTo>
                  <a:pt x="56631" y="12481"/>
                </a:lnTo>
                <a:lnTo>
                  <a:pt x="56631" y="1920"/>
                </a:lnTo>
                <a:lnTo>
                  <a:pt x="55671" y="960"/>
                </a:lnTo>
                <a:lnTo>
                  <a:pt x="54711" y="0"/>
                </a:lnTo>
                <a:lnTo>
                  <a:pt x="96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" name="object 222"/>
          <p:cNvSpPr/>
          <p:nvPr/>
        </p:nvSpPr>
        <p:spPr>
          <a:xfrm>
            <a:off x="1714743" y="2300828"/>
            <a:ext cx="74874" cy="116159"/>
          </a:xfrm>
          <a:custGeom>
            <a:avLst/>
            <a:gdLst/>
            <a:ahLst/>
            <a:cxnLst/>
            <a:rect l="l" t="t" r="r" b="b"/>
            <a:pathLst>
              <a:path w="74874" h="116159">
                <a:moveTo>
                  <a:pt x="70073" y="13426"/>
                </a:moveTo>
                <a:lnTo>
                  <a:pt x="69128" y="12466"/>
                </a:lnTo>
                <a:lnTo>
                  <a:pt x="69128" y="9585"/>
                </a:lnTo>
                <a:lnTo>
                  <a:pt x="68168" y="8625"/>
                </a:lnTo>
                <a:lnTo>
                  <a:pt x="68168" y="7680"/>
                </a:lnTo>
                <a:lnTo>
                  <a:pt x="67193" y="7680"/>
                </a:lnTo>
                <a:lnTo>
                  <a:pt x="66248" y="6705"/>
                </a:lnTo>
                <a:lnTo>
                  <a:pt x="65288" y="5745"/>
                </a:lnTo>
                <a:lnTo>
                  <a:pt x="63352" y="4785"/>
                </a:lnTo>
                <a:lnTo>
                  <a:pt x="61447" y="3840"/>
                </a:lnTo>
                <a:lnTo>
                  <a:pt x="59512" y="3840"/>
                </a:lnTo>
                <a:lnTo>
                  <a:pt x="57607" y="2865"/>
                </a:lnTo>
                <a:lnTo>
                  <a:pt x="55686" y="1904"/>
                </a:lnTo>
                <a:lnTo>
                  <a:pt x="52791" y="1904"/>
                </a:lnTo>
                <a:lnTo>
                  <a:pt x="49926" y="960"/>
                </a:lnTo>
                <a:lnTo>
                  <a:pt x="47045" y="960"/>
                </a:lnTo>
                <a:lnTo>
                  <a:pt x="44165" y="0"/>
                </a:lnTo>
                <a:lnTo>
                  <a:pt x="34564" y="0"/>
                </a:lnTo>
                <a:lnTo>
                  <a:pt x="29763" y="960"/>
                </a:lnTo>
                <a:lnTo>
                  <a:pt x="24963" y="2865"/>
                </a:lnTo>
                <a:lnTo>
                  <a:pt x="20162" y="4785"/>
                </a:lnTo>
                <a:lnTo>
                  <a:pt x="15361" y="6705"/>
                </a:lnTo>
                <a:lnTo>
                  <a:pt x="12481" y="9585"/>
                </a:lnTo>
                <a:lnTo>
                  <a:pt x="9601" y="12466"/>
                </a:lnTo>
                <a:lnTo>
                  <a:pt x="6720" y="16306"/>
                </a:lnTo>
                <a:lnTo>
                  <a:pt x="5760" y="20147"/>
                </a:lnTo>
                <a:lnTo>
                  <a:pt x="3840" y="23987"/>
                </a:lnTo>
                <a:lnTo>
                  <a:pt x="2880" y="27828"/>
                </a:lnTo>
                <a:lnTo>
                  <a:pt x="2880" y="36469"/>
                </a:lnTo>
                <a:lnTo>
                  <a:pt x="3840" y="40309"/>
                </a:lnTo>
                <a:lnTo>
                  <a:pt x="4800" y="44150"/>
                </a:lnTo>
                <a:lnTo>
                  <a:pt x="6720" y="47030"/>
                </a:lnTo>
                <a:lnTo>
                  <a:pt x="8641" y="49910"/>
                </a:lnTo>
                <a:lnTo>
                  <a:pt x="11521" y="52791"/>
                </a:lnTo>
                <a:lnTo>
                  <a:pt x="13441" y="54711"/>
                </a:lnTo>
                <a:lnTo>
                  <a:pt x="16322" y="56631"/>
                </a:lnTo>
                <a:lnTo>
                  <a:pt x="20162" y="58552"/>
                </a:lnTo>
                <a:lnTo>
                  <a:pt x="23042" y="60472"/>
                </a:lnTo>
                <a:lnTo>
                  <a:pt x="25923" y="61432"/>
                </a:lnTo>
                <a:lnTo>
                  <a:pt x="29763" y="63352"/>
                </a:lnTo>
                <a:lnTo>
                  <a:pt x="32644" y="64312"/>
                </a:lnTo>
                <a:lnTo>
                  <a:pt x="36484" y="66233"/>
                </a:lnTo>
                <a:lnTo>
                  <a:pt x="39364" y="67193"/>
                </a:lnTo>
                <a:lnTo>
                  <a:pt x="42245" y="68153"/>
                </a:lnTo>
                <a:lnTo>
                  <a:pt x="45125" y="70073"/>
                </a:lnTo>
                <a:lnTo>
                  <a:pt x="48006" y="71033"/>
                </a:lnTo>
                <a:lnTo>
                  <a:pt x="49926" y="72953"/>
                </a:lnTo>
                <a:lnTo>
                  <a:pt x="51846" y="74874"/>
                </a:lnTo>
                <a:lnTo>
                  <a:pt x="53766" y="76794"/>
                </a:lnTo>
                <a:lnTo>
                  <a:pt x="55686" y="78714"/>
                </a:lnTo>
                <a:lnTo>
                  <a:pt x="55686" y="89260"/>
                </a:lnTo>
                <a:lnTo>
                  <a:pt x="54726" y="91196"/>
                </a:lnTo>
                <a:lnTo>
                  <a:pt x="53766" y="94076"/>
                </a:lnTo>
                <a:lnTo>
                  <a:pt x="51846" y="95036"/>
                </a:lnTo>
                <a:lnTo>
                  <a:pt x="49926" y="96941"/>
                </a:lnTo>
                <a:lnTo>
                  <a:pt x="48006" y="97916"/>
                </a:lnTo>
                <a:lnTo>
                  <a:pt x="46085" y="98877"/>
                </a:lnTo>
                <a:lnTo>
                  <a:pt x="43205" y="99822"/>
                </a:lnTo>
                <a:lnTo>
                  <a:pt x="40325" y="100782"/>
                </a:lnTo>
                <a:lnTo>
                  <a:pt x="25923" y="100782"/>
                </a:lnTo>
                <a:lnTo>
                  <a:pt x="22082" y="99822"/>
                </a:lnTo>
                <a:lnTo>
                  <a:pt x="19202" y="97916"/>
                </a:lnTo>
                <a:lnTo>
                  <a:pt x="16322" y="96941"/>
                </a:lnTo>
                <a:lnTo>
                  <a:pt x="13441" y="95981"/>
                </a:lnTo>
                <a:lnTo>
                  <a:pt x="11521" y="95036"/>
                </a:lnTo>
                <a:lnTo>
                  <a:pt x="8641" y="93101"/>
                </a:lnTo>
                <a:lnTo>
                  <a:pt x="7680" y="92156"/>
                </a:lnTo>
                <a:lnTo>
                  <a:pt x="5760" y="91196"/>
                </a:lnTo>
                <a:lnTo>
                  <a:pt x="1920" y="91196"/>
                </a:lnTo>
                <a:lnTo>
                  <a:pt x="960" y="92156"/>
                </a:lnTo>
                <a:lnTo>
                  <a:pt x="960" y="95036"/>
                </a:lnTo>
                <a:lnTo>
                  <a:pt x="0" y="95981"/>
                </a:lnTo>
                <a:lnTo>
                  <a:pt x="0" y="101757"/>
                </a:lnTo>
                <a:lnTo>
                  <a:pt x="960" y="102702"/>
                </a:lnTo>
                <a:lnTo>
                  <a:pt x="960" y="105597"/>
                </a:lnTo>
                <a:lnTo>
                  <a:pt x="1920" y="107502"/>
                </a:lnTo>
                <a:lnTo>
                  <a:pt x="2880" y="107502"/>
                </a:lnTo>
                <a:lnTo>
                  <a:pt x="3840" y="108463"/>
                </a:lnTo>
                <a:lnTo>
                  <a:pt x="4800" y="109438"/>
                </a:lnTo>
                <a:lnTo>
                  <a:pt x="6720" y="110383"/>
                </a:lnTo>
                <a:lnTo>
                  <a:pt x="8641" y="111343"/>
                </a:lnTo>
                <a:lnTo>
                  <a:pt x="11521" y="112303"/>
                </a:lnTo>
                <a:lnTo>
                  <a:pt x="13441" y="113263"/>
                </a:lnTo>
                <a:lnTo>
                  <a:pt x="16322" y="114223"/>
                </a:lnTo>
                <a:lnTo>
                  <a:pt x="19202" y="115183"/>
                </a:lnTo>
                <a:lnTo>
                  <a:pt x="23042" y="115183"/>
                </a:lnTo>
                <a:lnTo>
                  <a:pt x="26883" y="116159"/>
                </a:lnTo>
                <a:lnTo>
                  <a:pt x="40325" y="116159"/>
                </a:lnTo>
                <a:lnTo>
                  <a:pt x="45125" y="115183"/>
                </a:lnTo>
                <a:lnTo>
                  <a:pt x="50886" y="114223"/>
                </a:lnTo>
                <a:lnTo>
                  <a:pt x="55686" y="112303"/>
                </a:lnTo>
                <a:lnTo>
                  <a:pt x="60472" y="110383"/>
                </a:lnTo>
                <a:lnTo>
                  <a:pt x="63352" y="107502"/>
                </a:lnTo>
                <a:lnTo>
                  <a:pt x="67193" y="104622"/>
                </a:lnTo>
                <a:lnTo>
                  <a:pt x="70073" y="100782"/>
                </a:lnTo>
                <a:lnTo>
                  <a:pt x="72008" y="96941"/>
                </a:lnTo>
                <a:lnTo>
                  <a:pt x="73913" y="93101"/>
                </a:lnTo>
                <a:lnTo>
                  <a:pt x="74874" y="88315"/>
                </a:lnTo>
                <a:lnTo>
                  <a:pt x="74874" y="77754"/>
                </a:lnTo>
                <a:lnTo>
                  <a:pt x="73913" y="73913"/>
                </a:lnTo>
                <a:lnTo>
                  <a:pt x="72969" y="71033"/>
                </a:lnTo>
                <a:lnTo>
                  <a:pt x="71033" y="67193"/>
                </a:lnTo>
                <a:lnTo>
                  <a:pt x="69128" y="64312"/>
                </a:lnTo>
                <a:lnTo>
                  <a:pt x="67193" y="62392"/>
                </a:lnTo>
                <a:lnTo>
                  <a:pt x="64312" y="60472"/>
                </a:lnTo>
                <a:lnTo>
                  <a:pt x="61447" y="57591"/>
                </a:lnTo>
                <a:lnTo>
                  <a:pt x="58567" y="56631"/>
                </a:lnTo>
                <a:lnTo>
                  <a:pt x="54726" y="54711"/>
                </a:lnTo>
                <a:lnTo>
                  <a:pt x="51846" y="52791"/>
                </a:lnTo>
                <a:lnTo>
                  <a:pt x="48006" y="51831"/>
                </a:lnTo>
                <a:lnTo>
                  <a:pt x="45125" y="50871"/>
                </a:lnTo>
                <a:lnTo>
                  <a:pt x="41285" y="48950"/>
                </a:lnTo>
                <a:lnTo>
                  <a:pt x="38404" y="47990"/>
                </a:lnTo>
                <a:lnTo>
                  <a:pt x="35524" y="47030"/>
                </a:lnTo>
                <a:lnTo>
                  <a:pt x="32644" y="45110"/>
                </a:lnTo>
                <a:lnTo>
                  <a:pt x="29763" y="44150"/>
                </a:lnTo>
                <a:lnTo>
                  <a:pt x="27843" y="42230"/>
                </a:lnTo>
                <a:lnTo>
                  <a:pt x="24963" y="40309"/>
                </a:lnTo>
                <a:lnTo>
                  <a:pt x="24002" y="38389"/>
                </a:lnTo>
                <a:lnTo>
                  <a:pt x="22082" y="36469"/>
                </a:lnTo>
                <a:lnTo>
                  <a:pt x="21122" y="33588"/>
                </a:lnTo>
                <a:lnTo>
                  <a:pt x="21122" y="28788"/>
                </a:lnTo>
                <a:lnTo>
                  <a:pt x="22082" y="26868"/>
                </a:lnTo>
                <a:lnTo>
                  <a:pt x="23042" y="24947"/>
                </a:lnTo>
                <a:lnTo>
                  <a:pt x="24002" y="23027"/>
                </a:lnTo>
                <a:lnTo>
                  <a:pt x="24963" y="21107"/>
                </a:lnTo>
                <a:lnTo>
                  <a:pt x="25923" y="20147"/>
                </a:lnTo>
                <a:lnTo>
                  <a:pt x="27843" y="18242"/>
                </a:lnTo>
                <a:lnTo>
                  <a:pt x="29763" y="17266"/>
                </a:lnTo>
                <a:lnTo>
                  <a:pt x="32644" y="16306"/>
                </a:lnTo>
                <a:lnTo>
                  <a:pt x="35524" y="15346"/>
                </a:lnTo>
                <a:lnTo>
                  <a:pt x="45125" y="15346"/>
                </a:lnTo>
                <a:lnTo>
                  <a:pt x="48006" y="16306"/>
                </a:lnTo>
                <a:lnTo>
                  <a:pt x="50886" y="16306"/>
                </a:lnTo>
                <a:lnTo>
                  <a:pt x="53766" y="17266"/>
                </a:lnTo>
                <a:lnTo>
                  <a:pt x="56631" y="18242"/>
                </a:lnTo>
                <a:lnTo>
                  <a:pt x="58567" y="19187"/>
                </a:lnTo>
                <a:lnTo>
                  <a:pt x="60472" y="20147"/>
                </a:lnTo>
                <a:lnTo>
                  <a:pt x="62407" y="21107"/>
                </a:lnTo>
                <a:lnTo>
                  <a:pt x="63352" y="22067"/>
                </a:lnTo>
                <a:lnTo>
                  <a:pt x="65288" y="23027"/>
                </a:lnTo>
                <a:lnTo>
                  <a:pt x="66248" y="23987"/>
                </a:lnTo>
                <a:lnTo>
                  <a:pt x="67193" y="23987"/>
                </a:lnTo>
                <a:lnTo>
                  <a:pt x="68168" y="23027"/>
                </a:lnTo>
                <a:lnTo>
                  <a:pt x="69128" y="22067"/>
                </a:lnTo>
                <a:lnTo>
                  <a:pt x="69128" y="19187"/>
                </a:lnTo>
                <a:lnTo>
                  <a:pt x="70073" y="18242"/>
                </a:lnTo>
                <a:lnTo>
                  <a:pt x="70073" y="1342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" name="object 223"/>
          <p:cNvSpPr/>
          <p:nvPr/>
        </p:nvSpPr>
        <p:spPr>
          <a:xfrm>
            <a:off x="1817461" y="2302733"/>
            <a:ext cx="91196" cy="114254"/>
          </a:xfrm>
          <a:custGeom>
            <a:avLst/>
            <a:gdLst/>
            <a:ahLst/>
            <a:cxnLst/>
            <a:rect l="l" t="t" r="r" b="b"/>
            <a:pathLst>
              <a:path w="91196" h="114254">
                <a:moveTo>
                  <a:pt x="28803" y="94076"/>
                </a:moveTo>
                <a:lnTo>
                  <a:pt x="25923" y="92171"/>
                </a:lnTo>
                <a:lnTo>
                  <a:pt x="24003" y="89291"/>
                </a:lnTo>
                <a:lnTo>
                  <a:pt x="23042" y="87355"/>
                </a:lnTo>
                <a:lnTo>
                  <a:pt x="21122" y="83530"/>
                </a:lnTo>
                <a:lnTo>
                  <a:pt x="20162" y="79689"/>
                </a:lnTo>
                <a:lnTo>
                  <a:pt x="19202" y="76809"/>
                </a:lnTo>
                <a:lnTo>
                  <a:pt x="19202" y="2880"/>
                </a:lnTo>
                <a:lnTo>
                  <a:pt x="18242" y="1935"/>
                </a:lnTo>
                <a:lnTo>
                  <a:pt x="17282" y="960"/>
                </a:lnTo>
                <a:lnTo>
                  <a:pt x="16322" y="960"/>
                </a:lnTo>
                <a:lnTo>
                  <a:pt x="15361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35"/>
                </a:lnTo>
                <a:lnTo>
                  <a:pt x="0" y="1935"/>
                </a:lnTo>
                <a:lnTo>
                  <a:pt x="0" y="81610"/>
                </a:lnTo>
                <a:lnTo>
                  <a:pt x="960" y="87355"/>
                </a:lnTo>
                <a:lnTo>
                  <a:pt x="2880" y="93131"/>
                </a:lnTo>
                <a:lnTo>
                  <a:pt x="4800" y="97917"/>
                </a:lnTo>
                <a:lnTo>
                  <a:pt x="7680" y="101757"/>
                </a:lnTo>
                <a:lnTo>
                  <a:pt x="10561" y="105597"/>
                </a:lnTo>
                <a:lnTo>
                  <a:pt x="14401" y="108478"/>
                </a:lnTo>
                <a:lnTo>
                  <a:pt x="19202" y="111358"/>
                </a:lnTo>
                <a:lnTo>
                  <a:pt x="24003" y="113278"/>
                </a:lnTo>
                <a:lnTo>
                  <a:pt x="30723" y="114254"/>
                </a:lnTo>
                <a:lnTo>
                  <a:pt x="43205" y="114254"/>
                </a:lnTo>
                <a:lnTo>
                  <a:pt x="48966" y="113278"/>
                </a:lnTo>
                <a:lnTo>
                  <a:pt x="55671" y="109438"/>
                </a:lnTo>
                <a:lnTo>
                  <a:pt x="61447" y="106558"/>
                </a:lnTo>
                <a:lnTo>
                  <a:pt x="67208" y="101757"/>
                </a:lnTo>
                <a:lnTo>
                  <a:pt x="72953" y="95036"/>
                </a:lnTo>
                <a:lnTo>
                  <a:pt x="72953" y="110398"/>
                </a:lnTo>
                <a:lnTo>
                  <a:pt x="73914" y="111358"/>
                </a:lnTo>
                <a:lnTo>
                  <a:pt x="74889" y="112318"/>
                </a:lnTo>
                <a:lnTo>
                  <a:pt x="77754" y="112318"/>
                </a:lnTo>
                <a:lnTo>
                  <a:pt x="78714" y="113278"/>
                </a:lnTo>
                <a:lnTo>
                  <a:pt x="85435" y="113278"/>
                </a:lnTo>
                <a:lnTo>
                  <a:pt x="86395" y="112318"/>
                </a:lnTo>
                <a:lnTo>
                  <a:pt x="89275" y="112318"/>
                </a:lnTo>
                <a:lnTo>
                  <a:pt x="89275" y="111358"/>
                </a:lnTo>
                <a:lnTo>
                  <a:pt x="90236" y="111358"/>
                </a:lnTo>
                <a:lnTo>
                  <a:pt x="90236" y="110398"/>
                </a:lnTo>
                <a:lnTo>
                  <a:pt x="91196" y="109438"/>
                </a:lnTo>
                <a:lnTo>
                  <a:pt x="91196" y="2880"/>
                </a:lnTo>
                <a:lnTo>
                  <a:pt x="90236" y="2880"/>
                </a:lnTo>
                <a:lnTo>
                  <a:pt x="90236" y="1935"/>
                </a:lnTo>
                <a:lnTo>
                  <a:pt x="89275" y="960"/>
                </a:lnTo>
                <a:lnTo>
                  <a:pt x="88315" y="960"/>
                </a:lnTo>
                <a:lnTo>
                  <a:pt x="86395" y="0"/>
                </a:lnTo>
                <a:lnTo>
                  <a:pt x="75834" y="0"/>
                </a:lnTo>
                <a:lnTo>
                  <a:pt x="74889" y="960"/>
                </a:lnTo>
                <a:lnTo>
                  <a:pt x="72953" y="960"/>
                </a:lnTo>
                <a:lnTo>
                  <a:pt x="71993" y="1935"/>
                </a:lnTo>
                <a:lnTo>
                  <a:pt x="71048" y="2880"/>
                </a:lnTo>
                <a:lnTo>
                  <a:pt x="71048" y="77769"/>
                </a:lnTo>
                <a:lnTo>
                  <a:pt x="66233" y="84490"/>
                </a:lnTo>
                <a:lnTo>
                  <a:pt x="60487" y="89291"/>
                </a:lnTo>
                <a:lnTo>
                  <a:pt x="55671" y="93131"/>
                </a:lnTo>
                <a:lnTo>
                  <a:pt x="50886" y="96011"/>
                </a:lnTo>
                <a:lnTo>
                  <a:pt x="46085" y="97917"/>
                </a:lnTo>
                <a:lnTo>
                  <a:pt x="37444" y="97917"/>
                </a:lnTo>
                <a:lnTo>
                  <a:pt x="34564" y="96972"/>
                </a:lnTo>
                <a:lnTo>
                  <a:pt x="31683" y="96011"/>
                </a:lnTo>
                <a:lnTo>
                  <a:pt x="28803" y="9407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" name="object 224"/>
          <p:cNvSpPr/>
          <p:nvPr/>
        </p:nvSpPr>
        <p:spPr>
          <a:xfrm>
            <a:off x="1944182" y="2251862"/>
            <a:ext cx="55671" cy="164150"/>
          </a:xfrm>
          <a:custGeom>
            <a:avLst/>
            <a:gdLst/>
            <a:ahLst/>
            <a:cxnLst/>
            <a:rect l="l" t="t" r="r" b="b"/>
            <a:pathLst>
              <a:path w="55671" h="164150">
                <a:moveTo>
                  <a:pt x="0" y="960"/>
                </a:moveTo>
                <a:lnTo>
                  <a:pt x="0" y="162229"/>
                </a:lnTo>
                <a:lnTo>
                  <a:pt x="960" y="163189"/>
                </a:lnTo>
                <a:lnTo>
                  <a:pt x="3840" y="163189"/>
                </a:lnTo>
                <a:lnTo>
                  <a:pt x="5760" y="164150"/>
                </a:lnTo>
                <a:lnTo>
                  <a:pt x="11521" y="164150"/>
                </a:lnTo>
                <a:lnTo>
                  <a:pt x="12481" y="163189"/>
                </a:lnTo>
                <a:lnTo>
                  <a:pt x="14401" y="163189"/>
                </a:lnTo>
                <a:lnTo>
                  <a:pt x="15361" y="162229"/>
                </a:lnTo>
                <a:lnTo>
                  <a:pt x="16322" y="162229"/>
                </a:lnTo>
                <a:lnTo>
                  <a:pt x="16322" y="161269"/>
                </a:lnTo>
                <a:lnTo>
                  <a:pt x="17282" y="160309"/>
                </a:lnTo>
                <a:lnTo>
                  <a:pt x="17282" y="146883"/>
                </a:lnTo>
                <a:lnTo>
                  <a:pt x="20162" y="150723"/>
                </a:lnTo>
                <a:lnTo>
                  <a:pt x="24003" y="135361"/>
                </a:lnTo>
                <a:lnTo>
                  <a:pt x="19187" y="128640"/>
                </a:lnTo>
                <a:lnTo>
                  <a:pt x="19187" y="86395"/>
                </a:lnTo>
                <a:lnTo>
                  <a:pt x="22082" y="82555"/>
                </a:lnTo>
                <a:lnTo>
                  <a:pt x="24963" y="79674"/>
                </a:lnTo>
                <a:lnTo>
                  <a:pt x="27843" y="76794"/>
                </a:lnTo>
                <a:lnTo>
                  <a:pt x="30708" y="73914"/>
                </a:lnTo>
                <a:lnTo>
                  <a:pt x="32644" y="71993"/>
                </a:lnTo>
                <a:lnTo>
                  <a:pt x="35524" y="71033"/>
                </a:lnTo>
                <a:lnTo>
                  <a:pt x="38404" y="69113"/>
                </a:lnTo>
                <a:lnTo>
                  <a:pt x="40309" y="68153"/>
                </a:lnTo>
                <a:lnTo>
                  <a:pt x="43190" y="67208"/>
                </a:lnTo>
                <a:lnTo>
                  <a:pt x="45110" y="66233"/>
                </a:lnTo>
                <a:lnTo>
                  <a:pt x="55671" y="66233"/>
                </a:lnTo>
                <a:lnTo>
                  <a:pt x="53751" y="48966"/>
                </a:lnTo>
                <a:lnTo>
                  <a:pt x="50871" y="48966"/>
                </a:lnTo>
                <a:lnTo>
                  <a:pt x="47990" y="49926"/>
                </a:lnTo>
                <a:lnTo>
                  <a:pt x="45110" y="49926"/>
                </a:lnTo>
                <a:lnTo>
                  <a:pt x="42245" y="50871"/>
                </a:lnTo>
                <a:lnTo>
                  <a:pt x="39364" y="51831"/>
                </a:lnTo>
                <a:lnTo>
                  <a:pt x="36469" y="53751"/>
                </a:lnTo>
                <a:lnTo>
                  <a:pt x="33588" y="54711"/>
                </a:lnTo>
                <a:lnTo>
                  <a:pt x="30708" y="56647"/>
                </a:lnTo>
                <a:lnTo>
                  <a:pt x="27843" y="58552"/>
                </a:lnTo>
                <a:lnTo>
                  <a:pt x="24963" y="60487"/>
                </a:lnTo>
                <a:lnTo>
                  <a:pt x="22082" y="63352"/>
                </a:lnTo>
                <a:lnTo>
                  <a:pt x="19187" y="67208"/>
                </a:lnTo>
                <a:lnTo>
                  <a:pt x="19187" y="1920"/>
                </a:lnTo>
                <a:lnTo>
                  <a:pt x="18242" y="1920"/>
                </a:lnTo>
                <a:lnTo>
                  <a:pt x="18242" y="960"/>
                </a:lnTo>
                <a:lnTo>
                  <a:pt x="17282" y="960"/>
                </a:lnTo>
                <a:lnTo>
                  <a:pt x="16322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" name="object 225"/>
          <p:cNvSpPr/>
          <p:nvPr/>
        </p:nvSpPr>
        <p:spPr>
          <a:xfrm>
            <a:off x="1964344" y="2300828"/>
            <a:ext cx="76794" cy="116159"/>
          </a:xfrm>
          <a:custGeom>
            <a:avLst/>
            <a:gdLst/>
            <a:ahLst/>
            <a:cxnLst/>
            <a:rect l="l" t="t" r="r" b="b"/>
            <a:pathLst>
              <a:path w="76794" h="116159">
                <a:moveTo>
                  <a:pt x="14401" y="95036"/>
                </a:moveTo>
                <a:lnTo>
                  <a:pt x="9585" y="91196"/>
                </a:lnTo>
                <a:lnTo>
                  <a:pt x="3840" y="86395"/>
                </a:lnTo>
                <a:lnTo>
                  <a:pt x="0" y="101757"/>
                </a:lnTo>
                <a:lnTo>
                  <a:pt x="2865" y="104622"/>
                </a:lnTo>
                <a:lnTo>
                  <a:pt x="5745" y="106542"/>
                </a:lnTo>
                <a:lnTo>
                  <a:pt x="8641" y="108463"/>
                </a:lnTo>
                <a:lnTo>
                  <a:pt x="10546" y="110383"/>
                </a:lnTo>
                <a:lnTo>
                  <a:pt x="13426" y="112303"/>
                </a:lnTo>
                <a:lnTo>
                  <a:pt x="16306" y="113263"/>
                </a:lnTo>
                <a:lnTo>
                  <a:pt x="19202" y="115183"/>
                </a:lnTo>
                <a:lnTo>
                  <a:pt x="22082" y="115183"/>
                </a:lnTo>
                <a:lnTo>
                  <a:pt x="24947" y="116159"/>
                </a:lnTo>
                <a:lnTo>
                  <a:pt x="38389" y="116159"/>
                </a:lnTo>
                <a:lnTo>
                  <a:pt x="45110" y="115183"/>
                </a:lnTo>
                <a:lnTo>
                  <a:pt x="50871" y="112303"/>
                </a:lnTo>
                <a:lnTo>
                  <a:pt x="56631" y="109438"/>
                </a:lnTo>
                <a:lnTo>
                  <a:pt x="61432" y="105597"/>
                </a:lnTo>
                <a:lnTo>
                  <a:pt x="65272" y="100782"/>
                </a:lnTo>
                <a:lnTo>
                  <a:pt x="69113" y="95036"/>
                </a:lnTo>
                <a:lnTo>
                  <a:pt x="71993" y="89260"/>
                </a:lnTo>
                <a:lnTo>
                  <a:pt x="73913" y="81594"/>
                </a:lnTo>
                <a:lnTo>
                  <a:pt x="75834" y="74874"/>
                </a:lnTo>
                <a:lnTo>
                  <a:pt x="76794" y="66233"/>
                </a:lnTo>
                <a:lnTo>
                  <a:pt x="76794" y="48950"/>
                </a:lnTo>
                <a:lnTo>
                  <a:pt x="75834" y="42230"/>
                </a:lnTo>
                <a:lnTo>
                  <a:pt x="74874" y="35509"/>
                </a:lnTo>
                <a:lnTo>
                  <a:pt x="72953" y="28788"/>
                </a:lnTo>
                <a:lnTo>
                  <a:pt x="70073" y="22067"/>
                </a:lnTo>
                <a:lnTo>
                  <a:pt x="67193" y="17266"/>
                </a:lnTo>
                <a:lnTo>
                  <a:pt x="63352" y="12466"/>
                </a:lnTo>
                <a:lnTo>
                  <a:pt x="59512" y="7680"/>
                </a:lnTo>
                <a:lnTo>
                  <a:pt x="53751" y="4785"/>
                </a:lnTo>
                <a:lnTo>
                  <a:pt x="47990" y="1904"/>
                </a:lnTo>
                <a:lnTo>
                  <a:pt x="41269" y="0"/>
                </a:lnTo>
                <a:lnTo>
                  <a:pt x="33588" y="0"/>
                </a:lnTo>
                <a:lnTo>
                  <a:pt x="35509" y="17266"/>
                </a:lnTo>
                <a:lnTo>
                  <a:pt x="39349" y="18242"/>
                </a:lnTo>
                <a:lnTo>
                  <a:pt x="43190" y="21107"/>
                </a:lnTo>
                <a:lnTo>
                  <a:pt x="46070" y="23027"/>
                </a:lnTo>
                <a:lnTo>
                  <a:pt x="48950" y="25907"/>
                </a:lnTo>
                <a:lnTo>
                  <a:pt x="50871" y="29748"/>
                </a:lnTo>
                <a:lnTo>
                  <a:pt x="52791" y="34549"/>
                </a:lnTo>
                <a:lnTo>
                  <a:pt x="54711" y="38389"/>
                </a:lnTo>
                <a:lnTo>
                  <a:pt x="54711" y="43190"/>
                </a:lnTo>
                <a:lnTo>
                  <a:pt x="55671" y="48950"/>
                </a:lnTo>
                <a:lnTo>
                  <a:pt x="56631" y="53751"/>
                </a:lnTo>
                <a:lnTo>
                  <a:pt x="56631" y="64312"/>
                </a:lnTo>
                <a:lnTo>
                  <a:pt x="55671" y="69113"/>
                </a:lnTo>
                <a:lnTo>
                  <a:pt x="54711" y="73913"/>
                </a:lnTo>
                <a:lnTo>
                  <a:pt x="53751" y="78714"/>
                </a:lnTo>
                <a:lnTo>
                  <a:pt x="51831" y="83515"/>
                </a:lnTo>
                <a:lnTo>
                  <a:pt x="49911" y="87355"/>
                </a:lnTo>
                <a:lnTo>
                  <a:pt x="47990" y="91196"/>
                </a:lnTo>
                <a:lnTo>
                  <a:pt x="45110" y="94076"/>
                </a:lnTo>
                <a:lnTo>
                  <a:pt x="42230" y="95981"/>
                </a:lnTo>
                <a:lnTo>
                  <a:pt x="38389" y="98877"/>
                </a:lnTo>
                <a:lnTo>
                  <a:pt x="34549" y="99822"/>
                </a:lnTo>
                <a:lnTo>
                  <a:pt x="23987" y="99822"/>
                </a:lnTo>
                <a:lnTo>
                  <a:pt x="19202" y="97916"/>
                </a:lnTo>
                <a:lnTo>
                  <a:pt x="14401" y="9503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" name="object 226"/>
          <p:cNvSpPr/>
          <p:nvPr/>
        </p:nvSpPr>
        <p:spPr>
          <a:xfrm>
            <a:off x="2061286" y="2300828"/>
            <a:ext cx="74889" cy="116159"/>
          </a:xfrm>
          <a:custGeom>
            <a:avLst/>
            <a:gdLst/>
            <a:ahLst/>
            <a:cxnLst/>
            <a:rect l="l" t="t" r="r" b="b"/>
            <a:pathLst>
              <a:path w="74889" h="116159">
                <a:moveTo>
                  <a:pt x="70088" y="13426"/>
                </a:moveTo>
                <a:lnTo>
                  <a:pt x="69128" y="12466"/>
                </a:lnTo>
                <a:lnTo>
                  <a:pt x="69128" y="9585"/>
                </a:lnTo>
                <a:lnTo>
                  <a:pt x="68168" y="8625"/>
                </a:lnTo>
                <a:lnTo>
                  <a:pt x="68168" y="7680"/>
                </a:lnTo>
                <a:lnTo>
                  <a:pt x="67208" y="7680"/>
                </a:lnTo>
                <a:lnTo>
                  <a:pt x="66248" y="6705"/>
                </a:lnTo>
                <a:lnTo>
                  <a:pt x="65288" y="5745"/>
                </a:lnTo>
                <a:lnTo>
                  <a:pt x="63367" y="4785"/>
                </a:lnTo>
                <a:lnTo>
                  <a:pt x="61447" y="3840"/>
                </a:lnTo>
                <a:lnTo>
                  <a:pt x="59527" y="3840"/>
                </a:lnTo>
                <a:lnTo>
                  <a:pt x="57607" y="2865"/>
                </a:lnTo>
                <a:lnTo>
                  <a:pt x="55686" y="1904"/>
                </a:lnTo>
                <a:lnTo>
                  <a:pt x="52806" y="1904"/>
                </a:lnTo>
                <a:lnTo>
                  <a:pt x="49926" y="960"/>
                </a:lnTo>
                <a:lnTo>
                  <a:pt x="47045" y="960"/>
                </a:lnTo>
                <a:lnTo>
                  <a:pt x="44165" y="0"/>
                </a:lnTo>
                <a:lnTo>
                  <a:pt x="34564" y="0"/>
                </a:lnTo>
                <a:lnTo>
                  <a:pt x="29763" y="960"/>
                </a:lnTo>
                <a:lnTo>
                  <a:pt x="24963" y="2865"/>
                </a:lnTo>
                <a:lnTo>
                  <a:pt x="20177" y="4785"/>
                </a:lnTo>
                <a:lnTo>
                  <a:pt x="15377" y="6705"/>
                </a:lnTo>
                <a:lnTo>
                  <a:pt x="12496" y="9585"/>
                </a:lnTo>
                <a:lnTo>
                  <a:pt x="9616" y="12466"/>
                </a:lnTo>
                <a:lnTo>
                  <a:pt x="6720" y="16306"/>
                </a:lnTo>
                <a:lnTo>
                  <a:pt x="5775" y="20147"/>
                </a:lnTo>
                <a:lnTo>
                  <a:pt x="3840" y="23987"/>
                </a:lnTo>
                <a:lnTo>
                  <a:pt x="2895" y="27828"/>
                </a:lnTo>
                <a:lnTo>
                  <a:pt x="2895" y="36469"/>
                </a:lnTo>
                <a:lnTo>
                  <a:pt x="3840" y="40309"/>
                </a:lnTo>
                <a:lnTo>
                  <a:pt x="4815" y="44150"/>
                </a:lnTo>
                <a:lnTo>
                  <a:pt x="6720" y="47030"/>
                </a:lnTo>
                <a:lnTo>
                  <a:pt x="8656" y="49910"/>
                </a:lnTo>
                <a:lnTo>
                  <a:pt x="11521" y="52791"/>
                </a:lnTo>
                <a:lnTo>
                  <a:pt x="13456" y="54711"/>
                </a:lnTo>
                <a:lnTo>
                  <a:pt x="16337" y="56631"/>
                </a:lnTo>
                <a:lnTo>
                  <a:pt x="20177" y="58552"/>
                </a:lnTo>
                <a:lnTo>
                  <a:pt x="23058" y="60472"/>
                </a:lnTo>
                <a:lnTo>
                  <a:pt x="25923" y="61432"/>
                </a:lnTo>
                <a:lnTo>
                  <a:pt x="29763" y="63352"/>
                </a:lnTo>
                <a:lnTo>
                  <a:pt x="32644" y="64312"/>
                </a:lnTo>
                <a:lnTo>
                  <a:pt x="36484" y="66233"/>
                </a:lnTo>
                <a:lnTo>
                  <a:pt x="39364" y="67193"/>
                </a:lnTo>
                <a:lnTo>
                  <a:pt x="42245" y="68153"/>
                </a:lnTo>
                <a:lnTo>
                  <a:pt x="45125" y="70073"/>
                </a:lnTo>
                <a:lnTo>
                  <a:pt x="48006" y="71033"/>
                </a:lnTo>
                <a:lnTo>
                  <a:pt x="49926" y="72953"/>
                </a:lnTo>
                <a:lnTo>
                  <a:pt x="51846" y="74874"/>
                </a:lnTo>
                <a:lnTo>
                  <a:pt x="53766" y="76794"/>
                </a:lnTo>
                <a:lnTo>
                  <a:pt x="55686" y="78714"/>
                </a:lnTo>
                <a:lnTo>
                  <a:pt x="55686" y="89260"/>
                </a:lnTo>
                <a:lnTo>
                  <a:pt x="54726" y="91196"/>
                </a:lnTo>
                <a:lnTo>
                  <a:pt x="53766" y="94076"/>
                </a:lnTo>
                <a:lnTo>
                  <a:pt x="51846" y="95036"/>
                </a:lnTo>
                <a:lnTo>
                  <a:pt x="49926" y="96941"/>
                </a:lnTo>
                <a:lnTo>
                  <a:pt x="48006" y="97916"/>
                </a:lnTo>
                <a:lnTo>
                  <a:pt x="46085" y="98877"/>
                </a:lnTo>
                <a:lnTo>
                  <a:pt x="43205" y="99822"/>
                </a:lnTo>
                <a:lnTo>
                  <a:pt x="40325" y="100782"/>
                </a:lnTo>
                <a:lnTo>
                  <a:pt x="25923" y="100782"/>
                </a:lnTo>
                <a:lnTo>
                  <a:pt x="22082" y="99822"/>
                </a:lnTo>
                <a:lnTo>
                  <a:pt x="19217" y="97916"/>
                </a:lnTo>
                <a:lnTo>
                  <a:pt x="16337" y="96941"/>
                </a:lnTo>
                <a:lnTo>
                  <a:pt x="13456" y="95981"/>
                </a:lnTo>
                <a:lnTo>
                  <a:pt x="11521" y="95036"/>
                </a:lnTo>
                <a:lnTo>
                  <a:pt x="8656" y="93101"/>
                </a:lnTo>
                <a:lnTo>
                  <a:pt x="7680" y="92156"/>
                </a:lnTo>
                <a:lnTo>
                  <a:pt x="5775" y="91196"/>
                </a:lnTo>
                <a:lnTo>
                  <a:pt x="1935" y="91196"/>
                </a:lnTo>
                <a:lnTo>
                  <a:pt x="975" y="92156"/>
                </a:lnTo>
                <a:lnTo>
                  <a:pt x="975" y="95036"/>
                </a:lnTo>
                <a:lnTo>
                  <a:pt x="0" y="95981"/>
                </a:lnTo>
                <a:lnTo>
                  <a:pt x="0" y="101757"/>
                </a:lnTo>
                <a:lnTo>
                  <a:pt x="975" y="102702"/>
                </a:lnTo>
                <a:lnTo>
                  <a:pt x="975" y="105597"/>
                </a:lnTo>
                <a:lnTo>
                  <a:pt x="1935" y="107502"/>
                </a:lnTo>
                <a:lnTo>
                  <a:pt x="2895" y="107502"/>
                </a:lnTo>
                <a:lnTo>
                  <a:pt x="3840" y="108463"/>
                </a:lnTo>
                <a:lnTo>
                  <a:pt x="4815" y="109438"/>
                </a:lnTo>
                <a:lnTo>
                  <a:pt x="6720" y="110383"/>
                </a:lnTo>
                <a:lnTo>
                  <a:pt x="8656" y="111343"/>
                </a:lnTo>
                <a:lnTo>
                  <a:pt x="11521" y="112303"/>
                </a:lnTo>
                <a:lnTo>
                  <a:pt x="13456" y="113263"/>
                </a:lnTo>
                <a:lnTo>
                  <a:pt x="16337" y="114223"/>
                </a:lnTo>
                <a:lnTo>
                  <a:pt x="19217" y="115183"/>
                </a:lnTo>
                <a:lnTo>
                  <a:pt x="23058" y="115183"/>
                </a:lnTo>
                <a:lnTo>
                  <a:pt x="26898" y="116159"/>
                </a:lnTo>
                <a:lnTo>
                  <a:pt x="40325" y="116159"/>
                </a:lnTo>
                <a:lnTo>
                  <a:pt x="45125" y="115183"/>
                </a:lnTo>
                <a:lnTo>
                  <a:pt x="50886" y="114223"/>
                </a:lnTo>
                <a:lnTo>
                  <a:pt x="55686" y="112303"/>
                </a:lnTo>
                <a:lnTo>
                  <a:pt x="60487" y="110383"/>
                </a:lnTo>
                <a:lnTo>
                  <a:pt x="63367" y="107502"/>
                </a:lnTo>
                <a:lnTo>
                  <a:pt x="67208" y="104622"/>
                </a:lnTo>
                <a:lnTo>
                  <a:pt x="70088" y="100782"/>
                </a:lnTo>
                <a:lnTo>
                  <a:pt x="72009" y="96941"/>
                </a:lnTo>
                <a:lnTo>
                  <a:pt x="73929" y="93101"/>
                </a:lnTo>
                <a:lnTo>
                  <a:pt x="74889" y="88315"/>
                </a:lnTo>
                <a:lnTo>
                  <a:pt x="74889" y="77754"/>
                </a:lnTo>
                <a:lnTo>
                  <a:pt x="73929" y="73913"/>
                </a:lnTo>
                <a:lnTo>
                  <a:pt x="72969" y="71033"/>
                </a:lnTo>
                <a:lnTo>
                  <a:pt x="71048" y="67193"/>
                </a:lnTo>
                <a:lnTo>
                  <a:pt x="69128" y="64312"/>
                </a:lnTo>
                <a:lnTo>
                  <a:pt x="67208" y="62392"/>
                </a:lnTo>
                <a:lnTo>
                  <a:pt x="64328" y="60472"/>
                </a:lnTo>
                <a:lnTo>
                  <a:pt x="61447" y="57591"/>
                </a:lnTo>
                <a:lnTo>
                  <a:pt x="58567" y="56631"/>
                </a:lnTo>
                <a:lnTo>
                  <a:pt x="54726" y="54711"/>
                </a:lnTo>
                <a:lnTo>
                  <a:pt x="51846" y="52791"/>
                </a:lnTo>
                <a:lnTo>
                  <a:pt x="48006" y="51831"/>
                </a:lnTo>
                <a:lnTo>
                  <a:pt x="45125" y="50871"/>
                </a:lnTo>
                <a:lnTo>
                  <a:pt x="41285" y="48950"/>
                </a:lnTo>
                <a:lnTo>
                  <a:pt x="38404" y="47990"/>
                </a:lnTo>
                <a:lnTo>
                  <a:pt x="35524" y="47030"/>
                </a:lnTo>
                <a:lnTo>
                  <a:pt x="32644" y="45110"/>
                </a:lnTo>
                <a:lnTo>
                  <a:pt x="29763" y="44150"/>
                </a:lnTo>
                <a:lnTo>
                  <a:pt x="27843" y="42230"/>
                </a:lnTo>
                <a:lnTo>
                  <a:pt x="24963" y="40309"/>
                </a:lnTo>
                <a:lnTo>
                  <a:pt x="24003" y="38389"/>
                </a:lnTo>
                <a:lnTo>
                  <a:pt x="22082" y="36469"/>
                </a:lnTo>
                <a:lnTo>
                  <a:pt x="21122" y="33588"/>
                </a:lnTo>
                <a:lnTo>
                  <a:pt x="21122" y="28788"/>
                </a:lnTo>
                <a:lnTo>
                  <a:pt x="22082" y="26868"/>
                </a:lnTo>
                <a:lnTo>
                  <a:pt x="23058" y="24947"/>
                </a:lnTo>
                <a:lnTo>
                  <a:pt x="24003" y="23027"/>
                </a:lnTo>
                <a:lnTo>
                  <a:pt x="24963" y="21107"/>
                </a:lnTo>
                <a:lnTo>
                  <a:pt x="25923" y="20147"/>
                </a:lnTo>
                <a:lnTo>
                  <a:pt x="27843" y="18242"/>
                </a:lnTo>
                <a:lnTo>
                  <a:pt x="29763" y="17266"/>
                </a:lnTo>
                <a:lnTo>
                  <a:pt x="32644" y="16306"/>
                </a:lnTo>
                <a:lnTo>
                  <a:pt x="35524" y="15346"/>
                </a:lnTo>
                <a:lnTo>
                  <a:pt x="45125" y="15346"/>
                </a:lnTo>
                <a:lnTo>
                  <a:pt x="48006" y="16306"/>
                </a:lnTo>
                <a:lnTo>
                  <a:pt x="50886" y="16306"/>
                </a:lnTo>
                <a:lnTo>
                  <a:pt x="53766" y="17266"/>
                </a:lnTo>
                <a:lnTo>
                  <a:pt x="56647" y="18242"/>
                </a:lnTo>
                <a:lnTo>
                  <a:pt x="58567" y="19187"/>
                </a:lnTo>
                <a:lnTo>
                  <a:pt x="60487" y="20147"/>
                </a:lnTo>
                <a:lnTo>
                  <a:pt x="62407" y="21107"/>
                </a:lnTo>
                <a:lnTo>
                  <a:pt x="63367" y="22067"/>
                </a:lnTo>
                <a:lnTo>
                  <a:pt x="65288" y="23027"/>
                </a:lnTo>
                <a:lnTo>
                  <a:pt x="66248" y="23987"/>
                </a:lnTo>
                <a:lnTo>
                  <a:pt x="67208" y="23987"/>
                </a:lnTo>
                <a:lnTo>
                  <a:pt x="68168" y="23027"/>
                </a:lnTo>
                <a:lnTo>
                  <a:pt x="69128" y="22067"/>
                </a:lnTo>
                <a:lnTo>
                  <a:pt x="69128" y="19187"/>
                </a:lnTo>
                <a:lnTo>
                  <a:pt x="70088" y="18242"/>
                </a:lnTo>
                <a:lnTo>
                  <a:pt x="70088" y="1342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" name="object 227"/>
          <p:cNvSpPr/>
          <p:nvPr/>
        </p:nvSpPr>
        <p:spPr>
          <a:xfrm>
            <a:off x="2146736" y="2274905"/>
            <a:ext cx="69113" cy="142082"/>
          </a:xfrm>
          <a:custGeom>
            <a:avLst/>
            <a:gdLst/>
            <a:ahLst/>
            <a:cxnLst/>
            <a:rect l="l" t="t" r="r" b="b"/>
            <a:pathLst>
              <a:path w="69113" h="142082">
                <a:moveTo>
                  <a:pt x="19187" y="2880"/>
                </a:moveTo>
                <a:lnTo>
                  <a:pt x="19187" y="28788"/>
                </a:lnTo>
                <a:lnTo>
                  <a:pt x="2880" y="28788"/>
                </a:lnTo>
                <a:lnTo>
                  <a:pt x="1920" y="29763"/>
                </a:lnTo>
                <a:lnTo>
                  <a:pt x="1920" y="30708"/>
                </a:lnTo>
                <a:lnTo>
                  <a:pt x="960" y="30708"/>
                </a:lnTo>
                <a:lnTo>
                  <a:pt x="960" y="32628"/>
                </a:lnTo>
                <a:lnTo>
                  <a:pt x="0" y="33604"/>
                </a:lnTo>
                <a:lnTo>
                  <a:pt x="0" y="39349"/>
                </a:lnTo>
                <a:lnTo>
                  <a:pt x="960" y="41269"/>
                </a:lnTo>
                <a:lnTo>
                  <a:pt x="1920" y="43190"/>
                </a:lnTo>
                <a:lnTo>
                  <a:pt x="1920" y="44165"/>
                </a:lnTo>
                <a:lnTo>
                  <a:pt x="2880" y="45110"/>
                </a:lnTo>
                <a:lnTo>
                  <a:pt x="19187" y="45110"/>
                </a:lnTo>
                <a:lnTo>
                  <a:pt x="19187" y="112318"/>
                </a:lnTo>
                <a:lnTo>
                  <a:pt x="20147" y="118079"/>
                </a:lnTo>
                <a:lnTo>
                  <a:pt x="21122" y="121904"/>
                </a:lnTo>
                <a:lnTo>
                  <a:pt x="22082" y="126705"/>
                </a:lnTo>
                <a:lnTo>
                  <a:pt x="23987" y="130545"/>
                </a:lnTo>
                <a:lnTo>
                  <a:pt x="25923" y="133426"/>
                </a:lnTo>
                <a:lnTo>
                  <a:pt x="28803" y="136306"/>
                </a:lnTo>
                <a:lnTo>
                  <a:pt x="31683" y="138226"/>
                </a:lnTo>
                <a:lnTo>
                  <a:pt x="35524" y="140147"/>
                </a:lnTo>
                <a:lnTo>
                  <a:pt x="40309" y="141107"/>
                </a:lnTo>
                <a:lnTo>
                  <a:pt x="45110" y="142082"/>
                </a:lnTo>
                <a:lnTo>
                  <a:pt x="55671" y="142082"/>
                </a:lnTo>
                <a:lnTo>
                  <a:pt x="57591" y="141107"/>
                </a:lnTo>
                <a:lnTo>
                  <a:pt x="60472" y="141107"/>
                </a:lnTo>
                <a:lnTo>
                  <a:pt x="62392" y="140147"/>
                </a:lnTo>
                <a:lnTo>
                  <a:pt x="63352" y="140147"/>
                </a:lnTo>
                <a:lnTo>
                  <a:pt x="65272" y="139186"/>
                </a:lnTo>
                <a:lnTo>
                  <a:pt x="66233" y="139186"/>
                </a:lnTo>
                <a:lnTo>
                  <a:pt x="67193" y="138226"/>
                </a:lnTo>
                <a:lnTo>
                  <a:pt x="68153" y="137266"/>
                </a:lnTo>
                <a:lnTo>
                  <a:pt x="69113" y="136306"/>
                </a:lnTo>
                <a:lnTo>
                  <a:pt x="69113" y="123840"/>
                </a:lnTo>
                <a:lnTo>
                  <a:pt x="68153" y="122864"/>
                </a:lnTo>
                <a:lnTo>
                  <a:pt x="67193" y="121904"/>
                </a:lnTo>
                <a:lnTo>
                  <a:pt x="66233" y="121904"/>
                </a:lnTo>
                <a:lnTo>
                  <a:pt x="65272" y="122864"/>
                </a:lnTo>
                <a:lnTo>
                  <a:pt x="64312" y="122864"/>
                </a:lnTo>
                <a:lnTo>
                  <a:pt x="63352" y="123840"/>
                </a:lnTo>
                <a:lnTo>
                  <a:pt x="62392" y="123840"/>
                </a:lnTo>
                <a:lnTo>
                  <a:pt x="60472" y="124800"/>
                </a:lnTo>
                <a:lnTo>
                  <a:pt x="58552" y="124800"/>
                </a:lnTo>
                <a:lnTo>
                  <a:pt x="56631" y="125745"/>
                </a:lnTo>
                <a:lnTo>
                  <a:pt x="47990" y="125745"/>
                </a:lnTo>
                <a:lnTo>
                  <a:pt x="44150" y="123840"/>
                </a:lnTo>
                <a:lnTo>
                  <a:pt x="41269" y="119999"/>
                </a:lnTo>
                <a:lnTo>
                  <a:pt x="39364" y="116159"/>
                </a:lnTo>
                <a:lnTo>
                  <a:pt x="38389" y="110398"/>
                </a:lnTo>
                <a:lnTo>
                  <a:pt x="38389" y="45110"/>
                </a:lnTo>
                <a:lnTo>
                  <a:pt x="67193" y="45110"/>
                </a:lnTo>
                <a:lnTo>
                  <a:pt x="68153" y="44165"/>
                </a:lnTo>
                <a:lnTo>
                  <a:pt x="68153" y="43190"/>
                </a:lnTo>
                <a:lnTo>
                  <a:pt x="69113" y="41269"/>
                </a:lnTo>
                <a:lnTo>
                  <a:pt x="69113" y="30708"/>
                </a:lnTo>
                <a:lnTo>
                  <a:pt x="68153" y="30708"/>
                </a:lnTo>
                <a:lnTo>
                  <a:pt x="68153" y="29763"/>
                </a:lnTo>
                <a:lnTo>
                  <a:pt x="67193" y="28788"/>
                </a:lnTo>
                <a:lnTo>
                  <a:pt x="38389" y="28788"/>
                </a:lnTo>
                <a:lnTo>
                  <a:pt x="38389" y="1920"/>
                </a:lnTo>
                <a:lnTo>
                  <a:pt x="37429" y="1920"/>
                </a:lnTo>
                <a:lnTo>
                  <a:pt x="37429" y="960"/>
                </a:lnTo>
                <a:lnTo>
                  <a:pt x="36469" y="960"/>
                </a:lnTo>
                <a:lnTo>
                  <a:pt x="35524" y="0"/>
                </a:lnTo>
                <a:lnTo>
                  <a:pt x="22082" y="0"/>
                </a:lnTo>
                <a:lnTo>
                  <a:pt x="21122" y="960"/>
                </a:lnTo>
                <a:lnTo>
                  <a:pt x="20147" y="960"/>
                </a:lnTo>
                <a:lnTo>
                  <a:pt x="20147" y="1920"/>
                </a:lnTo>
                <a:lnTo>
                  <a:pt x="19187" y="1920"/>
                </a:lnTo>
                <a:lnTo>
                  <a:pt x="19187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" name="object 228"/>
          <p:cNvSpPr/>
          <p:nvPr/>
        </p:nvSpPr>
        <p:spPr>
          <a:xfrm>
            <a:off x="2239853" y="2259543"/>
            <a:ext cx="23987" cy="23042"/>
          </a:xfrm>
          <a:custGeom>
            <a:avLst/>
            <a:gdLst/>
            <a:ahLst/>
            <a:cxnLst/>
            <a:rect l="l" t="t" r="r" b="b"/>
            <a:pathLst>
              <a:path w="23987" h="23042">
                <a:moveTo>
                  <a:pt x="23987" y="11521"/>
                </a:moveTo>
                <a:lnTo>
                  <a:pt x="23987" y="6720"/>
                </a:lnTo>
                <a:lnTo>
                  <a:pt x="23042" y="3840"/>
                </a:lnTo>
                <a:lnTo>
                  <a:pt x="21107" y="1920"/>
                </a:lnTo>
                <a:lnTo>
                  <a:pt x="19202" y="960"/>
                </a:lnTo>
                <a:lnTo>
                  <a:pt x="16322" y="0"/>
                </a:lnTo>
                <a:lnTo>
                  <a:pt x="6720" y="0"/>
                </a:lnTo>
                <a:lnTo>
                  <a:pt x="3840" y="960"/>
                </a:lnTo>
                <a:lnTo>
                  <a:pt x="1920" y="1920"/>
                </a:lnTo>
                <a:lnTo>
                  <a:pt x="0" y="3840"/>
                </a:lnTo>
                <a:lnTo>
                  <a:pt x="0" y="19202"/>
                </a:lnTo>
                <a:lnTo>
                  <a:pt x="1920" y="21122"/>
                </a:lnTo>
                <a:lnTo>
                  <a:pt x="3840" y="22082"/>
                </a:lnTo>
                <a:lnTo>
                  <a:pt x="6720" y="23042"/>
                </a:lnTo>
                <a:lnTo>
                  <a:pt x="16322" y="23042"/>
                </a:lnTo>
                <a:lnTo>
                  <a:pt x="19202" y="22082"/>
                </a:lnTo>
                <a:lnTo>
                  <a:pt x="21107" y="20162"/>
                </a:lnTo>
                <a:lnTo>
                  <a:pt x="23042" y="19202"/>
                </a:lnTo>
                <a:lnTo>
                  <a:pt x="23987" y="15361"/>
                </a:lnTo>
                <a:lnTo>
                  <a:pt x="23987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" name="object 229"/>
          <p:cNvSpPr/>
          <p:nvPr/>
        </p:nvSpPr>
        <p:spPr>
          <a:xfrm>
            <a:off x="2241773" y="2302733"/>
            <a:ext cx="19187" cy="113278"/>
          </a:xfrm>
          <a:custGeom>
            <a:avLst/>
            <a:gdLst/>
            <a:ahLst/>
            <a:cxnLst/>
            <a:rect l="l" t="t" r="r" b="b"/>
            <a:pathLst>
              <a:path w="19187" h="113278">
                <a:moveTo>
                  <a:pt x="19187" y="1935"/>
                </a:moveTo>
                <a:lnTo>
                  <a:pt x="18242" y="1935"/>
                </a:lnTo>
                <a:lnTo>
                  <a:pt x="18242" y="960"/>
                </a:lnTo>
                <a:lnTo>
                  <a:pt x="15346" y="960"/>
                </a:lnTo>
                <a:lnTo>
                  <a:pt x="14401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35"/>
                </a:lnTo>
                <a:lnTo>
                  <a:pt x="0" y="1935"/>
                </a:lnTo>
                <a:lnTo>
                  <a:pt x="0" y="111358"/>
                </a:lnTo>
                <a:lnTo>
                  <a:pt x="960" y="111358"/>
                </a:lnTo>
                <a:lnTo>
                  <a:pt x="1920" y="112318"/>
                </a:lnTo>
                <a:lnTo>
                  <a:pt x="4800" y="112318"/>
                </a:lnTo>
                <a:lnTo>
                  <a:pt x="6720" y="113278"/>
                </a:lnTo>
                <a:lnTo>
                  <a:pt x="13441" y="113278"/>
                </a:lnTo>
                <a:lnTo>
                  <a:pt x="14401" y="112318"/>
                </a:lnTo>
                <a:lnTo>
                  <a:pt x="17282" y="112318"/>
                </a:lnTo>
                <a:lnTo>
                  <a:pt x="18242" y="111358"/>
                </a:lnTo>
                <a:lnTo>
                  <a:pt x="19187" y="111358"/>
                </a:lnTo>
                <a:lnTo>
                  <a:pt x="19187" y="193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" name="object 230"/>
          <p:cNvSpPr/>
          <p:nvPr/>
        </p:nvSpPr>
        <p:spPr>
          <a:xfrm>
            <a:off x="2283043" y="2274905"/>
            <a:ext cx="69128" cy="142082"/>
          </a:xfrm>
          <a:custGeom>
            <a:avLst/>
            <a:gdLst/>
            <a:ahLst/>
            <a:cxnLst/>
            <a:rect l="l" t="t" r="r" b="b"/>
            <a:pathLst>
              <a:path w="69128" h="142082">
                <a:moveTo>
                  <a:pt x="69128" y="126705"/>
                </a:moveTo>
                <a:lnTo>
                  <a:pt x="68168" y="125745"/>
                </a:lnTo>
                <a:lnTo>
                  <a:pt x="68168" y="122864"/>
                </a:lnTo>
                <a:lnTo>
                  <a:pt x="67208" y="122864"/>
                </a:lnTo>
                <a:lnTo>
                  <a:pt x="67208" y="121904"/>
                </a:lnTo>
                <a:lnTo>
                  <a:pt x="65288" y="121904"/>
                </a:lnTo>
                <a:lnTo>
                  <a:pt x="64328" y="122864"/>
                </a:lnTo>
                <a:lnTo>
                  <a:pt x="63367" y="122864"/>
                </a:lnTo>
                <a:lnTo>
                  <a:pt x="62407" y="123840"/>
                </a:lnTo>
                <a:lnTo>
                  <a:pt x="61447" y="123840"/>
                </a:lnTo>
                <a:lnTo>
                  <a:pt x="60487" y="124800"/>
                </a:lnTo>
                <a:lnTo>
                  <a:pt x="57607" y="124800"/>
                </a:lnTo>
                <a:lnTo>
                  <a:pt x="55686" y="125745"/>
                </a:lnTo>
                <a:lnTo>
                  <a:pt x="47045" y="125745"/>
                </a:lnTo>
                <a:lnTo>
                  <a:pt x="43205" y="123840"/>
                </a:lnTo>
                <a:lnTo>
                  <a:pt x="41285" y="119999"/>
                </a:lnTo>
                <a:lnTo>
                  <a:pt x="38404" y="116159"/>
                </a:lnTo>
                <a:lnTo>
                  <a:pt x="37444" y="110398"/>
                </a:lnTo>
                <a:lnTo>
                  <a:pt x="37444" y="45110"/>
                </a:lnTo>
                <a:lnTo>
                  <a:pt x="66248" y="45110"/>
                </a:lnTo>
                <a:lnTo>
                  <a:pt x="67208" y="44165"/>
                </a:lnTo>
                <a:lnTo>
                  <a:pt x="68168" y="43190"/>
                </a:lnTo>
                <a:lnTo>
                  <a:pt x="68168" y="41269"/>
                </a:lnTo>
                <a:lnTo>
                  <a:pt x="69128" y="39349"/>
                </a:lnTo>
                <a:lnTo>
                  <a:pt x="69128" y="33604"/>
                </a:lnTo>
                <a:lnTo>
                  <a:pt x="68168" y="32628"/>
                </a:lnTo>
                <a:lnTo>
                  <a:pt x="68168" y="30708"/>
                </a:lnTo>
                <a:lnTo>
                  <a:pt x="67208" y="29763"/>
                </a:lnTo>
                <a:lnTo>
                  <a:pt x="66248" y="28788"/>
                </a:lnTo>
                <a:lnTo>
                  <a:pt x="37444" y="28788"/>
                </a:lnTo>
                <a:lnTo>
                  <a:pt x="37444" y="1920"/>
                </a:lnTo>
                <a:lnTo>
                  <a:pt x="36484" y="960"/>
                </a:lnTo>
                <a:lnTo>
                  <a:pt x="35524" y="960"/>
                </a:lnTo>
                <a:lnTo>
                  <a:pt x="35524" y="0"/>
                </a:lnTo>
                <a:lnTo>
                  <a:pt x="21122" y="0"/>
                </a:lnTo>
                <a:lnTo>
                  <a:pt x="20162" y="960"/>
                </a:lnTo>
                <a:lnTo>
                  <a:pt x="19202" y="960"/>
                </a:lnTo>
                <a:lnTo>
                  <a:pt x="19202" y="1920"/>
                </a:lnTo>
                <a:lnTo>
                  <a:pt x="18242" y="2880"/>
                </a:lnTo>
                <a:lnTo>
                  <a:pt x="18242" y="28788"/>
                </a:lnTo>
                <a:lnTo>
                  <a:pt x="1920" y="28788"/>
                </a:lnTo>
                <a:lnTo>
                  <a:pt x="1920" y="29763"/>
                </a:lnTo>
                <a:lnTo>
                  <a:pt x="975" y="29763"/>
                </a:lnTo>
                <a:lnTo>
                  <a:pt x="975" y="30708"/>
                </a:lnTo>
                <a:lnTo>
                  <a:pt x="0" y="30708"/>
                </a:lnTo>
                <a:lnTo>
                  <a:pt x="0" y="41269"/>
                </a:lnTo>
                <a:lnTo>
                  <a:pt x="975" y="43190"/>
                </a:lnTo>
                <a:lnTo>
                  <a:pt x="1920" y="44165"/>
                </a:lnTo>
                <a:lnTo>
                  <a:pt x="2880" y="45110"/>
                </a:lnTo>
                <a:lnTo>
                  <a:pt x="18242" y="45110"/>
                </a:lnTo>
                <a:lnTo>
                  <a:pt x="18242" y="112318"/>
                </a:lnTo>
                <a:lnTo>
                  <a:pt x="19202" y="118079"/>
                </a:lnTo>
                <a:lnTo>
                  <a:pt x="20162" y="121904"/>
                </a:lnTo>
                <a:lnTo>
                  <a:pt x="21122" y="126705"/>
                </a:lnTo>
                <a:lnTo>
                  <a:pt x="23042" y="130545"/>
                </a:lnTo>
                <a:lnTo>
                  <a:pt x="25923" y="133426"/>
                </a:lnTo>
                <a:lnTo>
                  <a:pt x="27843" y="136306"/>
                </a:lnTo>
                <a:lnTo>
                  <a:pt x="31683" y="138226"/>
                </a:lnTo>
                <a:lnTo>
                  <a:pt x="35524" y="140147"/>
                </a:lnTo>
                <a:lnTo>
                  <a:pt x="39364" y="141107"/>
                </a:lnTo>
                <a:lnTo>
                  <a:pt x="44165" y="142082"/>
                </a:lnTo>
                <a:lnTo>
                  <a:pt x="54726" y="142082"/>
                </a:lnTo>
                <a:lnTo>
                  <a:pt x="56647" y="141107"/>
                </a:lnTo>
                <a:lnTo>
                  <a:pt x="59527" y="141107"/>
                </a:lnTo>
                <a:lnTo>
                  <a:pt x="61447" y="140147"/>
                </a:lnTo>
                <a:lnTo>
                  <a:pt x="63367" y="140147"/>
                </a:lnTo>
                <a:lnTo>
                  <a:pt x="64328" y="139186"/>
                </a:lnTo>
                <a:lnTo>
                  <a:pt x="65288" y="139186"/>
                </a:lnTo>
                <a:lnTo>
                  <a:pt x="66248" y="138226"/>
                </a:lnTo>
                <a:lnTo>
                  <a:pt x="67208" y="137266"/>
                </a:lnTo>
                <a:lnTo>
                  <a:pt x="68168" y="136306"/>
                </a:lnTo>
                <a:lnTo>
                  <a:pt x="68168" y="134386"/>
                </a:lnTo>
                <a:lnTo>
                  <a:pt x="69128" y="133426"/>
                </a:lnTo>
                <a:lnTo>
                  <a:pt x="69128" y="12670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" name="object 231"/>
          <p:cNvSpPr/>
          <p:nvPr/>
        </p:nvSpPr>
        <p:spPr>
          <a:xfrm>
            <a:off x="2377119" y="2302733"/>
            <a:ext cx="91196" cy="114254"/>
          </a:xfrm>
          <a:custGeom>
            <a:avLst/>
            <a:gdLst/>
            <a:ahLst/>
            <a:cxnLst/>
            <a:rect l="l" t="t" r="r" b="b"/>
            <a:pathLst>
              <a:path w="91196" h="114254">
                <a:moveTo>
                  <a:pt x="19202" y="1935"/>
                </a:moveTo>
                <a:lnTo>
                  <a:pt x="18242" y="1935"/>
                </a:lnTo>
                <a:lnTo>
                  <a:pt x="18242" y="960"/>
                </a:lnTo>
                <a:lnTo>
                  <a:pt x="16322" y="960"/>
                </a:lnTo>
                <a:lnTo>
                  <a:pt x="15361" y="0"/>
                </a:lnTo>
                <a:lnTo>
                  <a:pt x="4815" y="0"/>
                </a:lnTo>
                <a:lnTo>
                  <a:pt x="3840" y="960"/>
                </a:lnTo>
                <a:lnTo>
                  <a:pt x="1920" y="960"/>
                </a:lnTo>
                <a:lnTo>
                  <a:pt x="975" y="1935"/>
                </a:lnTo>
                <a:lnTo>
                  <a:pt x="0" y="1935"/>
                </a:lnTo>
                <a:lnTo>
                  <a:pt x="0" y="81610"/>
                </a:lnTo>
                <a:lnTo>
                  <a:pt x="1920" y="87355"/>
                </a:lnTo>
                <a:lnTo>
                  <a:pt x="2880" y="93131"/>
                </a:lnTo>
                <a:lnTo>
                  <a:pt x="4815" y="97917"/>
                </a:lnTo>
                <a:lnTo>
                  <a:pt x="7680" y="101757"/>
                </a:lnTo>
                <a:lnTo>
                  <a:pt x="11521" y="105597"/>
                </a:lnTo>
                <a:lnTo>
                  <a:pt x="15361" y="108478"/>
                </a:lnTo>
                <a:lnTo>
                  <a:pt x="20162" y="111358"/>
                </a:lnTo>
                <a:lnTo>
                  <a:pt x="24963" y="113278"/>
                </a:lnTo>
                <a:lnTo>
                  <a:pt x="30723" y="114254"/>
                </a:lnTo>
                <a:lnTo>
                  <a:pt x="43205" y="114254"/>
                </a:lnTo>
                <a:lnTo>
                  <a:pt x="49926" y="113278"/>
                </a:lnTo>
                <a:lnTo>
                  <a:pt x="55686" y="109438"/>
                </a:lnTo>
                <a:lnTo>
                  <a:pt x="61447" y="106558"/>
                </a:lnTo>
                <a:lnTo>
                  <a:pt x="67208" y="101757"/>
                </a:lnTo>
                <a:lnTo>
                  <a:pt x="72969" y="95036"/>
                </a:lnTo>
                <a:lnTo>
                  <a:pt x="72969" y="110398"/>
                </a:lnTo>
                <a:lnTo>
                  <a:pt x="73929" y="111358"/>
                </a:lnTo>
                <a:lnTo>
                  <a:pt x="74889" y="112318"/>
                </a:lnTo>
                <a:lnTo>
                  <a:pt x="77769" y="112318"/>
                </a:lnTo>
                <a:lnTo>
                  <a:pt x="78729" y="113278"/>
                </a:lnTo>
                <a:lnTo>
                  <a:pt x="85450" y="113278"/>
                </a:lnTo>
                <a:lnTo>
                  <a:pt x="86395" y="112318"/>
                </a:lnTo>
                <a:lnTo>
                  <a:pt x="89291" y="112318"/>
                </a:lnTo>
                <a:lnTo>
                  <a:pt x="89291" y="111358"/>
                </a:lnTo>
                <a:lnTo>
                  <a:pt x="90236" y="111358"/>
                </a:lnTo>
                <a:lnTo>
                  <a:pt x="91196" y="110398"/>
                </a:lnTo>
                <a:lnTo>
                  <a:pt x="91196" y="2880"/>
                </a:lnTo>
                <a:lnTo>
                  <a:pt x="90236" y="2880"/>
                </a:lnTo>
                <a:lnTo>
                  <a:pt x="90236" y="1935"/>
                </a:lnTo>
                <a:lnTo>
                  <a:pt x="89291" y="960"/>
                </a:lnTo>
                <a:lnTo>
                  <a:pt x="88331" y="960"/>
                </a:lnTo>
                <a:lnTo>
                  <a:pt x="87355" y="0"/>
                </a:lnTo>
                <a:lnTo>
                  <a:pt x="75834" y="0"/>
                </a:lnTo>
                <a:lnTo>
                  <a:pt x="74889" y="960"/>
                </a:lnTo>
                <a:lnTo>
                  <a:pt x="72969" y="960"/>
                </a:lnTo>
                <a:lnTo>
                  <a:pt x="72969" y="1935"/>
                </a:lnTo>
                <a:lnTo>
                  <a:pt x="72009" y="1935"/>
                </a:lnTo>
                <a:lnTo>
                  <a:pt x="71048" y="2880"/>
                </a:lnTo>
                <a:lnTo>
                  <a:pt x="71048" y="77769"/>
                </a:lnTo>
                <a:lnTo>
                  <a:pt x="66248" y="84490"/>
                </a:lnTo>
                <a:lnTo>
                  <a:pt x="60487" y="89291"/>
                </a:lnTo>
                <a:lnTo>
                  <a:pt x="55686" y="93131"/>
                </a:lnTo>
                <a:lnTo>
                  <a:pt x="50886" y="96011"/>
                </a:lnTo>
                <a:lnTo>
                  <a:pt x="46085" y="97917"/>
                </a:lnTo>
                <a:lnTo>
                  <a:pt x="37444" y="97917"/>
                </a:lnTo>
                <a:lnTo>
                  <a:pt x="31683" y="96011"/>
                </a:lnTo>
                <a:lnTo>
                  <a:pt x="28803" y="94076"/>
                </a:lnTo>
                <a:lnTo>
                  <a:pt x="24963" y="89291"/>
                </a:lnTo>
                <a:lnTo>
                  <a:pt x="23042" y="87355"/>
                </a:lnTo>
                <a:lnTo>
                  <a:pt x="21122" y="83530"/>
                </a:lnTo>
                <a:lnTo>
                  <a:pt x="20162" y="79689"/>
                </a:lnTo>
                <a:lnTo>
                  <a:pt x="19202" y="76809"/>
                </a:lnTo>
                <a:lnTo>
                  <a:pt x="19202" y="193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" name="object 232"/>
          <p:cNvSpPr/>
          <p:nvPr/>
        </p:nvSpPr>
        <p:spPr>
          <a:xfrm>
            <a:off x="2489438" y="2274905"/>
            <a:ext cx="69113" cy="142082"/>
          </a:xfrm>
          <a:custGeom>
            <a:avLst/>
            <a:gdLst/>
            <a:ahLst/>
            <a:cxnLst/>
            <a:rect l="l" t="t" r="r" b="b"/>
            <a:pathLst>
              <a:path w="69113" h="142082">
                <a:moveTo>
                  <a:pt x="69113" y="31668"/>
                </a:moveTo>
                <a:lnTo>
                  <a:pt x="68153" y="30708"/>
                </a:lnTo>
                <a:lnTo>
                  <a:pt x="68153" y="29763"/>
                </a:lnTo>
                <a:lnTo>
                  <a:pt x="67208" y="29763"/>
                </a:lnTo>
                <a:lnTo>
                  <a:pt x="67208" y="28788"/>
                </a:lnTo>
                <a:lnTo>
                  <a:pt x="38404" y="28788"/>
                </a:lnTo>
                <a:lnTo>
                  <a:pt x="38404" y="2880"/>
                </a:lnTo>
                <a:lnTo>
                  <a:pt x="37444" y="1920"/>
                </a:lnTo>
                <a:lnTo>
                  <a:pt x="36484" y="960"/>
                </a:lnTo>
                <a:lnTo>
                  <a:pt x="35524" y="0"/>
                </a:lnTo>
                <a:lnTo>
                  <a:pt x="21122" y="0"/>
                </a:lnTo>
                <a:lnTo>
                  <a:pt x="21122" y="960"/>
                </a:lnTo>
                <a:lnTo>
                  <a:pt x="20162" y="960"/>
                </a:lnTo>
                <a:lnTo>
                  <a:pt x="19202" y="1920"/>
                </a:lnTo>
                <a:lnTo>
                  <a:pt x="19202" y="28788"/>
                </a:lnTo>
                <a:lnTo>
                  <a:pt x="1920" y="28788"/>
                </a:lnTo>
                <a:lnTo>
                  <a:pt x="1920" y="29763"/>
                </a:lnTo>
                <a:lnTo>
                  <a:pt x="960" y="29763"/>
                </a:lnTo>
                <a:lnTo>
                  <a:pt x="960" y="31668"/>
                </a:lnTo>
                <a:lnTo>
                  <a:pt x="0" y="32628"/>
                </a:lnTo>
                <a:lnTo>
                  <a:pt x="0" y="39349"/>
                </a:lnTo>
                <a:lnTo>
                  <a:pt x="960" y="41269"/>
                </a:lnTo>
                <a:lnTo>
                  <a:pt x="960" y="43190"/>
                </a:lnTo>
                <a:lnTo>
                  <a:pt x="1920" y="44165"/>
                </a:lnTo>
                <a:lnTo>
                  <a:pt x="2880" y="45110"/>
                </a:lnTo>
                <a:lnTo>
                  <a:pt x="19202" y="45110"/>
                </a:lnTo>
                <a:lnTo>
                  <a:pt x="19202" y="118079"/>
                </a:lnTo>
                <a:lnTo>
                  <a:pt x="20162" y="121904"/>
                </a:lnTo>
                <a:lnTo>
                  <a:pt x="22082" y="126705"/>
                </a:lnTo>
                <a:lnTo>
                  <a:pt x="24002" y="130545"/>
                </a:lnTo>
                <a:lnTo>
                  <a:pt x="25923" y="133426"/>
                </a:lnTo>
                <a:lnTo>
                  <a:pt x="28803" y="136306"/>
                </a:lnTo>
                <a:lnTo>
                  <a:pt x="31683" y="138226"/>
                </a:lnTo>
                <a:lnTo>
                  <a:pt x="35524" y="140147"/>
                </a:lnTo>
                <a:lnTo>
                  <a:pt x="39364" y="141107"/>
                </a:lnTo>
                <a:lnTo>
                  <a:pt x="44165" y="142082"/>
                </a:lnTo>
                <a:lnTo>
                  <a:pt x="54726" y="142082"/>
                </a:lnTo>
                <a:lnTo>
                  <a:pt x="56647" y="141107"/>
                </a:lnTo>
                <a:lnTo>
                  <a:pt x="60487" y="141107"/>
                </a:lnTo>
                <a:lnTo>
                  <a:pt x="61432" y="140147"/>
                </a:lnTo>
                <a:lnTo>
                  <a:pt x="63367" y="140147"/>
                </a:lnTo>
                <a:lnTo>
                  <a:pt x="64328" y="139186"/>
                </a:lnTo>
                <a:lnTo>
                  <a:pt x="66248" y="139186"/>
                </a:lnTo>
                <a:lnTo>
                  <a:pt x="67208" y="138226"/>
                </a:lnTo>
                <a:lnTo>
                  <a:pt x="67208" y="137266"/>
                </a:lnTo>
                <a:lnTo>
                  <a:pt x="68153" y="137266"/>
                </a:lnTo>
                <a:lnTo>
                  <a:pt x="68153" y="136306"/>
                </a:lnTo>
                <a:lnTo>
                  <a:pt x="69113" y="134386"/>
                </a:lnTo>
                <a:lnTo>
                  <a:pt x="69113" y="123840"/>
                </a:lnTo>
                <a:lnTo>
                  <a:pt x="68153" y="123840"/>
                </a:lnTo>
                <a:lnTo>
                  <a:pt x="68153" y="122864"/>
                </a:lnTo>
                <a:lnTo>
                  <a:pt x="67208" y="122864"/>
                </a:lnTo>
                <a:lnTo>
                  <a:pt x="67208" y="121904"/>
                </a:lnTo>
                <a:lnTo>
                  <a:pt x="66248" y="121904"/>
                </a:lnTo>
                <a:lnTo>
                  <a:pt x="65272" y="122864"/>
                </a:lnTo>
                <a:lnTo>
                  <a:pt x="63367" y="122864"/>
                </a:lnTo>
                <a:lnTo>
                  <a:pt x="62407" y="123840"/>
                </a:lnTo>
                <a:lnTo>
                  <a:pt x="61432" y="123840"/>
                </a:lnTo>
                <a:lnTo>
                  <a:pt x="60487" y="124800"/>
                </a:lnTo>
                <a:lnTo>
                  <a:pt x="57607" y="124800"/>
                </a:lnTo>
                <a:lnTo>
                  <a:pt x="56647" y="125745"/>
                </a:lnTo>
                <a:lnTo>
                  <a:pt x="47045" y="125745"/>
                </a:lnTo>
                <a:lnTo>
                  <a:pt x="43205" y="123840"/>
                </a:lnTo>
                <a:lnTo>
                  <a:pt x="41285" y="119999"/>
                </a:lnTo>
                <a:lnTo>
                  <a:pt x="39364" y="116159"/>
                </a:lnTo>
                <a:lnTo>
                  <a:pt x="38404" y="110398"/>
                </a:lnTo>
                <a:lnTo>
                  <a:pt x="38404" y="45110"/>
                </a:lnTo>
                <a:lnTo>
                  <a:pt x="66248" y="45110"/>
                </a:lnTo>
                <a:lnTo>
                  <a:pt x="67208" y="44165"/>
                </a:lnTo>
                <a:lnTo>
                  <a:pt x="68153" y="43190"/>
                </a:lnTo>
                <a:lnTo>
                  <a:pt x="69113" y="41269"/>
                </a:lnTo>
                <a:lnTo>
                  <a:pt x="69113" y="3166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" name="object 233"/>
          <p:cNvSpPr/>
          <p:nvPr/>
        </p:nvSpPr>
        <p:spPr>
          <a:xfrm>
            <a:off x="2584475" y="2302733"/>
            <a:ext cx="19202" cy="113278"/>
          </a:xfrm>
          <a:custGeom>
            <a:avLst/>
            <a:gdLst/>
            <a:ahLst/>
            <a:cxnLst/>
            <a:rect l="l" t="t" r="r" b="b"/>
            <a:pathLst>
              <a:path w="19202" h="113278">
                <a:moveTo>
                  <a:pt x="19202" y="2880"/>
                </a:moveTo>
                <a:lnTo>
                  <a:pt x="18242" y="1935"/>
                </a:lnTo>
                <a:lnTo>
                  <a:pt x="18242" y="960"/>
                </a:lnTo>
                <a:lnTo>
                  <a:pt x="15361" y="960"/>
                </a:lnTo>
                <a:lnTo>
                  <a:pt x="14401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35"/>
                </a:lnTo>
                <a:lnTo>
                  <a:pt x="0" y="1935"/>
                </a:lnTo>
                <a:lnTo>
                  <a:pt x="0" y="111358"/>
                </a:lnTo>
                <a:lnTo>
                  <a:pt x="960" y="111358"/>
                </a:lnTo>
                <a:lnTo>
                  <a:pt x="1920" y="112318"/>
                </a:lnTo>
                <a:lnTo>
                  <a:pt x="4800" y="112318"/>
                </a:lnTo>
                <a:lnTo>
                  <a:pt x="5760" y="113278"/>
                </a:lnTo>
                <a:lnTo>
                  <a:pt x="13441" y="113278"/>
                </a:lnTo>
                <a:lnTo>
                  <a:pt x="14401" y="112318"/>
                </a:lnTo>
                <a:lnTo>
                  <a:pt x="17282" y="112318"/>
                </a:lnTo>
                <a:lnTo>
                  <a:pt x="18242" y="111358"/>
                </a:lnTo>
                <a:lnTo>
                  <a:pt x="19202" y="110398"/>
                </a:lnTo>
                <a:lnTo>
                  <a:pt x="19202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" name="object 234"/>
          <p:cNvSpPr/>
          <p:nvPr/>
        </p:nvSpPr>
        <p:spPr>
          <a:xfrm>
            <a:off x="2581595" y="2259543"/>
            <a:ext cx="24003" cy="23042"/>
          </a:xfrm>
          <a:custGeom>
            <a:avLst/>
            <a:gdLst/>
            <a:ahLst/>
            <a:cxnLst/>
            <a:rect l="l" t="t" r="r" b="b"/>
            <a:pathLst>
              <a:path w="24003" h="23042">
                <a:moveTo>
                  <a:pt x="24003" y="11521"/>
                </a:moveTo>
                <a:lnTo>
                  <a:pt x="24003" y="6720"/>
                </a:lnTo>
                <a:lnTo>
                  <a:pt x="23042" y="3840"/>
                </a:lnTo>
                <a:lnTo>
                  <a:pt x="22082" y="1920"/>
                </a:lnTo>
                <a:lnTo>
                  <a:pt x="20162" y="960"/>
                </a:lnTo>
                <a:lnTo>
                  <a:pt x="17282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1920"/>
                </a:lnTo>
                <a:lnTo>
                  <a:pt x="960" y="3840"/>
                </a:lnTo>
                <a:lnTo>
                  <a:pt x="0" y="6720"/>
                </a:lnTo>
                <a:lnTo>
                  <a:pt x="0" y="16322"/>
                </a:lnTo>
                <a:lnTo>
                  <a:pt x="960" y="19202"/>
                </a:lnTo>
                <a:lnTo>
                  <a:pt x="2880" y="21122"/>
                </a:lnTo>
                <a:lnTo>
                  <a:pt x="4800" y="22082"/>
                </a:lnTo>
                <a:lnTo>
                  <a:pt x="7680" y="23042"/>
                </a:lnTo>
                <a:lnTo>
                  <a:pt x="17282" y="23042"/>
                </a:lnTo>
                <a:lnTo>
                  <a:pt x="20162" y="22082"/>
                </a:lnTo>
                <a:lnTo>
                  <a:pt x="22082" y="20162"/>
                </a:lnTo>
                <a:lnTo>
                  <a:pt x="23042" y="19202"/>
                </a:lnTo>
                <a:lnTo>
                  <a:pt x="24003" y="15361"/>
                </a:lnTo>
                <a:lnTo>
                  <a:pt x="24003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" name="object 235"/>
          <p:cNvSpPr/>
          <p:nvPr/>
        </p:nvSpPr>
        <p:spPr>
          <a:xfrm>
            <a:off x="2631521" y="2300828"/>
            <a:ext cx="106558" cy="116159"/>
          </a:xfrm>
          <a:custGeom>
            <a:avLst/>
            <a:gdLst/>
            <a:ahLst/>
            <a:cxnLst/>
            <a:rect l="l" t="t" r="r" b="b"/>
            <a:pathLst>
              <a:path w="106558" h="116159">
                <a:moveTo>
                  <a:pt x="0" y="50871"/>
                </a:moveTo>
                <a:lnTo>
                  <a:pt x="0" y="68153"/>
                </a:lnTo>
                <a:lnTo>
                  <a:pt x="960" y="75834"/>
                </a:lnTo>
                <a:lnTo>
                  <a:pt x="3840" y="83515"/>
                </a:lnTo>
                <a:lnTo>
                  <a:pt x="5760" y="90236"/>
                </a:lnTo>
                <a:lnTo>
                  <a:pt x="8641" y="95981"/>
                </a:lnTo>
                <a:lnTo>
                  <a:pt x="13441" y="101757"/>
                </a:lnTo>
                <a:lnTo>
                  <a:pt x="17266" y="106542"/>
                </a:lnTo>
                <a:lnTo>
                  <a:pt x="23042" y="110383"/>
                </a:lnTo>
                <a:lnTo>
                  <a:pt x="23042" y="79674"/>
                </a:lnTo>
                <a:lnTo>
                  <a:pt x="22082" y="74874"/>
                </a:lnTo>
                <a:lnTo>
                  <a:pt x="21107" y="69113"/>
                </a:lnTo>
                <a:lnTo>
                  <a:pt x="21107" y="46070"/>
                </a:lnTo>
                <a:lnTo>
                  <a:pt x="22082" y="41269"/>
                </a:lnTo>
                <a:lnTo>
                  <a:pt x="23987" y="36469"/>
                </a:lnTo>
                <a:lnTo>
                  <a:pt x="25923" y="31668"/>
                </a:lnTo>
                <a:lnTo>
                  <a:pt x="28788" y="28788"/>
                </a:lnTo>
                <a:lnTo>
                  <a:pt x="31668" y="24947"/>
                </a:lnTo>
                <a:lnTo>
                  <a:pt x="34549" y="22067"/>
                </a:lnTo>
                <a:lnTo>
                  <a:pt x="38389" y="19187"/>
                </a:lnTo>
                <a:lnTo>
                  <a:pt x="43190" y="17266"/>
                </a:lnTo>
                <a:lnTo>
                  <a:pt x="47990" y="16306"/>
                </a:lnTo>
                <a:lnTo>
                  <a:pt x="59512" y="16306"/>
                </a:lnTo>
                <a:lnTo>
                  <a:pt x="65272" y="18242"/>
                </a:lnTo>
                <a:lnTo>
                  <a:pt x="69113" y="20147"/>
                </a:lnTo>
                <a:lnTo>
                  <a:pt x="72953" y="22067"/>
                </a:lnTo>
                <a:lnTo>
                  <a:pt x="76794" y="24947"/>
                </a:lnTo>
                <a:lnTo>
                  <a:pt x="78714" y="28788"/>
                </a:lnTo>
                <a:lnTo>
                  <a:pt x="81594" y="32628"/>
                </a:lnTo>
                <a:lnTo>
                  <a:pt x="83515" y="37429"/>
                </a:lnTo>
                <a:lnTo>
                  <a:pt x="84475" y="42230"/>
                </a:lnTo>
                <a:lnTo>
                  <a:pt x="85435" y="47990"/>
                </a:lnTo>
                <a:lnTo>
                  <a:pt x="85435" y="64312"/>
                </a:lnTo>
                <a:lnTo>
                  <a:pt x="84475" y="70073"/>
                </a:lnTo>
                <a:lnTo>
                  <a:pt x="83515" y="75834"/>
                </a:lnTo>
                <a:lnTo>
                  <a:pt x="82555" y="80634"/>
                </a:lnTo>
                <a:lnTo>
                  <a:pt x="80634" y="84475"/>
                </a:lnTo>
                <a:lnTo>
                  <a:pt x="77754" y="88315"/>
                </a:lnTo>
                <a:lnTo>
                  <a:pt x="74874" y="92156"/>
                </a:lnTo>
                <a:lnTo>
                  <a:pt x="71993" y="95036"/>
                </a:lnTo>
                <a:lnTo>
                  <a:pt x="67193" y="96941"/>
                </a:lnTo>
                <a:lnTo>
                  <a:pt x="63352" y="98877"/>
                </a:lnTo>
                <a:lnTo>
                  <a:pt x="58552" y="99822"/>
                </a:lnTo>
                <a:lnTo>
                  <a:pt x="47030" y="99822"/>
                </a:lnTo>
                <a:lnTo>
                  <a:pt x="41269" y="98877"/>
                </a:lnTo>
                <a:lnTo>
                  <a:pt x="37444" y="96941"/>
                </a:lnTo>
                <a:lnTo>
                  <a:pt x="33604" y="94076"/>
                </a:lnTo>
                <a:lnTo>
                  <a:pt x="29763" y="91196"/>
                </a:lnTo>
                <a:lnTo>
                  <a:pt x="28788" y="112303"/>
                </a:lnTo>
                <a:lnTo>
                  <a:pt x="35509" y="115183"/>
                </a:lnTo>
                <a:lnTo>
                  <a:pt x="43190" y="116159"/>
                </a:lnTo>
                <a:lnTo>
                  <a:pt x="61432" y="116159"/>
                </a:lnTo>
                <a:lnTo>
                  <a:pt x="69113" y="115183"/>
                </a:lnTo>
                <a:lnTo>
                  <a:pt x="75834" y="112303"/>
                </a:lnTo>
                <a:lnTo>
                  <a:pt x="82555" y="109438"/>
                </a:lnTo>
                <a:lnTo>
                  <a:pt x="88315" y="104622"/>
                </a:lnTo>
                <a:lnTo>
                  <a:pt x="92156" y="99822"/>
                </a:lnTo>
                <a:lnTo>
                  <a:pt x="96956" y="94076"/>
                </a:lnTo>
                <a:lnTo>
                  <a:pt x="100797" y="88315"/>
                </a:lnTo>
                <a:lnTo>
                  <a:pt x="102717" y="80634"/>
                </a:lnTo>
                <a:lnTo>
                  <a:pt x="104637" y="73913"/>
                </a:lnTo>
                <a:lnTo>
                  <a:pt x="106558" y="66233"/>
                </a:lnTo>
                <a:lnTo>
                  <a:pt x="106558" y="47990"/>
                </a:lnTo>
                <a:lnTo>
                  <a:pt x="104637" y="40309"/>
                </a:lnTo>
                <a:lnTo>
                  <a:pt x="102717" y="33588"/>
                </a:lnTo>
                <a:lnTo>
                  <a:pt x="100797" y="26868"/>
                </a:lnTo>
                <a:lnTo>
                  <a:pt x="96956" y="20147"/>
                </a:lnTo>
                <a:lnTo>
                  <a:pt x="93116" y="15346"/>
                </a:lnTo>
                <a:lnTo>
                  <a:pt x="89275" y="10546"/>
                </a:lnTo>
                <a:lnTo>
                  <a:pt x="83515" y="6705"/>
                </a:lnTo>
                <a:lnTo>
                  <a:pt x="76794" y="3840"/>
                </a:lnTo>
                <a:lnTo>
                  <a:pt x="70073" y="1904"/>
                </a:lnTo>
                <a:lnTo>
                  <a:pt x="63352" y="0"/>
                </a:lnTo>
                <a:lnTo>
                  <a:pt x="45110" y="0"/>
                </a:lnTo>
                <a:lnTo>
                  <a:pt x="37444" y="1904"/>
                </a:lnTo>
                <a:lnTo>
                  <a:pt x="30723" y="4785"/>
                </a:lnTo>
                <a:lnTo>
                  <a:pt x="23987" y="7680"/>
                </a:lnTo>
                <a:lnTo>
                  <a:pt x="18242" y="11521"/>
                </a:lnTo>
                <a:lnTo>
                  <a:pt x="13441" y="17266"/>
                </a:lnTo>
                <a:lnTo>
                  <a:pt x="9601" y="22067"/>
                </a:lnTo>
                <a:lnTo>
                  <a:pt x="5760" y="28788"/>
                </a:lnTo>
                <a:lnTo>
                  <a:pt x="3840" y="35509"/>
                </a:lnTo>
                <a:lnTo>
                  <a:pt x="960" y="43190"/>
                </a:lnTo>
                <a:lnTo>
                  <a:pt x="0" y="5087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" name="object 236"/>
          <p:cNvSpPr/>
          <p:nvPr/>
        </p:nvSpPr>
        <p:spPr>
          <a:xfrm>
            <a:off x="2654564" y="2380503"/>
            <a:ext cx="6720" cy="32628"/>
          </a:xfrm>
          <a:custGeom>
            <a:avLst/>
            <a:gdLst/>
            <a:ahLst/>
            <a:cxnLst/>
            <a:rect l="l" t="t" r="r" b="b"/>
            <a:pathLst>
              <a:path w="6720" h="32628">
                <a:moveTo>
                  <a:pt x="5745" y="32628"/>
                </a:moveTo>
                <a:lnTo>
                  <a:pt x="6720" y="11521"/>
                </a:lnTo>
                <a:lnTo>
                  <a:pt x="4785" y="7680"/>
                </a:lnTo>
                <a:lnTo>
                  <a:pt x="1905" y="3840"/>
                </a:lnTo>
                <a:lnTo>
                  <a:pt x="0" y="0"/>
                </a:lnTo>
                <a:lnTo>
                  <a:pt x="0" y="30708"/>
                </a:lnTo>
                <a:lnTo>
                  <a:pt x="5745" y="3262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" name="object 237"/>
          <p:cNvSpPr/>
          <p:nvPr/>
        </p:nvSpPr>
        <p:spPr>
          <a:xfrm>
            <a:off x="2765907" y="2300828"/>
            <a:ext cx="91211" cy="115183"/>
          </a:xfrm>
          <a:custGeom>
            <a:avLst/>
            <a:gdLst/>
            <a:ahLst/>
            <a:cxnLst/>
            <a:rect l="l" t="t" r="r" b="b"/>
            <a:pathLst>
              <a:path w="91211" h="115183">
                <a:moveTo>
                  <a:pt x="19202" y="37429"/>
                </a:moveTo>
                <a:lnTo>
                  <a:pt x="24963" y="30708"/>
                </a:lnTo>
                <a:lnTo>
                  <a:pt x="29763" y="25907"/>
                </a:lnTo>
                <a:lnTo>
                  <a:pt x="34564" y="22067"/>
                </a:lnTo>
                <a:lnTo>
                  <a:pt x="39364" y="19187"/>
                </a:lnTo>
                <a:lnTo>
                  <a:pt x="44165" y="17266"/>
                </a:lnTo>
                <a:lnTo>
                  <a:pt x="52806" y="17266"/>
                </a:lnTo>
                <a:lnTo>
                  <a:pt x="56647" y="18242"/>
                </a:lnTo>
                <a:lnTo>
                  <a:pt x="59527" y="19187"/>
                </a:lnTo>
                <a:lnTo>
                  <a:pt x="62407" y="21107"/>
                </a:lnTo>
                <a:lnTo>
                  <a:pt x="64328" y="23027"/>
                </a:lnTo>
                <a:lnTo>
                  <a:pt x="66248" y="24947"/>
                </a:lnTo>
                <a:lnTo>
                  <a:pt x="68168" y="27828"/>
                </a:lnTo>
                <a:lnTo>
                  <a:pt x="69128" y="31668"/>
                </a:lnTo>
                <a:lnTo>
                  <a:pt x="70088" y="34549"/>
                </a:lnTo>
                <a:lnTo>
                  <a:pt x="71048" y="38389"/>
                </a:lnTo>
                <a:lnTo>
                  <a:pt x="72008" y="43190"/>
                </a:lnTo>
                <a:lnTo>
                  <a:pt x="72008" y="113263"/>
                </a:lnTo>
                <a:lnTo>
                  <a:pt x="72969" y="113263"/>
                </a:lnTo>
                <a:lnTo>
                  <a:pt x="73929" y="114223"/>
                </a:lnTo>
                <a:lnTo>
                  <a:pt x="76809" y="114223"/>
                </a:lnTo>
                <a:lnTo>
                  <a:pt x="77769" y="115183"/>
                </a:lnTo>
                <a:lnTo>
                  <a:pt x="85435" y="115183"/>
                </a:lnTo>
                <a:lnTo>
                  <a:pt x="86395" y="114223"/>
                </a:lnTo>
                <a:lnTo>
                  <a:pt x="89275" y="114223"/>
                </a:lnTo>
                <a:lnTo>
                  <a:pt x="90236" y="113263"/>
                </a:lnTo>
                <a:lnTo>
                  <a:pt x="91211" y="112303"/>
                </a:lnTo>
                <a:lnTo>
                  <a:pt x="91211" y="39349"/>
                </a:lnTo>
                <a:lnTo>
                  <a:pt x="90236" y="32628"/>
                </a:lnTo>
                <a:lnTo>
                  <a:pt x="89275" y="27828"/>
                </a:lnTo>
                <a:lnTo>
                  <a:pt x="88331" y="22067"/>
                </a:lnTo>
                <a:lnTo>
                  <a:pt x="85435" y="17266"/>
                </a:lnTo>
                <a:lnTo>
                  <a:pt x="82555" y="13426"/>
                </a:lnTo>
                <a:lnTo>
                  <a:pt x="79689" y="9585"/>
                </a:lnTo>
                <a:lnTo>
                  <a:pt x="75849" y="6705"/>
                </a:lnTo>
                <a:lnTo>
                  <a:pt x="71048" y="3840"/>
                </a:lnTo>
                <a:lnTo>
                  <a:pt x="66248" y="1904"/>
                </a:lnTo>
                <a:lnTo>
                  <a:pt x="60487" y="0"/>
                </a:lnTo>
                <a:lnTo>
                  <a:pt x="47045" y="0"/>
                </a:lnTo>
                <a:lnTo>
                  <a:pt x="41285" y="1904"/>
                </a:lnTo>
                <a:lnTo>
                  <a:pt x="35524" y="4785"/>
                </a:lnTo>
                <a:lnTo>
                  <a:pt x="29763" y="8625"/>
                </a:lnTo>
                <a:lnTo>
                  <a:pt x="23042" y="13426"/>
                </a:lnTo>
                <a:lnTo>
                  <a:pt x="17282" y="19187"/>
                </a:lnTo>
                <a:lnTo>
                  <a:pt x="17282" y="3840"/>
                </a:lnTo>
                <a:lnTo>
                  <a:pt x="16322" y="2865"/>
                </a:lnTo>
                <a:lnTo>
                  <a:pt x="15361" y="2865"/>
                </a:lnTo>
                <a:lnTo>
                  <a:pt x="14401" y="1904"/>
                </a:lnTo>
                <a:lnTo>
                  <a:pt x="4800" y="1904"/>
                </a:lnTo>
                <a:lnTo>
                  <a:pt x="3855" y="2865"/>
                </a:lnTo>
                <a:lnTo>
                  <a:pt x="1920" y="2865"/>
                </a:lnTo>
                <a:lnTo>
                  <a:pt x="975" y="3840"/>
                </a:lnTo>
                <a:lnTo>
                  <a:pt x="0" y="3840"/>
                </a:lnTo>
                <a:lnTo>
                  <a:pt x="0" y="113263"/>
                </a:lnTo>
                <a:lnTo>
                  <a:pt x="975" y="113263"/>
                </a:lnTo>
                <a:lnTo>
                  <a:pt x="1920" y="114223"/>
                </a:lnTo>
                <a:lnTo>
                  <a:pt x="4800" y="114223"/>
                </a:lnTo>
                <a:lnTo>
                  <a:pt x="6720" y="115183"/>
                </a:lnTo>
                <a:lnTo>
                  <a:pt x="13441" y="115183"/>
                </a:lnTo>
                <a:lnTo>
                  <a:pt x="14401" y="114223"/>
                </a:lnTo>
                <a:lnTo>
                  <a:pt x="17282" y="114223"/>
                </a:lnTo>
                <a:lnTo>
                  <a:pt x="18242" y="113263"/>
                </a:lnTo>
                <a:lnTo>
                  <a:pt x="19202" y="113263"/>
                </a:lnTo>
                <a:lnTo>
                  <a:pt x="19202" y="3742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" name="object 238"/>
          <p:cNvSpPr/>
          <p:nvPr/>
        </p:nvSpPr>
        <p:spPr>
          <a:xfrm>
            <a:off x="2949260" y="2259543"/>
            <a:ext cx="23042" cy="23042"/>
          </a:xfrm>
          <a:custGeom>
            <a:avLst/>
            <a:gdLst/>
            <a:ahLst/>
            <a:cxnLst/>
            <a:rect l="l" t="t" r="r" b="b"/>
            <a:pathLst>
              <a:path w="23042" h="23042">
                <a:moveTo>
                  <a:pt x="1935" y="21122"/>
                </a:moveTo>
                <a:lnTo>
                  <a:pt x="3840" y="22082"/>
                </a:lnTo>
                <a:lnTo>
                  <a:pt x="6736" y="23042"/>
                </a:lnTo>
                <a:lnTo>
                  <a:pt x="16337" y="23042"/>
                </a:lnTo>
                <a:lnTo>
                  <a:pt x="19202" y="22082"/>
                </a:lnTo>
                <a:lnTo>
                  <a:pt x="21122" y="20162"/>
                </a:lnTo>
                <a:lnTo>
                  <a:pt x="23042" y="19202"/>
                </a:lnTo>
                <a:lnTo>
                  <a:pt x="23042" y="3840"/>
                </a:lnTo>
                <a:lnTo>
                  <a:pt x="21122" y="1920"/>
                </a:lnTo>
                <a:lnTo>
                  <a:pt x="19202" y="960"/>
                </a:lnTo>
                <a:lnTo>
                  <a:pt x="16337" y="0"/>
                </a:lnTo>
                <a:lnTo>
                  <a:pt x="6736" y="0"/>
                </a:lnTo>
                <a:lnTo>
                  <a:pt x="3840" y="960"/>
                </a:lnTo>
                <a:lnTo>
                  <a:pt x="1935" y="1920"/>
                </a:lnTo>
                <a:lnTo>
                  <a:pt x="0" y="3840"/>
                </a:lnTo>
                <a:lnTo>
                  <a:pt x="0" y="19202"/>
                </a:lnTo>
                <a:lnTo>
                  <a:pt x="1935" y="211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" name="object 239"/>
          <p:cNvSpPr/>
          <p:nvPr/>
        </p:nvSpPr>
        <p:spPr>
          <a:xfrm>
            <a:off x="2951195" y="2302733"/>
            <a:ext cx="19187" cy="113278"/>
          </a:xfrm>
          <a:custGeom>
            <a:avLst/>
            <a:gdLst/>
            <a:ahLst/>
            <a:cxnLst/>
            <a:rect l="l" t="t" r="r" b="b"/>
            <a:pathLst>
              <a:path w="19187" h="113278">
                <a:moveTo>
                  <a:pt x="19187" y="1935"/>
                </a:moveTo>
                <a:lnTo>
                  <a:pt x="18242" y="1935"/>
                </a:lnTo>
                <a:lnTo>
                  <a:pt x="18242" y="960"/>
                </a:lnTo>
                <a:lnTo>
                  <a:pt x="15346" y="960"/>
                </a:lnTo>
                <a:lnTo>
                  <a:pt x="14401" y="0"/>
                </a:lnTo>
                <a:lnTo>
                  <a:pt x="4800" y="0"/>
                </a:lnTo>
                <a:lnTo>
                  <a:pt x="3840" y="960"/>
                </a:lnTo>
                <a:lnTo>
                  <a:pt x="1905" y="960"/>
                </a:lnTo>
                <a:lnTo>
                  <a:pt x="960" y="1935"/>
                </a:lnTo>
                <a:lnTo>
                  <a:pt x="0" y="1935"/>
                </a:lnTo>
                <a:lnTo>
                  <a:pt x="0" y="111358"/>
                </a:lnTo>
                <a:lnTo>
                  <a:pt x="960" y="111358"/>
                </a:lnTo>
                <a:lnTo>
                  <a:pt x="1905" y="112318"/>
                </a:lnTo>
                <a:lnTo>
                  <a:pt x="4800" y="112318"/>
                </a:lnTo>
                <a:lnTo>
                  <a:pt x="5745" y="113278"/>
                </a:lnTo>
                <a:lnTo>
                  <a:pt x="13426" y="113278"/>
                </a:lnTo>
                <a:lnTo>
                  <a:pt x="14401" y="112318"/>
                </a:lnTo>
                <a:lnTo>
                  <a:pt x="17266" y="112318"/>
                </a:lnTo>
                <a:lnTo>
                  <a:pt x="18242" y="111358"/>
                </a:lnTo>
                <a:lnTo>
                  <a:pt x="19187" y="111358"/>
                </a:lnTo>
                <a:lnTo>
                  <a:pt x="19187" y="193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" name="object 240"/>
          <p:cNvSpPr/>
          <p:nvPr/>
        </p:nvSpPr>
        <p:spPr>
          <a:xfrm>
            <a:off x="3006867" y="2300828"/>
            <a:ext cx="90236" cy="115183"/>
          </a:xfrm>
          <a:custGeom>
            <a:avLst/>
            <a:gdLst/>
            <a:ahLst/>
            <a:cxnLst/>
            <a:rect l="l" t="t" r="r" b="b"/>
            <a:pathLst>
              <a:path w="90236" h="115183">
                <a:moveTo>
                  <a:pt x="29763" y="25907"/>
                </a:moveTo>
                <a:lnTo>
                  <a:pt x="34564" y="22067"/>
                </a:lnTo>
                <a:lnTo>
                  <a:pt x="39364" y="19187"/>
                </a:lnTo>
                <a:lnTo>
                  <a:pt x="44150" y="17266"/>
                </a:lnTo>
                <a:lnTo>
                  <a:pt x="52791" y="17266"/>
                </a:lnTo>
                <a:lnTo>
                  <a:pt x="55671" y="18242"/>
                </a:lnTo>
                <a:lnTo>
                  <a:pt x="58552" y="19187"/>
                </a:lnTo>
                <a:lnTo>
                  <a:pt x="61432" y="21107"/>
                </a:lnTo>
                <a:lnTo>
                  <a:pt x="64312" y="23027"/>
                </a:lnTo>
                <a:lnTo>
                  <a:pt x="65272" y="24947"/>
                </a:lnTo>
                <a:lnTo>
                  <a:pt x="67193" y="27828"/>
                </a:lnTo>
                <a:lnTo>
                  <a:pt x="69113" y="31668"/>
                </a:lnTo>
                <a:lnTo>
                  <a:pt x="70073" y="34549"/>
                </a:lnTo>
                <a:lnTo>
                  <a:pt x="71033" y="38389"/>
                </a:lnTo>
                <a:lnTo>
                  <a:pt x="71033" y="112303"/>
                </a:lnTo>
                <a:lnTo>
                  <a:pt x="71993" y="113263"/>
                </a:lnTo>
                <a:lnTo>
                  <a:pt x="72953" y="113263"/>
                </a:lnTo>
                <a:lnTo>
                  <a:pt x="72953" y="114223"/>
                </a:lnTo>
                <a:lnTo>
                  <a:pt x="75834" y="114223"/>
                </a:lnTo>
                <a:lnTo>
                  <a:pt x="77754" y="115183"/>
                </a:lnTo>
                <a:lnTo>
                  <a:pt x="84475" y="115183"/>
                </a:lnTo>
                <a:lnTo>
                  <a:pt x="85435" y="114223"/>
                </a:lnTo>
                <a:lnTo>
                  <a:pt x="88315" y="114223"/>
                </a:lnTo>
                <a:lnTo>
                  <a:pt x="89275" y="113263"/>
                </a:lnTo>
                <a:lnTo>
                  <a:pt x="90236" y="113263"/>
                </a:lnTo>
                <a:lnTo>
                  <a:pt x="90236" y="32628"/>
                </a:lnTo>
                <a:lnTo>
                  <a:pt x="88315" y="27828"/>
                </a:lnTo>
                <a:lnTo>
                  <a:pt x="87355" y="22067"/>
                </a:lnTo>
                <a:lnTo>
                  <a:pt x="85435" y="17266"/>
                </a:lnTo>
                <a:lnTo>
                  <a:pt x="82555" y="13426"/>
                </a:lnTo>
                <a:lnTo>
                  <a:pt x="79674" y="9585"/>
                </a:lnTo>
                <a:lnTo>
                  <a:pt x="74874" y="6705"/>
                </a:lnTo>
                <a:lnTo>
                  <a:pt x="70073" y="3840"/>
                </a:lnTo>
                <a:lnTo>
                  <a:pt x="65272" y="1904"/>
                </a:lnTo>
                <a:lnTo>
                  <a:pt x="59512" y="0"/>
                </a:lnTo>
                <a:lnTo>
                  <a:pt x="47045" y="0"/>
                </a:lnTo>
                <a:lnTo>
                  <a:pt x="40309" y="1904"/>
                </a:lnTo>
                <a:lnTo>
                  <a:pt x="34564" y="4785"/>
                </a:lnTo>
                <a:lnTo>
                  <a:pt x="28803" y="8625"/>
                </a:lnTo>
                <a:lnTo>
                  <a:pt x="23042" y="13426"/>
                </a:lnTo>
                <a:lnTo>
                  <a:pt x="17282" y="19187"/>
                </a:lnTo>
                <a:lnTo>
                  <a:pt x="17282" y="4785"/>
                </a:lnTo>
                <a:lnTo>
                  <a:pt x="16322" y="3840"/>
                </a:lnTo>
                <a:lnTo>
                  <a:pt x="16322" y="2865"/>
                </a:lnTo>
                <a:lnTo>
                  <a:pt x="14401" y="2865"/>
                </a:lnTo>
                <a:lnTo>
                  <a:pt x="13441" y="1904"/>
                </a:lnTo>
                <a:lnTo>
                  <a:pt x="3840" y="1904"/>
                </a:lnTo>
                <a:lnTo>
                  <a:pt x="2880" y="2865"/>
                </a:lnTo>
                <a:lnTo>
                  <a:pt x="960" y="2865"/>
                </a:lnTo>
                <a:lnTo>
                  <a:pt x="960" y="3840"/>
                </a:lnTo>
                <a:lnTo>
                  <a:pt x="0" y="3840"/>
                </a:lnTo>
                <a:lnTo>
                  <a:pt x="0" y="113263"/>
                </a:lnTo>
                <a:lnTo>
                  <a:pt x="960" y="113263"/>
                </a:lnTo>
                <a:lnTo>
                  <a:pt x="1920" y="114223"/>
                </a:lnTo>
                <a:lnTo>
                  <a:pt x="4800" y="114223"/>
                </a:lnTo>
                <a:lnTo>
                  <a:pt x="5760" y="115183"/>
                </a:lnTo>
                <a:lnTo>
                  <a:pt x="12481" y="115183"/>
                </a:lnTo>
                <a:lnTo>
                  <a:pt x="14401" y="114223"/>
                </a:lnTo>
                <a:lnTo>
                  <a:pt x="17282" y="114223"/>
                </a:lnTo>
                <a:lnTo>
                  <a:pt x="17282" y="113263"/>
                </a:lnTo>
                <a:lnTo>
                  <a:pt x="18242" y="113263"/>
                </a:lnTo>
                <a:lnTo>
                  <a:pt x="19202" y="112303"/>
                </a:lnTo>
                <a:lnTo>
                  <a:pt x="19202" y="37429"/>
                </a:lnTo>
                <a:lnTo>
                  <a:pt x="24002" y="30708"/>
                </a:lnTo>
                <a:lnTo>
                  <a:pt x="29763" y="2590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" name="object 241"/>
          <p:cNvSpPr/>
          <p:nvPr/>
        </p:nvSpPr>
        <p:spPr>
          <a:xfrm>
            <a:off x="3125906" y="2251862"/>
            <a:ext cx="97917" cy="165125"/>
          </a:xfrm>
          <a:custGeom>
            <a:avLst/>
            <a:gdLst/>
            <a:ahLst/>
            <a:cxnLst/>
            <a:rect l="l" t="t" r="r" b="b"/>
            <a:pathLst>
              <a:path w="97917" h="165125">
                <a:moveTo>
                  <a:pt x="86395" y="164150"/>
                </a:moveTo>
                <a:lnTo>
                  <a:pt x="92156" y="164150"/>
                </a:lnTo>
                <a:lnTo>
                  <a:pt x="93116" y="163189"/>
                </a:lnTo>
                <a:lnTo>
                  <a:pt x="95996" y="163189"/>
                </a:lnTo>
                <a:lnTo>
                  <a:pt x="95996" y="162229"/>
                </a:lnTo>
                <a:lnTo>
                  <a:pt x="96956" y="162229"/>
                </a:lnTo>
                <a:lnTo>
                  <a:pt x="97917" y="161269"/>
                </a:lnTo>
                <a:lnTo>
                  <a:pt x="97917" y="3840"/>
                </a:lnTo>
                <a:lnTo>
                  <a:pt x="96956" y="2880"/>
                </a:lnTo>
                <a:lnTo>
                  <a:pt x="96956" y="1920"/>
                </a:lnTo>
                <a:lnTo>
                  <a:pt x="95996" y="1920"/>
                </a:lnTo>
                <a:lnTo>
                  <a:pt x="95036" y="960"/>
                </a:lnTo>
                <a:lnTo>
                  <a:pt x="92156" y="960"/>
                </a:lnTo>
                <a:lnTo>
                  <a:pt x="91196" y="0"/>
                </a:lnTo>
                <a:lnTo>
                  <a:pt x="84475" y="0"/>
                </a:lnTo>
                <a:lnTo>
                  <a:pt x="83515" y="960"/>
                </a:lnTo>
                <a:lnTo>
                  <a:pt x="79674" y="960"/>
                </a:lnTo>
                <a:lnTo>
                  <a:pt x="79674" y="1920"/>
                </a:lnTo>
                <a:lnTo>
                  <a:pt x="78714" y="1920"/>
                </a:lnTo>
                <a:lnTo>
                  <a:pt x="78714" y="2880"/>
                </a:lnTo>
                <a:lnTo>
                  <a:pt x="77754" y="2880"/>
                </a:lnTo>
                <a:lnTo>
                  <a:pt x="77754" y="65272"/>
                </a:lnTo>
                <a:lnTo>
                  <a:pt x="72953" y="60487"/>
                </a:lnTo>
                <a:lnTo>
                  <a:pt x="68153" y="55671"/>
                </a:lnTo>
                <a:lnTo>
                  <a:pt x="62392" y="53751"/>
                </a:lnTo>
                <a:lnTo>
                  <a:pt x="57591" y="50871"/>
                </a:lnTo>
                <a:lnTo>
                  <a:pt x="51831" y="48966"/>
                </a:lnTo>
                <a:lnTo>
                  <a:pt x="38389" y="48966"/>
                </a:lnTo>
                <a:lnTo>
                  <a:pt x="31668" y="50871"/>
                </a:lnTo>
                <a:lnTo>
                  <a:pt x="25923" y="53751"/>
                </a:lnTo>
                <a:lnTo>
                  <a:pt x="20147" y="56647"/>
                </a:lnTo>
                <a:lnTo>
                  <a:pt x="15361" y="60487"/>
                </a:lnTo>
                <a:lnTo>
                  <a:pt x="11521" y="65272"/>
                </a:lnTo>
                <a:lnTo>
                  <a:pt x="7680" y="71033"/>
                </a:lnTo>
                <a:lnTo>
                  <a:pt x="4800" y="76794"/>
                </a:lnTo>
                <a:lnTo>
                  <a:pt x="2880" y="84475"/>
                </a:lnTo>
                <a:lnTo>
                  <a:pt x="960" y="91196"/>
                </a:lnTo>
                <a:lnTo>
                  <a:pt x="0" y="99837"/>
                </a:lnTo>
                <a:lnTo>
                  <a:pt x="0" y="116159"/>
                </a:lnTo>
                <a:lnTo>
                  <a:pt x="960" y="123840"/>
                </a:lnTo>
                <a:lnTo>
                  <a:pt x="2880" y="130561"/>
                </a:lnTo>
                <a:lnTo>
                  <a:pt x="4800" y="137281"/>
                </a:lnTo>
                <a:lnTo>
                  <a:pt x="6720" y="144002"/>
                </a:lnTo>
                <a:lnTo>
                  <a:pt x="10561" y="148788"/>
                </a:lnTo>
                <a:lnTo>
                  <a:pt x="13441" y="153588"/>
                </a:lnTo>
                <a:lnTo>
                  <a:pt x="18242" y="157429"/>
                </a:lnTo>
                <a:lnTo>
                  <a:pt x="23027" y="161269"/>
                </a:lnTo>
                <a:lnTo>
                  <a:pt x="21122" y="117119"/>
                </a:lnTo>
                <a:lnTo>
                  <a:pt x="20147" y="112318"/>
                </a:lnTo>
                <a:lnTo>
                  <a:pt x="20147" y="101757"/>
                </a:lnTo>
                <a:lnTo>
                  <a:pt x="21122" y="96956"/>
                </a:lnTo>
                <a:lnTo>
                  <a:pt x="22082" y="92156"/>
                </a:lnTo>
                <a:lnTo>
                  <a:pt x="23027" y="87355"/>
                </a:lnTo>
                <a:lnTo>
                  <a:pt x="23987" y="82555"/>
                </a:lnTo>
                <a:lnTo>
                  <a:pt x="26868" y="78714"/>
                </a:lnTo>
                <a:lnTo>
                  <a:pt x="28803" y="74874"/>
                </a:lnTo>
                <a:lnTo>
                  <a:pt x="31668" y="71993"/>
                </a:lnTo>
                <a:lnTo>
                  <a:pt x="34549" y="69113"/>
                </a:lnTo>
                <a:lnTo>
                  <a:pt x="38389" y="67208"/>
                </a:lnTo>
                <a:lnTo>
                  <a:pt x="42230" y="66233"/>
                </a:lnTo>
                <a:lnTo>
                  <a:pt x="52791" y="66233"/>
                </a:lnTo>
                <a:lnTo>
                  <a:pt x="57591" y="68153"/>
                </a:lnTo>
                <a:lnTo>
                  <a:pt x="62392" y="71033"/>
                </a:lnTo>
                <a:lnTo>
                  <a:pt x="68153" y="74874"/>
                </a:lnTo>
                <a:lnTo>
                  <a:pt x="72953" y="79674"/>
                </a:lnTo>
                <a:lnTo>
                  <a:pt x="77754" y="86395"/>
                </a:lnTo>
                <a:lnTo>
                  <a:pt x="77754" y="128640"/>
                </a:lnTo>
                <a:lnTo>
                  <a:pt x="74874" y="132481"/>
                </a:lnTo>
                <a:lnTo>
                  <a:pt x="71993" y="135361"/>
                </a:lnTo>
                <a:lnTo>
                  <a:pt x="69113" y="138226"/>
                </a:lnTo>
                <a:lnTo>
                  <a:pt x="66233" y="140162"/>
                </a:lnTo>
                <a:lnTo>
                  <a:pt x="64312" y="143042"/>
                </a:lnTo>
                <a:lnTo>
                  <a:pt x="61432" y="144002"/>
                </a:lnTo>
                <a:lnTo>
                  <a:pt x="58552" y="145907"/>
                </a:lnTo>
                <a:lnTo>
                  <a:pt x="56631" y="146883"/>
                </a:lnTo>
                <a:lnTo>
                  <a:pt x="53751" y="147843"/>
                </a:lnTo>
                <a:lnTo>
                  <a:pt x="51831" y="148788"/>
                </a:lnTo>
                <a:lnTo>
                  <a:pt x="41269" y="148788"/>
                </a:lnTo>
                <a:lnTo>
                  <a:pt x="37429" y="147843"/>
                </a:lnTo>
                <a:lnTo>
                  <a:pt x="35509" y="165125"/>
                </a:lnTo>
                <a:lnTo>
                  <a:pt x="50871" y="165125"/>
                </a:lnTo>
                <a:lnTo>
                  <a:pt x="56631" y="163189"/>
                </a:lnTo>
                <a:lnTo>
                  <a:pt x="63352" y="160309"/>
                </a:lnTo>
                <a:lnTo>
                  <a:pt x="69113" y="156469"/>
                </a:lnTo>
                <a:lnTo>
                  <a:pt x="74874" y="152628"/>
                </a:lnTo>
                <a:lnTo>
                  <a:pt x="80634" y="145907"/>
                </a:lnTo>
                <a:lnTo>
                  <a:pt x="80634" y="162229"/>
                </a:lnTo>
                <a:lnTo>
                  <a:pt x="81594" y="162229"/>
                </a:lnTo>
                <a:lnTo>
                  <a:pt x="81594" y="163189"/>
                </a:lnTo>
                <a:lnTo>
                  <a:pt x="85435" y="163189"/>
                </a:lnTo>
                <a:lnTo>
                  <a:pt x="86395" y="16415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" name="object 242"/>
          <p:cNvSpPr/>
          <p:nvPr/>
        </p:nvSpPr>
        <p:spPr>
          <a:xfrm>
            <a:off x="3147029" y="2368981"/>
            <a:ext cx="16306" cy="48005"/>
          </a:xfrm>
          <a:custGeom>
            <a:avLst/>
            <a:gdLst/>
            <a:ahLst/>
            <a:cxnLst/>
            <a:rect l="l" t="t" r="r" b="b"/>
            <a:pathLst>
              <a:path w="16306" h="48005">
                <a:moveTo>
                  <a:pt x="16306" y="30723"/>
                </a:moveTo>
                <a:lnTo>
                  <a:pt x="12466" y="27828"/>
                </a:lnTo>
                <a:lnTo>
                  <a:pt x="9585" y="25923"/>
                </a:lnTo>
                <a:lnTo>
                  <a:pt x="6705" y="23042"/>
                </a:lnTo>
                <a:lnTo>
                  <a:pt x="4800" y="18242"/>
                </a:lnTo>
                <a:lnTo>
                  <a:pt x="2865" y="14401"/>
                </a:lnTo>
                <a:lnTo>
                  <a:pt x="960" y="10561"/>
                </a:lnTo>
                <a:lnTo>
                  <a:pt x="960" y="4800"/>
                </a:lnTo>
                <a:lnTo>
                  <a:pt x="0" y="0"/>
                </a:lnTo>
                <a:lnTo>
                  <a:pt x="1905" y="44150"/>
                </a:lnTo>
                <a:lnTo>
                  <a:pt x="7680" y="47030"/>
                </a:lnTo>
                <a:lnTo>
                  <a:pt x="14386" y="48005"/>
                </a:lnTo>
                <a:lnTo>
                  <a:pt x="16306" y="307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" name="object 243"/>
          <p:cNvSpPr/>
          <p:nvPr/>
        </p:nvSpPr>
        <p:spPr>
          <a:xfrm>
            <a:off x="3258372" y="2302733"/>
            <a:ext cx="91196" cy="114254"/>
          </a:xfrm>
          <a:custGeom>
            <a:avLst/>
            <a:gdLst/>
            <a:ahLst/>
            <a:cxnLst/>
            <a:rect l="l" t="t" r="r" b="b"/>
            <a:pathLst>
              <a:path w="91196" h="114254">
                <a:moveTo>
                  <a:pt x="85450" y="0"/>
                </a:moveTo>
                <a:lnTo>
                  <a:pt x="76809" y="0"/>
                </a:lnTo>
                <a:lnTo>
                  <a:pt x="75834" y="960"/>
                </a:lnTo>
                <a:lnTo>
                  <a:pt x="73929" y="960"/>
                </a:lnTo>
                <a:lnTo>
                  <a:pt x="72969" y="1935"/>
                </a:lnTo>
                <a:lnTo>
                  <a:pt x="72009" y="2880"/>
                </a:lnTo>
                <a:lnTo>
                  <a:pt x="72009" y="77769"/>
                </a:lnTo>
                <a:lnTo>
                  <a:pt x="67208" y="84490"/>
                </a:lnTo>
                <a:lnTo>
                  <a:pt x="61447" y="89291"/>
                </a:lnTo>
                <a:lnTo>
                  <a:pt x="56647" y="93131"/>
                </a:lnTo>
                <a:lnTo>
                  <a:pt x="51846" y="96011"/>
                </a:lnTo>
                <a:lnTo>
                  <a:pt x="47045" y="97917"/>
                </a:lnTo>
                <a:lnTo>
                  <a:pt x="38404" y="97917"/>
                </a:lnTo>
                <a:lnTo>
                  <a:pt x="35524" y="96972"/>
                </a:lnTo>
                <a:lnTo>
                  <a:pt x="32644" y="96011"/>
                </a:lnTo>
                <a:lnTo>
                  <a:pt x="29763" y="94076"/>
                </a:lnTo>
                <a:lnTo>
                  <a:pt x="26883" y="92171"/>
                </a:lnTo>
                <a:lnTo>
                  <a:pt x="24963" y="89291"/>
                </a:lnTo>
                <a:lnTo>
                  <a:pt x="23042" y="87355"/>
                </a:lnTo>
                <a:lnTo>
                  <a:pt x="22082" y="83530"/>
                </a:lnTo>
                <a:lnTo>
                  <a:pt x="21122" y="79689"/>
                </a:lnTo>
                <a:lnTo>
                  <a:pt x="20162" y="76809"/>
                </a:lnTo>
                <a:lnTo>
                  <a:pt x="20162" y="2880"/>
                </a:lnTo>
                <a:lnTo>
                  <a:pt x="19202" y="1935"/>
                </a:lnTo>
                <a:lnTo>
                  <a:pt x="18242" y="960"/>
                </a:lnTo>
                <a:lnTo>
                  <a:pt x="17282" y="960"/>
                </a:lnTo>
                <a:lnTo>
                  <a:pt x="16322" y="0"/>
                </a:lnTo>
                <a:lnTo>
                  <a:pt x="576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35"/>
                </a:lnTo>
                <a:lnTo>
                  <a:pt x="960" y="1935"/>
                </a:lnTo>
                <a:lnTo>
                  <a:pt x="960" y="2880"/>
                </a:lnTo>
                <a:lnTo>
                  <a:pt x="0" y="2880"/>
                </a:lnTo>
                <a:lnTo>
                  <a:pt x="0" y="75849"/>
                </a:lnTo>
                <a:lnTo>
                  <a:pt x="960" y="81610"/>
                </a:lnTo>
                <a:lnTo>
                  <a:pt x="1920" y="87355"/>
                </a:lnTo>
                <a:lnTo>
                  <a:pt x="3840" y="93131"/>
                </a:lnTo>
                <a:lnTo>
                  <a:pt x="5760" y="97917"/>
                </a:lnTo>
                <a:lnTo>
                  <a:pt x="8641" y="101757"/>
                </a:lnTo>
                <a:lnTo>
                  <a:pt x="11521" y="105597"/>
                </a:lnTo>
                <a:lnTo>
                  <a:pt x="15361" y="108478"/>
                </a:lnTo>
                <a:lnTo>
                  <a:pt x="20162" y="111358"/>
                </a:lnTo>
                <a:lnTo>
                  <a:pt x="24963" y="113278"/>
                </a:lnTo>
                <a:lnTo>
                  <a:pt x="31683" y="114254"/>
                </a:lnTo>
                <a:lnTo>
                  <a:pt x="44165" y="114254"/>
                </a:lnTo>
                <a:lnTo>
                  <a:pt x="49926" y="113278"/>
                </a:lnTo>
                <a:lnTo>
                  <a:pt x="56647" y="109438"/>
                </a:lnTo>
                <a:lnTo>
                  <a:pt x="62407" y="106558"/>
                </a:lnTo>
                <a:lnTo>
                  <a:pt x="68168" y="101757"/>
                </a:lnTo>
                <a:lnTo>
                  <a:pt x="73929" y="95036"/>
                </a:lnTo>
                <a:lnTo>
                  <a:pt x="73929" y="111358"/>
                </a:lnTo>
                <a:lnTo>
                  <a:pt x="74889" y="111358"/>
                </a:lnTo>
                <a:lnTo>
                  <a:pt x="75834" y="112318"/>
                </a:lnTo>
                <a:lnTo>
                  <a:pt x="78729" y="112318"/>
                </a:lnTo>
                <a:lnTo>
                  <a:pt x="79674" y="113278"/>
                </a:lnTo>
                <a:lnTo>
                  <a:pt x="85450" y="113278"/>
                </a:lnTo>
                <a:lnTo>
                  <a:pt x="87355" y="112318"/>
                </a:lnTo>
                <a:lnTo>
                  <a:pt x="90236" y="112318"/>
                </a:lnTo>
                <a:lnTo>
                  <a:pt x="90236" y="111358"/>
                </a:lnTo>
                <a:lnTo>
                  <a:pt x="91196" y="111358"/>
                </a:lnTo>
                <a:lnTo>
                  <a:pt x="91196" y="1935"/>
                </a:lnTo>
                <a:lnTo>
                  <a:pt x="90236" y="1935"/>
                </a:lnTo>
                <a:lnTo>
                  <a:pt x="90236" y="960"/>
                </a:lnTo>
                <a:lnTo>
                  <a:pt x="89291" y="960"/>
                </a:lnTo>
                <a:lnTo>
                  <a:pt x="87355" y="0"/>
                </a:lnTo>
                <a:lnTo>
                  <a:pt x="8545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" name="object 244"/>
          <p:cNvSpPr/>
          <p:nvPr/>
        </p:nvSpPr>
        <p:spPr>
          <a:xfrm>
            <a:off x="3377412" y="2300828"/>
            <a:ext cx="74889" cy="116159"/>
          </a:xfrm>
          <a:custGeom>
            <a:avLst/>
            <a:gdLst/>
            <a:ahLst/>
            <a:cxnLst/>
            <a:rect l="l" t="t" r="r" b="b"/>
            <a:pathLst>
              <a:path w="74889" h="116159">
                <a:moveTo>
                  <a:pt x="960" y="104622"/>
                </a:moveTo>
                <a:lnTo>
                  <a:pt x="960" y="105597"/>
                </a:lnTo>
                <a:lnTo>
                  <a:pt x="1920" y="107502"/>
                </a:lnTo>
                <a:lnTo>
                  <a:pt x="2880" y="107502"/>
                </a:lnTo>
                <a:lnTo>
                  <a:pt x="3840" y="108463"/>
                </a:lnTo>
                <a:lnTo>
                  <a:pt x="4800" y="109438"/>
                </a:lnTo>
                <a:lnTo>
                  <a:pt x="6720" y="110383"/>
                </a:lnTo>
                <a:lnTo>
                  <a:pt x="8641" y="111343"/>
                </a:lnTo>
                <a:lnTo>
                  <a:pt x="10561" y="112303"/>
                </a:lnTo>
                <a:lnTo>
                  <a:pt x="13441" y="113263"/>
                </a:lnTo>
                <a:lnTo>
                  <a:pt x="16322" y="114223"/>
                </a:lnTo>
                <a:lnTo>
                  <a:pt x="19202" y="115183"/>
                </a:lnTo>
                <a:lnTo>
                  <a:pt x="23042" y="115183"/>
                </a:lnTo>
                <a:lnTo>
                  <a:pt x="25923" y="116159"/>
                </a:lnTo>
                <a:lnTo>
                  <a:pt x="39364" y="116159"/>
                </a:lnTo>
                <a:lnTo>
                  <a:pt x="45125" y="115183"/>
                </a:lnTo>
                <a:lnTo>
                  <a:pt x="49926" y="114223"/>
                </a:lnTo>
                <a:lnTo>
                  <a:pt x="55686" y="112303"/>
                </a:lnTo>
                <a:lnTo>
                  <a:pt x="59527" y="110383"/>
                </a:lnTo>
                <a:lnTo>
                  <a:pt x="63367" y="107502"/>
                </a:lnTo>
                <a:lnTo>
                  <a:pt x="67208" y="104622"/>
                </a:lnTo>
                <a:lnTo>
                  <a:pt x="70073" y="100782"/>
                </a:lnTo>
                <a:lnTo>
                  <a:pt x="71993" y="96941"/>
                </a:lnTo>
                <a:lnTo>
                  <a:pt x="73913" y="93101"/>
                </a:lnTo>
                <a:lnTo>
                  <a:pt x="74889" y="88315"/>
                </a:lnTo>
                <a:lnTo>
                  <a:pt x="74889" y="77754"/>
                </a:lnTo>
                <a:lnTo>
                  <a:pt x="73913" y="73913"/>
                </a:lnTo>
                <a:lnTo>
                  <a:pt x="72953" y="71033"/>
                </a:lnTo>
                <a:lnTo>
                  <a:pt x="71048" y="67193"/>
                </a:lnTo>
                <a:lnTo>
                  <a:pt x="69113" y="64312"/>
                </a:lnTo>
                <a:lnTo>
                  <a:pt x="66233" y="62392"/>
                </a:lnTo>
                <a:lnTo>
                  <a:pt x="64328" y="60472"/>
                </a:lnTo>
                <a:lnTo>
                  <a:pt x="61432" y="57591"/>
                </a:lnTo>
                <a:lnTo>
                  <a:pt x="57607" y="56631"/>
                </a:lnTo>
                <a:lnTo>
                  <a:pt x="54711" y="54711"/>
                </a:lnTo>
                <a:lnTo>
                  <a:pt x="50886" y="52791"/>
                </a:lnTo>
                <a:lnTo>
                  <a:pt x="48006" y="51831"/>
                </a:lnTo>
                <a:lnTo>
                  <a:pt x="45125" y="50871"/>
                </a:lnTo>
                <a:lnTo>
                  <a:pt x="41285" y="48950"/>
                </a:lnTo>
                <a:lnTo>
                  <a:pt x="38404" y="47990"/>
                </a:lnTo>
                <a:lnTo>
                  <a:pt x="34564" y="47030"/>
                </a:lnTo>
                <a:lnTo>
                  <a:pt x="31683" y="45110"/>
                </a:lnTo>
                <a:lnTo>
                  <a:pt x="29763" y="44150"/>
                </a:lnTo>
                <a:lnTo>
                  <a:pt x="26883" y="42230"/>
                </a:lnTo>
                <a:lnTo>
                  <a:pt x="24963" y="40309"/>
                </a:lnTo>
                <a:lnTo>
                  <a:pt x="24002" y="38389"/>
                </a:lnTo>
                <a:lnTo>
                  <a:pt x="22082" y="36469"/>
                </a:lnTo>
                <a:lnTo>
                  <a:pt x="21122" y="33588"/>
                </a:lnTo>
                <a:lnTo>
                  <a:pt x="21122" y="28788"/>
                </a:lnTo>
                <a:lnTo>
                  <a:pt x="22082" y="26868"/>
                </a:lnTo>
                <a:lnTo>
                  <a:pt x="22082" y="24947"/>
                </a:lnTo>
                <a:lnTo>
                  <a:pt x="23042" y="23027"/>
                </a:lnTo>
                <a:lnTo>
                  <a:pt x="24963" y="21107"/>
                </a:lnTo>
                <a:lnTo>
                  <a:pt x="25923" y="20147"/>
                </a:lnTo>
                <a:lnTo>
                  <a:pt x="27843" y="18242"/>
                </a:lnTo>
                <a:lnTo>
                  <a:pt x="29763" y="17266"/>
                </a:lnTo>
                <a:lnTo>
                  <a:pt x="32644" y="16306"/>
                </a:lnTo>
                <a:lnTo>
                  <a:pt x="34564" y="15346"/>
                </a:lnTo>
                <a:lnTo>
                  <a:pt x="45125" y="15346"/>
                </a:lnTo>
                <a:lnTo>
                  <a:pt x="48006" y="16306"/>
                </a:lnTo>
                <a:lnTo>
                  <a:pt x="50886" y="16306"/>
                </a:lnTo>
                <a:lnTo>
                  <a:pt x="53766" y="17266"/>
                </a:lnTo>
                <a:lnTo>
                  <a:pt x="55686" y="18242"/>
                </a:lnTo>
                <a:lnTo>
                  <a:pt x="58552" y="19187"/>
                </a:lnTo>
                <a:lnTo>
                  <a:pt x="60487" y="20147"/>
                </a:lnTo>
                <a:lnTo>
                  <a:pt x="62392" y="21107"/>
                </a:lnTo>
                <a:lnTo>
                  <a:pt x="63367" y="22067"/>
                </a:lnTo>
                <a:lnTo>
                  <a:pt x="65272" y="23027"/>
                </a:lnTo>
                <a:lnTo>
                  <a:pt x="65272" y="23987"/>
                </a:lnTo>
                <a:lnTo>
                  <a:pt x="67208" y="23987"/>
                </a:lnTo>
                <a:lnTo>
                  <a:pt x="67208" y="23027"/>
                </a:lnTo>
                <a:lnTo>
                  <a:pt x="68168" y="23027"/>
                </a:lnTo>
                <a:lnTo>
                  <a:pt x="68168" y="22067"/>
                </a:lnTo>
                <a:lnTo>
                  <a:pt x="69113" y="22067"/>
                </a:lnTo>
                <a:lnTo>
                  <a:pt x="69113" y="9585"/>
                </a:lnTo>
                <a:lnTo>
                  <a:pt x="68168" y="9585"/>
                </a:lnTo>
                <a:lnTo>
                  <a:pt x="68168" y="8625"/>
                </a:lnTo>
                <a:lnTo>
                  <a:pt x="67208" y="7680"/>
                </a:lnTo>
                <a:lnTo>
                  <a:pt x="66233" y="7680"/>
                </a:lnTo>
                <a:lnTo>
                  <a:pt x="66233" y="6705"/>
                </a:lnTo>
                <a:lnTo>
                  <a:pt x="64328" y="5745"/>
                </a:lnTo>
                <a:lnTo>
                  <a:pt x="63367" y="4785"/>
                </a:lnTo>
                <a:lnTo>
                  <a:pt x="61432" y="3840"/>
                </a:lnTo>
                <a:lnTo>
                  <a:pt x="59527" y="3840"/>
                </a:lnTo>
                <a:lnTo>
                  <a:pt x="57607" y="2865"/>
                </a:lnTo>
                <a:lnTo>
                  <a:pt x="54711" y="1904"/>
                </a:lnTo>
                <a:lnTo>
                  <a:pt x="52806" y="1904"/>
                </a:lnTo>
                <a:lnTo>
                  <a:pt x="49926" y="960"/>
                </a:lnTo>
                <a:lnTo>
                  <a:pt x="47045" y="960"/>
                </a:lnTo>
                <a:lnTo>
                  <a:pt x="44165" y="0"/>
                </a:lnTo>
                <a:lnTo>
                  <a:pt x="34564" y="0"/>
                </a:lnTo>
                <a:lnTo>
                  <a:pt x="28803" y="960"/>
                </a:lnTo>
                <a:lnTo>
                  <a:pt x="24002" y="2865"/>
                </a:lnTo>
                <a:lnTo>
                  <a:pt x="19202" y="4785"/>
                </a:lnTo>
                <a:lnTo>
                  <a:pt x="15361" y="6705"/>
                </a:lnTo>
                <a:lnTo>
                  <a:pt x="12481" y="9585"/>
                </a:lnTo>
                <a:lnTo>
                  <a:pt x="8641" y="12466"/>
                </a:lnTo>
                <a:lnTo>
                  <a:pt x="6720" y="16306"/>
                </a:lnTo>
                <a:lnTo>
                  <a:pt x="4800" y="20147"/>
                </a:lnTo>
                <a:lnTo>
                  <a:pt x="2880" y="23987"/>
                </a:lnTo>
                <a:lnTo>
                  <a:pt x="2880" y="36469"/>
                </a:lnTo>
                <a:lnTo>
                  <a:pt x="3840" y="40309"/>
                </a:lnTo>
                <a:lnTo>
                  <a:pt x="4800" y="44150"/>
                </a:lnTo>
                <a:lnTo>
                  <a:pt x="6720" y="47030"/>
                </a:lnTo>
                <a:lnTo>
                  <a:pt x="8641" y="49910"/>
                </a:lnTo>
                <a:lnTo>
                  <a:pt x="10561" y="52791"/>
                </a:lnTo>
                <a:lnTo>
                  <a:pt x="13441" y="54711"/>
                </a:lnTo>
                <a:lnTo>
                  <a:pt x="16322" y="56631"/>
                </a:lnTo>
                <a:lnTo>
                  <a:pt x="19202" y="58552"/>
                </a:lnTo>
                <a:lnTo>
                  <a:pt x="23042" y="60472"/>
                </a:lnTo>
                <a:lnTo>
                  <a:pt x="25923" y="61432"/>
                </a:lnTo>
                <a:lnTo>
                  <a:pt x="28803" y="63352"/>
                </a:lnTo>
                <a:lnTo>
                  <a:pt x="32644" y="64312"/>
                </a:lnTo>
                <a:lnTo>
                  <a:pt x="35524" y="66233"/>
                </a:lnTo>
                <a:lnTo>
                  <a:pt x="39364" y="67193"/>
                </a:lnTo>
                <a:lnTo>
                  <a:pt x="42245" y="68153"/>
                </a:lnTo>
                <a:lnTo>
                  <a:pt x="45125" y="70073"/>
                </a:lnTo>
                <a:lnTo>
                  <a:pt x="47045" y="71033"/>
                </a:lnTo>
                <a:lnTo>
                  <a:pt x="49926" y="72953"/>
                </a:lnTo>
                <a:lnTo>
                  <a:pt x="51846" y="74874"/>
                </a:lnTo>
                <a:lnTo>
                  <a:pt x="53766" y="76794"/>
                </a:lnTo>
                <a:lnTo>
                  <a:pt x="54711" y="78714"/>
                </a:lnTo>
                <a:lnTo>
                  <a:pt x="55686" y="80634"/>
                </a:lnTo>
                <a:lnTo>
                  <a:pt x="55686" y="87355"/>
                </a:lnTo>
                <a:lnTo>
                  <a:pt x="54711" y="89260"/>
                </a:lnTo>
                <a:lnTo>
                  <a:pt x="53766" y="91196"/>
                </a:lnTo>
                <a:lnTo>
                  <a:pt x="52806" y="94076"/>
                </a:lnTo>
                <a:lnTo>
                  <a:pt x="51846" y="95036"/>
                </a:lnTo>
                <a:lnTo>
                  <a:pt x="49926" y="96941"/>
                </a:lnTo>
                <a:lnTo>
                  <a:pt x="48006" y="97916"/>
                </a:lnTo>
                <a:lnTo>
                  <a:pt x="45125" y="98877"/>
                </a:lnTo>
                <a:lnTo>
                  <a:pt x="43205" y="99822"/>
                </a:lnTo>
                <a:lnTo>
                  <a:pt x="40325" y="100782"/>
                </a:lnTo>
                <a:lnTo>
                  <a:pt x="25923" y="100782"/>
                </a:lnTo>
                <a:lnTo>
                  <a:pt x="22082" y="99822"/>
                </a:lnTo>
                <a:lnTo>
                  <a:pt x="19202" y="97916"/>
                </a:lnTo>
                <a:lnTo>
                  <a:pt x="15361" y="96941"/>
                </a:lnTo>
                <a:lnTo>
                  <a:pt x="13441" y="95981"/>
                </a:lnTo>
                <a:lnTo>
                  <a:pt x="10561" y="95036"/>
                </a:lnTo>
                <a:lnTo>
                  <a:pt x="8641" y="93101"/>
                </a:lnTo>
                <a:lnTo>
                  <a:pt x="6720" y="92156"/>
                </a:lnTo>
                <a:lnTo>
                  <a:pt x="5760" y="91196"/>
                </a:lnTo>
                <a:lnTo>
                  <a:pt x="960" y="91196"/>
                </a:lnTo>
                <a:lnTo>
                  <a:pt x="960" y="93101"/>
                </a:lnTo>
                <a:lnTo>
                  <a:pt x="0" y="94076"/>
                </a:lnTo>
                <a:lnTo>
                  <a:pt x="0" y="102702"/>
                </a:lnTo>
                <a:lnTo>
                  <a:pt x="960" y="1046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" name="object 245"/>
          <p:cNvSpPr/>
          <p:nvPr/>
        </p:nvSpPr>
        <p:spPr>
          <a:xfrm>
            <a:off x="3462848" y="2274905"/>
            <a:ext cx="69128" cy="142082"/>
          </a:xfrm>
          <a:custGeom>
            <a:avLst/>
            <a:gdLst/>
            <a:ahLst/>
            <a:cxnLst/>
            <a:rect l="l" t="t" r="r" b="b"/>
            <a:pathLst>
              <a:path w="69128" h="142082">
                <a:moveTo>
                  <a:pt x="20162" y="121904"/>
                </a:moveTo>
                <a:lnTo>
                  <a:pt x="22082" y="126705"/>
                </a:lnTo>
                <a:lnTo>
                  <a:pt x="24003" y="130545"/>
                </a:lnTo>
                <a:lnTo>
                  <a:pt x="25923" y="133426"/>
                </a:lnTo>
                <a:lnTo>
                  <a:pt x="28803" y="136306"/>
                </a:lnTo>
                <a:lnTo>
                  <a:pt x="31683" y="138226"/>
                </a:lnTo>
                <a:lnTo>
                  <a:pt x="35524" y="140147"/>
                </a:lnTo>
                <a:lnTo>
                  <a:pt x="39364" y="141107"/>
                </a:lnTo>
                <a:lnTo>
                  <a:pt x="44165" y="142082"/>
                </a:lnTo>
                <a:lnTo>
                  <a:pt x="54726" y="142082"/>
                </a:lnTo>
                <a:lnTo>
                  <a:pt x="56647" y="141107"/>
                </a:lnTo>
                <a:lnTo>
                  <a:pt x="60487" y="141107"/>
                </a:lnTo>
                <a:lnTo>
                  <a:pt x="61447" y="140147"/>
                </a:lnTo>
                <a:lnTo>
                  <a:pt x="63367" y="140147"/>
                </a:lnTo>
                <a:lnTo>
                  <a:pt x="64328" y="139186"/>
                </a:lnTo>
                <a:lnTo>
                  <a:pt x="66248" y="139186"/>
                </a:lnTo>
                <a:lnTo>
                  <a:pt x="67193" y="138226"/>
                </a:lnTo>
                <a:lnTo>
                  <a:pt x="67193" y="137266"/>
                </a:lnTo>
                <a:lnTo>
                  <a:pt x="68168" y="137266"/>
                </a:lnTo>
                <a:lnTo>
                  <a:pt x="68168" y="136306"/>
                </a:lnTo>
                <a:lnTo>
                  <a:pt x="69128" y="134386"/>
                </a:lnTo>
                <a:lnTo>
                  <a:pt x="69128" y="123840"/>
                </a:lnTo>
                <a:lnTo>
                  <a:pt x="68168" y="123840"/>
                </a:lnTo>
                <a:lnTo>
                  <a:pt x="68168" y="122864"/>
                </a:lnTo>
                <a:lnTo>
                  <a:pt x="67193" y="122864"/>
                </a:lnTo>
                <a:lnTo>
                  <a:pt x="67193" y="121904"/>
                </a:lnTo>
                <a:lnTo>
                  <a:pt x="66248" y="121904"/>
                </a:lnTo>
                <a:lnTo>
                  <a:pt x="65288" y="122864"/>
                </a:lnTo>
                <a:lnTo>
                  <a:pt x="63367" y="122864"/>
                </a:lnTo>
                <a:lnTo>
                  <a:pt x="62407" y="123840"/>
                </a:lnTo>
                <a:lnTo>
                  <a:pt x="61447" y="123840"/>
                </a:lnTo>
                <a:lnTo>
                  <a:pt x="60487" y="124800"/>
                </a:lnTo>
                <a:lnTo>
                  <a:pt x="57607" y="124800"/>
                </a:lnTo>
                <a:lnTo>
                  <a:pt x="56647" y="125745"/>
                </a:lnTo>
                <a:lnTo>
                  <a:pt x="47045" y="125745"/>
                </a:lnTo>
                <a:lnTo>
                  <a:pt x="43205" y="123840"/>
                </a:lnTo>
                <a:lnTo>
                  <a:pt x="41285" y="119999"/>
                </a:lnTo>
                <a:lnTo>
                  <a:pt x="39364" y="116159"/>
                </a:lnTo>
                <a:lnTo>
                  <a:pt x="38404" y="110398"/>
                </a:lnTo>
                <a:lnTo>
                  <a:pt x="38404" y="45110"/>
                </a:lnTo>
                <a:lnTo>
                  <a:pt x="66248" y="45110"/>
                </a:lnTo>
                <a:lnTo>
                  <a:pt x="67193" y="44165"/>
                </a:lnTo>
                <a:lnTo>
                  <a:pt x="68168" y="43190"/>
                </a:lnTo>
                <a:lnTo>
                  <a:pt x="69128" y="41269"/>
                </a:lnTo>
                <a:lnTo>
                  <a:pt x="69128" y="31668"/>
                </a:lnTo>
                <a:lnTo>
                  <a:pt x="68168" y="30708"/>
                </a:lnTo>
                <a:lnTo>
                  <a:pt x="68168" y="29763"/>
                </a:lnTo>
                <a:lnTo>
                  <a:pt x="67193" y="29763"/>
                </a:lnTo>
                <a:lnTo>
                  <a:pt x="67193" y="28788"/>
                </a:lnTo>
                <a:lnTo>
                  <a:pt x="38404" y="28788"/>
                </a:lnTo>
                <a:lnTo>
                  <a:pt x="38404" y="2880"/>
                </a:lnTo>
                <a:lnTo>
                  <a:pt x="37444" y="1920"/>
                </a:lnTo>
                <a:lnTo>
                  <a:pt x="36484" y="960"/>
                </a:lnTo>
                <a:lnTo>
                  <a:pt x="35524" y="0"/>
                </a:lnTo>
                <a:lnTo>
                  <a:pt x="21122" y="0"/>
                </a:lnTo>
                <a:lnTo>
                  <a:pt x="21122" y="960"/>
                </a:lnTo>
                <a:lnTo>
                  <a:pt x="20162" y="960"/>
                </a:lnTo>
                <a:lnTo>
                  <a:pt x="19202" y="1920"/>
                </a:lnTo>
                <a:lnTo>
                  <a:pt x="19202" y="28788"/>
                </a:lnTo>
                <a:lnTo>
                  <a:pt x="2880" y="28788"/>
                </a:lnTo>
                <a:lnTo>
                  <a:pt x="1920" y="29763"/>
                </a:lnTo>
                <a:lnTo>
                  <a:pt x="960" y="30708"/>
                </a:lnTo>
                <a:lnTo>
                  <a:pt x="960" y="31668"/>
                </a:lnTo>
                <a:lnTo>
                  <a:pt x="0" y="32628"/>
                </a:lnTo>
                <a:lnTo>
                  <a:pt x="0" y="39349"/>
                </a:lnTo>
                <a:lnTo>
                  <a:pt x="960" y="41269"/>
                </a:lnTo>
                <a:lnTo>
                  <a:pt x="960" y="43190"/>
                </a:lnTo>
                <a:lnTo>
                  <a:pt x="1920" y="44165"/>
                </a:lnTo>
                <a:lnTo>
                  <a:pt x="2880" y="45110"/>
                </a:lnTo>
                <a:lnTo>
                  <a:pt x="19202" y="45110"/>
                </a:lnTo>
                <a:lnTo>
                  <a:pt x="19202" y="118079"/>
                </a:lnTo>
                <a:lnTo>
                  <a:pt x="20162" y="12190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" name="object 246"/>
          <p:cNvSpPr/>
          <p:nvPr/>
        </p:nvSpPr>
        <p:spPr>
          <a:xfrm>
            <a:off x="3557884" y="2300828"/>
            <a:ext cx="61447" cy="115183"/>
          </a:xfrm>
          <a:custGeom>
            <a:avLst/>
            <a:gdLst/>
            <a:ahLst/>
            <a:cxnLst/>
            <a:rect l="l" t="t" r="r" b="b"/>
            <a:pathLst>
              <a:path w="61447" h="115183">
                <a:moveTo>
                  <a:pt x="19202" y="42230"/>
                </a:moveTo>
                <a:lnTo>
                  <a:pt x="22082" y="37429"/>
                </a:lnTo>
                <a:lnTo>
                  <a:pt x="24963" y="33588"/>
                </a:lnTo>
                <a:lnTo>
                  <a:pt x="26883" y="30708"/>
                </a:lnTo>
                <a:lnTo>
                  <a:pt x="28803" y="27828"/>
                </a:lnTo>
                <a:lnTo>
                  <a:pt x="31683" y="25907"/>
                </a:lnTo>
                <a:lnTo>
                  <a:pt x="33604" y="23987"/>
                </a:lnTo>
                <a:lnTo>
                  <a:pt x="35524" y="22067"/>
                </a:lnTo>
                <a:lnTo>
                  <a:pt x="37444" y="20147"/>
                </a:lnTo>
                <a:lnTo>
                  <a:pt x="39364" y="20147"/>
                </a:lnTo>
                <a:lnTo>
                  <a:pt x="41285" y="19187"/>
                </a:lnTo>
                <a:lnTo>
                  <a:pt x="50886" y="19187"/>
                </a:lnTo>
                <a:lnTo>
                  <a:pt x="52806" y="20147"/>
                </a:lnTo>
                <a:lnTo>
                  <a:pt x="54726" y="20147"/>
                </a:lnTo>
                <a:lnTo>
                  <a:pt x="55686" y="21107"/>
                </a:lnTo>
                <a:lnTo>
                  <a:pt x="56647" y="21107"/>
                </a:lnTo>
                <a:lnTo>
                  <a:pt x="57607" y="22067"/>
                </a:lnTo>
                <a:lnTo>
                  <a:pt x="59527" y="22067"/>
                </a:lnTo>
                <a:lnTo>
                  <a:pt x="60487" y="21107"/>
                </a:lnTo>
                <a:lnTo>
                  <a:pt x="61447" y="20147"/>
                </a:lnTo>
                <a:lnTo>
                  <a:pt x="61447" y="4785"/>
                </a:lnTo>
                <a:lnTo>
                  <a:pt x="60487" y="3840"/>
                </a:lnTo>
                <a:lnTo>
                  <a:pt x="59527" y="2865"/>
                </a:lnTo>
                <a:lnTo>
                  <a:pt x="58567" y="2865"/>
                </a:lnTo>
                <a:lnTo>
                  <a:pt x="57607" y="1904"/>
                </a:lnTo>
                <a:lnTo>
                  <a:pt x="55686" y="1904"/>
                </a:lnTo>
                <a:lnTo>
                  <a:pt x="53766" y="960"/>
                </a:lnTo>
                <a:lnTo>
                  <a:pt x="49926" y="960"/>
                </a:lnTo>
                <a:lnTo>
                  <a:pt x="48966" y="0"/>
                </a:lnTo>
                <a:lnTo>
                  <a:pt x="44165" y="0"/>
                </a:lnTo>
                <a:lnTo>
                  <a:pt x="42245" y="960"/>
                </a:lnTo>
                <a:lnTo>
                  <a:pt x="39364" y="960"/>
                </a:lnTo>
                <a:lnTo>
                  <a:pt x="37444" y="1904"/>
                </a:lnTo>
                <a:lnTo>
                  <a:pt x="35524" y="2865"/>
                </a:lnTo>
                <a:lnTo>
                  <a:pt x="32644" y="4785"/>
                </a:lnTo>
                <a:lnTo>
                  <a:pt x="30723" y="5745"/>
                </a:lnTo>
                <a:lnTo>
                  <a:pt x="27843" y="8625"/>
                </a:lnTo>
                <a:lnTo>
                  <a:pt x="25923" y="10546"/>
                </a:lnTo>
                <a:lnTo>
                  <a:pt x="23042" y="13426"/>
                </a:lnTo>
                <a:lnTo>
                  <a:pt x="20162" y="17266"/>
                </a:lnTo>
                <a:lnTo>
                  <a:pt x="17282" y="21107"/>
                </a:lnTo>
                <a:lnTo>
                  <a:pt x="17282" y="3840"/>
                </a:lnTo>
                <a:lnTo>
                  <a:pt x="16322" y="2865"/>
                </a:lnTo>
                <a:lnTo>
                  <a:pt x="15361" y="2865"/>
                </a:lnTo>
                <a:lnTo>
                  <a:pt x="14401" y="1904"/>
                </a:lnTo>
                <a:lnTo>
                  <a:pt x="4800" y="1904"/>
                </a:lnTo>
                <a:lnTo>
                  <a:pt x="2880" y="2865"/>
                </a:lnTo>
                <a:lnTo>
                  <a:pt x="1920" y="2865"/>
                </a:lnTo>
                <a:lnTo>
                  <a:pt x="960" y="3840"/>
                </a:lnTo>
                <a:lnTo>
                  <a:pt x="0" y="3840"/>
                </a:lnTo>
                <a:lnTo>
                  <a:pt x="0" y="113263"/>
                </a:lnTo>
                <a:lnTo>
                  <a:pt x="960" y="113263"/>
                </a:lnTo>
                <a:lnTo>
                  <a:pt x="1920" y="114223"/>
                </a:lnTo>
                <a:lnTo>
                  <a:pt x="4800" y="114223"/>
                </a:lnTo>
                <a:lnTo>
                  <a:pt x="6720" y="115183"/>
                </a:lnTo>
                <a:lnTo>
                  <a:pt x="13441" y="115183"/>
                </a:lnTo>
                <a:lnTo>
                  <a:pt x="14401" y="114223"/>
                </a:lnTo>
                <a:lnTo>
                  <a:pt x="17282" y="114223"/>
                </a:lnTo>
                <a:lnTo>
                  <a:pt x="18242" y="113263"/>
                </a:lnTo>
                <a:lnTo>
                  <a:pt x="19202" y="113263"/>
                </a:lnTo>
                <a:lnTo>
                  <a:pt x="19202" y="4223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" name="object 247"/>
          <p:cNvSpPr/>
          <p:nvPr/>
        </p:nvSpPr>
        <p:spPr>
          <a:xfrm>
            <a:off x="3642360" y="2302733"/>
            <a:ext cx="19202" cy="113278"/>
          </a:xfrm>
          <a:custGeom>
            <a:avLst/>
            <a:gdLst/>
            <a:ahLst/>
            <a:cxnLst/>
            <a:rect l="l" t="t" r="r" b="b"/>
            <a:pathLst>
              <a:path w="19202" h="113278">
                <a:moveTo>
                  <a:pt x="19202" y="2880"/>
                </a:moveTo>
                <a:lnTo>
                  <a:pt x="18242" y="1935"/>
                </a:lnTo>
                <a:lnTo>
                  <a:pt x="18242" y="960"/>
                </a:lnTo>
                <a:lnTo>
                  <a:pt x="15361" y="960"/>
                </a:lnTo>
                <a:lnTo>
                  <a:pt x="14401" y="0"/>
                </a:lnTo>
                <a:lnTo>
                  <a:pt x="4800" y="0"/>
                </a:lnTo>
                <a:lnTo>
                  <a:pt x="2880" y="960"/>
                </a:lnTo>
                <a:lnTo>
                  <a:pt x="1935" y="960"/>
                </a:lnTo>
                <a:lnTo>
                  <a:pt x="960" y="1935"/>
                </a:lnTo>
                <a:lnTo>
                  <a:pt x="0" y="1935"/>
                </a:lnTo>
                <a:lnTo>
                  <a:pt x="0" y="111358"/>
                </a:lnTo>
                <a:lnTo>
                  <a:pt x="960" y="111358"/>
                </a:lnTo>
                <a:lnTo>
                  <a:pt x="1935" y="112318"/>
                </a:lnTo>
                <a:lnTo>
                  <a:pt x="4800" y="112318"/>
                </a:lnTo>
                <a:lnTo>
                  <a:pt x="5775" y="113278"/>
                </a:lnTo>
                <a:lnTo>
                  <a:pt x="13441" y="113278"/>
                </a:lnTo>
                <a:lnTo>
                  <a:pt x="14401" y="112318"/>
                </a:lnTo>
                <a:lnTo>
                  <a:pt x="17282" y="112318"/>
                </a:lnTo>
                <a:lnTo>
                  <a:pt x="18242" y="111358"/>
                </a:lnTo>
                <a:lnTo>
                  <a:pt x="19202" y="110398"/>
                </a:lnTo>
                <a:lnTo>
                  <a:pt x="19202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" name="object 248"/>
          <p:cNvSpPr/>
          <p:nvPr/>
        </p:nvSpPr>
        <p:spPr>
          <a:xfrm>
            <a:off x="3639479" y="2259543"/>
            <a:ext cx="24003" cy="23042"/>
          </a:xfrm>
          <a:custGeom>
            <a:avLst/>
            <a:gdLst/>
            <a:ahLst/>
            <a:cxnLst/>
            <a:rect l="l" t="t" r="r" b="b"/>
            <a:pathLst>
              <a:path w="24003" h="23042">
                <a:moveTo>
                  <a:pt x="24003" y="11521"/>
                </a:moveTo>
                <a:lnTo>
                  <a:pt x="24003" y="6720"/>
                </a:lnTo>
                <a:lnTo>
                  <a:pt x="23042" y="3840"/>
                </a:lnTo>
                <a:lnTo>
                  <a:pt x="22082" y="1920"/>
                </a:lnTo>
                <a:lnTo>
                  <a:pt x="20162" y="960"/>
                </a:lnTo>
                <a:lnTo>
                  <a:pt x="16322" y="0"/>
                </a:lnTo>
                <a:lnTo>
                  <a:pt x="7680" y="0"/>
                </a:lnTo>
                <a:lnTo>
                  <a:pt x="4815" y="960"/>
                </a:lnTo>
                <a:lnTo>
                  <a:pt x="2880" y="1920"/>
                </a:lnTo>
                <a:lnTo>
                  <a:pt x="975" y="3840"/>
                </a:lnTo>
                <a:lnTo>
                  <a:pt x="0" y="6720"/>
                </a:lnTo>
                <a:lnTo>
                  <a:pt x="0" y="16322"/>
                </a:lnTo>
                <a:lnTo>
                  <a:pt x="975" y="19202"/>
                </a:lnTo>
                <a:lnTo>
                  <a:pt x="2880" y="21122"/>
                </a:lnTo>
                <a:lnTo>
                  <a:pt x="4815" y="22082"/>
                </a:lnTo>
                <a:lnTo>
                  <a:pt x="7680" y="23042"/>
                </a:lnTo>
                <a:lnTo>
                  <a:pt x="16322" y="23042"/>
                </a:lnTo>
                <a:lnTo>
                  <a:pt x="20162" y="22082"/>
                </a:lnTo>
                <a:lnTo>
                  <a:pt x="22082" y="20162"/>
                </a:lnTo>
                <a:lnTo>
                  <a:pt x="23042" y="19202"/>
                </a:lnTo>
                <a:lnTo>
                  <a:pt x="24003" y="15361"/>
                </a:lnTo>
                <a:lnTo>
                  <a:pt x="24003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" name="object 249"/>
          <p:cNvSpPr/>
          <p:nvPr/>
        </p:nvSpPr>
        <p:spPr>
          <a:xfrm>
            <a:off x="3690366" y="2300828"/>
            <a:ext cx="86395" cy="116159"/>
          </a:xfrm>
          <a:custGeom>
            <a:avLst/>
            <a:gdLst/>
            <a:ahLst/>
            <a:cxnLst/>
            <a:rect l="l" t="t" r="r" b="b"/>
            <a:pathLst>
              <a:path w="86395" h="116159">
                <a:moveTo>
                  <a:pt x="78714" y="115183"/>
                </a:moveTo>
                <a:lnTo>
                  <a:pt x="81594" y="115183"/>
                </a:lnTo>
                <a:lnTo>
                  <a:pt x="83515" y="114223"/>
                </a:lnTo>
                <a:lnTo>
                  <a:pt x="85435" y="114223"/>
                </a:lnTo>
                <a:lnTo>
                  <a:pt x="85435" y="113263"/>
                </a:lnTo>
                <a:lnTo>
                  <a:pt x="86395" y="113263"/>
                </a:lnTo>
                <a:lnTo>
                  <a:pt x="86395" y="33588"/>
                </a:lnTo>
                <a:lnTo>
                  <a:pt x="85435" y="27828"/>
                </a:lnTo>
                <a:lnTo>
                  <a:pt x="84475" y="23027"/>
                </a:lnTo>
                <a:lnTo>
                  <a:pt x="82555" y="18242"/>
                </a:lnTo>
                <a:lnTo>
                  <a:pt x="80634" y="14386"/>
                </a:lnTo>
                <a:lnTo>
                  <a:pt x="76794" y="10546"/>
                </a:lnTo>
                <a:lnTo>
                  <a:pt x="73913" y="7680"/>
                </a:lnTo>
                <a:lnTo>
                  <a:pt x="69113" y="4785"/>
                </a:lnTo>
                <a:lnTo>
                  <a:pt x="64312" y="2865"/>
                </a:lnTo>
                <a:lnTo>
                  <a:pt x="58552" y="960"/>
                </a:lnTo>
                <a:lnTo>
                  <a:pt x="52791" y="0"/>
                </a:lnTo>
                <a:lnTo>
                  <a:pt x="41285" y="0"/>
                </a:lnTo>
                <a:lnTo>
                  <a:pt x="36484" y="960"/>
                </a:lnTo>
                <a:lnTo>
                  <a:pt x="32644" y="1904"/>
                </a:lnTo>
                <a:lnTo>
                  <a:pt x="28803" y="1904"/>
                </a:lnTo>
                <a:lnTo>
                  <a:pt x="24963" y="2865"/>
                </a:lnTo>
                <a:lnTo>
                  <a:pt x="22082" y="4785"/>
                </a:lnTo>
                <a:lnTo>
                  <a:pt x="18242" y="5745"/>
                </a:lnTo>
                <a:lnTo>
                  <a:pt x="15361" y="6705"/>
                </a:lnTo>
                <a:lnTo>
                  <a:pt x="12481" y="8625"/>
                </a:lnTo>
                <a:lnTo>
                  <a:pt x="10561" y="9585"/>
                </a:lnTo>
                <a:lnTo>
                  <a:pt x="8641" y="10546"/>
                </a:lnTo>
                <a:lnTo>
                  <a:pt x="7680" y="11521"/>
                </a:lnTo>
                <a:lnTo>
                  <a:pt x="6720" y="12466"/>
                </a:lnTo>
                <a:lnTo>
                  <a:pt x="5760" y="13426"/>
                </a:lnTo>
                <a:lnTo>
                  <a:pt x="5760" y="15346"/>
                </a:lnTo>
                <a:lnTo>
                  <a:pt x="4800" y="16306"/>
                </a:lnTo>
                <a:lnTo>
                  <a:pt x="4800" y="23027"/>
                </a:lnTo>
                <a:lnTo>
                  <a:pt x="5760" y="23987"/>
                </a:lnTo>
                <a:lnTo>
                  <a:pt x="5760" y="24947"/>
                </a:lnTo>
                <a:lnTo>
                  <a:pt x="6720" y="25907"/>
                </a:lnTo>
                <a:lnTo>
                  <a:pt x="7680" y="26868"/>
                </a:lnTo>
                <a:lnTo>
                  <a:pt x="11521" y="26868"/>
                </a:lnTo>
                <a:lnTo>
                  <a:pt x="13441" y="24947"/>
                </a:lnTo>
                <a:lnTo>
                  <a:pt x="15361" y="23987"/>
                </a:lnTo>
                <a:lnTo>
                  <a:pt x="17282" y="23027"/>
                </a:lnTo>
                <a:lnTo>
                  <a:pt x="20162" y="22067"/>
                </a:lnTo>
                <a:lnTo>
                  <a:pt x="23042" y="20147"/>
                </a:lnTo>
                <a:lnTo>
                  <a:pt x="26883" y="19187"/>
                </a:lnTo>
                <a:lnTo>
                  <a:pt x="29763" y="18242"/>
                </a:lnTo>
                <a:lnTo>
                  <a:pt x="34564" y="16306"/>
                </a:lnTo>
                <a:lnTo>
                  <a:pt x="51846" y="16306"/>
                </a:lnTo>
                <a:lnTo>
                  <a:pt x="54711" y="18242"/>
                </a:lnTo>
                <a:lnTo>
                  <a:pt x="57591" y="19187"/>
                </a:lnTo>
                <a:lnTo>
                  <a:pt x="59512" y="20147"/>
                </a:lnTo>
                <a:lnTo>
                  <a:pt x="61432" y="22067"/>
                </a:lnTo>
                <a:lnTo>
                  <a:pt x="63352" y="24947"/>
                </a:lnTo>
                <a:lnTo>
                  <a:pt x="65272" y="26868"/>
                </a:lnTo>
                <a:lnTo>
                  <a:pt x="66233" y="29748"/>
                </a:lnTo>
                <a:lnTo>
                  <a:pt x="67193" y="33588"/>
                </a:lnTo>
                <a:lnTo>
                  <a:pt x="67193" y="48950"/>
                </a:lnTo>
                <a:lnTo>
                  <a:pt x="44165" y="48950"/>
                </a:lnTo>
                <a:lnTo>
                  <a:pt x="37444" y="49910"/>
                </a:lnTo>
                <a:lnTo>
                  <a:pt x="30723" y="51831"/>
                </a:lnTo>
                <a:lnTo>
                  <a:pt x="24002" y="52791"/>
                </a:lnTo>
                <a:lnTo>
                  <a:pt x="18242" y="54711"/>
                </a:lnTo>
                <a:lnTo>
                  <a:pt x="13441" y="57591"/>
                </a:lnTo>
                <a:lnTo>
                  <a:pt x="9601" y="60472"/>
                </a:lnTo>
                <a:lnTo>
                  <a:pt x="5760" y="64312"/>
                </a:lnTo>
                <a:lnTo>
                  <a:pt x="3840" y="69113"/>
                </a:lnTo>
                <a:lnTo>
                  <a:pt x="960" y="72953"/>
                </a:lnTo>
                <a:lnTo>
                  <a:pt x="0" y="78714"/>
                </a:lnTo>
                <a:lnTo>
                  <a:pt x="0" y="89260"/>
                </a:lnTo>
                <a:lnTo>
                  <a:pt x="960" y="94076"/>
                </a:lnTo>
                <a:lnTo>
                  <a:pt x="1920" y="97916"/>
                </a:lnTo>
                <a:lnTo>
                  <a:pt x="3840" y="101757"/>
                </a:lnTo>
                <a:lnTo>
                  <a:pt x="6720" y="105597"/>
                </a:lnTo>
                <a:lnTo>
                  <a:pt x="9601" y="107502"/>
                </a:lnTo>
                <a:lnTo>
                  <a:pt x="13441" y="110383"/>
                </a:lnTo>
                <a:lnTo>
                  <a:pt x="17282" y="112303"/>
                </a:lnTo>
                <a:lnTo>
                  <a:pt x="21122" y="114223"/>
                </a:lnTo>
                <a:lnTo>
                  <a:pt x="19202" y="88315"/>
                </a:lnTo>
                <a:lnTo>
                  <a:pt x="19202" y="79674"/>
                </a:lnTo>
                <a:lnTo>
                  <a:pt x="20162" y="76794"/>
                </a:lnTo>
                <a:lnTo>
                  <a:pt x="21122" y="74874"/>
                </a:lnTo>
                <a:lnTo>
                  <a:pt x="23042" y="71993"/>
                </a:lnTo>
                <a:lnTo>
                  <a:pt x="24963" y="70073"/>
                </a:lnTo>
                <a:lnTo>
                  <a:pt x="26883" y="68153"/>
                </a:lnTo>
                <a:lnTo>
                  <a:pt x="29763" y="66233"/>
                </a:lnTo>
                <a:lnTo>
                  <a:pt x="32644" y="65272"/>
                </a:lnTo>
                <a:lnTo>
                  <a:pt x="36484" y="64312"/>
                </a:lnTo>
                <a:lnTo>
                  <a:pt x="41285" y="63352"/>
                </a:lnTo>
                <a:lnTo>
                  <a:pt x="67193" y="63352"/>
                </a:lnTo>
                <a:lnTo>
                  <a:pt x="67193" y="85435"/>
                </a:lnTo>
                <a:lnTo>
                  <a:pt x="62392" y="91196"/>
                </a:lnTo>
                <a:lnTo>
                  <a:pt x="57591" y="95036"/>
                </a:lnTo>
                <a:lnTo>
                  <a:pt x="53751" y="96941"/>
                </a:lnTo>
                <a:lnTo>
                  <a:pt x="48966" y="99822"/>
                </a:lnTo>
                <a:lnTo>
                  <a:pt x="44165" y="101757"/>
                </a:lnTo>
                <a:lnTo>
                  <a:pt x="33604" y="101757"/>
                </a:lnTo>
                <a:lnTo>
                  <a:pt x="28803" y="99822"/>
                </a:lnTo>
                <a:lnTo>
                  <a:pt x="24963" y="95981"/>
                </a:lnTo>
                <a:lnTo>
                  <a:pt x="25923" y="116159"/>
                </a:lnTo>
                <a:lnTo>
                  <a:pt x="43190" y="116159"/>
                </a:lnTo>
                <a:lnTo>
                  <a:pt x="48966" y="115183"/>
                </a:lnTo>
                <a:lnTo>
                  <a:pt x="54711" y="112303"/>
                </a:lnTo>
                <a:lnTo>
                  <a:pt x="60472" y="109438"/>
                </a:lnTo>
                <a:lnTo>
                  <a:pt x="65272" y="105597"/>
                </a:lnTo>
                <a:lnTo>
                  <a:pt x="70073" y="100782"/>
                </a:lnTo>
                <a:lnTo>
                  <a:pt x="70073" y="113263"/>
                </a:lnTo>
                <a:lnTo>
                  <a:pt x="71033" y="113263"/>
                </a:lnTo>
                <a:lnTo>
                  <a:pt x="71033" y="114223"/>
                </a:lnTo>
                <a:lnTo>
                  <a:pt x="72953" y="114223"/>
                </a:lnTo>
                <a:lnTo>
                  <a:pt x="74874" y="115183"/>
                </a:lnTo>
                <a:lnTo>
                  <a:pt x="78714" y="1151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" name="object 250"/>
          <p:cNvSpPr/>
          <p:nvPr/>
        </p:nvSpPr>
        <p:spPr>
          <a:xfrm>
            <a:off x="3709568" y="2389144"/>
            <a:ext cx="6720" cy="27843"/>
          </a:xfrm>
          <a:custGeom>
            <a:avLst/>
            <a:gdLst/>
            <a:ahLst/>
            <a:cxnLst/>
            <a:rect l="l" t="t" r="r" b="b"/>
            <a:pathLst>
              <a:path w="6720" h="27843">
                <a:moveTo>
                  <a:pt x="1920" y="4785"/>
                </a:moveTo>
                <a:lnTo>
                  <a:pt x="0" y="0"/>
                </a:lnTo>
                <a:lnTo>
                  <a:pt x="1920" y="25907"/>
                </a:lnTo>
                <a:lnTo>
                  <a:pt x="6720" y="27843"/>
                </a:lnTo>
                <a:lnTo>
                  <a:pt x="5760" y="7665"/>
                </a:lnTo>
                <a:lnTo>
                  <a:pt x="1920" y="478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" name="object 251"/>
          <p:cNvSpPr/>
          <p:nvPr/>
        </p:nvSpPr>
        <p:spPr>
          <a:xfrm>
            <a:off x="3813246" y="2251862"/>
            <a:ext cx="19202" cy="164150"/>
          </a:xfrm>
          <a:custGeom>
            <a:avLst/>
            <a:gdLst/>
            <a:ahLst/>
            <a:cxnLst/>
            <a:rect l="l" t="t" r="r" b="b"/>
            <a:pathLst>
              <a:path w="19202" h="164150">
                <a:moveTo>
                  <a:pt x="18227" y="960"/>
                </a:moveTo>
                <a:lnTo>
                  <a:pt x="17266" y="960"/>
                </a:lnTo>
                <a:lnTo>
                  <a:pt x="16322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162229"/>
                </a:lnTo>
                <a:lnTo>
                  <a:pt x="960" y="162229"/>
                </a:lnTo>
                <a:lnTo>
                  <a:pt x="960" y="163189"/>
                </a:lnTo>
                <a:lnTo>
                  <a:pt x="4800" y="163189"/>
                </a:lnTo>
                <a:lnTo>
                  <a:pt x="5760" y="164150"/>
                </a:lnTo>
                <a:lnTo>
                  <a:pt x="12481" y="164150"/>
                </a:lnTo>
                <a:lnTo>
                  <a:pt x="14386" y="163189"/>
                </a:lnTo>
                <a:lnTo>
                  <a:pt x="17266" y="163189"/>
                </a:lnTo>
                <a:lnTo>
                  <a:pt x="17266" y="162229"/>
                </a:lnTo>
                <a:lnTo>
                  <a:pt x="18227" y="162229"/>
                </a:lnTo>
                <a:lnTo>
                  <a:pt x="19202" y="161269"/>
                </a:lnTo>
                <a:lnTo>
                  <a:pt x="19202" y="2880"/>
                </a:lnTo>
                <a:lnTo>
                  <a:pt x="18227" y="1920"/>
                </a:lnTo>
                <a:lnTo>
                  <a:pt x="18227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" name="object 252"/>
          <p:cNvSpPr/>
          <p:nvPr/>
        </p:nvSpPr>
        <p:spPr>
          <a:xfrm>
            <a:off x="3866037" y="2259543"/>
            <a:ext cx="24002" cy="23042"/>
          </a:xfrm>
          <a:custGeom>
            <a:avLst/>
            <a:gdLst/>
            <a:ahLst/>
            <a:cxnLst/>
            <a:rect l="l" t="t" r="r" b="b"/>
            <a:pathLst>
              <a:path w="24002" h="23042">
                <a:moveTo>
                  <a:pt x="24002" y="11521"/>
                </a:moveTo>
                <a:lnTo>
                  <a:pt x="24002" y="6720"/>
                </a:lnTo>
                <a:lnTo>
                  <a:pt x="23042" y="3840"/>
                </a:lnTo>
                <a:lnTo>
                  <a:pt x="21122" y="1920"/>
                </a:lnTo>
                <a:lnTo>
                  <a:pt x="19202" y="960"/>
                </a:lnTo>
                <a:lnTo>
                  <a:pt x="16322" y="0"/>
                </a:lnTo>
                <a:lnTo>
                  <a:pt x="6720" y="0"/>
                </a:lnTo>
                <a:lnTo>
                  <a:pt x="3840" y="960"/>
                </a:lnTo>
                <a:lnTo>
                  <a:pt x="1920" y="1920"/>
                </a:lnTo>
                <a:lnTo>
                  <a:pt x="0" y="3840"/>
                </a:lnTo>
                <a:lnTo>
                  <a:pt x="0" y="19202"/>
                </a:lnTo>
                <a:lnTo>
                  <a:pt x="1920" y="21122"/>
                </a:lnTo>
                <a:lnTo>
                  <a:pt x="3840" y="22082"/>
                </a:lnTo>
                <a:lnTo>
                  <a:pt x="6720" y="23042"/>
                </a:lnTo>
                <a:lnTo>
                  <a:pt x="16322" y="23042"/>
                </a:lnTo>
                <a:lnTo>
                  <a:pt x="19202" y="22082"/>
                </a:lnTo>
                <a:lnTo>
                  <a:pt x="21122" y="20162"/>
                </a:lnTo>
                <a:lnTo>
                  <a:pt x="23042" y="19202"/>
                </a:lnTo>
                <a:lnTo>
                  <a:pt x="24002" y="15361"/>
                </a:lnTo>
                <a:lnTo>
                  <a:pt x="24002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" name="object 253"/>
          <p:cNvSpPr/>
          <p:nvPr/>
        </p:nvSpPr>
        <p:spPr>
          <a:xfrm>
            <a:off x="3867957" y="2302733"/>
            <a:ext cx="19202" cy="113278"/>
          </a:xfrm>
          <a:custGeom>
            <a:avLst/>
            <a:gdLst/>
            <a:ahLst/>
            <a:cxnLst/>
            <a:rect l="l" t="t" r="r" b="b"/>
            <a:pathLst>
              <a:path w="19202" h="113278">
                <a:moveTo>
                  <a:pt x="19202" y="1935"/>
                </a:moveTo>
                <a:lnTo>
                  <a:pt x="18242" y="1935"/>
                </a:lnTo>
                <a:lnTo>
                  <a:pt x="18242" y="960"/>
                </a:lnTo>
                <a:lnTo>
                  <a:pt x="15361" y="960"/>
                </a:lnTo>
                <a:lnTo>
                  <a:pt x="14401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35"/>
                </a:lnTo>
                <a:lnTo>
                  <a:pt x="0" y="1935"/>
                </a:lnTo>
                <a:lnTo>
                  <a:pt x="0" y="111358"/>
                </a:lnTo>
                <a:lnTo>
                  <a:pt x="960" y="111358"/>
                </a:lnTo>
                <a:lnTo>
                  <a:pt x="1920" y="112318"/>
                </a:lnTo>
                <a:lnTo>
                  <a:pt x="4800" y="112318"/>
                </a:lnTo>
                <a:lnTo>
                  <a:pt x="6720" y="113278"/>
                </a:lnTo>
                <a:lnTo>
                  <a:pt x="13441" y="113278"/>
                </a:lnTo>
                <a:lnTo>
                  <a:pt x="14401" y="112318"/>
                </a:lnTo>
                <a:lnTo>
                  <a:pt x="17282" y="112318"/>
                </a:lnTo>
                <a:lnTo>
                  <a:pt x="18242" y="111358"/>
                </a:lnTo>
                <a:lnTo>
                  <a:pt x="19202" y="111358"/>
                </a:lnTo>
                <a:lnTo>
                  <a:pt x="19202" y="193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" name="object 254"/>
          <p:cNvSpPr/>
          <p:nvPr/>
        </p:nvSpPr>
        <p:spPr>
          <a:xfrm>
            <a:off x="3915003" y="2300828"/>
            <a:ext cx="74874" cy="116159"/>
          </a:xfrm>
          <a:custGeom>
            <a:avLst/>
            <a:gdLst/>
            <a:ahLst/>
            <a:cxnLst/>
            <a:rect l="l" t="t" r="r" b="b"/>
            <a:pathLst>
              <a:path w="74874" h="116159">
                <a:moveTo>
                  <a:pt x="34549" y="0"/>
                </a:moveTo>
                <a:lnTo>
                  <a:pt x="28788" y="960"/>
                </a:lnTo>
                <a:lnTo>
                  <a:pt x="23987" y="2865"/>
                </a:lnTo>
                <a:lnTo>
                  <a:pt x="19202" y="4785"/>
                </a:lnTo>
                <a:lnTo>
                  <a:pt x="15361" y="6705"/>
                </a:lnTo>
                <a:lnTo>
                  <a:pt x="12481" y="9585"/>
                </a:lnTo>
                <a:lnTo>
                  <a:pt x="8641" y="12466"/>
                </a:lnTo>
                <a:lnTo>
                  <a:pt x="6705" y="16306"/>
                </a:lnTo>
                <a:lnTo>
                  <a:pt x="4800" y="20147"/>
                </a:lnTo>
                <a:lnTo>
                  <a:pt x="2880" y="23987"/>
                </a:lnTo>
                <a:lnTo>
                  <a:pt x="2880" y="40309"/>
                </a:lnTo>
                <a:lnTo>
                  <a:pt x="4800" y="44150"/>
                </a:lnTo>
                <a:lnTo>
                  <a:pt x="6705" y="47030"/>
                </a:lnTo>
                <a:lnTo>
                  <a:pt x="8641" y="49910"/>
                </a:lnTo>
                <a:lnTo>
                  <a:pt x="10546" y="52791"/>
                </a:lnTo>
                <a:lnTo>
                  <a:pt x="13426" y="54711"/>
                </a:lnTo>
                <a:lnTo>
                  <a:pt x="16322" y="56631"/>
                </a:lnTo>
                <a:lnTo>
                  <a:pt x="19202" y="58552"/>
                </a:lnTo>
                <a:lnTo>
                  <a:pt x="22067" y="60472"/>
                </a:lnTo>
                <a:lnTo>
                  <a:pt x="25908" y="61432"/>
                </a:lnTo>
                <a:lnTo>
                  <a:pt x="28788" y="63352"/>
                </a:lnTo>
                <a:lnTo>
                  <a:pt x="32628" y="64312"/>
                </a:lnTo>
                <a:lnTo>
                  <a:pt x="35509" y="66233"/>
                </a:lnTo>
                <a:lnTo>
                  <a:pt x="38389" y="67193"/>
                </a:lnTo>
                <a:lnTo>
                  <a:pt x="42230" y="68153"/>
                </a:lnTo>
                <a:lnTo>
                  <a:pt x="45110" y="70073"/>
                </a:lnTo>
                <a:lnTo>
                  <a:pt x="47030" y="71033"/>
                </a:lnTo>
                <a:lnTo>
                  <a:pt x="49911" y="72953"/>
                </a:lnTo>
                <a:lnTo>
                  <a:pt x="51831" y="74874"/>
                </a:lnTo>
                <a:lnTo>
                  <a:pt x="52791" y="76794"/>
                </a:lnTo>
                <a:lnTo>
                  <a:pt x="54711" y="78714"/>
                </a:lnTo>
                <a:lnTo>
                  <a:pt x="55671" y="80634"/>
                </a:lnTo>
                <a:lnTo>
                  <a:pt x="55671" y="87355"/>
                </a:lnTo>
                <a:lnTo>
                  <a:pt x="54711" y="89260"/>
                </a:lnTo>
                <a:lnTo>
                  <a:pt x="53751" y="91196"/>
                </a:lnTo>
                <a:lnTo>
                  <a:pt x="52791" y="94076"/>
                </a:lnTo>
                <a:lnTo>
                  <a:pt x="50871" y="95036"/>
                </a:lnTo>
                <a:lnTo>
                  <a:pt x="49911" y="96941"/>
                </a:lnTo>
                <a:lnTo>
                  <a:pt x="47030" y="97916"/>
                </a:lnTo>
                <a:lnTo>
                  <a:pt x="45110" y="98877"/>
                </a:lnTo>
                <a:lnTo>
                  <a:pt x="42230" y="99822"/>
                </a:lnTo>
                <a:lnTo>
                  <a:pt x="39349" y="100782"/>
                </a:lnTo>
                <a:lnTo>
                  <a:pt x="24947" y="100782"/>
                </a:lnTo>
                <a:lnTo>
                  <a:pt x="22067" y="99822"/>
                </a:lnTo>
                <a:lnTo>
                  <a:pt x="18227" y="97916"/>
                </a:lnTo>
                <a:lnTo>
                  <a:pt x="15361" y="96941"/>
                </a:lnTo>
                <a:lnTo>
                  <a:pt x="13426" y="95981"/>
                </a:lnTo>
                <a:lnTo>
                  <a:pt x="10546" y="95036"/>
                </a:lnTo>
                <a:lnTo>
                  <a:pt x="8641" y="93101"/>
                </a:lnTo>
                <a:lnTo>
                  <a:pt x="6705" y="92156"/>
                </a:lnTo>
                <a:lnTo>
                  <a:pt x="4800" y="91196"/>
                </a:lnTo>
                <a:lnTo>
                  <a:pt x="960" y="91196"/>
                </a:lnTo>
                <a:lnTo>
                  <a:pt x="960" y="92156"/>
                </a:lnTo>
                <a:lnTo>
                  <a:pt x="0" y="93101"/>
                </a:lnTo>
                <a:lnTo>
                  <a:pt x="0" y="104622"/>
                </a:lnTo>
                <a:lnTo>
                  <a:pt x="960" y="105597"/>
                </a:lnTo>
                <a:lnTo>
                  <a:pt x="1920" y="107502"/>
                </a:lnTo>
                <a:lnTo>
                  <a:pt x="2880" y="108463"/>
                </a:lnTo>
                <a:lnTo>
                  <a:pt x="4800" y="109438"/>
                </a:lnTo>
                <a:lnTo>
                  <a:pt x="6705" y="110383"/>
                </a:lnTo>
                <a:lnTo>
                  <a:pt x="8641" y="111343"/>
                </a:lnTo>
                <a:lnTo>
                  <a:pt x="10546" y="112303"/>
                </a:lnTo>
                <a:lnTo>
                  <a:pt x="13426" y="113263"/>
                </a:lnTo>
                <a:lnTo>
                  <a:pt x="16322" y="114223"/>
                </a:lnTo>
                <a:lnTo>
                  <a:pt x="19202" y="115183"/>
                </a:lnTo>
                <a:lnTo>
                  <a:pt x="22067" y="115183"/>
                </a:lnTo>
                <a:lnTo>
                  <a:pt x="25908" y="116159"/>
                </a:lnTo>
                <a:lnTo>
                  <a:pt x="39349" y="116159"/>
                </a:lnTo>
                <a:lnTo>
                  <a:pt x="45110" y="115183"/>
                </a:lnTo>
                <a:lnTo>
                  <a:pt x="49911" y="114223"/>
                </a:lnTo>
                <a:lnTo>
                  <a:pt x="55671" y="112303"/>
                </a:lnTo>
                <a:lnTo>
                  <a:pt x="59512" y="110383"/>
                </a:lnTo>
                <a:lnTo>
                  <a:pt x="63352" y="107502"/>
                </a:lnTo>
                <a:lnTo>
                  <a:pt x="67193" y="104622"/>
                </a:lnTo>
                <a:lnTo>
                  <a:pt x="70073" y="100782"/>
                </a:lnTo>
                <a:lnTo>
                  <a:pt x="71993" y="96941"/>
                </a:lnTo>
                <a:lnTo>
                  <a:pt x="73914" y="93101"/>
                </a:lnTo>
                <a:lnTo>
                  <a:pt x="74874" y="88315"/>
                </a:lnTo>
                <a:lnTo>
                  <a:pt x="74874" y="77754"/>
                </a:lnTo>
                <a:lnTo>
                  <a:pt x="73914" y="73913"/>
                </a:lnTo>
                <a:lnTo>
                  <a:pt x="71993" y="71033"/>
                </a:lnTo>
                <a:lnTo>
                  <a:pt x="71033" y="67193"/>
                </a:lnTo>
                <a:lnTo>
                  <a:pt x="69113" y="64312"/>
                </a:lnTo>
                <a:lnTo>
                  <a:pt x="66233" y="62392"/>
                </a:lnTo>
                <a:lnTo>
                  <a:pt x="63352" y="60472"/>
                </a:lnTo>
                <a:lnTo>
                  <a:pt x="61432" y="57591"/>
                </a:lnTo>
                <a:lnTo>
                  <a:pt x="57591" y="56631"/>
                </a:lnTo>
                <a:lnTo>
                  <a:pt x="54711" y="54711"/>
                </a:lnTo>
                <a:lnTo>
                  <a:pt x="50871" y="52791"/>
                </a:lnTo>
                <a:lnTo>
                  <a:pt x="47990" y="51831"/>
                </a:lnTo>
                <a:lnTo>
                  <a:pt x="44150" y="50871"/>
                </a:lnTo>
                <a:lnTo>
                  <a:pt x="41269" y="48950"/>
                </a:lnTo>
                <a:lnTo>
                  <a:pt x="38389" y="47990"/>
                </a:lnTo>
                <a:lnTo>
                  <a:pt x="34549" y="47030"/>
                </a:lnTo>
                <a:lnTo>
                  <a:pt x="31668" y="45110"/>
                </a:lnTo>
                <a:lnTo>
                  <a:pt x="29748" y="44150"/>
                </a:lnTo>
                <a:lnTo>
                  <a:pt x="26883" y="42230"/>
                </a:lnTo>
                <a:lnTo>
                  <a:pt x="24947" y="40309"/>
                </a:lnTo>
                <a:lnTo>
                  <a:pt x="23042" y="38389"/>
                </a:lnTo>
                <a:lnTo>
                  <a:pt x="22067" y="36469"/>
                </a:lnTo>
                <a:lnTo>
                  <a:pt x="21107" y="33588"/>
                </a:lnTo>
                <a:lnTo>
                  <a:pt x="21107" y="26868"/>
                </a:lnTo>
                <a:lnTo>
                  <a:pt x="22067" y="24947"/>
                </a:lnTo>
                <a:lnTo>
                  <a:pt x="23042" y="23027"/>
                </a:lnTo>
                <a:lnTo>
                  <a:pt x="23987" y="21107"/>
                </a:lnTo>
                <a:lnTo>
                  <a:pt x="25908" y="20147"/>
                </a:lnTo>
                <a:lnTo>
                  <a:pt x="27828" y="18242"/>
                </a:lnTo>
                <a:lnTo>
                  <a:pt x="29748" y="17266"/>
                </a:lnTo>
                <a:lnTo>
                  <a:pt x="31668" y="16306"/>
                </a:lnTo>
                <a:lnTo>
                  <a:pt x="34549" y="15346"/>
                </a:lnTo>
                <a:lnTo>
                  <a:pt x="44150" y="15346"/>
                </a:lnTo>
                <a:lnTo>
                  <a:pt x="47990" y="16306"/>
                </a:lnTo>
                <a:lnTo>
                  <a:pt x="50871" y="16306"/>
                </a:lnTo>
                <a:lnTo>
                  <a:pt x="53751" y="17266"/>
                </a:lnTo>
                <a:lnTo>
                  <a:pt x="55671" y="18242"/>
                </a:lnTo>
                <a:lnTo>
                  <a:pt x="57591" y="19187"/>
                </a:lnTo>
                <a:lnTo>
                  <a:pt x="60472" y="20147"/>
                </a:lnTo>
                <a:lnTo>
                  <a:pt x="61432" y="21107"/>
                </a:lnTo>
                <a:lnTo>
                  <a:pt x="63352" y="22067"/>
                </a:lnTo>
                <a:lnTo>
                  <a:pt x="64312" y="23027"/>
                </a:lnTo>
                <a:lnTo>
                  <a:pt x="65272" y="23987"/>
                </a:lnTo>
                <a:lnTo>
                  <a:pt x="66233" y="23987"/>
                </a:lnTo>
                <a:lnTo>
                  <a:pt x="67193" y="23027"/>
                </a:lnTo>
                <a:lnTo>
                  <a:pt x="68153" y="23027"/>
                </a:lnTo>
                <a:lnTo>
                  <a:pt x="68153" y="22067"/>
                </a:lnTo>
                <a:lnTo>
                  <a:pt x="69113" y="21107"/>
                </a:lnTo>
                <a:lnTo>
                  <a:pt x="69113" y="10546"/>
                </a:lnTo>
                <a:lnTo>
                  <a:pt x="68153" y="9585"/>
                </a:lnTo>
                <a:lnTo>
                  <a:pt x="68153" y="8625"/>
                </a:lnTo>
                <a:lnTo>
                  <a:pt x="67193" y="7680"/>
                </a:lnTo>
                <a:lnTo>
                  <a:pt x="66233" y="7680"/>
                </a:lnTo>
                <a:lnTo>
                  <a:pt x="65272" y="6705"/>
                </a:lnTo>
                <a:lnTo>
                  <a:pt x="64312" y="5745"/>
                </a:lnTo>
                <a:lnTo>
                  <a:pt x="62392" y="4785"/>
                </a:lnTo>
                <a:lnTo>
                  <a:pt x="61432" y="3840"/>
                </a:lnTo>
                <a:lnTo>
                  <a:pt x="59512" y="3840"/>
                </a:lnTo>
                <a:lnTo>
                  <a:pt x="56631" y="2865"/>
                </a:lnTo>
                <a:lnTo>
                  <a:pt x="54711" y="1904"/>
                </a:lnTo>
                <a:lnTo>
                  <a:pt x="51831" y="1904"/>
                </a:lnTo>
                <a:lnTo>
                  <a:pt x="49911" y="960"/>
                </a:lnTo>
                <a:lnTo>
                  <a:pt x="47030" y="960"/>
                </a:lnTo>
                <a:lnTo>
                  <a:pt x="44150" y="0"/>
                </a:lnTo>
                <a:lnTo>
                  <a:pt x="34549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" name="object 255"/>
          <p:cNvSpPr/>
          <p:nvPr/>
        </p:nvSpPr>
        <p:spPr>
          <a:xfrm>
            <a:off x="4010040" y="2300828"/>
            <a:ext cx="87355" cy="116159"/>
          </a:xfrm>
          <a:custGeom>
            <a:avLst/>
            <a:gdLst/>
            <a:ahLst/>
            <a:cxnLst/>
            <a:rect l="l" t="t" r="r" b="b"/>
            <a:pathLst>
              <a:path w="87355" h="116159">
                <a:moveTo>
                  <a:pt x="83515" y="18242"/>
                </a:moveTo>
                <a:lnTo>
                  <a:pt x="80634" y="14386"/>
                </a:lnTo>
                <a:lnTo>
                  <a:pt x="77754" y="10546"/>
                </a:lnTo>
                <a:lnTo>
                  <a:pt x="74874" y="7680"/>
                </a:lnTo>
                <a:lnTo>
                  <a:pt x="70073" y="4785"/>
                </a:lnTo>
                <a:lnTo>
                  <a:pt x="65272" y="2865"/>
                </a:lnTo>
                <a:lnTo>
                  <a:pt x="59512" y="960"/>
                </a:lnTo>
                <a:lnTo>
                  <a:pt x="52791" y="0"/>
                </a:lnTo>
                <a:lnTo>
                  <a:pt x="41269" y="0"/>
                </a:lnTo>
                <a:lnTo>
                  <a:pt x="37429" y="960"/>
                </a:lnTo>
                <a:lnTo>
                  <a:pt x="33588" y="1904"/>
                </a:lnTo>
                <a:lnTo>
                  <a:pt x="29763" y="1904"/>
                </a:lnTo>
                <a:lnTo>
                  <a:pt x="25923" y="2865"/>
                </a:lnTo>
                <a:lnTo>
                  <a:pt x="22082" y="4785"/>
                </a:lnTo>
                <a:lnTo>
                  <a:pt x="19202" y="5745"/>
                </a:lnTo>
                <a:lnTo>
                  <a:pt x="16306" y="6705"/>
                </a:lnTo>
                <a:lnTo>
                  <a:pt x="13426" y="8625"/>
                </a:lnTo>
                <a:lnTo>
                  <a:pt x="10561" y="9585"/>
                </a:lnTo>
                <a:lnTo>
                  <a:pt x="8641" y="10546"/>
                </a:lnTo>
                <a:lnTo>
                  <a:pt x="7680" y="11521"/>
                </a:lnTo>
                <a:lnTo>
                  <a:pt x="6720" y="12466"/>
                </a:lnTo>
                <a:lnTo>
                  <a:pt x="5760" y="13426"/>
                </a:lnTo>
                <a:lnTo>
                  <a:pt x="5760" y="23987"/>
                </a:lnTo>
                <a:lnTo>
                  <a:pt x="6720" y="24947"/>
                </a:lnTo>
                <a:lnTo>
                  <a:pt x="6720" y="25907"/>
                </a:lnTo>
                <a:lnTo>
                  <a:pt x="7680" y="25907"/>
                </a:lnTo>
                <a:lnTo>
                  <a:pt x="7680" y="26868"/>
                </a:lnTo>
                <a:lnTo>
                  <a:pt x="11521" y="26868"/>
                </a:lnTo>
                <a:lnTo>
                  <a:pt x="13426" y="24947"/>
                </a:lnTo>
                <a:lnTo>
                  <a:pt x="15361" y="23987"/>
                </a:lnTo>
                <a:lnTo>
                  <a:pt x="18242" y="23027"/>
                </a:lnTo>
                <a:lnTo>
                  <a:pt x="21107" y="22067"/>
                </a:lnTo>
                <a:lnTo>
                  <a:pt x="23987" y="20147"/>
                </a:lnTo>
                <a:lnTo>
                  <a:pt x="26868" y="19187"/>
                </a:lnTo>
                <a:lnTo>
                  <a:pt x="30708" y="18242"/>
                </a:lnTo>
                <a:lnTo>
                  <a:pt x="34549" y="16306"/>
                </a:lnTo>
                <a:lnTo>
                  <a:pt x="51831" y="16306"/>
                </a:lnTo>
                <a:lnTo>
                  <a:pt x="54711" y="18242"/>
                </a:lnTo>
                <a:lnTo>
                  <a:pt x="57591" y="19187"/>
                </a:lnTo>
                <a:lnTo>
                  <a:pt x="60472" y="20147"/>
                </a:lnTo>
                <a:lnTo>
                  <a:pt x="62392" y="22067"/>
                </a:lnTo>
                <a:lnTo>
                  <a:pt x="64312" y="24947"/>
                </a:lnTo>
                <a:lnTo>
                  <a:pt x="66233" y="26868"/>
                </a:lnTo>
                <a:lnTo>
                  <a:pt x="66233" y="29748"/>
                </a:lnTo>
                <a:lnTo>
                  <a:pt x="67193" y="33588"/>
                </a:lnTo>
                <a:lnTo>
                  <a:pt x="68153" y="37429"/>
                </a:lnTo>
                <a:lnTo>
                  <a:pt x="68153" y="48950"/>
                </a:lnTo>
                <a:lnTo>
                  <a:pt x="45110" y="48950"/>
                </a:lnTo>
                <a:lnTo>
                  <a:pt x="37429" y="49910"/>
                </a:lnTo>
                <a:lnTo>
                  <a:pt x="30708" y="51831"/>
                </a:lnTo>
                <a:lnTo>
                  <a:pt x="24947" y="52791"/>
                </a:lnTo>
                <a:lnTo>
                  <a:pt x="19202" y="54711"/>
                </a:lnTo>
                <a:lnTo>
                  <a:pt x="14401" y="57591"/>
                </a:lnTo>
                <a:lnTo>
                  <a:pt x="9585" y="60472"/>
                </a:lnTo>
                <a:lnTo>
                  <a:pt x="6720" y="64312"/>
                </a:lnTo>
                <a:lnTo>
                  <a:pt x="3840" y="69113"/>
                </a:lnTo>
                <a:lnTo>
                  <a:pt x="1920" y="72953"/>
                </a:lnTo>
                <a:lnTo>
                  <a:pt x="0" y="78714"/>
                </a:lnTo>
                <a:lnTo>
                  <a:pt x="0" y="89260"/>
                </a:lnTo>
                <a:lnTo>
                  <a:pt x="960" y="94076"/>
                </a:lnTo>
                <a:lnTo>
                  <a:pt x="2880" y="97916"/>
                </a:lnTo>
                <a:lnTo>
                  <a:pt x="4800" y="101757"/>
                </a:lnTo>
                <a:lnTo>
                  <a:pt x="7680" y="105597"/>
                </a:lnTo>
                <a:lnTo>
                  <a:pt x="10561" y="107502"/>
                </a:lnTo>
                <a:lnTo>
                  <a:pt x="13426" y="110383"/>
                </a:lnTo>
                <a:lnTo>
                  <a:pt x="17266" y="112303"/>
                </a:lnTo>
                <a:lnTo>
                  <a:pt x="22082" y="114223"/>
                </a:lnTo>
                <a:lnTo>
                  <a:pt x="20147" y="88315"/>
                </a:lnTo>
                <a:lnTo>
                  <a:pt x="20147" y="79674"/>
                </a:lnTo>
                <a:lnTo>
                  <a:pt x="21107" y="76794"/>
                </a:lnTo>
                <a:lnTo>
                  <a:pt x="22082" y="74874"/>
                </a:lnTo>
                <a:lnTo>
                  <a:pt x="23042" y="71993"/>
                </a:lnTo>
                <a:lnTo>
                  <a:pt x="24947" y="70073"/>
                </a:lnTo>
                <a:lnTo>
                  <a:pt x="27828" y="68153"/>
                </a:lnTo>
                <a:lnTo>
                  <a:pt x="30708" y="66233"/>
                </a:lnTo>
                <a:lnTo>
                  <a:pt x="33588" y="65272"/>
                </a:lnTo>
                <a:lnTo>
                  <a:pt x="37429" y="64312"/>
                </a:lnTo>
                <a:lnTo>
                  <a:pt x="41269" y="63352"/>
                </a:lnTo>
                <a:lnTo>
                  <a:pt x="68153" y="63352"/>
                </a:lnTo>
                <a:lnTo>
                  <a:pt x="68153" y="85435"/>
                </a:lnTo>
                <a:lnTo>
                  <a:pt x="63352" y="91196"/>
                </a:lnTo>
                <a:lnTo>
                  <a:pt x="58552" y="95036"/>
                </a:lnTo>
                <a:lnTo>
                  <a:pt x="53751" y="96941"/>
                </a:lnTo>
                <a:lnTo>
                  <a:pt x="49910" y="99822"/>
                </a:lnTo>
                <a:lnTo>
                  <a:pt x="45110" y="101757"/>
                </a:lnTo>
                <a:lnTo>
                  <a:pt x="33588" y="101757"/>
                </a:lnTo>
                <a:lnTo>
                  <a:pt x="28788" y="99822"/>
                </a:lnTo>
                <a:lnTo>
                  <a:pt x="24947" y="95981"/>
                </a:lnTo>
                <a:lnTo>
                  <a:pt x="26868" y="116159"/>
                </a:lnTo>
                <a:lnTo>
                  <a:pt x="43190" y="116159"/>
                </a:lnTo>
                <a:lnTo>
                  <a:pt x="48950" y="115183"/>
                </a:lnTo>
                <a:lnTo>
                  <a:pt x="54711" y="112303"/>
                </a:lnTo>
                <a:lnTo>
                  <a:pt x="60472" y="109438"/>
                </a:lnTo>
                <a:lnTo>
                  <a:pt x="66233" y="105597"/>
                </a:lnTo>
                <a:lnTo>
                  <a:pt x="70073" y="100782"/>
                </a:lnTo>
                <a:lnTo>
                  <a:pt x="70073" y="112303"/>
                </a:lnTo>
                <a:lnTo>
                  <a:pt x="71033" y="113263"/>
                </a:lnTo>
                <a:lnTo>
                  <a:pt x="71993" y="114223"/>
                </a:lnTo>
                <a:lnTo>
                  <a:pt x="73913" y="114223"/>
                </a:lnTo>
                <a:lnTo>
                  <a:pt x="74874" y="115183"/>
                </a:lnTo>
                <a:lnTo>
                  <a:pt x="82555" y="115183"/>
                </a:lnTo>
                <a:lnTo>
                  <a:pt x="83515" y="114223"/>
                </a:lnTo>
                <a:lnTo>
                  <a:pt x="85435" y="114223"/>
                </a:lnTo>
                <a:lnTo>
                  <a:pt x="86395" y="113263"/>
                </a:lnTo>
                <a:lnTo>
                  <a:pt x="87355" y="113263"/>
                </a:lnTo>
                <a:lnTo>
                  <a:pt x="87355" y="33588"/>
                </a:lnTo>
                <a:lnTo>
                  <a:pt x="86395" y="27828"/>
                </a:lnTo>
                <a:lnTo>
                  <a:pt x="85435" y="23027"/>
                </a:lnTo>
                <a:lnTo>
                  <a:pt x="83515" y="182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" name="object 256"/>
          <p:cNvSpPr/>
          <p:nvPr/>
        </p:nvSpPr>
        <p:spPr>
          <a:xfrm>
            <a:off x="4030187" y="2389144"/>
            <a:ext cx="6720" cy="27843"/>
          </a:xfrm>
          <a:custGeom>
            <a:avLst/>
            <a:gdLst/>
            <a:ahLst/>
            <a:cxnLst/>
            <a:rect l="l" t="t" r="r" b="b"/>
            <a:pathLst>
              <a:path w="6720" h="27843">
                <a:moveTo>
                  <a:pt x="1935" y="4785"/>
                </a:moveTo>
                <a:lnTo>
                  <a:pt x="0" y="0"/>
                </a:lnTo>
                <a:lnTo>
                  <a:pt x="1935" y="25907"/>
                </a:lnTo>
                <a:lnTo>
                  <a:pt x="6720" y="27843"/>
                </a:lnTo>
                <a:lnTo>
                  <a:pt x="4800" y="7665"/>
                </a:lnTo>
                <a:lnTo>
                  <a:pt x="1935" y="478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" name="object 257"/>
          <p:cNvSpPr/>
          <p:nvPr/>
        </p:nvSpPr>
        <p:spPr>
          <a:xfrm>
            <a:off x="4116598" y="2274905"/>
            <a:ext cx="69113" cy="142082"/>
          </a:xfrm>
          <a:custGeom>
            <a:avLst/>
            <a:gdLst/>
            <a:ahLst/>
            <a:cxnLst/>
            <a:rect l="l" t="t" r="r" b="b"/>
            <a:pathLst>
              <a:path w="69113" h="142082">
                <a:moveTo>
                  <a:pt x="69113" y="31668"/>
                </a:moveTo>
                <a:lnTo>
                  <a:pt x="68153" y="30708"/>
                </a:lnTo>
                <a:lnTo>
                  <a:pt x="68153" y="29763"/>
                </a:lnTo>
                <a:lnTo>
                  <a:pt x="67193" y="29763"/>
                </a:lnTo>
                <a:lnTo>
                  <a:pt x="67193" y="28788"/>
                </a:lnTo>
                <a:lnTo>
                  <a:pt x="38389" y="28788"/>
                </a:lnTo>
                <a:lnTo>
                  <a:pt x="38389" y="2880"/>
                </a:lnTo>
                <a:lnTo>
                  <a:pt x="37429" y="1920"/>
                </a:lnTo>
                <a:lnTo>
                  <a:pt x="37429" y="960"/>
                </a:lnTo>
                <a:lnTo>
                  <a:pt x="36469" y="960"/>
                </a:lnTo>
                <a:lnTo>
                  <a:pt x="35509" y="0"/>
                </a:lnTo>
                <a:lnTo>
                  <a:pt x="21122" y="0"/>
                </a:lnTo>
                <a:lnTo>
                  <a:pt x="21122" y="960"/>
                </a:lnTo>
                <a:lnTo>
                  <a:pt x="20147" y="960"/>
                </a:lnTo>
                <a:lnTo>
                  <a:pt x="19187" y="1920"/>
                </a:lnTo>
                <a:lnTo>
                  <a:pt x="19187" y="28788"/>
                </a:lnTo>
                <a:lnTo>
                  <a:pt x="2880" y="28788"/>
                </a:lnTo>
                <a:lnTo>
                  <a:pt x="1920" y="29763"/>
                </a:lnTo>
                <a:lnTo>
                  <a:pt x="944" y="30708"/>
                </a:lnTo>
                <a:lnTo>
                  <a:pt x="944" y="31668"/>
                </a:lnTo>
                <a:lnTo>
                  <a:pt x="0" y="32628"/>
                </a:lnTo>
                <a:lnTo>
                  <a:pt x="0" y="39349"/>
                </a:lnTo>
                <a:lnTo>
                  <a:pt x="944" y="41269"/>
                </a:lnTo>
                <a:lnTo>
                  <a:pt x="944" y="43190"/>
                </a:lnTo>
                <a:lnTo>
                  <a:pt x="1920" y="44165"/>
                </a:lnTo>
                <a:lnTo>
                  <a:pt x="2880" y="45110"/>
                </a:lnTo>
                <a:lnTo>
                  <a:pt x="19187" y="45110"/>
                </a:lnTo>
                <a:lnTo>
                  <a:pt x="19187" y="118079"/>
                </a:lnTo>
                <a:lnTo>
                  <a:pt x="20147" y="121904"/>
                </a:lnTo>
                <a:lnTo>
                  <a:pt x="22067" y="126705"/>
                </a:lnTo>
                <a:lnTo>
                  <a:pt x="23987" y="130545"/>
                </a:lnTo>
                <a:lnTo>
                  <a:pt x="25907" y="133426"/>
                </a:lnTo>
                <a:lnTo>
                  <a:pt x="28788" y="136306"/>
                </a:lnTo>
                <a:lnTo>
                  <a:pt x="31668" y="138226"/>
                </a:lnTo>
                <a:lnTo>
                  <a:pt x="35509" y="140147"/>
                </a:lnTo>
                <a:lnTo>
                  <a:pt x="39349" y="141107"/>
                </a:lnTo>
                <a:lnTo>
                  <a:pt x="44150" y="142082"/>
                </a:lnTo>
                <a:lnTo>
                  <a:pt x="54711" y="142082"/>
                </a:lnTo>
                <a:lnTo>
                  <a:pt x="56631" y="141107"/>
                </a:lnTo>
                <a:lnTo>
                  <a:pt x="60472" y="141107"/>
                </a:lnTo>
                <a:lnTo>
                  <a:pt x="61432" y="140147"/>
                </a:lnTo>
                <a:lnTo>
                  <a:pt x="63352" y="140147"/>
                </a:lnTo>
                <a:lnTo>
                  <a:pt x="64312" y="139186"/>
                </a:lnTo>
                <a:lnTo>
                  <a:pt x="66233" y="139186"/>
                </a:lnTo>
                <a:lnTo>
                  <a:pt x="67193" y="138226"/>
                </a:lnTo>
                <a:lnTo>
                  <a:pt x="67193" y="137266"/>
                </a:lnTo>
                <a:lnTo>
                  <a:pt x="68153" y="137266"/>
                </a:lnTo>
                <a:lnTo>
                  <a:pt x="68153" y="136306"/>
                </a:lnTo>
                <a:lnTo>
                  <a:pt x="69113" y="134386"/>
                </a:lnTo>
                <a:lnTo>
                  <a:pt x="69113" y="123840"/>
                </a:lnTo>
                <a:lnTo>
                  <a:pt x="68153" y="123840"/>
                </a:lnTo>
                <a:lnTo>
                  <a:pt x="68153" y="122864"/>
                </a:lnTo>
                <a:lnTo>
                  <a:pt x="67193" y="122864"/>
                </a:lnTo>
                <a:lnTo>
                  <a:pt x="67193" y="121904"/>
                </a:lnTo>
                <a:lnTo>
                  <a:pt x="66233" y="121904"/>
                </a:lnTo>
                <a:lnTo>
                  <a:pt x="65272" y="122864"/>
                </a:lnTo>
                <a:lnTo>
                  <a:pt x="63352" y="122864"/>
                </a:lnTo>
                <a:lnTo>
                  <a:pt x="62392" y="123840"/>
                </a:lnTo>
                <a:lnTo>
                  <a:pt x="61432" y="123840"/>
                </a:lnTo>
                <a:lnTo>
                  <a:pt x="60472" y="124800"/>
                </a:lnTo>
                <a:lnTo>
                  <a:pt x="57591" y="124800"/>
                </a:lnTo>
                <a:lnTo>
                  <a:pt x="56631" y="125745"/>
                </a:lnTo>
                <a:lnTo>
                  <a:pt x="47030" y="125745"/>
                </a:lnTo>
                <a:lnTo>
                  <a:pt x="43190" y="123840"/>
                </a:lnTo>
                <a:lnTo>
                  <a:pt x="41269" y="119999"/>
                </a:lnTo>
                <a:lnTo>
                  <a:pt x="39349" y="116159"/>
                </a:lnTo>
                <a:lnTo>
                  <a:pt x="38389" y="110398"/>
                </a:lnTo>
                <a:lnTo>
                  <a:pt x="38389" y="45110"/>
                </a:lnTo>
                <a:lnTo>
                  <a:pt x="66233" y="45110"/>
                </a:lnTo>
                <a:lnTo>
                  <a:pt x="67193" y="44165"/>
                </a:lnTo>
                <a:lnTo>
                  <a:pt x="68153" y="43190"/>
                </a:lnTo>
                <a:lnTo>
                  <a:pt x="69113" y="41269"/>
                </a:lnTo>
                <a:lnTo>
                  <a:pt x="69113" y="3166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" name="object 258"/>
          <p:cNvSpPr/>
          <p:nvPr/>
        </p:nvSpPr>
        <p:spPr>
          <a:xfrm>
            <a:off x="4209714" y="2259543"/>
            <a:ext cx="23987" cy="23042"/>
          </a:xfrm>
          <a:custGeom>
            <a:avLst/>
            <a:gdLst/>
            <a:ahLst/>
            <a:cxnLst/>
            <a:rect l="l" t="t" r="r" b="b"/>
            <a:pathLst>
              <a:path w="23987" h="23042">
                <a:moveTo>
                  <a:pt x="23987" y="11521"/>
                </a:moveTo>
                <a:lnTo>
                  <a:pt x="23987" y="6720"/>
                </a:lnTo>
                <a:lnTo>
                  <a:pt x="23027" y="3840"/>
                </a:lnTo>
                <a:lnTo>
                  <a:pt x="21107" y="1920"/>
                </a:lnTo>
                <a:lnTo>
                  <a:pt x="19202" y="960"/>
                </a:lnTo>
                <a:lnTo>
                  <a:pt x="16306" y="0"/>
                </a:lnTo>
                <a:lnTo>
                  <a:pt x="6720" y="0"/>
                </a:lnTo>
                <a:lnTo>
                  <a:pt x="3840" y="960"/>
                </a:lnTo>
                <a:lnTo>
                  <a:pt x="1920" y="1920"/>
                </a:lnTo>
                <a:lnTo>
                  <a:pt x="0" y="3840"/>
                </a:lnTo>
                <a:lnTo>
                  <a:pt x="0" y="19202"/>
                </a:lnTo>
                <a:lnTo>
                  <a:pt x="1920" y="21122"/>
                </a:lnTo>
                <a:lnTo>
                  <a:pt x="3840" y="22082"/>
                </a:lnTo>
                <a:lnTo>
                  <a:pt x="6720" y="23042"/>
                </a:lnTo>
                <a:lnTo>
                  <a:pt x="16306" y="23042"/>
                </a:lnTo>
                <a:lnTo>
                  <a:pt x="19202" y="22082"/>
                </a:lnTo>
                <a:lnTo>
                  <a:pt x="21107" y="20162"/>
                </a:lnTo>
                <a:lnTo>
                  <a:pt x="23027" y="19202"/>
                </a:lnTo>
                <a:lnTo>
                  <a:pt x="23987" y="15361"/>
                </a:lnTo>
                <a:lnTo>
                  <a:pt x="23987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" name="object 259"/>
          <p:cNvSpPr/>
          <p:nvPr/>
        </p:nvSpPr>
        <p:spPr>
          <a:xfrm>
            <a:off x="4211634" y="2302733"/>
            <a:ext cx="19187" cy="113278"/>
          </a:xfrm>
          <a:custGeom>
            <a:avLst/>
            <a:gdLst/>
            <a:ahLst/>
            <a:cxnLst/>
            <a:rect l="l" t="t" r="r" b="b"/>
            <a:pathLst>
              <a:path w="19187" h="113278">
                <a:moveTo>
                  <a:pt x="19187" y="1935"/>
                </a:moveTo>
                <a:lnTo>
                  <a:pt x="18227" y="1935"/>
                </a:lnTo>
                <a:lnTo>
                  <a:pt x="18227" y="960"/>
                </a:lnTo>
                <a:lnTo>
                  <a:pt x="15346" y="960"/>
                </a:lnTo>
                <a:lnTo>
                  <a:pt x="14386" y="0"/>
                </a:lnTo>
                <a:lnTo>
                  <a:pt x="4800" y="0"/>
                </a:lnTo>
                <a:lnTo>
                  <a:pt x="3825" y="960"/>
                </a:lnTo>
                <a:lnTo>
                  <a:pt x="1920" y="960"/>
                </a:lnTo>
                <a:lnTo>
                  <a:pt x="960" y="1935"/>
                </a:lnTo>
                <a:lnTo>
                  <a:pt x="0" y="1935"/>
                </a:lnTo>
                <a:lnTo>
                  <a:pt x="0" y="111358"/>
                </a:lnTo>
                <a:lnTo>
                  <a:pt x="960" y="111358"/>
                </a:lnTo>
                <a:lnTo>
                  <a:pt x="1920" y="112318"/>
                </a:lnTo>
                <a:lnTo>
                  <a:pt x="4800" y="112318"/>
                </a:lnTo>
                <a:lnTo>
                  <a:pt x="6720" y="113278"/>
                </a:lnTo>
                <a:lnTo>
                  <a:pt x="13441" y="113278"/>
                </a:lnTo>
                <a:lnTo>
                  <a:pt x="14386" y="112318"/>
                </a:lnTo>
                <a:lnTo>
                  <a:pt x="17282" y="112318"/>
                </a:lnTo>
                <a:lnTo>
                  <a:pt x="18227" y="111358"/>
                </a:lnTo>
                <a:lnTo>
                  <a:pt x="19187" y="111358"/>
                </a:lnTo>
                <a:lnTo>
                  <a:pt x="19187" y="193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" name="object 260"/>
          <p:cNvSpPr/>
          <p:nvPr/>
        </p:nvSpPr>
        <p:spPr>
          <a:xfrm>
            <a:off x="4259625" y="2300828"/>
            <a:ext cx="105597" cy="116159"/>
          </a:xfrm>
          <a:custGeom>
            <a:avLst/>
            <a:gdLst/>
            <a:ahLst/>
            <a:cxnLst/>
            <a:rect l="l" t="t" r="r" b="b"/>
            <a:pathLst>
              <a:path w="105597" h="116159">
                <a:moveTo>
                  <a:pt x="0" y="59512"/>
                </a:moveTo>
                <a:lnTo>
                  <a:pt x="0" y="68153"/>
                </a:lnTo>
                <a:lnTo>
                  <a:pt x="960" y="75834"/>
                </a:lnTo>
                <a:lnTo>
                  <a:pt x="2880" y="83515"/>
                </a:lnTo>
                <a:lnTo>
                  <a:pt x="4800" y="90236"/>
                </a:lnTo>
                <a:lnTo>
                  <a:pt x="8641" y="95981"/>
                </a:lnTo>
                <a:lnTo>
                  <a:pt x="12481" y="101757"/>
                </a:lnTo>
                <a:lnTo>
                  <a:pt x="17282" y="106542"/>
                </a:lnTo>
                <a:lnTo>
                  <a:pt x="22082" y="110383"/>
                </a:lnTo>
                <a:lnTo>
                  <a:pt x="22082" y="74874"/>
                </a:lnTo>
                <a:lnTo>
                  <a:pt x="21122" y="69113"/>
                </a:lnTo>
                <a:lnTo>
                  <a:pt x="20162" y="64312"/>
                </a:lnTo>
                <a:lnTo>
                  <a:pt x="20162" y="51831"/>
                </a:lnTo>
                <a:lnTo>
                  <a:pt x="21122" y="46070"/>
                </a:lnTo>
                <a:lnTo>
                  <a:pt x="22082" y="41269"/>
                </a:lnTo>
                <a:lnTo>
                  <a:pt x="24002" y="36469"/>
                </a:lnTo>
                <a:lnTo>
                  <a:pt x="25923" y="31668"/>
                </a:lnTo>
                <a:lnTo>
                  <a:pt x="27843" y="28788"/>
                </a:lnTo>
                <a:lnTo>
                  <a:pt x="30723" y="24947"/>
                </a:lnTo>
                <a:lnTo>
                  <a:pt x="34564" y="22067"/>
                </a:lnTo>
                <a:lnTo>
                  <a:pt x="38404" y="19187"/>
                </a:lnTo>
                <a:lnTo>
                  <a:pt x="42245" y="17266"/>
                </a:lnTo>
                <a:lnTo>
                  <a:pt x="47045" y="16306"/>
                </a:lnTo>
                <a:lnTo>
                  <a:pt x="59527" y="16306"/>
                </a:lnTo>
                <a:lnTo>
                  <a:pt x="64312" y="18242"/>
                </a:lnTo>
                <a:lnTo>
                  <a:pt x="68153" y="20147"/>
                </a:lnTo>
                <a:lnTo>
                  <a:pt x="72953" y="22067"/>
                </a:lnTo>
                <a:lnTo>
                  <a:pt x="75834" y="24947"/>
                </a:lnTo>
                <a:lnTo>
                  <a:pt x="78714" y="28788"/>
                </a:lnTo>
                <a:lnTo>
                  <a:pt x="80634" y="32628"/>
                </a:lnTo>
                <a:lnTo>
                  <a:pt x="82555" y="37429"/>
                </a:lnTo>
                <a:lnTo>
                  <a:pt x="83515" y="42230"/>
                </a:lnTo>
                <a:lnTo>
                  <a:pt x="84475" y="47990"/>
                </a:lnTo>
                <a:lnTo>
                  <a:pt x="85435" y="52791"/>
                </a:lnTo>
                <a:lnTo>
                  <a:pt x="85435" y="64312"/>
                </a:lnTo>
                <a:lnTo>
                  <a:pt x="84475" y="70073"/>
                </a:lnTo>
                <a:lnTo>
                  <a:pt x="83515" y="75834"/>
                </a:lnTo>
                <a:lnTo>
                  <a:pt x="81594" y="80634"/>
                </a:lnTo>
                <a:lnTo>
                  <a:pt x="79674" y="84475"/>
                </a:lnTo>
                <a:lnTo>
                  <a:pt x="77754" y="88315"/>
                </a:lnTo>
                <a:lnTo>
                  <a:pt x="74874" y="92156"/>
                </a:lnTo>
                <a:lnTo>
                  <a:pt x="71033" y="95036"/>
                </a:lnTo>
                <a:lnTo>
                  <a:pt x="67208" y="96941"/>
                </a:lnTo>
                <a:lnTo>
                  <a:pt x="63367" y="98877"/>
                </a:lnTo>
                <a:lnTo>
                  <a:pt x="58567" y="99822"/>
                </a:lnTo>
                <a:lnTo>
                  <a:pt x="46085" y="99822"/>
                </a:lnTo>
                <a:lnTo>
                  <a:pt x="41285" y="98877"/>
                </a:lnTo>
                <a:lnTo>
                  <a:pt x="37444" y="96941"/>
                </a:lnTo>
                <a:lnTo>
                  <a:pt x="32644" y="94076"/>
                </a:lnTo>
                <a:lnTo>
                  <a:pt x="29763" y="91196"/>
                </a:lnTo>
                <a:lnTo>
                  <a:pt x="26883" y="87355"/>
                </a:lnTo>
                <a:lnTo>
                  <a:pt x="28803" y="112303"/>
                </a:lnTo>
                <a:lnTo>
                  <a:pt x="35524" y="115183"/>
                </a:lnTo>
                <a:lnTo>
                  <a:pt x="43205" y="116159"/>
                </a:lnTo>
                <a:lnTo>
                  <a:pt x="60472" y="116159"/>
                </a:lnTo>
                <a:lnTo>
                  <a:pt x="68153" y="115183"/>
                </a:lnTo>
                <a:lnTo>
                  <a:pt x="74874" y="112303"/>
                </a:lnTo>
                <a:lnTo>
                  <a:pt x="81594" y="109438"/>
                </a:lnTo>
                <a:lnTo>
                  <a:pt x="87355" y="104622"/>
                </a:lnTo>
                <a:lnTo>
                  <a:pt x="92156" y="99822"/>
                </a:lnTo>
                <a:lnTo>
                  <a:pt x="96956" y="94076"/>
                </a:lnTo>
                <a:lnTo>
                  <a:pt x="99837" y="88315"/>
                </a:lnTo>
                <a:lnTo>
                  <a:pt x="102717" y="80634"/>
                </a:lnTo>
                <a:lnTo>
                  <a:pt x="104637" y="73913"/>
                </a:lnTo>
                <a:lnTo>
                  <a:pt x="105597" y="66233"/>
                </a:lnTo>
                <a:lnTo>
                  <a:pt x="105597" y="47990"/>
                </a:lnTo>
                <a:lnTo>
                  <a:pt x="104637" y="40309"/>
                </a:lnTo>
                <a:lnTo>
                  <a:pt x="102717" y="33588"/>
                </a:lnTo>
                <a:lnTo>
                  <a:pt x="99837" y="26868"/>
                </a:lnTo>
                <a:lnTo>
                  <a:pt x="96956" y="20147"/>
                </a:lnTo>
                <a:lnTo>
                  <a:pt x="93116" y="15346"/>
                </a:lnTo>
                <a:lnTo>
                  <a:pt x="88315" y="10546"/>
                </a:lnTo>
                <a:lnTo>
                  <a:pt x="82555" y="6705"/>
                </a:lnTo>
                <a:lnTo>
                  <a:pt x="76794" y="3840"/>
                </a:lnTo>
                <a:lnTo>
                  <a:pt x="70088" y="1904"/>
                </a:lnTo>
                <a:lnTo>
                  <a:pt x="62407" y="0"/>
                </a:lnTo>
                <a:lnTo>
                  <a:pt x="45125" y="0"/>
                </a:lnTo>
                <a:lnTo>
                  <a:pt x="36484" y="1904"/>
                </a:lnTo>
                <a:lnTo>
                  <a:pt x="29763" y="4785"/>
                </a:lnTo>
                <a:lnTo>
                  <a:pt x="23042" y="7680"/>
                </a:lnTo>
                <a:lnTo>
                  <a:pt x="18242" y="11521"/>
                </a:lnTo>
                <a:lnTo>
                  <a:pt x="13441" y="17266"/>
                </a:lnTo>
                <a:lnTo>
                  <a:pt x="8641" y="22067"/>
                </a:lnTo>
                <a:lnTo>
                  <a:pt x="5760" y="28788"/>
                </a:lnTo>
                <a:lnTo>
                  <a:pt x="2880" y="35509"/>
                </a:lnTo>
                <a:lnTo>
                  <a:pt x="960" y="43190"/>
                </a:lnTo>
                <a:lnTo>
                  <a:pt x="0" y="50871"/>
                </a:lnTo>
                <a:lnTo>
                  <a:pt x="0" y="5951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" name="object 261"/>
          <p:cNvSpPr/>
          <p:nvPr/>
        </p:nvSpPr>
        <p:spPr>
          <a:xfrm>
            <a:off x="4281708" y="2375702"/>
            <a:ext cx="6720" cy="37429"/>
          </a:xfrm>
          <a:custGeom>
            <a:avLst/>
            <a:gdLst/>
            <a:ahLst/>
            <a:cxnLst/>
            <a:rect l="l" t="t" r="r" b="b"/>
            <a:pathLst>
              <a:path w="6720" h="37429">
                <a:moveTo>
                  <a:pt x="6720" y="37429"/>
                </a:moveTo>
                <a:lnTo>
                  <a:pt x="4800" y="12481"/>
                </a:lnTo>
                <a:lnTo>
                  <a:pt x="2880" y="8641"/>
                </a:lnTo>
                <a:lnTo>
                  <a:pt x="960" y="4800"/>
                </a:lnTo>
                <a:lnTo>
                  <a:pt x="0" y="0"/>
                </a:lnTo>
                <a:lnTo>
                  <a:pt x="0" y="35509"/>
                </a:lnTo>
                <a:lnTo>
                  <a:pt x="6720" y="3742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" name="object 262"/>
          <p:cNvSpPr/>
          <p:nvPr/>
        </p:nvSpPr>
        <p:spPr>
          <a:xfrm>
            <a:off x="4394027" y="2300828"/>
            <a:ext cx="91196" cy="115183"/>
          </a:xfrm>
          <a:custGeom>
            <a:avLst/>
            <a:gdLst/>
            <a:ahLst/>
            <a:cxnLst/>
            <a:rect l="l" t="t" r="r" b="b"/>
            <a:pathLst>
              <a:path w="91196" h="115183">
                <a:moveTo>
                  <a:pt x="48950" y="17266"/>
                </a:moveTo>
                <a:lnTo>
                  <a:pt x="52791" y="17266"/>
                </a:lnTo>
                <a:lnTo>
                  <a:pt x="56631" y="18242"/>
                </a:lnTo>
                <a:lnTo>
                  <a:pt x="58552" y="19187"/>
                </a:lnTo>
                <a:lnTo>
                  <a:pt x="62392" y="21107"/>
                </a:lnTo>
                <a:lnTo>
                  <a:pt x="64312" y="23027"/>
                </a:lnTo>
                <a:lnTo>
                  <a:pt x="66233" y="24947"/>
                </a:lnTo>
                <a:lnTo>
                  <a:pt x="68153" y="27828"/>
                </a:lnTo>
                <a:lnTo>
                  <a:pt x="69113" y="31668"/>
                </a:lnTo>
                <a:lnTo>
                  <a:pt x="70073" y="34549"/>
                </a:lnTo>
                <a:lnTo>
                  <a:pt x="71033" y="38389"/>
                </a:lnTo>
                <a:lnTo>
                  <a:pt x="71993" y="43190"/>
                </a:lnTo>
                <a:lnTo>
                  <a:pt x="71993" y="113263"/>
                </a:lnTo>
                <a:lnTo>
                  <a:pt x="72953" y="113263"/>
                </a:lnTo>
                <a:lnTo>
                  <a:pt x="73913" y="114223"/>
                </a:lnTo>
                <a:lnTo>
                  <a:pt x="76794" y="114223"/>
                </a:lnTo>
                <a:lnTo>
                  <a:pt x="77754" y="115183"/>
                </a:lnTo>
                <a:lnTo>
                  <a:pt x="84475" y="115183"/>
                </a:lnTo>
                <a:lnTo>
                  <a:pt x="86395" y="114223"/>
                </a:lnTo>
                <a:lnTo>
                  <a:pt x="89275" y="114223"/>
                </a:lnTo>
                <a:lnTo>
                  <a:pt x="89275" y="113263"/>
                </a:lnTo>
                <a:lnTo>
                  <a:pt x="90236" y="113263"/>
                </a:lnTo>
                <a:lnTo>
                  <a:pt x="91196" y="112303"/>
                </a:lnTo>
                <a:lnTo>
                  <a:pt x="91196" y="39349"/>
                </a:lnTo>
                <a:lnTo>
                  <a:pt x="90236" y="32628"/>
                </a:lnTo>
                <a:lnTo>
                  <a:pt x="89275" y="27828"/>
                </a:lnTo>
                <a:lnTo>
                  <a:pt x="87355" y="22067"/>
                </a:lnTo>
                <a:lnTo>
                  <a:pt x="85435" y="17266"/>
                </a:lnTo>
                <a:lnTo>
                  <a:pt x="82555" y="13426"/>
                </a:lnTo>
                <a:lnTo>
                  <a:pt x="79674" y="9585"/>
                </a:lnTo>
                <a:lnTo>
                  <a:pt x="75834" y="6705"/>
                </a:lnTo>
                <a:lnTo>
                  <a:pt x="71033" y="3840"/>
                </a:lnTo>
                <a:lnTo>
                  <a:pt x="66233" y="1904"/>
                </a:lnTo>
                <a:lnTo>
                  <a:pt x="60472" y="0"/>
                </a:lnTo>
                <a:lnTo>
                  <a:pt x="47030" y="0"/>
                </a:lnTo>
                <a:lnTo>
                  <a:pt x="41269" y="1904"/>
                </a:lnTo>
                <a:lnTo>
                  <a:pt x="35509" y="4785"/>
                </a:lnTo>
                <a:lnTo>
                  <a:pt x="29763" y="8625"/>
                </a:lnTo>
                <a:lnTo>
                  <a:pt x="23042" y="13426"/>
                </a:lnTo>
                <a:lnTo>
                  <a:pt x="17266" y="19187"/>
                </a:lnTo>
                <a:lnTo>
                  <a:pt x="17266" y="3840"/>
                </a:lnTo>
                <a:lnTo>
                  <a:pt x="16322" y="3840"/>
                </a:lnTo>
                <a:lnTo>
                  <a:pt x="16322" y="2865"/>
                </a:lnTo>
                <a:lnTo>
                  <a:pt x="15361" y="2865"/>
                </a:lnTo>
                <a:lnTo>
                  <a:pt x="14401" y="1904"/>
                </a:lnTo>
                <a:lnTo>
                  <a:pt x="4800" y="1904"/>
                </a:lnTo>
                <a:lnTo>
                  <a:pt x="2880" y="2865"/>
                </a:lnTo>
                <a:lnTo>
                  <a:pt x="1920" y="2865"/>
                </a:lnTo>
                <a:lnTo>
                  <a:pt x="960" y="3840"/>
                </a:lnTo>
                <a:lnTo>
                  <a:pt x="0" y="3840"/>
                </a:lnTo>
                <a:lnTo>
                  <a:pt x="0" y="113263"/>
                </a:lnTo>
                <a:lnTo>
                  <a:pt x="960" y="113263"/>
                </a:lnTo>
                <a:lnTo>
                  <a:pt x="1920" y="114223"/>
                </a:lnTo>
                <a:lnTo>
                  <a:pt x="4800" y="114223"/>
                </a:lnTo>
                <a:lnTo>
                  <a:pt x="5760" y="115183"/>
                </a:lnTo>
                <a:lnTo>
                  <a:pt x="13441" y="115183"/>
                </a:lnTo>
                <a:lnTo>
                  <a:pt x="14401" y="114223"/>
                </a:lnTo>
                <a:lnTo>
                  <a:pt x="17266" y="114223"/>
                </a:lnTo>
                <a:lnTo>
                  <a:pt x="18242" y="113263"/>
                </a:lnTo>
                <a:lnTo>
                  <a:pt x="19202" y="113263"/>
                </a:lnTo>
                <a:lnTo>
                  <a:pt x="19202" y="37429"/>
                </a:lnTo>
                <a:lnTo>
                  <a:pt x="24947" y="30708"/>
                </a:lnTo>
                <a:lnTo>
                  <a:pt x="29763" y="25907"/>
                </a:lnTo>
                <a:lnTo>
                  <a:pt x="34549" y="22067"/>
                </a:lnTo>
                <a:lnTo>
                  <a:pt x="39349" y="19187"/>
                </a:lnTo>
                <a:lnTo>
                  <a:pt x="44150" y="17266"/>
                </a:lnTo>
                <a:lnTo>
                  <a:pt x="48950" y="1726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" name="object 263"/>
          <p:cNvSpPr/>
          <p:nvPr/>
        </p:nvSpPr>
        <p:spPr>
          <a:xfrm>
            <a:off x="4575459" y="2248982"/>
            <a:ext cx="43190" cy="206395"/>
          </a:xfrm>
          <a:custGeom>
            <a:avLst/>
            <a:gdLst/>
            <a:ahLst/>
            <a:cxnLst/>
            <a:rect l="l" t="t" r="r" b="b"/>
            <a:pathLst>
              <a:path w="43190" h="206395">
                <a:moveTo>
                  <a:pt x="29125" y="40652"/>
                </a:moveTo>
                <a:lnTo>
                  <a:pt x="32980" y="28491"/>
                </a:lnTo>
                <a:lnTo>
                  <a:pt x="37377" y="16510"/>
                </a:lnTo>
                <a:lnTo>
                  <a:pt x="42230" y="4800"/>
                </a:lnTo>
                <a:lnTo>
                  <a:pt x="43190" y="3840"/>
                </a:lnTo>
                <a:lnTo>
                  <a:pt x="43190" y="1920"/>
                </a:lnTo>
                <a:lnTo>
                  <a:pt x="42230" y="960"/>
                </a:lnTo>
                <a:lnTo>
                  <a:pt x="41285" y="0"/>
                </a:lnTo>
                <a:lnTo>
                  <a:pt x="27843" y="0"/>
                </a:lnTo>
                <a:lnTo>
                  <a:pt x="27843" y="960"/>
                </a:lnTo>
                <a:lnTo>
                  <a:pt x="25923" y="960"/>
                </a:lnTo>
                <a:lnTo>
                  <a:pt x="25923" y="1920"/>
                </a:lnTo>
                <a:lnTo>
                  <a:pt x="25561" y="2646"/>
                </a:lnTo>
                <a:lnTo>
                  <a:pt x="20113" y="14306"/>
                </a:lnTo>
                <a:lnTo>
                  <a:pt x="15361" y="25923"/>
                </a:lnTo>
                <a:lnTo>
                  <a:pt x="14932" y="26906"/>
                </a:lnTo>
                <a:lnTo>
                  <a:pt x="10531" y="39234"/>
                </a:lnTo>
                <a:lnTo>
                  <a:pt x="6720" y="50871"/>
                </a:lnTo>
                <a:lnTo>
                  <a:pt x="3868" y="64312"/>
                </a:lnTo>
                <a:lnTo>
                  <a:pt x="1920" y="76794"/>
                </a:lnTo>
                <a:lnTo>
                  <a:pt x="575" y="90052"/>
                </a:lnTo>
                <a:lnTo>
                  <a:pt x="0" y="102717"/>
                </a:lnTo>
                <a:lnTo>
                  <a:pt x="9" y="104366"/>
                </a:lnTo>
                <a:lnTo>
                  <a:pt x="663" y="117285"/>
                </a:lnTo>
                <a:lnTo>
                  <a:pt x="1920" y="129600"/>
                </a:lnTo>
                <a:lnTo>
                  <a:pt x="3961" y="142443"/>
                </a:lnTo>
                <a:lnTo>
                  <a:pt x="6720" y="154548"/>
                </a:lnTo>
                <a:lnTo>
                  <a:pt x="6881" y="155261"/>
                </a:lnTo>
                <a:lnTo>
                  <a:pt x="10310" y="167736"/>
                </a:lnTo>
                <a:lnTo>
                  <a:pt x="14401" y="179511"/>
                </a:lnTo>
                <a:lnTo>
                  <a:pt x="15279" y="181470"/>
                </a:lnTo>
                <a:lnTo>
                  <a:pt x="20601" y="192925"/>
                </a:lnTo>
                <a:lnTo>
                  <a:pt x="25923" y="204475"/>
                </a:lnTo>
                <a:lnTo>
                  <a:pt x="26883" y="204475"/>
                </a:lnTo>
                <a:lnTo>
                  <a:pt x="26883" y="205435"/>
                </a:lnTo>
                <a:lnTo>
                  <a:pt x="28803" y="205435"/>
                </a:lnTo>
                <a:lnTo>
                  <a:pt x="29763" y="206395"/>
                </a:lnTo>
                <a:lnTo>
                  <a:pt x="39349" y="206395"/>
                </a:lnTo>
                <a:lnTo>
                  <a:pt x="41285" y="205435"/>
                </a:lnTo>
                <a:lnTo>
                  <a:pt x="42230" y="205435"/>
                </a:lnTo>
                <a:lnTo>
                  <a:pt x="43190" y="204475"/>
                </a:lnTo>
                <a:lnTo>
                  <a:pt x="43190" y="202554"/>
                </a:lnTo>
                <a:lnTo>
                  <a:pt x="42230" y="202554"/>
                </a:lnTo>
                <a:lnTo>
                  <a:pt x="42230" y="201594"/>
                </a:lnTo>
                <a:lnTo>
                  <a:pt x="37169" y="188776"/>
                </a:lnTo>
                <a:lnTo>
                  <a:pt x="32866" y="176727"/>
                </a:lnTo>
                <a:lnTo>
                  <a:pt x="29090" y="164678"/>
                </a:lnTo>
                <a:lnTo>
                  <a:pt x="25923" y="152628"/>
                </a:lnTo>
                <a:lnTo>
                  <a:pt x="23475" y="140662"/>
                </a:lnTo>
                <a:lnTo>
                  <a:pt x="21634" y="127958"/>
                </a:lnTo>
                <a:lnTo>
                  <a:pt x="20530" y="115247"/>
                </a:lnTo>
                <a:lnTo>
                  <a:pt x="20162" y="102717"/>
                </a:lnTo>
                <a:lnTo>
                  <a:pt x="20498" y="90742"/>
                </a:lnTo>
                <a:lnTo>
                  <a:pt x="21570" y="78036"/>
                </a:lnTo>
                <a:lnTo>
                  <a:pt x="23378" y="65328"/>
                </a:lnTo>
                <a:lnTo>
                  <a:pt x="25923" y="52806"/>
                </a:lnTo>
                <a:lnTo>
                  <a:pt x="29125" y="4065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4" name="object 264"/>
          <p:cNvSpPr/>
          <p:nvPr/>
        </p:nvSpPr>
        <p:spPr>
          <a:xfrm>
            <a:off x="4653213" y="2262423"/>
            <a:ext cx="20162" cy="153588"/>
          </a:xfrm>
          <a:custGeom>
            <a:avLst/>
            <a:gdLst/>
            <a:ahLst/>
            <a:cxnLst/>
            <a:rect l="l" t="t" r="r" b="b"/>
            <a:pathLst>
              <a:path w="20162" h="153588">
                <a:moveTo>
                  <a:pt x="960" y="1920"/>
                </a:moveTo>
                <a:lnTo>
                  <a:pt x="0" y="1920"/>
                </a:lnTo>
                <a:lnTo>
                  <a:pt x="0" y="150708"/>
                </a:lnTo>
                <a:lnTo>
                  <a:pt x="960" y="151668"/>
                </a:lnTo>
                <a:lnTo>
                  <a:pt x="1920" y="152628"/>
                </a:lnTo>
                <a:lnTo>
                  <a:pt x="4800" y="152628"/>
                </a:lnTo>
                <a:lnTo>
                  <a:pt x="6720" y="153588"/>
                </a:lnTo>
                <a:lnTo>
                  <a:pt x="13441" y="153588"/>
                </a:lnTo>
                <a:lnTo>
                  <a:pt x="14401" y="152628"/>
                </a:lnTo>
                <a:lnTo>
                  <a:pt x="18242" y="152628"/>
                </a:lnTo>
                <a:lnTo>
                  <a:pt x="19202" y="151668"/>
                </a:lnTo>
                <a:lnTo>
                  <a:pt x="19202" y="150708"/>
                </a:lnTo>
                <a:lnTo>
                  <a:pt x="20162" y="150708"/>
                </a:lnTo>
                <a:lnTo>
                  <a:pt x="20162" y="2880"/>
                </a:lnTo>
                <a:lnTo>
                  <a:pt x="19202" y="1920"/>
                </a:lnTo>
                <a:lnTo>
                  <a:pt x="18242" y="960"/>
                </a:lnTo>
                <a:lnTo>
                  <a:pt x="14401" y="960"/>
                </a:lnTo>
                <a:lnTo>
                  <a:pt x="13441" y="0"/>
                </a:lnTo>
                <a:lnTo>
                  <a:pt x="6720" y="0"/>
                </a:lnTo>
                <a:lnTo>
                  <a:pt x="4800" y="960"/>
                </a:lnTo>
                <a:lnTo>
                  <a:pt x="960" y="960"/>
                </a:lnTo>
                <a:lnTo>
                  <a:pt x="960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5" name="object 265"/>
          <p:cNvSpPr/>
          <p:nvPr/>
        </p:nvSpPr>
        <p:spPr>
          <a:xfrm>
            <a:off x="4702180" y="2261463"/>
            <a:ext cx="93116" cy="155524"/>
          </a:xfrm>
          <a:custGeom>
            <a:avLst/>
            <a:gdLst/>
            <a:ahLst/>
            <a:cxnLst/>
            <a:rect l="l" t="t" r="r" b="b"/>
            <a:pathLst>
              <a:path w="93116" h="155524">
                <a:moveTo>
                  <a:pt x="4800" y="50886"/>
                </a:moveTo>
                <a:lnTo>
                  <a:pt x="6705" y="55671"/>
                </a:lnTo>
                <a:lnTo>
                  <a:pt x="8641" y="59512"/>
                </a:lnTo>
                <a:lnTo>
                  <a:pt x="11521" y="63352"/>
                </a:lnTo>
                <a:lnTo>
                  <a:pt x="14386" y="67193"/>
                </a:lnTo>
                <a:lnTo>
                  <a:pt x="17266" y="70073"/>
                </a:lnTo>
                <a:lnTo>
                  <a:pt x="21107" y="72953"/>
                </a:lnTo>
                <a:lnTo>
                  <a:pt x="24947" y="74874"/>
                </a:lnTo>
                <a:lnTo>
                  <a:pt x="29748" y="77754"/>
                </a:lnTo>
                <a:lnTo>
                  <a:pt x="33588" y="79674"/>
                </a:lnTo>
                <a:lnTo>
                  <a:pt x="37429" y="81594"/>
                </a:lnTo>
                <a:lnTo>
                  <a:pt x="42230" y="84475"/>
                </a:lnTo>
                <a:lnTo>
                  <a:pt x="46070" y="86395"/>
                </a:lnTo>
                <a:lnTo>
                  <a:pt x="49911" y="88315"/>
                </a:lnTo>
                <a:lnTo>
                  <a:pt x="54711" y="89275"/>
                </a:lnTo>
                <a:lnTo>
                  <a:pt x="58552" y="92156"/>
                </a:lnTo>
                <a:lnTo>
                  <a:pt x="61432" y="94076"/>
                </a:lnTo>
                <a:lnTo>
                  <a:pt x="64312" y="96956"/>
                </a:lnTo>
                <a:lnTo>
                  <a:pt x="67193" y="98877"/>
                </a:lnTo>
                <a:lnTo>
                  <a:pt x="69113" y="101757"/>
                </a:lnTo>
                <a:lnTo>
                  <a:pt x="71033" y="105597"/>
                </a:lnTo>
                <a:lnTo>
                  <a:pt x="71993" y="109438"/>
                </a:lnTo>
                <a:lnTo>
                  <a:pt x="71993" y="117119"/>
                </a:lnTo>
                <a:lnTo>
                  <a:pt x="71033" y="120959"/>
                </a:lnTo>
                <a:lnTo>
                  <a:pt x="70073" y="123840"/>
                </a:lnTo>
                <a:lnTo>
                  <a:pt x="68153" y="126720"/>
                </a:lnTo>
                <a:lnTo>
                  <a:pt x="66233" y="129600"/>
                </a:lnTo>
                <a:lnTo>
                  <a:pt x="64312" y="131521"/>
                </a:lnTo>
                <a:lnTo>
                  <a:pt x="61432" y="134401"/>
                </a:lnTo>
                <a:lnTo>
                  <a:pt x="58552" y="135346"/>
                </a:lnTo>
                <a:lnTo>
                  <a:pt x="54711" y="136306"/>
                </a:lnTo>
                <a:lnTo>
                  <a:pt x="50871" y="138242"/>
                </a:lnTo>
                <a:lnTo>
                  <a:pt x="31668" y="138242"/>
                </a:lnTo>
                <a:lnTo>
                  <a:pt x="26868" y="136306"/>
                </a:lnTo>
                <a:lnTo>
                  <a:pt x="23042" y="135346"/>
                </a:lnTo>
                <a:lnTo>
                  <a:pt x="19202" y="133441"/>
                </a:lnTo>
                <a:lnTo>
                  <a:pt x="15361" y="132466"/>
                </a:lnTo>
                <a:lnTo>
                  <a:pt x="12481" y="130561"/>
                </a:lnTo>
                <a:lnTo>
                  <a:pt x="9585" y="128625"/>
                </a:lnTo>
                <a:lnTo>
                  <a:pt x="7680" y="127680"/>
                </a:lnTo>
                <a:lnTo>
                  <a:pt x="5760" y="126720"/>
                </a:lnTo>
                <a:lnTo>
                  <a:pt x="4800" y="125760"/>
                </a:lnTo>
                <a:lnTo>
                  <a:pt x="1920" y="125760"/>
                </a:lnTo>
                <a:lnTo>
                  <a:pt x="960" y="126720"/>
                </a:lnTo>
                <a:lnTo>
                  <a:pt x="960" y="127680"/>
                </a:lnTo>
                <a:lnTo>
                  <a:pt x="0" y="128625"/>
                </a:lnTo>
                <a:lnTo>
                  <a:pt x="0" y="140147"/>
                </a:lnTo>
                <a:lnTo>
                  <a:pt x="960" y="142067"/>
                </a:lnTo>
                <a:lnTo>
                  <a:pt x="1920" y="143027"/>
                </a:lnTo>
                <a:lnTo>
                  <a:pt x="1920" y="143987"/>
                </a:lnTo>
                <a:lnTo>
                  <a:pt x="2865" y="144962"/>
                </a:lnTo>
                <a:lnTo>
                  <a:pt x="4800" y="145907"/>
                </a:lnTo>
                <a:lnTo>
                  <a:pt x="6705" y="147827"/>
                </a:lnTo>
                <a:lnTo>
                  <a:pt x="9585" y="148803"/>
                </a:lnTo>
                <a:lnTo>
                  <a:pt x="12481" y="149748"/>
                </a:lnTo>
                <a:lnTo>
                  <a:pt x="15361" y="151668"/>
                </a:lnTo>
                <a:lnTo>
                  <a:pt x="19202" y="152628"/>
                </a:lnTo>
                <a:lnTo>
                  <a:pt x="23042" y="153588"/>
                </a:lnTo>
                <a:lnTo>
                  <a:pt x="26868" y="154548"/>
                </a:lnTo>
                <a:lnTo>
                  <a:pt x="31668" y="155524"/>
                </a:lnTo>
                <a:lnTo>
                  <a:pt x="48950" y="155524"/>
                </a:lnTo>
                <a:lnTo>
                  <a:pt x="55671" y="154548"/>
                </a:lnTo>
                <a:lnTo>
                  <a:pt x="61432" y="152628"/>
                </a:lnTo>
                <a:lnTo>
                  <a:pt x="68153" y="150708"/>
                </a:lnTo>
                <a:lnTo>
                  <a:pt x="73913" y="147827"/>
                </a:lnTo>
                <a:lnTo>
                  <a:pt x="78714" y="143987"/>
                </a:lnTo>
                <a:lnTo>
                  <a:pt x="82555" y="140147"/>
                </a:lnTo>
                <a:lnTo>
                  <a:pt x="86395" y="135346"/>
                </a:lnTo>
                <a:lnTo>
                  <a:pt x="89275" y="129600"/>
                </a:lnTo>
                <a:lnTo>
                  <a:pt x="92156" y="124800"/>
                </a:lnTo>
                <a:lnTo>
                  <a:pt x="93116" y="118079"/>
                </a:lnTo>
                <a:lnTo>
                  <a:pt x="93116" y="104637"/>
                </a:lnTo>
                <a:lnTo>
                  <a:pt x="92156" y="99837"/>
                </a:lnTo>
                <a:lnTo>
                  <a:pt x="90236" y="95036"/>
                </a:lnTo>
                <a:lnTo>
                  <a:pt x="88315" y="91196"/>
                </a:lnTo>
                <a:lnTo>
                  <a:pt x="85435" y="87355"/>
                </a:lnTo>
                <a:lnTo>
                  <a:pt x="82555" y="83515"/>
                </a:lnTo>
                <a:lnTo>
                  <a:pt x="78714" y="80634"/>
                </a:lnTo>
                <a:lnTo>
                  <a:pt x="75834" y="77754"/>
                </a:lnTo>
                <a:lnTo>
                  <a:pt x="71033" y="75834"/>
                </a:lnTo>
                <a:lnTo>
                  <a:pt x="67193" y="72953"/>
                </a:lnTo>
                <a:lnTo>
                  <a:pt x="62392" y="71033"/>
                </a:lnTo>
                <a:lnTo>
                  <a:pt x="58552" y="69113"/>
                </a:lnTo>
                <a:lnTo>
                  <a:pt x="53751" y="67193"/>
                </a:lnTo>
                <a:lnTo>
                  <a:pt x="49911" y="64312"/>
                </a:lnTo>
                <a:lnTo>
                  <a:pt x="46070" y="63352"/>
                </a:lnTo>
                <a:lnTo>
                  <a:pt x="41269" y="60472"/>
                </a:lnTo>
                <a:lnTo>
                  <a:pt x="38389" y="58552"/>
                </a:lnTo>
                <a:lnTo>
                  <a:pt x="34549" y="56631"/>
                </a:lnTo>
                <a:lnTo>
                  <a:pt x="31668" y="53751"/>
                </a:lnTo>
                <a:lnTo>
                  <a:pt x="28788" y="51831"/>
                </a:lnTo>
                <a:lnTo>
                  <a:pt x="26868" y="47990"/>
                </a:lnTo>
                <a:lnTo>
                  <a:pt x="24947" y="45110"/>
                </a:lnTo>
                <a:lnTo>
                  <a:pt x="23987" y="41269"/>
                </a:lnTo>
                <a:lnTo>
                  <a:pt x="23987" y="34549"/>
                </a:lnTo>
                <a:lnTo>
                  <a:pt x="24947" y="31683"/>
                </a:lnTo>
                <a:lnTo>
                  <a:pt x="25907" y="28803"/>
                </a:lnTo>
                <a:lnTo>
                  <a:pt x="26868" y="26883"/>
                </a:lnTo>
                <a:lnTo>
                  <a:pt x="27828" y="24002"/>
                </a:lnTo>
                <a:lnTo>
                  <a:pt x="29748" y="22082"/>
                </a:lnTo>
                <a:lnTo>
                  <a:pt x="32628" y="21122"/>
                </a:lnTo>
                <a:lnTo>
                  <a:pt x="34549" y="19202"/>
                </a:lnTo>
                <a:lnTo>
                  <a:pt x="37429" y="18242"/>
                </a:lnTo>
                <a:lnTo>
                  <a:pt x="41269" y="17282"/>
                </a:lnTo>
                <a:lnTo>
                  <a:pt x="45110" y="16322"/>
                </a:lnTo>
                <a:lnTo>
                  <a:pt x="53751" y="16322"/>
                </a:lnTo>
                <a:lnTo>
                  <a:pt x="57591" y="17282"/>
                </a:lnTo>
                <a:lnTo>
                  <a:pt x="61432" y="18242"/>
                </a:lnTo>
                <a:lnTo>
                  <a:pt x="65272" y="19202"/>
                </a:lnTo>
                <a:lnTo>
                  <a:pt x="68153" y="20162"/>
                </a:lnTo>
                <a:lnTo>
                  <a:pt x="71033" y="22082"/>
                </a:lnTo>
                <a:lnTo>
                  <a:pt x="72953" y="23042"/>
                </a:lnTo>
                <a:lnTo>
                  <a:pt x="75834" y="24002"/>
                </a:lnTo>
                <a:lnTo>
                  <a:pt x="77754" y="25923"/>
                </a:lnTo>
                <a:lnTo>
                  <a:pt x="79674" y="26883"/>
                </a:lnTo>
                <a:lnTo>
                  <a:pt x="82555" y="26883"/>
                </a:lnTo>
                <a:lnTo>
                  <a:pt x="83515" y="25923"/>
                </a:lnTo>
                <a:lnTo>
                  <a:pt x="83515" y="24963"/>
                </a:lnTo>
                <a:lnTo>
                  <a:pt x="84475" y="24002"/>
                </a:lnTo>
                <a:lnTo>
                  <a:pt x="84475" y="12481"/>
                </a:lnTo>
                <a:lnTo>
                  <a:pt x="83515" y="11521"/>
                </a:lnTo>
                <a:lnTo>
                  <a:pt x="83515" y="10561"/>
                </a:lnTo>
                <a:lnTo>
                  <a:pt x="82555" y="9601"/>
                </a:lnTo>
                <a:lnTo>
                  <a:pt x="81594" y="8641"/>
                </a:lnTo>
                <a:lnTo>
                  <a:pt x="79674" y="7680"/>
                </a:lnTo>
                <a:lnTo>
                  <a:pt x="77754" y="5760"/>
                </a:lnTo>
                <a:lnTo>
                  <a:pt x="74874" y="4800"/>
                </a:lnTo>
                <a:lnTo>
                  <a:pt x="71993" y="3840"/>
                </a:lnTo>
                <a:lnTo>
                  <a:pt x="69113" y="2880"/>
                </a:lnTo>
                <a:lnTo>
                  <a:pt x="66233" y="1920"/>
                </a:lnTo>
                <a:lnTo>
                  <a:pt x="63352" y="960"/>
                </a:lnTo>
                <a:lnTo>
                  <a:pt x="59512" y="960"/>
                </a:lnTo>
                <a:lnTo>
                  <a:pt x="56631" y="0"/>
                </a:lnTo>
                <a:lnTo>
                  <a:pt x="43190" y="0"/>
                </a:lnTo>
                <a:lnTo>
                  <a:pt x="36469" y="960"/>
                </a:lnTo>
                <a:lnTo>
                  <a:pt x="30708" y="1920"/>
                </a:lnTo>
                <a:lnTo>
                  <a:pt x="25907" y="3840"/>
                </a:lnTo>
                <a:lnTo>
                  <a:pt x="20147" y="6720"/>
                </a:lnTo>
                <a:lnTo>
                  <a:pt x="16322" y="9601"/>
                </a:lnTo>
                <a:lnTo>
                  <a:pt x="12481" y="13441"/>
                </a:lnTo>
                <a:lnTo>
                  <a:pt x="9585" y="17282"/>
                </a:lnTo>
                <a:lnTo>
                  <a:pt x="6705" y="22082"/>
                </a:lnTo>
                <a:lnTo>
                  <a:pt x="4800" y="27843"/>
                </a:lnTo>
                <a:lnTo>
                  <a:pt x="3840" y="32644"/>
                </a:lnTo>
                <a:lnTo>
                  <a:pt x="3840" y="45110"/>
                </a:lnTo>
                <a:lnTo>
                  <a:pt x="4800" y="5088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6" name="object 266"/>
          <p:cNvSpPr/>
          <p:nvPr/>
        </p:nvSpPr>
        <p:spPr>
          <a:xfrm>
            <a:off x="4824084" y="2262423"/>
            <a:ext cx="20162" cy="153588"/>
          </a:xfrm>
          <a:custGeom>
            <a:avLst/>
            <a:gdLst/>
            <a:ahLst/>
            <a:cxnLst/>
            <a:rect l="l" t="t" r="r" b="b"/>
            <a:pathLst>
              <a:path w="20162" h="153588">
                <a:moveTo>
                  <a:pt x="20162" y="1920"/>
                </a:moveTo>
                <a:lnTo>
                  <a:pt x="19202" y="1920"/>
                </a:lnTo>
                <a:lnTo>
                  <a:pt x="19202" y="960"/>
                </a:lnTo>
                <a:lnTo>
                  <a:pt x="15361" y="960"/>
                </a:lnTo>
                <a:lnTo>
                  <a:pt x="13441" y="0"/>
                </a:lnTo>
                <a:lnTo>
                  <a:pt x="6720" y="0"/>
                </a:lnTo>
                <a:lnTo>
                  <a:pt x="576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50708"/>
                </a:lnTo>
                <a:lnTo>
                  <a:pt x="960" y="150708"/>
                </a:lnTo>
                <a:lnTo>
                  <a:pt x="960" y="151668"/>
                </a:lnTo>
                <a:lnTo>
                  <a:pt x="1920" y="151668"/>
                </a:lnTo>
                <a:lnTo>
                  <a:pt x="1920" y="152628"/>
                </a:lnTo>
                <a:lnTo>
                  <a:pt x="5760" y="152628"/>
                </a:lnTo>
                <a:lnTo>
                  <a:pt x="6720" y="153588"/>
                </a:lnTo>
                <a:lnTo>
                  <a:pt x="13441" y="153588"/>
                </a:lnTo>
                <a:lnTo>
                  <a:pt x="15361" y="152628"/>
                </a:lnTo>
                <a:lnTo>
                  <a:pt x="18242" y="152628"/>
                </a:lnTo>
                <a:lnTo>
                  <a:pt x="19202" y="151668"/>
                </a:lnTo>
                <a:lnTo>
                  <a:pt x="20162" y="150708"/>
                </a:lnTo>
                <a:lnTo>
                  <a:pt x="20162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7" name="object 267"/>
          <p:cNvSpPr/>
          <p:nvPr/>
        </p:nvSpPr>
        <p:spPr>
          <a:xfrm>
            <a:off x="4878811" y="2248982"/>
            <a:ext cx="43190" cy="206395"/>
          </a:xfrm>
          <a:custGeom>
            <a:avLst/>
            <a:gdLst/>
            <a:ahLst/>
            <a:cxnLst/>
            <a:rect l="l" t="t" r="r" b="b"/>
            <a:pathLst>
              <a:path w="43190" h="206395">
                <a:moveTo>
                  <a:pt x="10185" y="28398"/>
                </a:moveTo>
                <a:lnTo>
                  <a:pt x="14050" y="40557"/>
                </a:lnTo>
                <a:lnTo>
                  <a:pt x="17282" y="52806"/>
                </a:lnTo>
                <a:lnTo>
                  <a:pt x="19730" y="64773"/>
                </a:lnTo>
                <a:lnTo>
                  <a:pt x="21570" y="77476"/>
                </a:lnTo>
                <a:lnTo>
                  <a:pt x="22674" y="90187"/>
                </a:lnTo>
                <a:lnTo>
                  <a:pt x="23042" y="102717"/>
                </a:lnTo>
                <a:lnTo>
                  <a:pt x="22706" y="115092"/>
                </a:lnTo>
                <a:lnTo>
                  <a:pt x="21634" y="127763"/>
                </a:lnTo>
                <a:lnTo>
                  <a:pt x="19826" y="140244"/>
                </a:lnTo>
                <a:lnTo>
                  <a:pt x="17282" y="152628"/>
                </a:lnTo>
                <a:lnTo>
                  <a:pt x="13887" y="165449"/>
                </a:lnTo>
                <a:lnTo>
                  <a:pt x="10070" y="177498"/>
                </a:lnTo>
                <a:lnTo>
                  <a:pt x="5732" y="189546"/>
                </a:lnTo>
                <a:lnTo>
                  <a:pt x="960" y="201594"/>
                </a:lnTo>
                <a:lnTo>
                  <a:pt x="960" y="202554"/>
                </a:lnTo>
                <a:lnTo>
                  <a:pt x="0" y="202554"/>
                </a:lnTo>
                <a:lnTo>
                  <a:pt x="0" y="204475"/>
                </a:lnTo>
                <a:lnTo>
                  <a:pt x="960" y="204475"/>
                </a:lnTo>
                <a:lnTo>
                  <a:pt x="960" y="205435"/>
                </a:lnTo>
                <a:lnTo>
                  <a:pt x="1920" y="205435"/>
                </a:lnTo>
                <a:lnTo>
                  <a:pt x="1920" y="206395"/>
                </a:lnTo>
                <a:lnTo>
                  <a:pt x="13441" y="206395"/>
                </a:lnTo>
                <a:lnTo>
                  <a:pt x="14401" y="205435"/>
                </a:lnTo>
                <a:lnTo>
                  <a:pt x="16322" y="205435"/>
                </a:lnTo>
                <a:lnTo>
                  <a:pt x="17282" y="204475"/>
                </a:lnTo>
                <a:lnTo>
                  <a:pt x="23803" y="191063"/>
                </a:lnTo>
                <a:lnTo>
                  <a:pt x="28788" y="179511"/>
                </a:lnTo>
                <a:lnTo>
                  <a:pt x="33108" y="167043"/>
                </a:lnTo>
                <a:lnTo>
                  <a:pt x="36469" y="154548"/>
                </a:lnTo>
                <a:lnTo>
                  <a:pt x="39235" y="142437"/>
                </a:lnTo>
                <a:lnTo>
                  <a:pt x="41269" y="129600"/>
                </a:lnTo>
                <a:lnTo>
                  <a:pt x="42656" y="115751"/>
                </a:lnTo>
                <a:lnTo>
                  <a:pt x="43190" y="102717"/>
                </a:lnTo>
                <a:lnTo>
                  <a:pt x="43183" y="101249"/>
                </a:lnTo>
                <a:lnTo>
                  <a:pt x="42592" y="88654"/>
                </a:lnTo>
                <a:lnTo>
                  <a:pt x="41166" y="76060"/>
                </a:lnTo>
                <a:lnTo>
                  <a:pt x="39070" y="63465"/>
                </a:lnTo>
                <a:lnTo>
                  <a:pt x="36469" y="50871"/>
                </a:lnTo>
                <a:lnTo>
                  <a:pt x="32096" y="37397"/>
                </a:lnTo>
                <a:lnTo>
                  <a:pt x="27631" y="25574"/>
                </a:lnTo>
                <a:lnTo>
                  <a:pt x="22666" y="13747"/>
                </a:lnTo>
                <a:lnTo>
                  <a:pt x="17282" y="1920"/>
                </a:lnTo>
                <a:lnTo>
                  <a:pt x="17282" y="960"/>
                </a:lnTo>
                <a:lnTo>
                  <a:pt x="15361" y="960"/>
                </a:lnTo>
                <a:lnTo>
                  <a:pt x="1536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2880"/>
                </a:lnTo>
                <a:lnTo>
                  <a:pt x="960" y="3840"/>
                </a:lnTo>
                <a:lnTo>
                  <a:pt x="960" y="4800"/>
                </a:lnTo>
                <a:lnTo>
                  <a:pt x="5779" y="16420"/>
                </a:lnTo>
                <a:lnTo>
                  <a:pt x="10185" y="2839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8" name="object 268"/>
          <p:cNvSpPr/>
          <p:nvPr/>
        </p:nvSpPr>
        <p:spPr>
          <a:xfrm>
            <a:off x="4955606" y="2389144"/>
            <a:ext cx="24963" cy="26868"/>
          </a:xfrm>
          <a:custGeom>
            <a:avLst/>
            <a:gdLst/>
            <a:ahLst/>
            <a:cxnLst/>
            <a:rect l="l" t="t" r="r" b="b"/>
            <a:pathLst>
              <a:path w="24963" h="26868">
                <a:moveTo>
                  <a:pt x="24963" y="13441"/>
                </a:moveTo>
                <a:lnTo>
                  <a:pt x="24963" y="7665"/>
                </a:lnTo>
                <a:lnTo>
                  <a:pt x="24002" y="3840"/>
                </a:lnTo>
                <a:lnTo>
                  <a:pt x="22082" y="1920"/>
                </a:lnTo>
                <a:lnTo>
                  <a:pt x="20162" y="0"/>
                </a:lnTo>
                <a:lnTo>
                  <a:pt x="7680" y="0"/>
                </a:lnTo>
                <a:lnTo>
                  <a:pt x="4800" y="944"/>
                </a:lnTo>
                <a:lnTo>
                  <a:pt x="2880" y="2880"/>
                </a:lnTo>
                <a:lnTo>
                  <a:pt x="960" y="3840"/>
                </a:lnTo>
                <a:lnTo>
                  <a:pt x="0" y="7665"/>
                </a:lnTo>
                <a:lnTo>
                  <a:pt x="0" y="19187"/>
                </a:lnTo>
                <a:lnTo>
                  <a:pt x="960" y="22067"/>
                </a:lnTo>
                <a:lnTo>
                  <a:pt x="2880" y="23987"/>
                </a:lnTo>
                <a:lnTo>
                  <a:pt x="4800" y="25907"/>
                </a:lnTo>
                <a:lnTo>
                  <a:pt x="7680" y="26868"/>
                </a:lnTo>
                <a:lnTo>
                  <a:pt x="17282" y="26868"/>
                </a:lnTo>
                <a:lnTo>
                  <a:pt x="20162" y="25907"/>
                </a:lnTo>
                <a:lnTo>
                  <a:pt x="22082" y="23987"/>
                </a:lnTo>
                <a:lnTo>
                  <a:pt x="24002" y="22067"/>
                </a:lnTo>
                <a:lnTo>
                  <a:pt x="24963" y="18227"/>
                </a:lnTo>
                <a:lnTo>
                  <a:pt x="24963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9" name="object 269"/>
          <p:cNvSpPr/>
          <p:nvPr/>
        </p:nvSpPr>
        <p:spPr>
          <a:xfrm>
            <a:off x="6465646" y="4438680"/>
            <a:ext cx="33588" cy="50871"/>
          </a:xfrm>
          <a:custGeom>
            <a:avLst/>
            <a:gdLst/>
            <a:ahLst/>
            <a:cxnLst/>
            <a:rect l="l" t="t" r="r" b="b"/>
            <a:pathLst>
              <a:path w="33588" h="50871">
                <a:moveTo>
                  <a:pt x="33588" y="41269"/>
                </a:moveTo>
                <a:lnTo>
                  <a:pt x="31668" y="41269"/>
                </a:lnTo>
                <a:lnTo>
                  <a:pt x="30708" y="42230"/>
                </a:lnTo>
                <a:lnTo>
                  <a:pt x="30708" y="43190"/>
                </a:lnTo>
                <a:lnTo>
                  <a:pt x="29748" y="44150"/>
                </a:lnTo>
                <a:lnTo>
                  <a:pt x="28788" y="45110"/>
                </a:lnTo>
                <a:lnTo>
                  <a:pt x="7680" y="45110"/>
                </a:lnTo>
                <a:lnTo>
                  <a:pt x="9585" y="44150"/>
                </a:lnTo>
                <a:lnTo>
                  <a:pt x="13426" y="40309"/>
                </a:lnTo>
                <a:lnTo>
                  <a:pt x="19187" y="33588"/>
                </a:lnTo>
                <a:lnTo>
                  <a:pt x="23987" y="28788"/>
                </a:lnTo>
                <a:lnTo>
                  <a:pt x="26868" y="24947"/>
                </a:lnTo>
                <a:lnTo>
                  <a:pt x="28788" y="21107"/>
                </a:lnTo>
                <a:lnTo>
                  <a:pt x="29748" y="18227"/>
                </a:lnTo>
                <a:lnTo>
                  <a:pt x="29748" y="9601"/>
                </a:lnTo>
                <a:lnTo>
                  <a:pt x="28788" y="6720"/>
                </a:lnTo>
                <a:lnTo>
                  <a:pt x="25908" y="3840"/>
                </a:lnTo>
                <a:lnTo>
                  <a:pt x="23027" y="1920"/>
                </a:lnTo>
                <a:lnTo>
                  <a:pt x="20147" y="0"/>
                </a:lnTo>
                <a:lnTo>
                  <a:pt x="12466" y="0"/>
                </a:lnTo>
                <a:lnTo>
                  <a:pt x="8625" y="1920"/>
                </a:lnTo>
                <a:lnTo>
                  <a:pt x="6720" y="3840"/>
                </a:lnTo>
                <a:lnTo>
                  <a:pt x="3840" y="6720"/>
                </a:lnTo>
                <a:lnTo>
                  <a:pt x="1905" y="9601"/>
                </a:lnTo>
                <a:lnTo>
                  <a:pt x="1905" y="14386"/>
                </a:lnTo>
                <a:lnTo>
                  <a:pt x="2880" y="14386"/>
                </a:lnTo>
                <a:lnTo>
                  <a:pt x="3840" y="11506"/>
                </a:lnTo>
                <a:lnTo>
                  <a:pt x="5745" y="9601"/>
                </a:lnTo>
                <a:lnTo>
                  <a:pt x="7680" y="7665"/>
                </a:lnTo>
                <a:lnTo>
                  <a:pt x="9585" y="6720"/>
                </a:lnTo>
                <a:lnTo>
                  <a:pt x="11521" y="5760"/>
                </a:lnTo>
                <a:lnTo>
                  <a:pt x="16306" y="5760"/>
                </a:lnTo>
                <a:lnTo>
                  <a:pt x="19187" y="6720"/>
                </a:lnTo>
                <a:lnTo>
                  <a:pt x="21107" y="8641"/>
                </a:lnTo>
                <a:lnTo>
                  <a:pt x="23027" y="10561"/>
                </a:lnTo>
                <a:lnTo>
                  <a:pt x="23987" y="13441"/>
                </a:lnTo>
                <a:lnTo>
                  <a:pt x="23987" y="21107"/>
                </a:lnTo>
                <a:lnTo>
                  <a:pt x="22082" y="24947"/>
                </a:lnTo>
                <a:lnTo>
                  <a:pt x="18242" y="30708"/>
                </a:lnTo>
                <a:lnTo>
                  <a:pt x="17868" y="31308"/>
                </a:lnTo>
                <a:lnTo>
                  <a:pt x="10887" y="39630"/>
                </a:lnTo>
                <a:lnTo>
                  <a:pt x="0" y="49911"/>
                </a:lnTo>
                <a:lnTo>
                  <a:pt x="0" y="50871"/>
                </a:lnTo>
                <a:lnTo>
                  <a:pt x="29748" y="50871"/>
                </a:lnTo>
                <a:lnTo>
                  <a:pt x="33588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0" name="object 270"/>
          <p:cNvSpPr/>
          <p:nvPr/>
        </p:nvSpPr>
        <p:spPr>
          <a:xfrm>
            <a:off x="6510756" y="4438680"/>
            <a:ext cx="20162" cy="50871"/>
          </a:xfrm>
          <a:custGeom>
            <a:avLst/>
            <a:gdLst/>
            <a:ahLst/>
            <a:cxnLst/>
            <a:rect l="l" t="t" r="r" b="b"/>
            <a:pathLst>
              <a:path w="20162" h="50871">
                <a:moveTo>
                  <a:pt x="20162" y="50871"/>
                </a:moveTo>
                <a:lnTo>
                  <a:pt x="20162" y="49911"/>
                </a:lnTo>
                <a:lnTo>
                  <a:pt x="16322" y="49911"/>
                </a:lnTo>
                <a:lnTo>
                  <a:pt x="15361" y="48950"/>
                </a:lnTo>
                <a:lnTo>
                  <a:pt x="14401" y="48950"/>
                </a:lnTo>
                <a:lnTo>
                  <a:pt x="14401" y="47990"/>
                </a:lnTo>
                <a:lnTo>
                  <a:pt x="13441" y="47030"/>
                </a:lnTo>
                <a:lnTo>
                  <a:pt x="13441" y="0"/>
                </a:lnTo>
                <a:lnTo>
                  <a:pt x="12481" y="0"/>
                </a:lnTo>
                <a:lnTo>
                  <a:pt x="0" y="5760"/>
                </a:lnTo>
                <a:lnTo>
                  <a:pt x="960" y="7665"/>
                </a:lnTo>
                <a:lnTo>
                  <a:pt x="2880" y="6720"/>
                </a:lnTo>
                <a:lnTo>
                  <a:pt x="384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6720" y="6720"/>
                </a:lnTo>
                <a:lnTo>
                  <a:pt x="6720" y="8641"/>
                </a:lnTo>
                <a:lnTo>
                  <a:pt x="7680" y="9601"/>
                </a:lnTo>
                <a:lnTo>
                  <a:pt x="7680" y="47030"/>
                </a:lnTo>
                <a:lnTo>
                  <a:pt x="6720" y="47990"/>
                </a:lnTo>
                <a:lnTo>
                  <a:pt x="6720" y="48950"/>
                </a:lnTo>
                <a:lnTo>
                  <a:pt x="5760" y="48950"/>
                </a:lnTo>
                <a:lnTo>
                  <a:pt x="4800" y="49911"/>
                </a:lnTo>
                <a:lnTo>
                  <a:pt x="960" y="49911"/>
                </a:lnTo>
                <a:lnTo>
                  <a:pt x="960" y="50871"/>
                </a:lnTo>
                <a:lnTo>
                  <a:pt x="20162" y="5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1" name="object 271"/>
          <p:cNvSpPr/>
          <p:nvPr/>
        </p:nvSpPr>
        <p:spPr>
          <a:xfrm>
            <a:off x="654795" y="6355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2" name="object 272"/>
          <p:cNvSpPr/>
          <p:nvPr/>
        </p:nvSpPr>
        <p:spPr>
          <a:xfrm>
            <a:off x="1521791" y="6314739"/>
            <a:ext cx="59525" cy="59527"/>
          </a:xfrm>
          <a:custGeom>
            <a:avLst/>
            <a:gdLst/>
            <a:ahLst/>
            <a:cxnLst/>
            <a:rect l="l" t="t" r="r" b="b"/>
            <a:pathLst>
              <a:path w="59525" h="59527">
                <a:moveTo>
                  <a:pt x="0" y="29763"/>
                </a:moveTo>
                <a:lnTo>
                  <a:pt x="0" y="38404"/>
                </a:lnTo>
                <a:lnTo>
                  <a:pt x="2878" y="45125"/>
                </a:lnTo>
                <a:lnTo>
                  <a:pt x="8639" y="50871"/>
                </a:lnTo>
                <a:lnTo>
                  <a:pt x="14400" y="56647"/>
                </a:lnTo>
                <a:lnTo>
                  <a:pt x="21121" y="59527"/>
                </a:lnTo>
                <a:lnTo>
                  <a:pt x="37443" y="59527"/>
                </a:lnTo>
                <a:lnTo>
                  <a:pt x="45124" y="56647"/>
                </a:lnTo>
                <a:lnTo>
                  <a:pt x="50884" y="50871"/>
                </a:lnTo>
                <a:lnTo>
                  <a:pt x="56630" y="45125"/>
                </a:lnTo>
                <a:lnTo>
                  <a:pt x="59525" y="38404"/>
                </a:lnTo>
                <a:lnTo>
                  <a:pt x="59525" y="22082"/>
                </a:lnTo>
                <a:lnTo>
                  <a:pt x="56630" y="14401"/>
                </a:lnTo>
                <a:lnTo>
                  <a:pt x="50884" y="8641"/>
                </a:lnTo>
                <a:lnTo>
                  <a:pt x="45124" y="2880"/>
                </a:lnTo>
                <a:lnTo>
                  <a:pt x="37443" y="0"/>
                </a:lnTo>
                <a:lnTo>
                  <a:pt x="21121" y="0"/>
                </a:lnTo>
                <a:lnTo>
                  <a:pt x="14400" y="3840"/>
                </a:lnTo>
                <a:lnTo>
                  <a:pt x="8639" y="8641"/>
                </a:lnTo>
                <a:lnTo>
                  <a:pt x="2878" y="15361"/>
                </a:lnTo>
                <a:lnTo>
                  <a:pt x="0" y="22082"/>
                </a:lnTo>
                <a:lnTo>
                  <a:pt x="0" y="297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3" name="object 273"/>
          <p:cNvSpPr/>
          <p:nvPr/>
        </p:nvSpPr>
        <p:spPr>
          <a:xfrm>
            <a:off x="1732026" y="6276350"/>
            <a:ext cx="20162" cy="153588"/>
          </a:xfrm>
          <a:custGeom>
            <a:avLst/>
            <a:gdLst/>
            <a:ahLst/>
            <a:cxnLst/>
            <a:rect l="l" t="t" r="r" b="b"/>
            <a:pathLst>
              <a:path w="20162" h="153588">
                <a:moveTo>
                  <a:pt x="20162" y="149748"/>
                </a:moveTo>
                <a:lnTo>
                  <a:pt x="20162" y="1905"/>
                </a:lnTo>
                <a:lnTo>
                  <a:pt x="19202" y="1905"/>
                </a:lnTo>
                <a:lnTo>
                  <a:pt x="18242" y="944"/>
                </a:lnTo>
                <a:lnTo>
                  <a:pt x="15361" y="944"/>
                </a:lnTo>
                <a:lnTo>
                  <a:pt x="13441" y="0"/>
                </a:lnTo>
                <a:lnTo>
                  <a:pt x="6720" y="0"/>
                </a:lnTo>
                <a:lnTo>
                  <a:pt x="5760" y="944"/>
                </a:lnTo>
                <a:lnTo>
                  <a:pt x="1920" y="944"/>
                </a:lnTo>
                <a:lnTo>
                  <a:pt x="1920" y="1905"/>
                </a:lnTo>
                <a:lnTo>
                  <a:pt x="960" y="1905"/>
                </a:lnTo>
                <a:lnTo>
                  <a:pt x="0" y="2880"/>
                </a:lnTo>
                <a:lnTo>
                  <a:pt x="0" y="150708"/>
                </a:lnTo>
                <a:lnTo>
                  <a:pt x="960" y="151668"/>
                </a:lnTo>
                <a:lnTo>
                  <a:pt x="1920" y="152628"/>
                </a:lnTo>
                <a:lnTo>
                  <a:pt x="5760" y="152628"/>
                </a:lnTo>
                <a:lnTo>
                  <a:pt x="6720" y="153588"/>
                </a:lnTo>
                <a:lnTo>
                  <a:pt x="13441" y="153588"/>
                </a:lnTo>
                <a:lnTo>
                  <a:pt x="15361" y="152628"/>
                </a:lnTo>
                <a:lnTo>
                  <a:pt x="18242" y="152628"/>
                </a:lnTo>
                <a:lnTo>
                  <a:pt x="19202" y="151668"/>
                </a:lnTo>
                <a:lnTo>
                  <a:pt x="20162" y="151668"/>
                </a:lnTo>
                <a:lnTo>
                  <a:pt x="20162" y="14974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4" name="object 274"/>
          <p:cNvSpPr/>
          <p:nvPr/>
        </p:nvSpPr>
        <p:spPr>
          <a:xfrm>
            <a:off x="1790593" y="6315699"/>
            <a:ext cx="91196" cy="114239"/>
          </a:xfrm>
          <a:custGeom>
            <a:avLst/>
            <a:gdLst/>
            <a:ahLst/>
            <a:cxnLst/>
            <a:rect l="l" t="t" r="r" b="b"/>
            <a:pathLst>
              <a:path w="91196" h="114239">
                <a:moveTo>
                  <a:pt x="6705" y="960"/>
                </a:moveTo>
                <a:lnTo>
                  <a:pt x="5745" y="960"/>
                </a:lnTo>
                <a:lnTo>
                  <a:pt x="4785" y="1920"/>
                </a:lnTo>
                <a:lnTo>
                  <a:pt x="1905" y="1920"/>
                </a:lnTo>
                <a:lnTo>
                  <a:pt x="944" y="2880"/>
                </a:lnTo>
                <a:lnTo>
                  <a:pt x="0" y="3840"/>
                </a:lnTo>
                <a:lnTo>
                  <a:pt x="0" y="111358"/>
                </a:lnTo>
                <a:lnTo>
                  <a:pt x="944" y="112318"/>
                </a:lnTo>
                <a:lnTo>
                  <a:pt x="944" y="113278"/>
                </a:lnTo>
                <a:lnTo>
                  <a:pt x="3840" y="113278"/>
                </a:lnTo>
                <a:lnTo>
                  <a:pt x="4785" y="114239"/>
                </a:lnTo>
                <a:lnTo>
                  <a:pt x="14386" y="114239"/>
                </a:lnTo>
                <a:lnTo>
                  <a:pt x="16306" y="113278"/>
                </a:lnTo>
                <a:lnTo>
                  <a:pt x="17266" y="113278"/>
                </a:lnTo>
                <a:lnTo>
                  <a:pt x="18227" y="112318"/>
                </a:lnTo>
                <a:lnTo>
                  <a:pt x="19187" y="112318"/>
                </a:lnTo>
                <a:lnTo>
                  <a:pt x="19187" y="36484"/>
                </a:lnTo>
                <a:lnTo>
                  <a:pt x="24947" y="29763"/>
                </a:lnTo>
                <a:lnTo>
                  <a:pt x="29748" y="24963"/>
                </a:lnTo>
                <a:lnTo>
                  <a:pt x="34549" y="21122"/>
                </a:lnTo>
                <a:lnTo>
                  <a:pt x="39349" y="18242"/>
                </a:lnTo>
                <a:lnTo>
                  <a:pt x="44150" y="16322"/>
                </a:lnTo>
                <a:lnTo>
                  <a:pt x="52791" y="16322"/>
                </a:lnTo>
                <a:lnTo>
                  <a:pt x="56631" y="17282"/>
                </a:lnTo>
                <a:lnTo>
                  <a:pt x="59512" y="18242"/>
                </a:lnTo>
                <a:lnTo>
                  <a:pt x="62392" y="20162"/>
                </a:lnTo>
                <a:lnTo>
                  <a:pt x="64312" y="22082"/>
                </a:lnTo>
                <a:lnTo>
                  <a:pt x="66233" y="24963"/>
                </a:lnTo>
                <a:lnTo>
                  <a:pt x="68153" y="26883"/>
                </a:lnTo>
                <a:lnTo>
                  <a:pt x="69113" y="30723"/>
                </a:lnTo>
                <a:lnTo>
                  <a:pt x="70073" y="33604"/>
                </a:lnTo>
                <a:lnTo>
                  <a:pt x="71033" y="37444"/>
                </a:lnTo>
                <a:lnTo>
                  <a:pt x="71993" y="42230"/>
                </a:lnTo>
                <a:lnTo>
                  <a:pt x="71993" y="112318"/>
                </a:lnTo>
                <a:lnTo>
                  <a:pt x="72953" y="112318"/>
                </a:lnTo>
                <a:lnTo>
                  <a:pt x="72953" y="113278"/>
                </a:lnTo>
                <a:lnTo>
                  <a:pt x="75834" y="113278"/>
                </a:lnTo>
                <a:lnTo>
                  <a:pt x="76794" y="114239"/>
                </a:lnTo>
                <a:lnTo>
                  <a:pt x="86380" y="114239"/>
                </a:lnTo>
                <a:lnTo>
                  <a:pt x="87355" y="113278"/>
                </a:lnTo>
                <a:lnTo>
                  <a:pt x="89260" y="113278"/>
                </a:lnTo>
                <a:lnTo>
                  <a:pt x="90220" y="112318"/>
                </a:lnTo>
                <a:lnTo>
                  <a:pt x="91196" y="112318"/>
                </a:lnTo>
                <a:lnTo>
                  <a:pt x="91196" y="38404"/>
                </a:lnTo>
                <a:lnTo>
                  <a:pt x="90220" y="31683"/>
                </a:lnTo>
                <a:lnTo>
                  <a:pt x="89260" y="26883"/>
                </a:lnTo>
                <a:lnTo>
                  <a:pt x="88315" y="21122"/>
                </a:lnTo>
                <a:lnTo>
                  <a:pt x="85420" y="16322"/>
                </a:lnTo>
                <a:lnTo>
                  <a:pt x="82539" y="12481"/>
                </a:lnTo>
                <a:lnTo>
                  <a:pt x="79674" y="8641"/>
                </a:lnTo>
                <a:lnTo>
                  <a:pt x="75834" y="5760"/>
                </a:lnTo>
                <a:lnTo>
                  <a:pt x="71033" y="2880"/>
                </a:lnTo>
                <a:lnTo>
                  <a:pt x="66233" y="960"/>
                </a:lnTo>
                <a:lnTo>
                  <a:pt x="60472" y="0"/>
                </a:lnTo>
                <a:lnTo>
                  <a:pt x="47030" y="0"/>
                </a:lnTo>
                <a:lnTo>
                  <a:pt x="41269" y="960"/>
                </a:lnTo>
                <a:lnTo>
                  <a:pt x="35509" y="3840"/>
                </a:lnTo>
                <a:lnTo>
                  <a:pt x="29748" y="7680"/>
                </a:lnTo>
                <a:lnTo>
                  <a:pt x="23987" y="12481"/>
                </a:lnTo>
                <a:lnTo>
                  <a:pt x="17266" y="19202"/>
                </a:lnTo>
                <a:lnTo>
                  <a:pt x="17266" y="2880"/>
                </a:lnTo>
                <a:lnTo>
                  <a:pt x="16306" y="2880"/>
                </a:lnTo>
                <a:lnTo>
                  <a:pt x="16306" y="1920"/>
                </a:lnTo>
                <a:lnTo>
                  <a:pt x="13426" y="1920"/>
                </a:lnTo>
                <a:lnTo>
                  <a:pt x="12466" y="960"/>
                </a:lnTo>
                <a:lnTo>
                  <a:pt x="6705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5" name="object 275"/>
          <p:cNvSpPr/>
          <p:nvPr/>
        </p:nvSpPr>
        <p:spPr>
          <a:xfrm>
            <a:off x="1932660" y="6393454"/>
            <a:ext cx="15361" cy="37444"/>
          </a:xfrm>
          <a:custGeom>
            <a:avLst/>
            <a:gdLst/>
            <a:ahLst/>
            <a:cxnLst/>
            <a:rect l="l" t="t" r="r" b="b"/>
            <a:pathLst>
              <a:path w="15361" h="37444">
                <a:moveTo>
                  <a:pt x="15361" y="20162"/>
                </a:moveTo>
                <a:lnTo>
                  <a:pt x="11521" y="17282"/>
                </a:lnTo>
                <a:lnTo>
                  <a:pt x="8641" y="15361"/>
                </a:lnTo>
                <a:lnTo>
                  <a:pt x="5760" y="12481"/>
                </a:lnTo>
                <a:lnTo>
                  <a:pt x="3840" y="8641"/>
                </a:lnTo>
                <a:lnTo>
                  <a:pt x="960" y="3840"/>
                </a:lnTo>
                <a:lnTo>
                  <a:pt x="0" y="0"/>
                </a:lnTo>
                <a:lnTo>
                  <a:pt x="960" y="33604"/>
                </a:lnTo>
                <a:lnTo>
                  <a:pt x="6720" y="36484"/>
                </a:lnTo>
                <a:lnTo>
                  <a:pt x="13441" y="37444"/>
                </a:lnTo>
                <a:lnTo>
                  <a:pt x="15361" y="201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6" name="object 276"/>
          <p:cNvSpPr/>
          <p:nvPr/>
        </p:nvSpPr>
        <p:spPr>
          <a:xfrm>
            <a:off x="1910577" y="6265788"/>
            <a:ext cx="96956" cy="165110"/>
          </a:xfrm>
          <a:custGeom>
            <a:avLst/>
            <a:gdLst/>
            <a:ahLst/>
            <a:cxnLst/>
            <a:rect l="l" t="t" r="r" b="b"/>
            <a:pathLst>
              <a:path w="96956" h="165110">
                <a:moveTo>
                  <a:pt x="960" y="123825"/>
                </a:moveTo>
                <a:lnTo>
                  <a:pt x="1920" y="130545"/>
                </a:lnTo>
                <a:lnTo>
                  <a:pt x="3840" y="137266"/>
                </a:lnTo>
                <a:lnTo>
                  <a:pt x="6720" y="143987"/>
                </a:lnTo>
                <a:lnTo>
                  <a:pt x="9601" y="148788"/>
                </a:lnTo>
                <a:lnTo>
                  <a:pt x="13441" y="153588"/>
                </a:lnTo>
                <a:lnTo>
                  <a:pt x="17282" y="158389"/>
                </a:lnTo>
                <a:lnTo>
                  <a:pt x="23042" y="161269"/>
                </a:lnTo>
                <a:lnTo>
                  <a:pt x="22082" y="127665"/>
                </a:lnTo>
                <a:lnTo>
                  <a:pt x="21122" y="121904"/>
                </a:lnTo>
                <a:lnTo>
                  <a:pt x="20162" y="117104"/>
                </a:lnTo>
                <a:lnTo>
                  <a:pt x="20162" y="96956"/>
                </a:lnTo>
                <a:lnTo>
                  <a:pt x="21122" y="92141"/>
                </a:lnTo>
                <a:lnTo>
                  <a:pt x="23042" y="87355"/>
                </a:lnTo>
                <a:lnTo>
                  <a:pt x="24003" y="82555"/>
                </a:lnTo>
                <a:lnTo>
                  <a:pt x="25923" y="78714"/>
                </a:lnTo>
                <a:lnTo>
                  <a:pt x="28803" y="74874"/>
                </a:lnTo>
                <a:lnTo>
                  <a:pt x="31683" y="71993"/>
                </a:lnTo>
                <a:lnTo>
                  <a:pt x="34564" y="70073"/>
                </a:lnTo>
                <a:lnTo>
                  <a:pt x="38404" y="67193"/>
                </a:lnTo>
                <a:lnTo>
                  <a:pt x="42245" y="66233"/>
                </a:lnTo>
                <a:lnTo>
                  <a:pt x="52791" y="66233"/>
                </a:lnTo>
                <a:lnTo>
                  <a:pt x="57607" y="68153"/>
                </a:lnTo>
                <a:lnTo>
                  <a:pt x="62407" y="71033"/>
                </a:lnTo>
                <a:lnTo>
                  <a:pt x="67193" y="74874"/>
                </a:lnTo>
                <a:lnTo>
                  <a:pt x="72969" y="79674"/>
                </a:lnTo>
                <a:lnTo>
                  <a:pt x="77754" y="86395"/>
                </a:lnTo>
                <a:lnTo>
                  <a:pt x="77754" y="128625"/>
                </a:lnTo>
                <a:lnTo>
                  <a:pt x="74874" y="132466"/>
                </a:lnTo>
                <a:lnTo>
                  <a:pt x="72009" y="135346"/>
                </a:lnTo>
                <a:lnTo>
                  <a:pt x="69128" y="138226"/>
                </a:lnTo>
                <a:lnTo>
                  <a:pt x="66248" y="140147"/>
                </a:lnTo>
                <a:lnTo>
                  <a:pt x="63352" y="143027"/>
                </a:lnTo>
                <a:lnTo>
                  <a:pt x="61447" y="143987"/>
                </a:lnTo>
                <a:lnTo>
                  <a:pt x="58567" y="145907"/>
                </a:lnTo>
                <a:lnTo>
                  <a:pt x="56631" y="146867"/>
                </a:lnTo>
                <a:lnTo>
                  <a:pt x="53766" y="147828"/>
                </a:lnTo>
                <a:lnTo>
                  <a:pt x="51846" y="148788"/>
                </a:lnTo>
                <a:lnTo>
                  <a:pt x="41285" y="148788"/>
                </a:lnTo>
                <a:lnTo>
                  <a:pt x="37444" y="147828"/>
                </a:lnTo>
                <a:lnTo>
                  <a:pt x="35524" y="165110"/>
                </a:lnTo>
                <a:lnTo>
                  <a:pt x="49926" y="165110"/>
                </a:lnTo>
                <a:lnTo>
                  <a:pt x="56631" y="164150"/>
                </a:lnTo>
                <a:lnTo>
                  <a:pt x="62407" y="160309"/>
                </a:lnTo>
                <a:lnTo>
                  <a:pt x="69128" y="157429"/>
                </a:lnTo>
                <a:lnTo>
                  <a:pt x="74874" y="152628"/>
                </a:lnTo>
                <a:lnTo>
                  <a:pt x="79689" y="145907"/>
                </a:lnTo>
                <a:lnTo>
                  <a:pt x="79689" y="161269"/>
                </a:lnTo>
                <a:lnTo>
                  <a:pt x="80634" y="161269"/>
                </a:lnTo>
                <a:lnTo>
                  <a:pt x="80634" y="162229"/>
                </a:lnTo>
                <a:lnTo>
                  <a:pt x="81594" y="163189"/>
                </a:lnTo>
                <a:lnTo>
                  <a:pt x="83515" y="163189"/>
                </a:lnTo>
                <a:lnTo>
                  <a:pt x="84475" y="164150"/>
                </a:lnTo>
                <a:lnTo>
                  <a:pt x="93116" y="164150"/>
                </a:lnTo>
                <a:lnTo>
                  <a:pt x="94076" y="163189"/>
                </a:lnTo>
                <a:lnTo>
                  <a:pt x="95996" y="163189"/>
                </a:lnTo>
                <a:lnTo>
                  <a:pt x="96956" y="162229"/>
                </a:lnTo>
                <a:lnTo>
                  <a:pt x="96956" y="2880"/>
                </a:lnTo>
                <a:lnTo>
                  <a:pt x="95996" y="1905"/>
                </a:lnTo>
                <a:lnTo>
                  <a:pt x="95036" y="960"/>
                </a:lnTo>
                <a:lnTo>
                  <a:pt x="91196" y="960"/>
                </a:lnTo>
                <a:lnTo>
                  <a:pt x="89275" y="0"/>
                </a:lnTo>
                <a:lnTo>
                  <a:pt x="85435" y="0"/>
                </a:lnTo>
                <a:lnTo>
                  <a:pt x="83515" y="960"/>
                </a:lnTo>
                <a:lnTo>
                  <a:pt x="79689" y="960"/>
                </a:lnTo>
                <a:lnTo>
                  <a:pt x="78714" y="1905"/>
                </a:lnTo>
                <a:lnTo>
                  <a:pt x="77754" y="2880"/>
                </a:lnTo>
                <a:lnTo>
                  <a:pt x="77754" y="65272"/>
                </a:lnTo>
                <a:lnTo>
                  <a:pt x="72969" y="60472"/>
                </a:lnTo>
                <a:lnTo>
                  <a:pt x="68153" y="56631"/>
                </a:lnTo>
                <a:lnTo>
                  <a:pt x="62407" y="53751"/>
                </a:lnTo>
                <a:lnTo>
                  <a:pt x="57607" y="50871"/>
                </a:lnTo>
                <a:lnTo>
                  <a:pt x="51846" y="49911"/>
                </a:lnTo>
                <a:lnTo>
                  <a:pt x="38404" y="49911"/>
                </a:lnTo>
                <a:lnTo>
                  <a:pt x="31683" y="50871"/>
                </a:lnTo>
                <a:lnTo>
                  <a:pt x="25923" y="53751"/>
                </a:lnTo>
                <a:lnTo>
                  <a:pt x="20162" y="56631"/>
                </a:lnTo>
                <a:lnTo>
                  <a:pt x="15361" y="60472"/>
                </a:lnTo>
                <a:lnTo>
                  <a:pt x="11521" y="65272"/>
                </a:lnTo>
                <a:lnTo>
                  <a:pt x="7680" y="71033"/>
                </a:lnTo>
                <a:lnTo>
                  <a:pt x="4800" y="76794"/>
                </a:lnTo>
                <a:lnTo>
                  <a:pt x="2880" y="84475"/>
                </a:lnTo>
                <a:lnTo>
                  <a:pt x="960" y="91196"/>
                </a:lnTo>
                <a:lnTo>
                  <a:pt x="0" y="99822"/>
                </a:lnTo>
                <a:lnTo>
                  <a:pt x="0" y="116144"/>
                </a:lnTo>
                <a:lnTo>
                  <a:pt x="960" y="12382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7" name="object 277"/>
          <p:cNvSpPr/>
          <p:nvPr/>
        </p:nvSpPr>
        <p:spPr>
          <a:xfrm>
            <a:off x="2043059" y="6316659"/>
            <a:ext cx="91196" cy="114239"/>
          </a:xfrm>
          <a:custGeom>
            <a:avLst/>
            <a:gdLst/>
            <a:ahLst/>
            <a:cxnLst/>
            <a:rect l="l" t="t" r="r" b="b"/>
            <a:pathLst>
              <a:path w="91196" h="114239">
                <a:moveTo>
                  <a:pt x="91196" y="1920"/>
                </a:moveTo>
                <a:lnTo>
                  <a:pt x="90236" y="1920"/>
                </a:lnTo>
                <a:lnTo>
                  <a:pt x="89275" y="960"/>
                </a:lnTo>
                <a:lnTo>
                  <a:pt x="86395" y="960"/>
                </a:lnTo>
                <a:lnTo>
                  <a:pt x="85435" y="0"/>
                </a:lnTo>
                <a:lnTo>
                  <a:pt x="77754" y="0"/>
                </a:lnTo>
                <a:lnTo>
                  <a:pt x="76794" y="960"/>
                </a:lnTo>
                <a:lnTo>
                  <a:pt x="73914" y="960"/>
                </a:lnTo>
                <a:lnTo>
                  <a:pt x="72953" y="1920"/>
                </a:lnTo>
                <a:lnTo>
                  <a:pt x="71993" y="1920"/>
                </a:lnTo>
                <a:lnTo>
                  <a:pt x="71993" y="77754"/>
                </a:lnTo>
                <a:lnTo>
                  <a:pt x="66233" y="84475"/>
                </a:lnTo>
                <a:lnTo>
                  <a:pt x="61432" y="89275"/>
                </a:lnTo>
                <a:lnTo>
                  <a:pt x="56631" y="93116"/>
                </a:lnTo>
                <a:lnTo>
                  <a:pt x="51831" y="95996"/>
                </a:lnTo>
                <a:lnTo>
                  <a:pt x="47030" y="97917"/>
                </a:lnTo>
                <a:lnTo>
                  <a:pt x="38404" y="97917"/>
                </a:lnTo>
                <a:lnTo>
                  <a:pt x="34564" y="96956"/>
                </a:lnTo>
                <a:lnTo>
                  <a:pt x="31683" y="95996"/>
                </a:lnTo>
                <a:lnTo>
                  <a:pt x="29748" y="94076"/>
                </a:lnTo>
                <a:lnTo>
                  <a:pt x="26883" y="92156"/>
                </a:lnTo>
                <a:lnTo>
                  <a:pt x="24947" y="89275"/>
                </a:lnTo>
                <a:lnTo>
                  <a:pt x="23042" y="87355"/>
                </a:lnTo>
                <a:lnTo>
                  <a:pt x="22067" y="83515"/>
                </a:lnTo>
                <a:lnTo>
                  <a:pt x="21122" y="80634"/>
                </a:lnTo>
                <a:lnTo>
                  <a:pt x="20162" y="76794"/>
                </a:lnTo>
                <a:lnTo>
                  <a:pt x="19202" y="71033"/>
                </a:lnTo>
                <a:lnTo>
                  <a:pt x="19202" y="1920"/>
                </a:lnTo>
                <a:lnTo>
                  <a:pt x="18227" y="1920"/>
                </a:lnTo>
                <a:lnTo>
                  <a:pt x="17282" y="960"/>
                </a:lnTo>
                <a:lnTo>
                  <a:pt x="14401" y="960"/>
                </a:lnTo>
                <a:lnTo>
                  <a:pt x="13441" y="0"/>
                </a:lnTo>
                <a:lnTo>
                  <a:pt x="6720" y="0"/>
                </a:lnTo>
                <a:lnTo>
                  <a:pt x="480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75834"/>
                </a:lnTo>
                <a:lnTo>
                  <a:pt x="960" y="82555"/>
                </a:lnTo>
                <a:lnTo>
                  <a:pt x="1920" y="87355"/>
                </a:lnTo>
                <a:lnTo>
                  <a:pt x="3840" y="93116"/>
                </a:lnTo>
                <a:lnTo>
                  <a:pt x="5760" y="97917"/>
                </a:lnTo>
                <a:lnTo>
                  <a:pt x="8641" y="101757"/>
                </a:lnTo>
                <a:lnTo>
                  <a:pt x="11521" y="105597"/>
                </a:lnTo>
                <a:lnTo>
                  <a:pt x="15361" y="108478"/>
                </a:lnTo>
                <a:lnTo>
                  <a:pt x="20162" y="111358"/>
                </a:lnTo>
                <a:lnTo>
                  <a:pt x="24947" y="113278"/>
                </a:lnTo>
                <a:lnTo>
                  <a:pt x="30723" y="114239"/>
                </a:lnTo>
                <a:lnTo>
                  <a:pt x="44150" y="114239"/>
                </a:lnTo>
                <a:lnTo>
                  <a:pt x="49911" y="113278"/>
                </a:lnTo>
                <a:lnTo>
                  <a:pt x="55671" y="110398"/>
                </a:lnTo>
                <a:lnTo>
                  <a:pt x="61432" y="106558"/>
                </a:lnTo>
                <a:lnTo>
                  <a:pt x="68153" y="101757"/>
                </a:lnTo>
                <a:lnTo>
                  <a:pt x="73914" y="95036"/>
                </a:lnTo>
                <a:lnTo>
                  <a:pt x="73914" y="111358"/>
                </a:lnTo>
                <a:lnTo>
                  <a:pt x="74874" y="112318"/>
                </a:lnTo>
                <a:lnTo>
                  <a:pt x="76794" y="112318"/>
                </a:lnTo>
                <a:lnTo>
                  <a:pt x="77754" y="113278"/>
                </a:lnTo>
                <a:lnTo>
                  <a:pt x="86395" y="113278"/>
                </a:lnTo>
                <a:lnTo>
                  <a:pt x="87355" y="112318"/>
                </a:lnTo>
                <a:lnTo>
                  <a:pt x="89275" y="112318"/>
                </a:lnTo>
                <a:lnTo>
                  <a:pt x="90236" y="111358"/>
                </a:lnTo>
                <a:lnTo>
                  <a:pt x="91196" y="111358"/>
                </a:lnTo>
                <a:lnTo>
                  <a:pt x="91196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8" name="object 278"/>
          <p:cNvSpPr/>
          <p:nvPr/>
        </p:nvSpPr>
        <p:spPr>
          <a:xfrm>
            <a:off x="2162098" y="6315699"/>
            <a:ext cx="74874" cy="115199"/>
          </a:xfrm>
          <a:custGeom>
            <a:avLst/>
            <a:gdLst/>
            <a:ahLst/>
            <a:cxnLst/>
            <a:rect l="l" t="t" r="r" b="b"/>
            <a:pathLst>
              <a:path w="74874" h="115199">
                <a:moveTo>
                  <a:pt x="37429" y="14401"/>
                </a:moveTo>
                <a:lnTo>
                  <a:pt x="44150" y="14401"/>
                </a:lnTo>
                <a:lnTo>
                  <a:pt x="47990" y="15361"/>
                </a:lnTo>
                <a:lnTo>
                  <a:pt x="50871" y="16322"/>
                </a:lnTo>
                <a:lnTo>
                  <a:pt x="53751" y="17282"/>
                </a:lnTo>
                <a:lnTo>
                  <a:pt x="55671" y="18242"/>
                </a:lnTo>
                <a:lnTo>
                  <a:pt x="57591" y="18242"/>
                </a:lnTo>
                <a:lnTo>
                  <a:pt x="60472" y="19202"/>
                </a:lnTo>
                <a:lnTo>
                  <a:pt x="61432" y="20162"/>
                </a:lnTo>
                <a:lnTo>
                  <a:pt x="63352" y="21122"/>
                </a:lnTo>
                <a:lnTo>
                  <a:pt x="64312" y="22082"/>
                </a:lnTo>
                <a:lnTo>
                  <a:pt x="65272" y="23042"/>
                </a:lnTo>
                <a:lnTo>
                  <a:pt x="67193" y="23042"/>
                </a:lnTo>
                <a:lnTo>
                  <a:pt x="67193" y="22082"/>
                </a:lnTo>
                <a:lnTo>
                  <a:pt x="68153" y="22082"/>
                </a:lnTo>
                <a:lnTo>
                  <a:pt x="68153" y="21122"/>
                </a:lnTo>
                <a:lnTo>
                  <a:pt x="69113" y="20162"/>
                </a:lnTo>
                <a:lnTo>
                  <a:pt x="69113" y="9601"/>
                </a:lnTo>
                <a:lnTo>
                  <a:pt x="68153" y="8641"/>
                </a:lnTo>
                <a:lnTo>
                  <a:pt x="68153" y="7680"/>
                </a:lnTo>
                <a:lnTo>
                  <a:pt x="67193" y="6720"/>
                </a:lnTo>
                <a:lnTo>
                  <a:pt x="66233" y="6720"/>
                </a:lnTo>
                <a:lnTo>
                  <a:pt x="65272" y="5760"/>
                </a:lnTo>
                <a:lnTo>
                  <a:pt x="64312" y="4800"/>
                </a:lnTo>
                <a:lnTo>
                  <a:pt x="62392" y="4800"/>
                </a:lnTo>
                <a:lnTo>
                  <a:pt x="61432" y="3840"/>
                </a:lnTo>
                <a:lnTo>
                  <a:pt x="59512" y="2880"/>
                </a:lnTo>
                <a:lnTo>
                  <a:pt x="56631" y="1920"/>
                </a:lnTo>
                <a:lnTo>
                  <a:pt x="54711" y="960"/>
                </a:lnTo>
                <a:lnTo>
                  <a:pt x="51831" y="960"/>
                </a:lnTo>
                <a:lnTo>
                  <a:pt x="48950" y="0"/>
                </a:lnTo>
                <a:lnTo>
                  <a:pt x="34549" y="0"/>
                </a:lnTo>
                <a:lnTo>
                  <a:pt x="28788" y="960"/>
                </a:lnTo>
                <a:lnTo>
                  <a:pt x="24002" y="1920"/>
                </a:lnTo>
                <a:lnTo>
                  <a:pt x="19187" y="3840"/>
                </a:lnTo>
                <a:lnTo>
                  <a:pt x="15346" y="6720"/>
                </a:lnTo>
                <a:lnTo>
                  <a:pt x="12466" y="8641"/>
                </a:lnTo>
                <a:lnTo>
                  <a:pt x="8625" y="11521"/>
                </a:lnTo>
                <a:lnTo>
                  <a:pt x="6720" y="15361"/>
                </a:lnTo>
                <a:lnTo>
                  <a:pt x="4785" y="19202"/>
                </a:lnTo>
                <a:lnTo>
                  <a:pt x="2880" y="23042"/>
                </a:lnTo>
                <a:lnTo>
                  <a:pt x="1920" y="26883"/>
                </a:lnTo>
                <a:lnTo>
                  <a:pt x="1920" y="35524"/>
                </a:lnTo>
                <a:lnTo>
                  <a:pt x="2880" y="39364"/>
                </a:lnTo>
                <a:lnTo>
                  <a:pt x="4785" y="43205"/>
                </a:lnTo>
                <a:lnTo>
                  <a:pt x="6720" y="46070"/>
                </a:lnTo>
                <a:lnTo>
                  <a:pt x="8625" y="48966"/>
                </a:lnTo>
                <a:lnTo>
                  <a:pt x="10561" y="51846"/>
                </a:lnTo>
                <a:lnTo>
                  <a:pt x="13441" y="53766"/>
                </a:lnTo>
                <a:lnTo>
                  <a:pt x="16306" y="56631"/>
                </a:lnTo>
                <a:lnTo>
                  <a:pt x="19187" y="57607"/>
                </a:lnTo>
                <a:lnTo>
                  <a:pt x="22067" y="59512"/>
                </a:lnTo>
                <a:lnTo>
                  <a:pt x="25907" y="61447"/>
                </a:lnTo>
                <a:lnTo>
                  <a:pt x="28788" y="62407"/>
                </a:lnTo>
                <a:lnTo>
                  <a:pt x="32628" y="63352"/>
                </a:lnTo>
                <a:lnTo>
                  <a:pt x="35509" y="65288"/>
                </a:lnTo>
                <a:lnTo>
                  <a:pt x="38389" y="66233"/>
                </a:lnTo>
                <a:lnTo>
                  <a:pt x="42230" y="67193"/>
                </a:lnTo>
                <a:lnTo>
                  <a:pt x="45110" y="69128"/>
                </a:lnTo>
                <a:lnTo>
                  <a:pt x="47030" y="70073"/>
                </a:lnTo>
                <a:lnTo>
                  <a:pt x="49911" y="71993"/>
                </a:lnTo>
                <a:lnTo>
                  <a:pt x="51831" y="73913"/>
                </a:lnTo>
                <a:lnTo>
                  <a:pt x="52791" y="75834"/>
                </a:lnTo>
                <a:lnTo>
                  <a:pt x="54711" y="77754"/>
                </a:lnTo>
                <a:lnTo>
                  <a:pt x="55671" y="80634"/>
                </a:lnTo>
                <a:lnTo>
                  <a:pt x="55671" y="86395"/>
                </a:lnTo>
                <a:lnTo>
                  <a:pt x="54711" y="88315"/>
                </a:lnTo>
                <a:lnTo>
                  <a:pt x="53751" y="90236"/>
                </a:lnTo>
                <a:lnTo>
                  <a:pt x="52791" y="93116"/>
                </a:lnTo>
                <a:lnTo>
                  <a:pt x="50871" y="95036"/>
                </a:lnTo>
                <a:lnTo>
                  <a:pt x="48950" y="95996"/>
                </a:lnTo>
                <a:lnTo>
                  <a:pt x="47030" y="96956"/>
                </a:lnTo>
                <a:lnTo>
                  <a:pt x="45110" y="97917"/>
                </a:lnTo>
                <a:lnTo>
                  <a:pt x="42230" y="98877"/>
                </a:lnTo>
                <a:lnTo>
                  <a:pt x="39349" y="99837"/>
                </a:lnTo>
                <a:lnTo>
                  <a:pt x="24947" y="99837"/>
                </a:lnTo>
                <a:lnTo>
                  <a:pt x="22067" y="98877"/>
                </a:lnTo>
                <a:lnTo>
                  <a:pt x="18227" y="96956"/>
                </a:lnTo>
                <a:lnTo>
                  <a:pt x="15346" y="95996"/>
                </a:lnTo>
                <a:lnTo>
                  <a:pt x="13441" y="95036"/>
                </a:lnTo>
                <a:lnTo>
                  <a:pt x="10561" y="94076"/>
                </a:lnTo>
                <a:lnTo>
                  <a:pt x="8625" y="92156"/>
                </a:lnTo>
                <a:lnTo>
                  <a:pt x="6720" y="91196"/>
                </a:lnTo>
                <a:lnTo>
                  <a:pt x="4785" y="90236"/>
                </a:lnTo>
                <a:lnTo>
                  <a:pt x="944" y="90236"/>
                </a:lnTo>
                <a:lnTo>
                  <a:pt x="944" y="92156"/>
                </a:lnTo>
                <a:lnTo>
                  <a:pt x="0" y="92156"/>
                </a:lnTo>
                <a:lnTo>
                  <a:pt x="0" y="103677"/>
                </a:lnTo>
                <a:lnTo>
                  <a:pt x="944" y="105597"/>
                </a:lnTo>
                <a:lnTo>
                  <a:pt x="944" y="106558"/>
                </a:lnTo>
                <a:lnTo>
                  <a:pt x="1920" y="106558"/>
                </a:lnTo>
                <a:lnTo>
                  <a:pt x="2880" y="107518"/>
                </a:lnTo>
                <a:lnTo>
                  <a:pt x="4785" y="108478"/>
                </a:lnTo>
                <a:lnTo>
                  <a:pt x="6720" y="109438"/>
                </a:lnTo>
                <a:lnTo>
                  <a:pt x="8625" y="110398"/>
                </a:lnTo>
                <a:lnTo>
                  <a:pt x="10561" y="111358"/>
                </a:lnTo>
                <a:lnTo>
                  <a:pt x="13441" y="112318"/>
                </a:lnTo>
                <a:lnTo>
                  <a:pt x="16306" y="113278"/>
                </a:lnTo>
                <a:lnTo>
                  <a:pt x="19187" y="114239"/>
                </a:lnTo>
                <a:lnTo>
                  <a:pt x="22067" y="114239"/>
                </a:lnTo>
                <a:lnTo>
                  <a:pt x="25907" y="115199"/>
                </a:lnTo>
                <a:lnTo>
                  <a:pt x="45110" y="115199"/>
                </a:lnTo>
                <a:lnTo>
                  <a:pt x="49911" y="113278"/>
                </a:lnTo>
                <a:lnTo>
                  <a:pt x="54711" y="111358"/>
                </a:lnTo>
                <a:lnTo>
                  <a:pt x="59512" y="109438"/>
                </a:lnTo>
                <a:lnTo>
                  <a:pt x="63352" y="106558"/>
                </a:lnTo>
                <a:lnTo>
                  <a:pt x="67193" y="103677"/>
                </a:lnTo>
                <a:lnTo>
                  <a:pt x="70073" y="100797"/>
                </a:lnTo>
                <a:lnTo>
                  <a:pt x="71993" y="95996"/>
                </a:lnTo>
                <a:lnTo>
                  <a:pt x="73913" y="92156"/>
                </a:lnTo>
                <a:lnTo>
                  <a:pt x="74874" y="87355"/>
                </a:lnTo>
                <a:lnTo>
                  <a:pt x="74874" y="76794"/>
                </a:lnTo>
                <a:lnTo>
                  <a:pt x="73913" y="72969"/>
                </a:lnTo>
                <a:lnTo>
                  <a:pt x="71993" y="70073"/>
                </a:lnTo>
                <a:lnTo>
                  <a:pt x="71033" y="66233"/>
                </a:lnTo>
                <a:lnTo>
                  <a:pt x="69113" y="64312"/>
                </a:lnTo>
                <a:lnTo>
                  <a:pt x="66233" y="61447"/>
                </a:lnTo>
                <a:lnTo>
                  <a:pt x="63352" y="59512"/>
                </a:lnTo>
                <a:lnTo>
                  <a:pt x="60472" y="57607"/>
                </a:lnTo>
                <a:lnTo>
                  <a:pt x="57591" y="55686"/>
                </a:lnTo>
                <a:lnTo>
                  <a:pt x="54711" y="53766"/>
                </a:lnTo>
                <a:lnTo>
                  <a:pt x="50871" y="52791"/>
                </a:lnTo>
                <a:lnTo>
                  <a:pt x="47990" y="50886"/>
                </a:lnTo>
                <a:lnTo>
                  <a:pt x="44150" y="49911"/>
                </a:lnTo>
                <a:lnTo>
                  <a:pt x="41269" y="48006"/>
                </a:lnTo>
                <a:lnTo>
                  <a:pt x="38389" y="47045"/>
                </a:lnTo>
                <a:lnTo>
                  <a:pt x="34549" y="46070"/>
                </a:lnTo>
                <a:lnTo>
                  <a:pt x="31668" y="44165"/>
                </a:lnTo>
                <a:lnTo>
                  <a:pt x="29748" y="43205"/>
                </a:lnTo>
                <a:lnTo>
                  <a:pt x="26868" y="41285"/>
                </a:lnTo>
                <a:lnTo>
                  <a:pt x="24947" y="39364"/>
                </a:lnTo>
                <a:lnTo>
                  <a:pt x="23027" y="37444"/>
                </a:lnTo>
                <a:lnTo>
                  <a:pt x="22067" y="35524"/>
                </a:lnTo>
                <a:lnTo>
                  <a:pt x="21107" y="32644"/>
                </a:lnTo>
                <a:lnTo>
                  <a:pt x="21107" y="25923"/>
                </a:lnTo>
                <a:lnTo>
                  <a:pt x="22067" y="24002"/>
                </a:lnTo>
                <a:lnTo>
                  <a:pt x="23027" y="22082"/>
                </a:lnTo>
                <a:lnTo>
                  <a:pt x="24002" y="20162"/>
                </a:lnTo>
                <a:lnTo>
                  <a:pt x="25907" y="19202"/>
                </a:lnTo>
                <a:lnTo>
                  <a:pt x="27828" y="17282"/>
                </a:lnTo>
                <a:lnTo>
                  <a:pt x="29748" y="16322"/>
                </a:lnTo>
                <a:lnTo>
                  <a:pt x="31668" y="15361"/>
                </a:lnTo>
                <a:lnTo>
                  <a:pt x="34549" y="15361"/>
                </a:lnTo>
                <a:lnTo>
                  <a:pt x="37429" y="144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9" name="object 279"/>
          <p:cNvSpPr/>
          <p:nvPr/>
        </p:nvSpPr>
        <p:spPr>
          <a:xfrm>
            <a:off x="2247534" y="6288816"/>
            <a:ext cx="69113" cy="142082"/>
          </a:xfrm>
          <a:custGeom>
            <a:avLst/>
            <a:gdLst/>
            <a:ahLst/>
            <a:cxnLst/>
            <a:rect l="l" t="t" r="r" b="b"/>
            <a:pathLst>
              <a:path w="69113" h="142082">
                <a:moveTo>
                  <a:pt x="69113" y="125760"/>
                </a:moveTo>
                <a:lnTo>
                  <a:pt x="68153" y="124800"/>
                </a:lnTo>
                <a:lnTo>
                  <a:pt x="68153" y="122880"/>
                </a:lnTo>
                <a:lnTo>
                  <a:pt x="67193" y="122880"/>
                </a:lnTo>
                <a:lnTo>
                  <a:pt x="66233" y="121919"/>
                </a:lnTo>
                <a:lnTo>
                  <a:pt x="65272" y="121919"/>
                </a:lnTo>
                <a:lnTo>
                  <a:pt x="65272" y="122880"/>
                </a:lnTo>
                <a:lnTo>
                  <a:pt x="63352" y="122880"/>
                </a:lnTo>
                <a:lnTo>
                  <a:pt x="62392" y="123840"/>
                </a:lnTo>
                <a:lnTo>
                  <a:pt x="61432" y="123840"/>
                </a:lnTo>
                <a:lnTo>
                  <a:pt x="60472" y="124800"/>
                </a:lnTo>
                <a:lnTo>
                  <a:pt x="57591" y="124800"/>
                </a:lnTo>
                <a:lnTo>
                  <a:pt x="56631" y="125760"/>
                </a:lnTo>
                <a:lnTo>
                  <a:pt x="47030" y="125760"/>
                </a:lnTo>
                <a:lnTo>
                  <a:pt x="43190" y="123840"/>
                </a:lnTo>
                <a:lnTo>
                  <a:pt x="41269" y="119999"/>
                </a:lnTo>
                <a:lnTo>
                  <a:pt x="39349" y="116159"/>
                </a:lnTo>
                <a:lnTo>
                  <a:pt x="38389" y="111358"/>
                </a:lnTo>
                <a:lnTo>
                  <a:pt x="38389" y="45125"/>
                </a:lnTo>
                <a:lnTo>
                  <a:pt x="66233" y="45125"/>
                </a:lnTo>
                <a:lnTo>
                  <a:pt x="67193" y="44165"/>
                </a:lnTo>
                <a:lnTo>
                  <a:pt x="68153" y="43205"/>
                </a:lnTo>
                <a:lnTo>
                  <a:pt x="68153" y="41285"/>
                </a:lnTo>
                <a:lnTo>
                  <a:pt x="69113" y="39364"/>
                </a:lnTo>
                <a:lnTo>
                  <a:pt x="69113" y="32644"/>
                </a:lnTo>
                <a:lnTo>
                  <a:pt x="68153" y="31683"/>
                </a:lnTo>
                <a:lnTo>
                  <a:pt x="68153" y="30723"/>
                </a:lnTo>
                <a:lnTo>
                  <a:pt x="67193" y="29763"/>
                </a:lnTo>
                <a:lnTo>
                  <a:pt x="67193" y="28803"/>
                </a:lnTo>
                <a:lnTo>
                  <a:pt x="38389" y="28803"/>
                </a:lnTo>
                <a:lnTo>
                  <a:pt x="38389" y="2880"/>
                </a:lnTo>
                <a:lnTo>
                  <a:pt x="37429" y="2880"/>
                </a:lnTo>
                <a:lnTo>
                  <a:pt x="37429" y="1935"/>
                </a:lnTo>
                <a:lnTo>
                  <a:pt x="36484" y="960"/>
                </a:lnTo>
                <a:lnTo>
                  <a:pt x="35509" y="960"/>
                </a:lnTo>
                <a:lnTo>
                  <a:pt x="35509" y="0"/>
                </a:lnTo>
                <a:lnTo>
                  <a:pt x="22082" y="0"/>
                </a:lnTo>
                <a:lnTo>
                  <a:pt x="21107" y="960"/>
                </a:lnTo>
                <a:lnTo>
                  <a:pt x="20147" y="960"/>
                </a:lnTo>
                <a:lnTo>
                  <a:pt x="19202" y="1935"/>
                </a:lnTo>
                <a:lnTo>
                  <a:pt x="18242" y="2880"/>
                </a:lnTo>
                <a:lnTo>
                  <a:pt x="18242" y="28803"/>
                </a:lnTo>
                <a:lnTo>
                  <a:pt x="1920" y="28803"/>
                </a:lnTo>
                <a:lnTo>
                  <a:pt x="1920" y="29763"/>
                </a:lnTo>
                <a:lnTo>
                  <a:pt x="960" y="29763"/>
                </a:lnTo>
                <a:lnTo>
                  <a:pt x="960" y="31683"/>
                </a:lnTo>
                <a:lnTo>
                  <a:pt x="0" y="31683"/>
                </a:lnTo>
                <a:lnTo>
                  <a:pt x="0" y="41285"/>
                </a:lnTo>
                <a:lnTo>
                  <a:pt x="960" y="43205"/>
                </a:lnTo>
                <a:lnTo>
                  <a:pt x="1920" y="44165"/>
                </a:lnTo>
                <a:lnTo>
                  <a:pt x="2880" y="45125"/>
                </a:lnTo>
                <a:lnTo>
                  <a:pt x="18242" y="45125"/>
                </a:lnTo>
                <a:lnTo>
                  <a:pt x="18242" y="112318"/>
                </a:lnTo>
                <a:lnTo>
                  <a:pt x="19202" y="118079"/>
                </a:lnTo>
                <a:lnTo>
                  <a:pt x="20147" y="121919"/>
                </a:lnTo>
                <a:lnTo>
                  <a:pt x="21107" y="126720"/>
                </a:lnTo>
                <a:lnTo>
                  <a:pt x="23042" y="130561"/>
                </a:lnTo>
                <a:lnTo>
                  <a:pt x="25923" y="133441"/>
                </a:lnTo>
                <a:lnTo>
                  <a:pt x="28788" y="136321"/>
                </a:lnTo>
                <a:lnTo>
                  <a:pt x="31668" y="138242"/>
                </a:lnTo>
                <a:lnTo>
                  <a:pt x="35509" y="140162"/>
                </a:lnTo>
                <a:lnTo>
                  <a:pt x="39349" y="141122"/>
                </a:lnTo>
                <a:lnTo>
                  <a:pt x="44150" y="142082"/>
                </a:lnTo>
                <a:lnTo>
                  <a:pt x="56631" y="142082"/>
                </a:lnTo>
                <a:lnTo>
                  <a:pt x="58552" y="141122"/>
                </a:lnTo>
                <a:lnTo>
                  <a:pt x="59512" y="141122"/>
                </a:lnTo>
                <a:lnTo>
                  <a:pt x="61432" y="140162"/>
                </a:lnTo>
                <a:lnTo>
                  <a:pt x="63352" y="140162"/>
                </a:lnTo>
                <a:lnTo>
                  <a:pt x="64312" y="139202"/>
                </a:lnTo>
                <a:lnTo>
                  <a:pt x="65272" y="139202"/>
                </a:lnTo>
                <a:lnTo>
                  <a:pt x="66233" y="138242"/>
                </a:lnTo>
                <a:lnTo>
                  <a:pt x="67193" y="138242"/>
                </a:lnTo>
                <a:lnTo>
                  <a:pt x="68153" y="137281"/>
                </a:lnTo>
                <a:lnTo>
                  <a:pt x="68153" y="135361"/>
                </a:lnTo>
                <a:lnTo>
                  <a:pt x="69113" y="133441"/>
                </a:lnTo>
                <a:lnTo>
                  <a:pt x="69113" y="1257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0" name="object 280"/>
          <p:cNvSpPr/>
          <p:nvPr/>
        </p:nvSpPr>
        <p:spPr>
          <a:xfrm>
            <a:off x="2342570" y="6315699"/>
            <a:ext cx="61432" cy="114239"/>
          </a:xfrm>
          <a:custGeom>
            <a:avLst/>
            <a:gdLst/>
            <a:ahLst/>
            <a:cxnLst/>
            <a:rect l="l" t="t" r="r" b="b"/>
            <a:pathLst>
              <a:path w="61432" h="114239">
                <a:moveTo>
                  <a:pt x="0" y="2880"/>
                </a:moveTo>
                <a:lnTo>
                  <a:pt x="0" y="112318"/>
                </a:lnTo>
                <a:lnTo>
                  <a:pt x="960" y="112318"/>
                </a:lnTo>
                <a:lnTo>
                  <a:pt x="960" y="113278"/>
                </a:lnTo>
                <a:lnTo>
                  <a:pt x="3840" y="113278"/>
                </a:lnTo>
                <a:lnTo>
                  <a:pt x="4800" y="114239"/>
                </a:lnTo>
                <a:lnTo>
                  <a:pt x="14401" y="114239"/>
                </a:lnTo>
                <a:lnTo>
                  <a:pt x="15361" y="113278"/>
                </a:lnTo>
                <a:lnTo>
                  <a:pt x="17282" y="113278"/>
                </a:lnTo>
                <a:lnTo>
                  <a:pt x="18242" y="112318"/>
                </a:lnTo>
                <a:lnTo>
                  <a:pt x="19187" y="111358"/>
                </a:lnTo>
                <a:lnTo>
                  <a:pt x="19187" y="41285"/>
                </a:lnTo>
                <a:lnTo>
                  <a:pt x="22082" y="36484"/>
                </a:lnTo>
                <a:lnTo>
                  <a:pt x="23987" y="32644"/>
                </a:lnTo>
                <a:lnTo>
                  <a:pt x="26868" y="29763"/>
                </a:lnTo>
                <a:lnTo>
                  <a:pt x="28803" y="26883"/>
                </a:lnTo>
                <a:lnTo>
                  <a:pt x="30708" y="24963"/>
                </a:lnTo>
                <a:lnTo>
                  <a:pt x="33588" y="23042"/>
                </a:lnTo>
                <a:lnTo>
                  <a:pt x="35509" y="21122"/>
                </a:lnTo>
                <a:lnTo>
                  <a:pt x="37429" y="20162"/>
                </a:lnTo>
                <a:lnTo>
                  <a:pt x="39364" y="19202"/>
                </a:lnTo>
                <a:lnTo>
                  <a:pt x="41269" y="18242"/>
                </a:lnTo>
                <a:lnTo>
                  <a:pt x="50871" y="18242"/>
                </a:lnTo>
                <a:lnTo>
                  <a:pt x="51831" y="19202"/>
                </a:lnTo>
                <a:lnTo>
                  <a:pt x="52791" y="19202"/>
                </a:lnTo>
                <a:lnTo>
                  <a:pt x="54711" y="20162"/>
                </a:lnTo>
                <a:lnTo>
                  <a:pt x="56631" y="20162"/>
                </a:lnTo>
                <a:lnTo>
                  <a:pt x="57591" y="21122"/>
                </a:lnTo>
                <a:lnTo>
                  <a:pt x="59512" y="21122"/>
                </a:lnTo>
                <a:lnTo>
                  <a:pt x="60472" y="20162"/>
                </a:lnTo>
                <a:lnTo>
                  <a:pt x="60472" y="19202"/>
                </a:lnTo>
                <a:lnTo>
                  <a:pt x="61432" y="19202"/>
                </a:lnTo>
                <a:lnTo>
                  <a:pt x="61432" y="3840"/>
                </a:lnTo>
                <a:lnTo>
                  <a:pt x="60472" y="3840"/>
                </a:lnTo>
                <a:lnTo>
                  <a:pt x="60472" y="2880"/>
                </a:lnTo>
                <a:lnTo>
                  <a:pt x="59512" y="2880"/>
                </a:lnTo>
                <a:lnTo>
                  <a:pt x="59512" y="1920"/>
                </a:lnTo>
                <a:lnTo>
                  <a:pt x="57591" y="1920"/>
                </a:lnTo>
                <a:lnTo>
                  <a:pt x="56631" y="960"/>
                </a:lnTo>
                <a:lnTo>
                  <a:pt x="54711" y="960"/>
                </a:lnTo>
                <a:lnTo>
                  <a:pt x="53751" y="0"/>
                </a:lnTo>
                <a:lnTo>
                  <a:pt x="41269" y="0"/>
                </a:lnTo>
                <a:lnTo>
                  <a:pt x="39364" y="960"/>
                </a:lnTo>
                <a:lnTo>
                  <a:pt x="37429" y="960"/>
                </a:lnTo>
                <a:lnTo>
                  <a:pt x="34549" y="1920"/>
                </a:lnTo>
                <a:lnTo>
                  <a:pt x="32644" y="3840"/>
                </a:lnTo>
                <a:lnTo>
                  <a:pt x="30708" y="4800"/>
                </a:lnTo>
                <a:lnTo>
                  <a:pt x="27828" y="7680"/>
                </a:lnTo>
                <a:lnTo>
                  <a:pt x="24963" y="9601"/>
                </a:lnTo>
                <a:lnTo>
                  <a:pt x="23027" y="12481"/>
                </a:lnTo>
                <a:lnTo>
                  <a:pt x="20147" y="16322"/>
                </a:lnTo>
                <a:lnTo>
                  <a:pt x="17282" y="20162"/>
                </a:lnTo>
                <a:lnTo>
                  <a:pt x="17282" y="2880"/>
                </a:lnTo>
                <a:lnTo>
                  <a:pt x="16306" y="2880"/>
                </a:lnTo>
                <a:lnTo>
                  <a:pt x="15361" y="1920"/>
                </a:lnTo>
                <a:lnTo>
                  <a:pt x="12466" y="1920"/>
                </a:lnTo>
                <a:lnTo>
                  <a:pt x="11521" y="960"/>
                </a:lnTo>
                <a:lnTo>
                  <a:pt x="5760" y="960"/>
                </a:lnTo>
                <a:lnTo>
                  <a:pt x="384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1" name="object 281"/>
          <p:cNvSpPr/>
          <p:nvPr/>
        </p:nvSpPr>
        <p:spPr>
          <a:xfrm>
            <a:off x="2426086" y="6316659"/>
            <a:ext cx="20162" cy="113278"/>
          </a:xfrm>
          <a:custGeom>
            <a:avLst/>
            <a:gdLst/>
            <a:ahLst/>
            <a:cxnLst/>
            <a:rect l="l" t="t" r="r" b="b"/>
            <a:pathLst>
              <a:path w="20162" h="113278">
                <a:moveTo>
                  <a:pt x="960" y="110398"/>
                </a:moveTo>
                <a:lnTo>
                  <a:pt x="960" y="111358"/>
                </a:lnTo>
                <a:lnTo>
                  <a:pt x="1920" y="112318"/>
                </a:lnTo>
                <a:lnTo>
                  <a:pt x="3840" y="112318"/>
                </a:lnTo>
                <a:lnTo>
                  <a:pt x="5760" y="113278"/>
                </a:lnTo>
                <a:lnTo>
                  <a:pt x="15361" y="113278"/>
                </a:lnTo>
                <a:lnTo>
                  <a:pt x="16322" y="112318"/>
                </a:lnTo>
                <a:lnTo>
                  <a:pt x="18242" y="112318"/>
                </a:lnTo>
                <a:lnTo>
                  <a:pt x="18242" y="111358"/>
                </a:lnTo>
                <a:lnTo>
                  <a:pt x="19202" y="111358"/>
                </a:lnTo>
                <a:lnTo>
                  <a:pt x="20162" y="110398"/>
                </a:lnTo>
                <a:lnTo>
                  <a:pt x="20162" y="2880"/>
                </a:lnTo>
                <a:lnTo>
                  <a:pt x="19202" y="2880"/>
                </a:lnTo>
                <a:lnTo>
                  <a:pt x="19202" y="1920"/>
                </a:lnTo>
                <a:lnTo>
                  <a:pt x="18242" y="1920"/>
                </a:lnTo>
                <a:lnTo>
                  <a:pt x="18242" y="960"/>
                </a:lnTo>
                <a:lnTo>
                  <a:pt x="15361" y="960"/>
                </a:lnTo>
                <a:lnTo>
                  <a:pt x="13441" y="0"/>
                </a:lnTo>
                <a:lnTo>
                  <a:pt x="6720" y="0"/>
                </a:lnTo>
                <a:lnTo>
                  <a:pt x="5760" y="960"/>
                </a:lnTo>
                <a:lnTo>
                  <a:pt x="192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10398"/>
                </a:lnTo>
                <a:lnTo>
                  <a:pt x="960" y="11039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2" name="object 282"/>
          <p:cNvSpPr/>
          <p:nvPr/>
        </p:nvSpPr>
        <p:spPr>
          <a:xfrm>
            <a:off x="2424165" y="6273469"/>
            <a:ext cx="24003" cy="23027"/>
          </a:xfrm>
          <a:custGeom>
            <a:avLst/>
            <a:gdLst/>
            <a:ahLst/>
            <a:cxnLst/>
            <a:rect l="l" t="t" r="r" b="b"/>
            <a:pathLst>
              <a:path w="24003" h="23027">
                <a:moveTo>
                  <a:pt x="24003" y="11506"/>
                </a:moveTo>
                <a:lnTo>
                  <a:pt x="24003" y="6720"/>
                </a:lnTo>
                <a:lnTo>
                  <a:pt x="23042" y="3825"/>
                </a:lnTo>
                <a:lnTo>
                  <a:pt x="21122" y="2880"/>
                </a:lnTo>
                <a:lnTo>
                  <a:pt x="20162" y="944"/>
                </a:lnTo>
                <a:lnTo>
                  <a:pt x="16322" y="0"/>
                </a:lnTo>
                <a:lnTo>
                  <a:pt x="7680" y="0"/>
                </a:lnTo>
                <a:lnTo>
                  <a:pt x="3840" y="944"/>
                </a:lnTo>
                <a:lnTo>
                  <a:pt x="2880" y="2880"/>
                </a:lnTo>
                <a:lnTo>
                  <a:pt x="960" y="3825"/>
                </a:lnTo>
                <a:lnTo>
                  <a:pt x="0" y="7665"/>
                </a:lnTo>
                <a:lnTo>
                  <a:pt x="0" y="16306"/>
                </a:lnTo>
                <a:lnTo>
                  <a:pt x="960" y="19187"/>
                </a:lnTo>
                <a:lnTo>
                  <a:pt x="2880" y="21107"/>
                </a:lnTo>
                <a:lnTo>
                  <a:pt x="3840" y="22067"/>
                </a:lnTo>
                <a:lnTo>
                  <a:pt x="7680" y="23027"/>
                </a:lnTo>
                <a:lnTo>
                  <a:pt x="16322" y="23027"/>
                </a:lnTo>
                <a:lnTo>
                  <a:pt x="20162" y="22067"/>
                </a:lnTo>
                <a:lnTo>
                  <a:pt x="21122" y="21107"/>
                </a:lnTo>
                <a:lnTo>
                  <a:pt x="23042" y="19187"/>
                </a:lnTo>
                <a:lnTo>
                  <a:pt x="24003" y="16306"/>
                </a:lnTo>
                <a:lnTo>
                  <a:pt x="24003" y="1150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3" name="object 283"/>
          <p:cNvSpPr/>
          <p:nvPr/>
        </p:nvSpPr>
        <p:spPr>
          <a:xfrm>
            <a:off x="2475036" y="6315699"/>
            <a:ext cx="86395" cy="115199"/>
          </a:xfrm>
          <a:custGeom>
            <a:avLst/>
            <a:gdLst/>
            <a:ahLst/>
            <a:cxnLst/>
            <a:rect l="l" t="t" r="r" b="b"/>
            <a:pathLst>
              <a:path w="86395" h="115199">
                <a:moveTo>
                  <a:pt x="0" y="83515"/>
                </a:moveTo>
                <a:lnTo>
                  <a:pt x="0" y="88315"/>
                </a:lnTo>
                <a:lnTo>
                  <a:pt x="960" y="93116"/>
                </a:lnTo>
                <a:lnTo>
                  <a:pt x="1920" y="96956"/>
                </a:lnTo>
                <a:lnTo>
                  <a:pt x="3840" y="100797"/>
                </a:lnTo>
                <a:lnTo>
                  <a:pt x="6720" y="104637"/>
                </a:lnTo>
                <a:lnTo>
                  <a:pt x="9601" y="107518"/>
                </a:lnTo>
                <a:lnTo>
                  <a:pt x="12481" y="110398"/>
                </a:lnTo>
                <a:lnTo>
                  <a:pt x="16322" y="112318"/>
                </a:lnTo>
                <a:lnTo>
                  <a:pt x="21122" y="113278"/>
                </a:lnTo>
                <a:lnTo>
                  <a:pt x="19202" y="88315"/>
                </a:lnTo>
                <a:lnTo>
                  <a:pt x="19202" y="79674"/>
                </a:lnTo>
                <a:lnTo>
                  <a:pt x="20162" y="76794"/>
                </a:lnTo>
                <a:lnTo>
                  <a:pt x="21122" y="73913"/>
                </a:lnTo>
                <a:lnTo>
                  <a:pt x="22082" y="71033"/>
                </a:lnTo>
                <a:lnTo>
                  <a:pt x="24003" y="69128"/>
                </a:lnTo>
                <a:lnTo>
                  <a:pt x="26883" y="68153"/>
                </a:lnTo>
                <a:lnTo>
                  <a:pt x="29763" y="66233"/>
                </a:lnTo>
                <a:lnTo>
                  <a:pt x="32644" y="64312"/>
                </a:lnTo>
                <a:lnTo>
                  <a:pt x="36484" y="63352"/>
                </a:lnTo>
                <a:lnTo>
                  <a:pt x="40325" y="62407"/>
                </a:lnTo>
                <a:lnTo>
                  <a:pt x="67208" y="62407"/>
                </a:lnTo>
                <a:lnTo>
                  <a:pt x="67208" y="84475"/>
                </a:lnTo>
                <a:lnTo>
                  <a:pt x="62407" y="90236"/>
                </a:lnTo>
                <a:lnTo>
                  <a:pt x="57607" y="94076"/>
                </a:lnTo>
                <a:lnTo>
                  <a:pt x="53766" y="96956"/>
                </a:lnTo>
                <a:lnTo>
                  <a:pt x="48966" y="98877"/>
                </a:lnTo>
                <a:lnTo>
                  <a:pt x="44165" y="100797"/>
                </a:lnTo>
                <a:lnTo>
                  <a:pt x="32644" y="100797"/>
                </a:lnTo>
                <a:lnTo>
                  <a:pt x="27843" y="98877"/>
                </a:lnTo>
                <a:lnTo>
                  <a:pt x="24963" y="95996"/>
                </a:lnTo>
                <a:lnTo>
                  <a:pt x="25923" y="115199"/>
                </a:lnTo>
                <a:lnTo>
                  <a:pt x="42245" y="115199"/>
                </a:lnTo>
                <a:lnTo>
                  <a:pt x="48966" y="114239"/>
                </a:lnTo>
                <a:lnTo>
                  <a:pt x="54726" y="111358"/>
                </a:lnTo>
                <a:lnTo>
                  <a:pt x="60487" y="108478"/>
                </a:lnTo>
                <a:lnTo>
                  <a:pt x="65288" y="104637"/>
                </a:lnTo>
                <a:lnTo>
                  <a:pt x="70088" y="99837"/>
                </a:lnTo>
                <a:lnTo>
                  <a:pt x="70088" y="112318"/>
                </a:lnTo>
                <a:lnTo>
                  <a:pt x="71048" y="112318"/>
                </a:lnTo>
                <a:lnTo>
                  <a:pt x="71048" y="113278"/>
                </a:lnTo>
                <a:lnTo>
                  <a:pt x="72969" y="113278"/>
                </a:lnTo>
                <a:lnTo>
                  <a:pt x="74889" y="114239"/>
                </a:lnTo>
                <a:lnTo>
                  <a:pt x="81610" y="114239"/>
                </a:lnTo>
                <a:lnTo>
                  <a:pt x="82555" y="113278"/>
                </a:lnTo>
                <a:lnTo>
                  <a:pt x="84490" y="113278"/>
                </a:lnTo>
                <a:lnTo>
                  <a:pt x="85450" y="112318"/>
                </a:lnTo>
                <a:lnTo>
                  <a:pt x="86395" y="112318"/>
                </a:lnTo>
                <a:lnTo>
                  <a:pt x="86395" y="32644"/>
                </a:lnTo>
                <a:lnTo>
                  <a:pt x="85450" y="26883"/>
                </a:lnTo>
                <a:lnTo>
                  <a:pt x="84490" y="22082"/>
                </a:lnTo>
                <a:lnTo>
                  <a:pt x="82555" y="17282"/>
                </a:lnTo>
                <a:lnTo>
                  <a:pt x="80650" y="13441"/>
                </a:lnTo>
                <a:lnTo>
                  <a:pt x="76809" y="9601"/>
                </a:lnTo>
                <a:lnTo>
                  <a:pt x="73929" y="6720"/>
                </a:lnTo>
                <a:lnTo>
                  <a:pt x="69128" y="3840"/>
                </a:lnTo>
                <a:lnTo>
                  <a:pt x="64328" y="1920"/>
                </a:lnTo>
                <a:lnTo>
                  <a:pt x="58567" y="0"/>
                </a:lnTo>
                <a:lnTo>
                  <a:pt x="36484" y="0"/>
                </a:lnTo>
                <a:lnTo>
                  <a:pt x="32644" y="960"/>
                </a:lnTo>
                <a:lnTo>
                  <a:pt x="28803" y="1920"/>
                </a:lnTo>
                <a:lnTo>
                  <a:pt x="24963" y="2880"/>
                </a:lnTo>
                <a:lnTo>
                  <a:pt x="21122" y="3840"/>
                </a:lnTo>
                <a:lnTo>
                  <a:pt x="18242" y="4800"/>
                </a:lnTo>
                <a:lnTo>
                  <a:pt x="15361" y="5760"/>
                </a:lnTo>
                <a:lnTo>
                  <a:pt x="12481" y="7680"/>
                </a:lnTo>
                <a:lnTo>
                  <a:pt x="9601" y="8641"/>
                </a:lnTo>
                <a:lnTo>
                  <a:pt x="8641" y="9601"/>
                </a:lnTo>
                <a:lnTo>
                  <a:pt x="6720" y="10561"/>
                </a:lnTo>
                <a:lnTo>
                  <a:pt x="5760" y="11521"/>
                </a:lnTo>
                <a:lnTo>
                  <a:pt x="5760" y="13441"/>
                </a:lnTo>
                <a:lnTo>
                  <a:pt x="4815" y="14401"/>
                </a:lnTo>
                <a:lnTo>
                  <a:pt x="4815" y="23042"/>
                </a:lnTo>
                <a:lnTo>
                  <a:pt x="5760" y="24002"/>
                </a:lnTo>
                <a:lnTo>
                  <a:pt x="5760" y="24963"/>
                </a:lnTo>
                <a:lnTo>
                  <a:pt x="6720" y="25923"/>
                </a:lnTo>
                <a:lnTo>
                  <a:pt x="10561" y="25923"/>
                </a:lnTo>
                <a:lnTo>
                  <a:pt x="12481" y="24963"/>
                </a:lnTo>
                <a:lnTo>
                  <a:pt x="15361" y="23042"/>
                </a:lnTo>
                <a:lnTo>
                  <a:pt x="17282" y="22082"/>
                </a:lnTo>
                <a:lnTo>
                  <a:pt x="20162" y="21122"/>
                </a:lnTo>
                <a:lnTo>
                  <a:pt x="23042" y="19202"/>
                </a:lnTo>
                <a:lnTo>
                  <a:pt x="25923" y="18242"/>
                </a:lnTo>
                <a:lnTo>
                  <a:pt x="29763" y="17282"/>
                </a:lnTo>
                <a:lnTo>
                  <a:pt x="33604" y="16322"/>
                </a:lnTo>
                <a:lnTo>
                  <a:pt x="38404" y="15361"/>
                </a:lnTo>
                <a:lnTo>
                  <a:pt x="47045" y="15361"/>
                </a:lnTo>
                <a:lnTo>
                  <a:pt x="50886" y="16322"/>
                </a:lnTo>
                <a:lnTo>
                  <a:pt x="54726" y="17282"/>
                </a:lnTo>
                <a:lnTo>
                  <a:pt x="57607" y="18242"/>
                </a:lnTo>
                <a:lnTo>
                  <a:pt x="59527" y="19202"/>
                </a:lnTo>
                <a:lnTo>
                  <a:pt x="61447" y="22082"/>
                </a:lnTo>
                <a:lnTo>
                  <a:pt x="63367" y="24002"/>
                </a:lnTo>
                <a:lnTo>
                  <a:pt x="65288" y="25923"/>
                </a:lnTo>
                <a:lnTo>
                  <a:pt x="66248" y="29763"/>
                </a:lnTo>
                <a:lnTo>
                  <a:pt x="67208" y="32644"/>
                </a:lnTo>
                <a:lnTo>
                  <a:pt x="67208" y="48006"/>
                </a:lnTo>
                <a:lnTo>
                  <a:pt x="44165" y="48006"/>
                </a:lnTo>
                <a:lnTo>
                  <a:pt x="37444" y="48966"/>
                </a:lnTo>
                <a:lnTo>
                  <a:pt x="30723" y="50886"/>
                </a:lnTo>
                <a:lnTo>
                  <a:pt x="24003" y="51846"/>
                </a:lnTo>
                <a:lnTo>
                  <a:pt x="18242" y="54726"/>
                </a:lnTo>
                <a:lnTo>
                  <a:pt x="13441" y="56631"/>
                </a:lnTo>
                <a:lnTo>
                  <a:pt x="9601" y="59512"/>
                </a:lnTo>
                <a:lnTo>
                  <a:pt x="5760" y="63352"/>
                </a:lnTo>
                <a:lnTo>
                  <a:pt x="2880" y="68153"/>
                </a:lnTo>
                <a:lnTo>
                  <a:pt x="960" y="71993"/>
                </a:lnTo>
                <a:lnTo>
                  <a:pt x="0" y="77754"/>
                </a:lnTo>
                <a:lnTo>
                  <a:pt x="0" y="8351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4" name="object 284"/>
          <p:cNvSpPr/>
          <p:nvPr/>
        </p:nvSpPr>
        <p:spPr>
          <a:xfrm>
            <a:off x="2494239" y="6404015"/>
            <a:ext cx="6720" cy="26883"/>
          </a:xfrm>
          <a:custGeom>
            <a:avLst/>
            <a:gdLst/>
            <a:ahLst/>
            <a:cxnLst/>
            <a:rect l="l" t="t" r="r" b="b"/>
            <a:pathLst>
              <a:path w="6720" h="26883">
                <a:moveTo>
                  <a:pt x="1920" y="3840"/>
                </a:moveTo>
                <a:lnTo>
                  <a:pt x="0" y="0"/>
                </a:lnTo>
                <a:lnTo>
                  <a:pt x="1920" y="24963"/>
                </a:lnTo>
                <a:lnTo>
                  <a:pt x="6720" y="26883"/>
                </a:lnTo>
                <a:lnTo>
                  <a:pt x="5760" y="7680"/>
                </a:lnTo>
                <a:lnTo>
                  <a:pt x="192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5" name="object 285"/>
          <p:cNvSpPr/>
          <p:nvPr/>
        </p:nvSpPr>
        <p:spPr>
          <a:xfrm>
            <a:off x="2596956" y="6265788"/>
            <a:ext cx="20162" cy="164150"/>
          </a:xfrm>
          <a:custGeom>
            <a:avLst/>
            <a:gdLst/>
            <a:ahLst/>
            <a:cxnLst/>
            <a:rect l="l" t="t" r="r" b="b"/>
            <a:pathLst>
              <a:path w="20162" h="164150">
                <a:moveTo>
                  <a:pt x="0" y="2880"/>
                </a:moveTo>
                <a:lnTo>
                  <a:pt x="0" y="161269"/>
                </a:lnTo>
                <a:lnTo>
                  <a:pt x="960" y="162229"/>
                </a:lnTo>
                <a:lnTo>
                  <a:pt x="1920" y="163189"/>
                </a:lnTo>
                <a:lnTo>
                  <a:pt x="3840" y="163189"/>
                </a:lnTo>
                <a:lnTo>
                  <a:pt x="4800" y="164150"/>
                </a:lnTo>
                <a:lnTo>
                  <a:pt x="14401" y="164150"/>
                </a:lnTo>
                <a:lnTo>
                  <a:pt x="16322" y="163189"/>
                </a:lnTo>
                <a:lnTo>
                  <a:pt x="17282" y="163189"/>
                </a:lnTo>
                <a:lnTo>
                  <a:pt x="18242" y="162229"/>
                </a:lnTo>
                <a:lnTo>
                  <a:pt x="19202" y="162229"/>
                </a:lnTo>
                <a:lnTo>
                  <a:pt x="19202" y="161269"/>
                </a:lnTo>
                <a:lnTo>
                  <a:pt x="20162" y="161269"/>
                </a:lnTo>
                <a:lnTo>
                  <a:pt x="20162" y="2880"/>
                </a:lnTo>
                <a:lnTo>
                  <a:pt x="19202" y="2880"/>
                </a:lnTo>
                <a:lnTo>
                  <a:pt x="19202" y="1905"/>
                </a:lnTo>
                <a:lnTo>
                  <a:pt x="18242" y="960"/>
                </a:lnTo>
                <a:lnTo>
                  <a:pt x="17282" y="960"/>
                </a:lnTo>
                <a:lnTo>
                  <a:pt x="16322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05"/>
                </a:lnTo>
                <a:lnTo>
                  <a:pt x="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6" name="object 286"/>
          <p:cNvSpPr/>
          <p:nvPr/>
        </p:nvSpPr>
        <p:spPr>
          <a:xfrm>
            <a:off x="2652628" y="6316659"/>
            <a:ext cx="19202" cy="113278"/>
          </a:xfrm>
          <a:custGeom>
            <a:avLst/>
            <a:gdLst/>
            <a:ahLst/>
            <a:cxnLst/>
            <a:rect l="l" t="t" r="r" b="b"/>
            <a:pathLst>
              <a:path w="19202" h="113278">
                <a:moveTo>
                  <a:pt x="0" y="1920"/>
                </a:moveTo>
                <a:lnTo>
                  <a:pt x="0" y="111358"/>
                </a:lnTo>
                <a:lnTo>
                  <a:pt x="975" y="111358"/>
                </a:lnTo>
                <a:lnTo>
                  <a:pt x="975" y="112318"/>
                </a:lnTo>
                <a:lnTo>
                  <a:pt x="3840" y="112318"/>
                </a:lnTo>
                <a:lnTo>
                  <a:pt x="4815" y="113278"/>
                </a:lnTo>
                <a:lnTo>
                  <a:pt x="14401" y="113278"/>
                </a:lnTo>
                <a:lnTo>
                  <a:pt x="15361" y="112318"/>
                </a:lnTo>
                <a:lnTo>
                  <a:pt x="17282" y="112318"/>
                </a:lnTo>
                <a:lnTo>
                  <a:pt x="18242" y="111358"/>
                </a:lnTo>
                <a:lnTo>
                  <a:pt x="19202" y="111358"/>
                </a:lnTo>
                <a:lnTo>
                  <a:pt x="19202" y="1920"/>
                </a:lnTo>
                <a:lnTo>
                  <a:pt x="18242" y="1920"/>
                </a:lnTo>
                <a:lnTo>
                  <a:pt x="17282" y="960"/>
                </a:lnTo>
                <a:lnTo>
                  <a:pt x="14401" y="960"/>
                </a:lnTo>
                <a:lnTo>
                  <a:pt x="13441" y="0"/>
                </a:lnTo>
                <a:lnTo>
                  <a:pt x="5775" y="0"/>
                </a:lnTo>
                <a:lnTo>
                  <a:pt x="4815" y="960"/>
                </a:lnTo>
                <a:lnTo>
                  <a:pt x="1935" y="960"/>
                </a:lnTo>
                <a:lnTo>
                  <a:pt x="975" y="1920"/>
                </a:lnTo>
                <a:lnTo>
                  <a:pt x="0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7" name="object 287"/>
          <p:cNvSpPr/>
          <p:nvPr/>
        </p:nvSpPr>
        <p:spPr>
          <a:xfrm>
            <a:off x="2649763" y="6273469"/>
            <a:ext cx="23987" cy="23027"/>
          </a:xfrm>
          <a:custGeom>
            <a:avLst/>
            <a:gdLst/>
            <a:ahLst/>
            <a:cxnLst/>
            <a:rect l="l" t="t" r="r" b="b"/>
            <a:pathLst>
              <a:path w="23987" h="23027">
                <a:moveTo>
                  <a:pt x="0" y="11506"/>
                </a:moveTo>
                <a:lnTo>
                  <a:pt x="0" y="16306"/>
                </a:lnTo>
                <a:lnTo>
                  <a:pt x="960" y="19187"/>
                </a:lnTo>
                <a:lnTo>
                  <a:pt x="2865" y="21107"/>
                </a:lnTo>
                <a:lnTo>
                  <a:pt x="4800" y="22067"/>
                </a:lnTo>
                <a:lnTo>
                  <a:pt x="7680" y="23027"/>
                </a:lnTo>
                <a:lnTo>
                  <a:pt x="17266" y="23027"/>
                </a:lnTo>
                <a:lnTo>
                  <a:pt x="20147" y="22067"/>
                </a:lnTo>
                <a:lnTo>
                  <a:pt x="22067" y="21107"/>
                </a:lnTo>
                <a:lnTo>
                  <a:pt x="23987" y="19187"/>
                </a:lnTo>
                <a:lnTo>
                  <a:pt x="23987" y="6720"/>
                </a:lnTo>
                <a:lnTo>
                  <a:pt x="23027" y="3825"/>
                </a:lnTo>
                <a:lnTo>
                  <a:pt x="22067" y="2880"/>
                </a:lnTo>
                <a:lnTo>
                  <a:pt x="20147" y="944"/>
                </a:lnTo>
                <a:lnTo>
                  <a:pt x="17266" y="0"/>
                </a:lnTo>
                <a:lnTo>
                  <a:pt x="7680" y="0"/>
                </a:lnTo>
                <a:lnTo>
                  <a:pt x="4800" y="944"/>
                </a:lnTo>
                <a:lnTo>
                  <a:pt x="2865" y="2880"/>
                </a:lnTo>
                <a:lnTo>
                  <a:pt x="960" y="3825"/>
                </a:lnTo>
                <a:lnTo>
                  <a:pt x="0" y="7665"/>
                </a:lnTo>
                <a:lnTo>
                  <a:pt x="0" y="1150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8" name="object 288"/>
          <p:cNvSpPr/>
          <p:nvPr/>
        </p:nvSpPr>
        <p:spPr>
          <a:xfrm>
            <a:off x="2699674" y="6315699"/>
            <a:ext cx="74874" cy="115199"/>
          </a:xfrm>
          <a:custGeom>
            <a:avLst/>
            <a:gdLst/>
            <a:ahLst/>
            <a:cxnLst/>
            <a:rect l="l" t="t" r="r" b="b"/>
            <a:pathLst>
              <a:path w="74874" h="115199">
                <a:moveTo>
                  <a:pt x="960" y="105597"/>
                </a:moveTo>
                <a:lnTo>
                  <a:pt x="960" y="106558"/>
                </a:lnTo>
                <a:lnTo>
                  <a:pt x="1920" y="106558"/>
                </a:lnTo>
                <a:lnTo>
                  <a:pt x="2880" y="107518"/>
                </a:lnTo>
                <a:lnTo>
                  <a:pt x="4800" y="108478"/>
                </a:lnTo>
                <a:lnTo>
                  <a:pt x="6720" y="109438"/>
                </a:lnTo>
                <a:lnTo>
                  <a:pt x="8641" y="110398"/>
                </a:lnTo>
                <a:lnTo>
                  <a:pt x="10561" y="111358"/>
                </a:lnTo>
                <a:lnTo>
                  <a:pt x="13441" y="112318"/>
                </a:lnTo>
                <a:lnTo>
                  <a:pt x="16322" y="113278"/>
                </a:lnTo>
                <a:lnTo>
                  <a:pt x="19202" y="114239"/>
                </a:lnTo>
                <a:lnTo>
                  <a:pt x="22082" y="114239"/>
                </a:lnTo>
                <a:lnTo>
                  <a:pt x="25923" y="115199"/>
                </a:lnTo>
                <a:lnTo>
                  <a:pt x="45125" y="115199"/>
                </a:lnTo>
                <a:lnTo>
                  <a:pt x="49926" y="113278"/>
                </a:lnTo>
                <a:lnTo>
                  <a:pt x="54711" y="111358"/>
                </a:lnTo>
                <a:lnTo>
                  <a:pt x="59527" y="109438"/>
                </a:lnTo>
                <a:lnTo>
                  <a:pt x="63367" y="106558"/>
                </a:lnTo>
                <a:lnTo>
                  <a:pt x="67208" y="103677"/>
                </a:lnTo>
                <a:lnTo>
                  <a:pt x="70073" y="100797"/>
                </a:lnTo>
                <a:lnTo>
                  <a:pt x="71993" y="95996"/>
                </a:lnTo>
                <a:lnTo>
                  <a:pt x="73913" y="92156"/>
                </a:lnTo>
                <a:lnTo>
                  <a:pt x="74874" y="87355"/>
                </a:lnTo>
                <a:lnTo>
                  <a:pt x="74874" y="76794"/>
                </a:lnTo>
                <a:lnTo>
                  <a:pt x="73913" y="72969"/>
                </a:lnTo>
                <a:lnTo>
                  <a:pt x="71993" y="70073"/>
                </a:lnTo>
                <a:lnTo>
                  <a:pt x="71033" y="66233"/>
                </a:lnTo>
                <a:lnTo>
                  <a:pt x="69113" y="64312"/>
                </a:lnTo>
                <a:lnTo>
                  <a:pt x="66233" y="61447"/>
                </a:lnTo>
                <a:lnTo>
                  <a:pt x="63367" y="59512"/>
                </a:lnTo>
                <a:lnTo>
                  <a:pt x="60487" y="57607"/>
                </a:lnTo>
                <a:lnTo>
                  <a:pt x="57591" y="55686"/>
                </a:lnTo>
                <a:lnTo>
                  <a:pt x="54711" y="53766"/>
                </a:lnTo>
                <a:lnTo>
                  <a:pt x="50871" y="52791"/>
                </a:lnTo>
                <a:lnTo>
                  <a:pt x="48006" y="50886"/>
                </a:lnTo>
                <a:lnTo>
                  <a:pt x="44165" y="49911"/>
                </a:lnTo>
                <a:lnTo>
                  <a:pt x="41285" y="48006"/>
                </a:lnTo>
                <a:lnTo>
                  <a:pt x="38404" y="47045"/>
                </a:lnTo>
                <a:lnTo>
                  <a:pt x="34564" y="46070"/>
                </a:lnTo>
                <a:lnTo>
                  <a:pt x="31683" y="44165"/>
                </a:lnTo>
                <a:lnTo>
                  <a:pt x="29763" y="43205"/>
                </a:lnTo>
                <a:lnTo>
                  <a:pt x="26883" y="41285"/>
                </a:lnTo>
                <a:lnTo>
                  <a:pt x="24963" y="39364"/>
                </a:lnTo>
                <a:lnTo>
                  <a:pt x="23042" y="37444"/>
                </a:lnTo>
                <a:lnTo>
                  <a:pt x="22082" y="35524"/>
                </a:lnTo>
                <a:lnTo>
                  <a:pt x="21122" y="32644"/>
                </a:lnTo>
                <a:lnTo>
                  <a:pt x="21122" y="25923"/>
                </a:lnTo>
                <a:lnTo>
                  <a:pt x="22082" y="24002"/>
                </a:lnTo>
                <a:lnTo>
                  <a:pt x="23042" y="22082"/>
                </a:lnTo>
                <a:lnTo>
                  <a:pt x="24002" y="20162"/>
                </a:lnTo>
                <a:lnTo>
                  <a:pt x="25923" y="19202"/>
                </a:lnTo>
                <a:lnTo>
                  <a:pt x="27843" y="17282"/>
                </a:lnTo>
                <a:lnTo>
                  <a:pt x="29763" y="16322"/>
                </a:lnTo>
                <a:lnTo>
                  <a:pt x="31683" y="15361"/>
                </a:lnTo>
                <a:lnTo>
                  <a:pt x="34564" y="15361"/>
                </a:lnTo>
                <a:lnTo>
                  <a:pt x="37444" y="14401"/>
                </a:lnTo>
                <a:lnTo>
                  <a:pt x="44165" y="14401"/>
                </a:lnTo>
                <a:lnTo>
                  <a:pt x="48006" y="15361"/>
                </a:lnTo>
                <a:lnTo>
                  <a:pt x="49926" y="16322"/>
                </a:lnTo>
                <a:lnTo>
                  <a:pt x="53751" y="17282"/>
                </a:lnTo>
                <a:lnTo>
                  <a:pt x="55686" y="18242"/>
                </a:lnTo>
                <a:lnTo>
                  <a:pt x="57591" y="18242"/>
                </a:lnTo>
                <a:lnTo>
                  <a:pt x="60487" y="19202"/>
                </a:lnTo>
                <a:lnTo>
                  <a:pt x="61432" y="20162"/>
                </a:lnTo>
                <a:lnTo>
                  <a:pt x="63367" y="21122"/>
                </a:lnTo>
                <a:lnTo>
                  <a:pt x="64312" y="22082"/>
                </a:lnTo>
                <a:lnTo>
                  <a:pt x="65272" y="23042"/>
                </a:lnTo>
                <a:lnTo>
                  <a:pt x="67208" y="23042"/>
                </a:lnTo>
                <a:lnTo>
                  <a:pt x="67208" y="22082"/>
                </a:lnTo>
                <a:lnTo>
                  <a:pt x="68153" y="22082"/>
                </a:lnTo>
                <a:lnTo>
                  <a:pt x="68153" y="21122"/>
                </a:lnTo>
                <a:lnTo>
                  <a:pt x="69113" y="20162"/>
                </a:lnTo>
                <a:lnTo>
                  <a:pt x="69113" y="10561"/>
                </a:lnTo>
                <a:lnTo>
                  <a:pt x="68153" y="9601"/>
                </a:lnTo>
                <a:lnTo>
                  <a:pt x="68153" y="7680"/>
                </a:lnTo>
                <a:lnTo>
                  <a:pt x="67208" y="6720"/>
                </a:lnTo>
                <a:lnTo>
                  <a:pt x="66233" y="6720"/>
                </a:lnTo>
                <a:lnTo>
                  <a:pt x="65272" y="5760"/>
                </a:lnTo>
                <a:lnTo>
                  <a:pt x="64312" y="4800"/>
                </a:lnTo>
                <a:lnTo>
                  <a:pt x="62392" y="4800"/>
                </a:lnTo>
                <a:lnTo>
                  <a:pt x="61432" y="3840"/>
                </a:lnTo>
                <a:lnTo>
                  <a:pt x="59527" y="2880"/>
                </a:lnTo>
                <a:lnTo>
                  <a:pt x="56647" y="1920"/>
                </a:lnTo>
                <a:lnTo>
                  <a:pt x="54711" y="960"/>
                </a:lnTo>
                <a:lnTo>
                  <a:pt x="51846" y="960"/>
                </a:lnTo>
                <a:lnTo>
                  <a:pt x="48966" y="0"/>
                </a:lnTo>
                <a:lnTo>
                  <a:pt x="34564" y="0"/>
                </a:lnTo>
                <a:lnTo>
                  <a:pt x="28803" y="960"/>
                </a:lnTo>
                <a:lnTo>
                  <a:pt x="24002" y="1920"/>
                </a:lnTo>
                <a:lnTo>
                  <a:pt x="19202" y="3840"/>
                </a:lnTo>
                <a:lnTo>
                  <a:pt x="15361" y="6720"/>
                </a:lnTo>
                <a:lnTo>
                  <a:pt x="11521" y="8641"/>
                </a:lnTo>
                <a:lnTo>
                  <a:pt x="8641" y="11521"/>
                </a:lnTo>
                <a:lnTo>
                  <a:pt x="6720" y="15361"/>
                </a:lnTo>
                <a:lnTo>
                  <a:pt x="4800" y="19202"/>
                </a:lnTo>
                <a:lnTo>
                  <a:pt x="2880" y="23042"/>
                </a:lnTo>
                <a:lnTo>
                  <a:pt x="1920" y="26883"/>
                </a:lnTo>
                <a:lnTo>
                  <a:pt x="1920" y="35524"/>
                </a:lnTo>
                <a:lnTo>
                  <a:pt x="2880" y="39364"/>
                </a:lnTo>
                <a:lnTo>
                  <a:pt x="4800" y="43205"/>
                </a:lnTo>
                <a:lnTo>
                  <a:pt x="5760" y="46070"/>
                </a:lnTo>
                <a:lnTo>
                  <a:pt x="8641" y="48966"/>
                </a:lnTo>
                <a:lnTo>
                  <a:pt x="10561" y="51846"/>
                </a:lnTo>
                <a:lnTo>
                  <a:pt x="13441" y="53766"/>
                </a:lnTo>
                <a:lnTo>
                  <a:pt x="16322" y="56631"/>
                </a:lnTo>
                <a:lnTo>
                  <a:pt x="19202" y="57607"/>
                </a:lnTo>
                <a:lnTo>
                  <a:pt x="22082" y="59512"/>
                </a:lnTo>
                <a:lnTo>
                  <a:pt x="25923" y="61447"/>
                </a:lnTo>
                <a:lnTo>
                  <a:pt x="28803" y="62407"/>
                </a:lnTo>
                <a:lnTo>
                  <a:pt x="32644" y="63352"/>
                </a:lnTo>
                <a:lnTo>
                  <a:pt x="35524" y="65288"/>
                </a:lnTo>
                <a:lnTo>
                  <a:pt x="38404" y="66233"/>
                </a:lnTo>
                <a:lnTo>
                  <a:pt x="42245" y="67193"/>
                </a:lnTo>
                <a:lnTo>
                  <a:pt x="44165" y="69128"/>
                </a:lnTo>
                <a:lnTo>
                  <a:pt x="47030" y="70073"/>
                </a:lnTo>
                <a:lnTo>
                  <a:pt x="49926" y="71993"/>
                </a:lnTo>
                <a:lnTo>
                  <a:pt x="51846" y="73913"/>
                </a:lnTo>
                <a:lnTo>
                  <a:pt x="52806" y="75834"/>
                </a:lnTo>
                <a:lnTo>
                  <a:pt x="54711" y="77754"/>
                </a:lnTo>
                <a:lnTo>
                  <a:pt x="55686" y="80634"/>
                </a:lnTo>
                <a:lnTo>
                  <a:pt x="55686" y="86395"/>
                </a:lnTo>
                <a:lnTo>
                  <a:pt x="54711" y="88315"/>
                </a:lnTo>
                <a:lnTo>
                  <a:pt x="53751" y="90236"/>
                </a:lnTo>
                <a:lnTo>
                  <a:pt x="52806" y="93116"/>
                </a:lnTo>
                <a:lnTo>
                  <a:pt x="50871" y="95036"/>
                </a:lnTo>
                <a:lnTo>
                  <a:pt x="48966" y="95996"/>
                </a:lnTo>
                <a:lnTo>
                  <a:pt x="47030" y="96956"/>
                </a:lnTo>
                <a:lnTo>
                  <a:pt x="45125" y="97917"/>
                </a:lnTo>
                <a:lnTo>
                  <a:pt x="42245" y="98877"/>
                </a:lnTo>
                <a:lnTo>
                  <a:pt x="39364" y="99837"/>
                </a:lnTo>
                <a:lnTo>
                  <a:pt x="24963" y="99837"/>
                </a:lnTo>
                <a:lnTo>
                  <a:pt x="22082" y="98877"/>
                </a:lnTo>
                <a:lnTo>
                  <a:pt x="18242" y="96956"/>
                </a:lnTo>
                <a:lnTo>
                  <a:pt x="15361" y="95996"/>
                </a:lnTo>
                <a:lnTo>
                  <a:pt x="13441" y="95036"/>
                </a:lnTo>
                <a:lnTo>
                  <a:pt x="10561" y="94076"/>
                </a:lnTo>
                <a:lnTo>
                  <a:pt x="8641" y="92156"/>
                </a:lnTo>
                <a:lnTo>
                  <a:pt x="6720" y="91196"/>
                </a:lnTo>
                <a:lnTo>
                  <a:pt x="4800" y="90236"/>
                </a:lnTo>
                <a:lnTo>
                  <a:pt x="960" y="90236"/>
                </a:lnTo>
                <a:lnTo>
                  <a:pt x="960" y="92156"/>
                </a:lnTo>
                <a:lnTo>
                  <a:pt x="0" y="92156"/>
                </a:lnTo>
                <a:lnTo>
                  <a:pt x="0" y="103677"/>
                </a:lnTo>
                <a:lnTo>
                  <a:pt x="960" y="10559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9" name="object 289"/>
          <p:cNvSpPr/>
          <p:nvPr/>
        </p:nvSpPr>
        <p:spPr>
          <a:xfrm>
            <a:off x="2814873" y="6404015"/>
            <a:ext cx="5760" cy="26883"/>
          </a:xfrm>
          <a:custGeom>
            <a:avLst/>
            <a:gdLst/>
            <a:ahLst/>
            <a:cxnLst/>
            <a:rect l="l" t="t" r="r" b="b"/>
            <a:pathLst>
              <a:path w="5760" h="26883">
                <a:moveTo>
                  <a:pt x="1920" y="3840"/>
                </a:moveTo>
                <a:lnTo>
                  <a:pt x="0" y="0"/>
                </a:lnTo>
                <a:lnTo>
                  <a:pt x="1920" y="24963"/>
                </a:lnTo>
                <a:lnTo>
                  <a:pt x="5760" y="26883"/>
                </a:lnTo>
                <a:lnTo>
                  <a:pt x="4800" y="7680"/>
                </a:lnTo>
                <a:lnTo>
                  <a:pt x="192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0" name="object 290"/>
          <p:cNvSpPr/>
          <p:nvPr/>
        </p:nvSpPr>
        <p:spPr>
          <a:xfrm>
            <a:off x="2794711" y="6315699"/>
            <a:ext cx="87355" cy="115199"/>
          </a:xfrm>
          <a:custGeom>
            <a:avLst/>
            <a:gdLst/>
            <a:ahLst/>
            <a:cxnLst/>
            <a:rect l="l" t="t" r="r" b="b"/>
            <a:pathLst>
              <a:path w="87355" h="115199">
                <a:moveTo>
                  <a:pt x="80634" y="13441"/>
                </a:moveTo>
                <a:lnTo>
                  <a:pt x="77754" y="9601"/>
                </a:lnTo>
                <a:lnTo>
                  <a:pt x="74874" y="6720"/>
                </a:lnTo>
                <a:lnTo>
                  <a:pt x="70088" y="3840"/>
                </a:lnTo>
                <a:lnTo>
                  <a:pt x="64312" y="1920"/>
                </a:lnTo>
                <a:lnTo>
                  <a:pt x="59527" y="0"/>
                </a:lnTo>
                <a:lnTo>
                  <a:pt x="37444" y="0"/>
                </a:lnTo>
                <a:lnTo>
                  <a:pt x="33604" y="960"/>
                </a:lnTo>
                <a:lnTo>
                  <a:pt x="29763" y="1920"/>
                </a:lnTo>
                <a:lnTo>
                  <a:pt x="25923" y="2880"/>
                </a:lnTo>
                <a:lnTo>
                  <a:pt x="22082" y="3840"/>
                </a:lnTo>
                <a:lnTo>
                  <a:pt x="19202" y="4800"/>
                </a:lnTo>
                <a:lnTo>
                  <a:pt x="16322" y="5760"/>
                </a:lnTo>
                <a:lnTo>
                  <a:pt x="13441" y="7680"/>
                </a:lnTo>
                <a:lnTo>
                  <a:pt x="10561" y="8641"/>
                </a:lnTo>
                <a:lnTo>
                  <a:pt x="8641" y="9601"/>
                </a:lnTo>
                <a:lnTo>
                  <a:pt x="7680" y="10561"/>
                </a:lnTo>
                <a:lnTo>
                  <a:pt x="6720" y="11521"/>
                </a:lnTo>
                <a:lnTo>
                  <a:pt x="5760" y="13441"/>
                </a:lnTo>
                <a:lnTo>
                  <a:pt x="5760" y="24002"/>
                </a:lnTo>
                <a:lnTo>
                  <a:pt x="6720" y="24002"/>
                </a:lnTo>
                <a:lnTo>
                  <a:pt x="6720" y="24963"/>
                </a:lnTo>
                <a:lnTo>
                  <a:pt x="7680" y="25923"/>
                </a:lnTo>
                <a:lnTo>
                  <a:pt x="11521" y="25923"/>
                </a:lnTo>
                <a:lnTo>
                  <a:pt x="13441" y="24963"/>
                </a:lnTo>
                <a:lnTo>
                  <a:pt x="15361" y="23042"/>
                </a:lnTo>
                <a:lnTo>
                  <a:pt x="18242" y="22082"/>
                </a:lnTo>
                <a:lnTo>
                  <a:pt x="21122" y="21122"/>
                </a:lnTo>
                <a:lnTo>
                  <a:pt x="24003" y="19202"/>
                </a:lnTo>
                <a:lnTo>
                  <a:pt x="26883" y="18242"/>
                </a:lnTo>
                <a:lnTo>
                  <a:pt x="30723" y="17282"/>
                </a:lnTo>
                <a:lnTo>
                  <a:pt x="34564" y="16322"/>
                </a:lnTo>
                <a:lnTo>
                  <a:pt x="39364" y="15361"/>
                </a:lnTo>
                <a:lnTo>
                  <a:pt x="48006" y="15361"/>
                </a:lnTo>
                <a:lnTo>
                  <a:pt x="51846" y="16322"/>
                </a:lnTo>
                <a:lnTo>
                  <a:pt x="54726" y="17282"/>
                </a:lnTo>
                <a:lnTo>
                  <a:pt x="57591" y="18242"/>
                </a:lnTo>
                <a:lnTo>
                  <a:pt x="60472" y="19202"/>
                </a:lnTo>
                <a:lnTo>
                  <a:pt x="62407" y="22082"/>
                </a:lnTo>
                <a:lnTo>
                  <a:pt x="64312" y="24002"/>
                </a:lnTo>
                <a:lnTo>
                  <a:pt x="65272" y="25923"/>
                </a:lnTo>
                <a:lnTo>
                  <a:pt x="66248" y="29763"/>
                </a:lnTo>
                <a:lnTo>
                  <a:pt x="67193" y="32644"/>
                </a:lnTo>
                <a:lnTo>
                  <a:pt x="68153" y="36484"/>
                </a:lnTo>
                <a:lnTo>
                  <a:pt x="68153" y="48006"/>
                </a:lnTo>
                <a:lnTo>
                  <a:pt x="45125" y="48006"/>
                </a:lnTo>
                <a:lnTo>
                  <a:pt x="37444" y="48966"/>
                </a:lnTo>
                <a:lnTo>
                  <a:pt x="30723" y="50886"/>
                </a:lnTo>
                <a:lnTo>
                  <a:pt x="24963" y="51846"/>
                </a:lnTo>
                <a:lnTo>
                  <a:pt x="19202" y="54726"/>
                </a:lnTo>
                <a:lnTo>
                  <a:pt x="14401" y="56631"/>
                </a:lnTo>
                <a:lnTo>
                  <a:pt x="9601" y="59512"/>
                </a:lnTo>
                <a:lnTo>
                  <a:pt x="6720" y="63352"/>
                </a:lnTo>
                <a:lnTo>
                  <a:pt x="3840" y="68153"/>
                </a:lnTo>
                <a:lnTo>
                  <a:pt x="1920" y="71993"/>
                </a:lnTo>
                <a:lnTo>
                  <a:pt x="0" y="77754"/>
                </a:lnTo>
                <a:lnTo>
                  <a:pt x="0" y="88315"/>
                </a:lnTo>
                <a:lnTo>
                  <a:pt x="960" y="93116"/>
                </a:lnTo>
                <a:lnTo>
                  <a:pt x="2880" y="96956"/>
                </a:lnTo>
                <a:lnTo>
                  <a:pt x="4800" y="100797"/>
                </a:lnTo>
                <a:lnTo>
                  <a:pt x="7680" y="104637"/>
                </a:lnTo>
                <a:lnTo>
                  <a:pt x="10561" y="107518"/>
                </a:lnTo>
                <a:lnTo>
                  <a:pt x="13441" y="110398"/>
                </a:lnTo>
                <a:lnTo>
                  <a:pt x="17282" y="112318"/>
                </a:lnTo>
                <a:lnTo>
                  <a:pt x="22082" y="113278"/>
                </a:lnTo>
                <a:lnTo>
                  <a:pt x="20162" y="88315"/>
                </a:lnTo>
                <a:lnTo>
                  <a:pt x="20162" y="79674"/>
                </a:lnTo>
                <a:lnTo>
                  <a:pt x="21122" y="76794"/>
                </a:lnTo>
                <a:lnTo>
                  <a:pt x="22082" y="73913"/>
                </a:lnTo>
                <a:lnTo>
                  <a:pt x="23042" y="71033"/>
                </a:lnTo>
                <a:lnTo>
                  <a:pt x="24963" y="69128"/>
                </a:lnTo>
                <a:lnTo>
                  <a:pt x="27843" y="68153"/>
                </a:lnTo>
                <a:lnTo>
                  <a:pt x="30723" y="66233"/>
                </a:lnTo>
                <a:lnTo>
                  <a:pt x="33604" y="64312"/>
                </a:lnTo>
                <a:lnTo>
                  <a:pt x="37444" y="63352"/>
                </a:lnTo>
                <a:lnTo>
                  <a:pt x="41285" y="62407"/>
                </a:lnTo>
                <a:lnTo>
                  <a:pt x="68153" y="62407"/>
                </a:lnTo>
                <a:lnTo>
                  <a:pt x="68153" y="84475"/>
                </a:lnTo>
                <a:lnTo>
                  <a:pt x="63367" y="90236"/>
                </a:lnTo>
                <a:lnTo>
                  <a:pt x="58567" y="94076"/>
                </a:lnTo>
                <a:lnTo>
                  <a:pt x="53751" y="96956"/>
                </a:lnTo>
                <a:lnTo>
                  <a:pt x="49911" y="98877"/>
                </a:lnTo>
                <a:lnTo>
                  <a:pt x="45125" y="100797"/>
                </a:lnTo>
                <a:lnTo>
                  <a:pt x="33604" y="100797"/>
                </a:lnTo>
                <a:lnTo>
                  <a:pt x="28803" y="98877"/>
                </a:lnTo>
                <a:lnTo>
                  <a:pt x="24963" y="95996"/>
                </a:lnTo>
                <a:lnTo>
                  <a:pt x="25923" y="115199"/>
                </a:lnTo>
                <a:lnTo>
                  <a:pt x="43205" y="115199"/>
                </a:lnTo>
                <a:lnTo>
                  <a:pt x="48966" y="114239"/>
                </a:lnTo>
                <a:lnTo>
                  <a:pt x="54726" y="111358"/>
                </a:lnTo>
                <a:lnTo>
                  <a:pt x="60472" y="108478"/>
                </a:lnTo>
                <a:lnTo>
                  <a:pt x="66248" y="104637"/>
                </a:lnTo>
                <a:lnTo>
                  <a:pt x="70088" y="99837"/>
                </a:lnTo>
                <a:lnTo>
                  <a:pt x="70088" y="111358"/>
                </a:lnTo>
                <a:lnTo>
                  <a:pt x="71033" y="112318"/>
                </a:lnTo>
                <a:lnTo>
                  <a:pt x="71993" y="113278"/>
                </a:lnTo>
                <a:lnTo>
                  <a:pt x="73913" y="113278"/>
                </a:lnTo>
                <a:lnTo>
                  <a:pt x="74874" y="114239"/>
                </a:lnTo>
                <a:lnTo>
                  <a:pt x="82555" y="114239"/>
                </a:lnTo>
                <a:lnTo>
                  <a:pt x="83515" y="113278"/>
                </a:lnTo>
                <a:lnTo>
                  <a:pt x="85435" y="113278"/>
                </a:lnTo>
                <a:lnTo>
                  <a:pt x="86395" y="112318"/>
                </a:lnTo>
                <a:lnTo>
                  <a:pt x="87355" y="112318"/>
                </a:lnTo>
                <a:lnTo>
                  <a:pt x="87355" y="32644"/>
                </a:lnTo>
                <a:lnTo>
                  <a:pt x="86395" y="26883"/>
                </a:lnTo>
                <a:lnTo>
                  <a:pt x="84475" y="22082"/>
                </a:lnTo>
                <a:lnTo>
                  <a:pt x="83515" y="17282"/>
                </a:lnTo>
                <a:lnTo>
                  <a:pt x="80634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1" name="object 291"/>
          <p:cNvSpPr/>
          <p:nvPr/>
        </p:nvSpPr>
        <p:spPr>
          <a:xfrm>
            <a:off x="2901269" y="6288816"/>
            <a:ext cx="69113" cy="142082"/>
          </a:xfrm>
          <a:custGeom>
            <a:avLst/>
            <a:gdLst/>
            <a:ahLst/>
            <a:cxnLst/>
            <a:rect l="l" t="t" r="r" b="b"/>
            <a:pathLst>
              <a:path w="69113" h="142082">
                <a:moveTo>
                  <a:pt x="25923" y="133441"/>
                </a:moveTo>
                <a:lnTo>
                  <a:pt x="28803" y="136321"/>
                </a:lnTo>
                <a:lnTo>
                  <a:pt x="31683" y="138242"/>
                </a:lnTo>
                <a:lnTo>
                  <a:pt x="35524" y="140162"/>
                </a:lnTo>
                <a:lnTo>
                  <a:pt x="39364" y="141122"/>
                </a:lnTo>
                <a:lnTo>
                  <a:pt x="44165" y="142082"/>
                </a:lnTo>
                <a:lnTo>
                  <a:pt x="56631" y="142082"/>
                </a:lnTo>
                <a:lnTo>
                  <a:pt x="58552" y="141122"/>
                </a:lnTo>
                <a:lnTo>
                  <a:pt x="60472" y="141122"/>
                </a:lnTo>
                <a:lnTo>
                  <a:pt x="61447" y="140162"/>
                </a:lnTo>
                <a:lnTo>
                  <a:pt x="63352" y="140162"/>
                </a:lnTo>
                <a:lnTo>
                  <a:pt x="64312" y="139202"/>
                </a:lnTo>
                <a:lnTo>
                  <a:pt x="66233" y="139202"/>
                </a:lnTo>
                <a:lnTo>
                  <a:pt x="67193" y="138242"/>
                </a:lnTo>
                <a:lnTo>
                  <a:pt x="68153" y="137281"/>
                </a:lnTo>
                <a:lnTo>
                  <a:pt x="68153" y="136321"/>
                </a:lnTo>
                <a:lnTo>
                  <a:pt x="69113" y="135361"/>
                </a:lnTo>
                <a:lnTo>
                  <a:pt x="69113" y="124800"/>
                </a:lnTo>
                <a:lnTo>
                  <a:pt x="68153" y="123840"/>
                </a:lnTo>
                <a:lnTo>
                  <a:pt x="68153" y="122880"/>
                </a:lnTo>
                <a:lnTo>
                  <a:pt x="67193" y="122880"/>
                </a:lnTo>
                <a:lnTo>
                  <a:pt x="67193" y="121919"/>
                </a:lnTo>
                <a:lnTo>
                  <a:pt x="66233" y="121919"/>
                </a:lnTo>
                <a:lnTo>
                  <a:pt x="65272" y="122880"/>
                </a:lnTo>
                <a:lnTo>
                  <a:pt x="63352" y="122880"/>
                </a:lnTo>
                <a:lnTo>
                  <a:pt x="62392" y="123840"/>
                </a:lnTo>
                <a:lnTo>
                  <a:pt x="61447" y="123840"/>
                </a:lnTo>
                <a:lnTo>
                  <a:pt x="60472" y="124800"/>
                </a:lnTo>
                <a:lnTo>
                  <a:pt x="57607" y="124800"/>
                </a:lnTo>
                <a:lnTo>
                  <a:pt x="56631" y="125760"/>
                </a:lnTo>
                <a:lnTo>
                  <a:pt x="47045" y="125760"/>
                </a:lnTo>
                <a:lnTo>
                  <a:pt x="43205" y="123840"/>
                </a:lnTo>
                <a:lnTo>
                  <a:pt x="41269" y="119999"/>
                </a:lnTo>
                <a:lnTo>
                  <a:pt x="39364" y="116159"/>
                </a:lnTo>
                <a:lnTo>
                  <a:pt x="38404" y="111358"/>
                </a:lnTo>
                <a:lnTo>
                  <a:pt x="38404" y="45125"/>
                </a:lnTo>
                <a:lnTo>
                  <a:pt x="66233" y="45125"/>
                </a:lnTo>
                <a:lnTo>
                  <a:pt x="67193" y="44165"/>
                </a:lnTo>
                <a:lnTo>
                  <a:pt x="68153" y="43205"/>
                </a:lnTo>
                <a:lnTo>
                  <a:pt x="69113" y="41285"/>
                </a:lnTo>
                <a:lnTo>
                  <a:pt x="69113" y="31683"/>
                </a:lnTo>
                <a:lnTo>
                  <a:pt x="68153" y="30723"/>
                </a:lnTo>
                <a:lnTo>
                  <a:pt x="68153" y="29763"/>
                </a:lnTo>
                <a:lnTo>
                  <a:pt x="67193" y="29763"/>
                </a:lnTo>
                <a:lnTo>
                  <a:pt x="67193" y="28803"/>
                </a:lnTo>
                <a:lnTo>
                  <a:pt x="38404" y="28803"/>
                </a:lnTo>
                <a:lnTo>
                  <a:pt x="38404" y="2880"/>
                </a:lnTo>
                <a:lnTo>
                  <a:pt x="37444" y="1935"/>
                </a:lnTo>
                <a:lnTo>
                  <a:pt x="36484" y="960"/>
                </a:lnTo>
                <a:lnTo>
                  <a:pt x="35524" y="0"/>
                </a:lnTo>
                <a:lnTo>
                  <a:pt x="22082" y="0"/>
                </a:lnTo>
                <a:lnTo>
                  <a:pt x="21122" y="960"/>
                </a:lnTo>
                <a:lnTo>
                  <a:pt x="20162" y="960"/>
                </a:lnTo>
                <a:lnTo>
                  <a:pt x="19202" y="1935"/>
                </a:lnTo>
                <a:lnTo>
                  <a:pt x="19202" y="28803"/>
                </a:lnTo>
                <a:lnTo>
                  <a:pt x="1920" y="28803"/>
                </a:lnTo>
                <a:lnTo>
                  <a:pt x="1920" y="29763"/>
                </a:lnTo>
                <a:lnTo>
                  <a:pt x="960" y="29763"/>
                </a:lnTo>
                <a:lnTo>
                  <a:pt x="960" y="31683"/>
                </a:lnTo>
                <a:lnTo>
                  <a:pt x="0" y="32644"/>
                </a:lnTo>
                <a:lnTo>
                  <a:pt x="0" y="41285"/>
                </a:lnTo>
                <a:lnTo>
                  <a:pt x="960" y="43205"/>
                </a:lnTo>
                <a:lnTo>
                  <a:pt x="1920" y="44165"/>
                </a:lnTo>
                <a:lnTo>
                  <a:pt x="2880" y="45125"/>
                </a:lnTo>
                <a:lnTo>
                  <a:pt x="19202" y="45125"/>
                </a:lnTo>
                <a:lnTo>
                  <a:pt x="19202" y="118079"/>
                </a:lnTo>
                <a:lnTo>
                  <a:pt x="20162" y="121919"/>
                </a:lnTo>
                <a:lnTo>
                  <a:pt x="22082" y="126720"/>
                </a:lnTo>
                <a:lnTo>
                  <a:pt x="23042" y="130561"/>
                </a:lnTo>
                <a:lnTo>
                  <a:pt x="25923" y="13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2" name="object 292"/>
          <p:cNvSpPr/>
          <p:nvPr/>
        </p:nvSpPr>
        <p:spPr>
          <a:xfrm>
            <a:off x="2996305" y="6316659"/>
            <a:ext cx="19202" cy="113278"/>
          </a:xfrm>
          <a:custGeom>
            <a:avLst/>
            <a:gdLst/>
            <a:ahLst/>
            <a:cxnLst/>
            <a:rect l="l" t="t" r="r" b="b"/>
            <a:pathLst>
              <a:path w="19202" h="113278">
                <a:moveTo>
                  <a:pt x="0" y="1920"/>
                </a:moveTo>
                <a:lnTo>
                  <a:pt x="0" y="111358"/>
                </a:lnTo>
                <a:lnTo>
                  <a:pt x="960" y="111358"/>
                </a:lnTo>
                <a:lnTo>
                  <a:pt x="960" y="112318"/>
                </a:lnTo>
                <a:lnTo>
                  <a:pt x="3840" y="112318"/>
                </a:lnTo>
                <a:lnTo>
                  <a:pt x="4800" y="113278"/>
                </a:lnTo>
                <a:lnTo>
                  <a:pt x="14401" y="113278"/>
                </a:lnTo>
                <a:lnTo>
                  <a:pt x="15361" y="112318"/>
                </a:lnTo>
                <a:lnTo>
                  <a:pt x="17282" y="112318"/>
                </a:lnTo>
                <a:lnTo>
                  <a:pt x="18242" y="111358"/>
                </a:lnTo>
                <a:lnTo>
                  <a:pt x="19202" y="111358"/>
                </a:lnTo>
                <a:lnTo>
                  <a:pt x="19202" y="1920"/>
                </a:lnTo>
                <a:lnTo>
                  <a:pt x="18242" y="1920"/>
                </a:lnTo>
                <a:lnTo>
                  <a:pt x="17282" y="960"/>
                </a:lnTo>
                <a:lnTo>
                  <a:pt x="14401" y="960"/>
                </a:lnTo>
                <a:lnTo>
                  <a:pt x="13441" y="0"/>
                </a:lnTo>
                <a:lnTo>
                  <a:pt x="5760" y="0"/>
                </a:lnTo>
                <a:lnTo>
                  <a:pt x="480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3" name="object 293"/>
          <p:cNvSpPr/>
          <p:nvPr/>
        </p:nvSpPr>
        <p:spPr>
          <a:xfrm>
            <a:off x="2994385" y="6273469"/>
            <a:ext cx="24003" cy="23027"/>
          </a:xfrm>
          <a:custGeom>
            <a:avLst/>
            <a:gdLst/>
            <a:ahLst/>
            <a:cxnLst/>
            <a:rect l="l" t="t" r="r" b="b"/>
            <a:pathLst>
              <a:path w="24003" h="23027">
                <a:moveTo>
                  <a:pt x="24003" y="11506"/>
                </a:moveTo>
                <a:lnTo>
                  <a:pt x="24003" y="6720"/>
                </a:lnTo>
                <a:lnTo>
                  <a:pt x="23042" y="3825"/>
                </a:lnTo>
                <a:lnTo>
                  <a:pt x="21122" y="2880"/>
                </a:lnTo>
                <a:lnTo>
                  <a:pt x="19202" y="944"/>
                </a:lnTo>
                <a:lnTo>
                  <a:pt x="16322" y="0"/>
                </a:lnTo>
                <a:lnTo>
                  <a:pt x="6720" y="0"/>
                </a:lnTo>
                <a:lnTo>
                  <a:pt x="3840" y="944"/>
                </a:lnTo>
                <a:lnTo>
                  <a:pt x="1920" y="2880"/>
                </a:lnTo>
                <a:lnTo>
                  <a:pt x="0" y="3825"/>
                </a:lnTo>
                <a:lnTo>
                  <a:pt x="0" y="19187"/>
                </a:lnTo>
                <a:lnTo>
                  <a:pt x="1920" y="21107"/>
                </a:lnTo>
                <a:lnTo>
                  <a:pt x="3840" y="22067"/>
                </a:lnTo>
                <a:lnTo>
                  <a:pt x="6720" y="23027"/>
                </a:lnTo>
                <a:lnTo>
                  <a:pt x="16322" y="23027"/>
                </a:lnTo>
                <a:lnTo>
                  <a:pt x="19202" y="22067"/>
                </a:lnTo>
                <a:lnTo>
                  <a:pt x="21122" y="21107"/>
                </a:lnTo>
                <a:lnTo>
                  <a:pt x="23042" y="19187"/>
                </a:lnTo>
                <a:lnTo>
                  <a:pt x="24003" y="16306"/>
                </a:lnTo>
                <a:lnTo>
                  <a:pt x="24003" y="1150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4" name="object 294"/>
          <p:cNvSpPr/>
          <p:nvPr/>
        </p:nvSpPr>
        <p:spPr>
          <a:xfrm>
            <a:off x="3066379" y="6389613"/>
            <a:ext cx="6720" cy="37444"/>
          </a:xfrm>
          <a:custGeom>
            <a:avLst/>
            <a:gdLst/>
            <a:ahLst/>
            <a:cxnLst/>
            <a:rect l="l" t="t" r="r" b="b"/>
            <a:pathLst>
              <a:path w="6720" h="37444">
                <a:moveTo>
                  <a:pt x="6720" y="37444"/>
                </a:moveTo>
                <a:lnTo>
                  <a:pt x="4800" y="13441"/>
                </a:lnTo>
                <a:lnTo>
                  <a:pt x="2880" y="9601"/>
                </a:lnTo>
                <a:lnTo>
                  <a:pt x="960" y="4800"/>
                </a:lnTo>
                <a:lnTo>
                  <a:pt x="0" y="0"/>
                </a:lnTo>
                <a:lnTo>
                  <a:pt x="0" y="35524"/>
                </a:lnTo>
                <a:lnTo>
                  <a:pt x="6720" y="374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5" name="object 295"/>
          <p:cNvSpPr/>
          <p:nvPr/>
        </p:nvSpPr>
        <p:spPr>
          <a:xfrm>
            <a:off x="3044296" y="6315699"/>
            <a:ext cx="105597" cy="115199"/>
          </a:xfrm>
          <a:custGeom>
            <a:avLst/>
            <a:gdLst/>
            <a:ahLst/>
            <a:cxnLst/>
            <a:rect l="l" t="t" r="r" b="b"/>
            <a:pathLst>
              <a:path w="105597" h="115199">
                <a:moveTo>
                  <a:pt x="975" y="75834"/>
                </a:moveTo>
                <a:lnTo>
                  <a:pt x="2880" y="82555"/>
                </a:lnTo>
                <a:lnTo>
                  <a:pt x="4815" y="89275"/>
                </a:lnTo>
                <a:lnTo>
                  <a:pt x="8656" y="95036"/>
                </a:lnTo>
                <a:lnTo>
                  <a:pt x="12496" y="100797"/>
                </a:lnTo>
                <a:lnTo>
                  <a:pt x="17282" y="105597"/>
                </a:lnTo>
                <a:lnTo>
                  <a:pt x="22082" y="109438"/>
                </a:lnTo>
                <a:lnTo>
                  <a:pt x="22082" y="73913"/>
                </a:lnTo>
                <a:lnTo>
                  <a:pt x="21122" y="68153"/>
                </a:lnTo>
                <a:lnTo>
                  <a:pt x="20162" y="63352"/>
                </a:lnTo>
                <a:lnTo>
                  <a:pt x="20162" y="50886"/>
                </a:lnTo>
                <a:lnTo>
                  <a:pt x="21122" y="46070"/>
                </a:lnTo>
                <a:lnTo>
                  <a:pt x="22082" y="40325"/>
                </a:lnTo>
                <a:lnTo>
                  <a:pt x="23042" y="35524"/>
                </a:lnTo>
                <a:lnTo>
                  <a:pt x="25923" y="30723"/>
                </a:lnTo>
                <a:lnTo>
                  <a:pt x="27843" y="27843"/>
                </a:lnTo>
                <a:lnTo>
                  <a:pt x="30723" y="24002"/>
                </a:lnTo>
                <a:lnTo>
                  <a:pt x="34564" y="21122"/>
                </a:lnTo>
                <a:lnTo>
                  <a:pt x="38404" y="19202"/>
                </a:lnTo>
                <a:lnTo>
                  <a:pt x="42245" y="16322"/>
                </a:lnTo>
                <a:lnTo>
                  <a:pt x="47045" y="15361"/>
                </a:lnTo>
                <a:lnTo>
                  <a:pt x="59527" y="15361"/>
                </a:lnTo>
                <a:lnTo>
                  <a:pt x="64328" y="17282"/>
                </a:lnTo>
                <a:lnTo>
                  <a:pt x="68168" y="19202"/>
                </a:lnTo>
                <a:lnTo>
                  <a:pt x="72969" y="21122"/>
                </a:lnTo>
                <a:lnTo>
                  <a:pt x="75849" y="24002"/>
                </a:lnTo>
                <a:lnTo>
                  <a:pt x="78729" y="27843"/>
                </a:lnTo>
                <a:lnTo>
                  <a:pt x="80650" y="31683"/>
                </a:lnTo>
                <a:lnTo>
                  <a:pt x="82570" y="36484"/>
                </a:lnTo>
                <a:lnTo>
                  <a:pt x="83530" y="41285"/>
                </a:lnTo>
                <a:lnTo>
                  <a:pt x="84490" y="47045"/>
                </a:lnTo>
                <a:lnTo>
                  <a:pt x="85450" y="51846"/>
                </a:lnTo>
                <a:lnTo>
                  <a:pt x="85450" y="64312"/>
                </a:lnTo>
                <a:lnTo>
                  <a:pt x="84490" y="69128"/>
                </a:lnTo>
                <a:lnTo>
                  <a:pt x="83530" y="74874"/>
                </a:lnTo>
                <a:lnTo>
                  <a:pt x="81610" y="79674"/>
                </a:lnTo>
                <a:lnTo>
                  <a:pt x="79689" y="84475"/>
                </a:lnTo>
                <a:lnTo>
                  <a:pt x="77769" y="87355"/>
                </a:lnTo>
                <a:lnTo>
                  <a:pt x="74889" y="91196"/>
                </a:lnTo>
                <a:lnTo>
                  <a:pt x="71048" y="94076"/>
                </a:lnTo>
                <a:lnTo>
                  <a:pt x="67208" y="95996"/>
                </a:lnTo>
                <a:lnTo>
                  <a:pt x="63367" y="97917"/>
                </a:lnTo>
                <a:lnTo>
                  <a:pt x="58567" y="98877"/>
                </a:lnTo>
                <a:lnTo>
                  <a:pt x="46085" y="98877"/>
                </a:lnTo>
                <a:lnTo>
                  <a:pt x="41285" y="97917"/>
                </a:lnTo>
                <a:lnTo>
                  <a:pt x="37444" y="95996"/>
                </a:lnTo>
                <a:lnTo>
                  <a:pt x="32644" y="94076"/>
                </a:lnTo>
                <a:lnTo>
                  <a:pt x="29763" y="90236"/>
                </a:lnTo>
                <a:lnTo>
                  <a:pt x="26883" y="87355"/>
                </a:lnTo>
                <a:lnTo>
                  <a:pt x="28803" y="111358"/>
                </a:lnTo>
                <a:lnTo>
                  <a:pt x="35524" y="114239"/>
                </a:lnTo>
                <a:lnTo>
                  <a:pt x="43205" y="115199"/>
                </a:lnTo>
                <a:lnTo>
                  <a:pt x="60487" y="115199"/>
                </a:lnTo>
                <a:lnTo>
                  <a:pt x="68168" y="114239"/>
                </a:lnTo>
                <a:lnTo>
                  <a:pt x="74889" y="111358"/>
                </a:lnTo>
                <a:lnTo>
                  <a:pt x="81610" y="108478"/>
                </a:lnTo>
                <a:lnTo>
                  <a:pt x="87370" y="103677"/>
                </a:lnTo>
                <a:lnTo>
                  <a:pt x="92171" y="98877"/>
                </a:lnTo>
                <a:lnTo>
                  <a:pt x="96972" y="94076"/>
                </a:lnTo>
                <a:lnTo>
                  <a:pt x="99852" y="87355"/>
                </a:lnTo>
                <a:lnTo>
                  <a:pt x="101757" y="80634"/>
                </a:lnTo>
                <a:lnTo>
                  <a:pt x="104637" y="72969"/>
                </a:lnTo>
                <a:lnTo>
                  <a:pt x="105597" y="65288"/>
                </a:lnTo>
                <a:lnTo>
                  <a:pt x="105597" y="48006"/>
                </a:lnTo>
                <a:lnTo>
                  <a:pt x="104637" y="39364"/>
                </a:lnTo>
                <a:lnTo>
                  <a:pt x="102732" y="32644"/>
                </a:lnTo>
                <a:lnTo>
                  <a:pt x="99852" y="25923"/>
                </a:lnTo>
                <a:lnTo>
                  <a:pt x="96972" y="19202"/>
                </a:lnTo>
                <a:lnTo>
                  <a:pt x="93131" y="14401"/>
                </a:lnTo>
                <a:lnTo>
                  <a:pt x="88331" y="9601"/>
                </a:lnTo>
                <a:lnTo>
                  <a:pt x="82570" y="5760"/>
                </a:lnTo>
                <a:lnTo>
                  <a:pt x="76809" y="3840"/>
                </a:lnTo>
                <a:lnTo>
                  <a:pt x="70088" y="960"/>
                </a:lnTo>
                <a:lnTo>
                  <a:pt x="62407" y="0"/>
                </a:lnTo>
                <a:lnTo>
                  <a:pt x="45125" y="0"/>
                </a:lnTo>
                <a:lnTo>
                  <a:pt x="36484" y="960"/>
                </a:lnTo>
                <a:lnTo>
                  <a:pt x="29763" y="3840"/>
                </a:lnTo>
                <a:lnTo>
                  <a:pt x="23042" y="6720"/>
                </a:lnTo>
                <a:lnTo>
                  <a:pt x="17282" y="10561"/>
                </a:lnTo>
                <a:lnTo>
                  <a:pt x="13441" y="16322"/>
                </a:lnTo>
                <a:lnTo>
                  <a:pt x="8656" y="21122"/>
                </a:lnTo>
                <a:lnTo>
                  <a:pt x="5775" y="27843"/>
                </a:lnTo>
                <a:lnTo>
                  <a:pt x="2880" y="34564"/>
                </a:lnTo>
                <a:lnTo>
                  <a:pt x="975" y="42230"/>
                </a:lnTo>
                <a:lnTo>
                  <a:pt x="0" y="49911"/>
                </a:lnTo>
                <a:lnTo>
                  <a:pt x="0" y="67193"/>
                </a:lnTo>
                <a:lnTo>
                  <a:pt x="975" y="7583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6" name="object 296"/>
          <p:cNvSpPr/>
          <p:nvPr/>
        </p:nvSpPr>
        <p:spPr>
          <a:xfrm>
            <a:off x="3178698" y="6315699"/>
            <a:ext cx="91196" cy="114239"/>
          </a:xfrm>
          <a:custGeom>
            <a:avLst/>
            <a:gdLst/>
            <a:ahLst/>
            <a:cxnLst/>
            <a:rect l="l" t="t" r="r" b="b"/>
            <a:pathLst>
              <a:path w="91196" h="114239">
                <a:moveTo>
                  <a:pt x="48966" y="16322"/>
                </a:moveTo>
                <a:lnTo>
                  <a:pt x="52806" y="16322"/>
                </a:lnTo>
                <a:lnTo>
                  <a:pt x="56647" y="17282"/>
                </a:lnTo>
                <a:lnTo>
                  <a:pt x="58567" y="18242"/>
                </a:lnTo>
                <a:lnTo>
                  <a:pt x="62407" y="20162"/>
                </a:lnTo>
                <a:lnTo>
                  <a:pt x="64312" y="22082"/>
                </a:lnTo>
                <a:lnTo>
                  <a:pt x="66248" y="24963"/>
                </a:lnTo>
                <a:lnTo>
                  <a:pt x="68153" y="26883"/>
                </a:lnTo>
                <a:lnTo>
                  <a:pt x="69113" y="30723"/>
                </a:lnTo>
                <a:lnTo>
                  <a:pt x="70088" y="33604"/>
                </a:lnTo>
                <a:lnTo>
                  <a:pt x="71048" y="37444"/>
                </a:lnTo>
                <a:lnTo>
                  <a:pt x="71993" y="42230"/>
                </a:lnTo>
                <a:lnTo>
                  <a:pt x="71993" y="112318"/>
                </a:lnTo>
                <a:lnTo>
                  <a:pt x="72953" y="113278"/>
                </a:lnTo>
                <a:lnTo>
                  <a:pt x="74874" y="113278"/>
                </a:lnTo>
                <a:lnTo>
                  <a:pt x="76794" y="114239"/>
                </a:lnTo>
                <a:lnTo>
                  <a:pt x="86395" y="114239"/>
                </a:lnTo>
                <a:lnTo>
                  <a:pt x="87355" y="113278"/>
                </a:lnTo>
                <a:lnTo>
                  <a:pt x="89275" y="113278"/>
                </a:lnTo>
                <a:lnTo>
                  <a:pt x="89275" y="112318"/>
                </a:lnTo>
                <a:lnTo>
                  <a:pt x="90236" y="112318"/>
                </a:lnTo>
                <a:lnTo>
                  <a:pt x="91196" y="111358"/>
                </a:lnTo>
                <a:lnTo>
                  <a:pt x="91196" y="38404"/>
                </a:lnTo>
                <a:lnTo>
                  <a:pt x="90236" y="31683"/>
                </a:lnTo>
                <a:lnTo>
                  <a:pt x="89275" y="26883"/>
                </a:lnTo>
                <a:lnTo>
                  <a:pt x="87355" y="21122"/>
                </a:lnTo>
                <a:lnTo>
                  <a:pt x="85435" y="16322"/>
                </a:lnTo>
                <a:lnTo>
                  <a:pt x="82555" y="12481"/>
                </a:lnTo>
                <a:lnTo>
                  <a:pt x="79674" y="8641"/>
                </a:lnTo>
                <a:lnTo>
                  <a:pt x="75834" y="5760"/>
                </a:lnTo>
                <a:lnTo>
                  <a:pt x="71048" y="2880"/>
                </a:lnTo>
                <a:lnTo>
                  <a:pt x="66248" y="960"/>
                </a:lnTo>
                <a:lnTo>
                  <a:pt x="60487" y="0"/>
                </a:lnTo>
                <a:lnTo>
                  <a:pt x="47045" y="0"/>
                </a:lnTo>
                <a:lnTo>
                  <a:pt x="41285" y="960"/>
                </a:lnTo>
                <a:lnTo>
                  <a:pt x="35524" y="3840"/>
                </a:lnTo>
                <a:lnTo>
                  <a:pt x="28803" y="7680"/>
                </a:lnTo>
                <a:lnTo>
                  <a:pt x="23042" y="12481"/>
                </a:lnTo>
                <a:lnTo>
                  <a:pt x="17282" y="19202"/>
                </a:lnTo>
                <a:lnTo>
                  <a:pt x="17282" y="2880"/>
                </a:lnTo>
                <a:lnTo>
                  <a:pt x="16322" y="2880"/>
                </a:lnTo>
                <a:lnTo>
                  <a:pt x="15361" y="1920"/>
                </a:lnTo>
                <a:lnTo>
                  <a:pt x="12481" y="1920"/>
                </a:lnTo>
                <a:lnTo>
                  <a:pt x="11521" y="960"/>
                </a:lnTo>
                <a:lnTo>
                  <a:pt x="5760" y="960"/>
                </a:lnTo>
                <a:lnTo>
                  <a:pt x="480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12318"/>
                </a:lnTo>
                <a:lnTo>
                  <a:pt x="960" y="112318"/>
                </a:lnTo>
                <a:lnTo>
                  <a:pt x="960" y="113278"/>
                </a:lnTo>
                <a:lnTo>
                  <a:pt x="3840" y="113278"/>
                </a:lnTo>
                <a:lnTo>
                  <a:pt x="4800" y="114239"/>
                </a:lnTo>
                <a:lnTo>
                  <a:pt x="14401" y="114239"/>
                </a:lnTo>
                <a:lnTo>
                  <a:pt x="15361" y="113278"/>
                </a:lnTo>
                <a:lnTo>
                  <a:pt x="17282" y="113278"/>
                </a:lnTo>
                <a:lnTo>
                  <a:pt x="18242" y="112318"/>
                </a:lnTo>
                <a:lnTo>
                  <a:pt x="19202" y="112318"/>
                </a:lnTo>
                <a:lnTo>
                  <a:pt x="19202" y="36484"/>
                </a:lnTo>
                <a:lnTo>
                  <a:pt x="24963" y="29763"/>
                </a:lnTo>
                <a:lnTo>
                  <a:pt x="29763" y="24963"/>
                </a:lnTo>
                <a:lnTo>
                  <a:pt x="34564" y="21122"/>
                </a:lnTo>
                <a:lnTo>
                  <a:pt x="39364" y="18242"/>
                </a:lnTo>
                <a:lnTo>
                  <a:pt x="44165" y="16322"/>
                </a:lnTo>
                <a:lnTo>
                  <a:pt x="48966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7" name="object 297"/>
          <p:cNvSpPr/>
          <p:nvPr/>
        </p:nvSpPr>
        <p:spPr>
          <a:xfrm>
            <a:off x="3348609" y="6288816"/>
            <a:ext cx="69128" cy="142082"/>
          </a:xfrm>
          <a:custGeom>
            <a:avLst/>
            <a:gdLst/>
            <a:ahLst/>
            <a:cxnLst/>
            <a:rect l="l" t="t" r="r" b="b"/>
            <a:pathLst>
              <a:path w="69128" h="142082">
                <a:moveTo>
                  <a:pt x="960" y="43205"/>
                </a:moveTo>
                <a:lnTo>
                  <a:pt x="1935" y="44165"/>
                </a:lnTo>
                <a:lnTo>
                  <a:pt x="2880" y="45125"/>
                </a:lnTo>
                <a:lnTo>
                  <a:pt x="18242" y="45125"/>
                </a:lnTo>
                <a:lnTo>
                  <a:pt x="18242" y="112318"/>
                </a:lnTo>
                <a:lnTo>
                  <a:pt x="19202" y="118079"/>
                </a:lnTo>
                <a:lnTo>
                  <a:pt x="20162" y="121919"/>
                </a:lnTo>
                <a:lnTo>
                  <a:pt x="21122" y="126720"/>
                </a:lnTo>
                <a:lnTo>
                  <a:pt x="23042" y="130561"/>
                </a:lnTo>
                <a:lnTo>
                  <a:pt x="25923" y="133441"/>
                </a:lnTo>
                <a:lnTo>
                  <a:pt x="27843" y="136321"/>
                </a:lnTo>
                <a:lnTo>
                  <a:pt x="31683" y="138242"/>
                </a:lnTo>
                <a:lnTo>
                  <a:pt x="35524" y="140162"/>
                </a:lnTo>
                <a:lnTo>
                  <a:pt x="39364" y="141122"/>
                </a:lnTo>
                <a:lnTo>
                  <a:pt x="44165" y="142082"/>
                </a:lnTo>
                <a:lnTo>
                  <a:pt x="56647" y="142082"/>
                </a:lnTo>
                <a:lnTo>
                  <a:pt x="58567" y="141122"/>
                </a:lnTo>
                <a:lnTo>
                  <a:pt x="59527" y="141122"/>
                </a:lnTo>
                <a:lnTo>
                  <a:pt x="61447" y="140162"/>
                </a:lnTo>
                <a:lnTo>
                  <a:pt x="63367" y="140162"/>
                </a:lnTo>
                <a:lnTo>
                  <a:pt x="64328" y="139202"/>
                </a:lnTo>
                <a:lnTo>
                  <a:pt x="65288" y="139202"/>
                </a:lnTo>
                <a:lnTo>
                  <a:pt x="66248" y="138242"/>
                </a:lnTo>
                <a:lnTo>
                  <a:pt x="67208" y="138242"/>
                </a:lnTo>
                <a:lnTo>
                  <a:pt x="67208" y="137281"/>
                </a:lnTo>
                <a:lnTo>
                  <a:pt x="68168" y="136321"/>
                </a:lnTo>
                <a:lnTo>
                  <a:pt x="68168" y="135361"/>
                </a:lnTo>
                <a:lnTo>
                  <a:pt x="69128" y="133441"/>
                </a:lnTo>
                <a:lnTo>
                  <a:pt x="69128" y="126720"/>
                </a:lnTo>
                <a:lnTo>
                  <a:pt x="68168" y="125760"/>
                </a:lnTo>
                <a:lnTo>
                  <a:pt x="68168" y="122880"/>
                </a:lnTo>
                <a:lnTo>
                  <a:pt x="67208" y="122880"/>
                </a:lnTo>
                <a:lnTo>
                  <a:pt x="66248" y="121919"/>
                </a:lnTo>
                <a:lnTo>
                  <a:pt x="65288" y="121919"/>
                </a:lnTo>
                <a:lnTo>
                  <a:pt x="64328" y="122880"/>
                </a:lnTo>
                <a:lnTo>
                  <a:pt x="63367" y="122880"/>
                </a:lnTo>
                <a:lnTo>
                  <a:pt x="62407" y="123840"/>
                </a:lnTo>
                <a:lnTo>
                  <a:pt x="61447" y="123840"/>
                </a:lnTo>
                <a:lnTo>
                  <a:pt x="60487" y="124800"/>
                </a:lnTo>
                <a:lnTo>
                  <a:pt x="57607" y="124800"/>
                </a:lnTo>
                <a:lnTo>
                  <a:pt x="55686" y="125760"/>
                </a:lnTo>
                <a:lnTo>
                  <a:pt x="47045" y="125760"/>
                </a:lnTo>
                <a:lnTo>
                  <a:pt x="43205" y="123840"/>
                </a:lnTo>
                <a:lnTo>
                  <a:pt x="41285" y="119999"/>
                </a:lnTo>
                <a:lnTo>
                  <a:pt x="39364" y="116159"/>
                </a:lnTo>
                <a:lnTo>
                  <a:pt x="37444" y="111358"/>
                </a:lnTo>
                <a:lnTo>
                  <a:pt x="37444" y="45125"/>
                </a:lnTo>
                <a:lnTo>
                  <a:pt x="66248" y="45125"/>
                </a:lnTo>
                <a:lnTo>
                  <a:pt x="67208" y="44165"/>
                </a:lnTo>
                <a:lnTo>
                  <a:pt x="68168" y="43205"/>
                </a:lnTo>
                <a:lnTo>
                  <a:pt x="68168" y="41285"/>
                </a:lnTo>
                <a:lnTo>
                  <a:pt x="69128" y="39364"/>
                </a:lnTo>
                <a:lnTo>
                  <a:pt x="69128" y="33604"/>
                </a:lnTo>
                <a:lnTo>
                  <a:pt x="68168" y="32644"/>
                </a:lnTo>
                <a:lnTo>
                  <a:pt x="68168" y="30723"/>
                </a:lnTo>
                <a:lnTo>
                  <a:pt x="67208" y="29763"/>
                </a:lnTo>
                <a:lnTo>
                  <a:pt x="66248" y="28803"/>
                </a:lnTo>
                <a:lnTo>
                  <a:pt x="37444" y="28803"/>
                </a:lnTo>
                <a:lnTo>
                  <a:pt x="37444" y="1935"/>
                </a:lnTo>
                <a:lnTo>
                  <a:pt x="36484" y="960"/>
                </a:lnTo>
                <a:lnTo>
                  <a:pt x="35524" y="960"/>
                </a:lnTo>
                <a:lnTo>
                  <a:pt x="35524" y="0"/>
                </a:lnTo>
                <a:lnTo>
                  <a:pt x="22082" y="0"/>
                </a:lnTo>
                <a:lnTo>
                  <a:pt x="21122" y="960"/>
                </a:lnTo>
                <a:lnTo>
                  <a:pt x="19202" y="960"/>
                </a:lnTo>
                <a:lnTo>
                  <a:pt x="19202" y="1935"/>
                </a:lnTo>
                <a:lnTo>
                  <a:pt x="18242" y="2880"/>
                </a:lnTo>
                <a:lnTo>
                  <a:pt x="18242" y="28803"/>
                </a:lnTo>
                <a:lnTo>
                  <a:pt x="1935" y="28803"/>
                </a:lnTo>
                <a:lnTo>
                  <a:pt x="1935" y="29763"/>
                </a:lnTo>
                <a:lnTo>
                  <a:pt x="960" y="29763"/>
                </a:lnTo>
                <a:lnTo>
                  <a:pt x="960" y="30723"/>
                </a:lnTo>
                <a:lnTo>
                  <a:pt x="0" y="31683"/>
                </a:lnTo>
                <a:lnTo>
                  <a:pt x="0" y="41285"/>
                </a:lnTo>
                <a:lnTo>
                  <a:pt x="960" y="4320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8" name="object 298"/>
          <p:cNvSpPr/>
          <p:nvPr/>
        </p:nvSpPr>
        <p:spPr>
          <a:xfrm>
            <a:off x="3434059" y="6315699"/>
            <a:ext cx="105597" cy="115199"/>
          </a:xfrm>
          <a:custGeom>
            <a:avLst/>
            <a:gdLst/>
            <a:ahLst/>
            <a:cxnLst/>
            <a:rect l="l" t="t" r="r" b="b"/>
            <a:pathLst>
              <a:path w="105597" h="115199">
                <a:moveTo>
                  <a:pt x="0" y="58567"/>
                </a:moveTo>
                <a:lnTo>
                  <a:pt x="0" y="67193"/>
                </a:lnTo>
                <a:lnTo>
                  <a:pt x="960" y="75834"/>
                </a:lnTo>
                <a:lnTo>
                  <a:pt x="2880" y="82555"/>
                </a:lnTo>
                <a:lnTo>
                  <a:pt x="4785" y="89275"/>
                </a:lnTo>
                <a:lnTo>
                  <a:pt x="8625" y="95036"/>
                </a:lnTo>
                <a:lnTo>
                  <a:pt x="12466" y="100797"/>
                </a:lnTo>
                <a:lnTo>
                  <a:pt x="16306" y="105597"/>
                </a:lnTo>
                <a:lnTo>
                  <a:pt x="22067" y="109438"/>
                </a:lnTo>
                <a:lnTo>
                  <a:pt x="20147" y="68153"/>
                </a:lnTo>
                <a:lnTo>
                  <a:pt x="20147" y="46070"/>
                </a:lnTo>
                <a:lnTo>
                  <a:pt x="22067" y="40325"/>
                </a:lnTo>
                <a:lnTo>
                  <a:pt x="23027" y="35524"/>
                </a:lnTo>
                <a:lnTo>
                  <a:pt x="24947" y="30723"/>
                </a:lnTo>
                <a:lnTo>
                  <a:pt x="27828" y="27843"/>
                </a:lnTo>
                <a:lnTo>
                  <a:pt x="30708" y="24002"/>
                </a:lnTo>
                <a:lnTo>
                  <a:pt x="33588" y="21122"/>
                </a:lnTo>
                <a:lnTo>
                  <a:pt x="37429" y="19202"/>
                </a:lnTo>
                <a:lnTo>
                  <a:pt x="42230" y="16322"/>
                </a:lnTo>
                <a:lnTo>
                  <a:pt x="47030" y="15361"/>
                </a:lnTo>
                <a:lnTo>
                  <a:pt x="58552" y="15361"/>
                </a:lnTo>
                <a:lnTo>
                  <a:pt x="64312" y="17282"/>
                </a:lnTo>
                <a:lnTo>
                  <a:pt x="68153" y="19202"/>
                </a:lnTo>
                <a:lnTo>
                  <a:pt x="71993" y="21122"/>
                </a:lnTo>
                <a:lnTo>
                  <a:pt x="75834" y="24002"/>
                </a:lnTo>
                <a:lnTo>
                  <a:pt x="77754" y="27843"/>
                </a:lnTo>
                <a:lnTo>
                  <a:pt x="80634" y="31683"/>
                </a:lnTo>
                <a:lnTo>
                  <a:pt x="82555" y="36484"/>
                </a:lnTo>
                <a:lnTo>
                  <a:pt x="83515" y="41285"/>
                </a:lnTo>
                <a:lnTo>
                  <a:pt x="84475" y="47045"/>
                </a:lnTo>
                <a:lnTo>
                  <a:pt x="84475" y="69128"/>
                </a:lnTo>
                <a:lnTo>
                  <a:pt x="82555" y="74874"/>
                </a:lnTo>
                <a:lnTo>
                  <a:pt x="81594" y="79674"/>
                </a:lnTo>
                <a:lnTo>
                  <a:pt x="79674" y="84475"/>
                </a:lnTo>
                <a:lnTo>
                  <a:pt x="76794" y="87355"/>
                </a:lnTo>
                <a:lnTo>
                  <a:pt x="74874" y="91196"/>
                </a:lnTo>
                <a:lnTo>
                  <a:pt x="71033" y="94076"/>
                </a:lnTo>
                <a:lnTo>
                  <a:pt x="67193" y="95996"/>
                </a:lnTo>
                <a:lnTo>
                  <a:pt x="62392" y="97917"/>
                </a:lnTo>
                <a:lnTo>
                  <a:pt x="57591" y="98877"/>
                </a:lnTo>
                <a:lnTo>
                  <a:pt x="46070" y="98877"/>
                </a:lnTo>
                <a:lnTo>
                  <a:pt x="41269" y="97917"/>
                </a:lnTo>
                <a:lnTo>
                  <a:pt x="36469" y="95996"/>
                </a:lnTo>
                <a:lnTo>
                  <a:pt x="32628" y="94076"/>
                </a:lnTo>
                <a:lnTo>
                  <a:pt x="28788" y="90236"/>
                </a:lnTo>
                <a:lnTo>
                  <a:pt x="26868" y="87355"/>
                </a:lnTo>
                <a:lnTo>
                  <a:pt x="28788" y="111358"/>
                </a:lnTo>
                <a:lnTo>
                  <a:pt x="35509" y="114239"/>
                </a:lnTo>
                <a:lnTo>
                  <a:pt x="42230" y="115199"/>
                </a:lnTo>
                <a:lnTo>
                  <a:pt x="60472" y="115199"/>
                </a:lnTo>
                <a:lnTo>
                  <a:pt x="68153" y="114239"/>
                </a:lnTo>
                <a:lnTo>
                  <a:pt x="74874" y="111358"/>
                </a:lnTo>
                <a:lnTo>
                  <a:pt x="81594" y="108478"/>
                </a:lnTo>
                <a:lnTo>
                  <a:pt x="87355" y="103677"/>
                </a:lnTo>
                <a:lnTo>
                  <a:pt x="92156" y="98877"/>
                </a:lnTo>
                <a:lnTo>
                  <a:pt x="95981" y="94076"/>
                </a:lnTo>
                <a:lnTo>
                  <a:pt x="99821" y="87355"/>
                </a:lnTo>
                <a:lnTo>
                  <a:pt x="101757" y="80634"/>
                </a:lnTo>
                <a:lnTo>
                  <a:pt x="104637" y="72969"/>
                </a:lnTo>
                <a:lnTo>
                  <a:pt x="105597" y="65288"/>
                </a:lnTo>
                <a:lnTo>
                  <a:pt x="105597" y="48006"/>
                </a:lnTo>
                <a:lnTo>
                  <a:pt x="104637" y="39364"/>
                </a:lnTo>
                <a:lnTo>
                  <a:pt x="101757" y="32644"/>
                </a:lnTo>
                <a:lnTo>
                  <a:pt x="99821" y="25923"/>
                </a:lnTo>
                <a:lnTo>
                  <a:pt x="96956" y="19202"/>
                </a:lnTo>
                <a:lnTo>
                  <a:pt x="92156" y="14401"/>
                </a:lnTo>
                <a:lnTo>
                  <a:pt x="88315" y="9601"/>
                </a:lnTo>
                <a:lnTo>
                  <a:pt x="82555" y="5760"/>
                </a:lnTo>
                <a:lnTo>
                  <a:pt x="75834" y="3840"/>
                </a:lnTo>
                <a:lnTo>
                  <a:pt x="70073" y="960"/>
                </a:lnTo>
                <a:lnTo>
                  <a:pt x="62392" y="0"/>
                </a:lnTo>
                <a:lnTo>
                  <a:pt x="44150" y="0"/>
                </a:lnTo>
                <a:lnTo>
                  <a:pt x="36469" y="960"/>
                </a:lnTo>
                <a:lnTo>
                  <a:pt x="29748" y="3840"/>
                </a:lnTo>
                <a:lnTo>
                  <a:pt x="23027" y="6720"/>
                </a:lnTo>
                <a:lnTo>
                  <a:pt x="17266" y="10561"/>
                </a:lnTo>
                <a:lnTo>
                  <a:pt x="13426" y="16322"/>
                </a:lnTo>
                <a:lnTo>
                  <a:pt x="8625" y="21122"/>
                </a:lnTo>
                <a:lnTo>
                  <a:pt x="4785" y="27843"/>
                </a:lnTo>
                <a:lnTo>
                  <a:pt x="2880" y="34564"/>
                </a:lnTo>
                <a:lnTo>
                  <a:pt x="960" y="42230"/>
                </a:lnTo>
                <a:lnTo>
                  <a:pt x="0" y="49911"/>
                </a:lnTo>
                <a:lnTo>
                  <a:pt x="0" y="5856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9" name="object 299"/>
          <p:cNvSpPr/>
          <p:nvPr/>
        </p:nvSpPr>
        <p:spPr>
          <a:xfrm>
            <a:off x="3454206" y="6383853"/>
            <a:ext cx="8641" cy="43205"/>
          </a:xfrm>
          <a:custGeom>
            <a:avLst/>
            <a:gdLst/>
            <a:ahLst/>
            <a:cxnLst/>
            <a:rect l="l" t="t" r="r" b="b"/>
            <a:pathLst>
              <a:path w="8641" h="43205">
                <a:moveTo>
                  <a:pt x="6720" y="19202"/>
                </a:moveTo>
                <a:lnTo>
                  <a:pt x="3840" y="15361"/>
                </a:lnTo>
                <a:lnTo>
                  <a:pt x="1920" y="10561"/>
                </a:lnTo>
                <a:lnTo>
                  <a:pt x="960" y="5760"/>
                </a:lnTo>
                <a:lnTo>
                  <a:pt x="0" y="0"/>
                </a:lnTo>
                <a:lnTo>
                  <a:pt x="1920" y="41285"/>
                </a:lnTo>
                <a:lnTo>
                  <a:pt x="8641" y="43205"/>
                </a:lnTo>
                <a:lnTo>
                  <a:pt x="6720" y="192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0" name="object 300"/>
          <p:cNvSpPr/>
          <p:nvPr/>
        </p:nvSpPr>
        <p:spPr>
          <a:xfrm>
            <a:off x="3567485" y="6316659"/>
            <a:ext cx="91196" cy="114239"/>
          </a:xfrm>
          <a:custGeom>
            <a:avLst/>
            <a:gdLst/>
            <a:ahLst/>
            <a:cxnLst/>
            <a:rect l="l" t="t" r="r" b="b"/>
            <a:pathLst>
              <a:path w="91196" h="114239">
                <a:moveTo>
                  <a:pt x="19202" y="1920"/>
                </a:moveTo>
                <a:lnTo>
                  <a:pt x="18242" y="1920"/>
                </a:lnTo>
                <a:lnTo>
                  <a:pt x="17282" y="960"/>
                </a:lnTo>
                <a:lnTo>
                  <a:pt x="14401" y="960"/>
                </a:lnTo>
                <a:lnTo>
                  <a:pt x="12481" y="0"/>
                </a:lnTo>
                <a:lnTo>
                  <a:pt x="5760" y="0"/>
                </a:lnTo>
                <a:lnTo>
                  <a:pt x="480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82555"/>
                </a:lnTo>
                <a:lnTo>
                  <a:pt x="1920" y="87355"/>
                </a:lnTo>
                <a:lnTo>
                  <a:pt x="2880" y="93116"/>
                </a:lnTo>
                <a:lnTo>
                  <a:pt x="4800" y="97917"/>
                </a:lnTo>
                <a:lnTo>
                  <a:pt x="7680" y="101757"/>
                </a:lnTo>
                <a:lnTo>
                  <a:pt x="11521" y="105597"/>
                </a:lnTo>
                <a:lnTo>
                  <a:pt x="15361" y="108478"/>
                </a:lnTo>
                <a:lnTo>
                  <a:pt x="20162" y="111358"/>
                </a:lnTo>
                <a:lnTo>
                  <a:pt x="24963" y="113278"/>
                </a:lnTo>
                <a:lnTo>
                  <a:pt x="30723" y="114239"/>
                </a:lnTo>
                <a:lnTo>
                  <a:pt x="44165" y="114239"/>
                </a:lnTo>
                <a:lnTo>
                  <a:pt x="49926" y="113278"/>
                </a:lnTo>
                <a:lnTo>
                  <a:pt x="55686" y="110398"/>
                </a:lnTo>
                <a:lnTo>
                  <a:pt x="61447" y="106558"/>
                </a:lnTo>
                <a:lnTo>
                  <a:pt x="67193" y="101757"/>
                </a:lnTo>
                <a:lnTo>
                  <a:pt x="72969" y="95036"/>
                </a:lnTo>
                <a:lnTo>
                  <a:pt x="72969" y="110398"/>
                </a:lnTo>
                <a:lnTo>
                  <a:pt x="73929" y="111358"/>
                </a:lnTo>
                <a:lnTo>
                  <a:pt x="73929" y="112318"/>
                </a:lnTo>
                <a:lnTo>
                  <a:pt x="76809" y="112318"/>
                </a:lnTo>
                <a:lnTo>
                  <a:pt x="77754" y="113278"/>
                </a:lnTo>
                <a:lnTo>
                  <a:pt x="86395" y="113278"/>
                </a:lnTo>
                <a:lnTo>
                  <a:pt x="87355" y="112318"/>
                </a:lnTo>
                <a:lnTo>
                  <a:pt x="89275" y="112318"/>
                </a:lnTo>
                <a:lnTo>
                  <a:pt x="89275" y="111358"/>
                </a:lnTo>
                <a:lnTo>
                  <a:pt x="90236" y="111358"/>
                </a:lnTo>
                <a:lnTo>
                  <a:pt x="91196" y="110398"/>
                </a:lnTo>
                <a:lnTo>
                  <a:pt x="91196" y="2880"/>
                </a:lnTo>
                <a:lnTo>
                  <a:pt x="90236" y="2880"/>
                </a:lnTo>
                <a:lnTo>
                  <a:pt x="90236" y="1920"/>
                </a:lnTo>
                <a:lnTo>
                  <a:pt x="89275" y="1920"/>
                </a:lnTo>
                <a:lnTo>
                  <a:pt x="89275" y="960"/>
                </a:lnTo>
                <a:lnTo>
                  <a:pt x="85435" y="960"/>
                </a:lnTo>
                <a:lnTo>
                  <a:pt x="84475" y="0"/>
                </a:lnTo>
                <a:lnTo>
                  <a:pt x="77754" y="0"/>
                </a:lnTo>
                <a:lnTo>
                  <a:pt x="76809" y="960"/>
                </a:lnTo>
                <a:lnTo>
                  <a:pt x="72969" y="960"/>
                </a:lnTo>
                <a:lnTo>
                  <a:pt x="72969" y="1920"/>
                </a:lnTo>
                <a:lnTo>
                  <a:pt x="71993" y="1920"/>
                </a:lnTo>
                <a:lnTo>
                  <a:pt x="71993" y="2880"/>
                </a:lnTo>
                <a:lnTo>
                  <a:pt x="71033" y="2880"/>
                </a:lnTo>
                <a:lnTo>
                  <a:pt x="71033" y="77754"/>
                </a:lnTo>
                <a:lnTo>
                  <a:pt x="66248" y="84475"/>
                </a:lnTo>
                <a:lnTo>
                  <a:pt x="60472" y="89275"/>
                </a:lnTo>
                <a:lnTo>
                  <a:pt x="55686" y="93116"/>
                </a:lnTo>
                <a:lnTo>
                  <a:pt x="50886" y="95996"/>
                </a:lnTo>
                <a:lnTo>
                  <a:pt x="46085" y="97917"/>
                </a:lnTo>
                <a:lnTo>
                  <a:pt x="37444" y="97917"/>
                </a:lnTo>
                <a:lnTo>
                  <a:pt x="34564" y="96956"/>
                </a:lnTo>
                <a:lnTo>
                  <a:pt x="31683" y="95996"/>
                </a:lnTo>
                <a:lnTo>
                  <a:pt x="28803" y="94076"/>
                </a:lnTo>
                <a:lnTo>
                  <a:pt x="26883" y="92156"/>
                </a:lnTo>
                <a:lnTo>
                  <a:pt x="24963" y="89275"/>
                </a:lnTo>
                <a:lnTo>
                  <a:pt x="23042" y="87355"/>
                </a:lnTo>
                <a:lnTo>
                  <a:pt x="21122" y="83515"/>
                </a:lnTo>
                <a:lnTo>
                  <a:pt x="20162" y="80634"/>
                </a:lnTo>
                <a:lnTo>
                  <a:pt x="19202" y="76794"/>
                </a:lnTo>
                <a:lnTo>
                  <a:pt x="19202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1" name="object 301"/>
          <p:cNvSpPr/>
          <p:nvPr/>
        </p:nvSpPr>
        <p:spPr>
          <a:xfrm>
            <a:off x="3686525" y="6315699"/>
            <a:ext cx="83515" cy="115199"/>
          </a:xfrm>
          <a:custGeom>
            <a:avLst/>
            <a:gdLst/>
            <a:ahLst/>
            <a:cxnLst/>
            <a:rect l="l" t="t" r="r" b="b"/>
            <a:pathLst>
              <a:path w="83515" h="115199">
                <a:moveTo>
                  <a:pt x="20493" y="49970"/>
                </a:moveTo>
                <a:lnTo>
                  <a:pt x="23056" y="36759"/>
                </a:lnTo>
                <a:lnTo>
                  <a:pt x="27843" y="26883"/>
                </a:lnTo>
                <a:lnTo>
                  <a:pt x="32644" y="19202"/>
                </a:lnTo>
                <a:lnTo>
                  <a:pt x="40325" y="16322"/>
                </a:lnTo>
                <a:lnTo>
                  <a:pt x="57591" y="16322"/>
                </a:lnTo>
                <a:lnTo>
                  <a:pt x="61432" y="18242"/>
                </a:lnTo>
                <a:lnTo>
                  <a:pt x="64312" y="19202"/>
                </a:lnTo>
                <a:lnTo>
                  <a:pt x="67193" y="21122"/>
                </a:lnTo>
                <a:lnTo>
                  <a:pt x="70073" y="22082"/>
                </a:lnTo>
                <a:lnTo>
                  <a:pt x="71993" y="24002"/>
                </a:lnTo>
                <a:lnTo>
                  <a:pt x="73913" y="24963"/>
                </a:lnTo>
                <a:lnTo>
                  <a:pt x="75834" y="26883"/>
                </a:lnTo>
                <a:lnTo>
                  <a:pt x="76794" y="27843"/>
                </a:lnTo>
                <a:lnTo>
                  <a:pt x="78714" y="28803"/>
                </a:lnTo>
                <a:lnTo>
                  <a:pt x="80634" y="28803"/>
                </a:lnTo>
                <a:lnTo>
                  <a:pt x="81594" y="27843"/>
                </a:lnTo>
                <a:lnTo>
                  <a:pt x="81594" y="26883"/>
                </a:lnTo>
                <a:lnTo>
                  <a:pt x="82555" y="24963"/>
                </a:lnTo>
                <a:lnTo>
                  <a:pt x="83515" y="23042"/>
                </a:lnTo>
                <a:lnTo>
                  <a:pt x="83515" y="19202"/>
                </a:lnTo>
                <a:lnTo>
                  <a:pt x="82555" y="17282"/>
                </a:lnTo>
                <a:lnTo>
                  <a:pt x="82555" y="13441"/>
                </a:lnTo>
                <a:lnTo>
                  <a:pt x="81594" y="12481"/>
                </a:lnTo>
                <a:lnTo>
                  <a:pt x="81594" y="11521"/>
                </a:lnTo>
                <a:lnTo>
                  <a:pt x="80634" y="10561"/>
                </a:lnTo>
                <a:lnTo>
                  <a:pt x="79674" y="9601"/>
                </a:lnTo>
                <a:lnTo>
                  <a:pt x="78714" y="8641"/>
                </a:lnTo>
                <a:lnTo>
                  <a:pt x="76794" y="7680"/>
                </a:lnTo>
                <a:lnTo>
                  <a:pt x="74874" y="6720"/>
                </a:lnTo>
                <a:lnTo>
                  <a:pt x="72953" y="4800"/>
                </a:lnTo>
                <a:lnTo>
                  <a:pt x="71033" y="3840"/>
                </a:lnTo>
                <a:lnTo>
                  <a:pt x="68153" y="2880"/>
                </a:lnTo>
                <a:lnTo>
                  <a:pt x="65272" y="1920"/>
                </a:lnTo>
                <a:lnTo>
                  <a:pt x="62392" y="960"/>
                </a:lnTo>
                <a:lnTo>
                  <a:pt x="59527" y="960"/>
                </a:lnTo>
                <a:lnTo>
                  <a:pt x="55686" y="0"/>
                </a:lnTo>
                <a:lnTo>
                  <a:pt x="42245" y="0"/>
                </a:lnTo>
                <a:lnTo>
                  <a:pt x="36484" y="960"/>
                </a:lnTo>
                <a:lnTo>
                  <a:pt x="29763" y="2880"/>
                </a:lnTo>
                <a:lnTo>
                  <a:pt x="24002" y="5760"/>
                </a:lnTo>
                <a:lnTo>
                  <a:pt x="19202" y="8641"/>
                </a:lnTo>
                <a:lnTo>
                  <a:pt x="14401" y="13441"/>
                </a:lnTo>
                <a:lnTo>
                  <a:pt x="9601" y="18242"/>
                </a:lnTo>
                <a:lnTo>
                  <a:pt x="6720" y="24963"/>
                </a:lnTo>
                <a:lnTo>
                  <a:pt x="3840" y="32644"/>
                </a:lnTo>
                <a:lnTo>
                  <a:pt x="3580" y="33272"/>
                </a:lnTo>
                <a:lnTo>
                  <a:pt x="785" y="44936"/>
                </a:lnTo>
                <a:lnTo>
                  <a:pt x="0" y="58567"/>
                </a:lnTo>
                <a:lnTo>
                  <a:pt x="0" y="68153"/>
                </a:lnTo>
                <a:lnTo>
                  <a:pt x="960" y="75834"/>
                </a:lnTo>
                <a:lnTo>
                  <a:pt x="2880" y="83515"/>
                </a:lnTo>
                <a:lnTo>
                  <a:pt x="5760" y="90236"/>
                </a:lnTo>
                <a:lnTo>
                  <a:pt x="8641" y="95996"/>
                </a:lnTo>
                <a:lnTo>
                  <a:pt x="12481" y="100797"/>
                </a:lnTo>
                <a:lnTo>
                  <a:pt x="16322" y="105597"/>
                </a:lnTo>
                <a:lnTo>
                  <a:pt x="21122" y="109438"/>
                </a:lnTo>
                <a:lnTo>
                  <a:pt x="26883" y="111358"/>
                </a:lnTo>
                <a:lnTo>
                  <a:pt x="32644" y="114239"/>
                </a:lnTo>
                <a:lnTo>
                  <a:pt x="39349" y="115199"/>
                </a:lnTo>
                <a:lnTo>
                  <a:pt x="54711" y="115199"/>
                </a:lnTo>
                <a:lnTo>
                  <a:pt x="57591" y="114239"/>
                </a:lnTo>
                <a:lnTo>
                  <a:pt x="61432" y="114239"/>
                </a:lnTo>
                <a:lnTo>
                  <a:pt x="64312" y="113278"/>
                </a:lnTo>
                <a:lnTo>
                  <a:pt x="67193" y="111358"/>
                </a:lnTo>
                <a:lnTo>
                  <a:pt x="70073" y="110398"/>
                </a:lnTo>
                <a:lnTo>
                  <a:pt x="72953" y="109438"/>
                </a:lnTo>
                <a:lnTo>
                  <a:pt x="75834" y="107518"/>
                </a:lnTo>
                <a:lnTo>
                  <a:pt x="77754" y="106558"/>
                </a:lnTo>
                <a:lnTo>
                  <a:pt x="79674" y="105597"/>
                </a:lnTo>
                <a:lnTo>
                  <a:pt x="80634" y="104637"/>
                </a:lnTo>
                <a:lnTo>
                  <a:pt x="81594" y="103677"/>
                </a:lnTo>
                <a:lnTo>
                  <a:pt x="81594" y="102717"/>
                </a:lnTo>
                <a:lnTo>
                  <a:pt x="82555" y="101757"/>
                </a:lnTo>
                <a:lnTo>
                  <a:pt x="82555" y="100797"/>
                </a:lnTo>
                <a:lnTo>
                  <a:pt x="83515" y="99837"/>
                </a:lnTo>
                <a:lnTo>
                  <a:pt x="83515" y="89275"/>
                </a:lnTo>
                <a:lnTo>
                  <a:pt x="82555" y="88315"/>
                </a:lnTo>
                <a:lnTo>
                  <a:pt x="82555" y="86395"/>
                </a:lnTo>
                <a:lnTo>
                  <a:pt x="81594" y="85435"/>
                </a:lnTo>
                <a:lnTo>
                  <a:pt x="79674" y="85435"/>
                </a:lnTo>
                <a:lnTo>
                  <a:pt x="77754" y="86395"/>
                </a:lnTo>
                <a:lnTo>
                  <a:pt x="76794" y="87355"/>
                </a:lnTo>
                <a:lnTo>
                  <a:pt x="74874" y="89275"/>
                </a:lnTo>
                <a:lnTo>
                  <a:pt x="72953" y="90236"/>
                </a:lnTo>
                <a:lnTo>
                  <a:pt x="70073" y="92156"/>
                </a:lnTo>
                <a:lnTo>
                  <a:pt x="68153" y="94076"/>
                </a:lnTo>
                <a:lnTo>
                  <a:pt x="64312" y="95036"/>
                </a:lnTo>
                <a:lnTo>
                  <a:pt x="61432" y="96956"/>
                </a:lnTo>
                <a:lnTo>
                  <a:pt x="58552" y="97917"/>
                </a:lnTo>
                <a:lnTo>
                  <a:pt x="53751" y="98877"/>
                </a:lnTo>
                <a:lnTo>
                  <a:pt x="45125" y="98877"/>
                </a:lnTo>
                <a:lnTo>
                  <a:pt x="41285" y="97917"/>
                </a:lnTo>
                <a:lnTo>
                  <a:pt x="37444" y="95996"/>
                </a:lnTo>
                <a:lnTo>
                  <a:pt x="33604" y="95036"/>
                </a:lnTo>
                <a:lnTo>
                  <a:pt x="30723" y="92156"/>
                </a:lnTo>
                <a:lnTo>
                  <a:pt x="27843" y="88315"/>
                </a:lnTo>
                <a:lnTo>
                  <a:pt x="24963" y="85435"/>
                </a:lnTo>
                <a:lnTo>
                  <a:pt x="24002" y="80634"/>
                </a:lnTo>
                <a:lnTo>
                  <a:pt x="22082" y="75834"/>
                </a:lnTo>
                <a:lnTo>
                  <a:pt x="21122" y="71033"/>
                </a:lnTo>
                <a:lnTo>
                  <a:pt x="20162" y="64312"/>
                </a:lnTo>
                <a:lnTo>
                  <a:pt x="20162" y="57607"/>
                </a:lnTo>
                <a:lnTo>
                  <a:pt x="20493" y="4997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2" name="object 302"/>
          <p:cNvSpPr/>
          <p:nvPr/>
        </p:nvSpPr>
        <p:spPr>
          <a:xfrm>
            <a:off x="3795963" y="6265788"/>
            <a:ext cx="91196" cy="164150"/>
          </a:xfrm>
          <a:custGeom>
            <a:avLst/>
            <a:gdLst/>
            <a:ahLst/>
            <a:cxnLst/>
            <a:rect l="l" t="t" r="r" b="b"/>
            <a:pathLst>
              <a:path w="91196" h="164150">
                <a:moveTo>
                  <a:pt x="19202" y="1905"/>
                </a:moveTo>
                <a:lnTo>
                  <a:pt x="18242" y="1905"/>
                </a:lnTo>
                <a:lnTo>
                  <a:pt x="18242" y="960"/>
                </a:lnTo>
                <a:lnTo>
                  <a:pt x="16322" y="960"/>
                </a:lnTo>
                <a:lnTo>
                  <a:pt x="15361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0" y="1905"/>
                </a:lnTo>
                <a:lnTo>
                  <a:pt x="0" y="162229"/>
                </a:lnTo>
                <a:lnTo>
                  <a:pt x="960" y="162229"/>
                </a:lnTo>
                <a:lnTo>
                  <a:pt x="960" y="163189"/>
                </a:lnTo>
                <a:lnTo>
                  <a:pt x="3840" y="163189"/>
                </a:lnTo>
                <a:lnTo>
                  <a:pt x="4800" y="164150"/>
                </a:lnTo>
                <a:lnTo>
                  <a:pt x="14401" y="164150"/>
                </a:lnTo>
                <a:lnTo>
                  <a:pt x="15361" y="163189"/>
                </a:lnTo>
                <a:lnTo>
                  <a:pt x="17282" y="163189"/>
                </a:lnTo>
                <a:lnTo>
                  <a:pt x="18242" y="162229"/>
                </a:lnTo>
                <a:lnTo>
                  <a:pt x="19202" y="162229"/>
                </a:lnTo>
                <a:lnTo>
                  <a:pt x="19202" y="86395"/>
                </a:lnTo>
                <a:lnTo>
                  <a:pt x="24963" y="79674"/>
                </a:lnTo>
                <a:lnTo>
                  <a:pt x="29763" y="74874"/>
                </a:lnTo>
                <a:lnTo>
                  <a:pt x="34549" y="71033"/>
                </a:lnTo>
                <a:lnTo>
                  <a:pt x="39349" y="68153"/>
                </a:lnTo>
                <a:lnTo>
                  <a:pt x="44165" y="66233"/>
                </a:lnTo>
                <a:lnTo>
                  <a:pt x="52791" y="66233"/>
                </a:lnTo>
                <a:lnTo>
                  <a:pt x="56631" y="67193"/>
                </a:lnTo>
                <a:lnTo>
                  <a:pt x="58552" y="68153"/>
                </a:lnTo>
                <a:lnTo>
                  <a:pt x="62392" y="70073"/>
                </a:lnTo>
                <a:lnTo>
                  <a:pt x="64312" y="71993"/>
                </a:lnTo>
                <a:lnTo>
                  <a:pt x="66233" y="74874"/>
                </a:lnTo>
                <a:lnTo>
                  <a:pt x="68153" y="76794"/>
                </a:lnTo>
                <a:lnTo>
                  <a:pt x="69113" y="80634"/>
                </a:lnTo>
                <a:lnTo>
                  <a:pt x="70073" y="83515"/>
                </a:lnTo>
                <a:lnTo>
                  <a:pt x="71033" y="87355"/>
                </a:lnTo>
                <a:lnTo>
                  <a:pt x="71993" y="92141"/>
                </a:lnTo>
                <a:lnTo>
                  <a:pt x="71993" y="162229"/>
                </a:lnTo>
                <a:lnTo>
                  <a:pt x="72953" y="163189"/>
                </a:lnTo>
                <a:lnTo>
                  <a:pt x="74874" y="163189"/>
                </a:lnTo>
                <a:lnTo>
                  <a:pt x="76794" y="164150"/>
                </a:lnTo>
                <a:lnTo>
                  <a:pt x="86395" y="164150"/>
                </a:lnTo>
                <a:lnTo>
                  <a:pt x="87355" y="163189"/>
                </a:lnTo>
                <a:lnTo>
                  <a:pt x="89275" y="163189"/>
                </a:lnTo>
                <a:lnTo>
                  <a:pt x="89275" y="162229"/>
                </a:lnTo>
                <a:lnTo>
                  <a:pt x="90236" y="162229"/>
                </a:lnTo>
                <a:lnTo>
                  <a:pt x="91196" y="161269"/>
                </a:lnTo>
                <a:lnTo>
                  <a:pt x="91196" y="88315"/>
                </a:lnTo>
                <a:lnTo>
                  <a:pt x="90236" y="81594"/>
                </a:lnTo>
                <a:lnTo>
                  <a:pt x="89275" y="76794"/>
                </a:lnTo>
                <a:lnTo>
                  <a:pt x="87355" y="71033"/>
                </a:lnTo>
                <a:lnTo>
                  <a:pt x="85435" y="66233"/>
                </a:lnTo>
                <a:lnTo>
                  <a:pt x="82555" y="62392"/>
                </a:lnTo>
                <a:lnTo>
                  <a:pt x="79674" y="58552"/>
                </a:lnTo>
                <a:lnTo>
                  <a:pt x="75834" y="55671"/>
                </a:lnTo>
                <a:lnTo>
                  <a:pt x="71033" y="52791"/>
                </a:lnTo>
                <a:lnTo>
                  <a:pt x="66233" y="50871"/>
                </a:lnTo>
                <a:lnTo>
                  <a:pt x="60472" y="49911"/>
                </a:lnTo>
                <a:lnTo>
                  <a:pt x="47030" y="49911"/>
                </a:lnTo>
                <a:lnTo>
                  <a:pt x="41285" y="50871"/>
                </a:lnTo>
                <a:lnTo>
                  <a:pt x="36484" y="53751"/>
                </a:lnTo>
                <a:lnTo>
                  <a:pt x="30723" y="56631"/>
                </a:lnTo>
                <a:lnTo>
                  <a:pt x="24963" y="61432"/>
                </a:lnTo>
                <a:lnTo>
                  <a:pt x="19202" y="67193"/>
                </a:lnTo>
                <a:lnTo>
                  <a:pt x="19202" y="190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3" name="object 303"/>
          <p:cNvSpPr/>
          <p:nvPr/>
        </p:nvSpPr>
        <p:spPr>
          <a:xfrm>
            <a:off x="3914043" y="6315699"/>
            <a:ext cx="74874" cy="115199"/>
          </a:xfrm>
          <a:custGeom>
            <a:avLst/>
            <a:gdLst/>
            <a:ahLst/>
            <a:cxnLst/>
            <a:rect l="l" t="t" r="r" b="b"/>
            <a:pathLst>
              <a:path w="74874" h="115199">
                <a:moveTo>
                  <a:pt x="69113" y="10561"/>
                </a:moveTo>
                <a:lnTo>
                  <a:pt x="68153" y="10561"/>
                </a:lnTo>
                <a:lnTo>
                  <a:pt x="68153" y="7680"/>
                </a:lnTo>
                <a:lnTo>
                  <a:pt x="67193" y="7680"/>
                </a:lnTo>
                <a:lnTo>
                  <a:pt x="67193" y="6720"/>
                </a:lnTo>
                <a:lnTo>
                  <a:pt x="66233" y="6720"/>
                </a:lnTo>
                <a:lnTo>
                  <a:pt x="65272" y="5760"/>
                </a:lnTo>
                <a:lnTo>
                  <a:pt x="64312" y="4800"/>
                </a:lnTo>
                <a:lnTo>
                  <a:pt x="62392" y="4800"/>
                </a:lnTo>
                <a:lnTo>
                  <a:pt x="61432" y="3840"/>
                </a:lnTo>
                <a:lnTo>
                  <a:pt x="59512" y="2880"/>
                </a:lnTo>
                <a:lnTo>
                  <a:pt x="56631" y="1920"/>
                </a:lnTo>
                <a:lnTo>
                  <a:pt x="54711" y="960"/>
                </a:lnTo>
                <a:lnTo>
                  <a:pt x="51831" y="960"/>
                </a:lnTo>
                <a:lnTo>
                  <a:pt x="48950" y="0"/>
                </a:lnTo>
                <a:lnTo>
                  <a:pt x="34549" y="0"/>
                </a:lnTo>
                <a:lnTo>
                  <a:pt x="28788" y="960"/>
                </a:lnTo>
                <a:lnTo>
                  <a:pt x="24003" y="1920"/>
                </a:lnTo>
                <a:lnTo>
                  <a:pt x="19187" y="3840"/>
                </a:lnTo>
                <a:lnTo>
                  <a:pt x="15346" y="6720"/>
                </a:lnTo>
                <a:lnTo>
                  <a:pt x="11506" y="8641"/>
                </a:lnTo>
                <a:lnTo>
                  <a:pt x="8641" y="11521"/>
                </a:lnTo>
                <a:lnTo>
                  <a:pt x="5760" y="15361"/>
                </a:lnTo>
                <a:lnTo>
                  <a:pt x="4800" y="19202"/>
                </a:lnTo>
                <a:lnTo>
                  <a:pt x="2880" y="23042"/>
                </a:lnTo>
                <a:lnTo>
                  <a:pt x="1920" y="26883"/>
                </a:lnTo>
                <a:lnTo>
                  <a:pt x="1920" y="35524"/>
                </a:lnTo>
                <a:lnTo>
                  <a:pt x="2880" y="39364"/>
                </a:lnTo>
                <a:lnTo>
                  <a:pt x="4800" y="43205"/>
                </a:lnTo>
                <a:lnTo>
                  <a:pt x="5760" y="46070"/>
                </a:lnTo>
                <a:lnTo>
                  <a:pt x="7665" y="48966"/>
                </a:lnTo>
                <a:lnTo>
                  <a:pt x="10561" y="51846"/>
                </a:lnTo>
                <a:lnTo>
                  <a:pt x="13441" y="53766"/>
                </a:lnTo>
                <a:lnTo>
                  <a:pt x="16322" y="56631"/>
                </a:lnTo>
                <a:lnTo>
                  <a:pt x="19187" y="57607"/>
                </a:lnTo>
                <a:lnTo>
                  <a:pt x="22067" y="59512"/>
                </a:lnTo>
                <a:lnTo>
                  <a:pt x="25908" y="61447"/>
                </a:lnTo>
                <a:lnTo>
                  <a:pt x="28788" y="62407"/>
                </a:lnTo>
                <a:lnTo>
                  <a:pt x="32628" y="63352"/>
                </a:lnTo>
                <a:lnTo>
                  <a:pt x="35509" y="65288"/>
                </a:lnTo>
                <a:lnTo>
                  <a:pt x="38389" y="66233"/>
                </a:lnTo>
                <a:lnTo>
                  <a:pt x="41269" y="67193"/>
                </a:lnTo>
                <a:lnTo>
                  <a:pt x="44150" y="69128"/>
                </a:lnTo>
                <a:lnTo>
                  <a:pt x="47030" y="70073"/>
                </a:lnTo>
                <a:lnTo>
                  <a:pt x="49911" y="71993"/>
                </a:lnTo>
                <a:lnTo>
                  <a:pt x="51831" y="73913"/>
                </a:lnTo>
                <a:lnTo>
                  <a:pt x="52791" y="75834"/>
                </a:lnTo>
                <a:lnTo>
                  <a:pt x="54711" y="77754"/>
                </a:lnTo>
                <a:lnTo>
                  <a:pt x="55671" y="80634"/>
                </a:lnTo>
                <a:lnTo>
                  <a:pt x="55671" y="86395"/>
                </a:lnTo>
                <a:lnTo>
                  <a:pt x="54711" y="88315"/>
                </a:lnTo>
                <a:lnTo>
                  <a:pt x="53751" y="90236"/>
                </a:lnTo>
                <a:lnTo>
                  <a:pt x="52791" y="93116"/>
                </a:lnTo>
                <a:lnTo>
                  <a:pt x="50871" y="95036"/>
                </a:lnTo>
                <a:lnTo>
                  <a:pt x="48950" y="95996"/>
                </a:lnTo>
                <a:lnTo>
                  <a:pt x="47030" y="96956"/>
                </a:lnTo>
                <a:lnTo>
                  <a:pt x="45110" y="97917"/>
                </a:lnTo>
                <a:lnTo>
                  <a:pt x="42230" y="98877"/>
                </a:lnTo>
                <a:lnTo>
                  <a:pt x="39349" y="99837"/>
                </a:lnTo>
                <a:lnTo>
                  <a:pt x="24947" y="99837"/>
                </a:lnTo>
                <a:lnTo>
                  <a:pt x="22067" y="98877"/>
                </a:lnTo>
                <a:lnTo>
                  <a:pt x="18227" y="96956"/>
                </a:lnTo>
                <a:lnTo>
                  <a:pt x="15346" y="95996"/>
                </a:lnTo>
                <a:lnTo>
                  <a:pt x="12481" y="95036"/>
                </a:lnTo>
                <a:lnTo>
                  <a:pt x="10561" y="94076"/>
                </a:lnTo>
                <a:lnTo>
                  <a:pt x="8641" y="92156"/>
                </a:lnTo>
                <a:lnTo>
                  <a:pt x="6720" y="91196"/>
                </a:lnTo>
                <a:lnTo>
                  <a:pt x="4800" y="90236"/>
                </a:lnTo>
                <a:lnTo>
                  <a:pt x="960" y="90236"/>
                </a:lnTo>
                <a:lnTo>
                  <a:pt x="960" y="91196"/>
                </a:lnTo>
                <a:lnTo>
                  <a:pt x="0" y="92156"/>
                </a:lnTo>
                <a:lnTo>
                  <a:pt x="0" y="103677"/>
                </a:lnTo>
                <a:lnTo>
                  <a:pt x="960" y="105597"/>
                </a:lnTo>
                <a:lnTo>
                  <a:pt x="960" y="106558"/>
                </a:lnTo>
                <a:lnTo>
                  <a:pt x="1920" y="106558"/>
                </a:lnTo>
                <a:lnTo>
                  <a:pt x="2880" y="107518"/>
                </a:lnTo>
                <a:lnTo>
                  <a:pt x="4800" y="108478"/>
                </a:lnTo>
                <a:lnTo>
                  <a:pt x="5760" y="109438"/>
                </a:lnTo>
                <a:lnTo>
                  <a:pt x="7665" y="110398"/>
                </a:lnTo>
                <a:lnTo>
                  <a:pt x="10561" y="111358"/>
                </a:lnTo>
                <a:lnTo>
                  <a:pt x="13441" y="112318"/>
                </a:lnTo>
                <a:lnTo>
                  <a:pt x="16322" y="113278"/>
                </a:lnTo>
                <a:lnTo>
                  <a:pt x="19187" y="114239"/>
                </a:lnTo>
                <a:lnTo>
                  <a:pt x="22067" y="114239"/>
                </a:lnTo>
                <a:lnTo>
                  <a:pt x="25908" y="115199"/>
                </a:lnTo>
                <a:lnTo>
                  <a:pt x="45110" y="115199"/>
                </a:lnTo>
                <a:lnTo>
                  <a:pt x="49911" y="113278"/>
                </a:lnTo>
                <a:lnTo>
                  <a:pt x="54711" y="111358"/>
                </a:lnTo>
                <a:lnTo>
                  <a:pt x="59512" y="109438"/>
                </a:lnTo>
                <a:lnTo>
                  <a:pt x="63352" y="106558"/>
                </a:lnTo>
                <a:lnTo>
                  <a:pt x="67193" y="103677"/>
                </a:lnTo>
                <a:lnTo>
                  <a:pt x="69113" y="100797"/>
                </a:lnTo>
                <a:lnTo>
                  <a:pt x="71033" y="95996"/>
                </a:lnTo>
                <a:lnTo>
                  <a:pt x="73914" y="92156"/>
                </a:lnTo>
                <a:lnTo>
                  <a:pt x="74874" y="87355"/>
                </a:lnTo>
                <a:lnTo>
                  <a:pt x="74874" y="76794"/>
                </a:lnTo>
                <a:lnTo>
                  <a:pt x="73914" y="72969"/>
                </a:lnTo>
                <a:lnTo>
                  <a:pt x="71993" y="70073"/>
                </a:lnTo>
                <a:lnTo>
                  <a:pt x="71033" y="66233"/>
                </a:lnTo>
                <a:lnTo>
                  <a:pt x="68153" y="64312"/>
                </a:lnTo>
                <a:lnTo>
                  <a:pt x="66233" y="61447"/>
                </a:lnTo>
                <a:lnTo>
                  <a:pt x="63352" y="59512"/>
                </a:lnTo>
                <a:lnTo>
                  <a:pt x="60472" y="57607"/>
                </a:lnTo>
                <a:lnTo>
                  <a:pt x="57591" y="55686"/>
                </a:lnTo>
                <a:lnTo>
                  <a:pt x="53751" y="53766"/>
                </a:lnTo>
                <a:lnTo>
                  <a:pt x="50871" y="52791"/>
                </a:lnTo>
                <a:lnTo>
                  <a:pt x="47990" y="50886"/>
                </a:lnTo>
                <a:lnTo>
                  <a:pt x="44150" y="49911"/>
                </a:lnTo>
                <a:lnTo>
                  <a:pt x="41269" y="48006"/>
                </a:lnTo>
                <a:lnTo>
                  <a:pt x="37429" y="47045"/>
                </a:lnTo>
                <a:lnTo>
                  <a:pt x="34549" y="46070"/>
                </a:lnTo>
                <a:lnTo>
                  <a:pt x="31668" y="44165"/>
                </a:lnTo>
                <a:lnTo>
                  <a:pt x="28788" y="43205"/>
                </a:lnTo>
                <a:lnTo>
                  <a:pt x="26868" y="41285"/>
                </a:lnTo>
                <a:lnTo>
                  <a:pt x="24947" y="39364"/>
                </a:lnTo>
                <a:lnTo>
                  <a:pt x="23027" y="37444"/>
                </a:lnTo>
                <a:lnTo>
                  <a:pt x="21122" y="35524"/>
                </a:lnTo>
                <a:lnTo>
                  <a:pt x="21122" y="25923"/>
                </a:lnTo>
                <a:lnTo>
                  <a:pt x="22067" y="24002"/>
                </a:lnTo>
                <a:lnTo>
                  <a:pt x="23027" y="22082"/>
                </a:lnTo>
                <a:lnTo>
                  <a:pt x="24003" y="20162"/>
                </a:lnTo>
                <a:lnTo>
                  <a:pt x="25908" y="19202"/>
                </a:lnTo>
                <a:lnTo>
                  <a:pt x="26868" y="17282"/>
                </a:lnTo>
                <a:lnTo>
                  <a:pt x="29748" y="16322"/>
                </a:lnTo>
                <a:lnTo>
                  <a:pt x="31668" y="15361"/>
                </a:lnTo>
                <a:lnTo>
                  <a:pt x="34549" y="15361"/>
                </a:lnTo>
                <a:lnTo>
                  <a:pt x="37429" y="14401"/>
                </a:lnTo>
                <a:lnTo>
                  <a:pt x="44150" y="14401"/>
                </a:lnTo>
                <a:lnTo>
                  <a:pt x="47030" y="15361"/>
                </a:lnTo>
                <a:lnTo>
                  <a:pt x="49911" y="16322"/>
                </a:lnTo>
                <a:lnTo>
                  <a:pt x="52791" y="17282"/>
                </a:lnTo>
                <a:lnTo>
                  <a:pt x="55671" y="18242"/>
                </a:lnTo>
                <a:lnTo>
                  <a:pt x="57591" y="18242"/>
                </a:lnTo>
                <a:lnTo>
                  <a:pt x="59512" y="19202"/>
                </a:lnTo>
                <a:lnTo>
                  <a:pt x="61432" y="20162"/>
                </a:lnTo>
                <a:lnTo>
                  <a:pt x="63352" y="21122"/>
                </a:lnTo>
                <a:lnTo>
                  <a:pt x="64312" y="22082"/>
                </a:lnTo>
                <a:lnTo>
                  <a:pt x="65272" y="23042"/>
                </a:lnTo>
                <a:lnTo>
                  <a:pt x="67193" y="23042"/>
                </a:lnTo>
                <a:lnTo>
                  <a:pt x="67193" y="22082"/>
                </a:lnTo>
                <a:lnTo>
                  <a:pt x="68153" y="22082"/>
                </a:lnTo>
                <a:lnTo>
                  <a:pt x="68153" y="20162"/>
                </a:lnTo>
                <a:lnTo>
                  <a:pt x="69113" y="19202"/>
                </a:lnTo>
                <a:lnTo>
                  <a:pt x="69113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4" name="object 304"/>
          <p:cNvSpPr/>
          <p:nvPr/>
        </p:nvSpPr>
        <p:spPr>
          <a:xfrm>
            <a:off x="3999478" y="6288816"/>
            <a:ext cx="69113" cy="142082"/>
          </a:xfrm>
          <a:custGeom>
            <a:avLst/>
            <a:gdLst/>
            <a:ahLst/>
            <a:cxnLst/>
            <a:rect l="l" t="t" r="r" b="b"/>
            <a:pathLst>
              <a:path w="69113" h="142082">
                <a:moveTo>
                  <a:pt x="960" y="43205"/>
                </a:moveTo>
                <a:lnTo>
                  <a:pt x="1920" y="44165"/>
                </a:lnTo>
                <a:lnTo>
                  <a:pt x="2880" y="45125"/>
                </a:lnTo>
                <a:lnTo>
                  <a:pt x="18242" y="45125"/>
                </a:lnTo>
                <a:lnTo>
                  <a:pt x="18242" y="112318"/>
                </a:lnTo>
                <a:lnTo>
                  <a:pt x="19202" y="118079"/>
                </a:lnTo>
                <a:lnTo>
                  <a:pt x="20147" y="121919"/>
                </a:lnTo>
                <a:lnTo>
                  <a:pt x="21122" y="126720"/>
                </a:lnTo>
                <a:lnTo>
                  <a:pt x="23042" y="130561"/>
                </a:lnTo>
                <a:lnTo>
                  <a:pt x="25923" y="133441"/>
                </a:lnTo>
                <a:lnTo>
                  <a:pt x="27828" y="136321"/>
                </a:lnTo>
                <a:lnTo>
                  <a:pt x="31668" y="138242"/>
                </a:lnTo>
                <a:lnTo>
                  <a:pt x="35509" y="140162"/>
                </a:lnTo>
                <a:lnTo>
                  <a:pt x="39349" y="141122"/>
                </a:lnTo>
                <a:lnTo>
                  <a:pt x="44150" y="142082"/>
                </a:lnTo>
                <a:lnTo>
                  <a:pt x="56631" y="142082"/>
                </a:lnTo>
                <a:lnTo>
                  <a:pt x="58552" y="141122"/>
                </a:lnTo>
                <a:lnTo>
                  <a:pt x="59512" y="141122"/>
                </a:lnTo>
                <a:lnTo>
                  <a:pt x="61432" y="140162"/>
                </a:lnTo>
                <a:lnTo>
                  <a:pt x="63352" y="140162"/>
                </a:lnTo>
                <a:lnTo>
                  <a:pt x="64312" y="139202"/>
                </a:lnTo>
                <a:lnTo>
                  <a:pt x="65272" y="139202"/>
                </a:lnTo>
                <a:lnTo>
                  <a:pt x="66233" y="138242"/>
                </a:lnTo>
                <a:lnTo>
                  <a:pt x="67193" y="138242"/>
                </a:lnTo>
                <a:lnTo>
                  <a:pt x="67193" y="137281"/>
                </a:lnTo>
                <a:lnTo>
                  <a:pt x="68153" y="136321"/>
                </a:lnTo>
                <a:lnTo>
                  <a:pt x="68153" y="135361"/>
                </a:lnTo>
                <a:lnTo>
                  <a:pt x="69113" y="133441"/>
                </a:lnTo>
                <a:lnTo>
                  <a:pt x="69113" y="126720"/>
                </a:lnTo>
                <a:lnTo>
                  <a:pt x="68153" y="125760"/>
                </a:lnTo>
                <a:lnTo>
                  <a:pt x="68153" y="122880"/>
                </a:lnTo>
                <a:lnTo>
                  <a:pt x="67193" y="122880"/>
                </a:lnTo>
                <a:lnTo>
                  <a:pt x="66233" y="121919"/>
                </a:lnTo>
                <a:lnTo>
                  <a:pt x="65272" y="121919"/>
                </a:lnTo>
                <a:lnTo>
                  <a:pt x="64312" y="122880"/>
                </a:lnTo>
                <a:lnTo>
                  <a:pt x="63352" y="122880"/>
                </a:lnTo>
                <a:lnTo>
                  <a:pt x="62392" y="123840"/>
                </a:lnTo>
                <a:lnTo>
                  <a:pt x="61432" y="123840"/>
                </a:lnTo>
                <a:lnTo>
                  <a:pt x="60472" y="124800"/>
                </a:lnTo>
                <a:lnTo>
                  <a:pt x="57591" y="124800"/>
                </a:lnTo>
                <a:lnTo>
                  <a:pt x="55671" y="125760"/>
                </a:lnTo>
                <a:lnTo>
                  <a:pt x="47030" y="125760"/>
                </a:lnTo>
                <a:lnTo>
                  <a:pt x="43190" y="123840"/>
                </a:lnTo>
                <a:lnTo>
                  <a:pt x="41269" y="119999"/>
                </a:lnTo>
                <a:lnTo>
                  <a:pt x="38389" y="116159"/>
                </a:lnTo>
                <a:lnTo>
                  <a:pt x="37429" y="111358"/>
                </a:lnTo>
                <a:lnTo>
                  <a:pt x="37429" y="45125"/>
                </a:lnTo>
                <a:lnTo>
                  <a:pt x="66233" y="45125"/>
                </a:lnTo>
                <a:lnTo>
                  <a:pt x="67193" y="44165"/>
                </a:lnTo>
                <a:lnTo>
                  <a:pt x="68153" y="43205"/>
                </a:lnTo>
                <a:lnTo>
                  <a:pt x="68153" y="41285"/>
                </a:lnTo>
                <a:lnTo>
                  <a:pt x="69113" y="39364"/>
                </a:lnTo>
                <a:lnTo>
                  <a:pt x="69113" y="33604"/>
                </a:lnTo>
                <a:lnTo>
                  <a:pt x="68153" y="32644"/>
                </a:lnTo>
                <a:lnTo>
                  <a:pt x="68153" y="30723"/>
                </a:lnTo>
                <a:lnTo>
                  <a:pt x="67193" y="29763"/>
                </a:lnTo>
                <a:lnTo>
                  <a:pt x="66233" y="28803"/>
                </a:lnTo>
                <a:lnTo>
                  <a:pt x="37429" y="28803"/>
                </a:lnTo>
                <a:lnTo>
                  <a:pt x="37429" y="1935"/>
                </a:lnTo>
                <a:lnTo>
                  <a:pt x="36484" y="960"/>
                </a:lnTo>
                <a:lnTo>
                  <a:pt x="35509" y="960"/>
                </a:lnTo>
                <a:lnTo>
                  <a:pt x="35509" y="0"/>
                </a:lnTo>
                <a:lnTo>
                  <a:pt x="22082" y="0"/>
                </a:lnTo>
                <a:lnTo>
                  <a:pt x="21122" y="960"/>
                </a:lnTo>
                <a:lnTo>
                  <a:pt x="19202" y="960"/>
                </a:lnTo>
                <a:lnTo>
                  <a:pt x="19202" y="1935"/>
                </a:lnTo>
                <a:lnTo>
                  <a:pt x="18242" y="2880"/>
                </a:lnTo>
                <a:lnTo>
                  <a:pt x="18242" y="28803"/>
                </a:lnTo>
                <a:lnTo>
                  <a:pt x="1920" y="28803"/>
                </a:lnTo>
                <a:lnTo>
                  <a:pt x="1920" y="29763"/>
                </a:lnTo>
                <a:lnTo>
                  <a:pt x="960" y="29763"/>
                </a:lnTo>
                <a:lnTo>
                  <a:pt x="960" y="30723"/>
                </a:lnTo>
                <a:lnTo>
                  <a:pt x="0" y="31683"/>
                </a:lnTo>
                <a:lnTo>
                  <a:pt x="0" y="41285"/>
                </a:lnTo>
                <a:lnTo>
                  <a:pt x="960" y="4320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5" name="object 305"/>
          <p:cNvSpPr/>
          <p:nvPr/>
        </p:nvSpPr>
        <p:spPr>
          <a:xfrm>
            <a:off x="4102196" y="6315699"/>
            <a:ext cx="88315" cy="115199"/>
          </a:xfrm>
          <a:custGeom>
            <a:avLst/>
            <a:gdLst/>
            <a:ahLst/>
            <a:cxnLst/>
            <a:rect l="l" t="t" r="r" b="b"/>
            <a:pathLst>
              <a:path w="88315" h="115199">
                <a:moveTo>
                  <a:pt x="24003" y="97917"/>
                </a:moveTo>
                <a:lnTo>
                  <a:pt x="19187" y="95996"/>
                </a:lnTo>
                <a:lnTo>
                  <a:pt x="15346" y="94076"/>
                </a:lnTo>
                <a:lnTo>
                  <a:pt x="18242" y="114239"/>
                </a:lnTo>
                <a:lnTo>
                  <a:pt x="24963" y="115199"/>
                </a:lnTo>
                <a:lnTo>
                  <a:pt x="43190" y="115199"/>
                </a:lnTo>
                <a:lnTo>
                  <a:pt x="50871" y="114239"/>
                </a:lnTo>
                <a:lnTo>
                  <a:pt x="57591" y="111358"/>
                </a:lnTo>
                <a:lnTo>
                  <a:pt x="64312" y="108478"/>
                </a:lnTo>
                <a:lnTo>
                  <a:pt x="70073" y="103677"/>
                </a:lnTo>
                <a:lnTo>
                  <a:pt x="74874" y="98877"/>
                </a:lnTo>
                <a:lnTo>
                  <a:pt x="78714" y="94076"/>
                </a:lnTo>
                <a:lnTo>
                  <a:pt x="82555" y="87355"/>
                </a:lnTo>
                <a:lnTo>
                  <a:pt x="84475" y="80634"/>
                </a:lnTo>
                <a:lnTo>
                  <a:pt x="87355" y="72969"/>
                </a:lnTo>
                <a:lnTo>
                  <a:pt x="88315" y="65288"/>
                </a:lnTo>
                <a:lnTo>
                  <a:pt x="88315" y="48006"/>
                </a:lnTo>
                <a:lnTo>
                  <a:pt x="86395" y="39364"/>
                </a:lnTo>
                <a:lnTo>
                  <a:pt x="84475" y="32644"/>
                </a:lnTo>
                <a:lnTo>
                  <a:pt x="82555" y="25923"/>
                </a:lnTo>
                <a:lnTo>
                  <a:pt x="79674" y="19202"/>
                </a:lnTo>
                <a:lnTo>
                  <a:pt x="74874" y="14401"/>
                </a:lnTo>
                <a:lnTo>
                  <a:pt x="71033" y="9601"/>
                </a:lnTo>
                <a:lnTo>
                  <a:pt x="65272" y="5760"/>
                </a:lnTo>
                <a:lnTo>
                  <a:pt x="58552" y="3840"/>
                </a:lnTo>
                <a:lnTo>
                  <a:pt x="52791" y="960"/>
                </a:lnTo>
                <a:lnTo>
                  <a:pt x="45110" y="0"/>
                </a:lnTo>
                <a:lnTo>
                  <a:pt x="26868" y="0"/>
                </a:lnTo>
                <a:lnTo>
                  <a:pt x="19187" y="960"/>
                </a:lnTo>
                <a:lnTo>
                  <a:pt x="12481" y="3840"/>
                </a:lnTo>
                <a:lnTo>
                  <a:pt x="5760" y="6720"/>
                </a:lnTo>
                <a:lnTo>
                  <a:pt x="0" y="10561"/>
                </a:lnTo>
                <a:lnTo>
                  <a:pt x="2880" y="68153"/>
                </a:lnTo>
                <a:lnTo>
                  <a:pt x="2880" y="46070"/>
                </a:lnTo>
                <a:lnTo>
                  <a:pt x="4800" y="40325"/>
                </a:lnTo>
                <a:lnTo>
                  <a:pt x="5760" y="35524"/>
                </a:lnTo>
                <a:lnTo>
                  <a:pt x="7680" y="30723"/>
                </a:lnTo>
                <a:lnTo>
                  <a:pt x="10561" y="27843"/>
                </a:lnTo>
                <a:lnTo>
                  <a:pt x="13441" y="24002"/>
                </a:lnTo>
                <a:lnTo>
                  <a:pt x="16322" y="21122"/>
                </a:lnTo>
                <a:lnTo>
                  <a:pt x="20162" y="19202"/>
                </a:lnTo>
                <a:lnTo>
                  <a:pt x="24963" y="16322"/>
                </a:lnTo>
                <a:lnTo>
                  <a:pt x="29748" y="15361"/>
                </a:lnTo>
                <a:lnTo>
                  <a:pt x="41269" y="15361"/>
                </a:lnTo>
                <a:lnTo>
                  <a:pt x="47030" y="17282"/>
                </a:lnTo>
                <a:lnTo>
                  <a:pt x="50871" y="19202"/>
                </a:lnTo>
                <a:lnTo>
                  <a:pt x="54711" y="21122"/>
                </a:lnTo>
                <a:lnTo>
                  <a:pt x="58552" y="24002"/>
                </a:lnTo>
                <a:lnTo>
                  <a:pt x="60472" y="27843"/>
                </a:lnTo>
                <a:lnTo>
                  <a:pt x="63352" y="31683"/>
                </a:lnTo>
                <a:lnTo>
                  <a:pt x="65272" y="36484"/>
                </a:lnTo>
                <a:lnTo>
                  <a:pt x="66233" y="41285"/>
                </a:lnTo>
                <a:lnTo>
                  <a:pt x="67193" y="47045"/>
                </a:lnTo>
                <a:lnTo>
                  <a:pt x="67193" y="69128"/>
                </a:lnTo>
                <a:lnTo>
                  <a:pt x="65272" y="74874"/>
                </a:lnTo>
                <a:lnTo>
                  <a:pt x="64312" y="79674"/>
                </a:lnTo>
                <a:lnTo>
                  <a:pt x="62392" y="84475"/>
                </a:lnTo>
                <a:lnTo>
                  <a:pt x="59512" y="87355"/>
                </a:lnTo>
                <a:lnTo>
                  <a:pt x="57591" y="91196"/>
                </a:lnTo>
                <a:lnTo>
                  <a:pt x="53751" y="94076"/>
                </a:lnTo>
                <a:lnTo>
                  <a:pt x="49911" y="95996"/>
                </a:lnTo>
                <a:lnTo>
                  <a:pt x="45110" y="97917"/>
                </a:lnTo>
                <a:lnTo>
                  <a:pt x="40309" y="98877"/>
                </a:lnTo>
                <a:lnTo>
                  <a:pt x="28803" y="98877"/>
                </a:lnTo>
                <a:lnTo>
                  <a:pt x="24003" y="9791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6" name="object 306"/>
          <p:cNvSpPr/>
          <p:nvPr/>
        </p:nvSpPr>
        <p:spPr>
          <a:xfrm>
            <a:off x="4084914" y="6326261"/>
            <a:ext cx="35524" cy="103677"/>
          </a:xfrm>
          <a:custGeom>
            <a:avLst/>
            <a:gdLst/>
            <a:ahLst/>
            <a:cxnLst/>
            <a:rect l="l" t="t" r="r" b="b"/>
            <a:pathLst>
              <a:path w="35524" h="103677">
                <a:moveTo>
                  <a:pt x="0" y="39349"/>
                </a:moveTo>
                <a:lnTo>
                  <a:pt x="0" y="56631"/>
                </a:lnTo>
                <a:lnTo>
                  <a:pt x="960" y="65272"/>
                </a:lnTo>
                <a:lnTo>
                  <a:pt x="2880" y="71993"/>
                </a:lnTo>
                <a:lnTo>
                  <a:pt x="4800" y="78714"/>
                </a:lnTo>
                <a:lnTo>
                  <a:pt x="7680" y="84475"/>
                </a:lnTo>
                <a:lnTo>
                  <a:pt x="12481" y="90236"/>
                </a:lnTo>
                <a:lnTo>
                  <a:pt x="16322" y="95036"/>
                </a:lnTo>
                <a:lnTo>
                  <a:pt x="22082" y="98877"/>
                </a:lnTo>
                <a:lnTo>
                  <a:pt x="28803" y="100797"/>
                </a:lnTo>
                <a:lnTo>
                  <a:pt x="35524" y="103677"/>
                </a:lnTo>
                <a:lnTo>
                  <a:pt x="32628" y="83515"/>
                </a:lnTo>
                <a:lnTo>
                  <a:pt x="28803" y="79674"/>
                </a:lnTo>
                <a:lnTo>
                  <a:pt x="26883" y="76794"/>
                </a:lnTo>
                <a:lnTo>
                  <a:pt x="24002" y="72953"/>
                </a:lnTo>
                <a:lnTo>
                  <a:pt x="22082" y="68153"/>
                </a:lnTo>
                <a:lnTo>
                  <a:pt x="21122" y="63352"/>
                </a:lnTo>
                <a:lnTo>
                  <a:pt x="20162" y="57591"/>
                </a:lnTo>
                <a:lnTo>
                  <a:pt x="17282" y="0"/>
                </a:lnTo>
                <a:lnTo>
                  <a:pt x="12481" y="5760"/>
                </a:lnTo>
                <a:lnTo>
                  <a:pt x="8641" y="10561"/>
                </a:lnTo>
                <a:lnTo>
                  <a:pt x="4800" y="17282"/>
                </a:lnTo>
                <a:lnTo>
                  <a:pt x="2880" y="24002"/>
                </a:lnTo>
                <a:lnTo>
                  <a:pt x="960" y="31668"/>
                </a:lnTo>
                <a:lnTo>
                  <a:pt x="0" y="3934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7" name="object 307"/>
          <p:cNvSpPr/>
          <p:nvPr/>
        </p:nvSpPr>
        <p:spPr>
          <a:xfrm>
            <a:off x="4218355" y="6315699"/>
            <a:ext cx="91196" cy="114239"/>
          </a:xfrm>
          <a:custGeom>
            <a:avLst/>
            <a:gdLst/>
            <a:ahLst/>
            <a:cxnLst/>
            <a:rect l="l" t="t" r="r" b="b"/>
            <a:pathLst>
              <a:path w="91196" h="114239">
                <a:moveTo>
                  <a:pt x="17282" y="2880"/>
                </a:moveTo>
                <a:lnTo>
                  <a:pt x="16306" y="2880"/>
                </a:lnTo>
                <a:lnTo>
                  <a:pt x="16306" y="1920"/>
                </a:lnTo>
                <a:lnTo>
                  <a:pt x="13441" y="1920"/>
                </a:lnTo>
                <a:lnTo>
                  <a:pt x="12466" y="960"/>
                </a:lnTo>
                <a:lnTo>
                  <a:pt x="5760" y="960"/>
                </a:lnTo>
                <a:lnTo>
                  <a:pt x="4785" y="1920"/>
                </a:lnTo>
                <a:lnTo>
                  <a:pt x="1920" y="1920"/>
                </a:lnTo>
                <a:lnTo>
                  <a:pt x="944" y="2880"/>
                </a:lnTo>
                <a:lnTo>
                  <a:pt x="0" y="3840"/>
                </a:lnTo>
                <a:lnTo>
                  <a:pt x="0" y="111358"/>
                </a:lnTo>
                <a:lnTo>
                  <a:pt x="944" y="112318"/>
                </a:lnTo>
                <a:lnTo>
                  <a:pt x="1920" y="113278"/>
                </a:lnTo>
                <a:lnTo>
                  <a:pt x="3825" y="113278"/>
                </a:lnTo>
                <a:lnTo>
                  <a:pt x="4785" y="114239"/>
                </a:lnTo>
                <a:lnTo>
                  <a:pt x="14386" y="114239"/>
                </a:lnTo>
                <a:lnTo>
                  <a:pt x="16306" y="113278"/>
                </a:lnTo>
                <a:lnTo>
                  <a:pt x="17282" y="113278"/>
                </a:lnTo>
                <a:lnTo>
                  <a:pt x="18227" y="112318"/>
                </a:lnTo>
                <a:lnTo>
                  <a:pt x="19187" y="112318"/>
                </a:lnTo>
                <a:lnTo>
                  <a:pt x="19187" y="111358"/>
                </a:lnTo>
                <a:lnTo>
                  <a:pt x="20147" y="111358"/>
                </a:lnTo>
                <a:lnTo>
                  <a:pt x="20147" y="36484"/>
                </a:lnTo>
                <a:lnTo>
                  <a:pt x="24947" y="29763"/>
                </a:lnTo>
                <a:lnTo>
                  <a:pt x="29748" y="24963"/>
                </a:lnTo>
                <a:lnTo>
                  <a:pt x="34549" y="21122"/>
                </a:lnTo>
                <a:lnTo>
                  <a:pt x="40309" y="18242"/>
                </a:lnTo>
                <a:lnTo>
                  <a:pt x="45110" y="16322"/>
                </a:lnTo>
                <a:lnTo>
                  <a:pt x="53751" y="16322"/>
                </a:lnTo>
                <a:lnTo>
                  <a:pt x="56631" y="17282"/>
                </a:lnTo>
                <a:lnTo>
                  <a:pt x="59512" y="18242"/>
                </a:lnTo>
                <a:lnTo>
                  <a:pt x="62392" y="20162"/>
                </a:lnTo>
                <a:lnTo>
                  <a:pt x="64312" y="22082"/>
                </a:lnTo>
                <a:lnTo>
                  <a:pt x="66233" y="24963"/>
                </a:lnTo>
                <a:lnTo>
                  <a:pt x="68153" y="26883"/>
                </a:lnTo>
                <a:lnTo>
                  <a:pt x="70073" y="30723"/>
                </a:lnTo>
                <a:lnTo>
                  <a:pt x="71033" y="33604"/>
                </a:lnTo>
                <a:lnTo>
                  <a:pt x="71033" y="37444"/>
                </a:lnTo>
                <a:lnTo>
                  <a:pt x="71993" y="42230"/>
                </a:lnTo>
                <a:lnTo>
                  <a:pt x="71993" y="112318"/>
                </a:lnTo>
                <a:lnTo>
                  <a:pt x="72953" y="112318"/>
                </a:lnTo>
                <a:lnTo>
                  <a:pt x="72953" y="113278"/>
                </a:lnTo>
                <a:lnTo>
                  <a:pt x="75834" y="113278"/>
                </a:lnTo>
                <a:lnTo>
                  <a:pt x="76794" y="114239"/>
                </a:lnTo>
                <a:lnTo>
                  <a:pt x="86395" y="114239"/>
                </a:lnTo>
                <a:lnTo>
                  <a:pt x="87355" y="113278"/>
                </a:lnTo>
                <a:lnTo>
                  <a:pt x="89275" y="113278"/>
                </a:lnTo>
                <a:lnTo>
                  <a:pt x="90236" y="112318"/>
                </a:lnTo>
                <a:lnTo>
                  <a:pt x="91196" y="112318"/>
                </a:lnTo>
                <a:lnTo>
                  <a:pt x="91196" y="38404"/>
                </a:lnTo>
                <a:lnTo>
                  <a:pt x="90236" y="31683"/>
                </a:lnTo>
                <a:lnTo>
                  <a:pt x="89275" y="26883"/>
                </a:lnTo>
                <a:lnTo>
                  <a:pt x="88300" y="21122"/>
                </a:lnTo>
                <a:lnTo>
                  <a:pt x="86395" y="16322"/>
                </a:lnTo>
                <a:lnTo>
                  <a:pt x="82555" y="12481"/>
                </a:lnTo>
                <a:lnTo>
                  <a:pt x="79674" y="8641"/>
                </a:lnTo>
                <a:lnTo>
                  <a:pt x="75834" y="5760"/>
                </a:lnTo>
                <a:lnTo>
                  <a:pt x="71033" y="2880"/>
                </a:lnTo>
                <a:lnTo>
                  <a:pt x="66233" y="960"/>
                </a:lnTo>
                <a:lnTo>
                  <a:pt x="60472" y="0"/>
                </a:lnTo>
                <a:lnTo>
                  <a:pt x="47030" y="0"/>
                </a:lnTo>
                <a:lnTo>
                  <a:pt x="41269" y="960"/>
                </a:lnTo>
                <a:lnTo>
                  <a:pt x="35509" y="3840"/>
                </a:lnTo>
                <a:lnTo>
                  <a:pt x="29748" y="7680"/>
                </a:lnTo>
                <a:lnTo>
                  <a:pt x="23987" y="12481"/>
                </a:lnTo>
                <a:lnTo>
                  <a:pt x="18227" y="19202"/>
                </a:lnTo>
                <a:lnTo>
                  <a:pt x="18227" y="3840"/>
                </a:lnTo>
                <a:lnTo>
                  <a:pt x="17282" y="3840"/>
                </a:lnTo>
                <a:lnTo>
                  <a:pt x="17282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8" name="object 308"/>
          <p:cNvSpPr/>
          <p:nvPr/>
        </p:nvSpPr>
        <p:spPr>
          <a:xfrm>
            <a:off x="4358502" y="6315699"/>
            <a:ext cx="76794" cy="61447"/>
          </a:xfrm>
          <a:custGeom>
            <a:avLst/>
            <a:gdLst/>
            <a:ahLst/>
            <a:cxnLst/>
            <a:rect l="l" t="t" r="r" b="b"/>
            <a:pathLst>
              <a:path w="76794" h="61447">
                <a:moveTo>
                  <a:pt x="960" y="38404"/>
                </a:moveTo>
                <a:lnTo>
                  <a:pt x="1920" y="34564"/>
                </a:lnTo>
                <a:lnTo>
                  <a:pt x="3840" y="30723"/>
                </a:lnTo>
                <a:lnTo>
                  <a:pt x="5760" y="27843"/>
                </a:lnTo>
                <a:lnTo>
                  <a:pt x="7680" y="24963"/>
                </a:lnTo>
                <a:lnTo>
                  <a:pt x="10561" y="21122"/>
                </a:lnTo>
                <a:lnTo>
                  <a:pt x="13441" y="19202"/>
                </a:lnTo>
                <a:lnTo>
                  <a:pt x="16322" y="17282"/>
                </a:lnTo>
                <a:lnTo>
                  <a:pt x="20162" y="15361"/>
                </a:lnTo>
                <a:lnTo>
                  <a:pt x="24963" y="14401"/>
                </a:lnTo>
                <a:lnTo>
                  <a:pt x="38404" y="14401"/>
                </a:lnTo>
                <a:lnTo>
                  <a:pt x="46070" y="17282"/>
                </a:lnTo>
                <a:lnTo>
                  <a:pt x="49911" y="23042"/>
                </a:lnTo>
                <a:lnTo>
                  <a:pt x="54726" y="28803"/>
                </a:lnTo>
                <a:lnTo>
                  <a:pt x="57607" y="37444"/>
                </a:lnTo>
                <a:lnTo>
                  <a:pt x="57607" y="47045"/>
                </a:lnTo>
                <a:lnTo>
                  <a:pt x="0" y="47045"/>
                </a:lnTo>
                <a:lnTo>
                  <a:pt x="0" y="61447"/>
                </a:lnTo>
                <a:lnTo>
                  <a:pt x="71033" y="61447"/>
                </a:lnTo>
                <a:lnTo>
                  <a:pt x="72969" y="60472"/>
                </a:lnTo>
                <a:lnTo>
                  <a:pt x="73913" y="59512"/>
                </a:lnTo>
                <a:lnTo>
                  <a:pt x="75834" y="58567"/>
                </a:lnTo>
                <a:lnTo>
                  <a:pt x="76794" y="55686"/>
                </a:lnTo>
                <a:lnTo>
                  <a:pt x="76794" y="42230"/>
                </a:lnTo>
                <a:lnTo>
                  <a:pt x="75834" y="36484"/>
                </a:lnTo>
                <a:lnTo>
                  <a:pt x="73913" y="29763"/>
                </a:lnTo>
                <a:lnTo>
                  <a:pt x="71993" y="24002"/>
                </a:lnTo>
                <a:lnTo>
                  <a:pt x="69128" y="19202"/>
                </a:lnTo>
                <a:lnTo>
                  <a:pt x="65288" y="14401"/>
                </a:lnTo>
                <a:lnTo>
                  <a:pt x="62407" y="9601"/>
                </a:lnTo>
                <a:lnTo>
                  <a:pt x="57607" y="5760"/>
                </a:lnTo>
                <a:lnTo>
                  <a:pt x="50886" y="3840"/>
                </a:lnTo>
                <a:lnTo>
                  <a:pt x="45125" y="960"/>
                </a:lnTo>
                <a:lnTo>
                  <a:pt x="38404" y="0"/>
                </a:lnTo>
                <a:lnTo>
                  <a:pt x="22082" y="0"/>
                </a:lnTo>
                <a:lnTo>
                  <a:pt x="15361" y="960"/>
                </a:lnTo>
                <a:lnTo>
                  <a:pt x="8641" y="3840"/>
                </a:lnTo>
                <a:lnTo>
                  <a:pt x="2880" y="6720"/>
                </a:lnTo>
                <a:lnTo>
                  <a:pt x="960" y="3840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9" name="object 309"/>
          <p:cNvSpPr/>
          <p:nvPr/>
        </p:nvSpPr>
        <p:spPr>
          <a:xfrm>
            <a:off x="4338340" y="6322420"/>
            <a:ext cx="92156" cy="108478"/>
          </a:xfrm>
          <a:custGeom>
            <a:avLst/>
            <a:gdLst/>
            <a:ahLst/>
            <a:cxnLst/>
            <a:rect l="l" t="t" r="r" b="b"/>
            <a:pathLst>
              <a:path w="92156" h="108478">
                <a:moveTo>
                  <a:pt x="20162" y="36484"/>
                </a:moveTo>
                <a:lnTo>
                  <a:pt x="21122" y="31683"/>
                </a:lnTo>
                <a:lnTo>
                  <a:pt x="23042" y="0"/>
                </a:lnTo>
                <a:lnTo>
                  <a:pt x="17282" y="3840"/>
                </a:lnTo>
                <a:lnTo>
                  <a:pt x="13441" y="8641"/>
                </a:lnTo>
                <a:lnTo>
                  <a:pt x="8641" y="13441"/>
                </a:lnTo>
                <a:lnTo>
                  <a:pt x="5760" y="20162"/>
                </a:lnTo>
                <a:lnTo>
                  <a:pt x="2880" y="26883"/>
                </a:lnTo>
                <a:lnTo>
                  <a:pt x="960" y="34564"/>
                </a:lnTo>
                <a:lnTo>
                  <a:pt x="0" y="42245"/>
                </a:lnTo>
                <a:lnTo>
                  <a:pt x="0" y="61432"/>
                </a:lnTo>
                <a:lnTo>
                  <a:pt x="960" y="69113"/>
                </a:lnTo>
                <a:lnTo>
                  <a:pt x="2880" y="76794"/>
                </a:lnTo>
                <a:lnTo>
                  <a:pt x="5760" y="83515"/>
                </a:lnTo>
                <a:lnTo>
                  <a:pt x="8641" y="89275"/>
                </a:lnTo>
                <a:lnTo>
                  <a:pt x="13441" y="94076"/>
                </a:lnTo>
                <a:lnTo>
                  <a:pt x="17282" y="98877"/>
                </a:lnTo>
                <a:lnTo>
                  <a:pt x="23042" y="102717"/>
                </a:lnTo>
                <a:lnTo>
                  <a:pt x="29763" y="105597"/>
                </a:lnTo>
                <a:lnTo>
                  <a:pt x="36484" y="107518"/>
                </a:lnTo>
                <a:lnTo>
                  <a:pt x="44165" y="108478"/>
                </a:lnTo>
                <a:lnTo>
                  <a:pt x="62407" y="108478"/>
                </a:lnTo>
                <a:lnTo>
                  <a:pt x="66233" y="107518"/>
                </a:lnTo>
                <a:lnTo>
                  <a:pt x="71048" y="106558"/>
                </a:lnTo>
                <a:lnTo>
                  <a:pt x="74889" y="106558"/>
                </a:lnTo>
                <a:lnTo>
                  <a:pt x="78729" y="105597"/>
                </a:lnTo>
                <a:lnTo>
                  <a:pt x="81610" y="104637"/>
                </a:lnTo>
                <a:lnTo>
                  <a:pt x="84475" y="103677"/>
                </a:lnTo>
                <a:lnTo>
                  <a:pt x="86410" y="102717"/>
                </a:lnTo>
                <a:lnTo>
                  <a:pt x="88315" y="101757"/>
                </a:lnTo>
                <a:lnTo>
                  <a:pt x="90236" y="100797"/>
                </a:lnTo>
                <a:lnTo>
                  <a:pt x="90236" y="99837"/>
                </a:lnTo>
                <a:lnTo>
                  <a:pt x="91196" y="99837"/>
                </a:lnTo>
                <a:lnTo>
                  <a:pt x="91196" y="98877"/>
                </a:lnTo>
                <a:lnTo>
                  <a:pt x="92156" y="97916"/>
                </a:lnTo>
                <a:lnTo>
                  <a:pt x="92156" y="87355"/>
                </a:lnTo>
                <a:lnTo>
                  <a:pt x="91196" y="86395"/>
                </a:lnTo>
                <a:lnTo>
                  <a:pt x="91196" y="85435"/>
                </a:lnTo>
                <a:lnTo>
                  <a:pt x="86410" y="85435"/>
                </a:lnTo>
                <a:lnTo>
                  <a:pt x="85450" y="86395"/>
                </a:lnTo>
                <a:lnTo>
                  <a:pt x="83515" y="87355"/>
                </a:lnTo>
                <a:lnTo>
                  <a:pt x="80634" y="88315"/>
                </a:lnTo>
                <a:lnTo>
                  <a:pt x="77769" y="89275"/>
                </a:lnTo>
                <a:lnTo>
                  <a:pt x="74889" y="90236"/>
                </a:lnTo>
                <a:lnTo>
                  <a:pt x="72009" y="91196"/>
                </a:lnTo>
                <a:lnTo>
                  <a:pt x="68168" y="92156"/>
                </a:lnTo>
                <a:lnTo>
                  <a:pt x="63367" y="93116"/>
                </a:lnTo>
                <a:lnTo>
                  <a:pt x="48006" y="93116"/>
                </a:lnTo>
                <a:lnTo>
                  <a:pt x="42245" y="92156"/>
                </a:lnTo>
                <a:lnTo>
                  <a:pt x="38404" y="90236"/>
                </a:lnTo>
                <a:lnTo>
                  <a:pt x="33604" y="88315"/>
                </a:lnTo>
                <a:lnTo>
                  <a:pt x="30723" y="86395"/>
                </a:lnTo>
                <a:lnTo>
                  <a:pt x="27843" y="82555"/>
                </a:lnTo>
                <a:lnTo>
                  <a:pt x="24963" y="79674"/>
                </a:lnTo>
                <a:lnTo>
                  <a:pt x="23042" y="74874"/>
                </a:lnTo>
                <a:lnTo>
                  <a:pt x="22082" y="71033"/>
                </a:lnTo>
                <a:lnTo>
                  <a:pt x="20162" y="66248"/>
                </a:lnTo>
                <a:lnTo>
                  <a:pt x="20162" y="3648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0" name="object 310"/>
          <p:cNvSpPr/>
          <p:nvPr/>
        </p:nvSpPr>
        <p:spPr>
          <a:xfrm>
            <a:off x="4468901" y="6321460"/>
            <a:ext cx="24963" cy="26883"/>
          </a:xfrm>
          <a:custGeom>
            <a:avLst/>
            <a:gdLst/>
            <a:ahLst/>
            <a:cxnLst/>
            <a:rect l="l" t="t" r="r" b="b"/>
            <a:pathLst>
              <a:path w="24963" h="26883">
                <a:moveTo>
                  <a:pt x="960" y="22082"/>
                </a:moveTo>
                <a:lnTo>
                  <a:pt x="960" y="23042"/>
                </a:lnTo>
                <a:lnTo>
                  <a:pt x="1920" y="24002"/>
                </a:lnTo>
                <a:lnTo>
                  <a:pt x="2880" y="24963"/>
                </a:lnTo>
                <a:lnTo>
                  <a:pt x="4800" y="25923"/>
                </a:lnTo>
                <a:lnTo>
                  <a:pt x="5760" y="26883"/>
                </a:lnTo>
                <a:lnTo>
                  <a:pt x="18242" y="26883"/>
                </a:lnTo>
                <a:lnTo>
                  <a:pt x="20162" y="25923"/>
                </a:lnTo>
                <a:lnTo>
                  <a:pt x="21122" y="24963"/>
                </a:lnTo>
                <a:lnTo>
                  <a:pt x="22082" y="24002"/>
                </a:lnTo>
                <a:lnTo>
                  <a:pt x="23042" y="23042"/>
                </a:lnTo>
                <a:lnTo>
                  <a:pt x="24003" y="22082"/>
                </a:lnTo>
                <a:lnTo>
                  <a:pt x="24003" y="18242"/>
                </a:lnTo>
                <a:lnTo>
                  <a:pt x="24963" y="16322"/>
                </a:lnTo>
                <a:lnTo>
                  <a:pt x="24963" y="11521"/>
                </a:lnTo>
                <a:lnTo>
                  <a:pt x="24003" y="8641"/>
                </a:lnTo>
                <a:lnTo>
                  <a:pt x="24003" y="5760"/>
                </a:lnTo>
                <a:lnTo>
                  <a:pt x="23042" y="3840"/>
                </a:lnTo>
                <a:lnTo>
                  <a:pt x="22082" y="2880"/>
                </a:lnTo>
                <a:lnTo>
                  <a:pt x="21122" y="1920"/>
                </a:lnTo>
                <a:lnTo>
                  <a:pt x="19202" y="960"/>
                </a:lnTo>
                <a:lnTo>
                  <a:pt x="18242" y="960"/>
                </a:lnTo>
                <a:lnTo>
                  <a:pt x="16322" y="0"/>
                </a:lnTo>
                <a:lnTo>
                  <a:pt x="7680" y="0"/>
                </a:lnTo>
                <a:lnTo>
                  <a:pt x="5760" y="960"/>
                </a:lnTo>
                <a:lnTo>
                  <a:pt x="4800" y="96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3840"/>
                </a:lnTo>
                <a:lnTo>
                  <a:pt x="960" y="5760"/>
                </a:lnTo>
                <a:lnTo>
                  <a:pt x="0" y="7680"/>
                </a:lnTo>
                <a:lnTo>
                  <a:pt x="0" y="20162"/>
                </a:lnTo>
                <a:lnTo>
                  <a:pt x="960" y="220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1" name="object 311"/>
          <p:cNvSpPr/>
          <p:nvPr/>
        </p:nvSpPr>
        <p:spPr>
          <a:xfrm>
            <a:off x="4468901" y="6403055"/>
            <a:ext cx="24963" cy="26883"/>
          </a:xfrm>
          <a:custGeom>
            <a:avLst/>
            <a:gdLst/>
            <a:ahLst/>
            <a:cxnLst/>
            <a:rect l="l" t="t" r="r" b="b"/>
            <a:pathLst>
              <a:path w="24963" h="26883">
                <a:moveTo>
                  <a:pt x="960" y="22082"/>
                </a:moveTo>
                <a:lnTo>
                  <a:pt x="960" y="23042"/>
                </a:lnTo>
                <a:lnTo>
                  <a:pt x="1920" y="24002"/>
                </a:lnTo>
                <a:lnTo>
                  <a:pt x="2880" y="24963"/>
                </a:lnTo>
                <a:lnTo>
                  <a:pt x="4800" y="25923"/>
                </a:lnTo>
                <a:lnTo>
                  <a:pt x="5760" y="25923"/>
                </a:lnTo>
                <a:lnTo>
                  <a:pt x="7680" y="26883"/>
                </a:lnTo>
                <a:lnTo>
                  <a:pt x="16322" y="26883"/>
                </a:lnTo>
                <a:lnTo>
                  <a:pt x="18242" y="25923"/>
                </a:lnTo>
                <a:lnTo>
                  <a:pt x="20162" y="25923"/>
                </a:lnTo>
                <a:lnTo>
                  <a:pt x="21122" y="24963"/>
                </a:lnTo>
                <a:lnTo>
                  <a:pt x="22082" y="24002"/>
                </a:lnTo>
                <a:lnTo>
                  <a:pt x="23042" y="23042"/>
                </a:lnTo>
                <a:lnTo>
                  <a:pt x="24003" y="22082"/>
                </a:lnTo>
                <a:lnTo>
                  <a:pt x="24003" y="18242"/>
                </a:lnTo>
                <a:lnTo>
                  <a:pt x="24963" y="16322"/>
                </a:lnTo>
                <a:lnTo>
                  <a:pt x="24963" y="10561"/>
                </a:lnTo>
                <a:lnTo>
                  <a:pt x="24003" y="8641"/>
                </a:lnTo>
                <a:lnTo>
                  <a:pt x="24003" y="4800"/>
                </a:lnTo>
                <a:lnTo>
                  <a:pt x="23042" y="3840"/>
                </a:lnTo>
                <a:lnTo>
                  <a:pt x="22082" y="2880"/>
                </a:lnTo>
                <a:lnTo>
                  <a:pt x="21122" y="1920"/>
                </a:lnTo>
                <a:lnTo>
                  <a:pt x="19202" y="960"/>
                </a:lnTo>
                <a:lnTo>
                  <a:pt x="18242" y="960"/>
                </a:lnTo>
                <a:lnTo>
                  <a:pt x="16322" y="0"/>
                </a:lnTo>
                <a:lnTo>
                  <a:pt x="7680" y="0"/>
                </a:lnTo>
                <a:lnTo>
                  <a:pt x="5760" y="960"/>
                </a:lnTo>
                <a:lnTo>
                  <a:pt x="4800" y="96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3840"/>
                </a:lnTo>
                <a:lnTo>
                  <a:pt x="960" y="5760"/>
                </a:lnTo>
                <a:lnTo>
                  <a:pt x="0" y="6720"/>
                </a:lnTo>
                <a:lnTo>
                  <a:pt x="0" y="20162"/>
                </a:lnTo>
                <a:lnTo>
                  <a:pt x="960" y="220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2" name="object 312"/>
          <p:cNvSpPr/>
          <p:nvPr/>
        </p:nvSpPr>
        <p:spPr>
          <a:xfrm>
            <a:off x="1779056" y="6685286"/>
            <a:ext cx="117121" cy="0"/>
          </a:xfrm>
          <a:custGeom>
            <a:avLst/>
            <a:gdLst/>
            <a:ahLst/>
            <a:cxnLst/>
            <a:rect l="l" t="t" r="r" b="b"/>
            <a:pathLst>
              <a:path w="117121" h="0">
                <a:moveTo>
                  <a:pt x="0" y="0"/>
                </a:moveTo>
                <a:lnTo>
                  <a:pt x="117121" y="0"/>
                </a:lnTo>
              </a:path>
            </a:pathLst>
          </a:custGeom>
          <a:ln w="16629">
            <a:solidFill>
              <a:srgbClr val="58585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3" name="object 313"/>
          <p:cNvSpPr/>
          <p:nvPr/>
        </p:nvSpPr>
        <p:spPr>
          <a:xfrm>
            <a:off x="1966264" y="6606570"/>
            <a:ext cx="100797" cy="134401"/>
          </a:xfrm>
          <a:custGeom>
            <a:avLst/>
            <a:gdLst/>
            <a:ahLst/>
            <a:cxnLst/>
            <a:rect l="l" t="t" r="r" b="b"/>
            <a:pathLst>
              <a:path w="100797" h="134401">
                <a:moveTo>
                  <a:pt x="944" y="131521"/>
                </a:moveTo>
                <a:lnTo>
                  <a:pt x="944" y="132481"/>
                </a:lnTo>
                <a:lnTo>
                  <a:pt x="1920" y="132481"/>
                </a:lnTo>
                <a:lnTo>
                  <a:pt x="1920" y="133441"/>
                </a:lnTo>
                <a:lnTo>
                  <a:pt x="5760" y="133441"/>
                </a:lnTo>
                <a:lnTo>
                  <a:pt x="6720" y="134401"/>
                </a:lnTo>
                <a:lnTo>
                  <a:pt x="10561" y="134401"/>
                </a:lnTo>
                <a:lnTo>
                  <a:pt x="11506" y="133441"/>
                </a:lnTo>
                <a:lnTo>
                  <a:pt x="15346" y="133441"/>
                </a:lnTo>
                <a:lnTo>
                  <a:pt x="16322" y="132481"/>
                </a:lnTo>
                <a:lnTo>
                  <a:pt x="17282" y="131521"/>
                </a:lnTo>
                <a:lnTo>
                  <a:pt x="17282" y="24963"/>
                </a:lnTo>
                <a:lnTo>
                  <a:pt x="16322" y="20162"/>
                </a:lnTo>
                <a:lnTo>
                  <a:pt x="17282" y="20162"/>
                </a:lnTo>
                <a:lnTo>
                  <a:pt x="19187" y="24002"/>
                </a:lnTo>
                <a:lnTo>
                  <a:pt x="21107" y="27843"/>
                </a:lnTo>
                <a:lnTo>
                  <a:pt x="23027" y="32644"/>
                </a:lnTo>
                <a:lnTo>
                  <a:pt x="24947" y="36484"/>
                </a:lnTo>
                <a:lnTo>
                  <a:pt x="27828" y="41285"/>
                </a:lnTo>
                <a:lnTo>
                  <a:pt x="29748" y="45110"/>
                </a:lnTo>
                <a:lnTo>
                  <a:pt x="71993" y="119999"/>
                </a:lnTo>
                <a:lnTo>
                  <a:pt x="72953" y="122880"/>
                </a:lnTo>
                <a:lnTo>
                  <a:pt x="74874" y="125760"/>
                </a:lnTo>
                <a:lnTo>
                  <a:pt x="75834" y="126720"/>
                </a:lnTo>
                <a:lnTo>
                  <a:pt x="76794" y="128640"/>
                </a:lnTo>
                <a:lnTo>
                  <a:pt x="78714" y="129600"/>
                </a:lnTo>
                <a:lnTo>
                  <a:pt x="79674" y="131521"/>
                </a:lnTo>
                <a:lnTo>
                  <a:pt x="80634" y="132481"/>
                </a:lnTo>
                <a:lnTo>
                  <a:pt x="81594" y="132481"/>
                </a:lnTo>
                <a:lnTo>
                  <a:pt x="83515" y="133441"/>
                </a:lnTo>
                <a:lnTo>
                  <a:pt x="95996" y="133441"/>
                </a:lnTo>
                <a:lnTo>
                  <a:pt x="96956" y="132481"/>
                </a:lnTo>
                <a:lnTo>
                  <a:pt x="97916" y="132481"/>
                </a:lnTo>
                <a:lnTo>
                  <a:pt x="98861" y="131521"/>
                </a:lnTo>
                <a:lnTo>
                  <a:pt x="99837" y="131521"/>
                </a:lnTo>
                <a:lnTo>
                  <a:pt x="99837" y="130561"/>
                </a:lnTo>
                <a:lnTo>
                  <a:pt x="100797" y="129600"/>
                </a:lnTo>
                <a:lnTo>
                  <a:pt x="100797" y="1920"/>
                </a:lnTo>
                <a:lnTo>
                  <a:pt x="99837" y="960"/>
                </a:lnTo>
                <a:lnTo>
                  <a:pt x="98861" y="960"/>
                </a:lnTo>
                <a:lnTo>
                  <a:pt x="97916" y="0"/>
                </a:lnTo>
                <a:lnTo>
                  <a:pt x="88315" y="0"/>
                </a:lnTo>
                <a:lnTo>
                  <a:pt x="87355" y="960"/>
                </a:lnTo>
                <a:lnTo>
                  <a:pt x="85435" y="960"/>
                </a:lnTo>
                <a:lnTo>
                  <a:pt x="84475" y="1920"/>
                </a:lnTo>
                <a:lnTo>
                  <a:pt x="84475" y="109438"/>
                </a:lnTo>
                <a:lnTo>
                  <a:pt x="82555" y="105597"/>
                </a:lnTo>
                <a:lnTo>
                  <a:pt x="81594" y="102717"/>
                </a:lnTo>
                <a:lnTo>
                  <a:pt x="79674" y="99837"/>
                </a:lnTo>
                <a:lnTo>
                  <a:pt x="77754" y="95996"/>
                </a:lnTo>
                <a:lnTo>
                  <a:pt x="75834" y="93116"/>
                </a:lnTo>
                <a:lnTo>
                  <a:pt x="74874" y="90236"/>
                </a:lnTo>
                <a:lnTo>
                  <a:pt x="72953" y="86395"/>
                </a:lnTo>
                <a:lnTo>
                  <a:pt x="71033" y="83515"/>
                </a:lnTo>
                <a:lnTo>
                  <a:pt x="69113" y="79674"/>
                </a:lnTo>
                <a:lnTo>
                  <a:pt x="67193" y="76794"/>
                </a:lnTo>
                <a:lnTo>
                  <a:pt x="65272" y="72953"/>
                </a:lnTo>
                <a:lnTo>
                  <a:pt x="63352" y="69113"/>
                </a:lnTo>
                <a:lnTo>
                  <a:pt x="30708" y="11521"/>
                </a:lnTo>
                <a:lnTo>
                  <a:pt x="29748" y="8641"/>
                </a:lnTo>
                <a:lnTo>
                  <a:pt x="28788" y="7680"/>
                </a:lnTo>
                <a:lnTo>
                  <a:pt x="27828" y="5760"/>
                </a:lnTo>
                <a:lnTo>
                  <a:pt x="26868" y="4800"/>
                </a:lnTo>
                <a:lnTo>
                  <a:pt x="25907" y="3840"/>
                </a:lnTo>
                <a:lnTo>
                  <a:pt x="24947" y="2880"/>
                </a:lnTo>
                <a:lnTo>
                  <a:pt x="24002" y="1920"/>
                </a:lnTo>
                <a:lnTo>
                  <a:pt x="22067" y="960"/>
                </a:lnTo>
                <a:lnTo>
                  <a:pt x="19187" y="960"/>
                </a:lnTo>
                <a:lnTo>
                  <a:pt x="18227" y="0"/>
                </a:lnTo>
                <a:lnTo>
                  <a:pt x="5760" y="0"/>
                </a:lnTo>
                <a:lnTo>
                  <a:pt x="3825" y="960"/>
                </a:lnTo>
                <a:lnTo>
                  <a:pt x="2880" y="1920"/>
                </a:lnTo>
                <a:lnTo>
                  <a:pt x="944" y="3840"/>
                </a:lnTo>
                <a:lnTo>
                  <a:pt x="0" y="5760"/>
                </a:lnTo>
                <a:lnTo>
                  <a:pt x="0" y="131521"/>
                </a:lnTo>
                <a:lnTo>
                  <a:pt x="944" y="13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4" name="object 314"/>
          <p:cNvSpPr/>
          <p:nvPr/>
        </p:nvSpPr>
        <p:spPr>
          <a:xfrm>
            <a:off x="2094890" y="6640174"/>
            <a:ext cx="75834" cy="101757"/>
          </a:xfrm>
          <a:custGeom>
            <a:avLst/>
            <a:gdLst/>
            <a:ahLst/>
            <a:cxnLst/>
            <a:rect l="l" t="t" r="r" b="b"/>
            <a:pathLst>
              <a:path w="75834" h="101757">
                <a:moveTo>
                  <a:pt x="68153" y="100797"/>
                </a:moveTo>
                <a:lnTo>
                  <a:pt x="70088" y="100797"/>
                </a:lnTo>
                <a:lnTo>
                  <a:pt x="71993" y="99837"/>
                </a:lnTo>
                <a:lnTo>
                  <a:pt x="73929" y="99837"/>
                </a:lnTo>
                <a:lnTo>
                  <a:pt x="74874" y="98877"/>
                </a:lnTo>
                <a:lnTo>
                  <a:pt x="75834" y="98877"/>
                </a:lnTo>
                <a:lnTo>
                  <a:pt x="75834" y="28788"/>
                </a:lnTo>
                <a:lnTo>
                  <a:pt x="74874" y="24002"/>
                </a:lnTo>
                <a:lnTo>
                  <a:pt x="73929" y="20162"/>
                </a:lnTo>
                <a:lnTo>
                  <a:pt x="71993" y="15346"/>
                </a:lnTo>
                <a:lnTo>
                  <a:pt x="70088" y="11506"/>
                </a:lnTo>
                <a:lnTo>
                  <a:pt x="67208" y="8641"/>
                </a:lnTo>
                <a:lnTo>
                  <a:pt x="64312" y="5760"/>
                </a:lnTo>
                <a:lnTo>
                  <a:pt x="60487" y="3840"/>
                </a:lnTo>
                <a:lnTo>
                  <a:pt x="55686" y="1920"/>
                </a:lnTo>
                <a:lnTo>
                  <a:pt x="51846" y="960"/>
                </a:lnTo>
                <a:lnTo>
                  <a:pt x="46085" y="0"/>
                </a:lnTo>
                <a:lnTo>
                  <a:pt x="35524" y="0"/>
                </a:lnTo>
                <a:lnTo>
                  <a:pt x="31683" y="960"/>
                </a:lnTo>
                <a:lnTo>
                  <a:pt x="28803" y="960"/>
                </a:lnTo>
                <a:lnTo>
                  <a:pt x="24963" y="1920"/>
                </a:lnTo>
                <a:lnTo>
                  <a:pt x="22082" y="2880"/>
                </a:lnTo>
                <a:lnTo>
                  <a:pt x="19202" y="3840"/>
                </a:lnTo>
                <a:lnTo>
                  <a:pt x="16322" y="4800"/>
                </a:lnTo>
                <a:lnTo>
                  <a:pt x="13441" y="5760"/>
                </a:lnTo>
                <a:lnTo>
                  <a:pt x="10561" y="6720"/>
                </a:lnTo>
                <a:lnTo>
                  <a:pt x="8641" y="7680"/>
                </a:lnTo>
                <a:lnTo>
                  <a:pt x="6720" y="9601"/>
                </a:lnTo>
                <a:lnTo>
                  <a:pt x="5760" y="9601"/>
                </a:lnTo>
                <a:lnTo>
                  <a:pt x="4800" y="10561"/>
                </a:lnTo>
                <a:lnTo>
                  <a:pt x="4800" y="12481"/>
                </a:lnTo>
                <a:lnTo>
                  <a:pt x="3840" y="13441"/>
                </a:lnTo>
                <a:lnTo>
                  <a:pt x="3840" y="20162"/>
                </a:lnTo>
                <a:lnTo>
                  <a:pt x="4800" y="20162"/>
                </a:lnTo>
                <a:lnTo>
                  <a:pt x="4800" y="22067"/>
                </a:lnTo>
                <a:lnTo>
                  <a:pt x="5760" y="22067"/>
                </a:lnTo>
                <a:lnTo>
                  <a:pt x="5760" y="23027"/>
                </a:lnTo>
                <a:lnTo>
                  <a:pt x="9601" y="23027"/>
                </a:lnTo>
                <a:lnTo>
                  <a:pt x="11521" y="22067"/>
                </a:lnTo>
                <a:lnTo>
                  <a:pt x="13441" y="21122"/>
                </a:lnTo>
                <a:lnTo>
                  <a:pt x="15361" y="20162"/>
                </a:lnTo>
                <a:lnTo>
                  <a:pt x="17282" y="18242"/>
                </a:lnTo>
                <a:lnTo>
                  <a:pt x="20162" y="17282"/>
                </a:lnTo>
                <a:lnTo>
                  <a:pt x="23042" y="16322"/>
                </a:lnTo>
                <a:lnTo>
                  <a:pt x="25923" y="15346"/>
                </a:lnTo>
                <a:lnTo>
                  <a:pt x="29763" y="14401"/>
                </a:lnTo>
                <a:lnTo>
                  <a:pt x="33604" y="13441"/>
                </a:lnTo>
                <a:lnTo>
                  <a:pt x="41285" y="13441"/>
                </a:lnTo>
                <a:lnTo>
                  <a:pt x="45125" y="14401"/>
                </a:lnTo>
                <a:lnTo>
                  <a:pt x="47045" y="15346"/>
                </a:lnTo>
                <a:lnTo>
                  <a:pt x="49926" y="16322"/>
                </a:lnTo>
                <a:lnTo>
                  <a:pt x="51846" y="17282"/>
                </a:lnTo>
                <a:lnTo>
                  <a:pt x="53766" y="19187"/>
                </a:lnTo>
                <a:lnTo>
                  <a:pt x="55686" y="21122"/>
                </a:lnTo>
                <a:lnTo>
                  <a:pt x="56647" y="23027"/>
                </a:lnTo>
                <a:lnTo>
                  <a:pt x="57607" y="25907"/>
                </a:lnTo>
                <a:lnTo>
                  <a:pt x="58567" y="28788"/>
                </a:lnTo>
                <a:lnTo>
                  <a:pt x="58567" y="43190"/>
                </a:lnTo>
                <a:lnTo>
                  <a:pt x="32644" y="43190"/>
                </a:lnTo>
                <a:lnTo>
                  <a:pt x="26883" y="45110"/>
                </a:lnTo>
                <a:lnTo>
                  <a:pt x="21122" y="46070"/>
                </a:lnTo>
                <a:lnTo>
                  <a:pt x="16322" y="47990"/>
                </a:lnTo>
                <a:lnTo>
                  <a:pt x="11521" y="50871"/>
                </a:lnTo>
                <a:lnTo>
                  <a:pt x="7680" y="52791"/>
                </a:lnTo>
                <a:lnTo>
                  <a:pt x="4800" y="56631"/>
                </a:lnTo>
                <a:lnTo>
                  <a:pt x="2880" y="59512"/>
                </a:lnTo>
                <a:lnTo>
                  <a:pt x="960" y="64312"/>
                </a:lnTo>
                <a:lnTo>
                  <a:pt x="0" y="68153"/>
                </a:lnTo>
                <a:lnTo>
                  <a:pt x="0" y="81594"/>
                </a:lnTo>
                <a:lnTo>
                  <a:pt x="1920" y="85435"/>
                </a:lnTo>
                <a:lnTo>
                  <a:pt x="3840" y="89275"/>
                </a:lnTo>
                <a:lnTo>
                  <a:pt x="5760" y="92156"/>
                </a:lnTo>
                <a:lnTo>
                  <a:pt x="8641" y="94076"/>
                </a:lnTo>
                <a:lnTo>
                  <a:pt x="11521" y="96956"/>
                </a:lnTo>
                <a:lnTo>
                  <a:pt x="14401" y="98877"/>
                </a:lnTo>
                <a:lnTo>
                  <a:pt x="18242" y="99837"/>
                </a:lnTo>
                <a:lnTo>
                  <a:pt x="17282" y="77754"/>
                </a:lnTo>
                <a:lnTo>
                  <a:pt x="17282" y="67193"/>
                </a:lnTo>
                <a:lnTo>
                  <a:pt x="18242" y="65272"/>
                </a:lnTo>
                <a:lnTo>
                  <a:pt x="19202" y="63352"/>
                </a:lnTo>
                <a:lnTo>
                  <a:pt x="21122" y="61432"/>
                </a:lnTo>
                <a:lnTo>
                  <a:pt x="24003" y="59512"/>
                </a:lnTo>
                <a:lnTo>
                  <a:pt x="25923" y="58552"/>
                </a:lnTo>
                <a:lnTo>
                  <a:pt x="28803" y="56631"/>
                </a:lnTo>
                <a:lnTo>
                  <a:pt x="31683" y="56631"/>
                </a:lnTo>
                <a:lnTo>
                  <a:pt x="35524" y="55671"/>
                </a:lnTo>
                <a:lnTo>
                  <a:pt x="39364" y="54711"/>
                </a:lnTo>
                <a:lnTo>
                  <a:pt x="58567" y="54711"/>
                </a:lnTo>
                <a:lnTo>
                  <a:pt x="58567" y="74874"/>
                </a:lnTo>
                <a:lnTo>
                  <a:pt x="54726" y="79674"/>
                </a:lnTo>
                <a:lnTo>
                  <a:pt x="50886" y="82555"/>
                </a:lnTo>
                <a:lnTo>
                  <a:pt x="47045" y="85435"/>
                </a:lnTo>
                <a:lnTo>
                  <a:pt x="43205" y="87355"/>
                </a:lnTo>
                <a:lnTo>
                  <a:pt x="38404" y="88315"/>
                </a:lnTo>
                <a:lnTo>
                  <a:pt x="28803" y="88315"/>
                </a:lnTo>
                <a:lnTo>
                  <a:pt x="24963" y="87355"/>
                </a:lnTo>
                <a:lnTo>
                  <a:pt x="21122" y="84475"/>
                </a:lnTo>
                <a:lnTo>
                  <a:pt x="22082" y="100797"/>
                </a:lnTo>
                <a:lnTo>
                  <a:pt x="26883" y="101757"/>
                </a:lnTo>
                <a:lnTo>
                  <a:pt x="37444" y="101757"/>
                </a:lnTo>
                <a:lnTo>
                  <a:pt x="42245" y="100797"/>
                </a:lnTo>
                <a:lnTo>
                  <a:pt x="47045" y="97916"/>
                </a:lnTo>
                <a:lnTo>
                  <a:pt x="52806" y="95996"/>
                </a:lnTo>
                <a:lnTo>
                  <a:pt x="56647" y="92156"/>
                </a:lnTo>
                <a:lnTo>
                  <a:pt x="61447" y="88315"/>
                </a:lnTo>
                <a:lnTo>
                  <a:pt x="61447" y="98877"/>
                </a:lnTo>
                <a:lnTo>
                  <a:pt x="62407" y="99837"/>
                </a:lnTo>
                <a:lnTo>
                  <a:pt x="65288" y="99837"/>
                </a:lnTo>
                <a:lnTo>
                  <a:pt x="66248" y="100797"/>
                </a:lnTo>
                <a:lnTo>
                  <a:pt x="68153" y="10079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5" name="object 315"/>
          <p:cNvSpPr/>
          <p:nvPr/>
        </p:nvSpPr>
        <p:spPr>
          <a:xfrm>
            <a:off x="2112172" y="6717929"/>
            <a:ext cx="4800" cy="23042"/>
          </a:xfrm>
          <a:custGeom>
            <a:avLst/>
            <a:gdLst/>
            <a:ahLst/>
            <a:cxnLst/>
            <a:rect l="l" t="t" r="r" b="b"/>
            <a:pathLst>
              <a:path w="4800" h="23042">
                <a:moveTo>
                  <a:pt x="960" y="3840"/>
                </a:moveTo>
                <a:lnTo>
                  <a:pt x="0" y="0"/>
                </a:lnTo>
                <a:lnTo>
                  <a:pt x="960" y="22082"/>
                </a:lnTo>
                <a:lnTo>
                  <a:pt x="4800" y="23042"/>
                </a:lnTo>
                <a:lnTo>
                  <a:pt x="3840" y="6720"/>
                </a:lnTo>
                <a:lnTo>
                  <a:pt x="96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6" name="object 316"/>
          <p:cNvSpPr/>
          <p:nvPr/>
        </p:nvSpPr>
        <p:spPr>
          <a:xfrm>
            <a:off x="2188006" y="6617131"/>
            <a:ext cx="60487" cy="124800"/>
          </a:xfrm>
          <a:custGeom>
            <a:avLst/>
            <a:gdLst/>
            <a:ahLst/>
            <a:cxnLst/>
            <a:rect l="l" t="t" r="r" b="b"/>
            <a:pathLst>
              <a:path w="60487" h="124800">
                <a:moveTo>
                  <a:pt x="60487" y="110398"/>
                </a:moveTo>
                <a:lnTo>
                  <a:pt x="59527" y="109438"/>
                </a:lnTo>
                <a:lnTo>
                  <a:pt x="59527" y="107518"/>
                </a:lnTo>
                <a:lnTo>
                  <a:pt x="55686" y="107518"/>
                </a:lnTo>
                <a:lnTo>
                  <a:pt x="54726" y="108478"/>
                </a:lnTo>
                <a:lnTo>
                  <a:pt x="53766" y="108478"/>
                </a:lnTo>
                <a:lnTo>
                  <a:pt x="52806" y="109438"/>
                </a:lnTo>
                <a:lnTo>
                  <a:pt x="49926" y="109438"/>
                </a:lnTo>
                <a:lnTo>
                  <a:pt x="48966" y="110398"/>
                </a:lnTo>
                <a:lnTo>
                  <a:pt x="41285" y="110398"/>
                </a:lnTo>
                <a:lnTo>
                  <a:pt x="37444" y="108478"/>
                </a:lnTo>
                <a:lnTo>
                  <a:pt x="35524" y="105597"/>
                </a:lnTo>
                <a:lnTo>
                  <a:pt x="33604" y="101757"/>
                </a:lnTo>
                <a:lnTo>
                  <a:pt x="32644" y="96956"/>
                </a:lnTo>
                <a:lnTo>
                  <a:pt x="32644" y="39364"/>
                </a:lnTo>
                <a:lnTo>
                  <a:pt x="57607" y="39364"/>
                </a:lnTo>
                <a:lnTo>
                  <a:pt x="58567" y="38389"/>
                </a:lnTo>
                <a:lnTo>
                  <a:pt x="59527" y="37444"/>
                </a:lnTo>
                <a:lnTo>
                  <a:pt x="59527" y="36484"/>
                </a:lnTo>
                <a:lnTo>
                  <a:pt x="60487" y="34549"/>
                </a:lnTo>
                <a:lnTo>
                  <a:pt x="60487" y="28803"/>
                </a:lnTo>
                <a:lnTo>
                  <a:pt x="59527" y="27843"/>
                </a:lnTo>
                <a:lnTo>
                  <a:pt x="59527" y="26883"/>
                </a:lnTo>
                <a:lnTo>
                  <a:pt x="58567" y="25923"/>
                </a:lnTo>
                <a:lnTo>
                  <a:pt x="57607" y="24963"/>
                </a:lnTo>
                <a:lnTo>
                  <a:pt x="32644" y="24963"/>
                </a:lnTo>
                <a:lnTo>
                  <a:pt x="32644" y="960"/>
                </a:lnTo>
                <a:lnTo>
                  <a:pt x="31683" y="960"/>
                </a:lnTo>
                <a:lnTo>
                  <a:pt x="30723" y="0"/>
                </a:lnTo>
                <a:lnTo>
                  <a:pt x="18242" y="0"/>
                </a:lnTo>
                <a:lnTo>
                  <a:pt x="17282" y="960"/>
                </a:lnTo>
                <a:lnTo>
                  <a:pt x="16322" y="960"/>
                </a:lnTo>
                <a:lnTo>
                  <a:pt x="16322" y="24963"/>
                </a:lnTo>
                <a:lnTo>
                  <a:pt x="1920" y="24963"/>
                </a:lnTo>
                <a:lnTo>
                  <a:pt x="1920" y="25923"/>
                </a:lnTo>
                <a:lnTo>
                  <a:pt x="960" y="25923"/>
                </a:lnTo>
                <a:lnTo>
                  <a:pt x="960" y="26883"/>
                </a:lnTo>
                <a:lnTo>
                  <a:pt x="0" y="26883"/>
                </a:lnTo>
                <a:lnTo>
                  <a:pt x="0" y="36484"/>
                </a:lnTo>
                <a:lnTo>
                  <a:pt x="960" y="37444"/>
                </a:lnTo>
                <a:lnTo>
                  <a:pt x="960" y="38389"/>
                </a:lnTo>
                <a:lnTo>
                  <a:pt x="1920" y="39364"/>
                </a:lnTo>
                <a:lnTo>
                  <a:pt x="16322" y="39364"/>
                </a:lnTo>
                <a:lnTo>
                  <a:pt x="16322" y="103677"/>
                </a:lnTo>
                <a:lnTo>
                  <a:pt x="17282" y="107518"/>
                </a:lnTo>
                <a:lnTo>
                  <a:pt x="18242" y="111358"/>
                </a:lnTo>
                <a:lnTo>
                  <a:pt x="20162" y="114239"/>
                </a:lnTo>
                <a:lnTo>
                  <a:pt x="22082" y="117119"/>
                </a:lnTo>
                <a:lnTo>
                  <a:pt x="24963" y="119039"/>
                </a:lnTo>
                <a:lnTo>
                  <a:pt x="27843" y="121920"/>
                </a:lnTo>
                <a:lnTo>
                  <a:pt x="30723" y="122880"/>
                </a:lnTo>
                <a:lnTo>
                  <a:pt x="34564" y="123840"/>
                </a:lnTo>
                <a:lnTo>
                  <a:pt x="38404" y="124800"/>
                </a:lnTo>
                <a:lnTo>
                  <a:pt x="46085" y="124800"/>
                </a:lnTo>
                <a:lnTo>
                  <a:pt x="48006" y="123840"/>
                </a:lnTo>
                <a:lnTo>
                  <a:pt x="52806" y="123840"/>
                </a:lnTo>
                <a:lnTo>
                  <a:pt x="53766" y="122880"/>
                </a:lnTo>
                <a:lnTo>
                  <a:pt x="54726" y="122880"/>
                </a:lnTo>
                <a:lnTo>
                  <a:pt x="55686" y="121920"/>
                </a:lnTo>
                <a:lnTo>
                  <a:pt x="57607" y="121920"/>
                </a:lnTo>
                <a:lnTo>
                  <a:pt x="58567" y="120959"/>
                </a:lnTo>
                <a:lnTo>
                  <a:pt x="59527" y="119999"/>
                </a:lnTo>
                <a:lnTo>
                  <a:pt x="59527" y="118079"/>
                </a:lnTo>
                <a:lnTo>
                  <a:pt x="60487" y="117119"/>
                </a:lnTo>
                <a:lnTo>
                  <a:pt x="60487" y="11039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7" name="object 317"/>
          <p:cNvSpPr/>
          <p:nvPr/>
        </p:nvSpPr>
        <p:spPr>
          <a:xfrm>
            <a:off x="2268641" y="6603690"/>
            <a:ext cx="21122" cy="20162"/>
          </a:xfrm>
          <a:custGeom>
            <a:avLst/>
            <a:gdLst/>
            <a:ahLst/>
            <a:cxnLst/>
            <a:rect l="l" t="t" r="r" b="b"/>
            <a:pathLst>
              <a:path w="21122" h="20162">
                <a:moveTo>
                  <a:pt x="21122" y="9601"/>
                </a:moveTo>
                <a:lnTo>
                  <a:pt x="21122" y="5760"/>
                </a:lnTo>
                <a:lnTo>
                  <a:pt x="20162" y="3840"/>
                </a:lnTo>
                <a:lnTo>
                  <a:pt x="18242" y="1920"/>
                </a:lnTo>
                <a:lnTo>
                  <a:pt x="17282" y="960"/>
                </a:lnTo>
                <a:lnTo>
                  <a:pt x="14401" y="0"/>
                </a:lnTo>
                <a:lnTo>
                  <a:pt x="6720" y="0"/>
                </a:lnTo>
                <a:lnTo>
                  <a:pt x="3840" y="960"/>
                </a:lnTo>
                <a:lnTo>
                  <a:pt x="1935" y="1920"/>
                </a:lnTo>
                <a:lnTo>
                  <a:pt x="975" y="3840"/>
                </a:lnTo>
                <a:lnTo>
                  <a:pt x="0" y="6720"/>
                </a:lnTo>
                <a:lnTo>
                  <a:pt x="0" y="14401"/>
                </a:lnTo>
                <a:lnTo>
                  <a:pt x="975" y="16322"/>
                </a:lnTo>
                <a:lnTo>
                  <a:pt x="1935" y="18242"/>
                </a:lnTo>
                <a:lnTo>
                  <a:pt x="3840" y="19202"/>
                </a:lnTo>
                <a:lnTo>
                  <a:pt x="6720" y="20162"/>
                </a:lnTo>
                <a:lnTo>
                  <a:pt x="14401" y="20162"/>
                </a:lnTo>
                <a:lnTo>
                  <a:pt x="17282" y="19202"/>
                </a:lnTo>
                <a:lnTo>
                  <a:pt x="18242" y="18242"/>
                </a:lnTo>
                <a:lnTo>
                  <a:pt x="20162" y="16322"/>
                </a:lnTo>
                <a:lnTo>
                  <a:pt x="21122" y="13441"/>
                </a:lnTo>
                <a:lnTo>
                  <a:pt x="21122" y="96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8" name="object 318"/>
          <p:cNvSpPr/>
          <p:nvPr/>
        </p:nvSpPr>
        <p:spPr>
          <a:xfrm>
            <a:off x="2270577" y="6642094"/>
            <a:ext cx="17266" cy="98877"/>
          </a:xfrm>
          <a:custGeom>
            <a:avLst/>
            <a:gdLst/>
            <a:ahLst/>
            <a:cxnLst/>
            <a:rect l="l" t="t" r="r" b="b"/>
            <a:pathLst>
              <a:path w="17266" h="98877">
                <a:moveTo>
                  <a:pt x="17266" y="1920"/>
                </a:moveTo>
                <a:lnTo>
                  <a:pt x="16306" y="1920"/>
                </a:lnTo>
                <a:lnTo>
                  <a:pt x="16306" y="960"/>
                </a:lnTo>
                <a:lnTo>
                  <a:pt x="15346" y="960"/>
                </a:lnTo>
                <a:lnTo>
                  <a:pt x="15346" y="0"/>
                </a:lnTo>
                <a:lnTo>
                  <a:pt x="1904" y="0"/>
                </a:lnTo>
                <a:lnTo>
                  <a:pt x="944" y="960"/>
                </a:lnTo>
                <a:lnTo>
                  <a:pt x="0" y="1920"/>
                </a:lnTo>
                <a:lnTo>
                  <a:pt x="0" y="96956"/>
                </a:lnTo>
                <a:lnTo>
                  <a:pt x="944" y="96956"/>
                </a:lnTo>
                <a:lnTo>
                  <a:pt x="1904" y="97917"/>
                </a:lnTo>
                <a:lnTo>
                  <a:pt x="3825" y="97917"/>
                </a:lnTo>
                <a:lnTo>
                  <a:pt x="5745" y="98877"/>
                </a:lnTo>
                <a:lnTo>
                  <a:pt x="10546" y="98877"/>
                </a:lnTo>
                <a:lnTo>
                  <a:pt x="11506" y="97917"/>
                </a:lnTo>
                <a:lnTo>
                  <a:pt x="15346" y="97917"/>
                </a:lnTo>
                <a:lnTo>
                  <a:pt x="15346" y="96956"/>
                </a:lnTo>
                <a:lnTo>
                  <a:pt x="16306" y="96956"/>
                </a:lnTo>
                <a:lnTo>
                  <a:pt x="17266" y="95996"/>
                </a:lnTo>
                <a:lnTo>
                  <a:pt x="17266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9" name="object 319"/>
          <p:cNvSpPr/>
          <p:nvPr/>
        </p:nvSpPr>
        <p:spPr>
          <a:xfrm>
            <a:off x="2311847" y="6640174"/>
            <a:ext cx="93116" cy="101757"/>
          </a:xfrm>
          <a:custGeom>
            <a:avLst/>
            <a:gdLst/>
            <a:ahLst/>
            <a:cxnLst/>
            <a:rect l="l" t="t" r="r" b="b"/>
            <a:pathLst>
              <a:path w="93116" h="101757">
                <a:moveTo>
                  <a:pt x="32644" y="84475"/>
                </a:moveTo>
                <a:lnTo>
                  <a:pt x="28803" y="82555"/>
                </a:lnTo>
                <a:lnTo>
                  <a:pt x="25923" y="79674"/>
                </a:lnTo>
                <a:lnTo>
                  <a:pt x="24002" y="76794"/>
                </a:lnTo>
                <a:lnTo>
                  <a:pt x="25923" y="97916"/>
                </a:lnTo>
                <a:lnTo>
                  <a:pt x="31683" y="100797"/>
                </a:lnTo>
                <a:lnTo>
                  <a:pt x="38404" y="101757"/>
                </a:lnTo>
                <a:lnTo>
                  <a:pt x="53751" y="101757"/>
                </a:lnTo>
                <a:lnTo>
                  <a:pt x="60472" y="100797"/>
                </a:lnTo>
                <a:lnTo>
                  <a:pt x="66233" y="97916"/>
                </a:lnTo>
                <a:lnTo>
                  <a:pt x="71993" y="95036"/>
                </a:lnTo>
                <a:lnTo>
                  <a:pt x="76794" y="91196"/>
                </a:lnTo>
                <a:lnTo>
                  <a:pt x="80634" y="87355"/>
                </a:lnTo>
                <a:lnTo>
                  <a:pt x="85435" y="82555"/>
                </a:lnTo>
                <a:lnTo>
                  <a:pt x="88315" y="76794"/>
                </a:lnTo>
                <a:lnTo>
                  <a:pt x="90236" y="71033"/>
                </a:lnTo>
                <a:lnTo>
                  <a:pt x="92156" y="64312"/>
                </a:lnTo>
                <a:lnTo>
                  <a:pt x="93116" y="57591"/>
                </a:lnTo>
                <a:lnTo>
                  <a:pt x="93116" y="42245"/>
                </a:lnTo>
                <a:lnTo>
                  <a:pt x="92156" y="35509"/>
                </a:lnTo>
                <a:lnTo>
                  <a:pt x="90236" y="28788"/>
                </a:lnTo>
                <a:lnTo>
                  <a:pt x="88315" y="23027"/>
                </a:lnTo>
                <a:lnTo>
                  <a:pt x="85435" y="17282"/>
                </a:lnTo>
                <a:lnTo>
                  <a:pt x="81594" y="13441"/>
                </a:lnTo>
                <a:lnTo>
                  <a:pt x="77754" y="8641"/>
                </a:lnTo>
                <a:lnTo>
                  <a:pt x="72953" y="5760"/>
                </a:lnTo>
                <a:lnTo>
                  <a:pt x="67193" y="3840"/>
                </a:lnTo>
                <a:lnTo>
                  <a:pt x="61432" y="960"/>
                </a:lnTo>
                <a:lnTo>
                  <a:pt x="55686" y="0"/>
                </a:lnTo>
                <a:lnTo>
                  <a:pt x="39364" y="0"/>
                </a:lnTo>
                <a:lnTo>
                  <a:pt x="32644" y="960"/>
                </a:lnTo>
                <a:lnTo>
                  <a:pt x="26883" y="3840"/>
                </a:lnTo>
                <a:lnTo>
                  <a:pt x="21122" y="6720"/>
                </a:lnTo>
                <a:lnTo>
                  <a:pt x="16322" y="9601"/>
                </a:lnTo>
                <a:lnTo>
                  <a:pt x="12481" y="14401"/>
                </a:lnTo>
                <a:lnTo>
                  <a:pt x="7680" y="19187"/>
                </a:lnTo>
                <a:lnTo>
                  <a:pt x="4800" y="24963"/>
                </a:lnTo>
                <a:lnTo>
                  <a:pt x="2880" y="30723"/>
                </a:lnTo>
                <a:lnTo>
                  <a:pt x="960" y="37429"/>
                </a:lnTo>
                <a:lnTo>
                  <a:pt x="0" y="44150"/>
                </a:lnTo>
                <a:lnTo>
                  <a:pt x="0" y="59512"/>
                </a:lnTo>
                <a:lnTo>
                  <a:pt x="960" y="66233"/>
                </a:lnTo>
                <a:lnTo>
                  <a:pt x="2880" y="72953"/>
                </a:lnTo>
                <a:lnTo>
                  <a:pt x="4800" y="78714"/>
                </a:lnTo>
                <a:lnTo>
                  <a:pt x="7680" y="84475"/>
                </a:lnTo>
                <a:lnTo>
                  <a:pt x="11521" y="88315"/>
                </a:lnTo>
                <a:lnTo>
                  <a:pt x="15361" y="93116"/>
                </a:lnTo>
                <a:lnTo>
                  <a:pt x="20162" y="95996"/>
                </a:lnTo>
                <a:lnTo>
                  <a:pt x="18242" y="60472"/>
                </a:lnTo>
                <a:lnTo>
                  <a:pt x="18242" y="45110"/>
                </a:lnTo>
                <a:lnTo>
                  <a:pt x="19202" y="40309"/>
                </a:lnTo>
                <a:lnTo>
                  <a:pt x="20162" y="36469"/>
                </a:lnTo>
                <a:lnTo>
                  <a:pt x="21122" y="31683"/>
                </a:lnTo>
                <a:lnTo>
                  <a:pt x="23042" y="27843"/>
                </a:lnTo>
                <a:lnTo>
                  <a:pt x="24963" y="24963"/>
                </a:lnTo>
                <a:lnTo>
                  <a:pt x="27843" y="21122"/>
                </a:lnTo>
                <a:lnTo>
                  <a:pt x="30723" y="18242"/>
                </a:lnTo>
                <a:lnTo>
                  <a:pt x="33604" y="17282"/>
                </a:lnTo>
                <a:lnTo>
                  <a:pt x="37444" y="15346"/>
                </a:lnTo>
                <a:lnTo>
                  <a:pt x="42245" y="14401"/>
                </a:lnTo>
                <a:lnTo>
                  <a:pt x="51846" y="14401"/>
                </a:lnTo>
                <a:lnTo>
                  <a:pt x="56647" y="15346"/>
                </a:lnTo>
                <a:lnTo>
                  <a:pt x="60472" y="17282"/>
                </a:lnTo>
                <a:lnTo>
                  <a:pt x="64312" y="19187"/>
                </a:lnTo>
                <a:lnTo>
                  <a:pt x="67193" y="22067"/>
                </a:lnTo>
                <a:lnTo>
                  <a:pt x="69113" y="24963"/>
                </a:lnTo>
                <a:lnTo>
                  <a:pt x="71033" y="28788"/>
                </a:lnTo>
                <a:lnTo>
                  <a:pt x="72953" y="32628"/>
                </a:lnTo>
                <a:lnTo>
                  <a:pt x="73913" y="36469"/>
                </a:lnTo>
                <a:lnTo>
                  <a:pt x="74874" y="41269"/>
                </a:lnTo>
                <a:lnTo>
                  <a:pt x="74874" y="61432"/>
                </a:lnTo>
                <a:lnTo>
                  <a:pt x="72953" y="65272"/>
                </a:lnTo>
                <a:lnTo>
                  <a:pt x="71993" y="70073"/>
                </a:lnTo>
                <a:lnTo>
                  <a:pt x="70088" y="73913"/>
                </a:lnTo>
                <a:lnTo>
                  <a:pt x="68153" y="76794"/>
                </a:lnTo>
                <a:lnTo>
                  <a:pt x="66233" y="80634"/>
                </a:lnTo>
                <a:lnTo>
                  <a:pt x="63367" y="82555"/>
                </a:lnTo>
                <a:lnTo>
                  <a:pt x="59527" y="84475"/>
                </a:lnTo>
                <a:lnTo>
                  <a:pt x="55686" y="86395"/>
                </a:lnTo>
                <a:lnTo>
                  <a:pt x="51846" y="87355"/>
                </a:lnTo>
                <a:lnTo>
                  <a:pt x="41285" y="87355"/>
                </a:lnTo>
                <a:lnTo>
                  <a:pt x="36484" y="86395"/>
                </a:lnTo>
                <a:lnTo>
                  <a:pt x="32644" y="844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0" name="object 320"/>
          <p:cNvSpPr/>
          <p:nvPr/>
        </p:nvSpPr>
        <p:spPr>
          <a:xfrm>
            <a:off x="2330089" y="6700647"/>
            <a:ext cx="7680" cy="37444"/>
          </a:xfrm>
          <a:custGeom>
            <a:avLst/>
            <a:gdLst/>
            <a:ahLst/>
            <a:cxnLst/>
            <a:rect l="l" t="t" r="r" b="b"/>
            <a:pathLst>
              <a:path w="7680" h="37444">
                <a:moveTo>
                  <a:pt x="5760" y="16322"/>
                </a:moveTo>
                <a:lnTo>
                  <a:pt x="3840" y="12481"/>
                </a:lnTo>
                <a:lnTo>
                  <a:pt x="1920" y="8641"/>
                </a:lnTo>
                <a:lnTo>
                  <a:pt x="960" y="4800"/>
                </a:lnTo>
                <a:lnTo>
                  <a:pt x="0" y="0"/>
                </a:lnTo>
                <a:lnTo>
                  <a:pt x="1920" y="35524"/>
                </a:lnTo>
                <a:lnTo>
                  <a:pt x="7680" y="37444"/>
                </a:lnTo>
                <a:lnTo>
                  <a:pt x="5760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1" name="object 321"/>
          <p:cNvSpPr/>
          <p:nvPr/>
        </p:nvSpPr>
        <p:spPr>
          <a:xfrm>
            <a:off x="2429926" y="6640174"/>
            <a:ext cx="79674" cy="100797"/>
          </a:xfrm>
          <a:custGeom>
            <a:avLst/>
            <a:gdLst/>
            <a:ahLst/>
            <a:cxnLst/>
            <a:rect l="l" t="t" r="r" b="b"/>
            <a:pathLst>
              <a:path w="79674" h="100797">
                <a:moveTo>
                  <a:pt x="15361" y="17282"/>
                </a:moveTo>
                <a:lnTo>
                  <a:pt x="15361" y="3840"/>
                </a:lnTo>
                <a:lnTo>
                  <a:pt x="14401" y="3840"/>
                </a:lnTo>
                <a:lnTo>
                  <a:pt x="14401" y="2880"/>
                </a:lnTo>
                <a:lnTo>
                  <a:pt x="13441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98877"/>
                </a:lnTo>
                <a:lnTo>
                  <a:pt x="960" y="98877"/>
                </a:lnTo>
                <a:lnTo>
                  <a:pt x="960" y="99837"/>
                </a:lnTo>
                <a:lnTo>
                  <a:pt x="3840" y="99837"/>
                </a:lnTo>
                <a:lnTo>
                  <a:pt x="4800" y="100797"/>
                </a:lnTo>
                <a:lnTo>
                  <a:pt x="9601" y="100797"/>
                </a:lnTo>
                <a:lnTo>
                  <a:pt x="11521" y="99837"/>
                </a:lnTo>
                <a:lnTo>
                  <a:pt x="15361" y="99837"/>
                </a:lnTo>
                <a:lnTo>
                  <a:pt x="15361" y="98877"/>
                </a:lnTo>
                <a:lnTo>
                  <a:pt x="16322" y="98877"/>
                </a:lnTo>
                <a:lnTo>
                  <a:pt x="16322" y="32628"/>
                </a:lnTo>
                <a:lnTo>
                  <a:pt x="21122" y="26883"/>
                </a:lnTo>
                <a:lnTo>
                  <a:pt x="25923" y="22067"/>
                </a:lnTo>
                <a:lnTo>
                  <a:pt x="29748" y="19187"/>
                </a:lnTo>
                <a:lnTo>
                  <a:pt x="34549" y="16322"/>
                </a:lnTo>
                <a:lnTo>
                  <a:pt x="38389" y="14401"/>
                </a:lnTo>
                <a:lnTo>
                  <a:pt x="46070" y="14401"/>
                </a:lnTo>
                <a:lnTo>
                  <a:pt x="48950" y="15346"/>
                </a:lnTo>
                <a:lnTo>
                  <a:pt x="51831" y="16322"/>
                </a:lnTo>
                <a:lnTo>
                  <a:pt x="53751" y="18242"/>
                </a:lnTo>
                <a:lnTo>
                  <a:pt x="55671" y="20162"/>
                </a:lnTo>
                <a:lnTo>
                  <a:pt x="57591" y="22067"/>
                </a:lnTo>
                <a:lnTo>
                  <a:pt x="59512" y="24002"/>
                </a:lnTo>
                <a:lnTo>
                  <a:pt x="60472" y="26883"/>
                </a:lnTo>
                <a:lnTo>
                  <a:pt x="61432" y="30723"/>
                </a:lnTo>
                <a:lnTo>
                  <a:pt x="62392" y="33588"/>
                </a:lnTo>
                <a:lnTo>
                  <a:pt x="62392" y="97916"/>
                </a:lnTo>
                <a:lnTo>
                  <a:pt x="63352" y="98877"/>
                </a:lnTo>
                <a:lnTo>
                  <a:pt x="64312" y="99837"/>
                </a:lnTo>
                <a:lnTo>
                  <a:pt x="67193" y="99837"/>
                </a:lnTo>
                <a:lnTo>
                  <a:pt x="68153" y="100797"/>
                </a:lnTo>
                <a:lnTo>
                  <a:pt x="72953" y="100797"/>
                </a:lnTo>
                <a:lnTo>
                  <a:pt x="73914" y="99837"/>
                </a:lnTo>
                <a:lnTo>
                  <a:pt x="77754" y="99837"/>
                </a:lnTo>
                <a:lnTo>
                  <a:pt x="78714" y="98877"/>
                </a:lnTo>
                <a:lnTo>
                  <a:pt x="79674" y="97916"/>
                </a:lnTo>
                <a:lnTo>
                  <a:pt x="79674" y="34564"/>
                </a:lnTo>
                <a:lnTo>
                  <a:pt x="78714" y="28788"/>
                </a:lnTo>
                <a:lnTo>
                  <a:pt x="77754" y="24002"/>
                </a:lnTo>
                <a:lnTo>
                  <a:pt x="76794" y="19187"/>
                </a:lnTo>
                <a:lnTo>
                  <a:pt x="74874" y="15346"/>
                </a:lnTo>
                <a:lnTo>
                  <a:pt x="71993" y="11506"/>
                </a:lnTo>
                <a:lnTo>
                  <a:pt x="69113" y="7680"/>
                </a:lnTo>
                <a:lnTo>
                  <a:pt x="66233" y="5760"/>
                </a:lnTo>
                <a:lnTo>
                  <a:pt x="61432" y="2880"/>
                </a:lnTo>
                <a:lnTo>
                  <a:pt x="57591" y="960"/>
                </a:lnTo>
                <a:lnTo>
                  <a:pt x="52791" y="0"/>
                </a:lnTo>
                <a:lnTo>
                  <a:pt x="41269" y="0"/>
                </a:lnTo>
                <a:lnTo>
                  <a:pt x="35524" y="1920"/>
                </a:lnTo>
                <a:lnTo>
                  <a:pt x="30708" y="3840"/>
                </a:lnTo>
                <a:lnTo>
                  <a:pt x="24963" y="6720"/>
                </a:lnTo>
                <a:lnTo>
                  <a:pt x="20162" y="11506"/>
                </a:lnTo>
                <a:lnTo>
                  <a:pt x="15361" y="172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2" name="object 322"/>
          <p:cNvSpPr/>
          <p:nvPr/>
        </p:nvSpPr>
        <p:spPr>
          <a:xfrm>
            <a:off x="2588315" y="6596969"/>
            <a:ext cx="79674" cy="144002"/>
          </a:xfrm>
          <a:custGeom>
            <a:avLst/>
            <a:gdLst/>
            <a:ahLst/>
            <a:cxnLst/>
            <a:rect l="l" t="t" r="r" b="b"/>
            <a:pathLst>
              <a:path w="79674" h="144002">
                <a:moveTo>
                  <a:pt x="65288" y="143042"/>
                </a:moveTo>
                <a:lnTo>
                  <a:pt x="67193" y="143042"/>
                </a:lnTo>
                <a:lnTo>
                  <a:pt x="68153" y="144002"/>
                </a:lnTo>
                <a:lnTo>
                  <a:pt x="72969" y="144002"/>
                </a:lnTo>
                <a:lnTo>
                  <a:pt x="73929" y="143042"/>
                </a:lnTo>
                <a:lnTo>
                  <a:pt x="77754" y="143042"/>
                </a:lnTo>
                <a:lnTo>
                  <a:pt x="78714" y="142082"/>
                </a:lnTo>
                <a:lnTo>
                  <a:pt x="79674" y="142082"/>
                </a:lnTo>
                <a:lnTo>
                  <a:pt x="79674" y="77769"/>
                </a:lnTo>
                <a:lnTo>
                  <a:pt x="78714" y="71993"/>
                </a:lnTo>
                <a:lnTo>
                  <a:pt x="77754" y="67208"/>
                </a:lnTo>
                <a:lnTo>
                  <a:pt x="76809" y="62392"/>
                </a:lnTo>
                <a:lnTo>
                  <a:pt x="74874" y="58552"/>
                </a:lnTo>
                <a:lnTo>
                  <a:pt x="71993" y="54711"/>
                </a:lnTo>
                <a:lnTo>
                  <a:pt x="70088" y="50886"/>
                </a:lnTo>
                <a:lnTo>
                  <a:pt x="66248" y="48966"/>
                </a:lnTo>
                <a:lnTo>
                  <a:pt x="62407" y="46085"/>
                </a:lnTo>
                <a:lnTo>
                  <a:pt x="57607" y="44165"/>
                </a:lnTo>
                <a:lnTo>
                  <a:pt x="52806" y="43205"/>
                </a:lnTo>
                <a:lnTo>
                  <a:pt x="41285" y="43205"/>
                </a:lnTo>
                <a:lnTo>
                  <a:pt x="36484" y="44165"/>
                </a:lnTo>
                <a:lnTo>
                  <a:pt x="31683" y="47045"/>
                </a:lnTo>
                <a:lnTo>
                  <a:pt x="26883" y="49926"/>
                </a:lnTo>
                <a:lnTo>
                  <a:pt x="22082" y="53766"/>
                </a:lnTo>
                <a:lnTo>
                  <a:pt x="17282" y="58552"/>
                </a:lnTo>
                <a:lnTo>
                  <a:pt x="17282" y="2880"/>
                </a:lnTo>
                <a:lnTo>
                  <a:pt x="16322" y="1920"/>
                </a:lnTo>
                <a:lnTo>
                  <a:pt x="16322" y="960"/>
                </a:lnTo>
                <a:lnTo>
                  <a:pt x="15361" y="960"/>
                </a:lnTo>
                <a:lnTo>
                  <a:pt x="14401" y="0"/>
                </a:lnTo>
                <a:lnTo>
                  <a:pt x="192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142082"/>
                </a:lnTo>
                <a:lnTo>
                  <a:pt x="960" y="142082"/>
                </a:lnTo>
                <a:lnTo>
                  <a:pt x="1920" y="143042"/>
                </a:lnTo>
                <a:lnTo>
                  <a:pt x="3840" y="143042"/>
                </a:lnTo>
                <a:lnTo>
                  <a:pt x="5760" y="144002"/>
                </a:lnTo>
                <a:lnTo>
                  <a:pt x="10561" y="144002"/>
                </a:lnTo>
                <a:lnTo>
                  <a:pt x="11521" y="143042"/>
                </a:lnTo>
                <a:lnTo>
                  <a:pt x="15361" y="143042"/>
                </a:lnTo>
                <a:lnTo>
                  <a:pt x="15361" y="142082"/>
                </a:lnTo>
                <a:lnTo>
                  <a:pt x="16322" y="142082"/>
                </a:lnTo>
                <a:lnTo>
                  <a:pt x="16322" y="141122"/>
                </a:lnTo>
                <a:lnTo>
                  <a:pt x="17282" y="141122"/>
                </a:lnTo>
                <a:lnTo>
                  <a:pt x="17282" y="75834"/>
                </a:lnTo>
                <a:lnTo>
                  <a:pt x="22082" y="70088"/>
                </a:lnTo>
                <a:lnTo>
                  <a:pt x="25923" y="65272"/>
                </a:lnTo>
                <a:lnTo>
                  <a:pt x="30723" y="62392"/>
                </a:lnTo>
                <a:lnTo>
                  <a:pt x="34564" y="59527"/>
                </a:lnTo>
                <a:lnTo>
                  <a:pt x="38404" y="57607"/>
                </a:lnTo>
                <a:lnTo>
                  <a:pt x="46085" y="57607"/>
                </a:lnTo>
                <a:lnTo>
                  <a:pt x="48966" y="58552"/>
                </a:lnTo>
                <a:lnTo>
                  <a:pt x="51846" y="59527"/>
                </a:lnTo>
                <a:lnTo>
                  <a:pt x="54726" y="61447"/>
                </a:lnTo>
                <a:lnTo>
                  <a:pt x="56647" y="63367"/>
                </a:lnTo>
                <a:lnTo>
                  <a:pt x="57607" y="65272"/>
                </a:lnTo>
                <a:lnTo>
                  <a:pt x="59527" y="67208"/>
                </a:lnTo>
                <a:lnTo>
                  <a:pt x="60472" y="70088"/>
                </a:lnTo>
                <a:lnTo>
                  <a:pt x="61447" y="73929"/>
                </a:lnTo>
                <a:lnTo>
                  <a:pt x="62407" y="76794"/>
                </a:lnTo>
                <a:lnTo>
                  <a:pt x="62407" y="141122"/>
                </a:lnTo>
                <a:lnTo>
                  <a:pt x="63367" y="141122"/>
                </a:lnTo>
                <a:lnTo>
                  <a:pt x="63367" y="142082"/>
                </a:lnTo>
                <a:lnTo>
                  <a:pt x="64312" y="143042"/>
                </a:lnTo>
                <a:lnTo>
                  <a:pt x="65288" y="1430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3" name="object 323"/>
          <p:cNvSpPr/>
          <p:nvPr/>
        </p:nvSpPr>
        <p:spPr>
          <a:xfrm>
            <a:off x="2692953" y="6640174"/>
            <a:ext cx="75834" cy="101757"/>
          </a:xfrm>
          <a:custGeom>
            <a:avLst/>
            <a:gdLst/>
            <a:ahLst/>
            <a:cxnLst/>
            <a:rect l="l" t="t" r="r" b="b"/>
            <a:pathLst>
              <a:path w="75834" h="101757">
                <a:moveTo>
                  <a:pt x="68153" y="100797"/>
                </a:moveTo>
                <a:lnTo>
                  <a:pt x="70088" y="100797"/>
                </a:lnTo>
                <a:lnTo>
                  <a:pt x="71993" y="99837"/>
                </a:lnTo>
                <a:lnTo>
                  <a:pt x="74874" y="99837"/>
                </a:lnTo>
                <a:lnTo>
                  <a:pt x="74874" y="98877"/>
                </a:lnTo>
                <a:lnTo>
                  <a:pt x="75834" y="98877"/>
                </a:lnTo>
                <a:lnTo>
                  <a:pt x="75834" y="28788"/>
                </a:lnTo>
                <a:lnTo>
                  <a:pt x="74874" y="24002"/>
                </a:lnTo>
                <a:lnTo>
                  <a:pt x="73929" y="20162"/>
                </a:lnTo>
                <a:lnTo>
                  <a:pt x="71993" y="15346"/>
                </a:lnTo>
                <a:lnTo>
                  <a:pt x="70088" y="11506"/>
                </a:lnTo>
                <a:lnTo>
                  <a:pt x="67208" y="8641"/>
                </a:lnTo>
                <a:lnTo>
                  <a:pt x="64312" y="5760"/>
                </a:lnTo>
                <a:lnTo>
                  <a:pt x="60472" y="3840"/>
                </a:lnTo>
                <a:lnTo>
                  <a:pt x="56647" y="1920"/>
                </a:lnTo>
                <a:lnTo>
                  <a:pt x="51846" y="960"/>
                </a:lnTo>
                <a:lnTo>
                  <a:pt x="46085" y="0"/>
                </a:lnTo>
                <a:lnTo>
                  <a:pt x="35524" y="0"/>
                </a:lnTo>
                <a:lnTo>
                  <a:pt x="31683" y="960"/>
                </a:lnTo>
                <a:lnTo>
                  <a:pt x="28803" y="960"/>
                </a:lnTo>
                <a:lnTo>
                  <a:pt x="24963" y="1920"/>
                </a:lnTo>
                <a:lnTo>
                  <a:pt x="22082" y="2880"/>
                </a:lnTo>
                <a:lnTo>
                  <a:pt x="19202" y="3840"/>
                </a:lnTo>
                <a:lnTo>
                  <a:pt x="16322" y="4800"/>
                </a:lnTo>
                <a:lnTo>
                  <a:pt x="13441" y="5760"/>
                </a:lnTo>
                <a:lnTo>
                  <a:pt x="11521" y="6720"/>
                </a:lnTo>
                <a:lnTo>
                  <a:pt x="8641" y="7680"/>
                </a:lnTo>
                <a:lnTo>
                  <a:pt x="6720" y="9601"/>
                </a:lnTo>
                <a:lnTo>
                  <a:pt x="5760" y="10561"/>
                </a:lnTo>
                <a:lnTo>
                  <a:pt x="4800" y="11506"/>
                </a:lnTo>
                <a:lnTo>
                  <a:pt x="4800" y="12481"/>
                </a:lnTo>
                <a:lnTo>
                  <a:pt x="3840" y="13441"/>
                </a:lnTo>
                <a:lnTo>
                  <a:pt x="3840" y="19187"/>
                </a:lnTo>
                <a:lnTo>
                  <a:pt x="4800" y="20162"/>
                </a:lnTo>
                <a:lnTo>
                  <a:pt x="4800" y="22067"/>
                </a:lnTo>
                <a:lnTo>
                  <a:pt x="5760" y="22067"/>
                </a:lnTo>
                <a:lnTo>
                  <a:pt x="5760" y="23027"/>
                </a:lnTo>
                <a:lnTo>
                  <a:pt x="9601" y="23027"/>
                </a:lnTo>
                <a:lnTo>
                  <a:pt x="11521" y="22067"/>
                </a:lnTo>
                <a:lnTo>
                  <a:pt x="13441" y="21122"/>
                </a:lnTo>
                <a:lnTo>
                  <a:pt x="15361" y="20162"/>
                </a:lnTo>
                <a:lnTo>
                  <a:pt x="17282" y="18242"/>
                </a:lnTo>
                <a:lnTo>
                  <a:pt x="20162" y="17282"/>
                </a:lnTo>
                <a:lnTo>
                  <a:pt x="23042" y="16322"/>
                </a:lnTo>
                <a:lnTo>
                  <a:pt x="25923" y="15346"/>
                </a:lnTo>
                <a:lnTo>
                  <a:pt x="29763" y="14401"/>
                </a:lnTo>
                <a:lnTo>
                  <a:pt x="33604" y="13441"/>
                </a:lnTo>
                <a:lnTo>
                  <a:pt x="41285" y="13441"/>
                </a:lnTo>
                <a:lnTo>
                  <a:pt x="45125" y="14401"/>
                </a:lnTo>
                <a:lnTo>
                  <a:pt x="48006" y="15346"/>
                </a:lnTo>
                <a:lnTo>
                  <a:pt x="49926" y="16322"/>
                </a:lnTo>
                <a:lnTo>
                  <a:pt x="52806" y="17282"/>
                </a:lnTo>
                <a:lnTo>
                  <a:pt x="53751" y="19187"/>
                </a:lnTo>
                <a:lnTo>
                  <a:pt x="55686" y="21122"/>
                </a:lnTo>
                <a:lnTo>
                  <a:pt x="56647" y="23027"/>
                </a:lnTo>
                <a:lnTo>
                  <a:pt x="57591" y="25907"/>
                </a:lnTo>
                <a:lnTo>
                  <a:pt x="58567" y="28788"/>
                </a:lnTo>
                <a:lnTo>
                  <a:pt x="58567" y="43190"/>
                </a:lnTo>
                <a:lnTo>
                  <a:pt x="32644" y="43190"/>
                </a:lnTo>
                <a:lnTo>
                  <a:pt x="26883" y="45110"/>
                </a:lnTo>
                <a:lnTo>
                  <a:pt x="21122" y="46070"/>
                </a:lnTo>
                <a:lnTo>
                  <a:pt x="16322" y="47990"/>
                </a:lnTo>
                <a:lnTo>
                  <a:pt x="12481" y="50871"/>
                </a:lnTo>
                <a:lnTo>
                  <a:pt x="7680" y="52791"/>
                </a:lnTo>
                <a:lnTo>
                  <a:pt x="4800" y="56631"/>
                </a:lnTo>
                <a:lnTo>
                  <a:pt x="2880" y="59512"/>
                </a:lnTo>
                <a:lnTo>
                  <a:pt x="960" y="64312"/>
                </a:lnTo>
                <a:lnTo>
                  <a:pt x="0" y="68153"/>
                </a:lnTo>
                <a:lnTo>
                  <a:pt x="0" y="77754"/>
                </a:lnTo>
                <a:lnTo>
                  <a:pt x="960" y="81594"/>
                </a:lnTo>
                <a:lnTo>
                  <a:pt x="1920" y="85435"/>
                </a:lnTo>
                <a:lnTo>
                  <a:pt x="3840" y="89275"/>
                </a:lnTo>
                <a:lnTo>
                  <a:pt x="5760" y="92156"/>
                </a:lnTo>
                <a:lnTo>
                  <a:pt x="8641" y="94076"/>
                </a:lnTo>
                <a:lnTo>
                  <a:pt x="11521" y="96956"/>
                </a:lnTo>
                <a:lnTo>
                  <a:pt x="14401" y="98877"/>
                </a:lnTo>
                <a:lnTo>
                  <a:pt x="18242" y="99837"/>
                </a:lnTo>
                <a:lnTo>
                  <a:pt x="17282" y="77754"/>
                </a:lnTo>
                <a:lnTo>
                  <a:pt x="17282" y="67193"/>
                </a:lnTo>
                <a:lnTo>
                  <a:pt x="18242" y="65272"/>
                </a:lnTo>
                <a:lnTo>
                  <a:pt x="20162" y="63352"/>
                </a:lnTo>
                <a:lnTo>
                  <a:pt x="21122" y="61432"/>
                </a:lnTo>
                <a:lnTo>
                  <a:pt x="24002" y="59512"/>
                </a:lnTo>
                <a:lnTo>
                  <a:pt x="25923" y="58552"/>
                </a:lnTo>
                <a:lnTo>
                  <a:pt x="28803" y="56631"/>
                </a:lnTo>
                <a:lnTo>
                  <a:pt x="32644" y="56631"/>
                </a:lnTo>
                <a:lnTo>
                  <a:pt x="35524" y="55671"/>
                </a:lnTo>
                <a:lnTo>
                  <a:pt x="39364" y="54711"/>
                </a:lnTo>
                <a:lnTo>
                  <a:pt x="58567" y="54711"/>
                </a:lnTo>
                <a:lnTo>
                  <a:pt x="58567" y="74874"/>
                </a:lnTo>
                <a:lnTo>
                  <a:pt x="54726" y="79674"/>
                </a:lnTo>
                <a:lnTo>
                  <a:pt x="50886" y="82555"/>
                </a:lnTo>
                <a:lnTo>
                  <a:pt x="47045" y="85435"/>
                </a:lnTo>
                <a:lnTo>
                  <a:pt x="43205" y="87355"/>
                </a:lnTo>
                <a:lnTo>
                  <a:pt x="39364" y="88315"/>
                </a:lnTo>
                <a:lnTo>
                  <a:pt x="28803" y="88315"/>
                </a:lnTo>
                <a:lnTo>
                  <a:pt x="24963" y="87355"/>
                </a:lnTo>
                <a:lnTo>
                  <a:pt x="21122" y="84475"/>
                </a:lnTo>
                <a:lnTo>
                  <a:pt x="22082" y="100797"/>
                </a:lnTo>
                <a:lnTo>
                  <a:pt x="26883" y="101757"/>
                </a:lnTo>
                <a:lnTo>
                  <a:pt x="37444" y="101757"/>
                </a:lnTo>
                <a:lnTo>
                  <a:pt x="42245" y="100797"/>
                </a:lnTo>
                <a:lnTo>
                  <a:pt x="48006" y="97916"/>
                </a:lnTo>
                <a:lnTo>
                  <a:pt x="52806" y="95996"/>
                </a:lnTo>
                <a:lnTo>
                  <a:pt x="56647" y="92156"/>
                </a:lnTo>
                <a:lnTo>
                  <a:pt x="61432" y="88315"/>
                </a:lnTo>
                <a:lnTo>
                  <a:pt x="61432" y="98877"/>
                </a:lnTo>
                <a:lnTo>
                  <a:pt x="62407" y="99837"/>
                </a:lnTo>
                <a:lnTo>
                  <a:pt x="65272" y="99837"/>
                </a:lnTo>
                <a:lnTo>
                  <a:pt x="66248" y="100797"/>
                </a:lnTo>
                <a:lnTo>
                  <a:pt x="68153" y="10079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4" name="object 324"/>
          <p:cNvSpPr/>
          <p:nvPr/>
        </p:nvSpPr>
        <p:spPr>
          <a:xfrm>
            <a:off x="2710235" y="6717929"/>
            <a:ext cx="4800" cy="23042"/>
          </a:xfrm>
          <a:custGeom>
            <a:avLst/>
            <a:gdLst/>
            <a:ahLst/>
            <a:cxnLst/>
            <a:rect l="l" t="t" r="r" b="b"/>
            <a:pathLst>
              <a:path w="4800" h="23042">
                <a:moveTo>
                  <a:pt x="960" y="3840"/>
                </a:moveTo>
                <a:lnTo>
                  <a:pt x="0" y="0"/>
                </a:lnTo>
                <a:lnTo>
                  <a:pt x="960" y="22082"/>
                </a:lnTo>
                <a:lnTo>
                  <a:pt x="4800" y="23042"/>
                </a:lnTo>
                <a:lnTo>
                  <a:pt x="3840" y="6720"/>
                </a:lnTo>
                <a:lnTo>
                  <a:pt x="96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5" name="object 325"/>
          <p:cNvSpPr/>
          <p:nvPr/>
        </p:nvSpPr>
        <p:spPr>
          <a:xfrm>
            <a:off x="2792790" y="6640174"/>
            <a:ext cx="65288" cy="101757"/>
          </a:xfrm>
          <a:custGeom>
            <a:avLst/>
            <a:gdLst/>
            <a:ahLst/>
            <a:cxnLst/>
            <a:rect l="l" t="t" r="r" b="b"/>
            <a:pathLst>
              <a:path w="65288" h="101757">
                <a:moveTo>
                  <a:pt x="60487" y="9601"/>
                </a:moveTo>
                <a:lnTo>
                  <a:pt x="59512" y="8641"/>
                </a:lnTo>
                <a:lnTo>
                  <a:pt x="59512" y="6720"/>
                </a:lnTo>
                <a:lnTo>
                  <a:pt x="58552" y="6720"/>
                </a:lnTo>
                <a:lnTo>
                  <a:pt x="57607" y="5760"/>
                </a:lnTo>
                <a:lnTo>
                  <a:pt x="56647" y="4800"/>
                </a:lnTo>
                <a:lnTo>
                  <a:pt x="54726" y="3840"/>
                </a:lnTo>
                <a:lnTo>
                  <a:pt x="53766" y="3840"/>
                </a:lnTo>
                <a:lnTo>
                  <a:pt x="51831" y="2880"/>
                </a:lnTo>
                <a:lnTo>
                  <a:pt x="49926" y="1920"/>
                </a:lnTo>
                <a:lnTo>
                  <a:pt x="48006" y="1920"/>
                </a:lnTo>
                <a:lnTo>
                  <a:pt x="45125" y="960"/>
                </a:lnTo>
                <a:lnTo>
                  <a:pt x="43205" y="960"/>
                </a:lnTo>
                <a:lnTo>
                  <a:pt x="40325" y="0"/>
                </a:lnTo>
                <a:lnTo>
                  <a:pt x="29763" y="0"/>
                </a:lnTo>
                <a:lnTo>
                  <a:pt x="24963" y="960"/>
                </a:lnTo>
                <a:lnTo>
                  <a:pt x="21122" y="1920"/>
                </a:lnTo>
                <a:lnTo>
                  <a:pt x="16322" y="3840"/>
                </a:lnTo>
                <a:lnTo>
                  <a:pt x="13441" y="5760"/>
                </a:lnTo>
                <a:lnTo>
                  <a:pt x="10561" y="8641"/>
                </a:lnTo>
                <a:lnTo>
                  <a:pt x="7680" y="10561"/>
                </a:lnTo>
                <a:lnTo>
                  <a:pt x="5760" y="13441"/>
                </a:lnTo>
                <a:lnTo>
                  <a:pt x="3840" y="17282"/>
                </a:lnTo>
                <a:lnTo>
                  <a:pt x="2880" y="20162"/>
                </a:lnTo>
                <a:lnTo>
                  <a:pt x="1920" y="24002"/>
                </a:lnTo>
                <a:lnTo>
                  <a:pt x="1920" y="31683"/>
                </a:lnTo>
                <a:lnTo>
                  <a:pt x="2880" y="35509"/>
                </a:lnTo>
                <a:lnTo>
                  <a:pt x="3840" y="38404"/>
                </a:lnTo>
                <a:lnTo>
                  <a:pt x="5760" y="41269"/>
                </a:lnTo>
                <a:lnTo>
                  <a:pt x="6720" y="43190"/>
                </a:lnTo>
                <a:lnTo>
                  <a:pt x="9601" y="46070"/>
                </a:lnTo>
                <a:lnTo>
                  <a:pt x="11521" y="47990"/>
                </a:lnTo>
                <a:lnTo>
                  <a:pt x="14401" y="49910"/>
                </a:lnTo>
                <a:lnTo>
                  <a:pt x="16322" y="50871"/>
                </a:lnTo>
                <a:lnTo>
                  <a:pt x="19202" y="52791"/>
                </a:lnTo>
                <a:lnTo>
                  <a:pt x="22082" y="53751"/>
                </a:lnTo>
                <a:lnTo>
                  <a:pt x="24963" y="54711"/>
                </a:lnTo>
                <a:lnTo>
                  <a:pt x="27843" y="56631"/>
                </a:lnTo>
                <a:lnTo>
                  <a:pt x="30723" y="57591"/>
                </a:lnTo>
                <a:lnTo>
                  <a:pt x="33604" y="58552"/>
                </a:lnTo>
                <a:lnTo>
                  <a:pt x="36484" y="59512"/>
                </a:lnTo>
                <a:lnTo>
                  <a:pt x="39364" y="60472"/>
                </a:lnTo>
                <a:lnTo>
                  <a:pt x="41285" y="62392"/>
                </a:lnTo>
                <a:lnTo>
                  <a:pt x="43205" y="63352"/>
                </a:lnTo>
                <a:lnTo>
                  <a:pt x="45125" y="65272"/>
                </a:lnTo>
                <a:lnTo>
                  <a:pt x="46085" y="67193"/>
                </a:lnTo>
                <a:lnTo>
                  <a:pt x="48006" y="68153"/>
                </a:lnTo>
                <a:lnTo>
                  <a:pt x="48006" y="77754"/>
                </a:lnTo>
                <a:lnTo>
                  <a:pt x="47045" y="79674"/>
                </a:lnTo>
                <a:lnTo>
                  <a:pt x="46085" y="81594"/>
                </a:lnTo>
                <a:lnTo>
                  <a:pt x="45125" y="83515"/>
                </a:lnTo>
                <a:lnTo>
                  <a:pt x="43205" y="84475"/>
                </a:lnTo>
                <a:lnTo>
                  <a:pt x="41285" y="85435"/>
                </a:lnTo>
                <a:lnTo>
                  <a:pt x="39364" y="86395"/>
                </a:lnTo>
                <a:lnTo>
                  <a:pt x="37444" y="87355"/>
                </a:lnTo>
                <a:lnTo>
                  <a:pt x="34564" y="87355"/>
                </a:lnTo>
                <a:lnTo>
                  <a:pt x="31683" y="88315"/>
                </a:lnTo>
                <a:lnTo>
                  <a:pt x="24963" y="88315"/>
                </a:lnTo>
                <a:lnTo>
                  <a:pt x="22082" y="87355"/>
                </a:lnTo>
                <a:lnTo>
                  <a:pt x="19202" y="86395"/>
                </a:lnTo>
                <a:lnTo>
                  <a:pt x="16322" y="85435"/>
                </a:lnTo>
                <a:lnTo>
                  <a:pt x="13441" y="84475"/>
                </a:lnTo>
                <a:lnTo>
                  <a:pt x="11521" y="83515"/>
                </a:lnTo>
                <a:lnTo>
                  <a:pt x="9601" y="82555"/>
                </a:lnTo>
                <a:lnTo>
                  <a:pt x="7680" y="81594"/>
                </a:lnTo>
                <a:lnTo>
                  <a:pt x="5760" y="80634"/>
                </a:lnTo>
                <a:lnTo>
                  <a:pt x="4800" y="79674"/>
                </a:lnTo>
                <a:lnTo>
                  <a:pt x="960" y="79674"/>
                </a:lnTo>
                <a:lnTo>
                  <a:pt x="960" y="80634"/>
                </a:lnTo>
                <a:lnTo>
                  <a:pt x="0" y="80634"/>
                </a:lnTo>
                <a:lnTo>
                  <a:pt x="0" y="91196"/>
                </a:lnTo>
                <a:lnTo>
                  <a:pt x="960" y="92156"/>
                </a:lnTo>
                <a:lnTo>
                  <a:pt x="960" y="93116"/>
                </a:lnTo>
                <a:lnTo>
                  <a:pt x="1920" y="94076"/>
                </a:lnTo>
                <a:lnTo>
                  <a:pt x="2880" y="95036"/>
                </a:lnTo>
                <a:lnTo>
                  <a:pt x="3840" y="95996"/>
                </a:lnTo>
                <a:lnTo>
                  <a:pt x="5760" y="96956"/>
                </a:lnTo>
                <a:lnTo>
                  <a:pt x="6720" y="96956"/>
                </a:lnTo>
                <a:lnTo>
                  <a:pt x="9601" y="97916"/>
                </a:lnTo>
                <a:lnTo>
                  <a:pt x="11521" y="98877"/>
                </a:lnTo>
                <a:lnTo>
                  <a:pt x="13441" y="99837"/>
                </a:lnTo>
                <a:lnTo>
                  <a:pt x="16322" y="100797"/>
                </a:lnTo>
                <a:lnTo>
                  <a:pt x="19202" y="100797"/>
                </a:lnTo>
                <a:lnTo>
                  <a:pt x="22082" y="101757"/>
                </a:lnTo>
                <a:lnTo>
                  <a:pt x="34564" y="101757"/>
                </a:lnTo>
                <a:lnTo>
                  <a:pt x="39364" y="100797"/>
                </a:lnTo>
                <a:lnTo>
                  <a:pt x="43205" y="99837"/>
                </a:lnTo>
                <a:lnTo>
                  <a:pt x="48006" y="98877"/>
                </a:lnTo>
                <a:lnTo>
                  <a:pt x="51831" y="95996"/>
                </a:lnTo>
                <a:lnTo>
                  <a:pt x="54726" y="94076"/>
                </a:lnTo>
                <a:lnTo>
                  <a:pt x="58552" y="91196"/>
                </a:lnTo>
                <a:lnTo>
                  <a:pt x="60487" y="88315"/>
                </a:lnTo>
                <a:lnTo>
                  <a:pt x="62392" y="84475"/>
                </a:lnTo>
                <a:lnTo>
                  <a:pt x="64328" y="80634"/>
                </a:lnTo>
                <a:lnTo>
                  <a:pt x="65288" y="76794"/>
                </a:lnTo>
                <a:lnTo>
                  <a:pt x="65288" y="68153"/>
                </a:lnTo>
                <a:lnTo>
                  <a:pt x="64328" y="64312"/>
                </a:lnTo>
                <a:lnTo>
                  <a:pt x="63352" y="61432"/>
                </a:lnTo>
                <a:lnTo>
                  <a:pt x="61447" y="58552"/>
                </a:lnTo>
                <a:lnTo>
                  <a:pt x="60487" y="56631"/>
                </a:lnTo>
                <a:lnTo>
                  <a:pt x="57607" y="54711"/>
                </a:lnTo>
                <a:lnTo>
                  <a:pt x="55671" y="51831"/>
                </a:lnTo>
                <a:lnTo>
                  <a:pt x="52806" y="50871"/>
                </a:lnTo>
                <a:lnTo>
                  <a:pt x="49926" y="48950"/>
                </a:lnTo>
                <a:lnTo>
                  <a:pt x="47045" y="47990"/>
                </a:lnTo>
                <a:lnTo>
                  <a:pt x="44165" y="46070"/>
                </a:lnTo>
                <a:lnTo>
                  <a:pt x="41285" y="45110"/>
                </a:lnTo>
                <a:lnTo>
                  <a:pt x="38404" y="44150"/>
                </a:lnTo>
                <a:lnTo>
                  <a:pt x="35524" y="43190"/>
                </a:lnTo>
                <a:lnTo>
                  <a:pt x="32644" y="42245"/>
                </a:lnTo>
                <a:lnTo>
                  <a:pt x="29763" y="40309"/>
                </a:lnTo>
                <a:lnTo>
                  <a:pt x="27843" y="39349"/>
                </a:lnTo>
                <a:lnTo>
                  <a:pt x="25923" y="38404"/>
                </a:lnTo>
                <a:lnTo>
                  <a:pt x="23042" y="36469"/>
                </a:lnTo>
                <a:lnTo>
                  <a:pt x="21122" y="35509"/>
                </a:lnTo>
                <a:lnTo>
                  <a:pt x="20162" y="33588"/>
                </a:lnTo>
                <a:lnTo>
                  <a:pt x="19202" y="31683"/>
                </a:lnTo>
                <a:lnTo>
                  <a:pt x="18242" y="28788"/>
                </a:lnTo>
                <a:lnTo>
                  <a:pt x="18242" y="23027"/>
                </a:lnTo>
                <a:lnTo>
                  <a:pt x="19202" y="21122"/>
                </a:lnTo>
                <a:lnTo>
                  <a:pt x="20162" y="19187"/>
                </a:lnTo>
                <a:lnTo>
                  <a:pt x="21122" y="18242"/>
                </a:lnTo>
                <a:lnTo>
                  <a:pt x="22082" y="17282"/>
                </a:lnTo>
                <a:lnTo>
                  <a:pt x="24002" y="15346"/>
                </a:lnTo>
                <a:lnTo>
                  <a:pt x="25923" y="15346"/>
                </a:lnTo>
                <a:lnTo>
                  <a:pt x="27843" y="14401"/>
                </a:lnTo>
                <a:lnTo>
                  <a:pt x="29763" y="13441"/>
                </a:lnTo>
                <a:lnTo>
                  <a:pt x="41285" y="13441"/>
                </a:lnTo>
                <a:lnTo>
                  <a:pt x="44165" y="14401"/>
                </a:lnTo>
                <a:lnTo>
                  <a:pt x="47045" y="15346"/>
                </a:lnTo>
                <a:lnTo>
                  <a:pt x="48966" y="16322"/>
                </a:lnTo>
                <a:lnTo>
                  <a:pt x="50886" y="17282"/>
                </a:lnTo>
                <a:lnTo>
                  <a:pt x="52806" y="17282"/>
                </a:lnTo>
                <a:lnTo>
                  <a:pt x="53766" y="18242"/>
                </a:lnTo>
                <a:lnTo>
                  <a:pt x="54726" y="19187"/>
                </a:lnTo>
                <a:lnTo>
                  <a:pt x="56647" y="20162"/>
                </a:lnTo>
                <a:lnTo>
                  <a:pt x="59512" y="20162"/>
                </a:lnTo>
                <a:lnTo>
                  <a:pt x="59512" y="19187"/>
                </a:lnTo>
                <a:lnTo>
                  <a:pt x="60487" y="18242"/>
                </a:lnTo>
                <a:lnTo>
                  <a:pt x="60487" y="96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6" name="object 326"/>
          <p:cNvSpPr/>
          <p:nvPr/>
        </p:nvSpPr>
        <p:spPr>
          <a:xfrm>
            <a:off x="2924312" y="6717929"/>
            <a:ext cx="23042" cy="100797"/>
          </a:xfrm>
          <a:custGeom>
            <a:avLst/>
            <a:gdLst/>
            <a:ahLst/>
            <a:cxnLst/>
            <a:rect l="l" t="t" r="r" b="b"/>
            <a:pathLst>
              <a:path w="23042" h="100797">
                <a:moveTo>
                  <a:pt x="18227" y="3840"/>
                </a:moveTo>
                <a:lnTo>
                  <a:pt x="17282" y="0"/>
                </a:lnTo>
                <a:lnTo>
                  <a:pt x="18227" y="22082"/>
                </a:lnTo>
                <a:lnTo>
                  <a:pt x="23042" y="23042"/>
                </a:lnTo>
                <a:lnTo>
                  <a:pt x="22067" y="6720"/>
                </a:lnTo>
                <a:lnTo>
                  <a:pt x="18227" y="3840"/>
                </a:lnTo>
                <a:close/>
              </a:path>
              <a:path w="23042" h="100797">
                <a:moveTo>
                  <a:pt x="5760" y="-55686"/>
                </a:moveTo>
                <a:lnTo>
                  <a:pt x="5760" y="-54726"/>
                </a:lnTo>
                <a:lnTo>
                  <a:pt x="9601" y="-54726"/>
                </a:lnTo>
                <a:lnTo>
                  <a:pt x="11521" y="-55686"/>
                </a:lnTo>
                <a:lnTo>
                  <a:pt x="13441" y="-56631"/>
                </a:lnTo>
                <a:lnTo>
                  <a:pt x="15361" y="-57591"/>
                </a:lnTo>
                <a:lnTo>
                  <a:pt x="18227" y="-59512"/>
                </a:lnTo>
                <a:lnTo>
                  <a:pt x="20162" y="-60472"/>
                </a:lnTo>
                <a:lnTo>
                  <a:pt x="23042" y="-61432"/>
                </a:lnTo>
                <a:lnTo>
                  <a:pt x="26883" y="-62407"/>
                </a:lnTo>
                <a:lnTo>
                  <a:pt x="29748" y="-63352"/>
                </a:lnTo>
                <a:lnTo>
                  <a:pt x="33588" y="-64312"/>
                </a:lnTo>
                <a:lnTo>
                  <a:pt x="41269" y="-64312"/>
                </a:lnTo>
                <a:lnTo>
                  <a:pt x="45110" y="-63352"/>
                </a:lnTo>
                <a:lnTo>
                  <a:pt x="47990" y="-62407"/>
                </a:lnTo>
                <a:lnTo>
                  <a:pt x="50871" y="-61432"/>
                </a:lnTo>
                <a:lnTo>
                  <a:pt x="52791" y="-60472"/>
                </a:lnTo>
                <a:lnTo>
                  <a:pt x="53751" y="-58567"/>
                </a:lnTo>
                <a:lnTo>
                  <a:pt x="55671" y="-56631"/>
                </a:lnTo>
                <a:lnTo>
                  <a:pt x="57591" y="-54726"/>
                </a:lnTo>
                <a:lnTo>
                  <a:pt x="57591" y="-51846"/>
                </a:lnTo>
                <a:lnTo>
                  <a:pt x="58552" y="-48966"/>
                </a:lnTo>
                <a:lnTo>
                  <a:pt x="59512" y="-46070"/>
                </a:lnTo>
                <a:lnTo>
                  <a:pt x="59512" y="-34564"/>
                </a:lnTo>
                <a:lnTo>
                  <a:pt x="32628" y="-34564"/>
                </a:lnTo>
                <a:lnTo>
                  <a:pt x="26883" y="-32644"/>
                </a:lnTo>
                <a:lnTo>
                  <a:pt x="21122" y="-31683"/>
                </a:lnTo>
                <a:lnTo>
                  <a:pt x="16322" y="-29763"/>
                </a:lnTo>
                <a:lnTo>
                  <a:pt x="12481" y="-26883"/>
                </a:lnTo>
                <a:lnTo>
                  <a:pt x="8641" y="-24963"/>
                </a:lnTo>
                <a:lnTo>
                  <a:pt x="4800" y="-21122"/>
                </a:lnTo>
                <a:lnTo>
                  <a:pt x="2880" y="-18242"/>
                </a:lnTo>
                <a:lnTo>
                  <a:pt x="960" y="-13441"/>
                </a:lnTo>
                <a:lnTo>
                  <a:pt x="0" y="-9601"/>
                </a:lnTo>
                <a:lnTo>
                  <a:pt x="0" y="0"/>
                </a:lnTo>
                <a:lnTo>
                  <a:pt x="960" y="3840"/>
                </a:lnTo>
                <a:lnTo>
                  <a:pt x="1920" y="7680"/>
                </a:lnTo>
                <a:lnTo>
                  <a:pt x="3840" y="11521"/>
                </a:lnTo>
                <a:lnTo>
                  <a:pt x="5760" y="14401"/>
                </a:lnTo>
                <a:lnTo>
                  <a:pt x="8641" y="16322"/>
                </a:lnTo>
                <a:lnTo>
                  <a:pt x="11521" y="19202"/>
                </a:lnTo>
                <a:lnTo>
                  <a:pt x="14401" y="21122"/>
                </a:lnTo>
                <a:lnTo>
                  <a:pt x="18227" y="22082"/>
                </a:lnTo>
                <a:lnTo>
                  <a:pt x="17282" y="0"/>
                </a:lnTo>
                <a:lnTo>
                  <a:pt x="17282" y="-7680"/>
                </a:lnTo>
                <a:lnTo>
                  <a:pt x="18227" y="-10561"/>
                </a:lnTo>
                <a:lnTo>
                  <a:pt x="19202" y="-12481"/>
                </a:lnTo>
                <a:lnTo>
                  <a:pt x="20162" y="-14401"/>
                </a:lnTo>
                <a:lnTo>
                  <a:pt x="21122" y="-16322"/>
                </a:lnTo>
                <a:lnTo>
                  <a:pt x="24002" y="-18242"/>
                </a:lnTo>
                <a:lnTo>
                  <a:pt x="25907" y="-19202"/>
                </a:lnTo>
                <a:lnTo>
                  <a:pt x="28788" y="-21122"/>
                </a:lnTo>
                <a:lnTo>
                  <a:pt x="32628" y="-21122"/>
                </a:lnTo>
                <a:lnTo>
                  <a:pt x="35509" y="-22082"/>
                </a:lnTo>
                <a:lnTo>
                  <a:pt x="40309" y="-23042"/>
                </a:lnTo>
                <a:lnTo>
                  <a:pt x="59512" y="-23042"/>
                </a:lnTo>
                <a:lnTo>
                  <a:pt x="59512" y="-2880"/>
                </a:lnTo>
                <a:lnTo>
                  <a:pt x="54711" y="1920"/>
                </a:lnTo>
                <a:lnTo>
                  <a:pt x="50871" y="4800"/>
                </a:lnTo>
                <a:lnTo>
                  <a:pt x="47030" y="7680"/>
                </a:lnTo>
                <a:lnTo>
                  <a:pt x="43190" y="9601"/>
                </a:lnTo>
                <a:lnTo>
                  <a:pt x="39349" y="10561"/>
                </a:lnTo>
                <a:lnTo>
                  <a:pt x="28788" y="10561"/>
                </a:lnTo>
                <a:lnTo>
                  <a:pt x="24947" y="9601"/>
                </a:lnTo>
                <a:lnTo>
                  <a:pt x="22067" y="6720"/>
                </a:lnTo>
                <a:lnTo>
                  <a:pt x="23042" y="23042"/>
                </a:lnTo>
                <a:lnTo>
                  <a:pt x="26883" y="24002"/>
                </a:lnTo>
                <a:lnTo>
                  <a:pt x="37429" y="24002"/>
                </a:lnTo>
                <a:lnTo>
                  <a:pt x="43190" y="23042"/>
                </a:lnTo>
                <a:lnTo>
                  <a:pt x="47990" y="20162"/>
                </a:lnTo>
                <a:lnTo>
                  <a:pt x="52791" y="18242"/>
                </a:lnTo>
                <a:lnTo>
                  <a:pt x="57591" y="14401"/>
                </a:lnTo>
                <a:lnTo>
                  <a:pt x="61432" y="10561"/>
                </a:lnTo>
                <a:lnTo>
                  <a:pt x="61432" y="21122"/>
                </a:lnTo>
                <a:lnTo>
                  <a:pt x="62392" y="21122"/>
                </a:lnTo>
                <a:lnTo>
                  <a:pt x="62392" y="22082"/>
                </a:lnTo>
                <a:lnTo>
                  <a:pt x="65272" y="22082"/>
                </a:lnTo>
                <a:lnTo>
                  <a:pt x="67193" y="23042"/>
                </a:lnTo>
                <a:lnTo>
                  <a:pt x="70073" y="23042"/>
                </a:lnTo>
                <a:lnTo>
                  <a:pt x="71993" y="22082"/>
                </a:lnTo>
                <a:lnTo>
                  <a:pt x="74874" y="22082"/>
                </a:lnTo>
                <a:lnTo>
                  <a:pt x="74874" y="21122"/>
                </a:lnTo>
                <a:lnTo>
                  <a:pt x="75834" y="21122"/>
                </a:lnTo>
                <a:lnTo>
                  <a:pt x="75834" y="-48966"/>
                </a:lnTo>
                <a:lnTo>
                  <a:pt x="74874" y="-53751"/>
                </a:lnTo>
                <a:lnTo>
                  <a:pt x="73913" y="-57591"/>
                </a:lnTo>
                <a:lnTo>
                  <a:pt x="72953" y="-62407"/>
                </a:lnTo>
                <a:lnTo>
                  <a:pt x="71033" y="-66248"/>
                </a:lnTo>
                <a:lnTo>
                  <a:pt x="68153" y="-69113"/>
                </a:lnTo>
                <a:lnTo>
                  <a:pt x="65272" y="-71993"/>
                </a:lnTo>
                <a:lnTo>
                  <a:pt x="61432" y="-73914"/>
                </a:lnTo>
                <a:lnTo>
                  <a:pt x="56631" y="-75834"/>
                </a:lnTo>
                <a:lnTo>
                  <a:pt x="51831" y="-76794"/>
                </a:lnTo>
                <a:lnTo>
                  <a:pt x="46070" y="-77754"/>
                </a:lnTo>
                <a:lnTo>
                  <a:pt x="35509" y="-77754"/>
                </a:lnTo>
                <a:lnTo>
                  <a:pt x="32628" y="-76794"/>
                </a:lnTo>
                <a:lnTo>
                  <a:pt x="28788" y="-76794"/>
                </a:lnTo>
                <a:lnTo>
                  <a:pt x="24947" y="-75834"/>
                </a:lnTo>
                <a:lnTo>
                  <a:pt x="22067" y="-74874"/>
                </a:lnTo>
                <a:lnTo>
                  <a:pt x="19202" y="-73914"/>
                </a:lnTo>
                <a:lnTo>
                  <a:pt x="16322" y="-72953"/>
                </a:lnTo>
                <a:lnTo>
                  <a:pt x="13441" y="-71993"/>
                </a:lnTo>
                <a:lnTo>
                  <a:pt x="11521" y="-71033"/>
                </a:lnTo>
                <a:lnTo>
                  <a:pt x="8641" y="-70073"/>
                </a:lnTo>
                <a:lnTo>
                  <a:pt x="7680" y="-68153"/>
                </a:lnTo>
                <a:lnTo>
                  <a:pt x="6720" y="-68153"/>
                </a:lnTo>
                <a:lnTo>
                  <a:pt x="5760" y="-67193"/>
                </a:lnTo>
                <a:lnTo>
                  <a:pt x="4800" y="-66248"/>
                </a:lnTo>
                <a:lnTo>
                  <a:pt x="4800" y="-55686"/>
                </a:lnTo>
                <a:lnTo>
                  <a:pt x="5760" y="-5568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7" name="object 327"/>
          <p:cNvSpPr/>
          <p:nvPr/>
        </p:nvSpPr>
        <p:spPr>
          <a:xfrm>
            <a:off x="3073100" y="6640174"/>
            <a:ext cx="72953" cy="101757"/>
          </a:xfrm>
          <a:custGeom>
            <a:avLst/>
            <a:gdLst/>
            <a:ahLst/>
            <a:cxnLst/>
            <a:rect l="l" t="t" r="r" b="b"/>
            <a:pathLst>
              <a:path w="72953" h="101757">
                <a:moveTo>
                  <a:pt x="72953" y="78714"/>
                </a:moveTo>
                <a:lnTo>
                  <a:pt x="71993" y="77754"/>
                </a:lnTo>
                <a:lnTo>
                  <a:pt x="71993" y="75834"/>
                </a:lnTo>
                <a:lnTo>
                  <a:pt x="71048" y="75834"/>
                </a:lnTo>
                <a:lnTo>
                  <a:pt x="71048" y="74874"/>
                </a:lnTo>
                <a:lnTo>
                  <a:pt x="69113" y="74874"/>
                </a:lnTo>
                <a:lnTo>
                  <a:pt x="68168" y="75834"/>
                </a:lnTo>
                <a:lnTo>
                  <a:pt x="66248" y="76794"/>
                </a:lnTo>
                <a:lnTo>
                  <a:pt x="65272" y="78714"/>
                </a:lnTo>
                <a:lnTo>
                  <a:pt x="63367" y="79674"/>
                </a:lnTo>
                <a:lnTo>
                  <a:pt x="61447" y="81594"/>
                </a:lnTo>
                <a:lnTo>
                  <a:pt x="59527" y="82555"/>
                </a:lnTo>
                <a:lnTo>
                  <a:pt x="56647" y="83515"/>
                </a:lnTo>
                <a:lnTo>
                  <a:pt x="53766" y="85435"/>
                </a:lnTo>
                <a:lnTo>
                  <a:pt x="50886" y="86395"/>
                </a:lnTo>
                <a:lnTo>
                  <a:pt x="47045" y="87355"/>
                </a:lnTo>
                <a:lnTo>
                  <a:pt x="39364" y="87355"/>
                </a:lnTo>
                <a:lnTo>
                  <a:pt x="35524" y="86395"/>
                </a:lnTo>
                <a:lnTo>
                  <a:pt x="32644" y="84475"/>
                </a:lnTo>
                <a:lnTo>
                  <a:pt x="28803" y="83515"/>
                </a:lnTo>
                <a:lnTo>
                  <a:pt x="26883" y="80634"/>
                </a:lnTo>
                <a:lnTo>
                  <a:pt x="24003" y="77754"/>
                </a:lnTo>
                <a:lnTo>
                  <a:pt x="22082" y="74874"/>
                </a:lnTo>
                <a:lnTo>
                  <a:pt x="20162" y="71033"/>
                </a:lnTo>
                <a:lnTo>
                  <a:pt x="19202" y="67193"/>
                </a:lnTo>
                <a:lnTo>
                  <a:pt x="18242" y="62392"/>
                </a:lnTo>
                <a:lnTo>
                  <a:pt x="17282" y="56631"/>
                </a:lnTo>
                <a:lnTo>
                  <a:pt x="17282" y="50871"/>
                </a:lnTo>
                <a:lnTo>
                  <a:pt x="17340" y="48046"/>
                </a:lnTo>
                <a:lnTo>
                  <a:pt x="19510" y="34152"/>
                </a:lnTo>
                <a:lnTo>
                  <a:pt x="24003" y="24002"/>
                </a:lnTo>
                <a:lnTo>
                  <a:pt x="28803" y="17282"/>
                </a:lnTo>
                <a:lnTo>
                  <a:pt x="34564" y="14401"/>
                </a:lnTo>
                <a:lnTo>
                  <a:pt x="47045" y="14401"/>
                </a:lnTo>
                <a:lnTo>
                  <a:pt x="49926" y="15346"/>
                </a:lnTo>
                <a:lnTo>
                  <a:pt x="52806" y="16322"/>
                </a:lnTo>
                <a:lnTo>
                  <a:pt x="56647" y="17282"/>
                </a:lnTo>
                <a:lnTo>
                  <a:pt x="58567" y="18242"/>
                </a:lnTo>
                <a:lnTo>
                  <a:pt x="60487" y="20162"/>
                </a:lnTo>
                <a:lnTo>
                  <a:pt x="62407" y="21122"/>
                </a:lnTo>
                <a:lnTo>
                  <a:pt x="64328" y="23027"/>
                </a:lnTo>
                <a:lnTo>
                  <a:pt x="65272" y="24002"/>
                </a:lnTo>
                <a:lnTo>
                  <a:pt x="67208" y="24963"/>
                </a:lnTo>
                <a:lnTo>
                  <a:pt x="71048" y="24963"/>
                </a:lnTo>
                <a:lnTo>
                  <a:pt x="71993" y="24002"/>
                </a:lnTo>
                <a:lnTo>
                  <a:pt x="71993" y="23027"/>
                </a:lnTo>
                <a:lnTo>
                  <a:pt x="72953" y="21122"/>
                </a:lnTo>
                <a:lnTo>
                  <a:pt x="72953" y="17282"/>
                </a:lnTo>
                <a:lnTo>
                  <a:pt x="71993" y="16322"/>
                </a:lnTo>
                <a:lnTo>
                  <a:pt x="71993" y="12481"/>
                </a:lnTo>
                <a:lnTo>
                  <a:pt x="71048" y="11506"/>
                </a:lnTo>
                <a:lnTo>
                  <a:pt x="71048" y="10561"/>
                </a:lnTo>
                <a:lnTo>
                  <a:pt x="70088" y="9601"/>
                </a:lnTo>
                <a:lnTo>
                  <a:pt x="69113" y="9601"/>
                </a:lnTo>
                <a:lnTo>
                  <a:pt x="69113" y="8641"/>
                </a:lnTo>
                <a:lnTo>
                  <a:pt x="67208" y="7680"/>
                </a:lnTo>
                <a:lnTo>
                  <a:pt x="65272" y="6720"/>
                </a:lnTo>
                <a:lnTo>
                  <a:pt x="63367" y="4800"/>
                </a:lnTo>
                <a:lnTo>
                  <a:pt x="61447" y="3840"/>
                </a:lnTo>
                <a:lnTo>
                  <a:pt x="59527" y="2880"/>
                </a:lnTo>
                <a:lnTo>
                  <a:pt x="56647" y="1920"/>
                </a:lnTo>
                <a:lnTo>
                  <a:pt x="54726" y="1920"/>
                </a:lnTo>
                <a:lnTo>
                  <a:pt x="51846" y="960"/>
                </a:lnTo>
                <a:lnTo>
                  <a:pt x="48966" y="0"/>
                </a:lnTo>
                <a:lnTo>
                  <a:pt x="36484" y="0"/>
                </a:lnTo>
                <a:lnTo>
                  <a:pt x="31683" y="960"/>
                </a:lnTo>
                <a:lnTo>
                  <a:pt x="25923" y="2880"/>
                </a:lnTo>
                <a:lnTo>
                  <a:pt x="21122" y="5760"/>
                </a:lnTo>
                <a:lnTo>
                  <a:pt x="16322" y="8641"/>
                </a:lnTo>
                <a:lnTo>
                  <a:pt x="12481" y="12481"/>
                </a:lnTo>
                <a:lnTo>
                  <a:pt x="8641" y="16322"/>
                </a:lnTo>
                <a:lnTo>
                  <a:pt x="5760" y="22067"/>
                </a:lnTo>
                <a:lnTo>
                  <a:pt x="2880" y="28788"/>
                </a:lnTo>
                <a:lnTo>
                  <a:pt x="960" y="35509"/>
                </a:lnTo>
                <a:lnTo>
                  <a:pt x="0" y="43190"/>
                </a:lnTo>
                <a:lnTo>
                  <a:pt x="0" y="60472"/>
                </a:lnTo>
                <a:lnTo>
                  <a:pt x="960" y="67193"/>
                </a:lnTo>
                <a:lnTo>
                  <a:pt x="2880" y="72953"/>
                </a:lnTo>
                <a:lnTo>
                  <a:pt x="4800" y="79674"/>
                </a:lnTo>
                <a:lnTo>
                  <a:pt x="6720" y="84475"/>
                </a:lnTo>
                <a:lnTo>
                  <a:pt x="10561" y="89275"/>
                </a:lnTo>
                <a:lnTo>
                  <a:pt x="14401" y="93116"/>
                </a:lnTo>
                <a:lnTo>
                  <a:pt x="18242" y="95996"/>
                </a:lnTo>
                <a:lnTo>
                  <a:pt x="23042" y="98877"/>
                </a:lnTo>
                <a:lnTo>
                  <a:pt x="28803" y="100797"/>
                </a:lnTo>
                <a:lnTo>
                  <a:pt x="34564" y="101757"/>
                </a:lnTo>
                <a:lnTo>
                  <a:pt x="47045" y="101757"/>
                </a:lnTo>
                <a:lnTo>
                  <a:pt x="50886" y="100797"/>
                </a:lnTo>
                <a:lnTo>
                  <a:pt x="53766" y="99837"/>
                </a:lnTo>
                <a:lnTo>
                  <a:pt x="56647" y="98877"/>
                </a:lnTo>
                <a:lnTo>
                  <a:pt x="58567" y="98877"/>
                </a:lnTo>
                <a:lnTo>
                  <a:pt x="61447" y="96956"/>
                </a:lnTo>
                <a:lnTo>
                  <a:pt x="63367" y="95996"/>
                </a:lnTo>
                <a:lnTo>
                  <a:pt x="66248" y="95036"/>
                </a:lnTo>
                <a:lnTo>
                  <a:pt x="68168" y="94076"/>
                </a:lnTo>
                <a:lnTo>
                  <a:pt x="69113" y="93116"/>
                </a:lnTo>
                <a:lnTo>
                  <a:pt x="70088" y="92156"/>
                </a:lnTo>
                <a:lnTo>
                  <a:pt x="71048" y="91196"/>
                </a:lnTo>
                <a:lnTo>
                  <a:pt x="71993" y="90236"/>
                </a:lnTo>
                <a:lnTo>
                  <a:pt x="71993" y="88315"/>
                </a:lnTo>
                <a:lnTo>
                  <a:pt x="72953" y="87355"/>
                </a:lnTo>
                <a:lnTo>
                  <a:pt x="72953" y="7871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8" name="object 328"/>
          <p:cNvSpPr/>
          <p:nvPr/>
        </p:nvSpPr>
        <p:spPr>
          <a:xfrm>
            <a:off x="3160455" y="6640174"/>
            <a:ext cx="92171" cy="101757"/>
          </a:xfrm>
          <a:custGeom>
            <a:avLst/>
            <a:gdLst/>
            <a:ahLst/>
            <a:cxnLst/>
            <a:rect l="l" t="t" r="r" b="b"/>
            <a:pathLst>
              <a:path w="92171" h="101757">
                <a:moveTo>
                  <a:pt x="32644" y="84475"/>
                </a:moveTo>
                <a:lnTo>
                  <a:pt x="28803" y="82555"/>
                </a:lnTo>
                <a:lnTo>
                  <a:pt x="25923" y="79674"/>
                </a:lnTo>
                <a:lnTo>
                  <a:pt x="24003" y="76794"/>
                </a:lnTo>
                <a:lnTo>
                  <a:pt x="24963" y="97916"/>
                </a:lnTo>
                <a:lnTo>
                  <a:pt x="30723" y="100797"/>
                </a:lnTo>
                <a:lnTo>
                  <a:pt x="37444" y="101757"/>
                </a:lnTo>
                <a:lnTo>
                  <a:pt x="52806" y="101757"/>
                </a:lnTo>
                <a:lnTo>
                  <a:pt x="59527" y="100797"/>
                </a:lnTo>
                <a:lnTo>
                  <a:pt x="65288" y="97916"/>
                </a:lnTo>
                <a:lnTo>
                  <a:pt x="72009" y="95036"/>
                </a:lnTo>
                <a:lnTo>
                  <a:pt x="76809" y="91196"/>
                </a:lnTo>
                <a:lnTo>
                  <a:pt x="80650" y="87355"/>
                </a:lnTo>
                <a:lnTo>
                  <a:pt x="84490" y="82555"/>
                </a:lnTo>
                <a:lnTo>
                  <a:pt x="87355" y="76794"/>
                </a:lnTo>
                <a:lnTo>
                  <a:pt x="89291" y="71033"/>
                </a:lnTo>
                <a:lnTo>
                  <a:pt x="91196" y="64312"/>
                </a:lnTo>
                <a:lnTo>
                  <a:pt x="92171" y="57591"/>
                </a:lnTo>
                <a:lnTo>
                  <a:pt x="92171" y="42245"/>
                </a:lnTo>
                <a:lnTo>
                  <a:pt x="91196" y="35509"/>
                </a:lnTo>
                <a:lnTo>
                  <a:pt x="89291" y="28788"/>
                </a:lnTo>
                <a:lnTo>
                  <a:pt x="87355" y="23027"/>
                </a:lnTo>
                <a:lnTo>
                  <a:pt x="84490" y="17282"/>
                </a:lnTo>
                <a:lnTo>
                  <a:pt x="81610" y="13441"/>
                </a:lnTo>
                <a:lnTo>
                  <a:pt x="77769" y="8641"/>
                </a:lnTo>
                <a:lnTo>
                  <a:pt x="72969" y="5760"/>
                </a:lnTo>
                <a:lnTo>
                  <a:pt x="67208" y="3840"/>
                </a:lnTo>
                <a:lnTo>
                  <a:pt x="61447" y="960"/>
                </a:lnTo>
                <a:lnTo>
                  <a:pt x="54726" y="0"/>
                </a:lnTo>
                <a:lnTo>
                  <a:pt x="39364" y="0"/>
                </a:lnTo>
                <a:lnTo>
                  <a:pt x="32644" y="960"/>
                </a:lnTo>
                <a:lnTo>
                  <a:pt x="25923" y="3840"/>
                </a:lnTo>
                <a:lnTo>
                  <a:pt x="20162" y="6720"/>
                </a:lnTo>
                <a:lnTo>
                  <a:pt x="15361" y="9601"/>
                </a:lnTo>
                <a:lnTo>
                  <a:pt x="11521" y="14401"/>
                </a:lnTo>
                <a:lnTo>
                  <a:pt x="7680" y="19187"/>
                </a:lnTo>
                <a:lnTo>
                  <a:pt x="4800" y="24963"/>
                </a:lnTo>
                <a:lnTo>
                  <a:pt x="2880" y="30723"/>
                </a:lnTo>
                <a:lnTo>
                  <a:pt x="960" y="37429"/>
                </a:lnTo>
                <a:lnTo>
                  <a:pt x="0" y="44150"/>
                </a:lnTo>
                <a:lnTo>
                  <a:pt x="0" y="59512"/>
                </a:lnTo>
                <a:lnTo>
                  <a:pt x="960" y="66233"/>
                </a:lnTo>
                <a:lnTo>
                  <a:pt x="2880" y="72953"/>
                </a:lnTo>
                <a:lnTo>
                  <a:pt x="4800" y="78714"/>
                </a:lnTo>
                <a:lnTo>
                  <a:pt x="7680" y="84475"/>
                </a:lnTo>
                <a:lnTo>
                  <a:pt x="11521" y="88315"/>
                </a:lnTo>
                <a:lnTo>
                  <a:pt x="14401" y="93116"/>
                </a:lnTo>
                <a:lnTo>
                  <a:pt x="19202" y="95996"/>
                </a:lnTo>
                <a:lnTo>
                  <a:pt x="19202" y="65272"/>
                </a:lnTo>
                <a:lnTo>
                  <a:pt x="18242" y="60472"/>
                </a:lnTo>
                <a:lnTo>
                  <a:pt x="17282" y="55671"/>
                </a:lnTo>
                <a:lnTo>
                  <a:pt x="17282" y="45110"/>
                </a:lnTo>
                <a:lnTo>
                  <a:pt x="18242" y="40309"/>
                </a:lnTo>
                <a:lnTo>
                  <a:pt x="19202" y="36469"/>
                </a:lnTo>
                <a:lnTo>
                  <a:pt x="20162" y="31683"/>
                </a:lnTo>
                <a:lnTo>
                  <a:pt x="22082" y="27843"/>
                </a:lnTo>
                <a:lnTo>
                  <a:pt x="24963" y="24963"/>
                </a:lnTo>
                <a:lnTo>
                  <a:pt x="26883" y="21122"/>
                </a:lnTo>
                <a:lnTo>
                  <a:pt x="29763" y="18242"/>
                </a:lnTo>
                <a:lnTo>
                  <a:pt x="33604" y="17282"/>
                </a:lnTo>
                <a:lnTo>
                  <a:pt x="37444" y="15346"/>
                </a:lnTo>
                <a:lnTo>
                  <a:pt x="41285" y="14401"/>
                </a:lnTo>
                <a:lnTo>
                  <a:pt x="51846" y="14401"/>
                </a:lnTo>
                <a:lnTo>
                  <a:pt x="56647" y="15346"/>
                </a:lnTo>
                <a:lnTo>
                  <a:pt x="59527" y="17282"/>
                </a:lnTo>
                <a:lnTo>
                  <a:pt x="63367" y="19187"/>
                </a:lnTo>
                <a:lnTo>
                  <a:pt x="66248" y="22067"/>
                </a:lnTo>
                <a:lnTo>
                  <a:pt x="68168" y="24963"/>
                </a:lnTo>
                <a:lnTo>
                  <a:pt x="71048" y="28788"/>
                </a:lnTo>
                <a:lnTo>
                  <a:pt x="72009" y="32628"/>
                </a:lnTo>
                <a:lnTo>
                  <a:pt x="72969" y="36469"/>
                </a:lnTo>
                <a:lnTo>
                  <a:pt x="73929" y="41269"/>
                </a:lnTo>
                <a:lnTo>
                  <a:pt x="74889" y="46070"/>
                </a:lnTo>
                <a:lnTo>
                  <a:pt x="74889" y="56631"/>
                </a:lnTo>
                <a:lnTo>
                  <a:pt x="73929" y="61432"/>
                </a:lnTo>
                <a:lnTo>
                  <a:pt x="72969" y="65272"/>
                </a:lnTo>
                <a:lnTo>
                  <a:pt x="72009" y="70073"/>
                </a:lnTo>
                <a:lnTo>
                  <a:pt x="70088" y="73913"/>
                </a:lnTo>
                <a:lnTo>
                  <a:pt x="68168" y="76794"/>
                </a:lnTo>
                <a:lnTo>
                  <a:pt x="65288" y="80634"/>
                </a:lnTo>
                <a:lnTo>
                  <a:pt x="62407" y="82555"/>
                </a:lnTo>
                <a:lnTo>
                  <a:pt x="58567" y="84475"/>
                </a:lnTo>
                <a:lnTo>
                  <a:pt x="54726" y="86395"/>
                </a:lnTo>
                <a:lnTo>
                  <a:pt x="50886" y="87355"/>
                </a:lnTo>
                <a:lnTo>
                  <a:pt x="40325" y="87355"/>
                </a:lnTo>
                <a:lnTo>
                  <a:pt x="35524" y="86395"/>
                </a:lnTo>
                <a:lnTo>
                  <a:pt x="32644" y="844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9" name="object 329"/>
          <p:cNvSpPr/>
          <p:nvPr/>
        </p:nvSpPr>
        <p:spPr>
          <a:xfrm>
            <a:off x="3179658" y="6705447"/>
            <a:ext cx="5760" cy="32644"/>
          </a:xfrm>
          <a:custGeom>
            <a:avLst/>
            <a:gdLst/>
            <a:ahLst/>
            <a:cxnLst/>
            <a:rect l="l" t="t" r="r" b="b"/>
            <a:pathLst>
              <a:path w="5760" h="32644">
                <a:moveTo>
                  <a:pt x="5760" y="32644"/>
                </a:moveTo>
                <a:lnTo>
                  <a:pt x="4800" y="11521"/>
                </a:lnTo>
                <a:lnTo>
                  <a:pt x="1920" y="7680"/>
                </a:lnTo>
                <a:lnTo>
                  <a:pt x="960" y="3840"/>
                </a:lnTo>
                <a:lnTo>
                  <a:pt x="0" y="0"/>
                </a:lnTo>
                <a:lnTo>
                  <a:pt x="0" y="30723"/>
                </a:lnTo>
                <a:lnTo>
                  <a:pt x="5760" y="326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0" name="object 330"/>
          <p:cNvSpPr/>
          <p:nvPr/>
        </p:nvSpPr>
        <p:spPr>
          <a:xfrm>
            <a:off x="3277575" y="6640174"/>
            <a:ext cx="137281" cy="100797"/>
          </a:xfrm>
          <a:custGeom>
            <a:avLst/>
            <a:gdLst/>
            <a:ahLst/>
            <a:cxnLst/>
            <a:rect l="l" t="t" r="r" b="b"/>
            <a:pathLst>
              <a:path w="137281" h="100797">
                <a:moveTo>
                  <a:pt x="133441" y="15346"/>
                </a:moveTo>
                <a:lnTo>
                  <a:pt x="130561" y="11506"/>
                </a:lnTo>
                <a:lnTo>
                  <a:pt x="127680" y="7680"/>
                </a:lnTo>
                <a:lnTo>
                  <a:pt x="124800" y="5760"/>
                </a:lnTo>
                <a:lnTo>
                  <a:pt x="120959" y="2880"/>
                </a:lnTo>
                <a:lnTo>
                  <a:pt x="117119" y="960"/>
                </a:lnTo>
                <a:lnTo>
                  <a:pt x="111358" y="0"/>
                </a:lnTo>
                <a:lnTo>
                  <a:pt x="103677" y="0"/>
                </a:lnTo>
                <a:lnTo>
                  <a:pt x="100797" y="960"/>
                </a:lnTo>
                <a:lnTo>
                  <a:pt x="98877" y="960"/>
                </a:lnTo>
                <a:lnTo>
                  <a:pt x="95996" y="1920"/>
                </a:lnTo>
                <a:lnTo>
                  <a:pt x="93116" y="2880"/>
                </a:lnTo>
                <a:lnTo>
                  <a:pt x="91196" y="3840"/>
                </a:lnTo>
                <a:lnTo>
                  <a:pt x="88315" y="5760"/>
                </a:lnTo>
                <a:lnTo>
                  <a:pt x="85435" y="7680"/>
                </a:lnTo>
                <a:lnTo>
                  <a:pt x="82555" y="9601"/>
                </a:lnTo>
                <a:lnTo>
                  <a:pt x="79674" y="12481"/>
                </a:lnTo>
                <a:lnTo>
                  <a:pt x="76809" y="15346"/>
                </a:lnTo>
                <a:lnTo>
                  <a:pt x="73913" y="18242"/>
                </a:lnTo>
                <a:lnTo>
                  <a:pt x="72969" y="15346"/>
                </a:lnTo>
                <a:lnTo>
                  <a:pt x="71993" y="13441"/>
                </a:lnTo>
                <a:lnTo>
                  <a:pt x="70088" y="10561"/>
                </a:lnTo>
                <a:lnTo>
                  <a:pt x="68153" y="8641"/>
                </a:lnTo>
                <a:lnTo>
                  <a:pt x="66248" y="6720"/>
                </a:lnTo>
                <a:lnTo>
                  <a:pt x="64312" y="4800"/>
                </a:lnTo>
                <a:lnTo>
                  <a:pt x="61447" y="3840"/>
                </a:lnTo>
                <a:lnTo>
                  <a:pt x="58567" y="1920"/>
                </a:lnTo>
                <a:lnTo>
                  <a:pt x="55686" y="960"/>
                </a:lnTo>
                <a:lnTo>
                  <a:pt x="52806" y="960"/>
                </a:lnTo>
                <a:lnTo>
                  <a:pt x="48966" y="0"/>
                </a:lnTo>
                <a:lnTo>
                  <a:pt x="40325" y="0"/>
                </a:lnTo>
                <a:lnTo>
                  <a:pt x="35524" y="1920"/>
                </a:lnTo>
                <a:lnTo>
                  <a:pt x="30723" y="3840"/>
                </a:lnTo>
                <a:lnTo>
                  <a:pt x="25923" y="6720"/>
                </a:lnTo>
                <a:lnTo>
                  <a:pt x="21122" y="11506"/>
                </a:lnTo>
                <a:lnTo>
                  <a:pt x="15361" y="17282"/>
                </a:lnTo>
                <a:lnTo>
                  <a:pt x="15361" y="2880"/>
                </a:lnTo>
                <a:lnTo>
                  <a:pt x="14401" y="2880"/>
                </a:lnTo>
                <a:lnTo>
                  <a:pt x="14401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97916"/>
                </a:lnTo>
                <a:lnTo>
                  <a:pt x="960" y="98877"/>
                </a:lnTo>
                <a:lnTo>
                  <a:pt x="1920" y="99837"/>
                </a:lnTo>
                <a:lnTo>
                  <a:pt x="4800" y="99837"/>
                </a:lnTo>
                <a:lnTo>
                  <a:pt x="5760" y="100797"/>
                </a:lnTo>
                <a:lnTo>
                  <a:pt x="10561" y="100797"/>
                </a:lnTo>
                <a:lnTo>
                  <a:pt x="11521" y="99837"/>
                </a:lnTo>
                <a:lnTo>
                  <a:pt x="15361" y="99837"/>
                </a:lnTo>
                <a:lnTo>
                  <a:pt x="16322" y="98877"/>
                </a:lnTo>
                <a:lnTo>
                  <a:pt x="17282" y="97916"/>
                </a:lnTo>
                <a:lnTo>
                  <a:pt x="17282" y="32628"/>
                </a:lnTo>
                <a:lnTo>
                  <a:pt x="22082" y="26883"/>
                </a:lnTo>
                <a:lnTo>
                  <a:pt x="25923" y="22067"/>
                </a:lnTo>
                <a:lnTo>
                  <a:pt x="29763" y="19187"/>
                </a:lnTo>
                <a:lnTo>
                  <a:pt x="34564" y="16322"/>
                </a:lnTo>
                <a:lnTo>
                  <a:pt x="38404" y="14401"/>
                </a:lnTo>
                <a:lnTo>
                  <a:pt x="45125" y="14401"/>
                </a:lnTo>
                <a:lnTo>
                  <a:pt x="48005" y="15346"/>
                </a:lnTo>
                <a:lnTo>
                  <a:pt x="49926" y="16322"/>
                </a:lnTo>
                <a:lnTo>
                  <a:pt x="52806" y="18242"/>
                </a:lnTo>
                <a:lnTo>
                  <a:pt x="54726" y="20162"/>
                </a:lnTo>
                <a:lnTo>
                  <a:pt x="55686" y="22067"/>
                </a:lnTo>
                <a:lnTo>
                  <a:pt x="57607" y="24002"/>
                </a:lnTo>
                <a:lnTo>
                  <a:pt x="58567" y="26883"/>
                </a:lnTo>
                <a:lnTo>
                  <a:pt x="59527" y="30723"/>
                </a:lnTo>
                <a:lnTo>
                  <a:pt x="60472" y="33588"/>
                </a:lnTo>
                <a:lnTo>
                  <a:pt x="60472" y="98877"/>
                </a:lnTo>
                <a:lnTo>
                  <a:pt x="61447" y="98877"/>
                </a:lnTo>
                <a:lnTo>
                  <a:pt x="62407" y="99837"/>
                </a:lnTo>
                <a:lnTo>
                  <a:pt x="64312" y="99837"/>
                </a:lnTo>
                <a:lnTo>
                  <a:pt x="66248" y="100797"/>
                </a:lnTo>
                <a:lnTo>
                  <a:pt x="70088" y="100797"/>
                </a:lnTo>
                <a:lnTo>
                  <a:pt x="71993" y="99837"/>
                </a:lnTo>
                <a:lnTo>
                  <a:pt x="75834" y="99837"/>
                </a:lnTo>
                <a:lnTo>
                  <a:pt x="75834" y="98877"/>
                </a:lnTo>
                <a:lnTo>
                  <a:pt x="76809" y="98877"/>
                </a:lnTo>
                <a:lnTo>
                  <a:pt x="77754" y="97916"/>
                </a:lnTo>
                <a:lnTo>
                  <a:pt x="77754" y="32628"/>
                </a:lnTo>
                <a:lnTo>
                  <a:pt x="82555" y="26883"/>
                </a:lnTo>
                <a:lnTo>
                  <a:pt x="86395" y="22067"/>
                </a:lnTo>
                <a:lnTo>
                  <a:pt x="90236" y="19187"/>
                </a:lnTo>
                <a:lnTo>
                  <a:pt x="94076" y="16322"/>
                </a:lnTo>
                <a:lnTo>
                  <a:pt x="97916" y="14401"/>
                </a:lnTo>
                <a:lnTo>
                  <a:pt x="105597" y="14401"/>
                </a:lnTo>
                <a:lnTo>
                  <a:pt x="108478" y="15346"/>
                </a:lnTo>
                <a:lnTo>
                  <a:pt x="110398" y="16322"/>
                </a:lnTo>
                <a:lnTo>
                  <a:pt x="113278" y="18242"/>
                </a:lnTo>
                <a:lnTo>
                  <a:pt x="115199" y="20162"/>
                </a:lnTo>
                <a:lnTo>
                  <a:pt x="116159" y="22067"/>
                </a:lnTo>
                <a:lnTo>
                  <a:pt x="118079" y="24002"/>
                </a:lnTo>
                <a:lnTo>
                  <a:pt x="119039" y="26883"/>
                </a:lnTo>
                <a:lnTo>
                  <a:pt x="119039" y="30723"/>
                </a:lnTo>
                <a:lnTo>
                  <a:pt x="119999" y="33588"/>
                </a:lnTo>
                <a:lnTo>
                  <a:pt x="120959" y="37429"/>
                </a:lnTo>
                <a:lnTo>
                  <a:pt x="120959" y="98877"/>
                </a:lnTo>
                <a:lnTo>
                  <a:pt x="121919" y="98877"/>
                </a:lnTo>
                <a:lnTo>
                  <a:pt x="121919" y="99837"/>
                </a:lnTo>
                <a:lnTo>
                  <a:pt x="124800" y="99837"/>
                </a:lnTo>
                <a:lnTo>
                  <a:pt x="125760" y="100797"/>
                </a:lnTo>
                <a:lnTo>
                  <a:pt x="130561" y="100797"/>
                </a:lnTo>
                <a:lnTo>
                  <a:pt x="132481" y="99837"/>
                </a:lnTo>
                <a:lnTo>
                  <a:pt x="136321" y="99837"/>
                </a:lnTo>
                <a:lnTo>
                  <a:pt x="136321" y="98877"/>
                </a:lnTo>
                <a:lnTo>
                  <a:pt x="137281" y="98877"/>
                </a:lnTo>
                <a:lnTo>
                  <a:pt x="137281" y="28788"/>
                </a:lnTo>
                <a:lnTo>
                  <a:pt x="136321" y="24002"/>
                </a:lnTo>
                <a:lnTo>
                  <a:pt x="135361" y="19187"/>
                </a:lnTo>
                <a:lnTo>
                  <a:pt x="133441" y="1534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1" name="object 331"/>
          <p:cNvSpPr/>
          <p:nvPr/>
        </p:nvSpPr>
        <p:spPr>
          <a:xfrm>
            <a:off x="3461887" y="6640174"/>
            <a:ext cx="69128" cy="136321"/>
          </a:xfrm>
          <a:custGeom>
            <a:avLst/>
            <a:gdLst/>
            <a:ahLst/>
            <a:cxnLst/>
            <a:rect l="l" t="t" r="r" b="b"/>
            <a:pathLst>
              <a:path w="69128" h="136321">
                <a:moveTo>
                  <a:pt x="8641" y="94076"/>
                </a:moveTo>
                <a:lnTo>
                  <a:pt x="10561" y="95996"/>
                </a:lnTo>
                <a:lnTo>
                  <a:pt x="12481" y="96956"/>
                </a:lnTo>
                <a:lnTo>
                  <a:pt x="15361" y="97916"/>
                </a:lnTo>
                <a:lnTo>
                  <a:pt x="17282" y="99837"/>
                </a:lnTo>
                <a:lnTo>
                  <a:pt x="19202" y="100797"/>
                </a:lnTo>
                <a:lnTo>
                  <a:pt x="22082" y="100797"/>
                </a:lnTo>
                <a:lnTo>
                  <a:pt x="24003" y="101757"/>
                </a:lnTo>
                <a:lnTo>
                  <a:pt x="35524" y="101757"/>
                </a:lnTo>
                <a:lnTo>
                  <a:pt x="41285" y="100797"/>
                </a:lnTo>
                <a:lnTo>
                  <a:pt x="47045" y="97916"/>
                </a:lnTo>
                <a:lnTo>
                  <a:pt x="51846" y="95996"/>
                </a:lnTo>
                <a:lnTo>
                  <a:pt x="55686" y="92156"/>
                </a:lnTo>
                <a:lnTo>
                  <a:pt x="59527" y="87355"/>
                </a:lnTo>
                <a:lnTo>
                  <a:pt x="62407" y="83515"/>
                </a:lnTo>
                <a:lnTo>
                  <a:pt x="65288" y="77754"/>
                </a:lnTo>
                <a:lnTo>
                  <a:pt x="67208" y="71033"/>
                </a:lnTo>
                <a:lnTo>
                  <a:pt x="69128" y="65272"/>
                </a:lnTo>
                <a:lnTo>
                  <a:pt x="69128" y="36469"/>
                </a:lnTo>
                <a:lnTo>
                  <a:pt x="67208" y="30723"/>
                </a:lnTo>
                <a:lnTo>
                  <a:pt x="66248" y="24002"/>
                </a:lnTo>
                <a:lnTo>
                  <a:pt x="64328" y="19187"/>
                </a:lnTo>
                <a:lnTo>
                  <a:pt x="60487" y="14401"/>
                </a:lnTo>
                <a:lnTo>
                  <a:pt x="57607" y="10561"/>
                </a:lnTo>
                <a:lnTo>
                  <a:pt x="53766" y="6720"/>
                </a:lnTo>
                <a:lnTo>
                  <a:pt x="48966" y="3840"/>
                </a:lnTo>
                <a:lnTo>
                  <a:pt x="45125" y="960"/>
                </a:lnTo>
                <a:lnTo>
                  <a:pt x="38404" y="0"/>
                </a:lnTo>
                <a:lnTo>
                  <a:pt x="28803" y="0"/>
                </a:lnTo>
                <a:lnTo>
                  <a:pt x="25923" y="960"/>
                </a:lnTo>
                <a:lnTo>
                  <a:pt x="23042" y="960"/>
                </a:lnTo>
                <a:lnTo>
                  <a:pt x="20162" y="1920"/>
                </a:lnTo>
                <a:lnTo>
                  <a:pt x="18242" y="2880"/>
                </a:lnTo>
                <a:lnTo>
                  <a:pt x="15361" y="4800"/>
                </a:lnTo>
                <a:lnTo>
                  <a:pt x="13441" y="20162"/>
                </a:lnTo>
                <a:lnTo>
                  <a:pt x="15361" y="19187"/>
                </a:lnTo>
                <a:lnTo>
                  <a:pt x="18242" y="17282"/>
                </a:lnTo>
                <a:lnTo>
                  <a:pt x="20162" y="16322"/>
                </a:lnTo>
                <a:lnTo>
                  <a:pt x="22082" y="15346"/>
                </a:lnTo>
                <a:lnTo>
                  <a:pt x="24003" y="15346"/>
                </a:lnTo>
                <a:lnTo>
                  <a:pt x="26883" y="14401"/>
                </a:lnTo>
                <a:lnTo>
                  <a:pt x="33604" y="14401"/>
                </a:lnTo>
                <a:lnTo>
                  <a:pt x="36484" y="15346"/>
                </a:lnTo>
                <a:lnTo>
                  <a:pt x="39364" y="18242"/>
                </a:lnTo>
                <a:lnTo>
                  <a:pt x="43205" y="20162"/>
                </a:lnTo>
                <a:lnTo>
                  <a:pt x="45125" y="23027"/>
                </a:lnTo>
                <a:lnTo>
                  <a:pt x="47045" y="25907"/>
                </a:lnTo>
                <a:lnTo>
                  <a:pt x="48966" y="29748"/>
                </a:lnTo>
                <a:lnTo>
                  <a:pt x="49926" y="33588"/>
                </a:lnTo>
                <a:lnTo>
                  <a:pt x="50886" y="37429"/>
                </a:lnTo>
                <a:lnTo>
                  <a:pt x="50886" y="42245"/>
                </a:lnTo>
                <a:lnTo>
                  <a:pt x="51846" y="47030"/>
                </a:lnTo>
                <a:lnTo>
                  <a:pt x="51846" y="55671"/>
                </a:lnTo>
                <a:lnTo>
                  <a:pt x="50886" y="60472"/>
                </a:lnTo>
                <a:lnTo>
                  <a:pt x="49926" y="64312"/>
                </a:lnTo>
                <a:lnTo>
                  <a:pt x="48966" y="68153"/>
                </a:lnTo>
                <a:lnTo>
                  <a:pt x="48006" y="71993"/>
                </a:lnTo>
                <a:lnTo>
                  <a:pt x="46085" y="75834"/>
                </a:lnTo>
                <a:lnTo>
                  <a:pt x="44165" y="79674"/>
                </a:lnTo>
                <a:lnTo>
                  <a:pt x="41285" y="81594"/>
                </a:lnTo>
                <a:lnTo>
                  <a:pt x="38404" y="84475"/>
                </a:lnTo>
                <a:lnTo>
                  <a:pt x="35524" y="86395"/>
                </a:lnTo>
                <a:lnTo>
                  <a:pt x="31683" y="87355"/>
                </a:lnTo>
                <a:lnTo>
                  <a:pt x="23042" y="87355"/>
                </a:lnTo>
                <a:lnTo>
                  <a:pt x="18242" y="85435"/>
                </a:lnTo>
                <a:lnTo>
                  <a:pt x="14401" y="82555"/>
                </a:lnTo>
                <a:lnTo>
                  <a:pt x="10561" y="79674"/>
                </a:lnTo>
                <a:lnTo>
                  <a:pt x="5760" y="74874"/>
                </a:lnTo>
                <a:lnTo>
                  <a:pt x="960" y="69113"/>
                </a:lnTo>
                <a:lnTo>
                  <a:pt x="960" y="32628"/>
                </a:lnTo>
                <a:lnTo>
                  <a:pt x="0" y="136321"/>
                </a:lnTo>
                <a:lnTo>
                  <a:pt x="960" y="135346"/>
                </a:lnTo>
                <a:lnTo>
                  <a:pt x="960" y="87355"/>
                </a:lnTo>
                <a:lnTo>
                  <a:pt x="3840" y="90236"/>
                </a:lnTo>
                <a:lnTo>
                  <a:pt x="5760" y="92156"/>
                </a:lnTo>
                <a:lnTo>
                  <a:pt x="8641" y="9407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2" name="object 332"/>
          <p:cNvSpPr/>
          <p:nvPr/>
        </p:nvSpPr>
        <p:spPr>
          <a:xfrm>
            <a:off x="3446526" y="6642094"/>
            <a:ext cx="30723" cy="135346"/>
          </a:xfrm>
          <a:custGeom>
            <a:avLst/>
            <a:gdLst/>
            <a:ahLst/>
            <a:cxnLst/>
            <a:rect l="l" t="t" r="r" b="b"/>
            <a:pathLst>
              <a:path w="30723" h="135346">
                <a:moveTo>
                  <a:pt x="960" y="134401"/>
                </a:moveTo>
                <a:lnTo>
                  <a:pt x="1935" y="134401"/>
                </a:lnTo>
                <a:lnTo>
                  <a:pt x="2880" y="135346"/>
                </a:lnTo>
                <a:lnTo>
                  <a:pt x="12481" y="135346"/>
                </a:lnTo>
                <a:lnTo>
                  <a:pt x="13441" y="134401"/>
                </a:lnTo>
                <a:lnTo>
                  <a:pt x="15361" y="134401"/>
                </a:lnTo>
                <a:lnTo>
                  <a:pt x="16322" y="30708"/>
                </a:lnTo>
                <a:lnTo>
                  <a:pt x="19202" y="27828"/>
                </a:lnTo>
                <a:lnTo>
                  <a:pt x="22082" y="24963"/>
                </a:lnTo>
                <a:lnTo>
                  <a:pt x="24002" y="22082"/>
                </a:lnTo>
                <a:lnTo>
                  <a:pt x="26883" y="20147"/>
                </a:lnTo>
                <a:lnTo>
                  <a:pt x="28803" y="18242"/>
                </a:lnTo>
                <a:lnTo>
                  <a:pt x="30723" y="2880"/>
                </a:lnTo>
                <a:lnTo>
                  <a:pt x="27843" y="3840"/>
                </a:lnTo>
                <a:lnTo>
                  <a:pt x="24963" y="5760"/>
                </a:lnTo>
                <a:lnTo>
                  <a:pt x="23042" y="7680"/>
                </a:lnTo>
                <a:lnTo>
                  <a:pt x="20162" y="9585"/>
                </a:lnTo>
                <a:lnTo>
                  <a:pt x="17282" y="12481"/>
                </a:lnTo>
                <a:lnTo>
                  <a:pt x="14401" y="15361"/>
                </a:lnTo>
                <a:lnTo>
                  <a:pt x="14401" y="960"/>
                </a:lnTo>
                <a:lnTo>
                  <a:pt x="13441" y="960"/>
                </a:lnTo>
                <a:lnTo>
                  <a:pt x="12481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133426"/>
                </a:lnTo>
                <a:lnTo>
                  <a:pt x="960" y="1344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3" name="object 333"/>
          <p:cNvSpPr/>
          <p:nvPr/>
        </p:nvSpPr>
        <p:spPr>
          <a:xfrm>
            <a:off x="3550218" y="6640174"/>
            <a:ext cx="75834" cy="101757"/>
          </a:xfrm>
          <a:custGeom>
            <a:avLst/>
            <a:gdLst/>
            <a:ahLst/>
            <a:cxnLst/>
            <a:rect l="l" t="t" r="r" b="b"/>
            <a:pathLst>
              <a:path w="75834" h="101757">
                <a:moveTo>
                  <a:pt x="71033" y="11506"/>
                </a:moveTo>
                <a:lnTo>
                  <a:pt x="68153" y="8641"/>
                </a:lnTo>
                <a:lnTo>
                  <a:pt x="65272" y="5760"/>
                </a:lnTo>
                <a:lnTo>
                  <a:pt x="61432" y="3840"/>
                </a:lnTo>
                <a:lnTo>
                  <a:pt x="56631" y="1920"/>
                </a:lnTo>
                <a:lnTo>
                  <a:pt x="51831" y="960"/>
                </a:lnTo>
                <a:lnTo>
                  <a:pt x="46070" y="0"/>
                </a:lnTo>
                <a:lnTo>
                  <a:pt x="36469" y="0"/>
                </a:lnTo>
                <a:lnTo>
                  <a:pt x="32628" y="960"/>
                </a:lnTo>
                <a:lnTo>
                  <a:pt x="28788" y="960"/>
                </a:lnTo>
                <a:lnTo>
                  <a:pt x="25907" y="1920"/>
                </a:lnTo>
                <a:lnTo>
                  <a:pt x="22067" y="2880"/>
                </a:lnTo>
                <a:lnTo>
                  <a:pt x="19187" y="3840"/>
                </a:lnTo>
                <a:lnTo>
                  <a:pt x="16306" y="4800"/>
                </a:lnTo>
                <a:lnTo>
                  <a:pt x="14386" y="5760"/>
                </a:lnTo>
                <a:lnTo>
                  <a:pt x="11506" y="6720"/>
                </a:lnTo>
                <a:lnTo>
                  <a:pt x="9585" y="7680"/>
                </a:lnTo>
                <a:lnTo>
                  <a:pt x="7665" y="9601"/>
                </a:lnTo>
                <a:lnTo>
                  <a:pt x="6705" y="9601"/>
                </a:lnTo>
                <a:lnTo>
                  <a:pt x="5745" y="10561"/>
                </a:lnTo>
                <a:lnTo>
                  <a:pt x="5745" y="11506"/>
                </a:lnTo>
                <a:lnTo>
                  <a:pt x="4785" y="12481"/>
                </a:lnTo>
                <a:lnTo>
                  <a:pt x="4785" y="20162"/>
                </a:lnTo>
                <a:lnTo>
                  <a:pt x="5745" y="21122"/>
                </a:lnTo>
                <a:lnTo>
                  <a:pt x="5745" y="22067"/>
                </a:lnTo>
                <a:lnTo>
                  <a:pt x="6705" y="23027"/>
                </a:lnTo>
                <a:lnTo>
                  <a:pt x="10546" y="23027"/>
                </a:lnTo>
                <a:lnTo>
                  <a:pt x="11506" y="22067"/>
                </a:lnTo>
                <a:lnTo>
                  <a:pt x="13426" y="21122"/>
                </a:lnTo>
                <a:lnTo>
                  <a:pt x="15346" y="20162"/>
                </a:lnTo>
                <a:lnTo>
                  <a:pt x="18227" y="18242"/>
                </a:lnTo>
                <a:lnTo>
                  <a:pt x="21107" y="17282"/>
                </a:lnTo>
                <a:lnTo>
                  <a:pt x="23987" y="16322"/>
                </a:lnTo>
                <a:lnTo>
                  <a:pt x="26868" y="15346"/>
                </a:lnTo>
                <a:lnTo>
                  <a:pt x="30708" y="14401"/>
                </a:lnTo>
                <a:lnTo>
                  <a:pt x="34549" y="13441"/>
                </a:lnTo>
                <a:lnTo>
                  <a:pt x="42230" y="13441"/>
                </a:lnTo>
                <a:lnTo>
                  <a:pt x="45110" y="14401"/>
                </a:lnTo>
                <a:lnTo>
                  <a:pt x="47990" y="15346"/>
                </a:lnTo>
                <a:lnTo>
                  <a:pt x="50871" y="16322"/>
                </a:lnTo>
                <a:lnTo>
                  <a:pt x="52791" y="17282"/>
                </a:lnTo>
                <a:lnTo>
                  <a:pt x="54711" y="19187"/>
                </a:lnTo>
                <a:lnTo>
                  <a:pt x="56631" y="21122"/>
                </a:lnTo>
                <a:lnTo>
                  <a:pt x="57591" y="23027"/>
                </a:lnTo>
                <a:lnTo>
                  <a:pt x="58552" y="25907"/>
                </a:lnTo>
                <a:lnTo>
                  <a:pt x="59512" y="28788"/>
                </a:lnTo>
                <a:lnTo>
                  <a:pt x="59512" y="43190"/>
                </a:lnTo>
                <a:lnTo>
                  <a:pt x="32628" y="43190"/>
                </a:lnTo>
                <a:lnTo>
                  <a:pt x="26868" y="45110"/>
                </a:lnTo>
                <a:lnTo>
                  <a:pt x="21107" y="46070"/>
                </a:lnTo>
                <a:lnTo>
                  <a:pt x="16306" y="47990"/>
                </a:lnTo>
                <a:lnTo>
                  <a:pt x="12466" y="50871"/>
                </a:lnTo>
                <a:lnTo>
                  <a:pt x="8625" y="52791"/>
                </a:lnTo>
                <a:lnTo>
                  <a:pt x="5745" y="56631"/>
                </a:lnTo>
                <a:lnTo>
                  <a:pt x="3825" y="59512"/>
                </a:lnTo>
                <a:lnTo>
                  <a:pt x="944" y="64312"/>
                </a:lnTo>
                <a:lnTo>
                  <a:pt x="0" y="68153"/>
                </a:lnTo>
                <a:lnTo>
                  <a:pt x="0" y="77754"/>
                </a:lnTo>
                <a:lnTo>
                  <a:pt x="944" y="81594"/>
                </a:lnTo>
                <a:lnTo>
                  <a:pt x="2865" y="85435"/>
                </a:lnTo>
                <a:lnTo>
                  <a:pt x="3825" y="89275"/>
                </a:lnTo>
                <a:lnTo>
                  <a:pt x="6705" y="92156"/>
                </a:lnTo>
                <a:lnTo>
                  <a:pt x="8625" y="94076"/>
                </a:lnTo>
                <a:lnTo>
                  <a:pt x="11506" y="96956"/>
                </a:lnTo>
                <a:lnTo>
                  <a:pt x="15346" y="98877"/>
                </a:lnTo>
                <a:lnTo>
                  <a:pt x="19187" y="99837"/>
                </a:lnTo>
                <a:lnTo>
                  <a:pt x="17266" y="77754"/>
                </a:lnTo>
                <a:lnTo>
                  <a:pt x="17266" y="70073"/>
                </a:lnTo>
                <a:lnTo>
                  <a:pt x="18227" y="67193"/>
                </a:lnTo>
                <a:lnTo>
                  <a:pt x="19187" y="65272"/>
                </a:lnTo>
                <a:lnTo>
                  <a:pt x="20147" y="63352"/>
                </a:lnTo>
                <a:lnTo>
                  <a:pt x="22067" y="61432"/>
                </a:lnTo>
                <a:lnTo>
                  <a:pt x="23987" y="59512"/>
                </a:lnTo>
                <a:lnTo>
                  <a:pt x="26868" y="58552"/>
                </a:lnTo>
                <a:lnTo>
                  <a:pt x="29748" y="56631"/>
                </a:lnTo>
                <a:lnTo>
                  <a:pt x="32628" y="56631"/>
                </a:lnTo>
                <a:lnTo>
                  <a:pt x="36469" y="55671"/>
                </a:lnTo>
                <a:lnTo>
                  <a:pt x="40309" y="54711"/>
                </a:lnTo>
                <a:lnTo>
                  <a:pt x="59512" y="54711"/>
                </a:lnTo>
                <a:lnTo>
                  <a:pt x="59512" y="74874"/>
                </a:lnTo>
                <a:lnTo>
                  <a:pt x="55671" y="79674"/>
                </a:lnTo>
                <a:lnTo>
                  <a:pt x="50871" y="82555"/>
                </a:lnTo>
                <a:lnTo>
                  <a:pt x="47030" y="85435"/>
                </a:lnTo>
                <a:lnTo>
                  <a:pt x="43190" y="87355"/>
                </a:lnTo>
                <a:lnTo>
                  <a:pt x="39349" y="88315"/>
                </a:lnTo>
                <a:lnTo>
                  <a:pt x="29748" y="88315"/>
                </a:lnTo>
                <a:lnTo>
                  <a:pt x="24947" y="87355"/>
                </a:lnTo>
                <a:lnTo>
                  <a:pt x="22067" y="84475"/>
                </a:lnTo>
                <a:lnTo>
                  <a:pt x="23027" y="100797"/>
                </a:lnTo>
                <a:lnTo>
                  <a:pt x="27828" y="101757"/>
                </a:lnTo>
                <a:lnTo>
                  <a:pt x="37429" y="101757"/>
                </a:lnTo>
                <a:lnTo>
                  <a:pt x="43190" y="100797"/>
                </a:lnTo>
                <a:lnTo>
                  <a:pt x="47990" y="97916"/>
                </a:lnTo>
                <a:lnTo>
                  <a:pt x="52791" y="95996"/>
                </a:lnTo>
                <a:lnTo>
                  <a:pt x="57591" y="92156"/>
                </a:lnTo>
                <a:lnTo>
                  <a:pt x="61432" y="88315"/>
                </a:lnTo>
                <a:lnTo>
                  <a:pt x="61432" y="97916"/>
                </a:lnTo>
                <a:lnTo>
                  <a:pt x="62392" y="98877"/>
                </a:lnTo>
                <a:lnTo>
                  <a:pt x="63352" y="99837"/>
                </a:lnTo>
                <a:lnTo>
                  <a:pt x="66233" y="99837"/>
                </a:lnTo>
                <a:lnTo>
                  <a:pt x="67193" y="100797"/>
                </a:lnTo>
                <a:lnTo>
                  <a:pt x="71033" y="100797"/>
                </a:lnTo>
                <a:lnTo>
                  <a:pt x="71993" y="99837"/>
                </a:lnTo>
                <a:lnTo>
                  <a:pt x="74874" y="99837"/>
                </a:lnTo>
                <a:lnTo>
                  <a:pt x="75834" y="98877"/>
                </a:lnTo>
                <a:lnTo>
                  <a:pt x="75834" y="24002"/>
                </a:lnTo>
                <a:lnTo>
                  <a:pt x="73913" y="20162"/>
                </a:lnTo>
                <a:lnTo>
                  <a:pt x="72953" y="15346"/>
                </a:lnTo>
                <a:lnTo>
                  <a:pt x="71033" y="1150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4" name="object 334"/>
          <p:cNvSpPr/>
          <p:nvPr/>
        </p:nvSpPr>
        <p:spPr>
          <a:xfrm>
            <a:off x="3567485" y="6717929"/>
            <a:ext cx="5760" cy="23042"/>
          </a:xfrm>
          <a:custGeom>
            <a:avLst/>
            <a:gdLst/>
            <a:ahLst/>
            <a:cxnLst/>
            <a:rect l="l" t="t" r="r" b="b"/>
            <a:pathLst>
              <a:path w="5760" h="23042">
                <a:moveTo>
                  <a:pt x="1920" y="3840"/>
                </a:moveTo>
                <a:lnTo>
                  <a:pt x="0" y="0"/>
                </a:lnTo>
                <a:lnTo>
                  <a:pt x="1920" y="22082"/>
                </a:lnTo>
                <a:lnTo>
                  <a:pt x="5760" y="23042"/>
                </a:lnTo>
                <a:lnTo>
                  <a:pt x="4800" y="6720"/>
                </a:lnTo>
                <a:lnTo>
                  <a:pt x="192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5" name="object 335"/>
          <p:cNvSpPr/>
          <p:nvPr/>
        </p:nvSpPr>
        <p:spPr>
          <a:xfrm>
            <a:off x="3657721" y="6640174"/>
            <a:ext cx="54726" cy="100797"/>
          </a:xfrm>
          <a:custGeom>
            <a:avLst/>
            <a:gdLst/>
            <a:ahLst/>
            <a:cxnLst/>
            <a:rect l="l" t="t" r="r" b="b"/>
            <a:pathLst>
              <a:path w="54726" h="100797">
                <a:moveTo>
                  <a:pt x="54726" y="9601"/>
                </a:moveTo>
                <a:lnTo>
                  <a:pt x="53766" y="7680"/>
                </a:lnTo>
                <a:lnTo>
                  <a:pt x="53766" y="3840"/>
                </a:lnTo>
                <a:lnTo>
                  <a:pt x="52806" y="2880"/>
                </a:lnTo>
                <a:lnTo>
                  <a:pt x="52806" y="1920"/>
                </a:lnTo>
                <a:lnTo>
                  <a:pt x="50886" y="1920"/>
                </a:lnTo>
                <a:lnTo>
                  <a:pt x="49926" y="960"/>
                </a:lnTo>
                <a:lnTo>
                  <a:pt x="46085" y="960"/>
                </a:lnTo>
                <a:lnTo>
                  <a:pt x="45125" y="0"/>
                </a:lnTo>
                <a:lnTo>
                  <a:pt x="36484" y="0"/>
                </a:lnTo>
                <a:lnTo>
                  <a:pt x="34564" y="960"/>
                </a:lnTo>
                <a:lnTo>
                  <a:pt x="32644" y="960"/>
                </a:lnTo>
                <a:lnTo>
                  <a:pt x="30723" y="1920"/>
                </a:lnTo>
                <a:lnTo>
                  <a:pt x="28803" y="3840"/>
                </a:lnTo>
                <a:lnTo>
                  <a:pt x="26883" y="4800"/>
                </a:lnTo>
                <a:lnTo>
                  <a:pt x="24963" y="6720"/>
                </a:lnTo>
                <a:lnTo>
                  <a:pt x="23042" y="9601"/>
                </a:lnTo>
                <a:lnTo>
                  <a:pt x="20162" y="11506"/>
                </a:lnTo>
                <a:lnTo>
                  <a:pt x="18242" y="14401"/>
                </a:lnTo>
                <a:lnTo>
                  <a:pt x="15361" y="18242"/>
                </a:lnTo>
                <a:lnTo>
                  <a:pt x="15361" y="3840"/>
                </a:lnTo>
                <a:lnTo>
                  <a:pt x="14401" y="2880"/>
                </a:lnTo>
                <a:lnTo>
                  <a:pt x="14401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98877"/>
                </a:lnTo>
                <a:lnTo>
                  <a:pt x="960" y="98877"/>
                </a:lnTo>
                <a:lnTo>
                  <a:pt x="1920" y="99837"/>
                </a:lnTo>
                <a:lnTo>
                  <a:pt x="4800" y="99837"/>
                </a:lnTo>
                <a:lnTo>
                  <a:pt x="5760" y="100797"/>
                </a:lnTo>
                <a:lnTo>
                  <a:pt x="10561" y="100797"/>
                </a:lnTo>
                <a:lnTo>
                  <a:pt x="11521" y="99837"/>
                </a:lnTo>
                <a:lnTo>
                  <a:pt x="15361" y="99837"/>
                </a:lnTo>
                <a:lnTo>
                  <a:pt x="16322" y="98877"/>
                </a:lnTo>
                <a:lnTo>
                  <a:pt x="17282" y="97916"/>
                </a:lnTo>
                <a:lnTo>
                  <a:pt x="17282" y="36469"/>
                </a:lnTo>
                <a:lnTo>
                  <a:pt x="19202" y="32628"/>
                </a:lnTo>
                <a:lnTo>
                  <a:pt x="22082" y="29748"/>
                </a:lnTo>
                <a:lnTo>
                  <a:pt x="24002" y="26883"/>
                </a:lnTo>
                <a:lnTo>
                  <a:pt x="25923" y="24002"/>
                </a:lnTo>
                <a:lnTo>
                  <a:pt x="27843" y="22067"/>
                </a:lnTo>
                <a:lnTo>
                  <a:pt x="29763" y="20162"/>
                </a:lnTo>
                <a:lnTo>
                  <a:pt x="31683" y="19187"/>
                </a:lnTo>
                <a:lnTo>
                  <a:pt x="32644" y="18242"/>
                </a:lnTo>
                <a:lnTo>
                  <a:pt x="34564" y="17282"/>
                </a:lnTo>
                <a:lnTo>
                  <a:pt x="36484" y="16322"/>
                </a:lnTo>
                <a:lnTo>
                  <a:pt x="44165" y="16322"/>
                </a:lnTo>
                <a:lnTo>
                  <a:pt x="45125" y="17282"/>
                </a:lnTo>
                <a:lnTo>
                  <a:pt x="47045" y="17282"/>
                </a:lnTo>
                <a:lnTo>
                  <a:pt x="48006" y="18242"/>
                </a:lnTo>
                <a:lnTo>
                  <a:pt x="50886" y="18242"/>
                </a:lnTo>
                <a:lnTo>
                  <a:pt x="50886" y="19187"/>
                </a:lnTo>
                <a:lnTo>
                  <a:pt x="52806" y="19187"/>
                </a:lnTo>
                <a:lnTo>
                  <a:pt x="52806" y="18242"/>
                </a:lnTo>
                <a:lnTo>
                  <a:pt x="53766" y="18242"/>
                </a:lnTo>
                <a:lnTo>
                  <a:pt x="53766" y="14401"/>
                </a:lnTo>
                <a:lnTo>
                  <a:pt x="54726" y="13441"/>
                </a:lnTo>
                <a:lnTo>
                  <a:pt x="54726" y="96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6" name="object 336"/>
          <p:cNvSpPr/>
          <p:nvPr/>
        </p:nvSpPr>
        <p:spPr>
          <a:xfrm>
            <a:off x="3721089" y="6640174"/>
            <a:ext cx="75834" cy="101757"/>
          </a:xfrm>
          <a:custGeom>
            <a:avLst/>
            <a:gdLst/>
            <a:ahLst/>
            <a:cxnLst/>
            <a:rect l="l" t="t" r="r" b="b"/>
            <a:pathLst>
              <a:path w="75834" h="101757">
                <a:moveTo>
                  <a:pt x="68153" y="100797"/>
                </a:moveTo>
                <a:lnTo>
                  <a:pt x="70073" y="100797"/>
                </a:lnTo>
                <a:lnTo>
                  <a:pt x="71993" y="99837"/>
                </a:lnTo>
                <a:lnTo>
                  <a:pt x="74874" y="99837"/>
                </a:lnTo>
                <a:lnTo>
                  <a:pt x="74874" y="98877"/>
                </a:lnTo>
                <a:lnTo>
                  <a:pt x="75834" y="98877"/>
                </a:lnTo>
                <a:lnTo>
                  <a:pt x="75834" y="28788"/>
                </a:lnTo>
                <a:lnTo>
                  <a:pt x="74874" y="24002"/>
                </a:lnTo>
                <a:lnTo>
                  <a:pt x="73913" y="20162"/>
                </a:lnTo>
                <a:lnTo>
                  <a:pt x="71993" y="15346"/>
                </a:lnTo>
                <a:lnTo>
                  <a:pt x="70073" y="11506"/>
                </a:lnTo>
                <a:lnTo>
                  <a:pt x="67193" y="8641"/>
                </a:lnTo>
                <a:lnTo>
                  <a:pt x="64312" y="5760"/>
                </a:lnTo>
                <a:lnTo>
                  <a:pt x="60472" y="3840"/>
                </a:lnTo>
                <a:lnTo>
                  <a:pt x="56631" y="1920"/>
                </a:lnTo>
                <a:lnTo>
                  <a:pt x="51831" y="960"/>
                </a:lnTo>
                <a:lnTo>
                  <a:pt x="46070" y="0"/>
                </a:lnTo>
                <a:lnTo>
                  <a:pt x="35509" y="0"/>
                </a:lnTo>
                <a:lnTo>
                  <a:pt x="31668" y="960"/>
                </a:lnTo>
                <a:lnTo>
                  <a:pt x="28788" y="960"/>
                </a:lnTo>
                <a:lnTo>
                  <a:pt x="24963" y="1920"/>
                </a:lnTo>
                <a:lnTo>
                  <a:pt x="22067" y="2880"/>
                </a:lnTo>
                <a:lnTo>
                  <a:pt x="19187" y="3840"/>
                </a:lnTo>
                <a:lnTo>
                  <a:pt x="16306" y="4800"/>
                </a:lnTo>
                <a:lnTo>
                  <a:pt x="13441" y="5760"/>
                </a:lnTo>
                <a:lnTo>
                  <a:pt x="11506" y="6720"/>
                </a:lnTo>
                <a:lnTo>
                  <a:pt x="8625" y="7680"/>
                </a:lnTo>
                <a:lnTo>
                  <a:pt x="6720" y="9601"/>
                </a:lnTo>
                <a:lnTo>
                  <a:pt x="5760" y="10561"/>
                </a:lnTo>
                <a:lnTo>
                  <a:pt x="4785" y="11506"/>
                </a:lnTo>
                <a:lnTo>
                  <a:pt x="4785" y="12481"/>
                </a:lnTo>
                <a:lnTo>
                  <a:pt x="3840" y="13441"/>
                </a:lnTo>
                <a:lnTo>
                  <a:pt x="3840" y="19187"/>
                </a:lnTo>
                <a:lnTo>
                  <a:pt x="4785" y="20162"/>
                </a:lnTo>
                <a:lnTo>
                  <a:pt x="4785" y="22067"/>
                </a:lnTo>
                <a:lnTo>
                  <a:pt x="5760" y="22067"/>
                </a:lnTo>
                <a:lnTo>
                  <a:pt x="5760" y="23027"/>
                </a:lnTo>
                <a:lnTo>
                  <a:pt x="9601" y="23027"/>
                </a:lnTo>
                <a:lnTo>
                  <a:pt x="11506" y="22067"/>
                </a:lnTo>
                <a:lnTo>
                  <a:pt x="13441" y="21122"/>
                </a:lnTo>
                <a:lnTo>
                  <a:pt x="15346" y="20162"/>
                </a:lnTo>
                <a:lnTo>
                  <a:pt x="17282" y="18242"/>
                </a:lnTo>
                <a:lnTo>
                  <a:pt x="20147" y="17282"/>
                </a:lnTo>
                <a:lnTo>
                  <a:pt x="23027" y="16322"/>
                </a:lnTo>
                <a:lnTo>
                  <a:pt x="25908" y="15346"/>
                </a:lnTo>
                <a:lnTo>
                  <a:pt x="29748" y="14401"/>
                </a:lnTo>
                <a:lnTo>
                  <a:pt x="33588" y="13441"/>
                </a:lnTo>
                <a:lnTo>
                  <a:pt x="41269" y="13441"/>
                </a:lnTo>
                <a:lnTo>
                  <a:pt x="45110" y="14401"/>
                </a:lnTo>
                <a:lnTo>
                  <a:pt x="47990" y="15346"/>
                </a:lnTo>
                <a:lnTo>
                  <a:pt x="49911" y="16322"/>
                </a:lnTo>
                <a:lnTo>
                  <a:pt x="52791" y="17282"/>
                </a:lnTo>
                <a:lnTo>
                  <a:pt x="53751" y="19187"/>
                </a:lnTo>
                <a:lnTo>
                  <a:pt x="55671" y="21122"/>
                </a:lnTo>
                <a:lnTo>
                  <a:pt x="56631" y="23027"/>
                </a:lnTo>
                <a:lnTo>
                  <a:pt x="57591" y="25907"/>
                </a:lnTo>
                <a:lnTo>
                  <a:pt x="58552" y="28788"/>
                </a:lnTo>
                <a:lnTo>
                  <a:pt x="58552" y="43190"/>
                </a:lnTo>
                <a:lnTo>
                  <a:pt x="32628" y="43190"/>
                </a:lnTo>
                <a:lnTo>
                  <a:pt x="26868" y="45110"/>
                </a:lnTo>
                <a:lnTo>
                  <a:pt x="21122" y="46070"/>
                </a:lnTo>
                <a:lnTo>
                  <a:pt x="16306" y="47990"/>
                </a:lnTo>
                <a:lnTo>
                  <a:pt x="12466" y="50871"/>
                </a:lnTo>
                <a:lnTo>
                  <a:pt x="7680" y="52791"/>
                </a:lnTo>
                <a:lnTo>
                  <a:pt x="4785" y="56631"/>
                </a:lnTo>
                <a:lnTo>
                  <a:pt x="2880" y="59512"/>
                </a:lnTo>
                <a:lnTo>
                  <a:pt x="960" y="64312"/>
                </a:lnTo>
                <a:lnTo>
                  <a:pt x="0" y="68153"/>
                </a:lnTo>
                <a:lnTo>
                  <a:pt x="0" y="77754"/>
                </a:lnTo>
                <a:lnTo>
                  <a:pt x="960" y="81594"/>
                </a:lnTo>
                <a:lnTo>
                  <a:pt x="1920" y="85435"/>
                </a:lnTo>
                <a:lnTo>
                  <a:pt x="3840" y="89275"/>
                </a:lnTo>
                <a:lnTo>
                  <a:pt x="5760" y="92156"/>
                </a:lnTo>
                <a:lnTo>
                  <a:pt x="8625" y="94076"/>
                </a:lnTo>
                <a:lnTo>
                  <a:pt x="11506" y="96956"/>
                </a:lnTo>
                <a:lnTo>
                  <a:pt x="14401" y="98877"/>
                </a:lnTo>
                <a:lnTo>
                  <a:pt x="18242" y="99837"/>
                </a:lnTo>
                <a:lnTo>
                  <a:pt x="17282" y="77754"/>
                </a:lnTo>
                <a:lnTo>
                  <a:pt x="17282" y="67193"/>
                </a:lnTo>
                <a:lnTo>
                  <a:pt x="18242" y="65272"/>
                </a:lnTo>
                <a:lnTo>
                  <a:pt x="20147" y="63352"/>
                </a:lnTo>
                <a:lnTo>
                  <a:pt x="21122" y="61432"/>
                </a:lnTo>
                <a:lnTo>
                  <a:pt x="23987" y="59512"/>
                </a:lnTo>
                <a:lnTo>
                  <a:pt x="25908" y="58552"/>
                </a:lnTo>
                <a:lnTo>
                  <a:pt x="28788" y="56631"/>
                </a:lnTo>
                <a:lnTo>
                  <a:pt x="32628" y="56631"/>
                </a:lnTo>
                <a:lnTo>
                  <a:pt x="35509" y="55671"/>
                </a:lnTo>
                <a:lnTo>
                  <a:pt x="39349" y="54711"/>
                </a:lnTo>
                <a:lnTo>
                  <a:pt x="58552" y="54711"/>
                </a:lnTo>
                <a:lnTo>
                  <a:pt x="58552" y="74874"/>
                </a:lnTo>
                <a:lnTo>
                  <a:pt x="54711" y="79674"/>
                </a:lnTo>
                <a:lnTo>
                  <a:pt x="50871" y="82555"/>
                </a:lnTo>
                <a:lnTo>
                  <a:pt x="47030" y="85435"/>
                </a:lnTo>
                <a:lnTo>
                  <a:pt x="43190" y="87355"/>
                </a:lnTo>
                <a:lnTo>
                  <a:pt x="39349" y="88315"/>
                </a:lnTo>
                <a:lnTo>
                  <a:pt x="28788" y="88315"/>
                </a:lnTo>
                <a:lnTo>
                  <a:pt x="24963" y="87355"/>
                </a:lnTo>
                <a:lnTo>
                  <a:pt x="21122" y="84475"/>
                </a:lnTo>
                <a:lnTo>
                  <a:pt x="22067" y="100797"/>
                </a:lnTo>
                <a:lnTo>
                  <a:pt x="26868" y="101757"/>
                </a:lnTo>
                <a:lnTo>
                  <a:pt x="37429" y="101757"/>
                </a:lnTo>
                <a:lnTo>
                  <a:pt x="42230" y="100797"/>
                </a:lnTo>
                <a:lnTo>
                  <a:pt x="47990" y="97916"/>
                </a:lnTo>
                <a:lnTo>
                  <a:pt x="52791" y="95996"/>
                </a:lnTo>
                <a:lnTo>
                  <a:pt x="56631" y="92156"/>
                </a:lnTo>
                <a:lnTo>
                  <a:pt x="61432" y="88315"/>
                </a:lnTo>
                <a:lnTo>
                  <a:pt x="61432" y="98877"/>
                </a:lnTo>
                <a:lnTo>
                  <a:pt x="62392" y="99837"/>
                </a:lnTo>
                <a:lnTo>
                  <a:pt x="65272" y="99837"/>
                </a:lnTo>
                <a:lnTo>
                  <a:pt x="66233" y="100797"/>
                </a:lnTo>
                <a:lnTo>
                  <a:pt x="68153" y="10079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7" name="object 337"/>
          <p:cNvSpPr/>
          <p:nvPr/>
        </p:nvSpPr>
        <p:spPr>
          <a:xfrm>
            <a:off x="3738372" y="6717929"/>
            <a:ext cx="4785" cy="23042"/>
          </a:xfrm>
          <a:custGeom>
            <a:avLst/>
            <a:gdLst/>
            <a:ahLst/>
            <a:cxnLst/>
            <a:rect l="l" t="t" r="r" b="b"/>
            <a:pathLst>
              <a:path w="4785" h="23042">
                <a:moveTo>
                  <a:pt x="960" y="3840"/>
                </a:moveTo>
                <a:lnTo>
                  <a:pt x="0" y="0"/>
                </a:lnTo>
                <a:lnTo>
                  <a:pt x="960" y="22082"/>
                </a:lnTo>
                <a:lnTo>
                  <a:pt x="4785" y="23042"/>
                </a:lnTo>
                <a:lnTo>
                  <a:pt x="3840" y="6720"/>
                </a:lnTo>
                <a:lnTo>
                  <a:pt x="96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8" name="object 338"/>
          <p:cNvSpPr/>
          <p:nvPr/>
        </p:nvSpPr>
        <p:spPr>
          <a:xfrm>
            <a:off x="3814206" y="6617131"/>
            <a:ext cx="60472" cy="124800"/>
          </a:xfrm>
          <a:custGeom>
            <a:avLst/>
            <a:gdLst/>
            <a:ahLst/>
            <a:cxnLst/>
            <a:rect l="l" t="t" r="r" b="b"/>
            <a:pathLst>
              <a:path w="60472" h="124800">
                <a:moveTo>
                  <a:pt x="60472" y="29763"/>
                </a:moveTo>
                <a:lnTo>
                  <a:pt x="59512" y="28803"/>
                </a:lnTo>
                <a:lnTo>
                  <a:pt x="59512" y="26883"/>
                </a:lnTo>
                <a:lnTo>
                  <a:pt x="58552" y="25923"/>
                </a:lnTo>
                <a:lnTo>
                  <a:pt x="57591" y="24963"/>
                </a:lnTo>
                <a:lnTo>
                  <a:pt x="32628" y="24963"/>
                </a:lnTo>
                <a:lnTo>
                  <a:pt x="32628" y="960"/>
                </a:lnTo>
                <a:lnTo>
                  <a:pt x="31668" y="960"/>
                </a:lnTo>
                <a:lnTo>
                  <a:pt x="30708" y="0"/>
                </a:lnTo>
                <a:lnTo>
                  <a:pt x="18242" y="0"/>
                </a:lnTo>
                <a:lnTo>
                  <a:pt x="17266" y="960"/>
                </a:lnTo>
                <a:lnTo>
                  <a:pt x="16306" y="960"/>
                </a:lnTo>
                <a:lnTo>
                  <a:pt x="16306" y="24963"/>
                </a:lnTo>
                <a:lnTo>
                  <a:pt x="1920" y="24963"/>
                </a:lnTo>
                <a:lnTo>
                  <a:pt x="1920" y="25923"/>
                </a:lnTo>
                <a:lnTo>
                  <a:pt x="960" y="25923"/>
                </a:lnTo>
                <a:lnTo>
                  <a:pt x="960" y="26883"/>
                </a:lnTo>
                <a:lnTo>
                  <a:pt x="0" y="26883"/>
                </a:lnTo>
                <a:lnTo>
                  <a:pt x="0" y="36484"/>
                </a:lnTo>
                <a:lnTo>
                  <a:pt x="960" y="37444"/>
                </a:lnTo>
                <a:lnTo>
                  <a:pt x="960" y="38389"/>
                </a:lnTo>
                <a:lnTo>
                  <a:pt x="1920" y="39364"/>
                </a:lnTo>
                <a:lnTo>
                  <a:pt x="16306" y="39364"/>
                </a:lnTo>
                <a:lnTo>
                  <a:pt x="16306" y="103677"/>
                </a:lnTo>
                <a:lnTo>
                  <a:pt x="17266" y="107518"/>
                </a:lnTo>
                <a:lnTo>
                  <a:pt x="18242" y="111358"/>
                </a:lnTo>
                <a:lnTo>
                  <a:pt x="20147" y="114239"/>
                </a:lnTo>
                <a:lnTo>
                  <a:pt x="22082" y="117119"/>
                </a:lnTo>
                <a:lnTo>
                  <a:pt x="24947" y="119039"/>
                </a:lnTo>
                <a:lnTo>
                  <a:pt x="26868" y="121920"/>
                </a:lnTo>
                <a:lnTo>
                  <a:pt x="30708" y="122880"/>
                </a:lnTo>
                <a:lnTo>
                  <a:pt x="34549" y="123840"/>
                </a:lnTo>
                <a:lnTo>
                  <a:pt x="38389" y="124800"/>
                </a:lnTo>
                <a:lnTo>
                  <a:pt x="46070" y="124800"/>
                </a:lnTo>
                <a:lnTo>
                  <a:pt x="47990" y="123840"/>
                </a:lnTo>
                <a:lnTo>
                  <a:pt x="51831" y="123840"/>
                </a:lnTo>
                <a:lnTo>
                  <a:pt x="53751" y="122880"/>
                </a:lnTo>
                <a:lnTo>
                  <a:pt x="54711" y="122880"/>
                </a:lnTo>
                <a:lnTo>
                  <a:pt x="55671" y="121920"/>
                </a:lnTo>
                <a:lnTo>
                  <a:pt x="57591" y="121920"/>
                </a:lnTo>
                <a:lnTo>
                  <a:pt x="57591" y="120959"/>
                </a:lnTo>
                <a:lnTo>
                  <a:pt x="58552" y="120959"/>
                </a:lnTo>
                <a:lnTo>
                  <a:pt x="59512" y="119999"/>
                </a:lnTo>
                <a:lnTo>
                  <a:pt x="59512" y="118079"/>
                </a:lnTo>
                <a:lnTo>
                  <a:pt x="60472" y="117119"/>
                </a:lnTo>
                <a:lnTo>
                  <a:pt x="60472" y="111358"/>
                </a:lnTo>
                <a:lnTo>
                  <a:pt x="59512" y="110398"/>
                </a:lnTo>
                <a:lnTo>
                  <a:pt x="59512" y="107518"/>
                </a:lnTo>
                <a:lnTo>
                  <a:pt x="55671" y="107518"/>
                </a:lnTo>
                <a:lnTo>
                  <a:pt x="54711" y="108478"/>
                </a:lnTo>
                <a:lnTo>
                  <a:pt x="53751" y="108478"/>
                </a:lnTo>
                <a:lnTo>
                  <a:pt x="52791" y="109438"/>
                </a:lnTo>
                <a:lnTo>
                  <a:pt x="49911" y="109438"/>
                </a:lnTo>
                <a:lnTo>
                  <a:pt x="48950" y="110398"/>
                </a:lnTo>
                <a:lnTo>
                  <a:pt x="41269" y="110398"/>
                </a:lnTo>
                <a:lnTo>
                  <a:pt x="37429" y="108478"/>
                </a:lnTo>
                <a:lnTo>
                  <a:pt x="35509" y="105597"/>
                </a:lnTo>
                <a:lnTo>
                  <a:pt x="33588" y="101757"/>
                </a:lnTo>
                <a:lnTo>
                  <a:pt x="32628" y="96956"/>
                </a:lnTo>
                <a:lnTo>
                  <a:pt x="32628" y="39364"/>
                </a:lnTo>
                <a:lnTo>
                  <a:pt x="57591" y="39364"/>
                </a:lnTo>
                <a:lnTo>
                  <a:pt x="58552" y="38389"/>
                </a:lnTo>
                <a:lnTo>
                  <a:pt x="59512" y="37444"/>
                </a:lnTo>
                <a:lnTo>
                  <a:pt x="59512" y="36484"/>
                </a:lnTo>
                <a:lnTo>
                  <a:pt x="60472" y="34549"/>
                </a:lnTo>
                <a:lnTo>
                  <a:pt x="60472" y="297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9" name="object 339"/>
          <p:cNvSpPr/>
          <p:nvPr/>
        </p:nvSpPr>
        <p:spPr>
          <a:xfrm>
            <a:off x="3896761" y="6642094"/>
            <a:ext cx="17282" cy="98877"/>
          </a:xfrm>
          <a:custGeom>
            <a:avLst/>
            <a:gdLst/>
            <a:ahLst/>
            <a:cxnLst/>
            <a:rect l="l" t="t" r="r" b="b"/>
            <a:pathLst>
              <a:path w="17282" h="98877">
                <a:moveTo>
                  <a:pt x="960" y="96956"/>
                </a:moveTo>
                <a:lnTo>
                  <a:pt x="1920" y="97917"/>
                </a:lnTo>
                <a:lnTo>
                  <a:pt x="3840" y="97917"/>
                </a:lnTo>
                <a:lnTo>
                  <a:pt x="5760" y="98877"/>
                </a:lnTo>
                <a:lnTo>
                  <a:pt x="9601" y="98877"/>
                </a:lnTo>
                <a:lnTo>
                  <a:pt x="11521" y="97917"/>
                </a:lnTo>
                <a:lnTo>
                  <a:pt x="15361" y="97917"/>
                </a:lnTo>
                <a:lnTo>
                  <a:pt x="15361" y="96956"/>
                </a:lnTo>
                <a:lnTo>
                  <a:pt x="16322" y="96956"/>
                </a:lnTo>
                <a:lnTo>
                  <a:pt x="16322" y="95996"/>
                </a:lnTo>
                <a:lnTo>
                  <a:pt x="17282" y="95996"/>
                </a:lnTo>
                <a:lnTo>
                  <a:pt x="17282" y="1920"/>
                </a:lnTo>
                <a:lnTo>
                  <a:pt x="16322" y="1920"/>
                </a:lnTo>
                <a:lnTo>
                  <a:pt x="16322" y="960"/>
                </a:lnTo>
                <a:lnTo>
                  <a:pt x="15361" y="960"/>
                </a:lnTo>
                <a:lnTo>
                  <a:pt x="1536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96956"/>
                </a:lnTo>
                <a:lnTo>
                  <a:pt x="960" y="9695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0" name="object 340"/>
          <p:cNvSpPr/>
          <p:nvPr/>
        </p:nvSpPr>
        <p:spPr>
          <a:xfrm>
            <a:off x="3894841" y="6603690"/>
            <a:ext cx="21122" cy="20162"/>
          </a:xfrm>
          <a:custGeom>
            <a:avLst/>
            <a:gdLst/>
            <a:ahLst/>
            <a:cxnLst/>
            <a:rect l="l" t="t" r="r" b="b"/>
            <a:pathLst>
              <a:path w="21122" h="20162">
                <a:moveTo>
                  <a:pt x="21122" y="9601"/>
                </a:moveTo>
                <a:lnTo>
                  <a:pt x="21122" y="5760"/>
                </a:lnTo>
                <a:lnTo>
                  <a:pt x="20162" y="3840"/>
                </a:lnTo>
                <a:lnTo>
                  <a:pt x="18242" y="1920"/>
                </a:lnTo>
                <a:lnTo>
                  <a:pt x="17282" y="960"/>
                </a:lnTo>
                <a:lnTo>
                  <a:pt x="14401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1920"/>
                </a:lnTo>
                <a:lnTo>
                  <a:pt x="0" y="3840"/>
                </a:lnTo>
                <a:lnTo>
                  <a:pt x="0" y="16322"/>
                </a:lnTo>
                <a:lnTo>
                  <a:pt x="1920" y="18242"/>
                </a:lnTo>
                <a:lnTo>
                  <a:pt x="3840" y="19202"/>
                </a:lnTo>
                <a:lnTo>
                  <a:pt x="5760" y="20162"/>
                </a:lnTo>
                <a:lnTo>
                  <a:pt x="14401" y="20162"/>
                </a:lnTo>
                <a:lnTo>
                  <a:pt x="17282" y="19202"/>
                </a:lnTo>
                <a:lnTo>
                  <a:pt x="18242" y="18242"/>
                </a:lnTo>
                <a:lnTo>
                  <a:pt x="20162" y="16322"/>
                </a:lnTo>
                <a:lnTo>
                  <a:pt x="21122" y="13441"/>
                </a:lnTo>
                <a:lnTo>
                  <a:pt x="21122" y="96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1" name="object 341"/>
          <p:cNvSpPr/>
          <p:nvPr/>
        </p:nvSpPr>
        <p:spPr>
          <a:xfrm>
            <a:off x="3932270" y="6642094"/>
            <a:ext cx="88331" cy="98877"/>
          </a:xfrm>
          <a:custGeom>
            <a:avLst/>
            <a:gdLst/>
            <a:ahLst/>
            <a:cxnLst/>
            <a:rect l="l" t="t" r="r" b="b"/>
            <a:pathLst>
              <a:path w="88331" h="98877">
                <a:moveTo>
                  <a:pt x="18242" y="1920"/>
                </a:moveTo>
                <a:lnTo>
                  <a:pt x="17282" y="960"/>
                </a:lnTo>
                <a:lnTo>
                  <a:pt x="16322" y="960"/>
                </a:lnTo>
                <a:lnTo>
                  <a:pt x="16322" y="0"/>
                </a:lnTo>
                <a:lnTo>
                  <a:pt x="96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3840"/>
                </a:lnTo>
                <a:lnTo>
                  <a:pt x="960" y="4800"/>
                </a:lnTo>
                <a:lnTo>
                  <a:pt x="960" y="6720"/>
                </a:lnTo>
                <a:lnTo>
                  <a:pt x="32644" y="95036"/>
                </a:lnTo>
                <a:lnTo>
                  <a:pt x="33604" y="95996"/>
                </a:lnTo>
                <a:lnTo>
                  <a:pt x="33604" y="96956"/>
                </a:lnTo>
                <a:lnTo>
                  <a:pt x="35524" y="96956"/>
                </a:lnTo>
                <a:lnTo>
                  <a:pt x="35524" y="97917"/>
                </a:lnTo>
                <a:lnTo>
                  <a:pt x="39364" y="97917"/>
                </a:lnTo>
                <a:lnTo>
                  <a:pt x="40325" y="98877"/>
                </a:lnTo>
                <a:lnTo>
                  <a:pt x="44165" y="98877"/>
                </a:lnTo>
                <a:lnTo>
                  <a:pt x="45125" y="80634"/>
                </a:lnTo>
                <a:lnTo>
                  <a:pt x="46085" y="98877"/>
                </a:lnTo>
                <a:lnTo>
                  <a:pt x="48006" y="97917"/>
                </a:lnTo>
                <a:lnTo>
                  <a:pt x="52806" y="97917"/>
                </a:lnTo>
                <a:lnTo>
                  <a:pt x="53766" y="96956"/>
                </a:lnTo>
                <a:lnTo>
                  <a:pt x="54726" y="96956"/>
                </a:lnTo>
                <a:lnTo>
                  <a:pt x="55686" y="95996"/>
                </a:lnTo>
                <a:lnTo>
                  <a:pt x="55686" y="95036"/>
                </a:lnTo>
                <a:lnTo>
                  <a:pt x="87355" y="6720"/>
                </a:lnTo>
                <a:lnTo>
                  <a:pt x="88331" y="6720"/>
                </a:lnTo>
                <a:lnTo>
                  <a:pt x="88331" y="960"/>
                </a:lnTo>
                <a:lnTo>
                  <a:pt x="87355" y="0"/>
                </a:lnTo>
                <a:lnTo>
                  <a:pt x="72969" y="0"/>
                </a:lnTo>
                <a:lnTo>
                  <a:pt x="72969" y="960"/>
                </a:lnTo>
                <a:lnTo>
                  <a:pt x="72009" y="960"/>
                </a:lnTo>
                <a:lnTo>
                  <a:pt x="71048" y="1920"/>
                </a:lnTo>
                <a:lnTo>
                  <a:pt x="71048" y="2880"/>
                </a:lnTo>
                <a:lnTo>
                  <a:pt x="45125" y="78714"/>
                </a:lnTo>
                <a:lnTo>
                  <a:pt x="18242" y="2880"/>
                </a:lnTo>
                <a:lnTo>
                  <a:pt x="18242" y="1920"/>
                </a:lnTo>
                <a:close/>
              </a:path>
              <a:path w="88331" h="98877">
                <a:moveTo>
                  <a:pt x="46085" y="98877"/>
                </a:moveTo>
                <a:lnTo>
                  <a:pt x="45125" y="80634"/>
                </a:lnTo>
                <a:lnTo>
                  <a:pt x="44165" y="98877"/>
                </a:lnTo>
                <a:lnTo>
                  <a:pt x="46085" y="9887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2" name="object 342"/>
          <p:cNvSpPr/>
          <p:nvPr/>
        </p:nvSpPr>
        <p:spPr>
          <a:xfrm>
            <a:off x="4032123" y="6640174"/>
            <a:ext cx="84475" cy="101757"/>
          </a:xfrm>
          <a:custGeom>
            <a:avLst/>
            <a:gdLst/>
            <a:ahLst/>
            <a:cxnLst/>
            <a:rect l="l" t="t" r="r" b="b"/>
            <a:pathLst>
              <a:path w="84475" h="101757">
                <a:moveTo>
                  <a:pt x="37429" y="0"/>
                </a:moveTo>
                <a:lnTo>
                  <a:pt x="30708" y="960"/>
                </a:lnTo>
                <a:lnTo>
                  <a:pt x="25907" y="3840"/>
                </a:lnTo>
                <a:lnTo>
                  <a:pt x="22067" y="24963"/>
                </a:lnTo>
                <a:lnTo>
                  <a:pt x="23987" y="22067"/>
                </a:lnTo>
                <a:lnTo>
                  <a:pt x="26868" y="19187"/>
                </a:lnTo>
                <a:lnTo>
                  <a:pt x="28788" y="17282"/>
                </a:lnTo>
                <a:lnTo>
                  <a:pt x="32628" y="15346"/>
                </a:lnTo>
                <a:lnTo>
                  <a:pt x="35509" y="14401"/>
                </a:lnTo>
                <a:lnTo>
                  <a:pt x="39349" y="13441"/>
                </a:lnTo>
                <a:lnTo>
                  <a:pt x="51831" y="13441"/>
                </a:lnTo>
                <a:lnTo>
                  <a:pt x="57591" y="16322"/>
                </a:lnTo>
                <a:lnTo>
                  <a:pt x="61432" y="21122"/>
                </a:lnTo>
                <a:lnTo>
                  <a:pt x="66233" y="25907"/>
                </a:lnTo>
                <a:lnTo>
                  <a:pt x="68153" y="32628"/>
                </a:lnTo>
                <a:lnTo>
                  <a:pt x="68153" y="42245"/>
                </a:lnTo>
                <a:lnTo>
                  <a:pt x="17266" y="42245"/>
                </a:lnTo>
                <a:lnTo>
                  <a:pt x="17266" y="38404"/>
                </a:lnTo>
                <a:lnTo>
                  <a:pt x="18227" y="34564"/>
                </a:lnTo>
                <a:lnTo>
                  <a:pt x="20147" y="5760"/>
                </a:lnTo>
                <a:lnTo>
                  <a:pt x="15346" y="9601"/>
                </a:lnTo>
                <a:lnTo>
                  <a:pt x="11506" y="13441"/>
                </a:lnTo>
                <a:lnTo>
                  <a:pt x="7680" y="18242"/>
                </a:lnTo>
                <a:lnTo>
                  <a:pt x="4785" y="24002"/>
                </a:lnTo>
                <a:lnTo>
                  <a:pt x="2865" y="29748"/>
                </a:lnTo>
                <a:lnTo>
                  <a:pt x="960" y="36469"/>
                </a:lnTo>
                <a:lnTo>
                  <a:pt x="0" y="43190"/>
                </a:lnTo>
                <a:lnTo>
                  <a:pt x="0" y="59512"/>
                </a:lnTo>
                <a:lnTo>
                  <a:pt x="960" y="67193"/>
                </a:lnTo>
                <a:lnTo>
                  <a:pt x="2865" y="72953"/>
                </a:lnTo>
                <a:lnTo>
                  <a:pt x="4785" y="79674"/>
                </a:lnTo>
                <a:lnTo>
                  <a:pt x="7680" y="84475"/>
                </a:lnTo>
                <a:lnTo>
                  <a:pt x="11506" y="89275"/>
                </a:lnTo>
                <a:lnTo>
                  <a:pt x="15346" y="93116"/>
                </a:lnTo>
                <a:lnTo>
                  <a:pt x="20147" y="95996"/>
                </a:lnTo>
                <a:lnTo>
                  <a:pt x="25907" y="98877"/>
                </a:lnTo>
                <a:lnTo>
                  <a:pt x="31668" y="100797"/>
                </a:lnTo>
                <a:lnTo>
                  <a:pt x="38389" y="101757"/>
                </a:lnTo>
                <a:lnTo>
                  <a:pt x="54711" y="101757"/>
                </a:lnTo>
                <a:lnTo>
                  <a:pt x="58552" y="100797"/>
                </a:lnTo>
                <a:lnTo>
                  <a:pt x="62392" y="99837"/>
                </a:lnTo>
                <a:lnTo>
                  <a:pt x="65272" y="98877"/>
                </a:lnTo>
                <a:lnTo>
                  <a:pt x="68153" y="98877"/>
                </a:lnTo>
                <a:lnTo>
                  <a:pt x="71993" y="97916"/>
                </a:lnTo>
                <a:lnTo>
                  <a:pt x="73913" y="96956"/>
                </a:lnTo>
                <a:lnTo>
                  <a:pt x="75834" y="95996"/>
                </a:lnTo>
                <a:lnTo>
                  <a:pt x="77754" y="95036"/>
                </a:lnTo>
                <a:lnTo>
                  <a:pt x="78699" y="94076"/>
                </a:lnTo>
                <a:lnTo>
                  <a:pt x="79674" y="94076"/>
                </a:lnTo>
                <a:lnTo>
                  <a:pt x="79674" y="93116"/>
                </a:lnTo>
                <a:lnTo>
                  <a:pt x="80634" y="92156"/>
                </a:lnTo>
                <a:lnTo>
                  <a:pt x="80634" y="82555"/>
                </a:lnTo>
                <a:lnTo>
                  <a:pt x="79674" y="81594"/>
                </a:lnTo>
                <a:lnTo>
                  <a:pt x="78699" y="80634"/>
                </a:lnTo>
                <a:lnTo>
                  <a:pt x="77754" y="80634"/>
                </a:lnTo>
                <a:lnTo>
                  <a:pt x="75834" y="81594"/>
                </a:lnTo>
                <a:lnTo>
                  <a:pt x="74874" y="81594"/>
                </a:lnTo>
                <a:lnTo>
                  <a:pt x="72953" y="82555"/>
                </a:lnTo>
                <a:lnTo>
                  <a:pt x="71033" y="83515"/>
                </a:lnTo>
                <a:lnTo>
                  <a:pt x="68153" y="84475"/>
                </a:lnTo>
                <a:lnTo>
                  <a:pt x="66233" y="85435"/>
                </a:lnTo>
                <a:lnTo>
                  <a:pt x="62392" y="86395"/>
                </a:lnTo>
                <a:lnTo>
                  <a:pt x="59512" y="87355"/>
                </a:lnTo>
                <a:lnTo>
                  <a:pt x="55671" y="87355"/>
                </a:lnTo>
                <a:lnTo>
                  <a:pt x="51831" y="88315"/>
                </a:lnTo>
                <a:lnTo>
                  <a:pt x="42230" y="88315"/>
                </a:lnTo>
                <a:lnTo>
                  <a:pt x="37429" y="87355"/>
                </a:lnTo>
                <a:lnTo>
                  <a:pt x="33588" y="85435"/>
                </a:lnTo>
                <a:lnTo>
                  <a:pt x="29748" y="83515"/>
                </a:lnTo>
                <a:lnTo>
                  <a:pt x="26868" y="81594"/>
                </a:lnTo>
                <a:lnTo>
                  <a:pt x="23987" y="78714"/>
                </a:lnTo>
                <a:lnTo>
                  <a:pt x="22067" y="75834"/>
                </a:lnTo>
                <a:lnTo>
                  <a:pt x="20147" y="71993"/>
                </a:lnTo>
                <a:lnTo>
                  <a:pt x="19187" y="68153"/>
                </a:lnTo>
                <a:lnTo>
                  <a:pt x="18227" y="64312"/>
                </a:lnTo>
                <a:lnTo>
                  <a:pt x="17266" y="59512"/>
                </a:lnTo>
                <a:lnTo>
                  <a:pt x="17266" y="54711"/>
                </a:lnTo>
                <a:lnTo>
                  <a:pt x="79674" y="54711"/>
                </a:lnTo>
                <a:lnTo>
                  <a:pt x="81594" y="53751"/>
                </a:lnTo>
                <a:lnTo>
                  <a:pt x="82555" y="52791"/>
                </a:lnTo>
                <a:lnTo>
                  <a:pt x="84475" y="51831"/>
                </a:lnTo>
                <a:lnTo>
                  <a:pt x="84475" y="31683"/>
                </a:lnTo>
                <a:lnTo>
                  <a:pt x="82555" y="26883"/>
                </a:lnTo>
                <a:lnTo>
                  <a:pt x="80634" y="21122"/>
                </a:lnTo>
                <a:lnTo>
                  <a:pt x="78699" y="17282"/>
                </a:lnTo>
                <a:lnTo>
                  <a:pt x="74874" y="13441"/>
                </a:lnTo>
                <a:lnTo>
                  <a:pt x="71993" y="8641"/>
                </a:lnTo>
                <a:lnTo>
                  <a:pt x="68153" y="5760"/>
                </a:lnTo>
                <a:lnTo>
                  <a:pt x="62392" y="3840"/>
                </a:lnTo>
                <a:lnTo>
                  <a:pt x="57591" y="960"/>
                </a:lnTo>
                <a:lnTo>
                  <a:pt x="50871" y="0"/>
                </a:lnTo>
                <a:lnTo>
                  <a:pt x="37429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3" name="object 343"/>
          <p:cNvSpPr/>
          <p:nvPr/>
        </p:nvSpPr>
        <p:spPr>
          <a:xfrm>
            <a:off x="4050350" y="6644015"/>
            <a:ext cx="7680" cy="30723"/>
          </a:xfrm>
          <a:custGeom>
            <a:avLst/>
            <a:gdLst/>
            <a:ahLst/>
            <a:cxnLst/>
            <a:rect l="l" t="t" r="r" b="b"/>
            <a:pathLst>
              <a:path w="7680" h="30723">
                <a:moveTo>
                  <a:pt x="0" y="30723"/>
                </a:moveTo>
                <a:lnTo>
                  <a:pt x="960" y="26883"/>
                </a:lnTo>
                <a:lnTo>
                  <a:pt x="2880" y="24003"/>
                </a:lnTo>
                <a:lnTo>
                  <a:pt x="3840" y="21122"/>
                </a:lnTo>
                <a:lnTo>
                  <a:pt x="7680" y="0"/>
                </a:lnTo>
                <a:lnTo>
                  <a:pt x="1920" y="1920"/>
                </a:lnTo>
                <a:lnTo>
                  <a:pt x="0" y="307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4" name="object 344"/>
          <p:cNvSpPr/>
          <p:nvPr/>
        </p:nvSpPr>
        <p:spPr>
          <a:xfrm>
            <a:off x="4183791" y="6688165"/>
            <a:ext cx="22082" cy="52806"/>
          </a:xfrm>
          <a:custGeom>
            <a:avLst/>
            <a:gdLst/>
            <a:ahLst/>
            <a:cxnLst/>
            <a:rect l="l" t="t" r="r" b="b"/>
            <a:pathLst>
              <a:path w="22082" h="52806">
                <a:moveTo>
                  <a:pt x="8641" y="46085"/>
                </a:moveTo>
                <a:lnTo>
                  <a:pt x="11521" y="48966"/>
                </a:lnTo>
                <a:lnTo>
                  <a:pt x="14401" y="50886"/>
                </a:lnTo>
                <a:lnTo>
                  <a:pt x="18242" y="51846"/>
                </a:lnTo>
                <a:lnTo>
                  <a:pt x="22082" y="52806"/>
                </a:lnTo>
                <a:lnTo>
                  <a:pt x="21122" y="36484"/>
                </a:lnTo>
                <a:lnTo>
                  <a:pt x="18242" y="33604"/>
                </a:lnTo>
                <a:lnTo>
                  <a:pt x="17282" y="29763"/>
                </a:lnTo>
                <a:lnTo>
                  <a:pt x="17282" y="19202"/>
                </a:lnTo>
                <a:lnTo>
                  <a:pt x="15361" y="0"/>
                </a:lnTo>
                <a:lnTo>
                  <a:pt x="11521" y="2880"/>
                </a:lnTo>
                <a:lnTo>
                  <a:pt x="7680" y="4800"/>
                </a:lnTo>
                <a:lnTo>
                  <a:pt x="4800" y="8641"/>
                </a:lnTo>
                <a:lnTo>
                  <a:pt x="2880" y="11521"/>
                </a:lnTo>
                <a:lnTo>
                  <a:pt x="960" y="16322"/>
                </a:lnTo>
                <a:lnTo>
                  <a:pt x="0" y="20162"/>
                </a:lnTo>
                <a:lnTo>
                  <a:pt x="0" y="33604"/>
                </a:lnTo>
                <a:lnTo>
                  <a:pt x="1920" y="37444"/>
                </a:lnTo>
                <a:lnTo>
                  <a:pt x="3840" y="41285"/>
                </a:lnTo>
                <a:lnTo>
                  <a:pt x="5760" y="44165"/>
                </a:lnTo>
                <a:lnTo>
                  <a:pt x="8641" y="4608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5" name="object 345"/>
          <p:cNvSpPr/>
          <p:nvPr/>
        </p:nvSpPr>
        <p:spPr>
          <a:xfrm>
            <a:off x="4187631" y="6640174"/>
            <a:ext cx="71993" cy="101757"/>
          </a:xfrm>
          <a:custGeom>
            <a:avLst/>
            <a:gdLst/>
            <a:ahLst/>
            <a:cxnLst/>
            <a:rect l="l" t="t" r="r" b="b"/>
            <a:pathLst>
              <a:path w="71993" h="101757">
                <a:moveTo>
                  <a:pt x="64312" y="100797"/>
                </a:moveTo>
                <a:lnTo>
                  <a:pt x="66233" y="100797"/>
                </a:lnTo>
                <a:lnTo>
                  <a:pt x="68153" y="99837"/>
                </a:lnTo>
                <a:lnTo>
                  <a:pt x="70073" y="99837"/>
                </a:lnTo>
                <a:lnTo>
                  <a:pt x="71033" y="98877"/>
                </a:lnTo>
                <a:lnTo>
                  <a:pt x="71993" y="98877"/>
                </a:lnTo>
                <a:lnTo>
                  <a:pt x="71993" y="28788"/>
                </a:lnTo>
                <a:lnTo>
                  <a:pt x="71033" y="24002"/>
                </a:lnTo>
                <a:lnTo>
                  <a:pt x="70073" y="20162"/>
                </a:lnTo>
                <a:lnTo>
                  <a:pt x="68153" y="15346"/>
                </a:lnTo>
                <a:lnTo>
                  <a:pt x="66233" y="11506"/>
                </a:lnTo>
                <a:lnTo>
                  <a:pt x="63352" y="8641"/>
                </a:lnTo>
                <a:lnTo>
                  <a:pt x="60472" y="5760"/>
                </a:lnTo>
                <a:lnTo>
                  <a:pt x="56631" y="3840"/>
                </a:lnTo>
                <a:lnTo>
                  <a:pt x="51831" y="1920"/>
                </a:lnTo>
                <a:lnTo>
                  <a:pt x="47030" y="960"/>
                </a:lnTo>
                <a:lnTo>
                  <a:pt x="42230" y="0"/>
                </a:lnTo>
                <a:lnTo>
                  <a:pt x="31668" y="0"/>
                </a:lnTo>
                <a:lnTo>
                  <a:pt x="27828" y="960"/>
                </a:lnTo>
                <a:lnTo>
                  <a:pt x="24963" y="960"/>
                </a:lnTo>
                <a:lnTo>
                  <a:pt x="21107" y="1920"/>
                </a:lnTo>
                <a:lnTo>
                  <a:pt x="18242" y="2880"/>
                </a:lnTo>
                <a:lnTo>
                  <a:pt x="15361" y="3840"/>
                </a:lnTo>
                <a:lnTo>
                  <a:pt x="11521" y="4800"/>
                </a:lnTo>
                <a:lnTo>
                  <a:pt x="9601" y="5760"/>
                </a:lnTo>
                <a:lnTo>
                  <a:pt x="6720" y="6720"/>
                </a:lnTo>
                <a:lnTo>
                  <a:pt x="4800" y="7680"/>
                </a:lnTo>
                <a:lnTo>
                  <a:pt x="2880" y="9601"/>
                </a:lnTo>
                <a:lnTo>
                  <a:pt x="1920" y="9601"/>
                </a:lnTo>
                <a:lnTo>
                  <a:pt x="960" y="10561"/>
                </a:lnTo>
                <a:lnTo>
                  <a:pt x="960" y="12481"/>
                </a:lnTo>
                <a:lnTo>
                  <a:pt x="0" y="13441"/>
                </a:lnTo>
                <a:lnTo>
                  <a:pt x="0" y="20162"/>
                </a:lnTo>
                <a:lnTo>
                  <a:pt x="960" y="20162"/>
                </a:lnTo>
                <a:lnTo>
                  <a:pt x="960" y="22067"/>
                </a:lnTo>
                <a:lnTo>
                  <a:pt x="1920" y="22067"/>
                </a:lnTo>
                <a:lnTo>
                  <a:pt x="1920" y="23027"/>
                </a:lnTo>
                <a:lnTo>
                  <a:pt x="5760" y="23027"/>
                </a:lnTo>
                <a:lnTo>
                  <a:pt x="7680" y="22067"/>
                </a:lnTo>
                <a:lnTo>
                  <a:pt x="8641" y="21122"/>
                </a:lnTo>
                <a:lnTo>
                  <a:pt x="11521" y="20162"/>
                </a:lnTo>
                <a:lnTo>
                  <a:pt x="13441" y="18242"/>
                </a:lnTo>
                <a:lnTo>
                  <a:pt x="16322" y="17282"/>
                </a:lnTo>
                <a:lnTo>
                  <a:pt x="19202" y="16322"/>
                </a:lnTo>
                <a:lnTo>
                  <a:pt x="22082" y="15346"/>
                </a:lnTo>
                <a:lnTo>
                  <a:pt x="25923" y="14401"/>
                </a:lnTo>
                <a:lnTo>
                  <a:pt x="29763" y="13441"/>
                </a:lnTo>
                <a:lnTo>
                  <a:pt x="37444" y="13441"/>
                </a:lnTo>
                <a:lnTo>
                  <a:pt x="41285" y="14401"/>
                </a:lnTo>
                <a:lnTo>
                  <a:pt x="43190" y="15346"/>
                </a:lnTo>
                <a:lnTo>
                  <a:pt x="46070" y="16322"/>
                </a:lnTo>
                <a:lnTo>
                  <a:pt x="48005" y="17282"/>
                </a:lnTo>
                <a:lnTo>
                  <a:pt x="49910" y="19187"/>
                </a:lnTo>
                <a:lnTo>
                  <a:pt x="51831" y="21122"/>
                </a:lnTo>
                <a:lnTo>
                  <a:pt x="52791" y="23027"/>
                </a:lnTo>
                <a:lnTo>
                  <a:pt x="53751" y="25907"/>
                </a:lnTo>
                <a:lnTo>
                  <a:pt x="54711" y="28788"/>
                </a:lnTo>
                <a:lnTo>
                  <a:pt x="54711" y="43190"/>
                </a:lnTo>
                <a:lnTo>
                  <a:pt x="28803" y="43190"/>
                </a:lnTo>
                <a:lnTo>
                  <a:pt x="23042" y="45110"/>
                </a:lnTo>
                <a:lnTo>
                  <a:pt x="17282" y="46070"/>
                </a:lnTo>
                <a:lnTo>
                  <a:pt x="11521" y="47990"/>
                </a:lnTo>
                <a:lnTo>
                  <a:pt x="13441" y="67193"/>
                </a:lnTo>
                <a:lnTo>
                  <a:pt x="14401" y="65272"/>
                </a:lnTo>
                <a:lnTo>
                  <a:pt x="15361" y="63352"/>
                </a:lnTo>
                <a:lnTo>
                  <a:pt x="17282" y="61432"/>
                </a:lnTo>
                <a:lnTo>
                  <a:pt x="20162" y="59512"/>
                </a:lnTo>
                <a:lnTo>
                  <a:pt x="22082" y="58552"/>
                </a:lnTo>
                <a:lnTo>
                  <a:pt x="24963" y="56631"/>
                </a:lnTo>
                <a:lnTo>
                  <a:pt x="27828" y="56631"/>
                </a:lnTo>
                <a:lnTo>
                  <a:pt x="31668" y="55671"/>
                </a:lnTo>
                <a:lnTo>
                  <a:pt x="35509" y="54711"/>
                </a:lnTo>
                <a:lnTo>
                  <a:pt x="54711" y="54711"/>
                </a:lnTo>
                <a:lnTo>
                  <a:pt x="54711" y="74874"/>
                </a:lnTo>
                <a:lnTo>
                  <a:pt x="50871" y="79674"/>
                </a:lnTo>
                <a:lnTo>
                  <a:pt x="47030" y="82555"/>
                </a:lnTo>
                <a:lnTo>
                  <a:pt x="43190" y="85435"/>
                </a:lnTo>
                <a:lnTo>
                  <a:pt x="39349" y="87355"/>
                </a:lnTo>
                <a:lnTo>
                  <a:pt x="34549" y="88315"/>
                </a:lnTo>
                <a:lnTo>
                  <a:pt x="24963" y="88315"/>
                </a:lnTo>
                <a:lnTo>
                  <a:pt x="21107" y="87355"/>
                </a:lnTo>
                <a:lnTo>
                  <a:pt x="17282" y="84475"/>
                </a:lnTo>
                <a:lnTo>
                  <a:pt x="18242" y="100797"/>
                </a:lnTo>
                <a:lnTo>
                  <a:pt x="23042" y="101757"/>
                </a:lnTo>
                <a:lnTo>
                  <a:pt x="33604" y="101757"/>
                </a:lnTo>
                <a:lnTo>
                  <a:pt x="38389" y="100797"/>
                </a:lnTo>
                <a:lnTo>
                  <a:pt x="43190" y="97916"/>
                </a:lnTo>
                <a:lnTo>
                  <a:pt x="48950" y="95996"/>
                </a:lnTo>
                <a:lnTo>
                  <a:pt x="52791" y="92156"/>
                </a:lnTo>
                <a:lnTo>
                  <a:pt x="57591" y="88315"/>
                </a:lnTo>
                <a:lnTo>
                  <a:pt x="57591" y="98877"/>
                </a:lnTo>
                <a:lnTo>
                  <a:pt x="58552" y="99837"/>
                </a:lnTo>
                <a:lnTo>
                  <a:pt x="61432" y="99837"/>
                </a:lnTo>
                <a:lnTo>
                  <a:pt x="62392" y="100797"/>
                </a:lnTo>
                <a:lnTo>
                  <a:pt x="64312" y="10079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6" name="object 346"/>
          <p:cNvSpPr/>
          <p:nvPr/>
        </p:nvSpPr>
        <p:spPr>
          <a:xfrm>
            <a:off x="4284588" y="6596969"/>
            <a:ext cx="85435" cy="144962"/>
          </a:xfrm>
          <a:custGeom>
            <a:avLst/>
            <a:gdLst/>
            <a:ahLst/>
            <a:cxnLst/>
            <a:rect l="l" t="t" r="r" b="b"/>
            <a:pathLst>
              <a:path w="85435" h="144962">
                <a:moveTo>
                  <a:pt x="960" y="108478"/>
                </a:moveTo>
                <a:lnTo>
                  <a:pt x="1920" y="114239"/>
                </a:lnTo>
                <a:lnTo>
                  <a:pt x="3840" y="120959"/>
                </a:lnTo>
                <a:lnTo>
                  <a:pt x="5760" y="125760"/>
                </a:lnTo>
                <a:lnTo>
                  <a:pt x="8641" y="130561"/>
                </a:lnTo>
                <a:lnTo>
                  <a:pt x="11521" y="134401"/>
                </a:lnTo>
                <a:lnTo>
                  <a:pt x="15361" y="138242"/>
                </a:lnTo>
                <a:lnTo>
                  <a:pt x="20162" y="141122"/>
                </a:lnTo>
                <a:lnTo>
                  <a:pt x="18242" y="102717"/>
                </a:lnTo>
                <a:lnTo>
                  <a:pt x="18242" y="84475"/>
                </a:lnTo>
                <a:lnTo>
                  <a:pt x="19202" y="80634"/>
                </a:lnTo>
                <a:lnTo>
                  <a:pt x="20162" y="75834"/>
                </a:lnTo>
                <a:lnTo>
                  <a:pt x="21122" y="71993"/>
                </a:lnTo>
                <a:lnTo>
                  <a:pt x="23042" y="69113"/>
                </a:lnTo>
                <a:lnTo>
                  <a:pt x="24963" y="65272"/>
                </a:lnTo>
                <a:lnTo>
                  <a:pt x="27843" y="63367"/>
                </a:lnTo>
                <a:lnTo>
                  <a:pt x="30723" y="61447"/>
                </a:lnTo>
                <a:lnTo>
                  <a:pt x="33604" y="58552"/>
                </a:lnTo>
                <a:lnTo>
                  <a:pt x="37444" y="57607"/>
                </a:lnTo>
                <a:lnTo>
                  <a:pt x="46070" y="57607"/>
                </a:lnTo>
                <a:lnTo>
                  <a:pt x="50871" y="59527"/>
                </a:lnTo>
                <a:lnTo>
                  <a:pt x="54711" y="62392"/>
                </a:lnTo>
                <a:lnTo>
                  <a:pt x="59512" y="65272"/>
                </a:lnTo>
                <a:lnTo>
                  <a:pt x="64312" y="70088"/>
                </a:lnTo>
                <a:lnTo>
                  <a:pt x="68153" y="74889"/>
                </a:lnTo>
                <a:lnTo>
                  <a:pt x="68153" y="112318"/>
                </a:lnTo>
                <a:lnTo>
                  <a:pt x="65272" y="116159"/>
                </a:lnTo>
                <a:lnTo>
                  <a:pt x="63352" y="119039"/>
                </a:lnTo>
                <a:lnTo>
                  <a:pt x="60472" y="120959"/>
                </a:lnTo>
                <a:lnTo>
                  <a:pt x="58552" y="122880"/>
                </a:lnTo>
                <a:lnTo>
                  <a:pt x="55671" y="124800"/>
                </a:lnTo>
                <a:lnTo>
                  <a:pt x="53751" y="126720"/>
                </a:lnTo>
                <a:lnTo>
                  <a:pt x="51831" y="127680"/>
                </a:lnTo>
                <a:lnTo>
                  <a:pt x="49911" y="128640"/>
                </a:lnTo>
                <a:lnTo>
                  <a:pt x="47030" y="129600"/>
                </a:lnTo>
                <a:lnTo>
                  <a:pt x="45125" y="130561"/>
                </a:lnTo>
                <a:lnTo>
                  <a:pt x="36469" y="130561"/>
                </a:lnTo>
                <a:lnTo>
                  <a:pt x="32628" y="129600"/>
                </a:lnTo>
                <a:lnTo>
                  <a:pt x="30723" y="144962"/>
                </a:lnTo>
                <a:lnTo>
                  <a:pt x="44150" y="144962"/>
                </a:lnTo>
                <a:lnTo>
                  <a:pt x="49911" y="143042"/>
                </a:lnTo>
                <a:lnTo>
                  <a:pt x="54711" y="140162"/>
                </a:lnTo>
                <a:lnTo>
                  <a:pt x="60472" y="137281"/>
                </a:lnTo>
                <a:lnTo>
                  <a:pt x="65272" y="133441"/>
                </a:lnTo>
                <a:lnTo>
                  <a:pt x="70073" y="127680"/>
                </a:lnTo>
                <a:lnTo>
                  <a:pt x="70073" y="141122"/>
                </a:lnTo>
                <a:lnTo>
                  <a:pt x="71033" y="142082"/>
                </a:lnTo>
                <a:lnTo>
                  <a:pt x="71033" y="143042"/>
                </a:lnTo>
                <a:lnTo>
                  <a:pt x="74874" y="143042"/>
                </a:lnTo>
                <a:lnTo>
                  <a:pt x="75834" y="144002"/>
                </a:lnTo>
                <a:lnTo>
                  <a:pt x="79674" y="144002"/>
                </a:lnTo>
                <a:lnTo>
                  <a:pt x="80634" y="143042"/>
                </a:lnTo>
                <a:lnTo>
                  <a:pt x="83515" y="143042"/>
                </a:lnTo>
                <a:lnTo>
                  <a:pt x="84475" y="142082"/>
                </a:lnTo>
                <a:lnTo>
                  <a:pt x="85435" y="142082"/>
                </a:lnTo>
                <a:lnTo>
                  <a:pt x="85435" y="1920"/>
                </a:lnTo>
                <a:lnTo>
                  <a:pt x="84475" y="1920"/>
                </a:lnTo>
                <a:lnTo>
                  <a:pt x="84475" y="960"/>
                </a:lnTo>
                <a:lnTo>
                  <a:pt x="80634" y="960"/>
                </a:lnTo>
                <a:lnTo>
                  <a:pt x="79674" y="0"/>
                </a:lnTo>
                <a:lnTo>
                  <a:pt x="73913" y="0"/>
                </a:lnTo>
                <a:lnTo>
                  <a:pt x="72953" y="960"/>
                </a:lnTo>
                <a:lnTo>
                  <a:pt x="69113" y="960"/>
                </a:lnTo>
                <a:lnTo>
                  <a:pt x="69113" y="1920"/>
                </a:lnTo>
                <a:lnTo>
                  <a:pt x="68153" y="2880"/>
                </a:lnTo>
                <a:lnTo>
                  <a:pt x="68153" y="57607"/>
                </a:lnTo>
                <a:lnTo>
                  <a:pt x="64312" y="52806"/>
                </a:lnTo>
                <a:lnTo>
                  <a:pt x="59512" y="48966"/>
                </a:lnTo>
                <a:lnTo>
                  <a:pt x="54711" y="47045"/>
                </a:lnTo>
                <a:lnTo>
                  <a:pt x="50871" y="44165"/>
                </a:lnTo>
                <a:lnTo>
                  <a:pt x="45125" y="43205"/>
                </a:lnTo>
                <a:lnTo>
                  <a:pt x="33604" y="43205"/>
                </a:lnTo>
                <a:lnTo>
                  <a:pt x="27843" y="44165"/>
                </a:lnTo>
                <a:lnTo>
                  <a:pt x="23042" y="47045"/>
                </a:lnTo>
                <a:lnTo>
                  <a:pt x="18242" y="49926"/>
                </a:lnTo>
                <a:lnTo>
                  <a:pt x="13441" y="52806"/>
                </a:lnTo>
                <a:lnTo>
                  <a:pt x="10561" y="57607"/>
                </a:lnTo>
                <a:lnTo>
                  <a:pt x="6720" y="61447"/>
                </a:lnTo>
                <a:lnTo>
                  <a:pt x="4800" y="67208"/>
                </a:lnTo>
                <a:lnTo>
                  <a:pt x="2880" y="73929"/>
                </a:lnTo>
                <a:lnTo>
                  <a:pt x="960" y="80634"/>
                </a:lnTo>
                <a:lnTo>
                  <a:pt x="0" y="87355"/>
                </a:lnTo>
                <a:lnTo>
                  <a:pt x="0" y="101757"/>
                </a:lnTo>
                <a:lnTo>
                  <a:pt x="960" y="10847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7" name="object 347"/>
          <p:cNvSpPr/>
          <p:nvPr/>
        </p:nvSpPr>
        <p:spPr>
          <a:xfrm>
            <a:off x="4302831" y="6699686"/>
            <a:ext cx="14386" cy="42245"/>
          </a:xfrm>
          <a:custGeom>
            <a:avLst/>
            <a:gdLst/>
            <a:ahLst/>
            <a:cxnLst/>
            <a:rect l="l" t="t" r="r" b="b"/>
            <a:pathLst>
              <a:path w="14386" h="42245">
                <a:moveTo>
                  <a:pt x="14386" y="26883"/>
                </a:moveTo>
                <a:lnTo>
                  <a:pt x="11521" y="24963"/>
                </a:lnTo>
                <a:lnTo>
                  <a:pt x="8641" y="22082"/>
                </a:lnTo>
                <a:lnTo>
                  <a:pt x="5760" y="20162"/>
                </a:lnTo>
                <a:lnTo>
                  <a:pt x="4800" y="16322"/>
                </a:lnTo>
                <a:lnTo>
                  <a:pt x="2880" y="12481"/>
                </a:lnTo>
                <a:lnTo>
                  <a:pt x="960" y="8641"/>
                </a:lnTo>
                <a:lnTo>
                  <a:pt x="960" y="4800"/>
                </a:lnTo>
                <a:lnTo>
                  <a:pt x="0" y="0"/>
                </a:lnTo>
                <a:lnTo>
                  <a:pt x="1920" y="38404"/>
                </a:lnTo>
                <a:lnTo>
                  <a:pt x="6720" y="41285"/>
                </a:lnTo>
                <a:lnTo>
                  <a:pt x="12481" y="42245"/>
                </a:lnTo>
                <a:lnTo>
                  <a:pt x="14386" y="268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8" name="object 348"/>
          <p:cNvSpPr/>
          <p:nvPr/>
        </p:nvSpPr>
        <p:spPr>
          <a:xfrm>
            <a:off x="4389226" y="6642094"/>
            <a:ext cx="88315" cy="98877"/>
          </a:xfrm>
          <a:custGeom>
            <a:avLst/>
            <a:gdLst/>
            <a:ahLst/>
            <a:cxnLst/>
            <a:rect l="l" t="t" r="r" b="b"/>
            <a:pathLst>
              <a:path w="88315" h="98877">
                <a:moveTo>
                  <a:pt x="18242" y="1920"/>
                </a:moveTo>
                <a:lnTo>
                  <a:pt x="17282" y="1920"/>
                </a:lnTo>
                <a:lnTo>
                  <a:pt x="17282" y="960"/>
                </a:lnTo>
                <a:lnTo>
                  <a:pt x="16322" y="960"/>
                </a:lnTo>
                <a:lnTo>
                  <a:pt x="15346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4800"/>
                </a:lnTo>
                <a:lnTo>
                  <a:pt x="960" y="5760"/>
                </a:lnTo>
                <a:lnTo>
                  <a:pt x="960" y="6720"/>
                </a:lnTo>
                <a:lnTo>
                  <a:pt x="32628" y="95036"/>
                </a:lnTo>
                <a:lnTo>
                  <a:pt x="33588" y="95996"/>
                </a:lnTo>
                <a:lnTo>
                  <a:pt x="33588" y="96956"/>
                </a:lnTo>
                <a:lnTo>
                  <a:pt x="34564" y="96956"/>
                </a:lnTo>
                <a:lnTo>
                  <a:pt x="35524" y="97917"/>
                </a:lnTo>
                <a:lnTo>
                  <a:pt x="39349" y="97917"/>
                </a:lnTo>
                <a:lnTo>
                  <a:pt x="40309" y="98877"/>
                </a:lnTo>
                <a:lnTo>
                  <a:pt x="46070" y="98877"/>
                </a:lnTo>
                <a:lnTo>
                  <a:pt x="47990" y="97917"/>
                </a:lnTo>
                <a:lnTo>
                  <a:pt x="52791" y="97917"/>
                </a:lnTo>
                <a:lnTo>
                  <a:pt x="53751" y="96956"/>
                </a:lnTo>
                <a:lnTo>
                  <a:pt x="54711" y="96956"/>
                </a:lnTo>
                <a:lnTo>
                  <a:pt x="54711" y="95996"/>
                </a:lnTo>
                <a:lnTo>
                  <a:pt x="55671" y="95036"/>
                </a:lnTo>
                <a:lnTo>
                  <a:pt x="87355" y="6720"/>
                </a:lnTo>
                <a:lnTo>
                  <a:pt x="87355" y="5760"/>
                </a:lnTo>
                <a:lnTo>
                  <a:pt x="88315" y="4800"/>
                </a:lnTo>
                <a:lnTo>
                  <a:pt x="88315" y="1920"/>
                </a:lnTo>
                <a:lnTo>
                  <a:pt x="87355" y="960"/>
                </a:lnTo>
                <a:lnTo>
                  <a:pt x="87355" y="0"/>
                </a:lnTo>
                <a:lnTo>
                  <a:pt x="72953" y="0"/>
                </a:lnTo>
                <a:lnTo>
                  <a:pt x="71993" y="960"/>
                </a:lnTo>
                <a:lnTo>
                  <a:pt x="71033" y="1920"/>
                </a:lnTo>
                <a:lnTo>
                  <a:pt x="71033" y="2880"/>
                </a:lnTo>
                <a:lnTo>
                  <a:pt x="45110" y="78714"/>
                </a:lnTo>
                <a:lnTo>
                  <a:pt x="45110" y="80634"/>
                </a:lnTo>
                <a:lnTo>
                  <a:pt x="44150" y="78714"/>
                </a:lnTo>
                <a:lnTo>
                  <a:pt x="18242" y="2880"/>
                </a:lnTo>
                <a:lnTo>
                  <a:pt x="18242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9" name="object 349"/>
          <p:cNvSpPr/>
          <p:nvPr/>
        </p:nvSpPr>
        <p:spPr>
          <a:xfrm>
            <a:off x="4487143" y="6717929"/>
            <a:ext cx="23042" cy="100797"/>
          </a:xfrm>
          <a:custGeom>
            <a:avLst/>
            <a:gdLst/>
            <a:ahLst/>
            <a:cxnLst/>
            <a:rect l="l" t="t" r="r" b="b"/>
            <a:pathLst>
              <a:path w="23042" h="100797">
                <a:moveTo>
                  <a:pt x="19187" y="3840"/>
                </a:moveTo>
                <a:lnTo>
                  <a:pt x="17282" y="0"/>
                </a:lnTo>
                <a:lnTo>
                  <a:pt x="19187" y="22082"/>
                </a:lnTo>
                <a:lnTo>
                  <a:pt x="23042" y="23042"/>
                </a:lnTo>
                <a:lnTo>
                  <a:pt x="22067" y="6720"/>
                </a:lnTo>
                <a:lnTo>
                  <a:pt x="19187" y="3840"/>
                </a:lnTo>
                <a:close/>
              </a:path>
              <a:path w="23042" h="100797">
                <a:moveTo>
                  <a:pt x="71033" y="-66248"/>
                </a:moveTo>
                <a:lnTo>
                  <a:pt x="68153" y="-69113"/>
                </a:lnTo>
                <a:lnTo>
                  <a:pt x="65272" y="-71993"/>
                </a:lnTo>
                <a:lnTo>
                  <a:pt x="61432" y="-73914"/>
                </a:lnTo>
                <a:lnTo>
                  <a:pt x="56631" y="-75834"/>
                </a:lnTo>
                <a:lnTo>
                  <a:pt x="51831" y="-76794"/>
                </a:lnTo>
                <a:lnTo>
                  <a:pt x="46070" y="-77754"/>
                </a:lnTo>
                <a:lnTo>
                  <a:pt x="36469" y="-77754"/>
                </a:lnTo>
                <a:lnTo>
                  <a:pt x="32628" y="-76794"/>
                </a:lnTo>
                <a:lnTo>
                  <a:pt x="28788" y="-76794"/>
                </a:lnTo>
                <a:lnTo>
                  <a:pt x="25908" y="-75834"/>
                </a:lnTo>
                <a:lnTo>
                  <a:pt x="22067" y="-74874"/>
                </a:lnTo>
                <a:lnTo>
                  <a:pt x="19187" y="-73914"/>
                </a:lnTo>
                <a:lnTo>
                  <a:pt x="16322" y="-72953"/>
                </a:lnTo>
                <a:lnTo>
                  <a:pt x="13441" y="-71993"/>
                </a:lnTo>
                <a:lnTo>
                  <a:pt x="11521" y="-71033"/>
                </a:lnTo>
                <a:lnTo>
                  <a:pt x="9601" y="-70073"/>
                </a:lnTo>
                <a:lnTo>
                  <a:pt x="7680" y="-68153"/>
                </a:lnTo>
                <a:lnTo>
                  <a:pt x="6720" y="-68153"/>
                </a:lnTo>
                <a:lnTo>
                  <a:pt x="5760" y="-67193"/>
                </a:lnTo>
                <a:lnTo>
                  <a:pt x="4800" y="-66248"/>
                </a:lnTo>
                <a:lnTo>
                  <a:pt x="4800" y="-57591"/>
                </a:lnTo>
                <a:lnTo>
                  <a:pt x="5760" y="-56631"/>
                </a:lnTo>
                <a:lnTo>
                  <a:pt x="5760" y="-55686"/>
                </a:lnTo>
                <a:lnTo>
                  <a:pt x="6720" y="-54726"/>
                </a:lnTo>
                <a:lnTo>
                  <a:pt x="10561" y="-54726"/>
                </a:lnTo>
                <a:lnTo>
                  <a:pt x="11521" y="-55686"/>
                </a:lnTo>
                <a:lnTo>
                  <a:pt x="13441" y="-56631"/>
                </a:lnTo>
                <a:lnTo>
                  <a:pt x="15346" y="-57591"/>
                </a:lnTo>
                <a:lnTo>
                  <a:pt x="18242" y="-59512"/>
                </a:lnTo>
                <a:lnTo>
                  <a:pt x="21122" y="-60472"/>
                </a:lnTo>
                <a:lnTo>
                  <a:pt x="24002" y="-61432"/>
                </a:lnTo>
                <a:lnTo>
                  <a:pt x="26883" y="-62407"/>
                </a:lnTo>
                <a:lnTo>
                  <a:pt x="30723" y="-63352"/>
                </a:lnTo>
                <a:lnTo>
                  <a:pt x="33588" y="-64312"/>
                </a:lnTo>
                <a:lnTo>
                  <a:pt x="42245" y="-64312"/>
                </a:lnTo>
                <a:lnTo>
                  <a:pt x="45110" y="-63352"/>
                </a:lnTo>
                <a:lnTo>
                  <a:pt x="47990" y="-62407"/>
                </a:lnTo>
                <a:lnTo>
                  <a:pt x="50871" y="-61432"/>
                </a:lnTo>
                <a:lnTo>
                  <a:pt x="52791" y="-60472"/>
                </a:lnTo>
                <a:lnTo>
                  <a:pt x="54711" y="-58567"/>
                </a:lnTo>
                <a:lnTo>
                  <a:pt x="56631" y="-56631"/>
                </a:lnTo>
                <a:lnTo>
                  <a:pt x="57591" y="-54726"/>
                </a:lnTo>
                <a:lnTo>
                  <a:pt x="58552" y="-51846"/>
                </a:lnTo>
                <a:lnTo>
                  <a:pt x="59512" y="-48966"/>
                </a:lnTo>
                <a:lnTo>
                  <a:pt x="59512" y="-34564"/>
                </a:lnTo>
                <a:lnTo>
                  <a:pt x="32628" y="-34564"/>
                </a:lnTo>
                <a:lnTo>
                  <a:pt x="26883" y="-32644"/>
                </a:lnTo>
                <a:lnTo>
                  <a:pt x="21122" y="-31683"/>
                </a:lnTo>
                <a:lnTo>
                  <a:pt x="16322" y="-29763"/>
                </a:lnTo>
                <a:lnTo>
                  <a:pt x="12481" y="-26883"/>
                </a:lnTo>
                <a:lnTo>
                  <a:pt x="8641" y="-24963"/>
                </a:lnTo>
                <a:lnTo>
                  <a:pt x="5760" y="-21122"/>
                </a:lnTo>
                <a:lnTo>
                  <a:pt x="3840" y="-18242"/>
                </a:lnTo>
                <a:lnTo>
                  <a:pt x="960" y="-13441"/>
                </a:lnTo>
                <a:lnTo>
                  <a:pt x="0" y="-9601"/>
                </a:lnTo>
                <a:lnTo>
                  <a:pt x="0" y="0"/>
                </a:lnTo>
                <a:lnTo>
                  <a:pt x="960" y="3840"/>
                </a:lnTo>
                <a:lnTo>
                  <a:pt x="2880" y="7680"/>
                </a:lnTo>
                <a:lnTo>
                  <a:pt x="3840" y="11521"/>
                </a:lnTo>
                <a:lnTo>
                  <a:pt x="6720" y="14401"/>
                </a:lnTo>
                <a:lnTo>
                  <a:pt x="8641" y="16322"/>
                </a:lnTo>
                <a:lnTo>
                  <a:pt x="11521" y="19202"/>
                </a:lnTo>
                <a:lnTo>
                  <a:pt x="15346" y="21122"/>
                </a:lnTo>
                <a:lnTo>
                  <a:pt x="19187" y="22082"/>
                </a:lnTo>
                <a:lnTo>
                  <a:pt x="17282" y="0"/>
                </a:lnTo>
                <a:lnTo>
                  <a:pt x="17282" y="-7680"/>
                </a:lnTo>
                <a:lnTo>
                  <a:pt x="18242" y="-10561"/>
                </a:lnTo>
                <a:lnTo>
                  <a:pt x="19187" y="-12481"/>
                </a:lnTo>
                <a:lnTo>
                  <a:pt x="20162" y="-14401"/>
                </a:lnTo>
                <a:lnTo>
                  <a:pt x="22067" y="-16322"/>
                </a:lnTo>
                <a:lnTo>
                  <a:pt x="24002" y="-18242"/>
                </a:lnTo>
                <a:lnTo>
                  <a:pt x="26883" y="-19202"/>
                </a:lnTo>
                <a:lnTo>
                  <a:pt x="29748" y="-21122"/>
                </a:lnTo>
                <a:lnTo>
                  <a:pt x="32628" y="-21122"/>
                </a:lnTo>
                <a:lnTo>
                  <a:pt x="36469" y="-22082"/>
                </a:lnTo>
                <a:lnTo>
                  <a:pt x="40309" y="-23042"/>
                </a:lnTo>
                <a:lnTo>
                  <a:pt x="59512" y="-23042"/>
                </a:lnTo>
                <a:lnTo>
                  <a:pt x="59512" y="-2880"/>
                </a:lnTo>
                <a:lnTo>
                  <a:pt x="54711" y="1920"/>
                </a:lnTo>
                <a:lnTo>
                  <a:pt x="50871" y="4800"/>
                </a:lnTo>
                <a:lnTo>
                  <a:pt x="47030" y="7680"/>
                </a:lnTo>
                <a:lnTo>
                  <a:pt x="43190" y="9601"/>
                </a:lnTo>
                <a:lnTo>
                  <a:pt x="39349" y="10561"/>
                </a:lnTo>
                <a:lnTo>
                  <a:pt x="29748" y="10561"/>
                </a:lnTo>
                <a:lnTo>
                  <a:pt x="24963" y="9601"/>
                </a:lnTo>
                <a:lnTo>
                  <a:pt x="22067" y="6720"/>
                </a:lnTo>
                <a:lnTo>
                  <a:pt x="23042" y="23042"/>
                </a:lnTo>
                <a:lnTo>
                  <a:pt x="27843" y="24002"/>
                </a:lnTo>
                <a:lnTo>
                  <a:pt x="37429" y="24002"/>
                </a:lnTo>
                <a:lnTo>
                  <a:pt x="43190" y="23042"/>
                </a:lnTo>
                <a:lnTo>
                  <a:pt x="47990" y="20162"/>
                </a:lnTo>
                <a:lnTo>
                  <a:pt x="52791" y="18242"/>
                </a:lnTo>
                <a:lnTo>
                  <a:pt x="57591" y="14401"/>
                </a:lnTo>
                <a:lnTo>
                  <a:pt x="61432" y="10561"/>
                </a:lnTo>
                <a:lnTo>
                  <a:pt x="61432" y="20162"/>
                </a:lnTo>
                <a:lnTo>
                  <a:pt x="62392" y="21122"/>
                </a:lnTo>
                <a:lnTo>
                  <a:pt x="63352" y="22082"/>
                </a:lnTo>
                <a:lnTo>
                  <a:pt x="66233" y="22082"/>
                </a:lnTo>
                <a:lnTo>
                  <a:pt x="67193" y="23042"/>
                </a:lnTo>
                <a:lnTo>
                  <a:pt x="71033" y="23042"/>
                </a:lnTo>
                <a:lnTo>
                  <a:pt x="71993" y="22082"/>
                </a:lnTo>
                <a:lnTo>
                  <a:pt x="74874" y="22082"/>
                </a:lnTo>
                <a:lnTo>
                  <a:pt x="75834" y="21122"/>
                </a:lnTo>
                <a:lnTo>
                  <a:pt x="75834" y="-53751"/>
                </a:lnTo>
                <a:lnTo>
                  <a:pt x="73913" y="-57591"/>
                </a:lnTo>
                <a:lnTo>
                  <a:pt x="72953" y="-62407"/>
                </a:lnTo>
                <a:lnTo>
                  <a:pt x="71033" y="-6624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0" name="object 350"/>
          <p:cNvSpPr/>
          <p:nvPr/>
        </p:nvSpPr>
        <p:spPr>
          <a:xfrm>
            <a:off x="4594661" y="6640174"/>
            <a:ext cx="79674" cy="100797"/>
          </a:xfrm>
          <a:custGeom>
            <a:avLst/>
            <a:gdLst/>
            <a:ahLst/>
            <a:cxnLst/>
            <a:rect l="l" t="t" r="r" b="b"/>
            <a:pathLst>
              <a:path w="79674" h="100797">
                <a:moveTo>
                  <a:pt x="17282" y="32628"/>
                </a:moveTo>
                <a:lnTo>
                  <a:pt x="22082" y="26883"/>
                </a:lnTo>
                <a:lnTo>
                  <a:pt x="25923" y="22067"/>
                </a:lnTo>
                <a:lnTo>
                  <a:pt x="30708" y="19187"/>
                </a:lnTo>
                <a:lnTo>
                  <a:pt x="34549" y="16322"/>
                </a:lnTo>
                <a:lnTo>
                  <a:pt x="39349" y="14401"/>
                </a:lnTo>
                <a:lnTo>
                  <a:pt x="46070" y="14401"/>
                </a:lnTo>
                <a:lnTo>
                  <a:pt x="48950" y="15346"/>
                </a:lnTo>
                <a:lnTo>
                  <a:pt x="51831" y="16322"/>
                </a:lnTo>
                <a:lnTo>
                  <a:pt x="54711" y="18242"/>
                </a:lnTo>
                <a:lnTo>
                  <a:pt x="56631" y="20162"/>
                </a:lnTo>
                <a:lnTo>
                  <a:pt x="57591" y="22067"/>
                </a:lnTo>
                <a:lnTo>
                  <a:pt x="59512" y="24002"/>
                </a:lnTo>
                <a:lnTo>
                  <a:pt x="60472" y="26883"/>
                </a:lnTo>
                <a:lnTo>
                  <a:pt x="61432" y="30723"/>
                </a:lnTo>
                <a:lnTo>
                  <a:pt x="62392" y="33588"/>
                </a:lnTo>
                <a:lnTo>
                  <a:pt x="63352" y="37429"/>
                </a:lnTo>
                <a:lnTo>
                  <a:pt x="63352" y="98877"/>
                </a:lnTo>
                <a:lnTo>
                  <a:pt x="64312" y="98877"/>
                </a:lnTo>
                <a:lnTo>
                  <a:pt x="64312" y="99837"/>
                </a:lnTo>
                <a:lnTo>
                  <a:pt x="67193" y="99837"/>
                </a:lnTo>
                <a:lnTo>
                  <a:pt x="68153" y="100797"/>
                </a:lnTo>
                <a:lnTo>
                  <a:pt x="72953" y="100797"/>
                </a:lnTo>
                <a:lnTo>
                  <a:pt x="74874" y="99837"/>
                </a:lnTo>
                <a:lnTo>
                  <a:pt x="77754" y="99837"/>
                </a:lnTo>
                <a:lnTo>
                  <a:pt x="78714" y="98877"/>
                </a:lnTo>
                <a:lnTo>
                  <a:pt x="79674" y="98877"/>
                </a:lnTo>
                <a:lnTo>
                  <a:pt x="79674" y="28788"/>
                </a:lnTo>
                <a:lnTo>
                  <a:pt x="77754" y="24002"/>
                </a:lnTo>
                <a:lnTo>
                  <a:pt x="76794" y="19187"/>
                </a:lnTo>
                <a:lnTo>
                  <a:pt x="74874" y="15346"/>
                </a:lnTo>
                <a:lnTo>
                  <a:pt x="72953" y="11506"/>
                </a:lnTo>
                <a:lnTo>
                  <a:pt x="70073" y="7680"/>
                </a:lnTo>
                <a:lnTo>
                  <a:pt x="66233" y="5760"/>
                </a:lnTo>
                <a:lnTo>
                  <a:pt x="62392" y="2880"/>
                </a:lnTo>
                <a:lnTo>
                  <a:pt x="57591" y="960"/>
                </a:lnTo>
                <a:lnTo>
                  <a:pt x="52791" y="0"/>
                </a:lnTo>
                <a:lnTo>
                  <a:pt x="41269" y="0"/>
                </a:lnTo>
                <a:lnTo>
                  <a:pt x="36469" y="1920"/>
                </a:lnTo>
                <a:lnTo>
                  <a:pt x="30708" y="3840"/>
                </a:lnTo>
                <a:lnTo>
                  <a:pt x="25923" y="6720"/>
                </a:lnTo>
                <a:lnTo>
                  <a:pt x="20147" y="11506"/>
                </a:lnTo>
                <a:lnTo>
                  <a:pt x="15361" y="17282"/>
                </a:lnTo>
                <a:lnTo>
                  <a:pt x="15361" y="3840"/>
                </a:lnTo>
                <a:lnTo>
                  <a:pt x="14401" y="2880"/>
                </a:lnTo>
                <a:lnTo>
                  <a:pt x="13441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98877"/>
                </a:lnTo>
                <a:lnTo>
                  <a:pt x="960" y="98877"/>
                </a:lnTo>
                <a:lnTo>
                  <a:pt x="1920" y="99837"/>
                </a:lnTo>
                <a:lnTo>
                  <a:pt x="4800" y="99837"/>
                </a:lnTo>
                <a:lnTo>
                  <a:pt x="5745" y="100797"/>
                </a:lnTo>
                <a:lnTo>
                  <a:pt x="10561" y="100797"/>
                </a:lnTo>
                <a:lnTo>
                  <a:pt x="11521" y="99837"/>
                </a:lnTo>
                <a:lnTo>
                  <a:pt x="15361" y="99837"/>
                </a:lnTo>
                <a:lnTo>
                  <a:pt x="16306" y="98877"/>
                </a:lnTo>
                <a:lnTo>
                  <a:pt x="17282" y="97916"/>
                </a:lnTo>
                <a:lnTo>
                  <a:pt x="17282" y="3262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1" name="object 351"/>
          <p:cNvSpPr/>
          <p:nvPr/>
        </p:nvSpPr>
        <p:spPr>
          <a:xfrm>
            <a:off x="4691618" y="6617131"/>
            <a:ext cx="60472" cy="124800"/>
          </a:xfrm>
          <a:custGeom>
            <a:avLst/>
            <a:gdLst/>
            <a:ahLst/>
            <a:cxnLst/>
            <a:rect l="l" t="t" r="r" b="b"/>
            <a:pathLst>
              <a:path w="60472" h="124800">
                <a:moveTo>
                  <a:pt x="46070" y="110398"/>
                </a:moveTo>
                <a:lnTo>
                  <a:pt x="41269" y="110398"/>
                </a:lnTo>
                <a:lnTo>
                  <a:pt x="37429" y="108478"/>
                </a:lnTo>
                <a:lnTo>
                  <a:pt x="35509" y="105597"/>
                </a:lnTo>
                <a:lnTo>
                  <a:pt x="33604" y="101757"/>
                </a:lnTo>
                <a:lnTo>
                  <a:pt x="32628" y="96956"/>
                </a:lnTo>
                <a:lnTo>
                  <a:pt x="32628" y="39364"/>
                </a:lnTo>
                <a:lnTo>
                  <a:pt x="57591" y="39364"/>
                </a:lnTo>
                <a:lnTo>
                  <a:pt x="58552" y="38389"/>
                </a:lnTo>
                <a:lnTo>
                  <a:pt x="59512" y="37444"/>
                </a:lnTo>
                <a:lnTo>
                  <a:pt x="59512" y="36484"/>
                </a:lnTo>
                <a:lnTo>
                  <a:pt x="60472" y="34549"/>
                </a:lnTo>
                <a:lnTo>
                  <a:pt x="60472" y="30723"/>
                </a:lnTo>
                <a:lnTo>
                  <a:pt x="59512" y="29763"/>
                </a:lnTo>
                <a:lnTo>
                  <a:pt x="59512" y="26883"/>
                </a:lnTo>
                <a:lnTo>
                  <a:pt x="58552" y="25923"/>
                </a:lnTo>
                <a:lnTo>
                  <a:pt x="57591" y="24963"/>
                </a:lnTo>
                <a:lnTo>
                  <a:pt x="32628" y="24963"/>
                </a:lnTo>
                <a:lnTo>
                  <a:pt x="32628" y="960"/>
                </a:lnTo>
                <a:lnTo>
                  <a:pt x="30708" y="960"/>
                </a:lnTo>
                <a:lnTo>
                  <a:pt x="30708" y="0"/>
                </a:lnTo>
                <a:lnTo>
                  <a:pt x="18242" y="0"/>
                </a:lnTo>
                <a:lnTo>
                  <a:pt x="17266" y="960"/>
                </a:lnTo>
                <a:lnTo>
                  <a:pt x="16322" y="960"/>
                </a:lnTo>
                <a:lnTo>
                  <a:pt x="16322" y="24963"/>
                </a:lnTo>
                <a:lnTo>
                  <a:pt x="1920" y="24963"/>
                </a:lnTo>
                <a:lnTo>
                  <a:pt x="1920" y="25923"/>
                </a:lnTo>
                <a:lnTo>
                  <a:pt x="960" y="25923"/>
                </a:lnTo>
                <a:lnTo>
                  <a:pt x="0" y="26883"/>
                </a:lnTo>
                <a:lnTo>
                  <a:pt x="0" y="37444"/>
                </a:lnTo>
                <a:lnTo>
                  <a:pt x="960" y="38389"/>
                </a:lnTo>
                <a:lnTo>
                  <a:pt x="1920" y="39364"/>
                </a:lnTo>
                <a:lnTo>
                  <a:pt x="16322" y="39364"/>
                </a:lnTo>
                <a:lnTo>
                  <a:pt x="16322" y="103677"/>
                </a:lnTo>
                <a:lnTo>
                  <a:pt x="17266" y="107518"/>
                </a:lnTo>
                <a:lnTo>
                  <a:pt x="18242" y="111358"/>
                </a:lnTo>
                <a:lnTo>
                  <a:pt x="20147" y="114239"/>
                </a:lnTo>
                <a:lnTo>
                  <a:pt x="22082" y="117119"/>
                </a:lnTo>
                <a:lnTo>
                  <a:pt x="23987" y="119039"/>
                </a:lnTo>
                <a:lnTo>
                  <a:pt x="26883" y="121920"/>
                </a:lnTo>
                <a:lnTo>
                  <a:pt x="30708" y="122880"/>
                </a:lnTo>
                <a:lnTo>
                  <a:pt x="34549" y="123840"/>
                </a:lnTo>
                <a:lnTo>
                  <a:pt x="38389" y="124800"/>
                </a:lnTo>
                <a:lnTo>
                  <a:pt x="46070" y="124800"/>
                </a:lnTo>
                <a:lnTo>
                  <a:pt x="47990" y="123840"/>
                </a:lnTo>
                <a:lnTo>
                  <a:pt x="51831" y="123840"/>
                </a:lnTo>
                <a:lnTo>
                  <a:pt x="53751" y="122880"/>
                </a:lnTo>
                <a:lnTo>
                  <a:pt x="54711" y="122880"/>
                </a:lnTo>
                <a:lnTo>
                  <a:pt x="55671" y="121920"/>
                </a:lnTo>
                <a:lnTo>
                  <a:pt x="56631" y="121920"/>
                </a:lnTo>
                <a:lnTo>
                  <a:pt x="57591" y="120959"/>
                </a:lnTo>
                <a:lnTo>
                  <a:pt x="58552" y="120959"/>
                </a:lnTo>
                <a:lnTo>
                  <a:pt x="58552" y="119999"/>
                </a:lnTo>
                <a:lnTo>
                  <a:pt x="59512" y="119039"/>
                </a:lnTo>
                <a:lnTo>
                  <a:pt x="59512" y="117119"/>
                </a:lnTo>
                <a:lnTo>
                  <a:pt x="60472" y="115199"/>
                </a:lnTo>
                <a:lnTo>
                  <a:pt x="60472" y="112318"/>
                </a:lnTo>
                <a:lnTo>
                  <a:pt x="59512" y="111358"/>
                </a:lnTo>
                <a:lnTo>
                  <a:pt x="59512" y="107518"/>
                </a:lnTo>
                <a:lnTo>
                  <a:pt x="54711" y="107518"/>
                </a:lnTo>
                <a:lnTo>
                  <a:pt x="54711" y="108478"/>
                </a:lnTo>
                <a:lnTo>
                  <a:pt x="53751" y="108478"/>
                </a:lnTo>
                <a:lnTo>
                  <a:pt x="52791" y="109438"/>
                </a:lnTo>
                <a:lnTo>
                  <a:pt x="49911" y="109438"/>
                </a:lnTo>
                <a:lnTo>
                  <a:pt x="48950" y="110398"/>
                </a:lnTo>
                <a:lnTo>
                  <a:pt x="46070" y="11039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2" name="object 352"/>
          <p:cNvSpPr/>
          <p:nvPr/>
        </p:nvSpPr>
        <p:spPr>
          <a:xfrm>
            <a:off x="4769373" y="6640174"/>
            <a:ext cx="71993" cy="101757"/>
          </a:xfrm>
          <a:custGeom>
            <a:avLst/>
            <a:gdLst/>
            <a:ahLst/>
            <a:cxnLst/>
            <a:rect l="l" t="t" r="r" b="b"/>
            <a:pathLst>
              <a:path w="71993" h="101757">
                <a:moveTo>
                  <a:pt x="61432" y="99837"/>
                </a:moveTo>
                <a:lnTo>
                  <a:pt x="62392" y="100797"/>
                </a:lnTo>
                <a:lnTo>
                  <a:pt x="66233" y="100797"/>
                </a:lnTo>
                <a:lnTo>
                  <a:pt x="67193" y="99837"/>
                </a:lnTo>
                <a:lnTo>
                  <a:pt x="70073" y="99837"/>
                </a:lnTo>
                <a:lnTo>
                  <a:pt x="71033" y="98877"/>
                </a:lnTo>
                <a:lnTo>
                  <a:pt x="71993" y="97916"/>
                </a:lnTo>
                <a:lnTo>
                  <a:pt x="71993" y="28788"/>
                </a:lnTo>
                <a:lnTo>
                  <a:pt x="71033" y="24002"/>
                </a:lnTo>
                <a:lnTo>
                  <a:pt x="70073" y="20162"/>
                </a:lnTo>
                <a:lnTo>
                  <a:pt x="68153" y="15346"/>
                </a:lnTo>
                <a:lnTo>
                  <a:pt x="66233" y="11506"/>
                </a:lnTo>
                <a:lnTo>
                  <a:pt x="63352" y="8641"/>
                </a:lnTo>
                <a:lnTo>
                  <a:pt x="60472" y="5760"/>
                </a:lnTo>
                <a:lnTo>
                  <a:pt x="56631" y="3840"/>
                </a:lnTo>
                <a:lnTo>
                  <a:pt x="51831" y="1920"/>
                </a:lnTo>
                <a:lnTo>
                  <a:pt x="47045" y="960"/>
                </a:lnTo>
                <a:lnTo>
                  <a:pt x="41269" y="0"/>
                </a:lnTo>
                <a:lnTo>
                  <a:pt x="31683" y="0"/>
                </a:lnTo>
                <a:lnTo>
                  <a:pt x="27843" y="960"/>
                </a:lnTo>
                <a:lnTo>
                  <a:pt x="24963" y="960"/>
                </a:lnTo>
                <a:lnTo>
                  <a:pt x="21122" y="1920"/>
                </a:lnTo>
                <a:lnTo>
                  <a:pt x="17282" y="2880"/>
                </a:lnTo>
                <a:lnTo>
                  <a:pt x="14401" y="3840"/>
                </a:lnTo>
                <a:lnTo>
                  <a:pt x="11521" y="4800"/>
                </a:lnTo>
                <a:lnTo>
                  <a:pt x="9601" y="5760"/>
                </a:lnTo>
                <a:lnTo>
                  <a:pt x="6720" y="6720"/>
                </a:lnTo>
                <a:lnTo>
                  <a:pt x="4800" y="7680"/>
                </a:lnTo>
                <a:lnTo>
                  <a:pt x="2880" y="9601"/>
                </a:lnTo>
                <a:lnTo>
                  <a:pt x="1920" y="9601"/>
                </a:lnTo>
                <a:lnTo>
                  <a:pt x="960" y="10561"/>
                </a:lnTo>
                <a:lnTo>
                  <a:pt x="960" y="11506"/>
                </a:lnTo>
                <a:lnTo>
                  <a:pt x="0" y="12481"/>
                </a:lnTo>
                <a:lnTo>
                  <a:pt x="0" y="20162"/>
                </a:lnTo>
                <a:lnTo>
                  <a:pt x="960" y="20162"/>
                </a:lnTo>
                <a:lnTo>
                  <a:pt x="960" y="22067"/>
                </a:lnTo>
                <a:lnTo>
                  <a:pt x="1920" y="23027"/>
                </a:lnTo>
                <a:lnTo>
                  <a:pt x="5760" y="23027"/>
                </a:lnTo>
                <a:lnTo>
                  <a:pt x="7680" y="22067"/>
                </a:lnTo>
                <a:lnTo>
                  <a:pt x="8641" y="21122"/>
                </a:lnTo>
                <a:lnTo>
                  <a:pt x="10561" y="20162"/>
                </a:lnTo>
                <a:lnTo>
                  <a:pt x="13441" y="18242"/>
                </a:lnTo>
                <a:lnTo>
                  <a:pt x="16322" y="17282"/>
                </a:lnTo>
                <a:lnTo>
                  <a:pt x="19202" y="16322"/>
                </a:lnTo>
                <a:lnTo>
                  <a:pt x="22082" y="15346"/>
                </a:lnTo>
                <a:lnTo>
                  <a:pt x="25923" y="14401"/>
                </a:lnTo>
                <a:lnTo>
                  <a:pt x="29763" y="13441"/>
                </a:lnTo>
                <a:lnTo>
                  <a:pt x="37429" y="13441"/>
                </a:lnTo>
                <a:lnTo>
                  <a:pt x="40309" y="14401"/>
                </a:lnTo>
                <a:lnTo>
                  <a:pt x="43205" y="15346"/>
                </a:lnTo>
                <a:lnTo>
                  <a:pt x="46085" y="16322"/>
                </a:lnTo>
                <a:lnTo>
                  <a:pt x="47990" y="17282"/>
                </a:lnTo>
                <a:lnTo>
                  <a:pt x="49926" y="19187"/>
                </a:lnTo>
                <a:lnTo>
                  <a:pt x="51831" y="21122"/>
                </a:lnTo>
                <a:lnTo>
                  <a:pt x="52791" y="23027"/>
                </a:lnTo>
                <a:lnTo>
                  <a:pt x="53766" y="25907"/>
                </a:lnTo>
                <a:lnTo>
                  <a:pt x="54711" y="28788"/>
                </a:lnTo>
                <a:lnTo>
                  <a:pt x="54711" y="43190"/>
                </a:lnTo>
                <a:lnTo>
                  <a:pt x="27843" y="43190"/>
                </a:lnTo>
                <a:lnTo>
                  <a:pt x="22082" y="45110"/>
                </a:lnTo>
                <a:lnTo>
                  <a:pt x="16322" y="46070"/>
                </a:lnTo>
                <a:lnTo>
                  <a:pt x="11521" y="47990"/>
                </a:lnTo>
                <a:lnTo>
                  <a:pt x="13441" y="67193"/>
                </a:lnTo>
                <a:lnTo>
                  <a:pt x="14401" y="65272"/>
                </a:lnTo>
                <a:lnTo>
                  <a:pt x="15361" y="63352"/>
                </a:lnTo>
                <a:lnTo>
                  <a:pt x="17282" y="61432"/>
                </a:lnTo>
                <a:lnTo>
                  <a:pt x="19202" y="59512"/>
                </a:lnTo>
                <a:lnTo>
                  <a:pt x="22082" y="58552"/>
                </a:lnTo>
                <a:lnTo>
                  <a:pt x="24963" y="56631"/>
                </a:lnTo>
                <a:lnTo>
                  <a:pt x="27843" y="56631"/>
                </a:lnTo>
                <a:lnTo>
                  <a:pt x="31683" y="55671"/>
                </a:lnTo>
                <a:lnTo>
                  <a:pt x="35524" y="54711"/>
                </a:lnTo>
                <a:lnTo>
                  <a:pt x="54711" y="54711"/>
                </a:lnTo>
                <a:lnTo>
                  <a:pt x="54711" y="74874"/>
                </a:lnTo>
                <a:lnTo>
                  <a:pt x="50871" y="79674"/>
                </a:lnTo>
                <a:lnTo>
                  <a:pt x="46085" y="82555"/>
                </a:lnTo>
                <a:lnTo>
                  <a:pt x="43205" y="85435"/>
                </a:lnTo>
                <a:lnTo>
                  <a:pt x="39364" y="87355"/>
                </a:lnTo>
                <a:lnTo>
                  <a:pt x="34549" y="88315"/>
                </a:lnTo>
                <a:lnTo>
                  <a:pt x="24963" y="88315"/>
                </a:lnTo>
                <a:lnTo>
                  <a:pt x="20162" y="87355"/>
                </a:lnTo>
                <a:lnTo>
                  <a:pt x="17282" y="84475"/>
                </a:lnTo>
                <a:lnTo>
                  <a:pt x="18242" y="100797"/>
                </a:lnTo>
                <a:lnTo>
                  <a:pt x="23042" y="101757"/>
                </a:lnTo>
                <a:lnTo>
                  <a:pt x="33588" y="101757"/>
                </a:lnTo>
                <a:lnTo>
                  <a:pt x="38404" y="100797"/>
                </a:lnTo>
                <a:lnTo>
                  <a:pt x="43205" y="97916"/>
                </a:lnTo>
                <a:lnTo>
                  <a:pt x="48950" y="95996"/>
                </a:lnTo>
                <a:lnTo>
                  <a:pt x="52791" y="92156"/>
                </a:lnTo>
                <a:lnTo>
                  <a:pt x="56631" y="88315"/>
                </a:lnTo>
                <a:lnTo>
                  <a:pt x="56631" y="97916"/>
                </a:lnTo>
                <a:lnTo>
                  <a:pt x="57591" y="98877"/>
                </a:lnTo>
                <a:lnTo>
                  <a:pt x="58552" y="99837"/>
                </a:lnTo>
                <a:lnTo>
                  <a:pt x="61432" y="998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3" name="object 353"/>
          <p:cNvSpPr/>
          <p:nvPr/>
        </p:nvSpPr>
        <p:spPr>
          <a:xfrm>
            <a:off x="4764572" y="6688165"/>
            <a:ext cx="23042" cy="52806"/>
          </a:xfrm>
          <a:custGeom>
            <a:avLst/>
            <a:gdLst/>
            <a:ahLst/>
            <a:cxnLst/>
            <a:rect l="l" t="t" r="r" b="b"/>
            <a:pathLst>
              <a:path w="23042" h="52806">
                <a:moveTo>
                  <a:pt x="0" y="25923"/>
                </a:moveTo>
                <a:lnTo>
                  <a:pt x="0" y="29763"/>
                </a:lnTo>
                <a:lnTo>
                  <a:pt x="960" y="33604"/>
                </a:lnTo>
                <a:lnTo>
                  <a:pt x="2880" y="37444"/>
                </a:lnTo>
                <a:lnTo>
                  <a:pt x="3840" y="41285"/>
                </a:lnTo>
                <a:lnTo>
                  <a:pt x="6720" y="44165"/>
                </a:lnTo>
                <a:lnTo>
                  <a:pt x="8641" y="46085"/>
                </a:lnTo>
                <a:lnTo>
                  <a:pt x="12481" y="48966"/>
                </a:lnTo>
                <a:lnTo>
                  <a:pt x="15361" y="50886"/>
                </a:lnTo>
                <a:lnTo>
                  <a:pt x="19202" y="51846"/>
                </a:lnTo>
                <a:lnTo>
                  <a:pt x="23042" y="52806"/>
                </a:lnTo>
                <a:lnTo>
                  <a:pt x="22082" y="36484"/>
                </a:lnTo>
                <a:lnTo>
                  <a:pt x="19202" y="33604"/>
                </a:lnTo>
                <a:lnTo>
                  <a:pt x="18242" y="29763"/>
                </a:lnTo>
                <a:lnTo>
                  <a:pt x="18242" y="19202"/>
                </a:lnTo>
                <a:lnTo>
                  <a:pt x="16322" y="0"/>
                </a:lnTo>
                <a:lnTo>
                  <a:pt x="12481" y="2880"/>
                </a:lnTo>
                <a:lnTo>
                  <a:pt x="8641" y="4800"/>
                </a:lnTo>
                <a:lnTo>
                  <a:pt x="5760" y="8641"/>
                </a:lnTo>
                <a:lnTo>
                  <a:pt x="3840" y="11521"/>
                </a:lnTo>
                <a:lnTo>
                  <a:pt x="960" y="16322"/>
                </a:lnTo>
                <a:lnTo>
                  <a:pt x="0" y="20162"/>
                </a:lnTo>
                <a:lnTo>
                  <a:pt x="0" y="259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4" name="object 354"/>
          <p:cNvSpPr/>
          <p:nvPr/>
        </p:nvSpPr>
        <p:spPr>
          <a:xfrm>
            <a:off x="4883612" y="6680484"/>
            <a:ext cx="8641" cy="24002"/>
          </a:xfrm>
          <a:custGeom>
            <a:avLst/>
            <a:gdLst/>
            <a:ahLst/>
            <a:cxnLst/>
            <a:rect l="l" t="t" r="r" b="b"/>
            <a:pathLst>
              <a:path w="8641" h="24002">
                <a:moveTo>
                  <a:pt x="0" y="0"/>
                </a:moveTo>
                <a:lnTo>
                  <a:pt x="0" y="22082"/>
                </a:lnTo>
                <a:lnTo>
                  <a:pt x="960" y="21122"/>
                </a:lnTo>
                <a:lnTo>
                  <a:pt x="2880" y="22082"/>
                </a:lnTo>
                <a:lnTo>
                  <a:pt x="5760" y="24002"/>
                </a:lnTo>
                <a:lnTo>
                  <a:pt x="8641" y="11521"/>
                </a:lnTo>
                <a:lnTo>
                  <a:pt x="4800" y="7680"/>
                </a:lnTo>
                <a:lnTo>
                  <a:pt x="1920" y="4800"/>
                </a:lnTo>
                <a:lnTo>
                  <a:pt x="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5" name="object 355"/>
          <p:cNvSpPr/>
          <p:nvPr/>
        </p:nvSpPr>
        <p:spPr>
          <a:xfrm>
            <a:off x="4880731" y="6713128"/>
            <a:ext cx="68153" cy="64312"/>
          </a:xfrm>
          <a:custGeom>
            <a:avLst/>
            <a:gdLst/>
            <a:ahLst/>
            <a:cxnLst/>
            <a:rect l="l" t="t" r="r" b="b"/>
            <a:pathLst>
              <a:path w="68153" h="64312">
                <a:moveTo>
                  <a:pt x="960" y="27843"/>
                </a:moveTo>
                <a:lnTo>
                  <a:pt x="1920" y="26883"/>
                </a:lnTo>
                <a:lnTo>
                  <a:pt x="3840" y="24963"/>
                </a:lnTo>
                <a:lnTo>
                  <a:pt x="4800" y="23042"/>
                </a:lnTo>
                <a:lnTo>
                  <a:pt x="6720" y="22082"/>
                </a:lnTo>
                <a:lnTo>
                  <a:pt x="8641" y="20162"/>
                </a:lnTo>
                <a:lnTo>
                  <a:pt x="32644" y="21122"/>
                </a:lnTo>
                <a:lnTo>
                  <a:pt x="38389" y="21122"/>
                </a:lnTo>
                <a:lnTo>
                  <a:pt x="43190" y="22082"/>
                </a:lnTo>
                <a:lnTo>
                  <a:pt x="46070" y="24002"/>
                </a:lnTo>
                <a:lnTo>
                  <a:pt x="48950" y="26883"/>
                </a:lnTo>
                <a:lnTo>
                  <a:pt x="50871" y="29763"/>
                </a:lnTo>
                <a:lnTo>
                  <a:pt x="50871" y="38404"/>
                </a:lnTo>
                <a:lnTo>
                  <a:pt x="49911" y="40309"/>
                </a:lnTo>
                <a:lnTo>
                  <a:pt x="48950" y="42245"/>
                </a:lnTo>
                <a:lnTo>
                  <a:pt x="47030" y="44150"/>
                </a:lnTo>
                <a:lnTo>
                  <a:pt x="45110" y="46085"/>
                </a:lnTo>
                <a:lnTo>
                  <a:pt x="43190" y="47990"/>
                </a:lnTo>
                <a:lnTo>
                  <a:pt x="40325" y="48966"/>
                </a:lnTo>
                <a:lnTo>
                  <a:pt x="36484" y="49926"/>
                </a:lnTo>
                <a:lnTo>
                  <a:pt x="32644" y="50871"/>
                </a:lnTo>
                <a:lnTo>
                  <a:pt x="15361" y="50871"/>
                </a:lnTo>
                <a:lnTo>
                  <a:pt x="9601" y="49926"/>
                </a:lnTo>
                <a:lnTo>
                  <a:pt x="4800" y="47990"/>
                </a:lnTo>
                <a:lnTo>
                  <a:pt x="0" y="45125"/>
                </a:lnTo>
                <a:lnTo>
                  <a:pt x="3840" y="62392"/>
                </a:lnTo>
                <a:lnTo>
                  <a:pt x="8641" y="63367"/>
                </a:lnTo>
                <a:lnTo>
                  <a:pt x="15361" y="64312"/>
                </a:lnTo>
                <a:lnTo>
                  <a:pt x="30708" y="64312"/>
                </a:lnTo>
                <a:lnTo>
                  <a:pt x="37429" y="63367"/>
                </a:lnTo>
                <a:lnTo>
                  <a:pt x="43190" y="61432"/>
                </a:lnTo>
                <a:lnTo>
                  <a:pt x="48950" y="60472"/>
                </a:lnTo>
                <a:lnTo>
                  <a:pt x="53751" y="57591"/>
                </a:lnTo>
                <a:lnTo>
                  <a:pt x="56631" y="54711"/>
                </a:lnTo>
                <a:lnTo>
                  <a:pt x="60472" y="51831"/>
                </a:lnTo>
                <a:lnTo>
                  <a:pt x="63352" y="48966"/>
                </a:lnTo>
                <a:lnTo>
                  <a:pt x="65272" y="45125"/>
                </a:lnTo>
                <a:lnTo>
                  <a:pt x="67193" y="41285"/>
                </a:lnTo>
                <a:lnTo>
                  <a:pt x="68153" y="36469"/>
                </a:lnTo>
                <a:lnTo>
                  <a:pt x="68153" y="28803"/>
                </a:lnTo>
                <a:lnTo>
                  <a:pt x="67193" y="24963"/>
                </a:lnTo>
                <a:lnTo>
                  <a:pt x="65272" y="22082"/>
                </a:lnTo>
                <a:lnTo>
                  <a:pt x="64312" y="19202"/>
                </a:lnTo>
                <a:lnTo>
                  <a:pt x="61432" y="16322"/>
                </a:lnTo>
                <a:lnTo>
                  <a:pt x="58552" y="14401"/>
                </a:lnTo>
                <a:lnTo>
                  <a:pt x="55671" y="12481"/>
                </a:lnTo>
                <a:lnTo>
                  <a:pt x="52791" y="10561"/>
                </a:lnTo>
                <a:lnTo>
                  <a:pt x="48950" y="9601"/>
                </a:lnTo>
                <a:lnTo>
                  <a:pt x="45110" y="8641"/>
                </a:lnTo>
                <a:lnTo>
                  <a:pt x="41269" y="7680"/>
                </a:lnTo>
                <a:lnTo>
                  <a:pt x="36484" y="7680"/>
                </a:lnTo>
                <a:lnTo>
                  <a:pt x="12481" y="6720"/>
                </a:lnTo>
                <a:lnTo>
                  <a:pt x="8641" y="6720"/>
                </a:lnTo>
                <a:lnTo>
                  <a:pt x="5760" y="5760"/>
                </a:lnTo>
                <a:lnTo>
                  <a:pt x="2880" y="3840"/>
                </a:lnTo>
                <a:lnTo>
                  <a:pt x="960" y="1920"/>
                </a:lnTo>
                <a:lnTo>
                  <a:pt x="0" y="0"/>
                </a:lnTo>
                <a:lnTo>
                  <a:pt x="0" y="29763"/>
                </a:lnTo>
                <a:lnTo>
                  <a:pt x="960" y="2784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6" name="object 356"/>
          <p:cNvSpPr/>
          <p:nvPr/>
        </p:nvSpPr>
        <p:spPr>
          <a:xfrm>
            <a:off x="4861529" y="6640174"/>
            <a:ext cx="88315" cy="135346"/>
          </a:xfrm>
          <a:custGeom>
            <a:avLst/>
            <a:gdLst/>
            <a:ahLst/>
            <a:cxnLst/>
            <a:rect l="l" t="t" r="r" b="b"/>
            <a:pathLst>
              <a:path w="88315" h="135346">
                <a:moveTo>
                  <a:pt x="47030" y="66233"/>
                </a:moveTo>
                <a:lnTo>
                  <a:pt x="51846" y="65272"/>
                </a:lnTo>
                <a:lnTo>
                  <a:pt x="56631" y="64312"/>
                </a:lnTo>
                <a:lnTo>
                  <a:pt x="61432" y="62392"/>
                </a:lnTo>
                <a:lnTo>
                  <a:pt x="64312" y="60472"/>
                </a:lnTo>
                <a:lnTo>
                  <a:pt x="68153" y="57591"/>
                </a:lnTo>
                <a:lnTo>
                  <a:pt x="71033" y="54711"/>
                </a:lnTo>
                <a:lnTo>
                  <a:pt x="73913" y="51831"/>
                </a:lnTo>
                <a:lnTo>
                  <a:pt x="74874" y="47030"/>
                </a:lnTo>
                <a:lnTo>
                  <a:pt x="76794" y="43190"/>
                </a:lnTo>
                <a:lnTo>
                  <a:pt x="77754" y="38404"/>
                </a:lnTo>
                <a:lnTo>
                  <a:pt x="77754" y="26883"/>
                </a:lnTo>
                <a:lnTo>
                  <a:pt x="76794" y="24002"/>
                </a:lnTo>
                <a:lnTo>
                  <a:pt x="75834" y="21122"/>
                </a:lnTo>
                <a:lnTo>
                  <a:pt x="73913" y="18242"/>
                </a:lnTo>
                <a:lnTo>
                  <a:pt x="71033" y="15346"/>
                </a:lnTo>
                <a:lnTo>
                  <a:pt x="86395" y="15346"/>
                </a:lnTo>
                <a:lnTo>
                  <a:pt x="87355" y="14401"/>
                </a:lnTo>
                <a:lnTo>
                  <a:pt x="88315" y="13441"/>
                </a:lnTo>
                <a:lnTo>
                  <a:pt x="88315" y="4800"/>
                </a:lnTo>
                <a:lnTo>
                  <a:pt x="87355" y="3840"/>
                </a:lnTo>
                <a:lnTo>
                  <a:pt x="86395" y="2880"/>
                </a:lnTo>
                <a:lnTo>
                  <a:pt x="85435" y="1920"/>
                </a:lnTo>
                <a:lnTo>
                  <a:pt x="56631" y="1920"/>
                </a:lnTo>
                <a:lnTo>
                  <a:pt x="54711" y="960"/>
                </a:lnTo>
                <a:lnTo>
                  <a:pt x="49911" y="960"/>
                </a:lnTo>
                <a:lnTo>
                  <a:pt x="47030" y="0"/>
                </a:lnTo>
                <a:lnTo>
                  <a:pt x="36469" y="0"/>
                </a:lnTo>
                <a:lnTo>
                  <a:pt x="31683" y="960"/>
                </a:lnTo>
                <a:lnTo>
                  <a:pt x="27843" y="2880"/>
                </a:lnTo>
                <a:lnTo>
                  <a:pt x="23042" y="3840"/>
                </a:lnTo>
                <a:lnTo>
                  <a:pt x="19202" y="6720"/>
                </a:lnTo>
                <a:lnTo>
                  <a:pt x="16322" y="9601"/>
                </a:lnTo>
                <a:lnTo>
                  <a:pt x="12481" y="12481"/>
                </a:lnTo>
                <a:lnTo>
                  <a:pt x="10561" y="15346"/>
                </a:lnTo>
                <a:lnTo>
                  <a:pt x="8641" y="20162"/>
                </a:lnTo>
                <a:lnTo>
                  <a:pt x="6720" y="24002"/>
                </a:lnTo>
                <a:lnTo>
                  <a:pt x="5760" y="28788"/>
                </a:lnTo>
                <a:lnTo>
                  <a:pt x="5760" y="38404"/>
                </a:lnTo>
                <a:lnTo>
                  <a:pt x="6720" y="42245"/>
                </a:lnTo>
                <a:lnTo>
                  <a:pt x="7680" y="46070"/>
                </a:lnTo>
                <a:lnTo>
                  <a:pt x="8641" y="48950"/>
                </a:lnTo>
                <a:lnTo>
                  <a:pt x="10561" y="51831"/>
                </a:lnTo>
                <a:lnTo>
                  <a:pt x="12481" y="53751"/>
                </a:lnTo>
                <a:lnTo>
                  <a:pt x="10561" y="56631"/>
                </a:lnTo>
                <a:lnTo>
                  <a:pt x="8641" y="59512"/>
                </a:lnTo>
                <a:lnTo>
                  <a:pt x="6720" y="63352"/>
                </a:lnTo>
                <a:lnTo>
                  <a:pt x="4800" y="66233"/>
                </a:lnTo>
                <a:lnTo>
                  <a:pt x="3840" y="70073"/>
                </a:lnTo>
                <a:lnTo>
                  <a:pt x="3840" y="76794"/>
                </a:lnTo>
                <a:lnTo>
                  <a:pt x="4800" y="79674"/>
                </a:lnTo>
                <a:lnTo>
                  <a:pt x="6720" y="82555"/>
                </a:lnTo>
                <a:lnTo>
                  <a:pt x="7680" y="85435"/>
                </a:lnTo>
                <a:lnTo>
                  <a:pt x="10561" y="87355"/>
                </a:lnTo>
                <a:lnTo>
                  <a:pt x="13441" y="89275"/>
                </a:lnTo>
                <a:lnTo>
                  <a:pt x="11521" y="91196"/>
                </a:lnTo>
                <a:lnTo>
                  <a:pt x="9601" y="92156"/>
                </a:lnTo>
                <a:lnTo>
                  <a:pt x="7680" y="94076"/>
                </a:lnTo>
                <a:lnTo>
                  <a:pt x="6720" y="95996"/>
                </a:lnTo>
                <a:lnTo>
                  <a:pt x="4800" y="97916"/>
                </a:lnTo>
                <a:lnTo>
                  <a:pt x="3840" y="99837"/>
                </a:lnTo>
                <a:lnTo>
                  <a:pt x="2880" y="101757"/>
                </a:lnTo>
                <a:lnTo>
                  <a:pt x="1920" y="103677"/>
                </a:lnTo>
                <a:lnTo>
                  <a:pt x="960" y="105597"/>
                </a:lnTo>
                <a:lnTo>
                  <a:pt x="960" y="107518"/>
                </a:lnTo>
                <a:lnTo>
                  <a:pt x="0" y="110398"/>
                </a:lnTo>
                <a:lnTo>
                  <a:pt x="0" y="116159"/>
                </a:lnTo>
                <a:lnTo>
                  <a:pt x="960" y="119039"/>
                </a:lnTo>
                <a:lnTo>
                  <a:pt x="2880" y="121919"/>
                </a:lnTo>
                <a:lnTo>
                  <a:pt x="3840" y="125760"/>
                </a:lnTo>
                <a:lnTo>
                  <a:pt x="6720" y="127665"/>
                </a:lnTo>
                <a:lnTo>
                  <a:pt x="9601" y="130545"/>
                </a:lnTo>
                <a:lnTo>
                  <a:pt x="13441" y="132481"/>
                </a:lnTo>
                <a:lnTo>
                  <a:pt x="17282" y="134386"/>
                </a:lnTo>
                <a:lnTo>
                  <a:pt x="23042" y="135346"/>
                </a:lnTo>
                <a:lnTo>
                  <a:pt x="19202" y="118079"/>
                </a:lnTo>
                <a:lnTo>
                  <a:pt x="17282" y="115199"/>
                </a:lnTo>
                <a:lnTo>
                  <a:pt x="17282" y="106558"/>
                </a:lnTo>
                <a:lnTo>
                  <a:pt x="18242" y="104637"/>
                </a:lnTo>
                <a:lnTo>
                  <a:pt x="18242" y="103677"/>
                </a:lnTo>
                <a:lnTo>
                  <a:pt x="19202" y="102717"/>
                </a:lnTo>
                <a:lnTo>
                  <a:pt x="19202" y="67193"/>
                </a:lnTo>
                <a:lnTo>
                  <a:pt x="20162" y="65272"/>
                </a:lnTo>
                <a:lnTo>
                  <a:pt x="21122" y="64312"/>
                </a:lnTo>
                <a:lnTo>
                  <a:pt x="22082" y="62392"/>
                </a:lnTo>
                <a:lnTo>
                  <a:pt x="22082" y="30723"/>
                </a:lnTo>
                <a:lnTo>
                  <a:pt x="23042" y="28788"/>
                </a:lnTo>
                <a:lnTo>
                  <a:pt x="23042" y="25907"/>
                </a:lnTo>
                <a:lnTo>
                  <a:pt x="24002" y="23027"/>
                </a:lnTo>
                <a:lnTo>
                  <a:pt x="24963" y="21122"/>
                </a:lnTo>
                <a:lnTo>
                  <a:pt x="26883" y="19187"/>
                </a:lnTo>
                <a:lnTo>
                  <a:pt x="28803" y="17282"/>
                </a:lnTo>
                <a:lnTo>
                  <a:pt x="30723" y="16322"/>
                </a:lnTo>
                <a:lnTo>
                  <a:pt x="32628" y="15346"/>
                </a:lnTo>
                <a:lnTo>
                  <a:pt x="35524" y="13441"/>
                </a:lnTo>
                <a:lnTo>
                  <a:pt x="48005" y="13441"/>
                </a:lnTo>
                <a:lnTo>
                  <a:pt x="52806" y="15346"/>
                </a:lnTo>
                <a:lnTo>
                  <a:pt x="56631" y="18242"/>
                </a:lnTo>
                <a:lnTo>
                  <a:pt x="59527" y="22067"/>
                </a:lnTo>
                <a:lnTo>
                  <a:pt x="61432" y="26883"/>
                </a:lnTo>
                <a:lnTo>
                  <a:pt x="61432" y="38404"/>
                </a:lnTo>
                <a:lnTo>
                  <a:pt x="60472" y="41269"/>
                </a:lnTo>
                <a:lnTo>
                  <a:pt x="59527" y="43190"/>
                </a:lnTo>
                <a:lnTo>
                  <a:pt x="58552" y="46070"/>
                </a:lnTo>
                <a:lnTo>
                  <a:pt x="56631" y="47990"/>
                </a:lnTo>
                <a:lnTo>
                  <a:pt x="54711" y="48950"/>
                </a:lnTo>
                <a:lnTo>
                  <a:pt x="52806" y="50871"/>
                </a:lnTo>
                <a:lnTo>
                  <a:pt x="50871" y="51831"/>
                </a:lnTo>
                <a:lnTo>
                  <a:pt x="48005" y="52791"/>
                </a:lnTo>
                <a:lnTo>
                  <a:pt x="45125" y="53751"/>
                </a:lnTo>
                <a:lnTo>
                  <a:pt x="35524" y="53751"/>
                </a:lnTo>
                <a:lnTo>
                  <a:pt x="30723" y="51831"/>
                </a:lnTo>
                <a:lnTo>
                  <a:pt x="27843" y="64312"/>
                </a:lnTo>
                <a:lnTo>
                  <a:pt x="30723" y="65272"/>
                </a:lnTo>
                <a:lnTo>
                  <a:pt x="34564" y="66233"/>
                </a:lnTo>
                <a:lnTo>
                  <a:pt x="47030" y="6623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7" name="object 357"/>
          <p:cNvSpPr/>
          <p:nvPr/>
        </p:nvSpPr>
        <p:spPr>
          <a:xfrm>
            <a:off x="4963287" y="6644015"/>
            <a:ext cx="81594" cy="97917"/>
          </a:xfrm>
          <a:custGeom>
            <a:avLst/>
            <a:gdLst/>
            <a:ahLst/>
            <a:cxnLst/>
            <a:rect l="l" t="t" r="r" b="b"/>
            <a:pathLst>
              <a:path w="81594" h="97917">
                <a:moveTo>
                  <a:pt x="21122" y="1920"/>
                </a:moveTo>
                <a:lnTo>
                  <a:pt x="16322" y="5760"/>
                </a:lnTo>
                <a:lnTo>
                  <a:pt x="12481" y="9601"/>
                </a:lnTo>
                <a:lnTo>
                  <a:pt x="8641" y="14401"/>
                </a:lnTo>
                <a:lnTo>
                  <a:pt x="5760" y="20162"/>
                </a:lnTo>
                <a:lnTo>
                  <a:pt x="3840" y="25908"/>
                </a:lnTo>
                <a:lnTo>
                  <a:pt x="960" y="32628"/>
                </a:lnTo>
                <a:lnTo>
                  <a:pt x="0" y="39349"/>
                </a:lnTo>
                <a:lnTo>
                  <a:pt x="0" y="55671"/>
                </a:lnTo>
                <a:lnTo>
                  <a:pt x="960" y="63352"/>
                </a:lnTo>
                <a:lnTo>
                  <a:pt x="3840" y="69113"/>
                </a:lnTo>
                <a:lnTo>
                  <a:pt x="5760" y="75834"/>
                </a:lnTo>
                <a:lnTo>
                  <a:pt x="8641" y="80634"/>
                </a:lnTo>
                <a:lnTo>
                  <a:pt x="12481" y="85435"/>
                </a:lnTo>
                <a:lnTo>
                  <a:pt x="16322" y="89275"/>
                </a:lnTo>
                <a:lnTo>
                  <a:pt x="21122" y="92156"/>
                </a:lnTo>
                <a:lnTo>
                  <a:pt x="26883" y="95036"/>
                </a:lnTo>
                <a:lnTo>
                  <a:pt x="32628" y="96956"/>
                </a:lnTo>
                <a:lnTo>
                  <a:pt x="39349" y="97917"/>
                </a:lnTo>
                <a:lnTo>
                  <a:pt x="55686" y="97917"/>
                </a:lnTo>
                <a:lnTo>
                  <a:pt x="59512" y="96956"/>
                </a:lnTo>
                <a:lnTo>
                  <a:pt x="63352" y="95996"/>
                </a:lnTo>
                <a:lnTo>
                  <a:pt x="66233" y="95036"/>
                </a:lnTo>
                <a:lnTo>
                  <a:pt x="69113" y="95036"/>
                </a:lnTo>
                <a:lnTo>
                  <a:pt x="71993" y="94076"/>
                </a:lnTo>
                <a:lnTo>
                  <a:pt x="74874" y="93116"/>
                </a:lnTo>
                <a:lnTo>
                  <a:pt x="76794" y="92156"/>
                </a:lnTo>
                <a:lnTo>
                  <a:pt x="78714" y="91196"/>
                </a:lnTo>
                <a:lnTo>
                  <a:pt x="79674" y="90236"/>
                </a:lnTo>
                <a:lnTo>
                  <a:pt x="80634" y="90236"/>
                </a:lnTo>
                <a:lnTo>
                  <a:pt x="80634" y="88315"/>
                </a:lnTo>
                <a:lnTo>
                  <a:pt x="81594" y="88315"/>
                </a:lnTo>
                <a:lnTo>
                  <a:pt x="81594" y="78714"/>
                </a:lnTo>
                <a:lnTo>
                  <a:pt x="80634" y="78714"/>
                </a:lnTo>
                <a:lnTo>
                  <a:pt x="80634" y="77754"/>
                </a:lnTo>
                <a:lnTo>
                  <a:pt x="79674" y="76794"/>
                </a:lnTo>
                <a:lnTo>
                  <a:pt x="77754" y="76794"/>
                </a:lnTo>
                <a:lnTo>
                  <a:pt x="76794" y="77754"/>
                </a:lnTo>
                <a:lnTo>
                  <a:pt x="74874" y="77754"/>
                </a:lnTo>
                <a:lnTo>
                  <a:pt x="73913" y="78714"/>
                </a:lnTo>
                <a:lnTo>
                  <a:pt x="71993" y="79674"/>
                </a:lnTo>
                <a:lnTo>
                  <a:pt x="69113" y="80634"/>
                </a:lnTo>
                <a:lnTo>
                  <a:pt x="66233" y="81594"/>
                </a:lnTo>
                <a:lnTo>
                  <a:pt x="63352" y="82555"/>
                </a:lnTo>
                <a:lnTo>
                  <a:pt x="60472" y="83515"/>
                </a:lnTo>
                <a:lnTo>
                  <a:pt x="56631" y="83515"/>
                </a:lnTo>
                <a:lnTo>
                  <a:pt x="52791" y="84475"/>
                </a:lnTo>
                <a:lnTo>
                  <a:pt x="43190" y="84475"/>
                </a:lnTo>
                <a:lnTo>
                  <a:pt x="38404" y="83515"/>
                </a:lnTo>
                <a:lnTo>
                  <a:pt x="34564" y="81594"/>
                </a:lnTo>
                <a:lnTo>
                  <a:pt x="30723" y="79674"/>
                </a:lnTo>
                <a:lnTo>
                  <a:pt x="27843" y="77754"/>
                </a:lnTo>
                <a:lnTo>
                  <a:pt x="24963" y="74874"/>
                </a:lnTo>
                <a:lnTo>
                  <a:pt x="22082" y="71993"/>
                </a:lnTo>
                <a:lnTo>
                  <a:pt x="21122" y="68153"/>
                </a:lnTo>
                <a:lnTo>
                  <a:pt x="20162" y="64312"/>
                </a:lnTo>
                <a:lnTo>
                  <a:pt x="19202" y="60472"/>
                </a:lnTo>
                <a:lnTo>
                  <a:pt x="18242" y="55671"/>
                </a:lnTo>
                <a:lnTo>
                  <a:pt x="18242" y="34564"/>
                </a:lnTo>
                <a:lnTo>
                  <a:pt x="19202" y="30723"/>
                </a:lnTo>
                <a:lnTo>
                  <a:pt x="20162" y="26883"/>
                </a:lnTo>
                <a:lnTo>
                  <a:pt x="21122" y="24003"/>
                </a:lnTo>
                <a:lnTo>
                  <a:pt x="23042" y="21122"/>
                </a:lnTo>
                <a:lnTo>
                  <a:pt x="26883" y="0"/>
                </a:lnTo>
                <a:lnTo>
                  <a:pt x="21122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8" name="object 358"/>
          <p:cNvSpPr/>
          <p:nvPr/>
        </p:nvSpPr>
        <p:spPr>
          <a:xfrm>
            <a:off x="4981529" y="6640174"/>
            <a:ext cx="67193" cy="54711"/>
          </a:xfrm>
          <a:custGeom>
            <a:avLst/>
            <a:gdLst/>
            <a:ahLst/>
            <a:cxnLst/>
            <a:rect l="l" t="t" r="r" b="b"/>
            <a:pathLst>
              <a:path w="67193" h="54711">
                <a:moveTo>
                  <a:pt x="20162" y="0"/>
                </a:moveTo>
                <a:lnTo>
                  <a:pt x="13441" y="960"/>
                </a:lnTo>
                <a:lnTo>
                  <a:pt x="8641" y="3840"/>
                </a:lnTo>
                <a:lnTo>
                  <a:pt x="4800" y="24963"/>
                </a:lnTo>
                <a:lnTo>
                  <a:pt x="6720" y="22067"/>
                </a:lnTo>
                <a:lnTo>
                  <a:pt x="9601" y="19187"/>
                </a:lnTo>
                <a:lnTo>
                  <a:pt x="11521" y="17282"/>
                </a:lnTo>
                <a:lnTo>
                  <a:pt x="15361" y="15346"/>
                </a:lnTo>
                <a:lnTo>
                  <a:pt x="18227" y="14401"/>
                </a:lnTo>
                <a:lnTo>
                  <a:pt x="22082" y="13441"/>
                </a:lnTo>
                <a:lnTo>
                  <a:pt x="34549" y="13441"/>
                </a:lnTo>
                <a:lnTo>
                  <a:pt x="40309" y="16322"/>
                </a:lnTo>
                <a:lnTo>
                  <a:pt x="44150" y="21122"/>
                </a:lnTo>
                <a:lnTo>
                  <a:pt x="48950" y="25907"/>
                </a:lnTo>
                <a:lnTo>
                  <a:pt x="50871" y="32628"/>
                </a:lnTo>
                <a:lnTo>
                  <a:pt x="49911" y="42245"/>
                </a:lnTo>
                <a:lnTo>
                  <a:pt x="0" y="42245"/>
                </a:lnTo>
                <a:lnTo>
                  <a:pt x="0" y="38404"/>
                </a:lnTo>
                <a:lnTo>
                  <a:pt x="0" y="54711"/>
                </a:lnTo>
                <a:lnTo>
                  <a:pt x="62392" y="54711"/>
                </a:lnTo>
                <a:lnTo>
                  <a:pt x="64312" y="53751"/>
                </a:lnTo>
                <a:lnTo>
                  <a:pt x="65272" y="52791"/>
                </a:lnTo>
                <a:lnTo>
                  <a:pt x="67193" y="51831"/>
                </a:lnTo>
                <a:lnTo>
                  <a:pt x="67193" y="37429"/>
                </a:lnTo>
                <a:lnTo>
                  <a:pt x="66233" y="31683"/>
                </a:lnTo>
                <a:lnTo>
                  <a:pt x="65272" y="26883"/>
                </a:lnTo>
                <a:lnTo>
                  <a:pt x="63352" y="21122"/>
                </a:lnTo>
                <a:lnTo>
                  <a:pt x="61432" y="17282"/>
                </a:lnTo>
                <a:lnTo>
                  <a:pt x="57591" y="13441"/>
                </a:lnTo>
                <a:lnTo>
                  <a:pt x="54711" y="8641"/>
                </a:lnTo>
                <a:lnTo>
                  <a:pt x="49911" y="5760"/>
                </a:lnTo>
                <a:lnTo>
                  <a:pt x="45110" y="3840"/>
                </a:lnTo>
                <a:lnTo>
                  <a:pt x="40309" y="960"/>
                </a:lnTo>
                <a:lnTo>
                  <a:pt x="33604" y="0"/>
                </a:lnTo>
                <a:lnTo>
                  <a:pt x="2016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9" name="object 359"/>
          <p:cNvSpPr/>
          <p:nvPr/>
        </p:nvSpPr>
        <p:spPr>
          <a:xfrm>
            <a:off x="5120716" y="6642094"/>
            <a:ext cx="17282" cy="98877"/>
          </a:xfrm>
          <a:custGeom>
            <a:avLst/>
            <a:gdLst/>
            <a:ahLst/>
            <a:cxnLst/>
            <a:rect l="l" t="t" r="r" b="b"/>
            <a:pathLst>
              <a:path w="17282" h="98877">
                <a:moveTo>
                  <a:pt x="960" y="96956"/>
                </a:moveTo>
                <a:lnTo>
                  <a:pt x="1920" y="97917"/>
                </a:lnTo>
                <a:lnTo>
                  <a:pt x="3840" y="97917"/>
                </a:lnTo>
                <a:lnTo>
                  <a:pt x="5760" y="98877"/>
                </a:lnTo>
                <a:lnTo>
                  <a:pt x="9601" y="98877"/>
                </a:lnTo>
                <a:lnTo>
                  <a:pt x="11521" y="97917"/>
                </a:lnTo>
                <a:lnTo>
                  <a:pt x="15361" y="97917"/>
                </a:lnTo>
                <a:lnTo>
                  <a:pt x="15361" y="96956"/>
                </a:lnTo>
                <a:lnTo>
                  <a:pt x="16322" y="96956"/>
                </a:lnTo>
                <a:lnTo>
                  <a:pt x="16322" y="95996"/>
                </a:lnTo>
                <a:lnTo>
                  <a:pt x="17282" y="95996"/>
                </a:lnTo>
                <a:lnTo>
                  <a:pt x="17282" y="1920"/>
                </a:lnTo>
                <a:lnTo>
                  <a:pt x="16322" y="1920"/>
                </a:lnTo>
                <a:lnTo>
                  <a:pt x="16322" y="960"/>
                </a:lnTo>
                <a:lnTo>
                  <a:pt x="15361" y="960"/>
                </a:lnTo>
                <a:lnTo>
                  <a:pt x="1536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96956"/>
                </a:lnTo>
                <a:lnTo>
                  <a:pt x="960" y="9695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0" name="object 360"/>
          <p:cNvSpPr/>
          <p:nvPr/>
        </p:nvSpPr>
        <p:spPr>
          <a:xfrm>
            <a:off x="5118795" y="6603690"/>
            <a:ext cx="21122" cy="20162"/>
          </a:xfrm>
          <a:custGeom>
            <a:avLst/>
            <a:gdLst/>
            <a:ahLst/>
            <a:cxnLst/>
            <a:rect l="l" t="t" r="r" b="b"/>
            <a:pathLst>
              <a:path w="21122" h="20162">
                <a:moveTo>
                  <a:pt x="21122" y="9601"/>
                </a:moveTo>
                <a:lnTo>
                  <a:pt x="21122" y="5760"/>
                </a:lnTo>
                <a:lnTo>
                  <a:pt x="20162" y="3840"/>
                </a:lnTo>
                <a:lnTo>
                  <a:pt x="18242" y="1920"/>
                </a:lnTo>
                <a:lnTo>
                  <a:pt x="17282" y="960"/>
                </a:lnTo>
                <a:lnTo>
                  <a:pt x="14401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1920"/>
                </a:lnTo>
                <a:lnTo>
                  <a:pt x="0" y="3840"/>
                </a:lnTo>
                <a:lnTo>
                  <a:pt x="0" y="16322"/>
                </a:lnTo>
                <a:lnTo>
                  <a:pt x="1920" y="18242"/>
                </a:lnTo>
                <a:lnTo>
                  <a:pt x="3840" y="19202"/>
                </a:lnTo>
                <a:lnTo>
                  <a:pt x="5760" y="20162"/>
                </a:lnTo>
                <a:lnTo>
                  <a:pt x="14401" y="20162"/>
                </a:lnTo>
                <a:lnTo>
                  <a:pt x="17282" y="19202"/>
                </a:lnTo>
                <a:lnTo>
                  <a:pt x="18242" y="18242"/>
                </a:lnTo>
                <a:lnTo>
                  <a:pt x="20162" y="16322"/>
                </a:lnTo>
                <a:lnTo>
                  <a:pt x="21122" y="13441"/>
                </a:lnTo>
                <a:lnTo>
                  <a:pt x="21122" y="96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1" name="object 361"/>
          <p:cNvSpPr/>
          <p:nvPr/>
        </p:nvSpPr>
        <p:spPr>
          <a:xfrm>
            <a:off x="5168722" y="6640174"/>
            <a:ext cx="79674" cy="100797"/>
          </a:xfrm>
          <a:custGeom>
            <a:avLst/>
            <a:gdLst/>
            <a:ahLst/>
            <a:cxnLst/>
            <a:rect l="l" t="t" r="r" b="b"/>
            <a:pathLst>
              <a:path w="79674" h="100797">
                <a:moveTo>
                  <a:pt x="17282" y="32628"/>
                </a:moveTo>
                <a:lnTo>
                  <a:pt x="22082" y="26883"/>
                </a:lnTo>
                <a:lnTo>
                  <a:pt x="25908" y="22067"/>
                </a:lnTo>
                <a:lnTo>
                  <a:pt x="30708" y="19187"/>
                </a:lnTo>
                <a:lnTo>
                  <a:pt x="34564" y="16322"/>
                </a:lnTo>
                <a:lnTo>
                  <a:pt x="39364" y="14401"/>
                </a:lnTo>
                <a:lnTo>
                  <a:pt x="46085" y="14401"/>
                </a:lnTo>
                <a:lnTo>
                  <a:pt x="48950" y="15346"/>
                </a:lnTo>
                <a:lnTo>
                  <a:pt x="51831" y="16322"/>
                </a:lnTo>
                <a:lnTo>
                  <a:pt x="54711" y="18242"/>
                </a:lnTo>
                <a:lnTo>
                  <a:pt x="56631" y="20162"/>
                </a:lnTo>
                <a:lnTo>
                  <a:pt x="57591" y="22067"/>
                </a:lnTo>
                <a:lnTo>
                  <a:pt x="59512" y="24002"/>
                </a:lnTo>
                <a:lnTo>
                  <a:pt x="60472" y="26883"/>
                </a:lnTo>
                <a:lnTo>
                  <a:pt x="61432" y="30723"/>
                </a:lnTo>
                <a:lnTo>
                  <a:pt x="62392" y="33588"/>
                </a:lnTo>
                <a:lnTo>
                  <a:pt x="63352" y="37429"/>
                </a:lnTo>
                <a:lnTo>
                  <a:pt x="63352" y="98877"/>
                </a:lnTo>
                <a:lnTo>
                  <a:pt x="64312" y="98877"/>
                </a:lnTo>
                <a:lnTo>
                  <a:pt x="64312" y="99837"/>
                </a:lnTo>
                <a:lnTo>
                  <a:pt x="67193" y="99837"/>
                </a:lnTo>
                <a:lnTo>
                  <a:pt x="68153" y="100797"/>
                </a:lnTo>
                <a:lnTo>
                  <a:pt x="72953" y="100797"/>
                </a:lnTo>
                <a:lnTo>
                  <a:pt x="74874" y="99837"/>
                </a:lnTo>
                <a:lnTo>
                  <a:pt x="77754" y="99837"/>
                </a:lnTo>
                <a:lnTo>
                  <a:pt x="78714" y="98877"/>
                </a:lnTo>
                <a:lnTo>
                  <a:pt x="79674" y="98877"/>
                </a:lnTo>
                <a:lnTo>
                  <a:pt x="79674" y="28788"/>
                </a:lnTo>
                <a:lnTo>
                  <a:pt x="77754" y="24002"/>
                </a:lnTo>
                <a:lnTo>
                  <a:pt x="76794" y="19187"/>
                </a:lnTo>
                <a:lnTo>
                  <a:pt x="74874" y="15346"/>
                </a:lnTo>
                <a:lnTo>
                  <a:pt x="72953" y="11506"/>
                </a:lnTo>
                <a:lnTo>
                  <a:pt x="70073" y="7680"/>
                </a:lnTo>
                <a:lnTo>
                  <a:pt x="66233" y="5760"/>
                </a:lnTo>
                <a:lnTo>
                  <a:pt x="62392" y="2880"/>
                </a:lnTo>
                <a:lnTo>
                  <a:pt x="57591" y="960"/>
                </a:lnTo>
                <a:lnTo>
                  <a:pt x="52791" y="0"/>
                </a:lnTo>
                <a:lnTo>
                  <a:pt x="41269" y="0"/>
                </a:lnTo>
                <a:lnTo>
                  <a:pt x="36469" y="1920"/>
                </a:lnTo>
                <a:lnTo>
                  <a:pt x="30708" y="3840"/>
                </a:lnTo>
                <a:lnTo>
                  <a:pt x="25908" y="6720"/>
                </a:lnTo>
                <a:lnTo>
                  <a:pt x="20162" y="11506"/>
                </a:lnTo>
                <a:lnTo>
                  <a:pt x="15361" y="17282"/>
                </a:lnTo>
                <a:lnTo>
                  <a:pt x="15361" y="3840"/>
                </a:lnTo>
                <a:lnTo>
                  <a:pt x="14401" y="2880"/>
                </a:lnTo>
                <a:lnTo>
                  <a:pt x="13441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98877"/>
                </a:lnTo>
                <a:lnTo>
                  <a:pt x="960" y="98877"/>
                </a:lnTo>
                <a:lnTo>
                  <a:pt x="1920" y="99837"/>
                </a:lnTo>
                <a:lnTo>
                  <a:pt x="4800" y="99837"/>
                </a:lnTo>
                <a:lnTo>
                  <a:pt x="5760" y="100797"/>
                </a:lnTo>
                <a:lnTo>
                  <a:pt x="10561" y="100797"/>
                </a:lnTo>
                <a:lnTo>
                  <a:pt x="11521" y="99837"/>
                </a:lnTo>
                <a:lnTo>
                  <a:pt x="15361" y="99837"/>
                </a:lnTo>
                <a:lnTo>
                  <a:pt x="16322" y="98877"/>
                </a:lnTo>
                <a:lnTo>
                  <a:pt x="17282" y="97916"/>
                </a:lnTo>
                <a:lnTo>
                  <a:pt x="17282" y="3262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2" name="object 362"/>
          <p:cNvSpPr/>
          <p:nvPr/>
        </p:nvSpPr>
        <p:spPr>
          <a:xfrm>
            <a:off x="1964344" y="6892640"/>
            <a:ext cx="138226" cy="99837"/>
          </a:xfrm>
          <a:custGeom>
            <a:avLst/>
            <a:gdLst/>
            <a:ahLst/>
            <a:cxnLst/>
            <a:rect l="l" t="t" r="r" b="b"/>
            <a:pathLst>
              <a:path w="138226" h="99837">
                <a:moveTo>
                  <a:pt x="132466" y="99837"/>
                </a:moveTo>
                <a:lnTo>
                  <a:pt x="136306" y="99837"/>
                </a:lnTo>
                <a:lnTo>
                  <a:pt x="136306" y="98877"/>
                </a:lnTo>
                <a:lnTo>
                  <a:pt x="137266" y="98877"/>
                </a:lnTo>
                <a:lnTo>
                  <a:pt x="137266" y="97916"/>
                </a:lnTo>
                <a:lnTo>
                  <a:pt x="138226" y="97916"/>
                </a:lnTo>
                <a:lnTo>
                  <a:pt x="138226" y="33604"/>
                </a:lnTo>
                <a:lnTo>
                  <a:pt x="137266" y="28803"/>
                </a:lnTo>
                <a:lnTo>
                  <a:pt x="136306" y="24002"/>
                </a:lnTo>
                <a:lnTo>
                  <a:pt x="135346" y="19202"/>
                </a:lnTo>
                <a:lnTo>
                  <a:pt x="133426" y="15361"/>
                </a:lnTo>
                <a:lnTo>
                  <a:pt x="130545" y="11521"/>
                </a:lnTo>
                <a:lnTo>
                  <a:pt x="128625" y="7680"/>
                </a:lnTo>
                <a:lnTo>
                  <a:pt x="124785" y="4800"/>
                </a:lnTo>
                <a:lnTo>
                  <a:pt x="120944" y="2880"/>
                </a:lnTo>
                <a:lnTo>
                  <a:pt x="117119" y="960"/>
                </a:lnTo>
                <a:lnTo>
                  <a:pt x="112303" y="0"/>
                </a:lnTo>
                <a:lnTo>
                  <a:pt x="100782" y="0"/>
                </a:lnTo>
                <a:lnTo>
                  <a:pt x="98877" y="960"/>
                </a:lnTo>
                <a:lnTo>
                  <a:pt x="95996" y="1920"/>
                </a:lnTo>
                <a:lnTo>
                  <a:pt x="94076" y="2880"/>
                </a:lnTo>
                <a:lnTo>
                  <a:pt x="91196" y="3840"/>
                </a:lnTo>
                <a:lnTo>
                  <a:pt x="88315" y="5760"/>
                </a:lnTo>
                <a:lnTo>
                  <a:pt x="85435" y="7680"/>
                </a:lnTo>
                <a:lnTo>
                  <a:pt x="83515" y="9601"/>
                </a:lnTo>
                <a:lnTo>
                  <a:pt x="80634" y="12481"/>
                </a:lnTo>
                <a:lnTo>
                  <a:pt x="77754" y="15361"/>
                </a:lnTo>
                <a:lnTo>
                  <a:pt x="73913" y="18242"/>
                </a:lnTo>
                <a:lnTo>
                  <a:pt x="72953" y="15361"/>
                </a:lnTo>
                <a:lnTo>
                  <a:pt x="71993" y="13441"/>
                </a:lnTo>
                <a:lnTo>
                  <a:pt x="70073" y="10561"/>
                </a:lnTo>
                <a:lnTo>
                  <a:pt x="68153" y="8641"/>
                </a:lnTo>
                <a:lnTo>
                  <a:pt x="66233" y="6720"/>
                </a:lnTo>
                <a:lnTo>
                  <a:pt x="64312" y="4800"/>
                </a:lnTo>
                <a:lnTo>
                  <a:pt x="61432" y="3840"/>
                </a:lnTo>
                <a:lnTo>
                  <a:pt x="59512" y="1920"/>
                </a:lnTo>
                <a:lnTo>
                  <a:pt x="55671" y="960"/>
                </a:lnTo>
                <a:lnTo>
                  <a:pt x="52791" y="0"/>
                </a:lnTo>
                <a:lnTo>
                  <a:pt x="40309" y="0"/>
                </a:lnTo>
                <a:lnTo>
                  <a:pt x="35509" y="960"/>
                </a:lnTo>
                <a:lnTo>
                  <a:pt x="30708" y="3840"/>
                </a:lnTo>
                <a:lnTo>
                  <a:pt x="25923" y="6720"/>
                </a:lnTo>
                <a:lnTo>
                  <a:pt x="21107" y="10561"/>
                </a:lnTo>
                <a:lnTo>
                  <a:pt x="15361" y="16322"/>
                </a:lnTo>
                <a:lnTo>
                  <a:pt x="15361" y="2880"/>
                </a:lnTo>
                <a:lnTo>
                  <a:pt x="14386" y="1920"/>
                </a:lnTo>
                <a:lnTo>
                  <a:pt x="11521" y="1920"/>
                </a:lnTo>
                <a:lnTo>
                  <a:pt x="10546" y="960"/>
                </a:lnTo>
                <a:lnTo>
                  <a:pt x="6705" y="960"/>
                </a:lnTo>
                <a:lnTo>
                  <a:pt x="480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97916"/>
                </a:lnTo>
                <a:lnTo>
                  <a:pt x="960" y="97916"/>
                </a:lnTo>
                <a:lnTo>
                  <a:pt x="960" y="98877"/>
                </a:lnTo>
                <a:lnTo>
                  <a:pt x="1920" y="99837"/>
                </a:lnTo>
                <a:lnTo>
                  <a:pt x="15361" y="99837"/>
                </a:lnTo>
                <a:lnTo>
                  <a:pt x="16306" y="98877"/>
                </a:lnTo>
                <a:lnTo>
                  <a:pt x="17266" y="98877"/>
                </a:lnTo>
                <a:lnTo>
                  <a:pt x="17266" y="32644"/>
                </a:lnTo>
                <a:lnTo>
                  <a:pt x="22082" y="26883"/>
                </a:lnTo>
                <a:lnTo>
                  <a:pt x="26868" y="22082"/>
                </a:lnTo>
                <a:lnTo>
                  <a:pt x="30708" y="19202"/>
                </a:lnTo>
                <a:lnTo>
                  <a:pt x="34549" y="16322"/>
                </a:lnTo>
                <a:lnTo>
                  <a:pt x="38389" y="14401"/>
                </a:lnTo>
                <a:lnTo>
                  <a:pt x="45110" y="14401"/>
                </a:lnTo>
                <a:lnTo>
                  <a:pt x="47990" y="15361"/>
                </a:lnTo>
                <a:lnTo>
                  <a:pt x="49911" y="16322"/>
                </a:lnTo>
                <a:lnTo>
                  <a:pt x="52791" y="17282"/>
                </a:lnTo>
                <a:lnTo>
                  <a:pt x="54711" y="19202"/>
                </a:lnTo>
                <a:lnTo>
                  <a:pt x="55671" y="22082"/>
                </a:lnTo>
                <a:lnTo>
                  <a:pt x="57591" y="24002"/>
                </a:lnTo>
                <a:lnTo>
                  <a:pt x="58552" y="26883"/>
                </a:lnTo>
                <a:lnTo>
                  <a:pt x="59512" y="29763"/>
                </a:lnTo>
                <a:lnTo>
                  <a:pt x="60472" y="33604"/>
                </a:lnTo>
                <a:lnTo>
                  <a:pt x="60472" y="98877"/>
                </a:lnTo>
                <a:lnTo>
                  <a:pt x="61432" y="98877"/>
                </a:lnTo>
                <a:lnTo>
                  <a:pt x="62392" y="99837"/>
                </a:lnTo>
                <a:lnTo>
                  <a:pt x="75834" y="99837"/>
                </a:lnTo>
                <a:lnTo>
                  <a:pt x="76794" y="98877"/>
                </a:lnTo>
                <a:lnTo>
                  <a:pt x="77754" y="97916"/>
                </a:lnTo>
                <a:lnTo>
                  <a:pt x="77754" y="32644"/>
                </a:lnTo>
                <a:lnTo>
                  <a:pt x="82555" y="26883"/>
                </a:lnTo>
                <a:lnTo>
                  <a:pt x="86395" y="22082"/>
                </a:lnTo>
                <a:lnTo>
                  <a:pt x="90236" y="19202"/>
                </a:lnTo>
                <a:lnTo>
                  <a:pt x="95036" y="16322"/>
                </a:lnTo>
                <a:lnTo>
                  <a:pt x="98877" y="14401"/>
                </a:lnTo>
                <a:lnTo>
                  <a:pt x="105597" y="14401"/>
                </a:lnTo>
                <a:lnTo>
                  <a:pt x="108463" y="15361"/>
                </a:lnTo>
                <a:lnTo>
                  <a:pt x="110398" y="16322"/>
                </a:lnTo>
                <a:lnTo>
                  <a:pt x="113278" y="17282"/>
                </a:lnTo>
                <a:lnTo>
                  <a:pt x="115183" y="19202"/>
                </a:lnTo>
                <a:lnTo>
                  <a:pt x="116159" y="22082"/>
                </a:lnTo>
                <a:lnTo>
                  <a:pt x="118064" y="24002"/>
                </a:lnTo>
                <a:lnTo>
                  <a:pt x="119024" y="26883"/>
                </a:lnTo>
                <a:lnTo>
                  <a:pt x="119999" y="29763"/>
                </a:lnTo>
                <a:lnTo>
                  <a:pt x="119999" y="33604"/>
                </a:lnTo>
                <a:lnTo>
                  <a:pt x="120944" y="36484"/>
                </a:lnTo>
                <a:lnTo>
                  <a:pt x="120944" y="98877"/>
                </a:lnTo>
                <a:lnTo>
                  <a:pt x="121904" y="98877"/>
                </a:lnTo>
                <a:lnTo>
                  <a:pt x="122864" y="99837"/>
                </a:lnTo>
                <a:lnTo>
                  <a:pt x="132466" y="998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3" name="object 363"/>
          <p:cNvSpPr/>
          <p:nvPr/>
        </p:nvSpPr>
        <p:spPr>
          <a:xfrm>
            <a:off x="2126574" y="6892640"/>
            <a:ext cx="76794" cy="101757"/>
          </a:xfrm>
          <a:custGeom>
            <a:avLst/>
            <a:gdLst/>
            <a:ahLst/>
            <a:cxnLst/>
            <a:rect l="l" t="t" r="r" b="b"/>
            <a:pathLst>
              <a:path w="76794" h="101757">
                <a:moveTo>
                  <a:pt x="71033" y="11521"/>
                </a:moveTo>
                <a:lnTo>
                  <a:pt x="68153" y="8641"/>
                </a:lnTo>
                <a:lnTo>
                  <a:pt x="65272" y="5760"/>
                </a:lnTo>
                <a:lnTo>
                  <a:pt x="61432" y="3840"/>
                </a:lnTo>
                <a:lnTo>
                  <a:pt x="56631" y="1920"/>
                </a:lnTo>
                <a:lnTo>
                  <a:pt x="51831" y="960"/>
                </a:lnTo>
                <a:lnTo>
                  <a:pt x="46085" y="0"/>
                </a:lnTo>
                <a:lnTo>
                  <a:pt x="32628" y="0"/>
                </a:lnTo>
                <a:lnTo>
                  <a:pt x="28803" y="960"/>
                </a:lnTo>
                <a:lnTo>
                  <a:pt x="25923" y="1920"/>
                </a:lnTo>
                <a:lnTo>
                  <a:pt x="22082" y="1920"/>
                </a:lnTo>
                <a:lnTo>
                  <a:pt x="19202" y="3840"/>
                </a:lnTo>
                <a:lnTo>
                  <a:pt x="16322" y="4800"/>
                </a:lnTo>
                <a:lnTo>
                  <a:pt x="14401" y="5760"/>
                </a:lnTo>
                <a:lnTo>
                  <a:pt x="11521" y="6720"/>
                </a:lnTo>
                <a:lnTo>
                  <a:pt x="9601" y="7680"/>
                </a:lnTo>
                <a:lnTo>
                  <a:pt x="7680" y="8641"/>
                </a:lnTo>
                <a:lnTo>
                  <a:pt x="6720" y="9601"/>
                </a:lnTo>
                <a:lnTo>
                  <a:pt x="5760" y="10561"/>
                </a:lnTo>
                <a:lnTo>
                  <a:pt x="5760" y="11521"/>
                </a:lnTo>
                <a:lnTo>
                  <a:pt x="4800" y="12481"/>
                </a:lnTo>
                <a:lnTo>
                  <a:pt x="4800" y="20162"/>
                </a:lnTo>
                <a:lnTo>
                  <a:pt x="5760" y="21122"/>
                </a:lnTo>
                <a:lnTo>
                  <a:pt x="5760" y="22082"/>
                </a:lnTo>
                <a:lnTo>
                  <a:pt x="6720" y="23042"/>
                </a:lnTo>
                <a:lnTo>
                  <a:pt x="10561" y="23042"/>
                </a:lnTo>
                <a:lnTo>
                  <a:pt x="11521" y="22082"/>
                </a:lnTo>
                <a:lnTo>
                  <a:pt x="13441" y="21122"/>
                </a:lnTo>
                <a:lnTo>
                  <a:pt x="15361" y="19202"/>
                </a:lnTo>
                <a:lnTo>
                  <a:pt x="18242" y="18242"/>
                </a:lnTo>
                <a:lnTo>
                  <a:pt x="21122" y="17282"/>
                </a:lnTo>
                <a:lnTo>
                  <a:pt x="24003" y="16322"/>
                </a:lnTo>
                <a:lnTo>
                  <a:pt x="26883" y="15361"/>
                </a:lnTo>
                <a:lnTo>
                  <a:pt x="30723" y="14401"/>
                </a:lnTo>
                <a:lnTo>
                  <a:pt x="34564" y="13441"/>
                </a:lnTo>
                <a:lnTo>
                  <a:pt x="42245" y="13441"/>
                </a:lnTo>
                <a:lnTo>
                  <a:pt x="45125" y="14401"/>
                </a:lnTo>
                <a:lnTo>
                  <a:pt x="47990" y="15361"/>
                </a:lnTo>
                <a:lnTo>
                  <a:pt x="50871" y="16322"/>
                </a:lnTo>
                <a:lnTo>
                  <a:pt x="52806" y="17282"/>
                </a:lnTo>
                <a:lnTo>
                  <a:pt x="54711" y="19202"/>
                </a:lnTo>
                <a:lnTo>
                  <a:pt x="56631" y="21122"/>
                </a:lnTo>
                <a:lnTo>
                  <a:pt x="57591" y="23042"/>
                </a:lnTo>
                <a:lnTo>
                  <a:pt x="58552" y="25923"/>
                </a:lnTo>
                <a:lnTo>
                  <a:pt x="59527" y="28803"/>
                </a:lnTo>
                <a:lnTo>
                  <a:pt x="59527" y="42245"/>
                </a:lnTo>
                <a:lnTo>
                  <a:pt x="39349" y="42245"/>
                </a:lnTo>
                <a:lnTo>
                  <a:pt x="32628" y="43205"/>
                </a:lnTo>
                <a:lnTo>
                  <a:pt x="26883" y="44165"/>
                </a:lnTo>
                <a:lnTo>
                  <a:pt x="21122" y="46085"/>
                </a:lnTo>
                <a:lnTo>
                  <a:pt x="16322" y="48005"/>
                </a:lnTo>
                <a:lnTo>
                  <a:pt x="12481" y="49926"/>
                </a:lnTo>
                <a:lnTo>
                  <a:pt x="8641" y="52791"/>
                </a:lnTo>
                <a:lnTo>
                  <a:pt x="5760" y="55686"/>
                </a:lnTo>
                <a:lnTo>
                  <a:pt x="3840" y="59527"/>
                </a:lnTo>
                <a:lnTo>
                  <a:pt x="960" y="63352"/>
                </a:lnTo>
                <a:lnTo>
                  <a:pt x="0" y="68153"/>
                </a:lnTo>
                <a:lnTo>
                  <a:pt x="0" y="77754"/>
                </a:lnTo>
                <a:lnTo>
                  <a:pt x="960" y="81594"/>
                </a:lnTo>
                <a:lnTo>
                  <a:pt x="2880" y="85435"/>
                </a:lnTo>
                <a:lnTo>
                  <a:pt x="3840" y="88315"/>
                </a:lnTo>
                <a:lnTo>
                  <a:pt x="6720" y="92156"/>
                </a:lnTo>
                <a:lnTo>
                  <a:pt x="8641" y="94076"/>
                </a:lnTo>
                <a:lnTo>
                  <a:pt x="11521" y="96956"/>
                </a:lnTo>
                <a:lnTo>
                  <a:pt x="15361" y="97916"/>
                </a:lnTo>
                <a:lnTo>
                  <a:pt x="19202" y="99837"/>
                </a:lnTo>
                <a:lnTo>
                  <a:pt x="17282" y="77754"/>
                </a:lnTo>
                <a:lnTo>
                  <a:pt x="17282" y="70073"/>
                </a:lnTo>
                <a:lnTo>
                  <a:pt x="18242" y="67193"/>
                </a:lnTo>
                <a:lnTo>
                  <a:pt x="19202" y="65288"/>
                </a:lnTo>
                <a:lnTo>
                  <a:pt x="20162" y="63352"/>
                </a:lnTo>
                <a:lnTo>
                  <a:pt x="22082" y="61447"/>
                </a:lnTo>
                <a:lnTo>
                  <a:pt x="24003" y="59527"/>
                </a:lnTo>
                <a:lnTo>
                  <a:pt x="26883" y="57607"/>
                </a:lnTo>
                <a:lnTo>
                  <a:pt x="29763" y="56631"/>
                </a:lnTo>
                <a:lnTo>
                  <a:pt x="32628" y="55686"/>
                </a:lnTo>
                <a:lnTo>
                  <a:pt x="36469" y="55686"/>
                </a:lnTo>
                <a:lnTo>
                  <a:pt x="40309" y="54726"/>
                </a:lnTo>
                <a:lnTo>
                  <a:pt x="59527" y="54726"/>
                </a:lnTo>
                <a:lnTo>
                  <a:pt x="59527" y="74874"/>
                </a:lnTo>
                <a:lnTo>
                  <a:pt x="55686" y="79689"/>
                </a:lnTo>
                <a:lnTo>
                  <a:pt x="50871" y="82555"/>
                </a:lnTo>
                <a:lnTo>
                  <a:pt x="47030" y="84475"/>
                </a:lnTo>
                <a:lnTo>
                  <a:pt x="43190" y="87355"/>
                </a:lnTo>
                <a:lnTo>
                  <a:pt x="39349" y="88315"/>
                </a:lnTo>
                <a:lnTo>
                  <a:pt x="29763" y="88315"/>
                </a:lnTo>
                <a:lnTo>
                  <a:pt x="24963" y="86395"/>
                </a:lnTo>
                <a:lnTo>
                  <a:pt x="22082" y="84475"/>
                </a:lnTo>
                <a:lnTo>
                  <a:pt x="23042" y="100797"/>
                </a:lnTo>
                <a:lnTo>
                  <a:pt x="27843" y="101757"/>
                </a:lnTo>
                <a:lnTo>
                  <a:pt x="38404" y="101757"/>
                </a:lnTo>
                <a:lnTo>
                  <a:pt x="43190" y="99837"/>
                </a:lnTo>
                <a:lnTo>
                  <a:pt x="47990" y="97916"/>
                </a:lnTo>
                <a:lnTo>
                  <a:pt x="52806" y="95036"/>
                </a:lnTo>
                <a:lnTo>
                  <a:pt x="57591" y="92156"/>
                </a:lnTo>
                <a:lnTo>
                  <a:pt x="61432" y="88315"/>
                </a:lnTo>
                <a:lnTo>
                  <a:pt x="61432" y="97916"/>
                </a:lnTo>
                <a:lnTo>
                  <a:pt x="62392" y="98877"/>
                </a:lnTo>
                <a:lnTo>
                  <a:pt x="63352" y="99837"/>
                </a:lnTo>
                <a:lnTo>
                  <a:pt x="74874" y="99837"/>
                </a:lnTo>
                <a:lnTo>
                  <a:pt x="75834" y="98877"/>
                </a:lnTo>
                <a:lnTo>
                  <a:pt x="76794" y="97916"/>
                </a:lnTo>
                <a:lnTo>
                  <a:pt x="76794" y="28803"/>
                </a:lnTo>
                <a:lnTo>
                  <a:pt x="75834" y="24002"/>
                </a:lnTo>
                <a:lnTo>
                  <a:pt x="73914" y="19202"/>
                </a:lnTo>
                <a:lnTo>
                  <a:pt x="72953" y="15361"/>
                </a:lnTo>
                <a:lnTo>
                  <a:pt x="71033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4" name="object 364"/>
          <p:cNvSpPr/>
          <p:nvPr/>
        </p:nvSpPr>
        <p:spPr>
          <a:xfrm>
            <a:off x="2143856" y="6970395"/>
            <a:ext cx="5760" cy="23042"/>
          </a:xfrm>
          <a:custGeom>
            <a:avLst/>
            <a:gdLst/>
            <a:ahLst/>
            <a:cxnLst/>
            <a:rect l="l" t="t" r="r" b="b"/>
            <a:pathLst>
              <a:path w="5760" h="23042">
                <a:moveTo>
                  <a:pt x="1920" y="3840"/>
                </a:moveTo>
                <a:lnTo>
                  <a:pt x="0" y="0"/>
                </a:lnTo>
                <a:lnTo>
                  <a:pt x="1920" y="22082"/>
                </a:lnTo>
                <a:lnTo>
                  <a:pt x="5760" y="23042"/>
                </a:lnTo>
                <a:lnTo>
                  <a:pt x="4800" y="6720"/>
                </a:lnTo>
                <a:lnTo>
                  <a:pt x="192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5" name="object 365"/>
          <p:cNvSpPr/>
          <p:nvPr/>
        </p:nvSpPr>
        <p:spPr>
          <a:xfrm>
            <a:off x="2234092" y="6892640"/>
            <a:ext cx="79674" cy="99837"/>
          </a:xfrm>
          <a:custGeom>
            <a:avLst/>
            <a:gdLst/>
            <a:ahLst/>
            <a:cxnLst/>
            <a:rect l="l" t="t" r="r" b="b"/>
            <a:pathLst>
              <a:path w="79674" h="99837">
                <a:moveTo>
                  <a:pt x="15361" y="16322"/>
                </a:moveTo>
                <a:lnTo>
                  <a:pt x="15361" y="3840"/>
                </a:lnTo>
                <a:lnTo>
                  <a:pt x="14401" y="2880"/>
                </a:lnTo>
                <a:lnTo>
                  <a:pt x="14401" y="1920"/>
                </a:lnTo>
                <a:lnTo>
                  <a:pt x="11521" y="1920"/>
                </a:lnTo>
                <a:lnTo>
                  <a:pt x="10561" y="960"/>
                </a:lnTo>
                <a:lnTo>
                  <a:pt x="5760" y="960"/>
                </a:lnTo>
                <a:lnTo>
                  <a:pt x="480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98877"/>
                </a:lnTo>
                <a:lnTo>
                  <a:pt x="960" y="98877"/>
                </a:lnTo>
                <a:lnTo>
                  <a:pt x="1920" y="99837"/>
                </a:lnTo>
                <a:lnTo>
                  <a:pt x="15361" y="99837"/>
                </a:lnTo>
                <a:lnTo>
                  <a:pt x="15361" y="98877"/>
                </a:lnTo>
                <a:lnTo>
                  <a:pt x="16322" y="98877"/>
                </a:lnTo>
                <a:lnTo>
                  <a:pt x="17282" y="97916"/>
                </a:lnTo>
                <a:lnTo>
                  <a:pt x="17282" y="32644"/>
                </a:lnTo>
                <a:lnTo>
                  <a:pt x="22082" y="26883"/>
                </a:lnTo>
                <a:lnTo>
                  <a:pt x="25923" y="22082"/>
                </a:lnTo>
                <a:lnTo>
                  <a:pt x="30708" y="19202"/>
                </a:lnTo>
                <a:lnTo>
                  <a:pt x="34549" y="16322"/>
                </a:lnTo>
                <a:lnTo>
                  <a:pt x="38389" y="14401"/>
                </a:lnTo>
                <a:lnTo>
                  <a:pt x="46085" y="14401"/>
                </a:lnTo>
                <a:lnTo>
                  <a:pt x="48950" y="15361"/>
                </a:lnTo>
                <a:lnTo>
                  <a:pt x="51831" y="16322"/>
                </a:lnTo>
                <a:lnTo>
                  <a:pt x="54711" y="17282"/>
                </a:lnTo>
                <a:lnTo>
                  <a:pt x="56631" y="19202"/>
                </a:lnTo>
                <a:lnTo>
                  <a:pt x="57591" y="22082"/>
                </a:lnTo>
                <a:lnTo>
                  <a:pt x="59512" y="24002"/>
                </a:lnTo>
                <a:lnTo>
                  <a:pt x="60472" y="26883"/>
                </a:lnTo>
                <a:lnTo>
                  <a:pt x="61432" y="29763"/>
                </a:lnTo>
                <a:lnTo>
                  <a:pt x="62392" y="33604"/>
                </a:lnTo>
                <a:lnTo>
                  <a:pt x="62392" y="97916"/>
                </a:lnTo>
                <a:lnTo>
                  <a:pt x="63352" y="97916"/>
                </a:lnTo>
                <a:lnTo>
                  <a:pt x="63352" y="98877"/>
                </a:lnTo>
                <a:lnTo>
                  <a:pt x="64312" y="98877"/>
                </a:lnTo>
                <a:lnTo>
                  <a:pt x="64312" y="99837"/>
                </a:lnTo>
                <a:lnTo>
                  <a:pt x="77754" y="99837"/>
                </a:lnTo>
                <a:lnTo>
                  <a:pt x="78714" y="98877"/>
                </a:lnTo>
                <a:lnTo>
                  <a:pt x="79674" y="98877"/>
                </a:lnTo>
                <a:lnTo>
                  <a:pt x="79674" y="33604"/>
                </a:lnTo>
                <a:lnTo>
                  <a:pt x="78714" y="28803"/>
                </a:lnTo>
                <a:lnTo>
                  <a:pt x="77754" y="24002"/>
                </a:lnTo>
                <a:lnTo>
                  <a:pt x="76794" y="19202"/>
                </a:lnTo>
                <a:lnTo>
                  <a:pt x="74874" y="15361"/>
                </a:lnTo>
                <a:lnTo>
                  <a:pt x="71993" y="11521"/>
                </a:lnTo>
                <a:lnTo>
                  <a:pt x="70073" y="7680"/>
                </a:lnTo>
                <a:lnTo>
                  <a:pt x="66233" y="4800"/>
                </a:lnTo>
                <a:lnTo>
                  <a:pt x="62392" y="2880"/>
                </a:lnTo>
                <a:lnTo>
                  <a:pt x="57591" y="960"/>
                </a:lnTo>
                <a:lnTo>
                  <a:pt x="52791" y="0"/>
                </a:lnTo>
                <a:lnTo>
                  <a:pt x="41269" y="0"/>
                </a:lnTo>
                <a:lnTo>
                  <a:pt x="35524" y="960"/>
                </a:lnTo>
                <a:lnTo>
                  <a:pt x="30708" y="3840"/>
                </a:lnTo>
                <a:lnTo>
                  <a:pt x="25923" y="6720"/>
                </a:lnTo>
                <a:lnTo>
                  <a:pt x="20162" y="10561"/>
                </a:lnTo>
                <a:lnTo>
                  <a:pt x="15361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6" name="object 366"/>
          <p:cNvSpPr/>
          <p:nvPr/>
        </p:nvSpPr>
        <p:spPr>
          <a:xfrm>
            <a:off x="2344491" y="6893600"/>
            <a:ext cx="79674" cy="100797"/>
          </a:xfrm>
          <a:custGeom>
            <a:avLst/>
            <a:gdLst/>
            <a:ahLst/>
            <a:cxnLst/>
            <a:rect l="l" t="t" r="r" b="b"/>
            <a:pathLst>
              <a:path w="79674" h="100797">
                <a:moveTo>
                  <a:pt x="79674" y="2880"/>
                </a:moveTo>
                <a:lnTo>
                  <a:pt x="78714" y="1920"/>
                </a:lnTo>
                <a:lnTo>
                  <a:pt x="78714" y="960"/>
                </a:lnTo>
                <a:lnTo>
                  <a:pt x="74874" y="960"/>
                </a:lnTo>
                <a:lnTo>
                  <a:pt x="73913" y="0"/>
                </a:lnTo>
                <a:lnTo>
                  <a:pt x="69113" y="0"/>
                </a:lnTo>
                <a:lnTo>
                  <a:pt x="68153" y="960"/>
                </a:lnTo>
                <a:lnTo>
                  <a:pt x="64312" y="960"/>
                </a:lnTo>
                <a:lnTo>
                  <a:pt x="63352" y="1920"/>
                </a:lnTo>
                <a:lnTo>
                  <a:pt x="62392" y="1920"/>
                </a:lnTo>
                <a:lnTo>
                  <a:pt x="62392" y="68168"/>
                </a:lnTo>
                <a:lnTo>
                  <a:pt x="57591" y="73913"/>
                </a:lnTo>
                <a:lnTo>
                  <a:pt x="52791" y="78729"/>
                </a:lnTo>
                <a:lnTo>
                  <a:pt x="48950" y="81594"/>
                </a:lnTo>
                <a:lnTo>
                  <a:pt x="45110" y="84475"/>
                </a:lnTo>
                <a:lnTo>
                  <a:pt x="40309" y="86395"/>
                </a:lnTo>
                <a:lnTo>
                  <a:pt x="32628" y="86395"/>
                </a:lnTo>
                <a:lnTo>
                  <a:pt x="29748" y="85435"/>
                </a:lnTo>
                <a:lnTo>
                  <a:pt x="27828" y="84475"/>
                </a:lnTo>
                <a:lnTo>
                  <a:pt x="24947" y="82570"/>
                </a:lnTo>
                <a:lnTo>
                  <a:pt x="23042" y="80634"/>
                </a:lnTo>
                <a:lnTo>
                  <a:pt x="21107" y="78729"/>
                </a:lnTo>
                <a:lnTo>
                  <a:pt x="20162" y="76794"/>
                </a:lnTo>
                <a:lnTo>
                  <a:pt x="18227" y="73913"/>
                </a:lnTo>
                <a:lnTo>
                  <a:pt x="18227" y="70073"/>
                </a:lnTo>
                <a:lnTo>
                  <a:pt x="17266" y="67193"/>
                </a:lnTo>
                <a:lnTo>
                  <a:pt x="16322" y="62392"/>
                </a:lnTo>
                <a:lnTo>
                  <a:pt x="16322" y="1920"/>
                </a:lnTo>
                <a:lnTo>
                  <a:pt x="15361" y="960"/>
                </a:lnTo>
                <a:lnTo>
                  <a:pt x="12481" y="960"/>
                </a:lnTo>
                <a:lnTo>
                  <a:pt x="11521" y="0"/>
                </a:lnTo>
                <a:lnTo>
                  <a:pt x="6720" y="0"/>
                </a:lnTo>
                <a:lnTo>
                  <a:pt x="480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72008"/>
                </a:lnTo>
                <a:lnTo>
                  <a:pt x="960" y="76794"/>
                </a:lnTo>
                <a:lnTo>
                  <a:pt x="2880" y="81594"/>
                </a:lnTo>
                <a:lnTo>
                  <a:pt x="4800" y="85435"/>
                </a:lnTo>
                <a:lnTo>
                  <a:pt x="6720" y="89275"/>
                </a:lnTo>
                <a:lnTo>
                  <a:pt x="9601" y="93116"/>
                </a:lnTo>
                <a:lnTo>
                  <a:pt x="13441" y="95036"/>
                </a:lnTo>
                <a:lnTo>
                  <a:pt x="17266" y="97916"/>
                </a:lnTo>
                <a:lnTo>
                  <a:pt x="21107" y="99837"/>
                </a:lnTo>
                <a:lnTo>
                  <a:pt x="26883" y="100797"/>
                </a:lnTo>
                <a:lnTo>
                  <a:pt x="38389" y="100797"/>
                </a:lnTo>
                <a:lnTo>
                  <a:pt x="43190" y="98877"/>
                </a:lnTo>
                <a:lnTo>
                  <a:pt x="47990" y="96956"/>
                </a:lnTo>
                <a:lnTo>
                  <a:pt x="53751" y="94076"/>
                </a:lnTo>
                <a:lnTo>
                  <a:pt x="58552" y="89275"/>
                </a:lnTo>
                <a:lnTo>
                  <a:pt x="64312" y="83515"/>
                </a:lnTo>
                <a:lnTo>
                  <a:pt x="64312" y="97916"/>
                </a:lnTo>
                <a:lnTo>
                  <a:pt x="65272" y="97916"/>
                </a:lnTo>
                <a:lnTo>
                  <a:pt x="65272" y="98877"/>
                </a:lnTo>
                <a:lnTo>
                  <a:pt x="77754" y="98877"/>
                </a:lnTo>
                <a:lnTo>
                  <a:pt x="78714" y="97916"/>
                </a:lnTo>
                <a:lnTo>
                  <a:pt x="79674" y="96956"/>
                </a:lnTo>
                <a:lnTo>
                  <a:pt x="79674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7" name="object 367"/>
          <p:cNvSpPr/>
          <p:nvPr/>
        </p:nvSpPr>
        <p:spPr>
          <a:xfrm>
            <a:off x="2443368" y="6848490"/>
            <a:ext cx="62392" cy="143987"/>
          </a:xfrm>
          <a:custGeom>
            <a:avLst/>
            <a:gdLst/>
            <a:ahLst/>
            <a:cxnLst/>
            <a:rect l="l" t="t" r="r" b="b"/>
            <a:pathLst>
              <a:path w="62392" h="143987">
                <a:moveTo>
                  <a:pt x="56631" y="47990"/>
                </a:moveTo>
                <a:lnTo>
                  <a:pt x="55671" y="47030"/>
                </a:lnTo>
                <a:lnTo>
                  <a:pt x="55671" y="46070"/>
                </a:lnTo>
                <a:lnTo>
                  <a:pt x="33588" y="46070"/>
                </a:lnTo>
                <a:lnTo>
                  <a:pt x="33588" y="28788"/>
                </a:lnTo>
                <a:lnTo>
                  <a:pt x="34549" y="25923"/>
                </a:lnTo>
                <a:lnTo>
                  <a:pt x="34549" y="23027"/>
                </a:lnTo>
                <a:lnTo>
                  <a:pt x="35509" y="21107"/>
                </a:lnTo>
                <a:lnTo>
                  <a:pt x="36484" y="19202"/>
                </a:lnTo>
                <a:lnTo>
                  <a:pt x="37429" y="17266"/>
                </a:lnTo>
                <a:lnTo>
                  <a:pt x="39349" y="16306"/>
                </a:lnTo>
                <a:lnTo>
                  <a:pt x="41269" y="15361"/>
                </a:lnTo>
                <a:lnTo>
                  <a:pt x="42230" y="14386"/>
                </a:lnTo>
                <a:lnTo>
                  <a:pt x="53751" y="14386"/>
                </a:lnTo>
                <a:lnTo>
                  <a:pt x="54711" y="15361"/>
                </a:lnTo>
                <a:lnTo>
                  <a:pt x="55671" y="15361"/>
                </a:lnTo>
                <a:lnTo>
                  <a:pt x="56631" y="16306"/>
                </a:lnTo>
                <a:lnTo>
                  <a:pt x="58552" y="16306"/>
                </a:lnTo>
                <a:lnTo>
                  <a:pt x="59512" y="17266"/>
                </a:lnTo>
                <a:lnTo>
                  <a:pt x="61432" y="17266"/>
                </a:lnTo>
                <a:lnTo>
                  <a:pt x="61432" y="15361"/>
                </a:lnTo>
                <a:lnTo>
                  <a:pt x="62392" y="15361"/>
                </a:lnTo>
                <a:lnTo>
                  <a:pt x="62392" y="5760"/>
                </a:lnTo>
                <a:lnTo>
                  <a:pt x="61432" y="4800"/>
                </a:lnTo>
                <a:lnTo>
                  <a:pt x="61432" y="3840"/>
                </a:lnTo>
                <a:lnTo>
                  <a:pt x="60472" y="3840"/>
                </a:lnTo>
                <a:lnTo>
                  <a:pt x="60472" y="2865"/>
                </a:lnTo>
                <a:lnTo>
                  <a:pt x="59512" y="2865"/>
                </a:lnTo>
                <a:lnTo>
                  <a:pt x="58552" y="1920"/>
                </a:lnTo>
                <a:lnTo>
                  <a:pt x="57591" y="1920"/>
                </a:lnTo>
                <a:lnTo>
                  <a:pt x="55671" y="960"/>
                </a:lnTo>
                <a:lnTo>
                  <a:pt x="52791" y="960"/>
                </a:lnTo>
                <a:lnTo>
                  <a:pt x="50871" y="0"/>
                </a:lnTo>
                <a:lnTo>
                  <a:pt x="41269" y="0"/>
                </a:lnTo>
                <a:lnTo>
                  <a:pt x="36484" y="960"/>
                </a:lnTo>
                <a:lnTo>
                  <a:pt x="32628" y="1920"/>
                </a:lnTo>
                <a:lnTo>
                  <a:pt x="28788" y="3840"/>
                </a:lnTo>
                <a:lnTo>
                  <a:pt x="25923" y="5760"/>
                </a:lnTo>
                <a:lnTo>
                  <a:pt x="23987" y="8641"/>
                </a:lnTo>
                <a:lnTo>
                  <a:pt x="21107" y="11521"/>
                </a:lnTo>
                <a:lnTo>
                  <a:pt x="19202" y="15361"/>
                </a:lnTo>
                <a:lnTo>
                  <a:pt x="18242" y="20147"/>
                </a:lnTo>
                <a:lnTo>
                  <a:pt x="17266" y="24947"/>
                </a:lnTo>
                <a:lnTo>
                  <a:pt x="16306" y="29763"/>
                </a:lnTo>
                <a:lnTo>
                  <a:pt x="16306" y="46070"/>
                </a:lnTo>
                <a:lnTo>
                  <a:pt x="1920" y="46070"/>
                </a:lnTo>
                <a:lnTo>
                  <a:pt x="960" y="47030"/>
                </a:lnTo>
                <a:lnTo>
                  <a:pt x="960" y="47990"/>
                </a:lnTo>
                <a:lnTo>
                  <a:pt x="0" y="47990"/>
                </a:lnTo>
                <a:lnTo>
                  <a:pt x="0" y="57591"/>
                </a:lnTo>
                <a:lnTo>
                  <a:pt x="960" y="58552"/>
                </a:lnTo>
                <a:lnTo>
                  <a:pt x="960" y="59512"/>
                </a:lnTo>
                <a:lnTo>
                  <a:pt x="1920" y="60472"/>
                </a:lnTo>
                <a:lnTo>
                  <a:pt x="16306" y="60472"/>
                </a:lnTo>
                <a:lnTo>
                  <a:pt x="16306" y="143027"/>
                </a:lnTo>
                <a:lnTo>
                  <a:pt x="17266" y="143027"/>
                </a:lnTo>
                <a:lnTo>
                  <a:pt x="18242" y="143987"/>
                </a:lnTo>
                <a:lnTo>
                  <a:pt x="31668" y="143987"/>
                </a:lnTo>
                <a:lnTo>
                  <a:pt x="32628" y="143027"/>
                </a:lnTo>
                <a:lnTo>
                  <a:pt x="33588" y="142067"/>
                </a:lnTo>
                <a:lnTo>
                  <a:pt x="33588" y="60472"/>
                </a:lnTo>
                <a:lnTo>
                  <a:pt x="54711" y="60472"/>
                </a:lnTo>
                <a:lnTo>
                  <a:pt x="55671" y="59512"/>
                </a:lnTo>
                <a:lnTo>
                  <a:pt x="56631" y="58552"/>
                </a:lnTo>
                <a:lnTo>
                  <a:pt x="57591" y="57591"/>
                </a:lnTo>
                <a:lnTo>
                  <a:pt x="57591" y="49911"/>
                </a:lnTo>
                <a:lnTo>
                  <a:pt x="56631" y="48950"/>
                </a:lnTo>
                <a:lnTo>
                  <a:pt x="56631" y="4799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8" name="object 368"/>
          <p:cNvSpPr/>
          <p:nvPr/>
        </p:nvSpPr>
        <p:spPr>
          <a:xfrm>
            <a:off x="2509601" y="6892640"/>
            <a:ext cx="75834" cy="101757"/>
          </a:xfrm>
          <a:custGeom>
            <a:avLst/>
            <a:gdLst/>
            <a:ahLst/>
            <a:cxnLst/>
            <a:rect l="l" t="t" r="r" b="b"/>
            <a:pathLst>
              <a:path w="75834" h="101757">
                <a:moveTo>
                  <a:pt x="71033" y="11521"/>
                </a:moveTo>
                <a:lnTo>
                  <a:pt x="67193" y="8641"/>
                </a:lnTo>
                <a:lnTo>
                  <a:pt x="64312" y="5760"/>
                </a:lnTo>
                <a:lnTo>
                  <a:pt x="61447" y="3840"/>
                </a:lnTo>
                <a:lnTo>
                  <a:pt x="56631" y="1920"/>
                </a:lnTo>
                <a:lnTo>
                  <a:pt x="51831" y="960"/>
                </a:lnTo>
                <a:lnTo>
                  <a:pt x="46085" y="0"/>
                </a:lnTo>
                <a:lnTo>
                  <a:pt x="32644" y="0"/>
                </a:lnTo>
                <a:lnTo>
                  <a:pt x="28803" y="960"/>
                </a:lnTo>
                <a:lnTo>
                  <a:pt x="24963" y="1920"/>
                </a:lnTo>
                <a:lnTo>
                  <a:pt x="22082" y="1920"/>
                </a:lnTo>
                <a:lnTo>
                  <a:pt x="19202" y="3840"/>
                </a:lnTo>
                <a:lnTo>
                  <a:pt x="16322" y="4800"/>
                </a:lnTo>
                <a:lnTo>
                  <a:pt x="13441" y="5760"/>
                </a:lnTo>
                <a:lnTo>
                  <a:pt x="11521" y="6720"/>
                </a:lnTo>
                <a:lnTo>
                  <a:pt x="8641" y="7680"/>
                </a:lnTo>
                <a:lnTo>
                  <a:pt x="7680" y="8641"/>
                </a:lnTo>
                <a:lnTo>
                  <a:pt x="6720" y="9601"/>
                </a:lnTo>
                <a:lnTo>
                  <a:pt x="5760" y="10561"/>
                </a:lnTo>
                <a:lnTo>
                  <a:pt x="4800" y="11521"/>
                </a:lnTo>
                <a:lnTo>
                  <a:pt x="4800" y="21122"/>
                </a:lnTo>
                <a:lnTo>
                  <a:pt x="5760" y="22082"/>
                </a:lnTo>
                <a:lnTo>
                  <a:pt x="5760" y="23042"/>
                </a:lnTo>
                <a:lnTo>
                  <a:pt x="9601" y="23042"/>
                </a:lnTo>
                <a:lnTo>
                  <a:pt x="11521" y="22082"/>
                </a:lnTo>
                <a:lnTo>
                  <a:pt x="13441" y="21122"/>
                </a:lnTo>
                <a:lnTo>
                  <a:pt x="15361" y="19202"/>
                </a:lnTo>
                <a:lnTo>
                  <a:pt x="17282" y="18242"/>
                </a:lnTo>
                <a:lnTo>
                  <a:pt x="20162" y="17282"/>
                </a:lnTo>
                <a:lnTo>
                  <a:pt x="23042" y="16322"/>
                </a:lnTo>
                <a:lnTo>
                  <a:pt x="26883" y="15361"/>
                </a:lnTo>
                <a:lnTo>
                  <a:pt x="29763" y="14401"/>
                </a:lnTo>
                <a:lnTo>
                  <a:pt x="33604" y="13441"/>
                </a:lnTo>
                <a:lnTo>
                  <a:pt x="41269" y="13441"/>
                </a:lnTo>
                <a:lnTo>
                  <a:pt x="45110" y="14401"/>
                </a:lnTo>
                <a:lnTo>
                  <a:pt x="47990" y="15361"/>
                </a:lnTo>
                <a:lnTo>
                  <a:pt x="49926" y="16322"/>
                </a:lnTo>
                <a:lnTo>
                  <a:pt x="52791" y="17282"/>
                </a:lnTo>
                <a:lnTo>
                  <a:pt x="53766" y="19202"/>
                </a:lnTo>
                <a:lnTo>
                  <a:pt x="55671" y="21122"/>
                </a:lnTo>
                <a:lnTo>
                  <a:pt x="57607" y="23042"/>
                </a:lnTo>
                <a:lnTo>
                  <a:pt x="57607" y="25923"/>
                </a:lnTo>
                <a:lnTo>
                  <a:pt x="58552" y="28803"/>
                </a:lnTo>
                <a:lnTo>
                  <a:pt x="58552" y="42245"/>
                </a:lnTo>
                <a:lnTo>
                  <a:pt x="39364" y="42245"/>
                </a:lnTo>
                <a:lnTo>
                  <a:pt x="32644" y="43205"/>
                </a:lnTo>
                <a:lnTo>
                  <a:pt x="26883" y="44165"/>
                </a:lnTo>
                <a:lnTo>
                  <a:pt x="21122" y="46085"/>
                </a:lnTo>
                <a:lnTo>
                  <a:pt x="16322" y="48005"/>
                </a:lnTo>
                <a:lnTo>
                  <a:pt x="12481" y="49926"/>
                </a:lnTo>
                <a:lnTo>
                  <a:pt x="8641" y="52791"/>
                </a:lnTo>
                <a:lnTo>
                  <a:pt x="4800" y="55686"/>
                </a:lnTo>
                <a:lnTo>
                  <a:pt x="2880" y="59527"/>
                </a:lnTo>
                <a:lnTo>
                  <a:pt x="960" y="63352"/>
                </a:lnTo>
                <a:lnTo>
                  <a:pt x="0" y="68153"/>
                </a:lnTo>
                <a:lnTo>
                  <a:pt x="0" y="77754"/>
                </a:lnTo>
                <a:lnTo>
                  <a:pt x="960" y="81594"/>
                </a:lnTo>
                <a:lnTo>
                  <a:pt x="1920" y="85435"/>
                </a:lnTo>
                <a:lnTo>
                  <a:pt x="3840" y="88315"/>
                </a:lnTo>
                <a:lnTo>
                  <a:pt x="5760" y="92156"/>
                </a:lnTo>
                <a:lnTo>
                  <a:pt x="8641" y="94076"/>
                </a:lnTo>
                <a:lnTo>
                  <a:pt x="11521" y="96956"/>
                </a:lnTo>
                <a:lnTo>
                  <a:pt x="14401" y="97916"/>
                </a:lnTo>
                <a:lnTo>
                  <a:pt x="18242" y="99837"/>
                </a:lnTo>
                <a:lnTo>
                  <a:pt x="17282" y="77754"/>
                </a:lnTo>
                <a:lnTo>
                  <a:pt x="17282" y="67193"/>
                </a:lnTo>
                <a:lnTo>
                  <a:pt x="19202" y="65288"/>
                </a:lnTo>
                <a:lnTo>
                  <a:pt x="20162" y="63352"/>
                </a:lnTo>
                <a:lnTo>
                  <a:pt x="21122" y="61447"/>
                </a:lnTo>
                <a:lnTo>
                  <a:pt x="24002" y="59527"/>
                </a:lnTo>
                <a:lnTo>
                  <a:pt x="25923" y="57607"/>
                </a:lnTo>
                <a:lnTo>
                  <a:pt x="28803" y="56631"/>
                </a:lnTo>
                <a:lnTo>
                  <a:pt x="32644" y="55686"/>
                </a:lnTo>
                <a:lnTo>
                  <a:pt x="35524" y="55686"/>
                </a:lnTo>
                <a:lnTo>
                  <a:pt x="40325" y="54726"/>
                </a:lnTo>
                <a:lnTo>
                  <a:pt x="58552" y="54726"/>
                </a:lnTo>
                <a:lnTo>
                  <a:pt x="58552" y="74874"/>
                </a:lnTo>
                <a:lnTo>
                  <a:pt x="54726" y="79689"/>
                </a:lnTo>
                <a:lnTo>
                  <a:pt x="50886" y="82555"/>
                </a:lnTo>
                <a:lnTo>
                  <a:pt x="47045" y="84475"/>
                </a:lnTo>
                <a:lnTo>
                  <a:pt x="43205" y="87355"/>
                </a:lnTo>
                <a:lnTo>
                  <a:pt x="39364" y="88315"/>
                </a:lnTo>
                <a:lnTo>
                  <a:pt x="28803" y="88315"/>
                </a:lnTo>
                <a:lnTo>
                  <a:pt x="24963" y="86395"/>
                </a:lnTo>
                <a:lnTo>
                  <a:pt x="22082" y="84475"/>
                </a:lnTo>
                <a:lnTo>
                  <a:pt x="23042" y="100797"/>
                </a:lnTo>
                <a:lnTo>
                  <a:pt x="26883" y="101757"/>
                </a:lnTo>
                <a:lnTo>
                  <a:pt x="37444" y="101757"/>
                </a:lnTo>
                <a:lnTo>
                  <a:pt x="43205" y="99837"/>
                </a:lnTo>
                <a:lnTo>
                  <a:pt x="47990" y="97916"/>
                </a:lnTo>
                <a:lnTo>
                  <a:pt x="52791" y="95036"/>
                </a:lnTo>
                <a:lnTo>
                  <a:pt x="57607" y="92156"/>
                </a:lnTo>
                <a:lnTo>
                  <a:pt x="61447" y="88315"/>
                </a:lnTo>
                <a:lnTo>
                  <a:pt x="61447" y="98877"/>
                </a:lnTo>
                <a:lnTo>
                  <a:pt x="62392" y="98877"/>
                </a:lnTo>
                <a:lnTo>
                  <a:pt x="62392" y="99837"/>
                </a:lnTo>
                <a:lnTo>
                  <a:pt x="74874" y="99837"/>
                </a:lnTo>
                <a:lnTo>
                  <a:pt x="74874" y="98877"/>
                </a:lnTo>
                <a:lnTo>
                  <a:pt x="75834" y="98877"/>
                </a:lnTo>
                <a:lnTo>
                  <a:pt x="75834" y="28803"/>
                </a:lnTo>
                <a:lnTo>
                  <a:pt x="74874" y="24002"/>
                </a:lnTo>
                <a:lnTo>
                  <a:pt x="73913" y="19202"/>
                </a:lnTo>
                <a:lnTo>
                  <a:pt x="72953" y="15361"/>
                </a:lnTo>
                <a:lnTo>
                  <a:pt x="71033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9" name="object 369"/>
          <p:cNvSpPr/>
          <p:nvPr/>
        </p:nvSpPr>
        <p:spPr>
          <a:xfrm>
            <a:off x="2526883" y="6970395"/>
            <a:ext cx="5760" cy="23042"/>
          </a:xfrm>
          <a:custGeom>
            <a:avLst/>
            <a:gdLst/>
            <a:ahLst/>
            <a:cxnLst/>
            <a:rect l="l" t="t" r="r" b="b"/>
            <a:pathLst>
              <a:path w="5760" h="23042">
                <a:moveTo>
                  <a:pt x="960" y="3840"/>
                </a:moveTo>
                <a:lnTo>
                  <a:pt x="0" y="0"/>
                </a:lnTo>
                <a:lnTo>
                  <a:pt x="960" y="22082"/>
                </a:lnTo>
                <a:lnTo>
                  <a:pt x="5760" y="23042"/>
                </a:lnTo>
                <a:lnTo>
                  <a:pt x="4800" y="6720"/>
                </a:lnTo>
                <a:lnTo>
                  <a:pt x="96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0" name="object 370"/>
          <p:cNvSpPr/>
          <p:nvPr/>
        </p:nvSpPr>
        <p:spPr>
          <a:xfrm>
            <a:off x="2610398" y="6892640"/>
            <a:ext cx="72953" cy="101757"/>
          </a:xfrm>
          <a:custGeom>
            <a:avLst/>
            <a:gdLst/>
            <a:ahLst/>
            <a:cxnLst/>
            <a:rect l="l" t="t" r="r" b="b"/>
            <a:pathLst>
              <a:path w="72953" h="101757">
                <a:moveTo>
                  <a:pt x="0" y="43205"/>
                </a:moveTo>
                <a:lnTo>
                  <a:pt x="0" y="59527"/>
                </a:lnTo>
                <a:lnTo>
                  <a:pt x="960" y="67193"/>
                </a:lnTo>
                <a:lnTo>
                  <a:pt x="2880" y="72969"/>
                </a:lnTo>
                <a:lnTo>
                  <a:pt x="3840" y="79689"/>
                </a:lnTo>
                <a:lnTo>
                  <a:pt x="6720" y="84475"/>
                </a:lnTo>
                <a:lnTo>
                  <a:pt x="10561" y="88315"/>
                </a:lnTo>
                <a:lnTo>
                  <a:pt x="13441" y="93116"/>
                </a:lnTo>
                <a:lnTo>
                  <a:pt x="18242" y="95996"/>
                </a:lnTo>
                <a:lnTo>
                  <a:pt x="23042" y="97916"/>
                </a:lnTo>
                <a:lnTo>
                  <a:pt x="28803" y="100797"/>
                </a:lnTo>
                <a:lnTo>
                  <a:pt x="34564" y="101757"/>
                </a:lnTo>
                <a:lnTo>
                  <a:pt x="44165" y="101757"/>
                </a:lnTo>
                <a:lnTo>
                  <a:pt x="47045" y="100797"/>
                </a:lnTo>
                <a:lnTo>
                  <a:pt x="49911" y="100797"/>
                </a:lnTo>
                <a:lnTo>
                  <a:pt x="53751" y="99837"/>
                </a:lnTo>
                <a:lnTo>
                  <a:pt x="56631" y="98877"/>
                </a:lnTo>
                <a:lnTo>
                  <a:pt x="58567" y="97916"/>
                </a:lnTo>
                <a:lnTo>
                  <a:pt x="61432" y="96956"/>
                </a:lnTo>
                <a:lnTo>
                  <a:pt x="63352" y="95996"/>
                </a:lnTo>
                <a:lnTo>
                  <a:pt x="65288" y="95036"/>
                </a:lnTo>
                <a:lnTo>
                  <a:pt x="68153" y="93116"/>
                </a:lnTo>
                <a:lnTo>
                  <a:pt x="69113" y="92156"/>
                </a:lnTo>
                <a:lnTo>
                  <a:pt x="70073" y="91196"/>
                </a:lnTo>
                <a:lnTo>
                  <a:pt x="71033" y="91196"/>
                </a:lnTo>
                <a:lnTo>
                  <a:pt x="71033" y="90236"/>
                </a:lnTo>
                <a:lnTo>
                  <a:pt x="71993" y="89275"/>
                </a:lnTo>
                <a:lnTo>
                  <a:pt x="71993" y="88315"/>
                </a:lnTo>
                <a:lnTo>
                  <a:pt x="72953" y="87355"/>
                </a:lnTo>
                <a:lnTo>
                  <a:pt x="72953" y="78714"/>
                </a:lnTo>
                <a:lnTo>
                  <a:pt x="71993" y="77754"/>
                </a:lnTo>
                <a:lnTo>
                  <a:pt x="71993" y="75849"/>
                </a:lnTo>
                <a:lnTo>
                  <a:pt x="71033" y="75849"/>
                </a:lnTo>
                <a:lnTo>
                  <a:pt x="71033" y="74874"/>
                </a:lnTo>
                <a:lnTo>
                  <a:pt x="69113" y="74874"/>
                </a:lnTo>
                <a:lnTo>
                  <a:pt x="68153" y="75849"/>
                </a:lnTo>
                <a:lnTo>
                  <a:pt x="66233" y="76794"/>
                </a:lnTo>
                <a:lnTo>
                  <a:pt x="65288" y="77754"/>
                </a:lnTo>
                <a:lnTo>
                  <a:pt x="63352" y="79689"/>
                </a:lnTo>
                <a:lnTo>
                  <a:pt x="61432" y="80634"/>
                </a:lnTo>
                <a:lnTo>
                  <a:pt x="58567" y="82555"/>
                </a:lnTo>
                <a:lnTo>
                  <a:pt x="56631" y="83530"/>
                </a:lnTo>
                <a:lnTo>
                  <a:pt x="53751" y="85435"/>
                </a:lnTo>
                <a:lnTo>
                  <a:pt x="50886" y="86395"/>
                </a:lnTo>
                <a:lnTo>
                  <a:pt x="35524" y="86395"/>
                </a:lnTo>
                <a:lnTo>
                  <a:pt x="32644" y="84475"/>
                </a:lnTo>
                <a:lnTo>
                  <a:pt x="28803" y="83530"/>
                </a:lnTo>
                <a:lnTo>
                  <a:pt x="25923" y="80634"/>
                </a:lnTo>
                <a:lnTo>
                  <a:pt x="24002" y="77754"/>
                </a:lnTo>
                <a:lnTo>
                  <a:pt x="22082" y="74874"/>
                </a:lnTo>
                <a:lnTo>
                  <a:pt x="20162" y="71033"/>
                </a:lnTo>
                <a:lnTo>
                  <a:pt x="19202" y="66248"/>
                </a:lnTo>
                <a:lnTo>
                  <a:pt x="18242" y="62407"/>
                </a:lnTo>
                <a:lnTo>
                  <a:pt x="17282" y="56631"/>
                </a:lnTo>
                <a:lnTo>
                  <a:pt x="17282" y="50886"/>
                </a:lnTo>
                <a:lnTo>
                  <a:pt x="17322" y="48045"/>
                </a:lnTo>
                <a:lnTo>
                  <a:pt x="19125" y="34158"/>
                </a:lnTo>
                <a:lnTo>
                  <a:pt x="24002" y="24002"/>
                </a:lnTo>
                <a:lnTo>
                  <a:pt x="28803" y="17282"/>
                </a:lnTo>
                <a:lnTo>
                  <a:pt x="34564" y="14401"/>
                </a:lnTo>
                <a:lnTo>
                  <a:pt x="47045" y="14401"/>
                </a:lnTo>
                <a:lnTo>
                  <a:pt x="49911" y="15361"/>
                </a:lnTo>
                <a:lnTo>
                  <a:pt x="52791" y="16322"/>
                </a:lnTo>
                <a:lnTo>
                  <a:pt x="55671" y="17282"/>
                </a:lnTo>
                <a:lnTo>
                  <a:pt x="58567" y="18242"/>
                </a:lnTo>
                <a:lnTo>
                  <a:pt x="60472" y="20162"/>
                </a:lnTo>
                <a:lnTo>
                  <a:pt x="62392" y="21122"/>
                </a:lnTo>
                <a:lnTo>
                  <a:pt x="64312" y="22082"/>
                </a:lnTo>
                <a:lnTo>
                  <a:pt x="65288" y="24002"/>
                </a:lnTo>
                <a:lnTo>
                  <a:pt x="67193" y="24963"/>
                </a:lnTo>
                <a:lnTo>
                  <a:pt x="71033" y="24963"/>
                </a:lnTo>
                <a:lnTo>
                  <a:pt x="71033" y="24002"/>
                </a:lnTo>
                <a:lnTo>
                  <a:pt x="71993" y="22082"/>
                </a:lnTo>
                <a:lnTo>
                  <a:pt x="71993" y="12481"/>
                </a:lnTo>
                <a:lnTo>
                  <a:pt x="71033" y="11521"/>
                </a:lnTo>
                <a:lnTo>
                  <a:pt x="71033" y="10561"/>
                </a:lnTo>
                <a:lnTo>
                  <a:pt x="70073" y="9601"/>
                </a:lnTo>
                <a:lnTo>
                  <a:pt x="69113" y="8641"/>
                </a:lnTo>
                <a:lnTo>
                  <a:pt x="68153" y="8641"/>
                </a:lnTo>
                <a:lnTo>
                  <a:pt x="67193" y="7680"/>
                </a:lnTo>
                <a:lnTo>
                  <a:pt x="65288" y="5760"/>
                </a:lnTo>
                <a:lnTo>
                  <a:pt x="63352" y="4800"/>
                </a:lnTo>
                <a:lnTo>
                  <a:pt x="61432" y="3840"/>
                </a:lnTo>
                <a:lnTo>
                  <a:pt x="59512" y="2880"/>
                </a:lnTo>
                <a:lnTo>
                  <a:pt x="56631" y="1920"/>
                </a:lnTo>
                <a:lnTo>
                  <a:pt x="54726" y="960"/>
                </a:lnTo>
                <a:lnTo>
                  <a:pt x="51846" y="960"/>
                </a:lnTo>
                <a:lnTo>
                  <a:pt x="48950" y="0"/>
                </a:lnTo>
                <a:lnTo>
                  <a:pt x="36484" y="0"/>
                </a:lnTo>
                <a:lnTo>
                  <a:pt x="30723" y="960"/>
                </a:lnTo>
                <a:lnTo>
                  <a:pt x="25923" y="2880"/>
                </a:lnTo>
                <a:lnTo>
                  <a:pt x="20162" y="4800"/>
                </a:lnTo>
                <a:lnTo>
                  <a:pt x="16322" y="8641"/>
                </a:lnTo>
                <a:lnTo>
                  <a:pt x="12481" y="12481"/>
                </a:lnTo>
                <a:lnTo>
                  <a:pt x="8641" y="16322"/>
                </a:lnTo>
                <a:lnTo>
                  <a:pt x="5760" y="22082"/>
                </a:lnTo>
                <a:lnTo>
                  <a:pt x="2880" y="28803"/>
                </a:lnTo>
                <a:lnTo>
                  <a:pt x="960" y="35524"/>
                </a:lnTo>
                <a:lnTo>
                  <a:pt x="0" y="4320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1" name="object 371"/>
          <p:cNvSpPr/>
          <p:nvPr/>
        </p:nvSpPr>
        <p:spPr>
          <a:xfrm>
            <a:off x="2692953" y="6869597"/>
            <a:ext cx="60472" cy="124800"/>
          </a:xfrm>
          <a:custGeom>
            <a:avLst/>
            <a:gdLst/>
            <a:ahLst/>
            <a:cxnLst/>
            <a:rect l="l" t="t" r="r" b="b"/>
            <a:pathLst>
              <a:path w="60472" h="124800">
                <a:moveTo>
                  <a:pt x="60472" y="26883"/>
                </a:moveTo>
                <a:lnTo>
                  <a:pt x="59527" y="25923"/>
                </a:lnTo>
                <a:lnTo>
                  <a:pt x="58567" y="24963"/>
                </a:lnTo>
                <a:lnTo>
                  <a:pt x="33604" y="24963"/>
                </a:lnTo>
                <a:lnTo>
                  <a:pt x="33604" y="1920"/>
                </a:lnTo>
                <a:lnTo>
                  <a:pt x="32644" y="975"/>
                </a:lnTo>
                <a:lnTo>
                  <a:pt x="31683" y="975"/>
                </a:lnTo>
                <a:lnTo>
                  <a:pt x="31683" y="0"/>
                </a:lnTo>
                <a:lnTo>
                  <a:pt x="19202" y="0"/>
                </a:lnTo>
                <a:lnTo>
                  <a:pt x="18242" y="975"/>
                </a:lnTo>
                <a:lnTo>
                  <a:pt x="17282" y="975"/>
                </a:lnTo>
                <a:lnTo>
                  <a:pt x="17282" y="1920"/>
                </a:lnTo>
                <a:lnTo>
                  <a:pt x="16322" y="2880"/>
                </a:lnTo>
                <a:lnTo>
                  <a:pt x="16322" y="24963"/>
                </a:lnTo>
                <a:lnTo>
                  <a:pt x="1920" y="24963"/>
                </a:lnTo>
                <a:lnTo>
                  <a:pt x="1920" y="25923"/>
                </a:lnTo>
                <a:lnTo>
                  <a:pt x="960" y="26883"/>
                </a:lnTo>
                <a:lnTo>
                  <a:pt x="960" y="28803"/>
                </a:lnTo>
                <a:lnTo>
                  <a:pt x="0" y="29763"/>
                </a:lnTo>
                <a:lnTo>
                  <a:pt x="0" y="34564"/>
                </a:lnTo>
                <a:lnTo>
                  <a:pt x="960" y="36484"/>
                </a:lnTo>
                <a:lnTo>
                  <a:pt x="960" y="37444"/>
                </a:lnTo>
                <a:lnTo>
                  <a:pt x="1920" y="38404"/>
                </a:lnTo>
                <a:lnTo>
                  <a:pt x="2880" y="39364"/>
                </a:lnTo>
                <a:lnTo>
                  <a:pt x="16322" y="39364"/>
                </a:lnTo>
                <a:lnTo>
                  <a:pt x="16322" y="97917"/>
                </a:lnTo>
                <a:lnTo>
                  <a:pt x="17282" y="102732"/>
                </a:lnTo>
                <a:lnTo>
                  <a:pt x="18242" y="106573"/>
                </a:lnTo>
                <a:lnTo>
                  <a:pt x="19202" y="111358"/>
                </a:lnTo>
                <a:lnTo>
                  <a:pt x="21122" y="114239"/>
                </a:lnTo>
                <a:lnTo>
                  <a:pt x="23042" y="117119"/>
                </a:lnTo>
                <a:lnTo>
                  <a:pt x="24963" y="119039"/>
                </a:lnTo>
                <a:lnTo>
                  <a:pt x="27843" y="120959"/>
                </a:lnTo>
                <a:lnTo>
                  <a:pt x="31683" y="122880"/>
                </a:lnTo>
                <a:lnTo>
                  <a:pt x="34564" y="123840"/>
                </a:lnTo>
                <a:lnTo>
                  <a:pt x="39364" y="124800"/>
                </a:lnTo>
                <a:lnTo>
                  <a:pt x="45125" y="124800"/>
                </a:lnTo>
                <a:lnTo>
                  <a:pt x="47045" y="123840"/>
                </a:lnTo>
                <a:lnTo>
                  <a:pt x="51846" y="123840"/>
                </a:lnTo>
                <a:lnTo>
                  <a:pt x="52806" y="122880"/>
                </a:lnTo>
                <a:lnTo>
                  <a:pt x="55686" y="122880"/>
                </a:lnTo>
                <a:lnTo>
                  <a:pt x="56647" y="121920"/>
                </a:lnTo>
                <a:lnTo>
                  <a:pt x="57591" y="121920"/>
                </a:lnTo>
                <a:lnTo>
                  <a:pt x="58567" y="120959"/>
                </a:lnTo>
                <a:lnTo>
                  <a:pt x="59527" y="120959"/>
                </a:lnTo>
                <a:lnTo>
                  <a:pt x="59527" y="119999"/>
                </a:lnTo>
                <a:lnTo>
                  <a:pt x="60472" y="119039"/>
                </a:lnTo>
                <a:lnTo>
                  <a:pt x="60472" y="107518"/>
                </a:lnTo>
                <a:lnTo>
                  <a:pt x="59527" y="107518"/>
                </a:lnTo>
                <a:lnTo>
                  <a:pt x="58567" y="106573"/>
                </a:lnTo>
                <a:lnTo>
                  <a:pt x="57591" y="106573"/>
                </a:lnTo>
                <a:lnTo>
                  <a:pt x="57591" y="107518"/>
                </a:lnTo>
                <a:lnTo>
                  <a:pt x="55686" y="107518"/>
                </a:lnTo>
                <a:lnTo>
                  <a:pt x="54726" y="108478"/>
                </a:lnTo>
                <a:lnTo>
                  <a:pt x="52806" y="108478"/>
                </a:lnTo>
                <a:lnTo>
                  <a:pt x="51846" y="109438"/>
                </a:lnTo>
                <a:lnTo>
                  <a:pt x="42245" y="109438"/>
                </a:lnTo>
                <a:lnTo>
                  <a:pt x="38404" y="108478"/>
                </a:lnTo>
                <a:lnTo>
                  <a:pt x="36484" y="104637"/>
                </a:lnTo>
                <a:lnTo>
                  <a:pt x="34564" y="101757"/>
                </a:lnTo>
                <a:lnTo>
                  <a:pt x="33604" y="96956"/>
                </a:lnTo>
                <a:lnTo>
                  <a:pt x="33604" y="39364"/>
                </a:lnTo>
                <a:lnTo>
                  <a:pt x="58567" y="39364"/>
                </a:lnTo>
                <a:lnTo>
                  <a:pt x="59527" y="38404"/>
                </a:lnTo>
                <a:lnTo>
                  <a:pt x="60472" y="37444"/>
                </a:lnTo>
                <a:lnTo>
                  <a:pt x="60472" y="268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2" name="object 372"/>
          <p:cNvSpPr/>
          <p:nvPr/>
        </p:nvSpPr>
        <p:spPr>
          <a:xfrm>
            <a:off x="2775508" y="6893600"/>
            <a:ext cx="79674" cy="100797"/>
          </a:xfrm>
          <a:custGeom>
            <a:avLst/>
            <a:gdLst/>
            <a:ahLst/>
            <a:cxnLst/>
            <a:rect l="l" t="t" r="r" b="b"/>
            <a:pathLst>
              <a:path w="79674" h="100797">
                <a:moveTo>
                  <a:pt x="33604" y="100797"/>
                </a:moveTo>
                <a:lnTo>
                  <a:pt x="38404" y="100797"/>
                </a:lnTo>
                <a:lnTo>
                  <a:pt x="44165" y="98877"/>
                </a:lnTo>
                <a:lnTo>
                  <a:pt x="48966" y="96956"/>
                </a:lnTo>
                <a:lnTo>
                  <a:pt x="53766" y="94076"/>
                </a:lnTo>
                <a:lnTo>
                  <a:pt x="59527" y="89275"/>
                </a:lnTo>
                <a:lnTo>
                  <a:pt x="64328" y="83515"/>
                </a:lnTo>
                <a:lnTo>
                  <a:pt x="64328" y="96956"/>
                </a:lnTo>
                <a:lnTo>
                  <a:pt x="65288" y="97916"/>
                </a:lnTo>
                <a:lnTo>
                  <a:pt x="66248" y="98877"/>
                </a:lnTo>
                <a:lnTo>
                  <a:pt x="78729" y="98877"/>
                </a:lnTo>
                <a:lnTo>
                  <a:pt x="78729" y="97916"/>
                </a:lnTo>
                <a:lnTo>
                  <a:pt x="79674" y="97916"/>
                </a:lnTo>
                <a:lnTo>
                  <a:pt x="79674" y="1920"/>
                </a:lnTo>
                <a:lnTo>
                  <a:pt x="78729" y="960"/>
                </a:lnTo>
                <a:lnTo>
                  <a:pt x="75834" y="960"/>
                </a:lnTo>
                <a:lnTo>
                  <a:pt x="74889" y="0"/>
                </a:lnTo>
                <a:lnTo>
                  <a:pt x="70088" y="0"/>
                </a:lnTo>
                <a:lnTo>
                  <a:pt x="68168" y="960"/>
                </a:lnTo>
                <a:lnTo>
                  <a:pt x="64328" y="960"/>
                </a:lnTo>
                <a:lnTo>
                  <a:pt x="64328" y="1920"/>
                </a:lnTo>
                <a:lnTo>
                  <a:pt x="63367" y="1920"/>
                </a:lnTo>
                <a:lnTo>
                  <a:pt x="63367" y="68168"/>
                </a:lnTo>
                <a:lnTo>
                  <a:pt x="58567" y="73913"/>
                </a:lnTo>
                <a:lnTo>
                  <a:pt x="53766" y="78729"/>
                </a:lnTo>
                <a:lnTo>
                  <a:pt x="49926" y="81594"/>
                </a:lnTo>
                <a:lnTo>
                  <a:pt x="45125" y="84475"/>
                </a:lnTo>
                <a:lnTo>
                  <a:pt x="41285" y="86395"/>
                </a:lnTo>
                <a:lnTo>
                  <a:pt x="33604" y="86395"/>
                </a:lnTo>
                <a:lnTo>
                  <a:pt x="30723" y="85435"/>
                </a:lnTo>
                <a:lnTo>
                  <a:pt x="27843" y="84475"/>
                </a:lnTo>
                <a:lnTo>
                  <a:pt x="25923" y="82570"/>
                </a:lnTo>
                <a:lnTo>
                  <a:pt x="24002" y="80634"/>
                </a:lnTo>
                <a:lnTo>
                  <a:pt x="22082" y="78729"/>
                </a:lnTo>
                <a:lnTo>
                  <a:pt x="20162" y="76794"/>
                </a:lnTo>
                <a:lnTo>
                  <a:pt x="19202" y="73913"/>
                </a:lnTo>
                <a:lnTo>
                  <a:pt x="18242" y="70073"/>
                </a:lnTo>
                <a:lnTo>
                  <a:pt x="17282" y="67193"/>
                </a:lnTo>
                <a:lnTo>
                  <a:pt x="17282" y="1920"/>
                </a:lnTo>
                <a:lnTo>
                  <a:pt x="16322" y="1920"/>
                </a:lnTo>
                <a:lnTo>
                  <a:pt x="16322" y="960"/>
                </a:lnTo>
                <a:lnTo>
                  <a:pt x="12481" y="960"/>
                </a:lnTo>
                <a:lnTo>
                  <a:pt x="11521" y="0"/>
                </a:lnTo>
                <a:lnTo>
                  <a:pt x="6720" y="0"/>
                </a:lnTo>
                <a:lnTo>
                  <a:pt x="576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66233"/>
                </a:lnTo>
                <a:lnTo>
                  <a:pt x="960" y="72008"/>
                </a:lnTo>
                <a:lnTo>
                  <a:pt x="1920" y="76794"/>
                </a:lnTo>
                <a:lnTo>
                  <a:pt x="2880" y="81594"/>
                </a:lnTo>
                <a:lnTo>
                  <a:pt x="4800" y="85435"/>
                </a:lnTo>
                <a:lnTo>
                  <a:pt x="7680" y="89275"/>
                </a:lnTo>
                <a:lnTo>
                  <a:pt x="10561" y="93116"/>
                </a:lnTo>
                <a:lnTo>
                  <a:pt x="13441" y="95036"/>
                </a:lnTo>
                <a:lnTo>
                  <a:pt x="17282" y="97916"/>
                </a:lnTo>
                <a:lnTo>
                  <a:pt x="22082" y="99837"/>
                </a:lnTo>
                <a:lnTo>
                  <a:pt x="26883" y="100797"/>
                </a:lnTo>
                <a:lnTo>
                  <a:pt x="33604" y="10079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3" name="object 373"/>
          <p:cNvSpPr/>
          <p:nvPr/>
        </p:nvSpPr>
        <p:spPr>
          <a:xfrm>
            <a:off x="2886867" y="6892640"/>
            <a:ext cx="53766" cy="99837"/>
          </a:xfrm>
          <a:custGeom>
            <a:avLst/>
            <a:gdLst/>
            <a:ahLst/>
            <a:cxnLst/>
            <a:rect l="l" t="t" r="r" b="b"/>
            <a:pathLst>
              <a:path w="53766" h="99837">
                <a:moveTo>
                  <a:pt x="17282" y="36484"/>
                </a:moveTo>
                <a:lnTo>
                  <a:pt x="19202" y="32644"/>
                </a:lnTo>
                <a:lnTo>
                  <a:pt x="22082" y="28803"/>
                </a:lnTo>
                <a:lnTo>
                  <a:pt x="24002" y="26883"/>
                </a:lnTo>
                <a:lnTo>
                  <a:pt x="25923" y="24002"/>
                </a:lnTo>
                <a:lnTo>
                  <a:pt x="27843" y="22082"/>
                </a:lnTo>
                <a:lnTo>
                  <a:pt x="28803" y="20162"/>
                </a:lnTo>
                <a:lnTo>
                  <a:pt x="30723" y="19202"/>
                </a:lnTo>
                <a:lnTo>
                  <a:pt x="32644" y="17282"/>
                </a:lnTo>
                <a:lnTo>
                  <a:pt x="34564" y="17282"/>
                </a:lnTo>
                <a:lnTo>
                  <a:pt x="36484" y="16322"/>
                </a:lnTo>
                <a:lnTo>
                  <a:pt x="45125" y="16322"/>
                </a:lnTo>
                <a:lnTo>
                  <a:pt x="46085" y="17282"/>
                </a:lnTo>
                <a:lnTo>
                  <a:pt x="48006" y="17282"/>
                </a:lnTo>
                <a:lnTo>
                  <a:pt x="48966" y="18242"/>
                </a:lnTo>
                <a:lnTo>
                  <a:pt x="52806" y="18242"/>
                </a:lnTo>
                <a:lnTo>
                  <a:pt x="53766" y="17282"/>
                </a:lnTo>
                <a:lnTo>
                  <a:pt x="53766" y="2880"/>
                </a:lnTo>
                <a:lnTo>
                  <a:pt x="52806" y="2880"/>
                </a:lnTo>
                <a:lnTo>
                  <a:pt x="51846" y="1920"/>
                </a:lnTo>
                <a:lnTo>
                  <a:pt x="50886" y="1920"/>
                </a:lnTo>
                <a:lnTo>
                  <a:pt x="49926" y="960"/>
                </a:lnTo>
                <a:lnTo>
                  <a:pt x="47045" y="960"/>
                </a:lnTo>
                <a:lnTo>
                  <a:pt x="46085" y="0"/>
                </a:lnTo>
                <a:lnTo>
                  <a:pt x="36484" y="0"/>
                </a:lnTo>
                <a:lnTo>
                  <a:pt x="34564" y="960"/>
                </a:lnTo>
                <a:lnTo>
                  <a:pt x="32644" y="960"/>
                </a:lnTo>
                <a:lnTo>
                  <a:pt x="30723" y="1920"/>
                </a:lnTo>
                <a:lnTo>
                  <a:pt x="28803" y="3840"/>
                </a:lnTo>
                <a:lnTo>
                  <a:pt x="26883" y="4800"/>
                </a:lnTo>
                <a:lnTo>
                  <a:pt x="24963" y="6720"/>
                </a:lnTo>
                <a:lnTo>
                  <a:pt x="22082" y="8641"/>
                </a:lnTo>
                <a:lnTo>
                  <a:pt x="20162" y="11521"/>
                </a:lnTo>
                <a:lnTo>
                  <a:pt x="18242" y="14401"/>
                </a:lnTo>
                <a:lnTo>
                  <a:pt x="15361" y="18242"/>
                </a:lnTo>
                <a:lnTo>
                  <a:pt x="15361" y="2880"/>
                </a:lnTo>
                <a:lnTo>
                  <a:pt x="14401" y="2880"/>
                </a:lnTo>
                <a:lnTo>
                  <a:pt x="14401" y="1920"/>
                </a:lnTo>
                <a:lnTo>
                  <a:pt x="11521" y="1920"/>
                </a:lnTo>
                <a:lnTo>
                  <a:pt x="10561" y="960"/>
                </a:lnTo>
                <a:lnTo>
                  <a:pt x="5760" y="960"/>
                </a:lnTo>
                <a:lnTo>
                  <a:pt x="480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98877"/>
                </a:lnTo>
                <a:lnTo>
                  <a:pt x="960" y="98877"/>
                </a:lnTo>
                <a:lnTo>
                  <a:pt x="1920" y="99837"/>
                </a:lnTo>
                <a:lnTo>
                  <a:pt x="15361" y="99837"/>
                </a:lnTo>
                <a:lnTo>
                  <a:pt x="16322" y="98877"/>
                </a:lnTo>
                <a:lnTo>
                  <a:pt x="17282" y="97916"/>
                </a:lnTo>
                <a:lnTo>
                  <a:pt x="17282" y="3648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4" name="object 374"/>
          <p:cNvSpPr/>
          <p:nvPr/>
        </p:nvSpPr>
        <p:spPr>
          <a:xfrm>
            <a:off x="2960781" y="6893600"/>
            <a:ext cx="16322" cy="98877"/>
          </a:xfrm>
          <a:custGeom>
            <a:avLst/>
            <a:gdLst/>
            <a:ahLst/>
            <a:cxnLst/>
            <a:rect l="l" t="t" r="r" b="b"/>
            <a:pathLst>
              <a:path w="16322" h="98877">
                <a:moveTo>
                  <a:pt x="16322" y="1920"/>
                </a:moveTo>
                <a:lnTo>
                  <a:pt x="15361" y="960"/>
                </a:lnTo>
                <a:lnTo>
                  <a:pt x="12481" y="960"/>
                </a:lnTo>
                <a:lnTo>
                  <a:pt x="11521" y="0"/>
                </a:lnTo>
                <a:lnTo>
                  <a:pt x="6720" y="0"/>
                </a:lnTo>
                <a:lnTo>
                  <a:pt x="480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97916"/>
                </a:lnTo>
                <a:lnTo>
                  <a:pt x="960" y="97916"/>
                </a:lnTo>
                <a:lnTo>
                  <a:pt x="960" y="98877"/>
                </a:lnTo>
                <a:lnTo>
                  <a:pt x="14401" y="98877"/>
                </a:lnTo>
                <a:lnTo>
                  <a:pt x="15361" y="97916"/>
                </a:lnTo>
                <a:lnTo>
                  <a:pt x="16322" y="97916"/>
                </a:lnTo>
                <a:lnTo>
                  <a:pt x="16322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5" name="object 375"/>
          <p:cNvSpPr/>
          <p:nvPr/>
        </p:nvSpPr>
        <p:spPr>
          <a:xfrm>
            <a:off x="2957901" y="6856171"/>
            <a:ext cx="21122" cy="20147"/>
          </a:xfrm>
          <a:custGeom>
            <a:avLst/>
            <a:gdLst/>
            <a:ahLst/>
            <a:cxnLst/>
            <a:rect l="l" t="t" r="r" b="b"/>
            <a:pathLst>
              <a:path w="21122" h="20147">
                <a:moveTo>
                  <a:pt x="0" y="9585"/>
                </a:moveTo>
                <a:lnTo>
                  <a:pt x="0" y="13426"/>
                </a:lnTo>
                <a:lnTo>
                  <a:pt x="975" y="16306"/>
                </a:lnTo>
                <a:lnTo>
                  <a:pt x="2880" y="18242"/>
                </a:lnTo>
                <a:lnTo>
                  <a:pt x="3840" y="19187"/>
                </a:lnTo>
                <a:lnTo>
                  <a:pt x="6720" y="20147"/>
                </a:lnTo>
                <a:lnTo>
                  <a:pt x="15361" y="20147"/>
                </a:lnTo>
                <a:lnTo>
                  <a:pt x="17282" y="19187"/>
                </a:lnTo>
                <a:lnTo>
                  <a:pt x="19202" y="18242"/>
                </a:lnTo>
                <a:lnTo>
                  <a:pt x="21122" y="16306"/>
                </a:lnTo>
                <a:lnTo>
                  <a:pt x="21122" y="5745"/>
                </a:lnTo>
                <a:lnTo>
                  <a:pt x="20162" y="2865"/>
                </a:lnTo>
                <a:lnTo>
                  <a:pt x="19202" y="1905"/>
                </a:lnTo>
                <a:lnTo>
                  <a:pt x="17282" y="0"/>
                </a:lnTo>
                <a:lnTo>
                  <a:pt x="3840" y="0"/>
                </a:lnTo>
                <a:lnTo>
                  <a:pt x="2880" y="1905"/>
                </a:lnTo>
                <a:lnTo>
                  <a:pt x="975" y="2865"/>
                </a:lnTo>
                <a:lnTo>
                  <a:pt x="0" y="5745"/>
                </a:lnTo>
                <a:lnTo>
                  <a:pt x="0" y="958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6" name="object 376"/>
          <p:cNvSpPr/>
          <p:nvPr/>
        </p:nvSpPr>
        <p:spPr>
          <a:xfrm>
            <a:off x="3008787" y="6892640"/>
            <a:ext cx="79674" cy="99837"/>
          </a:xfrm>
          <a:custGeom>
            <a:avLst/>
            <a:gdLst/>
            <a:ahLst/>
            <a:cxnLst/>
            <a:rect l="l" t="t" r="r" b="b"/>
            <a:pathLst>
              <a:path w="79674" h="99837">
                <a:moveTo>
                  <a:pt x="15361" y="16322"/>
                </a:moveTo>
                <a:lnTo>
                  <a:pt x="15361" y="3840"/>
                </a:lnTo>
                <a:lnTo>
                  <a:pt x="14401" y="2880"/>
                </a:lnTo>
                <a:lnTo>
                  <a:pt x="14401" y="1920"/>
                </a:lnTo>
                <a:lnTo>
                  <a:pt x="11521" y="1920"/>
                </a:lnTo>
                <a:lnTo>
                  <a:pt x="10561" y="960"/>
                </a:lnTo>
                <a:lnTo>
                  <a:pt x="5760" y="960"/>
                </a:lnTo>
                <a:lnTo>
                  <a:pt x="480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98877"/>
                </a:lnTo>
                <a:lnTo>
                  <a:pt x="960" y="98877"/>
                </a:lnTo>
                <a:lnTo>
                  <a:pt x="960" y="99837"/>
                </a:lnTo>
                <a:lnTo>
                  <a:pt x="15361" y="99837"/>
                </a:lnTo>
                <a:lnTo>
                  <a:pt x="15361" y="98877"/>
                </a:lnTo>
                <a:lnTo>
                  <a:pt x="16322" y="98877"/>
                </a:lnTo>
                <a:lnTo>
                  <a:pt x="16322" y="32644"/>
                </a:lnTo>
                <a:lnTo>
                  <a:pt x="21122" y="26883"/>
                </a:lnTo>
                <a:lnTo>
                  <a:pt x="25923" y="22082"/>
                </a:lnTo>
                <a:lnTo>
                  <a:pt x="29763" y="19202"/>
                </a:lnTo>
                <a:lnTo>
                  <a:pt x="34564" y="16322"/>
                </a:lnTo>
                <a:lnTo>
                  <a:pt x="38389" y="14401"/>
                </a:lnTo>
                <a:lnTo>
                  <a:pt x="46070" y="14401"/>
                </a:lnTo>
                <a:lnTo>
                  <a:pt x="48950" y="15361"/>
                </a:lnTo>
                <a:lnTo>
                  <a:pt x="51846" y="16322"/>
                </a:lnTo>
                <a:lnTo>
                  <a:pt x="53751" y="17282"/>
                </a:lnTo>
                <a:lnTo>
                  <a:pt x="56631" y="19202"/>
                </a:lnTo>
                <a:lnTo>
                  <a:pt x="57591" y="22082"/>
                </a:lnTo>
                <a:lnTo>
                  <a:pt x="59512" y="24002"/>
                </a:lnTo>
                <a:lnTo>
                  <a:pt x="60472" y="26883"/>
                </a:lnTo>
                <a:lnTo>
                  <a:pt x="61432" y="29763"/>
                </a:lnTo>
                <a:lnTo>
                  <a:pt x="62392" y="33604"/>
                </a:lnTo>
                <a:lnTo>
                  <a:pt x="62392" y="97916"/>
                </a:lnTo>
                <a:lnTo>
                  <a:pt x="63352" y="98877"/>
                </a:lnTo>
                <a:lnTo>
                  <a:pt x="64312" y="99837"/>
                </a:lnTo>
                <a:lnTo>
                  <a:pt x="77754" y="99837"/>
                </a:lnTo>
                <a:lnTo>
                  <a:pt x="78714" y="98877"/>
                </a:lnTo>
                <a:lnTo>
                  <a:pt x="79674" y="97916"/>
                </a:lnTo>
                <a:lnTo>
                  <a:pt x="79674" y="33604"/>
                </a:lnTo>
                <a:lnTo>
                  <a:pt x="78714" y="28803"/>
                </a:lnTo>
                <a:lnTo>
                  <a:pt x="77754" y="24002"/>
                </a:lnTo>
                <a:lnTo>
                  <a:pt x="76794" y="19202"/>
                </a:lnTo>
                <a:lnTo>
                  <a:pt x="74874" y="15361"/>
                </a:lnTo>
                <a:lnTo>
                  <a:pt x="71993" y="11521"/>
                </a:lnTo>
                <a:lnTo>
                  <a:pt x="69113" y="7680"/>
                </a:lnTo>
                <a:lnTo>
                  <a:pt x="66233" y="4800"/>
                </a:lnTo>
                <a:lnTo>
                  <a:pt x="62392" y="2880"/>
                </a:lnTo>
                <a:lnTo>
                  <a:pt x="57591" y="960"/>
                </a:lnTo>
                <a:lnTo>
                  <a:pt x="52791" y="0"/>
                </a:lnTo>
                <a:lnTo>
                  <a:pt x="41285" y="0"/>
                </a:lnTo>
                <a:lnTo>
                  <a:pt x="35509" y="960"/>
                </a:lnTo>
                <a:lnTo>
                  <a:pt x="30723" y="3840"/>
                </a:lnTo>
                <a:lnTo>
                  <a:pt x="25923" y="6720"/>
                </a:lnTo>
                <a:lnTo>
                  <a:pt x="20162" y="10561"/>
                </a:lnTo>
                <a:lnTo>
                  <a:pt x="15361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7" name="object 377"/>
          <p:cNvSpPr/>
          <p:nvPr/>
        </p:nvSpPr>
        <p:spPr>
          <a:xfrm>
            <a:off x="3136468" y="6908002"/>
            <a:ext cx="49911" cy="50886"/>
          </a:xfrm>
          <a:custGeom>
            <a:avLst/>
            <a:gdLst/>
            <a:ahLst/>
            <a:cxnLst/>
            <a:rect l="l" t="t" r="r" b="b"/>
            <a:pathLst>
              <a:path w="49911" h="50886">
                <a:moveTo>
                  <a:pt x="19187" y="50886"/>
                </a:moveTo>
                <a:lnTo>
                  <a:pt x="23987" y="49926"/>
                </a:lnTo>
                <a:lnTo>
                  <a:pt x="28788" y="48950"/>
                </a:lnTo>
                <a:lnTo>
                  <a:pt x="32628" y="47045"/>
                </a:lnTo>
                <a:lnTo>
                  <a:pt x="36469" y="45110"/>
                </a:lnTo>
                <a:lnTo>
                  <a:pt x="40309" y="42245"/>
                </a:lnTo>
                <a:lnTo>
                  <a:pt x="43190" y="39364"/>
                </a:lnTo>
                <a:lnTo>
                  <a:pt x="46070" y="35524"/>
                </a:lnTo>
                <a:lnTo>
                  <a:pt x="47030" y="31683"/>
                </a:lnTo>
                <a:lnTo>
                  <a:pt x="48950" y="27843"/>
                </a:lnTo>
                <a:lnTo>
                  <a:pt x="49911" y="23042"/>
                </a:lnTo>
                <a:lnTo>
                  <a:pt x="49911" y="14401"/>
                </a:lnTo>
                <a:lnTo>
                  <a:pt x="48950" y="11521"/>
                </a:lnTo>
                <a:lnTo>
                  <a:pt x="47990" y="8641"/>
                </a:lnTo>
                <a:lnTo>
                  <a:pt x="47030" y="5760"/>
                </a:lnTo>
                <a:lnTo>
                  <a:pt x="46070" y="2880"/>
                </a:lnTo>
                <a:lnTo>
                  <a:pt x="43190" y="0"/>
                </a:lnTo>
                <a:lnTo>
                  <a:pt x="33588" y="11521"/>
                </a:lnTo>
                <a:lnTo>
                  <a:pt x="33588" y="23042"/>
                </a:lnTo>
                <a:lnTo>
                  <a:pt x="32628" y="25923"/>
                </a:lnTo>
                <a:lnTo>
                  <a:pt x="31668" y="27843"/>
                </a:lnTo>
                <a:lnTo>
                  <a:pt x="30708" y="29763"/>
                </a:lnTo>
                <a:lnTo>
                  <a:pt x="28788" y="31683"/>
                </a:lnTo>
                <a:lnTo>
                  <a:pt x="26868" y="33604"/>
                </a:lnTo>
                <a:lnTo>
                  <a:pt x="24947" y="35524"/>
                </a:lnTo>
                <a:lnTo>
                  <a:pt x="23027" y="36484"/>
                </a:lnTo>
                <a:lnTo>
                  <a:pt x="20147" y="37429"/>
                </a:lnTo>
                <a:lnTo>
                  <a:pt x="17266" y="38404"/>
                </a:lnTo>
                <a:lnTo>
                  <a:pt x="7680" y="38404"/>
                </a:lnTo>
                <a:lnTo>
                  <a:pt x="2880" y="36484"/>
                </a:lnTo>
                <a:lnTo>
                  <a:pt x="0" y="48950"/>
                </a:lnTo>
                <a:lnTo>
                  <a:pt x="2880" y="49926"/>
                </a:lnTo>
                <a:lnTo>
                  <a:pt x="6720" y="50886"/>
                </a:lnTo>
                <a:lnTo>
                  <a:pt x="19187" y="5088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8" name="object 378"/>
          <p:cNvSpPr/>
          <p:nvPr/>
        </p:nvSpPr>
        <p:spPr>
          <a:xfrm>
            <a:off x="3127827" y="6965609"/>
            <a:ext cx="68153" cy="64312"/>
          </a:xfrm>
          <a:custGeom>
            <a:avLst/>
            <a:gdLst/>
            <a:ahLst/>
            <a:cxnLst/>
            <a:rect l="l" t="t" r="r" b="b"/>
            <a:pathLst>
              <a:path w="68153" h="64312">
                <a:moveTo>
                  <a:pt x="960" y="27828"/>
                </a:moveTo>
                <a:lnTo>
                  <a:pt x="1920" y="25907"/>
                </a:lnTo>
                <a:lnTo>
                  <a:pt x="2880" y="24947"/>
                </a:lnTo>
                <a:lnTo>
                  <a:pt x="4800" y="23027"/>
                </a:lnTo>
                <a:lnTo>
                  <a:pt x="6720" y="21107"/>
                </a:lnTo>
                <a:lnTo>
                  <a:pt x="8641" y="20147"/>
                </a:lnTo>
                <a:lnTo>
                  <a:pt x="32628" y="21107"/>
                </a:lnTo>
                <a:lnTo>
                  <a:pt x="38389" y="21107"/>
                </a:lnTo>
                <a:lnTo>
                  <a:pt x="42230" y="22067"/>
                </a:lnTo>
                <a:lnTo>
                  <a:pt x="46070" y="23987"/>
                </a:lnTo>
                <a:lnTo>
                  <a:pt x="48950" y="26868"/>
                </a:lnTo>
                <a:lnTo>
                  <a:pt x="50871" y="29748"/>
                </a:lnTo>
                <a:lnTo>
                  <a:pt x="50871" y="35509"/>
                </a:lnTo>
                <a:lnTo>
                  <a:pt x="49910" y="38389"/>
                </a:lnTo>
                <a:lnTo>
                  <a:pt x="48950" y="40309"/>
                </a:lnTo>
                <a:lnTo>
                  <a:pt x="47990" y="42230"/>
                </a:lnTo>
                <a:lnTo>
                  <a:pt x="47030" y="44150"/>
                </a:lnTo>
                <a:lnTo>
                  <a:pt x="45110" y="46070"/>
                </a:lnTo>
                <a:lnTo>
                  <a:pt x="42230" y="47030"/>
                </a:lnTo>
                <a:lnTo>
                  <a:pt x="40309" y="48950"/>
                </a:lnTo>
                <a:lnTo>
                  <a:pt x="36469" y="49910"/>
                </a:lnTo>
                <a:lnTo>
                  <a:pt x="32628" y="50871"/>
                </a:lnTo>
                <a:lnTo>
                  <a:pt x="15361" y="50871"/>
                </a:lnTo>
                <a:lnTo>
                  <a:pt x="8641" y="49910"/>
                </a:lnTo>
                <a:lnTo>
                  <a:pt x="4800" y="47990"/>
                </a:lnTo>
                <a:lnTo>
                  <a:pt x="0" y="45110"/>
                </a:lnTo>
                <a:lnTo>
                  <a:pt x="3840" y="62392"/>
                </a:lnTo>
                <a:lnTo>
                  <a:pt x="8641" y="63352"/>
                </a:lnTo>
                <a:lnTo>
                  <a:pt x="15361" y="64312"/>
                </a:lnTo>
                <a:lnTo>
                  <a:pt x="30723" y="64312"/>
                </a:lnTo>
                <a:lnTo>
                  <a:pt x="37429" y="63352"/>
                </a:lnTo>
                <a:lnTo>
                  <a:pt x="43190" y="61432"/>
                </a:lnTo>
                <a:lnTo>
                  <a:pt x="48950" y="59512"/>
                </a:lnTo>
                <a:lnTo>
                  <a:pt x="52791" y="57591"/>
                </a:lnTo>
                <a:lnTo>
                  <a:pt x="56631" y="54711"/>
                </a:lnTo>
                <a:lnTo>
                  <a:pt x="60472" y="51831"/>
                </a:lnTo>
                <a:lnTo>
                  <a:pt x="63352" y="47990"/>
                </a:lnTo>
                <a:lnTo>
                  <a:pt x="65272" y="44150"/>
                </a:lnTo>
                <a:lnTo>
                  <a:pt x="67193" y="40309"/>
                </a:lnTo>
                <a:lnTo>
                  <a:pt x="68153" y="36469"/>
                </a:lnTo>
                <a:lnTo>
                  <a:pt x="68153" y="28788"/>
                </a:lnTo>
                <a:lnTo>
                  <a:pt x="67193" y="24947"/>
                </a:lnTo>
                <a:lnTo>
                  <a:pt x="65272" y="22067"/>
                </a:lnTo>
                <a:lnTo>
                  <a:pt x="63352" y="19187"/>
                </a:lnTo>
                <a:lnTo>
                  <a:pt x="61432" y="16306"/>
                </a:lnTo>
                <a:lnTo>
                  <a:pt x="58552" y="14386"/>
                </a:lnTo>
                <a:lnTo>
                  <a:pt x="55671" y="12466"/>
                </a:lnTo>
                <a:lnTo>
                  <a:pt x="52791" y="10561"/>
                </a:lnTo>
                <a:lnTo>
                  <a:pt x="48950" y="9585"/>
                </a:lnTo>
                <a:lnTo>
                  <a:pt x="45110" y="7665"/>
                </a:lnTo>
                <a:lnTo>
                  <a:pt x="36469" y="7665"/>
                </a:lnTo>
                <a:lnTo>
                  <a:pt x="11521" y="6720"/>
                </a:lnTo>
                <a:lnTo>
                  <a:pt x="8641" y="5745"/>
                </a:lnTo>
                <a:lnTo>
                  <a:pt x="4800" y="5745"/>
                </a:lnTo>
                <a:lnTo>
                  <a:pt x="2880" y="3825"/>
                </a:lnTo>
                <a:lnTo>
                  <a:pt x="960" y="1904"/>
                </a:lnTo>
                <a:lnTo>
                  <a:pt x="0" y="0"/>
                </a:lnTo>
                <a:lnTo>
                  <a:pt x="0" y="28788"/>
                </a:lnTo>
                <a:lnTo>
                  <a:pt x="960" y="2782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9" name="object 379"/>
          <p:cNvSpPr/>
          <p:nvPr/>
        </p:nvSpPr>
        <p:spPr>
          <a:xfrm>
            <a:off x="3108624" y="6892640"/>
            <a:ext cx="88315" cy="135361"/>
          </a:xfrm>
          <a:custGeom>
            <a:avLst/>
            <a:gdLst/>
            <a:ahLst/>
            <a:cxnLst/>
            <a:rect l="l" t="t" r="r" b="b"/>
            <a:pathLst>
              <a:path w="88315" h="135361">
                <a:moveTo>
                  <a:pt x="18242" y="103677"/>
                </a:moveTo>
                <a:lnTo>
                  <a:pt x="19202" y="101757"/>
                </a:lnTo>
                <a:lnTo>
                  <a:pt x="19202" y="67193"/>
                </a:lnTo>
                <a:lnTo>
                  <a:pt x="20162" y="65288"/>
                </a:lnTo>
                <a:lnTo>
                  <a:pt x="21122" y="63352"/>
                </a:lnTo>
                <a:lnTo>
                  <a:pt x="22082" y="62407"/>
                </a:lnTo>
                <a:lnTo>
                  <a:pt x="23042" y="61447"/>
                </a:lnTo>
                <a:lnTo>
                  <a:pt x="24963" y="62407"/>
                </a:lnTo>
                <a:lnTo>
                  <a:pt x="27843" y="64312"/>
                </a:lnTo>
                <a:lnTo>
                  <a:pt x="30723" y="51846"/>
                </a:lnTo>
                <a:lnTo>
                  <a:pt x="26883" y="48005"/>
                </a:lnTo>
                <a:lnTo>
                  <a:pt x="24003" y="44165"/>
                </a:lnTo>
                <a:lnTo>
                  <a:pt x="22082" y="39364"/>
                </a:lnTo>
                <a:lnTo>
                  <a:pt x="22082" y="28803"/>
                </a:lnTo>
                <a:lnTo>
                  <a:pt x="23042" y="25923"/>
                </a:lnTo>
                <a:lnTo>
                  <a:pt x="24003" y="23042"/>
                </a:lnTo>
                <a:lnTo>
                  <a:pt x="24963" y="21122"/>
                </a:lnTo>
                <a:lnTo>
                  <a:pt x="26883" y="19202"/>
                </a:lnTo>
                <a:lnTo>
                  <a:pt x="28803" y="17282"/>
                </a:lnTo>
                <a:lnTo>
                  <a:pt x="30723" y="15361"/>
                </a:lnTo>
                <a:lnTo>
                  <a:pt x="32644" y="14401"/>
                </a:lnTo>
                <a:lnTo>
                  <a:pt x="35524" y="13441"/>
                </a:lnTo>
                <a:lnTo>
                  <a:pt x="47990" y="13441"/>
                </a:lnTo>
                <a:lnTo>
                  <a:pt x="52791" y="15361"/>
                </a:lnTo>
                <a:lnTo>
                  <a:pt x="56631" y="18242"/>
                </a:lnTo>
                <a:lnTo>
                  <a:pt x="59512" y="22082"/>
                </a:lnTo>
                <a:lnTo>
                  <a:pt x="61432" y="26883"/>
                </a:lnTo>
                <a:lnTo>
                  <a:pt x="71033" y="15361"/>
                </a:lnTo>
                <a:lnTo>
                  <a:pt x="86395" y="15361"/>
                </a:lnTo>
                <a:lnTo>
                  <a:pt x="87355" y="14401"/>
                </a:lnTo>
                <a:lnTo>
                  <a:pt x="87355" y="12481"/>
                </a:lnTo>
                <a:lnTo>
                  <a:pt x="88315" y="11521"/>
                </a:lnTo>
                <a:lnTo>
                  <a:pt x="88315" y="6720"/>
                </a:lnTo>
                <a:lnTo>
                  <a:pt x="87355" y="4800"/>
                </a:lnTo>
                <a:lnTo>
                  <a:pt x="87355" y="3840"/>
                </a:lnTo>
                <a:lnTo>
                  <a:pt x="86395" y="1920"/>
                </a:lnTo>
                <a:lnTo>
                  <a:pt x="56631" y="1920"/>
                </a:lnTo>
                <a:lnTo>
                  <a:pt x="54711" y="960"/>
                </a:lnTo>
                <a:lnTo>
                  <a:pt x="49926" y="960"/>
                </a:lnTo>
                <a:lnTo>
                  <a:pt x="47030" y="0"/>
                </a:lnTo>
                <a:lnTo>
                  <a:pt x="36469" y="0"/>
                </a:lnTo>
                <a:lnTo>
                  <a:pt x="31683" y="960"/>
                </a:lnTo>
                <a:lnTo>
                  <a:pt x="26883" y="2880"/>
                </a:lnTo>
                <a:lnTo>
                  <a:pt x="23042" y="3840"/>
                </a:lnTo>
                <a:lnTo>
                  <a:pt x="19202" y="5760"/>
                </a:lnTo>
                <a:lnTo>
                  <a:pt x="16322" y="8641"/>
                </a:lnTo>
                <a:lnTo>
                  <a:pt x="12481" y="11521"/>
                </a:lnTo>
                <a:lnTo>
                  <a:pt x="10561" y="15361"/>
                </a:lnTo>
                <a:lnTo>
                  <a:pt x="8641" y="19202"/>
                </a:lnTo>
                <a:lnTo>
                  <a:pt x="6720" y="24002"/>
                </a:lnTo>
                <a:lnTo>
                  <a:pt x="5760" y="28803"/>
                </a:lnTo>
                <a:lnTo>
                  <a:pt x="5760" y="38404"/>
                </a:lnTo>
                <a:lnTo>
                  <a:pt x="6720" y="42245"/>
                </a:lnTo>
                <a:lnTo>
                  <a:pt x="7680" y="45125"/>
                </a:lnTo>
                <a:lnTo>
                  <a:pt x="8641" y="48966"/>
                </a:lnTo>
                <a:lnTo>
                  <a:pt x="10561" y="51846"/>
                </a:lnTo>
                <a:lnTo>
                  <a:pt x="12481" y="53766"/>
                </a:lnTo>
                <a:lnTo>
                  <a:pt x="10561" y="56631"/>
                </a:lnTo>
                <a:lnTo>
                  <a:pt x="7680" y="59527"/>
                </a:lnTo>
                <a:lnTo>
                  <a:pt x="6720" y="62407"/>
                </a:lnTo>
                <a:lnTo>
                  <a:pt x="4800" y="66248"/>
                </a:lnTo>
                <a:lnTo>
                  <a:pt x="3840" y="70073"/>
                </a:lnTo>
                <a:lnTo>
                  <a:pt x="3840" y="76794"/>
                </a:lnTo>
                <a:lnTo>
                  <a:pt x="4800" y="79689"/>
                </a:lnTo>
                <a:lnTo>
                  <a:pt x="5760" y="82555"/>
                </a:lnTo>
                <a:lnTo>
                  <a:pt x="7680" y="85435"/>
                </a:lnTo>
                <a:lnTo>
                  <a:pt x="10561" y="87355"/>
                </a:lnTo>
                <a:lnTo>
                  <a:pt x="13441" y="89275"/>
                </a:lnTo>
                <a:lnTo>
                  <a:pt x="11521" y="90236"/>
                </a:lnTo>
                <a:lnTo>
                  <a:pt x="9601" y="92156"/>
                </a:lnTo>
                <a:lnTo>
                  <a:pt x="7680" y="94076"/>
                </a:lnTo>
                <a:lnTo>
                  <a:pt x="5760" y="95996"/>
                </a:lnTo>
                <a:lnTo>
                  <a:pt x="4800" y="97916"/>
                </a:lnTo>
                <a:lnTo>
                  <a:pt x="3840" y="99837"/>
                </a:lnTo>
                <a:lnTo>
                  <a:pt x="2880" y="101757"/>
                </a:lnTo>
                <a:lnTo>
                  <a:pt x="1920" y="103677"/>
                </a:lnTo>
                <a:lnTo>
                  <a:pt x="960" y="105597"/>
                </a:lnTo>
                <a:lnTo>
                  <a:pt x="0" y="107518"/>
                </a:lnTo>
                <a:lnTo>
                  <a:pt x="0" y="116159"/>
                </a:lnTo>
                <a:lnTo>
                  <a:pt x="960" y="119039"/>
                </a:lnTo>
                <a:lnTo>
                  <a:pt x="2880" y="121919"/>
                </a:lnTo>
                <a:lnTo>
                  <a:pt x="3840" y="124800"/>
                </a:lnTo>
                <a:lnTo>
                  <a:pt x="6720" y="127680"/>
                </a:lnTo>
                <a:lnTo>
                  <a:pt x="9601" y="129600"/>
                </a:lnTo>
                <a:lnTo>
                  <a:pt x="13441" y="132481"/>
                </a:lnTo>
                <a:lnTo>
                  <a:pt x="17282" y="133441"/>
                </a:lnTo>
                <a:lnTo>
                  <a:pt x="23042" y="135361"/>
                </a:lnTo>
                <a:lnTo>
                  <a:pt x="19202" y="118079"/>
                </a:lnTo>
                <a:lnTo>
                  <a:pt x="17282" y="115199"/>
                </a:lnTo>
                <a:lnTo>
                  <a:pt x="17282" y="106558"/>
                </a:lnTo>
                <a:lnTo>
                  <a:pt x="18242" y="104637"/>
                </a:lnTo>
                <a:lnTo>
                  <a:pt x="18242" y="10367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0" name="object 380"/>
          <p:cNvSpPr/>
          <p:nvPr/>
        </p:nvSpPr>
        <p:spPr>
          <a:xfrm>
            <a:off x="3266053" y="6849450"/>
            <a:ext cx="85435" cy="144947"/>
          </a:xfrm>
          <a:custGeom>
            <a:avLst/>
            <a:gdLst/>
            <a:ahLst/>
            <a:cxnLst/>
            <a:rect l="l" t="t" r="r" b="b"/>
            <a:pathLst>
              <a:path w="85435" h="144947">
                <a:moveTo>
                  <a:pt x="40325" y="143987"/>
                </a:moveTo>
                <a:lnTo>
                  <a:pt x="43205" y="144947"/>
                </a:lnTo>
                <a:lnTo>
                  <a:pt x="51846" y="144947"/>
                </a:lnTo>
                <a:lnTo>
                  <a:pt x="57607" y="143027"/>
                </a:lnTo>
                <a:lnTo>
                  <a:pt x="62407" y="141107"/>
                </a:lnTo>
                <a:lnTo>
                  <a:pt x="67208" y="138226"/>
                </a:lnTo>
                <a:lnTo>
                  <a:pt x="71993" y="135346"/>
                </a:lnTo>
                <a:lnTo>
                  <a:pt x="74874" y="130545"/>
                </a:lnTo>
                <a:lnTo>
                  <a:pt x="78714" y="125745"/>
                </a:lnTo>
                <a:lnTo>
                  <a:pt x="81610" y="120944"/>
                </a:lnTo>
                <a:lnTo>
                  <a:pt x="82555" y="114223"/>
                </a:lnTo>
                <a:lnTo>
                  <a:pt x="84490" y="107502"/>
                </a:lnTo>
                <a:lnTo>
                  <a:pt x="85435" y="100797"/>
                </a:lnTo>
                <a:lnTo>
                  <a:pt x="85435" y="86395"/>
                </a:lnTo>
                <a:lnTo>
                  <a:pt x="84490" y="79674"/>
                </a:lnTo>
                <a:lnTo>
                  <a:pt x="83515" y="73913"/>
                </a:lnTo>
                <a:lnTo>
                  <a:pt x="81610" y="67193"/>
                </a:lnTo>
                <a:lnTo>
                  <a:pt x="79674" y="62392"/>
                </a:lnTo>
                <a:lnTo>
                  <a:pt x="76809" y="57591"/>
                </a:lnTo>
                <a:lnTo>
                  <a:pt x="73929" y="53751"/>
                </a:lnTo>
                <a:lnTo>
                  <a:pt x="70088" y="49910"/>
                </a:lnTo>
                <a:lnTo>
                  <a:pt x="65288" y="47030"/>
                </a:lnTo>
                <a:lnTo>
                  <a:pt x="60487" y="44150"/>
                </a:lnTo>
                <a:lnTo>
                  <a:pt x="54726" y="43190"/>
                </a:lnTo>
                <a:lnTo>
                  <a:pt x="42245" y="43190"/>
                </a:lnTo>
                <a:lnTo>
                  <a:pt x="40325" y="44150"/>
                </a:lnTo>
                <a:lnTo>
                  <a:pt x="37444" y="44150"/>
                </a:lnTo>
                <a:lnTo>
                  <a:pt x="35524" y="45110"/>
                </a:lnTo>
                <a:lnTo>
                  <a:pt x="32644" y="47030"/>
                </a:lnTo>
                <a:lnTo>
                  <a:pt x="30723" y="47990"/>
                </a:lnTo>
                <a:lnTo>
                  <a:pt x="27843" y="48950"/>
                </a:lnTo>
                <a:lnTo>
                  <a:pt x="24963" y="50871"/>
                </a:lnTo>
                <a:lnTo>
                  <a:pt x="23042" y="52791"/>
                </a:lnTo>
                <a:lnTo>
                  <a:pt x="20162" y="55671"/>
                </a:lnTo>
                <a:lnTo>
                  <a:pt x="17282" y="58552"/>
                </a:lnTo>
                <a:lnTo>
                  <a:pt x="17282" y="1904"/>
                </a:lnTo>
                <a:lnTo>
                  <a:pt x="16322" y="960"/>
                </a:lnTo>
                <a:lnTo>
                  <a:pt x="15361" y="960"/>
                </a:lnTo>
                <a:lnTo>
                  <a:pt x="1536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04"/>
                </a:lnTo>
                <a:lnTo>
                  <a:pt x="0" y="1904"/>
                </a:lnTo>
                <a:lnTo>
                  <a:pt x="0" y="141107"/>
                </a:lnTo>
                <a:lnTo>
                  <a:pt x="960" y="142067"/>
                </a:lnTo>
                <a:lnTo>
                  <a:pt x="1920" y="143027"/>
                </a:lnTo>
                <a:lnTo>
                  <a:pt x="13441" y="143027"/>
                </a:lnTo>
                <a:lnTo>
                  <a:pt x="14401" y="142067"/>
                </a:lnTo>
                <a:lnTo>
                  <a:pt x="15361" y="142067"/>
                </a:lnTo>
                <a:lnTo>
                  <a:pt x="15361" y="128625"/>
                </a:lnTo>
                <a:lnTo>
                  <a:pt x="18242" y="131505"/>
                </a:lnTo>
                <a:lnTo>
                  <a:pt x="22082" y="118064"/>
                </a:lnTo>
                <a:lnTo>
                  <a:pt x="17282" y="112318"/>
                </a:lnTo>
                <a:lnTo>
                  <a:pt x="17282" y="75834"/>
                </a:lnTo>
                <a:lnTo>
                  <a:pt x="20162" y="71993"/>
                </a:lnTo>
                <a:lnTo>
                  <a:pt x="22082" y="69113"/>
                </a:lnTo>
                <a:lnTo>
                  <a:pt x="24963" y="67193"/>
                </a:lnTo>
                <a:lnTo>
                  <a:pt x="26883" y="65272"/>
                </a:lnTo>
                <a:lnTo>
                  <a:pt x="29763" y="63352"/>
                </a:lnTo>
                <a:lnTo>
                  <a:pt x="31683" y="61432"/>
                </a:lnTo>
                <a:lnTo>
                  <a:pt x="33604" y="60472"/>
                </a:lnTo>
                <a:lnTo>
                  <a:pt x="36484" y="59512"/>
                </a:lnTo>
                <a:lnTo>
                  <a:pt x="38404" y="58552"/>
                </a:lnTo>
                <a:lnTo>
                  <a:pt x="40325" y="57591"/>
                </a:lnTo>
                <a:lnTo>
                  <a:pt x="48966" y="57591"/>
                </a:lnTo>
                <a:lnTo>
                  <a:pt x="52806" y="58552"/>
                </a:lnTo>
                <a:lnTo>
                  <a:pt x="55686" y="60472"/>
                </a:lnTo>
                <a:lnTo>
                  <a:pt x="58567" y="63352"/>
                </a:lnTo>
                <a:lnTo>
                  <a:pt x="61447" y="65272"/>
                </a:lnTo>
                <a:lnTo>
                  <a:pt x="62407" y="69113"/>
                </a:lnTo>
                <a:lnTo>
                  <a:pt x="64328" y="72953"/>
                </a:lnTo>
                <a:lnTo>
                  <a:pt x="66248" y="76794"/>
                </a:lnTo>
                <a:lnTo>
                  <a:pt x="66248" y="80634"/>
                </a:lnTo>
                <a:lnTo>
                  <a:pt x="67208" y="85435"/>
                </a:lnTo>
                <a:lnTo>
                  <a:pt x="67208" y="103662"/>
                </a:lnTo>
                <a:lnTo>
                  <a:pt x="66248" y="107502"/>
                </a:lnTo>
                <a:lnTo>
                  <a:pt x="65288" y="111343"/>
                </a:lnTo>
                <a:lnTo>
                  <a:pt x="64328" y="115199"/>
                </a:lnTo>
                <a:lnTo>
                  <a:pt x="62407" y="119039"/>
                </a:lnTo>
                <a:lnTo>
                  <a:pt x="60487" y="121904"/>
                </a:lnTo>
                <a:lnTo>
                  <a:pt x="57607" y="124785"/>
                </a:lnTo>
                <a:lnTo>
                  <a:pt x="54726" y="126720"/>
                </a:lnTo>
                <a:lnTo>
                  <a:pt x="51846" y="128625"/>
                </a:lnTo>
                <a:lnTo>
                  <a:pt x="48005" y="130545"/>
                </a:lnTo>
                <a:lnTo>
                  <a:pt x="39364" y="130545"/>
                </a:lnTo>
                <a:lnTo>
                  <a:pt x="34564" y="128625"/>
                </a:lnTo>
                <a:lnTo>
                  <a:pt x="32644" y="142067"/>
                </a:lnTo>
                <a:lnTo>
                  <a:pt x="34564" y="143027"/>
                </a:lnTo>
                <a:lnTo>
                  <a:pt x="37444" y="143987"/>
                </a:lnTo>
                <a:lnTo>
                  <a:pt x="40325" y="14398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1" name="object 381"/>
          <p:cNvSpPr/>
          <p:nvPr/>
        </p:nvSpPr>
        <p:spPr>
          <a:xfrm>
            <a:off x="3284296" y="6967514"/>
            <a:ext cx="16322" cy="24002"/>
          </a:xfrm>
          <a:custGeom>
            <a:avLst/>
            <a:gdLst/>
            <a:ahLst/>
            <a:cxnLst/>
            <a:rect l="l" t="t" r="r" b="b"/>
            <a:pathLst>
              <a:path w="16322" h="24002">
                <a:moveTo>
                  <a:pt x="12481" y="7680"/>
                </a:moveTo>
                <a:lnTo>
                  <a:pt x="7680" y="4815"/>
                </a:lnTo>
                <a:lnTo>
                  <a:pt x="3840" y="0"/>
                </a:lnTo>
                <a:lnTo>
                  <a:pt x="0" y="13441"/>
                </a:lnTo>
                <a:lnTo>
                  <a:pt x="1920" y="16322"/>
                </a:lnTo>
                <a:lnTo>
                  <a:pt x="4800" y="18242"/>
                </a:lnTo>
                <a:lnTo>
                  <a:pt x="6720" y="20162"/>
                </a:lnTo>
                <a:lnTo>
                  <a:pt x="9601" y="22082"/>
                </a:lnTo>
                <a:lnTo>
                  <a:pt x="11521" y="23042"/>
                </a:lnTo>
                <a:lnTo>
                  <a:pt x="14401" y="24002"/>
                </a:lnTo>
                <a:lnTo>
                  <a:pt x="16322" y="10561"/>
                </a:lnTo>
                <a:lnTo>
                  <a:pt x="12481" y="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2" name="object 382"/>
          <p:cNvSpPr/>
          <p:nvPr/>
        </p:nvSpPr>
        <p:spPr>
          <a:xfrm>
            <a:off x="3376452" y="6893600"/>
            <a:ext cx="79674" cy="100797"/>
          </a:xfrm>
          <a:custGeom>
            <a:avLst/>
            <a:gdLst/>
            <a:ahLst/>
            <a:cxnLst/>
            <a:rect l="l" t="t" r="r" b="b"/>
            <a:pathLst>
              <a:path w="79674" h="100797">
                <a:moveTo>
                  <a:pt x="79674" y="1920"/>
                </a:moveTo>
                <a:lnTo>
                  <a:pt x="78714" y="1920"/>
                </a:lnTo>
                <a:lnTo>
                  <a:pt x="78714" y="960"/>
                </a:lnTo>
                <a:lnTo>
                  <a:pt x="75849" y="960"/>
                </a:lnTo>
                <a:lnTo>
                  <a:pt x="73913" y="0"/>
                </a:lnTo>
                <a:lnTo>
                  <a:pt x="69128" y="0"/>
                </a:lnTo>
                <a:lnTo>
                  <a:pt x="68168" y="960"/>
                </a:lnTo>
                <a:lnTo>
                  <a:pt x="64328" y="960"/>
                </a:lnTo>
                <a:lnTo>
                  <a:pt x="63352" y="1920"/>
                </a:lnTo>
                <a:lnTo>
                  <a:pt x="62392" y="2880"/>
                </a:lnTo>
                <a:lnTo>
                  <a:pt x="62392" y="68168"/>
                </a:lnTo>
                <a:lnTo>
                  <a:pt x="57607" y="73913"/>
                </a:lnTo>
                <a:lnTo>
                  <a:pt x="53766" y="78729"/>
                </a:lnTo>
                <a:lnTo>
                  <a:pt x="48966" y="81594"/>
                </a:lnTo>
                <a:lnTo>
                  <a:pt x="45125" y="84475"/>
                </a:lnTo>
                <a:lnTo>
                  <a:pt x="40325" y="86395"/>
                </a:lnTo>
                <a:lnTo>
                  <a:pt x="33604" y="86395"/>
                </a:lnTo>
                <a:lnTo>
                  <a:pt x="30723" y="85435"/>
                </a:lnTo>
                <a:lnTo>
                  <a:pt x="27843" y="84475"/>
                </a:lnTo>
                <a:lnTo>
                  <a:pt x="25923" y="82570"/>
                </a:lnTo>
                <a:lnTo>
                  <a:pt x="23042" y="80634"/>
                </a:lnTo>
                <a:lnTo>
                  <a:pt x="22082" y="78729"/>
                </a:lnTo>
                <a:lnTo>
                  <a:pt x="20162" y="76794"/>
                </a:lnTo>
                <a:lnTo>
                  <a:pt x="19202" y="73913"/>
                </a:lnTo>
                <a:lnTo>
                  <a:pt x="18242" y="70073"/>
                </a:lnTo>
                <a:lnTo>
                  <a:pt x="17282" y="67193"/>
                </a:lnTo>
                <a:lnTo>
                  <a:pt x="17282" y="2880"/>
                </a:lnTo>
                <a:lnTo>
                  <a:pt x="16322" y="2880"/>
                </a:lnTo>
                <a:lnTo>
                  <a:pt x="16322" y="1920"/>
                </a:lnTo>
                <a:lnTo>
                  <a:pt x="15361" y="960"/>
                </a:lnTo>
                <a:lnTo>
                  <a:pt x="12481" y="960"/>
                </a:lnTo>
                <a:lnTo>
                  <a:pt x="11521" y="0"/>
                </a:lnTo>
                <a:lnTo>
                  <a:pt x="6720" y="0"/>
                </a:lnTo>
                <a:lnTo>
                  <a:pt x="576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66233"/>
                </a:lnTo>
                <a:lnTo>
                  <a:pt x="960" y="72008"/>
                </a:lnTo>
                <a:lnTo>
                  <a:pt x="1920" y="76794"/>
                </a:lnTo>
                <a:lnTo>
                  <a:pt x="2880" y="81594"/>
                </a:lnTo>
                <a:lnTo>
                  <a:pt x="4800" y="85435"/>
                </a:lnTo>
                <a:lnTo>
                  <a:pt x="7680" y="89275"/>
                </a:lnTo>
                <a:lnTo>
                  <a:pt x="9601" y="93116"/>
                </a:lnTo>
                <a:lnTo>
                  <a:pt x="13441" y="95036"/>
                </a:lnTo>
                <a:lnTo>
                  <a:pt x="17282" y="97916"/>
                </a:lnTo>
                <a:lnTo>
                  <a:pt x="22082" y="99837"/>
                </a:lnTo>
                <a:lnTo>
                  <a:pt x="26883" y="100797"/>
                </a:lnTo>
                <a:lnTo>
                  <a:pt x="38404" y="100797"/>
                </a:lnTo>
                <a:lnTo>
                  <a:pt x="43205" y="98877"/>
                </a:lnTo>
                <a:lnTo>
                  <a:pt x="48966" y="96956"/>
                </a:lnTo>
                <a:lnTo>
                  <a:pt x="53766" y="94076"/>
                </a:lnTo>
                <a:lnTo>
                  <a:pt x="59512" y="89275"/>
                </a:lnTo>
                <a:lnTo>
                  <a:pt x="64328" y="83515"/>
                </a:lnTo>
                <a:lnTo>
                  <a:pt x="64328" y="97916"/>
                </a:lnTo>
                <a:lnTo>
                  <a:pt x="65288" y="97916"/>
                </a:lnTo>
                <a:lnTo>
                  <a:pt x="66233" y="98877"/>
                </a:lnTo>
                <a:lnTo>
                  <a:pt x="77754" y="98877"/>
                </a:lnTo>
                <a:lnTo>
                  <a:pt x="78714" y="97916"/>
                </a:lnTo>
                <a:lnTo>
                  <a:pt x="79674" y="97916"/>
                </a:lnTo>
                <a:lnTo>
                  <a:pt x="79674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3" name="object 383"/>
          <p:cNvSpPr/>
          <p:nvPr/>
        </p:nvSpPr>
        <p:spPr>
          <a:xfrm>
            <a:off x="3475329" y="6869597"/>
            <a:ext cx="60487" cy="124800"/>
          </a:xfrm>
          <a:custGeom>
            <a:avLst/>
            <a:gdLst/>
            <a:ahLst/>
            <a:cxnLst/>
            <a:rect l="l" t="t" r="r" b="b"/>
            <a:pathLst>
              <a:path w="60487" h="124800">
                <a:moveTo>
                  <a:pt x="17282" y="106573"/>
                </a:moveTo>
                <a:lnTo>
                  <a:pt x="18242" y="111358"/>
                </a:lnTo>
                <a:lnTo>
                  <a:pt x="20162" y="114239"/>
                </a:lnTo>
                <a:lnTo>
                  <a:pt x="22082" y="117119"/>
                </a:lnTo>
                <a:lnTo>
                  <a:pt x="24963" y="119039"/>
                </a:lnTo>
                <a:lnTo>
                  <a:pt x="27843" y="120959"/>
                </a:lnTo>
                <a:lnTo>
                  <a:pt x="30723" y="122880"/>
                </a:lnTo>
                <a:lnTo>
                  <a:pt x="34564" y="123840"/>
                </a:lnTo>
                <a:lnTo>
                  <a:pt x="38404" y="124800"/>
                </a:lnTo>
                <a:lnTo>
                  <a:pt x="45125" y="124800"/>
                </a:lnTo>
                <a:lnTo>
                  <a:pt x="46085" y="123840"/>
                </a:lnTo>
                <a:lnTo>
                  <a:pt x="50886" y="123840"/>
                </a:lnTo>
                <a:lnTo>
                  <a:pt x="52806" y="122880"/>
                </a:lnTo>
                <a:lnTo>
                  <a:pt x="54711" y="122880"/>
                </a:lnTo>
                <a:lnTo>
                  <a:pt x="55686" y="121920"/>
                </a:lnTo>
                <a:lnTo>
                  <a:pt x="57607" y="121920"/>
                </a:lnTo>
                <a:lnTo>
                  <a:pt x="58552" y="120959"/>
                </a:lnTo>
                <a:lnTo>
                  <a:pt x="59527" y="119999"/>
                </a:lnTo>
                <a:lnTo>
                  <a:pt x="59527" y="118079"/>
                </a:lnTo>
                <a:lnTo>
                  <a:pt x="60487" y="117119"/>
                </a:lnTo>
                <a:lnTo>
                  <a:pt x="60487" y="110398"/>
                </a:lnTo>
                <a:lnTo>
                  <a:pt x="59527" y="109438"/>
                </a:lnTo>
                <a:lnTo>
                  <a:pt x="59527" y="107518"/>
                </a:lnTo>
                <a:lnTo>
                  <a:pt x="58552" y="107518"/>
                </a:lnTo>
                <a:lnTo>
                  <a:pt x="58552" y="106573"/>
                </a:lnTo>
                <a:lnTo>
                  <a:pt x="57607" y="106573"/>
                </a:lnTo>
                <a:lnTo>
                  <a:pt x="56647" y="107518"/>
                </a:lnTo>
                <a:lnTo>
                  <a:pt x="55686" y="107518"/>
                </a:lnTo>
                <a:lnTo>
                  <a:pt x="54711" y="108478"/>
                </a:lnTo>
                <a:lnTo>
                  <a:pt x="52806" y="108478"/>
                </a:lnTo>
                <a:lnTo>
                  <a:pt x="51846" y="109438"/>
                </a:lnTo>
                <a:lnTo>
                  <a:pt x="41285" y="109438"/>
                </a:lnTo>
                <a:lnTo>
                  <a:pt x="37444" y="108478"/>
                </a:lnTo>
                <a:lnTo>
                  <a:pt x="35524" y="104637"/>
                </a:lnTo>
                <a:lnTo>
                  <a:pt x="33604" y="101757"/>
                </a:lnTo>
                <a:lnTo>
                  <a:pt x="32644" y="96956"/>
                </a:lnTo>
                <a:lnTo>
                  <a:pt x="32644" y="39364"/>
                </a:lnTo>
                <a:lnTo>
                  <a:pt x="57607" y="39364"/>
                </a:lnTo>
                <a:lnTo>
                  <a:pt x="58552" y="38404"/>
                </a:lnTo>
                <a:lnTo>
                  <a:pt x="59527" y="37444"/>
                </a:lnTo>
                <a:lnTo>
                  <a:pt x="59527" y="36484"/>
                </a:lnTo>
                <a:lnTo>
                  <a:pt x="60487" y="34564"/>
                </a:lnTo>
                <a:lnTo>
                  <a:pt x="60487" y="28803"/>
                </a:lnTo>
                <a:lnTo>
                  <a:pt x="59527" y="27843"/>
                </a:lnTo>
                <a:lnTo>
                  <a:pt x="59527" y="26883"/>
                </a:lnTo>
                <a:lnTo>
                  <a:pt x="58552" y="25923"/>
                </a:lnTo>
                <a:lnTo>
                  <a:pt x="58552" y="24963"/>
                </a:lnTo>
                <a:lnTo>
                  <a:pt x="32644" y="24963"/>
                </a:lnTo>
                <a:lnTo>
                  <a:pt x="32644" y="975"/>
                </a:lnTo>
                <a:lnTo>
                  <a:pt x="31683" y="975"/>
                </a:lnTo>
                <a:lnTo>
                  <a:pt x="30723" y="0"/>
                </a:lnTo>
                <a:lnTo>
                  <a:pt x="18242" y="0"/>
                </a:lnTo>
                <a:lnTo>
                  <a:pt x="17282" y="975"/>
                </a:lnTo>
                <a:lnTo>
                  <a:pt x="16322" y="975"/>
                </a:lnTo>
                <a:lnTo>
                  <a:pt x="16322" y="24963"/>
                </a:lnTo>
                <a:lnTo>
                  <a:pt x="1920" y="24963"/>
                </a:lnTo>
                <a:lnTo>
                  <a:pt x="960" y="25923"/>
                </a:lnTo>
                <a:lnTo>
                  <a:pt x="960" y="26883"/>
                </a:lnTo>
                <a:lnTo>
                  <a:pt x="0" y="26883"/>
                </a:lnTo>
                <a:lnTo>
                  <a:pt x="0" y="36484"/>
                </a:lnTo>
                <a:lnTo>
                  <a:pt x="960" y="37444"/>
                </a:lnTo>
                <a:lnTo>
                  <a:pt x="960" y="38404"/>
                </a:lnTo>
                <a:lnTo>
                  <a:pt x="1920" y="39364"/>
                </a:lnTo>
                <a:lnTo>
                  <a:pt x="16322" y="39364"/>
                </a:lnTo>
                <a:lnTo>
                  <a:pt x="16322" y="102732"/>
                </a:lnTo>
                <a:lnTo>
                  <a:pt x="17282" y="10657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4" name="object 384"/>
          <p:cNvSpPr/>
          <p:nvPr/>
        </p:nvSpPr>
        <p:spPr>
          <a:xfrm>
            <a:off x="3604930" y="6856171"/>
            <a:ext cx="21122" cy="20147"/>
          </a:xfrm>
          <a:custGeom>
            <a:avLst/>
            <a:gdLst/>
            <a:ahLst/>
            <a:cxnLst/>
            <a:rect l="l" t="t" r="r" b="b"/>
            <a:pathLst>
              <a:path w="21122" h="20147">
                <a:moveTo>
                  <a:pt x="21122" y="9585"/>
                </a:moveTo>
                <a:lnTo>
                  <a:pt x="21122" y="5745"/>
                </a:lnTo>
                <a:lnTo>
                  <a:pt x="20162" y="2865"/>
                </a:lnTo>
                <a:lnTo>
                  <a:pt x="18242" y="1905"/>
                </a:lnTo>
                <a:lnTo>
                  <a:pt x="17282" y="0"/>
                </a:lnTo>
                <a:lnTo>
                  <a:pt x="3840" y="0"/>
                </a:lnTo>
                <a:lnTo>
                  <a:pt x="1920" y="1905"/>
                </a:lnTo>
                <a:lnTo>
                  <a:pt x="960" y="2865"/>
                </a:lnTo>
                <a:lnTo>
                  <a:pt x="0" y="5745"/>
                </a:lnTo>
                <a:lnTo>
                  <a:pt x="0" y="13426"/>
                </a:lnTo>
                <a:lnTo>
                  <a:pt x="960" y="16306"/>
                </a:lnTo>
                <a:lnTo>
                  <a:pt x="1920" y="18242"/>
                </a:lnTo>
                <a:lnTo>
                  <a:pt x="3840" y="19187"/>
                </a:lnTo>
                <a:lnTo>
                  <a:pt x="6720" y="20147"/>
                </a:lnTo>
                <a:lnTo>
                  <a:pt x="14401" y="20147"/>
                </a:lnTo>
                <a:lnTo>
                  <a:pt x="17282" y="19187"/>
                </a:lnTo>
                <a:lnTo>
                  <a:pt x="18242" y="18242"/>
                </a:lnTo>
                <a:lnTo>
                  <a:pt x="20162" y="16306"/>
                </a:lnTo>
                <a:lnTo>
                  <a:pt x="21122" y="13426"/>
                </a:lnTo>
                <a:lnTo>
                  <a:pt x="21122" y="958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5" name="object 385"/>
          <p:cNvSpPr/>
          <p:nvPr/>
        </p:nvSpPr>
        <p:spPr>
          <a:xfrm>
            <a:off x="3606850" y="6893600"/>
            <a:ext cx="17282" cy="98877"/>
          </a:xfrm>
          <a:custGeom>
            <a:avLst/>
            <a:gdLst/>
            <a:ahLst/>
            <a:cxnLst/>
            <a:rect l="l" t="t" r="r" b="b"/>
            <a:pathLst>
              <a:path w="17282" h="98877">
                <a:moveTo>
                  <a:pt x="960" y="97916"/>
                </a:moveTo>
                <a:lnTo>
                  <a:pt x="1920" y="98877"/>
                </a:lnTo>
                <a:lnTo>
                  <a:pt x="15361" y="98877"/>
                </a:lnTo>
                <a:lnTo>
                  <a:pt x="15361" y="97916"/>
                </a:lnTo>
                <a:lnTo>
                  <a:pt x="16322" y="97916"/>
                </a:lnTo>
                <a:lnTo>
                  <a:pt x="17282" y="96956"/>
                </a:lnTo>
                <a:lnTo>
                  <a:pt x="17282" y="2880"/>
                </a:lnTo>
                <a:lnTo>
                  <a:pt x="16322" y="2880"/>
                </a:lnTo>
                <a:lnTo>
                  <a:pt x="16322" y="1920"/>
                </a:lnTo>
                <a:lnTo>
                  <a:pt x="15361" y="960"/>
                </a:lnTo>
                <a:lnTo>
                  <a:pt x="12481" y="960"/>
                </a:lnTo>
                <a:lnTo>
                  <a:pt x="11521" y="0"/>
                </a:lnTo>
                <a:lnTo>
                  <a:pt x="6720" y="0"/>
                </a:lnTo>
                <a:lnTo>
                  <a:pt x="576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97916"/>
                </a:lnTo>
                <a:lnTo>
                  <a:pt x="960" y="9791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6" name="object 386"/>
          <p:cNvSpPr/>
          <p:nvPr/>
        </p:nvSpPr>
        <p:spPr>
          <a:xfrm>
            <a:off x="3647160" y="6892640"/>
            <a:ext cx="66248" cy="101757"/>
          </a:xfrm>
          <a:custGeom>
            <a:avLst/>
            <a:gdLst/>
            <a:ahLst/>
            <a:cxnLst/>
            <a:rect l="l" t="t" r="r" b="b"/>
            <a:pathLst>
              <a:path w="66248" h="101757">
                <a:moveTo>
                  <a:pt x="20162" y="86395"/>
                </a:moveTo>
                <a:lnTo>
                  <a:pt x="16322" y="85435"/>
                </a:lnTo>
                <a:lnTo>
                  <a:pt x="14401" y="84475"/>
                </a:lnTo>
                <a:lnTo>
                  <a:pt x="12481" y="83530"/>
                </a:lnTo>
                <a:lnTo>
                  <a:pt x="9601" y="82555"/>
                </a:lnTo>
                <a:lnTo>
                  <a:pt x="7680" y="81594"/>
                </a:lnTo>
                <a:lnTo>
                  <a:pt x="6720" y="80634"/>
                </a:lnTo>
                <a:lnTo>
                  <a:pt x="4800" y="79689"/>
                </a:lnTo>
                <a:lnTo>
                  <a:pt x="3840" y="78714"/>
                </a:lnTo>
                <a:lnTo>
                  <a:pt x="2880" y="78714"/>
                </a:lnTo>
                <a:lnTo>
                  <a:pt x="1920" y="79689"/>
                </a:lnTo>
                <a:lnTo>
                  <a:pt x="975" y="79689"/>
                </a:lnTo>
                <a:lnTo>
                  <a:pt x="975" y="82555"/>
                </a:lnTo>
                <a:lnTo>
                  <a:pt x="0" y="83530"/>
                </a:lnTo>
                <a:lnTo>
                  <a:pt x="0" y="88315"/>
                </a:lnTo>
                <a:lnTo>
                  <a:pt x="975" y="90236"/>
                </a:lnTo>
                <a:lnTo>
                  <a:pt x="975" y="92156"/>
                </a:lnTo>
                <a:lnTo>
                  <a:pt x="1920" y="93116"/>
                </a:lnTo>
                <a:lnTo>
                  <a:pt x="2880" y="94076"/>
                </a:lnTo>
                <a:lnTo>
                  <a:pt x="3840" y="95036"/>
                </a:lnTo>
                <a:lnTo>
                  <a:pt x="4800" y="95996"/>
                </a:lnTo>
                <a:lnTo>
                  <a:pt x="5760" y="95996"/>
                </a:lnTo>
                <a:lnTo>
                  <a:pt x="7680" y="96956"/>
                </a:lnTo>
                <a:lnTo>
                  <a:pt x="9601" y="97916"/>
                </a:lnTo>
                <a:lnTo>
                  <a:pt x="12481" y="98877"/>
                </a:lnTo>
                <a:lnTo>
                  <a:pt x="14401" y="99837"/>
                </a:lnTo>
                <a:lnTo>
                  <a:pt x="17282" y="99837"/>
                </a:lnTo>
                <a:lnTo>
                  <a:pt x="20162" y="100797"/>
                </a:lnTo>
                <a:lnTo>
                  <a:pt x="23042" y="101757"/>
                </a:lnTo>
                <a:lnTo>
                  <a:pt x="34564" y="101757"/>
                </a:lnTo>
                <a:lnTo>
                  <a:pt x="40325" y="100797"/>
                </a:lnTo>
                <a:lnTo>
                  <a:pt x="44165" y="99837"/>
                </a:lnTo>
                <a:lnTo>
                  <a:pt x="48966" y="97916"/>
                </a:lnTo>
                <a:lnTo>
                  <a:pt x="52806" y="95996"/>
                </a:lnTo>
                <a:lnTo>
                  <a:pt x="55686" y="94076"/>
                </a:lnTo>
                <a:lnTo>
                  <a:pt x="59527" y="91196"/>
                </a:lnTo>
                <a:lnTo>
                  <a:pt x="61447" y="88315"/>
                </a:lnTo>
                <a:lnTo>
                  <a:pt x="63367" y="84475"/>
                </a:lnTo>
                <a:lnTo>
                  <a:pt x="65288" y="80634"/>
                </a:lnTo>
                <a:lnTo>
                  <a:pt x="66248" y="76794"/>
                </a:lnTo>
                <a:lnTo>
                  <a:pt x="66248" y="68153"/>
                </a:lnTo>
                <a:lnTo>
                  <a:pt x="65288" y="64312"/>
                </a:lnTo>
                <a:lnTo>
                  <a:pt x="64328" y="61447"/>
                </a:lnTo>
                <a:lnTo>
                  <a:pt x="62407" y="58567"/>
                </a:lnTo>
                <a:lnTo>
                  <a:pt x="60487" y="56631"/>
                </a:lnTo>
                <a:lnTo>
                  <a:pt x="58567" y="53766"/>
                </a:lnTo>
                <a:lnTo>
                  <a:pt x="56647" y="51846"/>
                </a:lnTo>
                <a:lnTo>
                  <a:pt x="53766" y="49926"/>
                </a:lnTo>
                <a:lnTo>
                  <a:pt x="50886" y="48966"/>
                </a:lnTo>
                <a:lnTo>
                  <a:pt x="48006" y="47045"/>
                </a:lnTo>
                <a:lnTo>
                  <a:pt x="45125" y="46085"/>
                </a:lnTo>
                <a:lnTo>
                  <a:pt x="42245" y="45125"/>
                </a:lnTo>
                <a:lnTo>
                  <a:pt x="39364" y="44165"/>
                </a:lnTo>
                <a:lnTo>
                  <a:pt x="36484" y="42245"/>
                </a:lnTo>
                <a:lnTo>
                  <a:pt x="33604" y="41285"/>
                </a:lnTo>
                <a:lnTo>
                  <a:pt x="30723" y="40325"/>
                </a:lnTo>
                <a:lnTo>
                  <a:pt x="28803" y="39364"/>
                </a:lnTo>
                <a:lnTo>
                  <a:pt x="25923" y="38404"/>
                </a:lnTo>
                <a:lnTo>
                  <a:pt x="24002" y="36484"/>
                </a:lnTo>
                <a:lnTo>
                  <a:pt x="22082" y="34564"/>
                </a:lnTo>
                <a:lnTo>
                  <a:pt x="21122" y="33604"/>
                </a:lnTo>
                <a:lnTo>
                  <a:pt x="19202" y="31683"/>
                </a:lnTo>
                <a:lnTo>
                  <a:pt x="19202" y="23042"/>
                </a:lnTo>
                <a:lnTo>
                  <a:pt x="20162" y="21122"/>
                </a:lnTo>
                <a:lnTo>
                  <a:pt x="21122" y="19202"/>
                </a:lnTo>
                <a:lnTo>
                  <a:pt x="22082" y="18242"/>
                </a:lnTo>
                <a:lnTo>
                  <a:pt x="23042" y="17282"/>
                </a:lnTo>
                <a:lnTo>
                  <a:pt x="24963" y="15361"/>
                </a:lnTo>
                <a:lnTo>
                  <a:pt x="26883" y="14401"/>
                </a:lnTo>
                <a:lnTo>
                  <a:pt x="28803" y="14401"/>
                </a:lnTo>
                <a:lnTo>
                  <a:pt x="30723" y="13441"/>
                </a:lnTo>
                <a:lnTo>
                  <a:pt x="42245" y="13441"/>
                </a:lnTo>
                <a:lnTo>
                  <a:pt x="45125" y="14401"/>
                </a:lnTo>
                <a:lnTo>
                  <a:pt x="47045" y="15361"/>
                </a:lnTo>
                <a:lnTo>
                  <a:pt x="49926" y="16322"/>
                </a:lnTo>
                <a:lnTo>
                  <a:pt x="51846" y="16322"/>
                </a:lnTo>
                <a:lnTo>
                  <a:pt x="52806" y="17282"/>
                </a:lnTo>
                <a:lnTo>
                  <a:pt x="54726" y="18242"/>
                </a:lnTo>
                <a:lnTo>
                  <a:pt x="55686" y="19202"/>
                </a:lnTo>
                <a:lnTo>
                  <a:pt x="57607" y="20162"/>
                </a:lnTo>
                <a:lnTo>
                  <a:pt x="59527" y="20162"/>
                </a:lnTo>
                <a:lnTo>
                  <a:pt x="60487" y="19202"/>
                </a:lnTo>
                <a:lnTo>
                  <a:pt x="60487" y="18242"/>
                </a:lnTo>
                <a:lnTo>
                  <a:pt x="61447" y="17282"/>
                </a:lnTo>
                <a:lnTo>
                  <a:pt x="61447" y="10561"/>
                </a:lnTo>
                <a:lnTo>
                  <a:pt x="60487" y="9601"/>
                </a:lnTo>
                <a:lnTo>
                  <a:pt x="60487" y="6720"/>
                </a:lnTo>
                <a:lnTo>
                  <a:pt x="59527" y="6720"/>
                </a:lnTo>
                <a:lnTo>
                  <a:pt x="58567" y="5760"/>
                </a:lnTo>
                <a:lnTo>
                  <a:pt x="57607" y="5760"/>
                </a:lnTo>
                <a:lnTo>
                  <a:pt x="56647" y="4800"/>
                </a:lnTo>
                <a:lnTo>
                  <a:pt x="55686" y="3840"/>
                </a:lnTo>
                <a:lnTo>
                  <a:pt x="53766" y="2880"/>
                </a:lnTo>
                <a:lnTo>
                  <a:pt x="52806" y="2880"/>
                </a:lnTo>
                <a:lnTo>
                  <a:pt x="50886" y="1920"/>
                </a:lnTo>
                <a:lnTo>
                  <a:pt x="48006" y="1920"/>
                </a:lnTo>
                <a:lnTo>
                  <a:pt x="46085" y="960"/>
                </a:lnTo>
                <a:lnTo>
                  <a:pt x="44165" y="960"/>
                </a:lnTo>
                <a:lnTo>
                  <a:pt x="41285" y="0"/>
                </a:lnTo>
                <a:lnTo>
                  <a:pt x="30723" y="0"/>
                </a:lnTo>
                <a:lnTo>
                  <a:pt x="25923" y="960"/>
                </a:lnTo>
                <a:lnTo>
                  <a:pt x="22082" y="1920"/>
                </a:lnTo>
                <a:lnTo>
                  <a:pt x="17282" y="3840"/>
                </a:lnTo>
                <a:lnTo>
                  <a:pt x="13441" y="5760"/>
                </a:lnTo>
                <a:lnTo>
                  <a:pt x="11521" y="8641"/>
                </a:lnTo>
                <a:lnTo>
                  <a:pt x="8641" y="10561"/>
                </a:lnTo>
                <a:lnTo>
                  <a:pt x="5760" y="13441"/>
                </a:lnTo>
                <a:lnTo>
                  <a:pt x="4800" y="17282"/>
                </a:lnTo>
                <a:lnTo>
                  <a:pt x="2880" y="20162"/>
                </a:lnTo>
                <a:lnTo>
                  <a:pt x="2880" y="31683"/>
                </a:lnTo>
                <a:lnTo>
                  <a:pt x="3840" y="35524"/>
                </a:lnTo>
                <a:lnTo>
                  <a:pt x="4800" y="38404"/>
                </a:lnTo>
                <a:lnTo>
                  <a:pt x="5760" y="41285"/>
                </a:lnTo>
                <a:lnTo>
                  <a:pt x="7680" y="43205"/>
                </a:lnTo>
                <a:lnTo>
                  <a:pt x="9601" y="45125"/>
                </a:lnTo>
                <a:lnTo>
                  <a:pt x="12481" y="48005"/>
                </a:lnTo>
                <a:lnTo>
                  <a:pt x="14401" y="49926"/>
                </a:lnTo>
                <a:lnTo>
                  <a:pt x="17282" y="50886"/>
                </a:lnTo>
                <a:lnTo>
                  <a:pt x="20162" y="52791"/>
                </a:lnTo>
                <a:lnTo>
                  <a:pt x="23042" y="53766"/>
                </a:lnTo>
                <a:lnTo>
                  <a:pt x="25923" y="54726"/>
                </a:lnTo>
                <a:lnTo>
                  <a:pt x="28803" y="55686"/>
                </a:lnTo>
                <a:lnTo>
                  <a:pt x="31683" y="57607"/>
                </a:lnTo>
                <a:lnTo>
                  <a:pt x="34564" y="58567"/>
                </a:lnTo>
                <a:lnTo>
                  <a:pt x="37444" y="59527"/>
                </a:lnTo>
                <a:lnTo>
                  <a:pt x="39364" y="60472"/>
                </a:lnTo>
                <a:lnTo>
                  <a:pt x="42245" y="61447"/>
                </a:lnTo>
                <a:lnTo>
                  <a:pt x="44165" y="63352"/>
                </a:lnTo>
                <a:lnTo>
                  <a:pt x="46085" y="65288"/>
                </a:lnTo>
                <a:lnTo>
                  <a:pt x="47045" y="66248"/>
                </a:lnTo>
                <a:lnTo>
                  <a:pt x="48966" y="68153"/>
                </a:lnTo>
                <a:lnTo>
                  <a:pt x="48966" y="77754"/>
                </a:lnTo>
                <a:lnTo>
                  <a:pt x="48006" y="79689"/>
                </a:lnTo>
                <a:lnTo>
                  <a:pt x="47045" y="81594"/>
                </a:lnTo>
                <a:lnTo>
                  <a:pt x="45125" y="83530"/>
                </a:lnTo>
                <a:lnTo>
                  <a:pt x="44165" y="84475"/>
                </a:lnTo>
                <a:lnTo>
                  <a:pt x="42245" y="85435"/>
                </a:lnTo>
                <a:lnTo>
                  <a:pt x="40325" y="86395"/>
                </a:lnTo>
                <a:lnTo>
                  <a:pt x="37444" y="87355"/>
                </a:lnTo>
                <a:lnTo>
                  <a:pt x="35524" y="87355"/>
                </a:lnTo>
                <a:lnTo>
                  <a:pt x="32644" y="88315"/>
                </a:lnTo>
                <a:lnTo>
                  <a:pt x="25923" y="88315"/>
                </a:lnTo>
                <a:lnTo>
                  <a:pt x="23042" y="87355"/>
                </a:lnTo>
                <a:lnTo>
                  <a:pt x="20162" y="8639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7" name="object 387"/>
          <p:cNvSpPr/>
          <p:nvPr/>
        </p:nvSpPr>
        <p:spPr>
          <a:xfrm>
            <a:off x="3777721" y="6892640"/>
            <a:ext cx="66248" cy="101757"/>
          </a:xfrm>
          <a:custGeom>
            <a:avLst/>
            <a:gdLst/>
            <a:ahLst/>
            <a:cxnLst/>
            <a:rect l="l" t="t" r="r" b="b"/>
            <a:pathLst>
              <a:path w="66248" h="101757">
                <a:moveTo>
                  <a:pt x="61432" y="9601"/>
                </a:moveTo>
                <a:lnTo>
                  <a:pt x="60472" y="9601"/>
                </a:lnTo>
                <a:lnTo>
                  <a:pt x="60472" y="6720"/>
                </a:lnTo>
                <a:lnTo>
                  <a:pt x="59527" y="6720"/>
                </a:lnTo>
                <a:lnTo>
                  <a:pt x="58567" y="5760"/>
                </a:lnTo>
                <a:lnTo>
                  <a:pt x="56631" y="4800"/>
                </a:lnTo>
                <a:lnTo>
                  <a:pt x="55686" y="3840"/>
                </a:lnTo>
                <a:lnTo>
                  <a:pt x="53751" y="2880"/>
                </a:lnTo>
                <a:lnTo>
                  <a:pt x="52791" y="2880"/>
                </a:lnTo>
                <a:lnTo>
                  <a:pt x="50886" y="1920"/>
                </a:lnTo>
                <a:lnTo>
                  <a:pt x="48966" y="1920"/>
                </a:lnTo>
                <a:lnTo>
                  <a:pt x="46070" y="960"/>
                </a:lnTo>
                <a:lnTo>
                  <a:pt x="44165" y="960"/>
                </a:lnTo>
                <a:lnTo>
                  <a:pt x="41285" y="0"/>
                </a:lnTo>
                <a:lnTo>
                  <a:pt x="30723" y="0"/>
                </a:lnTo>
                <a:lnTo>
                  <a:pt x="25923" y="960"/>
                </a:lnTo>
                <a:lnTo>
                  <a:pt x="22082" y="1920"/>
                </a:lnTo>
                <a:lnTo>
                  <a:pt x="17282" y="3840"/>
                </a:lnTo>
                <a:lnTo>
                  <a:pt x="14401" y="5760"/>
                </a:lnTo>
                <a:lnTo>
                  <a:pt x="11521" y="8641"/>
                </a:lnTo>
                <a:lnTo>
                  <a:pt x="8641" y="10561"/>
                </a:lnTo>
                <a:lnTo>
                  <a:pt x="5760" y="13441"/>
                </a:lnTo>
                <a:lnTo>
                  <a:pt x="4800" y="17282"/>
                </a:lnTo>
                <a:lnTo>
                  <a:pt x="2880" y="20162"/>
                </a:lnTo>
                <a:lnTo>
                  <a:pt x="2880" y="31683"/>
                </a:lnTo>
                <a:lnTo>
                  <a:pt x="3840" y="35524"/>
                </a:lnTo>
                <a:lnTo>
                  <a:pt x="4800" y="38404"/>
                </a:lnTo>
                <a:lnTo>
                  <a:pt x="5760" y="41285"/>
                </a:lnTo>
                <a:lnTo>
                  <a:pt x="7680" y="43205"/>
                </a:lnTo>
                <a:lnTo>
                  <a:pt x="9601" y="45125"/>
                </a:lnTo>
                <a:lnTo>
                  <a:pt x="12481" y="48005"/>
                </a:lnTo>
                <a:lnTo>
                  <a:pt x="14401" y="49926"/>
                </a:lnTo>
                <a:lnTo>
                  <a:pt x="17282" y="50886"/>
                </a:lnTo>
                <a:lnTo>
                  <a:pt x="20162" y="52791"/>
                </a:lnTo>
                <a:lnTo>
                  <a:pt x="23042" y="53766"/>
                </a:lnTo>
                <a:lnTo>
                  <a:pt x="25923" y="54726"/>
                </a:lnTo>
                <a:lnTo>
                  <a:pt x="28803" y="55686"/>
                </a:lnTo>
                <a:lnTo>
                  <a:pt x="31683" y="57607"/>
                </a:lnTo>
                <a:lnTo>
                  <a:pt x="34564" y="58567"/>
                </a:lnTo>
                <a:lnTo>
                  <a:pt x="37444" y="59527"/>
                </a:lnTo>
                <a:lnTo>
                  <a:pt x="39364" y="60472"/>
                </a:lnTo>
                <a:lnTo>
                  <a:pt x="42245" y="61447"/>
                </a:lnTo>
                <a:lnTo>
                  <a:pt x="44165" y="63352"/>
                </a:lnTo>
                <a:lnTo>
                  <a:pt x="46070" y="65288"/>
                </a:lnTo>
                <a:lnTo>
                  <a:pt x="47045" y="66248"/>
                </a:lnTo>
                <a:lnTo>
                  <a:pt x="48966" y="68153"/>
                </a:lnTo>
                <a:lnTo>
                  <a:pt x="48966" y="77754"/>
                </a:lnTo>
                <a:lnTo>
                  <a:pt x="48006" y="79689"/>
                </a:lnTo>
                <a:lnTo>
                  <a:pt x="47045" y="81594"/>
                </a:lnTo>
                <a:lnTo>
                  <a:pt x="45125" y="83530"/>
                </a:lnTo>
                <a:lnTo>
                  <a:pt x="44165" y="84475"/>
                </a:lnTo>
                <a:lnTo>
                  <a:pt x="42245" y="85435"/>
                </a:lnTo>
                <a:lnTo>
                  <a:pt x="40325" y="86395"/>
                </a:lnTo>
                <a:lnTo>
                  <a:pt x="37444" y="87355"/>
                </a:lnTo>
                <a:lnTo>
                  <a:pt x="35524" y="87355"/>
                </a:lnTo>
                <a:lnTo>
                  <a:pt x="32644" y="88315"/>
                </a:lnTo>
                <a:lnTo>
                  <a:pt x="25923" y="88315"/>
                </a:lnTo>
                <a:lnTo>
                  <a:pt x="23042" y="87355"/>
                </a:lnTo>
                <a:lnTo>
                  <a:pt x="20162" y="86395"/>
                </a:lnTo>
                <a:lnTo>
                  <a:pt x="17282" y="85435"/>
                </a:lnTo>
                <a:lnTo>
                  <a:pt x="14401" y="84475"/>
                </a:lnTo>
                <a:lnTo>
                  <a:pt x="12481" y="83530"/>
                </a:lnTo>
                <a:lnTo>
                  <a:pt x="9601" y="82555"/>
                </a:lnTo>
                <a:lnTo>
                  <a:pt x="7680" y="81594"/>
                </a:lnTo>
                <a:lnTo>
                  <a:pt x="6720" y="80634"/>
                </a:lnTo>
                <a:lnTo>
                  <a:pt x="4800" y="79689"/>
                </a:lnTo>
                <a:lnTo>
                  <a:pt x="3840" y="78714"/>
                </a:lnTo>
                <a:lnTo>
                  <a:pt x="2880" y="78714"/>
                </a:lnTo>
                <a:lnTo>
                  <a:pt x="1920" y="79689"/>
                </a:lnTo>
                <a:lnTo>
                  <a:pt x="960" y="79689"/>
                </a:lnTo>
                <a:lnTo>
                  <a:pt x="960" y="82555"/>
                </a:lnTo>
                <a:lnTo>
                  <a:pt x="0" y="83530"/>
                </a:lnTo>
                <a:lnTo>
                  <a:pt x="0" y="88315"/>
                </a:lnTo>
                <a:lnTo>
                  <a:pt x="960" y="90236"/>
                </a:lnTo>
                <a:lnTo>
                  <a:pt x="960" y="92156"/>
                </a:lnTo>
                <a:lnTo>
                  <a:pt x="1920" y="93116"/>
                </a:lnTo>
                <a:lnTo>
                  <a:pt x="2880" y="94076"/>
                </a:lnTo>
                <a:lnTo>
                  <a:pt x="3840" y="95036"/>
                </a:lnTo>
                <a:lnTo>
                  <a:pt x="4800" y="95996"/>
                </a:lnTo>
                <a:lnTo>
                  <a:pt x="5760" y="95996"/>
                </a:lnTo>
                <a:lnTo>
                  <a:pt x="7680" y="96956"/>
                </a:lnTo>
                <a:lnTo>
                  <a:pt x="9601" y="97916"/>
                </a:lnTo>
                <a:lnTo>
                  <a:pt x="12481" y="98877"/>
                </a:lnTo>
                <a:lnTo>
                  <a:pt x="14401" y="99837"/>
                </a:lnTo>
                <a:lnTo>
                  <a:pt x="17282" y="99837"/>
                </a:lnTo>
                <a:lnTo>
                  <a:pt x="20162" y="100797"/>
                </a:lnTo>
                <a:lnTo>
                  <a:pt x="23042" y="101757"/>
                </a:lnTo>
                <a:lnTo>
                  <a:pt x="34564" y="101757"/>
                </a:lnTo>
                <a:lnTo>
                  <a:pt x="40325" y="100797"/>
                </a:lnTo>
                <a:lnTo>
                  <a:pt x="44165" y="99837"/>
                </a:lnTo>
                <a:lnTo>
                  <a:pt x="48966" y="97916"/>
                </a:lnTo>
                <a:lnTo>
                  <a:pt x="52791" y="95996"/>
                </a:lnTo>
                <a:lnTo>
                  <a:pt x="55686" y="94076"/>
                </a:lnTo>
                <a:lnTo>
                  <a:pt x="59527" y="91196"/>
                </a:lnTo>
                <a:lnTo>
                  <a:pt x="61432" y="88315"/>
                </a:lnTo>
                <a:lnTo>
                  <a:pt x="63352" y="84475"/>
                </a:lnTo>
                <a:lnTo>
                  <a:pt x="65272" y="80634"/>
                </a:lnTo>
                <a:lnTo>
                  <a:pt x="66248" y="76794"/>
                </a:lnTo>
                <a:lnTo>
                  <a:pt x="66248" y="68153"/>
                </a:lnTo>
                <a:lnTo>
                  <a:pt x="65272" y="64312"/>
                </a:lnTo>
                <a:lnTo>
                  <a:pt x="64312" y="61447"/>
                </a:lnTo>
                <a:lnTo>
                  <a:pt x="62407" y="58567"/>
                </a:lnTo>
                <a:lnTo>
                  <a:pt x="60472" y="56631"/>
                </a:lnTo>
                <a:lnTo>
                  <a:pt x="58567" y="53766"/>
                </a:lnTo>
                <a:lnTo>
                  <a:pt x="56631" y="51846"/>
                </a:lnTo>
                <a:lnTo>
                  <a:pt x="53751" y="49926"/>
                </a:lnTo>
                <a:lnTo>
                  <a:pt x="50886" y="48966"/>
                </a:lnTo>
                <a:lnTo>
                  <a:pt x="48006" y="47045"/>
                </a:lnTo>
                <a:lnTo>
                  <a:pt x="45125" y="46085"/>
                </a:lnTo>
                <a:lnTo>
                  <a:pt x="42245" y="45125"/>
                </a:lnTo>
                <a:lnTo>
                  <a:pt x="39364" y="44165"/>
                </a:lnTo>
                <a:lnTo>
                  <a:pt x="36484" y="42245"/>
                </a:lnTo>
                <a:lnTo>
                  <a:pt x="33604" y="41285"/>
                </a:lnTo>
                <a:lnTo>
                  <a:pt x="30723" y="40325"/>
                </a:lnTo>
                <a:lnTo>
                  <a:pt x="28803" y="39364"/>
                </a:lnTo>
                <a:lnTo>
                  <a:pt x="25923" y="38404"/>
                </a:lnTo>
                <a:lnTo>
                  <a:pt x="24003" y="36484"/>
                </a:lnTo>
                <a:lnTo>
                  <a:pt x="22082" y="34564"/>
                </a:lnTo>
                <a:lnTo>
                  <a:pt x="21122" y="33604"/>
                </a:lnTo>
                <a:lnTo>
                  <a:pt x="19202" y="31683"/>
                </a:lnTo>
                <a:lnTo>
                  <a:pt x="19202" y="23042"/>
                </a:lnTo>
                <a:lnTo>
                  <a:pt x="20162" y="21122"/>
                </a:lnTo>
                <a:lnTo>
                  <a:pt x="21122" y="19202"/>
                </a:lnTo>
                <a:lnTo>
                  <a:pt x="22082" y="18242"/>
                </a:lnTo>
                <a:lnTo>
                  <a:pt x="23042" y="17282"/>
                </a:lnTo>
                <a:lnTo>
                  <a:pt x="24963" y="15361"/>
                </a:lnTo>
                <a:lnTo>
                  <a:pt x="26883" y="14401"/>
                </a:lnTo>
                <a:lnTo>
                  <a:pt x="28803" y="14401"/>
                </a:lnTo>
                <a:lnTo>
                  <a:pt x="30723" y="13441"/>
                </a:lnTo>
                <a:lnTo>
                  <a:pt x="42245" y="13441"/>
                </a:lnTo>
                <a:lnTo>
                  <a:pt x="45125" y="14401"/>
                </a:lnTo>
                <a:lnTo>
                  <a:pt x="47045" y="15361"/>
                </a:lnTo>
                <a:lnTo>
                  <a:pt x="49911" y="16322"/>
                </a:lnTo>
                <a:lnTo>
                  <a:pt x="51846" y="16322"/>
                </a:lnTo>
                <a:lnTo>
                  <a:pt x="52791" y="17282"/>
                </a:lnTo>
                <a:lnTo>
                  <a:pt x="54726" y="18242"/>
                </a:lnTo>
                <a:lnTo>
                  <a:pt x="55686" y="19202"/>
                </a:lnTo>
                <a:lnTo>
                  <a:pt x="57591" y="20162"/>
                </a:lnTo>
                <a:lnTo>
                  <a:pt x="59527" y="20162"/>
                </a:lnTo>
                <a:lnTo>
                  <a:pt x="60472" y="19202"/>
                </a:lnTo>
                <a:lnTo>
                  <a:pt x="60472" y="18242"/>
                </a:lnTo>
                <a:lnTo>
                  <a:pt x="61432" y="17282"/>
                </a:lnTo>
                <a:lnTo>
                  <a:pt x="61432" y="96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8" name="object 388"/>
          <p:cNvSpPr/>
          <p:nvPr/>
        </p:nvSpPr>
        <p:spPr>
          <a:xfrm>
            <a:off x="3853555" y="6869597"/>
            <a:ext cx="60487" cy="124800"/>
          </a:xfrm>
          <a:custGeom>
            <a:avLst/>
            <a:gdLst/>
            <a:ahLst/>
            <a:cxnLst/>
            <a:rect l="l" t="t" r="r" b="b"/>
            <a:pathLst>
              <a:path w="60487" h="124800">
                <a:moveTo>
                  <a:pt x="23042" y="117119"/>
                </a:moveTo>
                <a:lnTo>
                  <a:pt x="24963" y="119039"/>
                </a:lnTo>
                <a:lnTo>
                  <a:pt x="27843" y="120959"/>
                </a:lnTo>
                <a:lnTo>
                  <a:pt x="30723" y="122880"/>
                </a:lnTo>
                <a:lnTo>
                  <a:pt x="34564" y="123840"/>
                </a:lnTo>
                <a:lnTo>
                  <a:pt x="38404" y="124800"/>
                </a:lnTo>
                <a:lnTo>
                  <a:pt x="45125" y="124800"/>
                </a:lnTo>
                <a:lnTo>
                  <a:pt x="47045" y="123840"/>
                </a:lnTo>
                <a:lnTo>
                  <a:pt x="50886" y="123840"/>
                </a:lnTo>
                <a:lnTo>
                  <a:pt x="52806" y="122880"/>
                </a:lnTo>
                <a:lnTo>
                  <a:pt x="55686" y="122880"/>
                </a:lnTo>
                <a:lnTo>
                  <a:pt x="56647" y="121920"/>
                </a:lnTo>
                <a:lnTo>
                  <a:pt x="57607" y="121920"/>
                </a:lnTo>
                <a:lnTo>
                  <a:pt x="58567" y="120959"/>
                </a:lnTo>
                <a:lnTo>
                  <a:pt x="59527" y="119999"/>
                </a:lnTo>
                <a:lnTo>
                  <a:pt x="59527" y="119039"/>
                </a:lnTo>
                <a:lnTo>
                  <a:pt x="60487" y="118079"/>
                </a:lnTo>
                <a:lnTo>
                  <a:pt x="60487" y="108478"/>
                </a:lnTo>
                <a:lnTo>
                  <a:pt x="59527" y="108478"/>
                </a:lnTo>
                <a:lnTo>
                  <a:pt x="59527" y="107518"/>
                </a:lnTo>
                <a:lnTo>
                  <a:pt x="58567" y="107518"/>
                </a:lnTo>
                <a:lnTo>
                  <a:pt x="58567" y="106573"/>
                </a:lnTo>
                <a:lnTo>
                  <a:pt x="57607" y="106573"/>
                </a:lnTo>
                <a:lnTo>
                  <a:pt x="56647" y="107518"/>
                </a:lnTo>
                <a:lnTo>
                  <a:pt x="55686" y="107518"/>
                </a:lnTo>
                <a:lnTo>
                  <a:pt x="54726" y="108478"/>
                </a:lnTo>
                <a:lnTo>
                  <a:pt x="52806" y="108478"/>
                </a:lnTo>
                <a:lnTo>
                  <a:pt x="51846" y="109438"/>
                </a:lnTo>
                <a:lnTo>
                  <a:pt x="41285" y="109438"/>
                </a:lnTo>
                <a:lnTo>
                  <a:pt x="38404" y="108478"/>
                </a:lnTo>
                <a:lnTo>
                  <a:pt x="36484" y="104637"/>
                </a:lnTo>
                <a:lnTo>
                  <a:pt x="34564" y="101757"/>
                </a:lnTo>
                <a:lnTo>
                  <a:pt x="33604" y="96956"/>
                </a:lnTo>
                <a:lnTo>
                  <a:pt x="33604" y="39364"/>
                </a:lnTo>
                <a:lnTo>
                  <a:pt x="58567" y="39364"/>
                </a:lnTo>
                <a:lnTo>
                  <a:pt x="58567" y="38404"/>
                </a:lnTo>
                <a:lnTo>
                  <a:pt x="59527" y="37444"/>
                </a:lnTo>
                <a:lnTo>
                  <a:pt x="60487" y="36484"/>
                </a:lnTo>
                <a:lnTo>
                  <a:pt x="60487" y="27843"/>
                </a:lnTo>
                <a:lnTo>
                  <a:pt x="59527" y="26883"/>
                </a:lnTo>
                <a:lnTo>
                  <a:pt x="59527" y="25923"/>
                </a:lnTo>
                <a:lnTo>
                  <a:pt x="58567" y="25923"/>
                </a:lnTo>
                <a:lnTo>
                  <a:pt x="58567" y="24963"/>
                </a:lnTo>
                <a:lnTo>
                  <a:pt x="33604" y="24963"/>
                </a:lnTo>
                <a:lnTo>
                  <a:pt x="33604" y="1920"/>
                </a:lnTo>
                <a:lnTo>
                  <a:pt x="32644" y="1920"/>
                </a:lnTo>
                <a:lnTo>
                  <a:pt x="32644" y="975"/>
                </a:lnTo>
                <a:lnTo>
                  <a:pt x="31683" y="975"/>
                </a:lnTo>
                <a:lnTo>
                  <a:pt x="30723" y="0"/>
                </a:lnTo>
                <a:lnTo>
                  <a:pt x="18242" y="0"/>
                </a:lnTo>
                <a:lnTo>
                  <a:pt x="18242" y="975"/>
                </a:lnTo>
                <a:lnTo>
                  <a:pt x="17282" y="975"/>
                </a:lnTo>
                <a:lnTo>
                  <a:pt x="16322" y="1920"/>
                </a:lnTo>
                <a:lnTo>
                  <a:pt x="16322" y="24963"/>
                </a:lnTo>
                <a:lnTo>
                  <a:pt x="1920" y="24963"/>
                </a:lnTo>
                <a:lnTo>
                  <a:pt x="1920" y="25923"/>
                </a:lnTo>
                <a:lnTo>
                  <a:pt x="960" y="25923"/>
                </a:lnTo>
                <a:lnTo>
                  <a:pt x="960" y="26883"/>
                </a:lnTo>
                <a:lnTo>
                  <a:pt x="0" y="27843"/>
                </a:lnTo>
                <a:lnTo>
                  <a:pt x="0" y="36484"/>
                </a:lnTo>
                <a:lnTo>
                  <a:pt x="960" y="37444"/>
                </a:lnTo>
                <a:lnTo>
                  <a:pt x="1920" y="38404"/>
                </a:lnTo>
                <a:lnTo>
                  <a:pt x="1920" y="39364"/>
                </a:lnTo>
                <a:lnTo>
                  <a:pt x="16322" y="39364"/>
                </a:lnTo>
                <a:lnTo>
                  <a:pt x="16322" y="97917"/>
                </a:lnTo>
                <a:lnTo>
                  <a:pt x="17282" y="102732"/>
                </a:lnTo>
                <a:lnTo>
                  <a:pt x="18242" y="106573"/>
                </a:lnTo>
                <a:lnTo>
                  <a:pt x="19202" y="111358"/>
                </a:lnTo>
                <a:lnTo>
                  <a:pt x="20162" y="114239"/>
                </a:lnTo>
                <a:lnTo>
                  <a:pt x="23042" y="11711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9" name="object 389"/>
          <p:cNvSpPr/>
          <p:nvPr/>
        </p:nvSpPr>
        <p:spPr>
          <a:xfrm>
            <a:off x="3936111" y="6893600"/>
            <a:ext cx="79689" cy="100797"/>
          </a:xfrm>
          <a:custGeom>
            <a:avLst/>
            <a:gdLst/>
            <a:ahLst/>
            <a:cxnLst/>
            <a:rect l="l" t="t" r="r" b="b"/>
            <a:pathLst>
              <a:path w="79689" h="100797">
                <a:moveTo>
                  <a:pt x="79689" y="2880"/>
                </a:moveTo>
                <a:lnTo>
                  <a:pt x="78729" y="1920"/>
                </a:lnTo>
                <a:lnTo>
                  <a:pt x="78729" y="960"/>
                </a:lnTo>
                <a:lnTo>
                  <a:pt x="74889" y="960"/>
                </a:lnTo>
                <a:lnTo>
                  <a:pt x="73929" y="0"/>
                </a:lnTo>
                <a:lnTo>
                  <a:pt x="69128" y="0"/>
                </a:lnTo>
                <a:lnTo>
                  <a:pt x="68168" y="960"/>
                </a:lnTo>
                <a:lnTo>
                  <a:pt x="64328" y="960"/>
                </a:lnTo>
                <a:lnTo>
                  <a:pt x="63367" y="1920"/>
                </a:lnTo>
                <a:lnTo>
                  <a:pt x="62407" y="1920"/>
                </a:lnTo>
                <a:lnTo>
                  <a:pt x="62407" y="68168"/>
                </a:lnTo>
                <a:lnTo>
                  <a:pt x="57607" y="73913"/>
                </a:lnTo>
                <a:lnTo>
                  <a:pt x="52806" y="78729"/>
                </a:lnTo>
                <a:lnTo>
                  <a:pt x="48966" y="81594"/>
                </a:lnTo>
                <a:lnTo>
                  <a:pt x="45125" y="84475"/>
                </a:lnTo>
                <a:lnTo>
                  <a:pt x="40325" y="86395"/>
                </a:lnTo>
                <a:lnTo>
                  <a:pt x="32644" y="86395"/>
                </a:lnTo>
                <a:lnTo>
                  <a:pt x="29763" y="85435"/>
                </a:lnTo>
                <a:lnTo>
                  <a:pt x="27843" y="84475"/>
                </a:lnTo>
                <a:lnTo>
                  <a:pt x="24963" y="82570"/>
                </a:lnTo>
                <a:lnTo>
                  <a:pt x="23042" y="80634"/>
                </a:lnTo>
                <a:lnTo>
                  <a:pt x="21122" y="78729"/>
                </a:lnTo>
                <a:lnTo>
                  <a:pt x="20162" y="76794"/>
                </a:lnTo>
                <a:lnTo>
                  <a:pt x="19202" y="73913"/>
                </a:lnTo>
                <a:lnTo>
                  <a:pt x="18242" y="70073"/>
                </a:lnTo>
                <a:lnTo>
                  <a:pt x="17282" y="67193"/>
                </a:lnTo>
                <a:lnTo>
                  <a:pt x="17282" y="2880"/>
                </a:lnTo>
                <a:lnTo>
                  <a:pt x="16322" y="2880"/>
                </a:lnTo>
                <a:lnTo>
                  <a:pt x="16322" y="1920"/>
                </a:lnTo>
                <a:lnTo>
                  <a:pt x="15361" y="960"/>
                </a:lnTo>
                <a:lnTo>
                  <a:pt x="12481" y="960"/>
                </a:lnTo>
                <a:lnTo>
                  <a:pt x="11521" y="0"/>
                </a:lnTo>
                <a:lnTo>
                  <a:pt x="6720" y="0"/>
                </a:lnTo>
                <a:lnTo>
                  <a:pt x="4800" y="960"/>
                </a:lnTo>
                <a:lnTo>
                  <a:pt x="1935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72008"/>
                </a:lnTo>
                <a:lnTo>
                  <a:pt x="960" y="76794"/>
                </a:lnTo>
                <a:lnTo>
                  <a:pt x="2880" y="81594"/>
                </a:lnTo>
                <a:lnTo>
                  <a:pt x="4800" y="85435"/>
                </a:lnTo>
                <a:lnTo>
                  <a:pt x="6720" y="89275"/>
                </a:lnTo>
                <a:lnTo>
                  <a:pt x="9601" y="93116"/>
                </a:lnTo>
                <a:lnTo>
                  <a:pt x="13441" y="95036"/>
                </a:lnTo>
                <a:lnTo>
                  <a:pt x="17282" y="97916"/>
                </a:lnTo>
                <a:lnTo>
                  <a:pt x="21122" y="99837"/>
                </a:lnTo>
                <a:lnTo>
                  <a:pt x="26883" y="100797"/>
                </a:lnTo>
                <a:lnTo>
                  <a:pt x="38404" y="100797"/>
                </a:lnTo>
                <a:lnTo>
                  <a:pt x="43205" y="98877"/>
                </a:lnTo>
                <a:lnTo>
                  <a:pt x="48966" y="96956"/>
                </a:lnTo>
                <a:lnTo>
                  <a:pt x="53766" y="94076"/>
                </a:lnTo>
                <a:lnTo>
                  <a:pt x="58567" y="89275"/>
                </a:lnTo>
                <a:lnTo>
                  <a:pt x="64328" y="83515"/>
                </a:lnTo>
                <a:lnTo>
                  <a:pt x="64328" y="97916"/>
                </a:lnTo>
                <a:lnTo>
                  <a:pt x="65288" y="97916"/>
                </a:lnTo>
                <a:lnTo>
                  <a:pt x="65288" y="98877"/>
                </a:lnTo>
                <a:lnTo>
                  <a:pt x="77769" y="98877"/>
                </a:lnTo>
                <a:lnTo>
                  <a:pt x="78729" y="97916"/>
                </a:lnTo>
                <a:lnTo>
                  <a:pt x="79689" y="96956"/>
                </a:lnTo>
                <a:lnTo>
                  <a:pt x="79689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0" name="object 390"/>
          <p:cNvSpPr/>
          <p:nvPr/>
        </p:nvSpPr>
        <p:spPr>
          <a:xfrm>
            <a:off x="4040748" y="6892640"/>
            <a:ext cx="72969" cy="101757"/>
          </a:xfrm>
          <a:custGeom>
            <a:avLst/>
            <a:gdLst/>
            <a:ahLst/>
            <a:cxnLst/>
            <a:rect l="l" t="t" r="r" b="b"/>
            <a:pathLst>
              <a:path w="72969" h="101757">
                <a:moveTo>
                  <a:pt x="0" y="43205"/>
                </a:moveTo>
                <a:lnTo>
                  <a:pt x="0" y="59527"/>
                </a:lnTo>
                <a:lnTo>
                  <a:pt x="960" y="67193"/>
                </a:lnTo>
                <a:lnTo>
                  <a:pt x="1920" y="72969"/>
                </a:lnTo>
                <a:lnTo>
                  <a:pt x="3840" y="79689"/>
                </a:lnTo>
                <a:lnTo>
                  <a:pt x="6720" y="84475"/>
                </a:lnTo>
                <a:lnTo>
                  <a:pt x="10561" y="88315"/>
                </a:lnTo>
                <a:lnTo>
                  <a:pt x="13441" y="93116"/>
                </a:lnTo>
                <a:lnTo>
                  <a:pt x="18242" y="95996"/>
                </a:lnTo>
                <a:lnTo>
                  <a:pt x="23042" y="97916"/>
                </a:lnTo>
                <a:lnTo>
                  <a:pt x="28803" y="100797"/>
                </a:lnTo>
                <a:lnTo>
                  <a:pt x="34564" y="101757"/>
                </a:lnTo>
                <a:lnTo>
                  <a:pt x="44165" y="101757"/>
                </a:lnTo>
                <a:lnTo>
                  <a:pt x="47045" y="100797"/>
                </a:lnTo>
                <a:lnTo>
                  <a:pt x="49926" y="100797"/>
                </a:lnTo>
                <a:lnTo>
                  <a:pt x="53766" y="99837"/>
                </a:lnTo>
                <a:lnTo>
                  <a:pt x="55686" y="98877"/>
                </a:lnTo>
                <a:lnTo>
                  <a:pt x="58567" y="97916"/>
                </a:lnTo>
                <a:lnTo>
                  <a:pt x="61447" y="96956"/>
                </a:lnTo>
                <a:lnTo>
                  <a:pt x="63367" y="95996"/>
                </a:lnTo>
                <a:lnTo>
                  <a:pt x="65288" y="95036"/>
                </a:lnTo>
                <a:lnTo>
                  <a:pt x="68168" y="93116"/>
                </a:lnTo>
                <a:lnTo>
                  <a:pt x="69128" y="92156"/>
                </a:lnTo>
                <a:lnTo>
                  <a:pt x="70073" y="91196"/>
                </a:lnTo>
                <a:lnTo>
                  <a:pt x="71048" y="91196"/>
                </a:lnTo>
                <a:lnTo>
                  <a:pt x="71048" y="90236"/>
                </a:lnTo>
                <a:lnTo>
                  <a:pt x="72008" y="89275"/>
                </a:lnTo>
                <a:lnTo>
                  <a:pt x="72008" y="87355"/>
                </a:lnTo>
                <a:lnTo>
                  <a:pt x="72969" y="86395"/>
                </a:lnTo>
                <a:lnTo>
                  <a:pt x="72969" y="79689"/>
                </a:lnTo>
                <a:lnTo>
                  <a:pt x="72008" y="78714"/>
                </a:lnTo>
                <a:lnTo>
                  <a:pt x="72008" y="75849"/>
                </a:lnTo>
                <a:lnTo>
                  <a:pt x="71048" y="75849"/>
                </a:lnTo>
                <a:lnTo>
                  <a:pt x="71048" y="74874"/>
                </a:lnTo>
                <a:lnTo>
                  <a:pt x="69128" y="74874"/>
                </a:lnTo>
                <a:lnTo>
                  <a:pt x="68168" y="75849"/>
                </a:lnTo>
                <a:lnTo>
                  <a:pt x="66248" y="76794"/>
                </a:lnTo>
                <a:lnTo>
                  <a:pt x="65288" y="77754"/>
                </a:lnTo>
                <a:lnTo>
                  <a:pt x="63367" y="79689"/>
                </a:lnTo>
                <a:lnTo>
                  <a:pt x="61447" y="80634"/>
                </a:lnTo>
                <a:lnTo>
                  <a:pt x="58567" y="82555"/>
                </a:lnTo>
                <a:lnTo>
                  <a:pt x="56647" y="83530"/>
                </a:lnTo>
                <a:lnTo>
                  <a:pt x="53766" y="85435"/>
                </a:lnTo>
                <a:lnTo>
                  <a:pt x="49926" y="86395"/>
                </a:lnTo>
                <a:lnTo>
                  <a:pt x="35524" y="86395"/>
                </a:lnTo>
                <a:lnTo>
                  <a:pt x="31683" y="84475"/>
                </a:lnTo>
                <a:lnTo>
                  <a:pt x="28803" y="83530"/>
                </a:lnTo>
                <a:lnTo>
                  <a:pt x="25923" y="80634"/>
                </a:lnTo>
                <a:lnTo>
                  <a:pt x="24002" y="77754"/>
                </a:lnTo>
                <a:lnTo>
                  <a:pt x="22082" y="74874"/>
                </a:lnTo>
                <a:lnTo>
                  <a:pt x="20162" y="71033"/>
                </a:lnTo>
                <a:lnTo>
                  <a:pt x="19202" y="66248"/>
                </a:lnTo>
                <a:lnTo>
                  <a:pt x="18242" y="62407"/>
                </a:lnTo>
                <a:lnTo>
                  <a:pt x="17282" y="56631"/>
                </a:lnTo>
                <a:lnTo>
                  <a:pt x="17282" y="50886"/>
                </a:lnTo>
                <a:lnTo>
                  <a:pt x="17322" y="48045"/>
                </a:lnTo>
                <a:lnTo>
                  <a:pt x="19125" y="34158"/>
                </a:lnTo>
                <a:lnTo>
                  <a:pt x="24002" y="24002"/>
                </a:lnTo>
                <a:lnTo>
                  <a:pt x="27843" y="17282"/>
                </a:lnTo>
                <a:lnTo>
                  <a:pt x="34564" y="14401"/>
                </a:lnTo>
                <a:lnTo>
                  <a:pt x="47045" y="14401"/>
                </a:lnTo>
                <a:lnTo>
                  <a:pt x="49926" y="15361"/>
                </a:lnTo>
                <a:lnTo>
                  <a:pt x="52806" y="16322"/>
                </a:lnTo>
                <a:lnTo>
                  <a:pt x="55686" y="17282"/>
                </a:lnTo>
                <a:lnTo>
                  <a:pt x="58567" y="18242"/>
                </a:lnTo>
                <a:lnTo>
                  <a:pt x="60487" y="20162"/>
                </a:lnTo>
                <a:lnTo>
                  <a:pt x="62407" y="21122"/>
                </a:lnTo>
                <a:lnTo>
                  <a:pt x="64328" y="22082"/>
                </a:lnTo>
                <a:lnTo>
                  <a:pt x="65288" y="24002"/>
                </a:lnTo>
                <a:lnTo>
                  <a:pt x="67208" y="24963"/>
                </a:lnTo>
                <a:lnTo>
                  <a:pt x="71048" y="24963"/>
                </a:lnTo>
                <a:lnTo>
                  <a:pt x="71048" y="24002"/>
                </a:lnTo>
                <a:lnTo>
                  <a:pt x="72008" y="22082"/>
                </a:lnTo>
                <a:lnTo>
                  <a:pt x="72008" y="12481"/>
                </a:lnTo>
                <a:lnTo>
                  <a:pt x="71048" y="11521"/>
                </a:lnTo>
                <a:lnTo>
                  <a:pt x="71048" y="10561"/>
                </a:lnTo>
                <a:lnTo>
                  <a:pt x="70073" y="9601"/>
                </a:lnTo>
                <a:lnTo>
                  <a:pt x="69128" y="8641"/>
                </a:lnTo>
                <a:lnTo>
                  <a:pt x="68168" y="8641"/>
                </a:lnTo>
                <a:lnTo>
                  <a:pt x="67208" y="7680"/>
                </a:lnTo>
                <a:lnTo>
                  <a:pt x="65288" y="5760"/>
                </a:lnTo>
                <a:lnTo>
                  <a:pt x="63367" y="4800"/>
                </a:lnTo>
                <a:lnTo>
                  <a:pt x="61447" y="3840"/>
                </a:lnTo>
                <a:lnTo>
                  <a:pt x="59527" y="2880"/>
                </a:lnTo>
                <a:lnTo>
                  <a:pt x="56647" y="1920"/>
                </a:lnTo>
                <a:lnTo>
                  <a:pt x="53766" y="960"/>
                </a:lnTo>
                <a:lnTo>
                  <a:pt x="51846" y="960"/>
                </a:lnTo>
                <a:lnTo>
                  <a:pt x="48966" y="0"/>
                </a:lnTo>
                <a:lnTo>
                  <a:pt x="36484" y="0"/>
                </a:lnTo>
                <a:lnTo>
                  <a:pt x="30723" y="960"/>
                </a:lnTo>
                <a:lnTo>
                  <a:pt x="25923" y="2880"/>
                </a:lnTo>
                <a:lnTo>
                  <a:pt x="20162" y="4800"/>
                </a:lnTo>
                <a:lnTo>
                  <a:pt x="16322" y="8641"/>
                </a:lnTo>
                <a:lnTo>
                  <a:pt x="12481" y="12481"/>
                </a:lnTo>
                <a:lnTo>
                  <a:pt x="8641" y="16322"/>
                </a:lnTo>
                <a:lnTo>
                  <a:pt x="4800" y="22082"/>
                </a:lnTo>
                <a:lnTo>
                  <a:pt x="2880" y="28803"/>
                </a:lnTo>
                <a:lnTo>
                  <a:pt x="960" y="35524"/>
                </a:lnTo>
                <a:lnTo>
                  <a:pt x="0" y="4320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1" name="object 391"/>
          <p:cNvSpPr/>
          <p:nvPr/>
        </p:nvSpPr>
        <p:spPr>
          <a:xfrm>
            <a:off x="4135785" y="6849450"/>
            <a:ext cx="75849" cy="143027"/>
          </a:xfrm>
          <a:custGeom>
            <a:avLst/>
            <a:gdLst/>
            <a:ahLst/>
            <a:cxnLst/>
            <a:rect l="l" t="t" r="r" b="b"/>
            <a:pathLst>
              <a:path w="75849" h="143027">
                <a:moveTo>
                  <a:pt x="17282" y="1904"/>
                </a:moveTo>
                <a:lnTo>
                  <a:pt x="16322" y="1904"/>
                </a:lnTo>
                <a:lnTo>
                  <a:pt x="16322" y="960"/>
                </a:lnTo>
                <a:lnTo>
                  <a:pt x="15361" y="960"/>
                </a:lnTo>
                <a:lnTo>
                  <a:pt x="14401" y="0"/>
                </a:lnTo>
                <a:lnTo>
                  <a:pt x="1935" y="0"/>
                </a:lnTo>
                <a:lnTo>
                  <a:pt x="1935" y="960"/>
                </a:lnTo>
                <a:lnTo>
                  <a:pt x="960" y="960"/>
                </a:lnTo>
                <a:lnTo>
                  <a:pt x="0" y="1904"/>
                </a:lnTo>
                <a:lnTo>
                  <a:pt x="0" y="142067"/>
                </a:lnTo>
                <a:lnTo>
                  <a:pt x="960" y="142067"/>
                </a:lnTo>
                <a:lnTo>
                  <a:pt x="1935" y="143027"/>
                </a:lnTo>
                <a:lnTo>
                  <a:pt x="15361" y="143027"/>
                </a:lnTo>
                <a:lnTo>
                  <a:pt x="16322" y="142067"/>
                </a:lnTo>
                <a:lnTo>
                  <a:pt x="17282" y="141107"/>
                </a:lnTo>
                <a:lnTo>
                  <a:pt x="17282" y="89275"/>
                </a:lnTo>
                <a:lnTo>
                  <a:pt x="56647" y="140147"/>
                </a:lnTo>
                <a:lnTo>
                  <a:pt x="56647" y="141107"/>
                </a:lnTo>
                <a:lnTo>
                  <a:pt x="57607" y="142067"/>
                </a:lnTo>
                <a:lnTo>
                  <a:pt x="58567" y="142067"/>
                </a:lnTo>
                <a:lnTo>
                  <a:pt x="58567" y="143027"/>
                </a:lnTo>
                <a:lnTo>
                  <a:pt x="73929" y="143027"/>
                </a:lnTo>
                <a:lnTo>
                  <a:pt x="74889" y="142067"/>
                </a:lnTo>
                <a:lnTo>
                  <a:pt x="75849" y="142067"/>
                </a:lnTo>
                <a:lnTo>
                  <a:pt x="75849" y="138226"/>
                </a:lnTo>
                <a:lnTo>
                  <a:pt x="74889" y="137266"/>
                </a:lnTo>
                <a:lnTo>
                  <a:pt x="74889" y="136306"/>
                </a:lnTo>
                <a:lnTo>
                  <a:pt x="73929" y="135346"/>
                </a:lnTo>
                <a:lnTo>
                  <a:pt x="35524" y="86395"/>
                </a:lnTo>
                <a:lnTo>
                  <a:pt x="69128" y="52791"/>
                </a:lnTo>
                <a:lnTo>
                  <a:pt x="71048" y="51831"/>
                </a:lnTo>
                <a:lnTo>
                  <a:pt x="71048" y="50871"/>
                </a:lnTo>
                <a:lnTo>
                  <a:pt x="72008" y="49910"/>
                </a:lnTo>
                <a:lnTo>
                  <a:pt x="72008" y="46070"/>
                </a:lnTo>
                <a:lnTo>
                  <a:pt x="71048" y="45110"/>
                </a:lnTo>
                <a:lnTo>
                  <a:pt x="67208" y="45110"/>
                </a:lnTo>
                <a:lnTo>
                  <a:pt x="66248" y="44150"/>
                </a:lnTo>
                <a:lnTo>
                  <a:pt x="61447" y="44150"/>
                </a:lnTo>
                <a:lnTo>
                  <a:pt x="60487" y="45110"/>
                </a:lnTo>
                <a:lnTo>
                  <a:pt x="55686" y="45110"/>
                </a:lnTo>
                <a:lnTo>
                  <a:pt x="54726" y="46070"/>
                </a:lnTo>
                <a:lnTo>
                  <a:pt x="53766" y="46070"/>
                </a:lnTo>
                <a:lnTo>
                  <a:pt x="52806" y="47030"/>
                </a:lnTo>
                <a:lnTo>
                  <a:pt x="52806" y="47990"/>
                </a:lnTo>
                <a:lnTo>
                  <a:pt x="51846" y="47990"/>
                </a:lnTo>
                <a:lnTo>
                  <a:pt x="17282" y="86395"/>
                </a:lnTo>
                <a:lnTo>
                  <a:pt x="17282" y="190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2" name="object 392"/>
          <p:cNvSpPr/>
          <p:nvPr/>
        </p:nvSpPr>
        <p:spPr>
          <a:xfrm>
            <a:off x="4277868" y="6856171"/>
            <a:ext cx="21122" cy="20147"/>
          </a:xfrm>
          <a:custGeom>
            <a:avLst/>
            <a:gdLst/>
            <a:ahLst/>
            <a:cxnLst/>
            <a:rect l="l" t="t" r="r" b="b"/>
            <a:pathLst>
              <a:path w="21122" h="20147">
                <a:moveTo>
                  <a:pt x="960" y="16306"/>
                </a:moveTo>
                <a:lnTo>
                  <a:pt x="2880" y="18242"/>
                </a:lnTo>
                <a:lnTo>
                  <a:pt x="3840" y="19187"/>
                </a:lnTo>
                <a:lnTo>
                  <a:pt x="6720" y="20147"/>
                </a:lnTo>
                <a:lnTo>
                  <a:pt x="15361" y="20147"/>
                </a:lnTo>
                <a:lnTo>
                  <a:pt x="18242" y="19187"/>
                </a:lnTo>
                <a:lnTo>
                  <a:pt x="19202" y="18242"/>
                </a:lnTo>
                <a:lnTo>
                  <a:pt x="21122" y="16306"/>
                </a:lnTo>
                <a:lnTo>
                  <a:pt x="21122" y="2865"/>
                </a:lnTo>
                <a:lnTo>
                  <a:pt x="19202" y="1905"/>
                </a:lnTo>
                <a:lnTo>
                  <a:pt x="18242" y="0"/>
                </a:lnTo>
                <a:lnTo>
                  <a:pt x="3840" y="0"/>
                </a:lnTo>
                <a:lnTo>
                  <a:pt x="2880" y="1905"/>
                </a:lnTo>
                <a:lnTo>
                  <a:pt x="960" y="2865"/>
                </a:lnTo>
                <a:lnTo>
                  <a:pt x="0" y="5745"/>
                </a:lnTo>
                <a:lnTo>
                  <a:pt x="0" y="13426"/>
                </a:lnTo>
                <a:lnTo>
                  <a:pt x="960" y="1630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3" name="object 393"/>
          <p:cNvSpPr/>
          <p:nvPr/>
        </p:nvSpPr>
        <p:spPr>
          <a:xfrm>
            <a:off x="4280748" y="6893600"/>
            <a:ext cx="16322" cy="98877"/>
          </a:xfrm>
          <a:custGeom>
            <a:avLst/>
            <a:gdLst/>
            <a:ahLst/>
            <a:cxnLst/>
            <a:rect l="l" t="t" r="r" b="b"/>
            <a:pathLst>
              <a:path w="16322" h="98877">
                <a:moveTo>
                  <a:pt x="960" y="97916"/>
                </a:moveTo>
                <a:lnTo>
                  <a:pt x="960" y="98877"/>
                </a:lnTo>
                <a:lnTo>
                  <a:pt x="15361" y="98877"/>
                </a:lnTo>
                <a:lnTo>
                  <a:pt x="15361" y="97916"/>
                </a:lnTo>
                <a:lnTo>
                  <a:pt x="16322" y="97916"/>
                </a:lnTo>
                <a:lnTo>
                  <a:pt x="16322" y="1920"/>
                </a:lnTo>
                <a:lnTo>
                  <a:pt x="15361" y="960"/>
                </a:lnTo>
                <a:lnTo>
                  <a:pt x="12481" y="960"/>
                </a:lnTo>
                <a:lnTo>
                  <a:pt x="11521" y="0"/>
                </a:lnTo>
                <a:lnTo>
                  <a:pt x="6720" y="0"/>
                </a:lnTo>
                <a:lnTo>
                  <a:pt x="480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97916"/>
                </a:lnTo>
                <a:lnTo>
                  <a:pt x="960" y="9791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4" name="object 394"/>
          <p:cNvSpPr/>
          <p:nvPr/>
        </p:nvSpPr>
        <p:spPr>
          <a:xfrm>
            <a:off x="4328739" y="6892640"/>
            <a:ext cx="79674" cy="99837"/>
          </a:xfrm>
          <a:custGeom>
            <a:avLst/>
            <a:gdLst/>
            <a:ahLst/>
            <a:cxnLst/>
            <a:rect l="l" t="t" r="r" b="b"/>
            <a:pathLst>
              <a:path w="79674" h="99837">
                <a:moveTo>
                  <a:pt x="68168" y="99837"/>
                </a:moveTo>
                <a:lnTo>
                  <a:pt x="77769" y="99837"/>
                </a:lnTo>
                <a:lnTo>
                  <a:pt x="78729" y="98877"/>
                </a:lnTo>
                <a:lnTo>
                  <a:pt x="79674" y="98877"/>
                </a:lnTo>
                <a:lnTo>
                  <a:pt x="79674" y="33604"/>
                </a:lnTo>
                <a:lnTo>
                  <a:pt x="78729" y="28803"/>
                </a:lnTo>
                <a:lnTo>
                  <a:pt x="77769" y="24002"/>
                </a:lnTo>
                <a:lnTo>
                  <a:pt x="76809" y="19202"/>
                </a:lnTo>
                <a:lnTo>
                  <a:pt x="74889" y="15361"/>
                </a:lnTo>
                <a:lnTo>
                  <a:pt x="72009" y="11521"/>
                </a:lnTo>
                <a:lnTo>
                  <a:pt x="70088" y="7680"/>
                </a:lnTo>
                <a:lnTo>
                  <a:pt x="66248" y="4800"/>
                </a:lnTo>
                <a:lnTo>
                  <a:pt x="62407" y="2880"/>
                </a:lnTo>
                <a:lnTo>
                  <a:pt x="57607" y="960"/>
                </a:lnTo>
                <a:lnTo>
                  <a:pt x="52806" y="0"/>
                </a:lnTo>
                <a:lnTo>
                  <a:pt x="41285" y="0"/>
                </a:lnTo>
                <a:lnTo>
                  <a:pt x="35524" y="960"/>
                </a:lnTo>
                <a:lnTo>
                  <a:pt x="30723" y="3840"/>
                </a:lnTo>
                <a:lnTo>
                  <a:pt x="25923" y="6720"/>
                </a:lnTo>
                <a:lnTo>
                  <a:pt x="20162" y="10561"/>
                </a:lnTo>
                <a:lnTo>
                  <a:pt x="15361" y="16322"/>
                </a:lnTo>
                <a:lnTo>
                  <a:pt x="15361" y="3840"/>
                </a:lnTo>
                <a:lnTo>
                  <a:pt x="14401" y="2880"/>
                </a:lnTo>
                <a:lnTo>
                  <a:pt x="14401" y="1920"/>
                </a:lnTo>
                <a:lnTo>
                  <a:pt x="11521" y="1920"/>
                </a:lnTo>
                <a:lnTo>
                  <a:pt x="10561" y="960"/>
                </a:lnTo>
                <a:lnTo>
                  <a:pt x="5760" y="960"/>
                </a:lnTo>
                <a:lnTo>
                  <a:pt x="4815" y="1920"/>
                </a:lnTo>
                <a:lnTo>
                  <a:pt x="975" y="1920"/>
                </a:lnTo>
                <a:lnTo>
                  <a:pt x="975" y="2880"/>
                </a:lnTo>
                <a:lnTo>
                  <a:pt x="0" y="2880"/>
                </a:lnTo>
                <a:lnTo>
                  <a:pt x="0" y="98877"/>
                </a:lnTo>
                <a:lnTo>
                  <a:pt x="975" y="98877"/>
                </a:lnTo>
                <a:lnTo>
                  <a:pt x="1920" y="99837"/>
                </a:lnTo>
                <a:lnTo>
                  <a:pt x="15361" y="99837"/>
                </a:lnTo>
                <a:lnTo>
                  <a:pt x="15361" y="98877"/>
                </a:lnTo>
                <a:lnTo>
                  <a:pt x="16322" y="98877"/>
                </a:lnTo>
                <a:lnTo>
                  <a:pt x="16322" y="97916"/>
                </a:lnTo>
                <a:lnTo>
                  <a:pt x="17282" y="97916"/>
                </a:lnTo>
                <a:lnTo>
                  <a:pt x="17282" y="32644"/>
                </a:lnTo>
                <a:lnTo>
                  <a:pt x="21122" y="26883"/>
                </a:lnTo>
                <a:lnTo>
                  <a:pt x="25923" y="22082"/>
                </a:lnTo>
                <a:lnTo>
                  <a:pt x="29763" y="19202"/>
                </a:lnTo>
                <a:lnTo>
                  <a:pt x="34564" y="16322"/>
                </a:lnTo>
                <a:lnTo>
                  <a:pt x="38404" y="14401"/>
                </a:lnTo>
                <a:lnTo>
                  <a:pt x="46085" y="14401"/>
                </a:lnTo>
                <a:lnTo>
                  <a:pt x="48966" y="15361"/>
                </a:lnTo>
                <a:lnTo>
                  <a:pt x="51846" y="16322"/>
                </a:lnTo>
                <a:lnTo>
                  <a:pt x="53766" y="17282"/>
                </a:lnTo>
                <a:lnTo>
                  <a:pt x="56647" y="19202"/>
                </a:lnTo>
                <a:lnTo>
                  <a:pt x="57607" y="22082"/>
                </a:lnTo>
                <a:lnTo>
                  <a:pt x="59527" y="24002"/>
                </a:lnTo>
                <a:lnTo>
                  <a:pt x="60487" y="26883"/>
                </a:lnTo>
                <a:lnTo>
                  <a:pt x="61447" y="29763"/>
                </a:lnTo>
                <a:lnTo>
                  <a:pt x="62407" y="33604"/>
                </a:lnTo>
                <a:lnTo>
                  <a:pt x="62407" y="97916"/>
                </a:lnTo>
                <a:lnTo>
                  <a:pt x="63367" y="98877"/>
                </a:lnTo>
                <a:lnTo>
                  <a:pt x="64328" y="99837"/>
                </a:lnTo>
                <a:lnTo>
                  <a:pt x="68168" y="998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5" name="object 395"/>
          <p:cNvSpPr/>
          <p:nvPr/>
        </p:nvSpPr>
        <p:spPr>
          <a:xfrm>
            <a:off x="4486183" y="6848490"/>
            <a:ext cx="33588" cy="52791"/>
          </a:xfrm>
          <a:custGeom>
            <a:avLst/>
            <a:gdLst/>
            <a:ahLst/>
            <a:cxnLst/>
            <a:rect l="l" t="t" r="r" b="b"/>
            <a:pathLst>
              <a:path w="33588" h="52791">
                <a:moveTo>
                  <a:pt x="6720" y="23987"/>
                </a:moveTo>
                <a:lnTo>
                  <a:pt x="4800" y="25923"/>
                </a:lnTo>
                <a:lnTo>
                  <a:pt x="3840" y="26868"/>
                </a:lnTo>
                <a:lnTo>
                  <a:pt x="2880" y="28788"/>
                </a:lnTo>
                <a:lnTo>
                  <a:pt x="2880" y="30708"/>
                </a:lnTo>
                <a:lnTo>
                  <a:pt x="1920" y="31668"/>
                </a:lnTo>
                <a:lnTo>
                  <a:pt x="960" y="33588"/>
                </a:lnTo>
                <a:lnTo>
                  <a:pt x="960" y="36469"/>
                </a:lnTo>
                <a:lnTo>
                  <a:pt x="0" y="38389"/>
                </a:lnTo>
                <a:lnTo>
                  <a:pt x="0" y="47990"/>
                </a:lnTo>
                <a:lnTo>
                  <a:pt x="960" y="48950"/>
                </a:lnTo>
                <a:lnTo>
                  <a:pt x="960" y="49911"/>
                </a:lnTo>
                <a:lnTo>
                  <a:pt x="1920" y="50871"/>
                </a:lnTo>
                <a:lnTo>
                  <a:pt x="1920" y="51831"/>
                </a:lnTo>
                <a:lnTo>
                  <a:pt x="3840" y="51831"/>
                </a:lnTo>
                <a:lnTo>
                  <a:pt x="5760" y="52791"/>
                </a:lnTo>
                <a:lnTo>
                  <a:pt x="14401" y="52791"/>
                </a:lnTo>
                <a:lnTo>
                  <a:pt x="15361" y="51831"/>
                </a:lnTo>
                <a:lnTo>
                  <a:pt x="17282" y="51831"/>
                </a:lnTo>
                <a:lnTo>
                  <a:pt x="18242" y="50871"/>
                </a:lnTo>
                <a:lnTo>
                  <a:pt x="19202" y="49911"/>
                </a:lnTo>
                <a:lnTo>
                  <a:pt x="19202" y="47990"/>
                </a:lnTo>
                <a:lnTo>
                  <a:pt x="20147" y="46070"/>
                </a:lnTo>
                <a:lnTo>
                  <a:pt x="20147" y="31668"/>
                </a:lnTo>
                <a:lnTo>
                  <a:pt x="33588" y="2865"/>
                </a:lnTo>
                <a:lnTo>
                  <a:pt x="33588" y="960"/>
                </a:lnTo>
                <a:lnTo>
                  <a:pt x="32644" y="0"/>
                </a:lnTo>
                <a:lnTo>
                  <a:pt x="24963" y="0"/>
                </a:lnTo>
                <a:lnTo>
                  <a:pt x="24002" y="960"/>
                </a:lnTo>
                <a:lnTo>
                  <a:pt x="22082" y="960"/>
                </a:lnTo>
                <a:lnTo>
                  <a:pt x="21122" y="1920"/>
                </a:lnTo>
                <a:lnTo>
                  <a:pt x="20147" y="2865"/>
                </a:lnTo>
                <a:lnTo>
                  <a:pt x="6720" y="2398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6" name="object 396"/>
          <p:cNvSpPr/>
          <p:nvPr/>
        </p:nvSpPr>
        <p:spPr>
          <a:xfrm>
            <a:off x="4560097" y="6892640"/>
            <a:ext cx="65272" cy="101757"/>
          </a:xfrm>
          <a:custGeom>
            <a:avLst/>
            <a:gdLst/>
            <a:ahLst/>
            <a:cxnLst/>
            <a:rect l="l" t="t" r="r" b="b"/>
            <a:pathLst>
              <a:path w="65272" h="101757">
                <a:moveTo>
                  <a:pt x="7680" y="96956"/>
                </a:moveTo>
                <a:lnTo>
                  <a:pt x="10561" y="97916"/>
                </a:lnTo>
                <a:lnTo>
                  <a:pt x="12481" y="98877"/>
                </a:lnTo>
                <a:lnTo>
                  <a:pt x="15361" y="99837"/>
                </a:lnTo>
                <a:lnTo>
                  <a:pt x="17282" y="100797"/>
                </a:lnTo>
                <a:lnTo>
                  <a:pt x="20162" y="100797"/>
                </a:lnTo>
                <a:lnTo>
                  <a:pt x="23042" y="101757"/>
                </a:lnTo>
                <a:lnTo>
                  <a:pt x="31683" y="101757"/>
                </a:lnTo>
                <a:lnTo>
                  <a:pt x="37444" y="99837"/>
                </a:lnTo>
                <a:lnTo>
                  <a:pt x="42245" y="97916"/>
                </a:lnTo>
                <a:lnTo>
                  <a:pt x="48006" y="95036"/>
                </a:lnTo>
                <a:lnTo>
                  <a:pt x="51846" y="92156"/>
                </a:lnTo>
                <a:lnTo>
                  <a:pt x="54711" y="87355"/>
                </a:lnTo>
                <a:lnTo>
                  <a:pt x="58552" y="82555"/>
                </a:lnTo>
                <a:lnTo>
                  <a:pt x="61432" y="77754"/>
                </a:lnTo>
                <a:lnTo>
                  <a:pt x="62392" y="71033"/>
                </a:lnTo>
                <a:lnTo>
                  <a:pt x="64312" y="64312"/>
                </a:lnTo>
                <a:lnTo>
                  <a:pt x="65272" y="57607"/>
                </a:lnTo>
                <a:lnTo>
                  <a:pt x="65272" y="43205"/>
                </a:lnTo>
                <a:lnTo>
                  <a:pt x="64312" y="36484"/>
                </a:lnTo>
                <a:lnTo>
                  <a:pt x="63367" y="30723"/>
                </a:lnTo>
                <a:lnTo>
                  <a:pt x="62392" y="24002"/>
                </a:lnTo>
                <a:lnTo>
                  <a:pt x="59527" y="19202"/>
                </a:lnTo>
                <a:lnTo>
                  <a:pt x="56647" y="14401"/>
                </a:lnTo>
                <a:lnTo>
                  <a:pt x="53751" y="10561"/>
                </a:lnTo>
                <a:lnTo>
                  <a:pt x="49926" y="6720"/>
                </a:lnTo>
                <a:lnTo>
                  <a:pt x="45125" y="3840"/>
                </a:lnTo>
                <a:lnTo>
                  <a:pt x="40309" y="960"/>
                </a:lnTo>
                <a:lnTo>
                  <a:pt x="34564" y="0"/>
                </a:lnTo>
                <a:lnTo>
                  <a:pt x="23042" y="0"/>
                </a:lnTo>
                <a:lnTo>
                  <a:pt x="20162" y="960"/>
                </a:lnTo>
                <a:lnTo>
                  <a:pt x="17282" y="960"/>
                </a:lnTo>
                <a:lnTo>
                  <a:pt x="15361" y="1920"/>
                </a:lnTo>
                <a:lnTo>
                  <a:pt x="12481" y="3840"/>
                </a:lnTo>
                <a:lnTo>
                  <a:pt x="10561" y="4800"/>
                </a:lnTo>
                <a:lnTo>
                  <a:pt x="7680" y="5760"/>
                </a:lnTo>
                <a:lnTo>
                  <a:pt x="4800" y="7680"/>
                </a:lnTo>
                <a:lnTo>
                  <a:pt x="2880" y="9601"/>
                </a:lnTo>
                <a:lnTo>
                  <a:pt x="0" y="12481"/>
                </a:lnTo>
                <a:lnTo>
                  <a:pt x="2880" y="25923"/>
                </a:lnTo>
                <a:lnTo>
                  <a:pt x="4800" y="24002"/>
                </a:lnTo>
                <a:lnTo>
                  <a:pt x="7680" y="22082"/>
                </a:lnTo>
                <a:lnTo>
                  <a:pt x="9601" y="20162"/>
                </a:lnTo>
                <a:lnTo>
                  <a:pt x="11521" y="18242"/>
                </a:lnTo>
                <a:lnTo>
                  <a:pt x="13441" y="17282"/>
                </a:lnTo>
                <a:lnTo>
                  <a:pt x="16322" y="16322"/>
                </a:lnTo>
                <a:lnTo>
                  <a:pt x="18242" y="15361"/>
                </a:lnTo>
                <a:lnTo>
                  <a:pt x="20162" y="14401"/>
                </a:lnTo>
                <a:lnTo>
                  <a:pt x="28803" y="14401"/>
                </a:lnTo>
                <a:lnTo>
                  <a:pt x="32644" y="15361"/>
                </a:lnTo>
                <a:lnTo>
                  <a:pt x="35524" y="17282"/>
                </a:lnTo>
                <a:lnTo>
                  <a:pt x="38404" y="20162"/>
                </a:lnTo>
                <a:lnTo>
                  <a:pt x="41285" y="22082"/>
                </a:lnTo>
                <a:lnTo>
                  <a:pt x="43205" y="25923"/>
                </a:lnTo>
                <a:lnTo>
                  <a:pt x="44150" y="29763"/>
                </a:lnTo>
                <a:lnTo>
                  <a:pt x="46085" y="33604"/>
                </a:lnTo>
                <a:lnTo>
                  <a:pt x="46085" y="37444"/>
                </a:lnTo>
                <a:lnTo>
                  <a:pt x="47030" y="42245"/>
                </a:lnTo>
                <a:lnTo>
                  <a:pt x="48006" y="47045"/>
                </a:lnTo>
                <a:lnTo>
                  <a:pt x="48006" y="55686"/>
                </a:lnTo>
                <a:lnTo>
                  <a:pt x="47030" y="60472"/>
                </a:lnTo>
                <a:lnTo>
                  <a:pt x="46085" y="64312"/>
                </a:lnTo>
                <a:lnTo>
                  <a:pt x="45125" y="68153"/>
                </a:lnTo>
                <a:lnTo>
                  <a:pt x="44150" y="72008"/>
                </a:lnTo>
                <a:lnTo>
                  <a:pt x="42245" y="75849"/>
                </a:lnTo>
                <a:lnTo>
                  <a:pt x="40309" y="78714"/>
                </a:lnTo>
                <a:lnTo>
                  <a:pt x="37444" y="81594"/>
                </a:lnTo>
                <a:lnTo>
                  <a:pt x="34564" y="83530"/>
                </a:lnTo>
                <a:lnTo>
                  <a:pt x="31683" y="85435"/>
                </a:lnTo>
                <a:lnTo>
                  <a:pt x="27843" y="87355"/>
                </a:lnTo>
                <a:lnTo>
                  <a:pt x="19202" y="87355"/>
                </a:lnTo>
                <a:lnTo>
                  <a:pt x="14401" y="85435"/>
                </a:lnTo>
                <a:lnTo>
                  <a:pt x="10561" y="82555"/>
                </a:lnTo>
                <a:lnTo>
                  <a:pt x="6720" y="79689"/>
                </a:lnTo>
                <a:lnTo>
                  <a:pt x="1920" y="74874"/>
                </a:lnTo>
                <a:lnTo>
                  <a:pt x="2880" y="93116"/>
                </a:lnTo>
                <a:lnTo>
                  <a:pt x="5760" y="95036"/>
                </a:lnTo>
                <a:lnTo>
                  <a:pt x="7680" y="9695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7" name="object 397"/>
          <p:cNvSpPr/>
          <p:nvPr/>
        </p:nvSpPr>
        <p:spPr>
          <a:xfrm>
            <a:off x="4539935" y="6849450"/>
            <a:ext cx="23042" cy="143027"/>
          </a:xfrm>
          <a:custGeom>
            <a:avLst/>
            <a:gdLst/>
            <a:ahLst/>
            <a:cxnLst/>
            <a:rect l="l" t="t" r="r" b="b"/>
            <a:pathLst>
              <a:path w="23042" h="143027">
                <a:moveTo>
                  <a:pt x="22082" y="118064"/>
                </a:moveTo>
                <a:lnTo>
                  <a:pt x="17282" y="112318"/>
                </a:lnTo>
                <a:lnTo>
                  <a:pt x="17282" y="75834"/>
                </a:lnTo>
                <a:lnTo>
                  <a:pt x="20162" y="71993"/>
                </a:lnTo>
                <a:lnTo>
                  <a:pt x="23042" y="69113"/>
                </a:lnTo>
                <a:lnTo>
                  <a:pt x="20162" y="55671"/>
                </a:lnTo>
                <a:lnTo>
                  <a:pt x="17282" y="58552"/>
                </a:lnTo>
                <a:lnTo>
                  <a:pt x="17282" y="1904"/>
                </a:lnTo>
                <a:lnTo>
                  <a:pt x="16322" y="960"/>
                </a:lnTo>
                <a:lnTo>
                  <a:pt x="15361" y="960"/>
                </a:lnTo>
                <a:lnTo>
                  <a:pt x="1536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04"/>
                </a:lnTo>
                <a:lnTo>
                  <a:pt x="0" y="2880"/>
                </a:lnTo>
                <a:lnTo>
                  <a:pt x="0" y="141107"/>
                </a:lnTo>
                <a:lnTo>
                  <a:pt x="960" y="141107"/>
                </a:lnTo>
                <a:lnTo>
                  <a:pt x="960" y="142067"/>
                </a:lnTo>
                <a:lnTo>
                  <a:pt x="1920" y="143027"/>
                </a:lnTo>
                <a:lnTo>
                  <a:pt x="13441" y="143027"/>
                </a:lnTo>
                <a:lnTo>
                  <a:pt x="14401" y="142067"/>
                </a:lnTo>
                <a:lnTo>
                  <a:pt x="15361" y="142067"/>
                </a:lnTo>
                <a:lnTo>
                  <a:pt x="15361" y="128625"/>
                </a:lnTo>
                <a:lnTo>
                  <a:pt x="18242" y="131505"/>
                </a:lnTo>
                <a:lnTo>
                  <a:pt x="21122" y="134386"/>
                </a:lnTo>
                <a:lnTo>
                  <a:pt x="23042" y="136306"/>
                </a:lnTo>
                <a:lnTo>
                  <a:pt x="22082" y="11806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8" name="object 398"/>
          <p:cNvSpPr/>
          <p:nvPr/>
        </p:nvSpPr>
        <p:spPr>
          <a:xfrm>
            <a:off x="4644572" y="6892640"/>
            <a:ext cx="75834" cy="101757"/>
          </a:xfrm>
          <a:custGeom>
            <a:avLst/>
            <a:gdLst/>
            <a:ahLst/>
            <a:cxnLst/>
            <a:rect l="l" t="t" r="r" b="b"/>
            <a:pathLst>
              <a:path w="75834" h="101757">
                <a:moveTo>
                  <a:pt x="71033" y="11521"/>
                </a:moveTo>
                <a:lnTo>
                  <a:pt x="68153" y="8641"/>
                </a:lnTo>
                <a:lnTo>
                  <a:pt x="65288" y="5760"/>
                </a:lnTo>
                <a:lnTo>
                  <a:pt x="61447" y="3840"/>
                </a:lnTo>
                <a:lnTo>
                  <a:pt x="56647" y="1920"/>
                </a:lnTo>
                <a:lnTo>
                  <a:pt x="51846" y="960"/>
                </a:lnTo>
                <a:lnTo>
                  <a:pt x="46085" y="0"/>
                </a:lnTo>
                <a:lnTo>
                  <a:pt x="32644" y="0"/>
                </a:lnTo>
                <a:lnTo>
                  <a:pt x="28803" y="960"/>
                </a:lnTo>
                <a:lnTo>
                  <a:pt x="25923" y="1920"/>
                </a:lnTo>
                <a:lnTo>
                  <a:pt x="22082" y="1920"/>
                </a:lnTo>
                <a:lnTo>
                  <a:pt x="19202" y="3840"/>
                </a:lnTo>
                <a:lnTo>
                  <a:pt x="16322" y="4800"/>
                </a:lnTo>
                <a:lnTo>
                  <a:pt x="13441" y="5760"/>
                </a:lnTo>
                <a:lnTo>
                  <a:pt x="11521" y="6720"/>
                </a:lnTo>
                <a:lnTo>
                  <a:pt x="9601" y="7680"/>
                </a:lnTo>
                <a:lnTo>
                  <a:pt x="7680" y="8641"/>
                </a:lnTo>
                <a:lnTo>
                  <a:pt x="6720" y="9601"/>
                </a:lnTo>
                <a:lnTo>
                  <a:pt x="5760" y="10561"/>
                </a:lnTo>
                <a:lnTo>
                  <a:pt x="4800" y="11521"/>
                </a:lnTo>
                <a:lnTo>
                  <a:pt x="4800" y="20162"/>
                </a:lnTo>
                <a:lnTo>
                  <a:pt x="5760" y="21122"/>
                </a:lnTo>
                <a:lnTo>
                  <a:pt x="5760" y="23042"/>
                </a:lnTo>
                <a:lnTo>
                  <a:pt x="10561" y="23042"/>
                </a:lnTo>
                <a:lnTo>
                  <a:pt x="11521" y="22082"/>
                </a:lnTo>
                <a:lnTo>
                  <a:pt x="13441" y="21122"/>
                </a:lnTo>
                <a:lnTo>
                  <a:pt x="15361" y="19202"/>
                </a:lnTo>
                <a:lnTo>
                  <a:pt x="18242" y="18242"/>
                </a:lnTo>
                <a:lnTo>
                  <a:pt x="21122" y="17282"/>
                </a:lnTo>
                <a:lnTo>
                  <a:pt x="24003" y="16322"/>
                </a:lnTo>
                <a:lnTo>
                  <a:pt x="26883" y="15361"/>
                </a:lnTo>
                <a:lnTo>
                  <a:pt x="29763" y="14401"/>
                </a:lnTo>
                <a:lnTo>
                  <a:pt x="33604" y="13441"/>
                </a:lnTo>
                <a:lnTo>
                  <a:pt x="42245" y="13441"/>
                </a:lnTo>
                <a:lnTo>
                  <a:pt x="45125" y="14401"/>
                </a:lnTo>
                <a:lnTo>
                  <a:pt x="48006" y="15361"/>
                </a:lnTo>
                <a:lnTo>
                  <a:pt x="50886" y="16322"/>
                </a:lnTo>
                <a:lnTo>
                  <a:pt x="52806" y="17282"/>
                </a:lnTo>
                <a:lnTo>
                  <a:pt x="54726" y="19202"/>
                </a:lnTo>
                <a:lnTo>
                  <a:pt x="56647" y="21122"/>
                </a:lnTo>
                <a:lnTo>
                  <a:pt x="57591" y="23042"/>
                </a:lnTo>
                <a:lnTo>
                  <a:pt x="58567" y="25923"/>
                </a:lnTo>
                <a:lnTo>
                  <a:pt x="59527" y="28803"/>
                </a:lnTo>
                <a:lnTo>
                  <a:pt x="59527" y="42245"/>
                </a:lnTo>
                <a:lnTo>
                  <a:pt x="39364" y="42245"/>
                </a:lnTo>
                <a:lnTo>
                  <a:pt x="32644" y="43205"/>
                </a:lnTo>
                <a:lnTo>
                  <a:pt x="26883" y="44165"/>
                </a:lnTo>
                <a:lnTo>
                  <a:pt x="21122" y="46085"/>
                </a:lnTo>
                <a:lnTo>
                  <a:pt x="16322" y="48005"/>
                </a:lnTo>
                <a:lnTo>
                  <a:pt x="12481" y="49926"/>
                </a:lnTo>
                <a:lnTo>
                  <a:pt x="8641" y="52791"/>
                </a:lnTo>
                <a:lnTo>
                  <a:pt x="5760" y="55686"/>
                </a:lnTo>
                <a:lnTo>
                  <a:pt x="2880" y="59527"/>
                </a:lnTo>
                <a:lnTo>
                  <a:pt x="960" y="63352"/>
                </a:lnTo>
                <a:lnTo>
                  <a:pt x="0" y="68153"/>
                </a:lnTo>
                <a:lnTo>
                  <a:pt x="0" y="77754"/>
                </a:lnTo>
                <a:lnTo>
                  <a:pt x="960" y="81594"/>
                </a:lnTo>
                <a:lnTo>
                  <a:pt x="2880" y="85435"/>
                </a:lnTo>
                <a:lnTo>
                  <a:pt x="3840" y="88315"/>
                </a:lnTo>
                <a:lnTo>
                  <a:pt x="5760" y="92156"/>
                </a:lnTo>
                <a:lnTo>
                  <a:pt x="8641" y="94076"/>
                </a:lnTo>
                <a:lnTo>
                  <a:pt x="11521" y="96956"/>
                </a:lnTo>
                <a:lnTo>
                  <a:pt x="15361" y="97916"/>
                </a:lnTo>
                <a:lnTo>
                  <a:pt x="19202" y="99837"/>
                </a:lnTo>
                <a:lnTo>
                  <a:pt x="17282" y="77754"/>
                </a:lnTo>
                <a:lnTo>
                  <a:pt x="17282" y="70073"/>
                </a:lnTo>
                <a:lnTo>
                  <a:pt x="18242" y="67193"/>
                </a:lnTo>
                <a:lnTo>
                  <a:pt x="19202" y="65288"/>
                </a:lnTo>
                <a:lnTo>
                  <a:pt x="20162" y="63352"/>
                </a:lnTo>
                <a:lnTo>
                  <a:pt x="22082" y="61447"/>
                </a:lnTo>
                <a:lnTo>
                  <a:pt x="24003" y="59527"/>
                </a:lnTo>
                <a:lnTo>
                  <a:pt x="26883" y="57607"/>
                </a:lnTo>
                <a:lnTo>
                  <a:pt x="29763" y="56631"/>
                </a:lnTo>
                <a:lnTo>
                  <a:pt x="32644" y="55686"/>
                </a:lnTo>
                <a:lnTo>
                  <a:pt x="36484" y="55686"/>
                </a:lnTo>
                <a:lnTo>
                  <a:pt x="40325" y="54726"/>
                </a:lnTo>
                <a:lnTo>
                  <a:pt x="59527" y="54726"/>
                </a:lnTo>
                <a:lnTo>
                  <a:pt x="59527" y="74874"/>
                </a:lnTo>
                <a:lnTo>
                  <a:pt x="54726" y="79689"/>
                </a:lnTo>
                <a:lnTo>
                  <a:pt x="50886" y="82555"/>
                </a:lnTo>
                <a:lnTo>
                  <a:pt x="47045" y="84475"/>
                </a:lnTo>
                <a:lnTo>
                  <a:pt x="43205" y="87355"/>
                </a:lnTo>
                <a:lnTo>
                  <a:pt x="39364" y="88315"/>
                </a:lnTo>
                <a:lnTo>
                  <a:pt x="29763" y="88315"/>
                </a:lnTo>
                <a:lnTo>
                  <a:pt x="24963" y="86395"/>
                </a:lnTo>
                <a:lnTo>
                  <a:pt x="22082" y="84475"/>
                </a:lnTo>
                <a:lnTo>
                  <a:pt x="23042" y="100797"/>
                </a:lnTo>
                <a:lnTo>
                  <a:pt x="27843" y="101757"/>
                </a:lnTo>
                <a:lnTo>
                  <a:pt x="37444" y="101757"/>
                </a:lnTo>
                <a:lnTo>
                  <a:pt x="43205" y="99837"/>
                </a:lnTo>
                <a:lnTo>
                  <a:pt x="48006" y="97916"/>
                </a:lnTo>
                <a:lnTo>
                  <a:pt x="52806" y="95036"/>
                </a:lnTo>
                <a:lnTo>
                  <a:pt x="57591" y="92156"/>
                </a:lnTo>
                <a:lnTo>
                  <a:pt x="61447" y="88315"/>
                </a:lnTo>
                <a:lnTo>
                  <a:pt x="61447" y="97916"/>
                </a:lnTo>
                <a:lnTo>
                  <a:pt x="62407" y="98877"/>
                </a:lnTo>
                <a:lnTo>
                  <a:pt x="62407" y="99837"/>
                </a:lnTo>
                <a:lnTo>
                  <a:pt x="74874" y="99837"/>
                </a:lnTo>
                <a:lnTo>
                  <a:pt x="75834" y="98877"/>
                </a:lnTo>
                <a:lnTo>
                  <a:pt x="75834" y="24002"/>
                </a:lnTo>
                <a:lnTo>
                  <a:pt x="73929" y="19202"/>
                </a:lnTo>
                <a:lnTo>
                  <a:pt x="72969" y="15361"/>
                </a:lnTo>
                <a:lnTo>
                  <a:pt x="71033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9" name="object 399"/>
          <p:cNvSpPr/>
          <p:nvPr/>
        </p:nvSpPr>
        <p:spPr>
          <a:xfrm>
            <a:off x="4661855" y="6970395"/>
            <a:ext cx="5760" cy="23042"/>
          </a:xfrm>
          <a:custGeom>
            <a:avLst/>
            <a:gdLst/>
            <a:ahLst/>
            <a:cxnLst/>
            <a:rect l="l" t="t" r="r" b="b"/>
            <a:pathLst>
              <a:path w="5760" h="23042">
                <a:moveTo>
                  <a:pt x="1920" y="3840"/>
                </a:moveTo>
                <a:lnTo>
                  <a:pt x="0" y="0"/>
                </a:lnTo>
                <a:lnTo>
                  <a:pt x="1920" y="22082"/>
                </a:lnTo>
                <a:lnTo>
                  <a:pt x="5760" y="23042"/>
                </a:lnTo>
                <a:lnTo>
                  <a:pt x="4800" y="6720"/>
                </a:lnTo>
                <a:lnTo>
                  <a:pt x="192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0" name="object 400"/>
          <p:cNvSpPr/>
          <p:nvPr/>
        </p:nvSpPr>
        <p:spPr>
          <a:xfrm>
            <a:off x="4746330" y="6849450"/>
            <a:ext cx="85435" cy="144947"/>
          </a:xfrm>
          <a:custGeom>
            <a:avLst/>
            <a:gdLst/>
            <a:ahLst/>
            <a:cxnLst/>
            <a:rect l="l" t="t" r="r" b="b"/>
            <a:pathLst>
              <a:path w="85435" h="144947">
                <a:moveTo>
                  <a:pt x="960" y="108478"/>
                </a:moveTo>
                <a:lnTo>
                  <a:pt x="1920" y="114223"/>
                </a:lnTo>
                <a:lnTo>
                  <a:pt x="2880" y="119984"/>
                </a:lnTo>
                <a:lnTo>
                  <a:pt x="5760" y="125745"/>
                </a:lnTo>
                <a:lnTo>
                  <a:pt x="8641" y="130545"/>
                </a:lnTo>
                <a:lnTo>
                  <a:pt x="11521" y="134386"/>
                </a:lnTo>
                <a:lnTo>
                  <a:pt x="15361" y="138226"/>
                </a:lnTo>
                <a:lnTo>
                  <a:pt x="20162" y="141107"/>
                </a:lnTo>
                <a:lnTo>
                  <a:pt x="18242" y="106542"/>
                </a:lnTo>
                <a:lnTo>
                  <a:pt x="17282" y="102717"/>
                </a:lnTo>
                <a:lnTo>
                  <a:pt x="17282" y="89275"/>
                </a:lnTo>
                <a:lnTo>
                  <a:pt x="18242" y="84475"/>
                </a:lnTo>
                <a:lnTo>
                  <a:pt x="18242" y="80634"/>
                </a:lnTo>
                <a:lnTo>
                  <a:pt x="19202" y="75834"/>
                </a:lnTo>
                <a:lnTo>
                  <a:pt x="21122" y="71993"/>
                </a:lnTo>
                <a:lnTo>
                  <a:pt x="23042" y="69113"/>
                </a:lnTo>
                <a:lnTo>
                  <a:pt x="24963" y="65272"/>
                </a:lnTo>
                <a:lnTo>
                  <a:pt x="26883" y="62392"/>
                </a:lnTo>
                <a:lnTo>
                  <a:pt x="29763" y="60472"/>
                </a:lnTo>
                <a:lnTo>
                  <a:pt x="33604" y="58552"/>
                </a:lnTo>
                <a:lnTo>
                  <a:pt x="36484" y="57591"/>
                </a:lnTo>
                <a:lnTo>
                  <a:pt x="46085" y="57591"/>
                </a:lnTo>
                <a:lnTo>
                  <a:pt x="49911" y="59512"/>
                </a:lnTo>
                <a:lnTo>
                  <a:pt x="54726" y="62392"/>
                </a:lnTo>
                <a:lnTo>
                  <a:pt x="58567" y="65272"/>
                </a:lnTo>
                <a:lnTo>
                  <a:pt x="63352" y="69113"/>
                </a:lnTo>
                <a:lnTo>
                  <a:pt x="68153" y="74874"/>
                </a:lnTo>
                <a:lnTo>
                  <a:pt x="68153" y="112318"/>
                </a:lnTo>
                <a:lnTo>
                  <a:pt x="65288" y="115199"/>
                </a:lnTo>
                <a:lnTo>
                  <a:pt x="62407" y="118064"/>
                </a:lnTo>
                <a:lnTo>
                  <a:pt x="60472" y="120944"/>
                </a:lnTo>
                <a:lnTo>
                  <a:pt x="57591" y="122880"/>
                </a:lnTo>
                <a:lnTo>
                  <a:pt x="55686" y="124785"/>
                </a:lnTo>
                <a:lnTo>
                  <a:pt x="53751" y="125745"/>
                </a:lnTo>
                <a:lnTo>
                  <a:pt x="50886" y="127665"/>
                </a:lnTo>
                <a:lnTo>
                  <a:pt x="48966" y="128625"/>
                </a:lnTo>
                <a:lnTo>
                  <a:pt x="47045" y="129585"/>
                </a:lnTo>
                <a:lnTo>
                  <a:pt x="45125" y="129585"/>
                </a:lnTo>
                <a:lnTo>
                  <a:pt x="43205" y="130545"/>
                </a:lnTo>
                <a:lnTo>
                  <a:pt x="35524" y="130545"/>
                </a:lnTo>
                <a:lnTo>
                  <a:pt x="32644" y="129585"/>
                </a:lnTo>
                <a:lnTo>
                  <a:pt x="29763" y="126720"/>
                </a:lnTo>
                <a:lnTo>
                  <a:pt x="25923" y="124785"/>
                </a:lnTo>
                <a:lnTo>
                  <a:pt x="24002" y="121904"/>
                </a:lnTo>
                <a:lnTo>
                  <a:pt x="24963" y="143027"/>
                </a:lnTo>
                <a:lnTo>
                  <a:pt x="30723" y="144947"/>
                </a:lnTo>
                <a:lnTo>
                  <a:pt x="44165" y="144947"/>
                </a:lnTo>
                <a:lnTo>
                  <a:pt x="49911" y="143027"/>
                </a:lnTo>
                <a:lnTo>
                  <a:pt x="54726" y="140147"/>
                </a:lnTo>
                <a:lnTo>
                  <a:pt x="60472" y="137266"/>
                </a:lnTo>
                <a:lnTo>
                  <a:pt x="65288" y="133426"/>
                </a:lnTo>
                <a:lnTo>
                  <a:pt x="70088" y="127665"/>
                </a:lnTo>
                <a:lnTo>
                  <a:pt x="70088" y="142067"/>
                </a:lnTo>
                <a:lnTo>
                  <a:pt x="71033" y="142067"/>
                </a:lnTo>
                <a:lnTo>
                  <a:pt x="71993" y="143027"/>
                </a:lnTo>
                <a:lnTo>
                  <a:pt x="83515" y="143027"/>
                </a:lnTo>
                <a:lnTo>
                  <a:pt x="84475" y="142067"/>
                </a:lnTo>
                <a:lnTo>
                  <a:pt x="84475" y="141107"/>
                </a:lnTo>
                <a:lnTo>
                  <a:pt x="85435" y="141107"/>
                </a:lnTo>
                <a:lnTo>
                  <a:pt x="85435" y="2880"/>
                </a:lnTo>
                <a:lnTo>
                  <a:pt x="84475" y="2880"/>
                </a:lnTo>
                <a:lnTo>
                  <a:pt x="84475" y="1904"/>
                </a:lnTo>
                <a:lnTo>
                  <a:pt x="83515" y="960"/>
                </a:lnTo>
                <a:lnTo>
                  <a:pt x="81594" y="960"/>
                </a:lnTo>
                <a:lnTo>
                  <a:pt x="80634" y="0"/>
                </a:lnTo>
                <a:lnTo>
                  <a:pt x="71993" y="0"/>
                </a:lnTo>
                <a:lnTo>
                  <a:pt x="71033" y="960"/>
                </a:lnTo>
                <a:lnTo>
                  <a:pt x="69128" y="960"/>
                </a:lnTo>
                <a:lnTo>
                  <a:pt x="68153" y="1904"/>
                </a:lnTo>
                <a:lnTo>
                  <a:pt x="68153" y="56631"/>
                </a:lnTo>
                <a:lnTo>
                  <a:pt x="63352" y="52791"/>
                </a:lnTo>
                <a:lnTo>
                  <a:pt x="59527" y="48950"/>
                </a:lnTo>
                <a:lnTo>
                  <a:pt x="54726" y="47030"/>
                </a:lnTo>
                <a:lnTo>
                  <a:pt x="49911" y="44150"/>
                </a:lnTo>
                <a:lnTo>
                  <a:pt x="45125" y="43190"/>
                </a:lnTo>
                <a:lnTo>
                  <a:pt x="33604" y="43190"/>
                </a:lnTo>
                <a:lnTo>
                  <a:pt x="27843" y="44150"/>
                </a:lnTo>
                <a:lnTo>
                  <a:pt x="22082" y="47030"/>
                </a:lnTo>
                <a:lnTo>
                  <a:pt x="17282" y="48950"/>
                </a:lnTo>
                <a:lnTo>
                  <a:pt x="13441" y="52791"/>
                </a:lnTo>
                <a:lnTo>
                  <a:pt x="9601" y="57591"/>
                </a:lnTo>
                <a:lnTo>
                  <a:pt x="6720" y="61432"/>
                </a:lnTo>
                <a:lnTo>
                  <a:pt x="3840" y="67193"/>
                </a:lnTo>
                <a:lnTo>
                  <a:pt x="1920" y="73913"/>
                </a:lnTo>
                <a:lnTo>
                  <a:pt x="960" y="79674"/>
                </a:lnTo>
                <a:lnTo>
                  <a:pt x="0" y="87355"/>
                </a:lnTo>
                <a:lnTo>
                  <a:pt x="0" y="101757"/>
                </a:lnTo>
                <a:lnTo>
                  <a:pt x="960" y="10847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1" name="object 401"/>
          <p:cNvSpPr/>
          <p:nvPr/>
        </p:nvSpPr>
        <p:spPr>
          <a:xfrm>
            <a:off x="4764572" y="6955993"/>
            <a:ext cx="6720" cy="36484"/>
          </a:xfrm>
          <a:custGeom>
            <a:avLst/>
            <a:gdLst/>
            <a:ahLst/>
            <a:cxnLst/>
            <a:rect l="l" t="t" r="r" b="b"/>
            <a:pathLst>
              <a:path w="6720" h="36484">
                <a:moveTo>
                  <a:pt x="5760" y="15361"/>
                </a:moveTo>
                <a:lnTo>
                  <a:pt x="3840" y="12496"/>
                </a:lnTo>
                <a:lnTo>
                  <a:pt x="1920" y="8656"/>
                </a:lnTo>
                <a:lnTo>
                  <a:pt x="960" y="4800"/>
                </a:lnTo>
                <a:lnTo>
                  <a:pt x="0" y="0"/>
                </a:lnTo>
                <a:lnTo>
                  <a:pt x="1920" y="34564"/>
                </a:lnTo>
                <a:lnTo>
                  <a:pt x="6720" y="36484"/>
                </a:lnTo>
                <a:lnTo>
                  <a:pt x="5760" y="153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2" name="object 402"/>
          <p:cNvSpPr/>
          <p:nvPr/>
        </p:nvSpPr>
        <p:spPr>
          <a:xfrm>
            <a:off x="4850968" y="6848490"/>
            <a:ext cx="34564" cy="52791"/>
          </a:xfrm>
          <a:custGeom>
            <a:avLst/>
            <a:gdLst/>
            <a:ahLst/>
            <a:cxnLst/>
            <a:rect l="l" t="t" r="r" b="b"/>
            <a:pathLst>
              <a:path w="34564" h="52791">
                <a:moveTo>
                  <a:pt x="27843" y="28788"/>
                </a:moveTo>
                <a:lnTo>
                  <a:pt x="28803" y="26868"/>
                </a:lnTo>
                <a:lnTo>
                  <a:pt x="29763" y="24947"/>
                </a:lnTo>
                <a:lnTo>
                  <a:pt x="30723" y="23987"/>
                </a:lnTo>
                <a:lnTo>
                  <a:pt x="31683" y="22082"/>
                </a:lnTo>
                <a:lnTo>
                  <a:pt x="32644" y="21107"/>
                </a:lnTo>
                <a:lnTo>
                  <a:pt x="32644" y="19202"/>
                </a:lnTo>
                <a:lnTo>
                  <a:pt x="33604" y="17266"/>
                </a:lnTo>
                <a:lnTo>
                  <a:pt x="33604" y="12481"/>
                </a:lnTo>
                <a:lnTo>
                  <a:pt x="34564" y="10546"/>
                </a:lnTo>
                <a:lnTo>
                  <a:pt x="34564" y="6705"/>
                </a:lnTo>
                <a:lnTo>
                  <a:pt x="33604" y="4800"/>
                </a:lnTo>
                <a:lnTo>
                  <a:pt x="33604" y="2865"/>
                </a:lnTo>
                <a:lnTo>
                  <a:pt x="32644" y="1920"/>
                </a:lnTo>
                <a:lnTo>
                  <a:pt x="31683" y="1920"/>
                </a:lnTo>
                <a:lnTo>
                  <a:pt x="30723" y="960"/>
                </a:lnTo>
                <a:lnTo>
                  <a:pt x="29763" y="0"/>
                </a:lnTo>
                <a:lnTo>
                  <a:pt x="18242" y="0"/>
                </a:lnTo>
                <a:lnTo>
                  <a:pt x="17282" y="960"/>
                </a:lnTo>
                <a:lnTo>
                  <a:pt x="16322" y="1920"/>
                </a:lnTo>
                <a:lnTo>
                  <a:pt x="15361" y="2865"/>
                </a:lnTo>
                <a:lnTo>
                  <a:pt x="15361" y="3840"/>
                </a:lnTo>
                <a:lnTo>
                  <a:pt x="14401" y="4800"/>
                </a:lnTo>
                <a:lnTo>
                  <a:pt x="14401" y="21107"/>
                </a:lnTo>
                <a:lnTo>
                  <a:pt x="960" y="49911"/>
                </a:lnTo>
                <a:lnTo>
                  <a:pt x="0" y="49911"/>
                </a:lnTo>
                <a:lnTo>
                  <a:pt x="0" y="51831"/>
                </a:lnTo>
                <a:lnTo>
                  <a:pt x="960" y="51831"/>
                </a:lnTo>
                <a:lnTo>
                  <a:pt x="960" y="52791"/>
                </a:lnTo>
                <a:lnTo>
                  <a:pt x="10561" y="52791"/>
                </a:lnTo>
                <a:lnTo>
                  <a:pt x="10561" y="51831"/>
                </a:lnTo>
                <a:lnTo>
                  <a:pt x="12481" y="51831"/>
                </a:lnTo>
                <a:lnTo>
                  <a:pt x="12481" y="50871"/>
                </a:lnTo>
                <a:lnTo>
                  <a:pt x="13441" y="50871"/>
                </a:lnTo>
                <a:lnTo>
                  <a:pt x="13441" y="49911"/>
                </a:lnTo>
                <a:lnTo>
                  <a:pt x="27843" y="2878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3" name="object 403"/>
          <p:cNvSpPr/>
          <p:nvPr/>
        </p:nvSpPr>
        <p:spPr>
          <a:xfrm>
            <a:off x="4975768" y="6896481"/>
            <a:ext cx="7680" cy="30723"/>
          </a:xfrm>
          <a:custGeom>
            <a:avLst/>
            <a:gdLst/>
            <a:ahLst/>
            <a:cxnLst/>
            <a:rect l="l" t="t" r="r" b="b"/>
            <a:pathLst>
              <a:path w="7680" h="30723">
                <a:moveTo>
                  <a:pt x="0" y="30723"/>
                </a:moveTo>
                <a:lnTo>
                  <a:pt x="960" y="26883"/>
                </a:lnTo>
                <a:lnTo>
                  <a:pt x="2880" y="24003"/>
                </a:lnTo>
                <a:lnTo>
                  <a:pt x="3840" y="20162"/>
                </a:lnTo>
                <a:lnTo>
                  <a:pt x="7680" y="0"/>
                </a:lnTo>
                <a:lnTo>
                  <a:pt x="1920" y="1920"/>
                </a:lnTo>
                <a:lnTo>
                  <a:pt x="0" y="307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4" name="object 404"/>
          <p:cNvSpPr/>
          <p:nvPr/>
        </p:nvSpPr>
        <p:spPr>
          <a:xfrm>
            <a:off x="4957526" y="6892640"/>
            <a:ext cx="85435" cy="101757"/>
          </a:xfrm>
          <a:custGeom>
            <a:avLst/>
            <a:gdLst/>
            <a:ahLst/>
            <a:cxnLst/>
            <a:rect l="l" t="t" r="r" b="b"/>
            <a:pathLst>
              <a:path w="85435" h="101757">
                <a:moveTo>
                  <a:pt x="22082" y="24002"/>
                </a:moveTo>
                <a:lnTo>
                  <a:pt x="24963" y="22082"/>
                </a:lnTo>
                <a:lnTo>
                  <a:pt x="26883" y="19202"/>
                </a:lnTo>
                <a:lnTo>
                  <a:pt x="29763" y="17282"/>
                </a:lnTo>
                <a:lnTo>
                  <a:pt x="32644" y="15361"/>
                </a:lnTo>
                <a:lnTo>
                  <a:pt x="35524" y="13441"/>
                </a:lnTo>
                <a:lnTo>
                  <a:pt x="51831" y="13441"/>
                </a:lnTo>
                <a:lnTo>
                  <a:pt x="57607" y="15361"/>
                </a:lnTo>
                <a:lnTo>
                  <a:pt x="62392" y="21122"/>
                </a:lnTo>
                <a:lnTo>
                  <a:pt x="66233" y="25923"/>
                </a:lnTo>
                <a:lnTo>
                  <a:pt x="68153" y="32644"/>
                </a:lnTo>
                <a:lnTo>
                  <a:pt x="68153" y="41285"/>
                </a:lnTo>
                <a:lnTo>
                  <a:pt x="17282" y="41285"/>
                </a:lnTo>
                <a:lnTo>
                  <a:pt x="18242" y="38404"/>
                </a:lnTo>
                <a:lnTo>
                  <a:pt x="18242" y="34564"/>
                </a:lnTo>
                <a:lnTo>
                  <a:pt x="20162" y="5760"/>
                </a:lnTo>
                <a:lnTo>
                  <a:pt x="15361" y="9601"/>
                </a:lnTo>
                <a:lnTo>
                  <a:pt x="11521" y="13441"/>
                </a:lnTo>
                <a:lnTo>
                  <a:pt x="7680" y="18242"/>
                </a:lnTo>
                <a:lnTo>
                  <a:pt x="4800" y="23042"/>
                </a:lnTo>
                <a:lnTo>
                  <a:pt x="2880" y="29763"/>
                </a:lnTo>
                <a:lnTo>
                  <a:pt x="960" y="36484"/>
                </a:lnTo>
                <a:lnTo>
                  <a:pt x="0" y="43205"/>
                </a:lnTo>
                <a:lnTo>
                  <a:pt x="0" y="59527"/>
                </a:lnTo>
                <a:lnTo>
                  <a:pt x="960" y="67193"/>
                </a:lnTo>
                <a:lnTo>
                  <a:pt x="2880" y="72969"/>
                </a:lnTo>
                <a:lnTo>
                  <a:pt x="4800" y="79689"/>
                </a:lnTo>
                <a:lnTo>
                  <a:pt x="7680" y="84475"/>
                </a:lnTo>
                <a:lnTo>
                  <a:pt x="11521" y="89275"/>
                </a:lnTo>
                <a:lnTo>
                  <a:pt x="15361" y="93116"/>
                </a:lnTo>
                <a:lnTo>
                  <a:pt x="20162" y="95996"/>
                </a:lnTo>
                <a:lnTo>
                  <a:pt x="25923" y="97916"/>
                </a:lnTo>
                <a:lnTo>
                  <a:pt x="31683" y="100797"/>
                </a:lnTo>
                <a:lnTo>
                  <a:pt x="38389" y="101757"/>
                </a:lnTo>
                <a:lnTo>
                  <a:pt x="50886" y="101757"/>
                </a:lnTo>
                <a:lnTo>
                  <a:pt x="54726" y="100797"/>
                </a:lnTo>
                <a:lnTo>
                  <a:pt x="58552" y="100797"/>
                </a:lnTo>
                <a:lnTo>
                  <a:pt x="62392" y="99837"/>
                </a:lnTo>
                <a:lnTo>
                  <a:pt x="66233" y="98877"/>
                </a:lnTo>
                <a:lnTo>
                  <a:pt x="69113" y="97916"/>
                </a:lnTo>
                <a:lnTo>
                  <a:pt x="71993" y="97916"/>
                </a:lnTo>
                <a:lnTo>
                  <a:pt x="73913" y="96956"/>
                </a:lnTo>
                <a:lnTo>
                  <a:pt x="75834" y="95996"/>
                </a:lnTo>
                <a:lnTo>
                  <a:pt x="77754" y="95036"/>
                </a:lnTo>
                <a:lnTo>
                  <a:pt x="78714" y="94076"/>
                </a:lnTo>
                <a:lnTo>
                  <a:pt x="79674" y="94076"/>
                </a:lnTo>
                <a:lnTo>
                  <a:pt x="79674" y="93116"/>
                </a:lnTo>
                <a:lnTo>
                  <a:pt x="80634" y="93116"/>
                </a:lnTo>
                <a:lnTo>
                  <a:pt x="80634" y="81594"/>
                </a:lnTo>
                <a:lnTo>
                  <a:pt x="79674" y="81594"/>
                </a:lnTo>
                <a:lnTo>
                  <a:pt x="78714" y="80634"/>
                </a:lnTo>
                <a:lnTo>
                  <a:pt x="77754" y="80634"/>
                </a:lnTo>
                <a:lnTo>
                  <a:pt x="75834" y="81594"/>
                </a:lnTo>
                <a:lnTo>
                  <a:pt x="74874" y="81594"/>
                </a:lnTo>
                <a:lnTo>
                  <a:pt x="72953" y="82555"/>
                </a:lnTo>
                <a:lnTo>
                  <a:pt x="71033" y="83530"/>
                </a:lnTo>
                <a:lnTo>
                  <a:pt x="68153" y="84475"/>
                </a:lnTo>
                <a:lnTo>
                  <a:pt x="66233" y="85435"/>
                </a:lnTo>
                <a:lnTo>
                  <a:pt x="63352" y="86395"/>
                </a:lnTo>
                <a:lnTo>
                  <a:pt x="59512" y="86395"/>
                </a:lnTo>
                <a:lnTo>
                  <a:pt x="55671" y="87355"/>
                </a:lnTo>
                <a:lnTo>
                  <a:pt x="37444" y="87355"/>
                </a:lnTo>
                <a:lnTo>
                  <a:pt x="33604" y="85435"/>
                </a:lnTo>
                <a:lnTo>
                  <a:pt x="29763" y="83530"/>
                </a:lnTo>
                <a:lnTo>
                  <a:pt x="26883" y="81594"/>
                </a:lnTo>
                <a:lnTo>
                  <a:pt x="24002" y="78714"/>
                </a:lnTo>
                <a:lnTo>
                  <a:pt x="22082" y="75849"/>
                </a:lnTo>
                <a:lnTo>
                  <a:pt x="20162" y="72008"/>
                </a:lnTo>
                <a:lnTo>
                  <a:pt x="19202" y="68153"/>
                </a:lnTo>
                <a:lnTo>
                  <a:pt x="18242" y="64312"/>
                </a:lnTo>
                <a:lnTo>
                  <a:pt x="17282" y="59527"/>
                </a:lnTo>
                <a:lnTo>
                  <a:pt x="17282" y="53766"/>
                </a:lnTo>
                <a:lnTo>
                  <a:pt x="81594" y="53766"/>
                </a:lnTo>
                <a:lnTo>
                  <a:pt x="82555" y="52791"/>
                </a:lnTo>
                <a:lnTo>
                  <a:pt x="84475" y="50886"/>
                </a:lnTo>
                <a:lnTo>
                  <a:pt x="85435" y="48966"/>
                </a:lnTo>
                <a:lnTo>
                  <a:pt x="85435" y="37444"/>
                </a:lnTo>
                <a:lnTo>
                  <a:pt x="84475" y="31683"/>
                </a:lnTo>
                <a:lnTo>
                  <a:pt x="82555" y="26883"/>
                </a:lnTo>
                <a:lnTo>
                  <a:pt x="80634" y="21122"/>
                </a:lnTo>
                <a:lnTo>
                  <a:pt x="78714" y="16322"/>
                </a:lnTo>
                <a:lnTo>
                  <a:pt x="75834" y="12481"/>
                </a:lnTo>
                <a:lnTo>
                  <a:pt x="71993" y="8641"/>
                </a:lnTo>
                <a:lnTo>
                  <a:pt x="68153" y="5760"/>
                </a:lnTo>
                <a:lnTo>
                  <a:pt x="62392" y="3840"/>
                </a:lnTo>
                <a:lnTo>
                  <a:pt x="57607" y="960"/>
                </a:lnTo>
                <a:lnTo>
                  <a:pt x="51831" y="0"/>
                </a:lnTo>
                <a:lnTo>
                  <a:pt x="37444" y="0"/>
                </a:lnTo>
                <a:lnTo>
                  <a:pt x="31683" y="960"/>
                </a:lnTo>
                <a:lnTo>
                  <a:pt x="25923" y="3840"/>
                </a:lnTo>
                <a:lnTo>
                  <a:pt x="22082" y="240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5" name="object 405"/>
          <p:cNvSpPr/>
          <p:nvPr/>
        </p:nvSpPr>
        <p:spPr>
          <a:xfrm>
            <a:off x="5080406" y="6892640"/>
            <a:ext cx="15361" cy="37444"/>
          </a:xfrm>
          <a:custGeom>
            <a:avLst/>
            <a:gdLst/>
            <a:ahLst/>
            <a:cxnLst/>
            <a:rect l="l" t="t" r="r" b="b"/>
            <a:pathLst>
              <a:path w="15361" h="37444">
                <a:moveTo>
                  <a:pt x="9585" y="960"/>
                </a:moveTo>
                <a:lnTo>
                  <a:pt x="4800" y="3840"/>
                </a:lnTo>
                <a:lnTo>
                  <a:pt x="0" y="5760"/>
                </a:lnTo>
                <a:lnTo>
                  <a:pt x="960" y="37444"/>
                </a:lnTo>
                <a:lnTo>
                  <a:pt x="1920" y="32644"/>
                </a:lnTo>
                <a:lnTo>
                  <a:pt x="2880" y="28803"/>
                </a:lnTo>
                <a:lnTo>
                  <a:pt x="4800" y="25923"/>
                </a:lnTo>
                <a:lnTo>
                  <a:pt x="6720" y="22082"/>
                </a:lnTo>
                <a:lnTo>
                  <a:pt x="9585" y="19202"/>
                </a:lnTo>
                <a:lnTo>
                  <a:pt x="12481" y="17282"/>
                </a:lnTo>
                <a:lnTo>
                  <a:pt x="15361" y="0"/>
                </a:lnTo>
                <a:lnTo>
                  <a:pt x="9585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6" name="object 406"/>
          <p:cNvSpPr/>
          <p:nvPr/>
        </p:nvSpPr>
        <p:spPr>
          <a:xfrm>
            <a:off x="5062164" y="6892640"/>
            <a:ext cx="85435" cy="137281"/>
          </a:xfrm>
          <a:custGeom>
            <a:avLst/>
            <a:gdLst/>
            <a:ahLst/>
            <a:cxnLst/>
            <a:rect l="l" t="t" r="r" b="b"/>
            <a:pathLst>
              <a:path w="85435" h="137281">
                <a:moveTo>
                  <a:pt x="71033" y="2880"/>
                </a:moveTo>
                <a:lnTo>
                  <a:pt x="71033" y="3840"/>
                </a:lnTo>
                <a:lnTo>
                  <a:pt x="70073" y="3840"/>
                </a:lnTo>
                <a:lnTo>
                  <a:pt x="70073" y="15361"/>
                </a:lnTo>
                <a:lnTo>
                  <a:pt x="67193" y="12481"/>
                </a:lnTo>
                <a:lnTo>
                  <a:pt x="65272" y="10561"/>
                </a:lnTo>
                <a:lnTo>
                  <a:pt x="62392" y="8641"/>
                </a:lnTo>
                <a:lnTo>
                  <a:pt x="59512" y="6720"/>
                </a:lnTo>
                <a:lnTo>
                  <a:pt x="57591" y="4800"/>
                </a:lnTo>
                <a:lnTo>
                  <a:pt x="55671" y="3840"/>
                </a:lnTo>
                <a:lnTo>
                  <a:pt x="52791" y="1920"/>
                </a:lnTo>
                <a:lnTo>
                  <a:pt x="50886" y="960"/>
                </a:lnTo>
                <a:lnTo>
                  <a:pt x="48006" y="960"/>
                </a:lnTo>
                <a:lnTo>
                  <a:pt x="46070" y="0"/>
                </a:lnTo>
                <a:lnTo>
                  <a:pt x="33604" y="0"/>
                </a:lnTo>
                <a:lnTo>
                  <a:pt x="30723" y="17282"/>
                </a:lnTo>
                <a:lnTo>
                  <a:pt x="33604" y="15361"/>
                </a:lnTo>
                <a:lnTo>
                  <a:pt x="37444" y="14401"/>
                </a:lnTo>
                <a:lnTo>
                  <a:pt x="46070" y="14401"/>
                </a:lnTo>
                <a:lnTo>
                  <a:pt x="50886" y="16322"/>
                </a:lnTo>
                <a:lnTo>
                  <a:pt x="54726" y="19202"/>
                </a:lnTo>
                <a:lnTo>
                  <a:pt x="59512" y="22082"/>
                </a:lnTo>
                <a:lnTo>
                  <a:pt x="64312" y="25923"/>
                </a:lnTo>
                <a:lnTo>
                  <a:pt x="68153" y="31683"/>
                </a:lnTo>
                <a:lnTo>
                  <a:pt x="68153" y="69128"/>
                </a:lnTo>
                <a:lnTo>
                  <a:pt x="66233" y="72008"/>
                </a:lnTo>
                <a:lnTo>
                  <a:pt x="63352" y="74874"/>
                </a:lnTo>
                <a:lnTo>
                  <a:pt x="60472" y="77754"/>
                </a:lnTo>
                <a:lnTo>
                  <a:pt x="58552" y="79689"/>
                </a:lnTo>
                <a:lnTo>
                  <a:pt x="55671" y="81594"/>
                </a:lnTo>
                <a:lnTo>
                  <a:pt x="53751" y="82555"/>
                </a:lnTo>
                <a:lnTo>
                  <a:pt x="51831" y="84475"/>
                </a:lnTo>
                <a:lnTo>
                  <a:pt x="49911" y="85435"/>
                </a:lnTo>
                <a:lnTo>
                  <a:pt x="47045" y="86395"/>
                </a:lnTo>
                <a:lnTo>
                  <a:pt x="45110" y="86395"/>
                </a:lnTo>
                <a:lnTo>
                  <a:pt x="43205" y="87355"/>
                </a:lnTo>
                <a:lnTo>
                  <a:pt x="36484" y="87355"/>
                </a:lnTo>
                <a:lnTo>
                  <a:pt x="32644" y="86395"/>
                </a:lnTo>
                <a:lnTo>
                  <a:pt x="29763" y="83530"/>
                </a:lnTo>
                <a:lnTo>
                  <a:pt x="26883" y="81594"/>
                </a:lnTo>
                <a:lnTo>
                  <a:pt x="24963" y="78714"/>
                </a:lnTo>
                <a:lnTo>
                  <a:pt x="23042" y="75849"/>
                </a:lnTo>
                <a:lnTo>
                  <a:pt x="21122" y="72008"/>
                </a:lnTo>
                <a:lnTo>
                  <a:pt x="20162" y="68153"/>
                </a:lnTo>
                <a:lnTo>
                  <a:pt x="19202" y="63352"/>
                </a:lnTo>
                <a:lnTo>
                  <a:pt x="18242" y="59527"/>
                </a:lnTo>
                <a:lnTo>
                  <a:pt x="18242" y="41285"/>
                </a:lnTo>
                <a:lnTo>
                  <a:pt x="19202" y="37444"/>
                </a:lnTo>
                <a:lnTo>
                  <a:pt x="18242" y="5760"/>
                </a:lnTo>
                <a:lnTo>
                  <a:pt x="14401" y="9601"/>
                </a:lnTo>
                <a:lnTo>
                  <a:pt x="10561" y="14401"/>
                </a:lnTo>
                <a:lnTo>
                  <a:pt x="6720" y="18242"/>
                </a:lnTo>
                <a:lnTo>
                  <a:pt x="4800" y="24002"/>
                </a:lnTo>
                <a:lnTo>
                  <a:pt x="2880" y="30723"/>
                </a:lnTo>
                <a:lnTo>
                  <a:pt x="960" y="36484"/>
                </a:lnTo>
                <a:lnTo>
                  <a:pt x="0" y="44165"/>
                </a:lnTo>
                <a:lnTo>
                  <a:pt x="0" y="58567"/>
                </a:lnTo>
                <a:lnTo>
                  <a:pt x="960" y="65288"/>
                </a:lnTo>
                <a:lnTo>
                  <a:pt x="2880" y="71033"/>
                </a:lnTo>
                <a:lnTo>
                  <a:pt x="3840" y="76794"/>
                </a:lnTo>
                <a:lnTo>
                  <a:pt x="5760" y="82555"/>
                </a:lnTo>
                <a:lnTo>
                  <a:pt x="8641" y="87355"/>
                </a:lnTo>
                <a:lnTo>
                  <a:pt x="11521" y="91196"/>
                </a:lnTo>
                <a:lnTo>
                  <a:pt x="15361" y="95036"/>
                </a:lnTo>
                <a:lnTo>
                  <a:pt x="20162" y="97916"/>
                </a:lnTo>
                <a:lnTo>
                  <a:pt x="24963" y="99837"/>
                </a:lnTo>
                <a:lnTo>
                  <a:pt x="30723" y="101757"/>
                </a:lnTo>
                <a:lnTo>
                  <a:pt x="40325" y="101757"/>
                </a:lnTo>
                <a:lnTo>
                  <a:pt x="43205" y="100797"/>
                </a:lnTo>
                <a:lnTo>
                  <a:pt x="45110" y="100797"/>
                </a:lnTo>
                <a:lnTo>
                  <a:pt x="48006" y="99837"/>
                </a:lnTo>
                <a:lnTo>
                  <a:pt x="50886" y="99837"/>
                </a:lnTo>
                <a:lnTo>
                  <a:pt x="52791" y="97916"/>
                </a:lnTo>
                <a:lnTo>
                  <a:pt x="55671" y="96956"/>
                </a:lnTo>
                <a:lnTo>
                  <a:pt x="57591" y="95036"/>
                </a:lnTo>
                <a:lnTo>
                  <a:pt x="60472" y="93116"/>
                </a:lnTo>
                <a:lnTo>
                  <a:pt x="63352" y="91196"/>
                </a:lnTo>
                <a:lnTo>
                  <a:pt x="65272" y="89275"/>
                </a:lnTo>
                <a:lnTo>
                  <a:pt x="68153" y="86395"/>
                </a:lnTo>
                <a:lnTo>
                  <a:pt x="68153" y="134401"/>
                </a:lnTo>
                <a:lnTo>
                  <a:pt x="69113" y="135361"/>
                </a:lnTo>
                <a:lnTo>
                  <a:pt x="70073" y="136321"/>
                </a:lnTo>
                <a:lnTo>
                  <a:pt x="72953" y="136321"/>
                </a:lnTo>
                <a:lnTo>
                  <a:pt x="73913" y="137281"/>
                </a:lnTo>
                <a:lnTo>
                  <a:pt x="79674" y="137281"/>
                </a:lnTo>
                <a:lnTo>
                  <a:pt x="81594" y="136321"/>
                </a:lnTo>
                <a:lnTo>
                  <a:pt x="84475" y="136321"/>
                </a:lnTo>
                <a:lnTo>
                  <a:pt x="84475" y="135361"/>
                </a:lnTo>
                <a:lnTo>
                  <a:pt x="85435" y="135361"/>
                </a:lnTo>
                <a:lnTo>
                  <a:pt x="85435" y="2880"/>
                </a:lnTo>
                <a:lnTo>
                  <a:pt x="84475" y="1920"/>
                </a:lnTo>
                <a:lnTo>
                  <a:pt x="81594" y="1920"/>
                </a:lnTo>
                <a:lnTo>
                  <a:pt x="80634" y="960"/>
                </a:lnTo>
                <a:lnTo>
                  <a:pt x="76794" y="960"/>
                </a:lnTo>
                <a:lnTo>
                  <a:pt x="75834" y="1920"/>
                </a:lnTo>
                <a:lnTo>
                  <a:pt x="71993" y="1920"/>
                </a:lnTo>
                <a:lnTo>
                  <a:pt x="71033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7" name="object 407"/>
          <p:cNvSpPr/>
          <p:nvPr/>
        </p:nvSpPr>
        <p:spPr>
          <a:xfrm>
            <a:off x="5178323" y="6893600"/>
            <a:ext cx="79674" cy="100797"/>
          </a:xfrm>
          <a:custGeom>
            <a:avLst/>
            <a:gdLst/>
            <a:ahLst/>
            <a:cxnLst/>
            <a:rect l="l" t="t" r="r" b="b"/>
            <a:pathLst>
              <a:path w="79674" h="100797">
                <a:moveTo>
                  <a:pt x="64312" y="960"/>
                </a:moveTo>
                <a:lnTo>
                  <a:pt x="64312" y="1920"/>
                </a:lnTo>
                <a:lnTo>
                  <a:pt x="63352" y="1920"/>
                </a:lnTo>
                <a:lnTo>
                  <a:pt x="63352" y="68168"/>
                </a:lnTo>
                <a:lnTo>
                  <a:pt x="58552" y="73913"/>
                </a:lnTo>
                <a:lnTo>
                  <a:pt x="53751" y="78729"/>
                </a:lnTo>
                <a:lnTo>
                  <a:pt x="49911" y="81594"/>
                </a:lnTo>
                <a:lnTo>
                  <a:pt x="45110" y="84475"/>
                </a:lnTo>
                <a:lnTo>
                  <a:pt x="41269" y="86395"/>
                </a:lnTo>
                <a:lnTo>
                  <a:pt x="33588" y="86395"/>
                </a:lnTo>
                <a:lnTo>
                  <a:pt x="30708" y="85435"/>
                </a:lnTo>
                <a:lnTo>
                  <a:pt x="27828" y="84475"/>
                </a:lnTo>
                <a:lnTo>
                  <a:pt x="25923" y="82570"/>
                </a:lnTo>
                <a:lnTo>
                  <a:pt x="23987" y="80634"/>
                </a:lnTo>
                <a:lnTo>
                  <a:pt x="22082" y="78729"/>
                </a:lnTo>
                <a:lnTo>
                  <a:pt x="20147" y="76794"/>
                </a:lnTo>
                <a:lnTo>
                  <a:pt x="19202" y="73913"/>
                </a:lnTo>
                <a:lnTo>
                  <a:pt x="18242" y="70073"/>
                </a:lnTo>
                <a:lnTo>
                  <a:pt x="17266" y="67193"/>
                </a:lnTo>
                <a:lnTo>
                  <a:pt x="17266" y="1920"/>
                </a:lnTo>
                <a:lnTo>
                  <a:pt x="16306" y="1920"/>
                </a:lnTo>
                <a:lnTo>
                  <a:pt x="16306" y="960"/>
                </a:lnTo>
                <a:lnTo>
                  <a:pt x="12481" y="960"/>
                </a:lnTo>
                <a:lnTo>
                  <a:pt x="11521" y="0"/>
                </a:lnTo>
                <a:lnTo>
                  <a:pt x="6720" y="0"/>
                </a:lnTo>
                <a:lnTo>
                  <a:pt x="576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66233"/>
                </a:lnTo>
                <a:lnTo>
                  <a:pt x="960" y="72008"/>
                </a:lnTo>
                <a:lnTo>
                  <a:pt x="1920" y="76794"/>
                </a:lnTo>
                <a:lnTo>
                  <a:pt x="2880" y="81594"/>
                </a:lnTo>
                <a:lnTo>
                  <a:pt x="4800" y="85435"/>
                </a:lnTo>
                <a:lnTo>
                  <a:pt x="7680" y="89275"/>
                </a:lnTo>
                <a:lnTo>
                  <a:pt x="10561" y="93116"/>
                </a:lnTo>
                <a:lnTo>
                  <a:pt x="13426" y="95036"/>
                </a:lnTo>
                <a:lnTo>
                  <a:pt x="17266" y="97916"/>
                </a:lnTo>
                <a:lnTo>
                  <a:pt x="22082" y="99837"/>
                </a:lnTo>
                <a:lnTo>
                  <a:pt x="26868" y="100797"/>
                </a:lnTo>
                <a:lnTo>
                  <a:pt x="38389" y="100797"/>
                </a:lnTo>
                <a:lnTo>
                  <a:pt x="44150" y="98877"/>
                </a:lnTo>
                <a:lnTo>
                  <a:pt x="48950" y="96956"/>
                </a:lnTo>
                <a:lnTo>
                  <a:pt x="53751" y="94076"/>
                </a:lnTo>
                <a:lnTo>
                  <a:pt x="59512" y="89275"/>
                </a:lnTo>
                <a:lnTo>
                  <a:pt x="64312" y="83515"/>
                </a:lnTo>
                <a:lnTo>
                  <a:pt x="64312" y="96956"/>
                </a:lnTo>
                <a:lnTo>
                  <a:pt x="65272" y="97916"/>
                </a:lnTo>
                <a:lnTo>
                  <a:pt x="66233" y="98877"/>
                </a:lnTo>
                <a:lnTo>
                  <a:pt x="78714" y="98877"/>
                </a:lnTo>
                <a:lnTo>
                  <a:pt x="78714" y="97916"/>
                </a:lnTo>
                <a:lnTo>
                  <a:pt x="79674" y="97916"/>
                </a:lnTo>
                <a:lnTo>
                  <a:pt x="79674" y="1920"/>
                </a:lnTo>
                <a:lnTo>
                  <a:pt x="78714" y="960"/>
                </a:lnTo>
                <a:lnTo>
                  <a:pt x="75834" y="960"/>
                </a:lnTo>
                <a:lnTo>
                  <a:pt x="74874" y="0"/>
                </a:lnTo>
                <a:lnTo>
                  <a:pt x="70073" y="0"/>
                </a:lnTo>
                <a:lnTo>
                  <a:pt x="68153" y="960"/>
                </a:lnTo>
                <a:lnTo>
                  <a:pt x="64312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8" name="object 408"/>
          <p:cNvSpPr/>
          <p:nvPr/>
        </p:nvSpPr>
        <p:spPr>
          <a:xfrm>
            <a:off x="5287761" y="6856171"/>
            <a:ext cx="21122" cy="20147"/>
          </a:xfrm>
          <a:custGeom>
            <a:avLst/>
            <a:gdLst/>
            <a:ahLst/>
            <a:cxnLst/>
            <a:rect l="l" t="t" r="r" b="b"/>
            <a:pathLst>
              <a:path w="21122" h="20147">
                <a:moveTo>
                  <a:pt x="21122" y="9585"/>
                </a:moveTo>
                <a:lnTo>
                  <a:pt x="21122" y="5745"/>
                </a:lnTo>
                <a:lnTo>
                  <a:pt x="20147" y="2865"/>
                </a:lnTo>
                <a:lnTo>
                  <a:pt x="18242" y="1905"/>
                </a:lnTo>
                <a:lnTo>
                  <a:pt x="17282" y="0"/>
                </a:lnTo>
                <a:lnTo>
                  <a:pt x="3840" y="0"/>
                </a:lnTo>
                <a:lnTo>
                  <a:pt x="1904" y="1905"/>
                </a:lnTo>
                <a:lnTo>
                  <a:pt x="0" y="2865"/>
                </a:lnTo>
                <a:lnTo>
                  <a:pt x="0" y="16306"/>
                </a:lnTo>
                <a:lnTo>
                  <a:pt x="1904" y="18242"/>
                </a:lnTo>
                <a:lnTo>
                  <a:pt x="3840" y="19187"/>
                </a:lnTo>
                <a:lnTo>
                  <a:pt x="5745" y="20147"/>
                </a:lnTo>
                <a:lnTo>
                  <a:pt x="14401" y="20147"/>
                </a:lnTo>
                <a:lnTo>
                  <a:pt x="17282" y="19187"/>
                </a:lnTo>
                <a:lnTo>
                  <a:pt x="18242" y="18242"/>
                </a:lnTo>
                <a:lnTo>
                  <a:pt x="20147" y="16306"/>
                </a:lnTo>
                <a:lnTo>
                  <a:pt x="21122" y="13426"/>
                </a:lnTo>
                <a:lnTo>
                  <a:pt x="21122" y="958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9" name="object 409"/>
          <p:cNvSpPr/>
          <p:nvPr/>
        </p:nvSpPr>
        <p:spPr>
          <a:xfrm>
            <a:off x="5289666" y="6893600"/>
            <a:ext cx="17282" cy="98877"/>
          </a:xfrm>
          <a:custGeom>
            <a:avLst/>
            <a:gdLst/>
            <a:ahLst/>
            <a:cxnLst/>
            <a:rect l="l" t="t" r="r" b="b"/>
            <a:pathLst>
              <a:path w="17282" h="98877">
                <a:moveTo>
                  <a:pt x="6720" y="0"/>
                </a:moveTo>
                <a:lnTo>
                  <a:pt x="4815" y="960"/>
                </a:lnTo>
                <a:lnTo>
                  <a:pt x="1935" y="960"/>
                </a:lnTo>
                <a:lnTo>
                  <a:pt x="975" y="1920"/>
                </a:lnTo>
                <a:lnTo>
                  <a:pt x="0" y="1920"/>
                </a:lnTo>
                <a:lnTo>
                  <a:pt x="0" y="97916"/>
                </a:lnTo>
                <a:lnTo>
                  <a:pt x="975" y="97916"/>
                </a:lnTo>
                <a:lnTo>
                  <a:pt x="1935" y="98877"/>
                </a:lnTo>
                <a:lnTo>
                  <a:pt x="15377" y="98877"/>
                </a:lnTo>
                <a:lnTo>
                  <a:pt x="15377" y="97916"/>
                </a:lnTo>
                <a:lnTo>
                  <a:pt x="16337" y="97916"/>
                </a:lnTo>
                <a:lnTo>
                  <a:pt x="16337" y="96956"/>
                </a:lnTo>
                <a:lnTo>
                  <a:pt x="17282" y="96956"/>
                </a:lnTo>
                <a:lnTo>
                  <a:pt x="17282" y="2880"/>
                </a:lnTo>
                <a:lnTo>
                  <a:pt x="16337" y="2880"/>
                </a:lnTo>
                <a:lnTo>
                  <a:pt x="16337" y="1920"/>
                </a:lnTo>
                <a:lnTo>
                  <a:pt x="15377" y="960"/>
                </a:lnTo>
                <a:lnTo>
                  <a:pt x="12496" y="960"/>
                </a:lnTo>
                <a:lnTo>
                  <a:pt x="11536" y="0"/>
                </a:lnTo>
                <a:lnTo>
                  <a:pt x="672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0" name="object 410"/>
          <p:cNvSpPr/>
          <p:nvPr/>
        </p:nvSpPr>
        <p:spPr>
          <a:xfrm>
            <a:off x="5337672" y="6849450"/>
            <a:ext cx="17282" cy="143027"/>
          </a:xfrm>
          <a:custGeom>
            <a:avLst/>
            <a:gdLst/>
            <a:ahLst/>
            <a:cxnLst/>
            <a:rect l="l" t="t" r="r" b="b"/>
            <a:pathLst>
              <a:path w="17282" h="143027">
                <a:moveTo>
                  <a:pt x="17282" y="1904"/>
                </a:moveTo>
                <a:lnTo>
                  <a:pt x="16322" y="1904"/>
                </a:lnTo>
                <a:lnTo>
                  <a:pt x="16322" y="960"/>
                </a:lnTo>
                <a:lnTo>
                  <a:pt x="15361" y="960"/>
                </a:lnTo>
                <a:lnTo>
                  <a:pt x="14401" y="0"/>
                </a:lnTo>
                <a:lnTo>
                  <a:pt x="192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04"/>
                </a:lnTo>
                <a:lnTo>
                  <a:pt x="0" y="142067"/>
                </a:lnTo>
                <a:lnTo>
                  <a:pt x="960" y="142067"/>
                </a:lnTo>
                <a:lnTo>
                  <a:pt x="1920" y="143027"/>
                </a:lnTo>
                <a:lnTo>
                  <a:pt x="15361" y="143027"/>
                </a:lnTo>
                <a:lnTo>
                  <a:pt x="16322" y="142067"/>
                </a:lnTo>
                <a:lnTo>
                  <a:pt x="17282" y="141107"/>
                </a:lnTo>
                <a:lnTo>
                  <a:pt x="17282" y="190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1" name="object 411"/>
          <p:cNvSpPr/>
          <p:nvPr/>
        </p:nvSpPr>
        <p:spPr>
          <a:xfrm>
            <a:off x="5383743" y="6856171"/>
            <a:ext cx="21122" cy="20147"/>
          </a:xfrm>
          <a:custGeom>
            <a:avLst/>
            <a:gdLst/>
            <a:ahLst/>
            <a:cxnLst/>
            <a:rect l="l" t="t" r="r" b="b"/>
            <a:pathLst>
              <a:path w="21122" h="20147">
                <a:moveTo>
                  <a:pt x="21122" y="9585"/>
                </a:moveTo>
                <a:lnTo>
                  <a:pt x="21122" y="5745"/>
                </a:lnTo>
                <a:lnTo>
                  <a:pt x="20177" y="2865"/>
                </a:lnTo>
                <a:lnTo>
                  <a:pt x="19217" y="1905"/>
                </a:lnTo>
                <a:lnTo>
                  <a:pt x="17282" y="0"/>
                </a:lnTo>
                <a:lnTo>
                  <a:pt x="3840" y="0"/>
                </a:lnTo>
                <a:lnTo>
                  <a:pt x="1935" y="1905"/>
                </a:lnTo>
                <a:lnTo>
                  <a:pt x="975" y="2865"/>
                </a:lnTo>
                <a:lnTo>
                  <a:pt x="0" y="5745"/>
                </a:lnTo>
                <a:lnTo>
                  <a:pt x="0" y="13426"/>
                </a:lnTo>
                <a:lnTo>
                  <a:pt x="975" y="16306"/>
                </a:lnTo>
                <a:lnTo>
                  <a:pt x="1935" y="18242"/>
                </a:lnTo>
                <a:lnTo>
                  <a:pt x="3840" y="19187"/>
                </a:lnTo>
                <a:lnTo>
                  <a:pt x="6720" y="20147"/>
                </a:lnTo>
                <a:lnTo>
                  <a:pt x="14401" y="20147"/>
                </a:lnTo>
                <a:lnTo>
                  <a:pt x="17282" y="19187"/>
                </a:lnTo>
                <a:lnTo>
                  <a:pt x="19217" y="18242"/>
                </a:lnTo>
                <a:lnTo>
                  <a:pt x="20177" y="16306"/>
                </a:lnTo>
                <a:lnTo>
                  <a:pt x="21122" y="13426"/>
                </a:lnTo>
                <a:lnTo>
                  <a:pt x="21122" y="958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2" name="object 412"/>
          <p:cNvSpPr/>
          <p:nvPr/>
        </p:nvSpPr>
        <p:spPr>
          <a:xfrm>
            <a:off x="5385678" y="6893600"/>
            <a:ext cx="17282" cy="98877"/>
          </a:xfrm>
          <a:custGeom>
            <a:avLst/>
            <a:gdLst/>
            <a:ahLst/>
            <a:cxnLst/>
            <a:rect l="l" t="t" r="r" b="b"/>
            <a:pathLst>
              <a:path w="17282" h="98877">
                <a:moveTo>
                  <a:pt x="17282" y="1920"/>
                </a:moveTo>
                <a:lnTo>
                  <a:pt x="16306" y="1920"/>
                </a:lnTo>
                <a:lnTo>
                  <a:pt x="16306" y="960"/>
                </a:lnTo>
                <a:lnTo>
                  <a:pt x="12466" y="960"/>
                </a:lnTo>
                <a:lnTo>
                  <a:pt x="11506" y="0"/>
                </a:lnTo>
                <a:lnTo>
                  <a:pt x="6720" y="0"/>
                </a:lnTo>
                <a:lnTo>
                  <a:pt x="5745" y="960"/>
                </a:lnTo>
                <a:lnTo>
                  <a:pt x="1904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96956"/>
                </a:lnTo>
                <a:lnTo>
                  <a:pt x="960" y="97916"/>
                </a:lnTo>
                <a:lnTo>
                  <a:pt x="1904" y="98877"/>
                </a:lnTo>
                <a:lnTo>
                  <a:pt x="15346" y="98877"/>
                </a:lnTo>
                <a:lnTo>
                  <a:pt x="16306" y="97916"/>
                </a:lnTo>
                <a:lnTo>
                  <a:pt x="17282" y="97916"/>
                </a:lnTo>
                <a:lnTo>
                  <a:pt x="17282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3" name="object 413"/>
          <p:cNvSpPr/>
          <p:nvPr/>
        </p:nvSpPr>
        <p:spPr>
          <a:xfrm>
            <a:off x="5453832" y="6892640"/>
            <a:ext cx="65272" cy="101757"/>
          </a:xfrm>
          <a:custGeom>
            <a:avLst/>
            <a:gdLst/>
            <a:ahLst/>
            <a:cxnLst/>
            <a:rect l="l" t="t" r="r" b="b"/>
            <a:pathLst>
              <a:path w="65272" h="101757">
                <a:moveTo>
                  <a:pt x="7680" y="96956"/>
                </a:moveTo>
                <a:lnTo>
                  <a:pt x="10561" y="97916"/>
                </a:lnTo>
                <a:lnTo>
                  <a:pt x="12481" y="98877"/>
                </a:lnTo>
                <a:lnTo>
                  <a:pt x="15361" y="99837"/>
                </a:lnTo>
                <a:lnTo>
                  <a:pt x="17282" y="100797"/>
                </a:lnTo>
                <a:lnTo>
                  <a:pt x="20162" y="100797"/>
                </a:lnTo>
                <a:lnTo>
                  <a:pt x="23042" y="101757"/>
                </a:lnTo>
                <a:lnTo>
                  <a:pt x="31668" y="101757"/>
                </a:lnTo>
                <a:lnTo>
                  <a:pt x="37444" y="99837"/>
                </a:lnTo>
                <a:lnTo>
                  <a:pt x="42230" y="97916"/>
                </a:lnTo>
                <a:lnTo>
                  <a:pt x="48005" y="95036"/>
                </a:lnTo>
                <a:lnTo>
                  <a:pt x="51831" y="92156"/>
                </a:lnTo>
                <a:lnTo>
                  <a:pt x="54726" y="87355"/>
                </a:lnTo>
                <a:lnTo>
                  <a:pt x="58552" y="82555"/>
                </a:lnTo>
                <a:lnTo>
                  <a:pt x="61432" y="77754"/>
                </a:lnTo>
                <a:lnTo>
                  <a:pt x="62392" y="71033"/>
                </a:lnTo>
                <a:lnTo>
                  <a:pt x="64312" y="64312"/>
                </a:lnTo>
                <a:lnTo>
                  <a:pt x="65272" y="57607"/>
                </a:lnTo>
                <a:lnTo>
                  <a:pt x="65272" y="43205"/>
                </a:lnTo>
                <a:lnTo>
                  <a:pt x="64312" y="36484"/>
                </a:lnTo>
                <a:lnTo>
                  <a:pt x="63352" y="30723"/>
                </a:lnTo>
                <a:lnTo>
                  <a:pt x="62392" y="24002"/>
                </a:lnTo>
                <a:lnTo>
                  <a:pt x="59512" y="19202"/>
                </a:lnTo>
                <a:lnTo>
                  <a:pt x="56631" y="14401"/>
                </a:lnTo>
                <a:lnTo>
                  <a:pt x="53751" y="10561"/>
                </a:lnTo>
                <a:lnTo>
                  <a:pt x="49910" y="6720"/>
                </a:lnTo>
                <a:lnTo>
                  <a:pt x="45110" y="3840"/>
                </a:lnTo>
                <a:lnTo>
                  <a:pt x="40325" y="960"/>
                </a:lnTo>
                <a:lnTo>
                  <a:pt x="34549" y="0"/>
                </a:lnTo>
                <a:lnTo>
                  <a:pt x="23042" y="0"/>
                </a:lnTo>
                <a:lnTo>
                  <a:pt x="20162" y="960"/>
                </a:lnTo>
                <a:lnTo>
                  <a:pt x="17282" y="960"/>
                </a:lnTo>
                <a:lnTo>
                  <a:pt x="15361" y="1920"/>
                </a:lnTo>
                <a:lnTo>
                  <a:pt x="12481" y="3840"/>
                </a:lnTo>
                <a:lnTo>
                  <a:pt x="10561" y="4800"/>
                </a:lnTo>
                <a:lnTo>
                  <a:pt x="7680" y="5760"/>
                </a:lnTo>
                <a:lnTo>
                  <a:pt x="4800" y="7680"/>
                </a:lnTo>
                <a:lnTo>
                  <a:pt x="2880" y="9601"/>
                </a:lnTo>
                <a:lnTo>
                  <a:pt x="0" y="12481"/>
                </a:lnTo>
                <a:lnTo>
                  <a:pt x="2880" y="25923"/>
                </a:lnTo>
                <a:lnTo>
                  <a:pt x="4800" y="24002"/>
                </a:lnTo>
                <a:lnTo>
                  <a:pt x="7680" y="22082"/>
                </a:lnTo>
                <a:lnTo>
                  <a:pt x="9601" y="20162"/>
                </a:lnTo>
                <a:lnTo>
                  <a:pt x="11521" y="18242"/>
                </a:lnTo>
                <a:lnTo>
                  <a:pt x="14401" y="17282"/>
                </a:lnTo>
                <a:lnTo>
                  <a:pt x="16322" y="16322"/>
                </a:lnTo>
                <a:lnTo>
                  <a:pt x="18242" y="15361"/>
                </a:lnTo>
                <a:lnTo>
                  <a:pt x="20162" y="14401"/>
                </a:lnTo>
                <a:lnTo>
                  <a:pt x="28803" y="14401"/>
                </a:lnTo>
                <a:lnTo>
                  <a:pt x="32644" y="15361"/>
                </a:lnTo>
                <a:lnTo>
                  <a:pt x="35509" y="17282"/>
                </a:lnTo>
                <a:lnTo>
                  <a:pt x="38389" y="20162"/>
                </a:lnTo>
                <a:lnTo>
                  <a:pt x="41269" y="22082"/>
                </a:lnTo>
                <a:lnTo>
                  <a:pt x="43190" y="25923"/>
                </a:lnTo>
                <a:lnTo>
                  <a:pt x="44165" y="29763"/>
                </a:lnTo>
                <a:lnTo>
                  <a:pt x="46070" y="33604"/>
                </a:lnTo>
                <a:lnTo>
                  <a:pt x="46070" y="37444"/>
                </a:lnTo>
                <a:lnTo>
                  <a:pt x="47045" y="42245"/>
                </a:lnTo>
                <a:lnTo>
                  <a:pt x="48005" y="47045"/>
                </a:lnTo>
                <a:lnTo>
                  <a:pt x="48005" y="55686"/>
                </a:lnTo>
                <a:lnTo>
                  <a:pt x="47045" y="60472"/>
                </a:lnTo>
                <a:lnTo>
                  <a:pt x="46070" y="64312"/>
                </a:lnTo>
                <a:lnTo>
                  <a:pt x="45110" y="68153"/>
                </a:lnTo>
                <a:lnTo>
                  <a:pt x="44165" y="72008"/>
                </a:lnTo>
                <a:lnTo>
                  <a:pt x="42230" y="75849"/>
                </a:lnTo>
                <a:lnTo>
                  <a:pt x="40325" y="78714"/>
                </a:lnTo>
                <a:lnTo>
                  <a:pt x="37444" y="81594"/>
                </a:lnTo>
                <a:lnTo>
                  <a:pt x="34549" y="83530"/>
                </a:lnTo>
                <a:lnTo>
                  <a:pt x="31668" y="85435"/>
                </a:lnTo>
                <a:lnTo>
                  <a:pt x="27828" y="87355"/>
                </a:lnTo>
                <a:lnTo>
                  <a:pt x="19202" y="87355"/>
                </a:lnTo>
                <a:lnTo>
                  <a:pt x="14401" y="85435"/>
                </a:lnTo>
                <a:lnTo>
                  <a:pt x="10561" y="82555"/>
                </a:lnTo>
                <a:lnTo>
                  <a:pt x="6720" y="79689"/>
                </a:lnTo>
                <a:lnTo>
                  <a:pt x="1920" y="74874"/>
                </a:lnTo>
                <a:lnTo>
                  <a:pt x="2880" y="93116"/>
                </a:lnTo>
                <a:lnTo>
                  <a:pt x="5760" y="95036"/>
                </a:lnTo>
                <a:lnTo>
                  <a:pt x="7680" y="9695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4" name="object 414"/>
          <p:cNvSpPr/>
          <p:nvPr/>
        </p:nvSpPr>
        <p:spPr>
          <a:xfrm>
            <a:off x="5433669" y="6849450"/>
            <a:ext cx="23042" cy="143027"/>
          </a:xfrm>
          <a:custGeom>
            <a:avLst/>
            <a:gdLst/>
            <a:ahLst/>
            <a:cxnLst/>
            <a:rect l="l" t="t" r="r" b="b"/>
            <a:pathLst>
              <a:path w="23042" h="143027">
                <a:moveTo>
                  <a:pt x="22082" y="118064"/>
                </a:moveTo>
                <a:lnTo>
                  <a:pt x="17282" y="112318"/>
                </a:lnTo>
                <a:lnTo>
                  <a:pt x="17282" y="75834"/>
                </a:lnTo>
                <a:lnTo>
                  <a:pt x="20162" y="71993"/>
                </a:lnTo>
                <a:lnTo>
                  <a:pt x="23042" y="69113"/>
                </a:lnTo>
                <a:lnTo>
                  <a:pt x="20162" y="55671"/>
                </a:lnTo>
                <a:lnTo>
                  <a:pt x="17282" y="58552"/>
                </a:lnTo>
                <a:lnTo>
                  <a:pt x="17282" y="1904"/>
                </a:lnTo>
                <a:lnTo>
                  <a:pt x="16322" y="960"/>
                </a:lnTo>
                <a:lnTo>
                  <a:pt x="15361" y="960"/>
                </a:lnTo>
                <a:lnTo>
                  <a:pt x="1536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04"/>
                </a:lnTo>
                <a:lnTo>
                  <a:pt x="0" y="2880"/>
                </a:lnTo>
                <a:lnTo>
                  <a:pt x="0" y="141107"/>
                </a:lnTo>
                <a:lnTo>
                  <a:pt x="960" y="141107"/>
                </a:lnTo>
                <a:lnTo>
                  <a:pt x="960" y="142067"/>
                </a:lnTo>
                <a:lnTo>
                  <a:pt x="1920" y="143027"/>
                </a:lnTo>
                <a:lnTo>
                  <a:pt x="13441" y="143027"/>
                </a:lnTo>
                <a:lnTo>
                  <a:pt x="14401" y="142067"/>
                </a:lnTo>
                <a:lnTo>
                  <a:pt x="15361" y="142067"/>
                </a:lnTo>
                <a:lnTo>
                  <a:pt x="15361" y="128625"/>
                </a:lnTo>
                <a:lnTo>
                  <a:pt x="18242" y="131505"/>
                </a:lnTo>
                <a:lnTo>
                  <a:pt x="21122" y="134386"/>
                </a:lnTo>
                <a:lnTo>
                  <a:pt x="23042" y="136306"/>
                </a:lnTo>
                <a:lnTo>
                  <a:pt x="22082" y="11806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5" name="object 415"/>
          <p:cNvSpPr/>
          <p:nvPr/>
        </p:nvSpPr>
        <p:spPr>
          <a:xfrm>
            <a:off x="5545028" y="6892640"/>
            <a:ext cx="53766" cy="99837"/>
          </a:xfrm>
          <a:custGeom>
            <a:avLst/>
            <a:gdLst/>
            <a:ahLst/>
            <a:cxnLst/>
            <a:rect l="l" t="t" r="r" b="b"/>
            <a:pathLst>
              <a:path w="53766" h="99837">
                <a:moveTo>
                  <a:pt x="17282" y="14401"/>
                </a:moveTo>
                <a:lnTo>
                  <a:pt x="15361" y="18242"/>
                </a:lnTo>
                <a:lnTo>
                  <a:pt x="15361" y="3840"/>
                </a:lnTo>
                <a:lnTo>
                  <a:pt x="14401" y="3840"/>
                </a:lnTo>
                <a:lnTo>
                  <a:pt x="14401" y="1920"/>
                </a:lnTo>
                <a:lnTo>
                  <a:pt x="11521" y="1920"/>
                </a:lnTo>
                <a:lnTo>
                  <a:pt x="9601" y="960"/>
                </a:lnTo>
                <a:lnTo>
                  <a:pt x="5760" y="960"/>
                </a:lnTo>
                <a:lnTo>
                  <a:pt x="480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98877"/>
                </a:lnTo>
                <a:lnTo>
                  <a:pt x="960" y="98877"/>
                </a:lnTo>
                <a:lnTo>
                  <a:pt x="960" y="99837"/>
                </a:lnTo>
                <a:lnTo>
                  <a:pt x="15361" y="99837"/>
                </a:lnTo>
                <a:lnTo>
                  <a:pt x="15361" y="98877"/>
                </a:lnTo>
                <a:lnTo>
                  <a:pt x="16322" y="98877"/>
                </a:lnTo>
                <a:lnTo>
                  <a:pt x="16322" y="36484"/>
                </a:lnTo>
                <a:lnTo>
                  <a:pt x="19202" y="32644"/>
                </a:lnTo>
                <a:lnTo>
                  <a:pt x="21122" y="28803"/>
                </a:lnTo>
                <a:lnTo>
                  <a:pt x="23042" y="26883"/>
                </a:lnTo>
                <a:lnTo>
                  <a:pt x="24963" y="24002"/>
                </a:lnTo>
                <a:lnTo>
                  <a:pt x="26883" y="22082"/>
                </a:lnTo>
                <a:lnTo>
                  <a:pt x="28803" y="20162"/>
                </a:lnTo>
                <a:lnTo>
                  <a:pt x="30723" y="19202"/>
                </a:lnTo>
                <a:lnTo>
                  <a:pt x="32644" y="17282"/>
                </a:lnTo>
                <a:lnTo>
                  <a:pt x="34549" y="17282"/>
                </a:lnTo>
                <a:lnTo>
                  <a:pt x="35524" y="16322"/>
                </a:lnTo>
                <a:lnTo>
                  <a:pt x="44165" y="16322"/>
                </a:lnTo>
                <a:lnTo>
                  <a:pt x="45110" y="17282"/>
                </a:lnTo>
                <a:lnTo>
                  <a:pt x="47045" y="17282"/>
                </a:lnTo>
                <a:lnTo>
                  <a:pt x="47990" y="18242"/>
                </a:lnTo>
                <a:lnTo>
                  <a:pt x="52791" y="18242"/>
                </a:lnTo>
                <a:lnTo>
                  <a:pt x="52791" y="17282"/>
                </a:lnTo>
                <a:lnTo>
                  <a:pt x="53766" y="17282"/>
                </a:lnTo>
                <a:lnTo>
                  <a:pt x="53766" y="3840"/>
                </a:lnTo>
                <a:lnTo>
                  <a:pt x="52791" y="3840"/>
                </a:lnTo>
                <a:lnTo>
                  <a:pt x="52791" y="2880"/>
                </a:lnTo>
                <a:lnTo>
                  <a:pt x="51831" y="1920"/>
                </a:lnTo>
                <a:lnTo>
                  <a:pt x="49911" y="1920"/>
                </a:lnTo>
                <a:lnTo>
                  <a:pt x="48950" y="960"/>
                </a:lnTo>
                <a:lnTo>
                  <a:pt x="47045" y="960"/>
                </a:lnTo>
                <a:lnTo>
                  <a:pt x="46070" y="0"/>
                </a:lnTo>
                <a:lnTo>
                  <a:pt x="36484" y="0"/>
                </a:lnTo>
                <a:lnTo>
                  <a:pt x="34549" y="960"/>
                </a:lnTo>
                <a:lnTo>
                  <a:pt x="32644" y="960"/>
                </a:lnTo>
                <a:lnTo>
                  <a:pt x="30723" y="1920"/>
                </a:lnTo>
                <a:lnTo>
                  <a:pt x="28803" y="3840"/>
                </a:lnTo>
                <a:lnTo>
                  <a:pt x="26883" y="4800"/>
                </a:lnTo>
                <a:lnTo>
                  <a:pt x="24003" y="6720"/>
                </a:lnTo>
                <a:lnTo>
                  <a:pt x="22082" y="8641"/>
                </a:lnTo>
                <a:lnTo>
                  <a:pt x="20162" y="11521"/>
                </a:lnTo>
                <a:lnTo>
                  <a:pt x="17282" y="144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6" name="object 416"/>
          <p:cNvSpPr/>
          <p:nvPr/>
        </p:nvSpPr>
        <p:spPr>
          <a:xfrm>
            <a:off x="5617982" y="6893600"/>
            <a:ext cx="17282" cy="98877"/>
          </a:xfrm>
          <a:custGeom>
            <a:avLst/>
            <a:gdLst/>
            <a:ahLst/>
            <a:cxnLst/>
            <a:rect l="l" t="t" r="r" b="b"/>
            <a:pathLst>
              <a:path w="17282" h="98877">
                <a:moveTo>
                  <a:pt x="17282" y="2880"/>
                </a:moveTo>
                <a:lnTo>
                  <a:pt x="16322" y="1920"/>
                </a:lnTo>
                <a:lnTo>
                  <a:pt x="16322" y="960"/>
                </a:lnTo>
                <a:lnTo>
                  <a:pt x="12481" y="960"/>
                </a:lnTo>
                <a:lnTo>
                  <a:pt x="11521" y="0"/>
                </a:lnTo>
                <a:lnTo>
                  <a:pt x="6720" y="0"/>
                </a:lnTo>
                <a:lnTo>
                  <a:pt x="576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97916"/>
                </a:lnTo>
                <a:lnTo>
                  <a:pt x="960" y="97916"/>
                </a:lnTo>
                <a:lnTo>
                  <a:pt x="1920" y="98877"/>
                </a:lnTo>
                <a:lnTo>
                  <a:pt x="15361" y="98877"/>
                </a:lnTo>
                <a:lnTo>
                  <a:pt x="16322" y="97916"/>
                </a:lnTo>
                <a:lnTo>
                  <a:pt x="17282" y="96956"/>
                </a:lnTo>
                <a:lnTo>
                  <a:pt x="17282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7" name="object 417"/>
          <p:cNvSpPr/>
          <p:nvPr/>
        </p:nvSpPr>
        <p:spPr>
          <a:xfrm>
            <a:off x="5616061" y="6856171"/>
            <a:ext cx="21122" cy="20147"/>
          </a:xfrm>
          <a:custGeom>
            <a:avLst/>
            <a:gdLst/>
            <a:ahLst/>
            <a:cxnLst/>
            <a:rect l="l" t="t" r="r" b="b"/>
            <a:pathLst>
              <a:path w="21122" h="20147">
                <a:moveTo>
                  <a:pt x="21122" y="9585"/>
                </a:moveTo>
                <a:lnTo>
                  <a:pt x="21122" y="5745"/>
                </a:lnTo>
                <a:lnTo>
                  <a:pt x="20162" y="2865"/>
                </a:lnTo>
                <a:lnTo>
                  <a:pt x="19202" y="1905"/>
                </a:lnTo>
                <a:lnTo>
                  <a:pt x="17282" y="0"/>
                </a:lnTo>
                <a:lnTo>
                  <a:pt x="3840" y="0"/>
                </a:lnTo>
                <a:lnTo>
                  <a:pt x="1920" y="1905"/>
                </a:lnTo>
                <a:lnTo>
                  <a:pt x="960" y="2865"/>
                </a:lnTo>
                <a:lnTo>
                  <a:pt x="0" y="5745"/>
                </a:lnTo>
                <a:lnTo>
                  <a:pt x="0" y="13426"/>
                </a:lnTo>
                <a:lnTo>
                  <a:pt x="960" y="16306"/>
                </a:lnTo>
                <a:lnTo>
                  <a:pt x="1920" y="18242"/>
                </a:lnTo>
                <a:lnTo>
                  <a:pt x="3840" y="19187"/>
                </a:lnTo>
                <a:lnTo>
                  <a:pt x="6720" y="20147"/>
                </a:lnTo>
                <a:lnTo>
                  <a:pt x="14401" y="20147"/>
                </a:lnTo>
                <a:lnTo>
                  <a:pt x="17282" y="19187"/>
                </a:lnTo>
                <a:lnTo>
                  <a:pt x="19202" y="18242"/>
                </a:lnTo>
                <a:lnTo>
                  <a:pt x="20162" y="16306"/>
                </a:lnTo>
                <a:lnTo>
                  <a:pt x="21122" y="13426"/>
                </a:lnTo>
                <a:lnTo>
                  <a:pt x="21122" y="958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8" name="object 418"/>
          <p:cNvSpPr/>
          <p:nvPr/>
        </p:nvSpPr>
        <p:spPr>
          <a:xfrm>
            <a:off x="5665988" y="6893600"/>
            <a:ext cx="79674" cy="100797"/>
          </a:xfrm>
          <a:custGeom>
            <a:avLst/>
            <a:gdLst/>
            <a:ahLst/>
            <a:cxnLst/>
            <a:rect l="l" t="t" r="r" b="b"/>
            <a:pathLst>
              <a:path w="79674" h="100797">
                <a:moveTo>
                  <a:pt x="16322" y="1920"/>
                </a:moveTo>
                <a:lnTo>
                  <a:pt x="15346" y="960"/>
                </a:lnTo>
                <a:lnTo>
                  <a:pt x="12481" y="960"/>
                </a:lnTo>
                <a:lnTo>
                  <a:pt x="11506" y="0"/>
                </a:lnTo>
                <a:lnTo>
                  <a:pt x="6720" y="0"/>
                </a:lnTo>
                <a:lnTo>
                  <a:pt x="576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72008"/>
                </a:lnTo>
                <a:lnTo>
                  <a:pt x="1920" y="76794"/>
                </a:lnTo>
                <a:lnTo>
                  <a:pt x="2880" y="81594"/>
                </a:lnTo>
                <a:lnTo>
                  <a:pt x="4800" y="85435"/>
                </a:lnTo>
                <a:lnTo>
                  <a:pt x="6720" y="89275"/>
                </a:lnTo>
                <a:lnTo>
                  <a:pt x="9601" y="93116"/>
                </a:lnTo>
                <a:lnTo>
                  <a:pt x="13441" y="95036"/>
                </a:lnTo>
                <a:lnTo>
                  <a:pt x="17282" y="97916"/>
                </a:lnTo>
                <a:lnTo>
                  <a:pt x="22067" y="99837"/>
                </a:lnTo>
                <a:lnTo>
                  <a:pt x="26868" y="100797"/>
                </a:lnTo>
                <a:lnTo>
                  <a:pt x="38404" y="100797"/>
                </a:lnTo>
                <a:lnTo>
                  <a:pt x="43190" y="98877"/>
                </a:lnTo>
                <a:lnTo>
                  <a:pt x="48950" y="96956"/>
                </a:lnTo>
                <a:lnTo>
                  <a:pt x="53751" y="94076"/>
                </a:lnTo>
                <a:lnTo>
                  <a:pt x="58552" y="89275"/>
                </a:lnTo>
                <a:lnTo>
                  <a:pt x="64312" y="83515"/>
                </a:lnTo>
                <a:lnTo>
                  <a:pt x="64312" y="97916"/>
                </a:lnTo>
                <a:lnTo>
                  <a:pt x="65272" y="97916"/>
                </a:lnTo>
                <a:lnTo>
                  <a:pt x="65272" y="98877"/>
                </a:lnTo>
                <a:lnTo>
                  <a:pt x="77754" y="98877"/>
                </a:lnTo>
                <a:lnTo>
                  <a:pt x="78714" y="97916"/>
                </a:lnTo>
                <a:lnTo>
                  <a:pt x="79674" y="97916"/>
                </a:lnTo>
                <a:lnTo>
                  <a:pt x="79674" y="1920"/>
                </a:lnTo>
                <a:lnTo>
                  <a:pt x="78714" y="1920"/>
                </a:lnTo>
                <a:lnTo>
                  <a:pt x="78714" y="960"/>
                </a:lnTo>
                <a:lnTo>
                  <a:pt x="74874" y="960"/>
                </a:lnTo>
                <a:lnTo>
                  <a:pt x="73913" y="0"/>
                </a:lnTo>
                <a:lnTo>
                  <a:pt x="69113" y="0"/>
                </a:lnTo>
                <a:lnTo>
                  <a:pt x="68153" y="960"/>
                </a:lnTo>
                <a:lnTo>
                  <a:pt x="64312" y="960"/>
                </a:lnTo>
                <a:lnTo>
                  <a:pt x="63352" y="1920"/>
                </a:lnTo>
                <a:lnTo>
                  <a:pt x="62392" y="2880"/>
                </a:lnTo>
                <a:lnTo>
                  <a:pt x="62392" y="68168"/>
                </a:lnTo>
                <a:lnTo>
                  <a:pt x="57591" y="73913"/>
                </a:lnTo>
                <a:lnTo>
                  <a:pt x="53751" y="78729"/>
                </a:lnTo>
                <a:lnTo>
                  <a:pt x="48950" y="81594"/>
                </a:lnTo>
                <a:lnTo>
                  <a:pt x="45110" y="84475"/>
                </a:lnTo>
                <a:lnTo>
                  <a:pt x="40309" y="86395"/>
                </a:lnTo>
                <a:lnTo>
                  <a:pt x="33588" y="86395"/>
                </a:lnTo>
                <a:lnTo>
                  <a:pt x="30723" y="85435"/>
                </a:lnTo>
                <a:lnTo>
                  <a:pt x="27843" y="84475"/>
                </a:lnTo>
                <a:lnTo>
                  <a:pt x="24947" y="82570"/>
                </a:lnTo>
                <a:lnTo>
                  <a:pt x="23027" y="80634"/>
                </a:lnTo>
                <a:lnTo>
                  <a:pt x="22067" y="78729"/>
                </a:lnTo>
                <a:lnTo>
                  <a:pt x="20162" y="76794"/>
                </a:lnTo>
                <a:lnTo>
                  <a:pt x="19187" y="73913"/>
                </a:lnTo>
                <a:lnTo>
                  <a:pt x="18227" y="70073"/>
                </a:lnTo>
                <a:lnTo>
                  <a:pt x="17282" y="67193"/>
                </a:lnTo>
                <a:lnTo>
                  <a:pt x="17282" y="2880"/>
                </a:lnTo>
                <a:lnTo>
                  <a:pt x="16322" y="2880"/>
                </a:lnTo>
                <a:lnTo>
                  <a:pt x="16322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9" name="object 419"/>
          <p:cNvSpPr/>
          <p:nvPr/>
        </p:nvSpPr>
        <p:spPr>
          <a:xfrm>
            <a:off x="5777346" y="6892640"/>
            <a:ext cx="137266" cy="99837"/>
          </a:xfrm>
          <a:custGeom>
            <a:avLst/>
            <a:gdLst/>
            <a:ahLst/>
            <a:cxnLst/>
            <a:rect l="l" t="t" r="r" b="b"/>
            <a:pathLst>
              <a:path w="137266" h="99837">
                <a:moveTo>
                  <a:pt x="125745" y="99837"/>
                </a:moveTo>
                <a:lnTo>
                  <a:pt x="135346" y="99837"/>
                </a:lnTo>
                <a:lnTo>
                  <a:pt x="136306" y="98877"/>
                </a:lnTo>
                <a:lnTo>
                  <a:pt x="137266" y="97916"/>
                </a:lnTo>
                <a:lnTo>
                  <a:pt x="137266" y="33604"/>
                </a:lnTo>
                <a:lnTo>
                  <a:pt x="136306" y="28803"/>
                </a:lnTo>
                <a:lnTo>
                  <a:pt x="135346" y="24002"/>
                </a:lnTo>
                <a:lnTo>
                  <a:pt x="134386" y="19202"/>
                </a:lnTo>
                <a:lnTo>
                  <a:pt x="132466" y="15361"/>
                </a:lnTo>
                <a:lnTo>
                  <a:pt x="129585" y="11521"/>
                </a:lnTo>
                <a:lnTo>
                  <a:pt x="127665" y="7680"/>
                </a:lnTo>
                <a:lnTo>
                  <a:pt x="123825" y="4800"/>
                </a:lnTo>
                <a:lnTo>
                  <a:pt x="119984" y="2880"/>
                </a:lnTo>
                <a:lnTo>
                  <a:pt x="116159" y="960"/>
                </a:lnTo>
                <a:lnTo>
                  <a:pt x="111343" y="0"/>
                </a:lnTo>
                <a:lnTo>
                  <a:pt x="99822" y="0"/>
                </a:lnTo>
                <a:lnTo>
                  <a:pt x="97917" y="960"/>
                </a:lnTo>
                <a:lnTo>
                  <a:pt x="95036" y="1920"/>
                </a:lnTo>
                <a:lnTo>
                  <a:pt x="93116" y="2880"/>
                </a:lnTo>
                <a:lnTo>
                  <a:pt x="90236" y="3840"/>
                </a:lnTo>
                <a:lnTo>
                  <a:pt x="87355" y="5760"/>
                </a:lnTo>
                <a:lnTo>
                  <a:pt x="85435" y="7680"/>
                </a:lnTo>
                <a:lnTo>
                  <a:pt x="82555" y="9601"/>
                </a:lnTo>
                <a:lnTo>
                  <a:pt x="79674" y="12481"/>
                </a:lnTo>
                <a:lnTo>
                  <a:pt x="76794" y="15361"/>
                </a:lnTo>
                <a:lnTo>
                  <a:pt x="73914" y="18242"/>
                </a:lnTo>
                <a:lnTo>
                  <a:pt x="71993" y="15361"/>
                </a:lnTo>
                <a:lnTo>
                  <a:pt x="71033" y="13441"/>
                </a:lnTo>
                <a:lnTo>
                  <a:pt x="69113" y="10561"/>
                </a:lnTo>
                <a:lnTo>
                  <a:pt x="68153" y="8641"/>
                </a:lnTo>
                <a:lnTo>
                  <a:pt x="65272" y="6720"/>
                </a:lnTo>
                <a:lnTo>
                  <a:pt x="63352" y="4800"/>
                </a:lnTo>
                <a:lnTo>
                  <a:pt x="61432" y="3840"/>
                </a:lnTo>
                <a:lnTo>
                  <a:pt x="58552" y="1920"/>
                </a:lnTo>
                <a:lnTo>
                  <a:pt x="55671" y="960"/>
                </a:lnTo>
                <a:lnTo>
                  <a:pt x="51831" y="0"/>
                </a:lnTo>
                <a:lnTo>
                  <a:pt x="40309" y="0"/>
                </a:lnTo>
                <a:lnTo>
                  <a:pt x="34549" y="960"/>
                </a:lnTo>
                <a:lnTo>
                  <a:pt x="29748" y="3840"/>
                </a:lnTo>
                <a:lnTo>
                  <a:pt x="24963" y="6720"/>
                </a:lnTo>
                <a:lnTo>
                  <a:pt x="20147" y="10561"/>
                </a:lnTo>
                <a:lnTo>
                  <a:pt x="15346" y="16322"/>
                </a:lnTo>
                <a:lnTo>
                  <a:pt x="15346" y="3840"/>
                </a:lnTo>
                <a:lnTo>
                  <a:pt x="14401" y="3840"/>
                </a:lnTo>
                <a:lnTo>
                  <a:pt x="14401" y="2880"/>
                </a:lnTo>
                <a:lnTo>
                  <a:pt x="13426" y="1920"/>
                </a:lnTo>
                <a:lnTo>
                  <a:pt x="10561" y="1920"/>
                </a:lnTo>
                <a:lnTo>
                  <a:pt x="9585" y="960"/>
                </a:lnTo>
                <a:lnTo>
                  <a:pt x="5745" y="960"/>
                </a:lnTo>
                <a:lnTo>
                  <a:pt x="4785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98877"/>
                </a:lnTo>
                <a:lnTo>
                  <a:pt x="960" y="98877"/>
                </a:lnTo>
                <a:lnTo>
                  <a:pt x="960" y="99837"/>
                </a:lnTo>
                <a:lnTo>
                  <a:pt x="14401" y="99837"/>
                </a:lnTo>
                <a:lnTo>
                  <a:pt x="15346" y="98877"/>
                </a:lnTo>
                <a:lnTo>
                  <a:pt x="16306" y="98877"/>
                </a:lnTo>
                <a:lnTo>
                  <a:pt x="16306" y="32644"/>
                </a:lnTo>
                <a:lnTo>
                  <a:pt x="21122" y="26883"/>
                </a:lnTo>
                <a:lnTo>
                  <a:pt x="25908" y="22082"/>
                </a:lnTo>
                <a:lnTo>
                  <a:pt x="29748" y="19202"/>
                </a:lnTo>
                <a:lnTo>
                  <a:pt x="33588" y="16322"/>
                </a:lnTo>
                <a:lnTo>
                  <a:pt x="37429" y="14401"/>
                </a:lnTo>
                <a:lnTo>
                  <a:pt x="44150" y="14401"/>
                </a:lnTo>
                <a:lnTo>
                  <a:pt x="47030" y="15361"/>
                </a:lnTo>
                <a:lnTo>
                  <a:pt x="49911" y="16322"/>
                </a:lnTo>
                <a:lnTo>
                  <a:pt x="53751" y="19202"/>
                </a:lnTo>
                <a:lnTo>
                  <a:pt x="55671" y="22082"/>
                </a:lnTo>
                <a:lnTo>
                  <a:pt x="57591" y="26883"/>
                </a:lnTo>
                <a:lnTo>
                  <a:pt x="58552" y="29763"/>
                </a:lnTo>
                <a:lnTo>
                  <a:pt x="59512" y="33604"/>
                </a:lnTo>
                <a:lnTo>
                  <a:pt x="59512" y="97916"/>
                </a:lnTo>
                <a:lnTo>
                  <a:pt x="60472" y="98877"/>
                </a:lnTo>
                <a:lnTo>
                  <a:pt x="61432" y="99837"/>
                </a:lnTo>
                <a:lnTo>
                  <a:pt x="74874" y="99837"/>
                </a:lnTo>
                <a:lnTo>
                  <a:pt x="75834" y="98877"/>
                </a:lnTo>
                <a:lnTo>
                  <a:pt x="76794" y="98877"/>
                </a:lnTo>
                <a:lnTo>
                  <a:pt x="76794" y="32644"/>
                </a:lnTo>
                <a:lnTo>
                  <a:pt x="81594" y="26883"/>
                </a:lnTo>
                <a:lnTo>
                  <a:pt x="85435" y="22082"/>
                </a:lnTo>
                <a:lnTo>
                  <a:pt x="90236" y="19202"/>
                </a:lnTo>
                <a:lnTo>
                  <a:pt x="94076" y="16322"/>
                </a:lnTo>
                <a:lnTo>
                  <a:pt x="97917" y="14401"/>
                </a:lnTo>
                <a:lnTo>
                  <a:pt x="104637" y="14401"/>
                </a:lnTo>
                <a:lnTo>
                  <a:pt x="107502" y="15361"/>
                </a:lnTo>
                <a:lnTo>
                  <a:pt x="109423" y="16322"/>
                </a:lnTo>
                <a:lnTo>
                  <a:pt x="112318" y="17282"/>
                </a:lnTo>
                <a:lnTo>
                  <a:pt x="114223" y="19202"/>
                </a:lnTo>
                <a:lnTo>
                  <a:pt x="115183" y="22082"/>
                </a:lnTo>
                <a:lnTo>
                  <a:pt x="117104" y="24002"/>
                </a:lnTo>
                <a:lnTo>
                  <a:pt x="118064" y="26883"/>
                </a:lnTo>
                <a:lnTo>
                  <a:pt x="119039" y="29763"/>
                </a:lnTo>
                <a:lnTo>
                  <a:pt x="119984" y="33604"/>
                </a:lnTo>
                <a:lnTo>
                  <a:pt x="119984" y="98877"/>
                </a:lnTo>
                <a:lnTo>
                  <a:pt x="120944" y="98877"/>
                </a:lnTo>
                <a:lnTo>
                  <a:pt x="121904" y="99837"/>
                </a:lnTo>
                <a:lnTo>
                  <a:pt x="125745" y="998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0" name="object 420"/>
          <p:cNvSpPr/>
          <p:nvPr/>
        </p:nvSpPr>
        <p:spPr>
          <a:xfrm>
            <a:off x="5945337" y="6969434"/>
            <a:ext cx="22082" cy="24003"/>
          </a:xfrm>
          <a:custGeom>
            <a:avLst/>
            <a:gdLst/>
            <a:ahLst/>
            <a:cxnLst/>
            <a:rect l="l" t="t" r="r" b="b"/>
            <a:pathLst>
              <a:path w="22082" h="24002">
                <a:moveTo>
                  <a:pt x="22082" y="11521"/>
                </a:moveTo>
                <a:lnTo>
                  <a:pt x="22082" y="6736"/>
                </a:lnTo>
                <a:lnTo>
                  <a:pt x="21122" y="3840"/>
                </a:lnTo>
                <a:lnTo>
                  <a:pt x="19202" y="1920"/>
                </a:lnTo>
                <a:lnTo>
                  <a:pt x="18242" y="960"/>
                </a:lnTo>
                <a:lnTo>
                  <a:pt x="15361" y="0"/>
                </a:lnTo>
                <a:lnTo>
                  <a:pt x="6720" y="0"/>
                </a:lnTo>
                <a:lnTo>
                  <a:pt x="3840" y="960"/>
                </a:lnTo>
                <a:lnTo>
                  <a:pt x="1920" y="1920"/>
                </a:lnTo>
                <a:lnTo>
                  <a:pt x="0" y="3840"/>
                </a:lnTo>
                <a:lnTo>
                  <a:pt x="0" y="16322"/>
                </a:lnTo>
                <a:lnTo>
                  <a:pt x="960" y="20162"/>
                </a:lnTo>
                <a:lnTo>
                  <a:pt x="1920" y="21122"/>
                </a:lnTo>
                <a:lnTo>
                  <a:pt x="3840" y="23042"/>
                </a:lnTo>
                <a:lnTo>
                  <a:pt x="6720" y="24002"/>
                </a:lnTo>
                <a:lnTo>
                  <a:pt x="15361" y="24002"/>
                </a:lnTo>
                <a:lnTo>
                  <a:pt x="18242" y="23042"/>
                </a:lnTo>
                <a:lnTo>
                  <a:pt x="19202" y="21122"/>
                </a:lnTo>
                <a:lnTo>
                  <a:pt x="21122" y="20162"/>
                </a:lnTo>
                <a:lnTo>
                  <a:pt x="22082" y="16322"/>
                </a:lnTo>
                <a:lnTo>
                  <a:pt x="22082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1" name="object 421"/>
          <p:cNvSpPr/>
          <p:nvPr/>
        </p:nvSpPr>
        <p:spPr>
          <a:xfrm>
            <a:off x="6194922" y="9319450"/>
            <a:ext cx="32644" cy="50875"/>
          </a:xfrm>
          <a:custGeom>
            <a:avLst/>
            <a:gdLst/>
            <a:ahLst/>
            <a:cxnLst/>
            <a:rect l="l" t="t" r="r" b="b"/>
            <a:pathLst>
              <a:path w="32644" h="50875">
                <a:moveTo>
                  <a:pt x="32644" y="41279"/>
                </a:moveTo>
                <a:lnTo>
                  <a:pt x="31683" y="41279"/>
                </a:lnTo>
                <a:lnTo>
                  <a:pt x="30723" y="42237"/>
                </a:lnTo>
                <a:lnTo>
                  <a:pt x="29763" y="43196"/>
                </a:lnTo>
                <a:lnTo>
                  <a:pt x="29763" y="44154"/>
                </a:lnTo>
                <a:lnTo>
                  <a:pt x="28803" y="44154"/>
                </a:lnTo>
                <a:lnTo>
                  <a:pt x="27843" y="45118"/>
                </a:lnTo>
                <a:lnTo>
                  <a:pt x="7680" y="45118"/>
                </a:lnTo>
                <a:lnTo>
                  <a:pt x="9601" y="44154"/>
                </a:lnTo>
                <a:lnTo>
                  <a:pt x="13441" y="40314"/>
                </a:lnTo>
                <a:lnTo>
                  <a:pt x="19202" y="33599"/>
                </a:lnTo>
                <a:lnTo>
                  <a:pt x="23042" y="28795"/>
                </a:lnTo>
                <a:lnTo>
                  <a:pt x="25923" y="24955"/>
                </a:lnTo>
                <a:lnTo>
                  <a:pt x="27843" y="20157"/>
                </a:lnTo>
                <a:lnTo>
                  <a:pt x="29763" y="18234"/>
                </a:lnTo>
                <a:lnTo>
                  <a:pt x="29763" y="9596"/>
                </a:lnTo>
                <a:lnTo>
                  <a:pt x="28803" y="6714"/>
                </a:lnTo>
                <a:lnTo>
                  <a:pt x="25923" y="3840"/>
                </a:lnTo>
                <a:lnTo>
                  <a:pt x="23042" y="958"/>
                </a:lnTo>
                <a:lnTo>
                  <a:pt x="20162" y="0"/>
                </a:lnTo>
                <a:lnTo>
                  <a:pt x="11521" y="0"/>
                </a:lnTo>
                <a:lnTo>
                  <a:pt x="8641" y="958"/>
                </a:lnTo>
                <a:lnTo>
                  <a:pt x="5760" y="3840"/>
                </a:lnTo>
                <a:lnTo>
                  <a:pt x="3840" y="5756"/>
                </a:lnTo>
                <a:lnTo>
                  <a:pt x="1920" y="9596"/>
                </a:lnTo>
                <a:lnTo>
                  <a:pt x="1920" y="14394"/>
                </a:lnTo>
                <a:lnTo>
                  <a:pt x="2880" y="14394"/>
                </a:lnTo>
                <a:lnTo>
                  <a:pt x="3840" y="11519"/>
                </a:lnTo>
                <a:lnTo>
                  <a:pt x="4800" y="9596"/>
                </a:lnTo>
                <a:lnTo>
                  <a:pt x="6720" y="7679"/>
                </a:lnTo>
                <a:lnTo>
                  <a:pt x="9601" y="6714"/>
                </a:lnTo>
                <a:lnTo>
                  <a:pt x="11521" y="5756"/>
                </a:lnTo>
                <a:lnTo>
                  <a:pt x="16322" y="5756"/>
                </a:lnTo>
                <a:lnTo>
                  <a:pt x="19202" y="6714"/>
                </a:lnTo>
                <a:lnTo>
                  <a:pt x="21122" y="8638"/>
                </a:lnTo>
                <a:lnTo>
                  <a:pt x="23042" y="10555"/>
                </a:lnTo>
                <a:lnTo>
                  <a:pt x="24003" y="13435"/>
                </a:lnTo>
                <a:lnTo>
                  <a:pt x="24003" y="20157"/>
                </a:lnTo>
                <a:lnTo>
                  <a:pt x="22082" y="24955"/>
                </a:lnTo>
                <a:lnTo>
                  <a:pt x="18242" y="29759"/>
                </a:lnTo>
                <a:lnTo>
                  <a:pt x="17761" y="30466"/>
                </a:lnTo>
                <a:lnTo>
                  <a:pt x="10549" y="39022"/>
                </a:lnTo>
                <a:lnTo>
                  <a:pt x="0" y="48958"/>
                </a:lnTo>
                <a:lnTo>
                  <a:pt x="0" y="50875"/>
                </a:lnTo>
                <a:lnTo>
                  <a:pt x="29763" y="50875"/>
                </a:lnTo>
                <a:lnTo>
                  <a:pt x="32644" y="412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2" name="object 422"/>
          <p:cNvSpPr/>
          <p:nvPr/>
        </p:nvSpPr>
        <p:spPr>
          <a:xfrm>
            <a:off x="6233327" y="9319450"/>
            <a:ext cx="32644" cy="50875"/>
          </a:xfrm>
          <a:custGeom>
            <a:avLst/>
            <a:gdLst/>
            <a:ahLst/>
            <a:cxnLst/>
            <a:rect l="l" t="t" r="r" b="b"/>
            <a:pathLst>
              <a:path w="32644" h="50875">
                <a:moveTo>
                  <a:pt x="32644" y="41279"/>
                </a:moveTo>
                <a:lnTo>
                  <a:pt x="30723" y="41279"/>
                </a:lnTo>
                <a:lnTo>
                  <a:pt x="30723" y="42237"/>
                </a:lnTo>
                <a:lnTo>
                  <a:pt x="29763" y="43196"/>
                </a:lnTo>
                <a:lnTo>
                  <a:pt x="28803" y="44154"/>
                </a:lnTo>
                <a:lnTo>
                  <a:pt x="27843" y="44154"/>
                </a:lnTo>
                <a:lnTo>
                  <a:pt x="26883" y="45118"/>
                </a:lnTo>
                <a:lnTo>
                  <a:pt x="7680" y="45118"/>
                </a:lnTo>
                <a:lnTo>
                  <a:pt x="8641" y="44154"/>
                </a:lnTo>
                <a:lnTo>
                  <a:pt x="12481" y="40314"/>
                </a:lnTo>
                <a:lnTo>
                  <a:pt x="19202" y="33599"/>
                </a:lnTo>
                <a:lnTo>
                  <a:pt x="23042" y="28795"/>
                </a:lnTo>
                <a:lnTo>
                  <a:pt x="25923" y="24955"/>
                </a:lnTo>
                <a:lnTo>
                  <a:pt x="27843" y="20157"/>
                </a:lnTo>
                <a:lnTo>
                  <a:pt x="28803" y="18234"/>
                </a:lnTo>
                <a:lnTo>
                  <a:pt x="29763" y="15358"/>
                </a:lnTo>
                <a:lnTo>
                  <a:pt x="29763" y="9596"/>
                </a:lnTo>
                <a:lnTo>
                  <a:pt x="27843" y="6714"/>
                </a:lnTo>
                <a:lnTo>
                  <a:pt x="24963" y="3840"/>
                </a:lnTo>
                <a:lnTo>
                  <a:pt x="23042" y="958"/>
                </a:lnTo>
                <a:lnTo>
                  <a:pt x="19202" y="0"/>
                </a:lnTo>
                <a:lnTo>
                  <a:pt x="11521" y="0"/>
                </a:lnTo>
                <a:lnTo>
                  <a:pt x="8641" y="958"/>
                </a:lnTo>
                <a:lnTo>
                  <a:pt x="5760" y="3840"/>
                </a:lnTo>
                <a:lnTo>
                  <a:pt x="2880" y="5756"/>
                </a:lnTo>
                <a:lnTo>
                  <a:pt x="1920" y="9596"/>
                </a:lnTo>
                <a:lnTo>
                  <a:pt x="960" y="14394"/>
                </a:lnTo>
                <a:lnTo>
                  <a:pt x="1920" y="14394"/>
                </a:lnTo>
                <a:lnTo>
                  <a:pt x="2880" y="11519"/>
                </a:lnTo>
                <a:lnTo>
                  <a:pt x="4800" y="9596"/>
                </a:lnTo>
                <a:lnTo>
                  <a:pt x="6720" y="7679"/>
                </a:lnTo>
                <a:lnTo>
                  <a:pt x="8641" y="6714"/>
                </a:lnTo>
                <a:lnTo>
                  <a:pt x="10561" y="5756"/>
                </a:lnTo>
                <a:lnTo>
                  <a:pt x="16322" y="5756"/>
                </a:lnTo>
                <a:lnTo>
                  <a:pt x="18242" y="6714"/>
                </a:lnTo>
                <a:lnTo>
                  <a:pt x="20162" y="8638"/>
                </a:lnTo>
                <a:lnTo>
                  <a:pt x="22082" y="10555"/>
                </a:lnTo>
                <a:lnTo>
                  <a:pt x="23042" y="13435"/>
                </a:lnTo>
                <a:lnTo>
                  <a:pt x="23042" y="20157"/>
                </a:lnTo>
                <a:lnTo>
                  <a:pt x="21122" y="24955"/>
                </a:lnTo>
                <a:lnTo>
                  <a:pt x="18242" y="29759"/>
                </a:lnTo>
                <a:lnTo>
                  <a:pt x="10549" y="39022"/>
                </a:lnTo>
                <a:lnTo>
                  <a:pt x="0" y="48958"/>
                </a:lnTo>
                <a:lnTo>
                  <a:pt x="0" y="50875"/>
                </a:lnTo>
                <a:lnTo>
                  <a:pt x="28803" y="50875"/>
                </a:lnTo>
                <a:lnTo>
                  <a:pt x="32644" y="412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3" name="object 423"/>
          <p:cNvSpPr/>
          <p:nvPr/>
        </p:nvSpPr>
        <p:spPr>
          <a:xfrm>
            <a:off x="1545793" y="8966179"/>
            <a:ext cx="2106167" cy="0"/>
          </a:xfrm>
          <a:custGeom>
            <a:avLst/>
            <a:gdLst/>
            <a:ahLst/>
            <a:cxnLst/>
            <a:rect l="l" t="t" r="r" b="b"/>
            <a:pathLst>
              <a:path w="2106167" h="0">
                <a:moveTo>
                  <a:pt x="0" y="0"/>
                </a:moveTo>
                <a:lnTo>
                  <a:pt x="2106167" y="0"/>
                </a:lnTo>
              </a:path>
            </a:pathLst>
          </a:custGeom>
          <a:ln w="319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4" name="object 424"/>
          <p:cNvSpPr/>
          <p:nvPr/>
        </p:nvSpPr>
        <p:spPr>
          <a:xfrm>
            <a:off x="1545311" y="7370704"/>
            <a:ext cx="0" cy="1595475"/>
          </a:xfrm>
          <a:custGeom>
            <a:avLst/>
            <a:gdLst/>
            <a:ahLst/>
            <a:cxnLst/>
            <a:rect l="l" t="t" r="r" b="b"/>
            <a:pathLst>
              <a:path w="0" h="1595475">
                <a:moveTo>
                  <a:pt x="0" y="0"/>
                </a:moveTo>
                <a:lnTo>
                  <a:pt x="0" y="1595475"/>
                </a:lnTo>
              </a:path>
            </a:pathLst>
          </a:custGeom>
          <a:ln w="3102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5" name="object 425"/>
          <p:cNvSpPr/>
          <p:nvPr/>
        </p:nvSpPr>
        <p:spPr>
          <a:xfrm>
            <a:off x="1423874" y="7282388"/>
            <a:ext cx="95999" cy="62392"/>
          </a:xfrm>
          <a:custGeom>
            <a:avLst/>
            <a:gdLst/>
            <a:ahLst/>
            <a:cxnLst/>
            <a:rect l="l" t="t" r="r" b="b"/>
            <a:pathLst>
              <a:path w="95999" h="62392">
                <a:moveTo>
                  <a:pt x="20162" y="9601"/>
                </a:moveTo>
                <a:lnTo>
                  <a:pt x="20162" y="4800"/>
                </a:lnTo>
                <a:lnTo>
                  <a:pt x="21121" y="3840"/>
                </a:lnTo>
                <a:lnTo>
                  <a:pt x="22079" y="3840"/>
                </a:lnTo>
                <a:lnTo>
                  <a:pt x="23038" y="2880"/>
                </a:lnTo>
                <a:lnTo>
                  <a:pt x="25920" y="2880"/>
                </a:lnTo>
                <a:lnTo>
                  <a:pt x="25920" y="0"/>
                </a:lnTo>
                <a:lnTo>
                  <a:pt x="0" y="0"/>
                </a:lnTo>
                <a:lnTo>
                  <a:pt x="0" y="2880"/>
                </a:lnTo>
                <a:lnTo>
                  <a:pt x="2880" y="3840"/>
                </a:lnTo>
                <a:lnTo>
                  <a:pt x="4797" y="3840"/>
                </a:lnTo>
                <a:lnTo>
                  <a:pt x="6720" y="5760"/>
                </a:lnTo>
                <a:lnTo>
                  <a:pt x="7679" y="6720"/>
                </a:lnTo>
                <a:lnTo>
                  <a:pt x="8638" y="8641"/>
                </a:lnTo>
                <a:lnTo>
                  <a:pt x="9602" y="11521"/>
                </a:lnTo>
                <a:lnTo>
                  <a:pt x="29759" y="62392"/>
                </a:lnTo>
                <a:lnTo>
                  <a:pt x="31682" y="62392"/>
                </a:lnTo>
                <a:lnTo>
                  <a:pt x="49917" y="24002"/>
                </a:lnTo>
                <a:lnTo>
                  <a:pt x="64317" y="62392"/>
                </a:lnTo>
                <a:lnTo>
                  <a:pt x="67199" y="62392"/>
                </a:lnTo>
                <a:lnTo>
                  <a:pt x="87355" y="10561"/>
                </a:lnTo>
                <a:lnTo>
                  <a:pt x="89278" y="5760"/>
                </a:lnTo>
                <a:lnTo>
                  <a:pt x="92159" y="2880"/>
                </a:lnTo>
                <a:lnTo>
                  <a:pt x="95999" y="2880"/>
                </a:lnTo>
                <a:lnTo>
                  <a:pt x="95999" y="0"/>
                </a:lnTo>
                <a:lnTo>
                  <a:pt x="76800" y="0"/>
                </a:lnTo>
                <a:lnTo>
                  <a:pt x="76800" y="2880"/>
                </a:lnTo>
                <a:lnTo>
                  <a:pt x="81599" y="2880"/>
                </a:lnTo>
                <a:lnTo>
                  <a:pt x="81599" y="3840"/>
                </a:lnTo>
                <a:lnTo>
                  <a:pt x="82558" y="4800"/>
                </a:lnTo>
                <a:lnTo>
                  <a:pt x="83516" y="5760"/>
                </a:lnTo>
                <a:lnTo>
                  <a:pt x="83516" y="7680"/>
                </a:lnTo>
                <a:lnTo>
                  <a:pt x="82558" y="9601"/>
                </a:lnTo>
                <a:lnTo>
                  <a:pt x="81599" y="11521"/>
                </a:lnTo>
                <a:lnTo>
                  <a:pt x="69121" y="45125"/>
                </a:lnTo>
                <a:lnTo>
                  <a:pt x="55679" y="10561"/>
                </a:lnTo>
                <a:lnTo>
                  <a:pt x="54720" y="9601"/>
                </a:lnTo>
                <a:lnTo>
                  <a:pt x="54720" y="6720"/>
                </a:lnTo>
                <a:lnTo>
                  <a:pt x="55679" y="4800"/>
                </a:lnTo>
                <a:lnTo>
                  <a:pt x="56637" y="4800"/>
                </a:lnTo>
                <a:lnTo>
                  <a:pt x="57596" y="3840"/>
                </a:lnTo>
                <a:lnTo>
                  <a:pt x="59518" y="2880"/>
                </a:lnTo>
                <a:lnTo>
                  <a:pt x="63358" y="2880"/>
                </a:lnTo>
                <a:lnTo>
                  <a:pt x="63358" y="0"/>
                </a:lnTo>
                <a:lnTo>
                  <a:pt x="34558" y="0"/>
                </a:lnTo>
                <a:lnTo>
                  <a:pt x="34558" y="2880"/>
                </a:lnTo>
                <a:lnTo>
                  <a:pt x="38397" y="2880"/>
                </a:lnTo>
                <a:lnTo>
                  <a:pt x="39361" y="3840"/>
                </a:lnTo>
                <a:lnTo>
                  <a:pt x="41279" y="4800"/>
                </a:lnTo>
                <a:lnTo>
                  <a:pt x="43200" y="6720"/>
                </a:lnTo>
                <a:lnTo>
                  <a:pt x="44159" y="9601"/>
                </a:lnTo>
                <a:lnTo>
                  <a:pt x="47041" y="18242"/>
                </a:lnTo>
                <a:lnTo>
                  <a:pt x="34558" y="47045"/>
                </a:lnTo>
                <a:lnTo>
                  <a:pt x="21121" y="11521"/>
                </a:lnTo>
                <a:lnTo>
                  <a:pt x="20162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6" name="object 426"/>
          <p:cNvSpPr/>
          <p:nvPr/>
        </p:nvSpPr>
        <p:spPr>
          <a:xfrm>
            <a:off x="1537152" y="7310231"/>
            <a:ext cx="4800" cy="15361"/>
          </a:xfrm>
          <a:custGeom>
            <a:avLst/>
            <a:gdLst/>
            <a:ahLst/>
            <a:cxnLst/>
            <a:rect l="l" t="t" r="r" b="b"/>
            <a:pathLst>
              <a:path w="4800" h="15361">
                <a:moveTo>
                  <a:pt x="0" y="15361"/>
                </a:moveTo>
                <a:lnTo>
                  <a:pt x="0" y="13441"/>
                </a:lnTo>
                <a:lnTo>
                  <a:pt x="960" y="10561"/>
                </a:lnTo>
                <a:lnTo>
                  <a:pt x="1920" y="8641"/>
                </a:lnTo>
                <a:lnTo>
                  <a:pt x="4800" y="0"/>
                </a:lnTo>
                <a:lnTo>
                  <a:pt x="0" y="2880"/>
                </a:lnTo>
                <a:lnTo>
                  <a:pt x="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7" name="object 427"/>
          <p:cNvSpPr/>
          <p:nvPr/>
        </p:nvSpPr>
        <p:spPr>
          <a:xfrm>
            <a:off x="1525630" y="7281428"/>
            <a:ext cx="55686" cy="63352"/>
          </a:xfrm>
          <a:custGeom>
            <a:avLst/>
            <a:gdLst/>
            <a:ahLst/>
            <a:cxnLst/>
            <a:rect l="l" t="t" r="r" b="b"/>
            <a:pathLst>
              <a:path w="55686" h="63352">
                <a:moveTo>
                  <a:pt x="55686" y="48966"/>
                </a:moveTo>
                <a:lnTo>
                  <a:pt x="52791" y="51846"/>
                </a:lnTo>
                <a:lnTo>
                  <a:pt x="50886" y="53766"/>
                </a:lnTo>
                <a:lnTo>
                  <a:pt x="49910" y="53766"/>
                </a:lnTo>
                <a:lnTo>
                  <a:pt x="49910" y="54726"/>
                </a:lnTo>
                <a:lnTo>
                  <a:pt x="47045" y="54726"/>
                </a:lnTo>
                <a:lnTo>
                  <a:pt x="46070" y="53766"/>
                </a:lnTo>
                <a:lnTo>
                  <a:pt x="46070" y="52806"/>
                </a:lnTo>
                <a:lnTo>
                  <a:pt x="45125" y="51846"/>
                </a:lnTo>
                <a:lnTo>
                  <a:pt x="45125" y="10561"/>
                </a:lnTo>
                <a:lnTo>
                  <a:pt x="44165" y="8641"/>
                </a:lnTo>
                <a:lnTo>
                  <a:pt x="42245" y="5760"/>
                </a:lnTo>
                <a:lnTo>
                  <a:pt x="40325" y="3840"/>
                </a:lnTo>
                <a:lnTo>
                  <a:pt x="38404" y="1920"/>
                </a:lnTo>
                <a:lnTo>
                  <a:pt x="34564" y="0"/>
                </a:lnTo>
                <a:lnTo>
                  <a:pt x="18242" y="0"/>
                </a:lnTo>
                <a:lnTo>
                  <a:pt x="12481" y="960"/>
                </a:lnTo>
                <a:lnTo>
                  <a:pt x="8641" y="3840"/>
                </a:lnTo>
                <a:lnTo>
                  <a:pt x="4800" y="7680"/>
                </a:lnTo>
                <a:lnTo>
                  <a:pt x="2880" y="10561"/>
                </a:lnTo>
                <a:lnTo>
                  <a:pt x="2880" y="18242"/>
                </a:lnTo>
                <a:lnTo>
                  <a:pt x="3840" y="19202"/>
                </a:lnTo>
                <a:lnTo>
                  <a:pt x="5760" y="20162"/>
                </a:lnTo>
                <a:lnTo>
                  <a:pt x="6720" y="21122"/>
                </a:lnTo>
                <a:lnTo>
                  <a:pt x="9601" y="21122"/>
                </a:lnTo>
                <a:lnTo>
                  <a:pt x="11521" y="20162"/>
                </a:lnTo>
                <a:lnTo>
                  <a:pt x="12481" y="19202"/>
                </a:lnTo>
                <a:lnTo>
                  <a:pt x="13441" y="18242"/>
                </a:lnTo>
                <a:lnTo>
                  <a:pt x="14401" y="16322"/>
                </a:lnTo>
                <a:lnTo>
                  <a:pt x="14401" y="14401"/>
                </a:lnTo>
                <a:lnTo>
                  <a:pt x="13441" y="10561"/>
                </a:lnTo>
                <a:lnTo>
                  <a:pt x="13441" y="8641"/>
                </a:lnTo>
                <a:lnTo>
                  <a:pt x="14401" y="7680"/>
                </a:lnTo>
                <a:lnTo>
                  <a:pt x="16322" y="5760"/>
                </a:lnTo>
                <a:lnTo>
                  <a:pt x="18242" y="3840"/>
                </a:lnTo>
                <a:lnTo>
                  <a:pt x="26883" y="3840"/>
                </a:lnTo>
                <a:lnTo>
                  <a:pt x="29763" y="4800"/>
                </a:lnTo>
                <a:lnTo>
                  <a:pt x="31683" y="6720"/>
                </a:lnTo>
                <a:lnTo>
                  <a:pt x="33604" y="9601"/>
                </a:lnTo>
                <a:lnTo>
                  <a:pt x="34564" y="13441"/>
                </a:lnTo>
                <a:lnTo>
                  <a:pt x="34564" y="22082"/>
                </a:lnTo>
                <a:lnTo>
                  <a:pt x="24003" y="25923"/>
                </a:lnTo>
                <a:lnTo>
                  <a:pt x="16322" y="28803"/>
                </a:lnTo>
                <a:lnTo>
                  <a:pt x="13441" y="37444"/>
                </a:lnTo>
                <a:lnTo>
                  <a:pt x="15361" y="35524"/>
                </a:lnTo>
                <a:lnTo>
                  <a:pt x="18242" y="33604"/>
                </a:lnTo>
                <a:lnTo>
                  <a:pt x="21122" y="31683"/>
                </a:lnTo>
                <a:lnTo>
                  <a:pt x="23042" y="29763"/>
                </a:lnTo>
                <a:lnTo>
                  <a:pt x="27843" y="28803"/>
                </a:lnTo>
                <a:lnTo>
                  <a:pt x="34564" y="25923"/>
                </a:lnTo>
                <a:lnTo>
                  <a:pt x="34564" y="48966"/>
                </a:lnTo>
                <a:lnTo>
                  <a:pt x="28803" y="52806"/>
                </a:lnTo>
                <a:lnTo>
                  <a:pt x="24003" y="55671"/>
                </a:lnTo>
                <a:lnTo>
                  <a:pt x="18242" y="55671"/>
                </a:lnTo>
                <a:lnTo>
                  <a:pt x="16322" y="54726"/>
                </a:lnTo>
                <a:lnTo>
                  <a:pt x="14401" y="51846"/>
                </a:lnTo>
                <a:lnTo>
                  <a:pt x="12481" y="49926"/>
                </a:lnTo>
                <a:lnTo>
                  <a:pt x="11521" y="48006"/>
                </a:lnTo>
                <a:lnTo>
                  <a:pt x="11521" y="31683"/>
                </a:lnTo>
                <a:lnTo>
                  <a:pt x="7680" y="33604"/>
                </a:lnTo>
                <a:lnTo>
                  <a:pt x="3840" y="36484"/>
                </a:lnTo>
                <a:lnTo>
                  <a:pt x="2880" y="39364"/>
                </a:lnTo>
                <a:lnTo>
                  <a:pt x="960" y="42245"/>
                </a:lnTo>
                <a:lnTo>
                  <a:pt x="0" y="44165"/>
                </a:lnTo>
                <a:lnTo>
                  <a:pt x="0" y="51846"/>
                </a:lnTo>
                <a:lnTo>
                  <a:pt x="1920" y="55671"/>
                </a:lnTo>
                <a:lnTo>
                  <a:pt x="4800" y="58567"/>
                </a:lnTo>
                <a:lnTo>
                  <a:pt x="7680" y="61447"/>
                </a:lnTo>
                <a:lnTo>
                  <a:pt x="10561" y="63352"/>
                </a:lnTo>
                <a:lnTo>
                  <a:pt x="17282" y="63352"/>
                </a:lnTo>
                <a:lnTo>
                  <a:pt x="20162" y="62407"/>
                </a:lnTo>
                <a:lnTo>
                  <a:pt x="22082" y="61447"/>
                </a:lnTo>
                <a:lnTo>
                  <a:pt x="24003" y="60487"/>
                </a:lnTo>
                <a:lnTo>
                  <a:pt x="27843" y="57607"/>
                </a:lnTo>
                <a:lnTo>
                  <a:pt x="34564" y="52806"/>
                </a:lnTo>
                <a:lnTo>
                  <a:pt x="34564" y="59512"/>
                </a:lnTo>
                <a:lnTo>
                  <a:pt x="36484" y="60487"/>
                </a:lnTo>
                <a:lnTo>
                  <a:pt x="37444" y="62407"/>
                </a:lnTo>
                <a:lnTo>
                  <a:pt x="39364" y="63352"/>
                </a:lnTo>
                <a:lnTo>
                  <a:pt x="46070" y="63352"/>
                </a:lnTo>
                <a:lnTo>
                  <a:pt x="50886" y="59512"/>
                </a:lnTo>
                <a:lnTo>
                  <a:pt x="55686" y="52806"/>
                </a:lnTo>
                <a:lnTo>
                  <a:pt x="55686" y="489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8" name="object 428"/>
          <p:cNvSpPr/>
          <p:nvPr/>
        </p:nvSpPr>
        <p:spPr>
          <a:xfrm>
            <a:off x="1585158" y="7307351"/>
            <a:ext cx="60472" cy="65272"/>
          </a:xfrm>
          <a:custGeom>
            <a:avLst/>
            <a:gdLst/>
            <a:ahLst/>
            <a:cxnLst/>
            <a:rect l="l" t="t" r="r" b="b"/>
            <a:pathLst>
              <a:path w="60472" h="65272">
                <a:moveTo>
                  <a:pt x="6720" y="30723"/>
                </a:moveTo>
                <a:lnTo>
                  <a:pt x="7665" y="31683"/>
                </a:lnTo>
                <a:lnTo>
                  <a:pt x="8625" y="32644"/>
                </a:lnTo>
                <a:lnTo>
                  <a:pt x="10546" y="33588"/>
                </a:lnTo>
                <a:lnTo>
                  <a:pt x="12466" y="35524"/>
                </a:lnTo>
                <a:lnTo>
                  <a:pt x="8625" y="39364"/>
                </a:lnTo>
                <a:lnTo>
                  <a:pt x="5760" y="42245"/>
                </a:lnTo>
                <a:lnTo>
                  <a:pt x="2880" y="45110"/>
                </a:lnTo>
                <a:lnTo>
                  <a:pt x="1920" y="47990"/>
                </a:lnTo>
                <a:lnTo>
                  <a:pt x="944" y="48950"/>
                </a:lnTo>
                <a:lnTo>
                  <a:pt x="944" y="49926"/>
                </a:lnTo>
                <a:lnTo>
                  <a:pt x="0" y="51831"/>
                </a:lnTo>
                <a:lnTo>
                  <a:pt x="0" y="54711"/>
                </a:lnTo>
                <a:lnTo>
                  <a:pt x="1920" y="56647"/>
                </a:lnTo>
                <a:lnTo>
                  <a:pt x="4785" y="59512"/>
                </a:lnTo>
                <a:lnTo>
                  <a:pt x="11506" y="63352"/>
                </a:lnTo>
                <a:lnTo>
                  <a:pt x="10546" y="51831"/>
                </a:lnTo>
                <a:lnTo>
                  <a:pt x="9601" y="49926"/>
                </a:lnTo>
                <a:lnTo>
                  <a:pt x="9601" y="46085"/>
                </a:lnTo>
                <a:lnTo>
                  <a:pt x="10546" y="44150"/>
                </a:lnTo>
                <a:lnTo>
                  <a:pt x="11506" y="42245"/>
                </a:lnTo>
                <a:lnTo>
                  <a:pt x="12466" y="40309"/>
                </a:lnTo>
                <a:lnTo>
                  <a:pt x="14386" y="38404"/>
                </a:lnTo>
                <a:lnTo>
                  <a:pt x="16306" y="35524"/>
                </a:lnTo>
                <a:lnTo>
                  <a:pt x="21107" y="36484"/>
                </a:lnTo>
                <a:lnTo>
                  <a:pt x="28788" y="37429"/>
                </a:lnTo>
                <a:lnTo>
                  <a:pt x="46070" y="37429"/>
                </a:lnTo>
                <a:lnTo>
                  <a:pt x="49910" y="38404"/>
                </a:lnTo>
                <a:lnTo>
                  <a:pt x="52791" y="39364"/>
                </a:lnTo>
                <a:lnTo>
                  <a:pt x="54711" y="40309"/>
                </a:lnTo>
                <a:lnTo>
                  <a:pt x="55671" y="41269"/>
                </a:lnTo>
                <a:lnTo>
                  <a:pt x="55671" y="47030"/>
                </a:lnTo>
                <a:lnTo>
                  <a:pt x="53751" y="49926"/>
                </a:lnTo>
                <a:lnTo>
                  <a:pt x="49910" y="52806"/>
                </a:lnTo>
                <a:lnTo>
                  <a:pt x="46070" y="55671"/>
                </a:lnTo>
                <a:lnTo>
                  <a:pt x="40309" y="56647"/>
                </a:lnTo>
                <a:lnTo>
                  <a:pt x="23987" y="56647"/>
                </a:lnTo>
                <a:lnTo>
                  <a:pt x="26868" y="65272"/>
                </a:lnTo>
                <a:lnTo>
                  <a:pt x="30574" y="65135"/>
                </a:lnTo>
                <a:lnTo>
                  <a:pt x="43556" y="62051"/>
                </a:lnTo>
                <a:lnTo>
                  <a:pt x="53751" y="55671"/>
                </a:lnTo>
                <a:lnTo>
                  <a:pt x="58552" y="50871"/>
                </a:lnTo>
                <a:lnTo>
                  <a:pt x="60472" y="46085"/>
                </a:lnTo>
                <a:lnTo>
                  <a:pt x="60472" y="37429"/>
                </a:lnTo>
                <a:lnTo>
                  <a:pt x="59512" y="34564"/>
                </a:lnTo>
                <a:lnTo>
                  <a:pt x="56631" y="32644"/>
                </a:lnTo>
                <a:lnTo>
                  <a:pt x="54711" y="29748"/>
                </a:lnTo>
                <a:lnTo>
                  <a:pt x="51831" y="27843"/>
                </a:lnTo>
                <a:lnTo>
                  <a:pt x="47030" y="27843"/>
                </a:lnTo>
                <a:lnTo>
                  <a:pt x="44150" y="26883"/>
                </a:lnTo>
                <a:lnTo>
                  <a:pt x="21107" y="26883"/>
                </a:lnTo>
                <a:lnTo>
                  <a:pt x="20147" y="25923"/>
                </a:lnTo>
                <a:lnTo>
                  <a:pt x="16306" y="25923"/>
                </a:lnTo>
                <a:lnTo>
                  <a:pt x="16306" y="24963"/>
                </a:lnTo>
                <a:lnTo>
                  <a:pt x="15346" y="24002"/>
                </a:lnTo>
                <a:lnTo>
                  <a:pt x="15346" y="21122"/>
                </a:lnTo>
                <a:lnTo>
                  <a:pt x="16306" y="19202"/>
                </a:lnTo>
                <a:lnTo>
                  <a:pt x="16306" y="18242"/>
                </a:lnTo>
                <a:lnTo>
                  <a:pt x="18227" y="16322"/>
                </a:lnTo>
                <a:lnTo>
                  <a:pt x="20147" y="15361"/>
                </a:lnTo>
                <a:lnTo>
                  <a:pt x="23027" y="16322"/>
                </a:lnTo>
                <a:lnTo>
                  <a:pt x="36469" y="16322"/>
                </a:lnTo>
                <a:lnTo>
                  <a:pt x="36469" y="11521"/>
                </a:lnTo>
                <a:lnTo>
                  <a:pt x="33588" y="13441"/>
                </a:lnTo>
                <a:lnTo>
                  <a:pt x="25908" y="13441"/>
                </a:lnTo>
                <a:lnTo>
                  <a:pt x="23027" y="11521"/>
                </a:lnTo>
                <a:lnTo>
                  <a:pt x="21107" y="8641"/>
                </a:lnTo>
                <a:lnTo>
                  <a:pt x="18227" y="4800"/>
                </a:lnTo>
                <a:lnTo>
                  <a:pt x="16306" y="0"/>
                </a:lnTo>
                <a:lnTo>
                  <a:pt x="16306" y="13441"/>
                </a:lnTo>
                <a:lnTo>
                  <a:pt x="12466" y="17282"/>
                </a:lnTo>
                <a:lnTo>
                  <a:pt x="9601" y="20162"/>
                </a:lnTo>
                <a:lnTo>
                  <a:pt x="7665" y="23042"/>
                </a:lnTo>
                <a:lnTo>
                  <a:pt x="6720" y="24963"/>
                </a:lnTo>
                <a:lnTo>
                  <a:pt x="5760" y="26883"/>
                </a:lnTo>
                <a:lnTo>
                  <a:pt x="5760" y="29748"/>
                </a:lnTo>
                <a:lnTo>
                  <a:pt x="6720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9" name="object 429"/>
          <p:cNvSpPr/>
          <p:nvPr/>
        </p:nvSpPr>
        <p:spPr>
          <a:xfrm>
            <a:off x="1589943" y="7281428"/>
            <a:ext cx="56647" cy="42245"/>
          </a:xfrm>
          <a:custGeom>
            <a:avLst/>
            <a:gdLst/>
            <a:ahLst/>
            <a:cxnLst/>
            <a:rect l="l" t="t" r="r" b="b"/>
            <a:pathLst>
              <a:path w="56647" h="42245">
                <a:moveTo>
                  <a:pt x="37444" y="40325"/>
                </a:moveTo>
                <a:lnTo>
                  <a:pt x="41285" y="36484"/>
                </a:lnTo>
                <a:lnTo>
                  <a:pt x="46085" y="32644"/>
                </a:lnTo>
                <a:lnTo>
                  <a:pt x="48006" y="27843"/>
                </a:lnTo>
                <a:lnTo>
                  <a:pt x="48006" y="17282"/>
                </a:lnTo>
                <a:lnTo>
                  <a:pt x="47045" y="12481"/>
                </a:lnTo>
                <a:lnTo>
                  <a:pt x="44165" y="9601"/>
                </a:lnTo>
                <a:lnTo>
                  <a:pt x="56647" y="9601"/>
                </a:lnTo>
                <a:lnTo>
                  <a:pt x="56647" y="3840"/>
                </a:lnTo>
                <a:lnTo>
                  <a:pt x="39364" y="3840"/>
                </a:lnTo>
                <a:lnTo>
                  <a:pt x="35524" y="960"/>
                </a:lnTo>
                <a:lnTo>
                  <a:pt x="30723" y="0"/>
                </a:lnTo>
                <a:lnTo>
                  <a:pt x="17282" y="0"/>
                </a:lnTo>
                <a:lnTo>
                  <a:pt x="11521" y="1920"/>
                </a:lnTo>
                <a:lnTo>
                  <a:pt x="6720" y="5760"/>
                </a:lnTo>
                <a:lnTo>
                  <a:pt x="2880" y="10561"/>
                </a:lnTo>
                <a:lnTo>
                  <a:pt x="0" y="15361"/>
                </a:lnTo>
                <a:lnTo>
                  <a:pt x="0" y="24963"/>
                </a:lnTo>
                <a:lnTo>
                  <a:pt x="975" y="28803"/>
                </a:lnTo>
                <a:lnTo>
                  <a:pt x="3840" y="32644"/>
                </a:lnTo>
                <a:lnTo>
                  <a:pt x="5760" y="35524"/>
                </a:lnTo>
                <a:lnTo>
                  <a:pt x="8656" y="38404"/>
                </a:lnTo>
                <a:lnTo>
                  <a:pt x="11521" y="39364"/>
                </a:lnTo>
                <a:lnTo>
                  <a:pt x="11521" y="13441"/>
                </a:lnTo>
                <a:lnTo>
                  <a:pt x="13441" y="9601"/>
                </a:lnTo>
                <a:lnTo>
                  <a:pt x="15361" y="6720"/>
                </a:lnTo>
                <a:lnTo>
                  <a:pt x="17282" y="3840"/>
                </a:lnTo>
                <a:lnTo>
                  <a:pt x="20162" y="2880"/>
                </a:lnTo>
                <a:lnTo>
                  <a:pt x="26883" y="2880"/>
                </a:lnTo>
                <a:lnTo>
                  <a:pt x="29763" y="3840"/>
                </a:lnTo>
                <a:lnTo>
                  <a:pt x="31683" y="6720"/>
                </a:lnTo>
                <a:lnTo>
                  <a:pt x="35524" y="10561"/>
                </a:lnTo>
                <a:lnTo>
                  <a:pt x="36484" y="16322"/>
                </a:lnTo>
                <a:lnTo>
                  <a:pt x="36484" y="28803"/>
                </a:lnTo>
                <a:lnTo>
                  <a:pt x="35524" y="32644"/>
                </a:lnTo>
                <a:lnTo>
                  <a:pt x="33604" y="35524"/>
                </a:lnTo>
                <a:lnTo>
                  <a:pt x="31683" y="37444"/>
                </a:lnTo>
                <a:lnTo>
                  <a:pt x="31683" y="42245"/>
                </a:lnTo>
                <a:lnTo>
                  <a:pt x="37444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0" name="object 430"/>
          <p:cNvSpPr/>
          <p:nvPr/>
        </p:nvSpPr>
        <p:spPr>
          <a:xfrm>
            <a:off x="1595704" y="7359182"/>
            <a:ext cx="16322" cy="13441"/>
          </a:xfrm>
          <a:custGeom>
            <a:avLst/>
            <a:gdLst/>
            <a:ahLst/>
            <a:cxnLst/>
            <a:rect l="l" t="t" r="r" b="b"/>
            <a:pathLst>
              <a:path w="16322" h="13441">
                <a:moveTo>
                  <a:pt x="0" y="0"/>
                </a:moveTo>
                <a:lnTo>
                  <a:pt x="960" y="11521"/>
                </a:lnTo>
                <a:lnTo>
                  <a:pt x="7680" y="13441"/>
                </a:lnTo>
                <a:lnTo>
                  <a:pt x="16322" y="13441"/>
                </a:lnTo>
                <a:lnTo>
                  <a:pt x="13441" y="4815"/>
                </a:lnTo>
                <a:lnTo>
                  <a:pt x="7680" y="3840"/>
                </a:lnTo>
                <a:lnTo>
                  <a:pt x="2895" y="975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1" name="object 431"/>
          <p:cNvSpPr/>
          <p:nvPr/>
        </p:nvSpPr>
        <p:spPr>
          <a:xfrm>
            <a:off x="1663872" y="7280468"/>
            <a:ext cx="10561" cy="16322"/>
          </a:xfrm>
          <a:custGeom>
            <a:avLst/>
            <a:gdLst/>
            <a:ahLst/>
            <a:cxnLst/>
            <a:rect l="l" t="t" r="r" b="b"/>
            <a:pathLst>
              <a:path w="10561" h="16322">
                <a:moveTo>
                  <a:pt x="0" y="16322"/>
                </a:moveTo>
                <a:lnTo>
                  <a:pt x="1920" y="12481"/>
                </a:lnTo>
                <a:lnTo>
                  <a:pt x="4800" y="9601"/>
                </a:lnTo>
                <a:lnTo>
                  <a:pt x="7680" y="6720"/>
                </a:lnTo>
                <a:lnTo>
                  <a:pt x="10561" y="0"/>
                </a:lnTo>
                <a:lnTo>
                  <a:pt x="3840" y="2880"/>
                </a:lnTo>
                <a:lnTo>
                  <a:pt x="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2" name="object 432"/>
          <p:cNvSpPr/>
          <p:nvPr/>
        </p:nvSpPr>
        <p:spPr>
          <a:xfrm>
            <a:off x="1654271" y="7280468"/>
            <a:ext cx="50871" cy="64312"/>
          </a:xfrm>
          <a:custGeom>
            <a:avLst/>
            <a:gdLst/>
            <a:ahLst/>
            <a:cxnLst/>
            <a:rect l="l" t="t" r="r" b="b"/>
            <a:pathLst>
              <a:path w="50871" h="64312">
                <a:moveTo>
                  <a:pt x="17282" y="6720"/>
                </a:moveTo>
                <a:lnTo>
                  <a:pt x="20162" y="4800"/>
                </a:lnTo>
                <a:lnTo>
                  <a:pt x="26868" y="4800"/>
                </a:lnTo>
                <a:lnTo>
                  <a:pt x="28803" y="5760"/>
                </a:lnTo>
                <a:lnTo>
                  <a:pt x="30723" y="7680"/>
                </a:lnTo>
                <a:lnTo>
                  <a:pt x="33588" y="8641"/>
                </a:lnTo>
                <a:lnTo>
                  <a:pt x="34564" y="10561"/>
                </a:lnTo>
                <a:lnTo>
                  <a:pt x="35524" y="13441"/>
                </a:lnTo>
                <a:lnTo>
                  <a:pt x="36469" y="14401"/>
                </a:lnTo>
                <a:lnTo>
                  <a:pt x="37429" y="17282"/>
                </a:lnTo>
                <a:lnTo>
                  <a:pt x="37429" y="21122"/>
                </a:lnTo>
                <a:lnTo>
                  <a:pt x="9601" y="21122"/>
                </a:lnTo>
                <a:lnTo>
                  <a:pt x="9601" y="16322"/>
                </a:lnTo>
                <a:lnTo>
                  <a:pt x="13441" y="2880"/>
                </a:lnTo>
                <a:lnTo>
                  <a:pt x="7680" y="9601"/>
                </a:lnTo>
                <a:lnTo>
                  <a:pt x="2880" y="15361"/>
                </a:lnTo>
                <a:lnTo>
                  <a:pt x="0" y="23042"/>
                </a:lnTo>
                <a:lnTo>
                  <a:pt x="0" y="43205"/>
                </a:lnTo>
                <a:lnTo>
                  <a:pt x="2880" y="50886"/>
                </a:lnTo>
                <a:lnTo>
                  <a:pt x="7680" y="55686"/>
                </a:lnTo>
                <a:lnTo>
                  <a:pt x="12481" y="61447"/>
                </a:lnTo>
                <a:lnTo>
                  <a:pt x="19187" y="64312"/>
                </a:lnTo>
                <a:lnTo>
                  <a:pt x="33588" y="64312"/>
                </a:lnTo>
                <a:lnTo>
                  <a:pt x="38404" y="62407"/>
                </a:lnTo>
                <a:lnTo>
                  <a:pt x="43190" y="57607"/>
                </a:lnTo>
                <a:lnTo>
                  <a:pt x="47990" y="51846"/>
                </a:lnTo>
                <a:lnTo>
                  <a:pt x="49911" y="47045"/>
                </a:lnTo>
                <a:lnTo>
                  <a:pt x="50871" y="40325"/>
                </a:lnTo>
                <a:lnTo>
                  <a:pt x="48950" y="39364"/>
                </a:lnTo>
                <a:lnTo>
                  <a:pt x="47030" y="45125"/>
                </a:lnTo>
                <a:lnTo>
                  <a:pt x="45110" y="48005"/>
                </a:lnTo>
                <a:lnTo>
                  <a:pt x="41269" y="50886"/>
                </a:lnTo>
                <a:lnTo>
                  <a:pt x="38404" y="52806"/>
                </a:lnTo>
                <a:lnTo>
                  <a:pt x="35524" y="53766"/>
                </a:lnTo>
                <a:lnTo>
                  <a:pt x="25907" y="53766"/>
                </a:lnTo>
                <a:lnTo>
                  <a:pt x="20162" y="50886"/>
                </a:lnTo>
                <a:lnTo>
                  <a:pt x="16322" y="46085"/>
                </a:lnTo>
                <a:lnTo>
                  <a:pt x="11521" y="41285"/>
                </a:lnTo>
                <a:lnTo>
                  <a:pt x="9601" y="33604"/>
                </a:lnTo>
                <a:lnTo>
                  <a:pt x="9601" y="24963"/>
                </a:lnTo>
                <a:lnTo>
                  <a:pt x="50871" y="24963"/>
                </a:lnTo>
                <a:lnTo>
                  <a:pt x="50871" y="17282"/>
                </a:lnTo>
                <a:lnTo>
                  <a:pt x="48950" y="11521"/>
                </a:lnTo>
                <a:lnTo>
                  <a:pt x="45110" y="6720"/>
                </a:lnTo>
                <a:lnTo>
                  <a:pt x="40309" y="2880"/>
                </a:lnTo>
                <a:lnTo>
                  <a:pt x="34564" y="0"/>
                </a:lnTo>
                <a:lnTo>
                  <a:pt x="20162" y="0"/>
                </a:lnTo>
                <a:lnTo>
                  <a:pt x="17282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3" name="object 433"/>
          <p:cNvSpPr/>
          <p:nvPr/>
        </p:nvSpPr>
        <p:spPr>
          <a:xfrm>
            <a:off x="2724637" y="8151159"/>
            <a:ext cx="4800" cy="0"/>
          </a:xfrm>
          <a:custGeom>
            <a:avLst/>
            <a:gdLst/>
            <a:ahLst/>
            <a:cxnLst/>
            <a:rect l="l" t="t" r="r" b="b"/>
            <a:pathLst>
              <a:path w="4800" h="0">
                <a:moveTo>
                  <a:pt x="0" y="0"/>
                </a:moveTo>
                <a:lnTo>
                  <a:pt x="4800" y="0"/>
                </a:lnTo>
              </a:path>
            </a:pathLst>
          </a:custGeom>
          <a:ln w="166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4" name="object 434"/>
          <p:cNvSpPr/>
          <p:nvPr/>
        </p:nvSpPr>
        <p:spPr>
          <a:xfrm>
            <a:off x="2725597" y="8170362"/>
            <a:ext cx="3840" cy="15361"/>
          </a:xfrm>
          <a:custGeom>
            <a:avLst/>
            <a:gdLst/>
            <a:ahLst/>
            <a:cxnLst/>
            <a:rect l="l" t="t" r="r" b="b"/>
            <a:pathLst>
              <a:path w="3840" h="15361">
                <a:moveTo>
                  <a:pt x="0" y="0"/>
                </a:moveTo>
                <a:lnTo>
                  <a:pt x="0" y="15361"/>
                </a:lnTo>
                <a:lnTo>
                  <a:pt x="3840" y="14401"/>
                </a:lnTo>
                <a:lnTo>
                  <a:pt x="384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5" name="object 435"/>
          <p:cNvSpPr/>
          <p:nvPr/>
        </p:nvSpPr>
        <p:spPr>
          <a:xfrm>
            <a:off x="2725597" y="8203966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166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6" name="object 436"/>
          <p:cNvSpPr/>
          <p:nvPr/>
        </p:nvSpPr>
        <p:spPr>
          <a:xfrm>
            <a:off x="2725597" y="8230361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1565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7" name="object 437"/>
          <p:cNvSpPr/>
          <p:nvPr/>
        </p:nvSpPr>
        <p:spPr>
          <a:xfrm>
            <a:off x="2725597" y="8249076"/>
            <a:ext cx="3840" cy="15361"/>
          </a:xfrm>
          <a:custGeom>
            <a:avLst/>
            <a:gdLst/>
            <a:ahLst/>
            <a:cxnLst/>
            <a:rect l="l" t="t" r="r" b="b"/>
            <a:pathLst>
              <a:path w="3840" h="15361">
                <a:moveTo>
                  <a:pt x="0" y="0"/>
                </a:moveTo>
                <a:lnTo>
                  <a:pt x="0" y="15361"/>
                </a:lnTo>
                <a:lnTo>
                  <a:pt x="3840" y="14401"/>
                </a:lnTo>
                <a:lnTo>
                  <a:pt x="384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8" name="object 438"/>
          <p:cNvSpPr/>
          <p:nvPr/>
        </p:nvSpPr>
        <p:spPr>
          <a:xfrm>
            <a:off x="2725597" y="8282680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166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9" name="object 439"/>
          <p:cNvSpPr/>
          <p:nvPr/>
        </p:nvSpPr>
        <p:spPr>
          <a:xfrm>
            <a:off x="2725597" y="8309076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1565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0" name="object 440"/>
          <p:cNvSpPr/>
          <p:nvPr/>
        </p:nvSpPr>
        <p:spPr>
          <a:xfrm>
            <a:off x="2725597" y="8327791"/>
            <a:ext cx="4800" cy="15361"/>
          </a:xfrm>
          <a:custGeom>
            <a:avLst/>
            <a:gdLst/>
            <a:ahLst/>
            <a:cxnLst/>
            <a:rect l="l" t="t" r="r" b="b"/>
            <a:pathLst>
              <a:path w="4800" h="15361">
                <a:moveTo>
                  <a:pt x="0" y="0"/>
                </a:moveTo>
                <a:lnTo>
                  <a:pt x="0" y="15361"/>
                </a:lnTo>
                <a:lnTo>
                  <a:pt x="4800" y="14401"/>
                </a:lnTo>
                <a:lnTo>
                  <a:pt x="480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1" name="object 441"/>
          <p:cNvSpPr/>
          <p:nvPr/>
        </p:nvSpPr>
        <p:spPr>
          <a:xfrm>
            <a:off x="2726557" y="8353714"/>
            <a:ext cx="3840" cy="15361"/>
          </a:xfrm>
          <a:custGeom>
            <a:avLst/>
            <a:gdLst/>
            <a:ahLst/>
            <a:cxnLst/>
            <a:rect l="l" t="t" r="r" b="b"/>
            <a:pathLst>
              <a:path w="3840" h="15361">
                <a:moveTo>
                  <a:pt x="0" y="960"/>
                </a:moveTo>
                <a:lnTo>
                  <a:pt x="0" y="15361"/>
                </a:lnTo>
                <a:lnTo>
                  <a:pt x="3840" y="15361"/>
                </a:lnTo>
                <a:lnTo>
                  <a:pt x="3840" y="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2" name="object 442"/>
          <p:cNvSpPr/>
          <p:nvPr/>
        </p:nvSpPr>
        <p:spPr>
          <a:xfrm>
            <a:off x="2726557" y="8387798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1567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3" name="object 443"/>
          <p:cNvSpPr/>
          <p:nvPr/>
        </p:nvSpPr>
        <p:spPr>
          <a:xfrm>
            <a:off x="2726557" y="8406521"/>
            <a:ext cx="3840" cy="15346"/>
          </a:xfrm>
          <a:custGeom>
            <a:avLst/>
            <a:gdLst/>
            <a:ahLst/>
            <a:cxnLst/>
            <a:rect l="l" t="t" r="r" b="b"/>
            <a:pathLst>
              <a:path w="3840" h="15346">
                <a:moveTo>
                  <a:pt x="0" y="0"/>
                </a:moveTo>
                <a:lnTo>
                  <a:pt x="0" y="15346"/>
                </a:lnTo>
                <a:lnTo>
                  <a:pt x="3840" y="14401"/>
                </a:lnTo>
                <a:lnTo>
                  <a:pt x="384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4" name="object 444"/>
          <p:cNvSpPr/>
          <p:nvPr/>
        </p:nvSpPr>
        <p:spPr>
          <a:xfrm>
            <a:off x="2726557" y="8432429"/>
            <a:ext cx="3840" cy="15361"/>
          </a:xfrm>
          <a:custGeom>
            <a:avLst/>
            <a:gdLst/>
            <a:ahLst/>
            <a:cxnLst/>
            <a:rect l="l" t="t" r="r" b="b"/>
            <a:pathLst>
              <a:path w="3840" h="15361">
                <a:moveTo>
                  <a:pt x="0" y="960"/>
                </a:moveTo>
                <a:lnTo>
                  <a:pt x="0" y="15361"/>
                </a:lnTo>
                <a:lnTo>
                  <a:pt x="3840" y="15361"/>
                </a:lnTo>
                <a:lnTo>
                  <a:pt x="3840" y="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5" name="object 445"/>
          <p:cNvSpPr/>
          <p:nvPr/>
        </p:nvSpPr>
        <p:spPr>
          <a:xfrm>
            <a:off x="2726557" y="8466513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1567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6" name="object 446"/>
          <p:cNvSpPr/>
          <p:nvPr/>
        </p:nvSpPr>
        <p:spPr>
          <a:xfrm>
            <a:off x="2726557" y="8485235"/>
            <a:ext cx="4800" cy="15361"/>
          </a:xfrm>
          <a:custGeom>
            <a:avLst/>
            <a:gdLst/>
            <a:ahLst/>
            <a:cxnLst/>
            <a:rect l="l" t="t" r="r" b="b"/>
            <a:pathLst>
              <a:path w="4800" h="15361">
                <a:moveTo>
                  <a:pt x="0" y="0"/>
                </a:moveTo>
                <a:lnTo>
                  <a:pt x="0" y="15361"/>
                </a:lnTo>
                <a:lnTo>
                  <a:pt x="4800" y="15361"/>
                </a:lnTo>
                <a:lnTo>
                  <a:pt x="384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7" name="object 447"/>
          <p:cNvSpPr/>
          <p:nvPr/>
        </p:nvSpPr>
        <p:spPr>
          <a:xfrm>
            <a:off x="2726557" y="8511159"/>
            <a:ext cx="4800" cy="15346"/>
          </a:xfrm>
          <a:custGeom>
            <a:avLst/>
            <a:gdLst/>
            <a:ahLst/>
            <a:cxnLst/>
            <a:rect l="l" t="t" r="r" b="b"/>
            <a:pathLst>
              <a:path w="4800" h="15346">
                <a:moveTo>
                  <a:pt x="4800" y="0"/>
                </a:moveTo>
                <a:lnTo>
                  <a:pt x="0" y="944"/>
                </a:lnTo>
                <a:lnTo>
                  <a:pt x="960" y="15346"/>
                </a:lnTo>
                <a:lnTo>
                  <a:pt x="4800" y="15346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8" name="object 448"/>
          <p:cNvSpPr/>
          <p:nvPr/>
        </p:nvSpPr>
        <p:spPr>
          <a:xfrm>
            <a:off x="2727518" y="8545711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1662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9" name="object 449"/>
          <p:cNvSpPr/>
          <p:nvPr/>
        </p:nvSpPr>
        <p:spPr>
          <a:xfrm>
            <a:off x="2727518" y="8571631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1662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0" name="object 450"/>
          <p:cNvSpPr/>
          <p:nvPr/>
        </p:nvSpPr>
        <p:spPr>
          <a:xfrm>
            <a:off x="2727518" y="8597550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166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1" name="object 451"/>
          <p:cNvSpPr/>
          <p:nvPr/>
        </p:nvSpPr>
        <p:spPr>
          <a:xfrm>
            <a:off x="2727518" y="8624428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1662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2" name="object 452"/>
          <p:cNvSpPr/>
          <p:nvPr/>
        </p:nvSpPr>
        <p:spPr>
          <a:xfrm>
            <a:off x="2727518" y="8650348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1662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3" name="object 453"/>
          <p:cNvSpPr/>
          <p:nvPr/>
        </p:nvSpPr>
        <p:spPr>
          <a:xfrm>
            <a:off x="2727518" y="8669548"/>
            <a:ext cx="4800" cy="15358"/>
          </a:xfrm>
          <a:custGeom>
            <a:avLst/>
            <a:gdLst/>
            <a:ahLst/>
            <a:cxnLst/>
            <a:rect l="l" t="t" r="r" b="b"/>
            <a:pathLst>
              <a:path w="4800" h="15358">
                <a:moveTo>
                  <a:pt x="0" y="0"/>
                </a:moveTo>
                <a:lnTo>
                  <a:pt x="0" y="15358"/>
                </a:lnTo>
                <a:lnTo>
                  <a:pt x="4800" y="15358"/>
                </a:lnTo>
                <a:lnTo>
                  <a:pt x="384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4" name="object 454"/>
          <p:cNvSpPr/>
          <p:nvPr/>
        </p:nvSpPr>
        <p:spPr>
          <a:xfrm>
            <a:off x="2727518" y="8695466"/>
            <a:ext cx="4800" cy="15360"/>
          </a:xfrm>
          <a:custGeom>
            <a:avLst/>
            <a:gdLst/>
            <a:ahLst/>
            <a:cxnLst/>
            <a:rect l="l" t="t" r="r" b="b"/>
            <a:pathLst>
              <a:path w="4800" h="15360">
                <a:moveTo>
                  <a:pt x="4800" y="0"/>
                </a:moveTo>
                <a:lnTo>
                  <a:pt x="0" y="0"/>
                </a:lnTo>
                <a:lnTo>
                  <a:pt x="960" y="15360"/>
                </a:lnTo>
                <a:lnTo>
                  <a:pt x="4800" y="15360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5" name="object 455"/>
          <p:cNvSpPr/>
          <p:nvPr/>
        </p:nvSpPr>
        <p:spPr>
          <a:xfrm>
            <a:off x="2728478" y="8729545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156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6" name="object 456"/>
          <p:cNvSpPr/>
          <p:nvPr/>
        </p:nvSpPr>
        <p:spPr>
          <a:xfrm>
            <a:off x="2728478" y="8755945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1662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7" name="object 457"/>
          <p:cNvSpPr/>
          <p:nvPr/>
        </p:nvSpPr>
        <p:spPr>
          <a:xfrm>
            <a:off x="2728478" y="8781865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1662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8" name="object 458"/>
          <p:cNvSpPr/>
          <p:nvPr/>
        </p:nvSpPr>
        <p:spPr>
          <a:xfrm>
            <a:off x="2728478" y="8808265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156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9" name="object 459"/>
          <p:cNvSpPr/>
          <p:nvPr/>
        </p:nvSpPr>
        <p:spPr>
          <a:xfrm>
            <a:off x="2728478" y="8834663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1662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0" name="object 460"/>
          <p:cNvSpPr/>
          <p:nvPr/>
        </p:nvSpPr>
        <p:spPr>
          <a:xfrm>
            <a:off x="2728478" y="8861062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156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1" name="object 461"/>
          <p:cNvSpPr/>
          <p:nvPr/>
        </p:nvSpPr>
        <p:spPr>
          <a:xfrm>
            <a:off x="2728478" y="8879782"/>
            <a:ext cx="3840" cy="14400"/>
          </a:xfrm>
          <a:custGeom>
            <a:avLst/>
            <a:gdLst/>
            <a:ahLst/>
            <a:cxnLst/>
            <a:rect l="l" t="t" r="r" b="b"/>
            <a:pathLst>
              <a:path w="3840" h="14400">
                <a:moveTo>
                  <a:pt x="3840" y="0"/>
                </a:moveTo>
                <a:lnTo>
                  <a:pt x="0" y="0"/>
                </a:lnTo>
                <a:lnTo>
                  <a:pt x="960" y="14400"/>
                </a:lnTo>
                <a:lnTo>
                  <a:pt x="3840" y="14400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2" name="object 462"/>
          <p:cNvSpPr/>
          <p:nvPr/>
        </p:nvSpPr>
        <p:spPr>
          <a:xfrm>
            <a:off x="2729438" y="8913382"/>
            <a:ext cx="2880" cy="0"/>
          </a:xfrm>
          <a:custGeom>
            <a:avLst/>
            <a:gdLst/>
            <a:ahLst/>
            <a:cxnLst/>
            <a:rect l="l" t="t" r="r" b="b"/>
            <a:pathLst>
              <a:path w="2880" h="0">
                <a:moveTo>
                  <a:pt x="0" y="0"/>
                </a:moveTo>
                <a:lnTo>
                  <a:pt x="2880" y="0"/>
                </a:lnTo>
              </a:path>
            </a:pathLst>
          </a:custGeom>
          <a:ln w="1662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3" name="object 463"/>
          <p:cNvSpPr/>
          <p:nvPr/>
        </p:nvSpPr>
        <p:spPr>
          <a:xfrm>
            <a:off x="2729438" y="8932580"/>
            <a:ext cx="3840" cy="14401"/>
          </a:xfrm>
          <a:custGeom>
            <a:avLst/>
            <a:gdLst/>
            <a:ahLst/>
            <a:cxnLst/>
            <a:rect l="l" t="t" r="r" b="b"/>
            <a:pathLst>
              <a:path w="3840" h="14401">
                <a:moveTo>
                  <a:pt x="0" y="0"/>
                </a:moveTo>
                <a:lnTo>
                  <a:pt x="0" y="14401"/>
                </a:lnTo>
                <a:lnTo>
                  <a:pt x="3840" y="14401"/>
                </a:lnTo>
                <a:lnTo>
                  <a:pt x="288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4" name="object 464"/>
          <p:cNvSpPr/>
          <p:nvPr/>
        </p:nvSpPr>
        <p:spPr>
          <a:xfrm>
            <a:off x="2729438" y="8962339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894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5" name="object 465"/>
          <p:cNvSpPr/>
          <p:nvPr/>
        </p:nvSpPr>
        <p:spPr>
          <a:xfrm>
            <a:off x="3522375" y="7377424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166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6" name="object 466"/>
          <p:cNvSpPr/>
          <p:nvPr/>
        </p:nvSpPr>
        <p:spPr>
          <a:xfrm>
            <a:off x="3522375" y="7403348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166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7" name="object 467"/>
          <p:cNvSpPr/>
          <p:nvPr/>
        </p:nvSpPr>
        <p:spPr>
          <a:xfrm>
            <a:off x="3522375" y="7421590"/>
            <a:ext cx="4800" cy="15361"/>
          </a:xfrm>
          <a:custGeom>
            <a:avLst/>
            <a:gdLst/>
            <a:ahLst/>
            <a:cxnLst/>
            <a:rect l="l" t="t" r="r" b="b"/>
            <a:pathLst>
              <a:path w="4800" h="15361">
                <a:moveTo>
                  <a:pt x="4800" y="0"/>
                </a:moveTo>
                <a:lnTo>
                  <a:pt x="0" y="0"/>
                </a:lnTo>
                <a:lnTo>
                  <a:pt x="960" y="15361"/>
                </a:lnTo>
                <a:lnTo>
                  <a:pt x="4800" y="15361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8" name="object 468"/>
          <p:cNvSpPr/>
          <p:nvPr/>
        </p:nvSpPr>
        <p:spPr>
          <a:xfrm>
            <a:off x="3523335" y="7456147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1661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9" name="object 469"/>
          <p:cNvSpPr/>
          <p:nvPr/>
        </p:nvSpPr>
        <p:spPr>
          <a:xfrm>
            <a:off x="3523335" y="7482062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166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0" name="object 470"/>
          <p:cNvSpPr/>
          <p:nvPr/>
        </p:nvSpPr>
        <p:spPr>
          <a:xfrm>
            <a:off x="3523335" y="7501265"/>
            <a:ext cx="4800" cy="15361"/>
          </a:xfrm>
          <a:custGeom>
            <a:avLst/>
            <a:gdLst/>
            <a:ahLst/>
            <a:cxnLst/>
            <a:rect l="l" t="t" r="r" b="b"/>
            <a:pathLst>
              <a:path w="4800" h="15361">
                <a:moveTo>
                  <a:pt x="4800" y="0"/>
                </a:moveTo>
                <a:lnTo>
                  <a:pt x="0" y="0"/>
                </a:lnTo>
                <a:lnTo>
                  <a:pt x="960" y="15361"/>
                </a:lnTo>
                <a:lnTo>
                  <a:pt x="4800" y="14401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1" name="object 471"/>
          <p:cNvSpPr/>
          <p:nvPr/>
        </p:nvSpPr>
        <p:spPr>
          <a:xfrm>
            <a:off x="3524295" y="7534869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166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2" name="object 472"/>
          <p:cNvSpPr/>
          <p:nvPr/>
        </p:nvSpPr>
        <p:spPr>
          <a:xfrm>
            <a:off x="3524295" y="7561257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1567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3" name="object 473"/>
          <p:cNvSpPr/>
          <p:nvPr/>
        </p:nvSpPr>
        <p:spPr>
          <a:xfrm>
            <a:off x="3524295" y="7579979"/>
            <a:ext cx="4800" cy="14401"/>
          </a:xfrm>
          <a:custGeom>
            <a:avLst/>
            <a:gdLst/>
            <a:ahLst/>
            <a:cxnLst/>
            <a:rect l="l" t="t" r="r" b="b"/>
            <a:pathLst>
              <a:path w="4800" h="14401">
                <a:moveTo>
                  <a:pt x="4800" y="0"/>
                </a:moveTo>
                <a:lnTo>
                  <a:pt x="0" y="0"/>
                </a:lnTo>
                <a:lnTo>
                  <a:pt x="960" y="14401"/>
                </a:lnTo>
                <a:lnTo>
                  <a:pt x="4800" y="14401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4" name="object 474"/>
          <p:cNvSpPr/>
          <p:nvPr/>
        </p:nvSpPr>
        <p:spPr>
          <a:xfrm>
            <a:off x="3525255" y="7613583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166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5" name="object 475"/>
          <p:cNvSpPr/>
          <p:nvPr/>
        </p:nvSpPr>
        <p:spPr>
          <a:xfrm>
            <a:off x="3525255" y="7639987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1567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6" name="object 476"/>
          <p:cNvSpPr/>
          <p:nvPr/>
        </p:nvSpPr>
        <p:spPr>
          <a:xfrm>
            <a:off x="3525255" y="7658694"/>
            <a:ext cx="4785" cy="14401"/>
          </a:xfrm>
          <a:custGeom>
            <a:avLst/>
            <a:gdLst/>
            <a:ahLst/>
            <a:cxnLst/>
            <a:rect l="l" t="t" r="r" b="b"/>
            <a:pathLst>
              <a:path w="4785" h="14401">
                <a:moveTo>
                  <a:pt x="0" y="0"/>
                </a:moveTo>
                <a:lnTo>
                  <a:pt x="0" y="14401"/>
                </a:lnTo>
                <a:lnTo>
                  <a:pt x="4785" y="14401"/>
                </a:lnTo>
                <a:lnTo>
                  <a:pt x="384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7" name="object 477"/>
          <p:cNvSpPr/>
          <p:nvPr/>
        </p:nvSpPr>
        <p:spPr>
          <a:xfrm>
            <a:off x="3526215" y="7692298"/>
            <a:ext cx="3825" cy="0"/>
          </a:xfrm>
          <a:custGeom>
            <a:avLst/>
            <a:gdLst/>
            <a:ahLst/>
            <a:cxnLst/>
            <a:rect l="l" t="t" r="r" b="b"/>
            <a:pathLst>
              <a:path w="3825" h="0">
                <a:moveTo>
                  <a:pt x="0" y="0"/>
                </a:moveTo>
                <a:lnTo>
                  <a:pt x="3825" y="0"/>
                </a:lnTo>
              </a:path>
            </a:pathLst>
          </a:custGeom>
          <a:ln w="166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8" name="object 478"/>
          <p:cNvSpPr/>
          <p:nvPr/>
        </p:nvSpPr>
        <p:spPr>
          <a:xfrm>
            <a:off x="3526215" y="7718701"/>
            <a:ext cx="3825" cy="0"/>
          </a:xfrm>
          <a:custGeom>
            <a:avLst/>
            <a:gdLst/>
            <a:ahLst/>
            <a:cxnLst/>
            <a:rect l="l" t="t" r="r" b="b"/>
            <a:pathLst>
              <a:path w="3825" h="0">
                <a:moveTo>
                  <a:pt x="0" y="0"/>
                </a:moveTo>
                <a:lnTo>
                  <a:pt x="3825" y="0"/>
                </a:lnTo>
              </a:path>
            </a:pathLst>
          </a:custGeom>
          <a:ln w="1567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9" name="object 479"/>
          <p:cNvSpPr/>
          <p:nvPr/>
        </p:nvSpPr>
        <p:spPr>
          <a:xfrm>
            <a:off x="3526215" y="7745097"/>
            <a:ext cx="3825" cy="0"/>
          </a:xfrm>
          <a:custGeom>
            <a:avLst/>
            <a:gdLst/>
            <a:ahLst/>
            <a:cxnLst/>
            <a:rect l="l" t="t" r="r" b="b"/>
            <a:pathLst>
              <a:path w="3825" h="0">
                <a:moveTo>
                  <a:pt x="0" y="0"/>
                </a:moveTo>
                <a:lnTo>
                  <a:pt x="3825" y="0"/>
                </a:lnTo>
              </a:path>
            </a:pathLst>
          </a:custGeom>
          <a:ln w="1661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0" name="object 480"/>
          <p:cNvSpPr/>
          <p:nvPr/>
        </p:nvSpPr>
        <p:spPr>
          <a:xfrm>
            <a:off x="3527176" y="7771013"/>
            <a:ext cx="2865" cy="0"/>
          </a:xfrm>
          <a:custGeom>
            <a:avLst/>
            <a:gdLst/>
            <a:ahLst/>
            <a:cxnLst/>
            <a:rect l="l" t="t" r="r" b="b"/>
            <a:pathLst>
              <a:path w="2865" h="0">
                <a:moveTo>
                  <a:pt x="0" y="0"/>
                </a:moveTo>
                <a:lnTo>
                  <a:pt x="2865" y="0"/>
                </a:lnTo>
              </a:path>
            </a:pathLst>
          </a:custGeom>
          <a:ln w="166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1" name="object 481"/>
          <p:cNvSpPr/>
          <p:nvPr/>
        </p:nvSpPr>
        <p:spPr>
          <a:xfrm>
            <a:off x="3527176" y="7797416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1567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2" name="object 482"/>
          <p:cNvSpPr/>
          <p:nvPr/>
        </p:nvSpPr>
        <p:spPr>
          <a:xfrm>
            <a:off x="3527176" y="7823819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166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3" name="object 483"/>
          <p:cNvSpPr/>
          <p:nvPr/>
        </p:nvSpPr>
        <p:spPr>
          <a:xfrm>
            <a:off x="3527176" y="7842046"/>
            <a:ext cx="3840" cy="15377"/>
          </a:xfrm>
          <a:custGeom>
            <a:avLst/>
            <a:gdLst/>
            <a:ahLst/>
            <a:cxnLst/>
            <a:rect l="l" t="t" r="r" b="b"/>
            <a:pathLst>
              <a:path w="3840" h="15377">
                <a:moveTo>
                  <a:pt x="3840" y="0"/>
                </a:moveTo>
                <a:lnTo>
                  <a:pt x="0" y="0"/>
                </a:lnTo>
                <a:lnTo>
                  <a:pt x="960" y="15377"/>
                </a:lnTo>
                <a:lnTo>
                  <a:pt x="3840" y="15377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4" name="object 484"/>
          <p:cNvSpPr/>
          <p:nvPr/>
        </p:nvSpPr>
        <p:spPr>
          <a:xfrm>
            <a:off x="3528136" y="7868930"/>
            <a:ext cx="3840" cy="15361"/>
          </a:xfrm>
          <a:custGeom>
            <a:avLst/>
            <a:gdLst/>
            <a:ahLst/>
            <a:cxnLst/>
            <a:rect l="l" t="t" r="r" b="b"/>
            <a:pathLst>
              <a:path w="3840" h="15361">
                <a:moveTo>
                  <a:pt x="0" y="0"/>
                </a:moveTo>
                <a:lnTo>
                  <a:pt x="0" y="15361"/>
                </a:lnTo>
                <a:lnTo>
                  <a:pt x="3840" y="15361"/>
                </a:lnTo>
                <a:lnTo>
                  <a:pt x="288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5" name="object 485"/>
          <p:cNvSpPr/>
          <p:nvPr/>
        </p:nvSpPr>
        <p:spPr>
          <a:xfrm>
            <a:off x="3528136" y="7902534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166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6" name="object 486"/>
          <p:cNvSpPr/>
          <p:nvPr/>
        </p:nvSpPr>
        <p:spPr>
          <a:xfrm>
            <a:off x="3528136" y="7921736"/>
            <a:ext cx="3840" cy="14386"/>
          </a:xfrm>
          <a:custGeom>
            <a:avLst/>
            <a:gdLst/>
            <a:ahLst/>
            <a:cxnLst/>
            <a:rect l="l" t="t" r="r" b="b"/>
            <a:pathLst>
              <a:path w="3840" h="14386">
                <a:moveTo>
                  <a:pt x="3840" y="0"/>
                </a:moveTo>
                <a:lnTo>
                  <a:pt x="0" y="0"/>
                </a:lnTo>
                <a:lnTo>
                  <a:pt x="960" y="14386"/>
                </a:lnTo>
                <a:lnTo>
                  <a:pt x="3840" y="14386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7" name="object 487"/>
          <p:cNvSpPr/>
          <p:nvPr/>
        </p:nvSpPr>
        <p:spPr>
          <a:xfrm>
            <a:off x="3529096" y="7947644"/>
            <a:ext cx="3840" cy="15361"/>
          </a:xfrm>
          <a:custGeom>
            <a:avLst/>
            <a:gdLst/>
            <a:ahLst/>
            <a:cxnLst/>
            <a:rect l="l" t="t" r="r" b="b"/>
            <a:pathLst>
              <a:path w="3840" h="15361">
                <a:moveTo>
                  <a:pt x="0" y="0"/>
                </a:moveTo>
                <a:lnTo>
                  <a:pt x="0" y="15361"/>
                </a:lnTo>
                <a:lnTo>
                  <a:pt x="3840" y="15361"/>
                </a:lnTo>
                <a:lnTo>
                  <a:pt x="288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8" name="object 488"/>
          <p:cNvSpPr/>
          <p:nvPr/>
        </p:nvSpPr>
        <p:spPr>
          <a:xfrm>
            <a:off x="3529096" y="7981248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166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9" name="object 489"/>
          <p:cNvSpPr/>
          <p:nvPr/>
        </p:nvSpPr>
        <p:spPr>
          <a:xfrm>
            <a:off x="3529096" y="8000451"/>
            <a:ext cx="3840" cy="15361"/>
          </a:xfrm>
          <a:custGeom>
            <a:avLst/>
            <a:gdLst/>
            <a:ahLst/>
            <a:cxnLst/>
            <a:rect l="l" t="t" r="r" b="b"/>
            <a:pathLst>
              <a:path w="3840" h="15361">
                <a:moveTo>
                  <a:pt x="3840" y="0"/>
                </a:moveTo>
                <a:lnTo>
                  <a:pt x="0" y="0"/>
                </a:lnTo>
                <a:lnTo>
                  <a:pt x="944" y="15361"/>
                </a:lnTo>
                <a:lnTo>
                  <a:pt x="3840" y="15361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0" name="object 490"/>
          <p:cNvSpPr/>
          <p:nvPr/>
        </p:nvSpPr>
        <p:spPr>
          <a:xfrm>
            <a:off x="3530041" y="8026359"/>
            <a:ext cx="3840" cy="15361"/>
          </a:xfrm>
          <a:custGeom>
            <a:avLst/>
            <a:gdLst/>
            <a:ahLst/>
            <a:cxnLst/>
            <a:rect l="l" t="t" r="r" b="b"/>
            <a:pathLst>
              <a:path w="3840" h="15361">
                <a:moveTo>
                  <a:pt x="0" y="0"/>
                </a:moveTo>
                <a:lnTo>
                  <a:pt x="0" y="15361"/>
                </a:lnTo>
                <a:lnTo>
                  <a:pt x="3840" y="15361"/>
                </a:lnTo>
                <a:lnTo>
                  <a:pt x="2895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1" name="object 491"/>
          <p:cNvSpPr/>
          <p:nvPr/>
        </p:nvSpPr>
        <p:spPr>
          <a:xfrm>
            <a:off x="3530041" y="8060451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1565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2" name="object 492"/>
          <p:cNvSpPr/>
          <p:nvPr/>
        </p:nvSpPr>
        <p:spPr>
          <a:xfrm>
            <a:off x="3530041" y="8086846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166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3" name="object 493"/>
          <p:cNvSpPr/>
          <p:nvPr/>
        </p:nvSpPr>
        <p:spPr>
          <a:xfrm>
            <a:off x="3530041" y="8112762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1661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4" name="object 494"/>
          <p:cNvSpPr/>
          <p:nvPr/>
        </p:nvSpPr>
        <p:spPr>
          <a:xfrm>
            <a:off x="3530041" y="8131957"/>
            <a:ext cx="4815" cy="14401"/>
          </a:xfrm>
          <a:custGeom>
            <a:avLst/>
            <a:gdLst/>
            <a:ahLst/>
            <a:cxnLst/>
            <a:rect l="l" t="t" r="r" b="b"/>
            <a:pathLst>
              <a:path w="4815" h="14401">
                <a:moveTo>
                  <a:pt x="4815" y="0"/>
                </a:moveTo>
                <a:lnTo>
                  <a:pt x="0" y="0"/>
                </a:lnTo>
                <a:lnTo>
                  <a:pt x="975" y="14401"/>
                </a:lnTo>
                <a:lnTo>
                  <a:pt x="4815" y="14401"/>
                </a:lnTo>
                <a:lnTo>
                  <a:pt x="48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5" name="object 495"/>
          <p:cNvSpPr/>
          <p:nvPr/>
        </p:nvSpPr>
        <p:spPr>
          <a:xfrm>
            <a:off x="3531016" y="8165561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166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6" name="object 496"/>
          <p:cNvSpPr/>
          <p:nvPr/>
        </p:nvSpPr>
        <p:spPr>
          <a:xfrm>
            <a:off x="3531016" y="8191964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1567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7" name="object 497"/>
          <p:cNvSpPr/>
          <p:nvPr/>
        </p:nvSpPr>
        <p:spPr>
          <a:xfrm>
            <a:off x="3531016" y="8210687"/>
            <a:ext cx="4800" cy="14401"/>
          </a:xfrm>
          <a:custGeom>
            <a:avLst/>
            <a:gdLst/>
            <a:ahLst/>
            <a:cxnLst/>
            <a:rect l="l" t="t" r="r" b="b"/>
            <a:pathLst>
              <a:path w="4800" h="14401">
                <a:moveTo>
                  <a:pt x="4800" y="0"/>
                </a:moveTo>
                <a:lnTo>
                  <a:pt x="0" y="0"/>
                </a:lnTo>
                <a:lnTo>
                  <a:pt x="960" y="14401"/>
                </a:lnTo>
                <a:lnTo>
                  <a:pt x="4800" y="14401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8" name="object 498"/>
          <p:cNvSpPr/>
          <p:nvPr/>
        </p:nvSpPr>
        <p:spPr>
          <a:xfrm>
            <a:off x="3531976" y="8244276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166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9" name="object 499"/>
          <p:cNvSpPr/>
          <p:nvPr/>
        </p:nvSpPr>
        <p:spPr>
          <a:xfrm>
            <a:off x="3531976" y="8270679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1567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0" name="object 500"/>
          <p:cNvSpPr/>
          <p:nvPr/>
        </p:nvSpPr>
        <p:spPr>
          <a:xfrm>
            <a:off x="3531976" y="8289401"/>
            <a:ext cx="4785" cy="14401"/>
          </a:xfrm>
          <a:custGeom>
            <a:avLst/>
            <a:gdLst/>
            <a:ahLst/>
            <a:cxnLst/>
            <a:rect l="l" t="t" r="r" b="b"/>
            <a:pathLst>
              <a:path w="4785" h="14401">
                <a:moveTo>
                  <a:pt x="4785" y="0"/>
                </a:moveTo>
                <a:lnTo>
                  <a:pt x="0" y="0"/>
                </a:lnTo>
                <a:lnTo>
                  <a:pt x="960" y="14401"/>
                </a:lnTo>
                <a:lnTo>
                  <a:pt x="4785" y="14401"/>
                </a:lnTo>
                <a:lnTo>
                  <a:pt x="47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1" name="object 501"/>
          <p:cNvSpPr/>
          <p:nvPr/>
        </p:nvSpPr>
        <p:spPr>
          <a:xfrm>
            <a:off x="3532936" y="8322998"/>
            <a:ext cx="3825" cy="0"/>
          </a:xfrm>
          <a:custGeom>
            <a:avLst/>
            <a:gdLst/>
            <a:ahLst/>
            <a:cxnLst/>
            <a:rect l="l" t="t" r="r" b="b"/>
            <a:pathLst>
              <a:path w="3825" h="0">
                <a:moveTo>
                  <a:pt x="0" y="0"/>
                </a:moveTo>
                <a:lnTo>
                  <a:pt x="3825" y="0"/>
                </a:lnTo>
              </a:path>
            </a:pathLst>
          </a:custGeom>
          <a:ln w="1661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2" name="object 502"/>
          <p:cNvSpPr/>
          <p:nvPr/>
        </p:nvSpPr>
        <p:spPr>
          <a:xfrm>
            <a:off x="3532936" y="8349394"/>
            <a:ext cx="3825" cy="0"/>
          </a:xfrm>
          <a:custGeom>
            <a:avLst/>
            <a:gdLst/>
            <a:ahLst/>
            <a:cxnLst/>
            <a:rect l="l" t="t" r="r" b="b"/>
            <a:pathLst>
              <a:path w="3825" h="0">
                <a:moveTo>
                  <a:pt x="0" y="0"/>
                </a:moveTo>
                <a:lnTo>
                  <a:pt x="3825" y="0"/>
                </a:lnTo>
              </a:path>
            </a:pathLst>
          </a:custGeom>
          <a:ln w="1567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3" name="object 503"/>
          <p:cNvSpPr/>
          <p:nvPr/>
        </p:nvSpPr>
        <p:spPr>
          <a:xfrm>
            <a:off x="3532936" y="8368116"/>
            <a:ext cx="4785" cy="15361"/>
          </a:xfrm>
          <a:custGeom>
            <a:avLst/>
            <a:gdLst/>
            <a:ahLst/>
            <a:cxnLst/>
            <a:rect l="l" t="t" r="r" b="b"/>
            <a:pathLst>
              <a:path w="4785" h="15361">
                <a:moveTo>
                  <a:pt x="0" y="0"/>
                </a:moveTo>
                <a:lnTo>
                  <a:pt x="0" y="15361"/>
                </a:lnTo>
                <a:lnTo>
                  <a:pt x="4785" y="15361"/>
                </a:lnTo>
                <a:lnTo>
                  <a:pt x="3825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4" name="object 504"/>
          <p:cNvSpPr/>
          <p:nvPr/>
        </p:nvSpPr>
        <p:spPr>
          <a:xfrm>
            <a:off x="3533881" y="8401720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166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5" name="object 505"/>
          <p:cNvSpPr/>
          <p:nvPr/>
        </p:nvSpPr>
        <p:spPr>
          <a:xfrm>
            <a:off x="3533881" y="8428116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1565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6" name="object 506"/>
          <p:cNvSpPr/>
          <p:nvPr/>
        </p:nvSpPr>
        <p:spPr>
          <a:xfrm>
            <a:off x="3533881" y="8454511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166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7" name="object 507"/>
          <p:cNvSpPr/>
          <p:nvPr/>
        </p:nvSpPr>
        <p:spPr>
          <a:xfrm>
            <a:off x="3534857" y="8480435"/>
            <a:ext cx="2865" cy="0"/>
          </a:xfrm>
          <a:custGeom>
            <a:avLst/>
            <a:gdLst/>
            <a:ahLst/>
            <a:cxnLst/>
            <a:rect l="l" t="t" r="r" b="b"/>
            <a:pathLst>
              <a:path w="2865" h="0">
                <a:moveTo>
                  <a:pt x="0" y="0"/>
                </a:moveTo>
                <a:lnTo>
                  <a:pt x="2865" y="0"/>
                </a:lnTo>
              </a:path>
            </a:pathLst>
          </a:custGeom>
          <a:ln w="166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8" name="object 508"/>
          <p:cNvSpPr/>
          <p:nvPr/>
        </p:nvSpPr>
        <p:spPr>
          <a:xfrm>
            <a:off x="3534857" y="8507318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166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9" name="object 509"/>
          <p:cNvSpPr/>
          <p:nvPr/>
        </p:nvSpPr>
        <p:spPr>
          <a:xfrm>
            <a:off x="3534857" y="8533236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1662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0" name="object 510"/>
          <p:cNvSpPr/>
          <p:nvPr/>
        </p:nvSpPr>
        <p:spPr>
          <a:xfrm>
            <a:off x="3534857" y="8552431"/>
            <a:ext cx="3840" cy="15358"/>
          </a:xfrm>
          <a:custGeom>
            <a:avLst/>
            <a:gdLst/>
            <a:ahLst/>
            <a:cxnLst/>
            <a:rect l="l" t="t" r="r" b="b"/>
            <a:pathLst>
              <a:path w="3840" h="15358">
                <a:moveTo>
                  <a:pt x="3840" y="0"/>
                </a:moveTo>
                <a:lnTo>
                  <a:pt x="0" y="0"/>
                </a:lnTo>
                <a:lnTo>
                  <a:pt x="960" y="15358"/>
                </a:lnTo>
                <a:lnTo>
                  <a:pt x="3840" y="15358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1" name="object 511"/>
          <p:cNvSpPr/>
          <p:nvPr/>
        </p:nvSpPr>
        <p:spPr>
          <a:xfrm>
            <a:off x="3535817" y="8578352"/>
            <a:ext cx="3840" cy="15358"/>
          </a:xfrm>
          <a:custGeom>
            <a:avLst/>
            <a:gdLst/>
            <a:ahLst/>
            <a:cxnLst/>
            <a:rect l="l" t="t" r="r" b="b"/>
            <a:pathLst>
              <a:path w="3840" h="15358">
                <a:moveTo>
                  <a:pt x="0" y="0"/>
                </a:moveTo>
                <a:lnTo>
                  <a:pt x="0" y="15358"/>
                </a:lnTo>
                <a:lnTo>
                  <a:pt x="3840" y="15358"/>
                </a:lnTo>
                <a:lnTo>
                  <a:pt x="288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2" name="object 512"/>
          <p:cNvSpPr/>
          <p:nvPr/>
        </p:nvSpPr>
        <p:spPr>
          <a:xfrm>
            <a:off x="3535817" y="8612431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156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3" name="object 513"/>
          <p:cNvSpPr/>
          <p:nvPr/>
        </p:nvSpPr>
        <p:spPr>
          <a:xfrm>
            <a:off x="3535817" y="8631149"/>
            <a:ext cx="3840" cy="15358"/>
          </a:xfrm>
          <a:custGeom>
            <a:avLst/>
            <a:gdLst/>
            <a:ahLst/>
            <a:cxnLst/>
            <a:rect l="l" t="t" r="r" b="b"/>
            <a:pathLst>
              <a:path w="3840" h="15358">
                <a:moveTo>
                  <a:pt x="3840" y="0"/>
                </a:moveTo>
                <a:lnTo>
                  <a:pt x="0" y="0"/>
                </a:lnTo>
                <a:lnTo>
                  <a:pt x="944" y="15358"/>
                </a:lnTo>
                <a:lnTo>
                  <a:pt x="3840" y="15358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4" name="object 514"/>
          <p:cNvSpPr/>
          <p:nvPr/>
        </p:nvSpPr>
        <p:spPr>
          <a:xfrm>
            <a:off x="3536762" y="8657069"/>
            <a:ext cx="3840" cy="15358"/>
          </a:xfrm>
          <a:custGeom>
            <a:avLst/>
            <a:gdLst/>
            <a:ahLst/>
            <a:cxnLst/>
            <a:rect l="l" t="t" r="r" b="b"/>
            <a:pathLst>
              <a:path w="3840" h="15358">
                <a:moveTo>
                  <a:pt x="0" y="0"/>
                </a:moveTo>
                <a:lnTo>
                  <a:pt x="0" y="15358"/>
                </a:lnTo>
                <a:lnTo>
                  <a:pt x="3840" y="15358"/>
                </a:lnTo>
                <a:lnTo>
                  <a:pt x="2895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5" name="object 515"/>
          <p:cNvSpPr/>
          <p:nvPr/>
        </p:nvSpPr>
        <p:spPr>
          <a:xfrm>
            <a:off x="3536762" y="8691148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156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6" name="object 516"/>
          <p:cNvSpPr/>
          <p:nvPr/>
        </p:nvSpPr>
        <p:spPr>
          <a:xfrm>
            <a:off x="3536762" y="8709868"/>
            <a:ext cx="3840" cy="15358"/>
          </a:xfrm>
          <a:custGeom>
            <a:avLst/>
            <a:gdLst/>
            <a:ahLst/>
            <a:cxnLst/>
            <a:rect l="l" t="t" r="r" b="b"/>
            <a:pathLst>
              <a:path w="3840" h="15358">
                <a:moveTo>
                  <a:pt x="3840" y="0"/>
                </a:moveTo>
                <a:lnTo>
                  <a:pt x="0" y="0"/>
                </a:lnTo>
                <a:lnTo>
                  <a:pt x="960" y="15358"/>
                </a:lnTo>
                <a:lnTo>
                  <a:pt x="3840" y="15358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7" name="object 517"/>
          <p:cNvSpPr/>
          <p:nvPr/>
        </p:nvSpPr>
        <p:spPr>
          <a:xfrm>
            <a:off x="3537722" y="8736746"/>
            <a:ext cx="3840" cy="14401"/>
          </a:xfrm>
          <a:custGeom>
            <a:avLst/>
            <a:gdLst/>
            <a:ahLst/>
            <a:cxnLst/>
            <a:rect l="l" t="t" r="r" b="b"/>
            <a:pathLst>
              <a:path w="3840" h="14401">
                <a:moveTo>
                  <a:pt x="0" y="0"/>
                </a:moveTo>
                <a:lnTo>
                  <a:pt x="0" y="14401"/>
                </a:lnTo>
                <a:lnTo>
                  <a:pt x="3840" y="14401"/>
                </a:lnTo>
                <a:lnTo>
                  <a:pt x="288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8" name="object 518"/>
          <p:cNvSpPr/>
          <p:nvPr/>
        </p:nvSpPr>
        <p:spPr>
          <a:xfrm>
            <a:off x="3537722" y="8769866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156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9" name="object 519"/>
          <p:cNvSpPr/>
          <p:nvPr/>
        </p:nvSpPr>
        <p:spPr>
          <a:xfrm>
            <a:off x="3537722" y="8796265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1662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0" name="object 520"/>
          <p:cNvSpPr/>
          <p:nvPr/>
        </p:nvSpPr>
        <p:spPr>
          <a:xfrm>
            <a:off x="3537722" y="8822665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156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1" name="object 521"/>
          <p:cNvSpPr/>
          <p:nvPr/>
        </p:nvSpPr>
        <p:spPr>
          <a:xfrm>
            <a:off x="3537722" y="8841385"/>
            <a:ext cx="4815" cy="14400"/>
          </a:xfrm>
          <a:custGeom>
            <a:avLst/>
            <a:gdLst/>
            <a:ahLst/>
            <a:cxnLst/>
            <a:rect l="l" t="t" r="r" b="b"/>
            <a:pathLst>
              <a:path w="4815" h="14400">
                <a:moveTo>
                  <a:pt x="4815" y="0"/>
                </a:moveTo>
                <a:lnTo>
                  <a:pt x="0" y="0"/>
                </a:lnTo>
                <a:lnTo>
                  <a:pt x="975" y="14400"/>
                </a:lnTo>
                <a:lnTo>
                  <a:pt x="4815" y="14400"/>
                </a:lnTo>
                <a:lnTo>
                  <a:pt x="48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2" name="object 522"/>
          <p:cNvSpPr/>
          <p:nvPr/>
        </p:nvSpPr>
        <p:spPr>
          <a:xfrm>
            <a:off x="3538697" y="8874984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166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3" name="object 523"/>
          <p:cNvSpPr/>
          <p:nvPr/>
        </p:nvSpPr>
        <p:spPr>
          <a:xfrm>
            <a:off x="3538697" y="8901383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156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4" name="object 524"/>
          <p:cNvSpPr/>
          <p:nvPr/>
        </p:nvSpPr>
        <p:spPr>
          <a:xfrm>
            <a:off x="3538697" y="8920103"/>
            <a:ext cx="4800" cy="15358"/>
          </a:xfrm>
          <a:custGeom>
            <a:avLst/>
            <a:gdLst/>
            <a:ahLst/>
            <a:cxnLst/>
            <a:rect l="l" t="t" r="r" b="b"/>
            <a:pathLst>
              <a:path w="4800" h="15358">
                <a:moveTo>
                  <a:pt x="4800" y="0"/>
                </a:moveTo>
                <a:lnTo>
                  <a:pt x="0" y="0"/>
                </a:lnTo>
                <a:lnTo>
                  <a:pt x="960" y="15358"/>
                </a:lnTo>
                <a:lnTo>
                  <a:pt x="4800" y="15358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5" name="object 525"/>
          <p:cNvSpPr/>
          <p:nvPr/>
        </p:nvSpPr>
        <p:spPr>
          <a:xfrm>
            <a:off x="3539657" y="8953702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1662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6" name="object 526"/>
          <p:cNvSpPr/>
          <p:nvPr/>
        </p:nvSpPr>
        <p:spPr>
          <a:xfrm>
            <a:off x="1545793" y="8146360"/>
            <a:ext cx="2116729" cy="0"/>
          </a:xfrm>
          <a:custGeom>
            <a:avLst/>
            <a:gdLst/>
            <a:ahLst/>
            <a:cxnLst/>
            <a:rect l="l" t="t" r="r" b="b"/>
            <a:pathLst>
              <a:path w="2116729" h="0">
                <a:moveTo>
                  <a:pt x="0" y="0"/>
                </a:moveTo>
                <a:lnTo>
                  <a:pt x="2116729" y="0"/>
                </a:lnTo>
              </a:path>
            </a:pathLst>
          </a:custGeom>
          <a:ln w="1662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7" name="object 527"/>
          <p:cNvSpPr/>
          <p:nvPr/>
        </p:nvSpPr>
        <p:spPr>
          <a:xfrm>
            <a:off x="3686525" y="8926817"/>
            <a:ext cx="45125" cy="86398"/>
          </a:xfrm>
          <a:custGeom>
            <a:avLst/>
            <a:gdLst/>
            <a:ahLst/>
            <a:cxnLst/>
            <a:rect l="l" t="t" r="r" b="b"/>
            <a:pathLst>
              <a:path w="45125" h="86398">
                <a:moveTo>
                  <a:pt x="11521" y="964"/>
                </a:moveTo>
                <a:lnTo>
                  <a:pt x="8641" y="964"/>
                </a:lnTo>
                <a:lnTo>
                  <a:pt x="7680" y="0"/>
                </a:lnTo>
                <a:lnTo>
                  <a:pt x="3840" y="0"/>
                </a:lnTo>
                <a:lnTo>
                  <a:pt x="2880" y="964"/>
                </a:lnTo>
                <a:lnTo>
                  <a:pt x="960" y="964"/>
                </a:lnTo>
                <a:lnTo>
                  <a:pt x="960" y="1923"/>
                </a:lnTo>
                <a:lnTo>
                  <a:pt x="0" y="1923"/>
                </a:lnTo>
                <a:lnTo>
                  <a:pt x="0" y="83522"/>
                </a:lnTo>
                <a:lnTo>
                  <a:pt x="960" y="84481"/>
                </a:lnTo>
                <a:lnTo>
                  <a:pt x="1920" y="85440"/>
                </a:lnTo>
                <a:lnTo>
                  <a:pt x="2880" y="85440"/>
                </a:lnTo>
                <a:lnTo>
                  <a:pt x="3840" y="86398"/>
                </a:lnTo>
                <a:lnTo>
                  <a:pt x="43190" y="86398"/>
                </a:lnTo>
                <a:lnTo>
                  <a:pt x="43190" y="85440"/>
                </a:lnTo>
                <a:lnTo>
                  <a:pt x="44165" y="85440"/>
                </a:lnTo>
                <a:lnTo>
                  <a:pt x="44165" y="83522"/>
                </a:lnTo>
                <a:lnTo>
                  <a:pt x="45125" y="82558"/>
                </a:lnTo>
                <a:lnTo>
                  <a:pt x="45125" y="80640"/>
                </a:lnTo>
                <a:lnTo>
                  <a:pt x="44165" y="79682"/>
                </a:lnTo>
                <a:lnTo>
                  <a:pt x="44165" y="76801"/>
                </a:lnTo>
                <a:lnTo>
                  <a:pt x="43190" y="76801"/>
                </a:lnTo>
                <a:lnTo>
                  <a:pt x="43190" y="75843"/>
                </a:lnTo>
                <a:lnTo>
                  <a:pt x="11521" y="75843"/>
                </a:lnTo>
                <a:lnTo>
                  <a:pt x="11521" y="9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8" name="object 528"/>
          <p:cNvSpPr/>
          <p:nvPr/>
        </p:nvSpPr>
        <p:spPr>
          <a:xfrm>
            <a:off x="3740277" y="8989217"/>
            <a:ext cx="61447" cy="57596"/>
          </a:xfrm>
          <a:custGeom>
            <a:avLst/>
            <a:gdLst/>
            <a:ahLst/>
            <a:cxnLst/>
            <a:rect l="l" t="t" r="r" b="b"/>
            <a:pathLst>
              <a:path w="61447" h="57596">
                <a:moveTo>
                  <a:pt x="32644" y="56639"/>
                </a:moveTo>
                <a:lnTo>
                  <a:pt x="33604" y="56639"/>
                </a:lnTo>
                <a:lnTo>
                  <a:pt x="33604" y="55680"/>
                </a:lnTo>
                <a:lnTo>
                  <a:pt x="53766" y="6722"/>
                </a:lnTo>
                <a:lnTo>
                  <a:pt x="54726" y="6722"/>
                </a:lnTo>
                <a:lnTo>
                  <a:pt x="54726" y="56639"/>
                </a:lnTo>
                <a:lnTo>
                  <a:pt x="55686" y="56639"/>
                </a:lnTo>
                <a:lnTo>
                  <a:pt x="55686" y="57596"/>
                </a:lnTo>
                <a:lnTo>
                  <a:pt x="59527" y="57596"/>
                </a:lnTo>
                <a:lnTo>
                  <a:pt x="60487" y="56639"/>
                </a:lnTo>
                <a:lnTo>
                  <a:pt x="61447" y="56639"/>
                </a:lnTo>
                <a:lnTo>
                  <a:pt x="61447" y="1917"/>
                </a:lnTo>
                <a:lnTo>
                  <a:pt x="60487" y="958"/>
                </a:lnTo>
                <a:lnTo>
                  <a:pt x="60487" y="0"/>
                </a:lnTo>
                <a:lnTo>
                  <a:pt x="51846" y="0"/>
                </a:lnTo>
                <a:lnTo>
                  <a:pt x="50886" y="958"/>
                </a:lnTo>
                <a:lnTo>
                  <a:pt x="49926" y="958"/>
                </a:lnTo>
                <a:lnTo>
                  <a:pt x="49926" y="1917"/>
                </a:lnTo>
                <a:lnTo>
                  <a:pt x="48966" y="1917"/>
                </a:lnTo>
                <a:lnTo>
                  <a:pt x="48966" y="2881"/>
                </a:lnTo>
                <a:lnTo>
                  <a:pt x="48005" y="3840"/>
                </a:lnTo>
                <a:lnTo>
                  <a:pt x="48005" y="4799"/>
                </a:lnTo>
                <a:lnTo>
                  <a:pt x="30723" y="46078"/>
                </a:lnTo>
                <a:lnTo>
                  <a:pt x="13441" y="4799"/>
                </a:lnTo>
                <a:lnTo>
                  <a:pt x="13441" y="2881"/>
                </a:lnTo>
                <a:lnTo>
                  <a:pt x="12481" y="1917"/>
                </a:lnTo>
                <a:lnTo>
                  <a:pt x="11521" y="958"/>
                </a:lnTo>
                <a:lnTo>
                  <a:pt x="10561" y="958"/>
                </a:lnTo>
                <a:lnTo>
                  <a:pt x="9601" y="0"/>
                </a:lnTo>
                <a:lnTo>
                  <a:pt x="960" y="0"/>
                </a:lnTo>
                <a:lnTo>
                  <a:pt x="960" y="958"/>
                </a:lnTo>
                <a:lnTo>
                  <a:pt x="0" y="1917"/>
                </a:lnTo>
                <a:lnTo>
                  <a:pt x="0" y="56639"/>
                </a:lnTo>
                <a:lnTo>
                  <a:pt x="960" y="56639"/>
                </a:lnTo>
                <a:lnTo>
                  <a:pt x="960" y="57596"/>
                </a:lnTo>
                <a:lnTo>
                  <a:pt x="4800" y="57596"/>
                </a:lnTo>
                <a:lnTo>
                  <a:pt x="5775" y="56639"/>
                </a:lnTo>
                <a:lnTo>
                  <a:pt x="6720" y="56639"/>
                </a:lnTo>
                <a:lnTo>
                  <a:pt x="6720" y="6722"/>
                </a:lnTo>
                <a:lnTo>
                  <a:pt x="26883" y="55680"/>
                </a:lnTo>
                <a:lnTo>
                  <a:pt x="26883" y="56639"/>
                </a:lnTo>
                <a:lnTo>
                  <a:pt x="27843" y="56639"/>
                </a:lnTo>
                <a:lnTo>
                  <a:pt x="27843" y="57596"/>
                </a:lnTo>
                <a:lnTo>
                  <a:pt x="32644" y="57596"/>
                </a:lnTo>
                <a:lnTo>
                  <a:pt x="32644" y="566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9" name="object 529"/>
          <p:cNvSpPr/>
          <p:nvPr/>
        </p:nvSpPr>
        <p:spPr>
          <a:xfrm>
            <a:off x="2693913" y="8158840"/>
            <a:ext cx="8037" cy="29074"/>
          </a:xfrm>
          <a:custGeom>
            <a:avLst/>
            <a:gdLst/>
            <a:ahLst/>
            <a:cxnLst/>
            <a:rect l="l" t="t" r="r" b="b"/>
            <a:pathLst>
              <a:path w="8037" h="29074">
                <a:moveTo>
                  <a:pt x="960" y="4800"/>
                </a:moveTo>
                <a:lnTo>
                  <a:pt x="0" y="0"/>
                </a:lnTo>
                <a:lnTo>
                  <a:pt x="575" y="20295"/>
                </a:lnTo>
                <a:lnTo>
                  <a:pt x="8037" y="29074"/>
                </a:lnTo>
                <a:lnTo>
                  <a:pt x="6852" y="16834"/>
                </a:lnTo>
                <a:lnTo>
                  <a:pt x="96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0" name="object 530"/>
          <p:cNvSpPr/>
          <p:nvPr/>
        </p:nvSpPr>
        <p:spPr>
          <a:xfrm>
            <a:off x="2686232" y="8104967"/>
            <a:ext cx="82555" cy="92496"/>
          </a:xfrm>
          <a:custGeom>
            <a:avLst/>
            <a:gdLst/>
            <a:ahLst/>
            <a:cxnLst/>
            <a:rect l="l" t="t" r="r" b="b"/>
            <a:pathLst>
              <a:path w="82555" h="92496">
                <a:moveTo>
                  <a:pt x="2530" y="62404"/>
                </a:moveTo>
                <a:lnTo>
                  <a:pt x="8256" y="74168"/>
                </a:lnTo>
                <a:lnTo>
                  <a:pt x="7680" y="53872"/>
                </a:lnTo>
                <a:lnTo>
                  <a:pt x="7680" y="38511"/>
                </a:lnTo>
                <a:lnTo>
                  <a:pt x="12834" y="25229"/>
                </a:lnTo>
                <a:lnTo>
                  <a:pt x="20126" y="16099"/>
                </a:lnTo>
                <a:lnTo>
                  <a:pt x="28986" y="10426"/>
                </a:lnTo>
                <a:lnTo>
                  <a:pt x="38695" y="8109"/>
                </a:lnTo>
                <a:lnTo>
                  <a:pt x="48536" y="9046"/>
                </a:lnTo>
                <a:lnTo>
                  <a:pt x="57792" y="13136"/>
                </a:lnTo>
                <a:lnTo>
                  <a:pt x="65745" y="20278"/>
                </a:lnTo>
                <a:lnTo>
                  <a:pt x="71678" y="30370"/>
                </a:lnTo>
                <a:lnTo>
                  <a:pt x="74874" y="43311"/>
                </a:lnTo>
                <a:lnTo>
                  <a:pt x="74874" y="50992"/>
                </a:lnTo>
                <a:lnTo>
                  <a:pt x="72944" y="60009"/>
                </a:lnTo>
                <a:lnTo>
                  <a:pt x="67733" y="70727"/>
                </a:lnTo>
                <a:lnTo>
                  <a:pt x="60294" y="78615"/>
                </a:lnTo>
                <a:lnTo>
                  <a:pt x="51336" y="83534"/>
                </a:lnTo>
                <a:lnTo>
                  <a:pt x="41571" y="85342"/>
                </a:lnTo>
                <a:lnTo>
                  <a:pt x="31709" y="83901"/>
                </a:lnTo>
                <a:lnTo>
                  <a:pt x="22459" y="79069"/>
                </a:lnTo>
                <a:lnTo>
                  <a:pt x="14533" y="70707"/>
                </a:lnTo>
                <a:lnTo>
                  <a:pt x="15718" y="82947"/>
                </a:lnTo>
                <a:lnTo>
                  <a:pt x="24442" y="88852"/>
                </a:lnTo>
                <a:lnTo>
                  <a:pt x="33951" y="91998"/>
                </a:lnTo>
                <a:lnTo>
                  <a:pt x="43770" y="92496"/>
                </a:lnTo>
                <a:lnTo>
                  <a:pt x="53424" y="90460"/>
                </a:lnTo>
                <a:lnTo>
                  <a:pt x="62435" y="86002"/>
                </a:lnTo>
                <a:lnTo>
                  <a:pt x="70330" y="79235"/>
                </a:lnTo>
                <a:lnTo>
                  <a:pt x="76632" y="70271"/>
                </a:lnTo>
                <a:lnTo>
                  <a:pt x="80865" y="59224"/>
                </a:lnTo>
                <a:lnTo>
                  <a:pt x="82555" y="46207"/>
                </a:lnTo>
                <a:lnTo>
                  <a:pt x="82555" y="41391"/>
                </a:lnTo>
                <a:lnTo>
                  <a:pt x="81594" y="36590"/>
                </a:lnTo>
                <a:lnTo>
                  <a:pt x="76789" y="22900"/>
                </a:lnTo>
                <a:lnTo>
                  <a:pt x="69786" y="12786"/>
                </a:lnTo>
                <a:lnTo>
                  <a:pt x="61036" y="5594"/>
                </a:lnTo>
                <a:lnTo>
                  <a:pt x="51134" y="1330"/>
                </a:lnTo>
                <a:lnTo>
                  <a:pt x="40678" y="0"/>
                </a:lnTo>
                <a:lnTo>
                  <a:pt x="30264" y="1608"/>
                </a:lnTo>
                <a:lnTo>
                  <a:pt x="20489" y="6162"/>
                </a:lnTo>
                <a:lnTo>
                  <a:pt x="11948" y="13667"/>
                </a:lnTo>
                <a:lnTo>
                  <a:pt x="5240" y="24128"/>
                </a:lnTo>
                <a:lnTo>
                  <a:pt x="960" y="37550"/>
                </a:lnTo>
                <a:lnTo>
                  <a:pt x="0" y="42351"/>
                </a:lnTo>
                <a:lnTo>
                  <a:pt x="0" y="51952"/>
                </a:lnTo>
                <a:lnTo>
                  <a:pt x="960" y="55793"/>
                </a:lnTo>
                <a:lnTo>
                  <a:pt x="1920" y="60593"/>
                </a:lnTo>
                <a:lnTo>
                  <a:pt x="2530" y="62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1" name="object 531"/>
          <p:cNvSpPr/>
          <p:nvPr/>
        </p:nvSpPr>
        <p:spPr>
          <a:xfrm>
            <a:off x="1505474" y="8101248"/>
            <a:ext cx="73907" cy="85435"/>
          </a:xfrm>
          <a:custGeom>
            <a:avLst/>
            <a:gdLst/>
            <a:ahLst/>
            <a:cxnLst/>
            <a:rect l="l" t="t" r="r" b="b"/>
            <a:pathLst>
              <a:path w="73907" h="85435">
                <a:moveTo>
                  <a:pt x="0" y="42230"/>
                </a:moveTo>
                <a:lnTo>
                  <a:pt x="492" y="49382"/>
                </a:lnTo>
                <a:lnTo>
                  <a:pt x="4776" y="63687"/>
                </a:lnTo>
                <a:lnTo>
                  <a:pt x="12766" y="75116"/>
                </a:lnTo>
                <a:lnTo>
                  <a:pt x="23617" y="82692"/>
                </a:lnTo>
                <a:lnTo>
                  <a:pt x="36478" y="85435"/>
                </a:lnTo>
                <a:lnTo>
                  <a:pt x="43337" y="84741"/>
                </a:lnTo>
                <a:lnTo>
                  <a:pt x="55578" y="79562"/>
                </a:lnTo>
                <a:lnTo>
                  <a:pt x="65257" y="70119"/>
                </a:lnTo>
                <a:lnTo>
                  <a:pt x="71619" y="57359"/>
                </a:lnTo>
                <a:lnTo>
                  <a:pt x="73907" y="42230"/>
                </a:lnTo>
                <a:lnTo>
                  <a:pt x="73432" y="35463"/>
                </a:lnTo>
                <a:lnTo>
                  <a:pt x="69140" y="21521"/>
                </a:lnTo>
                <a:lnTo>
                  <a:pt x="61026" y="10264"/>
                </a:lnTo>
                <a:lnTo>
                  <a:pt x="49877" y="2740"/>
                </a:lnTo>
                <a:lnTo>
                  <a:pt x="36478" y="0"/>
                </a:lnTo>
                <a:lnTo>
                  <a:pt x="31156" y="451"/>
                </a:lnTo>
                <a:lnTo>
                  <a:pt x="18849" y="5303"/>
                </a:lnTo>
                <a:lnTo>
                  <a:pt x="8965" y="14607"/>
                </a:lnTo>
                <a:lnTo>
                  <a:pt x="2388" y="27277"/>
                </a:lnTo>
                <a:lnTo>
                  <a:pt x="0" y="422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2" name="object 532"/>
          <p:cNvSpPr/>
          <p:nvPr/>
        </p:nvSpPr>
        <p:spPr>
          <a:xfrm>
            <a:off x="1515903" y="8156787"/>
            <a:ext cx="57867" cy="33317"/>
          </a:xfrm>
          <a:custGeom>
            <a:avLst/>
            <a:gdLst/>
            <a:ahLst/>
            <a:cxnLst/>
            <a:rect l="l" t="t" r="r" b="b"/>
            <a:pathLst>
              <a:path w="57867" h="33317">
                <a:moveTo>
                  <a:pt x="0" y="11259"/>
                </a:moveTo>
                <a:lnTo>
                  <a:pt x="1773" y="24534"/>
                </a:lnTo>
                <a:lnTo>
                  <a:pt x="10624" y="30162"/>
                </a:lnTo>
                <a:lnTo>
                  <a:pt x="20156" y="33050"/>
                </a:lnTo>
                <a:lnTo>
                  <a:pt x="29909" y="33317"/>
                </a:lnTo>
                <a:lnTo>
                  <a:pt x="39423" y="31087"/>
                </a:lnTo>
                <a:lnTo>
                  <a:pt x="48239" y="26478"/>
                </a:lnTo>
                <a:lnTo>
                  <a:pt x="55896" y="19613"/>
                </a:lnTo>
                <a:lnTo>
                  <a:pt x="57867" y="0"/>
                </a:lnTo>
                <a:lnTo>
                  <a:pt x="52738" y="10882"/>
                </a:lnTo>
                <a:lnTo>
                  <a:pt x="45345" y="18911"/>
                </a:lnTo>
                <a:lnTo>
                  <a:pt x="36420" y="23943"/>
                </a:lnTo>
                <a:lnTo>
                  <a:pt x="26692" y="25836"/>
                </a:lnTo>
                <a:lnTo>
                  <a:pt x="16892" y="24449"/>
                </a:lnTo>
                <a:lnTo>
                  <a:pt x="7751" y="19637"/>
                </a:lnTo>
                <a:lnTo>
                  <a:pt x="0" y="112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3" name="object 533"/>
          <p:cNvSpPr/>
          <p:nvPr/>
        </p:nvSpPr>
        <p:spPr>
          <a:xfrm>
            <a:off x="1500675" y="8097772"/>
            <a:ext cx="82547" cy="83550"/>
          </a:xfrm>
          <a:custGeom>
            <a:avLst/>
            <a:gdLst/>
            <a:ahLst/>
            <a:cxnLst/>
            <a:rect l="l" t="t" r="r" b="b"/>
            <a:pathLst>
              <a:path w="82547" h="83550">
                <a:moveTo>
                  <a:pt x="77164" y="69629"/>
                </a:moveTo>
                <a:lnTo>
                  <a:pt x="81125" y="58614"/>
                </a:lnTo>
                <a:lnTo>
                  <a:pt x="82547" y="45706"/>
                </a:lnTo>
                <a:lnTo>
                  <a:pt x="82547" y="41866"/>
                </a:lnTo>
                <a:lnTo>
                  <a:pt x="81587" y="37065"/>
                </a:lnTo>
                <a:lnTo>
                  <a:pt x="76755" y="22525"/>
                </a:lnTo>
                <a:lnTo>
                  <a:pt x="69890" y="12479"/>
                </a:lnTo>
                <a:lnTo>
                  <a:pt x="61267" y="5387"/>
                </a:lnTo>
                <a:lnTo>
                  <a:pt x="51473" y="1233"/>
                </a:lnTo>
                <a:lnTo>
                  <a:pt x="41095" y="0"/>
                </a:lnTo>
                <a:lnTo>
                  <a:pt x="30718" y="1671"/>
                </a:lnTo>
                <a:lnTo>
                  <a:pt x="20930" y="6230"/>
                </a:lnTo>
                <a:lnTo>
                  <a:pt x="12316" y="13660"/>
                </a:lnTo>
                <a:lnTo>
                  <a:pt x="5463" y="23944"/>
                </a:lnTo>
                <a:lnTo>
                  <a:pt x="958" y="37065"/>
                </a:lnTo>
                <a:lnTo>
                  <a:pt x="958" y="41866"/>
                </a:lnTo>
                <a:lnTo>
                  <a:pt x="0" y="46666"/>
                </a:lnTo>
                <a:lnTo>
                  <a:pt x="958" y="51467"/>
                </a:lnTo>
                <a:lnTo>
                  <a:pt x="958" y="55307"/>
                </a:lnTo>
                <a:lnTo>
                  <a:pt x="1917" y="60108"/>
                </a:lnTo>
                <a:lnTo>
                  <a:pt x="3183" y="63587"/>
                </a:lnTo>
                <a:lnTo>
                  <a:pt x="9292" y="75060"/>
                </a:lnTo>
                <a:lnTo>
                  <a:pt x="17002" y="83550"/>
                </a:lnTo>
                <a:lnTo>
                  <a:pt x="15228" y="70275"/>
                </a:lnTo>
                <a:lnTo>
                  <a:pt x="9596" y="58188"/>
                </a:lnTo>
                <a:lnTo>
                  <a:pt x="8638" y="54347"/>
                </a:lnTo>
                <a:lnTo>
                  <a:pt x="7679" y="50507"/>
                </a:lnTo>
                <a:lnTo>
                  <a:pt x="7679" y="41866"/>
                </a:lnTo>
                <a:lnTo>
                  <a:pt x="8638" y="38025"/>
                </a:lnTo>
                <a:lnTo>
                  <a:pt x="12415" y="26620"/>
                </a:lnTo>
                <a:lnTo>
                  <a:pt x="19254" y="16888"/>
                </a:lnTo>
                <a:lnTo>
                  <a:pt x="28002" y="10631"/>
                </a:lnTo>
                <a:lnTo>
                  <a:pt x="37841" y="7792"/>
                </a:lnTo>
                <a:lnTo>
                  <a:pt x="47956" y="8312"/>
                </a:lnTo>
                <a:lnTo>
                  <a:pt x="57532" y="12135"/>
                </a:lnTo>
                <a:lnTo>
                  <a:pt x="65753" y="19202"/>
                </a:lnTo>
                <a:lnTo>
                  <a:pt x="71803" y="29457"/>
                </a:lnTo>
                <a:lnTo>
                  <a:pt x="74866" y="42841"/>
                </a:lnTo>
                <a:lnTo>
                  <a:pt x="75841" y="46666"/>
                </a:lnTo>
                <a:lnTo>
                  <a:pt x="74866" y="50507"/>
                </a:lnTo>
                <a:lnTo>
                  <a:pt x="73095" y="59015"/>
                </a:lnTo>
                <a:lnTo>
                  <a:pt x="71125" y="78629"/>
                </a:lnTo>
                <a:lnTo>
                  <a:pt x="77164" y="696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4" name="object 534"/>
          <p:cNvSpPr/>
          <p:nvPr/>
        </p:nvSpPr>
        <p:spPr>
          <a:xfrm>
            <a:off x="3492611" y="7535829"/>
            <a:ext cx="74874" cy="84475"/>
          </a:xfrm>
          <a:custGeom>
            <a:avLst/>
            <a:gdLst/>
            <a:ahLst/>
            <a:cxnLst/>
            <a:rect l="l" t="t" r="r" b="b"/>
            <a:pathLst>
              <a:path w="74874" h="84475">
                <a:moveTo>
                  <a:pt x="0" y="42230"/>
                </a:moveTo>
                <a:lnTo>
                  <a:pt x="477" y="49242"/>
                </a:lnTo>
                <a:lnTo>
                  <a:pt x="4774" y="63376"/>
                </a:lnTo>
                <a:lnTo>
                  <a:pt x="12891" y="74529"/>
                </a:lnTo>
                <a:lnTo>
                  <a:pt x="24039" y="81846"/>
                </a:lnTo>
                <a:lnTo>
                  <a:pt x="37429" y="84475"/>
                </a:lnTo>
                <a:lnTo>
                  <a:pt x="43617" y="83939"/>
                </a:lnTo>
                <a:lnTo>
                  <a:pt x="56111" y="79120"/>
                </a:lnTo>
                <a:lnTo>
                  <a:pt x="66010" y="69994"/>
                </a:lnTo>
                <a:lnTo>
                  <a:pt x="72527" y="57413"/>
                </a:lnTo>
                <a:lnTo>
                  <a:pt x="74874" y="42230"/>
                </a:lnTo>
                <a:lnTo>
                  <a:pt x="74396" y="35452"/>
                </a:lnTo>
                <a:lnTo>
                  <a:pt x="70099" y="21514"/>
                </a:lnTo>
                <a:lnTo>
                  <a:pt x="61980" y="10260"/>
                </a:lnTo>
                <a:lnTo>
                  <a:pt x="50827" y="2739"/>
                </a:lnTo>
                <a:lnTo>
                  <a:pt x="37429" y="0"/>
                </a:lnTo>
                <a:lnTo>
                  <a:pt x="31266" y="557"/>
                </a:lnTo>
                <a:lnTo>
                  <a:pt x="18770" y="5547"/>
                </a:lnTo>
                <a:lnTo>
                  <a:pt x="8868" y="14855"/>
                </a:lnTo>
                <a:lnTo>
                  <a:pt x="2348" y="27432"/>
                </a:lnTo>
                <a:lnTo>
                  <a:pt x="0" y="422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5" name="object 535"/>
          <p:cNvSpPr/>
          <p:nvPr/>
        </p:nvSpPr>
        <p:spPr>
          <a:xfrm>
            <a:off x="3497412" y="7585740"/>
            <a:ext cx="8313" cy="30027"/>
          </a:xfrm>
          <a:custGeom>
            <a:avLst/>
            <a:gdLst/>
            <a:ahLst/>
            <a:cxnLst/>
            <a:rect l="l" t="t" r="r" b="b"/>
            <a:pathLst>
              <a:path w="8313" h="30027">
                <a:moveTo>
                  <a:pt x="960" y="3840"/>
                </a:moveTo>
                <a:lnTo>
                  <a:pt x="0" y="0"/>
                </a:lnTo>
                <a:lnTo>
                  <a:pt x="747" y="21558"/>
                </a:lnTo>
                <a:lnTo>
                  <a:pt x="8313" y="30027"/>
                </a:lnTo>
                <a:lnTo>
                  <a:pt x="96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6" name="object 536"/>
          <p:cNvSpPr/>
          <p:nvPr/>
        </p:nvSpPr>
        <p:spPr>
          <a:xfrm>
            <a:off x="3488771" y="7531867"/>
            <a:ext cx="82555" cy="92641"/>
          </a:xfrm>
          <a:custGeom>
            <a:avLst/>
            <a:gdLst/>
            <a:ahLst/>
            <a:cxnLst/>
            <a:rect l="l" t="t" r="r" b="b"/>
            <a:pathLst>
              <a:path w="82555" h="92641">
                <a:moveTo>
                  <a:pt x="0" y="42351"/>
                </a:moveTo>
                <a:lnTo>
                  <a:pt x="0" y="51952"/>
                </a:lnTo>
                <a:lnTo>
                  <a:pt x="960" y="55793"/>
                </a:lnTo>
                <a:lnTo>
                  <a:pt x="1920" y="59633"/>
                </a:lnTo>
                <a:lnTo>
                  <a:pt x="3425" y="63978"/>
                </a:lnTo>
                <a:lnTo>
                  <a:pt x="9388" y="75431"/>
                </a:lnTo>
                <a:lnTo>
                  <a:pt x="8641" y="53872"/>
                </a:lnTo>
                <a:lnTo>
                  <a:pt x="7680" y="50032"/>
                </a:lnTo>
                <a:lnTo>
                  <a:pt x="7680" y="42351"/>
                </a:lnTo>
                <a:lnTo>
                  <a:pt x="8641" y="38511"/>
                </a:lnTo>
                <a:lnTo>
                  <a:pt x="12282" y="27732"/>
                </a:lnTo>
                <a:lnTo>
                  <a:pt x="19052" y="17664"/>
                </a:lnTo>
                <a:lnTo>
                  <a:pt x="27638" y="11079"/>
                </a:lnTo>
                <a:lnTo>
                  <a:pt x="37282" y="7934"/>
                </a:lnTo>
                <a:lnTo>
                  <a:pt x="47227" y="8189"/>
                </a:lnTo>
                <a:lnTo>
                  <a:pt x="56716" y="11799"/>
                </a:lnTo>
                <a:lnTo>
                  <a:pt x="64991" y="18725"/>
                </a:lnTo>
                <a:lnTo>
                  <a:pt x="71296" y="28923"/>
                </a:lnTo>
                <a:lnTo>
                  <a:pt x="74874" y="42351"/>
                </a:lnTo>
                <a:lnTo>
                  <a:pt x="74874" y="50992"/>
                </a:lnTo>
                <a:lnTo>
                  <a:pt x="72874" y="60162"/>
                </a:lnTo>
                <a:lnTo>
                  <a:pt x="67573" y="70822"/>
                </a:lnTo>
                <a:lnTo>
                  <a:pt x="60045" y="78644"/>
                </a:lnTo>
                <a:lnTo>
                  <a:pt x="51029" y="83482"/>
                </a:lnTo>
                <a:lnTo>
                  <a:pt x="41268" y="85186"/>
                </a:lnTo>
                <a:lnTo>
                  <a:pt x="31503" y="83609"/>
                </a:lnTo>
                <a:lnTo>
                  <a:pt x="22476" y="78603"/>
                </a:lnTo>
                <a:lnTo>
                  <a:pt x="14928" y="70021"/>
                </a:lnTo>
                <a:lnTo>
                  <a:pt x="9601" y="57713"/>
                </a:lnTo>
                <a:lnTo>
                  <a:pt x="16954" y="83900"/>
                </a:lnTo>
                <a:lnTo>
                  <a:pt x="25671" y="89510"/>
                </a:lnTo>
                <a:lnTo>
                  <a:pt x="35086" y="92382"/>
                </a:lnTo>
                <a:lnTo>
                  <a:pt x="44748" y="92641"/>
                </a:lnTo>
                <a:lnTo>
                  <a:pt x="54203" y="90409"/>
                </a:lnTo>
                <a:lnTo>
                  <a:pt x="63000" y="85809"/>
                </a:lnTo>
                <a:lnTo>
                  <a:pt x="70686" y="78964"/>
                </a:lnTo>
                <a:lnTo>
                  <a:pt x="76808" y="69997"/>
                </a:lnTo>
                <a:lnTo>
                  <a:pt x="80915" y="59032"/>
                </a:lnTo>
                <a:lnTo>
                  <a:pt x="82555" y="46191"/>
                </a:lnTo>
                <a:lnTo>
                  <a:pt x="81594" y="36590"/>
                </a:lnTo>
                <a:lnTo>
                  <a:pt x="77030" y="22900"/>
                </a:lnTo>
                <a:lnTo>
                  <a:pt x="70158" y="12786"/>
                </a:lnTo>
                <a:lnTo>
                  <a:pt x="61460" y="5594"/>
                </a:lnTo>
                <a:lnTo>
                  <a:pt x="51548" y="1330"/>
                </a:lnTo>
                <a:lnTo>
                  <a:pt x="41036" y="0"/>
                </a:lnTo>
                <a:lnTo>
                  <a:pt x="30539" y="1608"/>
                </a:lnTo>
                <a:lnTo>
                  <a:pt x="20669" y="6162"/>
                </a:lnTo>
                <a:lnTo>
                  <a:pt x="12040" y="13667"/>
                </a:lnTo>
                <a:lnTo>
                  <a:pt x="5266" y="24128"/>
                </a:lnTo>
                <a:lnTo>
                  <a:pt x="960" y="37550"/>
                </a:lnTo>
                <a:lnTo>
                  <a:pt x="0" y="423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7" name="object 537"/>
          <p:cNvSpPr/>
          <p:nvPr/>
        </p:nvSpPr>
        <p:spPr>
          <a:xfrm>
            <a:off x="3386053" y="7434072"/>
            <a:ext cx="115199" cy="90236"/>
          </a:xfrm>
          <a:custGeom>
            <a:avLst/>
            <a:gdLst/>
            <a:ahLst/>
            <a:cxnLst/>
            <a:rect l="l" t="t" r="r" b="b"/>
            <a:pathLst>
              <a:path w="115199" h="90236">
                <a:moveTo>
                  <a:pt x="30723" y="90236"/>
                </a:moveTo>
                <a:lnTo>
                  <a:pt x="30723" y="87355"/>
                </a:lnTo>
                <a:lnTo>
                  <a:pt x="24002" y="87355"/>
                </a:lnTo>
                <a:lnTo>
                  <a:pt x="22082" y="86395"/>
                </a:lnTo>
                <a:lnTo>
                  <a:pt x="20162" y="84475"/>
                </a:lnTo>
                <a:lnTo>
                  <a:pt x="19202" y="83515"/>
                </a:lnTo>
                <a:lnTo>
                  <a:pt x="18242" y="79674"/>
                </a:lnTo>
                <a:lnTo>
                  <a:pt x="18242" y="14401"/>
                </a:lnTo>
                <a:lnTo>
                  <a:pt x="52791" y="90236"/>
                </a:lnTo>
                <a:lnTo>
                  <a:pt x="55686" y="90236"/>
                </a:lnTo>
                <a:lnTo>
                  <a:pt x="90236" y="14401"/>
                </a:lnTo>
                <a:lnTo>
                  <a:pt x="90236" y="79674"/>
                </a:lnTo>
                <a:lnTo>
                  <a:pt x="89275" y="82555"/>
                </a:lnTo>
                <a:lnTo>
                  <a:pt x="88315" y="83515"/>
                </a:lnTo>
                <a:lnTo>
                  <a:pt x="86395" y="86395"/>
                </a:lnTo>
                <a:lnTo>
                  <a:pt x="84475" y="87355"/>
                </a:lnTo>
                <a:lnTo>
                  <a:pt x="76794" y="87355"/>
                </a:lnTo>
                <a:lnTo>
                  <a:pt x="76794" y="90236"/>
                </a:lnTo>
                <a:lnTo>
                  <a:pt x="115199" y="90236"/>
                </a:lnTo>
                <a:lnTo>
                  <a:pt x="115199" y="87355"/>
                </a:lnTo>
                <a:lnTo>
                  <a:pt x="108478" y="87355"/>
                </a:lnTo>
                <a:lnTo>
                  <a:pt x="105597" y="86395"/>
                </a:lnTo>
                <a:lnTo>
                  <a:pt x="104637" y="84475"/>
                </a:lnTo>
                <a:lnTo>
                  <a:pt x="103677" y="83515"/>
                </a:lnTo>
                <a:lnTo>
                  <a:pt x="102717" y="79674"/>
                </a:lnTo>
                <a:lnTo>
                  <a:pt x="102717" y="7680"/>
                </a:lnTo>
                <a:lnTo>
                  <a:pt x="103677" y="5760"/>
                </a:lnTo>
                <a:lnTo>
                  <a:pt x="105597" y="3840"/>
                </a:lnTo>
                <a:lnTo>
                  <a:pt x="108478" y="2880"/>
                </a:lnTo>
                <a:lnTo>
                  <a:pt x="115199" y="2880"/>
                </a:lnTo>
                <a:lnTo>
                  <a:pt x="115199" y="0"/>
                </a:lnTo>
                <a:lnTo>
                  <a:pt x="90236" y="0"/>
                </a:lnTo>
                <a:lnTo>
                  <a:pt x="57591" y="70073"/>
                </a:lnTo>
                <a:lnTo>
                  <a:pt x="24963" y="0"/>
                </a:lnTo>
                <a:lnTo>
                  <a:pt x="0" y="0"/>
                </a:lnTo>
                <a:lnTo>
                  <a:pt x="0" y="2880"/>
                </a:lnTo>
                <a:lnTo>
                  <a:pt x="6720" y="2880"/>
                </a:lnTo>
                <a:lnTo>
                  <a:pt x="7680" y="3840"/>
                </a:lnTo>
                <a:lnTo>
                  <a:pt x="9601" y="4785"/>
                </a:lnTo>
                <a:lnTo>
                  <a:pt x="10561" y="5760"/>
                </a:lnTo>
                <a:lnTo>
                  <a:pt x="11521" y="7680"/>
                </a:lnTo>
                <a:lnTo>
                  <a:pt x="12481" y="8625"/>
                </a:lnTo>
                <a:lnTo>
                  <a:pt x="12481" y="82555"/>
                </a:lnTo>
                <a:lnTo>
                  <a:pt x="11521" y="83515"/>
                </a:lnTo>
                <a:lnTo>
                  <a:pt x="9601" y="86395"/>
                </a:lnTo>
                <a:lnTo>
                  <a:pt x="6720" y="87355"/>
                </a:lnTo>
                <a:lnTo>
                  <a:pt x="0" y="87355"/>
                </a:lnTo>
                <a:lnTo>
                  <a:pt x="0" y="90236"/>
                </a:lnTo>
                <a:lnTo>
                  <a:pt x="30723" y="90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8" name="object 538"/>
          <p:cNvSpPr/>
          <p:nvPr/>
        </p:nvSpPr>
        <p:spPr>
          <a:xfrm>
            <a:off x="1583222" y="8161721"/>
            <a:ext cx="95051" cy="91196"/>
          </a:xfrm>
          <a:custGeom>
            <a:avLst/>
            <a:gdLst/>
            <a:ahLst/>
            <a:cxnLst/>
            <a:rect l="l" t="t" r="r" b="b"/>
            <a:pathLst>
              <a:path w="95051" h="91196">
                <a:moveTo>
                  <a:pt x="69128" y="81594"/>
                </a:moveTo>
                <a:lnTo>
                  <a:pt x="69128" y="85435"/>
                </a:lnTo>
                <a:lnTo>
                  <a:pt x="68168" y="86395"/>
                </a:lnTo>
                <a:lnTo>
                  <a:pt x="67208" y="87355"/>
                </a:lnTo>
                <a:lnTo>
                  <a:pt x="66248" y="88315"/>
                </a:lnTo>
                <a:lnTo>
                  <a:pt x="63367" y="89275"/>
                </a:lnTo>
                <a:lnTo>
                  <a:pt x="60487" y="89275"/>
                </a:lnTo>
                <a:lnTo>
                  <a:pt x="60487" y="91196"/>
                </a:lnTo>
                <a:lnTo>
                  <a:pt x="95051" y="91196"/>
                </a:lnTo>
                <a:lnTo>
                  <a:pt x="95051" y="89275"/>
                </a:lnTo>
                <a:lnTo>
                  <a:pt x="92171" y="89275"/>
                </a:lnTo>
                <a:lnTo>
                  <a:pt x="89291" y="88315"/>
                </a:lnTo>
                <a:lnTo>
                  <a:pt x="86395" y="86395"/>
                </a:lnTo>
                <a:lnTo>
                  <a:pt x="82570" y="80634"/>
                </a:lnTo>
                <a:lnTo>
                  <a:pt x="79689" y="74874"/>
                </a:lnTo>
                <a:lnTo>
                  <a:pt x="48966" y="0"/>
                </a:lnTo>
                <a:lnTo>
                  <a:pt x="59527" y="56631"/>
                </a:lnTo>
                <a:lnTo>
                  <a:pt x="28803" y="56631"/>
                </a:lnTo>
                <a:lnTo>
                  <a:pt x="46085" y="0"/>
                </a:lnTo>
                <a:lnTo>
                  <a:pt x="15377" y="73913"/>
                </a:lnTo>
                <a:lnTo>
                  <a:pt x="12481" y="80634"/>
                </a:lnTo>
                <a:lnTo>
                  <a:pt x="9601" y="84475"/>
                </a:lnTo>
                <a:lnTo>
                  <a:pt x="7696" y="86395"/>
                </a:lnTo>
                <a:lnTo>
                  <a:pt x="6720" y="87355"/>
                </a:lnTo>
                <a:lnTo>
                  <a:pt x="3855" y="88315"/>
                </a:lnTo>
                <a:lnTo>
                  <a:pt x="0" y="89275"/>
                </a:lnTo>
                <a:lnTo>
                  <a:pt x="0" y="91196"/>
                </a:lnTo>
                <a:lnTo>
                  <a:pt x="28803" y="91196"/>
                </a:lnTo>
                <a:lnTo>
                  <a:pt x="28803" y="89275"/>
                </a:lnTo>
                <a:lnTo>
                  <a:pt x="24003" y="89275"/>
                </a:lnTo>
                <a:lnTo>
                  <a:pt x="21122" y="88315"/>
                </a:lnTo>
                <a:lnTo>
                  <a:pt x="20162" y="87355"/>
                </a:lnTo>
                <a:lnTo>
                  <a:pt x="18242" y="86395"/>
                </a:lnTo>
                <a:lnTo>
                  <a:pt x="18242" y="81594"/>
                </a:lnTo>
                <a:lnTo>
                  <a:pt x="19202" y="78714"/>
                </a:lnTo>
                <a:lnTo>
                  <a:pt x="20162" y="75834"/>
                </a:lnTo>
                <a:lnTo>
                  <a:pt x="25923" y="61447"/>
                </a:lnTo>
                <a:lnTo>
                  <a:pt x="61447" y="61447"/>
                </a:lnTo>
                <a:lnTo>
                  <a:pt x="66248" y="74874"/>
                </a:lnTo>
                <a:lnTo>
                  <a:pt x="68168" y="78714"/>
                </a:lnTo>
                <a:lnTo>
                  <a:pt x="69128" y="81594"/>
                </a:lnTo>
                <a:close/>
              </a:path>
              <a:path w="95051" h="91196">
                <a:moveTo>
                  <a:pt x="46085" y="0"/>
                </a:moveTo>
                <a:lnTo>
                  <a:pt x="28803" y="56631"/>
                </a:lnTo>
                <a:lnTo>
                  <a:pt x="44165" y="20162"/>
                </a:lnTo>
                <a:lnTo>
                  <a:pt x="59527" y="56631"/>
                </a:lnTo>
                <a:lnTo>
                  <a:pt x="48966" y="0"/>
                </a:lnTo>
                <a:lnTo>
                  <a:pt x="460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9" name="object 539"/>
          <p:cNvSpPr/>
          <p:nvPr/>
        </p:nvSpPr>
        <p:spPr>
          <a:xfrm>
            <a:off x="2620959" y="8021574"/>
            <a:ext cx="95996" cy="92156"/>
          </a:xfrm>
          <a:custGeom>
            <a:avLst/>
            <a:gdLst/>
            <a:ahLst/>
            <a:cxnLst/>
            <a:rect l="l" t="t" r="r" b="b"/>
            <a:pathLst>
              <a:path w="95996" h="92156">
                <a:moveTo>
                  <a:pt x="27828" y="6720"/>
                </a:moveTo>
                <a:lnTo>
                  <a:pt x="28803" y="3840"/>
                </a:lnTo>
                <a:lnTo>
                  <a:pt x="31668" y="2880"/>
                </a:lnTo>
                <a:lnTo>
                  <a:pt x="38389" y="2880"/>
                </a:lnTo>
                <a:lnTo>
                  <a:pt x="38389" y="0"/>
                </a:lnTo>
                <a:lnTo>
                  <a:pt x="0" y="0"/>
                </a:lnTo>
                <a:lnTo>
                  <a:pt x="0" y="2880"/>
                </a:lnTo>
                <a:lnTo>
                  <a:pt x="6720" y="2880"/>
                </a:lnTo>
                <a:lnTo>
                  <a:pt x="9601" y="3840"/>
                </a:lnTo>
                <a:lnTo>
                  <a:pt x="10561" y="5760"/>
                </a:lnTo>
                <a:lnTo>
                  <a:pt x="12481" y="6720"/>
                </a:lnTo>
                <a:lnTo>
                  <a:pt x="13441" y="10561"/>
                </a:lnTo>
                <a:lnTo>
                  <a:pt x="13441" y="69113"/>
                </a:lnTo>
                <a:lnTo>
                  <a:pt x="15361" y="72953"/>
                </a:lnTo>
                <a:lnTo>
                  <a:pt x="17282" y="78714"/>
                </a:lnTo>
                <a:lnTo>
                  <a:pt x="21122" y="83515"/>
                </a:lnTo>
                <a:lnTo>
                  <a:pt x="25923" y="86395"/>
                </a:lnTo>
                <a:lnTo>
                  <a:pt x="30723" y="90236"/>
                </a:lnTo>
                <a:lnTo>
                  <a:pt x="38389" y="92156"/>
                </a:lnTo>
                <a:lnTo>
                  <a:pt x="57591" y="92156"/>
                </a:lnTo>
                <a:lnTo>
                  <a:pt x="64312" y="90236"/>
                </a:lnTo>
                <a:lnTo>
                  <a:pt x="69113" y="86395"/>
                </a:lnTo>
                <a:lnTo>
                  <a:pt x="74874" y="83515"/>
                </a:lnTo>
                <a:lnTo>
                  <a:pt x="78714" y="78714"/>
                </a:lnTo>
                <a:lnTo>
                  <a:pt x="79674" y="73913"/>
                </a:lnTo>
                <a:lnTo>
                  <a:pt x="81594" y="69113"/>
                </a:lnTo>
                <a:lnTo>
                  <a:pt x="82555" y="62392"/>
                </a:lnTo>
                <a:lnTo>
                  <a:pt x="82555" y="11506"/>
                </a:lnTo>
                <a:lnTo>
                  <a:pt x="83515" y="8625"/>
                </a:lnTo>
                <a:lnTo>
                  <a:pt x="84475" y="7680"/>
                </a:lnTo>
                <a:lnTo>
                  <a:pt x="86395" y="3840"/>
                </a:lnTo>
                <a:lnTo>
                  <a:pt x="89275" y="2880"/>
                </a:lnTo>
                <a:lnTo>
                  <a:pt x="95996" y="2880"/>
                </a:lnTo>
                <a:lnTo>
                  <a:pt x="95996" y="0"/>
                </a:lnTo>
                <a:lnTo>
                  <a:pt x="64312" y="0"/>
                </a:lnTo>
                <a:lnTo>
                  <a:pt x="64312" y="2880"/>
                </a:lnTo>
                <a:lnTo>
                  <a:pt x="71033" y="2880"/>
                </a:lnTo>
                <a:lnTo>
                  <a:pt x="72953" y="3840"/>
                </a:lnTo>
                <a:lnTo>
                  <a:pt x="74874" y="5760"/>
                </a:lnTo>
                <a:lnTo>
                  <a:pt x="75834" y="6720"/>
                </a:lnTo>
                <a:lnTo>
                  <a:pt x="76794" y="10561"/>
                </a:lnTo>
                <a:lnTo>
                  <a:pt x="76794" y="61432"/>
                </a:lnTo>
                <a:lnTo>
                  <a:pt x="75834" y="69113"/>
                </a:lnTo>
                <a:lnTo>
                  <a:pt x="73913" y="72953"/>
                </a:lnTo>
                <a:lnTo>
                  <a:pt x="72953" y="76794"/>
                </a:lnTo>
                <a:lnTo>
                  <a:pt x="69113" y="79674"/>
                </a:lnTo>
                <a:lnTo>
                  <a:pt x="65272" y="82555"/>
                </a:lnTo>
                <a:lnTo>
                  <a:pt x="60472" y="85435"/>
                </a:lnTo>
                <a:lnTo>
                  <a:pt x="54726" y="86395"/>
                </a:lnTo>
                <a:lnTo>
                  <a:pt x="44165" y="86395"/>
                </a:lnTo>
                <a:lnTo>
                  <a:pt x="40325" y="85435"/>
                </a:lnTo>
                <a:lnTo>
                  <a:pt x="37444" y="83515"/>
                </a:lnTo>
                <a:lnTo>
                  <a:pt x="34549" y="82555"/>
                </a:lnTo>
                <a:lnTo>
                  <a:pt x="31668" y="79674"/>
                </a:lnTo>
                <a:lnTo>
                  <a:pt x="30723" y="77754"/>
                </a:lnTo>
                <a:lnTo>
                  <a:pt x="28803" y="74874"/>
                </a:lnTo>
                <a:lnTo>
                  <a:pt x="27828" y="71993"/>
                </a:lnTo>
                <a:lnTo>
                  <a:pt x="26883" y="67193"/>
                </a:lnTo>
                <a:lnTo>
                  <a:pt x="25923" y="62392"/>
                </a:lnTo>
                <a:lnTo>
                  <a:pt x="25923" y="11506"/>
                </a:lnTo>
                <a:lnTo>
                  <a:pt x="26883" y="7680"/>
                </a:lnTo>
                <a:lnTo>
                  <a:pt x="27828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0" name="object 540"/>
          <p:cNvSpPr/>
          <p:nvPr/>
        </p:nvSpPr>
        <p:spPr>
          <a:xfrm>
            <a:off x="1542912" y="7191192"/>
            <a:ext cx="1270040" cy="860130"/>
          </a:xfrm>
          <a:custGeom>
            <a:avLst/>
            <a:gdLst/>
            <a:ahLst/>
            <a:cxnLst/>
            <a:rect l="l" t="t" r="r" b="b"/>
            <a:pathLst>
              <a:path w="1270040" h="860130">
                <a:moveTo>
                  <a:pt x="1265240" y="0"/>
                </a:moveTo>
                <a:lnTo>
                  <a:pt x="1215313" y="33604"/>
                </a:lnTo>
                <a:lnTo>
                  <a:pt x="1219154" y="39364"/>
                </a:lnTo>
                <a:lnTo>
                  <a:pt x="1270040" y="5760"/>
                </a:lnTo>
                <a:lnTo>
                  <a:pt x="1265240" y="0"/>
                </a:lnTo>
                <a:close/>
              </a:path>
              <a:path w="1270040" h="860130">
                <a:moveTo>
                  <a:pt x="1197086" y="46085"/>
                </a:moveTo>
                <a:lnTo>
                  <a:pt x="1190365" y="49926"/>
                </a:lnTo>
                <a:lnTo>
                  <a:pt x="1195166" y="56647"/>
                </a:lnTo>
                <a:lnTo>
                  <a:pt x="1200927" y="52806"/>
                </a:lnTo>
                <a:lnTo>
                  <a:pt x="1197086" y="46085"/>
                </a:lnTo>
                <a:close/>
              </a:path>
              <a:path w="1270040" h="860130">
                <a:moveTo>
                  <a:pt x="1172123" y="62392"/>
                </a:moveTo>
                <a:lnTo>
                  <a:pt x="1122212" y="96956"/>
                </a:lnTo>
                <a:lnTo>
                  <a:pt x="1126053" y="102717"/>
                </a:lnTo>
                <a:lnTo>
                  <a:pt x="1175964" y="69113"/>
                </a:lnTo>
                <a:lnTo>
                  <a:pt x="1172123" y="62392"/>
                </a:lnTo>
                <a:close/>
              </a:path>
              <a:path w="1270040" h="860130">
                <a:moveTo>
                  <a:pt x="1103970" y="109438"/>
                </a:moveTo>
                <a:lnTo>
                  <a:pt x="1097249" y="113278"/>
                </a:lnTo>
                <a:lnTo>
                  <a:pt x="1101090" y="119999"/>
                </a:lnTo>
                <a:lnTo>
                  <a:pt x="1107810" y="115199"/>
                </a:lnTo>
                <a:lnTo>
                  <a:pt x="1103970" y="109438"/>
                </a:lnTo>
                <a:close/>
              </a:path>
              <a:path w="1270040" h="860130">
                <a:moveTo>
                  <a:pt x="1078047" y="125760"/>
                </a:moveTo>
                <a:lnTo>
                  <a:pt x="1029081" y="159364"/>
                </a:lnTo>
                <a:lnTo>
                  <a:pt x="1032921" y="166085"/>
                </a:lnTo>
                <a:lnTo>
                  <a:pt x="1082847" y="132481"/>
                </a:lnTo>
                <a:lnTo>
                  <a:pt x="1078047" y="125760"/>
                </a:lnTo>
                <a:close/>
              </a:path>
              <a:path w="1270040" h="860130">
                <a:moveTo>
                  <a:pt x="1009893" y="171831"/>
                </a:moveTo>
                <a:lnTo>
                  <a:pt x="1004133" y="176646"/>
                </a:lnTo>
                <a:lnTo>
                  <a:pt x="1007958" y="182392"/>
                </a:lnTo>
                <a:lnTo>
                  <a:pt x="1013734" y="178551"/>
                </a:lnTo>
                <a:lnTo>
                  <a:pt x="1009893" y="171831"/>
                </a:lnTo>
                <a:close/>
              </a:path>
              <a:path w="1270040" h="860130">
                <a:moveTo>
                  <a:pt x="984930" y="189113"/>
                </a:moveTo>
                <a:lnTo>
                  <a:pt x="935004" y="222717"/>
                </a:lnTo>
                <a:lnTo>
                  <a:pt x="938844" y="229438"/>
                </a:lnTo>
                <a:lnTo>
                  <a:pt x="989731" y="194873"/>
                </a:lnTo>
                <a:lnTo>
                  <a:pt x="984930" y="189113"/>
                </a:lnTo>
                <a:close/>
              </a:path>
              <a:path w="1270040" h="860130">
                <a:moveTo>
                  <a:pt x="916762" y="235198"/>
                </a:moveTo>
                <a:lnTo>
                  <a:pt x="910041" y="239039"/>
                </a:lnTo>
                <a:lnTo>
                  <a:pt x="914857" y="245760"/>
                </a:lnTo>
                <a:lnTo>
                  <a:pt x="920602" y="241919"/>
                </a:lnTo>
                <a:lnTo>
                  <a:pt x="916762" y="235198"/>
                </a:lnTo>
                <a:close/>
              </a:path>
              <a:path w="1270040" h="860130">
                <a:moveTo>
                  <a:pt x="891814" y="252481"/>
                </a:moveTo>
                <a:lnTo>
                  <a:pt x="841888" y="286070"/>
                </a:lnTo>
                <a:lnTo>
                  <a:pt x="845728" y="291830"/>
                </a:lnTo>
                <a:lnTo>
                  <a:pt x="895654" y="258226"/>
                </a:lnTo>
                <a:lnTo>
                  <a:pt x="891814" y="252481"/>
                </a:lnTo>
                <a:close/>
              </a:path>
              <a:path w="1270040" h="860130">
                <a:moveTo>
                  <a:pt x="823645" y="298551"/>
                </a:moveTo>
                <a:lnTo>
                  <a:pt x="816940" y="303352"/>
                </a:lnTo>
                <a:lnTo>
                  <a:pt x="820780" y="309112"/>
                </a:lnTo>
                <a:lnTo>
                  <a:pt x="827486" y="304312"/>
                </a:lnTo>
                <a:lnTo>
                  <a:pt x="823645" y="298551"/>
                </a:lnTo>
                <a:close/>
              </a:path>
              <a:path w="1270040" h="860130">
                <a:moveTo>
                  <a:pt x="797737" y="315833"/>
                </a:moveTo>
                <a:lnTo>
                  <a:pt x="747811" y="348477"/>
                </a:lnTo>
                <a:lnTo>
                  <a:pt x="752612" y="355198"/>
                </a:lnTo>
                <a:lnTo>
                  <a:pt x="802538" y="321594"/>
                </a:lnTo>
                <a:lnTo>
                  <a:pt x="797737" y="315833"/>
                </a:lnTo>
                <a:close/>
              </a:path>
              <a:path w="1270040" h="860130">
                <a:moveTo>
                  <a:pt x="729569" y="361919"/>
                </a:moveTo>
                <a:lnTo>
                  <a:pt x="723823" y="365744"/>
                </a:lnTo>
                <a:lnTo>
                  <a:pt x="727664" y="371505"/>
                </a:lnTo>
                <a:lnTo>
                  <a:pt x="733409" y="367665"/>
                </a:lnTo>
                <a:lnTo>
                  <a:pt x="729569" y="361919"/>
                </a:lnTo>
                <a:close/>
              </a:path>
              <a:path w="1270040" h="860130">
                <a:moveTo>
                  <a:pt x="704621" y="378226"/>
                </a:moveTo>
                <a:lnTo>
                  <a:pt x="654695" y="411830"/>
                </a:lnTo>
                <a:lnTo>
                  <a:pt x="658535" y="418551"/>
                </a:lnTo>
                <a:lnTo>
                  <a:pt x="709422" y="384947"/>
                </a:lnTo>
                <a:lnTo>
                  <a:pt x="704621" y="378226"/>
                </a:lnTo>
                <a:close/>
              </a:path>
              <a:path w="1270040" h="860130">
                <a:moveTo>
                  <a:pt x="635492" y="424312"/>
                </a:moveTo>
                <a:lnTo>
                  <a:pt x="629747" y="429112"/>
                </a:lnTo>
                <a:lnTo>
                  <a:pt x="633572" y="435833"/>
                </a:lnTo>
                <a:lnTo>
                  <a:pt x="640293" y="431032"/>
                </a:lnTo>
                <a:lnTo>
                  <a:pt x="635492" y="424312"/>
                </a:lnTo>
                <a:close/>
              </a:path>
              <a:path w="1270040" h="860130">
                <a:moveTo>
                  <a:pt x="611505" y="441594"/>
                </a:moveTo>
                <a:lnTo>
                  <a:pt x="561578" y="475183"/>
                </a:lnTo>
                <a:lnTo>
                  <a:pt x="565419" y="480943"/>
                </a:lnTo>
                <a:lnTo>
                  <a:pt x="615345" y="448315"/>
                </a:lnTo>
                <a:lnTo>
                  <a:pt x="611505" y="441594"/>
                </a:lnTo>
                <a:close/>
              </a:path>
              <a:path w="1270040" h="860130">
                <a:moveTo>
                  <a:pt x="542376" y="487664"/>
                </a:moveTo>
                <a:lnTo>
                  <a:pt x="536615" y="492465"/>
                </a:lnTo>
                <a:lnTo>
                  <a:pt x="540456" y="498226"/>
                </a:lnTo>
                <a:lnTo>
                  <a:pt x="547176" y="494385"/>
                </a:lnTo>
                <a:lnTo>
                  <a:pt x="542376" y="487664"/>
                </a:lnTo>
                <a:close/>
              </a:path>
              <a:path w="1270040" h="860130">
                <a:moveTo>
                  <a:pt x="517428" y="504946"/>
                </a:moveTo>
                <a:lnTo>
                  <a:pt x="467502" y="538551"/>
                </a:lnTo>
                <a:lnTo>
                  <a:pt x="472302" y="544311"/>
                </a:lnTo>
                <a:lnTo>
                  <a:pt x="521268" y="510707"/>
                </a:lnTo>
                <a:lnTo>
                  <a:pt x="517428" y="504946"/>
                </a:lnTo>
                <a:close/>
              </a:path>
              <a:path w="1270040" h="860130">
                <a:moveTo>
                  <a:pt x="449259" y="551032"/>
                </a:moveTo>
                <a:lnTo>
                  <a:pt x="442539" y="554857"/>
                </a:lnTo>
                <a:lnTo>
                  <a:pt x="447354" y="561578"/>
                </a:lnTo>
                <a:lnTo>
                  <a:pt x="453100" y="556778"/>
                </a:lnTo>
                <a:lnTo>
                  <a:pt x="449259" y="551032"/>
                </a:lnTo>
                <a:close/>
              </a:path>
              <a:path w="1270040" h="860130">
                <a:moveTo>
                  <a:pt x="424296" y="568314"/>
                </a:moveTo>
                <a:lnTo>
                  <a:pt x="374385" y="601903"/>
                </a:lnTo>
                <a:lnTo>
                  <a:pt x="378226" y="607664"/>
                </a:lnTo>
                <a:lnTo>
                  <a:pt x="428137" y="574060"/>
                </a:lnTo>
                <a:lnTo>
                  <a:pt x="424296" y="568314"/>
                </a:lnTo>
                <a:close/>
              </a:path>
              <a:path w="1270040" h="860130">
                <a:moveTo>
                  <a:pt x="355183" y="614385"/>
                </a:moveTo>
                <a:lnTo>
                  <a:pt x="349437" y="618225"/>
                </a:lnTo>
                <a:lnTo>
                  <a:pt x="353263" y="624946"/>
                </a:lnTo>
                <a:lnTo>
                  <a:pt x="359984" y="620146"/>
                </a:lnTo>
                <a:lnTo>
                  <a:pt x="355183" y="614385"/>
                </a:lnTo>
                <a:close/>
              </a:path>
              <a:path w="1270040" h="860130">
                <a:moveTo>
                  <a:pt x="330220" y="630707"/>
                </a:moveTo>
                <a:lnTo>
                  <a:pt x="281269" y="664296"/>
                </a:lnTo>
                <a:lnTo>
                  <a:pt x="285109" y="671017"/>
                </a:lnTo>
                <a:lnTo>
                  <a:pt x="335036" y="637428"/>
                </a:lnTo>
                <a:lnTo>
                  <a:pt x="330220" y="630707"/>
                </a:lnTo>
                <a:close/>
              </a:path>
              <a:path w="1270040" h="860130">
                <a:moveTo>
                  <a:pt x="262067" y="677738"/>
                </a:moveTo>
                <a:lnTo>
                  <a:pt x="255346" y="681578"/>
                </a:lnTo>
                <a:lnTo>
                  <a:pt x="260146" y="687339"/>
                </a:lnTo>
                <a:lnTo>
                  <a:pt x="266867" y="683498"/>
                </a:lnTo>
                <a:lnTo>
                  <a:pt x="262067" y="677738"/>
                </a:lnTo>
                <a:close/>
              </a:path>
              <a:path w="1270040" h="860130">
                <a:moveTo>
                  <a:pt x="237119" y="694060"/>
                </a:moveTo>
                <a:lnTo>
                  <a:pt x="187192" y="727664"/>
                </a:lnTo>
                <a:lnTo>
                  <a:pt x="191993" y="734385"/>
                </a:lnTo>
                <a:lnTo>
                  <a:pt x="240959" y="700780"/>
                </a:lnTo>
                <a:lnTo>
                  <a:pt x="237119" y="694060"/>
                </a:lnTo>
                <a:close/>
              </a:path>
              <a:path w="1270040" h="860130">
                <a:moveTo>
                  <a:pt x="168950" y="740145"/>
                </a:moveTo>
                <a:lnTo>
                  <a:pt x="162229" y="744931"/>
                </a:lnTo>
                <a:lnTo>
                  <a:pt x="167030" y="750691"/>
                </a:lnTo>
                <a:lnTo>
                  <a:pt x="172791" y="746866"/>
                </a:lnTo>
                <a:lnTo>
                  <a:pt x="168950" y="740145"/>
                </a:lnTo>
                <a:close/>
              </a:path>
              <a:path w="1270040" h="860130">
                <a:moveTo>
                  <a:pt x="143987" y="757412"/>
                </a:moveTo>
                <a:lnTo>
                  <a:pt x="94076" y="791016"/>
                </a:lnTo>
                <a:lnTo>
                  <a:pt x="97917" y="796777"/>
                </a:lnTo>
                <a:lnTo>
                  <a:pt x="147828" y="763173"/>
                </a:lnTo>
                <a:lnTo>
                  <a:pt x="143987" y="757412"/>
                </a:lnTo>
                <a:close/>
              </a:path>
              <a:path w="1270040" h="860130">
                <a:moveTo>
                  <a:pt x="74874" y="803498"/>
                </a:moveTo>
                <a:lnTo>
                  <a:pt x="69113" y="807339"/>
                </a:lnTo>
                <a:lnTo>
                  <a:pt x="72953" y="814059"/>
                </a:lnTo>
                <a:lnTo>
                  <a:pt x="78714" y="810219"/>
                </a:lnTo>
                <a:lnTo>
                  <a:pt x="74874" y="803498"/>
                </a:lnTo>
                <a:close/>
              </a:path>
              <a:path w="1270040" h="860130">
                <a:moveTo>
                  <a:pt x="49911" y="819820"/>
                </a:moveTo>
                <a:lnTo>
                  <a:pt x="0" y="854369"/>
                </a:lnTo>
                <a:lnTo>
                  <a:pt x="4800" y="860130"/>
                </a:lnTo>
                <a:lnTo>
                  <a:pt x="54711" y="826541"/>
                </a:lnTo>
                <a:lnTo>
                  <a:pt x="49911" y="8198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1" name="object 541"/>
          <p:cNvSpPr/>
          <p:nvPr/>
        </p:nvSpPr>
        <p:spPr>
          <a:xfrm>
            <a:off x="1540992" y="7490703"/>
            <a:ext cx="2126330" cy="1476434"/>
          </a:xfrm>
          <a:custGeom>
            <a:avLst/>
            <a:gdLst/>
            <a:ahLst/>
            <a:cxnLst/>
            <a:rect l="l" t="t" r="r" b="b"/>
            <a:pathLst>
              <a:path w="2126330" h="1476434">
                <a:moveTo>
                  <a:pt x="2126330" y="12481"/>
                </a:moveTo>
                <a:lnTo>
                  <a:pt x="2117689" y="0"/>
                </a:lnTo>
                <a:lnTo>
                  <a:pt x="0" y="1463957"/>
                </a:lnTo>
                <a:lnTo>
                  <a:pt x="8641" y="1476434"/>
                </a:lnTo>
                <a:lnTo>
                  <a:pt x="2126330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2" name="object 542"/>
          <p:cNvSpPr/>
          <p:nvPr/>
        </p:nvSpPr>
        <p:spPr>
          <a:xfrm>
            <a:off x="2751521" y="7246863"/>
            <a:ext cx="52791" cy="83530"/>
          </a:xfrm>
          <a:custGeom>
            <a:avLst/>
            <a:gdLst/>
            <a:ahLst/>
            <a:cxnLst/>
            <a:rect l="l" t="t" r="r" b="b"/>
            <a:pathLst>
              <a:path w="52791" h="83530">
                <a:moveTo>
                  <a:pt x="2865" y="56647"/>
                </a:moveTo>
                <a:lnTo>
                  <a:pt x="960" y="56647"/>
                </a:lnTo>
                <a:lnTo>
                  <a:pt x="960" y="83530"/>
                </a:lnTo>
                <a:lnTo>
                  <a:pt x="2865" y="83530"/>
                </a:lnTo>
                <a:lnTo>
                  <a:pt x="2865" y="81610"/>
                </a:lnTo>
                <a:lnTo>
                  <a:pt x="3840" y="80650"/>
                </a:lnTo>
                <a:lnTo>
                  <a:pt x="3840" y="79689"/>
                </a:lnTo>
                <a:lnTo>
                  <a:pt x="9585" y="79689"/>
                </a:lnTo>
                <a:lnTo>
                  <a:pt x="13426" y="80650"/>
                </a:lnTo>
                <a:lnTo>
                  <a:pt x="17266" y="82570"/>
                </a:lnTo>
                <a:lnTo>
                  <a:pt x="20147" y="82570"/>
                </a:lnTo>
                <a:lnTo>
                  <a:pt x="21107" y="83530"/>
                </a:lnTo>
                <a:lnTo>
                  <a:pt x="35509" y="83530"/>
                </a:lnTo>
                <a:lnTo>
                  <a:pt x="41269" y="81610"/>
                </a:lnTo>
                <a:lnTo>
                  <a:pt x="46070" y="76809"/>
                </a:lnTo>
                <a:lnTo>
                  <a:pt x="50871" y="72969"/>
                </a:lnTo>
                <a:lnTo>
                  <a:pt x="52791" y="67208"/>
                </a:lnTo>
                <a:lnTo>
                  <a:pt x="52791" y="58567"/>
                </a:lnTo>
                <a:lnTo>
                  <a:pt x="51831" y="55686"/>
                </a:lnTo>
                <a:lnTo>
                  <a:pt x="50871" y="52806"/>
                </a:lnTo>
                <a:lnTo>
                  <a:pt x="48950" y="49926"/>
                </a:lnTo>
                <a:lnTo>
                  <a:pt x="47030" y="47045"/>
                </a:lnTo>
                <a:lnTo>
                  <a:pt x="44150" y="45125"/>
                </a:lnTo>
                <a:lnTo>
                  <a:pt x="42230" y="43205"/>
                </a:lnTo>
                <a:lnTo>
                  <a:pt x="36469" y="39364"/>
                </a:lnTo>
                <a:lnTo>
                  <a:pt x="29748" y="35524"/>
                </a:lnTo>
                <a:lnTo>
                  <a:pt x="20147" y="30723"/>
                </a:lnTo>
                <a:lnTo>
                  <a:pt x="14386" y="26883"/>
                </a:lnTo>
                <a:lnTo>
                  <a:pt x="11521" y="24003"/>
                </a:lnTo>
                <a:lnTo>
                  <a:pt x="10546" y="22082"/>
                </a:lnTo>
                <a:lnTo>
                  <a:pt x="9585" y="20162"/>
                </a:lnTo>
                <a:lnTo>
                  <a:pt x="9585" y="14401"/>
                </a:lnTo>
                <a:lnTo>
                  <a:pt x="10546" y="11521"/>
                </a:lnTo>
                <a:lnTo>
                  <a:pt x="13426" y="8656"/>
                </a:lnTo>
                <a:lnTo>
                  <a:pt x="16306" y="6720"/>
                </a:lnTo>
                <a:lnTo>
                  <a:pt x="19187" y="4815"/>
                </a:lnTo>
                <a:lnTo>
                  <a:pt x="26868" y="4815"/>
                </a:lnTo>
                <a:lnTo>
                  <a:pt x="30708" y="5775"/>
                </a:lnTo>
                <a:lnTo>
                  <a:pt x="33588" y="7680"/>
                </a:lnTo>
                <a:lnTo>
                  <a:pt x="37429" y="9601"/>
                </a:lnTo>
                <a:lnTo>
                  <a:pt x="40309" y="12496"/>
                </a:lnTo>
                <a:lnTo>
                  <a:pt x="42230" y="15377"/>
                </a:lnTo>
                <a:lnTo>
                  <a:pt x="43190" y="18242"/>
                </a:lnTo>
                <a:lnTo>
                  <a:pt x="45110" y="23058"/>
                </a:lnTo>
                <a:lnTo>
                  <a:pt x="46070" y="27843"/>
                </a:lnTo>
                <a:lnTo>
                  <a:pt x="47990" y="27843"/>
                </a:lnTo>
                <a:lnTo>
                  <a:pt x="47990" y="0"/>
                </a:lnTo>
                <a:lnTo>
                  <a:pt x="46070" y="0"/>
                </a:lnTo>
                <a:lnTo>
                  <a:pt x="45110" y="1935"/>
                </a:lnTo>
                <a:lnTo>
                  <a:pt x="45110" y="3840"/>
                </a:lnTo>
                <a:lnTo>
                  <a:pt x="44150" y="3840"/>
                </a:lnTo>
                <a:lnTo>
                  <a:pt x="43190" y="4815"/>
                </a:lnTo>
                <a:lnTo>
                  <a:pt x="39349" y="4815"/>
                </a:lnTo>
                <a:lnTo>
                  <a:pt x="36469" y="3840"/>
                </a:lnTo>
                <a:lnTo>
                  <a:pt x="31668" y="1935"/>
                </a:lnTo>
                <a:lnTo>
                  <a:pt x="27828" y="0"/>
                </a:lnTo>
                <a:lnTo>
                  <a:pt x="16306" y="0"/>
                </a:lnTo>
                <a:lnTo>
                  <a:pt x="10546" y="2880"/>
                </a:lnTo>
                <a:lnTo>
                  <a:pt x="6705" y="6720"/>
                </a:lnTo>
                <a:lnTo>
                  <a:pt x="1904" y="10561"/>
                </a:lnTo>
                <a:lnTo>
                  <a:pt x="0" y="15377"/>
                </a:lnTo>
                <a:lnTo>
                  <a:pt x="0" y="24963"/>
                </a:lnTo>
                <a:lnTo>
                  <a:pt x="960" y="27843"/>
                </a:lnTo>
                <a:lnTo>
                  <a:pt x="1904" y="30723"/>
                </a:lnTo>
                <a:lnTo>
                  <a:pt x="3840" y="33604"/>
                </a:lnTo>
                <a:lnTo>
                  <a:pt x="5745" y="35524"/>
                </a:lnTo>
                <a:lnTo>
                  <a:pt x="8641" y="38404"/>
                </a:lnTo>
                <a:lnTo>
                  <a:pt x="11521" y="40325"/>
                </a:lnTo>
                <a:lnTo>
                  <a:pt x="16306" y="43205"/>
                </a:lnTo>
                <a:lnTo>
                  <a:pt x="23027" y="47045"/>
                </a:lnTo>
                <a:lnTo>
                  <a:pt x="30708" y="50886"/>
                </a:lnTo>
                <a:lnTo>
                  <a:pt x="34549" y="53766"/>
                </a:lnTo>
                <a:lnTo>
                  <a:pt x="35509" y="54726"/>
                </a:lnTo>
                <a:lnTo>
                  <a:pt x="38389" y="56647"/>
                </a:lnTo>
                <a:lnTo>
                  <a:pt x="40309" y="58567"/>
                </a:lnTo>
                <a:lnTo>
                  <a:pt x="41269" y="60487"/>
                </a:lnTo>
                <a:lnTo>
                  <a:pt x="42230" y="62407"/>
                </a:lnTo>
                <a:lnTo>
                  <a:pt x="42230" y="70088"/>
                </a:lnTo>
                <a:lnTo>
                  <a:pt x="41269" y="72969"/>
                </a:lnTo>
                <a:lnTo>
                  <a:pt x="38389" y="74889"/>
                </a:lnTo>
                <a:lnTo>
                  <a:pt x="35509" y="77769"/>
                </a:lnTo>
                <a:lnTo>
                  <a:pt x="31668" y="78729"/>
                </a:lnTo>
                <a:lnTo>
                  <a:pt x="22067" y="78729"/>
                </a:lnTo>
                <a:lnTo>
                  <a:pt x="18227" y="77769"/>
                </a:lnTo>
                <a:lnTo>
                  <a:pt x="15361" y="76809"/>
                </a:lnTo>
                <a:lnTo>
                  <a:pt x="11521" y="74889"/>
                </a:lnTo>
                <a:lnTo>
                  <a:pt x="8641" y="72009"/>
                </a:lnTo>
                <a:lnTo>
                  <a:pt x="6705" y="69128"/>
                </a:lnTo>
                <a:lnTo>
                  <a:pt x="5745" y="66248"/>
                </a:lnTo>
                <a:lnTo>
                  <a:pt x="3840" y="62407"/>
                </a:lnTo>
                <a:lnTo>
                  <a:pt x="2865" y="566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3" name="object 543"/>
          <p:cNvSpPr/>
          <p:nvPr/>
        </p:nvSpPr>
        <p:spPr>
          <a:xfrm>
            <a:off x="2811993" y="7248799"/>
            <a:ext cx="84475" cy="81594"/>
          </a:xfrm>
          <a:custGeom>
            <a:avLst/>
            <a:gdLst/>
            <a:ahLst/>
            <a:cxnLst/>
            <a:rect l="l" t="t" r="r" b="b"/>
            <a:pathLst>
              <a:path w="84475" h="81594">
                <a:moveTo>
                  <a:pt x="72953" y="14386"/>
                </a:moveTo>
                <a:lnTo>
                  <a:pt x="73914" y="9585"/>
                </a:lnTo>
                <a:lnTo>
                  <a:pt x="75834" y="6720"/>
                </a:lnTo>
                <a:lnTo>
                  <a:pt x="77754" y="4785"/>
                </a:lnTo>
                <a:lnTo>
                  <a:pt x="79674" y="3840"/>
                </a:lnTo>
                <a:lnTo>
                  <a:pt x="81594" y="2880"/>
                </a:lnTo>
                <a:lnTo>
                  <a:pt x="84475" y="2880"/>
                </a:lnTo>
                <a:lnTo>
                  <a:pt x="84475" y="0"/>
                </a:lnTo>
                <a:lnTo>
                  <a:pt x="59512" y="0"/>
                </a:lnTo>
                <a:lnTo>
                  <a:pt x="59512" y="2880"/>
                </a:lnTo>
                <a:lnTo>
                  <a:pt x="63352" y="2880"/>
                </a:lnTo>
                <a:lnTo>
                  <a:pt x="65272" y="3840"/>
                </a:lnTo>
                <a:lnTo>
                  <a:pt x="66233" y="4785"/>
                </a:lnTo>
                <a:lnTo>
                  <a:pt x="68153" y="5745"/>
                </a:lnTo>
                <a:lnTo>
                  <a:pt x="68153" y="9585"/>
                </a:lnTo>
                <a:lnTo>
                  <a:pt x="67193" y="13441"/>
                </a:lnTo>
                <a:lnTo>
                  <a:pt x="65272" y="17282"/>
                </a:lnTo>
                <a:lnTo>
                  <a:pt x="47030" y="63352"/>
                </a:lnTo>
                <a:lnTo>
                  <a:pt x="26883" y="17282"/>
                </a:lnTo>
                <a:lnTo>
                  <a:pt x="24963" y="12466"/>
                </a:lnTo>
                <a:lnTo>
                  <a:pt x="24003" y="9585"/>
                </a:lnTo>
                <a:lnTo>
                  <a:pt x="24003" y="5745"/>
                </a:lnTo>
                <a:lnTo>
                  <a:pt x="24963" y="4785"/>
                </a:lnTo>
                <a:lnTo>
                  <a:pt x="26883" y="3840"/>
                </a:lnTo>
                <a:lnTo>
                  <a:pt x="28803" y="2880"/>
                </a:lnTo>
                <a:lnTo>
                  <a:pt x="32628" y="2880"/>
                </a:lnTo>
                <a:lnTo>
                  <a:pt x="32628" y="0"/>
                </a:lnTo>
                <a:lnTo>
                  <a:pt x="0" y="0"/>
                </a:lnTo>
                <a:lnTo>
                  <a:pt x="0" y="2880"/>
                </a:lnTo>
                <a:lnTo>
                  <a:pt x="4800" y="2880"/>
                </a:lnTo>
                <a:lnTo>
                  <a:pt x="5760" y="3840"/>
                </a:lnTo>
                <a:lnTo>
                  <a:pt x="7680" y="4785"/>
                </a:lnTo>
                <a:lnTo>
                  <a:pt x="8641" y="5745"/>
                </a:lnTo>
                <a:lnTo>
                  <a:pt x="9601" y="6720"/>
                </a:lnTo>
                <a:lnTo>
                  <a:pt x="9601" y="7665"/>
                </a:lnTo>
                <a:lnTo>
                  <a:pt x="11521" y="9585"/>
                </a:lnTo>
                <a:lnTo>
                  <a:pt x="12481" y="13441"/>
                </a:lnTo>
                <a:lnTo>
                  <a:pt x="42245" y="81594"/>
                </a:lnTo>
                <a:lnTo>
                  <a:pt x="45125" y="81594"/>
                </a:lnTo>
                <a:lnTo>
                  <a:pt x="72953" y="143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4" name="object 544"/>
          <p:cNvSpPr/>
          <p:nvPr/>
        </p:nvSpPr>
        <p:spPr>
          <a:xfrm>
            <a:off x="2899349" y="7248799"/>
            <a:ext cx="102717" cy="79674"/>
          </a:xfrm>
          <a:custGeom>
            <a:avLst/>
            <a:gdLst/>
            <a:ahLst/>
            <a:cxnLst/>
            <a:rect l="l" t="t" r="r" b="b"/>
            <a:pathLst>
              <a:path w="102717" h="79674">
                <a:moveTo>
                  <a:pt x="17282" y="73913"/>
                </a:moveTo>
                <a:lnTo>
                  <a:pt x="17282" y="13441"/>
                </a:lnTo>
                <a:lnTo>
                  <a:pt x="48006" y="79674"/>
                </a:lnTo>
                <a:lnTo>
                  <a:pt x="49911" y="79674"/>
                </a:lnTo>
                <a:lnTo>
                  <a:pt x="80634" y="13441"/>
                </a:lnTo>
                <a:lnTo>
                  <a:pt x="80634" y="71033"/>
                </a:lnTo>
                <a:lnTo>
                  <a:pt x="79674" y="73913"/>
                </a:lnTo>
                <a:lnTo>
                  <a:pt x="79674" y="74874"/>
                </a:lnTo>
                <a:lnTo>
                  <a:pt x="77754" y="76794"/>
                </a:lnTo>
                <a:lnTo>
                  <a:pt x="75834" y="77754"/>
                </a:lnTo>
                <a:lnTo>
                  <a:pt x="69113" y="77754"/>
                </a:lnTo>
                <a:lnTo>
                  <a:pt x="69113" y="79674"/>
                </a:lnTo>
                <a:lnTo>
                  <a:pt x="102717" y="79674"/>
                </a:lnTo>
                <a:lnTo>
                  <a:pt x="102717" y="77754"/>
                </a:lnTo>
                <a:lnTo>
                  <a:pt x="96956" y="77754"/>
                </a:lnTo>
                <a:lnTo>
                  <a:pt x="95036" y="76794"/>
                </a:lnTo>
                <a:lnTo>
                  <a:pt x="93116" y="74874"/>
                </a:lnTo>
                <a:lnTo>
                  <a:pt x="92156" y="73913"/>
                </a:lnTo>
                <a:lnTo>
                  <a:pt x="92156" y="6720"/>
                </a:lnTo>
                <a:lnTo>
                  <a:pt x="93116" y="5745"/>
                </a:lnTo>
                <a:lnTo>
                  <a:pt x="94076" y="3840"/>
                </a:lnTo>
                <a:lnTo>
                  <a:pt x="96956" y="2880"/>
                </a:lnTo>
                <a:lnTo>
                  <a:pt x="102717" y="2880"/>
                </a:lnTo>
                <a:lnTo>
                  <a:pt x="102717" y="0"/>
                </a:lnTo>
                <a:lnTo>
                  <a:pt x="80634" y="0"/>
                </a:lnTo>
                <a:lnTo>
                  <a:pt x="51846" y="62392"/>
                </a:lnTo>
                <a:lnTo>
                  <a:pt x="23042" y="0"/>
                </a:lnTo>
                <a:lnTo>
                  <a:pt x="0" y="0"/>
                </a:lnTo>
                <a:lnTo>
                  <a:pt x="0" y="2880"/>
                </a:lnTo>
                <a:lnTo>
                  <a:pt x="5760" y="2880"/>
                </a:lnTo>
                <a:lnTo>
                  <a:pt x="7680" y="3840"/>
                </a:lnTo>
                <a:lnTo>
                  <a:pt x="8641" y="4785"/>
                </a:lnTo>
                <a:lnTo>
                  <a:pt x="9601" y="5745"/>
                </a:lnTo>
                <a:lnTo>
                  <a:pt x="10561" y="6720"/>
                </a:lnTo>
                <a:lnTo>
                  <a:pt x="11521" y="7665"/>
                </a:lnTo>
                <a:lnTo>
                  <a:pt x="11521" y="73913"/>
                </a:lnTo>
                <a:lnTo>
                  <a:pt x="10561" y="74874"/>
                </a:lnTo>
                <a:lnTo>
                  <a:pt x="8641" y="76794"/>
                </a:lnTo>
                <a:lnTo>
                  <a:pt x="6720" y="77754"/>
                </a:lnTo>
                <a:lnTo>
                  <a:pt x="0" y="77754"/>
                </a:lnTo>
                <a:lnTo>
                  <a:pt x="0" y="79674"/>
                </a:lnTo>
                <a:lnTo>
                  <a:pt x="27843" y="79674"/>
                </a:lnTo>
                <a:lnTo>
                  <a:pt x="27843" y="77754"/>
                </a:lnTo>
                <a:lnTo>
                  <a:pt x="22082" y="77754"/>
                </a:lnTo>
                <a:lnTo>
                  <a:pt x="20162" y="76794"/>
                </a:lnTo>
                <a:lnTo>
                  <a:pt x="18242" y="74874"/>
                </a:lnTo>
                <a:lnTo>
                  <a:pt x="17282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5" name="object 545"/>
          <p:cNvSpPr/>
          <p:nvPr/>
        </p:nvSpPr>
        <p:spPr>
          <a:xfrm>
            <a:off x="3006867" y="7248799"/>
            <a:ext cx="60472" cy="44150"/>
          </a:xfrm>
          <a:custGeom>
            <a:avLst/>
            <a:gdLst/>
            <a:ahLst/>
            <a:cxnLst/>
            <a:rect l="l" t="t" r="r" b="b"/>
            <a:pathLst>
              <a:path w="60472" h="44150">
                <a:moveTo>
                  <a:pt x="2880" y="2880"/>
                </a:moveTo>
                <a:lnTo>
                  <a:pt x="5760" y="2880"/>
                </a:lnTo>
                <a:lnTo>
                  <a:pt x="8641" y="3840"/>
                </a:lnTo>
                <a:lnTo>
                  <a:pt x="9601" y="4785"/>
                </a:lnTo>
                <a:lnTo>
                  <a:pt x="10561" y="6720"/>
                </a:lnTo>
                <a:lnTo>
                  <a:pt x="11521" y="9585"/>
                </a:lnTo>
                <a:lnTo>
                  <a:pt x="23042" y="5745"/>
                </a:lnTo>
                <a:lnTo>
                  <a:pt x="25923" y="5745"/>
                </a:lnTo>
                <a:lnTo>
                  <a:pt x="28803" y="4785"/>
                </a:lnTo>
                <a:lnTo>
                  <a:pt x="33588" y="4785"/>
                </a:lnTo>
                <a:lnTo>
                  <a:pt x="36484" y="5745"/>
                </a:lnTo>
                <a:lnTo>
                  <a:pt x="39364" y="7665"/>
                </a:lnTo>
                <a:lnTo>
                  <a:pt x="42245" y="8625"/>
                </a:lnTo>
                <a:lnTo>
                  <a:pt x="44150" y="10561"/>
                </a:lnTo>
                <a:lnTo>
                  <a:pt x="45110" y="14386"/>
                </a:lnTo>
                <a:lnTo>
                  <a:pt x="47045" y="17282"/>
                </a:lnTo>
                <a:lnTo>
                  <a:pt x="47045" y="28788"/>
                </a:lnTo>
                <a:lnTo>
                  <a:pt x="46085" y="32628"/>
                </a:lnTo>
                <a:lnTo>
                  <a:pt x="43205" y="35509"/>
                </a:lnTo>
                <a:lnTo>
                  <a:pt x="40309" y="39349"/>
                </a:lnTo>
                <a:lnTo>
                  <a:pt x="36484" y="40309"/>
                </a:lnTo>
                <a:lnTo>
                  <a:pt x="29763" y="40309"/>
                </a:lnTo>
                <a:lnTo>
                  <a:pt x="31683" y="44150"/>
                </a:lnTo>
                <a:lnTo>
                  <a:pt x="44150" y="44150"/>
                </a:lnTo>
                <a:lnTo>
                  <a:pt x="49926" y="42230"/>
                </a:lnTo>
                <a:lnTo>
                  <a:pt x="54711" y="38389"/>
                </a:lnTo>
                <a:lnTo>
                  <a:pt x="58552" y="34549"/>
                </a:lnTo>
                <a:lnTo>
                  <a:pt x="60472" y="28788"/>
                </a:lnTo>
                <a:lnTo>
                  <a:pt x="60472" y="17282"/>
                </a:lnTo>
                <a:lnTo>
                  <a:pt x="59512" y="13441"/>
                </a:lnTo>
                <a:lnTo>
                  <a:pt x="56631" y="9585"/>
                </a:lnTo>
                <a:lnTo>
                  <a:pt x="53766" y="6720"/>
                </a:lnTo>
                <a:lnTo>
                  <a:pt x="49926" y="3840"/>
                </a:lnTo>
                <a:lnTo>
                  <a:pt x="46085" y="2880"/>
                </a:lnTo>
                <a:lnTo>
                  <a:pt x="42245" y="944"/>
                </a:lnTo>
                <a:lnTo>
                  <a:pt x="36484" y="0"/>
                </a:ln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6" name="object 546"/>
          <p:cNvSpPr/>
          <p:nvPr/>
        </p:nvSpPr>
        <p:spPr>
          <a:xfrm>
            <a:off x="3006867" y="7254544"/>
            <a:ext cx="34564" cy="73929"/>
          </a:xfrm>
          <a:custGeom>
            <a:avLst/>
            <a:gdLst/>
            <a:ahLst/>
            <a:cxnLst/>
            <a:rect l="l" t="t" r="r" b="b"/>
            <a:pathLst>
              <a:path w="34564" h="73929">
                <a:moveTo>
                  <a:pt x="27843" y="34564"/>
                </a:moveTo>
                <a:lnTo>
                  <a:pt x="26883" y="34564"/>
                </a:lnTo>
                <a:lnTo>
                  <a:pt x="24963" y="33604"/>
                </a:lnTo>
                <a:lnTo>
                  <a:pt x="23042" y="33604"/>
                </a:lnTo>
                <a:lnTo>
                  <a:pt x="23042" y="0"/>
                </a:lnTo>
                <a:lnTo>
                  <a:pt x="11521" y="3840"/>
                </a:lnTo>
                <a:lnTo>
                  <a:pt x="11521" y="64328"/>
                </a:lnTo>
                <a:lnTo>
                  <a:pt x="10561" y="67208"/>
                </a:lnTo>
                <a:lnTo>
                  <a:pt x="10561" y="69128"/>
                </a:lnTo>
                <a:lnTo>
                  <a:pt x="8641" y="71048"/>
                </a:lnTo>
                <a:lnTo>
                  <a:pt x="6720" y="72008"/>
                </a:lnTo>
                <a:lnTo>
                  <a:pt x="0" y="72008"/>
                </a:lnTo>
                <a:lnTo>
                  <a:pt x="0" y="73929"/>
                </a:lnTo>
                <a:lnTo>
                  <a:pt x="34564" y="73929"/>
                </a:lnTo>
                <a:lnTo>
                  <a:pt x="34564" y="72008"/>
                </a:lnTo>
                <a:lnTo>
                  <a:pt x="27843" y="72008"/>
                </a:lnTo>
                <a:lnTo>
                  <a:pt x="25923" y="71048"/>
                </a:lnTo>
                <a:lnTo>
                  <a:pt x="24002" y="69128"/>
                </a:lnTo>
                <a:lnTo>
                  <a:pt x="23042" y="68168"/>
                </a:lnTo>
                <a:lnTo>
                  <a:pt x="23042" y="36484"/>
                </a:lnTo>
                <a:lnTo>
                  <a:pt x="24963" y="37444"/>
                </a:lnTo>
                <a:lnTo>
                  <a:pt x="27843" y="38404"/>
                </a:lnTo>
                <a:lnTo>
                  <a:pt x="31683" y="38404"/>
                </a:lnTo>
                <a:lnTo>
                  <a:pt x="29763" y="34564"/>
                </a:lnTo>
                <a:lnTo>
                  <a:pt x="27843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7" name="object 547"/>
          <p:cNvSpPr/>
          <p:nvPr/>
        </p:nvSpPr>
        <p:spPr>
          <a:xfrm>
            <a:off x="3074060" y="7248799"/>
            <a:ext cx="69128" cy="79674"/>
          </a:xfrm>
          <a:custGeom>
            <a:avLst/>
            <a:gdLst/>
            <a:ahLst/>
            <a:cxnLst/>
            <a:rect l="l" t="t" r="r" b="b"/>
            <a:pathLst>
              <a:path w="69128" h="79674">
                <a:moveTo>
                  <a:pt x="67208" y="57591"/>
                </a:moveTo>
                <a:lnTo>
                  <a:pt x="64312" y="63352"/>
                </a:lnTo>
                <a:lnTo>
                  <a:pt x="62407" y="66233"/>
                </a:lnTo>
                <a:lnTo>
                  <a:pt x="60487" y="69113"/>
                </a:lnTo>
                <a:lnTo>
                  <a:pt x="58567" y="71033"/>
                </a:lnTo>
                <a:lnTo>
                  <a:pt x="56647" y="72953"/>
                </a:lnTo>
                <a:lnTo>
                  <a:pt x="53766" y="73913"/>
                </a:lnTo>
                <a:lnTo>
                  <a:pt x="51846" y="74874"/>
                </a:lnTo>
                <a:lnTo>
                  <a:pt x="26883" y="74874"/>
                </a:lnTo>
                <a:lnTo>
                  <a:pt x="25923" y="73913"/>
                </a:lnTo>
                <a:lnTo>
                  <a:pt x="24963" y="73913"/>
                </a:lnTo>
                <a:lnTo>
                  <a:pt x="24002" y="72953"/>
                </a:lnTo>
                <a:lnTo>
                  <a:pt x="23042" y="71033"/>
                </a:lnTo>
                <a:lnTo>
                  <a:pt x="23042" y="7665"/>
                </a:lnTo>
                <a:lnTo>
                  <a:pt x="24002" y="6720"/>
                </a:lnTo>
                <a:lnTo>
                  <a:pt x="24002" y="5745"/>
                </a:lnTo>
                <a:lnTo>
                  <a:pt x="25923" y="4785"/>
                </a:lnTo>
                <a:lnTo>
                  <a:pt x="26883" y="3840"/>
                </a:lnTo>
                <a:lnTo>
                  <a:pt x="28803" y="2880"/>
                </a:lnTo>
                <a:lnTo>
                  <a:pt x="36484" y="2880"/>
                </a:lnTo>
                <a:lnTo>
                  <a:pt x="36484" y="0"/>
                </a:lnTo>
                <a:lnTo>
                  <a:pt x="0" y="0"/>
                </a:lnTo>
                <a:lnTo>
                  <a:pt x="0" y="2880"/>
                </a:lnTo>
                <a:lnTo>
                  <a:pt x="5760" y="2880"/>
                </a:lnTo>
                <a:lnTo>
                  <a:pt x="8641" y="3840"/>
                </a:lnTo>
                <a:lnTo>
                  <a:pt x="9601" y="4785"/>
                </a:lnTo>
                <a:lnTo>
                  <a:pt x="11521" y="6720"/>
                </a:lnTo>
                <a:lnTo>
                  <a:pt x="11521" y="72953"/>
                </a:lnTo>
                <a:lnTo>
                  <a:pt x="10561" y="74874"/>
                </a:lnTo>
                <a:lnTo>
                  <a:pt x="8641" y="76794"/>
                </a:lnTo>
                <a:lnTo>
                  <a:pt x="6720" y="77754"/>
                </a:lnTo>
                <a:lnTo>
                  <a:pt x="0" y="77754"/>
                </a:lnTo>
                <a:lnTo>
                  <a:pt x="0" y="79674"/>
                </a:lnTo>
                <a:lnTo>
                  <a:pt x="61447" y="79674"/>
                </a:lnTo>
                <a:lnTo>
                  <a:pt x="69128" y="58552"/>
                </a:lnTo>
                <a:lnTo>
                  <a:pt x="67208" y="575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8" name="object 548"/>
          <p:cNvSpPr/>
          <p:nvPr/>
        </p:nvSpPr>
        <p:spPr>
          <a:xfrm>
            <a:off x="3147029" y="7305431"/>
            <a:ext cx="68153" cy="52791"/>
          </a:xfrm>
          <a:custGeom>
            <a:avLst/>
            <a:gdLst/>
            <a:ahLst/>
            <a:cxnLst/>
            <a:rect l="l" t="t" r="r" b="b"/>
            <a:pathLst>
              <a:path w="68153" h="52791">
                <a:moveTo>
                  <a:pt x="18227" y="52791"/>
                </a:moveTo>
                <a:lnTo>
                  <a:pt x="18227" y="51846"/>
                </a:lnTo>
                <a:lnTo>
                  <a:pt x="14386" y="51846"/>
                </a:lnTo>
                <a:lnTo>
                  <a:pt x="12466" y="50871"/>
                </a:lnTo>
                <a:lnTo>
                  <a:pt x="11521" y="49910"/>
                </a:lnTo>
                <a:lnTo>
                  <a:pt x="11521" y="48950"/>
                </a:lnTo>
                <a:lnTo>
                  <a:pt x="10546" y="47030"/>
                </a:lnTo>
                <a:lnTo>
                  <a:pt x="10546" y="8641"/>
                </a:lnTo>
                <a:lnTo>
                  <a:pt x="31668" y="52791"/>
                </a:lnTo>
                <a:lnTo>
                  <a:pt x="32628" y="52791"/>
                </a:lnTo>
                <a:lnTo>
                  <a:pt x="52791" y="8641"/>
                </a:lnTo>
                <a:lnTo>
                  <a:pt x="52791" y="48950"/>
                </a:lnTo>
                <a:lnTo>
                  <a:pt x="51831" y="49910"/>
                </a:lnTo>
                <a:lnTo>
                  <a:pt x="50871" y="50871"/>
                </a:lnTo>
                <a:lnTo>
                  <a:pt x="49911" y="51846"/>
                </a:lnTo>
                <a:lnTo>
                  <a:pt x="45110" y="51846"/>
                </a:lnTo>
                <a:lnTo>
                  <a:pt x="45110" y="52791"/>
                </a:lnTo>
                <a:lnTo>
                  <a:pt x="68153" y="52791"/>
                </a:lnTo>
                <a:lnTo>
                  <a:pt x="68153" y="51846"/>
                </a:lnTo>
                <a:lnTo>
                  <a:pt x="64312" y="51846"/>
                </a:lnTo>
                <a:lnTo>
                  <a:pt x="62392" y="50871"/>
                </a:lnTo>
                <a:lnTo>
                  <a:pt x="61432" y="49910"/>
                </a:lnTo>
                <a:lnTo>
                  <a:pt x="61432" y="48950"/>
                </a:lnTo>
                <a:lnTo>
                  <a:pt x="60472" y="47030"/>
                </a:lnTo>
                <a:lnTo>
                  <a:pt x="60472" y="3840"/>
                </a:lnTo>
                <a:lnTo>
                  <a:pt x="61432" y="3840"/>
                </a:lnTo>
                <a:lnTo>
                  <a:pt x="62392" y="1920"/>
                </a:lnTo>
                <a:lnTo>
                  <a:pt x="68153" y="1920"/>
                </a:lnTo>
                <a:lnTo>
                  <a:pt x="68153" y="0"/>
                </a:lnTo>
                <a:lnTo>
                  <a:pt x="52791" y="0"/>
                </a:lnTo>
                <a:lnTo>
                  <a:pt x="34549" y="41285"/>
                </a:lnTo>
                <a:lnTo>
                  <a:pt x="14386" y="0"/>
                </a:lnTo>
                <a:lnTo>
                  <a:pt x="0" y="0"/>
                </a:lnTo>
                <a:lnTo>
                  <a:pt x="0" y="1920"/>
                </a:lnTo>
                <a:lnTo>
                  <a:pt x="4800" y="1920"/>
                </a:lnTo>
                <a:lnTo>
                  <a:pt x="5745" y="2880"/>
                </a:lnTo>
                <a:lnTo>
                  <a:pt x="5745" y="3840"/>
                </a:lnTo>
                <a:lnTo>
                  <a:pt x="6705" y="3840"/>
                </a:lnTo>
                <a:lnTo>
                  <a:pt x="6705" y="4800"/>
                </a:lnTo>
                <a:lnTo>
                  <a:pt x="7680" y="6720"/>
                </a:lnTo>
                <a:lnTo>
                  <a:pt x="7680" y="47030"/>
                </a:lnTo>
                <a:lnTo>
                  <a:pt x="6705" y="48950"/>
                </a:lnTo>
                <a:lnTo>
                  <a:pt x="6705" y="49910"/>
                </a:lnTo>
                <a:lnTo>
                  <a:pt x="5745" y="50871"/>
                </a:lnTo>
                <a:lnTo>
                  <a:pt x="3840" y="51846"/>
                </a:lnTo>
                <a:lnTo>
                  <a:pt x="0" y="51846"/>
                </a:lnTo>
                <a:lnTo>
                  <a:pt x="0" y="52791"/>
                </a:lnTo>
                <a:lnTo>
                  <a:pt x="18227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9" name="object 549"/>
          <p:cNvSpPr/>
          <p:nvPr/>
        </p:nvSpPr>
        <p:spPr>
          <a:xfrm>
            <a:off x="3251652" y="7244958"/>
            <a:ext cx="32644" cy="109423"/>
          </a:xfrm>
          <a:custGeom>
            <a:avLst/>
            <a:gdLst/>
            <a:ahLst/>
            <a:cxnLst/>
            <a:rect l="l" t="t" r="r" b="b"/>
            <a:pathLst>
              <a:path w="32644" h="109423">
                <a:moveTo>
                  <a:pt x="20162" y="95981"/>
                </a:moveTo>
                <a:lnTo>
                  <a:pt x="18242" y="92141"/>
                </a:lnTo>
                <a:lnTo>
                  <a:pt x="17282" y="89275"/>
                </a:lnTo>
                <a:lnTo>
                  <a:pt x="15361" y="86395"/>
                </a:lnTo>
                <a:lnTo>
                  <a:pt x="14401" y="81594"/>
                </a:lnTo>
                <a:lnTo>
                  <a:pt x="13441" y="76794"/>
                </a:lnTo>
                <a:lnTo>
                  <a:pt x="11521" y="69113"/>
                </a:lnTo>
                <a:lnTo>
                  <a:pt x="11521" y="38389"/>
                </a:lnTo>
                <a:lnTo>
                  <a:pt x="13441" y="31668"/>
                </a:lnTo>
                <a:lnTo>
                  <a:pt x="15361" y="23987"/>
                </a:lnTo>
                <a:lnTo>
                  <a:pt x="17282" y="18227"/>
                </a:lnTo>
                <a:lnTo>
                  <a:pt x="20162" y="13426"/>
                </a:lnTo>
                <a:lnTo>
                  <a:pt x="24003" y="8625"/>
                </a:lnTo>
                <a:lnTo>
                  <a:pt x="27843" y="5745"/>
                </a:lnTo>
                <a:lnTo>
                  <a:pt x="32644" y="2880"/>
                </a:lnTo>
                <a:lnTo>
                  <a:pt x="32644" y="0"/>
                </a:lnTo>
                <a:lnTo>
                  <a:pt x="26440" y="3476"/>
                </a:lnTo>
                <a:lnTo>
                  <a:pt x="16570" y="11361"/>
                </a:lnTo>
                <a:lnTo>
                  <a:pt x="8641" y="22067"/>
                </a:lnTo>
                <a:lnTo>
                  <a:pt x="4888" y="29530"/>
                </a:lnTo>
                <a:lnTo>
                  <a:pt x="1222" y="41814"/>
                </a:lnTo>
                <a:lnTo>
                  <a:pt x="0" y="54711"/>
                </a:lnTo>
                <a:lnTo>
                  <a:pt x="0" y="63352"/>
                </a:lnTo>
                <a:lnTo>
                  <a:pt x="975" y="71033"/>
                </a:lnTo>
                <a:lnTo>
                  <a:pt x="4815" y="78714"/>
                </a:lnTo>
                <a:lnTo>
                  <a:pt x="7680" y="86395"/>
                </a:lnTo>
                <a:lnTo>
                  <a:pt x="11521" y="93116"/>
                </a:lnTo>
                <a:lnTo>
                  <a:pt x="17282" y="98877"/>
                </a:lnTo>
                <a:lnTo>
                  <a:pt x="21122" y="102702"/>
                </a:lnTo>
                <a:lnTo>
                  <a:pt x="26883" y="106542"/>
                </a:lnTo>
                <a:lnTo>
                  <a:pt x="32644" y="109423"/>
                </a:lnTo>
                <a:lnTo>
                  <a:pt x="32644" y="107502"/>
                </a:lnTo>
                <a:lnTo>
                  <a:pt x="27843" y="104637"/>
                </a:lnTo>
                <a:lnTo>
                  <a:pt x="24963" y="101757"/>
                </a:lnTo>
                <a:lnTo>
                  <a:pt x="23042" y="98877"/>
                </a:lnTo>
                <a:lnTo>
                  <a:pt x="20162" y="959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0" name="object 550"/>
          <p:cNvSpPr/>
          <p:nvPr/>
        </p:nvSpPr>
        <p:spPr>
          <a:xfrm>
            <a:off x="3290056" y="7248799"/>
            <a:ext cx="33604" cy="79674"/>
          </a:xfrm>
          <a:custGeom>
            <a:avLst/>
            <a:gdLst/>
            <a:ahLst/>
            <a:cxnLst/>
            <a:rect l="l" t="t" r="r" b="b"/>
            <a:pathLst>
              <a:path w="33604" h="79674">
                <a:moveTo>
                  <a:pt x="22082" y="9585"/>
                </a:moveTo>
                <a:lnTo>
                  <a:pt x="23042" y="6720"/>
                </a:lnTo>
                <a:lnTo>
                  <a:pt x="24002" y="5745"/>
                </a:lnTo>
                <a:lnTo>
                  <a:pt x="24963" y="3840"/>
                </a:lnTo>
                <a:lnTo>
                  <a:pt x="27843" y="2880"/>
                </a:lnTo>
                <a:lnTo>
                  <a:pt x="33604" y="2880"/>
                </a:lnTo>
                <a:lnTo>
                  <a:pt x="33604" y="0"/>
                </a:lnTo>
                <a:lnTo>
                  <a:pt x="0" y="0"/>
                </a:lnTo>
                <a:lnTo>
                  <a:pt x="0" y="2880"/>
                </a:lnTo>
                <a:lnTo>
                  <a:pt x="5760" y="2880"/>
                </a:lnTo>
                <a:lnTo>
                  <a:pt x="7680" y="3840"/>
                </a:lnTo>
                <a:lnTo>
                  <a:pt x="8641" y="4785"/>
                </a:lnTo>
                <a:lnTo>
                  <a:pt x="9601" y="5745"/>
                </a:lnTo>
                <a:lnTo>
                  <a:pt x="10561" y="6720"/>
                </a:lnTo>
                <a:lnTo>
                  <a:pt x="10561" y="73913"/>
                </a:lnTo>
                <a:lnTo>
                  <a:pt x="9601" y="74874"/>
                </a:lnTo>
                <a:lnTo>
                  <a:pt x="7680" y="76794"/>
                </a:lnTo>
                <a:lnTo>
                  <a:pt x="5760" y="77754"/>
                </a:lnTo>
                <a:lnTo>
                  <a:pt x="0" y="77754"/>
                </a:lnTo>
                <a:lnTo>
                  <a:pt x="0" y="79674"/>
                </a:lnTo>
                <a:lnTo>
                  <a:pt x="33604" y="79674"/>
                </a:lnTo>
                <a:lnTo>
                  <a:pt x="33604" y="77754"/>
                </a:lnTo>
                <a:lnTo>
                  <a:pt x="26883" y="77754"/>
                </a:lnTo>
                <a:lnTo>
                  <a:pt x="25923" y="76794"/>
                </a:lnTo>
                <a:lnTo>
                  <a:pt x="24002" y="75834"/>
                </a:lnTo>
                <a:lnTo>
                  <a:pt x="23042" y="74874"/>
                </a:lnTo>
                <a:lnTo>
                  <a:pt x="23042" y="73913"/>
                </a:lnTo>
                <a:lnTo>
                  <a:pt x="22082" y="72953"/>
                </a:lnTo>
                <a:lnTo>
                  <a:pt x="22082" y="95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1" name="object 551"/>
          <p:cNvSpPr/>
          <p:nvPr/>
        </p:nvSpPr>
        <p:spPr>
          <a:xfrm>
            <a:off x="3334207" y="7246863"/>
            <a:ext cx="52806" cy="83530"/>
          </a:xfrm>
          <a:custGeom>
            <a:avLst/>
            <a:gdLst/>
            <a:ahLst/>
            <a:cxnLst/>
            <a:rect l="l" t="t" r="r" b="b"/>
            <a:pathLst>
              <a:path w="52806" h="83530">
                <a:moveTo>
                  <a:pt x="2895" y="56647"/>
                </a:moveTo>
                <a:lnTo>
                  <a:pt x="975" y="56647"/>
                </a:lnTo>
                <a:lnTo>
                  <a:pt x="975" y="83530"/>
                </a:lnTo>
                <a:lnTo>
                  <a:pt x="2895" y="83530"/>
                </a:lnTo>
                <a:lnTo>
                  <a:pt x="2895" y="81610"/>
                </a:lnTo>
                <a:lnTo>
                  <a:pt x="3840" y="80650"/>
                </a:lnTo>
                <a:lnTo>
                  <a:pt x="3840" y="79689"/>
                </a:lnTo>
                <a:lnTo>
                  <a:pt x="10561" y="79689"/>
                </a:lnTo>
                <a:lnTo>
                  <a:pt x="13456" y="80650"/>
                </a:lnTo>
                <a:lnTo>
                  <a:pt x="18242" y="82570"/>
                </a:lnTo>
                <a:lnTo>
                  <a:pt x="20177" y="82570"/>
                </a:lnTo>
                <a:lnTo>
                  <a:pt x="21122" y="83530"/>
                </a:lnTo>
                <a:lnTo>
                  <a:pt x="35524" y="83530"/>
                </a:lnTo>
                <a:lnTo>
                  <a:pt x="41285" y="81610"/>
                </a:lnTo>
                <a:lnTo>
                  <a:pt x="46085" y="76809"/>
                </a:lnTo>
                <a:lnTo>
                  <a:pt x="50886" y="72969"/>
                </a:lnTo>
                <a:lnTo>
                  <a:pt x="52806" y="67208"/>
                </a:lnTo>
                <a:lnTo>
                  <a:pt x="52806" y="55686"/>
                </a:lnTo>
                <a:lnTo>
                  <a:pt x="50886" y="52806"/>
                </a:lnTo>
                <a:lnTo>
                  <a:pt x="48966" y="49926"/>
                </a:lnTo>
                <a:lnTo>
                  <a:pt x="47045" y="47045"/>
                </a:lnTo>
                <a:lnTo>
                  <a:pt x="44165" y="45125"/>
                </a:lnTo>
                <a:lnTo>
                  <a:pt x="42245" y="43205"/>
                </a:lnTo>
                <a:lnTo>
                  <a:pt x="36484" y="39364"/>
                </a:lnTo>
                <a:lnTo>
                  <a:pt x="29763" y="35524"/>
                </a:lnTo>
                <a:lnTo>
                  <a:pt x="20177" y="30723"/>
                </a:lnTo>
                <a:lnTo>
                  <a:pt x="14401" y="26883"/>
                </a:lnTo>
                <a:lnTo>
                  <a:pt x="11521" y="24003"/>
                </a:lnTo>
                <a:lnTo>
                  <a:pt x="10561" y="22082"/>
                </a:lnTo>
                <a:lnTo>
                  <a:pt x="9616" y="20162"/>
                </a:lnTo>
                <a:lnTo>
                  <a:pt x="9616" y="14401"/>
                </a:lnTo>
                <a:lnTo>
                  <a:pt x="10561" y="11521"/>
                </a:lnTo>
                <a:lnTo>
                  <a:pt x="13456" y="8656"/>
                </a:lnTo>
                <a:lnTo>
                  <a:pt x="16337" y="6720"/>
                </a:lnTo>
                <a:lnTo>
                  <a:pt x="19202" y="4815"/>
                </a:lnTo>
                <a:lnTo>
                  <a:pt x="26883" y="4815"/>
                </a:lnTo>
                <a:lnTo>
                  <a:pt x="30723" y="5775"/>
                </a:lnTo>
                <a:lnTo>
                  <a:pt x="33604" y="7680"/>
                </a:lnTo>
                <a:lnTo>
                  <a:pt x="37444" y="9601"/>
                </a:lnTo>
                <a:lnTo>
                  <a:pt x="40325" y="12496"/>
                </a:lnTo>
                <a:lnTo>
                  <a:pt x="42245" y="15377"/>
                </a:lnTo>
                <a:lnTo>
                  <a:pt x="44165" y="18242"/>
                </a:lnTo>
                <a:lnTo>
                  <a:pt x="45125" y="23058"/>
                </a:lnTo>
                <a:lnTo>
                  <a:pt x="46085" y="27843"/>
                </a:lnTo>
                <a:lnTo>
                  <a:pt x="48006" y="27843"/>
                </a:lnTo>
                <a:lnTo>
                  <a:pt x="48006" y="0"/>
                </a:lnTo>
                <a:lnTo>
                  <a:pt x="46085" y="0"/>
                </a:lnTo>
                <a:lnTo>
                  <a:pt x="45125" y="1935"/>
                </a:lnTo>
                <a:lnTo>
                  <a:pt x="45125" y="3840"/>
                </a:lnTo>
                <a:lnTo>
                  <a:pt x="44165" y="3840"/>
                </a:lnTo>
                <a:lnTo>
                  <a:pt x="43205" y="4815"/>
                </a:lnTo>
                <a:lnTo>
                  <a:pt x="39364" y="4815"/>
                </a:lnTo>
                <a:lnTo>
                  <a:pt x="36484" y="3840"/>
                </a:lnTo>
                <a:lnTo>
                  <a:pt x="32644" y="1935"/>
                </a:lnTo>
                <a:lnTo>
                  <a:pt x="27843" y="0"/>
                </a:lnTo>
                <a:lnTo>
                  <a:pt x="16337" y="0"/>
                </a:lnTo>
                <a:lnTo>
                  <a:pt x="11521" y="2880"/>
                </a:lnTo>
                <a:lnTo>
                  <a:pt x="6720" y="6720"/>
                </a:lnTo>
                <a:lnTo>
                  <a:pt x="1935" y="10561"/>
                </a:lnTo>
                <a:lnTo>
                  <a:pt x="0" y="15377"/>
                </a:lnTo>
                <a:lnTo>
                  <a:pt x="0" y="24963"/>
                </a:lnTo>
                <a:lnTo>
                  <a:pt x="975" y="27843"/>
                </a:lnTo>
                <a:lnTo>
                  <a:pt x="1935" y="30723"/>
                </a:lnTo>
                <a:lnTo>
                  <a:pt x="3840" y="33604"/>
                </a:lnTo>
                <a:lnTo>
                  <a:pt x="5775" y="35524"/>
                </a:lnTo>
                <a:lnTo>
                  <a:pt x="8656" y="38404"/>
                </a:lnTo>
                <a:lnTo>
                  <a:pt x="11521" y="40325"/>
                </a:lnTo>
                <a:lnTo>
                  <a:pt x="16337" y="43205"/>
                </a:lnTo>
                <a:lnTo>
                  <a:pt x="23042" y="47045"/>
                </a:lnTo>
                <a:lnTo>
                  <a:pt x="30723" y="50886"/>
                </a:lnTo>
                <a:lnTo>
                  <a:pt x="34564" y="53766"/>
                </a:lnTo>
                <a:lnTo>
                  <a:pt x="36484" y="54726"/>
                </a:lnTo>
                <a:lnTo>
                  <a:pt x="38404" y="56647"/>
                </a:lnTo>
                <a:lnTo>
                  <a:pt x="40325" y="58567"/>
                </a:lnTo>
                <a:lnTo>
                  <a:pt x="41285" y="60487"/>
                </a:lnTo>
                <a:lnTo>
                  <a:pt x="42245" y="62407"/>
                </a:lnTo>
                <a:lnTo>
                  <a:pt x="42245" y="70088"/>
                </a:lnTo>
                <a:lnTo>
                  <a:pt x="41285" y="72969"/>
                </a:lnTo>
                <a:lnTo>
                  <a:pt x="38404" y="74889"/>
                </a:lnTo>
                <a:lnTo>
                  <a:pt x="35524" y="77769"/>
                </a:lnTo>
                <a:lnTo>
                  <a:pt x="31683" y="78729"/>
                </a:lnTo>
                <a:lnTo>
                  <a:pt x="22082" y="78729"/>
                </a:lnTo>
                <a:lnTo>
                  <a:pt x="18242" y="77769"/>
                </a:lnTo>
                <a:lnTo>
                  <a:pt x="15361" y="76809"/>
                </a:lnTo>
                <a:lnTo>
                  <a:pt x="11521" y="74889"/>
                </a:lnTo>
                <a:lnTo>
                  <a:pt x="8656" y="72009"/>
                </a:lnTo>
                <a:lnTo>
                  <a:pt x="6720" y="69128"/>
                </a:lnTo>
                <a:lnTo>
                  <a:pt x="5775" y="66248"/>
                </a:lnTo>
                <a:lnTo>
                  <a:pt x="3840" y="62407"/>
                </a:lnTo>
                <a:lnTo>
                  <a:pt x="2895" y="566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2" name="object 552"/>
          <p:cNvSpPr/>
          <p:nvPr/>
        </p:nvSpPr>
        <p:spPr>
          <a:xfrm>
            <a:off x="3396615" y="7248799"/>
            <a:ext cx="34564" cy="79674"/>
          </a:xfrm>
          <a:custGeom>
            <a:avLst/>
            <a:gdLst/>
            <a:ahLst/>
            <a:cxnLst/>
            <a:rect l="l" t="t" r="r" b="b"/>
            <a:pathLst>
              <a:path w="34564" h="79674">
                <a:moveTo>
                  <a:pt x="23042" y="6720"/>
                </a:moveTo>
                <a:lnTo>
                  <a:pt x="24002" y="5745"/>
                </a:lnTo>
                <a:lnTo>
                  <a:pt x="25923" y="3840"/>
                </a:lnTo>
                <a:lnTo>
                  <a:pt x="27843" y="2880"/>
                </a:lnTo>
                <a:lnTo>
                  <a:pt x="34564" y="2880"/>
                </a:lnTo>
                <a:lnTo>
                  <a:pt x="34564" y="0"/>
                </a:lnTo>
                <a:lnTo>
                  <a:pt x="0" y="0"/>
                </a:lnTo>
                <a:lnTo>
                  <a:pt x="0" y="2880"/>
                </a:lnTo>
                <a:lnTo>
                  <a:pt x="6720" y="2880"/>
                </a:lnTo>
                <a:lnTo>
                  <a:pt x="8641" y="3840"/>
                </a:lnTo>
                <a:lnTo>
                  <a:pt x="9601" y="4785"/>
                </a:lnTo>
                <a:lnTo>
                  <a:pt x="10561" y="5745"/>
                </a:lnTo>
                <a:lnTo>
                  <a:pt x="10561" y="6720"/>
                </a:lnTo>
                <a:lnTo>
                  <a:pt x="11521" y="7665"/>
                </a:lnTo>
                <a:lnTo>
                  <a:pt x="11521" y="73913"/>
                </a:lnTo>
                <a:lnTo>
                  <a:pt x="10561" y="74874"/>
                </a:lnTo>
                <a:lnTo>
                  <a:pt x="8641" y="76794"/>
                </a:lnTo>
                <a:lnTo>
                  <a:pt x="6720" y="77754"/>
                </a:lnTo>
                <a:lnTo>
                  <a:pt x="0" y="77754"/>
                </a:lnTo>
                <a:lnTo>
                  <a:pt x="0" y="79674"/>
                </a:lnTo>
                <a:lnTo>
                  <a:pt x="34564" y="79674"/>
                </a:lnTo>
                <a:lnTo>
                  <a:pt x="34564" y="77754"/>
                </a:lnTo>
                <a:lnTo>
                  <a:pt x="27843" y="77754"/>
                </a:lnTo>
                <a:lnTo>
                  <a:pt x="25923" y="76794"/>
                </a:lnTo>
                <a:lnTo>
                  <a:pt x="24963" y="75834"/>
                </a:lnTo>
                <a:lnTo>
                  <a:pt x="24002" y="74874"/>
                </a:lnTo>
                <a:lnTo>
                  <a:pt x="24002" y="73913"/>
                </a:lnTo>
                <a:lnTo>
                  <a:pt x="23042" y="72953"/>
                </a:lnTo>
                <a:lnTo>
                  <a:pt x="23042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3" name="object 553"/>
          <p:cNvSpPr/>
          <p:nvPr/>
        </p:nvSpPr>
        <p:spPr>
          <a:xfrm>
            <a:off x="3436940" y="7244958"/>
            <a:ext cx="32628" cy="109423"/>
          </a:xfrm>
          <a:custGeom>
            <a:avLst/>
            <a:gdLst/>
            <a:ahLst/>
            <a:cxnLst/>
            <a:rect l="l" t="t" r="r" b="b"/>
            <a:pathLst>
              <a:path w="32628" h="109423">
                <a:moveTo>
                  <a:pt x="5174" y="106887"/>
                </a:moveTo>
                <a:lnTo>
                  <a:pt x="15050" y="98943"/>
                </a:lnTo>
                <a:lnTo>
                  <a:pt x="23027" y="88315"/>
                </a:lnTo>
                <a:lnTo>
                  <a:pt x="27280" y="79619"/>
                </a:lnTo>
                <a:lnTo>
                  <a:pt x="31199" y="67649"/>
                </a:lnTo>
                <a:lnTo>
                  <a:pt x="32628" y="54711"/>
                </a:lnTo>
                <a:lnTo>
                  <a:pt x="32628" y="46070"/>
                </a:lnTo>
                <a:lnTo>
                  <a:pt x="30708" y="38389"/>
                </a:lnTo>
                <a:lnTo>
                  <a:pt x="27828" y="30708"/>
                </a:lnTo>
                <a:lnTo>
                  <a:pt x="24947" y="23027"/>
                </a:lnTo>
                <a:lnTo>
                  <a:pt x="20147" y="16306"/>
                </a:lnTo>
                <a:lnTo>
                  <a:pt x="14386" y="10561"/>
                </a:lnTo>
                <a:lnTo>
                  <a:pt x="10546" y="6720"/>
                </a:lnTo>
                <a:lnTo>
                  <a:pt x="5745" y="2880"/>
                </a:lnTo>
                <a:lnTo>
                  <a:pt x="0" y="0"/>
                </a:lnTo>
                <a:lnTo>
                  <a:pt x="0" y="2880"/>
                </a:lnTo>
                <a:lnTo>
                  <a:pt x="3840" y="5745"/>
                </a:lnTo>
                <a:lnTo>
                  <a:pt x="6705" y="8625"/>
                </a:lnTo>
                <a:lnTo>
                  <a:pt x="9585" y="11506"/>
                </a:lnTo>
                <a:lnTo>
                  <a:pt x="11521" y="14401"/>
                </a:lnTo>
                <a:lnTo>
                  <a:pt x="13426" y="17282"/>
                </a:lnTo>
                <a:lnTo>
                  <a:pt x="15361" y="21122"/>
                </a:lnTo>
                <a:lnTo>
                  <a:pt x="16306" y="23987"/>
                </a:lnTo>
                <a:lnTo>
                  <a:pt x="18227" y="28788"/>
                </a:lnTo>
                <a:lnTo>
                  <a:pt x="19187" y="33588"/>
                </a:lnTo>
                <a:lnTo>
                  <a:pt x="20147" y="40309"/>
                </a:lnTo>
                <a:lnTo>
                  <a:pt x="21107" y="47990"/>
                </a:lnTo>
                <a:lnTo>
                  <a:pt x="21107" y="64312"/>
                </a:lnTo>
                <a:lnTo>
                  <a:pt x="20147" y="71993"/>
                </a:lnTo>
                <a:lnTo>
                  <a:pt x="18227" y="78714"/>
                </a:lnTo>
                <a:lnTo>
                  <a:pt x="17266" y="86395"/>
                </a:lnTo>
                <a:lnTo>
                  <a:pt x="14386" y="92141"/>
                </a:lnTo>
                <a:lnTo>
                  <a:pt x="11521" y="95981"/>
                </a:lnTo>
                <a:lnTo>
                  <a:pt x="8641" y="100797"/>
                </a:lnTo>
                <a:lnTo>
                  <a:pt x="4800" y="104637"/>
                </a:lnTo>
                <a:lnTo>
                  <a:pt x="0" y="107502"/>
                </a:lnTo>
                <a:lnTo>
                  <a:pt x="0" y="109423"/>
                </a:lnTo>
                <a:lnTo>
                  <a:pt x="5174" y="1068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4" name="object 554"/>
          <p:cNvSpPr/>
          <p:nvPr/>
        </p:nvSpPr>
        <p:spPr>
          <a:xfrm>
            <a:off x="3717249" y="8105089"/>
            <a:ext cx="95036" cy="92156"/>
          </a:xfrm>
          <a:custGeom>
            <a:avLst/>
            <a:gdLst/>
            <a:ahLst/>
            <a:cxnLst/>
            <a:rect l="l" t="t" r="r" b="b"/>
            <a:pathLst>
              <a:path w="95036" h="92156">
                <a:moveTo>
                  <a:pt x="52791" y="71033"/>
                </a:moveTo>
                <a:lnTo>
                  <a:pt x="29748" y="19187"/>
                </a:lnTo>
                <a:lnTo>
                  <a:pt x="27828" y="14401"/>
                </a:lnTo>
                <a:lnTo>
                  <a:pt x="26868" y="10561"/>
                </a:lnTo>
                <a:lnTo>
                  <a:pt x="26868" y="6720"/>
                </a:lnTo>
                <a:lnTo>
                  <a:pt x="27828" y="5760"/>
                </a:lnTo>
                <a:lnTo>
                  <a:pt x="28803" y="4800"/>
                </a:lnTo>
                <a:lnTo>
                  <a:pt x="30708" y="3840"/>
                </a:lnTo>
                <a:lnTo>
                  <a:pt x="32628" y="2880"/>
                </a:lnTo>
                <a:lnTo>
                  <a:pt x="37429" y="2880"/>
                </a:lnTo>
                <a:lnTo>
                  <a:pt x="37429" y="0"/>
                </a:lnTo>
                <a:lnTo>
                  <a:pt x="0" y="0"/>
                </a:lnTo>
                <a:lnTo>
                  <a:pt x="0" y="2880"/>
                </a:lnTo>
                <a:lnTo>
                  <a:pt x="5760" y="2880"/>
                </a:lnTo>
                <a:lnTo>
                  <a:pt x="6720" y="3840"/>
                </a:lnTo>
                <a:lnTo>
                  <a:pt x="8625" y="4800"/>
                </a:lnTo>
                <a:lnTo>
                  <a:pt x="9601" y="5760"/>
                </a:lnTo>
                <a:lnTo>
                  <a:pt x="11521" y="7680"/>
                </a:lnTo>
                <a:lnTo>
                  <a:pt x="11521" y="8641"/>
                </a:lnTo>
                <a:lnTo>
                  <a:pt x="13441" y="10561"/>
                </a:lnTo>
                <a:lnTo>
                  <a:pt x="14401" y="14401"/>
                </a:lnTo>
                <a:lnTo>
                  <a:pt x="47990" y="92156"/>
                </a:lnTo>
                <a:lnTo>
                  <a:pt x="50871" y="92156"/>
                </a:lnTo>
                <a:lnTo>
                  <a:pt x="81594" y="15346"/>
                </a:lnTo>
                <a:lnTo>
                  <a:pt x="83515" y="11521"/>
                </a:lnTo>
                <a:lnTo>
                  <a:pt x="85435" y="7680"/>
                </a:lnTo>
                <a:lnTo>
                  <a:pt x="88315" y="5760"/>
                </a:lnTo>
                <a:lnTo>
                  <a:pt x="90236" y="3840"/>
                </a:lnTo>
                <a:lnTo>
                  <a:pt x="92156" y="2880"/>
                </a:lnTo>
                <a:lnTo>
                  <a:pt x="95036" y="2880"/>
                </a:lnTo>
                <a:lnTo>
                  <a:pt x="95036" y="0"/>
                </a:lnTo>
                <a:lnTo>
                  <a:pt x="68153" y="0"/>
                </a:lnTo>
                <a:lnTo>
                  <a:pt x="68153" y="2880"/>
                </a:lnTo>
                <a:lnTo>
                  <a:pt x="71993" y="2880"/>
                </a:lnTo>
                <a:lnTo>
                  <a:pt x="73913" y="3840"/>
                </a:lnTo>
                <a:lnTo>
                  <a:pt x="75834" y="5760"/>
                </a:lnTo>
                <a:lnTo>
                  <a:pt x="76794" y="6720"/>
                </a:lnTo>
                <a:lnTo>
                  <a:pt x="77754" y="7680"/>
                </a:lnTo>
                <a:lnTo>
                  <a:pt x="77754" y="10561"/>
                </a:lnTo>
                <a:lnTo>
                  <a:pt x="75834" y="14401"/>
                </a:lnTo>
                <a:lnTo>
                  <a:pt x="73913" y="19187"/>
                </a:lnTo>
                <a:lnTo>
                  <a:pt x="52791" y="710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5" name="object 555"/>
          <p:cNvSpPr/>
          <p:nvPr/>
        </p:nvSpPr>
        <p:spPr>
          <a:xfrm>
            <a:off x="3817086" y="8105089"/>
            <a:ext cx="115183" cy="89275"/>
          </a:xfrm>
          <a:custGeom>
            <a:avLst/>
            <a:gdLst/>
            <a:ahLst/>
            <a:cxnLst/>
            <a:rect l="l" t="t" r="r" b="b"/>
            <a:pathLst>
              <a:path w="115183" h="89275">
                <a:moveTo>
                  <a:pt x="115183" y="89275"/>
                </a:moveTo>
                <a:lnTo>
                  <a:pt x="115183" y="87355"/>
                </a:lnTo>
                <a:lnTo>
                  <a:pt x="108463" y="87355"/>
                </a:lnTo>
                <a:lnTo>
                  <a:pt x="105597" y="86395"/>
                </a:lnTo>
                <a:lnTo>
                  <a:pt x="103677" y="84475"/>
                </a:lnTo>
                <a:lnTo>
                  <a:pt x="102717" y="83515"/>
                </a:lnTo>
                <a:lnTo>
                  <a:pt x="101757" y="79674"/>
                </a:lnTo>
                <a:lnTo>
                  <a:pt x="101757" y="10561"/>
                </a:lnTo>
                <a:lnTo>
                  <a:pt x="102717" y="7680"/>
                </a:lnTo>
                <a:lnTo>
                  <a:pt x="103677" y="5760"/>
                </a:lnTo>
                <a:lnTo>
                  <a:pt x="105597" y="3840"/>
                </a:lnTo>
                <a:lnTo>
                  <a:pt x="107518" y="2880"/>
                </a:lnTo>
                <a:lnTo>
                  <a:pt x="115183" y="2880"/>
                </a:lnTo>
                <a:lnTo>
                  <a:pt x="115183" y="0"/>
                </a:lnTo>
                <a:lnTo>
                  <a:pt x="89275" y="0"/>
                </a:lnTo>
                <a:lnTo>
                  <a:pt x="57591" y="70073"/>
                </a:lnTo>
                <a:lnTo>
                  <a:pt x="24947" y="0"/>
                </a:lnTo>
                <a:lnTo>
                  <a:pt x="0" y="0"/>
                </a:lnTo>
                <a:lnTo>
                  <a:pt x="0" y="2880"/>
                </a:lnTo>
                <a:lnTo>
                  <a:pt x="5760" y="2880"/>
                </a:lnTo>
                <a:lnTo>
                  <a:pt x="7680" y="3840"/>
                </a:lnTo>
                <a:lnTo>
                  <a:pt x="9601" y="4800"/>
                </a:lnTo>
                <a:lnTo>
                  <a:pt x="10546" y="5760"/>
                </a:lnTo>
                <a:lnTo>
                  <a:pt x="10546" y="6720"/>
                </a:lnTo>
                <a:lnTo>
                  <a:pt x="11521" y="8641"/>
                </a:lnTo>
                <a:lnTo>
                  <a:pt x="12481" y="11521"/>
                </a:lnTo>
                <a:lnTo>
                  <a:pt x="12481" y="78714"/>
                </a:lnTo>
                <a:lnTo>
                  <a:pt x="11521" y="82555"/>
                </a:lnTo>
                <a:lnTo>
                  <a:pt x="10546" y="83515"/>
                </a:lnTo>
                <a:lnTo>
                  <a:pt x="9601" y="86395"/>
                </a:lnTo>
                <a:lnTo>
                  <a:pt x="6705" y="87355"/>
                </a:lnTo>
                <a:lnTo>
                  <a:pt x="0" y="87355"/>
                </a:lnTo>
                <a:lnTo>
                  <a:pt x="0" y="89275"/>
                </a:lnTo>
                <a:lnTo>
                  <a:pt x="30708" y="89275"/>
                </a:lnTo>
                <a:lnTo>
                  <a:pt x="30708" y="87355"/>
                </a:lnTo>
                <a:lnTo>
                  <a:pt x="23987" y="87355"/>
                </a:lnTo>
                <a:lnTo>
                  <a:pt x="21107" y="86395"/>
                </a:lnTo>
                <a:lnTo>
                  <a:pt x="20162" y="84475"/>
                </a:lnTo>
                <a:lnTo>
                  <a:pt x="18227" y="83515"/>
                </a:lnTo>
                <a:lnTo>
                  <a:pt x="18227" y="14401"/>
                </a:lnTo>
                <a:lnTo>
                  <a:pt x="52791" y="89275"/>
                </a:lnTo>
                <a:lnTo>
                  <a:pt x="54711" y="89275"/>
                </a:lnTo>
                <a:lnTo>
                  <a:pt x="89275" y="14401"/>
                </a:lnTo>
                <a:lnTo>
                  <a:pt x="89275" y="82555"/>
                </a:lnTo>
                <a:lnTo>
                  <a:pt x="88315" y="83515"/>
                </a:lnTo>
                <a:lnTo>
                  <a:pt x="86395" y="86395"/>
                </a:lnTo>
                <a:lnTo>
                  <a:pt x="83515" y="87355"/>
                </a:lnTo>
                <a:lnTo>
                  <a:pt x="76794" y="87355"/>
                </a:lnTo>
                <a:lnTo>
                  <a:pt x="76794" y="89275"/>
                </a:lnTo>
                <a:lnTo>
                  <a:pt x="115183" y="892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6" name="object 556"/>
          <p:cNvSpPr/>
          <p:nvPr/>
        </p:nvSpPr>
        <p:spPr>
          <a:xfrm>
            <a:off x="3937071" y="8105089"/>
            <a:ext cx="68168" cy="49911"/>
          </a:xfrm>
          <a:custGeom>
            <a:avLst/>
            <a:gdLst/>
            <a:ahLst/>
            <a:cxnLst/>
            <a:rect l="l" t="t" r="r" b="b"/>
            <a:pathLst>
              <a:path w="68168" h="49910">
                <a:moveTo>
                  <a:pt x="3840" y="2880"/>
                </a:moveTo>
                <a:lnTo>
                  <a:pt x="6720" y="2880"/>
                </a:lnTo>
                <a:lnTo>
                  <a:pt x="9601" y="3840"/>
                </a:lnTo>
                <a:lnTo>
                  <a:pt x="11521" y="5760"/>
                </a:lnTo>
                <a:lnTo>
                  <a:pt x="12481" y="6720"/>
                </a:lnTo>
                <a:lnTo>
                  <a:pt x="25923" y="6720"/>
                </a:lnTo>
                <a:lnTo>
                  <a:pt x="28803" y="5760"/>
                </a:lnTo>
                <a:lnTo>
                  <a:pt x="38404" y="5760"/>
                </a:lnTo>
                <a:lnTo>
                  <a:pt x="41285" y="6720"/>
                </a:lnTo>
                <a:lnTo>
                  <a:pt x="44165" y="7680"/>
                </a:lnTo>
                <a:lnTo>
                  <a:pt x="47045" y="9601"/>
                </a:lnTo>
                <a:lnTo>
                  <a:pt x="48966" y="12481"/>
                </a:lnTo>
                <a:lnTo>
                  <a:pt x="50886" y="15346"/>
                </a:lnTo>
                <a:lnTo>
                  <a:pt x="52806" y="19187"/>
                </a:lnTo>
                <a:lnTo>
                  <a:pt x="53766" y="22082"/>
                </a:lnTo>
                <a:lnTo>
                  <a:pt x="53766" y="31683"/>
                </a:lnTo>
                <a:lnTo>
                  <a:pt x="51846" y="36469"/>
                </a:lnTo>
                <a:lnTo>
                  <a:pt x="48005" y="40309"/>
                </a:lnTo>
                <a:lnTo>
                  <a:pt x="45125" y="43190"/>
                </a:lnTo>
                <a:lnTo>
                  <a:pt x="41285" y="45110"/>
                </a:lnTo>
                <a:lnTo>
                  <a:pt x="33604" y="45110"/>
                </a:lnTo>
                <a:lnTo>
                  <a:pt x="36484" y="49910"/>
                </a:lnTo>
                <a:lnTo>
                  <a:pt x="49926" y="49910"/>
                </a:lnTo>
                <a:lnTo>
                  <a:pt x="56647" y="47030"/>
                </a:lnTo>
                <a:lnTo>
                  <a:pt x="61447" y="43190"/>
                </a:lnTo>
                <a:lnTo>
                  <a:pt x="66248" y="38389"/>
                </a:lnTo>
                <a:lnTo>
                  <a:pt x="68168" y="32628"/>
                </a:lnTo>
                <a:lnTo>
                  <a:pt x="68168" y="19187"/>
                </a:lnTo>
                <a:lnTo>
                  <a:pt x="67208" y="15346"/>
                </a:lnTo>
                <a:lnTo>
                  <a:pt x="63367" y="10561"/>
                </a:lnTo>
                <a:lnTo>
                  <a:pt x="60487" y="6720"/>
                </a:lnTo>
                <a:lnTo>
                  <a:pt x="56647" y="3840"/>
                </a:lnTo>
                <a:lnTo>
                  <a:pt x="51846" y="2880"/>
                </a:lnTo>
                <a:lnTo>
                  <a:pt x="47045" y="960"/>
                </a:lnTo>
                <a:lnTo>
                  <a:pt x="41285" y="0"/>
                </a:lnTo>
                <a:lnTo>
                  <a:pt x="0" y="0"/>
                </a:lnTo>
                <a:lnTo>
                  <a:pt x="0" y="2880"/>
                </a:lnTo>
                <a:lnTo>
                  <a:pt x="384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7" name="object 557"/>
          <p:cNvSpPr/>
          <p:nvPr/>
        </p:nvSpPr>
        <p:spPr>
          <a:xfrm>
            <a:off x="3937071" y="8111810"/>
            <a:ext cx="38404" cy="82555"/>
          </a:xfrm>
          <a:custGeom>
            <a:avLst/>
            <a:gdLst/>
            <a:ahLst/>
            <a:cxnLst/>
            <a:rect l="l" t="t" r="r" b="b"/>
            <a:pathLst>
              <a:path w="38404" h="82555">
                <a:moveTo>
                  <a:pt x="29763" y="38389"/>
                </a:moveTo>
                <a:lnTo>
                  <a:pt x="27843" y="37429"/>
                </a:lnTo>
                <a:lnTo>
                  <a:pt x="25923" y="37429"/>
                </a:lnTo>
                <a:lnTo>
                  <a:pt x="25923" y="0"/>
                </a:lnTo>
                <a:lnTo>
                  <a:pt x="12481" y="0"/>
                </a:lnTo>
                <a:lnTo>
                  <a:pt x="12481" y="75834"/>
                </a:lnTo>
                <a:lnTo>
                  <a:pt x="11521" y="76794"/>
                </a:lnTo>
                <a:lnTo>
                  <a:pt x="9601" y="79674"/>
                </a:lnTo>
                <a:lnTo>
                  <a:pt x="7680" y="80634"/>
                </a:lnTo>
                <a:lnTo>
                  <a:pt x="0" y="80634"/>
                </a:lnTo>
                <a:lnTo>
                  <a:pt x="0" y="82555"/>
                </a:lnTo>
                <a:lnTo>
                  <a:pt x="38404" y="82555"/>
                </a:lnTo>
                <a:lnTo>
                  <a:pt x="38404" y="80634"/>
                </a:lnTo>
                <a:lnTo>
                  <a:pt x="31683" y="80634"/>
                </a:lnTo>
                <a:lnTo>
                  <a:pt x="28803" y="79674"/>
                </a:lnTo>
                <a:lnTo>
                  <a:pt x="27843" y="77754"/>
                </a:lnTo>
                <a:lnTo>
                  <a:pt x="25923" y="75834"/>
                </a:lnTo>
                <a:lnTo>
                  <a:pt x="25923" y="41269"/>
                </a:lnTo>
                <a:lnTo>
                  <a:pt x="28803" y="41269"/>
                </a:lnTo>
                <a:lnTo>
                  <a:pt x="30723" y="42230"/>
                </a:lnTo>
                <a:lnTo>
                  <a:pt x="33604" y="42230"/>
                </a:lnTo>
                <a:lnTo>
                  <a:pt x="36484" y="43190"/>
                </a:lnTo>
                <a:lnTo>
                  <a:pt x="33604" y="38389"/>
                </a:lnTo>
                <a:lnTo>
                  <a:pt x="29763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8" name="object 558"/>
          <p:cNvSpPr/>
          <p:nvPr/>
        </p:nvSpPr>
        <p:spPr>
          <a:xfrm>
            <a:off x="4012905" y="8105089"/>
            <a:ext cx="76809" cy="89275"/>
          </a:xfrm>
          <a:custGeom>
            <a:avLst/>
            <a:gdLst/>
            <a:ahLst/>
            <a:cxnLst/>
            <a:rect l="l" t="t" r="r" b="b"/>
            <a:pathLst>
              <a:path w="76809" h="89275">
                <a:moveTo>
                  <a:pt x="74889" y="65272"/>
                </a:moveTo>
                <a:lnTo>
                  <a:pt x="72969" y="70073"/>
                </a:lnTo>
                <a:lnTo>
                  <a:pt x="70088" y="74874"/>
                </a:lnTo>
                <a:lnTo>
                  <a:pt x="68168" y="76794"/>
                </a:lnTo>
                <a:lnTo>
                  <a:pt x="66248" y="79674"/>
                </a:lnTo>
                <a:lnTo>
                  <a:pt x="63367" y="81594"/>
                </a:lnTo>
                <a:lnTo>
                  <a:pt x="60487" y="82555"/>
                </a:lnTo>
                <a:lnTo>
                  <a:pt x="57607" y="83515"/>
                </a:lnTo>
                <a:lnTo>
                  <a:pt x="28803" y="83515"/>
                </a:lnTo>
                <a:lnTo>
                  <a:pt x="27843" y="82555"/>
                </a:lnTo>
                <a:lnTo>
                  <a:pt x="26898" y="82555"/>
                </a:lnTo>
                <a:lnTo>
                  <a:pt x="26898" y="81594"/>
                </a:lnTo>
                <a:lnTo>
                  <a:pt x="25923" y="79674"/>
                </a:lnTo>
                <a:lnTo>
                  <a:pt x="25923" y="8641"/>
                </a:lnTo>
                <a:lnTo>
                  <a:pt x="26898" y="7680"/>
                </a:lnTo>
                <a:lnTo>
                  <a:pt x="27843" y="5760"/>
                </a:lnTo>
                <a:lnTo>
                  <a:pt x="28803" y="4800"/>
                </a:lnTo>
                <a:lnTo>
                  <a:pt x="30723" y="3840"/>
                </a:lnTo>
                <a:lnTo>
                  <a:pt x="32644" y="2880"/>
                </a:lnTo>
                <a:lnTo>
                  <a:pt x="40325" y="2880"/>
                </a:lnTo>
                <a:lnTo>
                  <a:pt x="40325" y="0"/>
                </a:lnTo>
                <a:lnTo>
                  <a:pt x="0" y="0"/>
                </a:lnTo>
                <a:lnTo>
                  <a:pt x="0" y="2880"/>
                </a:lnTo>
                <a:lnTo>
                  <a:pt x="6720" y="2880"/>
                </a:lnTo>
                <a:lnTo>
                  <a:pt x="9616" y="3840"/>
                </a:lnTo>
                <a:lnTo>
                  <a:pt x="11536" y="5760"/>
                </a:lnTo>
                <a:lnTo>
                  <a:pt x="12496" y="6720"/>
                </a:lnTo>
                <a:lnTo>
                  <a:pt x="13441" y="10561"/>
                </a:lnTo>
                <a:lnTo>
                  <a:pt x="13441" y="78714"/>
                </a:lnTo>
                <a:lnTo>
                  <a:pt x="12496" y="82555"/>
                </a:lnTo>
                <a:lnTo>
                  <a:pt x="11536" y="83515"/>
                </a:lnTo>
                <a:lnTo>
                  <a:pt x="9616" y="86395"/>
                </a:lnTo>
                <a:lnTo>
                  <a:pt x="7696" y="87355"/>
                </a:lnTo>
                <a:lnTo>
                  <a:pt x="0" y="87355"/>
                </a:lnTo>
                <a:lnTo>
                  <a:pt x="0" y="89275"/>
                </a:lnTo>
                <a:lnTo>
                  <a:pt x="69128" y="89275"/>
                </a:lnTo>
                <a:lnTo>
                  <a:pt x="76809" y="65272"/>
                </a:lnTo>
                <a:lnTo>
                  <a:pt x="74889" y="65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9" name="object 559"/>
          <p:cNvSpPr/>
          <p:nvPr/>
        </p:nvSpPr>
        <p:spPr>
          <a:xfrm>
            <a:off x="4093555" y="8167481"/>
            <a:ext cx="63352" cy="60487"/>
          </a:xfrm>
          <a:custGeom>
            <a:avLst/>
            <a:gdLst/>
            <a:ahLst/>
            <a:cxnLst/>
            <a:rect l="l" t="t" r="r" b="b"/>
            <a:pathLst>
              <a:path w="63352" h="60487">
                <a:moveTo>
                  <a:pt x="19202" y="60487"/>
                </a:moveTo>
                <a:lnTo>
                  <a:pt x="19202" y="58552"/>
                </a:lnTo>
                <a:lnTo>
                  <a:pt x="14401" y="58552"/>
                </a:lnTo>
                <a:lnTo>
                  <a:pt x="13441" y="57607"/>
                </a:lnTo>
                <a:lnTo>
                  <a:pt x="12481" y="56647"/>
                </a:lnTo>
                <a:lnTo>
                  <a:pt x="12481" y="52806"/>
                </a:lnTo>
                <a:lnTo>
                  <a:pt x="13441" y="49926"/>
                </a:lnTo>
                <a:lnTo>
                  <a:pt x="17266" y="40325"/>
                </a:lnTo>
                <a:lnTo>
                  <a:pt x="41269" y="40325"/>
                </a:lnTo>
                <a:lnTo>
                  <a:pt x="44165" y="48966"/>
                </a:lnTo>
                <a:lnTo>
                  <a:pt x="46070" y="51846"/>
                </a:lnTo>
                <a:lnTo>
                  <a:pt x="46070" y="57607"/>
                </a:lnTo>
                <a:lnTo>
                  <a:pt x="45110" y="57607"/>
                </a:lnTo>
                <a:lnTo>
                  <a:pt x="44165" y="58552"/>
                </a:lnTo>
                <a:lnTo>
                  <a:pt x="40325" y="58552"/>
                </a:lnTo>
                <a:lnTo>
                  <a:pt x="40325" y="60487"/>
                </a:lnTo>
                <a:lnTo>
                  <a:pt x="63352" y="60487"/>
                </a:lnTo>
                <a:lnTo>
                  <a:pt x="63352" y="58552"/>
                </a:lnTo>
                <a:lnTo>
                  <a:pt x="59512" y="58552"/>
                </a:lnTo>
                <a:lnTo>
                  <a:pt x="57591" y="56647"/>
                </a:lnTo>
                <a:lnTo>
                  <a:pt x="56631" y="55686"/>
                </a:lnTo>
                <a:lnTo>
                  <a:pt x="54711" y="52806"/>
                </a:lnTo>
                <a:lnTo>
                  <a:pt x="53751" y="48966"/>
                </a:lnTo>
                <a:lnTo>
                  <a:pt x="32644" y="0"/>
                </a:lnTo>
                <a:lnTo>
                  <a:pt x="39349" y="37444"/>
                </a:lnTo>
                <a:lnTo>
                  <a:pt x="19202" y="37444"/>
                </a:lnTo>
                <a:lnTo>
                  <a:pt x="30708" y="0"/>
                </a:lnTo>
                <a:lnTo>
                  <a:pt x="9601" y="48966"/>
                </a:lnTo>
                <a:lnTo>
                  <a:pt x="8641" y="52806"/>
                </a:lnTo>
                <a:lnTo>
                  <a:pt x="6720" y="55686"/>
                </a:lnTo>
                <a:lnTo>
                  <a:pt x="4800" y="57607"/>
                </a:lnTo>
                <a:lnTo>
                  <a:pt x="3840" y="57607"/>
                </a:lnTo>
                <a:lnTo>
                  <a:pt x="2880" y="58552"/>
                </a:lnTo>
                <a:lnTo>
                  <a:pt x="0" y="58552"/>
                </a:lnTo>
                <a:lnTo>
                  <a:pt x="0" y="60487"/>
                </a:lnTo>
                <a:lnTo>
                  <a:pt x="19202" y="60487"/>
                </a:lnTo>
                <a:close/>
              </a:path>
              <a:path w="63352" h="60487">
                <a:moveTo>
                  <a:pt x="30708" y="0"/>
                </a:moveTo>
                <a:lnTo>
                  <a:pt x="19202" y="37444"/>
                </a:lnTo>
                <a:lnTo>
                  <a:pt x="29763" y="13441"/>
                </a:lnTo>
                <a:lnTo>
                  <a:pt x="39349" y="37444"/>
                </a:lnTo>
                <a:lnTo>
                  <a:pt x="32644" y="0"/>
                </a:lnTo>
                <a:lnTo>
                  <a:pt x="3070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0" name="object 560"/>
          <p:cNvSpPr/>
          <p:nvPr/>
        </p:nvSpPr>
        <p:spPr>
          <a:xfrm>
            <a:off x="3714368" y="7454219"/>
            <a:ext cx="59512" cy="93116"/>
          </a:xfrm>
          <a:custGeom>
            <a:avLst/>
            <a:gdLst/>
            <a:ahLst/>
            <a:cxnLst/>
            <a:rect l="l" t="t" r="r" b="b"/>
            <a:pathLst>
              <a:path w="59512" h="93116">
                <a:moveTo>
                  <a:pt x="960" y="30723"/>
                </a:moveTo>
                <a:lnTo>
                  <a:pt x="2880" y="33604"/>
                </a:lnTo>
                <a:lnTo>
                  <a:pt x="4800" y="36484"/>
                </a:lnTo>
                <a:lnTo>
                  <a:pt x="6720" y="39364"/>
                </a:lnTo>
                <a:lnTo>
                  <a:pt x="10561" y="42245"/>
                </a:lnTo>
                <a:lnTo>
                  <a:pt x="13441" y="44165"/>
                </a:lnTo>
                <a:lnTo>
                  <a:pt x="19187" y="48005"/>
                </a:lnTo>
                <a:lnTo>
                  <a:pt x="26868" y="51846"/>
                </a:lnTo>
                <a:lnTo>
                  <a:pt x="34549" y="56647"/>
                </a:lnTo>
                <a:lnTo>
                  <a:pt x="38389" y="59527"/>
                </a:lnTo>
                <a:lnTo>
                  <a:pt x="40309" y="60487"/>
                </a:lnTo>
                <a:lnTo>
                  <a:pt x="43190" y="62407"/>
                </a:lnTo>
                <a:lnTo>
                  <a:pt x="45110" y="64328"/>
                </a:lnTo>
                <a:lnTo>
                  <a:pt x="46070" y="67208"/>
                </a:lnTo>
                <a:lnTo>
                  <a:pt x="47030" y="69128"/>
                </a:lnTo>
                <a:lnTo>
                  <a:pt x="47990" y="71048"/>
                </a:lnTo>
                <a:lnTo>
                  <a:pt x="47990" y="77769"/>
                </a:lnTo>
                <a:lnTo>
                  <a:pt x="46070" y="80650"/>
                </a:lnTo>
                <a:lnTo>
                  <a:pt x="43190" y="83530"/>
                </a:lnTo>
                <a:lnTo>
                  <a:pt x="40309" y="86395"/>
                </a:lnTo>
                <a:lnTo>
                  <a:pt x="35509" y="88331"/>
                </a:lnTo>
                <a:lnTo>
                  <a:pt x="24963" y="88331"/>
                </a:lnTo>
                <a:lnTo>
                  <a:pt x="21122" y="87370"/>
                </a:lnTo>
                <a:lnTo>
                  <a:pt x="17282" y="85450"/>
                </a:lnTo>
                <a:lnTo>
                  <a:pt x="13441" y="82555"/>
                </a:lnTo>
                <a:lnTo>
                  <a:pt x="10561" y="80650"/>
                </a:lnTo>
                <a:lnTo>
                  <a:pt x="8641" y="76809"/>
                </a:lnTo>
                <a:lnTo>
                  <a:pt x="5760" y="73929"/>
                </a:lnTo>
                <a:lnTo>
                  <a:pt x="4800" y="69128"/>
                </a:lnTo>
                <a:lnTo>
                  <a:pt x="3840" y="62407"/>
                </a:lnTo>
                <a:lnTo>
                  <a:pt x="960" y="62407"/>
                </a:lnTo>
                <a:lnTo>
                  <a:pt x="960" y="93116"/>
                </a:lnTo>
                <a:lnTo>
                  <a:pt x="3840" y="93116"/>
                </a:lnTo>
                <a:lnTo>
                  <a:pt x="3840" y="91211"/>
                </a:lnTo>
                <a:lnTo>
                  <a:pt x="4800" y="90236"/>
                </a:lnTo>
                <a:lnTo>
                  <a:pt x="4800" y="89275"/>
                </a:lnTo>
                <a:lnTo>
                  <a:pt x="5760" y="88331"/>
                </a:lnTo>
                <a:lnTo>
                  <a:pt x="8641" y="88331"/>
                </a:lnTo>
                <a:lnTo>
                  <a:pt x="11506" y="89275"/>
                </a:lnTo>
                <a:lnTo>
                  <a:pt x="15346" y="90236"/>
                </a:lnTo>
                <a:lnTo>
                  <a:pt x="20162" y="92171"/>
                </a:lnTo>
                <a:lnTo>
                  <a:pt x="23027" y="92171"/>
                </a:lnTo>
                <a:lnTo>
                  <a:pt x="24003" y="93116"/>
                </a:lnTo>
                <a:lnTo>
                  <a:pt x="40309" y="93116"/>
                </a:lnTo>
                <a:lnTo>
                  <a:pt x="47030" y="91211"/>
                </a:lnTo>
                <a:lnTo>
                  <a:pt x="51831" y="86395"/>
                </a:lnTo>
                <a:lnTo>
                  <a:pt x="57591" y="80650"/>
                </a:lnTo>
                <a:lnTo>
                  <a:pt x="59512" y="74889"/>
                </a:lnTo>
                <a:lnTo>
                  <a:pt x="59512" y="65288"/>
                </a:lnTo>
                <a:lnTo>
                  <a:pt x="58552" y="61447"/>
                </a:lnTo>
                <a:lnTo>
                  <a:pt x="57591" y="58567"/>
                </a:lnTo>
                <a:lnTo>
                  <a:pt x="55671" y="54726"/>
                </a:lnTo>
                <a:lnTo>
                  <a:pt x="52791" y="51846"/>
                </a:lnTo>
                <a:lnTo>
                  <a:pt x="49911" y="49926"/>
                </a:lnTo>
                <a:lnTo>
                  <a:pt x="47030" y="47045"/>
                </a:lnTo>
                <a:lnTo>
                  <a:pt x="41269" y="44165"/>
                </a:lnTo>
                <a:lnTo>
                  <a:pt x="32628" y="39364"/>
                </a:lnTo>
                <a:lnTo>
                  <a:pt x="23027" y="33604"/>
                </a:lnTo>
                <a:lnTo>
                  <a:pt x="16322" y="29763"/>
                </a:lnTo>
                <a:lnTo>
                  <a:pt x="13441" y="25923"/>
                </a:lnTo>
                <a:lnTo>
                  <a:pt x="11506" y="24002"/>
                </a:lnTo>
                <a:lnTo>
                  <a:pt x="10561" y="21122"/>
                </a:lnTo>
                <a:lnTo>
                  <a:pt x="10561" y="15361"/>
                </a:lnTo>
                <a:lnTo>
                  <a:pt x="12481" y="12481"/>
                </a:lnTo>
                <a:lnTo>
                  <a:pt x="15346" y="9601"/>
                </a:lnTo>
                <a:lnTo>
                  <a:pt x="18227" y="6720"/>
                </a:lnTo>
                <a:lnTo>
                  <a:pt x="22067" y="4800"/>
                </a:lnTo>
                <a:lnTo>
                  <a:pt x="30708" y="4800"/>
                </a:lnTo>
                <a:lnTo>
                  <a:pt x="34549" y="5760"/>
                </a:lnTo>
                <a:lnTo>
                  <a:pt x="38389" y="7696"/>
                </a:lnTo>
                <a:lnTo>
                  <a:pt x="42230" y="10561"/>
                </a:lnTo>
                <a:lnTo>
                  <a:pt x="45110" y="13441"/>
                </a:lnTo>
                <a:lnTo>
                  <a:pt x="47030" y="16322"/>
                </a:lnTo>
                <a:lnTo>
                  <a:pt x="48950" y="20162"/>
                </a:lnTo>
                <a:lnTo>
                  <a:pt x="50871" y="24963"/>
                </a:lnTo>
                <a:lnTo>
                  <a:pt x="51831" y="30723"/>
                </a:lnTo>
                <a:lnTo>
                  <a:pt x="53751" y="30723"/>
                </a:lnTo>
                <a:lnTo>
                  <a:pt x="53751" y="0"/>
                </a:lnTo>
                <a:lnTo>
                  <a:pt x="51831" y="0"/>
                </a:lnTo>
                <a:lnTo>
                  <a:pt x="50871" y="1920"/>
                </a:lnTo>
                <a:lnTo>
                  <a:pt x="49911" y="2880"/>
                </a:lnTo>
                <a:lnTo>
                  <a:pt x="49911" y="3855"/>
                </a:lnTo>
                <a:lnTo>
                  <a:pt x="48950" y="4800"/>
                </a:lnTo>
                <a:lnTo>
                  <a:pt x="46070" y="4800"/>
                </a:lnTo>
                <a:lnTo>
                  <a:pt x="44150" y="3855"/>
                </a:lnTo>
                <a:lnTo>
                  <a:pt x="41269" y="2880"/>
                </a:lnTo>
                <a:lnTo>
                  <a:pt x="36469" y="975"/>
                </a:lnTo>
                <a:lnTo>
                  <a:pt x="31683" y="0"/>
                </a:lnTo>
                <a:lnTo>
                  <a:pt x="19187" y="0"/>
                </a:lnTo>
                <a:lnTo>
                  <a:pt x="12481" y="1920"/>
                </a:lnTo>
                <a:lnTo>
                  <a:pt x="7680" y="6720"/>
                </a:lnTo>
                <a:lnTo>
                  <a:pt x="2880" y="11536"/>
                </a:lnTo>
                <a:lnTo>
                  <a:pt x="0" y="17282"/>
                </a:lnTo>
                <a:lnTo>
                  <a:pt x="0" y="26883"/>
                </a:lnTo>
                <a:lnTo>
                  <a:pt x="960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1" name="object 561"/>
          <p:cNvSpPr/>
          <p:nvPr/>
        </p:nvSpPr>
        <p:spPr>
          <a:xfrm>
            <a:off x="3786362" y="7483022"/>
            <a:ext cx="57607" cy="64312"/>
          </a:xfrm>
          <a:custGeom>
            <a:avLst/>
            <a:gdLst/>
            <a:ahLst/>
            <a:cxnLst/>
            <a:rect l="l" t="t" r="r" b="b"/>
            <a:pathLst>
              <a:path w="57607" h="64312">
                <a:moveTo>
                  <a:pt x="46085" y="36484"/>
                </a:moveTo>
                <a:lnTo>
                  <a:pt x="46085" y="45125"/>
                </a:lnTo>
                <a:lnTo>
                  <a:pt x="44150" y="50886"/>
                </a:lnTo>
                <a:lnTo>
                  <a:pt x="41269" y="54726"/>
                </a:lnTo>
                <a:lnTo>
                  <a:pt x="38404" y="57591"/>
                </a:lnTo>
                <a:lnTo>
                  <a:pt x="35524" y="59527"/>
                </a:lnTo>
                <a:lnTo>
                  <a:pt x="24963" y="59527"/>
                </a:lnTo>
                <a:lnTo>
                  <a:pt x="20162" y="56647"/>
                </a:lnTo>
                <a:lnTo>
                  <a:pt x="27843" y="64312"/>
                </a:lnTo>
                <a:lnTo>
                  <a:pt x="33604" y="64312"/>
                </a:lnTo>
                <a:lnTo>
                  <a:pt x="39364" y="62407"/>
                </a:lnTo>
                <a:lnTo>
                  <a:pt x="43205" y="60472"/>
                </a:lnTo>
                <a:lnTo>
                  <a:pt x="47990" y="57591"/>
                </a:lnTo>
                <a:lnTo>
                  <a:pt x="51831" y="52806"/>
                </a:lnTo>
                <a:lnTo>
                  <a:pt x="53766" y="48006"/>
                </a:lnTo>
                <a:lnTo>
                  <a:pt x="56631" y="42245"/>
                </a:lnTo>
                <a:lnTo>
                  <a:pt x="57607" y="36484"/>
                </a:lnTo>
                <a:lnTo>
                  <a:pt x="57607" y="23042"/>
                </a:lnTo>
                <a:lnTo>
                  <a:pt x="55671" y="16322"/>
                </a:lnTo>
                <a:lnTo>
                  <a:pt x="50886" y="10561"/>
                </a:lnTo>
                <a:lnTo>
                  <a:pt x="45110" y="3840"/>
                </a:lnTo>
                <a:lnTo>
                  <a:pt x="38404" y="0"/>
                </a:lnTo>
                <a:lnTo>
                  <a:pt x="24003" y="0"/>
                </a:lnTo>
                <a:lnTo>
                  <a:pt x="19202" y="1920"/>
                </a:lnTo>
                <a:lnTo>
                  <a:pt x="14401" y="3840"/>
                </a:lnTo>
                <a:lnTo>
                  <a:pt x="10561" y="6720"/>
                </a:lnTo>
                <a:lnTo>
                  <a:pt x="6720" y="10561"/>
                </a:lnTo>
                <a:lnTo>
                  <a:pt x="3840" y="16322"/>
                </a:lnTo>
                <a:lnTo>
                  <a:pt x="960" y="22082"/>
                </a:lnTo>
                <a:lnTo>
                  <a:pt x="0" y="26883"/>
                </a:lnTo>
                <a:lnTo>
                  <a:pt x="0" y="40325"/>
                </a:lnTo>
                <a:lnTo>
                  <a:pt x="1920" y="47045"/>
                </a:lnTo>
                <a:lnTo>
                  <a:pt x="6720" y="53751"/>
                </a:lnTo>
                <a:lnTo>
                  <a:pt x="11521" y="60472"/>
                </a:lnTo>
                <a:lnTo>
                  <a:pt x="19202" y="64312"/>
                </a:lnTo>
                <a:lnTo>
                  <a:pt x="13441" y="43205"/>
                </a:lnTo>
                <a:lnTo>
                  <a:pt x="11521" y="36484"/>
                </a:lnTo>
                <a:lnTo>
                  <a:pt x="11521" y="22082"/>
                </a:lnTo>
                <a:lnTo>
                  <a:pt x="12481" y="17282"/>
                </a:lnTo>
                <a:lnTo>
                  <a:pt x="14401" y="13441"/>
                </a:lnTo>
                <a:lnTo>
                  <a:pt x="15361" y="10561"/>
                </a:lnTo>
                <a:lnTo>
                  <a:pt x="17282" y="7680"/>
                </a:lnTo>
                <a:lnTo>
                  <a:pt x="20162" y="6720"/>
                </a:lnTo>
                <a:lnTo>
                  <a:pt x="22082" y="4800"/>
                </a:lnTo>
                <a:lnTo>
                  <a:pt x="31683" y="4800"/>
                </a:lnTo>
                <a:lnTo>
                  <a:pt x="35524" y="6720"/>
                </a:lnTo>
                <a:lnTo>
                  <a:pt x="38404" y="10561"/>
                </a:lnTo>
                <a:lnTo>
                  <a:pt x="39255" y="11803"/>
                </a:lnTo>
                <a:lnTo>
                  <a:pt x="44278" y="22872"/>
                </a:lnTo>
                <a:lnTo>
                  <a:pt x="46085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2" name="object 562"/>
          <p:cNvSpPr/>
          <p:nvPr/>
        </p:nvSpPr>
        <p:spPr>
          <a:xfrm>
            <a:off x="3799804" y="7526228"/>
            <a:ext cx="14401" cy="21107"/>
          </a:xfrm>
          <a:custGeom>
            <a:avLst/>
            <a:gdLst/>
            <a:ahLst/>
            <a:cxnLst/>
            <a:rect l="l" t="t" r="r" b="b"/>
            <a:pathLst>
              <a:path w="14401" h="21107">
                <a:moveTo>
                  <a:pt x="5760" y="21107"/>
                </a:moveTo>
                <a:lnTo>
                  <a:pt x="14401" y="21107"/>
                </a:lnTo>
                <a:lnTo>
                  <a:pt x="6720" y="13441"/>
                </a:lnTo>
                <a:lnTo>
                  <a:pt x="3840" y="6705"/>
                </a:lnTo>
                <a:lnTo>
                  <a:pt x="0" y="0"/>
                </a:lnTo>
                <a:lnTo>
                  <a:pt x="5760" y="211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3" name="object 563"/>
          <p:cNvSpPr/>
          <p:nvPr/>
        </p:nvSpPr>
        <p:spPr>
          <a:xfrm>
            <a:off x="3853555" y="7483022"/>
            <a:ext cx="50886" cy="64312"/>
          </a:xfrm>
          <a:custGeom>
            <a:avLst/>
            <a:gdLst/>
            <a:ahLst/>
            <a:cxnLst/>
            <a:rect l="l" t="t" r="r" b="b"/>
            <a:pathLst>
              <a:path w="50886" h="64312">
                <a:moveTo>
                  <a:pt x="16322" y="9601"/>
                </a:moveTo>
                <a:lnTo>
                  <a:pt x="19202" y="6720"/>
                </a:lnTo>
                <a:lnTo>
                  <a:pt x="22082" y="4800"/>
                </a:lnTo>
                <a:lnTo>
                  <a:pt x="29763" y="4800"/>
                </a:lnTo>
                <a:lnTo>
                  <a:pt x="31683" y="5760"/>
                </a:lnTo>
                <a:lnTo>
                  <a:pt x="33604" y="6720"/>
                </a:lnTo>
                <a:lnTo>
                  <a:pt x="34564" y="7680"/>
                </a:lnTo>
                <a:lnTo>
                  <a:pt x="35524" y="9601"/>
                </a:lnTo>
                <a:lnTo>
                  <a:pt x="35524" y="12481"/>
                </a:lnTo>
                <a:lnTo>
                  <a:pt x="36484" y="15361"/>
                </a:lnTo>
                <a:lnTo>
                  <a:pt x="36484" y="17282"/>
                </a:lnTo>
                <a:lnTo>
                  <a:pt x="37444" y="18242"/>
                </a:lnTo>
                <a:lnTo>
                  <a:pt x="38404" y="19202"/>
                </a:lnTo>
                <a:lnTo>
                  <a:pt x="40325" y="20162"/>
                </a:lnTo>
                <a:lnTo>
                  <a:pt x="47045" y="20162"/>
                </a:lnTo>
                <a:lnTo>
                  <a:pt x="48005" y="19202"/>
                </a:lnTo>
                <a:lnTo>
                  <a:pt x="48966" y="18242"/>
                </a:lnTo>
                <a:lnTo>
                  <a:pt x="49926" y="16322"/>
                </a:lnTo>
                <a:lnTo>
                  <a:pt x="49926" y="11521"/>
                </a:lnTo>
                <a:lnTo>
                  <a:pt x="48005" y="7680"/>
                </a:lnTo>
                <a:lnTo>
                  <a:pt x="44165" y="4800"/>
                </a:lnTo>
                <a:lnTo>
                  <a:pt x="40325" y="1920"/>
                </a:lnTo>
                <a:lnTo>
                  <a:pt x="34564" y="0"/>
                </a:lnTo>
                <a:lnTo>
                  <a:pt x="21122" y="0"/>
                </a:lnTo>
                <a:lnTo>
                  <a:pt x="14401" y="2880"/>
                </a:lnTo>
                <a:lnTo>
                  <a:pt x="8641" y="9601"/>
                </a:lnTo>
                <a:lnTo>
                  <a:pt x="2880" y="15361"/>
                </a:lnTo>
                <a:lnTo>
                  <a:pt x="0" y="23042"/>
                </a:lnTo>
                <a:lnTo>
                  <a:pt x="0" y="42245"/>
                </a:lnTo>
                <a:lnTo>
                  <a:pt x="2880" y="49911"/>
                </a:lnTo>
                <a:lnTo>
                  <a:pt x="7680" y="55686"/>
                </a:lnTo>
                <a:lnTo>
                  <a:pt x="13441" y="61432"/>
                </a:lnTo>
                <a:lnTo>
                  <a:pt x="19202" y="64312"/>
                </a:lnTo>
                <a:lnTo>
                  <a:pt x="31683" y="64312"/>
                </a:lnTo>
                <a:lnTo>
                  <a:pt x="36484" y="62407"/>
                </a:lnTo>
                <a:lnTo>
                  <a:pt x="41285" y="57591"/>
                </a:lnTo>
                <a:lnTo>
                  <a:pt x="46085" y="53751"/>
                </a:lnTo>
                <a:lnTo>
                  <a:pt x="49926" y="47045"/>
                </a:lnTo>
                <a:lnTo>
                  <a:pt x="50886" y="39364"/>
                </a:lnTo>
                <a:lnTo>
                  <a:pt x="48966" y="38404"/>
                </a:lnTo>
                <a:lnTo>
                  <a:pt x="47045" y="44165"/>
                </a:lnTo>
                <a:lnTo>
                  <a:pt x="44165" y="48006"/>
                </a:lnTo>
                <a:lnTo>
                  <a:pt x="42245" y="49911"/>
                </a:lnTo>
                <a:lnTo>
                  <a:pt x="38404" y="52806"/>
                </a:lnTo>
                <a:lnTo>
                  <a:pt x="34564" y="53751"/>
                </a:lnTo>
                <a:lnTo>
                  <a:pt x="24963" y="53751"/>
                </a:lnTo>
                <a:lnTo>
                  <a:pt x="20162" y="50886"/>
                </a:lnTo>
                <a:lnTo>
                  <a:pt x="16322" y="46085"/>
                </a:lnTo>
                <a:lnTo>
                  <a:pt x="12481" y="40325"/>
                </a:lnTo>
                <a:lnTo>
                  <a:pt x="10561" y="33604"/>
                </a:lnTo>
                <a:lnTo>
                  <a:pt x="10561" y="19202"/>
                </a:lnTo>
                <a:lnTo>
                  <a:pt x="12481" y="13441"/>
                </a:lnTo>
                <a:lnTo>
                  <a:pt x="16322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4" name="object 564"/>
          <p:cNvSpPr/>
          <p:nvPr/>
        </p:nvSpPr>
        <p:spPr>
          <a:xfrm>
            <a:off x="3921709" y="7451354"/>
            <a:ext cx="13456" cy="13426"/>
          </a:xfrm>
          <a:custGeom>
            <a:avLst/>
            <a:gdLst/>
            <a:ahLst/>
            <a:cxnLst/>
            <a:rect l="l" t="t" r="r" b="b"/>
            <a:pathLst>
              <a:path w="13456" h="13426">
                <a:moveTo>
                  <a:pt x="975" y="10561"/>
                </a:moveTo>
                <a:lnTo>
                  <a:pt x="1935" y="11506"/>
                </a:lnTo>
                <a:lnTo>
                  <a:pt x="3840" y="13426"/>
                </a:lnTo>
                <a:lnTo>
                  <a:pt x="10561" y="13426"/>
                </a:lnTo>
                <a:lnTo>
                  <a:pt x="11521" y="11506"/>
                </a:lnTo>
                <a:lnTo>
                  <a:pt x="13456" y="10561"/>
                </a:lnTo>
                <a:lnTo>
                  <a:pt x="13456" y="3840"/>
                </a:lnTo>
                <a:lnTo>
                  <a:pt x="11521" y="1904"/>
                </a:lnTo>
                <a:lnTo>
                  <a:pt x="10561" y="944"/>
                </a:lnTo>
                <a:lnTo>
                  <a:pt x="8656" y="0"/>
                </a:lnTo>
                <a:lnTo>
                  <a:pt x="4815" y="0"/>
                </a:lnTo>
                <a:lnTo>
                  <a:pt x="3840" y="944"/>
                </a:lnTo>
                <a:lnTo>
                  <a:pt x="1935" y="1904"/>
                </a:lnTo>
                <a:lnTo>
                  <a:pt x="975" y="3840"/>
                </a:lnTo>
                <a:lnTo>
                  <a:pt x="0" y="4785"/>
                </a:lnTo>
                <a:lnTo>
                  <a:pt x="0" y="8625"/>
                </a:lnTo>
                <a:lnTo>
                  <a:pt x="975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5" name="object 565"/>
          <p:cNvSpPr/>
          <p:nvPr/>
        </p:nvSpPr>
        <p:spPr>
          <a:xfrm>
            <a:off x="3913083" y="7483022"/>
            <a:ext cx="30708" cy="62407"/>
          </a:xfrm>
          <a:custGeom>
            <a:avLst/>
            <a:gdLst/>
            <a:ahLst/>
            <a:cxnLst/>
            <a:rect l="l" t="t" r="r" b="b"/>
            <a:pathLst>
              <a:path w="30708" h="62407">
                <a:moveTo>
                  <a:pt x="30708" y="62407"/>
                </a:moveTo>
                <a:lnTo>
                  <a:pt x="30708" y="60472"/>
                </a:lnTo>
                <a:lnTo>
                  <a:pt x="27828" y="60472"/>
                </a:lnTo>
                <a:lnTo>
                  <a:pt x="25908" y="59527"/>
                </a:lnTo>
                <a:lnTo>
                  <a:pt x="23987" y="59527"/>
                </a:lnTo>
                <a:lnTo>
                  <a:pt x="23027" y="58567"/>
                </a:lnTo>
                <a:lnTo>
                  <a:pt x="22082" y="57591"/>
                </a:lnTo>
                <a:lnTo>
                  <a:pt x="22082" y="56647"/>
                </a:lnTo>
                <a:lnTo>
                  <a:pt x="21122" y="54726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9601"/>
                </a:lnTo>
                <a:lnTo>
                  <a:pt x="2880" y="9601"/>
                </a:lnTo>
                <a:lnTo>
                  <a:pt x="3840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25" y="9601"/>
                </a:lnTo>
                <a:lnTo>
                  <a:pt x="8625" y="10561"/>
                </a:lnTo>
                <a:lnTo>
                  <a:pt x="9601" y="11521"/>
                </a:lnTo>
                <a:lnTo>
                  <a:pt x="9601" y="14401"/>
                </a:lnTo>
                <a:lnTo>
                  <a:pt x="10561" y="19202"/>
                </a:lnTo>
                <a:lnTo>
                  <a:pt x="10561" y="52806"/>
                </a:lnTo>
                <a:lnTo>
                  <a:pt x="9601" y="54726"/>
                </a:lnTo>
                <a:lnTo>
                  <a:pt x="9601" y="56647"/>
                </a:lnTo>
                <a:lnTo>
                  <a:pt x="8625" y="57591"/>
                </a:lnTo>
                <a:lnTo>
                  <a:pt x="7680" y="58567"/>
                </a:lnTo>
                <a:lnTo>
                  <a:pt x="6720" y="59527"/>
                </a:lnTo>
                <a:lnTo>
                  <a:pt x="5760" y="59527"/>
                </a:lnTo>
                <a:lnTo>
                  <a:pt x="3840" y="60472"/>
                </a:lnTo>
                <a:lnTo>
                  <a:pt x="960" y="60472"/>
                </a:lnTo>
                <a:lnTo>
                  <a:pt x="960" y="62407"/>
                </a:lnTo>
                <a:lnTo>
                  <a:pt x="30708" y="624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6" name="object 566"/>
          <p:cNvSpPr/>
          <p:nvPr/>
        </p:nvSpPr>
        <p:spPr>
          <a:xfrm>
            <a:off x="3951472" y="7483022"/>
            <a:ext cx="54726" cy="63367"/>
          </a:xfrm>
          <a:custGeom>
            <a:avLst/>
            <a:gdLst/>
            <a:ahLst/>
            <a:cxnLst/>
            <a:rect l="l" t="t" r="r" b="b"/>
            <a:pathLst>
              <a:path w="54726" h="63367">
                <a:moveTo>
                  <a:pt x="47045" y="54726"/>
                </a:moveTo>
                <a:lnTo>
                  <a:pt x="46085" y="54726"/>
                </a:lnTo>
                <a:lnTo>
                  <a:pt x="46085" y="53751"/>
                </a:lnTo>
                <a:lnTo>
                  <a:pt x="45125" y="53751"/>
                </a:lnTo>
                <a:lnTo>
                  <a:pt x="45125" y="15361"/>
                </a:lnTo>
                <a:lnTo>
                  <a:pt x="44165" y="11521"/>
                </a:lnTo>
                <a:lnTo>
                  <a:pt x="43205" y="9601"/>
                </a:lnTo>
                <a:lnTo>
                  <a:pt x="42245" y="6720"/>
                </a:lnTo>
                <a:lnTo>
                  <a:pt x="40325" y="3840"/>
                </a:lnTo>
                <a:lnTo>
                  <a:pt x="37444" y="2880"/>
                </a:lnTo>
                <a:lnTo>
                  <a:pt x="34564" y="960"/>
                </a:lnTo>
                <a:lnTo>
                  <a:pt x="29763" y="0"/>
                </a:lnTo>
                <a:lnTo>
                  <a:pt x="17282" y="0"/>
                </a:lnTo>
                <a:lnTo>
                  <a:pt x="12481" y="1920"/>
                </a:lnTo>
                <a:lnTo>
                  <a:pt x="8641" y="4800"/>
                </a:lnTo>
                <a:lnTo>
                  <a:pt x="4800" y="8641"/>
                </a:lnTo>
                <a:lnTo>
                  <a:pt x="2880" y="11521"/>
                </a:lnTo>
                <a:lnTo>
                  <a:pt x="2880" y="19202"/>
                </a:lnTo>
                <a:lnTo>
                  <a:pt x="3840" y="20162"/>
                </a:lnTo>
                <a:lnTo>
                  <a:pt x="4800" y="21122"/>
                </a:lnTo>
                <a:lnTo>
                  <a:pt x="6720" y="22082"/>
                </a:lnTo>
                <a:lnTo>
                  <a:pt x="9601" y="22082"/>
                </a:lnTo>
                <a:lnTo>
                  <a:pt x="11521" y="21122"/>
                </a:lnTo>
                <a:lnTo>
                  <a:pt x="12481" y="20162"/>
                </a:lnTo>
                <a:lnTo>
                  <a:pt x="13441" y="19202"/>
                </a:lnTo>
                <a:lnTo>
                  <a:pt x="13441" y="9601"/>
                </a:lnTo>
                <a:lnTo>
                  <a:pt x="14401" y="7680"/>
                </a:lnTo>
                <a:lnTo>
                  <a:pt x="16322" y="6720"/>
                </a:lnTo>
                <a:lnTo>
                  <a:pt x="17282" y="4800"/>
                </a:lnTo>
                <a:lnTo>
                  <a:pt x="20162" y="3840"/>
                </a:lnTo>
                <a:lnTo>
                  <a:pt x="25923" y="3840"/>
                </a:lnTo>
                <a:lnTo>
                  <a:pt x="28803" y="5760"/>
                </a:lnTo>
                <a:lnTo>
                  <a:pt x="30723" y="7680"/>
                </a:lnTo>
                <a:lnTo>
                  <a:pt x="32644" y="9601"/>
                </a:lnTo>
                <a:lnTo>
                  <a:pt x="33604" y="14401"/>
                </a:lnTo>
                <a:lnTo>
                  <a:pt x="33604" y="22082"/>
                </a:lnTo>
                <a:lnTo>
                  <a:pt x="23042" y="25923"/>
                </a:lnTo>
                <a:lnTo>
                  <a:pt x="16322" y="29763"/>
                </a:lnTo>
                <a:lnTo>
                  <a:pt x="13441" y="38404"/>
                </a:lnTo>
                <a:lnTo>
                  <a:pt x="15361" y="36484"/>
                </a:lnTo>
                <a:lnTo>
                  <a:pt x="17282" y="33604"/>
                </a:lnTo>
                <a:lnTo>
                  <a:pt x="21122" y="31683"/>
                </a:lnTo>
                <a:lnTo>
                  <a:pt x="23042" y="30723"/>
                </a:lnTo>
                <a:lnTo>
                  <a:pt x="26883" y="28803"/>
                </a:lnTo>
                <a:lnTo>
                  <a:pt x="33604" y="26883"/>
                </a:lnTo>
                <a:lnTo>
                  <a:pt x="33604" y="49911"/>
                </a:lnTo>
                <a:lnTo>
                  <a:pt x="28803" y="53751"/>
                </a:lnTo>
                <a:lnTo>
                  <a:pt x="24002" y="55686"/>
                </a:lnTo>
                <a:lnTo>
                  <a:pt x="18242" y="55686"/>
                </a:lnTo>
                <a:lnTo>
                  <a:pt x="16322" y="54726"/>
                </a:lnTo>
                <a:lnTo>
                  <a:pt x="14401" y="52806"/>
                </a:lnTo>
                <a:lnTo>
                  <a:pt x="12481" y="50886"/>
                </a:lnTo>
                <a:lnTo>
                  <a:pt x="11521" y="48006"/>
                </a:lnTo>
                <a:lnTo>
                  <a:pt x="11521" y="31683"/>
                </a:lnTo>
                <a:lnTo>
                  <a:pt x="6720" y="34564"/>
                </a:lnTo>
                <a:lnTo>
                  <a:pt x="3840" y="37444"/>
                </a:lnTo>
                <a:lnTo>
                  <a:pt x="1920" y="40325"/>
                </a:lnTo>
                <a:lnTo>
                  <a:pt x="960" y="42245"/>
                </a:lnTo>
                <a:lnTo>
                  <a:pt x="0" y="45125"/>
                </a:lnTo>
                <a:lnTo>
                  <a:pt x="0" y="52806"/>
                </a:lnTo>
                <a:lnTo>
                  <a:pt x="1920" y="56647"/>
                </a:lnTo>
                <a:lnTo>
                  <a:pt x="3840" y="59527"/>
                </a:lnTo>
                <a:lnTo>
                  <a:pt x="6720" y="62407"/>
                </a:lnTo>
                <a:lnTo>
                  <a:pt x="10561" y="63367"/>
                </a:lnTo>
                <a:lnTo>
                  <a:pt x="20162" y="63367"/>
                </a:lnTo>
                <a:lnTo>
                  <a:pt x="22082" y="62407"/>
                </a:lnTo>
                <a:lnTo>
                  <a:pt x="24002" y="61432"/>
                </a:lnTo>
                <a:lnTo>
                  <a:pt x="27843" y="58567"/>
                </a:lnTo>
                <a:lnTo>
                  <a:pt x="33604" y="53751"/>
                </a:lnTo>
                <a:lnTo>
                  <a:pt x="33604" y="57591"/>
                </a:lnTo>
                <a:lnTo>
                  <a:pt x="34564" y="59527"/>
                </a:lnTo>
                <a:lnTo>
                  <a:pt x="35524" y="61432"/>
                </a:lnTo>
                <a:lnTo>
                  <a:pt x="37444" y="63367"/>
                </a:lnTo>
                <a:lnTo>
                  <a:pt x="45125" y="63367"/>
                </a:lnTo>
                <a:lnTo>
                  <a:pt x="49926" y="60472"/>
                </a:lnTo>
                <a:lnTo>
                  <a:pt x="54726" y="53751"/>
                </a:lnTo>
                <a:lnTo>
                  <a:pt x="54726" y="49911"/>
                </a:lnTo>
                <a:lnTo>
                  <a:pt x="52806" y="52806"/>
                </a:lnTo>
                <a:lnTo>
                  <a:pt x="50886" y="54726"/>
                </a:lnTo>
                <a:lnTo>
                  <a:pt x="49926" y="54726"/>
                </a:lnTo>
                <a:lnTo>
                  <a:pt x="48966" y="55686"/>
                </a:lnTo>
                <a:lnTo>
                  <a:pt x="47045" y="55686"/>
                </a:lnTo>
                <a:lnTo>
                  <a:pt x="47045" y="547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7" name="object 567"/>
          <p:cNvSpPr/>
          <p:nvPr/>
        </p:nvSpPr>
        <p:spPr>
          <a:xfrm>
            <a:off x="3962994" y="7512786"/>
            <a:ext cx="4800" cy="15361"/>
          </a:xfrm>
          <a:custGeom>
            <a:avLst/>
            <a:gdLst/>
            <a:ahLst/>
            <a:cxnLst/>
            <a:rect l="l" t="t" r="r" b="b"/>
            <a:pathLst>
              <a:path w="4800" h="15361">
                <a:moveTo>
                  <a:pt x="0" y="15361"/>
                </a:moveTo>
                <a:lnTo>
                  <a:pt x="0" y="12481"/>
                </a:lnTo>
                <a:lnTo>
                  <a:pt x="960" y="10561"/>
                </a:lnTo>
                <a:lnTo>
                  <a:pt x="1920" y="8641"/>
                </a:lnTo>
                <a:lnTo>
                  <a:pt x="4800" y="0"/>
                </a:lnTo>
                <a:lnTo>
                  <a:pt x="0" y="1920"/>
                </a:lnTo>
                <a:lnTo>
                  <a:pt x="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8" name="object 568"/>
          <p:cNvSpPr/>
          <p:nvPr/>
        </p:nvSpPr>
        <p:spPr>
          <a:xfrm>
            <a:off x="4011000" y="7451354"/>
            <a:ext cx="30708" cy="94076"/>
          </a:xfrm>
          <a:custGeom>
            <a:avLst/>
            <a:gdLst/>
            <a:ahLst/>
            <a:cxnLst/>
            <a:rect l="l" t="t" r="r" b="b"/>
            <a:pathLst>
              <a:path w="30708" h="94076">
                <a:moveTo>
                  <a:pt x="9601" y="80634"/>
                </a:moveTo>
                <a:lnTo>
                  <a:pt x="9601" y="88315"/>
                </a:lnTo>
                <a:lnTo>
                  <a:pt x="8625" y="89260"/>
                </a:lnTo>
                <a:lnTo>
                  <a:pt x="7680" y="90236"/>
                </a:lnTo>
                <a:lnTo>
                  <a:pt x="6720" y="91196"/>
                </a:lnTo>
                <a:lnTo>
                  <a:pt x="5760" y="91196"/>
                </a:lnTo>
                <a:lnTo>
                  <a:pt x="3840" y="92141"/>
                </a:lnTo>
                <a:lnTo>
                  <a:pt x="960" y="92141"/>
                </a:lnTo>
                <a:lnTo>
                  <a:pt x="960" y="94076"/>
                </a:lnTo>
                <a:lnTo>
                  <a:pt x="30708" y="94076"/>
                </a:lnTo>
                <a:lnTo>
                  <a:pt x="30708" y="92141"/>
                </a:lnTo>
                <a:lnTo>
                  <a:pt x="27828" y="92141"/>
                </a:lnTo>
                <a:lnTo>
                  <a:pt x="25907" y="91196"/>
                </a:lnTo>
                <a:lnTo>
                  <a:pt x="23987" y="91196"/>
                </a:lnTo>
                <a:lnTo>
                  <a:pt x="23027" y="90236"/>
                </a:lnTo>
                <a:lnTo>
                  <a:pt x="22082" y="89260"/>
                </a:lnTo>
                <a:lnTo>
                  <a:pt x="22082" y="88315"/>
                </a:lnTo>
                <a:lnTo>
                  <a:pt x="21122" y="86395"/>
                </a:lnTo>
                <a:lnTo>
                  <a:pt x="21122" y="0"/>
                </a:lnTo>
                <a:lnTo>
                  <a:pt x="18242" y="0"/>
                </a:lnTo>
                <a:lnTo>
                  <a:pt x="0" y="7665"/>
                </a:lnTo>
                <a:lnTo>
                  <a:pt x="960" y="9585"/>
                </a:lnTo>
                <a:lnTo>
                  <a:pt x="2880" y="9585"/>
                </a:lnTo>
                <a:lnTo>
                  <a:pt x="3840" y="8625"/>
                </a:lnTo>
                <a:lnTo>
                  <a:pt x="6720" y="8625"/>
                </a:lnTo>
                <a:lnTo>
                  <a:pt x="7680" y="9585"/>
                </a:lnTo>
                <a:lnTo>
                  <a:pt x="8625" y="10561"/>
                </a:lnTo>
                <a:lnTo>
                  <a:pt x="9601" y="11506"/>
                </a:lnTo>
                <a:lnTo>
                  <a:pt x="9601" y="8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9" name="object 569"/>
          <p:cNvSpPr/>
          <p:nvPr/>
        </p:nvSpPr>
        <p:spPr>
          <a:xfrm>
            <a:off x="4078193" y="7456139"/>
            <a:ext cx="94076" cy="91196"/>
          </a:xfrm>
          <a:custGeom>
            <a:avLst/>
            <a:gdLst/>
            <a:ahLst/>
            <a:cxnLst/>
            <a:rect l="l" t="t" r="r" b="b"/>
            <a:pathLst>
              <a:path w="94076" h="91196">
                <a:moveTo>
                  <a:pt x="25923" y="6720"/>
                </a:moveTo>
                <a:lnTo>
                  <a:pt x="26883" y="5775"/>
                </a:lnTo>
                <a:lnTo>
                  <a:pt x="27843" y="4800"/>
                </a:lnTo>
                <a:lnTo>
                  <a:pt x="29763" y="3840"/>
                </a:lnTo>
                <a:lnTo>
                  <a:pt x="31683" y="2880"/>
                </a:lnTo>
                <a:lnTo>
                  <a:pt x="36484" y="1935"/>
                </a:lnTo>
                <a:lnTo>
                  <a:pt x="36484" y="0"/>
                </a:lnTo>
                <a:lnTo>
                  <a:pt x="0" y="0"/>
                </a:lnTo>
                <a:lnTo>
                  <a:pt x="0" y="1935"/>
                </a:lnTo>
                <a:lnTo>
                  <a:pt x="1920" y="2880"/>
                </a:lnTo>
                <a:lnTo>
                  <a:pt x="4800" y="2880"/>
                </a:lnTo>
                <a:lnTo>
                  <a:pt x="5760" y="3840"/>
                </a:lnTo>
                <a:lnTo>
                  <a:pt x="7680" y="4800"/>
                </a:lnTo>
                <a:lnTo>
                  <a:pt x="8641" y="5775"/>
                </a:lnTo>
                <a:lnTo>
                  <a:pt x="10561" y="6720"/>
                </a:lnTo>
                <a:lnTo>
                  <a:pt x="10561" y="7680"/>
                </a:lnTo>
                <a:lnTo>
                  <a:pt x="12481" y="10561"/>
                </a:lnTo>
                <a:lnTo>
                  <a:pt x="13441" y="14401"/>
                </a:lnTo>
                <a:lnTo>
                  <a:pt x="47030" y="91196"/>
                </a:lnTo>
                <a:lnTo>
                  <a:pt x="49911" y="91196"/>
                </a:lnTo>
                <a:lnTo>
                  <a:pt x="80634" y="15361"/>
                </a:lnTo>
                <a:lnTo>
                  <a:pt x="82555" y="10561"/>
                </a:lnTo>
                <a:lnTo>
                  <a:pt x="85435" y="7680"/>
                </a:lnTo>
                <a:lnTo>
                  <a:pt x="87355" y="5775"/>
                </a:lnTo>
                <a:lnTo>
                  <a:pt x="89275" y="3840"/>
                </a:lnTo>
                <a:lnTo>
                  <a:pt x="91196" y="2880"/>
                </a:lnTo>
                <a:lnTo>
                  <a:pt x="94076" y="1935"/>
                </a:lnTo>
                <a:lnTo>
                  <a:pt x="94076" y="0"/>
                </a:lnTo>
                <a:lnTo>
                  <a:pt x="67193" y="0"/>
                </a:lnTo>
                <a:lnTo>
                  <a:pt x="67193" y="2880"/>
                </a:lnTo>
                <a:lnTo>
                  <a:pt x="71033" y="2880"/>
                </a:lnTo>
                <a:lnTo>
                  <a:pt x="72953" y="3840"/>
                </a:lnTo>
                <a:lnTo>
                  <a:pt x="74874" y="4800"/>
                </a:lnTo>
                <a:lnTo>
                  <a:pt x="75834" y="5775"/>
                </a:lnTo>
                <a:lnTo>
                  <a:pt x="76794" y="7680"/>
                </a:lnTo>
                <a:lnTo>
                  <a:pt x="76794" y="10561"/>
                </a:lnTo>
                <a:lnTo>
                  <a:pt x="74874" y="14401"/>
                </a:lnTo>
                <a:lnTo>
                  <a:pt x="72953" y="19202"/>
                </a:lnTo>
                <a:lnTo>
                  <a:pt x="51846" y="71048"/>
                </a:lnTo>
                <a:lnTo>
                  <a:pt x="29763" y="18242"/>
                </a:lnTo>
                <a:lnTo>
                  <a:pt x="26883" y="14401"/>
                </a:lnTo>
                <a:lnTo>
                  <a:pt x="25923" y="10561"/>
                </a:lnTo>
                <a:lnTo>
                  <a:pt x="25923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0" name="object 570"/>
          <p:cNvSpPr/>
          <p:nvPr/>
        </p:nvSpPr>
        <p:spPr>
          <a:xfrm>
            <a:off x="4164589" y="7483022"/>
            <a:ext cx="54711" cy="63367"/>
          </a:xfrm>
          <a:custGeom>
            <a:avLst/>
            <a:gdLst/>
            <a:ahLst/>
            <a:cxnLst/>
            <a:rect l="l" t="t" r="r" b="b"/>
            <a:pathLst>
              <a:path w="54711" h="63367">
                <a:moveTo>
                  <a:pt x="44150" y="11521"/>
                </a:moveTo>
                <a:lnTo>
                  <a:pt x="43205" y="9601"/>
                </a:lnTo>
                <a:lnTo>
                  <a:pt x="42245" y="6720"/>
                </a:lnTo>
                <a:lnTo>
                  <a:pt x="40325" y="3840"/>
                </a:lnTo>
                <a:lnTo>
                  <a:pt x="37444" y="2880"/>
                </a:lnTo>
                <a:lnTo>
                  <a:pt x="34564" y="960"/>
                </a:lnTo>
                <a:lnTo>
                  <a:pt x="29763" y="0"/>
                </a:lnTo>
                <a:lnTo>
                  <a:pt x="17282" y="0"/>
                </a:lnTo>
                <a:lnTo>
                  <a:pt x="11521" y="1920"/>
                </a:lnTo>
                <a:lnTo>
                  <a:pt x="7680" y="4800"/>
                </a:lnTo>
                <a:lnTo>
                  <a:pt x="3840" y="8641"/>
                </a:lnTo>
                <a:lnTo>
                  <a:pt x="1920" y="11521"/>
                </a:lnTo>
                <a:lnTo>
                  <a:pt x="1920" y="17282"/>
                </a:lnTo>
                <a:lnTo>
                  <a:pt x="2880" y="19202"/>
                </a:lnTo>
                <a:lnTo>
                  <a:pt x="3840" y="20162"/>
                </a:lnTo>
                <a:lnTo>
                  <a:pt x="4800" y="21122"/>
                </a:lnTo>
                <a:lnTo>
                  <a:pt x="5760" y="22082"/>
                </a:lnTo>
                <a:lnTo>
                  <a:pt x="9601" y="22082"/>
                </a:lnTo>
                <a:lnTo>
                  <a:pt x="10561" y="21122"/>
                </a:lnTo>
                <a:lnTo>
                  <a:pt x="11521" y="20162"/>
                </a:lnTo>
                <a:lnTo>
                  <a:pt x="12481" y="19202"/>
                </a:lnTo>
                <a:lnTo>
                  <a:pt x="13441" y="17282"/>
                </a:lnTo>
                <a:lnTo>
                  <a:pt x="13441" y="9601"/>
                </a:lnTo>
                <a:lnTo>
                  <a:pt x="14401" y="7680"/>
                </a:lnTo>
                <a:lnTo>
                  <a:pt x="15361" y="6720"/>
                </a:lnTo>
                <a:lnTo>
                  <a:pt x="17282" y="4800"/>
                </a:lnTo>
                <a:lnTo>
                  <a:pt x="19202" y="3840"/>
                </a:lnTo>
                <a:lnTo>
                  <a:pt x="25923" y="3840"/>
                </a:lnTo>
                <a:lnTo>
                  <a:pt x="28803" y="5760"/>
                </a:lnTo>
                <a:lnTo>
                  <a:pt x="30723" y="7680"/>
                </a:lnTo>
                <a:lnTo>
                  <a:pt x="32644" y="9601"/>
                </a:lnTo>
                <a:lnTo>
                  <a:pt x="33604" y="14401"/>
                </a:lnTo>
                <a:lnTo>
                  <a:pt x="33604" y="22082"/>
                </a:lnTo>
                <a:lnTo>
                  <a:pt x="23042" y="25923"/>
                </a:lnTo>
                <a:lnTo>
                  <a:pt x="15361" y="29763"/>
                </a:lnTo>
                <a:lnTo>
                  <a:pt x="13441" y="38404"/>
                </a:lnTo>
                <a:lnTo>
                  <a:pt x="14401" y="36484"/>
                </a:lnTo>
                <a:lnTo>
                  <a:pt x="17282" y="33604"/>
                </a:lnTo>
                <a:lnTo>
                  <a:pt x="21122" y="31683"/>
                </a:lnTo>
                <a:lnTo>
                  <a:pt x="23042" y="30723"/>
                </a:lnTo>
                <a:lnTo>
                  <a:pt x="26883" y="28803"/>
                </a:lnTo>
                <a:lnTo>
                  <a:pt x="33604" y="26883"/>
                </a:lnTo>
                <a:lnTo>
                  <a:pt x="33604" y="49911"/>
                </a:lnTo>
                <a:lnTo>
                  <a:pt x="27843" y="53751"/>
                </a:lnTo>
                <a:lnTo>
                  <a:pt x="24003" y="55686"/>
                </a:lnTo>
                <a:lnTo>
                  <a:pt x="18242" y="55686"/>
                </a:lnTo>
                <a:lnTo>
                  <a:pt x="15361" y="54726"/>
                </a:lnTo>
                <a:lnTo>
                  <a:pt x="13441" y="52806"/>
                </a:lnTo>
                <a:lnTo>
                  <a:pt x="11521" y="50886"/>
                </a:lnTo>
                <a:lnTo>
                  <a:pt x="10561" y="48006"/>
                </a:lnTo>
                <a:lnTo>
                  <a:pt x="10561" y="42245"/>
                </a:lnTo>
                <a:lnTo>
                  <a:pt x="11521" y="31683"/>
                </a:lnTo>
                <a:lnTo>
                  <a:pt x="6720" y="34564"/>
                </a:lnTo>
                <a:lnTo>
                  <a:pt x="3840" y="37444"/>
                </a:lnTo>
                <a:lnTo>
                  <a:pt x="1920" y="40325"/>
                </a:lnTo>
                <a:lnTo>
                  <a:pt x="960" y="42245"/>
                </a:lnTo>
                <a:lnTo>
                  <a:pt x="0" y="45125"/>
                </a:lnTo>
                <a:lnTo>
                  <a:pt x="0" y="52806"/>
                </a:lnTo>
                <a:lnTo>
                  <a:pt x="960" y="56647"/>
                </a:lnTo>
                <a:lnTo>
                  <a:pt x="3840" y="59527"/>
                </a:lnTo>
                <a:lnTo>
                  <a:pt x="6720" y="62407"/>
                </a:lnTo>
                <a:lnTo>
                  <a:pt x="10561" y="63367"/>
                </a:lnTo>
                <a:lnTo>
                  <a:pt x="19202" y="63367"/>
                </a:lnTo>
                <a:lnTo>
                  <a:pt x="22082" y="62407"/>
                </a:lnTo>
                <a:lnTo>
                  <a:pt x="23042" y="61432"/>
                </a:lnTo>
                <a:lnTo>
                  <a:pt x="27843" y="58567"/>
                </a:lnTo>
                <a:lnTo>
                  <a:pt x="33604" y="53751"/>
                </a:lnTo>
                <a:lnTo>
                  <a:pt x="33604" y="57591"/>
                </a:lnTo>
                <a:lnTo>
                  <a:pt x="34564" y="59527"/>
                </a:lnTo>
                <a:lnTo>
                  <a:pt x="35524" y="61432"/>
                </a:lnTo>
                <a:lnTo>
                  <a:pt x="36484" y="63367"/>
                </a:lnTo>
                <a:lnTo>
                  <a:pt x="45125" y="63367"/>
                </a:lnTo>
                <a:lnTo>
                  <a:pt x="49926" y="60472"/>
                </a:lnTo>
                <a:lnTo>
                  <a:pt x="54711" y="53751"/>
                </a:lnTo>
                <a:lnTo>
                  <a:pt x="54711" y="49911"/>
                </a:lnTo>
                <a:lnTo>
                  <a:pt x="51846" y="52806"/>
                </a:lnTo>
                <a:lnTo>
                  <a:pt x="50871" y="54726"/>
                </a:lnTo>
                <a:lnTo>
                  <a:pt x="49926" y="54726"/>
                </a:lnTo>
                <a:lnTo>
                  <a:pt x="48966" y="55686"/>
                </a:lnTo>
                <a:lnTo>
                  <a:pt x="47045" y="55686"/>
                </a:lnTo>
                <a:lnTo>
                  <a:pt x="46085" y="54726"/>
                </a:lnTo>
                <a:lnTo>
                  <a:pt x="45125" y="53751"/>
                </a:lnTo>
                <a:lnTo>
                  <a:pt x="45125" y="51846"/>
                </a:lnTo>
                <a:lnTo>
                  <a:pt x="44150" y="50886"/>
                </a:lnTo>
                <a:lnTo>
                  <a:pt x="44150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1" name="object 571"/>
          <p:cNvSpPr/>
          <p:nvPr/>
        </p:nvSpPr>
        <p:spPr>
          <a:xfrm>
            <a:off x="4175150" y="7512786"/>
            <a:ext cx="4800" cy="12481"/>
          </a:xfrm>
          <a:custGeom>
            <a:avLst/>
            <a:gdLst/>
            <a:ahLst/>
            <a:cxnLst/>
            <a:rect l="l" t="t" r="r" b="b"/>
            <a:pathLst>
              <a:path w="4800" h="12481">
                <a:moveTo>
                  <a:pt x="960" y="1920"/>
                </a:moveTo>
                <a:lnTo>
                  <a:pt x="0" y="12481"/>
                </a:lnTo>
                <a:lnTo>
                  <a:pt x="960" y="10561"/>
                </a:lnTo>
                <a:lnTo>
                  <a:pt x="2880" y="8641"/>
                </a:lnTo>
                <a:lnTo>
                  <a:pt x="4800" y="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2" name="object 572"/>
          <p:cNvSpPr/>
          <p:nvPr/>
        </p:nvSpPr>
        <p:spPr>
          <a:xfrm>
            <a:off x="4224116" y="7451354"/>
            <a:ext cx="30708" cy="94076"/>
          </a:xfrm>
          <a:custGeom>
            <a:avLst/>
            <a:gdLst/>
            <a:ahLst/>
            <a:cxnLst/>
            <a:rect l="l" t="t" r="r" b="b"/>
            <a:pathLst>
              <a:path w="30708" h="94076">
                <a:moveTo>
                  <a:pt x="17266" y="0"/>
                </a:moveTo>
                <a:lnTo>
                  <a:pt x="0" y="7665"/>
                </a:lnTo>
                <a:lnTo>
                  <a:pt x="960" y="9585"/>
                </a:lnTo>
                <a:lnTo>
                  <a:pt x="2865" y="9585"/>
                </a:lnTo>
                <a:lnTo>
                  <a:pt x="3840" y="8625"/>
                </a:lnTo>
                <a:lnTo>
                  <a:pt x="5745" y="8625"/>
                </a:lnTo>
                <a:lnTo>
                  <a:pt x="6705" y="9585"/>
                </a:lnTo>
                <a:lnTo>
                  <a:pt x="7680" y="9585"/>
                </a:lnTo>
                <a:lnTo>
                  <a:pt x="8625" y="10561"/>
                </a:lnTo>
                <a:lnTo>
                  <a:pt x="8625" y="11506"/>
                </a:lnTo>
                <a:lnTo>
                  <a:pt x="9585" y="13426"/>
                </a:lnTo>
                <a:lnTo>
                  <a:pt x="9585" y="86395"/>
                </a:lnTo>
                <a:lnTo>
                  <a:pt x="8625" y="88315"/>
                </a:lnTo>
                <a:lnTo>
                  <a:pt x="8625" y="89260"/>
                </a:lnTo>
                <a:lnTo>
                  <a:pt x="7680" y="90236"/>
                </a:lnTo>
                <a:lnTo>
                  <a:pt x="6705" y="91196"/>
                </a:lnTo>
                <a:lnTo>
                  <a:pt x="5745" y="91196"/>
                </a:lnTo>
                <a:lnTo>
                  <a:pt x="3840" y="92141"/>
                </a:lnTo>
                <a:lnTo>
                  <a:pt x="960" y="92141"/>
                </a:lnTo>
                <a:lnTo>
                  <a:pt x="960" y="94076"/>
                </a:lnTo>
                <a:lnTo>
                  <a:pt x="30708" y="94076"/>
                </a:lnTo>
                <a:lnTo>
                  <a:pt x="30708" y="92141"/>
                </a:lnTo>
                <a:lnTo>
                  <a:pt x="26868" y="92141"/>
                </a:lnTo>
                <a:lnTo>
                  <a:pt x="24947" y="91196"/>
                </a:lnTo>
                <a:lnTo>
                  <a:pt x="23987" y="91196"/>
                </a:lnTo>
                <a:lnTo>
                  <a:pt x="23027" y="90236"/>
                </a:lnTo>
                <a:lnTo>
                  <a:pt x="22067" y="89260"/>
                </a:lnTo>
                <a:lnTo>
                  <a:pt x="21107" y="88315"/>
                </a:lnTo>
                <a:lnTo>
                  <a:pt x="21107" y="0"/>
                </a:lnTo>
                <a:lnTo>
                  <a:pt x="1726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3" name="object 573"/>
          <p:cNvSpPr/>
          <p:nvPr/>
        </p:nvSpPr>
        <p:spPr>
          <a:xfrm>
            <a:off x="4257705" y="7484943"/>
            <a:ext cx="67193" cy="62392"/>
          </a:xfrm>
          <a:custGeom>
            <a:avLst/>
            <a:gdLst/>
            <a:ahLst/>
            <a:cxnLst/>
            <a:rect l="l" t="t" r="r" b="b"/>
            <a:pathLst>
              <a:path w="67193" h="62392">
                <a:moveTo>
                  <a:pt x="58567" y="51831"/>
                </a:moveTo>
                <a:lnTo>
                  <a:pt x="57607" y="50886"/>
                </a:lnTo>
                <a:lnTo>
                  <a:pt x="57607" y="49926"/>
                </a:lnTo>
                <a:lnTo>
                  <a:pt x="56647" y="47990"/>
                </a:lnTo>
                <a:lnTo>
                  <a:pt x="56647" y="0"/>
                </a:lnTo>
                <a:lnTo>
                  <a:pt x="36484" y="0"/>
                </a:lnTo>
                <a:lnTo>
                  <a:pt x="36484" y="2880"/>
                </a:lnTo>
                <a:lnTo>
                  <a:pt x="43205" y="2880"/>
                </a:lnTo>
                <a:lnTo>
                  <a:pt x="44165" y="4800"/>
                </a:lnTo>
                <a:lnTo>
                  <a:pt x="45125" y="5760"/>
                </a:lnTo>
                <a:lnTo>
                  <a:pt x="46085" y="7680"/>
                </a:lnTo>
                <a:lnTo>
                  <a:pt x="46085" y="46085"/>
                </a:lnTo>
                <a:lnTo>
                  <a:pt x="43205" y="48966"/>
                </a:lnTo>
                <a:lnTo>
                  <a:pt x="39364" y="50886"/>
                </a:lnTo>
                <a:lnTo>
                  <a:pt x="37444" y="52806"/>
                </a:lnTo>
                <a:lnTo>
                  <a:pt x="35524" y="53766"/>
                </a:lnTo>
                <a:lnTo>
                  <a:pt x="32644" y="54726"/>
                </a:lnTo>
                <a:lnTo>
                  <a:pt x="27843" y="54726"/>
                </a:lnTo>
                <a:lnTo>
                  <a:pt x="25923" y="53766"/>
                </a:lnTo>
                <a:lnTo>
                  <a:pt x="24003" y="51831"/>
                </a:lnTo>
                <a:lnTo>
                  <a:pt x="22082" y="49926"/>
                </a:lnTo>
                <a:lnTo>
                  <a:pt x="21122" y="46085"/>
                </a:lnTo>
                <a:lnTo>
                  <a:pt x="21122" y="0"/>
                </a:lnTo>
                <a:lnTo>
                  <a:pt x="0" y="0"/>
                </a:lnTo>
                <a:lnTo>
                  <a:pt x="0" y="2880"/>
                </a:lnTo>
                <a:lnTo>
                  <a:pt x="4800" y="2880"/>
                </a:lnTo>
                <a:lnTo>
                  <a:pt x="6720" y="3840"/>
                </a:lnTo>
                <a:lnTo>
                  <a:pt x="7680" y="3840"/>
                </a:lnTo>
                <a:lnTo>
                  <a:pt x="8641" y="4800"/>
                </a:lnTo>
                <a:lnTo>
                  <a:pt x="8641" y="5760"/>
                </a:lnTo>
                <a:lnTo>
                  <a:pt x="9601" y="6720"/>
                </a:lnTo>
                <a:lnTo>
                  <a:pt x="9601" y="44165"/>
                </a:lnTo>
                <a:lnTo>
                  <a:pt x="10561" y="48966"/>
                </a:lnTo>
                <a:lnTo>
                  <a:pt x="11521" y="51831"/>
                </a:lnTo>
                <a:lnTo>
                  <a:pt x="12481" y="54726"/>
                </a:lnTo>
                <a:lnTo>
                  <a:pt x="14401" y="57607"/>
                </a:lnTo>
                <a:lnTo>
                  <a:pt x="16322" y="59512"/>
                </a:lnTo>
                <a:lnTo>
                  <a:pt x="19202" y="61447"/>
                </a:lnTo>
                <a:lnTo>
                  <a:pt x="22082" y="62392"/>
                </a:lnTo>
                <a:lnTo>
                  <a:pt x="28803" y="62392"/>
                </a:lnTo>
                <a:lnTo>
                  <a:pt x="31683" y="61447"/>
                </a:lnTo>
                <a:lnTo>
                  <a:pt x="34564" y="60487"/>
                </a:lnTo>
                <a:lnTo>
                  <a:pt x="36484" y="58552"/>
                </a:lnTo>
                <a:lnTo>
                  <a:pt x="41285" y="55671"/>
                </a:lnTo>
                <a:lnTo>
                  <a:pt x="46085" y="49926"/>
                </a:lnTo>
                <a:lnTo>
                  <a:pt x="46085" y="62392"/>
                </a:lnTo>
                <a:lnTo>
                  <a:pt x="48950" y="62392"/>
                </a:lnTo>
                <a:lnTo>
                  <a:pt x="67193" y="54726"/>
                </a:lnTo>
                <a:lnTo>
                  <a:pt x="66233" y="52806"/>
                </a:lnTo>
                <a:lnTo>
                  <a:pt x="64328" y="53766"/>
                </a:lnTo>
                <a:lnTo>
                  <a:pt x="59512" y="53766"/>
                </a:lnTo>
                <a:lnTo>
                  <a:pt x="58567" y="52806"/>
                </a:lnTo>
                <a:lnTo>
                  <a:pt x="58567" y="51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4" name="object 574"/>
          <p:cNvSpPr/>
          <p:nvPr/>
        </p:nvSpPr>
        <p:spPr>
          <a:xfrm>
            <a:off x="4329714" y="7483022"/>
            <a:ext cx="51831" cy="64312"/>
          </a:xfrm>
          <a:custGeom>
            <a:avLst/>
            <a:gdLst/>
            <a:ahLst/>
            <a:cxnLst/>
            <a:rect l="l" t="t" r="r" b="b"/>
            <a:pathLst>
              <a:path w="51831" h="64312">
                <a:moveTo>
                  <a:pt x="9585" y="21122"/>
                </a:moveTo>
                <a:lnTo>
                  <a:pt x="10546" y="16322"/>
                </a:lnTo>
                <a:lnTo>
                  <a:pt x="11506" y="11521"/>
                </a:lnTo>
                <a:lnTo>
                  <a:pt x="14386" y="9601"/>
                </a:lnTo>
                <a:lnTo>
                  <a:pt x="20147" y="0"/>
                </a:lnTo>
                <a:lnTo>
                  <a:pt x="13426" y="2880"/>
                </a:lnTo>
                <a:lnTo>
                  <a:pt x="8625" y="8641"/>
                </a:lnTo>
                <a:lnTo>
                  <a:pt x="2134" y="19253"/>
                </a:lnTo>
                <a:lnTo>
                  <a:pt x="0" y="32644"/>
                </a:lnTo>
                <a:lnTo>
                  <a:pt x="0" y="42245"/>
                </a:lnTo>
                <a:lnTo>
                  <a:pt x="2865" y="49911"/>
                </a:lnTo>
                <a:lnTo>
                  <a:pt x="7665" y="55686"/>
                </a:lnTo>
                <a:lnTo>
                  <a:pt x="13426" y="61432"/>
                </a:lnTo>
                <a:lnTo>
                  <a:pt x="19187" y="64312"/>
                </a:lnTo>
                <a:lnTo>
                  <a:pt x="33588" y="64312"/>
                </a:lnTo>
                <a:lnTo>
                  <a:pt x="39349" y="61432"/>
                </a:lnTo>
                <a:lnTo>
                  <a:pt x="43190" y="56647"/>
                </a:lnTo>
                <a:lnTo>
                  <a:pt x="47990" y="51846"/>
                </a:lnTo>
                <a:lnTo>
                  <a:pt x="50871" y="46085"/>
                </a:lnTo>
                <a:lnTo>
                  <a:pt x="51831" y="40325"/>
                </a:lnTo>
                <a:lnTo>
                  <a:pt x="49911" y="39364"/>
                </a:lnTo>
                <a:lnTo>
                  <a:pt x="47990" y="44165"/>
                </a:lnTo>
                <a:lnTo>
                  <a:pt x="45110" y="48006"/>
                </a:lnTo>
                <a:lnTo>
                  <a:pt x="42230" y="49911"/>
                </a:lnTo>
                <a:lnTo>
                  <a:pt x="39349" y="52806"/>
                </a:lnTo>
                <a:lnTo>
                  <a:pt x="35509" y="53751"/>
                </a:lnTo>
                <a:lnTo>
                  <a:pt x="25908" y="53751"/>
                </a:lnTo>
                <a:lnTo>
                  <a:pt x="20147" y="50886"/>
                </a:lnTo>
                <a:lnTo>
                  <a:pt x="16306" y="46085"/>
                </a:lnTo>
                <a:lnTo>
                  <a:pt x="11506" y="40325"/>
                </a:lnTo>
                <a:lnTo>
                  <a:pt x="9585" y="33604"/>
                </a:lnTo>
                <a:lnTo>
                  <a:pt x="9585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5" name="object 575"/>
          <p:cNvSpPr/>
          <p:nvPr/>
        </p:nvSpPr>
        <p:spPr>
          <a:xfrm>
            <a:off x="4339300" y="7483022"/>
            <a:ext cx="42245" cy="24963"/>
          </a:xfrm>
          <a:custGeom>
            <a:avLst/>
            <a:gdLst/>
            <a:ahLst/>
            <a:cxnLst/>
            <a:rect l="l" t="t" r="r" b="b"/>
            <a:pathLst>
              <a:path w="42245" h="24963">
                <a:moveTo>
                  <a:pt x="4800" y="9601"/>
                </a:moveTo>
                <a:lnTo>
                  <a:pt x="7680" y="6720"/>
                </a:lnTo>
                <a:lnTo>
                  <a:pt x="11521" y="4800"/>
                </a:lnTo>
                <a:lnTo>
                  <a:pt x="17282" y="4800"/>
                </a:lnTo>
                <a:lnTo>
                  <a:pt x="20162" y="5760"/>
                </a:lnTo>
                <a:lnTo>
                  <a:pt x="22082" y="6720"/>
                </a:lnTo>
                <a:lnTo>
                  <a:pt x="24002" y="8641"/>
                </a:lnTo>
                <a:lnTo>
                  <a:pt x="25923" y="10561"/>
                </a:lnTo>
                <a:lnTo>
                  <a:pt x="26883" y="12481"/>
                </a:lnTo>
                <a:lnTo>
                  <a:pt x="27843" y="14401"/>
                </a:lnTo>
                <a:lnTo>
                  <a:pt x="27843" y="21122"/>
                </a:lnTo>
                <a:lnTo>
                  <a:pt x="0" y="21122"/>
                </a:lnTo>
                <a:lnTo>
                  <a:pt x="0" y="24963"/>
                </a:lnTo>
                <a:lnTo>
                  <a:pt x="42245" y="24963"/>
                </a:lnTo>
                <a:lnTo>
                  <a:pt x="42245" y="17282"/>
                </a:lnTo>
                <a:lnTo>
                  <a:pt x="39364" y="11521"/>
                </a:lnTo>
                <a:lnTo>
                  <a:pt x="35524" y="6720"/>
                </a:lnTo>
                <a:lnTo>
                  <a:pt x="30723" y="2880"/>
                </a:lnTo>
                <a:lnTo>
                  <a:pt x="25923" y="0"/>
                </a:lnTo>
                <a:lnTo>
                  <a:pt x="10561" y="0"/>
                </a:lnTo>
                <a:lnTo>
                  <a:pt x="480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6" name="object 576"/>
          <p:cNvSpPr/>
          <p:nvPr/>
        </p:nvSpPr>
        <p:spPr>
          <a:xfrm>
            <a:off x="4420910" y="7456139"/>
            <a:ext cx="115183" cy="89291"/>
          </a:xfrm>
          <a:custGeom>
            <a:avLst/>
            <a:gdLst/>
            <a:ahLst/>
            <a:cxnLst/>
            <a:rect l="l" t="t" r="r" b="b"/>
            <a:pathLst>
              <a:path w="115183" h="89291">
                <a:moveTo>
                  <a:pt x="115183" y="89291"/>
                </a:moveTo>
                <a:lnTo>
                  <a:pt x="115183" y="87355"/>
                </a:lnTo>
                <a:lnTo>
                  <a:pt x="108478" y="87355"/>
                </a:lnTo>
                <a:lnTo>
                  <a:pt x="106542" y="86410"/>
                </a:lnTo>
                <a:lnTo>
                  <a:pt x="104637" y="84475"/>
                </a:lnTo>
                <a:lnTo>
                  <a:pt x="103662" y="82570"/>
                </a:lnTo>
                <a:lnTo>
                  <a:pt x="102702" y="79689"/>
                </a:lnTo>
                <a:lnTo>
                  <a:pt x="102702" y="10561"/>
                </a:lnTo>
                <a:lnTo>
                  <a:pt x="103662" y="6720"/>
                </a:lnTo>
                <a:lnTo>
                  <a:pt x="104637" y="5775"/>
                </a:lnTo>
                <a:lnTo>
                  <a:pt x="105582" y="3840"/>
                </a:lnTo>
                <a:lnTo>
                  <a:pt x="108478" y="1935"/>
                </a:lnTo>
                <a:lnTo>
                  <a:pt x="115183" y="1935"/>
                </a:lnTo>
                <a:lnTo>
                  <a:pt x="115183" y="0"/>
                </a:lnTo>
                <a:lnTo>
                  <a:pt x="90236" y="0"/>
                </a:lnTo>
                <a:lnTo>
                  <a:pt x="58552" y="70088"/>
                </a:lnTo>
                <a:lnTo>
                  <a:pt x="25907" y="0"/>
                </a:lnTo>
                <a:lnTo>
                  <a:pt x="0" y="0"/>
                </a:lnTo>
                <a:lnTo>
                  <a:pt x="0" y="1935"/>
                </a:lnTo>
                <a:lnTo>
                  <a:pt x="3840" y="1935"/>
                </a:lnTo>
                <a:lnTo>
                  <a:pt x="6720" y="2880"/>
                </a:lnTo>
                <a:lnTo>
                  <a:pt x="8625" y="3840"/>
                </a:lnTo>
                <a:lnTo>
                  <a:pt x="9585" y="4800"/>
                </a:lnTo>
                <a:lnTo>
                  <a:pt x="11506" y="5775"/>
                </a:lnTo>
                <a:lnTo>
                  <a:pt x="11506" y="6720"/>
                </a:lnTo>
                <a:lnTo>
                  <a:pt x="12466" y="8641"/>
                </a:lnTo>
                <a:lnTo>
                  <a:pt x="13426" y="11521"/>
                </a:lnTo>
                <a:lnTo>
                  <a:pt x="13426" y="78729"/>
                </a:lnTo>
                <a:lnTo>
                  <a:pt x="12466" y="82570"/>
                </a:lnTo>
                <a:lnTo>
                  <a:pt x="11506" y="83530"/>
                </a:lnTo>
                <a:lnTo>
                  <a:pt x="9585" y="85450"/>
                </a:lnTo>
                <a:lnTo>
                  <a:pt x="7665" y="87355"/>
                </a:lnTo>
                <a:lnTo>
                  <a:pt x="0" y="87355"/>
                </a:lnTo>
                <a:lnTo>
                  <a:pt x="0" y="89291"/>
                </a:lnTo>
                <a:lnTo>
                  <a:pt x="31668" y="89291"/>
                </a:lnTo>
                <a:lnTo>
                  <a:pt x="31668" y="87355"/>
                </a:lnTo>
                <a:lnTo>
                  <a:pt x="24947" y="87355"/>
                </a:lnTo>
                <a:lnTo>
                  <a:pt x="22067" y="86410"/>
                </a:lnTo>
                <a:lnTo>
                  <a:pt x="20147" y="84475"/>
                </a:lnTo>
                <a:lnTo>
                  <a:pt x="19187" y="82570"/>
                </a:lnTo>
                <a:lnTo>
                  <a:pt x="19187" y="14401"/>
                </a:lnTo>
                <a:lnTo>
                  <a:pt x="53751" y="89291"/>
                </a:lnTo>
                <a:lnTo>
                  <a:pt x="55671" y="89291"/>
                </a:lnTo>
                <a:lnTo>
                  <a:pt x="90236" y="14401"/>
                </a:lnTo>
                <a:lnTo>
                  <a:pt x="90236" y="78729"/>
                </a:lnTo>
                <a:lnTo>
                  <a:pt x="89275" y="82570"/>
                </a:lnTo>
                <a:lnTo>
                  <a:pt x="88300" y="83530"/>
                </a:lnTo>
                <a:lnTo>
                  <a:pt x="87355" y="85450"/>
                </a:lnTo>
                <a:lnTo>
                  <a:pt x="84475" y="87355"/>
                </a:lnTo>
                <a:lnTo>
                  <a:pt x="77754" y="87355"/>
                </a:lnTo>
                <a:lnTo>
                  <a:pt x="77754" y="89291"/>
                </a:lnTo>
                <a:lnTo>
                  <a:pt x="115183" y="892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7" name="object 577"/>
          <p:cNvSpPr/>
          <p:nvPr/>
        </p:nvSpPr>
        <p:spPr>
          <a:xfrm>
            <a:off x="4554336" y="7531028"/>
            <a:ext cx="6720" cy="15361"/>
          </a:xfrm>
          <a:custGeom>
            <a:avLst/>
            <a:gdLst/>
            <a:ahLst/>
            <a:cxnLst/>
            <a:rect l="l" t="t" r="r" b="b"/>
            <a:pathLst>
              <a:path w="6720" h="15361">
                <a:moveTo>
                  <a:pt x="3840" y="4800"/>
                </a:moveTo>
                <a:lnTo>
                  <a:pt x="1920" y="2880"/>
                </a:lnTo>
                <a:lnTo>
                  <a:pt x="960" y="0"/>
                </a:lnTo>
                <a:lnTo>
                  <a:pt x="0" y="15361"/>
                </a:lnTo>
                <a:lnTo>
                  <a:pt x="6720" y="15361"/>
                </a:lnTo>
                <a:lnTo>
                  <a:pt x="5760" y="6720"/>
                </a:lnTo>
                <a:lnTo>
                  <a:pt x="384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8" name="object 578"/>
          <p:cNvSpPr/>
          <p:nvPr/>
        </p:nvSpPr>
        <p:spPr>
          <a:xfrm>
            <a:off x="4543775" y="7483022"/>
            <a:ext cx="55686" cy="63367"/>
          </a:xfrm>
          <a:custGeom>
            <a:avLst/>
            <a:gdLst/>
            <a:ahLst/>
            <a:cxnLst/>
            <a:rect l="l" t="t" r="r" b="b"/>
            <a:pathLst>
              <a:path w="55686" h="63367">
                <a:moveTo>
                  <a:pt x="55686" y="49911"/>
                </a:moveTo>
                <a:lnTo>
                  <a:pt x="52806" y="52806"/>
                </a:lnTo>
                <a:lnTo>
                  <a:pt x="50886" y="54726"/>
                </a:lnTo>
                <a:lnTo>
                  <a:pt x="49926" y="54726"/>
                </a:lnTo>
                <a:lnTo>
                  <a:pt x="49926" y="55686"/>
                </a:lnTo>
                <a:lnTo>
                  <a:pt x="47045" y="55686"/>
                </a:lnTo>
                <a:lnTo>
                  <a:pt x="47045" y="54726"/>
                </a:lnTo>
                <a:lnTo>
                  <a:pt x="46085" y="54726"/>
                </a:lnTo>
                <a:lnTo>
                  <a:pt x="46085" y="53751"/>
                </a:lnTo>
                <a:lnTo>
                  <a:pt x="45125" y="53751"/>
                </a:lnTo>
                <a:lnTo>
                  <a:pt x="45125" y="15361"/>
                </a:lnTo>
                <a:lnTo>
                  <a:pt x="44165" y="11521"/>
                </a:lnTo>
                <a:lnTo>
                  <a:pt x="44165" y="9601"/>
                </a:lnTo>
                <a:lnTo>
                  <a:pt x="42245" y="6720"/>
                </a:lnTo>
                <a:lnTo>
                  <a:pt x="40325" y="3840"/>
                </a:lnTo>
                <a:lnTo>
                  <a:pt x="38404" y="2880"/>
                </a:lnTo>
                <a:lnTo>
                  <a:pt x="34564" y="960"/>
                </a:lnTo>
                <a:lnTo>
                  <a:pt x="29763" y="0"/>
                </a:lnTo>
                <a:lnTo>
                  <a:pt x="18242" y="0"/>
                </a:lnTo>
                <a:lnTo>
                  <a:pt x="12481" y="1920"/>
                </a:lnTo>
                <a:lnTo>
                  <a:pt x="8641" y="4800"/>
                </a:lnTo>
                <a:lnTo>
                  <a:pt x="4800" y="8641"/>
                </a:lnTo>
                <a:lnTo>
                  <a:pt x="2880" y="11521"/>
                </a:lnTo>
                <a:lnTo>
                  <a:pt x="2880" y="19202"/>
                </a:lnTo>
                <a:lnTo>
                  <a:pt x="3840" y="20162"/>
                </a:lnTo>
                <a:lnTo>
                  <a:pt x="4800" y="21122"/>
                </a:lnTo>
                <a:lnTo>
                  <a:pt x="6720" y="22082"/>
                </a:lnTo>
                <a:lnTo>
                  <a:pt x="9601" y="22082"/>
                </a:lnTo>
                <a:lnTo>
                  <a:pt x="11521" y="21122"/>
                </a:lnTo>
                <a:lnTo>
                  <a:pt x="12481" y="20162"/>
                </a:lnTo>
                <a:lnTo>
                  <a:pt x="13441" y="19202"/>
                </a:lnTo>
                <a:lnTo>
                  <a:pt x="13441" y="9601"/>
                </a:lnTo>
                <a:lnTo>
                  <a:pt x="14401" y="7680"/>
                </a:lnTo>
                <a:lnTo>
                  <a:pt x="16322" y="6720"/>
                </a:lnTo>
                <a:lnTo>
                  <a:pt x="18242" y="4800"/>
                </a:lnTo>
                <a:lnTo>
                  <a:pt x="20162" y="3840"/>
                </a:lnTo>
                <a:lnTo>
                  <a:pt x="26883" y="3840"/>
                </a:lnTo>
                <a:lnTo>
                  <a:pt x="29763" y="5760"/>
                </a:lnTo>
                <a:lnTo>
                  <a:pt x="30723" y="7680"/>
                </a:lnTo>
                <a:lnTo>
                  <a:pt x="33604" y="9601"/>
                </a:lnTo>
                <a:lnTo>
                  <a:pt x="33604" y="22082"/>
                </a:lnTo>
                <a:lnTo>
                  <a:pt x="24002" y="25923"/>
                </a:lnTo>
                <a:lnTo>
                  <a:pt x="16322" y="29763"/>
                </a:lnTo>
                <a:lnTo>
                  <a:pt x="11521" y="31683"/>
                </a:lnTo>
                <a:lnTo>
                  <a:pt x="7680" y="34564"/>
                </a:lnTo>
                <a:lnTo>
                  <a:pt x="3840" y="37444"/>
                </a:lnTo>
                <a:lnTo>
                  <a:pt x="1920" y="40325"/>
                </a:lnTo>
                <a:lnTo>
                  <a:pt x="960" y="42245"/>
                </a:lnTo>
                <a:lnTo>
                  <a:pt x="0" y="45125"/>
                </a:lnTo>
                <a:lnTo>
                  <a:pt x="0" y="52806"/>
                </a:lnTo>
                <a:lnTo>
                  <a:pt x="1920" y="56647"/>
                </a:lnTo>
                <a:lnTo>
                  <a:pt x="4800" y="59527"/>
                </a:lnTo>
                <a:lnTo>
                  <a:pt x="6720" y="62407"/>
                </a:lnTo>
                <a:lnTo>
                  <a:pt x="10561" y="63367"/>
                </a:lnTo>
                <a:lnTo>
                  <a:pt x="11521" y="48006"/>
                </a:lnTo>
                <a:lnTo>
                  <a:pt x="11521" y="42245"/>
                </a:lnTo>
                <a:lnTo>
                  <a:pt x="12481" y="40325"/>
                </a:lnTo>
                <a:lnTo>
                  <a:pt x="13441" y="38404"/>
                </a:lnTo>
                <a:lnTo>
                  <a:pt x="15361" y="36484"/>
                </a:lnTo>
                <a:lnTo>
                  <a:pt x="17282" y="33604"/>
                </a:lnTo>
                <a:lnTo>
                  <a:pt x="21122" y="31683"/>
                </a:lnTo>
                <a:lnTo>
                  <a:pt x="23042" y="30723"/>
                </a:lnTo>
                <a:lnTo>
                  <a:pt x="27843" y="28803"/>
                </a:lnTo>
                <a:lnTo>
                  <a:pt x="33604" y="26883"/>
                </a:lnTo>
                <a:lnTo>
                  <a:pt x="33604" y="49911"/>
                </a:lnTo>
                <a:lnTo>
                  <a:pt x="28803" y="53751"/>
                </a:lnTo>
                <a:lnTo>
                  <a:pt x="24002" y="55686"/>
                </a:lnTo>
                <a:lnTo>
                  <a:pt x="18242" y="55686"/>
                </a:lnTo>
                <a:lnTo>
                  <a:pt x="16322" y="54726"/>
                </a:lnTo>
                <a:lnTo>
                  <a:pt x="17282" y="63367"/>
                </a:lnTo>
                <a:lnTo>
                  <a:pt x="20162" y="63367"/>
                </a:lnTo>
                <a:lnTo>
                  <a:pt x="22082" y="62407"/>
                </a:lnTo>
                <a:lnTo>
                  <a:pt x="24002" y="61432"/>
                </a:lnTo>
                <a:lnTo>
                  <a:pt x="27843" y="58567"/>
                </a:lnTo>
                <a:lnTo>
                  <a:pt x="33604" y="53751"/>
                </a:lnTo>
                <a:lnTo>
                  <a:pt x="34564" y="57591"/>
                </a:lnTo>
                <a:lnTo>
                  <a:pt x="34564" y="59527"/>
                </a:lnTo>
                <a:lnTo>
                  <a:pt x="36484" y="61432"/>
                </a:lnTo>
                <a:lnTo>
                  <a:pt x="37444" y="63367"/>
                </a:lnTo>
                <a:lnTo>
                  <a:pt x="46085" y="63367"/>
                </a:lnTo>
                <a:lnTo>
                  <a:pt x="50886" y="60472"/>
                </a:lnTo>
                <a:lnTo>
                  <a:pt x="55686" y="53751"/>
                </a:lnTo>
                <a:lnTo>
                  <a:pt x="55686" y="49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9" name="object 579"/>
          <p:cNvSpPr/>
          <p:nvPr/>
        </p:nvSpPr>
        <p:spPr>
          <a:xfrm>
            <a:off x="4600407" y="7483022"/>
            <a:ext cx="45125" cy="62407"/>
          </a:xfrm>
          <a:custGeom>
            <a:avLst/>
            <a:gdLst/>
            <a:ahLst/>
            <a:cxnLst/>
            <a:rect l="l" t="t" r="r" b="b"/>
            <a:pathLst>
              <a:path w="45125" h="62407">
                <a:moveTo>
                  <a:pt x="31683" y="62407"/>
                </a:moveTo>
                <a:lnTo>
                  <a:pt x="31683" y="60472"/>
                </a:lnTo>
                <a:lnTo>
                  <a:pt x="28803" y="60472"/>
                </a:lnTo>
                <a:lnTo>
                  <a:pt x="26898" y="59527"/>
                </a:lnTo>
                <a:lnTo>
                  <a:pt x="24963" y="58567"/>
                </a:lnTo>
                <a:lnTo>
                  <a:pt x="24002" y="58567"/>
                </a:lnTo>
                <a:lnTo>
                  <a:pt x="23058" y="57591"/>
                </a:lnTo>
                <a:lnTo>
                  <a:pt x="22082" y="55686"/>
                </a:lnTo>
                <a:lnTo>
                  <a:pt x="21122" y="53751"/>
                </a:lnTo>
                <a:lnTo>
                  <a:pt x="21122" y="19202"/>
                </a:lnTo>
                <a:lnTo>
                  <a:pt x="23058" y="15361"/>
                </a:lnTo>
                <a:lnTo>
                  <a:pt x="24963" y="12481"/>
                </a:lnTo>
                <a:lnTo>
                  <a:pt x="26898" y="10561"/>
                </a:lnTo>
                <a:lnTo>
                  <a:pt x="27843" y="9601"/>
                </a:lnTo>
                <a:lnTo>
                  <a:pt x="31683" y="9601"/>
                </a:lnTo>
                <a:lnTo>
                  <a:pt x="33604" y="11521"/>
                </a:lnTo>
                <a:lnTo>
                  <a:pt x="35524" y="13441"/>
                </a:lnTo>
                <a:lnTo>
                  <a:pt x="42245" y="13441"/>
                </a:lnTo>
                <a:lnTo>
                  <a:pt x="43205" y="11521"/>
                </a:lnTo>
                <a:lnTo>
                  <a:pt x="44165" y="10561"/>
                </a:lnTo>
                <a:lnTo>
                  <a:pt x="45125" y="9601"/>
                </a:lnTo>
                <a:lnTo>
                  <a:pt x="45125" y="5760"/>
                </a:lnTo>
                <a:lnTo>
                  <a:pt x="44165" y="3840"/>
                </a:lnTo>
                <a:lnTo>
                  <a:pt x="42245" y="2880"/>
                </a:lnTo>
                <a:lnTo>
                  <a:pt x="41285" y="960"/>
                </a:lnTo>
                <a:lnTo>
                  <a:pt x="39364" y="0"/>
                </a:lnTo>
                <a:lnTo>
                  <a:pt x="30723" y="0"/>
                </a:lnTo>
                <a:lnTo>
                  <a:pt x="25923" y="4800"/>
                </a:lnTo>
                <a:lnTo>
                  <a:pt x="21122" y="13441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975" y="9601"/>
                </a:lnTo>
                <a:lnTo>
                  <a:pt x="1935" y="9601"/>
                </a:lnTo>
                <a:lnTo>
                  <a:pt x="3840" y="8641"/>
                </a:lnTo>
                <a:lnTo>
                  <a:pt x="6720" y="8641"/>
                </a:lnTo>
                <a:lnTo>
                  <a:pt x="7696" y="9601"/>
                </a:lnTo>
                <a:lnTo>
                  <a:pt x="8656" y="10561"/>
                </a:lnTo>
                <a:lnTo>
                  <a:pt x="9616" y="11521"/>
                </a:lnTo>
                <a:lnTo>
                  <a:pt x="9616" y="56647"/>
                </a:lnTo>
                <a:lnTo>
                  <a:pt x="8656" y="57591"/>
                </a:lnTo>
                <a:lnTo>
                  <a:pt x="7696" y="58567"/>
                </a:lnTo>
                <a:lnTo>
                  <a:pt x="5775" y="59527"/>
                </a:lnTo>
                <a:lnTo>
                  <a:pt x="3840" y="60472"/>
                </a:lnTo>
                <a:lnTo>
                  <a:pt x="975" y="60472"/>
                </a:lnTo>
                <a:lnTo>
                  <a:pt x="975" y="62407"/>
                </a:lnTo>
                <a:lnTo>
                  <a:pt x="31683" y="624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0" name="object 580"/>
          <p:cNvSpPr/>
          <p:nvPr/>
        </p:nvSpPr>
        <p:spPr>
          <a:xfrm>
            <a:off x="4662815" y="7508946"/>
            <a:ext cx="24963" cy="17282"/>
          </a:xfrm>
          <a:custGeom>
            <a:avLst/>
            <a:gdLst/>
            <a:ahLst/>
            <a:cxnLst/>
            <a:rect l="l" t="t" r="r" b="b"/>
            <a:pathLst>
              <a:path w="24963" h="17282">
                <a:moveTo>
                  <a:pt x="19202" y="12481"/>
                </a:moveTo>
                <a:lnTo>
                  <a:pt x="16322" y="13441"/>
                </a:lnTo>
                <a:lnTo>
                  <a:pt x="9601" y="13441"/>
                </a:lnTo>
                <a:lnTo>
                  <a:pt x="6720" y="12481"/>
                </a:lnTo>
                <a:lnTo>
                  <a:pt x="4800" y="9601"/>
                </a:lnTo>
                <a:lnTo>
                  <a:pt x="960" y="5760"/>
                </a:lnTo>
                <a:lnTo>
                  <a:pt x="0" y="0"/>
                </a:lnTo>
                <a:lnTo>
                  <a:pt x="960" y="17282"/>
                </a:lnTo>
                <a:lnTo>
                  <a:pt x="2880" y="15361"/>
                </a:lnTo>
                <a:lnTo>
                  <a:pt x="6720" y="16322"/>
                </a:lnTo>
                <a:lnTo>
                  <a:pt x="9601" y="17282"/>
                </a:lnTo>
                <a:lnTo>
                  <a:pt x="19202" y="17282"/>
                </a:lnTo>
                <a:lnTo>
                  <a:pt x="24963" y="15361"/>
                </a:lnTo>
                <a:lnTo>
                  <a:pt x="21122" y="10561"/>
                </a:lnTo>
                <a:lnTo>
                  <a:pt x="19202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1" name="object 581"/>
          <p:cNvSpPr/>
          <p:nvPr/>
        </p:nvSpPr>
        <p:spPr>
          <a:xfrm>
            <a:off x="4659934" y="7562697"/>
            <a:ext cx="19202" cy="11521"/>
          </a:xfrm>
          <a:custGeom>
            <a:avLst/>
            <a:gdLst/>
            <a:ahLst/>
            <a:cxnLst/>
            <a:rect l="l" t="t" r="r" b="b"/>
            <a:pathLst>
              <a:path w="19202" h="11521">
                <a:moveTo>
                  <a:pt x="16187" y="11415"/>
                </a:moveTo>
                <a:lnTo>
                  <a:pt x="19202" y="3840"/>
                </a:lnTo>
                <a:lnTo>
                  <a:pt x="10561" y="3840"/>
                </a:lnTo>
                <a:lnTo>
                  <a:pt x="3840" y="2880"/>
                </a:lnTo>
                <a:lnTo>
                  <a:pt x="0" y="0"/>
                </a:lnTo>
                <a:lnTo>
                  <a:pt x="4800" y="11521"/>
                </a:lnTo>
                <a:lnTo>
                  <a:pt x="12481" y="11521"/>
                </a:lnTo>
                <a:lnTo>
                  <a:pt x="16187" y="114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2" name="object 582"/>
          <p:cNvSpPr/>
          <p:nvPr/>
        </p:nvSpPr>
        <p:spPr>
          <a:xfrm>
            <a:off x="4646493" y="7483022"/>
            <a:ext cx="61447" cy="91196"/>
          </a:xfrm>
          <a:custGeom>
            <a:avLst/>
            <a:gdLst/>
            <a:ahLst/>
            <a:cxnLst/>
            <a:rect l="l" t="t" r="r" b="b"/>
            <a:pathLst>
              <a:path w="61447" h="91196">
                <a:moveTo>
                  <a:pt x="1920" y="83515"/>
                </a:moveTo>
                <a:lnTo>
                  <a:pt x="4800" y="85435"/>
                </a:lnTo>
                <a:lnTo>
                  <a:pt x="10561" y="89275"/>
                </a:lnTo>
                <a:lnTo>
                  <a:pt x="18242" y="91196"/>
                </a:lnTo>
                <a:lnTo>
                  <a:pt x="13441" y="79674"/>
                </a:lnTo>
                <a:lnTo>
                  <a:pt x="10561" y="77754"/>
                </a:lnTo>
                <a:lnTo>
                  <a:pt x="9601" y="75834"/>
                </a:lnTo>
                <a:lnTo>
                  <a:pt x="9601" y="71033"/>
                </a:lnTo>
                <a:lnTo>
                  <a:pt x="10561" y="69113"/>
                </a:lnTo>
                <a:lnTo>
                  <a:pt x="11521" y="67193"/>
                </a:lnTo>
                <a:lnTo>
                  <a:pt x="13441" y="64312"/>
                </a:lnTo>
                <a:lnTo>
                  <a:pt x="15361" y="62407"/>
                </a:lnTo>
                <a:lnTo>
                  <a:pt x="21122" y="63367"/>
                </a:lnTo>
                <a:lnTo>
                  <a:pt x="28803" y="63367"/>
                </a:lnTo>
                <a:lnTo>
                  <a:pt x="38404" y="64312"/>
                </a:lnTo>
                <a:lnTo>
                  <a:pt x="49926" y="64312"/>
                </a:lnTo>
                <a:lnTo>
                  <a:pt x="51831" y="65272"/>
                </a:lnTo>
                <a:lnTo>
                  <a:pt x="54726" y="66248"/>
                </a:lnTo>
                <a:lnTo>
                  <a:pt x="55671" y="68153"/>
                </a:lnTo>
                <a:lnTo>
                  <a:pt x="55671" y="73914"/>
                </a:lnTo>
                <a:lnTo>
                  <a:pt x="53766" y="76809"/>
                </a:lnTo>
                <a:lnTo>
                  <a:pt x="49926" y="79674"/>
                </a:lnTo>
                <a:lnTo>
                  <a:pt x="46085" y="82555"/>
                </a:lnTo>
                <a:lnTo>
                  <a:pt x="40325" y="83515"/>
                </a:lnTo>
                <a:lnTo>
                  <a:pt x="32644" y="83515"/>
                </a:lnTo>
                <a:lnTo>
                  <a:pt x="29629" y="91089"/>
                </a:lnTo>
                <a:lnTo>
                  <a:pt x="42611" y="88369"/>
                </a:lnTo>
                <a:lnTo>
                  <a:pt x="52806" y="81594"/>
                </a:lnTo>
                <a:lnTo>
                  <a:pt x="57607" y="77754"/>
                </a:lnTo>
                <a:lnTo>
                  <a:pt x="60487" y="72953"/>
                </a:lnTo>
                <a:lnTo>
                  <a:pt x="60487" y="64312"/>
                </a:lnTo>
                <a:lnTo>
                  <a:pt x="58552" y="61432"/>
                </a:lnTo>
                <a:lnTo>
                  <a:pt x="56647" y="58567"/>
                </a:lnTo>
                <a:lnTo>
                  <a:pt x="53766" y="56647"/>
                </a:lnTo>
                <a:lnTo>
                  <a:pt x="50886" y="54726"/>
                </a:lnTo>
                <a:lnTo>
                  <a:pt x="47045" y="54726"/>
                </a:lnTo>
                <a:lnTo>
                  <a:pt x="44165" y="53751"/>
                </a:lnTo>
                <a:lnTo>
                  <a:pt x="24003" y="53751"/>
                </a:lnTo>
                <a:lnTo>
                  <a:pt x="21122" y="52806"/>
                </a:lnTo>
                <a:lnTo>
                  <a:pt x="17282" y="52806"/>
                </a:lnTo>
                <a:lnTo>
                  <a:pt x="16322" y="51846"/>
                </a:lnTo>
                <a:lnTo>
                  <a:pt x="15361" y="51846"/>
                </a:lnTo>
                <a:lnTo>
                  <a:pt x="14401" y="50886"/>
                </a:lnTo>
                <a:lnTo>
                  <a:pt x="14401" y="47045"/>
                </a:lnTo>
                <a:lnTo>
                  <a:pt x="15361" y="46085"/>
                </a:lnTo>
                <a:lnTo>
                  <a:pt x="16322" y="45125"/>
                </a:lnTo>
                <a:lnTo>
                  <a:pt x="17282" y="43205"/>
                </a:lnTo>
                <a:lnTo>
                  <a:pt x="16322" y="25923"/>
                </a:lnTo>
                <a:lnTo>
                  <a:pt x="16322" y="13441"/>
                </a:lnTo>
                <a:lnTo>
                  <a:pt x="17282" y="9601"/>
                </a:lnTo>
                <a:lnTo>
                  <a:pt x="19202" y="7680"/>
                </a:lnTo>
                <a:lnTo>
                  <a:pt x="22082" y="4800"/>
                </a:lnTo>
                <a:lnTo>
                  <a:pt x="24963" y="3840"/>
                </a:lnTo>
                <a:lnTo>
                  <a:pt x="31683" y="3840"/>
                </a:lnTo>
                <a:lnTo>
                  <a:pt x="34564" y="4800"/>
                </a:lnTo>
                <a:lnTo>
                  <a:pt x="36484" y="7680"/>
                </a:lnTo>
                <a:lnTo>
                  <a:pt x="39364" y="11521"/>
                </a:lnTo>
                <a:lnTo>
                  <a:pt x="41285" y="17282"/>
                </a:lnTo>
                <a:lnTo>
                  <a:pt x="41285" y="29763"/>
                </a:lnTo>
                <a:lnTo>
                  <a:pt x="40325" y="33604"/>
                </a:lnTo>
                <a:lnTo>
                  <a:pt x="37444" y="36484"/>
                </a:lnTo>
                <a:lnTo>
                  <a:pt x="41285" y="41285"/>
                </a:lnTo>
                <a:lnTo>
                  <a:pt x="46085" y="37444"/>
                </a:lnTo>
                <a:lnTo>
                  <a:pt x="50886" y="32644"/>
                </a:lnTo>
                <a:lnTo>
                  <a:pt x="52806" y="27843"/>
                </a:lnTo>
                <a:lnTo>
                  <a:pt x="52806" y="17282"/>
                </a:lnTo>
                <a:lnTo>
                  <a:pt x="50886" y="13441"/>
                </a:lnTo>
                <a:lnTo>
                  <a:pt x="48966" y="10561"/>
                </a:lnTo>
                <a:lnTo>
                  <a:pt x="60487" y="10561"/>
                </a:lnTo>
                <a:lnTo>
                  <a:pt x="60487" y="9601"/>
                </a:lnTo>
                <a:lnTo>
                  <a:pt x="61447" y="9601"/>
                </a:lnTo>
                <a:lnTo>
                  <a:pt x="61447" y="6720"/>
                </a:lnTo>
                <a:lnTo>
                  <a:pt x="60487" y="5760"/>
                </a:lnTo>
                <a:lnTo>
                  <a:pt x="60487" y="4800"/>
                </a:lnTo>
                <a:lnTo>
                  <a:pt x="44165" y="4800"/>
                </a:lnTo>
                <a:lnTo>
                  <a:pt x="39364" y="1920"/>
                </a:lnTo>
                <a:lnTo>
                  <a:pt x="34564" y="0"/>
                </a:lnTo>
                <a:lnTo>
                  <a:pt x="22082" y="0"/>
                </a:lnTo>
                <a:lnTo>
                  <a:pt x="16322" y="2880"/>
                </a:lnTo>
                <a:lnTo>
                  <a:pt x="11521" y="6720"/>
                </a:lnTo>
                <a:lnTo>
                  <a:pt x="6720" y="11521"/>
                </a:lnTo>
                <a:lnTo>
                  <a:pt x="4800" y="16322"/>
                </a:lnTo>
                <a:lnTo>
                  <a:pt x="4800" y="25923"/>
                </a:lnTo>
                <a:lnTo>
                  <a:pt x="5760" y="29763"/>
                </a:lnTo>
                <a:lnTo>
                  <a:pt x="7680" y="32644"/>
                </a:lnTo>
                <a:lnTo>
                  <a:pt x="9601" y="36484"/>
                </a:lnTo>
                <a:lnTo>
                  <a:pt x="12481" y="38404"/>
                </a:lnTo>
                <a:lnTo>
                  <a:pt x="16322" y="40325"/>
                </a:lnTo>
                <a:lnTo>
                  <a:pt x="11521" y="44165"/>
                </a:lnTo>
                <a:lnTo>
                  <a:pt x="8641" y="47045"/>
                </a:lnTo>
                <a:lnTo>
                  <a:pt x="7680" y="48966"/>
                </a:lnTo>
                <a:lnTo>
                  <a:pt x="6720" y="50886"/>
                </a:lnTo>
                <a:lnTo>
                  <a:pt x="5760" y="52806"/>
                </a:lnTo>
                <a:lnTo>
                  <a:pt x="5760" y="57591"/>
                </a:lnTo>
                <a:lnTo>
                  <a:pt x="6720" y="58567"/>
                </a:lnTo>
                <a:lnTo>
                  <a:pt x="7680" y="59527"/>
                </a:lnTo>
                <a:lnTo>
                  <a:pt x="9601" y="60472"/>
                </a:lnTo>
                <a:lnTo>
                  <a:pt x="11521" y="62407"/>
                </a:lnTo>
                <a:lnTo>
                  <a:pt x="7680" y="66248"/>
                </a:lnTo>
                <a:lnTo>
                  <a:pt x="5760" y="69113"/>
                </a:lnTo>
                <a:lnTo>
                  <a:pt x="4800" y="69113"/>
                </a:lnTo>
                <a:lnTo>
                  <a:pt x="2880" y="71993"/>
                </a:lnTo>
                <a:lnTo>
                  <a:pt x="960" y="73914"/>
                </a:lnTo>
                <a:lnTo>
                  <a:pt x="960" y="75834"/>
                </a:lnTo>
                <a:lnTo>
                  <a:pt x="0" y="76809"/>
                </a:lnTo>
                <a:lnTo>
                  <a:pt x="0" y="81594"/>
                </a:lnTo>
                <a:lnTo>
                  <a:pt x="1920" y="83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3" name="object 583"/>
          <p:cNvSpPr/>
          <p:nvPr/>
        </p:nvSpPr>
        <p:spPr>
          <a:xfrm>
            <a:off x="4723287" y="7451354"/>
            <a:ext cx="13441" cy="13426"/>
          </a:xfrm>
          <a:custGeom>
            <a:avLst/>
            <a:gdLst/>
            <a:ahLst/>
            <a:cxnLst/>
            <a:rect l="l" t="t" r="r" b="b"/>
            <a:pathLst>
              <a:path w="13441" h="13426">
                <a:moveTo>
                  <a:pt x="13441" y="6720"/>
                </a:moveTo>
                <a:lnTo>
                  <a:pt x="13441" y="4785"/>
                </a:lnTo>
                <a:lnTo>
                  <a:pt x="12481" y="3840"/>
                </a:lnTo>
                <a:lnTo>
                  <a:pt x="10561" y="1904"/>
                </a:lnTo>
                <a:lnTo>
                  <a:pt x="9601" y="944"/>
                </a:lnTo>
                <a:lnTo>
                  <a:pt x="8641" y="0"/>
                </a:lnTo>
                <a:lnTo>
                  <a:pt x="4800" y="0"/>
                </a:lnTo>
                <a:lnTo>
                  <a:pt x="2880" y="944"/>
                </a:lnTo>
                <a:lnTo>
                  <a:pt x="1935" y="1904"/>
                </a:lnTo>
                <a:lnTo>
                  <a:pt x="0" y="3840"/>
                </a:lnTo>
                <a:lnTo>
                  <a:pt x="0" y="10561"/>
                </a:lnTo>
                <a:lnTo>
                  <a:pt x="1935" y="11506"/>
                </a:lnTo>
                <a:lnTo>
                  <a:pt x="2880" y="13426"/>
                </a:lnTo>
                <a:lnTo>
                  <a:pt x="9601" y="13426"/>
                </a:lnTo>
                <a:lnTo>
                  <a:pt x="10561" y="11506"/>
                </a:lnTo>
                <a:lnTo>
                  <a:pt x="12481" y="10561"/>
                </a:lnTo>
                <a:lnTo>
                  <a:pt x="13441" y="8625"/>
                </a:lnTo>
                <a:lnTo>
                  <a:pt x="1344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4" name="object 584"/>
          <p:cNvSpPr/>
          <p:nvPr/>
        </p:nvSpPr>
        <p:spPr>
          <a:xfrm>
            <a:off x="4713701" y="7483022"/>
            <a:ext cx="30708" cy="62407"/>
          </a:xfrm>
          <a:custGeom>
            <a:avLst/>
            <a:gdLst/>
            <a:ahLst/>
            <a:cxnLst/>
            <a:rect l="l" t="t" r="r" b="b"/>
            <a:pathLst>
              <a:path w="30708" h="62407">
                <a:moveTo>
                  <a:pt x="18227" y="0"/>
                </a:moveTo>
                <a:lnTo>
                  <a:pt x="0" y="7680"/>
                </a:lnTo>
                <a:lnTo>
                  <a:pt x="960" y="9601"/>
                </a:lnTo>
                <a:lnTo>
                  <a:pt x="2865" y="9601"/>
                </a:lnTo>
                <a:lnTo>
                  <a:pt x="4800" y="8641"/>
                </a:lnTo>
                <a:lnTo>
                  <a:pt x="6705" y="8641"/>
                </a:lnTo>
                <a:lnTo>
                  <a:pt x="7680" y="9601"/>
                </a:lnTo>
                <a:lnTo>
                  <a:pt x="8625" y="9601"/>
                </a:lnTo>
                <a:lnTo>
                  <a:pt x="8625" y="10561"/>
                </a:lnTo>
                <a:lnTo>
                  <a:pt x="9585" y="11521"/>
                </a:lnTo>
                <a:lnTo>
                  <a:pt x="9585" y="12481"/>
                </a:lnTo>
                <a:lnTo>
                  <a:pt x="10546" y="14401"/>
                </a:lnTo>
                <a:lnTo>
                  <a:pt x="10546" y="54726"/>
                </a:lnTo>
                <a:lnTo>
                  <a:pt x="9585" y="56647"/>
                </a:lnTo>
                <a:lnTo>
                  <a:pt x="8625" y="57591"/>
                </a:lnTo>
                <a:lnTo>
                  <a:pt x="7680" y="58567"/>
                </a:lnTo>
                <a:lnTo>
                  <a:pt x="6705" y="59527"/>
                </a:lnTo>
                <a:lnTo>
                  <a:pt x="5745" y="59527"/>
                </a:lnTo>
                <a:lnTo>
                  <a:pt x="3840" y="60472"/>
                </a:lnTo>
                <a:lnTo>
                  <a:pt x="960" y="60472"/>
                </a:lnTo>
                <a:lnTo>
                  <a:pt x="960" y="62407"/>
                </a:lnTo>
                <a:lnTo>
                  <a:pt x="30708" y="62407"/>
                </a:lnTo>
                <a:lnTo>
                  <a:pt x="30708" y="60472"/>
                </a:lnTo>
                <a:lnTo>
                  <a:pt x="27828" y="60472"/>
                </a:lnTo>
                <a:lnTo>
                  <a:pt x="25907" y="59527"/>
                </a:lnTo>
                <a:lnTo>
                  <a:pt x="24947" y="59527"/>
                </a:lnTo>
                <a:lnTo>
                  <a:pt x="23987" y="58567"/>
                </a:lnTo>
                <a:lnTo>
                  <a:pt x="23027" y="57591"/>
                </a:lnTo>
                <a:lnTo>
                  <a:pt x="22067" y="56647"/>
                </a:lnTo>
                <a:lnTo>
                  <a:pt x="22067" y="54726"/>
                </a:lnTo>
                <a:lnTo>
                  <a:pt x="21107" y="52806"/>
                </a:lnTo>
                <a:lnTo>
                  <a:pt x="21107" y="0"/>
                </a:lnTo>
                <a:lnTo>
                  <a:pt x="1822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5" name="object 585"/>
          <p:cNvSpPr/>
          <p:nvPr/>
        </p:nvSpPr>
        <p:spPr>
          <a:xfrm>
            <a:off x="4748250" y="7483022"/>
            <a:ext cx="66233" cy="62407"/>
          </a:xfrm>
          <a:custGeom>
            <a:avLst/>
            <a:gdLst/>
            <a:ahLst/>
            <a:cxnLst/>
            <a:rect l="l" t="t" r="r" b="b"/>
            <a:pathLst>
              <a:path w="66233" h="62407">
                <a:moveTo>
                  <a:pt x="66233" y="62407"/>
                </a:moveTo>
                <a:lnTo>
                  <a:pt x="66233" y="60472"/>
                </a:lnTo>
                <a:lnTo>
                  <a:pt x="63367" y="60472"/>
                </a:lnTo>
                <a:lnTo>
                  <a:pt x="61432" y="59527"/>
                </a:lnTo>
                <a:lnTo>
                  <a:pt x="60487" y="59527"/>
                </a:lnTo>
                <a:lnTo>
                  <a:pt x="59527" y="58567"/>
                </a:lnTo>
                <a:lnTo>
                  <a:pt x="58552" y="57591"/>
                </a:lnTo>
                <a:lnTo>
                  <a:pt x="58552" y="56647"/>
                </a:lnTo>
                <a:lnTo>
                  <a:pt x="57607" y="55686"/>
                </a:lnTo>
                <a:lnTo>
                  <a:pt x="57607" y="17282"/>
                </a:lnTo>
                <a:lnTo>
                  <a:pt x="56647" y="13441"/>
                </a:lnTo>
                <a:lnTo>
                  <a:pt x="55671" y="10561"/>
                </a:lnTo>
                <a:lnTo>
                  <a:pt x="54711" y="6720"/>
                </a:lnTo>
                <a:lnTo>
                  <a:pt x="52806" y="4800"/>
                </a:lnTo>
                <a:lnTo>
                  <a:pt x="49926" y="2880"/>
                </a:lnTo>
                <a:lnTo>
                  <a:pt x="47990" y="960"/>
                </a:lnTo>
                <a:lnTo>
                  <a:pt x="45125" y="0"/>
                </a:lnTo>
                <a:lnTo>
                  <a:pt x="35524" y="0"/>
                </a:lnTo>
                <a:lnTo>
                  <a:pt x="27843" y="4800"/>
                </a:lnTo>
                <a:lnTo>
                  <a:pt x="21122" y="13441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9601"/>
                </a:lnTo>
                <a:lnTo>
                  <a:pt x="2880" y="9601"/>
                </a:lnTo>
                <a:lnTo>
                  <a:pt x="4800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41" y="9601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13441"/>
                </a:lnTo>
                <a:lnTo>
                  <a:pt x="10561" y="14401"/>
                </a:lnTo>
                <a:lnTo>
                  <a:pt x="10561" y="52806"/>
                </a:lnTo>
                <a:lnTo>
                  <a:pt x="9601" y="56647"/>
                </a:lnTo>
                <a:lnTo>
                  <a:pt x="8641" y="57591"/>
                </a:lnTo>
                <a:lnTo>
                  <a:pt x="7680" y="59527"/>
                </a:lnTo>
                <a:lnTo>
                  <a:pt x="5760" y="60472"/>
                </a:lnTo>
                <a:lnTo>
                  <a:pt x="960" y="60472"/>
                </a:lnTo>
                <a:lnTo>
                  <a:pt x="960" y="62407"/>
                </a:lnTo>
                <a:lnTo>
                  <a:pt x="30723" y="62407"/>
                </a:lnTo>
                <a:lnTo>
                  <a:pt x="30723" y="60472"/>
                </a:lnTo>
                <a:lnTo>
                  <a:pt x="27843" y="60472"/>
                </a:lnTo>
                <a:lnTo>
                  <a:pt x="25923" y="59527"/>
                </a:lnTo>
                <a:lnTo>
                  <a:pt x="24002" y="59527"/>
                </a:lnTo>
                <a:lnTo>
                  <a:pt x="23042" y="58567"/>
                </a:lnTo>
                <a:lnTo>
                  <a:pt x="22082" y="57591"/>
                </a:lnTo>
                <a:lnTo>
                  <a:pt x="22082" y="56647"/>
                </a:lnTo>
                <a:lnTo>
                  <a:pt x="21122" y="55686"/>
                </a:lnTo>
                <a:lnTo>
                  <a:pt x="21122" y="17282"/>
                </a:lnTo>
                <a:lnTo>
                  <a:pt x="26883" y="11521"/>
                </a:lnTo>
                <a:lnTo>
                  <a:pt x="31683" y="8641"/>
                </a:lnTo>
                <a:lnTo>
                  <a:pt x="40325" y="8641"/>
                </a:lnTo>
                <a:lnTo>
                  <a:pt x="42245" y="9601"/>
                </a:lnTo>
                <a:lnTo>
                  <a:pt x="44165" y="12481"/>
                </a:lnTo>
                <a:lnTo>
                  <a:pt x="45125" y="14401"/>
                </a:lnTo>
                <a:lnTo>
                  <a:pt x="46085" y="18242"/>
                </a:lnTo>
                <a:lnTo>
                  <a:pt x="46085" y="54726"/>
                </a:lnTo>
                <a:lnTo>
                  <a:pt x="45125" y="56647"/>
                </a:lnTo>
                <a:lnTo>
                  <a:pt x="45125" y="57591"/>
                </a:lnTo>
                <a:lnTo>
                  <a:pt x="43205" y="58567"/>
                </a:lnTo>
                <a:lnTo>
                  <a:pt x="42245" y="59527"/>
                </a:lnTo>
                <a:lnTo>
                  <a:pt x="40325" y="60472"/>
                </a:lnTo>
                <a:lnTo>
                  <a:pt x="36484" y="60472"/>
                </a:lnTo>
                <a:lnTo>
                  <a:pt x="36484" y="62407"/>
                </a:lnTo>
                <a:lnTo>
                  <a:pt x="66233" y="624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6" name="object 586"/>
          <p:cNvSpPr/>
          <p:nvPr/>
        </p:nvSpPr>
        <p:spPr>
          <a:xfrm>
            <a:off x="4820244" y="7483022"/>
            <a:ext cx="54726" cy="63367"/>
          </a:xfrm>
          <a:custGeom>
            <a:avLst/>
            <a:gdLst/>
            <a:ahLst/>
            <a:cxnLst/>
            <a:rect l="l" t="t" r="r" b="b"/>
            <a:pathLst>
              <a:path w="54726" h="63367">
                <a:moveTo>
                  <a:pt x="44165" y="11521"/>
                </a:moveTo>
                <a:lnTo>
                  <a:pt x="43205" y="9601"/>
                </a:lnTo>
                <a:lnTo>
                  <a:pt x="42245" y="6720"/>
                </a:lnTo>
                <a:lnTo>
                  <a:pt x="40325" y="3840"/>
                </a:lnTo>
                <a:lnTo>
                  <a:pt x="37444" y="2880"/>
                </a:lnTo>
                <a:lnTo>
                  <a:pt x="34564" y="960"/>
                </a:lnTo>
                <a:lnTo>
                  <a:pt x="29763" y="0"/>
                </a:lnTo>
                <a:lnTo>
                  <a:pt x="17282" y="0"/>
                </a:lnTo>
                <a:lnTo>
                  <a:pt x="11521" y="1920"/>
                </a:lnTo>
                <a:lnTo>
                  <a:pt x="7680" y="4800"/>
                </a:lnTo>
                <a:lnTo>
                  <a:pt x="3840" y="8641"/>
                </a:lnTo>
                <a:lnTo>
                  <a:pt x="1920" y="11521"/>
                </a:lnTo>
                <a:lnTo>
                  <a:pt x="1920" y="17282"/>
                </a:lnTo>
                <a:lnTo>
                  <a:pt x="2895" y="19202"/>
                </a:lnTo>
                <a:lnTo>
                  <a:pt x="3840" y="20162"/>
                </a:lnTo>
                <a:lnTo>
                  <a:pt x="4800" y="21122"/>
                </a:lnTo>
                <a:lnTo>
                  <a:pt x="5760" y="22082"/>
                </a:lnTo>
                <a:lnTo>
                  <a:pt x="9601" y="22082"/>
                </a:lnTo>
                <a:lnTo>
                  <a:pt x="10561" y="21122"/>
                </a:lnTo>
                <a:lnTo>
                  <a:pt x="11521" y="20162"/>
                </a:lnTo>
                <a:lnTo>
                  <a:pt x="12481" y="19202"/>
                </a:lnTo>
                <a:lnTo>
                  <a:pt x="13441" y="17282"/>
                </a:lnTo>
                <a:lnTo>
                  <a:pt x="13441" y="9601"/>
                </a:lnTo>
                <a:lnTo>
                  <a:pt x="14401" y="7680"/>
                </a:lnTo>
                <a:lnTo>
                  <a:pt x="15361" y="6720"/>
                </a:lnTo>
                <a:lnTo>
                  <a:pt x="17282" y="4800"/>
                </a:lnTo>
                <a:lnTo>
                  <a:pt x="19202" y="3840"/>
                </a:lnTo>
                <a:lnTo>
                  <a:pt x="25923" y="3840"/>
                </a:lnTo>
                <a:lnTo>
                  <a:pt x="28803" y="5760"/>
                </a:lnTo>
                <a:lnTo>
                  <a:pt x="30723" y="7680"/>
                </a:lnTo>
                <a:lnTo>
                  <a:pt x="32644" y="9601"/>
                </a:lnTo>
                <a:lnTo>
                  <a:pt x="33604" y="14401"/>
                </a:lnTo>
                <a:lnTo>
                  <a:pt x="33604" y="22082"/>
                </a:lnTo>
                <a:lnTo>
                  <a:pt x="23042" y="25923"/>
                </a:lnTo>
                <a:lnTo>
                  <a:pt x="15361" y="29763"/>
                </a:lnTo>
                <a:lnTo>
                  <a:pt x="13441" y="38404"/>
                </a:lnTo>
                <a:lnTo>
                  <a:pt x="14401" y="36484"/>
                </a:lnTo>
                <a:lnTo>
                  <a:pt x="17282" y="33604"/>
                </a:lnTo>
                <a:lnTo>
                  <a:pt x="21122" y="31683"/>
                </a:lnTo>
                <a:lnTo>
                  <a:pt x="23042" y="30723"/>
                </a:lnTo>
                <a:lnTo>
                  <a:pt x="26883" y="28803"/>
                </a:lnTo>
                <a:lnTo>
                  <a:pt x="33604" y="26883"/>
                </a:lnTo>
                <a:lnTo>
                  <a:pt x="33604" y="49911"/>
                </a:lnTo>
                <a:lnTo>
                  <a:pt x="27843" y="53751"/>
                </a:lnTo>
                <a:lnTo>
                  <a:pt x="24002" y="55686"/>
                </a:lnTo>
                <a:lnTo>
                  <a:pt x="18242" y="55686"/>
                </a:lnTo>
                <a:lnTo>
                  <a:pt x="15361" y="54726"/>
                </a:lnTo>
                <a:lnTo>
                  <a:pt x="13441" y="52806"/>
                </a:lnTo>
                <a:lnTo>
                  <a:pt x="11521" y="50886"/>
                </a:lnTo>
                <a:lnTo>
                  <a:pt x="10561" y="48006"/>
                </a:lnTo>
                <a:lnTo>
                  <a:pt x="10561" y="42245"/>
                </a:lnTo>
                <a:lnTo>
                  <a:pt x="11521" y="31683"/>
                </a:lnTo>
                <a:lnTo>
                  <a:pt x="6720" y="34564"/>
                </a:lnTo>
                <a:lnTo>
                  <a:pt x="3840" y="37444"/>
                </a:lnTo>
                <a:lnTo>
                  <a:pt x="1920" y="40325"/>
                </a:lnTo>
                <a:lnTo>
                  <a:pt x="960" y="42245"/>
                </a:lnTo>
                <a:lnTo>
                  <a:pt x="0" y="45125"/>
                </a:lnTo>
                <a:lnTo>
                  <a:pt x="0" y="52806"/>
                </a:lnTo>
                <a:lnTo>
                  <a:pt x="960" y="56647"/>
                </a:lnTo>
                <a:lnTo>
                  <a:pt x="3840" y="59527"/>
                </a:lnTo>
                <a:lnTo>
                  <a:pt x="6720" y="62407"/>
                </a:lnTo>
                <a:lnTo>
                  <a:pt x="10561" y="63367"/>
                </a:lnTo>
                <a:lnTo>
                  <a:pt x="19202" y="63367"/>
                </a:lnTo>
                <a:lnTo>
                  <a:pt x="22082" y="62407"/>
                </a:lnTo>
                <a:lnTo>
                  <a:pt x="23042" y="61432"/>
                </a:lnTo>
                <a:lnTo>
                  <a:pt x="26883" y="58567"/>
                </a:lnTo>
                <a:lnTo>
                  <a:pt x="33604" y="53751"/>
                </a:lnTo>
                <a:lnTo>
                  <a:pt x="33604" y="57591"/>
                </a:lnTo>
                <a:lnTo>
                  <a:pt x="34564" y="59527"/>
                </a:lnTo>
                <a:lnTo>
                  <a:pt x="35524" y="61432"/>
                </a:lnTo>
                <a:lnTo>
                  <a:pt x="36484" y="63367"/>
                </a:lnTo>
                <a:lnTo>
                  <a:pt x="45125" y="63367"/>
                </a:lnTo>
                <a:lnTo>
                  <a:pt x="49926" y="60472"/>
                </a:lnTo>
                <a:lnTo>
                  <a:pt x="54726" y="53751"/>
                </a:lnTo>
                <a:lnTo>
                  <a:pt x="54726" y="49911"/>
                </a:lnTo>
                <a:lnTo>
                  <a:pt x="51846" y="52806"/>
                </a:lnTo>
                <a:lnTo>
                  <a:pt x="50886" y="54726"/>
                </a:lnTo>
                <a:lnTo>
                  <a:pt x="49926" y="54726"/>
                </a:lnTo>
                <a:lnTo>
                  <a:pt x="48966" y="55686"/>
                </a:lnTo>
                <a:lnTo>
                  <a:pt x="47045" y="55686"/>
                </a:lnTo>
                <a:lnTo>
                  <a:pt x="46085" y="54726"/>
                </a:lnTo>
                <a:lnTo>
                  <a:pt x="45125" y="53751"/>
                </a:lnTo>
                <a:lnTo>
                  <a:pt x="45125" y="51846"/>
                </a:lnTo>
                <a:lnTo>
                  <a:pt x="44165" y="50886"/>
                </a:lnTo>
                <a:lnTo>
                  <a:pt x="44165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7" name="object 587"/>
          <p:cNvSpPr/>
          <p:nvPr/>
        </p:nvSpPr>
        <p:spPr>
          <a:xfrm>
            <a:off x="4830805" y="7512786"/>
            <a:ext cx="4800" cy="12481"/>
          </a:xfrm>
          <a:custGeom>
            <a:avLst/>
            <a:gdLst/>
            <a:ahLst/>
            <a:cxnLst/>
            <a:rect l="l" t="t" r="r" b="b"/>
            <a:pathLst>
              <a:path w="4800" h="12481">
                <a:moveTo>
                  <a:pt x="960" y="1920"/>
                </a:moveTo>
                <a:lnTo>
                  <a:pt x="0" y="12481"/>
                </a:lnTo>
                <a:lnTo>
                  <a:pt x="960" y="10561"/>
                </a:lnTo>
                <a:lnTo>
                  <a:pt x="2880" y="8641"/>
                </a:lnTo>
                <a:lnTo>
                  <a:pt x="4800" y="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8" name="object 588"/>
          <p:cNvSpPr/>
          <p:nvPr/>
        </p:nvSpPr>
        <p:spPr>
          <a:xfrm>
            <a:off x="4879771" y="7451354"/>
            <a:ext cx="30723" cy="94076"/>
          </a:xfrm>
          <a:custGeom>
            <a:avLst/>
            <a:gdLst/>
            <a:ahLst/>
            <a:cxnLst/>
            <a:rect l="l" t="t" r="r" b="b"/>
            <a:pathLst>
              <a:path w="30723" h="94076">
                <a:moveTo>
                  <a:pt x="17282" y="0"/>
                </a:moveTo>
                <a:lnTo>
                  <a:pt x="0" y="7665"/>
                </a:lnTo>
                <a:lnTo>
                  <a:pt x="960" y="9585"/>
                </a:lnTo>
                <a:lnTo>
                  <a:pt x="2880" y="9585"/>
                </a:lnTo>
                <a:lnTo>
                  <a:pt x="3840" y="8625"/>
                </a:lnTo>
                <a:lnTo>
                  <a:pt x="5760" y="8625"/>
                </a:lnTo>
                <a:lnTo>
                  <a:pt x="6720" y="9585"/>
                </a:lnTo>
                <a:lnTo>
                  <a:pt x="7680" y="9585"/>
                </a:lnTo>
                <a:lnTo>
                  <a:pt x="8641" y="10561"/>
                </a:lnTo>
                <a:lnTo>
                  <a:pt x="8641" y="11506"/>
                </a:lnTo>
                <a:lnTo>
                  <a:pt x="9601" y="13426"/>
                </a:lnTo>
                <a:lnTo>
                  <a:pt x="9601" y="86395"/>
                </a:lnTo>
                <a:lnTo>
                  <a:pt x="8641" y="88315"/>
                </a:lnTo>
                <a:lnTo>
                  <a:pt x="8641" y="89260"/>
                </a:lnTo>
                <a:lnTo>
                  <a:pt x="7680" y="90236"/>
                </a:lnTo>
                <a:lnTo>
                  <a:pt x="6720" y="91196"/>
                </a:lnTo>
                <a:lnTo>
                  <a:pt x="5760" y="91196"/>
                </a:lnTo>
                <a:lnTo>
                  <a:pt x="3840" y="92141"/>
                </a:lnTo>
                <a:lnTo>
                  <a:pt x="960" y="92141"/>
                </a:lnTo>
                <a:lnTo>
                  <a:pt x="960" y="94076"/>
                </a:lnTo>
                <a:lnTo>
                  <a:pt x="30723" y="94076"/>
                </a:lnTo>
                <a:lnTo>
                  <a:pt x="30723" y="92141"/>
                </a:lnTo>
                <a:lnTo>
                  <a:pt x="26883" y="92141"/>
                </a:lnTo>
                <a:lnTo>
                  <a:pt x="24947" y="91196"/>
                </a:lnTo>
                <a:lnTo>
                  <a:pt x="24002" y="91196"/>
                </a:lnTo>
                <a:lnTo>
                  <a:pt x="23042" y="90236"/>
                </a:lnTo>
                <a:lnTo>
                  <a:pt x="22067" y="89260"/>
                </a:lnTo>
                <a:lnTo>
                  <a:pt x="21107" y="88315"/>
                </a:lnTo>
                <a:lnTo>
                  <a:pt x="21107" y="0"/>
                </a:lnTo>
                <a:lnTo>
                  <a:pt x="172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9" name="object 589"/>
          <p:cNvSpPr/>
          <p:nvPr/>
        </p:nvSpPr>
        <p:spPr>
          <a:xfrm>
            <a:off x="4948885" y="7456139"/>
            <a:ext cx="68153" cy="48966"/>
          </a:xfrm>
          <a:custGeom>
            <a:avLst/>
            <a:gdLst/>
            <a:ahLst/>
            <a:cxnLst/>
            <a:rect l="l" t="t" r="r" b="b"/>
            <a:pathLst>
              <a:path w="68153" h="48966">
                <a:moveTo>
                  <a:pt x="3840" y="1935"/>
                </a:moveTo>
                <a:lnTo>
                  <a:pt x="6720" y="1935"/>
                </a:lnTo>
                <a:lnTo>
                  <a:pt x="9601" y="2880"/>
                </a:lnTo>
                <a:lnTo>
                  <a:pt x="11521" y="4800"/>
                </a:lnTo>
                <a:lnTo>
                  <a:pt x="12481" y="6720"/>
                </a:lnTo>
                <a:lnTo>
                  <a:pt x="13441" y="10561"/>
                </a:lnTo>
                <a:lnTo>
                  <a:pt x="25923" y="6720"/>
                </a:lnTo>
                <a:lnTo>
                  <a:pt x="28803" y="5775"/>
                </a:lnTo>
                <a:lnTo>
                  <a:pt x="31683" y="4800"/>
                </a:lnTo>
                <a:lnTo>
                  <a:pt x="38404" y="4800"/>
                </a:lnTo>
                <a:lnTo>
                  <a:pt x="41285" y="5775"/>
                </a:lnTo>
                <a:lnTo>
                  <a:pt x="44165" y="7680"/>
                </a:lnTo>
                <a:lnTo>
                  <a:pt x="47030" y="9616"/>
                </a:lnTo>
                <a:lnTo>
                  <a:pt x="48966" y="11521"/>
                </a:lnTo>
                <a:lnTo>
                  <a:pt x="50871" y="15361"/>
                </a:lnTo>
                <a:lnTo>
                  <a:pt x="52806" y="18242"/>
                </a:lnTo>
                <a:lnTo>
                  <a:pt x="53751" y="22082"/>
                </a:lnTo>
                <a:lnTo>
                  <a:pt x="53751" y="31683"/>
                </a:lnTo>
                <a:lnTo>
                  <a:pt x="51846" y="36484"/>
                </a:lnTo>
                <a:lnTo>
                  <a:pt x="48006" y="39364"/>
                </a:lnTo>
                <a:lnTo>
                  <a:pt x="45125" y="43205"/>
                </a:lnTo>
                <a:lnTo>
                  <a:pt x="41285" y="45125"/>
                </a:lnTo>
                <a:lnTo>
                  <a:pt x="33604" y="45125"/>
                </a:lnTo>
                <a:lnTo>
                  <a:pt x="36484" y="48966"/>
                </a:lnTo>
                <a:lnTo>
                  <a:pt x="49911" y="48966"/>
                </a:lnTo>
                <a:lnTo>
                  <a:pt x="56631" y="47045"/>
                </a:lnTo>
                <a:lnTo>
                  <a:pt x="61432" y="42245"/>
                </a:lnTo>
                <a:lnTo>
                  <a:pt x="66248" y="37444"/>
                </a:lnTo>
                <a:lnTo>
                  <a:pt x="68153" y="31683"/>
                </a:lnTo>
                <a:lnTo>
                  <a:pt x="68153" y="19202"/>
                </a:lnTo>
                <a:lnTo>
                  <a:pt x="67193" y="14401"/>
                </a:lnTo>
                <a:lnTo>
                  <a:pt x="63367" y="10561"/>
                </a:lnTo>
                <a:lnTo>
                  <a:pt x="60472" y="6720"/>
                </a:lnTo>
                <a:lnTo>
                  <a:pt x="56631" y="3840"/>
                </a:lnTo>
                <a:lnTo>
                  <a:pt x="51846" y="1935"/>
                </a:lnTo>
                <a:lnTo>
                  <a:pt x="47030" y="960"/>
                </a:lnTo>
                <a:lnTo>
                  <a:pt x="41285" y="0"/>
                </a:lnTo>
                <a:lnTo>
                  <a:pt x="0" y="0"/>
                </a:lnTo>
                <a:lnTo>
                  <a:pt x="0" y="1935"/>
                </a:lnTo>
                <a:lnTo>
                  <a:pt x="3840" y="1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0" name="object 590"/>
          <p:cNvSpPr/>
          <p:nvPr/>
        </p:nvSpPr>
        <p:spPr>
          <a:xfrm>
            <a:off x="4948885" y="7462860"/>
            <a:ext cx="38404" cy="82570"/>
          </a:xfrm>
          <a:custGeom>
            <a:avLst/>
            <a:gdLst/>
            <a:ahLst/>
            <a:cxnLst/>
            <a:rect l="l" t="t" r="r" b="b"/>
            <a:pathLst>
              <a:path w="38404" h="82570">
                <a:moveTo>
                  <a:pt x="29763" y="37444"/>
                </a:moveTo>
                <a:lnTo>
                  <a:pt x="25923" y="37444"/>
                </a:lnTo>
                <a:lnTo>
                  <a:pt x="25923" y="0"/>
                </a:lnTo>
                <a:lnTo>
                  <a:pt x="13441" y="3840"/>
                </a:lnTo>
                <a:lnTo>
                  <a:pt x="13441" y="72009"/>
                </a:lnTo>
                <a:lnTo>
                  <a:pt x="12481" y="74889"/>
                </a:lnTo>
                <a:lnTo>
                  <a:pt x="11521" y="76809"/>
                </a:lnTo>
                <a:lnTo>
                  <a:pt x="9601" y="78729"/>
                </a:lnTo>
                <a:lnTo>
                  <a:pt x="7680" y="80634"/>
                </a:lnTo>
                <a:lnTo>
                  <a:pt x="0" y="80634"/>
                </a:lnTo>
                <a:lnTo>
                  <a:pt x="0" y="82570"/>
                </a:lnTo>
                <a:lnTo>
                  <a:pt x="38404" y="82570"/>
                </a:lnTo>
                <a:lnTo>
                  <a:pt x="38404" y="80634"/>
                </a:lnTo>
                <a:lnTo>
                  <a:pt x="31683" y="80634"/>
                </a:lnTo>
                <a:lnTo>
                  <a:pt x="28803" y="79689"/>
                </a:lnTo>
                <a:lnTo>
                  <a:pt x="27843" y="77754"/>
                </a:lnTo>
                <a:lnTo>
                  <a:pt x="25923" y="75849"/>
                </a:lnTo>
                <a:lnTo>
                  <a:pt x="25923" y="40325"/>
                </a:lnTo>
                <a:lnTo>
                  <a:pt x="28803" y="41285"/>
                </a:lnTo>
                <a:lnTo>
                  <a:pt x="31683" y="42245"/>
                </a:lnTo>
                <a:lnTo>
                  <a:pt x="36484" y="42245"/>
                </a:lnTo>
                <a:lnTo>
                  <a:pt x="33604" y="38404"/>
                </a:lnTo>
                <a:lnTo>
                  <a:pt x="31683" y="38404"/>
                </a:lnTo>
                <a:lnTo>
                  <a:pt x="29763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1" name="object 591"/>
          <p:cNvSpPr/>
          <p:nvPr/>
        </p:nvSpPr>
        <p:spPr>
          <a:xfrm>
            <a:off x="5022799" y="7483022"/>
            <a:ext cx="45125" cy="62407"/>
          </a:xfrm>
          <a:custGeom>
            <a:avLst/>
            <a:gdLst/>
            <a:ahLst/>
            <a:cxnLst/>
            <a:rect l="l" t="t" r="r" b="b"/>
            <a:pathLst>
              <a:path w="45125" h="62407">
                <a:moveTo>
                  <a:pt x="18242" y="0"/>
                </a:moveTo>
                <a:lnTo>
                  <a:pt x="0" y="7680"/>
                </a:lnTo>
                <a:lnTo>
                  <a:pt x="960" y="9601"/>
                </a:lnTo>
                <a:lnTo>
                  <a:pt x="2880" y="9601"/>
                </a:lnTo>
                <a:lnTo>
                  <a:pt x="3840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41" y="9601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12481"/>
                </a:lnTo>
                <a:lnTo>
                  <a:pt x="10561" y="14401"/>
                </a:lnTo>
                <a:lnTo>
                  <a:pt x="10561" y="54726"/>
                </a:lnTo>
                <a:lnTo>
                  <a:pt x="9601" y="55686"/>
                </a:lnTo>
                <a:lnTo>
                  <a:pt x="9601" y="56647"/>
                </a:lnTo>
                <a:lnTo>
                  <a:pt x="8641" y="57591"/>
                </a:lnTo>
                <a:lnTo>
                  <a:pt x="7680" y="58567"/>
                </a:lnTo>
                <a:lnTo>
                  <a:pt x="5760" y="59527"/>
                </a:lnTo>
                <a:lnTo>
                  <a:pt x="3840" y="60472"/>
                </a:lnTo>
                <a:lnTo>
                  <a:pt x="960" y="60472"/>
                </a:lnTo>
                <a:lnTo>
                  <a:pt x="960" y="62407"/>
                </a:lnTo>
                <a:lnTo>
                  <a:pt x="31683" y="62407"/>
                </a:lnTo>
                <a:lnTo>
                  <a:pt x="31683" y="60472"/>
                </a:lnTo>
                <a:lnTo>
                  <a:pt x="28803" y="60472"/>
                </a:lnTo>
                <a:lnTo>
                  <a:pt x="26883" y="59527"/>
                </a:lnTo>
                <a:lnTo>
                  <a:pt x="25923" y="58567"/>
                </a:lnTo>
                <a:lnTo>
                  <a:pt x="24003" y="58567"/>
                </a:lnTo>
                <a:lnTo>
                  <a:pt x="23042" y="57591"/>
                </a:lnTo>
                <a:lnTo>
                  <a:pt x="22082" y="55686"/>
                </a:lnTo>
                <a:lnTo>
                  <a:pt x="22082" y="53751"/>
                </a:lnTo>
                <a:lnTo>
                  <a:pt x="21122" y="51846"/>
                </a:lnTo>
                <a:lnTo>
                  <a:pt x="21122" y="19202"/>
                </a:lnTo>
                <a:lnTo>
                  <a:pt x="23042" y="15361"/>
                </a:lnTo>
                <a:lnTo>
                  <a:pt x="24963" y="12481"/>
                </a:lnTo>
                <a:lnTo>
                  <a:pt x="27843" y="10561"/>
                </a:lnTo>
                <a:lnTo>
                  <a:pt x="27843" y="9601"/>
                </a:lnTo>
                <a:lnTo>
                  <a:pt x="32644" y="9601"/>
                </a:lnTo>
                <a:lnTo>
                  <a:pt x="34564" y="11521"/>
                </a:lnTo>
                <a:lnTo>
                  <a:pt x="36484" y="13441"/>
                </a:lnTo>
                <a:lnTo>
                  <a:pt x="42245" y="13441"/>
                </a:lnTo>
                <a:lnTo>
                  <a:pt x="43205" y="11521"/>
                </a:lnTo>
                <a:lnTo>
                  <a:pt x="45125" y="10561"/>
                </a:lnTo>
                <a:lnTo>
                  <a:pt x="45125" y="5760"/>
                </a:lnTo>
                <a:lnTo>
                  <a:pt x="44165" y="3840"/>
                </a:lnTo>
                <a:lnTo>
                  <a:pt x="43205" y="2880"/>
                </a:lnTo>
                <a:lnTo>
                  <a:pt x="41285" y="960"/>
                </a:lnTo>
                <a:lnTo>
                  <a:pt x="39364" y="0"/>
                </a:lnTo>
                <a:lnTo>
                  <a:pt x="31683" y="0"/>
                </a:lnTo>
                <a:lnTo>
                  <a:pt x="25923" y="4800"/>
                </a:lnTo>
                <a:lnTo>
                  <a:pt x="21122" y="13441"/>
                </a:lnTo>
                <a:lnTo>
                  <a:pt x="2112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2" name="object 592"/>
          <p:cNvSpPr/>
          <p:nvPr/>
        </p:nvSpPr>
        <p:spPr>
          <a:xfrm>
            <a:off x="5071765" y="7483022"/>
            <a:ext cx="58552" cy="64312"/>
          </a:xfrm>
          <a:custGeom>
            <a:avLst/>
            <a:gdLst/>
            <a:ahLst/>
            <a:cxnLst/>
            <a:rect l="l" t="t" r="r" b="b"/>
            <a:pathLst>
              <a:path w="58552" h="64312">
                <a:moveTo>
                  <a:pt x="44150" y="60472"/>
                </a:moveTo>
                <a:lnTo>
                  <a:pt x="47990" y="57591"/>
                </a:lnTo>
                <a:lnTo>
                  <a:pt x="51831" y="52806"/>
                </a:lnTo>
                <a:lnTo>
                  <a:pt x="54711" y="48006"/>
                </a:lnTo>
                <a:lnTo>
                  <a:pt x="57591" y="42245"/>
                </a:lnTo>
                <a:lnTo>
                  <a:pt x="58552" y="36484"/>
                </a:lnTo>
                <a:lnTo>
                  <a:pt x="58552" y="23042"/>
                </a:lnTo>
                <a:lnTo>
                  <a:pt x="55671" y="16322"/>
                </a:lnTo>
                <a:lnTo>
                  <a:pt x="50871" y="10561"/>
                </a:lnTo>
                <a:lnTo>
                  <a:pt x="46070" y="3840"/>
                </a:lnTo>
                <a:lnTo>
                  <a:pt x="38404" y="0"/>
                </a:lnTo>
                <a:lnTo>
                  <a:pt x="24002" y="0"/>
                </a:lnTo>
                <a:lnTo>
                  <a:pt x="19202" y="1920"/>
                </a:lnTo>
                <a:lnTo>
                  <a:pt x="15361" y="3840"/>
                </a:lnTo>
                <a:lnTo>
                  <a:pt x="10561" y="6720"/>
                </a:lnTo>
                <a:lnTo>
                  <a:pt x="6720" y="10561"/>
                </a:lnTo>
                <a:lnTo>
                  <a:pt x="3840" y="16322"/>
                </a:lnTo>
                <a:lnTo>
                  <a:pt x="960" y="22082"/>
                </a:lnTo>
                <a:lnTo>
                  <a:pt x="0" y="26883"/>
                </a:lnTo>
                <a:lnTo>
                  <a:pt x="0" y="40325"/>
                </a:lnTo>
                <a:lnTo>
                  <a:pt x="1920" y="47045"/>
                </a:lnTo>
                <a:lnTo>
                  <a:pt x="6720" y="53751"/>
                </a:lnTo>
                <a:lnTo>
                  <a:pt x="12481" y="60472"/>
                </a:lnTo>
                <a:lnTo>
                  <a:pt x="12481" y="17282"/>
                </a:lnTo>
                <a:lnTo>
                  <a:pt x="14401" y="13441"/>
                </a:lnTo>
                <a:lnTo>
                  <a:pt x="16322" y="10561"/>
                </a:lnTo>
                <a:lnTo>
                  <a:pt x="18227" y="7680"/>
                </a:lnTo>
                <a:lnTo>
                  <a:pt x="20162" y="6720"/>
                </a:lnTo>
                <a:lnTo>
                  <a:pt x="22067" y="4800"/>
                </a:lnTo>
                <a:lnTo>
                  <a:pt x="31668" y="4800"/>
                </a:lnTo>
                <a:lnTo>
                  <a:pt x="36469" y="6720"/>
                </a:lnTo>
                <a:lnTo>
                  <a:pt x="39349" y="10561"/>
                </a:lnTo>
                <a:lnTo>
                  <a:pt x="44672" y="22754"/>
                </a:lnTo>
                <a:lnTo>
                  <a:pt x="46070" y="36484"/>
                </a:lnTo>
                <a:lnTo>
                  <a:pt x="46070" y="45125"/>
                </a:lnTo>
                <a:lnTo>
                  <a:pt x="45125" y="50886"/>
                </a:lnTo>
                <a:lnTo>
                  <a:pt x="42230" y="54726"/>
                </a:lnTo>
                <a:lnTo>
                  <a:pt x="39349" y="57591"/>
                </a:lnTo>
                <a:lnTo>
                  <a:pt x="35509" y="59527"/>
                </a:lnTo>
                <a:lnTo>
                  <a:pt x="25908" y="59527"/>
                </a:lnTo>
                <a:lnTo>
                  <a:pt x="21122" y="56647"/>
                </a:lnTo>
                <a:lnTo>
                  <a:pt x="28788" y="64312"/>
                </a:lnTo>
                <a:lnTo>
                  <a:pt x="34564" y="64312"/>
                </a:lnTo>
                <a:lnTo>
                  <a:pt x="39349" y="62407"/>
                </a:lnTo>
                <a:lnTo>
                  <a:pt x="44150" y="60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3" name="object 593"/>
          <p:cNvSpPr/>
          <p:nvPr/>
        </p:nvSpPr>
        <p:spPr>
          <a:xfrm>
            <a:off x="5084246" y="7519507"/>
            <a:ext cx="16306" cy="27828"/>
          </a:xfrm>
          <a:custGeom>
            <a:avLst/>
            <a:gdLst/>
            <a:ahLst/>
            <a:cxnLst/>
            <a:rect l="l" t="t" r="r" b="b"/>
            <a:pathLst>
              <a:path w="16306" h="27828">
                <a:moveTo>
                  <a:pt x="6720" y="27828"/>
                </a:moveTo>
                <a:lnTo>
                  <a:pt x="16306" y="27828"/>
                </a:lnTo>
                <a:lnTo>
                  <a:pt x="8641" y="20162"/>
                </a:lnTo>
                <a:lnTo>
                  <a:pt x="4800" y="13426"/>
                </a:lnTo>
                <a:lnTo>
                  <a:pt x="1920" y="6720"/>
                </a:lnTo>
                <a:lnTo>
                  <a:pt x="0" y="0"/>
                </a:lnTo>
                <a:lnTo>
                  <a:pt x="0" y="23987"/>
                </a:lnTo>
                <a:lnTo>
                  <a:pt x="6720" y="27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4" name="object 594"/>
          <p:cNvSpPr/>
          <p:nvPr/>
        </p:nvSpPr>
        <p:spPr>
          <a:xfrm>
            <a:off x="5151440" y="7483022"/>
            <a:ext cx="22082" cy="21122"/>
          </a:xfrm>
          <a:custGeom>
            <a:avLst/>
            <a:gdLst/>
            <a:ahLst/>
            <a:cxnLst/>
            <a:rect l="l" t="t" r="r" b="b"/>
            <a:pathLst>
              <a:path w="22082" h="21122">
                <a:moveTo>
                  <a:pt x="17282" y="0"/>
                </a:moveTo>
                <a:lnTo>
                  <a:pt x="8641" y="0"/>
                </a:lnTo>
                <a:lnTo>
                  <a:pt x="1920" y="3840"/>
                </a:lnTo>
                <a:lnTo>
                  <a:pt x="0" y="21122"/>
                </a:lnTo>
                <a:lnTo>
                  <a:pt x="1920" y="14401"/>
                </a:lnTo>
                <a:lnTo>
                  <a:pt x="5760" y="9601"/>
                </a:lnTo>
                <a:lnTo>
                  <a:pt x="8641" y="5760"/>
                </a:lnTo>
                <a:lnTo>
                  <a:pt x="12481" y="3840"/>
                </a:lnTo>
                <a:lnTo>
                  <a:pt x="18242" y="3840"/>
                </a:lnTo>
                <a:lnTo>
                  <a:pt x="22082" y="0"/>
                </a:lnTo>
                <a:lnTo>
                  <a:pt x="172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5" name="object 595"/>
          <p:cNvSpPr/>
          <p:nvPr/>
        </p:nvSpPr>
        <p:spPr>
          <a:xfrm>
            <a:off x="5138958" y="7451354"/>
            <a:ext cx="64328" cy="95981"/>
          </a:xfrm>
          <a:custGeom>
            <a:avLst/>
            <a:gdLst/>
            <a:ahLst/>
            <a:cxnLst/>
            <a:rect l="l" t="t" r="r" b="b"/>
            <a:pathLst>
              <a:path w="64328" h="95981">
                <a:moveTo>
                  <a:pt x="12481" y="52791"/>
                </a:moveTo>
                <a:lnTo>
                  <a:pt x="14401" y="35509"/>
                </a:lnTo>
                <a:lnTo>
                  <a:pt x="8641" y="42230"/>
                </a:lnTo>
                <a:lnTo>
                  <a:pt x="2141" y="53923"/>
                </a:lnTo>
                <a:lnTo>
                  <a:pt x="0" y="66233"/>
                </a:lnTo>
                <a:lnTo>
                  <a:pt x="0" y="74874"/>
                </a:lnTo>
                <a:lnTo>
                  <a:pt x="2880" y="82555"/>
                </a:lnTo>
                <a:lnTo>
                  <a:pt x="7680" y="87355"/>
                </a:lnTo>
                <a:lnTo>
                  <a:pt x="12481" y="93101"/>
                </a:lnTo>
                <a:lnTo>
                  <a:pt x="18242" y="95981"/>
                </a:lnTo>
                <a:lnTo>
                  <a:pt x="28803" y="95981"/>
                </a:lnTo>
                <a:lnTo>
                  <a:pt x="31683" y="95036"/>
                </a:lnTo>
                <a:lnTo>
                  <a:pt x="34564" y="94076"/>
                </a:lnTo>
                <a:lnTo>
                  <a:pt x="37444" y="93101"/>
                </a:lnTo>
                <a:lnTo>
                  <a:pt x="40325" y="90236"/>
                </a:lnTo>
                <a:lnTo>
                  <a:pt x="43205" y="87355"/>
                </a:lnTo>
                <a:lnTo>
                  <a:pt x="43205" y="95981"/>
                </a:lnTo>
                <a:lnTo>
                  <a:pt x="46085" y="95981"/>
                </a:lnTo>
                <a:lnTo>
                  <a:pt x="64328" y="88315"/>
                </a:lnTo>
                <a:lnTo>
                  <a:pt x="63352" y="86395"/>
                </a:lnTo>
                <a:lnTo>
                  <a:pt x="61447" y="87355"/>
                </a:lnTo>
                <a:lnTo>
                  <a:pt x="56631" y="87355"/>
                </a:lnTo>
                <a:lnTo>
                  <a:pt x="55671" y="86395"/>
                </a:lnTo>
                <a:lnTo>
                  <a:pt x="54726" y="85420"/>
                </a:lnTo>
                <a:lnTo>
                  <a:pt x="54726" y="83515"/>
                </a:lnTo>
                <a:lnTo>
                  <a:pt x="53766" y="81579"/>
                </a:lnTo>
                <a:lnTo>
                  <a:pt x="53766" y="0"/>
                </a:lnTo>
                <a:lnTo>
                  <a:pt x="50886" y="0"/>
                </a:lnTo>
                <a:lnTo>
                  <a:pt x="32644" y="7665"/>
                </a:lnTo>
                <a:lnTo>
                  <a:pt x="33604" y="9585"/>
                </a:lnTo>
                <a:lnTo>
                  <a:pt x="35524" y="9585"/>
                </a:lnTo>
                <a:lnTo>
                  <a:pt x="37444" y="8625"/>
                </a:lnTo>
                <a:lnTo>
                  <a:pt x="39364" y="8625"/>
                </a:lnTo>
                <a:lnTo>
                  <a:pt x="40325" y="9585"/>
                </a:lnTo>
                <a:lnTo>
                  <a:pt x="41285" y="9585"/>
                </a:lnTo>
                <a:lnTo>
                  <a:pt x="41285" y="10561"/>
                </a:lnTo>
                <a:lnTo>
                  <a:pt x="42245" y="11506"/>
                </a:lnTo>
                <a:lnTo>
                  <a:pt x="42245" y="13426"/>
                </a:lnTo>
                <a:lnTo>
                  <a:pt x="43205" y="14401"/>
                </a:lnTo>
                <a:lnTo>
                  <a:pt x="43205" y="36469"/>
                </a:lnTo>
                <a:lnTo>
                  <a:pt x="39364" y="33588"/>
                </a:lnTo>
                <a:lnTo>
                  <a:pt x="34564" y="31668"/>
                </a:lnTo>
                <a:lnTo>
                  <a:pt x="30723" y="35509"/>
                </a:lnTo>
                <a:lnTo>
                  <a:pt x="32644" y="36469"/>
                </a:lnTo>
                <a:lnTo>
                  <a:pt x="35524" y="37429"/>
                </a:lnTo>
                <a:lnTo>
                  <a:pt x="37444" y="39349"/>
                </a:lnTo>
                <a:lnTo>
                  <a:pt x="39364" y="41269"/>
                </a:lnTo>
                <a:lnTo>
                  <a:pt x="40325" y="43190"/>
                </a:lnTo>
                <a:lnTo>
                  <a:pt x="42245" y="46070"/>
                </a:lnTo>
                <a:lnTo>
                  <a:pt x="42245" y="48950"/>
                </a:lnTo>
                <a:lnTo>
                  <a:pt x="43205" y="51831"/>
                </a:lnTo>
                <a:lnTo>
                  <a:pt x="43205" y="82555"/>
                </a:lnTo>
                <a:lnTo>
                  <a:pt x="39364" y="86395"/>
                </a:lnTo>
                <a:lnTo>
                  <a:pt x="35524" y="88315"/>
                </a:lnTo>
                <a:lnTo>
                  <a:pt x="26883" y="88315"/>
                </a:lnTo>
                <a:lnTo>
                  <a:pt x="22082" y="86395"/>
                </a:lnTo>
                <a:lnTo>
                  <a:pt x="18242" y="81579"/>
                </a:lnTo>
                <a:lnTo>
                  <a:pt x="14401" y="76794"/>
                </a:lnTo>
                <a:lnTo>
                  <a:pt x="12481" y="70073"/>
                </a:lnTo>
                <a:lnTo>
                  <a:pt x="12481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6" name="object 596"/>
          <p:cNvSpPr/>
          <p:nvPr/>
        </p:nvSpPr>
        <p:spPr>
          <a:xfrm>
            <a:off x="5202311" y="7484943"/>
            <a:ext cx="68168" cy="62392"/>
          </a:xfrm>
          <a:custGeom>
            <a:avLst/>
            <a:gdLst/>
            <a:ahLst/>
            <a:cxnLst/>
            <a:rect l="l" t="t" r="r" b="b"/>
            <a:pathLst>
              <a:path w="68168" h="62392">
                <a:moveTo>
                  <a:pt x="68168" y="54726"/>
                </a:moveTo>
                <a:lnTo>
                  <a:pt x="67208" y="52806"/>
                </a:lnTo>
                <a:lnTo>
                  <a:pt x="65288" y="53766"/>
                </a:lnTo>
                <a:lnTo>
                  <a:pt x="60487" y="53766"/>
                </a:lnTo>
                <a:lnTo>
                  <a:pt x="59527" y="52806"/>
                </a:lnTo>
                <a:lnTo>
                  <a:pt x="58567" y="51831"/>
                </a:lnTo>
                <a:lnTo>
                  <a:pt x="58567" y="50886"/>
                </a:lnTo>
                <a:lnTo>
                  <a:pt x="57607" y="49926"/>
                </a:lnTo>
                <a:lnTo>
                  <a:pt x="57607" y="0"/>
                </a:lnTo>
                <a:lnTo>
                  <a:pt x="36484" y="0"/>
                </a:lnTo>
                <a:lnTo>
                  <a:pt x="36484" y="2880"/>
                </a:lnTo>
                <a:lnTo>
                  <a:pt x="43205" y="2880"/>
                </a:lnTo>
                <a:lnTo>
                  <a:pt x="45125" y="4800"/>
                </a:lnTo>
                <a:lnTo>
                  <a:pt x="46085" y="5760"/>
                </a:lnTo>
                <a:lnTo>
                  <a:pt x="47045" y="7680"/>
                </a:lnTo>
                <a:lnTo>
                  <a:pt x="47045" y="46085"/>
                </a:lnTo>
                <a:lnTo>
                  <a:pt x="43205" y="48966"/>
                </a:lnTo>
                <a:lnTo>
                  <a:pt x="40325" y="50886"/>
                </a:lnTo>
                <a:lnTo>
                  <a:pt x="38404" y="52806"/>
                </a:lnTo>
                <a:lnTo>
                  <a:pt x="35524" y="53766"/>
                </a:lnTo>
                <a:lnTo>
                  <a:pt x="33604" y="54726"/>
                </a:lnTo>
                <a:lnTo>
                  <a:pt x="28803" y="54726"/>
                </a:lnTo>
                <a:lnTo>
                  <a:pt x="26883" y="53766"/>
                </a:lnTo>
                <a:lnTo>
                  <a:pt x="24002" y="51831"/>
                </a:lnTo>
                <a:lnTo>
                  <a:pt x="22082" y="49926"/>
                </a:lnTo>
                <a:lnTo>
                  <a:pt x="21122" y="46085"/>
                </a:lnTo>
                <a:lnTo>
                  <a:pt x="21122" y="0"/>
                </a:lnTo>
                <a:lnTo>
                  <a:pt x="0" y="0"/>
                </a:lnTo>
                <a:lnTo>
                  <a:pt x="0" y="2880"/>
                </a:lnTo>
                <a:lnTo>
                  <a:pt x="5775" y="2880"/>
                </a:lnTo>
                <a:lnTo>
                  <a:pt x="6720" y="3840"/>
                </a:lnTo>
                <a:lnTo>
                  <a:pt x="7680" y="3840"/>
                </a:lnTo>
                <a:lnTo>
                  <a:pt x="8656" y="4800"/>
                </a:lnTo>
                <a:lnTo>
                  <a:pt x="9601" y="5760"/>
                </a:lnTo>
                <a:lnTo>
                  <a:pt x="10561" y="6720"/>
                </a:lnTo>
                <a:lnTo>
                  <a:pt x="10561" y="44165"/>
                </a:lnTo>
                <a:lnTo>
                  <a:pt x="11521" y="48966"/>
                </a:lnTo>
                <a:lnTo>
                  <a:pt x="12496" y="51831"/>
                </a:lnTo>
                <a:lnTo>
                  <a:pt x="13441" y="54726"/>
                </a:lnTo>
                <a:lnTo>
                  <a:pt x="14401" y="57607"/>
                </a:lnTo>
                <a:lnTo>
                  <a:pt x="17282" y="59512"/>
                </a:lnTo>
                <a:lnTo>
                  <a:pt x="20162" y="61447"/>
                </a:lnTo>
                <a:lnTo>
                  <a:pt x="23042" y="62392"/>
                </a:lnTo>
                <a:lnTo>
                  <a:pt x="28803" y="62392"/>
                </a:lnTo>
                <a:lnTo>
                  <a:pt x="31683" y="61447"/>
                </a:lnTo>
                <a:lnTo>
                  <a:pt x="34564" y="60487"/>
                </a:lnTo>
                <a:lnTo>
                  <a:pt x="37444" y="58552"/>
                </a:lnTo>
                <a:lnTo>
                  <a:pt x="41285" y="55671"/>
                </a:lnTo>
                <a:lnTo>
                  <a:pt x="47045" y="49926"/>
                </a:lnTo>
                <a:lnTo>
                  <a:pt x="47045" y="62392"/>
                </a:lnTo>
                <a:lnTo>
                  <a:pt x="49926" y="62392"/>
                </a:lnTo>
                <a:lnTo>
                  <a:pt x="68168" y="547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7" name="object 597"/>
          <p:cNvSpPr/>
          <p:nvPr/>
        </p:nvSpPr>
        <p:spPr>
          <a:xfrm>
            <a:off x="5275280" y="7483022"/>
            <a:ext cx="50871" cy="64312"/>
          </a:xfrm>
          <a:custGeom>
            <a:avLst/>
            <a:gdLst/>
            <a:ahLst/>
            <a:cxnLst/>
            <a:rect l="l" t="t" r="r" b="b"/>
            <a:pathLst>
              <a:path w="50871" h="64312">
                <a:moveTo>
                  <a:pt x="28788" y="0"/>
                </a:moveTo>
                <a:lnTo>
                  <a:pt x="20162" y="0"/>
                </a:lnTo>
                <a:lnTo>
                  <a:pt x="13441" y="2880"/>
                </a:lnTo>
                <a:lnTo>
                  <a:pt x="7680" y="9601"/>
                </a:lnTo>
                <a:lnTo>
                  <a:pt x="1920" y="15361"/>
                </a:lnTo>
                <a:lnTo>
                  <a:pt x="0" y="23042"/>
                </a:lnTo>
                <a:lnTo>
                  <a:pt x="0" y="42245"/>
                </a:lnTo>
                <a:lnTo>
                  <a:pt x="1920" y="49911"/>
                </a:lnTo>
                <a:lnTo>
                  <a:pt x="6720" y="55686"/>
                </a:lnTo>
                <a:lnTo>
                  <a:pt x="12481" y="61432"/>
                </a:lnTo>
                <a:lnTo>
                  <a:pt x="18227" y="64312"/>
                </a:lnTo>
                <a:lnTo>
                  <a:pt x="30723" y="64312"/>
                </a:lnTo>
                <a:lnTo>
                  <a:pt x="36469" y="62407"/>
                </a:lnTo>
                <a:lnTo>
                  <a:pt x="41269" y="57591"/>
                </a:lnTo>
                <a:lnTo>
                  <a:pt x="46070" y="53751"/>
                </a:lnTo>
                <a:lnTo>
                  <a:pt x="48950" y="47045"/>
                </a:lnTo>
                <a:lnTo>
                  <a:pt x="50871" y="39364"/>
                </a:lnTo>
                <a:lnTo>
                  <a:pt x="48950" y="38404"/>
                </a:lnTo>
                <a:lnTo>
                  <a:pt x="46070" y="44165"/>
                </a:lnTo>
                <a:lnTo>
                  <a:pt x="44150" y="48006"/>
                </a:lnTo>
                <a:lnTo>
                  <a:pt x="41269" y="49911"/>
                </a:lnTo>
                <a:lnTo>
                  <a:pt x="38389" y="52806"/>
                </a:lnTo>
                <a:lnTo>
                  <a:pt x="34549" y="53751"/>
                </a:lnTo>
                <a:lnTo>
                  <a:pt x="23987" y="53751"/>
                </a:lnTo>
                <a:lnTo>
                  <a:pt x="19202" y="50886"/>
                </a:lnTo>
                <a:lnTo>
                  <a:pt x="15361" y="46085"/>
                </a:lnTo>
                <a:lnTo>
                  <a:pt x="11521" y="40325"/>
                </a:lnTo>
                <a:lnTo>
                  <a:pt x="10546" y="33604"/>
                </a:lnTo>
                <a:lnTo>
                  <a:pt x="10546" y="19202"/>
                </a:lnTo>
                <a:lnTo>
                  <a:pt x="12481" y="13441"/>
                </a:lnTo>
                <a:lnTo>
                  <a:pt x="15361" y="9601"/>
                </a:lnTo>
                <a:lnTo>
                  <a:pt x="18227" y="6720"/>
                </a:lnTo>
                <a:lnTo>
                  <a:pt x="22067" y="4800"/>
                </a:lnTo>
                <a:lnTo>
                  <a:pt x="28788" y="4800"/>
                </a:lnTo>
                <a:lnTo>
                  <a:pt x="30723" y="5760"/>
                </a:lnTo>
                <a:lnTo>
                  <a:pt x="32628" y="6720"/>
                </a:lnTo>
                <a:lnTo>
                  <a:pt x="34549" y="7680"/>
                </a:lnTo>
                <a:lnTo>
                  <a:pt x="35509" y="9601"/>
                </a:lnTo>
                <a:lnTo>
                  <a:pt x="35509" y="15361"/>
                </a:lnTo>
                <a:lnTo>
                  <a:pt x="36469" y="17282"/>
                </a:lnTo>
                <a:lnTo>
                  <a:pt x="36469" y="18242"/>
                </a:lnTo>
                <a:lnTo>
                  <a:pt x="38389" y="19202"/>
                </a:lnTo>
                <a:lnTo>
                  <a:pt x="40309" y="20162"/>
                </a:lnTo>
                <a:lnTo>
                  <a:pt x="46070" y="20162"/>
                </a:lnTo>
                <a:lnTo>
                  <a:pt x="47030" y="19202"/>
                </a:lnTo>
                <a:lnTo>
                  <a:pt x="47990" y="18242"/>
                </a:lnTo>
                <a:lnTo>
                  <a:pt x="48950" y="16322"/>
                </a:lnTo>
                <a:lnTo>
                  <a:pt x="48950" y="11521"/>
                </a:lnTo>
                <a:lnTo>
                  <a:pt x="47030" y="7680"/>
                </a:lnTo>
                <a:lnTo>
                  <a:pt x="43190" y="4800"/>
                </a:lnTo>
                <a:lnTo>
                  <a:pt x="39349" y="1920"/>
                </a:lnTo>
                <a:lnTo>
                  <a:pt x="34549" y="0"/>
                </a:lnTo>
                <a:lnTo>
                  <a:pt x="2878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8" name="object 598"/>
          <p:cNvSpPr/>
          <p:nvPr/>
        </p:nvSpPr>
        <p:spPr>
          <a:xfrm>
            <a:off x="5331912" y="7464780"/>
            <a:ext cx="36484" cy="81610"/>
          </a:xfrm>
          <a:custGeom>
            <a:avLst/>
            <a:gdLst/>
            <a:ahLst/>
            <a:cxnLst/>
            <a:rect l="l" t="t" r="r" b="b"/>
            <a:pathLst>
              <a:path w="36484" h="81610">
                <a:moveTo>
                  <a:pt x="10561" y="74889"/>
                </a:moveTo>
                <a:lnTo>
                  <a:pt x="11521" y="77769"/>
                </a:lnTo>
                <a:lnTo>
                  <a:pt x="13441" y="78714"/>
                </a:lnTo>
                <a:lnTo>
                  <a:pt x="15361" y="79674"/>
                </a:lnTo>
                <a:lnTo>
                  <a:pt x="17282" y="81610"/>
                </a:lnTo>
                <a:lnTo>
                  <a:pt x="24002" y="81610"/>
                </a:lnTo>
                <a:lnTo>
                  <a:pt x="26883" y="80650"/>
                </a:lnTo>
                <a:lnTo>
                  <a:pt x="29763" y="78714"/>
                </a:lnTo>
                <a:lnTo>
                  <a:pt x="32644" y="75834"/>
                </a:lnTo>
                <a:lnTo>
                  <a:pt x="34564" y="72969"/>
                </a:lnTo>
                <a:lnTo>
                  <a:pt x="36484" y="69128"/>
                </a:lnTo>
                <a:lnTo>
                  <a:pt x="33604" y="69128"/>
                </a:lnTo>
                <a:lnTo>
                  <a:pt x="32644" y="70088"/>
                </a:lnTo>
                <a:lnTo>
                  <a:pt x="31683" y="71993"/>
                </a:lnTo>
                <a:lnTo>
                  <a:pt x="30723" y="72969"/>
                </a:lnTo>
                <a:lnTo>
                  <a:pt x="28803" y="73929"/>
                </a:lnTo>
                <a:lnTo>
                  <a:pt x="24002" y="73929"/>
                </a:lnTo>
                <a:lnTo>
                  <a:pt x="23042" y="72969"/>
                </a:lnTo>
                <a:lnTo>
                  <a:pt x="22082" y="71993"/>
                </a:lnTo>
                <a:lnTo>
                  <a:pt x="21122" y="71048"/>
                </a:lnTo>
                <a:lnTo>
                  <a:pt x="20162" y="68153"/>
                </a:lnTo>
                <a:lnTo>
                  <a:pt x="20162" y="24963"/>
                </a:lnTo>
                <a:lnTo>
                  <a:pt x="34564" y="24963"/>
                </a:lnTo>
                <a:lnTo>
                  <a:pt x="34564" y="20162"/>
                </a:lnTo>
                <a:lnTo>
                  <a:pt x="20162" y="20162"/>
                </a:lnTo>
                <a:lnTo>
                  <a:pt x="20162" y="0"/>
                </a:lnTo>
                <a:lnTo>
                  <a:pt x="18242" y="0"/>
                </a:lnTo>
                <a:lnTo>
                  <a:pt x="16322" y="4800"/>
                </a:lnTo>
                <a:lnTo>
                  <a:pt x="15361" y="7680"/>
                </a:lnTo>
                <a:lnTo>
                  <a:pt x="13441" y="9601"/>
                </a:lnTo>
                <a:lnTo>
                  <a:pt x="11521" y="12481"/>
                </a:lnTo>
                <a:lnTo>
                  <a:pt x="9601" y="15361"/>
                </a:lnTo>
                <a:lnTo>
                  <a:pt x="6720" y="18242"/>
                </a:lnTo>
                <a:lnTo>
                  <a:pt x="4800" y="20162"/>
                </a:lnTo>
                <a:lnTo>
                  <a:pt x="1920" y="22082"/>
                </a:lnTo>
                <a:lnTo>
                  <a:pt x="0" y="23042"/>
                </a:lnTo>
                <a:lnTo>
                  <a:pt x="0" y="24963"/>
                </a:lnTo>
                <a:lnTo>
                  <a:pt x="9601" y="24963"/>
                </a:lnTo>
                <a:lnTo>
                  <a:pt x="9601" y="72969"/>
                </a:lnTo>
                <a:lnTo>
                  <a:pt x="10561" y="748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9" name="object 599"/>
          <p:cNvSpPr/>
          <p:nvPr/>
        </p:nvSpPr>
        <p:spPr>
          <a:xfrm>
            <a:off x="3710528" y="7645252"/>
            <a:ext cx="58552" cy="64328"/>
          </a:xfrm>
          <a:custGeom>
            <a:avLst/>
            <a:gdLst/>
            <a:ahLst/>
            <a:cxnLst/>
            <a:rect l="l" t="t" r="r" b="b"/>
            <a:pathLst>
              <a:path w="58552" h="64328">
                <a:moveTo>
                  <a:pt x="44150" y="60487"/>
                </a:moveTo>
                <a:lnTo>
                  <a:pt x="48950" y="57607"/>
                </a:lnTo>
                <a:lnTo>
                  <a:pt x="51831" y="52806"/>
                </a:lnTo>
                <a:lnTo>
                  <a:pt x="54711" y="48006"/>
                </a:lnTo>
                <a:lnTo>
                  <a:pt x="57591" y="42245"/>
                </a:lnTo>
                <a:lnTo>
                  <a:pt x="58552" y="36484"/>
                </a:lnTo>
                <a:lnTo>
                  <a:pt x="58552" y="23042"/>
                </a:lnTo>
                <a:lnTo>
                  <a:pt x="56631" y="16337"/>
                </a:lnTo>
                <a:lnTo>
                  <a:pt x="51831" y="10561"/>
                </a:lnTo>
                <a:lnTo>
                  <a:pt x="46070" y="3840"/>
                </a:lnTo>
                <a:lnTo>
                  <a:pt x="38389" y="0"/>
                </a:lnTo>
                <a:lnTo>
                  <a:pt x="24002" y="0"/>
                </a:lnTo>
                <a:lnTo>
                  <a:pt x="20162" y="1935"/>
                </a:lnTo>
                <a:lnTo>
                  <a:pt x="15346" y="3840"/>
                </a:lnTo>
                <a:lnTo>
                  <a:pt x="10561" y="6720"/>
                </a:lnTo>
                <a:lnTo>
                  <a:pt x="6720" y="10561"/>
                </a:lnTo>
                <a:lnTo>
                  <a:pt x="3840" y="16337"/>
                </a:lnTo>
                <a:lnTo>
                  <a:pt x="1920" y="22082"/>
                </a:lnTo>
                <a:lnTo>
                  <a:pt x="0" y="26883"/>
                </a:lnTo>
                <a:lnTo>
                  <a:pt x="0" y="40325"/>
                </a:lnTo>
                <a:lnTo>
                  <a:pt x="2880" y="47045"/>
                </a:lnTo>
                <a:lnTo>
                  <a:pt x="6720" y="53766"/>
                </a:lnTo>
                <a:lnTo>
                  <a:pt x="12481" y="60487"/>
                </a:lnTo>
                <a:lnTo>
                  <a:pt x="19187" y="64328"/>
                </a:lnTo>
                <a:lnTo>
                  <a:pt x="14401" y="43205"/>
                </a:lnTo>
                <a:lnTo>
                  <a:pt x="12481" y="36484"/>
                </a:lnTo>
                <a:lnTo>
                  <a:pt x="12481" y="22082"/>
                </a:lnTo>
                <a:lnTo>
                  <a:pt x="13441" y="17282"/>
                </a:lnTo>
                <a:lnTo>
                  <a:pt x="14401" y="13441"/>
                </a:lnTo>
                <a:lnTo>
                  <a:pt x="16322" y="10561"/>
                </a:lnTo>
                <a:lnTo>
                  <a:pt x="18242" y="7680"/>
                </a:lnTo>
                <a:lnTo>
                  <a:pt x="20162" y="6720"/>
                </a:lnTo>
                <a:lnTo>
                  <a:pt x="23027" y="4800"/>
                </a:lnTo>
                <a:lnTo>
                  <a:pt x="32628" y="4800"/>
                </a:lnTo>
                <a:lnTo>
                  <a:pt x="36469" y="6720"/>
                </a:lnTo>
                <a:lnTo>
                  <a:pt x="39349" y="10561"/>
                </a:lnTo>
                <a:lnTo>
                  <a:pt x="40069" y="11615"/>
                </a:lnTo>
                <a:lnTo>
                  <a:pt x="44672" y="22754"/>
                </a:lnTo>
                <a:lnTo>
                  <a:pt x="46070" y="36484"/>
                </a:lnTo>
                <a:lnTo>
                  <a:pt x="46070" y="45125"/>
                </a:lnTo>
                <a:lnTo>
                  <a:pt x="45110" y="50886"/>
                </a:lnTo>
                <a:lnTo>
                  <a:pt x="42230" y="54726"/>
                </a:lnTo>
                <a:lnTo>
                  <a:pt x="39349" y="57607"/>
                </a:lnTo>
                <a:lnTo>
                  <a:pt x="35524" y="59527"/>
                </a:lnTo>
                <a:lnTo>
                  <a:pt x="25908" y="59527"/>
                </a:lnTo>
                <a:lnTo>
                  <a:pt x="21122" y="56647"/>
                </a:lnTo>
                <a:lnTo>
                  <a:pt x="28803" y="64328"/>
                </a:lnTo>
                <a:lnTo>
                  <a:pt x="34549" y="64328"/>
                </a:lnTo>
                <a:lnTo>
                  <a:pt x="39349" y="62407"/>
                </a:lnTo>
                <a:lnTo>
                  <a:pt x="44150" y="604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0" name="object 600"/>
          <p:cNvSpPr/>
          <p:nvPr/>
        </p:nvSpPr>
        <p:spPr>
          <a:xfrm>
            <a:off x="3724930" y="7688458"/>
            <a:ext cx="14401" cy="21122"/>
          </a:xfrm>
          <a:custGeom>
            <a:avLst/>
            <a:gdLst/>
            <a:ahLst/>
            <a:cxnLst/>
            <a:rect l="l" t="t" r="r" b="b"/>
            <a:pathLst>
              <a:path w="14401" h="21122">
                <a:moveTo>
                  <a:pt x="4785" y="21122"/>
                </a:moveTo>
                <a:lnTo>
                  <a:pt x="14401" y="21122"/>
                </a:lnTo>
                <a:lnTo>
                  <a:pt x="6720" y="13441"/>
                </a:lnTo>
                <a:lnTo>
                  <a:pt x="2880" y="6720"/>
                </a:lnTo>
                <a:lnTo>
                  <a:pt x="0" y="0"/>
                </a:lnTo>
                <a:lnTo>
                  <a:pt x="4785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1" name="object 601"/>
          <p:cNvSpPr/>
          <p:nvPr/>
        </p:nvSpPr>
        <p:spPr>
          <a:xfrm>
            <a:off x="3778681" y="7613583"/>
            <a:ext cx="53766" cy="94076"/>
          </a:xfrm>
          <a:custGeom>
            <a:avLst/>
            <a:gdLst/>
            <a:ahLst/>
            <a:cxnLst/>
            <a:rect l="l" t="t" r="r" b="b"/>
            <a:pathLst>
              <a:path w="53766" h="94076">
                <a:moveTo>
                  <a:pt x="27843" y="1920"/>
                </a:moveTo>
                <a:lnTo>
                  <a:pt x="24002" y="3840"/>
                </a:lnTo>
                <a:lnTo>
                  <a:pt x="20162" y="6720"/>
                </a:lnTo>
                <a:lnTo>
                  <a:pt x="17282" y="10561"/>
                </a:lnTo>
                <a:lnTo>
                  <a:pt x="15361" y="14401"/>
                </a:lnTo>
                <a:lnTo>
                  <a:pt x="13441" y="18242"/>
                </a:lnTo>
                <a:lnTo>
                  <a:pt x="12481" y="24003"/>
                </a:lnTo>
                <a:lnTo>
                  <a:pt x="12481" y="33604"/>
                </a:lnTo>
                <a:lnTo>
                  <a:pt x="0" y="33604"/>
                </a:lnTo>
                <a:lnTo>
                  <a:pt x="0" y="38389"/>
                </a:lnTo>
                <a:lnTo>
                  <a:pt x="12481" y="38389"/>
                </a:lnTo>
                <a:lnTo>
                  <a:pt x="12481" y="82555"/>
                </a:lnTo>
                <a:lnTo>
                  <a:pt x="11521" y="85435"/>
                </a:lnTo>
                <a:lnTo>
                  <a:pt x="11521" y="86395"/>
                </a:lnTo>
                <a:lnTo>
                  <a:pt x="10561" y="88315"/>
                </a:lnTo>
                <a:lnTo>
                  <a:pt x="9601" y="89275"/>
                </a:lnTo>
                <a:lnTo>
                  <a:pt x="8641" y="90236"/>
                </a:lnTo>
                <a:lnTo>
                  <a:pt x="6720" y="91196"/>
                </a:lnTo>
                <a:lnTo>
                  <a:pt x="4800" y="92156"/>
                </a:lnTo>
                <a:lnTo>
                  <a:pt x="960" y="92156"/>
                </a:lnTo>
                <a:lnTo>
                  <a:pt x="960" y="94076"/>
                </a:lnTo>
                <a:lnTo>
                  <a:pt x="37444" y="94076"/>
                </a:lnTo>
                <a:lnTo>
                  <a:pt x="37444" y="92156"/>
                </a:lnTo>
                <a:lnTo>
                  <a:pt x="28803" y="92156"/>
                </a:lnTo>
                <a:lnTo>
                  <a:pt x="26883" y="91196"/>
                </a:lnTo>
                <a:lnTo>
                  <a:pt x="24963" y="89275"/>
                </a:lnTo>
                <a:lnTo>
                  <a:pt x="24002" y="87355"/>
                </a:lnTo>
                <a:lnTo>
                  <a:pt x="23042" y="83515"/>
                </a:lnTo>
                <a:lnTo>
                  <a:pt x="23042" y="38389"/>
                </a:lnTo>
                <a:lnTo>
                  <a:pt x="38404" y="38389"/>
                </a:lnTo>
                <a:lnTo>
                  <a:pt x="38404" y="33604"/>
                </a:lnTo>
                <a:lnTo>
                  <a:pt x="23042" y="33604"/>
                </a:lnTo>
                <a:lnTo>
                  <a:pt x="23042" y="14401"/>
                </a:lnTo>
                <a:lnTo>
                  <a:pt x="24002" y="11521"/>
                </a:lnTo>
                <a:lnTo>
                  <a:pt x="24963" y="9601"/>
                </a:lnTo>
                <a:lnTo>
                  <a:pt x="25923" y="7680"/>
                </a:lnTo>
                <a:lnTo>
                  <a:pt x="26883" y="6720"/>
                </a:lnTo>
                <a:lnTo>
                  <a:pt x="28803" y="5760"/>
                </a:lnTo>
                <a:lnTo>
                  <a:pt x="29763" y="4800"/>
                </a:lnTo>
                <a:lnTo>
                  <a:pt x="33604" y="4800"/>
                </a:lnTo>
                <a:lnTo>
                  <a:pt x="35524" y="5760"/>
                </a:lnTo>
                <a:lnTo>
                  <a:pt x="36484" y="6720"/>
                </a:lnTo>
                <a:lnTo>
                  <a:pt x="38404" y="7680"/>
                </a:lnTo>
                <a:lnTo>
                  <a:pt x="39364" y="8641"/>
                </a:lnTo>
                <a:lnTo>
                  <a:pt x="41285" y="11521"/>
                </a:lnTo>
                <a:lnTo>
                  <a:pt x="43205" y="13441"/>
                </a:lnTo>
                <a:lnTo>
                  <a:pt x="44165" y="15361"/>
                </a:lnTo>
                <a:lnTo>
                  <a:pt x="45110" y="16322"/>
                </a:lnTo>
                <a:lnTo>
                  <a:pt x="47045" y="16322"/>
                </a:lnTo>
                <a:lnTo>
                  <a:pt x="48005" y="17266"/>
                </a:lnTo>
                <a:lnTo>
                  <a:pt x="49926" y="17266"/>
                </a:lnTo>
                <a:lnTo>
                  <a:pt x="50886" y="16322"/>
                </a:lnTo>
                <a:lnTo>
                  <a:pt x="51831" y="15361"/>
                </a:lnTo>
                <a:lnTo>
                  <a:pt x="53766" y="14401"/>
                </a:lnTo>
                <a:lnTo>
                  <a:pt x="53766" y="8641"/>
                </a:lnTo>
                <a:lnTo>
                  <a:pt x="52791" y="6720"/>
                </a:lnTo>
                <a:lnTo>
                  <a:pt x="49926" y="4800"/>
                </a:lnTo>
                <a:lnTo>
                  <a:pt x="46085" y="1920"/>
                </a:lnTo>
                <a:lnTo>
                  <a:pt x="42245" y="0"/>
                </a:lnTo>
                <a:lnTo>
                  <a:pt x="32644" y="0"/>
                </a:lnTo>
                <a:lnTo>
                  <a:pt x="27843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2" name="object 602"/>
          <p:cNvSpPr/>
          <p:nvPr/>
        </p:nvSpPr>
        <p:spPr>
          <a:xfrm>
            <a:off x="3855476" y="7618384"/>
            <a:ext cx="76794" cy="89275"/>
          </a:xfrm>
          <a:custGeom>
            <a:avLst/>
            <a:gdLst/>
            <a:ahLst/>
            <a:cxnLst/>
            <a:rect l="l" t="t" r="r" b="b"/>
            <a:pathLst>
              <a:path w="76794" h="89275">
                <a:moveTo>
                  <a:pt x="74889" y="64312"/>
                </a:moveTo>
                <a:lnTo>
                  <a:pt x="72953" y="70073"/>
                </a:lnTo>
                <a:lnTo>
                  <a:pt x="70073" y="73914"/>
                </a:lnTo>
                <a:lnTo>
                  <a:pt x="68168" y="76794"/>
                </a:lnTo>
                <a:lnTo>
                  <a:pt x="66233" y="79674"/>
                </a:lnTo>
                <a:lnTo>
                  <a:pt x="63367" y="81594"/>
                </a:lnTo>
                <a:lnTo>
                  <a:pt x="60487" y="82555"/>
                </a:lnTo>
                <a:lnTo>
                  <a:pt x="57607" y="83515"/>
                </a:lnTo>
                <a:lnTo>
                  <a:pt x="29763" y="83515"/>
                </a:lnTo>
                <a:lnTo>
                  <a:pt x="28803" y="82555"/>
                </a:lnTo>
                <a:lnTo>
                  <a:pt x="27843" y="82555"/>
                </a:lnTo>
                <a:lnTo>
                  <a:pt x="26883" y="81594"/>
                </a:lnTo>
                <a:lnTo>
                  <a:pt x="26883" y="80634"/>
                </a:lnTo>
                <a:lnTo>
                  <a:pt x="25923" y="79674"/>
                </a:lnTo>
                <a:lnTo>
                  <a:pt x="25923" y="8641"/>
                </a:lnTo>
                <a:lnTo>
                  <a:pt x="26883" y="6720"/>
                </a:lnTo>
                <a:lnTo>
                  <a:pt x="27843" y="5760"/>
                </a:lnTo>
                <a:lnTo>
                  <a:pt x="28803" y="4800"/>
                </a:lnTo>
                <a:lnTo>
                  <a:pt x="30723" y="3840"/>
                </a:lnTo>
                <a:lnTo>
                  <a:pt x="32644" y="2880"/>
                </a:lnTo>
                <a:lnTo>
                  <a:pt x="35524" y="1920"/>
                </a:lnTo>
                <a:lnTo>
                  <a:pt x="40325" y="1920"/>
                </a:lnTo>
                <a:lnTo>
                  <a:pt x="40325" y="0"/>
                </a:lnTo>
                <a:lnTo>
                  <a:pt x="0" y="0"/>
                </a:lnTo>
                <a:lnTo>
                  <a:pt x="0" y="1920"/>
                </a:lnTo>
                <a:lnTo>
                  <a:pt x="6720" y="1920"/>
                </a:lnTo>
                <a:lnTo>
                  <a:pt x="9601" y="2880"/>
                </a:lnTo>
                <a:lnTo>
                  <a:pt x="11521" y="4800"/>
                </a:lnTo>
                <a:lnTo>
                  <a:pt x="12481" y="6720"/>
                </a:lnTo>
                <a:lnTo>
                  <a:pt x="12481" y="81594"/>
                </a:lnTo>
                <a:lnTo>
                  <a:pt x="11521" y="83515"/>
                </a:lnTo>
                <a:lnTo>
                  <a:pt x="9601" y="85435"/>
                </a:lnTo>
                <a:lnTo>
                  <a:pt x="6720" y="87355"/>
                </a:lnTo>
                <a:lnTo>
                  <a:pt x="0" y="87355"/>
                </a:lnTo>
                <a:lnTo>
                  <a:pt x="0" y="89275"/>
                </a:lnTo>
                <a:lnTo>
                  <a:pt x="69128" y="89275"/>
                </a:lnTo>
                <a:lnTo>
                  <a:pt x="76794" y="65272"/>
                </a:lnTo>
                <a:lnTo>
                  <a:pt x="74889" y="6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3" name="object 603"/>
          <p:cNvSpPr/>
          <p:nvPr/>
        </p:nvSpPr>
        <p:spPr>
          <a:xfrm>
            <a:off x="3951472" y="7675016"/>
            <a:ext cx="4800" cy="15361"/>
          </a:xfrm>
          <a:custGeom>
            <a:avLst/>
            <a:gdLst/>
            <a:ahLst/>
            <a:cxnLst/>
            <a:rect l="l" t="t" r="r" b="b"/>
            <a:pathLst>
              <a:path w="4800" h="15361">
                <a:moveTo>
                  <a:pt x="0" y="15361"/>
                </a:moveTo>
                <a:lnTo>
                  <a:pt x="0" y="12481"/>
                </a:lnTo>
                <a:lnTo>
                  <a:pt x="960" y="10561"/>
                </a:lnTo>
                <a:lnTo>
                  <a:pt x="1920" y="8641"/>
                </a:lnTo>
                <a:lnTo>
                  <a:pt x="4800" y="0"/>
                </a:lnTo>
                <a:lnTo>
                  <a:pt x="0" y="1920"/>
                </a:lnTo>
                <a:lnTo>
                  <a:pt x="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4" name="object 604"/>
          <p:cNvSpPr/>
          <p:nvPr/>
        </p:nvSpPr>
        <p:spPr>
          <a:xfrm>
            <a:off x="3939951" y="7645252"/>
            <a:ext cx="55686" cy="63367"/>
          </a:xfrm>
          <a:custGeom>
            <a:avLst/>
            <a:gdLst/>
            <a:ahLst/>
            <a:cxnLst/>
            <a:rect l="l" t="t" r="r" b="b"/>
            <a:pathLst>
              <a:path w="55686" h="63367">
                <a:moveTo>
                  <a:pt x="55686" y="49926"/>
                </a:moveTo>
                <a:lnTo>
                  <a:pt x="52806" y="52806"/>
                </a:lnTo>
                <a:lnTo>
                  <a:pt x="50886" y="54726"/>
                </a:lnTo>
                <a:lnTo>
                  <a:pt x="49926" y="54726"/>
                </a:lnTo>
                <a:lnTo>
                  <a:pt x="48966" y="55686"/>
                </a:lnTo>
                <a:lnTo>
                  <a:pt x="48006" y="55686"/>
                </a:lnTo>
                <a:lnTo>
                  <a:pt x="47045" y="54726"/>
                </a:lnTo>
                <a:lnTo>
                  <a:pt x="46085" y="54726"/>
                </a:lnTo>
                <a:lnTo>
                  <a:pt x="46085" y="53766"/>
                </a:lnTo>
                <a:lnTo>
                  <a:pt x="45125" y="51846"/>
                </a:lnTo>
                <a:lnTo>
                  <a:pt x="45125" y="11521"/>
                </a:lnTo>
                <a:lnTo>
                  <a:pt x="44165" y="9601"/>
                </a:lnTo>
                <a:lnTo>
                  <a:pt x="42245" y="6720"/>
                </a:lnTo>
                <a:lnTo>
                  <a:pt x="40325" y="3840"/>
                </a:lnTo>
                <a:lnTo>
                  <a:pt x="38404" y="2880"/>
                </a:lnTo>
                <a:lnTo>
                  <a:pt x="34564" y="960"/>
                </a:lnTo>
                <a:lnTo>
                  <a:pt x="30723" y="0"/>
                </a:lnTo>
                <a:lnTo>
                  <a:pt x="18242" y="0"/>
                </a:lnTo>
                <a:lnTo>
                  <a:pt x="12481" y="1935"/>
                </a:lnTo>
                <a:lnTo>
                  <a:pt x="8641" y="4800"/>
                </a:lnTo>
                <a:lnTo>
                  <a:pt x="4800" y="7680"/>
                </a:lnTo>
                <a:lnTo>
                  <a:pt x="2880" y="11521"/>
                </a:lnTo>
                <a:lnTo>
                  <a:pt x="2880" y="19202"/>
                </a:lnTo>
                <a:lnTo>
                  <a:pt x="3840" y="20162"/>
                </a:lnTo>
                <a:lnTo>
                  <a:pt x="5760" y="21122"/>
                </a:lnTo>
                <a:lnTo>
                  <a:pt x="6720" y="22082"/>
                </a:lnTo>
                <a:lnTo>
                  <a:pt x="9601" y="22082"/>
                </a:lnTo>
                <a:lnTo>
                  <a:pt x="11521" y="21122"/>
                </a:lnTo>
                <a:lnTo>
                  <a:pt x="12481" y="20162"/>
                </a:lnTo>
                <a:lnTo>
                  <a:pt x="13441" y="19202"/>
                </a:lnTo>
                <a:lnTo>
                  <a:pt x="14401" y="17282"/>
                </a:lnTo>
                <a:lnTo>
                  <a:pt x="14401" y="15361"/>
                </a:lnTo>
                <a:lnTo>
                  <a:pt x="13441" y="11521"/>
                </a:lnTo>
                <a:lnTo>
                  <a:pt x="13441" y="9601"/>
                </a:lnTo>
                <a:lnTo>
                  <a:pt x="14401" y="7680"/>
                </a:lnTo>
                <a:lnTo>
                  <a:pt x="16322" y="6720"/>
                </a:lnTo>
                <a:lnTo>
                  <a:pt x="18242" y="4800"/>
                </a:lnTo>
                <a:lnTo>
                  <a:pt x="20162" y="3840"/>
                </a:lnTo>
                <a:lnTo>
                  <a:pt x="26883" y="3840"/>
                </a:lnTo>
                <a:lnTo>
                  <a:pt x="29763" y="5775"/>
                </a:lnTo>
                <a:lnTo>
                  <a:pt x="31683" y="7680"/>
                </a:lnTo>
                <a:lnTo>
                  <a:pt x="33604" y="9601"/>
                </a:lnTo>
                <a:lnTo>
                  <a:pt x="34564" y="14401"/>
                </a:lnTo>
                <a:lnTo>
                  <a:pt x="34564" y="22082"/>
                </a:lnTo>
                <a:lnTo>
                  <a:pt x="24002" y="25923"/>
                </a:lnTo>
                <a:lnTo>
                  <a:pt x="16322" y="29763"/>
                </a:lnTo>
                <a:lnTo>
                  <a:pt x="13441" y="38404"/>
                </a:lnTo>
                <a:lnTo>
                  <a:pt x="15361" y="35524"/>
                </a:lnTo>
                <a:lnTo>
                  <a:pt x="18242" y="33604"/>
                </a:lnTo>
                <a:lnTo>
                  <a:pt x="21122" y="31683"/>
                </a:lnTo>
                <a:lnTo>
                  <a:pt x="23042" y="30723"/>
                </a:lnTo>
                <a:lnTo>
                  <a:pt x="27843" y="28803"/>
                </a:lnTo>
                <a:lnTo>
                  <a:pt x="34564" y="26883"/>
                </a:lnTo>
                <a:lnTo>
                  <a:pt x="34564" y="49926"/>
                </a:lnTo>
                <a:lnTo>
                  <a:pt x="28803" y="53766"/>
                </a:lnTo>
                <a:lnTo>
                  <a:pt x="24002" y="55686"/>
                </a:lnTo>
                <a:lnTo>
                  <a:pt x="18242" y="55686"/>
                </a:lnTo>
                <a:lnTo>
                  <a:pt x="16322" y="54726"/>
                </a:lnTo>
                <a:lnTo>
                  <a:pt x="14401" y="52806"/>
                </a:lnTo>
                <a:lnTo>
                  <a:pt x="12481" y="50886"/>
                </a:lnTo>
                <a:lnTo>
                  <a:pt x="11521" y="48006"/>
                </a:lnTo>
                <a:lnTo>
                  <a:pt x="11521" y="31683"/>
                </a:lnTo>
                <a:lnTo>
                  <a:pt x="7680" y="34564"/>
                </a:lnTo>
                <a:lnTo>
                  <a:pt x="3840" y="37444"/>
                </a:lnTo>
                <a:lnTo>
                  <a:pt x="2880" y="40325"/>
                </a:lnTo>
                <a:lnTo>
                  <a:pt x="960" y="42245"/>
                </a:lnTo>
                <a:lnTo>
                  <a:pt x="0" y="45125"/>
                </a:lnTo>
                <a:lnTo>
                  <a:pt x="0" y="52806"/>
                </a:lnTo>
                <a:lnTo>
                  <a:pt x="1935" y="56647"/>
                </a:lnTo>
                <a:lnTo>
                  <a:pt x="4800" y="59527"/>
                </a:lnTo>
                <a:lnTo>
                  <a:pt x="7680" y="62407"/>
                </a:lnTo>
                <a:lnTo>
                  <a:pt x="10561" y="63367"/>
                </a:lnTo>
                <a:lnTo>
                  <a:pt x="20162" y="63367"/>
                </a:lnTo>
                <a:lnTo>
                  <a:pt x="22082" y="62407"/>
                </a:lnTo>
                <a:lnTo>
                  <a:pt x="24002" y="61447"/>
                </a:lnTo>
                <a:lnTo>
                  <a:pt x="27843" y="58567"/>
                </a:lnTo>
                <a:lnTo>
                  <a:pt x="34564" y="53766"/>
                </a:lnTo>
                <a:lnTo>
                  <a:pt x="34564" y="59527"/>
                </a:lnTo>
                <a:lnTo>
                  <a:pt x="36484" y="61447"/>
                </a:lnTo>
                <a:lnTo>
                  <a:pt x="37444" y="63367"/>
                </a:lnTo>
                <a:lnTo>
                  <a:pt x="46085" y="63367"/>
                </a:lnTo>
                <a:lnTo>
                  <a:pt x="50886" y="60487"/>
                </a:lnTo>
                <a:lnTo>
                  <a:pt x="55686" y="53766"/>
                </a:lnTo>
                <a:lnTo>
                  <a:pt x="55686" y="499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5" name="object 605"/>
          <p:cNvSpPr/>
          <p:nvPr/>
        </p:nvSpPr>
        <p:spPr>
          <a:xfrm>
            <a:off x="3995638" y="7613583"/>
            <a:ext cx="34549" cy="95996"/>
          </a:xfrm>
          <a:custGeom>
            <a:avLst/>
            <a:gdLst/>
            <a:ahLst/>
            <a:cxnLst/>
            <a:rect l="l" t="t" r="r" b="b"/>
            <a:pathLst>
              <a:path w="34549" h="95996">
                <a:moveTo>
                  <a:pt x="3840" y="8641"/>
                </a:moveTo>
                <a:lnTo>
                  <a:pt x="6720" y="8641"/>
                </a:lnTo>
                <a:lnTo>
                  <a:pt x="7680" y="9601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88315"/>
                </a:lnTo>
                <a:lnTo>
                  <a:pt x="13441" y="91196"/>
                </a:lnTo>
                <a:lnTo>
                  <a:pt x="17266" y="93116"/>
                </a:lnTo>
                <a:lnTo>
                  <a:pt x="21122" y="94076"/>
                </a:lnTo>
                <a:lnTo>
                  <a:pt x="24963" y="95036"/>
                </a:lnTo>
                <a:lnTo>
                  <a:pt x="28803" y="95996"/>
                </a:lnTo>
                <a:lnTo>
                  <a:pt x="27828" y="89275"/>
                </a:lnTo>
                <a:lnTo>
                  <a:pt x="25923" y="88315"/>
                </a:lnTo>
                <a:lnTo>
                  <a:pt x="23042" y="86395"/>
                </a:lnTo>
                <a:lnTo>
                  <a:pt x="21122" y="84475"/>
                </a:lnTo>
                <a:lnTo>
                  <a:pt x="21122" y="48006"/>
                </a:lnTo>
                <a:lnTo>
                  <a:pt x="23987" y="46070"/>
                </a:lnTo>
                <a:lnTo>
                  <a:pt x="25923" y="44165"/>
                </a:lnTo>
                <a:lnTo>
                  <a:pt x="27828" y="43190"/>
                </a:lnTo>
                <a:lnTo>
                  <a:pt x="29763" y="42230"/>
                </a:lnTo>
                <a:lnTo>
                  <a:pt x="32644" y="41269"/>
                </a:lnTo>
                <a:lnTo>
                  <a:pt x="34549" y="41269"/>
                </a:lnTo>
                <a:lnTo>
                  <a:pt x="32644" y="31668"/>
                </a:lnTo>
                <a:lnTo>
                  <a:pt x="26883" y="35509"/>
                </a:lnTo>
                <a:lnTo>
                  <a:pt x="21122" y="44165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9601"/>
                </a:lnTo>
                <a:lnTo>
                  <a:pt x="2880" y="9601"/>
                </a:lnTo>
                <a:lnTo>
                  <a:pt x="384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6" name="object 606"/>
          <p:cNvSpPr/>
          <p:nvPr/>
        </p:nvSpPr>
        <p:spPr>
          <a:xfrm>
            <a:off x="4023466" y="7645252"/>
            <a:ext cx="35524" cy="64328"/>
          </a:xfrm>
          <a:custGeom>
            <a:avLst/>
            <a:gdLst/>
            <a:ahLst/>
            <a:cxnLst/>
            <a:rect l="l" t="t" r="r" b="b"/>
            <a:pathLst>
              <a:path w="35524" h="64328">
                <a:moveTo>
                  <a:pt x="11521" y="64328"/>
                </a:moveTo>
                <a:lnTo>
                  <a:pt x="18242" y="61447"/>
                </a:lnTo>
                <a:lnTo>
                  <a:pt x="24963" y="55686"/>
                </a:lnTo>
                <a:lnTo>
                  <a:pt x="26755" y="53770"/>
                </a:lnTo>
                <a:lnTo>
                  <a:pt x="33242" y="42952"/>
                </a:lnTo>
                <a:lnTo>
                  <a:pt x="35524" y="29763"/>
                </a:lnTo>
                <a:lnTo>
                  <a:pt x="35524" y="21122"/>
                </a:lnTo>
                <a:lnTo>
                  <a:pt x="32644" y="13441"/>
                </a:lnTo>
                <a:lnTo>
                  <a:pt x="28803" y="8641"/>
                </a:lnTo>
                <a:lnTo>
                  <a:pt x="24002" y="2880"/>
                </a:lnTo>
                <a:lnTo>
                  <a:pt x="18242" y="0"/>
                </a:lnTo>
                <a:lnTo>
                  <a:pt x="4815" y="0"/>
                </a:lnTo>
                <a:lnTo>
                  <a:pt x="6720" y="9601"/>
                </a:lnTo>
                <a:lnTo>
                  <a:pt x="11521" y="9601"/>
                </a:lnTo>
                <a:lnTo>
                  <a:pt x="15361" y="11521"/>
                </a:lnTo>
                <a:lnTo>
                  <a:pt x="18242" y="16337"/>
                </a:lnTo>
                <a:lnTo>
                  <a:pt x="22082" y="20162"/>
                </a:lnTo>
                <a:lnTo>
                  <a:pt x="24002" y="25923"/>
                </a:lnTo>
                <a:lnTo>
                  <a:pt x="24002" y="42245"/>
                </a:lnTo>
                <a:lnTo>
                  <a:pt x="22082" y="48966"/>
                </a:lnTo>
                <a:lnTo>
                  <a:pt x="18242" y="52806"/>
                </a:lnTo>
                <a:lnTo>
                  <a:pt x="15361" y="57607"/>
                </a:lnTo>
                <a:lnTo>
                  <a:pt x="11521" y="59527"/>
                </a:lnTo>
                <a:lnTo>
                  <a:pt x="4815" y="59527"/>
                </a:lnTo>
                <a:lnTo>
                  <a:pt x="2880" y="58567"/>
                </a:lnTo>
                <a:lnTo>
                  <a:pt x="0" y="57607"/>
                </a:lnTo>
                <a:lnTo>
                  <a:pt x="975" y="64328"/>
                </a:lnTo>
                <a:lnTo>
                  <a:pt x="11521" y="643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7" name="object 607"/>
          <p:cNvSpPr/>
          <p:nvPr/>
        </p:nvSpPr>
        <p:spPr>
          <a:xfrm>
            <a:off x="4067632" y="7645252"/>
            <a:ext cx="58567" cy="64328"/>
          </a:xfrm>
          <a:custGeom>
            <a:avLst/>
            <a:gdLst/>
            <a:ahLst/>
            <a:cxnLst/>
            <a:rect l="l" t="t" r="r" b="b"/>
            <a:pathLst>
              <a:path w="58567" h="64328">
                <a:moveTo>
                  <a:pt x="0" y="32644"/>
                </a:moveTo>
                <a:lnTo>
                  <a:pt x="0" y="40325"/>
                </a:lnTo>
                <a:lnTo>
                  <a:pt x="2880" y="47045"/>
                </a:lnTo>
                <a:lnTo>
                  <a:pt x="6720" y="53766"/>
                </a:lnTo>
                <a:lnTo>
                  <a:pt x="12481" y="60487"/>
                </a:lnTo>
                <a:lnTo>
                  <a:pt x="20162" y="64328"/>
                </a:lnTo>
                <a:lnTo>
                  <a:pt x="28803" y="64328"/>
                </a:lnTo>
                <a:lnTo>
                  <a:pt x="21122" y="56647"/>
                </a:lnTo>
                <a:lnTo>
                  <a:pt x="18242" y="49926"/>
                </a:lnTo>
                <a:lnTo>
                  <a:pt x="14401" y="43205"/>
                </a:lnTo>
                <a:lnTo>
                  <a:pt x="12481" y="36484"/>
                </a:lnTo>
                <a:lnTo>
                  <a:pt x="12481" y="22082"/>
                </a:lnTo>
                <a:lnTo>
                  <a:pt x="13441" y="17282"/>
                </a:lnTo>
                <a:lnTo>
                  <a:pt x="14401" y="13441"/>
                </a:lnTo>
                <a:lnTo>
                  <a:pt x="16322" y="10561"/>
                </a:lnTo>
                <a:lnTo>
                  <a:pt x="18242" y="7680"/>
                </a:lnTo>
                <a:lnTo>
                  <a:pt x="20162" y="6720"/>
                </a:lnTo>
                <a:lnTo>
                  <a:pt x="23042" y="4800"/>
                </a:lnTo>
                <a:lnTo>
                  <a:pt x="32644" y="4800"/>
                </a:lnTo>
                <a:lnTo>
                  <a:pt x="36484" y="6720"/>
                </a:lnTo>
                <a:lnTo>
                  <a:pt x="39364" y="10561"/>
                </a:lnTo>
                <a:lnTo>
                  <a:pt x="44687" y="22754"/>
                </a:lnTo>
                <a:lnTo>
                  <a:pt x="46085" y="36484"/>
                </a:lnTo>
                <a:lnTo>
                  <a:pt x="46085" y="45125"/>
                </a:lnTo>
                <a:lnTo>
                  <a:pt x="45125" y="50886"/>
                </a:lnTo>
                <a:lnTo>
                  <a:pt x="42245" y="54726"/>
                </a:lnTo>
                <a:lnTo>
                  <a:pt x="39364" y="57607"/>
                </a:lnTo>
                <a:lnTo>
                  <a:pt x="44165" y="60487"/>
                </a:lnTo>
                <a:lnTo>
                  <a:pt x="48966" y="57607"/>
                </a:lnTo>
                <a:lnTo>
                  <a:pt x="52806" y="52806"/>
                </a:lnTo>
                <a:lnTo>
                  <a:pt x="54726" y="48006"/>
                </a:lnTo>
                <a:lnTo>
                  <a:pt x="57591" y="42245"/>
                </a:lnTo>
                <a:lnTo>
                  <a:pt x="58567" y="36484"/>
                </a:lnTo>
                <a:lnTo>
                  <a:pt x="58567" y="23042"/>
                </a:lnTo>
                <a:lnTo>
                  <a:pt x="56631" y="16337"/>
                </a:lnTo>
                <a:lnTo>
                  <a:pt x="51846" y="10561"/>
                </a:lnTo>
                <a:lnTo>
                  <a:pt x="46085" y="3840"/>
                </a:lnTo>
                <a:lnTo>
                  <a:pt x="38404" y="0"/>
                </a:lnTo>
                <a:lnTo>
                  <a:pt x="24963" y="0"/>
                </a:lnTo>
                <a:lnTo>
                  <a:pt x="20162" y="1935"/>
                </a:lnTo>
                <a:lnTo>
                  <a:pt x="15361" y="3840"/>
                </a:lnTo>
                <a:lnTo>
                  <a:pt x="10561" y="6720"/>
                </a:lnTo>
                <a:lnTo>
                  <a:pt x="7680" y="10561"/>
                </a:lnTo>
                <a:lnTo>
                  <a:pt x="4800" y="16337"/>
                </a:lnTo>
                <a:lnTo>
                  <a:pt x="1920" y="22082"/>
                </a:lnTo>
                <a:lnTo>
                  <a:pt x="0" y="26883"/>
                </a:lnTo>
                <a:lnTo>
                  <a:pt x="0" y="32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8" name="object 608"/>
          <p:cNvSpPr/>
          <p:nvPr/>
        </p:nvSpPr>
        <p:spPr>
          <a:xfrm>
            <a:off x="4088754" y="7701899"/>
            <a:ext cx="23042" cy="7680"/>
          </a:xfrm>
          <a:custGeom>
            <a:avLst/>
            <a:gdLst/>
            <a:ahLst/>
            <a:cxnLst/>
            <a:rect l="l" t="t" r="r" b="b"/>
            <a:pathLst>
              <a:path w="23042" h="7680">
                <a:moveTo>
                  <a:pt x="23042" y="3840"/>
                </a:moveTo>
                <a:lnTo>
                  <a:pt x="18242" y="960"/>
                </a:lnTo>
                <a:lnTo>
                  <a:pt x="15361" y="2880"/>
                </a:lnTo>
                <a:lnTo>
                  <a:pt x="4800" y="2880"/>
                </a:lnTo>
                <a:lnTo>
                  <a:pt x="0" y="0"/>
                </a:lnTo>
                <a:lnTo>
                  <a:pt x="7680" y="7680"/>
                </a:lnTo>
                <a:lnTo>
                  <a:pt x="13441" y="7680"/>
                </a:lnTo>
                <a:lnTo>
                  <a:pt x="18242" y="5760"/>
                </a:lnTo>
                <a:lnTo>
                  <a:pt x="2304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9" name="object 609"/>
          <p:cNvSpPr/>
          <p:nvPr/>
        </p:nvSpPr>
        <p:spPr>
          <a:xfrm>
            <a:off x="4131000" y="7647188"/>
            <a:ext cx="68153" cy="62392"/>
          </a:xfrm>
          <a:custGeom>
            <a:avLst/>
            <a:gdLst/>
            <a:ahLst/>
            <a:cxnLst/>
            <a:rect l="l" t="t" r="r" b="b"/>
            <a:pathLst>
              <a:path w="68153" h="62392">
                <a:moveTo>
                  <a:pt x="68153" y="54711"/>
                </a:moveTo>
                <a:lnTo>
                  <a:pt x="67193" y="52791"/>
                </a:lnTo>
                <a:lnTo>
                  <a:pt x="65272" y="53751"/>
                </a:lnTo>
                <a:lnTo>
                  <a:pt x="60472" y="53751"/>
                </a:lnTo>
                <a:lnTo>
                  <a:pt x="59512" y="52791"/>
                </a:lnTo>
                <a:lnTo>
                  <a:pt x="58552" y="51831"/>
                </a:lnTo>
                <a:lnTo>
                  <a:pt x="58552" y="50871"/>
                </a:lnTo>
                <a:lnTo>
                  <a:pt x="57591" y="49910"/>
                </a:lnTo>
                <a:lnTo>
                  <a:pt x="57591" y="0"/>
                </a:lnTo>
                <a:lnTo>
                  <a:pt x="36469" y="0"/>
                </a:lnTo>
                <a:lnTo>
                  <a:pt x="36469" y="2865"/>
                </a:lnTo>
                <a:lnTo>
                  <a:pt x="43190" y="2865"/>
                </a:lnTo>
                <a:lnTo>
                  <a:pt x="45110" y="4785"/>
                </a:lnTo>
                <a:lnTo>
                  <a:pt x="46070" y="5745"/>
                </a:lnTo>
                <a:lnTo>
                  <a:pt x="47030" y="7665"/>
                </a:lnTo>
                <a:lnTo>
                  <a:pt x="47030" y="46070"/>
                </a:lnTo>
                <a:lnTo>
                  <a:pt x="43190" y="48950"/>
                </a:lnTo>
                <a:lnTo>
                  <a:pt x="40309" y="50871"/>
                </a:lnTo>
                <a:lnTo>
                  <a:pt x="38389" y="52791"/>
                </a:lnTo>
                <a:lnTo>
                  <a:pt x="35509" y="53751"/>
                </a:lnTo>
                <a:lnTo>
                  <a:pt x="33588" y="54711"/>
                </a:lnTo>
                <a:lnTo>
                  <a:pt x="28788" y="54711"/>
                </a:lnTo>
                <a:lnTo>
                  <a:pt x="26868" y="53751"/>
                </a:lnTo>
                <a:lnTo>
                  <a:pt x="23987" y="51831"/>
                </a:lnTo>
                <a:lnTo>
                  <a:pt x="22067" y="49910"/>
                </a:lnTo>
                <a:lnTo>
                  <a:pt x="21107" y="46070"/>
                </a:lnTo>
                <a:lnTo>
                  <a:pt x="21107" y="0"/>
                </a:lnTo>
                <a:lnTo>
                  <a:pt x="0" y="0"/>
                </a:lnTo>
                <a:lnTo>
                  <a:pt x="0" y="2865"/>
                </a:lnTo>
                <a:lnTo>
                  <a:pt x="5745" y="2865"/>
                </a:lnTo>
                <a:lnTo>
                  <a:pt x="6720" y="3840"/>
                </a:lnTo>
                <a:lnTo>
                  <a:pt x="7665" y="3840"/>
                </a:lnTo>
                <a:lnTo>
                  <a:pt x="8625" y="4785"/>
                </a:lnTo>
                <a:lnTo>
                  <a:pt x="9585" y="5745"/>
                </a:lnTo>
                <a:lnTo>
                  <a:pt x="10546" y="6705"/>
                </a:lnTo>
                <a:lnTo>
                  <a:pt x="10546" y="44150"/>
                </a:lnTo>
                <a:lnTo>
                  <a:pt x="11506" y="48950"/>
                </a:lnTo>
                <a:lnTo>
                  <a:pt x="12466" y="51831"/>
                </a:lnTo>
                <a:lnTo>
                  <a:pt x="13426" y="54711"/>
                </a:lnTo>
                <a:lnTo>
                  <a:pt x="14386" y="57591"/>
                </a:lnTo>
                <a:lnTo>
                  <a:pt x="17266" y="59512"/>
                </a:lnTo>
                <a:lnTo>
                  <a:pt x="20147" y="61432"/>
                </a:lnTo>
                <a:lnTo>
                  <a:pt x="23027" y="62392"/>
                </a:lnTo>
                <a:lnTo>
                  <a:pt x="28788" y="62392"/>
                </a:lnTo>
                <a:lnTo>
                  <a:pt x="31668" y="61432"/>
                </a:lnTo>
                <a:lnTo>
                  <a:pt x="34549" y="60472"/>
                </a:lnTo>
                <a:lnTo>
                  <a:pt x="37429" y="58552"/>
                </a:lnTo>
                <a:lnTo>
                  <a:pt x="41269" y="54711"/>
                </a:lnTo>
                <a:lnTo>
                  <a:pt x="47030" y="49910"/>
                </a:lnTo>
                <a:lnTo>
                  <a:pt x="47030" y="62392"/>
                </a:lnTo>
                <a:lnTo>
                  <a:pt x="49911" y="62392"/>
                </a:lnTo>
                <a:lnTo>
                  <a:pt x="68153" y="547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0" name="object 610"/>
          <p:cNvSpPr/>
          <p:nvPr/>
        </p:nvSpPr>
        <p:spPr>
          <a:xfrm>
            <a:off x="4200113" y="7645252"/>
            <a:ext cx="45110" cy="62407"/>
          </a:xfrm>
          <a:custGeom>
            <a:avLst/>
            <a:gdLst/>
            <a:ahLst/>
            <a:cxnLst/>
            <a:rect l="l" t="t" r="r" b="b"/>
            <a:pathLst>
              <a:path w="45110" h="62407">
                <a:moveTo>
                  <a:pt x="33588" y="11521"/>
                </a:moveTo>
                <a:lnTo>
                  <a:pt x="35524" y="12496"/>
                </a:lnTo>
                <a:lnTo>
                  <a:pt x="37429" y="13441"/>
                </a:lnTo>
                <a:lnTo>
                  <a:pt x="42230" y="13441"/>
                </a:lnTo>
                <a:lnTo>
                  <a:pt x="43190" y="11521"/>
                </a:lnTo>
                <a:lnTo>
                  <a:pt x="44150" y="10561"/>
                </a:lnTo>
                <a:lnTo>
                  <a:pt x="45110" y="9601"/>
                </a:lnTo>
                <a:lnTo>
                  <a:pt x="45110" y="5775"/>
                </a:lnTo>
                <a:lnTo>
                  <a:pt x="44150" y="3840"/>
                </a:lnTo>
                <a:lnTo>
                  <a:pt x="42230" y="2880"/>
                </a:lnTo>
                <a:lnTo>
                  <a:pt x="40309" y="960"/>
                </a:lnTo>
                <a:lnTo>
                  <a:pt x="38389" y="0"/>
                </a:lnTo>
                <a:lnTo>
                  <a:pt x="30708" y="0"/>
                </a:lnTo>
                <a:lnTo>
                  <a:pt x="25907" y="4800"/>
                </a:lnTo>
                <a:lnTo>
                  <a:pt x="21122" y="13441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0" y="9601"/>
                </a:lnTo>
                <a:lnTo>
                  <a:pt x="1920" y="9601"/>
                </a:lnTo>
                <a:lnTo>
                  <a:pt x="3840" y="8641"/>
                </a:lnTo>
                <a:lnTo>
                  <a:pt x="5760" y="8641"/>
                </a:lnTo>
                <a:lnTo>
                  <a:pt x="6720" y="9601"/>
                </a:lnTo>
                <a:lnTo>
                  <a:pt x="7680" y="9601"/>
                </a:lnTo>
                <a:lnTo>
                  <a:pt x="8625" y="10561"/>
                </a:lnTo>
                <a:lnTo>
                  <a:pt x="8625" y="11521"/>
                </a:lnTo>
                <a:lnTo>
                  <a:pt x="9601" y="12496"/>
                </a:lnTo>
                <a:lnTo>
                  <a:pt x="9601" y="55686"/>
                </a:lnTo>
                <a:lnTo>
                  <a:pt x="8625" y="56647"/>
                </a:lnTo>
                <a:lnTo>
                  <a:pt x="8625" y="57607"/>
                </a:lnTo>
                <a:lnTo>
                  <a:pt x="6720" y="58567"/>
                </a:lnTo>
                <a:lnTo>
                  <a:pt x="5760" y="59527"/>
                </a:lnTo>
                <a:lnTo>
                  <a:pt x="2880" y="60487"/>
                </a:lnTo>
                <a:lnTo>
                  <a:pt x="0" y="60487"/>
                </a:lnTo>
                <a:lnTo>
                  <a:pt x="0" y="62407"/>
                </a:lnTo>
                <a:lnTo>
                  <a:pt x="31683" y="62407"/>
                </a:lnTo>
                <a:lnTo>
                  <a:pt x="31683" y="60487"/>
                </a:lnTo>
                <a:lnTo>
                  <a:pt x="28803" y="60487"/>
                </a:lnTo>
                <a:lnTo>
                  <a:pt x="26868" y="59527"/>
                </a:lnTo>
                <a:lnTo>
                  <a:pt x="24963" y="58567"/>
                </a:lnTo>
                <a:lnTo>
                  <a:pt x="24002" y="58567"/>
                </a:lnTo>
                <a:lnTo>
                  <a:pt x="22067" y="56647"/>
                </a:lnTo>
                <a:lnTo>
                  <a:pt x="22067" y="55686"/>
                </a:lnTo>
                <a:lnTo>
                  <a:pt x="21122" y="53766"/>
                </a:lnTo>
                <a:lnTo>
                  <a:pt x="21122" y="19202"/>
                </a:lnTo>
                <a:lnTo>
                  <a:pt x="23027" y="15361"/>
                </a:lnTo>
                <a:lnTo>
                  <a:pt x="24963" y="12496"/>
                </a:lnTo>
                <a:lnTo>
                  <a:pt x="26868" y="10561"/>
                </a:lnTo>
                <a:lnTo>
                  <a:pt x="27843" y="9601"/>
                </a:lnTo>
                <a:lnTo>
                  <a:pt x="28803" y="8641"/>
                </a:lnTo>
                <a:lnTo>
                  <a:pt x="30708" y="8641"/>
                </a:lnTo>
                <a:lnTo>
                  <a:pt x="31683" y="9601"/>
                </a:lnTo>
                <a:lnTo>
                  <a:pt x="33588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1" name="object 611"/>
          <p:cNvSpPr/>
          <p:nvPr/>
        </p:nvSpPr>
        <p:spPr>
          <a:xfrm>
            <a:off x="4281708" y="7645252"/>
            <a:ext cx="30723" cy="62407"/>
          </a:xfrm>
          <a:custGeom>
            <a:avLst/>
            <a:gdLst/>
            <a:ahLst/>
            <a:cxnLst/>
            <a:rect l="l" t="t" r="r" b="b"/>
            <a:pathLst>
              <a:path w="30723" h="62407">
                <a:moveTo>
                  <a:pt x="30723" y="62407"/>
                </a:moveTo>
                <a:lnTo>
                  <a:pt x="30723" y="60487"/>
                </a:lnTo>
                <a:lnTo>
                  <a:pt x="27843" y="60487"/>
                </a:lnTo>
                <a:lnTo>
                  <a:pt x="25923" y="59527"/>
                </a:lnTo>
                <a:lnTo>
                  <a:pt x="24947" y="59527"/>
                </a:lnTo>
                <a:lnTo>
                  <a:pt x="23042" y="58567"/>
                </a:lnTo>
                <a:lnTo>
                  <a:pt x="23042" y="57607"/>
                </a:lnTo>
                <a:lnTo>
                  <a:pt x="22082" y="56647"/>
                </a:lnTo>
                <a:lnTo>
                  <a:pt x="21122" y="54726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9601"/>
                </a:lnTo>
                <a:lnTo>
                  <a:pt x="2880" y="9601"/>
                </a:lnTo>
                <a:lnTo>
                  <a:pt x="4800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41" y="9601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12496"/>
                </a:lnTo>
                <a:lnTo>
                  <a:pt x="10561" y="14401"/>
                </a:lnTo>
                <a:lnTo>
                  <a:pt x="10561" y="52806"/>
                </a:lnTo>
                <a:lnTo>
                  <a:pt x="9601" y="54726"/>
                </a:lnTo>
                <a:lnTo>
                  <a:pt x="9601" y="56647"/>
                </a:lnTo>
                <a:lnTo>
                  <a:pt x="8641" y="57607"/>
                </a:lnTo>
                <a:lnTo>
                  <a:pt x="7680" y="58567"/>
                </a:lnTo>
                <a:lnTo>
                  <a:pt x="6720" y="59527"/>
                </a:lnTo>
                <a:lnTo>
                  <a:pt x="5760" y="59527"/>
                </a:lnTo>
                <a:lnTo>
                  <a:pt x="3840" y="60487"/>
                </a:lnTo>
                <a:lnTo>
                  <a:pt x="960" y="60487"/>
                </a:lnTo>
                <a:lnTo>
                  <a:pt x="960" y="62407"/>
                </a:lnTo>
                <a:lnTo>
                  <a:pt x="30723" y="624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2" name="object 612"/>
          <p:cNvSpPr/>
          <p:nvPr/>
        </p:nvSpPr>
        <p:spPr>
          <a:xfrm>
            <a:off x="4290349" y="7613583"/>
            <a:ext cx="13441" cy="13441"/>
          </a:xfrm>
          <a:custGeom>
            <a:avLst/>
            <a:gdLst/>
            <a:ahLst/>
            <a:cxnLst/>
            <a:rect l="l" t="t" r="r" b="b"/>
            <a:pathLst>
              <a:path w="13441" h="13441">
                <a:moveTo>
                  <a:pt x="6720" y="0"/>
                </a:moveTo>
                <a:lnTo>
                  <a:pt x="4800" y="0"/>
                </a:lnTo>
                <a:lnTo>
                  <a:pt x="3840" y="960"/>
                </a:lnTo>
                <a:lnTo>
                  <a:pt x="1920" y="1920"/>
                </a:lnTo>
                <a:lnTo>
                  <a:pt x="960" y="3840"/>
                </a:lnTo>
                <a:lnTo>
                  <a:pt x="0" y="4800"/>
                </a:lnTo>
                <a:lnTo>
                  <a:pt x="0" y="8641"/>
                </a:lnTo>
                <a:lnTo>
                  <a:pt x="960" y="10561"/>
                </a:lnTo>
                <a:lnTo>
                  <a:pt x="1920" y="11521"/>
                </a:lnTo>
                <a:lnTo>
                  <a:pt x="3840" y="13441"/>
                </a:lnTo>
                <a:lnTo>
                  <a:pt x="10561" y="13441"/>
                </a:lnTo>
                <a:lnTo>
                  <a:pt x="11521" y="11521"/>
                </a:lnTo>
                <a:lnTo>
                  <a:pt x="13441" y="10561"/>
                </a:lnTo>
                <a:lnTo>
                  <a:pt x="13441" y="3840"/>
                </a:lnTo>
                <a:lnTo>
                  <a:pt x="11521" y="1920"/>
                </a:lnTo>
                <a:lnTo>
                  <a:pt x="10561" y="960"/>
                </a:lnTo>
                <a:lnTo>
                  <a:pt x="8641" y="0"/>
                </a:lnTo>
                <a:lnTo>
                  <a:pt x="67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3" name="object 613"/>
          <p:cNvSpPr/>
          <p:nvPr/>
        </p:nvSpPr>
        <p:spPr>
          <a:xfrm>
            <a:off x="4316272" y="7645252"/>
            <a:ext cx="66233" cy="62407"/>
          </a:xfrm>
          <a:custGeom>
            <a:avLst/>
            <a:gdLst/>
            <a:ahLst/>
            <a:cxnLst/>
            <a:rect l="l" t="t" r="r" b="b"/>
            <a:pathLst>
              <a:path w="66233" h="62407">
                <a:moveTo>
                  <a:pt x="66233" y="62407"/>
                </a:moveTo>
                <a:lnTo>
                  <a:pt x="66233" y="60487"/>
                </a:lnTo>
                <a:lnTo>
                  <a:pt x="63352" y="60487"/>
                </a:lnTo>
                <a:lnTo>
                  <a:pt x="61432" y="59527"/>
                </a:lnTo>
                <a:lnTo>
                  <a:pt x="60472" y="59527"/>
                </a:lnTo>
                <a:lnTo>
                  <a:pt x="59512" y="58567"/>
                </a:lnTo>
                <a:lnTo>
                  <a:pt x="58552" y="57607"/>
                </a:lnTo>
                <a:lnTo>
                  <a:pt x="57591" y="56647"/>
                </a:lnTo>
                <a:lnTo>
                  <a:pt x="57591" y="54726"/>
                </a:lnTo>
                <a:lnTo>
                  <a:pt x="56631" y="52806"/>
                </a:lnTo>
                <a:lnTo>
                  <a:pt x="56631" y="13441"/>
                </a:lnTo>
                <a:lnTo>
                  <a:pt x="55671" y="10561"/>
                </a:lnTo>
                <a:lnTo>
                  <a:pt x="53751" y="6720"/>
                </a:lnTo>
                <a:lnTo>
                  <a:pt x="52791" y="3840"/>
                </a:lnTo>
                <a:lnTo>
                  <a:pt x="49911" y="2880"/>
                </a:lnTo>
                <a:lnTo>
                  <a:pt x="47990" y="960"/>
                </a:lnTo>
                <a:lnTo>
                  <a:pt x="45110" y="0"/>
                </a:lnTo>
                <a:lnTo>
                  <a:pt x="34549" y="0"/>
                </a:lnTo>
                <a:lnTo>
                  <a:pt x="27828" y="4800"/>
                </a:lnTo>
                <a:lnTo>
                  <a:pt x="21107" y="13441"/>
                </a:lnTo>
                <a:lnTo>
                  <a:pt x="21107" y="0"/>
                </a:lnTo>
                <a:lnTo>
                  <a:pt x="18227" y="0"/>
                </a:lnTo>
                <a:lnTo>
                  <a:pt x="0" y="7680"/>
                </a:lnTo>
                <a:lnTo>
                  <a:pt x="944" y="9601"/>
                </a:lnTo>
                <a:lnTo>
                  <a:pt x="2880" y="9601"/>
                </a:lnTo>
                <a:lnTo>
                  <a:pt x="3825" y="8641"/>
                </a:lnTo>
                <a:lnTo>
                  <a:pt x="6720" y="8641"/>
                </a:lnTo>
                <a:lnTo>
                  <a:pt x="7665" y="9601"/>
                </a:lnTo>
                <a:lnTo>
                  <a:pt x="8625" y="9601"/>
                </a:lnTo>
                <a:lnTo>
                  <a:pt x="8625" y="10561"/>
                </a:lnTo>
                <a:lnTo>
                  <a:pt x="9601" y="11521"/>
                </a:lnTo>
                <a:lnTo>
                  <a:pt x="9601" y="13441"/>
                </a:lnTo>
                <a:lnTo>
                  <a:pt x="10561" y="14401"/>
                </a:lnTo>
                <a:lnTo>
                  <a:pt x="10561" y="52806"/>
                </a:lnTo>
                <a:lnTo>
                  <a:pt x="9601" y="56647"/>
                </a:lnTo>
                <a:lnTo>
                  <a:pt x="8625" y="57607"/>
                </a:lnTo>
                <a:lnTo>
                  <a:pt x="7665" y="59527"/>
                </a:lnTo>
                <a:lnTo>
                  <a:pt x="5760" y="60487"/>
                </a:lnTo>
                <a:lnTo>
                  <a:pt x="944" y="60487"/>
                </a:lnTo>
                <a:lnTo>
                  <a:pt x="944" y="62407"/>
                </a:lnTo>
                <a:lnTo>
                  <a:pt x="30708" y="62407"/>
                </a:lnTo>
                <a:lnTo>
                  <a:pt x="30708" y="60487"/>
                </a:lnTo>
                <a:lnTo>
                  <a:pt x="27828" y="60487"/>
                </a:lnTo>
                <a:lnTo>
                  <a:pt x="24947" y="59527"/>
                </a:lnTo>
                <a:lnTo>
                  <a:pt x="23987" y="59527"/>
                </a:lnTo>
                <a:lnTo>
                  <a:pt x="23027" y="58567"/>
                </a:lnTo>
                <a:lnTo>
                  <a:pt x="22067" y="57607"/>
                </a:lnTo>
                <a:lnTo>
                  <a:pt x="22067" y="56647"/>
                </a:lnTo>
                <a:lnTo>
                  <a:pt x="21107" y="55686"/>
                </a:lnTo>
                <a:lnTo>
                  <a:pt x="21107" y="17282"/>
                </a:lnTo>
                <a:lnTo>
                  <a:pt x="25907" y="11521"/>
                </a:lnTo>
                <a:lnTo>
                  <a:pt x="31668" y="8641"/>
                </a:lnTo>
                <a:lnTo>
                  <a:pt x="40309" y="8641"/>
                </a:lnTo>
                <a:lnTo>
                  <a:pt x="42230" y="9601"/>
                </a:lnTo>
                <a:lnTo>
                  <a:pt x="44150" y="12496"/>
                </a:lnTo>
                <a:lnTo>
                  <a:pt x="45110" y="14401"/>
                </a:lnTo>
                <a:lnTo>
                  <a:pt x="46070" y="18242"/>
                </a:lnTo>
                <a:lnTo>
                  <a:pt x="46070" y="54726"/>
                </a:lnTo>
                <a:lnTo>
                  <a:pt x="45110" y="56647"/>
                </a:lnTo>
                <a:lnTo>
                  <a:pt x="45110" y="57607"/>
                </a:lnTo>
                <a:lnTo>
                  <a:pt x="43190" y="58567"/>
                </a:lnTo>
                <a:lnTo>
                  <a:pt x="42230" y="59527"/>
                </a:lnTo>
                <a:lnTo>
                  <a:pt x="40309" y="60487"/>
                </a:lnTo>
                <a:lnTo>
                  <a:pt x="36469" y="60487"/>
                </a:lnTo>
                <a:lnTo>
                  <a:pt x="36469" y="62407"/>
                </a:lnTo>
                <a:lnTo>
                  <a:pt x="66233" y="624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4" name="object 614"/>
          <p:cNvSpPr/>
          <p:nvPr/>
        </p:nvSpPr>
        <p:spPr>
          <a:xfrm>
            <a:off x="4418975" y="7618384"/>
            <a:ext cx="116159" cy="89275"/>
          </a:xfrm>
          <a:custGeom>
            <a:avLst/>
            <a:gdLst/>
            <a:ahLst/>
            <a:cxnLst/>
            <a:rect l="l" t="t" r="r" b="b"/>
            <a:pathLst>
              <a:path w="116159" h="89275">
                <a:moveTo>
                  <a:pt x="25923" y="0"/>
                </a:move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lnTo>
                  <a:pt x="6720" y="2880"/>
                </a:lnTo>
                <a:lnTo>
                  <a:pt x="8656" y="3840"/>
                </a:lnTo>
                <a:lnTo>
                  <a:pt x="9601" y="4800"/>
                </a:lnTo>
                <a:lnTo>
                  <a:pt x="11521" y="5760"/>
                </a:lnTo>
                <a:lnTo>
                  <a:pt x="11521" y="6720"/>
                </a:lnTo>
                <a:lnTo>
                  <a:pt x="12496" y="8641"/>
                </a:lnTo>
                <a:lnTo>
                  <a:pt x="13441" y="11521"/>
                </a:lnTo>
                <a:lnTo>
                  <a:pt x="13441" y="78714"/>
                </a:lnTo>
                <a:lnTo>
                  <a:pt x="12496" y="81594"/>
                </a:lnTo>
                <a:lnTo>
                  <a:pt x="11521" y="83515"/>
                </a:lnTo>
                <a:lnTo>
                  <a:pt x="9601" y="85435"/>
                </a:lnTo>
                <a:lnTo>
                  <a:pt x="7680" y="87355"/>
                </a:lnTo>
                <a:lnTo>
                  <a:pt x="0" y="87355"/>
                </a:lnTo>
                <a:lnTo>
                  <a:pt x="0" y="89275"/>
                </a:lnTo>
                <a:lnTo>
                  <a:pt x="31683" y="89275"/>
                </a:lnTo>
                <a:lnTo>
                  <a:pt x="31683" y="87355"/>
                </a:lnTo>
                <a:lnTo>
                  <a:pt x="24963" y="87355"/>
                </a:lnTo>
                <a:lnTo>
                  <a:pt x="22082" y="86395"/>
                </a:lnTo>
                <a:lnTo>
                  <a:pt x="21122" y="84475"/>
                </a:lnTo>
                <a:lnTo>
                  <a:pt x="19202" y="82555"/>
                </a:lnTo>
                <a:lnTo>
                  <a:pt x="19202" y="14401"/>
                </a:lnTo>
                <a:lnTo>
                  <a:pt x="53766" y="89275"/>
                </a:lnTo>
                <a:lnTo>
                  <a:pt x="55686" y="89275"/>
                </a:lnTo>
                <a:lnTo>
                  <a:pt x="90236" y="14401"/>
                </a:lnTo>
                <a:lnTo>
                  <a:pt x="90236" y="81594"/>
                </a:lnTo>
                <a:lnTo>
                  <a:pt x="89291" y="83515"/>
                </a:lnTo>
                <a:lnTo>
                  <a:pt x="87355" y="85435"/>
                </a:lnTo>
                <a:lnTo>
                  <a:pt x="84490" y="87355"/>
                </a:lnTo>
                <a:lnTo>
                  <a:pt x="77769" y="87355"/>
                </a:lnTo>
                <a:lnTo>
                  <a:pt x="77769" y="89275"/>
                </a:lnTo>
                <a:lnTo>
                  <a:pt x="116159" y="89275"/>
                </a:lnTo>
                <a:lnTo>
                  <a:pt x="116159" y="87355"/>
                </a:lnTo>
                <a:lnTo>
                  <a:pt x="109438" y="87355"/>
                </a:lnTo>
                <a:lnTo>
                  <a:pt x="106573" y="86395"/>
                </a:lnTo>
                <a:lnTo>
                  <a:pt x="104637" y="84475"/>
                </a:lnTo>
                <a:lnTo>
                  <a:pt x="103692" y="82555"/>
                </a:lnTo>
                <a:lnTo>
                  <a:pt x="102732" y="79674"/>
                </a:lnTo>
                <a:lnTo>
                  <a:pt x="102732" y="10561"/>
                </a:lnTo>
                <a:lnTo>
                  <a:pt x="103692" y="6720"/>
                </a:lnTo>
                <a:lnTo>
                  <a:pt x="104637" y="5760"/>
                </a:lnTo>
                <a:lnTo>
                  <a:pt x="105597" y="3840"/>
                </a:lnTo>
                <a:lnTo>
                  <a:pt x="108478" y="1920"/>
                </a:lnTo>
                <a:lnTo>
                  <a:pt x="116159" y="1920"/>
                </a:lnTo>
                <a:lnTo>
                  <a:pt x="116159" y="0"/>
                </a:lnTo>
                <a:lnTo>
                  <a:pt x="90236" y="0"/>
                </a:lnTo>
                <a:lnTo>
                  <a:pt x="58567" y="70073"/>
                </a:lnTo>
                <a:lnTo>
                  <a:pt x="2592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5" name="object 615"/>
          <p:cNvSpPr/>
          <p:nvPr/>
        </p:nvSpPr>
        <p:spPr>
          <a:xfrm>
            <a:off x="4541855" y="7645252"/>
            <a:ext cx="55686" cy="63367"/>
          </a:xfrm>
          <a:custGeom>
            <a:avLst/>
            <a:gdLst/>
            <a:ahLst/>
            <a:cxnLst/>
            <a:rect l="l" t="t" r="r" b="b"/>
            <a:pathLst>
              <a:path w="55686" h="63367">
                <a:moveTo>
                  <a:pt x="55686" y="49926"/>
                </a:moveTo>
                <a:lnTo>
                  <a:pt x="52806" y="52806"/>
                </a:lnTo>
                <a:lnTo>
                  <a:pt x="50886" y="54726"/>
                </a:lnTo>
                <a:lnTo>
                  <a:pt x="49926" y="54726"/>
                </a:lnTo>
                <a:lnTo>
                  <a:pt x="48966" y="55686"/>
                </a:lnTo>
                <a:lnTo>
                  <a:pt x="48005" y="55686"/>
                </a:lnTo>
                <a:lnTo>
                  <a:pt x="47045" y="54726"/>
                </a:lnTo>
                <a:lnTo>
                  <a:pt x="46085" y="54726"/>
                </a:lnTo>
                <a:lnTo>
                  <a:pt x="46085" y="53766"/>
                </a:lnTo>
                <a:lnTo>
                  <a:pt x="45125" y="51846"/>
                </a:lnTo>
                <a:lnTo>
                  <a:pt x="45125" y="11521"/>
                </a:lnTo>
                <a:lnTo>
                  <a:pt x="44165" y="9601"/>
                </a:lnTo>
                <a:lnTo>
                  <a:pt x="42245" y="6720"/>
                </a:lnTo>
                <a:lnTo>
                  <a:pt x="40325" y="3840"/>
                </a:lnTo>
                <a:lnTo>
                  <a:pt x="38404" y="2880"/>
                </a:lnTo>
                <a:lnTo>
                  <a:pt x="34564" y="960"/>
                </a:lnTo>
                <a:lnTo>
                  <a:pt x="30723" y="0"/>
                </a:lnTo>
                <a:lnTo>
                  <a:pt x="18242" y="0"/>
                </a:lnTo>
                <a:lnTo>
                  <a:pt x="12481" y="1935"/>
                </a:lnTo>
                <a:lnTo>
                  <a:pt x="8641" y="4800"/>
                </a:lnTo>
                <a:lnTo>
                  <a:pt x="4800" y="7680"/>
                </a:lnTo>
                <a:lnTo>
                  <a:pt x="2880" y="11521"/>
                </a:lnTo>
                <a:lnTo>
                  <a:pt x="2880" y="19202"/>
                </a:lnTo>
                <a:lnTo>
                  <a:pt x="3840" y="20162"/>
                </a:lnTo>
                <a:lnTo>
                  <a:pt x="5760" y="21122"/>
                </a:lnTo>
                <a:lnTo>
                  <a:pt x="6720" y="22082"/>
                </a:lnTo>
                <a:lnTo>
                  <a:pt x="9601" y="22082"/>
                </a:lnTo>
                <a:lnTo>
                  <a:pt x="11521" y="21122"/>
                </a:lnTo>
                <a:lnTo>
                  <a:pt x="12481" y="20162"/>
                </a:lnTo>
                <a:lnTo>
                  <a:pt x="13441" y="19202"/>
                </a:lnTo>
                <a:lnTo>
                  <a:pt x="14401" y="17282"/>
                </a:lnTo>
                <a:lnTo>
                  <a:pt x="14401" y="15361"/>
                </a:lnTo>
                <a:lnTo>
                  <a:pt x="13441" y="11521"/>
                </a:lnTo>
                <a:lnTo>
                  <a:pt x="13441" y="9601"/>
                </a:lnTo>
                <a:lnTo>
                  <a:pt x="14401" y="7680"/>
                </a:lnTo>
                <a:lnTo>
                  <a:pt x="16322" y="6720"/>
                </a:lnTo>
                <a:lnTo>
                  <a:pt x="18242" y="4800"/>
                </a:lnTo>
                <a:lnTo>
                  <a:pt x="20162" y="3840"/>
                </a:lnTo>
                <a:lnTo>
                  <a:pt x="26883" y="3840"/>
                </a:lnTo>
                <a:lnTo>
                  <a:pt x="29763" y="5775"/>
                </a:lnTo>
                <a:lnTo>
                  <a:pt x="31683" y="7680"/>
                </a:lnTo>
                <a:lnTo>
                  <a:pt x="33604" y="9601"/>
                </a:lnTo>
                <a:lnTo>
                  <a:pt x="34564" y="14401"/>
                </a:lnTo>
                <a:lnTo>
                  <a:pt x="34564" y="22082"/>
                </a:lnTo>
                <a:lnTo>
                  <a:pt x="24002" y="25923"/>
                </a:lnTo>
                <a:lnTo>
                  <a:pt x="16322" y="29763"/>
                </a:lnTo>
                <a:lnTo>
                  <a:pt x="13441" y="38404"/>
                </a:lnTo>
                <a:lnTo>
                  <a:pt x="15361" y="35524"/>
                </a:lnTo>
                <a:lnTo>
                  <a:pt x="18242" y="33604"/>
                </a:lnTo>
                <a:lnTo>
                  <a:pt x="21122" y="31683"/>
                </a:lnTo>
                <a:lnTo>
                  <a:pt x="23042" y="30723"/>
                </a:lnTo>
                <a:lnTo>
                  <a:pt x="27843" y="28803"/>
                </a:lnTo>
                <a:lnTo>
                  <a:pt x="34564" y="26883"/>
                </a:lnTo>
                <a:lnTo>
                  <a:pt x="34564" y="49926"/>
                </a:lnTo>
                <a:lnTo>
                  <a:pt x="28803" y="53766"/>
                </a:lnTo>
                <a:lnTo>
                  <a:pt x="24002" y="55686"/>
                </a:lnTo>
                <a:lnTo>
                  <a:pt x="18242" y="55686"/>
                </a:lnTo>
                <a:lnTo>
                  <a:pt x="16322" y="54726"/>
                </a:lnTo>
                <a:lnTo>
                  <a:pt x="14401" y="52806"/>
                </a:lnTo>
                <a:lnTo>
                  <a:pt x="12481" y="50886"/>
                </a:lnTo>
                <a:lnTo>
                  <a:pt x="11521" y="48006"/>
                </a:lnTo>
                <a:lnTo>
                  <a:pt x="11521" y="31683"/>
                </a:lnTo>
                <a:lnTo>
                  <a:pt x="7680" y="34564"/>
                </a:lnTo>
                <a:lnTo>
                  <a:pt x="3840" y="37444"/>
                </a:lnTo>
                <a:lnTo>
                  <a:pt x="2880" y="40325"/>
                </a:lnTo>
                <a:lnTo>
                  <a:pt x="960" y="42245"/>
                </a:lnTo>
                <a:lnTo>
                  <a:pt x="0" y="45125"/>
                </a:lnTo>
                <a:lnTo>
                  <a:pt x="0" y="52806"/>
                </a:lnTo>
                <a:lnTo>
                  <a:pt x="1920" y="56647"/>
                </a:lnTo>
                <a:lnTo>
                  <a:pt x="4800" y="59527"/>
                </a:lnTo>
                <a:lnTo>
                  <a:pt x="7680" y="62407"/>
                </a:lnTo>
                <a:lnTo>
                  <a:pt x="10561" y="63367"/>
                </a:lnTo>
                <a:lnTo>
                  <a:pt x="20162" y="63367"/>
                </a:lnTo>
                <a:lnTo>
                  <a:pt x="22082" y="62407"/>
                </a:lnTo>
                <a:lnTo>
                  <a:pt x="24002" y="61447"/>
                </a:lnTo>
                <a:lnTo>
                  <a:pt x="27843" y="58567"/>
                </a:lnTo>
                <a:lnTo>
                  <a:pt x="34564" y="53766"/>
                </a:lnTo>
                <a:lnTo>
                  <a:pt x="34564" y="59527"/>
                </a:lnTo>
                <a:lnTo>
                  <a:pt x="36484" y="61447"/>
                </a:lnTo>
                <a:lnTo>
                  <a:pt x="37444" y="63367"/>
                </a:lnTo>
                <a:lnTo>
                  <a:pt x="46085" y="63367"/>
                </a:lnTo>
                <a:lnTo>
                  <a:pt x="50886" y="60487"/>
                </a:lnTo>
                <a:lnTo>
                  <a:pt x="55686" y="53766"/>
                </a:lnTo>
                <a:lnTo>
                  <a:pt x="55686" y="499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6" name="object 616"/>
          <p:cNvSpPr/>
          <p:nvPr/>
        </p:nvSpPr>
        <p:spPr>
          <a:xfrm>
            <a:off x="4553376" y="7675016"/>
            <a:ext cx="4800" cy="15361"/>
          </a:xfrm>
          <a:custGeom>
            <a:avLst/>
            <a:gdLst/>
            <a:ahLst/>
            <a:cxnLst/>
            <a:rect l="l" t="t" r="r" b="b"/>
            <a:pathLst>
              <a:path w="4800" h="15361">
                <a:moveTo>
                  <a:pt x="0" y="15361"/>
                </a:moveTo>
                <a:lnTo>
                  <a:pt x="0" y="12481"/>
                </a:lnTo>
                <a:lnTo>
                  <a:pt x="960" y="10561"/>
                </a:lnTo>
                <a:lnTo>
                  <a:pt x="1920" y="8641"/>
                </a:lnTo>
                <a:lnTo>
                  <a:pt x="4800" y="0"/>
                </a:lnTo>
                <a:lnTo>
                  <a:pt x="0" y="1920"/>
                </a:lnTo>
                <a:lnTo>
                  <a:pt x="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7" name="object 617"/>
          <p:cNvSpPr/>
          <p:nvPr/>
        </p:nvSpPr>
        <p:spPr>
          <a:xfrm>
            <a:off x="4598502" y="7645252"/>
            <a:ext cx="66233" cy="62407"/>
          </a:xfrm>
          <a:custGeom>
            <a:avLst/>
            <a:gdLst/>
            <a:ahLst/>
            <a:cxnLst/>
            <a:rect l="l" t="t" r="r" b="b"/>
            <a:pathLst>
              <a:path w="66233" h="62407">
                <a:moveTo>
                  <a:pt x="66233" y="62407"/>
                </a:moveTo>
                <a:lnTo>
                  <a:pt x="66233" y="60487"/>
                </a:lnTo>
                <a:lnTo>
                  <a:pt x="63352" y="60487"/>
                </a:lnTo>
                <a:lnTo>
                  <a:pt x="61432" y="59527"/>
                </a:lnTo>
                <a:lnTo>
                  <a:pt x="60472" y="59527"/>
                </a:lnTo>
                <a:lnTo>
                  <a:pt x="59512" y="58567"/>
                </a:lnTo>
                <a:lnTo>
                  <a:pt x="58552" y="57607"/>
                </a:lnTo>
                <a:lnTo>
                  <a:pt x="57591" y="56647"/>
                </a:lnTo>
                <a:lnTo>
                  <a:pt x="57591" y="54726"/>
                </a:lnTo>
                <a:lnTo>
                  <a:pt x="56631" y="52806"/>
                </a:lnTo>
                <a:lnTo>
                  <a:pt x="56631" y="13441"/>
                </a:lnTo>
                <a:lnTo>
                  <a:pt x="55671" y="10561"/>
                </a:lnTo>
                <a:lnTo>
                  <a:pt x="53751" y="6720"/>
                </a:lnTo>
                <a:lnTo>
                  <a:pt x="51831" y="3840"/>
                </a:lnTo>
                <a:lnTo>
                  <a:pt x="49911" y="2880"/>
                </a:lnTo>
                <a:lnTo>
                  <a:pt x="47030" y="960"/>
                </a:lnTo>
                <a:lnTo>
                  <a:pt x="44150" y="0"/>
                </a:lnTo>
                <a:lnTo>
                  <a:pt x="34549" y="0"/>
                </a:lnTo>
                <a:lnTo>
                  <a:pt x="27828" y="4800"/>
                </a:lnTo>
                <a:lnTo>
                  <a:pt x="21122" y="13441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9601"/>
                </a:lnTo>
                <a:lnTo>
                  <a:pt x="2880" y="9601"/>
                </a:lnTo>
                <a:lnTo>
                  <a:pt x="3840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25" y="10561"/>
                </a:lnTo>
                <a:lnTo>
                  <a:pt x="9601" y="11521"/>
                </a:lnTo>
                <a:lnTo>
                  <a:pt x="9601" y="14401"/>
                </a:lnTo>
                <a:lnTo>
                  <a:pt x="10561" y="19202"/>
                </a:lnTo>
                <a:lnTo>
                  <a:pt x="10561" y="52806"/>
                </a:lnTo>
                <a:lnTo>
                  <a:pt x="9601" y="56647"/>
                </a:lnTo>
                <a:lnTo>
                  <a:pt x="8625" y="57607"/>
                </a:lnTo>
                <a:lnTo>
                  <a:pt x="7680" y="59527"/>
                </a:lnTo>
                <a:lnTo>
                  <a:pt x="5745" y="60487"/>
                </a:lnTo>
                <a:lnTo>
                  <a:pt x="960" y="60487"/>
                </a:lnTo>
                <a:lnTo>
                  <a:pt x="960" y="62407"/>
                </a:lnTo>
                <a:lnTo>
                  <a:pt x="30708" y="62407"/>
                </a:lnTo>
                <a:lnTo>
                  <a:pt x="30708" y="60487"/>
                </a:lnTo>
                <a:lnTo>
                  <a:pt x="27828" y="60487"/>
                </a:lnTo>
                <a:lnTo>
                  <a:pt x="24963" y="59527"/>
                </a:lnTo>
                <a:lnTo>
                  <a:pt x="23987" y="59527"/>
                </a:lnTo>
                <a:lnTo>
                  <a:pt x="23027" y="58567"/>
                </a:lnTo>
                <a:lnTo>
                  <a:pt x="22082" y="57607"/>
                </a:lnTo>
                <a:lnTo>
                  <a:pt x="22082" y="56647"/>
                </a:lnTo>
                <a:lnTo>
                  <a:pt x="21122" y="55686"/>
                </a:lnTo>
                <a:lnTo>
                  <a:pt x="21122" y="17282"/>
                </a:lnTo>
                <a:lnTo>
                  <a:pt x="25907" y="11521"/>
                </a:lnTo>
                <a:lnTo>
                  <a:pt x="31668" y="8641"/>
                </a:lnTo>
                <a:lnTo>
                  <a:pt x="40309" y="8641"/>
                </a:lnTo>
                <a:lnTo>
                  <a:pt x="42230" y="9601"/>
                </a:lnTo>
                <a:lnTo>
                  <a:pt x="44150" y="12496"/>
                </a:lnTo>
                <a:lnTo>
                  <a:pt x="45110" y="14401"/>
                </a:lnTo>
                <a:lnTo>
                  <a:pt x="46070" y="18242"/>
                </a:lnTo>
                <a:lnTo>
                  <a:pt x="46070" y="54726"/>
                </a:lnTo>
                <a:lnTo>
                  <a:pt x="45110" y="56647"/>
                </a:lnTo>
                <a:lnTo>
                  <a:pt x="44150" y="57607"/>
                </a:lnTo>
                <a:lnTo>
                  <a:pt x="43190" y="58567"/>
                </a:lnTo>
                <a:lnTo>
                  <a:pt x="42230" y="59527"/>
                </a:lnTo>
                <a:lnTo>
                  <a:pt x="40309" y="60487"/>
                </a:lnTo>
                <a:lnTo>
                  <a:pt x="36469" y="60487"/>
                </a:lnTo>
                <a:lnTo>
                  <a:pt x="36469" y="62407"/>
                </a:lnTo>
                <a:lnTo>
                  <a:pt x="66233" y="624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8" name="object 618"/>
          <p:cNvSpPr/>
          <p:nvPr/>
        </p:nvSpPr>
        <p:spPr>
          <a:xfrm>
            <a:off x="4665695" y="7647188"/>
            <a:ext cx="67193" cy="62392"/>
          </a:xfrm>
          <a:custGeom>
            <a:avLst/>
            <a:gdLst/>
            <a:ahLst/>
            <a:cxnLst/>
            <a:rect l="l" t="t" r="r" b="b"/>
            <a:pathLst>
              <a:path w="67193" h="62392">
                <a:moveTo>
                  <a:pt x="59527" y="52791"/>
                </a:moveTo>
                <a:lnTo>
                  <a:pt x="58552" y="51831"/>
                </a:lnTo>
                <a:lnTo>
                  <a:pt x="57591" y="50871"/>
                </a:lnTo>
                <a:lnTo>
                  <a:pt x="57591" y="47990"/>
                </a:lnTo>
                <a:lnTo>
                  <a:pt x="56631" y="44150"/>
                </a:lnTo>
                <a:lnTo>
                  <a:pt x="56631" y="0"/>
                </a:lnTo>
                <a:lnTo>
                  <a:pt x="36469" y="0"/>
                </a:lnTo>
                <a:lnTo>
                  <a:pt x="36469" y="2865"/>
                </a:lnTo>
                <a:lnTo>
                  <a:pt x="43190" y="2865"/>
                </a:lnTo>
                <a:lnTo>
                  <a:pt x="44165" y="4785"/>
                </a:lnTo>
                <a:lnTo>
                  <a:pt x="45125" y="5745"/>
                </a:lnTo>
                <a:lnTo>
                  <a:pt x="46070" y="7665"/>
                </a:lnTo>
                <a:lnTo>
                  <a:pt x="46070" y="46070"/>
                </a:lnTo>
                <a:lnTo>
                  <a:pt x="43190" y="48950"/>
                </a:lnTo>
                <a:lnTo>
                  <a:pt x="40325" y="50871"/>
                </a:lnTo>
                <a:lnTo>
                  <a:pt x="37444" y="52791"/>
                </a:lnTo>
                <a:lnTo>
                  <a:pt x="35524" y="53751"/>
                </a:lnTo>
                <a:lnTo>
                  <a:pt x="32628" y="54711"/>
                </a:lnTo>
                <a:lnTo>
                  <a:pt x="27843" y="54711"/>
                </a:lnTo>
                <a:lnTo>
                  <a:pt x="25923" y="53751"/>
                </a:lnTo>
                <a:lnTo>
                  <a:pt x="24003" y="51831"/>
                </a:lnTo>
                <a:lnTo>
                  <a:pt x="22082" y="49910"/>
                </a:lnTo>
                <a:lnTo>
                  <a:pt x="21122" y="46070"/>
                </a:lnTo>
                <a:lnTo>
                  <a:pt x="21122" y="0"/>
                </a:lnTo>
                <a:lnTo>
                  <a:pt x="0" y="0"/>
                </a:lnTo>
                <a:lnTo>
                  <a:pt x="0" y="2865"/>
                </a:lnTo>
                <a:lnTo>
                  <a:pt x="4800" y="2865"/>
                </a:lnTo>
                <a:lnTo>
                  <a:pt x="6720" y="3840"/>
                </a:lnTo>
                <a:lnTo>
                  <a:pt x="7680" y="3840"/>
                </a:lnTo>
                <a:lnTo>
                  <a:pt x="8641" y="4785"/>
                </a:lnTo>
                <a:lnTo>
                  <a:pt x="8641" y="5745"/>
                </a:lnTo>
                <a:lnTo>
                  <a:pt x="9601" y="6705"/>
                </a:lnTo>
                <a:lnTo>
                  <a:pt x="9601" y="44150"/>
                </a:lnTo>
                <a:lnTo>
                  <a:pt x="10561" y="48950"/>
                </a:lnTo>
                <a:lnTo>
                  <a:pt x="11521" y="51831"/>
                </a:lnTo>
                <a:lnTo>
                  <a:pt x="12481" y="54711"/>
                </a:lnTo>
                <a:lnTo>
                  <a:pt x="14401" y="57591"/>
                </a:lnTo>
                <a:lnTo>
                  <a:pt x="16322" y="59512"/>
                </a:lnTo>
                <a:lnTo>
                  <a:pt x="19202" y="61432"/>
                </a:lnTo>
                <a:lnTo>
                  <a:pt x="22082" y="62392"/>
                </a:lnTo>
                <a:lnTo>
                  <a:pt x="28803" y="62392"/>
                </a:lnTo>
                <a:lnTo>
                  <a:pt x="31683" y="61432"/>
                </a:lnTo>
                <a:lnTo>
                  <a:pt x="34564" y="60472"/>
                </a:lnTo>
                <a:lnTo>
                  <a:pt x="37444" y="58552"/>
                </a:lnTo>
                <a:lnTo>
                  <a:pt x="41285" y="54711"/>
                </a:lnTo>
                <a:lnTo>
                  <a:pt x="46070" y="49910"/>
                </a:lnTo>
                <a:lnTo>
                  <a:pt x="46070" y="62392"/>
                </a:lnTo>
                <a:lnTo>
                  <a:pt x="48966" y="62392"/>
                </a:lnTo>
                <a:lnTo>
                  <a:pt x="67193" y="54711"/>
                </a:lnTo>
                <a:lnTo>
                  <a:pt x="66233" y="52791"/>
                </a:lnTo>
                <a:lnTo>
                  <a:pt x="64312" y="53751"/>
                </a:lnTo>
                <a:lnTo>
                  <a:pt x="59527" y="53751"/>
                </a:lnTo>
                <a:lnTo>
                  <a:pt x="59527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9" name="object 619"/>
          <p:cNvSpPr/>
          <p:nvPr/>
        </p:nvSpPr>
        <p:spPr>
          <a:xfrm>
            <a:off x="4738649" y="7613583"/>
            <a:ext cx="53766" cy="94076"/>
          </a:xfrm>
          <a:custGeom>
            <a:avLst/>
            <a:gdLst/>
            <a:ahLst/>
            <a:cxnLst/>
            <a:rect l="l" t="t" r="r" b="b"/>
            <a:pathLst>
              <a:path w="53766" h="94076">
                <a:moveTo>
                  <a:pt x="11521" y="85435"/>
                </a:moveTo>
                <a:lnTo>
                  <a:pt x="10561" y="86395"/>
                </a:lnTo>
                <a:lnTo>
                  <a:pt x="9601" y="88315"/>
                </a:lnTo>
                <a:lnTo>
                  <a:pt x="8641" y="89275"/>
                </a:lnTo>
                <a:lnTo>
                  <a:pt x="7680" y="90236"/>
                </a:lnTo>
                <a:lnTo>
                  <a:pt x="5760" y="91196"/>
                </a:lnTo>
                <a:lnTo>
                  <a:pt x="4800" y="92156"/>
                </a:lnTo>
                <a:lnTo>
                  <a:pt x="0" y="92156"/>
                </a:lnTo>
                <a:lnTo>
                  <a:pt x="0" y="94076"/>
                </a:lnTo>
                <a:lnTo>
                  <a:pt x="36484" y="94076"/>
                </a:lnTo>
                <a:lnTo>
                  <a:pt x="36484" y="92156"/>
                </a:lnTo>
                <a:lnTo>
                  <a:pt x="27843" y="92156"/>
                </a:lnTo>
                <a:lnTo>
                  <a:pt x="25923" y="91196"/>
                </a:lnTo>
                <a:lnTo>
                  <a:pt x="24003" y="89275"/>
                </a:lnTo>
                <a:lnTo>
                  <a:pt x="23042" y="87355"/>
                </a:lnTo>
                <a:lnTo>
                  <a:pt x="22082" y="83515"/>
                </a:lnTo>
                <a:lnTo>
                  <a:pt x="22082" y="38389"/>
                </a:lnTo>
                <a:lnTo>
                  <a:pt x="38404" y="38389"/>
                </a:lnTo>
                <a:lnTo>
                  <a:pt x="38404" y="33604"/>
                </a:lnTo>
                <a:lnTo>
                  <a:pt x="22082" y="33604"/>
                </a:lnTo>
                <a:lnTo>
                  <a:pt x="22082" y="20162"/>
                </a:lnTo>
                <a:lnTo>
                  <a:pt x="23042" y="14401"/>
                </a:lnTo>
                <a:lnTo>
                  <a:pt x="23042" y="11521"/>
                </a:lnTo>
                <a:lnTo>
                  <a:pt x="24003" y="9601"/>
                </a:lnTo>
                <a:lnTo>
                  <a:pt x="24963" y="7680"/>
                </a:lnTo>
                <a:lnTo>
                  <a:pt x="25923" y="6720"/>
                </a:lnTo>
                <a:lnTo>
                  <a:pt x="27843" y="5760"/>
                </a:lnTo>
                <a:lnTo>
                  <a:pt x="29763" y="4800"/>
                </a:lnTo>
                <a:lnTo>
                  <a:pt x="33604" y="4800"/>
                </a:lnTo>
                <a:lnTo>
                  <a:pt x="34564" y="5760"/>
                </a:lnTo>
                <a:lnTo>
                  <a:pt x="36484" y="6720"/>
                </a:lnTo>
                <a:lnTo>
                  <a:pt x="37444" y="7680"/>
                </a:lnTo>
                <a:lnTo>
                  <a:pt x="39364" y="8641"/>
                </a:lnTo>
                <a:lnTo>
                  <a:pt x="40325" y="11521"/>
                </a:lnTo>
                <a:lnTo>
                  <a:pt x="42245" y="13441"/>
                </a:lnTo>
                <a:lnTo>
                  <a:pt x="43205" y="15361"/>
                </a:lnTo>
                <a:lnTo>
                  <a:pt x="44165" y="16322"/>
                </a:lnTo>
                <a:lnTo>
                  <a:pt x="46085" y="16322"/>
                </a:lnTo>
                <a:lnTo>
                  <a:pt x="47045" y="17266"/>
                </a:lnTo>
                <a:lnTo>
                  <a:pt x="48966" y="17266"/>
                </a:lnTo>
                <a:lnTo>
                  <a:pt x="50886" y="16322"/>
                </a:lnTo>
                <a:lnTo>
                  <a:pt x="51846" y="15361"/>
                </a:lnTo>
                <a:lnTo>
                  <a:pt x="52806" y="14401"/>
                </a:lnTo>
                <a:lnTo>
                  <a:pt x="53766" y="12481"/>
                </a:lnTo>
                <a:lnTo>
                  <a:pt x="53766" y="8641"/>
                </a:lnTo>
                <a:lnTo>
                  <a:pt x="51846" y="6720"/>
                </a:lnTo>
                <a:lnTo>
                  <a:pt x="49926" y="4800"/>
                </a:lnTo>
                <a:lnTo>
                  <a:pt x="45125" y="1920"/>
                </a:lnTo>
                <a:lnTo>
                  <a:pt x="41285" y="0"/>
                </a:lnTo>
                <a:lnTo>
                  <a:pt x="31683" y="0"/>
                </a:lnTo>
                <a:lnTo>
                  <a:pt x="26883" y="1920"/>
                </a:lnTo>
                <a:lnTo>
                  <a:pt x="23042" y="3840"/>
                </a:lnTo>
                <a:lnTo>
                  <a:pt x="19202" y="6720"/>
                </a:lnTo>
                <a:lnTo>
                  <a:pt x="16322" y="10561"/>
                </a:lnTo>
                <a:lnTo>
                  <a:pt x="14401" y="14401"/>
                </a:lnTo>
                <a:lnTo>
                  <a:pt x="12481" y="18242"/>
                </a:lnTo>
                <a:lnTo>
                  <a:pt x="11521" y="24003"/>
                </a:lnTo>
                <a:lnTo>
                  <a:pt x="11521" y="33604"/>
                </a:lnTo>
                <a:lnTo>
                  <a:pt x="0" y="33604"/>
                </a:lnTo>
                <a:lnTo>
                  <a:pt x="0" y="38389"/>
                </a:lnTo>
                <a:lnTo>
                  <a:pt x="11521" y="38389"/>
                </a:lnTo>
                <a:lnTo>
                  <a:pt x="11521" y="85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0" name="object 620"/>
          <p:cNvSpPr/>
          <p:nvPr/>
        </p:nvSpPr>
        <p:spPr>
          <a:xfrm>
            <a:off x="4782814" y="7645252"/>
            <a:ext cx="55671" cy="63367"/>
          </a:xfrm>
          <a:custGeom>
            <a:avLst/>
            <a:gdLst/>
            <a:ahLst/>
            <a:cxnLst/>
            <a:rect l="l" t="t" r="r" b="b"/>
            <a:pathLst>
              <a:path w="55671" h="63367">
                <a:moveTo>
                  <a:pt x="47030" y="54726"/>
                </a:moveTo>
                <a:lnTo>
                  <a:pt x="46070" y="54726"/>
                </a:lnTo>
                <a:lnTo>
                  <a:pt x="46070" y="53766"/>
                </a:lnTo>
                <a:lnTo>
                  <a:pt x="45110" y="53766"/>
                </a:lnTo>
                <a:lnTo>
                  <a:pt x="45110" y="15361"/>
                </a:lnTo>
                <a:lnTo>
                  <a:pt x="44150" y="11521"/>
                </a:lnTo>
                <a:lnTo>
                  <a:pt x="43190" y="9601"/>
                </a:lnTo>
                <a:lnTo>
                  <a:pt x="42230" y="6720"/>
                </a:lnTo>
                <a:lnTo>
                  <a:pt x="40325" y="3840"/>
                </a:lnTo>
                <a:lnTo>
                  <a:pt x="37429" y="2880"/>
                </a:lnTo>
                <a:lnTo>
                  <a:pt x="34549" y="960"/>
                </a:lnTo>
                <a:lnTo>
                  <a:pt x="29763" y="0"/>
                </a:lnTo>
                <a:lnTo>
                  <a:pt x="17266" y="0"/>
                </a:lnTo>
                <a:lnTo>
                  <a:pt x="12481" y="1935"/>
                </a:lnTo>
                <a:lnTo>
                  <a:pt x="8641" y="4800"/>
                </a:lnTo>
                <a:lnTo>
                  <a:pt x="4800" y="7680"/>
                </a:lnTo>
                <a:lnTo>
                  <a:pt x="2880" y="11521"/>
                </a:lnTo>
                <a:lnTo>
                  <a:pt x="2880" y="19202"/>
                </a:lnTo>
                <a:lnTo>
                  <a:pt x="3840" y="20162"/>
                </a:lnTo>
                <a:lnTo>
                  <a:pt x="4800" y="21122"/>
                </a:lnTo>
                <a:lnTo>
                  <a:pt x="6720" y="22082"/>
                </a:lnTo>
                <a:lnTo>
                  <a:pt x="9601" y="22082"/>
                </a:lnTo>
                <a:lnTo>
                  <a:pt x="11521" y="21122"/>
                </a:lnTo>
                <a:lnTo>
                  <a:pt x="12481" y="20162"/>
                </a:lnTo>
                <a:lnTo>
                  <a:pt x="13426" y="19202"/>
                </a:lnTo>
                <a:lnTo>
                  <a:pt x="13426" y="9601"/>
                </a:lnTo>
                <a:lnTo>
                  <a:pt x="14401" y="7680"/>
                </a:lnTo>
                <a:lnTo>
                  <a:pt x="16322" y="6720"/>
                </a:lnTo>
                <a:lnTo>
                  <a:pt x="17266" y="4800"/>
                </a:lnTo>
                <a:lnTo>
                  <a:pt x="20147" y="3840"/>
                </a:lnTo>
                <a:lnTo>
                  <a:pt x="25923" y="3840"/>
                </a:lnTo>
                <a:lnTo>
                  <a:pt x="28803" y="5775"/>
                </a:lnTo>
                <a:lnTo>
                  <a:pt x="30708" y="7680"/>
                </a:lnTo>
                <a:lnTo>
                  <a:pt x="32644" y="9601"/>
                </a:lnTo>
                <a:lnTo>
                  <a:pt x="33604" y="14401"/>
                </a:lnTo>
                <a:lnTo>
                  <a:pt x="33604" y="22082"/>
                </a:lnTo>
                <a:lnTo>
                  <a:pt x="23042" y="25923"/>
                </a:lnTo>
                <a:lnTo>
                  <a:pt x="16322" y="29763"/>
                </a:lnTo>
                <a:lnTo>
                  <a:pt x="13426" y="38404"/>
                </a:lnTo>
                <a:lnTo>
                  <a:pt x="15361" y="35524"/>
                </a:lnTo>
                <a:lnTo>
                  <a:pt x="17266" y="33604"/>
                </a:lnTo>
                <a:lnTo>
                  <a:pt x="21107" y="31683"/>
                </a:lnTo>
                <a:lnTo>
                  <a:pt x="23042" y="30723"/>
                </a:lnTo>
                <a:lnTo>
                  <a:pt x="26868" y="28803"/>
                </a:lnTo>
                <a:lnTo>
                  <a:pt x="33604" y="26883"/>
                </a:lnTo>
                <a:lnTo>
                  <a:pt x="33604" y="49926"/>
                </a:lnTo>
                <a:lnTo>
                  <a:pt x="28803" y="53766"/>
                </a:lnTo>
                <a:lnTo>
                  <a:pt x="23987" y="55686"/>
                </a:lnTo>
                <a:lnTo>
                  <a:pt x="18242" y="55686"/>
                </a:lnTo>
                <a:lnTo>
                  <a:pt x="16322" y="54726"/>
                </a:lnTo>
                <a:lnTo>
                  <a:pt x="14401" y="52806"/>
                </a:lnTo>
                <a:lnTo>
                  <a:pt x="12481" y="50886"/>
                </a:lnTo>
                <a:lnTo>
                  <a:pt x="11521" y="48006"/>
                </a:lnTo>
                <a:lnTo>
                  <a:pt x="11521" y="31683"/>
                </a:lnTo>
                <a:lnTo>
                  <a:pt x="6720" y="34564"/>
                </a:lnTo>
                <a:lnTo>
                  <a:pt x="3840" y="37444"/>
                </a:lnTo>
                <a:lnTo>
                  <a:pt x="1920" y="40325"/>
                </a:lnTo>
                <a:lnTo>
                  <a:pt x="960" y="42245"/>
                </a:lnTo>
                <a:lnTo>
                  <a:pt x="0" y="45125"/>
                </a:lnTo>
                <a:lnTo>
                  <a:pt x="0" y="52806"/>
                </a:lnTo>
                <a:lnTo>
                  <a:pt x="1920" y="56647"/>
                </a:lnTo>
                <a:lnTo>
                  <a:pt x="3840" y="59527"/>
                </a:lnTo>
                <a:lnTo>
                  <a:pt x="6720" y="62407"/>
                </a:lnTo>
                <a:lnTo>
                  <a:pt x="10561" y="63367"/>
                </a:lnTo>
                <a:lnTo>
                  <a:pt x="20147" y="63367"/>
                </a:lnTo>
                <a:lnTo>
                  <a:pt x="22082" y="62407"/>
                </a:lnTo>
                <a:lnTo>
                  <a:pt x="23987" y="61447"/>
                </a:lnTo>
                <a:lnTo>
                  <a:pt x="27828" y="58567"/>
                </a:lnTo>
                <a:lnTo>
                  <a:pt x="33604" y="53766"/>
                </a:lnTo>
                <a:lnTo>
                  <a:pt x="33604" y="57607"/>
                </a:lnTo>
                <a:lnTo>
                  <a:pt x="34549" y="59527"/>
                </a:lnTo>
                <a:lnTo>
                  <a:pt x="35509" y="61447"/>
                </a:lnTo>
                <a:lnTo>
                  <a:pt x="37429" y="63367"/>
                </a:lnTo>
                <a:lnTo>
                  <a:pt x="45110" y="63367"/>
                </a:lnTo>
                <a:lnTo>
                  <a:pt x="49911" y="60487"/>
                </a:lnTo>
                <a:lnTo>
                  <a:pt x="55671" y="53766"/>
                </a:lnTo>
                <a:lnTo>
                  <a:pt x="55671" y="49926"/>
                </a:lnTo>
                <a:lnTo>
                  <a:pt x="52791" y="52806"/>
                </a:lnTo>
                <a:lnTo>
                  <a:pt x="50871" y="54726"/>
                </a:lnTo>
                <a:lnTo>
                  <a:pt x="48950" y="54726"/>
                </a:lnTo>
                <a:lnTo>
                  <a:pt x="48950" y="55686"/>
                </a:lnTo>
                <a:lnTo>
                  <a:pt x="47030" y="55686"/>
                </a:lnTo>
                <a:lnTo>
                  <a:pt x="47030" y="547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1" name="object 621"/>
          <p:cNvSpPr/>
          <p:nvPr/>
        </p:nvSpPr>
        <p:spPr>
          <a:xfrm>
            <a:off x="4794336" y="7675016"/>
            <a:ext cx="4800" cy="15361"/>
          </a:xfrm>
          <a:custGeom>
            <a:avLst/>
            <a:gdLst/>
            <a:ahLst/>
            <a:cxnLst/>
            <a:rect l="l" t="t" r="r" b="b"/>
            <a:pathLst>
              <a:path w="4800" h="15361">
                <a:moveTo>
                  <a:pt x="0" y="15361"/>
                </a:moveTo>
                <a:lnTo>
                  <a:pt x="0" y="12481"/>
                </a:lnTo>
                <a:lnTo>
                  <a:pt x="960" y="10561"/>
                </a:lnTo>
                <a:lnTo>
                  <a:pt x="1904" y="8641"/>
                </a:lnTo>
                <a:lnTo>
                  <a:pt x="4800" y="0"/>
                </a:lnTo>
                <a:lnTo>
                  <a:pt x="0" y="1920"/>
                </a:lnTo>
                <a:lnTo>
                  <a:pt x="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2" name="object 622"/>
          <p:cNvSpPr/>
          <p:nvPr/>
        </p:nvSpPr>
        <p:spPr>
          <a:xfrm>
            <a:off x="4843287" y="7645252"/>
            <a:ext cx="50871" cy="64328"/>
          </a:xfrm>
          <a:custGeom>
            <a:avLst/>
            <a:gdLst/>
            <a:ahLst/>
            <a:cxnLst/>
            <a:rect l="l" t="t" r="r" b="b"/>
            <a:pathLst>
              <a:path w="50871" h="64328">
                <a:moveTo>
                  <a:pt x="1920" y="49926"/>
                </a:moveTo>
                <a:lnTo>
                  <a:pt x="7680" y="55686"/>
                </a:lnTo>
                <a:lnTo>
                  <a:pt x="12481" y="61447"/>
                </a:lnTo>
                <a:lnTo>
                  <a:pt x="18242" y="64328"/>
                </a:lnTo>
                <a:lnTo>
                  <a:pt x="30723" y="64328"/>
                </a:lnTo>
                <a:lnTo>
                  <a:pt x="36484" y="62407"/>
                </a:lnTo>
                <a:lnTo>
                  <a:pt x="41285" y="57607"/>
                </a:lnTo>
                <a:lnTo>
                  <a:pt x="46085" y="53766"/>
                </a:lnTo>
                <a:lnTo>
                  <a:pt x="48966" y="47045"/>
                </a:lnTo>
                <a:lnTo>
                  <a:pt x="50871" y="39364"/>
                </a:lnTo>
                <a:lnTo>
                  <a:pt x="48966" y="38404"/>
                </a:lnTo>
                <a:lnTo>
                  <a:pt x="46085" y="44165"/>
                </a:lnTo>
                <a:lnTo>
                  <a:pt x="44165" y="48006"/>
                </a:lnTo>
                <a:lnTo>
                  <a:pt x="41285" y="49926"/>
                </a:lnTo>
                <a:lnTo>
                  <a:pt x="38404" y="52806"/>
                </a:lnTo>
                <a:lnTo>
                  <a:pt x="34564" y="53766"/>
                </a:lnTo>
                <a:lnTo>
                  <a:pt x="24003" y="53766"/>
                </a:lnTo>
                <a:lnTo>
                  <a:pt x="19202" y="50886"/>
                </a:lnTo>
                <a:lnTo>
                  <a:pt x="15361" y="46085"/>
                </a:lnTo>
                <a:lnTo>
                  <a:pt x="12481" y="40325"/>
                </a:lnTo>
                <a:lnTo>
                  <a:pt x="10561" y="33604"/>
                </a:lnTo>
                <a:lnTo>
                  <a:pt x="10561" y="19202"/>
                </a:lnTo>
                <a:lnTo>
                  <a:pt x="12481" y="13441"/>
                </a:lnTo>
                <a:lnTo>
                  <a:pt x="15361" y="9601"/>
                </a:lnTo>
                <a:lnTo>
                  <a:pt x="18242" y="5775"/>
                </a:lnTo>
                <a:lnTo>
                  <a:pt x="22082" y="4800"/>
                </a:lnTo>
                <a:lnTo>
                  <a:pt x="28803" y="4800"/>
                </a:lnTo>
                <a:lnTo>
                  <a:pt x="31683" y="5775"/>
                </a:lnTo>
                <a:lnTo>
                  <a:pt x="32644" y="6720"/>
                </a:lnTo>
                <a:lnTo>
                  <a:pt x="34564" y="7680"/>
                </a:lnTo>
                <a:lnTo>
                  <a:pt x="35524" y="9601"/>
                </a:lnTo>
                <a:lnTo>
                  <a:pt x="35524" y="15361"/>
                </a:lnTo>
                <a:lnTo>
                  <a:pt x="36484" y="17282"/>
                </a:lnTo>
                <a:lnTo>
                  <a:pt x="37444" y="18242"/>
                </a:lnTo>
                <a:lnTo>
                  <a:pt x="38404" y="19202"/>
                </a:lnTo>
                <a:lnTo>
                  <a:pt x="40325" y="20162"/>
                </a:lnTo>
                <a:lnTo>
                  <a:pt x="46085" y="20162"/>
                </a:lnTo>
                <a:lnTo>
                  <a:pt x="47045" y="19202"/>
                </a:lnTo>
                <a:lnTo>
                  <a:pt x="48006" y="18242"/>
                </a:lnTo>
                <a:lnTo>
                  <a:pt x="48966" y="16337"/>
                </a:lnTo>
                <a:lnTo>
                  <a:pt x="48966" y="11521"/>
                </a:lnTo>
                <a:lnTo>
                  <a:pt x="47045" y="7680"/>
                </a:lnTo>
                <a:lnTo>
                  <a:pt x="43205" y="4800"/>
                </a:lnTo>
                <a:lnTo>
                  <a:pt x="39364" y="1935"/>
                </a:lnTo>
                <a:lnTo>
                  <a:pt x="34564" y="0"/>
                </a:lnTo>
                <a:lnTo>
                  <a:pt x="20162" y="0"/>
                </a:lnTo>
                <a:lnTo>
                  <a:pt x="13441" y="2880"/>
                </a:lnTo>
                <a:lnTo>
                  <a:pt x="7680" y="8641"/>
                </a:lnTo>
                <a:lnTo>
                  <a:pt x="2880" y="15361"/>
                </a:lnTo>
                <a:lnTo>
                  <a:pt x="0" y="23042"/>
                </a:lnTo>
                <a:lnTo>
                  <a:pt x="0" y="42245"/>
                </a:lnTo>
                <a:lnTo>
                  <a:pt x="1920" y="499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3" name="object 623"/>
          <p:cNvSpPr/>
          <p:nvPr/>
        </p:nvSpPr>
        <p:spPr>
          <a:xfrm>
            <a:off x="4899934" y="7627025"/>
            <a:ext cx="36469" cy="81594"/>
          </a:xfrm>
          <a:custGeom>
            <a:avLst/>
            <a:gdLst/>
            <a:ahLst/>
            <a:cxnLst/>
            <a:rect l="l" t="t" r="r" b="b"/>
            <a:pathLst>
              <a:path w="36469" h="81594">
                <a:moveTo>
                  <a:pt x="10561" y="74874"/>
                </a:moveTo>
                <a:lnTo>
                  <a:pt x="11506" y="77754"/>
                </a:lnTo>
                <a:lnTo>
                  <a:pt x="13441" y="78714"/>
                </a:lnTo>
                <a:lnTo>
                  <a:pt x="15346" y="79674"/>
                </a:lnTo>
                <a:lnTo>
                  <a:pt x="17282" y="81594"/>
                </a:lnTo>
                <a:lnTo>
                  <a:pt x="23987" y="81594"/>
                </a:lnTo>
                <a:lnTo>
                  <a:pt x="26868" y="80634"/>
                </a:lnTo>
                <a:lnTo>
                  <a:pt x="29748" y="78714"/>
                </a:lnTo>
                <a:lnTo>
                  <a:pt x="32628" y="75834"/>
                </a:lnTo>
                <a:lnTo>
                  <a:pt x="34549" y="72953"/>
                </a:lnTo>
                <a:lnTo>
                  <a:pt x="36469" y="69113"/>
                </a:lnTo>
                <a:lnTo>
                  <a:pt x="33588" y="69113"/>
                </a:lnTo>
                <a:lnTo>
                  <a:pt x="32628" y="70073"/>
                </a:lnTo>
                <a:lnTo>
                  <a:pt x="31668" y="71993"/>
                </a:lnTo>
                <a:lnTo>
                  <a:pt x="30708" y="72953"/>
                </a:lnTo>
                <a:lnTo>
                  <a:pt x="28788" y="73913"/>
                </a:lnTo>
                <a:lnTo>
                  <a:pt x="24947" y="73913"/>
                </a:lnTo>
                <a:lnTo>
                  <a:pt x="23027" y="72953"/>
                </a:lnTo>
                <a:lnTo>
                  <a:pt x="22067" y="71993"/>
                </a:lnTo>
                <a:lnTo>
                  <a:pt x="21122" y="71033"/>
                </a:lnTo>
                <a:lnTo>
                  <a:pt x="20147" y="68153"/>
                </a:lnTo>
                <a:lnTo>
                  <a:pt x="20147" y="24947"/>
                </a:lnTo>
                <a:lnTo>
                  <a:pt x="34549" y="24947"/>
                </a:lnTo>
                <a:lnTo>
                  <a:pt x="34549" y="20162"/>
                </a:lnTo>
                <a:lnTo>
                  <a:pt x="20147" y="20162"/>
                </a:lnTo>
                <a:lnTo>
                  <a:pt x="20147" y="0"/>
                </a:lnTo>
                <a:lnTo>
                  <a:pt x="18227" y="0"/>
                </a:lnTo>
                <a:lnTo>
                  <a:pt x="16306" y="4800"/>
                </a:lnTo>
                <a:lnTo>
                  <a:pt x="15346" y="7665"/>
                </a:lnTo>
                <a:lnTo>
                  <a:pt x="14401" y="9601"/>
                </a:lnTo>
                <a:lnTo>
                  <a:pt x="12466" y="12481"/>
                </a:lnTo>
                <a:lnTo>
                  <a:pt x="9601" y="15346"/>
                </a:lnTo>
                <a:lnTo>
                  <a:pt x="7665" y="18227"/>
                </a:lnTo>
                <a:lnTo>
                  <a:pt x="4785" y="20162"/>
                </a:lnTo>
                <a:lnTo>
                  <a:pt x="1904" y="22067"/>
                </a:lnTo>
                <a:lnTo>
                  <a:pt x="0" y="23027"/>
                </a:lnTo>
                <a:lnTo>
                  <a:pt x="0" y="24947"/>
                </a:lnTo>
                <a:lnTo>
                  <a:pt x="9601" y="24947"/>
                </a:lnTo>
                <a:lnTo>
                  <a:pt x="9601" y="72953"/>
                </a:lnTo>
                <a:lnTo>
                  <a:pt x="10561" y="74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4" name="object 624"/>
          <p:cNvSpPr/>
          <p:nvPr/>
        </p:nvSpPr>
        <p:spPr>
          <a:xfrm>
            <a:off x="4936403" y="7647188"/>
            <a:ext cx="67208" cy="62392"/>
          </a:xfrm>
          <a:custGeom>
            <a:avLst/>
            <a:gdLst/>
            <a:ahLst/>
            <a:cxnLst/>
            <a:rect l="l" t="t" r="r" b="b"/>
            <a:pathLst>
              <a:path w="67208" h="62392">
                <a:moveTo>
                  <a:pt x="59512" y="52791"/>
                </a:moveTo>
                <a:lnTo>
                  <a:pt x="58567" y="51831"/>
                </a:lnTo>
                <a:lnTo>
                  <a:pt x="57607" y="50871"/>
                </a:lnTo>
                <a:lnTo>
                  <a:pt x="57607" y="47990"/>
                </a:lnTo>
                <a:lnTo>
                  <a:pt x="56647" y="44150"/>
                </a:lnTo>
                <a:lnTo>
                  <a:pt x="56647" y="0"/>
                </a:lnTo>
                <a:lnTo>
                  <a:pt x="36484" y="0"/>
                </a:lnTo>
                <a:lnTo>
                  <a:pt x="36484" y="2865"/>
                </a:lnTo>
                <a:lnTo>
                  <a:pt x="43205" y="2865"/>
                </a:lnTo>
                <a:lnTo>
                  <a:pt x="44165" y="4785"/>
                </a:lnTo>
                <a:lnTo>
                  <a:pt x="45125" y="5745"/>
                </a:lnTo>
                <a:lnTo>
                  <a:pt x="46085" y="7665"/>
                </a:lnTo>
                <a:lnTo>
                  <a:pt x="46085" y="46070"/>
                </a:lnTo>
                <a:lnTo>
                  <a:pt x="43205" y="48950"/>
                </a:lnTo>
                <a:lnTo>
                  <a:pt x="40325" y="50871"/>
                </a:lnTo>
                <a:lnTo>
                  <a:pt x="37444" y="52791"/>
                </a:lnTo>
                <a:lnTo>
                  <a:pt x="35524" y="53751"/>
                </a:lnTo>
                <a:lnTo>
                  <a:pt x="32644" y="54711"/>
                </a:lnTo>
                <a:lnTo>
                  <a:pt x="28803" y="54711"/>
                </a:lnTo>
                <a:lnTo>
                  <a:pt x="25923" y="53751"/>
                </a:lnTo>
                <a:lnTo>
                  <a:pt x="24002" y="51831"/>
                </a:lnTo>
                <a:lnTo>
                  <a:pt x="22082" y="49910"/>
                </a:lnTo>
                <a:lnTo>
                  <a:pt x="21122" y="46070"/>
                </a:lnTo>
                <a:lnTo>
                  <a:pt x="21122" y="0"/>
                </a:lnTo>
                <a:lnTo>
                  <a:pt x="0" y="0"/>
                </a:lnTo>
                <a:lnTo>
                  <a:pt x="0" y="2865"/>
                </a:lnTo>
                <a:lnTo>
                  <a:pt x="4800" y="2865"/>
                </a:lnTo>
                <a:lnTo>
                  <a:pt x="6720" y="3840"/>
                </a:lnTo>
                <a:lnTo>
                  <a:pt x="7680" y="3840"/>
                </a:lnTo>
                <a:lnTo>
                  <a:pt x="8641" y="4785"/>
                </a:lnTo>
                <a:lnTo>
                  <a:pt x="9601" y="5745"/>
                </a:lnTo>
                <a:lnTo>
                  <a:pt x="9601" y="6705"/>
                </a:lnTo>
                <a:lnTo>
                  <a:pt x="10561" y="8625"/>
                </a:lnTo>
                <a:lnTo>
                  <a:pt x="10561" y="48950"/>
                </a:lnTo>
                <a:lnTo>
                  <a:pt x="11521" y="51831"/>
                </a:lnTo>
                <a:lnTo>
                  <a:pt x="12481" y="54711"/>
                </a:lnTo>
                <a:lnTo>
                  <a:pt x="14401" y="57591"/>
                </a:lnTo>
                <a:lnTo>
                  <a:pt x="16322" y="59512"/>
                </a:lnTo>
                <a:lnTo>
                  <a:pt x="19202" y="61432"/>
                </a:lnTo>
                <a:lnTo>
                  <a:pt x="22082" y="62392"/>
                </a:lnTo>
                <a:lnTo>
                  <a:pt x="28803" y="62392"/>
                </a:lnTo>
                <a:lnTo>
                  <a:pt x="31683" y="61432"/>
                </a:lnTo>
                <a:lnTo>
                  <a:pt x="34564" y="60472"/>
                </a:lnTo>
                <a:lnTo>
                  <a:pt x="37444" y="58552"/>
                </a:lnTo>
                <a:lnTo>
                  <a:pt x="41285" y="54711"/>
                </a:lnTo>
                <a:lnTo>
                  <a:pt x="46085" y="49910"/>
                </a:lnTo>
                <a:lnTo>
                  <a:pt x="46085" y="62392"/>
                </a:lnTo>
                <a:lnTo>
                  <a:pt x="48966" y="62392"/>
                </a:lnTo>
                <a:lnTo>
                  <a:pt x="67208" y="54711"/>
                </a:lnTo>
                <a:lnTo>
                  <a:pt x="66233" y="52791"/>
                </a:lnTo>
                <a:lnTo>
                  <a:pt x="64328" y="53751"/>
                </a:lnTo>
                <a:lnTo>
                  <a:pt x="59512" y="53751"/>
                </a:lnTo>
                <a:lnTo>
                  <a:pt x="59512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5" name="object 625"/>
          <p:cNvSpPr/>
          <p:nvPr/>
        </p:nvSpPr>
        <p:spPr>
          <a:xfrm>
            <a:off x="5004572" y="7645252"/>
            <a:ext cx="45110" cy="62407"/>
          </a:xfrm>
          <a:custGeom>
            <a:avLst/>
            <a:gdLst/>
            <a:ahLst/>
            <a:cxnLst/>
            <a:rect l="l" t="t" r="r" b="b"/>
            <a:pathLst>
              <a:path w="45110" h="62407">
                <a:moveTo>
                  <a:pt x="18227" y="0"/>
                </a:moveTo>
                <a:lnTo>
                  <a:pt x="0" y="7680"/>
                </a:lnTo>
                <a:lnTo>
                  <a:pt x="944" y="9601"/>
                </a:lnTo>
                <a:lnTo>
                  <a:pt x="2880" y="9601"/>
                </a:lnTo>
                <a:lnTo>
                  <a:pt x="3840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25" y="9601"/>
                </a:lnTo>
                <a:lnTo>
                  <a:pt x="8625" y="10561"/>
                </a:lnTo>
                <a:lnTo>
                  <a:pt x="9585" y="11521"/>
                </a:lnTo>
                <a:lnTo>
                  <a:pt x="9585" y="12496"/>
                </a:lnTo>
                <a:lnTo>
                  <a:pt x="10561" y="14401"/>
                </a:lnTo>
                <a:lnTo>
                  <a:pt x="10561" y="54726"/>
                </a:lnTo>
                <a:lnTo>
                  <a:pt x="9585" y="55686"/>
                </a:lnTo>
                <a:lnTo>
                  <a:pt x="9585" y="56647"/>
                </a:lnTo>
                <a:lnTo>
                  <a:pt x="8625" y="57607"/>
                </a:lnTo>
                <a:lnTo>
                  <a:pt x="7680" y="58567"/>
                </a:lnTo>
                <a:lnTo>
                  <a:pt x="5745" y="59527"/>
                </a:lnTo>
                <a:lnTo>
                  <a:pt x="3840" y="60487"/>
                </a:lnTo>
                <a:lnTo>
                  <a:pt x="944" y="60487"/>
                </a:lnTo>
                <a:lnTo>
                  <a:pt x="944" y="62407"/>
                </a:lnTo>
                <a:lnTo>
                  <a:pt x="31668" y="62407"/>
                </a:lnTo>
                <a:lnTo>
                  <a:pt x="31668" y="60487"/>
                </a:lnTo>
                <a:lnTo>
                  <a:pt x="28788" y="60487"/>
                </a:lnTo>
                <a:lnTo>
                  <a:pt x="26868" y="59527"/>
                </a:lnTo>
                <a:lnTo>
                  <a:pt x="25907" y="58567"/>
                </a:lnTo>
                <a:lnTo>
                  <a:pt x="23987" y="58567"/>
                </a:lnTo>
                <a:lnTo>
                  <a:pt x="23027" y="56647"/>
                </a:lnTo>
                <a:lnTo>
                  <a:pt x="22067" y="55686"/>
                </a:lnTo>
                <a:lnTo>
                  <a:pt x="22067" y="53766"/>
                </a:lnTo>
                <a:lnTo>
                  <a:pt x="21107" y="51846"/>
                </a:lnTo>
                <a:lnTo>
                  <a:pt x="21107" y="19202"/>
                </a:lnTo>
                <a:lnTo>
                  <a:pt x="23027" y="15361"/>
                </a:lnTo>
                <a:lnTo>
                  <a:pt x="24947" y="12496"/>
                </a:lnTo>
                <a:lnTo>
                  <a:pt x="27828" y="10561"/>
                </a:lnTo>
                <a:lnTo>
                  <a:pt x="27828" y="9601"/>
                </a:lnTo>
                <a:lnTo>
                  <a:pt x="28788" y="8641"/>
                </a:lnTo>
                <a:lnTo>
                  <a:pt x="30708" y="8641"/>
                </a:lnTo>
                <a:lnTo>
                  <a:pt x="32628" y="9601"/>
                </a:lnTo>
                <a:lnTo>
                  <a:pt x="34549" y="11521"/>
                </a:lnTo>
                <a:lnTo>
                  <a:pt x="36469" y="12496"/>
                </a:lnTo>
                <a:lnTo>
                  <a:pt x="37429" y="13441"/>
                </a:lnTo>
                <a:lnTo>
                  <a:pt x="42230" y="13441"/>
                </a:lnTo>
                <a:lnTo>
                  <a:pt x="43190" y="11521"/>
                </a:lnTo>
                <a:lnTo>
                  <a:pt x="45110" y="10561"/>
                </a:lnTo>
                <a:lnTo>
                  <a:pt x="45110" y="5775"/>
                </a:lnTo>
                <a:lnTo>
                  <a:pt x="44150" y="3840"/>
                </a:lnTo>
                <a:lnTo>
                  <a:pt x="43190" y="2880"/>
                </a:lnTo>
                <a:lnTo>
                  <a:pt x="41269" y="960"/>
                </a:lnTo>
                <a:lnTo>
                  <a:pt x="39349" y="0"/>
                </a:lnTo>
                <a:lnTo>
                  <a:pt x="31668" y="0"/>
                </a:lnTo>
                <a:lnTo>
                  <a:pt x="25907" y="4800"/>
                </a:lnTo>
                <a:lnTo>
                  <a:pt x="21107" y="13441"/>
                </a:lnTo>
                <a:lnTo>
                  <a:pt x="21107" y="0"/>
                </a:lnTo>
                <a:lnTo>
                  <a:pt x="1822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6" name="object 626"/>
          <p:cNvSpPr/>
          <p:nvPr/>
        </p:nvSpPr>
        <p:spPr>
          <a:xfrm>
            <a:off x="5052562" y="7645252"/>
            <a:ext cx="30723" cy="62407"/>
          </a:xfrm>
          <a:custGeom>
            <a:avLst/>
            <a:gdLst/>
            <a:ahLst/>
            <a:cxnLst/>
            <a:rect l="l" t="t" r="r" b="b"/>
            <a:pathLst>
              <a:path w="30723" h="62407">
                <a:moveTo>
                  <a:pt x="10561" y="19202"/>
                </a:moveTo>
                <a:lnTo>
                  <a:pt x="10561" y="54726"/>
                </a:lnTo>
                <a:lnTo>
                  <a:pt x="9601" y="56647"/>
                </a:lnTo>
                <a:lnTo>
                  <a:pt x="8641" y="57607"/>
                </a:lnTo>
                <a:lnTo>
                  <a:pt x="8641" y="58567"/>
                </a:lnTo>
                <a:lnTo>
                  <a:pt x="7680" y="59527"/>
                </a:lnTo>
                <a:lnTo>
                  <a:pt x="5760" y="59527"/>
                </a:lnTo>
                <a:lnTo>
                  <a:pt x="3840" y="60487"/>
                </a:lnTo>
                <a:lnTo>
                  <a:pt x="960" y="60487"/>
                </a:lnTo>
                <a:lnTo>
                  <a:pt x="960" y="62407"/>
                </a:lnTo>
                <a:lnTo>
                  <a:pt x="30723" y="62407"/>
                </a:lnTo>
                <a:lnTo>
                  <a:pt x="30723" y="60487"/>
                </a:lnTo>
                <a:lnTo>
                  <a:pt x="27843" y="60487"/>
                </a:lnTo>
                <a:lnTo>
                  <a:pt x="25923" y="59527"/>
                </a:lnTo>
                <a:lnTo>
                  <a:pt x="24963" y="59527"/>
                </a:lnTo>
                <a:lnTo>
                  <a:pt x="24002" y="58567"/>
                </a:lnTo>
                <a:lnTo>
                  <a:pt x="23042" y="57607"/>
                </a:lnTo>
                <a:lnTo>
                  <a:pt x="22082" y="56647"/>
                </a:lnTo>
                <a:lnTo>
                  <a:pt x="22082" y="54726"/>
                </a:lnTo>
                <a:lnTo>
                  <a:pt x="21122" y="52806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9601"/>
                </a:lnTo>
                <a:lnTo>
                  <a:pt x="2880" y="9601"/>
                </a:lnTo>
                <a:lnTo>
                  <a:pt x="4800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41" y="9601"/>
                </a:lnTo>
                <a:lnTo>
                  <a:pt x="9601" y="10561"/>
                </a:lnTo>
                <a:lnTo>
                  <a:pt x="9601" y="12496"/>
                </a:lnTo>
                <a:lnTo>
                  <a:pt x="10561" y="14401"/>
                </a:lnTo>
                <a:lnTo>
                  <a:pt x="10561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7" name="object 627"/>
          <p:cNvSpPr/>
          <p:nvPr/>
        </p:nvSpPr>
        <p:spPr>
          <a:xfrm>
            <a:off x="5062164" y="7613583"/>
            <a:ext cx="13441" cy="13441"/>
          </a:xfrm>
          <a:custGeom>
            <a:avLst/>
            <a:gdLst/>
            <a:ahLst/>
            <a:cxnLst/>
            <a:rect l="l" t="t" r="r" b="b"/>
            <a:pathLst>
              <a:path w="13441" h="13441">
                <a:moveTo>
                  <a:pt x="13441" y="6720"/>
                </a:moveTo>
                <a:lnTo>
                  <a:pt x="13441" y="4800"/>
                </a:lnTo>
                <a:lnTo>
                  <a:pt x="12481" y="3840"/>
                </a:lnTo>
                <a:lnTo>
                  <a:pt x="11521" y="1920"/>
                </a:lnTo>
                <a:lnTo>
                  <a:pt x="9601" y="960"/>
                </a:lnTo>
                <a:lnTo>
                  <a:pt x="8641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0" y="3840"/>
                </a:lnTo>
                <a:lnTo>
                  <a:pt x="0" y="10561"/>
                </a:lnTo>
                <a:lnTo>
                  <a:pt x="1920" y="11521"/>
                </a:lnTo>
                <a:lnTo>
                  <a:pt x="2880" y="13441"/>
                </a:lnTo>
                <a:lnTo>
                  <a:pt x="9601" y="13441"/>
                </a:lnTo>
                <a:lnTo>
                  <a:pt x="11521" y="11521"/>
                </a:lnTo>
                <a:lnTo>
                  <a:pt x="12481" y="10561"/>
                </a:lnTo>
                <a:lnTo>
                  <a:pt x="13441" y="8641"/>
                </a:lnTo>
                <a:lnTo>
                  <a:pt x="1344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8" name="object 628"/>
          <p:cNvSpPr/>
          <p:nvPr/>
        </p:nvSpPr>
        <p:spPr>
          <a:xfrm>
            <a:off x="5087127" y="7645252"/>
            <a:ext cx="66233" cy="62407"/>
          </a:xfrm>
          <a:custGeom>
            <a:avLst/>
            <a:gdLst/>
            <a:ahLst/>
            <a:cxnLst/>
            <a:rect l="l" t="t" r="r" b="b"/>
            <a:pathLst>
              <a:path w="66233" h="62407">
                <a:moveTo>
                  <a:pt x="57591" y="17282"/>
                </a:moveTo>
                <a:lnTo>
                  <a:pt x="56631" y="13441"/>
                </a:lnTo>
                <a:lnTo>
                  <a:pt x="55671" y="10561"/>
                </a:lnTo>
                <a:lnTo>
                  <a:pt x="54711" y="6720"/>
                </a:lnTo>
                <a:lnTo>
                  <a:pt x="52791" y="3840"/>
                </a:lnTo>
                <a:lnTo>
                  <a:pt x="49911" y="2880"/>
                </a:lnTo>
                <a:lnTo>
                  <a:pt x="47990" y="960"/>
                </a:lnTo>
                <a:lnTo>
                  <a:pt x="45110" y="0"/>
                </a:lnTo>
                <a:lnTo>
                  <a:pt x="35509" y="0"/>
                </a:lnTo>
                <a:lnTo>
                  <a:pt x="28788" y="4800"/>
                </a:lnTo>
                <a:lnTo>
                  <a:pt x="21107" y="13441"/>
                </a:lnTo>
                <a:lnTo>
                  <a:pt x="21107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9601"/>
                </a:lnTo>
                <a:lnTo>
                  <a:pt x="2865" y="9601"/>
                </a:lnTo>
                <a:lnTo>
                  <a:pt x="4800" y="8641"/>
                </a:lnTo>
                <a:lnTo>
                  <a:pt x="6705" y="8641"/>
                </a:lnTo>
                <a:lnTo>
                  <a:pt x="7680" y="9601"/>
                </a:lnTo>
                <a:lnTo>
                  <a:pt x="8641" y="9601"/>
                </a:lnTo>
                <a:lnTo>
                  <a:pt x="9585" y="10561"/>
                </a:lnTo>
                <a:lnTo>
                  <a:pt x="9585" y="13441"/>
                </a:lnTo>
                <a:lnTo>
                  <a:pt x="10546" y="14401"/>
                </a:lnTo>
                <a:lnTo>
                  <a:pt x="10546" y="52806"/>
                </a:lnTo>
                <a:lnTo>
                  <a:pt x="9585" y="56647"/>
                </a:lnTo>
                <a:lnTo>
                  <a:pt x="8641" y="57607"/>
                </a:lnTo>
                <a:lnTo>
                  <a:pt x="7680" y="59527"/>
                </a:lnTo>
                <a:lnTo>
                  <a:pt x="5760" y="60487"/>
                </a:lnTo>
                <a:lnTo>
                  <a:pt x="960" y="60487"/>
                </a:lnTo>
                <a:lnTo>
                  <a:pt x="960" y="62407"/>
                </a:lnTo>
                <a:lnTo>
                  <a:pt x="31668" y="62407"/>
                </a:lnTo>
                <a:lnTo>
                  <a:pt x="31668" y="60487"/>
                </a:lnTo>
                <a:lnTo>
                  <a:pt x="27828" y="60487"/>
                </a:lnTo>
                <a:lnTo>
                  <a:pt x="25923" y="59527"/>
                </a:lnTo>
                <a:lnTo>
                  <a:pt x="24947" y="59527"/>
                </a:lnTo>
                <a:lnTo>
                  <a:pt x="23987" y="58567"/>
                </a:lnTo>
                <a:lnTo>
                  <a:pt x="23042" y="57607"/>
                </a:lnTo>
                <a:lnTo>
                  <a:pt x="22082" y="56647"/>
                </a:lnTo>
                <a:lnTo>
                  <a:pt x="21107" y="55686"/>
                </a:lnTo>
                <a:lnTo>
                  <a:pt x="21107" y="17282"/>
                </a:lnTo>
                <a:lnTo>
                  <a:pt x="26868" y="11521"/>
                </a:lnTo>
                <a:lnTo>
                  <a:pt x="31668" y="8641"/>
                </a:lnTo>
                <a:lnTo>
                  <a:pt x="40309" y="8641"/>
                </a:lnTo>
                <a:lnTo>
                  <a:pt x="43190" y="9601"/>
                </a:lnTo>
                <a:lnTo>
                  <a:pt x="44150" y="12496"/>
                </a:lnTo>
                <a:lnTo>
                  <a:pt x="46070" y="14401"/>
                </a:lnTo>
                <a:lnTo>
                  <a:pt x="46070" y="56647"/>
                </a:lnTo>
                <a:lnTo>
                  <a:pt x="45110" y="57607"/>
                </a:lnTo>
                <a:lnTo>
                  <a:pt x="44150" y="58567"/>
                </a:lnTo>
                <a:lnTo>
                  <a:pt x="42230" y="59527"/>
                </a:lnTo>
                <a:lnTo>
                  <a:pt x="40309" y="60487"/>
                </a:lnTo>
                <a:lnTo>
                  <a:pt x="36469" y="60487"/>
                </a:lnTo>
                <a:lnTo>
                  <a:pt x="36469" y="62407"/>
                </a:lnTo>
                <a:lnTo>
                  <a:pt x="66233" y="62407"/>
                </a:lnTo>
                <a:lnTo>
                  <a:pt x="66233" y="60487"/>
                </a:lnTo>
                <a:lnTo>
                  <a:pt x="63352" y="60487"/>
                </a:lnTo>
                <a:lnTo>
                  <a:pt x="61432" y="59527"/>
                </a:lnTo>
                <a:lnTo>
                  <a:pt x="60472" y="59527"/>
                </a:lnTo>
                <a:lnTo>
                  <a:pt x="59512" y="58567"/>
                </a:lnTo>
                <a:lnTo>
                  <a:pt x="58552" y="57607"/>
                </a:lnTo>
                <a:lnTo>
                  <a:pt x="58552" y="56647"/>
                </a:lnTo>
                <a:lnTo>
                  <a:pt x="57591" y="54726"/>
                </a:lnTo>
                <a:lnTo>
                  <a:pt x="57591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9" name="object 629"/>
          <p:cNvSpPr/>
          <p:nvPr/>
        </p:nvSpPr>
        <p:spPr>
          <a:xfrm>
            <a:off x="5158160" y="7645252"/>
            <a:ext cx="61432" cy="91196"/>
          </a:xfrm>
          <a:custGeom>
            <a:avLst/>
            <a:gdLst/>
            <a:ahLst/>
            <a:cxnLst/>
            <a:rect l="l" t="t" r="r" b="b"/>
            <a:pathLst>
              <a:path w="61432" h="91196">
                <a:moveTo>
                  <a:pt x="53751" y="76809"/>
                </a:moveTo>
                <a:lnTo>
                  <a:pt x="49926" y="79689"/>
                </a:lnTo>
                <a:lnTo>
                  <a:pt x="46085" y="82570"/>
                </a:lnTo>
                <a:lnTo>
                  <a:pt x="40309" y="83515"/>
                </a:lnTo>
                <a:lnTo>
                  <a:pt x="24003" y="83515"/>
                </a:lnTo>
                <a:lnTo>
                  <a:pt x="26883" y="91196"/>
                </a:lnTo>
                <a:lnTo>
                  <a:pt x="30314" y="91091"/>
                </a:lnTo>
                <a:lnTo>
                  <a:pt x="43233" y="88381"/>
                </a:lnTo>
                <a:lnTo>
                  <a:pt x="53751" y="81610"/>
                </a:lnTo>
                <a:lnTo>
                  <a:pt x="58552" y="77769"/>
                </a:lnTo>
                <a:lnTo>
                  <a:pt x="60472" y="72969"/>
                </a:lnTo>
                <a:lnTo>
                  <a:pt x="60472" y="64328"/>
                </a:lnTo>
                <a:lnTo>
                  <a:pt x="59512" y="61447"/>
                </a:lnTo>
                <a:lnTo>
                  <a:pt x="56647" y="58567"/>
                </a:lnTo>
                <a:lnTo>
                  <a:pt x="54711" y="56647"/>
                </a:lnTo>
                <a:lnTo>
                  <a:pt x="50871" y="54726"/>
                </a:lnTo>
                <a:lnTo>
                  <a:pt x="47030" y="54726"/>
                </a:lnTo>
                <a:lnTo>
                  <a:pt x="44150" y="53766"/>
                </a:lnTo>
                <a:lnTo>
                  <a:pt x="29748" y="53766"/>
                </a:lnTo>
                <a:lnTo>
                  <a:pt x="24963" y="52806"/>
                </a:lnTo>
                <a:lnTo>
                  <a:pt x="18242" y="52806"/>
                </a:lnTo>
                <a:lnTo>
                  <a:pt x="16322" y="51846"/>
                </a:lnTo>
                <a:lnTo>
                  <a:pt x="15361" y="50886"/>
                </a:lnTo>
                <a:lnTo>
                  <a:pt x="14401" y="49926"/>
                </a:lnTo>
                <a:lnTo>
                  <a:pt x="14401" y="48006"/>
                </a:lnTo>
                <a:lnTo>
                  <a:pt x="15361" y="47045"/>
                </a:lnTo>
                <a:lnTo>
                  <a:pt x="16322" y="46085"/>
                </a:lnTo>
                <a:lnTo>
                  <a:pt x="16322" y="45125"/>
                </a:lnTo>
                <a:lnTo>
                  <a:pt x="18242" y="43205"/>
                </a:lnTo>
                <a:lnTo>
                  <a:pt x="16322" y="25923"/>
                </a:lnTo>
                <a:lnTo>
                  <a:pt x="16322" y="13441"/>
                </a:lnTo>
                <a:lnTo>
                  <a:pt x="17282" y="9601"/>
                </a:lnTo>
                <a:lnTo>
                  <a:pt x="20162" y="7680"/>
                </a:lnTo>
                <a:lnTo>
                  <a:pt x="22082" y="4800"/>
                </a:lnTo>
                <a:lnTo>
                  <a:pt x="24963" y="3840"/>
                </a:lnTo>
                <a:lnTo>
                  <a:pt x="31683" y="3840"/>
                </a:lnTo>
                <a:lnTo>
                  <a:pt x="34564" y="4800"/>
                </a:lnTo>
                <a:lnTo>
                  <a:pt x="36469" y="7680"/>
                </a:lnTo>
                <a:lnTo>
                  <a:pt x="39364" y="11521"/>
                </a:lnTo>
                <a:lnTo>
                  <a:pt x="41269" y="17282"/>
                </a:lnTo>
                <a:lnTo>
                  <a:pt x="41269" y="29763"/>
                </a:lnTo>
                <a:lnTo>
                  <a:pt x="40309" y="33604"/>
                </a:lnTo>
                <a:lnTo>
                  <a:pt x="38404" y="35524"/>
                </a:lnTo>
                <a:lnTo>
                  <a:pt x="35524" y="38404"/>
                </a:lnTo>
                <a:lnTo>
                  <a:pt x="33588" y="39364"/>
                </a:lnTo>
                <a:lnTo>
                  <a:pt x="29748" y="39364"/>
                </a:lnTo>
                <a:lnTo>
                  <a:pt x="28803" y="43205"/>
                </a:lnTo>
                <a:lnTo>
                  <a:pt x="36469" y="43205"/>
                </a:lnTo>
                <a:lnTo>
                  <a:pt x="42245" y="41285"/>
                </a:lnTo>
                <a:lnTo>
                  <a:pt x="46085" y="37444"/>
                </a:lnTo>
                <a:lnTo>
                  <a:pt x="50871" y="32644"/>
                </a:lnTo>
                <a:lnTo>
                  <a:pt x="52806" y="27843"/>
                </a:lnTo>
                <a:lnTo>
                  <a:pt x="52806" y="17282"/>
                </a:lnTo>
                <a:lnTo>
                  <a:pt x="51831" y="13441"/>
                </a:lnTo>
                <a:lnTo>
                  <a:pt x="48966" y="10561"/>
                </a:lnTo>
                <a:lnTo>
                  <a:pt x="60472" y="10561"/>
                </a:lnTo>
                <a:lnTo>
                  <a:pt x="60472" y="9601"/>
                </a:lnTo>
                <a:lnTo>
                  <a:pt x="61432" y="9601"/>
                </a:lnTo>
                <a:lnTo>
                  <a:pt x="61432" y="4800"/>
                </a:lnTo>
                <a:lnTo>
                  <a:pt x="44150" y="4800"/>
                </a:lnTo>
                <a:lnTo>
                  <a:pt x="40309" y="1935"/>
                </a:lnTo>
                <a:lnTo>
                  <a:pt x="34564" y="0"/>
                </a:lnTo>
                <a:lnTo>
                  <a:pt x="22082" y="0"/>
                </a:lnTo>
                <a:lnTo>
                  <a:pt x="16322" y="1935"/>
                </a:lnTo>
                <a:lnTo>
                  <a:pt x="11521" y="6720"/>
                </a:lnTo>
                <a:lnTo>
                  <a:pt x="7680" y="10561"/>
                </a:lnTo>
                <a:lnTo>
                  <a:pt x="4800" y="16337"/>
                </a:lnTo>
                <a:lnTo>
                  <a:pt x="4800" y="25923"/>
                </a:lnTo>
                <a:lnTo>
                  <a:pt x="5760" y="29763"/>
                </a:lnTo>
                <a:lnTo>
                  <a:pt x="7680" y="32644"/>
                </a:lnTo>
                <a:lnTo>
                  <a:pt x="9601" y="36484"/>
                </a:lnTo>
                <a:lnTo>
                  <a:pt x="12481" y="38404"/>
                </a:lnTo>
                <a:lnTo>
                  <a:pt x="16322" y="40325"/>
                </a:lnTo>
                <a:lnTo>
                  <a:pt x="12481" y="44165"/>
                </a:lnTo>
                <a:lnTo>
                  <a:pt x="8641" y="47045"/>
                </a:lnTo>
                <a:lnTo>
                  <a:pt x="7680" y="48966"/>
                </a:lnTo>
                <a:lnTo>
                  <a:pt x="6720" y="50886"/>
                </a:lnTo>
                <a:lnTo>
                  <a:pt x="5760" y="52806"/>
                </a:lnTo>
                <a:lnTo>
                  <a:pt x="5760" y="55686"/>
                </a:lnTo>
                <a:lnTo>
                  <a:pt x="6720" y="57607"/>
                </a:lnTo>
                <a:lnTo>
                  <a:pt x="7680" y="58567"/>
                </a:lnTo>
                <a:lnTo>
                  <a:pt x="8641" y="59527"/>
                </a:lnTo>
                <a:lnTo>
                  <a:pt x="9601" y="60487"/>
                </a:lnTo>
                <a:lnTo>
                  <a:pt x="12481" y="61447"/>
                </a:lnTo>
                <a:lnTo>
                  <a:pt x="7680" y="66248"/>
                </a:lnTo>
                <a:lnTo>
                  <a:pt x="5760" y="69128"/>
                </a:lnTo>
                <a:lnTo>
                  <a:pt x="2880" y="72009"/>
                </a:lnTo>
                <a:lnTo>
                  <a:pt x="1920" y="73929"/>
                </a:lnTo>
                <a:lnTo>
                  <a:pt x="960" y="75849"/>
                </a:lnTo>
                <a:lnTo>
                  <a:pt x="0" y="76809"/>
                </a:lnTo>
                <a:lnTo>
                  <a:pt x="0" y="81610"/>
                </a:lnTo>
                <a:lnTo>
                  <a:pt x="1920" y="83515"/>
                </a:lnTo>
                <a:lnTo>
                  <a:pt x="4800" y="85450"/>
                </a:lnTo>
                <a:lnTo>
                  <a:pt x="10561" y="89291"/>
                </a:lnTo>
                <a:lnTo>
                  <a:pt x="18242" y="91196"/>
                </a:lnTo>
                <a:lnTo>
                  <a:pt x="13441" y="79689"/>
                </a:lnTo>
                <a:lnTo>
                  <a:pt x="10561" y="77769"/>
                </a:lnTo>
                <a:lnTo>
                  <a:pt x="9601" y="75849"/>
                </a:lnTo>
                <a:lnTo>
                  <a:pt x="9601" y="72009"/>
                </a:lnTo>
                <a:lnTo>
                  <a:pt x="10561" y="71048"/>
                </a:lnTo>
                <a:lnTo>
                  <a:pt x="11521" y="69128"/>
                </a:lnTo>
                <a:lnTo>
                  <a:pt x="12481" y="67208"/>
                </a:lnTo>
                <a:lnTo>
                  <a:pt x="13441" y="64328"/>
                </a:lnTo>
                <a:lnTo>
                  <a:pt x="16322" y="62407"/>
                </a:lnTo>
                <a:lnTo>
                  <a:pt x="21122" y="63367"/>
                </a:lnTo>
                <a:lnTo>
                  <a:pt x="28803" y="63367"/>
                </a:lnTo>
                <a:lnTo>
                  <a:pt x="38404" y="64328"/>
                </a:lnTo>
                <a:lnTo>
                  <a:pt x="49926" y="64328"/>
                </a:lnTo>
                <a:lnTo>
                  <a:pt x="52806" y="65288"/>
                </a:lnTo>
                <a:lnTo>
                  <a:pt x="54711" y="66248"/>
                </a:lnTo>
                <a:lnTo>
                  <a:pt x="55671" y="68168"/>
                </a:lnTo>
                <a:lnTo>
                  <a:pt x="55671" y="73929"/>
                </a:lnTo>
                <a:lnTo>
                  <a:pt x="53751" y="768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0" name="object 630"/>
          <p:cNvSpPr/>
          <p:nvPr/>
        </p:nvSpPr>
        <p:spPr>
          <a:xfrm>
            <a:off x="5171602" y="7724942"/>
            <a:ext cx="13441" cy="11506"/>
          </a:xfrm>
          <a:custGeom>
            <a:avLst/>
            <a:gdLst/>
            <a:ahLst/>
            <a:cxnLst/>
            <a:rect l="l" t="t" r="r" b="b"/>
            <a:pathLst>
              <a:path w="13441" h="11506">
                <a:moveTo>
                  <a:pt x="4800" y="2880"/>
                </a:moveTo>
                <a:lnTo>
                  <a:pt x="0" y="0"/>
                </a:lnTo>
                <a:lnTo>
                  <a:pt x="4800" y="11506"/>
                </a:lnTo>
                <a:lnTo>
                  <a:pt x="13441" y="11506"/>
                </a:lnTo>
                <a:lnTo>
                  <a:pt x="10561" y="3825"/>
                </a:lnTo>
                <a:lnTo>
                  <a:pt x="480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1" name="object 631"/>
          <p:cNvSpPr/>
          <p:nvPr/>
        </p:nvSpPr>
        <p:spPr>
          <a:xfrm>
            <a:off x="5174482" y="7671175"/>
            <a:ext cx="13426" cy="17282"/>
          </a:xfrm>
          <a:custGeom>
            <a:avLst/>
            <a:gdLst/>
            <a:ahLst/>
            <a:cxnLst/>
            <a:rect l="l" t="t" r="r" b="b"/>
            <a:pathLst>
              <a:path w="13426" h="17282">
                <a:moveTo>
                  <a:pt x="0" y="0"/>
                </a:moveTo>
                <a:lnTo>
                  <a:pt x="1920" y="17282"/>
                </a:lnTo>
                <a:lnTo>
                  <a:pt x="3840" y="15361"/>
                </a:lnTo>
                <a:lnTo>
                  <a:pt x="6720" y="16322"/>
                </a:lnTo>
                <a:lnTo>
                  <a:pt x="9601" y="17282"/>
                </a:lnTo>
                <a:lnTo>
                  <a:pt x="12481" y="17282"/>
                </a:lnTo>
                <a:lnTo>
                  <a:pt x="13426" y="13441"/>
                </a:lnTo>
                <a:lnTo>
                  <a:pt x="9601" y="13441"/>
                </a:lnTo>
                <a:lnTo>
                  <a:pt x="6720" y="12481"/>
                </a:lnTo>
                <a:lnTo>
                  <a:pt x="4800" y="9601"/>
                </a:lnTo>
                <a:lnTo>
                  <a:pt x="1920" y="576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2" name="object 632"/>
          <p:cNvSpPr/>
          <p:nvPr/>
        </p:nvSpPr>
        <p:spPr>
          <a:xfrm>
            <a:off x="3758519" y="7198877"/>
            <a:ext cx="2560243" cy="2213686"/>
          </a:xfrm>
          <a:custGeom>
            <a:avLst/>
            <a:gdLst/>
            <a:ahLst/>
            <a:cxnLst/>
            <a:rect l="l" t="t" r="r" b="b"/>
            <a:pathLst>
              <a:path w="2560243" h="2213686">
                <a:moveTo>
                  <a:pt x="0" y="2213686"/>
                </a:moveTo>
                <a:lnTo>
                  <a:pt x="2560243" y="2213686"/>
                </a:lnTo>
                <a:lnTo>
                  <a:pt x="2560243" y="0"/>
                </a:lnTo>
                <a:lnTo>
                  <a:pt x="0" y="0"/>
                </a:lnTo>
                <a:lnTo>
                  <a:pt x="0" y="2213686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3" name="object 633"/>
          <p:cNvSpPr/>
          <p:nvPr/>
        </p:nvSpPr>
        <p:spPr>
          <a:xfrm>
            <a:off x="3750838" y="7192152"/>
            <a:ext cx="2575605" cy="2228091"/>
          </a:xfrm>
          <a:custGeom>
            <a:avLst/>
            <a:gdLst/>
            <a:ahLst/>
            <a:cxnLst/>
            <a:rect l="l" t="t" r="r" b="b"/>
            <a:pathLst>
              <a:path w="2575605" h="2228091">
                <a:moveTo>
                  <a:pt x="0" y="2220411"/>
                </a:moveTo>
                <a:lnTo>
                  <a:pt x="0" y="2225215"/>
                </a:lnTo>
                <a:lnTo>
                  <a:pt x="3840" y="2228091"/>
                </a:lnTo>
                <a:lnTo>
                  <a:pt x="2567924" y="2228091"/>
                </a:lnTo>
                <a:lnTo>
                  <a:pt x="15361" y="2220411"/>
                </a:lnTo>
                <a:lnTo>
                  <a:pt x="15361" y="14401"/>
                </a:lnTo>
                <a:lnTo>
                  <a:pt x="2567924" y="14401"/>
                </a:lnTo>
                <a:lnTo>
                  <a:pt x="2571765" y="2228091"/>
                </a:lnTo>
                <a:lnTo>
                  <a:pt x="2575605" y="2225215"/>
                </a:lnTo>
                <a:lnTo>
                  <a:pt x="2575605" y="2880"/>
                </a:lnTo>
                <a:lnTo>
                  <a:pt x="2571765" y="0"/>
                </a:lnTo>
                <a:lnTo>
                  <a:pt x="2567924" y="0"/>
                </a:lnTo>
                <a:lnTo>
                  <a:pt x="2560243" y="6720"/>
                </a:lnTo>
                <a:lnTo>
                  <a:pt x="15361" y="6720"/>
                </a:lnTo>
                <a:lnTo>
                  <a:pt x="7680" y="14401"/>
                </a:lnTo>
                <a:lnTo>
                  <a:pt x="7680" y="2213695"/>
                </a:lnTo>
                <a:lnTo>
                  <a:pt x="7680" y="0"/>
                </a:lnTo>
                <a:lnTo>
                  <a:pt x="3840" y="0"/>
                </a:lnTo>
                <a:lnTo>
                  <a:pt x="0" y="2880"/>
                </a:lnTo>
                <a:lnTo>
                  <a:pt x="0" y="22204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4" name="object 634"/>
          <p:cNvSpPr/>
          <p:nvPr/>
        </p:nvSpPr>
        <p:spPr>
          <a:xfrm>
            <a:off x="6311082" y="7206554"/>
            <a:ext cx="11521" cy="2213689"/>
          </a:xfrm>
          <a:custGeom>
            <a:avLst/>
            <a:gdLst/>
            <a:ahLst/>
            <a:cxnLst/>
            <a:rect l="l" t="t" r="r" b="b"/>
            <a:pathLst>
              <a:path w="11521" h="2213689">
                <a:moveTo>
                  <a:pt x="7680" y="2199293"/>
                </a:moveTo>
                <a:lnTo>
                  <a:pt x="0" y="2206009"/>
                </a:lnTo>
                <a:lnTo>
                  <a:pt x="7680" y="2213689"/>
                </a:lnTo>
                <a:lnTo>
                  <a:pt x="11521" y="2213689"/>
                </a:lnTo>
                <a:lnTo>
                  <a:pt x="7680" y="0"/>
                </a:lnTo>
                <a:lnTo>
                  <a:pt x="7680" y="21992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5" name="object 635"/>
          <p:cNvSpPr/>
          <p:nvPr/>
        </p:nvSpPr>
        <p:spPr>
          <a:xfrm>
            <a:off x="3766200" y="7206554"/>
            <a:ext cx="2552562" cy="2213689"/>
          </a:xfrm>
          <a:custGeom>
            <a:avLst/>
            <a:gdLst/>
            <a:ahLst/>
            <a:cxnLst/>
            <a:rect l="l" t="t" r="r" b="b"/>
            <a:pathLst>
              <a:path w="2552562" h="2213689">
                <a:moveTo>
                  <a:pt x="2552562" y="0"/>
                </a:moveTo>
                <a:lnTo>
                  <a:pt x="2544881" y="0"/>
                </a:lnTo>
                <a:lnTo>
                  <a:pt x="2544881" y="2199293"/>
                </a:lnTo>
                <a:lnTo>
                  <a:pt x="0" y="2199293"/>
                </a:lnTo>
                <a:lnTo>
                  <a:pt x="0" y="2206009"/>
                </a:lnTo>
                <a:lnTo>
                  <a:pt x="2552562" y="2213689"/>
                </a:lnTo>
                <a:lnTo>
                  <a:pt x="2544881" y="2206009"/>
                </a:lnTo>
                <a:lnTo>
                  <a:pt x="2552562" y="2199293"/>
                </a:lnTo>
                <a:lnTo>
                  <a:pt x="255256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6" name="object 636"/>
          <p:cNvSpPr/>
          <p:nvPr/>
        </p:nvSpPr>
        <p:spPr>
          <a:xfrm>
            <a:off x="3758519" y="7192152"/>
            <a:ext cx="2560243" cy="2213695"/>
          </a:xfrm>
          <a:custGeom>
            <a:avLst/>
            <a:gdLst/>
            <a:ahLst/>
            <a:cxnLst/>
            <a:rect l="l" t="t" r="r" b="b"/>
            <a:pathLst>
              <a:path w="2560243" h="2213695">
                <a:moveTo>
                  <a:pt x="0" y="2213695"/>
                </a:moveTo>
                <a:lnTo>
                  <a:pt x="0" y="14401"/>
                </a:lnTo>
                <a:lnTo>
                  <a:pt x="7680" y="6720"/>
                </a:lnTo>
                <a:lnTo>
                  <a:pt x="2552562" y="6720"/>
                </a:lnTo>
                <a:lnTo>
                  <a:pt x="2560243" y="0"/>
                </a:lnTo>
                <a:lnTo>
                  <a:pt x="0" y="0"/>
                </a:lnTo>
                <a:lnTo>
                  <a:pt x="0" y="22136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7" name="object 637"/>
          <p:cNvSpPr/>
          <p:nvPr/>
        </p:nvSpPr>
        <p:spPr>
          <a:xfrm>
            <a:off x="4117543" y="9022339"/>
            <a:ext cx="1903628" cy="0"/>
          </a:xfrm>
          <a:custGeom>
            <a:avLst/>
            <a:gdLst/>
            <a:ahLst/>
            <a:cxnLst/>
            <a:rect l="l" t="t" r="r" b="b"/>
            <a:pathLst>
              <a:path w="1903628" h="0">
                <a:moveTo>
                  <a:pt x="0" y="0"/>
                </a:moveTo>
                <a:lnTo>
                  <a:pt x="1903628" y="0"/>
                </a:lnTo>
              </a:path>
            </a:pathLst>
          </a:custGeom>
          <a:ln w="3102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8" name="object 638"/>
          <p:cNvSpPr/>
          <p:nvPr/>
        </p:nvSpPr>
        <p:spPr>
          <a:xfrm>
            <a:off x="4117555" y="7426381"/>
            <a:ext cx="0" cy="1596435"/>
          </a:xfrm>
          <a:custGeom>
            <a:avLst/>
            <a:gdLst/>
            <a:ahLst/>
            <a:cxnLst/>
            <a:rect l="l" t="t" r="r" b="b"/>
            <a:pathLst>
              <a:path w="0" h="1596435">
                <a:moveTo>
                  <a:pt x="0" y="0"/>
                </a:moveTo>
                <a:lnTo>
                  <a:pt x="0" y="1596435"/>
                </a:lnTo>
              </a:path>
            </a:pathLst>
          </a:custGeom>
          <a:ln w="319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9" name="object 639"/>
          <p:cNvSpPr/>
          <p:nvPr/>
        </p:nvSpPr>
        <p:spPr>
          <a:xfrm>
            <a:off x="4000439" y="7308311"/>
            <a:ext cx="87355" cy="118079"/>
          </a:xfrm>
          <a:custGeom>
            <a:avLst/>
            <a:gdLst/>
            <a:ahLst/>
            <a:cxnLst/>
            <a:rect l="l" t="t" r="r" b="b"/>
            <a:pathLst>
              <a:path w="87355" h="118079">
                <a:moveTo>
                  <a:pt x="64312" y="105597"/>
                </a:moveTo>
                <a:lnTo>
                  <a:pt x="59512" y="99837"/>
                </a:lnTo>
                <a:lnTo>
                  <a:pt x="54711" y="92156"/>
                </a:lnTo>
                <a:lnTo>
                  <a:pt x="58261" y="90943"/>
                </a:lnTo>
                <a:lnTo>
                  <a:pt x="69659" y="84732"/>
                </a:lnTo>
                <a:lnTo>
                  <a:pt x="78714" y="75834"/>
                </a:lnTo>
                <a:lnTo>
                  <a:pt x="81551" y="71056"/>
                </a:lnTo>
                <a:lnTo>
                  <a:pt x="85904" y="59332"/>
                </a:lnTo>
                <a:lnTo>
                  <a:pt x="87355" y="46070"/>
                </a:lnTo>
                <a:lnTo>
                  <a:pt x="86477" y="35691"/>
                </a:lnTo>
                <a:lnTo>
                  <a:pt x="82440" y="23668"/>
                </a:lnTo>
                <a:lnTo>
                  <a:pt x="74874" y="13441"/>
                </a:lnTo>
                <a:lnTo>
                  <a:pt x="68259" y="7443"/>
                </a:lnTo>
                <a:lnTo>
                  <a:pt x="56774" y="1756"/>
                </a:lnTo>
                <a:lnTo>
                  <a:pt x="44150" y="0"/>
                </a:lnTo>
                <a:lnTo>
                  <a:pt x="35015" y="759"/>
                </a:lnTo>
                <a:lnTo>
                  <a:pt x="22946" y="4767"/>
                </a:lnTo>
                <a:lnTo>
                  <a:pt x="12466" y="12481"/>
                </a:lnTo>
                <a:lnTo>
                  <a:pt x="6127" y="21153"/>
                </a:lnTo>
                <a:lnTo>
                  <a:pt x="1489" y="32780"/>
                </a:lnTo>
                <a:lnTo>
                  <a:pt x="0" y="46070"/>
                </a:lnTo>
                <a:lnTo>
                  <a:pt x="0" y="54711"/>
                </a:lnTo>
                <a:lnTo>
                  <a:pt x="960" y="62392"/>
                </a:lnTo>
                <a:lnTo>
                  <a:pt x="3840" y="68153"/>
                </a:lnTo>
                <a:lnTo>
                  <a:pt x="7680" y="74874"/>
                </a:lnTo>
                <a:lnTo>
                  <a:pt x="11521" y="79674"/>
                </a:lnTo>
                <a:lnTo>
                  <a:pt x="17282" y="84475"/>
                </a:lnTo>
                <a:lnTo>
                  <a:pt x="16519" y="60679"/>
                </a:lnTo>
                <a:lnTo>
                  <a:pt x="15361" y="46070"/>
                </a:lnTo>
                <a:lnTo>
                  <a:pt x="15891" y="35944"/>
                </a:lnTo>
                <a:lnTo>
                  <a:pt x="18723" y="22963"/>
                </a:lnTo>
                <a:lnTo>
                  <a:pt x="24002" y="13441"/>
                </a:lnTo>
                <a:lnTo>
                  <a:pt x="28803" y="7680"/>
                </a:lnTo>
                <a:lnTo>
                  <a:pt x="35524" y="4800"/>
                </a:lnTo>
                <a:lnTo>
                  <a:pt x="48950" y="4800"/>
                </a:lnTo>
                <a:lnTo>
                  <a:pt x="53751" y="5760"/>
                </a:lnTo>
                <a:lnTo>
                  <a:pt x="57591" y="8641"/>
                </a:lnTo>
                <a:lnTo>
                  <a:pt x="61432" y="11521"/>
                </a:lnTo>
                <a:lnTo>
                  <a:pt x="65272" y="15361"/>
                </a:lnTo>
                <a:lnTo>
                  <a:pt x="68153" y="21122"/>
                </a:lnTo>
                <a:lnTo>
                  <a:pt x="71803" y="34406"/>
                </a:lnTo>
                <a:lnTo>
                  <a:pt x="72953" y="47990"/>
                </a:lnTo>
                <a:lnTo>
                  <a:pt x="72473" y="57423"/>
                </a:lnTo>
                <a:lnTo>
                  <a:pt x="69445" y="70244"/>
                </a:lnTo>
                <a:lnTo>
                  <a:pt x="63352" y="79674"/>
                </a:lnTo>
                <a:lnTo>
                  <a:pt x="58552" y="85435"/>
                </a:lnTo>
                <a:lnTo>
                  <a:pt x="51831" y="88315"/>
                </a:lnTo>
                <a:lnTo>
                  <a:pt x="43190" y="88315"/>
                </a:lnTo>
                <a:lnTo>
                  <a:pt x="36469" y="96956"/>
                </a:lnTo>
                <a:lnTo>
                  <a:pt x="42230" y="100797"/>
                </a:lnTo>
                <a:lnTo>
                  <a:pt x="47990" y="104637"/>
                </a:lnTo>
                <a:lnTo>
                  <a:pt x="53751" y="108478"/>
                </a:lnTo>
                <a:lnTo>
                  <a:pt x="60472" y="111358"/>
                </a:lnTo>
                <a:lnTo>
                  <a:pt x="67193" y="114239"/>
                </a:lnTo>
                <a:lnTo>
                  <a:pt x="74874" y="116159"/>
                </a:lnTo>
                <a:lnTo>
                  <a:pt x="80634" y="117119"/>
                </a:lnTo>
                <a:lnTo>
                  <a:pt x="87355" y="118079"/>
                </a:lnTo>
                <a:lnTo>
                  <a:pt x="87355" y="115199"/>
                </a:lnTo>
                <a:lnTo>
                  <a:pt x="80634" y="115199"/>
                </a:lnTo>
                <a:lnTo>
                  <a:pt x="74874" y="113278"/>
                </a:lnTo>
                <a:lnTo>
                  <a:pt x="69113" y="109438"/>
                </a:lnTo>
                <a:lnTo>
                  <a:pt x="64312" y="1055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0" name="object 640"/>
          <p:cNvSpPr/>
          <p:nvPr/>
        </p:nvSpPr>
        <p:spPr>
          <a:xfrm>
            <a:off x="4016958" y="7368991"/>
            <a:ext cx="26670" cy="36276"/>
          </a:xfrm>
          <a:custGeom>
            <a:avLst/>
            <a:gdLst/>
            <a:ahLst/>
            <a:cxnLst/>
            <a:rect l="l" t="t" r="r" b="b"/>
            <a:pathLst>
              <a:path w="26670" h="36276">
                <a:moveTo>
                  <a:pt x="0" y="0"/>
                </a:moveTo>
                <a:lnTo>
                  <a:pt x="762" y="23795"/>
                </a:lnTo>
                <a:lnTo>
                  <a:pt x="3642" y="26675"/>
                </a:lnTo>
                <a:lnTo>
                  <a:pt x="9388" y="28596"/>
                </a:lnTo>
                <a:lnTo>
                  <a:pt x="15164" y="31476"/>
                </a:lnTo>
                <a:lnTo>
                  <a:pt x="19949" y="36276"/>
                </a:lnTo>
                <a:lnTo>
                  <a:pt x="26670" y="27635"/>
                </a:lnTo>
                <a:lnTo>
                  <a:pt x="19004" y="27635"/>
                </a:lnTo>
                <a:lnTo>
                  <a:pt x="12284" y="24755"/>
                </a:lnTo>
                <a:lnTo>
                  <a:pt x="7483" y="18994"/>
                </a:lnTo>
                <a:lnTo>
                  <a:pt x="3472" y="12011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1" name="object 641"/>
          <p:cNvSpPr/>
          <p:nvPr/>
        </p:nvSpPr>
        <p:spPr>
          <a:xfrm>
            <a:off x="4094515" y="7410069"/>
            <a:ext cx="40309" cy="41285"/>
          </a:xfrm>
          <a:custGeom>
            <a:avLst/>
            <a:gdLst/>
            <a:ahLst/>
            <a:cxnLst/>
            <a:rect l="l" t="t" r="r" b="b"/>
            <a:pathLst>
              <a:path w="40309" h="41285">
                <a:moveTo>
                  <a:pt x="18242" y="0"/>
                </a:moveTo>
                <a:lnTo>
                  <a:pt x="17282" y="2880"/>
                </a:lnTo>
                <a:lnTo>
                  <a:pt x="40309" y="2880"/>
                </a:lnTo>
                <a:lnTo>
                  <a:pt x="39364" y="0"/>
                </a:lnTo>
                <a:lnTo>
                  <a:pt x="18242" y="0"/>
                </a:lnTo>
                <a:close/>
              </a:path>
              <a:path w="40309" h="41285">
                <a:moveTo>
                  <a:pt x="63352" y="23042"/>
                </a:moveTo>
                <a:lnTo>
                  <a:pt x="63352" y="21122"/>
                </a:lnTo>
                <a:lnTo>
                  <a:pt x="60472" y="21122"/>
                </a:lnTo>
                <a:lnTo>
                  <a:pt x="58552" y="20162"/>
                </a:lnTo>
                <a:lnTo>
                  <a:pt x="57591" y="19202"/>
                </a:lnTo>
                <a:lnTo>
                  <a:pt x="55671" y="18242"/>
                </a:lnTo>
                <a:lnTo>
                  <a:pt x="54711" y="15361"/>
                </a:lnTo>
                <a:lnTo>
                  <a:pt x="52791" y="11521"/>
                </a:lnTo>
                <a:lnTo>
                  <a:pt x="31683" y="-38404"/>
                </a:lnTo>
                <a:lnTo>
                  <a:pt x="30708" y="-38404"/>
                </a:lnTo>
                <a:lnTo>
                  <a:pt x="9601" y="10561"/>
                </a:lnTo>
                <a:lnTo>
                  <a:pt x="7680" y="15361"/>
                </a:lnTo>
                <a:lnTo>
                  <a:pt x="5760" y="18242"/>
                </a:lnTo>
                <a:lnTo>
                  <a:pt x="4800" y="19202"/>
                </a:lnTo>
                <a:lnTo>
                  <a:pt x="3840" y="20162"/>
                </a:lnTo>
                <a:lnTo>
                  <a:pt x="1920" y="21122"/>
                </a:lnTo>
                <a:lnTo>
                  <a:pt x="0" y="21122"/>
                </a:lnTo>
                <a:lnTo>
                  <a:pt x="0" y="23042"/>
                </a:lnTo>
                <a:lnTo>
                  <a:pt x="18242" y="23042"/>
                </a:lnTo>
                <a:lnTo>
                  <a:pt x="18242" y="21122"/>
                </a:lnTo>
                <a:lnTo>
                  <a:pt x="15361" y="21122"/>
                </a:lnTo>
                <a:lnTo>
                  <a:pt x="13441" y="20162"/>
                </a:lnTo>
                <a:lnTo>
                  <a:pt x="12481" y="20162"/>
                </a:lnTo>
                <a:lnTo>
                  <a:pt x="12481" y="19202"/>
                </a:lnTo>
                <a:lnTo>
                  <a:pt x="11521" y="18242"/>
                </a:lnTo>
                <a:lnTo>
                  <a:pt x="11521" y="16322"/>
                </a:lnTo>
                <a:lnTo>
                  <a:pt x="12481" y="14401"/>
                </a:lnTo>
                <a:lnTo>
                  <a:pt x="13441" y="12481"/>
                </a:lnTo>
                <a:lnTo>
                  <a:pt x="17282" y="2880"/>
                </a:lnTo>
                <a:lnTo>
                  <a:pt x="18242" y="0"/>
                </a:lnTo>
                <a:lnTo>
                  <a:pt x="28803" y="-24963"/>
                </a:lnTo>
                <a:lnTo>
                  <a:pt x="39364" y="0"/>
                </a:lnTo>
                <a:lnTo>
                  <a:pt x="40309" y="2880"/>
                </a:lnTo>
                <a:lnTo>
                  <a:pt x="44150" y="11521"/>
                </a:lnTo>
                <a:lnTo>
                  <a:pt x="45110" y="14401"/>
                </a:lnTo>
                <a:lnTo>
                  <a:pt x="46070" y="16322"/>
                </a:lnTo>
                <a:lnTo>
                  <a:pt x="46070" y="18242"/>
                </a:lnTo>
                <a:lnTo>
                  <a:pt x="45110" y="19202"/>
                </a:lnTo>
                <a:lnTo>
                  <a:pt x="44150" y="20162"/>
                </a:lnTo>
                <a:lnTo>
                  <a:pt x="43205" y="21122"/>
                </a:lnTo>
                <a:lnTo>
                  <a:pt x="39364" y="21122"/>
                </a:lnTo>
                <a:lnTo>
                  <a:pt x="39364" y="23042"/>
                </a:lnTo>
                <a:lnTo>
                  <a:pt x="63352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2" name="object 642"/>
          <p:cNvSpPr/>
          <p:nvPr/>
        </p:nvSpPr>
        <p:spPr>
          <a:xfrm>
            <a:off x="6050935" y="8982497"/>
            <a:ext cx="87355" cy="99840"/>
          </a:xfrm>
          <a:custGeom>
            <a:avLst/>
            <a:gdLst/>
            <a:ahLst/>
            <a:cxnLst/>
            <a:rect l="l" t="t" r="r" b="b"/>
            <a:pathLst>
              <a:path w="87355" h="99840">
                <a:moveTo>
                  <a:pt x="85435" y="99840"/>
                </a:moveTo>
                <a:lnTo>
                  <a:pt x="85435" y="98875"/>
                </a:lnTo>
                <a:lnTo>
                  <a:pt x="86395" y="98875"/>
                </a:lnTo>
                <a:lnTo>
                  <a:pt x="86395" y="96958"/>
                </a:lnTo>
                <a:lnTo>
                  <a:pt x="87355" y="96001"/>
                </a:lnTo>
                <a:lnTo>
                  <a:pt x="87355" y="92160"/>
                </a:lnTo>
                <a:lnTo>
                  <a:pt x="86395" y="91196"/>
                </a:lnTo>
                <a:lnTo>
                  <a:pt x="86395" y="90237"/>
                </a:lnTo>
                <a:lnTo>
                  <a:pt x="85435" y="89278"/>
                </a:lnTo>
                <a:lnTo>
                  <a:pt x="84475" y="88320"/>
                </a:lnTo>
                <a:lnTo>
                  <a:pt x="82555" y="88320"/>
                </a:lnTo>
                <a:lnTo>
                  <a:pt x="81594" y="87357"/>
                </a:lnTo>
                <a:lnTo>
                  <a:pt x="79674" y="86398"/>
                </a:lnTo>
                <a:lnTo>
                  <a:pt x="78714" y="85440"/>
                </a:lnTo>
                <a:lnTo>
                  <a:pt x="76794" y="84481"/>
                </a:lnTo>
                <a:lnTo>
                  <a:pt x="73913" y="83516"/>
                </a:lnTo>
                <a:lnTo>
                  <a:pt x="71993" y="81599"/>
                </a:lnTo>
                <a:lnTo>
                  <a:pt x="69113" y="79677"/>
                </a:lnTo>
                <a:lnTo>
                  <a:pt x="65272" y="76801"/>
                </a:lnTo>
                <a:lnTo>
                  <a:pt x="67193" y="74878"/>
                </a:lnTo>
                <a:lnTo>
                  <a:pt x="69113" y="72961"/>
                </a:lnTo>
                <a:lnTo>
                  <a:pt x="70073" y="70081"/>
                </a:lnTo>
                <a:lnTo>
                  <a:pt x="71993" y="68157"/>
                </a:lnTo>
                <a:lnTo>
                  <a:pt x="72953" y="65282"/>
                </a:lnTo>
                <a:lnTo>
                  <a:pt x="73913" y="62401"/>
                </a:lnTo>
                <a:lnTo>
                  <a:pt x="74874" y="59519"/>
                </a:lnTo>
                <a:lnTo>
                  <a:pt x="75834" y="56637"/>
                </a:lnTo>
                <a:lnTo>
                  <a:pt x="75834" y="49917"/>
                </a:lnTo>
                <a:lnTo>
                  <a:pt x="76794" y="47042"/>
                </a:lnTo>
                <a:lnTo>
                  <a:pt x="76794" y="36481"/>
                </a:lnTo>
                <a:lnTo>
                  <a:pt x="75834" y="29760"/>
                </a:lnTo>
                <a:lnTo>
                  <a:pt x="73913" y="24961"/>
                </a:lnTo>
                <a:lnTo>
                  <a:pt x="72953" y="19199"/>
                </a:lnTo>
                <a:lnTo>
                  <a:pt x="70073" y="14401"/>
                </a:lnTo>
                <a:lnTo>
                  <a:pt x="67193" y="11519"/>
                </a:lnTo>
                <a:lnTo>
                  <a:pt x="63352" y="7679"/>
                </a:lnTo>
                <a:lnTo>
                  <a:pt x="59512" y="4799"/>
                </a:lnTo>
                <a:lnTo>
                  <a:pt x="55671" y="2881"/>
                </a:lnTo>
                <a:lnTo>
                  <a:pt x="50871" y="958"/>
                </a:lnTo>
                <a:lnTo>
                  <a:pt x="45125" y="0"/>
                </a:lnTo>
                <a:lnTo>
                  <a:pt x="32628" y="0"/>
                </a:lnTo>
                <a:lnTo>
                  <a:pt x="26883" y="958"/>
                </a:lnTo>
                <a:lnTo>
                  <a:pt x="22067" y="2881"/>
                </a:lnTo>
                <a:lnTo>
                  <a:pt x="17282" y="5763"/>
                </a:lnTo>
                <a:lnTo>
                  <a:pt x="13441" y="8638"/>
                </a:lnTo>
                <a:lnTo>
                  <a:pt x="9601" y="12484"/>
                </a:lnTo>
                <a:lnTo>
                  <a:pt x="6720" y="16323"/>
                </a:lnTo>
                <a:lnTo>
                  <a:pt x="3840" y="21122"/>
                </a:lnTo>
                <a:lnTo>
                  <a:pt x="2880" y="25920"/>
                </a:lnTo>
                <a:lnTo>
                  <a:pt x="960" y="31682"/>
                </a:lnTo>
                <a:lnTo>
                  <a:pt x="0" y="37440"/>
                </a:lnTo>
                <a:lnTo>
                  <a:pt x="0" y="51840"/>
                </a:lnTo>
                <a:lnTo>
                  <a:pt x="960" y="57596"/>
                </a:lnTo>
                <a:lnTo>
                  <a:pt x="1920" y="63360"/>
                </a:lnTo>
                <a:lnTo>
                  <a:pt x="3840" y="69122"/>
                </a:lnTo>
                <a:lnTo>
                  <a:pt x="5760" y="72961"/>
                </a:lnTo>
                <a:lnTo>
                  <a:pt x="8641" y="76801"/>
                </a:lnTo>
                <a:lnTo>
                  <a:pt x="12481" y="80640"/>
                </a:lnTo>
                <a:lnTo>
                  <a:pt x="16322" y="83516"/>
                </a:lnTo>
                <a:lnTo>
                  <a:pt x="15361" y="65282"/>
                </a:lnTo>
                <a:lnTo>
                  <a:pt x="14401" y="61443"/>
                </a:lnTo>
                <a:lnTo>
                  <a:pt x="13441" y="57596"/>
                </a:lnTo>
                <a:lnTo>
                  <a:pt x="12481" y="53757"/>
                </a:lnTo>
                <a:lnTo>
                  <a:pt x="12481" y="34558"/>
                </a:lnTo>
                <a:lnTo>
                  <a:pt x="13441" y="30719"/>
                </a:lnTo>
                <a:lnTo>
                  <a:pt x="14401" y="26878"/>
                </a:lnTo>
                <a:lnTo>
                  <a:pt x="15361" y="23039"/>
                </a:lnTo>
                <a:lnTo>
                  <a:pt x="18227" y="20164"/>
                </a:lnTo>
                <a:lnTo>
                  <a:pt x="20162" y="17282"/>
                </a:lnTo>
                <a:lnTo>
                  <a:pt x="23042" y="14401"/>
                </a:lnTo>
                <a:lnTo>
                  <a:pt x="25907" y="12484"/>
                </a:lnTo>
                <a:lnTo>
                  <a:pt x="29748" y="10561"/>
                </a:lnTo>
                <a:lnTo>
                  <a:pt x="33588" y="9602"/>
                </a:lnTo>
                <a:lnTo>
                  <a:pt x="43190" y="9602"/>
                </a:lnTo>
                <a:lnTo>
                  <a:pt x="47990" y="10561"/>
                </a:lnTo>
                <a:lnTo>
                  <a:pt x="50871" y="12484"/>
                </a:lnTo>
                <a:lnTo>
                  <a:pt x="54711" y="14401"/>
                </a:lnTo>
                <a:lnTo>
                  <a:pt x="56631" y="16323"/>
                </a:lnTo>
                <a:lnTo>
                  <a:pt x="58552" y="19199"/>
                </a:lnTo>
                <a:lnTo>
                  <a:pt x="60472" y="23039"/>
                </a:lnTo>
                <a:lnTo>
                  <a:pt x="62392" y="25920"/>
                </a:lnTo>
                <a:lnTo>
                  <a:pt x="63352" y="30719"/>
                </a:lnTo>
                <a:lnTo>
                  <a:pt x="64312" y="34558"/>
                </a:lnTo>
                <a:lnTo>
                  <a:pt x="64312" y="52798"/>
                </a:lnTo>
                <a:lnTo>
                  <a:pt x="63352" y="56637"/>
                </a:lnTo>
                <a:lnTo>
                  <a:pt x="62392" y="61443"/>
                </a:lnTo>
                <a:lnTo>
                  <a:pt x="60472" y="64317"/>
                </a:lnTo>
                <a:lnTo>
                  <a:pt x="58552" y="68157"/>
                </a:lnTo>
                <a:lnTo>
                  <a:pt x="56631" y="71039"/>
                </a:lnTo>
                <a:lnTo>
                  <a:pt x="53751" y="73920"/>
                </a:lnTo>
                <a:lnTo>
                  <a:pt x="50871" y="75837"/>
                </a:lnTo>
                <a:lnTo>
                  <a:pt x="47030" y="76801"/>
                </a:lnTo>
                <a:lnTo>
                  <a:pt x="43190" y="77760"/>
                </a:lnTo>
                <a:lnTo>
                  <a:pt x="28788" y="77760"/>
                </a:lnTo>
                <a:lnTo>
                  <a:pt x="30723" y="88320"/>
                </a:lnTo>
                <a:lnTo>
                  <a:pt x="42230" y="88320"/>
                </a:lnTo>
                <a:lnTo>
                  <a:pt x="46070" y="87357"/>
                </a:lnTo>
                <a:lnTo>
                  <a:pt x="48950" y="86398"/>
                </a:lnTo>
                <a:lnTo>
                  <a:pt x="51831" y="85440"/>
                </a:lnTo>
                <a:lnTo>
                  <a:pt x="54711" y="84481"/>
                </a:lnTo>
                <a:lnTo>
                  <a:pt x="57591" y="83516"/>
                </a:lnTo>
                <a:lnTo>
                  <a:pt x="59512" y="85440"/>
                </a:lnTo>
                <a:lnTo>
                  <a:pt x="62392" y="88320"/>
                </a:lnTo>
                <a:lnTo>
                  <a:pt x="65272" y="90237"/>
                </a:lnTo>
                <a:lnTo>
                  <a:pt x="68153" y="92160"/>
                </a:lnTo>
                <a:lnTo>
                  <a:pt x="71033" y="94078"/>
                </a:lnTo>
                <a:lnTo>
                  <a:pt x="73913" y="95036"/>
                </a:lnTo>
                <a:lnTo>
                  <a:pt x="76794" y="96958"/>
                </a:lnTo>
                <a:lnTo>
                  <a:pt x="78714" y="97917"/>
                </a:lnTo>
                <a:lnTo>
                  <a:pt x="80634" y="97917"/>
                </a:lnTo>
                <a:lnTo>
                  <a:pt x="82555" y="98875"/>
                </a:lnTo>
                <a:lnTo>
                  <a:pt x="83515" y="99840"/>
                </a:lnTo>
                <a:lnTo>
                  <a:pt x="85435" y="99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3" name="object 643"/>
          <p:cNvSpPr/>
          <p:nvPr/>
        </p:nvSpPr>
        <p:spPr>
          <a:xfrm>
            <a:off x="6066297" y="9047779"/>
            <a:ext cx="15361" cy="23038"/>
          </a:xfrm>
          <a:custGeom>
            <a:avLst/>
            <a:gdLst/>
            <a:ahLst/>
            <a:cxnLst/>
            <a:rect l="l" t="t" r="r" b="b"/>
            <a:pathLst>
              <a:path w="15361" h="23038">
                <a:moveTo>
                  <a:pt x="3840" y="6716"/>
                </a:moveTo>
                <a:lnTo>
                  <a:pt x="1920" y="2875"/>
                </a:lnTo>
                <a:lnTo>
                  <a:pt x="0" y="0"/>
                </a:lnTo>
                <a:lnTo>
                  <a:pt x="960" y="18234"/>
                </a:lnTo>
                <a:lnTo>
                  <a:pt x="5760" y="20157"/>
                </a:lnTo>
                <a:lnTo>
                  <a:pt x="10546" y="22075"/>
                </a:lnTo>
                <a:lnTo>
                  <a:pt x="15361" y="23038"/>
                </a:lnTo>
                <a:lnTo>
                  <a:pt x="13426" y="12478"/>
                </a:lnTo>
                <a:lnTo>
                  <a:pt x="10546" y="10555"/>
                </a:lnTo>
                <a:lnTo>
                  <a:pt x="6705" y="8638"/>
                </a:lnTo>
                <a:lnTo>
                  <a:pt x="3840" y="67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4" name="object 644"/>
          <p:cNvSpPr/>
          <p:nvPr/>
        </p:nvSpPr>
        <p:spPr>
          <a:xfrm>
            <a:off x="6143091" y="9045857"/>
            <a:ext cx="62392" cy="56637"/>
          </a:xfrm>
          <a:custGeom>
            <a:avLst/>
            <a:gdLst/>
            <a:ahLst/>
            <a:cxnLst/>
            <a:rect l="l" t="t" r="r" b="b"/>
            <a:pathLst>
              <a:path w="62392" h="56637">
                <a:moveTo>
                  <a:pt x="14401" y="3838"/>
                </a:moveTo>
                <a:lnTo>
                  <a:pt x="13441" y="2880"/>
                </a:lnTo>
                <a:lnTo>
                  <a:pt x="13441" y="1921"/>
                </a:lnTo>
                <a:lnTo>
                  <a:pt x="12481" y="957"/>
                </a:lnTo>
                <a:lnTo>
                  <a:pt x="11521" y="957"/>
                </a:lnTo>
                <a:lnTo>
                  <a:pt x="10561" y="0"/>
                </a:lnTo>
                <a:lnTo>
                  <a:pt x="1920" y="0"/>
                </a:lnTo>
                <a:lnTo>
                  <a:pt x="960" y="957"/>
                </a:lnTo>
                <a:lnTo>
                  <a:pt x="0" y="957"/>
                </a:lnTo>
                <a:lnTo>
                  <a:pt x="0" y="56637"/>
                </a:lnTo>
                <a:lnTo>
                  <a:pt x="7680" y="56637"/>
                </a:lnTo>
                <a:lnTo>
                  <a:pt x="7680" y="5762"/>
                </a:lnTo>
                <a:lnTo>
                  <a:pt x="26883" y="55679"/>
                </a:lnTo>
                <a:lnTo>
                  <a:pt x="26883" y="56637"/>
                </a:lnTo>
                <a:lnTo>
                  <a:pt x="34549" y="56637"/>
                </a:lnTo>
                <a:lnTo>
                  <a:pt x="34549" y="55679"/>
                </a:lnTo>
                <a:lnTo>
                  <a:pt x="54711" y="5762"/>
                </a:lnTo>
                <a:lnTo>
                  <a:pt x="54711" y="56637"/>
                </a:lnTo>
                <a:lnTo>
                  <a:pt x="61432" y="56637"/>
                </a:lnTo>
                <a:lnTo>
                  <a:pt x="62392" y="55679"/>
                </a:lnTo>
                <a:lnTo>
                  <a:pt x="62392" y="1921"/>
                </a:lnTo>
                <a:lnTo>
                  <a:pt x="61432" y="1921"/>
                </a:lnTo>
                <a:lnTo>
                  <a:pt x="61432" y="957"/>
                </a:lnTo>
                <a:lnTo>
                  <a:pt x="60472" y="0"/>
                </a:lnTo>
                <a:lnTo>
                  <a:pt x="51831" y="0"/>
                </a:lnTo>
                <a:lnTo>
                  <a:pt x="50886" y="957"/>
                </a:lnTo>
                <a:lnTo>
                  <a:pt x="49911" y="957"/>
                </a:lnTo>
                <a:lnTo>
                  <a:pt x="49911" y="1921"/>
                </a:lnTo>
                <a:lnTo>
                  <a:pt x="48950" y="1921"/>
                </a:lnTo>
                <a:lnTo>
                  <a:pt x="48950" y="3838"/>
                </a:lnTo>
                <a:lnTo>
                  <a:pt x="47990" y="4797"/>
                </a:lnTo>
                <a:lnTo>
                  <a:pt x="30708" y="46076"/>
                </a:lnTo>
                <a:lnTo>
                  <a:pt x="14401" y="4797"/>
                </a:lnTo>
                <a:lnTo>
                  <a:pt x="14401" y="3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5" name="object 645"/>
          <p:cNvSpPr/>
          <p:nvPr/>
        </p:nvSpPr>
        <p:spPr>
          <a:xfrm>
            <a:off x="4112757" y="7814218"/>
            <a:ext cx="1330512" cy="1208599"/>
          </a:xfrm>
          <a:custGeom>
            <a:avLst/>
            <a:gdLst/>
            <a:ahLst/>
            <a:cxnLst/>
            <a:rect l="l" t="t" r="r" b="b"/>
            <a:pathLst>
              <a:path w="1330512" h="1208599">
                <a:moveTo>
                  <a:pt x="10561" y="0"/>
                </a:moveTo>
                <a:lnTo>
                  <a:pt x="0" y="11521"/>
                </a:lnTo>
                <a:lnTo>
                  <a:pt x="1319951" y="1208599"/>
                </a:lnTo>
                <a:lnTo>
                  <a:pt x="1330512" y="119708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6" name="object 646"/>
          <p:cNvSpPr/>
          <p:nvPr/>
        </p:nvSpPr>
        <p:spPr>
          <a:xfrm>
            <a:off x="4110822" y="7817098"/>
            <a:ext cx="532790" cy="1202838"/>
          </a:xfrm>
          <a:custGeom>
            <a:avLst/>
            <a:gdLst/>
            <a:ahLst/>
            <a:cxnLst/>
            <a:rect l="l" t="t" r="r" b="b"/>
            <a:pathLst>
              <a:path w="532790" h="1202838">
                <a:moveTo>
                  <a:pt x="13441" y="0"/>
                </a:moveTo>
                <a:lnTo>
                  <a:pt x="0" y="5760"/>
                </a:lnTo>
                <a:lnTo>
                  <a:pt x="519348" y="1202838"/>
                </a:lnTo>
                <a:lnTo>
                  <a:pt x="532790" y="1197080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7" name="object 647"/>
          <p:cNvSpPr/>
          <p:nvPr/>
        </p:nvSpPr>
        <p:spPr>
          <a:xfrm>
            <a:off x="4565858" y="7818059"/>
            <a:ext cx="881252" cy="1209557"/>
          </a:xfrm>
          <a:custGeom>
            <a:avLst/>
            <a:gdLst/>
            <a:ahLst/>
            <a:cxnLst/>
            <a:rect l="l" t="t" r="r" b="b"/>
            <a:pathLst>
              <a:path w="881252" h="1209557">
                <a:moveTo>
                  <a:pt x="5760" y="0"/>
                </a:moveTo>
                <a:lnTo>
                  <a:pt x="0" y="3840"/>
                </a:lnTo>
                <a:lnTo>
                  <a:pt x="18242" y="28803"/>
                </a:lnTo>
                <a:lnTo>
                  <a:pt x="24002" y="23987"/>
                </a:lnTo>
                <a:lnTo>
                  <a:pt x="5760" y="0"/>
                </a:lnTo>
                <a:close/>
              </a:path>
              <a:path w="881252" h="1209557">
                <a:moveTo>
                  <a:pt x="37444" y="42230"/>
                </a:moveTo>
                <a:lnTo>
                  <a:pt x="30723" y="46070"/>
                </a:lnTo>
                <a:lnTo>
                  <a:pt x="48950" y="71033"/>
                </a:lnTo>
                <a:lnTo>
                  <a:pt x="54726" y="66233"/>
                </a:lnTo>
                <a:lnTo>
                  <a:pt x="37444" y="42230"/>
                </a:lnTo>
                <a:close/>
              </a:path>
              <a:path w="881252" h="1209557">
                <a:moveTo>
                  <a:pt x="68153" y="84475"/>
                </a:moveTo>
                <a:lnTo>
                  <a:pt x="61447" y="89275"/>
                </a:lnTo>
                <a:lnTo>
                  <a:pt x="79674" y="113278"/>
                </a:lnTo>
                <a:lnTo>
                  <a:pt x="85435" y="109438"/>
                </a:lnTo>
                <a:lnTo>
                  <a:pt x="68153" y="84475"/>
                </a:lnTo>
                <a:close/>
              </a:path>
              <a:path w="881252" h="1209557">
                <a:moveTo>
                  <a:pt x="98877" y="126720"/>
                </a:moveTo>
                <a:lnTo>
                  <a:pt x="93116" y="131505"/>
                </a:lnTo>
                <a:lnTo>
                  <a:pt x="110398" y="155508"/>
                </a:lnTo>
                <a:lnTo>
                  <a:pt x="116159" y="151668"/>
                </a:lnTo>
                <a:lnTo>
                  <a:pt x="98877" y="126720"/>
                </a:lnTo>
                <a:close/>
              </a:path>
              <a:path w="881252" h="1209557">
                <a:moveTo>
                  <a:pt x="129600" y="169910"/>
                </a:moveTo>
                <a:lnTo>
                  <a:pt x="123840" y="174711"/>
                </a:lnTo>
                <a:lnTo>
                  <a:pt x="141122" y="198714"/>
                </a:lnTo>
                <a:lnTo>
                  <a:pt x="147843" y="193913"/>
                </a:lnTo>
                <a:lnTo>
                  <a:pt x="129600" y="169910"/>
                </a:lnTo>
                <a:close/>
              </a:path>
              <a:path w="881252" h="1209557">
                <a:moveTo>
                  <a:pt x="160309" y="212140"/>
                </a:moveTo>
                <a:lnTo>
                  <a:pt x="154548" y="216956"/>
                </a:lnTo>
                <a:lnTo>
                  <a:pt x="172791" y="240944"/>
                </a:lnTo>
                <a:lnTo>
                  <a:pt x="178551" y="236143"/>
                </a:lnTo>
                <a:lnTo>
                  <a:pt x="160309" y="212140"/>
                </a:lnTo>
                <a:close/>
              </a:path>
              <a:path w="881252" h="1209557">
                <a:moveTo>
                  <a:pt x="191993" y="255346"/>
                </a:moveTo>
                <a:lnTo>
                  <a:pt x="185272" y="259186"/>
                </a:lnTo>
                <a:lnTo>
                  <a:pt x="203514" y="284149"/>
                </a:lnTo>
                <a:lnTo>
                  <a:pt x="209275" y="279349"/>
                </a:lnTo>
                <a:lnTo>
                  <a:pt x="191993" y="255346"/>
                </a:lnTo>
                <a:close/>
              </a:path>
              <a:path w="881252" h="1209557">
                <a:moveTo>
                  <a:pt x="222717" y="297591"/>
                </a:moveTo>
                <a:lnTo>
                  <a:pt x="216956" y="301431"/>
                </a:lnTo>
                <a:lnTo>
                  <a:pt x="234223" y="326379"/>
                </a:lnTo>
                <a:lnTo>
                  <a:pt x="239999" y="321579"/>
                </a:lnTo>
                <a:lnTo>
                  <a:pt x="222717" y="297591"/>
                </a:lnTo>
                <a:close/>
              </a:path>
              <a:path w="881252" h="1209557">
                <a:moveTo>
                  <a:pt x="253441" y="339821"/>
                </a:moveTo>
                <a:lnTo>
                  <a:pt x="247665" y="344622"/>
                </a:lnTo>
                <a:lnTo>
                  <a:pt x="264947" y="368625"/>
                </a:lnTo>
                <a:lnTo>
                  <a:pt x="271668" y="364784"/>
                </a:lnTo>
                <a:lnTo>
                  <a:pt x="253441" y="339821"/>
                </a:lnTo>
                <a:close/>
              </a:path>
              <a:path w="881252" h="1209557">
                <a:moveTo>
                  <a:pt x="284149" y="383026"/>
                </a:moveTo>
                <a:lnTo>
                  <a:pt x="278389" y="386867"/>
                </a:lnTo>
                <a:lnTo>
                  <a:pt x="295671" y="411815"/>
                </a:lnTo>
                <a:lnTo>
                  <a:pt x="302392" y="407029"/>
                </a:lnTo>
                <a:lnTo>
                  <a:pt x="284149" y="383026"/>
                </a:lnTo>
                <a:close/>
              </a:path>
              <a:path w="881252" h="1209557">
                <a:moveTo>
                  <a:pt x="314873" y="425256"/>
                </a:moveTo>
                <a:lnTo>
                  <a:pt x="309112" y="430057"/>
                </a:lnTo>
                <a:lnTo>
                  <a:pt x="326395" y="454060"/>
                </a:lnTo>
                <a:lnTo>
                  <a:pt x="333115" y="449259"/>
                </a:lnTo>
                <a:lnTo>
                  <a:pt x="314873" y="425256"/>
                </a:lnTo>
                <a:close/>
              </a:path>
              <a:path w="881252" h="1209557">
                <a:moveTo>
                  <a:pt x="346542" y="467502"/>
                </a:moveTo>
                <a:lnTo>
                  <a:pt x="339836" y="472302"/>
                </a:lnTo>
                <a:lnTo>
                  <a:pt x="357103" y="496305"/>
                </a:lnTo>
                <a:lnTo>
                  <a:pt x="363824" y="492465"/>
                </a:lnTo>
                <a:lnTo>
                  <a:pt x="346542" y="467502"/>
                </a:lnTo>
                <a:close/>
              </a:path>
              <a:path w="881252" h="1209557">
                <a:moveTo>
                  <a:pt x="377266" y="510707"/>
                </a:moveTo>
                <a:lnTo>
                  <a:pt x="370545" y="514548"/>
                </a:lnTo>
                <a:lnTo>
                  <a:pt x="388787" y="539496"/>
                </a:lnTo>
                <a:lnTo>
                  <a:pt x="394548" y="534695"/>
                </a:lnTo>
                <a:lnTo>
                  <a:pt x="377266" y="510707"/>
                </a:lnTo>
                <a:close/>
              </a:path>
              <a:path w="881252" h="1209557">
                <a:moveTo>
                  <a:pt x="407990" y="552937"/>
                </a:moveTo>
                <a:lnTo>
                  <a:pt x="401269" y="557738"/>
                </a:lnTo>
                <a:lnTo>
                  <a:pt x="419511" y="581741"/>
                </a:lnTo>
                <a:lnTo>
                  <a:pt x="425272" y="576940"/>
                </a:lnTo>
                <a:lnTo>
                  <a:pt x="407990" y="552937"/>
                </a:lnTo>
                <a:close/>
              </a:path>
              <a:path w="881252" h="1209557">
                <a:moveTo>
                  <a:pt x="438713" y="596127"/>
                </a:moveTo>
                <a:lnTo>
                  <a:pt x="432937" y="599968"/>
                </a:lnTo>
                <a:lnTo>
                  <a:pt x="450220" y="624931"/>
                </a:lnTo>
                <a:lnTo>
                  <a:pt x="455980" y="620130"/>
                </a:lnTo>
                <a:lnTo>
                  <a:pt x="438713" y="596127"/>
                </a:lnTo>
                <a:close/>
              </a:path>
              <a:path w="881252" h="1209557">
                <a:moveTo>
                  <a:pt x="469422" y="638373"/>
                </a:moveTo>
                <a:lnTo>
                  <a:pt x="463661" y="642213"/>
                </a:lnTo>
                <a:lnTo>
                  <a:pt x="480943" y="667176"/>
                </a:lnTo>
                <a:lnTo>
                  <a:pt x="487664" y="662376"/>
                </a:lnTo>
                <a:lnTo>
                  <a:pt x="469422" y="638373"/>
                </a:lnTo>
                <a:close/>
              </a:path>
              <a:path w="881252" h="1209557">
                <a:moveTo>
                  <a:pt x="500146" y="680618"/>
                </a:moveTo>
                <a:lnTo>
                  <a:pt x="494385" y="685419"/>
                </a:lnTo>
                <a:lnTo>
                  <a:pt x="512627" y="709406"/>
                </a:lnTo>
                <a:lnTo>
                  <a:pt x="518388" y="705566"/>
                </a:lnTo>
                <a:lnTo>
                  <a:pt x="500146" y="680618"/>
                </a:lnTo>
                <a:close/>
              </a:path>
              <a:path w="881252" h="1209557">
                <a:moveTo>
                  <a:pt x="530854" y="722853"/>
                </a:moveTo>
                <a:lnTo>
                  <a:pt x="525109" y="727652"/>
                </a:lnTo>
                <a:lnTo>
                  <a:pt x="543351" y="751655"/>
                </a:lnTo>
                <a:lnTo>
                  <a:pt x="549097" y="747814"/>
                </a:lnTo>
                <a:lnTo>
                  <a:pt x="530854" y="722853"/>
                </a:lnTo>
                <a:close/>
              </a:path>
              <a:path w="881252" h="1209557">
                <a:moveTo>
                  <a:pt x="562538" y="766049"/>
                </a:moveTo>
                <a:lnTo>
                  <a:pt x="555818" y="769889"/>
                </a:lnTo>
                <a:lnTo>
                  <a:pt x="574060" y="793892"/>
                </a:lnTo>
                <a:lnTo>
                  <a:pt x="579821" y="790052"/>
                </a:lnTo>
                <a:lnTo>
                  <a:pt x="562538" y="766049"/>
                </a:lnTo>
                <a:close/>
              </a:path>
              <a:path w="881252" h="1209557">
                <a:moveTo>
                  <a:pt x="593262" y="808293"/>
                </a:moveTo>
                <a:lnTo>
                  <a:pt x="587501" y="813090"/>
                </a:lnTo>
                <a:lnTo>
                  <a:pt x="604784" y="837087"/>
                </a:lnTo>
                <a:lnTo>
                  <a:pt x="610544" y="832289"/>
                </a:lnTo>
                <a:lnTo>
                  <a:pt x="593262" y="808293"/>
                </a:lnTo>
                <a:close/>
              </a:path>
              <a:path w="881252" h="1209557">
                <a:moveTo>
                  <a:pt x="623986" y="851489"/>
                </a:moveTo>
                <a:lnTo>
                  <a:pt x="618225" y="855328"/>
                </a:lnTo>
                <a:lnTo>
                  <a:pt x="635492" y="879331"/>
                </a:lnTo>
                <a:lnTo>
                  <a:pt x="642228" y="875486"/>
                </a:lnTo>
                <a:lnTo>
                  <a:pt x="623986" y="851489"/>
                </a:lnTo>
                <a:close/>
              </a:path>
              <a:path w="881252" h="1209557">
                <a:moveTo>
                  <a:pt x="654695" y="893726"/>
                </a:moveTo>
                <a:lnTo>
                  <a:pt x="648949" y="897565"/>
                </a:lnTo>
                <a:lnTo>
                  <a:pt x="667176" y="922527"/>
                </a:lnTo>
                <a:lnTo>
                  <a:pt x="672937" y="917729"/>
                </a:lnTo>
                <a:lnTo>
                  <a:pt x="654695" y="893726"/>
                </a:lnTo>
                <a:close/>
              </a:path>
              <a:path w="881252" h="1209557">
                <a:moveTo>
                  <a:pt x="686379" y="935969"/>
                </a:moveTo>
                <a:lnTo>
                  <a:pt x="679658" y="940768"/>
                </a:lnTo>
                <a:lnTo>
                  <a:pt x="697900" y="964765"/>
                </a:lnTo>
                <a:lnTo>
                  <a:pt x="703661" y="960924"/>
                </a:lnTo>
                <a:lnTo>
                  <a:pt x="686379" y="935969"/>
                </a:lnTo>
                <a:close/>
              </a:path>
              <a:path w="881252" h="1209557">
                <a:moveTo>
                  <a:pt x="717102" y="978206"/>
                </a:moveTo>
                <a:lnTo>
                  <a:pt x="710382" y="983005"/>
                </a:lnTo>
                <a:lnTo>
                  <a:pt x="728624" y="1007002"/>
                </a:lnTo>
                <a:lnTo>
                  <a:pt x="734369" y="1003162"/>
                </a:lnTo>
                <a:lnTo>
                  <a:pt x="717102" y="978206"/>
                </a:lnTo>
                <a:close/>
              </a:path>
              <a:path w="881252" h="1209557">
                <a:moveTo>
                  <a:pt x="747811" y="1021403"/>
                </a:moveTo>
                <a:lnTo>
                  <a:pt x="742050" y="1025242"/>
                </a:lnTo>
                <a:lnTo>
                  <a:pt x="759332" y="1050203"/>
                </a:lnTo>
                <a:lnTo>
                  <a:pt x="766053" y="1045406"/>
                </a:lnTo>
                <a:lnTo>
                  <a:pt x="747811" y="1021403"/>
                </a:lnTo>
                <a:close/>
              </a:path>
              <a:path w="881252" h="1209557">
                <a:moveTo>
                  <a:pt x="778535" y="1063640"/>
                </a:moveTo>
                <a:lnTo>
                  <a:pt x="772774" y="1068444"/>
                </a:lnTo>
                <a:lnTo>
                  <a:pt x="790056" y="1092441"/>
                </a:lnTo>
                <a:lnTo>
                  <a:pt x="796777" y="1087643"/>
                </a:lnTo>
                <a:lnTo>
                  <a:pt x="778535" y="1063640"/>
                </a:lnTo>
                <a:close/>
              </a:path>
              <a:path w="881252" h="1209557">
                <a:moveTo>
                  <a:pt x="809259" y="1106841"/>
                </a:moveTo>
                <a:lnTo>
                  <a:pt x="803498" y="1110682"/>
                </a:lnTo>
                <a:lnTo>
                  <a:pt x="820780" y="1134678"/>
                </a:lnTo>
                <a:lnTo>
                  <a:pt x="827501" y="1130838"/>
                </a:lnTo>
                <a:lnTo>
                  <a:pt x="809259" y="1106841"/>
                </a:lnTo>
                <a:close/>
              </a:path>
              <a:path w="881252" h="1209557">
                <a:moveTo>
                  <a:pt x="840943" y="1149079"/>
                </a:moveTo>
                <a:lnTo>
                  <a:pt x="834222" y="1153878"/>
                </a:lnTo>
                <a:lnTo>
                  <a:pt x="851489" y="1177881"/>
                </a:lnTo>
                <a:lnTo>
                  <a:pt x="858210" y="1173076"/>
                </a:lnTo>
                <a:lnTo>
                  <a:pt x="840943" y="1149079"/>
                </a:lnTo>
                <a:close/>
              </a:path>
              <a:path w="881252" h="1209557">
                <a:moveTo>
                  <a:pt x="871651" y="1191316"/>
                </a:moveTo>
                <a:lnTo>
                  <a:pt x="864930" y="1196120"/>
                </a:lnTo>
                <a:lnTo>
                  <a:pt x="874532" y="1209557"/>
                </a:lnTo>
                <a:lnTo>
                  <a:pt x="881252" y="1204758"/>
                </a:lnTo>
                <a:lnTo>
                  <a:pt x="871651" y="11913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8" name="object 648"/>
          <p:cNvSpPr/>
          <p:nvPr/>
        </p:nvSpPr>
        <p:spPr>
          <a:xfrm>
            <a:off x="4114678" y="7818059"/>
            <a:ext cx="881237" cy="1209557"/>
          </a:xfrm>
          <a:custGeom>
            <a:avLst/>
            <a:gdLst/>
            <a:ahLst/>
            <a:cxnLst/>
            <a:rect l="l" t="t" r="r" b="b"/>
            <a:pathLst>
              <a:path w="881237" h="1209557">
                <a:moveTo>
                  <a:pt x="5760" y="0"/>
                </a:moveTo>
                <a:lnTo>
                  <a:pt x="0" y="3840"/>
                </a:lnTo>
                <a:lnTo>
                  <a:pt x="17266" y="28803"/>
                </a:lnTo>
                <a:lnTo>
                  <a:pt x="23987" y="23987"/>
                </a:lnTo>
                <a:lnTo>
                  <a:pt x="5760" y="0"/>
                </a:lnTo>
                <a:close/>
              </a:path>
              <a:path w="881237" h="1209557">
                <a:moveTo>
                  <a:pt x="37429" y="42230"/>
                </a:moveTo>
                <a:lnTo>
                  <a:pt x="30708" y="46070"/>
                </a:lnTo>
                <a:lnTo>
                  <a:pt x="47990" y="71033"/>
                </a:lnTo>
                <a:lnTo>
                  <a:pt x="54711" y="66233"/>
                </a:lnTo>
                <a:lnTo>
                  <a:pt x="37429" y="42230"/>
                </a:lnTo>
                <a:close/>
              </a:path>
              <a:path w="881237" h="1209557">
                <a:moveTo>
                  <a:pt x="68153" y="84475"/>
                </a:moveTo>
                <a:lnTo>
                  <a:pt x="61432" y="89275"/>
                </a:lnTo>
                <a:lnTo>
                  <a:pt x="79674" y="113278"/>
                </a:lnTo>
                <a:lnTo>
                  <a:pt x="85435" y="109438"/>
                </a:lnTo>
                <a:lnTo>
                  <a:pt x="68153" y="84475"/>
                </a:lnTo>
                <a:close/>
              </a:path>
              <a:path w="881237" h="1209557">
                <a:moveTo>
                  <a:pt x="98877" y="126720"/>
                </a:moveTo>
                <a:lnTo>
                  <a:pt x="92156" y="131505"/>
                </a:lnTo>
                <a:lnTo>
                  <a:pt x="110398" y="155508"/>
                </a:lnTo>
                <a:lnTo>
                  <a:pt x="116144" y="151668"/>
                </a:lnTo>
                <a:lnTo>
                  <a:pt x="98877" y="126720"/>
                </a:lnTo>
                <a:close/>
              </a:path>
              <a:path w="881237" h="1209557">
                <a:moveTo>
                  <a:pt x="129585" y="169910"/>
                </a:moveTo>
                <a:lnTo>
                  <a:pt x="122864" y="174711"/>
                </a:lnTo>
                <a:lnTo>
                  <a:pt x="141107" y="198714"/>
                </a:lnTo>
                <a:lnTo>
                  <a:pt x="146867" y="193913"/>
                </a:lnTo>
                <a:lnTo>
                  <a:pt x="129585" y="169910"/>
                </a:lnTo>
                <a:close/>
              </a:path>
              <a:path w="881237" h="1209557">
                <a:moveTo>
                  <a:pt x="160309" y="212140"/>
                </a:moveTo>
                <a:lnTo>
                  <a:pt x="154548" y="216956"/>
                </a:lnTo>
                <a:lnTo>
                  <a:pt x="171830" y="240944"/>
                </a:lnTo>
                <a:lnTo>
                  <a:pt x="177591" y="236143"/>
                </a:lnTo>
                <a:lnTo>
                  <a:pt x="160309" y="212140"/>
                </a:lnTo>
                <a:close/>
              </a:path>
              <a:path w="881237" h="1209557">
                <a:moveTo>
                  <a:pt x="191033" y="255346"/>
                </a:moveTo>
                <a:lnTo>
                  <a:pt x="185272" y="259186"/>
                </a:lnTo>
                <a:lnTo>
                  <a:pt x="202539" y="284149"/>
                </a:lnTo>
                <a:lnTo>
                  <a:pt x="209260" y="279349"/>
                </a:lnTo>
                <a:lnTo>
                  <a:pt x="191033" y="255346"/>
                </a:lnTo>
                <a:close/>
              </a:path>
              <a:path w="881237" h="1209557">
                <a:moveTo>
                  <a:pt x="221741" y="297591"/>
                </a:moveTo>
                <a:lnTo>
                  <a:pt x="215981" y="301431"/>
                </a:lnTo>
                <a:lnTo>
                  <a:pt x="234223" y="326379"/>
                </a:lnTo>
                <a:lnTo>
                  <a:pt x="239984" y="321579"/>
                </a:lnTo>
                <a:lnTo>
                  <a:pt x="221741" y="297591"/>
                </a:lnTo>
                <a:close/>
              </a:path>
              <a:path w="881237" h="1209557">
                <a:moveTo>
                  <a:pt x="253425" y="339821"/>
                </a:moveTo>
                <a:lnTo>
                  <a:pt x="246705" y="344622"/>
                </a:lnTo>
                <a:lnTo>
                  <a:pt x="264947" y="368625"/>
                </a:lnTo>
                <a:lnTo>
                  <a:pt x="270708" y="364784"/>
                </a:lnTo>
                <a:lnTo>
                  <a:pt x="253425" y="339821"/>
                </a:lnTo>
                <a:close/>
              </a:path>
              <a:path w="881237" h="1209557">
                <a:moveTo>
                  <a:pt x="284149" y="383026"/>
                </a:moveTo>
                <a:lnTo>
                  <a:pt x="277428" y="386867"/>
                </a:lnTo>
                <a:lnTo>
                  <a:pt x="295671" y="411815"/>
                </a:lnTo>
                <a:lnTo>
                  <a:pt x="301431" y="407029"/>
                </a:lnTo>
                <a:lnTo>
                  <a:pt x="284149" y="383026"/>
                </a:lnTo>
                <a:close/>
              </a:path>
              <a:path w="881237" h="1209557">
                <a:moveTo>
                  <a:pt x="314858" y="425256"/>
                </a:moveTo>
                <a:lnTo>
                  <a:pt x="309112" y="430057"/>
                </a:lnTo>
                <a:lnTo>
                  <a:pt x="326379" y="454060"/>
                </a:lnTo>
                <a:lnTo>
                  <a:pt x="332140" y="449259"/>
                </a:lnTo>
                <a:lnTo>
                  <a:pt x="314858" y="425256"/>
                </a:lnTo>
                <a:close/>
              </a:path>
              <a:path w="881237" h="1209557">
                <a:moveTo>
                  <a:pt x="345582" y="467502"/>
                </a:moveTo>
                <a:lnTo>
                  <a:pt x="339821" y="472302"/>
                </a:lnTo>
                <a:lnTo>
                  <a:pt x="357103" y="496305"/>
                </a:lnTo>
                <a:lnTo>
                  <a:pt x="363824" y="492465"/>
                </a:lnTo>
                <a:lnTo>
                  <a:pt x="345582" y="467502"/>
                </a:lnTo>
                <a:close/>
              </a:path>
              <a:path w="881237" h="1209557">
                <a:moveTo>
                  <a:pt x="376306" y="510707"/>
                </a:moveTo>
                <a:lnTo>
                  <a:pt x="370545" y="514548"/>
                </a:lnTo>
                <a:lnTo>
                  <a:pt x="388787" y="539496"/>
                </a:lnTo>
                <a:lnTo>
                  <a:pt x="394533" y="534695"/>
                </a:lnTo>
                <a:lnTo>
                  <a:pt x="376306" y="510707"/>
                </a:lnTo>
                <a:close/>
              </a:path>
              <a:path w="881237" h="1209557">
                <a:moveTo>
                  <a:pt x="407990" y="552937"/>
                </a:moveTo>
                <a:lnTo>
                  <a:pt x="401253" y="557738"/>
                </a:lnTo>
                <a:lnTo>
                  <a:pt x="419496" y="581741"/>
                </a:lnTo>
                <a:lnTo>
                  <a:pt x="425256" y="576940"/>
                </a:lnTo>
                <a:lnTo>
                  <a:pt x="407990" y="552937"/>
                </a:lnTo>
                <a:close/>
              </a:path>
              <a:path w="881237" h="1209557">
                <a:moveTo>
                  <a:pt x="438698" y="596127"/>
                </a:moveTo>
                <a:lnTo>
                  <a:pt x="432937" y="599968"/>
                </a:lnTo>
                <a:lnTo>
                  <a:pt x="450220" y="624931"/>
                </a:lnTo>
                <a:lnTo>
                  <a:pt x="455980" y="620130"/>
                </a:lnTo>
                <a:lnTo>
                  <a:pt x="438698" y="596127"/>
                </a:lnTo>
                <a:close/>
              </a:path>
              <a:path w="881237" h="1209557">
                <a:moveTo>
                  <a:pt x="469422" y="638373"/>
                </a:moveTo>
                <a:lnTo>
                  <a:pt x="463661" y="642213"/>
                </a:lnTo>
                <a:lnTo>
                  <a:pt x="480943" y="667176"/>
                </a:lnTo>
                <a:lnTo>
                  <a:pt x="487664" y="662376"/>
                </a:lnTo>
                <a:lnTo>
                  <a:pt x="469422" y="638373"/>
                </a:lnTo>
                <a:close/>
              </a:path>
              <a:path w="881237" h="1209557">
                <a:moveTo>
                  <a:pt x="500131" y="680618"/>
                </a:moveTo>
                <a:lnTo>
                  <a:pt x="494385" y="685419"/>
                </a:lnTo>
                <a:lnTo>
                  <a:pt x="511652" y="709406"/>
                </a:lnTo>
                <a:lnTo>
                  <a:pt x="518373" y="705566"/>
                </a:lnTo>
                <a:lnTo>
                  <a:pt x="500131" y="680618"/>
                </a:lnTo>
                <a:close/>
              </a:path>
              <a:path w="881237" h="1209557">
                <a:moveTo>
                  <a:pt x="530854" y="722853"/>
                </a:moveTo>
                <a:lnTo>
                  <a:pt x="525094" y="727652"/>
                </a:lnTo>
                <a:lnTo>
                  <a:pt x="542376" y="751655"/>
                </a:lnTo>
                <a:lnTo>
                  <a:pt x="549097" y="747814"/>
                </a:lnTo>
                <a:lnTo>
                  <a:pt x="530854" y="722853"/>
                </a:lnTo>
                <a:close/>
              </a:path>
              <a:path w="881237" h="1209557">
                <a:moveTo>
                  <a:pt x="562538" y="766049"/>
                </a:moveTo>
                <a:lnTo>
                  <a:pt x="555818" y="769889"/>
                </a:lnTo>
                <a:lnTo>
                  <a:pt x="573100" y="793892"/>
                </a:lnTo>
                <a:lnTo>
                  <a:pt x="579821" y="790052"/>
                </a:lnTo>
                <a:lnTo>
                  <a:pt x="562538" y="766049"/>
                </a:lnTo>
                <a:close/>
              </a:path>
              <a:path w="881237" h="1209557">
                <a:moveTo>
                  <a:pt x="593262" y="808293"/>
                </a:moveTo>
                <a:lnTo>
                  <a:pt x="586541" y="813090"/>
                </a:lnTo>
                <a:lnTo>
                  <a:pt x="604768" y="837087"/>
                </a:lnTo>
                <a:lnTo>
                  <a:pt x="610544" y="832289"/>
                </a:lnTo>
                <a:lnTo>
                  <a:pt x="593262" y="808293"/>
                </a:lnTo>
                <a:close/>
              </a:path>
              <a:path w="881237" h="1209557">
                <a:moveTo>
                  <a:pt x="623971" y="851489"/>
                </a:moveTo>
                <a:lnTo>
                  <a:pt x="617250" y="855328"/>
                </a:lnTo>
                <a:lnTo>
                  <a:pt x="635492" y="879331"/>
                </a:lnTo>
                <a:lnTo>
                  <a:pt x="641253" y="875486"/>
                </a:lnTo>
                <a:lnTo>
                  <a:pt x="623971" y="851489"/>
                </a:lnTo>
                <a:close/>
              </a:path>
              <a:path w="881237" h="1209557">
                <a:moveTo>
                  <a:pt x="654695" y="893726"/>
                </a:moveTo>
                <a:lnTo>
                  <a:pt x="648934" y="897565"/>
                </a:lnTo>
                <a:lnTo>
                  <a:pt x="666216" y="922527"/>
                </a:lnTo>
                <a:lnTo>
                  <a:pt x="671977" y="917729"/>
                </a:lnTo>
                <a:lnTo>
                  <a:pt x="654695" y="893726"/>
                </a:lnTo>
                <a:close/>
              </a:path>
              <a:path w="881237" h="1209557">
                <a:moveTo>
                  <a:pt x="685403" y="935969"/>
                </a:moveTo>
                <a:lnTo>
                  <a:pt x="679658" y="940768"/>
                </a:lnTo>
                <a:lnTo>
                  <a:pt x="696940" y="964765"/>
                </a:lnTo>
                <a:lnTo>
                  <a:pt x="703646" y="960924"/>
                </a:lnTo>
                <a:lnTo>
                  <a:pt x="685403" y="935969"/>
                </a:lnTo>
                <a:close/>
              </a:path>
              <a:path w="881237" h="1209557">
                <a:moveTo>
                  <a:pt x="716127" y="978206"/>
                </a:moveTo>
                <a:lnTo>
                  <a:pt x="710366" y="983005"/>
                </a:lnTo>
                <a:lnTo>
                  <a:pt x="728609" y="1007002"/>
                </a:lnTo>
                <a:lnTo>
                  <a:pt x="734369" y="1003162"/>
                </a:lnTo>
                <a:lnTo>
                  <a:pt x="716127" y="978206"/>
                </a:lnTo>
                <a:close/>
              </a:path>
              <a:path w="881237" h="1209557">
                <a:moveTo>
                  <a:pt x="746851" y="1021403"/>
                </a:moveTo>
                <a:lnTo>
                  <a:pt x="741090" y="1025242"/>
                </a:lnTo>
                <a:lnTo>
                  <a:pt x="759332" y="1050203"/>
                </a:lnTo>
                <a:lnTo>
                  <a:pt x="765093" y="1045406"/>
                </a:lnTo>
                <a:lnTo>
                  <a:pt x="746851" y="1021403"/>
                </a:lnTo>
                <a:close/>
              </a:path>
              <a:path w="881237" h="1209557">
                <a:moveTo>
                  <a:pt x="778535" y="1063640"/>
                </a:moveTo>
                <a:lnTo>
                  <a:pt x="771814" y="1068444"/>
                </a:lnTo>
                <a:lnTo>
                  <a:pt x="790041" y="1092441"/>
                </a:lnTo>
                <a:lnTo>
                  <a:pt x="795817" y="1087643"/>
                </a:lnTo>
                <a:lnTo>
                  <a:pt x="778535" y="1063640"/>
                </a:lnTo>
                <a:close/>
              </a:path>
              <a:path w="881237" h="1209557">
                <a:moveTo>
                  <a:pt x="809243" y="1106841"/>
                </a:moveTo>
                <a:lnTo>
                  <a:pt x="803483" y="1110682"/>
                </a:lnTo>
                <a:lnTo>
                  <a:pt x="820765" y="1134678"/>
                </a:lnTo>
                <a:lnTo>
                  <a:pt x="826526" y="1130838"/>
                </a:lnTo>
                <a:lnTo>
                  <a:pt x="809243" y="1106841"/>
                </a:lnTo>
                <a:close/>
              </a:path>
              <a:path w="881237" h="1209557">
                <a:moveTo>
                  <a:pt x="839967" y="1149079"/>
                </a:moveTo>
                <a:lnTo>
                  <a:pt x="834207" y="1153878"/>
                </a:lnTo>
                <a:lnTo>
                  <a:pt x="851489" y="1177881"/>
                </a:lnTo>
                <a:lnTo>
                  <a:pt x="858210" y="1173076"/>
                </a:lnTo>
                <a:lnTo>
                  <a:pt x="839967" y="1149079"/>
                </a:lnTo>
                <a:close/>
              </a:path>
              <a:path w="881237" h="1209557">
                <a:moveTo>
                  <a:pt x="870691" y="1191316"/>
                </a:moveTo>
                <a:lnTo>
                  <a:pt x="864930" y="1196120"/>
                </a:lnTo>
                <a:lnTo>
                  <a:pt x="874532" y="1209557"/>
                </a:lnTo>
                <a:lnTo>
                  <a:pt x="881237" y="1204758"/>
                </a:lnTo>
                <a:lnTo>
                  <a:pt x="870691" y="11913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9" name="object 649"/>
          <p:cNvSpPr/>
          <p:nvPr/>
        </p:nvSpPr>
        <p:spPr>
          <a:xfrm>
            <a:off x="4071472" y="7778694"/>
            <a:ext cx="74874" cy="84475"/>
          </a:xfrm>
          <a:custGeom>
            <a:avLst/>
            <a:gdLst/>
            <a:ahLst/>
            <a:cxnLst/>
            <a:rect l="l" t="t" r="r" b="b"/>
            <a:pathLst>
              <a:path w="74874" h="84475">
                <a:moveTo>
                  <a:pt x="0" y="42245"/>
                </a:moveTo>
                <a:lnTo>
                  <a:pt x="477" y="49251"/>
                </a:lnTo>
                <a:lnTo>
                  <a:pt x="4775" y="63380"/>
                </a:lnTo>
                <a:lnTo>
                  <a:pt x="12893" y="74530"/>
                </a:lnTo>
                <a:lnTo>
                  <a:pt x="24046" y="81846"/>
                </a:lnTo>
                <a:lnTo>
                  <a:pt x="37444" y="84475"/>
                </a:lnTo>
                <a:lnTo>
                  <a:pt x="43375" y="83942"/>
                </a:lnTo>
                <a:lnTo>
                  <a:pt x="55676" y="79129"/>
                </a:lnTo>
                <a:lnTo>
                  <a:pt x="65684" y="70005"/>
                </a:lnTo>
                <a:lnTo>
                  <a:pt x="72412" y="57425"/>
                </a:lnTo>
                <a:lnTo>
                  <a:pt x="74874" y="42245"/>
                </a:lnTo>
                <a:lnTo>
                  <a:pt x="74370" y="35233"/>
                </a:lnTo>
                <a:lnTo>
                  <a:pt x="69893" y="21098"/>
                </a:lnTo>
                <a:lnTo>
                  <a:pt x="61590" y="9945"/>
                </a:lnTo>
                <a:lnTo>
                  <a:pt x="50445" y="2628"/>
                </a:lnTo>
                <a:lnTo>
                  <a:pt x="37444" y="0"/>
                </a:lnTo>
                <a:lnTo>
                  <a:pt x="31256" y="535"/>
                </a:lnTo>
                <a:lnTo>
                  <a:pt x="18762" y="5354"/>
                </a:lnTo>
                <a:lnTo>
                  <a:pt x="8863" y="14480"/>
                </a:lnTo>
                <a:lnTo>
                  <a:pt x="2347" y="27062"/>
                </a:lnTo>
                <a:lnTo>
                  <a:pt x="0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0" name="object 650"/>
          <p:cNvSpPr/>
          <p:nvPr/>
        </p:nvSpPr>
        <p:spPr>
          <a:xfrm>
            <a:off x="4076261" y="7828620"/>
            <a:ext cx="7499" cy="28922"/>
          </a:xfrm>
          <a:custGeom>
            <a:avLst/>
            <a:gdLst/>
            <a:ahLst/>
            <a:cxnLst/>
            <a:rect l="l" t="t" r="r" b="b"/>
            <a:pathLst>
              <a:path w="7499" h="28922">
                <a:moveTo>
                  <a:pt x="971" y="3840"/>
                </a:moveTo>
                <a:lnTo>
                  <a:pt x="11" y="0"/>
                </a:lnTo>
                <a:lnTo>
                  <a:pt x="0" y="20161"/>
                </a:lnTo>
                <a:lnTo>
                  <a:pt x="7499" y="28922"/>
                </a:lnTo>
                <a:lnTo>
                  <a:pt x="6040" y="16147"/>
                </a:lnTo>
                <a:lnTo>
                  <a:pt x="97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1" name="object 651"/>
          <p:cNvSpPr/>
          <p:nvPr/>
        </p:nvSpPr>
        <p:spPr>
          <a:xfrm>
            <a:off x="4067632" y="7774613"/>
            <a:ext cx="82555" cy="92439"/>
          </a:xfrm>
          <a:custGeom>
            <a:avLst/>
            <a:gdLst/>
            <a:ahLst/>
            <a:cxnLst/>
            <a:rect l="l" t="t" r="r" b="b"/>
            <a:pathLst>
              <a:path w="82555" h="92439">
                <a:moveTo>
                  <a:pt x="5298" y="23490"/>
                </a:moveTo>
                <a:lnTo>
                  <a:pt x="960" y="36724"/>
                </a:lnTo>
                <a:lnTo>
                  <a:pt x="0" y="41525"/>
                </a:lnTo>
                <a:lnTo>
                  <a:pt x="0" y="51126"/>
                </a:lnTo>
                <a:lnTo>
                  <a:pt x="1920" y="59752"/>
                </a:lnTo>
                <a:lnTo>
                  <a:pt x="2821" y="62419"/>
                </a:lnTo>
                <a:lnTo>
                  <a:pt x="8629" y="74168"/>
                </a:lnTo>
                <a:lnTo>
                  <a:pt x="8641" y="54006"/>
                </a:lnTo>
                <a:lnTo>
                  <a:pt x="7680" y="50166"/>
                </a:lnTo>
                <a:lnTo>
                  <a:pt x="7680" y="42485"/>
                </a:lnTo>
                <a:lnTo>
                  <a:pt x="8641" y="38644"/>
                </a:lnTo>
                <a:lnTo>
                  <a:pt x="12922" y="26326"/>
                </a:lnTo>
                <a:lnTo>
                  <a:pt x="19820" y="16614"/>
                </a:lnTo>
                <a:lnTo>
                  <a:pt x="28412" y="10383"/>
                </a:lnTo>
                <a:lnTo>
                  <a:pt x="37972" y="7568"/>
                </a:lnTo>
                <a:lnTo>
                  <a:pt x="47773" y="8105"/>
                </a:lnTo>
                <a:lnTo>
                  <a:pt x="57090" y="11930"/>
                </a:lnTo>
                <a:lnTo>
                  <a:pt x="65197" y="18978"/>
                </a:lnTo>
                <a:lnTo>
                  <a:pt x="71366" y="29185"/>
                </a:lnTo>
                <a:lnTo>
                  <a:pt x="74874" y="42485"/>
                </a:lnTo>
                <a:lnTo>
                  <a:pt x="74874" y="51126"/>
                </a:lnTo>
                <a:lnTo>
                  <a:pt x="72860" y="60292"/>
                </a:lnTo>
                <a:lnTo>
                  <a:pt x="67490" y="70950"/>
                </a:lnTo>
                <a:lnTo>
                  <a:pt x="59859" y="78771"/>
                </a:lnTo>
                <a:lnTo>
                  <a:pt x="50735" y="83609"/>
                </a:lnTo>
                <a:lnTo>
                  <a:pt x="40886" y="85314"/>
                </a:lnTo>
                <a:lnTo>
                  <a:pt x="31080" y="83739"/>
                </a:lnTo>
                <a:lnTo>
                  <a:pt x="22085" y="78735"/>
                </a:lnTo>
                <a:lnTo>
                  <a:pt x="14669" y="70154"/>
                </a:lnTo>
                <a:lnTo>
                  <a:pt x="16128" y="82929"/>
                </a:lnTo>
                <a:lnTo>
                  <a:pt x="24852" y="88818"/>
                </a:lnTo>
                <a:lnTo>
                  <a:pt x="34330" y="91950"/>
                </a:lnTo>
                <a:lnTo>
                  <a:pt x="44097" y="92439"/>
                </a:lnTo>
                <a:lnTo>
                  <a:pt x="53685" y="90401"/>
                </a:lnTo>
                <a:lnTo>
                  <a:pt x="62625" y="85951"/>
                </a:lnTo>
                <a:lnTo>
                  <a:pt x="70449" y="79203"/>
                </a:lnTo>
                <a:lnTo>
                  <a:pt x="76691" y="70273"/>
                </a:lnTo>
                <a:lnTo>
                  <a:pt x="80882" y="59275"/>
                </a:lnTo>
                <a:lnTo>
                  <a:pt x="82555" y="46325"/>
                </a:lnTo>
                <a:lnTo>
                  <a:pt x="81594" y="36724"/>
                </a:lnTo>
                <a:lnTo>
                  <a:pt x="77320" y="23623"/>
                </a:lnTo>
                <a:lnTo>
                  <a:pt x="70514" y="13300"/>
                </a:lnTo>
                <a:lnTo>
                  <a:pt x="61832" y="5922"/>
                </a:lnTo>
                <a:lnTo>
                  <a:pt x="51898" y="1488"/>
                </a:lnTo>
                <a:lnTo>
                  <a:pt x="41337" y="0"/>
                </a:lnTo>
                <a:lnTo>
                  <a:pt x="30772" y="1455"/>
                </a:lnTo>
                <a:lnTo>
                  <a:pt x="20828" y="5856"/>
                </a:lnTo>
                <a:lnTo>
                  <a:pt x="12129" y="13200"/>
                </a:lnTo>
                <a:lnTo>
                  <a:pt x="5298" y="234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2" name="object 652"/>
          <p:cNvSpPr/>
          <p:nvPr/>
        </p:nvSpPr>
        <p:spPr>
          <a:xfrm>
            <a:off x="4172270" y="7664455"/>
            <a:ext cx="95996" cy="91211"/>
          </a:xfrm>
          <a:custGeom>
            <a:avLst/>
            <a:gdLst/>
            <a:ahLst/>
            <a:cxnLst/>
            <a:rect l="l" t="t" r="r" b="b"/>
            <a:pathLst>
              <a:path w="95996" h="91211">
                <a:moveTo>
                  <a:pt x="69113" y="81594"/>
                </a:moveTo>
                <a:lnTo>
                  <a:pt x="69113" y="86395"/>
                </a:lnTo>
                <a:lnTo>
                  <a:pt x="67193" y="87355"/>
                </a:lnTo>
                <a:lnTo>
                  <a:pt x="66233" y="88315"/>
                </a:lnTo>
                <a:lnTo>
                  <a:pt x="63367" y="89275"/>
                </a:lnTo>
                <a:lnTo>
                  <a:pt x="60472" y="89275"/>
                </a:lnTo>
                <a:lnTo>
                  <a:pt x="60472" y="91211"/>
                </a:lnTo>
                <a:lnTo>
                  <a:pt x="95996" y="91211"/>
                </a:lnTo>
                <a:lnTo>
                  <a:pt x="95996" y="89275"/>
                </a:lnTo>
                <a:lnTo>
                  <a:pt x="92156" y="88315"/>
                </a:lnTo>
                <a:lnTo>
                  <a:pt x="89275" y="87355"/>
                </a:lnTo>
                <a:lnTo>
                  <a:pt x="87355" y="86395"/>
                </a:lnTo>
                <a:lnTo>
                  <a:pt x="85435" y="84490"/>
                </a:lnTo>
                <a:lnTo>
                  <a:pt x="82555" y="80650"/>
                </a:lnTo>
                <a:lnTo>
                  <a:pt x="80634" y="73929"/>
                </a:lnTo>
                <a:lnTo>
                  <a:pt x="48966" y="0"/>
                </a:lnTo>
                <a:lnTo>
                  <a:pt x="47030" y="0"/>
                </a:lnTo>
                <a:lnTo>
                  <a:pt x="44165" y="20162"/>
                </a:lnTo>
                <a:lnTo>
                  <a:pt x="59527" y="56647"/>
                </a:lnTo>
                <a:lnTo>
                  <a:pt x="28803" y="56647"/>
                </a:lnTo>
                <a:lnTo>
                  <a:pt x="61432" y="61447"/>
                </a:lnTo>
                <a:lnTo>
                  <a:pt x="67193" y="73929"/>
                </a:lnTo>
                <a:lnTo>
                  <a:pt x="68153" y="78714"/>
                </a:lnTo>
                <a:lnTo>
                  <a:pt x="69113" y="81594"/>
                </a:lnTo>
                <a:close/>
              </a:path>
              <a:path w="95996" h="91211">
                <a:moveTo>
                  <a:pt x="28803" y="91211"/>
                </a:moveTo>
                <a:lnTo>
                  <a:pt x="28803" y="89275"/>
                </a:lnTo>
                <a:lnTo>
                  <a:pt x="24002" y="88315"/>
                </a:lnTo>
                <a:lnTo>
                  <a:pt x="21122" y="88315"/>
                </a:lnTo>
                <a:lnTo>
                  <a:pt x="20162" y="87355"/>
                </a:lnTo>
                <a:lnTo>
                  <a:pt x="19202" y="86395"/>
                </a:lnTo>
                <a:lnTo>
                  <a:pt x="18242" y="84490"/>
                </a:lnTo>
                <a:lnTo>
                  <a:pt x="18242" y="81594"/>
                </a:lnTo>
                <a:lnTo>
                  <a:pt x="19202" y="78714"/>
                </a:lnTo>
                <a:lnTo>
                  <a:pt x="20162" y="75834"/>
                </a:lnTo>
                <a:lnTo>
                  <a:pt x="26883" y="61447"/>
                </a:lnTo>
                <a:lnTo>
                  <a:pt x="61432" y="61447"/>
                </a:lnTo>
                <a:lnTo>
                  <a:pt x="28803" y="56647"/>
                </a:lnTo>
                <a:lnTo>
                  <a:pt x="44165" y="20162"/>
                </a:lnTo>
                <a:lnTo>
                  <a:pt x="47030" y="0"/>
                </a:lnTo>
                <a:lnTo>
                  <a:pt x="15361" y="73929"/>
                </a:lnTo>
                <a:lnTo>
                  <a:pt x="12481" y="79674"/>
                </a:lnTo>
                <a:lnTo>
                  <a:pt x="9601" y="84490"/>
                </a:lnTo>
                <a:lnTo>
                  <a:pt x="7680" y="86395"/>
                </a:lnTo>
                <a:lnTo>
                  <a:pt x="6720" y="87355"/>
                </a:lnTo>
                <a:lnTo>
                  <a:pt x="3840" y="88315"/>
                </a:lnTo>
                <a:lnTo>
                  <a:pt x="0" y="89275"/>
                </a:lnTo>
                <a:lnTo>
                  <a:pt x="0" y="91211"/>
                </a:lnTo>
                <a:lnTo>
                  <a:pt x="28803" y="912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3" name="object 653"/>
          <p:cNvSpPr/>
          <p:nvPr/>
        </p:nvSpPr>
        <p:spPr>
          <a:xfrm>
            <a:off x="5398145" y="8975776"/>
            <a:ext cx="73929" cy="84481"/>
          </a:xfrm>
          <a:custGeom>
            <a:avLst/>
            <a:gdLst/>
            <a:ahLst/>
            <a:cxnLst/>
            <a:rect l="l" t="t" r="r" b="b"/>
            <a:pathLst>
              <a:path w="73929" h="84481">
                <a:moveTo>
                  <a:pt x="0" y="42243"/>
                </a:moveTo>
                <a:lnTo>
                  <a:pt x="386" y="48561"/>
                </a:lnTo>
                <a:lnTo>
                  <a:pt x="4533" y="62952"/>
                </a:lnTo>
                <a:lnTo>
                  <a:pt x="12519" y="74324"/>
                </a:lnTo>
                <a:lnTo>
                  <a:pt x="23464" y="81795"/>
                </a:lnTo>
                <a:lnTo>
                  <a:pt x="36484" y="84481"/>
                </a:lnTo>
                <a:lnTo>
                  <a:pt x="42667" y="83946"/>
                </a:lnTo>
                <a:lnTo>
                  <a:pt x="55163" y="79129"/>
                </a:lnTo>
                <a:lnTo>
                  <a:pt x="65063" y="70004"/>
                </a:lnTo>
                <a:lnTo>
                  <a:pt x="71581" y="57424"/>
                </a:lnTo>
                <a:lnTo>
                  <a:pt x="73929" y="42243"/>
                </a:lnTo>
                <a:lnTo>
                  <a:pt x="73450" y="35221"/>
                </a:lnTo>
                <a:lnTo>
                  <a:pt x="69150" y="21091"/>
                </a:lnTo>
                <a:lnTo>
                  <a:pt x="61031" y="9942"/>
                </a:lnTo>
                <a:lnTo>
                  <a:pt x="49880" y="2627"/>
                </a:lnTo>
                <a:lnTo>
                  <a:pt x="36484" y="0"/>
                </a:lnTo>
                <a:lnTo>
                  <a:pt x="31148" y="433"/>
                </a:lnTo>
                <a:lnTo>
                  <a:pt x="18844" y="5114"/>
                </a:lnTo>
                <a:lnTo>
                  <a:pt x="8963" y="14231"/>
                </a:lnTo>
                <a:lnTo>
                  <a:pt x="2387" y="26901"/>
                </a:lnTo>
                <a:lnTo>
                  <a:pt x="0" y="422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4" name="object 654"/>
          <p:cNvSpPr/>
          <p:nvPr/>
        </p:nvSpPr>
        <p:spPr>
          <a:xfrm>
            <a:off x="5401985" y="8972057"/>
            <a:ext cx="73929" cy="92079"/>
          </a:xfrm>
          <a:custGeom>
            <a:avLst/>
            <a:gdLst/>
            <a:ahLst/>
            <a:cxnLst/>
            <a:rect l="l" t="t" r="r" b="b"/>
            <a:pathLst>
              <a:path w="73929" h="92079">
                <a:moveTo>
                  <a:pt x="67208" y="45962"/>
                </a:moveTo>
                <a:lnTo>
                  <a:pt x="66248" y="50760"/>
                </a:lnTo>
                <a:lnTo>
                  <a:pt x="64262" y="59940"/>
                </a:lnTo>
                <a:lnTo>
                  <a:pt x="59030" y="70596"/>
                </a:lnTo>
                <a:lnTo>
                  <a:pt x="51601" y="78416"/>
                </a:lnTo>
                <a:lnTo>
                  <a:pt x="42692" y="83252"/>
                </a:lnTo>
                <a:lnTo>
                  <a:pt x="33018" y="84956"/>
                </a:lnTo>
                <a:lnTo>
                  <a:pt x="23293" y="83379"/>
                </a:lnTo>
                <a:lnTo>
                  <a:pt x="14234" y="78373"/>
                </a:lnTo>
                <a:lnTo>
                  <a:pt x="6556" y="69790"/>
                </a:lnTo>
                <a:lnTo>
                  <a:pt x="975" y="57482"/>
                </a:lnTo>
                <a:lnTo>
                  <a:pt x="7581" y="82575"/>
                </a:lnTo>
                <a:lnTo>
                  <a:pt x="16384" y="88462"/>
                </a:lnTo>
                <a:lnTo>
                  <a:pt x="25950" y="91592"/>
                </a:lnTo>
                <a:lnTo>
                  <a:pt x="35798" y="92079"/>
                </a:lnTo>
                <a:lnTo>
                  <a:pt x="45449" y="90040"/>
                </a:lnTo>
                <a:lnTo>
                  <a:pt x="54421" y="85589"/>
                </a:lnTo>
                <a:lnTo>
                  <a:pt x="62235" y="78841"/>
                </a:lnTo>
                <a:lnTo>
                  <a:pt x="68412" y="69910"/>
                </a:lnTo>
                <a:lnTo>
                  <a:pt x="72469" y="58912"/>
                </a:lnTo>
                <a:lnTo>
                  <a:pt x="73929" y="45962"/>
                </a:lnTo>
                <a:lnTo>
                  <a:pt x="73929" y="41158"/>
                </a:lnTo>
                <a:lnTo>
                  <a:pt x="72969" y="36359"/>
                </a:lnTo>
                <a:lnTo>
                  <a:pt x="68720" y="23287"/>
                </a:lnTo>
                <a:lnTo>
                  <a:pt x="61979" y="13031"/>
                </a:lnTo>
                <a:lnTo>
                  <a:pt x="53385" y="5743"/>
                </a:lnTo>
                <a:lnTo>
                  <a:pt x="43544" y="1405"/>
                </a:lnTo>
                <a:lnTo>
                  <a:pt x="33064" y="0"/>
                </a:lnTo>
                <a:lnTo>
                  <a:pt x="22552" y="1510"/>
                </a:lnTo>
                <a:lnTo>
                  <a:pt x="12614" y="5918"/>
                </a:lnTo>
                <a:lnTo>
                  <a:pt x="3858" y="13207"/>
                </a:lnTo>
                <a:lnTo>
                  <a:pt x="0" y="38283"/>
                </a:lnTo>
                <a:lnTo>
                  <a:pt x="3482" y="27501"/>
                </a:lnTo>
                <a:lnTo>
                  <a:pt x="10252" y="17513"/>
                </a:lnTo>
                <a:lnTo>
                  <a:pt x="18994" y="11036"/>
                </a:lnTo>
                <a:lnTo>
                  <a:pt x="28876" y="8002"/>
                </a:lnTo>
                <a:lnTo>
                  <a:pt x="39065" y="8343"/>
                </a:lnTo>
                <a:lnTo>
                  <a:pt x="48729" y="11993"/>
                </a:lnTo>
                <a:lnTo>
                  <a:pt x="57035" y="18885"/>
                </a:lnTo>
                <a:lnTo>
                  <a:pt x="63152" y="28950"/>
                </a:lnTo>
                <a:lnTo>
                  <a:pt x="66248" y="42122"/>
                </a:lnTo>
                <a:lnTo>
                  <a:pt x="67208" y="459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5" name="object 655"/>
          <p:cNvSpPr/>
          <p:nvPr/>
        </p:nvSpPr>
        <p:spPr>
          <a:xfrm>
            <a:off x="5393359" y="8985265"/>
            <a:ext cx="16207" cy="69367"/>
          </a:xfrm>
          <a:custGeom>
            <a:avLst/>
            <a:gdLst/>
            <a:ahLst/>
            <a:cxnLst/>
            <a:rect l="l" t="t" r="r" b="b"/>
            <a:pathLst>
              <a:path w="16207" h="69367">
                <a:moveTo>
                  <a:pt x="9601" y="44274"/>
                </a:moveTo>
                <a:lnTo>
                  <a:pt x="8625" y="40434"/>
                </a:lnTo>
                <a:lnTo>
                  <a:pt x="7665" y="36593"/>
                </a:lnTo>
                <a:lnTo>
                  <a:pt x="7665" y="28914"/>
                </a:lnTo>
                <a:lnTo>
                  <a:pt x="8625" y="25075"/>
                </a:lnTo>
                <a:lnTo>
                  <a:pt x="12484" y="0"/>
                </a:lnTo>
                <a:lnTo>
                  <a:pt x="5516" y="10152"/>
                </a:lnTo>
                <a:lnTo>
                  <a:pt x="944" y="23151"/>
                </a:lnTo>
                <a:lnTo>
                  <a:pt x="944" y="28914"/>
                </a:lnTo>
                <a:lnTo>
                  <a:pt x="0" y="32754"/>
                </a:lnTo>
                <a:lnTo>
                  <a:pt x="944" y="37552"/>
                </a:lnTo>
                <a:lnTo>
                  <a:pt x="944" y="42351"/>
                </a:lnTo>
                <a:lnTo>
                  <a:pt x="1904" y="46190"/>
                </a:lnTo>
                <a:lnTo>
                  <a:pt x="2809" y="48863"/>
                </a:lnTo>
                <a:lnTo>
                  <a:pt x="8647" y="60608"/>
                </a:lnTo>
                <a:lnTo>
                  <a:pt x="16207" y="69367"/>
                </a:lnTo>
                <a:lnTo>
                  <a:pt x="9601" y="442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6" name="object 656"/>
          <p:cNvSpPr/>
          <p:nvPr/>
        </p:nvSpPr>
        <p:spPr>
          <a:xfrm>
            <a:off x="5499902" y="8863465"/>
            <a:ext cx="115199" cy="89272"/>
          </a:xfrm>
          <a:custGeom>
            <a:avLst/>
            <a:gdLst/>
            <a:ahLst/>
            <a:cxnLst/>
            <a:rect l="l" t="t" r="r" b="b"/>
            <a:pathLst>
              <a:path w="115199" h="89272">
                <a:moveTo>
                  <a:pt x="115199" y="89272"/>
                </a:moveTo>
                <a:lnTo>
                  <a:pt x="115199" y="87355"/>
                </a:lnTo>
                <a:lnTo>
                  <a:pt x="108478" y="87355"/>
                </a:lnTo>
                <a:lnTo>
                  <a:pt x="105597" y="86397"/>
                </a:lnTo>
                <a:lnTo>
                  <a:pt x="104637" y="84475"/>
                </a:lnTo>
                <a:lnTo>
                  <a:pt x="102732" y="82558"/>
                </a:lnTo>
                <a:lnTo>
                  <a:pt x="102732" y="7679"/>
                </a:lnTo>
                <a:lnTo>
                  <a:pt x="103677" y="5756"/>
                </a:lnTo>
                <a:lnTo>
                  <a:pt x="105597" y="3838"/>
                </a:lnTo>
                <a:lnTo>
                  <a:pt x="108478" y="2875"/>
                </a:lnTo>
                <a:lnTo>
                  <a:pt x="115199" y="2875"/>
                </a:lnTo>
                <a:lnTo>
                  <a:pt x="115199" y="0"/>
                </a:lnTo>
                <a:lnTo>
                  <a:pt x="90236" y="0"/>
                </a:lnTo>
                <a:lnTo>
                  <a:pt x="57607" y="70073"/>
                </a:lnTo>
                <a:lnTo>
                  <a:pt x="24963" y="0"/>
                </a:lnTo>
                <a:lnTo>
                  <a:pt x="0" y="0"/>
                </a:lnTo>
                <a:lnTo>
                  <a:pt x="0" y="2875"/>
                </a:lnTo>
                <a:lnTo>
                  <a:pt x="6720" y="2875"/>
                </a:lnTo>
                <a:lnTo>
                  <a:pt x="7680" y="3838"/>
                </a:lnTo>
                <a:lnTo>
                  <a:pt x="9601" y="4797"/>
                </a:lnTo>
                <a:lnTo>
                  <a:pt x="10561" y="5756"/>
                </a:lnTo>
                <a:lnTo>
                  <a:pt x="11521" y="6714"/>
                </a:lnTo>
                <a:lnTo>
                  <a:pt x="12481" y="8638"/>
                </a:lnTo>
                <a:lnTo>
                  <a:pt x="12481" y="82558"/>
                </a:lnTo>
                <a:lnTo>
                  <a:pt x="11521" y="83516"/>
                </a:lnTo>
                <a:lnTo>
                  <a:pt x="9601" y="86397"/>
                </a:lnTo>
                <a:lnTo>
                  <a:pt x="6720" y="87355"/>
                </a:lnTo>
                <a:lnTo>
                  <a:pt x="0" y="87355"/>
                </a:lnTo>
                <a:lnTo>
                  <a:pt x="0" y="89272"/>
                </a:lnTo>
                <a:lnTo>
                  <a:pt x="30723" y="89272"/>
                </a:lnTo>
                <a:lnTo>
                  <a:pt x="30723" y="87355"/>
                </a:lnTo>
                <a:lnTo>
                  <a:pt x="24002" y="87355"/>
                </a:lnTo>
                <a:lnTo>
                  <a:pt x="22082" y="86397"/>
                </a:lnTo>
                <a:lnTo>
                  <a:pt x="20162" y="84475"/>
                </a:lnTo>
                <a:lnTo>
                  <a:pt x="19202" y="82558"/>
                </a:lnTo>
                <a:lnTo>
                  <a:pt x="18242" y="79676"/>
                </a:lnTo>
                <a:lnTo>
                  <a:pt x="18242" y="14394"/>
                </a:lnTo>
                <a:lnTo>
                  <a:pt x="52806" y="89272"/>
                </a:lnTo>
                <a:lnTo>
                  <a:pt x="55686" y="89272"/>
                </a:lnTo>
                <a:lnTo>
                  <a:pt x="90236" y="14394"/>
                </a:lnTo>
                <a:lnTo>
                  <a:pt x="90236" y="78711"/>
                </a:lnTo>
                <a:lnTo>
                  <a:pt x="89291" y="82558"/>
                </a:lnTo>
                <a:lnTo>
                  <a:pt x="88331" y="83516"/>
                </a:lnTo>
                <a:lnTo>
                  <a:pt x="86395" y="86397"/>
                </a:lnTo>
                <a:lnTo>
                  <a:pt x="84490" y="87355"/>
                </a:lnTo>
                <a:lnTo>
                  <a:pt x="76809" y="87355"/>
                </a:lnTo>
                <a:lnTo>
                  <a:pt x="76809" y="89272"/>
                </a:lnTo>
                <a:lnTo>
                  <a:pt x="115199" y="89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7" name="object 657"/>
          <p:cNvSpPr/>
          <p:nvPr/>
        </p:nvSpPr>
        <p:spPr>
          <a:xfrm>
            <a:off x="4509211" y="7724942"/>
            <a:ext cx="124800" cy="91196"/>
          </a:xfrm>
          <a:custGeom>
            <a:avLst/>
            <a:gdLst/>
            <a:ahLst/>
            <a:cxnLst/>
            <a:rect l="l" t="t" r="r" b="b"/>
            <a:pathLst>
              <a:path w="124800" h="91196">
                <a:moveTo>
                  <a:pt x="24963" y="4800"/>
                </a:moveTo>
                <a:lnTo>
                  <a:pt x="25923" y="3825"/>
                </a:lnTo>
                <a:lnTo>
                  <a:pt x="27843" y="2880"/>
                </a:lnTo>
                <a:lnTo>
                  <a:pt x="29763" y="1920"/>
                </a:lnTo>
                <a:lnTo>
                  <a:pt x="33604" y="1920"/>
                </a:lnTo>
                <a:lnTo>
                  <a:pt x="33604" y="0"/>
                </a:lnTo>
                <a:lnTo>
                  <a:pt x="0" y="0"/>
                </a:lnTo>
                <a:lnTo>
                  <a:pt x="0" y="1920"/>
                </a:lnTo>
                <a:lnTo>
                  <a:pt x="2895" y="1920"/>
                </a:lnTo>
                <a:lnTo>
                  <a:pt x="4815" y="2880"/>
                </a:lnTo>
                <a:lnTo>
                  <a:pt x="5775" y="2880"/>
                </a:lnTo>
                <a:lnTo>
                  <a:pt x="7680" y="3825"/>
                </a:lnTo>
                <a:lnTo>
                  <a:pt x="8656" y="5760"/>
                </a:lnTo>
                <a:lnTo>
                  <a:pt x="9616" y="6720"/>
                </a:lnTo>
                <a:lnTo>
                  <a:pt x="10561" y="7665"/>
                </a:lnTo>
                <a:lnTo>
                  <a:pt x="11521" y="11506"/>
                </a:lnTo>
                <a:lnTo>
                  <a:pt x="13456" y="17282"/>
                </a:lnTo>
                <a:lnTo>
                  <a:pt x="40325" y="91196"/>
                </a:lnTo>
                <a:lnTo>
                  <a:pt x="42245" y="91196"/>
                </a:lnTo>
                <a:lnTo>
                  <a:pt x="63367" y="33588"/>
                </a:lnTo>
                <a:lnTo>
                  <a:pt x="83530" y="91196"/>
                </a:lnTo>
                <a:lnTo>
                  <a:pt x="86410" y="91196"/>
                </a:lnTo>
                <a:lnTo>
                  <a:pt x="111373" y="19187"/>
                </a:lnTo>
                <a:lnTo>
                  <a:pt x="113278" y="13441"/>
                </a:lnTo>
                <a:lnTo>
                  <a:pt x="114254" y="9601"/>
                </a:lnTo>
                <a:lnTo>
                  <a:pt x="115199" y="7665"/>
                </a:lnTo>
                <a:lnTo>
                  <a:pt x="116159" y="5760"/>
                </a:lnTo>
                <a:lnTo>
                  <a:pt x="118094" y="3825"/>
                </a:lnTo>
                <a:lnTo>
                  <a:pt x="119039" y="2880"/>
                </a:lnTo>
                <a:lnTo>
                  <a:pt x="120959" y="2880"/>
                </a:lnTo>
                <a:lnTo>
                  <a:pt x="122880" y="1920"/>
                </a:lnTo>
                <a:lnTo>
                  <a:pt x="124800" y="1920"/>
                </a:lnTo>
                <a:lnTo>
                  <a:pt x="124800" y="0"/>
                </a:lnTo>
                <a:lnTo>
                  <a:pt x="97917" y="0"/>
                </a:lnTo>
                <a:lnTo>
                  <a:pt x="97917" y="1920"/>
                </a:lnTo>
                <a:lnTo>
                  <a:pt x="102732" y="1920"/>
                </a:lnTo>
                <a:lnTo>
                  <a:pt x="104637" y="2880"/>
                </a:lnTo>
                <a:lnTo>
                  <a:pt x="105597" y="2880"/>
                </a:lnTo>
                <a:lnTo>
                  <a:pt x="106573" y="3825"/>
                </a:lnTo>
                <a:lnTo>
                  <a:pt x="107533" y="4800"/>
                </a:lnTo>
                <a:lnTo>
                  <a:pt x="107533" y="5760"/>
                </a:lnTo>
                <a:lnTo>
                  <a:pt x="108478" y="6720"/>
                </a:lnTo>
                <a:lnTo>
                  <a:pt x="108478" y="9601"/>
                </a:lnTo>
                <a:lnTo>
                  <a:pt x="107533" y="13441"/>
                </a:lnTo>
                <a:lnTo>
                  <a:pt x="105597" y="19187"/>
                </a:lnTo>
                <a:lnTo>
                  <a:pt x="88331" y="68153"/>
                </a:lnTo>
                <a:lnTo>
                  <a:pt x="71048" y="19187"/>
                </a:lnTo>
                <a:lnTo>
                  <a:pt x="69128" y="14386"/>
                </a:lnTo>
                <a:lnTo>
                  <a:pt x="68168" y="10561"/>
                </a:lnTo>
                <a:lnTo>
                  <a:pt x="68168" y="5760"/>
                </a:lnTo>
                <a:lnTo>
                  <a:pt x="69128" y="4800"/>
                </a:lnTo>
                <a:lnTo>
                  <a:pt x="70088" y="3825"/>
                </a:lnTo>
                <a:lnTo>
                  <a:pt x="71048" y="2880"/>
                </a:lnTo>
                <a:lnTo>
                  <a:pt x="72969" y="1920"/>
                </a:lnTo>
                <a:lnTo>
                  <a:pt x="77769" y="1920"/>
                </a:lnTo>
                <a:lnTo>
                  <a:pt x="77769" y="0"/>
                </a:lnTo>
                <a:lnTo>
                  <a:pt x="42245" y="0"/>
                </a:lnTo>
                <a:lnTo>
                  <a:pt x="42245" y="1920"/>
                </a:lnTo>
                <a:lnTo>
                  <a:pt x="46085" y="1920"/>
                </a:lnTo>
                <a:lnTo>
                  <a:pt x="47045" y="2880"/>
                </a:lnTo>
                <a:lnTo>
                  <a:pt x="48966" y="2880"/>
                </a:lnTo>
                <a:lnTo>
                  <a:pt x="49926" y="3825"/>
                </a:lnTo>
                <a:lnTo>
                  <a:pt x="50886" y="4800"/>
                </a:lnTo>
                <a:lnTo>
                  <a:pt x="51846" y="5760"/>
                </a:lnTo>
                <a:lnTo>
                  <a:pt x="51846" y="6720"/>
                </a:lnTo>
                <a:lnTo>
                  <a:pt x="52806" y="7665"/>
                </a:lnTo>
                <a:lnTo>
                  <a:pt x="54726" y="9601"/>
                </a:lnTo>
                <a:lnTo>
                  <a:pt x="54726" y="12481"/>
                </a:lnTo>
                <a:lnTo>
                  <a:pt x="57607" y="18227"/>
                </a:lnTo>
                <a:lnTo>
                  <a:pt x="59527" y="25908"/>
                </a:lnTo>
                <a:lnTo>
                  <a:pt x="45125" y="68153"/>
                </a:lnTo>
                <a:lnTo>
                  <a:pt x="27843" y="18227"/>
                </a:lnTo>
                <a:lnTo>
                  <a:pt x="24963" y="12481"/>
                </a:lnTo>
                <a:lnTo>
                  <a:pt x="24963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8" name="object 658"/>
          <p:cNvSpPr/>
          <p:nvPr/>
        </p:nvSpPr>
        <p:spPr>
          <a:xfrm>
            <a:off x="4629210" y="7751810"/>
            <a:ext cx="58567" cy="64328"/>
          </a:xfrm>
          <a:custGeom>
            <a:avLst/>
            <a:gdLst/>
            <a:ahLst/>
            <a:cxnLst/>
            <a:rect l="l" t="t" r="r" b="b"/>
            <a:pathLst>
              <a:path w="58567" h="64328">
                <a:moveTo>
                  <a:pt x="0" y="32644"/>
                </a:moveTo>
                <a:lnTo>
                  <a:pt x="0" y="40325"/>
                </a:lnTo>
                <a:lnTo>
                  <a:pt x="1920" y="47045"/>
                </a:lnTo>
                <a:lnTo>
                  <a:pt x="6720" y="52806"/>
                </a:lnTo>
                <a:lnTo>
                  <a:pt x="12481" y="60487"/>
                </a:lnTo>
                <a:lnTo>
                  <a:pt x="19202" y="64328"/>
                </a:lnTo>
                <a:lnTo>
                  <a:pt x="28803" y="64328"/>
                </a:lnTo>
                <a:lnTo>
                  <a:pt x="21122" y="55686"/>
                </a:lnTo>
                <a:lnTo>
                  <a:pt x="17282" y="49926"/>
                </a:lnTo>
                <a:lnTo>
                  <a:pt x="13441" y="43205"/>
                </a:lnTo>
                <a:lnTo>
                  <a:pt x="12481" y="35524"/>
                </a:lnTo>
                <a:lnTo>
                  <a:pt x="12481" y="17282"/>
                </a:lnTo>
                <a:lnTo>
                  <a:pt x="14401" y="13441"/>
                </a:lnTo>
                <a:lnTo>
                  <a:pt x="15361" y="10561"/>
                </a:lnTo>
                <a:lnTo>
                  <a:pt x="17282" y="7696"/>
                </a:lnTo>
                <a:lnTo>
                  <a:pt x="20162" y="6720"/>
                </a:lnTo>
                <a:lnTo>
                  <a:pt x="22082" y="4800"/>
                </a:lnTo>
                <a:lnTo>
                  <a:pt x="24963" y="3855"/>
                </a:lnTo>
                <a:lnTo>
                  <a:pt x="31683" y="3855"/>
                </a:lnTo>
                <a:lnTo>
                  <a:pt x="35524" y="6720"/>
                </a:lnTo>
                <a:lnTo>
                  <a:pt x="39364" y="10561"/>
                </a:lnTo>
                <a:lnTo>
                  <a:pt x="44228" y="21817"/>
                </a:lnTo>
                <a:lnTo>
                  <a:pt x="46085" y="35524"/>
                </a:lnTo>
                <a:lnTo>
                  <a:pt x="46085" y="44165"/>
                </a:lnTo>
                <a:lnTo>
                  <a:pt x="44165" y="50886"/>
                </a:lnTo>
                <a:lnTo>
                  <a:pt x="42245" y="53766"/>
                </a:lnTo>
                <a:lnTo>
                  <a:pt x="39364" y="57607"/>
                </a:lnTo>
                <a:lnTo>
                  <a:pt x="43205" y="59527"/>
                </a:lnTo>
                <a:lnTo>
                  <a:pt x="48005" y="56647"/>
                </a:lnTo>
                <a:lnTo>
                  <a:pt x="51846" y="52806"/>
                </a:lnTo>
                <a:lnTo>
                  <a:pt x="54726" y="47045"/>
                </a:lnTo>
                <a:lnTo>
                  <a:pt x="56647" y="41285"/>
                </a:lnTo>
                <a:lnTo>
                  <a:pt x="58567" y="36484"/>
                </a:lnTo>
                <a:lnTo>
                  <a:pt x="58567" y="23042"/>
                </a:lnTo>
                <a:lnTo>
                  <a:pt x="55686" y="16322"/>
                </a:lnTo>
                <a:lnTo>
                  <a:pt x="50886" y="10561"/>
                </a:lnTo>
                <a:lnTo>
                  <a:pt x="46085" y="3855"/>
                </a:lnTo>
                <a:lnTo>
                  <a:pt x="38404" y="0"/>
                </a:lnTo>
                <a:lnTo>
                  <a:pt x="24002" y="0"/>
                </a:lnTo>
                <a:lnTo>
                  <a:pt x="19202" y="960"/>
                </a:lnTo>
                <a:lnTo>
                  <a:pt x="14401" y="3855"/>
                </a:lnTo>
                <a:lnTo>
                  <a:pt x="10561" y="6720"/>
                </a:lnTo>
                <a:lnTo>
                  <a:pt x="6720" y="10561"/>
                </a:lnTo>
                <a:lnTo>
                  <a:pt x="3840" y="16322"/>
                </a:lnTo>
                <a:lnTo>
                  <a:pt x="960" y="21122"/>
                </a:lnTo>
                <a:lnTo>
                  <a:pt x="0" y="26883"/>
                </a:lnTo>
                <a:lnTo>
                  <a:pt x="0" y="32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9" name="object 659"/>
          <p:cNvSpPr/>
          <p:nvPr/>
        </p:nvSpPr>
        <p:spPr>
          <a:xfrm>
            <a:off x="4650333" y="7807497"/>
            <a:ext cx="22082" cy="8641"/>
          </a:xfrm>
          <a:custGeom>
            <a:avLst/>
            <a:gdLst/>
            <a:ahLst/>
            <a:cxnLst/>
            <a:rect l="l" t="t" r="r" b="b"/>
            <a:pathLst>
              <a:path w="22082" h="8641">
                <a:moveTo>
                  <a:pt x="22082" y="3840"/>
                </a:moveTo>
                <a:lnTo>
                  <a:pt x="18242" y="1920"/>
                </a:lnTo>
                <a:lnTo>
                  <a:pt x="14401" y="3840"/>
                </a:lnTo>
                <a:lnTo>
                  <a:pt x="4800" y="3840"/>
                </a:lnTo>
                <a:lnTo>
                  <a:pt x="0" y="0"/>
                </a:lnTo>
                <a:lnTo>
                  <a:pt x="7680" y="8641"/>
                </a:lnTo>
                <a:lnTo>
                  <a:pt x="12481" y="8641"/>
                </a:lnTo>
                <a:lnTo>
                  <a:pt x="18242" y="6720"/>
                </a:lnTo>
                <a:lnTo>
                  <a:pt x="2208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0" name="object 660"/>
          <p:cNvSpPr/>
          <p:nvPr/>
        </p:nvSpPr>
        <p:spPr>
          <a:xfrm>
            <a:off x="4693539" y="7751810"/>
            <a:ext cx="44150" cy="62407"/>
          </a:xfrm>
          <a:custGeom>
            <a:avLst/>
            <a:gdLst/>
            <a:ahLst/>
            <a:cxnLst/>
            <a:rect l="l" t="t" r="r" b="b"/>
            <a:pathLst>
              <a:path w="44150" h="62407">
                <a:moveTo>
                  <a:pt x="21122" y="53766"/>
                </a:moveTo>
                <a:lnTo>
                  <a:pt x="20162" y="51846"/>
                </a:lnTo>
                <a:lnTo>
                  <a:pt x="20162" y="19202"/>
                </a:lnTo>
                <a:lnTo>
                  <a:pt x="23027" y="15361"/>
                </a:lnTo>
                <a:lnTo>
                  <a:pt x="24963" y="11521"/>
                </a:lnTo>
                <a:lnTo>
                  <a:pt x="26868" y="10561"/>
                </a:lnTo>
                <a:lnTo>
                  <a:pt x="27843" y="9601"/>
                </a:lnTo>
                <a:lnTo>
                  <a:pt x="28788" y="8641"/>
                </a:lnTo>
                <a:lnTo>
                  <a:pt x="30708" y="8641"/>
                </a:lnTo>
                <a:lnTo>
                  <a:pt x="31683" y="9601"/>
                </a:lnTo>
                <a:lnTo>
                  <a:pt x="33588" y="11521"/>
                </a:lnTo>
                <a:lnTo>
                  <a:pt x="35509" y="12481"/>
                </a:lnTo>
                <a:lnTo>
                  <a:pt x="37429" y="13441"/>
                </a:lnTo>
                <a:lnTo>
                  <a:pt x="40309" y="13441"/>
                </a:lnTo>
                <a:lnTo>
                  <a:pt x="42230" y="12481"/>
                </a:lnTo>
                <a:lnTo>
                  <a:pt x="43190" y="11521"/>
                </a:lnTo>
                <a:lnTo>
                  <a:pt x="44150" y="10561"/>
                </a:lnTo>
                <a:lnTo>
                  <a:pt x="44150" y="3855"/>
                </a:lnTo>
                <a:lnTo>
                  <a:pt x="42230" y="1920"/>
                </a:lnTo>
                <a:lnTo>
                  <a:pt x="40309" y="960"/>
                </a:lnTo>
                <a:lnTo>
                  <a:pt x="38389" y="0"/>
                </a:lnTo>
                <a:lnTo>
                  <a:pt x="30708" y="0"/>
                </a:lnTo>
                <a:lnTo>
                  <a:pt x="25908" y="4800"/>
                </a:lnTo>
                <a:lnTo>
                  <a:pt x="20162" y="13441"/>
                </a:lnTo>
                <a:lnTo>
                  <a:pt x="20162" y="0"/>
                </a:lnTo>
                <a:lnTo>
                  <a:pt x="18227" y="0"/>
                </a:lnTo>
                <a:lnTo>
                  <a:pt x="0" y="7696"/>
                </a:lnTo>
                <a:lnTo>
                  <a:pt x="0" y="9601"/>
                </a:lnTo>
                <a:lnTo>
                  <a:pt x="1920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25" y="10561"/>
                </a:lnTo>
                <a:lnTo>
                  <a:pt x="8625" y="11521"/>
                </a:lnTo>
                <a:lnTo>
                  <a:pt x="9601" y="12481"/>
                </a:lnTo>
                <a:lnTo>
                  <a:pt x="9601" y="54726"/>
                </a:lnTo>
                <a:lnTo>
                  <a:pt x="8625" y="56647"/>
                </a:lnTo>
                <a:lnTo>
                  <a:pt x="7680" y="57607"/>
                </a:lnTo>
                <a:lnTo>
                  <a:pt x="6720" y="58567"/>
                </a:lnTo>
                <a:lnTo>
                  <a:pt x="5760" y="59527"/>
                </a:lnTo>
                <a:lnTo>
                  <a:pt x="0" y="59527"/>
                </a:lnTo>
                <a:lnTo>
                  <a:pt x="0" y="62407"/>
                </a:lnTo>
                <a:lnTo>
                  <a:pt x="31683" y="62407"/>
                </a:lnTo>
                <a:lnTo>
                  <a:pt x="31683" y="59527"/>
                </a:lnTo>
                <a:lnTo>
                  <a:pt x="25908" y="59527"/>
                </a:lnTo>
                <a:lnTo>
                  <a:pt x="24963" y="58567"/>
                </a:lnTo>
                <a:lnTo>
                  <a:pt x="23027" y="57607"/>
                </a:lnTo>
                <a:lnTo>
                  <a:pt x="22067" y="56647"/>
                </a:lnTo>
                <a:lnTo>
                  <a:pt x="22067" y="55686"/>
                </a:lnTo>
                <a:lnTo>
                  <a:pt x="21122" y="537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1" name="object 661"/>
          <p:cNvSpPr/>
          <p:nvPr/>
        </p:nvSpPr>
        <p:spPr>
          <a:xfrm>
            <a:off x="4741529" y="7720142"/>
            <a:ext cx="30723" cy="94076"/>
          </a:xfrm>
          <a:custGeom>
            <a:avLst/>
            <a:gdLst/>
            <a:ahLst/>
            <a:cxnLst/>
            <a:rect l="l" t="t" r="r" b="b"/>
            <a:pathLst>
              <a:path w="30723" h="94076">
                <a:moveTo>
                  <a:pt x="18242" y="0"/>
                </a:moveTo>
                <a:lnTo>
                  <a:pt x="0" y="7680"/>
                </a:lnTo>
                <a:lnTo>
                  <a:pt x="960" y="9601"/>
                </a:lnTo>
                <a:lnTo>
                  <a:pt x="2880" y="8625"/>
                </a:lnTo>
                <a:lnTo>
                  <a:pt x="7680" y="8625"/>
                </a:lnTo>
                <a:lnTo>
                  <a:pt x="7680" y="9601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86395"/>
                </a:lnTo>
                <a:lnTo>
                  <a:pt x="8641" y="87355"/>
                </a:lnTo>
                <a:lnTo>
                  <a:pt x="8641" y="89275"/>
                </a:lnTo>
                <a:lnTo>
                  <a:pt x="7680" y="90236"/>
                </a:lnTo>
                <a:lnTo>
                  <a:pt x="6720" y="90236"/>
                </a:lnTo>
                <a:lnTo>
                  <a:pt x="5760" y="91196"/>
                </a:lnTo>
                <a:lnTo>
                  <a:pt x="960" y="91196"/>
                </a:lnTo>
                <a:lnTo>
                  <a:pt x="960" y="94076"/>
                </a:lnTo>
                <a:lnTo>
                  <a:pt x="30723" y="94076"/>
                </a:lnTo>
                <a:lnTo>
                  <a:pt x="30723" y="91196"/>
                </a:lnTo>
                <a:lnTo>
                  <a:pt x="24963" y="91196"/>
                </a:lnTo>
                <a:lnTo>
                  <a:pt x="24002" y="90236"/>
                </a:lnTo>
                <a:lnTo>
                  <a:pt x="23042" y="90236"/>
                </a:lnTo>
                <a:lnTo>
                  <a:pt x="22082" y="89275"/>
                </a:lnTo>
                <a:lnTo>
                  <a:pt x="22082" y="87355"/>
                </a:lnTo>
                <a:lnTo>
                  <a:pt x="21122" y="86395"/>
                </a:lnTo>
                <a:lnTo>
                  <a:pt x="2112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2" name="object 662"/>
          <p:cNvSpPr/>
          <p:nvPr/>
        </p:nvSpPr>
        <p:spPr>
          <a:xfrm>
            <a:off x="4791456" y="7751810"/>
            <a:ext cx="17282" cy="20162"/>
          </a:xfrm>
          <a:custGeom>
            <a:avLst/>
            <a:gdLst/>
            <a:ahLst/>
            <a:cxnLst/>
            <a:rect l="l" t="t" r="r" b="b"/>
            <a:pathLst>
              <a:path w="17282" h="20162">
                <a:moveTo>
                  <a:pt x="0" y="20162"/>
                </a:moveTo>
                <a:lnTo>
                  <a:pt x="1920" y="13441"/>
                </a:lnTo>
                <a:lnTo>
                  <a:pt x="5760" y="9601"/>
                </a:lnTo>
                <a:lnTo>
                  <a:pt x="9601" y="5760"/>
                </a:lnTo>
                <a:lnTo>
                  <a:pt x="12466" y="3855"/>
                </a:lnTo>
                <a:lnTo>
                  <a:pt x="17282" y="0"/>
                </a:lnTo>
                <a:lnTo>
                  <a:pt x="8625" y="0"/>
                </a:lnTo>
                <a:lnTo>
                  <a:pt x="1920" y="3855"/>
                </a:lnTo>
                <a:lnTo>
                  <a:pt x="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3" name="object 663"/>
          <p:cNvSpPr/>
          <p:nvPr/>
        </p:nvSpPr>
        <p:spPr>
          <a:xfrm>
            <a:off x="4779934" y="7720142"/>
            <a:ext cx="63352" cy="95996"/>
          </a:xfrm>
          <a:custGeom>
            <a:avLst/>
            <a:gdLst/>
            <a:ahLst/>
            <a:cxnLst/>
            <a:rect l="l" t="t" r="r" b="b"/>
            <a:pathLst>
              <a:path w="63352" h="95996">
                <a:moveTo>
                  <a:pt x="11521" y="51831"/>
                </a:moveTo>
                <a:lnTo>
                  <a:pt x="13441" y="35524"/>
                </a:lnTo>
                <a:lnTo>
                  <a:pt x="7680" y="42230"/>
                </a:lnTo>
                <a:lnTo>
                  <a:pt x="1920" y="49911"/>
                </a:lnTo>
                <a:lnTo>
                  <a:pt x="0" y="57591"/>
                </a:lnTo>
                <a:lnTo>
                  <a:pt x="0" y="74874"/>
                </a:lnTo>
                <a:lnTo>
                  <a:pt x="1920" y="81594"/>
                </a:lnTo>
                <a:lnTo>
                  <a:pt x="6720" y="87355"/>
                </a:lnTo>
                <a:lnTo>
                  <a:pt x="11521" y="93116"/>
                </a:lnTo>
                <a:lnTo>
                  <a:pt x="17282" y="95996"/>
                </a:lnTo>
                <a:lnTo>
                  <a:pt x="27843" y="95996"/>
                </a:lnTo>
                <a:lnTo>
                  <a:pt x="30708" y="95036"/>
                </a:lnTo>
                <a:lnTo>
                  <a:pt x="33588" y="94076"/>
                </a:lnTo>
                <a:lnTo>
                  <a:pt x="36484" y="92156"/>
                </a:lnTo>
                <a:lnTo>
                  <a:pt x="39364" y="90236"/>
                </a:lnTo>
                <a:lnTo>
                  <a:pt x="42230" y="87355"/>
                </a:lnTo>
                <a:lnTo>
                  <a:pt x="42230" y="95996"/>
                </a:lnTo>
                <a:lnTo>
                  <a:pt x="45110" y="95996"/>
                </a:lnTo>
                <a:lnTo>
                  <a:pt x="63352" y="88315"/>
                </a:lnTo>
                <a:lnTo>
                  <a:pt x="62392" y="86395"/>
                </a:lnTo>
                <a:lnTo>
                  <a:pt x="60472" y="86395"/>
                </a:lnTo>
                <a:lnTo>
                  <a:pt x="58552" y="87355"/>
                </a:lnTo>
                <a:lnTo>
                  <a:pt x="56631" y="87355"/>
                </a:lnTo>
                <a:lnTo>
                  <a:pt x="55671" y="86395"/>
                </a:lnTo>
                <a:lnTo>
                  <a:pt x="54711" y="86395"/>
                </a:lnTo>
                <a:lnTo>
                  <a:pt x="54711" y="85435"/>
                </a:lnTo>
                <a:lnTo>
                  <a:pt x="53751" y="84475"/>
                </a:lnTo>
                <a:lnTo>
                  <a:pt x="53751" y="82555"/>
                </a:lnTo>
                <a:lnTo>
                  <a:pt x="52791" y="81594"/>
                </a:lnTo>
                <a:lnTo>
                  <a:pt x="52791" y="0"/>
                </a:lnTo>
                <a:lnTo>
                  <a:pt x="49911" y="0"/>
                </a:lnTo>
                <a:lnTo>
                  <a:pt x="31683" y="7680"/>
                </a:lnTo>
                <a:lnTo>
                  <a:pt x="32644" y="9601"/>
                </a:lnTo>
                <a:lnTo>
                  <a:pt x="34549" y="8625"/>
                </a:lnTo>
                <a:lnTo>
                  <a:pt x="39364" y="8625"/>
                </a:lnTo>
                <a:lnTo>
                  <a:pt x="40309" y="9601"/>
                </a:lnTo>
                <a:lnTo>
                  <a:pt x="40309" y="10561"/>
                </a:lnTo>
                <a:lnTo>
                  <a:pt x="41269" y="11521"/>
                </a:lnTo>
                <a:lnTo>
                  <a:pt x="41269" y="12466"/>
                </a:lnTo>
                <a:lnTo>
                  <a:pt x="42230" y="14401"/>
                </a:lnTo>
                <a:lnTo>
                  <a:pt x="42230" y="36469"/>
                </a:lnTo>
                <a:lnTo>
                  <a:pt x="38389" y="33588"/>
                </a:lnTo>
                <a:lnTo>
                  <a:pt x="34549" y="31668"/>
                </a:lnTo>
                <a:lnTo>
                  <a:pt x="28803" y="31668"/>
                </a:lnTo>
                <a:lnTo>
                  <a:pt x="23987" y="35524"/>
                </a:lnTo>
                <a:lnTo>
                  <a:pt x="29748" y="35524"/>
                </a:lnTo>
                <a:lnTo>
                  <a:pt x="32644" y="36469"/>
                </a:lnTo>
                <a:lnTo>
                  <a:pt x="34549" y="37429"/>
                </a:lnTo>
                <a:lnTo>
                  <a:pt x="36484" y="38389"/>
                </a:lnTo>
                <a:lnTo>
                  <a:pt x="38389" y="40309"/>
                </a:lnTo>
                <a:lnTo>
                  <a:pt x="39364" y="43190"/>
                </a:lnTo>
                <a:lnTo>
                  <a:pt x="41269" y="46070"/>
                </a:lnTo>
                <a:lnTo>
                  <a:pt x="42230" y="47990"/>
                </a:lnTo>
                <a:lnTo>
                  <a:pt x="42230" y="82555"/>
                </a:lnTo>
                <a:lnTo>
                  <a:pt x="38389" y="86395"/>
                </a:lnTo>
                <a:lnTo>
                  <a:pt x="34549" y="88315"/>
                </a:lnTo>
                <a:lnTo>
                  <a:pt x="25923" y="88315"/>
                </a:lnTo>
                <a:lnTo>
                  <a:pt x="21122" y="86395"/>
                </a:lnTo>
                <a:lnTo>
                  <a:pt x="17282" y="81594"/>
                </a:lnTo>
                <a:lnTo>
                  <a:pt x="13441" y="76794"/>
                </a:lnTo>
                <a:lnTo>
                  <a:pt x="11521" y="70073"/>
                </a:lnTo>
                <a:lnTo>
                  <a:pt x="11521" y="51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4" name="object 664"/>
          <p:cNvSpPr/>
          <p:nvPr/>
        </p:nvSpPr>
        <p:spPr>
          <a:xfrm>
            <a:off x="4875931" y="7751810"/>
            <a:ext cx="63352" cy="91211"/>
          </a:xfrm>
          <a:custGeom>
            <a:avLst/>
            <a:gdLst/>
            <a:ahLst/>
            <a:cxnLst/>
            <a:rect l="l" t="t" r="r" b="b"/>
            <a:pathLst>
              <a:path w="63352" h="91211">
                <a:moveTo>
                  <a:pt x="31668" y="91211"/>
                </a:moveTo>
                <a:lnTo>
                  <a:pt x="31668" y="88331"/>
                </a:lnTo>
                <a:lnTo>
                  <a:pt x="25908" y="88331"/>
                </a:lnTo>
                <a:lnTo>
                  <a:pt x="24947" y="87370"/>
                </a:lnTo>
                <a:lnTo>
                  <a:pt x="24003" y="87370"/>
                </a:lnTo>
                <a:lnTo>
                  <a:pt x="23042" y="86395"/>
                </a:lnTo>
                <a:lnTo>
                  <a:pt x="22067" y="85435"/>
                </a:lnTo>
                <a:lnTo>
                  <a:pt x="22067" y="18242"/>
                </a:lnTo>
                <a:lnTo>
                  <a:pt x="24947" y="14401"/>
                </a:lnTo>
                <a:lnTo>
                  <a:pt x="27843" y="11521"/>
                </a:lnTo>
                <a:lnTo>
                  <a:pt x="29763" y="11521"/>
                </a:lnTo>
                <a:lnTo>
                  <a:pt x="31668" y="9601"/>
                </a:lnTo>
                <a:lnTo>
                  <a:pt x="39349" y="9601"/>
                </a:lnTo>
                <a:lnTo>
                  <a:pt x="43190" y="11521"/>
                </a:lnTo>
                <a:lnTo>
                  <a:pt x="46070" y="14401"/>
                </a:lnTo>
                <a:lnTo>
                  <a:pt x="49911" y="20162"/>
                </a:lnTo>
                <a:lnTo>
                  <a:pt x="51831" y="26883"/>
                </a:lnTo>
                <a:lnTo>
                  <a:pt x="51831" y="44165"/>
                </a:lnTo>
                <a:lnTo>
                  <a:pt x="49911" y="50886"/>
                </a:lnTo>
                <a:lnTo>
                  <a:pt x="47030" y="54726"/>
                </a:lnTo>
                <a:lnTo>
                  <a:pt x="44150" y="58567"/>
                </a:lnTo>
                <a:lnTo>
                  <a:pt x="40309" y="60487"/>
                </a:lnTo>
                <a:lnTo>
                  <a:pt x="32628" y="60487"/>
                </a:lnTo>
                <a:lnTo>
                  <a:pt x="28788" y="59527"/>
                </a:lnTo>
                <a:lnTo>
                  <a:pt x="29763" y="63367"/>
                </a:lnTo>
                <a:lnTo>
                  <a:pt x="32628" y="64328"/>
                </a:lnTo>
                <a:lnTo>
                  <a:pt x="43190" y="64328"/>
                </a:lnTo>
                <a:lnTo>
                  <a:pt x="49911" y="61447"/>
                </a:lnTo>
                <a:lnTo>
                  <a:pt x="54711" y="55686"/>
                </a:lnTo>
                <a:lnTo>
                  <a:pt x="61486" y="43245"/>
                </a:lnTo>
                <a:lnTo>
                  <a:pt x="63352" y="29763"/>
                </a:lnTo>
                <a:lnTo>
                  <a:pt x="63352" y="20162"/>
                </a:lnTo>
                <a:lnTo>
                  <a:pt x="61432" y="12481"/>
                </a:lnTo>
                <a:lnTo>
                  <a:pt x="56631" y="6720"/>
                </a:lnTo>
                <a:lnTo>
                  <a:pt x="51831" y="1920"/>
                </a:lnTo>
                <a:lnTo>
                  <a:pt x="47030" y="0"/>
                </a:lnTo>
                <a:lnTo>
                  <a:pt x="37444" y="0"/>
                </a:lnTo>
                <a:lnTo>
                  <a:pt x="34564" y="960"/>
                </a:lnTo>
                <a:lnTo>
                  <a:pt x="30723" y="2880"/>
                </a:lnTo>
                <a:lnTo>
                  <a:pt x="27843" y="5760"/>
                </a:lnTo>
                <a:lnTo>
                  <a:pt x="24947" y="8641"/>
                </a:lnTo>
                <a:lnTo>
                  <a:pt x="22067" y="14401"/>
                </a:lnTo>
                <a:lnTo>
                  <a:pt x="22067" y="0"/>
                </a:lnTo>
                <a:lnTo>
                  <a:pt x="19202" y="0"/>
                </a:lnTo>
                <a:lnTo>
                  <a:pt x="960" y="7696"/>
                </a:lnTo>
                <a:lnTo>
                  <a:pt x="960" y="9601"/>
                </a:lnTo>
                <a:lnTo>
                  <a:pt x="2880" y="9601"/>
                </a:lnTo>
                <a:lnTo>
                  <a:pt x="3840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41" y="9601"/>
                </a:lnTo>
                <a:lnTo>
                  <a:pt x="9601" y="10561"/>
                </a:lnTo>
                <a:lnTo>
                  <a:pt x="9601" y="11521"/>
                </a:lnTo>
                <a:lnTo>
                  <a:pt x="10561" y="12481"/>
                </a:lnTo>
                <a:lnTo>
                  <a:pt x="10561" y="83530"/>
                </a:lnTo>
                <a:lnTo>
                  <a:pt x="9601" y="84490"/>
                </a:lnTo>
                <a:lnTo>
                  <a:pt x="9601" y="86395"/>
                </a:lnTo>
                <a:lnTo>
                  <a:pt x="8641" y="86395"/>
                </a:lnTo>
                <a:lnTo>
                  <a:pt x="7680" y="87370"/>
                </a:lnTo>
                <a:lnTo>
                  <a:pt x="6720" y="88331"/>
                </a:lnTo>
                <a:lnTo>
                  <a:pt x="0" y="88331"/>
                </a:lnTo>
                <a:lnTo>
                  <a:pt x="0" y="91211"/>
                </a:lnTo>
                <a:lnTo>
                  <a:pt x="31668" y="912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5" name="object 665"/>
          <p:cNvSpPr/>
          <p:nvPr/>
        </p:nvSpPr>
        <p:spPr>
          <a:xfrm>
            <a:off x="4897998" y="7802697"/>
            <a:ext cx="7696" cy="12481"/>
          </a:xfrm>
          <a:custGeom>
            <a:avLst/>
            <a:gdLst/>
            <a:ahLst/>
            <a:cxnLst/>
            <a:rect l="l" t="t" r="r" b="b"/>
            <a:pathLst>
              <a:path w="7696" h="12481">
                <a:moveTo>
                  <a:pt x="7696" y="12481"/>
                </a:moveTo>
                <a:lnTo>
                  <a:pt x="6720" y="8641"/>
                </a:lnTo>
                <a:lnTo>
                  <a:pt x="4815" y="6720"/>
                </a:lnTo>
                <a:lnTo>
                  <a:pt x="1935" y="4800"/>
                </a:lnTo>
                <a:lnTo>
                  <a:pt x="975" y="1920"/>
                </a:lnTo>
                <a:lnTo>
                  <a:pt x="0" y="0"/>
                </a:lnTo>
                <a:lnTo>
                  <a:pt x="0" y="7680"/>
                </a:lnTo>
                <a:lnTo>
                  <a:pt x="1935" y="9601"/>
                </a:lnTo>
                <a:lnTo>
                  <a:pt x="3840" y="11521"/>
                </a:lnTo>
                <a:lnTo>
                  <a:pt x="5775" y="11521"/>
                </a:lnTo>
                <a:lnTo>
                  <a:pt x="7696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6" name="object 666"/>
          <p:cNvSpPr/>
          <p:nvPr/>
        </p:nvSpPr>
        <p:spPr>
          <a:xfrm>
            <a:off x="4945044" y="7751810"/>
            <a:ext cx="45125" cy="62407"/>
          </a:xfrm>
          <a:custGeom>
            <a:avLst/>
            <a:gdLst/>
            <a:ahLst/>
            <a:cxnLst/>
            <a:rect l="l" t="t" r="r" b="b"/>
            <a:pathLst>
              <a:path w="45125" h="62407">
                <a:moveTo>
                  <a:pt x="24002" y="57607"/>
                </a:moveTo>
                <a:lnTo>
                  <a:pt x="23042" y="56647"/>
                </a:lnTo>
                <a:lnTo>
                  <a:pt x="22082" y="55686"/>
                </a:lnTo>
                <a:lnTo>
                  <a:pt x="22082" y="53766"/>
                </a:lnTo>
                <a:lnTo>
                  <a:pt x="21122" y="51846"/>
                </a:lnTo>
                <a:lnTo>
                  <a:pt x="21122" y="19202"/>
                </a:lnTo>
                <a:lnTo>
                  <a:pt x="23042" y="15361"/>
                </a:lnTo>
                <a:lnTo>
                  <a:pt x="24963" y="11521"/>
                </a:lnTo>
                <a:lnTo>
                  <a:pt x="27843" y="10561"/>
                </a:lnTo>
                <a:lnTo>
                  <a:pt x="27843" y="9601"/>
                </a:lnTo>
                <a:lnTo>
                  <a:pt x="28803" y="8641"/>
                </a:lnTo>
                <a:lnTo>
                  <a:pt x="30723" y="8641"/>
                </a:lnTo>
                <a:lnTo>
                  <a:pt x="32644" y="9601"/>
                </a:lnTo>
                <a:lnTo>
                  <a:pt x="34564" y="11521"/>
                </a:lnTo>
                <a:lnTo>
                  <a:pt x="36484" y="12481"/>
                </a:lnTo>
                <a:lnTo>
                  <a:pt x="37444" y="13441"/>
                </a:lnTo>
                <a:lnTo>
                  <a:pt x="41285" y="13441"/>
                </a:lnTo>
                <a:lnTo>
                  <a:pt x="42245" y="12481"/>
                </a:lnTo>
                <a:lnTo>
                  <a:pt x="43205" y="11521"/>
                </a:lnTo>
                <a:lnTo>
                  <a:pt x="45125" y="10561"/>
                </a:lnTo>
                <a:lnTo>
                  <a:pt x="45125" y="5760"/>
                </a:lnTo>
                <a:lnTo>
                  <a:pt x="44165" y="3855"/>
                </a:lnTo>
                <a:lnTo>
                  <a:pt x="43205" y="1920"/>
                </a:lnTo>
                <a:lnTo>
                  <a:pt x="41285" y="960"/>
                </a:lnTo>
                <a:lnTo>
                  <a:pt x="39364" y="0"/>
                </a:lnTo>
                <a:lnTo>
                  <a:pt x="31683" y="0"/>
                </a:lnTo>
                <a:lnTo>
                  <a:pt x="25923" y="4800"/>
                </a:lnTo>
                <a:lnTo>
                  <a:pt x="21122" y="13441"/>
                </a:lnTo>
                <a:lnTo>
                  <a:pt x="21122" y="0"/>
                </a:lnTo>
                <a:lnTo>
                  <a:pt x="18242" y="0"/>
                </a:lnTo>
                <a:lnTo>
                  <a:pt x="0" y="7696"/>
                </a:lnTo>
                <a:lnTo>
                  <a:pt x="960" y="9601"/>
                </a:lnTo>
                <a:lnTo>
                  <a:pt x="2880" y="8641"/>
                </a:lnTo>
                <a:lnTo>
                  <a:pt x="7680" y="8641"/>
                </a:lnTo>
                <a:lnTo>
                  <a:pt x="8641" y="9601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12481"/>
                </a:lnTo>
                <a:lnTo>
                  <a:pt x="10561" y="14401"/>
                </a:lnTo>
                <a:lnTo>
                  <a:pt x="10561" y="54726"/>
                </a:lnTo>
                <a:lnTo>
                  <a:pt x="9601" y="54726"/>
                </a:lnTo>
                <a:lnTo>
                  <a:pt x="9601" y="56647"/>
                </a:lnTo>
                <a:lnTo>
                  <a:pt x="8641" y="57607"/>
                </a:lnTo>
                <a:lnTo>
                  <a:pt x="7680" y="58567"/>
                </a:lnTo>
                <a:lnTo>
                  <a:pt x="5760" y="59527"/>
                </a:lnTo>
                <a:lnTo>
                  <a:pt x="960" y="59527"/>
                </a:lnTo>
                <a:lnTo>
                  <a:pt x="960" y="62407"/>
                </a:lnTo>
                <a:lnTo>
                  <a:pt x="31683" y="62407"/>
                </a:lnTo>
                <a:lnTo>
                  <a:pt x="31683" y="59527"/>
                </a:lnTo>
                <a:lnTo>
                  <a:pt x="26883" y="59527"/>
                </a:lnTo>
                <a:lnTo>
                  <a:pt x="25923" y="58567"/>
                </a:lnTo>
                <a:lnTo>
                  <a:pt x="24002" y="576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7" name="object 667"/>
          <p:cNvSpPr/>
          <p:nvPr/>
        </p:nvSpPr>
        <p:spPr>
          <a:xfrm>
            <a:off x="5002636" y="7720142"/>
            <a:ext cx="13441" cy="13441"/>
          </a:xfrm>
          <a:custGeom>
            <a:avLst/>
            <a:gdLst/>
            <a:ahLst/>
            <a:cxnLst/>
            <a:rect l="l" t="t" r="r" b="b"/>
            <a:pathLst>
              <a:path w="13441" h="13441">
                <a:moveTo>
                  <a:pt x="13441" y="6720"/>
                </a:moveTo>
                <a:lnTo>
                  <a:pt x="13441" y="4800"/>
                </a:lnTo>
                <a:lnTo>
                  <a:pt x="12496" y="2880"/>
                </a:lnTo>
                <a:lnTo>
                  <a:pt x="11521" y="1920"/>
                </a:lnTo>
                <a:lnTo>
                  <a:pt x="9616" y="960"/>
                </a:lnTo>
                <a:lnTo>
                  <a:pt x="8656" y="0"/>
                </a:lnTo>
                <a:lnTo>
                  <a:pt x="4815" y="0"/>
                </a:lnTo>
                <a:lnTo>
                  <a:pt x="2880" y="960"/>
                </a:lnTo>
                <a:lnTo>
                  <a:pt x="1935" y="1920"/>
                </a:lnTo>
                <a:lnTo>
                  <a:pt x="0" y="2880"/>
                </a:lnTo>
                <a:lnTo>
                  <a:pt x="0" y="10561"/>
                </a:lnTo>
                <a:lnTo>
                  <a:pt x="1935" y="11521"/>
                </a:lnTo>
                <a:lnTo>
                  <a:pt x="2880" y="12466"/>
                </a:lnTo>
                <a:lnTo>
                  <a:pt x="4815" y="13441"/>
                </a:lnTo>
                <a:lnTo>
                  <a:pt x="8656" y="13441"/>
                </a:lnTo>
                <a:lnTo>
                  <a:pt x="9616" y="12466"/>
                </a:lnTo>
                <a:lnTo>
                  <a:pt x="11521" y="11521"/>
                </a:lnTo>
                <a:lnTo>
                  <a:pt x="12496" y="10561"/>
                </a:lnTo>
                <a:lnTo>
                  <a:pt x="13441" y="8625"/>
                </a:lnTo>
                <a:lnTo>
                  <a:pt x="1344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8" name="object 668"/>
          <p:cNvSpPr/>
          <p:nvPr/>
        </p:nvSpPr>
        <p:spPr>
          <a:xfrm>
            <a:off x="4993050" y="7751810"/>
            <a:ext cx="30708" cy="62407"/>
          </a:xfrm>
          <a:custGeom>
            <a:avLst/>
            <a:gdLst/>
            <a:ahLst/>
            <a:cxnLst/>
            <a:rect l="l" t="t" r="r" b="b"/>
            <a:pathLst>
              <a:path w="30708" h="62407">
                <a:moveTo>
                  <a:pt x="18242" y="0"/>
                </a:moveTo>
                <a:lnTo>
                  <a:pt x="0" y="7696"/>
                </a:lnTo>
                <a:lnTo>
                  <a:pt x="960" y="9601"/>
                </a:lnTo>
                <a:lnTo>
                  <a:pt x="2865" y="8641"/>
                </a:lnTo>
                <a:lnTo>
                  <a:pt x="7680" y="8641"/>
                </a:lnTo>
                <a:lnTo>
                  <a:pt x="8641" y="9601"/>
                </a:lnTo>
                <a:lnTo>
                  <a:pt x="9585" y="10561"/>
                </a:lnTo>
                <a:lnTo>
                  <a:pt x="9585" y="12481"/>
                </a:lnTo>
                <a:lnTo>
                  <a:pt x="10561" y="14401"/>
                </a:lnTo>
                <a:lnTo>
                  <a:pt x="10561" y="54726"/>
                </a:lnTo>
                <a:lnTo>
                  <a:pt x="9585" y="55686"/>
                </a:lnTo>
                <a:lnTo>
                  <a:pt x="8641" y="57607"/>
                </a:lnTo>
                <a:lnTo>
                  <a:pt x="8641" y="58567"/>
                </a:lnTo>
                <a:lnTo>
                  <a:pt x="7680" y="58567"/>
                </a:lnTo>
                <a:lnTo>
                  <a:pt x="5745" y="59527"/>
                </a:lnTo>
                <a:lnTo>
                  <a:pt x="960" y="59527"/>
                </a:lnTo>
                <a:lnTo>
                  <a:pt x="960" y="62407"/>
                </a:lnTo>
                <a:lnTo>
                  <a:pt x="30708" y="62407"/>
                </a:lnTo>
                <a:lnTo>
                  <a:pt x="30708" y="59527"/>
                </a:lnTo>
                <a:lnTo>
                  <a:pt x="25923" y="59527"/>
                </a:lnTo>
                <a:lnTo>
                  <a:pt x="24947" y="58567"/>
                </a:lnTo>
                <a:lnTo>
                  <a:pt x="23987" y="58567"/>
                </a:lnTo>
                <a:lnTo>
                  <a:pt x="23027" y="57607"/>
                </a:lnTo>
                <a:lnTo>
                  <a:pt x="22082" y="55686"/>
                </a:lnTo>
                <a:lnTo>
                  <a:pt x="22082" y="54726"/>
                </a:lnTo>
                <a:lnTo>
                  <a:pt x="21107" y="51846"/>
                </a:lnTo>
                <a:lnTo>
                  <a:pt x="21107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9" name="object 669"/>
          <p:cNvSpPr/>
          <p:nvPr/>
        </p:nvSpPr>
        <p:spPr>
          <a:xfrm>
            <a:off x="5031440" y="7751810"/>
            <a:ext cx="50886" cy="64328"/>
          </a:xfrm>
          <a:custGeom>
            <a:avLst/>
            <a:gdLst/>
            <a:ahLst/>
            <a:cxnLst/>
            <a:rect l="l" t="t" r="r" b="b"/>
            <a:pathLst>
              <a:path w="50886" h="64328">
                <a:moveTo>
                  <a:pt x="16322" y="9601"/>
                </a:moveTo>
                <a:lnTo>
                  <a:pt x="19202" y="5760"/>
                </a:lnTo>
                <a:lnTo>
                  <a:pt x="23042" y="4800"/>
                </a:lnTo>
                <a:lnTo>
                  <a:pt x="31683" y="4800"/>
                </a:lnTo>
                <a:lnTo>
                  <a:pt x="33604" y="6720"/>
                </a:lnTo>
                <a:lnTo>
                  <a:pt x="34564" y="7696"/>
                </a:lnTo>
                <a:lnTo>
                  <a:pt x="35524" y="9601"/>
                </a:lnTo>
                <a:lnTo>
                  <a:pt x="36484" y="12481"/>
                </a:lnTo>
                <a:lnTo>
                  <a:pt x="36484" y="16322"/>
                </a:lnTo>
                <a:lnTo>
                  <a:pt x="37444" y="17282"/>
                </a:lnTo>
                <a:lnTo>
                  <a:pt x="39364" y="19202"/>
                </a:lnTo>
                <a:lnTo>
                  <a:pt x="41285" y="20162"/>
                </a:lnTo>
                <a:lnTo>
                  <a:pt x="45125" y="20162"/>
                </a:lnTo>
                <a:lnTo>
                  <a:pt x="47045" y="19202"/>
                </a:lnTo>
                <a:lnTo>
                  <a:pt x="48006" y="18242"/>
                </a:lnTo>
                <a:lnTo>
                  <a:pt x="48966" y="17282"/>
                </a:lnTo>
                <a:lnTo>
                  <a:pt x="49926" y="11521"/>
                </a:lnTo>
                <a:lnTo>
                  <a:pt x="48006" y="7696"/>
                </a:lnTo>
                <a:lnTo>
                  <a:pt x="44165" y="4800"/>
                </a:lnTo>
                <a:lnTo>
                  <a:pt x="40325" y="1920"/>
                </a:lnTo>
                <a:lnTo>
                  <a:pt x="35524" y="0"/>
                </a:lnTo>
                <a:lnTo>
                  <a:pt x="21122" y="0"/>
                </a:lnTo>
                <a:lnTo>
                  <a:pt x="14401" y="2880"/>
                </a:lnTo>
                <a:lnTo>
                  <a:pt x="8641" y="8641"/>
                </a:lnTo>
                <a:lnTo>
                  <a:pt x="2880" y="14401"/>
                </a:lnTo>
                <a:lnTo>
                  <a:pt x="0" y="22082"/>
                </a:lnTo>
                <a:lnTo>
                  <a:pt x="0" y="42245"/>
                </a:lnTo>
                <a:lnTo>
                  <a:pt x="2880" y="49926"/>
                </a:lnTo>
                <a:lnTo>
                  <a:pt x="7680" y="55686"/>
                </a:lnTo>
                <a:lnTo>
                  <a:pt x="13441" y="61447"/>
                </a:lnTo>
                <a:lnTo>
                  <a:pt x="19202" y="64328"/>
                </a:lnTo>
                <a:lnTo>
                  <a:pt x="31683" y="64328"/>
                </a:lnTo>
                <a:lnTo>
                  <a:pt x="37444" y="61447"/>
                </a:lnTo>
                <a:lnTo>
                  <a:pt x="42245" y="57607"/>
                </a:lnTo>
                <a:lnTo>
                  <a:pt x="46085" y="53766"/>
                </a:lnTo>
                <a:lnTo>
                  <a:pt x="49926" y="47045"/>
                </a:lnTo>
                <a:lnTo>
                  <a:pt x="50886" y="39364"/>
                </a:lnTo>
                <a:lnTo>
                  <a:pt x="48966" y="38404"/>
                </a:lnTo>
                <a:lnTo>
                  <a:pt x="47045" y="43205"/>
                </a:lnTo>
                <a:lnTo>
                  <a:pt x="45125" y="47045"/>
                </a:lnTo>
                <a:lnTo>
                  <a:pt x="42245" y="48966"/>
                </a:lnTo>
                <a:lnTo>
                  <a:pt x="39364" y="51846"/>
                </a:lnTo>
                <a:lnTo>
                  <a:pt x="34564" y="53766"/>
                </a:lnTo>
                <a:lnTo>
                  <a:pt x="24963" y="53766"/>
                </a:lnTo>
                <a:lnTo>
                  <a:pt x="20162" y="50886"/>
                </a:lnTo>
                <a:lnTo>
                  <a:pt x="16322" y="45125"/>
                </a:lnTo>
                <a:lnTo>
                  <a:pt x="12481" y="40325"/>
                </a:lnTo>
                <a:lnTo>
                  <a:pt x="10561" y="33604"/>
                </a:lnTo>
                <a:lnTo>
                  <a:pt x="10561" y="19202"/>
                </a:lnTo>
                <a:lnTo>
                  <a:pt x="12481" y="13441"/>
                </a:lnTo>
                <a:lnTo>
                  <a:pt x="16322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0" name="object 670"/>
          <p:cNvSpPr/>
          <p:nvPr/>
        </p:nvSpPr>
        <p:spPr>
          <a:xfrm>
            <a:off x="5100553" y="7751810"/>
            <a:ext cx="43205" cy="24963"/>
          </a:xfrm>
          <a:custGeom>
            <a:avLst/>
            <a:gdLst/>
            <a:ahLst/>
            <a:cxnLst/>
            <a:rect l="l" t="t" r="r" b="b"/>
            <a:pathLst>
              <a:path w="43205" h="24963">
                <a:moveTo>
                  <a:pt x="5775" y="8641"/>
                </a:moveTo>
                <a:lnTo>
                  <a:pt x="8656" y="5760"/>
                </a:lnTo>
                <a:lnTo>
                  <a:pt x="12496" y="4800"/>
                </a:lnTo>
                <a:lnTo>
                  <a:pt x="18242" y="4800"/>
                </a:lnTo>
                <a:lnTo>
                  <a:pt x="21122" y="5760"/>
                </a:lnTo>
                <a:lnTo>
                  <a:pt x="23042" y="6720"/>
                </a:lnTo>
                <a:lnTo>
                  <a:pt x="24963" y="7696"/>
                </a:lnTo>
                <a:lnTo>
                  <a:pt x="26883" y="9601"/>
                </a:lnTo>
                <a:lnTo>
                  <a:pt x="27843" y="12481"/>
                </a:lnTo>
                <a:lnTo>
                  <a:pt x="28803" y="14401"/>
                </a:lnTo>
                <a:lnTo>
                  <a:pt x="28803" y="21122"/>
                </a:lnTo>
                <a:lnTo>
                  <a:pt x="960" y="21122"/>
                </a:lnTo>
                <a:lnTo>
                  <a:pt x="960" y="24963"/>
                </a:lnTo>
                <a:lnTo>
                  <a:pt x="43205" y="24963"/>
                </a:lnTo>
                <a:lnTo>
                  <a:pt x="43205" y="17282"/>
                </a:lnTo>
                <a:lnTo>
                  <a:pt x="41285" y="11521"/>
                </a:lnTo>
                <a:lnTo>
                  <a:pt x="36484" y="6720"/>
                </a:lnTo>
                <a:lnTo>
                  <a:pt x="31683" y="1920"/>
                </a:lnTo>
                <a:lnTo>
                  <a:pt x="26883" y="0"/>
                </a:lnTo>
                <a:lnTo>
                  <a:pt x="11521" y="0"/>
                </a:lnTo>
                <a:lnTo>
                  <a:pt x="4815" y="2880"/>
                </a:lnTo>
                <a:lnTo>
                  <a:pt x="0" y="8641"/>
                </a:lnTo>
                <a:lnTo>
                  <a:pt x="1935" y="15361"/>
                </a:lnTo>
                <a:lnTo>
                  <a:pt x="2880" y="11521"/>
                </a:lnTo>
                <a:lnTo>
                  <a:pt x="5775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1" name="object 671"/>
          <p:cNvSpPr/>
          <p:nvPr/>
        </p:nvSpPr>
        <p:spPr>
          <a:xfrm>
            <a:off x="5091927" y="7760451"/>
            <a:ext cx="51831" cy="55686"/>
          </a:xfrm>
          <a:custGeom>
            <a:avLst/>
            <a:gdLst/>
            <a:ahLst/>
            <a:cxnLst/>
            <a:rect l="l" t="t" r="r" b="b"/>
            <a:pathLst>
              <a:path w="51831" h="55686">
                <a:moveTo>
                  <a:pt x="10561" y="6720"/>
                </a:moveTo>
                <a:lnTo>
                  <a:pt x="8625" y="0"/>
                </a:lnTo>
                <a:lnTo>
                  <a:pt x="2140" y="10250"/>
                </a:lnTo>
                <a:lnTo>
                  <a:pt x="0" y="24002"/>
                </a:lnTo>
                <a:lnTo>
                  <a:pt x="0" y="33604"/>
                </a:lnTo>
                <a:lnTo>
                  <a:pt x="2880" y="41285"/>
                </a:lnTo>
                <a:lnTo>
                  <a:pt x="7680" y="47045"/>
                </a:lnTo>
                <a:lnTo>
                  <a:pt x="13441" y="52806"/>
                </a:lnTo>
                <a:lnTo>
                  <a:pt x="19187" y="55686"/>
                </a:lnTo>
                <a:lnTo>
                  <a:pt x="33588" y="55686"/>
                </a:lnTo>
                <a:lnTo>
                  <a:pt x="39349" y="52806"/>
                </a:lnTo>
                <a:lnTo>
                  <a:pt x="43190" y="48005"/>
                </a:lnTo>
                <a:lnTo>
                  <a:pt x="47990" y="43205"/>
                </a:lnTo>
                <a:lnTo>
                  <a:pt x="50871" y="37444"/>
                </a:lnTo>
                <a:lnTo>
                  <a:pt x="51831" y="31683"/>
                </a:lnTo>
                <a:lnTo>
                  <a:pt x="49911" y="29763"/>
                </a:lnTo>
                <a:lnTo>
                  <a:pt x="47990" y="35524"/>
                </a:lnTo>
                <a:lnTo>
                  <a:pt x="45110" y="39364"/>
                </a:lnTo>
                <a:lnTo>
                  <a:pt x="42230" y="41285"/>
                </a:lnTo>
                <a:lnTo>
                  <a:pt x="39349" y="43205"/>
                </a:lnTo>
                <a:lnTo>
                  <a:pt x="35509" y="45125"/>
                </a:lnTo>
                <a:lnTo>
                  <a:pt x="25908" y="45125"/>
                </a:lnTo>
                <a:lnTo>
                  <a:pt x="21122" y="42245"/>
                </a:lnTo>
                <a:lnTo>
                  <a:pt x="16306" y="37444"/>
                </a:lnTo>
                <a:lnTo>
                  <a:pt x="11506" y="31683"/>
                </a:lnTo>
                <a:lnTo>
                  <a:pt x="9585" y="24963"/>
                </a:lnTo>
                <a:lnTo>
                  <a:pt x="9585" y="12481"/>
                </a:lnTo>
                <a:lnTo>
                  <a:pt x="1056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2" name="object 672"/>
          <p:cNvSpPr/>
          <p:nvPr/>
        </p:nvSpPr>
        <p:spPr>
          <a:xfrm>
            <a:off x="4440809" y="8873061"/>
            <a:ext cx="82803" cy="288951"/>
          </a:xfrm>
          <a:custGeom>
            <a:avLst/>
            <a:gdLst/>
            <a:ahLst/>
            <a:cxnLst/>
            <a:rect l="l" t="t" r="r" b="b"/>
            <a:pathLst>
              <a:path w="82803" h="288951">
                <a:moveTo>
                  <a:pt x="66496" y="5762"/>
                </a:moveTo>
                <a:lnTo>
                  <a:pt x="73217" y="1921"/>
                </a:lnTo>
                <a:lnTo>
                  <a:pt x="75122" y="958"/>
                </a:lnTo>
                <a:lnTo>
                  <a:pt x="78962" y="6720"/>
                </a:lnTo>
                <a:lnTo>
                  <a:pt x="66963" y="13927"/>
                </a:lnTo>
                <a:lnTo>
                  <a:pt x="49214" y="47999"/>
                </a:lnTo>
                <a:lnTo>
                  <a:pt x="48254" y="49917"/>
                </a:lnTo>
                <a:lnTo>
                  <a:pt x="49214" y="52797"/>
                </a:lnTo>
                <a:lnTo>
                  <a:pt x="51134" y="53756"/>
                </a:lnTo>
                <a:lnTo>
                  <a:pt x="53054" y="54720"/>
                </a:lnTo>
                <a:lnTo>
                  <a:pt x="54975" y="53756"/>
                </a:lnTo>
                <a:lnTo>
                  <a:pt x="55935" y="51838"/>
                </a:lnTo>
                <a:lnTo>
                  <a:pt x="82803" y="0"/>
                </a:lnTo>
                <a:lnTo>
                  <a:pt x="24251" y="1921"/>
                </a:lnTo>
                <a:lnTo>
                  <a:pt x="66496" y="5762"/>
                </a:lnTo>
                <a:close/>
              </a:path>
              <a:path w="82803" h="288951">
                <a:moveTo>
                  <a:pt x="77057" y="7679"/>
                </a:moveTo>
                <a:lnTo>
                  <a:pt x="73264" y="1993"/>
                </a:lnTo>
                <a:lnTo>
                  <a:pt x="70085" y="7933"/>
                </a:lnTo>
                <a:lnTo>
                  <a:pt x="70337" y="11518"/>
                </a:lnTo>
                <a:lnTo>
                  <a:pt x="77057" y="7679"/>
                </a:lnTo>
                <a:close/>
              </a:path>
              <a:path w="82803" h="288951">
                <a:moveTo>
                  <a:pt x="5091" y="72409"/>
                </a:moveTo>
                <a:lnTo>
                  <a:pt x="1848" y="84586"/>
                </a:lnTo>
                <a:lnTo>
                  <a:pt x="201" y="97028"/>
                </a:lnTo>
                <a:lnTo>
                  <a:pt x="0" y="109716"/>
                </a:lnTo>
                <a:lnTo>
                  <a:pt x="1094" y="122637"/>
                </a:lnTo>
                <a:lnTo>
                  <a:pt x="3333" y="135774"/>
                </a:lnTo>
                <a:lnTo>
                  <a:pt x="6566" y="149111"/>
                </a:lnTo>
                <a:lnTo>
                  <a:pt x="10643" y="162632"/>
                </a:lnTo>
                <a:lnTo>
                  <a:pt x="15414" y="176321"/>
                </a:lnTo>
                <a:lnTo>
                  <a:pt x="20728" y="190163"/>
                </a:lnTo>
                <a:lnTo>
                  <a:pt x="26434" y="204142"/>
                </a:lnTo>
                <a:lnTo>
                  <a:pt x="32382" y="218242"/>
                </a:lnTo>
                <a:lnTo>
                  <a:pt x="38422" y="232447"/>
                </a:lnTo>
                <a:lnTo>
                  <a:pt x="44403" y="246742"/>
                </a:lnTo>
                <a:lnTo>
                  <a:pt x="50174" y="261109"/>
                </a:lnTo>
                <a:lnTo>
                  <a:pt x="62656" y="288951"/>
                </a:lnTo>
                <a:lnTo>
                  <a:pt x="69376" y="285112"/>
                </a:lnTo>
                <a:lnTo>
                  <a:pt x="57855" y="259192"/>
                </a:lnTo>
                <a:lnTo>
                  <a:pt x="52094" y="245751"/>
                </a:lnTo>
                <a:lnTo>
                  <a:pt x="47173" y="234498"/>
                </a:lnTo>
                <a:lnTo>
                  <a:pt x="42139" y="222972"/>
                </a:lnTo>
                <a:lnTo>
                  <a:pt x="37078" y="211174"/>
                </a:lnTo>
                <a:lnTo>
                  <a:pt x="32097" y="199145"/>
                </a:lnTo>
                <a:lnTo>
                  <a:pt x="27303" y="186930"/>
                </a:lnTo>
                <a:lnTo>
                  <a:pt x="22802" y="174571"/>
                </a:lnTo>
                <a:lnTo>
                  <a:pt x="18702" y="162113"/>
                </a:lnTo>
                <a:lnTo>
                  <a:pt x="15108" y="149598"/>
                </a:lnTo>
                <a:lnTo>
                  <a:pt x="12127" y="137070"/>
                </a:lnTo>
                <a:lnTo>
                  <a:pt x="9866" y="124572"/>
                </a:lnTo>
                <a:lnTo>
                  <a:pt x="8431" y="112147"/>
                </a:lnTo>
                <a:lnTo>
                  <a:pt x="7929" y="99838"/>
                </a:lnTo>
                <a:lnTo>
                  <a:pt x="7929" y="92159"/>
                </a:lnTo>
                <a:lnTo>
                  <a:pt x="12553" y="73099"/>
                </a:lnTo>
                <a:lnTo>
                  <a:pt x="17934" y="61431"/>
                </a:lnTo>
                <a:lnTo>
                  <a:pt x="24831" y="51003"/>
                </a:lnTo>
                <a:lnTo>
                  <a:pt x="33046" y="41548"/>
                </a:lnTo>
                <a:lnTo>
                  <a:pt x="42380" y="32794"/>
                </a:lnTo>
                <a:lnTo>
                  <a:pt x="52637" y="24474"/>
                </a:lnTo>
                <a:lnTo>
                  <a:pt x="63616" y="16317"/>
                </a:lnTo>
                <a:lnTo>
                  <a:pt x="78962" y="6720"/>
                </a:lnTo>
                <a:lnTo>
                  <a:pt x="75122" y="958"/>
                </a:lnTo>
                <a:lnTo>
                  <a:pt x="73217" y="1921"/>
                </a:lnTo>
                <a:lnTo>
                  <a:pt x="66496" y="5762"/>
                </a:lnTo>
                <a:lnTo>
                  <a:pt x="24251" y="1921"/>
                </a:lnTo>
                <a:lnTo>
                  <a:pt x="22331" y="1921"/>
                </a:lnTo>
                <a:lnTo>
                  <a:pt x="20410" y="3838"/>
                </a:lnTo>
                <a:lnTo>
                  <a:pt x="20410" y="5762"/>
                </a:lnTo>
                <a:lnTo>
                  <a:pt x="21370" y="7679"/>
                </a:lnTo>
                <a:lnTo>
                  <a:pt x="22331" y="9602"/>
                </a:lnTo>
                <a:lnTo>
                  <a:pt x="24251" y="9602"/>
                </a:lnTo>
                <a:lnTo>
                  <a:pt x="62697" y="8202"/>
                </a:lnTo>
                <a:lnTo>
                  <a:pt x="70085" y="7933"/>
                </a:lnTo>
                <a:lnTo>
                  <a:pt x="73145" y="2059"/>
                </a:lnTo>
                <a:lnTo>
                  <a:pt x="77057" y="7679"/>
                </a:lnTo>
                <a:lnTo>
                  <a:pt x="70337" y="11518"/>
                </a:lnTo>
                <a:lnTo>
                  <a:pt x="70085" y="7933"/>
                </a:lnTo>
                <a:lnTo>
                  <a:pt x="62697" y="8202"/>
                </a:lnTo>
                <a:lnTo>
                  <a:pt x="50516" y="16026"/>
                </a:lnTo>
                <a:lnTo>
                  <a:pt x="37035" y="26649"/>
                </a:lnTo>
                <a:lnTo>
                  <a:pt x="25902" y="37615"/>
                </a:lnTo>
                <a:lnTo>
                  <a:pt x="16967" y="48907"/>
                </a:lnTo>
                <a:lnTo>
                  <a:pt x="10080" y="60510"/>
                </a:lnTo>
                <a:lnTo>
                  <a:pt x="5091" y="724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3" name="object 673"/>
          <p:cNvSpPr/>
          <p:nvPr/>
        </p:nvSpPr>
        <p:spPr>
          <a:xfrm>
            <a:off x="3900601" y="9194654"/>
            <a:ext cx="68153" cy="48958"/>
          </a:xfrm>
          <a:custGeom>
            <a:avLst/>
            <a:gdLst/>
            <a:ahLst/>
            <a:cxnLst/>
            <a:rect l="l" t="t" r="r" b="b"/>
            <a:pathLst>
              <a:path w="68153" h="48958">
                <a:moveTo>
                  <a:pt x="2880" y="1917"/>
                </a:moveTo>
                <a:lnTo>
                  <a:pt x="6720" y="1917"/>
                </a:lnTo>
                <a:lnTo>
                  <a:pt x="8641" y="2875"/>
                </a:lnTo>
                <a:lnTo>
                  <a:pt x="10561" y="4799"/>
                </a:lnTo>
                <a:lnTo>
                  <a:pt x="11521" y="6716"/>
                </a:lnTo>
                <a:lnTo>
                  <a:pt x="12481" y="9596"/>
                </a:lnTo>
                <a:lnTo>
                  <a:pt x="24947" y="5757"/>
                </a:lnTo>
                <a:lnTo>
                  <a:pt x="28788" y="5757"/>
                </a:lnTo>
                <a:lnTo>
                  <a:pt x="31668" y="4799"/>
                </a:lnTo>
                <a:lnTo>
                  <a:pt x="37444" y="4799"/>
                </a:lnTo>
                <a:lnTo>
                  <a:pt x="41285" y="5757"/>
                </a:lnTo>
                <a:lnTo>
                  <a:pt x="44150" y="7679"/>
                </a:lnTo>
                <a:lnTo>
                  <a:pt x="47030" y="8638"/>
                </a:lnTo>
                <a:lnTo>
                  <a:pt x="48950" y="11519"/>
                </a:lnTo>
                <a:lnTo>
                  <a:pt x="50871" y="15358"/>
                </a:lnTo>
                <a:lnTo>
                  <a:pt x="51831" y="18234"/>
                </a:lnTo>
                <a:lnTo>
                  <a:pt x="52791" y="22075"/>
                </a:lnTo>
                <a:lnTo>
                  <a:pt x="52791" y="31676"/>
                </a:lnTo>
                <a:lnTo>
                  <a:pt x="50871" y="35516"/>
                </a:lnTo>
                <a:lnTo>
                  <a:pt x="47990" y="39355"/>
                </a:lnTo>
                <a:lnTo>
                  <a:pt x="44150" y="43196"/>
                </a:lnTo>
                <a:lnTo>
                  <a:pt x="40309" y="45113"/>
                </a:lnTo>
                <a:lnTo>
                  <a:pt x="34564" y="45113"/>
                </a:lnTo>
                <a:lnTo>
                  <a:pt x="33604" y="44154"/>
                </a:lnTo>
                <a:lnTo>
                  <a:pt x="33604" y="48958"/>
                </a:lnTo>
                <a:lnTo>
                  <a:pt x="48950" y="48958"/>
                </a:lnTo>
                <a:lnTo>
                  <a:pt x="55671" y="47036"/>
                </a:lnTo>
                <a:lnTo>
                  <a:pt x="60472" y="42237"/>
                </a:lnTo>
                <a:lnTo>
                  <a:pt x="65272" y="37434"/>
                </a:lnTo>
                <a:lnTo>
                  <a:pt x="68153" y="31676"/>
                </a:lnTo>
                <a:lnTo>
                  <a:pt x="68153" y="19199"/>
                </a:lnTo>
                <a:lnTo>
                  <a:pt x="66233" y="14395"/>
                </a:lnTo>
                <a:lnTo>
                  <a:pt x="63352" y="10555"/>
                </a:lnTo>
                <a:lnTo>
                  <a:pt x="60472" y="6716"/>
                </a:lnTo>
                <a:lnTo>
                  <a:pt x="55671" y="3840"/>
                </a:lnTo>
                <a:lnTo>
                  <a:pt x="51831" y="1917"/>
                </a:lnTo>
                <a:lnTo>
                  <a:pt x="47030" y="0"/>
                </a:lnTo>
                <a:lnTo>
                  <a:pt x="0" y="0"/>
                </a:lnTo>
                <a:lnTo>
                  <a:pt x="0" y="1917"/>
                </a:lnTo>
                <a:lnTo>
                  <a:pt x="2880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4" name="object 674"/>
          <p:cNvSpPr/>
          <p:nvPr/>
        </p:nvSpPr>
        <p:spPr>
          <a:xfrm>
            <a:off x="3900601" y="9200412"/>
            <a:ext cx="38389" cy="83515"/>
          </a:xfrm>
          <a:custGeom>
            <a:avLst/>
            <a:gdLst/>
            <a:ahLst/>
            <a:cxnLst/>
            <a:rect l="l" t="t" r="r" b="b"/>
            <a:pathLst>
              <a:path w="38389" h="83515">
                <a:moveTo>
                  <a:pt x="31668" y="38397"/>
                </a:moveTo>
                <a:lnTo>
                  <a:pt x="27828" y="38397"/>
                </a:lnTo>
                <a:lnTo>
                  <a:pt x="24947" y="37438"/>
                </a:lnTo>
                <a:lnTo>
                  <a:pt x="24947" y="0"/>
                </a:lnTo>
                <a:lnTo>
                  <a:pt x="12481" y="3838"/>
                </a:lnTo>
                <a:lnTo>
                  <a:pt x="12481" y="75835"/>
                </a:lnTo>
                <a:lnTo>
                  <a:pt x="11521" y="76794"/>
                </a:lnTo>
                <a:lnTo>
                  <a:pt x="9601" y="79676"/>
                </a:lnTo>
                <a:lnTo>
                  <a:pt x="6720" y="80634"/>
                </a:lnTo>
                <a:lnTo>
                  <a:pt x="0" y="80634"/>
                </a:lnTo>
                <a:lnTo>
                  <a:pt x="0" y="83515"/>
                </a:lnTo>
                <a:lnTo>
                  <a:pt x="38389" y="83515"/>
                </a:lnTo>
                <a:lnTo>
                  <a:pt x="38389" y="80634"/>
                </a:lnTo>
                <a:lnTo>
                  <a:pt x="31668" y="80634"/>
                </a:lnTo>
                <a:lnTo>
                  <a:pt x="28788" y="79676"/>
                </a:lnTo>
                <a:lnTo>
                  <a:pt x="26883" y="77759"/>
                </a:lnTo>
                <a:lnTo>
                  <a:pt x="25923" y="76794"/>
                </a:lnTo>
                <a:lnTo>
                  <a:pt x="24947" y="72955"/>
                </a:lnTo>
                <a:lnTo>
                  <a:pt x="24947" y="41279"/>
                </a:lnTo>
                <a:lnTo>
                  <a:pt x="27828" y="42236"/>
                </a:lnTo>
                <a:lnTo>
                  <a:pt x="30723" y="42236"/>
                </a:lnTo>
                <a:lnTo>
                  <a:pt x="33604" y="43200"/>
                </a:lnTo>
                <a:lnTo>
                  <a:pt x="33604" y="38397"/>
                </a:lnTo>
                <a:lnTo>
                  <a:pt x="31668" y="38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5" name="object 675"/>
          <p:cNvSpPr/>
          <p:nvPr/>
        </p:nvSpPr>
        <p:spPr>
          <a:xfrm>
            <a:off x="3974515" y="9221533"/>
            <a:ext cx="45110" cy="62394"/>
          </a:xfrm>
          <a:custGeom>
            <a:avLst/>
            <a:gdLst/>
            <a:ahLst/>
            <a:cxnLst/>
            <a:rect l="l" t="t" r="r" b="b"/>
            <a:pathLst>
              <a:path w="45110" h="62394">
                <a:moveTo>
                  <a:pt x="21122" y="51834"/>
                </a:moveTo>
                <a:lnTo>
                  <a:pt x="21122" y="19199"/>
                </a:lnTo>
                <a:lnTo>
                  <a:pt x="23042" y="15358"/>
                </a:lnTo>
                <a:lnTo>
                  <a:pt x="24963" y="11519"/>
                </a:lnTo>
                <a:lnTo>
                  <a:pt x="26883" y="10555"/>
                </a:lnTo>
                <a:lnTo>
                  <a:pt x="27843" y="9596"/>
                </a:lnTo>
                <a:lnTo>
                  <a:pt x="28803" y="8638"/>
                </a:lnTo>
                <a:lnTo>
                  <a:pt x="30723" y="8638"/>
                </a:lnTo>
                <a:lnTo>
                  <a:pt x="31683" y="9596"/>
                </a:lnTo>
                <a:lnTo>
                  <a:pt x="33604" y="11519"/>
                </a:lnTo>
                <a:lnTo>
                  <a:pt x="35524" y="12476"/>
                </a:lnTo>
                <a:lnTo>
                  <a:pt x="37444" y="13435"/>
                </a:lnTo>
                <a:lnTo>
                  <a:pt x="40325" y="13435"/>
                </a:lnTo>
                <a:lnTo>
                  <a:pt x="42245" y="12476"/>
                </a:lnTo>
                <a:lnTo>
                  <a:pt x="43205" y="11519"/>
                </a:lnTo>
                <a:lnTo>
                  <a:pt x="44165" y="10555"/>
                </a:lnTo>
                <a:lnTo>
                  <a:pt x="45110" y="8638"/>
                </a:lnTo>
                <a:lnTo>
                  <a:pt x="45110" y="5756"/>
                </a:lnTo>
                <a:lnTo>
                  <a:pt x="44165" y="3840"/>
                </a:lnTo>
                <a:lnTo>
                  <a:pt x="42245" y="1917"/>
                </a:lnTo>
                <a:lnTo>
                  <a:pt x="40325" y="958"/>
                </a:lnTo>
                <a:lnTo>
                  <a:pt x="38389" y="0"/>
                </a:lnTo>
                <a:lnTo>
                  <a:pt x="30723" y="0"/>
                </a:lnTo>
                <a:lnTo>
                  <a:pt x="25923" y="4797"/>
                </a:lnTo>
                <a:lnTo>
                  <a:pt x="21122" y="13435"/>
                </a:lnTo>
                <a:lnTo>
                  <a:pt x="21122" y="0"/>
                </a:lnTo>
                <a:lnTo>
                  <a:pt x="18242" y="0"/>
                </a:lnTo>
                <a:lnTo>
                  <a:pt x="0" y="7679"/>
                </a:lnTo>
                <a:lnTo>
                  <a:pt x="0" y="9596"/>
                </a:lnTo>
                <a:lnTo>
                  <a:pt x="1920" y="8638"/>
                </a:lnTo>
                <a:lnTo>
                  <a:pt x="6720" y="8638"/>
                </a:lnTo>
                <a:lnTo>
                  <a:pt x="7680" y="9596"/>
                </a:lnTo>
                <a:lnTo>
                  <a:pt x="8641" y="10555"/>
                </a:lnTo>
                <a:lnTo>
                  <a:pt x="8641" y="11519"/>
                </a:lnTo>
                <a:lnTo>
                  <a:pt x="9601" y="12476"/>
                </a:lnTo>
                <a:lnTo>
                  <a:pt x="9601" y="54714"/>
                </a:lnTo>
                <a:lnTo>
                  <a:pt x="8641" y="56637"/>
                </a:lnTo>
                <a:lnTo>
                  <a:pt x="8641" y="57596"/>
                </a:lnTo>
                <a:lnTo>
                  <a:pt x="6720" y="58555"/>
                </a:lnTo>
                <a:lnTo>
                  <a:pt x="5760" y="59513"/>
                </a:lnTo>
                <a:lnTo>
                  <a:pt x="0" y="59513"/>
                </a:lnTo>
                <a:lnTo>
                  <a:pt x="0" y="62394"/>
                </a:lnTo>
                <a:lnTo>
                  <a:pt x="31683" y="62394"/>
                </a:lnTo>
                <a:lnTo>
                  <a:pt x="31683" y="59513"/>
                </a:lnTo>
                <a:lnTo>
                  <a:pt x="26883" y="59513"/>
                </a:lnTo>
                <a:lnTo>
                  <a:pt x="24963" y="58555"/>
                </a:lnTo>
                <a:lnTo>
                  <a:pt x="24003" y="57596"/>
                </a:lnTo>
                <a:lnTo>
                  <a:pt x="22082" y="56637"/>
                </a:lnTo>
                <a:lnTo>
                  <a:pt x="22082" y="55673"/>
                </a:lnTo>
                <a:lnTo>
                  <a:pt x="21122" y="53756"/>
                </a:lnTo>
                <a:lnTo>
                  <a:pt x="21122" y="51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6" name="object 676"/>
          <p:cNvSpPr/>
          <p:nvPr/>
        </p:nvSpPr>
        <p:spPr>
          <a:xfrm>
            <a:off x="4022521" y="9221533"/>
            <a:ext cx="29748" cy="62394"/>
          </a:xfrm>
          <a:custGeom>
            <a:avLst/>
            <a:gdLst/>
            <a:ahLst/>
            <a:cxnLst/>
            <a:rect l="l" t="t" r="r" b="b"/>
            <a:pathLst>
              <a:path w="29748" h="62394">
                <a:moveTo>
                  <a:pt x="18227" y="0"/>
                </a:moveTo>
                <a:lnTo>
                  <a:pt x="0" y="7679"/>
                </a:lnTo>
                <a:lnTo>
                  <a:pt x="944" y="9596"/>
                </a:lnTo>
                <a:lnTo>
                  <a:pt x="2880" y="8638"/>
                </a:lnTo>
                <a:lnTo>
                  <a:pt x="7665" y="8638"/>
                </a:lnTo>
                <a:lnTo>
                  <a:pt x="7665" y="9596"/>
                </a:lnTo>
                <a:lnTo>
                  <a:pt x="8625" y="10555"/>
                </a:lnTo>
                <a:lnTo>
                  <a:pt x="9601" y="11519"/>
                </a:lnTo>
                <a:lnTo>
                  <a:pt x="9601" y="54714"/>
                </a:lnTo>
                <a:lnTo>
                  <a:pt x="8625" y="55673"/>
                </a:lnTo>
                <a:lnTo>
                  <a:pt x="8625" y="57596"/>
                </a:lnTo>
                <a:lnTo>
                  <a:pt x="7665" y="58555"/>
                </a:lnTo>
                <a:lnTo>
                  <a:pt x="6720" y="58555"/>
                </a:lnTo>
                <a:lnTo>
                  <a:pt x="5760" y="59513"/>
                </a:lnTo>
                <a:lnTo>
                  <a:pt x="944" y="59513"/>
                </a:lnTo>
                <a:lnTo>
                  <a:pt x="944" y="62394"/>
                </a:lnTo>
                <a:lnTo>
                  <a:pt x="29748" y="62394"/>
                </a:lnTo>
                <a:lnTo>
                  <a:pt x="29748" y="59513"/>
                </a:lnTo>
                <a:lnTo>
                  <a:pt x="24947" y="59513"/>
                </a:lnTo>
                <a:lnTo>
                  <a:pt x="23987" y="58555"/>
                </a:lnTo>
                <a:lnTo>
                  <a:pt x="23027" y="58555"/>
                </a:lnTo>
                <a:lnTo>
                  <a:pt x="22067" y="57596"/>
                </a:lnTo>
                <a:lnTo>
                  <a:pt x="22067" y="55673"/>
                </a:lnTo>
                <a:lnTo>
                  <a:pt x="21107" y="54714"/>
                </a:lnTo>
                <a:lnTo>
                  <a:pt x="21107" y="0"/>
                </a:lnTo>
                <a:lnTo>
                  <a:pt x="1822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7" name="object 677"/>
          <p:cNvSpPr/>
          <p:nvPr/>
        </p:nvSpPr>
        <p:spPr>
          <a:xfrm>
            <a:off x="4031147" y="9189851"/>
            <a:ext cx="13441" cy="13441"/>
          </a:xfrm>
          <a:custGeom>
            <a:avLst/>
            <a:gdLst/>
            <a:ahLst/>
            <a:cxnLst/>
            <a:rect l="l" t="t" r="r" b="b"/>
            <a:pathLst>
              <a:path w="13441" h="13441">
                <a:moveTo>
                  <a:pt x="975" y="10561"/>
                </a:moveTo>
                <a:lnTo>
                  <a:pt x="1935" y="11519"/>
                </a:lnTo>
                <a:lnTo>
                  <a:pt x="3840" y="12483"/>
                </a:lnTo>
                <a:lnTo>
                  <a:pt x="4815" y="13441"/>
                </a:lnTo>
                <a:lnTo>
                  <a:pt x="8656" y="13441"/>
                </a:lnTo>
                <a:lnTo>
                  <a:pt x="10561" y="12483"/>
                </a:lnTo>
                <a:lnTo>
                  <a:pt x="11521" y="11519"/>
                </a:lnTo>
                <a:lnTo>
                  <a:pt x="12481" y="10561"/>
                </a:lnTo>
                <a:lnTo>
                  <a:pt x="13441" y="8644"/>
                </a:lnTo>
                <a:lnTo>
                  <a:pt x="13441" y="4803"/>
                </a:lnTo>
                <a:lnTo>
                  <a:pt x="12481" y="2881"/>
                </a:lnTo>
                <a:lnTo>
                  <a:pt x="11521" y="1923"/>
                </a:lnTo>
                <a:lnTo>
                  <a:pt x="10561" y="958"/>
                </a:lnTo>
                <a:lnTo>
                  <a:pt x="8656" y="0"/>
                </a:lnTo>
                <a:lnTo>
                  <a:pt x="4815" y="0"/>
                </a:lnTo>
                <a:lnTo>
                  <a:pt x="2880" y="958"/>
                </a:lnTo>
                <a:lnTo>
                  <a:pt x="1935" y="1923"/>
                </a:lnTo>
                <a:lnTo>
                  <a:pt x="975" y="2881"/>
                </a:lnTo>
                <a:lnTo>
                  <a:pt x="0" y="4803"/>
                </a:lnTo>
                <a:lnTo>
                  <a:pt x="0" y="8644"/>
                </a:lnTo>
                <a:lnTo>
                  <a:pt x="975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8" name="object 678"/>
          <p:cNvSpPr/>
          <p:nvPr/>
        </p:nvSpPr>
        <p:spPr>
          <a:xfrm>
            <a:off x="4057070" y="9223450"/>
            <a:ext cx="65288" cy="62400"/>
          </a:xfrm>
          <a:custGeom>
            <a:avLst/>
            <a:gdLst/>
            <a:ahLst/>
            <a:cxnLst/>
            <a:rect l="l" t="t" r="r" b="b"/>
            <a:pathLst>
              <a:path w="65288" h="62400">
                <a:moveTo>
                  <a:pt x="21122" y="8638"/>
                </a:moveTo>
                <a:lnTo>
                  <a:pt x="21122" y="5762"/>
                </a:lnTo>
                <a:lnTo>
                  <a:pt x="22082" y="3838"/>
                </a:lnTo>
                <a:lnTo>
                  <a:pt x="23042" y="3838"/>
                </a:lnTo>
                <a:lnTo>
                  <a:pt x="24002" y="2880"/>
                </a:lnTo>
                <a:lnTo>
                  <a:pt x="24963" y="1923"/>
                </a:lnTo>
                <a:lnTo>
                  <a:pt x="28803" y="1923"/>
                </a:lnTo>
                <a:lnTo>
                  <a:pt x="28803" y="0"/>
                </a:lnTo>
                <a:lnTo>
                  <a:pt x="0" y="0"/>
                </a:lnTo>
                <a:lnTo>
                  <a:pt x="0" y="1923"/>
                </a:lnTo>
                <a:lnTo>
                  <a:pt x="1920" y="2880"/>
                </a:lnTo>
                <a:lnTo>
                  <a:pt x="3840" y="2880"/>
                </a:lnTo>
                <a:lnTo>
                  <a:pt x="4800" y="3838"/>
                </a:lnTo>
                <a:lnTo>
                  <a:pt x="5760" y="3838"/>
                </a:lnTo>
                <a:lnTo>
                  <a:pt x="6720" y="4797"/>
                </a:lnTo>
                <a:lnTo>
                  <a:pt x="7680" y="5762"/>
                </a:lnTo>
                <a:lnTo>
                  <a:pt x="8641" y="6720"/>
                </a:lnTo>
                <a:lnTo>
                  <a:pt x="9601" y="8638"/>
                </a:lnTo>
                <a:lnTo>
                  <a:pt x="10561" y="11518"/>
                </a:lnTo>
                <a:lnTo>
                  <a:pt x="32644" y="62400"/>
                </a:lnTo>
                <a:lnTo>
                  <a:pt x="34564" y="62400"/>
                </a:lnTo>
                <a:lnTo>
                  <a:pt x="56647" y="10559"/>
                </a:lnTo>
                <a:lnTo>
                  <a:pt x="57607" y="6720"/>
                </a:lnTo>
                <a:lnTo>
                  <a:pt x="59527" y="4797"/>
                </a:lnTo>
                <a:lnTo>
                  <a:pt x="60472" y="3838"/>
                </a:lnTo>
                <a:lnTo>
                  <a:pt x="61447" y="2880"/>
                </a:lnTo>
                <a:lnTo>
                  <a:pt x="63367" y="2880"/>
                </a:lnTo>
                <a:lnTo>
                  <a:pt x="65288" y="1923"/>
                </a:lnTo>
                <a:lnTo>
                  <a:pt x="65288" y="0"/>
                </a:lnTo>
                <a:lnTo>
                  <a:pt x="46085" y="0"/>
                </a:lnTo>
                <a:lnTo>
                  <a:pt x="46085" y="1923"/>
                </a:lnTo>
                <a:lnTo>
                  <a:pt x="48006" y="1923"/>
                </a:lnTo>
                <a:lnTo>
                  <a:pt x="49926" y="2880"/>
                </a:lnTo>
                <a:lnTo>
                  <a:pt x="51846" y="2880"/>
                </a:lnTo>
                <a:lnTo>
                  <a:pt x="51846" y="3838"/>
                </a:lnTo>
                <a:lnTo>
                  <a:pt x="52806" y="4797"/>
                </a:lnTo>
                <a:lnTo>
                  <a:pt x="52806" y="6720"/>
                </a:lnTo>
                <a:lnTo>
                  <a:pt x="51846" y="8638"/>
                </a:lnTo>
                <a:lnTo>
                  <a:pt x="50886" y="11518"/>
                </a:lnTo>
                <a:lnTo>
                  <a:pt x="36484" y="46076"/>
                </a:lnTo>
                <a:lnTo>
                  <a:pt x="23042" y="12476"/>
                </a:lnTo>
                <a:lnTo>
                  <a:pt x="22082" y="10559"/>
                </a:lnTo>
                <a:lnTo>
                  <a:pt x="21122" y="8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9" name="object 679"/>
          <p:cNvSpPr/>
          <p:nvPr/>
        </p:nvSpPr>
        <p:spPr>
          <a:xfrm>
            <a:off x="4139625" y="9250329"/>
            <a:ext cx="4800" cy="16322"/>
          </a:xfrm>
          <a:custGeom>
            <a:avLst/>
            <a:gdLst/>
            <a:ahLst/>
            <a:cxnLst/>
            <a:rect l="l" t="t" r="r" b="b"/>
            <a:pathLst>
              <a:path w="4800" h="16322">
                <a:moveTo>
                  <a:pt x="0" y="16322"/>
                </a:moveTo>
                <a:lnTo>
                  <a:pt x="0" y="13441"/>
                </a:lnTo>
                <a:lnTo>
                  <a:pt x="960" y="11518"/>
                </a:lnTo>
                <a:lnTo>
                  <a:pt x="1920" y="8642"/>
                </a:lnTo>
                <a:lnTo>
                  <a:pt x="4800" y="0"/>
                </a:lnTo>
                <a:lnTo>
                  <a:pt x="0" y="2880"/>
                </a:lnTo>
                <a:lnTo>
                  <a:pt x="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0" name="object 680"/>
          <p:cNvSpPr/>
          <p:nvPr/>
        </p:nvSpPr>
        <p:spPr>
          <a:xfrm>
            <a:off x="4128104" y="9221533"/>
            <a:ext cx="55686" cy="63352"/>
          </a:xfrm>
          <a:custGeom>
            <a:avLst/>
            <a:gdLst/>
            <a:ahLst/>
            <a:cxnLst/>
            <a:rect l="l" t="t" r="r" b="b"/>
            <a:pathLst>
              <a:path w="55686" h="63352">
                <a:moveTo>
                  <a:pt x="55686" y="49917"/>
                </a:moveTo>
                <a:lnTo>
                  <a:pt x="52806" y="52798"/>
                </a:lnTo>
                <a:lnTo>
                  <a:pt x="50886" y="53756"/>
                </a:lnTo>
                <a:lnTo>
                  <a:pt x="49926" y="54714"/>
                </a:lnTo>
                <a:lnTo>
                  <a:pt x="46085" y="54714"/>
                </a:lnTo>
                <a:lnTo>
                  <a:pt x="46085" y="53756"/>
                </a:lnTo>
                <a:lnTo>
                  <a:pt x="45125" y="52798"/>
                </a:lnTo>
                <a:lnTo>
                  <a:pt x="45125" y="10555"/>
                </a:lnTo>
                <a:lnTo>
                  <a:pt x="44165" y="8638"/>
                </a:lnTo>
                <a:lnTo>
                  <a:pt x="42245" y="5756"/>
                </a:lnTo>
                <a:lnTo>
                  <a:pt x="40325" y="3840"/>
                </a:lnTo>
                <a:lnTo>
                  <a:pt x="38404" y="2875"/>
                </a:lnTo>
                <a:lnTo>
                  <a:pt x="34564" y="958"/>
                </a:lnTo>
                <a:lnTo>
                  <a:pt x="29763" y="0"/>
                </a:lnTo>
                <a:lnTo>
                  <a:pt x="18242" y="0"/>
                </a:lnTo>
                <a:lnTo>
                  <a:pt x="12481" y="1917"/>
                </a:lnTo>
                <a:lnTo>
                  <a:pt x="8641" y="4797"/>
                </a:lnTo>
                <a:lnTo>
                  <a:pt x="4800" y="7679"/>
                </a:lnTo>
                <a:lnTo>
                  <a:pt x="2895" y="11519"/>
                </a:lnTo>
                <a:lnTo>
                  <a:pt x="2895" y="18234"/>
                </a:lnTo>
                <a:lnTo>
                  <a:pt x="3840" y="20157"/>
                </a:lnTo>
                <a:lnTo>
                  <a:pt x="5775" y="21115"/>
                </a:lnTo>
                <a:lnTo>
                  <a:pt x="11521" y="21115"/>
                </a:lnTo>
                <a:lnTo>
                  <a:pt x="13441" y="19199"/>
                </a:lnTo>
                <a:lnTo>
                  <a:pt x="13441" y="9596"/>
                </a:lnTo>
                <a:lnTo>
                  <a:pt x="14401" y="7679"/>
                </a:lnTo>
                <a:lnTo>
                  <a:pt x="16322" y="5756"/>
                </a:lnTo>
                <a:lnTo>
                  <a:pt x="18242" y="4797"/>
                </a:lnTo>
                <a:lnTo>
                  <a:pt x="20162" y="3840"/>
                </a:lnTo>
                <a:lnTo>
                  <a:pt x="26883" y="3840"/>
                </a:lnTo>
                <a:lnTo>
                  <a:pt x="29763" y="4797"/>
                </a:lnTo>
                <a:lnTo>
                  <a:pt x="31683" y="7679"/>
                </a:lnTo>
                <a:lnTo>
                  <a:pt x="33604" y="9596"/>
                </a:lnTo>
                <a:lnTo>
                  <a:pt x="34564" y="13435"/>
                </a:lnTo>
                <a:lnTo>
                  <a:pt x="34564" y="22079"/>
                </a:lnTo>
                <a:lnTo>
                  <a:pt x="24002" y="25920"/>
                </a:lnTo>
                <a:lnTo>
                  <a:pt x="16322" y="28795"/>
                </a:lnTo>
                <a:lnTo>
                  <a:pt x="13441" y="37438"/>
                </a:lnTo>
                <a:lnTo>
                  <a:pt x="15361" y="35516"/>
                </a:lnTo>
                <a:lnTo>
                  <a:pt x="18242" y="33599"/>
                </a:lnTo>
                <a:lnTo>
                  <a:pt x="21122" y="31676"/>
                </a:lnTo>
                <a:lnTo>
                  <a:pt x="23042" y="30717"/>
                </a:lnTo>
                <a:lnTo>
                  <a:pt x="27843" y="28795"/>
                </a:lnTo>
                <a:lnTo>
                  <a:pt x="34564" y="25920"/>
                </a:lnTo>
                <a:lnTo>
                  <a:pt x="34564" y="48958"/>
                </a:lnTo>
                <a:lnTo>
                  <a:pt x="28803" y="53756"/>
                </a:lnTo>
                <a:lnTo>
                  <a:pt x="24002" y="55673"/>
                </a:lnTo>
                <a:lnTo>
                  <a:pt x="18242" y="55673"/>
                </a:lnTo>
                <a:lnTo>
                  <a:pt x="16322" y="54714"/>
                </a:lnTo>
                <a:lnTo>
                  <a:pt x="14401" y="52798"/>
                </a:lnTo>
                <a:lnTo>
                  <a:pt x="12481" y="50875"/>
                </a:lnTo>
                <a:lnTo>
                  <a:pt x="11521" y="47993"/>
                </a:lnTo>
                <a:lnTo>
                  <a:pt x="11521" y="31676"/>
                </a:lnTo>
                <a:lnTo>
                  <a:pt x="7680" y="34558"/>
                </a:lnTo>
                <a:lnTo>
                  <a:pt x="3840" y="37438"/>
                </a:lnTo>
                <a:lnTo>
                  <a:pt x="1935" y="40314"/>
                </a:lnTo>
                <a:lnTo>
                  <a:pt x="960" y="42237"/>
                </a:lnTo>
                <a:lnTo>
                  <a:pt x="0" y="45118"/>
                </a:lnTo>
                <a:lnTo>
                  <a:pt x="0" y="52798"/>
                </a:lnTo>
                <a:lnTo>
                  <a:pt x="1935" y="56637"/>
                </a:lnTo>
                <a:lnTo>
                  <a:pt x="4800" y="59513"/>
                </a:lnTo>
                <a:lnTo>
                  <a:pt x="7680" y="62394"/>
                </a:lnTo>
                <a:lnTo>
                  <a:pt x="10561" y="63352"/>
                </a:lnTo>
                <a:lnTo>
                  <a:pt x="17282" y="63352"/>
                </a:lnTo>
                <a:lnTo>
                  <a:pt x="20162" y="62394"/>
                </a:lnTo>
                <a:lnTo>
                  <a:pt x="22082" y="61435"/>
                </a:lnTo>
                <a:lnTo>
                  <a:pt x="24002" y="61435"/>
                </a:lnTo>
                <a:lnTo>
                  <a:pt x="27843" y="58555"/>
                </a:lnTo>
                <a:lnTo>
                  <a:pt x="34564" y="53756"/>
                </a:lnTo>
                <a:lnTo>
                  <a:pt x="34564" y="59513"/>
                </a:lnTo>
                <a:lnTo>
                  <a:pt x="36484" y="61435"/>
                </a:lnTo>
                <a:lnTo>
                  <a:pt x="37444" y="62394"/>
                </a:lnTo>
                <a:lnTo>
                  <a:pt x="39364" y="63352"/>
                </a:lnTo>
                <a:lnTo>
                  <a:pt x="46085" y="63352"/>
                </a:lnTo>
                <a:lnTo>
                  <a:pt x="50886" y="60478"/>
                </a:lnTo>
                <a:lnTo>
                  <a:pt x="55686" y="53756"/>
                </a:lnTo>
                <a:lnTo>
                  <a:pt x="55686" y="49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1" name="object 681"/>
          <p:cNvSpPr/>
          <p:nvPr/>
        </p:nvSpPr>
        <p:spPr>
          <a:xfrm>
            <a:off x="4184751" y="9203292"/>
            <a:ext cx="36484" cy="81593"/>
          </a:xfrm>
          <a:custGeom>
            <a:avLst/>
            <a:gdLst/>
            <a:ahLst/>
            <a:cxnLst/>
            <a:rect l="l" t="t" r="r" b="b"/>
            <a:pathLst>
              <a:path w="36484" h="81593">
                <a:moveTo>
                  <a:pt x="9601" y="65275"/>
                </a:moveTo>
                <a:lnTo>
                  <a:pt x="9601" y="70075"/>
                </a:lnTo>
                <a:lnTo>
                  <a:pt x="10561" y="72955"/>
                </a:lnTo>
                <a:lnTo>
                  <a:pt x="11521" y="74878"/>
                </a:lnTo>
                <a:lnTo>
                  <a:pt x="12481" y="76795"/>
                </a:lnTo>
                <a:lnTo>
                  <a:pt x="13441" y="78719"/>
                </a:lnTo>
                <a:lnTo>
                  <a:pt x="15361" y="79676"/>
                </a:lnTo>
                <a:lnTo>
                  <a:pt x="17282" y="80634"/>
                </a:lnTo>
                <a:lnTo>
                  <a:pt x="19202" y="81593"/>
                </a:lnTo>
                <a:lnTo>
                  <a:pt x="24963" y="81593"/>
                </a:lnTo>
                <a:lnTo>
                  <a:pt x="27843" y="80634"/>
                </a:lnTo>
                <a:lnTo>
                  <a:pt x="30708" y="77754"/>
                </a:lnTo>
                <a:lnTo>
                  <a:pt x="33604" y="75837"/>
                </a:lnTo>
                <a:lnTo>
                  <a:pt x="35524" y="72955"/>
                </a:lnTo>
                <a:lnTo>
                  <a:pt x="36484" y="68157"/>
                </a:lnTo>
                <a:lnTo>
                  <a:pt x="34549" y="68157"/>
                </a:lnTo>
                <a:lnTo>
                  <a:pt x="33604" y="70075"/>
                </a:lnTo>
                <a:lnTo>
                  <a:pt x="32644" y="71996"/>
                </a:lnTo>
                <a:lnTo>
                  <a:pt x="30708" y="71996"/>
                </a:lnTo>
                <a:lnTo>
                  <a:pt x="29763" y="72955"/>
                </a:lnTo>
                <a:lnTo>
                  <a:pt x="28803" y="73913"/>
                </a:lnTo>
                <a:lnTo>
                  <a:pt x="24963" y="73913"/>
                </a:lnTo>
                <a:lnTo>
                  <a:pt x="23987" y="72955"/>
                </a:lnTo>
                <a:lnTo>
                  <a:pt x="22082" y="71996"/>
                </a:lnTo>
                <a:lnTo>
                  <a:pt x="21122" y="70075"/>
                </a:lnTo>
                <a:lnTo>
                  <a:pt x="21122" y="24955"/>
                </a:lnTo>
                <a:lnTo>
                  <a:pt x="34549" y="24955"/>
                </a:lnTo>
                <a:lnTo>
                  <a:pt x="34549" y="20157"/>
                </a:lnTo>
                <a:lnTo>
                  <a:pt x="21122" y="20157"/>
                </a:lnTo>
                <a:lnTo>
                  <a:pt x="21122" y="0"/>
                </a:lnTo>
                <a:lnTo>
                  <a:pt x="19202" y="0"/>
                </a:lnTo>
                <a:lnTo>
                  <a:pt x="17282" y="4799"/>
                </a:lnTo>
                <a:lnTo>
                  <a:pt x="15361" y="7679"/>
                </a:lnTo>
                <a:lnTo>
                  <a:pt x="14401" y="9596"/>
                </a:lnTo>
                <a:lnTo>
                  <a:pt x="12481" y="12478"/>
                </a:lnTo>
                <a:lnTo>
                  <a:pt x="10561" y="15358"/>
                </a:lnTo>
                <a:lnTo>
                  <a:pt x="7680" y="17276"/>
                </a:lnTo>
                <a:lnTo>
                  <a:pt x="4800" y="20157"/>
                </a:lnTo>
                <a:lnTo>
                  <a:pt x="2880" y="21116"/>
                </a:lnTo>
                <a:lnTo>
                  <a:pt x="0" y="22081"/>
                </a:lnTo>
                <a:lnTo>
                  <a:pt x="0" y="24955"/>
                </a:lnTo>
                <a:lnTo>
                  <a:pt x="9601" y="24955"/>
                </a:lnTo>
                <a:lnTo>
                  <a:pt x="9601" y="652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2" name="object 682"/>
          <p:cNvSpPr/>
          <p:nvPr/>
        </p:nvSpPr>
        <p:spPr>
          <a:xfrm>
            <a:off x="4226021" y="9230171"/>
            <a:ext cx="51846" cy="55679"/>
          </a:xfrm>
          <a:custGeom>
            <a:avLst/>
            <a:gdLst/>
            <a:ahLst/>
            <a:cxnLst/>
            <a:rect l="l" t="t" r="r" b="b"/>
            <a:pathLst>
              <a:path w="51846" h="55679">
                <a:moveTo>
                  <a:pt x="10561" y="6720"/>
                </a:moveTo>
                <a:lnTo>
                  <a:pt x="8641" y="0"/>
                </a:lnTo>
                <a:lnTo>
                  <a:pt x="2148" y="10247"/>
                </a:lnTo>
                <a:lnTo>
                  <a:pt x="0" y="23996"/>
                </a:lnTo>
                <a:lnTo>
                  <a:pt x="0" y="33599"/>
                </a:lnTo>
                <a:lnTo>
                  <a:pt x="2895" y="41279"/>
                </a:lnTo>
                <a:lnTo>
                  <a:pt x="8641" y="47035"/>
                </a:lnTo>
                <a:lnTo>
                  <a:pt x="13441" y="52797"/>
                </a:lnTo>
                <a:lnTo>
                  <a:pt x="19202" y="55679"/>
                </a:lnTo>
                <a:lnTo>
                  <a:pt x="33604" y="55679"/>
                </a:lnTo>
                <a:lnTo>
                  <a:pt x="39364" y="52797"/>
                </a:lnTo>
                <a:lnTo>
                  <a:pt x="43205" y="47999"/>
                </a:lnTo>
                <a:lnTo>
                  <a:pt x="48006" y="43196"/>
                </a:lnTo>
                <a:lnTo>
                  <a:pt x="50886" y="37438"/>
                </a:lnTo>
                <a:lnTo>
                  <a:pt x="51846" y="31676"/>
                </a:lnTo>
                <a:lnTo>
                  <a:pt x="49926" y="29759"/>
                </a:lnTo>
                <a:lnTo>
                  <a:pt x="48006" y="35516"/>
                </a:lnTo>
                <a:lnTo>
                  <a:pt x="45125" y="39355"/>
                </a:lnTo>
                <a:lnTo>
                  <a:pt x="42245" y="41279"/>
                </a:lnTo>
                <a:lnTo>
                  <a:pt x="39364" y="43196"/>
                </a:lnTo>
                <a:lnTo>
                  <a:pt x="35524" y="45118"/>
                </a:lnTo>
                <a:lnTo>
                  <a:pt x="25923" y="45118"/>
                </a:lnTo>
                <a:lnTo>
                  <a:pt x="21122" y="42237"/>
                </a:lnTo>
                <a:lnTo>
                  <a:pt x="16322" y="37438"/>
                </a:lnTo>
                <a:lnTo>
                  <a:pt x="11521" y="31676"/>
                </a:lnTo>
                <a:lnTo>
                  <a:pt x="9616" y="24961"/>
                </a:lnTo>
                <a:lnTo>
                  <a:pt x="9616" y="12476"/>
                </a:lnTo>
                <a:lnTo>
                  <a:pt x="1056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3" name="object 683"/>
          <p:cNvSpPr/>
          <p:nvPr/>
        </p:nvSpPr>
        <p:spPr>
          <a:xfrm>
            <a:off x="4234662" y="9221533"/>
            <a:ext cx="43205" cy="24955"/>
          </a:xfrm>
          <a:custGeom>
            <a:avLst/>
            <a:gdLst/>
            <a:ahLst/>
            <a:cxnLst/>
            <a:rect l="l" t="t" r="r" b="b"/>
            <a:pathLst>
              <a:path w="43205" h="24955">
                <a:moveTo>
                  <a:pt x="5760" y="8638"/>
                </a:moveTo>
                <a:lnTo>
                  <a:pt x="8641" y="5756"/>
                </a:lnTo>
                <a:lnTo>
                  <a:pt x="12481" y="4797"/>
                </a:lnTo>
                <a:lnTo>
                  <a:pt x="18242" y="4797"/>
                </a:lnTo>
                <a:lnTo>
                  <a:pt x="21122" y="5756"/>
                </a:lnTo>
                <a:lnTo>
                  <a:pt x="23042" y="6714"/>
                </a:lnTo>
                <a:lnTo>
                  <a:pt x="24963" y="7679"/>
                </a:lnTo>
                <a:lnTo>
                  <a:pt x="26883" y="9596"/>
                </a:lnTo>
                <a:lnTo>
                  <a:pt x="27843" y="12476"/>
                </a:lnTo>
                <a:lnTo>
                  <a:pt x="28803" y="14394"/>
                </a:lnTo>
                <a:lnTo>
                  <a:pt x="28803" y="21115"/>
                </a:lnTo>
                <a:lnTo>
                  <a:pt x="975" y="21115"/>
                </a:lnTo>
                <a:lnTo>
                  <a:pt x="975" y="24955"/>
                </a:lnTo>
                <a:lnTo>
                  <a:pt x="43205" y="24955"/>
                </a:lnTo>
                <a:lnTo>
                  <a:pt x="43205" y="17276"/>
                </a:lnTo>
                <a:lnTo>
                  <a:pt x="41285" y="11519"/>
                </a:lnTo>
                <a:lnTo>
                  <a:pt x="36484" y="6714"/>
                </a:lnTo>
                <a:lnTo>
                  <a:pt x="31683" y="1917"/>
                </a:lnTo>
                <a:lnTo>
                  <a:pt x="26883" y="0"/>
                </a:lnTo>
                <a:lnTo>
                  <a:pt x="11521" y="0"/>
                </a:lnTo>
                <a:lnTo>
                  <a:pt x="4800" y="2875"/>
                </a:lnTo>
                <a:lnTo>
                  <a:pt x="0" y="8638"/>
                </a:lnTo>
                <a:lnTo>
                  <a:pt x="1920" y="15358"/>
                </a:lnTo>
                <a:lnTo>
                  <a:pt x="3840" y="11519"/>
                </a:lnTo>
                <a:lnTo>
                  <a:pt x="5760" y="8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4" name="object 684"/>
          <p:cNvSpPr/>
          <p:nvPr/>
        </p:nvSpPr>
        <p:spPr>
          <a:xfrm>
            <a:off x="4317217" y="9194654"/>
            <a:ext cx="69128" cy="48958"/>
          </a:xfrm>
          <a:custGeom>
            <a:avLst/>
            <a:gdLst/>
            <a:ahLst/>
            <a:cxnLst/>
            <a:rect l="l" t="t" r="r" b="b"/>
            <a:pathLst>
              <a:path w="69128" h="48958">
                <a:moveTo>
                  <a:pt x="3840" y="1917"/>
                </a:moveTo>
                <a:lnTo>
                  <a:pt x="7680" y="1917"/>
                </a:lnTo>
                <a:lnTo>
                  <a:pt x="9616" y="2875"/>
                </a:lnTo>
                <a:lnTo>
                  <a:pt x="11521" y="4799"/>
                </a:lnTo>
                <a:lnTo>
                  <a:pt x="12496" y="6716"/>
                </a:lnTo>
                <a:lnTo>
                  <a:pt x="13441" y="9596"/>
                </a:lnTo>
                <a:lnTo>
                  <a:pt x="25923" y="5757"/>
                </a:lnTo>
                <a:lnTo>
                  <a:pt x="29763" y="5757"/>
                </a:lnTo>
                <a:lnTo>
                  <a:pt x="32644" y="4799"/>
                </a:lnTo>
                <a:lnTo>
                  <a:pt x="38404" y="4799"/>
                </a:lnTo>
                <a:lnTo>
                  <a:pt x="41285" y="5757"/>
                </a:lnTo>
                <a:lnTo>
                  <a:pt x="44165" y="7679"/>
                </a:lnTo>
                <a:lnTo>
                  <a:pt x="47045" y="8638"/>
                </a:lnTo>
                <a:lnTo>
                  <a:pt x="49926" y="11519"/>
                </a:lnTo>
                <a:lnTo>
                  <a:pt x="50886" y="15358"/>
                </a:lnTo>
                <a:lnTo>
                  <a:pt x="52806" y="18234"/>
                </a:lnTo>
                <a:lnTo>
                  <a:pt x="53766" y="22075"/>
                </a:lnTo>
                <a:lnTo>
                  <a:pt x="53766" y="31676"/>
                </a:lnTo>
                <a:lnTo>
                  <a:pt x="51846" y="35516"/>
                </a:lnTo>
                <a:lnTo>
                  <a:pt x="48966" y="39355"/>
                </a:lnTo>
                <a:lnTo>
                  <a:pt x="45125" y="43196"/>
                </a:lnTo>
                <a:lnTo>
                  <a:pt x="41285" y="45113"/>
                </a:lnTo>
                <a:lnTo>
                  <a:pt x="35524" y="45113"/>
                </a:lnTo>
                <a:lnTo>
                  <a:pt x="33604" y="44154"/>
                </a:lnTo>
                <a:lnTo>
                  <a:pt x="36484" y="48958"/>
                </a:lnTo>
                <a:lnTo>
                  <a:pt x="49926" y="48958"/>
                </a:lnTo>
                <a:lnTo>
                  <a:pt x="56647" y="47036"/>
                </a:lnTo>
                <a:lnTo>
                  <a:pt x="61447" y="42237"/>
                </a:lnTo>
                <a:lnTo>
                  <a:pt x="66248" y="37434"/>
                </a:lnTo>
                <a:lnTo>
                  <a:pt x="69128" y="31676"/>
                </a:lnTo>
                <a:lnTo>
                  <a:pt x="69128" y="19199"/>
                </a:lnTo>
                <a:lnTo>
                  <a:pt x="67208" y="14395"/>
                </a:lnTo>
                <a:lnTo>
                  <a:pt x="64328" y="10555"/>
                </a:lnTo>
                <a:lnTo>
                  <a:pt x="60487" y="6716"/>
                </a:lnTo>
                <a:lnTo>
                  <a:pt x="56647" y="3840"/>
                </a:lnTo>
                <a:lnTo>
                  <a:pt x="51846" y="1917"/>
                </a:lnTo>
                <a:lnTo>
                  <a:pt x="48006" y="0"/>
                </a:lnTo>
                <a:lnTo>
                  <a:pt x="0" y="0"/>
                </a:lnTo>
                <a:lnTo>
                  <a:pt x="0" y="1917"/>
                </a:lnTo>
                <a:lnTo>
                  <a:pt x="3840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5" name="object 685"/>
          <p:cNvSpPr/>
          <p:nvPr/>
        </p:nvSpPr>
        <p:spPr>
          <a:xfrm>
            <a:off x="4317217" y="9200412"/>
            <a:ext cx="38404" cy="83515"/>
          </a:xfrm>
          <a:custGeom>
            <a:avLst/>
            <a:gdLst/>
            <a:ahLst/>
            <a:cxnLst/>
            <a:rect l="l" t="t" r="r" b="b"/>
            <a:pathLst>
              <a:path w="38404" h="83515">
                <a:moveTo>
                  <a:pt x="13441" y="67197"/>
                </a:moveTo>
                <a:lnTo>
                  <a:pt x="13441" y="72955"/>
                </a:lnTo>
                <a:lnTo>
                  <a:pt x="12496" y="75835"/>
                </a:lnTo>
                <a:lnTo>
                  <a:pt x="11521" y="76794"/>
                </a:lnTo>
                <a:lnTo>
                  <a:pt x="10561" y="79676"/>
                </a:lnTo>
                <a:lnTo>
                  <a:pt x="7680" y="80634"/>
                </a:lnTo>
                <a:lnTo>
                  <a:pt x="0" y="80634"/>
                </a:lnTo>
                <a:lnTo>
                  <a:pt x="0" y="83515"/>
                </a:lnTo>
                <a:lnTo>
                  <a:pt x="38404" y="83515"/>
                </a:lnTo>
                <a:lnTo>
                  <a:pt x="38404" y="80634"/>
                </a:lnTo>
                <a:lnTo>
                  <a:pt x="31683" y="80634"/>
                </a:lnTo>
                <a:lnTo>
                  <a:pt x="29763" y="79676"/>
                </a:lnTo>
                <a:lnTo>
                  <a:pt x="27843" y="77759"/>
                </a:lnTo>
                <a:lnTo>
                  <a:pt x="26883" y="76794"/>
                </a:lnTo>
                <a:lnTo>
                  <a:pt x="25923" y="72955"/>
                </a:lnTo>
                <a:lnTo>
                  <a:pt x="25923" y="41279"/>
                </a:lnTo>
                <a:lnTo>
                  <a:pt x="28803" y="42236"/>
                </a:lnTo>
                <a:lnTo>
                  <a:pt x="31683" y="42236"/>
                </a:lnTo>
                <a:lnTo>
                  <a:pt x="33604" y="43200"/>
                </a:lnTo>
                <a:lnTo>
                  <a:pt x="36484" y="43200"/>
                </a:lnTo>
                <a:lnTo>
                  <a:pt x="33604" y="38397"/>
                </a:lnTo>
                <a:lnTo>
                  <a:pt x="27843" y="38397"/>
                </a:lnTo>
                <a:lnTo>
                  <a:pt x="25923" y="37438"/>
                </a:lnTo>
                <a:lnTo>
                  <a:pt x="25923" y="0"/>
                </a:lnTo>
                <a:lnTo>
                  <a:pt x="13441" y="3838"/>
                </a:lnTo>
                <a:lnTo>
                  <a:pt x="13441" y="67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6" name="object 686"/>
          <p:cNvSpPr/>
          <p:nvPr/>
        </p:nvSpPr>
        <p:spPr>
          <a:xfrm>
            <a:off x="4393067" y="9194654"/>
            <a:ext cx="68153" cy="48958"/>
          </a:xfrm>
          <a:custGeom>
            <a:avLst/>
            <a:gdLst/>
            <a:ahLst/>
            <a:cxnLst/>
            <a:rect l="l" t="t" r="r" b="b"/>
            <a:pathLst>
              <a:path w="68153" h="48958">
                <a:moveTo>
                  <a:pt x="2880" y="1917"/>
                </a:moveTo>
                <a:lnTo>
                  <a:pt x="6720" y="1917"/>
                </a:lnTo>
                <a:lnTo>
                  <a:pt x="9601" y="2875"/>
                </a:lnTo>
                <a:lnTo>
                  <a:pt x="10561" y="4799"/>
                </a:lnTo>
                <a:lnTo>
                  <a:pt x="12481" y="6716"/>
                </a:lnTo>
                <a:lnTo>
                  <a:pt x="24947" y="5757"/>
                </a:lnTo>
                <a:lnTo>
                  <a:pt x="28788" y="5757"/>
                </a:lnTo>
                <a:lnTo>
                  <a:pt x="31683" y="4799"/>
                </a:lnTo>
                <a:lnTo>
                  <a:pt x="37429" y="4799"/>
                </a:lnTo>
                <a:lnTo>
                  <a:pt x="41269" y="5757"/>
                </a:lnTo>
                <a:lnTo>
                  <a:pt x="44150" y="7679"/>
                </a:lnTo>
                <a:lnTo>
                  <a:pt x="47030" y="8638"/>
                </a:lnTo>
                <a:lnTo>
                  <a:pt x="48950" y="11519"/>
                </a:lnTo>
                <a:lnTo>
                  <a:pt x="50871" y="15358"/>
                </a:lnTo>
                <a:lnTo>
                  <a:pt x="51831" y="18234"/>
                </a:lnTo>
                <a:lnTo>
                  <a:pt x="52791" y="22075"/>
                </a:lnTo>
                <a:lnTo>
                  <a:pt x="52791" y="31676"/>
                </a:lnTo>
                <a:lnTo>
                  <a:pt x="51831" y="35516"/>
                </a:lnTo>
                <a:lnTo>
                  <a:pt x="47990" y="39355"/>
                </a:lnTo>
                <a:lnTo>
                  <a:pt x="45110" y="43196"/>
                </a:lnTo>
                <a:lnTo>
                  <a:pt x="40309" y="45113"/>
                </a:lnTo>
                <a:lnTo>
                  <a:pt x="34564" y="45113"/>
                </a:lnTo>
                <a:lnTo>
                  <a:pt x="33588" y="44154"/>
                </a:lnTo>
                <a:lnTo>
                  <a:pt x="33588" y="48958"/>
                </a:lnTo>
                <a:lnTo>
                  <a:pt x="48950" y="48958"/>
                </a:lnTo>
                <a:lnTo>
                  <a:pt x="55671" y="47036"/>
                </a:lnTo>
                <a:lnTo>
                  <a:pt x="60472" y="42237"/>
                </a:lnTo>
                <a:lnTo>
                  <a:pt x="66233" y="37434"/>
                </a:lnTo>
                <a:lnTo>
                  <a:pt x="68153" y="31676"/>
                </a:lnTo>
                <a:lnTo>
                  <a:pt x="68153" y="19199"/>
                </a:lnTo>
                <a:lnTo>
                  <a:pt x="66233" y="14395"/>
                </a:lnTo>
                <a:lnTo>
                  <a:pt x="63352" y="10555"/>
                </a:lnTo>
                <a:lnTo>
                  <a:pt x="60472" y="6716"/>
                </a:lnTo>
                <a:lnTo>
                  <a:pt x="56631" y="3840"/>
                </a:lnTo>
                <a:lnTo>
                  <a:pt x="51831" y="1917"/>
                </a:lnTo>
                <a:lnTo>
                  <a:pt x="47030" y="0"/>
                </a:lnTo>
                <a:lnTo>
                  <a:pt x="0" y="0"/>
                </a:lnTo>
                <a:lnTo>
                  <a:pt x="0" y="1917"/>
                </a:lnTo>
                <a:lnTo>
                  <a:pt x="2880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7" name="object 687"/>
          <p:cNvSpPr/>
          <p:nvPr/>
        </p:nvSpPr>
        <p:spPr>
          <a:xfrm>
            <a:off x="4393067" y="9200412"/>
            <a:ext cx="38404" cy="83515"/>
          </a:xfrm>
          <a:custGeom>
            <a:avLst/>
            <a:gdLst/>
            <a:ahLst/>
            <a:cxnLst/>
            <a:rect l="l" t="t" r="r" b="b"/>
            <a:pathLst>
              <a:path w="38404" h="83515">
                <a:moveTo>
                  <a:pt x="31683" y="38397"/>
                </a:moveTo>
                <a:lnTo>
                  <a:pt x="27843" y="38397"/>
                </a:lnTo>
                <a:lnTo>
                  <a:pt x="24947" y="37438"/>
                </a:lnTo>
                <a:lnTo>
                  <a:pt x="24947" y="0"/>
                </a:lnTo>
                <a:lnTo>
                  <a:pt x="12481" y="958"/>
                </a:lnTo>
                <a:lnTo>
                  <a:pt x="12481" y="75835"/>
                </a:lnTo>
                <a:lnTo>
                  <a:pt x="11506" y="76794"/>
                </a:lnTo>
                <a:lnTo>
                  <a:pt x="9601" y="79676"/>
                </a:lnTo>
                <a:lnTo>
                  <a:pt x="6720" y="80634"/>
                </a:lnTo>
                <a:lnTo>
                  <a:pt x="0" y="80634"/>
                </a:lnTo>
                <a:lnTo>
                  <a:pt x="0" y="83515"/>
                </a:lnTo>
                <a:lnTo>
                  <a:pt x="38404" y="83515"/>
                </a:lnTo>
                <a:lnTo>
                  <a:pt x="38404" y="80634"/>
                </a:lnTo>
                <a:lnTo>
                  <a:pt x="31683" y="80634"/>
                </a:lnTo>
                <a:lnTo>
                  <a:pt x="28788" y="79676"/>
                </a:lnTo>
                <a:lnTo>
                  <a:pt x="26883" y="77759"/>
                </a:lnTo>
                <a:lnTo>
                  <a:pt x="25908" y="76794"/>
                </a:lnTo>
                <a:lnTo>
                  <a:pt x="24947" y="72955"/>
                </a:lnTo>
                <a:lnTo>
                  <a:pt x="24947" y="41279"/>
                </a:lnTo>
                <a:lnTo>
                  <a:pt x="27843" y="42236"/>
                </a:lnTo>
                <a:lnTo>
                  <a:pt x="30723" y="42236"/>
                </a:lnTo>
                <a:lnTo>
                  <a:pt x="33588" y="43200"/>
                </a:lnTo>
                <a:lnTo>
                  <a:pt x="33588" y="38397"/>
                </a:lnTo>
                <a:lnTo>
                  <a:pt x="31683" y="38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8" name="object 688"/>
          <p:cNvSpPr/>
          <p:nvPr/>
        </p:nvSpPr>
        <p:spPr>
          <a:xfrm>
            <a:off x="4467941" y="9194654"/>
            <a:ext cx="68153" cy="89272"/>
          </a:xfrm>
          <a:custGeom>
            <a:avLst/>
            <a:gdLst/>
            <a:ahLst/>
            <a:cxnLst/>
            <a:rect l="l" t="t" r="r" b="b"/>
            <a:pathLst>
              <a:path w="68153" h="89272">
                <a:moveTo>
                  <a:pt x="38389" y="89272"/>
                </a:moveTo>
                <a:lnTo>
                  <a:pt x="38389" y="86392"/>
                </a:lnTo>
                <a:lnTo>
                  <a:pt x="31683" y="86392"/>
                </a:lnTo>
                <a:lnTo>
                  <a:pt x="29763" y="85433"/>
                </a:lnTo>
                <a:lnTo>
                  <a:pt x="27843" y="84475"/>
                </a:lnTo>
                <a:lnTo>
                  <a:pt x="26883" y="83516"/>
                </a:lnTo>
                <a:lnTo>
                  <a:pt x="26883" y="82552"/>
                </a:lnTo>
                <a:lnTo>
                  <a:pt x="25923" y="80634"/>
                </a:lnTo>
                <a:lnTo>
                  <a:pt x="25923" y="45113"/>
                </a:lnTo>
                <a:lnTo>
                  <a:pt x="47045" y="45113"/>
                </a:lnTo>
                <a:lnTo>
                  <a:pt x="48950" y="46078"/>
                </a:lnTo>
                <a:lnTo>
                  <a:pt x="49926" y="47036"/>
                </a:lnTo>
                <a:lnTo>
                  <a:pt x="51831" y="47993"/>
                </a:lnTo>
                <a:lnTo>
                  <a:pt x="52791" y="49917"/>
                </a:lnTo>
                <a:lnTo>
                  <a:pt x="53766" y="51834"/>
                </a:lnTo>
                <a:lnTo>
                  <a:pt x="53766" y="57596"/>
                </a:lnTo>
                <a:lnTo>
                  <a:pt x="56631" y="57596"/>
                </a:lnTo>
                <a:lnTo>
                  <a:pt x="56631" y="27837"/>
                </a:lnTo>
                <a:lnTo>
                  <a:pt x="53766" y="27837"/>
                </a:lnTo>
                <a:lnTo>
                  <a:pt x="52791" y="32634"/>
                </a:lnTo>
                <a:lnTo>
                  <a:pt x="51831" y="35516"/>
                </a:lnTo>
                <a:lnTo>
                  <a:pt x="49926" y="37434"/>
                </a:lnTo>
                <a:lnTo>
                  <a:pt x="48950" y="38398"/>
                </a:lnTo>
                <a:lnTo>
                  <a:pt x="46085" y="39355"/>
                </a:lnTo>
                <a:lnTo>
                  <a:pt x="25923" y="39355"/>
                </a:lnTo>
                <a:lnTo>
                  <a:pt x="25923" y="4799"/>
                </a:lnTo>
                <a:lnTo>
                  <a:pt x="53766" y="4799"/>
                </a:lnTo>
                <a:lnTo>
                  <a:pt x="55671" y="5757"/>
                </a:lnTo>
                <a:lnTo>
                  <a:pt x="57607" y="6716"/>
                </a:lnTo>
                <a:lnTo>
                  <a:pt x="59512" y="7679"/>
                </a:lnTo>
                <a:lnTo>
                  <a:pt x="61447" y="10555"/>
                </a:lnTo>
                <a:lnTo>
                  <a:pt x="63352" y="12478"/>
                </a:lnTo>
                <a:lnTo>
                  <a:pt x="64312" y="15358"/>
                </a:lnTo>
                <a:lnTo>
                  <a:pt x="65272" y="19199"/>
                </a:lnTo>
                <a:lnTo>
                  <a:pt x="68153" y="19199"/>
                </a:lnTo>
                <a:lnTo>
                  <a:pt x="67193" y="0"/>
                </a:lnTo>
                <a:lnTo>
                  <a:pt x="0" y="0"/>
                </a:lnTo>
                <a:lnTo>
                  <a:pt x="0" y="1917"/>
                </a:lnTo>
                <a:lnTo>
                  <a:pt x="5760" y="1917"/>
                </a:lnTo>
                <a:lnTo>
                  <a:pt x="7680" y="2875"/>
                </a:lnTo>
                <a:lnTo>
                  <a:pt x="9601" y="3840"/>
                </a:lnTo>
                <a:lnTo>
                  <a:pt x="10561" y="4799"/>
                </a:lnTo>
                <a:lnTo>
                  <a:pt x="11521" y="5757"/>
                </a:lnTo>
                <a:lnTo>
                  <a:pt x="12481" y="6716"/>
                </a:lnTo>
                <a:lnTo>
                  <a:pt x="12481" y="7679"/>
                </a:lnTo>
                <a:lnTo>
                  <a:pt x="13441" y="10555"/>
                </a:lnTo>
                <a:lnTo>
                  <a:pt x="13441" y="78713"/>
                </a:lnTo>
                <a:lnTo>
                  <a:pt x="12481" y="81593"/>
                </a:lnTo>
                <a:lnTo>
                  <a:pt x="11521" y="83516"/>
                </a:lnTo>
                <a:lnTo>
                  <a:pt x="9601" y="85433"/>
                </a:lnTo>
                <a:lnTo>
                  <a:pt x="6720" y="86392"/>
                </a:lnTo>
                <a:lnTo>
                  <a:pt x="0" y="86392"/>
                </a:lnTo>
                <a:lnTo>
                  <a:pt x="0" y="89272"/>
                </a:lnTo>
                <a:lnTo>
                  <a:pt x="38389" y="89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9" name="object 689"/>
          <p:cNvSpPr/>
          <p:nvPr/>
        </p:nvSpPr>
        <p:spPr>
          <a:xfrm>
            <a:off x="4580260" y="9189851"/>
            <a:ext cx="36484" cy="122878"/>
          </a:xfrm>
          <a:custGeom>
            <a:avLst/>
            <a:gdLst/>
            <a:ahLst/>
            <a:cxnLst/>
            <a:rect l="l" t="t" r="r" b="b"/>
            <a:pathLst>
              <a:path w="36484" h="122878">
                <a:moveTo>
                  <a:pt x="21122" y="103679"/>
                </a:moveTo>
                <a:lnTo>
                  <a:pt x="19202" y="99840"/>
                </a:lnTo>
                <a:lnTo>
                  <a:pt x="18242" y="95999"/>
                </a:lnTo>
                <a:lnTo>
                  <a:pt x="16322" y="91196"/>
                </a:lnTo>
                <a:lnTo>
                  <a:pt x="15361" y="85438"/>
                </a:lnTo>
                <a:lnTo>
                  <a:pt x="15234" y="84914"/>
                </a:lnTo>
                <a:lnTo>
                  <a:pt x="13665" y="72905"/>
                </a:lnTo>
                <a:lnTo>
                  <a:pt x="13441" y="59519"/>
                </a:lnTo>
                <a:lnTo>
                  <a:pt x="13441" y="50881"/>
                </a:lnTo>
                <a:lnTo>
                  <a:pt x="14401" y="43202"/>
                </a:lnTo>
                <a:lnTo>
                  <a:pt x="15361" y="34558"/>
                </a:lnTo>
                <a:lnTo>
                  <a:pt x="17282" y="26878"/>
                </a:lnTo>
                <a:lnTo>
                  <a:pt x="20147" y="20162"/>
                </a:lnTo>
                <a:lnTo>
                  <a:pt x="23042" y="15358"/>
                </a:lnTo>
                <a:lnTo>
                  <a:pt x="26868" y="9602"/>
                </a:lnTo>
                <a:lnTo>
                  <a:pt x="31683" y="5762"/>
                </a:lnTo>
                <a:lnTo>
                  <a:pt x="36484" y="2881"/>
                </a:lnTo>
                <a:lnTo>
                  <a:pt x="36484" y="0"/>
                </a:lnTo>
                <a:lnTo>
                  <a:pt x="28034" y="4916"/>
                </a:lnTo>
                <a:lnTo>
                  <a:pt x="18553" y="13447"/>
                </a:lnTo>
                <a:lnTo>
                  <a:pt x="10561" y="24003"/>
                </a:lnTo>
                <a:lnTo>
                  <a:pt x="4644" y="36342"/>
                </a:lnTo>
                <a:lnTo>
                  <a:pt x="1194" y="48584"/>
                </a:lnTo>
                <a:lnTo>
                  <a:pt x="0" y="61441"/>
                </a:lnTo>
                <a:lnTo>
                  <a:pt x="33" y="63613"/>
                </a:lnTo>
                <a:lnTo>
                  <a:pt x="1667" y="76248"/>
                </a:lnTo>
                <a:lnTo>
                  <a:pt x="5760" y="88320"/>
                </a:lnTo>
                <a:lnTo>
                  <a:pt x="11992" y="101302"/>
                </a:lnTo>
                <a:lnTo>
                  <a:pt x="20147" y="111358"/>
                </a:lnTo>
                <a:lnTo>
                  <a:pt x="24963" y="115199"/>
                </a:lnTo>
                <a:lnTo>
                  <a:pt x="30708" y="119038"/>
                </a:lnTo>
                <a:lnTo>
                  <a:pt x="36484" y="122878"/>
                </a:lnTo>
                <a:lnTo>
                  <a:pt x="36484" y="119996"/>
                </a:lnTo>
                <a:lnTo>
                  <a:pt x="32644" y="117116"/>
                </a:lnTo>
                <a:lnTo>
                  <a:pt x="28803" y="114240"/>
                </a:lnTo>
                <a:lnTo>
                  <a:pt x="25923" y="110400"/>
                </a:lnTo>
                <a:lnTo>
                  <a:pt x="23042" y="107519"/>
                </a:lnTo>
                <a:lnTo>
                  <a:pt x="21122" y="103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0" name="object 690"/>
          <p:cNvSpPr/>
          <p:nvPr/>
        </p:nvSpPr>
        <p:spPr>
          <a:xfrm>
            <a:off x="4621530" y="9191774"/>
            <a:ext cx="95036" cy="92153"/>
          </a:xfrm>
          <a:custGeom>
            <a:avLst/>
            <a:gdLst/>
            <a:ahLst/>
            <a:cxnLst/>
            <a:rect l="l" t="t" r="r" b="b"/>
            <a:pathLst>
              <a:path w="95036" h="92153">
                <a:moveTo>
                  <a:pt x="68168" y="78717"/>
                </a:moveTo>
                <a:lnTo>
                  <a:pt x="68168" y="86397"/>
                </a:lnTo>
                <a:lnTo>
                  <a:pt x="66248" y="87355"/>
                </a:lnTo>
                <a:lnTo>
                  <a:pt x="65288" y="88314"/>
                </a:lnTo>
                <a:lnTo>
                  <a:pt x="63367" y="89272"/>
                </a:lnTo>
                <a:lnTo>
                  <a:pt x="59527" y="89272"/>
                </a:lnTo>
                <a:lnTo>
                  <a:pt x="59527" y="92153"/>
                </a:lnTo>
                <a:lnTo>
                  <a:pt x="95036" y="92153"/>
                </a:lnTo>
                <a:lnTo>
                  <a:pt x="95036" y="89272"/>
                </a:lnTo>
                <a:lnTo>
                  <a:pt x="91196" y="89272"/>
                </a:lnTo>
                <a:lnTo>
                  <a:pt x="88331" y="88314"/>
                </a:lnTo>
                <a:lnTo>
                  <a:pt x="86410" y="86397"/>
                </a:lnTo>
                <a:lnTo>
                  <a:pt x="84490" y="84473"/>
                </a:lnTo>
                <a:lnTo>
                  <a:pt x="81610" y="80634"/>
                </a:lnTo>
                <a:lnTo>
                  <a:pt x="79689" y="74877"/>
                </a:lnTo>
                <a:lnTo>
                  <a:pt x="48006" y="0"/>
                </a:lnTo>
                <a:lnTo>
                  <a:pt x="58567" y="56637"/>
                </a:lnTo>
                <a:lnTo>
                  <a:pt x="27843" y="56637"/>
                </a:lnTo>
                <a:lnTo>
                  <a:pt x="46085" y="0"/>
                </a:lnTo>
                <a:lnTo>
                  <a:pt x="14401" y="73914"/>
                </a:lnTo>
                <a:lnTo>
                  <a:pt x="11521" y="80634"/>
                </a:lnTo>
                <a:lnTo>
                  <a:pt x="9601" y="84473"/>
                </a:lnTo>
                <a:lnTo>
                  <a:pt x="6720" y="87355"/>
                </a:lnTo>
                <a:lnTo>
                  <a:pt x="5775" y="88314"/>
                </a:lnTo>
                <a:lnTo>
                  <a:pt x="2880" y="89272"/>
                </a:lnTo>
                <a:lnTo>
                  <a:pt x="0" y="89272"/>
                </a:lnTo>
                <a:lnTo>
                  <a:pt x="0" y="92153"/>
                </a:lnTo>
                <a:lnTo>
                  <a:pt x="27843" y="92153"/>
                </a:lnTo>
                <a:lnTo>
                  <a:pt x="27843" y="89272"/>
                </a:lnTo>
                <a:lnTo>
                  <a:pt x="24002" y="89272"/>
                </a:lnTo>
                <a:lnTo>
                  <a:pt x="21122" y="88314"/>
                </a:lnTo>
                <a:lnTo>
                  <a:pt x="19202" y="87355"/>
                </a:lnTo>
                <a:lnTo>
                  <a:pt x="18242" y="86397"/>
                </a:lnTo>
                <a:lnTo>
                  <a:pt x="17282" y="85432"/>
                </a:lnTo>
                <a:lnTo>
                  <a:pt x="17282" y="82558"/>
                </a:lnTo>
                <a:lnTo>
                  <a:pt x="18242" y="79676"/>
                </a:lnTo>
                <a:lnTo>
                  <a:pt x="20162" y="75835"/>
                </a:lnTo>
                <a:lnTo>
                  <a:pt x="25923" y="62394"/>
                </a:lnTo>
                <a:lnTo>
                  <a:pt x="60487" y="62394"/>
                </a:lnTo>
                <a:lnTo>
                  <a:pt x="66248" y="74877"/>
                </a:lnTo>
                <a:lnTo>
                  <a:pt x="68168" y="78717"/>
                </a:lnTo>
                <a:close/>
              </a:path>
              <a:path w="95036" h="92153">
                <a:moveTo>
                  <a:pt x="46085" y="0"/>
                </a:moveTo>
                <a:lnTo>
                  <a:pt x="27843" y="56637"/>
                </a:lnTo>
                <a:lnTo>
                  <a:pt x="43205" y="21115"/>
                </a:lnTo>
                <a:lnTo>
                  <a:pt x="58567" y="56637"/>
                </a:lnTo>
                <a:lnTo>
                  <a:pt x="48006" y="0"/>
                </a:lnTo>
                <a:lnTo>
                  <a:pt x="460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1" name="object 691"/>
          <p:cNvSpPr/>
          <p:nvPr/>
        </p:nvSpPr>
        <p:spPr>
          <a:xfrm>
            <a:off x="4749210" y="9221533"/>
            <a:ext cx="50871" cy="64317"/>
          </a:xfrm>
          <a:custGeom>
            <a:avLst/>
            <a:gdLst/>
            <a:ahLst/>
            <a:cxnLst/>
            <a:rect l="l" t="t" r="r" b="b"/>
            <a:pathLst>
              <a:path w="50871" h="64317">
                <a:moveTo>
                  <a:pt x="33604" y="7679"/>
                </a:moveTo>
                <a:lnTo>
                  <a:pt x="34564" y="9596"/>
                </a:lnTo>
                <a:lnTo>
                  <a:pt x="36484" y="12476"/>
                </a:lnTo>
                <a:lnTo>
                  <a:pt x="36484" y="14394"/>
                </a:lnTo>
                <a:lnTo>
                  <a:pt x="37444" y="17276"/>
                </a:lnTo>
                <a:lnTo>
                  <a:pt x="37444" y="21115"/>
                </a:lnTo>
                <a:lnTo>
                  <a:pt x="9601" y="21115"/>
                </a:lnTo>
                <a:lnTo>
                  <a:pt x="9601" y="15358"/>
                </a:lnTo>
                <a:lnTo>
                  <a:pt x="11521" y="11519"/>
                </a:lnTo>
                <a:lnTo>
                  <a:pt x="14401" y="8638"/>
                </a:lnTo>
                <a:lnTo>
                  <a:pt x="20162" y="0"/>
                </a:lnTo>
                <a:lnTo>
                  <a:pt x="13441" y="2875"/>
                </a:lnTo>
                <a:lnTo>
                  <a:pt x="7680" y="8638"/>
                </a:lnTo>
                <a:lnTo>
                  <a:pt x="2880" y="14394"/>
                </a:lnTo>
                <a:lnTo>
                  <a:pt x="0" y="22079"/>
                </a:lnTo>
                <a:lnTo>
                  <a:pt x="0" y="42237"/>
                </a:lnTo>
                <a:lnTo>
                  <a:pt x="2880" y="49917"/>
                </a:lnTo>
                <a:lnTo>
                  <a:pt x="7680" y="55673"/>
                </a:lnTo>
                <a:lnTo>
                  <a:pt x="13441" y="61435"/>
                </a:lnTo>
                <a:lnTo>
                  <a:pt x="19202" y="64317"/>
                </a:lnTo>
                <a:lnTo>
                  <a:pt x="33604" y="64317"/>
                </a:lnTo>
                <a:lnTo>
                  <a:pt x="38404" y="61435"/>
                </a:lnTo>
                <a:lnTo>
                  <a:pt x="43205" y="56637"/>
                </a:lnTo>
                <a:lnTo>
                  <a:pt x="48006" y="51834"/>
                </a:lnTo>
                <a:lnTo>
                  <a:pt x="49926" y="46076"/>
                </a:lnTo>
                <a:lnTo>
                  <a:pt x="50871" y="40314"/>
                </a:lnTo>
                <a:lnTo>
                  <a:pt x="48966" y="38397"/>
                </a:lnTo>
                <a:lnTo>
                  <a:pt x="47030" y="44154"/>
                </a:lnTo>
                <a:lnTo>
                  <a:pt x="45125" y="47993"/>
                </a:lnTo>
                <a:lnTo>
                  <a:pt x="42245" y="49917"/>
                </a:lnTo>
                <a:lnTo>
                  <a:pt x="39364" y="51834"/>
                </a:lnTo>
                <a:lnTo>
                  <a:pt x="35524" y="53756"/>
                </a:lnTo>
                <a:lnTo>
                  <a:pt x="25923" y="53756"/>
                </a:lnTo>
                <a:lnTo>
                  <a:pt x="20162" y="50875"/>
                </a:lnTo>
                <a:lnTo>
                  <a:pt x="16322" y="46076"/>
                </a:lnTo>
                <a:lnTo>
                  <a:pt x="11521" y="40314"/>
                </a:lnTo>
                <a:lnTo>
                  <a:pt x="9601" y="33599"/>
                </a:lnTo>
                <a:lnTo>
                  <a:pt x="9601" y="24955"/>
                </a:lnTo>
                <a:lnTo>
                  <a:pt x="50871" y="24955"/>
                </a:lnTo>
                <a:lnTo>
                  <a:pt x="50871" y="17276"/>
                </a:lnTo>
                <a:lnTo>
                  <a:pt x="48966" y="11519"/>
                </a:lnTo>
                <a:lnTo>
                  <a:pt x="45125" y="6714"/>
                </a:lnTo>
                <a:lnTo>
                  <a:pt x="40325" y="1917"/>
                </a:lnTo>
                <a:lnTo>
                  <a:pt x="34564" y="0"/>
                </a:lnTo>
                <a:lnTo>
                  <a:pt x="27843" y="0"/>
                </a:lnTo>
                <a:lnTo>
                  <a:pt x="24003" y="4797"/>
                </a:lnTo>
                <a:lnTo>
                  <a:pt x="26883" y="4797"/>
                </a:lnTo>
                <a:lnTo>
                  <a:pt x="28803" y="5756"/>
                </a:lnTo>
                <a:lnTo>
                  <a:pt x="30723" y="6714"/>
                </a:lnTo>
                <a:lnTo>
                  <a:pt x="33604" y="7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2" name="object 692"/>
          <p:cNvSpPr/>
          <p:nvPr/>
        </p:nvSpPr>
        <p:spPr>
          <a:xfrm>
            <a:off x="4763612" y="9221533"/>
            <a:ext cx="13441" cy="8638"/>
          </a:xfrm>
          <a:custGeom>
            <a:avLst/>
            <a:gdLst/>
            <a:ahLst/>
            <a:cxnLst/>
            <a:rect l="l" t="t" r="r" b="b"/>
            <a:pathLst>
              <a:path w="13441" h="8638">
                <a:moveTo>
                  <a:pt x="0" y="8638"/>
                </a:moveTo>
                <a:lnTo>
                  <a:pt x="2880" y="5756"/>
                </a:lnTo>
                <a:lnTo>
                  <a:pt x="6720" y="4797"/>
                </a:lnTo>
                <a:lnTo>
                  <a:pt x="9601" y="4797"/>
                </a:lnTo>
                <a:lnTo>
                  <a:pt x="13441" y="0"/>
                </a:lnTo>
                <a:lnTo>
                  <a:pt x="5760" y="0"/>
                </a:lnTo>
                <a:lnTo>
                  <a:pt x="0" y="8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3" name="object 693"/>
          <p:cNvSpPr/>
          <p:nvPr/>
        </p:nvSpPr>
        <p:spPr>
          <a:xfrm>
            <a:off x="4808738" y="9221533"/>
            <a:ext cx="63352" cy="91196"/>
          </a:xfrm>
          <a:custGeom>
            <a:avLst/>
            <a:gdLst/>
            <a:ahLst/>
            <a:cxnLst/>
            <a:rect l="l" t="t" r="r" b="b"/>
            <a:pathLst>
              <a:path w="63352" h="91196">
                <a:moveTo>
                  <a:pt x="63352" y="91196"/>
                </a:moveTo>
                <a:lnTo>
                  <a:pt x="63352" y="88314"/>
                </a:lnTo>
                <a:lnTo>
                  <a:pt x="57591" y="88314"/>
                </a:lnTo>
                <a:lnTo>
                  <a:pt x="56631" y="87355"/>
                </a:lnTo>
                <a:lnTo>
                  <a:pt x="55671" y="87355"/>
                </a:lnTo>
                <a:lnTo>
                  <a:pt x="54711" y="86397"/>
                </a:lnTo>
                <a:lnTo>
                  <a:pt x="54711" y="85433"/>
                </a:lnTo>
                <a:lnTo>
                  <a:pt x="53751" y="84475"/>
                </a:lnTo>
                <a:lnTo>
                  <a:pt x="53751" y="0"/>
                </a:lnTo>
                <a:lnTo>
                  <a:pt x="50871" y="0"/>
                </a:lnTo>
                <a:lnTo>
                  <a:pt x="48950" y="1917"/>
                </a:lnTo>
                <a:lnTo>
                  <a:pt x="46070" y="2875"/>
                </a:lnTo>
                <a:lnTo>
                  <a:pt x="44150" y="3840"/>
                </a:lnTo>
                <a:lnTo>
                  <a:pt x="42230" y="2875"/>
                </a:lnTo>
                <a:lnTo>
                  <a:pt x="40309" y="1917"/>
                </a:lnTo>
                <a:lnTo>
                  <a:pt x="38389" y="958"/>
                </a:lnTo>
                <a:lnTo>
                  <a:pt x="36469" y="0"/>
                </a:lnTo>
                <a:lnTo>
                  <a:pt x="23027" y="0"/>
                </a:lnTo>
                <a:lnTo>
                  <a:pt x="16306" y="10555"/>
                </a:lnTo>
                <a:lnTo>
                  <a:pt x="20147" y="6714"/>
                </a:lnTo>
                <a:lnTo>
                  <a:pt x="23987" y="4797"/>
                </a:lnTo>
                <a:lnTo>
                  <a:pt x="34549" y="4797"/>
                </a:lnTo>
                <a:lnTo>
                  <a:pt x="36469" y="6714"/>
                </a:lnTo>
                <a:lnTo>
                  <a:pt x="39349" y="7679"/>
                </a:lnTo>
                <a:lnTo>
                  <a:pt x="40309" y="9596"/>
                </a:lnTo>
                <a:lnTo>
                  <a:pt x="41269" y="11519"/>
                </a:lnTo>
                <a:lnTo>
                  <a:pt x="42230" y="13435"/>
                </a:lnTo>
                <a:lnTo>
                  <a:pt x="42230" y="47993"/>
                </a:lnTo>
                <a:lnTo>
                  <a:pt x="40309" y="49917"/>
                </a:lnTo>
                <a:lnTo>
                  <a:pt x="38389" y="51834"/>
                </a:lnTo>
                <a:lnTo>
                  <a:pt x="36469" y="52798"/>
                </a:lnTo>
                <a:lnTo>
                  <a:pt x="34549" y="53756"/>
                </a:lnTo>
                <a:lnTo>
                  <a:pt x="32628" y="54714"/>
                </a:lnTo>
                <a:lnTo>
                  <a:pt x="24947" y="54714"/>
                </a:lnTo>
                <a:lnTo>
                  <a:pt x="20147" y="52798"/>
                </a:lnTo>
                <a:lnTo>
                  <a:pt x="16306" y="47993"/>
                </a:lnTo>
                <a:lnTo>
                  <a:pt x="13426" y="44154"/>
                </a:lnTo>
                <a:lnTo>
                  <a:pt x="11506" y="38397"/>
                </a:lnTo>
                <a:lnTo>
                  <a:pt x="11506" y="21115"/>
                </a:lnTo>
                <a:lnTo>
                  <a:pt x="15346" y="2875"/>
                </a:lnTo>
                <a:lnTo>
                  <a:pt x="9585" y="9596"/>
                </a:lnTo>
                <a:lnTo>
                  <a:pt x="8607" y="10613"/>
                </a:lnTo>
                <a:lnTo>
                  <a:pt x="2050" y="21253"/>
                </a:lnTo>
                <a:lnTo>
                  <a:pt x="0" y="34558"/>
                </a:lnTo>
                <a:lnTo>
                  <a:pt x="0" y="43196"/>
                </a:lnTo>
                <a:lnTo>
                  <a:pt x="2880" y="50875"/>
                </a:lnTo>
                <a:lnTo>
                  <a:pt x="6720" y="55673"/>
                </a:lnTo>
                <a:lnTo>
                  <a:pt x="11506" y="61435"/>
                </a:lnTo>
                <a:lnTo>
                  <a:pt x="17266" y="64317"/>
                </a:lnTo>
                <a:lnTo>
                  <a:pt x="25907" y="64317"/>
                </a:lnTo>
                <a:lnTo>
                  <a:pt x="28788" y="63352"/>
                </a:lnTo>
                <a:lnTo>
                  <a:pt x="31668" y="61435"/>
                </a:lnTo>
                <a:lnTo>
                  <a:pt x="35509" y="59513"/>
                </a:lnTo>
                <a:lnTo>
                  <a:pt x="38389" y="56637"/>
                </a:lnTo>
                <a:lnTo>
                  <a:pt x="42230" y="51834"/>
                </a:lnTo>
                <a:lnTo>
                  <a:pt x="42230" y="85433"/>
                </a:lnTo>
                <a:lnTo>
                  <a:pt x="41269" y="86397"/>
                </a:lnTo>
                <a:lnTo>
                  <a:pt x="40309" y="87355"/>
                </a:lnTo>
                <a:lnTo>
                  <a:pt x="39349" y="87355"/>
                </a:lnTo>
                <a:lnTo>
                  <a:pt x="38389" y="88314"/>
                </a:lnTo>
                <a:lnTo>
                  <a:pt x="32628" y="88314"/>
                </a:lnTo>
                <a:lnTo>
                  <a:pt x="32628" y="91196"/>
                </a:lnTo>
                <a:lnTo>
                  <a:pt x="63352" y="91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4" name="object 694"/>
          <p:cNvSpPr/>
          <p:nvPr/>
        </p:nvSpPr>
        <p:spPr>
          <a:xfrm>
            <a:off x="4820244" y="9221533"/>
            <a:ext cx="11521" cy="21115"/>
          </a:xfrm>
          <a:custGeom>
            <a:avLst/>
            <a:gdLst/>
            <a:ahLst/>
            <a:cxnLst/>
            <a:rect l="l" t="t" r="r" b="b"/>
            <a:pathLst>
              <a:path w="11521" h="21115">
                <a:moveTo>
                  <a:pt x="3840" y="2875"/>
                </a:moveTo>
                <a:lnTo>
                  <a:pt x="0" y="21115"/>
                </a:lnTo>
                <a:lnTo>
                  <a:pt x="1920" y="15358"/>
                </a:lnTo>
                <a:lnTo>
                  <a:pt x="4800" y="10555"/>
                </a:lnTo>
                <a:lnTo>
                  <a:pt x="11521" y="0"/>
                </a:lnTo>
                <a:lnTo>
                  <a:pt x="3840" y="28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5" name="object 695"/>
          <p:cNvSpPr/>
          <p:nvPr/>
        </p:nvSpPr>
        <p:spPr>
          <a:xfrm>
            <a:off x="4884572" y="9191774"/>
            <a:ext cx="20147" cy="34556"/>
          </a:xfrm>
          <a:custGeom>
            <a:avLst/>
            <a:gdLst/>
            <a:ahLst/>
            <a:cxnLst/>
            <a:rect l="l" t="t" r="r" b="b"/>
            <a:pathLst>
              <a:path w="20147" h="34556">
                <a:moveTo>
                  <a:pt x="14401" y="20156"/>
                </a:moveTo>
                <a:lnTo>
                  <a:pt x="13426" y="22079"/>
                </a:lnTo>
                <a:lnTo>
                  <a:pt x="12481" y="23996"/>
                </a:lnTo>
                <a:lnTo>
                  <a:pt x="10561" y="25918"/>
                </a:lnTo>
                <a:lnTo>
                  <a:pt x="7680" y="28794"/>
                </a:lnTo>
                <a:lnTo>
                  <a:pt x="2880" y="31676"/>
                </a:lnTo>
                <a:lnTo>
                  <a:pt x="2880" y="34556"/>
                </a:lnTo>
                <a:lnTo>
                  <a:pt x="8641" y="32634"/>
                </a:lnTo>
                <a:lnTo>
                  <a:pt x="11521" y="30717"/>
                </a:lnTo>
                <a:lnTo>
                  <a:pt x="14401" y="27835"/>
                </a:lnTo>
                <a:lnTo>
                  <a:pt x="18242" y="23038"/>
                </a:lnTo>
                <a:lnTo>
                  <a:pt x="20147" y="18239"/>
                </a:lnTo>
                <a:lnTo>
                  <a:pt x="20147" y="9596"/>
                </a:lnTo>
                <a:lnTo>
                  <a:pt x="19202" y="6720"/>
                </a:lnTo>
                <a:lnTo>
                  <a:pt x="17266" y="3838"/>
                </a:lnTo>
                <a:lnTo>
                  <a:pt x="14401" y="1915"/>
                </a:lnTo>
                <a:lnTo>
                  <a:pt x="11521" y="0"/>
                </a:lnTo>
                <a:lnTo>
                  <a:pt x="6720" y="0"/>
                </a:lnTo>
                <a:lnTo>
                  <a:pt x="3840" y="958"/>
                </a:lnTo>
                <a:lnTo>
                  <a:pt x="1920" y="2880"/>
                </a:lnTo>
                <a:lnTo>
                  <a:pt x="960" y="3838"/>
                </a:lnTo>
                <a:lnTo>
                  <a:pt x="0" y="5756"/>
                </a:lnTo>
                <a:lnTo>
                  <a:pt x="0" y="9596"/>
                </a:lnTo>
                <a:lnTo>
                  <a:pt x="960" y="11518"/>
                </a:lnTo>
                <a:lnTo>
                  <a:pt x="1920" y="13435"/>
                </a:lnTo>
                <a:lnTo>
                  <a:pt x="3840" y="14400"/>
                </a:lnTo>
                <a:lnTo>
                  <a:pt x="4800" y="15358"/>
                </a:lnTo>
                <a:lnTo>
                  <a:pt x="7680" y="15358"/>
                </a:lnTo>
                <a:lnTo>
                  <a:pt x="8641" y="14400"/>
                </a:lnTo>
                <a:lnTo>
                  <a:pt x="12481" y="14400"/>
                </a:lnTo>
                <a:lnTo>
                  <a:pt x="13426" y="15358"/>
                </a:lnTo>
                <a:lnTo>
                  <a:pt x="14401" y="15358"/>
                </a:lnTo>
                <a:lnTo>
                  <a:pt x="14401" y="20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6" name="object 696"/>
          <p:cNvSpPr/>
          <p:nvPr/>
        </p:nvSpPr>
        <p:spPr>
          <a:xfrm>
            <a:off x="4918161" y="9221533"/>
            <a:ext cx="103677" cy="62394"/>
          </a:xfrm>
          <a:custGeom>
            <a:avLst/>
            <a:gdLst/>
            <a:ahLst/>
            <a:cxnLst/>
            <a:rect l="l" t="t" r="r" b="b"/>
            <a:pathLst>
              <a:path w="103677" h="62394">
                <a:moveTo>
                  <a:pt x="68168" y="62394"/>
                </a:moveTo>
                <a:lnTo>
                  <a:pt x="68168" y="59513"/>
                </a:lnTo>
                <a:lnTo>
                  <a:pt x="62407" y="59513"/>
                </a:lnTo>
                <a:lnTo>
                  <a:pt x="61447" y="58555"/>
                </a:lnTo>
                <a:lnTo>
                  <a:pt x="59527" y="58555"/>
                </a:lnTo>
                <a:lnTo>
                  <a:pt x="59527" y="57596"/>
                </a:lnTo>
                <a:lnTo>
                  <a:pt x="58567" y="56637"/>
                </a:lnTo>
                <a:lnTo>
                  <a:pt x="58567" y="55673"/>
                </a:lnTo>
                <a:lnTo>
                  <a:pt x="57607" y="52798"/>
                </a:lnTo>
                <a:lnTo>
                  <a:pt x="57607" y="16317"/>
                </a:lnTo>
                <a:lnTo>
                  <a:pt x="61447" y="13435"/>
                </a:lnTo>
                <a:lnTo>
                  <a:pt x="64328" y="10555"/>
                </a:lnTo>
                <a:lnTo>
                  <a:pt x="66248" y="9596"/>
                </a:lnTo>
                <a:lnTo>
                  <a:pt x="69128" y="8638"/>
                </a:lnTo>
                <a:lnTo>
                  <a:pt x="71048" y="7679"/>
                </a:lnTo>
                <a:lnTo>
                  <a:pt x="77754" y="7679"/>
                </a:lnTo>
                <a:lnTo>
                  <a:pt x="79689" y="9596"/>
                </a:lnTo>
                <a:lnTo>
                  <a:pt x="81594" y="12476"/>
                </a:lnTo>
                <a:lnTo>
                  <a:pt x="82570" y="14394"/>
                </a:lnTo>
                <a:lnTo>
                  <a:pt x="83530" y="17276"/>
                </a:lnTo>
                <a:lnTo>
                  <a:pt x="83530" y="54714"/>
                </a:lnTo>
                <a:lnTo>
                  <a:pt x="82570" y="56637"/>
                </a:lnTo>
                <a:lnTo>
                  <a:pt x="82570" y="57596"/>
                </a:lnTo>
                <a:lnTo>
                  <a:pt x="81594" y="58555"/>
                </a:lnTo>
                <a:lnTo>
                  <a:pt x="79689" y="59513"/>
                </a:lnTo>
                <a:lnTo>
                  <a:pt x="73913" y="59513"/>
                </a:lnTo>
                <a:lnTo>
                  <a:pt x="73913" y="62394"/>
                </a:lnTo>
                <a:lnTo>
                  <a:pt x="103677" y="62394"/>
                </a:lnTo>
                <a:lnTo>
                  <a:pt x="103677" y="59513"/>
                </a:lnTo>
                <a:lnTo>
                  <a:pt x="98877" y="59513"/>
                </a:lnTo>
                <a:lnTo>
                  <a:pt x="97916" y="58555"/>
                </a:lnTo>
                <a:lnTo>
                  <a:pt x="96972" y="58555"/>
                </a:lnTo>
                <a:lnTo>
                  <a:pt x="95996" y="57596"/>
                </a:lnTo>
                <a:lnTo>
                  <a:pt x="95036" y="56637"/>
                </a:lnTo>
                <a:lnTo>
                  <a:pt x="95036" y="17276"/>
                </a:lnTo>
                <a:lnTo>
                  <a:pt x="94091" y="13435"/>
                </a:lnTo>
                <a:lnTo>
                  <a:pt x="93131" y="10555"/>
                </a:lnTo>
                <a:lnTo>
                  <a:pt x="91196" y="6714"/>
                </a:lnTo>
                <a:lnTo>
                  <a:pt x="89291" y="3840"/>
                </a:lnTo>
                <a:lnTo>
                  <a:pt x="87355" y="2875"/>
                </a:lnTo>
                <a:lnTo>
                  <a:pt x="84475" y="958"/>
                </a:lnTo>
                <a:lnTo>
                  <a:pt x="81594" y="0"/>
                </a:lnTo>
                <a:lnTo>
                  <a:pt x="74889" y="0"/>
                </a:lnTo>
                <a:lnTo>
                  <a:pt x="72008" y="958"/>
                </a:lnTo>
                <a:lnTo>
                  <a:pt x="69128" y="2875"/>
                </a:lnTo>
                <a:lnTo>
                  <a:pt x="66248" y="3840"/>
                </a:lnTo>
                <a:lnTo>
                  <a:pt x="62407" y="7679"/>
                </a:lnTo>
                <a:lnTo>
                  <a:pt x="57607" y="12476"/>
                </a:lnTo>
                <a:lnTo>
                  <a:pt x="56647" y="8638"/>
                </a:lnTo>
                <a:lnTo>
                  <a:pt x="54726" y="5756"/>
                </a:lnTo>
                <a:lnTo>
                  <a:pt x="51846" y="2875"/>
                </a:lnTo>
                <a:lnTo>
                  <a:pt x="48966" y="958"/>
                </a:lnTo>
                <a:lnTo>
                  <a:pt x="46085" y="0"/>
                </a:lnTo>
                <a:lnTo>
                  <a:pt x="37444" y="0"/>
                </a:lnTo>
                <a:lnTo>
                  <a:pt x="35524" y="958"/>
                </a:lnTo>
                <a:lnTo>
                  <a:pt x="32644" y="1917"/>
                </a:lnTo>
                <a:lnTo>
                  <a:pt x="30723" y="3840"/>
                </a:lnTo>
                <a:lnTo>
                  <a:pt x="28803" y="4797"/>
                </a:lnTo>
                <a:lnTo>
                  <a:pt x="27843" y="5756"/>
                </a:lnTo>
                <a:lnTo>
                  <a:pt x="25923" y="8638"/>
                </a:lnTo>
                <a:lnTo>
                  <a:pt x="21122" y="12476"/>
                </a:lnTo>
                <a:lnTo>
                  <a:pt x="21122" y="0"/>
                </a:lnTo>
                <a:lnTo>
                  <a:pt x="18242" y="0"/>
                </a:lnTo>
                <a:lnTo>
                  <a:pt x="0" y="7679"/>
                </a:lnTo>
                <a:lnTo>
                  <a:pt x="960" y="9596"/>
                </a:lnTo>
                <a:lnTo>
                  <a:pt x="2895" y="8638"/>
                </a:lnTo>
                <a:lnTo>
                  <a:pt x="7680" y="8638"/>
                </a:lnTo>
                <a:lnTo>
                  <a:pt x="8641" y="9596"/>
                </a:lnTo>
                <a:lnTo>
                  <a:pt x="8641" y="10555"/>
                </a:lnTo>
                <a:lnTo>
                  <a:pt x="9601" y="11519"/>
                </a:lnTo>
                <a:lnTo>
                  <a:pt x="9601" y="14394"/>
                </a:lnTo>
                <a:lnTo>
                  <a:pt x="10561" y="19199"/>
                </a:lnTo>
                <a:lnTo>
                  <a:pt x="10561" y="51834"/>
                </a:lnTo>
                <a:lnTo>
                  <a:pt x="9601" y="54714"/>
                </a:lnTo>
                <a:lnTo>
                  <a:pt x="9601" y="55673"/>
                </a:lnTo>
                <a:lnTo>
                  <a:pt x="8641" y="57596"/>
                </a:lnTo>
                <a:lnTo>
                  <a:pt x="7680" y="58555"/>
                </a:lnTo>
                <a:lnTo>
                  <a:pt x="6720" y="58555"/>
                </a:lnTo>
                <a:lnTo>
                  <a:pt x="5760" y="59513"/>
                </a:lnTo>
                <a:lnTo>
                  <a:pt x="960" y="59513"/>
                </a:lnTo>
                <a:lnTo>
                  <a:pt x="960" y="62394"/>
                </a:lnTo>
                <a:lnTo>
                  <a:pt x="30723" y="62394"/>
                </a:lnTo>
                <a:lnTo>
                  <a:pt x="30723" y="59513"/>
                </a:lnTo>
                <a:lnTo>
                  <a:pt x="25923" y="59513"/>
                </a:lnTo>
                <a:lnTo>
                  <a:pt x="24002" y="58555"/>
                </a:lnTo>
                <a:lnTo>
                  <a:pt x="23042" y="58555"/>
                </a:lnTo>
                <a:lnTo>
                  <a:pt x="22082" y="57596"/>
                </a:lnTo>
                <a:lnTo>
                  <a:pt x="22082" y="56637"/>
                </a:lnTo>
                <a:lnTo>
                  <a:pt x="21122" y="54714"/>
                </a:lnTo>
                <a:lnTo>
                  <a:pt x="21122" y="16317"/>
                </a:lnTo>
                <a:lnTo>
                  <a:pt x="23042" y="13435"/>
                </a:lnTo>
                <a:lnTo>
                  <a:pt x="25923" y="11519"/>
                </a:lnTo>
                <a:lnTo>
                  <a:pt x="29763" y="9596"/>
                </a:lnTo>
                <a:lnTo>
                  <a:pt x="31683" y="8638"/>
                </a:lnTo>
                <a:lnTo>
                  <a:pt x="34564" y="7679"/>
                </a:lnTo>
                <a:lnTo>
                  <a:pt x="40325" y="7679"/>
                </a:lnTo>
                <a:lnTo>
                  <a:pt x="43205" y="9596"/>
                </a:lnTo>
                <a:lnTo>
                  <a:pt x="45125" y="11519"/>
                </a:lnTo>
                <a:lnTo>
                  <a:pt x="46085" y="14394"/>
                </a:lnTo>
                <a:lnTo>
                  <a:pt x="47045" y="17276"/>
                </a:lnTo>
                <a:lnTo>
                  <a:pt x="47045" y="54714"/>
                </a:lnTo>
                <a:lnTo>
                  <a:pt x="46085" y="56637"/>
                </a:lnTo>
                <a:lnTo>
                  <a:pt x="45125" y="57596"/>
                </a:lnTo>
                <a:lnTo>
                  <a:pt x="44165" y="58555"/>
                </a:lnTo>
                <a:lnTo>
                  <a:pt x="43205" y="59513"/>
                </a:lnTo>
                <a:lnTo>
                  <a:pt x="37444" y="59513"/>
                </a:lnTo>
                <a:lnTo>
                  <a:pt x="37444" y="62394"/>
                </a:lnTo>
                <a:lnTo>
                  <a:pt x="68168" y="623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7" name="object 697"/>
          <p:cNvSpPr/>
          <p:nvPr/>
        </p:nvSpPr>
        <p:spPr>
          <a:xfrm>
            <a:off x="5025679" y="9189851"/>
            <a:ext cx="36484" cy="122878"/>
          </a:xfrm>
          <a:custGeom>
            <a:avLst/>
            <a:gdLst/>
            <a:ahLst/>
            <a:cxnLst/>
            <a:rect l="l" t="t" r="r" b="b"/>
            <a:pathLst>
              <a:path w="36484" h="122878">
                <a:moveTo>
                  <a:pt x="17930" y="109431"/>
                </a:moveTo>
                <a:lnTo>
                  <a:pt x="25923" y="98875"/>
                </a:lnTo>
                <a:lnTo>
                  <a:pt x="31838" y="86538"/>
                </a:lnTo>
                <a:lnTo>
                  <a:pt x="35289" y="74296"/>
                </a:lnTo>
                <a:lnTo>
                  <a:pt x="36484" y="61441"/>
                </a:lnTo>
                <a:lnTo>
                  <a:pt x="36451" y="59264"/>
                </a:lnTo>
                <a:lnTo>
                  <a:pt x="34816" y="46628"/>
                </a:lnTo>
                <a:lnTo>
                  <a:pt x="30723" y="34558"/>
                </a:lnTo>
                <a:lnTo>
                  <a:pt x="24488" y="21572"/>
                </a:lnTo>
                <a:lnTo>
                  <a:pt x="16322" y="11519"/>
                </a:lnTo>
                <a:lnTo>
                  <a:pt x="12481" y="7679"/>
                </a:lnTo>
                <a:lnTo>
                  <a:pt x="6720" y="2881"/>
                </a:lnTo>
                <a:lnTo>
                  <a:pt x="0" y="0"/>
                </a:lnTo>
                <a:lnTo>
                  <a:pt x="0" y="2881"/>
                </a:lnTo>
                <a:lnTo>
                  <a:pt x="4800" y="5762"/>
                </a:lnTo>
                <a:lnTo>
                  <a:pt x="7680" y="9602"/>
                </a:lnTo>
                <a:lnTo>
                  <a:pt x="10561" y="12483"/>
                </a:lnTo>
                <a:lnTo>
                  <a:pt x="13441" y="16323"/>
                </a:lnTo>
                <a:lnTo>
                  <a:pt x="15361" y="19199"/>
                </a:lnTo>
                <a:lnTo>
                  <a:pt x="17282" y="23038"/>
                </a:lnTo>
                <a:lnTo>
                  <a:pt x="19202" y="26878"/>
                </a:lnTo>
                <a:lnTo>
                  <a:pt x="20162" y="31682"/>
                </a:lnTo>
                <a:lnTo>
                  <a:pt x="21122" y="37438"/>
                </a:lnTo>
                <a:lnTo>
                  <a:pt x="21270" y="38041"/>
                </a:lnTo>
                <a:lnTo>
                  <a:pt x="23319" y="50018"/>
                </a:lnTo>
                <a:lnTo>
                  <a:pt x="24002" y="63358"/>
                </a:lnTo>
                <a:lnTo>
                  <a:pt x="24002" y="71996"/>
                </a:lnTo>
                <a:lnTo>
                  <a:pt x="23042" y="80640"/>
                </a:lnTo>
                <a:lnTo>
                  <a:pt x="21122" y="88320"/>
                </a:lnTo>
                <a:lnTo>
                  <a:pt x="19202" y="95999"/>
                </a:lnTo>
                <a:lnTo>
                  <a:pt x="16322" y="102720"/>
                </a:lnTo>
                <a:lnTo>
                  <a:pt x="13441" y="108478"/>
                </a:lnTo>
                <a:lnTo>
                  <a:pt x="9601" y="113275"/>
                </a:lnTo>
                <a:lnTo>
                  <a:pt x="4800" y="117116"/>
                </a:lnTo>
                <a:lnTo>
                  <a:pt x="0" y="119996"/>
                </a:lnTo>
                <a:lnTo>
                  <a:pt x="0" y="122878"/>
                </a:lnTo>
                <a:lnTo>
                  <a:pt x="8449" y="117964"/>
                </a:lnTo>
                <a:lnTo>
                  <a:pt x="17930" y="1094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8" name="object 698"/>
          <p:cNvSpPr/>
          <p:nvPr/>
        </p:nvSpPr>
        <p:spPr>
          <a:xfrm>
            <a:off x="5114955" y="8092607"/>
            <a:ext cx="68168" cy="48950"/>
          </a:xfrm>
          <a:custGeom>
            <a:avLst/>
            <a:gdLst/>
            <a:ahLst/>
            <a:cxnLst/>
            <a:rect l="l" t="t" r="r" b="b"/>
            <a:pathLst>
              <a:path w="68168" h="48950">
                <a:moveTo>
                  <a:pt x="3840" y="1920"/>
                </a:moveTo>
                <a:lnTo>
                  <a:pt x="6720" y="1920"/>
                </a:lnTo>
                <a:lnTo>
                  <a:pt x="9601" y="2880"/>
                </a:lnTo>
                <a:lnTo>
                  <a:pt x="11521" y="4800"/>
                </a:lnTo>
                <a:lnTo>
                  <a:pt x="12481" y="6720"/>
                </a:lnTo>
                <a:lnTo>
                  <a:pt x="13441" y="9601"/>
                </a:lnTo>
                <a:lnTo>
                  <a:pt x="25923" y="5760"/>
                </a:lnTo>
                <a:lnTo>
                  <a:pt x="29763" y="5760"/>
                </a:lnTo>
                <a:lnTo>
                  <a:pt x="32644" y="4800"/>
                </a:lnTo>
                <a:lnTo>
                  <a:pt x="38404" y="4800"/>
                </a:lnTo>
                <a:lnTo>
                  <a:pt x="41285" y="5760"/>
                </a:lnTo>
                <a:lnTo>
                  <a:pt x="44165" y="7680"/>
                </a:lnTo>
                <a:lnTo>
                  <a:pt x="47045" y="8641"/>
                </a:lnTo>
                <a:lnTo>
                  <a:pt x="49926" y="11521"/>
                </a:lnTo>
                <a:lnTo>
                  <a:pt x="50886" y="15361"/>
                </a:lnTo>
                <a:lnTo>
                  <a:pt x="52806" y="18242"/>
                </a:lnTo>
                <a:lnTo>
                  <a:pt x="53766" y="22082"/>
                </a:lnTo>
                <a:lnTo>
                  <a:pt x="53766" y="31668"/>
                </a:lnTo>
                <a:lnTo>
                  <a:pt x="51846" y="35509"/>
                </a:lnTo>
                <a:lnTo>
                  <a:pt x="48006" y="39349"/>
                </a:lnTo>
                <a:lnTo>
                  <a:pt x="45125" y="43190"/>
                </a:lnTo>
                <a:lnTo>
                  <a:pt x="41285" y="45110"/>
                </a:lnTo>
                <a:lnTo>
                  <a:pt x="35524" y="45110"/>
                </a:lnTo>
                <a:lnTo>
                  <a:pt x="33604" y="44165"/>
                </a:lnTo>
                <a:lnTo>
                  <a:pt x="36484" y="48950"/>
                </a:lnTo>
                <a:lnTo>
                  <a:pt x="49926" y="48950"/>
                </a:lnTo>
                <a:lnTo>
                  <a:pt x="56647" y="47030"/>
                </a:lnTo>
                <a:lnTo>
                  <a:pt x="61447" y="42230"/>
                </a:lnTo>
                <a:lnTo>
                  <a:pt x="66248" y="37444"/>
                </a:lnTo>
                <a:lnTo>
                  <a:pt x="68168" y="31668"/>
                </a:lnTo>
                <a:lnTo>
                  <a:pt x="68168" y="19202"/>
                </a:lnTo>
                <a:lnTo>
                  <a:pt x="67208" y="14401"/>
                </a:lnTo>
                <a:lnTo>
                  <a:pt x="63367" y="10561"/>
                </a:lnTo>
                <a:lnTo>
                  <a:pt x="60487" y="6720"/>
                </a:lnTo>
                <a:lnTo>
                  <a:pt x="56647" y="3840"/>
                </a:lnTo>
                <a:lnTo>
                  <a:pt x="51846" y="1920"/>
                </a:lnTo>
                <a:lnTo>
                  <a:pt x="47045" y="0"/>
                </a:ln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9" name="object 699"/>
          <p:cNvSpPr/>
          <p:nvPr/>
        </p:nvSpPr>
        <p:spPr>
          <a:xfrm>
            <a:off x="5114955" y="8098368"/>
            <a:ext cx="38404" cy="83515"/>
          </a:xfrm>
          <a:custGeom>
            <a:avLst/>
            <a:gdLst/>
            <a:ahLst/>
            <a:cxnLst/>
            <a:rect l="l" t="t" r="r" b="b"/>
            <a:pathLst>
              <a:path w="38404" h="83515">
                <a:moveTo>
                  <a:pt x="29763" y="38404"/>
                </a:moveTo>
                <a:lnTo>
                  <a:pt x="27843" y="38404"/>
                </a:lnTo>
                <a:lnTo>
                  <a:pt x="25923" y="37429"/>
                </a:lnTo>
                <a:lnTo>
                  <a:pt x="25923" y="0"/>
                </a:lnTo>
                <a:lnTo>
                  <a:pt x="13441" y="3840"/>
                </a:lnTo>
                <a:lnTo>
                  <a:pt x="13441" y="72953"/>
                </a:lnTo>
                <a:lnTo>
                  <a:pt x="12481" y="75834"/>
                </a:lnTo>
                <a:lnTo>
                  <a:pt x="11521" y="76794"/>
                </a:lnTo>
                <a:lnTo>
                  <a:pt x="10561" y="79674"/>
                </a:lnTo>
                <a:lnTo>
                  <a:pt x="7680" y="80634"/>
                </a:lnTo>
                <a:lnTo>
                  <a:pt x="0" y="80634"/>
                </a:lnTo>
                <a:lnTo>
                  <a:pt x="0" y="83515"/>
                </a:lnTo>
                <a:lnTo>
                  <a:pt x="38404" y="83515"/>
                </a:lnTo>
                <a:lnTo>
                  <a:pt x="38404" y="80634"/>
                </a:lnTo>
                <a:lnTo>
                  <a:pt x="31683" y="80634"/>
                </a:lnTo>
                <a:lnTo>
                  <a:pt x="28803" y="79674"/>
                </a:lnTo>
                <a:lnTo>
                  <a:pt x="27843" y="77754"/>
                </a:lnTo>
                <a:lnTo>
                  <a:pt x="25923" y="76794"/>
                </a:lnTo>
                <a:lnTo>
                  <a:pt x="25923" y="41269"/>
                </a:lnTo>
                <a:lnTo>
                  <a:pt x="28803" y="42245"/>
                </a:lnTo>
                <a:lnTo>
                  <a:pt x="31683" y="42245"/>
                </a:lnTo>
                <a:lnTo>
                  <a:pt x="33604" y="43190"/>
                </a:lnTo>
                <a:lnTo>
                  <a:pt x="36484" y="43190"/>
                </a:lnTo>
                <a:lnTo>
                  <a:pt x="33604" y="38404"/>
                </a:lnTo>
                <a:lnTo>
                  <a:pt x="29763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0" name="object 700"/>
          <p:cNvSpPr/>
          <p:nvPr/>
        </p:nvSpPr>
        <p:spPr>
          <a:xfrm>
            <a:off x="5188884" y="8119491"/>
            <a:ext cx="45110" cy="62392"/>
          </a:xfrm>
          <a:custGeom>
            <a:avLst/>
            <a:gdLst/>
            <a:ahLst/>
            <a:cxnLst/>
            <a:rect l="l" t="t" r="r" b="b"/>
            <a:pathLst>
              <a:path w="45110" h="62392">
                <a:moveTo>
                  <a:pt x="31668" y="0"/>
                </a:moveTo>
                <a:lnTo>
                  <a:pt x="25923" y="4785"/>
                </a:lnTo>
                <a:lnTo>
                  <a:pt x="21107" y="13441"/>
                </a:lnTo>
                <a:lnTo>
                  <a:pt x="21107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9601"/>
                </a:lnTo>
                <a:lnTo>
                  <a:pt x="2865" y="8625"/>
                </a:lnTo>
                <a:lnTo>
                  <a:pt x="7680" y="8625"/>
                </a:lnTo>
                <a:lnTo>
                  <a:pt x="8641" y="9601"/>
                </a:lnTo>
                <a:lnTo>
                  <a:pt x="9585" y="10561"/>
                </a:lnTo>
                <a:lnTo>
                  <a:pt x="9585" y="12466"/>
                </a:lnTo>
                <a:lnTo>
                  <a:pt x="10546" y="14401"/>
                </a:lnTo>
                <a:lnTo>
                  <a:pt x="10546" y="54711"/>
                </a:lnTo>
                <a:lnTo>
                  <a:pt x="9585" y="56631"/>
                </a:lnTo>
                <a:lnTo>
                  <a:pt x="8641" y="57591"/>
                </a:lnTo>
                <a:lnTo>
                  <a:pt x="7680" y="58552"/>
                </a:lnTo>
                <a:lnTo>
                  <a:pt x="6705" y="59512"/>
                </a:lnTo>
                <a:lnTo>
                  <a:pt x="960" y="59512"/>
                </a:lnTo>
                <a:lnTo>
                  <a:pt x="960" y="62392"/>
                </a:lnTo>
                <a:lnTo>
                  <a:pt x="31668" y="62392"/>
                </a:lnTo>
                <a:lnTo>
                  <a:pt x="31668" y="59512"/>
                </a:lnTo>
                <a:lnTo>
                  <a:pt x="26868" y="59512"/>
                </a:lnTo>
                <a:lnTo>
                  <a:pt x="25923" y="58552"/>
                </a:lnTo>
                <a:lnTo>
                  <a:pt x="23987" y="57591"/>
                </a:lnTo>
                <a:lnTo>
                  <a:pt x="23027" y="56631"/>
                </a:lnTo>
                <a:lnTo>
                  <a:pt x="23027" y="55671"/>
                </a:lnTo>
                <a:lnTo>
                  <a:pt x="22082" y="53751"/>
                </a:lnTo>
                <a:lnTo>
                  <a:pt x="21107" y="51831"/>
                </a:lnTo>
                <a:lnTo>
                  <a:pt x="21107" y="19187"/>
                </a:lnTo>
                <a:lnTo>
                  <a:pt x="23027" y="15346"/>
                </a:lnTo>
                <a:lnTo>
                  <a:pt x="25923" y="11506"/>
                </a:lnTo>
                <a:lnTo>
                  <a:pt x="27828" y="10561"/>
                </a:lnTo>
                <a:lnTo>
                  <a:pt x="28788" y="9601"/>
                </a:lnTo>
                <a:lnTo>
                  <a:pt x="29748" y="8625"/>
                </a:lnTo>
                <a:lnTo>
                  <a:pt x="30708" y="8625"/>
                </a:lnTo>
                <a:lnTo>
                  <a:pt x="32628" y="9601"/>
                </a:lnTo>
                <a:lnTo>
                  <a:pt x="34549" y="11506"/>
                </a:lnTo>
                <a:lnTo>
                  <a:pt x="36469" y="12466"/>
                </a:lnTo>
                <a:lnTo>
                  <a:pt x="38389" y="13441"/>
                </a:lnTo>
                <a:lnTo>
                  <a:pt x="41269" y="13441"/>
                </a:lnTo>
                <a:lnTo>
                  <a:pt x="42230" y="12466"/>
                </a:lnTo>
                <a:lnTo>
                  <a:pt x="43190" y="11506"/>
                </a:lnTo>
                <a:lnTo>
                  <a:pt x="45110" y="10561"/>
                </a:lnTo>
                <a:lnTo>
                  <a:pt x="45110" y="5760"/>
                </a:lnTo>
                <a:lnTo>
                  <a:pt x="44150" y="3840"/>
                </a:lnTo>
                <a:lnTo>
                  <a:pt x="43190" y="1920"/>
                </a:lnTo>
                <a:lnTo>
                  <a:pt x="41269" y="944"/>
                </a:lnTo>
                <a:lnTo>
                  <a:pt x="39349" y="0"/>
                </a:lnTo>
                <a:lnTo>
                  <a:pt x="3166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1" name="object 701"/>
          <p:cNvSpPr/>
          <p:nvPr/>
        </p:nvSpPr>
        <p:spPr>
          <a:xfrm>
            <a:off x="5237835" y="8119491"/>
            <a:ext cx="29763" cy="62392"/>
          </a:xfrm>
          <a:custGeom>
            <a:avLst/>
            <a:gdLst/>
            <a:ahLst/>
            <a:cxnLst/>
            <a:rect l="l" t="t" r="r" b="b"/>
            <a:pathLst>
              <a:path w="29763" h="62392">
                <a:moveTo>
                  <a:pt x="18242" y="0"/>
                </a:moveTo>
                <a:lnTo>
                  <a:pt x="0" y="7680"/>
                </a:lnTo>
                <a:lnTo>
                  <a:pt x="0" y="9601"/>
                </a:lnTo>
                <a:lnTo>
                  <a:pt x="1920" y="8625"/>
                </a:lnTo>
                <a:lnTo>
                  <a:pt x="6720" y="8625"/>
                </a:lnTo>
                <a:lnTo>
                  <a:pt x="7680" y="9601"/>
                </a:lnTo>
                <a:lnTo>
                  <a:pt x="8641" y="10561"/>
                </a:lnTo>
                <a:lnTo>
                  <a:pt x="8641" y="11506"/>
                </a:lnTo>
                <a:lnTo>
                  <a:pt x="9601" y="12466"/>
                </a:lnTo>
                <a:lnTo>
                  <a:pt x="9601" y="54711"/>
                </a:lnTo>
                <a:lnTo>
                  <a:pt x="8641" y="55671"/>
                </a:lnTo>
                <a:lnTo>
                  <a:pt x="8641" y="57591"/>
                </a:lnTo>
                <a:lnTo>
                  <a:pt x="7680" y="58552"/>
                </a:lnTo>
                <a:lnTo>
                  <a:pt x="6720" y="58552"/>
                </a:lnTo>
                <a:lnTo>
                  <a:pt x="5760" y="59512"/>
                </a:lnTo>
                <a:lnTo>
                  <a:pt x="0" y="59512"/>
                </a:lnTo>
                <a:lnTo>
                  <a:pt x="0" y="62392"/>
                </a:lnTo>
                <a:lnTo>
                  <a:pt x="29763" y="62392"/>
                </a:lnTo>
                <a:lnTo>
                  <a:pt x="29763" y="59512"/>
                </a:lnTo>
                <a:lnTo>
                  <a:pt x="24963" y="59512"/>
                </a:lnTo>
                <a:lnTo>
                  <a:pt x="24002" y="58552"/>
                </a:lnTo>
                <a:lnTo>
                  <a:pt x="23042" y="58552"/>
                </a:lnTo>
                <a:lnTo>
                  <a:pt x="22082" y="57591"/>
                </a:lnTo>
                <a:lnTo>
                  <a:pt x="21122" y="55671"/>
                </a:lnTo>
                <a:lnTo>
                  <a:pt x="2112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2" name="object 702"/>
          <p:cNvSpPr/>
          <p:nvPr/>
        </p:nvSpPr>
        <p:spPr>
          <a:xfrm>
            <a:off x="5246476" y="8087807"/>
            <a:ext cx="13441" cy="13441"/>
          </a:xfrm>
          <a:custGeom>
            <a:avLst/>
            <a:gdLst/>
            <a:ahLst/>
            <a:cxnLst/>
            <a:rect l="l" t="t" r="r" b="b"/>
            <a:pathLst>
              <a:path w="13441" h="13441">
                <a:moveTo>
                  <a:pt x="960" y="10561"/>
                </a:moveTo>
                <a:lnTo>
                  <a:pt x="1920" y="11521"/>
                </a:lnTo>
                <a:lnTo>
                  <a:pt x="2880" y="12481"/>
                </a:lnTo>
                <a:lnTo>
                  <a:pt x="4800" y="13441"/>
                </a:lnTo>
                <a:lnTo>
                  <a:pt x="8641" y="13441"/>
                </a:lnTo>
                <a:lnTo>
                  <a:pt x="9601" y="12481"/>
                </a:lnTo>
                <a:lnTo>
                  <a:pt x="11521" y="11521"/>
                </a:lnTo>
                <a:lnTo>
                  <a:pt x="12481" y="10561"/>
                </a:lnTo>
                <a:lnTo>
                  <a:pt x="13441" y="8641"/>
                </a:lnTo>
                <a:lnTo>
                  <a:pt x="13441" y="4800"/>
                </a:lnTo>
                <a:lnTo>
                  <a:pt x="12481" y="2880"/>
                </a:lnTo>
                <a:lnTo>
                  <a:pt x="11521" y="1920"/>
                </a:lnTo>
                <a:lnTo>
                  <a:pt x="9601" y="960"/>
                </a:lnTo>
                <a:lnTo>
                  <a:pt x="8641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0" y="2880"/>
                </a:lnTo>
                <a:lnTo>
                  <a:pt x="0" y="8641"/>
                </a:lnTo>
                <a:lnTo>
                  <a:pt x="96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3" name="object 703"/>
          <p:cNvSpPr/>
          <p:nvPr/>
        </p:nvSpPr>
        <p:spPr>
          <a:xfrm>
            <a:off x="5272399" y="8121411"/>
            <a:ext cx="65272" cy="62392"/>
          </a:xfrm>
          <a:custGeom>
            <a:avLst/>
            <a:gdLst/>
            <a:ahLst/>
            <a:cxnLst/>
            <a:rect l="l" t="t" r="r" b="b"/>
            <a:pathLst>
              <a:path w="65272" h="62392">
                <a:moveTo>
                  <a:pt x="56631" y="10546"/>
                </a:moveTo>
                <a:lnTo>
                  <a:pt x="57591" y="6705"/>
                </a:lnTo>
                <a:lnTo>
                  <a:pt x="58552" y="4800"/>
                </a:lnTo>
                <a:lnTo>
                  <a:pt x="60472" y="3840"/>
                </a:lnTo>
                <a:lnTo>
                  <a:pt x="61432" y="2865"/>
                </a:lnTo>
                <a:lnTo>
                  <a:pt x="63352" y="2865"/>
                </a:lnTo>
                <a:lnTo>
                  <a:pt x="65272" y="1920"/>
                </a:lnTo>
                <a:lnTo>
                  <a:pt x="65272" y="0"/>
                </a:lnTo>
                <a:lnTo>
                  <a:pt x="45110" y="0"/>
                </a:lnTo>
                <a:lnTo>
                  <a:pt x="45110" y="1920"/>
                </a:lnTo>
                <a:lnTo>
                  <a:pt x="47990" y="1920"/>
                </a:lnTo>
                <a:lnTo>
                  <a:pt x="48950" y="2865"/>
                </a:lnTo>
                <a:lnTo>
                  <a:pt x="50871" y="2865"/>
                </a:lnTo>
                <a:lnTo>
                  <a:pt x="51831" y="3840"/>
                </a:lnTo>
                <a:lnTo>
                  <a:pt x="51831" y="4800"/>
                </a:lnTo>
                <a:lnTo>
                  <a:pt x="52791" y="4800"/>
                </a:lnTo>
                <a:lnTo>
                  <a:pt x="52791" y="6705"/>
                </a:lnTo>
                <a:lnTo>
                  <a:pt x="51831" y="8641"/>
                </a:lnTo>
                <a:lnTo>
                  <a:pt x="50871" y="11521"/>
                </a:lnTo>
                <a:lnTo>
                  <a:pt x="36484" y="46070"/>
                </a:lnTo>
                <a:lnTo>
                  <a:pt x="23042" y="12481"/>
                </a:lnTo>
                <a:lnTo>
                  <a:pt x="22082" y="10546"/>
                </a:lnTo>
                <a:lnTo>
                  <a:pt x="21107" y="8641"/>
                </a:lnTo>
                <a:lnTo>
                  <a:pt x="21107" y="5760"/>
                </a:lnTo>
                <a:lnTo>
                  <a:pt x="22082" y="3840"/>
                </a:lnTo>
                <a:lnTo>
                  <a:pt x="23042" y="2865"/>
                </a:lnTo>
                <a:lnTo>
                  <a:pt x="24947" y="1920"/>
                </a:lnTo>
                <a:lnTo>
                  <a:pt x="28803" y="1920"/>
                </a:lnTo>
                <a:lnTo>
                  <a:pt x="28803" y="0"/>
                </a:lnTo>
                <a:lnTo>
                  <a:pt x="0" y="0"/>
                </a:lnTo>
                <a:lnTo>
                  <a:pt x="0" y="1920"/>
                </a:lnTo>
                <a:lnTo>
                  <a:pt x="1920" y="2865"/>
                </a:lnTo>
                <a:lnTo>
                  <a:pt x="3840" y="2865"/>
                </a:lnTo>
                <a:lnTo>
                  <a:pt x="3840" y="3840"/>
                </a:lnTo>
                <a:lnTo>
                  <a:pt x="5760" y="3840"/>
                </a:lnTo>
                <a:lnTo>
                  <a:pt x="6720" y="4800"/>
                </a:lnTo>
                <a:lnTo>
                  <a:pt x="7680" y="5760"/>
                </a:lnTo>
                <a:lnTo>
                  <a:pt x="8641" y="6705"/>
                </a:lnTo>
                <a:lnTo>
                  <a:pt x="9601" y="8641"/>
                </a:lnTo>
                <a:lnTo>
                  <a:pt x="10561" y="11521"/>
                </a:lnTo>
                <a:lnTo>
                  <a:pt x="31668" y="62392"/>
                </a:lnTo>
                <a:lnTo>
                  <a:pt x="34549" y="62392"/>
                </a:lnTo>
                <a:lnTo>
                  <a:pt x="56631" y="105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4" name="object 704"/>
          <p:cNvSpPr/>
          <p:nvPr/>
        </p:nvSpPr>
        <p:spPr>
          <a:xfrm>
            <a:off x="5354955" y="8148279"/>
            <a:ext cx="4800" cy="16322"/>
          </a:xfrm>
          <a:custGeom>
            <a:avLst/>
            <a:gdLst/>
            <a:ahLst/>
            <a:cxnLst/>
            <a:rect l="l" t="t" r="r" b="b"/>
            <a:pathLst>
              <a:path w="4800" h="16322">
                <a:moveTo>
                  <a:pt x="0" y="16322"/>
                </a:moveTo>
                <a:lnTo>
                  <a:pt x="0" y="13441"/>
                </a:lnTo>
                <a:lnTo>
                  <a:pt x="960" y="11521"/>
                </a:lnTo>
                <a:lnTo>
                  <a:pt x="1920" y="8641"/>
                </a:lnTo>
                <a:lnTo>
                  <a:pt x="4800" y="0"/>
                </a:lnTo>
                <a:lnTo>
                  <a:pt x="0" y="2895"/>
                </a:lnTo>
                <a:lnTo>
                  <a:pt x="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5" name="object 705"/>
          <p:cNvSpPr/>
          <p:nvPr/>
        </p:nvSpPr>
        <p:spPr>
          <a:xfrm>
            <a:off x="5343433" y="8119491"/>
            <a:ext cx="55686" cy="63352"/>
          </a:xfrm>
          <a:custGeom>
            <a:avLst/>
            <a:gdLst/>
            <a:ahLst/>
            <a:cxnLst/>
            <a:rect l="l" t="t" r="r" b="b"/>
            <a:pathLst>
              <a:path w="55686" h="63352">
                <a:moveTo>
                  <a:pt x="960" y="42230"/>
                </a:moveTo>
                <a:lnTo>
                  <a:pt x="0" y="45110"/>
                </a:lnTo>
                <a:lnTo>
                  <a:pt x="0" y="52791"/>
                </a:lnTo>
                <a:lnTo>
                  <a:pt x="1920" y="56631"/>
                </a:lnTo>
                <a:lnTo>
                  <a:pt x="3840" y="59512"/>
                </a:lnTo>
                <a:lnTo>
                  <a:pt x="6720" y="62392"/>
                </a:lnTo>
                <a:lnTo>
                  <a:pt x="10561" y="63352"/>
                </a:lnTo>
                <a:lnTo>
                  <a:pt x="17282" y="63352"/>
                </a:lnTo>
                <a:lnTo>
                  <a:pt x="20162" y="62392"/>
                </a:lnTo>
                <a:lnTo>
                  <a:pt x="22082" y="61432"/>
                </a:lnTo>
                <a:lnTo>
                  <a:pt x="24002" y="61432"/>
                </a:lnTo>
                <a:lnTo>
                  <a:pt x="27843" y="58552"/>
                </a:lnTo>
                <a:lnTo>
                  <a:pt x="33604" y="53751"/>
                </a:lnTo>
                <a:lnTo>
                  <a:pt x="33604" y="57591"/>
                </a:lnTo>
                <a:lnTo>
                  <a:pt x="34564" y="59512"/>
                </a:lnTo>
                <a:lnTo>
                  <a:pt x="35524" y="61432"/>
                </a:lnTo>
                <a:lnTo>
                  <a:pt x="37444" y="62392"/>
                </a:lnTo>
                <a:lnTo>
                  <a:pt x="39364" y="63352"/>
                </a:lnTo>
                <a:lnTo>
                  <a:pt x="46085" y="63352"/>
                </a:lnTo>
                <a:lnTo>
                  <a:pt x="49926" y="60472"/>
                </a:lnTo>
                <a:lnTo>
                  <a:pt x="55686" y="53751"/>
                </a:lnTo>
                <a:lnTo>
                  <a:pt x="55686" y="49910"/>
                </a:lnTo>
                <a:lnTo>
                  <a:pt x="52806" y="52791"/>
                </a:lnTo>
                <a:lnTo>
                  <a:pt x="50871" y="53751"/>
                </a:lnTo>
                <a:lnTo>
                  <a:pt x="49926" y="54711"/>
                </a:lnTo>
                <a:lnTo>
                  <a:pt x="46085" y="54711"/>
                </a:lnTo>
                <a:lnTo>
                  <a:pt x="46085" y="53751"/>
                </a:lnTo>
                <a:lnTo>
                  <a:pt x="45125" y="52791"/>
                </a:lnTo>
                <a:lnTo>
                  <a:pt x="45125" y="14401"/>
                </a:lnTo>
                <a:lnTo>
                  <a:pt x="44150" y="10561"/>
                </a:lnTo>
                <a:lnTo>
                  <a:pt x="44150" y="8625"/>
                </a:lnTo>
                <a:lnTo>
                  <a:pt x="42245" y="5760"/>
                </a:lnTo>
                <a:lnTo>
                  <a:pt x="40309" y="3840"/>
                </a:lnTo>
                <a:lnTo>
                  <a:pt x="38404" y="2880"/>
                </a:lnTo>
                <a:lnTo>
                  <a:pt x="34564" y="944"/>
                </a:lnTo>
                <a:lnTo>
                  <a:pt x="29763" y="0"/>
                </a:lnTo>
                <a:lnTo>
                  <a:pt x="17282" y="0"/>
                </a:lnTo>
                <a:lnTo>
                  <a:pt x="12481" y="1920"/>
                </a:lnTo>
                <a:lnTo>
                  <a:pt x="8641" y="4785"/>
                </a:lnTo>
                <a:lnTo>
                  <a:pt x="4800" y="7680"/>
                </a:lnTo>
                <a:lnTo>
                  <a:pt x="2880" y="11506"/>
                </a:lnTo>
                <a:lnTo>
                  <a:pt x="2880" y="18227"/>
                </a:lnTo>
                <a:lnTo>
                  <a:pt x="3840" y="20147"/>
                </a:lnTo>
                <a:lnTo>
                  <a:pt x="4800" y="21122"/>
                </a:lnTo>
                <a:lnTo>
                  <a:pt x="11521" y="21122"/>
                </a:lnTo>
                <a:lnTo>
                  <a:pt x="12481" y="20147"/>
                </a:lnTo>
                <a:lnTo>
                  <a:pt x="13441" y="19187"/>
                </a:lnTo>
                <a:lnTo>
                  <a:pt x="13441" y="9601"/>
                </a:lnTo>
                <a:lnTo>
                  <a:pt x="14401" y="7680"/>
                </a:lnTo>
                <a:lnTo>
                  <a:pt x="16322" y="5760"/>
                </a:lnTo>
                <a:lnTo>
                  <a:pt x="18242" y="4785"/>
                </a:lnTo>
                <a:lnTo>
                  <a:pt x="20162" y="3840"/>
                </a:lnTo>
                <a:lnTo>
                  <a:pt x="26883" y="3840"/>
                </a:lnTo>
                <a:lnTo>
                  <a:pt x="28803" y="4785"/>
                </a:lnTo>
                <a:lnTo>
                  <a:pt x="30723" y="7680"/>
                </a:lnTo>
                <a:lnTo>
                  <a:pt x="32644" y="9601"/>
                </a:lnTo>
                <a:lnTo>
                  <a:pt x="33604" y="13441"/>
                </a:lnTo>
                <a:lnTo>
                  <a:pt x="33604" y="22067"/>
                </a:lnTo>
                <a:lnTo>
                  <a:pt x="24002" y="25907"/>
                </a:lnTo>
                <a:lnTo>
                  <a:pt x="16322" y="28788"/>
                </a:lnTo>
                <a:lnTo>
                  <a:pt x="13441" y="37429"/>
                </a:lnTo>
                <a:lnTo>
                  <a:pt x="15361" y="35509"/>
                </a:lnTo>
                <a:lnTo>
                  <a:pt x="17282" y="33588"/>
                </a:lnTo>
                <a:lnTo>
                  <a:pt x="21122" y="31683"/>
                </a:lnTo>
                <a:lnTo>
                  <a:pt x="23042" y="30708"/>
                </a:lnTo>
                <a:lnTo>
                  <a:pt x="27843" y="28788"/>
                </a:lnTo>
                <a:lnTo>
                  <a:pt x="33604" y="25907"/>
                </a:lnTo>
                <a:lnTo>
                  <a:pt x="33604" y="48950"/>
                </a:lnTo>
                <a:lnTo>
                  <a:pt x="28803" y="53751"/>
                </a:lnTo>
                <a:lnTo>
                  <a:pt x="24002" y="55671"/>
                </a:lnTo>
                <a:lnTo>
                  <a:pt x="18242" y="55671"/>
                </a:lnTo>
                <a:lnTo>
                  <a:pt x="16322" y="54711"/>
                </a:lnTo>
                <a:lnTo>
                  <a:pt x="14401" y="52791"/>
                </a:lnTo>
                <a:lnTo>
                  <a:pt x="12481" y="50871"/>
                </a:lnTo>
                <a:lnTo>
                  <a:pt x="11521" y="47990"/>
                </a:lnTo>
                <a:lnTo>
                  <a:pt x="11521" y="31683"/>
                </a:lnTo>
                <a:lnTo>
                  <a:pt x="6720" y="34549"/>
                </a:lnTo>
                <a:lnTo>
                  <a:pt x="3840" y="37429"/>
                </a:lnTo>
                <a:lnTo>
                  <a:pt x="1920" y="40309"/>
                </a:lnTo>
                <a:lnTo>
                  <a:pt x="960" y="422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6" name="object 706"/>
          <p:cNvSpPr/>
          <p:nvPr/>
        </p:nvSpPr>
        <p:spPr>
          <a:xfrm>
            <a:off x="5400080" y="8101248"/>
            <a:ext cx="36469" cy="81594"/>
          </a:xfrm>
          <a:custGeom>
            <a:avLst/>
            <a:gdLst/>
            <a:ahLst/>
            <a:cxnLst/>
            <a:rect l="l" t="t" r="r" b="b"/>
            <a:pathLst>
              <a:path w="36469" h="81594">
                <a:moveTo>
                  <a:pt x="10561" y="15361"/>
                </a:moveTo>
                <a:lnTo>
                  <a:pt x="7665" y="17282"/>
                </a:lnTo>
                <a:lnTo>
                  <a:pt x="4785" y="20162"/>
                </a:lnTo>
                <a:lnTo>
                  <a:pt x="2880" y="21122"/>
                </a:lnTo>
                <a:lnTo>
                  <a:pt x="0" y="22082"/>
                </a:lnTo>
                <a:lnTo>
                  <a:pt x="0" y="24963"/>
                </a:lnTo>
                <a:lnTo>
                  <a:pt x="9585" y="24963"/>
                </a:lnTo>
                <a:lnTo>
                  <a:pt x="9585" y="70073"/>
                </a:lnTo>
                <a:lnTo>
                  <a:pt x="10561" y="72953"/>
                </a:lnTo>
                <a:lnTo>
                  <a:pt x="11506" y="74874"/>
                </a:lnTo>
                <a:lnTo>
                  <a:pt x="12466" y="76794"/>
                </a:lnTo>
                <a:lnTo>
                  <a:pt x="13426" y="78714"/>
                </a:lnTo>
                <a:lnTo>
                  <a:pt x="15346" y="79674"/>
                </a:lnTo>
                <a:lnTo>
                  <a:pt x="17266" y="80634"/>
                </a:lnTo>
                <a:lnTo>
                  <a:pt x="19187" y="81594"/>
                </a:lnTo>
                <a:lnTo>
                  <a:pt x="24947" y="81594"/>
                </a:lnTo>
                <a:lnTo>
                  <a:pt x="27828" y="80634"/>
                </a:lnTo>
                <a:lnTo>
                  <a:pt x="29748" y="77754"/>
                </a:lnTo>
                <a:lnTo>
                  <a:pt x="32628" y="75834"/>
                </a:lnTo>
                <a:lnTo>
                  <a:pt x="35509" y="72953"/>
                </a:lnTo>
                <a:lnTo>
                  <a:pt x="36469" y="68153"/>
                </a:lnTo>
                <a:lnTo>
                  <a:pt x="34549" y="68153"/>
                </a:lnTo>
                <a:lnTo>
                  <a:pt x="33588" y="70073"/>
                </a:lnTo>
                <a:lnTo>
                  <a:pt x="32628" y="71993"/>
                </a:lnTo>
                <a:lnTo>
                  <a:pt x="30708" y="71993"/>
                </a:lnTo>
                <a:lnTo>
                  <a:pt x="29748" y="72953"/>
                </a:lnTo>
                <a:lnTo>
                  <a:pt x="27828" y="73914"/>
                </a:lnTo>
                <a:lnTo>
                  <a:pt x="24947" y="73914"/>
                </a:lnTo>
                <a:lnTo>
                  <a:pt x="23987" y="72953"/>
                </a:lnTo>
                <a:lnTo>
                  <a:pt x="22067" y="71993"/>
                </a:lnTo>
                <a:lnTo>
                  <a:pt x="21107" y="70073"/>
                </a:lnTo>
                <a:lnTo>
                  <a:pt x="21107" y="24963"/>
                </a:lnTo>
                <a:lnTo>
                  <a:pt x="34549" y="24963"/>
                </a:lnTo>
                <a:lnTo>
                  <a:pt x="34549" y="20162"/>
                </a:lnTo>
                <a:lnTo>
                  <a:pt x="21107" y="20162"/>
                </a:lnTo>
                <a:lnTo>
                  <a:pt x="21107" y="0"/>
                </a:lnTo>
                <a:lnTo>
                  <a:pt x="18227" y="0"/>
                </a:lnTo>
                <a:lnTo>
                  <a:pt x="17266" y="4800"/>
                </a:lnTo>
                <a:lnTo>
                  <a:pt x="15346" y="7680"/>
                </a:lnTo>
                <a:lnTo>
                  <a:pt x="14386" y="9601"/>
                </a:lnTo>
                <a:lnTo>
                  <a:pt x="12466" y="12481"/>
                </a:lnTo>
                <a:lnTo>
                  <a:pt x="10561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7" name="object 707"/>
          <p:cNvSpPr/>
          <p:nvPr/>
        </p:nvSpPr>
        <p:spPr>
          <a:xfrm>
            <a:off x="5449991" y="8119491"/>
            <a:ext cx="43190" cy="24947"/>
          </a:xfrm>
          <a:custGeom>
            <a:avLst/>
            <a:gdLst/>
            <a:ahLst/>
            <a:cxnLst/>
            <a:rect l="l" t="t" r="r" b="b"/>
            <a:pathLst>
              <a:path w="43190" h="24947">
                <a:moveTo>
                  <a:pt x="5760" y="8625"/>
                </a:moveTo>
                <a:lnTo>
                  <a:pt x="8641" y="5760"/>
                </a:lnTo>
                <a:lnTo>
                  <a:pt x="12481" y="4785"/>
                </a:lnTo>
                <a:lnTo>
                  <a:pt x="18242" y="4785"/>
                </a:lnTo>
                <a:lnTo>
                  <a:pt x="21122" y="5760"/>
                </a:lnTo>
                <a:lnTo>
                  <a:pt x="23042" y="6720"/>
                </a:lnTo>
                <a:lnTo>
                  <a:pt x="24963" y="7680"/>
                </a:lnTo>
                <a:lnTo>
                  <a:pt x="26883" y="9601"/>
                </a:lnTo>
                <a:lnTo>
                  <a:pt x="27843" y="12466"/>
                </a:lnTo>
                <a:lnTo>
                  <a:pt x="28803" y="14401"/>
                </a:lnTo>
                <a:lnTo>
                  <a:pt x="28803" y="21122"/>
                </a:lnTo>
                <a:lnTo>
                  <a:pt x="960" y="21122"/>
                </a:lnTo>
                <a:lnTo>
                  <a:pt x="960" y="24947"/>
                </a:lnTo>
                <a:lnTo>
                  <a:pt x="43190" y="24947"/>
                </a:lnTo>
                <a:lnTo>
                  <a:pt x="43190" y="17282"/>
                </a:lnTo>
                <a:lnTo>
                  <a:pt x="41285" y="11506"/>
                </a:lnTo>
                <a:lnTo>
                  <a:pt x="36484" y="6720"/>
                </a:lnTo>
                <a:lnTo>
                  <a:pt x="31668" y="1920"/>
                </a:lnTo>
                <a:lnTo>
                  <a:pt x="26883" y="0"/>
                </a:lnTo>
                <a:lnTo>
                  <a:pt x="11521" y="0"/>
                </a:lnTo>
                <a:lnTo>
                  <a:pt x="4800" y="2880"/>
                </a:lnTo>
                <a:lnTo>
                  <a:pt x="0" y="8625"/>
                </a:lnTo>
                <a:lnTo>
                  <a:pt x="1920" y="15346"/>
                </a:lnTo>
                <a:lnTo>
                  <a:pt x="2880" y="11506"/>
                </a:lnTo>
                <a:lnTo>
                  <a:pt x="5760" y="86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8" name="object 708"/>
          <p:cNvSpPr/>
          <p:nvPr/>
        </p:nvSpPr>
        <p:spPr>
          <a:xfrm>
            <a:off x="5441350" y="8128116"/>
            <a:ext cx="51831" cy="55686"/>
          </a:xfrm>
          <a:custGeom>
            <a:avLst/>
            <a:gdLst/>
            <a:ahLst/>
            <a:cxnLst/>
            <a:rect l="l" t="t" r="r" b="b"/>
            <a:pathLst>
              <a:path w="51831" h="55686">
                <a:moveTo>
                  <a:pt x="10561" y="6720"/>
                </a:moveTo>
                <a:lnTo>
                  <a:pt x="8641" y="0"/>
                </a:lnTo>
                <a:lnTo>
                  <a:pt x="2141" y="10258"/>
                </a:lnTo>
                <a:lnTo>
                  <a:pt x="0" y="24003"/>
                </a:lnTo>
                <a:lnTo>
                  <a:pt x="0" y="33604"/>
                </a:lnTo>
                <a:lnTo>
                  <a:pt x="2880" y="41285"/>
                </a:lnTo>
                <a:lnTo>
                  <a:pt x="7680" y="47045"/>
                </a:lnTo>
                <a:lnTo>
                  <a:pt x="13441" y="52806"/>
                </a:lnTo>
                <a:lnTo>
                  <a:pt x="19202" y="55686"/>
                </a:lnTo>
                <a:lnTo>
                  <a:pt x="33604" y="55686"/>
                </a:lnTo>
                <a:lnTo>
                  <a:pt x="39364" y="52806"/>
                </a:lnTo>
                <a:lnTo>
                  <a:pt x="43205" y="48006"/>
                </a:lnTo>
                <a:lnTo>
                  <a:pt x="47990" y="43205"/>
                </a:lnTo>
                <a:lnTo>
                  <a:pt x="50871" y="37444"/>
                </a:lnTo>
                <a:lnTo>
                  <a:pt x="51831" y="31683"/>
                </a:lnTo>
                <a:lnTo>
                  <a:pt x="49926" y="29763"/>
                </a:lnTo>
                <a:lnTo>
                  <a:pt x="47990" y="35524"/>
                </a:lnTo>
                <a:lnTo>
                  <a:pt x="45125" y="39364"/>
                </a:lnTo>
                <a:lnTo>
                  <a:pt x="42245" y="41285"/>
                </a:lnTo>
                <a:lnTo>
                  <a:pt x="39364" y="43205"/>
                </a:lnTo>
                <a:lnTo>
                  <a:pt x="35524" y="45125"/>
                </a:lnTo>
                <a:lnTo>
                  <a:pt x="25923" y="45125"/>
                </a:lnTo>
                <a:lnTo>
                  <a:pt x="21122" y="42245"/>
                </a:lnTo>
                <a:lnTo>
                  <a:pt x="16322" y="37444"/>
                </a:lnTo>
                <a:lnTo>
                  <a:pt x="11521" y="31683"/>
                </a:lnTo>
                <a:lnTo>
                  <a:pt x="9601" y="24963"/>
                </a:lnTo>
                <a:lnTo>
                  <a:pt x="9601" y="12496"/>
                </a:lnTo>
                <a:lnTo>
                  <a:pt x="1056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9" name="object 709"/>
          <p:cNvSpPr/>
          <p:nvPr/>
        </p:nvSpPr>
        <p:spPr>
          <a:xfrm>
            <a:off x="5532546" y="8092607"/>
            <a:ext cx="69113" cy="48950"/>
          </a:xfrm>
          <a:custGeom>
            <a:avLst/>
            <a:gdLst/>
            <a:ahLst/>
            <a:cxnLst/>
            <a:rect l="l" t="t" r="r" b="b"/>
            <a:pathLst>
              <a:path w="69113" h="48950">
                <a:moveTo>
                  <a:pt x="3840" y="1920"/>
                </a:moveTo>
                <a:lnTo>
                  <a:pt x="7680" y="1920"/>
                </a:lnTo>
                <a:lnTo>
                  <a:pt x="9601" y="2880"/>
                </a:lnTo>
                <a:lnTo>
                  <a:pt x="11521" y="4800"/>
                </a:lnTo>
                <a:lnTo>
                  <a:pt x="12481" y="6720"/>
                </a:lnTo>
                <a:lnTo>
                  <a:pt x="13441" y="9601"/>
                </a:lnTo>
                <a:lnTo>
                  <a:pt x="25923" y="5760"/>
                </a:lnTo>
                <a:lnTo>
                  <a:pt x="29763" y="5760"/>
                </a:lnTo>
                <a:lnTo>
                  <a:pt x="32644" y="4800"/>
                </a:lnTo>
                <a:lnTo>
                  <a:pt x="38404" y="4800"/>
                </a:lnTo>
                <a:lnTo>
                  <a:pt x="41285" y="5760"/>
                </a:lnTo>
                <a:lnTo>
                  <a:pt x="44165" y="7680"/>
                </a:lnTo>
                <a:lnTo>
                  <a:pt x="47030" y="8641"/>
                </a:lnTo>
                <a:lnTo>
                  <a:pt x="49926" y="11521"/>
                </a:lnTo>
                <a:lnTo>
                  <a:pt x="50871" y="15361"/>
                </a:lnTo>
                <a:lnTo>
                  <a:pt x="52806" y="18242"/>
                </a:lnTo>
                <a:lnTo>
                  <a:pt x="53751" y="22082"/>
                </a:lnTo>
                <a:lnTo>
                  <a:pt x="53751" y="31668"/>
                </a:lnTo>
                <a:lnTo>
                  <a:pt x="51846" y="35509"/>
                </a:lnTo>
                <a:lnTo>
                  <a:pt x="48966" y="39349"/>
                </a:lnTo>
                <a:lnTo>
                  <a:pt x="45125" y="43190"/>
                </a:lnTo>
                <a:lnTo>
                  <a:pt x="41285" y="45110"/>
                </a:lnTo>
                <a:lnTo>
                  <a:pt x="35524" y="45110"/>
                </a:lnTo>
                <a:lnTo>
                  <a:pt x="33604" y="44165"/>
                </a:lnTo>
                <a:lnTo>
                  <a:pt x="36484" y="48950"/>
                </a:lnTo>
                <a:lnTo>
                  <a:pt x="49926" y="48950"/>
                </a:lnTo>
                <a:lnTo>
                  <a:pt x="56647" y="47030"/>
                </a:lnTo>
                <a:lnTo>
                  <a:pt x="61432" y="42230"/>
                </a:lnTo>
                <a:lnTo>
                  <a:pt x="66248" y="37444"/>
                </a:lnTo>
                <a:lnTo>
                  <a:pt x="69113" y="31668"/>
                </a:lnTo>
                <a:lnTo>
                  <a:pt x="69113" y="19202"/>
                </a:lnTo>
                <a:lnTo>
                  <a:pt x="67208" y="14401"/>
                </a:lnTo>
                <a:lnTo>
                  <a:pt x="64312" y="10561"/>
                </a:lnTo>
                <a:lnTo>
                  <a:pt x="60472" y="6720"/>
                </a:lnTo>
                <a:lnTo>
                  <a:pt x="56647" y="3840"/>
                </a:lnTo>
                <a:lnTo>
                  <a:pt x="51846" y="1920"/>
                </a:lnTo>
                <a:lnTo>
                  <a:pt x="48006" y="0"/>
                </a:ln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0" name="object 710"/>
          <p:cNvSpPr/>
          <p:nvPr/>
        </p:nvSpPr>
        <p:spPr>
          <a:xfrm>
            <a:off x="5532546" y="8098368"/>
            <a:ext cx="38404" cy="83515"/>
          </a:xfrm>
          <a:custGeom>
            <a:avLst/>
            <a:gdLst/>
            <a:ahLst/>
            <a:cxnLst/>
            <a:rect l="l" t="t" r="r" b="b"/>
            <a:pathLst>
              <a:path w="38404" h="83515">
                <a:moveTo>
                  <a:pt x="30723" y="38404"/>
                </a:moveTo>
                <a:lnTo>
                  <a:pt x="27843" y="38404"/>
                </a:lnTo>
                <a:lnTo>
                  <a:pt x="25923" y="37429"/>
                </a:lnTo>
                <a:lnTo>
                  <a:pt x="25923" y="0"/>
                </a:lnTo>
                <a:lnTo>
                  <a:pt x="13441" y="3840"/>
                </a:lnTo>
                <a:lnTo>
                  <a:pt x="13441" y="72953"/>
                </a:lnTo>
                <a:lnTo>
                  <a:pt x="12481" y="75834"/>
                </a:lnTo>
                <a:lnTo>
                  <a:pt x="11521" y="76794"/>
                </a:lnTo>
                <a:lnTo>
                  <a:pt x="10561" y="79674"/>
                </a:lnTo>
                <a:lnTo>
                  <a:pt x="7680" y="80634"/>
                </a:lnTo>
                <a:lnTo>
                  <a:pt x="0" y="80634"/>
                </a:lnTo>
                <a:lnTo>
                  <a:pt x="0" y="83515"/>
                </a:lnTo>
                <a:lnTo>
                  <a:pt x="38404" y="83515"/>
                </a:lnTo>
                <a:lnTo>
                  <a:pt x="38404" y="80634"/>
                </a:lnTo>
                <a:lnTo>
                  <a:pt x="31683" y="80634"/>
                </a:lnTo>
                <a:lnTo>
                  <a:pt x="29763" y="79674"/>
                </a:lnTo>
                <a:lnTo>
                  <a:pt x="27843" y="77754"/>
                </a:lnTo>
                <a:lnTo>
                  <a:pt x="26883" y="76794"/>
                </a:lnTo>
                <a:lnTo>
                  <a:pt x="25923" y="72953"/>
                </a:lnTo>
                <a:lnTo>
                  <a:pt x="25923" y="41269"/>
                </a:lnTo>
                <a:lnTo>
                  <a:pt x="28803" y="42245"/>
                </a:lnTo>
                <a:lnTo>
                  <a:pt x="31683" y="42245"/>
                </a:lnTo>
                <a:lnTo>
                  <a:pt x="33604" y="43190"/>
                </a:lnTo>
                <a:lnTo>
                  <a:pt x="36484" y="43190"/>
                </a:lnTo>
                <a:lnTo>
                  <a:pt x="33604" y="38404"/>
                </a:lnTo>
                <a:lnTo>
                  <a:pt x="30723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1" name="object 711"/>
          <p:cNvSpPr/>
          <p:nvPr/>
        </p:nvSpPr>
        <p:spPr>
          <a:xfrm>
            <a:off x="5608380" y="8092607"/>
            <a:ext cx="68168" cy="48950"/>
          </a:xfrm>
          <a:custGeom>
            <a:avLst/>
            <a:gdLst/>
            <a:ahLst/>
            <a:cxnLst/>
            <a:rect l="l" t="t" r="r" b="b"/>
            <a:pathLst>
              <a:path w="68168" h="48950">
                <a:moveTo>
                  <a:pt x="2880" y="1920"/>
                </a:moveTo>
                <a:lnTo>
                  <a:pt x="6720" y="1920"/>
                </a:lnTo>
                <a:lnTo>
                  <a:pt x="9601" y="2880"/>
                </a:lnTo>
                <a:lnTo>
                  <a:pt x="10561" y="4800"/>
                </a:lnTo>
                <a:lnTo>
                  <a:pt x="12481" y="6720"/>
                </a:lnTo>
                <a:lnTo>
                  <a:pt x="25923" y="5760"/>
                </a:lnTo>
                <a:lnTo>
                  <a:pt x="28803" y="5760"/>
                </a:lnTo>
                <a:lnTo>
                  <a:pt x="31683" y="4800"/>
                </a:lnTo>
                <a:lnTo>
                  <a:pt x="37444" y="4800"/>
                </a:lnTo>
                <a:lnTo>
                  <a:pt x="41285" y="5760"/>
                </a:lnTo>
                <a:lnTo>
                  <a:pt x="44165" y="7680"/>
                </a:lnTo>
                <a:lnTo>
                  <a:pt x="47045" y="8641"/>
                </a:lnTo>
                <a:lnTo>
                  <a:pt x="48966" y="11521"/>
                </a:lnTo>
                <a:lnTo>
                  <a:pt x="50886" y="15361"/>
                </a:lnTo>
                <a:lnTo>
                  <a:pt x="52806" y="18242"/>
                </a:lnTo>
                <a:lnTo>
                  <a:pt x="52806" y="31668"/>
                </a:lnTo>
                <a:lnTo>
                  <a:pt x="51846" y="35509"/>
                </a:lnTo>
                <a:lnTo>
                  <a:pt x="48006" y="39349"/>
                </a:lnTo>
                <a:lnTo>
                  <a:pt x="45125" y="43190"/>
                </a:lnTo>
                <a:lnTo>
                  <a:pt x="41285" y="45110"/>
                </a:lnTo>
                <a:lnTo>
                  <a:pt x="34564" y="45110"/>
                </a:lnTo>
                <a:lnTo>
                  <a:pt x="33604" y="44165"/>
                </a:lnTo>
                <a:lnTo>
                  <a:pt x="36484" y="48950"/>
                </a:lnTo>
                <a:lnTo>
                  <a:pt x="48966" y="48950"/>
                </a:lnTo>
                <a:lnTo>
                  <a:pt x="56647" y="47030"/>
                </a:lnTo>
                <a:lnTo>
                  <a:pt x="61447" y="42230"/>
                </a:lnTo>
                <a:lnTo>
                  <a:pt x="66248" y="37444"/>
                </a:lnTo>
                <a:lnTo>
                  <a:pt x="68168" y="31668"/>
                </a:lnTo>
                <a:lnTo>
                  <a:pt x="68168" y="19202"/>
                </a:lnTo>
                <a:lnTo>
                  <a:pt x="66248" y="14401"/>
                </a:lnTo>
                <a:lnTo>
                  <a:pt x="63367" y="10561"/>
                </a:lnTo>
                <a:lnTo>
                  <a:pt x="60487" y="6720"/>
                </a:lnTo>
                <a:lnTo>
                  <a:pt x="56647" y="3840"/>
                </a:lnTo>
                <a:lnTo>
                  <a:pt x="51846" y="1920"/>
                </a:lnTo>
                <a:lnTo>
                  <a:pt x="47045" y="0"/>
                </a:ln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2" name="object 712"/>
          <p:cNvSpPr/>
          <p:nvPr/>
        </p:nvSpPr>
        <p:spPr>
          <a:xfrm>
            <a:off x="5608380" y="8098368"/>
            <a:ext cx="38404" cy="83515"/>
          </a:xfrm>
          <a:custGeom>
            <a:avLst/>
            <a:gdLst/>
            <a:ahLst/>
            <a:cxnLst/>
            <a:rect l="l" t="t" r="r" b="b"/>
            <a:pathLst>
              <a:path w="38404" h="83515">
                <a:moveTo>
                  <a:pt x="29763" y="38404"/>
                </a:moveTo>
                <a:lnTo>
                  <a:pt x="27843" y="38404"/>
                </a:lnTo>
                <a:lnTo>
                  <a:pt x="25923" y="37429"/>
                </a:lnTo>
                <a:lnTo>
                  <a:pt x="25923" y="0"/>
                </a:lnTo>
                <a:lnTo>
                  <a:pt x="12481" y="960"/>
                </a:lnTo>
                <a:lnTo>
                  <a:pt x="12481" y="75834"/>
                </a:lnTo>
                <a:lnTo>
                  <a:pt x="11521" y="76794"/>
                </a:lnTo>
                <a:lnTo>
                  <a:pt x="9601" y="79674"/>
                </a:lnTo>
                <a:lnTo>
                  <a:pt x="6720" y="80634"/>
                </a:lnTo>
                <a:lnTo>
                  <a:pt x="0" y="80634"/>
                </a:lnTo>
                <a:lnTo>
                  <a:pt x="0" y="83515"/>
                </a:lnTo>
                <a:lnTo>
                  <a:pt x="38404" y="83515"/>
                </a:lnTo>
                <a:lnTo>
                  <a:pt x="38404" y="80634"/>
                </a:lnTo>
                <a:lnTo>
                  <a:pt x="31683" y="80634"/>
                </a:lnTo>
                <a:lnTo>
                  <a:pt x="28803" y="79674"/>
                </a:lnTo>
                <a:lnTo>
                  <a:pt x="26883" y="77754"/>
                </a:lnTo>
                <a:lnTo>
                  <a:pt x="25923" y="76794"/>
                </a:lnTo>
                <a:lnTo>
                  <a:pt x="25923" y="41269"/>
                </a:lnTo>
                <a:lnTo>
                  <a:pt x="28803" y="42245"/>
                </a:lnTo>
                <a:lnTo>
                  <a:pt x="30723" y="42245"/>
                </a:lnTo>
                <a:lnTo>
                  <a:pt x="33604" y="43190"/>
                </a:lnTo>
                <a:lnTo>
                  <a:pt x="36484" y="43190"/>
                </a:lnTo>
                <a:lnTo>
                  <a:pt x="33604" y="38404"/>
                </a:lnTo>
                <a:lnTo>
                  <a:pt x="29763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3" name="object 713"/>
          <p:cNvSpPr/>
          <p:nvPr/>
        </p:nvSpPr>
        <p:spPr>
          <a:xfrm>
            <a:off x="5683270" y="8092607"/>
            <a:ext cx="68153" cy="89275"/>
          </a:xfrm>
          <a:custGeom>
            <a:avLst/>
            <a:gdLst/>
            <a:ahLst/>
            <a:cxnLst/>
            <a:rect l="l" t="t" r="r" b="b"/>
            <a:pathLst>
              <a:path w="68153" h="89275">
                <a:moveTo>
                  <a:pt x="38389" y="89275"/>
                </a:moveTo>
                <a:lnTo>
                  <a:pt x="38389" y="86395"/>
                </a:lnTo>
                <a:lnTo>
                  <a:pt x="31668" y="86395"/>
                </a:lnTo>
                <a:lnTo>
                  <a:pt x="29748" y="85435"/>
                </a:lnTo>
                <a:lnTo>
                  <a:pt x="27828" y="84475"/>
                </a:lnTo>
                <a:lnTo>
                  <a:pt x="26868" y="83515"/>
                </a:lnTo>
                <a:lnTo>
                  <a:pt x="26868" y="82555"/>
                </a:lnTo>
                <a:lnTo>
                  <a:pt x="25908" y="80634"/>
                </a:lnTo>
                <a:lnTo>
                  <a:pt x="25908" y="45110"/>
                </a:lnTo>
                <a:lnTo>
                  <a:pt x="47030" y="45110"/>
                </a:lnTo>
                <a:lnTo>
                  <a:pt x="48950" y="46070"/>
                </a:lnTo>
                <a:lnTo>
                  <a:pt x="50871" y="47030"/>
                </a:lnTo>
                <a:lnTo>
                  <a:pt x="51831" y="48005"/>
                </a:lnTo>
                <a:lnTo>
                  <a:pt x="52791" y="49910"/>
                </a:lnTo>
                <a:lnTo>
                  <a:pt x="53751" y="51831"/>
                </a:lnTo>
                <a:lnTo>
                  <a:pt x="53751" y="57591"/>
                </a:lnTo>
                <a:lnTo>
                  <a:pt x="56631" y="57591"/>
                </a:lnTo>
                <a:lnTo>
                  <a:pt x="56631" y="27828"/>
                </a:lnTo>
                <a:lnTo>
                  <a:pt x="53751" y="27828"/>
                </a:lnTo>
                <a:lnTo>
                  <a:pt x="53751" y="32644"/>
                </a:lnTo>
                <a:lnTo>
                  <a:pt x="51831" y="35509"/>
                </a:lnTo>
                <a:lnTo>
                  <a:pt x="50871" y="37444"/>
                </a:lnTo>
                <a:lnTo>
                  <a:pt x="48950" y="38389"/>
                </a:lnTo>
                <a:lnTo>
                  <a:pt x="46070" y="39349"/>
                </a:lnTo>
                <a:lnTo>
                  <a:pt x="25908" y="39349"/>
                </a:lnTo>
                <a:lnTo>
                  <a:pt x="25908" y="4800"/>
                </a:lnTo>
                <a:lnTo>
                  <a:pt x="53751" y="4800"/>
                </a:lnTo>
                <a:lnTo>
                  <a:pt x="55671" y="5760"/>
                </a:lnTo>
                <a:lnTo>
                  <a:pt x="58552" y="6720"/>
                </a:lnTo>
                <a:lnTo>
                  <a:pt x="60472" y="7680"/>
                </a:lnTo>
                <a:lnTo>
                  <a:pt x="61432" y="10561"/>
                </a:lnTo>
                <a:lnTo>
                  <a:pt x="63352" y="12481"/>
                </a:lnTo>
                <a:lnTo>
                  <a:pt x="64312" y="15361"/>
                </a:lnTo>
                <a:lnTo>
                  <a:pt x="65272" y="19202"/>
                </a:lnTo>
                <a:lnTo>
                  <a:pt x="68153" y="19202"/>
                </a:lnTo>
                <a:lnTo>
                  <a:pt x="67193" y="0"/>
                </a:lnTo>
                <a:lnTo>
                  <a:pt x="0" y="0"/>
                </a:lnTo>
                <a:lnTo>
                  <a:pt x="0" y="1920"/>
                </a:lnTo>
                <a:lnTo>
                  <a:pt x="5745" y="1920"/>
                </a:lnTo>
                <a:lnTo>
                  <a:pt x="7665" y="2880"/>
                </a:lnTo>
                <a:lnTo>
                  <a:pt x="9585" y="3840"/>
                </a:lnTo>
                <a:lnTo>
                  <a:pt x="10561" y="4800"/>
                </a:lnTo>
                <a:lnTo>
                  <a:pt x="11506" y="5760"/>
                </a:lnTo>
                <a:lnTo>
                  <a:pt x="12466" y="6720"/>
                </a:lnTo>
                <a:lnTo>
                  <a:pt x="12466" y="7680"/>
                </a:lnTo>
                <a:lnTo>
                  <a:pt x="13441" y="10561"/>
                </a:lnTo>
                <a:lnTo>
                  <a:pt x="13441" y="78714"/>
                </a:lnTo>
                <a:lnTo>
                  <a:pt x="12466" y="81594"/>
                </a:lnTo>
                <a:lnTo>
                  <a:pt x="11506" y="83515"/>
                </a:lnTo>
                <a:lnTo>
                  <a:pt x="9585" y="85435"/>
                </a:lnTo>
                <a:lnTo>
                  <a:pt x="7665" y="86395"/>
                </a:lnTo>
                <a:lnTo>
                  <a:pt x="0" y="86395"/>
                </a:lnTo>
                <a:lnTo>
                  <a:pt x="0" y="89275"/>
                </a:lnTo>
                <a:lnTo>
                  <a:pt x="38389" y="892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4" name="object 714"/>
          <p:cNvSpPr/>
          <p:nvPr/>
        </p:nvSpPr>
        <p:spPr>
          <a:xfrm>
            <a:off x="5118795" y="8250036"/>
            <a:ext cx="36484" cy="122880"/>
          </a:xfrm>
          <a:custGeom>
            <a:avLst/>
            <a:gdLst/>
            <a:ahLst/>
            <a:cxnLst/>
            <a:rect l="l" t="t" r="r" b="b"/>
            <a:pathLst>
              <a:path w="36484" h="122880">
                <a:moveTo>
                  <a:pt x="0" y="61447"/>
                </a:moveTo>
                <a:lnTo>
                  <a:pt x="1117" y="76169"/>
                </a:lnTo>
                <a:lnTo>
                  <a:pt x="4800" y="88315"/>
                </a:lnTo>
                <a:lnTo>
                  <a:pt x="11754" y="101306"/>
                </a:lnTo>
                <a:lnTo>
                  <a:pt x="19202" y="111358"/>
                </a:lnTo>
                <a:lnTo>
                  <a:pt x="24002" y="115199"/>
                </a:lnTo>
                <a:lnTo>
                  <a:pt x="29763" y="119039"/>
                </a:lnTo>
                <a:lnTo>
                  <a:pt x="36484" y="122880"/>
                </a:lnTo>
                <a:lnTo>
                  <a:pt x="36484" y="119999"/>
                </a:lnTo>
                <a:lnTo>
                  <a:pt x="31683" y="117119"/>
                </a:lnTo>
                <a:lnTo>
                  <a:pt x="27843" y="114239"/>
                </a:lnTo>
                <a:lnTo>
                  <a:pt x="24963" y="110398"/>
                </a:lnTo>
                <a:lnTo>
                  <a:pt x="23042" y="107518"/>
                </a:lnTo>
                <a:lnTo>
                  <a:pt x="20162" y="103677"/>
                </a:lnTo>
                <a:lnTo>
                  <a:pt x="19202" y="99837"/>
                </a:lnTo>
                <a:lnTo>
                  <a:pt x="17282" y="95996"/>
                </a:lnTo>
                <a:lnTo>
                  <a:pt x="15361" y="91196"/>
                </a:lnTo>
                <a:lnTo>
                  <a:pt x="14401" y="85435"/>
                </a:lnTo>
                <a:lnTo>
                  <a:pt x="14337" y="84920"/>
                </a:lnTo>
                <a:lnTo>
                  <a:pt x="13057" y="72912"/>
                </a:lnTo>
                <a:lnTo>
                  <a:pt x="12481" y="59527"/>
                </a:lnTo>
                <a:lnTo>
                  <a:pt x="12481" y="50886"/>
                </a:lnTo>
                <a:lnTo>
                  <a:pt x="13441" y="42245"/>
                </a:lnTo>
                <a:lnTo>
                  <a:pt x="15361" y="34564"/>
                </a:lnTo>
                <a:lnTo>
                  <a:pt x="16322" y="26883"/>
                </a:lnTo>
                <a:lnTo>
                  <a:pt x="19202" y="20162"/>
                </a:lnTo>
                <a:lnTo>
                  <a:pt x="23042" y="15361"/>
                </a:lnTo>
                <a:lnTo>
                  <a:pt x="25923" y="9601"/>
                </a:lnTo>
                <a:lnTo>
                  <a:pt x="30723" y="5760"/>
                </a:lnTo>
                <a:lnTo>
                  <a:pt x="36484" y="2880"/>
                </a:lnTo>
                <a:lnTo>
                  <a:pt x="36484" y="0"/>
                </a:lnTo>
                <a:lnTo>
                  <a:pt x="27008" y="5029"/>
                </a:lnTo>
                <a:lnTo>
                  <a:pt x="17463" y="13211"/>
                </a:lnTo>
                <a:lnTo>
                  <a:pt x="9601" y="24003"/>
                </a:lnTo>
                <a:lnTo>
                  <a:pt x="4003" y="36194"/>
                </a:lnTo>
                <a:lnTo>
                  <a:pt x="966" y="48510"/>
                </a:lnTo>
                <a:lnTo>
                  <a:pt x="0" y="614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5" name="object 715"/>
          <p:cNvSpPr/>
          <p:nvPr/>
        </p:nvSpPr>
        <p:spPr>
          <a:xfrm>
            <a:off x="5160081" y="8254837"/>
            <a:ext cx="115199" cy="89275"/>
          </a:xfrm>
          <a:custGeom>
            <a:avLst/>
            <a:gdLst/>
            <a:ahLst/>
            <a:cxnLst/>
            <a:rect l="l" t="t" r="r" b="b"/>
            <a:pathLst>
              <a:path w="115199" h="89275">
                <a:moveTo>
                  <a:pt x="19202" y="82555"/>
                </a:moveTo>
                <a:lnTo>
                  <a:pt x="18242" y="78714"/>
                </a:lnTo>
                <a:lnTo>
                  <a:pt x="18242" y="13441"/>
                </a:lnTo>
                <a:lnTo>
                  <a:pt x="53751" y="89275"/>
                </a:lnTo>
                <a:lnTo>
                  <a:pt x="55671" y="89275"/>
                </a:lnTo>
                <a:lnTo>
                  <a:pt x="90236" y="13441"/>
                </a:lnTo>
                <a:lnTo>
                  <a:pt x="90236" y="78714"/>
                </a:lnTo>
                <a:lnTo>
                  <a:pt x="89275" y="81610"/>
                </a:lnTo>
                <a:lnTo>
                  <a:pt x="88315" y="83515"/>
                </a:lnTo>
                <a:lnTo>
                  <a:pt x="87355" y="85435"/>
                </a:lnTo>
                <a:lnTo>
                  <a:pt x="84475" y="86395"/>
                </a:lnTo>
                <a:lnTo>
                  <a:pt x="77754" y="86395"/>
                </a:lnTo>
                <a:lnTo>
                  <a:pt x="77754" y="89275"/>
                </a:lnTo>
                <a:lnTo>
                  <a:pt x="115199" y="89275"/>
                </a:lnTo>
                <a:lnTo>
                  <a:pt x="115199" y="86395"/>
                </a:lnTo>
                <a:lnTo>
                  <a:pt x="108478" y="86395"/>
                </a:lnTo>
                <a:lnTo>
                  <a:pt x="106558" y="85435"/>
                </a:lnTo>
                <a:lnTo>
                  <a:pt x="104637" y="83515"/>
                </a:lnTo>
                <a:lnTo>
                  <a:pt x="103677" y="82555"/>
                </a:lnTo>
                <a:lnTo>
                  <a:pt x="102717" y="78714"/>
                </a:lnTo>
                <a:lnTo>
                  <a:pt x="102717" y="9601"/>
                </a:lnTo>
                <a:lnTo>
                  <a:pt x="103677" y="6720"/>
                </a:lnTo>
                <a:lnTo>
                  <a:pt x="104637" y="5760"/>
                </a:lnTo>
                <a:lnTo>
                  <a:pt x="105597" y="2880"/>
                </a:lnTo>
                <a:lnTo>
                  <a:pt x="108478" y="1920"/>
                </a:lnTo>
                <a:lnTo>
                  <a:pt x="115199" y="1920"/>
                </a:lnTo>
                <a:lnTo>
                  <a:pt x="115199" y="0"/>
                </a:lnTo>
                <a:lnTo>
                  <a:pt x="90236" y="0"/>
                </a:lnTo>
                <a:lnTo>
                  <a:pt x="58552" y="69113"/>
                </a:lnTo>
                <a:lnTo>
                  <a:pt x="25923" y="0"/>
                </a:ln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lnTo>
                  <a:pt x="6720" y="2880"/>
                </a:lnTo>
                <a:lnTo>
                  <a:pt x="7680" y="2880"/>
                </a:lnTo>
                <a:lnTo>
                  <a:pt x="9601" y="3840"/>
                </a:lnTo>
                <a:lnTo>
                  <a:pt x="10561" y="4800"/>
                </a:lnTo>
                <a:lnTo>
                  <a:pt x="11521" y="6720"/>
                </a:lnTo>
                <a:lnTo>
                  <a:pt x="12481" y="8641"/>
                </a:lnTo>
                <a:lnTo>
                  <a:pt x="12481" y="81610"/>
                </a:lnTo>
                <a:lnTo>
                  <a:pt x="11521" y="83515"/>
                </a:lnTo>
                <a:lnTo>
                  <a:pt x="9601" y="85435"/>
                </a:lnTo>
                <a:lnTo>
                  <a:pt x="6720" y="86395"/>
                </a:lnTo>
                <a:lnTo>
                  <a:pt x="0" y="86395"/>
                </a:lnTo>
                <a:lnTo>
                  <a:pt x="0" y="89275"/>
                </a:lnTo>
                <a:lnTo>
                  <a:pt x="31668" y="89275"/>
                </a:lnTo>
                <a:lnTo>
                  <a:pt x="31668" y="86395"/>
                </a:lnTo>
                <a:lnTo>
                  <a:pt x="24963" y="86395"/>
                </a:lnTo>
                <a:lnTo>
                  <a:pt x="22082" y="85435"/>
                </a:lnTo>
                <a:lnTo>
                  <a:pt x="20162" y="83515"/>
                </a:lnTo>
                <a:lnTo>
                  <a:pt x="19202" y="825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6" name="object 716"/>
          <p:cNvSpPr/>
          <p:nvPr/>
        </p:nvSpPr>
        <p:spPr>
          <a:xfrm>
            <a:off x="5317510" y="8284601"/>
            <a:ext cx="50886" cy="61432"/>
          </a:xfrm>
          <a:custGeom>
            <a:avLst/>
            <a:gdLst/>
            <a:ahLst/>
            <a:cxnLst/>
            <a:rect l="l" t="t" r="r" b="b"/>
            <a:pathLst>
              <a:path w="50886" h="61432">
                <a:moveTo>
                  <a:pt x="13441" y="0"/>
                </a:moveTo>
                <a:lnTo>
                  <a:pt x="7680" y="5760"/>
                </a:lnTo>
                <a:lnTo>
                  <a:pt x="2880" y="11521"/>
                </a:lnTo>
                <a:lnTo>
                  <a:pt x="0" y="19202"/>
                </a:lnTo>
                <a:lnTo>
                  <a:pt x="0" y="39349"/>
                </a:lnTo>
                <a:lnTo>
                  <a:pt x="1920" y="47030"/>
                </a:lnTo>
                <a:lnTo>
                  <a:pt x="7680" y="52791"/>
                </a:lnTo>
                <a:lnTo>
                  <a:pt x="12481" y="58552"/>
                </a:lnTo>
                <a:lnTo>
                  <a:pt x="19202" y="61432"/>
                </a:lnTo>
                <a:lnTo>
                  <a:pt x="32644" y="61432"/>
                </a:lnTo>
                <a:lnTo>
                  <a:pt x="38404" y="58552"/>
                </a:lnTo>
                <a:lnTo>
                  <a:pt x="43205" y="53751"/>
                </a:lnTo>
                <a:lnTo>
                  <a:pt x="47045" y="48950"/>
                </a:lnTo>
                <a:lnTo>
                  <a:pt x="49926" y="43190"/>
                </a:lnTo>
                <a:lnTo>
                  <a:pt x="50886" y="37444"/>
                </a:lnTo>
                <a:lnTo>
                  <a:pt x="48966" y="35509"/>
                </a:lnTo>
                <a:lnTo>
                  <a:pt x="47045" y="41285"/>
                </a:lnTo>
                <a:lnTo>
                  <a:pt x="44165" y="45125"/>
                </a:lnTo>
                <a:lnTo>
                  <a:pt x="41285" y="47030"/>
                </a:lnTo>
                <a:lnTo>
                  <a:pt x="38404" y="48950"/>
                </a:lnTo>
                <a:lnTo>
                  <a:pt x="35524" y="49911"/>
                </a:lnTo>
                <a:lnTo>
                  <a:pt x="24963" y="49911"/>
                </a:lnTo>
                <a:lnTo>
                  <a:pt x="20162" y="48006"/>
                </a:lnTo>
                <a:lnTo>
                  <a:pt x="15361" y="43190"/>
                </a:lnTo>
                <a:lnTo>
                  <a:pt x="11521" y="37444"/>
                </a:lnTo>
                <a:lnTo>
                  <a:pt x="9601" y="30723"/>
                </a:lnTo>
                <a:lnTo>
                  <a:pt x="9601" y="12481"/>
                </a:lnTo>
                <a:lnTo>
                  <a:pt x="11521" y="8641"/>
                </a:lnTo>
                <a:lnTo>
                  <a:pt x="14401" y="5760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7" name="object 717"/>
          <p:cNvSpPr/>
          <p:nvPr/>
        </p:nvSpPr>
        <p:spPr>
          <a:xfrm>
            <a:off x="5327111" y="8281720"/>
            <a:ext cx="41285" cy="33604"/>
          </a:xfrm>
          <a:custGeom>
            <a:avLst/>
            <a:gdLst/>
            <a:ahLst/>
            <a:cxnLst/>
            <a:rect l="l" t="t" r="r" b="b"/>
            <a:pathLst>
              <a:path w="41285" h="33604">
                <a:moveTo>
                  <a:pt x="18242" y="0"/>
                </a:moveTo>
                <a:lnTo>
                  <a:pt x="9601" y="0"/>
                </a:lnTo>
                <a:lnTo>
                  <a:pt x="3840" y="2880"/>
                </a:lnTo>
                <a:lnTo>
                  <a:pt x="4800" y="8641"/>
                </a:lnTo>
                <a:lnTo>
                  <a:pt x="7680" y="5760"/>
                </a:lnTo>
                <a:lnTo>
                  <a:pt x="10561" y="4800"/>
                </a:lnTo>
                <a:lnTo>
                  <a:pt x="19202" y="4800"/>
                </a:lnTo>
                <a:lnTo>
                  <a:pt x="21122" y="6720"/>
                </a:lnTo>
                <a:lnTo>
                  <a:pt x="23042" y="7680"/>
                </a:lnTo>
                <a:lnTo>
                  <a:pt x="24963" y="9601"/>
                </a:lnTo>
                <a:lnTo>
                  <a:pt x="25923" y="12481"/>
                </a:lnTo>
                <a:lnTo>
                  <a:pt x="26883" y="14401"/>
                </a:lnTo>
                <a:lnTo>
                  <a:pt x="27843" y="17282"/>
                </a:lnTo>
                <a:lnTo>
                  <a:pt x="27843" y="21122"/>
                </a:lnTo>
                <a:lnTo>
                  <a:pt x="0" y="21122"/>
                </a:lnTo>
                <a:lnTo>
                  <a:pt x="0" y="15361"/>
                </a:lnTo>
                <a:lnTo>
                  <a:pt x="0" y="33604"/>
                </a:lnTo>
                <a:lnTo>
                  <a:pt x="0" y="24963"/>
                </a:lnTo>
                <a:lnTo>
                  <a:pt x="41285" y="24963"/>
                </a:lnTo>
                <a:lnTo>
                  <a:pt x="41285" y="17282"/>
                </a:lnTo>
                <a:lnTo>
                  <a:pt x="39364" y="10561"/>
                </a:lnTo>
                <a:lnTo>
                  <a:pt x="34564" y="6720"/>
                </a:lnTo>
                <a:lnTo>
                  <a:pt x="30723" y="1920"/>
                </a:lnTo>
                <a:lnTo>
                  <a:pt x="24963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8" name="object 718"/>
          <p:cNvSpPr/>
          <p:nvPr/>
        </p:nvSpPr>
        <p:spPr>
          <a:xfrm>
            <a:off x="5377037" y="8281720"/>
            <a:ext cx="63352" cy="91196"/>
          </a:xfrm>
          <a:custGeom>
            <a:avLst/>
            <a:gdLst/>
            <a:ahLst/>
            <a:cxnLst/>
            <a:rect l="l" t="t" r="r" b="b"/>
            <a:pathLst>
              <a:path w="63352" h="91196">
                <a:moveTo>
                  <a:pt x="10546" y="21122"/>
                </a:moveTo>
                <a:lnTo>
                  <a:pt x="12481" y="15361"/>
                </a:lnTo>
                <a:lnTo>
                  <a:pt x="15361" y="2880"/>
                </a:lnTo>
                <a:lnTo>
                  <a:pt x="8641" y="9601"/>
                </a:lnTo>
                <a:lnTo>
                  <a:pt x="7997" y="10370"/>
                </a:lnTo>
                <a:lnTo>
                  <a:pt x="1999" y="21107"/>
                </a:lnTo>
                <a:lnTo>
                  <a:pt x="0" y="34549"/>
                </a:lnTo>
                <a:lnTo>
                  <a:pt x="0" y="43205"/>
                </a:lnTo>
                <a:lnTo>
                  <a:pt x="1920" y="50886"/>
                </a:lnTo>
                <a:lnTo>
                  <a:pt x="6705" y="55671"/>
                </a:lnTo>
                <a:lnTo>
                  <a:pt x="11521" y="61432"/>
                </a:lnTo>
                <a:lnTo>
                  <a:pt x="16322" y="64312"/>
                </a:lnTo>
                <a:lnTo>
                  <a:pt x="25923" y="64312"/>
                </a:lnTo>
                <a:lnTo>
                  <a:pt x="28788" y="63352"/>
                </a:lnTo>
                <a:lnTo>
                  <a:pt x="31668" y="61432"/>
                </a:lnTo>
                <a:lnTo>
                  <a:pt x="34549" y="59512"/>
                </a:lnTo>
                <a:lnTo>
                  <a:pt x="38389" y="56631"/>
                </a:lnTo>
                <a:lnTo>
                  <a:pt x="42230" y="51831"/>
                </a:lnTo>
                <a:lnTo>
                  <a:pt x="42230" y="83515"/>
                </a:lnTo>
                <a:lnTo>
                  <a:pt x="41269" y="84475"/>
                </a:lnTo>
                <a:lnTo>
                  <a:pt x="41269" y="86395"/>
                </a:lnTo>
                <a:lnTo>
                  <a:pt x="40309" y="87355"/>
                </a:lnTo>
                <a:lnTo>
                  <a:pt x="39349" y="87355"/>
                </a:lnTo>
                <a:lnTo>
                  <a:pt x="38389" y="88315"/>
                </a:lnTo>
                <a:lnTo>
                  <a:pt x="32628" y="88315"/>
                </a:lnTo>
                <a:lnTo>
                  <a:pt x="32628" y="91196"/>
                </a:lnTo>
                <a:lnTo>
                  <a:pt x="63352" y="91196"/>
                </a:lnTo>
                <a:lnTo>
                  <a:pt x="63352" y="88315"/>
                </a:lnTo>
                <a:lnTo>
                  <a:pt x="57591" y="88315"/>
                </a:lnTo>
                <a:lnTo>
                  <a:pt x="56631" y="87355"/>
                </a:lnTo>
                <a:lnTo>
                  <a:pt x="55671" y="87355"/>
                </a:lnTo>
                <a:lnTo>
                  <a:pt x="54711" y="86395"/>
                </a:lnTo>
                <a:lnTo>
                  <a:pt x="53751" y="85435"/>
                </a:lnTo>
                <a:lnTo>
                  <a:pt x="53751" y="84475"/>
                </a:lnTo>
                <a:lnTo>
                  <a:pt x="52791" y="81594"/>
                </a:lnTo>
                <a:lnTo>
                  <a:pt x="52791" y="0"/>
                </a:lnTo>
                <a:lnTo>
                  <a:pt x="50871" y="0"/>
                </a:lnTo>
                <a:lnTo>
                  <a:pt x="48950" y="1920"/>
                </a:lnTo>
                <a:lnTo>
                  <a:pt x="46070" y="2880"/>
                </a:lnTo>
                <a:lnTo>
                  <a:pt x="43190" y="3840"/>
                </a:lnTo>
                <a:lnTo>
                  <a:pt x="42230" y="2880"/>
                </a:lnTo>
                <a:lnTo>
                  <a:pt x="40309" y="1920"/>
                </a:lnTo>
                <a:lnTo>
                  <a:pt x="37429" y="960"/>
                </a:lnTo>
                <a:lnTo>
                  <a:pt x="35509" y="0"/>
                </a:lnTo>
                <a:lnTo>
                  <a:pt x="30708" y="0"/>
                </a:lnTo>
                <a:lnTo>
                  <a:pt x="23987" y="4800"/>
                </a:lnTo>
                <a:lnTo>
                  <a:pt x="34549" y="4800"/>
                </a:lnTo>
                <a:lnTo>
                  <a:pt x="36469" y="6720"/>
                </a:lnTo>
                <a:lnTo>
                  <a:pt x="38389" y="7680"/>
                </a:lnTo>
                <a:lnTo>
                  <a:pt x="40309" y="9601"/>
                </a:lnTo>
                <a:lnTo>
                  <a:pt x="41269" y="11521"/>
                </a:lnTo>
                <a:lnTo>
                  <a:pt x="42230" y="13441"/>
                </a:lnTo>
                <a:lnTo>
                  <a:pt x="42230" y="47045"/>
                </a:lnTo>
                <a:lnTo>
                  <a:pt x="40309" y="49910"/>
                </a:lnTo>
                <a:lnTo>
                  <a:pt x="38389" y="51831"/>
                </a:lnTo>
                <a:lnTo>
                  <a:pt x="36469" y="52791"/>
                </a:lnTo>
                <a:lnTo>
                  <a:pt x="34549" y="53751"/>
                </a:lnTo>
                <a:lnTo>
                  <a:pt x="31668" y="54726"/>
                </a:lnTo>
                <a:lnTo>
                  <a:pt x="23987" y="54726"/>
                </a:lnTo>
                <a:lnTo>
                  <a:pt x="20147" y="52791"/>
                </a:lnTo>
                <a:lnTo>
                  <a:pt x="16322" y="48005"/>
                </a:lnTo>
                <a:lnTo>
                  <a:pt x="12481" y="44165"/>
                </a:lnTo>
                <a:lnTo>
                  <a:pt x="10546" y="38389"/>
                </a:lnTo>
                <a:lnTo>
                  <a:pt x="10546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9" name="object 719"/>
          <p:cNvSpPr/>
          <p:nvPr/>
        </p:nvSpPr>
        <p:spPr>
          <a:xfrm>
            <a:off x="5389519" y="8281720"/>
            <a:ext cx="18227" cy="15361"/>
          </a:xfrm>
          <a:custGeom>
            <a:avLst/>
            <a:gdLst/>
            <a:ahLst/>
            <a:cxnLst/>
            <a:rect l="l" t="t" r="r" b="b"/>
            <a:pathLst>
              <a:path w="18227" h="15361">
                <a:moveTo>
                  <a:pt x="9601" y="0"/>
                </a:moveTo>
                <a:lnTo>
                  <a:pt x="2880" y="2880"/>
                </a:lnTo>
                <a:lnTo>
                  <a:pt x="0" y="15361"/>
                </a:lnTo>
                <a:lnTo>
                  <a:pt x="3840" y="10561"/>
                </a:lnTo>
                <a:lnTo>
                  <a:pt x="7665" y="6720"/>
                </a:lnTo>
                <a:lnTo>
                  <a:pt x="11506" y="4800"/>
                </a:lnTo>
                <a:lnTo>
                  <a:pt x="18227" y="0"/>
                </a:lnTo>
                <a:lnTo>
                  <a:pt x="96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0" name="object 720"/>
          <p:cNvSpPr/>
          <p:nvPr/>
        </p:nvSpPr>
        <p:spPr>
          <a:xfrm>
            <a:off x="5452871" y="8251957"/>
            <a:ext cx="20162" cy="34564"/>
          </a:xfrm>
          <a:custGeom>
            <a:avLst/>
            <a:gdLst/>
            <a:ahLst/>
            <a:cxnLst/>
            <a:rect l="l" t="t" r="r" b="b"/>
            <a:pathLst>
              <a:path w="20162" h="34564">
                <a:moveTo>
                  <a:pt x="10561" y="13441"/>
                </a:moveTo>
                <a:lnTo>
                  <a:pt x="12481" y="13441"/>
                </a:lnTo>
                <a:lnTo>
                  <a:pt x="12481" y="14401"/>
                </a:lnTo>
                <a:lnTo>
                  <a:pt x="13441" y="15361"/>
                </a:lnTo>
                <a:lnTo>
                  <a:pt x="13441" y="22082"/>
                </a:lnTo>
                <a:lnTo>
                  <a:pt x="12481" y="24003"/>
                </a:lnTo>
                <a:lnTo>
                  <a:pt x="10561" y="25923"/>
                </a:lnTo>
                <a:lnTo>
                  <a:pt x="7680" y="28803"/>
                </a:lnTo>
                <a:lnTo>
                  <a:pt x="2880" y="31683"/>
                </a:lnTo>
                <a:lnTo>
                  <a:pt x="2880" y="34564"/>
                </a:lnTo>
                <a:lnTo>
                  <a:pt x="7680" y="32644"/>
                </a:lnTo>
                <a:lnTo>
                  <a:pt x="11521" y="30723"/>
                </a:lnTo>
                <a:lnTo>
                  <a:pt x="14401" y="27843"/>
                </a:lnTo>
                <a:lnTo>
                  <a:pt x="18242" y="23042"/>
                </a:lnTo>
                <a:lnTo>
                  <a:pt x="20162" y="18242"/>
                </a:lnTo>
                <a:lnTo>
                  <a:pt x="20162" y="9601"/>
                </a:lnTo>
                <a:lnTo>
                  <a:pt x="19202" y="6720"/>
                </a:lnTo>
                <a:lnTo>
                  <a:pt x="16322" y="3840"/>
                </a:lnTo>
                <a:lnTo>
                  <a:pt x="14401" y="1920"/>
                </a:lnTo>
                <a:lnTo>
                  <a:pt x="11521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2880"/>
                </a:lnTo>
                <a:lnTo>
                  <a:pt x="960" y="3840"/>
                </a:lnTo>
                <a:lnTo>
                  <a:pt x="0" y="5760"/>
                </a:lnTo>
                <a:lnTo>
                  <a:pt x="0" y="9601"/>
                </a:lnTo>
                <a:lnTo>
                  <a:pt x="960" y="11521"/>
                </a:lnTo>
                <a:lnTo>
                  <a:pt x="1920" y="13441"/>
                </a:lnTo>
                <a:lnTo>
                  <a:pt x="3840" y="14401"/>
                </a:lnTo>
                <a:lnTo>
                  <a:pt x="4800" y="15361"/>
                </a:lnTo>
                <a:lnTo>
                  <a:pt x="7680" y="15361"/>
                </a:lnTo>
                <a:lnTo>
                  <a:pt x="8641" y="14401"/>
                </a:lnTo>
                <a:lnTo>
                  <a:pt x="10561" y="14401"/>
                </a:lnTo>
                <a:lnTo>
                  <a:pt x="10561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1" name="object 721"/>
          <p:cNvSpPr/>
          <p:nvPr/>
        </p:nvSpPr>
        <p:spPr>
          <a:xfrm>
            <a:off x="5486476" y="8281720"/>
            <a:ext cx="103662" cy="62392"/>
          </a:xfrm>
          <a:custGeom>
            <a:avLst/>
            <a:gdLst/>
            <a:ahLst/>
            <a:cxnLst/>
            <a:rect l="l" t="t" r="r" b="b"/>
            <a:pathLst>
              <a:path w="103662" h="62392">
                <a:moveTo>
                  <a:pt x="67193" y="62392"/>
                </a:moveTo>
                <a:lnTo>
                  <a:pt x="67193" y="59512"/>
                </a:lnTo>
                <a:lnTo>
                  <a:pt x="62392" y="59512"/>
                </a:lnTo>
                <a:lnTo>
                  <a:pt x="61432" y="58552"/>
                </a:lnTo>
                <a:lnTo>
                  <a:pt x="59512" y="57591"/>
                </a:lnTo>
                <a:lnTo>
                  <a:pt x="58552" y="57591"/>
                </a:lnTo>
                <a:lnTo>
                  <a:pt x="58552" y="56631"/>
                </a:lnTo>
                <a:lnTo>
                  <a:pt x="57591" y="54726"/>
                </a:lnTo>
                <a:lnTo>
                  <a:pt x="57591" y="16322"/>
                </a:lnTo>
                <a:lnTo>
                  <a:pt x="61432" y="12481"/>
                </a:lnTo>
                <a:lnTo>
                  <a:pt x="64312" y="10561"/>
                </a:lnTo>
                <a:lnTo>
                  <a:pt x="66233" y="9601"/>
                </a:lnTo>
                <a:lnTo>
                  <a:pt x="68153" y="8641"/>
                </a:lnTo>
                <a:lnTo>
                  <a:pt x="71033" y="7680"/>
                </a:lnTo>
                <a:lnTo>
                  <a:pt x="76794" y="7680"/>
                </a:lnTo>
                <a:lnTo>
                  <a:pt x="79674" y="9601"/>
                </a:lnTo>
                <a:lnTo>
                  <a:pt x="81594" y="12481"/>
                </a:lnTo>
                <a:lnTo>
                  <a:pt x="82555" y="14401"/>
                </a:lnTo>
                <a:lnTo>
                  <a:pt x="83515" y="17282"/>
                </a:lnTo>
                <a:lnTo>
                  <a:pt x="83515" y="54726"/>
                </a:lnTo>
                <a:lnTo>
                  <a:pt x="82555" y="56631"/>
                </a:lnTo>
                <a:lnTo>
                  <a:pt x="81594" y="57591"/>
                </a:lnTo>
                <a:lnTo>
                  <a:pt x="80634" y="58552"/>
                </a:lnTo>
                <a:lnTo>
                  <a:pt x="79674" y="59512"/>
                </a:lnTo>
                <a:lnTo>
                  <a:pt x="73913" y="59512"/>
                </a:lnTo>
                <a:lnTo>
                  <a:pt x="73913" y="62392"/>
                </a:lnTo>
                <a:lnTo>
                  <a:pt x="103662" y="62392"/>
                </a:lnTo>
                <a:lnTo>
                  <a:pt x="103662" y="59512"/>
                </a:lnTo>
                <a:lnTo>
                  <a:pt x="98877" y="59512"/>
                </a:lnTo>
                <a:lnTo>
                  <a:pt x="97916" y="58552"/>
                </a:lnTo>
                <a:lnTo>
                  <a:pt x="95996" y="57591"/>
                </a:lnTo>
                <a:lnTo>
                  <a:pt x="95036" y="56631"/>
                </a:lnTo>
                <a:lnTo>
                  <a:pt x="95036" y="54726"/>
                </a:lnTo>
                <a:lnTo>
                  <a:pt x="94076" y="51831"/>
                </a:lnTo>
                <a:lnTo>
                  <a:pt x="94076" y="13441"/>
                </a:lnTo>
                <a:lnTo>
                  <a:pt x="93101" y="10561"/>
                </a:lnTo>
                <a:lnTo>
                  <a:pt x="91196" y="6720"/>
                </a:lnTo>
                <a:lnTo>
                  <a:pt x="89275" y="3840"/>
                </a:lnTo>
                <a:lnTo>
                  <a:pt x="87355" y="2880"/>
                </a:lnTo>
                <a:lnTo>
                  <a:pt x="84475" y="960"/>
                </a:lnTo>
                <a:lnTo>
                  <a:pt x="81594" y="0"/>
                </a:lnTo>
                <a:lnTo>
                  <a:pt x="74874" y="0"/>
                </a:lnTo>
                <a:lnTo>
                  <a:pt x="71993" y="960"/>
                </a:lnTo>
                <a:lnTo>
                  <a:pt x="69113" y="2880"/>
                </a:lnTo>
                <a:lnTo>
                  <a:pt x="65272" y="3840"/>
                </a:lnTo>
                <a:lnTo>
                  <a:pt x="61432" y="7680"/>
                </a:lnTo>
                <a:lnTo>
                  <a:pt x="57591" y="12481"/>
                </a:lnTo>
                <a:lnTo>
                  <a:pt x="56631" y="8641"/>
                </a:lnTo>
                <a:lnTo>
                  <a:pt x="54711" y="5760"/>
                </a:lnTo>
                <a:lnTo>
                  <a:pt x="51831" y="2880"/>
                </a:lnTo>
                <a:lnTo>
                  <a:pt x="48950" y="960"/>
                </a:lnTo>
                <a:lnTo>
                  <a:pt x="46070" y="0"/>
                </a:lnTo>
                <a:lnTo>
                  <a:pt x="37429" y="0"/>
                </a:lnTo>
                <a:lnTo>
                  <a:pt x="35509" y="960"/>
                </a:lnTo>
                <a:lnTo>
                  <a:pt x="32628" y="1920"/>
                </a:lnTo>
                <a:lnTo>
                  <a:pt x="30708" y="3840"/>
                </a:lnTo>
                <a:lnTo>
                  <a:pt x="28788" y="4800"/>
                </a:lnTo>
                <a:lnTo>
                  <a:pt x="27828" y="5760"/>
                </a:lnTo>
                <a:lnTo>
                  <a:pt x="24947" y="8641"/>
                </a:lnTo>
                <a:lnTo>
                  <a:pt x="21107" y="12481"/>
                </a:lnTo>
                <a:lnTo>
                  <a:pt x="21107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9601"/>
                </a:lnTo>
                <a:lnTo>
                  <a:pt x="2865" y="8641"/>
                </a:lnTo>
                <a:lnTo>
                  <a:pt x="7680" y="8641"/>
                </a:lnTo>
                <a:lnTo>
                  <a:pt x="7680" y="9601"/>
                </a:lnTo>
                <a:lnTo>
                  <a:pt x="8625" y="10561"/>
                </a:lnTo>
                <a:lnTo>
                  <a:pt x="8625" y="11521"/>
                </a:lnTo>
                <a:lnTo>
                  <a:pt x="9585" y="12481"/>
                </a:lnTo>
                <a:lnTo>
                  <a:pt x="9585" y="54726"/>
                </a:lnTo>
                <a:lnTo>
                  <a:pt x="8625" y="55671"/>
                </a:lnTo>
                <a:lnTo>
                  <a:pt x="8625" y="57591"/>
                </a:lnTo>
                <a:lnTo>
                  <a:pt x="7680" y="58552"/>
                </a:lnTo>
                <a:lnTo>
                  <a:pt x="6705" y="58552"/>
                </a:lnTo>
                <a:lnTo>
                  <a:pt x="5745" y="59512"/>
                </a:lnTo>
                <a:lnTo>
                  <a:pt x="960" y="59512"/>
                </a:lnTo>
                <a:lnTo>
                  <a:pt x="960" y="62392"/>
                </a:lnTo>
                <a:lnTo>
                  <a:pt x="30708" y="62392"/>
                </a:lnTo>
                <a:lnTo>
                  <a:pt x="30708" y="59512"/>
                </a:lnTo>
                <a:lnTo>
                  <a:pt x="24947" y="59512"/>
                </a:lnTo>
                <a:lnTo>
                  <a:pt x="23987" y="58552"/>
                </a:lnTo>
                <a:lnTo>
                  <a:pt x="23027" y="58552"/>
                </a:lnTo>
                <a:lnTo>
                  <a:pt x="22082" y="57591"/>
                </a:lnTo>
                <a:lnTo>
                  <a:pt x="22082" y="56631"/>
                </a:lnTo>
                <a:lnTo>
                  <a:pt x="21107" y="54726"/>
                </a:lnTo>
                <a:lnTo>
                  <a:pt x="21107" y="16322"/>
                </a:lnTo>
                <a:lnTo>
                  <a:pt x="23027" y="13441"/>
                </a:lnTo>
                <a:lnTo>
                  <a:pt x="25907" y="11521"/>
                </a:lnTo>
                <a:lnTo>
                  <a:pt x="29748" y="9601"/>
                </a:lnTo>
                <a:lnTo>
                  <a:pt x="31668" y="8641"/>
                </a:lnTo>
                <a:lnTo>
                  <a:pt x="33588" y="7680"/>
                </a:lnTo>
                <a:lnTo>
                  <a:pt x="40309" y="7680"/>
                </a:lnTo>
                <a:lnTo>
                  <a:pt x="42230" y="8641"/>
                </a:lnTo>
                <a:lnTo>
                  <a:pt x="44150" y="11521"/>
                </a:lnTo>
                <a:lnTo>
                  <a:pt x="46070" y="14401"/>
                </a:lnTo>
                <a:lnTo>
                  <a:pt x="47030" y="17282"/>
                </a:lnTo>
                <a:lnTo>
                  <a:pt x="47030" y="54726"/>
                </a:lnTo>
                <a:lnTo>
                  <a:pt x="46070" y="54726"/>
                </a:lnTo>
                <a:lnTo>
                  <a:pt x="46070" y="56631"/>
                </a:lnTo>
                <a:lnTo>
                  <a:pt x="45110" y="57591"/>
                </a:lnTo>
                <a:lnTo>
                  <a:pt x="44150" y="58552"/>
                </a:lnTo>
                <a:lnTo>
                  <a:pt x="42230" y="59512"/>
                </a:lnTo>
                <a:lnTo>
                  <a:pt x="36469" y="59512"/>
                </a:lnTo>
                <a:lnTo>
                  <a:pt x="36469" y="62392"/>
                </a:lnTo>
                <a:lnTo>
                  <a:pt x="67193" y="62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2" name="object 722"/>
          <p:cNvSpPr/>
          <p:nvPr/>
        </p:nvSpPr>
        <p:spPr>
          <a:xfrm>
            <a:off x="5593979" y="8250036"/>
            <a:ext cx="36484" cy="122880"/>
          </a:xfrm>
          <a:custGeom>
            <a:avLst/>
            <a:gdLst/>
            <a:ahLst/>
            <a:cxnLst/>
            <a:rect l="l" t="t" r="r" b="b"/>
            <a:pathLst>
              <a:path w="36484" h="122880">
                <a:moveTo>
                  <a:pt x="17930" y="109433"/>
                </a:moveTo>
                <a:lnTo>
                  <a:pt x="25923" y="98877"/>
                </a:lnTo>
                <a:lnTo>
                  <a:pt x="31837" y="86544"/>
                </a:lnTo>
                <a:lnTo>
                  <a:pt x="35289" y="74305"/>
                </a:lnTo>
                <a:lnTo>
                  <a:pt x="36484" y="61447"/>
                </a:lnTo>
                <a:lnTo>
                  <a:pt x="36451" y="59270"/>
                </a:lnTo>
                <a:lnTo>
                  <a:pt x="34816" y="46633"/>
                </a:lnTo>
                <a:lnTo>
                  <a:pt x="30723" y="34564"/>
                </a:lnTo>
                <a:lnTo>
                  <a:pt x="24105" y="21573"/>
                </a:lnTo>
                <a:lnTo>
                  <a:pt x="16322" y="11521"/>
                </a:lnTo>
                <a:lnTo>
                  <a:pt x="11521" y="6720"/>
                </a:lnTo>
                <a:lnTo>
                  <a:pt x="5775" y="2880"/>
                </a:lnTo>
                <a:lnTo>
                  <a:pt x="0" y="0"/>
                </a:lnTo>
                <a:lnTo>
                  <a:pt x="0" y="2880"/>
                </a:lnTo>
                <a:lnTo>
                  <a:pt x="3840" y="5760"/>
                </a:lnTo>
                <a:lnTo>
                  <a:pt x="7680" y="8641"/>
                </a:lnTo>
                <a:lnTo>
                  <a:pt x="10561" y="12481"/>
                </a:lnTo>
                <a:lnTo>
                  <a:pt x="13441" y="16322"/>
                </a:lnTo>
                <a:lnTo>
                  <a:pt x="15361" y="19202"/>
                </a:lnTo>
                <a:lnTo>
                  <a:pt x="17282" y="23042"/>
                </a:lnTo>
                <a:lnTo>
                  <a:pt x="18242" y="26883"/>
                </a:lnTo>
                <a:lnTo>
                  <a:pt x="20162" y="31683"/>
                </a:lnTo>
                <a:lnTo>
                  <a:pt x="21122" y="37444"/>
                </a:lnTo>
                <a:lnTo>
                  <a:pt x="21188" y="37972"/>
                </a:lnTo>
                <a:lnTo>
                  <a:pt x="22467" y="49982"/>
                </a:lnTo>
                <a:lnTo>
                  <a:pt x="23042" y="63367"/>
                </a:lnTo>
                <a:lnTo>
                  <a:pt x="23042" y="72009"/>
                </a:lnTo>
                <a:lnTo>
                  <a:pt x="22082" y="80634"/>
                </a:lnTo>
                <a:lnTo>
                  <a:pt x="21122" y="88315"/>
                </a:lnTo>
                <a:lnTo>
                  <a:pt x="19202" y="95996"/>
                </a:lnTo>
                <a:lnTo>
                  <a:pt x="16322" y="102717"/>
                </a:lnTo>
                <a:lnTo>
                  <a:pt x="12496" y="107518"/>
                </a:lnTo>
                <a:lnTo>
                  <a:pt x="9601" y="113278"/>
                </a:lnTo>
                <a:lnTo>
                  <a:pt x="4815" y="117119"/>
                </a:lnTo>
                <a:lnTo>
                  <a:pt x="0" y="119999"/>
                </a:lnTo>
                <a:lnTo>
                  <a:pt x="0" y="122880"/>
                </a:lnTo>
                <a:lnTo>
                  <a:pt x="8449" y="117965"/>
                </a:lnTo>
                <a:lnTo>
                  <a:pt x="17930" y="1094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3" name="object 723"/>
          <p:cNvSpPr/>
          <p:nvPr/>
        </p:nvSpPr>
        <p:spPr>
          <a:xfrm>
            <a:off x="5095768" y="8399800"/>
            <a:ext cx="182305" cy="301430"/>
          </a:xfrm>
          <a:custGeom>
            <a:avLst/>
            <a:gdLst/>
            <a:ahLst/>
            <a:cxnLst/>
            <a:rect l="l" t="t" r="r" b="b"/>
            <a:pathLst>
              <a:path w="182305" h="301430">
                <a:moveTo>
                  <a:pt x="168267" y="125930"/>
                </a:moveTo>
                <a:lnTo>
                  <a:pt x="172522" y="113901"/>
                </a:lnTo>
                <a:lnTo>
                  <a:pt x="175898" y="101615"/>
                </a:lnTo>
                <a:lnTo>
                  <a:pt x="178472" y="89120"/>
                </a:lnTo>
                <a:lnTo>
                  <a:pt x="180322" y="76466"/>
                </a:lnTo>
                <a:lnTo>
                  <a:pt x="181526" y="63699"/>
                </a:lnTo>
                <a:lnTo>
                  <a:pt x="182160" y="50870"/>
                </a:lnTo>
                <a:lnTo>
                  <a:pt x="182305" y="38024"/>
                </a:lnTo>
                <a:lnTo>
                  <a:pt x="182036" y="25212"/>
                </a:lnTo>
                <a:lnTo>
                  <a:pt x="181432" y="12481"/>
                </a:lnTo>
                <a:lnTo>
                  <a:pt x="180472" y="6720"/>
                </a:lnTo>
                <a:lnTo>
                  <a:pt x="179511" y="0"/>
                </a:lnTo>
                <a:lnTo>
                  <a:pt x="172791" y="0"/>
                </a:lnTo>
                <a:lnTo>
                  <a:pt x="172791" y="6720"/>
                </a:lnTo>
                <a:lnTo>
                  <a:pt x="173751" y="12481"/>
                </a:lnTo>
                <a:lnTo>
                  <a:pt x="173783" y="13104"/>
                </a:lnTo>
                <a:lnTo>
                  <a:pt x="174354" y="26561"/>
                </a:lnTo>
                <a:lnTo>
                  <a:pt x="174598" y="39726"/>
                </a:lnTo>
                <a:lnTo>
                  <a:pt x="174427" y="52620"/>
                </a:lnTo>
                <a:lnTo>
                  <a:pt x="173758" y="65268"/>
                </a:lnTo>
                <a:lnTo>
                  <a:pt x="172503" y="77691"/>
                </a:lnTo>
                <a:lnTo>
                  <a:pt x="170578" y="89913"/>
                </a:lnTo>
                <a:lnTo>
                  <a:pt x="167897" y="101957"/>
                </a:lnTo>
                <a:lnTo>
                  <a:pt x="164374" y="113846"/>
                </a:lnTo>
                <a:lnTo>
                  <a:pt x="159923" y="125603"/>
                </a:lnTo>
                <a:lnTo>
                  <a:pt x="154458" y="137251"/>
                </a:lnTo>
                <a:lnTo>
                  <a:pt x="147895" y="148812"/>
                </a:lnTo>
                <a:lnTo>
                  <a:pt x="140147" y="160311"/>
                </a:lnTo>
                <a:lnTo>
                  <a:pt x="127665" y="175669"/>
                </a:lnTo>
                <a:lnTo>
                  <a:pt x="126902" y="176740"/>
                </a:lnTo>
                <a:lnTo>
                  <a:pt x="118080" y="189384"/>
                </a:lnTo>
                <a:lnTo>
                  <a:pt x="110258" y="200902"/>
                </a:lnTo>
                <a:lnTo>
                  <a:pt x="103118" y="211423"/>
                </a:lnTo>
                <a:lnTo>
                  <a:pt x="96344" y="221073"/>
                </a:lnTo>
                <a:lnTo>
                  <a:pt x="89618" y="229981"/>
                </a:lnTo>
                <a:lnTo>
                  <a:pt x="82624" y="238272"/>
                </a:lnTo>
                <a:lnTo>
                  <a:pt x="75045" y="246075"/>
                </a:lnTo>
                <a:lnTo>
                  <a:pt x="66563" y="253518"/>
                </a:lnTo>
                <a:lnTo>
                  <a:pt x="56863" y="260726"/>
                </a:lnTo>
                <a:lnTo>
                  <a:pt x="45628" y="267829"/>
                </a:lnTo>
                <a:lnTo>
                  <a:pt x="32539" y="274952"/>
                </a:lnTo>
                <a:lnTo>
                  <a:pt x="17554" y="282095"/>
                </a:lnTo>
                <a:lnTo>
                  <a:pt x="17282" y="282224"/>
                </a:lnTo>
                <a:lnTo>
                  <a:pt x="34549" y="247666"/>
                </a:lnTo>
                <a:lnTo>
                  <a:pt x="0" y="293744"/>
                </a:lnTo>
                <a:lnTo>
                  <a:pt x="57591" y="301430"/>
                </a:lnTo>
                <a:lnTo>
                  <a:pt x="59512" y="301430"/>
                </a:lnTo>
                <a:lnTo>
                  <a:pt x="61432" y="300465"/>
                </a:lnTo>
                <a:lnTo>
                  <a:pt x="61432" y="298548"/>
                </a:lnTo>
                <a:lnTo>
                  <a:pt x="62392" y="296625"/>
                </a:lnTo>
                <a:lnTo>
                  <a:pt x="60472" y="294709"/>
                </a:lnTo>
                <a:lnTo>
                  <a:pt x="58552" y="293744"/>
                </a:lnTo>
                <a:lnTo>
                  <a:pt x="20473" y="288811"/>
                </a:lnTo>
                <a:lnTo>
                  <a:pt x="20147" y="288945"/>
                </a:lnTo>
                <a:lnTo>
                  <a:pt x="7665" y="294709"/>
                </a:lnTo>
                <a:lnTo>
                  <a:pt x="4785" y="287987"/>
                </a:lnTo>
                <a:lnTo>
                  <a:pt x="8625" y="286065"/>
                </a:lnTo>
                <a:lnTo>
                  <a:pt x="13253" y="287876"/>
                </a:lnTo>
                <a:lnTo>
                  <a:pt x="20473" y="288811"/>
                </a:lnTo>
                <a:lnTo>
                  <a:pt x="36394" y="281667"/>
                </a:lnTo>
                <a:lnTo>
                  <a:pt x="48823" y="274961"/>
                </a:lnTo>
                <a:lnTo>
                  <a:pt x="59888" y="267883"/>
                </a:lnTo>
                <a:lnTo>
                  <a:pt x="69793" y="260416"/>
                </a:lnTo>
                <a:lnTo>
                  <a:pt x="78741" y="252543"/>
                </a:lnTo>
                <a:lnTo>
                  <a:pt x="86933" y="244245"/>
                </a:lnTo>
                <a:lnTo>
                  <a:pt x="94572" y="235505"/>
                </a:lnTo>
                <a:lnTo>
                  <a:pt x="101861" y="226305"/>
                </a:lnTo>
                <a:lnTo>
                  <a:pt x="109003" y="216628"/>
                </a:lnTo>
                <a:lnTo>
                  <a:pt x="116199" y="206456"/>
                </a:lnTo>
                <a:lnTo>
                  <a:pt x="123654" y="195770"/>
                </a:lnTo>
                <a:lnTo>
                  <a:pt x="131569" y="184554"/>
                </a:lnTo>
                <a:lnTo>
                  <a:pt x="140147" y="172789"/>
                </a:lnTo>
                <a:lnTo>
                  <a:pt x="145907" y="164151"/>
                </a:lnTo>
                <a:lnTo>
                  <a:pt x="152628" y="155513"/>
                </a:lnTo>
                <a:lnTo>
                  <a:pt x="156806" y="149027"/>
                </a:lnTo>
                <a:lnTo>
                  <a:pt x="163054" y="137655"/>
                </a:lnTo>
                <a:lnTo>
                  <a:pt x="168267" y="125930"/>
                </a:lnTo>
                <a:close/>
              </a:path>
              <a:path w="182305" h="301430">
                <a:moveTo>
                  <a:pt x="6720" y="287030"/>
                </a:moveTo>
                <a:lnTo>
                  <a:pt x="13253" y="287876"/>
                </a:lnTo>
                <a:lnTo>
                  <a:pt x="8625" y="286065"/>
                </a:lnTo>
                <a:lnTo>
                  <a:pt x="4785" y="287987"/>
                </a:lnTo>
                <a:lnTo>
                  <a:pt x="7665" y="294709"/>
                </a:lnTo>
                <a:lnTo>
                  <a:pt x="9601" y="292786"/>
                </a:lnTo>
                <a:lnTo>
                  <a:pt x="13253" y="287876"/>
                </a:lnTo>
                <a:lnTo>
                  <a:pt x="6720" y="287030"/>
                </a:lnTo>
                <a:close/>
              </a:path>
              <a:path w="182305" h="301430">
                <a:moveTo>
                  <a:pt x="40309" y="251507"/>
                </a:moveTo>
                <a:lnTo>
                  <a:pt x="42230" y="249590"/>
                </a:lnTo>
                <a:lnTo>
                  <a:pt x="41269" y="247666"/>
                </a:lnTo>
                <a:lnTo>
                  <a:pt x="39349" y="246708"/>
                </a:lnTo>
                <a:lnTo>
                  <a:pt x="38389" y="244786"/>
                </a:lnTo>
                <a:lnTo>
                  <a:pt x="35509" y="245751"/>
                </a:lnTo>
                <a:lnTo>
                  <a:pt x="34549" y="247666"/>
                </a:lnTo>
                <a:lnTo>
                  <a:pt x="17282" y="282224"/>
                </a:lnTo>
                <a:lnTo>
                  <a:pt x="17554" y="282095"/>
                </a:lnTo>
                <a:lnTo>
                  <a:pt x="40309" y="251507"/>
                </a:lnTo>
                <a:close/>
              </a:path>
              <a:path w="182305" h="301430">
                <a:moveTo>
                  <a:pt x="20147" y="288945"/>
                </a:moveTo>
                <a:lnTo>
                  <a:pt x="20473" y="288811"/>
                </a:lnTo>
                <a:lnTo>
                  <a:pt x="13253" y="287876"/>
                </a:lnTo>
                <a:lnTo>
                  <a:pt x="9601" y="292786"/>
                </a:lnTo>
                <a:lnTo>
                  <a:pt x="7665" y="294709"/>
                </a:lnTo>
                <a:lnTo>
                  <a:pt x="20147" y="2889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4" name="object 724"/>
          <p:cNvSpPr/>
          <p:nvPr/>
        </p:nvSpPr>
        <p:spPr>
          <a:xfrm>
            <a:off x="2718876" y="9049696"/>
            <a:ext cx="49910" cy="95999"/>
          </a:xfrm>
          <a:custGeom>
            <a:avLst/>
            <a:gdLst/>
            <a:ahLst/>
            <a:cxnLst/>
            <a:rect l="l" t="t" r="r" b="b"/>
            <a:pathLst>
              <a:path w="49910" h="95999">
                <a:moveTo>
                  <a:pt x="12481" y="958"/>
                </a:moveTo>
                <a:lnTo>
                  <a:pt x="8641" y="958"/>
                </a:lnTo>
                <a:lnTo>
                  <a:pt x="7680" y="0"/>
                </a:lnTo>
                <a:lnTo>
                  <a:pt x="5760" y="0"/>
                </a:lnTo>
                <a:lnTo>
                  <a:pt x="4800" y="958"/>
                </a:lnTo>
                <a:lnTo>
                  <a:pt x="960" y="958"/>
                </a:lnTo>
                <a:lnTo>
                  <a:pt x="960" y="1923"/>
                </a:lnTo>
                <a:lnTo>
                  <a:pt x="0" y="1923"/>
                </a:lnTo>
                <a:lnTo>
                  <a:pt x="0" y="92154"/>
                </a:lnTo>
                <a:lnTo>
                  <a:pt x="960" y="94078"/>
                </a:lnTo>
                <a:lnTo>
                  <a:pt x="1920" y="95035"/>
                </a:lnTo>
                <a:lnTo>
                  <a:pt x="2880" y="95035"/>
                </a:lnTo>
                <a:lnTo>
                  <a:pt x="3840" y="95999"/>
                </a:lnTo>
                <a:lnTo>
                  <a:pt x="48005" y="95999"/>
                </a:lnTo>
                <a:lnTo>
                  <a:pt x="48005" y="95035"/>
                </a:lnTo>
                <a:lnTo>
                  <a:pt x="48950" y="95035"/>
                </a:lnTo>
                <a:lnTo>
                  <a:pt x="48950" y="93119"/>
                </a:lnTo>
                <a:lnTo>
                  <a:pt x="49910" y="92154"/>
                </a:lnTo>
                <a:lnTo>
                  <a:pt x="49910" y="88314"/>
                </a:lnTo>
                <a:lnTo>
                  <a:pt x="48950" y="87355"/>
                </a:lnTo>
                <a:lnTo>
                  <a:pt x="48950" y="85440"/>
                </a:lnTo>
                <a:lnTo>
                  <a:pt x="48005" y="85440"/>
                </a:lnTo>
                <a:lnTo>
                  <a:pt x="48005" y="84475"/>
                </a:lnTo>
                <a:lnTo>
                  <a:pt x="12481" y="84475"/>
                </a:lnTo>
                <a:lnTo>
                  <a:pt x="12481" y="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5" name="object 725"/>
          <p:cNvSpPr/>
          <p:nvPr/>
        </p:nvSpPr>
        <p:spPr>
          <a:xfrm>
            <a:off x="2761106" y="9032414"/>
            <a:ext cx="16322" cy="24961"/>
          </a:xfrm>
          <a:custGeom>
            <a:avLst/>
            <a:gdLst/>
            <a:ahLst/>
            <a:cxnLst/>
            <a:rect l="l" t="t" r="r" b="b"/>
            <a:pathLst>
              <a:path w="16322" h="24961">
                <a:moveTo>
                  <a:pt x="6720" y="9602"/>
                </a:moveTo>
                <a:lnTo>
                  <a:pt x="0" y="23044"/>
                </a:lnTo>
                <a:lnTo>
                  <a:pt x="0" y="24961"/>
                </a:lnTo>
                <a:lnTo>
                  <a:pt x="4800" y="24961"/>
                </a:lnTo>
                <a:lnTo>
                  <a:pt x="4800" y="24003"/>
                </a:lnTo>
                <a:lnTo>
                  <a:pt x="5775" y="24003"/>
                </a:lnTo>
                <a:lnTo>
                  <a:pt x="5775" y="23044"/>
                </a:lnTo>
                <a:lnTo>
                  <a:pt x="6720" y="23044"/>
                </a:lnTo>
                <a:lnTo>
                  <a:pt x="13441" y="13443"/>
                </a:lnTo>
                <a:lnTo>
                  <a:pt x="13441" y="12484"/>
                </a:lnTo>
                <a:lnTo>
                  <a:pt x="14401" y="11526"/>
                </a:lnTo>
                <a:lnTo>
                  <a:pt x="14401" y="10561"/>
                </a:lnTo>
                <a:lnTo>
                  <a:pt x="15361" y="9602"/>
                </a:lnTo>
                <a:lnTo>
                  <a:pt x="15361" y="6720"/>
                </a:lnTo>
                <a:lnTo>
                  <a:pt x="16322" y="5762"/>
                </a:lnTo>
                <a:lnTo>
                  <a:pt x="16322" y="1923"/>
                </a:lnTo>
                <a:lnTo>
                  <a:pt x="15361" y="1923"/>
                </a:lnTo>
                <a:lnTo>
                  <a:pt x="15361" y="964"/>
                </a:lnTo>
                <a:lnTo>
                  <a:pt x="14401" y="0"/>
                </a:lnTo>
                <a:lnTo>
                  <a:pt x="7680" y="0"/>
                </a:lnTo>
                <a:lnTo>
                  <a:pt x="7680" y="964"/>
                </a:lnTo>
                <a:lnTo>
                  <a:pt x="6720" y="964"/>
                </a:lnTo>
                <a:lnTo>
                  <a:pt x="6720" y="96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6" name="object 726"/>
          <p:cNvSpPr/>
          <p:nvPr/>
        </p:nvSpPr>
        <p:spPr>
          <a:xfrm>
            <a:off x="2791830" y="9118812"/>
            <a:ext cx="69128" cy="63358"/>
          </a:xfrm>
          <a:custGeom>
            <a:avLst/>
            <a:gdLst/>
            <a:ahLst/>
            <a:cxnLst/>
            <a:rect l="l" t="t" r="r" b="b"/>
            <a:pathLst>
              <a:path w="69128" h="63358">
                <a:moveTo>
                  <a:pt x="16322" y="4803"/>
                </a:moveTo>
                <a:lnTo>
                  <a:pt x="15361" y="3838"/>
                </a:lnTo>
                <a:lnTo>
                  <a:pt x="15361" y="2880"/>
                </a:lnTo>
                <a:lnTo>
                  <a:pt x="14401" y="2880"/>
                </a:lnTo>
                <a:lnTo>
                  <a:pt x="14401" y="1921"/>
                </a:lnTo>
                <a:lnTo>
                  <a:pt x="13441" y="1921"/>
                </a:lnTo>
                <a:lnTo>
                  <a:pt x="13441" y="963"/>
                </a:lnTo>
                <a:lnTo>
                  <a:pt x="11521" y="963"/>
                </a:lnTo>
                <a:lnTo>
                  <a:pt x="10561" y="0"/>
                </a:lnTo>
                <a:lnTo>
                  <a:pt x="2880" y="0"/>
                </a:lnTo>
                <a:lnTo>
                  <a:pt x="1920" y="963"/>
                </a:lnTo>
                <a:lnTo>
                  <a:pt x="960" y="963"/>
                </a:lnTo>
                <a:lnTo>
                  <a:pt x="960" y="1921"/>
                </a:lnTo>
                <a:lnTo>
                  <a:pt x="0" y="2880"/>
                </a:lnTo>
                <a:lnTo>
                  <a:pt x="0" y="62400"/>
                </a:lnTo>
                <a:lnTo>
                  <a:pt x="960" y="63358"/>
                </a:lnTo>
                <a:lnTo>
                  <a:pt x="8641" y="63358"/>
                </a:lnTo>
                <a:lnTo>
                  <a:pt x="8641" y="7679"/>
                </a:lnTo>
                <a:lnTo>
                  <a:pt x="29763" y="62400"/>
                </a:lnTo>
                <a:lnTo>
                  <a:pt x="30723" y="62400"/>
                </a:lnTo>
                <a:lnTo>
                  <a:pt x="30723" y="63358"/>
                </a:lnTo>
                <a:lnTo>
                  <a:pt x="38404" y="63358"/>
                </a:lnTo>
                <a:lnTo>
                  <a:pt x="38404" y="62400"/>
                </a:lnTo>
                <a:lnTo>
                  <a:pt x="60472" y="7679"/>
                </a:lnTo>
                <a:lnTo>
                  <a:pt x="61447" y="7679"/>
                </a:lnTo>
                <a:lnTo>
                  <a:pt x="61447" y="63358"/>
                </a:lnTo>
                <a:lnTo>
                  <a:pt x="69128" y="63358"/>
                </a:lnTo>
                <a:lnTo>
                  <a:pt x="69128" y="1921"/>
                </a:lnTo>
                <a:lnTo>
                  <a:pt x="68153" y="1921"/>
                </a:lnTo>
                <a:lnTo>
                  <a:pt x="68153" y="963"/>
                </a:lnTo>
                <a:lnTo>
                  <a:pt x="67193" y="963"/>
                </a:lnTo>
                <a:lnTo>
                  <a:pt x="66248" y="0"/>
                </a:lnTo>
                <a:lnTo>
                  <a:pt x="58567" y="0"/>
                </a:lnTo>
                <a:lnTo>
                  <a:pt x="58567" y="963"/>
                </a:lnTo>
                <a:lnTo>
                  <a:pt x="56631" y="963"/>
                </a:lnTo>
                <a:lnTo>
                  <a:pt x="56631" y="1921"/>
                </a:lnTo>
                <a:lnTo>
                  <a:pt x="55686" y="1921"/>
                </a:lnTo>
                <a:lnTo>
                  <a:pt x="55686" y="2880"/>
                </a:lnTo>
                <a:lnTo>
                  <a:pt x="54726" y="2880"/>
                </a:lnTo>
                <a:lnTo>
                  <a:pt x="54726" y="3838"/>
                </a:lnTo>
                <a:lnTo>
                  <a:pt x="53766" y="4803"/>
                </a:lnTo>
                <a:lnTo>
                  <a:pt x="53766" y="5762"/>
                </a:lnTo>
                <a:lnTo>
                  <a:pt x="34564" y="50880"/>
                </a:lnTo>
                <a:lnTo>
                  <a:pt x="16322" y="5762"/>
                </a:lnTo>
                <a:lnTo>
                  <a:pt x="16322" y="4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7" name="object 727"/>
          <p:cNvSpPr/>
          <p:nvPr/>
        </p:nvSpPr>
        <p:spPr>
          <a:xfrm>
            <a:off x="1979691" y="8914340"/>
            <a:ext cx="1412118" cy="116156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8" name="object 728"/>
          <p:cNvSpPr/>
          <p:nvPr/>
        </p:nvSpPr>
        <p:spPr>
          <a:xfrm>
            <a:off x="1424833" y="5789645"/>
            <a:ext cx="25920" cy="191993"/>
          </a:xfrm>
          <a:custGeom>
            <a:avLst/>
            <a:gdLst/>
            <a:ahLst/>
            <a:cxnLst/>
            <a:rect l="l" t="t" r="r" b="b"/>
            <a:pathLst>
              <a:path w="25920" h="191993">
                <a:moveTo>
                  <a:pt x="25920" y="3840"/>
                </a:moveTo>
                <a:lnTo>
                  <a:pt x="24961" y="2865"/>
                </a:lnTo>
                <a:lnTo>
                  <a:pt x="24961" y="1904"/>
                </a:lnTo>
                <a:lnTo>
                  <a:pt x="24003" y="1904"/>
                </a:lnTo>
                <a:lnTo>
                  <a:pt x="23044" y="960"/>
                </a:lnTo>
                <a:lnTo>
                  <a:pt x="22079" y="960"/>
                </a:lnTo>
                <a:lnTo>
                  <a:pt x="21121" y="0"/>
                </a:lnTo>
                <a:lnTo>
                  <a:pt x="6720" y="0"/>
                </a:lnTo>
                <a:lnTo>
                  <a:pt x="5762" y="960"/>
                </a:lnTo>
                <a:lnTo>
                  <a:pt x="2880" y="960"/>
                </a:lnTo>
                <a:lnTo>
                  <a:pt x="1921" y="1904"/>
                </a:lnTo>
                <a:lnTo>
                  <a:pt x="964" y="2865"/>
                </a:lnTo>
                <a:lnTo>
                  <a:pt x="0" y="3840"/>
                </a:lnTo>
                <a:lnTo>
                  <a:pt x="0" y="188153"/>
                </a:lnTo>
                <a:lnTo>
                  <a:pt x="964" y="188153"/>
                </a:lnTo>
                <a:lnTo>
                  <a:pt x="964" y="189113"/>
                </a:lnTo>
                <a:lnTo>
                  <a:pt x="1921" y="189113"/>
                </a:lnTo>
                <a:lnTo>
                  <a:pt x="1921" y="190073"/>
                </a:lnTo>
                <a:lnTo>
                  <a:pt x="2880" y="190073"/>
                </a:lnTo>
                <a:lnTo>
                  <a:pt x="3838" y="191018"/>
                </a:lnTo>
                <a:lnTo>
                  <a:pt x="8644" y="191018"/>
                </a:lnTo>
                <a:lnTo>
                  <a:pt x="10559" y="191993"/>
                </a:lnTo>
                <a:lnTo>
                  <a:pt x="15364" y="191993"/>
                </a:lnTo>
                <a:lnTo>
                  <a:pt x="17282" y="191018"/>
                </a:lnTo>
                <a:lnTo>
                  <a:pt x="22079" y="191018"/>
                </a:lnTo>
                <a:lnTo>
                  <a:pt x="23044" y="190073"/>
                </a:lnTo>
                <a:lnTo>
                  <a:pt x="24003" y="190073"/>
                </a:lnTo>
                <a:lnTo>
                  <a:pt x="24961" y="189113"/>
                </a:lnTo>
                <a:lnTo>
                  <a:pt x="25920" y="188153"/>
                </a:lnTo>
                <a:lnTo>
                  <a:pt x="2592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9" name="object 729"/>
          <p:cNvSpPr/>
          <p:nvPr/>
        </p:nvSpPr>
        <p:spPr>
          <a:xfrm>
            <a:off x="1497794" y="5837636"/>
            <a:ext cx="114231" cy="144002"/>
          </a:xfrm>
          <a:custGeom>
            <a:avLst/>
            <a:gdLst/>
            <a:ahLst/>
            <a:cxnLst/>
            <a:rect l="l" t="t" r="r" b="b"/>
            <a:pathLst>
              <a:path w="114231" h="144002">
                <a:moveTo>
                  <a:pt x="92148" y="142082"/>
                </a:moveTo>
                <a:lnTo>
                  <a:pt x="93124" y="143027"/>
                </a:lnTo>
                <a:lnTo>
                  <a:pt x="95989" y="143027"/>
                </a:lnTo>
                <a:lnTo>
                  <a:pt x="97909" y="144002"/>
                </a:lnTo>
                <a:lnTo>
                  <a:pt x="104630" y="144002"/>
                </a:lnTo>
                <a:lnTo>
                  <a:pt x="106550" y="143027"/>
                </a:lnTo>
                <a:lnTo>
                  <a:pt x="111351" y="143027"/>
                </a:lnTo>
                <a:lnTo>
                  <a:pt x="112311" y="142082"/>
                </a:lnTo>
                <a:lnTo>
                  <a:pt x="113271" y="141122"/>
                </a:lnTo>
                <a:lnTo>
                  <a:pt x="114231" y="141122"/>
                </a:lnTo>
                <a:lnTo>
                  <a:pt x="114231" y="48950"/>
                </a:lnTo>
                <a:lnTo>
                  <a:pt x="113271" y="41269"/>
                </a:lnTo>
                <a:lnTo>
                  <a:pt x="112311" y="34549"/>
                </a:lnTo>
                <a:lnTo>
                  <a:pt x="110390" y="27843"/>
                </a:lnTo>
                <a:lnTo>
                  <a:pt x="107510" y="22082"/>
                </a:lnTo>
                <a:lnTo>
                  <a:pt x="103670" y="16322"/>
                </a:lnTo>
                <a:lnTo>
                  <a:pt x="99829" y="11521"/>
                </a:lnTo>
                <a:lnTo>
                  <a:pt x="95029" y="7680"/>
                </a:lnTo>
                <a:lnTo>
                  <a:pt x="89283" y="4800"/>
                </a:lnTo>
                <a:lnTo>
                  <a:pt x="83522" y="1920"/>
                </a:lnTo>
                <a:lnTo>
                  <a:pt x="75841" y="0"/>
                </a:lnTo>
                <a:lnTo>
                  <a:pt x="59519" y="0"/>
                </a:lnTo>
                <a:lnTo>
                  <a:pt x="51838" y="1920"/>
                </a:lnTo>
                <a:lnTo>
                  <a:pt x="44157" y="5760"/>
                </a:lnTo>
                <a:lnTo>
                  <a:pt x="32210" y="14518"/>
                </a:lnTo>
                <a:lnTo>
                  <a:pt x="22079" y="24003"/>
                </a:lnTo>
                <a:lnTo>
                  <a:pt x="22079" y="4800"/>
                </a:lnTo>
                <a:lnTo>
                  <a:pt x="21115" y="4800"/>
                </a:lnTo>
                <a:lnTo>
                  <a:pt x="21115" y="3840"/>
                </a:lnTo>
                <a:lnTo>
                  <a:pt x="20156" y="3840"/>
                </a:lnTo>
                <a:lnTo>
                  <a:pt x="19197" y="2880"/>
                </a:lnTo>
                <a:lnTo>
                  <a:pt x="16317" y="2880"/>
                </a:lnTo>
                <a:lnTo>
                  <a:pt x="15358" y="1920"/>
                </a:lnTo>
                <a:lnTo>
                  <a:pt x="8638" y="1920"/>
                </a:lnTo>
                <a:lnTo>
                  <a:pt x="7679" y="2880"/>
                </a:lnTo>
                <a:lnTo>
                  <a:pt x="3838" y="2880"/>
                </a:lnTo>
                <a:lnTo>
                  <a:pt x="2880" y="3840"/>
                </a:lnTo>
                <a:lnTo>
                  <a:pt x="1917" y="3840"/>
                </a:lnTo>
                <a:lnTo>
                  <a:pt x="958" y="4800"/>
                </a:lnTo>
                <a:lnTo>
                  <a:pt x="958" y="5760"/>
                </a:lnTo>
                <a:lnTo>
                  <a:pt x="0" y="5760"/>
                </a:lnTo>
                <a:lnTo>
                  <a:pt x="0" y="140162"/>
                </a:lnTo>
                <a:lnTo>
                  <a:pt x="958" y="140162"/>
                </a:lnTo>
                <a:lnTo>
                  <a:pt x="958" y="142082"/>
                </a:lnTo>
                <a:lnTo>
                  <a:pt x="2880" y="142082"/>
                </a:lnTo>
                <a:lnTo>
                  <a:pt x="3838" y="143027"/>
                </a:lnTo>
                <a:lnTo>
                  <a:pt x="6720" y="143027"/>
                </a:lnTo>
                <a:lnTo>
                  <a:pt x="8638" y="144002"/>
                </a:lnTo>
                <a:lnTo>
                  <a:pt x="15358" y="144002"/>
                </a:lnTo>
                <a:lnTo>
                  <a:pt x="17276" y="143027"/>
                </a:lnTo>
                <a:lnTo>
                  <a:pt x="21115" y="143027"/>
                </a:lnTo>
                <a:lnTo>
                  <a:pt x="22079" y="142082"/>
                </a:lnTo>
                <a:lnTo>
                  <a:pt x="23038" y="142082"/>
                </a:lnTo>
                <a:lnTo>
                  <a:pt x="23996" y="141122"/>
                </a:lnTo>
                <a:lnTo>
                  <a:pt x="24955" y="140162"/>
                </a:lnTo>
                <a:lnTo>
                  <a:pt x="24955" y="47045"/>
                </a:lnTo>
                <a:lnTo>
                  <a:pt x="26247" y="45393"/>
                </a:lnTo>
                <a:lnTo>
                  <a:pt x="35162" y="35023"/>
                </a:lnTo>
                <a:lnTo>
                  <a:pt x="44157" y="27843"/>
                </a:lnTo>
                <a:lnTo>
                  <a:pt x="49918" y="23042"/>
                </a:lnTo>
                <a:lnTo>
                  <a:pt x="55679" y="21122"/>
                </a:lnTo>
                <a:lnTo>
                  <a:pt x="67200" y="21122"/>
                </a:lnTo>
                <a:lnTo>
                  <a:pt x="71041" y="22082"/>
                </a:lnTo>
                <a:lnTo>
                  <a:pt x="73906" y="24003"/>
                </a:lnTo>
                <a:lnTo>
                  <a:pt x="77746" y="25923"/>
                </a:lnTo>
                <a:lnTo>
                  <a:pt x="80627" y="28803"/>
                </a:lnTo>
                <a:lnTo>
                  <a:pt x="83522" y="31683"/>
                </a:lnTo>
                <a:lnTo>
                  <a:pt x="85427" y="34549"/>
                </a:lnTo>
                <a:lnTo>
                  <a:pt x="87363" y="39364"/>
                </a:lnTo>
                <a:lnTo>
                  <a:pt x="88308" y="43205"/>
                </a:lnTo>
                <a:lnTo>
                  <a:pt x="89283" y="47990"/>
                </a:lnTo>
                <a:lnTo>
                  <a:pt x="90243" y="53766"/>
                </a:lnTo>
                <a:lnTo>
                  <a:pt x="90243" y="140162"/>
                </a:lnTo>
                <a:lnTo>
                  <a:pt x="91188" y="141122"/>
                </a:lnTo>
                <a:lnTo>
                  <a:pt x="91188" y="142082"/>
                </a:lnTo>
                <a:lnTo>
                  <a:pt x="92148" y="14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0" name="object 730"/>
          <p:cNvSpPr/>
          <p:nvPr/>
        </p:nvSpPr>
        <p:spPr>
          <a:xfrm>
            <a:off x="1674434" y="5928832"/>
            <a:ext cx="2865" cy="49062"/>
          </a:xfrm>
          <a:custGeom>
            <a:avLst/>
            <a:gdLst/>
            <a:ahLst/>
            <a:cxnLst/>
            <a:rect l="l" t="t" r="r" b="b"/>
            <a:pathLst>
              <a:path w="2865" h="49062">
                <a:moveTo>
                  <a:pt x="1905" y="48966"/>
                </a:moveTo>
                <a:lnTo>
                  <a:pt x="2099" y="49062"/>
                </a:lnTo>
                <a:lnTo>
                  <a:pt x="2865" y="12481"/>
                </a:lnTo>
                <a:lnTo>
                  <a:pt x="960" y="6720"/>
                </a:lnTo>
                <a:lnTo>
                  <a:pt x="0" y="0"/>
                </a:lnTo>
                <a:lnTo>
                  <a:pt x="1905" y="489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1" name="object 731"/>
          <p:cNvSpPr/>
          <p:nvPr/>
        </p:nvSpPr>
        <p:spPr>
          <a:xfrm>
            <a:off x="1647550" y="5776203"/>
            <a:ext cx="121919" cy="207340"/>
          </a:xfrm>
          <a:custGeom>
            <a:avLst/>
            <a:gdLst/>
            <a:ahLst/>
            <a:cxnLst/>
            <a:rect l="l" t="t" r="r" b="b"/>
            <a:pathLst>
              <a:path w="121919" h="207340">
                <a:moveTo>
                  <a:pt x="121919" y="3840"/>
                </a:moveTo>
                <a:lnTo>
                  <a:pt x="120959" y="2880"/>
                </a:lnTo>
                <a:lnTo>
                  <a:pt x="120959" y="1920"/>
                </a:lnTo>
                <a:lnTo>
                  <a:pt x="119039" y="1920"/>
                </a:lnTo>
                <a:lnTo>
                  <a:pt x="118079" y="960"/>
                </a:lnTo>
                <a:lnTo>
                  <a:pt x="116159" y="960"/>
                </a:lnTo>
                <a:lnTo>
                  <a:pt x="114239" y="0"/>
                </a:lnTo>
                <a:lnTo>
                  <a:pt x="105597" y="0"/>
                </a:lnTo>
                <a:lnTo>
                  <a:pt x="103677" y="960"/>
                </a:lnTo>
                <a:lnTo>
                  <a:pt x="100797" y="960"/>
                </a:lnTo>
                <a:lnTo>
                  <a:pt x="99837" y="1920"/>
                </a:lnTo>
                <a:lnTo>
                  <a:pt x="98877" y="1920"/>
                </a:lnTo>
                <a:lnTo>
                  <a:pt x="97917" y="2880"/>
                </a:lnTo>
                <a:lnTo>
                  <a:pt x="97917" y="81594"/>
                </a:lnTo>
                <a:lnTo>
                  <a:pt x="91196" y="74874"/>
                </a:lnTo>
                <a:lnTo>
                  <a:pt x="85435" y="70073"/>
                </a:lnTo>
                <a:lnTo>
                  <a:pt x="78714" y="67193"/>
                </a:lnTo>
                <a:lnTo>
                  <a:pt x="71993" y="63352"/>
                </a:lnTo>
                <a:lnTo>
                  <a:pt x="65272" y="61432"/>
                </a:lnTo>
                <a:lnTo>
                  <a:pt x="57345" y="61432"/>
                </a:lnTo>
                <a:lnTo>
                  <a:pt x="43922" y="62897"/>
                </a:lnTo>
                <a:lnTo>
                  <a:pt x="32628" y="67193"/>
                </a:lnTo>
                <a:lnTo>
                  <a:pt x="25907" y="71033"/>
                </a:lnTo>
                <a:lnTo>
                  <a:pt x="19202" y="75834"/>
                </a:lnTo>
                <a:lnTo>
                  <a:pt x="14401" y="81594"/>
                </a:lnTo>
                <a:lnTo>
                  <a:pt x="8243" y="92884"/>
                </a:lnTo>
                <a:lnTo>
                  <a:pt x="3840" y="105597"/>
                </a:lnTo>
                <a:lnTo>
                  <a:pt x="2818" y="110417"/>
                </a:lnTo>
                <a:lnTo>
                  <a:pt x="837" y="122674"/>
                </a:lnTo>
                <a:lnTo>
                  <a:pt x="0" y="136306"/>
                </a:lnTo>
                <a:lnTo>
                  <a:pt x="10" y="138040"/>
                </a:lnTo>
                <a:lnTo>
                  <a:pt x="809" y="150913"/>
                </a:lnTo>
                <a:lnTo>
                  <a:pt x="2880" y="163189"/>
                </a:lnTo>
                <a:lnTo>
                  <a:pt x="4800" y="171831"/>
                </a:lnTo>
                <a:lnTo>
                  <a:pt x="8641" y="179511"/>
                </a:lnTo>
                <a:lnTo>
                  <a:pt x="12481" y="186232"/>
                </a:lnTo>
                <a:lnTo>
                  <a:pt x="17282" y="192953"/>
                </a:lnTo>
                <a:lnTo>
                  <a:pt x="22067" y="197754"/>
                </a:lnTo>
                <a:lnTo>
                  <a:pt x="28788" y="201594"/>
                </a:lnTo>
                <a:lnTo>
                  <a:pt x="26883" y="152628"/>
                </a:lnTo>
                <a:lnTo>
                  <a:pt x="25907" y="146867"/>
                </a:lnTo>
                <a:lnTo>
                  <a:pt x="24963" y="140147"/>
                </a:lnTo>
                <a:lnTo>
                  <a:pt x="24963" y="126705"/>
                </a:lnTo>
                <a:lnTo>
                  <a:pt x="25907" y="120944"/>
                </a:lnTo>
                <a:lnTo>
                  <a:pt x="26883" y="115199"/>
                </a:lnTo>
                <a:lnTo>
                  <a:pt x="28788" y="108478"/>
                </a:lnTo>
                <a:lnTo>
                  <a:pt x="30723" y="103677"/>
                </a:lnTo>
                <a:lnTo>
                  <a:pt x="32628" y="98877"/>
                </a:lnTo>
                <a:lnTo>
                  <a:pt x="35524" y="94076"/>
                </a:lnTo>
                <a:lnTo>
                  <a:pt x="39349" y="90236"/>
                </a:lnTo>
                <a:lnTo>
                  <a:pt x="43190" y="87355"/>
                </a:lnTo>
                <a:lnTo>
                  <a:pt x="47990" y="84475"/>
                </a:lnTo>
                <a:lnTo>
                  <a:pt x="52791" y="82555"/>
                </a:lnTo>
                <a:lnTo>
                  <a:pt x="66233" y="82555"/>
                </a:lnTo>
                <a:lnTo>
                  <a:pt x="71993" y="84475"/>
                </a:lnTo>
                <a:lnTo>
                  <a:pt x="78714" y="89275"/>
                </a:lnTo>
                <a:lnTo>
                  <a:pt x="79428" y="89762"/>
                </a:lnTo>
                <a:lnTo>
                  <a:pt x="88354" y="97343"/>
                </a:lnTo>
                <a:lnTo>
                  <a:pt x="97917" y="107518"/>
                </a:lnTo>
                <a:lnTo>
                  <a:pt x="97917" y="160309"/>
                </a:lnTo>
                <a:lnTo>
                  <a:pt x="94076" y="165110"/>
                </a:lnTo>
                <a:lnTo>
                  <a:pt x="90236" y="168950"/>
                </a:lnTo>
                <a:lnTo>
                  <a:pt x="86395" y="172791"/>
                </a:lnTo>
                <a:lnTo>
                  <a:pt x="83515" y="175671"/>
                </a:lnTo>
                <a:lnTo>
                  <a:pt x="79674" y="178551"/>
                </a:lnTo>
                <a:lnTo>
                  <a:pt x="76794" y="180472"/>
                </a:lnTo>
                <a:lnTo>
                  <a:pt x="73913" y="182392"/>
                </a:lnTo>
                <a:lnTo>
                  <a:pt x="71033" y="184312"/>
                </a:lnTo>
                <a:lnTo>
                  <a:pt x="67193" y="185272"/>
                </a:lnTo>
                <a:lnTo>
                  <a:pt x="64312" y="185272"/>
                </a:lnTo>
                <a:lnTo>
                  <a:pt x="61432" y="186232"/>
                </a:lnTo>
                <a:lnTo>
                  <a:pt x="51831" y="186232"/>
                </a:lnTo>
                <a:lnTo>
                  <a:pt x="47030" y="184312"/>
                </a:lnTo>
                <a:lnTo>
                  <a:pt x="42245" y="181432"/>
                </a:lnTo>
                <a:lnTo>
                  <a:pt x="38404" y="178551"/>
                </a:lnTo>
                <a:lnTo>
                  <a:pt x="34564" y="174711"/>
                </a:lnTo>
                <a:lnTo>
                  <a:pt x="32628" y="169910"/>
                </a:lnTo>
                <a:lnTo>
                  <a:pt x="29748" y="165110"/>
                </a:lnTo>
                <a:lnTo>
                  <a:pt x="28982" y="201691"/>
                </a:lnTo>
                <a:lnTo>
                  <a:pt x="40652" y="205931"/>
                </a:lnTo>
                <a:lnTo>
                  <a:pt x="53751" y="207340"/>
                </a:lnTo>
                <a:lnTo>
                  <a:pt x="54253" y="207337"/>
                </a:lnTo>
                <a:lnTo>
                  <a:pt x="67166" y="205356"/>
                </a:lnTo>
                <a:lnTo>
                  <a:pt x="78714" y="200619"/>
                </a:lnTo>
                <a:lnTo>
                  <a:pt x="80854" y="199245"/>
                </a:lnTo>
                <a:lnTo>
                  <a:pt x="90770" y="191888"/>
                </a:lnTo>
                <a:lnTo>
                  <a:pt x="100797" y="183352"/>
                </a:lnTo>
                <a:lnTo>
                  <a:pt x="100797" y="202554"/>
                </a:lnTo>
                <a:lnTo>
                  <a:pt x="101757" y="203514"/>
                </a:lnTo>
                <a:lnTo>
                  <a:pt x="102717" y="203514"/>
                </a:lnTo>
                <a:lnTo>
                  <a:pt x="103677" y="204459"/>
                </a:lnTo>
                <a:lnTo>
                  <a:pt x="106558" y="204459"/>
                </a:lnTo>
                <a:lnTo>
                  <a:pt x="107518" y="205435"/>
                </a:lnTo>
                <a:lnTo>
                  <a:pt x="113278" y="205435"/>
                </a:lnTo>
                <a:lnTo>
                  <a:pt x="115199" y="204459"/>
                </a:lnTo>
                <a:lnTo>
                  <a:pt x="119039" y="204459"/>
                </a:lnTo>
                <a:lnTo>
                  <a:pt x="119984" y="203514"/>
                </a:lnTo>
                <a:lnTo>
                  <a:pt x="120959" y="203514"/>
                </a:lnTo>
                <a:lnTo>
                  <a:pt x="121919" y="202554"/>
                </a:lnTo>
                <a:lnTo>
                  <a:pt x="121919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2" name="object 732"/>
          <p:cNvSpPr/>
          <p:nvPr/>
        </p:nvSpPr>
        <p:spPr>
          <a:xfrm>
            <a:off x="1813620" y="5839556"/>
            <a:ext cx="114239" cy="143987"/>
          </a:xfrm>
          <a:custGeom>
            <a:avLst/>
            <a:gdLst/>
            <a:ahLst/>
            <a:cxnLst/>
            <a:rect l="l" t="t" r="r" b="b"/>
            <a:pathLst>
              <a:path w="114239" h="143987">
                <a:moveTo>
                  <a:pt x="113278" y="2880"/>
                </a:moveTo>
                <a:lnTo>
                  <a:pt x="112318" y="2880"/>
                </a:lnTo>
                <a:lnTo>
                  <a:pt x="112318" y="1920"/>
                </a:lnTo>
                <a:lnTo>
                  <a:pt x="111358" y="1920"/>
                </a:lnTo>
                <a:lnTo>
                  <a:pt x="110398" y="960"/>
                </a:lnTo>
                <a:lnTo>
                  <a:pt x="107518" y="960"/>
                </a:lnTo>
                <a:lnTo>
                  <a:pt x="105597" y="0"/>
                </a:lnTo>
                <a:lnTo>
                  <a:pt x="98877" y="0"/>
                </a:lnTo>
                <a:lnTo>
                  <a:pt x="96956" y="960"/>
                </a:lnTo>
                <a:lnTo>
                  <a:pt x="93116" y="960"/>
                </a:lnTo>
                <a:lnTo>
                  <a:pt x="92156" y="1920"/>
                </a:lnTo>
                <a:lnTo>
                  <a:pt x="91196" y="1920"/>
                </a:lnTo>
                <a:lnTo>
                  <a:pt x="90236" y="2880"/>
                </a:lnTo>
                <a:lnTo>
                  <a:pt x="89275" y="3840"/>
                </a:lnTo>
                <a:lnTo>
                  <a:pt x="89275" y="96956"/>
                </a:lnTo>
                <a:lnTo>
                  <a:pt x="87972" y="98609"/>
                </a:lnTo>
                <a:lnTo>
                  <a:pt x="78687" y="108979"/>
                </a:lnTo>
                <a:lnTo>
                  <a:pt x="70073" y="116159"/>
                </a:lnTo>
                <a:lnTo>
                  <a:pt x="64328" y="120959"/>
                </a:lnTo>
                <a:lnTo>
                  <a:pt x="58552" y="122880"/>
                </a:lnTo>
                <a:lnTo>
                  <a:pt x="47045" y="122880"/>
                </a:lnTo>
                <a:lnTo>
                  <a:pt x="39364" y="119999"/>
                </a:lnTo>
                <a:lnTo>
                  <a:pt x="33604" y="115199"/>
                </a:lnTo>
                <a:lnTo>
                  <a:pt x="30723" y="112318"/>
                </a:lnTo>
                <a:lnTo>
                  <a:pt x="26883" y="104637"/>
                </a:lnTo>
                <a:lnTo>
                  <a:pt x="24963" y="95996"/>
                </a:lnTo>
                <a:lnTo>
                  <a:pt x="24002" y="89275"/>
                </a:lnTo>
                <a:lnTo>
                  <a:pt x="24002" y="2880"/>
                </a:lnTo>
                <a:lnTo>
                  <a:pt x="23042" y="2880"/>
                </a:lnTo>
                <a:lnTo>
                  <a:pt x="22082" y="1920"/>
                </a:lnTo>
                <a:lnTo>
                  <a:pt x="21122" y="1920"/>
                </a:lnTo>
                <a:lnTo>
                  <a:pt x="21122" y="960"/>
                </a:lnTo>
                <a:lnTo>
                  <a:pt x="18242" y="960"/>
                </a:lnTo>
                <a:lnTo>
                  <a:pt x="16322" y="0"/>
                </a:lnTo>
                <a:lnTo>
                  <a:pt x="9601" y="0"/>
                </a:lnTo>
                <a:lnTo>
                  <a:pt x="768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95036"/>
                </a:lnTo>
                <a:lnTo>
                  <a:pt x="960" y="102717"/>
                </a:lnTo>
                <a:lnTo>
                  <a:pt x="1920" y="109438"/>
                </a:lnTo>
                <a:lnTo>
                  <a:pt x="3840" y="116159"/>
                </a:lnTo>
                <a:lnTo>
                  <a:pt x="6720" y="121919"/>
                </a:lnTo>
                <a:lnTo>
                  <a:pt x="10561" y="127680"/>
                </a:lnTo>
                <a:lnTo>
                  <a:pt x="14401" y="132481"/>
                </a:lnTo>
                <a:lnTo>
                  <a:pt x="19202" y="136321"/>
                </a:lnTo>
                <a:lnTo>
                  <a:pt x="24963" y="139202"/>
                </a:lnTo>
                <a:lnTo>
                  <a:pt x="30723" y="142082"/>
                </a:lnTo>
                <a:lnTo>
                  <a:pt x="38404" y="143987"/>
                </a:lnTo>
                <a:lnTo>
                  <a:pt x="54726" y="143987"/>
                </a:lnTo>
                <a:lnTo>
                  <a:pt x="62392" y="142082"/>
                </a:lnTo>
                <a:lnTo>
                  <a:pt x="69113" y="138242"/>
                </a:lnTo>
                <a:lnTo>
                  <a:pt x="72241" y="136523"/>
                </a:lnTo>
                <a:lnTo>
                  <a:pt x="82198" y="129264"/>
                </a:lnTo>
                <a:lnTo>
                  <a:pt x="92156" y="119999"/>
                </a:lnTo>
                <a:lnTo>
                  <a:pt x="92156" y="140162"/>
                </a:lnTo>
                <a:lnTo>
                  <a:pt x="94076" y="140162"/>
                </a:lnTo>
                <a:lnTo>
                  <a:pt x="95036" y="141107"/>
                </a:lnTo>
                <a:lnTo>
                  <a:pt x="96956" y="141107"/>
                </a:lnTo>
                <a:lnTo>
                  <a:pt x="98877" y="142082"/>
                </a:lnTo>
                <a:lnTo>
                  <a:pt x="104637" y="142082"/>
                </a:lnTo>
                <a:lnTo>
                  <a:pt x="106558" y="141107"/>
                </a:lnTo>
                <a:lnTo>
                  <a:pt x="110398" y="141107"/>
                </a:lnTo>
                <a:lnTo>
                  <a:pt x="111358" y="140162"/>
                </a:lnTo>
                <a:lnTo>
                  <a:pt x="112318" y="140162"/>
                </a:lnTo>
                <a:lnTo>
                  <a:pt x="113278" y="139202"/>
                </a:lnTo>
                <a:lnTo>
                  <a:pt x="114239" y="138242"/>
                </a:lnTo>
                <a:lnTo>
                  <a:pt x="114239" y="3840"/>
                </a:lnTo>
                <a:lnTo>
                  <a:pt x="113278" y="3840"/>
                </a:lnTo>
                <a:lnTo>
                  <a:pt x="113278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3" name="object 733"/>
          <p:cNvSpPr/>
          <p:nvPr/>
        </p:nvSpPr>
        <p:spPr>
          <a:xfrm>
            <a:off x="1961464" y="5837636"/>
            <a:ext cx="94076" cy="145907"/>
          </a:xfrm>
          <a:custGeom>
            <a:avLst/>
            <a:gdLst/>
            <a:ahLst/>
            <a:cxnLst/>
            <a:rect l="l" t="t" r="r" b="b"/>
            <a:pathLst>
              <a:path w="94076" h="145907">
                <a:moveTo>
                  <a:pt x="28803" y="27843"/>
                </a:moveTo>
                <a:lnTo>
                  <a:pt x="30708" y="25923"/>
                </a:lnTo>
                <a:lnTo>
                  <a:pt x="32628" y="24963"/>
                </a:lnTo>
                <a:lnTo>
                  <a:pt x="34549" y="23042"/>
                </a:lnTo>
                <a:lnTo>
                  <a:pt x="37429" y="21122"/>
                </a:lnTo>
                <a:lnTo>
                  <a:pt x="40309" y="20162"/>
                </a:lnTo>
                <a:lnTo>
                  <a:pt x="43190" y="19202"/>
                </a:lnTo>
                <a:lnTo>
                  <a:pt x="55671" y="19202"/>
                </a:lnTo>
                <a:lnTo>
                  <a:pt x="59512" y="20162"/>
                </a:lnTo>
                <a:lnTo>
                  <a:pt x="63352" y="21122"/>
                </a:lnTo>
                <a:lnTo>
                  <a:pt x="67193" y="22082"/>
                </a:lnTo>
                <a:lnTo>
                  <a:pt x="70073" y="23042"/>
                </a:lnTo>
                <a:lnTo>
                  <a:pt x="72953" y="24003"/>
                </a:lnTo>
                <a:lnTo>
                  <a:pt x="75834" y="24963"/>
                </a:lnTo>
                <a:lnTo>
                  <a:pt x="77754" y="26883"/>
                </a:lnTo>
                <a:lnTo>
                  <a:pt x="79674" y="27843"/>
                </a:lnTo>
                <a:lnTo>
                  <a:pt x="81594" y="28803"/>
                </a:lnTo>
                <a:lnTo>
                  <a:pt x="85435" y="28803"/>
                </a:lnTo>
                <a:lnTo>
                  <a:pt x="85435" y="27843"/>
                </a:lnTo>
                <a:lnTo>
                  <a:pt x="86395" y="26883"/>
                </a:lnTo>
                <a:lnTo>
                  <a:pt x="86395" y="24003"/>
                </a:lnTo>
                <a:lnTo>
                  <a:pt x="87355" y="23042"/>
                </a:lnTo>
                <a:lnTo>
                  <a:pt x="87355" y="18242"/>
                </a:lnTo>
                <a:lnTo>
                  <a:pt x="86395" y="16322"/>
                </a:lnTo>
                <a:lnTo>
                  <a:pt x="86395" y="12481"/>
                </a:lnTo>
                <a:lnTo>
                  <a:pt x="85435" y="11521"/>
                </a:lnTo>
                <a:lnTo>
                  <a:pt x="85435" y="10561"/>
                </a:lnTo>
                <a:lnTo>
                  <a:pt x="84475" y="9601"/>
                </a:lnTo>
                <a:lnTo>
                  <a:pt x="83515" y="8641"/>
                </a:lnTo>
                <a:lnTo>
                  <a:pt x="82555" y="7680"/>
                </a:lnTo>
                <a:lnTo>
                  <a:pt x="80634" y="7680"/>
                </a:lnTo>
                <a:lnTo>
                  <a:pt x="78714" y="6720"/>
                </a:lnTo>
                <a:lnTo>
                  <a:pt x="76794" y="4800"/>
                </a:lnTo>
                <a:lnTo>
                  <a:pt x="74874" y="3840"/>
                </a:lnTo>
                <a:lnTo>
                  <a:pt x="71993" y="3840"/>
                </a:lnTo>
                <a:lnTo>
                  <a:pt x="69113" y="2880"/>
                </a:lnTo>
                <a:lnTo>
                  <a:pt x="65272" y="1920"/>
                </a:lnTo>
                <a:lnTo>
                  <a:pt x="62392" y="960"/>
                </a:lnTo>
                <a:lnTo>
                  <a:pt x="58552" y="960"/>
                </a:lnTo>
                <a:lnTo>
                  <a:pt x="54711" y="0"/>
                </a:lnTo>
                <a:lnTo>
                  <a:pt x="43190" y="0"/>
                </a:lnTo>
                <a:lnTo>
                  <a:pt x="36469" y="1920"/>
                </a:lnTo>
                <a:lnTo>
                  <a:pt x="30708" y="3840"/>
                </a:lnTo>
                <a:lnTo>
                  <a:pt x="23987" y="5760"/>
                </a:lnTo>
                <a:lnTo>
                  <a:pt x="19187" y="8641"/>
                </a:lnTo>
                <a:lnTo>
                  <a:pt x="15361" y="12481"/>
                </a:lnTo>
                <a:lnTo>
                  <a:pt x="11521" y="15361"/>
                </a:lnTo>
                <a:lnTo>
                  <a:pt x="8625" y="20162"/>
                </a:lnTo>
                <a:lnTo>
                  <a:pt x="6720" y="24963"/>
                </a:lnTo>
                <a:lnTo>
                  <a:pt x="3840" y="29763"/>
                </a:lnTo>
                <a:lnTo>
                  <a:pt x="2880" y="34549"/>
                </a:lnTo>
                <a:lnTo>
                  <a:pt x="2880" y="45110"/>
                </a:lnTo>
                <a:lnTo>
                  <a:pt x="4800" y="50886"/>
                </a:lnTo>
                <a:lnTo>
                  <a:pt x="5745" y="54711"/>
                </a:lnTo>
                <a:lnTo>
                  <a:pt x="8625" y="58552"/>
                </a:lnTo>
                <a:lnTo>
                  <a:pt x="10561" y="62392"/>
                </a:lnTo>
                <a:lnTo>
                  <a:pt x="13426" y="65272"/>
                </a:lnTo>
                <a:lnTo>
                  <a:pt x="17266" y="68153"/>
                </a:lnTo>
                <a:lnTo>
                  <a:pt x="20147" y="71033"/>
                </a:lnTo>
                <a:lnTo>
                  <a:pt x="23987" y="72953"/>
                </a:lnTo>
                <a:lnTo>
                  <a:pt x="28803" y="74874"/>
                </a:lnTo>
                <a:lnTo>
                  <a:pt x="32628" y="76794"/>
                </a:lnTo>
                <a:lnTo>
                  <a:pt x="36469" y="78714"/>
                </a:lnTo>
                <a:lnTo>
                  <a:pt x="41269" y="80634"/>
                </a:lnTo>
                <a:lnTo>
                  <a:pt x="45110" y="82555"/>
                </a:lnTo>
                <a:lnTo>
                  <a:pt x="48950" y="83515"/>
                </a:lnTo>
                <a:lnTo>
                  <a:pt x="52791" y="85435"/>
                </a:lnTo>
                <a:lnTo>
                  <a:pt x="56631" y="87355"/>
                </a:lnTo>
                <a:lnTo>
                  <a:pt x="59512" y="89275"/>
                </a:lnTo>
                <a:lnTo>
                  <a:pt x="62392" y="91196"/>
                </a:lnTo>
                <a:lnTo>
                  <a:pt x="65272" y="93116"/>
                </a:lnTo>
                <a:lnTo>
                  <a:pt x="67193" y="95996"/>
                </a:lnTo>
                <a:lnTo>
                  <a:pt x="69113" y="97917"/>
                </a:lnTo>
                <a:lnTo>
                  <a:pt x="70073" y="100797"/>
                </a:lnTo>
                <a:lnTo>
                  <a:pt x="70073" y="108478"/>
                </a:lnTo>
                <a:lnTo>
                  <a:pt x="69113" y="111358"/>
                </a:lnTo>
                <a:lnTo>
                  <a:pt x="68153" y="114239"/>
                </a:lnTo>
                <a:lnTo>
                  <a:pt x="66233" y="117119"/>
                </a:lnTo>
                <a:lnTo>
                  <a:pt x="64312" y="119039"/>
                </a:lnTo>
                <a:lnTo>
                  <a:pt x="62392" y="120959"/>
                </a:lnTo>
                <a:lnTo>
                  <a:pt x="59512" y="122880"/>
                </a:lnTo>
                <a:lnTo>
                  <a:pt x="56631" y="123840"/>
                </a:lnTo>
                <a:lnTo>
                  <a:pt x="53751" y="124800"/>
                </a:lnTo>
                <a:lnTo>
                  <a:pt x="49910" y="125760"/>
                </a:lnTo>
                <a:lnTo>
                  <a:pt x="31668" y="125760"/>
                </a:lnTo>
                <a:lnTo>
                  <a:pt x="27828" y="123840"/>
                </a:lnTo>
                <a:lnTo>
                  <a:pt x="23027" y="122880"/>
                </a:lnTo>
                <a:lnTo>
                  <a:pt x="20147" y="120959"/>
                </a:lnTo>
                <a:lnTo>
                  <a:pt x="16306" y="119999"/>
                </a:lnTo>
                <a:lnTo>
                  <a:pt x="13426" y="118079"/>
                </a:lnTo>
                <a:lnTo>
                  <a:pt x="10561" y="117119"/>
                </a:lnTo>
                <a:lnTo>
                  <a:pt x="8625" y="115199"/>
                </a:lnTo>
                <a:lnTo>
                  <a:pt x="6720" y="114239"/>
                </a:lnTo>
                <a:lnTo>
                  <a:pt x="4800" y="113278"/>
                </a:lnTo>
                <a:lnTo>
                  <a:pt x="2880" y="113278"/>
                </a:lnTo>
                <a:lnTo>
                  <a:pt x="1904" y="114239"/>
                </a:lnTo>
                <a:lnTo>
                  <a:pt x="960" y="115199"/>
                </a:lnTo>
                <a:lnTo>
                  <a:pt x="960" y="117119"/>
                </a:lnTo>
                <a:lnTo>
                  <a:pt x="0" y="119039"/>
                </a:lnTo>
                <a:lnTo>
                  <a:pt x="0" y="128625"/>
                </a:lnTo>
                <a:lnTo>
                  <a:pt x="960" y="130561"/>
                </a:lnTo>
                <a:lnTo>
                  <a:pt x="960" y="132466"/>
                </a:lnTo>
                <a:lnTo>
                  <a:pt x="1904" y="133441"/>
                </a:lnTo>
                <a:lnTo>
                  <a:pt x="2880" y="134401"/>
                </a:lnTo>
                <a:lnTo>
                  <a:pt x="4800" y="135361"/>
                </a:lnTo>
                <a:lnTo>
                  <a:pt x="5745" y="137281"/>
                </a:lnTo>
                <a:lnTo>
                  <a:pt x="8625" y="138242"/>
                </a:lnTo>
                <a:lnTo>
                  <a:pt x="10561" y="139186"/>
                </a:lnTo>
                <a:lnTo>
                  <a:pt x="13426" y="140162"/>
                </a:lnTo>
                <a:lnTo>
                  <a:pt x="17266" y="142082"/>
                </a:lnTo>
                <a:lnTo>
                  <a:pt x="20147" y="143027"/>
                </a:lnTo>
                <a:lnTo>
                  <a:pt x="23987" y="144002"/>
                </a:lnTo>
                <a:lnTo>
                  <a:pt x="28803" y="144002"/>
                </a:lnTo>
                <a:lnTo>
                  <a:pt x="32628" y="144962"/>
                </a:lnTo>
                <a:lnTo>
                  <a:pt x="37429" y="145907"/>
                </a:lnTo>
                <a:lnTo>
                  <a:pt x="49910" y="145907"/>
                </a:lnTo>
                <a:lnTo>
                  <a:pt x="56631" y="144002"/>
                </a:lnTo>
                <a:lnTo>
                  <a:pt x="63352" y="143027"/>
                </a:lnTo>
                <a:lnTo>
                  <a:pt x="69113" y="141122"/>
                </a:lnTo>
                <a:lnTo>
                  <a:pt x="74874" y="138242"/>
                </a:lnTo>
                <a:lnTo>
                  <a:pt x="79674" y="134401"/>
                </a:lnTo>
                <a:lnTo>
                  <a:pt x="84475" y="130561"/>
                </a:lnTo>
                <a:lnTo>
                  <a:pt x="87355" y="126720"/>
                </a:lnTo>
                <a:lnTo>
                  <a:pt x="90236" y="120959"/>
                </a:lnTo>
                <a:lnTo>
                  <a:pt x="92156" y="116159"/>
                </a:lnTo>
                <a:lnTo>
                  <a:pt x="94076" y="109438"/>
                </a:lnTo>
                <a:lnTo>
                  <a:pt x="94076" y="96956"/>
                </a:lnTo>
                <a:lnTo>
                  <a:pt x="93116" y="92156"/>
                </a:lnTo>
                <a:lnTo>
                  <a:pt x="91196" y="88315"/>
                </a:lnTo>
                <a:lnTo>
                  <a:pt x="89275" y="84475"/>
                </a:lnTo>
                <a:lnTo>
                  <a:pt x="86395" y="80634"/>
                </a:lnTo>
                <a:lnTo>
                  <a:pt x="83515" y="77754"/>
                </a:lnTo>
                <a:lnTo>
                  <a:pt x="79674" y="74874"/>
                </a:lnTo>
                <a:lnTo>
                  <a:pt x="76794" y="71993"/>
                </a:lnTo>
                <a:lnTo>
                  <a:pt x="71993" y="70073"/>
                </a:lnTo>
                <a:lnTo>
                  <a:pt x="68153" y="68153"/>
                </a:lnTo>
                <a:lnTo>
                  <a:pt x="64312" y="66233"/>
                </a:lnTo>
                <a:lnTo>
                  <a:pt x="60472" y="64312"/>
                </a:lnTo>
                <a:lnTo>
                  <a:pt x="55671" y="63352"/>
                </a:lnTo>
                <a:lnTo>
                  <a:pt x="51831" y="61447"/>
                </a:lnTo>
                <a:lnTo>
                  <a:pt x="47990" y="59512"/>
                </a:lnTo>
                <a:lnTo>
                  <a:pt x="44150" y="58552"/>
                </a:lnTo>
                <a:lnTo>
                  <a:pt x="40309" y="56631"/>
                </a:lnTo>
                <a:lnTo>
                  <a:pt x="37429" y="54711"/>
                </a:lnTo>
                <a:lnTo>
                  <a:pt x="33588" y="52791"/>
                </a:lnTo>
                <a:lnTo>
                  <a:pt x="31668" y="49926"/>
                </a:lnTo>
                <a:lnTo>
                  <a:pt x="29748" y="47990"/>
                </a:lnTo>
                <a:lnTo>
                  <a:pt x="27828" y="45110"/>
                </a:lnTo>
                <a:lnTo>
                  <a:pt x="26868" y="42245"/>
                </a:lnTo>
                <a:lnTo>
                  <a:pt x="26868" y="32644"/>
                </a:lnTo>
                <a:lnTo>
                  <a:pt x="27828" y="30708"/>
                </a:lnTo>
                <a:lnTo>
                  <a:pt x="28803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4" name="object 734"/>
          <p:cNvSpPr/>
          <p:nvPr/>
        </p:nvSpPr>
        <p:spPr>
          <a:xfrm>
            <a:off x="2068967" y="5804992"/>
            <a:ext cx="86410" cy="177606"/>
          </a:xfrm>
          <a:custGeom>
            <a:avLst/>
            <a:gdLst/>
            <a:ahLst/>
            <a:cxnLst/>
            <a:rect l="l" t="t" r="r" b="b"/>
            <a:pathLst>
              <a:path w="86410" h="177606">
                <a:moveTo>
                  <a:pt x="85450" y="41285"/>
                </a:moveTo>
                <a:lnTo>
                  <a:pt x="85450" y="38404"/>
                </a:lnTo>
                <a:lnTo>
                  <a:pt x="84490" y="38404"/>
                </a:lnTo>
                <a:lnTo>
                  <a:pt x="84490" y="37444"/>
                </a:lnTo>
                <a:lnTo>
                  <a:pt x="83530" y="36484"/>
                </a:lnTo>
                <a:lnTo>
                  <a:pt x="82570" y="35524"/>
                </a:lnTo>
                <a:lnTo>
                  <a:pt x="47045" y="35524"/>
                </a:lnTo>
                <a:lnTo>
                  <a:pt x="47045" y="2880"/>
                </a:lnTo>
                <a:lnTo>
                  <a:pt x="46085" y="1920"/>
                </a:lnTo>
                <a:lnTo>
                  <a:pt x="46085" y="960"/>
                </a:lnTo>
                <a:lnTo>
                  <a:pt x="45125" y="960"/>
                </a:lnTo>
                <a:lnTo>
                  <a:pt x="44165" y="0"/>
                </a:lnTo>
                <a:lnTo>
                  <a:pt x="27843" y="0"/>
                </a:lnTo>
                <a:lnTo>
                  <a:pt x="25923" y="960"/>
                </a:lnTo>
                <a:lnTo>
                  <a:pt x="24963" y="960"/>
                </a:lnTo>
                <a:lnTo>
                  <a:pt x="24002" y="1920"/>
                </a:lnTo>
                <a:lnTo>
                  <a:pt x="24002" y="2880"/>
                </a:lnTo>
                <a:lnTo>
                  <a:pt x="23042" y="2880"/>
                </a:lnTo>
                <a:lnTo>
                  <a:pt x="23042" y="35524"/>
                </a:lnTo>
                <a:lnTo>
                  <a:pt x="3840" y="35524"/>
                </a:lnTo>
                <a:lnTo>
                  <a:pt x="2880" y="36484"/>
                </a:lnTo>
                <a:lnTo>
                  <a:pt x="1935" y="36484"/>
                </a:lnTo>
                <a:lnTo>
                  <a:pt x="975" y="37444"/>
                </a:lnTo>
                <a:lnTo>
                  <a:pt x="975" y="39364"/>
                </a:lnTo>
                <a:lnTo>
                  <a:pt x="0" y="40325"/>
                </a:lnTo>
                <a:lnTo>
                  <a:pt x="0" y="51846"/>
                </a:lnTo>
                <a:lnTo>
                  <a:pt x="975" y="53766"/>
                </a:lnTo>
                <a:lnTo>
                  <a:pt x="1935" y="54726"/>
                </a:lnTo>
                <a:lnTo>
                  <a:pt x="2880" y="55686"/>
                </a:lnTo>
                <a:lnTo>
                  <a:pt x="23042" y="55686"/>
                </a:lnTo>
                <a:lnTo>
                  <a:pt x="23042" y="141122"/>
                </a:lnTo>
                <a:lnTo>
                  <a:pt x="24002" y="147843"/>
                </a:lnTo>
                <a:lnTo>
                  <a:pt x="24963" y="152643"/>
                </a:lnTo>
                <a:lnTo>
                  <a:pt x="26883" y="158404"/>
                </a:lnTo>
                <a:lnTo>
                  <a:pt x="28803" y="163205"/>
                </a:lnTo>
                <a:lnTo>
                  <a:pt x="31683" y="167045"/>
                </a:lnTo>
                <a:lnTo>
                  <a:pt x="35524" y="170886"/>
                </a:lnTo>
                <a:lnTo>
                  <a:pt x="39364" y="173766"/>
                </a:lnTo>
                <a:lnTo>
                  <a:pt x="44165" y="174726"/>
                </a:lnTo>
                <a:lnTo>
                  <a:pt x="48966" y="176646"/>
                </a:lnTo>
                <a:lnTo>
                  <a:pt x="54726" y="177606"/>
                </a:lnTo>
                <a:lnTo>
                  <a:pt x="68168" y="177606"/>
                </a:lnTo>
                <a:lnTo>
                  <a:pt x="71048" y="176646"/>
                </a:lnTo>
                <a:lnTo>
                  <a:pt x="74889" y="176646"/>
                </a:lnTo>
                <a:lnTo>
                  <a:pt x="76809" y="175671"/>
                </a:lnTo>
                <a:lnTo>
                  <a:pt x="78729" y="174726"/>
                </a:lnTo>
                <a:lnTo>
                  <a:pt x="80650" y="174726"/>
                </a:lnTo>
                <a:lnTo>
                  <a:pt x="81610" y="173766"/>
                </a:lnTo>
                <a:lnTo>
                  <a:pt x="83530" y="172806"/>
                </a:lnTo>
                <a:lnTo>
                  <a:pt x="84490" y="171831"/>
                </a:lnTo>
                <a:lnTo>
                  <a:pt x="85450" y="169925"/>
                </a:lnTo>
                <a:lnTo>
                  <a:pt x="85450" y="168965"/>
                </a:lnTo>
                <a:lnTo>
                  <a:pt x="86410" y="167045"/>
                </a:lnTo>
                <a:lnTo>
                  <a:pt x="86410" y="158404"/>
                </a:lnTo>
                <a:lnTo>
                  <a:pt x="85450" y="157444"/>
                </a:lnTo>
                <a:lnTo>
                  <a:pt x="85450" y="154564"/>
                </a:lnTo>
                <a:lnTo>
                  <a:pt x="84490" y="153603"/>
                </a:lnTo>
                <a:lnTo>
                  <a:pt x="83530" y="153603"/>
                </a:lnTo>
                <a:lnTo>
                  <a:pt x="83530" y="152643"/>
                </a:lnTo>
                <a:lnTo>
                  <a:pt x="81610" y="152643"/>
                </a:lnTo>
                <a:lnTo>
                  <a:pt x="80650" y="153603"/>
                </a:lnTo>
                <a:lnTo>
                  <a:pt x="78729" y="154564"/>
                </a:lnTo>
                <a:lnTo>
                  <a:pt x="77769" y="154564"/>
                </a:lnTo>
                <a:lnTo>
                  <a:pt x="76809" y="155524"/>
                </a:lnTo>
                <a:lnTo>
                  <a:pt x="74889" y="155524"/>
                </a:lnTo>
                <a:lnTo>
                  <a:pt x="73929" y="156484"/>
                </a:lnTo>
                <a:lnTo>
                  <a:pt x="70088" y="156484"/>
                </a:lnTo>
                <a:lnTo>
                  <a:pt x="68168" y="157444"/>
                </a:lnTo>
                <a:lnTo>
                  <a:pt x="58567" y="157444"/>
                </a:lnTo>
                <a:lnTo>
                  <a:pt x="53766" y="154564"/>
                </a:lnTo>
                <a:lnTo>
                  <a:pt x="50886" y="149763"/>
                </a:lnTo>
                <a:lnTo>
                  <a:pt x="48966" y="145923"/>
                </a:lnTo>
                <a:lnTo>
                  <a:pt x="47045" y="138242"/>
                </a:lnTo>
                <a:lnTo>
                  <a:pt x="47045" y="55686"/>
                </a:lnTo>
                <a:lnTo>
                  <a:pt x="82570" y="55686"/>
                </a:lnTo>
                <a:lnTo>
                  <a:pt x="83530" y="54726"/>
                </a:lnTo>
                <a:lnTo>
                  <a:pt x="84490" y="53766"/>
                </a:lnTo>
                <a:lnTo>
                  <a:pt x="85450" y="51846"/>
                </a:lnTo>
                <a:lnTo>
                  <a:pt x="86410" y="48966"/>
                </a:lnTo>
                <a:lnTo>
                  <a:pt x="86410" y="42245"/>
                </a:lnTo>
                <a:lnTo>
                  <a:pt x="85450" y="41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5" name="object 735"/>
          <p:cNvSpPr/>
          <p:nvPr/>
        </p:nvSpPr>
        <p:spPr>
          <a:xfrm>
            <a:off x="2187046" y="5837636"/>
            <a:ext cx="77754" cy="144002"/>
          </a:xfrm>
          <a:custGeom>
            <a:avLst/>
            <a:gdLst/>
            <a:ahLst/>
            <a:cxnLst/>
            <a:rect l="l" t="t" r="r" b="b"/>
            <a:pathLst>
              <a:path w="77754" h="144002">
                <a:moveTo>
                  <a:pt x="77754" y="13441"/>
                </a:moveTo>
                <a:lnTo>
                  <a:pt x="76794" y="11521"/>
                </a:lnTo>
                <a:lnTo>
                  <a:pt x="76794" y="5760"/>
                </a:lnTo>
                <a:lnTo>
                  <a:pt x="75849" y="4800"/>
                </a:lnTo>
                <a:lnTo>
                  <a:pt x="74889" y="3840"/>
                </a:lnTo>
                <a:lnTo>
                  <a:pt x="73913" y="2880"/>
                </a:lnTo>
                <a:lnTo>
                  <a:pt x="72009" y="2880"/>
                </a:lnTo>
                <a:lnTo>
                  <a:pt x="71048" y="1920"/>
                </a:lnTo>
                <a:lnTo>
                  <a:pt x="69128" y="1920"/>
                </a:lnTo>
                <a:lnTo>
                  <a:pt x="67208" y="960"/>
                </a:lnTo>
                <a:lnTo>
                  <a:pt x="62407" y="960"/>
                </a:lnTo>
                <a:lnTo>
                  <a:pt x="60487" y="0"/>
                </a:lnTo>
                <a:lnTo>
                  <a:pt x="55686" y="0"/>
                </a:lnTo>
                <a:lnTo>
                  <a:pt x="52806" y="960"/>
                </a:lnTo>
                <a:lnTo>
                  <a:pt x="49926" y="1920"/>
                </a:lnTo>
                <a:lnTo>
                  <a:pt x="47045" y="1920"/>
                </a:lnTo>
                <a:lnTo>
                  <a:pt x="44165" y="3840"/>
                </a:lnTo>
                <a:lnTo>
                  <a:pt x="41285" y="5760"/>
                </a:lnTo>
                <a:lnTo>
                  <a:pt x="38404" y="7680"/>
                </a:lnTo>
                <a:lnTo>
                  <a:pt x="35524" y="9601"/>
                </a:lnTo>
                <a:lnTo>
                  <a:pt x="31683" y="13441"/>
                </a:lnTo>
                <a:lnTo>
                  <a:pt x="28803" y="16322"/>
                </a:lnTo>
                <a:lnTo>
                  <a:pt x="25923" y="21122"/>
                </a:lnTo>
                <a:lnTo>
                  <a:pt x="22082" y="25923"/>
                </a:lnTo>
                <a:lnTo>
                  <a:pt x="22082" y="5760"/>
                </a:lnTo>
                <a:lnTo>
                  <a:pt x="21122" y="4800"/>
                </a:lnTo>
                <a:lnTo>
                  <a:pt x="20162" y="3840"/>
                </a:lnTo>
                <a:lnTo>
                  <a:pt x="19202" y="2880"/>
                </a:lnTo>
                <a:lnTo>
                  <a:pt x="16322" y="2880"/>
                </a:lnTo>
                <a:lnTo>
                  <a:pt x="15361" y="1920"/>
                </a:lnTo>
                <a:lnTo>
                  <a:pt x="8641" y="1920"/>
                </a:lnTo>
                <a:lnTo>
                  <a:pt x="6720" y="288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40162"/>
                </a:lnTo>
                <a:lnTo>
                  <a:pt x="960" y="141122"/>
                </a:lnTo>
                <a:lnTo>
                  <a:pt x="960" y="142082"/>
                </a:lnTo>
                <a:lnTo>
                  <a:pt x="2880" y="142082"/>
                </a:lnTo>
                <a:lnTo>
                  <a:pt x="3840" y="143027"/>
                </a:lnTo>
                <a:lnTo>
                  <a:pt x="5760" y="143027"/>
                </a:lnTo>
                <a:lnTo>
                  <a:pt x="7680" y="144002"/>
                </a:lnTo>
                <a:lnTo>
                  <a:pt x="14401" y="144002"/>
                </a:lnTo>
                <a:lnTo>
                  <a:pt x="16322" y="143027"/>
                </a:lnTo>
                <a:lnTo>
                  <a:pt x="21122" y="143027"/>
                </a:lnTo>
                <a:lnTo>
                  <a:pt x="22082" y="142082"/>
                </a:lnTo>
                <a:lnTo>
                  <a:pt x="23042" y="142082"/>
                </a:lnTo>
                <a:lnTo>
                  <a:pt x="23042" y="141122"/>
                </a:lnTo>
                <a:lnTo>
                  <a:pt x="24003" y="141122"/>
                </a:lnTo>
                <a:lnTo>
                  <a:pt x="24003" y="51831"/>
                </a:lnTo>
                <a:lnTo>
                  <a:pt x="27843" y="47045"/>
                </a:lnTo>
                <a:lnTo>
                  <a:pt x="30723" y="42245"/>
                </a:lnTo>
                <a:lnTo>
                  <a:pt x="33604" y="38404"/>
                </a:lnTo>
                <a:lnTo>
                  <a:pt x="36484" y="34549"/>
                </a:lnTo>
                <a:lnTo>
                  <a:pt x="39364" y="31683"/>
                </a:lnTo>
                <a:lnTo>
                  <a:pt x="42245" y="29763"/>
                </a:lnTo>
                <a:lnTo>
                  <a:pt x="44165" y="26883"/>
                </a:lnTo>
                <a:lnTo>
                  <a:pt x="47045" y="25923"/>
                </a:lnTo>
                <a:lnTo>
                  <a:pt x="48966" y="24963"/>
                </a:lnTo>
                <a:lnTo>
                  <a:pt x="51846" y="24003"/>
                </a:lnTo>
                <a:lnTo>
                  <a:pt x="53766" y="23042"/>
                </a:lnTo>
                <a:lnTo>
                  <a:pt x="60487" y="23042"/>
                </a:lnTo>
                <a:lnTo>
                  <a:pt x="62407" y="24003"/>
                </a:lnTo>
                <a:lnTo>
                  <a:pt x="64328" y="24003"/>
                </a:lnTo>
                <a:lnTo>
                  <a:pt x="65288" y="24963"/>
                </a:lnTo>
                <a:lnTo>
                  <a:pt x="67208" y="24963"/>
                </a:lnTo>
                <a:lnTo>
                  <a:pt x="68168" y="25923"/>
                </a:lnTo>
                <a:lnTo>
                  <a:pt x="70073" y="25923"/>
                </a:lnTo>
                <a:lnTo>
                  <a:pt x="71048" y="26883"/>
                </a:lnTo>
                <a:lnTo>
                  <a:pt x="75849" y="26883"/>
                </a:lnTo>
                <a:lnTo>
                  <a:pt x="75849" y="25923"/>
                </a:lnTo>
                <a:lnTo>
                  <a:pt x="76794" y="24963"/>
                </a:lnTo>
                <a:lnTo>
                  <a:pt x="76794" y="21122"/>
                </a:lnTo>
                <a:lnTo>
                  <a:pt x="77754" y="19202"/>
                </a:lnTo>
                <a:lnTo>
                  <a:pt x="77754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6" name="object 736"/>
          <p:cNvSpPr/>
          <p:nvPr/>
        </p:nvSpPr>
        <p:spPr>
          <a:xfrm>
            <a:off x="2288804" y="5785805"/>
            <a:ext cx="30723" cy="28788"/>
          </a:xfrm>
          <a:custGeom>
            <a:avLst/>
            <a:gdLst/>
            <a:ahLst/>
            <a:cxnLst/>
            <a:rect l="l" t="t" r="r" b="b"/>
            <a:pathLst>
              <a:path w="30723" h="28788">
                <a:moveTo>
                  <a:pt x="0" y="14386"/>
                </a:moveTo>
                <a:lnTo>
                  <a:pt x="0" y="20147"/>
                </a:lnTo>
                <a:lnTo>
                  <a:pt x="960" y="23987"/>
                </a:lnTo>
                <a:lnTo>
                  <a:pt x="3840" y="25908"/>
                </a:lnTo>
                <a:lnTo>
                  <a:pt x="5760" y="27828"/>
                </a:lnTo>
                <a:lnTo>
                  <a:pt x="9601" y="28788"/>
                </a:lnTo>
                <a:lnTo>
                  <a:pt x="21122" y="28788"/>
                </a:lnTo>
                <a:lnTo>
                  <a:pt x="24963" y="27828"/>
                </a:lnTo>
                <a:lnTo>
                  <a:pt x="26883" y="25908"/>
                </a:lnTo>
                <a:lnTo>
                  <a:pt x="29763" y="23987"/>
                </a:lnTo>
                <a:lnTo>
                  <a:pt x="30723" y="20147"/>
                </a:lnTo>
                <a:lnTo>
                  <a:pt x="30723" y="8625"/>
                </a:lnTo>
                <a:lnTo>
                  <a:pt x="28803" y="4800"/>
                </a:lnTo>
                <a:lnTo>
                  <a:pt x="26883" y="2865"/>
                </a:lnTo>
                <a:lnTo>
                  <a:pt x="24963" y="960"/>
                </a:lnTo>
                <a:lnTo>
                  <a:pt x="21122" y="0"/>
                </a:lnTo>
                <a:lnTo>
                  <a:pt x="9601" y="0"/>
                </a:lnTo>
                <a:lnTo>
                  <a:pt x="5760" y="960"/>
                </a:lnTo>
                <a:lnTo>
                  <a:pt x="3840" y="2865"/>
                </a:lnTo>
                <a:lnTo>
                  <a:pt x="960" y="4800"/>
                </a:lnTo>
                <a:lnTo>
                  <a:pt x="0" y="8625"/>
                </a:lnTo>
                <a:lnTo>
                  <a:pt x="0" y="143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7" name="object 737"/>
          <p:cNvSpPr/>
          <p:nvPr/>
        </p:nvSpPr>
        <p:spPr>
          <a:xfrm>
            <a:off x="2291684" y="5839556"/>
            <a:ext cx="24963" cy="142082"/>
          </a:xfrm>
          <a:custGeom>
            <a:avLst/>
            <a:gdLst/>
            <a:ahLst/>
            <a:cxnLst/>
            <a:rect l="l" t="t" r="r" b="b"/>
            <a:pathLst>
              <a:path w="24963" h="142082">
                <a:moveTo>
                  <a:pt x="960" y="138242"/>
                </a:moveTo>
                <a:lnTo>
                  <a:pt x="960" y="140162"/>
                </a:lnTo>
                <a:lnTo>
                  <a:pt x="2880" y="140162"/>
                </a:lnTo>
                <a:lnTo>
                  <a:pt x="3840" y="141107"/>
                </a:lnTo>
                <a:lnTo>
                  <a:pt x="6720" y="141107"/>
                </a:lnTo>
                <a:lnTo>
                  <a:pt x="8641" y="142082"/>
                </a:lnTo>
                <a:lnTo>
                  <a:pt x="15361" y="142082"/>
                </a:lnTo>
                <a:lnTo>
                  <a:pt x="17282" y="141107"/>
                </a:lnTo>
                <a:lnTo>
                  <a:pt x="21122" y="141107"/>
                </a:lnTo>
                <a:lnTo>
                  <a:pt x="22082" y="140162"/>
                </a:lnTo>
                <a:lnTo>
                  <a:pt x="23042" y="140162"/>
                </a:lnTo>
                <a:lnTo>
                  <a:pt x="24003" y="139202"/>
                </a:lnTo>
                <a:lnTo>
                  <a:pt x="24963" y="138242"/>
                </a:lnTo>
                <a:lnTo>
                  <a:pt x="24963" y="3840"/>
                </a:lnTo>
                <a:lnTo>
                  <a:pt x="24003" y="3840"/>
                </a:lnTo>
                <a:lnTo>
                  <a:pt x="24003" y="2880"/>
                </a:lnTo>
                <a:lnTo>
                  <a:pt x="23042" y="1920"/>
                </a:lnTo>
                <a:lnTo>
                  <a:pt x="22082" y="1920"/>
                </a:lnTo>
                <a:lnTo>
                  <a:pt x="21122" y="960"/>
                </a:lnTo>
                <a:lnTo>
                  <a:pt x="18242" y="960"/>
                </a:lnTo>
                <a:lnTo>
                  <a:pt x="17282" y="0"/>
                </a:lnTo>
                <a:lnTo>
                  <a:pt x="10561" y="0"/>
                </a:lnTo>
                <a:lnTo>
                  <a:pt x="7680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38242"/>
                </a:lnTo>
                <a:lnTo>
                  <a:pt x="960" y="13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8" name="object 738"/>
          <p:cNvSpPr/>
          <p:nvPr/>
        </p:nvSpPr>
        <p:spPr>
          <a:xfrm>
            <a:off x="2352172" y="5837636"/>
            <a:ext cx="108463" cy="145907"/>
          </a:xfrm>
          <a:custGeom>
            <a:avLst/>
            <a:gdLst/>
            <a:ahLst/>
            <a:cxnLst/>
            <a:rect l="l" t="t" r="r" b="b"/>
            <a:pathLst>
              <a:path w="108463" h="145907">
                <a:moveTo>
                  <a:pt x="100782" y="17282"/>
                </a:moveTo>
                <a:lnTo>
                  <a:pt x="96956" y="13441"/>
                </a:lnTo>
                <a:lnTo>
                  <a:pt x="92156" y="8641"/>
                </a:lnTo>
                <a:lnTo>
                  <a:pt x="87355" y="5760"/>
                </a:lnTo>
                <a:lnTo>
                  <a:pt x="80634" y="3840"/>
                </a:lnTo>
                <a:lnTo>
                  <a:pt x="73914" y="960"/>
                </a:lnTo>
                <a:lnTo>
                  <a:pt x="65272" y="0"/>
                </a:lnTo>
                <a:lnTo>
                  <a:pt x="50871" y="0"/>
                </a:lnTo>
                <a:lnTo>
                  <a:pt x="46070" y="960"/>
                </a:lnTo>
                <a:lnTo>
                  <a:pt x="41269" y="1920"/>
                </a:lnTo>
                <a:lnTo>
                  <a:pt x="36469" y="2880"/>
                </a:lnTo>
                <a:lnTo>
                  <a:pt x="31668" y="3840"/>
                </a:lnTo>
                <a:lnTo>
                  <a:pt x="26868" y="5760"/>
                </a:lnTo>
                <a:lnTo>
                  <a:pt x="23042" y="6720"/>
                </a:lnTo>
                <a:lnTo>
                  <a:pt x="19202" y="8641"/>
                </a:lnTo>
                <a:lnTo>
                  <a:pt x="16322" y="9601"/>
                </a:lnTo>
                <a:lnTo>
                  <a:pt x="12481" y="11521"/>
                </a:lnTo>
                <a:lnTo>
                  <a:pt x="10546" y="13441"/>
                </a:lnTo>
                <a:lnTo>
                  <a:pt x="9585" y="14401"/>
                </a:lnTo>
                <a:lnTo>
                  <a:pt x="7680" y="15361"/>
                </a:lnTo>
                <a:lnTo>
                  <a:pt x="6705" y="17282"/>
                </a:lnTo>
                <a:lnTo>
                  <a:pt x="6705" y="30708"/>
                </a:lnTo>
                <a:lnTo>
                  <a:pt x="7680" y="31683"/>
                </a:lnTo>
                <a:lnTo>
                  <a:pt x="7680" y="32644"/>
                </a:lnTo>
                <a:lnTo>
                  <a:pt x="8641" y="32644"/>
                </a:lnTo>
                <a:lnTo>
                  <a:pt x="9585" y="33604"/>
                </a:lnTo>
                <a:lnTo>
                  <a:pt x="12481" y="33604"/>
                </a:lnTo>
                <a:lnTo>
                  <a:pt x="14386" y="32644"/>
                </a:lnTo>
                <a:lnTo>
                  <a:pt x="16322" y="31683"/>
                </a:lnTo>
                <a:lnTo>
                  <a:pt x="19202" y="29763"/>
                </a:lnTo>
                <a:lnTo>
                  <a:pt x="22067" y="28803"/>
                </a:lnTo>
                <a:lnTo>
                  <a:pt x="24947" y="26883"/>
                </a:lnTo>
                <a:lnTo>
                  <a:pt x="28788" y="24963"/>
                </a:lnTo>
                <a:lnTo>
                  <a:pt x="33588" y="23042"/>
                </a:lnTo>
                <a:lnTo>
                  <a:pt x="37429" y="22082"/>
                </a:lnTo>
                <a:lnTo>
                  <a:pt x="43190" y="21122"/>
                </a:lnTo>
                <a:lnTo>
                  <a:pt x="47990" y="20162"/>
                </a:lnTo>
                <a:lnTo>
                  <a:pt x="59512" y="20162"/>
                </a:lnTo>
                <a:lnTo>
                  <a:pt x="64312" y="21122"/>
                </a:lnTo>
                <a:lnTo>
                  <a:pt x="68153" y="22082"/>
                </a:lnTo>
                <a:lnTo>
                  <a:pt x="71993" y="23042"/>
                </a:lnTo>
                <a:lnTo>
                  <a:pt x="74874" y="24963"/>
                </a:lnTo>
                <a:lnTo>
                  <a:pt x="77754" y="27843"/>
                </a:lnTo>
                <a:lnTo>
                  <a:pt x="79674" y="30708"/>
                </a:lnTo>
                <a:lnTo>
                  <a:pt x="81594" y="33604"/>
                </a:lnTo>
                <a:lnTo>
                  <a:pt x="82555" y="37444"/>
                </a:lnTo>
                <a:lnTo>
                  <a:pt x="83515" y="41269"/>
                </a:lnTo>
                <a:lnTo>
                  <a:pt x="84475" y="46085"/>
                </a:lnTo>
                <a:lnTo>
                  <a:pt x="84475" y="61447"/>
                </a:lnTo>
                <a:lnTo>
                  <a:pt x="66233" y="61447"/>
                </a:lnTo>
                <a:lnTo>
                  <a:pt x="63326" y="61471"/>
                </a:lnTo>
                <a:lnTo>
                  <a:pt x="49940" y="62298"/>
                </a:lnTo>
                <a:lnTo>
                  <a:pt x="38389" y="64312"/>
                </a:lnTo>
                <a:lnTo>
                  <a:pt x="29763" y="66233"/>
                </a:lnTo>
                <a:lnTo>
                  <a:pt x="23042" y="69113"/>
                </a:lnTo>
                <a:lnTo>
                  <a:pt x="17266" y="71993"/>
                </a:lnTo>
                <a:lnTo>
                  <a:pt x="11521" y="75834"/>
                </a:lnTo>
                <a:lnTo>
                  <a:pt x="7680" y="80634"/>
                </a:lnTo>
                <a:lnTo>
                  <a:pt x="4800" y="85435"/>
                </a:lnTo>
                <a:lnTo>
                  <a:pt x="960" y="91196"/>
                </a:lnTo>
                <a:lnTo>
                  <a:pt x="0" y="97917"/>
                </a:lnTo>
                <a:lnTo>
                  <a:pt x="0" y="111358"/>
                </a:lnTo>
                <a:lnTo>
                  <a:pt x="960" y="117119"/>
                </a:lnTo>
                <a:lnTo>
                  <a:pt x="2865" y="121920"/>
                </a:lnTo>
                <a:lnTo>
                  <a:pt x="5760" y="127680"/>
                </a:lnTo>
                <a:lnTo>
                  <a:pt x="8641" y="131521"/>
                </a:lnTo>
                <a:lnTo>
                  <a:pt x="12481" y="134401"/>
                </a:lnTo>
                <a:lnTo>
                  <a:pt x="16322" y="138242"/>
                </a:lnTo>
                <a:lnTo>
                  <a:pt x="21107" y="141122"/>
                </a:lnTo>
                <a:lnTo>
                  <a:pt x="24947" y="110398"/>
                </a:lnTo>
                <a:lnTo>
                  <a:pt x="24947" y="95996"/>
                </a:lnTo>
                <a:lnTo>
                  <a:pt x="26868" y="93116"/>
                </a:lnTo>
                <a:lnTo>
                  <a:pt x="28788" y="90236"/>
                </a:lnTo>
                <a:lnTo>
                  <a:pt x="30708" y="87355"/>
                </a:lnTo>
                <a:lnTo>
                  <a:pt x="33588" y="85435"/>
                </a:lnTo>
                <a:lnTo>
                  <a:pt x="37429" y="83515"/>
                </a:lnTo>
                <a:lnTo>
                  <a:pt x="41269" y="81594"/>
                </a:lnTo>
                <a:lnTo>
                  <a:pt x="46070" y="80634"/>
                </a:lnTo>
                <a:lnTo>
                  <a:pt x="50871" y="79674"/>
                </a:lnTo>
                <a:lnTo>
                  <a:pt x="56631" y="78714"/>
                </a:lnTo>
                <a:lnTo>
                  <a:pt x="84475" y="78714"/>
                </a:lnTo>
                <a:lnTo>
                  <a:pt x="84475" y="106558"/>
                </a:lnTo>
                <a:lnTo>
                  <a:pt x="78714" y="113278"/>
                </a:lnTo>
                <a:lnTo>
                  <a:pt x="72953" y="118079"/>
                </a:lnTo>
                <a:lnTo>
                  <a:pt x="67193" y="121920"/>
                </a:lnTo>
                <a:lnTo>
                  <a:pt x="61432" y="124800"/>
                </a:lnTo>
                <a:lnTo>
                  <a:pt x="55671" y="126720"/>
                </a:lnTo>
                <a:lnTo>
                  <a:pt x="41269" y="126720"/>
                </a:lnTo>
                <a:lnTo>
                  <a:pt x="35509" y="124800"/>
                </a:lnTo>
                <a:lnTo>
                  <a:pt x="30708" y="120959"/>
                </a:lnTo>
                <a:lnTo>
                  <a:pt x="32628" y="144962"/>
                </a:lnTo>
                <a:lnTo>
                  <a:pt x="38389" y="145907"/>
                </a:lnTo>
                <a:lnTo>
                  <a:pt x="53751" y="145907"/>
                </a:lnTo>
                <a:lnTo>
                  <a:pt x="61432" y="144002"/>
                </a:lnTo>
                <a:lnTo>
                  <a:pt x="68153" y="140162"/>
                </a:lnTo>
                <a:lnTo>
                  <a:pt x="75834" y="136321"/>
                </a:lnTo>
                <a:lnTo>
                  <a:pt x="81594" y="132466"/>
                </a:lnTo>
                <a:lnTo>
                  <a:pt x="87355" y="125760"/>
                </a:lnTo>
                <a:lnTo>
                  <a:pt x="87355" y="140162"/>
                </a:lnTo>
                <a:lnTo>
                  <a:pt x="88315" y="141122"/>
                </a:lnTo>
                <a:lnTo>
                  <a:pt x="88315" y="142082"/>
                </a:lnTo>
                <a:lnTo>
                  <a:pt x="89275" y="142082"/>
                </a:lnTo>
                <a:lnTo>
                  <a:pt x="90236" y="143027"/>
                </a:lnTo>
                <a:lnTo>
                  <a:pt x="93116" y="143027"/>
                </a:lnTo>
                <a:lnTo>
                  <a:pt x="95996" y="144002"/>
                </a:lnTo>
                <a:lnTo>
                  <a:pt x="100782" y="144002"/>
                </a:lnTo>
                <a:lnTo>
                  <a:pt x="102717" y="143027"/>
                </a:lnTo>
                <a:lnTo>
                  <a:pt x="105597" y="143027"/>
                </a:lnTo>
                <a:lnTo>
                  <a:pt x="106558" y="142082"/>
                </a:lnTo>
                <a:lnTo>
                  <a:pt x="107502" y="142082"/>
                </a:lnTo>
                <a:lnTo>
                  <a:pt x="108463" y="141122"/>
                </a:lnTo>
                <a:lnTo>
                  <a:pt x="108463" y="42245"/>
                </a:lnTo>
                <a:lnTo>
                  <a:pt x="107502" y="34549"/>
                </a:lnTo>
                <a:lnTo>
                  <a:pt x="105597" y="28803"/>
                </a:lnTo>
                <a:lnTo>
                  <a:pt x="103677" y="22082"/>
                </a:lnTo>
                <a:lnTo>
                  <a:pt x="100782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9" name="object 739"/>
          <p:cNvSpPr/>
          <p:nvPr/>
        </p:nvSpPr>
        <p:spPr>
          <a:xfrm>
            <a:off x="2373279" y="5948034"/>
            <a:ext cx="11521" cy="34564"/>
          </a:xfrm>
          <a:custGeom>
            <a:avLst/>
            <a:gdLst/>
            <a:ahLst/>
            <a:cxnLst/>
            <a:rect l="l" t="t" r="r" b="b"/>
            <a:pathLst>
              <a:path w="11521" h="34564">
                <a:moveTo>
                  <a:pt x="5760" y="5760"/>
                </a:moveTo>
                <a:lnTo>
                  <a:pt x="3840" y="0"/>
                </a:lnTo>
                <a:lnTo>
                  <a:pt x="0" y="30723"/>
                </a:lnTo>
                <a:lnTo>
                  <a:pt x="5760" y="32628"/>
                </a:lnTo>
                <a:lnTo>
                  <a:pt x="11521" y="34564"/>
                </a:lnTo>
                <a:lnTo>
                  <a:pt x="9601" y="10561"/>
                </a:lnTo>
                <a:lnTo>
                  <a:pt x="576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0" name="object 740"/>
          <p:cNvSpPr/>
          <p:nvPr/>
        </p:nvSpPr>
        <p:spPr>
          <a:xfrm>
            <a:off x="2504800" y="5776203"/>
            <a:ext cx="24963" cy="205435"/>
          </a:xfrm>
          <a:custGeom>
            <a:avLst/>
            <a:gdLst/>
            <a:ahLst/>
            <a:cxnLst/>
            <a:rect l="l" t="t" r="r" b="b"/>
            <a:pathLst>
              <a:path w="24963" h="205435">
                <a:moveTo>
                  <a:pt x="18242" y="0"/>
                </a:moveTo>
                <a:lnTo>
                  <a:pt x="480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201594"/>
                </a:lnTo>
                <a:lnTo>
                  <a:pt x="960" y="202554"/>
                </a:lnTo>
                <a:lnTo>
                  <a:pt x="960" y="203514"/>
                </a:lnTo>
                <a:lnTo>
                  <a:pt x="2880" y="203514"/>
                </a:lnTo>
                <a:lnTo>
                  <a:pt x="3840" y="204459"/>
                </a:lnTo>
                <a:lnTo>
                  <a:pt x="6720" y="204459"/>
                </a:lnTo>
                <a:lnTo>
                  <a:pt x="7680" y="205435"/>
                </a:lnTo>
                <a:lnTo>
                  <a:pt x="14401" y="205435"/>
                </a:lnTo>
                <a:lnTo>
                  <a:pt x="17282" y="204459"/>
                </a:lnTo>
                <a:lnTo>
                  <a:pt x="21122" y="204459"/>
                </a:lnTo>
                <a:lnTo>
                  <a:pt x="22082" y="203514"/>
                </a:lnTo>
                <a:lnTo>
                  <a:pt x="23042" y="203514"/>
                </a:lnTo>
                <a:lnTo>
                  <a:pt x="24002" y="202554"/>
                </a:lnTo>
                <a:lnTo>
                  <a:pt x="24002" y="201594"/>
                </a:lnTo>
                <a:lnTo>
                  <a:pt x="24963" y="201594"/>
                </a:lnTo>
                <a:lnTo>
                  <a:pt x="24963" y="3840"/>
                </a:lnTo>
                <a:lnTo>
                  <a:pt x="24002" y="2880"/>
                </a:lnTo>
                <a:lnTo>
                  <a:pt x="24002" y="1920"/>
                </a:lnTo>
                <a:lnTo>
                  <a:pt x="23042" y="1920"/>
                </a:lnTo>
                <a:lnTo>
                  <a:pt x="23042" y="960"/>
                </a:lnTo>
                <a:lnTo>
                  <a:pt x="22082" y="960"/>
                </a:lnTo>
                <a:lnTo>
                  <a:pt x="2112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1" name="object 741"/>
          <p:cNvSpPr/>
          <p:nvPr/>
        </p:nvSpPr>
        <p:spPr>
          <a:xfrm>
            <a:off x="2571048" y="5785805"/>
            <a:ext cx="29748" cy="28788"/>
          </a:xfrm>
          <a:custGeom>
            <a:avLst/>
            <a:gdLst/>
            <a:ahLst/>
            <a:cxnLst/>
            <a:rect l="l" t="t" r="r" b="b"/>
            <a:pathLst>
              <a:path w="29748" h="28788">
                <a:moveTo>
                  <a:pt x="29748" y="14386"/>
                </a:moveTo>
                <a:lnTo>
                  <a:pt x="29748" y="8625"/>
                </a:lnTo>
                <a:lnTo>
                  <a:pt x="28788" y="4800"/>
                </a:lnTo>
                <a:lnTo>
                  <a:pt x="26868" y="2865"/>
                </a:lnTo>
                <a:lnTo>
                  <a:pt x="24947" y="960"/>
                </a:lnTo>
                <a:lnTo>
                  <a:pt x="21107" y="0"/>
                </a:lnTo>
                <a:lnTo>
                  <a:pt x="9585" y="0"/>
                </a:lnTo>
                <a:lnTo>
                  <a:pt x="4785" y="960"/>
                </a:lnTo>
                <a:lnTo>
                  <a:pt x="2865" y="2865"/>
                </a:lnTo>
                <a:lnTo>
                  <a:pt x="944" y="4800"/>
                </a:lnTo>
                <a:lnTo>
                  <a:pt x="0" y="8625"/>
                </a:lnTo>
                <a:lnTo>
                  <a:pt x="0" y="20147"/>
                </a:lnTo>
                <a:lnTo>
                  <a:pt x="944" y="23987"/>
                </a:lnTo>
                <a:lnTo>
                  <a:pt x="2865" y="25908"/>
                </a:lnTo>
                <a:lnTo>
                  <a:pt x="4785" y="27828"/>
                </a:lnTo>
                <a:lnTo>
                  <a:pt x="9585" y="28788"/>
                </a:lnTo>
                <a:lnTo>
                  <a:pt x="21107" y="28788"/>
                </a:lnTo>
                <a:lnTo>
                  <a:pt x="24947" y="27828"/>
                </a:lnTo>
                <a:lnTo>
                  <a:pt x="26868" y="25908"/>
                </a:lnTo>
                <a:lnTo>
                  <a:pt x="28788" y="23987"/>
                </a:lnTo>
                <a:lnTo>
                  <a:pt x="29748" y="20147"/>
                </a:lnTo>
                <a:lnTo>
                  <a:pt x="29748" y="143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2" name="object 742"/>
          <p:cNvSpPr/>
          <p:nvPr/>
        </p:nvSpPr>
        <p:spPr>
          <a:xfrm>
            <a:off x="2573914" y="5839556"/>
            <a:ext cx="24002" cy="142082"/>
          </a:xfrm>
          <a:custGeom>
            <a:avLst/>
            <a:gdLst/>
            <a:ahLst/>
            <a:cxnLst/>
            <a:rect l="l" t="t" r="r" b="b"/>
            <a:pathLst>
              <a:path w="24002" h="142082">
                <a:moveTo>
                  <a:pt x="960" y="140162"/>
                </a:moveTo>
                <a:lnTo>
                  <a:pt x="1920" y="140162"/>
                </a:lnTo>
                <a:lnTo>
                  <a:pt x="2880" y="141107"/>
                </a:lnTo>
                <a:lnTo>
                  <a:pt x="5760" y="141107"/>
                </a:lnTo>
                <a:lnTo>
                  <a:pt x="7680" y="142082"/>
                </a:lnTo>
                <a:lnTo>
                  <a:pt x="14401" y="142082"/>
                </a:lnTo>
                <a:lnTo>
                  <a:pt x="16322" y="141107"/>
                </a:lnTo>
                <a:lnTo>
                  <a:pt x="21122" y="141107"/>
                </a:lnTo>
                <a:lnTo>
                  <a:pt x="22082" y="140162"/>
                </a:lnTo>
                <a:lnTo>
                  <a:pt x="23042" y="140162"/>
                </a:lnTo>
                <a:lnTo>
                  <a:pt x="23042" y="139202"/>
                </a:lnTo>
                <a:lnTo>
                  <a:pt x="24002" y="139202"/>
                </a:lnTo>
                <a:lnTo>
                  <a:pt x="24002" y="2880"/>
                </a:lnTo>
                <a:lnTo>
                  <a:pt x="23042" y="2880"/>
                </a:lnTo>
                <a:lnTo>
                  <a:pt x="23042" y="1920"/>
                </a:lnTo>
                <a:lnTo>
                  <a:pt x="22082" y="1920"/>
                </a:lnTo>
                <a:lnTo>
                  <a:pt x="21122" y="960"/>
                </a:lnTo>
                <a:lnTo>
                  <a:pt x="18242" y="960"/>
                </a:lnTo>
                <a:lnTo>
                  <a:pt x="16322" y="0"/>
                </a:lnTo>
                <a:lnTo>
                  <a:pt x="9601" y="0"/>
                </a:lnTo>
                <a:lnTo>
                  <a:pt x="768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39202"/>
                </a:lnTo>
                <a:lnTo>
                  <a:pt x="960" y="14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3" name="object 743"/>
          <p:cNvSpPr/>
          <p:nvPr/>
        </p:nvSpPr>
        <p:spPr>
          <a:xfrm>
            <a:off x="2632481" y="5837636"/>
            <a:ext cx="93116" cy="145907"/>
          </a:xfrm>
          <a:custGeom>
            <a:avLst/>
            <a:gdLst/>
            <a:ahLst/>
            <a:cxnLst/>
            <a:rect l="l" t="t" r="r" b="b"/>
            <a:pathLst>
              <a:path w="93116" h="145907">
                <a:moveTo>
                  <a:pt x="25923" y="35524"/>
                </a:moveTo>
                <a:lnTo>
                  <a:pt x="26868" y="32644"/>
                </a:lnTo>
                <a:lnTo>
                  <a:pt x="27828" y="30708"/>
                </a:lnTo>
                <a:lnTo>
                  <a:pt x="28803" y="27843"/>
                </a:lnTo>
                <a:lnTo>
                  <a:pt x="30708" y="25923"/>
                </a:lnTo>
                <a:lnTo>
                  <a:pt x="32644" y="24963"/>
                </a:lnTo>
                <a:lnTo>
                  <a:pt x="34549" y="23042"/>
                </a:lnTo>
                <a:lnTo>
                  <a:pt x="36484" y="21122"/>
                </a:lnTo>
                <a:lnTo>
                  <a:pt x="40309" y="20162"/>
                </a:lnTo>
                <a:lnTo>
                  <a:pt x="43205" y="19202"/>
                </a:lnTo>
                <a:lnTo>
                  <a:pt x="55671" y="19202"/>
                </a:lnTo>
                <a:lnTo>
                  <a:pt x="59512" y="20162"/>
                </a:lnTo>
                <a:lnTo>
                  <a:pt x="63352" y="21122"/>
                </a:lnTo>
                <a:lnTo>
                  <a:pt x="67193" y="22082"/>
                </a:lnTo>
                <a:lnTo>
                  <a:pt x="70073" y="23042"/>
                </a:lnTo>
                <a:lnTo>
                  <a:pt x="71993" y="24003"/>
                </a:lnTo>
                <a:lnTo>
                  <a:pt x="74874" y="24963"/>
                </a:lnTo>
                <a:lnTo>
                  <a:pt x="77754" y="26883"/>
                </a:lnTo>
                <a:lnTo>
                  <a:pt x="78714" y="27843"/>
                </a:lnTo>
                <a:lnTo>
                  <a:pt x="80634" y="28803"/>
                </a:lnTo>
                <a:lnTo>
                  <a:pt x="84475" y="28803"/>
                </a:lnTo>
                <a:lnTo>
                  <a:pt x="85435" y="27843"/>
                </a:lnTo>
                <a:lnTo>
                  <a:pt x="85435" y="26883"/>
                </a:lnTo>
                <a:lnTo>
                  <a:pt x="86395" y="25923"/>
                </a:lnTo>
                <a:lnTo>
                  <a:pt x="86395" y="13441"/>
                </a:lnTo>
                <a:lnTo>
                  <a:pt x="85435" y="13441"/>
                </a:lnTo>
                <a:lnTo>
                  <a:pt x="85435" y="10561"/>
                </a:lnTo>
                <a:lnTo>
                  <a:pt x="84475" y="10561"/>
                </a:lnTo>
                <a:lnTo>
                  <a:pt x="84475" y="9601"/>
                </a:lnTo>
                <a:lnTo>
                  <a:pt x="83515" y="8641"/>
                </a:lnTo>
                <a:lnTo>
                  <a:pt x="81594" y="7680"/>
                </a:lnTo>
                <a:lnTo>
                  <a:pt x="80634" y="7680"/>
                </a:lnTo>
                <a:lnTo>
                  <a:pt x="78714" y="6720"/>
                </a:lnTo>
                <a:lnTo>
                  <a:pt x="76794" y="4800"/>
                </a:lnTo>
                <a:lnTo>
                  <a:pt x="73913" y="3840"/>
                </a:lnTo>
                <a:lnTo>
                  <a:pt x="71033" y="3840"/>
                </a:lnTo>
                <a:lnTo>
                  <a:pt x="68153" y="2880"/>
                </a:lnTo>
                <a:lnTo>
                  <a:pt x="65272" y="1920"/>
                </a:lnTo>
                <a:lnTo>
                  <a:pt x="61432" y="960"/>
                </a:lnTo>
                <a:lnTo>
                  <a:pt x="58552" y="960"/>
                </a:lnTo>
                <a:lnTo>
                  <a:pt x="54711" y="0"/>
                </a:lnTo>
                <a:lnTo>
                  <a:pt x="43205" y="0"/>
                </a:lnTo>
                <a:lnTo>
                  <a:pt x="35509" y="1920"/>
                </a:lnTo>
                <a:lnTo>
                  <a:pt x="29763" y="3840"/>
                </a:lnTo>
                <a:lnTo>
                  <a:pt x="23987" y="5760"/>
                </a:lnTo>
                <a:lnTo>
                  <a:pt x="19202" y="8641"/>
                </a:lnTo>
                <a:lnTo>
                  <a:pt x="15361" y="12481"/>
                </a:lnTo>
                <a:lnTo>
                  <a:pt x="10561" y="15361"/>
                </a:lnTo>
                <a:lnTo>
                  <a:pt x="7680" y="20162"/>
                </a:lnTo>
                <a:lnTo>
                  <a:pt x="5760" y="24963"/>
                </a:lnTo>
                <a:lnTo>
                  <a:pt x="3840" y="29763"/>
                </a:lnTo>
                <a:lnTo>
                  <a:pt x="2880" y="34549"/>
                </a:lnTo>
                <a:lnTo>
                  <a:pt x="2880" y="45110"/>
                </a:lnTo>
                <a:lnTo>
                  <a:pt x="3840" y="50886"/>
                </a:lnTo>
                <a:lnTo>
                  <a:pt x="5760" y="54711"/>
                </a:lnTo>
                <a:lnTo>
                  <a:pt x="7680" y="58552"/>
                </a:lnTo>
                <a:lnTo>
                  <a:pt x="10561" y="62392"/>
                </a:lnTo>
                <a:lnTo>
                  <a:pt x="13441" y="65272"/>
                </a:lnTo>
                <a:lnTo>
                  <a:pt x="16306" y="68153"/>
                </a:lnTo>
                <a:lnTo>
                  <a:pt x="20147" y="71033"/>
                </a:lnTo>
                <a:lnTo>
                  <a:pt x="23987" y="72953"/>
                </a:lnTo>
                <a:lnTo>
                  <a:pt x="27828" y="74874"/>
                </a:lnTo>
                <a:lnTo>
                  <a:pt x="31668" y="76794"/>
                </a:lnTo>
                <a:lnTo>
                  <a:pt x="36484" y="78714"/>
                </a:lnTo>
                <a:lnTo>
                  <a:pt x="40309" y="80634"/>
                </a:lnTo>
                <a:lnTo>
                  <a:pt x="44150" y="82555"/>
                </a:lnTo>
                <a:lnTo>
                  <a:pt x="47990" y="83515"/>
                </a:lnTo>
                <a:lnTo>
                  <a:pt x="51831" y="85435"/>
                </a:lnTo>
                <a:lnTo>
                  <a:pt x="55671" y="87355"/>
                </a:lnTo>
                <a:lnTo>
                  <a:pt x="58552" y="89275"/>
                </a:lnTo>
                <a:lnTo>
                  <a:pt x="62392" y="91196"/>
                </a:lnTo>
                <a:lnTo>
                  <a:pt x="64312" y="93116"/>
                </a:lnTo>
                <a:lnTo>
                  <a:pt x="66233" y="95996"/>
                </a:lnTo>
                <a:lnTo>
                  <a:pt x="68153" y="97917"/>
                </a:lnTo>
                <a:lnTo>
                  <a:pt x="69113" y="100797"/>
                </a:lnTo>
                <a:lnTo>
                  <a:pt x="69113" y="108478"/>
                </a:lnTo>
                <a:lnTo>
                  <a:pt x="68153" y="111358"/>
                </a:lnTo>
                <a:lnTo>
                  <a:pt x="67193" y="114239"/>
                </a:lnTo>
                <a:lnTo>
                  <a:pt x="66233" y="117119"/>
                </a:lnTo>
                <a:lnTo>
                  <a:pt x="64312" y="119039"/>
                </a:lnTo>
                <a:lnTo>
                  <a:pt x="61432" y="120959"/>
                </a:lnTo>
                <a:lnTo>
                  <a:pt x="59512" y="122880"/>
                </a:lnTo>
                <a:lnTo>
                  <a:pt x="56631" y="123840"/>
                </a:lnTo>
                <a:lnTo>
                  <a:pt x="52791" y="124800"/>
                </a:lnTo>
                <a:lnTo>
                  <a:pt x="49911" y="125760"/>
                </a:lnTo>
                <a:lnTo>
                  <a:pt x="31668" y="125760"/>
                </a:lnTo>
                <a:lnTo>
                  <a:pt x="26868" y="123840"/>
                </a:lnTo>
                <a:lnTo>
                  <a:pt x="23027" y="122880"/>
                </a:lnTo>
                <a:lnTo>
                  <a:pt x="19202" y="120959"/>
                </a:lnTo>
                <a:lnTo>
                  <a:pt x="16306" y="119999"/>
                </a:lnTo>
                <a:lnTo>
                  <a:pt x="13441" y="118079"/>
                </a:lnTo>
                <a:lnTo>
                  <a:pt x="10561" y="117119"/>
                </a:lnTo>
                <a:lnTo>
                  <a:pt x="8641" y="115199"/>
                </a:lnTo>
                <a:lnTo>
                  <a:pt x="6720" y="114239"/>
                </a:lnTo>
                <a:lnTo>
                  <a:pt x="4800" y="113278"/>
                </a:lnTo>
                <a:lnTo>
                  <a:pt x="2880" y="113278"/>
                </a:lnTo>
                <a:lnTo>
                  <a:pt x="1920" y="114239"/>
                </a:lnTo>
                <a:lnTo>
                  <a:pt x="960" y="114239"/>
                </a:lnTo>
                <a:lnTo>
                  <a:pt x="960" y="115199"/>
                </a:lnTo>
                <a:lnTo>
                  <a:pt x="0" y="116159"/>
                </a:lnTo>
                <a:lnTo>
                  <a:pt x="0" y="130561"/>
                </a:lnTo>
                <a:lnTo>
                  <a:pt x="960" y="132466"/>
                </a:lnTo>
                <a:lnTo>
                  <a:pt x="1920" y="133441"/>
                </a:lnTo>
                <a:lnTo>
                  <a:pt x="2880" y="134401"/>
                </a:lnTo>
                <a:lnTo>
                  <a:pt x="3840" y="135361"/>
                </a:lnTo>
                <a:lnTo>
                  <a:pt x="5760" y="137281"/>
                </a:lnTo>
                <a:lnTo>
                  <a:pt x="7680" y="138242"/>
                </a:lnTo>
                <a:lnTo>
                  <a:pt x="10561" y="139186"/>
                </a:lnTo>
                <a:lnTo>
                  <a:pt x="13441" y="140162"/>
                </a:lnTo>
                <a:lnTo>
                  <a:pt x="16306" y="142082"/>
                </a:lnTo>
                <a:lnTo>
                  <a:pt x="20147" y="143027"/>
                </a:lnTo>
                <a:lnTo>
                  <a:pt x="23987" y="144002"/>
                </a:lnTo>
                <a:lnTo>
                  <a:pt x="27828" y="144002"/>
                </a:lnTo>
                <a:lnTo>
                  <a:pt x="32644" y="144962"/>
                </a:lnTo>
                <a:lnTo>
                  <a:pt x="36484" y="145907"/>
                </a:lnTo>
                <a:lnTo>
                  <a:pt x="48950" y="145907"/>
                </a:lnTo>
                <a:lnTo>
                  <a:pt x="55671" y="144002"/>
                </a:lnTo>
                <a:lnTo>
                  <a:pt x="62392" y="143027"/>
                </a:lnTo>
                <a:lnTo>
                  <a:pt x="69113" y="141122"/>
                </a:lnTo>
                <a:lnTo>
                  <a:pt x="73913" y="138242"/>
                </a:lnTo>
                <a:lnTo>
                  <a:pt x="78714" y="134401"/>
                </a:lnTo>
                <a:lnTo>
                  <a:pt x="83515" y="130561"/>
                </a:lnTo>
                <a:lnTo>
                  <a:pt x="87355" y="126720"/>
                </a:lnTo>
                <a:lnTo>
                  <a:pt x="89275" y="120959"/>
                </a:lnTo>
                <a:lnTo>
                  <a:pt x="92156" y="116159"/>
                </a:lnTo>
                <a:lnTo>
                  <a:pt x="93116" y="109438"/>
                </a:lnTo>
                <a:lnTo>
                  <a:pt x="93116" y="96956"/>
                </a:lnTo>
                <a:lnTo>
                  <a:pt x="92156" y="92156"/>
                </a:lnTo>
                <a:lnTo>
                  <a:pt x="90236" y="88315"/>
                </a:lnTo>
                <a:lnTo>
                  <a:pt x="88315" y="84475"/>
                </a:lnTo>
                <a:lnTo>
                  <a:pt x="86395" y="80634"/>
                </a:lnTo>
                <a:lnTo>
                  <a:pt x="82555" y="77754"/>
                </a:lnTo>
                <a:lnTo>
                  <a:pt x="79674" y="74874"/>
                </a:lnTo>
                <a:lnTo>
                  <a:pt x="75834" y="71993"/>
                </a:lnTo>
                <a:lnTo>
                  <a:pt x="71993" y="70073"/>
                </a:lnTo>
                <a:lnTo>
                  <a:pt x="68153" y="68153"/>
                </a:lnTo>
                <a:lnTo>
                  <a:pt x="63352" y="66233"/>
                </a:lnTo>
                <a:lnTo>
                  <a:pt x="59512" y="64312"/>
                </a:lnTo>
                <a:lnTo>
                  <a:pt x="55671" y="63352"/>
                </a:lnTo>
                <a:lnTo>
                  <a:pt x="51831" y="61447"/>
                </a:lnTo>
                <a:lnTo>
                  <a:pt x="47030" y="59512"/>
                </a:lnTo>
                <a:lnTo>
                  <a:pt x="43205" y="58552"/>
                </a:lnTo>
                <a:lnTo>
                  <a:pt x="39349" y="56631"/>
                </a:lnTo>
                <a:lnTo>
                  <a:pt x="36484" y="54711"/>
                </a:lnTo>
                <a:lnTo>
                  <a:pt x="33588" y="52791"/>
                </a:lnTo>
                <a:lnTo>
                  <a:pt x="30708" y="49926"/>
                </a:lnTo>
                <a:lnTo>
                  <a:pt x="28803" y="47990"/>
                </a:lnTo>
                <a:lnTo>
                  <a:pt x="26868" y="45110"/>
                </a:lnTo>
                <a:lnTo>
                  <a:pt x="25923" y="42245"/>
                </a:lnTo>
                <a:lnTo>
                  <a:pt x="25923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4" name="object 744"/>
          <p:cNvSpPr/>
          <p:nvPr/>
        </p:nvSpPr>
        <p:spPr>
          <a:xfrm>
            <a:off x="2751521" y="5837636"/>
            <a:ext cx="108463" cy="145907"/>
          </a:xfrm>
          <a:custGeom>
            <a:avLst/>
            <a:gdLst/>
            <a:ahLst/>
            <a:cxnLst/>
            <a:rect l="l" t="t" r="r" b="b"/>
            <a:pathLst>
              <a:path w="108463" h="145907">
                <a:moveTo>
                  <a:pt x="100782" y="17282"/>
                </a:moveTo>
                <a:lnTo>
                  <a:pt x="96941" y="13441"/>
                </a:lnTo>
                <a:lnTo>
                  <a:pt x="93101" y="8641"/>
                </a:lnTo>
                <a:lnTo>
                  <a:pt x="87355" y="5760"/>
                </a:lnTo>
                <a:lnTo>
                  <a:pt x="80634" y="3840"/>
                </a:lnTo>
                <a:lnTo>
                  <a:pt x="73913" y="960"/>
                </a:lnTo>
                <a:lnTo>
                  <a:pt x="65272" y="0"/>
                </a:lnTo>
                <a:lnTo>
                  <a:pt x="50871" y="0"/>
                </a:lnTo>
                <a:lnTo>
                  <a:pt x="46070" y="960"/>
                </a:lnTo>
                <a:lnTo>
                  <a:pt x="41269" y="1920"/>
                </a:lnTo>
                <a:lnTo>
                  <a:pt x="36469" y="2880"/>
                </a:lnTo>
                <a:lnTo>
                  <a:pt x="31668" y="3840"/>
                </a:lnTo>
                <a:lnTo>
                  <a:pt x="27828" y="5760"/>
                </a:lnTo>
                <a:lnTo>
                  <a:pt x="23027" y="6720"/>
                </a:lnTo>
                <a:lnTo>
                  <a:pt x="19187" y="8641"/>
                </a:lnTo>
                <a:lnTo>
                  <a:pt x="16306" y="9601"/>
                </a:lnTo>
                <a:lnTo>
                  <a:pt x="13426" y="11521"/>
                </a:lnTo>
                <a:lnTo>
                  <a:pt x="10546" y="13441"/>
                </a:lnTo>
                <a:lnTo>
                  <a:pt x="9585" y="14401"/>
                </a:lnTo>
                <a:lnTo>
                  <a:pt x="7680" y="15361"/>
                </a:lnTo>
                <a:lnTo>
                  <a:pt x="6705" y="17282"/>
                </a:lnTo>
                <a:lnTo>
                  <a:pt x="6705" y="29763"/>
                </a:lnTo>
                <a:lnTo>
                  <a:pt x="7680" y="30708"/>
                </a:lnTo>
                <a:lnTo>
                  <a:pt x="7680" y="32644"/>
                </a:lnTo>
                <a:lnTo>
                  <a:pt x="9585" y="32644"/>
                </a:lnTo>
                <a:lnTo>
                  <a:pt x="9585" y="33604"/>
                </a:lnTo>
                <a:lnTo>
                  <a:pt x="12466" y="33604"/>
                </a:lnTo>
                <a:lnTo>
                  <a:pt x="14386" y="32644"/>
                </a:lnTo>
                <a:lnTo>
                  <a:pt x="16306" y="31683"/>
                </a:lnTo>
                <a:lnTo>
                  <a:pt x="19187" y="29763"/>
                </a:lnTo>
                <a:lnTo>
                  <a:pt x="22067" y="28803"/>
                </a:lnTo>
                <a:lnTo>
                  <a:pt x="25907" y="26883"/>
                </a:lnTo>
                <a:lnTo>
                  <a:pt x="28788" y="24963"/>
                </a:lnTo>
                <a:lnTo>
                  <a:pt x="33588" y="23042"/>
                </a:lnTo>
                <a:lnTo>
                  <a:pt x="38389" y="22082"/>
                </a:lnTo>
                <a:lnTo>
                  <a:pt x="43190" y="21122"/>
                </a:lnTo>
                <a:lnTo>
                  <a:pt x="47990" y="20162"/>
                </a:lnTo>
                <a:lnTo>
                  <a:pt x="59512" y="20162"/>
                </a:lnTo>
                <a:lnTo>
                  <a:pt x="64312" y="21122"/>
                </a:lnTo>
                <a:lnTo>
                  <a:pt x="68153" y="22082"/>
                </a:lnTo>
                <a:lnTo>
                  <a:pt x="71993" y="23042"/>
                </a:lnTo>
                <a:lnTo>
                  <a:pt x="74874" y="24963"/>
                </a:lnTo>
                <a:lnTo>
                  <a:pt x="77754" y="27843"/>
                </a:lnTo>
                <a:lnTo>
                  <a:pt x="79674" y="30708"/>
                </a:lnTo>
                <a:lnTo>
                  <a:pt x="81594" y="33604"/>
                </a:lnTo>
                <a:lnTo>
                  <a:pt x="82555" y="37444"/>
                </a:lnTo>
                <a:lnTo>
                  <a:pt x="83515" y="41269"/>
                </a:lnTo>
                <a:lnTo>
                  <a:pt x="84475" y="46085"/>
                </a:lnTo>
                <a:lnTo>
                  <a:pt x="84475" y="61447"/>
                </a:lnTo>
                <a:lnTo>
                  <a:pt x="66233" y="61447"/>
                </a:lnTo>
                <a:lnTo>
                  <a:pt x="63348" y="61471"/>
                </a:lnTo>
                <a:lnTo>
                  <a:pt x="50330" y="62298"/>
                </a:lnTo>
                <a:lnTo>
                  <a:pt x="38389" y="64312"/>
                </a:lnTo>
                <a:lnTo>
                  <a:pt x="29748" y="66233"/>
                </a:lnTo>
                <a:lnTo>
                  <a:pt x="23027" y="69113"/>
                </a:lnTo>
                <a:lnTo>
                  <a:pt x="17266" y="71993"/>
                </a:lnTo>
                <a:lnTo>
                  <a:pt x="11521" y="75834"/>
                </a:lnTo>
                <a:lnTo>
                  <a:pt x="7680" y="80634"/>
                </a:lnTo>
                <a:lnTo>
                  <a:pt x="4800" y="85435"/>
                </a:lnTo>
                <a:lnTo>
                  <a:pt x="960" y="91196"/>
                </a:lnTo>
                <a:lnTo>
                  <a:pt x="0" y="97917"/>
                </a:lnTo>
                <a:lnTo>
                  <a:pt x="0" y="111358"/>
                </a:lnTo>
                <a:lnTo>
                  <a:pt x="960" y="117119"/>
                </a:lnTo>
                <a:lnTo>
                  <a:pt x="2865" y="121920"/>
                </a:lnTo>
                <a:lnTo>
                  <a:pt x="5745" y="127680"/>
                </a:lnTo>
                <a:lnTo>
                  <a:pt x="8641" y="131521"/>
                </a:lnTo>
                <a:lnTo>
                  <a:pt x="12466" y="134401"/>
                </a:lnTo>
                <a:lnTo>
                  <a:pt x="16306" y="138242"/>
                </a:lnTo>
                <a:lnTo>
                  <a:pt x="21107" y="141122"/>
                </a:lnTo>
                <a:lnTo>
                  <a:pt x="24947" y="110398"/>
                </a:lnTo>
                <a:lnTo>
                  <a:pt x="24947" y="99837"/>
                </a:lnTo>
                <a:lnTo>
                  <a:pt x="25907" y="95996"/>
                </a:lnTo>
                <a:lnTo>
                  <a:pt x="26868" y="93116"/>
                </a:lnTo>
                <a:lnTo>
                  <a:pt x="28788" y="90236"/>
                </a:lnTo>
                <a:lnTo>
                  <a:pt x="30708" y="87355"/>
                </a:lnTo>
                <a:lnTo>
                  <a:pt x="34549" y="85435"/>
                </a:lnTo>
                <a:lnTo>
                  <a:pt x="37429" y="83515"/>
                </a:lnTo>
                <a:lnTo>
                  <a:pt x="41269" y="81594"/>
                </a:lnTo>
                <a:lnTo>
                  <a:pt x="46070" y="80634"/>
                </a:lnTo>
                <a:lnTo>
                  <a:pt x="50871" y="79674"/>
                </a:lnTo>
                <a:lnTo>
                  <a:pt x="56631" y="78714"/>
                </a:lnTo>
                <a:lnTo>
                  <a:pt x="84475" y="78714"/>
                </a:lnTo>
                <a:lnTo>
                  <a:pt x="84475" y="106558"/>
                </a:lnTo>
                <a:lnTo>
                  <a:pt x="78714" y="113278"/>
                </a:lnTo>
                <a:lnTo>
                  <a:pt x="72953" y="118079"/>
                </a:lnTo>
                <a:lnTo>
                  <a:pt x="67193" y="121920"/>
                </a:lnTo>
                <a:lnTo>
                  <a:pt x="61432" y="124800"/>
                </a:lnTo>
                <a:lnTo>
                  <a:pt x="55671" y="126720"/>
                </a:lnTo>
                <a:lnTo>
                  <a:pt x="41269" y="126720"/>
                </a:lnTo>
                <a:lnTo>
                  <a:pt x="35509" y="124800"/>
                </a:lnTo>
                <a:lnTo>
                  <a:pt x="30708" y="120959"/>
                </a:lnTo>
                <a:lnTo>
                  <a:pt x="32628" y="144962"/>
                </a:lnTo>
                <a:lnTo>
                  <a:pt x="38389" y="145907"/>
                </a:lnTo>
                <a:lnTo>
                  <a:pt x="53751" y="145907"/>
                </a:lnTo>
                <a:lnTo>
                  <a:pt x="61432" y="144002"/>
                </a:lnTo>
                <a:lnTo>
                  <a:pt x="68153" y="140162"/>
                </a:lnTo>
                <a:lnTo>
                  <a:pt x="75834" y="136321"/>
                </a:lnTo>
                <a:lnTo>
                  <a:pt x="81594" y="132466"/>
                </a:lnTo>
                <a:lnTo>
                  <a:pt x="87355" y="125760"/>
                </a:lnTo>
                <a:lnTo>
                  <a:pt x="87355" y="140162"/>
                </a:lnTo>
                <a:lnTo>
                  <a:pt x="88315" y="141122"/>
                </a:lnTo>
                <a:lnTo>
                  <a:pt x="88315" y="142082"/>
                </a:lnTo>
                <a:lnTo>
                  <a:pt x="89275" y="142082"/>
                </a:lnTo>
                <a:lnTo>
                  <a:pt x="90236" y="143027"/>
                </a:lnTo>
                <a:lnTo>
                  <a:pt x="93101" y="143027"/>
                </a:lnTo>
                <a:lnTo>
                  <a:pt x="95996" y="144002"/>
                </a:lnTo>
                <a:lnTo>
                  <a:pt x="100782" y="144002"/>
                </a:lnTo>
                <a:lnTo>
                  <a:pt x="102717" y="143027"/>
                </a:lnTo>
                <a:lnTo>
                  <a:pt x="105597" y="143027"/>
                </a:lnTo>
                <a:lnTo>
                  <a:pt x="106558" y="142082"/>
                </a:lnTo>
                <a:lnTo>
                  <a:pt x="107502" y="142082"/>
                </a:lnTo>
                <a:lnTo>
                  <a:pt x="108463" y="141122"/>
                </a:lnTo>
                <a:lnTo>
                  <a:pt x="108463" y="42245"/>
                </a:lnTo>
                <a:lnTo>
                  <a:pt x="107502" y="34549"/>
                </a:lnTo>
                <a:lnTo>
                  <a:pt x="105597" y="28803"/>
                </a:lnTo>
                <a:lnTo>
                  <a:pt x="103662" y="22082"/>
                </a:lnTo>
                <a:lnTo>
                  <a:pt x="100782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5" name="object 745"/>
          <p:cNvSpPr/>
          <p:nvPr/>
        </p:nvSpPr>
        <p:spPr>
          <a:xfrm>
            <a:off x="2772628" y="5948034"/>
            <a:ext cx="11521" cy="34564"/>
          </a:xfrm>
          <a:custGeom>
            <a:avLst/>
            <a:gdLst/>
            <a:ahLst/>
            <a:cxnLst/>
            <a:rect l="l" t="t" r="r" b="b"/>
            <a:pathLst>
              <a:path w="11521" h="34564">
                <a:moveTo>
                  <a:pt x="5760" y="5760"/>
                </a:moveTo>
                <a:lnTo>
                  <a:pt x="3840" y="0"/>
                </a:lnTo>
                <a:lnTo>
                  <a:pt x="0" y="30723"/>
                </a:lnTo>
                <a:lnTo>
                  <a:pt x="5760" y="32628"/>
                </a:lnTo>
                <a:lnTo>
                  <a:pt x="11521" y="34564"/>
                </a:lnTo>
                <a:lnTo>
                  <a:pt x="9601" y="10561"/>
                </a:lnTo>
                <a:lnTo>
                  <a:pt x="576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6" name="object 746"/>
          <p:cNvSpPr/>
          <p:nvPr/>
        </p:nvSpPr>
        <p:spPr>
          <a:xfrm>
            <a:off x="2883987" y="5804992"/>
            <a:ext cx="86395" cy="177606"/>
          </a:xfrm>
          <a:custGeom>
            <a:avLst/>
            <a:gdLst/>
            <a:ahLst/>
            <a:cxnLst/>
            <a:rect l="l" t="t" r="r" b="b"/>
            <a:pathLst>
              <a:path w="86395" h="177606">
                <a:moveTo>
                  <a:pt x="48006" y="35524"/>
                </a:moveTo>
                <a:lnTo>
                  <a:pt x="48006" y="3840"/>
                </a:lnTo>
                <a:lnTo>
                  <a:pt x="47045" y="2880"/>
                </a:lnTo>
                <a:lnTo>
                  <a:pt x="47045" y="1920"/>
                </a:lnTo>
                <a:lnTo>
                  <a:pt x="46085" y="960"/>
                </a:lnTo>
                <a:lnTo>
                  <a:pt x="45125" y="960"/>
                </a:lnTo>
                <a:lnTo>
                  <a:pt x="44165" y="0"/>
                </a:lnTo>
                <a:lnTo>
                  <a:pt x="27843" y="0"/>
                </a:lnTo>
                <a:lnTo>
                  <a:pt x="26883" y="960"/>
                </a:lnTo>
                <a:lnTo>
                  <a:pt x="24963" y="960"/>
                </a:lnTo>
                <a:lnTo>
                  <a:pt x="24003" y="1920"/>
                </a:lnTo>
                <a:lnTo>
                  <a:pt x="24003" y="2880"/>
                </a:lnTo>
                <a:lnTo>
                  <a:pt x="23042" y="3840"/>
                </a:lnTo>
                <a:lnTo>
                  <a:pt x="23042" y="35524"/>
                </a:lnTo>
                <a:lnTo>
                  <a:pt x="3840" y="35524"/>
                </a:lnTo>
                <a:lnTo>
                  <a:pt x="3840" y="36484"/>
                </a:lnTo>
                <a:lnTo>
                  <a:pt x="1920" y="36484"/>
                </a:lnTo>
                <a:lnTo>
                  <a:pt x="1920" y="37444"/>
                </a:lnTo>
                <a:lnTo>
                  <a:pt x="960" y="38404"/>
                </a:lnTo>
                <a:lnTo>
                  <a:pt x="960" y="40325"/>
                </a:lnTo>
                <a:lnTo>
                  <a:pt x="0" y="41285"/>
                </a:lnTo>
                <a:lnTo>
                  <a:pt x="0" y="48966"/>
                </a:lnTo>
                <a:lnTo>
                  <a:pt x="960" y="51846"/>
                </a:lnTo>
                <a:lnTo>
                  <a:pt x="960" y="53766"/>
                </a:lnTo>
                <a:lnTo>
                  <a:pt x="1920" y="54726"/>
                </a:lnTo>
                <a:lnTo>
                  <a:pt x="3840" y="55686"/>
                </a:lnTo>
                <a:lnTo>
                  <a:pt x="23042" y="55686"/>
                </a:lnTo>
                <a:lnTo>
                  <a:pt x="23042" y="141122"/>
                </a:lnTo>
                <a:lnTo>
                  <a:pt x="24003" y="147843"/>
                </a:lnTo>
                <a:lnTo>
                  <a:pt x="25923" y="152643"/>
                </a:lnTo>
                <a:lnTo>
                  <a:pt x="26883" y="158404"/>
                </a:lnTo>
                <a:lnTo>
                  <a:pt x="29763" y="163205"/>
                </a:lnTo>
                <a:lnTo>
                  <a:pt x="32644" y="167045"/>
                </a:lnTo>
                <a:lnTo>
                  <a:pt x="35524" y="170886"/>
                </a:lnTo>
                <a:lnTo>
                  <a:pt x="39364" y="173766"/>
                </a:lnTo>
                <a:lnTo>
                  <a:pt x="44165" y="174726"/>
                </a:lnTo>
                <a:lnTo>
                  <a:pt x="49926" y="176646"/>
                </a:lnTo>
                <a:lnTo>
                  <a:pt x="55686" y="177606"/>
                </a:lnTo>
                <a:lnTo>
                  <a:pt x="69113" y="177606"/>
                </a:lnTo>
                <a:lnTo>
                  <a:pt x="71048" y="176646"/>
                </a:lnTo>
                <a:lnTo>
                  <a:pt x="74889" y="176646"/>
                </a:lnTo>
                <a:lnTo>
                  <a:pt x="76794" y="175671"/>
                </a:lnTo>
                <a:lnTo>
                  <a:pt x="78729" y="174726"/>
                </a:lnTo>
                <a:lnTo>
                  <a:pt x="80634" y="174726"/>
                </a:lnTo>
                <a:lnTo>
                  <a:pt x="82555" y="173766"/>
                </a:lnTo>
                <a:lnTo>
                  <a:pt x="83515" y="172806"/>
                </a:lnTo>
                <a:lnTo>
                  <a:pt x="84475" y="172806"/>
                </a:lnTo>
                <a:lnTo>
                  <a:pt x="85435" y="171831"/>
                </a:lnTo>
                <a:lnTo>
                  <a:pt x="85435" y="169925"/>
                </a:lnTo>
                <a:lnTo>
                  <a:pt x="86395" y="168965"/>
                </a:lnTo>
                <a:lnTo>
                  <a:pt x="86395" y="156484"/>
                </a:lnTo>
                <a:lnTo>
                  <a:pt x="85435" y="155524"/>
                </a:lnTo>
                <a:lnTo>
                  <a:pt x="85435" y="153603"/>
                </a:lnTo>
                <a:lnTo>
                  <a:pt x="84475" y="153603"/>
                </a:lnTo>
                <a:lnTo>
                  <a:pt x="83515" y="152643"/>
                </a:lnTo>
                <a:lnTo>
                  <a:pt x="82555" y="152643"/>
                </a:lnTo>
                <a:lnTo>
                  <a:pt x="81594" y="153603"/>
                </a:lnTo>
                <a:lnTo>
                  <a:pt x="80634" y="153603"/>
                </a:lnTo>
                <a:lnTo>
                  <a:pt x="79674" y="154564"/>
                </a:lnTo>
                <a:lnTo>
                  <a:pt x="78729" y="154564"/>
                </a:lnTo>
                <a:lnTo>
                  <a:pt x="76794" y="155524"/>
                </a:lnTo>
                <a:lnTo>
                  <a:pt x="75834" y="155524"/>
                </a:lnTo>
                <a:lnTo>
                  <a:pt x="73913" y="156484"/>
                </a:lnTo>
                <a:lnTo>
                  <a:pt x="70073" y="156484"/>
                </a:lnTo>
                <a:lnTo>
                  <a:pt x="68168" y="157444"/>
                </a:lnTo>
                <a:lnTo>
                  <a:pt x="59527" y="157444"/>
                </a:lnTo>
                <a:lnTo>
                  <a:pt x="54726" y="154564"/>
                </a:lnTo>
                <a:lnTo>
                  <a:pt x="51846" y="149763"/>
                </a:lnTo>
                <a:lnTo>
                  <a:pt x="48966" y="145923"/>
                </a:lnTo>
                <a:lnTo>
                  <a:pt x="48006" y="138242"/>
                </a:lnTo>
                <a:lnTo>
                  <a:pt x="48006" y="55686"/>
                </a:lnTo>
                <a:lnTo>
                  <a:pt x="83515" y="55686"/>
                </a:lnTo>
                <a:lnTo>
                  <a:pt x="84475" y="54726"/>
                </a:lnTo>
                <a:lnTo>
                  <a:pt x="85435" y="53766"/>
                </a:lnTo>
                <a:lnTo>
                  <a:pt x="86395" y="51846"/>
                </a:lnTo>
                <a:lnTo>
                  <a:pt x="86395" y="40325"/>
                </a:lnTo>
                <a:lnTo>
                  <a:pt x="85435" y="38404"/>
                </a:lnTo>
                <a:lnTo>
                  <a:pt x="84475" y="37444"/>
                </a:lnTo>
                <a:lnTo>
                  <a:pt x="84475" y="36484"/>
                </a:lnTo>
                <a:lnTo>
                  <a:pt x="83515" y="36484"/>
                </a:lnTo>
                <a:lnTo>
                  <a:pt x="83515" y="35524"/>
                </a:lnTo>
                <a:lnTo>
                  <a:pt x="48006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7" name="object 747"/>
          <p:cNvSpPr/>
          <p:nvPr/>
        </p:nvSpPr>
        <p:spPr>
          <a:xfrm>
            <a:off x="3002066" y="5839556"/>
            <a:ext cx="24963" cy="142082"/>
          </a:xfrm>
          <a:custGeom>
            <a:avLst/>
            <a:gdLst/>
            <a:ahLst/>
            <a:cxnLst/>
            <a:rect l="l" t="t" r="r" b="b"/>
            <a:pathLst>
              <a:path w="24963" h="142082">
                <a:moveTo>
                  <a:pt x="18242" y="960"/>
                </a:moveTo>
                <a:lnTo>
                  <a:pt x="16322" y="0"/>
                </a:lnTo>
                <a:lnTo>
                  <a:pt x="9601" y="0"/>
                </a:lnTo>
                <a:lnTo>
                  <a:pt x="7680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38242"/>
                </a:lnTo>
                <a:lnTo>
                  <a:pt x="960" y="139202"/>
                </a:lnTo>
                <a:lnTo>
                  <a:pt x="960" y="140162"/>
                </a:lnTo>
                <a:lnTo>
                  <a:pt x="2880" y="140162"/>
                </a:lnTo>
                <a:lnTo>
                  <a:pt x="3840" y="141107"/>
                </a:lnTo>
                <a:lnTo>
                  <a:pt x="6720" y="141107"/>
                </a:lnTo>
                <a:lnTo>
                  <a:pt x="7680" y="142082"/>
                </a:lnTo>
                <a:lnTo>
                  <a:pt x="14401" y="142082"/>
                </a:lnTo>
                <a:lnTo>
                  <a:pt x="17282" y="141107"/>
                </a:lnTo>
                <a:lnTo>
                  <a:pt x="21122" y="141107"/>
                </a:lnTo>
                <a:lnTo>
                  <a:pt x="22082" y="140162"/>
                </a:lnTo>
                <a:lnTo>
                  <a:pt x="23042" y="140162"/>
                </a:lnTo>
                <a:lnTo>
                  <a:pt x="24002" y="139202"/>
                </a:lnTo>
                <a:lnTo>
                  <a:pt x="24002" y="138242"/>
                </a:lnTo>
                <a:lnTo>
                  <a:pt x="24963" y="138242"/>
                </a:lnTo>
                <a:lnTo>
                  <a:pt x="24963" y="3840"/>
                </a:lnTo>
                <a:lnTo>
                  <a:pt x="24002" y="3840"/>
                </a:lnTo>
                <a:lnTo>
                  <a:pt x="24002" y="2880"/>
                </a:lnTo>
                <a:lnTo>
                  <a:pt x="23042" y="1920"/>
                </a:lnTo>
                <a:lnTo>
                  <a:pt x="22082" y="1920"/>
                </a:lnTo>
                <a:lnTo>
                  <a:pt x="21122" y="960"/>
                </a:lnTo>
                <a:lnTo>
                  <a:pt x="18242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8" name="object 748"/>
          <p:cNvSpPr/>
          <p:nvPr/>
        </p:nvSpPr>
        <p:spPr>
          <a:xfrm>
            <a:off x="2999186" y="5785805"/>
            <a:ext cx="30723" cy="28788"/>
          </a:xfrm>
          <a:custGeom>
            <a:avLst/>
            <a:gdLst/>
            <a:ahLst/>
            <a:cxnLst/>
            <a:rect l="l" t="t" r="r" b="b"/>
            <a:pathLst>
              <a:path w="30723" h="28788">
                <a:moveTo>
                  <a:pt x="30723" y="14386"/>
                </a:moveTo>
                <a:lnTo>
                  <a:pt x="30723" y="8625"/>
                </a:lnTo>
                <a:lnTo>
                  <a:pt x="28803" y="4800"/>
                </a:lnTo>
                <a:lnTo>
                  <a:pt x="26883" y="2865"/>
                </a:lnTo>
                <a:lnTo>
                  <a:pt x="24963" y="960"/>
                </a:lnTo>
                <a:lnTo>
                  <a:pt x="21122" y="0"/>
                </a:lnTo>
                <a:lnTo>
                  <a:pt x="9601" y="0"/>
                </a:lnTo>
                <a:lnTo>
                  <a:pt x="5760" y="960"/>
                </a:lnTo>
                <a:lnTo>
                  <a:pt x="3840" y="2865"/>
                </a:lnTo>
                <a:lnTo>
                  <a:pt x="960" y="4800"/>
                </a:lnTo>
                <a:lnTo>
                  <a:pt x="0" y="8625"/>
                </a:lnTo>
                <a:lnTo>
                  <a:pt x="0" y="20147"/>
                </a:lnTo>
                <a:lnTo>
                  <a:pt x="960" y="23987"/>
                </a:lnTo>
                <a:lnTo>
                  <a:pt x="2880" y="25908"/>
                </a:lnTo>
                <a:lnTo>
                  <a:pt x="5760" y="27828"/>
                </a:lnTo>
                <a:lnTo>
                  <a:pt x="9601" y="28788"/>
                </a:lnTo>
                <a:lnTo>
                  <a:pt x="21122" y="28788"/>
                </a:lnTo>
                <a:lnTo>
                  <a:pt x="24963" y="27828"/>
                </a:lnTo>
                <a:lnTo>
                  <a:pt x="26883" y="25908"/>
                </a:lnTo>
                <a:lnTo>
                  <a:pt x="28803" y="23987"/>
                </a:lnTo>
                <a:lnTo>
                  <a:pt x="30723" y="20147"/>
                </a:lnTo>
                <a:lnTo>
                  <a:pt x="30723" y="143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9" name="object 749"/>
          <p:cNvSpPr/>
          <p:nvPr/>
        </p:nvSpPr>
        <p:spPr>
          <a:xfrm>
            <a:off x="3061578" y="5837636"/>
            <a:ext cx="132481" cy="145907"/>
          </a:xfrm>
          <a:custGeom>
            <a:avLst/>
            <a:gdLst/>
            <a:ahLst/>
            <a:cxnLst/>
            <a:rect l="l" t="t" r="r" b="b"/>
            <a:pathLst>
              <a:path w="132481" h="145907">
                <a:moveTo>
                  <a:pt x="25923" y="65272"/>
                </a:moveTo>
                <a:lnTo>
                  <a:pt x="26883" y="57607"/>
                </a:lnTo>
                <a:lnTo>
                  <a:pt x="27843" y="51831"/>
                </a:lnTo>
                <a:lnTo>
                  <a:pt x="29763" y="45110"/>
                </a:lnTo>
                <a:lnTo>
                  <a:pt x="32644" y="39364"/>
                </a:lnTo>
                <a:lnTo>
                  <a:pt x="35524" y="35524"/>
                </a:lnTo>
                <a:lnTo>
                  <a:pt x="39364" y="30708"/>
                </a:lnTo>
                <a:lnTo>
                  <a:pt x="43205" y="26883"/>
                </a:lnTo>
                <a:lnTo>
                  <a:pt x="48006" y="24003"/>
                </a:lnTo>
                <a:lnTo>
                  <a:pt x="53766" y="22082"/>
                </a:lnTo>
                <a:lnTo>
                  <a:pt x="59527" y="20162"/>
                </a:lnTo>
                <a:lnTo>
                  <a:pt x="74889" y="20162"/>
                </a:lnTo>
                <a:lnTo>
                  <a:pt x="80634" y="22082"/>
                </a:lnTo>
                <a:lnTo>
                  <a:pt x="86410" y="24963"/>
                </a:lnTo>
                <a:lnTo>
                  <a:pt x="91196" y="27843"/>
                </a:lnTo>
                <a:lnTo>
                  <a:pt x="95996" y="31683"/>
                </a:lnTo>
                <a:lnTo>
                  <a:pt x="98877" y="36484"/>
                </a:lnTo>
                <a:lnTo>
                  <a:pt x="101757" y="41269"/>
                </a:lnTo>
                <a:lnTo>
                  <a:pt x="103677" y="46085"/>
                </a:lnTo>
                <a:lnTo>
                  <a:pt x="104637" y="52791"/>
                </a:lnTo>
                <a:lnTo>
                  <a:pt x="106558" y="59512"/>
                </a:lnTo>
                <a:lnTo>
                  <a:pt x="107518" y="66233"/>
                </a:lnTo>
                <a:lnTo>
                  <a:pt x="107518" y="80634"/>
                </a:lnTo>
                <a:lnTo>
                  <a:pt x="106558" y="87355"/>
                </a:lnTo>
                <a:lnTo>
                  <a:pt x="104637" y="94076"/>
                </a:lnTo>
                <a:lnTo>
                  <a:pt x="102717" y="100797"/>
                </a:lnTo>
                <a:lnTo>
                  <a:pt x="100797" y="105597"/>
                </a:lnTo>
                <a:lnTo>
                  <a:pt x="96972" y="110398"/>
                </a:lnTo>
                <a:lnTo>
                  <a:pt x="94076" y="115199"/>
                </a:lnTo>
                <a:lnTo>
                  <a:pt x="90251" y="119039"/>
                </a:lnTo>
                <a:lnTo>
                  <a:pt x="84475" y="120959"/>
                </a:lnTo>
                <a:lnTo>
                  <a:pt x="79689" y="123840"/>
                </a:lnTo>
                <a:lnTo>
                  <a:pt x="72969" y="124800"/>
                </a:lnTo>
                <a:lnTo>
                  <a:pt x="58567" y="124800"/>
                </a:lnTo>
                <a:lnTo>
                  <a:pt x="51846" y="123840"/>
                </a:lnTo>
                <a:lnTo>
                  <a:pt x="47045" y="120959"/>
                </a:lnTo>
                <a:lnTo>
                  <a:pt x="41285" y="118079"/>
                </a:lnTo>
                <a:lnTo>
                  <a:pt x="37444" y="114239"/>
                </a:lnTo>
                <a:lnTo>
                  <a:pt x="34564" y="109438"/>
                </a:lnTo>
                <a:lnTo>
                  <a:pt x="36484" y="140162"/>
                </a:lnTo>
                <a:lnTo>
                  <a:pt x="39996" y="141613"/>
                </a:lnTo>
                <a:lnTo>
                  <a:pt x="51725" y="144836"/>
                </a:lnTo>
                <a:lnTo>
                  <a:pt x="65288" y="145907"/>
                </a:lnTo>
                <a:lnTo>
                  <a:pt x="69550" y="145803"/>
                </a:lnTo>
                <a:lnTo>
                  <a:pt x="82736" y="144062"/>
                </a:lnTo>
                <a:lnTo>
                  <a:pt x="94076" y="140162"/>
                </a:lnTo>
                <a:lnTo>
                  <a:pt x="106373" y="133352"/>
                </a:lnTo>
                <a:lnTo>
                  <a:pt x="115199" y="124800"/>
                </a:lnTo>
                <a:lnTo>
                  <a:pt x="123518" y="112961"/>
                </a:lnTo>
                <a:lnTo>
                  <a:pt x="128640" y="100797"/>
                </a:lnTo>
                <a:lnTo>
                  <a:pt x="129835" y="96743"/>
                </a:lnTo>
                <a:lnTo>
                  <a:pt x="131892" y="84701"/>
                </a:lnTo>
                <a:lnTo>
                  <a:pt x="132481" y="71033"/>
                </a:lnTo>
                <a:lnTo>
                  <a:pt x="132409" y="66231"/>
                </a:lnTo>
                <a:lnTo>
                  <a:pt x="131338" y="53538"/>
                </a:lnTo>
                <a:lnTo>
                  <a:pt x="128640" y="41269"/>
                </a:lnTo>
                <a:lnTo>
                  <a:pt x="125760" y="32644"/>
                </a:lnTo>
                <a:lnTo>
                  <a:pt x="121919" y="24963"/>
                </a:lnTo>
                <a:lnTo>
                  <a:pt x="116159" y="19202"/>
                </a:lnTo>
                <a:lnTo>
                  <a:pt x="111358" y="13441"/>
                </a:lnTo>
                <a:lnTo>
                  <a:pt x="104637" y="8641"/>
                </a:lnTo>
                <a:lnTo>
                  <a:pt x="95996" y="4800"/>
                </a:lnTo>
                <a:lnTo>
                  <a:pt x="81741" y="1077"/>
                </a:lnTo>
                <a:lnTo>
                  <a:pt x="68168" y="0"/>
                </a:lnTo>
                <a:lnTo>
                  <a:pt x="62710" y="151"/>
                </a:lnTo>
                <a:lnTo>
                  <a:pt x="49840" y="1945"/>
                </a:lnTo>
                <a:lnTo>
                  <a:pt x="38404" y="5760"/>
                </a:lnTo>
                <a:lnTo>
                  <a:pt x="26477" y="12570"/>
                </a:lnTo>
                <a:lnTo>
                  <a:pt x="17282" y="21122"/>
                </a:lnTo>
                <a:lnTo>
                  <a:pt x="9773" y="32279"/>
                </a:lnTo>
                <a:lnTo>
                  <a:pt x="4800" y="44165"/>
                </a:lnTo>
                <a:lnTo>
                  <a:pt x="3518" y="48692"/>
                </a:lnTo>
                <a:lnTo>
                  <a:pt x="951" y="61006"/>
                </a:lnTo>
                <a:lnTo>
                  <a:pt x="0" y="73914"/>
                </a:lnTo>
                <a:lnTo>
                  <a:pt x="139" y="79218"/>
                </a:lnTo>
                <a:lnTo>
                  <a:pt x="1743" y="92174"/>
                </a:lnTo>
                <a:lnTo>
                  <a:pt x="4800" y="103677"/>
                </a:lnTo>
                <a:lnTo>
                  <a:pt x="4883" y="104081"/>
                </a:lnTo>
                <a:lnTo>
                  <a:pt x="9567" y="116436"/>
                </a:lnTo>
                <a:lnTo>
                  <a:pt x="16322" y="126720"/>
                </a:lnTo>
                <a:lnTo>
                  <a:pt x="22082" y="132466"/>
                </a:lnTo>
                <a:lnTo>
                  <a:pt x="28803" y="137281"/>
                </a:lnTo>
                <a:lnTo>
                  <a:pt x="27843" y="93116"/>
                </a:lnTo>
                <a:lnTo>
                  <a:pt x="26883" y="86395"/>
                </a:lnTo>
                <a:lnTo>
                  <a:pt x="25923" y="79674"/>
                </a:lnTo>
                <a:lnTo>
                  <a:pt x="25923" y="65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0" name="object 750"/>
          <p:cNvSpPr/>
          <p:nvPr/>
        </p:nvSpPr>
        <p:spPr>
          <a:xfrm>
            <a:off x="3089422" y="5930752"/>
            <a:ext cx="8641" cy="47045"/>
          </a:xfrm>
          <a:custGeom>
            <a:avLst/>
            <a:gdLst/>
            <a:ahLst/>
            <a:cxnLst/>
            <a:rect l="l" t="t" r="r" b="b"/>
            <a:pathLst>
              <a:path w="8641" h="47045">
                <a:moveTo>
                  <a:pt x="0" y="0"/>
                </a:moveTo>
                <a:lnTo>
                  <a:pt x="960" y="44165"/>
                </a:lnTo>
                <a:lnTo>
                  <a:pt x="8641" y="47045"/>
                </a:lnTo>
                <a:lnTo>
                  <a:pt x="6720" y="16322"/>
                </a:lnTo>
                <a:lnTo>
                  <a:pt x="3840" y="11521"/>
                </a:lnTo>
                <a:lnTo>
                  <a:pt x="960" y="576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1" name="object 751"/>
          <p:cNvSpPr/>
          <p:nvPr/>
        </p:nvSpPr>
        <p:spPr>
          <a:xfrm>
            <a:off x="3229584" y="5837636"/>
            <a:ext cx="114239" cy="144002"/>
          </a:xfrm>
          <a:custGeom>
            <a:avLst/>
            <a:gdLst/>
            <a:ahLst/>
            <a:cxnLst/>
            <a:rect l="l" t="t" r="r" b="b"/>
            <a:pathLst>
              <a:path w="114239" h="144002">
                <a:moveTo>
                  <a:pt x="4800" y="2880"/>
                </a:moveTo>
                <a:lnTo>
                  <a:pt x="288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40162"/>
                </a:lnTo>
                <a:lnTo>
                  <a:pt x="960" y="141122"/>
                </a:lnTo>
                <a:lnTo>
                  <a:pt x="960" y="142082"/>
                </a:lnTo>
                <a:lnTo>
                  <a:pt x="2880" y="142082"/>
                </a:lnTo>
                <a:lnTo>
                  <a:pt x="3840" y="143027"/>
                </a:lnTo>
                <a:lnTo>
                  <a:pt x="6705" y="143027"/>
                </a:lnTo>
                <a:lnTo>
                  <a:pt x="7680" y="144002"/>
                </a:lnTo>
                <a:lnTo>
                  <a:pt x="14386" y="144002"/>
                </a:lnTo>
                <a:lnTo>
                  <a:pt x="17266" y="143027"/>
                </a:lnTo>
                <a:lnTo>
                  <a:pt x="21107" y="143027"/>
                </a:lnTo>
                <a:lnTo>
                  <a:pt x="22067" y="142082"/>
                </a:lnTo>
                <a:lnTo>
                  <a:pt x="23042" y="142082"/>
                </a:lnTo>
                <a:lnTo>
                  <a:pt x="23987" y="141122"/>
                </a:lnTo>
                <a:lnTo>
                  <a:pt x="23987" y="140162"/>
                </a:lnTo>
                <a:lnTo>
                  <a:pt x="24947" y="140162"/>
                </a:lnTo>
                <a:lnTo>
                  <a:pt x="24947" y="47045"/>
                </a:lnTo>
                <a:lnTo>
                  <a:pt x="34797" y="35248"/>
                </a:lnTo>
                <a:lnTo>
                  <a:pt x="43190" y="27843"/>
                </a:lnTo>
                <a:lnTo>
                  <a:pt x="49911" y="23042"/>
                </a:lnTo>
                <a:lnTo>
                  <a:pt x="55671" y="21122"/>
                </a:lnTo>
                <a:lnTo>
                  <a:pt x="66233" y="21122"/>
                </a:lnTo>
                <a:lnTo>
                  <a:pt x="71033" y="22082"/>
                </a:lnTo>
                <a:lnTo>
                  <a:pt x="73913" y="24003"/>
                </a:lnTo>
                <a:lnTo>
                  <a:pt x="77754" y="25923"/>
                </a:lnTo>
                <a:lnTo>
                  <a:pt x="80634" y="28803"/>
                </a:lnTo>
                <a:lnTo>
                  <a:pt x="82555" y="31683"/>
                </a:lnTo>
                <a:lnTo>
                  <a:pt x="85435" y="34549"/>
                </a:lnTo>
                <a:lnTo>
                  <a:pt x="87355" y="39364"/>
                </a:lnTo>
                <a:lnTo>
                  <a:pt x="88315" y="43205"/>
                </a:lnTo>
                <a:lnTo>
                  <a:pt x="89275" y="47990"/>
                </a:lnTo>
                <a:lnTo>
                  <a:pt x="90236" y="53766"/>
                </a:lnTo>
                <a:lnTo>
                  <a:pt x="90236" y="141122"/>
                </a:lnTo>
                <a:lnTo>
                  <a:pt x="91196" y="142082"/>
                </a:lnTo>
                <a:lnTo>
                  <a:pt x="92156" y="142082"/>
                </a:lnTo>
                <a:lnTo>
                  <a:pt x="93116" y="143027"/>
                </a:lnTo>
                <a:lnTo>
                  <a:pt x="95996" y="143027"/>
                </a:lnTo>
                <a:lnTo>
                  <a:pt x="97916" y="144002"/>
                </a:lnTo>
                <a:lnTo>
                  <a:pt x="104622" y="144002"/>
                </a:lnTo>
                <a:lnTo>
                  <a:pt x="106558" y="143027"/>
                </a:lnTo>
                <a:lnTo>
                  <a:pt x="110398" y="143027"/>
                </a:lnTo>
                <a:lnTo>
                  <a:pt x="111343" y="142082"/>
                </a:lnTo>
                <a:lnTo>
                  <a:pt x="112303" y="142082"/>
                </a:lnTo>
                <a:lnTo>
                  <a:pt x="113278" y="141122"/>
                </a:lnTo>
                <a:lnTo>
                  <a:pt x="114239" y="140162"/>
                </a:lnTo>
                <a:lnTo>
                  <a:pt x="114239" y="48950"/>
                </a:lnTo>
                <a:lnTo>
                  <a:pt x="113278" y="41269"/>
                </a:lnTo>
                <a:lnTo>
                  <a:pt x="111343" y="34549"/>
                </a:lnTo>
                <a:lnTo>
                  <a:pt x="110398" y="27843"/>
                </a:lnTo>
                <a:lnTo>
                  <a:pt x="107518" y="22082"/>
                </a:lnTo>
                <a:lnTo>
                  <a:pt x="103677" y="16322"/>
                </a:lnTo>
                <a:lnTo>
                  <a:pt x="99837" y="11521"/>
                </a:lnTo>
                <a:lnTo>
                  <a:pt x="95036" y="7680"/>
                </a:lnTo>
                <a:lnTo>
                  <a:pt x="89275" y="4800"/>
                </a:lnTo>
                <a:lnTo>
                  <a:pt x="82555" y="1920"/>
                </a:lnTo>
                <a:lnTo>
                  <a:pt x="75834" y="0"/>
                </a:lnTo>
                <a:lnTo>
                  <a:pt x="59512" y="0"/>
                </a:lnTo>
                <a:lnTo>
                  <a:pt x="51831" y="1920"/>
                </a:lnTo>
                <a:lnTo>
                  <a:pt x="44150" y="5760"/>
                </a:lnTo>
                <a:lnTo>
                  <a:pt x="32200" y="14519"/>
                </a:lnTo>
                <a:lnTo>
                  <a:pt x="22067" y="24003"/>
                </a:lnTo>
                <a:lnTo>
                  <a:pt x="22067" y="5760"/>
                </a:lnTo>
                <a:lnTo>
                  <a:pt x="21107" y="4800"/>
                </a:lnTo>
                <a:lnTo>
                  <a:pt x="21107" y="3840"/>
                </a:lnTo>
                <a:lnTo>
                  <a:pt x="20162" y="3840"/>
                </a:lnTo>
                <a:lnTo>
                  <a:pt x="19202" y="2880"/>
                </a:lnTo>
                <a:lnTo>
                  <a:pt x="16322" y="2880"/>
                </a:lnTo>
                <a:lnTo>
                  <a:pt x="15361" y="1920"/>
                </a:lnTo>
                <a:lnTo>
                  <a:pt x="8641" y="1920"/>
                </a:lnTo>
                <a:lnTo>
                  <a:pt x="6705" y="2880"/>
                </a:lnTo>
                <a:lnTo>
                  <a:pt x="480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2" name="object 752"/>
          <p:cNvSpPr/>
          <p:nvPr/>
        </p:nvSpPr>
        <p:spPr>
          <a:xfrm>
            <a:off x="3371651" y="5775243"/>
            <a:ext cx="48005" cy="74874"/>
          </a:xfrm>
          <a:custGeom>
            <a:avLst/>
            <a:gdLst/>
            <a:ahLst/>
            <a:cxnLst/>
            <a:rect l="l" t="t" r="r" b="b"/>
            <a:pathLst>
              <a:path w="48005" h="74874">
                <a:moveTo>
                  <a:pt x="1920" y="74874"/>
                </a:moveTo>
                <a:lnTo>
                  <a:pt x="14401" y="74874"/>
                </a:lnTo>
                <a:lnTo>
                  <a:pt x="15361" y="73913"/>
                </a:lnTo>
                <a:lnTo>
                  <a:pt x="16322" y="73913"/>
                </a:lnTo>
                <a:lnTo>
                  <a:pt x="17282" y="72953"/>
                </a:lnTo>
                <a:lnTo>
                  <a:pt x="18242" y="71993"/>
                </a:lnTo>
                <a:lnTo>
                  <a:pt x="19202" y="71993"/>
                </a:lnTo>
                <a:lnTo>
                  <a:pt x="19202" y="71033"/>
                </a:lnTo>
                <a:lnTo>
                  <a:pt x="39364" y="40309"/>
                </a:lnTo>
                <a:lnTo>
                  <a:pt x="41285" y="38389"/>
                </a:lnTo>
                <a:lnTo>
                  <a:pt x="42245" y="36469"/>
                </a:lnTo>
                <a:lnTo>
                  <a:pt x="43205" y="33588"/>
                </a:lnTo>
                <a:lnTo>
                  <a:pt x="45125" y="31668"/>
                </a:lnTo>
                <a:lnTo>
                  <a:pt x="46085" y="29748"/>
                </a:lnTo>
                <a:lnTo>
                  <a:pt x="46085" y="26868"/>
                </a:lnTo>
                <a:lnTo>
                  <a:pt x="47045" y="24947"/>
                </a:lnTo>
                <a:lnTo>
                  <a:pt x="47045" y="22082"/>
                </a:lnTo>
                <a:lnTo>
                  <a:pt x="48005" y="20147"/>
                </a:lnTo>
                <a:lnTo>
                  <a:pt x="48005" y="6720"/>
                </a:lnTo>
                <a:lnTo>
                  <a:pt x="47045" y="5745"/>
                </a:lnTo>
                <a:lnTo>
                  <a:pt x="47045" y="3840"/>
                </a:lnTo>
                <a:lnTo>
                  <a:pt x="46085" y="2880"/>
                </a:lnTo>
                <a:lnTo>
                  <a:pt x="45125" y="1920"/>
                </a:lnTo>
                <a:lnTo>
                  <a:pt x="43205" y="960"/>
                </a:lnTo>
                <a:lnTo>
                  <a:pt x="42245" y="0"/>
                </a:lnTo>
                <a:lnTo>
                  <a:pt x="25923" y="0"/>
                </a:lnTo>
                <a:lnTo>
                  <a:pt x="24963" y="960"/>
                </a:lnTo>
                <a:lnTo>
                  <a:pt x="23042" y="1920"/>
                </a:lnTo>
                <a:lnTo>
                  <a:pt x="22082" y="2880"/>
                </a:lnTo>
                <a:lnTo>
                  <a:pt x="21122" y="3840"/>
                </a:lnTo>
                <a:lnTo>
                  <a:pt x="21122" y="5745"/>
                </a:lnTo>
                <a:lnTo>
                  <a:pt x="20162" y="6720"/>
                </a:lnTo>
                <a:lnTo>
                  <a:pt x="20162" y="30708"/>
                </a:lnTo>
                <a:lnTo>
                  <a:pt x="0" y="71033"/>
                </a:lnTo>
                <a:lnTo>
                  <a:pt x="0" y="73913"/>
                </a:lnTo>
                <a:lnTo>
                  <a:pt x="960" y="73913"/>
                </a:lnTo>
                <a:lnTo>
                  <a:pt x="960" y="74874"/>
                </a:lnTo>
                <a:lnTo>
                  <a:pt x="1920" y="74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3" name="object 753"/>
          <p:cNvSpPr/>
          <p:nvPr/>
        </p:nvSpPr>
        <p:spPr>
          <a:xfrm>
            <a:off x="3434059" y="5837636"/>
            <a:ext cx="93116" cy="145907"/>
          </a:xfrm>
          <a:custGeom>
            <a:avLst/>
            <a:gdLst/>
            <a:ahLst/>
            <a:cxnLst/>
            <a:rect l="l" t="t" r="r" b="b"/>
            <a:pathLst>
              <a:path w="93116" h="145907">
                <a:moveTo>
                  <a:pt x="25907" y="35524"/>
                </a:moveTo>
                <a:lnTo>
                  <a:pt x="26868" y="32644"/>
                </a:lnTo>
                <a:lnTo>
                  <a:pt x="27828" y="30708"/>
                </a:lnTo>
                <a:lnTo>
                  <a:pt x="28788" y="27843"/>
                </a:lnTo>
                <a:lnTo>
                  <a:pt x="30708" y="25923"/>
                </a:lnTo>
                <a:lnTo>
                  <a:pt x="32628" y="24963"/>
                </a:lnTo>
                <a:lnTo>
                  <a:pt x="34549" y="23042"/>
                </a:lnTo>
                <a:lnTo>
                  <a:pt x="36469" y="21122"/>
                </a:lnTo>
                <a:lnTo>
                  <a:pt x="40309" y="20162"/>
                </a:lnTo>
                <a:lnTo>
                  <a:pt x="43190" y="19202"/>
                </a:lnTo>
                <a:lnTo>
                  <a:pt x="55671" y="19202"/>
                </a:lnTo>
                <a:lnTo>
                  <a:pt x="59512" y="20162"/>
                </a:lnTo>
                <a:lnTo>
                  <a:pt x="63352" y="21122"/>
                </a:lnTo>
                <a:lnTo>
                  <a:pt x="67193" y="22082"/>
                </a:lnTo>
                <a:lnTo>
                  <a:pt x="70073" y="23042"/>
                </a:lnTo>
                <a:lnTo>
                  <a:pt x="72953" y="24003"/>
                </a:lnTo>
                <a:lnTo>
                  <a:pt x="74874" y="24963"/>
                </a:lnTo>
                <a:lnTo>
                  <a:pt x="77754" y="26883"/>
                </a:lnTo>
                <a:lnTo>
                  <a:pt x="78714" y="27843"/>
                </a:lnTo>
                <a:lnTo>
                  <a:pt x="80634" y="28803"/>
                </a:lnTo>
                <a:lnTo>
                  <a:pt x="85435" y="28803"/>
                </a:lnTo>
                <a:lnTo>
                  <a:pt x="85435" y="26883"/>
                </a:lnTo>
                <a:lnTo>
                  <a:pt x="86395" y="25923"/>
                </a:lnTo>
                <a:lnTo>
                  <a:pt x="86395" y="13441"/>
                </a:lnTo>
                <a:lnTo>
                  <a:pt x="85435" y="13441"/>
                </a:lnTo>
                <a:lnTo>
                  <a:pt x="85435" y="10561"/>
                </a:lnTo>
                <a:lnTo>
                  <a:pt x="84475" y="10561"/>
                </a:lnTo>
                <a:lnTo>
                  <a:pt x="84475" y="9601"/>
                </a:lnTo>
                <a:lnTo>
                  <a:pt x="83515" y="8641"/>
                </a:lnTo>
                <a:lnTo>
                  <a:pt x="81594" y="7680"/>
                </a:lnTo>
                <a:lnTo>
                  <a:pt x="80634" y="7680"/>
                </a:lnTo>
                <a:lnTo>
                  <a:pt x="78714" y="6720"/>
                </a:lnTo>
                <a:lnTo>
                  <a:pt x="76794" y="4800"/>
                </a:lnTo>
                <a:lnTo>
                  <a:pt x="73913" y="3840"/>
                </a:lnTo>
                <a:lnTo>
                  <a:pt x="71033" y="3840"/>
                </a:lnTo>
                <a:lnTo>
                  <a:pt x="68153" y="2880"/>
                </a:lnTo>
                <a:lnTo>
                  <a:pt x="65272" y="1920"/>
                </a:lnTo>
                <a:lnTo>
                  <a:pt x="61432" y="960"/>
                </a:lnTo>
                <a:lnTo>
                  <a:pt x="58552" y="960"/>
                </a:lnTo>
                <a:lnTo>
                  <a:pt x="54711" y="0"/>
                </a:lnTo>
                <a:lnTo>
                  <a:pt x="43190" y="0"/>
                </a:lnTo>
                <a:lnTo>
                  <a:pt x="36469" y="1920"/>
                </a:lnTo>
                <a:lnTo>
                  <a:pt x="29748" y="3840"/>
                </a:lnTo>
                <a:lnTo>
                  <a:pt x="23987" y="5760"/>
                </a:lnTo>
                <a:lnTo>
                  <a:pt x="19187" y="8641"/>
                </a:lnTo>
                <a:lnTo>
                  <a:pt x="15346" y="12481"/>
                </a:lnTo>
                <a:lnTo>
                  <a:pt x="10561" y="15361"/>
                </a:lnTo>
                <a:lnTo>
                  <a:pt x="7680" y="20162"/>
                </a:lnTo>
                <a:lnTo>
                  <a:pt x="5745" y="24963"/>
                </a:lnTo>
                <a:lnTo>
                  <a:pt x="3840" y="29763"/>
                </a:lnTo>
                <a:lnTo>
                  <a:pt x="2880" y="34549"/>
                </a:lnTo>
                <a:lnTo>
                  <a:pt x="2880" y="45110"/>
                </a:lnTo>
                <a:lnTo>
                  <a:pt x="3840" y="50886"/>
                </a:lnTo>
                <a:lnTo>
                  <a:pt x="5745" y="54711"/>
                </a:lnTo>
                <a:lnTo>
                  <a:pt x="7680" y="58552"/>
                </a:lnTo>
                <a:lnTo>
                  <a:pt x="10561" y="62392"/>
                </a:lnTo>
                <a:lnTo>
                  <a:pt x="13426" y="65272"/>
                </a:lnTo>
                <a:lnTo>
                  <a:pt x="16306" y="68153"/>
                </a:lnTo>
                <a:lnTo>
                  <a:pt x="20147" y="71033"/>
                </a:lnTo>
                <a:lnTo>
                  <a:pt x="23987" y="72953"/>
                </a:lnTo>
                <a:lnTo>
                  <a:pt x="27828" y="74874"/>
                </a:lnTo>
                <a:lnTo>
                  <a:pt x="31668" y="76794"/>
                </a:lnTo>
                <a:lnTo>
                  <a:pt x="36469" y="78714"/>
                </a:lnTo>
                <a:lnTo>
                  <a:pt x="40309" y="80634"/>
                </a:lnTo>
                <a:lnTo>
                  <a:pt x="44150" y="82555"/>
                </a:lnTo>
                <a:lnTo>
                  <a:pt x="47990" y="83515"/>
                </a:lnTo>
                <a:lnTo>
                  <a:pt x="52791" y="85435"/>
                </a:lnTo>
                <a:lnTo>
                  <a:pt x="55671" y="87355"/>
                </a:lnTo>
                <a:lnTo>
                  <a:pt x="58552" y="89275"/>
                </a:lnTo>
                <a:lnTo>
                  <a:pt x="62392" y="91196"/>
                </a:lnTo>
                <a:lnTo>
                  <a:pt x="64312" y="93116"/>
                </a:lnTo>
                <a:lnTo>
                  <a:pt x="66233" y="95996"/>
                </a:lnTo>
                <a:lnTo>
                  <a:pt x="68153" y="97917"/>
                </a:lnTo>
                <a:lnTo>
                  <a:pt x="69113" y="100797"/>
                </a:lnTo>
                <a:lnTo>
                  <a:pt x="69113" y="111358"/>
                </a:lnTo>
                <a:lnTo>
                  <a:pt x="67193" y="114239"/>
                </a:lnTo>
                <a:lnTo>
                  <a:pt x="66233" y="117119"/>
                </a:lnTo>
                <a:lnTo>
                  <a:pt x="64312" y="119039"/>
                </a:lnTo>
                <a:lnTo>
                  <a:pt x="61432" y="120959"/>
                </a:lnTo>
                <a:lnTo>
                  <a:pt x="59512" y="122880"/>
                </a:lnTo>
                <a:lnTo>
                  <a:pt x="56631" y="123840"/>
                </a:lnTo>
                <a:lnTo>
                  <a:pt x="52791" y="124800"/>
                </a:lnTo>
                <a:lnTo>
                  <a:pt x="49910" y="125760"/>
                </a:lnTo>
                <a:lnTo>
                  <a:pt x="31668" y="125760"/>
                </a:lnTo>
                <a:lnTo>
                  <a:pt x="27828" y="123840"/>
                </a:lnTo>
                <a:lnTo>
                  <a:pt x="23027" y="122880"/>
                </a:lnTo>
                <a:lnTo>
                  <a:pt x="19187" y="120959"/>
                </a:lnTo>
                <a:lnTo>
                  <a:pt x="16306" y="119999"/>
                </a:lnTo>
                <a:lnTo>
                  <a:pt x="13426" y="118079"/>
                </a:lnTo>
                <a:lnTo>
                  <a:pt x="10561" y="117119"/>
                </a:lnTo>
                <a:lnTo>
                  <a:pt x="8625" y="115199"/>
                </a:lnTo>
                <a:lnTo>
                  <a:pt x="6720" y="114239"/>
                </a:lnTo>
                <a:lnTo>
                  <a:pt x="4785" y="113278"/>
                </a:lnTo>
                <a:lnTo>
                  <a:pt x="2880" y="113278"/>
                </a:lnTo>
                <a:lnTo>
                  <a:pt x="1904" y="114239"/>
                </a:lnTo>
                <a:lnTo>
                  <a:pt x="960" y="114239"/>
                </a:lnTo>
                <a:lnTo>
                  <a:pt x="960" y="115199"/>
                </a:lnTo>
                <a:lnTo>
                  <a:pt x="0" y="116159"/>
                </a:lnTo>
                <a:lnTo>
                  <a:pt x="0" y="130561"/>
                </a:lnTo>
                <a:lnTo>
                  <a:pt x="960" y="132466"/>
                </a:lnTo>
                <a:lnTo>
                  <a:pt x="1904" y="133441"/>
                </a:lnTo>
                <a:lnTo>
                  <a:pt x="2880" y="134401"/>
                </a:lnTo>
                <a:lnTo>
                  <a:pt x="3840" y="135361"/>
                </a:lnTo>
                <a:lnTo>
                  <a:pt x="5745" y="137281"/>
                </a:lnTo>
                <a:lnTo>
                  <a:pt x="7680" y="138242"/>
                </a:lnTo>
                <a:lnTo>
                  <a:pt x="10561" y="139186"/>
                </a:lnTo>
                <a:lnTo>
                  <a:pt x="13426" y="140162"/>
                </a:lnTo>
                <a:lnTo>
                  <a:pt x="16306" y="142082"/>
                </a:lnTo>
                <a:lnTo>
                  <a:pt x="20147" y="143027"/>
                </a:lnTo>
                <a:lnTo>
                  <a:pt x="23987" y="144002"/>
                </a:lnTo>
                <a:lnTo>
                  <a:pt x="27828" y="144002"/>
                </a:lnTo>
                <a:lnTo>
                  <a:pt x="32628" y="144962"/>
                </a:lnTo>
                <a:lnTo>
                  <a:pt x="36469" y="145907"/>
                </a:lnTo>
                <a:lnTo>
                  <a:pt x="48950" y="145907"/>
                </a:lnTo>
                <a:lnTo>
                  <a:pt x="56631" y="144002"/>
                </a:lnTo>
                <a:lnTo>
                  <a:pt x="62392" y="143027"/>
                </a:lnTo>
                <a:lnTo>
                  <a:pt x="69113" y="141122"/>
                </a:lnTo>
                <a:lnTo>
                  <a:pt x="74874" y="138242"/>
                </a:lnTo>
                <a:lnTo>
                  <a:pt x="78714" y="134401"/>
                </a:lnTo>
                <a:lnTo>
                  <a:pt x="83515" y="130561"/>
                </a:lnTo>
                <a:lnTo>
                  <a:pt x="87355" y="126720"/>
                </a:lnTo>
                <a:lnTo>
                  <a:pt x="89275" y="120959"/>
                </a:lnTo>
                <a:lnTo>
                  <a:pt x="92156" y="116159"/>
                </a:lnTo>
                <a:lnTo>
                  <a:pt x="93116" y="109438"/>
                </a:lnTo>
                <a:lnTo>
                  <a:pt x="93116" y="96956"/>
                </a:lnTo>
                <a:lnTo>
                  <a:pt x="92156" y="92156"/>
                </a:lnTo>
                <a:lnTo>
                  <a:pt x="90236" y="88315"/>
                </a:lnTo>
                <a:lnTo>
                  <a:pt x="88315" y="84475"/>
                </a:lnTo>
                <a:lnTo>
                  <a:pt x="86395" y="80634"/>
                </a:lnTo>
                <a:lnTo>
                  <a:pt x="82555" y="77754"/>
                </a:lnTo>
                <a:lnTo>
                  <a:pt x="79674" y="74874"/>
                </a:lnTo>
                <a:lnTo>
                  <a:pt x="75834" y="71993"/>
                </a:lnTo>
                <a:lnTo>
                  <a:pt x="71993" y="70073"/>
                </a:lnTo>
                <a:lnTo>
                  <a:pt x="68153" y="68153"/>
                </a:lnTo>
                <a:lnTo>
                  <a:pt x="63352" y="66233"/>
                </a:lnTo>
                <a:lnTo>
                  <a:pt x="59512" y="64312"/>
                </a:lnTo>
                <a:lnTo>
                  <a:pt x="55671" y="63352"/>
                </a:lnTo>
                <a:lnTo>
                  <a:pt x="51831" y="61447"/>
                </a:lnTo>
                <a:lnTo>
                  <a:pt x="47030" y="59512"/>
                </a:lnTo>
                <a:lnTo>
                  <a:pt x="43190" y="58552"/>
                </a:lnTo>
                <a:lnTo>
                  <a:pt x="40309" y="56631"/>
                </a:lnTo>
                <a:lnTo>
                  <a:pt x="36469" y="54711"/>
                </a:lnTo>
                <a:lnTo>
                  <a:pt x="33588" y="52791"/>
                </a:lnTo>
                <a:lnTo>
                  <a:pt x="30708" y="49926"/>
                </a:lnTo>
                <a:lnTo>
                  <a:pt x="28788" y="47990"/>
                </a:lnTo>
                <a:lnTo>
                  <a:pt x="26868" y="45110"/>
                </a:lnTo>
                <a:lnTo>
                  <a:pt x="25907" y="42245"/>
                </a:lnTo>
                <a:lnTo>
                  <a:pt x="25907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4" name="object 754"/>
          <p:cNvSpPr/>
          <p:nvPr/>
        </p:nvSpPr>
        <p:spPr>
          <a:xfrm>
            <a:off x="3611651" y="5804992"/>
            <a:ext cx="87355" cy="177606"/>
          </a:xfrm>
          <a:custGeom>
            <a:avLst/>
            <a:gdLst/>
            <a:ahLst/>
            <a:cxnLst/>
            <a:rect l="l" t="t" r="r" b="b"/>
            <a:pathLst>
              <a:path w="87355" h="177606">
                <a:moveTo>
                  <a:pt x="86395" y="38404"/>
                </a:moveTo>
                <a:lnTo>
                  <a:pt x="85435" y="38404"/>
                </a:lnTo>
                <a:lnTo>
                  <a:pt x="85435" y="37444"/>
                </a:lnTo>
                <a:lnTo>
                  <a:pt x="84475" y="36484"/>
                </a:lnTo>
                <a:lnTo>
                  <a:pt x="83515" y="35524"/>
                </a:lnTo>
                <a:lnTo>
                  <a:pt x="47990" y="35524"/>
                </a:lnTo>
                <a:lnTo>
                  <a:pt x="47990" y="2880"/>
                </a:lnTo>
                <a:lnTo>
                  <a:pt x="47030" y="2880"/>
                </a:lnTo>
                <a:lnTo>
                  <a:pt x="47030" y="1920"/>
                </a:lnTo>
                <a:lnTo>
                  <a:pt x="46070" y="960"/>
                </a:lnTo>
                <a:lnTo>
                  <a:pt x="45110" y="960"/>
                </a:lnTo>
                <a:lnTo>
                  <a:pt x="45110" y="0"/>
                </a:lnTo>
                <a:lnTo>
                  <a:pt x="28803" y="0"/>
                </a:lnTo>
                <a:lnTo>
                  <a:pt x="26868" y="960"/>
                </a:lnTo>
                <a:lnTo>
                  <a:pt x="24963" y="960"/>
                </a:lnTo>
                <a:lnTo>
                  <a:pt x="24963" y="1920"/>
                </a:lnTo>
                <a:lnTo>
                  <a:pt x="23987" y="2880"/>
                </a:lnTo>
                <a:lnTo>
                  <a:pt x="23987" y="35524"/>
                </a:lnTo>
                <a:lnTo>
                  <a:pt x="4800" y="35524"/>
                </a:lnTo>
                <a:lnTo>
                  <a:pt x="3840" y="36484"/>
                </a:lnTo>
                <a:lnTo>
                  <a:pt x="2880" y="36484"/>
                </a:lnTo>
                <a:lnTo>
                  <a:pt x="1920" y="37444"/>
                </a:lnTo>
                <a:lnTo>
                  <a:pt x="1920" y="38404"/>
                </a:lnTo>
                <a:lnTo>
                  <a:pt x="960" y="39364"/>
                </a:lnTo>
                <a:lnTo>
                  <a:pt x="960" y="41285"/>
                </a:lnTo>
                <a:lnTo>
                  <a:pt x="0" y="42245"/>
                </a:lnTo>
                <a:lnTo>
                  <a:pt x="0" y="48966"/>
                </a:lnTo>
                <a:lnTo>
                  <a:pt x="960" y="51846"/>
                </a:lnTo>
                <a:lnTo>
                  <a:pt x="1920" y="53766"/>
                </a:lnTo>
                <a:lnTo>
                  <a:pt x="2880" y="54726"/>
                </a:lnTo>
                <a:lnTo>
                  <a:pt x="3840" y="55686"/>
                </a:lnTo>
                <a:lnTo>
                  <a:pt x="23987" y="55686"/>
                </a:lnTo>
                <a:lnTo>
                  <a:pt x="23987" y="141122"/>
                </a:lnTo>
                <a:lnTo>
                  <a:pt x="24963" y="147843"/>
                </a:lnTo>
                <a:lnTo>
                  <a:pt x="25923" y="152643"/>
                </a:lnTo>
                <a:lnTo>
                  <a:pt x="27828" y="158404"/>
                </a:lnTo>
                <a:lnTo>
                  <a:pt x="29763" y="163205"/>
                </a:lnTo>
                <a:lnTo>
                  <a:pt x="32644" y="167045"/>
                </a:lnTo>
                <a:lnTo>
                  <a:pt x="36484" y="170886"/>
                </a:lnTo>
                <a:lnTo>
                  <a:pt x="40309" y="173766"/>
                </a:lnTo>
                <a:lnTo>
                  <a:pt x="45110" y="174726"/>
                </a:lnTo>
                <a:lnTo>
                  <a:pt x="49910" y="176646"/>
                </a:lnTo>
                <a:lnTo>
                  <a:pt x="55671" y="177606"/>
                </a:lnTo>
                <a:lnTo>
                  <a:pt x="69113" y="177606"/>
                </a:lnTo>
                <a:lnTo>
                  <a:pt x="71993" y="176646"/>
                </a:lnTo>
                <a:lnTo>
                  <a:pt x="75834" y="176646"/>
                </a:lnTo>
                <a:lnTo>
                  <a:pt x="77754" y="175671"/>
                </a:lnTo>
                <a:lnTo>
                  <a:pt x="79674" y="174726"/>
                </a:lnTo>
                <a:lnTo>
                  <a:pt x="80634" y="174726"/>
                </a:lnTo>
                <a:lnTo>
                  <a:pt x="82555" y="173766"/>
                </a:lnTo>
                <a:lnTo>
                  <a:pt x="83515" y="172806"/>
                </a:lnTo>
                <a:lnTo>
                  <a:pt x="84475" y="172806"/>
                </a:lnTo>
                <a:lnTo>
                  <a:pt x="85435" y="171831"/>
                </a:lnTo>
                <a:lnTo>
                  <a:pt x="86395" y="169925"/>
                </a:lnTo>
                <a:lnTo>
                  <a:pt x="86395" y="167045"/>
                </a:lnTo>
                <a:lnTo>
                  <a:pt x="87355" y="165110"/>
                </a:lnTo>
                <a:lnTo>
                  <a:pt x="87355" y="160324"/>
                </a:lnTo>
                <a:lnTo>
                  <a:pt x="86395" y="158404"/>
                </a:lnTo>
                <a:lnTo>
                  <a:pt x="86395" y="155524"/>
                </a:lnTo>
                <a:lnTo>
                  <a:pt x="85435" y="154564"/>
                </a:lnTo>
                <a:lnTo>
                  <a:pt x="85435" y="153603"/>
                </a:lnTo>
                <a:lnTo>
                  <a:pt x="84475" y="153603"/>
                </a:lnTo>
                <a:lnTo>
                  <a:pt x="83515" y="152643"/>
                </a:lnTo>
                <a:lnTo>
                  <a:pt x="82555" y="152643"/>
                </a:lnTo>
                <a:lnTo>
                  <a:pt x="81594" y="153603"/>
                </a:lnTo>
                <a:lnTo>
                  <a:pt x="80634" y="153603"/>
                </a:lnTo>
                <a:lnTo>
                  <a:pt x="79674" y="154564"/>
                </a:lnTo>
                <a:lnTo>
                  <a:pt x="78714" y="154564"/>
                </a:lnTo>
                <a:lnTo>
                  <a:pt x="77754" y="155524"/>
                </a:lnTo>
                <a:lnTo>
                  <a:pt x="75834" y="155524"/>
                </a:lnTo>
                <a:lnTo>
                  <a:pt x="74874" y="156484"/>
                </a:lnTo>
                <a:lnTo>
                  <a:pt x="71033" y="156484"/>
                </a:lnTo>
                <a:lnTo>
                  <a:pt x="69113" y="157444"/>
                </a:lnTo>
                <a:lnTo>
                  <a:pt x="59512" y="157444"/>
                </a:lnTo>
                <a:lnTo>
                  <a:pt x="54711" y="154564"/>
                </a:lnTo>
                <a:lnTo>
                  <a:pt x="51831" y="149763"/>
                </a:lnTo>
                <a:lnTo>
                  <a:pt x="48950" y="145923"/>
                </a:lnTo>
                <a:lnTo>
                  <a:pt x="47990" y="138242"/>
                </a:lnTo>
                <a:lnTo>
                  <a:pt x="47990" y="55686"/>
                </a:lnTo>
                <a:lnTo>
                  <a:pt x="83515" y="55686"/>
                </a:lnTo>
                <a:lnTo>
                  <a:pt x="84475" y="54726"/>
                </a:lnTo>
                <a:lnTo>
                  <a:pt x="85435" y="53766"/>
                </a:lnTo>
                <a:lnTo>
                  <a:pt x="86395" y="51846"/>
                </a:lnTo>
                <a:lnTo>
                  <a:pt x="87355" y="48966"/>
                </a:lnTo>
                <a:lnTo>
                  <a:pt x="87355" y="44165"/>
                </a:lnTo>
                <a:lnTo>
                  <a:pt x="86395" y="42245"/>
                </a:lnTo>
                <a:lnTo>
                  <a:pt x="86395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5" name="object 755"/>
          <p:cNvSpPr/>
          <p:nvPr/>
        </p:nvSpPr>
        <p:spPr>
          <a:xfrm>
            <a:off x="3718209" y="5837636"/>
            <a:ext cx="132466" cy="145907"/>
          </a:xfrm>
          <a:custGeom>
            <a:avLst/>
            <a:gdLst/>
            <a:ahLst/>
            <a:cxnLst/>
            <a:rect l="l" t="t" r="r" b="b"/>
            <a:pathLst>
              <a:path w="132466" h="145907">
                <a:moveTo>
                  <a:pt x="84475" y="120959"/>
                </a:moveTo>
                <a:lnTo>
                  <a:pt x="78714" y="123840"/>
                </a:lnTo>
                <a:lnTo>
                  <a:pt x="72953" y="124800"/>
                </a:lnTo>
                <a:lnTo>
                  <a:pt x="57591" y="124800"/>
                </a:lnTo>
                <a:lnTo>
                  <a:pt x="51831" y="123840"/>
                </a:lnTo>
                <a:lnTo>
                  <a:pt x="46070" y="120959"/>
                </a:lnTo>
                <a:lnTo>
                  <a:pt x="41269" y="118079"/>
                </a:lnTo>
                <a:lnTo>
                  <a:pt x="39066" y="141613"/>
                </a:lnTo>
                <a:lnTo>
                  <a:pt x="51151" y="144836"/>
                </a:lnTo>
                <a:lnTo>
                  <a:pt x="64312" y="145907"/>
                </a:lnTo>
                <a:lnTo>
                  <a:pt x="69767" y="145757"/>
                </a:lnTo>
                <a:lnTo>
                  <a:pt x="82639" y="143972"/>
                </a:lnTo>
                <a:lnTo>
                  <a:pt x="94076" y="140162"/>
                </a:lnTo>
                <a:lnTo>
                  <a:pt x="105998" y="133352"/>
                </a:lnTo>
                <a:lnTo>
                  <a:pt x="115199" y="124800"/>
                </a:lnTo>
                <a:lnTo>
                  <a:pt x="122875" y="113151"/>
                </a:lnTo>
                <a:lnTo>
                  <a:pt x="127665" y="100797"/>
                </a:lnTo>
                <a:lnTo>
                  <a:pt x="128951" y="96639"/>
                </a:lnTo>
                <a:lnTo>
                  <a:pt x="131515" y="84643"/>
                </a:lnTo>
                <a:lnTo>
                  <a:pt x="132466" y="71033"/>
                </a:lnTo>
                <a:lnTo>
                  <a:pt x="132326" y="66112"/>
                </a:lnTo>
                <a:lnTo>
                  <a:pt x="130722" y="53481"/>
                </a:lnTo>
                <a:lnTo>
                  <a:pt x="127665" y="41269"/>
                </a:lnTo>
                <a:lnTo>
                  <a:pt x="125760" y="32644"/>
                </a:lnTo>
                <a:lnTo>
                  <a:pt x="120944" y="24963"/>
                </a:lnTo>
                <a:lnTo>
                  <a:pt x="116144" y="19202"/>
                </a:lnTo>
                <a:lnTo>
                  <a:pt x="110398" y="13441"/>
                </a:lnTo>
                <a:lnTo>
                  <a:pt x="103677" y="8641"/>
                </a:lnTo>
                <a:lnTo>
                  <a:pt x="95996" y="4800"/>
                </a:lnTo>
                <a:lnTo>
                  <a:pt x="80428" y="1010"/>
                </a:lnTo>
                <a:lnTo>
                  <a:pt x="67193" y="0"/>
                </a:lnTo>
                <a:lnTo>
                  <a:pt x="61735" y="151"/>
                </a:lnTo>
                <a:lnTo>
                  <a:pt x="48865" y="1945"/>
                </a:lnTo>
                <a:lnTo>
                  <a:pt x="37429" y="5760"/>
                </a:lnTo>
                <a:lnTo>
                  <a:pt x="25508" y="12566"/>
                </a:lnTo>
                <a:lnTo>
                  <a:pt x="16322" y="21122"/>
                </a:lnTo>
                <a:lnTo>
                  <a:pt x="8813" y="32279"/>
                </a:lnTo>
                <a:lnTo>
                  <a:pt x="3840" y="44165"/>
                </a:lnTo>
                <a:lnTo>
                  <a:pt x="589" y="60948"/>
                </a:lnTo>
                <a:lnTo>
                  <a:pt x="0" y="73914"/>
                </a:lnTo>
                <a:lnTo>
                  <a:pt x="71" y="79091"/>
                </a:lnTo>
                <a:lnTo>
                  <a:pt x="1142" y="92118"/>
                </a:lnTo>
                <a:lnTo>
                  <a:pt x="3840" y="103677"/>
                </a:lnTo>
                <a:lnTo>
                  <a:pt x="9190" y="116621"/>
                </a:lnTo>
                <a:lnTo>
                  <a:pt x="16322" y="126720"/>
                </a:lnTo>
                <a:lnTo>
                  <a:pt x="21122" y="132466"/>
                </a:lnTo>
                <a:lnTo>
                  <a:pt x="27843" y="137281"/>
                </a:lnTo>
                <a:lnTo>
                  <a:pt x="25907" y="86395"/>
                </a:lnTo>
                <a:lnTo>
                  <a:pt x="24947" y="79674"/>
                </a:lnTo>
                <a:lnTo>
                  <a:pt x="24947" y="65272"/>
                </a:lnTo>
                <a:lnTo>
                  <a:pt x="25907" y="57607"/>
                </a:lnTo>
                <a:lnTo>
                  <a:pt x="27843" y="51831"/>
                </a:lnTo>
                <a:lnTo>
                  <a:pt x="29748" y="45110"/>
                </a:lnTo>
                <a:lnTo>
                  <a:pt x="31668" y="39364"/>
                </a:lnTo>
                <a:lnTo>
                  <a:pt x="35509" y="35524"/>
                </a:lnTo>
                <a:lnTo>
                  <a:pt x="38389" y="30708"/>
                </a:lnTo>
                <a:lnTo>
                  <a:pt x="43190" y="26883"/>
                </a:lnTo>
                <a:lnTo>
                  <a:pt x="47990" y="24003"/>
                </a:lnTo>
                <a:lnTo>
                  <a:pt x="52791" y="22082"/>
                </a:lnTo>
                <a:lnTo>
                  <a:pt x="59512" y="20162"/>
                </a:lnTo>
                <a:lnTo>
                  <a:pt x="73913" y="20162"/>
                </a:lnTo>
                <a:lnTo>
                  <a:pt x="80634" y="22082"/>
                </a:lnTo>
                <a:lnTo>
                  <a:pt x="85435" y="24963"/>
                </a:lnTo>
                <a:lnTo>
                  <a:pt x="91196" y="27843"/>
                </a:lnTo>
                <a:lnTo>
                  <a:pt x="95036" y="31683"/>
                </a:lnTo>
                <a:lnTo>
                  <a:pt x="97916" y="36484"/>
                </a:lnTo>
                <a:lnTo>
                  <a:pt x="100797" y="41269"/>
                </a:lnTo>
                <a:lnTo>
                  <a:pt x="103677" y="46085"/>
                </a:lnTo>
                <a:lnTo>
                  <a:pt x="104637" y="52791"/>
                </a:lnTo>
                <a:lnTo>
                  <a:pt x="105582" y="59512"/>
                </a:lnTo>
                <a:lnTo>
                  <a:pt x="106558" y="66233"/>
                </a:lnTo>
                <a:lnTo>
                  <a:pt x="106558" y="80634"/>
                </a:lnTo>
                <a:lnTo>
                  <a:pt x="105582" y="87355"/>
                </a:lnTo>
                <a:lnTo>
                  <a:pt x="104637" y="94076"/>
                </a:lnTo>
                <a:lnTo>
                  <a:pt x="102717" y="100797"/>
                </a:lnTo>
                <a:lnTo>
                  <a:pt x="99837" y="105597"/>
                </a:lnTo>
                <a:lnTo>
                  <a:pt x="96956" y="110398"/>
                </a:lnTo>
                <a:lnTo>
                  <a:pt x="93116" y="115199"/>
                </a:lnTo>
                <a:lnTo>
                  <a:pt x="89275" y="119039"/>
                </a:lnTo>
                <a:lnTo>
                  <a:pt x="84475" y="1209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6" name="object 756"/>
          <p:cNvSpPr/>
          <p:nvPr/>
        </p:nvSpPr>
        <p:spPr>
          <a:xfrm>
            <a:off x="3744117" y="5924031"/>
            <a:ext cx="15361" cy="55218"/>
          </a:xfrm>
          <a:custGeom>
            <a:avLst/>
            <a:gdLst/>
            <a:ahLst/>
            <a:cxnLst/>
            <a:rect l="l" t="t" r="r" b="b"/>
            <a:pathLst>
              <a:path w="15361" h="55218">
                <a:moveTo>
                  <a:pt x="10561" y="27843"/>
                </a:moveTo>
                <a:lnTo>
                  <a:pt x="7680" y="23042"/>
                </a:lnTo>
                <a:lnTo>
                  <a:pt x="4800" y="18242"/>
                </a:lnTo>
                <a:lnTo>
                  <a:pt x="2880" y="12481"/>
                </a:lnTo>
                <a:lnTo>
                  <a:pt x="960" y="6720"/>
                </a:lnTo>
                <a:lnTo>
                  <a:pt x="0" y="0"/>
                </a:lnTo>
                <a:lnTo>
                  <a:pt x="1935" y="50886"/>
                </a:lnTo>
                <a:lnTo>
                  <a:pt x="9601" y="53766"/>
                </a:lnTo>
                <a:lnTo>
                  <a:pt x="13158" y="55218"/>
                </a:lnTo>
                <a:lnTo>
                  <a:pt x="15361" y="31683"/>
                </a:lnTo>
                <a:lnTo>
                  <a:pt x="10561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7" name="object 757"/>
          <p:cNvSpPr/>
          <p:nvPr/>
        </p:nvSpPr>
        <p:spPr>
          <a:xfrm>
            <a:off x="3885239" y="5839556"/>
            <a:ext cx="114239" cy="143987"/>
          </a:xfrm>
          <a:custGeom>
            <a:avLst/>
            <a:gdLst/>
            <a:ahLst/>
            <a:cxnLst/>
            <a:rect l="l" t="t" r="r" b="b"/>
            <a:pathLst>
              <a:path w="114239" h="143987">
                <a:moveTo>
                  <a:pt x="106558" y="0"/>
                </a:moveTo>
                <a:lnTo>
                  <a:pt x="99837" y="0"/>
                </a:lnTo>
                <a:lnTo>
                  <a:pt x="97916" y="960"/>
                </a:lnTo>
                <a:lnTo>
                  <a:pt x="93116" y="960"/>
                </a:lnTo>
                <a:lnTo>
                  <a:pt x="92156" y="1920"/>
                </a:lnTo>
                <a:lnTo>
                  <a:pt x="91196" y="1920"/>
                </a:lnTo>
                <a:lnTo>
                  <a:pt x="90236" y="2880"/>
                </a:lnTo>
                <a:lnTo>
                  <a:pt x="90236" y="96956"/>
                </a:lnTo>
                <a:lnTo>
                  <a:pt x="88932" y="98609"/>
                </a:lnTo>
                <a:lnTo>
                  <a:pt x="79647" y="108979"/>
                </a:lnTo>
                <a:lnTo>
                  <a:pt x="71033" y="116159"/>
                </a:lnTo>
                <a:lnTo>
                  <a:pt x="64312" y="120959"/>
                </a:lnTo>
                <a:lnTo>
                  <a:pt x="58552" y="122880"/>
                </a:lnTo>
                <a:lnTo>
                  <a:pt x="47990" y="122880"/>
                </a:lnTo>
                <a:lnTo>
                  <a:pt x="43190" y="121919"/>
                </a:lnTo>
                <a:lnTo>
                  <a:pt x="40309" y="119999"/>
                </a:lnTo>
                <a:lnTo>
                  <a:pt x="36469" y="118079"/>
                </a:lnTo>
                <a:lnTo>
                  <a:pt x="33604" y="115199"/>
                </a:lnTo>
                <a:lnTo>
                  <a:pt x="31683" y="112318"/>
                </a:lnTo>
                <a:lnTo>
                  <a:pt x="28803" y="109438"/>
                </a:lnTo>
                <a:lnTo>
                  <a:pt x="26883" y="104637"/>
                </a:lnTo>
                <a:lnTo>
                  <a:pt x="25923" y="100797"/>
                </a:lnTo>
                <a:lnTo>
                  <a:pt x="24963" y="95996"/>
                </a:lnTo>
                <a:lnTo>
                  <a:pt x="24963" y="3840"/>
                </a:lnTo>
                <a:lnTo>
                  <a:pt x="24002" y="3840"/>
                </a:lnTo>
                <a:lnTo>
                  <a:pt x="24002" y="2880"/>
                </a:lnTo>
                <a:lnTo>
                  <a:pt x="23042" y="2880"/>
                </a:lnTo>
                <a:lnTo>
                  <a:pt x="23042" y="1920"/>
                </a:lnTo>
                <a:lnTo>
                  <a:pt x="22082" y="1920"/>
                </a:lnTo>
                <a:lnTo>
                  <a:pt x="21122" y="960"/>
                </a:lnTo>
                <a:lnTo>
                  <a:pt x="18242" y="960"/>
                </a:lnTo>
                <a:lnTo>
                  <a:pt x="16322" y="0"/>
                </a:lnTo>
                <a:lnTo>
                  <a:pt x="9601" y="0"/>
                </a:lnTo>
                <a:lnTo>
                  <a:pt x="7680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95036"/>
                </a:lnTo>
                <a:lnTo>
                  <a:pt x="960" y="102717"/>
                </a:lnTo>
                <a:lnTo>
                  <a:pt x="2880" y="109438"/>
                </a:lnTo>
                <a:lnTo>
                  <a:pt x="3840" y="116159"/>
                </a:lnTo>
                <a:lnTo>
                  <a:pt x="6720" y="121919"/>
                </a:lnTo>
                <a:lnTo>
                  <a:pt x="10561" y="127680"/>
                </a:lnTo>
                <a:lnTo>
                  <a:pt x="14401" y="132481"/>
                </a:lnTo>
                <a:lnTo>
                  <a:pt x="19202" y="136321"/>
                </a:lnTo>
                <a:lnTo>
                  <a:pt x="24963" y="139202"/>
                </a:lnTo>
                <a:lnTo>
                  <a:pt x="31683" y="142082"/>
                </a:lnTo>
                <a:lnTo>
                  <a:pt x="38404" y="143987"/>
                </a:lnTo>
                <a:lnTo>
                  <a:pt x="54711" y="143987"/>
                </a:lnTo>
                <a:lnTo>
                  <a:pt x="62392" y="142082"/>
                </a:lnTo>
                <a:lnTo>
                  <a:pt x="70073" y="138242"/>
                </a:lnTo>
                <a:lnTo>
                  <a:pt x="82023" y="129483"/>
                </a:lnTo>
                <a:lnTo>
                  <a:pt x="92156" y="119999"/>
                </a:lnTo>
                <a:lnTo>
                  <a:pt x="92156" y="139202"/>
                </a:lnTo>
                <a:lnTo>
                  <a:pt x="93116" y="140162"/>
                </a:lnTo>
                <a:lnTo>
                  <a:pt x="94076" y="140162"/>
                </a:lnTo>
                <a:lnTo>
                  <a:pt x="95036" y="141107"/>
                </a:lnTo>
                <a:lnTo>
                  <a:pt x="97916" y="141107"/>
                </a:lnTo>
                <a:lnTo>
                  <a:pt x="98877" y="142082"/>
                </a:lnTo>
                <a:lnTo>
                  <a:pt x="105597" y="142082"/>
                </a:lnTo>
                <a:lnTo>
                  <a:pt x="106558" y="141107"/>
                </a:lnTo>
                <a:lnTo>
                  <a:pt x="111358" y="141107"/>
                </a:lnTo>
                <a:lnTo>
                  <a:pt x="112318" y="140162"/>
                </a:lnTo>
                <a:lnTo>
                  <a:pt x="113278" y="139202"/>
                </a:lnTo>
                <a:lnTo>
                  <a:pt x="114239" y="138242"/>
                </a:lnTo>
                <a:lnTo>
                  <a:pt x="114239" y="3840"/>
                </a:lnTo>
                <a:lnTo>
                  <a:pt x="113278" y="2880"/>
                </a:lnTo>
                <a:lnTo>
                  <a:pt x="112318" y="1920"/>
                </a:lnTo>
                <a:lnTo>
                  <a:pt x="111358" y="1920"/>
                </a:lnTo>
                <a:lnTo>
                  <a:pt x="110398" y="960"/>
                </a:lnTo>
                <a:lnTo>
                  <a:pt x="107518" y="960"/>
                </a:lnTo>
                <a:lnTo>
                  <a:pt x="10655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8" name="object 758"/>
          <p:cNvSpPr/>
          <p:nvPr/>
        </p:nvSpPr>
        <p:spPr>
          <a:xfrm>
            <a:off x="4034988" y="5837636"/>
            <a:ext cx="104637" cy="145907"/>
          </a:xfrm>
          <a:custGeom>
            <a:avLst/>
            <a:gdLst/>
            <a:ahLst/>
            <a:cxnLst/>
            <a:rect l="l" t="t" r="r" b="b"/>
            <a:pathLst>
              <a:path w="104637" h="145907">
                <a:moveTo>
                  <a:pt x="104637" y="117119"/>
                </a:moveTo>
                <a:lnTo>
                  <a:pt x="103677" y="115199"/>
                </a:lnTo>
                <a:lnTo>
                  <a:pt x="103677" y="111358"/>
                </a:lnTo>
                <a:lnTo>
                  <a:pt x="102732" y="110398"/>
                </a:lnTo>
                <a:lnTo>
                  <a:pt x="102732" y="108478"/>
                </a:lnTo>
                <a:lnTo>
                  <a:pt x="101757" y="108478"/>
                </a:lnTo>
                <a:lnTo>
                  <a:pt x="101757" y="107518"/>
                </a:lnTo>
                <a:lnTo>
                  <a:pt x="98892" y="107518"/>
                </a:lnTo>
                <a:lnTo>
                  <a:pt x="96956" y="108478"/>
                </a:lnTo>
                <a:lnTo>
                  <a:pt x="95051" y="110398"/>
                </a:lnTo>
                <a:lnTo>
                  <a:pt x="93116" y="112318"/>
                </a:lnTo>
                <a:lnTo>
                  <a:pt x="90236" y="114239"/>
                </a:lnTo>
                <a:lnTo>
                  <a:pt x="87370" y="116159"/>
                </a:lnTo>
                <a:lnTo>
                  <a:pt x="84490" y="118079"/>
                </a:lnTo>
                <a:lnTo>
                  <a:pt x="80650" y="119999"/>
                </a:lnTo>
                <a:lnTo>
                  <a:pt x="76809" y="121920"/>
                </a:lnTo>
                <a:lnTo>
                  <a:pt x="72009" y="123840"/>
                </a:lnTo>
                <a:lnTo>
                  <a:pt x="67208" y="124800"/>
                </a:lnTo>
                <a:lnTo>
                  <a:pt x="55686" y="124800"/>
                </a:lnTo>
                <a:lnTo>
                  <a:pt x="50886" y="123840"/>
                </a:lnTo>
                <a:lnTo>
                  <a:pt x="46085" y="120959"/>
                </a:lnTo>
                <a:lnTo>
                  <a:pt x="41285" y="119039"/>
                </a:lnTo>
                <a:lnTo>
                  <a:pt x="37444" y="116159"/>
                </a:lnTo>
                <a:lnTo>
                  <a:pt x="34564" y="111358"/>
                </a:lnTo>
                <a:lnTo>
                  <a:pt x="31683" y="107518"/>
                </a:lnTo>
                <a:lnTo>
                  <a:pt x="28803" y="101757"/>
                </a:lnTo>
                <a:lnTo>
                  <a:pt x="27843" y="95996"/>
                </a:lnTo>
                <a:lnTo>
                  <a:pt x="25923" y="89275"/>
                </a:lnTo>
                <a:lnTo>
                  <a:pt x="24963" y="81594"/>
                </a:lnTo>
                <a:lnTo>
                  <a:pt x="24975" y="71127"/>
                </a:lnTo>
                <a:lnTo>
                  <a:pt x="26117" y="56607"/>
                </a:lnTo>
                <a:lnTo>
                  <a:pt x="29250" y="44291"/>
                </a:lnTo>
                <a:lnTo>
                  <a:pt x="34564" y="34549"/>
                </a:lnTo>
                <a:lnTo>
                  <a:pt x="37507" y="30504"/>
                </a:lnTo>
                <a:lnTo>
                  <a:pt x="48013" y="23324"/>
                </a:lnTo>
                <a:lnTo>
                  <a:pt x="61447" y="21122"/>
                </a:lnTo>
                <a:lnTo>
                  <a:pt x="67208" y="21122"/>
                </a:lnTo>
                <a:lnTo>
                  <a:pt x="72009" y="22082"/>
                </a:lnTo>
                <a:lnTo>
                  <a:pt x="75834" y="23042"/>
                </a:lnTo>
                <a:lnTo>
                  <a:pt x="80650" y="24963"/>
                </a:lnTo>
                <a:lnTo>
                  <a:pt x="83530" y="26883"/>
                </a:lnTo>
                <a:lnTo>
                  <a:pt x="86395" y="28803"/>
                </a:lnTo>
                <a:lnTo>
                  <a:pt x="89275" y="30708"/>
                </a:lnTo>
                <a:lnTo>
                  <a:pt x="92171" y="32644"/>
                </a:lnTo>
                <a:lnTo>
                  <a:pt x="94076" y="33604"/>
                </a:lnTo>
                <a:lnTo>
                  <a:pt x="96012" y="35524"/>
                </a:lnTo>
                <a:lnTo>
                  <a:pt x="97916" y="36484"/>
                </a:lnTo>
                <a:lnTo>
                  <a:pt x="100797" y="36484"/>
                </a:lnTo>
                <a:lnTo>
                  <a:pt x="101757" y="35524"/>
                </a:lnTo>
                <a:lnTo>
                  <a:pt x="102732" y="34549"/>
                </a:lnTo>
                <a:lnTo>
                  <a:pt x="102732" y="32644"/>
                </a:lnTo>
                <a:lnTo>
                  <a:pt x="103677" y="29763"/>
                </a:lnTo>
                <a:lnTo>
                  <a:pt x="103677" y="20162"/>
                </a:lnTo>
                <a:lnTo>
                  <a:pt x="102732" y="19202"/>
                </a:lnTo>
                <a:lnTo>
                  <a:pt x="102732" y="17282"/>
                </a:lnTo>
                <a:lnTo>
                  <a:pt x="101757" y="16322"/>
                </a:lnTo>
                <a:lnTo>
                  <a:pt x="100797" y="15361"/>
                </a:lnTo>
                <a:lnTo>
                  <a:pt x="100797" y="14401"/>
                </a:lnTo>
                <a:lnTo>
                  <a:pt x="98892" y="13441"/>
                </a:lnTo>
                <a:lnTo>
                  <a:pt x="97916" y="12481"/>
                </a:lnTo>
                <a:lnTo>
                  <a:pt x="96012" y="10561"/>
                </a:lnTo>
                <a:lnTo>
                  <a:pt x="94076" y="9601"/>
                </a:lnTo>
                <a:lnTo>
                  <a:pt x="91211" y="7680"/>
                </a:lnTo>
                <a:lnTo>
                  <a:pt x="88331" y="5760"/>
                </a:lnTo>
                <a:lnTo>
                  <a:pt x="84490" y="4800"/>
                </a:lnTo>
                <a:lnTo>
                  <a:pt x="81610" y="3840"/>
                </a:lnTo>
                <a:lnTo>
                  <a:pt x="77769" y="1920"/>
                </a:lnTo>
                <a:lnTo>
                  <a:pt x="73929" y="1920"/>
                </a:lnTo>
                <a:lnTo>
                  <a:pt x="70088" y="960"/>
                </a:lnTo>
                <a:lnTo>
                  <a:pt x="65288" y="0"/>
                </a:lnTo>
                <a:lnTo>
                  <a:pt x="52806" y="0"/>
                </a:lnTo>
                <a:lnTo>
                  <a:pt x="45125" y="1920"/>
                </a:lnTo>
                <a:lnTo>
                  <a:pt x="37444" y="4800"/>
                </a:lnTo>
                <a:lnTo>
                  <a:pt x="29763" y="7680"/>
                </a:lnTo>
                <a:lnTo>
                  <a:pt x="23042" y="12481"/>
                </a:lnTo>
                <a:lnTo>
                  <a:pt x="17282" y="18242"/>
                </a:lnTo>
                <a:lnTo>
                  <a:pt x="10129" y="28668"/>
                </a:lnTo>
                <a:lnTo>
                  <a:pt x="4815" y="41269"/>
                </a:lnTo>
                <a:lnTo>
                  <a:pt x="2429" y="48744"/>
                </a:lnTo>
                <a:lnTo>
                  <a:pt x="508" y="60907"/>
                </a:lnTo>
                <a:lnTo>
                  <a:pt x="0" y="74874"/>
                </a:lnTo>
                <a:lnTo>
                  <a:pt x="72" y="80051"/>
                </a:lnTo>
                <a:lnTo>
                  <a:pt x="1149" y="93078"/>
                </a:lnTo>
                <a:lnTo>
                  <a:pt x="3840" y="104637"/>
                </a:lnTo>
                <a:lnTo>
                  <a:pt x="6720" y="113278"/>
                </a:lnTo>
                <a:lnTo>
                  <a:pt x="10561" y="120959"/>
                </a:lnTo>
                <a:lnTo>
                  <a:pt x="15361" y="126720"/>
                </a:lnTo>
                <a:lnTo>
                  <a:pt x="20162" y="133441"/>
                </a:lnTo>
                <a:lnTo>
                  <a:pt x="25923" y="137281"/>
                </a:lnTo>
                <a:lnTo>
                  <a:pt x="33604" y="141122"/>
                </a:lnTo>
                <a:lnTo>
                  <a:pt x="45374" y="144596"/>
                </a:lnTo>
                <a:lnTo>
                  <a:pt x="58567" y="145907"/>
                </a:lnTo>
                <a:lnTo>
                  <a:pt x="63367" y="145907"/>
                </a:lnTo>
                <a:lnTo>
                  <a:pt x="68168" y="144962"/>
                </a:lnTo>
                <a:lnTo>
                  <a:pt x="72009" y="144002"/>
                </a:lnTo>
                <a:lnTo>
                  <a:pt x="76809" y="143027"/>
                </a:lnTo>
                <a:lnTo>
                  <a:pt x="80650" y="142082"/>
                </a:lnTo>
                <a:lnTo>
                  <a:pt x="84490" y="141122"/>
                </a:lnTo>
                <a:lnTo>
                  <a:pt x="88331" y="139186"/>
                </a:lnTo>
                <a:lnTo>
                  <a:pt x="91211" y="137281"/>
                </a:lnTo>
                <a:lnTo>
                  <a:pt x="94076" y="136321"/>
                </a:lnTo>
                <a:lnTo>
                  <a:pt x="96956" y="134401"/>
                </a:lnTo>
                <a:lnTo>
                  <a:pt x="98892" y="132466"/>
                </a:lnTo>
                <a:lnTo>
                  <a:pt x="99837" y="131521"/>
                </a:lnTo>
                <a:lnTo>
                  <a:pt x="101757" y="129600"/>
                </a:lnTo>
                <a:lnTo>
                  <a:pt x="102732" y="129600"/>
                </a:lnTo>
                <a:lnTo>
                  <a:pt x="102732" y="127680"/>
                </a:lnTo>
                <a:lnTo>
                  <a:pt x="103677" y="126720"/>
                </a:lnTo>
                <a:lnTo>
                  <a:pt x="103677" y="122880"/>
                </a:lnTo>
                <a:lnTo>
                  <a:pt x="104637" y="121920"/>
                </a:lnTo>
                <a:lnTo>
                  <a:pt x="104637" y="1171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9" name="object 759"/>
          <p:cNvSpPr/>
          <p:nvPr/>
        </p:nvSpPr>
        <p:spPr>
          <a:xfrm>
            <a:off x="4171309" y="5776203"/>
            <a:ext cx="114239" cy="205435"/>
          </a:xfrm>
          <a:custGeom>
            <a:avLst/>
            <a:gdLst/>
            <a:ahLst/>
            <a:cxnLst/>
            <a:rect l="l" t="t" r="r" b="b"/>
            <a:pathLst>
              <a:path w="114239" h="205435">
                <a:moveTo>
                  <a:pt x="960" y="203514"/>
                </a:moveTo>
                <a:lnTo>
                  <a:pt x="1920" y="203514"/>
                </a:lnTo>
                <a:lnTo>
                  <a:pt x="2880" y="204459"/>
                </a:lnTo>
                <a:lnTo>
                  <a:pt x="5760" y="204459"/>
                </a:lnTo>
                <a:lnTo>
                  <a:pt x="7680" y="205435"/>
                </a:lnTo>
                <a:lnTo>
                  <a:pt x="14401" y="205435"/>
                </a:lnTo>
                <a:lnTo>
                  <a:pt x="16322" y="204459"/>
                </a:lnTo>
                <a:lnTo>
                  <a:pt x="21122" y="204459"/>
                </a:lnTo>
                <a:lnTo>
                  <a:pt x="22082" y="203514"/>
                </a:lnTo>
                <a:lnTo>
                  <a:pt x="23042" y="203514"/>
                </a:lnTo>
                <a:lnTo>
                  <a:pt x="23042" y="202554"/>
                </a:lnTo>
                <a:lnTo>
                  <a:pt x="24002" y="202554"/>
                </a:lnTo>
                <a:lnTo>
                  <a:pt x="24002" y="108478"/>
                </a:lnTo>
                <a:lnTo>
                  <a:pt x="25306" y="106826"/>
                </a:lnTo>
                <a:lnTo>
                  <a:pt x="34585" y="96455"/>
                </a:lnTo>
                <a:lnTo>
                  <a:pt x="43205" y="89275"/>
                </a:lnTo>
                <a:lnTo>
                  <a:pt x="49926" y="84475"/>
                </a:lnTo>
                <a:lnTo>
                  <a:pt x="55671" y="82555"/>
                </a:lnTo>
                <a:lnTo>
                  <a:pt x="66233" y="82555"/>
                </a:lnTo>
                <a:lnTo>
                  <a:pt x="70073" y="83515"/>
                </a:lnTo>
                <a:lnTo>
                  <a:pt x="73913" y="85435"/>
                </a:lnTo>
                <a:lnTo>
                  <a:pt x="77754" y="87355"/>
                </a:lnTo>
                <a:lnTo>
                  <a:pt x="80634" y="90236"/>
                </a:lnTo>
                <a:lnTo>
                  <a:pt x="82555" y="93116"/>
                </a:lnTo>
                <a:lnTo>
                  <a:pt x="85435" y="95981"/>
                </a:lnTo>
                <a:lnTo>
                  <a:pt x="86395" y="100797"/>
                </a:lnTo>
                <a:lnTo>
                  <a:pt x="88315" y="104637"/>
                </a:lnTo>
                <a:lnTo>
                  <a:pt x="89275" y="109423"/>
                </a:lnTo>
                <a:lnTo>
                  <a:pt x="89275" y="201594"/>
                </a:lnTo>
                <a:lnTo>
                  <a:pt x="90236" y="201594"/>
                </a:lnTo>
                <a:lnTo>
                  <a:pt x="90236" y="203514"/>
                </a:lnTo>
                <a:lnTo>
                  <a:pt x="92156" y="203514"/>
                </a:lnTo>
                <a:lnTo>
                  <a:pt x="93116" y="204459"/>
                </a:lnTo>
                <a:lnTo>
                  <a:pt x="95996" y="204459"/>
                </a:lnTo>
                <a:lnTo>
                  <a:pt x="97916" y="205435"/>
                </a:lnTo>
                <a:lnTo>
                  <a:pt x="104637" y="205435"/>
                </a:lnTo>
                <a:lnTo>
                  <a:pt x="106558" y="204459"/>
                </a:lnTo>
                <a:lnTo>
                  <a:pt x="110398" y="204459"/>
                </a:lnTo>
                <a:lnTo>
                  <a:pt x="111358" y="203514"/>
                </a:lnTo>
                <a:lnTo>
                  <a:pt x="112318" y="203514"/>
                </a:lnTo>
                <a:lnTo>
                  <a:pt x="113278" y="202554"/>
                </a:lnTo>
                <a:lnTo>
                  <a:pt x="114239" y="201594"/>
                </a:lnTo>
                <a:lnTo>
                  <a:pt x="114239" y="110383"/>
                </a:lnTo>
                <a:lnTo>
                  <a:pt x="113278" y="102702"/>
                </a:lnTo>
                <a:lnTo>
                  <a:pt x="111358" y="95981"/>
                </a:lnTo>
                <a:lnTo>
                  <a:pt x="109438" y="89275"/>
                </a:lnTo>
                <a:lnTo>
                  <a:pt x="107518" y="83515"/>
                </a:lnTo>
                <a:lnTo>
                  <a:pt x="103677" y="77754"/>
                </a:lnTo>
                <a:lnTo>
                  <a:pt x="99837" y="72953"/>
                </a:lnTo>
                <a:lnTo>
                  <a:pt x="95036" y="69113"/>
                </a:lnTo>
                <a:lnTo>
                  <a:pt x="88315" y="66233"/>
                </a:lnTo>
                <a:lnTo>
                  <a:pt x="82555" y="63352"/>
                </a:lnTo>
                <a:lnTo>
                  <a:pt x="75834" y="61432"/>
                </a:lnTo>
                <a:lnTo>
                  <a:pt x="59512" y="61432"/>
                </a:lnTo>
                <a:lnTo>
                  <a:pt x="52806" y="63352"/>
                </a:lnTo>
                <a:lnTo>
                  <a:pt x="45125" y="67193"/>
                </a:lnTo>
                <a:lnTo>
                  <a:pt x="34040" y="74301"/>
                </a:lnTo>
                <a:lnTo>
                  <a:pt x="24002" y="83515"/>
                </a:lnTo>
                <a:lnTo>
                  <a:pt x="24002" y="1920"/>
                </a:lnTo>
                <a:lnTo>
                  <a:pt x="23042" y="1920"/>
                </a:lnTo>
                <a:lnTo>
                  <a:pt x="23042" y="960"/>
                </a:lnTo>
                <a:lnTo>
                  <a:pt x="22082" y="960"/>
                </a:lnTo>
                <a:lnTo>
                  <a:pt x="21122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202554"/>
                </a:lnTo>
                <a:lnTo>
                  <a:pt x="960" y="2035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0" name="object 760"/>
          <p:cNvSpPr/>
          <p:nvPr/>
        </p:nvSpPr>
        <p:spPr>
          <a:xfrm>
            <a:off x="4318193" y="5837636"/>
            <a:ext cx="94076" cy="145907"/>
          </a:xfrm>
          <a:custGeom>
            <a:avLst/>
            <a:gdLst/>
            <a:ahLst/>
            <a:cxnLst/>
            <a:rect l="l" t="t" r="r" b="b"/>
            <a:pathLst>
              <a:path w="94076" h="145907">
                <a:moveTo>
                  <a:pt x="1904" y="115199"/>
                </a:moveTo>
                <a:lnTo>
                  <a:pt x="960" y="116159"/>
                </a:lnTo>
                <a:lnTo>
                  <a:pt x="960" y="119039"/>
                </a:lnTo>
                <a:lnTo>
                  <a:pt x="0" y="119999"/>
                </a:lnTo>
                <a:lnTo>
                  <a:pt x="0" y="126720"/>
                </a:lnTo>
                <a:lnTo>
                  <a:pt x="960" y="128625"/>
                </a:lnTo>
                <a:lnTo>
                  <a:pt x="960" y="130561"/>
                </a:lnTo>
                <a:lnTo>
                  <a:pt x="1904" y="132466"/>
                </a:lnTo>
                <a:lnTo>
                  <a:pt x="2865" y="133441"/>
                </a:lnTo>
                <a:lnTo>
                  <a:pt x="3840" y="134401"/>
                </a:lnTo>
                <a:lnTo>
                  <a:pt x="4800" y="135361"/>
                </a:lnTo>
                <a:lnTo>
                  <a:pt x="6705" y="137281"/>
                </a:lnTo>
                <a:lnTo>
                  <a:pt x="8641" y="138242"/>
                </a:lnTo>
                <a:lnTo>
                  <a:pt x="11521" y="139186"/>
                </a:lnTo>
                <a:lnTo>
                  <a:pt x="14386" y="140162"/>
                </a:lnTo>
                <a:lnTo>
                  <a:pt x="17266" y="142082"/>
                </a:lnTo>
                <a:lnTo>
                  <a:pt x="21107" y="143027"/>
                </a:lnTo>
                <a:lnTo>
                  <a:pt x="24947" y="144002"/>
                </a:lnTo>
                <a:lnTo>
                  <a:pt x="28788" y="144002"/>
                </a:lnTo>
                <a:lnTo>
                  <a:pt x="32628" y="144962"/>
                </a:lnTo>
                <a:lnTo>
                  <a:pt x="37429" y="145907"/>
                </a:lnTo>
                <a:lnTo>
                  <a:pt x="49911" y="145907"/>
                </a:lnTo>
                <a:lnTo>
                  <a:pt x="56631" y="144002"/>
                </a:lnTo>
                <a:lnTo>
                  <a:pt x="63352" y="143027"/>
                </a:lnTo>
                <a:lnTo>
                  <a:pt x="70073" y="141122"/>
                </a:lnTo>
                <a:lnTo>
                  <a:pt x="74874" y="138242"/>
                </a:lnTo>
                <a:lnTo>
                  <a:pt x="79674" y="134401"/>
                </a:lnTo>
                <a:lnTo>
                  <a:pt x="84475" y="130561"/>
                </a:lnTo>
                <a:lnTo>
                  <a:pt x="88315" y="126720"/>
                </a:lnTo>
                <a:lnTo>
                  <a:pt x="90220" y="120959"/>
                </a:lnTo>
                <a:lnTo>
                  <a:pt x="93101" y="116159"/>
                </a:lnTo>
                <a:lnTo>
                  <a:pt x="94076" y="109438"/>
                </a:lnTo>
                <a:lnTo>
                  <a:pt x="94076" y="96956"/>
                </a:lnTo>
                <a:lnTo>
                  <a:pt x="93101" y="92156"/>
                </a:lnTo>
                <a:lnTo>
                  <a:pt x="91196" y="88315"/>
                </a:lnTo>
                <a:lnTo>
                  <a:pt x="89275" y="84475"/>
                </a:lnTo>
                <a:lnTo>
                  <a:pt x="86380" y="80634"/>
                </a:lnTo>
                <a:lnTo>
                  <a:pt x="83515" y="77754"/>
                </a:lnTo>
                <a:lnTo>
                  <a:pt x="80634" y="74874"/>
                </a:lnTo>
                <a:lnTo>
                  <a:pt x="76794" y="71993"/>
                </a:lnTo>
                <a:lnTo>
                  <a:pt x="72953" y="70073"/>
                </a:lnTo>
                <a:lnTo>
                  <a:pt x="69113" y="68153"/>
                </a:lnTo>
                <a:lnTo>
                  <a:pt x="64312" y="66233"/>
                </a:lnTo>
                <a:lnTo>
                  <a:pt x="60472" y="64312"/>
                </a:lnTo>
                <a:lnTo>
                  <a:pt x="56631" y="63352"/>
                </a:lnTo>
                <a:lnTo>
                  <a:pt x="51831" y="61447"/>
                </a:lnTo>
                <a:lnTo>
                  <a:pt x="47990" y="59512"/>
                </a:lnTo>
                <a:lnTo>
                  <a:pt x="44150" y="58552"/>
                </a:lnTo>
                <a:lnTo>
                  <a:pt x="40309" y="56631"/>
                </a:lnTo>
                <a:lnTo>
                  <a:pt x="37429" y="54711"/>
                </a:lnTo>
                <a:lnTo>
                  <a:pt x="34549" y="52791"/>
                </a:lnTo>
                <a:lnTo>
                  <a:pt x="31668" y="49926"/>
                </a:lnTo>
                <a:lnTo>
                  <a:pt x="29748" y="47990"/>
                </a:lnTo>
                <a:lnTo>
                  <a:pt x="27828" y="45110"/>
                </a:lnTo>
                <a:lnTo>
                  <a:pt x="26868" y="42245"/>
                </a:lnTo>
                <a:lnTo>
                  <a:pt x="26868" y="35524"/>
                </a:lnTo>
                <a:lnTo>
                  <a:pt x="27828" y="32644"/>
                </a:lnTo>
                <a:lnTo>
                  <a:pt x="28788" y="30708"/>
                </a:lnTo>
                <a:lnTo>
                  <a:pt x="29748" y="27843"/>
                </a:lnTo>
                <a:lnTo>
                  <a:pt x="30708" y="25923"/>
                </a:lnTo>
                <a:lnTo>
                  <a:pt x="32628" y="24963"/>
                </a:lnTo>
                <a:lnTo>
                  <a:pt x="34549" y="23042"/>
                </a:lnTo>
                <a:lnTo>
                  <a:pt x="37429" y="21122"/>
                </a:lnTo>
                <a:lnTo>
                  <a:pt x="40309" y="20162"/>
                </a:lnTo>
                <a:lnTo>
                  <a:pt x="44150" y="19202"/>
                </a:lnTo>
                <a:lnTo>
                  <a:pt x="56631" y="19202"/>
                </a:lnTo>
                <a:lnTo>
                  <a:pt x="60472" y="20162"/>
                </a:lnTo>
                <a:lnTo>
                  <a:pt x="63352" y="21122"/>
                </a:lnTo>
                <a:lnTo>
                  <a:pt x="67193" y="22082"/>
                </a:lnTo>
                <a:lnTo>
                  <a:pt x="71033" y="23042"/>
                </a:lnTo>
                <a:lnTo>
                  <a:pt x="72953" y="24003"/>
                </a:lnTo>
                <a:lnTo>
                  <a:pt x="75834" y="24963"/>
                </a:lnTo>
                <a:lnTo>
                  <a:pt x="77754" y="26883"/>
                </a:lnTo>
                <a:lnTo>
                  <a:pt x="79674" y="27843"/>
                </a:lnTo>
                <a:lnTo>
                  <a:pt x="81594" y="28803"/>
                </a:lnTo>
                <a:lnTo>
                  <a:pt x="85435" y="28803"/>
                </a:lnTo>
                <a:lnTo>
                  <a:pt x="86380" y="27843"/>
                </a:lnTo>
                <a:lnTo>
                  <a:pt x="86380" y="25923"/>
                </a:lnTo>
                <a:lnTo>
                  <a:pt x="87355" y="24963"/>
                </a:lnTo>
                <a:lnTo>
                  <a:pt x="87355" y="14401"/>
                </a:lnTo>
                <a:lnTo>
                  <a:pt x="86380" y="13441"/>
                </a:lnTo>
                <a:lnTo>
                  <a:pt x="86380" y="11521"/>
                </a:lnTo>
                <a:lnTo>
                  <a:pt x="85435" y="10561"/>
                </a:lnTo>
                <a:lnTo>
                  <a:pt x="84475" y="9601"/>
                </a:lnTo>
                <a:lnTo>
                  <a:pt x="83515" y="8641"/>
                </a:lnTo>
                <a:lnTo>
                  <a:pt x="82555" y="7680"/>
                </a:lnTo>
                <a:lnTo>
                  <a:pt x="81594" y="7680"/>
                </a:lnTo>
                <a:lnTo>
                  <a:pt x="79674" y="6720"/>
                </a:lnTo>
                <a:lnTo>
                  <a:pt x="76794" y="4800"/>
                </a:lnTo>
                <a:lnTo>
                  <a:pt x="74874" y="3840"/>
                </a:lnTo>
                <a:lnTo>
                  <a:pt x="71993" y="3840"/>
                </a:lnTo>
                <a:lnTo>
                  <a:pt x="69113" y="2880"/>
                </a:lnTo>
                <a:lnTo>
                  <a:pt x="66233" y="1920"/>
                </a:lnTo>
                <a:lnTo>
                  <a:pt x="62392" y="960"/>
                </a:lnTo>
                <a:lnTo>
                  <a:pt x="58552" y="960"/>
                </a:lnTo>
                <a:lnTo>
                  <a:pt x="55671" y="0"/>
                </a:lnTo>
                <a:lnTo>
                  <a:pt x="44150" y="0"/>
                </a:lnTo>
                <a:lnTo>
                  <a:pt x="36469" y="1920"/>
                </a:lnTo>
                <a:lnTo>
                  <a:pt x="30708" y="3840"/>
                </a:lnTo>
                <a:lnTo>
                  <a:pt x="24947" y="5760"/>
                </a:lnTo>
                <a:lnTo>
                  <a:pt x="20147" y="8641"/>
                </a:lnTo>
                <a:lnTo>
                  <a:pt x="15361" y="12481"/>
                </a:lnTo>
                <a:lnTo>
                  <a:pt x="11521" y="15361"/>
                </a:lnTo>
                <a:lnTo>
                  <a:pt x="8641" y="20162"/>
                </a:lnTo>
                <a:lnTo>
                  <a:pt x="6705" y="24963"/>
                </a:lnTo>
                <a:lnTo>
                  <a:pt x="4800" y="29763"/>
                </a:lnTo>
                <a:lnTo>
                  <a:pt x="3840" y="34549"/>
                </a:lnTo>
                <a:lnTo>
                  <a:pt x="3840" y="45110"/>
                </a:lnTo>
                <a:lnTo>
                  <a:pt x="4800" y="50886"/>
                </a:lnTo>
                <a:lnTo>
                  <a:pt x="6705" y="54711"/>
                </a:lnTo>
                <a:lnTo>
                  <a:pt x="8641" y="58552"/>
                </a:lnTo>
                <a:lnTo>
                  <a:pt x="11521" y="62392"/>
                </a:lnTo>
                <a:lnTo>
                  <a:pt x="14386" y="65272"/>
                </a:lnTo>
                <a:lnTo>
                  <a:pt x="17266" y="68153"/>
                </a:lnTo>
                <a:lnTo>
                  <a:pt x="21107" y="71033"/>
                </a:lnTo>
                <a:lnTo>
                  <a:pt x="24947" y="72953"/>
                </a:lnTo>
                <a:lnTo>
                  <a:pt x="28788" y="74874"/>
                </a:lnTo>
                <a:lnTo>
                  <a:pt x="32628" y="76794"/>
                </a:lnTo>
                <a:lnTo>
                  <a:pt x="36469" y="78714"/>
                </a:lnTo>
                <a:lnTo>
                  <a:pt x="41269" y="80634"/>
                </a:lnTo>
                <a:lnTo>
                  <a:pt x="45110" y="82555"/>
                </a:lnTo>
                <a:lnTo>
                  <a:pt x="48950" y="83515"/>
                </a:lnTo>
                <a:lnTo>
                  <a:pt x="52791" y="85435"/>
                </a:lnTo>
                <a:lnTo>
                  <a:pt x="56631" y="87355"/>
                </a:lnTo>
                <a:lnTo>
                  <a:pt x="59512" y="89275"/>
                </a:lnTo>
                <a:lnTo>
                  <a:pt x="63352" y="91196"/>
                </a:lnTo>
                <a:lnTo>
                  <a:pt x="65272" y="93116"/>
                </a:lnTo>
                <a:lnTo>
                  <a:pt x="67193" y="95996"/>
                </a:lnTo>
                <a:lnTo>
                  <a:pt x="69113" y="97917"/>
                </a:lnTo>
                <a:lnTo>
                  <a:pt x="70073" y="100797"/>
                </a:lnTo>
                <a:lnTo>
                  <a:pt x="70073" y="108478"/>
                </a:lnTo>
                <a:lnTo>
                  <a:pt x="69113" y="111358"/>
                </a:lnTo>
                <a:lnTo>
                  <a:pt x="68153" y="114239"/>
                </a:lnTo>
                <a:lnTo>
                  <a:pt x="67193" y="117119"/>
                </a:lnTo>
                <a:lnTo>
                  <a:pt x="65272" y="119039"/>
                </a:lnTo>
                <a:lnTo>
                  <a:pt x="62392" y="120959"/>
                </a:lnTo>
                <a:lnTo>
                  <a:pt x="60472" y="122880"/>
                </a:lnTo>
                <a:lnTo>
                  <a:pt x="56631" y="123840"/>
                </a:lnTo>
                <a:lnTo>
                  <a:pt x="53751" y="124800"/>
                </a:lnTo>
                <a:lnTo>
                  <a:pt x="50871" y="125760"/>
                </a:lnTo>
                <a:lnTo>
                  <a:pt x="32628" y="125760"/>
                </a:lnTo>
                <a:lnTo>
                  <a:pt x="27828" y="123840"/>
                </a:lnTo>
                <a:lnTo>
                  <a:pt x="23987" y="122880"/>
                </a:lnTo>
                <a:lnTo>
                  <a:pt x="20147" y="120959"/>
                </a:lnTo>
                <a:lnTo>
                  <a:pt x="17266" y="119999"/>
                </a:lnTo>
                <a:lnTo>
                  <a:pt x="14386" y="118079"/>
                </a:lnTo>
                <a:lnTo>
                  <a:pt x="11521" y="117119"/>
                </a:lnTo>
                <a:lnTo>
                  <a:pt x="9585" y="115199"/>
                </a:lnTo>
                <a:lnTo>
                  <a:pt x="7680" y="114239"/>
                </a:lnTo>
                <a:lnTo>
                  <a:pt x="5745" y="113278"/>
                </a:lnTo>
                <a:lnTo>
                  <a:pt x="2865" y="113278"/>
                </a:lnTo>
                <a:lnTo>
                  <a:pt x="2865" y="114239"/>
                </a:lnTo>
                <a:lnTo>
                  <a:pt x="1904" y="114239"/>
                </a:lnTo>
                <a:lnTo>
                  <a:pt x="1904" y="115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1" name="object 761"/>
          <p:cNvSpPr/>
          <p:nvPr/>
        </p:nvSpPr>
        <p:spPr>
          <a:xfrm>
            <a:off x="4425695" y="5804992"/>
            <a:ext cx="86410" cy="177606"/>
          </a:xfrm>
          <a:custGeom>
            <a:avLst/>
            <a:gdLst/>
            <a:ahLst/>
            <a:cxnLst/>
            <a:rect l="l" t="t" r="r" b="b"/>
            <a:pathLst>
              <a:path w="86410" h="177606">
                <a:moveTo>
                  <a:pt x="48006" y="35524"/>
                </a:moveTo>
                <a:lnTo>
                  <a:pt x="48006" y="3840"/>
                </a:lnTo>
                <a:lnTo>
                  <a:pt x="47045" y="2880"/>
                </a:lnTo>
                <a:lnTo>
                  <a:pt x="47045" y="1920"/>
                </a:lnTo>
                <a:lnTo>
                  <a:pt x="46085" y="960"/>
                </a:lnTo>
                <a:lnTo>
                  <a:pt x="45125" y="960"/>
                </a:lnTo>
                <a:lnTo>
                  <a:pt x="44165" y="0"/>
                </a:lnTo>
                <a:lnTo>
                  <a:pt x="27843" y="0"/>
                </a:lnTo>
                <a:lnTo>
                  <a:pt x="26883" y="960"/>
                </a:lnTo>
                <a:lnTo>
                  <a:pt x="24963" y="960"/>
                </a:lnTo>
                <a:lnTo>
                  <a:pt x="24003" y="1920"/>
                </a:lnTo>
                <a:lnTo>
                  <a:pt x="24003" y="2880"/>
                </a:lnTo>
                <a:lnTo>
                  <a:pt x="23042" y="3840"/>
                </a:lnTo>
                <a:lnTo>
                  <a:pt x="23042" y="35524"/>
                </a:lnTo>
                <a:lnTo>
                  <a:pt x="3840" y="35524"/>
                </a:lnTo>
                <a:lnTo>
                  <a:pt x="3840" y="36484"/>
                </a:lnTo>
                <a:lnTo>
                  <a:pt x="1935" y="36484"/>
                </a:lnTo>
                <a:lnTo>
                  <a:pt x="1935" y="37444"/>
                </a:lnTo>
                <a:lnTo>
                  <a:pt x="960" y="38404"/>
                </a:lnTo>
                <a:lnTo>
                  <a:pt x="960" y="40325"/>
                </a:lnTo>
                <a:lnTo>
                  <a:pt x="0" y="41285"/>
                </a:lnTo>
                <a:lnTo>
                  <a:pt x="0" y="48966"/>
                </a:lnTo>
                <a:lnTo>
                  <a:pt x="960" y="51846"/>
                </a:lnTo>
                <a:lnTo>
                  <a:pt x="960" y="53766"/>
                </a:lnTo>
                <a:lnTo>
                  <a:pt x="1935" y="54726"/>
                </a:lnTo>
                <a:lnTo>
                  <a:pt x="3840" y="55686"/>
                </a:lnTo>
                <a:lnTo>
                  <a:pt x="23042" y="55686"/>
                </a:lnTo>
                <a:lnTo>
                  <a:pt x="23042" y="141122"/>
                </a:lnTo>
                <a:lnTo>
                  <a:pt x="24003" y="147843"/>
                </a:lnTo>
                <a:lnTo>
                  <a:pt x="25923" y="152643"/>
                </a:lnTo>
                <a:lnTo>
                  <a:pt x="26883" y="158404"/>
                </a:lnTo>
                <a:lnTo>
                  <a:pt x="29763" y="163205"/>
                </a:lnTo>
                <a:lnTo>
                  <a:pt x="32644" y="167045"/>
                </a:lnTo>
                <a:lnTo>
                  <a:pt x="35524" y="170886"/>
                </a:lnTo>
                <a:lnTo>
                  <a:pt x="39364" y="173766"/>
                </a:lnTo>
                <a:lnTo>
                  <a:pt x="44165" y="174726"/>
                </a:lnTo>
                <a:lnTo>
                  <a:pt x="49926" y="176646"/>
                </a:lnTo>
                <a:lnTo>
                  <a:pt x="55686" y="177606"/>
                </a:lnTo>
                <a:lnTo>
                  <a:pt x="69128" y="177606"/>
                </a:lnTo>
                <a:lnTo>
                  <a:pt x="71048" y="176646"/>
                </a:lnTo>
                <a:lnTo>
                  <a:pt x="74889" y="176646"/>
                </a:lnTo>
                <a:lnTo>
                  <a:pt x="76794" y="175671"/>
                </a:lnTo>
                <a:lnTo>
                  <a:pt x="78729" y="174726"/>
                </a:lnTo>
                <a:lnTo>
                  <a:pt x="80634" y="174726"/>
                </a:lnTo>
                <a:lnTo>
                  <a:pt x="82570" y="173766"/>
                </a:lnTo>
                <a:lnTo>
                  <a:pt x="83515" y="172806"/>
                </a:lnTo>
                <a:lnTo>
                  <a:pt x="84490" y="172806"/>
                </a:lnTo>
                <a:lnTo>
                  <a:pt x="85450" y="171831"/>
                </a:lnTo>
                <a:lnTo>
                  <a:pt x="85450" y="169925"/>
                </a:lnTo>
                <a:lnTo>
                  <a:pt x="86410" y="168965"/>
                </a:lnTo>
                <a:lnTo>
                  <a:pt x="86410" y="156484"/>
                </a:lnTo>
                <a:lnTo>
                  <a:pt x="85450" y="155524"/>
                </a:lnTo>
                <a:lnTo>
                  <a:pt x="85450" y="153603"/>
                </a:lnTo>
                <a:lnTo>
                  <a:pt x="84490" y="153603"/>
                </a:lnTo>
                <a:lnTo>
                  <a:pt x="83515" y="152643"/>
                </a:lnTo>
                <a:lnTo>
                  <a:pt x="82570" y="152643"/>
                </a:lnTo>
                <a:lnTo>
                  <a:pt x="81610" y="153603"/>
                </a:lnTo>
                <a:lnTo>
                  <a:pt x="80634" y="153603"/>
                </a:lnTo>
                <a:lnTo>
                  <a:pt x="79689" y="154564"/>
                </a:lnTo>
                <a:lnTo>
                  <a:pt x="78729" y="154564"/>
                </a:lnTo>
                <a:lnTo>
                  <a:pt x="76794" y="155524"/>
                </a:lnTo>
                <a:lnTo>
                  <a:pt x="75849" y="155524"/>
                </a:lnTo>
                <a:lnTo>
                  <a:pt x="73929" y="156484"/>
                </a:lnTo>
                <a:lnTo>
                  <a:pt x="70088" y="156484"/>
                </a:lnTo>
                <a:lnTo>
                  <a:pt x="68168" y="157444"/>
                </a:lnTo>
                <a:lnTo>
                  <a:pt x="59527" y="157444"/>
                </a:lnTo>
                <a:lnTo>
                  <a:pt x="54726" y="154564"/>
                </a:lnTo>
                <a:lnTo>
                  <a:pt x="51846" y="149763"/>
                </a:lnTo>
                <a:lnTo>
                  <a:pt x="48966" y="145923"/>
                </a:lnTo>
                <a:lnTo>
                  <a:pt x="48006" y="138242"/>
                </a:lnTo>
                <a:lnTo>
                  <a:pt x="48006" y="55686"/>
                </a:lnTo>
                <a:lnTo>
                  <a:pt x="83515" y="55686"/>
                </a:lnTo>
                <a:lnTo>
                  <a:pt x="84490" y="54726"/>
                </a:lnTo>
                <a:lnTo>
                  <a:pt x="85450" y="53766"/>
                </a:lnTo>
                <a:lnTo>
                  <a:pt x="86410" y="51846"/>
                </a:lnTo>
                <a:lnTo>
                  <a:pt x="86410" y="40325"/>
                </a:lnTo>
                <a:lnTo>
                  <a:pt x="85450" y="38404"/>
                </a:lnTo>
                <a:lnTo>
                  <a:pt x="84490" y="37444"/>
                </a:lnTo>
                <a:lnTo>
                  <a:pt x="84490" y="36484"/>
                </a:lnTo>
                <a:lnTo>
                  <a:pt x="83515" y="36484"/>
                </a:lnTo>
                <a:lnTo>
                  <a:pt x="83515" y="35524"/>
                </a:lnTo>
                <a:lnTo>
                  <a:pt x="48006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2" name="object 762"/>
          <p:cNvSpPr/>
          <p:nvPr/>
        </p:nvSpPr>
        <p:spPr>
          <a:xfrm>
            <a:off x="4531293" y="5837636"/>
            <a:ext cx="132481" cy="145907"/>
          </a:xfrm>
          <a:custGeom>
            <a:avLst/>
            <a:gdLst/>
            <a:ahLst/>
            <a:cxnLst/>
            <a:rect l="l" t="t" r="r" b="b"/>
            <a:pathLst>
              <a:path w="132481" h="145907">
                <a:moveTo>
                  <a:pt x="25923" y="65272"/>
                </a:moveTo>
                <a:lnTo>
                  <a:pt x="26883" y="57607"/>
                </a:lnTo>
                <a:lnTo>
                  <a:pt x="27843" y="51831"/>
                </a:lnTo>
                <a:lnTo>
                  <a:pt x="29763" y="45110"/>
                </a:lnTo>
                <a:lnTo>
                  <a:pt x="32644" y="39364"/>
                </a:lnTo>
                <a:lnTo>
                  <a:pt x="35524" y="35524"/>
                </a:lnTo>
                <a:lnTo>
                  <a:pt x="39364" y="30708"/>
                </a:lnTo>
                <a:lnTo>
                  <a:pt x="43205" y="26883"/>
                </a:lnTo>
                <a:lnTo>
                  <a:pt x="48005" y="24003"/>
                </a:lnTo>
                <a:lnTo>
                  <a:pt x="53766" y="22082"/>
                </a:lnTo>
                <a:lnTo>
                  <a:pt x="59527" y="20162"/>
                </a:lnTo>
                <a:lnTo>
                  <a:pt x="74889" y="20162"/>
                </a:lnTo>
                <a:lnTo>
                  <a:pt x="81610" y="22082"/>
                </a:lnTo>
                <a:lnTo>
                  <a:pt x="86395" y="24963"/>
                </a:lnTo>
                <a:lnTo>
                  <a:pt x="91196" y="27843"/>
                </a:lnTo>
                <a:lnTo>
                  <a:pt x="96011" y="31683"/>
                </a:lnTo>
                <a:lnTo>
                  <a:pt x="98877" y="36484"/>
                </a:lnTo>
                <a:lnTo>
                  <a:pt x="101757" y="41269"/>
                </a:lnTo>
                <a:lnTo>
                  <a:pt x="103677" y="46085"/>
                </a:lnTo>
                <a:lnTo>
                  <a:pt x="104637" y="52791"/>
                </a:lnTo>
                <a:lnTo>
                  <a:pt x="106558" y="59512"/>
                </a:lnTo>
                <a:lnTo>
                  <a:pt x="107518" y="66233"/>
                </a:lnTo>
                <a:lnTo>
                  <a:pt x="107518" y="80634"/>
                </a:lnTo>
                <a:lnTo>
                  <a:pt x="106558" y="87355"/>
                </a:lnTo>
                <a:lnTo>
                  <a:pt x="104637" y="94076"/>
                </a:lnTo>
                <a:lnTo>
                  <a:pt x="102717" y="100797"/>
                </a:lnTo>
                <a:lnTo>
                  <a:pt x="100797" y="105597"/>
                </a:lnTo>
                <a:lnTo>
                  <a:pt x="97916" y="110398"/>
                </a:lnTo>
                <a:lnTo>
                  <a:pt x="94076" y="115199"/>
                </a:lnTo>
                <a:lnTo>
                  <a:pt x="90236" y="119039"/>
                </a:lnTo>
                <a:lnTo>
                  <a:pt x="84490" y="120959"/>
                </a:lnTo>
                <a:lnTo>
                  <a:pt x="79674" y="123840"/>
                </a:lnTo>
                <a:lnTo>
                  <a:pt x="72953" y="124800"/>
                </a:lnTo>
                <a:lnTo>
                  <a:pt x="58567" y="124800"/>
                </a:lnTo>
                <a:lnTo>
                  <a:pt x="51846" y="123840"/>
                </a:lnTo>
                <a:lnTo>
                  <a:pt x="47045" y="120959"/>
                </a:lnTo>
                <a:lnTo>
                  <a:pt x="41285" y="118079"/>
                </a:lnTo>
                <a:lnTo>
                  <a:pt x="37444" y="114239"/>
                </a:lnTo>
                <a:lnTo>
                  <a:pt x="34564" y="109438"/>
                </a:lnTo>
                <a:lnTo>
                  <a:pt x="36484" y="140162"/>
                </a:lnTo>
                <a:lnTo>
                  <a:pt x="39996" y="141613"/>
                </a:lnTo>
                <a:lnTo>
                  <a:pt x="51725" y="144836"/>
                </a:lnTo>
                <a:lnTo>
                  <a:pt x="65288" y="145907"/>
                </a:lnTo>
                <a:lnTo>
                  <a:pt x="69545" y="145803"/>
                </a:lnTo>
                <a:lnTo>
                  <a:pt x="82724" y="144062"/>
                </a:lnTo>
                <a:lnTo>
                  <a:pt x="94076" y="140162"/>
                </a:lnTo>
                <a:lnTo>
                  <a:pt x="106817" y="133136"/>
                </a:lnTo>
                <a:lnTo>
                  <a:pt x="116159" y="124800"/>
                </a:lnTo>
                <a:lnTo>
                  <a:pt x="123513" y="113148"/>
                </a:lnTo>
                <a:lnTo>
                  <a:pt x="128640" y="100797"/>
                </a:lnTo>
                <a:lnTo>
                  <a:pt x="129835" y="96743"/>
                </a:lnTo>
                <a:lnTo>
                  <a:pt x="131892" y="84701"/>
                </a:lnTo>
                <a:lnTo>
                  <a:pt x="132481" y="71033"/>
                </a:lnTo>
                <a:lnTo>
                  <a:pt x="132409" y="66231"/>
                </a:lnTo>
                <a:lnTo>
                  <a:pt x="131338" y="53538"/>
                </a:lnTo>
                <a:lnTo>
                  <a:pt x="128640" y="41269"/>
                </a:lnTo>
                <a:lnTo>
                  <a:pt x="125760" y="32644"/>
                </a:lnTo>
                <a:lnTo>
                  <a:pt x="121919" y="24963"/>
                </a:lnTo>
                <a:lnTo>
                  <a:pt x="116159" y="19202"/>
                </a:lnTo>
                <a:lnTo>
                  <a:pt x="111358" y="13441"/>
                </a:lnTo>
                <a:lnTo>
                  <a:pt x="104637" y="8641"/>
                </a:lnTo>
                <a:lnTo>
                  <a:pt x="96011" y="4800"/>
                </a:lnTo>
                <a:lnTo>
                  <a:pt x="81740" y="1076"/>
                </a:lnTo>
                <a:lnTo>
                  <a:pt x="68168" y="0"/>
                </a:lnTo>
                <a:lnTo>
                  <a:pt x="62710" y="151"/>
                </a:lnTo>
                <a:lnTo>
                  <a:pt x="49840" y="1945"/>
                </a:lnTo>
                <a:lnTo>
                  <a:pt x="38404" y="5760"/>
                </a:lnTo>
                <a:lnTo>
                  <a:pt x="26477" y="12570"/>
                </a:lnTo>
                <a:lnTo>
                  <a:pt x="17282" y="21122"/>
                </a:lnTo>
                <a:lnTo>
                  <a:pt x="9773" y="32279"/>
                </a:lnTo>
                <a:lnTo>
                  <a:pt x="4800" y="44165"/>
                </a:lnTo>
                <a:lnTo>
                  <a:pt x="3518" y="48692"/>
                </a:lnTo>
                <a:lnTo>
                  <a:pt x="951" y="61006"/>
                </a:lnTo>
                <a:lnTo>
                  <a:pt x="0" y="73914"/>
                </a:lnTo>
                <a:lnTo>
                  <a:pt x="139" y="79218"/>
                </a:lnTo>
                <a:lnTo>
                  <a:pt x="1743" y="92174"/>
                </a:lnTo>
                <a:lnTo>
                  <a:pt x="4800" y="103677"/>
                </a:lnTo>
                <a:lnTo>
                  <a:pt x="4883" y="104081"/>
                </a:lnTo>
                <a:lnTo>
                  <a:pt x="9567" y="116436"/>
                </a:lnTo>
                <a:lnTo>
                  <a:pt x="16322" y="126720"/>
                </a:lnTo>
                <a:lnTo>
                  <a:pt x="22082" y="132466"/>
                </a:lnTo>
                <a:lnTo>
                  <a:pt x="28803" y="137281"/>
                </a:lnTo>
                <a:lnTo>
                  <a:pt x="27843" y="93116"/>
                </a:lnTo>
                <a:lnTo>
                  <a:pt x="26883" y="86395"/>
                </a:lnTo>
                <a:lnTo>
                  <a:pt x="25923" y="79674"/>
                </a:lnTo>
                <a:lnTo>
                  <a:pt x="25923" y="65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3" name="object 763"/>
          <p:cNvSpPr/>
          <p:nvPr/>
        </p:nvSpPr>
        <p:spPr>
          <a:xfrm>
            <a:off x="4559137" y="5930752"/>
            <a:ext cx="8641" cy="47045"/>
          </a:xfrm>
          <a:custGeom>
            <a:avLst/>
            <a:gdLst/>
            <a:ahLst/>
            <a:cxnLst/>
            <a:rect l="l" t="t" r="r" b="b"/>
            <a:pathLst>
              <a:path w="8641" h="47045">
                <a:moveTo>
                  <a:pt x="0" y="0"/>
                </a:moveTo>
                <a:lnTo>
                  <a:pt x="960" y="44165"/>
                </a:lnTo>
                <a:lnTo>
                  <a:pt x="8641" y="47045"/>
                </a:lnTo>
                <a:lnTo>
                  <a:pt x="6720" y="16322"/>
                </a:lnTo>
                <a:lnTo>
                  <a:pt x="3840" y="11521"/>
                </a:lnTo>
                <a:lnTo>
                  <a:pt x="960" y="576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4" name="object 764"/>
          <p:cNvSpPr/>
          <p:nvPr/>
        </p:nvSpPr>
        <p:spPr>
          <a:xfrm>
            <a:off x="4700259" y="5837636"/>
            <a:ext cx="113263" cy="144002"/>
          </a:xfrm>
          <a:custGeom>
            <a:avLst/>
            <a:gdLst/>
            <a:ahLst/>
            <a:cxnLst/>
            <a:rect l="l" t="t" r="r" b="b"/>
            <a:pathLst>
              <a:path w="113263" h="144002">
                <a:moveTo>
                  <a:pt x="91196" y="142082"/>
                </a:moveTo>
                <a:lnTo>
                  <a:pt x="92156" y="142082"/>
                </a:lnTo>
                <a:lnTo>
                  <a:pt x="92156" y="143027"/>
                </a:lnTo>
                <a:lnTo>
                  <a:pt x="95036" y="143027"/>
                </a:lnTo>
                <a:lnTo>
                  <a:pt x="96956" y="144002"/>
                </a:lnTo>
                <a:lnTo>
                  <a:pt x="103662" y="144002"/>
                </a:lnTo>
                <a:lnTo>
                  <a:pt x="105597" y="143027"/>
                </a:lnTo>
                <a:lnTo>
                  <a:pt x="110383" y="143027"/>
                </a:lnTo>
                <a:lnTo>
                  <a:pt x="111358" y="142082"/>
                </a:lnTo>
                <a:lnTo>
                  <a:pt x="112318" y="142082"/>
                </a:lnTo>
                <a:lnTo>
                  <a:pt x="112318" y="141122"/>
                </a:lnTo>
                <a:lnTo>
                  <a:pt x="113263" y="141122"/>
                </a:lnTo>
                <a:lnTo>
                  <a:pt x="113263" y="48950"/>
                </a:lnTo>
                <a:lnTo>
                  <a:pt x="112318" y="41269"/>
                </a:lnTo>
                <a:lnTo>
                  <a:pt x="111358" y="34549"/>
                </a:lnTo>
                <a:lnTo>
                  <a:pt x="109423" y="27843"/>
                </a:lnTo>
                <a:lnTo>
                  <a:pt x="106542" y="22082"/>
                </a:lnTo>
                <a:lnTo>
                  <a:pt x="102702" y="16322"/>
                </a:lnTo>
                <a:lnTo>
                  <a:pt x="98877" y="11521"/>
                </a:lnTo>
                <a:lnTo>
                  <a:pt x="94076" y="7680"/>
                </a:lnTo>
                <a:lnTo>
                  <a:pt x="88315" y="4800"/>
                </a:lnTo>
                <a:lnTo>
                  <a:pt x="82555" y="1920"/>
                </a:lnTo>
                <a:lnTo>
                  <a:pt x="74874" y="0"/>
                </a:lnTo>
                <a:lnTo>
                  <a:pt x="58552" y="0"/>
                </a:lnTo>
                <a:lnTo>
                  <a:pt x="50871" y="1920"/>
                </a:lnTo>
                <a:lnTo>
                  <a:pt x="43190" y="5760"/>
                </a:lnTo>
                <a:lnTo>
                  <a:pt x="31247" y="14516"/>
                </a:lnTo>
                <a:lnTo>
                  <a:pt x="21122" y="24003"/>
                </a:lnTo>
                <a:lnTo>
                  <a:pt x="21122" y="4800"/>
                </a:lnTo>
                <a:lnTo>
                  <a:pt x="20147" y="4800"/>
                </a:lnTo>
                <a:lnTo>
                  <a:pt x="20147" y="3840"/>
                </a:lnTo>
                <a:lnTo>
                  <a:pt x="19187" y="3840"/>
                </a:lnTo>
                <a:lnTo>
                  <a:pt x="18242" y="2880"/>
                </a:lnTo>
                <a:lnTo>
                  <a:pt x="16306" y="2880"/>
                </a:lnTo>
                <a:lnTo>
                  <a:pt x="14401" y="1920"/>
                </a:lnTo>
                <a:lnTo>
                  <a:pt x="8625" y="1920"/>
                </a:lnTo>
                <a:lnTo>
                  <a:pt x="6720" y="2880"/>
                </a:lnTo>
                <a:lnTo>
                  <a:pt x="2880" y="2880"/>
                </a:lnTo>
                <a:lnTo>
                  <a:pt x="1904" y="3840"/>
                </a:lnTo>
                <a:lnTo>
                  <a:pt x="960" y="3840"/>
                </a:lnTo>
                <a:lnTo>
                  <a:pt x="0" y="4800"/>
                </a:lnTo>
                <a:lnTo>
                  <a:pt x="0" y="142082"/>
                </a:lnTo>
                <a:lnTo>
                  <a:pt x="1904" y="142082"/>
                </a:lnTo>
                <a:lnTo>
                  <a:pt x="2880" y="143027"/>
                </a:lnTo>
                <a:lnTo>
                  <a:pt x="5760" y="143027"/>
                </a:lnTo>
                <a:lnTo>
                  <a:pt x="7680" y="144002"/>
                </a:lnTo>
                <a:lnTo>
                  <a:pt x="14401" y="144002"/>
                </a:lnTo>
                <a:lnTo>
                  <a:pt x="16306" y="143027"/>
                </a:lnTo>
                <a:lnTo>
                  <a:pt x="20147" y="143027"/>
                </a:lnTo>
                <a:lnTo>
                  <a:pt x="21122" y="142082"/>
                </a:lnTo>
                <a:lnTo>
                  <a:pt x="22067" y="142082"/>
                </a:lnTo>
                <a:lnTo>
                  <a:pt x="23027" y="141122"/>
                </a:lnTo>
                <a:lnTo>
                  <a:pt x="23987" y="140162"/>
                </a:lnTo>
                <a:lnTo>
                  <a:pt x="23987" y="47045"/>
                </a:lnTo>
                <a:lnTo>
                  <a:pt x="25280" y="45393"/>
                </a:lnTo>
                <a:lnTo>
                  <a:pt x="34194" y="35023"/>
                </a:lnTo>
                <a:lnTo>
                  <a:pt x="43190" y="27843"/>
                </a:lnTo>
                <a:lnTo>
                  <a:pt x="48950" y="23042"/>
                </a:lnTo>
                <a:lnTo>
                  <a:pt x="54711" y="21122"/>
                </a:lnTo>
                <a:lnTo>
                  <a:pt x="66233" y="21122"/>
                </a:lnTo>
                <a:lnTo>
                  <a:pt x="73913" y="24003"/>
                </a:lnTo>
                <a:lnTo>
                  <a:pt x="79674" y="28803"/>
                </a:lnTo>
                <a:lnTo>
                  <a:pt x="82555" y="31683"/>
                </a:lnTo>
                <a:lnTo>
                  <a:pt x="86395" y="39364"/>
                </a:lnTo>
                <a:lnTo>
                  <a:pt x="88315" y="47990"/>
                </a:lnTo>
                <a:lnTo>
                  <a:pt x="89275" y="53766"/>
                </a:lnTo>
                <a:lnTo>
                  <a:pt x="89275" y="140162"/>
                </a:lnTo>
                <a:lnTo>
                  <a:pt x="90236" y="141122"/>
                </a:lnTo>
                <a:lnTo>
                  <a:pt x="90236" y="142082"/>
                </a:lnTo>
                <a:lnTo>
                  <a:pt x="91196" y="14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5" name="object 765"/>
          <p:cNvSpPr/>
          <p:nvPr/>
        </p:nvSpPr>
        <p:spPr>
          <a:xfrm>
            <a:off x="4849047" y="5837636"/>
            <a:ext cx="121919" cy="145907"/>
          </a:xfrm>
          <a:custGeom>
            <a:avLst/>
            <a:gdLst/>
            <a:ahLst/>
            <a:cxnLst/>
            <a:rect l="l" t="t" r="r" b="b"/>
            <a:pathLst>
              <a:path w="121919" h="145907">
                <a:moveTo>
                  <a:pt x="121919" y="53766"/>
                </a:moveTo>
                <a:lnTo>
                  <a:pt x="119999" y="46085"/>
                </a:lnTo>
                <a:lnTo>
                  <a:pt x="118079" y="38404"/>
                </a:lnTo>
                <a:lnTo>
                  <a:pt x="116159" y="30708"/>
                </a:lnTo>
                <a:lnTo>
                  <a:pt x="112318" y="24003"/>
                </a:lnTo>
                <a:lnTo>
                  <a:pt x="107518" y="19202"/>
                </a:lnTo>
                <a:lnTo>
                  <a:pt x="103677" y="13441"/>
                </a:lnTo>
                <a:lnTo>
                  <a:pt x="96956" y="8641"/>
                </a:lnTo>
                <a:lnTo>
                  <a:pt x="90236" y="5760"/>
                </a:lnTo>
                <a:lnTo>
                  <a:pt x="88464" y="4916"/>
                </a:lnTo>
                <a:lnTo>
                  <a:pt x="76853" y="1229"/>
                </a:lnTo>
                <a:lnTo>
                  <a:pt x="63352" y="0"/>
                </a:lnTo>
                <a:lnTo>
                  <a:pt x="62121" y="10"/>
                </a:lnTo>
                <a:lnTo>
                  <a:pt x="49122" y="1566"/>
                </a:lnTo>
                <a:lnTo>
                  <a:pt x="37444" y="5760"/>
                </a:lnTo>
                <a:lnTo>
                  <a:pt x="38404" y="27843"/>
                </a:lnTo>
                <a:lnTo>
                  <a:pt x="42245" y="24963"/>
                </a:lnTo>
                <a:lnTo>
                  <a:pt x="47045" y="23042"/>
                </a:lnTo>
                <a:lnTo>
                  <a:pt x="50886" y="20162"/>
                </a:lnTo>
                <a:lnTo>
                  <a:pt x="56647" y="19202"/>
                </a:lnTo>
                <a:lnTo>
                  <a:pt x="62392" y="19202"/>
                </a:lnTo>
                <a:lnTo>
                  <a:pt x="65519" y="19300"/>
                </a:lnTo>
                <a:lnTo>
                  <a:pt x="78696" y="22484"/>
                </a:lnTo>
                <a:lnTo>
                  <a:pt x="88315" y="29763"/>
                </a:lnTo>
                <a:lnTo>
                  <a:pt x="92161" y="35076"/>
                </a:lnTo>
                <a:lnTo>
                  <a:pt x="96321" y="46361"/>
                </a:lnTo>
                <a:lnTo>
                  <a:pt x="96956" y="60472"/>
                </a:lnTo>
                <a:lnTo>
                  <a:pt x="25923" y="60472"/>
                </a:lnTo>
                <a:lnTo>
                  <a:pt x="25923" y="54711"/>
                </a:lnTo>
                <a:lnTo>
                  <a:pt x="22082" y="13441"/>
                </a:lnTo>
                <a:lnTo>
                  <a:pt x="17282" y="20162"/>
                </a:lnTo>
                <a:lnTo>
                  <a:pt x="16467" y="21002"/>
                </a:lnTo>
                <a:lnTo>
                  <a:pt x="9532" y="30798"/>
                </a:lnTo>
                <a:lnTo>
                  <a:pt x="3840" y="43205"/>
                </a:lnTo>
                <a:lnTo>
                  <a:pt x="2471" y="48025"/>
                </a:lnTo>
                <a:lnTo>
                  <a:pt x="551" y="60282"/>
                </a:lnTo>
                <a:lnTo>
                  <a:pt x="0" y="73914"/>
                </a:lnTo>
                <a:lnTo>
                  <a:pt x="98" y="80025"/>
                </a:lnTo>
                <a:lnTo>
                  <a:pt x="1199" y="93102"/>
                </a:lnTo>
                <a:lnTo>
                  <a:pt x="3840" y="104637"/>
                </a:lnTo>
                <a:lnTo>
                  <a:pt x="9561" y="117952"/>
                </a:lnTo>
                <a:lnTo>
                  <a:pt x="16322" y="127680"/>
                </a:lnTo>
                <a:lnTo>
                  <a:pt x="22082" y="133441"/>
                </a:lnTo>
                <a:lnTo>
                  <a:pt x="28803" y="138242"/>
                </a:lnTo>
                <a:lnTo>
                  <a:pt x="37444" y="141122"/>
                </a:lnTo>
                <a:lnTo>
                  <a:pt x="40524" y="142191"/>
                </a:lnTo>
                <a:lnTo>
                  <a:pt x="52289" y="144902"/>
                </a:lnTo>
                <a:lnTo>
                  <a:pt x="66233" y="145907"/>
                </a:lnTo>
                <a:lnTo>
                  <a:pt x="72009" y="145907"/>
                </a:lnTo>
                <a:lnTo>
                  <a:pt x="77754" y="144962"/>
                </a:lnTo>
                <a:lnTo>
                  <a:pt x="83515" y="144002"/>
                </a:lnTo>
                <a:lnTo>
                  <a:pt x="89275" y="143027"/>
                </a:lnTo>
                <a:lnTo>
                  <a:pt x="94076" y="142082"/>
                </a:lnTo>
                <a:lnTo>
                  <a:pt x="97916" y="141122"/>
                </a:lnTo>
                <a:lnTo>
                  <a:pt x="102717" y="140162"/>
                </a:lnTo>
                <a:lnTo>
                  <a:pt x="105597" y="138242"/>
                </a:lnTo>
                <a:lnTo>
                  <a:pt x="108478" y="137281"/>
                </a:lnTo>
                <a:lnTo>
                  <a:pt x="111358" y="136321"/>
                </a:lnTo>
                <a:lnTo>
                  <a:pt x="113278" y="135361"/>
                </a:lnTo>
                <a:lnTo>
                  <a:pt x="113278" y="134401"/>
                </a:lnTo>
                <a:lnTo>
                  <a:pt x="114239" y="134401"/>
                </a:lnTo>
                <a:lnTo>
                  <a:pt x="114239" y="133441"/>
                </a:lnTo>
                <a:lnTo>
                  <a:pt x="115199" y="132466"/>
                </a:lnTo>
                <a:lnTo>
                  <a:pt x="115199" y="131521"/>
                </a:lnTo>
                <a:lnTo>
                  <a:pt x="116159" y="130561"/>
                </a:lnTo>
                <a:lnTo>
                  <a:pt x="116159" y="120959"/>
                </a:lnTo>
                <a:lnTo>
                  <a:pt x="115199" y="119039"/>
                </a:lnTo>
                <a:lnTo>
                  <a:pt x="115199" y="117119"/>
                </a:lnTo>
                <a:lnTo>
                  <a:pt x="114239" y="117119"/>
                </a:lnTo>
                <a:lnTo>
                  <a:pt x="114239" y="116159"/>
                </a:lnTo>
                <a:lnTo>
                  <a:pt x="109438" y="116159"/>
                </a:lnTo>
                <a:lnTo>
                  <a:pt x="106558" y="117119"/>
                </a:lnTo>
                <a:lnTo>
                  <a:pt x="104637" y="118079"/>
                </a:lnTo>
                <a:lnTo>
                  <a:pt x="101757" y="119999"/>
                </a:lnTo>
                <a:lnTo>
                  <a:pt x="97916" y="120959"/>
                </a:lnTo>
                <a:lnTo>
                  <a:pt x="94076" y="121920"/>
                </a:lnTo>
                <a:lnTo>
                  <a:pt x="90236" y="122880"/>
                </a:lnTo>
                <a:lnTo>
                  <a:pt x="85435" y="123840"/>
                </a:lnTo>
                <a:lnTo>
                  <a:pt x="80634" y="125760"/>
                </a:lnTo>
                <a:lnTo>
                  <a:pt x="60487" y="125760"/>
                </a:lnTo>
                <a:lnTo>
                  <a:pt x="53766" y="124800"/>
                </a:lnTo>
                <a:lnTo>
                  <a:pt x="48005" y="122880"/>
                </a:lnTo>
                <a:lnTo>
                  <a:pt x="43205" y="119999"/>
                </a:lnTo>
                <a:lnTo>
                  <a:pt x="38404" y="117119"/>
                </a:lnTo>
                <a:lnTo>
                  <a:pt x="34564" y="112318"/>
                </a:lnTo>
                <a:lnTo>
                  <a:pt x="31683" y="108478"/>
                </a:lnTo>
                <a:lnTo>
                  <a:pt x="28803" y="103677"/>
                </a:lnTo>
                <a:lnTo>
                  <a:pt x="27843" y="97917"/>
                </a:lnTo>
                <a:lnTo>
                  <a:pt x="25923" y="92156"/>
                </a:lnTo>
                <a:lnTo>
                  <a:pt x="25923" y="77754"/>
                </a:lnTo>
                <a:lnTo>
                  <a:pt x="114239" y="77754"/>
                </a:lnTo>
                <a:lnTo>
                  <a:pt x="117119" y="76794"/>
                </a:lnTo>
                <a:lnTo>
                  <a:pt x="119039" y="75834"/>
                </a:lnTo>
                <a:lnTo>
                  <a:pt x="120959" y="73914"/>
                </a:lnTo>
                <a:lnTo>
                  <a:pt x="121919" y="71033"/>
                </a:lnTo>
                <a:lnTo>
                  <a:pt x="121919" y="537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6" name="object 766"/>
          <p:cNvSpPr/>
          <p:nvPr/>
        </p:nvSpPr>
        <p:spPr>
          <a:xfrm>
            <a:off x="4871130" y="5843397"/>
            <a:ext cx="16322" cy="48950"/>
          </a:xfrm>
          <a:custGeom>
            <a:avLst/>
            <a:gdLst/>
            <a:ahLst/>
            <a:cxnLst/>
            <a:rect l="l" t="t" r="r" b="b"/>
            <a:pathLst>
              <a:path w="16322" h="48950">
                <a:moveTo>
                  <a:pt x="15361" y="0"/>
                </a:moveTo>
                <a:lnTo>
                  <a:pt x="6720" y="2880"/>
                </a:lnTo>
                <a:lnTo>
                  <a:pt x="0" y="7680"/>
                </a:lnTo>
                <a:lnTo>
                  <a:pt x="3840" y="48950"/>
                </a:lnTo>
                <a:lnTo>
                  <a:pt x="4800" y="44165"/>
                </a:lnTo>
                <a:lnTo>
                  <a:pt x="5760" y="38404"/>
                </a:lnTo>
                <a:lnTo>
                  <a:pt x="7680" y="33604"/>
                </a:lnTo>
                <a:lnTo>
                  <a:pt x="10561" y="29763"/>
                </a:lnTo>
                <a:lnTo>
                  <a:pt x="13441" y="25923"/>
                </a:lnTo>
                <a:lnTo>
                  <a:pt x="16322" y="22082"/>
                </a:lnTo>
                <a:lnTo>
                  <a:pt x="153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7" name="object 767"/>
          <p:cNvSpPr/>
          <p:nvPr/>
        </p:nvSpPr>
        <p:spPr>
          <a:xfrm>
            <a:off x="5012253" y="5948034"/>
            <a:ext cx="30708" cy="33604"/>
          </a:xfrm>
          <a:custGeom>
            <a:avLst/>
            <a:gdLst/>
            <a:ahLst/>
            <a:cxnLst/>
            <a:rect l="l" t="t" r="r" b="b"/>
            <a:pathLst>
              <a:path w="30708" h="33604">
                <a:moveTo>
                  <a:pt x="3825" y="29763"/>
                </a:moveTo>
                <a:lnTo>
                  <a:pt x="4785" y="31683"/>
                </a:lnTo>
                <a:lnTo>
                  <a:pt x="5745" y="32628"/>
                </a:lnTo>
                <a:lnTo>
                  <a:pt x="7665" y="32628"/>
                </a:lnTo>
                <a:lnTo>
                  <a:pt x="10546" y="33604"/>
                </a:lnTo>
                <a:lnTo>
                  <a:pt x="21107" y="33604"/>
                </a:lnTo>
                <a:lnTo>
                  <a:pt x="23027" y="32628"/>
                </a:lnTo>
                <a:lnTo>
                  <a:pt x="24947" y="31683"/>
                </a:lnTo>
                <a:lnTo>
                  <a:pt x="26868" y="31683"/>
                </a:lnTo>
                <a:lnTo>
                  <a:pt x="27828" y="29763"/>
                </a:lnTo>
                <a:lnTo>
                  <a:pt x="28788" y="28788"/>
                </a:lnTo>
                <a:lnTo>
                  <a:pt x="29748" y="26883"/>
                </a:lnTo>
                <a:lnTo>
                  <a:pt x="30708" y="24963"/>
                </a:lnTo>
                <a:lnTo>
                  <a:pt x="30708" y="8641"/>
                </a:lnTo>
                <a:lnTo>
                  <a:pt x="29748" y="6720"/>
                </a:lnTo>
                <a:lnTo>
                  <a:pt x="28788" y="4800"/>
                </a:lnTo>
                <a:lnTo>
                  <a:pt x="27828" y="2880"/>
                </a:lnTo>
                <a:lnTo>
                  <a:pt x="26868" y="1920"/>
                </a:lnTo>
                <a:lnTo>
                  <a:pt x="24947" y="960"/>
                </a:lnTo>
                <a:lnTo>
                  <a:pt x="23027" y="960"/>
                </a:lnTo>
                <a:lnTo>
                  <a:pt x="21107" y="0"/>
                </a:lnTo>
                <a:lnTo>
                  <a:pt x="9585" y="0"/>
                </a:lnTo>
                <a:lnTo>
                  <a:pt x="7665" y="960"/>
                </a:lnTo>
                <a:lnTo>
                  <a:pt x="5745" y="960"/>
                </a:lnTo>
                <a:lnTo>
                  <a:pt x="4785" y="1920"/>
                </a:lnTo>
                <a:lnTo>
                  <a:pt x="3825" y="2880"/>
                </a:lnTo>
                <a:lnTo>
                  <a:pt x="1905" y="4800"/>
                </a:lnTo>
                <a:lnTo>
                  <a:pt x="944" y="6720"/>
                </a:lnTo>
                <a:lnTo>
                  <a:pt x="944" y="8641"/>
                </a:lnTo>
                <a:lnTo>
                  <a:pt x="0" y="10561"/>
                </a:lnTo>
                <a:lnTo>
                  <a:pt x="0" y="20162"/>
                </a:lnTo>
                <a:lnTo>
                  <a:pt x="944" y="23042"/>
                </a:lnTo>
                <a:lnTo>
                  <a:pt x="944" y="24963"/>
                </a:lnTo>
                <a:lnTo>
                  <a:pt x="1905" y="26883"/>
                </a:lnTo>
                <a:lnTo>
                  <a:pt x="1905" y="28788"/>
                </a:lnTo>
                <a:lnTo>
                  <a:pt x="3825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8" name="object 768"/>
          <p:cNvSpPr/>
          <p:nvPr/>
        </p:nvSpPr>
        <p:spPr>
          <a:xfrm>
            <a:off x="5012253" y="5845317"/>
            <a:ext cx="30708" cy="34564"/>
          </a:xfrm>
          <a:custGeom>
            <a:avLst/>
            <a:gdLst/>
            <a:ahLst/>
            <a:cxnLst/>
            <a:rect l="l" t="t" r="r" b="b"/>
            <a:pathLst>
              <a:path w="30708" h="34564">
                <a:moveTo>
                  <a:pt x="3825" y="30723"/>
                </a:moveTo>
                <a:lnTo>
                  <a:pt x="4785" y="31683"/>
                </a:lnTo>
                <a:lnTo>
                  <a:pt x="5745" y="32644"/>
                </a:lnTo>
                <a:lnTo>
                  <a:pt x="7665" y="33588"/>
                </a:lnTo>
                <a:lnTo>
                  <a:pt x="10546" y="34564"/>
                </a:lnTo>
                <a:lnTo>
                  <a:pt x="19187" y="34564"/>
                </a:lnTo>
                <a:lnTo>
                  <a:pt x="21107" y="33588"/>
                </a:lnTo>
                <a:lnTo>
                  <a:pt x="23027" y="33588"/>
                </a:lnTo>
                <a:lnTo>
                  <a:pt x="24947" y="32644"/>
                </a:lnTo>
                <a:lnTo>
                  <a:pt x="26868" y="31683"/>
                </a:lnTo>
                <a:lnTo>
                  <a:pt x="27828" y="30723"/>
                </a:lnTo>
                <a:lnTo>
                  <a:pt x="28788" y="29763"/>
                </a:lnTo>
                <a:lnTo>
                  <a:pt x="29748" y="27843"/>
                </a:lnTo>
                <a:lnTo>
                  <a:pt x="30708" y="25923"/>
                </a:lnTo>
                <a:lnTo>
                  <a:pt x="30708" y="9601"/>
                </a:lnTo>
                <a:lnTo>
                  <a:pt x="29748" y="6720"/>
                </a:lnTo>
                <a:lnTo>
                  <a:pt x="28788" y="4800"/>
                </a:lnTo>
                <a:lnTo>
                  <a:pt x="27828" y="3840"/>
                </a:lnTo>
                <a:lnTo>
                  <a:pt x="26868" y="2880"/>
                </a:lnTo>
                <a:lnTo>
                  <a:pt x="24947" y="1920"/>
                </a:lnTo>
                <a:lnTo>
                  <a:pt x="23027" y="960"/>
                </a:lnTo>
                <a:lnTo>
                  <a:pt x="21107" y="960"/>
                </a:lnTo>
                <a:lnTo>
                  <a:pt x="18227" y="0"/>
                </a:lnTo>
                <a:lnTo>
                  <a:pt x="12466" y="0"/>
                </a:lnTo>
                <a:lnTo>
                  <a:pt x="9585" y="960"/>
                </a:lnTo>
                <a:lnTo>
                  <a:pt x="7665" y="960"/>
                </a:lnTo>
                <a:lnTo>
                  <a:pt x="5745" y="1920"/>
                </a:lnTo>
                <a:lnTo>
                  <a:pt x="4785" y="2880"/>
                </a:lnTo>
                <a:lnTo>
                  <a:pt x="3825" y="3840"/>
                </a:lnTo>
                <a:lnTo>
                  <a:pt x="1905" y="5760"/>
                </a:lnTo>
                <a:lnTo>
                  <a:pt x="944" y="6720"/>
                </a:lnTo>
                <a:lnTo>
                  <a:pt x="944" y="9601"/>
                </a:lnTo>
                <a:lnTo>
                  <a:pt x="0" y="11521"/>
                </a:lnTo>
                <a:lnTo>
                  <a:pt x="0" y="21122"/>
                </a:lnTo>
                <a:lnTo>
                  <a:pt x="944" y="23027"/>
                </a:lnTo>
                <a:lnTo>
                  <a:pt x="944" y="25923"/>
                </a:lnTo>
                <a:lnTo>
                  <a:pt x="1905" y="27843"/>
                </a:lnTo>
                <a:lnTo>
                  <a:pt x="1905" y="29763"/>
                </a:lnTo>
                <a:lnTo>
                  <a:pt x="3825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9" name="object 769"/>
          <p:cNvSpPr/>
          <p:nvPr/>
        </p:nvSpPr>
        <p:spPr>
          <a:xfrm>
            <a:off x="5156240" y="5776203"/>
            <a:ext cx="24963" cy="205435"/>
          </a:xfrm>
          <a:custGeom>
            <a:avLst/>
            <a:gdLst/>
            <a:ahLst/>
            <a:cxnLst/>
            <a:rect l="l" t="t" r="r" b="b"/>
            <a:pathLst>
              <a:path w="24963" h="205435">
                <a:moveTo>
                  <a:pt x="960" y="201594"/>
                </a:moveTo>
                <a:lnTo>
                  <a:pt x="960" y="203514"/>
                </a:lnTo>
                <a:lnTo>
                  <a:pt x="2880" y="203514"/>
                </a:lnTo>
                <a:lnTo>
                  <a:pt x="3840" y="204459"/>
                </a:lnTo>
                <a:lnTo>
                  <a:pt x="6720" y="204459"/>
                </a:lnTo>
                <a:lnTo>
                  <a:pt x="8641" y="205435"/>
                </a:lnTo>
                <a:lnTo>
                  <a:pt x="15361" y="205435"/>
                </a:lnTo>
                <a:lnTo>
                  <a:pt x="17282" y="204459"/>
                </a:lnTo>
                <a:lnTo>
                  <a:pt x="21122" y="204459"/>
                </a:lnTo>
                <a:lnTo>
                  <a:pt x="22082" y="203514"/>
                </a:lnTo>
                <a:lnTo>
                  <a:pt x="23042" y="203514"/>
                </a:lnTo>
                <a:lnTo>
                  <a:pt x="24002" y="202554"/>
                </a:lnTo>
                <a:lnTo>
                  <a:pt x="24963" y="201594"/>
                </a:lnTo>
                <a:lnTo>
                  <a:pt x="24963" y="3840"/>
                </a:lnTo>
                <a:lnTo>
                  <a:pt x="24002" y="2880"/>
                </a:lnTo>
                <a:lnTo>
                  <a:pt x="24002" y="1920"/>
                </a:lnTo>
                <a:lnTo>
                  <a:pt x="23042" y="960"/>
                </a:lnTo>
                <a:lnTo>
                  <a:pt x="22082" y="960"/>
                </a:lnTo>
                <a:lnTo>
                  <a:pt x="21122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201594"/>
                </a:lnTo>
                <a:lnTo>
                  <a:pt x="960" y="20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0" name="object 770"/>
          <p:cNvSpPr/>
          <p:nvPr/>
        </p:nvSpPr>
        <p:spPr>
          <a:xfrm>
            <a:off x="5224393" y="5839556"/>
            <a:ext cx="114239" cy="143987"/>
          </a:xfrm>
          <a:custGeom>
            <a:avLst/>
            <a:gdLst/>
            <a:ahLst/>
            <a:cxnLst/>
            <a:rect l="l" t="t" r="r" b="b"/>
            <a:pathLst>
              <a:path w="114239" h="143987">
                <a:moveTo>
                  <a:pt x="94076" y="140162"/>
                </a:moveTo>
                <a:lnTo>
                  <a:pt x="95036" y="141107"/>
                </a:lnTo>
                <a:lnTo>
                  <a:pt x="97916" y="141107"/>
                </a:lnTo>
                <a:lnTo>
                  <a:pt x="99837" y="142082"/>
                </a:lnTo>
                <a:lnTo>
                  <a:pt x="105597" y="142082"/>
                </a:lnTo>
                <a:lnTo>
                  <a:pt x="107518" y="141107"/>
                </a:lnTo>
                <a:lnTo>
                  <a:pt x="111358" y="141107"/>
                </a:lnTo>
                <a:lnTo>
                  <a:pt x="112318" y="140162"/>
                </a:lnTo>
                <a:lnTo>
                  <a:pt x="113278" y="140162"/>
                </a:lnTo>
                <a:lnTo>
                  <a:pt x="113278" y="139202"/>
                </a:lnTo>
                <a:lnTo>
                  <a:pt x="114239" y="139202"/>
                </a:lnTo>
                <a:lnTo>
                  <a:pt x="114239" y="2880"/>
                </a:lnTo>
                <a:lnTo>
                  <a:pt x="113278" y="2880"/>
                </a:lnTo>
                <a:lnTo>
                  <a:pt x="112318" y="1920"/>
                </a:lnTo>
                <a:lnTo>
                  <a:pt x="111358" y="960"/>
                </a:lnTo>
                <a:lnTo>
                  <a:pt x="108478" y="960"/>
                </a:lnTo>
                <a:lnTo>
                  <a:pt x="106558" y="0"/>
                </a:lnTo>
                <a:lnTo>
                  <a:pt x="99837" y="0"/>
                </a:lnTo>
                <a:lnTo>
                  <a:pt x="97916" y="960"/>
                </a:lnTo>
                <a:lnTo>
                  <a:pt x="93116" y="960"/>
                </a:lnTo>
                <a:lnTo>
                  <a:pt x="92156" y="1920"/>
                </a:lnTo>
                <a:lnTo>
                  <a:pt x="91196" y="1920"/>
                </a:lnTo>
                <a:lnTo>
                  <a:pt x="91196" y="2880"/>
                </a:lnTo>
                <a:lnTo>
                  <a:pt x="90236" y="2880"/>
                </a:lnTo>
                <a:lnTo>
                  <a:pt x="90236" y="96956"/>
                </a:lnTo>
                <a:lnTo>
                  <a:pt x="88939" y="98599"/>
                </a:lnTo>
                <a:lnTo>
                  <a:pt x="79659" y="108975"/>
                </a:lnTo>
                <a:lnTo>
                  <a:pt x="71048" y="116159"/>
                </a:lnTo>
                <a:lnTo>
                  <a:pt x="65272" y="120959"/>
                </a:lnTo>
                <a:lnTo>
                  <a:pt x="58567" y="122880"/>
                </a:lnTo>
                <a:lnTo>
                  <a:pt x="48005" y="122880"/>
                </a:lnTo>
                <a:lnTo>
                  <a:pt x="44165" y="121919"/>
                </a:lnTo>
                <a:lnTo>
                  <a:pt x="40325" y="119999"/>
                </a:lnTo>
                <a:lnTo>
                  <a:pt x="36484" y="118079"/>
                </a:lnTo>
                <a:lnTo>
                  <a:pt x="33604" y="115199"/>
                </a:lnTo>
                <a:lnTo>
                  <a:pt x="31683" y="112318"/>
                </a:lnTo>
                <a:lnTo>
                  <a:pt x="28803" y="109438"/>
                </a:lnTo>
                <a:lnTo>
                  <a:pt x="27843" y="104637"/>
                </a:lnTo>
                <a:lnTo>
                  <a:pt x="26883" y="100797"/>
                </a:lnTo>
                <a:lnTo>
                  <a:pt x="24963" y="95996"/>
                </a:lnTo>
                <a:lnTo>
                  <a:pt x="24963" y="3840"/>
                </a:lnTo>
                <a:lnTo>
                  <a:pt x="24002" y="2880"/>
                </a:lnTo>
                <a:lnTo>
                  <a:pt x="23042" y="1920"/>
                </a:lnTo>
                <a:lnTo>
                  <a:pt x="22082" y="1920"/>
                </a:lnTo>
                <a:lnTo>
                  <a:pt x="21122" y="960"/>
                </a:lnTo>
                <a:lnTo>
                  <a:pt x="18242" y="960"/>
                </a:lnTo>
                <a:lnTo>
                  <a:pt x="17282" y="0"/>
                </a:lnTo>
                <a:lnTo>
                  <a:pt x="10561" y="0"/>
                </a:lnTo>
                <a:lnTo>
                  <a:pt x="8641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95036"/>
                </a:lnTo>
                <a:lnTo>
                  <a:pt x="960" y="102717"/>
                </a:lnTo>
                <a:lnTo>
                  <a:pt x="2880" y="109438"/>
                </a:lnTo>
                <a:lnTo>
                  <a:pt x="4800" y="116159"/>
                </a:lnTo>
                <a:lnTo>
                  <a:pt x="7680" y="121919"/>
                </a:lnTo>
                <a:lnTo>
                  <a:pt x="10561" y="127680"/>
                </a:lnTo>
                <a:lnTo>
                  <a:pt x="14401" y="132481"/>
                </a:lnTo>
                <a:lnTo>
                  <a:pt x="19202" y="136321"/>
                </a:lnTo>
                <a:lnTo>
                  <a:pt x="24963" y="139202"/>
                </a:lnTo>
                <a:lnTo>
                  <a:pt x="31683" y="142082"/>
                </a:lnTo>
                <a:lnTo>
                  <a:pt x="39364" y="143987"/>
                </a:lnTo>
                <a:lnTo>
                  <a:pt x="55686" y="143987"/>
                </a:lnTo>
                <a:lnTo>
                  <a:pt x="62407" y="142082"/>
                </a:lnTo>
                <a:lnTo>
                  <a:pt x="70088" y="138242"/>
                </a:lnTo>
                <a:lnTo>
                  <a:pt x="82736" y="129486"/>
                </a:lnTo>
                <a:lnTo>
                  <a:pt x="92156" y="119999"/>
                </a:lnTo>
                <a:lnTo>
                  <a:pt x="92156" y="138242"/>
                </a:lnTo>
                <a:lnTo>
                  <a:pt x="93116" y="139202"/>
                </a:lnTo>
                <a:lnTo>
                  <a:pt x="93116" y="140162"/>
                </a:lnTo>
                <a:lnTo>
                  <a:pt x="94076" y="14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1" name="object 771"/>
          <p:cNvSpPr/>
          <p:nvPr/>
        </p:nvSpPr>
        <p:spPr>
          <a:xfrm>
            <a:off x="5383743" y="5837636"/>
            <a:ext cx="195834" cy="144002"/>
          </a:xfrm>
          <a:custGeom>
            <a:avLst/>
            <a:gdLst/>
            <a:ahLst/>
            <a:cxnLst/>
            <a:rect l="l" t="t" r="r" b="b"/>
            <a:pathLst>
              <a:path w="195834" h="144002">
                <a:moveTo>
                  <a:pt x="22082" y="24003"/>
                </a:moveTo>
                <a:lnTo>
                  <a:pt x="22082" y="5760"/>
                </a:lnTo>
                <a:lnTo>
                  <a:pt x="21122" y="5760"/>
                </a:lnTo>
                <a:lnTo>
                  <a:pt x="21122" y="4800"/>
                </a:lnTo>
                <a:lnTo>
                  <a:pt x="20177" y="3840"/>
                </a:lnTo>
                <a:lnTo>
                  <a:pt x="19217" y="3840"/>
                </a:lnTo>
                <a:lnTo>
                  <a:pt x="18242" y="2880"/>
                </a:lnTo>
                <a:lnTo>
                  <a:pt x="16337" y="2880"/>
                </a:lnTo>
                <a:lnTo>
                  <a:pt x="14401" y="1920"/>
                </a:lnTo>
                <a:lnTo>
                  <a:pt x="8656" y="1920"/>
                </a:lnTo>
                <a:lnTo>
                  <a:pt x="6720" y="2880"/>
                </a:lnTo>
                <a:lnTo>
                  <a:pt x="2895" y="2880"/>
                </a:lnTo>
                <a:lnTo>
                  <a:pt x="1935" y="3840"/>
                </a:lnTo>
                <a:lnTo>
                  <a:pt x="975" y="3840"/>
                </a:lnTo>
                <a:lnTo>
                  <a:pt x="975" y="4800"/>
                </a:lnTo>
                <a:lnTo>
                  <a:pt x="0" y="4800"/>
                </a:lnTo>
                <a:lnTo>
                  <a:pt x="0" y="141122"/>
                </a:lnTo>
                <a:lnTo>
                  <a:pt x="975" y="142082"/>
                </a:lnTo>
                <a:lnTo>
                  <a:pt x="1935" y="142082"/>
                </a:lnTo>
                <a:lnTo>
                  <a:pt x="2895" y="143027"/>
                </a:lnTo>
                <a:lnTo>
                  <a:pt x="5775" y="143027"/>
                </a:lnTo>
                <a:lnTo>
                  <a:pt x="7680" y="144002"/>
                </a:lnTo>
                <a:lnTo>
                  <a:pt x="14401" y="144002"/>
                </a:lnTo>
                <a:lnTo>
                  <a:pt x="16337" y="143027"/>
                </a:lnTo>
                <a:lnTo>
                  <a:pt x="21122" y="143027"/>
                </a:lnTo>
                <a:lnTo>
                  <a:pt x="22082" y="142082"/>
                </a:lnTo>
                <a:lnTo>
                  <a:pt x="23058" y="141122"/>
                </a:lnTo>
                <a:lnTo>
                  <a:pt x="24002" y="141122"/>
                </a:lnTo>
                <a:lnTo>
                  <a:pt x="24002" y="47045"/>
                </a:lnTo>
                <a:lnTo>
                  <a:pt x="34226" y="35248"/>
                </a:lnTo>
                <a:lnTo>
                  <a:pt x="42245" y="27843"/>
                </a:lnTo>
                <a:lnTo>
                  <a:pt x="48006" y="23042"/>
                </a:lnTo>
                <a:lnTo>
                  <a:pt x="53766" y="21122"/>
                </a:lnTo>
                <a:lnTo>
                  <a:pt x="64328" y="21122"/>
                </a:lnTo>
                <a:lnTo>
                  <a:pt x="68168" y="22082"/>
                </a:lnTo>
                <a:lnTo>
                  <a:pt x="71048" y="24003"/>
                </a:lnTo>
                <a:lnTo>
                  <a:pt x="74889" y="25923"/>
                </a:lnTo>
                <a:lnTo>
                  <a:pt x="77769" y="28803"/>
                </a:lnTo>
                <a:lnTo>
                  <a:pt x="79689" y="31683"/>
                </a:lnTo>
                <a:lnTo>
                  <a:pt x="81610" y="34549"/>
                </a:lnTo>
                <a:lnTo>
                  <a:pt x="83530" y="39364"/>
                </a:lnTo>
                <a:lnTo>
                  <a:pt x="84490" y="43205"/>
                </a:lnTo>
                <a:lnTo>
                  <a:pt x="85450" y="47990"/>
                </a:lnTo>
                <a:lnTo>
                  <a:pt x="85450" y="140162"/>
                </a:lnTo>
                <a:lnTo>
                  <a:pt x="86410" y="140162"/>
                </a:lnTo>
                <a:lnTo>
                  <a:pt x="86410" y="142082"/>
                </a:lnTo>
                <a:lnTo>
                  <a:pt x="88331" y="142082"/>
                </a:lnTo>
                <a:lnTo>
                  <a:pt x="89291" y="143027"/>
                </a:lnTo>
                <a:lnTo>
                  <a:pt x="92171" y="143027"/>
                </a:lnTo>
                <a:lnTo>
                  <a:pt x="94091" y="144002"/>
                </a:lnTo>
                <a:lnTo>
                  <a:pt x="99852" y="144002"/>
                </a:lnTo>
                <a:lnTo>
                  <a:pt x="102732" y="143027"/>
                </a:lnTo>
                <a:lnTo>
                  <a:pt x="106573" y="143027"/>
                </a:lnTo>
                <a:lnTo>
                  <a:pt x="107533" y="142082"/>
                </a:lnTo>
                <a:lnTo>
                  <a:pt x="108478" y="142082"/>
                </a:lnTo>
                <a:lnTo>
                  <a:pt x="109438" y="141122"/>
                </a:lnTo>
                <a:lnTo>
                  <a:pt x="110413" y="140162"/>
                </a:lnTo>
                <a:lnTo>
                  <a:pt x="110413" y="47045"/>
                </a:lnTo>
                <a:lnTo>
                  <a:pt x="111228" y="46002"/>
                </a:lnTo>
                <a:lnTo>
                  <a:pt x="120251" y="35252"/>
                </a:lnTo>
                <a:lnTo>
                  <a:pt x="128640" y="27843"/>
                </a:lnTo>
                <a:lnTo>
                  <a:pt x="134401" y="23042"/>
                </a:lnTo>
                <a:lnTo>
                  <a:pt x="140162" y="21122"/>
                </a:lnTo>
                <a:lnTo>
                  <a:pt x="149763" y="21122"/>
                </a:lnTo>
                <a:lnTo>
                  <a:pt x="154564" y="22082"/>
                </a:lnTo>
                <a:lnTo>
                  <a:pt x="157444" y="24003"/>
                </a:lnTo>
                <a:lnTo>
                  <a:pt x="160324" y="25923"/>
                </a:lnTo>
                <a:lnTo>
                  <a:pt x="163205" y="28803"/>
                </a:lnTo>
                <a:lnTo>
                  <a:pt x="165125" y="31683"/>
                </a:lnTo>
                <a:lnTo>
                  <a:pt x="168005" y="34549"/>
                </a:lnTo>
                <a:lnTo>
                  <a:pt x="168965" y="39364"/>
                </a:lnTo>
                <a:lnTo>
                  <a:pt x="169925" y="43205"/>
                </a:lnTo>
                <a:lnTo>
                  <a:pt x="170886" y="47990"/>
                </a:lnTo>
                <a:lnTo>
                  <a:pt x="171846" y="52791"/>
                </a:lnTo>
                <a:lnTo>
                  <a:pt x="171846" y="140162"/>
                </a:lnTo>
                <a:lnTo>
                  <a:pt x="172806" y="141122"/>
                </a:lnTo>
                <a:lnTo>
                  <a:pt x="172806" y="142082"/>
                </a:lnTo>
                <a:lnTo>
                  <a:pt x="174726" y="142082"/>
                </a:lnTo>
                <a:lnTo>
                  <a:pt x="175686" y="143027"/>
                </a:lnTo>
                <a:lnTo>
                  <a:pt x="177606" y="143027"/>
                </a:lnTo>
                <a:lnTo>
                  <a:pt x="179527" y="144002"/>
                </a:lnTo>
                <a:lnTo>
                  <a:pt x="186248" y="144002"/>
                </a:lnTo>
                <a:lnTo>
                  <a:pt x="188168" y="143027"/>
                </a:lnTo>
                <a:lnTo>
                  <a:pt x="192968" y="143027"/>
                </a:lnTo>
                <a:lnTo>
                  <a:pt x="193928" y="142082"/>
                </a:lnTo>
                <a:lnTo>
                  <a:pt x="194889" y="142082"/>
                </a:lnTo>
                <a:lnTo>
                  <a:pt x="194889" y="141122"/>
                </a:lnTo>
                <a:lnTo>
                  <a:pt x="195834" y="141122"/>
                </a:lnTo>
                <a:lnTo>
                  <a:pt x="195834" y="47990"/>
                </a:lnTo>
                <a:lnTo>
                  <a:pt x="194889" y="41269"/>
                </a:lnTo>
                <a:lnTo>
                  <a:pt x="193928" y="34549"/>
                </a:lnTo>
                <a:lnTo>
                  <a:pt x="192008" y="27843"/>
                </a:lnTo>
                <a:lnTo>
                  <a:pt x="190088" y="22082"/>
                </a:lnTo>
                <a:lnTo>
                  <a:pt x="186248" y="16322"/>
                </a:lnTo>
                <a:lnTo>
                  <a:pt x="182407" y="11521"/>
                </a:lnTo>
                <a:lnTo>
                  <a:pt x="177606" y="7680"/>
                </a:lnTo>
                <a:lnTo>
                  <a:pt x="171846" y="4800"/>
                </a:lnTo>
                <a:lnTo>
                  <a:pt x="166085" y="1920"/>
                </a:lnTo>
                <a:lnTo>
                  <a:pt x="159364" y="0"/>
                </a:lnTo>
                <a:lnTo>
                  <a:pt x="146883" y="0"/>
                </a:lnTo>
                <a:lnTo>
                  <a:pt x="144002" y="960"/>
                </a:lnTo>
                <a:lnTo>
                  <a:pt x="140162" y="1920"/>
                </a:lnTo>
                <a:lnTo>
                  <a:pt x="136321" y="2880"/>
                </a:lnTo>
                <a:lnTo>
                  <a:pt x="133441" y="3840"/>
                </a:lnTo>
                <a:lnTo>
                  <a:pt x="129600" y="5760"/>
                </a:lnTo>
                <a:lnTo>
                  <a:pt x="125760" y="8641"/>
                </a:lnTo>
                <a:lnTo>
                  <a:pt x="121920" y="10561"/>
                </a:lnTo>
                <a:lnTo>
                  <a:pt x="118094" y="14401"/>
                </a:lnTo>
                <a:lnTo>
                  <a:pt x="114254" y="17282"/>
                </a:lnTo>
                <a:lnTo>
                  <a:pt x="109438" y="22082"/>
                </a:lnTo>
                <a:lnTo>
                  <a:pt x="105597" y="26883"/>
                </a:lnTo>
                <a:lnTo>
                  <a:pt x="103692" y="22082"/>
                </a:lnTo>
                <a:lnTo>
                  <a:pt x="101757" y="19202"/>
                </a:lnTo>
                <a:lnTo>
                  <a:pt x="99852" y="16322"/>
                </a:lnTo>
                <a:lnTo>
                  <a:pt x="96972" y="12481"/>
                </a:lnTo>
                <a:lnTo>
                  <a:pt x="94091" y="9601"/>
                </a:lnTo>
                <a:lnTo>
                  <a:pt x="91211" y="7680"/>
                </a:lnTo>
                <a:lnTo>
                  <a:pt x="87370" y="5760"/>
                </a:lnTo>
                <a:lnTo>
                  <a:pt x="83530" y="3840"/>
                </a:lnTo>
                <a:lnTo>
                  <a:pt x="79689" y="1920"/>
                </a:lnTo>
                <a:lnTo>
                  <a:pt x="74889" y="960"/>
                </a:lnTo>
                <a:lnTo>
                  <a:pt x="70088" y="0"/>
                </a:lnTo>
                <a:lnTo>
                  <a:pt x="57607" y="0"/>
                </a:lnTo>
                <a:lnTo>
                  <a:pt x="50886" y="1920"/>
                </a:lnTo>
                <a:lnTo>
                  <a:pt x="43205" y="5760"/>
                </a:lnTo>
                <a:lnTo>
                  <a:pt x="41370" y="6865"/>
                </a:lnTo>
                <a:lnTo>
                  <a:pt x="31673" y="14294"/>
                </a:lnTo>
                <a:lnTo>
                  <a:pt x="22082" y="24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2" name="object 772"/>
          <p:cNvSpPr/>
          <p:nvPr/>
        </p:nvSpPr>
        <p:spPr>
          <a:xfrm>
            <a:off x="5623742" y="5837636"/>
            <a:ext cx="121919" cy="195834"/>
          </a:xfrm>
          <a:custGeom>
            <a:avLst/>
            <a:gdLst/>
            <a:ahLst/>
            <a:cxnLst/>
            <a:rect l="l" t="t" r="r" b="b"/>
            <a:pathLst>
              <a:path w="121919" h="195834">
                <a:moveTo>
                  <a:pt x="960" y="192953"/>
                </a:moveTo>
                <a:lnTo>
                  <a:pt x="960" y="193913"/>
                </a:lnTo>
                <a:lnTo>
                  <a:pt x="1920" y="194873"/>
                </a:lnTo>
                <a:lnTo>
                  <a:pt x="3840" y="194873"/>
                </a:lnTo>
                <a:lnTo>
                  <a:pt x="4800" y="195834"/>
                </a:lnTo>
                <a:lnTo>
                  <a:pt x="20162" y="195834"/>
                </a:lnTo>
                <a:lnTo>
                  <a:pt x="21122" y="194873"/>
                </a:lnTo>
                <a:lnTo>
                  <a:pt x="23042" y="194873"/>
                </a:lnTo>
                <a:lnTo>
                  <a:pt x="24002" y="193913"/>
                </a:lnTo>
                <a:lnTo>
                  <a:pt x="24002" y="192953"/>
                </a:lnTo>
                <a:lnTo>
                  <a:pt x="24963" y="192953"/>
                </a:lnTo>
                <a:lnTo>
                  <a:pt x="24963" y="125760"/>
                </a:lnTo>
                <a:lnTo>
                  <a:pt x="27843" y="128625"/>
                </a:lnTo>
                <a:lnTo>
                  <a:pt x="31683" y="131521"/>
                </a:lnTo>
                <a:lnTo>
                  <a:pt x="34564" y="134401"/>
                </a:lnTo>
                <a:lnTo>
                  <a:pt x="37444" y="137281"/>
                </a:lnTo>
                <a:lnTo>
                  <a:pt x="41285" y="139186"/>
                </a:lnTo>
                <a:lnTo>
                  <a:pt x="44165" y="140162"/>
                </a:lnTo>
                <a:lnTo>
                  <a:pt x="43205" y="118079"/>
                </a:lnTo>
                <a:lnTo>
                  <a:pt x="42938" y="117856"/>
                </a:lnTo>
                <a:lnTo>
                  <a:pt x="34305" y="109899"/>
                </a:lnTo>
                <a:lnTo>
                  <a:pt x="24963" y="99837"/>
                </a:lnTo>
                <a:lnTo>
                  <a:pt x="24963" y="47045"/>
                </a:lnTo>
                <a:lnTo>
                  <a:pt x="28803" y="42245"/>
                </a:lnTo>
                <a:lnTo>
                  <a:pt x="32644" y="38404"/>
                </a:lnTo>
                <a:lnTo>
                  <a:pt x="35524" y="34549"/>
                </a:lnTo>
                <a:lnTo>
                  <a:pt x="39364" y="31683"/>
                </a:lnTo>
                <a:lnTo>
                  <a:pt x="42245" y="28803"/>
                </a:lnTo>
                <a:lnTo>
                  <a:pt x="45125" y="26883"/>
                </a:lnTo>
                <a:lnTo>
                  <a:pt x="48966" y="24963"/>
                </a:lnTo>
                <a:lnTo>
                  <a:pt x="51846" y="23042"/>
                </a:lnTo>
                <a:lnTo>
                  <a:pt x="54726" y="23042"/>
                </a:lnTo>
                <a:lnTo>
                  <a:pt x="57591" y="21122"/>
                </a:lnTo>
                <a:lnTo>
                  <a:pt x="70088" y="21122"/>
                </a:lnTo>
                <a:lnTo>
                  <a:pt x="75834" y="23042"/>
                </a:lnTo>
                <a:lnTo>
                  <a:pt x="79674" y="25923"/>
                </a:lnTo>
                <a:lnTo>
                  <a:pt x="83515" y="28803"/>
                </a:lnTo>
                <a:lnTo>
                  <a:pt x="87355" y="32644"/>
                </a:lnTo>
                <a:lnTo>
                  <a:pt x="89275" y="37444"/>
                </a:lnTo>
                <a:lnTo>
                  <a:pt x="92156" y="42245"/>
                </a:lnTo>
                <a:lnTo>
                  <a:pt x="94076" y="47990"/>
                </a:lnTo>
                <a:lnTo>
                  <a:pt x="95036" y="53766"/>
                </a:lnTo>
                <a:lnTo>
                  <a:pt x="95996" y="60472"/>
                </a:lnTo>
                <a:lnTo>
                  <a:pt x="96956" y="67193"/>
                </a:lnTo>
                <a:lnTo>
                  <a:pt x="96956" y="79674"/>
                </a:lnTo>
                <a:lnTo>
                  <a:pt x="95996" y="86395"/>
                </a:lnTo>
                <a:lnTo>
                  <a:pt x="95036" y="92156"/>
                </a:lnTo>
                <a:lnTo>
                  <a:pt x="93116" y="97917"/>
                </a:lnTo>
                <a:lnTo>
                  <a:pt x="91196" y="103677"/>
                </a:lnTo>
                <a:lnTo>
                  <a:pt x="88315" y="108478"/>
                </a:lnTo>
                <a:lnTo>
                  <a:pt x="86395" y="113278"/>
                </a:lnTo>
                <a:lnTo>
                  <a:pt x="82555" y="117119"/>
                </a:lnTo>
                <a:lnTo>
                  <a:pt x="77754" y="119999"/>
                </a:lnTo>
                <a:lnTo>
                  <a:pt x="73929" y="122880"/>
                </a:lnTo>
                <a:lnTo>
                  <a:pt x="68153" y="124800"/>
                </a:lnTo>
                <a:lnTo>
                  <a:pt x="55686" y="124800"/>
                </a:lnTo>
                <a:lnTo>
                  <a:pt x="49926" y="122880"/>
                </a:lnTo>
                <a:lnTo>
                  <a:pt x="50886" y="144002"/>
                </a:lnTo>
                <a:lnTo>
                  <a:pt x="53751" y="144002"/>
                </a:lnTo>
                <a:lnTo>
                  <a:pt x="57591" y="144962"/>
                </a:lnTo>
                <a:lnTo>
                  <a:pt x="61432" y="145907"/>
                </a:lnTo>
                <a:lnTo>
                  <a:pt x="73929" y="145907"/>
                </a:lnTo>
                <a:lnTo>
                  <a:pt x="82555" y="144002"/>
                </a:lnTo>
                <a:lnTo>
                  <a:pt x="89275" y="140162"/>
                </a:lnTo>
                <a:lnTo>
                  <a:pt x="96956" y="136321"/>
                </a:lnTo>
                <a:lnTo>
                  <a:pt x="102717" y="131521"/>
                </a:lnTo>
                <a:lnTo>
                  <a:pt x="107518" y="125760"/>
                </a:lnTo>
                <a:lnTo>
                  <a:pt x="114047" y="114464"/>
                </a:lnTo>
                <a:lnTo>
                  <a:pt x="118079" y="101757"/>
                </a:lnTo>
                <a:lnTo>
                  <a:pt x="119451" y="96919"/>
                </a:lnTo>
                <a:lnTo>
                  <a:pt x="121369" y="84659"/>
                </a:lnTo>
                <a:lnTo>
                  <a:pt x="121919" y="71033"/>
                </a:lnTo>
                <a:lnTo>
                  <a:pt x="121909" y="69307"/>
                </a:lnTo>
                <a:lnTo>
                  <a:pt x="121110" y="56060"/>
                </a:lnTo>
                <a:lnTo>
                  <a:pt x="119039" y="44165"/>
                </a:lnTo>
                <a:lnTo>
                  <a:pt x="117119" y="35524"/>
                </a:lnTo>
                <a:lnTo>
                  <a:pt x="114239" y="27843"/>
                </a:lnTo>
                <a:lnTo>
                  <a:pt x="109438" y="21122"/>
                </a:lnTo>
                <a:lnTo>
                  <a:pt x="105597" y="14401"/>
                </a:lnTo>
                <a:lnTo>
                  <a:pt x="99837" y="9601"/>
                </a:lnTo>
                <a:lnTo>
                  <a:pt x="93116" y="5760"/>
                </a:lnTo>
                <a:lnTo>
                  <a:pt x="86395" y="1920"/>
                </a:lnTo>
                <a:lnTo>
                  <a:pt x="78714" y="0"/>
                </a:lnTo>
                <a:lnTo>
                  <a:pt x="64312" y="0"/>
                </a:lnTo>
                <a:lnTo>
                  <a:pt x="60472" y="960"/>
                </a:lnTo>
                <a:lnTo>
                  <a:pt x="55686" y="1920"/>
                </a:lnTo>
                <a:lnTo>
                  <a:pt x="51846" y="2880"/>
                </a:lnTo>
                <a:lnTo>
                  <a:pt x="48005" y="4800"/>
                </a:lnTo>
                <a:lnTo>
                  <a:pt x="44165" y="6720"/>
                </a:lnTo>
                <a:lnTo>
                  <a:pt x="40325" y="8641"/>
                </a:lnTo>
                <a:lnTo>
                  <a:pt x="37444" y="10561"/>
                </a:lnTo>
                <a:lnTo>
                  <a:pt x="33604" y="14401"/>
                </a:lnTo>
                <a:lnTo>
                  <a:pt x="29763" y="17282"/>
                </a:lnTo>
                <a:lnTo>
                  <a:pt x="25923" y="20162"/>
                </a:lnTo>
                <a:lnTo>
                  <a:pt x="22082" y="24963"/>
                </a:lnTo>
                <a:lnTo>
                  <a:pt x="22082" y="5760"/>
                </a:lnTo>
                <a:lnTo>
                  <a:pt x="21122" y="5760"/>
                </a:lnTo>
                <a:lnTo>
                  <a:pt x="21122" y="3840"/>
                </a:lnTo>
                <a:lnTo>
                  <a:pt x="19202" y="3840"/>
                </a:lnTo>
                <a:lnTo>
                  <a:pt x="18242" y="2880"/>
                </a:lnTo>
                <a:lnTo>
                  <a:pt x="16322" y="2880"/>
                </a:lnTo>
                <a:lnTo>
                  <a:pt x="14401" y="1920"/>
                </a:lnTo>
                <a:lnTo>
                  <a:pt x="8641" y="1920"/>
                </a:lnTo>
                <a:lnTo>
                  <a:pt x="7680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960" y="3840"/>
                </a:lnTo>
                <a:lnTo>
                  <a:pt x="960" y="5760"/>
                </a:lnTo>
                <a:lnTo>
                  <a:pt x="0" y="5760"/>
                </a:lnTo>
                <a:lnTo>
                  <a:pt x="0" y="191993"/>
                </a:lnTo>
                <a:lnTo>
                  <a:pt x="960" y="1929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3" name="object 773"/>
          <p:cNvSpPr/>
          <p:nvPr/>
        </p:nvSpPr>
        <p:spPr>
          <a:xfrm>
            <a:off x="5666948" y="5955715"/>
            <a:ext cx="7680" cy="25923"/>
          </a:xfrm>
          <a:custGeom>
            <a:avLst/>
            <a:gdLst/>
            <a:ahLst/>
            <a:cxnLst/>
            <a:rect l="l" t="t" r="r" b="b"/>
            <a:pathLst>
              <a:path w="7680" h="25923">
                <a:moveTo>
                  <a:pt x="6720" y="4800"/>
                </a:moveTo>
                <a:lnTo>
                  <a:pt x="0" y="0"/>
                </a:lnTo>
                <a:lnTo>
                  <a:pt x="960" y="22082"/>
                </a:lnTo>
                <a:lnTo>
                  <a:pt x="3840" y="24002"/>
                </a:lnTo>
                <a:lnTo>
                  <a:pt x="7680" y="25923"/>
                </a:lnTo>
                <a:lnTo>
                  <a:pt x="672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4" name="object 774"/>
          <p:cNvSpPr/>
          <p:nvPr/>
        </p:nvSpPr>
        <p:spPr>
          <a:xfrm>
            <a:off x="5779251" y="5785805"/>
            <a:ext cx="29763" cy="28788"/>
          </a:xfrm>
          <a:custGeom>
            <a:avLst/>
            <a:gdLst/>
            <a:ahLst/>
            <a:cxnLst/>
            <a:rect l="l" t="t" r="r" b="b"/>
            <a:pathLst>
              <a:path w="29763" h="28788">
                <a:moveTo>
                  <a:pt x="29763" y="14386"/>
                </a:moveTo>
                <a:lnTo>
                  <a:pt x="29763" y="8625"/>
                </a:lnTo>
                <a:lnTo>
                  <a:pt x="28803" y="4800"/>
                </a:lnTo>
                <a:lnTo>
                  <a:pt x="26883" y="2865"/>
                </a:lnTo>
                <a:lnTo>
                  <a:pt x="24963" y="960"/>
                </a:lnTo>
                <a:lnTo>
                  <a:pt x="21122" y="0"/>
                </a:lnTo>
                <a:lnTo>
                  <a:pt x="9601" y="0"/>
                </a:lnTo>
                <a:lnTo>
                  <a:pt x="5775" y="960"/>
                </a:lnTo>
                <a:lnTo>
                  <a:pt x="2880" y="2865"/>
                </a:lnTo>
                <a:lnTo>
                  <a:pt x="975" y="4800"/>
                </a:lnTo>
                <a:lnTo>
                  <a:pt x="0" y="8625"/>
                </a:lnTo>
                <a:lnTo>
                  <a:pt x="0" y="20147"/>
                </a:lnTo>
                <a:lnTo>
                  <a:pt x="975" y="23987"/>
                </a:lnTo>
                <a:lnTo>
                  <a:pt x="2880" y="25908"/>
                </a:lnTo>
                <a:lnTo>
                  <a:pt x="5775" y="27828"/>
                </a:lnTo>
                <a:lnTo>
                  <a:pt x="9601" y="28788"/>
                </a:lnTo>
                <a:lnTo>
                  <a:pt x="21122" y="28788"/>
                </a:lnTo>
                <a:lnTo>
                  <a:pt x="24963" y="27828"/>
                </a:lnTo>
                <a:lnTo>
                  <a:pt x="26883" y="25908"/>
                </a:lnTo>
                <a:lnTo>
                  <a:pt x="28803" y="23987"/>
                </a:lnTo>
                <a:lnTo>
                  <a:pt x="29763" y="20147"/>
                </a:lnTo>
                <a:lnTo>
                  <a:pt x="29763" y="143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5" name="object 775"/>
          <p:cNvSpPr/>
          <p:nvPr/>
        </p:nvSpPr>
        <p:spPr>
          <a:xfrm>
            <a:off x="5782132" y="5839556"/>
            <a:ext cx="24002" cy="142082"/>
          </a:xfrm>
          <a:custGeom>
            <a:avLst/>
            <a:gdLst/>
            <a:ahLst/>
            <a:cxnLst/>
            <a:rect l="l" t="t" r="r" b="b"/>
            <a:pathLst>
              <a:path w="24002" h="142082">
                <a:moveTo>
                  <a:pt x="20177" y="141107"/>
                </a:moveTo>
                <a:lnTo>
                  <a:pt x="21122" y="141107"/>
                </a:lnTo>
                <a:lnTo>
                  <a:pt x="22082" y="140162"/>
                </a:lnTo>
                <a:lnTo>
                  <a:pt x="23042" y="140162"/>
                </a:lnTo>
                <a:lnTo>
                  <a:pt x="23042" y="139202"/>
                </a:lnTo>
                <a:lnTo>
                  <a:pt x="24002" y="139202"/>
                </a:lnTo>
                <a:lnTo>
                  <a:pt x="24002" y="2880"/>
                </a:lnTo>
                <a:lnTo>
                  <a:pt x="23042" y="2880"/>
                </a:lnTo>
                <a:lnTo>
                  <a:pt x="23042" y="1920"/>
                </a:lnTo>
                <a:lnTo>
                  <a:pt x="22082" y="1920"/>
                </a:lnTo>
                <a:lnTo>
                  <a:pt x="21122" y="960"/>
                </a:lnTo>
                <a:lnTo>
                  <a:pt x="18242" y="960"/>
                </a:lnTo>
                <a:lnTo>
                  <a:pt x="16337" y="0"/>
                </a:lnTo>
                <a:lnTo>
                  <a:pt x="9616" y="0"/>
                </a:lnTo>
                <a:lnTo>
                  <a:pt x="7680" y="960"/>
                </a:lnTo>
                <a:lnTo>
                  <a:pt x="2895" y="960"/>
                </a:lnTo>
                <a:lnTo>
                  <a:pt x="2895" y="1920"/>
                </a:lnTo>
                <a:lnTo>
                  <a:pt x="1935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38242"/>
                </a:lnTo>
                <a:lnTo>
                  <a:pt x="960" y="139202"/>
                </a:lnTo>
                <a:lnTo>
                  <a:pt x="960" y="140162"/>
                </a:lnTo>
                <a:lnTo>
                  <a:pt x="2895" y="140162"/>
                </a:lnTo>
                <a:lnTo>
                  <a:pt x="3840" y="141107"/>
                </a:lnTo>
                <a:lnTo>
                  <a:pt x="5775" y="141107"/>
                </a:lnTo>
                <a:lnTo>
                  <a:pt x="7680" y="142082"/>
                </a:lnTo>
                <a:lnTo>
                  <a:pt x="14401" y="142082"/>
                </a:lnTo>
                <a:lnTo>
                  <a:pt x="16337" y="141107"/>
                </a:lnTo>
                <a:lnTo>
                  <a:pt x="20177" y="1411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6" name="object 776"/>
          <p:cNvSpPr/>
          <p:nvPr/>
        </p:nvSpPr>
        <p:spPr>
          <a:xfrm>
            <a:off x="5851260" y="5837636"/>
            <a:ext cx="114239" cy="144002"/>
          </a:xfrm>
          <a:custGeom>
            <a:avLst/>
            <a:gdLst/>
            <a:ahLst/>
            <a:cxnLst/>
            <a:rect l="l" t="t" r="r" b="b"/>
            <a:pathLst>
              <a:path w="114239" h="144002">
                <a:moveTo>
                  <a:pt x="90236" y="140162"/>
                </a:moveTo>
                <a:lnTo>
                  <a:pt x="90236" y="142082"/>
                </a:lnTo>
                <a:lnTo>
                  <a:pt x="92156" y="142082"/>
                </a:lnTo>
                <a:lnTo>
                  <a:pt x="93116" y="143027"/>
                </a:lnTo>
                <a:lnTo>
                  <a:pt x="95996" y="143027"/>
                </a:lnTo>
                <a:lnTo>
                  <a:pt x="96956" y="144002"/>
                </a:lnTo>
                <a:lnTo>
                  <a:pt x="103677" y="144002"/>
                </a:lnTo>
                <a:lnTo>
                  <a:pt x="106558" y="143027"/>
                </a:lnTo>
                <a:lnTo>
                  <a:pt x="110398" y="143027"/>
                </a:lnTo>
                <a:lnTo>
                  <a:pt x="111358" y="142082"/>
                </a:lnTo>
                <a:lnTo>
                  <a:pt x="112318" y="142082"/>
                </a:lnTo>
                <a:lnTo>
                  <a:pt x="113278" y="141122"/>
                </a:lnTo>
                <a:lnTo>
                  <a:pt x="113278" y="140162"/>
                </a:lnTo>
                <a:lnTo>
                  <a:pt x="114239" y="140162"/>
                </a:lnTo>
                <a:lnTo>
                  <a:pt x="114239" y="48950"/>
                </a:lnTo>
                <a:lnTo>
                  <a:pt x="113278" y="41269"/>
                </a:lnTo>
                <a:lnTo>
                  <a:pt x="111358" y="34549"/>
                </a:lnTo>
                <a:lnTo>
                  <a:pt x="109438" y="27843"/>
                </a:lnTo>
                <a:lnTo>
                  <a:pt x="106558" y="22082"/>
                </a:lnTo>
                <a:lnTo>
                  <a:pt x="103677" y="16322"/>
                </a:lnTo>
                <a:lnTo>
                  <a:pt x="99837" y="11521"/>
                </a:lnTo>
                <a:lnTo>
                  <a:pt x="95036" y="7680"/>
                </a:lnTo>
                <a:lnTo>
                  <a:pt x="88315" y="4800"/>
                </a:lnTo>
                <a:lnTo>
                  <a:pt x="82555" y="1920"/>
                </a:lnTo>
                <a:lnTo>
                  <a:pt x="74874" y="0"/>
                </a:lnTo>
                <a:lnTo>
                  <a:pt x="58552" y="0"/>
                </a:lnTo>
                <a:lnTo>
                  <a:pt x="50871" y="1920"/>
                </a:lnTo>
                <a:lnTo>
                  <a:pt x="44150" y="5760"/>
                </a:lnTo>
                <a:lnTo>
                  <a:pt x="41542" y="7173"/>
                </a:lnTo>
                <a:lnTo>
                  <a:pt x="31489" y="14519"/>
                </a:lnTo>
                <a:lnTo>
                  <a:pt x="22067" y="24003"/>
                </a:lnTo>
                <a:lnTo>
                  <a:pt x="22067" y="5760"/>
                </a:lnTo>
                <a:lnTo>
                  <a:pt x="21122" y="5760"/>
                </a:lnTo>
                <a:lnTo>
                  <a:pt x="21122" y="4800"/>
                </a:lnTo>
                <a:lnTo>
                  <a:pt x="20162" y="3840"/>
                </a:lnTo>
                <a:lnTo>
                  <a:pt x="19202" y="3840"/>
                </a:lnTo>
                <a:lnTo>
                  <a:pt x="18242" y="2880"/>
                </a:lnTo>
                <a:lnTo>
                  <a:pt x="16322" y="2880"/>
                </a:lnTo>
                <a:lnTo>
                  <a:pt x="14401" y="1920"/>
                </a:lnTo>
                <a:lnTo>
                  <a:pt x="8641" y="1920"/>
                </a:lnTo>
                <a:lnTo>
                  <a:pt x="6720" y="288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3840"/>
                </a:lnTo>
                <a:lnTo>
                  <a:pt x="960" y="4800"/>
                </a:lnTo>
                <a:lnTo>
                  <a:pt x="0" y="4800"/>
                </a:lnTo>
                <a:lnTo>
                  <a:pt x="0" y="141122"/>
                </a:lnTo>
                <a:lnTo>
                  <a:pt x="960" y="142082"/>
                </a:lnTo>
                <a:lnTo>
                  <a:pt x="1920" y="142082"/>
                </a:lnTo>
                <a:lnTo>
                  <a:pt x="2880" y="143027"/>
                </a:lnTo>
                <a:lnTo>
                  <a:pt x="5760" y="143027"/>
                </a:lnTo>
                <a:lnTo>
                  <a:pt x="7680" y="144002"/>
                </a:lnTo>
                <a:lnTo>
                  <a:pt x="14401" y="144002"/>
                </a:lnTo>
                <a:lnTo>
                  <a:pt x="16322" y="143027"/>
                </a:lnTo>
                <a:lnTo>
                  <a:pt x="21122" y="143027"/>
                </a:lnTo>
                <a:lnTo>
                  <a:pt x="22067" y="142082"/>
                </a:lnTo>
                <a:lnTo>
                  <a:pt x="23042" y="141122"/>
                </a:lnTo>
                <a:lnTo>
                  <a:pt x="24002" y="140162"/>
                </a:lnTo>
                <a:lnTo>
                  <a:pt x="24002" y="47045"/>
                </a:lnTo>
                <a:lnTo>
                  <a:pt x="25299" y="45403"/>
                </a:lnTo>
                <a:lnTo>
                  <a:pt x="34579" y="35026"/>
                </a:lnTo>
                <a:lnTo>
                  <a:pt x="43190" y="27843"/>
                </a:lnTo>
                <a:lnTo>
                  <a:pt x="48966" y="23042"/>
                </a:lnTo>
                <a:lnTo>
                  <a:pt x="55671" y="21122"/>
                </a:lnTo>
                <a:lnTo>
                  <a:pt x="66233" y="21122"/>
                </a:lnTo>
                <a:lnTo>
                  <a:pt x="70073" y="22082"/>
                </a:lnTo>
                <a:lnTo>
                  <a:pt x="73913" y="24003"/>
                </a:lnTo>
                <a:lnTo>
                  <a:pt x="77754" y="25923"/>
                </a:lnTo>
                <a:lnTo>
                  <a:pt x="80634" y="28803"/>
                </a:lnTo>
                <a:lnTo>
                  <a:pt x="82555" y="31683"/>
                </a:lnTo>
                <a:lnTo>
                  <a:pt x="85435" y="34549"/>
                </a:lnTo>
                <a:lnTo>
                  <a:pt x="86395" y="39364"/>
                </a:lnTo>
                <a:lnTo>
                  <a:pt x="87355" y="43205"/>
                </a:lnTo>
                <a:lnTo>
                  <a:pt x="89275" y="47990"/>
                </a:lnTo>
                <a:lnTo>
                  <a:pt x="89275" y="140162"/>
                </a:lnTo>
                <a:lnTo>
                  <a:pt x="90236" y="14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7" name="object 777"/>
          <p:cNvSpPr/>
          <p:nvPr/>
        </p:nvSpPr>
        <p:spPr>
          <a:xfrm>
            <a:off x="6000048" y="5837636"/>
            <a:ext cx="121919" cy="145907"/>
          </a:xfrm>
          <a:custGeom>
            <a:avLst/>
            <a:gdLst/>
            <a:ahLst/>
            <a:cxnLst/>
            <a:rect l="l" t="t" r="r" b="b"/>
            <a:pathLst>
              <a:path w="121919" h="145907">
                <a:moveTo>
                  <a:pt x="103677" y="13441"/>
                </a:moveTo>
                <a:lnTo>
                  <a:pt x="97916" y="8641"/>
                </a:lnTo>
                <a:lnTo>
                  <a:pt x="90236" y="5760"/>
                </a:lnTo>
                <a:lnTo>
                  <a:pt x="88476" y="4922"/>
                </a:lnTo>
                <a:lnTo>
                  <a:pt x="76868" y="1230"/>
                </a:lnTo>
                <a:lnTo>
                  <a:pt x="63367" y="0"/>
                </a:lnTo>
                <a:lnTo>
                  <a:pt x="62119" y="10"/>
                </a:lnTo>
                <a:lnTo>
                  <a:pt x="49123" y="1568"/>
                </a:lnTo>
                <a:lnTo>
                  <a:pt x="37444" y="5760"/>
                </a:lnTo>
                <a:lnTo>
                  <a:pt x="38404" y="27843"/>
                </a:lnTo>
                <a:lnTo>
                  <a:pt x="42245" y="24963"/>
                </a:lnTo>
                <a:lnTo>
                  <a:pt x="47045" y="23042"/>
                </a:lnTo>
                <a:lnTo>
                  <a:pt x="51846" y="20162"/>
                </a:lnTo>
                <a:lnTo>
                  <a:pt x="56647" y="19202"/>
                </a:lnTo>
                <a:lnTo>
                  <a:pt x="62407" y="19202"/>
                </a:lnTo>
                <a:lnTo>
                  <a:pt x="66757" y="19368"/>
                </a:lnTo>
                <a:lnTo>
                  <a:pt x="79933" y="22650"/>
                </a:lnTo>
                <a:lnTo>
                  <a:pt x="89291" y="29763"/>
                </a:lnTo>
                <a:lnTo>
                  <a:pt x="92445" y="34712"/>
                </a:lnTo>
                <a:lnTo>
                  <a:pt x="96548" y="46133"/>
                </a:lnTo>
                <a:lnTo>
                  <a:pt x="97916" y="60472"/>
                </a:lnTo>
                <a:lnTo>
                  <a:pt x="25923" y="60472"/>
                </a:lnTo>
                <a:lnTo>
                  <a:pt x="25923" y="54711"/>
                </a:lnTo>
                <a:lnTo>
                  <a:pt x="26883" y="49926"/>
                </a:lnTo>
                <a:lnTo>
                  <a:pt x="28803" y="44165"/>
                </a:lnTo>
                <a:lnTo>
                  <a:pt x="30723" y="39364"/>
                </a:lnTo>
                <a:lnTo>
                  <a:pt x="29763" y="8641"/>
                </a:lnTo>
                <a:lnTo>
                  <a:pt x="23042" y="13441"/>
                </a:lnTo>
                <a:lnTo>
                  <a:pt x="17282" y="20162"/>
                </a:lnTo>
                <a:lnTo>
                  <a:pt x="16755" y="20699"/>
                </a:lnTo>
                <a:lnTo>
                  <a:pt x="9773" y="30599"/>
                </a:lnTo>
                <a:lnTo>
                  <a:pt x="4800" y="43205"/>
                </a:lnTo>
                <a:lnTo>
                  <a:pt x="3323" y="48123"/>
                </a:lnTo>
                <a:lnTo>
                  <a:pt x="896" y="60338"/>
                </a:lnTo>
                <a:lnTo>
                  <a:pt x="0" y="73914"/>
                </a:lnTo>
                <a:lnTo>
                  <a:pt x="187" y="80143"/>
                </a:lnTo>
                <a:lnTo>
                  <a:pt x="1817" y="93155"/>
                </a:lnTo>
                <a:lnTo>
                  <a:pt x="4800" y="104637"/>
                </a:lnTo>
                <a:lnTo>
                  <a:pt x="10150" y="117952"/>
                </a:lnTo>
                <a:lnTo>
                  <a:pt x="17282" y="127680"/>
                </a:lnTo>
                <a:lnTo>
                  <a:pt x="23042" y="133441"/>
                </a:lnTo>
                <a:lnTo>
                  <a:pt x="29763" y="138242"/>
                </a:lnTo>
                <a:lnTo>
                  <a:pt x="37444" y="141122"/>
                </a:lnTo>
                <a:lnTo>
                  <a:pt x="53012" y="144903"/>
                </a:lnTo>
                <a:lnTo>
                  <a:pt x="66248" y="145907"/>
                </a:lnTo>
                <a:lnTo>
                  <a:pt x="72953" y="145907"/>
                </a:lnTo>
                <a:lnTo>
                  <a:pt x="78729" y="144962"/>
                </a:lnTo>
                <a:lnTo>
                  <a:pt x="84475" y="144002"/>
                </a:lnTo>
                <a:lnTo>
                  <a:pt x="89291" y="143027"/>
                </a:lnTo>
                <a:lnTo>
                  <a:pt x="95036" y="142082"/>
                </a:lnTo>
                <a:lnTo>
                  <a:pt x="98877" y="141122"/>
                </a:lnTo>
                <a:lnTo>
                  <a:pt x="102717" y="140162"/>
                </a:lnTo>
                <a:lnTo>
                  <a:pt x="106558" y="138242"/>
                </a:lnTo>
                <a:lnTo>
                  <a:pt x="109438" y="137281"/>
                </a:lnTo>
                <a:lnTo>
                  <a:pt x="111358" y="136321"/>
                </a:lnTo>
                <a:lnTo>
                  <a:pt x="113278" y="135361"/>
                </a:lnTo>
                <a:lnTo>
                  <a:pt x="114239" y="134401"/>
                </a:lnTo>
                <a:lnTo>
                  <a:pt x="115199" y="133441"/>
                </a:lnTo>
                <a:lnTo>
                  <a:pt x="115199" y="132466"/>
                </a:lnTo>
                <a:lnTo>
                  <a:pt x="116159" y="131521"/>
                </a:lnTo>
                <a:lnTo>
                  <a:pt x="116159" y="118079"/>
                </a:lnTo>
                <a:lnTo>
                  <a:pt x="115199" y="118079"/>
                </a:lnTo>
                <a:lnTo>
                  <a:pt x="115199" y="117119"/>
                </a:lnTo>
                <a:lnTo>
                  <a:pt x="114239" y="116159"/>
                </a:lnTo>
                <a:lnTo>
                  <a:pt x="109438" y="116159"/>
                </a:lnTo>
                <a:lnTo>
                  <a:pt x="107518" y="117119"/>
                </a:lnTo>
                <a:lnTo>
                  <a:pt x="104637" y="118079"/>
                </a:lnTo>
                <a:lnTo>
                  <a:pt x="101757" y="119999"/>
                </a:lnTo>
                <a:lnTo>
                  <a:pt x="97916" y="120959"/>
                </a:lnTo>
                <a:lnTo>
                  <a:pt x="95036" y="121920"/>
                </a:lnTo>
                <a:lnTo>
                  <a:pt x="90236" y="122880"/>
                </a:lnTo>
                <a:lnTo>
                  <a:pt x="85450" y="123840"/>
                </a:lnTo>
                <a:lnTo>
                  <a:pt x="80634" y="125760"/>
                </a:lnTo>
                <a:lnTo>
                  <a:pt x="61447" y="125760"/>
                </a:lnTo>
                <a:lnTo>
                  <a:pt x="53766" y="124800"/>
                </a:lnTo>
                <a:lnTo>
                  <a:pt x="48966" y="122880"/>
                </a:lnTo>
                <a:lnTo>
                  <a:pt x="43205" y="119999"/>
                </a:lnTo>
                <a:lnTo>
                  <a:pt x="38404" y="117119"/>
                </a:lnTo>
                <a:lnTo>
                  <a:pt x="35524" y="112318"/>
                </a:lnTo>
                <a:lnTo>
                  <a:pt x="31683" y="108478"/>
                </a:lnTo>
                <a:lnTo>
                  <a:pt x="29763" y="103677"/>
                </a:lnTo>
                <a:lnTo>
                  <a:pt x="27843" y="97917"/>
                </a:lnTo>
                <a:lnTo>
                  <a:pt x="26883" y="92156"/>
                </a:lnTo>
                <a:lnTo>
                  <a:pt x="25923" y="85435"/>
                </a:lnTo>
                <a:lnTo>
                  <a:pt x="25923" y="77754"/>
                </a:lnTo>
                <a:lnTo>
                  <a:pt x="115199" y="77754"/>
                </a:lnTo>
                <a:lnTo>
                  <a:pt x="117119" y="76794"/>
                </a:lnTo>
                <a:lnTo>
                  <a:pt x="119039" y="75834"/>
                </a:lnTo>
                <a:lnTo>
                  <a:pt x="120959" y="73914"/>
                </a:lnTo>
                <a:lnTo>
                  <a:pt x="121919" y="71033"/>
                </a:lnTo>
                <a:lnTo>
                  <a:pt x="121919" y="53766"/>
                </a:lnTo>
                <a:lnTo>
                  <a:pt x="120959" y="46085"/>
                </a:lnTo>
                <a:lnTo>
                  <a:pt x="119039" y="38404"/>
                </a:lnTo>
                <a:lnTo>
                  <a:pt x="116159" y="30708"/>
                </a:lnTo>
                <a:lnTo>
                  <a:pt x="113278" y="24003"/>
                </a:lnTo>
                <a:lnTo>
                  <a:pt x="108478" y="19202"/>
                </a:lnTo>
                <a:lnTo>
                  <a:pt x="103677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8" name="object 778"/>
          <p:cNvSpPr/>
          <p:nvPr/>
        </p:nvSpPr>
        <p:spPr>
          <a:xfrm>
            <a:off x="6029812" y="5843397"/>
            <a:ext cx="8641" cy="33604"/>
          </a:xfrm>
          <a:custGeom>
            <a:avLst/>
            <a:gdLst/>
            <a:ahLst/>
            <a:cxnLst/>
            <a:rect l="l" t="t" r="r" b="b"/>
            <a:pathLst>
              <a:path w="8641" h="33604">
                <a:moveTo>
                  <a:pt x="7680" y="0"/>
                </a:moveTo>
                <a:lnTo>
                  <a:pt x="0" y="2880"/>
                </a:lnTo>
                <a:lnTo>
                  <a:pt x="960" y="33604"/>
                </a:lnTo>
                <a:lnTo>
                  <a:pt x="2880" y="29763"/>
                </a:lnTo>
                <a:lnTo>
                  <a:pt x="5760" y="25923"/>
                </a:lnTo>
                <a:lnTo>
                  <a:pt x="8641" y="22082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9" name="object 779"/>
          <p:cNvSpPr/>
          <p:nvPr/>
        </p:nvSpPr>
        <p:spPr>
          <a:xfrm>
            <a:off x="6148852" y="5837636"/>
            <a:ext cx="93116" cy="145907"/>
          </a:xfrm>
          <a:custGeom>
            <a:avLst/>
            <a:gdLst/>
            <a:ahLst/>
            <a:cxnLst/>
            <a:rect l="l" t="t" r="r" b="b"/>
            <a:pathLst>
              <a:path w="93116" h="145907">
                <a:moveTo>
                  <a:pt x="25908" y="35524"/>
                </a:moveTo>
                <a:lnTo>
                  <a:pt x="26883" y="32644"/>
                </a:lnTo>
                <a:lnTo>
                  <a:pt x="27843" y="30708"/>
                </a:lnTo>
                <a:lnTo>
                  <a:pt x="28788" y="27843"/>
                </a:lnTo>
                <a:lnTo>
                  <a:pt x="29748" y="25923"/>
                </a:lnTo>
                <a:lnTo>
                  <a:pt x="31668" y="24963"/>
                </a:lnTo>
                <a:lnTo>
                  <a:pt x="34564" y="23042"/>
                </a:lnTo>
                <a:lnTo>
                  <a:pt x="36469" y="21122"/>
                </a:lnTo>
                <a:lnTo>
                  <a:pt x="40309" y="20162"/>
                </a:lnTo>
                <a:lnTo>
                  <a:pt x="43190" y="19202"/>
                </a:lnTo>
                <a:lnTo>
                  <a:pt x="55671" y="19202"/>
                </a:lnTo>
                <a:lnTo>
                  <a:pt x="59512" y="20162"/>
                </a:lnTo>
                <a:lnTo>
                  <a:pt x="63352" y="21122"/>
                </a:lnTo>
                <a:lnTo>
                  <a:pt x="66233" y="22082"/>
                </a:lnTo>
                <a:lnTo>
                  <a:pt x="70073" y="23042"/>
                </a:lnTo>
                <a:lnTo>
                  <a:pt x="71993" y="24003"/>
                </a:lnTo>
                <a:lnTo>
                  <a:pt x="74874" y="24963"/>
                </a:lnTo>
                <a:lnTo>
                  <a:pt x="76794" y="26883"/>
                </a:lnTo>
                <a:lnTo>
                  <a:pt x="78714" y="27843"/>
                </a:lnTo>
                <a:lnTo>
                  <a:pt x="80634" y="28803"/>
                </a:lnTo>
                <a:lnTo>
                  <a:pt x="84475" y="28803"/>
                </a:lnTo>
                <a:lnTo>
                  <a:pt x="85435" y="27843"/>
                </a:lnTo>
                <a:lnTo>
                  <a:pt x="85435" y="26883"/>
                </a:lnTo>
                <a:lnTo>
                  <a:pt x="86395" y="25923"/>
                </a:lnTo>
                <a:lnTo>
                  <a:pt x="86395" y="13441"/>
                </a:lnTo>
                <a:lnTo>
                  <a:pt x="85435" y="13441"/>
                </a:lnTo>
                <a:lnTo>
                  <a:pt x="85435" y="10561"/>
                </a:lnTo>
                <a:lnTo>
                  <a:pt x="84475" y="10561"/>
                </a:lnTo>
                <a:lnTo>
                  <a:pt x="84475" y="9601"/>
                </a:lnTo>
                <a:lnTo>
                  <a:pt x="82555" y="8641"/>
                </a:lnTo>
                <a:lnTo>
                  <a:pt x="81594" y="7680"/>
                </a:lnTo>
                <a:lnTo>
                  <a:pt x="80634" y="7680"/>
                </a:lnTo>
                <a:lnTo>
                  <a:pt x="78714" y="6720"/>
                </a:lnTo>
                <a:lnTo>
                  <a:pt x="76794" y="4800"/>
                </a:lnTo>
                <a:lnTo>
                  <a:pt x="73913" y="3840"/>
                </a:lnTo>
                <a:lnTo>
                  <a:pt x="71033" y="3840"/>
                </a:lnTo>
                <a:lnTo>
                  <a:pt x="68153" y="2880"/>
                </a:lnTo>
                <a:lnTo>
                  <a:pt x="65272" y="1920"/>
                </a:lnTo>
                <a:lnTo>
                  <a:pt x="61432" y="960"/>
                </a:lnTo>
                <a:lnTo>
                  <a:pt x="58552" y="960"/>
                </a:lnTo>
                <a:lnTo>
                  <a:pt x="54711" y="0"/>
                </a:lnTo>
                <a:lnTo>
                  <a:pt x="43190" y="0"/>
                </a:lnTo>
                <a:lnTo>
                  <a:pt x="35509" y="1920"/>
                </a:lnTo>
                <a:lnTo>
                  <a:pt x="29748" y="3840"/>
                </a:lnTo>
                <a:lnTo>
                  <a:pt x="24002" y="5760"/>
                </a:lnTo>
                <a:lnTo>
                  <a:pt x="19202" y="8641"/>
                </a:lnTo>
                <a:lnTo>
                  <a:pt x="15361" y="12481"/>
                </a:lnTo>
                <a:lnTo>
                  <a:pt x="10561" y="15361"/>
                </a:lnTo>
                <a:lnTo>
                  <a:pt x="7680" y="20162"/>
                </a:lnTo>
                <a:lnTo>
                  <a:pt x="5760" y="24963"/>
                </a:lnTo>
                <a:lnTo>
                  <a:pt x="3840" y="29763"/>
                </a:lnTo>
                <a:lnTo>
                  <a:pt x="2880" y="34549"/>
                </a:lnTo>
                <a:lnTo>
                  <a:pt x="2880" y="45110"/>
                </a:lnTo>
                <a:lnTo>
                  <a:pt x="3840" y="50886"/>
                </a:lnTo>
                <a:lnTo>
                  <a:pt x="5760" y="54711"/>
                </a:lnTo>
                <a:lnTo>
                  <a:pt x="7680" y="58552"/>
                </a:lnTo>
                <a:lnTo>
                  <a:pt x="10561" y="62392"/>
                </a:lnTo>
                <a:lnTo>
                  <a:pt x="13441" y="65272"/>
                </a:lnTo>
                <a:lnTo>
                  <a:pt x="16322" y="68153"/>
                </a:lnTo>
                <a:lnTo>
                  <a:pt x="20162" y="71033"/>
                </a:lnTo>
                <a:lnTo>
                  <a:pt x="24002" y="72953"/>
                </a:lnTo>
                <a:lnTo>
                  <a:pt x="27843" y="74874"/>
                </a:lnTo>
                <a:lnTo>
                  <a:pt x="31668" y="76794"/>
                </a:lnTo>
                <a:lnTo>
                  <a:pt x="36469" y="78714"/>
                </a:lnTo>
                <a:lnTo>
                  <a:pt x="40309" y="80634"/>
                </a:lnTo>
                <a:lnTo>
                  <a:pt x="44150" y="82555"/>
                </a:lnTo>
                <a:lnTo>
                  <a:pt x="47990" y="83515"/>
                </a:lnTo>
                <a:lnTo>
                  <a:pt x="51831" y="85435"/>
                </a:lnTo>
                <a:lnTo>
                  <a:pt x="55671" y="87355"/>
                </a:lnTo>
                <a:lnTo>
                  <a:pt x="58552" y="89275"/>
                </a:lnTo>
                <a:lnTo>
                  <a:pt x="62392" y="91196"/>
                </a:lnTo>
                <a:lnTo>
                  <a:pt x="64312" y="93116"/>
                </a:lnTo>
                <a:lnTo>
                  <a:pt x="66233" y="95996"/>
                </a:lnTo>
                <a:lnTo>
                  <a:pt x="68153" y="97917"/>
                </a:lnTo>
                <a:lnTo>
                  <a:pt x="69113" y="100797"/>
                </a:lnTo>
                <a:lnTo>
                  <a:pt x="69113" y="108478"/>
                </a:lnTo>
                <a:lnTo>
                  <a:pt x="68153" y="111358"/>
                </a:lnTo>
                <a:lnTo>
                  <a:pt x="67193" y="114239"/>
                </a:lnTo>
                <a:lnTo>
                  <a:pt x="66233" y="117119"/>
                </a:lnTo>
                <a:lnTo>
                  <a:pt x="64312" y="119039"/>
                </a:lnTo>
                <a:lnTo>
                  <a:pt x="61432" y="120959"/>
                </a:lnTo>
                <a:lnTo>
                  <a:pt x="59512" y="122880"/>
                </a:lnTo>
                <a:lnTo>
                  <a:pt x="56631" y="123840"/>
                </a:lnTo>
                <a:lnTo>
                  <a:pt x="52791" y="124800"/>
                </a:lnTo>
                <a:lnTo>
                  <a:pt x="49911" y="125760"/>
                </a:lnTo>
                <a:lnTo>
                  <a:pt x="31668" y="125760"/>
                </a:lnTo>
                <a:lnTo>
                  <a:pt x="26883" y="123840"/>
                </a:lnTo>
                <a:lnTo>
                  <a:pt x="23042" y="122880"/>
                </a:lnTo>
                <a:lnTo>
                  <a:pt x="19202" y="120959"/>
                </a:lnTo>
                <a:lnTo>
                  <a:pt x="16322" y="119999"/>
                </a:lnTo>
                <a:lnTo>
                  <a:pt x="13441" y="118079"/>
                </a:lnTo>
                <a:lnTo>
                  <a:pt x="10561" y="117119"/>
                </a:lnTo>
                <a:lnTo>
                  <a:pt x="8641" y="115199"/>
                </a:lnTo>
                <a:lnTo>
                  <a:pt x="6720" y="114239"/>
                </a:lnTo>
                <a:lnTo>
                  <a:pt x="4800" y="113278"/>
                </a:lnTo>
                <a:lnTo>
                  <a:pt x="2880" y="113278"/>
                </a:lnTo>
                <a:lnTo>
                  <a:pt x="1920" y="114239"/>
                </a:lnTo>
                <a:lnTo>
                  <a:pt x="960" y="114239"/>
                </a:lnTo>
                <a:lnTo>
                  <a:pt x="960" y="115199"/>
                </a:lnTo>
                <a:lnTo>
                  <a:pt x="0" y="116159"/>
                </a:lnTo>
                <a:lnTo>
                  <a:pt x="0" y="130561"/>
                </a:lnTo>
                <a:lnTo>
                  <a:pt x="960" y="132466"/>
                </a:lnTo>
                <a:lnTo>
                  <a:pt x="1920" y="133441"/>
                </a:lnTo>
                <a:lnTo>
                  <a:pt x="2880" y="134401"/>
                </a:lnTo>
                <a:lnTo>
                  <a:pt x="3840" y="135361"/>
                </a:lnTo>
                <a:lnTo>
                  <a:pt x="5760" y="137281"/>
                </a:lnTo>
                <a:lnTo>
                  <a:pt x="7680" y="138242"/>
                </a:lnTo>
                <a:lnTo>
                  <a:pt x="10561" y="139186"/>
                </a:lnTo>
                <a:lnTo>
                  <a:pt x="13441" y="140162"/>
                </a:lnTo>
                <a:lnTo>
                  <a:pt x="16322" y="142082"/>
                </a:lnTo>
                <a:lnTo>
                  <a:pt x="20162" y="143027"/>
                </a:lnTo>
                <a:lnTo>
                  <a:pt x="24002" y="144002"/>
                </a:lnTo>
                <a:lnTo>
                  <a:pt x="27843" y="144002"/>
                </a:lnTo>
                <a:lnTo>
                  <a:pt x="32628" y="144962"/>
                </a:lnTo>
                <a:lnTo>
                  <a:pt x="36469" y="145907"/>
                </a:lnTo>
                <a:lnTo>
                  <a:pt x="48950" y="145907"/>
                </a:lnTo>
                <a:lnTo>
                  <a:pt x="55671" y="144002"/>
                </a:lnTo>
                <a:lnTo>
                  <a:pt x="62392" y="143027"/>
                </a:lnTo>
                <a:lnTo>
                  <a:pt x="69113" y="141122"/>
                </a:lnTo>
                <a:lnTo>
                  <a:pt x="73913" y="138242"/>
                </a:lnTo>
                <a:lnTo>
                  <a:pt x="78714" y="134401"/>
                </a:lnTo>
                <a:lnTo>
                  <a:pt x="83515" y="130561"/>
                </a:lnTo>
                <a:lnTo>
                  <a:pt x="87355" y="126720"/>
                </a:lnTo>
                <a:lnTo>
                  <a:pt x="89275" y="120959"/>
                </a:lnTo>
                <a:lnTo>
                  <a:pt x="92156" y="116159"/>
                </a:lnTo>
                <a:lnTo>
                  <a:pt x="93116" y="109438"/>
                </a:lnTo>
                <a:lnTo>
                  <a:pt x="93116" y="96956"/>
                </a:lnTo>
                <a:lnTo>
                  <a:pt x="92156" y="92156"/>
                </a:lnTo>
                <a:lnTo>
                  <a:pt x="90236" y="88315"/>
                </a:lnTo>
                <a:lnTo>
                  <a:pt x="88315" y="84475"/>
                </a:lnTo>
                <a:lnTo>
                  <a:pt x="86395" y="80634"/>
                </a:lnTo>
                <a:lnTo>
                  <a:pt x="82555" y="77754"/>
                </a:lnTo>
                <a:lnTo>
                  <a:pt x="79674" y="74874"/>
                </a:lnTo>
                <a:lnTo>
                  <a:pt x="75834" y="71993"/>
                </a:lnTo>
                <a:lnTo>
                  <a:pt x="71993" y="70073"/>
                </a:lnTo>
                <a:lnTo>
                  <a:pt x="68153" y="68153"/>
                </a:lnTo>
                <a:lnTo>
                  <a:pt x="63352" y="66233"/>
                </a:lnTo>
                <a:lnTo>
                  <a:pt x="59512" y="64312"/>
                </a:lnTo>
                <a:lnTo>
                  <a:pt x="55671" y="63352"/>
                </a:lnTo>
                <a:lnTo>
                  <a:pt x="51831" y="61447"/>
                </a:lnTo>
                <a:lnTo>
                  <a:pt x="47030" y="59512"/>
                </a:lnTo>
                <a:lnTo>
                  <a:pt x="43190" y="58552"/>
                </a:lnTo>
                <a:lnTo>
                  <a:pt x="39349" y="56631"/>
                </a:lnTo>
                <a:lnTo>
                  <a:pt x="36469" y="54711"/>
                </a:lnTo>
                <a:lnTo>
                  <a:pt x="33588" y="52791"/>
                </a:lnTo>
                <a:lnTo>
                  <a:pt x="30723" y="49926"/>
                </a:lnTo>
                <a:lnTo>
                  <a:pt x="28788" y="47990"/>
                </a:lnTo>
                <a:lnTo>
                  <a:pt x="26883" y="45110"/>
                </a:lnTo>
                <a:lnTo>
                  <a:pt x="25908" y="42245"/>
                </a:lnTo>
                <a:lnTo>
                  <a:pt x="25908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0" name="object 780"/>
          <p:cNvSpPr/>
          <p:nvPr/>
        </p:nvSpPr>
        <p:spPr>
          <a:xfrm>
            <a:off x="6265971" y="5837636"/>
            <a:ext cx="94076" cy="145907"/>
          </a:xfrm>
          <a:custGeom>
            <a:avLst/>
            <a:gdLst/>
            <a:ahLst/>
            <a:cxnLst/>
            <a:rect l="l" t="t" r="r" b="b"/>
            <a:pathLst>
              <a:path w="94076" h="145907">
                <a:moveTo>
                  <a:pt x="51831" y="0"/>
                </a:moveTo>
                <a:lnTo>
                  <a:pt x="43190" y="0"/>
                </a:lnTo>
                <a:lnTo>
                  <a:pt x="36469" y="1920"/>
                </a:lnTo>
                <a:lnTo>
                  <a:pt x="30708" y="3840"/>
                </a:lnTo>
                <a:lnTo>
                  <a:pt x="23987" y="5760"/>
                </a:lnTo>
                <a:lnTo>
                  <a:pt x="19202" y="8641"/>
                </a:lnTo>
                <a:lnTo>
                  <a:pt x="15361" y="12481"/>
                </a:lnTo>
                <a:lnTo>
                  <a:pt x="11521" y="15361"/>
                </a:lnTo>
                <a:lnTo>
                  <a:pt x="8641" y="20162"/>
                </a:lnTo>
                <a:lnTo>
                  <a:pt x="6705" y="24963"/>
                </a:lnTo>
                <a:lnTo>
                  <a:pt x="3840" y="29763"/>
                </a:lnTo>
                <a:lnTo>
                  <a:pt x="3840" y="45110"/>
                </a:lnTo>
                <a:lnTo>
                  <a:pt x="4800" y="50886"/>
                </a:lnTo>
                <a:lnTo>
                  <a:pt x="5745" y="54711"/>
                </a:lnTo>
                <a:lnTo>
                  <a:pt x="8641" y="58552"/>
                </a:lnTo>
                <a:lnTo>
                  <a:pt x="10546" y="62392"/>
                </a:lnTo>
                <a:lnTo>
                  <a:pt x="13426" y="65272"/>
                </a:lnTo>
                <a:lnTo>
                  <a:pt x="17266" y="68153"/>
                </a:lnTo>
                <a:lnTo>
                  <a:pt x="20147" y="71033"/>
                </a:lnTo>
                <a:lnTo>
                  <a:pt x="23987" y="72953"/>
                </a:lnTo>
                <a:lnTo>
                  <a:pt x="28788" y="74874"/>
                </a:lnTo>
                <a:lnTo>
                  <a:pt x="32628" y="76794"/>
                </a:lnTo>
                <a:lnTo>
                  <a:pt x="36469" y="78714"/>
                </a:lnTo>
                <a:lnTo>
                  <a:pt x="41269" y="80634"/>
                </a:lnTo>
                <a:lnTo>
                  <a:pt x="45110" y="82555"/>
                </a:lnTo>
                <a:lnTo>
                  <a:pt x="48950" y="83515"/>
                </a:lnTo>
                <a:lnTo>
                  <a:pt x="52791" y="85435"/>
                </a:lnTo>
                <a:lnTo>
                  <a:pt x="56631" y="87355"/>
                </a:lnTo>
                <a:lnTo>
                  <a:pt x="59512" y="89275"/>
                </a:lnTo>
                <a:lnTo>
                  <a:pt x="62392" y="91196"/>
                </a:lnTo>
                <a:lnTo>
                  <a:pt x="65272" y="93116"/>
                </a:lnTo>
                <a:lnTo>
                  <a:pt x="67193" y="95996"/>
                </a:lnTo>
                <a:lnTo>
                  <a:pt x="69113" y="97917"/>
                </a:lnTo>
                <a:lnTo>
                  <a:pt x="70073" y="100797"/>
                </a:lnTo>
                <a:lnTo>
                  <a:pt x="70073" y="108478"/>
                </a:lnTo>
                <a:lnTo>
                  <a:pt x="69113" y="111358"/>
                </a:lnTo>
                <a:lnTo>
                  <a:pt x="68153" y="114239"/>
                </a:lnTo>
                <a:lnTo>
                  <a:pt x="66233" y="117119"/>
                </a:lnTo>
                <a:lnTo>
                  <a:pt x="64312" y="119039"/>
                </a:lnTo>
                <a:lnTo>
                  <a:pt x="62392" y="120959"/>
                </a:lnTo>
                <a:lnTo>
                  <a:pt x="59512" y="122880"/>
                </a:lnTo>
                <a:lnTo>
                  <a:pt x="56631" y="123840"/>
                </a:lnTo>
                <a:lnTo>
                  <a:pt x="53751" y="124800"/>
                </a:lnTo>
                <a:lnTo>
                  <a:pt x="49911" y="125760"/>
                </a:lnTo>
                <a:lnTo>
                  <a:pt x="31668" y="125760"/>
                </a:lnTo>
                <a:lnTo>
                  <a:pt x="27828" y="123840"/>
                </a:lnTo>
                <a:lnTo>
                  <a:pt x="23987" y="122880"/>
                </a:lnTo>
                <a:lnTo>
                  <a:pt x="20147" y="120959"/>
                </a:lnTo>
                <a:lnTo>
                  <a:pt x="16306" y="119999"/>
                </a:lnTo>
                <a:lnTo>
                  <a:pt x="13426" y="118079"/>
                </a:lnTo>
                <a:lnTo>
                  <a:pt x="11521" y="117119"/>
                </a:lnTo>
                <a:lnTo>
                  <a:pt x="8641" y="115199"/>
                </a:lnTo>
                <a:lnTo>
                  <a:pt x="6705" y="114239"/>
                </a:lnTo>
                <a:lnTo>
                  <a:pt x="5745" y="113278"/>
                </a:lnTo>
                <a:lnTo>
                  <a:pt x="2865" y="113278"/>
                </a:lnTo>
                <a:lnTo>
                  <a:pt x="1920" y="114239"/>
                </a:lnTo>
                <a:lnTo>
                  <a:pt x="1920" y="115199"/>
                </a:lnTo>
                <a:lnTo>
                  <a:pt x="960" y="115199"/>
                </a:lnTo>
                <a:lnTo>
                  <a:pt x="960" y="117119"/>
                </a:lnTo>
                <a:lnTo>
                  <a:pt x="0" y="119039"/>
                </a:lnTo>
                <a:lnTo>
                  <a:pt x="0" y="128625"/>
                </a:lnTo>
                <a:lnTo>
                  <a:pt x="960" y="130561"/>
                </a:lnTo>
                <a:lnTo>
                  <a:pt x="1920" y="132466"/>
                </a:lnTo>
                <a:lnTo>
                  <a:pt x="1920" y="133441"/>
                </a:lnTo>
                <a:lnTo>
                  <a:pt x="2865" y="134401"/>
                </a:lnTo>
                <a:lnTo>
                  <a:pt x="4800" y="135361"/>
                </a:lnTo>
                <a:lnTo>
                  <a:pt x="5745" y="137281"/>
                </a:lnTo>
                <a:lnTo>
                  <a:pt x="8641" y="138242"/>
                </a:lnTo>
                <a:lnTo>
                  <a:pt x="10546" y="139186"/>
                </a:lnTo>
                <a:lnTo>
                  <a:pt x="13426" y="140162"/>
                </a:lnTo>
                <a:lnTo>
                  <a:pt x="17266" y="142082"/>
                </a:lnTo>
                <a:lnTo>
                  <a:pt x="20147" y="143027"/>
                </a:lnTo>
                <a:lnTo>
                  <a:pt x="23987" y="144002"/>
                </a:lnTo>
                <a:lnTo>
                  <a:pt x="28788" y="144002"/>
                </a:lnTo>
                <a:lnTo>
                  <a:pt x="32628" y="144962"/>
                </a:lnTo>
                <a:lnTo>
                  <a:pt x="37429" y="145907"/>
                </a:lnTo>
                <a:lnTo>
                  <a:pt x="49911" y="145907"/>
                </a:lnTo>
                <a:lnTo>
                  <a:pt x="56631" y="144002"/>
                </a:lnTo>
                <a:lnTo>
                  <a:pt x="63352" y="143027"/>
                </a:lnTo>
                <a:lnTo>
                  <a:pt x="69113" y="141122"/>
                </a:lnTo>
                <a:lnTo>
                  <a:pt x="74874" y="138242"/>
                </a:lnTo>
                <a:lnTo>
                  <a:pt x="79674" y="134401"/>
                </a:lnTo>
                <a:lnTo>
                  <a:pt x="84475" y="130561"/>
                </a:lnTo>
                <a:lnTo>
                  <a:pt x="87355" y="126720"/>
                </a:lnTo>
                <a:lnTo>
                  <a:pt x="90236" y="120959"/>
                </a:lnTo>
                <a:lnTo>
                  <a:pt x="93116" y="116159"/>
                </a:lnTo>
                <a:lnTo>
                  <a:pt x="94076" y="109438"/>
                </a:lnTo>
                <a:lnTo>
                  <a:pt x="94076" y="96956"/>
                </a:lnTo>
                <a:lnTo>
                  <a:pt x="93116" y="92156"/>
                </a:lnTo>
                <a:lnTo>
                  <a:pt x="91196" y="88315"/>
                </a:lnTo>
                <a:lnTo>
                  <a:pt x="89275" y="84475"/>
                </a:lnTo>
                <a:lnTo>
                  <a:pt x="86395" y="80634"/>
                </a:lnTo>
                <a:lnTo>
                  <a:pt x="83515" y="77754"/>
                </a:lnTo>
                <a:lnTo>
                  <a:pt x="80634" y="74874"/>
                </a:lnTo>
                <a:lnTo>
                  <a:pt x="76794" y="71993"/>
                </a:lnTo>
                <a:lnTo>
                  <a:pt x="72953" y="70073"/>
                </a:lnTo>
                <a:lnTo>
                  <a:pt x="68153" y="68153"/>
                </a:lnTo>
                <a:lnTo>
                  <a:pt x="64312" y="66233"/>
                </a:lnTo>
                <a:lnTo>
                  <a:pt x="60472" y="64312"/>
                </a:lnTo>
                <a:lnTo>
                  <a:pt x="55671" y="63352"/>
                </a:lnTo>
                <a:lnTo>
                  <a:pt x="51831" y="61447"/>
                </a:lnTo>
                <a:lnTo>
                  <a:pt x="47990" y="59512"/>
                </a:lnTo>
                <a:lnTo>
                  <a:pt x="44150" y="58552"/>
                </a:lnTo>
                <a:lnTo>
                  <a:pt x="40309" y="56631"/>
                </a:lnTo>
                <a:lnTo>
                  <a:pt x="37429" y="54711"/>
                </a:lnTo>
                <a:lnTo>
                  <a:pt x="33588" y="52791"/>
                </a:lnTo>
                <a:lnTo>
                  <a:pt x="31668" y="49926"/>
                </a:lnTo>
                <a:lnTo>
                  <a:pt x="29748" y="47990"/>
                </a:lnTo>
                <a:lnTo>
                  <a:pt x="27828" y="45110"/>
                </a:lnTo>
                <a:lnTo>
                  <a:pt x="26868" y="42245"/>
                </a:lnTo>
                <a:lnTo>
                  <a:pt x="26868" y="32644"/>
                </a:lnTo>
                <a:lnTo>
                  <a:pt x="27828" y="30708"/>
                </a:lnTo>
                <a:lnTo>
                  <a:pt x="29748" y="27843"/>
                </a:lnTo>
                <a:lnTo>
                  <a:pt x="30708" y="25923"/>
                </a:lnTo>
                <a:lnTo>
                  <a:pt x="32628" y="24963"/>
                </a:lnTo>
                <a:lnTo>
                  <a:pt x="34549" y="23042"/>
                </a:lnTo>
                <a:lnTo>
                  <a:pt x="37429" y="21122"/>
                </a:lnTo>
                <a:lnTo>
                  <a:pt x="40309" y="20162"/>
                </a:lnTo>
                <a:lnTo>
                  <a:pt x="44150" y="19202"/>
                </a:lnTo>
                <a:lnTo>
                  <a:pt x="55671" y="19202"/>
                </a:lnTo>
                <a:lnTo>
                  <a:pt x="60472" y="20162"/>
                </a:lnTo>
                <a:lnTo>
                  <a:pt x="63352" y="21122"/>
                </a:lnTo>
                <a:lnTo>
                  <a:pt x="67193" y="22082"/>
                </a:lnTo>
                <a:lnTo>
                  <a:pt x="70073" y="23042"/>
                </a:lnTo>
                <a:lnTo>
                  <a:pt x="72953" y="24003"/>
                </a:lnTo>
                <a:lnTo>
                  <a:pt x="75834" y="24963"/>
                </a:lnTo>
                <a:lnTo>
                  <a:pt x="77754" y="26883"/>
                </a:lnTo>
                <a:lnTo>
                  <a:pt x="79674" y="27843"/>
                </a:lnTo>
                <a:lnTo>
                  <a:pt x="81594" y="28803"/>
                </a:lnTo>
                <a:lnTo>
                  <a:pt x="85435" y="28803"/>
                </a:lnTo>
                <a:lnTo>
                  <a:pt x="85435" y="27843"/>
                </a:lnTo>
                <a:lnTo>
                  <a:pt x="86395" y="26883"/>
                </a:lnTo>
                <a:lnTo>
                  <a:pt x="86395" y="24003"/>
                </a:lnTo>
                <a:lnTo>
                  <a:pt x="87355" y="23042"/>
                </a:lnTo>
                <a:lnTo>
                  <a:pt x="87355" y="16322"/>
                </a:lnTo>
                <a:lnTo>
                  <a:pt x="86395" y="15361"/>
                </a:lnTo>
                <a:lnTo>
                  <a:pt x="86395" y="12481"/>
                </a:lnTo>
                <a:lnTo>
                  <a:pt x="85435" y="11521"/>
                </a:lnTo>
                <a:lnTo>
                  <a:pt x="85435" y="10561"/>
                </a:lnTo>
                <a:lnTo>
                  <a:pt x="84475" y="9601"/>
                </a:lnTo>
                <a:lnTo>
                  <a:pt x="83515" y="8641"/>
                </a:lnTo>
                <a:lnTo>
                  <a:pt x="82555" y="7680"/>
                </a:lnTo>
                <a:lnTo>
                  <a:pt x="80634" y="7680"/>
                </a:lnTo>
                <a:lnTo>
                  <a:pt x="78714" y="6720"/>
                </a:lnTo>
                <a:lnTo>
                  <a:pt x="76794" y="4800"/>
                </a:lnTo>
                <a:lnTo>
                  <a:pt x="74874" y="3840"/>
                </a:lnTo>
                <a:lnTo>
                  <a:pt x="71993" y="3840"/>
                </a:lnTo>
                <a:lnTo>
                  <a:pt x="69113" y="2880"/>
                </a:lnTo>
                <a:lnTo>
                  <a:pt x="65272" y="1920"/>
                </a:lnTo>
                <a:lnTo>
                  <a:pt x="62392" y="960"/>
                </a:lnTo>
                <a:lnTo>
                  <a:pt x="58552" y="960"/>
                </a:lnTo>
                <a:lnTo>
                  <a:pt x="54711" y="0"/>
                </a:lnTo>
                <a:lnTo>
                  <a:pt x="518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1" name="object 781"/>
          <p:cNvSpPr/>
          <p:nvPr/>
        </p:nvSpPr>
        <p:spPr>
          <a:xfrm>
            <a:off x="3515654" y="9049696"/>
            <a:ext cx="49911" cy="95999"/>
          </a:xfrm>
          <a:custGeom>
            <a:avLst/>
            <a:gdLst/>
            <a:ahLst/>
            <a:cxnLst/>
            <a:rect l="l" t="t" r="r" b="b"/>
            <a:pathLst>
              <a:path w="49911" h="95999">
                <a:moveTo>
                  <a:pt x="49911" y="87355"/>
                </a:moveTo>
                <a:lnTo>
                  <a:pt x="48950" y="87355"/>
                </a:lnTo>
                <a:lnTo>
                  <a:pt x="48950" y="85440"/>
                </a:lnTo>
                <a:lnTo>
                  <a:pt x="47990" y="85440"/>
                </a:lnTo>
                <a:lnTo>
                  <a:pt x="47990" y="84475"/>
                </a:lnTo>
                <a:lnTo>
                  <a:pt x="13441" y="84475"/>
                </a:lnTo>
                <a:lnTo>
                  <a:pt x="13441" y="1923"/>
                </a:lnTo>
                <a:lnTo>
                  <a:pt x="12481" y="1923"/>
                </a:lnTo>
                <a:lnTo>
                  <a:pt x="12481" y="958"/>
                </a:lnTo>
                <a:lnTo>
                  <a:pt x="8641" y="958"/>
                </a:lnTo>
                <a:lnTo>
                  <a:pt x="7680" y="0"/>
                </a:lnTo>
                <a:lnTo>
                  <a:pt x="5760" y="0"/>
                </a:lnTo>
                <a:lnTo>
                  <a:pt x="4800" y="958"/>
                </a:lnTo>
                <a:lnTo>
                  <a:pt x="960" y="958"/>
                </a:lnTo>
                <a:lnTo>
                  <a:pt x="960" y="1923"/>
                </a:lnTo>
                <a:lnTo>
                  <a:pt x="0" y="1923"/>
                </a:lnTo>
                <a:lnTo>
                  <a:pt x="0" y="92154"/>
                </a:lnTo>
                <a:lnTo>
                  <a:pt x="960" y="94078"/>
                </a:lnTo>
                <a:lnTo>
                  <a:pt x="1920" y="95035"/>
                </a:lnTo>
                <a:lnTo>
                  <a:pt x="2880" y="95035"/>
                </a:lnTo>
                <a:lnTo>
                  <a:pt x="3840" y="95999"/>
                </a:lnTo>
                <a:lnTo>
                  <a:pt x="47990" y="95999"/>
                </a:lnTo>
                <a:lnTo>
                  <a:pt x="47990" y="95035"/>
                </a:lnTo>
                <a:lnTo>
                  <a:pt x="48950" y="95035"/>
                </a:lnTo>
                <a:lnTo>
                  <a:pt x="48950" y="93119"/>
                </a:lnTo>
                <a:lnTo>
                  <a:pt x="49911" y="93119"/>
                </a:lnTo>
                <a:lnTo>
                  <a:pt x="49911" y="873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2" name="object 782"/>
          <p:cNvSpPr/>
          <p:nvPr/>
        </p:nvSpPr>
        <p:spPr>
          <a:xfrm>
            <a:off x="654795" y="5029203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4117555" y="7426381"/>
            <a:ext cx="1903615" cy="15959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1545311" y="7370704"/>
            <a:ext cx="2117211" cy="7756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1545311" y="8146360"/>
            <a:ext cx="2117211" cy="8198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654795" y="6355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654795" y="5029201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1779056" y="6545586"/>
            <a:ext cx="117121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object 8"/>
          <p:cNvSpPr/>
          <p:nvPr/>
        </p:nvSpPr>
        <p:spPr>
          <a:xfrm>
            <a:off x="1869292" y="737036"/>
            <a:ext cx="156484" cy="209260"/>
          </a:xfrm>
          <a:custGeom>
            <a:avLst/>
            <a:gdLst/>
            <a:ahLst/>
            <a:cxnLst/>
            <a:rect l="l" t="t" r="r" b="b"/>
            <a:pathLst>
              <a:path w="156484" h="209260">
                <a:moveTo>
                  <a:pt x="1935" y="1904"/>
                </a:moveTo>
                <a:lnTo>
                  <a:pt x="975" y="2865"/>
                </a:lnTo>
                <a:lnTo>
                  <a:pt x="975" y="4800"/>
                </a:lnTo>
                <a:lnTo>
                  <a:pt x="0" y="6705"/>
                </a:lnTo>
                <a:lnTo>
                  <a:pt x="0" y="17266"/>
                </a:lnTo>
                <a:lnTo>
                  <a:pt x="975" y="19187"/>
                </a:lnTo>
                <a:lnTo>
                  <a:pt x="975" y="21107"/>
                </a:lnTo>
                <a:lnTo>
                  <a:pt x="1935" y="22067"/>
                </a:lnTo>
                <a:lnTo>
                  <a:pt x="1935" y="23027"/>
                </a:lnTo>
                <a:lnTo>
                  <a:pt x="3840" y="23027"/>
                </a:lnTo>
                <a:lnTo>
                  <a:pt x="4815" y="23987"/>
                </a:lnTo>
                <a:lnTo>
                  <a:pt x="64328" y="23987"/>
                </a:lnTo>
                <a:lnTo>
                  <a:pt x="64328" y="206380"/>
                </a:lnTo>
                <a:lnTo>
                  <a:pt x="65288" y="206380"/>
                </a:lnTo>
                <a:lnTo>
                  <a:pt x="65288" y="207355"/>
                </a:lnTo>
                <a:lnTo>
                  <a:pt x="66248" y="208300"/>
                </a:lnTo>
                <a:lnTo>
                  <a:pt x="68168" y="208300"/>
                </a:lnTo>
                <a:lnTo>
                  <a:pt x="70088" y="209260"/>
                </a:lnTo>
                <a:lnTo>
                  <a:pt x="86410" y="209260"/>
                </a:lnTo>
                <a:lnTo>
                  <a:pt x="88331" y="208300"/>
                </a:lnTo>
                <a:lnTo>
                  <a:pt x="90251" y="208300"/>
                </a:lnTo>
                <a:lnTo>
                  <a:pt x="91211" y="207355"/>
                </a:lnTo>
                <a:lnTo>
                  <a:pt x="91211" y="206380"/>
                </a:lnTo>
                <a:lnTo>
                  <a:pt x="92171" y="206380"/>
                </a:lnTo>
                <a:lnTo>
                  <a:pt x="92171" y="23987"/>
                </a:lnTo>
                <a:lnTo>
                  <a:pt x="151683" y="23987"/>
                </a:lnTo>
                <a:lnTo>
                  <a:pt x="152643" y="23027"/>
                </a:lnTo>
                <a:lnTo>
                  <a:pt x="153603" y="22067"/>
                </a:lnTo>
                <a:lnTo>
                  <a:pt x="154564" y="22067"/>
                </a:lnTo>
                <a:lnTo>
                  <a:pt x="154564" y="21107"/>
                </a:lnTo>
                <a:lnTo>
                  <a:pt x="155524" y="20147"/>
                </a:lnTo>
                <a:lnTo>
                  <a:pt x="155524" y="19187"/>
                </a:lnTo>
                <a:lnTo>
                  <a:pt x="156484" y="17266"/>
                </a:lnTo>
                <a:lnTo>
                  <a:pt x="156484" y="6705"/>
                </a:lnTo>
                <a:lnTo>
                  <a:pt x="155524" y="4800"/>
                </a:lnTo>
                <a:lnTo>
                  <a:pt x="155524" y="3840"/>
                </a:lnTo>
                <a:lnTo>
                  <a:pt x="154564" y="2865"/>
                </a:lnTo>
                <a:lnTo>
                  <a:pt x="154564" y="1904"/>
                </a:lnTo>
                <a:lnTo>
                  <a:pt x="153603" y="960"/>
                </a:lnTo>
                <a:lnTo>
                  <a:pt x="152643" y="960"/>
                </a:lnTo>
                <a:lnTo>
                  <a:pt x="152643" y="0"/>
                </a:lnTo>
                <a:lnTo>
                  <a:pt x="3840" y="0"/>
                </a:lnTo>
                <a:lnTo>
                  <a:pt x="2880" y="960"/>
                </a:lnTo>
                <a:lnTo>
                  <a:pt x="1935" y="960"/>
                </a:lnTo>
                <a:lnTo>
                  <a:pt x="1935" y="19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" name="object 9"/>
          <p:cNvSpPr/>
          <p:nvPr/>
        </p:nvSpPr>
        <p:spPr>
          <a:xfrm>
            <a:off x="2031537" y="788868"/>
            <a:ext cx="85435" cy="157429"/>
          </a:xfrm>
          <a:custGeom>
            <a:avLst/>
            <a:gdLst/>
            <a:ahLst/>
            <a:cxnLst/>
            <a:rect l="l" t="t" r="r" b="b"/>
            <a:pathLst>
              <a:path w="85435" h="157429">
                <a:moveTo>
                  <a:pt x="26883" y="57607"/>
                </a:moveTo>
                <a:lnTo>
                  <a:pt x="30723" y="51831"/>
                </a:lnTo>
                <a:lnTo>
                  <a:pt x="34564" y="46085"/>
                </a:lnTo>
                <a:lnTo>
                  <a:pt x="37429" y="42230"/>
                </a:lnTo>
                <a:lnTo>
                  <a:pt x="40309" y="38389"/>
                </a:lnTo>
                <a:lnTo>
                  <a:pt x="43205" y="34549"/>
                </a:lnTo>
                <a:lnTo>
                  <a:pt x="46085" y="32644"/>
                </a:lnTo>
                <a:lnTo>
                  <a:pt x="48966" y="29763"/>
                </a:lnTo>
                <a:lnTo>
                  <a:pt x="51831" y="27843"/>
                </a:lnTo>
                <a:lnTo>
                  <a:pt x="54711" y="26883"/>
                </a:lnTo>
                <a:lnTo>
                  <a:pt x="56647" y="25923"/>
                </a:lnTo>
                <a:lnTo>
                  <a:pt x="69113" y="25923"/>
                </a:lnTo>
                <a:lnTo>
                  <a:pt x="71033" y="26883"/>
                </a:lnTo>
                <a:lnTo>
                  <a:pt x="71993" y="26883"/>
                </a:lnTo>
                <a:lnTo>
                  <a:pt x="73913" y="27843"/>
                </a:lnTo>
                <a:lnTo>
                  <a:pt x="75834" y="27843"/>
                </a:lnTo>
                <a:lnTo>
                  <a:pt x="76794" y="28803"/>
                </a:lnTo>
                <a:lnTo>
                  <a:pt x="77754" y="28803"/>
                </a:lnTo>
                <a:lnTo>
                  <a:pt x="79674" y="29763"/>
                </a:lnTo>
                <a:lnTo>
                  <a:pt x="82555" y="29763"/>
                </a:lnTo>
                <a:lnTo>
                  <a:pt x="83515" y="28803"/>
                </a:lnTo>
                <a:lnTo>
                  <a:pt x="84475" y="27843"/>
                </a:lnTo>
                <a:lnTo>
                  <a:pt x="84475" y="25923"/>
                </a:lnTo>
                <a:lnTo>
                  <a:pt x="85435" y="24963"/>
                </a:lnTo>
                <a:lnTo>
                  <a:pt x="85435" y="8641"/>
                </a:lnTo>
                <a:lnTo>
                  <a:pt x="84475" y="7680"/>
                </a:lnTo>
                <a:lnTo>
                  <a:pt x="84475" y="5760"/>
                </a:lnTo>
                <a:lnTo>
                  <a:pt x="83515" y="4800"/>
                </a:lnTo>
                <a:lnTo>
                  <a:pt x="82555" y="4800"/>
                </a:lnTo>
                <a:lnTo>
                  <a:pt x="82555" y="3840"/>
                </a:lnTo>
                <a:lnTo>
                  <a:pt x="81594" y="3840"/>
                </a:lnTo>
                <a:lnTo>
                  <a:pt x="79674" y="2880"/>
                </a:lnTo>
                <a:lnTo>
                  <a:pt x="77754" y="1920"/>
                </a:lnTo>
                <a:lnTo>
                  <a:pt x="74874" y="1920"/>
                </a:lnTo>
                <a:lnTo>
                  <a:pt x="72953" y="960"/>
                </a:lnTo>
                <a:lnTo>
                  <a:pt x="69113" y="960"/>
                </a:lnTo>
                <a:lnTo>
                  <a:pt x="67193" y="0"/>
                </a:lnTo>
                <a:lnTo>
                  <a:pt x="60472" y="0"/>
                </a:lnTo>
                <a:lnTo>
                  <a:pt x="57591" y="960"/>
                </a:lnTo>
                <a:lnTo>
                  <a:pt x="54711" y="1920"/>
                </a:lnTo>
                <a:lnTo>
                  <a:pt x="51831" y="2880"/>
                </a:lnTo>
                <a:lnTo>
                  <a:pt x="48966" y="3840"/>
                </a:lnTo>
                <a:lnTo>
                  <a:pt x="45125" y="5760"/>
                </a:lnTo>
                <a:lnTo>
                  <a:pt x="42245" y="8641"/>
                </a:lnTo>
                <a:lnTo>
                  <a:pt x="39364" y="11521"/>
                </a:lnTo>
                <a:lnTo>
                  <a:pt x="35524" y="14401"/>
                </a:lnTo>
                <a:lnTo>
                  <a:pt x="31683" y="18242"/>
                </a:lnTo>
                <a:lnTo>
                  <a:pt x="27843" y="23042"/>
                </a:lnTo>
                <a:lnTo>
                  <a:pt x="24003" y="28803"/>
                </a:lnTo>
                <a:lnTo>
                  <a:pt x="24003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54548"/>
                </a:lnTo>
                <a:lnTo>
                  <a:pt x="960" y="155524"/>
                </a:lnTo>
                <a:lnTo>
                  <a:pt x="1920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208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76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" name="object 10"/>
          <p:cNvSpPr/>
          <p:nvPr/>
        </p:nvSpPr>
        <p:spPr>
          <a:xfrm>
            <a:off x="2131374" y="788868"/>
            <a:ext cx="119039" cy="159364"/>
          </a:xfrm>
          <a:custGeom>
            <a:avLst/>
            <a:gdLst/>
            <a:ahLst/>
            <a:cxnLst/>
            <a:rect l="l" t="t" r="r" b="b"/>
            <a:pathLst>
              <a:path w="119039" h="159364">
                <a:moveTo>
                  <a:pt x="110398" y="19202"/>
                </a:moveTo>
                <a:lnTo>
                  <a:pt x="105597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8315" y="3840"/>
                </a:lnTo>
                <a:lnTo>
                  <a:pt x="86813" y="3468"/>
                </a:lnTo>
                <a:lnTo>
                  <a:pt x="75088" y="1063"/>
                </a:lnTo>
                <a:lnTo>
                  <a:pt x="61432" y="0"/>
                </a:lnTo>
                <a:lnTo>
                  <a:pt x="55671" y="0"/>
                </a:lnTo>
                <a:lnTo>
                  <a:pt x="50886" y="960"/>
                </a:lnTo>
                <a:lnTo>
                  <a:pt x="45110" y="1920"/>
                </a:lnTo>
                <a:lnTo>
                  <a:pt x="39349" y="2880"/>
                </a:lnTo>
                <a:lnTo>
                  <a:pt x="34549" y="3840"/>
                </a:lnTo>
                <a:lnTo>
                  <a:pt x="29763" y="5760"/>
                </a:lnTo>
                <a:lnTo>
                  <a:pt x="24963" y="7680"/>
                </a:lnTo>
                <a:lnTo>
                  <a:pt x="21122" y="9601"/>
                </a:lnTo>
                <a:lnTo>
                  <a:pt x="17282" y="11521"/>
                </a:lnTo>
                <a:lnTo>
                  <a:pt x="14401" y="13441"/>
                </a:lnTo>
                <a:lnTo>
                  <a:pt x="11521" y="14401"/>
                </a:lnTo>
                <a:lnTo>
                  <a:pt x="9601" y="16322"/>
                </a:lnTo>
                <a:lnTo>
                  <a:pt x="8641" y="17282"/>
                </a:lnTo>
                <a:lnTo>
                  <a:pt x="7680" y="19202"/>
                </a:lnTo>
                <a:lnTo>
                  <a:pt x="6720" y="20162"/>
                </a:lnTo>
                <a:lnTo>
                  <a:pt x="6720" y="31683"/>
                </a:lnTo>
                <a:lnTo>
                  <a:pt x="7680" y="32644"/>
                </a:lnTo>
                <a:lnTo>
                  <a:pt x="7680" y="34549"/>
                </a:lnTo>
                <a:lnTo>
                  <a:pt x="8641" y="35524"/>
                </a:lnTo>
                <a:lnTo>
                  <a:pt x="8641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7444"/>
                </a:lnTo>
                <a:lnTo>
                  <a:pt x="15361" y="36484"/>
                </a:lnTo>
                <a:lnTo>
                  <a:pt x="18242" y="34549"/>
                </a:lnTo>
                <a:lnTo>
                  <a:pt x="20162" y="33604"/>
                </a:lnTo>
                <a:lnTo>
                  <a:pt x="24003" y="31683"/>
                </a:lnTo>
                <a:lnTo>
                  <a:pt x="27828" y="29763"/>
                </a:lnTo>
                <a:lnTo>
                  <a:pt x="31668" y="27843"/>
                </a:lnTo>
                <a:lnTo>
                  <a:pt x="36484" y="25923"/>
                </a:lnTo>
                <a:lnTo>
                  <a:pt x="41285" y="24002"/>
                </a:lnTo>
                <a:lnTo>
                  <a:pt x="47045" y="23042"/>
                </a:lnTo>
                <a:lnTo>
                  <a:pt x="52791" y="22082"/>
                </a:lnTo>
                <a:lnTo>
                  <a:pt x="65272" y="22082"/>
                </a:lnTo>
                <a:lnTo>
                  <a:pt x="70073" y="23042"/>
                </a:lnTo>
                <a:lnTo>
                  <a:pt x="74874" y="24002"/>
                </a:lnTo>
                <a:lnTo>
                  <a:pt x="78714" y="25923"/>
                </a:lnTo>
                <a:lnTo>
                  <a:pt x="82555" y="27843"/>
                </a:lnTo>
                <a:lnTo>
                  <a:pt x="84475" y="30723"/>
                </a:lnTo>
                <a:lnTo>
                  <a:pt x="87355" y="33604"/>
                </a:lnTo>
                <a:lnTo>
                  <a:pt x="89275" y="37444"/>
                </a:lnTo>
                <a:lnTo>
                  <a:pt x="90236" y="41269"/>
                </a:lnTo>
                <a:lnTo>
                  <a:pt x="92156" y="46085"/>
                </a:lnTo>
                <a:lnTo>
                  <a:pt x="92156" y="67193"/>
                </a:lnTo>
                <a:lnTo>
                  <a:pt x="71993" y="67193"/>
                </a:lnTo>
                <a:lnTo>
                  <a:pt x="67134" y="67322"/>
                </a:lnTo>
                <a:lnTo>
                  <a:pt x="54092" y="68741"/>
                </a:lnTo>
                <a:lnTo>
                  <a:pt x="42230" y="71033"/>
                </a:lnTo>
                <a:lnTo>
                  <a:pt x="32644" y="72953"/>
                </a:lnTo>
                <a:lnTo>
                  <a:pt x="24963" y="75834"/>
                </a:lnTo>
                <a:lnTo>
                  <a:pt x="19202" y="79674"/>
                </a:lnTo>
                <a:lnTo>
                  <a:pt x="12481" y="83515"/>
                </a:lnTo>
                <a:lnTo>
                  <a:pt x="7680" y="88315"/>
                </a:lnTo>
                <a:lnTo>
                  <a:pt x="4800" y="94076"/>
                </a:lnTo>
                <a:lnTo>
                  <a:pt x="96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2880" y="134401"/>
                </a:lnTo>
                <a:lnTo>
                  <a:pt x="5760" y="140147"/>
                </a:lnTo>
                <a:lnTo>
                  <a:pt x="8641" y="144962"/>
                </a:lnTo>
                <a:lnTo>
                  <a:pt x="13441" y="147843"/>
                </a:lnTo>
                <a:lnTo>
                  <a:pt x="18242" y="152643"/>
                </a:lnTo>
                <a:lnTo>
                  <a:pt x="23042" y="154548"/>
                </a:lnTo>
                <a:lnTo>
                  <a:pt x="28803" y="156469"/>
                </a:lnTo>
                <a:lnTo>
                  <a:pt x="35509" y="159364"/>
                </a:lnTo>
                <a:lnTo>
                  <a:pt x="28803" y="127680"/>
                </a:lnTo>
                <a:lnTo>
                  <a:pt x="26883" y="121919"/>
                </a:lnTo>
                <a:lnTo>
                  <a:pt x="26883" y="110398"/>
                </a:lnTo>
                <a:lnTo>
                  <a:pt x="27828" y="105597"/>
                </a:lnTo>
                <a:lnTo>
                  <a:pt x="29763" y="102717"/>
                </a:lnTo>
                <a:lnTo>
                  <a:pt x="30723" y="98877"/>
                </a:lnTo>
                <a:lnTo>
                  <a:pt x="33604" y="95996"/>
                </a:lnTo>
                <a:lnTo>
                  <a:pt x="37444" y="94076"/>
                </a:lnTo>
                <a:lnTo>
                  <a:pt x="40325" y="91196"/>
                </a:lnTo>
                <a:lnTo>
                  <a:pt x="45110" y="90236"/>
                </a:lnTo>
                <a:lnTo>
                  <a:pt x="50886" y="88315"/>
                </a:lnTo>
                <a:lnTo>
                  <a:pt x="55671" y="87355"/>
                </a:lnTo>
                <a:lnTo>
                  <a:pt x="62392" y="86395"/>
                </a:lnTo>
                <a:lnTo>
                  <a:pt x="92156" y="86395"/>
                </a:lnTo>
                <a:lnTo>
                  <a:pt x="92156" y="117119"/>
                </a:lnTo>
                <a:lnTo>
                  <a:pt x="85435" y="124800"/>
                </a:lnTo>
                <a:lnTo>
                  <a:pt x="79674" y="130561"/>
                </a:lnTo>
                <a:lnTo>
                  <a:pt x="73913" y="133441"/>
                </a:lnTo>
                <a:lnTo>
                  <a:pt x="67193" y="137281"/>
                </a:lnTo>
                <a:lnTo>
                  <a:pt x="61432" y="139186"/>
                </a:lnTo>
                <a:lnTo>
                  <a:pt x="62860" y="158844"/>
                </a:lnTo>
                <a:lnTo>
                  <a:pt x="74874" y="154548"/>
                </a:lnTo>
                <a:lnTo>
                  <a:pt x="75976" y="153980"/>
                </a:lnTo>
                <a:lnTo>
                  <a:pt x="86297" y="147074"/>
                </a:lnTo>
                <a:lnTo>
                  <a:pt x="95996" y="138242"/>
                </a:lnTo>
                <a:lnTo>
                  <a:pt x="95996" y="154548"/>
                </a:lnTo>
                <a:lnTo>
                  <a:pt x="96956" y="155524"/>
                </a:lnTo>
                <a:lnTo>
                  <a:pt x="97917" y="156469"/>
                </a:lnTo>
                <a:lnTo>
                  <a:pt x="98877" y="157429"/>
                </a:lnTo>
                <a:lnTo>
                  <a:pt x="116159" y="157429"/>
                </a:lnTo>
                <a:lnTo>
                  <a:pt x="117119" y="156469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039" y="46085"/>
                </a:lnTo>
                <a:lnTo>
                  <a:pt x="118079" y="38389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0398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" name="object 11"/>
          <p:cNvSpPr/>
          <p:nvPr/>
        </p:nvSpPr>
        <p:spPr>
          <a:xfrm>
            <a:off x="2160178" y="916548"/>
            <a:ext cx="34056" cy="32628"/>
          </a:xfrm>
          <a:custGeom>
            <a:avLst/>
            <a:gdLst/>
            <a:ahLst/>
            <a:cxnLst/>
            <a:rect l="l" t="t" r="r" b="b"/>
            <a:pathLst>
              <a:path w="34056" h="32628">
                <a:moveTo>
                  <a:pt x="24947" y="11506"/>
                </a:moveTo>
                <a:lnTo>
                  <a:pt x="16306" y="11506"/>
                </a:lnTo>
                <a:lnTo>
                  <a:pt x="9585" y="9601"/>
                </a:lnTo>
                <a:lnTo>
                  <a:pt x="4800" y="4785"/>
                </a:lnTo>
                <a:lnTo>
                  <a:pt x="0" y="0"/>
                </a:lnTo>
                <a:lnTo>
                  <a:pt x="6705" y="31683"/>
                </a:lnTo>
                <a:lnTo>
                  <a:pt x="13426" y="32628"/>
                </a:lnTo>
                <a:lnTo>
                  <a:pt x="21329" y="32628"/>
                </a:lnTo>
                <a:lnTo>
                  <a:pt x="34056" y="31163"/>
                </a:lnTo>
                <a:lnTo>
                  <a:pt x="32628" y="11506"/>
                </a:lnTo>
                <a:lnTo>
                  <a:pt x="24947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" name="object 12"/>
          <p:cNvSpPr/>
          <p:nvPr/>
        </p:nvSpPr>
        <p:spPr>
          <a:xfrm>
            <a:off x="2290724" y="721674"/>
            <a:ext cx="133441" cy="227502"/>
          </a:xfrm>
          <a:custGeom>
            <a:avLst/>
            <a:gdLst/>
            <a:ahLst/>
            <a:cxnLst/>
            <a:rect l="l" t="t" r="r" b="b"/>
            <a:pathLst>
              <a:path w="133441" h="227502">
                <a:moveTo>
                  <a:pt x="45163" y="226200"/>
                </a:moveTo>
                <a:lnTo>
                  <a:pt x="58567" y="227502"/>
                </a:lnTo>
                <a:lnTo>
                  <a:pt x="61181" y="227432"/>
                </a:lnTo>
                <a:lnTo>
                  <a:pt x="73959" y="225090"/>
                </a:lnTo>
                <a:lnTo>
                  <a:pt x="85435" y="219837"/>
                </a:lnTo>
                <a:lnTo>
                  <a:pt x="89856" y="217238"/>
                </a:lnTo>
                <a:lnTo>
                  <a:pt x="99850" y="210005"/>
                </a:lnTo>
                <a:lnTo>
                  <a:pt x="109438" y="200634"/>
                </a:lnTo>
                <a:lnTo>
                  <a:pt x="109438" y="220781"/>
                </a:lnTo>
                <a:lnTo>
                  <a:pt x="110398" y="221742"/>
                </a:lnTo>
                <a:lnTo>
                  <a:pt x="110398" y="222717"/>
                </a:lnTo>
                <a:lnTo>
                  <a:pt x="111358" y="223662"/>
                </a:lnTo>
                <a:lnTo>
                  <a:pt x="112318" y="223662"/>
                </a:lnTo>
                <a:lnTo>
                  <a:pt x="113278" y="224622"/>
                </a:lnTo>
                <a:lnTo>
                  <a:pt x="129600" y="224622"/>
                </a:lnTo>
                <a:lnTo>
                  <a:pt x="130561" y="223662"/>
                </a:lnTo>
                <a:lnTo>
                  <a:pt x="131521" y="223662"/>
                </a:lnTo>
                <a:lnTo>
                  <a:pt x="132481" y="222717"/>
                </a:lnTo>
                <a:lnTo>
                  <a:pt x="133441" y="221742"/>
                </a:lnTo>
                <a:lnTo>
                  <a:pt x="133441" y="3825"/>
                </a:lnTo>
                <a:lnTo>
                  <a:pt x="132481" y="2880"/>
                </a:lnTo>
                <a:lnTo>
                  <a:pt x="132481" y="1920"/>
                </a:lnTo>
                <a:lnTo>
                  <a:pt x="130561" y="1920"/>
                </a:lnTo>
                <a:lnTo>
                  <a:pt x="129600" y="960"/>
                </a:lnTo>
                <a:lnTo>
                  <a:pt x="126720" y="960"/>
                </a:lnTo>
                <a:lnTo>
                  <a:pt x="124800" y="0"/>
                </a:lnTo>
                <a:lnTo>
                  <a:pt x="115199" y="0"/>
                </a:lnTo>
                <a:lnTo>
                  <a:pt x="113278" y="960"/>
                </a:lnTo>
                <a:lnTo>
                  <a:pt x="110398" y="960"/>
                </a:lnTo>
                <a:lnTo>
                  <a:pt x="109438" y="1920"/>
                </a:lnTo>
                <a:lnTo>
                  <a:pt x="108478" y="1920"/>
                </a:lnTo>
                <a:lnTo>
                  <a:pt x="107518" y="2880"/>
                </a:lnTo>
                <a:lnTo>
                  <a:pt x="106558" y="2880"/>
                </a:lnTo>
                <a:lnTo>
                  <a:pt x="106558" y="89275"/>
                </a:lnTo>
                <a:lnTo>
                  <a:pt x="105574" y="88305"/>
                </a:lnTo>
                <a:lnTo>
                  <a:pt x="95473" y="79635"/>
                </a:lnTo>
                <a:lnTo>
                  <a:pt x="85435" y="72953"/>
                </a:lnTo>
                <a:lnTo>
                  <a:pt x="78714" y="69113"/>
                </a:lnTo>
                <a:lnTo>
                  <a:pt x="71033" y="67193"/>
                </a:lnTo>
                <a:lnTo>
                  <a:pt x="62407" y="67193"/>
                </a:lnTo>
                <a:lnTo>
                  <a:pt x="46782" y="69036"/>
                </a:lnTo>
                <a:lnTo>
                  <a:pt x="35524" y="73914"/>
                </a:lnTo>
                <a:lnTo>
                  <a:pt x="26883" y="77754"/>
                </a:lnTo>
                <a:lnTo>
                  <a:pt x="21122" y="82555"/>
                </a:lnTo>
                <a:lnTo>
                  <a:pt x="15361" y="89275"/>
                </a:lnTo>
                <a:lnTo>
                  <a:pt x="7895" y="102866"/>
                </a:lnTo>
                <a:lnTo>
                  <a:pt x="3840" y="115183"/>
                </a:lnTo>
                <a:lnTo>
                  <a:pt x="2031" y="123237"/>
                </a:lnTo>
                <a:lnTo>
                  <a:pt x="456" y="135860"/>
                </a:lnTo>
                <a:lnTo>
                  <a:pt x="0" y="148788"/>
                </a:lnTo>
                <a:lnTo>
                  <a:pt x="90" y="154732"/>
                </a:lnTo>
                <a:lnTo>
                  <a:pt x="997" y="167523"/>
                </a:lnTo>
                <a:lnTo>
                  <a:pt x="2880" y="179511"/>
                </a:lnTo>
                <a:lnTo>
                  <a:pt x="7424" y="193480"/>
                </a:lnTo>
                <a:lnTo>
                  <a:pt x="13441" y="204475"/>
                </a:lnTo>
                <a:lnTo>
                  <a:pt x="18242" y="211180"/>
                </a:lnTo>
                <a:lnTo>
                  <a:pt x="24002" y="216941"/>
                </a:lnTo>
                <a:lnTo>
                  <a:pt x="26883" y="153588"/>
                </a:lnTo>
                <a:lnTo>
                  <a:pt x="26883" y="139186"/>
                </a:lnTo>
                <a:lnTo>
                  <a:pt x="27843" y="132466"/>
                </a:lnTo>
                <a:lnTo>
                  <a:pt x="28803" y="125745"/>
                </a:lnTo>
                <a:lnTo>
                  <a:pt x="30723" y="119024"/>
                </a:lnTo>
                <a:lnTo>
                  <a:pt x="32644" y="113278"/>
                </a:lnTo>
                <a:lnTo>
                  <a:pt x="35524" y="108463"/>
                </a:lnTo>
                <a:lnTo>
                  <a:pt x="38404" y="102717"/>
                </a:lnTo>
                <a:lnTo>
                  <a:pt x="42245" y="98877"/>
                </a:lnTo>
                <a:lnTo>
                  <a:pt x="47045" y="95036"/>
                </a:lnTo>
                <a:lnTo>
                  <a:pt x="51846" y="92156"/>
                </a:lnTo>
                <a:lnTo>
                  <a:pt x="57607" y="90236"/>
                </a:lnTo>
                <a:lnTo>
                  <a:pt x="71993" y="90236"/>
                </a:lnTo>
                <a:lnTo>
                  <a:pt x="78714" y="93116"/>
                </a:lnTo>
                <a:lnTo>
                  <a:pt x="85435" y="97917"/>
                </a:lnTo>
                <a:lnTo>
                  <a:pt x="88104" y="99888"/>
                </a:lnTo>
                <a:lnTo>
                  <a:pt x="97402" y="107888"/>
                </a:lnTo>
                <a:lnTo>
                  <a:pt x="106558" y="118079"/>
                </a:lnTo>
                <a:lnTo>
                  <a:pt x="106558" y="175671"/>
                </a:lnTo>
                <a:lnTo>
                  <a:pt x="102717" y="181432"/>
                </a:lnTo>
                <a:lnTo>
                  <a:pt x="97917" y="186232"/>
                </a:lnTo>
                <a:lnTo>
                  <a:pt x="95036" y="189113"/>
                </a:lnTo>
                <a:lnTo>
                  <a:pt x="90236" y="192953"/>
                </a:lnTo>
                <a:lnTo>
                  <a:pt x="87370" y="195834"/>
                </a:lnTo>
                <a:lnTo>
                  <a:pt x="83530" y="197754"/>
                </a:lnTo>
                <a:lnTo>
                  <a:pt x="80650" y="200634"/>
                </a:lnTo>
                <a:lnTo>
                  <a:pt x="76809" y="201594"/>
                </a:lnTo>
                <a:lnTo>
                  <a:pt x="73929" y="202554"/>
                </a:lnTo>
                <a:lnTo>
                  <a:pt x="70088" y="203499"/>
                </a:lnTo>
                <a:lnTo>
                  <a:pt x="67208" y="204475"/>
                </a:lnTo>
                <a:lnTo>
                  <a:pt x="56647" y="204475"/>
                </a:lnTo>
                <a:lnTo>
                  <a:pt x="50886" y="202554"/>
                </a:lnTo>
                <a:lnTo>
                  <a:pt x="46085" y="199659"/>
                </a:lnTo>
                <a:lnTo>
                  <a:pt x="41285" y="195834"/>
                </a:lnTo>
                <a:lnTo>
                  <a:pt x="37444" y="191993"/>
                </a:lnTo>
                <a:lnTo>
                  <a:pt x="34564" y="186232"/>
                </a:lnTo>
                <a:lnTo>
                  <a:pt x="31683" y="181432"/>
                </a:lnTo>
                <a:lnTo>
                  <a:pt x="29763" y="174711"/>
                </a:lnTo>
                <a:lnTo>
                  <a:pt x="31683" y="220781"/>
                </a:lnTo>
                <a:lnTo>
                  <a:pt x="33626" y="221923"/>
                </a:lnTo>
                <a:lnTo>
                  <a:pt x="45163" y="2262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" name="object 13"/>
          <p:cNvSpPr/>
          <p:nvPr/>
        </p:nvSpPr>
        <p:spPr>
          <a:xfrm>
            <a:off x="2314727" y="875263"/>
            <a:ext cx="7680" cy="67193"/>
          </a:xfrm>
          <a:custGeom>
            <a:avLst/>
            <a:gdLst/>
            <a:ahLst/>
            <a:cxnLst/>
            <a:rect l="l" t="t" r="r" b="b"/>
            <a:pathLst>
              <a:path w="7680" h="67193">
                <a:moveTo>
                  <a:pt x="7680" y="67193"/>
                </a:moveTo>
                <a:lnTo>
                  <a:pt x="5760" y="21122"/>
                </a:lnTo>
                <a:lnTo>
                  <a:pt x="4800" y="14401"/>
                </a:lnTo>
                <a:lnTo>
                  <a:pt x="3840" y="6720"/>
                </a:lnTo>
                <a:lnTo>
                  <a:pt x="2880" y="0"/>
                </a:lnTo>
                <a:lnTo>
                  <a:pt x="0" y="63352"/>
                </a:lnTo>
                <a:lnTo>
                  <a:pt x="7680" y="67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" name="object 14"/>
          <p:cNvSpPr/>
          <p:nvPr/>
        </p:nvSpPr>
        <p:spPr>
          <a:xfrm>
            <a:off x="2470236" y="731276"/>
            <a:ext cx="32644" cy="32628"/>
          </a:xfrm>
          <a:custGeom>
            <a:avLst/>
            <a:gdLst/>
            <a:ahLst/>
            <a:cxnLst/>
            <a:rect l="l" t="t" r="r" b="b"/>
            <a:pathLst>
              <a:path w="32644" h="32628">
                <a:moveTo>
                  <a:pt x="32644" y="16306"/>
                </a:moveTo>
                <a:lnTo>
                  <a:pt x="32644" y="10561"/>
                </a:lnTo>
                <a:lnTo>
                  <a:pt x="31683" y="5760"/>
                </a:lnTo>
                <a:lnTo>
                  <a:pt x="29763" y="3840"/>
                </a:lnTo>
                <a:lnTo>
                  <a:pt x="26883" y="1904"/>
                </a:lnTo>
                <a:lnTo>
                  <a:pt x="23042" y="0"/>
                </a:lnTo>
                <a:lnTo>
                  <a:pt x="10561" y="0"/>
                </a:lnTo>
                <a:lnTo>
                  <a:pt x="5775" y="1904"/>
                </a:lnTo>
                <a:lnTo>
                  <a:pt x="384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27"/>
                </a:lnTo>
                <a:lnTo>
                  <a:pt x="960" y="26868"/>
                </a:lnTo>
                <a:lnTo>
                  <a:pt x="2895" y="28788"/>
                </a:lnTo>
                <a:lnTo>
                  <a:pt x="5775" y="31668"/>
                </a:lnTo>
                <a:lnTo>
                  <a:pt x="10561" y="32628"/>
                </a:lnTo>
                <a:lnTo>
                  <a:pt x="23042" y="32628"/>
                </a:lnTo>
                <a:lnTo>
                  <a:pt x="26883" y="31668"/>
                </a:lnTo>
                <a:lnTo>
                  <a:pt x="29763" y="28788"/>
                </a:lnTo>
                <a:lnTo>
                  <a:pt x="31683" y="26868"/>
                </a:lnTo>
                <a:lnTo>
                  <a:pt x="32644" y="22067"/>
                </a:lnTo>
                <a:lnTo>
                  <a:pt x="32644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" name="object 15"/>
          <p:cNvSpPr/>
          <p:nvPr/>
        </p:nvSpPr>
        <p:spPr>
          <a:xfrm>
            <a:off x="2473131" y="791748"/>
            <a:ext cx="26868" cy="154548"/>
          </a:xfrm>
          <a:custGeom>
            <a:avLst/>
            <a:gdLst/>
            <a:ahLst/>
            <a:cxnLst/>
            <a:rect l="l" t="t" r="r" b="b"/>
            <a:pathLst>
              <a:path w="26868" h="154548">
                <a:moveTo>
                  <a:pt x="26868" y="3840"/>
                </a:moveTo>
                <a:lnTo>
                  <a:pt x="25908" y="2880"/>
                </a:lnTo>
                <a:lnTo>
                  <a:pt x="25908" y="1920"/>
                </a:lnTo>
                <a:lnTo>
                  <a:pt x="24947" y="960"/>
                </a:lnTo>
                <a:lnTo>
                  <a:pt x="23027" y="960"/>
                </a:lnTo>
                <a:lnTo>
                  <a:pt x="22067" y="0"/>
                </a:lnTo>
                <a:lnTo>
                  <a:pt x="5745" y="0"/>
                </a:lnTo>
                <a:lnTo>
                  <a:pt x="3825" y="960"/>
                </a:lnTo>
                <a:lnTo>
                  <a:pt x="2880" y="960"/>
                </a:lnTo>
                <a:lnTo>
                  <a:pt x="1905" y="1920"/>
                </a:lnTo>
                <a:lnTo>
                  <a:pt x="944" y="1920"/>
                </a:lnTo>
                <a:lnTo>
                  <a:pt x="944" y="2880"/>
                </a:lnTo>
                <a:lnTo>
                  <a:pt x="0" y="3840"/>
                </a:lnTo>
                <a:lnTo>
                  <a:pt x="0" y="151668"/>
                </a:lnTo>
                <a:lnTo>
                  <a:pt x="944" y="152643"/>
                </a:lnTo>
                <a:lnTo>
                  <a:pt x="1905" y="153588"/>
                </a:lnTo>
                <a:lnTo>
                  <a:pt x="2880" y="153588"/>
                </a:lnTo>
                <a:lnTo>
                  <a:pt x="3825" y="154548"/>
                </a:lnTo>
                <a:lnTo>
                  <a:pt x="22067" y="154548"/>
                </a:lnTo>
                <a:lnTo>
                  <a:pt x="23027" y="153588"/>
                </a:lnTo>
                <a:lnTo>
                  <a:pt x="24947" y="153588"/>
                </a:lnTo>
                <a:lnTo>
                  <a:pt x="25908" y="152643"/>
                </a:lnTo>
                <a:lnTo>
                  <a:pt x="26868" y="151668"/>
                </a:lnTo>
                <a:lnTo>
                  <a:pt x="26868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" name="object 16"/>
          <p:cNvSpPr/>
          <p:nvPr/>
        </p:nvSpPr>
        <p:spPr>
          <a:xfrm>
            <a:off x="2529763" y="752398"/>
            <a:ext cx="95036" cy="195833"/>
          </a:xfrm>
          <a:custGeom>
            <a:avLst/>
            <a:gdLst/>
            <a:ahLst/>
            <a:cxnLst/>
            <a:rect l="l" t="t" r="r" b="b"/>
            <a:pathLst>
              <a:path w="95036" h="195833">
                <a:moveTo>
                  <a:pt x="91196" y="40309"/>
                </a:moveTo>
                <a:lnTo>
                  <a:pt x="52791" y="40309"/>
                </a:lnTo>
                <a:lnTo>
                  <a:pt x="52791" y="4785"/>
                </a:lnTo>
                <a:lnTo>
                  <a:pt x="51831" y="3825"/>
                </a:lnTo>
                <a:lnTo>
                  <a:pt x="51831" y="2865"/>
                </a:lnTo>
                <a:lnTo>
                  <a:pt x="50871" y="1904"/>
                </a:lnTo>
                <a:lnTo>
                  <a:pt x="49911" y="1904"/>
                </a:lnTo>
                <a:lnTo>
                  <a:pt x="48950" y="944"/>
                </a:lnTo>
                <a:lnTo>
                  <a:pt x="46070" y="944"/>
                </a:lnTo>
                <a:lnTo>
                  <a:pt x="44165" y="0"/>
                </a:lnTo>
                <a:lnTo>
                  <a:pt x="34564" y="0"/>
                </a:lnTo>
                <a:lnTo>
                  <a:pt x="32628" y="944"/>
                </a:lnTo>
                <a:lnTo>
                  <a:pt x="29763" y="944"/>
                </a:lnTo>
                <a:lnTo>
                  <a:pt x="28788" y="1904"/>
                </a:lnTo>
                <a:lnTo>
                  <a:pt x="27828" y="1904"/>
                </a:lnTo>
                <a:lnTo>
                  <a:pt x="26883" y="2865"/>
                </a:lnTo>
                <a:lnTo>
                  <a:pt x="26883" y="3825"/>
                </a:lnTo>
                <a:lnTo>
                  <a:pt x="25923" y="3825"/>
                </a:lnTo>
                <a:lnTo>
                  <a:pt x="25923" y="40309"/>
                </a:lnTo>
                <a:lnTo>
                  <a:pt x="2880" y="40309"/>
                </a:lnTo>
                <a:lnTo>
                  <a:pt x="2880" y="41269"/>
                </a:lnTo>
                <a:lnTo>
                  <a:pt x="1920" y="41269"/>
                </a:lnTo>
                <a:lnTo>
                  <a:pt x="1920" y="42230"/>
                </a:lnTo>
                <a:lnTo>
                  <a:pt x="960" y="43190"/>
                </a:lnTo>
                <a:lnTo>
                  <a:pt x="960" y="46070"/>
                </a:lnTo>
                <a:lnTo>
                  <a:pt x="0" y="47030"/>
                </a:lnTo>
                <a:lnTo>
                  <a:pt x="0" y="54711"/>
                </a:lnTo>
                <a:lnTo>
                  <a:pt x="960" y="57591"/>
                </a:lnTo>
                <a:lnTo>
                  <a:pt x="1920" y="59512"/>
                </a:lnTo>
                <a:lnTo>
                  <a:pt x="2880" y="61432"/>
                </a:lnTo>
                <a:lnTo>
                  <a:pt x="3840" y="62392"/>
                </a:lnTo>
                <a:lnTo>
                  <a:pt x="25923" y="62392"/>
                </a:lnTo>
                <a:lnTo>
                  <a:pt x="25923" y="155508"/>
                </a:lnTo>
                <a:lnTo>
                  <a:pt x="26883" y="162229"/>
                </a:lnTo>
                <a:lnTo>
                  <a:pt x="27828" y="168935"/>
                </a:lnTo>
                <a:lnTo>
                  <a:pt x="29763" y="174711"/>
                </a:lnTo>
                <a:lnTo>
                  <a:pt x="32628" y="180456"/>
                </a:lnTo>
                <a:lnTo>
                  <a:pt x="35509" y="184312"/>
                </a:lnTo>
                <a:lnTo>
                  <a:pt x="39349" y="188153"/>
                </a:lnTo>
                <a:lnTo>
                  <a:pt x="44165" y="191018"/>
                </a:lnTo>
                <a:lnTo>
                  <a:pt x="48950" y="192938"/>
                </a:lnTo>
                <a:lnTo>
                  <a:pt x="54711" y="194858"/>
                </a:lnTo>
                <a:lnTo>
                  <a:pt x="61432" y="195833"/>
                </a:lnTo>
                <a:lnTo>
                  <a:pt x="75834" y="195833"/>
                </a:lnTo>
                <a:lnTo>
                  <a:pt x="78714" y="194858"/>
                </a:lnTo>
                <a:lnTo>
                  <a:pt x="80634" y="194858"/>
                </a:lnTo>
                <a:lnTo>
                  <a:pt x="82555" y="193898"/>
                </a:lnTo>
                <a:lnTo>
                  <a:pt x="85435" y="193898"/>
                </a:lnTo>
                <a:lnTo>
                  <a:pt x="87355" y="192938"/>
                </a:lnTo>
                <a:lnTo>
                  <a:pt x="89275" y="192938"/>
                </a:lnTo>
                <a:lnTo>
                  <a:pt x="90236" y="191993"/>
                </a:lnTo>
                <a:lnTo>
                  <a:pt x="92156" y="191018"/>
                </a:lnTo>
                <a:lnTo>
                  <a:pt x="93116" y="190058"/>
                </a:lnTo>
                <a:lnTo>
                  <a:pt x="94076" y="189113"/>
                </a:lnTo>
                <a:lnTo>
                  <a:pt x="94076" y="188153"/>
                </a:lnTo>
                <a:lnTo>
                  <a:pt x="95036" y="186217"/>
                </a:lnTo>
                <a:lnTo>
                  <a:pt x="95036" y="172775"/>
                </a:lnTo>
                <a:lnTo>
                  <a:pt x="94076" y="171830"/>
                </a:lnTo>
                <a:lnTo>
                  <a:pt x="94076" y="169910"/>
                </a:lnTo>
                <a:lnTo>
                  <a:pt x="93116" y="169910"/>
                </a:lnTo>
                <a:lnTo>
                  <a:pt x="93116" y="168935"/>
                </a:lnTo>
                <a:lnTo>
                  <a:pt x="89275" y="168935"/>
                </a:lnTo>
                <a:lnTo>
                  <a:pt x="88315" y="169910"/>
                </a:lnTo>
                <a:lnTo>
                  <a:pt x="87355" y="169910"/>
                </a:lnTo>
                <a:lnTo>
                  <a:pt x="86395" y="170870"/>
                </a:lnTo>
                <a:lnTo>
                  <a:pt x="84475" y="170870"/>
                </a:lnTo>
                <a:lnTo>
                  <a:pt x="83515" y="171830"/>
                </a:lnTo>
                <a:lnTo>
                  <a:pt x="81594" y="171830"/>
                </a:lnTo>
                <a:lnTo>
                  <a:pt x="79674" y="172775"/>
                </a:lnTo>
                <a:lnTo>
                  <a:pt x="77754" y="172775"/>
                </a:lnTo>
                <a:lnTo>
                  <a:pt x="75834" y="173751"/>
                </a:lnTo>
                <a:lnTo>
                  <a:pt x="65272" y="173751"/>
                </a:lnTo>
                <a:lnTo>
                  <a:pt x="59512" y="170870"/>
                </a:lnTo>
                <a:lnTo>
                  <a:pt x="56631" y="166070"/>
                </a:lnTo>
                <a:lnTo>
                  <a:pt x="53751" y="160309"/>
                </a:lnTo>
                <a:lnTo>
                  <a:pt x="52791" y="152628"/>
                </a:lnTo>
                <a:lnTo>
                  <a:pt x="52791" y="62392"/>
                </a:lnTo>
                <a:lnTo>
                  <a:pt x="91196" y="62392"/>
                </a:lnTo>
                <a:lnTo>
                  <a:pt x="93116" y="61432"/>
                </a:lnTo>
                <a:lnTo>
                  <a:pt x="94076" y="59512"/>
                </a:lnTo>
                <a:lnTo>
                  <a:pt x="95036" y="57591"/>
                </a:lnTo>
                <a:lnTo>
                  <a:pt x="95036" y="44150"/>
                </a:lnTo>
                <a:lnTo>
                  <a:pt x="94076" y="43190"/>
                </a:lnTo>
                <a:lnTo>
                  <a:pt x="94076" y="42230"/>
                </a:lnTo>
                <a:lnTo>
                  <a:pt x="93116" y="41269"/>
                </a:lnTo>
                <a:lnTo>
                  <a:pt x="92156" y="40309"/>
                </a:lnTo>
                <a:lnTo>
                  <a:pt x="91196" y="40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/>
          <p:nvPr/>
        </p:nvSpPr>
        <p:spPr>
          <a:xfrm>
            <a:off x="2657444" y="731276"/>
            <a:ext cx="32628" cy="32628"/>
          </a:xfrm>
          <a:custGeom>
            <a:avLst/>
            <a:gdLst/>
            <a:ahLst/>
            <a:cxnLst/>
            <a:rect l="l" t="t" r="r" b="b"/>
            <a:pathLst>
              <a:path w="32628" h="32628">
                <a:moveTo>
                  <a:pt x="32628" y="16306"/>
                </a:moveTo>
                <a:lnTo>
                  <a:pt x="32628" y="10561"/>
                </a:lnTo>
                <a:lnTo>
                  <a:pt x="31668" y="5760"/>
                </a:lnTo>
                <a:lnTo>
                  <a:pt x="28788" y="3840"/>
                </a:lnTo>
                <a:lnTo>
                  <a:pt x="26868" y="1904"/>
                </a:lnTo>
                <a:lnTo>
                  <a:pt x="23027" y="0"/>
                </a:lnTo>
                <a:lnTo>
                  <a:pt x="9585" y="0"/>
                </a:lnTo>
                <a:lnTo>
                  <a:pt x="5745" y="1904"/>
                </a:lnTo>
                <a:lnTo>
                  <a:pt x="384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27"/>
                </a:lnTo>
                <a:lnTo>
                  <a:pt x="960" y="26868"/>
                </a:lnTo>
                <a:lnTo>
                  <a:pt x="2865" y="28788"/>
                </a:lnTo>
                <a:lnTo>
                  <a:pt x="5745" y="31668"/>
                </a:lnTo>
                <a:lnTo>
                  <a:pt x="9585" y="32628"/>
                </a:lnTo>
                <a:lnTo>
                  <a:pt x="23027" y="32628"/>
                </a:lnTo>
                <a:lnTo>
                  <a:pt x="26868" y="31668"/>
                </a:lnTo>
                <a:lnTo>
                  <a:pt x="28788" y="28788"/>
                </a:lnTo>
                <a:lnTo>
                  <a:pt x="31668" y="26868"/>
                </a:lnTo>
                <a:lnTo>
                  <a:pt x="32628" y="22067"/>
                </a:lnTo>
                <a:lnTo>
                  <a:pt x="32628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/>
          <p:nvPr/>
        </p:nvSpPr>
        <p:spPr>
          <a:xfrm>
            <a:off x="2660309" y="791748"/>
            <a:ext cx="26883" cy="154548"/>
          </a:xfrm>
          <a:custGeom>
            <a:avLst/>
            <a:gdLst/>
            <a:ahLst/>
            <a:cxnLst/>
            <a:rect l="l" t="t" r="r" b="b"/>
            <a:pathLst>
              <a:path w="26883" h="154548">
                <a:moveTo>
                  <a:pt x="26883" y="3840"/>
                </a:moveTo>
                <a:lnTo>
                  <a:pt x="2592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2082" y="0"/>
                </a:lnTo>
                <a:lnTo>
                  <a:pt x="4815" y="0"/>
                </a:lnTo>
                <a:lnTo>
                  <a:pt x="3840" y="960"/>
                </a:lnTo>
                <a:lnTo>
                  <a:pt x="2880" y="960"/>
                </a:lnTo>
                <a:lnTo>
                  <a:pt x="1935" y="1920"/>
                </a:lnTo>
                <a:lnTo>
                  <a:pt x="975" y="1920"/>
                </a:lnTo>
                <a:lnTo>
                  <a:pt x="975" y="2880"/>
                </a:lnTo>
                <a:lnTo>
                  <a:pt x="0" y="3840"/>
                </a:lnTo>
                <a:lnTo>
                  <a:pt x="0" y="151668"/>
                </a:lnTo>
                <a:lnTo>
                  <a:pt x="975" y="152643"/>
                </a:lnTo>
                <a:lnTo>
                  <a:pt x="1935" y="153588"/>
                </a:lnTo>
                <a:lnTo>
                  <a:pt x="2880" y="153588"/>
                </a:lnTo>
                <a:lnTo>
                  <a:pt x="3840" y="154548"/>
                </a:lnTo>
                <a:lnTo>
                  <a:pt x="22082" y="154548"/>
                </a:lnTo>
                <a:lnTo>
                  <a:pt x="23042" y="153588"/>
                </a:lnTo>
                <a:lnTo>
                  <a:pt x="24963" y="153588"/>
                </a:lnTo>
                <a:lnTo>
                  <a:pt x="25923" y="152643"/>
                </a:lnTo>
                <a:lnTo>
                  <a:pt x="26883" y="151668"/>
                </a:lnTo>
                <a:lnTo>
                  <a:pt x="2688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/>
          <p:nvPr/>
        </p:nvSpPr>
        <p:spPr>
          <a:xfrm>
            <a:off x="2726557" y="788868"/>
            <a:ext cx="144962" cy="160309"/>
          </a:xfrm>
          <a:custGeom>
            <a:avLst/>
            <a:gdLst/>
            <a:ahLst/>
            <a:cxnLst/>
            <a:rect l="l" t="t" r="r" b="b"/>
            <a:pathLst>
              <a:path w="144962" h="160309">
                <a:moveTo>
                  <a:pt x="56631" y="136306"/>
                </a:moveTo>
                <a:lnTo>
                  <a:pt x="50871" y="133441"/>
                </a:lnTo>
                <a:lnTo>
                  <a:pt x="45110" y="129600"/>
                </a:lnTo>
                <a:lnTo>
                  <a:pt x="45461" y="156725"/>
                </a:lnTo>
                <a:lnTo>
                  <a:pt x="57433" y="159413"/>
                </a:lnTo>
                <a:lnTo>
                  <a:pt x="71033" y="160309"/>
                </a:lnTo>
                <a:lnTo>
                  <a:pt x="78845" y="159926"/>
                </a:lnTo>
                <a:lnTo>
                  <a:pt x="91667" y="157547"/>
                </a:lnTo>
                <a:lnTo>
                  <a:pt x="102717" y="153588"/>
                </a:lnTo>
                <a:lnTo>
                  <a:pt x="117264" y="145461"/>
                </a:lnTo>
                <a:lnTo>
                  <a:pt x="126720" y="137281"/>
                </a:lnTo>
                <a:lnTo>
                  <a:pt x="135378" y="123343"/>
                </a:lnTo>
                <a:lnTo>
                  <a:pt x="140147" y="111358"/>
                </a:lnTo>
                <a:lnTo>
                  <a:pt x="142367" y="104444"/>
                </a:lnTo>
                <a:lnTo>
                  <a:pt x="144421" y="91908"/>
                </a:lnTo>
                <a:lnTo>
                  <a:pt x="144962" y="78714"/>
                </a:lnTo>
                <a:lnTo>
                  <a:pt x="144801" y="70504"/>
                </a:lnTo>
                <a:lnTo>
                  <a:pt x="143650" y="57694"/>
                </a:lnTo>
                <a:lnTo>
                  <a:pt x="141122" y="46085"/>
                </a:lnTo>
                <a:lnTo>
                  <a:pt x="134427" y="31223"/>
                </a:lnTo>
                <a:lnTo>
                  <a:pt x="127680" y="21122"/>
                </a:lnTo>
                <a:lnTo>
                  <a:pt x="116307" y="11742"/>
                </a:lnTo>
                <a:lnTo>
                  <a:pt x="104637" y="5760"/>
                </a:lnTo>
                <a:lnTo>
                  <a:pt x="99582" y="3803"/>
                </a:lnTo>
                <a:lnTo>
                  <a:pt x="87416" y="950"/>
                </a:lnTo>
                <a:lnTo>
                  <a:pt x="73913" y="0"/>
                </a:lnTo>
                <a:lnTo>
                  <a:pt x="65319" y="463"/>
                </a:lnTo>
                <a:lnTo>
                  <a:pt x="52716" y="2855"/>
                </a:lnTo>
                <a:lnTo>
                  <a:pt x="41269" y="6720"/>
                </a:lnTo>
                <a:lnTo>
                  <a:pt x="27171" y="14641"/>
                </a:lnTo>
                <a:lnTo>
                  <a:pt x="18242" y="23042"/>
                </a:lnTo>
                <a:lnTo>
                  <a:pt x="9305" y="37151"/>
                </a:lnTo>
                <a:lnTo>
                  <a:pt x="3840" y="48950"/>
                </a:lnTo>
                <a:lnTo>
                  <a:pt x="2163" y="55771"/>
                </a:lnTo>
                <a:lnTo>
                  <a:pt x="485" y="68350"/>
                </a:lnTo>
                <a:lnTo>
                  <a:pt x="0" y="81594"/>
                </a:lnTo>
                <a:lnTo>
                  <a:pt x="160" y="89817"/>
                </a:lnTo>
                <a:lnTo>
                  <a:pt x="1306" y="102624"/>
                </a:lnTo>
                <a:lnTo>
                  <a:pt x="3840" y="114239"/>
                </a:lnTo>
                <a:lnTo>
                  <a:pt x="10202" y="129086"/>
                </a:lnTo>
                <a:lnTo>
                  <a:pt x="17282" y="139186"/>
                </a:lnTo>
                <a:lnTo>
                  <a:pt x="27856" y="148363"/>
                </a:lnTo>
                <a:lnTo>
                  <a:pt x="29763" y="101757"/>
                </a:lnTo>
                <a:lnTo>
                  <a:pt x="28803" y="95036"/>
                </a:lnTo>
                <a:lnTo>
                  <a:pt x="27828" y="87355"/>
                </a:lnTo>
                <a:lnTo>
                  <a:pt x="27828" y="71033"/>
                </a:lnTo>
                <a:lnTo>
                  <a:pt x="28803" y="63352"/>
                </a:lnTo>
                <a:lnTo>
                  <a:pt x="30708" y="56631"/>
                </a:lnTo>
                <a:lnTo>
                  <a:pt x="32644" y="49926"/>
                </a:lnTo>
                <a:lnTo>
                  <a:pt x="34549" y="44165"/>
                </a:lnTo>
                <a:lnTo>
                  <a:pt x="38389" y="38389"/>
                </a:lnTo>
                <a:lnTo>
                  <a:pt x="42230" y="33604"/>
                </a:lnTo>
                <a:lnTo>
                  <a:pt x="47045" y="29763"/>
                </a:lnTo>
                <a:lnTo>
                  <a:pt x="52791" y="26883"/>
                </a:lnTo>
                <a:lnTo>
                  <a:pt x="58552" y="24002"/>
                </a:lnTo>
                <a:lnTo>
                  <a:pt x="65272" y="23042"/>
                </a:lnTo>
                <a:lnTo>
                  <a:pt x="81594" y="23042"/>
                </a:lnTo>
                <a:lnTo>
                  <a:pt x="88315" y="24002"/>
                </a:lnTo>
                <a:lnTo>
                  <a:pt x="94076" y="27843"/>
                </a:lnTo>
                <a:lnTo>
                  <a:pt x="99837" y="30723"/>
                </a:lnTo>
                <a:lnTo>
                  <a:pt x="104637" y="34549"/>
                </a:lnTo>
                <a:lnTo>
                  <a:pt x="107518" y="39364"/>
                </a:lnTo>
                <a:lnTo>
                  <a:pt x="111358" y="45110"/>
                </a:lnTo>
                <a:lnTo>
                  <a:pt x="113278" y="50886"/>
                </a:lnTo>
                <a:lnTo>
                  <a:pt x="115199" y="58552"/>
                </a:lnTo>
                <a:lnTo>
                  <a:pt x="116159" y="65272"/>
                </a:lnTo>
                <a:lnTo>
                  <a:pt x="117119" y="72953"/>
                </a:lnTo>
                <a:lnTo>
                  <a:pt x="117119" y="89275"/>
                </a:lnTo>
                <a:lnTo>
                  <a:pt x="116159" y="96956"/>
                </a:lnTo>
                <a:lnTo>
                  <a:pt x="114239" y="103677"/>
                </a:lnTo>
                <a:lnTo>
                  <a:pt x="112318" y="110398"/>
                </a:lnTo>
                <a:lnTo>
                  <a:pt x="110398" y="116159"/>
                </a:lnTo>
                <a:lnTo>
                  <a:pt x="106558" y="121919"/>
                </a:lnTo>
                <a:lnTo>
                  <a:pt x="102717" y="126720"/>
                </a:lnTo>
                <a:lnTo>
                  <a:pt x="97917" y="130561"/>
                </a:lnTo>
                <a:lnTo>
                  <a:pt x="92156" y="133441"/>
                </a:lnTo>
                <a:lnTo>
                  <a:pt x="86395" y="136306"/>
                </a:lnTo>
                <a:lnTo>
                  <a:pt x="79674" y="137281"/>
                </a:lnTo>
                <a:lnTo>
                  <a:pt x="63352" y="137281"/>
                </a:lnTo>
                <a:lnTo>
                  <a:pt x="56631" y="13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2754414" y="890625"/>
            <a:ext cx="17605" cy="54968"/>
          </a:xfrm>
          <a:custGeom>
            <a:avLst/>
            <a:gdLst/>
            <a:ahLst/>
            <a:cxnLst/>
            <a:rect l="l" t="t" r="r" b="b"/>
            <a:pathLst>
              <a:path w="17605" h="54968">
                <a:moveTo>
                  <a:pt x="12468" y="24003"/>
                </a:moveTo>
                <a:lnTo>
                  <a:pt x="9573" y="19202"/>
                </a:lnTo>
                <a:lnTo>
                  <a:pt x="5748" y="13441"/>
                </a:lnTo>
                <a:lnTo>
                  <a:pt x="3812" y="7680"/>
                </a:lnTo>
                <a:lnTo>
                  <a:pt x="1907" y="0"/>
                </a:lnTo>
                <a:lnTo>
                  <a:pt x="0" y="46605"/>
                </a:lnTo>
                <a:lnTo>
                  <a:pt x="11493" y="52791"/>
                </a:lnTo>
                <a:lnTo>
                  <a:pt x="17605" y="54968"/>
                </a:lnTo>
                <a:lnTo>
                  <a:pt x="17254" y="27843"/>
                </a:lnTo>
                <a:lnTo>
                  <a:pt x="12468" y="24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2910870" y="788868"/>
            <a:ext cx="125760" cy="157429"/>
          </a:xfrm>
          <a:custGeom>
            <a:avLst/>
            <a:gdLst/>
            <a:ahLst/>
            <a:cxnLst/>
            <a:rect l="l" t="t" r="r" b="b"/>
            <a:pathLst>
              <a:path w="125760" h="157429">
                <a:moveTo>
                  <a:pt x="960" y="155524"/>
                </a:moveTo>
                <a:lnTo>
                  <a:pt x="1920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208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1831"/>
                </a:lnTo>
                <a:lnTo>
                  <a:pt x="30264" y="47718"/>
                </a:lnTo>
                <a:lnTo>
                  <a:pt x="39356" y="37958"/>
                </a:lnTo>
                <a:lnTo>
                  <a:pt x="48006" y="30723"/>
                </a:lnTo>
                <a:lnTo>
                  <a:pt x="54726" y="25923"/>
                </a:lnTo>
                <a:lnTo>
                  <a:pt x="61432" y="23042"/>
                </a:lnTo>
                <a:lnTo>
                  <a:pt x="72953" y="23042"/>
                </a:lnTo>
                <a:lnTo>
                  <a:pt x="77754" y="24002"/>
                </a:lnTo>
                <a:lnTo>
                  <a:pt x="81594" y="26883"/>
                </a:lnTo>
                <a:lnTo>
                  <a:pt x="85435" y="28803"/>
                </a:lnTo>
                <a:lnTo>
                  <a:pt x="88315" y="31683"/>
                </a:lnTo>
                <a:lnTo>
                  <a:pt x="91196" y="34549"/>
                </a:lnTo>
                <a:lnTo>
                  <a:pt x="94076" y="38389"/>
                </a:lnTo>
                <a:lnTo>
                  <a:pt x="95996" y="43205"/>
                </a:lnTo>
                <a:lnTo>
                  <a:pt x="96956" y="47990"/>
                </a:lnTo>
                <a:lnTo>
                  <a:pt x="97917" y="52791"/>
                </a:lnTo>
                <a:lnTo>
                  <a:pt x="98877" y="59512"/>
                </a:lnTo>
                <a:lnTo>
                  <a:pt x="98877" y="154548"/>
                </a:lnTo>
                <a:lnTo>
                  <a:pt x="99837" y="155524"/>
                </a:lnTo>
                <a:lnTo>
                  <a:pt x="100797" y="156469"/>
                </a:lnTo>
                <a:lnTo>
                  <a:pt x="101757" y="156469"/>
                </a:lnTo>
                <a:lnTo>
                  <a:pt x="102717" y="157429"/>
                </a:lnTo>
                <a:lnTo>
                  <a:pt x="119999" y="157429"/>
                </a:lnTo>
                <a:lnTo>
                  <a:pt x="121919" y="156469"/>
                </a:lnTo>
                <a:lnTo>
                  <a:pt x="123840" y="156469"/>
                </a:lnTo>
                <a:lnTo>
                  <a:pt x="124800" y="155524"/>
                </a:lnTo>
                <a:lnTo>
                  <a:pt x="124800" y="154548"/>
                </a:lnTo>
                <a:lnTo>
                  <a:pt x="125760" y="153588"/>
                </a:lnTo>
                <a:lnTo>
                  <a:pt x="125750" y="62433"/>
                </a:lnTo>
                <a:lnTo>
                  <a:pt x="124951" y="49002"/>
                </a:lnTo>
                <a:lnTo>
                  <a:pt x="122880" y="37444"/>
                </a:lnTo>
                <a:lnTo>
                  <a:pt x="120959" y="30723"/>
                </a:lnTo>
                <a:lnTo>
                  <a:pt x="118079" y="24002"/>
                </a:lnTo>
                <a:lnTo>
                  <a:pt x="114239" y="18242"/>
                </a:lnTo>
                <a:lnTo>
                  <a:pt x="109438" y="13441"/>
                </a:lnTo>
                <a:lnTo>
                  <a:pt x="104637" y="8641"/>
                </a:lnTo>
                <a:lnTo>
                  <a:pt x="97917" y="5760"/>
                </a:lnTo>
                <a:lnTo>
                  <a:pt x="97744" y="5662"/>
                </a:lnTo>
                <a:lnTo>
                  <a:pt x="86770" y="1415"/>
                </a:lnTo>
                <a:lnTo>
                  <a:pt x="72953" y="0"/>
                </a:lnTo>
                <a:lnTo>
                  <a:pt x="65272" y="0"/>
                </a:lnTo>
                <a:lnTo>
                  <a:pt x="56631" y="2880"/>
                </a:lnTo>
                <a:lnTo>
                  <a:pt x="48950" y="6720"/>
                </a:lnTo>
                <a:lnTo>
                  <a:pt x="43670" y="9968"/>
                </a:lnTo>
                <a:lnTo>
                  <a:pt x="33933" y="17522"/>
                </a:lnTo>
                <a:lnTo>
                  <a:pt x="24003" y="26883"/>
                </a:lnTo>
                <a:lnTo>
                  <a:pt x="24003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54548"/>
                </a:lnTo>
                <a:lnTo>
                  <a:pt x="960" y="15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3075020" y="788868"/>
            <a:ext cx="119999" cy="160309"/>
          </a:xfrm>
          <a:custGeom>
            <a:avLst/>
            <a:gdLst/>
            <a:ahLst/>
            <a:cxnLst/>
            <a:rect l="l" t="t" r="r" b="b"/>
            <a:pathLst>
              <a:path w="119999" h="160309">
                <a:moveTo>
                  <a:pt x="0" y="116159"/>
                </a:moveTo>
                <a:lnTo>
                  <a:pt x="0" y="122880"/>
                </a:lnTo>
                <a:lnTo>
                  <a:pt x="960" y="128640"/>
                </a:lnTo>
                <a:lnTo>
                  <a:pt x="3840" y="134401"/>
                </a:lnTo>
                <a:lnTo>
                  <a:pt x="6720" y="140147"/>
                </a:lnTo>
                <a:lnTo>
                  <a:pt x="9601" y="144962"/>
                </a:lnTo>
                <a:lnTo>
                  <a:pt x="13441" y="147843"/>
                </a:lnTo>
                <a:lnTo>
                  <a:pt x="18242" y="152643"/>
                </a:lnTo>
                <a:lnTo>
                  <a:pt x="24002" y="154548"/>
                </a:lnTo>
                <a:lnTo>
                  <a:pt x="29763" y="156469"/>
                </a:lnTo>
                <a:lnTo>
                  <a:pt x="27843" y="121919"/>
                </a:lnTo>
                <a:lnTo>
                  <a:pt x="2784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4564" y="95996"/>
                </a:lnTo>
                <a:lnTo>
                  <a:pt x="37444" y="94076"/>
                </a:lnTo>
                <a:lnTo>
                  <a:pt x="41285" y="91196"/>
                </a:lnTo>
                <a:lnTo>
                  <a:pt x="46085" y="90236"/>
                </a:lnTo>
                <a:lnTo>
                  <a:pt x="50886" y="88315"/>
                </a:lnTo>
                <a:lnTo>
                  <a:pt x="56647" y="87355"/>
                </a:lnTo>
                <a:lnTo>
                  <a:pt x="6335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79689" y="130561"/>
                </a:lnTo>
                <a:lnTo>
                  <a:pt x="73913" y="133441"/>
                </a:lnTo>
                <a:lnTo>
                  <a:pt x="68168" y="137281"/>
                </a:lnTo>
                <a:lnTo>
                  <a:pt x="61447" y="139186"/>
                </a:lnTo>
                <a:lnTo>
                  <a:pt x="46085" y="139186"/>
                </a:lnTo>
                <a:lnTo>
                  <a:pt x="39364" y="137281"/>
                </a:lnTo>
                <a:lnTo>
                  <a:pt x="34564" y="132466"/>
                </a:lnTo>
                <a:lnTo>
                  <a:pt x="36484" y="159364"/>
                </a:lnTo>
                <a:lnTo>
                  <a:pt x="43205" y="160309"/>
                </a:lnTo>
                <a:lnTo>
                  <a:pt x="59527" y="160309"/>
                </a:lnTo>
                <a:lnTo>
                  <a:pt x="67193" y="158389"/>
                </a:lnTo>
                <a:lnTo>
                  <a:pt x="74874" y="154548"/>
                </a:lnTo>
                <a:lnTo>
                  <a:pt x="76782" y="153656"/>
                </a:lnTo>
                <a:lnTo>
                  <a:pt x="87450" y="146851"/>
                </a:lnTo>
                <a:lnTo>
                  <a:pt x="96956" y="138242"/>
                </a:lnTo>
                <a:lnTo>
                  <a:pt x="96956" y="155524"/>
                </a:lnTo>
                <a:lnTo>
                  <a:pt x="97916" y="155524"/>
                </a:lnTo>
                <a:lnTo>
                  <a:pt x="98877" y="156469"/>
                </a:lnTo>
                <a:lnTo>
                  <a:pt x="99837" y="157429"/>
                </a:lnTo>
                <a:lnTo>
                  <a:pt x="116159" y="157429"/>
                </a:lnTo>
                <a:lnTo>
                  <a:pt x="117119" y="156469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999" y="154548"/>
                </a:lnTo>
                <a:lnTo>
                  <a:pt x="119999" y="46085"/>
                </a:lnTo>
                <a:lnTo>
                  <a:pt x="118079" y="38389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9275" y="3840"/>
                </a:lnTo>
                <a:lnTo>
                  <a:pt x="76063" y="1064"/>
                </a:lnTo>
                <a:lnTo>
                  <a:pt x="62407" y="0"/>
                </a:lnTo>
                <a:lnTo>
                  <a:pt x="56647" y="0"/>
                </a:lnTo>
                <a:lnTo>
                  <a:pt x="50886" y="960"/>
                </a:lnTo>
                <a:lnTo>
                  <a:pt x="45125" y="1920"/>
                </a:lnTo>
                <a:lnTo>
                  <a:pt x="40325" y="2880"/>
                </a:lnTo>
                <a:lnTo>
                  <a:pt x="34564" y="3840"/>
                </a:lnTo>
                <a:lnTo>
                  <a:pt x="30723" y="5760"/>
                </a:lnTo>
                <a:lnTo>
                  <a:pt x="25923" y="7680"/>
                </a:lnTo>
                <a:lnTo>
                  <a:pt x="22082" y="9601"/>
                </a:lnTo>
                <a:lnTo>
                  <a:pt x="18242" y="11521"/>
                </a:lnTo>
                <a:lnTo>
                  <a:pt x="14401" y="13441"/>
                </a:lnTo>
                <a:lnTo>
                  <a:pt x="11521" y="14401"/>
                </a:lnTo>
                <a:lnTo>
                  <a:pt x="10561" y="16322"/>
                </a:lnTo>
                <a:lnTo>
                  <a:pt x="8641" y="17282"/>
                </a:lnTo>
                <a:lnTo>
                  <a:pt x="7680" y="19202"/>
                </a:lnTo>
                <a:lnTo>
                  <a:pt x="7680" y="32644"/>
                </a:lnTo>
                <a:lnTo>
                  <a:pt x="8641" y="33604"/>
                </a:lnTo>
                <a:lnTo>
                  <a:pt x="8641" y="34549"/>
                </a:lnTo>
                <a:lnTo>
                  <a:pt x="9601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7444"/>
                </a:lnTo>
                <a:lnTo>
                  <a:pt x="15361" y="36484"/>
                </a:lnTo>
                <a:lnTo>
                  <a:pt x="18242" y="34549"/>
                </a:lnTo>
                <a:lnTo>
                  <a:pt x="21122" y="33604"/>
                </a:lnTo>
                <a:lnTo>
                  <a:pt x="24002" y="31683"/>
                </a:lnTo>
                <a:lnTo>
                  <a:pt x="27843" y="29763"/>
                </a:lnTo>
                <a:lnTo>
                  <a:pt x="32644" y="27843"/>
                </a:lnTo>
                <a:lnTo>
                  <a:pt x="36484" y="25923"/>
                </a:lnTo>
                <a:lnTo>
                  <a:pt x="42245" y="24002"/>
                </a:lnTo>
                <a:lnTo>
                  <a:pt x="47045" y="23042"/>
                </a:lnTo>
                <a:lnTo>
                  <a:pt x="53766" y="22082"/>
                </a:lnTo>
                <a:lnTo>
                  <a:pt x="66248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9689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51" y="37444"/>
                </a:lnTo>
                <a:lnTo>
                  <a:pt x="91196" y="41269"/>
                </a:lnTo>
                <a:lnTo>
                  <a:pt x="92156" y="46085"/>
                </a:lnTo>
                <a:lnTo>
                  <a:pt x="93116" y="50886"/>
                </a:lnTo>
                <a:lnTo>
                  <a:pt x="93116" y="67193"/>
                </a:lnTo>
                <a:lnTo>
                  <a:pt x="72969" y="67193"/>
                </a:lnTo>
                <a:lnTo>
                  <a:pt x="66933" y="67367"/>
                </a:lnTo>
                <a:lnTo>
                  <a:pt x="54192" y="68803"/>
                </a:lnTo>
                <a:lnTo>
                  <a:pt x="42245" y="71033"/>
                </a:lnTo>
                <a:lnTo>
                  <a:pt x="33604" y="72953"/>
                </a:lnTo>
                <a:lnTo>
                  <a:pt x="25923" y="75834"/>
                </a:lnTo>
                <a:lnTo>
                  <a:pt x="19202" y="79674"/>
                </a:lnTo>
                <a:lnTo>
                  <a:pt x="13441" y="83515"/>
                </a:lnTo>
                <a:lnTo>
                  <a:pt x="8641" y="88315"/>
                </a:lnTo>
                <a:lnTo>
                  <a:pt x="480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1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3102864" y="910788"/>
            <a:ext cx="8641" cy="37444"/>
          </a:xfrm>
          <a:custGeom>
            <a:avLst/>
            <a:gdLst/>
            <a:ahLst/>
            <a:cxnLst/>
            <a:rect l="l" t="t" r="r" b="b"/>
            <a:pathLst>
              <a:path w="8641" h="37444">
                <a:moveTo>
                  <a:pt x="1920" y="5760"/>
                </a:moveTo>
                <a:lnTo>
                  <a:pt x="0" y="0"/>
                </a:lnTo>
                <a:lnTo>
                  <a:pt x="1920" y="34549"/>
                </a:lnTo>
                <a:lnTo>
                  <a:pt x="8641" y="37444"/>
                </a:lnTo>
                <a:lnTo>
                  <a:pt x="6720" y="10546"/>
                </a:lnTo>
                <a:lnTo>
                  <a:pt x="192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3243971" y="720714"/>
            <a:ext cx="26883" cy="225582"/>
          </a:xfrm>
          <a:custGeom>
            <a:avLst/>
            <a:gdLst/>
            <a:ahLst/>
            <a:cxnLst/>
            <a:rect l="l" t="t" r="r" b="b"/>
            <a:pathLst>
              <a:path w="26883" h="225582">
                <a:moveTo>
                  <a:pt x="975" y="223677"/>
                </a:moveTo>
                <a:lnTo>
                  <a:pt x="975" y="224622"/>
                </a:lnTo>
                <a:lnTo>
                  <a:pt x="1935" y="224622"/>
                </a:lnTo>
                <a:lnTo>
                  <a:pt x="3840" y="225582"/>
                </a:lnTo>
                <a:lnTo>
                  <a:pt x="21122" y="225582"/>
                </a:lnTo>
                <a:lnTo>
                  <a:pt x="23042" y="224622"/>
                </a:lnTo>
                <a:lnTo>
                  <a:pt x="24963" y="224622"/>
                </a:lnTo>
                <a:lnTo>
                  <a:pt x="25923" y="223677"/>
                </a:lnTo>
                <a:lnTo>
                  <a:pt x="25923" y="222702"/>
                </a:lnTo>
                <a:lnTo>
                  <a:pt x="26883" y="221742"/>
                </a:lnTo>
                <a:lnTo>
                  <a:pt x="26883" y="4785"/>
                </a:lnTo>
                <a:lnTo>
                  <a:pt x="25923" y="3840"/>
                </a:lnTo>
                <a:lnTo>
                  <a:pt x="25923" y="2880"/>
                </a:lnTo>
                <a:lnTo>
                  <a:pt x="24963" y="2880"/>
                </a:lnTo>
                <a:lnTo>
                  <a:pt x="24963" y="1920"/>
                </a:lnTo>
                <a:lnTo>
                  <a:pt x="24003" y="1920"/>
                </a:lnTo>
                <a:lnTo>
                  <a:pt x="23042" y="960"/>
                </a:lnTo>
                <a:lnTo>
                  <a:pt x="19217" y="960"/>
                </a:lnTo>
                <a:lnTo>
                  <a:pt x="18242" y="0"/>
                </a:lnTo>
                <a:lnTo>
                  <a:pt x="10561" y="0"/>
                </a:lnTo>
                <a:lnTo>
                  <a:pt x="7680" y="960"/>
                </a:lnTo>
                <a:lnTo>
                  <a:pt x="2880" y="960"/>
                </a:lnTo>
                <a:lnTo>
                  <a:pt x="1935" y="1920"/>
                </a:lnTo>
                <a:lnTo>
                  <a:pt x="975" y="1920"/>
                </a:lnTo>
                <a:lnTo>
                  <a:pt x="975" y="2880"/>
                </a:lnTo>
                <a:lnTo>
                  <a:pt x="0" y="2880"/>
                </a:lnTo>
                <a:lnTo>
                  <a:pt x="0" y="223677"/>
                </a:lnTo>
                <a:lnTo>
                  <a:pt x="975" y="223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3414857" y="852220"/>
            <a:ext cx="21107" cy="39364"/>
          </a:xfrm>
          <a:custGeom>
            <a:avLst/>
            <a:gdLst/>
            <a:ahLst/>
            <a:cxnLst/>
            <a:rect l="l" t="t" r="r" b="b"/>
            <a:pathLst>
              <a:path w="21107" h="39364">
                <a:moveTo>
                  <a:pt x="0" y="0"/>
                </a:moveTo>
                <a:lnTo>
                  <a:pt x="0" y="35524"/>
                </a:lnTo>
                <a:lnTo>
                  <a:pt x="1920" y="33604"/>
                </a:lnTo>
                <a:lnTo>
                  <a:pt x="4800" y="35524"/>
                </a:lnTo>
                <a:lnTo>
                  <a:pt x="9601" y="37444"/>
                </a:lnTo>
                <a:lnTo>
                  <a:pt x="14401" y="39364"/>
                </a:lnTo>
                <a:lnTo>
                  <a:pt x="21107" y="21122"/>
                </a:lnTo>
                <a:lnTo>
                  <a:pt x="13441" y="18242"/>
                </a:lnTo>
                <a:lnTo>
                  <a:pt x="8641" y="12481"/>
                </a:lnTo>
                <a:lnTo>
                  <a:pt x="2880" y="76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3409096" y="904067"/>
            <a:ext cx="108478" cy="99128"/>
          </a:xfrm>
          <a:custGeom>
            <a:avLst/>
            <a:gdLst/>
            <a:ahLst/>
            <a:cxnLst/>
            <a:rect l="l" t="t" r="r" b="b"/>
            <a:pathLst>
              <a:path w="108478" h="99128">
                <a:moveTo>
                  <a:pt x="77754" y="66233"/>
                </a:moveTo>
                <a:lnTo>
                  <a:pt x="74874" y="69113"/>
                </a:lnTo>
                <a:lnTo>
                  <a:pt x="71993" y="71993"/>
                </a:lnTo>
                <a:lnTo>
                  <a:pt x="68153" y="73914"/>
                </a:lnTo>
                <a:lnTo>
                  <a:pt x="64312" y="76794"/>
                </a:lnTo>
                <a:lnTo>
                  <a:pt x="58552" y="77754"/>
                </a:lnTo>
                <a:lnTo>
                  <a:pt x="57890" y="99128"/>
                </a:lnTo>
                <a:lnTo>
                  <a:pt x="69113" y="96956"/>
                </a:lnTo>
                <a:lnTo>
                  <a:pt x="77754" y="94076"/>
                </a:lnTo>
                <a:lnTo>
                  <a:pt x="85435" y="90236"/>
                </a:lnTo>
                <a:lnTo>
                  <a:pt x="91196" y="85435"/>
                </a:lnTo>
                <a:lnTo>
                  <a:pt x="96956" y="81594"/>
                </a:lnTo>
                <a:lnTo>
                  <a:pt x="100797" y="75834"/>
                </a:lnTo>
                <a:lnTo>
                  <a:pt x="103677" y="70073"/>
                </a:lnTo>
                <a:lnTo>
                  <a:pt x="106558" y="63352"/>
                </a:lnTo>
                <a:lnTo>
                  <a:pt x="108478" y="57591"/>
                </a:lnTo>
                <a:lnTo>
                  <a:pt x="108478" y="44165"/>
                </a:lnTo>
                <a:lnTo>
                  <a:pt x="106558" y="39349"/>
                </a:lnTo>
                <a:lnTo>
                  <a:pt x="104637" y="34549"/>
                </a:lnTo>
                <a:lnTo>
                  <a:pt x="101757" y="29763"/>
                </a:lnTo>
                <a:lnTo>
                  <a:pt x="97917" y="24947"/>
                </a:lnTo>
                <a:lnTo>
                  <a:pt x="94076" y="22082"/>
                </a:lnTo>
                <a:lnTo>
                  <a:pt x="89275" y="19202"/>
                </a:lnTo>
                <a:lnTo>
                  <a:pt x="84475" y="16322"/>
                </a:lnTo>
                <a:lnTo>
                  <a:pt x="78714" y="14401"/>
                </a:lnTo>
                <a:lnTo>
                  <a:pt x="71993" y="12481"/>
                </a:lnTo>
                <a:lnTo>
                  <a:pt x="65272" y="11521"/>
                </a:lnTo>
                <a:lnTo>
                  <a:pt x="58552" y="11521"/>
                </a:lnTo>
                <a:lnTo>
                  <a:pt x="20162" y="9601"/>
                </a:lnTo>
                <a:lnTo>
                  <a:pt x="14401" y="9601"/>
                </a:lnTo>
                <a:lnTo>
                  <a:pt x="9601" y="8641"/>
                </a:lnTo>
                <a:lnTo>
                  <a:pt x="6720" y="5760"/>
                </a:lnTo>
                <a:lnTo>
                  <a:pt x="2880" y="2880"/>
                </a:lnTo>
                <a:lnTo>
                  <a:pt x="960" y="0"/>
                </a:lnTo>
                <a:lnTo>
                  <a:pt x="0" y="47990"/>
                </a:lnTo>
                <a:lnTo>
                  <a:pt x="1920" y="46070"/>
                </a:lnTo>
                <a:lnTo>
                  <a:pt x="2880" y="43190"/>
                </a:lnTo>
                <a:lnTo>
                  <a:pt x="4800" y="41269"/>
                </a:lnTo>
                <a:lnTo>
                  <a:pt x="6720" y="39349"/>
                </a:lnTo>
                <a:lnTo>
                  <a:pt x="8641" y="36484"/>
                </a:lnTo>
                <a:lnTo>
                  <a:pt x="11521" y="33604"/>
                </a:lnTo>
                <a:lnTo>
                  <a:pt x="15361" y="30708"/>
                </a:lnTo>
                <a:lnTo>
                  <a:pt x="52791" y="32644"/>
                </a:lnTo>
                <a:lnTo>
                  <a:pt x="61432" y="32644"/>
                </a:lnTo>
                <a:lnTo>
                  <a:pt x="68153" y="34549"/>
                </a:lnTo>
                <a:lnTo>
                  <a:pt x="73913" y="38389"/>
                </a:lnTo>
                <a:lnTo>
                  <a:pt x="78714" y="41269"/>
                </a:lnTo>
                <a:lnTo>
                  <a:pt x="81594" y="46070"/>
                </a:lnTo>
                <a:lnTo>
                  <a:pt x="81594" y="55671"/>
                </a:lnTo>
                <a:lnTo>
                  <a:pt x="80634" y="59512"/>
                </a:lnTo>
                <a:lnTo>
                  <a:pt x="78714" y="62392"/>
                </a:lnTo>
                <a:lnTo>
                  <a:pt x="77754" y="66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3381253" y="789828"/>
            <a:ext cx="137281" cy="215036"/>
          </a:xfrm>
          <a:custGeom>
            <a:avLst/>
            <a:gdLst/>
            <a:ahLst/>
            <a:cxnLst/>
            <a:rect l="l" t="t" r="r" b="b"/>
            <a:pathLst>
              <a:path w="137281" h="215036">
                <a:moveTo>
                  <a:pt x="26883" y="164150"/>
                </a:moveTo>
                <a:lnTo>
                  <a:pt x="27843" y="162229"/>
                </a:lnTo>
                <a:lnTo>
                  <a:pt x="28803" y="114239"/>
                </a:lnTo>
                <a:lnTo>
                  <a:pt x="28803" y="107518"/>
                </a:lnTo>
                <a:lnTo>
                  <a:pt x="29763" y="104637"/>
                </a:lnTo>
                <a:lnTo>
                  <a:pt x="30723" y="101757"/>
                </a:lnTo>
                <a:lnTo>
                  <a:pt x="31683" y="99837"/>
                </a:lnTo>
                <a:lnTo>
                  <a:pt x="33604" y="97916"/>
                </a:lnTo>
                <a:lnTo>
                  <a:pt x="33604" y="47990"/>
                </a:lnTo>
                <a:lnTo>
                  <a:pt x="34564" y="44150"/>
                </a:lnTo>
                <a:lnTo>
                  <a:pt x="35524" y="40309"/>
                </a:lnTo>
                <a:lnTo>
                  <a:pt x="37444" y="36484"/>
                </a:lnTo>
                <a:lnTo>
                  <a:pt x="39364" y="32644"/>
                </a:lnTo>
                <a:lnTo>
                  <a:pt x="41285" y="29763"/>
                </a:lnTo>
                <a:lnTo>
                  <a:pt x="44165" y="26883"/>
                </a:lnTo>
                <a:lnTo>
                  <a:pt x="47045" y="24002"/>
                </a:lnTo>
                <a:lnTo>
                  <a:pt x="50871" y="23042"/>
                </a:lnTo>
                <a:lnTo>
                  <a:pt x="54711" y="21122"/>
                </a:lnTo>
                <a:lnTo>
                  <a:pt x="59527" y="20162"/>
                </a:lnTo>
                <a:lnTo>
                  <a:pt x="74874" y="20162"/>
                </a:lnTo>
                <a:lnTo>
                  <a:pt x="82555" y="23042"/>
                </a:lnTo>
                <a:lnTo>
                  <a:pt x="87355" y="28803"/>
                </a:lnTo>
                <a:lnTo>
                  <a:pt x="93116" y="33588"/>
                </a:lnTo>
                <a:lnTo>
                  <a:pt x="95996" y="41269"/>
                </a:lnTo>
                <a:lnTo>
                  <a:pt x="95996" y="55671"/>
                </a:lnTo>
                <a:lnTo>
                  <a:pt x="95036" y="59512"/>
                </a:lnTo>
                <a:lnTo>
                  <a:pt x="94076" y="63352"/>
                </a:lnTo>
                <a:lnTo>
                  <a:pt x="92156" y="67193"/>
                </a:lnTo>
                <a:lnTo>
                  <a:pt x="91196" y="71033"/>
                </a:lnTo>
                <a:lnTo>
                  <a:pt x="88315" y="73913"/>
                </a:lnTo>
                <a:lnTo>
                  <a:pt x="85435" y="76794"/>
                </a:lnTo>
                <a:lnTo>
                  <a:pt x="82555" y="79674"/>
                </a:lnTo>
                <a:lnTo>
                  <a:pt x="78714" y="80634"/>
                </a:lnTo>
                <a:lnTo>
                  <a:pt x="74874" y="82555"/>
                </a:lnTo>
                <a:lnTo>
                  <a:pt x="70073" y="83515"/>
                </a:lnTo>
                <a:lnTo>
                  <a:pt x="54711" y="83515"/>
                </a:lnTo>
                <a:lnTo>
                  <a:pt x="48005" y="101757"/>
                </a:lnTo>
                <a:lnTo>
                  <a:pt x="53766" y="102717"/>
                </a:lnTo>
                <a:lnTo>
                  <a:pt x="59527" y="103677"/>
                </a:lnTo>
                <a:lnTo>
                  <a:pt x="72953" y="103677"/>
                </a:lnTo>
                <a:lnTo>
                  <a:pt x="80634" y="102717"/>
                </a:lnTo>
                <a:lnTo>
                  <a:pt x="88315" y="99837"/>
                </a:lnTo>
                <a:lnTo>
                  <a:pt x="95036" y="97916"/>
                </a:lnTo>
                <a:lnTo>
                  <a:pt x="100797" y="94076"/>
                </a:lnTo>
                <a:lnTo>
                  <a:pt x="105597" y="90236"/>
                </a:lnTo>
                <a:lnTo>
                  <a:pt x="110398" y="85435"/>
                </a:lnTo>
                <a:lnTo>
                  <a:pt x="114239" y="79674"/>
                </a:lnTo>
                <a:lnTo>
                  <a:pt x="117119" y="73913"/>
                </a:lnTo>
                <a:lnTo>
                  <a:pt x="119999" y="67193"/>
                </a:lnTo>
                <a:lnTo>
                  <a:pt x="120959" y="59512"/>
                </a:lnTo>
                <a:lnTo>
                  <a:pt x="120959" y="41269"/>
                </a:lnTo>
                <a:lnTo>
                  <a:pt x="119039" y="36484"/>
                </a:lnTo>
                <a:lnTo>
                  <a:pt x="117119" y="31683"/>
                </a:lnTo>
                <a:lnTo>
                  <a:pt x="115199" y="27843"/>
                </a:lnTo>
                <a:lnTo>
                  <a:pt x="111358" y="24002"/>
                </a:lnTo>
                <a:lnTo>
                  <a:pt x="133441" y="24002"/>
                </a:lnTo>
                <a:lnTo>
                  <a:pt x="135361" y="23042"/>
                </a:lnTo>
                <a:lnTo>
                  <a:pt x="136321" y="21122"/>
                </a:lnTo>
                <a:lnTo>
                  <a:pt x="137281" y="20162"/>
                </a:lnTo>
                <a:lnTo>
                  <a:pt x="137281" y="6720"/>
                </a:lnTo>
                <a:lnTo>
                  <a:pt x="136321" y="5760"/>
                </a:lnTo>
                <a:lnTo>
                  <a:pt x="135361" y="2880"/>
                </a:lnTo>
                <a:lnTo>
                  <a:pt x="88315" y="2880"/>
                </a:lnTo>
                <a:lnTo>
                  <a:pt x="84475" y="1920"/>
                </a:lnTo>
                <a:lnTo>
                  <a:pt x="80634" y="960"/>
                </a:lnTo>
                <a:lnTo>
                  <a:pt x="76794" y="960"/>
                </a:lnTo>
                <a:lnTo>
                  <a:pt x="72953" y="0"/>
                </a:lnTo>
                <a:lnTo>
                  <a:pt x="56647" y="0"/>
                </a:lnTo>
                <a:lnTo>
                  <a:pt x="48966" y="960"/>
                </a:lnTo>
                <a:lnTo>
                  <a:pt x="42245" y="3840"/>
                </a:lnTo>
                <a:lnTo>
                  <a:pt x="35524" y="5760"/>
                </a:lnTo>
                <a:lnTo>
                  <a:pt x="28803" y="9601"/>
                </a:lnTo>
                <a:lnTo>
                  <a:pt x="24002" y="13441"/>
                </a:lnTo>
                <a:lnTo>
                  <a:pt x="19202" y="18242"/>
                </a:lnTo>
                <a:lnTo>
                  <a:pt x="15361" y="24002"/>
                </a:lnTo>
                <a:lnTo>
                  <a:pt x="12481" y="30723"/>
                </a:lnTo>
                <a:lnTo>
                  <a:pt x="9601" y="37429"/>
                </a:lnTo>
                <a:lnTo>
                  <a:pt x="8641" y="44150"/>
                </a:lnTo>
                <a:lnTo>
                  <a:pt x="8641" y="59512"/>
                </a:lnTo>
                <a:lnTo>
                  <a:pt x="9601" y="66233"/>
                </a:lnTo>
                <a:lnTo>
                  <a:pt x="11521" y="71033"/>
                </a:lnTo>
                <a:lnTo>
                  <a:pt x="13441" y="75834"/>
                </a:lnTo>
                <a:lnTo>
                  <a:pt x="16322" y="80634"/>
                </a:lnTo>
                <a:lnTo>
                  <a:pt x="19202" y="84475"/>
                </a:lnTo>
                <a:lnTo>
                  <a:pt x="15361" y="88315"/>
                </a:lnTo>
                <a:lnTo>
                  <a:pt x="11521" y="93116"/>
                </a:lnTo>
                <a:lnTo>
                  <a:pt x="9601" y="97916"/>
                </a:lnTo>
                <a:lnTo>
                  <a:pt x="6720" y="103677"/>
                </a:lnTo>
                <a:lnTo>
                  <a:pt x="5760" y="109438"/>
                </a:lnTo>
                <a:lnTo>
                  <a:pt x="5760" y="120959"/>
                </a:lnTo>
                <a:lnTo>
                  <a:pt x="6720" y="124800"/>
                </a:lnTo>
                <a:lnTo>
                  <a:pt x="8641" y="128640"/>
                </a:lnTo>
                <a:lnTo>
                  <a:pt x="11521" y="133441"/>
                </a:lnTo>
                <a:lnTo>
                  <a:pt x="15361" y="136321"/>
                </a:lnTo>
                <a:lnTo>
                  <a:pt x="21122" y="139186"/>
                </a:lnTo>
                <a:lnTo>
                  <a:pt x="17282" y="142067"/>
                </a:lnTo>
                <a:lnTo>
                  <a:pt x="14401" y="144947"/>
                </a:lnTo>
                <a:lnTo>
                  <a:pt x="11521" y="146883"/>
                </a:lnTo>
                <a:lnTo>
                  <a:pt x="8641" y="149748"/>
                </a:lnTo>
                <a:lnTo>
                  <a:pt x="6720" y="152628"/>
                </a:lnTo>
                <a:lnTo>
                  <a:pt x="4800" y="155508"/>
                </a:lnTo>
                <a:lnTo>
                  <a:pt x="2880" y="159349"/>
                </a:lnTo>
                <a:lnTo>
                  <a:pt x="1920" y="162229"/>
                </a:lnTo>
                <a:lnTo>
                  <a:pt x="960" y="165110"/>
                </a:lnTo>
                <a:lnTo>
                  <a:pt x="0" y="168950"/>
                </a:lnTo>
                <a:lnTo>
                  <a:pt x="0" y="181432"/>
                </a:lnTo>
                <a:lnTo>
                  <a:pt x="960" y="186232"/>
                </a:lnTo>
                <a:lnTo>
                  <a:pt x="2880" y="191033"/>
                </a:lnTo>
                <a:lnTo>
                  <a:pt x="5760" y="195833"/>
                </a:lnTo>
                <a:lnTo>
                  <a:pt x="9601" y="200634"/>
                </a:lnTo>
                <a:lnTo>
                  <a:pt x="14401" y="203514"/>
                </a:lnTo>
                <a:lnTo>
                  <a:pt x="20162" y="207355"/>
                </a:lnTo>
                <a:lnTo>
                  <a:pt x="26883" y="210235"/>
                </a:lnTo>
                <a:lnTo>
                  <a:pt x="34564" y="212156"/>
                </a:lnTo>
                <a:lnTo>
                  <a:pt x="39313" y="213083"/>
                </a:lnTo>
                <a:lnTo>
                  <a:pt x="51608" y="214548"/>
                </a:lnTo>
                <a:lnTo>
                  <a:pt x="65272" y="215036"/>
                </a:lnTo>
                <a:lnTo>
                  <a:pt x="72683" y="214812"/>
                </a:lnTo>
                <a:lnTo>
                  <a:pt x="85733" y="213367"/>
                </a:lnTo>
                <a:lnTo>
                  <a:pt x="86395" y="191993"/>
                </a:lnTo>
                <a:lnTo>
                  <a:pt x="80634" y="193913"/>
                </a:lnTo>
                <a:lnTo>
                  <a:pt x="74874" y="194873"/>
                </a:lnTo>
                <a:lnTo>
                  <a:pt x="66233" y="194873"/>
                </a:lnTo>
                <a:lnTo>
                  <a:pt x="60404" y="194723"/>
                </a:lnTo>
                <a:lnTo>
                  <a:pt x="47223" y="192930"/>
                </a:lnTo>
                <a:lnTo>
                  <a:pt x="36484" y="189113"/>
                </a:lnTo>
                <a:lnTo>
                  <a:pt x="29763" y="185272"/>
                </a:lnTo>
                <a:lnTo>
                  <a:pt x="25923" y="180472"/>
                </a:lnTo>
                <a:lnTo>
                  <a:pt x="25923" y="168950"/>
                </a:lnTo>
                <a:lnTo>
                  <a:pt x="26883" y="166070"/>
                </a:lnTo>
                <a:lnTo>
                  <a:pt x="26883" y="1641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3553084" y="788868"/>
            <a:ext cx="84490" cy="157429"/>
          </a:xfrm>
          <a:custGeom>
            <a:avLst/>
            <a:gdLst/>
            <a:ahLst/>
            <a:cxnLst/>
            <a:rect l="l" t="t" r="r" b="b"/>
            <a:pathLst>
              <a:path w="84490" h="157429">
                <a:moveTo>
                  <a:pt x="84490" y="6720"/>
                </a:moveTo>
                <a:lnTo>
                  <a:pt x="83530" y="6720"/>
                </a:lnTo>
                <a:lnTo>
                  <a:pt x="83530" y="4800"/>
                </a:lnTo>
                <a:lnTo>
                  <a:pt x="82555" y="4800"/>
                </a:lnTo>
                <a:lnTo>
                  <a:pt x="81594" y="3840"/>
                </a:lnTo>
                <a:lnTo>
                  <a:pt x="80650" y="3840"/>
                </a:lnTo>
                <a:lnTo>
                  <a:pt x="79689" y="2880"/>
                </a:lnTo>
                <a:lnTo>
                  <a:pt x="77769" y="1920"/>
                </a:lnTo>
                <a:lnTo>
                  <a:pt x="73929" y="1920"/>
                </a:lnTo>
                <a:lnTo>
                  <a:pt x="72009" y="960"/>
                </a:lnTo>
                <a:lnTo>
                  <a:pt x="68168" y="960"/>
                </a:lnTo>
                <a:lnTo>
                  <a:pt x="66248" y="0"/>
                </a:lnTo>
                <a:lnTo>
                  <a:pt x="60487" y="0"/>
                </a:lnTo>
                <a:lnTo>
                  <a:pt x="57607" y="960"/>
                </a:lnTo>
                <a:lnTo>
                  <a:pt x="54726" y="1920"/>
                </a:lnTo>
                <a:lnTo>
                  <a:pt x="50886" y="2880"/>
                </a:lnTo>
                <a:lnTo>
                  <a:pt x="48006" y="3840"/>
                </a:lnTo>
                <a:lnTo>
                  <a:pt x="45125" y="5760"/>
                </a:lnTo>
                <a:lnTo>
                  <a:pt x="42245" y="8641"/>
                </a:lnTo>
                <a:lnTo>
                  <a:pt x="38404" y="11521"/>
                </a:lnTo>
                <a:lnTo>
                  <a:pt x="35524" y="14401"/>
                </a:lnTo>
                <a:lnTo>
                  <a:pt x="31683" y="18242"/>
                </a:lnTo>
                <a:lnTo>
                  <a:pt x="27843" y="23042"/>
                </a:lnTo>
                <a:lnTo>
                  <a:pt x="24002" y="28803"/>
                </a:lnTo>
                <a:lnTo>
                  <a:pt x="24002" y="576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480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lnTo>
                  <a:pt x="1920" y="156469"/>
                </a:lnTo>
                <a:lnTo>
                  <a:pt x="2880" y="156469"/>
                </a:lnTo>
                <a:lnTo>
                  <a:pt x="3855" y="157429"/>
                </a:lnTo>
                <a:lnTo>
                  <a:pt x="2112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7607"/>
                </a:lnTo>
                <a:lnTo>
                  <a:pt x="30723" y="51831"/>
                </a:lnTo>
                <a:lnTo>
                  <a:pt x="33604" y="46085"/>
                </a:lnTo>
                <a:lnTo>
                  <a:pt x="36484" y="42230"/>
                </a:lnTo>
                <a:lnTo>
                  <a:pt x="40325" y="38389"/>
                </a:lnTo>
                <a:lnTo>
                  <a:pt x="43205" y="34549"/>
                </a:lnTo>
                <a:lnTo>
                  <a:pt x="46085" y="32644"/>
                </a:lnTo>
                <a:lnTo>
                  <a:pt x="48966" y="29763"/>
                </a:lnTo>
                <a:lnTo>
                  <a:pt x="51846" y="27843"/>
                </a:lnTo>
                <a:lnTo>
                  <a:pt x="53766" y="26883"/>
                </a:lnTo>
                <a:lnTo>
                  <a:pt x="56647" y="25923"/>
                </a:lnTo>
                <a:lnTo>
                  <a:pt x="68168" y="25923"/>
                </a:lnTo>
                <a:lnTo>
                  <a:pt x="70088" y="26883"/>
                </a:lnTo>
                <a:lnTo>
                  <a:pt x="72009" y="26883"/>
                </a:lnTo>
                <a:lnTo>
                  <a:pt x="73929" y="27843"/>
                </a:lnTo>
                <a:lnTo>
                  <a:pt x="74874" y="27843"/>
                </a:lnTo>
                <a:lnTo>
                  <a:pt x="76809" y="28803"/>
                </a:lnTo>
                <a:lnTo>
                  <a:pt x="77769" y="28803"/>
                </a:lnTo>
                <a:lnTo>
                  <a:pt x="78714" y="29763"/>
                </a:lnTo>
                <a:lnTo>
                  <a:pt x="82555" y="29763"/>
                </a:lnTo>
                <a:lnTo>
                  <a:pt x="82555" y="28803"/>
                </a:lnTo>
                <a:lnTo>
                  <a:pt x="83530" y="28803"/>
                </a:lnTo>
                <a:lnTo>
                  <a:pt x="83530" y="27843"/>
                </a:lnTo>
                <a:lnTo>
                  <a:pt x="84490" y="26883"/>
                </a:lnTo>
                <a:lnTo>
                  <a:pt x="8449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3652921" y="788868"/>
            <a:ext cx="145922" cy="160309"/>
          </a:xfrm>
          <a:custGeom>
            <a:avLst/>
            <a:gdLst/>
            <a:ahLst/>
            <a:cxnLst/>
            <a:rect l="l" t="t" r="r" b="b"/>
            <a:pathLst>
              <a:path w="145922" h="160309">
                <a:moveTo>
                  <a:pt x="0" y="81594"/>
                </a:moveTo>
                <a:lnTo>
                  <a:pt x="293" y="89920"/>
                </a:lnTo>
                <a:lnTo>
                  <a:pt x="1956" y="102670"/>
                </a:lnTo>
                <a:lnTo>
                  <a:pt x="4800" y="114239"/>
                </a:lnTo>
                <a:lnTo>
                  <a:pt x="5729" y="117193"/>
                </a:lnTo>
                <a:lnTo>
                  <a:pt x="10769" y="129086"/>
                </a:lnTo>
                <a:lnTo>
                  <a:pt x="18242" y="139186"/>
                </a:lnTo>
                <a:lnTo>
                  <a:pt x="28829" y="148366"/>
                </a:lnTo>
                <a:lnTo>
                  <a:pt x="29763" y="101757"/>
                </a:lnTo>
                <a:lnTo>
                  <a:pt x="28803" y="95036"/>
                </a:lnTo>
                <a:lnTo>
                  <a:pt x="27843" y="87355"/>
                </a:lnTo>
                <a:lnTo>
                  <a:pt x="27843" y="71033"/>
                </a:lnTo>
                <a:lnTo>
                  <a:pt x="28803" y="63352"/>
                </a:lnTo>
                <a:lnTo>
                  <a:pt x="30723" y="56631"/>
                </a:lnTo>
                <a:lnTo>
                  <a:pt x="32644" y="49926"/>
                </a:lnTo>
                <a:lnTo>
                  <a:pt x="35524" y="44165"/>
                </a:lnTo>
                <a:lnTo>
                  <a:pt x="39364" y="38389"/>
                </a:lnTo>
                <a:lnTo>
                  <a:pt x="42245" y="33604"/>
                </a:lnTo>
                <a:lnTo>
                  <a:pt x="47045" y="29763"/>
                </a:lnTo>
                <a:lnTo>
                  <a:pt x="52806" y="26883"/>
                </a:lnTo>
                <a:lnTo>
                  <a:pt x="58567" y="24002"/>
                </a:lnTo>
                <a:lnTo>
                  <a:pt x="65288" y="23042"/>
                </a:lnTo>
                <a:lnTo>
                  <a:pt x="81610" y="23042"/>
                </a:lnTo>
                <a:lnTo>
                  <a:pt x="89291" y="24002"/>
                </a:lnTo>
                <a:lnTo>
                  <a:pt x="94076" y="27843"/>
                </a:lnTo>
                <a:lnTo>
                  <a:pt x="100797" y="30723"/>
                </a:lnTo>
                <a:lnTo>
                  <a:pt x="104637" y="34549"/>
                </a:lnTo>
                <a:lnTo>
                  <a:pt x="108478" y="39364"/>
                </a:lnTo>
                <a:lnTo>
                  <a:pt x="111358" y="45110"/>
                </a:lnTo>
                <a:lnTo>
                  <a:pt x="114239" y="50886"/>
                </a:lnTo>
                <a:lnTo>
                  <a:pt x="115199" y="58552"/>
                </a:lnTo>
                <a:lnTo>
                  <a:pt x="117119" y="65272"/>
                </a:lnTo>
                <a:lnTo>
                  <a:pt x="117119" y="89275"/>
                </a:lnTo>
                <a:lnTo>
                  <a:pt x="116159" y="96956"/>
                </a:lnTo>
                <a:lnTo>
                  <a:pt x="115199" y="103677"/>
                </a:lnTo>
                <a:lnTo>
                  <a:pt x="113278" y="110398"/>
                </a:lnTo>
                <a:lnTo>
                  <a:pt x="110398" y="116159"/>
                </a:lnTo>
                <a:lnTo>
                  <a:pt x="106558" y="121919"/>
                </a:lnTo>
                <a:lnTo>
                  <a:pt x="102717" y="126720"/>
                </a:lnTo>
                <a:lnTo>
                  <a:pt x="98877" y="130561"/>
                </a:lnTo>
                <a:lnTo>
                  <a:pt x="93131" y="133441"/>
                </a:lnTo>
                <a:lnTo>
                  <a:pt x="87355" y="136306"/>
                </a:lnTo>
                <a:lnTo>
                  <a:pt x="80634" y="137281"/>
                </a:lnTo>
                <a:lnTo>
                  <a:pt x="64328" y="137281"/>
                </a:lnTo>
                <a:lnTo>
                  <a:pt x="56647" y="136306"/>
                </a:lnTo>
                <a:lnTo>
                  <a:pt x="50886" y="133441"/>
                </a:lnTo>
                <a:lnTo>
                  <a:pt x="45125" y="129600"/>
                </a:lnTo>
                <a:lnTo>
                  <a:pt x="41285" y="125760"/>
                </a:lnTo>
                <a:lnTo>
                  <a:pt x="40325" y="154548"/>
                </a:lnTo>
                <a:lnTo>
                  <a:pt x="45380" y="156506"/>
                </a:lnTo>
                <a:lnTo>
                  <a:pt x="57545" y="159358"/>
                </a:lnTo>
                <a:lnTo>
                  <a:pt x="71048" y="160309"/>
                </a:lnTo>
                <a:lnTo>
                  <a:pt x="79623" y="159847"/>
                </a:lnTo>
                <a:lnTo>
                  <a:pt x="92226" y="157455"/>
                </a:lnTo>
                <a:lnTo>
                  <a:pt x="103677" y="153588"/>
                </a:lnTo>
                <a:lnTo>
                  <a:pt x="117779" y="145669"/>
                </a:lnTo>
                <a:lnTo>
                  <a:pt x="126720" y="137281"/>
                </a:lnTo>
                <a:lnTo>
                  <a:pt x="136365" y="123165"/>
                </a:lnTo>
                <a:lnTo>
                  <a:pt x="141122" y="111358"/>
                </a:lnTo>
                <a:lnTo>
                  <a:pt x="142947" y="104446"/>
                </a:lnTo>
                <a:lnTo>
                  <a:pt x="145124" y="91909"/>
                </a:lnTo>
                <a:lnTo>
                  <a:pt x="145922" y="78714"/>
                </a:lnTo>
                <a:lnTo>
                  <a:pt x="145630" y="70401"/>
                </a:lnTo>
                <a:lnTo>
                  <a:pt x="143967" y="57647"/>
                </a:lnTo>
                <a:lnTo>
                  <a:pt x="141122" y="46085"/>
                </a:lnTo>
                <a:lnTo>
                  <a:pt x="134757" y="31223"/>
                </a:lnTo>
                <a:lnTo>
                  <a:pt x="127680" y="21122"/>
                </a:lnTo>
                <a:lnTo>
                  <a:pt x="117093" y="11943"/>
                </a:lnTo>
                <a:lnTo>
                  <a:pt x="105597" y="5760"/>
                </a:lnTo>
                <a:lnTo>
                  <a:pt x="99876" y="3587"/>
                </a:lnTo>
                <a:lnTo>
                  <a:pt x="87801" y="896"/>
                </a:lnTo>
                <a:lnTo>
                  <a:pt x="73929" y="0"/>
                </a:lnTo>
                <a:lnTo>
                  <a:pt x="66117" y="383"/>
                </a:lnTo>
                <a:lnTo>
                  <a:pt x="53295" y="2761"/>
                </a:lnTo>
                <a:lnTo>
                  <a:pt x="42245" y="6720"/>
                </a:lnTo>
                <a:lnTo>
                  <a:pt x="27695" y="14853"/>
                </a:lnTo>
                <a:lnTo>
                  <a:pt x="18242" y="23042"/>
                </a:lnTo>
                <a:lnTo>
                  <a:pt x="9572" y="36975"/>
                </a:lnTo>
                <a:lnTo>
                  <a:pt x="4800" y="48950"/>
                </a:lnTo>
                <a:lnTo>
                  <a:pt x="2975" y="55863"/>
                </a:lnTo>
                <a:lnTo>
                  <a:pt x="798" y="68400"/>
                </a:lnTo>
                <a:lnTo>
                  <a:pt x="0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3681750" y="890625"/>
            <a:ext cx="12455" cy="52791"/>
          </a:xfrm>
          <a:custGeom>
            <a:avLst/>
            <a:gdLst/>
            <a:ahLst/>
            <a:cxnLst/>
            <a:rect l="l" t="t" r="r" b="b"/>
            <a:pathLst>
              <a:path w="12455" h="52791">
                <a:moveTo>
                  <a:pt x="11495" y="52791"/>
                </a:moveTo>
                <a:lnTo>
                  <a:pt x="12455" y="24003"/>
                </a:lnTo>
                <a:lnTo>
                  <a:pt x="8615" y="19202"/>
                </a:lnTo>
                <a:lnTo>
                  <a:pt x="5734" y="13441"/>
                </a:lnTo>
                <a:lnTo>
                  <a:pt x="2854" y="7680"/>
                </a:lnTo>
                <a:lnTo>
                  <a:pt x="934" y="0"/>
                </a:lnTo>
                <a:lnTo>
                  <a:pt x="0" y="46608"/>
                </a:lnTo>
                <a:lnTo>
                  <a:pt x="11495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3821887" y="791748"/>
            <a:ext cx="160309" cy="154548"/>
          </a:xfrm>
          <a:custGeom>
            <a:avLst/>
            <a:gdLst/>
            <a:ahLst/>
            <a:cxnLst/>
            <a:rect l="l" t="t" r="r" b="b"/>
            <a:pathLst>
              <a:path w="160309" h="154548">
                <a:moveTo>
                  <a:pt x="160309" y="154548"/>
                </a:moveTo>
                <a:lnTo>
                  <a:pt x="157429" y="125760"/>
                </a:lnTo>
                <a:lnTo>
                  <a:pt x="157429" y="154548"/>
                </a:lnTo>
                <a:lnTo>
                  <a:pt x="160309" y="154548"/>
                </a:lnTo>
                <a:close/>
              </a:path>
              <a:path w="160309" h="154548">
                <a:moveTo>
                  <a:pt x="121904" y="1920"/>
                </a:moveTo>
                <a:lnTo>
                  <a:pt x="120944" y="1920"/>
                </a:lnTo>
                <a:lnTo>
                  <a:pt x="119999" y="960"/>
                </a:lnTo>
                <a:lnTo>
                  <a:pt x="119024" y="960"/>
                </a:lnTo>
                <a:lnTo>
                  <a:pt x="118064" y="0"/>
                </a:lnTo>
                <a:lnTo>
                  <a:pt x="100797" y="0"/>
                </a:lnTo>
                <a:lnTo>
                  <a:pt x="99821" y="960"/>
                </a:lnTo>
                <a:lnTo>
                  <a:pt x="97916" y="960"/>
                </a:lnTo>
                <a:lnTo>
                  <a:pt x="96956" y="1920"/>
                </a:lnTo>
                <a:lnTo>
                  <a:pt x="95996" y="2880"/>
                </a:lnTo>
                <a:lnTo>
                  <a:pt x="95996" y="3840"/>
                </a:lnTo>
                <a:lnTo>
                  <a:pt x="95036" y="4800"/>
                </a:lnTo>
                <a:lnTo>
                  <a:pt x="63352" y="124800"/>
                </a:lnTo>
                <a:lnTo>
                  <a:pt x="63352" y="125760"/>
                </a:lnTo>
                <a:lnTo>
                  <a:pt x="62392" y="124800"/>
                </a:lnTo>
                <a:lnTo>
                  <a:pt x="27828" y="4800"/>
                </a:lnTo>
                <a:lnTo>
                  <a:pt x="26868" y="3840"/>
                </a:lnTo>
                <a:lnTo>
                  <a:pt x="26868" y="2880"/>
                </a:lnTo>
                <a:lnTo>
                  <a:pt x="25907" y="1920"/>
                </a:lnTo>
                <a:lnTo>
                  <a:pt x="24947" y="960"/>
                </a:lnTo>
                <a:lnTo>
                  <a:pt x="23987" y="960"/>
                </a:lnTo>
                <a:lnTo>
                  <a:pt x="23027" y="0"/>
                </a:lnTo>
                <a:lnTo>
                  <a:pt x="2880" y="0"/>
                </a:lnTo>
                <a:lnTo>
                  <a:pt x="1904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8641"/>
                </a:lnTo>
                <a:lnTo>
                  <a:pt x="960" y="9601"/>
                </a:lnTo>
                <a:lnTo>
                  <a:pt x="960" y="11521"/>
                </a:lnTo>
                <a:lnTo>
                  <a:pt x="43190" y="148803"/>
                </a:lnTo>
                <a:lnTo>
                  <a:pt x="44150" y="150708"/>
                </a:lnTo>
                <a:lnTo>
                  <a:pt x="44150" y="151668"/>
                </a:lnTo>
                <a:lnTo>
                  <a:pt x="45110" y="151668"/>
                </a:lnTo>
                <a:lnTo>
                  <a:pt x="46070" y="152643"/>
                </a:lnTo>
                <a:lnTo>
                  <a:pt x="47030" y="153588"/>
                </a:lnTo>
                <a:lnTo>
                  <a:pt x="47990" y="153588"/>
                </a:lnTo>
                <a:lnTo>
                  <a:pt x="48950" y="154548"/>
                </a:lnTo>
                <a:lnTo>
                  <a:pt x="73913" y="154548"/>
                </a:lnTo>
                <a:lnTo>
                  <a:pt x="74874" y="153588"/>
                </a:lnTo>
                <a:lnTo>
                  <a:pt x="76794" y="153588"/>
                </a:lnTo>
                <a:lnTo>
                  <a:pt x="77754" y="152643"/>
                </a:lnTo>
                <a:lnTo>
                  <a:pt x="77754" y="151668"/>
                </a:lnTo>
                <a:lnTo>
                  <a:pt x="78714" y="151668"/>
                </a:lnTo>
                <a:lnTo>
                  <a:pt x="79674" y="150708"/>
                </a:lnTo>
                <a:lnTo>
                  <a:pt x="79674" y="148803"/>
                </a:lnTo>
                <a:lnTo>
                  <a:pt x="107502" y="44165"/>
                </a:lnTo>
                <a:lnTo>
                  <a:pt x="108478" y="42230"/>
                </a:lnTo>
                <a:lnTo>
                  <a:pt x="108478" y="44165"/>
                </a:lnTo>
                <a:lnTo>
                  <a:pt x="139186" y="148803"/>
                </a:lnTo>
                <a:lnTo>
                  <a:pt x="139186" y="150708"/>
                </a:lnTo>
                <a:lnTo>
                  <a:pt x="140147" y="151668"/>
                </a:lnTo>
                <a:lnTo>
                  <a:pt x="141107" y="152643"/>
                </a:lnTo>
                <a:lnTo>
                  <a:pt x="142067" y="153588"/>
                </a:lnTo>
                <a:lnTo>
                  <a:pt x="143027" y="153588"/>
                </a:lnTo>
                <a:lnTo>
                  <a:pt x="144947" y="154548"/>
                </a:lnTo>
                <a:lnTo>
                  <a:pt x="157429" y="154548"/>
                </a:lnTo>
                <a:lnTo>
                  <a:pt x="157429" y="125760"/>
                </a:lnTo>
                <a:lnTo>
                  <a:pt x="160309" y="154548"/>
                </a:lnTo>
                <a:lnTo>
                  <a:pt x="168950" y="154548"/>
                </a:lnTo>
                <a:lnTo>
                  <a:pt x="169910" y="153588"/>
                </a:lnTo>
                <a:lnTo>
                  <a:pt x="171830" y="153588"/>
                </a:lnTo>
                <a:lnTo>
                  <a:pt x="172791" y="152643"/>
                </a:lnTo>
                <a:lnTo>
                  <a:pt x="173751" y="151668"/>
                </a:lnTo>
                <a:lnTo>
                  <a:pt x="174711" y="150708"/>
                </a:lnTo>
                <a:lnTo>
                  <a:pt x="174711" y="148803"/>
                </a:lnTo>
                <a:lnTo>
                  <a:pt x="217916" y="11521"/>
                </a:lnTo>
                <a:lnTo>
                  <a:pt x="217916" y="9601"/>
                </a:lnTo>
                <a:lnTo>
                  <a:pt x="218861" y="8641"/>
                </a:lnTo>
                <a:lnTo>
                  <a:pt x="218861" y="1920"/>
                </a:lnTo>
                <a:lnTo>
                  <a:pt x="217916" y="1920"/>
                </a:lnTo>
                <a:lnTo>
                  <a:pt x="217916" y="960"/>
                </a:lnTo>
                <a:lnTo>
                  <a:pt x="216941" y="960"/>
                </a:lnTo>
                <a:lnTo>
                  <a:pt x="215981" y="0"/>
                </a:lnTo>
                <a:lnTo>
                  <a:pt x="197738" y="0"/>
                </a:lnTo>
                <a:lnTo>
                  <a:pt x="196794" y="960"/>
                </a:lnTo>
                <a:lnTo>
                  <a:pt x="194873" y="960"/>
                </a:lnTo>
                <a:lnTo>
                  <a:pt x="193913" y="1920"/>
                </a:lnTo>
                <a:lnTo>
                  <a:pt x="192953" y="2880"/>
                </a:lnTo>
                <a:lnTo>
                  <a:pt x="192953" y="3840"/>
                </a:lnTo>
                <a:lnTo>
                  <a:pt x="191993" y="4800"/>
                </a:lnTo>
                <a:lnTo>
                  <a:pt x="157429" y="124800"/>
                </a:lnTo>
                <a:lnTo>
                  <a:pt x="122864" y="4800"/>
                </a:lnTo>
                <a:lnTo>
                  <a:pt x="121904" y="3840"/>
                </a:lnTo>
                <a:lnTo>
                  <a:pt x="121904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4055150" y="752398"/>
            <a:ext cx="95036" cy="195833"/>
          </a:xfrm>
          <a:custGeom>
            <a:avLst/>
            <a:gdLst/>
            <a:ahLst/>
            <a:cxnLst/>
            <a:rect l="l" t="t" r="r" b="b"/>
            <a:pathLst>
              <a:path w="95036" h="195833">
                <a:moveTo>
                  <a:pt x="94076" y="43190"/>
                </a:moveTo>
                <a:lnTo>
                  <a:pt x="93116" y="42230"/>
                </a:lnTo>
                <a:lnTo>
                  <a:pt x="93116" y="41269"/>
                </a:lnTo>
                <a:lnTo>
                  <a:pt x="92156" y="41269"/>
                </a:lnTo>
                <a:lnTo>
                  <a:pt x="91196" y="40309"/>
                </a:lnTo>
                <a:lnTo>
                  <a:pt x="51846" y="40309"/>
                </a:lnTo>
                <a:lnTo>
                  <a:pt x="51846" y="3825"/>
                </a:lnTo>
                <a:lnTo>
                  <a:pt x="50886" y="3825"/>
                </a:lnTo>
                <a:lnTo>
                  <a:pt x="50886" y="2865"/>
                </a:lnTo>
                <a:lnTo>
                  <a:pt x="49926" y="1904"/>
                </a:lnTo>
                <a:lnTo>
                  <a:pt x="48966" y="1904"/>
                </a:lnTo>
                <a:lnTo>
                  <a:pt x="48005" y="944"/>
                </a:lnTo>
                <a:lnTo>
                  <a:pt x="45125" y="944"/>
                </a:lnTo>
                <a:lnTo>
                  <a:pt x="43205" y="0"/>
                </a:lnTo>
                <a:lnTo>
                  <a:pt x="33604" y="0"/>
                </a:lnTo>
                <a:lnTo>
                  <a:pt x="31683" y="944"/>
                </a:lnTo>
                <a:lnTo>
                  <a:pt x="28803" y="944"/>
                </a:lnTo>
                <a:lnTo>
                  <a:pt x="27843" y="1904"/>
                </a:lnTo>
                <a:lnTo>
                  <a:pt x="26883" y="1904"/>
                </a:lnTo>
                <a:lnTo>
                  <a:pt x="25923" y="2865"/>
                </a:lnTo>
                <a:lnTo>
                  <a:pt x="25923" y="3825"/>
                </a:lnTo>
                <a:lnTo>
                  <a:pt x="24963" y="4785"/>
                </a:lnTo>
                <a:lnTo>
                  <a:pt x="24963" y="40309"/>
                </a:lnTo>
                <a:lnTo>
                  <a:pt x="2880" y="40309"/>
                </a:lnTo>
                <a:lnTo>
                  <a:pt x="1920" y="41269"/>
                </a:lnTo>
                <a:lnTo>
                  <a:pt x="960" y="41269"/>
                </a:lnTo>
                <a:lnTo>
                  <a:pt x="960" y="43190"/>
                </a:lnTo>
                <a:lnTo>
                  <a:pt x="0" y="45110"/>
                </a:lnTo>
                <a:lnTo>
                  <a:pt x="0" y="57591"/>
                </a:lnTo>
                <a:lnTo>
                  <a:pt x="960" y="59512"/>
                </a:lnTo>
                <a:lnTo>
                  <a:pt x="1920" y="61432"/>
                </a:lnTo>
                <a:lnTo>
                  <a:pt x="2880" y="62392"/>
                </a:lnTo>
                <a:lnTo>
                  <a:pt x="24963" y="62392"/>
                </a:lnTo>
                <a:lnTo>
                  <a:pt x="24963" y="155508"/>
                </a:lnTo>
                <a:lnTo>
                  <a:pt x="25923" y="162229"/>
                </a:lnTo>
                <a:lnTo>
                  <a:pt x="27843" y="168935"/>
                </a:lnTo>
                <a:lnTo>
                  <a:pt x="28803" y="174711"/>
                </a:lnTo>
                <a:lnTo>
                  <a:pt x="31683" y="180456"/>
                </a:lnTo>
                <a:lnTo>
                  <a:pt x="35524" y="184312"/>
                </a:lnTo>
                <a:lnTo>
                  <a:pt x="38404" y="188153"/>
                </a:lnTo>
                <a:lnTo>
                  <a:pt x="43205" y="191018"/>
                </a:lnTo>
                <a:lnTo>
                  <a:pt x="48005" y="192938"/>
                </a:lnTo>
                <a:lnTo>
                  <a:pt x="53766" y="194858"/>
                </a:lnTo>
                <a:lnTo>
                  <a:pt x="60487" y="195833"/>
                </a:lnTo>
                <a:lnTo>
                  <a:pt x="74889" y="195833"/>
                </a:lnTo>
                <a:lnTo>
                  <a:pt x="77754" y="194858"/>
                </a:lnTo>
                <a:lnTo>
                  <a:pt x="79674" y="194858"/>
                </a:lnTo>
                <a:lnTo>
                  <a:pt x="82570" y="193898"/>
                </a:lnTo>
                <a:lnTo>
                  <a:pt x="84475" y="193898"/>
                </a:lnTo>
                <a:lnTo>
                  <a:pt x="86395" y="192938"/>
                </a:lnTo>
                <a:lnTo>
                  <a:pt x="88315" y="192938"/>
                </a:lnTo>
                <a:lnTo>
                  <a:pt x="90236" y="191993"/>
                </a:lnTo>
                <a:lnTo>
                  <a:pt x="91196" y="191018"/>
                </a:lnTo>
                <a:lnTo>
                  <a:pt x="92156" y="190058"/>
                </a:lnTo>
                <a:lnTo>
                  <a:pt x="93116" y="189113"/>
                </a:lnTo>
                <a:lnTo>
                  <a:pt x="94076" y="188153"/>
                </a:lnTo>
                <a:lnTo>
                  <a:pt x="94076" y="184312"/>
                </a:lnTo>
                <a:lnTo>
                  <a:pt x="95036" y="181432"/>
                </a:lnTo>
                <a:lnTo>
                  <a:pt x="95036" y="176616"/>
                </a:lnTo>
                <a:lnTo>
                  <a:pt x="94076" y="174711"/>
                </a:lnTo>
                <a:lnTo>
                  <a:pt x="94076" y="171830"/>
                </a:lnTo>
                <a:lnTo>
                  <a:pt x="93116" y="170870"/>
                </a:lnTo>
                <a:lnTo>
                  <a:pt x="93116" y="169910"/>
                </a:lnTo>
                <a:lnTo>
                  <a:pt x="92156" y="168935"/>
                </a:lnTo>
                <a:lnTo>
                  <a:pt x="89275" y="168935"/>
                </a:lnTo>
                <a:lnTo>
                  <a:pt x="88315" y="169910"/>
                </a:lnTo>
                <a:lnTo>
                  <a:pt x="87355" y="169910"/>
                </a:lnTo>
                <a:lnTo>
                  <a:pt x="85435" y="170870"/>
                </a:lnTo>
                <a:lnTo>
                  <a:pt x="84475" y="170870"/>
                </a:lnTo>
                <a:lnTo>
                  <a:pt x="82570" y="171830"/>
                </a:lnTo>
                <a:lnTo>
                  <a:pt x="80634" y="171830"/>
                </a:lnTo>
                <a:lnTo>
                  <a:pt x="78729" y="172775"/>
                </a:lnTo>
                <a:lnTo>
                  <a:pt x="76794" y="172775"/>
                </a:lnTo>
                <a:lnTo>
                  <a:pt x="74889" y="173751"/>
                </a:lnTo>
                <a:lnTo>
                  <a:pt x="64328" y="173751"/>
                </a:lnTo>
                <a:lnTo>
                  <a:pt x="59527" y="170870"/>
                </a:lnTo>
                <a:lnTo>
                  <a:pt x="56647" y="166070"/>
                </a:lnTo>
                <a:lnTo>
                  <a:pt x="53766" y="160309"/>
                </a:lnTo>
                <a:lnTo>
                  <a:pt x="51846" y="152628"/>
                </a:lnTo>
                <a:lnTo>
                  <a:pt x="51846" y="62392"/>
                </a:lnTo>
                <a:lnTo>
                  <a:pt x="91196" y="62392"/>
                </a:lnTo>
                <a:lnTo>
                  <a:pt x="92156" y="61432"/>
                </a:lnTo>
                <a:lnTo>
                  <a:pt x="93116" y="59512"/>
                </a:lnTo>
                <a:lnTo>
                  <a:pt x="94076" y="57591"/>
                </a:lnTo>
                <a:lnTo>
                  <a:pt x="95036" y="54711"/>
                </a:lnTo>
                <a:lnTo>
                  <a:pt x="95036" y="48950"/>
                </a:lnTo>
                <a:lnTo>
                  <a:pt x="94076" y="47030"/>
                </a:lnTo>
                <a:lnTo>
                  <a:pt x="94076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4184751" y="720714"/>
            <a:ext cx="125760" cy="225582"/>
          </a:xfrm>
          <a:custGeom>
            <a:avLst/>
            <a:gdLst/>
            <a:ahLst/>
            <a:cxnLst/>
            <a:rect l="l" t="t" r="r" b="b"/>
            <a:pathLst>
              <a:path w="125760" h="225582">
                <a:moveTo>
                  <a:pt x="26883" y="92156"/>
                </a:moveTo>
                <a:lnTo>
                  <a:pt x="2688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003" y="1920"/>
                </a:lnTo>
                <a:lnTo>
                  <a:pt x="23042" y="960"/>
                </a:lnTo>
                <a:lnTo>
                  <a:pt x="20162" y="960"/>
                </a:lnTo>
                <a:lnTo>
                  <a:pt x="18242" y="0"/>
                </a:lnTo>
                <a:lnTo>
                  <a:pt x="10561" y="0"/>
                </a:lnTo>
                <a:lnTo>
                  <a:pt x="8641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222702"/>
                </a:lnTo>
                <a:lnTo>
                  <a:pt x="960" y="223677"/>
                </a:lnTo>
                <a:lnTo>
                  <a:pt x="1920" y="224622"/>
                </a:lnTo>
                <a:lnTo>
                  <a:pt x="2880" y="224622"/>
                </a:lnTo>
                <a:lnTo>
                  <a:pt x="3840" y="225582"/>
                </a:lnTo>
                <a:lnTo>
                  <a:pt x="22082" y="225582"/>
                </a:lnTo>
                <a:lnTo>
                  <a:pt x="23042" y="224622"/>
                </a:lnTo>
                <a:lnTo>
                  <a:pt x="24963" y="224622"/>
                </a:lnTo>
                <a:lnTo>
                  <a:pt x="25923" y="223677"/>
                </a:lnTo>
                <a:lnTo>
                  <a:pt x="26883" y="222702"/>
                </a:lnTo>
                <a:lnTo>
                  <a:pt x="26883" y="119984"/>
                </a:lnTo>
                <a:lnTo>
                  <a:pt x="30252" y="115880"/>
                </a:lnTo>
                <a:lnTo>
                  <a:pt x="39339" y="106115"/>
                </a:lnTo>
                <a:lnTo>
                  <a:pt x="47990" y="98877"/>
                </a:lnTo>
                <a:lnTo>
                  <a:pt x="54711" y="94076"/>
                </a:lnTo>
                <a:lnTo>
                  <a:pt x="61432" y="91196"/>
                </a:lnTo>
                <a:lnTo>
                  <a:pt x="72953" y="91196"/>
                </a:lnTo>
                <a:lnTo>
                  <a:pt x="77754" y="92156"/>
                </a:lnTo>
                <a:lnTo>
                  <a:pt x="81594" y="95036"/>
                </a:lnTo>
                <a:lnTo>
                  <a:pt x="85435" y="96956"/>
                </a:lnTo>
                <a:lnTo>
                  <a:pt x="88315" y="99837"/>
                </a:lnTo>
                <a:lnTo>
                  <a:pt x="91196" y="102702"/>
                </a:lnTo>
                <a:lnTo>
                  <a:pt x="94076" y="106542"/>
                </a:lnTo>
                <a:lnTo>
                  <a:pt x="95996" y="111358"/>
                </a:lnTo>
                <a:lnTo>
                  <a:pt x="96956" y="116144"/>
                </a:lnTo>
                <a:lnTo>
                  <a:pt x="97917" y="120944"/>
                </a:lnTo>
                <a:lnTo>
                  <a:pt x="98877" y="127665"/>
                </a:lnTo>
                <a:lnTo>
                  <a:pt x="98877" y="222702"/>
                </a:lnTo>
                <a:lnTo>
                  <a:pt x="99837" y="223677"/>
                </a:lnTo>
                <a:lnTo>
                  <a:pt x="100797" y="224622"/>
                </a:lnTo>
                <a:lnTo>
                  <a:pt x="101757" y="224622"/>
                </a:lnTo>
                <a:lnTo>
                  <a:pt x="102717" y="225582"/>
                </a:lnTo>
                <a:lnTo>
                  <a:pt x="119999" y="225582"/>
                </a:lnTo>
                <a:lnTo>
                  <a:pt x="121920" y="224622"/>
                </a:lnTo>
                <a:lnTo>
                  <a:pt x="123840" y="224622"/>
                </a:lnTo>
                <a:lnTo>
                  <a:pt x="124800" y="223677"/>
                </a:lnTo>
                <a:lnTo>
                  <a:pt x="125760" y="222702"/>
                </a:lnTo>
                <a:lnTo>
                  <a:pt x="125750" y="130587"/>
                </a:lnTo>
                <a:lnTo>
                  <a:pt x="124951" y="117156"/>
                </a:lnTo>
                <a:lnTo>
                  <a:pt x="122880" y="105597"/>
                </a:lnTo>
                <a:lnTo>
                  <a:pt x="120959" y="98877"/>
                </a:lnTo>
                <a:lnTo>
                  <a:pt x="118079" y="92156"/>
                </a:lnTo>
                <a:lnTo>
                  <a:pt x="114239" y="86395"/>
                </a:lnTo>
                <a:lnTo>
                  <a:pt x="109438" y="81594"/>
                </a:lnTo>
                <a:lnTo>
                  <a:pt x="104637" y="76794"/>
                </a:lnTo>
                <a:lnTo>
                  <a:pt x="97917" y="73914"/>
                </a:lnTo>
                <a:lnTo>
                  <a:pt x="97744" y="73815"/>
                </a:lnTo>
                <a:lnTo>
                  <a:pt x="86770" y="69568"/>
                </a:lnTo>
                <a:lnTo>
                  <a:pt x="72953" y="68153"/>
                </a:lnTo>
                <a:lnTo>
                  <a:pt x="65272" y="68153"/>
                </a:lnTo>
                <a:lnTo>
                  <a:pt x="57591" y="71033"/>
                </a:lnTo>
                <a:lnTo>
                  <a:pt x="49911" y="74874"/>
                </a:lnTo>
                <a:lnTo>
                  <a:pt x="47196" y="76311"/>
                </a:lnTo>
                <a:lnTo>
                  <a:pt x="37035" y="83112"/>
                </a:lnTo>
                <a:lnTo>
                  <a:pt x="26883" y="9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4426656" y="721674"/>
            <a:ext cx="133441" cy="227502"/>
          </a:xfrm>
          <a:custGeom>
            <a:avLst/>
            <a:gdLst/>
            <a:ahLst/>
            <a:cxnLst/>
            <a:rect l="l" t="t" r="r" b="b"/>
            <a:pathLst>
              <a:path w="133441" h="227502">
                <a:moveTo>
                  <a:pt x="133441" y="3825"/>
                </a:moveTo>
                <a:lnTo>
                  <a:pt x="132481" y="2880"/>
                </a:lnTo>
                <a:lnTo>
                  <a:pt x="132481" y="1920"/>
                </a:lnTo>
                <a:lnTo>
                  <a:pt x="130561" y="1920"/>
                </a:lnTo>
                <a:lnTo>
                  <a:pt x="129600" y="960"/>
                </a:lnTo>
                <a:lnTo>
                  <a:pt x="126720" y="960"/>
                </a:lnTo>
                <a:lnTo>
                  <a:pt x="124800" y="0"/>
                </a:lnTo>
                <a:lnTo>
                  <a:pt x="115199" y="0"/>
                </a:lnTo>
                <a:lnTo>
                  <a:pt x="113278" y="960"/>
                </a:lnTo>
                <a:lnTo>
                  <a:pt x="110398" y="960"/>
                </a:lnTo>
                <a:lnTo>
                  <a:pt x="109438" y="1920"/>
                </a:lnTo>
                <a:lnTo>
                  <a:pt x="108478" y="1920"/>
                </a:lnTo>
                <a:lnTo>
                  <a:pt x="107518" y="2880"/>
                </a:lnTo>
                <a:lnTo>
                  <a:pt x="106558" y="3825"/>
                </a:lnTo>
                <a:lnTo>
                  <a:pt x="106558" y="89275"/>
                </a:lnTo>
                <a:lnTo>
                  <a:pt x="105589" y="88313"/>
                </a:lnTo>
                <a:lnTo>
                  <a:pt x="95856" y="79639"/>
                </a:lnTo>
                <a:lnTo>
                  <a:pt x="85450" y="72953"/>
                </a:lnTo>
                <a:lnTo>
                  <a:pt x="78729" y="69113"/>
                </a:lnTo>
                <a:lnTo>
                  <a:pt x="71048" y="67193"/>
                </a:lnTo>
                <a:lnTo>
                  <a:pt x="62407" y="67193"/>
                </a:lnTo>
                <a:lnTo>
                  <a:pt x="46782" y="69036"/>
                </a:lnTo>
                <a:lnTo>
                  <a:pt x="35524" y="73914"/>
                </a:lnTo>
                <a:lnTo>
                  <a:pt x="27843" y="77754"/>
                </a:lnTo>
                <a:lnTo>
                  <a:pt x="21122" y="82555"/>
                </a:lnTo>
                <a:lnTo>
                  <a:pt x="15361" y="89275"/>
                </a:lnTo>
                <a:lnTo>
                  <a:pt x="8288" y="102866"/>
                </a:lnTo>
                <a:lnTo>
                  <a:pt x="3840" y="115183"/>
                </a:lnTo>
                <a:lnTo>
                  <a:pt x="2037" y="123237"/>
                </a:lnTo>
                <a:lnTo>
                  <a:pt x="460" y="135860"/>
                </a:lnTo>
                <a:lnTo>
                  <a:pt x="0" y="148788"/>
                </a:lnTo>
                <a:lnTo>
                  <a:pt x="91" y="154732"/>
                </a:lnTo>
                <a:lnTo>
                  <a:pt x="1003" y="167523"/>
                </a:lnTo>
                <a:lnTo>
                  <a:pt x="2880" y="179511"/>
                </a:lnTo>
                <a:lnTo>
                  <a:pt x="7430" y="193480"/>
                </a:lnTo>
                <a:lnTo>
                  <a:pt x="13441" y="204475"/>
                </a:lnTo>
                <a:lnTo>
                  <a:pt x="18242" y="211180"/>
                </a:lnTo>
                <a:lnTo>
                  <a:pt x="24002" y="216941"/>
                </a:lnTo>
                <a:lnTo>
                  <a:pt x="27843" y="160309"/>
                </a:lnTo>
                <a:lnTo>
                  <a:pt x="27843" y="132466"/>
                </a:lnTo>
                <a:lnTo>
                  <a:pt x="29763" y="125745"/>
                </a:lnTo>
                <a:lnTo>
                  <a:pt x="30723" y="119024"/>
                </a:lnTo>
                <a:lnTo>
                  <a:pt x="32644" y="113278"/>
                </a:lnTo>
                <a:lnTo>
                  <a:pt x="35524" y="108463"/>
                </a:lnTo>
                <a:lnTo>
                  <a:pt x="38404" y="102717"/>
                </a:lnTo>
                <a:lnTo>
                  <a:pt x="43205" y="98877"/>
                </a:lnTo>
                <a:lnTo>
                  <a:pt x="47045" y="95036"/>
                </a:lnTo>
                <a:lnTo>
                  <a:pt x="51846" y="92156"/>
                </a:lnTo>
                <a:lnTo>
                  <a:pt x="57607" y="90236"/>
                </a:lnTo>
                <a:lnTo>
                  <a:pt x="72008" y="90236"/>
                </a:lnTo>
                <a:lnTo>
                  <a:pt x="78729" y="93116"/>
                </a:lnTo>
                <a:lnTo>
                  <a:pt x="85450" y="97917"/>
                </a:lnTo>
                <a:lnTo>
                  <a:pt x="88112" y="99883"/>
                </a:lnTo>
                <a:lnTo>
                  <a:pt x="97404" y="107884"/>
                </a:lnTo>
                <a:lnTo>
                  <a:pt x="106558" y="118079"/>
                </a:lnTo>
                <a:lnTo>
                  <a:pt x="106558" y="175671"/>
                </a:lnTo>
                <a:lnTo>
                  <a:pt x="102732" y="181432"/>
                </a:lnTo>
                <a:lnTo>
                  <a:pt x="98892" y="186232"/>
                </a:lnTo>
                <a:lnTo>
                  <a:pt x="95051" y="189113"/>
                </a:lnTo>
                <a:lnTo>
                  <a:pt x="91211" y="192953"/>
                </a:lnTo>
                <a:lnTo>
                  <a:pt x="87370" y="195834"/>
                </a:lnTo>
                <a:lnTo>
                  <a:pt x="83530" y="197754"/>
                </a:lnTo>
                <a:lnTo>
                  <a:pt x="80650" y="200634"/>
                </a:lnTo>
                <a:lnTo>
                  <a:pt x="76809" y="201594"/>
                </a:lnTo>
                <a:lnTo>
                  <a:pt x="73929" y="202554"/>
                </a:lnTo>
                <a:lnTo>
                  <a:pt x="70088" y="203499"/>
                </a:lnTo>
                <a:lnTo>
                  <a:pt x="67208" y="204475"/>
                </a:lnTo>
                <a:lnTo>
                  <a:pt x="56647" y="204475"/>
                </a:lnTo>
                <a:lnTo>
                  <a:pt x="50886" y="202554"/>
                </a:lnTo>
                <a:lnTo>
                  <a:pt x="46085" y="199659"/>
                </a:lnTo>
                <a:lnTo>
                  <a:pt x="41285" y="195834"/>
                </a:lnTo>
                <a:lnTo>
                  <a:pt x="37444" y="191993"/>
                </a:lnTo>
                <a:lnTo>
                  <a:pt x="34564" y="186232"/>
                </a:lnTo>
                <a:lnTo>
                  <a:pt x="31683" y="181432"/>
                </a:lnTo>
                <a:lnTo>
                  <a:pt x="29763" y="174711"/>
                </a:lnTo>
                <a:lnTo>
                  <a:pt x="31683" y="220781"/>
                </a:lnTo>
                <a:lnTo>
                  <a:pt x="33626" y="221923"/>
                </a:lnTo>
                <a:lnTo>
                  <a:pt x="45163" y="226200"/>
                </a:lnTo>
                <a:lnTo>
                  <a:pt x="58567" y="227502"/>
                </a:lnTo>
                <a:lnTo>
                  <a:pt x="61415" y="227431"/>
                </a:lnTo>
                <a:lnTo>
                  <a:pt x="74297" y="225088"/>
                </a:lnTo>
                <a:lnTo>
                  <a:pt x="85450" y="219837"/>
                </a:lnTo>
                <a:lnTo>
                  <a:pt x="89856" y="217243"/>
                </a:lnTo>
                <a:lnTo>
                  <a:pt x="99847" y="210008"/>
                </a:lnTo>
                <a:lnTo>
                  <a:pt x="109438" y="200634"/>
                </a:lnTo>
                <a:lnTo>
                  <a:pt x="109438" y="220781"/>
                </a:lnTo>
                <a:lnTo>
                  <a:pt x="110398" y="221742"/>
                </a:lnTo>
                <a:lnTo>
                  <a:pt x="110398" y="222717"/>
                </a:lnTo>
                <a:lnTo>
                  <a:pt x="111358" y="222717"/>
                </a:lnTo>
                <a:lnTo>
                  <a:pt x="111358" y="223662"/>
                </a:lnTo>
                <a:lnTo>
                  <a:pt x="112318" y="223662"/>
                </a:lnTo>
                <a:lnTo>
                  <a:pt x="113278" y="224622"/>
                </a:lnTo>
                <a:lnTo>
                  <a:pt x="130561" y="224622"/>
                </a:lnTo>
                <a:lnTo>
                  <a:pt x="130561" y="223662"/>
                </a:lnTo>
                <a:lnTo>
                  <a:pt x="131521" y="223662"/>
                </a:lnTo>
                <a:lnTo>
                  <a:pt x="132481" y="222717"/>
                </a:lnTo>
                <a:lnTo>
                  <a:pt x="133441" y="221742"/>
                </a:lnTo>
                <a:lnTo>
                  <a:pt x="133441" y="38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4450659" y="881984"/>
            <a:ext cx="7680" cy="60472"/>
          </a:xfrm>
          <a:custGeom>
            <a:avLst/>
            <a:gdLst/>
            <a:ahLst/>
            <a:cxnLst/>
            <a:rect l="l" t="t" r="r" b="b"/>
            <a:pathLst>
              <a:path w="7680" h="60472">
                <a:moveTo>
                  <a:pt x="7680" y="60472"/>
                </a:moveTo>
                <a:lnTo>
                  <a:pt x="5760" y="14401"/>
                </a:lnTo>
                <a:lnTo>
                  <a:pt x="4800" y="7680"/>
                </a:lnTo>
                <a:lnTo>
                  <a:pt x="3840" y="0"/>
                </a:lnTo>
                <a:lnTo>
                  <a:pt x="0" y="56631"/>
                </a:lnTo>
                <a:lnTo>
                  <a:pt x="7680" y="60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/>
          <p:nvPr/>
        </p:nvSpPr>
        <p:spPr>
          <a:xfrm>
            <a:off x="4606183" y="731276"/>
            <a:ext cx="32628" cy="32628"/>
          </a:xfrm>
          <a:custGeom>
            <a:avLst/>
            <a:gdLst/>
            <a:ahLst/>
            <a:cxnLst/>
            <a:rect l="l" t="t" r="r" b="b"/>
            <a:pathLst>
              <a:path w="32628" h="32628">
                <a:moveTo>
                  <a:pt x="32628" y="16306"/>
                </a:moveTo>
                <a:lnTo>
                  <a:pt x="32628" y="10561"/>
                </a:lnTo>
                <a:lnTo>
                  <a:pt x="31668" y="5760"/>
                </a:lnTo>
                <a:lnTo>
                  <a:pt x="29748" y="3840"/>
                </a:lnTo>
                <a:lnTo>
                  <a:pt x="26868" y="1904"/>
                </a:lnTo>
                <a:lnTo>
                  <a:pt x="23027" y="0"/>
                </a:lnTo>
                <a:lnTo>
                  <a:pt x="10561" y="0"/>
                </a:lnTo>
                <a:lnTo>
                  <a:pt x="5760" y="1904"/>
                </a:lnTo>
                <a:lnTo>
                  <a:pt x="3840" y="3840"/>
                </a:lnTo>
                <a:lnTo>
                  <a:pt x="944" y="5760"/>
                </a:lnTo>
                <a:lnTo>
                  <a:pt x="0" y="10561"/>
                </a:lnTo>
                <a:lnTo>
                  <a:pt x="0" y="23027"/>
                </a:lnTo>
                <a:lnTo>
                  <a:pt x="944" y="26868"/>
                </a:lnTo>
                <a:lnTo>
                  <a:pt x="2880" y="28788"/>
                </a:lnTo>
                <a:lnTo>
                  <a:pt x="5760" y="31668"/>
                </a:lnTo>
                <a:lnTo>
                  <a:pt x="10561" y="32628"/>
                </a:lnTo>
                <a:lnTo>
                  <a:pt x="23027" y="32628"/>
                </a:lnTo>
                <a:lnTo>
                  <a:pt x="26868" y="31668"/>
                </a:lnTo>
                <a:lnTo>
                  <a:pt x="29748" y="28788"/>
                </a:lnTo>
                <a:lnTo>
                  <a:pt x="31668" y="26868"/>
                </a:lnTo>
                <a:lnTo>
                  <a:pt x="32628" y="22067"/>
                </a:lnTo>
                <a:lnTo>
                  <a:pt x="32628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/>
          <p:nvPr/>
        </p:nvSpPr>
        <p:spPr>
          <a:xfrm>
            <a:off x="4609063" y="791748"/>
            <a:ext cx="26868" cy="154548"/>
          </a:xfrm>
          <a:custGeom>
            <a:avLst/>
            <a:gdLst/>
            <a:ahLst/>
            <a:cxnLst/>
            <a:rect l="l" t="t" r="r" b="b"/>
            <a:pathLst>
              <a:path w="26868" h="154548">
                <a:moveTo>
                  <a:pt x="26868" y="3840"/>
                </a:moveTo>
                <a:lnTo>
                  <a:pt x="25907" y="2880"/>
                </a:lnTo>
                <a:lnTo>
                  <a:pt x="25907" y="1920"/>
                </a:lnTo>
                <a:lnTo>
                  <a:pt x="24947" y="960"/>
                </a:lnTo>
                <a:lnTo>
                  <a:pt x="23027" y="960"/>
                </a:lnTo>
                <a:lnTo>
                  <a:pt x="22067" y="0"/>
                </a:lnTo>
                <a:lnTo>
                  <a:pt x="5745" y="0"/>
                </a:lnTo>
                <a:lnTo>
                  <a:pt x="3840" y="960"/>
                </a:lnTo>
                <a:lnTo>
                  <a:pt x="2880" y="960"/>
                </a:lnTo>
                <a:lnTo>
                  <a:pt x="1904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51668"/>
                </a:lnTo>
                <a:lnTo>
                  <a:pt x="960" y="152643"/>
                </a:lnTo>
                <a:lnTo>
                  <a:pt x="1904" y="153588"/>
                </a:lnTo>
                <a:lnTo>
                  <a:pt x="2880" y="153588"/>
                </a:lnTo>
                <a:lnTo>
                  <a:pt x="3840" y="154548"/>
                </a:lnTo>
                <a:lnTo>
                  <a:pt x="22067" y="154548"/>
                </a:lnTo>
                <a:lnTo>
                  <a:pt x="23027" y="153588"/>
                </a:lnTo>
                <a:lnTo>
                  <a:pt x="24947" y="153588"/>
                </a:lnTo>
                <a:lnTo>
                  <a:pt x="25907" y="152643"/>
                </a:lnTo>
                <a:lnTo>
                  <a:pt x="26868" y="151668"/>
                </a:lnTo>
                <a:lnTo>
                  <a:pt x="26868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" name="object 38"/>
          <p:cNvSpPr/>
          <p:nvPr/>
        </p:nvSpPr>
        <p:spPr>
          <a:xfrm>
            <a:off x="4705045" y="916548"/>
            <a:ext cx="33463" cy="32628"/>
          </a:xfrm>
          <a:custGeom>
            <a:avLst/>
            <a:gdLst/>
            <a:ahLst/>
            <a:cxnLst/>
            <a:rect l="l" t="t" r="r" b="b"/>
            <a:pathLst>
              <a:path w="33463" h="32628">
                <a:moveTo>
                  <a:pt x="24963" y="11506"/>
                </a:moveTo>
                <a:lnTo>
                  <a:pt x="16337" y="11506"/>
                </a:lnTo>
                <a:lnTo>
                  <a:pt x="9616" y="9601"/>
                </a:lnTo>
                <a:lnTo>
                  <a:pt x="4815" y="4785"/>
                </a:lnTo>
                <a:lnTo>
                  <a:pt x="0" y="0"/>
                </a:lnTo>
                <a:lnTo>
                  <a:pt x="5775" y="31683"/>
                </a:lnTo>
                <a:lnTo>
                  <a:pt x="13456" y="32628"/>
                </a:lnTo>
                <a:lnTo>
                  <a:pt x="20406" y="32628"/>
                </a:lnTo>
                <a:lnTo>
                  <a:pt x="33463" y="31165"/>
                </a:lnTo>
                <a:lnTo>
                  <a:pt x="31683" y="11506"/>
                </a:lnTo>
                <a:lnTo>
                  <a:pt x="24963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" name="object 39"/>
          <p:cNvSpPr/>
          <p:nvPr/>
        </p:nvSpPr>
        <p:spPr>
          <a:xfrm>
            <a:off x="4675296" y="788868"/>
            <a:ext cx="119039" cy="159364"/>
          </a:xfrm>
          <a:custGeom>
            <a:avLst/>
            <a:gdLst/>
            <a:ahLst/>
            <a:cxnLst/>
            <a:rect l="l" t="t" r="r" b="b"/>
            <a:pathLst>
              <a:path w="119039" h="159364">
                <a:moveTo>
                  <a:pt x="7680" y="29763"/>
                </a:moveTo>
                <a:lnTo>
                  <a:pt x="7680" y="33604"/>
                </a:lnTo>
                <a:lnTo>
                  <a:pt x="8641" y="34549"/>
                </a:lnTo>
                <a:lnTo>
                  <a:pt x="8641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7444"/>
                </a:lnTo>
                <a:lnTo>
                  <a:pt x="15361" y="36484"/>
                </a:lnTo>
                <a:lnTo>
                  <a:pt x="18242" y="34549"/>
                </a:lnTo>
                <a:lnTo>
                  <a:pt x="21122" y="33604"/>
                </a:lnTo>
                <a:lnTo>
                  <a:pt x="24002" y="31683"/>
                </a:lnTo>
                <a:lnTo>
                  <a:pt x="27843" y="29763"/>
                </a:lnTo>
                <a:lnTo>
                  <a:pt x="31683" y="27843"/>
                </a:lnTo>
                <a:lnTo>
                  <a:pt x="36469" y="25923"/>
                </a:lnTo>
                <a:lnTo>
                  <a:pt x="42245" y="24002"/>
                </a:lnTo>
                <a:lnTo>
                  <a:pt x="47030" y="23042"/>
                </a:lnTo>
                <a:lnTo>
                  <a:pt x="52791" y="22082"/>
                </a:lnTo>
                <a:lnTo>
                  <a:pt x="65272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967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196" y="41269"/>
                </a:lnTo>
                <a:lnTo>
                  <a:pt x="92156" y="46085"/>
                </a:lnTo>
                <a:lnTo>
                  <a:pt x="93116" y="50886"/>
                </a:lnTo>
                <a:lnTo>
                  <a:pt x="93116" y="67193"/>
                </a:lnTo>
                <a:lnTo>
                  <a:pt x="72953" y="67193"/>
                </a:lnTo>
                <a:lnTo>
                  <a:pt x="66855" y="67367"/>
                </a:lnTo>
                <a:lnTo>
                  <a:pt x="53775" y="68802"/>
                </a:lnTo>
                <a:lnTo>
                  <a:pt x="42245" y="71033"/>
                </a:lnTo>
                <a:lnTo>
                  <a:pt x="33588" y="72953"/>
                </a:lnTo>
                <a:lnTo>
                  <a:pt x="25923" y="75834"/>
                </a:lnTo>
                <a:lnTo>
                  <a:pt x="19202" y="79674"/>
                </a:lnTo>
                <a:lnTo>
                  <a:pt x="13441" y="83515"/>
                </a:lnTo>
                <a:lnTo>
                  <a:pt x="8641" y="88315"/>
                </a:lnTo>
                <a:lnTo>
                  <a:pt x="480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3840" y="134401"/>
                </a:lnTo>
                <a:lnTo>
                  <a:pt x="5760" y="140147"/>
                </a:lnTo>
                <a:lnTo>
                  <a:pt x="9601" y="144962"/>
                </a:lnTo>
                <a:lnTo>
                  <a:pt x="13441" y="147843"/>
                </a:lnTo>
                <a:lnTo>
                  <a:pt x="18242" y="152643"/>
                </a:lnTo>
                <a:lnTo>
                  <a:pt x="23042" y="154548"/>
                </a:lnTo>
                <a:lnTo>
                  <a:pt x="29748" y="156469"/>
                </a:lnTo>
                <a:lnTo>
                  <a:pt x="35524" y="159364"/>
                </a:lnTo>
                <a:lnTo>
                  <a:pt x="29748" y="127680"/>
                </a:lnTo>
                <a:lnTo>
                  <a:pt x="26883" y="121919"/>
                </a:lnTo>
                <a:lnTo>
                  <a:pt x="26883" y="110398"/>
                </a:lnTo>
                <a:lnTo>
                  <a:pt x="27843" y="105597"/>
                </a:lnTo>
                <a:lnTo>
                  <a:pt x="29748" y="102717"/>
                </a:lnTo>
                <a:lnTo>
                  <a:pt x="31683" y="98877"/>
                </a:lnTo>
                <a:lnTo>
                  <a:pt x="33588" y="95996"/>
                </a:lnTo>
                <a:lnTo>
                  <a:pt x="37429" y="94076"/>
                </a:lnTo>
                <a:lnTo>
                  <a:pt x="41269" y="91196"/>
                </a:lnTo>
                <a:lnTo>
                  <a:pt x="46085" y="90236"/>
                </a:lnTo>
                <a:lnTo>
                  <a:pt x="50871" y="88315"/>
                </a:lnTo>
                <a:lnTo>
                  <a:pt x="56631" y="87355"/>
                </a:lnTo>
                <a:lnTo>
                  <a:pt x="6239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79674" y="130561"/>
                </a:lnTo>
                <a:lnTo>
                  <a:pt x="73913" y="133441"/>
                </a:lnTo>
                <a:lnTo>
                  <a:pt x="68153" y="137281"/>
                </a:lnTo>
                <a:lnTo>
                  <a:pt x="61432" y="139186"/>
                </a:lnTo>
                <a:lnTo>
                  <a:pt x="63212" y="158846"/>
                </a:lnTo>
                <a:lnTo>
                  <a:pt x="74874" y="154548"/>
                </a:lnTo>
                <a:lnTo>
                  <a:pt x="75983" y="153980"/>
                </a:lnTo>
                <a:lnTo>
                  <a:pt x="86673" y="147074"/>
                </a:lnTo>
                <a:lnTo>
                  <a:pt x="95996" y="138242"/>
                </a:lnTo>
                <a:lnTo>
                  <a:pt x="95996" y="154548"/>
                </a:lnTo>
                <a:lnTo>
                  <a:pt x="96956" y="155524"/>
                </a:lnTo>
                <a:lnTo>
                  <a:pt x="97917" y="155524"/>
                </a:lnTo>
                <a:lnTo>
                  <a:pt x="97917" y="156469"/>
                </a:lnTo>
                <a:lnTo>
                  <a:pt x="99837" y="157429"/>
                </a:lnTo>
                <a:lnTo>
                  <a:pt x="116159" y="157429"/>
                </a:lnTo>
                <a:lnTo>
                  <a:pt x="117119" y="156469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039" y="46085"/>
                </a:lnTo>
                <a:lnTo>
                  <a:pt x="118079" y="38389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8315" y="3840"/>
                </a:lnTo>
                <a:lnTo>
                  <a:pt x="76023" y="1134"/>
                </a:lnTo>
                <a:lnTo>
                  <a:pt x="62392" y="0"/>
                </a:lnTo>
                <a:lnTo>
                  <a:pt x="56631" y="0"/>
                </a:lnTo>
                <a:lnTo>
                  <a:pt x="50871" y="960"/>
                </a:lnTo>
                <a:lnTo>
                  <a:pt x="45110" y="1920"/>
                </a:lnTo>
                <a:lnTo>
                  <a:pt x="40309" y="2880"/>
                </a:lnTo>
                <a:lnTo>
                  <a:pt x="34564" y="3840"/>
                </a:lnTo>
                <a:lnTo>
                  <a:pt x="29748" y="5760"/>
                </a:lnTo>
                <a:lnTo>
                  <a:pt x="25923" y="7680"/>
                </a:lnTo>
                <a:lnTo>
                  <a:pt x="21122" y="9601"/>
                </a:lnTo>
                <a:lnTo>
                  <a:pt x="18242" y="11521"/>
                </a:lnTo>
                <a:lnTo>
                  <a:pt x="14401" y="13441"/>
                </a:lnTo>
                <a:lnTo>
                  <a:pt x="11521" y="14401"/>
                </a:lnTo>
                <a:lnTo>
                  <a:pt x="10561" y="16322"/>
                </a:lnTo>
                <a:lnTo>
                  <a:pt x="8641" y="17282"/>
                </a:lnTo>
                <a:lnTo>
                  <a:pt x="7680" y="19202"/>
                </a:lnTo>
                <a:lnTo>
                  <a:pt x="7680" y="22082"/>
                </a:lnTo>
                <a:lnTo>
                  <a:pt x="6720" y="24002"/>
                </a:lnTo>
                <a:lnTo>
                  <a:pt x="6720" y="28803"/>
                </a:lnTo>
                <a:lnTo>
                  <a:pt x="7680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" name="object 40"/>
          <p:cNvSpPr/>
          <p:nvPr/>
        </p:nvSpPr>
        <p:spPr>
          <a:xfrm>
            <a:off x="4826965" y="813831"/>
            <a:ext cx="136321" cy="213368"/>
          </a:xfrm>
          <a:custGeom>
            <a:avLst/>
            <a:gdLst/>
            <a:ahLst/>
            <a:cxnLst/>
            <a:rect l="l" t="t" r="r" b="b"/>
            <a:pathLst>
              <a:path w="136321" h="213368">
                <a:moveTo>
                  <a:pt x="73913" y="79674"/>
                </a:moveTo>
                <a:lnTo>
                  <a:pt x="81594" y="78714"/>
                </a:lnTo>
                <a:lnTo>
                  <a:pt x="88315" y="75834"/>
                </a:lnTo>
                <a:lnTo>
                  <a:pt x="95036" y="73913"/>
                </a:lnTo>
                <a:lnTo>
                  <a:pt x="101757" y="70073"/>
                </a:lnTo>
                <a:lnTo>
                  <a:pt x="106558" y="66233"/>
                </a:lnTo>
                <a:lnTo>
                  <a:pt x="111358" y="61432"/>
                </a:lnTo>
                <a:lnTo>
                  <a:pt x="115199" y="55671"/>
                </a:lnTo>
                <a:lnTo>
                  <a:pt x="118079" y="49910"/>
                </a:lnTo>
                <a:lnTo>
                  <a:pt x="120959" y="43190"/>
                </a:lnTo>
                <a:lnTo>
                  <a:pt x="121919" y="35509"/>
                </a:lnTo>
                <a:lnTo>
                  <a:pt x="121919" y="22082"/>
                </a:lnTo>
                <a:lnTo>
                  <a:pt x="120959" y="17266"/>
                </a:lnTo>
                <a:lnTo>
                  <a:pt x="119999" y="12481"/>
                </a:lnTo>
                <a:lnTo>
                  <a:pt x="118079" y="7680"/>
                </a:lnTo>
                <a:lnTo>
                  <a:pt x="115199" y="3840"/>
                </a:lnTo>
                <a:lnTo>
                  <a:pt x="111358" y="0"/>
                </a:lnTo>
                <a:lnTo>
                  <a:pt x="95996" y="17266"/>
                </a:lnTo>
                <a:lnTo>
                  <a:pt x="95996" y="35509"/>
                </a:lnTo>
                <a:lnTo>
                  <a:pt x="94091" y="39349"/>
                </a:lnTo>
                <a:lnTo>
                  <a:pt x="93116" y="43190"/>
                </a:lnTo>
                <a:lnTo>
                  <a:pt x="91196" y="47030"/>
                </a:lnTo>
                <a:lnTo>
                  <a:pt x="89275" y="49910"/>
                </a:lnTo>
                <a:lnTo>
                  <a:pt x="86410" y="52791"/>
                </a:lnTo>
                <a:lnTo>
                  <a:pt x="83530" y="55671"/>
                </a:lnTo>
                <a:lnTo>
                  <a:pt x="79689" y="56631"/>
                </a:lnTo>
                <a:lnTo>
                  <a:pt x="75849" y="58552"/>
                </a:lnTo>
                <a:lnTo>
                  <a:pt x="71048" y="59512"/>
                </a:lnTo>
                <a:lnTo>
                  <a:pt x="55686" y="59512"/>
                </a:lnTo>
                <a:lnTo>
                  <a:pt x="48966" y="77754"/>
                </a:lnTo>
                <a:lnTo>
                  <a:pt x="53766" y="78714"/>
                </a:lnTo>
                <a:lnTo>
                  <a:pt x="59527" y="79674"/>
                </a:lnTo>
                <a:lnTo>
                  <a:pt x="73913" y="79674"/>
                </a:lnTo>
                <a:close/>
              </a:path>
              <a:path w="136321" h="213368">
                <a:moveTo>
                  <a:pt x="34564" y="38389"/>
                </a:moveTo>
                <a:lnTo>
                  <a:pt x="34564" y="23987"/>
                </a:lnTo>
                <a:lnTo>
                  <a:pt x="35524" y="20147"/>
                </a:lnTo>
                <a:lnTo>
                  <a:pt x="36484" y="16306"/>
                </a:lnTo>
                <a:lnTo>
                  <a:pt x="37444" y="12481"/>
                </a:lnTo>
                <a:lnTo>
                  <a:pt x="39364" y="8641"/>
                </a:lnTo>
                <a:lnTo>
                  <a:pt x="42245" y="5760"/>
                </a:lnTo>
                <a:lnTo>
                  <a:pt x="44165" y="2880"/>
                </a:lnTo>
                <a:lnTo>
                  <a:pt x="48005" y="0"/>
                </a:lnTo>
                <a:lnTo>
                  <a:pt x="51846" y="-960"/>
                </a:lnTo>
                <a:lnTo>
                  <a:pt x="55686" y="-2880"/>
                </a:lnTo>
                <a:lnTo>
                  <a:pt x="59527" y="-3840"/>
                </a:lnTo>
                <a:lnTo>
                  <a:pt x="74889" y="-3840"/>
                </a:lnTo>
                <a:lnTo>
                  <a:pt x="82570" y="-960"/>
                </a:lnTo>
                <a:lnTo>
                  <a:pt x="88315" y="4800"/>
                </a:lnTo>
                <a:lnTo>
                  <a:pt x="94091" y="9585"/>
                </a:lnTo>
                <a:lnTo>
                  <a:pt x="95996" y="17266"/>
                </a:lnTo>
                <a:lnTo>
                  <a:pt x="111358" y="0"/>
                </a:lnTo>
                <a:lnTo>
                  <a:pt x="134401" y="0"/>
                </a:lnTo>
                <a:lnTo>
                  <a:pt x="135361" y="-960"/>
                </a:lnTo>
                <a:lnTo>
                  <a:pt x="136321" y="-2880"/>
                </a:lnTo>
                <a:lnTo>
                  <a:pt x="137281" y="-3840"/>
                </a:lnTo>
                <a:lnTo>
                  <a:pt x="138242" y="-6720"/>
                </a:lnTo>
                <a:lnTo>
                  <a:pt x="138242" y="-14401"/>
                </a:lnTo>
                <a:lnTo>
                  <a:pt x="137281" y="-17282"/>
                </a:lnTo>
                <a:lnTo>
                  <a:pt x="136321" y="-18242"/>
                </a:lnTo>
                <a:lnTo>
                  <a:pt x="135361" y="-21122"/>
                </a:lnTo>
                <a:lnTo>
                  <a:pt x="88315" y="-21122"/>
                </a:lnTo>
                <a:lnTo>
                  <a:pt x="85435" y="-22082"/>
                </a:lnTo>
                <a:lnTo>
                  <a:pt x="81594" y="-23042"/>
                </a:lnTo>
                <a:lnTo>
                  <a:pt x="77754" y="-23042"/>
                </a:lnTo>
                <a:lnTo>
                  <a:pt x="73913" y="-24002"/>
                </a:lnTo>
                <a:lnTo>
                  <a:pt x="57607" y="-24002"/>
                </a:lnTo>
                <a:lnTo>
                  <a:pt x="49926" y="-23042"/>
                </a:lnTo>
                <a:lnTo>
                  <a:pt x="43205" y="-20162"/>
                </a:lnTo>
                <a:lnTo>
                  <a:pt x="35524" y="-18242"/>
                </a:lnTo>
                <a:lnTo>
                  <a:pt x="29763" y="-14401"/>
                </a:lnTo>
                <a:lnTo>
                  <a:pt x="24963" y="-10561"/>
                </a:lnTo>
                <a:lnTo>
                  <a:pt x="20162" y="-5760"/>
                </a:lnTo>
                <a:lnTo>
                  <a:pt x="16322" y="0"/>
                </a:lnTo>
                <a:lnTo>
                  <a:pt x="13441" y="6720"/>
                </a:lnTo>
                <a:lnTo>
                  <a:pt x="10561" y="13426"/>
                </a:lnTo>
                <a:lnTo>
                  <a:pt x="9601" y="20147"/>
                </a:lnTo>
                <a:lnTo>
                  <a:pt x="9601" y="35509"/>
                </a:lnTo>
                <a:lnTo>
                  <a:pt x="10561" y="42230"/>
                </a:lnTo>
                <a:lnTo>
                  <a:pt x="12481" y="47030"/>
                </a:lnTo>
                <a:lnTo>
                  <a:pt x="14401" y="51831"/>
                </a:lnTo>
                <a:lnTo>
                  <a:pt x="16322" y="56631"/>
                </a:lnTo>
                <a:lnTo>
                  <a:pt x="20162" y="60472"/>
                </a:lnTo>
                <a:lnTo>
                  <a:pt x="16322" y="64312"/>
                </a:lnTo>
                <a:lnTo>
                  <a:pt x="12481" y="69113"/>
                </a:lnTo>
                <a:lnTo>
                  <a:pt x="9601" y="73913"/>
                </a:lnTo>
                <a:lnTo>
                  <a:pt x="7680" y="79674"/>
                </a:lnTo>
                <a:lnTo>
                  <a:pt x="5760" y="85435"/>
                </a:lnTo>
                <a:lnTo>
                  <a:pt x="5760" y="96956"/>
                </a:lnTo>
                <a:lnTo>
                  <a:pt x="7680" y="100797"/>
                </a:lnTo>
                <a:lnTo>
                  <a:pt x="9601" y="104637"/>
                </a:lnTo>
                <a:lnTo>
                  <a:pt x="12481" y="109438"/>
                </a:lnTo>
                <a:lnTo>
                  <a:pt x="16322" y="112318"/>
                </a:lnTo>
                <a:lnTo>
                  <a:pt x="21122" y="115183"/>
                </a:lnTo>
                <a:lnTo>
                  <a:pt x="18242" y="118064"/>
                </a:lnTo>
                <a:lnTo>
                  <a:pt x="14401" y="120944"/>
                </a:lnTo>
                <a:lnTo>
                  <a:pt x="12481" y="122880"/>
                </a:lnTo>
                <a:lnTo>
                  <a:pt x="9601" y="125745"/>
                </a:lnTo>
                <a:lnTo>
                  <a:pt x="7680" y="128625"/>
                </a:lnTo>
                <a:lnTo>
                  <a:pt x="5760" y="131505"/>
                </a:lnTo>
                <a:lnTo>
                  <a:pt x="3840" y="135346"/>
                </a:lnTo>
                <a:lnTo>
                  <a:pt x="2880" y="138226"/>
                </a:lnTo>
                <a:lnTo>
                  <a:pt x="1920" y="141107"/>
                </a:lnTo>
                <a:lnTo>
                  <a:pt x="960" y="144947"/>
                </a:lnTo>
                <a:lnTo>
                  <a:pt x="0" y="147827"/>
                </a:lnTo>
                <a:lnTo>
                  <a:pt x="0" y="157429"/>
                </a:lnTo>
                <a:lnTo>
                  <a:pt x="1920" y="162229"/>
                </a:lnTo>
                <a:lnTo>
                  <a:pt x="3840" y="167030"/>
                </a:lnTo>
                <a:lnTo>
                  <a:pt x="6720" y="171830"/>
                </a:lnTo>
                <a:lnTo>
                  <a:pt x="10561" y="176631"/>
                </a:lnTo>
                <a:lnTo>
                  <a:pt x="15361" y="179511"/>
                </a:lnTo>
                <a:lnTo>
                  <a:pt x="21122" y="183352"/>
                </a:lnTo>
                <a:lnTo>
                  <a:pt x="27843" y="186232"/>
                </a:lnTo>
                <a:lnTo>
                  <a:pt x="35524" y="188153"/>
                </a:lnTo>
                <a:lnTo>
                  <a:pt x="39496" y="188955"/>
                </a:lnTo>
                <a:lnTo>
                  <a:pt x="51573" y="190513"/>
                </a:lnTo>
                <a:lnTo>
                  <a:pt x="65288" y="191033"/>
                </a:lnTo>
                <a:lnTo>
                  <a:pt x="72671" y="190810"/>
                </a:lnTo>
                <a:lnTo>
                  <a:pt x="85724" y="189365"/>
                </a:lnTo>
                <a:lnTo>
                  <a:pt x="87370" y="167990"/>
                </a:lnTo>
                <a:lnTo>
                  <a:pt x="81594" y="169910"/>
                </a:lnTo>
                <a:lnTo>
                  <a:pt x="74889" y="170870"/>
                </a:lnTo>
                <a:lnTo>
                  <a:pt x="67208" y="170870"/>
                </a:lnTo>
                <a:lnTo>
                  <a:pt x="61296" y="170719"/>
                </a:lnTo>
                <a:lnTo>
                  <a:pt x="47771" y="168925"/>
                </a:lnTo>
                <a:lnTo>
                  <a:pt x="37444" y="165110"/>
                </a:lnTo>
                <a:lnTo>
                  <a:pt x="29763" y="161269"/>
                </a:lnTo>
                <a:lnTo>
                  <a:pt x="26883" y="156469"/>
                </a:lnTo>
                <a:lnTo>
                  <a:pt x="26883" y="142067"/>
                </a:lnTo>
                <a:lnTo>
                  <a:pt x="27843" y="140147"/>
                </a:lnTo>
                <a:lnTo>
                  <a:pt x="28803" y="138226"/>
                </a:lnTo>
                <a:lnTo>
                  <a:pt x="29763" y="136306"/>
                </a:lnTo>
                <a:lnTo>
                  <a:pt x="31683" y="133426"/>
                </a:lnTo>
                <a:lnTo>
                  <a:pt x="29763" y="90236"/>
                </a:lnTo>
                <a:lnTo>
                  <a:pt x="29763" y="83515"/>
                </a:lnTo>
                <a:lnTo>
                  <a:pt x="30723" y="80634"/>
                </a:lnTo>
                <a:lnTo>
                  <a:pt x="31683" y="77754"/>
                </a:lnTo>
                <a:lnTo>
                  <a:pt x="32644" y="75834"/>
                </a:lnTo>
                <a:lnTo>
                  <a:pt x="34564" y="73913"/>
                </a:lnTo>
                <a:lnTo>
                  <a:pt x="36484" y="71993"/>
                </a:lnTo>
                <a:lnTo>
                  <a:pt x="39364" y="73913"/>
                </a:lnTo>
                <a:lnTo>
                  <a:pt x="43205" y="75834"/>
                </a:lnTo>
                <a:lnTo>
                  <a:pt x="48966" y="77754"/>
                </a:lnTo>
                <a:lnTo>
                  <a:pt x="55686" y="59512"/>
                </a:lnTo>
                <a:lnTo>
                  <a:pt x="48005" y="56631"/>
                </a:lnTo>
                <a:lnTo>
                  <a:pt x="42245" y="50871"/>
                </a:lnTo>
                <a:lnTo>
                  <a:pt x="37444" y="46070"/>
                </a:lnTo>
                <a:lnTo>
                  <a:pt x="34564" y="38389"/>
                </a:lnTo>
                <a:close/>
              </a:path>
              <a:path w="136321" h="213368">
                <a:moveTo>
                  <a:pt x="106558" y="184312"/>
                </a:moveTo>
                <a:lnTo>
                  <a:pt x="113278" y="180472"/>
                </a:lnTo>
                <a:lnTo>
                  <a:pt x="119039" y="175671"/>
                </a:lnTo>
                <a:lnTo>
                  <a:pt x="124800" y="171830"/>
                </a:lnTo>
                <a:lnTo>
                  <a:pt x="129600" y="166070"/>
                </a:lnTo>
                <a:lnTo>
                  <a:pt x="132481" y="160309"/>
                </a:lnTo>
                <a:lnTo>
                  <a:pt x="135361" y="153588"/>
                </a:lnTo>
                <a:lnTo>
                  <a:pt x="136321" y="147827"/>
                </a:lnTo>
                <a:lnTo>
                  <a:pt x="136321" y="134401"/>
                </a:lnTo>
                <a:lnTo>
                  <a:pt x="135361" y="129585"/>
                </a:lnTo>
                <a:lnTo>
                  <a:pt x="132481" y="124785"/>
                </a:lnTo>
                <a:lnTo>
                  <a:pt x="130561" y="119999"/>
                </a:lnTo>
                <a:lnTo>
                  <a:pt x="126720" y="115183"/>
                </a:lnTo>
                <a:lnTo>
                  <a:pt x="122880" y="112318"/>
                </a:lnTo>
                <a:lnTo>
                  <a:pt x="118079" y="109438"/>
                </a:lnTo>
                <a:lnTo>
                  <a:pt x="112318" y="106558"/>
                </a:lnTo>
                <a:lnTo>
                  <a:pt x="106558" y="104637"/>
                </a:lnTo>
                <a:lnTo>
                  <a:pt x="100797" y="102717"/>
                </a:lnTo>
                <a:lnTo>
                  <a:pt x="94091" y="101757"/>
                </a:lnTo>
                <a:lnTo>
                  <a:pt x="87370" y="101757"/>
                </a:lnTo>
                <a:lnTo>
                  <a:pt x="48966" y="99837"/>
                </a:lnTo>
                <a:lnTo>
                  <a:pt x="43205" y="99837"/>
                </a:lnTo>
                <a:lnTo>
                  <a:pt x="38404" y="98877"/>
                </a:lnTo>
                <a:lnTo>
                  <a:pt x="34564" y="95996"/>
                </a:lnTo>
                <a:lnTo>
                  <a:pt x="31683" y="93116"/>
                </a:lnTo>
                <a:lnTo>
                  <a:pt x="29763" y="90236"/>
                </a:lnTo>
                <a:lnTo>
                  <a:pt x="31683" y="133426"/>
                </a:lnTo>
                <a:lnTo>
                  <a:pt x="32644" y="131505"/>
                </a:lnTo>
                <a:lnTo>
                  <a:pt x="35524" y="129585"/>
                </a:lnTo>
                <a:lnTo>
                  <a:pt x="37444" y="126720"/>
                </a:lnTo>
                <a:lnTo>
                  <a:pt x="40325" y="123840"/>
                </a:lnTo>
                <a:lnTo>
                  <a:pt x="44165" y="120944"/>
                </a:lnTo>
                <a:lnTo>
                  <a:pt x="81594" y="122880"/>
                </a:lnTo>
                <a:lnTo>
                  <a:pt x="90251" y="122880"/>
                </a:lnTo>
                <a:lnTo>
                  <a:pt x="96956" y="124785"/>
                </a:lnTo>
                <a:lnTo>
                  <a:pt x="101757" y="128625"/>
                </a:lnTo>
                <a:lnTo>
                  <a:pt x="107518" y="131505"/>
                </a:lnTo>
                <a:lnTo>
                  <a:pt x="109438" y="136306"/>
                </a:lnTo>
                <a:lnTo>
                  <a:pt x="109438" y="149748"/>
                </a:lnTo>
                <a:lnTo>
                  <a:pt x="107518" y="152628"/>
                </a:lnTo>
                <a:lnTo>
                  <a:pt x="106558" y="156469"/>
                </a:lnTo>
                <a:lnTo>
                  <a:pt x="103677" y="159349"/>
                </a:lnTo>
                <a:lnTo>
                  <a:pt x="100797" y="162229"/>
                </a:lnTo>
                <a:lnTo>
                  <a:pt x="96956" y="164150"/>
                </a:lnTo>
                <a:lnTo>
                  <a:pt x="93116" y="167030"/>
                </a:lnTo>
                <a:lnTo>
                  <a:pt x="87370" y="167990"/>
                </a:lnTo>
                <a:lnTo>
                  <a:pt x="85724" y="189365"/>
                </a:lnTo>
                <a:lnTo>
                  <a:pt x="96956" y="187192"/>
                </a:lnTo>
                <a:lnTo>
                  <a:pt x="106558" y="18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" name="object 41"/>
          <p:cNvSpPr/>
          <p:nvPr/>
        </p:nvSpPr>
        <p:spPr>
          <a:xfrm>
            <a:off x="4999771" y="788868"/>
            <a:ext cx="124785" cy="157429"/>
          </a:xfrm>
          <a:custGeom>
            <a:avLst/>
            <a:gdLst/>
            <a:ahLst/>
            <a:cxnLst/>
            <a:rect l="l" t="t" r="r" b="b"/>
            <a:pathLst>
              <a:path w="124785" h="157429">
                <a:moveTo>
                  <a:pt x="23987" y="26883"/>
                </a:moveTo>
                <a:lnTo>
                  <a:pt x="23987" y="6720"/>
                </a:lnTo>
                <a:lnTo>
                  <a:pt x="23027" y="5760"/>
                </a:lnTo>
                <a:lnTo>
                  <a:pt x="23027" y="4800"/>
                </a:lnTo>
                <a:lnTo>
                  <a:pt x="22067" y="3840"/>
                </a:lnTo>
                <a:lnTo>
                  <a:pt x="21107" y="3840"/>
                </a:lnTo>
                <a:lnTo>
                  <a:pt x="20147" y="2880"/>
                </a:lnTo>
                <a:lnTo>
                  <a:pt x="3840" y="2880"/>
                </a:lnTo>
                <a:lnTo>
                  <a:pt x="2865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480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69"/>
                </a:lnTo>
                <a:lnTo>
                  <a:pt x="1920" y="156469"/>
                </a:lnTo>
                <a:lnTo>
                  <a:pt x="3840" y="157429"/>
                </a:lnTo>
                <a:lnTo>
                  <a:pt x="21107" y="157429"/>
                </a:lnTo>
                <a:lnTo>
                  <a:pt x="23027" y="156469"/>
                </a:lnTo>
                <a:lnTo>
                  <a:pt x="24947" y="156469"/>
                </a:lnTo>
                <a:lnTo>
                  <a:pt x="24947" y="155524"/>
                </a:lnTo>
                <a:lnTo>
                  <a:pt x="25908" y="155524"/>
                </a:lnTo>
                <a:lnTo>
                  <a:pt x="25908" y="51831"/>
                </a:lnTo>
                <a:lnTo>
                  <a:pt x="29289" y="47718"/>
                </a:lnTo>
                <a:lnTo>
                  <a:pt x="38381" y="37958"/>
                </a:lnTo>
                <a:lnTo>
                  <a:pt x="47030" y="30723"/>
                </a:lnTo>
                <a:lnTo>
                  <a:pt x="53751" y="25923"/>
                </a:lnTo>
                <a:lnTo>
                  <a:pt x="60472" y="23042"/>
                </a:lnTo>
                <a:lnTo>
                  <a:pt x="72953" y="23042"/>
                </a:lnTo>
                <a:lnTo>
                  <a:pt x="76794" y="24002"/>
                </a:lnTo>
                <a:lnTo>
                  <a:pt x="80634" y="26883"/>
                </a:lnTo>
                <a:lnTo>
                  <a:pt x="85435" y="28803"/>
                </a:lnTo>
                <a:lnTo>
                  <a:pt x="88315" y="31683"/>
                </a:lnTo>
                <a:lnTo>
                  <a:pt x="90236" y="34549"/>
                </a:lnTo>
                <a:lnTo>
                  <a:pt x="93116" y="38389"/>
                </a:lnTo>
                <a:lnTo>
                  <a:pt x="95036" y="43205"/>
                </a:lnTo>
                <a:lnTo>
                  <a:pt x="95996" y="47990"/>
                </a:lnTo>
                <a:lnTo>
                  <a:pt x="97916" y="52791"/>
                </a:lnTo>
                <a:lnTo>
                  <a:pt x="97916" y="153588"/>
                </a:lnTo>
                <a:lnTo>
                  <a:pt x="98877" y="154548"/>
                </a:lnTo>
                <a:lnTo>
                  <a:pt x="98877" y="155524"/>
                </a:lnTo>
                <a:lnTo>
                  <a:pt x="99837" y="156469"/>
                </a:lnTo>
                <a:lnTo>
                  <a:pt x="100782" y="156469"/>
                </a:lnTo>
                <a:lnTo>
                  <a:pt x="101757" y="157429"/>
                </a:lnTo>
                <a:lnTo>
                  <a:pt x="119984" y="157429"/>
                </a:lnTo>
                <a:lnTo>
                  <a:pt x="120944" y="156469"/>
                </a:lnTo>
                <a:lnTo>
                  <a:pt x="122864" y="156469"/>
                </a:lnTo>
                <a:lnTo>
                  <a:pt x="123825" y="155524"/>
                </a:lnTo>
                <a:lnTo>
                  <a:pt x="124785" y="154548"/>
                </a:lnTo>
                <a:lnTo>
                  <a:pt x="124774" y="62433"/>
                </a:lnTo>
                <a:lnTo>
                  <a:pt x="123975" y="49002"/>
                </a:lnTo>
                <a:lnTo>
                  <a:pt x="121904" y="37444"/>
                </a:lnTo>
                <a:lnTo>
                  <a:pt x="119984" y="30723"/>
                </a:lnTo>
                <a:lnTo>
                  <a:pt x="117119" y="24002"/>
                </a:lnTo>
                <a:lnTo>
                  <a:pt x="113278" y="18242"/>
                </a:lnTo>
                <a:lnTo>
                  <a:pt x="109438" y="13441"/>
                </a:lnTo>
                <a:lnTo>
                  <a:pt x="103662" y="8641"/>
                </a:lnTo>
                <a:lnTo>
                  <a:pt x="96941" y="5760"/>
                </a:lnTo>
                <a:lnTo>
                  <a:pt x="90236" y="1920"/>
                </a:lnTo>
                <a:lnTo>
                  <a:pt x="82555" y="0"/>
                </a:lnTo>
                <a:lnTo>
                  <a:pt x="72501" y="2"/>
                </a:lnTo>
                <a:lnTo>
                  <a:pt x="60258" y="1983"/>
                </a:lnTo>
                <a:lnTo>
                  <a:pt x="47990" y="6720"/>
                </a:lnTo>
                <a:lnTo>
                  <a:pt x="43528" y="9660"/>
                </a:lnTo>
                <a:lnTo>
                  <a:pt x="33668" y="17326"/>
                </a:lnTo>
                <a:lnTo>
                  <a:pt x="23987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" name="object 42"/>
          <p:cNvSpPr/>
          <p:nvPr/>
        </p:nvSpPr>
        <p:spPr>
          <a:xfrm>
            <a:off x="5191162" y="890625"/>
            <a:ext cx="17362" cy="54968"/>
          </a:xfrm>
          <a:custGeom>
            <a:avLst/>
            <a:gdLst/>
            <a:ahLst/>
            <a:cxnLst/>
            <a:rect l="l" t="t" r="r" b="b"/>
            <a:pathLst>
              <a:path w="17362" h="54968">
                <a:moveTo>
                  <a:pt x="12123" y="24003"/>
                </a:moveTo>
                <a:lnTo>
                  <a:pt x="9243" y="19202"/>
                </a:lnTo>
                <a:lnTo>
                  <a:pt x="5402" y="13441"/>
                </a:lnTo>
                <a:lnTo>
                  <a:pt x="3467" y="7680"/>
                </a:lnTo>
                <a:lnTo>
                  <a:pt x="1562" y="0"/>
                </a:lnTo>
                <a:lnTo>
                  <a:pt x="0" y="46605"/>
                </a:lnTo>
                <a:lnTo>
                  <a:pt x="11148" y="52791"/>
                </a:lnTo>
                <a:lnTo>
                  <a:pt x="17362" y="54968"/>
                </a:lnTo>
                <a:lnTo>
                  <a:pt x="16924" y="27843"/>
                </a:lnTo>
                <a:lnTo>
                  <a:pt x="12123" y="24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" name="object 43"/>
          <p:cNvSpPr/>
          <p:nvPr/>
        </p:nvSpPr>
        <p:spPr>
          <a:xfrm>
            <a:off x="5162961" y="788868"/>
            <a:ext cx="144947" cy="160309"/>
          </a:xfrm>
          <a:custGeom>
            <a:avLst/>
            <a:gdLst/>
            <a:ahLst/>
            <a:cxnLst/>
            <a:rect l="l" t="t" r="r" b="b"/>
            <a:pathLst>
              <a:path w="144947" h="160309">
                <a:moveTo>
                  <a:pt x="56631" y="136306"/>
                </a:moveTo>
                <a:lnTo>
                  <a:pt x="50871" y="133441"/>
                </a:lnTo>
                <a:lnTo>
                  <a:pt x="45125" y="129600"/>
                </a:lnTo>
                <a:lnTo>
                  <a:pt x="45563" y="156725"/>
                </a:lnTo>
                <a:lnTo>
                  <a:pt x="57850" y="159413"/>
                </a:lnTo>
                <a:lnTo>
                  <a:pt x="71033" y="160309"/>
                </a:lnTo>
                <a:lnTo>
                  <a:pt x="79628" y="159846"/>
                </a:lnTo>
                <a:lnTo>
                  <a:pt x="92230" y="157454"/>
                </a:lnTo>
                <a:lnTo>
                  <a:pt x="103677" y="153588"/>
                </a:lnTo>
                <a:lnTo>
                  <a:pt x="117458" y="145669"/>
                </a:lnTo>
                <a:lnTo>
                  <a:pt x="126720" y="137281"/>
                </a:lnTo>
                <a:lnTo>
                  <a:pt x="135946" y="123168"/>
                </a:lnTo>
                <a:lnTo>
                  <a:pt x="141107" y="111358"/>
                </a:lnTo>
                <a:lnTo>
                  <a:pt x="142784" y="104538"/>
                </a:lnTo>
                <a:lnTo>
                  <a:pt x="144462" y="91958"/>
                </a:lnTo>
                <a:lnTo>
                  <a:pt x="144947" y="78714"/>
                </a:lnTo>
                <a:lnTo>
                  <a:pt x="144788" y="70504"/>
                </a:lnTo>
                <a:lnTo>
                  <a:pt x="143642" y="57694"/>
                </a:lnTo>
                <a:lnTo>
                  <a:pt x="141107" y="46085"/>
                </a:lnTo>
                <a:lnTo>
                  <a:pt x="134751" y="31226"/>
                </a:lnTo>
                <a:lnTo>
                  <a:pt x="127680" y="21122"/>
                </a:lnTo>
                <a:lnTo>
                  <a:pt x="117093" y="11943"/>
                </a:lnTo>
                <a:lnTo>
                  <a:pt x="105597" y="5760"/>
                </a:lnTo>
                <a:lnTo>
                  <a:pt x="99485" y="3583"/>
                </a:lnTo>
                <a:lnTo>
                  <a:pt x="87513" y="895"/>
                </a:lnTo>
                <a:lnTo>
                  <a:pt x="73913" y="0"/>
                </a:lnTo>
                <a:lnTo>
                  <a:pt x="65331" y="461"/>
                </a:lnTo>
                <a:lnTo>
                  <a:pt x="52725" y="2853"/>
                </a:lnTo>
                <a:lnTo>
                  <a:pt x="41285" y="6720"/>
                </a:lnTo>
                <a:lnTo>
                  <a:pt x="27892" y="14644"/>
                </a:lnTo>
                <a:lnTo>
                  <a:pt x="18242" y="23042"/>
                </a:lnTo>
                <a:lnTo>
                  <a:pt x="9572" y="36975"/>
                </a:lnTo>
                <a:lnTo>
                  <a:pt x="4800" y="48950"/>
                </a:lnTo>
                <a:lnTo>
                  <a:pt x="2582" y="55863"/>
                </a:lnTo>
                <a:lnTo>
                  <a:pt x="536" y="68400"/>
                </a:lnTo>
                <a:lnTo>
                  <a:pt x="0" y="81594"/>
                </a:lnTo>
                <a:lnTo>
                  <a:pt x="176" y="89920"/>
                </a:lnTo>
                <a:lnTo>
                  <a:pt x="1536" y="102670"/>
                </a:lnTo>
                <a:lnTo>
                  <a:pt x="4800" y="114239"/>
                </a:lnTo>
                <a:lnTo>
                  <a:pt x="10517" y="128910"/>
                </a:lnTo>
                <a:lnTo>
                  <a:pt x="17282" y="139186"/>
                </a:lnTo>
                <a:lnTo>
                  <a:pt x="28201" y="148363"/>
                </a:lnTo>
                <a:lnTo>
                  <a:pt x="29763" y="101757"/>
                </a:lnTo>
                <a:lnTo>
                  <a:pt x="28803" y="95036"/>
                </a:lnTo>
                <a:lnTo>
                  <a:pt x="27843" y="87355"/>
                </a:lnTo>
                <a:lnTo>
                  <a:pt x="27843" y="71033"/>
                </a:lnTo>
                <a:lnTo>
                  <a:pt x="28803" y="63352"/>
                </a:lnTo>
                <a:lnTo>
                  <a:pt x="30723" y="56631"/>
                </a:lnTo>
                <a:lnTo>
                  <a:pt x="32644" y="49926"/>
                </a:lnTo>
                <a:lnTo>
                  <a:pt x="35509" y="44165"/>
                </a:lnTo>
                <a:lnTo>
                  <a:pt x="38389" y="38389"/>
                </a:lnTo>
                <a:lnTo>
                  <a:pt x="42230" y="33604"/>
                </a:lnTo>
                <a:lnTo>
                  <a:pt x="47030" y="29763"/>
                </a:lnTo>
                <a:lnTo>
                  <a:pt x="52791" y="26883"/>
                </a:lnTo>
                <a:lnTo>
                  <a:pt x="58552" y="24002"/>
                </a:lnTo>
                <a:lnTo>
                  <a:pt x="65272" y="23042"/>
                </a:lnTo>
                <a:lnTo>
                  <a:pt x="81594" y="23042"/>
                </a:lnTo>
                <a:lnTo>
                  <a:pt x="88315" y="24002"/>
                </a:lnTo>
                <a:lnTo>
                  <a:pt x="94076" y="27843"/>
                </a:lnTo>
                <a:lnTo>
                  <a:pt x="99837" y="30723"/>
                </a:lnTo>
                <a:lnTo>
                  <a:pt x="104637" y="34549"/>
                </a:lnTo>
                <a:lnTo>
                  <a:pt x="107518" y="39364"/>
                </a:lnTo>
                <a:lnTo>
                  <a:pt x="111358" y="45110"/>
                </a:lnTo>
                <a:lnTo>
                  <a:pt x="113278" y="50886"/>
                </a:lnTo>
                <a:lnTo>
                  <a:pt x="115199" y="58552"/>
                </a:lnTo>
                <a:lnTo>
                  <a:pt x="117119" y="65272"/>
                </a:lnTo>
                <a:lnTo>
                  <a:pt x="117119" y="89275"/>
                </a:lnTo>
                <a:lnTo>
                  <a:pt x="116159" y="96956"/>
                </a:lnTo>
                <a:lnTo>
                  <a:pt x="114239" y="103677"/>
                </a:lnTo>
                <a:lnTo>
                  <a:pt x="113278" y="110398"/>
                </a:lnTo>
                <a:lnTo>
                  <a:pt x="110398" y="116159"/>
                </a:lnTo>
                <a:lnTo>
                  <a:pt x="106558" y="121919"/>
                </a:lnTo>
                <a:lnTo>
                  <a:pt x="102717" y="126720"/>
                </a:lnTo>
                <a:lnTo>
                  <a:pt x="97916" y="130561"/>
                </a:lnTo>
                <a:lnTo>
                  <a:pt x="92156" y="133441"/>
                </a:lnTo>
                <a:lnTo>
                  <a:pt x="86395" y="136306"/>
                </a:lnTo>
                <a:lnTo>
                  <a:pt x="79674" y="137281"/>
                </a:lnTo>
                <a:lnTo>
                  <a:pt x="63352" y="137281"/>
                </a:lnTo>
                <a:lnTo>
                  <a:pt x="56631" y="13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/>
          <p:nvPr/>
        </p:nvSpPr>
        <p:spPr>
          <a:xfrm>
            <a:off x="5335752" y="788868"/>
            <a:ext cx="102717" cy="160309"/>
          </a:xfrm>
          <a:custGeom>
            <a:avLst/>
            <a:gdLst/>
            <a:ahLst/>
            <a:cxnLst/>
            <a:rect l="l" t="t" r="r" b="b"/>
            <a:pathLst>
              <a:path w="102717" h="160309">
                <a:moveTo>
                  <a:pt x="95996" y="20162"/>
                </a:moveTo>
                <a:lnTo>
                  <a:pt x="95036" y="18242"/>
                </a:lnTo>
                <a:lnTo>
                  <a:pt x="95036" y="13441"/>
                </a:lnTo>
                <a:lnTo>
                  <a:pt x="94076" y="12481"/>
                </a:lnTo>
                <a:lnTo>
                  <a:pt x="94076" y="11521"/>
                </a:lnTo>
                <a:lnTo>
                  <a:pt x="93116" y="10561"/>
                </a:lnTo>
                <a:lnTo>
                  <a:pt x="92156" y="9601"/>
                </a:lnTo>
                <a:lnTo>
                  <a:pt x="90236" y="8641"/>
                </a:lnTo>
                <a:lnTo>
                  <a:pt x="89275" y="7680"/>
                </a:lnTo>
                <a:lnTo>
                  <a:pt x="86395" y="6720"/>
                </a:lnTo>
                <a:lnTo>
                  <a:pt x="84475" y="5760"/>
                </a:lnTo>
                <a:lnTo>
                  <a:pt x="81594" y="4800"/>
                </a:lnTo>
                <a:lnTo>
                  <a:pt x="78714" y="3840"/>
                </a:lnTo>
                <a:lnTo>
                  <a:pt x="75834" y="2880"/>
                </a:lnTo>
                <a:lnTo>
                  <a:pt x="71993" y="1920"/>
                </a:lnTo>
                <a:lnTo>
                  <a:pt x="68168" y="960"/>
                </a:lnTo>
                <a:lnTo>
                  <a:pt x="64328" y="960"/>
                </a:lnTo>
                <a:lnTo>
                  <a:pt x="60487" y="0"/>
                </a:lnTo>
                <a:lnTo>
                  <a:pt x="48006" y="0"/>
                </a:lnTo>
                <a:lnTo>
                  <a:pt x="40325" y="1920"/>
                </a:lnTo>
                <a:lnTo>
                  <a:pt x="33604" y="3840"/>
                </a:lnTo>
                <a:lnTo>
                  <a:pt x="26883" y="6720"/>
                </a:lnTo>
                <a:lnTo>
                  <a:pt x="21122" y="9601"/>
                </a:lnTo>
                <a:lnTo>
                  <a:pt x="17282" y="13441"/>
                </a:lnTo>
                <a:lnTo>
                  <a:pt x="12481" y="17282"/>
                </a:lnTo>
                <a:lnTo>
                  <a:pt x="9601" y="22082"/>
                </a:lnTo>
                <a:lnTo>
                  <a:pt x="6720" y="26883"/>
                </a:lnTo>
                <a:lnTo>
                  <a:pt x="4800" y="32644"/>
                </a:lnTo>
                <a:lnTo>
                  <a:pt x="3840" y="37444"/>
                </a:lnTo>
                <a:lnTo>
                  <a:pt x="3840" y="49926"/>
                </a:lnTo>
                <a:lnTo>
                  <a:pt x="4800" y="55671"/>
                </a:lnTo>
                <a:lnTo>
                  <a:pt x="6720" y="60472"/>
                </a:lnTo>
                <a:lnTo>
                  <a:pt x="8641" y="64312"/>
                </a:lnTo>
                <a:lnTo>
                  <a:pt x="11521" y="69113"/>
                </a:lnTo>
                <a:lnTo>
                  <a:pt x="15361" y="71993"/>
                </a:lnTo>
                <a:lnTo>
                  <a:pt x="18242" y="75834"/>
                </a:lnTo>
                <a:lnTo>
                  <a:pt x="23042" y="78714"/>
                </a:lnTo>
                <a:lnTo>
                  <a:pt x="26883" y="80634"/>
                </a:lnTo>
                <a:lnTo>
                  <a:pt x="31683" y="82555"/>
                </a:lnTo>
                <a:lnTo>
                  <a:pt x="35524" y="84475"/>
                </a:lnTo>
                <a:lnTo>
                  <a:pt x="40325" y="86395"/>
                </a:lnTo>
                <a:lnTo>
                  <a:pt x="45125" y="88315"/>
                </a:lnTo>
                <a:lnTo>
                  <a:pt x="48966" y="90236"/>
                </a:lnTo>
                <a:lnTo>
                  <a:pt x="53766" y="92156"/>
                </a:lnTo>
                <a:lnTo>
                  <a:pt x="57607" y="94076"/>
                </a:lnTo>
                <a:lnTo>
                  <a:pt x="61432" y="95996"/>
                </a:lnTo>
                <a:lnTo>
                  <a:pt x="65272" y="97916"/>
                </a:lnTo>
                <a:lnTo>
                  <a:pt x="69113" y="99837"/>
                </a:lnTo>
                <a:lnTo>
                  <a:pt x="71993" y="102717"/>
                </a:lnTo>
                <a:lnTo>
                  <a:pt x="73913" y="104637"/>
                </a:lnTo>
                <a:lnTo>
                  <a:pt x="75834" y="107518"/>
                </a:lnTo>
                <a:lnTo>
                  <a:pt x="76794" y="111358"/>
                </a:lnTo>
                <a:lnTo>
                  <a:pt x="76794" y="119039"/>
                </a:lnTo>
                <a:lnTo>
                  <a:pt x="75834" y="122880"/>
                </a:lnTo>
                <a:lnTo>
                  <a:pt x="74889" y="125760"/>
                </a:lnTo>
                <a:lnTo>
                  <a:pt x="72953" y="128640"/>
                </a:lnTo>
                <a:lnTo>
                  <a:pt x="71048" y="131521"/>
                </a:lnTo>
                <a:lnTo>
                  <a:pt x="68168" y="133441"/>
                </a:lnTo>
                <a:lnTo>
                  <a:pt x="65272" y="135361"/>
                </a:lnTo>
                <a:lnTo>
                  <a:pt x="62392" y="136306"/>
                </a:lnTo>
                <a:lnTo>
                  <a:pt x="58552" y="137281"/>
                </a:lnTo>
                <a:lnTo>
                  <a:pt x="54711" y="138242"/>
                </a:lnTo>
                <a:lnTo>
                  <a:pt x="34564" y="138242"/>
                </a:lnTo>
                <a:lnTo>
                  <a:pt x="30723" y="136306"/>
                </a:lnTo>
                <a:lnTo>
                  <a:pt x="25923" y="135361"/>
                </a:lnTo>
                <a:lnTo>
                  <a:pt x="22082" y="133441"/>
                </a:lnTo>
                <a:lnTo>
                  <a:pt x="18242" y="131521"/>
                </a:lnTo>
                <a:lnTo>
                  <a:pt x="15361" y="129600"/>
                </a:lnTo>
                <a:lnTo>
                  <a:pt x="12481" y="128640"/>
                </a:lnTo>
                <a:lnTo>
                  <a:pt x="9601" y="126720"/>
                </a:lnTo>
                <a:lnTo>
                  <a:pt x="7680" y="125760"/>
                </a:lnTo>
                <a:lnTo>
                  <a:pt x="5760" y="124800"/>
                </a:lnTo>
                <a:lnTo>
                  <a:pt x="2880" y="124800"/>
                </a:lnTo>
                <a:lnTo>
                  <a:pt x="2880" y="125760"/>
                </a:lnTo>
                <a:lnTo>
                  <a:pt x="1920" y="125760"/>
                </a:lnTo>
                <a:lnTo>
                  <a:pt x="1920" y="126720"/>
                </a:lnTo>
                <a:lnTo>
                  <a:pt x="960" y="126720"/>
                </a:lnTo>
                <a:lnTo>
                  <a:pt x="960" y="129600"/>
                </a:lnTo>
                <a:lnTo>
                  <a:pt x="0" y="130561"/>
                </a:lnTo>
                <a:lnTo>
                  <a:pt x="0" y="142082"/>
                </a:lnTo>
                <a:lnTo>
                  <a:pt x="960" y="143987"/>
                </a:lnTo>
                <a:lnTo>
                  <a:pt x="1920" y="145907"/>
                </a:lnTo>
                <a:lnTo>
                  <a:pt x="1920" y="146867"/>
                </a:lnTo>
                <a:lnTo>
                  <a:pt x="3840" y="147843"/>
                </a:lnTo>
                <a:lnTo>
                  <a:pt x="4800" y="149748"/>
                </a:lnTo>
                <a:lnTo>
                  <a:pt x="6720" y="150708"/>
                </a:lnTo>
                <a:lnTo>
                  <a:pt x="9601" y="151683"/>
                </a:lnTo>
                <a:lnTo>
                  <a:pt x="11521" y="153588"/>
                </a:lnTo>
                <a:lnTo>
                  <a:pt x="15361" y="154548"/>
                </a:lnTo>
                <a:lnTo>
                  <a:pt x="18242" y="155524"/>
                </a:lnTo>
                <a:lnTo>
                  <a:pt x="22082" y="157429"/>
                </a:lnTo>
                <a:lnTo>
                  <a:pt x="26883" y="158389"/>
                </a:lnTo>
                <a:lnTo>
                  <a:pt x="30723" y="158389"/>
                </a:lnTo>
                <a:lnTo>
                  <a:pt x="35524" y="159364"/>
                </a:lnTo>
                <a:lnTo>
                  <a:pt x="41285" y="160309"/>
                </a:lnTo>
                <a:lnTo>
                  <a:pt x="54711" y="160309"/>
                </a:lnTo>
                <a:lnTo>
                  <a:pt x="62392" y="158389"/>
                </a:lnTo>
                <a:lnTo>
                  <a:pt x="69113" y="156469"/>
                </a:lnTo>
                <a:lnTo>
                  <a:pt x="75834" y="154548"/>
                </a:lnTo>
                <a:lnTo>
                  <a:pt x="82555" y="151683"/>
                </a:lnTo>
                <a:lnTo>
                  <a:pt x="87355" y="147843"/>
                </a:lnTo>
                <a:lnTo>
                  <a:pt x="92156" y="143987"/>
                </a:lnTo>
                <a:lnTo>
                  <a:pt x="95996" y="139186"/>
                </a:lnTo>
                <a:lnTo>
                  <a:pt x="98877" y="133441"/>
                </a:lnTo>
                <a:lnTo>
                  <a:pt x="101757" y="12768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57"/>
                </a:lnTo>
                <a:lnTo>
                  <a:pt x="99837" y="96956"/>
                </a:lnTo>
                <a:lnTo>
                  <a:pt x="97917" y="93116"/>
                </a:lnTo>
                <a:lnTo>
                  <a:pt x="95036" y="89275"/>
                </a:lnTo>
                <a:lnTo>
                  <a:pt x="91196" y="85435"/>
                </a:lnTo>
                <a:lnTo>
                  <a:pt x="88315" y="82555"/>
                </a:lnTo>
                <a:lnTo>
                  <a:pt x="84475" y="79674"/>
                </a:lnTo>
                <a:lnTo>
                  <a:pt x="79674" y="77754"/>
                </a:lnTo>
                <a:lnTo>
                  <a:pt x="74889" y="74874"/>
                </a:lnTo>
                <a:lnTo>
                  <a:pt x="70073" y="72953"/>
                </a:lnTo>
                <a:lnTo>
                  <a:pt x="66233" y="71033"/>
                </a:lnTo>
                <a:lnTo>
                  <a:pt x="61432" y="69113"/>
                </a:lnTo>
                <a:lnTo>
                  <a:pt x="56647" y="67193"/>
                </a:lnTo>
                <a:lnTo>
                  <a:pt x="52806" y="66233"/>
                </a:lnTo>
                <a:lnTo>
                  <a:pt x="48006" y="64312"/>
                </a:lnTo>
                <a:lnTo>
                  <a:pt x="44165" y="62392"/>
                </a:lnTo>
                <a:lnTo>
                  <a:pt x="41285" y="60472"/>
                </a:lnTo>
                <a:lnTo>
                  <a:pt x="37444" y="57607"/>
                </a:lnTo>
                <a:lnTo>
                  <a:pt x="34564" y="55671"/>
                </a:lnTo>
                <a:lnTo>
                  <a:pt x="32644" y="52791"/>
                </a:lnTo>
                <a:lnTo>
                  <a:pt x="29763" y="49926"/>
                </a:lnTo>
                <a:lnTo>
                  <a:pt x="28803" y="46085"/>
                </a:lnTo>
                <a:lnTo>
                  <a:pt x="28803" y="39364"/>
                </a:lnTo>
                <a:lnTo>
                  <a:pt x="29763" y="36484"/>
                </a:lnTo>
                <a:lnTo>
                  <a:pt x="30723" y="33604"/>
                </a:lnTo>
                <a:lnTo>
                  <a:pt x="31683" y="30723"/>
                </a:lnTo>
                <a:lnTo>
                  <a:pt x="33604" y="28803"/>
                </a:lnTo>
                <a:lnTo>
                  <a:pt x="35524" y="26883"/>
                </a:lnTo>
                <a:lnTo>
                  <a:pt x="38404" y="24963"/>
                </a:lnTo>
                <a:lnTo>
                  <a:pt x="41285" y="24002"/>
                </a:lnTo>
                <a:lnTo>
                  <a:pt x="44165" y="23042"/>
                </a:lnTo>
                <a:lnTo>
                  <a:pt x="48006" y="21122"/>
                </a:lnTo>
                <a:lnTo>
                  <a:pt x="61432" y="21122"/>
                </a:lnTo>
                <a:lnTo>
                  <a:pt x="66233" y="22082"/>
                </a:lnTo>
                <a:lnTo>
                  <a:pt x="70073" y="23042"/>
                </a:lnTo>
                <a:lnTo>
                  <a:pt x="73913" y="24002"/>
                </a:lnTo>
                <a:lnTo>
                  <a:pt x="76794" y="24963"/>
                </a:lnTo>
                <a:lnTo>
                  <a:pt x="79674" y="26883"/>
                </a:lnTo>
                <a:lnTo>
                  <a:pt x="82555" y="27843"/>
                </a:lnTo>
                <a:lnTo>
                  <a:pt x="85435" y="29763"/>
                </a:lnTo>
                <a:lnTo>
                  <a:pt x="87355" y="30723"/>
                </a:lnTo>
                <a:lnTo>
                  <a:pt x="89275" y="31683"/>
                </a:lnTo>
                <a:lnTo>
                  <a:pt x="90236" y="32644"/>
                </a:lnTo>
                <a:lnTo>
                  <a:pt x="92156" y="32644"/>
                </a:lnTo>
                <a:lnTo>
                  <a:pt x="93116" y="31683"/>
                </a:lnTo>
                <a:lnTo>
                  <a:pt x="94076" y="31683"/>
                </a:lnTo>
                <a:lnTo>
                  <a:pt x="94076" y="29763"/>
                </a:lnTo>
                <a:lnTo>
                  <a:pt x="95036" y="28803"/>
                </a:lnTo>
                <a:lnTo>
                  <a:pt x="95036" y="26883"/>
                </a:lnTo>
                <a:lnTo>
                  <a:pt x="95996" y="24963"/>
                </a:lnTo>
                <a:lnTo>
                  <a:pt x="95996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" name="object 45"/>
          <p:cNvSpPr/>
          <p:nvPr/>
        </p:nvSpPr>
        <p:spPr>
          <a:xfrm>
            <a:off x="5453832" y="752398"/>
            <a:ext cx="95036" cy="195833"/>
          </a:xfrm>
          <a:custGeom>
            <a:avLst/>
            <a:gdLst/>
            <a:ahLst/>
            <a:cxnLst/>
            <a:rect l="l" t="t" r="r" b="b"/>
            <a:pathLst>
              <a:path w="95036" h="195833">
                <a:moveTo>
                  <a:pt x="91196" y="40309"/>
                </a:moveTo>
                <a:lnTo>
                  <a:pt x="52791" y="40309"/>
                </a:lnTo>
                <a:lnTo>
                  <a:pt x="52791" y="4785"/>
                </a:lnTo>
                <a:lnTo>
                  <a:pt x="51831" y="3825"/>
                </a:lnTo>
                <a:lnTo>
                  <a:pt x="51831" y="2865"/>
                </a:lnTo>
                <a:lnTo>
                  <a:pt x="50886" y="1904"/>
                </a:lnTo>
                <a:lnTo>
                  <a:pt x="49910" y="1904"/>
                </a:lnTo>
                <a:lnTo>
                  <a:pt x="48950" y="944"/>
                </a:lnTo>
                <a:lnTo>
                  <a:pt x="46070" y="944"/>
                </a:lnTo>
                <a:lnTo>
                  <a:pt x="44165" y="0"/>
                </a:lnTo>
                <a:lnTo>
                  <a:pt x="34549" y="0"/>
                </a:lnTo>
                <a:lnTo>
                  <a:pt x="32644" y="944"/>
                </a:lnTo>
                <a:lnTo>
                  <a:pt x="29763" y="944"/>
                </a:lnTo>
                <a:lnTo>
                  <a:pt x="28803" y="1904"/>
                </a:lnTo>
                <a:lnTo>
                  <a:pt x="27828" y="1904"/>
                </a:lnTo>
                <a:lnTo>
                  <a:pt x="26883" y="2865"/>
                </a:lnTo>
                <a:lnTo>
                  <a:pt x="25923" y="3825"/>
                </a:lnTo>
                <a:lnTo>
                  <a:pt x="25923" y="40309"/>
                </a:lnTo>
                <a:lnTo>
                  <a:pt x="2880" y="40309"/>
                </a:lnTo>
                <a:lnTo>
                  <a:pt x="2880" y="41269"/>
                </a:lnTo>
                <a:lnTo>
                  <a:pt x="1920" y="41269"/>
                </a:lnTo>
                <a:lnTo>
                  <a:pt x="1920" y="42230"/>
                </a:lnTo>
                <a:lnTo>
                  <a:pt x="960" y="43190"/>
                </a:lnTo>
                <a:lnTo>
                  <a:pt x="960" y="46070"/>
                </a:lnTo>
                <a:lnTo>
                  <a:pt x="0" y="47030"/>
                </a:lnTo>
                <a:lnTo>
                  <a:pt x="0" y="54711"/>
                </a:lnTo>
                <a:lnTo>
                  <a:pt x="960" y="57591"/>
                </a:lnTo>
                <a:lnTo>
                  <a:pt x="1920" y="59512"/>
                </a:lnTo>
                <a:lnTo>
                  <a:pt x="2880" y="61432"/>
                </a:lnTo>
                <a:lnTo>
                  <a:pt x="3840" y="62392"/>
                </a:lnTo>
                <a:lnTo>
                  <a:pt x="25923" y="62392"/>
                </a:lnTo>
                <a:lnTo>
                  <a:pt x="25923" y="155508"/>
                </a:lnTo>
                <a:lnTo>
                  <a:pt x="26883" y="162229"/>
                </a:lnTo>
                <a:lnTo>
                  <a:pt x="27828" y="168935"/>
                </a:lnTo>
                <a:lnTo>
                  <a:pt x="29763" y="174711"/>
                </a:lnTo>
                <a:lnTo>
                  <a:pt x="32644" y="180456"/>
                </a:lnTo>
                <a:lnTo>
                  <a:pt x="35524" y="184312"/>
                </a:lnTo>
                <a:lnTo>
                  <a:pt x="39364" y="188153"/>
                </a:lnTo>
                <a:lnTo>
                  <a:pt x="43205" y="191018"/>
                </a:lnTo>
                <a:lnTo>
                  <a:pt x="48950" y="192938"/>
                </a:lnTo>
                <a:lnTo>
                  <a:pt x="54726" y="194858"/>
                </a:lnTo>
                <a:lnTo>
                  <a:pt x="60472" y="195833"/>
                </a:lnTo>
                <a:lnTo>
                  <a:pt x="75834" y="195833"/>
                </a:lnTo>
                <a:lnTo>
                  <a:pt x="78714" y="194858"/>
                </a:lnTo>
                <a:lnTo>
                  <a:pt x="80634" y="194858"/>
                </a:lnTo>
                <a:lnTo>
                  <a:pt x="82555" y="193898"/>
                </a:lnTo>
                <a:lnTo>
                  <a:pt x="85435" y="193898"/>
                </a:lnTo>
                <a:lnTo>
                  <a:pt x="87355" y="192938"/>
                </a:lnTo>
                <a:lnTo>
                  <a:pt x="88315" y="192938"/>
                </a:lnTo>
                <a:lnTo>
                  <a:pt x="90236" y="191993"/>
                </a:lnTo>
                <a:lnTo>
                  <a:pt x="92156" y="191018"/>
                </a:lnTo>
                <a:lnTo>
                  <a:pt x="92156" y="190058"/>
                </a:lnTo>
                <a:lnTo>
                  <a:pt x="93116" y="189113"/>
                </a:lnTo>
                <a:lnTo>
                  <a:pt x="94076" y="188153"/>
                </a:lnTo>
                <a:lnTo>
                  <a:pt x="95036" y="186217"/>
                </a:lnTo>
                <a:lnTo>
                  <a:pt x="95036" y="172775"/>
                </a:lnTo>
                <a:lnTo>
                  <a:pt x="94076" y="171830"/>
                </a:lnTo>
                <a:lnTo>
                  <a:pt x="94076" y="169910"/>
                </a:lnTo>
                <a:lnTo>
                  <a:pt x="93116" y="169910"/>
                </a:lnTo>
                <a:lnTo>
                  <a:pt x="93116" y="168935"/>
                </a:lnTo>
                <a:lnTo>
                  <a:pt x="89275" y="168935"/>
                </a:lnTo>
                <a:lnTo>
                  <a:pt x="88315" y="169910"/>
                </a:lnTo>
                <a:lnTo>
                  <a:pt x="87355" y="169910"/>
                </a:lnTo>
                <a:lnTo>
                  <a:pt x="86395" y="170870"/>
                </a:lnTo>
                <a:lnTo>
                  <a:pt x="84475" y="170870"/>
                </a:lnTo>
                <a:lnTo>
                  <a:pt x="83515" y="171830"/>
                </a:lnTo>
                <a:lnTo>
                  <a:pt x="81594" y="171830"/>
                </a:lnTo>
                <a:lnTo>
                  <a:pt x="79674" y="172775"/>
                </a:lnTo>
                <a:lnTo>
                  <a:pt x="77754" y="172775"/>
                </a:lnTo>
                <a:lnTo>
                  <a:pt x="74874" y="173751"/>
                </a:lnTo>
                <a:lnTo>
                  <a:pt x="65272" y="173751"/>
                </a:lnTo>
                <a:lnTo>
                  <a:pt x="59512" y="170870"/>
                </a:lnTo>
                <a:lnTo>
                  <a:pt x="56631" y="166070"/>
                </a:lnTo>
                <a:lnTo>
                  <a:pt x="53751" y="160309"/>
                </a:lnTo>
                <a:lnTo>
                  <a:pt x="52791" y="152628"/>
                </a:lnTo>
                <a:lnTo>
                  <a:pt x="52791" y="62392"/>
                </a:lnTo>
                <a:lnTo>
                  <a:pt x="91196" y="62392"/>
                </a:lnTo>
                <a:lnTo>
                  <a:pt x="93116" y="61432"/>
                </a:lnTo>
                <a:lnTo>
                  <a:pt x="94076" y="59512"/>
                </a:lnTo>
                <a:lnTo>
                  <a:pt x="95036" y="57591"/>
                </a:lnTo>
                <a:lnTo>
                  <a:pt x="95036" y="44150"/>
                </a:lnTo>
                <a:lnTo>
                  <a:pt x="94076" y="43190"/>
                </a:lnTo>
                <a:lnTo>
                  <a:pt x="94076" y="42230"/>
                </a:lnTo>
                <a:lnTo>
                  <a:pt x="93116" y="41269"/>
                </a:lnTo>
                <a:lnTo>
                  <a:pt x="92156" y="40309"/>
                </a:lnTo>
                <a:lnTo>
                  <a:pt x="91196" y="40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/>
          <p:nvPr/>
        </p:nvSpPr>
        <p:spPr>
          <a:xfrm>
            <a:off x="5581512" y="731276"/>
            <a:ext cx="32628" cy="32628"/>
          </a:xfrm>
          <a:custGeom>
            <a:avLst/>
            <a:gdLst/>
            <a:ahLst/>
            <a:cxnLst/>
            <a:rect l="l" t="t" r="r" b="b"/>
            <a:pathLst>
              <a:path w="32628" h="32628">
                <a:moveTo>
                  <a:pt x="32628" y="16306"/>
                </a:moveTo>
                <a:lnTo>
                  <a:pt x="32628" y="10561"/>
                </a:lnTo>
                <a:lnTo>
                  <a:pt x="31668" y="5760"/>
                </a:lnTo>
                <a:lnTo>
                  <a:pt x="28788" y="3840"/>
                </a:lnTo>
                <a:lnTo>
                  <a:pt x="26868" y="1904"/>
                </a:lnTo>
                <a:lnTo>
                  <a:pt x="22067" y="0"/>
                </a:lnTo>
                <a:lnTo>
                  <a:pt x="9601" y="0"/>
                </a:lnTo>
                <a:lnTo>
                  <a:pt x="5760" y="1904"/>
                </a:lnTo>
                <a:lnTo>
                  <a:pt x="288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27"/>
                </a:lnTo>
                <a:lnTo>
                  <a:pt x="960" y="26868"/>
                </a:lnTo>
                <a:lnTo>
                  <a:pt x="2880" y="28788"/>
                </a:lnTo>
                <a:lnTo>
                  <a:pt x="5760" y="31668"/>
                </a:lnTo>
                <a:lnTo>
                  <a:pt x="9601" y="32628"/>
                </a:lnTo>
                <a:lnTo>
                  <a:pt x="22067" y="32628"/>
                </a:lnTo>
                <a:lnTo>
                  <a:pt x="26868" y="31668"/>
                </a:lnTo>
                <a:lnTo>
                  <a:pt x="28788" y="28788"/>
                </a:lnTo>
                <a:lnTo>
                  <a:pt x="31668" y="26868"/>
                </a:lnTo>
                <a:lnTo>
                  <a:pt x="32628" y="22067"/>
                </a:lnTo>
                <a:lnTo>
                  <a:pt x="32628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" name="object 47"/>
          <p:cNvSpPr/>
          <p:nvPr/>
        </p:nvSpPr>
        <p:spPr>
          <a:xfrm>
            <a:off x="5584393" y="791748"/>
            <a:ext cx="26868" cy="154548"/>
          </a:xfrm>
          <a:custGeom>
            <a:avLst/>
            <a:gdLst/>
            <a:ahLst/>
            <a:cxnLst/>
            <a:rect l="l" t="t" r="r" b="b"/>
            <a:pathLst>
              <a:path w="26868" h="154548">
                <a:moveTo>
                  <a:pt x="26868" y="3840"/>
                </a:moveTo>
                <a:lnTo>
                  <a:pt x="25908" y="2880"/>
                </a:lnTo>
                <a:lnTo>
                  <a:pt x="25908" y="1920"/>
                </a:lnTo>
                <a:lnTo>
                  <a:pt x="24947" y="960"/>
                </a:lnTo>
                <a:lnTo>
                  <a:pt x="23027" y="960"/>
                </a:lnTo>
                <a:lnTo>
                  <a:pt x="21107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1904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51668"/>
                </a:lnTo>
                <a:lnTo>
                  <a:pt x="960" y="152643"/>
                </a:lnTo>
                <a:lnTo>
                  <a:pt x="1904" y="153588"/>
                </a:lnTo>
                <a:lnTo>
                  <a:pt x="2880" y="153588"/>
                </a:lnTo>
                <a:lnTo>
                  <a:pt x="3840" y="154548"/>
                </a:lnTo>
                <a:lnTo>
                  <a:pt x="22082" y="154548"/>
                </a:lnTo>
                <a:lnTo>
                  <a:pt x="23027" y="153588"/>
                </a:lnTo>
                <a:lnTo>
                  <a:pt x="24947" y="153588"/>
                </a:lnTo>
                <a:lnTo>
                  <a:pt x="25908" y="152643"/>
                </a:lnTo>
                <a:lnTo>
                  <a:pt x="26868" y="151668"/>
                </a:lnTo>
                <a:lnTo>
                  <a:pt x="26868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/>
          <p:nvPr/>
        </p:nvSpPr>
        <p:spPr>
          <a:xfrm>
            <a:off x="5649666" y="789828"/>
            <a:ext cx="115199" cy="159349"/>
          </a:xfrm>
          <a:custGeom>
            <a:avLst/>
            <a:gdLst/>
            <a:ahLst/>
            <a:cxnLst/>
            <a:rect l="l" t="t" r="r" b="b"/>
            <a:pathLst>
              <a:path w="115199" h="159349">
                <a:moveTo>
                  <a:pt x="115199" y="123840"/>
                </a:moveTo>
                <a:lnTo>
                  <a:pt x="114239" y="122880"/>
                </a:lnTo>
                <a:lnTo>
                  <a:pt x="114239" y="119999"/>
                </a:lnTo>
                <a:lnTo>
                  <a:pt x="113278" y="119039"/>
                </a:lnTo>
                <a:lnTo>
                  <a:pt x="113278" y="118079"/>
                </a:lnTo>
                <a:lnTo>
                  <a:pt x="112318" y="118079"/>
                </a:lnTo>
                <a:lnTo>
                  <a:pt x="111358" y="117119"/>
                </a:lnTo>
                <a:lnTo>
                  <a:pt x="109438" y="117119"/>
                </a:lnTo>
                <a:lnTo>
                  <a:pt x="107518" y="118079"/>
                </a:lnTo>
                <a:lnTo>
                  <a:pt x="105597" y="119999"/>
                </a:lnTo>
                <a:lnTo>
                  <a:pt x="102717" y="121919"/>
                </a:lnTo>
                <a:lnTo>
                  <a:pt x="99837" y="124800"/>
                </a:lnTo>
                <a:lnTo>
                  <a:pt x="96956" y="126720"/>
                </a:lnTo>
                <a:lnTo>
                  <a:pt x="93116" y="128640"/>
                </a:lnTo>
                <a:lnTo>
                  <a:pt x="89275" y="131505"/>
                </a:lnTo>
                <a:lnTo>
                  <a:pt x="84475" y="133441"/>
                </a:lnTo>
                <a:lnTo>
                  <a:pt x="79674" y="135346"/>
                </a:lnTo>
                <a:lnTo>
                  <a:pt x="74874" y="136321"/>
                </a:lnTo>
                <a:lnTo>
                  <a:pt x="62392" y="136321"/>
                </a:lnTo>
                <a:lnTo>
                  <a:pt x="56631" y="134401"/>
                </a:lnTo>
                <a:lnTo>
                  <a:pt x="50886" y="132481"/>
                </a:lnTo>
                <a:lnTo>
                  <a:pt x="46070" y="130561"/>
                </a:lnTo>
                <a:lnTo>
                  <a:pt x="42230" y="126720"/>
                </a:lnTo>
                <a:lnTo>
                  <a:pt x="38389" y="121919"/>
                </a:lnTo>
                <a:lnTo>
                  <a:pt x="35524" y="117119"/>
                </a:lnTo>
                <a:lnTo>
                  <a:pt x="32644" y="111358"/>
                </a:lnTo>
                <a:lnTo>
                  <a:pt x="30723" y="104637"/>
                </a:lnTo>
                <a:lnTo>
                  <a:pt x="28803" y="96956"/>
                </a:lnTo>
                <a:lnTo>
                  <a:pt x="27828" y="89275"/>
                </a:lnTo>
                <a:lnTo>
                  <a:pt x="27828" y="79674"/>
                </a:lnTo>
                <a:lnTo>
                  <a:pt x="28062" y="71781"/>
                </a:lnTo>
                <a:lnTo>
                  <a:pt x="29875" y="57933"/>
                </a:lnTo>
                <a:lnTo>
                  <a:pt x="33364" y="46299"/>
                </a:lnTo>
                <a:lnTo>
                  <a:pt x="38389" y="36484"/>
                </a:lnTo>
                <a:lnTo>
                  <a:pt x="43541" y="30581"/>
                </a:lnTo>
                <a:lnTo>
                  <a:pt x="54316" y="24207"/>
                </a:lnTo>
                <a:lnTo>
                  <a:pt x="68153" y="22082"/>
                </a:lnTo>
                <a:lnTo>
                  <a:pt x="73913" y="22082"/>
                </a:lnTo>
                <a:lnTo>
                  <a:pt x="79674" y="23042"/>
                </a:lnTo>
                <a:lnTo>
                  <a:pt x="84475" y="24963"/>
                </a:lnTo>
                <a:lnTo>
                  <a:pt x="88315" y="26883"/>
                </a:lnTo>
                <a:lnTo>
                  <a:pt x="93116" y="28803"/>
                </a:lnTo>
                <a:lnTo>
                  <a:pt x="95996" y="30723"/>
                </a:lnTo>
                <a:lnTo>
                  <a:pt x="98877" y="32644"/>
                </a:lnTo>
                <a:lnTo>
                  <a:pt x="101757" y="34564"/>
                </a:lnTo>
                <a:lnTo>
                  <a:pt x="103677" y="36484"/>
                </a:lnTo>
                <a:lnTo>
                  <a:pt x="105597" y="38404"/>
                </a:lnTo>
                <a:lnTo>
                  <a:pt x="107518" y="39364"/>
                </a:lnTo>
                <a:lnTo>
                  <a:pt x="111358" y="39364"/>
                </a:lnTo>
                <a:lnTo>
                  <a:pt x="112318" y="38404"/>
                </a:lnTo>
                <a:lnTo>
                  <a:pt x="113278" y="36484"/>
                </a:lnTo>
                <a:lnTo>
                  <a:pt x="114239" y="34564"/>
                </a:lnTo>
                <a:lnTo>
                  <a:pt x="114239" y="20162"/>
                </a:lnTo>
                <a:lnTo>
                  <a:pt x="113278" y="19202"/>
                </a:lnTo>
                <a:lnTo>
                  <a:pt x="113278" y="17282"/>
                </a:lnTo>
                <a:lnTo>
                  <a:pt x="112318" y="17282"/>
                </a:lnTo>
                <a:lnTo>
                  <a:pt x="112318" y="16322"/>
                </a:lnTo>
                <a:lnTo>
                  <a:pt x="111358" y="15361"/>
                </a:lnTo>
                <a:lnTo>
                  <a:pt x="109438" y="13441"/>
                </a:lnTo>
                <a:lnTo>
                  <a:pt x="108478" y="12481"/>
                </a:lnTo>
                <a:lnTo>
                  <a:pt x="106558" y="10561"/>
                </a:lnTo>
                <a:lnTo>
                  <a:pt x="103677" y="9601"/>
                </a:lnTo>
                <a:lnTo>
                  <a:pt x="100797" y="7680"/>
                </a:lnTo>
                <a:lnTo>
                  <a:pt x="96956" y="5760"/>
                </a:lnTo>
                <a:lnTo>
                  <a:pt x="94076" y="3840"/>
                </a:lnTo>
                <a:lnTo>
                  <a:pt x="90236" y="2880"/>
                </a:lnTo>
                <a:lnTo>
                  <a:pt x="86395" y="1920"/>
                </a:lnTo>
                <a:lnTo>
                  <a:pt x="81594" y="960"/>
                </a:lnTo>
                <a:lnTo>
                  <a:pt x="77754" y="0"/>
                </a:lnTo>
                <a:lnTo>
                  <a:pt x="66153" y="14"/>
                </a:lnTo>
                <a:lnTo>
                  <a:pt x="53422" y="1118"/>
                </a:lnTo>
                <a:lnTo>
                  <a:pt x="41269" y="4800"/>
                </a:lnTo>
                <a:lnTo>
                  <a:pt x="29937" y="10604"/>
                </a:lnTo>
                <a:lnTo>
                  <a:pt x="20162" y="19202"/>
                </a:lnTo>
                <a:lnTo>
                  <a:pt x="10690" y="31702"/>
                </a:lnTo>
                <a:lnTo>
                  <a:pt x="5760" y="44150"/>
                </a:lnTo>
                <a:lnTo>
                  <a:pt x="2724" y="54578"/>
                </a:lnTo>
                <a:lnTo>
                  <a:pt x="681" y="67149"/>
                </a:lnTo>
                <a:lnTo>
                  <a:pt x="0" y="80634"/>
                </a:lnTo>
                <a:lnTo>
                  <a:pt x="349" y="90269"/>
                </a:lnTo>
                <a:lnTo>
                  <a:pt x="2021" y="102958"/>
                </a:lnTo>
                <a:lnTo>
                  <a:pt x="4800" y="114239"/>
                </a:lnTo>
                <a:lnTo>
                  <a:pt x="10517" y="128917"/>
                </a:lnTo>
                <a:lnTo>
                  <a:pt x="17282" y="139186"/>
                </a:lnTo>
                <a:lnTo>
                  <a:pt x="22082" y="144947"/>
                </a:lnTo>
                <a:lnTo>
                  <a:pt x="29763" y="150723"/>
                </a:lnTo>
                <a:lnTo>
                  <a:pt x="37444" y="153588"/>
                </a:lnTo>
                <a:lnTo>
                  <a:pt x="39951" y="154747"/>
                </a:lnTo>
                <a:lnTo>
                  <a:pt x="51782" y="158198"/>
                </a:lnTo>
                <a:lnTo>
                  <a:pt x="65272" y="159349"/>
                </a:lnTo>
                <a:lnTo>
                  <a:pt x="70073" y="159349"/>
                </a:lnTo>
                <a:lnTo>
                  <a:pt x="74874" y="158404"/>
                </a:lnTo>
                <a:lnTo>
                  <a:pt x="79674" y="157429"/>
                </a:lnTo>
                <a:lnTo>
                  <a:pt x="84475" y="156469"/>
                </a:lnTo>
                <a:lnTo>
                  <a:pt x="89275" y="155508"/>
                </a:lnTo>
                <a:lnTo>
                  <a:pt x="93116" y="153588"/>
                </a:lnTo>
                <a:lnTo>
                  <a:pt x="96956" y="152628"/>
                </a:lnTo>
                <a:lnTo>
                  <a:pt x="100797" y="150723"/>
                </a:lnTo>
                <a:lnTo>
                  <a:pt x="103677" y="148788"/>
                </a:lnTo>
                <a:lnTo>
                  <a:pt x="107518" y="145907"/>
                </a:lnTo>
                <a:lnTo>
                  <a:pt x="109438" y="144947"/>
                </a:lnTo>
                <a:lnTo>
                  <a:pt x="110398" y="143027"/>
                </a:lnTo>
                <a:lnTo>
                  <a:pt x="112318" y="142067"/>
                </a:lnTo>
                <a:lnTo>
                  <a:pt x="113278" y="141122"/>
                </a:lnTo>
                <a:lnTo>
                  <a:pt x="113278" y="140162"/>
                </a:lnTo>
                <a:lnTo>
                  <a:pt x="114239" y="139186"/>
                </a:lnTo>
                <a:lnTo>
                  <a:pt x="114239" y="137281"/>
                </a:lnTo>
                <a:lnTo>
                  <a:pt x="115199" y="136321"/>
                </a:lnTo>
                <a:lnTo>
                  <a:pt x="115199" y="12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" name="object 49"/>
          <p:cNvSpPr/>
          <p:nvPr/>
        </p:nvSpPr>
        <p:spPr>
          <a:xfrm>
            <a:off x="5788853" y="788868"/>
            <a:ext cx="102717" cy="160309"/>
          </a:xfrm>
          <a:custGeom>
            <a:avLst/>
            <a:gdLst/>
            <a:ahLst/>
            <a:cxnLst/>
            <a:rect l="l" t="t" r="r" b="b"/>
            <a:pathLst>
              <a:path w="102717" h="160309">
                <a:moveTo>
                  <a:pt x="95036" y="16322"/>
                </a:moveTo>
                <a:lnTo>
                  <a:pt x="94091" y="15361"/>
                </a:lnTo>
                <a:lnTo>
                  <a:pt x="94091" y="12481"/>
                </a:lnTo>
                <a:lnTo>
                  <a:pt x="93131" y="12481"/>
                </a:lnTo>
                <a:lnTo>
                  <a:pt x="93131" y="11521"/>
                </a:lnTo>
                <a:lnTo>
                  <a:pt x="92171" y="10561"/>
                </a:lnTo>
                <a:lnTo>
                  <a:pt x="91196" y="9601"/>
                </a:lnTo>
                <a:lnTo>
                  <a:pt x="90251" y="8641"/>
                </a:lnTo>
                <a:lnTo>
                  <a:pt x="88331" y="7680"/>
                </a:lnTo>
                <a:lnTo>
                  <a:pt x="86410" y="6720"/>
                </a:lnTo>
                <a:lnTo>
                  <a:pt x="84475" y="5760"/>
                </a:lnTo>
                <a:lnTo>
                  <a:pt x="81610" y="4800"/>
                </a:lnTo>
                <a:lnTo>
                  <a:pt x="78729" y="3840"/>
                </a:lnTo>
                <a:lnTo>
                  <a:pt x="74889" y="2880"/>
                </a:lnTo>
                <a:lnTo>
                  <a:pt x="72008" y="1920"/>
                </a:lnTo>
                <a:lnTo>
                  <a:pt x="68168" y="960"/>
                </a:lnTo>
                <a:lnTo>
                  <a:pt x="64328" y="960"/>
                </a:lnTo>
                <a:lnTo>
                  <a:pt x="60487" y="0"/>
                </a:lnTo>
                <a:lnTo>
                  <a:pt x="47045" y="0"/>
                </a:lnTo>
                <a:lnTo>
                  <a:pt x="39364" y="1920"/>
                </a:lnTo>
                <a:lnTo>
                  <a:pt x="32644" y="3840"/>
                </a:lnTo>
                <a:lnTo>
                  <a:pt x="25923" y="6720"/>
                </a:lnTo>
                <a:lnTo>
                  <a:pt x="21122" y="9601"/>
                </a:lnTo>
                <a:lnTo>
                  <a:pt x="16322" y="13441"/>
                </a:lnTo>
                <a:lnTo>
                  <a:pt x="11521" y="17282"/>
                </a:lnTo>
                <a:lnTo>
                  <a:pt x="8641" y="22082"/>
                </a:lnTo>
                <a:lnTo>
                  <a:pt x="6736" y="26883"/>
                </a:lnTo>
                <a:lnTo>
                  <a:pt x="3840" y="32644"/>
                </a:lnTo>
                <a:lnTo>
                  <a:pt x="2895" y="37444"/>
                </a:lnTo>
                <a:lnTo>
                  <a:pt x="2895" y="49926"/>
                </a:lnTo>
                <a:lnTo>
                  <a:pt x="4800" y="55671"/>
                </a:lnTo>
                <a:lnTo>
                  <a:pt x="6736" y="60472"/>
                </a:lnTo>
                <a:lnTo>
                  <a:pt x="8641" y="64312"/>
                </a:lnTo>
                <a:lnTo>
                  <a:pt x="11521" y="69113"/>
                </a:lnTo>
                <a:lnTo>
                  <a:pt x="14401" y="71993"/>
                </a:lnTo>
                <a:lnTo>
                  <a:pt x="18242" y="75834"/>
                </a:lnTo>
                <a:lnTo>
                  <a:pt x="22082" y="78714"/>
                </a:lnTo>
                <a:lnTo>
                  <a:pt x="25923" y="80634"/>
                </a:lnTo>
                <a:lnTo>
                  <a:pt x="30723" y="82555"/>
                </a:lnTo>
                <a:lnTo>
                  <a:pt x="35524" y="84475"/>
                </a:lnTo>
                <a:lnTo>
                  <a:pt x="39364" y="86395"/>
                </a:lnTo>
                <a:lnTo>
                  <a:pt x="44165" y="88315"/>
                </a:lnTo>
                <a:lnTo>
                  <a:pt x="48966" y="90236"/>
                </a:lnTo>
                <a:lnTo>
                  <a:pt x="52806" y="92156"/>
                </a:lnTo>
                <a:lnTo>
                  <a:pt x="57607" y="94076"/>
                </a:lnTo>
                <a:lnTo>
                  <a:pt x="61447" y="95996"/>
                </a:lnTo>
                <a:lnTo>
                  <a:pt x="65288" y="97916"/>
                </a:lnTo>
                <a:lnTo>
                  <a:pt x="68168" y="99837"/>
                </a:lnTo>
                <a:lnTo>
                  <a:pt x="71048" y="102717"/>
                </a:lnTo>
                <a:lnTo>
                  <a:pt x="72969" y="104637"/>
                </a:lnTo>
                <a:lnTo>
                  <a:pt x="74889" y="107518"/>
                </a:lnTo>
                <a:lnTo>
                  <a:pt x="75849" y="111358"/>
                </a:lnTo>
                <a:lnTo>
                  <a:pt x="75849" y="122880"/>
                </a:lnTo>
                <a:lnTo>
                  <a:pt x="73929" y="125760"/>
                </a:lnTo>
                <a:lnTo>
                  <a:pt x="72969" y="128640"/>
                </a:lnTo>
                <a:lnTo>
                  <a:pt x="70088" y="131521"/>
                </a:lnTo>
                <a:lnTo>
                  <a:pt x="68168" y="133441"/>
                </a:lnTo>
                <a:lnTo>
                  <a:pt x="65288" y="135361"/>
                </a:lnTo>
                <a:lnTo>
                  <a:pt x="61447" y="136306"/>
                </a:lnTo>
                <a:lnTo>
                  <a:pt x="58567" y="137281"/>
                </a:lnTo>
                <a:lnTo>
                  <a:pt x="54726" y="138242"/>
                </a:lnTo>
                <a:lnTo>
                  <a:pt x="34564" y="138242"/>
                </a:lnTo>
                <a:lnTo>
                  <a:pt x="29763" y="136306"/>
                </a:lnTo>
                <a:lnTo>
                  <a:pt x="24963" y="135361"/>
                </a:lnTo>
                <a:lnTo>
                  <a:pt x="21122" y="133441"/>
                </a:lnTo>
                <a:lnTo>
                  <a:pt x="18242" y="131521"/>
                </a:lnTo>
                <a:lnTo>
                  <a:pt x="14401" y="129600"/>
                </a:lnTo>
                <a:lnTo>
                  <a:pt x="11521" y="128640"/>
                </a:lnTo>
                <a:lnTo>
                  <a:pt x="9616" y="126720"/>
                </a:lnTo>
                <a:lnTo>
                  <a:pt x="6736" y="125760"/>
                </a:lnTo>
                <a:lnTo>
                  <a:pt x="5775" y="124800"/>
                </a:lnTo>
                <a:lnTo>
                  <a:pt x="2895" y="124800"/>
                </a:lnTo>
                <a:lnTo>
                  <a:pt x="1935" y="125760"/>
                </a:lnTo>
                <a:lnTo>
                  <a:pt x="960" y="126720"/>
                </a:lnTo>
                <a:lnTo>
                  <a:pt x="960" y="127680"/>
                </a:lnTo>
                <a:lnTo>
                  <a:pt x="0" y="129600"/>
                </a:lnTo>
                <a:lnTo>
                  <a:pt x="0" y="142082"/>
                </a:lnTo>
                <a:lnTo>
                  <a:pt x="960" y="143987"/>
                </a:lnTo>
                <a:lnTo>
                  <a:pt x="960" y="145907"/>
                </a:lnTo>
                <a:lnTo>
                  <a:pt x="1935" y="146867"/>
                </a:lnTo>
                <a:lnTo>
                  <a:pt x="2895" y="147843"/>
                </a:lnTo>
                <a:lnTo>
                  <a:pt x="4800" y="149748"/>
                </a:lnTo>
                <a:lnTo>
                  <a:pt x="5775" y="150708"/>
                </a:lnTo>
                <a:lnTo>
                  <a:pt x="8641" y="151683"/>
                </a:lnTo>
                <a:lnTo>
                  <a:pt x="11521" y="153588"/>
                </a:lnTo>
                <a:lnTo>
                  <a:pt x="14401" y="154548"/>
                </a:lnTo>
                <a:lnTo>
                  <a:pt x="18242" y="155524"/>
                </a:lnTo>
                <a:lnTo>
                  <a:pt x="22082" y="157429"/>
                </a:lnTo>
                <a:lnTo>
                  <a:pt x="25923" y="158389"/>
                </a:lnTo>
                <a:lnTo>
                  <a:pt x="30723" y="158389"/>
                </a:lnTo>
                <a:lnTo>
                  <a:pt x="35524" y="159364"/>
                </a:lnTo>
                <a:lnTo>
                  <a:pt x="40325" y="160309"/>
                </a:lnTo>
                <a:lnTo>
                  <a:pt x="53766" y="160309"/>
                </a:lnTo>
                <a:lnTo>
                  <a:pt x="61447" y="158389"/>
                </a:lnTo>
                <a:lnTo>
                  <a:pt x="69128" y="156469"/>
                </a:lnTo>
                <a:lnTo>
                  <a:pt x="75849" y="154548"/>
                </a:lnTo>
                <a:lnTo>
                  <a:pt x="81610" y="151683"/>
                </a:lnTo>
                <a:lnTo>
                  <a:pt x="86410" y="147843"/>
                </a:lnTo>
                <a:lnTo>
                  <a:pt x="92171" y="143987"/>
                </a:lnTo>
                <a:lnTo>
                  <a:pt x="96012" y="139186"/>
                </a:lnTo>
                <a:lnTo>
                  <a:pt x="98877" y="133441"/>
                </a:lnTo>
                <a:lnTo>
                  <a:pt x="101757" y="12768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57"/>
                </a:lnTo>
                <a:lnTo>
                  <a:pt x="99852" y="96956"/>
                </a:lnTo>
                <a:lnTo>
                  <a:pt x="96972" y="93116"/>
                </a:lnTo>
                <a:lnTo>
                  <a:pt x="94091" y="89275"/>
                </a:lnTo>
                <a:lnTo>
                  <a:pt x="91196" y="85435"/>
                </a:lnTo>
                <a:lnTo>
                  <a:pt x="87370" y="82555"/>
                </a:lnTo>
                <a:lnTo>
                  <a:pt x="83530" y="79674"/>
                </a:lnTo>
                <a:lnTo>
                  <a:pt x="78729" y="77754"/>
                </a:lnTo>
                <a:lnTo>
                  <a:pt x="74889" y="74874"/>
                </a:lnTo>
                <a:lnTo>
                  <a:pt x="70088" y="72953"/>
                </a:lnTo>
                <a:lnTo>
                  <a:pt x="65288" y="71033"/>
                </a:lnTo>
                <a:lnTo>
                  <a:pt x="61447" y="69113"/>
                </a:lnTo>
                <a:lnTo>
                  <a:pt x="56647" y="67193"/>
                </a:lnTo>
                <a:lnTo>
                  <a:pt x="51846" y="66233"/>
                </a:lnTo>
                <a:lnTo>
                  <a:pt x="48005" y="64312"/>
                </a:lnTo>
                <a:lnTo>
                  <a:pt x="44165" y="62392"/>
                </a:lnTo>
                <a:lnTo>
                  <a:pt x="40325" y="60472"/>
                </a:lnTo>
                <a:lnTo>
                  <a:pt x="36484" y="57607"/>
                </a:lnTo>
                <a:lnTo>
                  <a:pt x="34564" y="55671"/>
                </a:lnTo>
                <a:lnTo>
                  <a:pt x="31683" y="52791"/>
                </a:lnTo>
                <a:lnTo>
                  <a:pt x="29763" y="49926"/>
                </a:lnTo>
                <a:lnTo>
                  <a:pt x="28803" y="46085"/>
                </a:lnTo>
                <a:lnTo>
                  <a:pt x="28803" y="39364"/>
                </a:lnTo>
                <a:lnTo>
                  <a:pt x="29763" y="36484"/>
                </a:lnTo>
                <a:lnTo>
                  <a:pt x="30723" y="33604"/>
                </a:lnTo>
                <a:lnTo>
                  <a:pt x="31683" y="30723"/>
                </a:lnTo>
                <a:lnTo>
                  <a:pt x="33604" y="28803"/>
                </a:lnTo>
                <a:lnTo>
                  <a:pt x="35524" y="26883"/>
                </a:lnTo>
                <a:lnTo>
                  <a:pt x="37444" y="24963"/>
                </a:lnTo>
                <a:lnTo>
                  <a:pt x="40325" y="24002"/>
                </a:lnTo>
                <a:lnTo>
                  <a:pt x="44165" y="23042"/>
                </a:lnTo>
                <a:lnTo>
                  <a:pt x="47045" y="21122"/>
                </a:lnTo>
                <a:lnTo>
                  <a:pt x="61447" y="21122"/>
                </a:lnTo>
                <a:lnTo>
                  <a:pt x="65288" y="22082"/>
                </a:lnTo>
                <a:lnTo>
                  <a:pt x="69128" y="23042"/>
                </a:lnTo>
                <a:lnTo>
                  <a:pt x="72969" y="24002"/>
                </a:lnTo>
                <a:lnTo>
                  <a:pt x="76809" y="24963"/>
                </a:lnTo>
                <a:lnTo>
                  <a:pt x="79689" y="26883"/>
                </a:lnTo>
                <a:lnTo>
                  <a:pt x="82570" y="27843"/>
                </a:lnTo>
                <a:lnTo>
                  <a:pt x="85450" y="29763"/>
                </a:lnTo>
                <a:lnTo>
                  <a:pt x="86410" y="30723"/>
                </a:lnTo>
                <a:lnTo>
                  <a:pt x="88331" y="31683"/>
                </a:lnTo>
                <a:lnTo>
                  <a:pt x="90251" y="32644"/>
                </a:lnTo>
                <a:lnTo>
                  <a:pt x="91196" y="32644"/>
                </a:lnTo>
                <a:lnTo>
                  <a:pt x="92171" y="31683"/>
                </a:lnTo>
                <a:lnTo>
                  <a:pt x="93131" y="31683"/>
                </a:lnTo>
                <a:lnTo>
                  <a:pt x="94091" y="30723"/>
                </a:lnTo>
                <a:lnTo>
                  <a:pt x="94091" y="28803"/>
                </a:lnTo>
                <a:lnTo>
                  <a:pt x="95036" y="27843"/>
                </a:lnTo>
                <a:lnTo>
                  <a:pt x="95036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" name="object 50"/>
          <p:cNvSpPr/>
          <p:nvPr/>
        </p:nvSpPr>
        <p:spPr>
          <a:xfrm>
            <a:off x="1515070" y="1313977"/>
            <a:ext cx="59525" cy="58552"/>
          </a:xfrm>
          <a:custGeom>
            <a:avLst/>
            <a:gdLst/>
            <a:ahLst/>
            <a:cxnLst/>
            <a:rect l="l" t="t" r="r" b="b"/>
            <a:pathLst>
              <a:path w="59525" h="58552">
                <a:moveTo>
                  <a:pt x="0" y="28788"/>
                </a:moveTo>
                <a:lnTo>
                  <a:pt x="0" y="37429"/>
                </a:lnTo>
                <a:lnTo>
                  <a:pt x="2880" y="44150"/>
                </a:lnTo>
                <a:lnTo>
                  <a:pt x="8644" y="49910"/>
                </a:lnTo>
                <a:lnTo>
                  <a:pt x="14400" y="56631"/>
                </a:lnTo>
                <a:lnTo>
                  <a:pt x="22081" y="58552"/>
                </a:lnTo>
                <a:lnTo>
                  <a:pt x="38403" y="58552"/>
                </a:lnTo>
                <a:lnTo>
                  <a:pt x="45124" y="55671"/>
                </a:lnTo>
                <a:lnTo>
                  <a:pt x="50884" y="49910"/>
                </a:lnTo>
                <a:lnTo>
                  <a:pt x="56630" y="44150"/>
                </a:lnTo>
                <a:lnTo>
                  <a:pt x="59525" y="37429"/>
                </a:lnTo>
                <a:lnTo>
                  <a:pt x="59525" y="21107"/>
                </a:lnTo>
                <a:lnTo>
                  <a:pt x="56630" y="14386"/>
                </a:lnTo>
                <a:lnTo>
                  <a:pt x="50884" y="8641"/>
                </a:lnTo>
                <a:lnTo>
                  <a:pt x="45124" y="1920"/>
                </a:lnTo>
                <a:lnTo>
                  <a:pt x="38403" y="0"/>
                </a:lnTo>
                <a:lnTo>
                  <a:pt x="22081" y="0"/>
                </a:lnTo>
                <a:lnTo>
                  <a:pt x="14400" y="2865"/>
                </a:lnTo>
                <a:lnTo>
                  <a:pt x="8644" y="8641"/>
                </a:lnTo>
                <a:lnTo>
                  <a:pt x="2880" y="14386"/>
                </a:lnTo>
                <a:lnTo>
                  <a:pt x="0" y="21107"/>
                </a:lnTo>
                <a:lnTo>
                  <a:pt x="0" y="2878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" name="object 51"/>
          <p:cNvSpPr/>
          <p:nvPr/>
        </p:nvSpPr>
        <p:spPr>
          <a:xfrm>
            <a:off x="1726265" y="1274612"/>
            <a:ext cx="88315" cy="152643"/>
          </a:xfrm>
          <a:custGeom>
            <a:avLst/>
            <a:gdLst/>
            <a:ahLst/>
            <a:cxnLst/>
            <a:rect l="l" t="t" r="r" b="b"/>
            <a:pathLst>
              <a:path w="88315" h="152643">
                <a:moveTo>
                  <a:pt x="55671" y="960"/>
                </a:moveTo>
                <a:lnTo>
                  <a:pt x="53766" y="960"/>
                </a:lnTo>
                <a:lnTo>
                  <a:pt x="52791" y="0"/>
                </a:lnTo>
                <a:lnTo>
                  <a:pt x="41269" y="0"/>
                </a:lnTo>
                <a:lnTo>
                  <a:pt x="40325" y="960"/>
                </a:lnTo>
                <a:lnTo>
                  <a:pt x="38404" y="960"/>
                </a:lnTo>
                <a:lnTo>
                  <a:pt x="2880" y="24002"/>
                </a:lnTo>
                <a:lnTo>
                  <a:pt x="1920" y="24963"/>
                </a:lnTo>
                <a:lnTo>
                  <a:pt x="960" y="25923"/>
                </a:lnTo>
                <a:lnTo>
                  <a:pt x="960" y="26883"/>
                </a:lnTo>
                <a:lnTo>
                  <a:pt x="0" y="27843"/>
                </a:lnTo>
                <a:lnTo>
                  <a:pt x="0" y="38389"/>
                </a:lnTo>
                <a:lnTo>
                  <a:pt x="960" y="39364"/>
                </a:lnTo>
                <a:lnTo>
                  <a:pt x="1920" y="40325"/>
                </a:lnTo>
                <a:lnTo>
                  <a:pt x="2880" y="40325"/>
                </a:lnTo>
                <a:lnTo>
                  <a:pt x="3840" y="39364"/>
                </a:lnTo>
                <a:lnTo>
                  <a:pt x="5760" y="39364"/>
                </a:lnTo>
                <a:lnTo>
                  <a:pt x="6720" y="38389"/>
                </a:lnTo>
                <a:lnTo>
                  <a:pt x="36484" y="21122"/>
                </a:lnTo>
                <a:lnTo>
                  <a:pt x="36484" y="136306"/>
                </a:lnTo>
                <a:lnTo>
                  <a:pt x="3840" y="136306"/>
                </a:lnTo>
                <a:lnTo>
                  <a:pt x="2880" y="137281"/>
                </a:lnTo>
                <a:lnTo>
                  <a:pt x="1920" y="137281"/>
                </a:lnTo>
                <a:lnTo>
                  <a:pt x="1920" y="138242"/>
                </a:lnTo>
                <a:lnTo>
                  <a:pt x="960" y="139202"/>
                </a:lnTo>
                <a:lnTo>
                  <a:pt x="960" y="142082"/>
                </a:lnTo>
                <a:lnTo>
                  <a:pt x="0" y="143027"/>
                </a:lnTo>
                <a:lnTo>
                  <a:pt x="0" y="145923"/>
                </a:lnTo>
                <a:lnTo>
                  <a:pt x="960" y="147827"/>
                </a:lnTo>
                <a:lnTo>
                  <a:pt x="960" y="150708"/>
                </a:lnTo>
                <a:lnTo>
                  <a:pt x="1920" y="150708"/>
                </a:lnTo>
                <a:lnTo>
                  <a:pt x="1920" y="151668"/>
                </a:lnTo>
                <a:lnTo>
                  <a:pt x="2880" y="152643"/>
                </a:lnTo>
                <a:lnTo>
                  <a:pt x="85435" y="152643"/>
                </a:lnTo>
                <a:lnTo>
                  <a:pt x="86395" y="151668"/>
                </a:lnTo>
                <a:lnTo>
                  <a:pt x="87355" y="150708"/>
                </a:lnTo>
                <a:lnTo>
                  <a:pt x="87355" y="149748"/>
                </a:lnTo>
                <a:lnTo>
                  <a:pt x="88315" y="148803"/>
                </a:lnTo>
                <a:lnTo>
                  <a:pt x="88315" y="141122"/>
                </a:lnTo>
                <a:lnTo>
                  <a:pt x="87355" y="140147"/>
                </a:lnTo>
                <a:lnTo>
                  <a:pt x="87355" y="138242"/>
                </a:lnTo>
                <a:lnTo>
                  <a:pt x="86395" y="138242"/>
                </a:lnTo>
                <a:lnTo>
                  <a:pt x="86395" y="137281"/>
                </a:lnTo>
                <a:lnTo>
                  <a:pt x="85435" y="137281"/>
                </a:lnTo>
                <a:lnTo>
                  <a:pt x="85435" y="136306"/>
                </a:lnTo>
                <a:lnTo>
                  <a:pt x="56647" y="136306"/>
                </a:lnTo>
                <a:lnTo>
                  <a:pt x="56647" y="1920"/>
                </a:lnTo>
                <a:lnTo>
                  <a:pt x="55671" y="1920"/>
                </a:lnTo>
                <a:lnTo>
                  <a:pt x="55671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/>
          <p:nvPr/>
        </p:nvSpPr>
        <p:spPr>
          <a:xfrm>
            <a:off x="1833783" y="1279413"/>
            <a:ext cx="49911" cy="77754"/>
          </a:xfrm>
          <a:custGeom>
            <a:avLst/>
            <a:gdLst/>
            <a:ahLst/>
            <a:cxnLst/>
            <a:rect l="l" t="t" r="r" b="b"/>
            <a:pathLst>
              <a:path w="49911" h="77754">
                <a:moveTo>
                  <a:pt x="4800" y="72953"/>
                </a:moveTo>
                <a:lnTo>
                  <a:pt x="5760" y="73914"/>
                </a:lnTo>
                <a:lnTo>
                  <a:pt x="7680" y="74874"/>
                </a:lnTo>
                <a:lnTo>
                  <a:pt x="8641" y="74874"/>
                </a:lnTo>
                <a:lnTo>
                  <a:pt x="10561" y="75834"/>
                </a:lnTo>
                <a:lnTo>
                  <a:pt x="13441" y="76794"/>
                </a:lnTo>
                <a:lnTo>
                  <a:pt x="17282" y="76794"/>
                </a:lnTo>
                <a:lnTo>
                  <a:pt x="20162" y="77754"/>
                </a:lnTo>
                <a:lnTo>
                  <a:pt x="26883" y="77754"/>
                </a:lnTo>
                <a:lnTo>
                  <a:pt x="29763" y="76794"/>
                </a:lnTo>
                <a:lnTo>
                  <a:pt x="33604" y="75834"/>
                </a:lnTo>
                <a:lnTo>
                  <a:pt x="37444" y="74874"/>
                </a:lnTo>
                <a:lnTo>
                  <a:pt x="40325" y="72953"/>
                </a:lnTo>
                <a:lnTo>
                  <a:pt x="42230" y="71033"/>
                </a:lnTo>
                <a:lnTo>
                  <a:pt x="45125" y="69113"/>
                </a:lnTo>
                <a:lnTo>
                  <a:pt x="47045" y="67193"/>
                </a:lnTo>
                <a:lnTo>
                  <a:pt x="48006" y="64312"/>
                </a:lnTo>
                <a:lnTo>
                  <a:pt x="49911" y="61432"/>
                </a:lnTo>
                <a:lnTo>
                  <a:pt x="49911" y="48950"/>
                </a:lnTo>
                <a:lnTo>
                  <a:pt x="48950" y="47030"/>
                </a:lnTo>
                <a:lnTo>
                  <a:pt x="47045" y="45110"/>
                </a:lnTo>
                <a:lnTo>
                  <a:pt x="46070" y="43205"/>
                </a:lnTo>
                <a:lnTo>
                  <a:pt x="44165" y="41269"/>
                </a:lnTo>
                <a:lnTo>
                  <a:pt x="43190" y="39364"/>
                </a:lnTo>
                <a:lnTo>
                  <a:pt x="41285" y="38404"/>
                </a:lnTo>
                <a:lnTo>
                  <a:pt x="38389" y="37429"/>
                </a:lnTo>
                <a:lnTo>
                  <a:pt x="36484" y="36484"/>
                </a:lnTo>
                <a:lnTo>
                  <a:pt x="34564" y="35524"/>
                </a:lnTo>
                <a:lnTo>
                  <a:pt x="31668" y="34564"/>
                </a:lnTo>
                <a:lnTo>
                  <a:pt x="29763" y="33588"/>
                </a:lnTo>
                <a:lnTo>
                  <a:pt x="27843" y="32644"/>
                </a:lnTo>
                <a:lnTo>
                  <a:pt x="25923" y="31683"/>
                </a:lnTo>
                <a:lnTo>
                  <a:pt x="23042" y="30723"/>
                </a:lnTo>
                <a:lnTo>
                  <a:pt x="21122" y="29763"/>
                </a:lnTo>
                <a:lnTo>
                  <a:pt x="20162" y="28803"/>
                </a:lnTo>
                <a:lnTo>
                  <a:pt x="18242" y="27843"/>
                </a:lnTo>
                <a:lnTo>
                  <a:pt x="17282" y="26883"/>
                </a:lnTo>
                <a:lnTo>
                  <a:pt x="15361" y="24963"/>
                </a:lnTo>
                <a:lnTo>
                  <a:pt x="14401" y="24002"/>
                </a:lnTo>
                <a:lnTo>
                  <a:pt x="14401" y="17282"/>
                </a:lnTo>
                <a:lnTo>
                  <a:pt x="15361" y="16322"/>
                </a:lnTo>
                <a:lnTo>
                  <a:pt x="15361" y="14401"/>
                </a:lnTo>
                <a:lnTo>
                  <a:pt x="16322" y="13441"/>
                </a:lnTo>
                <a:lnTo>
                  <a:pt x="17282" y="12481"/>
                </a:lnTo>
                <a:lnTo>
                  <a:pt x="18242" y="11521"/>
                </a:lnTo>
                <a:lnTo>
                  <a:pt x="20162" y="11521"/>
                </a:lnTo>
                <a:lnTo>
                  <a:pt x="21122" y="10561"/>
                </a:lnTo>
                <a:lnTo>
                  <a:pt x="23042" y="10561"/>
                </a:lnTo>
                <a:lnTo>
                  <a:pt x="24963" y="9601"/>
                </a:lnTo>
                <a:lnTo>
                  <a:pt x="29763" y="9601"/>
                </a:lnTo>
                <a:lnTo>
                  <a:pt x="31668" y="10561"/>
                </a:lnTo>
                <a:lnTo>
                  <a:pt x="33604" y="10561"/>
                </a:lnTo>
                <a:lnTo>
                  <a:pt x="35509" y="11521"/>
                </a:lnTo>
                <a:lnTo>
                  <a:pt x="37444" y="12481"/>
                </a:lnTo>
                <a:lnTo>
                  <a:pt x="39349" y="12481"/>
                </a:lnTo>
                <a:lnTo>
                  <a:pt x="40325" y="13441"/>
                </a:lnTo>
                <a:lnTo>
                  <a:pt x="41285" y="13441"/>
                </a:lnTo>
                <a:lnTo>
                  <a:pt x="42230" y="14401"/>
                </a:lnTo>
                <a:lnTo>
                  <a:pt x="43190" y="15361"/>
                </a:lnTo>
                <a:lnTo>
                  <a:pt x="45125" y="15361"/>
                </a:lnTo>
                <a:lnTo>
                  <a:pt x="46070" y="14401"/>
                </a:lnTo>
                <a:lnTo>
                  <a:pt x="46070" y="5760"/>
                </a:lnTo>
                <a:lnTo>
                  <a:pt x="45125" y="5760"/>
                </a:lnTo>
                <a:lnTo>
                  <a:pt x="45125" y="4800"/>
                </a:lnTo>
                <a:lnTo>
                  <a:pt x="44165" y="4800"/>
                </a:lnTo>
                <a:lnTo>
                  <a:pt x="44165" y="3840"/>
                </a:lnTo>
                <a:lnTo>
                  <a:pt x="43190" y="3840"/>
                </a:lnTo>
                <a:lnTo>
                  <a:pt x="42230" y="2880"/>
                </a:lnTo>
                <a:lnTo>
                  <a:pt x="41285" y="2880"/>
                </a:lnTo>
                <a:lnTo>
                  <a:pt x="39349" y="1920"/>
                </a:lnTo>
                <a:lnTo>
                  <a:pt x="38389" y="1920"/>
                </a:lnTo>
                <a:lnTo>
                  <a:pt x="36484" y="960"/>
                </a:lnTo>
                <a:lnTo>
                  <a:pt x="35509" y="960"/>
                </a:lnTo>
                <a:lnTo>
                  <a:pt x="33604" y="0"/>
                </a:lnTo>
                <a:lnTo>
                  <a:pt x="23042" y="0"/>
                </a:lnTo>
                <a:lnTo>
                  <a:pt x="19202" y="960"/>
                </a:lnTo>
                <a:lnTo>
                  <a:pt x="16322" y="1920"/>
                </a:lnTo>
                <a:lnTo>
                  <a:pt x="13441" y="2880"/>
                </a:lnTo>
                <a:lnTo>
                  <a:pt x="10561" y="4800"/>
                </a:lnTo>
                <a:lnTo>
                  <a:pt x="8641" y="5760"/>
                </a:lnTo>
                <a:lnTo>
                  <a:pt x="5760" y="7680"/>
                </a:lnTo>
                <a:lnTo>
                  <a:pt x="4800" y="10561"/>
                </a:lnTo>
                <a:lnTo>
                  <a:pt x="3840" y="12481"/>
                </a:lnTo>
                <a:lnTo>
                  <a:pt x="1920" y="15361"/>
                </a:lnTo>
                <a:lnTo>
                  <a:pt x="1920" y="26883"/>
                </a:lnTo>
                <a:lnTo>
                  <a:pt x="2880" y="28803"/>
                </a:lnTo>
                <a:lnTo>
                  <a:pt x="4800" y="30723"/>
                </a:lnTo>
                <a:lnTo>
                  <a:pt x="5760" y="32644"/>
                </a:lnTo>
                <a:lnTo>
                  <a:pt x="7680" y="34564"/>
                </a:lnTo>
                <a:lnTo>
                  <a:pt x="8641" y="36484"/>
                </a:lnTo>
                <a:lnTo>
                  <a:pt x="10561" y="37429"/>
                </a:lnTo>
                <a:lnTo>
                  <a:pt x="13441" y="38404"/>
                </a:lnTo>
                <a:lnTo>
                  <a:pt x="15361" y="40309"/>
                </a:lnTo>
                <a:lnTo>
                  <a:pt x="17282" y="41269"/>
                </a:lnTo>
                <a:lnTo>
                  <a:pt x="19202" y="42245"/>
                </a:lnTo>
                <a:lnTo>
                  <a:pt x="22082" y="43205"/>
                </a:lnTo>
                <a:lnTo>
                  <a:pt x="24003" y="43205"/>
                </a:lnTo>
                <a:lnTo>
                  <a:pt x="25923" y="44150"/>
                </a:lnTo>
                <a:lnTo>
                  <a:pt x="27843" y="45110"/>
                </a:lnTo>
                <a:lnTo>
                  <a:pt x="29763" y="46085"/>
                </a:lnTo>
                <a:lnTo>
                  <a:pt x="31668" y="47030"/>
                </a:lnTo>
                <a:lnTo>
                  <a:pt x="33604" y="47990"/>
                </a:lnTo>
                <a:lnTo>
                  <a:pt x="34564" y="48950"/>
                </a:lnTo>
                <a:lnTo>
                  <a:pt x="35509" y="50871"/>
                </a:lnTo>
                <a:lnTo>
                  <a:pt x="36484" y="51831"/>
                </a:lnTo>
                <a:lnTo>
                  <a:pt x="37444" y="53766"/>
                </a:lnTo>
                <a:lnTo>
                  <a:pt x="37444" y="57591"/>
                </a:lnTo>
                <a:lnTo>
                  <a:pt x="36484" y="59512"/>
                </a:lnTo>
                <a:lnTo>
                  <a:pt x="36484" y="60487"/>
                </a:lnTo>
                <a:lnTo>
                  <a:pt x="35509" y="62392"/>
                </a:lnTo>
                <a:lnTo>
                  <a:pt x="34564" y="63352"/>
                </a:lnTo>
                <a:lnTo>
                  <a:pt x="33604" y="64312"/>
                </a:lnTo>
                <a:lnTo>
                  <a:pt x="31668" y="65272"/>
                </a:lnTo>
                <a:lnTo>
                  <a:pt x="30723" y="66233"/>
                </a:lnTo>
                <a:lnTo>
                  <a:pt x="28803" y="66233"/>
                </a:lnTo>
                <a:lnTo>
                  <a:pt x="26883" y="67193"/>
                </a:lnTo>
                <a:lnTo>
                  <a:pt x="19202" y="67193"/>
                </a:lnTo>
                <a:lnTo>
                  <a:pt x="17282" y="66233"/>
                </a:lnTo>
                <a:lnTo>
                  <a:pt x="14401" y="66233"/>
                </a:lnTo>
                <a:lnTo>
                  <a:pt x="12481" y="65272"/>
                </a:lnTo>
                <a:lnTo>
                  <a:pt x="10561" y="64312"/>
                </a:lnTo>
                <a:lnTo>
                  <a:pt x="8641" y="63352"/>
                </a:lnTo>
                <a:lnTo>
                  <a:pt x="7680" y="62392"/>
                </a:lnTo>
                <a:lnTo>
                  <a:pt x="5760" y="62392"/>
                </a:lnTo>
                <a:lnTo>
                  <a:pt x="4800" y="61432"/>
                </a:lnTo>
                <a:lnTo>
                  <a:pt x="3840" y="60487"/>
                </a:lnTo>
                <a:lnTo>
                  <a:pt x="960" y="60487"/>
                </a:lnTo>
                <a:lnTo>
                  <a:pt x="960" y="62392"/>
                </a:lnTo>
                <a:lnTo>
                  <a:pt x="0" y="62392"/>
                </a:lnTo>
                <a:lnTo>
                  <a:pt x="0" y="68153"/>
                </a:lnTo>
                <a:lnTo>
                  <a:pt x="960" y="69113"/>
                </a:lnTo>
                <a:lnTo>
                  <a:pt x="960" y="71033"/>
                </a:lnTo>
                <a:lnTo>
                  <a:pt x="1920" y="71993"/>
                </a:lnTo>
                <a:lnTo>
                  <a:pt x="2880" y="72953"/>
                </a:lnTo>
                <a:lnTo>
                  <a:pt x="4800" y="7295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" name="object 53"/>
          <p:cNvSpPr/>
          <p:nvPr/>
        </p:nvSpPr>
        <p:spPr>
          <a:xfrm>
            <a:off x="1891375" y="1261170"/>
            <a:ext cx="46085" cy="95036"/>
          </a:xfrm>
          <a:custGeom>
            <a:avLst/>
            <a:gdLst/>
            <a:ahLst/>
            <a:cxnLst/>
            <a:rect l="l" t="t" r="r" b="b"/>
            <a:pathLst>
              <a:path w="46085" h="95036">
                <a:moveTo>
                  <a:pt x="24963" y="19202"/>
                </a:moveTo>
                <a:lnTo>
                  <a:pt x="24963" y="1920"/>
                </a:lnTo>
                <a:lnTo>
                  <a:pt x="24002" y="960"/>
                </a:lnTo>
                <a:lnTo>
                  <a:pt x="22082" y="960"/>
                </a:lnTo>
                <a:lnTo>
                  <a:pt x="21122" y="0"/>
                </a:lnTo>
                <a:lnTo>
                  <a:pt x="16322" y="0"/>
                </a:lnTo>
                <a:lnTo>
                  <a:pt x="15361" y="960"/>
                </a:lnTo>
                <a:lnTo>
                  <a:pt x="12481" y="960"/>
                </a:lnTo>
                <a:lnTo>
                  <a:pt x="12481" y="19202"/>
                </a:lnTo>
                <a:lnTo>
                  <a:pt x="1920" y="19202"/>
                </a:lnTo>
                <a:lnTo>
                  <a:pt x="1920" y="20162"/>
                </a:lnTo>
                <a:lnTo>
                  <a:pt x="975" y="20162"/>
                </a:lnTo>
                <a:lnTo>
                  <a:pt x="0" y="21122"/>
                </a:lnTo>
                <a:lnTo>
                  <a:pt x="0" y="28803"/>
                </a:lnTo>
                <a:lnTo>
                  <a:pt x="975" y="29763"/>
                </a:lnTo>
                <a:lnTo>
                  <a:pt x="1920" y="30723"/>
                </a:lnTo>
                <a:lnTo>
                  <a:pt x="12481" y="30723"/>
                </a:lnTo>
                <a:lnTo>
                  <a:pt x="12481" y="79674"/>
                </a:lnTo>
                <a:lnTo>
                  <a:pt x="13441" y="82555"/>
                </a:lnTo>
                <a:lnTo>
                  <a:pt x="14401" y="85435"/>
                </a:lnTo>
                <a:lnTo>
                  <a:pt x="15361" y="87355"/>
                </a:lnTo>
                <a:lnTo>
                  <a:pt x="17282" y="89275"/>
                </a:lnTo>
                <a:lnTo>
                  <a:pt x="18242" y="91196"/>
                </a:lnTo>
                <a:lnTo>
                  <a:pt x="21122" y="93116"/>
                </a:lnTo>
                <a:lnTo>
                  <a:pt x="23042" y="94076"/>
                </a:lnTo>
                <a:lnTo>
                  <a:pt x="25923" y="95036"/>
                </a:lnTo>
                <a:lnTo>
                  <a:pt x="39364" y="95036"/>
                </a:lnTo>
                <a:lnTo>
                  <a:pt x="41285" y="94076"/>
                </a:lnTo>
                <a:lnTo>
                  <a:pt x="42245" y="94076"/>
                </a:lnTo>
                <a:lnTo>
                  <a:pt x="43205" y="93116"/>
                </a:lnTo>
                <a:lnTo>
                  <a:pt x="44165" y="93116"/>
                </a:lnTo>
                <a:lnTo>
                  <a:pt x="44165" y="92156"/>
                </a:lnTo>
                <a:lnTo>
                  <a:pt x="45125" y="92156"/>
                </a:lnTo>
                <a:lnTo>
                  <a:pt x="45125" y="90236"/>
                </a:lnTo>
                <a:lnTo>
                  <a:pt x="46085" y="89275"/>
                </a:lnTo>
                <a:lnTo>
                  <a:pt x="46085" y="84475"/>
                </a:lnTo>
                <a:lnTo>
                  <a:pt x="45125" y="84475"/>
                </a:lnTo>
                <a:lnTo>
                  <a:pt x="45125" y="82555"/>
                </a:lnTo>
                <a:lnTo>
                  <a:pt x="42245" y="82555"/>
                </a:lnTo>
                <a:lnTo>
                  <a:pt x="41285" y="83515"/>
                </a:lnTo>
                <a:lnTo>
                  <a:pt x="39364" y="83515"/>
                </a:lnTo>
                <a:lnTo>
                  <a:pt x="38404" y="84475"/>
                </a:lnTo>
                <a:lnTo>
                  <a:pt x="31683" y="84475"/>
                </a:lnTo>
                <a:lnTo>
                  <a:pt x="28803" y="83515"/>
                </a:lnTo>
                <a:lnTo>
                  <a:pt x="26883" y="80634"/>
                </a:lnTo>
                <a:lnTo>
                  <a:pt x="25923" y="77754"/>
                </a:lnTo>
                <a:lnTo>
                  <a:pt x="24963" y="74889"/>
                </a:lnTo>
                <a:lnTo>
                  <a:pt x="24963" y="30723"/>
                </a:lnTo>
                <a:lnTo>
                  <a:pt x="44165" y="30723"/>
                </a:lnTo>
                <a:lnTo>
                  <a:pt x="44165" y="29763"/>
                </a:lnTo>
                <a:lnTo>
                  <a:pt x="45125" y="28803"/>
                </a:lnTo>
                <a:lnTo>
                  <a:pt x="45125" y="27843"/>
                </a:lnTo>
                <a:lnTo>
                  <a:pt x="46085" y="26883"/>
                </a:lnTo>
                <a:lnTo>
                  <a:pt x="46085" y="22082"/>
                </a:lnTo>
                <a:lnTo>
                  <a:pt x="45125" y="22082"/>
                </a:lnTo>
                <a:lnTo>
                  <a:pt x="45125" y="20162"/>
                </a:lnTo>
                <a:lnTo>
                  <a:pt x="44165" y="20162"/>
                </a:lnTo>
                <a:lnTo>
                  <a:pt x="43205" y="19202"/>
                </a:lnTo>
                <a:lnTo>
                  <a:pt x="24963" y="192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" name="object 54"/>
          <p:cNvSpPr/>
          <p:nvPr/>
        </p:nvSpPr>
        <p:spPr>
          <a:xfrm>
            <a:off x="2014255" y="1314937"/>
            <a:ext cx="91196" cy="114223"/>
          </a:xfrm>
          <a:custGeom>
            <a:avLst/>
            <a:gdLst/>
            <a:ahLst/>
            <a:cxnLst/>
            <a:rect l="l" t="t" r="r" b="b"/>
            <a:pathLst>
              <a:path w="91196" h="114223">
                <a:moveTo>
                  <a:pt x="30723" y="114223"/>
                </a:moveTo>
                <a:lnTo>
                  <a:pt x="44165" y="114223"/>
                </a:lnTo>
                <a:lnTo>
                  <a:pt x="49926" y="113263"/>
                </a:lnTo>
                <a:lnTo>
                  <a:pt x="55686" y="110383"/>
                </a:lnTo>
                <a:lnTo>
                  <a:pt x="62407" y="107502"/>
                </a:lnTo>
                <a:lnTo>
                  <a:pt x="68153" y="101757"/>
                </a:lnTo>
                <a:lnTo>
                  <a:pt x="73929" y="95981"/>
                </a:lnTo>
                <a:lnTo>
                  <a:pt x="73929" y="111343"/>
                </a:lnTo>
                <a:lnTo>
                  <a:pt x="74874" y="111343"/>
                </a:lnTo>
                <a:lnTo>
                  <a:pt x="74874" y="112318"/>
                </a:lnTo>
                <a:lnTo>
                  <a:pt x="76794" y="112318"/>
                </a:lnTo>
                <a:lnTo>
                  <a:pt x="78714" y="113263"/>
                </a:lnTo>
                <a:lnTo>
                  <a:pt x="87355" y="113263"/>
                </a:lnTo>
                <a:lnTo>
                  <a:pt x="88315" y="112318"/>
                </a:lnTo>
                <a:lnTo>
                  <a:pt x="90236" y="112318"/>
                </a:lnTo>
                <a:lnTo>
                  <a:pt x="91196" y="111343"/>
                </a:lnTo>
                <a:lnTo>
                  <a:pt x="91196" y="2880"/>
                </a:lnTo>
                <a:lnTo>
                  <a:pt x="90236" y="1904"/>
                </a:lnTo>
                <a:lnTo>
                  <a:pt x="89275" y="960"/>
                </a:lnTo>
                <a:lnTo>
                  <a:pt x="86395" y="960"/>
                </a:lnTo>
                <a:lnTo>
                  <a:pt x="85435" y="0"/>
                </a:lnTo>
                <a:lnTo>
                  <a:pt x="77754" y="0"/>
                </a:lnTo>
                <a:lnTo>
                  <a:pt x="76794" y="960"/>
                </a:lnTo>
                <a:lnTo>
                  <a:pt x="73929" y="960"/>
                </a:lnTo>
                <a:lnTo>
                  <a:pt x="72953" y="1904"/>
                </a:lnTo>
                <a:lnTo>
                  <a:pt x="71993" y="2880"/>
                </a:lnTo>
                <a:lnTo>
                  <a:pt x="71993" y="77754"/>
                </a:lnTo>
                <a:lnTo>
                  <a:pt x="66248" y="84475"/>
                </a:lnTo>
                <a:lnTo>
                  <a:pt x="61432" y="89275"/>
                </a:lnTo>
                <a:lnTo>
                  <a:pt x="56647" y="93116"/>
                </a:lnTo>
                <a:lnTo>
                  <a:pt x="51846" y="95981"/>
                </a:lnTo>
                <a:lnTo>
                  <a:pt x="47030" y="97916"/>
                </a:lnTo>
                <a:lnTo>
                  <a:pt x="38404" y="97916"/>
                </a:lnTo>
                <a:lnTo>
                  <a:pt x="35524" y="96956"/>
                </a:lnTo>
                <a:lnTo>
                  <a:pt x="32644" y="95981"/>
                </a:lnTo>
                <a:lnTo>
                  <a:pt x="29763" y="94076"/>
                </a:lnTo>
                <a:lnTo>
                  <a:pt x="26883" y="92156"/>
                </a:lnTo>
                <a:lnTo>
                  <a:pt x="24963" y="90236"/>
                </a:lnTo>
                <a:lnTo>
                  <a:pt x="23042" y="87355"/>
                </a:lnTo>
                <a:lnTo>
                  <a:pt x="22082" y="83515"/>
                </a:lnTo>
                <a:lnTo>
                  <a:pt x="21122" y="80634"/>
                </a:lnTo>
                <a:lnTo>
                  <a:pt x="20162" y="76794"/>
                </a:lnTo>
                <a:lnTo>
                  <a:pt x="20162" y="2880"/>
                </a:lnTo>
                <a:lnTo>
                  <a:pt x="19202" y="2880"/>
                </a:lnTo>
                <a:lnTo>
                  <a:pt x="19202" y="1904"/>
                </a:lnTo>
                <a:lnTo>
                  <a:pt x="18242" y="1904"/>
                </a:lnTo>
                <a:lnTo>
                  <a:pt x="18242" y="960"/>
                </a:lnTo>
                <a:lnTo>
                  <a:pt x="14401" y="960"/>
                </a:lnTo>
                <a:lnTo>
                  <a:pt x="13441" y="0"/>
                </a:lnTo>
                <a:lnTo>
                  <a:pt x="6720" y="0"/>
                </a:lnTo>
                <a:lnTo>
                  <a:pt x="5760" y="960"/>
                </a:lnTo>
                <a:lnTo>
                  <a:pt x="2880" y="960"/>
                </a:lnTo>
                <a:lnTo>
                  <a:pt x="1920" y="1904"/>
                </a:lnTo>
                <a:lnTo>
                  <a:pt x="960" y="1904"/>
                </a:lnTo>
                <a:lnTo>
                  <a:pt x="960" y="2880"/>
                </a:lnTo>
                <a:lnTo>
                  <a:pt x="0" y="3840"/>
                </a:lnTo>
                <a:lnTo>
                  <a:pt x="0" y="75834"/>
                </a:lnTo>
                <a:lnTo>
                  <a:pt x="960" y="82555"/>
                </a:lnTo>
                <a:lnTo>
                  <a:pt x="1920" y="87355"/>
                </a:lnTo>
                <a:lnTo>
                  <a:pt x="3840" y="93116"/>
                </a:lnTo>
                <a:lnTo>
                  <a:pt x="5760" y="97916"/>
                </a:lnTo>
                <a:lnTo>
                  <a:pt x="8641" y="101757"/>
                </a:lnTo>
                <a:lnTo>
                  <a:pt x="11521" y="105597"/>
                </a:lnTo>
                <a:lnTo>
                  <a:pt x="15361" y="108478"/>
                </a:lnTo>
                <a:lnTo>
                  <a:pt x="20162" y="111343"/>
                </a:lnTo>
                <a:lnTo>
                  <a:pt x="24963" y="113263"/>
                </a:lnTo>
                <a:lnTo>
                  <a:pt x="30723" y="1142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" name="object 55"/>
          <p:cNvSpPr/>
          <p:nvPr/>
        </p:nvSpPr>
        <p:spPr>
          <a:xfrm>
            <a:off x="2141936" y="1313977"/>
            <a:ext cx="91196" cy="114223"/>
          </a:xfrm>
          <a:custGeom>
            <a:avLst/>
            <a:gdLst/>
            <a:ahLst/>
            <a:cxnLst/>
            <a:rect l="l" t="t" r="r" b="b"/>
            <a:pathLst>
              <a:path w="91196" h="114223">
                <a:moveTo>
                  <a:pt x="6720" y="960"/>
                </a:moveTo>
                <a:lnTo>
                  <a:pt x="5760" y="960"/>
                </a:lnTo>
                <a:lnTo>
                  <a:pt x="4800" y="1920"/>
                </a:lnTo>
                <a:lnTo>
                  <a:pt x="1920" y="1920"/>
                </a:lnTo>
                <a:lnTo>
                  <a:pt x="960" y="2865"/>
                </a:lnTo>
                <a:lnTo>
                  <a:pt x="0" y="3840"/>
                </a:lnTo>
                <a:lnTo>
                  <a:pt x="0" y="112303"/>
                </a:lnTo>
                <a:lnTo>
                  <a:pt x="960" y="112303"/>
                </a:lnTo>
                <a:lnTo>
                  <a:pt x="960" y="113278"/>
                </a:lnTo>
                <a:lnTo>
                  <a:pt x="3840" y="113278"/>
                </a:lnTo>
                <a:lnTo>
                  <a:pt x="4800" y="114223"/>
                </a:lnTo>
                <a:lnTo>
                  <a:pt x="14401" y="114223"/>
                </a:lnTo>
                <a:lnTo>
                  <a:pt x="15361" y="113278"/>
                </a:lnTo>
                <a:lnTo>
                  <a:pt x="18242" y="113278"/>
                </a:lnTo>
                <a:lnTo>
                  <a:pt x="18242" y="112303"/>
                </a:lnTo>
                <a:lnTo>
                  <a:pt x="19202" y="112303"/>
                </a:lnTo>
                <a:lnTo>
                  <a:pt x="19202" y="36469"/>
                </a:lnTo>
                <a:lnTo>
                  <a:pt x="24947" y="29748"/>
                </a:lnTo>
                <a:lnTo>
                  <a:pt x="29763" y="24947"/>
                </a:lnTo>
                <a:lnTo>
                  <a:pt x="34549" y="21107"/>
                </a:lnTo>
                <a:lnTo>
                  <a:pt x="39349" y="18242"/>
                </a:lnTo>
                <a:lnTo>
                  <a:pt x="44165" y="16306"/>
                </a:lnTo>
                <a:lnTo>
                  <a:pt x="52791" y="16306"/>
                </a:lnTo>
                <a:lnTo>
                  <a:pt x="56631" y="17266"/>
                </a:lnTo>
                <a:lnTo>
                  <a:pt x="59512" y="18242"/>
                </a:lnTo>
                <a:lnTo>
                  <a:pt x="62392" y="20147"/>
                </a:lnTo>
                <a:lnTo>
                  <a:pt x="64312" y="22082"/>
                </a:lnTo>
                <a:lnTo>
                  <a:pt x="66233" y="24947"/>
                </a:lnTo>
                <a:lnTo>
                  <a:pt x="68153" y="26868"/>
                </a:lnTo>
                <a:lnTo>
                  <a:pt x="69113" y="30708"/>
                </a:lnTo>
                <a:lnTo>
                  <a:pt x="70073" y="34549"/>
                </a:lnTo>
                <a:lnTo>
                  <a:pt x="71033" y="37429"/>
                </a:lnTo>
                <a:lnTo>
                  <a:pt x="71993" y="42230"/>
                </a:lnTo>
                <a:lnTo>
                  <a:pt x="71993" y="112303"/>
                </a:lnTo>
                <a:lnTo>
                  <a:pt x="72953" y="113278"/>
                </a:lnTo>
                <a:lnTo>
                  <a:pt x="75834" y="113278"/>
                </a:lnTo>
                <a:lnTo>
                  <a:pt x="76794" y="114223"/>
                </a:lnTo>
                <a:lnTo>
                  <a:pt x="86395" y="114223"/>
                </a:lnTo>
                <a:lnTo>
                  <a:pt x="87355" y="113278"/>
                </a:lnTo>
                <a:lnTo>
                  <a:pt x="89275" y="113278"/>
                </a:lnTo>
                <a:lnTo>
                  <a:pt x="90236" y="112303"/>
                </a:lnTo>
                <a:lnTo>
                  <a:pt x="91196" y="111343"/>
                </a:lnTo>
                <a:lnTo>
                  <a:pt x="91196" y="38389"/>
                </a:lnTo>
                <a:lnTo>
                  <a:pt x="90236" y="31668"/>
                </a:lnTo>
                <a:lnTo>
                  <a:pt x="89275" y="26868"/>
                </a:lnTo>
                <a:lnTo>
                  <a:pt x="87355" y="21107"/>
                </a:lnTo>
                <a:lnTo>
                  <a:pt x="85435" y="16306"/>
                </a:lnTo>
                <a:lnTo>
                  <a:pt x="82555" y="12466"/>
                </a:lnTo>
                <a:lnTo>
                  <a:pt x="79674" y="8641"/>
                </a:lnTo>
                <a:lnTo>
                  <a:pt x="75834" y="5745"/>
                </a:lnTo>
                <a:lnTo>
                  <a:pt x="71033" y="2865"/>
                </a:lnTo>
                <a:lnTo>
                  <a:pt x="66233" y="960"/>
                </a:lnTo>
                <a:lnTo>
                  <a:pt x="60472" y="0"/>
                </a:lnTo>
                <a:lnTo>
                  <a:pt x="47030" y="0"/>
                </a:lnTo>
                <a:lnTo>
                  <a:pt x="41269" y="960"/>
                </a:lnTo>
                <a:lnTo>
                  <a:pt x="35509" y="4800"/>
                </a:lnTo>
                <a:lnTo>
                  <a:pt x="29763" y="7680"/>
                </a:lnTo>
                <a:lnTo>
                  <a:pt x="23042" y="12466"/>
                </a:lnTo>
                <a:lnTo>
                  <a:pt x="17266" y="19202"/>
                </a:lnTo>
                <a:lnTo>
                  <a:pt x="17266" y="3840"/>
                </a:lnTo>
                <a:lnTo>
                  <a:pt x="16322" y="2865"/>
                </a:lnTo>
                <a:lnTo>
                  <a:pt x="15361" y="1920"/>
                </a:lnTo>
                <a:lnTo>
                  <a:pt x="13441" y="1920"/>
                </a:lnTo>
                <a:lnTo>
                  <a:pt x="11521" y="960"/>
                </a:lnTo>
                <a:lnTo>
                  <a:pt x="6720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" name="object 56"/>
          <p:cNvSpPr/>
          <p:nvPr/>
        </p:nvSpPr>
        <p:spPr>
          <a:xfrm>
            <a:off x="2288804" y="1313977"/>
            <a:ext cx="76794" cy="115183"/>
          </a:xfrm>
          <a:custGeom>
            <a:avLst/>
            <a:gdLst/>
            <a:ahLst/>
            <a:cxnLst/>
            <a:rect l="l" t="t" r="r" b="b"/>
            <a:pathLst>
              <a:path w="76794" h="115183">
                <a:moveTo>
                  <a:pt x="14401" y="94076"/>
                </a:moveTo>
                <a:lnTo>
                  <a:pt x="9601" y="90236"/>
                </a:lnTo>
                <a:lnTo>
                  <a:pt x="4800" y="85435"/>
                </a:lnTo>
                <a:lnTo>
                  <a:pt x="0" y="100782"/>
                </a:lnTo>
                <a:lnTo>
                  <a:pt x="2880" y="103662"/>
                </a:lnTo>
                <a:lnTo>
                  <a:pt x="5760" y="105597"/>
                </a:lnTo>
                <a:lnTo>
                  <a:pt x="8641" y="108463"/>
                </a:lnTo>
                <a:lnTo>
                  <a:pt x="11521" y="110383"/>
                </a:lnTo>
                <a:lnTo>
                  <a:pt x="13441" y="111343"/>
                </a:lnTo>
                <a:lnTo>
                  <a:pt x="16322" y="113278"/>
                </a:lnTo>
                <a:lnTo>
                  <a:pt x="19202" y="114223"/>
                </a:lnTo>
                <a:lnTo>
                  <a:pt x="22082" y="114223"/>
                </a:lnTo>
                <a:lnTo>
                  <a:pt x="24963" y="115183"/>
                </a:lnTo>
                <a:lnTo>
                  <a:pt x="38404" y="115183"/>
                </a:lnTo>
                <a:lnTo>
                  <a:pt x="45125" y="114223"/>
                </a:lnTo>
                <a:lnTo>
                  <a:pt x="50886" y="111343"/>
                </a:lnTo>
                <a:lnTo>
                  <a:pt x="56647" y="108463"/>
                </a:lnTo>
                <a:lnTo>
                  <a:pt x="61447" y="104622"/>
                </a:lnTo>
                <a:lnTo>
                  <a:pt x="65288" y="99837"/>
                </a:lnTo>
                <a:lnTo>
                  <a:pt x="69128" y="94076"/>
                </a:lnTo>
                <a:lnTo>
                  <a:pt x="72008" y="88315"/>
                </a:lnTo>
                <a:lnTo>
                  <a:pt x="73913" y="80634"/>
                </a:lnTo>
                <a:lnTo>
                  <a:pt x="75849" y="73913"/>
                </a:lnTo>
                <a:lnTo>
                  <a:pt x="76794" y="65272"/>
                </a:lnTo>
                <a:lnTo>
                  <a:pt x="76794" y="48950"/>
                </a:lnTo>
                <a:lnTo>
                  <a:pt x="75849" y="41269"/>
                </a:lnTo>
                <a:lnTo>
                  <a:pt x="74889" y="34549"/>
                </a:lnTo>
                <a:lnTo>
                  <a:pt x="72953" y="27828"/>
                </a:lnTo>
                <a:lnTo>
                  <a:pt x="71048" y="21107"/>
                </a:lnTo>
                <a:lnTo>
                  <a:pt x="67208" y="16306"/>
                </a:lnTo>
                <a:lnTo>
                  <a:pt x="63367" y="11521"/>
                </a:lnTo>
                <a:lnTo>
                  <a:pt x="59527" y="7680"/>
                </a:lnTo>
                <a:lnTo>
                  <a:pt x="53766" y="3840"/>
                </a:lnTo>
                <a:lnTo>
                  <a:pt x="48966" y="960"/>
                </a:lnTo>
                <a:lnTo>
                  <a:pt x="42245" y="0"/>
                </a:lnTo>
                <a:lnTo>
                  <a:pt x="27843" y="0"/>
                </a:lnTo>
                <a:lnTo>
                  <a:pt x="24963" y="960"/>
                </a:lnTo>
                <a:lnTo>
                  <a:pt x="22082" y="960"/>
                </a:lnTo>
                <a:lnTo>
                  <a:pt x="23042" y="17266"/>
                </a:lnTo>
                <a:lnTo>
                  <a:pt x="25923" y="16306"/>
                </a:lnTo>
                <a:lnTo>
                  <a:pt x="35524" y="16306"/>
                </a:lnTo>
                <a:lnTo>
                  <a:pt x="39364" y="17266"/>
                </a:lnTo>
                <a:lnTo>
                  <a:pt x="43205" y="20147"/>
                </a:lnTo>
                <a:lnTo>
                  <a:pt x="46085" y="22082"/>
                </a:lnTo>
                <a:lnTo>
                  <a:pt x="48966" y="25923"/>
                </a:lnTo>
                <a:lnTo>
                  <a:pt x="50886" y="29748"/>
                </a:lnTo>
                <a:lnTo>
                  <a:pt x="52806" y="33588"/>
                </a:lnTo>
                <a:lnTo>
                  <a:pt x="54726" y="37429"/>
                </a:lnTo>
                <a:lnTo>
                  <a:pt x="55686" y="43190"/>
                </a:lnTo>
                <a:lnTo>
                  <a:pt x="56647" y="47990"/>
                </a:lnTo>
                <a:lnTo>
                  <a:pt x="56647" y="63352"/>
                </a:lnTo>
                <a:lnTo>
                  <a:pt x="55686" y="68153"/>
                </a:lnTo>
                <a:lnTo>
                  <a:pt x="54726" y="72953"/>
                </a:lnTo>
                <a:lnTo>
                  <a:pt x="53766" y="77754"/>
                </a:lnTo>
                <a:lnTo>
                  <a:pt x="52806" y="82555"/>
                </a:lnTo>
                <a:lnTo>
                  <a:pt x="49926" y="86395"/>
                </a:lnTo>
                <a:lnTo>
                  <a:pt x="48005" y="90236"/>
                </a:lnTo>
                <a:lnTo>
                  <a:pt x="45125" y="93116"/>
                </a:lnTo>
                <a:lnTo>
                  <a:pt x="42245" y="95036"/>
                </a:lnTo>
                <a:lnTo>
                  <a:pt x="38404" y="97916"/>
                </a:lnTo>
                <a:lnTo>
                  <a:pt x="34564" y="98877"/>
                </a:lnTo>
                <a:lnTo>
                  <a:pt x="24002" y="98877"/>
                </a:lnTo>
                <a:lnTo>
                  <a:pt x="19202" y="96941"/>
                </a:lnTo>
                <a:lnTo>
                  <a:pt x="14401" y="9407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" name="object 57"/>
          <p:cNvSpPr/>
          <p:nvPr/>
        </p:nvSpPr>
        <p:spPr>
          <a:xfrm>
            <a:off x="2268641" y="1264051"/>
            <a:ext cx="43205" cy="164150"/>
          </a:xfrm>
          <a:custGeom>
            <a:avLst/>
            <a:gdLst/>
            <a:ahLst/>
            <a:cxnLst/>
            <a:rect l="l" t="t" r="r" b="b"/>
            <a:pathLst>
              <a:path w="43205" h="164150">
                <a:moveTo>
                  <a:pt x="975" y="162229"/>
                </a:moveTo>
                <a:lnTo>
                  <a:pt x="975" y="163205"/>
                </a:lnTo>
                <a:lnTo>
                  <a:pt x="2880" y="163205"/>
                </a:lnTo>
                <a:lnTo>
                  <a:pt x="4815" y="164150"/>
                </a:lnTo>
                <a:lnTo>
                  <a:pt x="12481" y="164150"/>
                </a:lnTo>
                <a:lnTo>
                  <a:pt x="13441" y="163205"/>
                </a:lnTo>
                <a:lnTo>
                  <a:pt x="15377" y="163205"/>
                </a:lnTo>
                <a:lnTo>
                  <a:pt x="16322" y="162229"/>
                </a:lnTo>
                <a:lnTo>
                  <a:pt x="17282" y="161269"/>
                </a:lnTo>
                <a:lnTo>
                  <a:pt x="17282" y="147843"/>
                </a:lnTo>
                <a:lnTo>
                  <a:pt x="20162" y="150708"/>
                </a:lnTo>
                <a:lnTo>
                  <a:pt x="24963" y="135361"/>
                </a:lnTo>
                <a:lnTo>
                  <a:pt x="19202" y="128640"/>
                </a:lnTo>
                <a:lnTo>
                  <a:pt x="19202" y="86395"/>
                </a:lnTo>
                <a:lnTo>
                  <a:pt x="22082" y="82555"/>
                </a:lnTo>
                <a:lnTo>
                  <a:pt x="24963" y="79674"/>
                </a:lnTo>
                <a:lnTo>
                  <a:pt x="27843" y="76794"/>
                </a:lnTo>
                <a:lnTo>
                  <a:pt x="30723" y="74874"/>
                </a:lnTo>
                <a:lnTo>
                  <a:pt x="33604" y="72009"/>
                </a:lnTo>
                <a:lnTo>
                  <a:pt x="35524" y="71033"/>
                </a:lnTo>
                <a:lnTo>
                  <a:pt x="38404" y="69128"/>
                </a:lnTo>
                <a:lnTo>
                  <a:pt x="40325" y="68168"/>
                </a:lnTo>
                <a:lnTo>
                  <a:pt x="43205" y="67193"/>
                </a:lnTo>
                <a:lnTo>
                  <a:pt x="42245" y="50886"/>
                </a:lnTo>
                <a:lnTo>
                  <a:pt x="40325" y="51846"/>
                </a:lnTo>
                <a:lnTo>
                  <a:pt x="37444" y="53766"/>
                </a:lnTo>
                <a:lnTo>
                  <a:pt x="34564" y="54726"/>
                </a:lnTo>
                <a:lnTo>
                  <a:pt x="31683" y="56631"/>
                </a:lnTo>
                <a:lnTo>
                  <a:pt x="28803" y="58567"/>
                </a:lnTo>
                <a:lnTo>
                  <a:pt x="24963" y="61447"/>
                </a:lnTo>
                <a:lnTo>
                  <a:pt x="22082" y="63352"/>
                </a:lnTo>
                <a:lnTo>
                  <a:pt x="19202" y="67193"/>
                </a:lnTo>
                <a:lnTo>
                  <a:pt x="19202" y="1920"/>
                </a:lnTo>
                <a:lnTo>
                  <a:pt x="18242" y="1920"/>
                </a:lnTo>
                <a:lnTo>
                  <a:pt x="18242" y="960"/>
                </a:lnTo>
                <a:lnTo>
                  <a:pt x="16322" y="960"/>
                </a:lnTo>
                <a:lnTo>
                  <a:pt x="15377" y="0"/>
                </a:lnTo>
                <a:lnTo>
                  <a:pt x="3840" y="0"/>
                </a:lnTo>
                <a:lnTo>
                  <a:pt x="2880" y="960"/>
                </a:lnTo>
                <a:lnTo>
                  <a:pt x="975" y="960"/>
                </a:lnTo>
                <a:lnTo>
                  <a:pt x="975" y="1920"/>
                </a:lnTo>
                <a:lnTo>
                  <a:pt x="0" y="1920"/>
                </a:lnTo>
                <a:lnTo>
                  <a:pt x="0" y="162229"/>
                </a:lnTo>
                <a:lnTo>
                  <a:pt x="975" y="16222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/>
          <p:nvPr/>
        </p:nvSpPr>
        <p:spPr>
          <a:xfrm>
            <a:off x="2394402" y="1314937"/>
            <a:ext cx="91196" cy="114223"/>
          </a:xfrm>
          <a:custGeom>
            <a:avLst/>
            <a:gdLst/>
            <a:ahLst/>
            <a:cxnLst/>
            <a:rect l="l" t="t" r="r" b="b"/>
            <a:pathLst>
              <a:path w="91196" h="114223">
                <a:moveTo>
                  <a:pt x="91196" y="2880"/>
                </a:moveTo>
                <a:lnTo>
                  <a:pt x="90236" y="1904"/>
                </a:lnTo>
                <a:lnTo>
                  <a:pt x="89275" y="960"/>
                </a:lnTo>
                <a:lnTo>
                  <a:pt x="86395" y="960"/>
                </a:lnTo>
                <a:lnTo>
                  <a:pt x="85450" y="0"/>
                </a:lnTo>
                <a:lnTo>
                  <a:pt x="77769" y="0"/>
                </a:lnTo>
                <a:lnTo>
                  <a:pt x="76794" y="960"/>
                </a:lnTo>
                <a:lnTo>
                  <a:pt x="73913" y="960"/>
                </a:lnTo>
                <a:lnTo>
                  <a:pt x="72953" y="1904"/>
                </a:lnTo>
                <a:lnTo>
                  <a:pt x="72008" y="1904"/>
                </a:lnTo>
                <a:lnTo>
                  <a:pt x="72008" y="77754"/>
                </a:lnTo>
                <a:lnTo>
                  <a:pt x="66233" y="84475"/>
                </a:lnTo>
                <a:lnTo>
                  <a:pt x="61447" y="89275"/>
                </a:lnTo>
                <a:lnTo>
                  <a:pt x="56647" y="93116"/>
                </a:lnTo>
                <a:lnTo>
                  <a:pt x="51846" y="95981"/>
                </a:lnTo>
                <a:lnTo>
                  <a:pt x="47045" y="97916"/>
                </a:lnTo>
                <a:lnTo>
                  <a:pt x="38404" y="97916"/>
                </a:lnTo>
                <a:lnTo>
                  <a:pt x="34564" y="96956"/>
                </a:lnTo>
                <a:lnTo>
                  <a:pt x="32644" y="95981"/>
                </a:lnTo>
                <a:lnTo>
                  <a:pt x="29763" y="94076"/>
                </a:lnTo>
                <a:lnTo>
                  <a:pt x="26883" y="92156"/>
                </a:lnTo>
                <a:lnTo>
                  <a:pt x="24963" y="90236"/>
                </a:lnTo>
                <a:lnTo>
                  <a:pt x="23042" y="87355"/>
                </a:lnTo>
                <a:lnTo>
                  <a:pt x="22082" y="83515"/>
                </a:lnTo>
                <a:lnTo>
                  <a:pt x="21122" y="80634"/>
                </a:lnTo>
                <a:lnTo>
                  <a:pt x="20162" y="76794"/>
                </a:lnTo>
                <a:lnTo>
                  <a:pt x="20162" y="2880"/>
                </a:lnTo>
                <a:lnTo>
                  <a:pt x="19202" y="2880"/>
                </a:lnTo>
                <a:lnTo>
                  <a:pt x="19202" y="1904"/>
                </a:lnTo>
                <a:lnTo>
                  <a:pt x="18242" y="1904"/>
                </a:lnTo>
                <a:lnTo>
                  <a:pt x="17282" y="960"/>
                </a:lnTo>
                <a:lnTo>
                  <a:pt x="14401" y="960"/>
                </a:lnTo>
                <a:lnTo>
                  <a:pt x="13441" y="0"/>
                </a:lnTo>
                <a:lnTo>
                  <a:pt x="6720" y="0"/>
                </a:lnTo>
                <a:lnTo>
                  <a:pt x="4800" y="960"/>
                </a:lnTo>
                <a:lnTo>
                  <a:pt x="1920" y="960"/>
                </a:lnTo>
                <a:lnTo>
                  <a:pt x="960" y="1904"/>
                </a:lnTo>
                <a:lnTo>
                  <a:pt x="960" y="2880"/>
                </a:lnTo>
                <a:lnTo>
                  <a:pt x="0" y="2880"/>
                </a:lnTo>
                <a:lnTo>
                  <a:pt x="0" y="75834"/>
                </a:lnTo>
                <a:lnTo>
                  <a:pt x="960" y="82555"/>
                </a:lnTo>
                <a:lnTo>
                  <a:pt x="1920" y="87355"/>
                </a:lnTo>
                <a:lnTo>
                  <a:pt x="3840" y="93116"/>
                </a:lnTo>
                <a:lnTo>
                  <a:pt x="5760" y="97916"/>
                </a:lnTo>
                <a:lnTo>
                  <a:pt x="8641" y="101757"/>
                </a:lnTo>
                <a:lnTo>
                  <a:pt x="11521" y="105597"/>
                </a:lnTo>
                <a:lnTo>
                  <a:pt x="15361" y="108478"/>
                </a:lnTo>
                <a:lnTo>
                  <a:pt x="20162" y="111343"/>
                </a:lnTo>
                <a:lnTo>
                  <a:pt x="24963" y="113263"/>
                </a:lnTo>
                <a:lnTo>
                  <a:pt x="30723" y="114223"/>
                </a:lnTo>
                <a:lnTo>
                  <a:pt x="44165" y="114223"/>
                </a:lnTo>
                <a:lnTo>
                  <a:pt x="49926" y="113263"/>
                </a:lnTo>
                <a:lnTo>
                  <a:pt x="55686" y="110383"/>
                </a:lnTo>
                <a:lnTo>
                  <a:pt x="61447" y="107502"/>
                </a:lnTo>
                <a:lnTo>
                  <a:pt x="68168" y="101757"/>
                </a:lnTo>
                <a:lnTo>
                  <a:pt x="73913" y="95981"/>
                </a:lnTo>
                <a:lnTo>
                  <a:pt x="73913" y="111343"/>
                </a:lnTo>
                <a:lnTo>
                  <a:pt x="74889" y="112318"/>
                </a:lnTo>
                <a:lnTo>
                  <a:pt x="76794" y="112318"/>
                </a:lnTo>
                <a:lnTo>
                  <a:pt x="77769" y="113263"/>
                </a:lnTo>
                <a:lnTo>
                  <a:pt x="86395" y="113263"/>
                </a:lnTo>
                <a:lnTo>
                  <a:pt x="88315" y="112318"/>
                </a:lnTo>
                <a:lnTo>
                  <a:pt x="90236" y="112318"/>
                </a:lnTo>
                <a:lnTo>
                  <a:pt x="90236" y="111343"/>
                </a:lnTo>
                <a:lnTo>
                  <a:pt x="91196" y="111343"/>
                </a:lnTo>
                <a:lnTo>
                  <a:pt x="91196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/>
          <p:nvPr/>
        </p:nvSpPr>
        <p:spPr>
          <a:xfrm>
            <a:off x="2522082" y="1313977"/>
            <a:ext cx="91196" cy="114223"/>
          </a:xfrm>
          <a:custGeom>
            <a:avLst/>
            <a:gdLst/>
            <a:ahLst/>
            <a:cxnLst/>
            <a:rect l="l" t="t" r="r" b="b"/>
            <a:pathLst>
              <a:path w="91196" h="114223">
                <a:moveTo>
                  <a:pt x="73913" y="113278"/>
                </a:moveTo>
                <a:lnTo>
                  <a:pt x="74874" y="113278"/>
                </a:lnTo>
                <a:lnTo>
                  <a:pt x="76794" y="114223"/>
                </a:lnTo>
                <a:lnTo>
                  <a:pt x="85435" y="114223"/>
                </a:lnTo>
                <a:lnTo>
                  <a:pt x="87355" y="113278"/>
                </a:lnTo>
                <a:lnTo>
                  <a:pt x="89275" y="113278"/>
                </a:lnTo>
                <a:lnTo>
                  <a:pt x="90236" y="112303"/>
                </a:lnTo>
                <a:lnTo>
                  <a:pt x="90236" y="111343"/>
                </a:lnTo>
                <a:lnTo>
                  <a:pt x="91196" y="111343"/>
                </a:lnTo>
                <a:lnTo>
                  <a:pt x="91196" y="38389"/>
                </a:lnTo>
                <a:lnTo>
                  <a:pt x="90236" y="31668"/>
                </a:lnTo>
                <a:lnTo>
                  <a:pt x="89275" y="26868"/>
                </a:lnTo>
                <a:lnTo>
                  <a:pt x="87355" y="21107"/>
                </a:lnTo>
                <a:lnTo>
                  <a:pt x="85435" y="16306"/>
                </a:lnTo>
                <a:lnTo>
                  <a:pt x="82555" y="12466"/>
                </a:lnTo>
                <a:lnTo>
                  <a:pt x="79674" y="8641"/>
                </a:lnTo>
                <a:lnTo>
                  <a:pt x="75834" y="5745"/>
                </a:lnTo>
                <a:lnTo>
                  <a:pt x="71033" y="2865"/>
                </a:lnTo>
                <a:lnTo>
                  <a:pt x="66233" y="960"/>
                </a:lnTo>
                <a:lnTo>
                  <a:pt x="60472" y="0"/>
                </a:lnTo>
                <a:lnTo>
                  <a:pt x="47030" y="0"/>
                </a:lnTo>
                <a:lnTo>
                  <a:pt x="41285" y="960"/>
                </a:lnTo>
                <a:lnTo>
                  <a:pt x="34564" y="4800"/>
                </a:lnTo>
                <a:lnTo>
                  <a:pt x="28788" y="7680"/>
                </a:lnTo>
                <a:lnTo>
                  <a:pt x="23042" y="12466"/>
                </a:lnTo>
                <a:lnTo>
                  <a:pt x="17282" y="19202"/>
                </a:lnTo>
                <a:lnTo>
                  <a:pt x="17282" y="3840"/>
                </a:lnTo>
                <a:lnTo>
                  <a:pt x="16322" y="2865"/>
                </a:lnTo>
                <a:lnTo>
                  <a:pt x="15361" y="1920"/>
                </a:lnTo>
                <a:lnTo>
                  <a:pt x="12481" y="1920"/>
                </a:lnTo>
                <a:lnTo>
                  <a:pt x="11521" y="960"/>
                </a:lnTo>
                <a:lnTo>
                  <a:pt x="5760" y="960"/>
                </a:lnTo>
                <a:lnTo>
                  <a:pt x="3840" y="1920"/>
                </a:lnTo>
                <a:lnTo>
                  <a:pt x="1920" y="1920"/>
                </a:lnTo>
                <a:lnTo>
                  <a:pt x="960" y="2865"/>
                </a:lnTo>
                <a:lnTo>
                  <a:pt x="0" y="2865"/>
                </a:lnTo>
                <a:lnTo>
                  <a:pt x="0" y="112303"/>
                </a:lnTo>
                <a:lnTo>
                  <a:pt x="960" y="113278"/>
                </a:lnTo>
                <a:lnTo>
                  <a:pt x="3840" y="113278"/>
                </a:lnTo>
                <a:lnTo>
                  <a:pt x="4800" y="114223"/>
                </a:lnTo>
                <a:lnTo>
                  <a:pt x="14401" y="114223"/>
                </a:lnTo>
                <a:lnTo>
                  <a:pt x="15361" y="113278"/>
                </a:lnTo>
                <a:lnTo>
                  <a:pt x="18242" y="113278"/>
                </a:lnTo>
                <a:lnTo>
                  <a:pt x="18242" y="112303"/>
                </a:lnTo>
                <a:lnTo>
                  <a:pt x="19202" y="111343"/>
                </a:lnTo>
                <a:lnTo>
                  <a:pt x="19202" y="36469"/>
                </a:lnTo>
                <a:lnTo>
                  <a:pt x="24963" y="29748"/>
                </a:lnTo>
                <a:lnTo>
                  <a:pt x="29763" y="24947"/>
                </a:lnTo>
                <a:lnTo>
                  <a:pt x="34564" y="21107"/>
                </a:lnTo>
                <a:lnTo>
                  <a:pt x="39349" y="18242"/>
                </a:lnTo>
                <a:lnTo>
                  <a:pt x="44150" y="16306"/>
                </a:lnTo>
                <a:lnTo>
                  <a:pt x="52791" y="16306"/>
                </a:lnTo>
                <a:lnTo>
                  <a:pt x="55686" y="17266"/>
                </a:lnTo>
                <a:lnTo>
                  <a:pt x="58552" y="18242"/>
                </a:lnTo>
                <a:lnTo>
                  <a:pt x="61432" y="20147"/>
                </a:lnTo>
                <a:lnTo>
                  <a:pt x="64312" y="22082"/>
                </a:lnTo>
                <a:lnTo>
                  <a:pt x="66233" y="24947"/>
                </a:lnTo>
                <a:lnTo>
                  <a:pt x="68153" y="26868"/>
                </a:lnTo>
                <a:lnTo>
                  <a:pt x="69113" y="30708"/>
                </a:lnTo>
                <a:lnTo>
                  <a:pt x="70073" y="34549"/>
                </a:lnTo>
                <a:lnTo>
                  <a:pt x="71033" y="37429"/>
                </a:lnTo>
                <a:lnTo>
                  <a:pt x="71033" y="111343"/>
                </a:lnTo>
                <a:lnTo>
                  <a:pt x="71993" y="111343"/>
                </a:lnTo>
                <a:lnTo>
                  <a:pt x="71993" y="112303"/>
                </a:lnTo>
                <a:lnTo>
                  <a:pt x="72953" y="113278"/>
                </a:lnTo>
                <a:lnTo>
                  <a:pt x="73913" y="11327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/>
          <p:nvPr/>
        </p:nvSpPr>
        <p:spPr>
          <a:xfrm>
            <a:off x="2663190" y="1385971"/>
            <a:ext cx="7680" cy="42230"/>
          </a:xfrm>
          <a:custGeom>
            <a:avLst/>
            <a:gdLst/>
            <a:ahLst/>
            <a:cxnLst/>
            <a:rect l="l" t="t" r="r" b="b"/>
            <a:pathLst>
              <a:path w="7680" h="42230">
                <a:moveTo>
                  <a:pt x="5775" y="18242"/>
                </a:moveTo>
                <a:lnTo>
                  <a:pt x="3840" y="14401"/>
                </a:lnTo>
                <a:lnTo>
                  <a:pt x="1935" y="10561"/>
                </a:lnTo>
                <a:lnTo>
                  <a:pt x="960" y="5760"/>
                </a:lnTo>
                <a:lnTo>
                  <a:pt x="0" y="0"/>
                </a:lnTo>
                <a:lnTo>
                  <a:pt x="1935" y="39349"/>
                </a:lnTo>
                <a:lnTo>
                  <a:pt x="7680" y="42230"/>
                </a:lnTo>
                <a:lnTo>
                  <a:pt x="5775" y="182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" name="object 61"/>
          <p:cNvSpPr/>
          <p:nvPr/>
        </p:nvSpPr>
        <p:spPr>
          <a:xfrm>
            <a:off x="2642082" y="1264051"/>
            <a:ext cx="96956" cy="165110"/>
          </a:xfrm>
          <a:custGeom>
            <a:avLst/>
            <a:gdLst/>
            <a:ahLst/>
            <a:cxnLst/>
            <a:rect l="l" t="t" r="r" b="b"/>
            <a:pathLst>
              <a:path w="96956" h="165110">
                <a:moveTo>
                  <a:pt x="93116" y="960"/>
                </a:moveTo>
                <a:lnTo>
                  <a:pt x="90236" y="960"/>
                </a:lnTo>
                <a:lnTo>
                  <a:pt x="89275" y="0"/>
                </a:lnTo>
                <a:lnTo>
                  <a:pt x="85435" y="0"/>
                </a:lnTo>
                <a:lnTo>
                  <a:pt x="83515" y="960"/>
                </a:lnTo>
                <a:lnTo>
                  <a:pt x="80634" y="960"/>
                </a:lnTo>
                <a:lnTo>
                  <a:pt x="79674" y="1920"/>
                </a:lnTo>
                <a:lnTo>
                  <a:pt x="77754" y="1920"/>
                </a:lnTo>
                <a:lnTo>
                  <a:pt x="77754" y="65288"/>
                </a:lnTo>
                <a:lnTo>
                  <a:pt x="71993" y="60472"/>
                </a:lnTo>
                <a:lnTo>
                  <a:pt x="67193" y="56631"/>
                </a:lnTo>
                <a:lnTo>
                  <a:pt x="62392" y="53766"/>
                </a:lnTo>
                <a:lnTo>
                  <a:pt x="56631" y="50886"/>
                </a:lnTo>
                <a:lnTo>
                  <a:pt x="51831" y="49926"/>
                </a:lnTo>
                <a:lnTo>
                  <a:pt x="37429" y="49926"/>
                </a:lnTo>
                <a:lnTo>
                  <a:pt x="31668" y="50886"/>
                </a:lnTo>
                <a:lnTo>
                  <a:pt x="25907" y="53766"/>
                </a:lnTo>
                <a:lnTo>
                  <a:pt x="20162" y="56631"/>
                </a:lnTo>
                <a:lnTo>
                  <a:pt x="15361" y="60472"/>
                </a:lnTo>
                <a:lnTo>
                  <a:pt x="11521" y="65288"/>
                </a:lnTo>
                <a:lnTo>
                  <a:pt x="7680" y="71033"/>
                </a:lnTo>
                <a:lnTo>
                  <a:pt x="4800" y="76794"/>
                </a:lnTo>
                <a:lnTo>
                  <a:pt x="2880" y="84475"/>
                </a:lnTo>
                <a:lnTo>
                  <a:pt x="960" y="91196"/>
                </a:lnTo>
                <a:lnTo>
                  <a:pt x="0" y="99837"/>
                </a:lnTo>
                <a:lnTo>
                  <a:pt x="0" y="117119"/>
                </a:lnTo>
                <a:lnTo>
                  <a:pt x="960" y="123840"/>
                </a:lnTo>
                <a:lnTo>
                  <a:pt x="1920" y="130561"/>
                </a:lnTo>
                <a:lnTo>
                  <a:pt x="3840" y="137281"/>
                </a:lnTo>
                <a:lnTo>
                  <a:pt x="5760" y="144002"/>
                </a:lnTo>
                <a:lnTo>
                  <a:pt x="9601" y="148803"/>
                </a:lnTo>
                <a:lnTo>
                  <a:pt x="13426" y="153588"/>
                </a:lnTo>
                <a:lnTo>
                  <a:pt x="17266" y="158389"/>
                </a:lnTo>
                <a:lnTo>
                  <a:pt x="23042" y="161269"/>
                </a:lnTo>
                <a:lnTo>
                  <a:pt x="21107" y="121920"/>
                </a:lnTo>
                <a:lnTo>
                  <a:pt x="20162" y="117119"/>
                </a:lnTo>
                <a:lnTo>
                  <a:pt x="20162" y="96956"/>
                </a:lnTo>
                <a:lnTo>
                  <a:pt x="21107" y="92156"/>
                </a:lnTo>
                <a:lnTo>
                  <a:pt x="22067" y="87355"/>
                </a:lnTo>
                <a:lnTo>
                  <a:pt x="23987" y="82555"/>
                </a:lnTo>
                <a:lnTo>
                  <a:pt x="25907" y="78714"/>
                </a:lnTo>
                <a:lnTo>
                  <a:pt x="27828" y="74874"/>
                </a:lnTo>
                <a:lnTo>
                  <a:pt x="30708" y="72009"/>
                </a:lnTo>
                <a:lnTo>
                  <a:pt x="34549" y="70073"/>
                </a:lnTo>
                <a:lnTo>
                  <a:pt x="37429" y="67193"/>
                </a:lnTo>
                <a:lnTo>
                  <a:pt x="42230" y="66233"/>
                </a:lnTo>
                <a:lnTo>
                  <a:pt x="52791" y="66233"/>
                </a:lnTo>
                <a:lnTo>
                  <a:pt x="57591" y="68168"/>
                </a:lnTo>
                <a:lnTo>
                  <a:pt x="62392" y="71033"/>
                </a:lnTo>
                <a:lnTo>
                  <a:pt x="67193" y="74874"/>
                </a:lnTo>
                <a:lnTo>
                  <a:pt x="71993" y="79674"/>
                </a:lnTo>
                <a:lnTo>
                  <a:pt x="77754" y="86395"/>
                </a:lnTo>
                <a:lnTo>
                  <a:pt x="77754" y="128640"/>
                </a:lnTo>
                <a:lnTo>
                  <a:pt x="74874" y="132481"/>
                </a:lnTo>
                <a:lnTo>
                  <a:pt x="71033" y="135361"/>
                </a:lnTo>
                <a:lnTo>
                  <a:pt x="69113" y="138242"/>
                </a:lnTo>
                <a:lnTo>
                  <a:pt x="66233" y="141122"/>
                </a:lnTo>
                <a:lnTo>
                  <a:pt x="63352" y="143042"/>
                </a:lnTo>
                <a:lnTo>
                  <a:pt x="60472" y="144002"/>
                </a:lnTo>
                <a:lnTo>
                  <a:pt x="58552" y="145923"/>
                </a:lnTo>
                <a:lnTo>
                  <a:pt x="55671" y="146867"/>
                </a:lnTo>
                <a:lnTo>
                  <a:pt x="53751" y="147843"/>
                </a:lnTo>
                <a:lnTo>
                  <a:pt x="50871" y="148803"/>
                </a:lnTo>
                <a:lnTo>
                  <a:pt x="41269" y="148803"/>
                </a:lnTo>
                <a:lnTo>
                  <a:pt x="36469" y="147843"/>
                </a:lnTo>
                <a:lnTo>
                  <a:pt x="33604" y="145923"/>
                </a:lnTo>
                <a:lnTo>
                  <a:pt x="29763" y="143042"/>
                </a:lnTo>
                <a:lnTo>
                  <a:pt x="26883" y="140162"/>
                </a:lnTo>
                <a:lnTo>
                  <a:pt x="28788" y="164150"/>
                </a:lnTo>
                <a:lnTo>
                  <a:pt x="34549" y="165110"/>
                </a:lnTo>
                <a:lnTo>
                  <a:pt x="49910" y="165110"/>
                </a:lnTo>
                <a:lnTo>
                  <a:pt x="56631" y="164150"/>
                </a:lnTo>
                <a:lnTo>
                  <a:pt x="62392" y="160309"/>
                </a:lnTo>
                <a:lnTo>
                  <a:pt x="68153" y="157429"/>
                </a:lnTo>
                <a:lnTo>
                  <a:pt x="73913" y="152643"/>
                </a:lnTo>
                <a:lnTo>
                  <a:pt x="79674" y="146867"/>
                </a:lnTo>
                <a:lnTo>
                  <a:pt x="79674" y="161269"/>
                </a:lnTo>
                <a:lnTo>
                  <a:pt x="80634" y="162229"/>
                </a:lnTo>
                <a:lnTo>
                  <a:pt x="80634" y="163205"/>
                </a:lnTo>
                <a:lnTo>
                  <a:pt x="83515" y="163205"/>
                </a:lnTo>
                <a:lnTo>
                  <a:pt x="84475" y="164150"/>
                </a:lnTo>
                <a:lnTo>
                  <a:pt x="92156" y="164150"/>
                </a:lnTo>
                <a:lnTo>
                  <a:pt x="94076" y="163205"/>
                </a:lnTo>
                <a:lnTo>
                  <a:pt x="95996" y="163205"/>
                </a:lnTo>
                <a:lnTo>
                  <a:pt x="95996" y="162229"/>
                </a:lnTo>
                <a:lnTo>
                  <a:pt x="96956" y="162229"/>
                </a:lnTo>
                <a:lnTo>
                  <a:pt x="96956" y="2880"/>
                </a:lnTo>
                <a:lnTo>
                  <a:pt x="95996" y="2880"/>
                </a:lnTo>
                <a:lnTo>
                  <a:pt x="95996" y="1920"/>
                </a:lnTo>
                <a:lnTo>
                  <a:pt x="95036" y="1920"/>
                </a:lnTo>
                <a:lnTo>
                  <a:pt x="94076" y="960"/>
                </a:lnTo>
                <a:lnTo>
                  <a:pt x="93116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" name="object 62"/>
          <p:cNvSpPr/>
          <p:nvPr/>
        </p:nvSpPr>
        <p:spPr>
          <a:xfrm>
            <a:off x="2775508" y="1264051"/>
            <a:ext cx="19202" cy="164150"/>
          </a:xfrm>
          <a:custGeom>
            <a:avLst/>
            <a:gdLst/>
            <a:ahLst/>
            <a:cxnLst/>
            <a:rect l="l" t="t" r="r" b="b"/>
            <a:pathLst>
              <a:path w="19202" h="164150">
                <a:moveTo>
                  <a:pt x="960" y="163205"/>
                </a:moveTo>
                <a:lnTo>
                  <a:pt x="3840" y="163205"/>
                </a:lnTo>
                <a:lnTo>
                  <a:pt x="4800" y="164150"/>
                </a:lnTo>
                <a:lnTo>
                  <a:pt x="14401" y="164150"/>
                </a:lnTo>
                <a:lnTo>
                  <a:pt x="15361" y="163205"/>
                </a:lnTo>
                <a:lnTo>
                  <a:pt x="17282" y="163205"/>
                </a:lnTo>
                <a:lnTo>
                  <a:pt x="18242" y="162229"/>
                </a:lnTo>
                <a:lnTo>
                  <a:pt x="19202" y="161269"/>
                </a:lnTo>
                <a:lnTo>
                  <a:pt x="19202" y="2880"/>
                </a:lnTo>
                <a:lnTo>
                  <a:pt x="18242" y="1920"/>
                </a:lnTo>
                <a:lnTo>
                  <a:pt x="17282" y="960"/>
                </a:lnTo>
                <a:lnTo>
                  <a:pt x="16322" y="960"/>
                </a:lnTo>
                <a:lnTo>
                  <a:pt x="1536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162229"/>
                </a:lnTo>
                <a:lnTo>
                  <a:pt x="960" y="16320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" name="object 63"/>
          <p:cNvSpPr/>
          <p:nvPr/>
        </p:nvSpPr>
        <p:spPr>
          <a:xfrm>
            <a:off x="2830235" y="1314937"/>
            <a:ext cx="20162" cy="113263"/>
          </a:xfrm>
          <a:custGeom>
            <a:avLst/>
            <a:gdLst/>
            <a:ahLst/>
            <a:cxnLst/>
            <a:rect l="l" t="t" r="r" b="b"/>
            <a:pathLst>
              <a:path w="20162" h="113263">
                <a:moveTo>
                  <a:pt x="960" y="111343"/>
                </a:moveTo>
                <a:lnTo>
                  <a:pt x="1920" y="112318"/>
                </a:lnTo>
                <a:lnTo>
                  <a:pt x="3840" y="112318"/>
                </a:lnTo>
                <a:lnTo>
                  <a:pt x="4800" y="113263"/>
                </a:lnTo>
                <a:lnTo>
                  <a:pt x="14386" y="113263"/>
                </a:lnTo>
                <a:lnTo>
                  <a:pt x="16322" y="112318"/>
                </a:lnTo>
                <a:lnTo>
                  <a:pt x="18227" y="112318"/>
                </a:lnTo>
                <a:lnTo>
                  <a:pt x="19202" y="111343"/>
                </a:lnTo>
                <a:lnTo>
                  <a:pt x="19202" y="110383"/>
                </a:lnTo>
                <a:lnTo>
                  <a:pt x="20162" y="110383"/>
                </a:lnTo>
                <a:lnTo>
                  <a:pt x="20162" y="3840"/>
                </a:lnTo>
                <a:lnTo>
                  <a:pt x="19202" y="2880"/>
                </a:lnTo>
                <a:lnTo>
                  <a:pt x="19202" y="1904"/>
                </a:lnTo>
                <a:lnTo>
                  <a:pt x="18227" y="1904"/>
                </a:lnTo>
                <a:lnTo>
                  <a:pt x="17282" y="960"/>
                </a:lnTo>
                <a:lnTo>
                  <a:pt x="14386" y="960"/>
                </a:lnTo>
                <a:lnTo>
                  <a:pt x="13441" y="0"/>
                </a:lnTo>
                <a:lnTo>
                  <a:pt x="6720" y="0"/>
                </a:lnTo>
                <a:lnTo>
                  <a:pt x="4800" y="960"/>
                </a:lnTo>
                <a:lnTo>
                  <a:pt x="1920" y="960"/>
                </a:lnTo>
                <a:lnTo>
                  <a:pt x="1920" y="1904"/>
                </a:lnTo>
                <a:lnTo>
                  <a:pt x="960" y="1904"/>
                </a:lnTo>
                <a:lnTo>
                  <a:pt x="960" y="2880"/>
                </a:lnTo>
                <a:lnTo>
                  <a:pt x="0" y="2880"/>
                </a:lnTo>
                <a:lnTo>
                  <a:pt x="0" y="110383"/>
                </a:lnTo>
                <a:lnTo>
                  <a:pt x="960" y="11134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" name="object 64"/>
          <p:cNvSpPr/>
          <p:nvPr/>
        </p:nvSpPr>
        <p:spPr>
          <a:xfrm>
            <a:off x="2828315" y="1271732"/>
            <a:ext cx="23987" cy="23042"/>
          </a:xfrm>
          <a:custGeom>
            <a:avLst/>
            <a:gdLst/>
            <a:ahLst/>
            <a:cxnLst/>
            <a:rect l="l" t="t" r="r" b="b"/>
            <a:pathLst>
              <a:path w="23987" h="23042">
                <a:moveTo>
                  <a:pt x="23987" y="11521"/>
                </a:moveTo>
                <a:lnTo>
                  <a:pt x="23987" y="6720"/>
                </a:lnTo>
                <a:lnTo>
                  <a:pt x="23027" y="3840"/>
                </a:lnTo>
                <a:lnTo>
                  <a:pt x="21122" y="2880"/>
                </a:lnTo>
                <a:lnTo>
                  <a:pt x="19202" y="960"/>
                </a:lnTo>
                <a:lnTo>
                  <a:pt x="16306" y="0"/>
                </a:lnTo>
                <a:lnTo>
                  <a:pt x="7680" y="0"/>
                </a:lnTo>
                <a:lnTo>
                  <a:pt x="3840" y="960"/>
                </a:lnTo>
                <a:lnTo>
                  <a:pt x="2880" y="2880"/>
                </a:lnTo>
                <a:lnTo>
                  <a:pt x="960" y="384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lnTo>
                  <a:pt x="1920" y="21122"/>
                </a:lnTo>
                <a:lnTo>
                  <a:pt x="3840" y="22082"/>
                </a:lnTo>
                <a:lnTo>
                  <a:pt x="7680" y="23042"/>
                </a:lnTo>
                <a:lnTo>
                  <a:pt x="16306" y="23042"/>
                </a:lnTo>
                <a:lnTo>
                  <a:pt x="19202" y="22082"/>
                </a:lnTo>
                <a:lnTo>
                  <a:pt x="21122" y="21122"/>
                </a:lnTo>
                <a:lnTo>
                  <a:pt x="23027" y="19202"/>
                </a:lnTo>
                <a:lnTo>
                  <a:pt x="23987" y="16322"/>
                </a:lnTo>
                <a:lnTo>
                  <a:pt x="23987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" name="object 65"/>
          <p:cNvSpPr/>
          <p:nvPr/>
        </p:nvSpPr>
        <p:spPr>
          <a:xfrm>
            <a:off x="2885907" y="1313977"/>
            <a:ext cx="91196" cy="114223"/>
          </a:xfrm>
          <a:custGeom>
            <a:avLst/>
            <a:gdLst/>
            <a:ahLst/>
            <a:cxnLst/>
            <a:rect l="l" t="t" r="r" b="b"/>
            <a:pathLst>
              <a:path w="91196" h="114223">
                <a:moveTo>
                  <a:pt x="19202" y="36469"/>
                </a:moveTo>
                <a:lnTo>
                  <a:pt x="24963" y="29748"/>
                </a:lnTo>
                <a:lnTo>
                  <a:pt x="29763" y="24947"/>
                </a:lnTo>
                <a:lnTo>
                  <a:pt x="34564" y="21107"/>
                </a:lnTo>
                <a:lnTo>
                  <a:pt x="39364" y="18242"/>
                </a:lnTo>
                <a:lnTo>
                  <a:pt x="44165" y="16306"/>
                </a:lnTo>
                <a:lnTo>
                  <a:pt x="52806" y="16306"/>
                </a:lnTo>
                <a:lnTo>
                  <a:pt x="56631" y="17266"/>
                </a:lnTo>
                <a:lnTo>
                  <a:pt x="59527" y="18242"/>
                </a:lnTo>
                <a:lnTo>
                  <a:pt x="62407" y="20147"/>
                </a:lnTo>
                <a:lnTo>
                  <a:pt x="64312" y="22082"/>
                </a:lnTo>
                <a:lnTo>
                  <a:pt x="66248" y="24947"/>
                </a:lnTo>
                <a:lnTo>
                  <a:pt x="68153" y="26868"/>
                </a:lnTo>
                <a:lnTo>
                  <a:pt x="69128" y="30708"/>
                </a:lnTo>
                <a:lnTo>
                  <a:pt x="70088" y="34549"/>
                </a:lnTo>
                <a:lnTo>
                  <a:pt x="71033" y="37429"/>
                </a:lnTo>
                <a:lnTo>
                  <a:pt x="71993" y="42230"/>
                </a:lnTo>
                <a:lnTo>
                  <a:pt x="71993" y="112303"/>
                </a:lnTo>
                <a:lnTo>
                  <a:pt x="72969" y="112303"/>
                </a:lnTo>
                <a:lnTo>
                  <a:pt x="72969" y="113278"/>
                </a:lnTo>
                <a:lnTo>
                  <a:pt x="75834" y="113278"/>
                </a:lnTo>
                <a:lnTo>
                  <a:pt x="76809" y="114223"/>
                </a:lnTo>
                <a:lnTo>
                  <a:pt x="86395" y="114223"/>
                </a:lnTo>
                <a:lnTo>
                  <a:pt x="87355" y="113278"/>
                </a:lnTo>
                <a:lnTo>
                  <a:pt x="90236" y="113278"/>
                </a:lnTo>
                <a:lnTo>
                  <a:pt x="90236" y="112303"/>
                </a:lnTo>
                <a:lnTo>
                  <a:pt x="91196" y="111343"/>
                </a:lnTo>
                <a:lnTo>
                  <a:pt x="91196" y="38389"/>
                </a:lnTo>
                <a:lnTo>
                  <a:pt x="90236" y="31668"/>
                </a:lnTo>
                <a:lnTo>
                  <a:pt x="89275" y="26868"/>
                </a:lnTo>
                <a:lnTo>
                  <a:pt x="88315" y="21107"/>
                </a:lnTo>
                <a:lnTo>
                  <a:pt x="85435" y="16306"/>
                </a:lnTo>
                <a:lnTo>
                  <a:pt x="82555" y="12466"/>
                </a:lnTo>
                <a:lnTo>
                  <a:pt x="79689" y="8641"/>
                </a:lnTo>
                <a:lnTo>
                  <a:pt x="75834" y="5745"/>
                </a:lnTo>
                <a:lnTo>
                  <a:pt x="71033" y="2865"/>
                </a:lnTo>
                <a:lnTo>
                  <a:pt x="66248" y="960"/>
                </a:lnTo>
                <a:lnTo>
                  <a:pt x="60472" y="0"/>
                </a:lnTo>
                <a:lnTo>
                  <a:pt x="47045" y="0"/>
                </a:lnTo>
                <a:lnTo>
                  <a:pt x="41285" y="960"/>
                </a:lnTo>
                <a:lnTo>
                  <a:pt x="35524" y="4800"/>
                </a:lnTo>
                <a:lnTo>
                  <a:pt x="29763" y="7680"/>
                </a:lnTo>
                <a:lnTo>
                  <a:pt x="23042" y="12466"/>
                </a:lnTo>
                <a:lnTo>
                  <a:pt x="17282" y="19202"/>
                </a:lnTo>
                <a:lnTo>
                  <a:pt x="17282" y="2865"/>
                </a:lnTo>
                <a:lnTo>
                  <a:pt x="16322" y="2865"/>
                </a:lnTo>
                <a:lnTo>
                  <a:pt x="15361" y="1920"/>
                </a:lnTo>
                <a:lnTo>
                  <a:pt x="13441" y="1920"/>
                </a:lnTo>
                <a:lnTo>
                  <a:pt x="11521" y="960"/>
                </a:lnTo>
                <a:lnTo>
                  <a:pt x="5760" y="960"/>
                </a:lnTo>
                <a:lnTo>
                  <a:pt x="4800" y="1920"/>
                </a:lnTo>
                <a:lnTo>
                  <a:pt x="1920" y="1920"/>
                </a:lnTo>
                <a:lnTo>
                  <a:pt x="960" y="2865"/>
                </a:lnTo>
                <a:lnTo>
                  <a:pt x="0" y="3840"/>
                </a:lnTo>
                <a:lnTo>
                  <a:pt x="0" y="112303"/>
                </a:lnTo>
                <a:lnTo>
                  <a:pt x="960" y="112303"/>
                </a:lnTo>
                <a:lnTo>
                  <a:pt x="960" y="113278"/>
                </a:lnTo>
                <a:lnTo>
                  <a:pt x="3840" y="113278"/>
                </a:lnTo>
                <a:lnTo>
                  <a:pt x="4800" y="114223"/>
                </a:lnTo>
                <a:lnTo>
                  <a:pt x="14401" y="114223"/>
                </a:lnTo>
                <a:lnTo>
                  <a:pt x="15361" y="113278"/>
                </a:lnTo>
                <a:lnTo>
                  <a:pt x="18242" y="113278"/>
                </a:lnTo>
                <a:lnTo>
                  <a:pt x="19202" y="112303"/>
                </a:lnTo>
                <a:lnTo>
                  <a:pt x="19202" y="3646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/>
          <p:nvPr/>
        </p:nvSpPr>
        <p:spPr>
          <a:xfrm>
            <a:off x="3022229" y="1397492"/>
            <a:ext cx="77754" cy="72953"/>
          </a:xfrm>
          <a:custGeom>
            <a:avLst/>
            <a:gdLst/>
            <a:ahLst/>
            <a:cxnLst/>
            <a:rect l="l" t="t" r="r" b="b"/>
            <a:pathLst>
              <a:path w="77754" h="72953">
                <a:moveTo>
                  <a:pt x="960" y="30708"/>
                </a:moveTo>
                <a:lnTo>
                  <a:pt x="1920" y="29763"/>
                </a:lnTo>
                <a:lnTo>
                  <a:pt x="3840" y="27828"/>
                </a:lnTo>
                <a:lnTo>
                  <a:pt x="5760" y="25923"/>
                </a:lnTo>
                <a:lnTo>
                  <a:pt x="7680" y="23987"/>
                </a:lnTo>
                <a:lnTo>
                  <a:pt x="10561" y="22082"/>
                </a:lnTo>
                <a:lnTo>
                  <a:pt x="37429" y="23042"/>
                </a:lnTo>
                <a:lnTo>
                  <a:pt x="44150" y="23042"/>
                </a:lnTo>
                <a:lnTo>
                  <a:pt x="48950" y="24947"/>
                </a:lnTo>
                <a:lnTo>
                  <a:pt x="52791" y="26868"/>
                </a:lnTo>
                <a:lnTo>
                  <a:pt x="56631" y="29763"/>
                </a:lnTo>
                <a:lnTo>
                  <a:pt x="58552" y="33604"/>
                </a:lnTo>
                <a:lnTo>
                  <a:pt x="58552" y="40325"/>
                </a:lnTo>
                <a:lnTo>
                  <a:pt x="57591" y="43190"/>
                </a:lnTo>
                <a:lnTo>
                  <a:pt x="56631" y="45110"/>
                </a:lnTo>
                <a:lnTo>
                  <a:pt x="55671" y="47990"/>
                </a:lnTo>
                <a:lnTo>
                  <a:pt x="53751" y="49910"/>
                </a:lnTo>
                <a:lnTo>
                  <a:pt x="51831" y="51831"/>
                </a:lnTo>
                <a:lnTo>
                  <a:pt x="48950" y="53751"/>
                </a:lnTo>
                <a:lnTo>
                  <a:pt x="46070" y="54711"/>
                </a:lnTo>
                <a:lnTo>
                  <a:pt x="41285" y="55671"/>
                </a:lnTo>
                <a:lnTo>
                  <a:pt x="37429" y="57591"/>
                </a:lnTo>
                <a:lnTo>
                  <a:pt x="18227" y="57591"/>
                </a:lnTo>
                <a:lnTo>
                  <a:pt x="10561" y="56631"/>
                </a:lnTo>
                <a:lnTo>
                  <a:pt x="5760" y="53751"/>
                </a:lnTo>
                <a:lnTo>
                  <a:pt x="0" y="50871"/>
                </a:lnTo>
                <a:lnTo>
                  <a:pt x="3840" y="70073"/>
                </a:lnTo>
                <a:lnTo>
                  <a:pt x="10561" y="71993"/>
                </a:lnTo>
                <a:lnTo>
                  <a:pt x="17282" y="72953"/>
                </a:lnTo>
                <a:lnTo>
                  <a:pt x="35509" y="72953"/>
                </a:lnTo>
                <a:lnTo>
                  <a:pt x="42230" y="71993"/>
                </a:lnTo>
                <a:lnTo>
                  <a:pt x="48950" y="70073"/>
                </a:lnTo>
                <a:lnTo>
                  <a:pt x="55671" y="68153"/>
                </a:lnTo>
                <a:lnTo>
                  <a:pt x="61432" y="65272"/>
                </a:lnTo>
                <a:lnTo>
                  <a:pt x="65272" y="61432"/>
                </a:lnTo>
                <a:lnTo>
                  <a:pt x="69113" y="58552"/>
                </a:lnTo>
                <a:lnTo>
                  <a:pt x="72953" y="54711"/>
                </a:lnTo>
                <a:lnTo>
                  <a:pt x="74874" y="49910"/>
                </a:lnTo>
                <a:lnTo>
                  <a:pt x="76794" y="46070"/>
                </a:lnTo>
                <a:lnTo>
                  <a:pt x="77754" y="41269"/>
                </a:lnTo>
                <a:lnTo>
                  <a:pt x="77754" y="31668"/>
                </a:lnTo>
                <a:lnTo>
                  <a:pt x="76794" y="27828"/>
                </a:lnTo>
                <a:lnTo>
                  <a:pt x="74874" y="24947"/>
                </a:lnTo>
                <a:lnTo>
                  <a:pt x="72953" y="21107"/>
                </a:lnTo>
                <a:lnTo>
                  <a:pt x="70073" y="18242"/>
                </a:lnTo>
                <a:lnTo>
                  <a:pt x="67193" y="15361"/>
                </a:lnTo>
                <a:lnTo>
                  <a:pt x="64312" y="13426"/>
                </a:lnTo>
                <a:lnTo>
                  <a:pt x="60472" y="11521"/>
                </a:lnTo>
                <a:lnTo>
                  <a:pt x="55671" y="10561"/>
                </a:lnTo>
                <a:lnTo>
                  <a:pt x="51831" y="8641"/>
                </a:lnTo>
                <a:lnTo>
                  <a:pt x="47030" y="7680"/>
                </a:lnTo>
                <a:lnTo>
                  <a:pt x="41285" y="7680"/>
                </a:lnTo>
                <a:lnTo>
                  <a:pt x="13441" y="6720"/>
                </a:lnTo>
                <a:lnTo>
                  <a:pt x="9601" y="6720"/>
                </a:lnTo>
                <a:lnTo>
                  <a:pt x="6720" y="5760"/>
                </a:lnTo>
                <a:lnTo>
                  <a:pt x="3840" y="3840"/>
                </a:lnTo>
                <a:lnTo>
                  <a:pt x="960" y="1920"/>
                </a:lnTo>
                <a:lnTo>
                  <a:pt x="0" y="0"/>
                </a:lnTo>
                <a:lnTo>
                  <a:pt x="0" y="32644"/>
                </a:lnTo>
                <a:lnTo>
                  <a:pt x="960" y="3070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" name="object 67"/>
          <p:cNvSpPr/>
          <p:nvPr/>
        </p:nvSpPr>
        <p:spPr>
          <a:xfrm>
            <a:off x="3001106" y="1313977"/>
            <a:ext cx="99837" cy="153588"/>
          </a:xfrm>
          <a:custGeom>
            <a:avLst/>
            <a:gdLst/>
            <a:ahLst/>
            <a:cxnLst/>
            <a:rect l="l" t="t" r="r" b="b"/>
            <a:pathLst>
              <a:path w="99837" h="153588">
                <a:moveTo>
                  <a:pt x="20162" y="118064"/>
                </a:moveTo>
                <a:lnTo>
                  <a:pt x="21122" y="116159"/>
                </a:lnTo>
                <a:lnTo>
                  <a:pt x="21122" y="75834"/>
                </a:lnTo>
                <a:lnTo>
                  <a:pt x="22082" y="73913"/>
                </a:lnTo>
                <a:lnTo>
                  <a:pt x="23042" y="71993"/>
                </a:lnTo>
                <a:lnTo>
                  <a:pt x="24003" y="71033"/>
                </a:lnTo>
                <a:lnTo>
                  <a:pt x="24963" y="45110"/>
                </a:lnTo>
                <a:lnTo>
                  <a:pt x="24963" y="31668"/>
                </a:lnTo>
                <a:lnTo>
                  <a:pt x="25923" y="29748"/>
                </a:lnTo>
                <a:lnTo>
                  <a:pt x="26883" y="25923"/>
                </a:lnTo>
                <a:lnTo>
                  <a:pt x="27843" y="23987"/>
                </a:lnTo>
                <a:lnTo>
                  <a:pt x="29763" y="22082"/>
                </a:lnTo>
                <a:lnTo>
                  <a:pt x="31683" y="19202"/>
                </a:lnTo>
                <a:lnTo>
                  <a:pt x="34564" y="17266"/>
                </a:lnTo>
                <a:lnTo>
                  <a:pt x="36484" y="16306"/>
                </a:lnTo>
                <a:lnTo>
                  <a:pt x="39349" y="15361"/>
                </a:lnTo>
                <a:lnTo>
                  <a:pt x="43190" y="14386"/>
                </a:lnTo>
                <a:lnTo>
                  <a:pt x="53751" y="14386"/>
                </a:lnTo>
                <a:lnTo>
                  <a:pt x="59527" y="16306"/>
                </a:lnTo>
                <a:lnTo>
                  <a:pt x="63352" y="21107"/>
                </a:lnTo>
                <a:lnTo>
                  <a:pt x="67193" y="24947"/>
                </a:lnTo>
                <a:lnTo>
                  <a:pt x="69113" y="30708"/>
                </a:lnTo>
                <a:lnTo>
                  <a:pt x="69113" y="43190"/>
                </a:lnTo>
                <a:lnTo>
                  <a:pt x="68153" y="46070"/>
                </a:lnTo>
                <a:lnTo>
                  <a:pt x="67193" y="48950"/>
                </a:lnTo>
                <a:lnTo>
                  <a:pt x="66248" y="51831"/>
                </a:lnTo>
                <a:lnTo>
                  <a:pt x="64312" y="53751"/>
                </a:lnTo>
                <a:lnTo>
                  <a:pt x="62407" y="55671"/>
                </a:lnTo>
                <a:lnTo>
                  <a:pt x="59527" y="57591"/>
                </a:lnTo>
                <a:lnTo>
                  <a:pt x="56631" y="58552"/>
                </a:lnTo>
                <a:lnTo>
                  <a:pt x="54711" y="60472"/>
                </a:lnTo>
                <a:lnTo>
                  <a:pt x="40325" y="60472"/>
                </a:lnTo>
                <a:lnTo>
                  <a:pt x="34564" y="58552"/>
                </a:lnTo>
                <a:lnTo>
                  <a:pt x="30723" y="54711"/>
                </a:lnTo>
                <a:lnTo>
                  <a:pt x="27843" y="71033"/>
                </a:lnTo>
                <a:lnTo>
                  <a:pt x="30723" y="72953"/>
                </a:lnTo>
                <a:lnTo>
                  <a:pt x="34564" y="73913"/>
                </a:lnTo>
                <a:lnTo>
                  <a:pt x="38404" y="74874"/>
                </a:lnTo>
                <a:lnTo>
                  <a:pt x="43190" y="75834"/>
                </a:lnTo>
                <a:lnTo>
                  <a:pt x="52806" y="75834"/>
                </a:lnTo>
                <a:lnTo>
                  <a:pt x="58552" y="74874"/>
                </a:lnTo>
                <a:lnTo>
                  <a:pt x="63352" y="72953"/>
                </a:lnTo>
                <a:lnTo>
                  <a:pt x="69113" y="71033"/>
                </a:lnTo>
                <a:lnTo>
                  <a:pt x="72953" y="69113"/>
                </a:lnTo>
                <a:lnTo>
                  <a:pt x="76794" y="65272"/>
                </a:lnTo>
                <a:lnTo>
                  <a:pt x="80634" y="62392"/>
                </a:lnTo>
                <a:lnTo>
                  <a:pt x="83515" y="58552"/>
                </a:lnTo>
                <a:lnTo>
                  <a:pt x="85435" y="53751"/>
                </a:lnTo>
                <a:lnTo>
                  <a:pt x="87355" y="48950"/>
                </a:lnTo>
                <a:lnTo>
                  <a:pt x="88315" y="43190"/>
                </a:lnTo>
                <a:lnTo>
                  <a:pt x="88315" y="33588"/>
                </a:lnTo>
                <a:lnTo>
                  <a:pt x="87355" y="29748"/>
                </a:lnTo>
                <a:lnTo>
                  <a:pt x="86395" y="26868"/>
                </a:lnTo>
                <a:lnTo>
                  <a:pt x="85435" y="23027"/>
                </a:lnTo>
                <a:lnTo>
                  <a:pt x="83515" y="20147"/>
                </a:lnTo>
                <a:lnTo>
                  <a:pt x="80634" y="17266"/>
                </a:lnTo>
                <a:lnTo>
                  <a:pt x="97917" y="17266"/>
                </a:lnTo>
                <a:lnTo>
                  <a:pt x="98877" y="15361"/>
                </a:lnTo>
                <a:lnTo>
                  <a:pt x="99837" y="14386"/>
                </a:lnTo>
                <a:lnTo>
                  <a:pt x="99837" y="4800"/>
                </a:lnTo>
                <a:lnTo>
                  <a:pt x="98877" y="3840"/>
                </a:lnTo>
                <a:lnTo>
                  <a:pt x="97917" y="2865"/>
                </a:lnTo>
                <a:lnTo>
                  <a:pt x="96956" y="1920"/>
                </a:lnTo>
                <a:lnTo>
                  <a:pt x="64312" y="1920"/>
                </a:lnTo>
                <a:lnTo>
                  <a:pt x="61432" y="960"/>
                </a:lnTo>
                <a:lnTo>
                  <a:pt x="58552" y="960"/>
                </a:lnTo>
                <a:lnTo>
                  <a:pt x="55686" y="0"/>
                </a:lnTo>
                <a:lnTo>
                  <a:pt x="41285" y="0"/>
                </a:lnTo>
                <a:lnTo>
                  <a:pt x="35524" y="960"/>
                </a:lnTo>
                <a:lnTo>
                  <a:pt x="30723" y="2865"/>
                </a:lnTo>
                <a:lnTo>
                  <a:pt x="25923" y="4800"/>
                </a:lnTo>
                <a:lnTo>
                  <a:pt x="21122" y="6705"/>
                </a:lnTo>
                <a:lnTo>
                  <a:pt x="17282" y="10546"/>
                </a:lnTo>
                <a:lnTo>
                  <a:pt x="14401" y="13426"/>
                </a:lnTo>
                <a:lnTo>
                  <a:pt x="11521" y="17266"/>
                </a:lnTo>
                <a:lnTo>
                  <a:pt x="9601" y="22082"/>
                </a:lnTo>
                <a:lnTo>
                  <a:pt x="6720" y="26868"/>
                </a:lnTo>
                <a:lnTo>
                  <a:pt x="5760" y="32628"/>
                </a:lnTo>
                <a:lnTo>
                  <a:pt x="5760" y="43190"/>
                </a:lnTo>
                <a:lnTo>
                  <a:pt x="6720" y="47990"/>
                </a:lnTo>
                <a:lnTo>
                  <a:pt x="8641" y="51831"/>
                </a:lnTo>
                <a:lnTo>
                  <a:pt x="9601" y="55671"/>
                </a:lnTo>
                <a:lnTo>
                  <a:pt x="11521" y="58552"/>
                </a:lnTo>
                <a:lnTo>
                  <a:pt x="14401" y="61432"/>
                </a:lnTo>
                <a:lnTo>
                  <a:pt x="11521" y="64312"/>
                </a:lnTo>
                <a:lnTo>
                  <a:pt x="8641" y="67193"/>
                </a:lnTo>
                <a:lnTo>
                  <a:pt x="6720" y="71033"/>
                </a:lnTo>
                <a:lnTo>
                  <a:pt x="4800" y="74874"/>
                </a:lnTo>
                <a:lnTo>
                  <a:pt x="3840" y="79674"/>
                </a:lnTo>
                <a:lnTo>
                  <a:pt x="3840" y="87355"/>
                </a:lnTo>
                <a:lnTo>
                  <a:pt x="4800" y="91196"/>
                </a:lnTo>
                <a:lnTo>
                  <a:pt x="6720" y="94076"/>
                </a:lnTo>
                <a:lnTo>
                  <a:pt x="8641" y="96941"/>
                </a:lnTo>
                <a:lnTo>
                  <a:pt x="11521" y="98877"/>
                </a:lnTo>
                <a:lnTo>
                  <a:pt x="15361" y="100782"/>
                </a:lnTo>
                <a:lnTo>
                  <a:pt x="12481" y="102717"/>
                </a:lnTo>
                <a:lnTo>
                  <a:pt x="10561" y="105597"/>
                </a:lnTo>
                <a:lnTo>
                  <a:pt x="8641" y="107502"/>
                </a:lnTo>
                <a:lnTo>
                  <a:pt x="6720" y="109438"/>
                </a:lnTo>
                <a:lnTo>
                  <a:pt x="4800" y="111343"/>
                </a:lnTo>
                <a:lnTo>
                  <a:pt x="3840" y="113278"/>
                </a:lnTo>
                <a:lnTo>
                  <a:pt x="1920" y="115183"/>
                </a:lnTo>
                <a:lnTo>
                  <a:pt x="960" y="118064"/>
                </a:lnTo>
                <a:lnTo>
                  <a:pt x="960" y="119999"/>
                </a:lnTo>
                <a:lnTo>
                  <a:pt x="0" y="122864"/>
                </a:lnTo>
                <a:lnTo>
                  <a:pt x="0" y="131505"/>
                </a:lnTo>
                <a:lnTo>
                  <a:pt x="960" y="135346"/>
                </a:lnTo>
                <a:lnTo>
                  <a:pt x="1920" y="139186"/>
                </a:lnTo>
                <a:lnTo>
                  <a:pt x="3840" y="143027"/>
                </a:lnTo>
                <a:lnTo>
                  <a:pt x="6720" y="145907"/>
                </a:lnTo>
                <a:lnTo>
                  <a:pt x="10561" y="147827"/>
                </a:lnTo>
                <a:lnTo>
                  <a:pt x="14401" y="150708"/>
                </a:lnTo>
                <a:lnTo>
                  <a:pt x="19202" y="152628"/>
                </a:lnTo>
                <a:lnTo>
                  <a:pt x="24963" y="153588"/>
                </a:lnTo>
                <a:lnTo>
                  <a:pt x="21122" y="134386"/>
                </a:lnTo>
                <a:lnTo>
                  <a:pt x="19202" y="130545"/>
                </a:lnTo>
                <a:lnTo>
                  <a:pt x="19202" y="120944"/>
                </a:lnTo>
                <a:lnTo>
                  <a:pt x="20162" y="119024"/>
                </a:lnTo>
                <a:lnTo>
                  <a:pt x="20162" y="11806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/>
          <p:nvPr/>
        </p:nvSpPr>
        <p:spPr>
          <a:xfrm>
            <a:off x="3025109" y="1359087"/>
            <a:ext cx="6720" cy="25923"/>
          </a:xfrm>
          <a:custGeom>
            <a:avLst/>
            <a:gdLst/>
            <a:ahLst/>
            <a:cxnLst/>
            <a:rect l="l" t="t" r="r" b="b"/>
            <a:pathLst>
              <a:path w="6720" h="25923">
                <a:moveTo>
                  <a:pt x="2880" y="5760"/>
                </a:moveTo>
                <a:lnTo>
                  <a:pt x="960" y="0"/>
                </a:lnTo>
                <a:lnTo>
                  <a:pt x="0" y="25923"/>
                </a:lnTo>
                <a:lnTo>
                  <a:pt x="1920" y="24002"/>
                </a:lnTo>
                <a:lnTo>
                  <a:pt x="3840" y="25923"/>
                </a:lnTo>
                <a:lnTo>
                  <a:pt x="6720" y="9601"/>
                </a:lnTo>
                <a:lnTo>
                  <a:pt x="2880" y="57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" name="object 69"/>
          <p:cNvSpPr/>
          <p:nvPr/>
        </p:nvSpPr>
        <p:spPr>
          <a:xfrm>
            <a:off x="3169097" y="1287094"/>
            <a:ext cx="69128" cy="142067"/>
          </a:xfrm>
          <a:custGeom>
            <a:avLst/>
            <a:gdLst/>
            <a:ahLst/>
            <a:cxnLst/>
            <a:rect l="l" t="t" r="r" b="b"/>
            <a:pathLst>
              <a:path w="69128" h="142067">
                <a:moveTo>
                  <a:pt x="19202" y="2880"/>
                </a:moveTo>
                <a:lnTo>
                  <a:pt x="19202" y="28803"/>
                </a:lnTo>
                <a:lnTo>
                  <a:pt x="2880" y="28803"/>
                </a:lnTo>
                <a:lnTo>
                  <a:pt x="1920" y="29748"/>
                </a:lnTo>
                <a:lnTo>
                  <a:pt x="1920" y="30723"/>
                </a:lnTo>
                <a:lnTo>
                  <a:pt x="960" y="31683"/>
                </a:lnTo>
                <a:lnTo>
                  <a:pt x="960" y="32628"/>
                </a:lnTo>
                <a:lnTo>
                  <a:pt x="0" y="34564"/>
                </a:lnTo>
                <a:lnTo>
                  <a:pt x="0" y="39349"/>
                </a:lnTo>
                <a:lnTo>
                  <a:pt x="960" y="42245"/>
                </a:lnTo>
                <a:lnTo>
                  <a:pt x="1920" y="43190"/>
                </a:lnTo>
                <a:lnTo>
                  <a:pt x="1920" y="44150"/>
                </a:lnTo>
                <a:lnTo>
                  <a:pt x="2880" y="45125"/>
                </a:lnTo>
                <a:lnTo>
                  <a:pt x="19202" y="45125"/>
                </a:lnTo>
                <a:lnTo>
                  <a:pt x="19202" y="112318"/>
                </a:lnTo>
                <a:lnTo>
                  <a:pt x="20162" y="118079"/>
                </a:lnTo>
                <a:lnTo>
                  <a:pt x="21122" y="122880"/>
                </a:lnTo>
                <a:lnTo>
                  <a:pt x="22082" y="126720"/>
                </a:lnTo>
                <a:lnTo>
                  <a:pt x="24002" y="130545"/>
                </a:lnTo>
                <a:lnTo>
                  <a:pt x="25923" y="133441"/>
                </a:lnTo>
                <a:lnTo>
                  <a:pt x="28803" y="136321"/>
                </a:lnTo>
                <a:lnTo>
                  <a:pt x="31683" y="139186"/>
                </a:lnTo>
                <a:lnTo>
                  <a:pt x="35524" y="140162"/>
                </a:lnTo>
                <a:lnTo>
                  <a:pt x="40325" y="141107"/>
                </a:lnTo>
                <a:lnTo>
                  <a:pt x="45125" y="142067"/>
                </a:lnTo>
                <a:lnTo>
                  <a:pt x="57607" y="142067"/>
                </a:lnTo>
                <a:lnTo>
                  <a:pt x="58567" y="141107"/>
                </a:lnTo>
                <a:lnTo>
                  <a:pt x="60487" y="141107"/>
                </a:lnTo>
                <a:lnTo>
                  <a:pt x="62407" y="140162"/>
                </a:lnTo>
                <a:lnTo>
                  <a:pt x="65288" y="140162"/>
                </a:lnTo>
                <a:lnTo>
                  <a:pt x="66248" y="139186"/>
                </a:lnTo>
                <a:lnTo>
                  <a:pt x="67193" y="138226"/>
                </a:lnTo>
                <a:lnTo>
                  <a:pt x="68168" y="138226"/>
                </a:lnTo>
                <a:lnTo>
                  <a:pt x="68168" y="137266"/>
                </a:lnTo>
                <a:lnTo>
                  <a:pt x="69128" y="136321"/>
                </a:lnTo>
                <a:lnTo>
                  <a:pt x="69128" y="123825"/>
                </a:lnTo>
                <a:lnTo>
                  <a:pt x="68168" y="122880"/>
                </a:lnTo>
                <a:lnTo>
                  <a:pt x="64328" y="122880"/>
                </a:lnTo>
                <a:lnTo>
                  <a:pt x="64328" y="123825"/>
                </a:lnTo>
                <a:lnTo>
                  <a:pt x="62407" y="123825"/>
                </a:lnTo>
                <a:lnTo>
                  <a:pt x="60487" y="124800"/>
                </a:lnTo>
                <a:lnTo>
                  <a:pt x="58567" y="124800"/>
                </a:lnTo>
                <a:lnTo>
                  <a:pt x="56647" y="125760"/>
                </a:lnTo>
                <a:lnTo>
                  <a:pt x="48006" y="125760"/>
                </a:lnTo>
                <a:lnTo>
                  <a:pt x="44165" y="123825"/>
                </a:lnTo>
                <a:lnTo>
                  <a:pt x="41285" y="119999"/>
                </a:lnTo>
                <a:lnTo>
                  <a:pt x="39364" y="116159"/>
                </a:lnTo>
                <a:lnTo>
                  <a:pt x="38404" y="111358"/>
                </a:lnTo>
                <a:lnTo>
                  <a:pt x="38404" y="45125"/>
                </a:lnTo>
                <a:lnTo>
                  <a:pt x="67193" y="45125"/>
                </a:lnTo>
                <a:lnTo>
                  <a:pt x="68168" y="44150"/>
                </a:lnTo>
                <a:lnTo>
                  <a:pt x="68168" y="43190"/>
                </a:lnTo>
                <a:lnTo>
                  <a:pt x="69128" y="41269"/>
                </a:lnTo>
                <a:lnTo>
                  <a:pt x="69128" y="31683"/>
                </a:lnTo>
                <a:lnTo>
                  <a:pt x="68168" y="30723"/>
                </a:lnTo>
                <a:lnTo>
                  <a:pt x="68168" y="29748"/>
                </a:lnTo>
                <a:lnTo>
                  <a:pt x="67193" y="28803"/>
                </a:lnTo>
                <a:lnTo>
                  <a:pt x="38404" y="28803"/>
                </a:lnTo>
                <a:lnTo>
                  <a:pt x="38404" y="1920"/>
                </a:lnTo>
                <a:lnTo>
                  <a:pt x="37444" y="1920"/>
                </a:lnTo>
                <a:lnTo>
                  <a:pt x="37444" y="960"/>
                </a:lnTo>
                <a:lnTo>
                  <a:pt x="35524" y="960"/>
                </a:lnTo>
                <a:lnTo>
                  <a:pt x="34564" y="0"/>
                </a:lnTo>
                <a:lnTo>
                  <a:pt x="23042" y="0"/>
                </a:lnTo>
                <a:lnTo>
                  <a:pt x="22082" y="960"/>
                </a:lnTo>
                <a:lnTo>
                  <a:pt x="20162" y="960"/>
                </a:lnTo>
                <a:lnTo>
                  <a:pt x="20162" y="1920"/>
                </a:lnTo>
                <a:lnTo>
                  <a:pt x="19202" y="1920"/>
                </a:lnTo>
                <a:lnTo>
                  <a:pt x="19202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/>
          <p:nvPr/>
        </p:nvSpPr>
        <p:spPr>
          <a:xfrm>
            <a:off x="3264133" y="1264051"/>
            <a:ext cx="91196" cy="164150"/>
          </a:xfrm>
          <a:custGeom>
            <a:avLst/>
            <a:gdLst/>
            <a:ahLst/>
            <a:cxnLst/>
            <a:rect l="l" t="t" r="r" b="b"/>
            <a:pathLst>
              <a:path w="91196" h="164150">
                <a:moveTo>
                  <a:pt x="0" y="160309"/>
                </a:moveTo>
                <a:lnTo>
                  <a:pt x="0" y="161269"/>
                </a:lnTo>
                <a:lnTo>
                  <a:pt x="960" y="162229"/>
                </a:lnTo>
                <a:lnTo>
                  <a:pt x="1920" y="163205"/>
                </a:lnTo>
                <a:lnTo>
                  <a:pt x="3840" y="163205"/>
                </a:lnTo>
                <a:lnTo>
                  <a:pt x="4800" y="164150"/>
                </a:lnTo>
                <a:lnTo>
                  <a:pt x="14401" y="164150"/>
                </a:lnTo>
                <a:lnTo>
                  <a:pt x="16322" y="163205"/>
                </a:lnTo>
                <a:lnTo>
                  <a:pt x="18242" y="163205"/>
                </a:lnTo>
                <a:lnTo>
                  <a:pt x="19202" y="162229"/>
                </a:lnTo>
                <a:lnTo>
                  <a:pt x="19202" y="86395"/>
                </a:lnTo>
                <a:lnTo>
                  <a:pt x="24963" y="79674"/>
                </a:lnTo>
                <a:lnTo>
                  <a:pt x="29763" y="74874"/>
                </a:lnTo>
                <a:lnTo>
                  <a:pt x="34564" y="71033"/>
                </a:lnTo>
                <a:lnTo>
                  <a:pt x="40325" y="68168"/>
                </a:lnTo>
                <a:lnTo>
                  <a:pt x="45125" y="66233"/>
                </a:lnTo>
                <a:lnTo>
                  <a:pt x="52806" y="66233"/>
                </a:lnTo>
                <a:lnTo>
                  <a:pt x="56647" y="67193"/>
                </a:lnTo>
                <a:lnTo>
                  <a:pt x="62407" y="70073"/>
                </a:lnTo>
                <a:lnTo>
                  <a:pt x="66248" y="74874"/>
                </a:lnTo>
                <a:lnTo>
                  <a:pt x="68168" y="76794"/>
                </a:lnTo>
                <a:lnTo>
                  <a:pt x="70073" y="80634"/>
                </a:lnTo>
                <a:lnTo>
                  <a:pt x="70073" y="84475"/>
                </a:lnTo>
                <a:lnTo>
                  <a:pt x="71048" y="87355"/>
                </a:lnTo>
                <a:lnTo>
                  <a:pt x="72009" y="92156"/>
                </a:lnTo>
                <a:lnTo>
                  <a:pt x="72009" y="162229"/>
                </a:lnTo>
                <a:lnTo>
                  <a:pt x="72969" y="162229"/>
                </a:lnTo>
                <a:lnTo>
                  <a:pt x="72969" y="163205"/>
                </a:lnTo>
                <a:lnTo>
                  <a:pt x="75849" y="163205"/>
                </a:lnTo>
                <a:lnTo>
                  <a:pt x="76794" y="164150"/>
                </a:lnTo>
                <a:lnTo>
                  <a:pt x="86410" y="164150"/>
                </a:lnTo>
                <a:lnTo>
                  <a:pt x="87355" y="163205"/>
                </a:lnTo>
                <a:lnTo>
                  <a:pt x="90251" y="163205"/>
                </a:lnTo>
                <a:lnTo>
                  <a:pt x="90251" y="162229"/>
                </a:lnTo>
                <a:lnTo>
                  <a:pt x="91196" y="162229"/>
                </a:lnTo>
                <a:lnTo>
                  <a:pt x="91196" y="88315"/>
                </a:lnTo>
                <a:lnTo>
                  <a:pt x="90251" y="81594"/>
                </a:lnTo>
                <a:lnTo>
                  <a:pt x="89275" y="76794"/>
                </a:lnTo>
                <a:lnTo>
                  <a:pt x="88315" y="71033"/>
                </a:lnTo>
                <a:lnTo>
                  <a:pt x="86410" y="66233"/>
                </a:lnTo>
                <a:lnTo>
                  <a:pt x="82570" y="62392"/>
                </a:lnTo>
                <a:lnTo>
                  <a:pt x="79689" y="58567"/>
                </a:lnTo>
                <a:lnTo>
                  <a:pt x="75849" y="55671"/>
                </a:lnTo>
                <a:lnTo>
                  <a:pt x="71048" y="52791"/>
                </a:lnTo>
                <a:lnTo>
                  <a:pt x="66248" y="50886"/>
                </a:lnTo>
                <a:lnTo>
                  <a:pt x="60487" y="49926"/>
                </a:lnTo>
                <a:lnTo>
                  <a:pt x="48006" y="49926"/>
                </a:lnTo>
                <a:lnTo>
                  <a:pt x="42245" y="50886"/>
                </a:lnTo>
                <a:lnTo>
                  <a:pt x="36484" y="53766"/>
                </a:lnTo>
                <a:lnTo>
                  <a:pt x="30723" y="56631"/>
                </a:lnTo>
                <a:lnTo>
                  <a:pt x="24963" y="61447"/>
                </a:lnTo>
                <a:lnTo>
                  <a:pt x="19202" y="67193"/>
                </a:lnTo>
                <a:lnTo>
                  <a:pt x="19202" y="1920"/>
                </a:lnTo>
                <a:lnTo>
                  <a:pt x="18242" y="960"/>
                </a:lnTo>
                <a:lnTo>
                  <a:pt x="17282" y="960"/>
                </a:lnTo>
                <a:lnTo>
                  <a:pt x="16322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6030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" name="object 71"/>
          <p:cNvSpPr/>
          <p:nvPr/>
        </p:nvSpPr>
        <p:spPr>
          <a:xfrm>
            <a:off x="3390854" y="1314937"/>
            <a:ext cx="19202" cy="113263"/>
          </a:xfrm>
          <a:custGeom>
            <a:avLst/>
            <a:gdLst/>
            <a:ahLst/>
            <a:cxnLst/>
            <a:rect l="l" t="t" r="r" b="b"/>
            <a:pathLst>
              <a:path w="19202" h="113263">
                <a:moveTo>
                  <a:pt x="19202" y="2880"/>
                </a:moveTo>
                <a:lnTo>
                  <a:pt x="18242" y="1904"/>
                </a:lnTo>
                <a:lnTo>
                  <a:pt x="17282" y="960"/>
                </a:lnTo>
                <a:lnTo>
                  <a:pt x="14401" y="960"/>
                </a:lnTo>
                <a:lnTo>
                  <a:pt x="13441" y="0"/>
                </a:lnTo>
                <a:lnTo>
                  <a:pt x="5760" y="0"/>
                </a:lnTo>
                <a:lnTo>
                  <a:pt x="4800" y="960"/>
                </a:lnTo>
                <a:lnTo>
                  <a:pt x="1920" y="960"/>
                </a:lnTo>
                <a:lnTo>
                  <a:pt x="960" y="1904"/>
                </a:lnTo>
                <a:lnTo>
                  <a:pt x="0" y="2880"/>
                </a:lnTo>
                <a:lnTo>
                  <a:pt x="0" y="111343"/>
                </a:lnTo>
                <a:lnTo>
                  <a:pt x="960" y="111343"/>
                </a:lnTo>
                <a:lnTo>
                  <a:pt x="960" y="112318"/>
                </a:lnTo>
                <a:lnTo>
                  <a:pt x="3840" y="112318"/>
                </a:lnTo>
                <a:lnTo>
                  <a:pt x="4800" y="113263"/>
                </a:lnTo>
                <a:lnTo>
                  <a:pt x="14401" y="113263"/>
                </a:lnTo>
                <a:lnTo>
                  <a:pt x="15361" y="112318"/>
                </a:lnTo>
                <a:lnTo>
                  <a:pt x="18242" y="112318"/>
                </a:lnTo>
                <a:lnTo>
                  <a:pt x="18242" y="111343"/>
                </a:lnTo>
                <a:lnTo>
                  <a:pt x="19202" y="111343"/>
                </a:lnTo>
                <a:lnTo>
                  <a:pt x="19202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/>
          <p:nvPr/>
        </p:nvSpPr>
        <p:spPr>
          <a:xfrm>
            <a:off x="3388934" y="1271732"/>
            <a:ext cx="24003" cy="23042"/>
          </a:xfrm>
          <a:custGeom>
            <a:avLst/>
            <a:gdLst/>
            <a:ahLst/>
            <a:cxnLst/>
            <a:rect l="l" t="t" r="r" b="b"/>
            <a:pathLst>
              <a:path w="24003" h="23042">
                <a:moveTo>
                  <a:pt x="24003" y="11521"/>
                </a:moveTo>
                <a:lnTo>
                  <a:pt x="24003" y="6720"/>
                </a:lnTo>
                <a:lnTo>
                  <a:pt x="23042" y="3840"/>
                </a:lnTo>
                <a:lnTo>
                  <a:pt x="21122" y="2880"/>
                </a:lnTo>
                <a:lnTo>
                  <a:pt x="19202" y="960"/>
                </a:lnTo>
                <a:lnTo>
                  <a:pt x="16322" y="0"/>
                </a:lnTo>
                <a:lnTo>
                  <a:pt x="6720" y="0"/>
                </a:lnTo>
                <a:lnTo>
                  <a:pt x="3840" y="960"/>
                </a:lnTo>
                <a:lnTo>
                  <a:pt x="1920" y="2880"/>
                </a:lnTo>
                <a:lnTo>
                  <a:pt x="0" y="3840"/>
                </a:lnTo>
                <a:lnTo>
                  <a:pt x="0" y="19202"/>
                </a:lnTo>
                <a:lnTo>
                  <a:pt x="1920" y="21122"/>
                </a:lnTo>
                <a:lnTo>
                  <a:pt x="3840" y="22082"/>
                </a:lnTo>
                <a:lnTo>
                  <a:pt x="6720" y="23042"/>
                </a:lnTo>
                <a:lnTo>
                  <a:pt x="16322" y="23042"/>
                </a:lnTo>
                <a:lnTo>
                  <a:pt x="19202" y="22082"/>
                </a:lnTo>
                <a:lnTo>
                  <a:pt x="21122" y="21122"/>
                </a:lnTo>
                <a:lnTo>
                  <a:pt x="23042" y="19202"/>
                </a:lnTo>
                <a:lnTo>
                  <a:pt x="24003" y="16322"/>
                </a:lnTo>
                <a:lnTo>
                  <a:pt x="24003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/>
          <p:nvPr/>
        </p:nvSpPr>
        <p:spPr>
          <a:xfrm>
            <a:off x="3446526" y="1313977"/>
            <a:ext cx="90236" cy="114223"/>
          </a:xfrm>
          <a:custGeom>
            <a:avLst/>
            <a:gdLst/>
            <a:ahLst/>
            <a:cxnLst/>
            <a:rect l="l" t="t" r="r" b="b"/>
            <a:pathLst>
              <a:path w="90236" h="114223">
                <a:moveTo>
                  <a:pt x="17282" y="19202"/>
                </a:moveTo>
                <a:lnTo>
                  <a:pt x="17282" y="3840"/>
                </a:lnTo>
                <a:lnTo>
                  <a:pt x="16322" y="3840"/>
                </a:lnTo>
                <a:lnTo>
                  <a:pt x="16322" y="2865"/>
                </a:lnTo>
                <a:lnTo>
                  <a:pt x="15361" y="1920"/>
                </a:lnTo>
                <a:lnTo>
                  <a:pt x="12496" y="1920"/>
                </a:lnTo>
                <a:lnTo>
                  <a:pt x="11521" y="960"/>
                </a:lnTo>
                <a:lnTo>
                  <a:pt x="4800" y="960"/>
                </a:lnTo>
                <a:lnTo>
                  <a:pt x="3840" y="1920"/>
                </a:lnTo>
                <a:lnTo>
                  <a:pt x="960" y="1920"/>
                </a:lnTo>
                <a:lnTo>
                  <a:pt x="960" y="2865"/>
                </a:lnTo>
                <a:lnTo>
                  <a:pt x="0" y="2865"/>
                </a:lnTo>
                <a:lnTo>
                  <a:pt x="0" y="112303"/>
                </a:lnTo>
                <a:lnTo>
                  <a:pt x="960" y="113278"/>
                </a:lnTo>
                <a:lnTo>
                  <a:pt x="2880" y="113278"/>
                </a:lnTo>
                <a:lnTo>
                  <a:pt x="4800" y="114223"/>
                </a:lnTo>
                <a:lnTo>
                  <a:pt x="14401" y="114223"/>
                </a:lnTo>
                <a:lnTo>
                  <a:pt x="15361" y="113278"/>
                </a:lnTo>
                <a:lnTo>
                  <a:pt x="17282" y="113278"/>
                </a:lnTo>
                <a:lnTo>
                  <a:pt x="18242" y="112303"/>
                </a:lnTo>
                <a:lnTo>
                  <a:pt x="19202" y="111343"/>
                </a:lnTo>
                <a:lnTo>
                  <a:pt x="19202" y="36469"/>
                </a:lnTo>
                <a:lnTo>
                  <a:pt x="24002" y="29748"/>
                </a:lnTo>
                <a:lnTo>
                  <a:pt x="29763" y="24947"/>
                </a:lnTo>
                <a:lnTo>
                  <a:pt x="34564" y="21107"/>
                </a:lnTo>
                <a:lnTo>
                  <a:pt x="39364" y="18242"/>
                </a:lnTo>
                <a:lnTo>
                  <a:pt x="44165" y="16306"/>
                </a:lnTo>
                <a:lnTo>
                  <a:pt x="52806" y="16306"/>
                </a:lnTo>
                <a:lnTo>
                  <a:pt x="55686" y="17266"/>
                </a:lnTo>
                <a:lnTo>
                  <a:pt x="58567" y="18242"/>
                </a:lnTo>
                <a:lnTo>
                  <a:pt x="61447" y="20147"/>
                </a:lnTo>
                <a:lnTo>
                  <a:pt x="64328" y="22082"/>
                </a:lnTo>
                <a:lnTo>
                  <a:pt x="65288" y="24947"/>
                </a:lnTo>
                <a:lnTo>
                  <a:pt x="67208" y="26868"/>
                </a:lnTo>
                <a:lnTo>
                  <a:pt x="69128" y="30708"/>
                </a:lnTo>
                <a:lnTo>
                  <a:pt x="70088" y="34549"/>
                </a:lnTo>
                <a:lnTo>
                  <a:pt x="71048" y="37429"/>
                </a:lnTo>
                <a:lnTo>
                  <a:pt x="71048" y="111343"/>
                </a:lnTo>
                <a:lnTo>
                  <a:pt x="72009" y="112303"/>
                </a:lnTo>
                <a:lnTo>
                  <a:pt x="72969" y="113278"/>
                </a:lnTo>
                <a:lnTo>
                  <a:pt x="74889" y="113278"/>
                </a:lnTo>
                <a:lnTo>
                  <a:pt x="75849" y="114223"/>
                </a:lnTo>
                <a:lnTo>
                  <a:pt x="85450" y="114223"/>
                </a:lnTo>
                <a:lnTo>
                  <a:pt x="87355" y="113278"/>
                </a:lnTo>
                <a:lnTo>
                  <a:pt x="89291" y="113278"/>
                </a:lnTo>
                <a:lnTo>
                  <a:pt x="90236" y="112303"/>
                </a:lnTo>
                <a:lnTo>
                  <a:pt x="90236" y="31668"/>
                </a:lnTo>
                <a:lnTo>
                  <a:pt x="88331" y="26868"/>
                </a:lnTo>
                <a:lnTo>
                  <a:pt x="87355" y="21107"/>
                </a:lnTo>
                <a:lnTo>
                  <a:pt x="85450" y="16306"/>
                </a:lnTo>
                <a:lnTo>
                  <a:pt x="82570" y="12466"/>
                </a:lnTo>
                <a:lnTo>
                  <a:pt x="79689" y="8641"/>
                </a:lnTo>
                <a:lnTo>
                  <a:pt x="74889" y="5745"/>
                </a:lnTo>
                <a:lnTo>
                  <a:pt x="70088" y="2865"/>
                </a:lnTo>
                <a:lnTo>
                  <a:pt x="65288" y="960"/>
                </a:lnTo>
                <a:lnTo>
                  <a:pt x="59527" y="0"/>
                </a:lnTo>
                <a:lnTo>
                  <a:pt x="47045" y="0"/>
                </a:lnTo>
                <a:lnTo>
                  <a:pt x="40325" y="960"/>
                </a:lnTo>
                <a:lnTo>
                  <a:pt x="34564" y="4800"/>
                </a:lnTo>
                <a:lnTo>
                  <a:pt x="28803" y="7680"/>
                </a:lnTo>
                <a:lnTo>
                  <a:pt x="23042" y="12466"/>
                </a:lnTo>
                <a:lnTo>
                  <a:pt x="17282" y="192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/>
          <p:nvPr/>
        </p:nvSpPr>
        <p:spPr>
          <a:xfrm>
            <a:off x="3572286" y="1264051"/>
            <a:ext cx="87355" cy="164150"/>
          </a:xfrm>
          <a:custGeom>
            <a:avLst/>
            <a:gdLst/>
            <a:ahLst/>
            <a:cxnLst/>
            <a:rect l="l" t="t" r="r" b="b"/>
            <a:pathLst>
              <a:path w="87355" h="164150">
                <a:moveTo>
                  <a:pt x="0" y="160309"/>
                </a:moveTo>
                <a:lnTo>
                  <a:pt x="0" y="161269"/>
                </a:lnTo>
                <a:lnTo>
                  <a:pt x="960" y="162229"/>
                </a:lnTo>
                <a:lnTo>
                  <a:pt x="1920" y="163205"/>
                </a:lnTo>
                <a:lnTo>
                  <a:pt x="3840" y="163205"/>
                </a:lnTo>
                <a:lnTo>
                  <a:pt x="4800" y="164150"/>
                </a:lnTo>
                <a:lnTo>
                  <a:pt x="14401" y="164150"/>
                </a:lnTo>
                <a:lnTo>
                  <a:pt x="16322" y="163205"/>
                </a:lnTo>
                <a:lnTo>
                  <a:pt x="18242" y="163205"/>
                </a:lnTo>
                <a:lnTo>
                  <a:pt x="19202" y="162229"/>
                </a:lnTo>
                <a:lnTo>
                  <a:pt x="19202" y="101757"/>
                </a:lnTo>
                <a:lnTo>
                  <a:pt x="64328" y="160309"/>
                </a:lnTo>
                <a:lnTo>
                  <a:pt x="64328" y="161269"/>
                </a:lnTo>
                <a:lnTo>
                  <a:pt x="65288" y="161269"/>
                </a:lnTo>
                <a:lnTo>
                  <a:pt x="66233" y="162229"/>
                </a:lnTo>
                <a:lnTo>
                  <a:pt x="67193" y="163205"/>
                </a:lnTo>
                <a:lnTo>
                  <a:pt x="69128" y="163205"/>
                </a:lnTo>
                <a:lnTo>
                  <a:pt x="70073" y="164150"/>
                </a:lnTo>
                <a:lnTo>
                  <a:pt x="81594" y="164150"/>
                </a:lnTo>
                <a:lnTo>
                  <a:pt x="83515" y="163205"/>
                </a:lnTo>
                <a:lnTo>
                  <a:pt x="85435" y="163205"/>
                </a:lnTo>
                <a:lnTo>
                  <a:pt x="86395" y="162229"/>
                </a:lnTo>
                <a:lnTo>
                  <a:pt x="87355" y="161269"/>
                </a:lnTo>
                <a:lnTo>
                  <a:pt x="87355" y="159364"/>
                </a:lnTo>
                <a:lnTo>
                  <a:pt x="86395" y="158389"/>
                </a:lnTo>
                <a:lnTo>
                  <a:pt x="86395" y="157429"/>
                </a:lnTo>
                <a:lnTo>
                  <a:pt x="85435" y="156484"/>
                </a:lnTo>
                <a:lnTo>
                  <a:pt x="84475" y="154548"/>
                </a:lnTo>
                <a:lnTo>
                  <a:pt x="41285" y="98877"/>
                </a:lnTo>
                <a:lnTo>
                  <a:pt x="79674" y="60472"/>
                </a:lnTo>
                <a:lnTo>
                  <a:pt x="80634" y="59512"/>
                </a:lnTo>
                <a:lnTo>
                  <a:pt x="81594" y="58567"/>
                </a:lnTo>
                <a:lnTo>
                  <a:pt x="81594" y="57607"/>
                </a:lnTo>
                <a:lnTo>
                  <a:pt x="82555" y="56631"/>
                </a:lnTo>
                <a:lnTo>
                  <a:pt x="82555" y="52791"/>
                </a:lnTo>
                <a:lnTo>
                  <a:pt x="81594" y="52791"/>
                </a:lnTo>
                <a:lnTo>
                  <a:pt x="81594" y="51846"/>
                </a:lnTo>
                <a:lnTo>
                  <a:pt x="77754" y="51846"/>
                </a:lnTo>
                <a:lnTo>
                  <a:pt x="75849" y="50886"/>
                </a:lnTo>
                <a:lnTo>
                  <a:pt x="69128" y="50886"/>
                </a:lnTo>
                <a:lnTo>
                  <a:pt x="67193" y="51846"/>
                </a:lnTo>
                <a:lnTo>
                  <a:pt x="64328" y="51846"/>
                </a:lnTo>
                <a:lnTo>
                  <a:pt x="63352" y="52791"/>
                </a:lnTo>
                <a:lnTo>
                  <a:pt x="62392" y="52791"/>
                </a:lnTo>
                <a:lnTo>
                  <a:pt x="61447" y="53766"/>
                </a:lnTo>
                <a:lnTo>
                  <a:pt x="60487" y="53766"/>
                </a:lnTo>
                <a:lnTo>
                  <a:pt x="60487" y="54726"/>
                </a:lnTo>
                <a:lnTo>
                  <a:pt x="59512" y="55671"/>
                </a:lnTo>
                <a:lnTo>
                  <a:pt x="19202" y="98877"/>
                </a:lnTo>
                <a:lnTo>
                  <a:pt x="19202" y="1920"/>
                </a:lnTo>
                <a:lnTo>
                  <a:pt x="18242" y="960"/>
                </a:lnTo>
                <a:lnTo>
                  <a:pt x="17282" y="960"/>
                </a:lnTo>
                <a:lnTo>
                  <a:pt x="16322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6030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/>
          <p:nvPr/>
        </p:nvSpPr>
        <p:spPr>
          <a:xfrm>
            <a:off x="3681724" y="1314937"/>
            <a:ext cx="20162" cy="113263"/>
          </a:xfrm>
          <a:custGeom>
            <a:avLst/>
            <a:gdLst/>
            <a:ahLst/>
            <a:cxnLst/>
            <a:rect l="l" t="t" r="r" b="b"/>
            <a:pathLst>
              <a:path w="20162" h="113263">
                <a:moveTo>
                  <a:pt x="960" y="110383"/>
                </a:moveTo>
                <a:lnTo>
                  <a:pt x="960" y="111343"/>
                </a:lnTo>
                <a:lnTo>
                  <a:pt x="1920" y="112318"/>
                </a:lnTo>
                <a:lnTo>
                  <a:pt x="3840" y="112318"/>
                </a:lnTo>
                <a:lnTo>
                  <a:pt x="5760" y="113263"/>
                </a:lnTo>
                <a:lnTo>
                  <a:pt x="15361" y="113263"/>
                </a:lnTo>
                <a:lnTo>
                  <a:pt x="16322" y="112318"/>
                </a:lnTo>
                <a:lnTo>
                  <a:pt x="18242" y="112318"/>
                </a:lnTo>
                <a:lnTo>
                  <a:pt x="19202" y="111343"/>
                </a:lnTo>
                <a:lnTo>
                  <a:pt x="20162" y="110383"/>
                </a:lnTo>
                <a:lnTo>
                  <a:pt x="20162" y="3840"/>
                </a:lnTo>
                <a:lnTo>
                  <a:pt x="19202" y="2880"/>
                </a:lnTo>
                <a:lnTo>
                  <a:pt x="19202" y="1904"/>
                </a:lnTo>
                <a:lnTo>
                  <a:pt x="18242" y="1904"/>
                </a:lnTo>
                <a:lnTo>
                  <a:pt x="18242" y="960"/>
                </a:lnTo>
                <a:lnTo>
                  <a:pt x="15361" y="960"/>
                </a:lnTo>
                <a:lnTo>
                  <a:pt x="13441" y="0"/>
                </a:lnTo>
                <a:lnTo>
                  <a:pt x="6720" y="0"/>
                </a:lnTo>
                <a:lnTo>
                  <a:pt x="5760" y="960"/>
                </a:lnTo>
                <a:lnTo>
                  <a:pt x="1920" y="960"/>
                </a:lnTo>
                <a:lnTo>
                  <a:pt x="1920" y="1904"/>
                </a:lnTo>
                <a:lnTo>
                  <a:pt x="960" y="1904"/>
                </a:lnTo>
                <a:lnTo>
                  <a:pt x="960" y="2880"/>
                </a:lnTo>
                <a:lnTo>
                  <a:pt x="0" y="3840"/>
                </a:lnTo>
                <a:lnTo>
                  <a:pt x="0" y="110383"/>
                </a:lnTo>
                <a:lnTo>
                  <a:pt x="960" y="1103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/>
          <p:nvPr/>
        </p:nvSpPr>
        <p:spPr>
          <a:xfrm>
            <a:off x="3679804" y="1271732"/>
            <a:ext cx="24002" cy="23042"/>
          </a:xfrm>
          <a:custGeom>
            <a:avLst/>
            <a:gdLst/>
            <a:ahLst/>
            <a:cxnLst/>
            <a:rect l="l" t="t" r="r" b="b"/>
            <a:pathLst>
              <a:path w="24002" h="23042">
                <a:moveTo>
                  <a:pt x="24002" y="11521"/>
                </a:moveTo>
                <a:lnTo>
                  <a:pt x="24002" y="6720"/>
                </a:lnTo>
                <a:lnTo>
                  <a:pt x="23042" y="3840"/>
                </a:lnTo>
                <a:lnTo>
                  <a:pt x="21122" y="2880"/>
                </a:lnTo>
                <a:lnTo>
                  <a:pt x="20162" y="960"/>
                </a:lnTo>
                <a:lnTo>
                  <a:pt x="16322" y="0"/>
                </a:lnTo>
                <a:lnTo>
                  <a:pt x="7680" y="0"/>
                </a:lnTo>
                <a:lnTo>
                  <a:pt x="3840" y="960"/>
                </a:lnTo>
                <a:lnTo>
                  <a:pt x="2880" y="2880"/>
                </a:lnTo>
                <a:lnTo>
                  <a:pt x="960" y="384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lnTo>
                  <a:pt x="2880" y="21122"/>
                </a:lnTo>
                <a:lnTo>
                  <a:pt x="3840" y="22082"/>
                </a:lnTo>
                <a:lnTo>
                  <a:pt x="7680" y="23042"/>
                </a:lnTo>
                <a:lnTo>
                  <a:pt x="16322" y="23042"/>
                </a:lnTo>
                <a:lnTo>
                  <a:pt x="20162" y="22082"/>
                </a:lnTo>
                <a:lnTo>
                  <a:pt x="21122" y="21122"/>
                </a:lnTo>
                <a:lnTo>
                  <a:pt x="23042" y="19202"/>
                </a:lnTo>
                <a:lnTo>
                  <a:pt x="24002" y="16322"/>
                </a:lnTo>
                <a:lnTo>
                  <a:pt x="24002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/>
          <p:nvPr/>
        </p:nvSpPr>
        <p:spPr>
          <a:xfrm>
            <a:off x="3737396" y="1313977"/>
            <a:ext cx="91211" cy="114223"/>
          </a:xfrm>
          <a:custGeom>
            <a:avLst/>
            <a:gdLst/>
            <a:ahLst/>
            <a:cxnLst/>
            <a:rect l="l" t="t" r="r" b="b"/>
            <a:pathLst>
              <a:path w="91211" h="114223">
                <a:moveTo>
                  <a:pt x="18242" y="113278"/>
                </a:moveTo>
                <a:lnTo>
                  <a:pt x="18242" y="112303"/>
                </a:lnTo>
                <a:lnTo>
                  <a:pt x="19202" y="112303"/>
                </a:lnTo>
                <a:lnTo>
                  <a:pt x="19202" y="36469"/>
                </a:lnTo>
                <a:lnTo>
                  <a:pt x="24963" y="29748"/>
                </a:lnTo>
                <a:lnTo>
                  <a:pt x="29763" y="24947"/>
                </a:lnTo>
                <a:lnTo>
                  <a:pt x="34564" y="21107"/>
                </a:lnTo>
                <a:lnTo>
                  <a:pt x="39364" y="18242"/>
                </a:lnTo>
                <a:lnTo>
                  <a:pt x="44165" y="16306"/>
                </a:lnTo>
                <a:lnTo>
                  <a:pt x="52806" y="16306"/>
                </a:lnTo>
                <a:lnTo>
                  <a:pt x="56647" y="17266"/>
                </a:lnTo>
                <a:lnTo>
                  <a:pt x="59527" y="18242"/>
                </a:lnTo>
                <a:lnTo>
                  <a:pt x="62407" y="20147"/>
                </a:lnTo>
                <a:lnTo>
                  <a:pt x="64328" y="22082"/>
                </a:lnTo>
                <a:lnTo>
                  <a:pt x="66248" y="24947"/>
                </a:lnTo>
                <a:lnTo>
                  <a:pt x="68168" y="26868"/>
                </a:lnTo>
                <a:lnTo>
                  <a:pt x="69128" y="30708"/>
                </a:lnTo>
                <a:lnTo>
                  <a:pt x="70088" y="34549"/>
                </a:lnTo>
                <a:lnTo>
                  <a:pt x="71048" y="37429"/>
                </a:lnTo>
                <a:lnTo>
                  <a:pt x="72008" y="42230"/>
                </a:lnTo>
                <a:lnTo>
                  <a:pt x="72008" y="112303"/>
                </a:lnTo>
                <a:lnTo>
                  <a:pt x="72969" y="112303"/>
                </a:lnTo>
                <a:lnTo>
                  <a:pt x="72969" y="113278"/>
                </a:lnTo>
                <a:lnTo>
                  <a:pt x="75849" y="113278"/>
                </a:lnTo>
                <a:lnTo>
                  <a:pt x="76809" y="114223"/>
                </a:lnTo>
                <a:lnTo>
                  <a:pt x="86395" y="114223"/>
                </a:lnTo>
                <a:lnTo>
                  <a:pt x="87370" y="113278"/>
                </a:lnTo>
                <a:lnTo>
                  <a:pt x="90236" y="113278"/>
                </a:lnTo>
                <a:lnTo>
                  <a:pt x="90236" y="112303"/>
                </a:lnTo>
                <a:lnTo>
                  <a:pt x="91211" y="111343"/>
                </a:lnTo>
                <a:lnTo>
                  <a:pt x="91211" y="38389"/>
                </a:lnTo>
                <a:lnTo>
                  <a:pt x="90236" y="31668"/>
                </a:lnTo>
                <a:lnTo>
                  <a:pt x="89291" y="26868"/>
                </a:lnTo>
                <a:lnTo>
                  <a:pt x="87370" y="21107"/>
                </a:lnTo>
                <a:lnTo>
                  <a:pt x="85450" y="16306"/>
                </a:lnTo>
                <a:lnTo>
                  <a:pt x="82570" y="12466"/>
                </a:lnTo>
                <a:lnTo>
                  <a:pt x="79689" y="8641"/>
                </a:lnTo>
                <a:lnTo>
                  <a:pt x="75849" y="5745"/>
                </a:lnTo>
                <a:lnTo>
                  <a:pt x="71048" y="2865"/>
                </a:lnTo>
                <a:lnTo>
                  <a:pt x="66248" y="960"/>
                </a:lnTo>
                <a:lnTo>
                  <a:pt x="60487" y="0"/>
                </a:lnTo>
                <a:lnTo>
                  <a:pt x="47045" y="0"/>
                </a:lnTo>
                <a:lnTo>
                  <a:pt x="41285" y="960"/>
                </a:lnTo>
                <a:lnTo>
                  <a:pt x="35524" y="4800"/>
                </a:lnTo>
                <a:lnTo>
                  <a:pt x="29763" y="7680"/>
                </a:lnTo>
                <a:lnTo>
                  <a:pt x="23042" y="12466"/>
                </a:lnTo>
                <a:lnTo>
                  <a:pt x="17282" y="19202"/>
                </a:lnTo>
                <a:lnTo>
                  <a:pt x="17282" y="3840"/>
                </a:lnTo>
                <a:lnTo>
                  <a:pt x="16322" y="2865"/>
                </a:lnTo>
                <a:lnTo>
                  <a:pt x="15361" y="1920"/>
                </a:lnTo>
                <a:lnTo>
                  <a:pt x="13441" y="1920"/>
                </a:lnTo>
                <a:lnTo>
                  <a:pt x="11521" y="960"/>
                </a:lnTo>
                <a:lnTo>
                  <a:pt x="5760" y="960"/>
                </a:lnTo>
                <a:lnTo>
                  <a:pt x="4815" y="1920"/>
                </a:lnTo>
                <a:lnTo>
                  <a:pt x="1935" y="1920"/>
                </a:lnTo>
                <a:lnTo>
                  <a:pt x="975" y="2865"/>
                </a:lnTo>
                <a:lnTo>
                  <a:pt x="0" y="3840"/>
                </a:lnTo>
                <a:lnTo>
                  <a:pt x="0" y="112303"/>
                </a:lnTo>
                <a:lnTo>
                  <a:pt x="975" y="112303"/>
                </a:lnTo>
                <a:lnTo>
                  <a:pt x="975" y="113278"/>
                </a:lnTo>
                <a:lnTo>
                  <a:pt x="3840" y="113278"/>
                </a:lnTo>
                <a:lnTo>
                  <a:pt x="4815" y="114223"/>
                </a:lnTo>
                <a:lnTo>
                  <a:pt x="14401" y="114223"/>
                </a:lnTo>
                <a:lnTo>
                  <a:pt x="15361" y="113278"/>
                </a:lnTo>
                <a:lnTo>
                  <a:pt x="18242" y="11327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/>
          <p:nvPr/>
        </p:nvSpPr>
        <p:spPr>
          <a:xfrm>
            <a:off x="3851635" y="1313977"/>
            <a:ext cx="100797" cy="156469"/>
          </a:xfrm>
          <a:custGeom>
            <a:avLst/>
            <a:gdLst/>
            <a:ahLst/>
            <a:cxnLst/>
            <a:rect l="l" t="t" r="r" b="b"/>
            <a:pathLst>
              <a:path w="100797" h="156469">
                <a:moveTo>
                  <a:pt x="0" y="127665"/>
                </a:moveTo>
                <a:lnTo>
                  <a:pt x="0" y="131505"/>
                </a:lnTo>
                <a:lnTo>
                  <a:pt x="960" y="135346"/>
                </a:lnTo>
                <a:lnTo>
                  <a:pt x="2880" y="139186"/>
                </a:lnTo>
                <a:lnTo>
                  <a:pt x="4800" y="143027"/>
                </a:lnTo>
                <a:lnTo>
                  <a:pt x="7680" y="145907"/>
                </a:lnTo>
                <a:lnTo>
                  <a:pt x="11521" y="147827"/>
                </a:lnTo>
                <a:lnTo>
                  <a:pt x="15361" y="150708"/>
                </a:lnTo>
                <a:lnTo>
                  <a:pt x="20162" y="152628"/>
                </a:lnTo>
                <a:lnTo>
                  <a:pt x="25923" y="153588"/>
                </a:lnTo>
                <a:lnTo>
                  <a:pt x="32644" y="155508"/>
                </a:lnTo>
                <a:lnTo>
                  <a:pt x="39364" y="156469"/>
                </a:lnTo>
                <a:lnTo>
                  <a:pt x="56647" y="156469"/>
                </a:lnTo>
                <a:lnTo>
                  <a:pt x="64328" y="155508"/>
                </a:lnTo>
                <a:lnTo>
                  <a:pt x="63367" y="139186"/>
                </a:lnTo>
                <a:lnTo>
                  <a:pt x="59527" y="141107"/>
                </a:lnTo>
                <a:lnTo>
                  <a:pt x="39364" y="141107"/>
                </a:lnTo>
                <a:lnTo>
                  <a:pt x="32644" y="140147"/>
                </a:lnTo>
                <a:lnTo>
                  <a:pt x="26883" y="137266"/>
                </a:lnTo>
                <a:lnTo>
                  <a:pt x="22082" y="134386"/>
                </a:lnTo>
                <a:lnTo>
                  <a:pt x="19202" y="130545"/>
                </a:lnTo>
                <a:lnTo>
                  <a:pt x="19202" y="123840"/>
                </a:lnTo>
                <a:lnTo>
                  <a:pt x="20162" y="122864"/>
                </a:lnTo>
                <a:lnTo>
                  <a:pt x="20162" y="119024"/>
                </a:lnTo>
                <a:lnTo>
                  <a:pt x="21122" y="118064"/>
                </a:lnTo>
                <a:lnTo>
                  <a:pt x="22082" y="116159"/>
                </a:lnTo>
                <a:lnTo>
                  <a:pt x="22082" y="75834"/>
                </a:lnTo>
                <a:lnTo>
                  <a:pt x="23042" y="73913"/>
                </a:lnTo>
                <a:lnTo>
                  <a:pt x="24002" y="71993"/>
                </a:lnTo>
                <a:lnTo>
                  <a:pt x="24963" y="71033"/>
                </a:lnTo>
                <a:lnTo>
                  <a:pt x="26883" y="69113"/>
                </a:lnTo>
                <a:lnTo>
                  <a:pt x="28803" y="71033"/>
                </a:lnTo>
                <a:lnTo>
                  <a:pt x="31683" y="72953"/>
                </a:lnTo>
                <a:lnTo>
                  <a:pt x="35524" y="58552"/>
                </a:lnTo>
                <a:lnTo>
                  <a:pt x="30723" y="54711"/>
                </a:lnTo>
                <a:lnTo>
                  <a:pt x="26883" y="50871"/>
                </a:lnTo>
                <a:lnTo>
                  <a:pt x="24963" y="45110"/>
                </a:lnTo>
                <a:lnTo>
                  <a:pt x="24963" y="35509"/>
                </a:lnTo>
                <a:lnTo>
                  <a:pt x="25923" y="31668"/>
                </a:lnTo>
                <a:lnTo>
                  <a:pt x="26883" y="29748"/>
                </a:lnTo>
                <a:lnTo>
                  <a:pt x="27843" y="25923"/>
                </a:lnTo>
                <a:lnTo>
                  <a:pt x="28803" y="23987"/>
                </a:lnTo>
                <a:lnTo>
                  <a:pt x="30723" y="22082"/>
                </a:lnTo>
                <a:lnTo>
                  <a:pt x="32644" y="19202"/>
                </a:lnTo>
                <a:lnTo>
                  <a:pt x="34564" y="17266"/>
                </a:lnTo>
                <a:lnTo>
                  <a:pt x="37444" y="16306"/>
                </a:lnTo>
                <a:lnTo>
                  <a:pt x="40325" y="15361"/>
                </a:lnTo>
                <a:lnTo>
                  <a:pt x="44165" y="14386"/>
                </a:lnTo>
                <a:lnTo>
                  <a:pt x="54726" y="14386"/>
                </a:lnTo>
                <a:lnTo>
                  <a:pt x="60487" y="16306"/>
                </a:lnTo>
                <a:lnTo>
                  <a:pt x="64328" y="21107"/>
                </a:lnTo>
                <a:lnTo>
                  <a:pt x="68168" y="24947"/>
                </a:lnTo>
                <a:lnTo>
                  <a:pt x="70073" y="30708"/>
                </a:lnTo>
                <a:lnTo>
                  <a:pt x="81594" y="17266"/>
                </a:lnTo>
                <a:lnTo>
                  <a:pt x="98877" y="17266"/>
                </a:lnTo>
                <a:lnTo>
                  <a:pt x="99837" y="15361"/>
                </a:lnTo>
                <a:lnTo>
                  <a:pt x="99837" y="14386"/>
                </a:lnTo>
                <a:lnTo>
                  <a:pt x="100797" y="12466"/>
                </a:lnTo>
                <a:lnTo>
                  <a:pt x="100797" y="6705"/>
                </a:lnTo>
                <a:lnTo>
                  <a:pt x="99837" y="4800"/>
                </a:lnTo>
                <a:lnTo>
                  <a:pt x="99837" y="3840"/>
                </a:lnTo>
                <a:lnTo>
                  <a:pt x="98877" y="2865"/>
                </a:lnTo>
                <a:lnTo>
                  <a:pt x="97916" y="1920"/>
                </a:lnTo>
                <a:lnTo>
                  <a:pt x="64328" y="1920"/>
                </a:lnTo>
                <a:lnTo>
                  <a:pt x="62407" y="960"/>
                </a:lnTo>
                <a:lnTo>
                  <a:pt x="59527" y="960"/>
                </a:lnTo>
                <a:lnTo>
                  <a:pt x="56647" y="0"/>
                </a:lnTo>
                <a:lnTo>
                  <a:pt x="42245" y="0"/>
                </a:lnTo>
                <a:lnTo>
                  <a:pt x="36484" y="960"/>
                </a:lnTo>
                <a:lnTo>
                  <a:pt x="31683" y="2865"/>
                </a:lnTo>
                <a:lnTo>
                  <a:pt x="25923" y="4800"/>
                </a:lnTo>
                <a:lnTo>
                  <a:pt x="22082" y="6705"/>
                </a:lnTo>
                <a:lnTo>
                  <a:pt x="18242" y="10546"/>
                </a:lnTo>
                <a:lnTo>
                  <a:pt x="14401" y="13426"/>
                </a:lnTo>
                <a:lnTo>
                  <a:pt x="11521" y="17266"/>
                </a:lnTo>
                <a:lnTo>
                  <a:pt x="9601" y="22082"/>
                </a:lnTo>
                <a:lnTo>
                  <a:pt x="7680" y="26868"/>
                </a:lnTo>
                <a:lnTo>
                  <a:pt x="6720" y="32628"/>
                </a:lnTo>
                <a:lnTo>
                  <a:pt x="6720" y="43190"/>
                </a:lnTo>
                <a:lnTo>
                  <a:pt x="7680" y="47990"/>
                </a:lnTo>
                <a:lnTo>
                  <a:pt x="8641" y="51831"/>
                </a:lnTo>
                <a:lnTo>
                  <a:pt x="10561" y="55671"/>
                </a:lnTo>
                <a:lnTo>
                  <a:pt x="12481" y="58552"/>
                </a:lnTo>
                <a:lnTo>
                  <a:pt x="14401" y="61432"/>
                </a:lnTo>
                <a:lnTo>
                  <a:pt x="11521" y="64312"/>
                </a:lnTo>
                <a:lnTo>
                  <a:pt x="9601" y="67193"/>
                </a:lnTo>
                <a:lnTo>
                  <a:pt x="7680" y="71033"/>
                </a:lnTo>
                <a:lnTo>
                  <a:pt x="5760" y="74874"/>
                </a:lnTo>
                <a:lnTo>
                  <a:pt x="4800" y="79674"/>
                </a:lnTo>
                <a:lnTo>
                  <a:pt x="4800" y="87355"/>
                </a:lnTo>
                <a:lnTo>
                  <a:pt x="5760" y="91196"/>
                </a:lnTo>
                <a:lnTo>
                  <a:pt x="6720" y="94076"/>
                </a:lnTo>
                <a:lnTo>
                  <a:pt x="8641" y="96941"/>
                </a:lnTo>
                <a:lnTo>
                  <a:pt x="11521" y="98877"/>
                </a:lnTo>
                <a:lnTo>
                  <a:pt x="15361" y="100782"/>
                </a:lnTo>
                <a:lnTo>
                  <a:pt x="13441" y="102717"/>
                </a:lnTo>
                <a:lnTo>
                  <a:pt x="10561" y="105597"/>
                </a:lnTo>
                <a:lnTo>
                  <a:pt x="8641" y="107502"/>
                </a:lnTo>
                <a:lnTo>
                  <a:pt x="6720" y="109438"/>
                </a:lnTo>
                <a:lnTo>
                  <a:pt x="5760" y="111343"/>
                </a:lnTo>
                <a:lnTo>
                  <a:pt x="3840" y="113278"/>
                </a:lnTo>
                <a:lnTo>
                  <a:pt x="2880" y="115183"/>
                </a:lnTo>
                <a:lnTo>
                  <a:pt x="1920" y="118064"/>
                </a:lnTo>
                <a:lnTo>
                  <a:pt x="960" y="119999"/>
                </a:lnTo>
                <a:lnTo>
                  <a:pt x="960" y="122864"/>
                </a:lnTo>
                <a:lnTo>
                  <a:pt x="0" y="124785"/>
                </a:lnTo>
                <a:lnTo>
                  <a:pt x="0" y="12766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/>
          <p:nvPr/>
        </p:nvSpPr>
        <p:spPr>
          <a:xfrm>
            <a:off x="3873718" y="1397492"/>
            <a:ext cx="77754" cy="71993"/>
          </a:xfrm>
          <a:custGeom>
            <a:avLst/>
            <a:gdLst/>
            <a:ahLst/>
            <a:cxnLst/>
            <a:rect l="l" t="t" r="r" b="b"/>
            <a:pathLst>
              <a:path w="77754" h="71993">
                <a:moveTo>
                  <a:pt x="960" y="30708"/>
                </a:moveTo>
                <a:lnTo>
                  <a:pt x="1920" y="29763"/>
                </a:lnTo>
                <a:lnTo>
                  <a:pt x="3840" y="27828"/>
                </a:lnTo>
                <a:lnTo>
                  <a:pt x="5760" y="25923"/>
                </a:lnTo>
                <a:lnTo>
                  <a:pt x="7680" y="23987"/>
                </a:lnTo>
                <a:lnTo>
                  <a:pt x="9601" y="22082"/>
                </a:lnTo>
                <a:lnTo>
                  <a:pt x="37444" y="23042"/>
                </a:lnTo>
                <a:lnTo>
                  <a:pt x="43205" y="23042"/>
                </a:lnTo>
                <a:lnTo>
                  <a:pt x="48966" y="24947"/>
                </a:lnTo>
                <a:lnTo>
                  <a:pt x="51831" y="26868"/>
                </a:lnTo>
                <a:lnTo>
                  <a:pt x="55671" y="29763"/>
                </a:lnTo>
                <a:lnTo>
                  <a:pt x="57607" y="33604"/>
                </a:lnTo>
                <a:lnTo>
                  <a:pt x="57607" y="43190"/>
                </a:lnTo>
                <a:lnTo>
                  <a:pt x="56647" y="45110"/>
                </a:lnTo>
                <a:lnTo>
                  <a:pt x="55671" y="47990"/>
                </a:lnTo>
                <a:lnTo>
                  <a:pt x="53766" y="49910"/>
                </a:lnTo>
                <a:lnTo>
                  <a:pt x="50886" y="51831"/>
                </a:lnTo>
                <a:lnTo>
                  <a:pt x="48966" y="53751"/>
                </a:lnTo>
                <a:lnTo>
                  <a:pt x="45125" y="54711"/>
                </a:lnTo>
                <a:lnTo>
                  <a:pt x="41285" y="55671"/>
                </a:lnTo>
                <a:lnTo>
                  <a:pt x="42245" y="71993"/>
                </a:lnTo>
                <a:lnTo>
                  <a:pt x="48966" y="70073"/>
                </a:lnTo>
                <a:lnTo>
                  <a:pt x="55671" y="68153"/>
                </a:lnTo>
                <a:lnTo>
                  <a:pt x="60487" y="65272"/>
                </a:lnTo>
                <a:lnTo>
                  <a:pt x="65272" y="61432"/>
                </a:lnTo>
                <a:lnTo>
                  <a:pt x="69113" y="58552"/>
                </a:lnTo>
                <a:lnTo>
                  <a:pt x="71993" y="54711"/>
                </a:lnTo>
                <a:lnTo>
                  <a:pt x="73913" y="49910"/>
                </a:lnTo>
                <a:lnTo>
                  <a:pt x="76794" y="46070"/>
                </a:lnTo>
                <a:lnTo>
                  <a:pt x="77754" y="41269"/>
                </a:lnTo>
                <a:lnTo>
                  <a:pt x="77754" y="31668"/>
                </a:lnTo>
                <a:lnTo>
                  <a:pt x="76794" y="27828"/>
                </a:lnTo>
                <a:lnTo>
                  <a:pt x="74874" y="24947"/>
                </a:lnTo>
                <a:lnTo>
                  <a:pt x="72953" y="21107"/>
                </a:lnTo>
                <a:lnTo>
                  <a:pt x="70073" y="18242"/>
                </a:lnTo>
                <a:lnTo>
                  <a:pt x="67193" y="15361"/>
                </a:lnTo>
                <a:lnTo>
                  <a:pt x="63352" y="13426"/>
                </a:lnTo>
                <a:lnTo>
                  <a:pt x="60487" y="11521"/>
                </a:lnTo>
                <a:lnTo>
                  <a:pt x="55671" y="10561"/>
                </a:lnTo>
                <a:lnTo>
                  <a:pt x="50886" y="8641"/>
                </a:lnTo>
                <a:lnTo>
                  <a:pt x="46085" y="7680"/>
                </a:lnTo>
                <a:lnTo>
                  <a:pt x="41285" y="7680"/>
                </a:lnTo>
                <a:lnTo>
                  <a:pt x="13441" y="6720"/>
                </a:lnTo>
                <a:lnTo>
                  <a:pt x="9601" y="6720"/>
                </a:lnTo>
                <a:lnTo>
                  <a:pt x="5760" y="5760"/>
                </a:lnTo>
                <a:lnTo>
                  <a:pt x="3840" y="3840"/>
                </a:lnTo>
                <a:lnTo>
                  <a:pt x="960" y="1920"/>
                </a:lnTo>
                <a:lnTo>
                  <a:pt x="0" y="0"/>
                </a:lnTo>
                <a:lnTo>
                  <a:pt x="0" y="32644"/>
                </a:lnTo>
                <a:lnTo>
                  <a:pt x="960" y="3070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" name="object 80"/>
          <p:cNvSpPr/>
          <p:nvPr/>
        </p:nvSpPr>
        <p:spPr>
          <a:xfrm>
            <a:off x="3883319" y="1331244"/>
            <a:ext cx="57591" cy="58567"/>
          </a:xfrm>
          <a:custGeom>
            <a:avLst/>
            <a:gdLst/>
            <a:ahLst/>
            <a:cxnLst/>
            <a:rect l="l" t="t" r="r" b="b"/>
            <a:pathLst>
              <a:path w="57591" h="58567">
                <a:moveTo>
                  <a:pt x="22082" y="58567"/>
                </a:moveTo>
                <a:lnTo>
                  <a:pt x="27843" y="57607"/>
                </a:lnTo>
                <a:lnTo>
                  <a:pt x="32644" y="55686"/>
                </a:lnTo>
                <a:lnTo>
                  <a:pt x="37444" y="53766"/>
                </a:lnTo>
                <a:lnTo>
                  <a:pt x="42230" y="51846"/>
                </a:lnTo>
                <a:lnTo>
                  <a:pt x="46070" y="48005"/>
                </a:lnTo>
                <a:lnTo>
                  <a:pt x="49910" y="45125"/>
                </a:lnTo>
                <a:lnTo>
                  <a:pt x="52791" y="41285"/>
                </a:lnTo>
                <a:lnTo>
                  <a:pt x="53751" y="36484"/>
                </a:lnTo>
                <a:lnTo>
                  <a:pt x="56631" y="31683"/>
                </a:lnTo>
                <a:lnTo>
                  <a:pt x="57591" y="25923"/>
                </a:lnTo>
                <a:lnTo>
                  <a:pt x="57591" y="16322"/>
                </a:lnTo>
                <a:lnTo>
                  <a:pt x="56631" y="12481"/>
                </a:lnTo>
                <a:lnTo>
                  <a:pt x="55671" y="9601"/>
                </a:lnTo>
                <a:lnTo>
                  <a:pt x="54726" y="5760"/>
                </a:lnTo>
                <a:lnTo>
                  <a:pt x="52791" y="2880"/>
                </a:lnTo>
                <a:lnTo>
                  <a:pt x="49910" y="0"/>
                </a:lnTo>
                <a:lnTo>
                  <a:pt x="38389" y="13441"/>
                </a:lnTo>
                <a:lnTo>
                  <a:pt x="38389" y="25923"/>
                </a:lnTo>
                <a:lnTo>
                  <a:pt x="37444" y="28803"/>
                </a:lnTo>
                <a:lnTo>
                  <a:pt x="36484" y="31683"/>
                </a:lnTo>
                <a:lnTo>
                  <a:pt x="34564" y="34564"/>
                </a:lnTo>
                <a:lnTo>
                  <a:pt x="32644" y="36484"/>
                </a:lnTo>
                <a:lnTo>
                  <a:pt x="30723" y="38404"/>
                </a:lnTo>
                <a:lnTo>
                  <a:pt x="28803" y="40325"/>
                </a:lnTo>
                <a:lnTo>
                  <a:pt x="25923" y="41285"/>
                </a:lnTo>
                <a:lnTo>
                  <a:pt x="23042" y="43205"/>
                </a:lnTo>
                <a:lnTo>
                  <a:pt x="8641" y="43205"/>
                </a:lnTo>
                <a:lnTo>
                  <a:pt x="3840" y="41285"/>
                </a:lnTo>
                <a:lnTo>
                  <a:pt x="0" y="55686"/>
                </a:lnTo>
                <a:lnTo>
                  <a:pt x="3840" y="56647"/>
                </a:lnTo>
                <a:lnTo>
                  <a:pt x="7680" y="57607"/>
                </a:lnTo>
                <a:lnTo>
                  <a:pt x="11521" y="58567"/>
                </a:lnTo>
                <a:lnTo>
                  <a:pt x="22082" y="5856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" name="object 81"/>
          <p:cNvSpPr/>
          <p:nvPr/>
        </p:nvSpPr>
        <p:spPr>
          <a:xfrm>
            <a:off x="3981236" y="1319723"/>
            <a:ext cx="24963" cy="26883"/>
          </a:xfrm>
          <a:custGeom>
            <a:avLst/>
            <a:gdLst/>
            <a:ahLst/>
            <a:cxnLst/>
            <a:rect l="l" t="t" r="r" b="b"/>
            <a:pathLst>
              <a:path w="24963" h="26883">
                <a:moveTo>
                  <a:pt x="17282" y="26883"/>
                </a:moveTo>
                <a:lnTo>
                  <a:pt x="18242" y="26883"/>
                </a:lnTo>
                <a:lnTo>
                  <a:pt x="20162" y="25923"/>
                </a:lnTo>
                <a:lnTo>
                  <a:pt x="21122" y="24963"/>
                </a:lnTo>
                <a:lnTo>
                  <a:pt x="22082" y="24002"/>
                </a:lnTo>
                <a:lnTo>
                  <a:pt x="23042" y="23042"/>
                </a:lnTo>
                <a:lnTo>
                  <a:pt x="24002" y="22082"/>
                </a:lnTo>
                <a:lnTo>
                  <a:pt x="24002" y="20177"/>
                </a:lnTo>
                <a:lnTo>
                  <a:pt x="24963" y="18242"/>
                </a:lnTo>
                <a:lnTo>
                  <a:pt x="24963" y="8641"/>
                </a:lnTo>
                <a:lnTo>
                  <a:pt x="24002" y="7680"/>
                </a:lnTo>
                <a:lnTo>
                  <a:pt x="24002" y="5775"/>
                </a:lnTo>
                <a:lnTo>
                  <a:pt x="23042" y="3840"/>
                </a:lnTo>
                <a:lnTo>
                  <a:pt x="22082" y="2895"/>
                </a:lnTo>
                <a:lnTo>
                  <a:pt x="21122" y="1935"/>
                </a:lnTo>
                <a:lnTo>
                  <a:pt x="20162" y="960"/>
                </a:lnTo>
                <a:lnTo>
                  <a:pt x="18242" y="960"/>
                </a:lnTo>
                <a:lnTo>
                  <a:pt x="16322" y="0"/>
                </a:lnTo>
                <a:lnTo>
                  <a:pt x="7680" y="0"/>
                </a:lnTo>
                <a:lnTo>
                  <a:pt x="6720" y="960"/>
                </a:lnTo>
                <a:lnTo>
                  <a:pt x="4800" y="960"/>
                </a:lnTo>
                <a:lnTo>
                  <a:pt x="3840" y="1935"/>
                </a:lnTo>
                <a:lnTo>
                  <a:pt x="2880" y="2895"/>
                </a:lnTo>
                <a:lnTo>
                  <a:pt x="1920" y="3840"/>
                </a:lnTo>
                <a:lnTo>
                  <a:pt x="960" y="5775"/>
                </a:lnTo>
                <a:lnTo>
                  <a:pt x="960" y="7680"/>
                </a:lnTo>
                <a:lnTo>
                  <a:pt x="0" y="8641"/>
                </a:lnTo>
                <a:lnTo>
                  <a:pt x="0" y="18242"/>
                </a:lnTo>
                <a:lnTo>
                  <a:pt x="960" y="20177"/>
                </a:lnTo>
                <a:lnTo>
                  <a:pt x="960" y="22082"/>
                </a:lnTo>
                <a:lnTo>
                  <a:pt x="1920" y="23042"/>
                </a:lnTo>
                <a:lnTo>
                  <a:pt x="2880" y="24002"/>
                </a:lnTo>
                <a:lnTo>
                  <a:pt x="3840" y="24963"/>
                </a:lnTo>
                <a:lnTo>
                  <a:pt x="4800" y="25923"/>
                </a:lnTo>
                <a:lnTo>
                  <a:pt x="6720" y="26883"/>
                </a:lnTo>
                <a:lnTo>
                  <a:pt x="17282" y="268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" name="object 82"/>
          <p:cNvSpPr/>
          <p:nvPr/>
        </p:nvSpPr>
        <p:spPr>
          <a:xfrm>
            <a:off x="3981236" y="1401333"/>
            <a:ext cx="24963" cy="26868"/>
          </a:xfrm>
          <a:custGeom>
            <a:avLst/>
            <a:gdLst/>
            <a:ahLst/>
            <a:cxnLst/>
            <a:rect l="l" t="t" r="r" b="b"/>
            <a:pathLst>
              <a:path w="24963" h="26868">
                <a:moveTo>
                  <a:pt x="17282" y="26868"/>
                </a:moveTo>
                <a:lnTo>
                  <a:pt x="18242" y="25923"/>
                </a:lnTo>
                <a:lnTo>
                  <a:pt x="20162" y="25923"/>
                </a:lnTo>
                <a:lnTo>
                  <a:pt x="21122" y="24947"/>
                </a:lnTo>
                <a:lnTo>
                  <a:pt x="22082" y="23987"/>
                </a:lnTo>
                <a:lnTo>
                  <a:pt x="23042" y="23027"/>
                </a:lnTo>
                <a:lnTo>
                  <a:pt x="24002" y="22082"/>
                </a:lnTo>
                <a:lnTo>
                  <a:pt x="24002" y="20147"/>
                </a:lnTo>
                <a:lnTo>
                  <a:pt x="24963" y="18242"/>
                </a:lnTo>
                <a:lnTo>
                  <a:pt x="24963" y="8641"/>
                </a:lnTo>
                <a:lnTo>
                  <a:pt x="24002" y="6720"/>
                </a:lnTo>
                <a:lnTo>
                  <a:pt x="24002" y="5760"/>
                </a:lnTo>
                <a:lnTo>
                  <a:pt x="23042" y="3840"/>
                </a:lnTo>
                <a:lnTo>
                  <a:pt x="22082" y="2880"/>
                </a:lnTo>
                <a:lnTo>
                  <a:pt x="21122" y="1920"/>
                </a:lnTo>
                <a:lnTo>
                  <a:pt x="20162" y="960"/>
                </a:lnTo>
                <a:lnTo>
                  <a:pt x="18242" y="960"/>
                </a:lnTo>
                <a:lnTo>
                  <a:pt x="16322" y="0"/>
                </a:lnTo>
                <a:lnTo>
                  <a:pt x="7680" y="0"/>
                </a:lnTo>
                <a:lnTo>
                  <a:pt x="6720" y="960"/>
                </a:lnTo>
                <a:lnTo>
                  <a:pt x="4800" y="960"/>
                </a:lnTo>
                <a:lnTo>
                  <a:pt x="3840" y="192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5760"/>
                </a:lnTo>
                <a:lnTo>
                  <a:pt x="960" y="6720"/>
                </a:lnTo>
                <a:lnTo>
                  <a:pt x="0" y="8641"/>
                </a:lnTo>
                <a:lnTo>
                  <a:pt x="0" y="18242"/>
                </a:lnTo>
                <a:lnTo>
                  <a:pt x="960" y="20147"/>
                </a:lnTo>
                <a:lnTo>
                  <a:pt x="960" y="22082"/>
                </a:lnTo>
                <a:lnTo>
                  <a:pt x="1920" y="23027"/>
                </a:lnTo>
                <a:lnTo>
                  <a:pt x="2880" y="23987"/>
                </a:lnTo>
                <a:lnTo>
                  <a:pt x="3840" y="24947"/>
                </a:lnTo>
                <a:lnTo>
                  <a:pt x="4800" y="25923"/>
                </a:lnTo>
                <a:lnTo>
                  <a:pt x="6720" y="25923"/>
                </a:lnTo>
                <a:lnTo>
                  <a:pt x="7680" y="26868"/>
                </a:lnTo>
                <a:lnTo>
                  <a:pt x="17282" y="2686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/>
          <p:nvPr/>
        </p:nvSpPr>
        <p:spPr>
          <a:xfrm>
            <a:off x="3639479" y="1716191"/>
            <a:ext cx="75849" cy="309128"/>
          </a:xfrm>
          <a:custGeom>
            <a:avLst/>
            <a:gdLst/>
            <a:ahLst/>
            <a:cxnLst/>
            <a:rect l="l" t="t" r="r" b="b"/>
            <a:pathLst>
              <a:path w="75849" h="309128">
                <a:moveTo>
                  <a:pt x="25923" y="295671"/>
                </a:moveTo>
                <a:lnTo>
                  <a:pt x="25923" y="14401"/>
                </a:lnTo>
                <a:lnTo>
                  <a:pt x="75849" y="14401"/>
                </a:lnTo>
                <a:lnTo>
                  <a:pt x="75849" y="0"/>
                </a:lnTo>
                <a:lnTo>
                  <a:pt x="0" y="0"/>
                </a:lnTo>
                <a:lnTo>
                  <a:pt x="0" y="309128"/>
                </a:lnTo>
                <a:lnTo>
                  <a:pt x="75849" y="309128"/>
                </a:lnTo>
                <a:lnTo>
                  <a:pt x="75849" y="295671"/>
                </a:lnTo>
                <a:lnTo>
                  <a:pt x="25923" y="295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/>
          <p:nvPr/>
        </p:nvSpPr>
        <p:spPr>
          <a:xfrm>
            <a:off x="3043351" y="1910120"/>
            <a:ext cx="119984" cy="139186"/>
          </a:xfrm>
          <a:custGeom>
            <a:avLst/>
            <a:gdLst/>
            <a:ahLst/>
            <a:cxnLst/>
            <a:rect l="l" t="t" r="r" b="b"/>
            <a:pathLst>
              <a:path w="119984" h="139186">
                <a:moveTo>
                  <a:pt x="24003" y="139186"/>
                </a:moveTo>
                <a:lnTo>
                  <a:pt x="38446" y="136902"/>
                </a:lnTo>
                <a:lnTo>
                  <a:pt x="49911" y="131505"/>
                </a:lnTo>
                <a:lnTo>
                  <a:pt x="60479" y="122958"/>
                </a:lnTo>
                <a:lnTo>
                  <a:pt x="68153" y="112303"/>
                </a:lnTo>
                <a:lnTo>
                  <a:pt x="73360" y="100450"/>
                </a:lnTo>
                <a:lnTo>
                  <a:pt x="77754" y="86395"/>
                </a:lnTo>
                <a:lnTo>
                  <a:pt x="95021" y="26868"/>
                </a:lnTo>
                <a:lnTo>
                  <a:pt x="97916" y="16306"/>
                </a:lnTo>
                <a:lnTo>
                  <a:pt x="100797" y="9585"/>
                </a:lnTo>
                <a:lnTo>
                  <a:pt x="103677" y="7665"/>
                </a:lnTo>
                <a:lnTo>
                  <a:pt x="106542" y="4785"/>
                </a:lnTo>
                <a:lnTo>
                  <a:pt x="111358" y="3825"/>
                </a:lnTo>
                <a:lnTo>
                  <a:pt x="118064" y="3825"/>
                </a:lnTo>
                <a:lnTo>
                  <a:pt x="119984" y="0"/>
                </a:lnTo>
                <a:lnTo>
                  <a:pt x="66233" y="0"/>
                </a:lnTo>
                <a:lnTo>
                  <a:pt x="64312" y="3825"/>
                </a:lnTo>
                <a:lnTo>
                  <a:pt x="71033" y="3825"/>
                </a:lnTo>
                <a:lnTo>
                  <a:pt x="75834" y="4785"/>
                </a:lnTo>
                <a:lnTo>
                  <a:pt x="77754" y="6720"/>
                </a:lnTo>
                <a:lnTo>
                  <a:pt x="79674" y="7665"/>
                </a:lnTo>
                <a:lnTo>
                  <a:pt x="80634" y="10561"/>
                </a:lnTo>
                <a:lnTo>
                  <a:pt x="80634" y="14386"/>
                </a:lnTo>
                <a:lnTo>
                  <a:pt x="79674" y="19187"/>
                </a:lnTo>
                <a:lnTo>
                  <a:pt x="76794" y="26868"/>
                </a:lnTo>
                <a:lnTo>
                  <a:pt x="62392" y="78714"/>
                </a:lnTo>
                <a:lnTo>
                  <a:pt x="57591" y="95981"/>
                </a:lnTo>
                <a:lnTo>
                  <a:pt x="54711" y="102702"/>
                </a:lnTo>
                <a:lnTo>
                  <a:pt x="52791" y="108478"/>
                </a:lnTo>
                <a:lnTo>
                  <a:pt x="50871" y="113263"/>
                </a:lnTo>
                <a:lnTo>
                  <a:pt x="47990" y="117104"/>
                </a:lnTo>
                <a:lnTo>
                  <a:pt x="46070" y="120944"/>
                </a:lnTo>
                <a:lnTo>
                  <a:pt x="43190" y="123825"/>
                </a:lnTo>
                <a:lnTo>
                  <a:pt x="40309" y="126705"/>
                </a:lnTo>
                <a:lnTo>
                  <a:pt x="36469" y="129585"/>
                </a:lnTo>
                <a:lnTo>
                  <a:pt x="33588" y="130545"/>
                </a:lnTo>
                <a:lnTo>
                  <a:pt x="29748" y="132466"/>
                </a:lnTo>
                <a:lnTo>
                  <a:pt x="20162" y="132466"/>
                </a:lnTo>
                <a:lnTo>
                  <a:pt x="19187" y="131505"/>
                </a:lnTo>
                <a:lnTo>
                  <a:pt x="17282" y="129585"/>
                </a:lnTo>
                <a:lnTo>
                  <a:pt x="17282" y="126705"/>
                </a:lnTo>
                <a:lnTo>
                  <a:pt x="18227" y="124785"/>
                </a:lnTo>
                <a:lnTo>
                  <a:pt x="20162" y="121904"/>
                </a:lnTo>
                <a:lnTo>
                  <a:pt x="22067" y="119984"/>
                </a:lnTo>
                <a:lnTo>
                  <a:pt x="23027" y="118064"/>
                </a:lnTo>
                <a:lnTo>
                  <a:pt x="23027" y="113263"/>
                </a:lnTo>
                <a:lnTo>
                  <a:pt x="22067" y="111358"/>
                </a:lnTo>
                <a:lnTo>
                  <a:pt x="20162" y="109423"/>
                </a:lnTo>
                <a:lnTo>
                  <a:pt x="18227" y="107502"/>
                </a:lnTo>
                <a:lnTo>
                  <a:pt x="15346" y="106542"/>
                </a:lnTo>
                <a:lnTo>
                  <a:pt x="8625" y="106542"/>
                </a:lnTo>
                <a:lnTo>
                  <a:pt x="5760" y="107502"/>
                </a:lnTo>
                <a:lnTo>
                  <a:pt x="3825" y="110383"/>
                </a:lnTo>
                <a:lnTo>
                  <a:pt x="944" y="113263"/>
                </a:lnTo>
                <a:lnTo>
                  <a:pt x="0" y="116144"/>
                </a:lnTo>
                <a:lnTo>
                  <a:pt x="0" y="125745"/>
                </a:lnTo>
                <a:lnTo>
                  <a:pt x="1920" y="129585"/>
                </a:lnTo>
                <a:lnTo>
                  <a:pt x="5760" y="133426"/>
                </a:lnTo>
                <a:lnTo>
                  <a:pt x="10561" y="137266"/>
                </a:lnTo>
                <a:lnTo>
                  <a:pt x="16306" y="139186"/>
                </a:lnTo>
                <a:lnTo>
                  <a:pt x="24003" y="1391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3118225" y="1955231"/>
            <a:ext cx="119999" cy="134401"/>
          </a:xfrm>
          <a:custGeom>
            <a:avLst/>
            <a:gdLst/>
            <a:ahLst/>
            <a:cxnLst/>
            <a:rect l="l" t="t" r="r" b="b"/>
            <a:pathLst>
              <a:path w="119999" h="134401">
                <a:moveTo>
                  <a:pt x="50871" y="92156"/>
                </a:moveTo>
                <a:lnTo>
                  <a:pt x="53751" y="93116"/>
                </a:lnTo>
                <a:lnTo>
                  <a:pt x="59512" y="93116"/>
                </a:lnTo>
                <a:lnTo>
                  <a:pt x="69346" y="92118"/>
                </a:lnTo>
                <a:lnTo>
                  <a:pt x="80904" y="87982"/>
                </a:lnTo>
                <a:lnTo>
                  <a:pt x="91637" y="80638"/>
                </a:lnTo>
                <a:lnTo>
                  <a:pt x="101757" y="70088"/>
                </a:lnTo>
                <a:lnTo>
                  <a:pt x="108566" y="60187"/>
                </a:lnTo>
                <a:lnTo>
                  <a:pt x="114781" y="48495"/>
                </a:lnTo>
                <a:lnTo>
                  <a:pt x="118661" y="36823"/>
                </a:lnTo>
                <a:lnTo>
                  <a:pt x="119999" y="24963"/>
                </a:lnTo>
                <a:lnTo>
                  <a:pt x="119999" y="17282"/>
                </a:lnTo>
                <a:lnTo>
                  <a:pt x="117119" y="11521"/>
                </a:lnTo>
                <a:lnTo>
                  <a:pt x="113278" y="6720"/>
                </a:lnTo>
                <a:lnTo>
                  <a:pt x="109438" y="1920"/>
                </a:lnTo>
                <a:lnTo>
                  <a:pt x="103677" y="0"/>
                </a:lnTo>
                <a:lnTo>
                  <a:pt x="92156" y="0"/>
                </a:lnTo>
                <a:lnTo>
                  <a:pt x="86395" y="1920"/>
                </a:lnTo>
                <a:lnTo>
                  <a:pt x="80634" y="4800"/>
                </a:lnTo>
                <a:lnTo>
                  <a:pt x="70606" y="12721"/>
                </a:lnTo>
                <a:lnTo>
                  <a:pt x="61434" y="31494"/>
                </a:lnTo>
                <a:lnTo>
                  <a:pt x="69113" y="21122"/>
                </a:lnTo>
                <a:lnTo>
                  <a:pt x="75834" y="12481"/>
                </a:lnTo>
                <a:lnTo>
                  <a:pt x="82555" y="8641"/>
                </a:lnTo>
                <a:lnTo>
                  <a:pt x="93116" y="8641"/>
                </a:lnTo>
                <a:lnTo>
                  <a:pt x="95996" y="10561"/>
                </a:lnTo>
                <a:lnTo>
                  <a:pt x="98877" y="12481"/>
                </a:lnTo>
                <a:lnTo>
                  <a:pt x="100797" y="15361"/>
                </a:lnTo>
                <a:lnTo>
                  <a:pt x="102717" y="20162"/>
                </a:lnTo>
                <a:lnTo>
                  <a:pt x="102717" y="31683"/>
                </a:lnTo>
                <a:lnTo>
                  <a:pt x="101757" y="38404"/>
                </a:lnTo>
                <a:lnTo>
                  <a:pt x="98877" y="45125"/>
                </a:lnTo>
                <a:lnTo>
                  <a:pt x="96956" y="51846"/>
                </a:lnTo>
                <a:lnTo>
                  <a:pt x="94076" y="57591"/>
                </a:lnTo>
                <a:lnTo>
                  <a:pt x="92156" y="63367"/>
                </a:lnTo>
                <a:lnTo>
                  <a:pt x="89275" y="68153"/>
                </a:lnTo>
                <a:lnTo>
                  <a:pt x="85435" y="71993"/>
                </a:lnTo>
                <a:lnTo>
                  <a:pt x="82555" y="75834"/>
                </a:lnTo>
                <a:lnTo>
                  <a:pt x="78714" y="79674"/>
                </a:lnTo>
                <a:lnTo>
                  <a:pt x="75834" y="82555"/>
                </a:lnTo>
                <a:lnTo>
                  <a:pt x="71993" y="84475"/>
                </a:lnTo>
                <a:lnTo>
                  <a:pt x="68153" y="86395"/>
                </a:lnTo>
                <a:lnTo>
                  <a:pt x="64312" y="87355"/>
                </a:lnTo>
                <a:lnTo>
                  <a:pt x="53751" y="87355"/>
                </a:lnTo>
                <a:lnTo>
                  <a:pt x="48950" y="85435"/>
                </a:lnTo>
                <a:lnTo>
                  <a:pt x="44150" y="80634"/>
                </a:lnTo>
                <a:lnTo>
                  <a:pt x="45110" y="90236"/>
                </a:lnTo>
                <a:lnTo>
                  <a:pt x="47990" y="91196"/>
                </a:lnTo>
                <a:lnTo>
                  <a:pt x="50871" y="92156"/>
                </a:lnTo>
                <a:close/>
              </a:path>
              <a:path w="119999" h="134401">
                <a:moveTo>
                  <a:pt x="32644" y="126720"/>
                </a:moveTo>
                <a:lnTo>
                  <a:pt x="32644" y="121920"/>
                </a:lnTo>
                <a:lnTo>
                  <a:pt x="33604" y="119039"/>
                </a:lnTo>
                <a:lnTo>
                  <a:pt x="34549" y="114239"/>
                </a:lnTo>
                <a:lnTo>
                  <a:pt x="42230" y="88315"/>
                </a:lnTo>
                <a:lnTo>
                  <a:pt x="45110" y="90236"/>
                </a:lnTo>
                <a:lnTo>
                  <a:pt x="44150" y="80634"/>
                </a:lnTo>
                <a:lnTo>
                  <a:pt x="52791" y="49911"/>
                </a:lnTo>
                <a:lnTo>
                  <a:pt x="55649" y="42709"/>
                </a:lnTo>
                <a:lnTo>
                  <a:pt x="61434" y="31494"/>
                </a:lnTo>
                <a:lnTo>
                  <a:pt x="70606" y="12721"/>
                </a:lnTo>
                <a:lnTo>
                  <a:pt x="60472" y="23042"/>
                </a:lnTo>
                <a:lnTo>
                  <a:pt x="68153" y="0"/>
                </a:lnTo>
                <a:lnTo>
                  <a:pt x="33604" y="4800"/>
                </a:lnTo>
                <a:lnTo>
                  <a:pt x="33604" y="8641"/>
                </a:lnTo>
                <a:lnTo>
                  <a:pt x="45110" y="8641"/>
                </a:lnTo>
                <a:lnTo>
                  <a:pt x="46070" y="9601"/>
                </a:lnTo>
                <a:lnTo>
                  <a:pt x="47045" y="10561"/>
                </a:lnTo>
                <a:lnTo>
                  <a:pt x="47990" y="12481"/>
                </a:lnTo>
                <a:lnTo>
                  <a:pt x="47990" y="15361"/>
                </a:lnTo>
                <a:lnTo>
                  <a:pt x="47045" y="19202"/>
                </a:lnTo>
                <a:lnTo>
                  <a:pt x="45110" y="24002"/>
                </a:lnTo>
                <a:lnTo>
                  <a:pt x="20147" y="112318"/>
                </a:lnTo>
                <a:lnTo>
                  <a:pt x="17282" y="120959"/>
                </a:lnTo>
                <a:lnTo>
                  <a:pt x="15361" y="125760"/>
                </a:lnTo>
                <a:lnTo>
                  <a:pt x="13441" y="127680"/>
                </a:lnTo>
                <a:lnTo>
                  <a:pt x="10561" y="129600"/>
                </a:lnTo>
                <a:lnTo>
                  <a:pt x="6720" y="130561"/>
                </a:lnTo>
                <a:lnTo>
                  <a:pt x="960" y="130561"/>
                </a:lnTo>
                <a:lnTo>
                  <a:pt x="0" y="134401"/>
                </a:lnTo>
                <a:lnTo>
                  <a:pt x="47045" y="134401"/>
                </a:lnTo>
                <a:lnTo>
                  <a:pt x="47990" y="130561"/>
                </a:lnTo>
                <a:lnTo>
                  <a:pt x="37429" y="130561"/>
                </a:lnTo>
                <a:lnTo>
                  <a:pt x="35509" y="129600"/>
                </a:lnTo>
                <a:lnTo>
                  <a:pt x="34549" y="128640"/>
                </a:lnTo>
                <a:lnTo>
                  <a:pt x="33604" y="127680"/>
                </a:lnTo>
                <a:lnTo>
                  <a:pt x="32644" y="12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3247811" y="1955231"/>
            <a:ext cx="90236" cy="93116"/>
          </a:xfrm>
          <a:custGeom>
            <a:avLst/>
            <a:gdLst/>
            <a:ahLst/>
            <a:cxnLst/>
            <a:rect l="l" t="t" r="r" b="b"/>
            <a:pathLst>
              <a:path w="90236" h="93116">
                <a:moveTo>
                  <a:pt x="18242" y="27843"/>
                </a:moveTo>
                <a:lnTo>
                  <a:pt x="0" y="91196"/>
                </a:lnTo>
                <a:lnTo>
                  <a:pt x="14401" y="91196"/>
                </a:lnTo>
                <a:lnTo>
                  <a:pt x="19202" y="73914"/>
                </a:lnTo>
                <a:lnTo>
                  <a:pt x="22082" y="67193"/>
                </a:lnTo>
                <a:lnTo>
                  <a:pt x="24002" y="61432"/>
                </a:lnTo>
                <a:lnTo>
                  <a:pt x="27843" y="55686"/>
                </a:lnTo>
                <a:lnTo>
                  <a:pt x="31161" y="49711"/>
                </a:lnTo>
                <a:lnTo>
                  <a:pt x="37943" y="38228"/>
                </a:lnTo>
                <a:lnTo>
                  <a:pt x="44165" y="28803"/>
                </a:lnTo>
                <a:lnTo>
                  <a:pt x="49926" y="22082"/>
                </a:lnTo>
                <a:lnTo>
                  <a:pt x="54726" y="17282"/>
                </a:lnTo>
                <a:lnTo>
                  <a:pt x="60487" y="14401"/>
                </a:lnTo>
                <a:lnTo>
                  <a:pt x="62407" y="12481"/>
                </a:lnTo>
                <a:lnTo>
                  <a:pt x="65288" y="11521"/>
                </a:lnTo>
                <a:lnTo>
                  <a:pt x="68168" y="11521"/>
                </a:lnTo>
                <a:lnTo>
                  <a:pt x="69128" y="12481"/>
                </a:lnTo>
                <a:lnTo>
                  <a:pt x="70088" y="12481"/>
                </a:lnTo>
                <a:lnTo>
                  <a:pt x="71048" y="13441"/>
                </a:lnTo>
                <a:lnTo>
                  <a:pt x="71048" y="19202"/>
                </a:lnTo>
                <a:lnTo>
                  <a:pt x="70088" y="23042"/>
                </a:lnTo>
                <a:lnTo>
                  <a:pt x="69128" y="27843"/>
                </a:lnTo>
                <a:lnTo>
                  <a:pt x="57607" y="68153"/>
                </a:lnTo>
                <a:lnTo>
                  <a:pt x="54726" y="75834"/>
                </a:lnTo>
                <a:lnTo>
                  <a:pt x="53766" y="81594"/>
                </a:lnTo>
                <a:lnTo>
                  <a:pt x="53766" y="87355"/>
                </a:lnTo>
                <a:lnTo>
                  <a:pt x="54726" y="89275"/>
                </a:lnTo>
                <a:lnTo>
                  <a:pt x="56647" y="91196"/>
                </a:lnTo>
                <a:lnTo>
                  <a:pt x="57607" y="92156"/>
                </a:lnTo>
                <a:lnTo>
                  <a:pt x="59527" y="93116"/>
                </a:lnTo>
                <a:lnTo>
                  <a:pt x="65288" y="93116"/>
                </a:lnTo>
                <a:lnTo>
                  <a:pt x="69128" y="92156"/>
                </a:lnTo>
                <a:lnTo>
                  <a:pt x="72969" y="89275"/>
                </a:lnTo>
                <a:lnTo>
                  <a:pt x="81392" y="81321"/>
                </a:lnTo>
                <a:lnTo>
                  <a:pt x="90236" y="70088"/>
                </a:lnTo>
                <a:lnTo>
                  <a:pt x="87370" y="68153"/>
                </a:lnTo>
                <a:lnTo>
                  <a:pt x="82570" y="73914"/>
                </a:lnTo>
                <a:lnTo>
                  <a:pt x="78729" y="78714"/>
                </a:lnTo>
                <a:lnTo>
                  <a:pt x="75849" y="80634"/>
                </a:lnTo>
                <a:lnTo>
                  <a:pt x="73929" y="81594"/>
                </a:lnTo>
                <a:lnTo>
                  <a:pt x="72969" y="82555"/>
                </a:lnTo>
                <a:lnTo>
                  <a:pt x="71048" y="82555"/>
                </a:lnTo>
                <a:lnTo>
                  <a:pt x="71048" y="81594"/>
                </a:lnTo>
                <a:lnTo>
                  <a:pt x="70088" y="80634"/>
                </a:lnTo>
                <a:lnTo>
                  <a:pt x="70088" y="77754"/>
                </a:lnTo>
                <a:lnTo>
                  <a:pt x="71048" y="74874"/>
                </a:lnTo>
                <a:lnTo>
                  <a:pt x="72009" y="70088"/>
                </a:lnTo>
                <a:lnTo>
                  <a:pt x="84490" y="27843"/>
                </a:lnTo>
                <a:lnTo>
                  <a:pt x="86395" y="21122"/>
                </a:lnTo>
                <a:lnTo>
                  <a:pt x="87370" y="15361"/>
                </a:lnTo>
                <a:lnTo>
                  <a:pt x="87370" y="8641"/>
                </a:lnTo>
                <a:lnTo>
                  <a:pt x="86395" y="5760"/>
                </a:lnTo>
                <a:lnTo>
                  <a:pt x="84490" y="2880"/>
                </a:lnTo>
                <a:lnTo>
                  <a:pt x="81610" y="960"/>
                </a:lnTo>
                <a:lnTo>
                  <a:pt x="78729" y="0"/>
                </a:lnTo>
                <a:lnTo>
                  <a:pt x="69128" y="0"/>
                </a:lnTo>
                <a:lnTo>
                  <a:pt x="63367" y="2880"/>
                </a:lnTo>
                <a:lnTo>
                  <a:pt x="56647" y="8641"/>
                </a:lnTo>
                <a:lnTo>
                  <a:pt x="52729" y="12408"/>
                </a:lnTo>
                <a:lnTo>
                  <a:pt x="45724" y="20538"/>
                </a:lnTo>
                <a:lnTo>
                  <a:pt x="37428" y="31483"/>
                </a:lnTo>
                <a:lnTo>
                  <a:pt x="27843" y="45125"/>
                </a:lnTo>
                <a:lnTo>
                  <a:pt x="41285" y="0"/>
                </a:lnTo>
                <a:lnTo>
                  <a:pt x="6720" y="5760"/>
                </a:lnTo>
                <a:lnTo>
                  <a:pt x="6720" y="9601"/>
                </a:lnTo>
                <a:lnTo>
                  <a:pt x="10561" y="8641"/>
                </a:lnTo>
                <a:lnTo>
                  <a:pt x="16322" y="8641"/>
                </a:lnTo>
                <a:lnTo>
                  <a:pt x="18242" y="9601"/>
                </a:lnTo>
                <a:lnTo>
                  <a:pt x="19202" y="10561"/>
                </a:lnTo>
                <a:lnTo>
                  <a:pt x="20162" y="11521"/>
                </a:lnTo>
                <a:lnTo>
                  <a:pt x="21122" y="12481"/>
                </a:lnTo>
                <a:lnTo>
                  <a:pt x="21122" y="15361"/>
                </a:lnTo>
                <a:lnTo>
                  <a:pt x="20162" y="20162"/>
                </a:lnTo>
                <a:lnTo>
                  <a:pt x="18242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2835996" y="1716191"/>
            <a:ext cx="192953" cy="239039"/>
          </a:xfrm>
          <a:custGeom>
            <a:avLst/>
            <a:gdLst/>
            <a:ahLst/>
            <a:cxnLst/>
            <a:rect l="l" t="t" r="r" b="b"/>
            <a:pathLst>
              <a:path w="192953" h="239039">
                <a:moveTo>
                  <a:pt x="192953" y="0"/>
                </a:moveTo>
                <a:lnTo>
                  <a:pt x="96956" y="149763"/>
                </a:lnTo>
                <a:lnTo>
                  <a:pt x="165110" y="57607"/>
                </a:lnTo>
                <a:lnTo>
                  <a:pt x="192953" y="0"/>
                </a:lnTo>
                <a:close/>
              </a:path>
              <a:path w="192953" h="239039">
                <a:moveTo>
                  <a:pt x="184312" y="226557"/>
                </a:moveTo>
                <a:lnTo>
                  <a:pt x="182392" y="222717"/>
                </a:lnTo>
                <a:lnTo>
                  <a:pt x="180472" y="220797"/>
                </a:lnTo>
                <a:lnTo>
                  <a:pt x="180472" y="203514"/>
                </a:lnTo>
                <a:lnTo>
                  <a:pt x="181432" y="194873"/>
                </a:lnTo>
                <a:lnTo>
                  <a:pt x="199674" y="0"/>
                </a:lnTo>
                <a:lnTo>
                  <a:pt x="192953" y="0"/>
                </a:lnTo>
                <a:lnTo>
                  <a:pt x="165110" y="57607"/>
                </a:lnTo>
                <a:lnTo>
                  <a:pt x="156469" y="149763"/>
                </a:lnTo>
                <a:lnTo>
                  <a:pt x="96956" y="149763"/>
                </a:lnTo>
                <a:lnTo>
                  <a:pt x="192953" y="0"/>
                </a:lnTo>
                <a:lnTo>
                  <a:pt x="53751" y="190088"/>
                </a:lnTo>
                <a:lnTo>
                  <a:pt x="47425" y="198148"/>
                </a:lnTo>
                <a:lnTo>
                  <a:pt x="38064" y="209658"/>
                </a:lnTo>
                <a:lnTo>
                  <a:pt x="30293" y="218487"/>
                </a:lnTo>
                <a:lnTo>
                  <a:pt x="23987" y="224637"/>
                </a:lnTo>
                <a:lnTo>
                  <a:pt x="17282" y="229438"/>
                </a:lnTo>
                <a:lnTo>
                  <a:pt x="10561" y="232318"/>
                </a:lnTo>
                <a:lnTo>
                  <a:pt x="1920" y="233278"/>
                </a:lnTo>
                <a:lnTo>
                  <a:pt x="0" y="239039"/>
                </a:lnTo>
                <a:lnTo>
                  <a:pt x="69113" y="239039"/>
                </a:lnTo>
                <a:lnTo>
                  <a:pt x="71033" y="233278"/>
                </a:lnTo>
                <a:lnTo>
                  <a:pt x="64312" y="232318"/>
                </a:lnTo>
                <a:lnTo>
                  <a:pt x="59512" y="231358"/>
                </a:lnTo>
                <a:lnTo>
                  <a:pt x="56631" y="228478"/>
                </a:lnTo>
                <a:lnTo>
                  <a:pt x="52791" y="225597"/>
                </a:lnTo>
                <a:lnTo>
                  <a:pt x="51831" y="222717"/>
                </a:lnTo>
                <a:lnTo>
                  <a:pt x="51831" y="215996"/>
                </a:lnTo>
                <a:lnTo>
                  <a:pt x="52791" y="213116"/>
                </a:lnTo>
                <a:lnTo>
                  <a:pt x="53751" y="210235"/>
                </a:lnTo>
                <a:lnTo>
                  <a:pt x="54711" y="207370"/>
                </a:lnTo>
                <a:lnTo>
                  <a:pt x="58552" y="201594"/>
                </a:lnTo>
                <a:lnTo>
                  <a:pt x="64312" y="194873"/>
                </a:lnTo>
                <a:lnTo>
                  <a:pt x="87355" y="162245"/>
                </a:lnTo>
                <a:lnTo>
                  <a:pt x="154548" y="162245"/>
                </a:lnTo>
                <a:lnTo>
                  <a:pt x="151668" y="191993"/>
                </a:lnTo>
                <a:lnTo>
                  <a:pt x="150708" y="205435"/>
                </a:lnTo>
                <a:lnTo>
                  <a:pt x="149748" y="214076"/>
                </a:lnTo>
                <a:lnTo>
                  <a:pt x="148788" y="216956"/>
                </a:lnTo>
                <a:lnTo>
                  <a:pt x="146867" y="222717"/>
                </a:lnTo>
                <a:lnTo>
                  <a:pt x="143987" y="225597"/>
                </a:lnTo>
                <a:lnTo>
                  <a:pt x="140147" y="228478"/>
                </a:lnTo>
                <a:lnTo>
                  <a:pt x="135346" y="231358"/>
                </a:lnTo>
                <a:lnTo>
                  <a:pt x="129600" y="233278"/>
                </a:lnTo>
                <a:lnTo>
                  <a:pt x="118064" y="233278"/>
                </a:lnTo>
                <a:lnTo>
                  <a:pt x="116159" y="239039"/>
                </a:lnTo>
                <a:lnTo>
                  <a:pt x="208300" y="239039"/>
                </a:lnTo>
                <a:lnTo>
                  <a:pt x="210235" y="233278"/>
                </a:lnTo>
                <a:lnTo>
                  <a:pt x="201594" y="233278"/>
                </a:lnTo>
                <a:lnTo>
                  <a:pt x="194873" y="232318"/>
                </a:lnTo>
                <a:lnTo>
                  <a:pt x="191033" y="230398"/>
                </a:lnTo>
                <a:lnTo>
                  <a:pt x="187192" y="228478"/>
                </a:lnTo>
                <a:lnTo>
                  <a:pt x="184312" y="2265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3369731" y="1721952"/>
            <a:ext cx="244800" cy="233278"/>
          </a:xfrm>
          <a:custGeom>
            <a:avLst/>
            <a:gdLst/>
            <a:ahLst/>
            <a:cxnLst/>
            <a:rect l="l" t="t" r="r" b="b"/>
            <a:pathLst>
              <a:path w="244800" h="233278">
                <a:moveTo>
                  <a:pt x="123840" y="117119"/>
                </a:moveTo>
                <a:lnTo>
                  <a:pt x="125453" y="117130"/>
                </a:lnTo>
                <a:lnTo>
                  <a:pt x="140615" y="118687"/>
                </a:lnTo>
                <a:lnTo>
                  <a:pt x="149763" y="122880"/>
                </a:lnTo>
                <a:lnTo>
                  <a:pt x="154564" y="126720"/>
                </a:lnTo>
                <a:lnTo>
                  <a:pt x="157444" y="132481"/>
                </a:lnTo>
                <a:lnTo>
                  <a:pt x="157444" y="144002"/>
                </a:lnTo>
                <a:lnTo>
                  <a:pt x="156484" y="149763"/>
                </a:lnTo>
                <a:lnTo>
                  <a:pt x="154564" y="156484"/>
                </a:lnTo>
                <a:lnTo>
                  <a:pt x="161284" y="156484"/>
                </a:lnTo>
                <a:lnTo>
                  <a:pt x="185272" y="71048"/>
                </a:lnTo>
                <a:lnTo>
                  <a:pt x="179511" y="71048"/>
                </a:lnTo>
                <a:lnTo>
                  <a:pt x="173423" y="81584"/>
                </a:lnTo>
                <a:lnTo>
                  <a:pt x="165777" y="92029"/>
                </a:lnTo>
                <a:lnTo>
                  <a:pt x="158404" y="98877"/>
                </a:lnTo>
                <a:lnTo>
                  <a:pt x="153252" y="101054"/>
                </a:lnTo>
                <a:lnTo>
                  <a:pt x="141696" y="103741"/>
                </a:lnTo>
                <a:lnTo>
                  <a:pt x="126720" y="104637"/>
                </a:lnTo>
                <a:lnTo>
                  <a:pt x="95996" y="104637"/>
                </a:lnTo>
                <a:lnTo>
                  <a:pt x="123840" y="12481"/>
                </a:lnTo>
                <a:lnTo>
                  <a:pt x="169925" y="12481"/>
                </a:lnTo>
                <a:lnTo>
                  <a:pt x="177931" y="12564"/>
                </a:lnTo>
                <a:lnTo>
                  <a:pt x="192512" y="13280"/>
                </a:lnTo>
                <a:lnTo>
                  <a:pt x="200634" y="14401"/>
                </a:lnTo>
                <a:lnTo>
                  <a:pt x="207355" y="16322"/>
                </a:lnTo>
                <a:lnTo>
                  <a:pt x="213116" y="19202"/>
                </a:lnTo>
                <a:lnTo>
                  <a:pt x="216956" y="24002"/>
                </a:lnTo>
                <a:lnTo>
                  <a:pt x="220797" y="27843"/>
                </a:lnTo>
                <a:lnTo>
                  <a:pt x="223677" y="33604"/>
                </a:lnTo>
                <a:lnTo>
                  <a:pt x="223677" y="46085"/>
                </a:lnTo>
                <a:lnTo>
                  <a:pt x="222717" y="51846"/>
                </a:lnTo>
                <a:lnTo>
                  <a:pt x="221757" y="59527"/>
                </a:lnTo>
                <a:lnTo>
                  <a:pt x="228478" y="59527"/>
                </a:lnTo>
                <a:lnTo>
                  <a:pt x="244800" y="0"/>
                </a:lnTo>
                <a:lnTo>
                  <a:pt x="63367" y="0"/>
                </a:lnTo>
                <a:lnTo>
                  <a:pt x="61447" y="6720"/>
                </a:lnTo>
                <a:lnTo>
                  <a:pt x="76794" y="6720"/>
                </a:lnTo>
                <a:lnTo>
                  <a:pt x="78729" y="7680"/>
                </a:lnTo>
                <a:lnTo>
                  <a:pt x="82570" y="8641"/>
                </a:lnTo>
                <a:lnTo>
                  <a:pt x="84475" y="10561"/>
                </a:lnTo>
                <a:lnTo>
                  <a:pt x="85435" y="12481"/>
                </a:lnTo>
                <a:lnTo>
                  <a:pt x="87355" y="14401"/>
                </a:lnTo>
                <a:lnTo>
                  <a:pt x="88315" y="17282"/>
                </a:lnTo>
                <a:lnTo>
                  <a:pt x="88315" y="20162"/>
                </a:lnTo>
                <a:lnTo>
                  <a:pt x="86814" y="32743"/>
                </a:lnTo>
                <a:lnTo>
                  <a:pt x="83515" y="47045"/>
                </a:lnTo>
                <a:lnTo>
                  <a:pt x="42245" y="187208"/>
                </a:lnTo>
                <a:lnTo>
                  <a:pt x="39429" y="195883"/>
                </a:lnTo>
                <a:lnTo>
                  <a:pt x="34620" y="208881"/>
                </a:lnTo>
                <a:lnTo>
                  <a:pt x="30723" y="216956"/>
                </a:lnTo>
                <a:lnTo>
                  <a:pt x="24963" y="222717"/>
                </a:lnTo>
                <a:lnTo>
                  <a:pt x="17282" y="225597"/>
                </a:lnTo>
                <a:lnTo>
                  <a:pt x="2880" y="227517"/>
                </a:lnTo>
                <a:lnTo>
                  <a:pt x="0" y="233278"/>
                </a:lnTo>
                <a:lnTo>
                  <a:pt x="93116" y="233278"/>
                </a:lnTo>
                <a:lnTo>
                  <a:pt x="95036" y="227517"/>
                </a:lnTo>
                <a:lnTo>
                  <a:pt x="82570" y="226557"/>
                </a:lnTo>
                <a:lnTo>
                  <a:pt x="74889" y="224637"/>
                </a:lnTo>
                <a:lnTo>
                  <a:pt x="72008" y="222717"/>
                </a:lnTo>
                <a:lnTo>
                  <a:pt x="68168" y="219837"/>
                </a:lnTo>
                <a:lnTo>
                  <a:pt x="67208" y="216956"/>
                </a:lnTo>
                <a:lnTo>
                  <a:pt x="67208" y="212064"/>
                </a:lnTo>
                <a:lnTo>
                  <a:pt x="68663" y="202817"/>
                </a:lnTo>
                <a:lnTo>
                  <a:pt x="72953" y="187208"/>
                </a:lnTo>
                <a:lnTo>
                  <a:pt x="93116" y="117119"/>
                </a:lnTo>
                <a:lnTo>
                  <a:pt x="123840" y="1171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3932270" y="1910120"/>
            <a:ext cx="119999" cy="139186"/>
          </a:xfrm>
          <a:custGeom>
            <a:avLst/>
            <a:gdLst/>
            <a:ahLst/>
            <a:cxnLst/>
            <a:rect l="l" t="t" r="r" b="b"/>
            <a:pathLst>
              <a:path w="119999" h="139186">
                <a:moveTo>
                  <a:pt x="16322" y="106542"/>
                </a:moveTo>
                <a:lnTo>
                  <a:pt x="9616" y="106542"/>
                </a:lnTo>
                <a:lnTo>
                  <a:pt x="6720" y="107502"/>
                </a:lnTo>
                <a:lnTo>
                  <a:pt x="3840" y="110383"/>
                </a:lnTo>
                <a:lnTo>
                  <a:pt x="1935" y="113263"/>
                </a:lnTo>
                <a:lnTo>
                  <a:pt x="0" y="116144"/>
                </a:lnTo>
                <a:lnTo>
                  <a:pt x="0" y="125745"/>
                </a:lnTo>
                <a:lnTo>
                  <a:pt x="2895" y="129585"/>
                </a:lnTo>
                <a:lnTo>
                  <a:pt x="6720" y="133426"/>
                </a:lnTo>
                <a:lnTo>
                  <a:pt x="10561" y="137266"/>
                </a:lnTo>
                <a:lnTo>
                  <a:pt x="16322" y="139186"/>
                </a:lnTo>
                <a:lnTo>
                  <a:pt x="24003" y="139186"/>
                </a:lnTo>
                <a:lnTo>
                  <a:pt x="38466" y="136900"/>
                </a:lnTo>
                <a:lnTo>
                  <a:pt x="49926" y="131505"/>
                </a:lnTo>
                <a:lnTo>
                  <a:pt x="60494" y="122958"/>
                </a:lnTo>
                <a:lnTo>
                  <a:pt x="68168" y="112303"/>
                </a:lnTo>
                <a:lnTo>
                  <a:pt x="73704" y="100450"/>
                </a:lnTo>
                <a:lnTo>
                  <a:pt x="77769" y="86395"/>
                </a:lnTo>
                <a:lnTo>
                  <a:pt x="95036" y="26868"/>
                </a:lnTo>
                <a:lnTo>
                  <a:pt x="98877" y="16306"/>
                </a:lnTo>
                <a:lnTo>
                  <a:pt x="101757" y="9585"/>
                </a:lnTo>
                <a:lnTo>
                  <a:pt x="104637" y="7665"/>
                </a:lnTo>
                <a:lnTo>
                  <a:pt x="107533" y="4785"/>
                </a:lnTo>
                <a:lnTo>
                  <a:pt x="112318" y="3825"/>
                </a:lnTo>
                <a:lnTo>
                  <a:pt x="119039" y="3825"/>
                </a:lnTo>
                <a:lnTo>
                  <a:pt x="119999" y="0"/>
                </a:lnTo>
                <a:lnTo>
                  <a:pt x="66248" y="0"/>
                </a:lnTo>
                <a:lnTo>
                  <a:pt x="65288" y="3825"/>
                </a:lnTo>
                <a:lnTo>
                  <a:pt x="72009" y="3825"/>
                </a:lnTo>
                <a:lnTo>
                  <a:pt x="75849" y="4785"/>
                </a:lnTo>
                <a:lnTo>
                  <a:pt x="77769" y="6720"/>
                </a:lnTo>
                <a:lnTo>
                  <a:pt x="79689" y="7665"/>
                </a:lnTo>
                <a:lnTo>
                  <a:pt x="80650" y="10561"/>
                </a:lnTo>
                <a:lnTo>
                  <a:pt x="80650" y="14386"/>
                </a:lnTo>
                <a:lnTo>
                  <a:pt x="79689" y="19187"/>
                </a:lnTo>
                <a:lnTo>
                  <a:pt x="77769" y="26868"/>
                </a:lnTo>
                <a:lnTo>
                  <a:pt x="62407" y="78714"/>
                </a:lnTo>
                <a:lnTo>
                  <a:pt x="57607" y="95981"/>
                </a:lnTo>
                <a:lnTo>
                  <a:pt x="55686" y="102702"/>
                </a:lnTo>
                <a:lnTo>
                  <a:pt x="52806" y="108478"/>
                </a:lnTo>
                <a:lnTo>
                  <a:pt x="50886" y="113263"/>
                </a:lnTo>
                <a:lnTo>
                  <a:pt x="48966" y="117104"/>
                </a:lnTo>
                <a:lnTo>
                  <a:pt x="46085" y="120944"/>
                </a:lnTo>
                <a:lnTo>
                  <a:pt x="43205" y="123825"/>
                </a:lnTo>
                <a:lnTo>
                  <a:pt x="40325" y="126705"/>
                </a:lnTo>
                <a:lnTo>
                  <a:pt x="37444" y="129585"/>
                </a:lnTo>
                <a:lnTo>
                  <a:pt x="33604" y="130545"/>
                </a:lnTo>
                <a:lnTo>
                  <a:pt x="30723" y="132466"/>
                </a:lnTo>
                <a:lnTo>
                  <a:pt x="20162" y="132466"/>
                </a:lnTo>
                <a:lnTo>
                  <a:pt x="19202" y="131505"/>
                </a:lnTo>
                <a:lnTo>
                  <a:pt x="18242" y="129585"/>
                </a:lnTo>
                <a:lnTo>
                  <a:pt x="17282" y="128625"/>
                </a:lnTo>
                <a:lnTo>
                  <a:pt x="17282" y="126705"/>
                </a:lnTo>
                <a:lnTo>
                  <a:pt x="18242" y="124785"/>
                </a:lnTo>
                <a:lnTo>
                  <a:pt x="21122" y="121904"/>
                </a:lnTo>
                <a:lnTo>
                  <a:pt x="22082" y="119984"/>
                </a:lnTo>
                <a:lnTo>
                  <a:pt x="23042" y="118064"/>
                </a:lnTo>
                <a:lnTo>
                  <a:pt x="23042" y="113263"/>
                </a:lnTo>
                <a:lnTo>
                  <a:pt x="22082" y="111358"/>
                </a:lnTo>
                <a:lnTo>
                  <a:pt x="20162" y="109423"/>
                </a:lnTo>
                <a:lnTo>
                  <a:pt x="18242" y="107502"/>
                </a:lnTo>
                <a:lnTo>
                  <a:pt x="16322" y="1065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4007159" y="1955231"/>
            <a:ext cx="119999" cy="134401"/>
          </a:xfrm>
          <a:custGeom>
            <a:avLst/>
            <a:gdLst/>
            <a:ahLst/>
            <a:cxnLst/>
            <a:rect l="l" t="t" r="r" b="b"/>
            <a:pathLst>
              <a:path w="119999" h="134401">
                <a:moveTo>
                  <a:pt x="34549" y="128640"/>
                </a:moveTo>
                <a:lnTo>
                  <a:pt x="34549" y="127680"/>
                </a:lnTo>
                <a:lnTo>
                  <a:pt x="33588" y="126720"/>
                </a:lnTo>
                <a:lnTo>
                  <a:pt x="32644" y="125760"/>
                </a:lnTo>
                <a:lnTo>
                  <a:pt x="32644" y="121920"/>
                </a:lnTo>
                <a:lnTo>
                  <a:pt x="33588" y="119039"/>
                </a:lnTo>
                <a:lnTo>
                  <a:pt x="35509" y="114239"/>
                </a:lnTo>
                <a:lnTo>
                  <a:pt x="42230" y="88315"/>
                </a:lnTo>
                <a:lnTo>
                  <a:pt x="46070" y="90236"/>
                </a:lnTo>
                <a:lnTo>
                  <a:pt x="45110" y="80634"/>
                </a:lnTo>
                <a:lnTo>
                  <a:pt x="53751" y="49911"/>
                </a:lnTo>
                <a:lnTo>
                  <a:pt x="56069" y="43039"/>
                </a:lnTo>
                <a:lnTo>
                  <a:pt x="61815" y="31647"/>
                </a:lnTo>
                <a:lnTo>
                  <a:pt x="69113" y="21122"/>
                </a:lnTo>
                <a:lnTo>
                  <a:pt x="76794" y="12481"/>
                </a:lnTo>
                <a:lnTo>
                  <a:pt x="83515" y="8641"/>
                </a:lnTo>
                <a:lnTo>
                  <a:pt x="94076" y="8641"/>
                </a:lnTo>
                <a:lnTo>
                  <a:pt x="96956" y="10561"/>
                </a:lnTo>
                <a:lnTo>
                  <a:pt x="98877" y="12481"/>
                </a:lnTo>
                <a:lnTo>
                  <a:pt x="101757" y="15361"/>
                </a:lnTo>
                <a:lnTo>
                  <a:pt x="102717" y="20162"/>
                </a:lnTo>
                <a:lnTo>
                  <a:pt x="102717" y="31683"/>
                </a:lnTo>
                <a:lnTo>
                  <a:pt x="101757" y="38404"/>
                </a:lnTo>
                <a:lnTo>
                  <a:pt x="99837" y="45125"/>
                </a:lnTo>
                <a:lnTo>
                  <a:pt x="97917" y="51846"/>
                </a:lnTo>
                <a:lnTo>
                  <a:pt x="95036" y="57591"/>
                </a:lnTo>
                <a:lnTo>
                  <a:pt x="92156" y="63367"/>
                </a:lnTo>
                <a:lnTo>
                  <a:pt x="89275" y="68153"/>
                </a:lnTo>
                <a:lnTo>
                  <a:pt x="86395" y="71993"/>
                </a:lnTo>
                <a:lnTo>
                  <a:pt x="82555" y="75834"/>
                </a:lnTo>
                <a:lnTo>
                  <a:pt x="79674" y="79674"/>
                </a:lnTo>
                <a:lnTo>
                  <a:pt x="75834" y="82555"/>
                </a:lnTo>
                <a:lnTo>
                  <a:pt x="71993" y="84475"/>
                </a:lnTo>
                <a:lnTo>
                  <a:pt x="69113" y="86395"/>
                </a:lnTo>
                <a:lnTo>
                  <a:pt x="65272" y="87355"/>
                </a:lnTo>
                <a:lnTo>
                  <a:pt x="54711" y="87355"/>
                </a:lnTo>
                <a:lnTo>
                  <a:pt x="50871" y="92156"/>
                </a:lnTo>
                <a:lnTo>
                  <a:pt x="53751" y="93116"/>
                </a:lnTo>
                <a:lnTo>
                  <a:pt x="60472" y="93116"/>
                </a:lnTo>
                <a:lnTo>
                  <a:pt x="69292" y="92248"/>
                </a:lnTo>
                <a:lnTo>
                  <a:pt x="80989" y="88184"/>
                </a:lnTo>
                <a:lnTo>
                  <a:pt x="91885" y="80797"/>
                </a:lnTo>
                <a:lnTo>
                  <a:pt x="101757" y="70088"/>
                </a:lnTo>
                <a:lnTo>
                  <a:pt x="108943" y="60187"/>
                </a:lnTo>
                <a:lnTo>
                  <a:pt x="115151" y="48495"/>
                </a:lnTo>
                <a:lnTo>
                  <a:pt x="118803" y="36823"/>
                </a:lnTo>
                <a:lnTo>
                  <a:pt x="119999" y="24963"/>
                </a:lnTo>
                <a:lnTo>
                  <a:pt x="119999" y="17282"/>
                </a:lnTo>
                <a:lnTo>
                  <a:pt x="118064" y="11521"/>
                </a:lnTo>
                <a:lnTo>
                  <a:pt x="114223" y="6720"/>
                </a:lnTo>
                <a:lnTo>
                  <a:pt x="109438" y="1920"/>
                </a:lnTo>
                <a:lnTo>
                  <a:pt x="104637" y="0"/>
                </a:lnTo>
                <a:lnTo>
                  <a:pt x="92156" y="0"/>
                </a:lnTo>
                <a:lnTo>
                  <a:pt x="86395" y="1920"/>
                </a:lnTo>
                <a:lnTo>
                  <a:pt x="80634" y="4800"/>
                </a:lnTo>
                <a:lnTo>
                  <a:pt x="71368" y="12493"/>
                </a:lnTo>
                <a:lnTo>
                  <a:pt x="61432" y="23042"/>
                </a:lnTo>
                <a:lnTo>
                  <a:pt x="68153" y="0"/>
                </a:lnTo>
                <a:lnTo>
                  <a:pt x="33588" y="4800"/>
                </a:lnTo>
                <a:lnTo>
                  <a:pt x="33588" y="8641"/>
                </a:lnTo>
                <a:lnTo>
                  <a:pt x="46070" y="8641"/>
                </a:lnTo>
                <a:lnTo>
                  <a:pt x="47030" y="9601"/>
                </a:lnTo>
                <a:lnTo>
                  <a:pt x="47990" y="10561"/>
                </a:lnTo>
                <a:lnTo>
                  <a:pt x="47990" y="19202"/>
                </a:lnTo>
                <a:lnTo>
                  <a:pt x="46070" y="24002"/>
                </a:lnTo>
                <a:lnTo>
                  <a:pt x="20147" y="112318"/>
                </a:lnTo>
                <a:lnTo>
                  <a:pt x="18242" y="120959"/>
                </a:lnTo>
                <a:lnTo>
                  <a:pt x="16306" y="125760"/>
                </a:lnTo>
                <a:lnTo>
                  <a:pt x="13441" y="127680"/>
                </a:lnTo>
                <a:lnTo>
                  <a:pt x="11521" y="129600"/>
                </a:lnTo>
                <a:lnTo>
                  <a:pt x="7680" y="130561"/>
                </a:lnTo>
                <a:lnTo>
                  <a:pt x="960" y="130561"/>
                </a:lnTo>
                <a:lnTo>
                  <a:pt x="0" y="134401"/>
                </a:lnTo>
                <a:lnTo>
                  <a:pt x="47030" y="134401"/>
                </a:lnTo>
                <a:lnTo>
                  <a:pt x="47990" y="130561"/>
                </a:lnTo>
                <a:lnTo>
                  <a:pt x="38389" y="130561"/>
                </a:lnTo>
                <a:lnTo>
                  <a:pt x="36469" y="129600"/>
                </a:lnTo>
                <a:lnTo>
                  <a:pt x="34549" y="128640"/>
                </a:lnTo>
                <a:close/>
              </a:path>
              <a:path w="119999" h="134401">
                <a:moveTo>
                  <a:pt x="48950" y="85435"/>
                </a:moveTo>
                <a:lnTo>
                  <a:pt x="45110" y="80634"/>
                </a:lnTo>
                <a:lnTo>
                  <a:pt x="46070" y="90236"/>
                </a:lnTo>
                <a:lnTo>
                  <a:pt x="48950" y="91196"/>
                </a:lnTo>
                <a:lnTo>
                  <a:pt x="50871" y="92156"/>
                </a:lnTo>
                <a:lnTo>
                  <a:pt x="54711" y="87355"/>
                </a:lnTo>
                <a:lnTo>
                  <a:pt x="48950" y="85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4136745" y="1955231"/>
            <a:ext cx="91211" cy="93116"/>
          </a:xfrm>
          <a:custGeom>
            <a:avLst/>
            <a:gdLst/>
            <a:ahLst/>
            <a:cxnLst/>
            <a:rect l="l" t="t" r="r" b="b"/>
            <a:pathLst>
              <a:path w="91211" h="93116">
                <a:moveTo>
                  <a:pt x="68168" y="11521"/>
                </a:moveTo>
                <a:lnTo>
                  <a:pt x="70088" y="12481"/>
                </a:lnTo>
                <a:lnTo>
                  <a:pt x="71048" y="13441"/>
                </a:lnTo>
                <a:lnTo>
                  <a:pt x="72009" y="14401"/>
                </a:lnTo>
                <a:lnTo>
                  <a:pt x="72009" y="19202"/>
                </a:lnTo>
                <a:lnTo>
                  <a:pt x="71048" y="23042"/>
                </a:lnTo>
                <a:lnTo>
                  <a:pt x="70088" y="27843"/>
                </a:lnTo>
                <a:lnTo>
                  <a:pt x="57607" y="68153"/>
                </a:lnTo>
                <a:lnTo>
                  <a:pt x="55686" y="75834"/>
                </a:lnTo>
                <a:lnTo>
                  <a:pt x="54726" y="81594"/>
                </a:lnTo>
                <a:lnTo>
                  <a:pt x="54726" y="87355"/>
                </a:lnTo>
                <a:lnTo>
                  <a:pt x="55686" y="89275"/>
                </a:lnTo>
                <a:lnTo>
                  <a:pt x="56647" y="91196"/>
                </a:lnTo>
                <a:lnTo>
                  <a:pt x="58567" y="92156"/>
                </a:lnTo>
                <a:lnTo>
                  <a:pt x="60487" y="93116"/>
                </a:lnTo>
                <a:lnTo>
                  <a:pt x="66248" y="93116"/>
                </a:lnTo>
                <a:lnTo>
                  <a:pt x="69128" y="92156"/>
                </a:lnTo>
                <a:lnTo>
                  <a:pt x="72969" y="89275"/>
                </a:lnTo>
                <a:lnTo>
                  <a:pt x="73669" y="88793"/>
                </a:lnTo>
                <a:lnTo>
                  <a:pt x="82090" y="81079"/>
                </a:lnTo>
                <a:lnTo>
                  <a:pt x="91211" y="70088"/>
                </a:lnTo>
                <a:lnTo>
                  <a:pt x="87370" y="68153"/>
                </a:lnTo>
                <a:lnTo>
                  <a:pt x="83530" y="73914"/>
                </a:lnTo>
                <a:lnTo>
                  <a:pt x="79689" y="78714"/>
                </a:lnTo>
                <a:lnTo>
                  <a:pt x="75849" y="80634"/>
                </a:lnTo>
                <a:lnTo>
                  <a:pt x="74889" y="81594"/>
                </a:lnTo>
                <a:lnTo>
                  <a:pt x="73929" y="82555"/>
                </a:lnTo>
                <a:lnTo>
                  <a:pt x="72009" y="82555"/>
                </a:lnTo>
                <a:lnTo>
                  <a:pt x="71048" y="81594"/>
                </a:lnTo>
                <a:lnTo>
                  <a:pt x="71048" y="74874"/>
                </a:lnTo>
                <a:lnTo>
                  <a:pt x="72969" y="70088"/>
                </a:lnTo>
                <a:lnTo>
                  <a:pt x="85435" y="27843"/>
                </a:lnTo>
                <a:lnTo>
                  <a:pt x="87370" y="21122"/>
                </a:lnTo>
                <a:lnTo>
                  <a:pt x="88331" y="15361"/>
                </a:lnTo>
                <a:lnTo>
                  <a:pt x="88331" y="8641"/>
                </a:lnTo>
                <a:lnTo>
                  <a:pt x="86395" y="5760"/>
                </a:lnTo>
                <a:lnTo>
                  <a:pt x="84490" y="2880"/>
                </a:lnTo>
                <a:lnTo>
                  <a:pt x="82555" y="960"/>
                </a:lnTo>
                <a:lnTo>
                  <a:pt x="79689" y="0"/>
                </a:lnTo>
                <a:lnTo>
                  <a:pt x="70088" y="0"/>
                </a:lnTo>
                <a:lnTo>
                  <a:pt x="63367" y="2880"/>
                </a:lnTo>
                <a:lnTo>
                  <a:pt x="56647" y="8641"/>
                </a:lnTo>
                <a:lnTo>
                  <a:pt x="52729" y="12408"/>
                </a:lnTo>
                <a:lnTo>
                  <a:pt x="45724" y="20538"/>
                </a:lnTo>
                <a:lnTo>
                  <a:pt x="37428" y="31483"/>
                </a:lnTo>
                <a:lnTo>
                  <a:pt x="27843" y="45125"/>
                </a:lnTo>
                <a:lnTo>
                  <a:pt x="41285" y="0"/>
                </a:lnTo>
                <a:lnTo>
                  <a:pt x="6720" y="5760"/>
                </a:lnTo>
                <a:lnTo>
                  <a:pt x="7680" y="9601"/>
                </a:lnTo>
                <a:lnTo>
                  <a:pt x="11521" y="8641"/>
                </a:lnTo>
                <a:lnTo>
                  <a:pt x="17282" y="8641"/>
                </a:lnTo>
                <a:lnTo>
                  <a:pt x="18242" y="9601"/>
                </a:lnTo>
                <a:lnTo>
                  <a:pt x="20162" y="10561"/>
                </a:lnTo>
                <a:lnTo>
                  <a:pt x="21122" y="11521"/>
                </a:lnTo>
                <a:lnTo>
                  <a:pt x="22082" y="12481"/>
                </a:lnTo>
                <a:lnTo>
                  <a:pt x="22082" y="15361"/>
                </a:lnTo>
                <a:lnTo>
                  <a:pt x="20162" y="20162"/>
                </a:lnTo>
                <a:lnTo>
                  <a:pt x="18242" y="27843"/>
                </a:lnTo>
                <a:lnTo>
                  <a:pt x="0" y="91196"/>
                </a:lnTo>
                <a:lnTo>
                  <a:pt x="15361" y="91196"/>
                </a:lnTo>
                <a:lnTo>
                  <a:pt x="20162" y="73914"/>
                </a:lnTo>
                <a:lnTo>
                  <a:pt x="22082" y="67193"/>
                </a:lnTo>
                <a:lnTo>
                  <a:pt x="24963" y="61432"/>
                </a:lnTo>
                <a:lnTo>
                  <a:pt x="27843" y="55686"/>
                </a:lnTo>
                <a:lnTo>
                  <a:pt x="31763" y="49322"/>
                </a:lnTo>
                <a:lnTo>
                  <a:pt x="38532" y="38059"/>
                </a:lnTo>
                <a:lnTo>
                  <a:pt x="45125" y="28803"/>
                </a:lnTo>
                <a:lnTo>
                  <a:pt x="50886" y="22082"/>
                </a:lnTo>
                <a:lnTo>
                  <a:pt x="55686" y="17282"/>
                </a:lnTo>
                <a:lnTo>
                  <a:pt x="60487" y="14401"/>
                </a:lnTo>
                <a:lnTo>
                  <a:pt x="63367" y="12481"/>
                </a:lnTo>
                <a:lnTo>
                  <a:pt x="65288" y="11521"/>
                </a:lnTo>
                <a:lnTo>
                  <a:pt x="68168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3737396" y="1721952"/>
            <a:ext cx="195833" cy="233278"/>
          </a:xfrm>
          <a:custGeom>
            <a:avLst/>
            <a:gdLst/>
            <a:ahLst/>
            <a:cxnLst/>
            <a:rect l="l" t="t" r="r" b="b"/>
            <a:pathLst>
              <a:path w="195833" h="233278">
                <a:moveTo>
                  <a:pt x="70088" y="215996"/>
                </a:moveTo>
                <a:lnTo>
                  <a:pt x="69128" y="213116"/>
                </a:lnTo>
                <a:lnTo>
                  <a:pt x="69128" y="206395"/>
                </a:lnTo>
                <a:lnTo>
                  <a:pt x="70088" y="198729"/>
                </a:lnTo>
                <a:lnTo>
                  <a:pt x="72969" y="188168"/>
                </a:lnTo>
                <a:lnTo>
                  <a:pt x="114239" y="48966"/>
                </a:lnTo>
                <a:lnTo>
                  <a:pt x="116747" y="40474"/>
                </a:lnTo>
                <a:lnTo>
                  <a:pt x="120961" y="26795"/>
                </a:lnTo>
                <a:lnTo>
                  <a:pt x="123840" y="19202"/>
                </a:lnTo>
                <a:lnTo>
                  <a:pt x="126720" y="14401"/>
                </a:lnTo>
                <a:lnTo>
                  <a:pt x="130561" y="11521"/>
                </a:lnTo>
                <a:lnTo>
                  <a:pt x="135361" y="9616"/>
                </a:lnTo>
                <a:lnTo>
                  <a:pt x="140162" y="7680"/>
                </a:lnTo>
                <a:lnTo>
                  <a:pt x="146883" y="6720"/>
                </a:lnTo>
                <a:lnTo>
                  <a:pt x="158404" y="6720"/>
                </a:lnTo>
                <a:lnTo>
                  <a:pt x="159364" y="0"/>
                </a:lnTo>
                <a:lnTo>
                  <a:pt x="64328" y="0"/>
                </a:lnTo>
                <a:lnTo>
                  <a:pt x="62407" y="6720"/>
                </a:lnTo>
                <a:lnTo>
                  <a:pt x="75849" y="6720"/>
                </a:lnTo>
                <a:lnTo>
                  <a:pt x="81610" y="7680"/>
                </a:lnTo>
                <a:lnTo>
                  <a:pt x="84490" y="10561"/>
                </a:lnTo>
                <a:lnTo>
                  <a:pt x="87370" y="12481"/>
                </a:lnTo>
                <a:lnTo>
                  <a:pt x="89291" y="16322"/>
                </a:lnTo>
                <a:lnTo>
                  <a:pt x="87877" y="31440"/>
                </a:lnTo>
                <a:lnTo>
                  <a:pt x="84490" y="46085"/>
                </a:lnTo>
                <a:lnTo>
                  <a:pt x="43205" y="188168"/>
                </a:lnTo>
                <a:lnTo>
                  <a:pt x="40694" y="195083"/>
                </a:lnTo>
                <a:lnTo>
                  <a:pt x="35706" y="207951"/>
                </a:lnTo>
                <a:lnTo>
                  <a:pt x="31683" y="216956"/>
                </a:lnTo>
                <a:lnTo>
                  <a:pt x="25923" y="222717"/>
                </a:lnTo>
                <a:lnTo>
                  <a:pt x="21122" y="224637"/>
                </a:lnTo>
                <a:lnTo>
                  <a:pt x="17282" y="226557"/>
                </a:lnTo>
                <a:lnTo>
                  <a:pt x="11521" y="226557"/>
                </a:lnTo>
                <a:lnTo>
                  <a:pt x="1935" y="227517"/>
                </a:lnTo>
                <a:lnTo>
                  <a:pt x="0" y="233278"/>
                </a:lnTo>
                <a:lnTo>
                  <a:pt x="172806" y="233278"/>
                </a:lnTo>
                <a:lnTo>
                  <a:pt x="195833" y="167045"/>
                </a:lnTo>
                <a:lnTo>
                  <a:pt x="190088" y="167045"/>
                </a:lnTo>
                <a:lnTo>
                  <a:pt x="185287" y="174726"/>
                </a:lnTo>
                <a:lnTo>
                  <a:pt x="180801" y="182019"/>
                </a:lnTo>
                <a:lnTo>
                  <a:pt x="172966" y="193825"/>
                </a:lnTo>
                <a:lnTo>
                  <a:pt x="168005" y="200634"/>
                </a:lnTo>
                <a:lnTo>
                  <a:pt x="162245" y="206395"/>
                </a:lnTo>
                <a:lnTo>
                  <a:pt x="155524" y="211195"/>
                </a:lnTo>
                <a:lnTo>
                  <a:pt x="148803" y="214076"/>
                </a:lnTo>
                <a:lnTo>
                  <a:pt x="147455" y="214719"/>
                </a:lnTo>
                <a:lnTo>
                  <a:pt x="136840" y="218219"/>
                </a:lnTo>
                <a:lnTo>
                  <a:pt x="124105" y="220183"/>
                </a:lnTo>
                <a:lnTo>
                  <a:pt x="109438" y="220797"/>
                </a:lnTo>
                <a:lnTo>
                  <a:pt x="79689" y="220797"/>
                </a:lnTo>
                <a:lnTo>
                  <a:pt x="74889" y="219837"/>
                </a:lnTo>
                <a:lnTo>
                  <a:pt x="72969" y="217916"/>
                </a:lnTo>
                <a:lnTo>
                  <a:pt x="70088" y="215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4292269" y="1920681"/>
            <a:ext cx="51831" cy="93101"/>
          </a:xfrm>
          <a:custGeom>
            <a:avLst/>
            <a:gdLst/>
            <a:ahLst/>
            <a:cxnLst/>
            <a:rect l="l" t="t" r="r" b="b"/>
            <a:pathLst>
              <a:path w="51831" h="93101">
                <a:moveTo>
                  <a:pt x="1920" y="31668"/>
                </a:moveTo>
                <a:lnTo>
                  <a:pt x="5760" y="34549"/>
                </a:lnTo>
                <a:lnTo>
                  <a:pt x="8641" y="38389"/>
                </a:lnTo>
                <a:lnTo>
                  <a:pt x="13441" y="39349"/>
                </a:lnTo>
                <a:lnTo>
                  <a:pt x="23042" y="39349"/>
                </a:lnTo>
                <a:lnTo>
                  <a:pt x="24947" y="38389"/>
                </a:lnTo>
                <a:lnTo>
                  <a:pt x="29763" y="35509"/>
                </a:lnTo>
                <a:lnTo>
                  <a:pt x="32628" y="34549"/>
                </a:lnTo>
                <a:lnTo>
                  <a:pt x="34564" y="34549"/>
                </a:lnTo>
                <a:lnTo>
                  <a:pt x="35509" y="35509"/>
                </a:lnTo>
                <a:lnTo>
                  <a:pt x="36469" y="36469"/>
                </a:lnTo>
                <a:lnTo>
                  <a:pt x="37444" y="37429"/>
                </a:lnTo>
                <a:lnTo>
                  <a:pt x="37444" y="41269"/>
                </a:lnTo>
                <a:lnTo>
                  <a:pt x="37386" y="43594"/>
                </a:lnTo>
                <a:lnTo>
                  <a:pt x="34764" y="56001"/>
                </a:lnTo>
                <a:lnTo>
                  <a:pt x="27828" y="67193"/>
                </a:lnTo>
                <a:lnTo>
                  <a:pt x="22715" y="72975"/>
                </a:lnTo>
                <a:lnTo>
                  <a:pt x="12717" y="80560"/>
                </a:lnTo>
                <a:lnTo>
                  <a:pt x="0" y="85420"/>
                </a:lnTo>
                <a:lnTo>
                  <a:pt x="0" y="93101"/>
                </a:lnTo>
                <a:lnTo>
                  <a:pt x="9043" y="89935"/>
                </a:lnTo>
                <a:lnTo>
                  <a:pt x="21569" y="84109"/>
                </a:lnTo>
                <a:lnTo>
                  <a:pt x="31710" y="77208"/>
                </a:lnTo>
                <a:lnTo>
                  <a:pt x="39349" y="69113"/>
                </a:lnTo>
                <a:lnTo>
                  <a:pt x="45377" y="60852"/>
                </a:lnTo>
                <a:lnTo>
                  <a:pt x="50263" y="48937"/>
                </a:lnTo>
                <a:lnTo>
                  <a:pt x="51831" y="36469"/>
                </a:lnTo>
                <a:lnTo>
                  <a:pt x="51788" y="34265"/>
                </a:lnTo>
                <a:lnTo>
                  <a:pt x="49355" y="21161"/>
                </a:lnTo>
                <a:lnTo>
                  <a:pt x="43190" y="10546"/>
                </a:lnTo>
                <a:lnTo>
                  <a:pt x="36469" y="3825"/>
                </a:lnTo>
                <a:lnTo>
                  <a:pt x="29763" y="0"/>
                </a:lnTo>
                <a:lnTo>
                  <a:pt x="16322" y="0"/>
                </a:lnTo>
                <a:lnTo>
                  <a:pt x="11521" y="1904"/>
                </a:lnTo>
                <a:lnTo>
                  <a:pt x="6720" y="6720"/>
                </a:lnTo>
                <a:lnTo>
                  <a:pt x="2880" y="10546"/>
                </a:lnTo>
                <a:lnTo>
                  <a:pt x="0" y="15346"/>
                </a:lnTo>
                <a:lnTo>
                  <a:pt x="0" y="26868"/>
                </a:lnTo>
                <a:lnTo>
                  <a:pt x="1920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5032400" y="1716191"/>
            <a:ext cx="75834" cy="309128"/>
          </a:xfrm>
          <a:custGeom>
            <a:avLst/>
            <a:gdLst/>
            <a:ahLst/>
            <a:cxnLst/>
            <a:rect l="l" t="t" r="r" b="b"/>
            <a:pathLst>
              <a:path w="75834" h="309128">
                <a:moveTo>
                  <a:pt x="49926" y="14401"/>
                </a:moveTo>
                <a:lnTo>
                  <a:pt x="49926" y="295671"/>
                </a:lnTo>
                <a:lnTo>
                  <a:pt x="0" y="295671"/>
                </a:lnTo>
                <a:lnTo>
                  <a:pt x="0" y="309128"/>
                </a:lnTo>
                <a:lnTo>
                  <a:pt x="75834" y="309128"/>
                </a:lnTo>
                <a:lnTo>
                  <a:pt x="75834" y="0"/>
                </a:lnTo>
                <a:lnTo>
                  <a:pt x="0" y="0"/>
                </a:lnTo>
                <a:lnTo>
                  <a:pt x="0" y="14401"/>
                </a:lnTo>
                <a:lnTo>
                  <a:pt x="49926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2126574" y="1910120"/>
            <a:ext cx="119039" cy="139186"/>
          </a:xfrm>
          <a:custGeom>
            <a:avLst/>
            <a:gdLst/>
            <a:ahLst/>
            <a:cxnLst/>
            <a:rect l="l" t="t" r="r" b="b"/>
            <a:pathLst>
              <a:path w="119039" h="139186">
                <a:moveTo>
                  <a:pt x="23042" y="113263"/>
                </a:moveTo>
                <a:lnTo>
                  <a:pt x="21122" y="111358"/>
                </a:lnTo>
                <a:lnTo>
                  <a:pt x="20162" y="109423"/>
                </a:lnTo>
                <a:lnTo>
                  <a:pt x="18242" y="107502"/>
                </a:lnTo>
                <a:lnTo>
                  <a:pt x="15361" y="106542"/>
                </a:lnTo>
                <a:lnTo>
                  <a:pt x="8641" y="106542"/>
                </a:lnTo>
                <a:lnTo>
                  <a:pt x="5760" y="107502"/>
                </a:lnTo>
                <a:lnTo>
                  <a:pt x="3840" y="110383"/>
                </a:lnTo>
                <a:lnTo>
                  <a:pt x="960" y="113263"/>
                </a:lnTo>
                <a:lnTo>
                  <a:pt x="0" y="116144"/>
                </a:lnTo>
                <a:lnTo>
                  <a:pt x="0" y="125745"/>
                </a:lnTo>
                <a:lnTo>
                  <a:pt x="1920" y="129585"/>
                </a:lnTo>
                <a:lnTo>
                  <a:pt x="5760" y="133426"/>
                </a:lnTo>
                <a:lnTo>
                  <a:pt x="9601" y="137266"/>
                </a:lnTo>
                <a:lnTo>
                  <a:pt x="16322" y="139186"/>
                </a:lnTo>
                <a:lnTo>
                  <a:pt x="24790" y="139180"/>
                </a:lnTo>
                <a:lnTo>
                  <a:pt x="37540" y="137036"/>
                </a:lnTo>
                <a:lnTo>
                  <a:pt x="48966" y="131505"/>
                </a:lnTo>
                <a:lnTo>
                  <a:pt x="59891" y="122962"/>
                </a:lnTo>
                <a:lnTo>
                  <a:pt x="67193" y="112303"/>
                </a:lnTo>
                <a:lnTo>
                  <a:pt x="72938" y="100298"/>
                </a:lnTo>
                <a:lnTo>
                  <a:pt x="77754" y="86395"/>
                </a:lnTo>
                <a:lnTo>
                  <a:pt x="95036" y="26868"/>
                </a:lnTo>
                <a:lnTo>
                  <a:pt x="97917" y="16306"/>
                </a:lnTo>
                <a:lnTo>
                  <a:pt x="100797" y="9585"/>
                </a:lnTo>
                <a:lnTo>
                  <a:pt x="103677" y="7665"/>
                </a:lnTo>
                <a:lnTo>
                  <a:pt x="106558" y="4785"/>
                </a:lnTo>
                <a:lnTo>
                  <a:pt x="111358" y="3825"/>
                </a:lnTo>
                <a:lnTo>
                  <a:pt x="118079" y="3825"/>
                </a:lnTo>
                <a:lnTo>
                  <a:pt x="119039" y="0"/>
                </a:lnTo>
                <a:lnTo>
                  <a:pt x="65272" y="0"/>
                </a:lnTo>
                <a:lnTo>
                  <a:pt x="64312" y="3825"/>
                </a:lnTo>
                <a:lnTo>
                  <a:pt x="71033" y="3825"/>
                </a:lnTo>
                <a:lnTo>
                  <a:pt x="74874" y="4785"/>
                </a:lnTo>
                <a:lnTo>
                  <a:pt x="76794" y="6720"/>
                </a:lnTo>
                <a:lnTo>
                  <a:pt x="79674" y="7665"/>
                </a:lnTo>
                <a:lnTo>
                  <a:pt x="80634" y="10561"/>
                </a:lnTo>
                <a:lnTo>
                  <a:pt x="80634" y="14386"/>
                </a:lnTo>
                <a:lnTo>
                  <a:pt x="78714" y="19187"/>
                </a:lnTo>
                <a:lnTo>
                  <a:pt x="76794" y="26868"/>
                </a:lnTo>
                <a:lnTo>
                  <a:pt x="62392" y="78714"/>
                </a:lnTo>
                <a:lnTo>
                  <a:pt x="56631" y="95981"/>
                </a:lnTo>
                <a:lnTo>
                  <a:pt x="54711" y="102702"/>
                </a:lnTo>
                <a:lnTo>
                  <a:pt x="52806" y="108478"/>
                </a:lnTo>
                <a:lnTo>
                  <a:pt x="49911" y="113263"/>
                </a:lnTo>
                <a:lnTo>
                  <a:pt x="48006" y="117104"/>
                </a:lnTo>
                <a:lnTo>
                  <a:pt x="45125" y="120944"/>
                </a:lnTo>
                <a:lnTo>
                  <a:pt x="42245" y="123825"/>
                </a:lnTo>
                <a:lnTo>
                  <a:pt x="39349" y="126705"/>
                </a:lnTo>
                <a:lnTo>
                  <a:pt x="36469" y="129585"/>
                </a:lnTo>
                <a:lnTo>
                  <a:pt x="33604" y="130545"/>
                </a:lnTo>
                <a:lnTo>
                  <a:pt x="29763" y="132466"/>
                </a:lnTo>
                <a:lnTo>
                  <a:pt x="20162" y="132466"/>
                </a:lnTo>
                <a:lnTo>
                  <a:pt x="18242" y="131505"/>
                </a:lnTo>
                <a:lnTo>
                  <a:pt x="17282" y="129585"/>
                </a:lnTo>
                <a:lnTo>
                  <a:pt x="16322" y="128625"/>
                </a:lnTo>
                <a:lnTo>
                  <a:pt x="16322" y="126705"/>
                </a:lnTo>
                <a:lnTo>
                  <a:pt x="18242" y="124785"/>
                </a:lnTo>
                <a:lnTo>
                  <a:pt x="20162" y="121904"/>
                </a:lnTo>
                <a:lnTo>
                  <a:pt x="22082" y="119984"/>
                </a:lnTo>
                <a:lnTo>
                  <a:pt x="23042" y="118064"/>
                </a:lnTo>
                <a:lnTo>
                  <a:pt x="23042" y="1132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2200488" y="1955231"/>
            <a:ext cx="119999" cy="134401"/>
          </a:xfrm>
          <a:custGeom>
            <a:avLst/>
            <a:gdLst/>
            <a:ahLst/>
            <a:cxnLst/>
            <a:rect l="l" t="t" r="r" b="b"/>
            <a:pathLst>
              <a:path w="119999" h="134401">
                <a:moveTo>
                  <a:pt x="35524" y="114239"/>
                </a:moveTo>
                <a:lnTo>
                  <a:pt x="43205" y="88315"/>
                </a:lnTo>
                <a:lnTo>
                  <a:pt x="46085" y="90236"/>
                </a:lnTo>
                <a:lnTo>
                  <a:pt x="48966" y="91196"/>
                </a:lnTo>
                <a:lnTo>
                  <a:pt x="51846" y="92156"/>
                </a:lnTo>
                <a:lnTo>
                  <a:pt x="53766" y="93116"/>
                </a:lnTo>
                <a:lnTo>
                  <a:pt x="57607" y="93116"/>
                </a:lnTo>
                <a:lnTo>
                  <a:pt x="62407" y="87355"/>
                </a:lnTo>
                <a:lnTo>
                  <a:pt x="54726" y="87355"/>
                </a:lnTo>
                <a:lnTo>
                  <a:pt x="48966" y="85435"/>
                </a:lnTo>
                <a:lnTo>
                  <a:pt x="45125" y="80634"/>
                </a:lnTo>
                <a:lnTo>
                  <a:pt x="53766" y="49911"/>
                </a:lnTo>
                <a:lnTo>
                  <a:pt x="56471" y="43039"/>
                </a:lnTo>
                <a:lnTo>
                  <a:pt x="62097" y="31647"/>
                </a:lnTo>
                <a:lnTo>
                  <a:pt x="71584" y="12718"/>
                </a:lnTo>
                <a:lnTo>
                  <a:pt x="61447" y="23042"/>
                </a:lnTo>
                <a:lnTo>
                  <a:pt x="68153" y="0"/>
                </a:lnTo>
                <a:lnTo>
                  <a:pt x="33604" y="4800"/>
                </a:lnTo>
                <a:lnTo>
                  <a:pt x="33604" y="8641"/>
                </a:lnTo>
                <a:lnTo>
                  <a:pt x="46085" y="8641"/>
                </a:lnTo>
                <a:lnTo>
                  <a:pt x="47045" y="9601"/>
                </a:lnTo>
                <a:lnTo>
                  <a:pt x="48006" y="10561"/>
                </a:lnTo>
                <a:lnTo>
                  <a:pt x="48966" y="12481"/>
                </a:lnTo>
                <a:lnTo>
                  <a:pt x="48966" y="15361"/>
                </a:lnTo>
                <a:lnTo>
                  <a:pt x="48006" y="19202"/>
                </a:lnTo>
                <a:lnTo>
                  <a:pt x="46085" y="24002"/>
                </a:lnTo>
                <a:lnTo>
                  <a:pt x="21122" y="112318"/>
                </a:lnTo>
                <a:lnTo>
                  <a:pt x="18242" y="120959"/>
                </a:lnTo>
                <a:lnTo>
                  <a:pt x="16322" y="125760"/>
                </a:lnTo>
                <a:lnTo>
                  <a:pt x="14401" y="127680"/>
                </a:lnTo>
                <a:lnTo>
                  <a:pt x="11521" y="129600"/>
                </a:lnTo>
                <a:lnTo>
                  <a:pt x="7680" y="130561"/>
                </a:lnTo>
                <a:lnTo>
                  <a:pt x="960" y="130561"/>
                </a:lnTo>
                <a:lnTo>
                  <a:pt x="0" y="134401"/>
                </a:lnTo>
                <a:lnTo>
                  <a:pt x="48006" y="134401"/>
                </a:lnTo>
                <a:lnTo>
                  <a:pt x="48966" y="130561"/>
                </a:lnTo>
                <a:lnTo>
                  <a:pt x="38404" y="130561"/>
                </a:lnTo>
                <a:lnTo>
                  <a:pt x="36484" y="129600"/>
                </a:lnTo>
                <a:lnTo>
                  <a:pt x="35524" y="128640"/>
                </a:lnTo>
                <a:lnTo>
                  <a:pt x="34564" y="127680"/>
                </a:lnTo>
                <a:lnTo>
                  <a:pt x="33604" y="126720"/>
                </a:lnTo>
                <a:lnTo>
                  <a:pt x="33604" y="119039"/>
                </a:lnTo>
                <a:lnTo>
                  <a:pt x="35524" y="114239"/>
                </a:lnTo>
                <a:close/>
              </a:path>
              <a:path w="119999" h="134401">
                <a:moveTo>
                  <a:pt x="72969" y="84475"/>
                </a:moveTo>
                <a:lnTo>
                  <a:pt x="69128" y="86395"/>
                </a:lnTo>
                <a:lnTo>
                  <a:pt x="65288" y="87355"/>
                </a:lnTo>
                <a:lnTo>
                  <a:pt x="62407" y="87355"/>
                </a:lnTo>
                <a:lnTo>
                  <a:pt x="57607" y="93116"/>
                </a:lnTo>
                <a:lnTo>
                  <a:pt x="60472" y="93116"/>
                </a:lnTo>
                <a:lnTo>
                  <a:pt x="70312" y="92118"/>
                </a:lnTo>
                <a:lnTo>
                  <a:pt x="81870" y="87982"/>
                </a:lnTo>
                <a:lnTo>
                  <a:pt x="92600" y="80638"/>
                </a:lnTo>
                <a:lnTo>
                  <a:pt x="102717" y="70088"/>
                </a:lnTo>
                <a:lnTo>
                  <a:pt x="109255" y="60444"/>
                </a:lnTo>
                <a:lnTo>
                  <a:pt x="115224" y="48664"/>
                </a:lnTo>
                <a:lnTo>
                  <a:pt x="118805" y="36909"/>
                </a:lnTo>
                <a:lnTo>
                  <a:pt x="119999" y="24963"/>
                </a:lnTo>
                <a:lnTo>
                  <a:pt x="119999" y="17282"/>
                </a:lnTo>
                <a:lnTo>
                  <a:pt x="118079" y="11521"/>
                </a:lnTo>
                <a:lnTo>
                  <a:pt x="114239" y="6720"/>
                </a:lnTo>
                <a:lnTo>
                  <a:pt x="109438" y="1920"/>
                </a:lnTo>
                <a:lnTo>
                  <a:pt x="104637" y="0"/>
                </a:lnTo>
                <a:lnTo>
                  <a:pt x="93116" y="0"/>
                </a:lnTo>
                <a:lnTo>
                  <a:pt x="87355" y="1920"/>
                </a:lnTo>
                <a:lnTo>
                  <a:pt x="81594" y="4800"/>
                </a:lnTo>
                <a:lnTo>
                  <a:pt x="71584" y="12718"/>
                </a:lnTo>
                <a:lnTo>
                  <a:pt x="62097" y="31647"/>
                </a:lnTo>
                <a:lnTo>
                  <a:pt x="69128" y="21122"/>
                </a:lnTo>
                <a:lnTo>
                  <a:pt x="76809" y="12481"/>
                </a:lnTo>
                <a:lnTo>
                  <a:pt x="83530" y="8641"/>
                </a:lnTo>
                <a:lnTo>
                  <a:pt x="94076" y="8641"/>
                </a:lnTo>
                <a:lnTo>
                  <a:pt x="96956" y="10561"/>
                </a:lnTo>
                <a:lnTo>
                  <a:pt x="99837" y="12481"/>
                </a:lnTo>
                <a:lnTo>
                  <a:pt x="101757" y="15361"/>
                </a:lnTo>
                <a:lnTo>
                  <a:pt x="103677" y="20162"/>
                </a:lnTo>
                <a:lnTo>
                  <a:pt x="103677" y="31683"/>
                </a:lnTo>
                <a:lnTo>
                  <a:pt x="101757" y="38404"/>
                </a:lnTo>
                <a:lnTo>
                  <a:pt x="99837" y="45125"/>
                </a:lnTo>
                <a:lnTo>
                  <a:pt x="97916" y="51846"/>
                </a:lnTo>
                <a:lnTo>
                  <a:pt x="95036" y="57591"/>
                </a:lnTo>
                <a:lnTo>
                  <a:pt x="92156" y="63367"/>
                </a:lnTo>
                <a:lnTo>
                  <a:pt x="89275" y="68153"/>
                </a:lnTo>
                <a:lnTo>
                  <a:pt x="86395" y="71993"/>
                </a:lnTo>
                <a:lnTo>
                  <a:pt x="83530" y="75834"/>
                </a:lnTo>
                <a:lnTo>
                  <a:pt x="79689" y="79674"/>
                </a:lnTo>
                <a:lnTo>
                  <a:pt x="75849" y="82555"/>
                </a:lnTo>
                <a:lnTo>
                  <a:pt x="72969" y="844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2330089" y="1955231"/>
            <a:ext cx="91196" cy="93116"/>
          </a:xfrm>
          <a:custGeom>
            <a:avLst/>
            <a:gdLst/>
            <a:ahLst/>
            <a:cxnLst/>
            <a:rect l="l" t="t" r="r" b="b"/>
            <a:pathLst>
              <a:path w="91196" h="93116">
                <a:moveTo>
                  <a:pt x="0" y="91196"/>
                </a:moveTo>
                <a:lnTo>
                  <a:pt x="15361" y="91196"/>
                </a:lnTo>
                <a:lnTo>
                  <a:pt x="20162" y="73914"/>
                </a:lnTo>
                <a:lnTo>
                  <a:pt x="22082" y="67193"/>
                </a:lnTo>
                <a:lnTo>
                  <a:pt x="24947" y="61432"/>
                </a:lnTo>
                <a:lnTo>
                  <a:pt x="27843" y="55686"/>
                </a:lnTo>
                <a:lnTo>
                  <a:pt x="31858" y="49322"/>
                </a:lnTo>
                <a:lnTo>
                  <a:pt x="38941" y="38059"/>
                </a:lnTo>
                <a:lnTo>
                  <a:pt x="45125" y="28803"/>
                </a:lnTo>
                <a:lnTo>
                  <a:pt x="50871" y="22082"/>
                </a:lnTo>
                <a:lnTo>
                  <a:pt x="55671" y="17282"/>
                </a:lnTo>
                <a:lnTo>
                  <a:pt x="60472" y="14401"/>
                </a:lnTo>
                <a:lnTo>
                  <a:pt x="63352" y="12481"/>
                </a:lnTo>
                <a:lnTo>
                  <a:pt x="65272" y="11521"/>
                </a:lnTo>
                <a:lnTo>
                  <a:pt x="69113" y="11521"/>
                </a:lnTo>
                <a:lnTo>
                  <a:pt x="70073" y="12481"/>
                </a:lnTo>
                <a:lnTo>
                  <a:pt x="71033" y="12481"/>
                </a:lnTo>
                <a:lnTo>
                  <a:pt x="71993" y="13441"/>
                </a:lnTo>
                <a:lnTo>
                  <a:pt x="71993" y="19202"/>
                </a:lnTo>
                <a:lnTo>
                  <a:pt x="71033" y="23042"/>
                </a:lnTo>
                <a:lnTo>
                  <a:pt x="70073" y="27843"/>
                </a:lnTo>
                <a:lnTo>
                  <a:pt x="58552" y="68153"/>
                </a:lnTo>
                <a:lnTo>
                  <a:pt x="55671" y="75834"/>
                </a:lnTo>
                <a:lnTo>
                  <a:pt x="54711" y="81594"/>
                </a:lnTo>
                <a:lnTo>
                  <a:pt x="54711" y="87355"/>
                </a:lnTo>
                <a:lnTo>
                  <a:pt x="55671" y="89275"/>
                </a:lnTo>
                <a:lnTo>
                  <a:pt x="56631" y="91196"/>
                </a:lnTo>
                <a:lnTo>
                  <a:pt x="58552" y="92156"/>
                </a:lnTo>
                <a:lnTo>
                  <a:pt x="60472" y="93116"/>
                </a:lnTo>
                <a:lnTo>
                  <a:pt x="66233" y="93116"/>
                </a:lnTo>
                <a:lnTo>
                  <a:pt x="69113" y="92156"/>
                </a:lnTo>
                <a:lnTo>
                  <a:pt x="72953" y="89275"/>
                </a:lnTo>
                <a:lnTo>
                  <a:pt x="73655" y="88793"/>
                </a:lnTo>
                <a:lnTo>
                  <a:pt x="82081" y="81079"/>
                </a:lnTo>
                <a:lnTo>
                  <a:pt x="91196" y="70088"/>
                </a:lnTo>
                <a:lnTo>
                  <a:pt x="88315" y="68153"/>
                </a:lnTo>
                <a:lnTo>
                  <a:pt x="83515" y="73914"/>
                </a:lnTo>
                <a:lnTo>
                  <a:pt x="79674" y="78714"/>
                </a:lnTo>
                <a:lnTo>
                  <a:pt x="75834" y="80634"/>
                </a:lnTo>
                <a:lnTo>
                  <a:pt x="74874" y="81594"/>
                </a:lnTo>
                <a:lnTo>
                  <a:pt x="73913" y="82555"/>
                </a:lnTo>
                <a:lnTo>
                  <a:pt x="71993" y="82555"/>
                </a:lnTo>
                <a:lnTo>
                  <a:pt x="71993" y="81594"/>
                </a:lnTo>
                <a:lnTo>
                  <a:pt x="71033" y="80634"/>
                </a:lnTo>
                <a:lnTo>
                  <a:pt x="71033" y="77754"/>
                </a:lnTo>
                <a:lnTo>
                  <a:pt x="71993" y="74874"/>
                </a:lnTo>
                <a:lnTo>
                  <a:pt x="72953" y="70088"/>
                </a:lnTo>
                <a:lnTo>
                  <a:pt x="85435" y="27843"/>
                </a:lnTo>
                <a:lnTo>
                  <a:pt x="87355" y="21122"/>
                </a:lnTo>
                <a:lnTo>
                  <a:pt x="88315" y="15361"/>
                </a:lnTo>
                <a:lnTo>
                  <a:pt x="88315" y="8641"/>
                </a:lnTo>
                <a:lnTo>
                  <a:pt x="87355" y="5760"/>
                </a:lnTo>
                <a:lnTo>
                  <a:pt x="84475" y="2880"/>
                </a:lnTo>
                <a:lnTo>
                  <a:pt x="82555" y="960"/>
                </a:lnTo>
                <a:lnTo>
                  <a:pt x="79674" y="0"/>
                </a:lnTo>
                <a:lnTo>
                  <a:pt x="70073" y="0"/>
                </a:lnTo>
                <a:lnTo>
                  <a:pt x="64312" y="2880"/>
                </a:lnTo>
                <a:lnTo>
                  <a:pt x="57591" y="8641"/>
                </a:lnTo>
                <a:lnTo>
                  <a:pt x="53675" y="12408"/>
                </a:lnTo>
                <a:lnTo>
                  <a:pt x="46674" y="20538"/>
                </a:lnTo>
                <a:lnTo>
                  <a:pt x="38380" y="31483"/>
                </a:lnTo>
                <a:lnTo>
                  <a:pt x="28788" y="45125"/>
                </a:lnTo>
                <a:lnTo>
                  <a:pt x="42230" y="0"/>
                </a:lnTo>
                <a:lnTo>
                  <a:pt x="6720" y="5760"/>
                </a:lnTo>
                <a:lnTo>
                  <a:pt x="7680" y="9601"/>
                </a:lnTo>
                <a:lnTo>
                  <a:pt x="11521" y="8641"/>
                </a:lnTo>
                <a:lnTo>
                  <a:pt x="17282" y="8641"/>
                </a:lnTo>
                <a:lnTo>
                  <a:pt x="19202" y="9601"/>
                </a:lnTo>
                <a:lnTo>
                  <a:pt x="20162" y="10561"/>
                </a:lnTo>
                <a:lnTo>
                  <a:pt x="21122" y="11521"/>
                </a:lnTo>
                <a:lnTo>
                  <a:pt x="22082" y="12481"/>
                </a:lnTo>
                <a:lnTo>
                  <a:pt x="22082" y="15361"/>
                </a:lnTo>
                <a:lnTo>
                  <a:pt x="21122" y="20162"/>
                </a:lnTo>
                <a:lnTo>
                  <a:pt x="18242" y="27843"/>
                </a:lnTo>
                <a:lnTo>
                  <a:pt x="0" y="91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1978746" y="1721952"/>
            <a:ext cx="204459" cy="233278"/>
          </a:xfrm>
          <a:custGeom>
            <a:avLst/>
            <a:gdLst/>
            <a:ahLst/>
            <a:cxnLst/>
            <a:rect l="l" t="t" r="r" b="b"/>
            <a:pathLst>
              <a:path w="204459" h="233278">
                <a:moveTo>
                  <a:pt x="152628" y="46085"/>
                </a:moveTo>
                <a:lnTo>
                  <a:pt x="161231" y="34028"/>
                </a:lnTo>
                <a:lnTo>
                  <a:pt x="169464" y="23947"/>
                </a:lnTo>
                <a:lnTo>
                  <a:pt x="175671" y="17282"/>
                </a:lnTo>
                <a:lnTo>
                  <a:pt x="179511" y="13441"/>
                </a:lnTo>
                <a:lnTo>
                  <a:pt x="184297" y="10561"/>
                </a:lnTo>
                <a:lnTo>
                  <a:pt x="188137" y="9616"/>
                </a:lnTo>
                <a:lnTo>
                  <a:pt x="191018" y="8641"/>
                </a:lnTo>
                <a:lnTo>
                  <a:pt x="195833" y="7680"/>
                </a:lnTo>
                <a:lnTo>
                  <a:pt x="202539" y="6720"/>
                </a:lnTo>
                <a:lnTo>
                  <a:pt x="204459" y="0"/>
                </a:lnTo>
                <a:lnTo>
                  <a:pt x="130545" y="0"/>
                </a:lnTo>
                <a:lnTo>
                  <a:pt x="128625" y="6720"/>
                </a:lnTo>
                <a:lnTo>
                  <a:pt x="140147" y="6720"/>
                </a:lnTo>
                <a:lnTo>
                  <a:pt x="147827" y="8641"/>
                </a:lnTo>
                <a:lnTo>
                  <a:pt x="149748" y="9616"/>
                </a:lnTo>
                <a:lnTo>
                  <a:pt x="152628" y="11521"/>
                </a:lnTo>
                <a:lnTo>
                  <a:pt x="153588" y="13441"/>
                </a:lnTo>
                <a:lnTo>
                  <a:pt x="153588" y="16322"/>
                </a:lnTo>
                <a:lnTo>
                  <a:pt x="152239" y="21513"/>
                </a:lnTo>
                <a:lnTo>
                  <a:pt x="146516" y="31931"/>
                </a:lnTo>
                <a:lnTo>
                  <a:pt x="136306" y="47045"/>
                </a:lnTo>
                <a:lnTo>
                  <a:pt x="92156" y="109438"/>
                </a:lnTo>
                <a:lnTo>
                  <a:pt x="72953" y="46085"/>
                </a:lnTo>
                <a:lnTo>
                  <a:pt x="69113" y="34564"/>
                </a:lnTo>
                <a:lnTo>
                  <a:pt x="68153" y="25923"/>
                </a:lnTo>
                <a:lnTo>
                  <a:pt x="68153" y="18242"/>
                </a:lnTo>
                <a:lnTo>
                  <a:pt x="69113" y="15361"/>
                </a:lnTo>
                <a:lnTo>
                  <a:pt x="70073" y="13441"/>
                </a:lnTo>
                <a:lnTo>
                  <a:pt x="71993" y="10561"/>
                </a:lnTo>
                <a:lnTo>
                  <a:pt x="73913" y="9616"/>
                </a:lnTo>
                <a:lnTo>
                  <a:pt x="76794" y="8641"/>
                </a:lnTo>
                <a:lnTo>
                  <a:pt x="77754" y="7680"/>
                </a:lnTo>
                <a:lnTo>
                  <a:pt x="84475" y="6720"/>
                </a:lnTo>
                <a:lnTo>
                  <a:pt x="95036" y="6720"/>
                </a:lnTo>
                <a:lnTo>
                  <a:pt x="96941" y="0"/>
                </a:lnTo>
                <a:lnTo>
                  <a:pt x="10546" y="0"/>
                </a:lnTo>
                <a:lnTo>
                  <a:pt x="8625" y="6720"/>
                </a:lnTo>
                <a:lnTo>
                  <a:pt x="18227" y="7680"/>
                </a:lnTo>
                <a:lnTo>
                  <a:pt x="24947" y="9616"/>
                </a:lnTo>
                <a:lnTo>
                  <a:pt x="30439" y="14427"/>
                </a:lnTo>
                <a:lnTo>
                  <a:pt x="35552" y="23949"/>
                </a:lnTo>
                <a:lnTo>
                  <a:pt x="41269" y="39364"/>
                </a:lnTo>
                <a:lnTo>
                  <a:pt x="66233" y="119999"/>
                </a:lnTo>
                <a:lnTo>
                  <a:pt x="45110" y="188168"/>
                </a:lnTo>
                <a:lnTo>
                  <a:pt x="43305" y="194198"/>
                </a:lnTo>
                <a:lnTo>
                  <a:pt x="38447" y="207441"/>
                </a:lnTo>
                <a:lnTo>
                  <a:pt x="33588" y="215996"/>
                </a:lnTo>
                <a:lnTo>
                  <a:pt x="30708" y="219837"/>
                </a:lnTo>
                <a:lnTo>
                  <a:pt x="26868" y="222717"/>
                </a:lnTo>
                <a:lnTo>
                  <a:pt x="22067" y="224637"/>
                </a:lnTo>
                <a:lnTo>
                  <a:pt x="18227" y="225597"/>
                </a:lnTo>
                <a:lnTo>
                  <a:pt x="11521" y="226557"/>
                </a:lnTo>
                <a:lnTo>
                  <a:pt x="1905" y="227517"/>
                </a:lnTo>
                <a:lnTo>
                  <a:pt x="0" y="233278"/>
                </a:lnTo>
                <a:lnTo>
                  <a:pt x="98877" y="233278"/>
                </a:lnTo>
                <a:lnTo>
                  <a:pt x="100782" y="227517"/>
                </a:lnTo>
                <a:lnTo>
                  <a:pt x="91196" y="226557"/>
                </a:lnTo>
                <a:lnTo>
                  <a:pt x="84475" y="226557"/>
                </a:lnTo>
                <a:lnTo>
                  <a:pt x="80634" y="224637"/>
                </a:lnTo>
                <a:lnTo>
                  <a:pt x="76794" y="223677"/>
                </a:lnTo>
                <a:lnTo>
                  <a:pt x="74874" y="221757"/>
                </a:lnTo>
                <a:lnTo>
                  <a:pt x="72953" y="220797"/>
                </a:lnTo>
                <a:lnTo>
                  <a:pt x="71993" y="218876"/>
                </a:lnTo>
                <a:lnTo>
                  <a:pt x="71033" y="215996"/>
                </a:lnTo>
                <a:lnTo>
                  <a:pt x="71033" y="212156"/>
                </a:lnTo>
                <a:lnTo>
                  <a:pt x="71267" y="208932"/>
                </a:lnTo>
                <a:lnTo>
                  <a:pt x="73596" y="197949"/>
                </a:lnTo>
                <a:lnTo>
                  <a:pt x="77754" y="182392"/>
                </a:lnTo>
                <a:lnTo>
                  <a:pt x="95036" y="124800"/>
                </a:lnTo>
                <a:lnTo>
                  <a:pt x="152628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4673376" y="1910120"/>
            <a:ext cx="119999" cy="139186"/>
          </a:xfrm>
          <a:custGeom>
            <a:avLst/>
            <a:gdLst/>
            <a:ahLst/>
            <a:cxnLst/>
            <a:rect l="l" t="t" r="r" b="b"/>
            <a:pathLst>
              <a:path w="119999" h="139186">
                <a:moveTo>
                  <a:pt x="10561" y="137266"/>
                </a:moveTo>
                <a:lnTo>
                  <a:pt x="16322" y="139186"/>
                </a:lnTo>
                <a:lnTo>
                  <a:pt x="24002" y="139186"/>
                </a:lnTo>
                <a:lnTo>
                  <a:pt x="38452" y="136902"/>
                </a:lnTo>
                <a:lnTo>
                  <a:pt x="49911" y="131505"/>
                </a:lnTo>
                <a:lnTo>
                  <a:pt x="60479" y="122958"/>
                </a:lnTo>
                <a:lnTo>
                  <a:pt x="68153" y="112303"/>
                </a:lnTo>
                <a:lnTo>
                  <a:pt x="73360" y="100450"/>
                </a:lnTo>
                <a:lnTo>
                  <a:pt x="77754" y="86395"/>
                </a:lnTo>
                <a:lnTo>
                  <a:pt x="95036" y="26868"/>
                </a:lnTo>
                <a:lnTo>
                  <a:pt x="98877" y="16306"/>
                </a:lnTo>
                <a:lnTo>
                  <a:pt x="101757" y="9585"/>
                </a:lnTo>
                <a:lnTo>
                  <a:pt x="104637" y="7665"/>
                </a:lnTo>
                <a:lnTo>
                  <a:pt x="106558" y="4785"/>
                </a:lnTo>
                <a:lnTo>
                  <a:pt x="112318" y="3825"/>
                </a:lnTo>
                <a:lnTo>
                  <a:pt x="119039" y="3825"/>
                </a:lnTo>
                <a:lnTo>
                  <a:pt x="119999" y="0"/>
                </a:lnTo>
                <a:lnTo>
                  <a:pt x="66233" y="0"/>
                </a:lnTo>
                <a:lnTo>
                  <a:pt x="65272" y="3825"/>
                </a:lnTo>
                <a:lnTo>
                  <a:pt x="71993" y="3825"/>
                </a:lnTo>
                <a:lnTo>
                  <a:pt x="75834" y="4785"/>
                </a:lnTo>
                <a:lnTo>
                  <a:pt x="77754" y="6720"/>
                </a:lnTo>
                <a:lnTo>
                  <a:pt x="79674" y="7665"/>
                </a:lnTo>
                <a:lnTo>
                  <a:pt x="80634" y="10561"/>
                </a:lnTo>
                <a:lnTo>
                  <a:pt x="80634" y="14386"/>
                </a:lnTo>
                <a:lnTo>
                  <a:pt x="79674" y="19187"/>
                </a:lnTo>
                <a:lnTo>
                  <a:pt x="77754" y="26868"/>
                </a:lnTo>
                <a:lnTo>
                  <a:pt x="62392" y="78714"/>
                </a:lnTo>
                <a:lnTo>
                  <a:pt x="57591" y="95981"/>
                </a:lnTo>
                <a:lnTo>
                  <a:pt x="55671" y="102702"/>
                </a:lnTo>
                <a:lnTo>
                  <a:pt x="52791" y="108478"/>
                </a:lnTo>
                <a:lnTo>
                  <a:pt x="50871" y="113263"/>
                </a:lnTo>
                <a:lnTo>
                  <a:pt x="48950" y="117104"/>
                </a:lnTo>
                <a:lnTo>
                  <a:pt x="46070" y="120944"/>
                </a:lnTo>
                <a:lnTo>
                  <a:pt x="43190" y="123825"/>
                </a:lnTo>
                <a:lnTo>
                  <a:pt x="40325" y="126705"/>
                </a:lnTo>
                <a:lnTo>
                  <a:pt x="37444" y="129585"/>
                </a:lnTo>
                <a:lnTo>
                  <a:pt x="33604" y="130545"/>
                </a:lnTo>
                <a:lnTo>
                  <a:pt x="30723" y="132466"/>
                </a:lnTo>
                <a:lnTo>
                  <a:pt x="20162" y="132466"/>
                </a:lnTo>
                <a:lnTo>
                  <a:pt x="19202" y="131505"/>
                </a:lnTo>
                <a:lnTo>
                  <a:pt x="18242" y="129585"/>
                </a:lnTo>
                <a:lnTo>
                  <a:pt x="17282" y="128625"/>
                </a:lnTo>
                <a:lnTo>
                  <a:pt x="17282" y="126705"/>
                </a:lnTo>
                <a:lnTo>
                  <a:pt x="18242" y="124785"/>
                </a:lnTo>
                <a:lnTo>
                  <a:pt x="20162" y="121904"/>
                </a:lnTo>
                <a:lnTo>
                  <a:pt x="22082" y="119984"/>
                </a:lnTo>
                <a:lnTo>
                  <a:pt x="23042" y="118064"/>
                </a:lnTo>
                <a:lnTo>
                  <a:pt x="23042" y="113263"/>
                </a:lnTo>
                <a:lnTo>
                  <a:pt x="22082" y="111358"/>
                </a:lnTo>
                <a:lnTo>
                  <a:pt x="20162" y="109423"/>
                </a:lnTo>
                <a:lnTo>
                  <a:pt x="18242" y="107502"/>
                </a:lnTo>
                <a:lnTo>
                  <a:pt x="16322" y="106542"/>
                </a:lnTo>
                <a:lnTo>
                  <a:pt x="9601" y="106542"/>
                </a:lnTo>
                <a:lnTo>
                  <a:pt x="6720" y="107502"/>
                </a:lnTo>
                <a:lnTo>
                  <a:pt x="3840" y="110383"/>
                </a:lnTo>
                <a:lnTo>
                  <a:pt x="960" y="113263"/>
                </a:lnTo>
                <a:lnTo>
                  <a:pt x="0" y="116144"/>
                </a:lnTo>
                <a:lnTo>
                  <a:pt x="0" y="125745"/>
                </a:lnTo>
                <a:lnTo>
                  <a:pt x="1920" y="129585"/>
                </a:lnTo>
                <a:lnTo>
                  <a:pt x="6720" y="133426"/>
                </a:lnTo>
                <a:lnTo>
                  <a:pt x="10561" y="1372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4747290" y="1955231"/>
            <a:ext cx="120959" cy="134401"/>
          </a:xfrm>
          <a:custGeom>
            <a:avLst/>
            <a:gdLst/>
            <a:ahLst/>
            <a:cxnLst/>
            <a:rect l="l" t="t" r="r" b="b"/>
            <a:pathLst>
              <a:path w="120959" h="134401">
                <a:moveTo>
                  <a:pt x="51846" y="92156"/>
                </a:moveTo>
                <a:lnTo>
                  <a:pt x="53766" y="93116"/>
                </a:lnTo>
                <a:lnTo>
                  <a:pt x="60487" y="93116"/>
                </a:lnTo>
                <a:lnTo>
                  <a:pt x="70304" y="92120"/>
                </a:lnTo>
                <a:lnTo>
                  <a:pt x="81860" y="87985"/>
                </a:lnTo>
                <a:lnTo>
                  <a:pt x="92595" y="80641"/>
                </a:lnTo>
                <a:lnTo>
                  <a:pt x="102717" y="70088"/>
                </a:lnTo>
                <a:lnTo>
                  <a:pt x="109526" y="60187"/>
                </a:lnTo>
                <a:lnTo>
                  <a:pt x="115742" y="48495"/>
                </a:lnTo>
                <a:lnTo>
                  <a:pt x="119621" y="36823"/>
                </a:lnTo>
                <a:lnTo>
                  <a:pt x="120959" y="24963"/>
                </a:lnTo>
                <a:lnTo>
                  <a:pt x="120959" y="17282"/>
                </a:lnTo>
                <a:lnTo>
                  <a:pt x="118079" y="11521"/>
                </a:lnTo>
                <a:lnTo>
                  <a:pt x="114239" y="6720"/>
                </a:lnTo>
                <a:lnTo>
                  <a:pt x="110398" y="1920"/>
                </a:lnTo>
                <a:lnTo>
                  <a:pt x="104637" y="0"/>
                </a:lnTo>
                <a:lnTo>
                  <a:pt x="93116" y="0"/>
                </a:lnTo>
                <a:lnTo>
                  <a:pt x="87355" y="1920"/>
                </a:lnTo>
                <a:lnTo>
                  <a:pt x="81594" y="4800"/>
                </a:lnTo>
                <a:lnTo>
                  <a:pt x="71584" y="12718"/>
                </a:lnTo>
                <a:lnTo>
                  <a:pt x="62090" y="31647"/>
                </a:lnTo>
                <a:lnTo>
                  <a:pt x="69128" y="21122"/>
                </a:lnTo>
                <a:lnTo>
                  <a:pt x="76794" y="12481"/>
                </a:lnTo>
                <a:lnTo>
                  <a:pt x="83515" y="8641"/>
                </a:lnTo>
                <a:lnTo>
                  <a:pt x="94076" y="8641"/>
                </a:lnTo>
                <a:lnTo>
                  <a:pt x="96956" y="10561"/>
                </a:lnTo>
                <a:lnTo>
                  <a:pt x="99837" y="12481"/>
                </a:lnTo>
                <a:lnTo>
                  <a:pt x="101757" y="15361"/>
                </a:lnTo>
                <a:lnTo>
                  <a:pt x="103677" y="20162"/>
                </a:lnTo>
                <a:lnTo>
                  <a:pt x="103677" y="31683"/>
                </a:lnTo>
                <a:lnTo>
                  <a:pt x="101757" y="38404"/>
                </a:lnTo>
                <a:lnTo>
                  <a:pt x="99837" y="45125"/>
                </a:lnTo>
                <a:lnTo>
                  <a:pt x="97916" y="51846"/>
                </a:lnTo>
                <a:lnTo>
                  <a:pt x="95036" y="57591"/>
                </a:lnTo>
                <a:lnTo>
                  <a:pt x="93116" y="63367"/>
                </a:lnTo>
                <a:lnTo>
                  <a:pt x="90236" y="68153"/>
                </a:lnTo>
                <a:lnTo>
                  <a:pt x="86395" y="71993"/>
                </a:lnTo>
                <a:lnTo>
                  <a:pt x="83515" y="75834"/>
                </a:lnTo>
                <a:lnTo>
                  <a:pt x="79674" y="79674"/>
                </a:lnTo>
                <a:lnTo>
                  <a:pt x="76794" y="82555"/>
                </a:lnTo>
                <a:lnTo>
                  <a:pt x="72953" y="84475"/>
                </a:lnTo>
                <a:lnTo>
                  <a:pt x="69128" y="86395"/>
                </a:lnTo>
                <a:lnTo>
                  <a:pt x="65288" y="87355"/>
                </a:lnTo>
                <a:lnTo>
                  <a:pt x="54726" y="87355"/>
                </a:lnTo>
                <a:lnTo>
                  <a:pt x="48966" y="85435"/>
                </a:lnTo>
                <a:lnTo>
                  <a:pt x="45125" y="80634"/>
                </a:lnTo>
                <a:lnTo>
                  <a:pt x="46085" y="90236"/>
                </a:lnTo>
                <a:lnTo>
                  <a:pt x="48966" y="91196"/>
                </a:lnTo>
                <a:lnTo>
                  <a:pt x="51846" y="92156"/>
                </a:lnTo>
                <a:close/>
              </a:path>
              <a:path w="120959" h="134401">
                <a:moveTo>
                  <a:pt x="37444" y="8641"/>
                </a:moveTo>
                <a:lnTo>
                  <a:pt x="46085" y="8641"/>
                </a:lnTo>
                <a:lnTo>
                  <a:pt x="47045" y="9601"/>
                </a:lnTo>
                <a:lnTo>
                  <a:pt x="48006" y="10561"/>
                </a:lnTo>
                <a:lnTo>
                  <a:pt x="48966" y="12481"/>
                </a:lnTo>
                <a:lnTo>
                  <a:pt x="48966" y="15361"/>
                </a:lnTo>
                <a:lnTo>
                  <a:pt x="48006" y="19202"/>
                </a:lnTo>
                <a:lnTo>
                  <a:pt x="46085" y="24002"/>
                </a:lnTo>
                <a:lnTo>
                  <a:pt x="21122" y="112318"/>
                </a:lnTo>
                <a:lnTo>
                  <a:pt x="18242" y="120959"/>
                </a:lnTo>
                <a:lnTo>
                  <a:pt x="16322" y="125760"/>
                </a:lnTo>
                <a:lnTo>
                  <a:pt x="14401" y="127680"/>
                </a:lnTo>
                <a:lnTo>
                  <a:pt x="11521" y="129600"/>
                </a:lnTo>
                <a:lnTo>
                  <a:pt x="7680" y="130561"/>
                </a:lnTo>
                <a:lnTo>
                  <a:pt x="960" y="130561"/>
                </a:lnTo>
                <a:lnTo>
                  <a:pt x="0" y="134401"/>
                </a:lnTo>
                <a:lnTo>
                  <a:pt x="48006" y="134401"/>
                </a:lnTo>
                <a:lnTo>
                  <a:pt x="48966" y="130561"/>
                </a:lnTo>
                <a:lnTo>
                  <a:pt x="38404" y="130561"/>
                </a:lnTo>
                <a:lnTo>
                  <a:pt x="36484" y="129600"/>
                </a:lnTo>
                <a:lnTo>
                  <a:pt x="35524" y="128640"/>
                </a:lnTo>
                <a:lnTo>
                  <a:pt x="34564" y="127680"/>
                </a:lnTo>
                <a:lnTo>
                  <a:pt x="33604" y="126720"/>
                </a:lnTo>
                <a:lnTo>
                  <a:pt x="33604" y="121920"/>
                </a:lnTo>
                <a:lnTo>
                  <a:pt x="34564" y="119039"/>
                </a:lnTo>
                <a:lnTo>
                  <a:pt x="35524" y="114239"/>
                </a:lnTo>
                <a:lnTo>
                  <a:pt x="43205" y="88315"/>
                </a:lnTo>
                <a:lnTo>
                  <a:pt x="46085" y="90236"/>
                </a:lnTo>
                <a:lnTo>
                  <a:pt x="45125" y="80634"/>
                </a:lnTo>
                <a:lnTo>
                  <a:pt x="53766" y="49911"/>
                </a:lnTo>
                <a:lnTo>
                  <a:pt x="56469" y="43039"/>
                </a:lnTo>
                <a:lnTo>
                  <a:pt x="62090" y="31647"/>
                </a:lnTo>
                <a:lnTo>
                  <a:pt x="71584" y="12718"/>
                </a:lnTo>
                <a:lnTo>
                  <a:pt x="61447" y="23042"/>
                </a:lnTo>
                <a:lnTo>
                  <a:pt x="69128" y="0"/>
                </a:lnTo>
                <a:lnTo>
                  <a:pt x="34564" y="4800"/>
                </a:lnTo>
                <a:lnTo>
                  <a:pt x="34564" y="8641"/>
                </a:lnTo>
                <a:lnTo>
                  <a:pt x="37444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4876891" y="1955231"/>
            <a:ext cx="91196" cy="93116"/>
          </a:xfrm>
          <a:custGeom>
            <a:avLst/>
            <a:gdLst/>
            <a:ahLst/>
            <a:cxnLst/>
            <a:rect l="l" t="t" r="r" b="b"/>
            <a:pathLst>
              <a:path w="91196" h="93116">
                <a:moveTo>
                  <a:pt x="18242" y="27843"/>
                </a:moveTo>
                <a:lnTo>
                  <a:pt x="0" y="91196"/>
                </a:lnTo>
                <a:lnTo>
                  <a:pt x="15361" y="91196"/>
                </a:lnTo>
                <a:lnTo>
                  <a:pt x="20162" y="73914"/>
                </a:lnTo>
                <a:lnTo>
                  <a:pt x="23042" y="67193"/>
                </a:lnTo>
                <a:lnTo>
                  <a:pt x="24963" y="61432"/>
                </a:lnTo>
                <a:lnTo>
                  <a:pt x="28803" y="55686"/>
                </a:lnTo>
                <a:lnTo>
                  <a:pt x="32112" y="49718"/>
                </a:lnTo>
                <a:lnTo>
                  <a:pt x="38894" y="38230"/>
                </a:lnTo>
                <a:lnTo>
                  <a:pt x="45110" y="28803"/>
                </a:lnTo>
                <a:lnTo>
                  <a:pt x="50871" y="22082"/>
                </a:lnTo>
                <a:lnTo>
                  <a:pt x="55671" y="17282"/>
                </a:lnTo>
                <a:lnTo>
                  <a:pt x="60472" y="14401"/>
                </a:lnTo>
                <a:lnTo>
                  <a:pt x="63352" y="12481"/>
                </a:lnTo>
                <a:lnTo>
                  <a:pt x="66233" y="11521"/>
                </a:lnTo>
                <a:lnTo>
                  <a:pt x="69113" y="11521"/>
                </a:lnTo>
                <a:lnTo>
                  <a:pt x="70073" y="12481"/>
                </a:lnTo>
                <a:lnTo>
                  <a:pt x="71033" y="12481"/>
                </a:lnTo>
                <a:lnTo>
                  <a:pt x="71993" y="13441"/>
                </a:lnTo>
                <a:lnTo>
                  <a:pt x="71993" y="19202"/>
                </a:lnTo>
                <a:lnTo>
                  <a:pt x="71033" y="23042"/>
                </a:lnTo>
                <a:lnTo>
                  <a:pt x="70073" y="27843"/>
                </a:lnTo>
                <a:lnTo>
                  <a:pt x="58552" y="68153"/>
                </a:lnTo>
                <a:lnTo>
                  <a:pt x="55671" y="75834"/>
                </a:lnTo>
                <a:lnTo>
                  <a:pt x="54711" y="81594"/>
                </a:lnTo>
                <a:lnTo>
                  <a:pt x="54711" y="87355"/>
                </a:lnTo>
                <a:lnTo>
                  <a:pt x="55671" y="89275"/>
                </a:lnTo>
                <a:lnTo>
                  <a:pt x="56631" y="91196"/>
                </a:lnTo>
                <a:lnTo>
                  <a:pt x="58552" y="92156"/>
                </a:lnTo>
                <a:lnTo>
                  <a:pt x="60472" y="93116"/>
                </a:lnTo>
                <a:lnTo>
                  <a:pt x="66233" y="93116"/>
                </a:lnTo>
                <a:lnTo>
                  <a:pt x="70073" y="92156"/>
                </a:lnTo>
                <a:lnTo>
                  <a:pt x="73914" y="89275"/>
                </a:lnTo>
                <a:lnTo>
                  <a:pt x="81976" y="81317"/>
                </a:lnTo>
                <a:lnTo>
                  <a:pt x="91196" y="70088"/>
                </a:lnTo>
                <a:lnTo>
                  <a:pt x="88315" y="68153"/>
                </a:lnTo>
                <a:lnTo>
                  <a:pt x="83515" y="73914"/>
                </a:lnTo>
                <a:lnTo>
                  <a:pt x="79674" y="78714"/>
                </a:lnTo>
                <a:lnTo>
                  <a:pt x="76794" y="80634"/>
                </a:lnTo>
                <a:lnTo>
                  <a:pt x="74874" y="81594"/>
                </a:lnTo>
                <a:lnTo>
                  <a:pt x="73914" y="82555"/>
                </a:lnTo>
                <a:lnTo>
                  <a:pt x="71993" y="82555"/>
                </a:lnTo>
                <a:lnTo>
                  <a:pt x="71993" y="81594"/>
                </a:lnTo>
                <a:lnTo>
                  <a:pt x="71033" y="80634"/>
                </a:lnTo>
                <a:lnTo>
                  <a:pt x="71033" y="77754"/>
                </a:lnTo>
                <a:lnTo>
                  <a:pt x="71993" y="74874"/>
                </a:lnTo>
                <a:lnTo>
                  <a:pt x="72953" y="70088"/>
                </a:lnTo>
                <a:lnTo>
                  <a:pt x="85435" y="27843"/>
                </a:lnTo>
                <a:lnTo>
                  <a:pt x="87355" y="21122"/>
                </a:lnTo>
                <a:lnTo>
                  <a:pt x="88315" y="15361"/>
                </a:lnTo>
                <a:lnTo>
                  <a:pt x="88315" y="8641"/>
                </a:lnTo>
                <a:lnTo>
                  <a:pt x="87355" y="5760"/>
                </a:lnTo>
                <a:lnTo>
                  <a:pt x="84475" y="2880"/>
                </a:lnTo>
                <a:lnTo>
                  <a:pt x="82555" y="960"/>
                </a:lnTo>
                <a:lnTo>
                  <a:pt x="79674" y="0"/>
                </a:lnTo>
                <a:lnTo>
                  <a:pt x="70073" y="0"/>
                </a:lnTo>
                <a:lnTo>
                  <a:pt x="64312" y="2880"/>
                </a:lnTo>
                <a:lnTo>
                  <a:pt x="57591" y="8641"/>
                </a:lnTo>
                <a:lnTo>
                  <a:pt x="53678" y="12404"/>
                </a:lnTo>
                <a:lnTo>
                  <a:pt x="46673" y="20534"/>
                </a:lnTo>
                <a:lnTo>
                  <a:pt x="38381" y="31480"/>
                </a:lnTo>
                <a:lnTo>
                  <a:pt x="28803" y="45125"/>
                </a:lnTo>
                <a:lnTo>
                  <a:pt x="42230" y="0"/>
                </a:lnTo>
                <a:lnTo>
                  <a:pt x="6720" y="5760"/>
                </a:lnTo>
                <a:lnTo>
                  <a:pt x="7680" y="9601"/>
                </a:lnTo>
                <a:lnTo>
                  <a:pt x="11521" y="8641"/>
                </a:lnTo>
                <a:lnTo>
                  <a:pt x="17282" y="8641"/>
                </a:lnTo>
                <a:lnTo>
                  <a:pt x="19202" y="9601"/>
                </a:lnTo>
                <a:lnTo>
                  <a:pt x="20162" y="10561"/>
                </a:lnTo>
                <a:lnTo>
                  <a:pt x="21122" y="11521"/>
                </a:lnTo>
                <a:lnTo>
                  <a:pt x="22082" y="12481"/>
                </a:lnTo>
                <a:lnTo>
                  <a:pt x="22082" y="15361"/>
                </a:lnTo>
                <a:lnTo>
                  <a:pt x="21122" y="20162"/>
                </a:lnTo>
                <a:lnTo>
                  <a:pt x="18242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4407468" y="1721952"/>
            <a:ext cx="266867" cy="233278"/>
          </a:xfrm>
          <a:custGeom>
            <a:avLst/>
            <a:gdLst/>
            <a:ahLst/>
            <a:cxnLst/>
            <a:rect l="l" t="t" r="r" b="b"/>
            <a:pathLst>
              <a:path w="266867" h="233278">
                <a:moveTo>
                  <a:pt x="95036" y="110398"/>
                </a:moveTo>
                <a:lnTo>
                  <a:pt x="143027" y="184327"/>
                </a:lnTo>
                <a:lnTo>
                  <a:pt x="148788" y="192953"/>
                </a:lnTo>
                <a:lnTo>
                  <a:pt x="151668" y="198729"/>
                </a:lnTo>
                <a:lnTo>
                  <a:pt x="152628" y="201609"/>
                </a:lnTo>
                <a:lnTo>
                  <a:pt x="154548" y="204475"/>
                </a:lnTo>
                <a:lnTo>
                  <a:pt x="154548" y="215036"/>
                </a:lnTo>
                <a:lnTo>
                  <a:pt x="152628" y="218876"/>
                </a:lnTo>
                <a:lnTo>
                  <a:pt x="149748" y="221757"/>
                </a:lnTo>
                <a:lnTo>
                  <a:pt x="145907" y="224637"/>
                </a:lnTo>
                <a:lnTo>
                  <a:pt x="141107" y="226557"/>
                </a:lnTo>
                <a:lnTo>
                  <a:pt x="132466" y="227517"/>
                </a:lnTo>
                <a:lnTo>
                  <a:pt x="131505" y="233278"/>
                </a:lnTo>
                <a:lnTo>
                  <a:pt x="231343" y="233278"/>
                </a:lnTo>
                <a:lnTo>
                  <a:pt x="233263" y="227517"/>
                </a:lnTo>
                <a:lnTo>
                  <a:pt x="230441" y="227458"/>
                </a:lnTo>
                <a:lnTo>
                  <a:pt x="216929" y="225287"/>
                </a:lnTo>
                <a:lnTo>
                  <a:pt x="206380" y="220797"/>
                </a:lnTo>
                <a:lnTo>
                  <a:pt x="198185" y="213208"/>
                </a:lnTo>
                <a:lnTo>
                  <a:pt x="189905" y="203174"/>
                </a:lnTo>
                <a:lnTo>
                  <a:pt x="180472" y="190073"/>
                </a:lnTo>
                <a:lnTo>
                  <a:pt x="122864" y="100812"/>
                </a:lnTo>
                <a:lnTo>
                  <a:pt x="193913" y="46085"/>
                </a:lnTo>
                <a:lnTo>
                  <a:pt x="199355" y="42119"/>
                </a:lnTo>
                <a:lnTo>
                  <a:pt x="214301" y="31144"/>
                </a:lnTo>
                <a:lnTo>
                  <a:pt x="223737" y="24092"/>
                </a:lnTo>
                <a:lnTo>
                  <a:pt x="227502" y="21122"/>
                </a:lnTo>
                <a:lnTo>
                  <a:pt x="233263" y="17282"/>
                </a:lnTo>
                <a:lnTo>
                  <a:pt x="239024" y="14401"/>
                </a:lnTo>
                <a:lnTo>
                  <a:pt x="244784" y="11521"/>
                </a:lnTo>
                <a:lnTo>
                  <a:pt x="250545" y="9616"/>
                </a:lnTo>
                <a:lnTo>
                  <a:pt x="257266" y="7680"/>
                </a:lnTo>
                <a:lnTo>
                  <a:pt x="265907" y="6720"/>
                </a:lnTo>
                <a:lnTo>
                  <a:pt x="266867" y="0"/>
                </a:lnTo>
                <a:lnTo>
                  <a:pt x="191993" y="0"/>
                </a:lnTo>
                <a:lnTo>
                  <a:pt x="190073" y="6720"/>
                </a:lnTo>
                <a:lnTo>
                  <a:pt x="194873" y="6720"/>
                </a:lnTo>
                <a:lnTo>
                  <a:pt x="197754" y="8641"/>
                </a:lnTo>
                <a:lnTo>
                  <a:pt x="200634" y="10561"/>
                </a:lnTo>
                <a:lnTo>
                  <a:pt x="202554" y="12481"/>
                </a:lnTo>
                <a:lnTo>
                  <a:pt x="203499" y="14401"/>
                </a:lnTo>
                <a:lnTo>
                  <a:pt x="203499" y="18242"/>
                </a:lnTo>
                <a:lnTo>
                  <a:pt x="200634" y="24002"/>
                </a:lnTo>
                <a:lnTo>
                  <a:pt x="190780" y="34194"/>
                </a:lnTo>
                <a:lnTo>
                  <a:pt x="178551" y="44165"/>
                </a:lnTo>
                <a:lnTo>
                  <a:pt x="95036" y="106558"/>
                </a:lnTo>
                <a:lnTo>
                  <a:pt x="113263" y="46085"/>
                </a:lnTo>
                <a:lnTo>
                  <a:pt x="115321" y="40046"/>
                </a:lnTo>
                <a:lnTo>
                  <a:pt x="120406" y="26224"/>
                </a:lnTo>
                <a:lnTo>
                  <a:pt x="123825" y="18242"/>
                </a:lnTo>
                <a:lnTo>
                  <a:pt x="125745" y="14401"/>
                </a:lnTo>
                <a:lnTo>
                  <a:pt x="129585" y="11521"/>
                </a:lnTo>
                <a:lnTo>
                  <a:pt x="134386" y="8641"/>
                </a:lnTo>
                <a:lnTo>
                  <a:pt x="138226" y="6720"/>
                </a:lnTo>
                <a:lnTo>
                  <a:pt x="150708" y="6720"/>
                </a:lnTo>
                <a:lnTo>
                  <a:pt x="152628" y="0"/>
                </a:lnTo>
                <a:lnTo>
                  <a:pt x="64312" y="0"/>
                </a:lnTo>
                <a:lnTo>
                  <a:pt x="62392" y="6720"/>
                </a:lnTo>
                <a:lnTo>
                  <a:pt x="74874" y="6720"/>
                </a:lnTo>
                <a:lnTo>
                  <a:pt x="80634" y="7680"/>
                </a:lnTo>
                <a:lnTo>
                  <a:pt x="83515" y="9616"/>
                </a:lnTo>
                <a:lnTo>
                  <a:pt x="86395" y="12481"/>
                </a:lnTo>
                <a:lnTo>
                  <a:pt x="87355" y="16322"/>
                </a:lnTo>
                <a:lnTo>
                  <a:pt x="87352" y="20788"/>
                </a:lnTo>
                <a:lnTo>
                  <a:pt x="86459" y="32084"/>
                </a:lnTo>
                <a:lnTo>
                  <a:pt x="83515" y="46085"/>
                </a:lnTo>
                <a:lnTo>
                  <a:pt x="42230" y="187208"/>
                </a:lnTo>
                <a:lnTo>
                  <a:pt x="39414" y="195883"/>
                </a:lnTo>
                <a:lnTo>
                  <a:pt x="34605" y="208881"/>
                </a:lnTo>
                <a:lnTo>
                  <a:pt x="30708" y="216956"/>
                </a:lnTo>
                <a:lnTo>
                  <a:pt x="24947" y="222717"/>
                </a:lnTo>
                <a:lnTo>
                  <a:pt x="17282" y="225597"/>
                </a:lnTo>
                <a:lnTo>
                  <a:pt x="2880" y="227517"/>
                </a:lnTo>
                <a:lnTo>
                  <a:pt x="0" y="233278"/>
                </a:lnTo>
                <a:lnTo>
                  <a:pt x="93116" y="233278"/>
                </a:lnTo>
                <a:lnTo>
                  <a:pt x="95036" y="227517"/>
                </a:lnTo>
                <a:lnTo>
                  <a:pt x="82555" y="226557"/>
                </a:lnTo>
                <a:lnTo>
                  <a:pt x="74874" y="224637"/>
                </a:lnTo>
                <a:lnTo>
                  <a:pt x="71993" y="222717"/>
                </a:lnTo>
                <a:lnTo>
                  <a:pt x="68153" y="219837"/>
                </a:lnTo>
                <a:lnTo>
                  <a:pt x="67193" y="216956"/>
                </a:lnTo>
                <a:lnTo>
                  <a:pt x="67193" y="212063"/>
                </a:lnTo>
                <a:lnTo>
                  <a:pt x="68656" y="202816"/>
                </a:lnTo>
                <a:lnTo>
                  <a:pt x="72953" y="187208"/>
                </a:lnTo>
                <a:lnTo>
                  <a:pt x="95036" y="1103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2556647" y="1832830"/>
            <a:ext cx="180472" cy="0"/>
          </a:xfrm>
          <a:custGeom>
            <a:avLst/>
            <a:gdLst/>
            <a:ahLst/>
            <a:cxnLst/>
            <a:rect l="l" t="t" r="r" b="b"/>
            <a:pathLst>
              <a:path w="180472" h="0">
                <a:moveTo>
                  <a:pt x="0" y="0"/>
                </a:moveTo>
                <a:lnTo>
                  <a:pt x="180472" y="0"/>
                </a:lnTo>
              </a:path>
            </a:pathLst>
          </a:custGeom>
          <a:ln w="175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2556647" y="1897639"/>
            <a:ext cx="180472" cy="0"/>
          </a:xfrm>
          <a:custGeom>
            <a:avLst/>
            <a:gdLst/>
            <a:ahLst/>
            <a:cxnLst/>
            <a:rect l="l" t="t" r="r" b="b"/>
            <a:pathLst>
              <a:path w="180472" h="0">
                <a:moveTo>
                  <a:pt x="0" y="0"/>
                </a:moveTo>
                <a:lnTo>
                  <a:pt x="180472" y="0"/>
                </a:lnTo>
              </a:path>
            </a:pathLst>
          </a:custGeom>
          <a:ln w="1855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654795" y="6355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1450753" y="6536497"/>
            <a:ext cx="4883368" cy="0"/>
          </a:xfrm>
          <a:custGeom>
            <a:avLst/>
            <a:gdLst/>
            <a:ahLst/>
            <a:cxnLst/>
            <a:rect l="l" t="t" r="r" b="b"/>
            <a:pathLst>
              <a:path w="4883368" h="0">
                <a:moveTo>
                  <a:pt x="4883368" y="0"/>
                </a:moveTo>
                <a:lnTo>
                  <a:pt x="4879531" y="0"/>
                </a:lnTo>
              </a:path>
              <a:path w="4883368" h="0">
                <a:moveTo>
                  <a:pt x="4879531" y="0"/>
                </a:moveTo>
                <a:lnTo>
                  <a:pt x="4883368" y="0"/>
                </a:lnTo>
              </a:path>
              <a:path w="4883368" h="0">
                <a:moveTo>
                  <a:pt x="3838" y="0"/>
                </a:moveTo>
                <a:lnTo>
                  <a:pt x="0" y="0"/>
                </a:lnTo>
              </a:path>
              <a:path w="4883368" h="0">
                <a:moveTo>
                  <a:pt x="0" y="1"/>
                </a:moveTo>
                <a:lnTo>
                  <a:pt x="3838" y="1"/>
                </a:lnTo>
              </a:path>
            </a:pathLst>
          </a:custGeom>
          <a:ln w="894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1454593" y="6343535"/>
            <a:ext cx="0" cy="2647599"/>
          </a:xfrm>
          <a:custGeom>
            <a:avLst/>
            <a:gdLst/>
            <a:ahLst/>
            <a:cxnLst/>
            <a:rect l="l" t="t" r="r" b="b"/>
            <a:pathLst>
              <a:path w="0" h="2647599">
                <a:moveTo>
                  <a:pt x="0" y="2643760"/>
                </a:moveTo>
                <a:lnTo>
                  <a:pt x="0" y="2647599"/>
                </a:lnTo>
              </a:path>
              <a:path w="0" h="2647599">
                <a:moveTo>
                  <a:pt x="0" y="0"/>
                </a:moveTo>
                <a:lnTo>
                  <a:pt x="0" y="4808"/>
                </a:lnTo>
              </a:path>
            </a:pathLst>
          </a:custGeom>
          <a:ln w="8949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6330283" y="6343535"/>
            <a:ext cx="0" cy="2647599"/>
          </a:xfrm>
          <a:custGeom>
            <a:avLst/>
            <a:gdLst/>
            <a:ahLst/>
            <a:cxnLst/>
            <a:rect l="l" t="t" r="r" b="b"/>
            <a:pathLst>
              <a:path w="0" h="2647599">
                <a:moveTo>
                  <a:pt x="0" y="2643760"/>
                </a:moveTo>
                <a:lnTo>
                  <a:pt x="0" y="2647599"/>
                </a:lnTo>
              </a:path>
              <a:path w="0" h="2647599">
                <a:moveTo>
                  <a:pt x="0" y="0"/>
                </a:moveTo>
                <a:lnTo>
                  <a:pt x="0" y="4808"/>
                </a:lnTo>
              </a:path>
              <a:path w="0" h="2647599">
                <a:moveTo>
                  <a:pt x="0" y="4808"/>
                </a:moveTo>
                <a:lnTo>
                  <a:pt x="0" y="1154353"/>
                </a:lnTo>
              </a:path>
            </a:pathLst>
          </a:custGeom>
          <a:ln w="8949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1450753" y="6347863"/>
            <a:ext cx="4883368" cy="0"/>
          </a:xfrm>
          <a:custGeom>
            <a:avLst/>
            <a:gdLst/>
            <a:ahLst/>
            <a:cxnLst/>
            <a:rect l="l" t="t" r="r" b="b"/>
            <a:pathLst>
              <a:path w="4883368" h="0">
                <a:moveTo>
                  <a:pt x="4883368" y="0"/>
                </a:moveTo>
                <a:lnTo>
                  <a:pt x="0" y="0"/>
                </a:lnTo>
              </a:path>
              <a:path w="4883368" h="0">
                <a:moveTo>
                  <a:pt x="0" y="1"/>
                </a:moveTo>
                <a:lnTo>
                  <a:pt x="4883368" y="0"/>
                </a:lnTo>
              </a:path>
            </a:pathLst>
          </a:custGeom>
          <a:ln w="7991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1450753" y="8987295"/>
            <a:ext cx="4883368" cy="0"/>
          </a:xfrm>
          <a:custGeom>
            <a:avLst/>
            <a:gdLst/>
            <a:ahLst/>
            <a:cxnLst/>
            <a:rect l="l" t="t" r="r" b="b"/>
            <a:pathLst>
              <a:path w="4883368" h="0">
                <a:moveTo>
                  <a:pt x="4883368" y="0"/>
                </a:moveTo>
                <a:lnTo>
                  <a:pt x="4879531" y="0"/>
                </a:lnTo>
              </a:path>
              <a:path w="4883368" h="0">
                <a:moveTo>
                  <a:pt x="4879531" y="0"/>
                </a:moveTo>
                <a:lnTo>
                  <a:pt x="4883368" y="0"/>
                </a:lnTo>
              </a:path>
              <a:path w="4883368" h="0">
                <a:moveTo>
                  <a:pt x="1777546" y="0"/>
                </a:moveTo>
                <a:lnTo>
                  <a:pt x="3838" y="0"/>
                </a:lnTo>
              </a:path>
              <a:path w="4883368" h="0">
                <a:moveTo>
                  <a:pt x="3838" y="0"/>
                </a:moveTo>
                <a:lnTo>
                  <a:pt x="0" y="0"/>
                </a:lnTo>
              </a:path>
              <a:path w="4883368" h="0">
                <a:moveTo>
                  <a:pt x="0" y="1"/>
                </a:moveTo>
                <a:lnTo>
                  <a:pt x="1777546" y="0"/>
                </a:lnTo>
              </a:path>
            </a:pathLst>
          </a:custGeom>
          <a:ln w="8949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1454593" y="6348339"/>
            <a:ext cx="4876650" cy="2639918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1793458" y="5681167"/>
            <a:ext cx="117119" cy="195834"/>
          </a:xfrm>
          <a:custGeom>
            <a:avLst/>
            <a:gdLst/>
            <a:ahLst/>
            <a:cxnLst/>
            <a:rect l="l" t="t" r="r" b="b"/>
            <a:pathLst>
              <a:path w="117119" h="195834">
                <a:moveTo>
                  <a:pt x="106558" y="22082"/>
                </a:moveTo>
                <a:lnTo>
                  <a:pt x="105597" y="20147"/>
                </a:lnTo>
                <a:lnTo>
                  <a:pt x="105597" y="15346"/>
                </a:lnTo>
                <a:lnTo>
                  <a:pt x="104637" y="14401"/>
                </a:lnTo>
                <a:lnTo>
                  <a:pt x="104637" y="13426"/>
                </a:lnTo>
                <a:lnTo>
                  <a:pt x="103677" y="12466"/>
                </a:lnTo>
                <a:lnTo>
                  <a:pt x="102717" y="12466"/>
                </a:lnTo>
                <a:lnTo>
                  <a:pt x="101757" y="10561"/>
                </a:lnTo>
                <a:lnTo>
                  <a:pt x="99837" y="9585"/>
                </a:lnTo>
                <a:lnTo>
                  <a:pt x="96956" y="8625"/>
                </a:lnTo>
                <a:lnTo>
                  <a:pt x="94076" y="6720"/>
                </a:lnTo>
                <a:lnTo>
                  <a:pt x="91211" y="5745"/>
                </a:lnTo>
                <a:lnTo>
                  <a:pt x="87355" y="3840"/>
                </a:lnTo>
                <a:lnTo>
                  <a:pt x="83515" y="2880"/>
                </a:lnTo>
                <a:lnTo>
                  <a:pt x="79674" y="1905"/>
                </a:lnTo>
                <a:lnTo>
                  <a:pt x="74889" y="960"/>
                </a:lnTo>
                <a:lnTo>
                  <a:pt x="71048" y="0"/>
                </a:lnTo>
                <a:lnTo>
                  <a:pt x="53766" y="0"/>
                </a:lnTo>
                <a:lnTo>
                  <a:pt x="46085" y="960"/>
                </a:lnTo>
                <a:lnTo>
                  <a:pt x="39364" y="3840"/>
                </a:lnTo>
                <a:lnTo>
                  <a:pt x="31683" y="5745"/>
                </a:lnTo>
                <a:lnTo>
                  <a:pt x="25923" y="8625"/>
                </a:lnTo>
                <a:lnTo>
                  <a:pt x="21122" y="13426"/>
                </a:lnTo>
                <a:lnTo>
                  <a:pt x="15361" y="17266"/>
                </a:lnTo>
                <a:lnTo>
                  <a:pt x="11521" y="23027"/>
                </a:lnTo>
                <a:lnTo>
                  <a:pt x="8641" y="28788"/>
                </a:lnTo>
                <a:lnTo>
                  <a:pt x="5760" y="34549"/>
                </a:lnTo>
                <a:lnTo>
                  <a:pt x="4800" y="42230"/>
                </a:lnTo>
                <a:lnTo>
                  <a:pt x="4800" y="57591"/>
                </a:lnTo>
                <a:lnTo>
                  <a:pt x="5760" y="64312"/>
                </a:lnTo>
                <a:lnTo>
                  <a:pt x="8641" y="70073"/>
                </a:lnTo>
                <a:lnTo>
                  <a:pt x="10561" y="75834"/>
                </a:lnTo>
                <a:lnTo>
                  <a:pt x="14401" y="79674"/>
                </a:lnTo>
                <a:lnTo>
                  <a:pt x="18242" y="84475"/>
                </a:lnTo>
                <a:lnTo>
                  <a:pt x="22082" y="88315"/>
                </a:lnTo>
                <a:lnTo>
                  <a:pt x="26883" y="92156"/>
                </a:lnTo>
                <a:lnTo>
                  <a:pt x="31683" y="95036"/>
                </a:lnTo>
                <a:lnTo>
                  <a:pt x="36484" y="97917"/>
                </a:lnTo>
                <a:lnTo>
                  <a:pt x="42245" y="100797"/>
                </a:lnTo>
                <a:lnTo>
                  <a:pt x="47045" y="103662"/>
                </a:lnTo>
                <a:lnTo>
                  <a:pt x="52806" y="105597"/>
                </a:lnTo>
                <a:lnTo>
                  <a:pt x="58567" y="108478"/>
                </a:lnTo>
                <a:lnTo>
                  <a:pt x="63367" y="110383"/>
                </a:lnTo>
                <a:lnTo>
                  <a:pt x="68168" y="113263"/>
                </a:lnTo>
                <a:lnTo>
                  <a:pt x="72969" y="115183"/>
                </a:lnTo>
                <a:lnTo>
                  <a:pt x="76809" y="118064"/>
                </a:lnTo>
                <a:lnTo>
                  <a:pt x="80650" y="121904"/>
                </a:lnTo>
                <a:lnTo>
                  <a:pt x="84490" y="124785"/>
                </a:lnTo>
                <a:lnTo>
                  <a:pt x="86395" y="128625"/>
                </a:lnTo>
                <a:lnTo>
                  <a:pt x="89275" y="132466"/>
                </a:lnTo>
                <a:lnTo>
                  <a:pt x="90236" y="137266"/>
                </a:lnTo>
                <a:lnTo>
                  <a:pt x="90236" y="146867"/>
                </a:lnTo>
                <a:lnTo>
                  <a:pt x="89275" y="151668"/>
                </a:lnTo>
                <a:lnTo>
                  <a:pt x="87355" y="155508"/>
                </a:lnTo>
                <a:lnTo>
                  <a:pt x="86395" y="159349"/>
                </a:lnTo>
                <a:lnTo>
                  <a:pt x="83515" y="163189"/>
                </a:lnTo>
                <a:lnTo>
                  <a:pt x="79674" y="166070"/>
                </a:lnTo>
                <a:lnTo>
                  <a:pt x="76809" y="167990"/>
                </a:lnTo>
                <a:lnTo>
                  <a:pt x="72969" y="169910"/>
                </a:lnTo>
                <a:lnTo>
                  <a:pt x="68168" y="171831"/>
                </a:lnTo>
                <a:lnTo>
                  <a:pt x="63367" y="173751"/>
                </a:lnTo>
                <a:lnTo>
                  <a:pt x="46085" y="173751"/>
                </a:lnTo>
                <a:lnTo>
                  <a:pt x="39364" y="172791"/>
                </a:lnTo>
                <a:lnTo>
                  <a:pt x="33604" y="171831"/>
                </a:lnTo>
                <a:lnTo>
                  <a:pt x="28803" y="169910"/>
                </a:lnTo>
                <a:lnTo>
                  <a:pt x="24002" y="167990"/>
                </a:lnTo>
                <a:lnTo>
                  <a:pt x="20162" y="166070"/>
                </a:lnTo>
                <a:lnTo>
                  <a:pt x="16322" y="164150"/>
                </a:lnTo>
                <a:lnTo>
                  <a:pt x="12481" y="162229"/>
                </a:lnTo>
                <a:lnTo>
                  <a:pt x="10561" y="160309"/>
                </a:lnTo>
                <a:lnTo>
                  <a:pt x="7680" y="158389"/>
                </a:lnTo>
                <a:lnTo>
                  <a:pt x="2880" y="158389"/>
                </a:lnTo>
                <a:lnTo>
                  <a:pt x="1920" y="159349"/>
                </a:lnTo>
                <a:lnTo>
                  <a:pt x="975" y="159349"/>
                </a:lnTo>
                <a:lnTo>
                  <a:pt x="975" y="161269"/>
                </a:lnTo>
                <a:lnTo>
                  <a:pt x="0" y="162229"/>
                </a:lnTo>
                <a:lnTo>
                  <a:pt x="0" y="174711"/>
                </a:lnTo>
                <a:lnTo>
                  <a:pt x="975" y="176631"/>
                </a:lnTo>
                <a:lnTo>
                  <a:pt x="975" y="178551"/>
                </a:lnTo>
                <a:lnTo>
                  <a:pt x="1920" y="179511"/>
                </a:lnTo>
                <a:lnTo>
                  <a:pt x="2880" y="180472"/>
                </a:lnTo>
                <a:lnTo>
                  <a:pt x="3840" y="182392"/>
                </a:lnTo>
                <a:lnTo>
                  <a:pt x="6720" y="183352"/>
                </a:lnTo>
                <a:lnTo>
                  <a:pt x="8641" y="185272"/>
                </a:lnTo>
                <a:lnTo>
                  <a:pt x="12481" y="187177"/>
                </a:lnTo>
                <a:lnTo>
                  <a:pt x="15361" y="188153"/>
                </a:lnTo>
                <a:lnTo>
                  <a:pt x="20162" y="190073"/>
                </a:lnTo>
                <a:lnTo>
                  <a:pt x="24002" y="191993"/>
                </a:lnTo>
                <a:lnTo>
                  <a:pt x="28803" y="192953"/>
                </a:lnTo>
                <a:lnTo>
                  <a:pt x="34564" y="193913"/>
                </a:lnTo>
                <a:lnTo>
                  <a:pt x="40325" y="194873"/>
                </a:lnTo>
                <a:lnTo>
                  <a:pt x="46085" y="195834"/>
                </a:lnTo>
                <a:lnTo>
                  <a:pt x="52729" y="195828"/>
                </a:lnTo>
                <a:lnTo>
                  <a:pt x="65926" y="194566"/>
                </a:lnTo>
                <a:lnTo>
                  <a:pt x="77769" y="191993"/>
                </a:lnTo>
                <a:lnTo>
                  <a:pt x="85450" y="189113"/>
                </a:lnTo>
                <a:lnTo>
                  <a:pt x="92171" y="185272"/>
                </a:lnTo>
                <a:lnTo>
                  <a:pt x="97917" y="181432"/>
                </a:lnTo>
                <a:lnTo>
                  <a:pt x="103677" y="175671"/>
                </a:lnTo>
                <a:lnTo>
                  <a:pt x="108478" y="169910"/>
                </a:lnTo>
                <a:lnTo>
                  <a:pt x="112318" y="163189"/>
                </a:lnTo>
                <a:lnTo>
                  <a:pt x="115199" y="156469"/>
                </a:lnTo>
                <a:lnTo>
                  <a:pt x="117119" y="148788"/>
                </a:lnTo>
                <a:lnTo>
                  <a:pt x="117119" y="131505"/>
                </a:lnTo>
                <a:lnTo>
                  <a:pt x="115199" y="125745"/>
                </a:lnTo>
                <a:lnTo>
                  <a:pt x="113278" y="119999"/>
                </a:lnTo>
                <a:lnTo>
                  <a:pt x="110398" y="114223"/>
                </a:lnTo>
                <a:lnTo>
                  <a:pt x="107518" y="109438"/>
                </a:lnTo>
                <a:lnTo>
                  <a:pt x="102717" y="105597"/>
                </a:lnTo>
                <a:lnTo>
                  <a:pt x="98892" y="101757"/>
                </a:lnTo>
                <a:lnTo>
                  <a:pt x="94076" y="97917"/>
                </a:lnTo>
                <a:lnTo>
                  <a:pt x="89275" y="95036"/>
                </a:lnTo>
                <a:lnTo>
                  <a:pt x="84490" y="92156"/>
                </a:lnTo>
                <a:lnTo>
                  <a:pt x="78714" y="89260"/>
                </a:lnTo>
                <a:lnTo>
                  <a:pt x="73929" y="86395"/>
                </a:lnTo>
                <a:lnTo>
                  <a:pt x="68168" y="84475"/>
                </a:lnTo>
                <a:lnTo>
                  <a:pt x="62407" y="81594"/>
                </a:lnTo>
                <a:lnTo>
                  <a:pt x="57607" y="79674"/>
                </a:lnTo>
                <a:lnTo>
                  <a:pt x="51846" y="76794"/>
                </a:lnTo>
                <a:lnTo>
                  <a:pt x="48006" y="73914"/>
                </a:lnTo>
                <a:lnTo>
                  <a:pt x="43205" y="71033"/>
                </a:lnTo>
                <a:lnTo>
                  <a:pt x="39364" y="68153"/>
                </a:lnTo>
                <a:lnTo>
                  <a:pt x="36484" y="65272"/>
                </a:lnTo>
                <a:lnTo>
                  <a:pt x="33604" y="61432"/>
                </a:lnTo>
                <a:lnTo>
                  <a:pt x="31683" y="57591"/>
                </a:lnTo>
                <a:lnTo>
                  <a:pt x="29763" y="52791"/>
                </a:lnTo>
                <a:lnTo>
                  <a:pt x="29763" y="44150"/>
                </a:lnTo>
                <a:lnTo>
                  <a:pt x="30723" y="40309"/>
                </a:lnTo>
                <a:lnTo>
                  <a:pt x="31683" y="37429"/>
                </a:lnTo>
                <a:lnTo>
                  <a:pt x="33604" y="33588"/>
                </a:lnTo>
                <a:lnTo>
                  <a:pt x="35524" y="31668"/>
                </a:lnTo>
                <a:lnTo>
                  <a:pt x="37444" y="28788"/>
                </a:lnTo>
                <a:lnTo>
                  <a:pt x="40325" y="26868"/>
                </a:lnTo>
                <a:lnTo>
                  <a:pt x="44165" y="24947"/>
                </a:lnTo>
                <a:lnTo>
                  <a:pt x="48006" y="23027"/>
                </a:lnTo>
                <a:lnTo>
                  <a:pt x="51846" y="22082"/>
                </a:lnTo>
                <a:lnTo>
                  <a:pt x="55686" y="21107"/>
                </a:lnTo>
                <a:lnTo>
                  <a:pt x="67208" y="21107"/>
                </a:lnTo>
                <a:lnTo>
                  <a:pt x="71993" y="22082"/>
                </a:lnTo>
                <a:lnTo>
                  <a:pt x="76809" y="23027"/>
                </a:lnTo>
                <a:lnTo>
                  <a:pt x="81610" y="24947"/>
                </a:lnTo>
                <a:lnTo>
                  <a:pt x="85450" y="25908"/>
                </a:lnTo>
                <a:lnTo>
                  <a:pt x="88331" y="27828"/>
                </a:lnTo>
                <a:lnTo>
                  <a:pt x="92171" y="29748"/>
                </a:lnTo>
                <a:lnTo>
                  <a:pt x="95051" y="31668"/>
                </a:lnTo>
                <a:lnTo>
                  <a:pt x="96956" y="32628"/>
                </a:lnTo>
                <a:lnTo>
                  <a:pt x="98892" y="33588"/>
                </a:lnTo>
                <a:lnTo>
                  <a:pt x="100797" y="34549"/>
                </a:lnTo>
                <a:lnTo>
                  <a:pt x="103677" y="34549"/>
                </a:lnTo>
                <a:lnTo>
                  <a:pt x="103677" y="33588"/>
                </a:lnTo>
                <a:lnTo>
                  <a:pt x="104637" y="33588"/>
                </a:lnTo>
                <a:lnTo>
                  <a:pt x="104637" y="32628"/>
                </a:lnTo>
                <a:lnTo>
                  <a:pt x="105597" y="31668"/>
                </a:lnTo>
                <a:lnTo>
                  <a:pt x="105597" y="28788"/>
                </a:lnTo>
                <a:lnTo>
                  <a:pt x="106558" y="26868"/>
                </a:lnTo>
                <a:lnTo>
                  <a:pt x="106558" y="220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1943221" y="5733958"/>
            <a:ext cx="47990" cy="192953"/>
          </a:xfrm>
          <a:custGeom>
            <a:avLst/>
            <a:gdLst/>
            <a:ahLst/>
            <a:cxnLst/>
            <a:rect l="l" t="t" r="r" b="b"/>
            <a:pathLst>
              <a:path w="47990" h="192953">
                <a:moveTo>
                  <a:pt x="0" y="2880"/>
                </a:moveTo>
                <a:lnTo>
                  <a:pt x="0" y="190073"/>
                </a:lnTo>
                <a:lnTo>
                  <a:pt x="960" y="191033"/>
                </a:lnTo>
                <a:lnTo>
                  <a:pt x="1920" y="191993"/>
                </a:lnTo>
                <a:lnTo>
                  <a:pt x="2880" y="191993"/>
                </a:lnTo>
                <a:lnTo>
                  <a:pt x="3840" y="192953"/>
                </a:lnTo>
                <a:lnTo>
                  <a:pt x="21122" y="192953"/>
                </a:lnTo>
                <a:lnTo>
                  <a:pt x="22082" y="191993"/>
                </a:lnTo>
                <a:lnTo>
                  <a:pt x="23042" y="191993"/>
                </a:lnTo>
                <a:lnTo>
                  <a:pt x="23987" y="191033"/>
                </a:lnTo>
                <a:lnTo>
                  <a:pt x="23987" y="122880"/>
                </a:lnTo>
                <a:lnTo>
                  <a:pt x="27828" y="125760"/>
                </a:lnTo>
                <a:lnTo>
                  <a:pt x="31668" y="129600"/>
                </a:lnTo>
                <a:lnTo>
                  <a:pt x="34549" y="131521"/>
                </a:lnTo>
                <a:lnTo>
                  <a:pt x="37429" y="134386"/>
                </a:lnTo>
                <a:lnTo>
                  <a:pt x="40325" y="136321"/>
                </a:lnTo>
                <a:lnTo>
                  <a:pt x="44150" y="138226"/>
                </a:lnTo>
                <a:lnTo>
                  <a:pt x="43205" y="115199"/>
                </a:lnTo>
                <a:lnTo>
                  <a:pt x="42483" y="114707"/>
                </a:lnTo>
                <a:lnTo>
                  <a:pt x="33547" y="107128"/>
                </a:lnTo>
                <a:lnTo>
                  <a:pt x="23987" y="96956"/>
                </a:lnTo>
                <a:lnTo>
                  <a:pt x="23987" y="44165"/>
                </a:lnTo>
                <a:lnTo>
                  <a:pt x="27828" y="39364"/>
                </a:lnTo>
                <a:lnTo>
                  <a:pt x="31668" y="35524"/>
                </a:lnTo>
                <a:lnTo>
                  <a:pt x="35509" y="32644"/>
                </a:lnTo>
                <a:lnTo>
                  <a:pt x="38389" y="28803"/>
                </a:lnTo>
                <a:lnTo>
                  <a:pt x="42230" y="25923"/>
                </a:lnTo>
                <a:lnTo>
                  <a:pt x="45110" y="24002"/>
                </a:lnTo>
                <a:lnTo>
                  <a:pt x="47990" y="1920"/>
                </a:lnTo>
                <a:lnTo>
                  <a:pt x="44150" y="3840"/>
                </a:lnTo>
                <a:lnTo>
                  <a:pt x="40325" y="5760"/>
                </a:lnTo>
                <a:lnTo>
                  <a:pt x="36484" y="8641"/>
                </a:lnTo>
                <a:lnTo>
                  <a:pt x="33604" y="11521"/>
                </a:lnTo>
                <a:lnTo>
                  <a:pt x="29763" y="14401"/>
                </a:lnTo>
                <a:lnTo>
                  <a:pt x="25923" y="18242"/>
                </a:lnTo>
                <a:lnTo>
                  <a:pt x="21122" y="22082"/>
                </a:lnTo>
                <a:lnTo>
                  <a:pt x="21122" y="1920"/>
                </a:lnTo>
                <a:lnTo>
                  <a:pt x="20147" y="960"/>
                </a:lnTo>
                <a:lnTo>
                  <a:pt x="19202" y="960"/>
                </a:lnTo>
                <a:lnTo>
                  <a:pt x="18242" y="0"/>
                </a:lnTo>
                <a:lnTo>
                  <a:pt x="288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1986427" y="5732038"/>
            <a:ext cx="78699" cy="144962"/>
          </a:xfrm>
          <a:custGeom>
            <a:avLst/>
            <a:gdLst/>
            <a:ahLst/>
            <a:cxnLst/>
            <a:rect l="l" t="t" r="r" b="b"/>
            <a:pathLst>
              <a:path w="78699" h="144962">
                <a:moveTo>
                  <a:pt x="12466" y="123840"/>
                </a:moveTo>
                <a:lnTo>
                  <a:pt x="5745" y="121920"/>
                </a:lnTo>
                <a:lnTo>
                  <a:pt x="0" y="117119"/>
                </a:lnTo>
                <a:lnTo>
                  <a:pt x="944" y="140147"/>
                </a:lnTo>
                <a:lnTo>
                  <a:pt x="3840" y="142082"/>
                </a:lnTo>
                <a:lnTo>
                  <a:pt x="7665" y="143042"/>
                </a:lnTo>
                <a:lnTo>
                  <a:pt x="10546" y="144002"/>
                </a:lnTo>
                <a:lnTo>
                  <a:pt x="13426" y="144002"/>
                </a:lnTo>
                <a:lnTo>
                  <a:pt x="17266" y="144962"/>
                </a:lnTo>
                <a:lnTo>
                  <a:pt x="21353" y="144962"/>
                </a:lnTo>
                <a:lnTo>
                  <a:pt x="34776" y="143497"/>
                </a:lnTo>
                <a:lnTo>
                  <a:pt x="46070" y="139202"/>
                </a:lnTo>
                <a:lnTo>
                  <a:pt x="52791" y="136306"/>
                </a:lnTo>
                <a:lnTo>
                  <a:pt x="59512" y="131521"/>
                </a:lnTo>
                <a:lnTo>
                  <a:pt x="64312" y="124800"/>
                </a:lnTo>
                <a:lnTo>
                  <a:pt x="70838" y="113507"/>
                </a:lnTo>
                <a:lnTo>
                  <a:pt x="74858" y="100797"/>
                </a:lnTo>
                <a:lnTo>
                  <a:pt x="76236" y="95959"/>
                </a:lnTo>
                <a:lnTo>
                  <a:pt x="78153" y="83699"/>
                </a:lnTo>
                <a:lnTo>
                  <a:pt x="78699" y="70073"/>
                </a:lnTo>
                <a:lnTo>
                  <a:pt x="78689" y="68356"/>
                </a:lnTo>
                <a:lnTo>
                  <a:pt x="77898" y="55482"/>
                </a:lnTo>
                <a:lnTo>
                  <a:pt x="75834" y="43205"/>
                </a:lnTo>
                <a:lnTo>
                  <a:pt x="73914" y="34564"/>
                </a:lnTo>
                <a:lnTo>
                  <a:pt x="71033" y="26883"/>
                </a:lnTo>
                <a:lnTo>
                  <a:pt x="66233" y="20162"/>
                </a:lnTo>
                <a:lnTo>
                  <a:pt x="62392" y="14401"/>
                </a:lnTo>
                <a:lnTo>
                  <a:pt x="56631" y="8641"/>
                </a:lnTo>
                <a:lnTo>
                  <a:pt x="49911" y="4800"/>
                </a:lnTo>
                <a:lnTo>
                  <a:pt x="38499" y="958"/>
                </a:lnTo>
                <a:lnTo>
                  <a:pt x="24947" y="0"/>
                </a:lnTo>
                <a:lnTo>
                  <a:pt x="16306" y="0"/>
                </a:lnTo>
                <a:lnTo>
                  <a:pt x="12466" y="960"/>
                </a:lnTo>
                <a:lnTo>
                  <a:pt x="8625" y="1920"/>
                </a:lnTo>
                <a:lnTo>
                  <a:pt x="4785" y="3840"/>
                </a:lnTo>
                <a:lnTo>
                  <a:pt x="1905" y="25923"/>
                </a:lnTo>
                <a:lnTo>
                  <a:pt x="4785" y="24003"/>
                </a:lnTo>
                <a:lnTo>
                  <a:pt x="8625" y="23042"/>
                </a:lnTo>
                <a:lnTo>
                  <a:pt x="11506" y="22082"/>
                </a:lnTo>
                <a:lnTo>
                  <a:pt x="14386" y="21122"/>
                </a:lnTo>
                <a:lnTo>
                  <a:pt x="17266" y="20162"/>
                </a:lnTo>
                <a:lnTo>
                  <a:pt x="26868" y="20162"/>
                </a:lnTo>
                <a:lnTo>
                  <a:pt x="31668" y="22082"/>
                </a:lnTo>
                <a:lnTo>
                  <a:pt x="36469" y="24963"/>
                </a:lnTo>
                <a:lnTo>
                  <a:pt x="40309" y="27843"/>
                </a:lnTo>
                <a:lnTo>
                  <a:pt x="44150" y="31683"/>
                </a:lnTo>
                <a:lnTo>
                  <a:pt x="46070" y="36484"/>
                </a:lnTo>
                <a:lnTo>
                  <a:pt x="48950" y="41285"/>
                </a:lnTo>
                <a:lnTo>
                  <a:pt x="50871" y="47045"/>
                </a:lnTo>
                <a:lnTo>
                  <a:pt x="51831" y="53766"/>
                </a:lnTo>
                <a:lnTo>
                  <a:pt x="52791" y="59512"/>
                </a:lnTo>
                <a:lnTo>
                  <a:pt x="52791" y="85435"/>
                </a:lnTo>
                <a:lnTo>
                  <a:pt x="50871" y="91196"/>
                </a:lnTo>
                <a:lnTo>
                  <a:pt x="49911" y="97917"/>
                </a:lnTo>
                <a:lnTo>
                  <a:pt x="47990" y="102717"/>
                </a:lnTo>
                <a:lnTo>
                  <a:pt x="45110" y="107518"/>
                </a:lnTo>
                <a:lnTo>
                  <a:pt x="42230" y="112318"/>
                </a:lnTo>
                <a:lnTo>
                  <a:pt x="39349" y="116159"/>
                </a:lnTo>
                <a:lnTo>
                  <a:pt x="34549" y="119039"/>
                </a:lnTo>
                <a:lnTo>
                  <a:pt x="29748" y="122880"/>
                </a:lnTo>
                <a:lnTo>
                  <a:pt x="24947" y="123840"/>
                </a:lnTo>
                <a:lnTo>
                  <a:pt x="12466" y="12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2121773" y="5736838"/>
            <a:ext cx="9601" cy="34564"/>
          </a:xfrm>
          <a:custGeom>
            <a:avLst/>
            <a:gdLst/>
            <a:ahLst/>
            <a:cxnLst/>
            <a:rect l="l" t="t" r="r" b="b"/>
            <a:pathLst>
              <a:path w="9601" h="34564">
                <a:moveTo>
                  <a:pt x="7680" y="0"/>
                </a:moveTo>
                <a:lnTo>
                  <a:pt x="0" y="2880"/>
                </a:lnTo>
                <a:lnTo>
                  <a:pt x="960" y="34564"/>
                </a:lnTo>
                <a:lnTo>
                  <a:pt x="2880" y="29763"/>
                </a:lnTo>
                <a:lnTo>
                  <a:pt x="5760" y="25923"/>
                </a:lnTo>
                <a:lnTo>
                  <a:pt x="9601" y="22082"/>
                </a:lnTo>
                <a:lnTo>
                  <a:pt x="768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2092970" y="5732038"/>
            <a:ext cx="120959" cy="144962"/>
          </a:xfrm>
          <a:custGeom>
            <a:avLst/>
            <a:gdLst/>
            <a:ahLst/>
            <a:cxnLst/>
            <a:rect l="l" t="t" r="r" b="b"/>
            <a:pathLst>
              <a:path w="120959" h="144962">
                <a:moveTo>
                  <a:pt x="117119" y="75834"/>
                </a:moveTo>
                <a:lnTo>
                  <a:pt x="118079" y="74874"/>
                </a:lnTo>
                <a:lnTo>
                  <a:pt x="119999" y="72953"/>
                </a:lnTo>
                <a:lnTo>
                  <a:pt x="120959" y="70073"/>
                </a:lnTo>
                <a:lnTo>
                  <a:pt x="120959" y="53766"/>
                </a:lnTo>
                <a:lnTo>
                  <a:pt x="119999" y="45125"/>
                </a:lnTo>
                <a:lnTo>
                  <a:pt x="118079" y="37444"/>
                </a:lnTo>
                <a:lnTo>
                  <a:pt x="116159" y="30723"/>
                </a:lnTo>
                <a:lnTo>
                  <a:pt x="112318" y="24003"/>
                </a:lnTo>
                <a:lnTo>
                  <a:pt x="107518" y="18242"/>
                </a:lnTo>
                <a:lnTo>
                  <a:pt x="102717" y="12481"/>
                </a:lnTo>
                <a:lnTo>
                  <a:pt x="96956" y="7680"/>
                </a:lnTo>
                <a:lnTo>
                  <a:pt x="89291" y="4800"/>
                </a:lnTo>
                <a:lnTo>
                  <a:pt x="88542" y="4390"/>
                </a:lnTo>
                <a:lnTo>
                  <a:pt x="76915" y="883"/>
                </a:lnTo>
                <a:lnTo>
                  <a:pt x="63367" y="0"/>
                </a:lnTo>
                <a:lnTo>
                  <a:pt x="61355" y="14"/>
                </a:lnTo>
                <a:lnTo>
                  <a:pt x="48253" y="1118"/>
                </a:lnTo>
                <a:lnTo>
                  <a:pt x="36484" y="4800"/>
                </a:lnTo>
                <a:lnTo>
                  <a:pt x="38404" y="26883"/>
                </a:lnTo>
                <a:lnTo>
                  <a:pt x="42245" y="24003"/>
                </a:lnTo>
                <a:lnTo>
                  <a:pt x="46085" y="22082"/>
                </a:lnTo>
                <a:lnTo>
                  <a:pt x="50886" y="19202"/>
                </a:lnTo>
                <a:lnTo>
                  <a:pt x="56647" y="18242"/>
                </a:lnTo>
                <a:lnTo>
                  <a:pt x="62407" y="18242"/>
                </a:lnTo>
                <a:lnTo>
                  <a:pt x="65911" y="18367"/>
                </a:lnTo>
                <a:lnTo>
                  <a:pt x="78849" y="21754"/>
                </a:lnTo>
                <a:lnTo>
                  <a:pt x="88315" y="29763"/>
                </a:lnTo>
                <a:lnTo>
                  <a:pt x="91147" y="33756"/>
                </a:lnTo>
                <a:lnTo>
                  <a:pt x="95504" y="45273"/>
                </a:lnTo>
                <a:lnTo>
                  <a:pt x="96956" y="59512"/>
                </a:lnTo>
                <a:lnTo>
                  <a:pt x="24963" y="59512"/>
                </a:lnTo>
                <a:lnTo>
                  <a:pt x="25923" y="53766"/>
                </a:lnTo>
                <a:lnTo>
                  <a:pt x="25923" y="48950"/>
                </a:lnTo>
                <a:lnTo>
                  <a:pt x="27843" y="44165"/>
                </a:lnTo>
                <a:lnTo>
                  <a:pt x="29763" y="39364"/>
                </a:lnTo>
                <a:lnTo>
                  <a:pt x="28803" y="7680"/>
                </a:lnTo>
                <a:lnTo>
                  <a:pt x="22082" y="12481"/>
                </a:lnTo>
                <a:lnTo>
                  <a:pt x="16322" y="19202"/>
                </a:lnTo>
                <a:lnTo>
                  <a:pt x="9162" y="30358"/>
                </a:lnTo>
                <a:lnTo>
                  <a:pt x="3840" y="42245"/>
                </a:lnTo>
                <a:lnTo>
                  <a:pt x="2471" y="47419"/>
                </a:lnTo>
                <a:lnTo>
                  <a:pt x="551" y="59619"/>
                </a:lnTo>
                <a:lnTo>
                  <a:pt x="0" y="72953"/>
                </a:lnTo>
                <a:lnTo>
                  <a:pt x="128" y="79890"/>
                </a:lnTo>
                <a:lnTo>
                  <a:pt x="1253" y="92720"/>
                </a:lnTo>
                <a:lnTo>
                  <a:pt x="3840" y="104637"/>
                </a:lnTo>
                <a:lnTo>
                  <a:pt x="6720" y="113278"/>
                </a:lnTo>
                <a:lnTo>
                  <a:pt x="10561" y="120959"/>
                </a:lnTo>
                <a:lnTo>
                  <a:pt x="16322" y="126720"/>
                </a:lnTo>
                <a:lnTo>
                  <a:pt x="22082" y="132481"/>
                </a:lnTo>
                <a:lnTo>
                  <a:pt x="28803" y="137281"/>
                </a:lnTo>
                <a:lnTo>
                  <a:pt x="37444" y="140147"/>
                </a:lnTo>
                <a:lnTo>
                  <a:pt x="40532" y="141223"/>
                </a:lnTo>
                <a:lnTo>
                  <a:pt x="52297" y="143950"/>
                </a:lnTo>
                <a:lnTo>
                  <a:pt x="66233" y="144962"/>
                </a:lnTo>
                <a:lnTo>
                  <a:pt x="72009" y="144962"/>
                </a:lnTo>
                <a:lnTo>
                  <a:pt x="77754" y="144002"/>
                </a:lnTo>
                <a:lnTo>
                  <a:pt x="83515" y="143042"/>
                </a:lnTo>
                <a:lnTo>
                  <a:pt x="89291" y="142082"/>
                </a:lnTo>
                <a:lnTo>
                  <a:pt x="94076" y="141122"/>
                </a:lnTo>
                <a:lnTo>
                  <a:pt x="97917" y="140147"/>
                </a:lnTo>
                <a:lnTo>
                  <a:pt x="102717" y="139202"/>
                </a:lnTo>
                <a:lnTo>
                  <a:pt x="105597" y="138242"/>
                </a:lnTo>
                <a:lnTo>
                  <a:pt x="108478" y="136306"/>
                </a:lnTo>
                <a:lnTo>
                  <a:pt x="111358" y="135361"/>
                </a:lnTo>
                <a:lnTo>
                  <a:pt x="112318" y="134401"/>
                </a:lnTo>
                <a:lnTo>
                  <a:pt x="113278" y="134401"/>
                </a:lnTo>
                <a:lnTo>
                  <a:pt x="113278" y="133441"/>
                </a:lnTo>
                <a:lnTo>
                  <a:pt x="114239" y="132481"/>
                </a:lnTo>
                <a:lnTo>
                  <a:pt x="115199" y="131521"/>
                </a:lnTo>
                <a:lnTo>
                  <a:pt x="115199" y="127680"/>
                </a:lnTo>
                <a:lnTo>
                  <a:pt x="116159" y="126720"/>
                </a:lnTo>
                <a:lnTo>
                  <a:pt x="116159" y="122880"/>
                </a:lnTo>
                <a:lnTo>
                  <a:pt x="115199" y="120959"/>
                </a:lnTo>
                <a:lnTo>
                  <a:pt x="115199" y="117119"/>
                </a:lnTo>
                <a:lnTo>
                  <a:pt x="114239" y="116159"/>
                </a:lnTo>
                <a:lnTo>
                  <a:pt x="113278" y="115199"/>
                </a:lnTo>
                <a:lnTo>
                  <a:pt x="108478" y="115199"/>
                </a:lnTo>
                <a:lnTo>
                  <a:pt x="106558" y="117119"/>
                </a:lnTo>
                <a:lnTo>
                  <a:pt x="103677" y="118079"/>
                </a:lnTo>
                <a:lnTo>
                  <a:pt x="100797" y="119039"/>
                </a:lnTo>
                <a:lnTo>
                  <a:pt x="97917" y="119999"/>
                </a:lnTo>
                <a:lnTo>
                  <a:pt x="94076" y="120959"/>
                </a:lnTo>
                <a:lnTo>
                  <a:pt x="90236" y="122880"/>
                </a:lnTo>
                <a:lnTo>
                  <a:pt x="85435" y="123840"/>
                </a:lnTo>
                <a:lnTo>
                  <a:pt x="79689" y="124800"/>
                </a:lnTo>
                <a:lnTo>
                  <a:pt x="60487" y="124800"/>
                </a:lnTo>
                <a:lnTo>
                  <a:pt x="53766" y="123840"/>
                </a:lnTo>
                <a:lnTo>
                  <a:pt x="48006" y="121920"/>
                </a:lnTo>
                <a:lnTo>
                  <a:pt x="42245" y="119039"/>
                </a:lnTo>
                <a:lnTo>
                  <a:pt x="38404" y="116159"/>
                </a:lnTo>
                <a:lnTo>
                  <a:pt x="34564" y="112318"/>
                </a:lnTo>
                <a:lnTo>
                  <a:pt x="31683" y="107518"/>
                </a:lnTo>
                <a:lnTo>
                  <a:pt x="28803" y="102717"/>
                </a:lnTo>
                <a:lnTo>
                  <a:pt x="27843" y="96956"/>
                </a:lnTo>
                <a:lnTo>
                  <a:pt x="25923" y="91196"/>
                </a:lnTo>
                <a:lnTo>
                  <a:pt x="24963" y="84475"/>
                </a:lnTo>
                <a:lnTo>
                  <a:pt x="24963" y="76794"/>
                </a:lnTo>
                <a:lnTo>
                  <a:pt x="114239" y="76794"/>
                </a:lnTo>
                <a:lnTo>
                  <a:pt x="117119" y="7583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2251374" y="5732038"/>
            <a:ext cx="114223" cy="143042"/>
          </a:xfrm>
          <a:custGeom>
            <a:avLst/>
            <a:gdLst/>
            <a:ahLst/>
            <a:cxnLst/>
            <a:rect l="l" t="t" r="r" b="b"/>
            <a:pathLst>
              <a:path w="114223" h="143042">
                <a:moveTo>
                  <a:pt x="960" y="141122"/>
                </a:moveTo>
                <a:lnTo>
                  <a:pt x="1920" y="142082"/>
                </a:lnTo>
                <a:lnTo>
                  <a:pt x="5745" y="142082"/>
                </a:lnTo>
                <a:lnTo>
                  <a:pt x="7680" y="143042"/>
                </a:lnTo>
                <a:lnTo>
                  <a:pt x="16306" y="143042"/>
                </a:lnTo>
                <a:lnTo>
                  <a:pt x="18242" y="142082"/>
                </a:lnTo>
                <a:lnTo>
                  <a:pt x="22082" y="142082"/>
                </a:lnTo>
                <a:lnTo>
                  <a:pt x="22082" y="141122"/>
                </a:lnTo>
                <a:lnTo>
                  <a:pt x="23027" y="141122"/>
                </a:lnTo>
                <a:lnTo>
                  <a:pt x="23987" y="140147"/>
                </a:lnTo>
                <a:lnTo>
                  <a:pt x="23987" y="46085"/>
                </a:lnTo>
                <a:lnTo>
                  <a:pt x="25291" y="44444"/>
                </a:lnTo>
                <a:lnTo>
                  <a:pt x="34576" y="34444"/>
                </a:lnTo>
                <a:lnTo>
                  <a:pt x="43190" y="26883"/>
                </a:lnTo>
                <a:lnTo>
                  <a:pt x="48950" y="23042"/>
                </a:lnTo>
                <a:lnTo>
                  <a:pt x="55671" y="20162"/>
                </a:lnTo>
                <a:lnTo>
                  <a:pt x="66233" y="20162"/>
                </a:lnTo>
                <a:lnTo>
                  <a:pt x="70073" y="21122"/>
                </a:lnTo>
                <a:lnTo>
                  <a:pt x="73913" y="23042"/>
                </a:lnTo>
                <a:lnTo>
                  <a:pt x="77754" y="24963"/>
                </a:lnTo>
                <a:lnTo>
                  <a:pt x="80634" y="27843"/>
                </a:lnTo>
                <a:lnTo>
                  <a:pt x="82555" y="30723"/>
                </a:lnTo>
                <a:lnTo>
                  <a:pt x="85435" y="34564"/>
                </a:lnTo>
                <a:lnTo>
                  <a:pt x="86395" y="38389"/>
                </a:lnTo>
                <a:lnTo>
                  <a:pt x="87355" y="43205"/>
                </a:lnTo>
                <a:lnTo>
                  <a:pt x="89275" y="47045"/>
                </a:lnTo>
                <a:lnTo>
                  <a:pt x="89275" y="139202"/>
                </a:lnTo>
                <a:lnTo>
                  <a:pt x="90236" y="140147"/>
                </a:lnTo>
                <a:lnTo>
                  <a:pt x="90236" y="141122"/>
                </a:lnTo>
                <a:lnTo>
                  <a:pt x="91196" y="141122"/>
                </a:lnTo>
                <a:lnTo>
                  <a:pt x="92156" y="142082"/>
                </a:lnTo>
                <a:lnTo>
                  <a:pt x="95996" y="142082"/>
                </a:lnTo>
                <a:lnTo>
                  <a:pt x="96956" y="143042"/>
                </a:lnTo>
                <a:lnTo>
                  <a:pt x="106558" y="143042"/>
                </a:lnTo>
                <a:lnTo>
                  <a:pt x="107502" y="142082"/>
                </a:lnTo>
                <a:lnTo>
                  <a:pt x="111343" y="142082"/>
                </a:lnTo>
                <a:lnTo>
                  <a:pt x="112318" y="141122"/>
                </a:lnTo>
                <a:lnTo>
                  <a:pt x="113278" y="141122"/>
                </a:lnTo>
                <a:lnTo>
                  <a:pt x="113278" y="140147"/>
                </a:lnTo>
                <a:lnTo>
                  <a:pt x="114223" y="139202"/>
                </a:lnTo>
                <a:lnTo>
                  <a:pt x="114223" y="48006"/>
                </a:lnTo>
                <a:lnTo>
                  <a:pt x="113278" y="40325"/>
                </a:lnTo>
                <a:lnTo>
                  <a:pt x="111343" y="33604"/>
                </a:lnTo>
                <a:lnTo>
                  <a:pt x="109438" y="26883"/>
                </a:lnTo>
                <a:lnTo>
                  <a:pt x="107502" y="21122"/>
                </a:lnTo>
                <a:lnTo>
                  <a:pt x="103662" y="16322"/>
                </a:lnTo>
                <a:lnTo>
                  <a:pt x="99837" y="10561"/>
                </a:lnTo>
                <a:lnTo>
                  <a:pt x="95036" y="6720"/>
                </a:lnTo>
                <a:lnTo>
                  <a:pt x="88315" y="3840"/>
                </a:lnTo>
                <a:lnTo>
                  <a:pt x="82555" y="960"/>
                </a:lnTo>
                <a:lnTo>
                  <a:pt x="74874" y="0"/>
                </a:lnTo>
                <a:lnTo>
                  <a:pt x="58552" y="0"/>
                </a:lnTo>
                <a:lnTo>
                  <a:pt x="50871" y="1920"/>
                </a:lnTo>
                <a:lnTo>
                  <a:pt x="44150" y="5760"/>
                </a:lnTo>
                <a:lnTo>
                  <a:pt x="41551" y="7135"/>
                </a:lnTo>
                <a:lnTo>
                  <a:pt x="31502" y="14120"/>
                </a:lnTo>
                <a:lnTo>
                  <a:pt x="22082" y="24003"/>
                </a:lnTo>
                <a:lnTo>
                  <a:pt x="22082" y="5760"/>
                </a:lnTo>
                <a:lnTo>
                  <a:pt x="21107" y="4800"/>
                </a:lnTo>
                <a:lnTo>
                  <a:pt x="21107" y="3840"/>
                </a:lnTo>
                <a:lnTo>
                  <a:pt x="20147" y="2880"/>
                </a:lnTo>
                <a:lnTo>
                  <a:pt x="19202" y="2880"/>
                </a:lnTo>
                <a:lnTo>
                  <a:pt x="18242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40147"/>
                </a:lnTo>
                <a:lnTo>
                  <a:pt x="960" y="1411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2400162" y="5732038"/>
            <a:ext cx="104637" cy="144962"/>
          </a:xfrm>
          <a:custGeom>
            <a:avLst/>
            <a:gdLst/>
            <a:ahLst/>
            <a:cxnLst/>
            <a:rect l="l" t="t" r="r" b="b"/>
            <a:pathLst>
              <a:path w="104637" h="144962">
                <a:moveTo>
                  <a:pt x="101757" y="15361"/>
                </a:moveTo>
                <a:lnTo>
                  <a:pt x="100797" y="14401"/>
                </a:lnTo>
                <a:lnTo>
                  <a:pt x="100797" y="13441"/>
                </a:lnTo>
                <a:lnTo>
                  <a:pt x="98877" y="12481"/>
                </a:lnTo>
                <a:lnTo>
                  <a:pt x="97916" y="11521"/>
                </a:lnTo>
                <a:lnTo>
                  <a:pt x="95996" y="9601"/>
                </a:lnTo>
                <a:lnTo>
                  <a:pt x="94076" y="8641"/>
                </a:lnTo>
                <a:lnTo>
                  <a:pt x="91196" y="6720"/>
                </a:lnTo>
                <a:lnTo>
                  <a:pt x="88315" y="4800"/>
                </a:lnTo>
                <a:lnTo>
                  <a:pt x="84475" y="3840"/>
                </a:lnTo>
                <a:lnTo>
                  <a:pt x="81594" y="2880"/>
                </a:lnTo>
                <a:lnTo>
                  <a:pt x="77754" y="1920"/>
                </a:lnTo>
                <a:lnTo>
                  <a:pt x="73913" y="960"/>
                </a:lnTo>
                <a:lnTo>
                  <a:pt x="70073" y="0"/>
                </a:lnTo>
                <a:lnTo>
                  <a:pt x="52791" y="0"/>
                </a:lnTo>
                <a:lnTo>
                  <a:pt x="45125" y="960"/>
                </a:lnTo>
                <a:lnTo>
                  <a:pt x="37444" y="3840"/>
                </a:lnTo>
                <a:lnTo>
                  <a:pt x="29763" y="6720"/>
                </a:lnTo>
                <a:lnTo>
                  <a:pt x="23042" y="11521"/>
                </a:lnTo>
                <a:lnTo>
                  <a:pt x="17282" y="17282"/>
                </a:lnTo>
                <a:lnTo>
                  <a:pt x="9773" y="27719"/>
                </a:lnTo>
                <a:lnTo>
                  <a:pt x="4800" y="40325"/>
                </a:lnTo>
                <a:lnTo>
                  <a:pt x="2419" y="47776"/>
                </a:lnTo>
                <a:lnTo>
                  <a:pt x="504" y="59935"/>
                </a:lnTo>
                <a:lnTo>
                  <a:pt x="0" y="73913"/>
                </a:lnTo>
                <a:lnTo>
                  <a:pt x="98" y="79949"/>
                </a:lnTo>
                <a:lnTo>
                  <a:pt x="1199" y="92691"/>
                </a:lnTo>
                <a:lnTo>
                  <a:pt x="3840" y="104637"/>
                </a:lnTo>
                <a:lnTo>
                  <a:pt x="6720" y="113278"/>
                </a:lnTo>
                <a:lnTo>
                  <a:pt x="10561" y="119999"/>
                </a:lnTo>
                <a:lnTo>
                  <a:pt x="15361" y="126720"/>
                </a:lnTo>
                <a:lnTo>
                  <a:pt x="20162" y="132481"/>
                </a:lnTo>
                <a:lnTo>
                  <a:pt x="25923" y="137281"/>
                </a:lnTo>
                <a:lnTo>
                  <a:pt x="33604" y="140147"/>
                </a:lnTo>
                <a:lnTo>
                  <a:pt x="45376" y="143643"/>
                </a:lnTo>
                <a:lnTo>
                  <a:pt x="58567" y="144962"/>
                </a:lnTo>
                <a:lnTo>
                  <a:pt x="63352" y="144962"/>
                </a:lnTo>
                <a:lnTo>
                  <a:pt x="68153" y="144002"/>
                </a:lnTo>
                <a:lnTo>
                  <a:pt x="71993" y="143042"/>
                </a:lnTo>
                <a:lnTo>
                  <a:pt x="76794" y="142082"/>
                </a:lnTo>
                <a:lnTo>
                  <a:pt x="80634" y="141122"/>
                </a:lnTo>
                <a:lnTo>
                  <a:pt x="84475" y="140147"/>
                </a:lnTo>
                <a:lnTo>
                  <a:pt x="88315" y="138242"/>
                </a:lnTo>
                <a:lnTo>
                  <a:pt x="91196" y="137281"/>
                </a:lnTo>
                <a:lnTo>
                  <a:pt x="94076" y="135361"/>
                </a:lnTo>
                <a:lnTo>
                  <a:pt x="96956" y="133441"/>
                </a:lnTo>
                <a:lnTo>
                  <a:pt x="98877" y="131521"/>
                </a:lnTo>
                <a:lnTo>
                  <a:pt x="99837" y="130561"/>
                </a:lnTo>
                <a:lnTo>
                  <a:pt x="101757" y="129600"/>
                </a:lnTo>
                <a:lnTo>
                  <a:pt x="102717" y="128640"/>
                </a:lnTo>
                <a:lnTo>
                  <a:pt x="102717" y="126720"/>
                </a:lnTo>
                <a:lnTo>
                  <a:pt x="103677" y="126720"/>
                </a:lnTo>
                <a:lnTo>
                  <a:pt x="103677" y="122880"/>
                </a:lnTo>
                <a:lnTo>
                  <a:pt x="104637" y="120959"/>
                </a:lnTo>
                <a:lnTo>
                  <a:pt x="104637" y="116159"/>
                </a:lnTo>
                <a:lnTo>
                  <a:pt x="103677" y="114239"/>
                </a:lnTo>
                <a:lnTo>
                  <a:pt x="103677" y="110398"/>
                </a:lnTo>
                <a:lnTo>
                  <a:pt x="102717" y="109438"/>
                </a:lnTo>
                <a:lnTo>
                  <a:pt x="102717" y="107518"/>
                </a:lnTo>
                <a:lnTo>
                  <a:pt x="101757" y="107518"/>
                </a:lnTo>
                <a:lnTo>
                  <a:pt x="100797" y="106558"/>
                </a:lnTo>
                <a:lnTo>
                  <a:pt x="98877" y="106558"/>
                </a:lnTo>
                <a:lnTo>
                  <a:pt x="96956" y="107518"/>
                </a:lnTo>
                <a:lnTo>
                  <a:pt x="95036" y="109438"/>
                </a:lnTo>
                <a:lnTo>
                  <a:pt x="93116" y="111358"/>
                </a:lnTo>
                <a:lnTo>
                  <a:pt x="90236" y="113278"/>
                </a:lnTo>
                <a:lnTo>
                  <a:pt x="87355" y="115199"/>
                </a:lnTo>
                <a:lnTo>
                  <a:pt x="84475" y="117119"/>
                </a:lnTo>
                <a:lnTo>
                  <a:pt x="80634" y="119039"/>
                </a:lnTo>
                <a:lnTo>
                  <a:pt x="76794" y="120959"/>
                </a:lnTo>
                <a:lnTo>
                  <a:pt x="71993" y="122880"/>
                </a:lnTo>
                <a:lnTo>
                  <a:pt x="67193" y="123840"/>
                </a:lnTo>
                <a:lnTo>
                  <a:pt x="55686" y="123840"/>
                </a:lnTo>
                <a:lnTo>
                  <a:pt x="50886" y="122880"/>
                </a:lnTo>
                <a:lnTo>
                  <a:pt x="46085" y="120959"/>
                </a:lnTo>
                <a:lnTo>
                  <a:pt x="41285" y="118079"/>
                </a:lnTo>
                <a:lnTo>
                  <a:pt x="37444" y="115199"/>
                </a:lnTo>
                <a:lnTo>
                  <a:pt x="34564" y="111358"/>
                </a:lnTo>
                <a:lnTo>
                  <a:pt x="31683" y="106558"/>
                </a:lnTo>
                <a:lnTo>
                  <a:pt x="28803" y="100797"/>
                </a:lnTo>
                <a:lnTo>
                  <a:pt x="27843" y="95036"/>
                </a:lnTo>
                <a:lnTo>
                  <a:pt x="25923" y="88315"/>
                </a:lnTo>
                <a:lnTo>
                  <a:pt x="24963" y="80634"/>
                </a:lnTo>
                <a:lnTo>
                  <a:pt x="24963" y="72953"/>
                </a:lnTo>
                <a:lnTo>
                  <a:pt x="24993" y="69917"/>
                </a:lnTo>
                <a:lnTo>
                  <a:pt x="26214" y="55276"/>
                </a:lnTo>
                <a:lnTo>
                  <a:pt x="29345" y="43115"/>
                </a:lnTo>
                <a:lnTo>
                  <a:pt x="34564" y="33604"/>
                </a:lnTo>
                <a:lnTo>
                  <a:pt x="37511" y="29868"/>
                </a:lnTo>
                <a:lnTo>
                  <a:pt x="48016" y="22661"/>
                </a:lnTo>
                <a:lnTo>
                  <a:pt x="61447" y="20162"/>
                </a:lnTo>
                <a:lnTo>
                  <a:pt x="67193" y="20162"/>
                </a:lnTo>
                <a:lnTo>
                  <a:pt x="71993" y="21122"/>
                </a:lnTo>
                <a:lnTo>
                  <a:pt x="75834" y="23042"/>
                </a:lnTo>
                <a:lnTo>
                  <a:pt x="80634" y="24003"/>
                </a:lnTo>
                <a:lnTo>
                  <a:pt x="83515" y="25923"/>
                </a:lnTo>
                <a:lnTo>
                  <a:pt x="86395" y="27843"/>
                </a:lnTo>
                <a:lnTo>
                  <a:pt x="89275" y="29763"/>
                </a:lnTo>
                <a:lnTo>
                  <a:pt x="92156" y="31683"/>
                </a:lnTo>
                <a:lnTo>
                  <a:pt x="94076" y="33604"/>
                </a:lnTo>
                <a:lnTo>
                  <a:pt x="95996" y="34564"/>
                </a:lnTo>
                <a:lnTo>
                  <a:pt x="97916" y="35524"/>
                </a:lnTo>
                <a:lnTo>
                  <a:pt x="100797" y="35524"/>
                </a:lnTo>
                <a:lnTo>
                  <a:pt x="101757" y="34564"/>
                </a:lnTo>
                <a:lnTo>
                  <a:pt x="102717" y="33604"/>
                </a:lnTo>
                <a:lnTo>
                  <a:pt x="102717" y="31683"/>
                </a:lnTo>
                <a:lnTo>
                  <a:pt x="103677" y="28803"/>
                </a:lnTo>
                <a:lnTo>
                  <a:pt x="103677" y="20162"/>
                </a:lnTo>
                <a:lnTo>
                  <a:pt x="102717" y="19202"/>
                </a:lnTo>
                <a:lnTo>
                  <a:pt x="102717" y="17282"/>
                </a:lnTo>
                <a:lnTo>
                  <a:pt x="101757" y="16322"/>
                </a:lnTo>
                <a:lnTo>
                  <a:pt x="101757" y="153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2527843" y="5732038"/>
            <a:ext cx="121919" cy="144962"/>
          </a:xfrm>
          <a:custGeom>
            <a:avLst/>
            <a:gdLst/>
            <a:ahLst/>
            <a:cxnLst/>
            <a:rect l="l" t="t" r="r" b="b"/>
            <a:pathLst>
              <a:path w="121919" h="144962">
                <a:moveTo>
                  <a:pt x="121919" y="53766"/>
                </a:moveTo>
                <a:lnTo>
                  <a:pt x="119999" y="45125"/>
                </a:lnTo>
                <a:lnTo>
                  <a:pt x="118079" y="37444"/>
                </a:lnTo>
                <a:lnTo>
                  <a:pt x="116159" y="30723"/>
                </a:lnTo>
                <a:lnTo>
                  <a:pt x="112318" y="24003"/>
                </a:lnTo>
                <a:lnTo>
                  <a:pt x="107518" y="18242"/>
                </a:lnTo>
                <a:lnTo>
                  <a:pt x="102717" y="12481"/>
                </a:lnTo>
                <a:lnTo>
                  <a:pt x="96956" y="7680"/>
                </a:lnTo>
                <a:lnTo>
                  <a:pt x="90236" y="4800"/>
                </a:lnTo>
                <a:lnTo>
                  <a:pt x="88611" y="4036"/>
                </a:lnTo>
                <a:lnTo>
                  <a:pt x="76938" y="816"/>
                </a:lnTo>
                <a:lnTo>
                  <a:pt x="63352" y="0"/>
                </a:lnTo>
                <a:lnTo>
                  <a:pt x="62303" y="3"/>
                </a:lnTo>
                <a:lnTo>
                  <a:pt x="49197" y="1041"/>
                </a:lnTo>
                <a:lnTo>
                  <a:pt x="37429" y="4800"/>
                </a:lnTo>
                <a:lnTo>
                  <a:pt x="38389" y="26883"/>
                </a:lnTo>
                <a:lnTo>
                  <a:pt x="42230" y="24003"/>
                </a:lnTo>
                <a:lnTo>
                  <a:pt x="47030" y="22082"/>
                </a:lnTo>
                <a:lnTo>
                  <a:pt x="50871" y="19202"/>
                </a:lnTo>
                <a:lnTo>
                  <a:pt x="56631" y="18242"/>
                </a:lnTo>
                <a:lnTo>
                  <a:pt x="62392" y="18242"/>
                </a:lnTo>
                <a:lnTo>
                  <a:pt x="65914" y="18368"/>
                </a:lnTo>
                <a:lnTo>
                  <a:pt x="78847" y="21756"/>
                </a:lnTo>
                <a:lnTo>
                  <a:pt x="88315" y="29763"/>
                </a:lnTo>
                <a:lnTo>
                  <a:pt x="91815" y="34128"/>
                </a:lnTo>
                <a:lnTo>
                  <a:pt x="96250" y="45517"/>
                </a:lnTo>
                <a:lnTo>
                  <a:pt x="96956" y="59512"/>
                </a:lnTo>
                <a:lnTo>
                  <a:pt x="24963" y="59512"/>
                </a:lnTo>
                <a:lnTo>
                  <a:pt x="25923" y="53766"/>
                </a:lnTo>
                <a:lnTo>
                  <a:pt x="26868" y="48950"/>
                </a:lnTo>
                <a:lnTo>
                  <a:pt x="27843" y="44165"/>
                </a:lnTo>
                <a:lnTo>
                  <a:pt x="29748" y="39364"/>
                </a:lnTo>
                <a:lnTo>
                  <a:pt x="28803" y="7680"/>
                </a:lnTo>
                <a:lnTo>
                  <a:pt x="22082" y="12481"/>
                </a:lnTo>
                <a:lnTo>
                  <a:pt x="17282" y="19202"/>
                </a:lnTo>
                <a:lnTo>
                  <a:pt x="16461" y="20174"/>
                </a:lnTo>
                <a:lnTo>
                  <a:pt x="9156" y="30556"/>
                </a:lnTo>
                <a:lnTo>
                  <a:pt x="3840" y="42245"/>
                </a:lnTo>
                <a:lnTo>
                  <a:pt x="2471" y="47419"/>
                </a:lnTo>
                <a:lnTo>
                  <a:pt x="551" y="59619"/>
                </a:lnTo>
                <a:lnTo>
                  <a:pt x="0" y="72953"/>
                </a:lnTo>
                <a:lnTo>
                  <a:pt x="128" y="79890"/>
                </a:lnTo>
                <a:lnTo>
                  <a:pt x="1253" y="92720"/>
                </a:lnTo>
                <a:lnTo>
                  <a:pt x="3840" y="104637"/>
                </a:lnTo>
                <a:lnTo>
                  <a:pt x="6720" y="113278"/>
                </a:lnTo>
                <a:lnTo>
                  <a:pt x="11521" y="120959"/>
                </a:lnTo>
                <a:lnTo>
                  <a:pt x="16322" y="126720"/>
                </a:lnTo>
                <a:lnTo>
                  <a:pt x="22082" y="132481"/>
                </a:lnTo>
                <a:lnTo>
                  <a:pt x="28803" y="137281"/>
                </a:lnTo>
                <a:lnTo>
                  <a:pt x="37429" y="140147"/>
                </a:lnTo>
                <a:lnTo>
                  <a:pt x="40528" y="141226"/>
                </a:lnTo>
                <a:lnTo>
                  <a:pt x="52291" y="143951"/>
                </a:lnTo>
                <a:lnTo>
                  <a:pt x="66233" y="144962"/>
                </a:lnTo>
                <a:lnTo>
                  <a:pt x="71993" y="144962"/>
                </a:lnTo>
                <a:lnTo>
                  <a:pt x="77754" y="144002"/>
                </a:lnTo>
                <a:lnTo>
                  <a:pt x="83515" y="143042"/>
                </a:lnTo>
                <a:lnTo>
                  <a:pt x="89275" y="142082"/>
                </a:lnTo>
                <a:lnTo>
                  <a:pt x="94076" y="141122"/>
                </a:lnTo>
                <a:lnTo>
                  <a:pt x="97917" y="140147"/>
                </a:lnTo>
                <a:lnTo>
                  <a:pt x="102717" y="139202"/>
                </a:lnTo>
                <a:lnTo>
                  <a:pt x="105597" y="138242"/>
                </a:lnTo>
                <a:lnTo>
                  <a:pt x="108478" y="136306"/>
                </a:lnTo>
                <a:lnTo>
                  <a:pt x="111358" y="135361"/>
                </a:lnTo>
                <a:lnTo>
                  <a:pt x="113278" y="134401"/>
                </a:lnTo>
                <a:lnTo>
                  <a:pt x="114239" y="133441"/>
                </a:lnTo>
                <a:lnTo>
                  <a:pt x="114239" y="132481"/>
                </a:lnTo>
                <a:lnTo>
                  <a:pt x="115199" y="131521"/>
                </a:lnTo>
                <a:lnTo>
                  <a:pt x="115199" y="130561"/>
                </a:lnTo>
                <a:lnTo>
                  <a:pt x="116159" y="129600"/>
                </a:lnTo>
                <a:lnTo>
                  <a:pt x="116159" y="119999"/>
                </a:lnTo>
                <a:lnTo>
                  <a:pt x="115199" y="119039"/>
                </a:lnTo>
                <a:lnTo>
                  <a:pt x="115199" y="116159"/>
                </a:lnTo>
                <a:lnTo>
                  <a:pt x="114239" y="116159"/>
                </a:lnTo>
                <a:lnTo>
                  <a:pt x="114239" y="115199"/>
                </a:lnTo>
                <a:lnTo>
                  <a:pt x="109438" y="115199"/>
                </a:lnTo>
                <a:lnTo>
                  <a:pt x="106558" y="117119"/>
                </a:lnTo>
                <a:lnTo>
                  <a:pt x="104637" y="118079"/>
                </a:lnTo>
                <a:lnTo>
                  <a:pt x="101757" y="119039"/>
                </a:lnTo>
                <a:lnTo>
                  <a:pt x="97917" y="119999"/>
                </a:lnTo>
                <a:lnTo>
                  <a:pt x="94076" y="120959"/>
                </a:lnTo>
                <a:lnTo>
                  <a:pt x="90236" y="122880"/>
                </a:lnTo>
                <a:lnTo>
                  <a:pt x="85435" y="123840"/>
                </a:lnTo>
                <a:lnTo>
                  <a:pt x="80634" y="124800"/>
                </a:lnTo>
                <a:lnTo>
                  <a:pt x="60472" y="124800"/>
                </a:lnTo>
                <a:lnTo>
                  <a:pt x="53751" y="123840"/>
                </a:lnTo>
                <a:lnTo>
                  <a:pt x="47990" y="121920"/>
                </a:lnTo>
                <a:lnTo>
                  <a:pt x="43205" y="119039"/>
                </a:lnTo>
                <a:lnTo>
                  <a:pt x="38389" y="116159"/>
                </a:lnTo>
                <a:lnTo>
                  <a:pt x="34549" y="112318"/>
                </a:lnTo>
                <a:lnTo>
                  <a:pt x="31683" y="107518"/>
                </a:lnTo>
                <a:lnTo>
                  <a:pt x="28803" y="102717"/>
                </a:lnTo>
                <a:lnTo>
                  <a:pt x="27843" y="96956"/>
                </a:lnTo>
                <a:lnTo>
                  <a:pt x="25923" y="91196"/>
                </a:lnTo>
                <a:lnTo>
                  <a:pt x="24963" y="84475"/>
                </a:lnTo>
                <a:lnTo>
                  <a:pt x="24963" y="76794"/>
                </a:lnTo>
                <a:lnTo>
                  <a:pt x="114239" y="76794"/>
                </a:lnTo>
                <a:lnTo>
                  <a:pt x="117119" y="75834"/>
                </a:lnTo>
                <a:lnTo>
                  <a:pt x="119039" y="74874"/>
                </a:lnTo>
                <a:lnTo>
                  <a:pt x="120944" y="72953"/>
                </a:lnTo>
                <a:lnTo>
                  <a:pt x="121919" y="70073"/>
                </a:lnTo>
                <a:lnTo>
                  <a:pt x="121919" y="5376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2556647" y="5736838"/>
            <a:ext cx="9585" cy="34564"/>
          </a:xfrm>
          <a:custGeom>
            <a:avLst/>
            <a:gdLst/>
            <a:ahLst/>
            <a:cxnLst/>
            <a:rect l="l" t="t" r="r" b="b"/>
            <a:pathLst>
              <a:path w="9585" h="34564">
                <a:moveTo>
                  <a:pt x="8625" y="0"/>
                </a:moveTo>
                <a:lnTo>
                  <a:pt x="0" y="2880"/>
                </a:lnTo>
                <a:lnTo>
                  <a:pt x="944" y="34564"/>
                </a:lnTo>
                <a:lnTo>
                  <a:pt x="3840" y="29763"/>
                </a:lnTo>
                <a:lnTo>
                  <a:pt x="6720" y="25923"/>
                </a:lnTo>
                <a:lnTo>
                  <a:pt x="9585" y="22082"/>
                </a:lnTo>
                <a:lnTo>
                  <a:pt x="8625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2769748" y="5788670"/>
            <a:ext cx="7680" cy="32644"/>
          </a:xfrm>
          <a:custGeom>
            <a:avLst/>
            <a:gdLst/>
            <a:ahLst/>
            <a:cxnLst/>
            <a:rect l="l" t="t" r="r" b="b"/>
            <a:pathLst>
              <a:path w="7680" h="32644">
                <a:moveTo>
                  <a:pt x="1920" y="6720"/>
                </a:moveTo>
                <a:lnTo>
                  <a:pt x="0" y="0"/>
                </a:lnTo>
                <a:lnTo>
                  <a:pt x="0" y="32644"/>
                </a:lnTo>
                <a:lnTo>
                  <a:pt x="1920" y="30723"/>
                </a:lnTo>
                <a:lnTo>
                  <a:pt x="3840" y="32644"/>
                </a:lnTo>
                <a:lnTo>
                  <a:pt x="7680" y="11521"/>
                </a:lnTo>
                <a:lnTo>
                  <a:pt x="1920" y="67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2739039" y="5740679"/>
            <a:ext cx="76435" cy="187192"/>
          </a:xfrm>
          <a:custGeom>
            <a:avLst/>
            <a:gdLst/>
            <a:ahLst/>
            <a:cxnLst/>
            <a:rect l="l" t="t" r="r" b="b"/>
            <a:pathLst>
              <a:path w="76435" h="187192">
                <a:moveTo>
                  <a:pt x="960" y="161269"/>
                </a:moveTo>
                <a:lnTo>
                  <a:pt x="2880" y="165110"/>
                </a:lnTo>
                <a:lnTo>
                  <a:pt x="4800" y="169910"/>
                </a:lnTo>
                <a:lnTo>
                  <a:pt x="8641" y="173751"/>
                </a:lnTo>
                <a:lnTo>
                  <a:pt x="13441" y="176631"/>
                </a:lnTo>
                <a:lnTo>
                  <a:pt x="18227" y="179511"/>
                </a:lnTo>
                <a:lnTo>
                  <a:pt x="24003" y="182392"/>
                </a:lnTo>
                <a:lnTo>
                  <a:pt x="31668" y="184312"/>
                </a:lnTo>
                <a:lnTo>
                  <a:pt x="33851" y="184821"/>
                </a:lnTo>
                <a:lnTo>
                  <a:pt x="45819" y="186600"/>
                </a:lnTo>
                <a:lnTo>
                  <a:pt x="59512" y="187192"/>
                </a:lnTo>
                <a:lnTo>
                  <a:pt x="63455" y="187105"/>
                </a:lnTo>
                <a:lnTo>
                  <a:pt x="76435" y="185709"/>
                </a:lnTo>
                <a:lnTo>
                  <a:pt x="73914" y="167990"/>
                </a:lnTo>
                <a:lnTo>
                  <a:pt x="58085" y="167975"/>
                </a:lnTo>
                <a:lnTo>
                  <a:pt x="43924" y="166872"/>
                </a:lnTo>
                <a:lnTo>
                  <a:pt x="33588" y="163189"/>
                </a:lnTo>
                <a:lnTo>
                  <a:pt x="26868" y="160309"/>
                </a:lnTo>
                <a:lnTo>
                  <a:pt x="23027" y="155508"/>
                </a:lnTo>
                <a:lnTo>
                  <a:pt x="23027" y="146883"/>
                </a:lnTo>
                <a:lnTo>
                  <a:pt x="26868" y="0"/>
                </a:lnTo>
                <a:lnTo>
                  <a:pt x="22067" y="3840"/>
                </a:lnTo>
                <a:lnTo>
                  <a:pt x="17282" y="7680"/>
                </a:lnTo>
                <a:lnTo>
                  <a:pt x="14386" y="13441"/>
                </a:lnTo>
                <a:lnTo>
                  <a:pt x="11506" y="19202"/>
                </a:lnTo>
                <a:lnTo>
                  <a:pt x="8641" y="24963"/>
                </a:lnTo>
                <a:lnTo>
                  <a:pt x="7665" y="31683"/>
                </a:lnTo>
                <a:lnTo>
                  <a:pt x="7665" y="46085"/>
                </a:lnTo>
                <a:lnTo>
                  <a:pt x="8641" y="51831"/>
                </a:lnTo>
                <a:lnTo>
                  <a:pt x="10561" y="55671"/>
                </a:lnTo>
                <a:lnTo>
                  <a:pt x="12481" y="60487"/>
                </a:lnTo>
                <a:lnTo>
                  <a:pt x="14386" y="64312"/>
                </a:lnTo>
                <a:lnTo>
                  <a:pt x="17282" y="68153"/>
                </a:lnTo>
                <a:lnTo>
                  <a:pt x="13441" y="71993"/>
                </a:lnTo>
                <a:lnTo>
                  <a:pt x="10561" y="75834"/>
                </a:lnTo>
                <a:lnTo>
                  <a:pt x="8641" y="80634"/>
                </a:lnTo>
                <a:lnTo>
                  <a:pt x="5760" y="85435"/>
                </a:lnTo>
                <a:lnTo>
                  <a:pt x="4800" y="91196"/>
                </a:lnTo>
                <a:lnTo>
                  <a:pt x="4800" y="100797"/>
                </a:lnTo>
                <a:lnTo>
                  <a:pt x="5760" y="104637"/>
                </a:lnTo>
                <a:lnTo>
                  <a:pt x="7665" y="108478"/>
                </a:lnTo>
                <a:lnTo>
                  <a:pt x="10561" y="112318"/>
                </a:lnTo>
                <a:lnTo>
                  <a:pt x="14386" y="115199"/>
                </a:lnTo>
                <a:lnTo>
                  <a:pt x="19187" y="118079"/>
                </a:lnTo>
                <a:lnTo>
                  <a:pt x="15346" y="120959"/>
                </a:lnTo>
                <a:lnTo>
                  <a:pt x="12481" y="122880"/>
                </a:lnTo>
                <a:lnTo>
                  <a:pt x="10561" y="125760"/>
                </a:lnTo>
                <a:lnTo>
                  <a:pt x="7665" y="127665"/>
                </a:lnTo>
                <a:lnTo>
                  <a:pt x="5760" y="130561"/>
                </a:lnTo>
                <a:lnTo>
                  <a:pt x="4800" y="133441"/>
                </a:lnTo>
                <a:lnTo>
                  <a:pt x="2880" y="136321"/>
                </a:lnTo>
                <a:lnTo>
                  <a:pt x="1920" y="139202"/>
                </a:lnTo>
                <a:lnTo>
                  <a:pt x="960" y="142067"/>
                </a:lnTo>
                <a:lnTo>
                  <a:pt x="0" y="144947"/>
                </a:lnTo>
                <a:lnTo>
                  <a:pt x="0" y="156469"/>
                </a:lnTo>
                <a:lnTo>
                  <a:pt x="960" y="16126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2762067" y="5732038"/>
            <a:ext cx="101757" cy="194350"/>
          </a:xfrm>
          <a:custGeom>
            <a:avLst/>
            <a:gdLst/>
            <a:ahLst/>
            <a:cxnLst/>
            <a:rect l="l" t="t" r="r" b="b"/>
            <a:pathLst>
              <a:path w="101757" h="194350">
                <a:moveTo>
                  <a:pt x="1920" y="147843"/>
                </a:moveTo>
                <a:lnTo>
                  <a:pt x="3840" y="145923"/>
                </a:lnTo>
                <a:lnTo>
                  <a:pt x="4815" y="144002"/>
                </a:lnTo>
                <a:lnTo>
                  <a:pt x="6720" y="141122"/>
                </a:lnTo>
                <a:lnTo>
                  <a:pt x="8641" y="139202"/>
                </a:lnTo>
                <a:lnTo>
                  <a:pt x="10561" y="137281"/>
                </a:lnTo>
                <a:lnTo>
                  <a:pt x="13441" y="134401"/>
                </a:lnTo>
                <a:lnTo>
                  <a:pt x="16322" y="132481"/>
                </a:lnTo>
                <a:lnTo>
                  <a:pt x="49926" y="133441"/>
                </a:lnTo>
                <a:lnTo>
                  <a:pt x="58567" y="133441"/>
                </a:lnTo>
                <a:lnTo>
                  <a:pt x="64328" y="135361"/>
                </a:lnTo>
                <a:lnTo>
                  <a:pt x="69128" y="138242"/>
                </a:lnTo>
                <a:lnTo>
                  <a:pt x="73929" y="142082"/>
                </a:lnTo>
                <a:lnTo>
                  <a:pt x="75849" y="145923"/>
                </a:lnTo>
                <a:lnTo>
                  <a:pt x="75849" y="158389"/>
                </a:lnTo>
                <a:lnTo>
                  <a:pt x="73929" y="161269"/>
                </a:lnTo>
                <a:lnTo>
                  <a:pt x="72969" y="164150"/>
                </a:lnTo>
                <a:lnTo>
                  <a:pt x="71048" y="167045"/>
                </a:lnTo>
                <a:lnTo>
                  <a:pt x="67208" y="168950"/>
                </a:lnTo>
                <a:lnTo>
                  <a:pt x="64328" y="171831"/>
                </a:lnTo>
                <a:lnTo>
                  <a:pt x="60487" y="173751"/>
                </a:lnTo>
                <a:lnTo>
                  <a:pt x="55686" y="174711"/>
                </a:lnTo>
                <a:lnTo>
                  <a:pt x="50886" y="176631"/>
                </a:lnTo>
                <a:lnTo>
                  <a:pt x="53408" y="194350"/>
                </a:lnTo>
                <a:lnTo>
                  <a:pt x="65288" y="191993"/>
                </a:lnTo>
                <a:lnTo>
                  <a:pt x="72969" y="189113"/>
                </a:lnTo>
                <a:lnTo>
                  <a:pt x="79689" y="186232"/>
                </a:lnTo>
                <a:lnTo>
                  <a:pt x="84490" y="182392"/>
                </a:lnTo>
                <a:lnTo>
                  <a:pt x="90236" y="177591"/>
                </a:lnTo>
                <a:lnTo>
                  <a:pt x="94076" y="172791"/>
                </a:lnTo>
                <a:lnTo>
                  <a:pt x="96956" y="167990"/>
                </a:lnTo>
                <a:lnTo>
                  <a:pt x="98892" y="162229"/>
                </a:lnTo>
                <a:lnTo>
                  <a:pt x="100797" y="156484"/>
                </a:lnTo>
                <a:lnTo>
                  <a:pt x="100797" y="144002"/>
                </a:lnTo>
                <a:lnTo>
                  <a:pt x="98892" y="139202"/>
                </a:lnTo>
                <a:lnTo>
                  <a:pt x="96956" y="135361"/>
                </a:lnTo>
                <a:lnTo>
                  <a:pt x="95051" y="130561"/>
                </a:lnTo>
                <a:lnTo>
                  <a:pt x="91211" y="126720"/>
                </a:lnTo>
                <a:lnTo>
                  <a:pt x="87370" y="123840"/>
                </a:lnTo>
                <a:lnTo>
                  <a:pt x="83530" y="120959"/>
                </a:lnTo>
                <a:lnTo>
                  <a:pt x="78729" y="119039"/>
                </a:lnTo>
                <a:lnTo>
                  <a:pt x="72969" y="117119"/>
                </a:lnTo>
                <a:lnTo>
                  <a:pt x="68168" y="115199"/>
                </a:lnTo>
                <a:lnTo>
                  <a:pt x="61447" y="114239"/>
                </a:lnTo>
                <a:lnTo>
                  <a:pt x="55686" y="114239"/>
                </a:lnTo>
                <a:lnTo>
                  <a:pt x="21122" y="113278"/>
                </a:lnTo>
                <a:lnTo>
                  <a:pt x="15361" y="112318"/>
                </a:lnTo>
                <a:lnTo>
                  <a:pt x="11521" y="111358"/>
                </a:lnTo>
                <a:lnTo>
                  <a:pt x="7680" y="109438"/>
                </a:lnTo>
                <a:lnTo>
                  <a:pt x="4815" y="106558"/>
                </a:lnTo>
                <a:lnTo>
                  <a:pt x="2880" y="104637"/>
                </a:lnTo>
                <a:lnTo>
                  <a:pt x="2880" y="97917"/>
                </a:lnTo>
                <a:lnTo>
                  <a:pt x="3840" y="95036"/>
                </a:lnTo>
                <a:lnTo>
                  <a:pt x="4815" y="93116"/>
                </a:lnTo>
                <a:lnTo>
                  <a:pt x="5760" y="90236"/>
                </a:lnTo>
                <a:lnTo>
                  <a:pt x="7680" y="89275"/>
                </a:lnTo>
                <a:lnTo>
                  <a:pt x="7680" y="44165"/>
                </a:lnTo>
                <a:lnTo>
                  <a:pt x="8641" y="40325"/>
                </a:lnTo>
                <a:lnTo>
                  <a:pt x="9601" y="36484"/>
                </a:lnTo>
                <a:lnTo>
                  <a:pt x="10561" y="32644"/>
                </a:lnTo>
                <a:lnTo>
                  <a:pt x="12481" y="29763"/>
                </a:lnTo>
                <a:lnTo>
                  <a:pt x="14401" y="26883"/>
                </a:lnTo>
                <a:lnTo>
                  <a:pt x="16322" y="24003"/>
                </a:lnTo>
                <a:lnTo>
                  <a:pt x="20162" y="22082"/>
                </a:lnTo>
                <a:lnTo>
                  <a:pt x="23042" y="21122"/>
                </a:lnTo>
                <a:lnTo>
                  <a:pt x="26883" y="19202"/>
                </a:lnTo>
                <a:lnTo>
                  <a:pt x="30723" y="18242"/>
                </a:lnTo>
                <a:lnTo>
                  <a:pt x="44165" y="18242"/>
                </a:lnTo>
                <a:lnTo>
                  <a:pt x="51846" y="21122"/>
                </a:lnTo>
                <a:lnTo>
                  <a:pt x="56647" y="25923"/>
                </a:lnTo>
                <a:lnTo>
                  <a:pt x="61447" y="30723"/>
                </a:lnTo>
                <a:lnTo>
                  <a:pt x="64328" y="38389"/>
                </a:lnTo>
                <a:lnTo>
                  <a:pt x="64328" y="50886"/>
                </a:lnTo>
                <a:lnTo>
                  <a:pt x="63367" y="54726"/>
                </a:lnTo>
                <a:lnTo>
                  <a:pt x="62407" y="57607"/>
                </a:lnTo>
                <a:lnTo>
                  <a:pt x="61447" y="61447"/>
                </a:lnTo>
                <a:lnTo>
                  <a:pt x="59527" y="64312"/>
                </a:lnTo>
                <a:lnTo>
                  <a:pt x="56647" y="67193"/>
                </a:lnTo>
                <a:lnTo>
                  <a:pt x="54726" y="70073"/>
                </a:lnTo>
                <a:lnTo>
                  <a:pt x="51846" y="71993"/>
                </a:lnTo>
                <a:lnTo>
                  <a:pt x="48006" y="73913"/>
                </a:lnTo>
                <a:lnTo>
                  <a:pt x="45125" y="74874"/>
                </a:lnTo>
                <a:lnTo>
                  <a:pt x="40325" y="75834"/>
                </a:lnTo>
                <a:lnTo>
                  <a:pt x="26883" y="75834"/>
                </a:lnTo>
                <a:lnTo>
                  <a:pt x="20162" y="72953"/>
                </a:lnTo>
                <a:lnTo>
                  <a:pt x="15361" y="68153"/>
                </a:lnTo>
                <a:lnTo>
                  <a:pt x="11521" y="89275"/>
                </a:lnTo>
                <a:lnTo>
                  <a:pt x="15361" y="91196"/>
                </a:lnTo>
                <a:lnTo>
                  <a:pt x="20162" y="92156"/>
                </a:lnTo>
                <a:lnTo>
                  <a:pt x="25923" y="94076"/>
                </a:lnTo>
                <a:lnTo>
                  <a:pt x="43205" y="94076"/>
                </a:lnTo>
                <a:lnTo>
                  <a:pt x="50886" y="93116"/>
                </a:lnTo>
                <a:lnTo>
                  <a:pt x="56647" y="91196"/>
                </a:lnTo>
                <a:lnTo>
                  <a:pt x="63367" y="89275"/>
                </a:lnTo>
                <a:lnTo>
                  <a:pt x="68168" y="86395"/>
                </a:lnTo>
                <a:lnTo>
                  <a:pt x="72969" y="81594"/>
                </a:lnTo>
                <a:lnTo>
                  <a:pt x="77769" y="77754"/>
                </a:lnTo>
                <a:lnTo>
                  <a:pt x="81610" y="72953"/>
                </a:lnTo>
                <a:lnTo>
                  <a:pt x="83530" y="67193"/>
                </a:lnTo>
                <a:lnTo>
                  <a:pt x="86395" y="61447"/>
                </a:lnTo>
                <a:lnTo>
                  <a:pt x="87370" y="54726"/>
                </a:lnTo>
                <a:lnTo>
                  <a:pt x="87370" y="42245"/>
                </a:lnTo>
                <a:lnTo>
                  <a:pt x="86395" y="37444"/>
                </a:lnTo>
                <a:lnTo>
                  <a:pt x="85450" y="33604"/>
                </a:lnTo>
                <a:lnTo>
                  <a:pt x="83530" y="28803"/>
                </a:lnTo>
                <a:lnTo>
                  <a:pt x="81610" y="24963"/>
                </a:lnTo>
                <a:lnTo>
                  <a:pt x="77769" y="22082"/>
                </a:lnTo>
                <a:lnTo>
                  <a:pt x="97917" y="22082"/>
                </a:lnTo>
                <a:lnTo>
                  <a:pt x="99837" y="21122"/>
                </a:lnTo>
                <a:lnTo>
                  <a:pt x="100797" y="20162"/>
                </a:lnTo>
                <a:lnTo>
                  <a:pt x="101757" y="18242"/>
                </a:lnTo>
                <a:lnTo>
                  <a:pt x="101757" y="6720"/>
                </a:lnTo>
                <a:lnTo>
                  <a:pt x="100797" y="4800"/>
                </a:lnTo>
                <a:lnTo>
                  <a:pt x="99837" y="2880"/>
                </a:lnTo>
                <a:lnTo>
                  <a:pt x="98892" y="1920"/>
                </a:lnTo>
                <a:lnTo>
                  <a:pt x="53766" y="1920"/>
                </a:lnTo>
                <a:lnTo>
                  <a:pt x="50886" y="960"/>
                </a:lnTo>
                <a:lnTo>
                  <a:pt x="47045" y="960"/>
                </a:lnTo>
                <a:lnTo>
                  <a:pt x="43205" y="0"/>
                </a:lnTo>
                <a:lnTo>
                  <a:pt x="28803" y="0"/>
                </a:lnTo>
                <a:lnTo>
                  <a:pt x="21122" y="960"/>
                </a:lnTo>
                <a:lnTo>
                  <a:pt x="15361" y="2880"/>
                </a:lnTo>
                <a:lnTo>
                  <a:pt x="8641" y="5760"/>
                </a:lnTo>
                <a:lnTo>
                  <a:pt x="3840" y="8641"/>
                </a:lnTo>
                <a:lnTo>
                  <a:pt x="0" y="155524"/>
                </a:lnTo>
                <a:lnTo>
                  <a:pt x="975" y="153588"/>
                </a:lnTo>
                <a:lnTo>
                  <a:pt x="975" y="151683"/>
                </a:lnTo>
                <a:lnTo>
                  <a:pt x="1920" y="149763"/>
                </a:lnTo>
                <a:lnTo>
                  <a:pt x="1920" y="14784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2895508" y="5732038"/>
            <a:ext cx="76794" cy="143042"/>
          </a:xfrm>
          <a:custGeom>
            <a:avLst/>
            <a:gdLst/>
            <a:ahLst/>
            <a:cxnLst/>
            <a:rect l="l" t="t" r="r" b="b"/>
            <a:pathLst>
              <a:path w="76794" h="143042">
                <a:moveTo>
                  <a:pt x="68153" y="24963"/>
                </a:moveTo>
                <a:lnTo>
                  <a:pt x="69113" y="24963"/>
                </a:lnTo>
                <a:lnTo>
                  <a:pt x="70073" y="25923"/>
                </a:lnTo>
                <a:lnTo>
                  <a:pt x="74874" y="25923"/>
                </a:lnTo>
                <a:lnTo>
                  <a:pt x="75834" y="24963"/>
                </a:lnTo>
                <a:lnTo>
                  <a:pt x="75834" y="24003"/>
                </a:lnTo>
                <a:lnTo>
                  <a:pt x="76794" y="23042"/>
                </a:lnTo>
                <a:lnTo>
                  <a:pt x="76794" y="5760"/>
                </a:lnTo>
                <a:lnTo>
                  <a:pt x="75834" y="4800"/>
                </a:lnTo>
                <a:lnTo>
                  <a:pt x="75834" y="3840"/>
                </a:lnTo>
                <a:lnTo>
                  <a:pt x="74874" y="3840"/>
                </a:lnTo>
                <a:lnTo>
                  <a:pt x="73914" y="2880"/>
                </a:lnTo>
                <a:lnTo>
                  <a:pt x="72953" y="1920"/>
                </a:lnTo>
                <a:lnTo>
                  <a:pt x="71993" y="1920"/>
                </a:lnTo>
                <a:lnTo>
                  <a:pt x="70073" y="960"/>
                </a:lnTo>
                <a:lnTo>
                  <a:pt x="67208" y="960"/>
                </a:lnTo>
                <a:lnTo>
                  <a:pt x="65272" y="0"/>
                </a:lnTo>
                <a:lnTo>
                  <a:pt x="51846" y="0"/>
                </a:lnTo>
                <a:lnTo>
                  <a:pt x="48966" y="960"/>
                </a:lnTo>
                <a:lnTo>
                  <a:pt x="46085" y="1920"/>
                </a:lnTo>
                <a:lnTo>
                  <a:pt x="43205" y="2880"/>
                </a:lnTo>
                <a:lnTo>
                  <a:pt x="40325" y="4800"/>
                </a:lnTo>
                <a:lnTo>
                  <a:pt x="37444" y="6720"/>
                </a:lnTo>
                <a:lnTo>
                  <a:pt x="34564" y="9601"/>
                </a:lnTo>
                <a:lnTo>
                  <a:pt x="31683" y="12481"/>
                </a:lnTo>
                <a:lnTo>
                  <a:pt x="28803" y="16322"/>
                </a:lnTo>
                <a:lnTo>
                  <a:pt x="24963" y="20162"/>
                </a:lnTo>
                <a:lnTo>
                  <a:pt x="21122" y="24963"/>
                </a:lnTo>
                <a:lnTo>
                  <a:pt x="21122" y="3840"/>
                </a:lnTo>
                <a:lnTo>
                  <a:pt x="20162" y="3840"/>
                </a:lnTo>
                <a:lnTo>
                  <a:pt x="20162" y="2880"/>
                </a:lnTo>
                <a:lnTo>
                  <a:pt x="19202" y="2880"/>
                </a:lnTo>
                <a:lnTo>
                  <a:pt x="18242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0" y="3840"/>
                </a:lnTo>
                <a:lnTo>
                  <a:pt x="0" y="141122"/>
                </a:lnTo>
                <a:lnTo>
                  <a:pt x="960" y="141122"/>
                </a:lnTo>
                <a:lnTo>
                  <a:pt x="1920" y="142082"/>
                </a:lnTo>
                <a:lnTo>
                  <a:pt x="5760" y="142082"/>
                </a:lnTo>
                <a:lnTo>
                  <a:pt x="7680" y="143042"/>
                </a:lnTo>
                <a:lnTo>
                  <a:pt x="16322" y="143042"/>
                </a:lnTo>
                <a:lnTo>
                  <a:pt x="17282" y="142082"/>
                </a:lnTo>
                <a:lnTo>
                  <a:pt x="21122" y="142082"/>
                </a:lnTo>
                <a:lnTo>
                  <a:pt x="22082" y="141122"/>
                </a:lnTo>
                <a:lnTo>
                  <a:pt x="23042" y="141122"/>
                </a:lnTo>
                <a:lnTo>
                  <a:pt x="23042" y="140147"/>
                </a:lnTo>
                <a:lnTo>
                  <a:pt x="24003" y="140147"/>
                </a:lnTo>
                <a:lnTo>
                  <a:pt x="24003" y="51846"/>
                </a:lnTo>
                <a:lnTo>
                  <a:pt x="27843" y="46085"/>
                </a:lnTo>
                <a:lnTo>
                  <a:pt x="30723" y="41285"/>
                </a:lnTo>
                <a:lnTo>
                  <a:pt x="33604" y="37444"/>
                </a:lnTo>
                <a:lnTo>
                  <a:pt x="36484" y="33604"/>
                </a:lnTo>
                <a:lnTo>
                  <a:pt x="38404" y="30723"/>
                </a:lnTo>
                <a:lnTo>
                  <a:pt x="41285" y="28803"/>
                </a:lnTo>
                <a:lnTo>
                  <a:pt x="44165" y="26883"/>
                </a:lnTo>
                <a:lnTo>
                  <a:pt x="46085" y="24963"/>
                </a:lnTo>
                <a:lnTo>
                  <a:pt x="48966" y="24003"/>
                </a:lnTo>
                <a:lnTo>
                  <a:pt x="50871" y="23042"/>
                </a:lnTo>
                <a:lnTo>
                  <a:pt x="53751" y="22082"/>
                </a:lnTo>
                <a:lnTo>
                  <a:pt x="58552" y="22082"/>
                </a:lnTo>
                <a:lnTo>
                  <a:pt x="60487" y="23042"/>
                </a:lnTo>
                <a:lnTo>
                  <a:pt x="63367" y="23042"/>
                </a:lnTo>
                <a:lnTo>
                  <a:pt x="65272" y="24003"/>
                </a:lnTo>
                <a:lnTo>
                  <a:pt x="66233" y="24003"/>
                </a:lnTo>
                <a:lnTo>
                  <a:pt x="68153" y="249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3013588" y="5824194"/>
            <a:ext cx="8641" cy="47990"/>
          </a:xfrm>
          <a:custGeom>
            <a:avLst/>
            <a:gdLst/>
            <a:ahLst/>
            <a:cxnLst/>
            <a:rect l="l" t="t" r="r" b="b"/>
            <a:pathLst>
              <a:path w="8641" h="47990">
                <a:moveTo>
                  <a:pt x="0" y="0"/>
                </a:moveTo>
                <a:lnTo>
                  <a:pt x="960" y="44150"/>
                </a:lnTo>
                <a:lnTo>
                  <a:pt x="8641" y="47990"/>
                </a:lnTo>
                <a:lnTo>
                  <a:pt x="6720" y="16322"/>
                </a:lnTo>
                <a:lnTo>
                  <a:pt x="3840" y="11521"/>
                </a:lnTo>
                <a:lnTo>
                  <a:pt x="960" y="6720"/>
                </a:lnTo>
                <a:lnTo>
                  <a:pt x="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2985744" y="5732038"/>
            <a:ext cx="132481" cy="144962"/>
          </a:xfrm>
          <a:custGeom>
            <a:avLst/>
            <a:gdLst/>
            <a:ahLst/>
            <a:cxnLst/>
            <a:rect l="l" t="t" r="r" b="b"/>
            <a:pathLst>
              <a:path w="132481" h="144962">
                <a:moveTo>
                  <a:pt x="25923" y="64312"/>
                </a:moveTo>
                <a:lnTo>
                  <a:pt x="26883" y="57607"/>
                </a:lnTo>
                <a:lnTo>
                  <a:pt x="27843" y="50886"/>
                </a:lnTo>
                <a:lnTo>
                  <a:pt x="29763" y="44165"/>
                </a:lnTo>
                <a:lnTo>
                  <a:pt x="32644" y="39364"/>
                </a:lnTo>
                <a:lnTo>
                  <a:pt x="35524" y="34564"/>
                </a:lnTo>
                <a:lnTo>
                  <a:pt x="39364" y="29763"/>
                </a:lnTo>
                <a:lnTo>
                  <a:pt x="43205" y="25923"/>
                </a:lnTo>
                <a:lnTo>
                  <a:pt x="48006" y="24003"/>
                </a:lnTo>
                <a:lnTo>
                  <a:pt x="53766" y="21122"/>
                </a:lnTo>
                <a:lnTo>
                  <a:pt x="59527" y="20162"/>
                </a:lnTo>
                <a:lnTo>
                  <a:pt x="74889" y="20162"/>
                </a:lnTo>
                <a:lnTo>
                  <a:pt x="81594" y="21122"/>
                </a:lnTo>
                <a:lnTo>
                  <a:pt x="86395" y="24003"/>
                </a:lnTo>
                <a:lnTo>
                  <a:pt x="91196" y="26883"/>
                </a:lnTo>
                <a:lnTo>
                  <a:pt x="95996" y="30723"/>
                </a:lnTo>
                <a:lnTo>
                  <a:pt x="98877" y="35524"/>
                </a:lnTo>
                <a:lnTo>
                  <a:pt x="101757" y="40325"/>
                </a:lnTo>
                <a:lnTo>
                  <a:pt x="103677" y="46085"/>
                </a:lnTo>
                <a:lnTo>
                  <a:pt x="104637" y="51846"/>
                </a:lnTo>
                <a:lnTo>
                  <a:pt x="106558" y="58567"/>
                </a:lnTo>
                <a:lnTo>
                  <a:pt x="107518" y="65288"/>
                </a:lnTo>
                <a:lnTo>
                  <a:pt x="107518" y="79674"/>
                </a:lnTo>
                <a:lnTo>
                  <a:pt x="106558" y="87355"/>
                </a:lnTo>
                <a:lnTo>
                  <a:pt x="104637" y="93116"/>
                </a:lnTo>
                <a:lnTo>
                  <a:pt x="102717" y="99837"/>
                </a:lnTo>
                <a:lnTo>
                  <a:pt x="100797" y="105597"/>
                </a:lnTo>
                <a:lnTo>
                  <a:pt x="97916" y="109438"/>
                </a:lnTo>
                <a:lnTo>
                  <a:pt x="94076" y="114239"/>
                </a:lnTo>
                <a:lnTo>
                  <a:pt x="90236" y="118079"/>
                </a:lnTo>
                <a:lnTo>
                  <a:pt x="84475" y="120959"/>
                </a:lnTo>
                <a:lnTo>
                  <a:pt x="79674" y="122880"/>
                </a:lnTo>
                <a:lnTo>
                  <a:pt x="72953" y="123840"/>
                </a:lnTo>
                <a:lnTo>
                  <a:pt x="58552" y="123840"/>
                </a:lnTo>
                <a:lnTo>
                  <a:pt x="51846" y="122880"/>
                </a:lnTo>
                <a:lnTo>
                  <a:pt x="47045" y="119999"/>
                </a:lnTo>
                <a:lnTo>
                  <a:pt x="41285" y="117119"/>
                </a:lnTo>
                <a:lnTo>
                  <a:pt x="37444" y="113278"/>
                </a:lnTo>
                <a:lnTo>
                  <a:pt x="34564" y="108478"/>
                </a:lnTo>
                <a:lnTo>
                  <a:pt x="36484" y="140147"/>
                </a:lnTo>
                <a:lnTo>
                  <a:pt x="39855" y="141223"/>
                </a:lnTo>
                <a:lnTo>
                  <a:pt x="51644" y="143950"/>
                </a:lnTo>
                <a:lnTo>
                  <a:pt x="65272" y="144962"/>
                </a:lnTo>
                <a:lnTo>
                  <a:pt x="69552" y="144857"/>
                </a:lnTo>
                <a:lnTo>
                  <a:pt x="82731" y="143106"/>
                </a:lnTo>
                <a:lnTo>
                  <a:pt x="94076" y="139202"/>
                </a:lnTo>
                <a:lnTo>
                  <a:pt x="106817" y="132176"/>
                </a:lnTo>
                <a:lnTo>
                  <a:pt x="116159" y="123840"/>
                </a:lnTo>
                <a:lnTo>
                  <a:pt x="123318" y="112683"/>
                </a:lnTo>
                <a:lnTo>
                  <a:pt x="128640" y="100797"/>
                </a:lnTo>
                <a:lnTo>
                  <a:pt x="131892" y="83998"/>
                </a:lnTo>
                <a:lnTo>
                  <a:pt x="132481" y="71033"/>
                </a:lnTo>
                <a:lnTo>
                  <a:pt x="132410" y="65871"/>
                </a:lnTo>
                <a:lnTo>
                  <a:pt x="131339" y="52844"/>
                </a:lnTo>
                <a:lnTo>
                  <a:pt x="128640" y="41285"/>
                </a:lnTo>
                <a:lnTo>
                  <a:pt x="123290" y="28689"/>
                </a:lnTo>
                <a:lnTo>
                  <a:pt x="116159" y="18242"/>
                </a:lnTo>
                <a:lnTo>
                  <a:pt x="111358" y="12481"/>
                </a:lnTo>
                <a:lnTo>
                  <a:pt x="104637" y="7680"/>
                </a:lnTo>
                <a:lnTo>
                  <a:pt x="95996" y="4800"/>
                </a:lnTo>
                <a:lnTo>
                  <a:pt x="93622" y="3727"/>
                </a:lnTo>
                <a:lnTo>
                  <a:pt x="81735" y="757"/>
                </a:lnTo>
                <a:lnTo>
                  <a:pt x="68168" y="0"/>
                </a:lnTo>
                <a:lnTo>
                  <a:pt x="62863" y="139"/>
                </a:lnTo>
                <a:lnTo>
                  <a:pt x="49907" y="1743"/>
                </a:lnTo>
                <a:lnTo>
                  <a:pt x="38404" y="4800"/>
                </a:lnTo>
                <a:lnTo>
                  <a:pt x="26477" y="11610"/>
                </a:lnTo>
                <a:lnTo>
                  <a:pt x="17282" y="20162"/>
                </a:lnTo>
                <a:lnTo>
                  <a:pt x="9590" y="31814"/>
                </a:lnTo>
                <a:lnTo>
                  <a:pt x="4800" y="44165"/>
                </a:lnTo>
                <a:lnTo>
                  <a:pt x="3730" y="47571"/>
                </a:lnTo>
                <a:lnTo>
                  <a:pt x="1011" y="59713"/>
                </a:lnTo>
                <a:lnTo>
                  <a:pt x="0" y="72953"/>
                </a:lnTo>
                <a:lnTo>
                  <a:pt x="187" y="79104"/>
                </a:lnTo>
                <a:lnTo>
                  <a:pt x="1817" y="91783"/>
                </a:lnTo>
                <a:lnTo>
                  <a:pt x="4800" y="103677"/>
                </a:lnTo>
                <a:lnTo>
                  <a:pt x="6720" y="112318"/>
                </a:lnTo>
                <a:lnTo>
                  <a:pt x="11521" y="119999"/>
                </a:lnTo>
                <a:lnTo>
                  <a:pt x="16322" y="125760"/>
                </a:lnTo>
                <a:lnTo>
                  <a:pt x="22082" y="131521"/>
                </a:lnTo>
                <a:lnTo>
                  <a:pt x="28803" y="136306"/>
                </a:lnTo>
                <a:lnTo>
                  <a:pt x="27843" y="92156"/>
                </a:lnTo>
                <a:lnTo>
                  <a:pt x="26883" y="85435"/>
                </a:lnTo>
                <a:lnTo>
                  <a:pt x="25923" y="78714"/>
                </a:lnTo>
                <a:lnTo>
                  <a:pt x="25923" y="6431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3139348" y="5733958"/>
            <a:ext cx="126705" cy="141122"/>
          </a:xfrm>
          <a:custGeom>
            <a:avLst/>
            <a:gdLst/>
            <a:ahLst/>
            <a:cxnLst/>
            <a:rect l="l" t="t" r="r" b="b"/>
            <a:pathLst>
              <a:path w="126705" h="141122">
                <a:moveTo>
                  <a:pt x="126705" y="135361"/>
                </a:moveTo>
                <a:lnTo>
                  <a:pt x="98877" y="38404"/>
                </a:lnTo>
                <a:lnTo>
                  <a:pt x="98877" y="39364"/>
                </a:lnTo>
                <a:lnTo>
                  <a:pt x="126705" y="135361"/>
                </a:lnTo>
                <a:close/>
              </a:path>
              <a:path w="126705" h="141122">
                <a:moveTo>
                  <a:pt x="58552" y="141122"/>
                </a:moveTo>
                <a:lnTo>
                  <a:pt x="57591" y="114239"/>
                </a:lnTo>
                <a:lnTo>
                  <a:pt x="55671" y="141122"/>
                </a:lnTo>
                <a:lnTo>
                  <a:pt x="58552" y="141122"/>
                </a:lnTo>
                <a:close/>
              </a:path>
              <a:path w="126705" h="141122">
                <a:moveTo>
                  <a:pt x="111343" y="1920"/>
                </a:moveTo>
                <a:lnTo>
                  <a:pt x="110398" y="1920"/>
                </a:lnTo>
                <a:lnTo>
                  <a:pt x="109438" y="960"/>
                </a:lnTo>
                <a:lnTo>
                  <a:pt x="108463" y="0"/>
                </a:lnTo>
                <a:lnTo>
                  <a:pt x="91196" y="0"/>
                </a:lnTo>
                <a:lnTo>
                  <a:pt x="90236" y="960"/>
                </a:lnTo>
                <a:lnTo>
                  <a:pt x="89275" y="960"/>
                </a:lnTo>
                <a:lnTo>
                  <a:pt x="88315" y="1920"/>
                </a:lnTo>
                <a:lnTo>
                  <a:pt x="87355" y="2880"/>
                </a:lnTo>
                <a:lnTo>
                  <a:pt x="87355" y="4800"/>
                </a:lnTo>
                <a:lnTo>
                  <a:pt x="57591" y="113278"/>
                </a:lnTo>
                <a:lnTo>
                  <a:pt x="24947" y="4800"/>
                </a:lnTo>
                <a:lnTo>
                  <a:pt x="24947" y="2880"/>
                </a:lnTo>
                <a:lnTo>
                  <a:pt x="23987" y="1920"/>
                </a:lnTo>
                <a:lnTo>
                  <a:pt x="23027" y="960"/>
                </a:lnTo>
                <a:lnTo>
                  <a:pt x="22067" y="960"/>
                </a:lnTo>
                <a:lnTo>
                  <a:pt x="21107" y="0"/>
                </a:lnTo>
                <a:lnTo>
                  <a:pt x="2865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6720"/>
                </a:lnTo>
                <a:lnTo>
                  <a:pt x="960" y="7680"/>
                </a:lnTo>
                <a:lnTo>
                  <a:pt x="960" y="10561"/>
                </a:lnTo>
                <a:lnTo>
                  <a:pt x="40309" y="135361"/>
                </a:lnTo>
                <a:lnTo>
                  <a:pt x="40309" y="137281"/>
                </a:lnTo>
                <a:lnTo>
                  <a:pt x="41269" y="138226"/>
                </a:lnTo>
                <a:lnTo>
                  <a:pt x="42230" y="139202"/>
                </a:lnTo>
                <a:lnTo>
                  <a:pt x="44150" y="140162"/>
                </a:lnTo>
                <a:lnTo>
                  <a:pt x="48950" y="140162"/>
                </a:lnTo>
                <a:lnTo>
                  <a:pt x="50871" y="141122"/>
                </a:lnTo>
                <a:lnTo>
                  <a:pt x="55671" y="141122"/>
                </a:lnTo>
                <a:lnTo>
                  <a:pt x="57591" y="114239"/>
                </a:lnTo>
                <a:lnTo>
                  <a:pt x="58552" y="141122"/>
                </a:lnTo>
                <a:lnTo>
                  <a:pt x="61432" y="141122"/>
                </a:lnTo>
                <a:lnTo>
                  <a:pt x="63352" y="140162"/>
                </a:lnTo>
                <a:lnTo>
                  <a:pt x="68153" y="140162"/>
                </a:lnTo>
                <a:lnTo>
                  <a:pt x="70073" y="139202"/>
                </a:lnTo>
                <a:lnTo>
                  <a:pt x="71033" y="139202"/>
                </a:lnTo>
                <a:lnTo>
                  <a:pt x="71033" y="138226"/>
                </a:lnTo>
                <a:lnTo>
                  <a:pt x="71993" y="137281"/>
                </a:lnTo>
                <a:lnTo>
                  <a:pt x="71993" y="136321"/>
                </a:lnTo>
                <a:lnTo>
                  <a:pt x="72953" y="135361"/>
                </a:lnTo>
                <a:lnTo>
                  <a:pt x="98877" y="39364"/>
                </a:lnTo>
                <a:lnTo>
                  <a:pt x="98877" y="38404"/>
                </a:lnTo>
                <a:lnTo>
                  <a:pt x="126705" y="135361"/>
                </a:lnTo>
                <a:lnTo>
                  <a:pt x="126705" y="136321"/>
                </a:lnTo>
                <a:lnTo>
                  <a:pt x="127665" y="137281"/>
                </a:lnTo>
                <a:lnTo>
                  <a:pt x="127665" y="138226"/>
                </a:lnTo>
                <a:lnTo>
                  <a:pt x="128625" y="139202"/>
                </a:lnTo>
                <a:lnTo>
                  <a:pt x="129585" y="139202"/>
                </a:lnTo>
                <a:lnTo>
                  <a:pt x="130545" y="140162"/>
                </a:lnTo>
                <a:lnTo>
                  <a:pt x="135346" y="140162"/>
                </a:lnTo>
                <a:lnTo>
                  <a:pt x="138226" y="141122"/>
                </a:lnTo>
                <a:lnTo>
                  <a:pt x="148788" y="141122"/>
                </a:lnTo>
                <a:lnTo>
                  <a:pt x="150708" y="140162"/>
                </a:lnTo>
                <a:lnTo>
                  <a:pt x="155508" y="140162"/>
                </a:lnTo>
                <a:lnTo>
                  <a:pt x="156469" y="139202"/>
                </a:lnTo>
                <a:lnTo>
                  <a:pt x="157429" y="139202"/>
                </a:lnTo>
                <a:lnTo>
                  <a:pt x="158389" y="138226"/>
                </a:lnTo>
                <a:lnTo>
                  <a:pt x="158389" y="137281"/>
                </a:lnTo>
                <a:lnTo>
                  <a:pt x="159349" y="136321"/>
                </a:lnTo>
                <a:lnTo>
                  <a:pt x="159349" y="135361"/>
                </a:lnTo>
                <a:lnTo>
                  <a:pt x="198699" y="10561"/>
                </a:lnTo>
                <a:lnTo>
                  <a:pt x="198699" y="8641"/>
                </a:lnTo>
                <a:lnTo>
                  <a:pt x="199674" y="7680"/>
                </a:lnTo>
                <a:lnTo>
                  <a:pt x="199674" y="1920"/>
                </a:lnTo>
                <a:lnTo>
                  <a:pt x="198699" y="1920"/>
                </a:lnTo>
                <a:lnTo>
                  <a:pt x="198699" y="960"/>
                </a:lnTo>
                <a:lnTo>
                  <a:pt x="197754" y="960"/>
                </a:lnTo>
                <a:lnTo>
                  <a:pt x="196794" y="0"/>
                </a:lnTo>
                <a:lnTo>
                  <a:pt x="179511" y="0"/>
                </a:lnTo>
                <a:lnTo>
                  <a:pt x="178551" y="960"/>
                </a:lnTo>
                <a:lnTo>
                  <a:pt x="177591" y="960"/>
                </a:lnTo>
                <a:lnTo>
                  <a:pt x="176631" y="1920"/>
                </a:lnTo>
                <a:lnTo>
                  <a:pt x="175671" y="2880"/>
                </a:lnTo>
                <a:lnTo>
                  <a:pt x="175671" y="4800"/>
                </a:lnTo>
                <a:lnTo>
                  <a:pt x="143987" y="113278"/>
                </a:lnTo>
                <a:lnTo>
                  <a:pt x="143987" y="114239"/>
                </a:lnTo>
                <a:lnTo>
                  <a:pt x="143027" y="113278"/>
                </a:lnTo>
                <a:lnTo>
                  <a:pt x="111343" y="3840"/>
                </a:lnTo>
                <a:lnTo>
                  <a:pt x="111343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3351489" y="5698434"/>
            <a:ext cx="86410" cy="177606"/>
          </a:xfrm>
          <a:custGeom>
            <a:avLst/>
            <a:gdLst/>
            <a:ahLst/>
            <a:cxnLst/>
            <a:rect l="l" t="t" r="r" b="b"/>
            <a:pathLst>
              <a:path w="86410" h="177606">
                <a:moveTo>
                  <a:pt x="84475" y="36484"/>
                </a:moveTo>
                <a:lnTo>
                  <a:pt x="82570" y="36484"/>
                </a:lnTo>
                <a:lnTo>
                  <a:pt x="82570" y="35524"/>
                </a:lnTo>
                <a:lnTo>
                  <a:pt x="48005" y="35524"/>
                </a:lnTo>
                <a:lnTo>
                  <a:pt x="48005" y="3840"/>
                </a:lnTo>
                <a:lnTo>
                  <a:pt x="47045" y="2880"/>
                </a:lnTo>
                <a:lnTo>
                  <a:pt x="46085" y="1920"/>
                </a:lnTo>
                <a:lnTo>
                  <a:pt x="45125" y="975"/>
                </a:lnTo>
                <a:lnTo>
                  <a:pt x="44165" y="975"/>
                </a:lnTo>
                <a:lnTo>
                  <a:pt x="43205" y="0"/>
                </a:lnTo>
                <a:lnTo>
                  <a:pt x="27843" y="0"/>
                </a:lnTo>
                <a:lnTo>
                  <a:pt x="26883" y="975"/>
                </a:lnTo>
                <a:lnTo>
                  <a:pt x="25923" y="975"/>
                </a:lnTo>
                <a:lnTo>
                  <a:pt x="24963" y="1920"/>
                </a:lnTo>
                <a:lnTo>
                  <a:pt x="24002" y="1920"/>
                </a:lnTo>
                <a:lnTo>
                  <a:pt x="24002" y="2880"/>
                </a:lnTo>
                <a:lnTo>
                  <a:pt x="23042" y="2880"/>
                </a:lnTo>
                <a:lnTo>
                  <a:pt x="23042" y="35524"/>
                </a:lnTo>
                <a:lnTo>
                  <a:pt x="3840" y="35524"/>
                </a:lnTo>
                <a:lnTo>
                  <a:pt x="2895" y="36484"/>
                </a:lnTo>
                <a:lnTo>
                  <a:pt x="1920" y="36484"/>
                </a:lnTo>
                <a:lnTo>
                  <a:pt x="1920" y="37444"/>
                </a:lnTo>
                <a:lnTo>
                  <a:pt x="960" y="38404"/>
                </a:lnTo>
                <a:lnTo>
                  <a:pt x="960" y="40325"/>
                </a:lnTo>
                <a:lnTo>
                  <a:pt x="0" y="41285"/>
                </a:lnTo>
                <a:lnTo>
                  <a:pt x="0" y="51846"/>
                </a:lnTo>
                <a:lnTo>
                  <a:pt x="960" y="53766"/>
                </a:lnTo>
                <a:lnTo>
                  <a:pt x="1920" y="55686"/>
                </a:lnTo>
                <a:lnTo>
                  <a:pt x="23042" y="55686"/>
                </a:lnTo>
                <a:lnTo>
                  <a:pt x="23042" y="141122"/>
                </a:lnTo>
                <a:lnTo>
                  <a:pt x="24002" y="147843"/>
                </a:lnTo>
                <a:lnTo>
                  <a:pt x="24963" y="153603"/>
                </a:lnTo>
                <a:lnTo>
                  <a:pt x="26883" y="158404"/>
                </a:lnTo>
                <a:lnTo>
                  <a:pt x="28803" y="163205"/>
                </a:lnTo>
                <a:lnTo>
                  <a:pt x="32644" y="167045"/>
                </a:lnTo>
                <a:lnTo>
                  <a:pt x="35524" y="170886"/>
                </a:lnTo>
                <a:lnTo>
                  <a:pt x="39364" y="173751"/>
                </a:lnTo>
                <a:lnTo>
                  <a:pt x="44165" y="175686"/>
                </a:lnTo>
                <a:lnTo>
                  <a:pt x="48966" y="177606"/>
                </a:lnTo>
                <a:lnTo>
                  <a:pt x="71048" y="177606"/>
                </a:lnTo>
                <a:lnTo>
                  <a:pt x="72969" y="176646"/>
                </a:lnTo>
                <a:lnTo>
                  <a:pt x="74889" y="176646"/>
                </a:lnTo>
                <a:lnTo>
                  <a:pt x="76809" y="175686"/>
                </a:lnTo>
                <a:lnTo>
                  <a:pt x="78729" y="175686"/>
                </a:lnTo>
                <a:lnTo>
                  <a:pt x="80634" y="174726"/>
                </a:lnTo>
                <a:lnTo>
                  <a:pt x="82570" y="173751"/>
                </a:lnTo>
                <a:lnTo>
                  <a:pt x="83530" y="173751"/>
                </a:lnTo>
                <a:lnTo>
                  <a:pt x="84475" y="172806"/>
                </a:lnTo>
                <a:lnTo>
                  <a:pt x="84475" y="171846"/>
                </a:lnTo>
                <a:lnTo>
                  <a:pt x="85450" y="170886"/>
                </a:lnTo>
                <a:lnTo>
                  <a:pt x="85450" y="168965"/>
                </a:lnTo>
                <a:lnTo>
                  <a:pt x="86410" y="167045"/>
                </a:lnTo>
                <a:lnTo>
                  <a:pt x="86410" y="157444"/>
                </a:lnTo>
                <a:lnTo>
                  <a:pt x="85450" y="156484"/>
                </a:lnTo>
                <a:lnTo>
                  <a:pt x="85450" y="154564"/>
                </a:lnTo>
                <a:lnTo>
                  <a:pt x="84475" y="153603"/>
                </a:lnTo>
                <a:lnTo>
                  <a:pt x="80634" y="153603"/>
                </a:lnTo>
                <a:lnTo>
                  <a:pt x="79689" y="154564"/>
                </a:lnTo>
                <a:lnTo>
                  <a:pt x="77769" y="154564"/>
                </a:lnTo>
                <a:lnTo>
                  <a:pt x="76809" y="155524"/>
                </a:lnTo>
                <a:lnTo>
                  <a:pt x="75849" y="155524"/>
                </a:lnTo>
                <a:lnTo>
                  <a:pt x="73929" y="156484"/>
                </a:lnTo>
                <a:lnTo>
                  <a:pt x="72009" y="156484"/>
                </a:lnTo>
                <a:lnTo>
                  <a:pt x="70088" y="157444"/>
                </a:lnTo>
                <a:lnTo>
                  <a:pt x="59527" y="157444"/>
                </a:lnTo>
                <a:lnTo>
                  <a:pt x="53766" y="154564"/>
                </a:lnTo>
                <a:lnTo>
                  <a:pt x="51846" y="150723"/>
                </a:lnTo>
                <a:lnTo>
                  <a:pt x="48966" y="145923"/>
                </a:lnTo>
                <a:lnTo>
                  <a:pt x="48005" y="139202"/>
                </a:lnTo>
                <a:lnTo>
                  <a:pt x="48005" y="55686"/>
                </a:lnTo>
                <a:lnTo>
                  <a:pt x="82570" y="55686"/>
                </a:lnTo>
                <a:lnTo>
                  <a:pt x="84475" y="54726"/>
                </a:lnTo>
                <a:lnTo>
                  <a:pt x="85450" y="53766"/>
                </a:lnTo>
                <a:lnTo>
                  <a:pt x="86410" y="51846"/>
                </a:lnTo>
                <a:lnTo>
                  <a:pt x="86410" y="41285"/>
                </a:lnTo>
                <a:lnTo>
                  <a:pt x="85450" y="40325"/>
                </a:lnTo>
                <a:lnTo>
                  <a:pt x="85450" y="38404"/>
                </a:lnTo>
                <a:lnTo>
                  <a:pt x="84475" y="37444"/>
                </a:lnTo>
                <a:lnTo>
                  <a:pt x="84475" y="3648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3469568" y="5669645"/>
            <a:ext cx="114239" cy="205435"/>
          </a:xfrm>
          <a:custGeom>
            <a:avLst/>
            <a:gdLst/>
            <a:ahLst/>
            <a:cxnLst/>
            <a:rect l="l" t="t" r="r" b="b"/>
            <a:pathLst>
              <a:path w="114239" h="205435">
                <a:moveTo>
                  <a:pt x="24002" y="2865"/>
                </a:moveTo>
                <a:lnTo>
                  <a:pt x="23042" y="1920"/>
                </a:lnTo>
                <a:lnTo>
                  <a:pt x="23042" y="960"/>
                </a:lnTo>
                <a:lnTo>
                  <a:pt x="21122" y="960"/>
                </a:lnTo>
                <a:lnTo>
                  <a:pt x="20162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65"/>
                </a:lnTo>
                <a:lnTo>
                  <a:pt x="0" y="2865"/>
                </a:lnTo>
                <a:lnTo>
                  <a:pt x="0" y="202539"/>
                </a:lnTo>
                <a:lnTo>
                  <a:pt x="960" y="202539"/>
                </a:lnTo>
                <a:lnTo>
                  <a:pt x="960" y="203514"/>
                </a:lnTo>
                <a:lnTo>
                  <a:pt x="1920" y="203514"/>
                </a:lnTo>
                <a:lnTo>
                  <a:pt x="2880" y="204475"/>
                </a:lnTo>
                <a:lnTo>
                  <a:pt x="6720" y="204475"/>
                </a:lnTo>
                <a:lnTo>
                  <a:pt x="7680" y="205435"/>
                </a:lnTo>
                <a:lnTo>
                  <a:pt x="17282" y="205435"/>
                </a:lnTo>
                <a:lnTo>
                  <a:pt x="18242" y="204475"/>
                </a:lnTo>
                <a:lnTo>
                  <a:pt x="22082" y="204475"/>
                </a:lnTo>
                <a:lnTo>
                  <a:pt x="23042" y="203514"/>
                </a:lnTo>
                <a:lnTo>
                  <a:pt x="24002" y="203514"/>
                </a:lnTo>
                <a:lnTo>
                  <a:pt x="24002" y="108478"/>
                </a:lnTo>
                <a:lnTo>
                  <a:pt x="25469" y="106837"/>
                </a:lnTo>
                <a:lnTo>
                  <a:pt x="34926" y="96837"/>
                </a:lnTo>
                <a:lnTo>
                  <a:pt x="43205" y="89275"/>
                </a:lnTo>
                <a:lnTo>
                  <a:pt x="49926" y="85435"/>
                </a:lnTo>
                <a:lnTo>
                  <a:pt x="55686" y="82555"/>
                </a:lnTo>
                <a:lnTo>
                  <a:pt x="66248" y="82555"/>
                </a:lnTo>
                <a:lnTo>
                  <a:pt x="71033" y="83515"/>
                </a:lnTo>
                <a:lnTo>
                  <a:pt x="73929" y="85435"/>
                </a:lnTo>
                <a:lnTo>
                  <a:pt x="77754" y="87355"/>
                </a:lnTo>
                <a:lnTo>
                  <a:pt x="80650" y="90236"/>
                </a:lnTo>
                <a:lnTo>
                  <a:pt x="82555" y="93116"/>
                </a:lnTo>
                <a:lnTo>
                  <a:pt x="85435" y="96956"/>
                </a:lnTo>
                <a:lnTo>
                  <a:pt x="87355" y="100782"/>
                </a:lnTo>
                <a:lnTo>
                  <a:pt x="88315" y="105597"/>
                </a:lnTo>
                <a:lnTo>
                  <a:pt x="89275" y="109438"/>
                </a:lnTo>
                <a:lnTo>
                  <a:pt x="90236" y="116159"/>
                </a:lnTo>
                <a:lnTo>
                  <a:pt x="90236" y="202539"/>
                </a:lnTo>
                <a:lnTo>
                  <a:pt x="91196" y="203514"/>
                </a:lnTo>
                <a:lnTo>
                  <a:pt x="92156" y="204475"/>
                </a:lnTo>
                <a:lnTo>
                  <a:pt x="95996" y="204475"/>
                </a:lnTo>
                <a:lnTo>
                  <a:pt x="97916" y="205435"/>
                </a:lnTo>
                <a:lnTo>
                  <a:pt x="106558" y="205435"/>
                </a:lnTo>
                <a:lnTo>
                  <a:pt x="107518" y="204475"/>
                </a:lnTo>
                <a:lnTo>
                  <a:pt x="111358" y="204475"/>
                </a:lnTo>
                <a:lnTo>
                  <a:pt x="112318" y="203514"/>
                </a:lnTo>
                <a:lnTo>
                  <a:pt x="113278" y="203514"/>
                </a:lnTo>
                <a:lnTo>
                  <a:pt x="113278" y="202539"/>
                </a:lnTo>
                <a:lnTo>
                  <a:pt x="114239" y="202539"/>
                </a:lnTo>
                <a:lnTo>
                  <a:pt x="114239" y="110398"/>
                </a:lnTo>
                <a:lnTo>
                  <a:pt x="113278" y="102717"/>
                </a:lnTo>
                <a:lnTo>
                  <a:pt x="111358" y="95996"/>
                </a:lnTo>
                <a:lnTo>
                  <a:pt x="110398" y="89275"/>
                </a:lnTo>
                <a:lnTo>
                  <a:pt x="107518" y="83515"/>
                </a:lnTo>
                <a:lnTo>
                  <a:pt x="103677" y="78714"/>
                </a:lnTo>
                <a:lnTo>
                  <a:pt x="99837" y="72953"/>
                </a:lnTo>
                <a:lnTo>
                  <a:pt x="95036" y="69113"/>
                </a:lnTo>
                <a:lnTo>
                  <a:pt x="89275" y="66233"/>
                </a:lnTo>
                <a:lnTo>
                  <a:pt x="82555" y="63352"/>
                </a:lnTo>
                <a:lnTo>
                  <a:pt x="75834" y="62392"/>
                </a:lnTo>
                <a:lnTo>
                  <a:pt x="59527" y="62392"/>
                </a:lnTo>
                <a:lnTo>
                  <a:pt x="52806" y="64312"/>
                </a:lnTo>
                <a:lnTo>
                  <a:pt x="45125" y="67193"/>
                </a:lnTo>
                <a:lnTo>
                  <a:pt x="34417" y="74678"/>
                </a:lnTo>
                <a:lnTo>
                  <a:pt x="24002" y="83515"/>
                </a:lnTo>
                <a:lnTo>
                  <a:pt x="24002" y="286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3686525" y="5732038"/>
            <a:ext cx="104637" cy="144962"/>
          </a:xfrm>
          <a:custGeom>
            <a:avLst/>
            <a:gdLst/>
            <a:ahLst/>
            <a:cxnLst/>
            <a:rect l="l" t="t" r="r" b="b"/>
            <a:pathLst>
              <a:path w="104637" h="144962">
                <a:moveTo>
                  <a:pt x="102717" y="16322"/>
                </a:moveTo>
                <a:lnTo>
                  <a:pt x="101757" y="15361"/>
                </a:lnTo>
                <a:lnTo>
                  <a:pt x="101757" y="14401"/>
                </a:lnTo>
                <a:lnTo>
                  <a:pt x="100797" y="13441"/>
                </a:lnTo>
                <a:lnTo>
                  <a:pt x="99837" y="12481"/>
                </a:lnTo>
                <a:lnTo>
                  <a:pt x="98877" y="11521"/>
                </a:lnTo>
                <a:lnTo>
                  <a:pt x="96956" y="9601"/>
                </a:lnTo>
                <a:lnTo>
                  <a:pt x="94076" y="8641"/>
                </a:lnTo>
                <a:lnTo>
                  <a:pt x="91196" y="6720"/>
                </a:lnTo>
                <a:lnTo>
                  <a:pt x="88315" y="4800"/>
                </a:lnTo>
                <a:lnTo>
                  <a:pt x="85435" y="3840"/>
                </a:lnTo>
                <a:lnTo>
                  <a:pt x="81594" y="2880"/>
                </a:lnTo>
                <a:lnTo>
                  <a:pt x="78714" y="1920"/>
                </a:lnTo>
                <a:lnTo>
                  <a:pt x="73913" y="960"/>
                </a:lnTo>
                <a:lnTo>
                  <a:pt x="70073" y="0"/>
                </a:lnTo>
                <a:lnTo>
                  <a:pt x="52806" y="0"/>
                </a:lnTo>
                <a:lnTo>
                  <a:pt x="45125" y="960"/>
                </a:lnTo>
                <a:lnTo>
                  <a:pt x="37444" y="3840"/>
                </a:lnTo>
                <a:lnTo>
                  <a:pt x="29763" y="6720"/>
                </a:lnTo>
                <a:lnTo>
                  <a:pt x="24002" y="11521"/>
                </a:lnTo>
                <a:lnTo>
                  <a:pt x="18242" y="17282"/>
                </a:lnTo>
                <a:lnTo>
                  <a:pt x="10492" y="27918"/>
                </a:lnTo>
                <a:lnTo>
                  <a:pt x="4800" y="40325"/>
                </a:lnTo>
                <a:lnTo>
                  <a:pt x="2825" y="47776"/>
                </a:lnTo>
                <a:lnTo>
                  <a:pt x="756" y="59935"/>
                </a:lnTo>
                <a:lnTo>
                  <a:pt x="0" y="73913"/>
                </a:lnTo>
                <a:lnTo>
                  <a:pt x="174" y="79949"/>
                </a:lnTo>
                <a:lnTo>
                  <a:pt x="1610" y="92691"/>
                </a:lnTo>
                <a:lnTo>
                  <a:pt x="3840" y="104637"/>
                </a:lnTo>
                <a:lnTo>
                  <a:pt x="6720" y="113278"/>
                </a:lnTo>
                <a:lnTo>
                  <a:pt x="10561" y="119999"/>
                </a:lnTo>
                <a:lnTo>
                  <a:pt x="15361" y="126720"/>
                </a:lnTo>
                <a:lnTo>
                  <a:pt x="20162" y="132481"/>
                </a:lnTo>
                <a:lnTo>
                  <a:pt x="26883" y="137281"/>
                </a:lnTo>
                <a:lnTo>
                  <a:pt x="33604" y="140147"/>
                </a:lnTo>
                <a:lnTo>
                  <a:pt x="46316" y="143731"/>
                </a:lnTo>
                <a:lnTo>
                  <a:pt x="59527" y="144962"/>
                </a:lnTo>
                <a:lnTo>
                  <a:pt x="64312" y="144962"/>
                </a:lnTo>
                <a:lnTo>
                  <a:pt x="68153" y="144002"/>
                </a:lnTo>
                <a:lnTo>
                  <a:pt x="72953" y="143042"/>
                </a:lnTo>
                <a:lnTo>
                  <a:pt x="76794" y="142082"/>
                </a:lnTo>
                <a:lnTo>
                  <a:pt x="80634" y="141122"/>
                </a:lnTo>
                <a:lnTo>
                  <a:pt x="84475" y="140147"/>
                </a:lnTo>
                <a:lnTo>
                  <a:pt x="88315" y="138242"/>
                </a:lnTo>
                <a:lnTo>
                  <a:pt x="91196" y="137281"/>
                </a:lnTo>
                <a:lnTo>
                  <a:pt x="95036" y="135361"/>
                </a:lnTo>
                <a:lnTo>
                  <a:pt x="97916" y="133441"/>
                </a:lnTo>
                <a:lnTo>
                  <a:pt x="99837" y="131521"/>
                </a:lnTo>
                <a:lnTo>
                  <a:pt x="100797" y="130561"/>
                </a:lnTo>
                <a:lnTo>
                  <a:pt x="101757" y="129600"/>
                </a:lnTo>
                <a:lnTo>
                  <a:pt x="102717" y="128640"/>
                </a:lnTo>
                <a:lnTo>
                  <a:pt x="102717" y="127680"/>
                </a:lnTo>
                <a:lnTo>
                  <a:pt x="103677" y="126720"/>
                </a:lnTo>
                <a:lnTo>
                  <a:pt x="103677" y="125760"/>
                </a:lnTo>
                <a:lnTo>
                  <a:pt x="104637" y="124800"/>
                </a:lnTo>
                <a:lnTo>
                  <a:pt x="104637" y="111358"/>
                </a:lnTo>
                <a:lnTo>
                  <a:pt x="103677" y="110398"/>
                </a:lnTo>
                <a:lnTo>
                  <a:pt x="103677" y="108478"/>
                </a:lnTo>
                <a:lnTo>
                  <a:pt x="102717" y="107518"/>
                </a:lnTo>
                <a:lnTo>
                  <a:pt x="101757" y="107518"/>
                </a:lnTo>
                <a:lnTo>
                  <a:pt x="101757" y="106558"/>
                </a:lnTo>
                <a:lnTo>
                  <a:pt x="99837" y="106558"/>
                </a:lnTo>
                <a:lnTo>
                  <a:pt x="97916" y="107518"/>
                </a:lnTo>
                <a:lnTo>
                  <a:pt x="95996" y="109438"/>
                </a:lnTo>
                <a:lnTo>
                  <a:pt x="94076" y="111358"/>
                </a:lnTo>
                <a:lnTo>
                  <a:pt x="91196" y="113278"/>
                </a:lnTo>
                <a:lnTo>
                  <a:pt x="88315" y="115199"/>
                </a:lnTo>
                <a:lnTo>
                  <a:pt x="84475" y="117119"/>
                </a:lnTo>
                <a:lnTo>
                  <a:pt x="81594" y="119039"/>
                </a:lnTo>
                <a:lnTo>
                  <a:pt x="76794" y="120959"/>
                </a:lnTo>
                <a:lnTo>
                  <a:pt x="72953" y="122880"/>
                </a:lnTo>
                <a:lnTo>
                  <a:pt x="68153" y="123840"/>
                </a:lnTo>
                <a:lnTo>
                  <a:pt x="56631" y="123840"/>
                </a:lnTo>
                <a:lnTo>
                  <a:pt x="50871" y="122880"/>
                </a:lnTo>
                <a:lnTo>
                  <a:pt x="47030" y="120959"/>
                </a:lnTo>
                <a:lnTo>
                  <a:pt x="42245" y="118079"/>
                </a:lnTo>
                <a:lnTo>
                  <a:pt x="38404" y="115199"/>
                </a:lnTo>
                <a:lnTo>
                  <a:pt x="35524" y="111358"/>
                </a:lnTo>
                <a:lnTo>
                  <a:pt x="31683" y="106558"/>
                </a:lnTo>
                <a:lnTo>
                  <a:pt x="29763" y="100797"/>
                </a:lnTo>
                <a:lnTo>
                  <a:pt x="27843" y="95036"/>
                </a:lnTo>
                <a:lnTo>
                  <a:pt x="25923" y="88315"/>
                </a:lnTo>
                <a:lnTo>
                  <a:pt x="25923" y="72953"/>
                </a:lnTo>
                <a:lnTo>
                  <a:pt x="27103" y="55421"/>
                </a:lnTo>
                <a:lnTo>
                  <a:pt x="29975" y="43173"/>
                </a:lnTo>
                <a:lnTo>
                  <a:pt x="34564" y="33604"/>
                </a:lnTo>
                <a:lnTo>
                  <a:pt x="37820" y="29876"/>
                </a:lnTo>
                <a:lnTo>
                  <a:pt x="48298" y="22663"/>
                </a:lnTo>
                <a:lnTo>
                  <a:pt x="61432" y="20162"/>
                </a:lnTo>
                <a:lnTo>
                  <a:pt x="67193" y="20162"/>
                </a:lnTo>
                <a:lnTo>
                  <a:pt x="71993" y="21122"/>
                </a:lnTo>
                <a:lnTo>
                  <a:pt x="76794" y="23042"/>
                </a:lnTo>
                <a:lnTo>
                  <a:pt x="80634" y="24003"/>
                </a:lnTo>
                <a:lnTo>
                  <a:pt x="84475" y="25923"/>
                </a:lnTo>
                <a:lnTo>
                  <a:pt x="87355" y="27843"/>
                </a:lnTo>
                <a:lnTo>
                  <a:pt x="90236" y="29763"/>
                </a:lnTo>
                <a:lnTo>
                  <a:pt x="93116" y="31683"/>
                </a:lnTo>
                <a:lnTo>
                  <a:pt x="94076" y="33604"/>
                </a:lnTo>
                <a:lnTo>
                  <a:pt x="96956" y="34564"/>
                </a:lnTo>
                <a:lnTo>
                  <a:pt x="97916" y="35524"/>
                </a:lnTo>
                <a:lnTo>
                  <a:pt x="100797" y="35524"/>
                </a:lnTo>
                <a:lnTo>
                  <a:pt x="101757" y="34564"/>
                </a:lnTo>
                <a:lnTo>
                  <a:pt x="102717" y="33604"/>
                </a:lnTo>
                <a:lnTo>
                  <a:pt x="103677" y="31683"/>
                </a:lnTo>
                <a:lnTo>
                  <a:pt x="103677" y="18242"/>
                </a:lnTo>
                <a:lnTo>
                  <a:pt x="102717" y="17282"/>
                </a:lnTo>
                <a:lnTo>
                  <a:pt x="102717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3811325" y="5732038"/>
            <a:ext cx="132466" cy="144962"/>
          </a:xfrm>
          <a:custGeom>
            <a:avLst/>
            <a:gdLst/>
            <a:ahLst/>
            <a:cxnLst/>
            <a:rect l="l" t="t" r="r" b="b"/>
            <a:pathLst>
              <a:path w="132466" h="144962">
                <a:moveTo>
                  <a:pt x="51831" y="122880"/>
                </a:moveTo>
                <a:lnTo>
                  <a:pt x="47030" y="119999"/>
                </a:lnTo>
                <a:lnTo>
                  <a:pt x="41269" y="117119"/>
                </a:lnTo>
                <a:lnTo>
                  <a:pt x="37429" y="113278"/>
                </a:lnTo>
                <a:lnTo>
                  <a:pt x="34549" y="108478"/>
                </a:lnTo>
                <a:lnTo>
                  <a:pt x="36469" y="140147"/>
                </a:lnTo>
                <a:lnTo>
                  <a:pt x="39568" y="141226"/>
                </a:lnTo>
                <a:lnTo>
                  <a:pt x="51331" y="143951"/>
                </a:lnTo>
                <a:lnTo>
                  <a:pt x="65272" y="144962"/>
                </a:lnTo>
                <a:lnTo>
                  <a:pt x="69506" y="144857"/>
                </a:lnTo>
                <a:lnTo>
                  <a:pt x="82330" y="143106"/>
                </a:lnTo>
                <a:lnTo>
                  <a:pt x="94076" y="139202"/>
                </a:lnTo>
                <a:lnTo>
                  <a:pt x="106004" y="132392"/>
                </a:lnTo>
                <a:lnTo>
                  <a:pt x="115199" y="123840"/>
                </a:lnTo>
                <a:lnTo>
                  <a:pt x="123309" y="112488"/>
                </a:lnTo>
                <a:lnTo>
                  <a:pt x="128625" y="100797"/>
                </a:lnTo>
                <a:lnTo>
                  <a:pt x="131877" y="83998"/>
                </a:lnTo>
                <a:lnTo>
                  <a:pt x="132466" y="71033"/>
                </a:lnTo>
                <a:lnTo>
                  <a:pt x="132338" y="65871"/>
                </a:lnTo>
                <a:lnTo>
                  <a:pt x="130925" y="52844"/>
                </a:lnTo>
                <a:lnTo>
                  <a:pt x="128625" y="41285"/>
                </a:lnTo>
                <a:lnTo>
                  <a:pt x="123279" y="28692"/>
                </a:lnTo>
                <a:lnTo>
                  <a:pt x="116159" y="18242"/>
                </a:lnTo>
                <a:lnTo>
                  <a:pt x="111358" y="12481"/>
                </a:lnTo>
                <a:lnTo>
                  <a:pt x="103677" y="7680"/>
                </a:lnTo>
                <a:lnTo>
                  <a:pt x="95996" y="4800"/>
                </a:lnTo>
                <a:lnTo>
                  <a:pt x="92899" y="3443"/>
                </a:lnTo>
                <a:lnTo>
                  <a:pt x="81136" y="702"/>
                </a:lnTo>
                <a:lnTo>
                  <a:pt x="67193" y="0"/>
                </a:lnTo>
                <a:lnTo>
                  <a:pt x="63075" y="95"/>
                </a:lnTo>
                <a:lnTo>
                  <a:pt x="49808" y="1666"/>
                </a:lnTo>
                <a:lnTo>
                  <a:pt x="38389" y="4800"/>
                </a:lnTo>
                <a:lnTo>
                  <a:pt x="26105" y="11606"/>
                </a:lnTo>
                <a:lnTo>
                  <a:pt x="17282" y="20162"/>
                </a:lnTo>
                <a:lnTo>
                  <a:pt x="8962" y="32001"/>
                </a:lnTo>
                <a:lnTo>
                  <a:pt x="3840" y="44165"/>
                </a:lnTo>
                <a:lnTo>
                  <a:pt x="940" y="59651"/>
                </a:lnTo>
                <a:lnTo>
                  <a:pt x="0" y="72953"/>
                </a:lnTo>
                <a:lnTo>
                  <a:pt x="174" y="78989"/>
                </a:lnTo>
                <a:lnTo>
                  <a:pt x="1610" y="91730"/>
                </a:lnTo>
                <a:lnTo>
                  <a:pt x="3840" y="103677"/>
                </a:lnTo>
                <a:lnTo>
                  <a:pt x="6720" y="112318"/>
                </a:lnTo>
                <a:lnTo>
                  <a:pt x="10561" y="119999"/>
                </a:lnTo>
                <a:lnTo>
                  <a:pt x="16306" y="125760"/>
                </a:lnTo>
                <a:lnTo>
                  <a:pt x="22082" y="131521"/>
                </a:lnTo>
                <a:lnTo>
                  <a:pt x="25923" y="85435"/>
                </a:lnTo>
                <a:lnTo>
                  <a:pt x="25923" y="64312"/>
                </a:lnTo>
                <a:lnTo>
                  <a:pt x="26868" y="57607"/>
                </a:lnTo>
                <a:lnTo>
                  <a:pt x="27828" y="50886"/>
                </a:lnTo>
                <a:lnTo>
                  <a:pt x="29748" y="44165"/>
                </a:lnTo>
                <a:lnTo>
                  <a:pt x="32644" y="39364"/>
                </a:lnTo>
                <a:lnTo>
                  <a:pt x="35509" y="34564"/>
                </a:lnTo>
                <a:lnTo>
                  <a:pt x="38389" y="29763"/>
                </a:lnTo>
                <a:lnTo>
                  <a:pt x="43190" y="25923"/>
                </a:lnTo>
                <a:lnTo>
                  <a:pt x="47990" y="24003"/>
                </a:lnTo>
                <a:lnTo>
                  <a:pt x="53751" y="21122"/>
                </a:lnTo>
                <a:lnTo>
                  <a:pt x="59512" y="20162"/>
                </a:lnTo>
                <a:lnTo>
                  <a:pt x="74874" y="20162"/>
                </a:lnTo>
                <a:lnTo>
                  <a:pt x="80634" y="21122"/>
                </a:lnTo>
                <a:lnTo>
                  <a:pt x="86395" y="24003"/>
                </a:lnTo>
                <a:lnTo>
                  <a:pt x="91196" y="26883"/>
                </a:lnTo>
                <a:lnTo>
                  <a:pt x="95036" y="30723"/>
                </a:lnTo>
                <a:lnTo>
                  <a:pt x="97916" y="35524"/>
                </a:lnTo>
                <a:lnTo>
                  <a:pt x="101757" y="40325"/>
                </a:lnTo>
                <a:lnTo>
                  <a:pt x="103677" y="46085"/>
                </a:lnTo>
                <a:lnTo>
                  <a:pt x="104637" y="51846"/>
                </a:lnTo>
                <a:lnTo>
                  <a:pt x="106558" y="58567"/>
                </a:lnTo>
                <a:lnTo>
                  <a:pt x="106558" y="79674"/>
                </a:lnTo>
                <a:lnTo>
                  <a:pt x="105597" y="87355"/>
                </a:lnTo>
                <a:lnTo>
                  <a:pt x="104637" y="93116"/>
                </a:lnTo>
                <a:lnTo>
                  <a:pt x="102717" y="99837"/>
                </a:lnTo>
                <a:lnTo>
                  <a:pt x="100797" y="105597"/>
                </a:lnTo>
                <a:lnTo>
                  <a:pt x="96956" y="109438"/>
                </a:lnTo>
                <a:lnTo>
                  <a:pt x="94076" y="114239"/>
                </a:lnTo>
                <a:lnTo>
                  <a:pt x="89275" y="118079"/>
                </a:lnTo>
                <a:lnTo>
                  <a:pt x="84475" y="120959"/>
                </a:lnTo>
                <a:lnTo>
                  <a:pt x="78714" y="122880"/>
                </a:lnTo>
                <a:lnTo>
                  <a:pt x="72953" y="123840"/>
                </a:lnTo>
                <a:lnTo>
                  <a:pt x="58552" y="123840"/>
                </a:lnTo>
                <a:lnTo>
                  <a:pt x="51831" y="12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3833408" y="5817473"/>
            <a:ext cx="14386" cy="54711"/>
          </a:xfrm>
          <a:custGeom>
            <a:avLst/>
            <a:gdLst/>
            <a:ahLst/>
            <a:cxnLst/>
            <a:rect l="l" t="t" r="r" b="b"/>
            <a:pathLst>
              <a:path w="14386" h="54711">
                <a:moveTo>
                  <a:pt x="12466" y="23042"/>
                </a:moveTo>
                <a:lnTo>
                  <a:pt x="8625" y="18242"/>
                </a:lnTo>
                <a:lnTo>
                  <a:pt x="6720" y="13441"/>
                </a:lnTo>
                <a:lnTo>
                  <a:pt x="5745" y="6720"/>
                </a:lnTo>
                <a:lnTo>
                  <a:pt x="3840" y="0"/>
                </a:lnTo>
                <a:lnTo>
                  <a:pt x="0" y="46085"/>
                </a:lnTo>
                <a:lnTo>
                  <a:pt x="6720" y="50871"/>
                </a:lnTo>
                <a:lnTo>
                  <a:pt x="14386" y="54711"/>
                </a:lnTo>
                <a:lnTo>
                  <a:pt x="12466" y="230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3979316" y="5732038"/>
            <a:ext cx="196794" cy="143042"/>
          </a:xfrm>
          <a:custGeom>
            <a:avLst/>
            <a:gdLst/>
            <a:ahLst/>
            <a:cxnLst/>
            <a:rect l="l" t="t" r="r" b="b"/>
            <a:pathLst>
              <a:path w="196794" h="143042">
                <a:moveTo>
                  <a:pt x="24002" y="140147"/>
                </a:moveTo>
                <a:lnTo>
                  <a:pt x="24963" y="139202"/>
                </a:lnTo>
                <a:lnTo>
                  <a:pt x="24963" y="46085"/>
                </a:lnTo>
                <a:lnTo>
                  <a:pt x="25785" y="45037"/>
                </a:lnTo>
                <a:lnTo>
                  <a:pt x="34812" y="34662"/>
                </a:lnTo>
                <a:lnTo>
                  <a:pt x="43205" y="26883"/>
                </a:lnTo>
                <a:lnTo>
                  <a:pt x="48966" y="23042"/>
                </a:lnTo>
                <a:lnTo>
                  <a:pt x="54711" y="20162"/>
                </a:lnTo>
                <a:lnTo>
                  <a:pt x="64312" y="20162"/>
                </a:lnTo>
                <a:lnTo>
                  <a:pt x="68153" y="21122"/>
                </a:lnTo>
                <a:lnTo>
                  <a:pt x="71993" y="23042"/>
                </a:lnTo>
                <a:lnTo>
                  <a:pt x="74874" y="24963"/>
                </a:lnTo>
                <a:lnTo>
                  <a:pt x="77754" y="27843"/>
                </a:lnTo>
                <a:lnTo>
                  <a:pt x="79674" y="30723"/>
                </a:lnTo>
                <a:lnTo>
                  <a:pt x="81594" y="34564"/>
                </a:lnTo>
                <a:lnTo>
                  <a:pt x="83515" y="38389"/>
                </a:lnTo>
                <a:lnTo>
                  <a:pt x="84475" y="43205"/>
                </a:lnTo>
                <a:lnTo>
                  <a:pt x="85435" y="47045"/>
                </a:lnTo>
                <a:lnTo>
                  <a:pt x="86395" y="52791"/>
                </a:lnTo>
                <a:lnTo>
                  <a:pt x="86395" y="140147"/>
                </a:lnTo>
                <a:lnTo>
                  <a:pt x="87355" y="141122"/>
                </a:lnTo>
                <a:lnTo>
                  <a:pt x="88315" y="142082"/>
                </a:lnTo>
                <a:lnTo>
                  <a:pt x="92156" y="142082"/>
                </a:lnTo>
                <a:lnTo>
                  <a:pt x="94076" y="143042"/>
                </a:lnTo>
                <a:lnTo>
                  <a:pt x="102717" y="143042"/>
                </a:lnTo>
                <a:lnTo>
                  <a:pt x="104637" y="142082"/>
                </a:lnTo>
                <a:lnTo>
                  <a:pt x="107518" y="142082"/>
                </a:lnTo>
                <a:lnTo>
                  <a:pt x="108478" y="141122"/>
                </a:lnTo>
                <a:lnTo>
                  <a:pt x="109438" y="141122"/>
                </a:lnTo>
                <a:lnTo>
                  <a:pt x="110398" y="140147"/>
                </a:lnTo>
                <a:lnTo>
                  <a:pt x="110398" y="46085"/>
                </a:lnTo>
                <a:lnTo>
                  <a:pt x="111225" y="45037"/>
                </a:lnTo>
                <a:lnTo>
                  <a:pt x="120622" y="34662"/>
                </a:lnTo>
                <a:lnTo>
                  <a:pt x="128640" y="26883"/>
                </a:lnTo>
                <a:lnTo>
                  <a:pt x="134401" y="23042"/>
                </a:lnTo>
                <a:lnTo>
                  <a:pt x="140162" y="20162"/>
                </a:lnTo>
                <a:lnTo>
                  <a:pt x="150723" y="20162"/>
                </a:lnTo>
                <a:lnTo>
                  <a:pt x="154564" y="21122"/>
                </a:lnTo>
                <a:lnTo>
                  <a:pt x="157429" y="23042"/>
                </a:lnTo>
                <a:lnTo>
                  <a:pt x="161269" y="24963"/>
                </a:lnTo>
                <a:lnTo>
                  <a:pt x="164150" y="27843"/>
                </a:lnTo>
                <a:lnTo>
                  <a:pt x="166070" y="30723"/>
                </a:lnTo>
                <a:lnTo>
                  <a:pt x="167990" y="34564"/>
                </a:lnTo>
                <a:lnTo>
                  <a:pt x="169910" y="38389"/>
                </a:lnTo>
                <a:lnTo>
                  <a:pt x="170870" y="43205"/>
                </a:lnTo>
                <a:lnTo>
                  <a:pt x="171830" y="47045"/>
                </a:lnTo>
                <a:lnTo>
                  <a:pt x="171830" y="139202"/>
                </a:lnTo>
                <a:lnTo>
                  <a:pt x="172791" y="140147"/>
                </a:lnTo>
                <a:lnTo>
                  <a:pt x="172791" y="141122"/>
                </a:lnTo>
                <a:lnTo>
                  <a:pt x="173751" y="141122"/>
                </a:lnTo>
                <a:lnTo>
                  <a:pt x="174711" y="142082"/>
                </a:lnTo>
                <a:lnTo>
                  <a:pt x="178551" y="142082"/>
                </a:lnTo>
                <a:lnTo>
                  <a:pt x="180472" y="143042"/>
                </a:lnTo>
                <a:lnTo>
                  <a:pt x="189113" y="143042"/>
                </a:lnTo>
                <a:lnTo>
                  <a:pt x="190073" y="142082"/>
                </a:lnTo>
                <a:lnTo>
                  <a:pt x="193913" y="142082"/>
                </a:lnTo>
                <a:lnTo>
                  <a:pt x="194873" y="141122"/>
                </a:lnTo>
                <a:lnTo>
                  <a:pt x="195833" y="141122"/>
                </a:lnTo>
                <a:lnTo>
                  <a:pt x="195833" y="140147"/>
                </a:lnTo>
                <a:lnTo>
                  <a:pt x="196794" y="140147"/>
                </a:lnTo>
                <a:lnTo>
                  <a:pt x="196794" y="47045"/>
                </a:lnTo>
                <a:lnTo>
                  <a:pt x="195833" y="40325"/>
                </a:lnTo>
                <a:lnTo>
                  <a:pt x="193913" y="33604"/>
                </a:lnTo>
                <a:lnTo>
                  <a:pt x="192953" y="26883"/>
                </a:lnTo>
                <a:lnTo>
                  <a:pt x="190073" y="21122"/>
                </a:lnTo>
                <a:lnTo>
                  <a:pt x="186232" y="16322"/>
                </a:lnTo>
                <a:lnTo>
                  <a:pt x="183352" y="10561"/>
                </a:lnTo>
                <a:lnTo>
                  <a:pt x="178551" y="6720"/>
                </a:lnTo>
                <a:lnTo>
                  <a:pt x="172791" y="3840"/>
                </a:lnTo>
                <a:lnTo>
                  <a:pt x="167030" y="960"/>
                </a:lnTo>
                <a:lnTo>
                  <a:pt x="159349" y="0"/>
                </a:lnTo>
                <a:lnTo>
                  <a:pt x="144002" y="0"/>
                </a:lnTo>
                <a:lnTo>
                  <a:pt x="140162" y="960"/>
                </a:lnTo>
                <a:lnTo>
                  <a:pt x="137281" y="1920"/>
                </a:lnTo>
                <a:lnTo>
                  <a:pt x="133441" y="3840"/>
                </a:lnTo>
                <a:lnTo>
                  <a:pt x="129600" y="5760"/>
                </a:lnTo>
                <a:lnTo>
                  <a:pt x="125760" y="7680"/>
                </a:lnTo>
                <a:lnTo>
                  <a:pt x="121919" y="10561"/>
                </a:lnTo>
                <a:lnTo>
                  <a:pt x="118079" y="13441"/>
                </a:lnTo>
                <a:lnTo>
                  <a:pt x="114239" y="17282"/>
                </a:lnTo>
                <a:lnTo>
                  <a:pt x="110398" y="21122"/>
                </a:lnTo>
                <a:lnTo>
                  <a:pt x="105597" y="25923"/>
                </a:lnTo>
                <a:lnTo>
                  <a:pt x="104637" y="22082"/>
                </a:lnTo>
                <a:lnTo>
                  <a:pt x="102717" y="18242"/>
                </a:lnTo>
                <a:lnTo>
                  <a:pt x="99837" y="15361"/>
                </a:lnTo>
                <a:lnTo>
                  <a:pt x="97916" y="11521"/>
                </a:lnTo>
                <a:lnTo>
                  <a:pt x="95036" y="9601"/>
                </a:lnTo>
                <a:lnTo>
                  <a:pt x="91196" y="6720"/>
                </a:lnTo>
                <a:lnTo>
                  <a:pt x="88315" y="4800"/>
                </a:lnTo>
                <a:lnTo>
                  <a:pt x="84475" y="2880"/>
                </a:lnTo>
                <a:lnTo>
                  <a:pt x="79674" y="1920"/>
                </a:lnTo>
                <a:lnTo>
                  <a:pt x="75834" y="0"/>
                </a:lnTo>
                <a:lnTo>
                  <a:pt x="57591" y="0"/>
                </a:lnTo>
                <a:lnTo>
                  <a:pt x="50871" y="1920"/>
                </a:lnTo>
                <a:lnTo>
                  <a:pt x="44150" y="5760"/>
                </a:lnTo>
                <a:lnTo>
                  <a:pt x="41588" y="7135"/>
                </a:lnTo>
                <a:lnTo>
                  <a:pt x="31903" y="14120"/>
                </a:lnTo>
                <a:lnTo>
                  <a:pt x="22082" y="24003"/>
                </a:lnTo>
                <a:lnTo>
                  <a:pt x="22082" y="4800"/>
                </a:lnTo>
                <a:lnTo>
                  <a:pt x="21122" y="3840"/>
                </a:lnTo>
                <a:lnTo>
                  <a:pt x="21122" y="2880"/>
                </a:lnTo>
                <a:lnTo>
                  <a:pt x="20162" y="2880"/>
                </a:lnTo>
                <a:lnTo>
                  <a:pt x="19202" y="1920"/>
                </a:lnTo>
                <a:lnTo>
                  <a:pt x="2880" y="1920"/>
                </a:lnTo>
                <a:lnTo>
                  <a:pt x="288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40147"/>
                </a:lnTo>
                <a:lnTo>
                  <a:pt x="960" y="140147"/>
                </a:lnTo>
                <a:lnTo>
                  <a:pt x="960" y="141122"/>
                </a:lnTo>
                <a:lnTo>
                  <a:pt x="1920" y="141122"/>
                </a:lnTo>
                <a:lnTo>
                  <a:pt x="2880" y="142082"/>
                </a:lnTo>
                <a:lnTo>
                  <a:pt x="6720" y="142082"/>
                </a:lnTo>
                <a:lnTo>
                  <a:pt x="7680" y="143042"/>
                </a:lnTo>
                <a:lnTo>
                  <a:pt x="17282" y="143042"/>
                </a:lnTo>
                <a:lnTo>
                  <a:pt x="18242" y="142082"/>
                </a:lnTo>
                <a:lnTo>
                  <a:pt x="22082" y="142082"/>
                </a:lnTo>
                <a:lnTo>
                  <a:pt x="23042" y="141122"/>
                </a:lnTo>
                <a:lnTo>
                  <a:pt x="24002" y="141122"/>
                </a:lnTo>
                <a:lnTo>
                  <a:pt x="24002" y="14014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4220276" y="5732038"/>
            <a:ext cx="195833" cy="143042"/>
          </a:xfrm>
          <a:custGeom>
            <a:avLst/>
            <a:gdLst/>
            <a:ahLst/>
            <a:cxnLst/>
            <a:rect l="l" t="t" r="r" b="b"/>
            <a:pathLst>
              <a:path w="195833" h="143042">
                <a:moveTo>
                  <a:pt x="109438" y="140147"/>
                </a:moveTo>
                <a:lnTo>
                  <a:pt x="110383" y="140147"/>
                </a:lnTo>
                <a:lnTo>
                  <a:pt x="110383" y="46085"/>
                </a:lnTo>
                <a:lnTo>
                  <a:pt x="111205" y="45037"/>
                </a:lnTo>
                <a:lnTo>
                  <a:pt x="120233" y="34662"/>
                </a:lnTo>
                <a:lnTo>
                  <a:pt x="128625" y="26883"/>
                </a:lnTo>
                <a:lnTo>
                  <a:pt x="134386" y="23042"/>
                </a:lnTo>
                <a:lnTo>
                  <a:pt x="140147" y="20162"/>
                </a:lnTo>
                <a:lnTo>
                  <a:pt x="150708" y="20162"/>
                </a:lnTo>
                <a:lnTo>
                  <a:pt x="154548" y="21122"/>
                </a:lnTo>
                <a:lnTo>
                  <a:pt x="157429" y="23042"/>
                </a:lnTo>
                <a:lnTo>
                  <a:pt x="161269" y="24963"/>
                </a:lnTo>
                <a:lnTo>
                  <a:pt x="163189" y="27843"/>
                </a:lnTo>
                <a:lnTo>
                  <a:pt x="166070" y="30723"/>
                </a:lnTo>
                <a:lnTo>
                  <a:pt x="167990" y="34564"/>
                </a:lnTo>
                <a:lnTo>
                  <a:pt x="169910" y="38389"/>
                </a:lnTo>
                <a:lnTo>
                  <a:pt x="169910" y="43205"/>
                </a:lnTo>
                <a:lnTo>
                  <a:pt x="171830" y="47045"/>
                </a:lnTo>
                <a:lnTo>
                  <a:pt x="171830" y="140147"/>
                </a:lnTo>
                <a:lnTo>
                  <a:pt x="172791" y="140147"/>
                </a:lnTo>
                <a:lnTo>
                  <a:pt x="172791" y="141122"/>
                </a:lnTo>
                <a:lnTo>
                  <a:pt x="173751" y="141122"/>
                </a:lnTo>
                <a:lnTo>
                  <a:pt x="174711" y="142082"/>
                </a:lnTo>
                <a:lnTo>
                  <a:pt x="178551" y="142082"/>
                </a:lnTo>
                <a:lnTo>
                  <a:pt x="179511" y="143042"/>
                </a:lnTo>
                <a:lnTo>
                  <a:pt x="188137" y="143042"/>
                </a:lnTo>
                <a:lnTo>
                  <a:pt x="190073" y="142082"/>
                </a:lnTo>
                <a:lnTo>
                  <a:pt x="193913" y="142082"/>
                </a:lnTo>
                <a:lnTo>
                  <a:pt x="194858" y="141122"/>
                </a:lnTo>
                <a:lnTo>
                  <a:pt x="195833" y="141122"/>
                </a:lnTo>
                <a:lnTo>
                  <a:pt x="195833" y="40325"/>
                </a:lnTo>
                <a:lnTo>
                  <a:pt x="193913" y="33604"/>
                </a:lnTo>
                <a:lnTo>
                  <a:pt x="191993" y="26883"/>
                </a:lnTo>
                <a:lnTo>
                  <a:pt x="190073" y="21122"/>
                </a:lnTo>
                <a:lnTo>
                  <a:pt x="186232" y="16322"/>
                </a:lnTo>
                <a:lnTo>
                  <a:pt x="182392" y="10561"/>
                </a:lnTo>
                <a:lnTo>
                  <a:pt x="177591" y="6720"/>
                </a:lnTo>
                <a:lnTo>
                  <a:pt x="171830" y="3840"/>
                </a:lnTo>
                <a:lnTo>
                  <a:pt x="166070" y="960"/>
                </a:lnTo>
                <a:lnTo>
                  <a:pt x="159349" y="0"/>
                </a:lnTo>
                <a:lnTo>
                  <a:pt x="143987" y="0"/>
                </a:lnTo>
                <a:lnTo>
                  <a:pt x="140147" y="960"/>
                </a:lnTo>
                <a:lnTo>
                  <a:pt x="136306" y="1920"/>
                </a:lnTo>
                <a:lnTo>
                  <a:pt x="133426" y="3840"/>
                </a:lnTo>
                <a:lnTo>
                  <a:pt x="129585" y="5760"/>
                </a:lnTo>
                <a:lnTo>
                  <a:pt x="125745" y="7680"/>
                </a:lnTo>
                <a:lnTo>
                  <a:pt x="121904" y="10561"/>
                </a:lnTo>
                <a:lnTo>
                  <a:pt x="118064" y="13441"/>
                </a:lnTo>
                <a:lnTo>
                  <a:pt x="114223" y="17282"/>
                </a:lnTo>
                <a:lnTo>
                  <a:pt x="110383" y="21122"/>
                </a:lnTo>
                <a:lnTo>
                  <a:pt x="105597" y="25923"/>
                </a:lnTo>
                <a:lnTo>
                  <a:pt x="103662" y="22082"/>
                </a:lnTo>
                <a:lnTo>
                  <a:pt x="101757" y="18242"/>
                </a:lnTo>
                <a:lnTo>
                  <a:pt x="99821" y="15361"/>
                </a:lnTo>
                <a:lnTo>
                  <a:pt x="96941" y="11521"/>
                </a:lnTo>
                <a:lnTo>
                  <a:pt x="94076" y="9601"/>
                </a:lnTo>
                <a:lnTo>
                  <a:pt x="91196" y="6720"/>
                </a:lnTo>
                <a:lnTo>
                  <a:pt x="87355" y="4800"/>
                </a:lnTo>
                <a:lnTo>
                  <a:pt x="83515" y="2880"/>
                </a:lnTo>
                <a:lnTo>
                  <a:pt x="79674" y="1920"/>
                </a:lnTo>
                <a:lnTo>
                  <a:pt x="74874" y="0"/>
                </a:lnTo>
                <a:lnTo>
                  <a:pt x="57591" y="0"/>
                </a:lnTo>
                <a:lnTo>
                  <a:pt x="50871" y="1920"/>
                </a:lnTo>
                <a:lnTo>
                  <a:pt x="43190" y="5760"/>
                </a:lnTo>
                <a:lnTo>
                  <a:pt x="41355" y="6843"/>
                </a:lnTo>
                <a:lnTo>
                  <a:pt x="31657" y="13905"/>
                </a:lnTo>
                <a:lnTo>
                  <a:pt x="22067" y="24003"/>
                </a:lnTo>
                <a:lnTo>
                  <a:pt x="22067" y="5760"/>
                </a:lnTo>
                <a:lnTo>
                  <a:pt x="21107" y="4800"/>
                </a:lnTo>
                <a:lnTo>
                  <a:pt x="21107" y="3840"/>
                </a:lnTo>
                <a:lnTo>
                  <a:pt x="20147" y="2880"/>
                </a:lnTo>
                <a:lnTo>
                  <a:pt x="19187" y="2880"/>
                </a:lnTo>
                <a:lnTo>
                  <a:pt x="19187" y="1920"/>
                </a:lnTo>
                <a:lnTo>
                  <a:pt x="2865" y="1920"/>
                </a:lnTo>
                <a:lnTo>
                  <a:pt x="1904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40147"/>
                </a:lnTo>
                <a:lnTo>
                  <a:pt x="960" y="141122"/>
                </a:lnTo>
                <a:lnTo>
                  <a:pt x="1904" y="141122"/>
                </a:lnTo>
                <a:lnTo>
                  <a:pt x="1904" y="142082"/>
                </a:lnTo>
                <a:lnTo>
                  <a:pt x="5745" y="142082"/>
                </a:lnTo>
                <a:lnTo>
                  <a:pt x="7680" y="143042"/>
                </a:lnTo>
                <a:lnTo>
                  <a:pt x="16306" y="143042"/>
                </a:lnTo>
                <a:lnTo>
                  <a:pt x="18227" y="142082"/>
                </a:lnTo>
                <a:lnTo>
                  <a:pt x="22067" y="142082"/>
                </a:lnTo>
                <a:lnTo>
                  <a:pt x="23027" y="141122"/>
                </a:lnTo>
                <a:lnTo>
                  <a:pt x="23987" y="140147"/>
                </a:lnTo>
                <a:lnTo>
                  <a:pt x="23987" y="46085"/>
                </a:lnTo>
                <a:lnTo>
                  <a:pt x="25291" y="44444"/>
                </a:lnTo>
                <a:lnTo>
                  <a:pt x="34576" y="34444"/>
                </a:lnTo>
                <a:lnTo>
                  <a:pt x="43190" y="26883"/>
                </a:lnTo>
                <a:lnTo>
                  <a:pt x="48950" y="23042"/>
                </a:lnTo>
                <a:lnTo>
                  <a:pt x="53751" y="20162"/>
                </a:lnTo>
                <a:lnTo>
                  <a:pt x="64312" y="20162"/>
                </a:lnTo>
                <a:lnTo>
                  <a:pt x="68153" y="21122"/>
                </a:lnTo>
                <a:lnTo>
                  <a:pt x="71033" y="23042"/>
                </a:lnTo>
                <a:lnTo>
                  <a:pt x="74874" y="24963"/>
                </a:lnTo>
                <a:lnTo>
                  <a:pt x="77754" y="27843"/>
                </a:lnTo>
                <a:lnTo>
                  <a:pt x="79674" y="30723"/>
                </a:lnTo>
                <a:lnTo>
                  <a:pt x="81594" y="34564"/>
                </a:lnTo>
                <a:lnTo>
                  <a:pt x="83515" y="38389"/>
                </a:lnTo>
                <a:lnTo>
                  <a:pt x="84475" y="43205"/>
                </a:lnTo>
                <a:lnTo>
                  <a:pt x="85435" y="47045"/>
                </a:lnTo>
                <a:lnTo>
                  <a:pt x="86380" y="52791"/>
                </a:lnTo>
                <a:lnTo>
                  <a:pt x="86380" y="141122"/>
                </a:lnTo>
                <a:lnTo>
                  <a:pt x="87355" y="141122"/>
                </a:lnTo>
                <a:lnTo>
                  <a:pt x="88315" y="142082"/>
                </a:lnTo>
                <a:lnTo>
                  <a:pt x="92156" y="142082"/>
                </a:lnTo>
                <a:lnTo>
                  <a:pt x="94076" y="143042"/>
                </a:lnTo>
                <a:lnTo>
                  <a:pt x="102717" y="143042"/>
                </a:lnTo>
                <a:lnTo>
                  <a:pt x="103662" y="142082"/>
                </a:lnTo>
                <a:lnTo>
                  <a:pt x="107502" y="142082"/>
                </a:lnTo>
                <a:lnTo>
                  <a:pt x="108463" y="141122"/>
                </a:lnTo>
                <a:lnTo>
                  <a:pt x="109438" y="141122"/>
                </a:lnTo>
                <a:lnTo>
                  <a:pt x="109438" y="14014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4458340" y="5679246"/>
            <a:ext cx="29763" cy="28788"/>
          </a:xfrm>
          <a:custGeom>
            <a:avLst/>
            <a:gdLst/>
            <a:ahLst/>
            <a:cxnLst/>
            <a:rect l="l" t="t" r="r" b="b"/>
            <a:pathLst>
              <a:path w="29763" h="28788">
                <a:moveTo>
                  <a:pt x="29763" y="14386"/>
                </a:moveTo>
                <a:lnTo>
                  <a:pt x="29763" y="8641"/>
                </a:lnTo>
                <a:lnTo>
                  <a:pt x="28803" y="4800"/>
                </a:lnTo>
                <a:lnTo>
                  <a:pt x="25923" y="2880"/>
                </a:lnTo>
                <a:lnTo>
                  <a:pt x="24003" y="960"/>
                </a:lnTo>
                <a:lnTo>
                  <a:pt x="20162" y="0"/>
                </a:lnTo>
                <a:lnTo>
                  <a:pt x="8641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8641"/>
                </a:lnTo>
                <a:lnTo>
                  <a:pt x="0" y="20162"/>
                </a:lnTo>
                <a:lnTo>
                  <a:pt x="960" y="24002"/>
                </a:lnTo>
                <a:lnTo>
                  <a:pt x="2880" y="25908"/>
                </a:lnTo>
                <a:lnTo>
                  <a:pt x="4800" y="27828"/>
                </a:lnTo>
                <a:lnTo>
                  <a:pt x="8641" y="28788"/>
                </a:lnTo>
                <a:lnTo>
                  <a:pt x="20162" y="28788"/>
                </a:lnTo>
                <a:lnTo>
                  <a:pt x="24003" y="27828"/>
                </a:lnTo>
                <a:lnTo>
                  <a:pt x="25923" y="25908"/>
                </a:lnTo>
                <a:lnTo>
                  <a:pt x="28803" y="24002"/>
                </a:lnTo>
                <a:lnTo>
                  <a:pt x="29763" y="20162"/>
                </a:lnTo>
                <a:lnTo>
                  <a:pt x="29763" y="1438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4461220" y="5733958"/>
            <a:ext cx="24002" cy="141122"/>
          </a:xfrm>
          <a:custGeom>
            <a:avLst/>
            <a:gdLst/>
            <a:ahLst/>
            <a:cxnLst/>
            <a:rect l="l" t="t" r="r" b="b"/>
            <a:pathLst>
              <a:path w="24002" h="141122">
                <a:moveTo>
                  <a:pt x="5760" y="0"/>
                </a:move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138226"/>
                </a:lnTo>
                <a:lnTo>
                  <a:pt x="960" y="139202"/>
                </a:lnTo>
                <a:lnTo>
                  <a:pt x="1920" y="140162"/>
                </a:lnTo>
                <a:lnTo>
                  <a:pt x="5760" y="140162"/>
                </a:lnTo>
                <a:lnTo>
                  <a:pt x="7680" y="141122"/>
                </a:lnTo>
                <a:lnTo>
                  <a:pt x="16322" y="141122"/>
                </a:lnTo>
                <a:lnTo>
                  <a:pt x="18242" y="140162"/>
                </a:lnTo>
                <a:lnTo>
                  <a:pt x="21122" y="140162"/>
                </a:lnTo>
                <a:lnTo>
                  <a:pt x="22082" y="139202"/>
                </a:lnTo>
                <a:lnTo>
                  <a:pt x="23042" y="139202"/>
                </a:lnTo>
                <a:lnTo>
                  <a:pt x="23042" y="138226"/>
                </a:lnTo>
                <a:lnTo>
                  <a:pt x="24002" y="138226"/>
                </a:lnTo>
                <a:lnTo>
                  <a:pt x="24002" y="2880"/>
                </a:lnTo>
                <a:lnTo>
                  <a:pt x="23042" y="1920"/>
                </a:lnTo>
                <a:lnTo>
                  <a:pt x="22082" y="960"/>
                </a:lnTo>
                <a:lnTo>
                  <a:pt x="21122" y="960"/>
                </a:lnTo>
                <a:lnTo>
                  <a:pt x="20162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4519772" y="5732038"/>
            <a:ext cx="93131" cy="144962"/>
          </a:xfrm>
          <a:custGeom>
            <a:avLst/>
            <a:gdLst/>
            <a:ahLst/>
            <a:cxnLst/>
            <a:rect l="l" t="t" r="r" b="b"/>
            <a:pathLst>
              <a:path w="93131" h="144962">
                <a:moveTo>
                  <a:pt x="960" y="131521"/>
                </a:moveTo>
                <a:lnTo>
                  <a:pt x="1935" y="133441"/>
                </a:lnTo>
                <a:lnTo>
                  <a:pt x="2895" y="134401"/>
                </a:lnTo>
                <a:lnTo>
                  <a:pt x="3840" y="135361"/>
                </a:lnTo>
                <a:lnTo>
                  <a:pt x="5775" y="136306"/>
                </a:lnTo>
                <a:lnTo>
                  <a:pt x="7680" y="137281"/>
                </a:lnTo>
                <a:lnTo>
                  <a:pt x="10561" y="138242"/>
                </a:lnTo>
                <a:lnTo>
                  <a:pt x="13441" y="140147"/>
                </a:lnTo>
                <a:lnTo>
                  <a:pt x="16322" y="141122"/>
                </a:lnTo>
                <a:lnTo>
                  <a:pt x="20162" y="142082"/>
                </a:lnTo>
                <a:lnTo>
                  <a:pt x="24003" y="143042"/>
                </a:lnTo>
                <a:lnTo>
                  <a:pt x="27843" y="144002"/>
                </a:lnTo>
                <a:lnTo>
                  <a:pt x="32644" y="144002"/>
                </a:lnTo>
                <a:lnTo>
                  <a:pt x="36484" y="144962"/>
                </a:lnTo>
                <a:lnTo>
                  <a:pt x="48966" y="144962"/>
                </a:lnTo>
                <a:lnTo>
                  <a:pt x="55686" y="144002"/>
                </a:lnTo>
                <a:lnTo>
                  <a:pt x="62407" y="142082"/>
                </a:lnTo>
                <a:lnTo>
                  <a:pt x="69128" y="140147"/>
                </a:lnTo>
                <a:lnTo>
                  <a:pt x="73929" y="137281"/>
                </a:lnTo>
                <a:lnTo>
                  <a:pt x="78729" y="133441"/>
                </a:lnTo>
                <a:lnTo>
                  <a:pt x="83530" y="129600"/>
                </a:lnTo>
                <a:lnTo>
                  <a:pt x="87355" y="125760"/>
                </a:lnTo>
                <a:lnTo>
                  <a:pt x="89291" y="119999"/>
                </a:lnTo>
                <a:lnTo>
                  <a:pt x="92171" y="115199"/>
                </a:lnTo>
                <a:lnTo>
                  <a:pt x="93131" y="109438"/>
                </a:lnTo>
                <a:lnTo>
                  <a:pt x="93131" y="96956"/>
                </a:lnTo>
                <a:lnTo>
                  <a:pt x="92171" y="92156"/>
                </a:lnTo>
                <a:lnTo>
                  <a:pt x="90251" y="87355"/>
                </a:lnTo>
                <a:lnTo>
                  <a:pt x="88331" y="83515"/>
                </a:lnTo>
                <a:lnTo>
                  <a:pt x="85450" y="79674"/>
                </a:lnTo>
                <a:lnTo>
                  <a:pt x="82570" y="76794"/>
                </a:lnTo>
                <a:lnTo>
                  <a:pt x="79689" y="73913"/>
                </a:lnTo>
                <a:lnTo>
                  <a:pt x="75849" y="71993"/>
                </a:lnTo>
                <a:lnTo>
                  <a:pt x="72009" y="69128"/>
                </a:lnTo>
                <a:lnTo>
                  <a:pt x="68168" y="67193"/>
                </a:lnTo>
                <a:lnTo>
                  <a:pt x="63367" y="65288"/>
                </a:lnTo>
                <a:lnTo>
                  <a:pt x="59527" y="64312"/>
                </a:lnTo>
                <a:lnTo>
                  <a:pt x="55686" y="62392"/>
                </a:lnTo>
                <a:lnTo>
                  <a:pt x="50886" y="60472"/>
                </a:lnTo>
                <a:lnTo>
                  <a:pt x="47045" y="59512"/>
                </a:lnTo>
                <a:lnTo>
                  <a:pt x="43205" y="57607"/>
                </a:lnTo>
                <a:lnTo>
                  <a:pt x="39364" y="55671"/>
                </a:lnTo>
                <a:lnTo>
                  <a:pt x="36484" y="53766"/>
                </a:lnTo>
                <a:lnTo>
                  <a:pt x="33604" y="51846"/>
                </a:lnTo>
                <a:lnTo>
                  <a:pt x="30723" y="49926"/>
                </a:lnTo>
                <a:lnTo>
                  <a:pt x="28803" y="47045"/>
                </a:lnTo>
                <a:lnTo>
                  <a:pt x="26883" y="44165"/>
                </a:lnTo>
                <a:lnTo>
                  <a:pt x="25923" y="41285"/>
                </a:lnTo>
                <a:lnTo>
                  <a:pt x="25923" y="34564"/>
                </a:lnTo>
                <a:lnTo>
                  <a:pt x="26883" y="32644"/>
                </a:lnTo>
                <a:lnTo>
                  <a:pt x="27843" y="29763"/>
                </a:lnTo>
                <a:lnTo>
                  <a:pt x="28803" y="27843"/>
                </a:lnTo>
                <a:lnTo>
                  <a:pt x="29763" y="24963"/>
                </a:lnTo>
                <a:lnTo>
                  <a:pt x="31683" y="24003"/>
                </a:lnTo>
                <a:lnTo>
                  <a:pt x="34564" y="22082"/>
                </a:lnTo>
                <a:lnTo>
                  <a:pt x="36484" y="21122"/>
                </a:lnTo>
                <a:lnTo>
                  <a:pt x="40325" y="20162"/>
                </a:lnTo>
                <a:lnTo>
                  <a:pt x="43205" y="19202"/>
                </a:lnTo>
                <a:lnTo>
                  <a:pt x="47045" y="18242"/>
                </a:lnTo>
                <a:lnTo>
                  <a:pt x="55686" y="18242"/>
                </a:lnTo>
                <a:lnTo>
                  <a:pt x="59527" y="19202"/>
                </a:lnTo>
                <a:lnTo>
                  <a:pt x="63367" y="20162"/>
                </a:lnTo>
                <a:lnTo>
                  <a:pt x="66248" y="21122"/>
                </a:lnTo>
                <a:lnTo>
                  <a:pt x="70088" y="22082"/>
                </a:lnTo>
                <a:lnTo>
                  <a:pt x="72009" y="23042"/>
                </a:lnTo>
                <a:lnTo>
                  <a:pt x="74889" y="24963"/>
                </a:lnTo>
                <a:lnTo>
                  <a:pt x="76809" y="25923"/>
                </a:lnTo>
                <a:lnTo>
                  <a:pt x="78729" y="26883"/>
                </a:lnTo>
                <a:lnTo>
                  <a:pt x="80634" y="27843"/>
                </a:lnTo>
                <a:lnTo>
                  <a:pt x="81610" y="28803"/>
                </a:lnTo>
                <a:lnTo>
                  <a:pt x="83530" y="28803"/>
                </a:lnTo>
                <a:lnTo>
                  <a:pt x="84475" y="27843"/>
                </a:lnTo>
                <a:lnTo>
                  <a:pt x="85450" y="26883"/>
                </a:lnTo>
                <a:lnTo>
                  <a:pt x="85450" y="24963"/>
                </a:lnTo>
                <a:lnTo>
                  <a:pt x="86410" y="24963"/>
                </a:lnTo>
                <a:lnTo>
                  <a:pt x="86410" y="13441"/>
                </a:lnTo>
                <a:lnTo>
                  <a:pt x="85450" y="12481"/>
                </a:lnTo>
                <a:lnTo>
                  <a:pt x="85450" y="10561"/>
                </a:lnTo>
                <a:lnTo>
                  <a:pt x="84475" y="9601"/>
                </a:lnTo>
                <a:lnTo>
                  <a:pt x="83530" y="8641"/>
                </a:lnTo>
                <a:lnTo>
                  <a:pt x="82570" y="8641"/>
                </a:lnTo>
                <a:lnTo>
                  <a:pt x="81610" y="7680"/>
                </a:lnTo>
                <a:lnTo>
                  <a:pt x="80634" y="6720"/>
                </a:lnTo>
                <a:lnTo>
                  <a:pt x="78729" y="5760"/>
                </a:lnTo>
                <a:lnTo>
                  <a:pt x="76809" y="4800"/>
                </a:lnTo>
                <a:lnTo>
                  <a:pt x="73929" y="3840"/>
                </a:lnTo>
                <a:lnTo>
                  <a:pt x="71048" y="2880"/>
                </a:lnTo>
                <a:lnTo>
                  <a:pt x="68168" y="1920"/>
                </a:lnTo>
                <a:lnTo>
                  <a:pt x="65288" y="960"/>
                </a:lnTo>
                <a:lnTo>
                  <a:pt x="61447" y="0"/>
                </a:lnTo>
                <a:lnTo>
                  <a:pt x="43205" y="0"/>
                </a:lnTo>
                <a:lnTo>
                  <a:pt x="35524" y="960"/>
                </a:lnTo>
                <a:lnTo>
                  <a:pt x="29763" y="2880"/>
                </a:lnTo>
                <a:lnTo>
                  <a:pt x="24003" y="4800"/>
                </a:lnTo>
                <a:lnTo>
                  <a:pt x="19202" y="7680"/>
                </a:lnTo>
                <a:lnTo>
                  <a:pt x="14401" y="11521"/>
                </a:lnTo>
                <a:lnTo>
                  <a:pt x="10561" y="15361"/>
                </a:lnTo>
                <a:lnTo>
                  <a:pt x="7680" y="19202"/>
                </a:lnTo>
                <a:lnTo>
                  <a:pt x="5775" y="24003"/>
                </a:lnTo>
                <a:lnTo>
                  <a:pt x="3840" y="28803"/>
                </a:lnTo>
                <a:lnTo>
                  <a:pt x="2895" y="33604"/>
                </a:lnTo>
                <a:lnTo>
                  <a:pt x="2895" y="44165"/>
                </a:lnTo>
                <a:lnTo>
                  <a:pt x="3840" y="49926"/>
                </a:lnTo>
                <a:lnTo>
                  <a:pt x="5775" y="53766"/>
                </a:lnTo>
                <a:lnTo>
                  <a:pt x="7680" y="58567"/>
                </a:lnTo>
                <a:lnTo>
                  <a:pt x="10561" y="61447"/>
                </a:lnTo>
                <a:lnTo>
                  <a:pt x="13441" y="64312"/>
                </a:lnTo>
                <a:lnTo>
                  <a:pt x="16322" y="68153"/>
                </a:lnTo>
                <a:lnTo>
                  <a:pt x="20162" y="70073"/>
                </a:lnTo>
                <a:lnTo>
                  <a:pt x="24003" y="72953"/>
                </a:lnTo>
                <a:lnTo>
                  <a:pt x="27843" y="74874"/>
                </a:lnTo>
                <a:lnTo>
                  <a:pt x="31683" y="76794"/>
                </a:lnTo>
                <a:lnTo>
                  <a:pt x="36484" y="77754"/>
                </a:lnTo>
                <a:lnTo>
                  <a:pt x="40325" y="79674"/>
                </a:lnTo>
                <a:lnTo>
                  <a:pt x="44165" y="81594"/>
                </a:lnTo>
                <a:lnTo>
                  <a:pt x="48006" y="82555"/>
                </a:lnTo>
                <a:lnTo>
                  <a:pt x="51846" y="84475"/>
                </a:lnTo>
                <a:lnTo>
                  <a:pt x="55686" y="86395"/>
                </a:lnTo>
                <a:lnTo>
                  <a:pt x="58567" y="88315"/>
                </a:lnTo>
                <a:lnTo>
                  <a:pt x="62407" y="90236"/>
                </a:lnTo>
                <a:lnTo>
                  <a:pt x="64328" y="92156"/>
                </a:lnTo>
                <a:lnTo>
                  <a:pt x="66248" y="95036"/>
                </a:lnTo>
                <a:lnTo>
                  <a:pt x="68168" y="97917"/>
                </a:lnTo>
                <a:lnTo>
                  <a:pt x="69128" y="100797"/>
                </a:lnTo>
                <a:lnTo>
                  <a:pt x="69128" y="107518"/>
                </a:lnTo>
                <a:lnTo>
                  <a:pt x="68168" y="111358"/>
                </a:lnTo>
                <a:lnTo>
                  <a:pt x="67208" y="113278"/>
                </a:lnTo>
                <a:lnTo>
                  <a:pt x="66248" y="116159"/>
                </a:lnTo>
                <a:lnTo>
                  <a:pt x="64328" y="118079"/>
                </a:lnTo>
                <a:lnTo>
                  <a:pt x="61447" y="119999"/>
                </a:lnTo>
                <a:lnTo>
                  <a:pt x="59527" y="121920"/>
                </a:lnTo>
                <a:lnTo>
                  <a:pt x="56647" y="122880"/>
                </a:lnTo>
                <a:lnTo>
                  <a:pt x="52806" y="123840"/>
                </a:lnTo>
                <a:lnTo>
                  <a:pt x="49926" y="124800"/>
                </a:lnTo>
                <a:lnTo>
                  <a:pt x="46085" y="125760"/>
                </a:lnTo>
                <a:lnTo>
                  <a:pt x="36484" y="125760"/>
                </a:lnTo>
                <a:lnTo>
                  <a:pt x="31683" y="124800"/>
                </a:lnTo>
                <a:lnTo>
                  <a:pt x="26883" y="123840"/>
                </a:lnTo>
                <a:lnTo>
                  <a:pt x="23042" y="121920"/>
                </a:lnTo>
                <a:lnTo>
                  <a:pt x="19202" y="120959"/>
                </a:lnTo>
                <a:lnTo>
                  <a:pt x="16322" y="119039"/>
                </a:lnTo>
                <a:lnTo>
                  <a:pt x="13441" y="117119"/>
                </a:lnTo>
                <a:lnTo>
                  <a:pt x="10561" y="116159"/>
                </a:lnTo>
                <a:lnTo>
                  <a:pt x="8641" y="115199"/>
                </a:lnTo>
                <a:lnTo>
                  <a:pt x="6720" y="113278"/>
                </a:lnTo>
                <a:lnTo>
                  <a:pt x="4800" y="112318"/>
                </a:lnTo>
                <a:lnTo>
                  <a:pt x="2895" y="112318"/>
                </a:lnTo>
                <a:lnTo>
                  <a:pt x="1935" y="113278"/>
                </a:lnTo>
                <a:lnTo>
                  <a:pt x="960" y="113278"/>
                </a:lnTo>
                <a:lnTo>
                  <a:pt x="960" y="115199"/>
                </a:lnTo>
                <a:lnTo>
                  <a:pt x="0" y="116159"/>
                </a:lnTo>
                <a:lnTo>
                  <a:pt x="0" y="129600"/>
                </a:lnTo>
                <a:lnTo>
                  <a:pt x="960" y="13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4636891" y="5732038"/>
            <a:ext cx="94076" cy="144962"/>
          </a:xfrm>
          <a:custGeom>
            <a:avLst/>
            <a:gdLst/>
            <a:ahLst/>
            <a:cxnLst/>
            <a:rect l="l" t="t" r="r" b="b"/>
            <a:pathLst>
              <a:path w="94076" h="144962">
                <a:moveTo>
                  <a:pt x="87355" y="16322"/>
                </a:moveTo>
                <a:lnTo>
                  <a:pt x="86395" y="15361"/>
                </a:lnTo>
                <a:lnTo>
                  <a:pt x="86395" y="10561"/>
                </a:lnTo>
                <a:lnTo>
                  <a:pt x="85435" y="10561"/>
                </a:lnTo>
                <a:lnTo>
                  <a:pt x="85435" y="9601"/>
                </a:lnTo>
                <a:lnTo>
                  <a:pt x="84490" y="8641"/>
                </a:lnTo>
                <a:lnTo>
                  <a:pt x="83515" y="8641"/>
                </a:lnTo>
                <a:lnTo>
                  <a:pt x="82555" y="7680"/>
                </a:lnTo>
                <a:lnTo>
                  <a:pt x="81610" y="6720"/>
                </a:lnTo>
                <a:lnTo>
                  <a:pt x="78714" y="5760"/>
                </a:lnTo>
                <a:lnTo>
                  <a:pt x="76809" y="4800"/>
                </a:lnTo>
                <a:lnTo>
                  <a:pt x="74874" y="3840"/>
                </a:lnTo>
                <a:lnTo>
                  <a:pt x="71993" y="2880"/>
                </a:lnTo>
                <a:lnTo>
                  <a:pt x="69128" y="1920"/>
                </a:lnTo>
                <a:lnTo>
                  <a:pt x="66248" y="960"/>
                </a:lnTo>
                <a:lnTo>
                  <a:pt x="62407" y="0"/>
                </a:lnTo>
                <a:lnTo>
                  <a:pt x="43205" y="0"/>
                </a:lnTo>
                <a:lnTo>
                  <a:pt x="36484" y="960"/>
                </a:lnTo>
                <a:lnTo>
                  <a:pt x="30723" y="2880"/>
                </a:lnTo>
                <a:lnTo>
                  <a:pt x="24963" y="4800"/>
                </a:lnTo>
                <a:lnTo>
                  <a:pt x="19202" y="7680"/>
                </a:lnTo>
                <a:lnTo>
                  <a:pt x="15361" y="11521"/>
                </a:lnTo>
                <a:lnTo>
                  <a:pt x="11521" y="15361"/>
                </a:lnTo>
                <a:lnTo>
                  <a:pt x="8641" y="19202"/>
                </a:lnTo>
                <a:lnTo>
                  <a:pt x="6720" y="24003"/>
                </a:lnTo>
                <a:lnTo>
                  <a:pt x="4800" y="28803"/>
                </a:lnTo>
                <a:lnTo>
                  <a:pt x="3840" y="33604"/>
                </a:lnTo>
                <a:lnTo>
                  <a:pt x="3840" y="44165"/>
                </a:lnTo>
                <a:lnTo>
                  <a:pt x="4800" y="49926"/>
                </a:lnTo>
                <a:lnTo>
                  <a:pt x="6720" y="53766"/>
                </a:lnTo>
                <a:lnTo>
                  <a:pt x="8641" y="58567"/>
                </a:lnTo>
                <a:lnTo>
                  <a:pt x="10561" y="61447"/>
                </a:lnTo>
                <a:lnTo>
                  <a:pt x="14401" y="64312"/>
                </a:lnTo>
                <a:lnTo>
                  <a:pt x="17282" y="68153"/>
                </a:lnTo>
                <a:lnTo>
                  <a:pt x="21122" y="70073"/>
                </a:lnTo>
                <a:lnTo>
                  <a:pt x="24963" y="72953"/>
                </a:lnTo>
                <a:lnTo>
                  <a:pt x="28803" y="74874"/>
                </a:lnTo>
                <a:lnTo>
                  <a:pt x="32644" y="76794"/>
                </a:lnTo>
                <a:lnTo>
                  <a:pt x="36484" y="77754"/>
                </a:lnTo>
                <a:lnTo>
                  <a:pt x="41285" y="79674"/>
                </a:lnTo>
                <a:lnTo>
                  <a:pt x="45125" y="81594"/>
                </a:lnTo>
                <a:lnTo>
                  <a:pt x="48966" y="82555"/>
                </a:lnTo>
                <a:lnTo>
                  <a:pt x="52806" y="84475"/>
                </a:lnTo>
                <a:lnTo>
                  <a:pt x="56647" y="86395"/>
                </a:lnTo>
                <a:lnTo>
                  <a:pt x="59527" y="88315"/>
                </a:lnTo>
                <a:lnTo>
                  <a:pt x="62407" y="90236"/>
                </a:lnTo>
                <a:lnTo>
                  <a:pt x="65272" y="92156"/>
                </a:lnTo>
                <a:lnTo>
                  <a:pt x="67208" y="95036"/>
                </a:lnTo>
                <a:lnTo>
                  <a:pt x="69128" y="97917"/>
                </a:lnTo>
                <a:lnTo>
                  <a:pt x="70088" y="100797"/>
                </a:lnTo>
                <a:lnTo>
                  <a:pt x="70088" y="107518"/>
                </a:lnTo>
                <a:lnTo>
                  <a:pt x="69128" y="111358"/>
                </a:lnTo>
                <a:lnTo>
                  <a:pt x="68153" y="113278"/>
                </a:lnTo>
                <a:lnTo>
                  <a:pt x="66248" y="116159"/>
                </a:lnTo>
                <a:lnTo>
                  <a:pt x="64328" y="118079"/>
                </a:lnTo>
                <a:lnTo>
                  <a:pt x="62407" y="119999"/>
                </a:lnTo>
                <a:lnTo>
                  <a:pt x="59527" y="121920"/>
                </a:lnTo>
                <a:lnTo>
                  <a:pt x="56647" y="122880"/>
                </a:lnTo>
                <a:lnTo>
                  <a:pt x="53766" y="123840"/>
                </a:lnTo>
                <a:lnTo>
                  <a:pt x="49926" y="124800"/>
                </a:lnTo>
                <a:lnTo>
                  <a:pt x="47045" y="125760"/>
                </a:lnTo>
                <a:lnTo>
                  <a:pt x="36484" y="125760"/>
                </a:lnTo>
                <a:lnTo>
                  <a:pt x="31683" y="124800"/>
                </a:lnTo>
                <a:lnTo>
                  <a:pt x="27843" y="123840"/>
                </a:lnTo>
                <a:lnTo>
                  <a:pt x="24002" y="121920"/>
                </a:lnTo>
                <a:lnTo>
                  <a:pt x="20162" y="120959"/>
                </a:lnTo>
                <a:lnTo>
                  <a:pt x="17282" y="119039"/>
                </a:lnTo>
                <a:lnTo>
                  <a:pt x="13441" y="117119"/>
                </a:lnTo>
                <a:lnTo>
                  <a:pt x="11521" y="116159"/>
                </a:lnTo>
                <a:lnTo>
                  <a:pt x="8641" y="115199"/>
                </a:lnTo>
                <a:lnTo>
                  <a:pt x="6720" y="113278"/>
                </a:lnTo>
                <a:lnTo>
                  <a:pt x="5760" y="112318"/>
                </a:lnTo>
                <a:lnTo>
                  <a:pt x="3840" y="112318"/>
                </a:lnTo>
                <a:lnTo>
                  <a:pt x="2880" y="113278"/>
                </a:lnTo>
                <a:lnTo>
                  <a:pt x="1920" y="113278"/>
                </a:lnTo>
                <a:lnTo>
                  <a:pt x="1920" y="114239"/>
                </a:lnTo>
                <a:lnTo>
                  <a:pt x="960" y="115199"/>
                </a:lnTo>
                <a:lnTo>
                  <a:pt x="960" y="118079"/>
                </a:lnTo>
                <a:lnTo>
                  <a:pt x="0" y="119039"/>
                </a:lnTo>
                <a:lnTo>
                  <a:pt x="0" y="125760"/>
                </a:lnTo>
                <a:lnTo>
                  <a:pt x="960" y="127680"/>
                </a:lnTo>
                <a:lnTo>
                  <a:pt x="960" y="129600"/>
                </a:lnTo>
                <a:lnTo>
                  <a:pt x="1920" y="131521"/>
                </a:lnTo>
                <a:lnTo>
                  <a:pt x="1920" y="133441"/>
                </a:lnTo>
                <a:lnTo>
                  <a:pt x="2880" y="134401"/>
                </a:lnTo>
                <a:lnTo>
                  <a:pt x="4800" y="135361"/>
                </a:lnTo>
                <a:lnTo>
                  <a:pt x="5760" y="136306"/>
                </a:lnTo>
                <a:lnTo>
                  <a:pt x="8641" y="137281"/>
                </a:lnTo>
                <a:lnTo>
                  <a:pt x="10561" y="138242"/>
                </a:lnTo>
                <a:lnTo>
                  <a:pt x="13441" y="140147"/>
                </a:lnTo>
                <a:lnTo>
                  <a:pt x="17282" y="141122"/>
                </a:lnTo>
                <a:lnTo>
                  <a:pt x="20162" y="142082"/>
                </a:lnTo>
                <a:lnTo>
                  <a:pt x="24002" y="143042"/>
                </a:lnTo>
                <a:lnTo>
                  <a:pt x="28803" y="144002"/>
                </a:lnTo>
                <a:lnTo>
                  <a:pt x="32644" y="144002"/>
                </a:lnTo>
                <a:lnTo>
                  <a:pt x="37444" y="144962"/>
                </a:lnTo>
                <a:lnTo>
                  <a:pt x="49926" y="144962"/>
                </a:lnTo>
                <a:lnTo>
                  <a:pt x="56647" y="144002"/>
                </a:lnTo>
                <a:lnTo>
                  <a:pt x="63367" y="142082"/>
                </a:lnTo>
                <a:lnTo>
                  <a:pt x="69128" y="140147"/>
                </a:lnTo>
                <a:lnTo>
                  <a:pt x="74874" y="137281"/>
                </a:lnTo>
                <a:lnTo>
                  <a:pt x="79674" y="133441"/>
                </a:lnTo>
                <a:lnTo>
                  <a:pt x="84490" y="129600"/>
                </a:lnTo>
                <a:lnTo>
                  <a:pt x="87355" y="125760"/>
                </a:lnTo>
                <a:lnTo>
                  <a:pt x="90236" y="119999"/>
                </a:lnTo>
                <a:lnTo>
                  <a:pt x="93116" y="115199"/>
                </a:lnTo>
                <a:lnTo>
                  <a:pt x="94076" y="109438"/>
                </a:lnTo>
                <a:lnTo>
                  <a:pt x="94076" y="96956"/>
                </a:lnTo>
                <a:lnTo>
                  <a:pt x="93116" y="92156"/>
                </a:lnTo>
                <a:lnTo>
                  <a:pt x="91196" y="87355"/>
                </a:lnTo>
                <a:lnTo>
                  <a:pt x="89275" y="83515"/>
                </a:lnTo>
                <a:lnTo>
                  <a:pt x="86395" y="79674"/>
                </a:lnTo>
                <a:lnTo>
                  <a:pt x="83515" y="76794"/>
                </a:lnTo>
                <a:lnTo>
                  <a:pt x="80650" y="73913"/>
                </a:lnTo>
                <a:lnTo>
                  <a:pt x="76809" y="71993"/>
                </a:lnTo>
                <a:lnTo>
                  <a:pt x="72969" y="69128"/>
                </a:lnTo>
                <a:lnTo>
                  <a:pt x="68153" y="67193"/>
                </a:lnTo>
                <a:lnTo>
                  <a:pt x="64328" y="65288"/>
                </a:lnTo>
                <a:lnTo>
                  <a:pt x="60487" y="64312"/>
                </a:lnTo>
                <a:lnTo>
                  <a:pt x="55686" y="62392"/>
                </a:lnTo>
                <a:lnTo>
                  <a:pt x="51846" y="60472"/>
                </a:lnTo>
                <a:lnTo>
                  <a:pt x="48005" y="59512"/>
                </a:lnTo>
                <a:lnTo>
                  <a:pt x="44165" y="57607"/>
                </a:lnTo>
                <a:lnTo>
                  <a:pt x="40325" y="55671"/>
                </a:lnTo>
                <a:lnTo>
                  <a:pt x="37444" y="53766"/>
                </a:lnTo>
                <a:lnTo>
                  <a:pt x="33604" y="51846"/>
                </a:lnTo>
                <a:lnTo>
                  <a:pt x="31683" y="49926"/>
                </a:lnTo>
                <a:lnTo>
                  <a:pt x="29763" y="47045"/>
                </a:lnTo>
                <a:lnTo>
                  <a:pt x="27843" y="44165"/>
                </a:lnTo>
                <a:lnTo>
                  <a:pt x="26883" y="41285"/>
                </a:lnTo>
                <a:lnTo>
                  <a:pt x="26883" y="32644"/>
                </a:lnTo>
                <a:lnTo>
                  <a:pt x="27843" y="29763"/>
                </a:lnTo>
                <a:lnTo>
                  <a:pt x="29763" y="27843"/>
                </a:lnTo>
                <a:lnTo>
                  <a:pt x="30723" y="24963"/>
                </a:lnTo>
                <a:lnTo>
                  <a:pt x="32644" y="24003"/>
                </a:lnTo>
                <a:lnTo>
                  <a:pt x="34564" y="22082"/>
                </a:lnTo>
                <a:lnTo>
                  <a:pt x="37444" y="21122"/>
                </a:lnTo>
                <a:lnTo>
                  <a:pt x="40325" y="20162"/>
                </a:lnTo>
                <a:lnTo>
                  <a:pt x="44165" y="19202"/>
                </a:lnTo>
                <a:lnTo>
                  <a:pt x="47045" y="18242"/>
                </a:lnTo>
                <a:lnTo>
                  <a:pt x="55686" y="18242"/>
                </a:lnTo>
                <a:lnTo>
                  <a:pt x="60487" y="19202"/>
                </a:lnTo>
                <a:lnTo>
                  <a:pt x="63367" y="20162"/>
                </a:lnTo>
                <a:lnTo>
                  <a:pt x="67208" y="21122"/>
                </a:lnTo>
                <a:lnTo>
                  <a:pt x="70088" y="22082"/>
                </a:lnTo>
                <a:lnTo>
                  <a:pt x="72969" y="23042"/>
                </a:lnTo>
                <a:lnTo>
                  <a:pt x="75834" y="24963"/>
                </a:lnTo>
                <a:lnTo>
                  <a:pt x="77769" y="25923"/>
                </a:lnTo>
                <a:lnTo>
                  <a:pt x="79674" y="26883"/>
                </a:lnTo>
                <a:lnTo>
                  <a:pt x="81610" y="27843"/>
                </a:lnTo>
                <a:lnTo>
                  <a:pt x="82555" y="28803"/>
                </a:lnTo>
                <a:lnTo>
                  <a:pt x="84490" y="28803"/>
                </a:lnTo>
                <a:lnTo>
                  <a:pt x="84490" y="27843"/>
                </a:lnTo>
                <a:lnTo>
                  <a:pt x="85435" y="27843"/>
                </a:lnTo>
                <a:lnTo>
                  <a:pt x="85435" y="26883"/>
                </a:lnTo>
                <a:lnTo>
                  <a:pt x="86395" y="25923"/>
                </a:lnTo>
                <a:lnTo>
                  <a:pt x="86395" y="23042"/>
                </a:lnTo>
                <a:lnTo>
                  <a:pt x="87355" y="22082"/>
                </a:lnTo>
                <a:lnTo>
                  <a:pt x="87355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4762652" y="5679246"/>
            <a:ext cx="29763" cy="28788"/>
          </a:xfrm>
          <a:custGeom>
            <a:avLst/>
            <a:gdLst/>
            <a:ahLst/>
            <a:cxnLst/>
            <a:rect l="l" t="t" r="r" b="b"/>
            <a:pathLst>
              <a:path w="29763" h="28788">
                <a:moveTo>
                  <a:pt x="29763" y="14386"/>
                </a:moveTo>
                <a:lnTo>
                  <a:pt x="29763" y="8641"/>
                </a:lnTo>
                <a:lnTo>
                  <a:pt x="28803" y="4800"/>
                </a:lnTo>
                <a:lnTo>
                  <a:pt x="26883" y="2880"/>
                </a:lnTo>
                <a:lnTo>
                  <a:pt x="24963" y="960"/>
                </a:lnTo>
                <a:lnTo>
                  <a:pt x="21122" y="0"/>
                </a:lnTo>
                <a:lnTo>
                  <a:pt x="9601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8641"/>
                </a:lnTo>
                <a:lnTo>
                  <a:pt x="0" y="20162"/>
                </a:lnTo>
                <a:lnTo>
                  <a:pt x="960" y="24002"/>
                </a:lnTo>
                <a:lnTo>
                  <a:pt x="2880" y="25908"/>
                </a:lnTo>
                <a:lnTo>
                  <a:pt x="4800" y="27828"/>
                </a:lnTo>
                <a:lnTo>
                  <a:pt x="9601" y="28788"/>
                </a:lnTo>
                <a:lnTo>
                  <a:pt x="21122" y="28788"/>
                </a:lnTo>
                <a:lnTo>
                  <a:pt x="24963" y="27828"/>
                </a:lnTo>
                <a:lnTo>
                  <a:pt x="26883" y="25908"/>
                </a:lnTo>
                <a:lnTo>
                  <a:pt x="28803" y="24002"/>
                </a:lnTo>
                <a:lnTo>
                  <a:pt x="29763" y="20162"/>
                </a:lnTo>
                <a:lnTo>
                  <a:pt x="29763" y="1438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4765532" y="5733958"/>
            <a:ext cx="24002" cy="141122"/>
          </a:xfrm>
          <a:custGeom>
            <a:avLst/>
            <a:gdLst/>
            <a:ahLst/>
            <a:cxnLst/>
            <a:rect l="l" t="t" r="r" b="b"/>
            <a:pathLst>
              <a:path w="24002" h="141122">
                <a:moveTo>
                  <a:pt x="24002" y="1920"/>
                </a:moveTo>
                <a:lnTo>
                  <a:pt x="23042" y="1920"/>
                </a:lnTo>
                <a:lnTo>
                  <a:pt x="23042" y="960"/>
                </a:lnTo>
                <a:lnTo>
                  <a:pt x="22082" y="960"/>
                </a:lnTo>
                <a:lnTo>
                  <a:pt x="21122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38226"/>
                </a:lnTo>
                <a:lnTo>
                  <a:pt x="960" y="139202"/>
                </a:lnTo>
                <a:lnTo>
                  <a:pt x="1920" y="139202"/>
                </a:lnTo>
                <a:lnTo>
                  <a:pt x="1920" y="140162"/>
                </a:lnTo>
                <a:lnTo>
                  <a:pt x="5760" y="140162"/>
                </a:lnTo>
                <a:lnTo>
                  <a:pt x="7680" y="141122"/>
                </a:lnTo>
                <a:lnTo>
                  <a:pt x="16322" y="141122"/>
                </a:lnTo>
                <a:lnTo>
                  <a:pt x="18242" y="140162"/>
                </a:lnTo>
                <a:lnTo>
                  <a:pt x="22082" y="140162"/>
                </a:lnTo>
                <a:lnTo>
                  <a:pt x="23042" y="139202"/>
                </a:lnTo>
                <a:lnTo>
                  <a:pt x="24002" y="138226"/>
                </a:lnTo>
                <a:lnTo>
                  <a:pt x="24002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4859609" y="5840516"/>
            <a:ext cx="30723" cy="36484"/>
          </a:xfrm>
          <a:custGeom>
            <a:avLst/>
            <a:gdLst/>
            <a:ahLst/>
            <a:cxnLst/>
            <a:rect l="l" t="t" r="r" b="b"/>
            <a:pathLst>
              <a:path w="30723" h="36484">
                <a:moveTo>
                  <a:pt x="17282" y="14401"/>
                </a:moveTo>
                <a:lnTo>
                  <a:pt x="12481" y="11521"/>
                </a:lnTo>
                <a:lnTo>
                  <a:pt x="6720" y="8641"/>
                </a:lnTo>
                <a:lnTo>
                  <a:pt x="2880" y="4800"/>
                </a:lnTo>
                <a:lnTo>
                  <a:pt x="0" y="0"/>
                </a:lnTo>
                <a:lnTo>
                  <a:pt x="1920" y="31668"/>
                </a:lnTo>
                <a:lnTo>
                  <a:pt x="5302" y="32748"/>
                </a:lnTo>
                <a:lnTo>
                  <a:pt x="17089" y="35472"/>
                </a:lnTo>
                <a:lnTo>
                  <a:pt x="30723" y="36484"/>
                </a:lnTo>
                <a:lnTo>
                  <a:pt x="24002" y="15361"/>
                </a:lnTo>
                <a:lnTo>
                  <a:pt x="17282" y="144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4825044" y="5732038"/>
            <a:ext cx="132481" cy="144962"/>
          </a:xfrm>
          <a:custGeom>
            <a:avLst/>
            <a:gdLst/>
            <a:ahLst/>
            <a:cxnLst/>
            <a:rect l="l" t="t" r="r" b="b"/>
            <a:pathLst>
              <a:path w="132481" h="144962">
                <a:moveTo>
                  <a:pt x="84490" y="120959"/>
                </a:moveTo>
                <a:lnTo>
                  <a:pt x="79674" y="122880"/>
                </a:lnTo>
                <a:lnTo>
                  <a:pt x="72953" y="123840"/>
                </a:lnTo>
                <a:lnTo>
                  <a:pt x="58567" y="123840"/>
                </a:lnTo>
                <a:lnTo>
                  <a:pt x="65288" y="144962"/>
                </a:lnTo>
                <a:lnTo>
                  <a:pt x="82726" y="143108"/>
                </a:lnTo>
                <a:lnTo>
                  <a:pt x="94076" y="139202"/>
                </a:lnTo>
                <a:lnTo>
                  <a:pt x="106373" y="132392"/>
                </a:lnTo>
                <a:lnTo>
                  <a:pt x="115199" y="123840"/>
                </a:lnTo>
                <a:lnTo>
                  <a:pt x="123325" y="112485"/>
                </a:lnTo>
                <a:lnTo>
                  <a:pt x="128640" y="100797"/>
                </a:lnTo>
                <a:lnTo>
                  <a:pt x="131892" y="83998"/>
                </a:lnTo>
                <a:lnTo>
                  <a:pt x="132481" y="71033"/>
                </a:lnTo>
                <a:lnTo>
                  <a:pt x="132410" y="65871"/>
                </a:lnTo>
                <a:lnTo>
                  <a:pt x="131339" y="52844"/>
                </a:lnTo>
                <a:lnTo>
                  <a:pt x="128640" y="41285"/>
                </a:lnTo>
                <a:lnTo>
                  <a:pt x="123290" y="28689"/>
                </a:lnTo>
                <a:lnTo>
                  <a:pt x="116159" y="18242"/>
                </a:lnTo>
                <a:lnTo>
                  <a:pt x="111358" y="12481"/>
                </a:lnTo>
                <a:lnTo>
                  <a:pt x="104637" y="7680"/>
                </a:lnTo>
                <a:lnTo>
                  <a:pt x="96012" y="4800"/>
                </a:lnTo>
                <a:lnTo>
                  <a:pt x="93626" y="3722"/>
                </a:lnTo>
                <a:lnTo>
                  <a:pt x="81740" y="756"/>
                </a:lnTo>
                <a:lnTo>
                  <a:pt x="68168" y="0"/>
                </a:lnTo>
                <a:lnTo>
                  <a:pt x="62863" y="139"/>
                </a:lnTo>
                <a:lnTo>
                  <a:pt x="49907" y="1743"/>
                </a:lnTo>
                <a:lnTo>
                  <a:pt x="38404" y="4800"/>
                </a:lnTo>
                <a:lnTo>
                  <a:pt x="26477" y="11610"/>
                </a:lnTo>
                <a:lnTo>
                  <a:pt x="17282" y="20162"/>
                </a:lnTo>
                <a:lnTo>
                  <a:pt x="9210" y="31814"/>
                </a:lnTo>
                <a:lnTo>
                  <a:pt x="4800" y="44165"/>
                </a:lnTo>
                <a:lnTo>
                  <a:pt x="1011" y="59713"/>
                </a:lnTo>
                <a:lnTo>
                  <a:pt x="0" y="72953"/>
                </a:lnTo>
                <a:lnTo>
                  <a:pt x="174" y="78989"/>
                </a:lnTo>
                <a:lnTo>
                  <a:pt x="1610" y="91730"/>
                </a:lnTo>
                <a:lnTo>
                  <a:pt x="3840" y="103677"/>
                </a:lnTo>
                <a:lnTo>
                  <a:pt x="6720" y="112318"/>
                </a:lnTo>
                <a:lnTo>
                  <a:pt x="10561" y="119999"/>
                </a:lnTo>
                <a:lnTo>
                  <a:pt x="16322" y="125760"/>
                </a:lnTo>
                <a:lnTo>
                  <a:pt x="22082" y="131521"/>
                </a:lnTo>
                <a:lnTo>
                  <a:pt x="28803" y="136306"/>
                </a:lnTo>
                <a:lnTo>
                  <a:pt x="36484" y="140147"/>
                </a:lnTo>
                <a:lnTo>
                  <a:pt x="34564" y="108478"/>
                </a:lnTo>
                <a:lnTo>
                  <a:pt x="30723" y="103677"/>
                </a:lnTo>
                <a:lnTo>
                  <a:pt x="28803" y="98877"/>
                </a:lnTo>
                <a:lnTo>
                  <a:pt x="27843" y="92156"/>
                </a:lnTo>
                <a:lnTo>
                  <a:pt x="25923" y="85435"/>
                </a:lnTo>
                <a:lnTo>
                  <a:pt x="25923" y="64312"/>
                </a:lnTo>
                <a:lnTo>
                  <a:pt x="26883" y="57607"/>
                </a:lnTo>
                <a:lnTo>
                  <a:pt x="27843" y="50886"/>
                </a:lnTo>
                <a:lnTo>
                  <a:pt x="29763" y="44165"/>
                </a:lnTo>
                <a:lnTo>
                  <a:pt x="32644" y="39364"/>
                </a:lnTo>
                <a:lnTo>
                  <a:pt x="35524" y="34564"/>
                </a:lnTo>
                <a:lnTo>
                  <a:pt x="39364" y="29763"/>
                </a:lnTo>
                <a:lnTo>
                  <a:pt x="43205" y="25923"/>
                </a:lnTo>
                <a:lnTo>
                  <a:pt x="48005" y="24003"/>
                </a:lnTo>
                <a:lnTo>
                  <a:pt x="53766" y="21122"/>
                </a:lnTo>
                <a:lnTo>
                  <a:pt x="59527" y="20162"/>
                </a:lnTo>
                <a:lnTo>
                  <a:pt x="74889" y="20162"/>
                </a:lnTo>
                <a:lnTo>
                  <a:pt x="80650" y="21122"/>
                </a:lnTo>
                <a:lnTo>
                  <a:pt x="86395" y="24003"/>
                </a:lnTo>
                <a:lnTo>
                  <a:pt x="91196" y="26883"/>
                </a:lnTo>
                <a:lnTo>
                  <a:pt x="96012" y="30723"/>
                </a:lnTo>
                <a:lnTo>
                  <a:pt x="98877" y="35524"/>
                </a:lnTo>
                <a:lnTo>
                  <a:pt x="101757" y="40325"/>
                </a:lnTo>
                <a:lnTo>
                  <a:pt x="103677" y="46085"/>
                </a:lnTo>
                <a:lnTo>
                  <a:pt x="104637" y="51846"/>
                </a:lnTo>
                <a:lnTo>
                  <a:pt x="106558" y="58567"/>
                </a:lnTo>
                <a:lnTo>
                  <a:pt x="106558" y="87355"/>
                </a:lnTo>
                <a:lnTo>
                  <a:pt x="104637" y="93116"/>
                </a:lnTo>
                <a:lnTo>
                  <a:pt x="102717" y="99837"/>
                </a:lnTo>
                <a:lnTo>
                  <a:pt x="100797" y="105597"/>
                </a:lnTo>
                <a:lnTo>
                  <a:pt x="96956" y="109438"/>
                </a:lnTo>
                <a:lnTo>
                  <a:pt x="94076" y="114239"/>
                </a:lnTo>
                <a:lnTo>
                  <a:pt x="89291" y="118079"/>
                </a:lnTo>
                <a:lnTo>
                  <a:pt x="84490" y="12095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4993050" y="5732038"/>
            <a:ext cx="114223" cy="143042"/>
          </a:xfrm>
          <a:custGeom>
            <a:avLst/>
            <a:gdLst/>
            <a:ahLst/>
            <a:cxnLst/>
            <a:rect l="l" t="t" r="r" b="b"/>
            <a:pathLst>
              <a:path w="114223" h="143042">
                <a:moveTo>
                  <a:pt x="23987" y="140147"/>
                </a:moveTo>
                <a:lnTo>
                  <a:pt x="24947" y="139202"/>
                </a:lnTo>
                <a:lnTo>
                  <a:pt x="24947" y="46085"/>
                </a:lnTo>
                <a:lnTo>
                  <a:pt x="25769" y="45037"/>
                </a:lnTo>
                <a:lnTo>
                  <a:pt x="34797" y="34662"/>
                </a:lnTo>
                <a:lnTo>
                  <a:pt x="43190" y="26883"/>
                </a:lnTo>
                <a:lnTo>
                  <a:pt x="49911" y="23042"/>
                </a:lnTo>
                <a:lnTo>
                  <a:pt x="55671" y="20162"/>
                </a:lnTo>
                <a:lnTo>
                  <a:pt x="66233" y="20162"/>
                </a:lnTo>
                <a:lnTo>
                  <a:pt x="71033" y="21122"/>
                </a:lnTo>
                <a:lnTo>
                  <a:pt x="73914" y="23042"/>
                </a:lnTo>
                <a:lnTo>
                  <a:pt x="77754" y="24963"/>
                </a:lnTo>
                <a:lnTo>
                  <a:pt x="80634" y="27843"/>
                </a:lnTo>
                <a:lnTo>
                  <a:pt x="83515" y="30723"/>
                </a:lnTo>
                <a:lnTo>
                  <a:pt x="85435" y="34564"/>
                </a:lnTo>
                <a:lnTo>
                  <a:pt x="87355" y="38389"/>
                </a:lnTo>
                <a:lnTo>
                  <a:pt x="88315" y="43205"/>
                </a:lnTo>
                <a:lnTo>
                  <a:pt x="89275" y="47045"/>
                </a:lnTo>
                <a:lnTo>
                  <a:pt x="90236" y="53766"/>
                </a:lnTo>
                <a:lnTo>
                  <a:pt x="90236" y="140147"/>
                </a:lnTo>
                <a:lnTo>
                  <a:pt x="91196" y="141122"/>
                </a:lnTo>
                <a:lnTo>
                  <a:pt x="92156" y="142082"/>
                </a:lnTo>
                <a:lnTo>
                  <a:pt x="95996" y="142082"/>
                </a:lnTo>
                <a:lnTo>
                  <a:pt x="97917" y="143042"/>
                </a:lnTo>
                <a:lnTo>
                  <a:pt x="106558" y="143042"/>
                </a:lnTo>
                <a:lnTo>
                  <a:pt x="108463" y="142082"/>
                </a:lnTo>
                <a:lnTo>
                  <a:pt x="111343" y="142082"/>
                </a:lnTo>
                <a:lnTo>
                  <a:pt x="112318" y="141122"/>
                </a:lnTo>
                <a:lnTo>
                  <a:pt x="113278" y="141122"/>
                </a:lnTo>
                <a:lnTo>
                  <a:pt x="113278" y="140147"/>
                </a:lnTo>
                <a:lnTo>
                  <a:pt x="114223" y="140147"/>
                </a:lnTo>
                <a:lnTo>
                  <a:pt x="114223" y="48006"/>
                </a:lnTo>
                <a:lnTo>
                  <a:pt x="113278" y="40325"/>
                </a:lnTo>
                <a:lnTo>
                  <a:pt x="111343" y="33604"/>
                </a:lnTo>
                <a:lnTo>
                  <a:pt x="110383" y="26883"/>
                </a:lnTo>
                <a:lnTo>
                  <a:pt x="107502" y="21122"/>
                </a:lnTo>
                <a:lnTo>
                  <a:pt x="103662" y="16322"/>
                </a:lnTo>
                <a:lnTo>
                  <a:pt x="99837" y="10561"/>
                </a:lnTo>
                <a:lnTo>
                  <a:pt x="95036" y="6720"/>
                </a:lnTo>
                <a:lnTo>
                  <a:pt x="89275" y="3840"/>
                </a:lnTo>
                <a:lnTo>
                  <a:pt x="83515" y="960"/>
                </a:lnTo>
                <a:lnTo>
                  <a:pt x="75834" y="0"/>
                </a:lnTo>
                <a:lnTo>
                  <a:pt x="59512" y="0"/>
                </a:lnTo>
                <a:lnTo>
                  <a:pt x="51831" y="1920"/>
                </a:lnTo>
                <a:lnTo>
                  <a:pt x="44150" y="5760"/>
                </a:lnTo>
                <a:lnTo>
                  <a:pt x="41839" y="7135"/>
                </a:lnTo>
                <a:lnTo>
                  <a:pt x="32207" y="14120"/>
                </a:lnTo>
                <a:lnTo>
                  <a:pt x="22082" y="24003"/>
                </a:lnTo>
                <a:lnTo>
                  <a:pt x="22082" y="3840"/>
                </a:lnTo>
                <a:lnTo>
                  <a:pt x="21107" y="3840"/>
                </a:lnTo>
                <a:lnTo>
                  <a:pt x="21107" y="2880"/>
                </a:lnTo>
                <a:lnTo>
                  <a:pt x="20147" y="2880"/>
                </a:lnTo>
                <a:lnTo>
                  <a:pt x="19202" y="1920"/>
                </a:lnTo>
                <a:lnTo>
                  <a:pt x="3840" y="1920"/>
                </a:lnTo>
                <a:lnTo>
                  <a:pt x="2865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40147"/>
                </a:lnTo>
                <a:lnTo>
                  <a:pt x="960" y="140147"/>
                </a:lnTo>
                <a:lnTo>
                  <a:pt x="960" y="141122"/>
                </a:lnTo>
                <a:lnTo>
                  <a:pt x="1920" y="141122"/>
                </a:lnTo>
                <a:lnTo>
                  <a:pt x="2865" y="142082"/>
                </a:lnTo>
                <a:lnTo>
                  <a:pt x="6705" y="142082"/>
                </a:lnTo>
                <a:lnTo>
                  <a:pt x="7680" y="143042"/>
                </a:lnTo>
                <a:lnTo>
                  <a:pt x="17266" y="143042"/>
                </a:lnTo>
                <a:lnTo>
                  <a:pt x="18242" y="142082"/>
                </a:lnTo>
                <a:lnTo>
                  <a:pt x="22082" y="142082"/>
                </a:lnTo>
                <a:lnTo>
                  <a:pt x="23027" y="141122"/>
                </a:lnTo>
                <a:lnTo>
                  <a:pt x="23987" y="141122"/>
                </a:lnTo>
                <a:lnTo>
                  <a:pt x="23987" y="14014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5215752" y="5665805"/>
            <a:ext cx="53766" cy="259186"/>
          </a:xfrm>
          <a:custGeom>
            <a:avLst/>
            <a:gdLst/>
            <a:ahLst/>
            <a:cxnLst/>
            <a:rect l="l" t="t" r="r" b="b"/>
            <a:pathLst>
              <a:path w="53766" h="259186">
                <a:moveTo>
                  <a:pt x="40325" y="259186"/>
                </a:moveTo>
                <a:lnTo>
                  <a:pt x="46085" y="259186"/>
                </a:lnTo>
                <a:lnTo>
                  <a:pt x="48005" y="258226"/>
                </a:lnTo>
                <a:lnTo>
                  <a:pt x="51846" y="258226"/>
                </a:lnTo>
                <a:lnTo>
                  <a:pt x="52806" y="257266"/>
                </a:lnTo>
                <a:lnTo>
                  <a:pt x="53766" y="256306"/>
                </a:lnTo>
                <a:lnTo>
                  <a:pt x="53766" y="254386"/>
                </a:lnTo>
                <a:lnTo>
                  <a:pt x="52806" y="253425"/>
                </a:lnTo>
                <a:lnTo>
                  <a:pt x="52806" y="252465"/>
                </a:lnTo>
                <a:lnTo>
                  <a:pt x="47515" y="239495"/>
                </a:lnTo>
                <a:lnTo>
                  <a:pt x="43130" y="227560"/>
                </a:lnTo>
                <a:lnTo>
                  <a:pt x="39190" y="215535"/>
                </a:lnTo>
                <a:lnTo>
                  <a:pt x="35695" y="203374"/>
                </a:lnTo>
                <a:lnTo>
                  <a:pt x="32644" y="191033"/>
                </a:lnTo>
                <a:lnTo>
                  <a:pt x="30096" y="179314"/>
                </a:lnTo>
                <a:lnTo>
                  <a:pt x="27922" y="166808"/>
                </a:lnTo>
                <a:lnTo>
                  <a:pt x="26309" y="154159"/>
                </a:lnTo>
                <a:lnTo>
                  <a:pt x="25307" y="141416"/>
                </a:lnTo>
                <a:lnTo>
                  <a:pt x="24963" y="128625"/>
                </a:lnTo>
                <a:lnTo>
                  <a:pt x="25274" y="116564"/>
                </a:lnTo>
                <a:lnTo>
                  <a:pt x="26245" y="104004"/>
                </a:lnTo>
                <a:lnTo>
                  <a:pt x="27828" y="91492"/>
                </a:lnTo>
                <a:lnTo>
                  <a:pt x="29977" y="78933"/>
                </a:lnTo>
                <a:lnTo>
                  <a:pt x="32644" y="66233"/>
                </a:lnTo>
                <a:lnTo>
                  <a:pt x="32688" y="66000"/>
                </a:lnTo>
                <a:lnTo>
                  <a:pt x="35434" y="53951"/>
                </a:lnTo>
                <a:lnTo>
                  <a:pt x="38956" y="41903"/>
                </a:lnTo>
                <a:lnTo>
                  <a:pt x="43116" y="29857"/>
                </a:lnTo>
                <a:lnTo>
                  <a:pt x="47778" y="17810"/>
                </a:lnTo>
                <a:lnTo>
                  <a:pt x="52806" y="5760"/>
                </a:lnTo>
                <a:lnTo>
                  <a:pt x="53766" y="4800"/>
                </a:lnTo>
                <a:lnTo>
                  <a:pt x="53766" y="2880"/>
                </a:lnTo>
                <a:lnTo>
                  <a:pt x="52806" y="1920"/>
                </a:lnTo>
                <a:lnTo>
                  <a:pt x="51846" y="1920"/>
                </a:lnTo>
                <a:lnTo>
                  <a:pt x="50886" y="960"/>
                </a:lnTo>
                <a:lnTo>
                  <a:pt x="49926" y="960"/>
                </a:lnTo>
                <a:lnTo>
                  <a:pt x="48966" y="0"/>
                </a:lnTo>
                <a:lnTo>
                  <a:pt x="36484" y="0"/>
                </a:lnTo>
                <a:lnTo>
                  <a:pt x="35524" y="960"/>
                </a:lnTo>
                <a:lnTo>
                  <a:pt x="33604" y="960"/>
                </a:lnTo>
                <a:lnTo>
                  <a:pt x="32644" y="1920"/>
                </a:lnTo>
                <a:lnTo>
                  <a:pt x="32644" y="2880"/>
                </a:lnTo>
                <a:lnTo>
                  <a:pt x="28763" y="10023"/>
                </a:lnTo>
                <a:lnTo>
                  <a:pt x="23669" y="21657"/>
                </a:lnTo>
                <a:lnTo>
                  <a:pt x="19202" y="33604"/>
                </a:lnTo>
                <a:lnTo>
                  <a:pt x="16318" y="39997"/>
                </a:lnTo>
                <a:lnTo>
                  <a:pt x="12135" y="51980"/>
                </a:lnTo>
                <a:lnTo>
                  <a:pt x="8641" y="64312"/>
                </a:lnTo>
                <a:lnTo>
                  <a:pt x="6735" y="71987"/>
                </a:lnTo>
                <a:lnTo>
                  <a:pt x="4168" y="84571"/>
                </a:lnTo>
                <a:lnTo>
                  <a:pt x="1920" y="96956"/>
                </a:lnTo>
                <a:lnTo>
                  <a:pt x="1288" y="104029"/>
                </a:lnTo>
                <a:lnTo>
                  <a:pt x="378" y="116545"/>
                </a:lnTo>
                <a:lnTo>
                  <a:pt x="0" y="129585"/>
                </a:lnTo>
                <a:lnTo>
                  <a:pt x="132" y="136781"/>
                </a:lnTo>
                <a:lnTo>
                  <a:pt x="857" y="149602"/>
                </a:lnTo>
                <a:lnTo>
                  <a:pt x="1920" y="162229"/>
                </a:lnTo>
                <a:lnTo>
                  <a:pt x="5137" y="181418"/>
                </a:lnTo>
                <a:lnTo>
                  <a:pt x="7680" y="193913"/>
                </a:lnTo>
                <a:lnTo>
                  <a:pt x="9902" y="201501"/>
                </a:lnTo>
                <a:lnTo>
                  <a:pt x="13913" y="213549"/>
                </a:lnTo>
                <a:lnTo>
                  <a:pt x="18242" y="225597"/>
                </a:lnTo>
                <a:lnTo>
                  <a:pt x="21063" y="232387"/>
                </a:lnTo>
                <a:lnTo>
                  <a:pt x="26428" y="243962"/>
                </a:lnTo>
                <a:lnTo>
                  <a:pt x="32644" y="255346"/>
                </a:lnTo>
                <a:lnTo>
                  <a:pt x="32644" y="256306"/>
                </a:lnTo>
                <a:lnTo>
                  <a:pt x="33604" y="257266"/>
                </a:lnTo>
                <a:lnTo>
                  <a:pt x="34564" y="258226"/>
                </a:lnTo>
                <a:lnTo>
                  <a:pt x="39364" y="258226"/>
                </a:lnTo>
                <a:lnTo>
                  <a:pt x="40325" y="25918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5304068" y="5681167"/>
            <a:ext cx="119039" cy="192953"/>
          </a:xfrm>
          <a:custGeom>
            <a:avLst/>
            <a:gdLst/>
            <a:ahLst/>
            <a:cxnLst/>
            <a:rect l="l" t="t" r="r" b="b"/>
            <a:pathLst>
              <a:path w="119039" h="192953">
                <a:moveTo>
                  <a:pt x="975" y="189113"/>
                </a:moveTo>
                <a:lnTo>
                  <a:pt x="975" y="190073"/>
                </a:lnTo>
                <a:lnTo>
                  <a:pt x="1935" y="191018"/>
                </a:lnTo>
                <a:lnTo>
                  <a:pt x="2880" y="191018"/>
                </a:lnTo>
                <a:lnTo>
                  <a:pt x="3840" y="191993"/>
                </a:lnTo>
                <a:lnTo>
                  <a:pt x="4815" y="191993"/>
                </a:lnTo>
                <a:lnTo>
                  <a:pt x="5760" y="192953"/>
                </a:lnTo>
                <a:lnTo>
                  <a:pt x="115199" y="192953"/>
                </a:lnTo>
                <a:lnTo>
                  <a:pt x="116159" y="191993"/>
                </a:lnTo>
                <a:lnTo>
                  <a:pt x="117119" y="191993"/>
                </a:lnTo>
                <a:lnTo>
                  <a:pt x="117119" y="190073"/>
                </a:lnTo>
                <a:lnTo>
                  <a:pt x="118079" y="189113"/>
                </a:lnTo>
                <a:lnTo>
                  <a:pt x="118079" y="186232"/>
                </a:lnTo>
                <a:lnTo>
                  <a:pt x="119039" y="185272"/>
                </a:lnTo>
                <a:lnTo>
                  <a:pt x="119039" y="178551"/>
                </a:lnTo>
                <a:lnTo>
                  <a:pt x="118079" y="177591"/>
                </a:lnTo>
                <a:lnTo>
                  <a:pt x="118079" y="174711"/>
                </a:lnTo>
                <a:lnTo>
                  <a:pt x="117119" y="173751"/>
                </a:lnTo>
                <a:lnTo>
                  <a:pt x="117119" y="172791"/>
                </a:lnTo>
                <a:lnTo>
                  <a:pt x="116159" y="172791"/>
                </a:lnTo>
                <a:lnTo>
                  <a:pt x="115199" y="171831"/>
                </a:lnTo>
                <a:lnTo>
                  <a:pt x="30723" y="171831"/>
                </a:lnTo>
                <a:lnTo>
                  <a:pt x="60487" y="140147"/>
                </a:lnTo>
                <a:lnTo>
                  <a:pt x="61576" y="138962"/>
                </a:lnTo>
                <a:lnTo>
                  <a:pt x="71280" y="128519"/>
                </a:lnTo>
                <a:lnTo>
                  <a:pt x="79746" y="119056"/>
                </a:lnTo>
                <a:lnTo>
                  <a:pt x="86395" y="110383"/>
                </a:lnTo>
                <a:lnTo>
                  <a:pt x="88036" y="108269"/>
                </a:lnTo>
                <a:lnTo>
                  <a:pt x="96165" y="97210"/>
                </a:lnTo>
                <a:lnTo>
                  <a:pt x="101757" y="87355"/>
                </a:lnTo>
                <a:lnTo>
                  <a:pt x="105597" y="79674"/>
                </a:lnTo>
                <a:lnTo>
                  <a:pt x="107518" y="73914"/>
                </a:lnTo>
                <a:lnTo>
                  <a:pt x="108478" y="67193"/>
                </a:lnTo>
                <a:lnTo>
                  <a:pt x="109438" y="61432"/>
                </a:lnTo>
                <a:lnTo>
                  <a:pt x="110398" y="55671"/>
                </a:lnTo>
                <a:lnTo>
                  <a:pt x="110398" y="42230"/>
                </a:lnTo>
                <a:lnTo>
                  <a:pt x="109438" y="36469"/>
                </a:lnTo>
                <a:lnTo>
                  <a:pt x="106573" y="30708"/>
                </a:lnTo>
                <a:lnTo>
                  <a:pt x="104637" y="23987"/>
                </a:lnTo>
                <a:lnTo>
                  <a:pt x="100797" y="19187"/>
                </a:lnTo>
                <a:lnTo>
                  <a:pt x="96956" y="14401"/>
                </a:lnTo>
                <a:lnTo>
                  <a:pt x="92171" y="10561"/>
                </a:lnTo>
                <a:lnTo>
                  <a:pt x="86395" y="6720"/>
                </a:lnTo>
                <a:lnTo>
                  <a:pt x="79674" y="3840"/>
                </a:lnTo>
                <a:lnTo>
                  <a:pt x="72969" y="1905"/>
                </a:lnTo>
                <a:lnTo>
                  <a:pt x="64328" y="0"/>
                </a:lnTo>
                <a:lnTo>
                  <a:pt x="49926" y="0"/>
                </a:lnTo>
                <a:lnTo>
                  <a:pt x="44165" y="960"/>
                </a:lnTo>
                <a:lnTo>
                  <a:pt x="38404" y="1905"/>
                </a:lnTo>
                <a:lnTo>
                  <a:pt x="33604" y="2880"/>
                </a:lnTo>
                <a:lnTo>
                  <a:pt x="28803" y="4800"/>
                </a:lnTo>
                <a:lnTo>
                  <a:pt x="24003" y="6720"/>
                </a:lnTo>
                <a:lnTo>
                  <a:pt x="20162" y="7680"/>
                </a:lnTo>
                <a:lnTo>
                  <a:pt x="16322" y="9585"/>
                </a:lnTo>
                <a:lnTo>
                  <a:pt x="13441" y="11521"/>
                </a:lnTo>
                <a:lnTo>
                  <a:pt x="10561" y="13426"/>
                </a:lnTo>
                <a:lnTo>
                  <a:pt x="8656" y="14401"/>
                </a:lnTo>
                <a:lnTo>
                  <a:pt x="7680" y="15346"/>
                </a:lnTo>
                <a:lnTo>
                  <a:pt x="5760" y="16306"/>
                </a:lnTo>
                <a:lnTo>
                  <a:pt x="5760" y="17266"/>
                </a:lnTo>
                <a:lnTo>
                  <a:pt x="4815" y="18242"/>
                </a:lnTo>
                <a:lnTo>
                  <a:pt x="4815" y="19187"/>
                </a:lnTo>
                <a:lnTo>
                  <a:pt x="3840" y="19187"/>
                </a:lnTo>
                <a:lnTo>
                  <a:pt x="3840" y="34549"/>
                </a:lnTo>
                <a:lnTo>
                  <a:pt x="4815" y="35509"/>
                </a:lnTo>
                <a:lnTo>
                  <a:pt x="4815" y="36469"/>
                </a:lnTo>
                <a:lnTo>
                  <a:pt x="5760" y="37429"/>
                </a:lnTo>
                <a:lnTo>
                  <a:pt x="6720" y="38389"/>
                </a:lnTo>
                <a:lnTo>
                  <a:pt x="8656" y="38389"/>
                </a:lnTo>
                <a:lnTo>
                  <a:pt x="10561" y="37429"/>
                </a:lnTo>
                <a:lnTo>
                  <a:pt x="13441" y="35509"/>
                </a:lnTo>
                <a:lnTo>
                  <a:pt x="15361" y="33588"/>
                </a:lnTo>
                <a:lnTo>
                  <a:pt x="18242" y="32628"/>
                </a:lnTo>
                <a:lnTo>
                  <a:pt x="22082" y="30708"/>
                </a:lnTo>
                <a:lnTo>
                  <a:pt x="25923" y="27828"/>
                </a:lnTo>
                <a:lnTo>
                  <a:pt x="29763" y="26868"/>
                </a:lnTo>
                <a:lnTo>
                  <a:pt x="34564" y="24947"/>
                </a:lnTo>
                <a:lnTo>
                  <a:pt x="39364" y="23027"/>
                </a:lnTo>
                <a:lnTo>
                  <a:pt x="45125" y="22082"/>
                </a:lnTo>
                <a:lnTo>
                  <a:pt x="55686" y="22082"/>
                </a:lnTo>
                <a:lnTo>
                  <a:pt x="60487" y="23027"/>
                </a:lnTo>
                <a:lnTo>
                  <a:pt x="64328" y="24947"/>
                </a:lnTo>
                <a:lnTo>
                  <a:pt x="68168" y="26868"/>
                </a:lnTo>
                <a:lnTo>
                  <a:pt x="71048" y="28788"/>
                </a:lnTo>
                <a:lnTo>
                  <a:pt x="73929" y="31668"/>
                </a:lnTo>
                <a:lnTo>
                  <a:pt x="76809" y="34549"/>
                </a:lnTo>
                <a:lnTo>
                  <a:pt x="78729" y="37429"/>
                </a:lnTo>
                <a:lnTo>
                  <a:pt x="79674" y="41269"/>
                </a:lnTo>
                <a:lnTo>
                  <a:pt x="81610" y="45110"/>
                </a:lnTo>
                <a:lnTo>
                  <a:pt x="81610" y="62392"/>
                </a:lnTo>
                <a:lnTo>
                  <a:pt x="80650" y="67193"/>
                </a:lnTo>
                <a:lnTo>
                  <a:pt x="79674" y="71993"/>
                </a:lnTo>
                <a:lnTo>
                  <a:pt x="77769" y="76794"/>
                </a:lnTo>
                <a:lnTo>
                  <a:pt x="74889" y="83515"/>
                </a:lnTo>
                <a:lnTo>
                  <a:pt x="72009" y="89260"/>
                </a:lnTo>
                <a:lnTo>
                  <a:pt x="68168" y="95036"/>
                </a:lnTo>
                <a:lnTo>
                  <a:pt x="63367" y="102717"/>
                </a:lnTo>
                <a:lnTo>
                  <a:pt x="59690" y="107081"/>
                </a:lnTo>
                <a:lnTo>
                  <a:pt x="51696" y="116530"/>
                </a:lnTo>
                <a:lnTo>
                  <a:pt x="42245" y="126705"/>
                </a:lnTo>
                <a:lnTo>
                  <a:pt x="5760" y="166070"/>
                </a:lnTo>
                <a:lnTo>
                  <a:pt x="4815" y="167030"/>
                </a:lnTo>
                <a:lnTo>
                  <a:pt x="3840" y="167990"/>
                </a:lnTo>
                <a:lnTo>
                  <a:pt x="2880" y="169910"/>
                </a:lnTo>
                <a:lnTo>
                  <a:pt x="1935" y="170870"/>
                </a:lnTo>
                <a:lnTo>
                  <a:pt x="1935" y="171831"/>
                </a:lnTo>
                <a:lnTo>
                  <a:pt x="975" y="172791"/>
                </a:lnTo>
                <a:lnTo>
                  <a:pt x="0" y="173751"/>
                </a:lnTo>
                <a:lnTo>
                  <a:pt x="0" y="187177"/>
                </a:lnTo>
                <a:lnTo>
                  <a:pt x="975" y="18911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5473496" y="5681167"/>
            <a:ext cx="108976" cy="195834"/>
          </a:xfrm>
          <a:custGeom>
            <a:avLst/>
            <a:gdLst/>
            <a:ahLst/>
            <a:cxnLst/>
            <a:rect l="l" t="t" r="r" b="b"/>
            <a:pathLst>
              <a:path w="108976" h="195834">
                <a:moveTo>
                  <a:pt x="82092" y="81594"/>
                </a:moveTo>
                <a:lnTo>
                  <a:pt x="83052" y="90236"/>
                </a:lnTo>
                <a:lnTo>
                  <a:pt x="83052" y="106542"/>
                </a:lnTo>
                <a:lnTo>
                  <a:pt x="82092" y="113263"/>
                </a:lnTo>
                <a:lnTo>
                  <a:pt x="82092" y="119999"/>
                </a:lnTo>
                <a:lnTo>
                  <a:pt x="81132" y="125745"/>
                </a:lnTo>
                <a:lnTo>
                  <a:pt x="81132" y="132466"/>
                </a:lnTo>
                <a:lnTo>
                  <a:pt x="79212" y="137266"/>
                </a:lnTo>
                <a:lnTo>
                  <a:pt x="78252" y="143027"/>
                </a:lnTo>
                <a:lnTo>
                  <a:pt x="76331" y="148788"/>
                </a:lnTo>
                <a:lnTo>
                  <a:pt x="74411" y="152628"/>
                </a:lnTo>
                <a:lnTo>
                  <a:pt x="72491" y="157429"/>
                </a:lnTo>
                <a:lnTo>
                  <a:pt x="70571" y="161269"/>
                </a:lnTo>
                <a:lnTo>
                  <a:pt x="67690" y="165110"/>
                </a:lnTo>
                <a:lnTo>
                  <a:pt x="64810" y="167990"/>
                </a:lnTo>
                <a:lnTo>
                  <a:pt x="60970" y="170870"/>
                </a:lnTo>
                <a:lnTo>
                  <a:pt x="56169" y="171831"/>
                </a:lnTo>
                <a:lnTo>
                  <a:pt x="52328" y="173751"/>
                </a:lnTo>
                <a:lnTo>
                  <a:pt x="47528" y="174711"/>
                </a:lnTo>
                <a:lnTo>
                  <a:pt x="35062" y="174711"/>
                </a:lnTo>
                <a:lnTo>
                  <a:pt x="29286" y="173751"/>
                </a:lnTo>
                <a:lnTo>
                  <a:pt x="24500" y="170870"/>
                </a:lnTo>
                <a:lnTo>
                  <a:pt x="18724" y="167990"/>
                </a:lnTo>
                <a:lnTo>
                  <a:pt x="14884" y="163189"/>
                </a:lnTo>
                <a:lnTo>
                  <a:pt x="12003" y="157429"/>
                </a:lnTo>
                <a:lnTo>
                  <a:pt x="11854" y="157078"/>
                </a:lnTo>
                <a:lnTo>
                  <a:pt x="7874" y="146175"/>
                </a:lnTo>
                <a:lnTo>
                  <a:pt x="10098" y="189113"/>
                </a:lnTo>
                <a:lnTo>
                  <a:pt x="15274" y="191566"/>
                </a:lnTo>
                <a:lnTo>
                  <a:pt x="27377" y="194830"/>
                </a:lnTo>
                <a:lnTo>
                  <a:pt x="40807" y="195834"/>
                </a:lnTo>
                <a:lnTo>
                  <a:pt x="48797" y="195422"/>
                </a:lnTo>
                <a:lnTo>
                  <a:pt x="61518" y="192832"/>
                </a:lnTo>
                <a:lnTo>
                  <a:pt x="72491" y="188153"/>
                </a:lnTo>
                <a:lnTo>
                  <a:pt x="85474" y="178175"/>
                </a:lnTo>
                <a:lnTo>
                  <a:pt x="93614" y="167990"/>
                </a:lnTo>
                <a:lnTo>
                  <a:pt x="97224" y="161964"/>
                </a:lnTo>
                <a:lnTo>
                  <a:pt x="102043" y="150576"/>
                </a:lnTo>
                <a:lnTo>
                  <a:pt x="105135" y="137266"/>
                </a:lnTo>
                <a:lnTo>
                  <a:pt x="107183" y="123588"/>
                </a:lnTo>
                <a:lnTo>
                  <a:pt x="108468" y="110840"/>
                </a:lnTo>
                <a:lnTo>
                  <a:pt x="108976" y="96956"/>
                </a:lnTo>
                <a:lnTo>
                  <a:pt x="108939" y="93255"/>
                </a:lnTo>
                <a:lnTo>
                  <a:pt x="108223" y="79911"/>
                </a:lnTo>
                <a:lnTo>
                  <a:pt x="106844" y="67438"/>
                </a:lnTo>
                <a:lnTo>
                  <a:pt x="105135" y="55671"/>
                </a:lnTo>
                <a:lnTo>
                  <a:pt x="103614" y="48277"/>
                </a:lnTo>
                <a:lnTo>
                  <a:pt x="99706" y="35904"/>
                </a:lnTo>
                <a:lnTo>
                  <a:pt x="94574" y="24947"/>
                </a:lnTo>
                <a:lnTo>
                  <a:pt x="85266" y="13788"/>
                </a:lnTo>
                <a:lnTo>
                  <a:pt x="74411" y="6720"/>
                </a:lnTo>
                <a:lnTo>
                  <a:pt x="58396" y="1062"/>
                </a:lnTo>
                <a:lnTo>
                  <a:pt x="44648" y="0"/>
                </a:lnTo>
                <a:lnTo>
                  <a:pt x="36670" y="410"/>
                </a:lnTo>
                <a:lnTo>
                  <a:pt x="23945" y="2999"/>
                </a:lnTo>
                <a:lnTo>
                  <a:pt x="12979" y="7680"/>
                </a:lnTo>
                <a:lnTo>
                  <a:pt x="9708" y="9642"/>
                </a:lnTo>
                <a:lnTo>
                  <a:pt x="0" y="17641"/>
                </a:lnTo>
                <a:lnTo>
                  <a:pt x="2417" y="96956"/>
                </a:lnTo>
                <a:lnTo>
                  <a:pt x="2478" y="92261"/>
                </a:lnTo>
                <a:lnTo>
                  <a:pt x="3185" y="79127"/>
                </a:lnTo>
                <a:lnTo>
                  <a:pt x="4338" y="67193"/>
                </a:lnTo>
                <a:lnTo>
                  <a:pt x="5298" y="57591"/>
                </a:lnTo>
                <a:lnTo>
                  <a:pt x="7218" y="49911"/>
                </a:lnTo>
                <a:lnTo>
                  <a:pt x="10098" y="43190"/>
                </a:lnTo>
                <a:lnTo>
                  <a:pt x="13939" y="35509"/>
                </a:lnTo>
                <a:lnTo>
                  <a:pt x="17779" y="30708"/>
                </a:lnTo>
                <a:lnTo>
                  <a:pt x="22565" y="26868"/>
                </a:lnTo>
                <a:lnTo>
                  <a:pt x="28341" y="23027"/>
                </a:lnTo>
                <a:lnTo>
                  <a:pt x="35062" y="21107"/>
                </a:lnTo>
                <a:lnTo>
                  <a:pt x="52328" y="21107"/>
                </a:lnTo>
                <a:lnTo>
                  <a:pt x="56169" y="23027"/>
                </a:lnTo>
                <a:lnTo>
                  <a:pt x="60009" y="23987"/>
                </a:lnTo>
                <a:lnTo>
                  <a:pt x="62890" y="25908"/>
                </a:lnTo>
                <a:lnTo>
                  <a:pt x="65770" y="28788"/>
                </a:lnTo>
                <a:lnTo>
                  <a:pt x="68651" y="31668"/>
                </a:lnTo>
                <a:lnTo>
                  <a:pt x="71531" y="34549"/>
                </a:lnTo>
                <a:lnTo>
                  <a:pt x="73451" y="38389"/>
                </a:lnTo>
                <a:lnTo>
                  <a:pt x="75371" y="43190"/>
                </a:lnTo>
                <a:lnTo>
                  <a:pt x="77292" y="47990"/>
                </a:lnTo>
                <a:lnTo>
                  <a:pt x="78252" y="53751"/>
                </a:lnTo>
                <a:lnTo>
                  <a:pt x="80172" y="59512"/>
                </a:lnTo>
                <a:lnTo>
                  <a:pt x="81132" y="66233"/>
                </a:lnTo>
                <a:lnTo>
                  <a:pt x="81132" y="73914"/>
                </a:lnTo>
                <a:lnTo>
                  <a:pt x="82092" y="8159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5449991" y="5698808"/>
            <a:ext cx="33604" cy="171471"/>
          </a:xfrm>
          <a:custGeom>
            <a:avLst/>
            <a:gdLst/>
            <a:ahLst/>
            <a:cxnLst/>
            <a:rect l="l" t="t" r="r" b="b"/>
            <a:pathLst>
              <a:path w="33604" h="171471">
                <a:moveTo>
                  <a:pt x="0" y="80275"/>
                </a:moveTo>
                <a:lnTo>
                  <a:pt x="57" y="85154"/>
                </a:lnTo>
                <a:lnTo>
                  <a:pt x="802" y="98633"/>
                </a:lnTo>
                <a:lnTo>
                  <a:pt x="2166" y="110981"/>
                </a:lnTo>
                <a:lnTo>
                  <a:pt x="3840" y="122505"/>
                </a:lnTo>
                <a:lnTo>
                  <a:pt x="5361" y="129899"/>
                </a:lnTo>
                <a:lnTo>
                  <a:pt x="9269" y="142272"/>
                </a:lnTo>
                <a:lnTo>
                  <a:pt x="14401" y="153229"/>
                </a:lnTo>
                <a:lnTo>
                  <a:pt x="23323" y="164172"/>
                </a:lnTo>
                <a:lnTo>
                  <a:pt x="33604" y="171471"/>
                </a:lnTo>
                <a:lnTo>
                  <a:pt x="31379" y="128533"/>
                </a:lnTo>
                <a:lnTo>
                  <a:pt x="28803" y="114824"/>
                </a:lnTo>
                <a:lnTo>
                  <a:pt x="27387" y="105890"/>
                </a:lnTo>
                <a:lnTo>
                  <a:pt x="26289" y="93226"/>
                </a:lnTo>
                <a:lnTo>
                  <a:pt x="25923" y="79315"/>
                </a:lnTo>
                <a:lnTo>
                  <a:pt x="23505" y="0"/>
                </a:lnTo>
                <a:lnTo>
                  <a:pt x="15361" y="10186"/>
                </a:lnTo>
                <a:lnTo>
                  <a:pt x="12255" y="16212"/>
                </a:lnTo>
                <a:lnTo>
                  <a:pt x="7616" y="27601"/>
                </a:lnTo>
                <a:lnTo>
                  <a:pt x="3840" y="40910"/>
                </a:lnTo>
                <a:lnTo>
                  <a:pt x="1867" y="54396"/>
                </a:lnTo>
                <a:lnTo>
                  <a:pt x="530" y="66932"/>
                </a:lnTo>
                <a:lnTo>
                  <a:pt x="0" y="802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5626125" y="5681167"/>
            <a:ext cx="108976" cy="195834"/>
          </a:xfrm>
          <a:custGeom>
            <a:avLst/>
            <a:gdLst/>
            <a:ahLst/>
            <a:cxnLst/>
            <a:rect l="l" t="t" r="r" b="b"/>
            <a:pathLst>
              <a:path w="108976" h="195834">
                <a:moveTo>
                  <a:pt x="82092" y="81594"/>
                </a:moveTo>
                <a:lnTo>
                  <a:pt x="83052" y="90236"/>
                </a:lnTo>
                <a:lnTo>
                  <a:pt x="83052" y="106542"/>
                </a:lnTo>
                <a:lnTo>
                  <a:pt x="82092" y="113263"/>
                </a:lnTo>
                <a:lnTo>
                  <a:pt x="82092" y="119999"/>
                </a:lnTo>
                <a:lnTo>
                  <a:pt x="81132" y="125745"/>
                </a:lnTo>
                <a:lnTo>
                  <a:pt x="81132" y="132466"/>
                </a:lnTo>
                <a:lnTo>
                  <a:pt x="79212" y="137266"/>
                </a:lnTo>
                <a:lnTo>
                  <a:pt x="78267" y="143027"/>
                </a:lnTo>
                <a:lnTo>
                  <a:pt x="76331" y="148788"/>
                </a:lnTo>
                <a:lnTo>
                  <a:pt x="74426" y="152628"/>
                </a:lnTo>
                <a:lnTo>
                  <a:pt x="72491" y="157429"/>
                </a:lnTo>
                <a:lnTo>
                  <a:pt x="70586" y="161269"/>
                </a:lnTo>
                <a:lnTo>
                  <a:pt x="67706" y="165110"/>
                </a:lnTo>
                <a:lnTo>
                  <a:pt x="64810" y="167990"/>
                </a:lnTo>
                <a:lnTo>
                  <a:pt x="60985" y="170870"/>
                </a:lnTo>
                <a:lnTo>
                  <a:pt x="56184" y="171831"/>
                </a:lnTo>
                <a:lnTo>
                  <a:pt x="52344" y="173751"/>
                </a:lnTo>
                <a:lnTo>
                  <a:pt x="47543" y="174711"/>
                </a:lnTo>
                <a:lnTo>
                  <a:pt x="35062" y="174711"/>
                </a:lnTo>
                <a:lnTo>
                  <a:pt x="29301" y="173751"/>
                </a:lnTo>
                <a:lnTo>
                  <a:pt x="24500" y="170870"/>
                </a:lnTo>
                <a:lnTo>
                  <a:pt x="18740" y="167990"/>
                </a:lnTo>
                <a:lnTo>
                  <a:pt x="14899" y="163189"/>
                </a:lnTo>
                <a:lnTo>
                  <a:pt x="12019" y="157429"/>
                </a:lnTo>
                <a:lnTo>
                  <a:pt x="11868" y="157075"/>
                </a:lnTo>
                <a:lnTo>
                  <a:pt x="7875" y="146173"/>
                </a:lnTo>
                <a:lnTo>
                  <a:pt x="10098" y="189113"/>
                </a:lnTo>
                <a:lnTo>
                  <a:pt x="15206" y="191570"/>
                </a:lnTo>
                <a:lnTo>
                  <a:pt x="26984" y="194831"/>
                </a:lnTo>
                <a:lnTo>
                  <a:pt x="40822" y="195834"/>
                </a:lnTo>
                <a:lnTo>
                  <a:pt x="48800" y="195423"/>
                </a:lnTo>
                <a:lnTo>
                  <a:pt x="61525" y="192834"/>
                </a:lnTo>
                <a:lnTo>
                  <a:pt x="72491" y="188153"/>
                </a:lnTo>
                <a:lnTo>
                  <a:pt x="85474" y="178175"/>
                </a:lnTo>
                <a:lnTo>
                  <a:pt x="93614" y="167990"/>
                </a:lnTo>
                <a:lnTo>
                  <a:pt x="97224" y="161964"/>
                </a:lnTo>
                <a:lnTo>
                  <a:pt x="102043" y="150576"/>
                </a:lnTo>
                <a:lnTo>
                  <a:pt x="105135" y="137266"/>
                </a:lnTo>
                <a:lnTo>
                  <a:pt x="107183" y="123588"/>
                </a:lnTo>
                <a:lnTo>
                  <a:pt x="108468" y="110840"/>
                </a:lnTo>
                <a:lnTo>
                  <a:pt x="108976" y="96956"/>
                </a:lnTo>
                <a:lnTo>
                  <a:pt x="108939" y="93255"/>
                </a:lnTo>
                <a:lnTo>
                  <a:pt x="108223" y="79911"/>
                </a:lnTo>
                <a:lnTo>
                  <a:pt x="106844" y="67438"/>
                </a:lnTo>
                <a:lnTo>
                  <a:pt x="105135" y="55671"/>
                </a:lnTo>
                <a:lnTo>
                  <a:pt x="103614" y="48277"/>
                </a:lnTo>
                <a:lnTo>
                  <a:pt x="99706" y="35904"/>
                </a:lnTo>
                <a:lnTo>
                  <a:pt x="94574" y="24947"/>
                </a:lnTo>
                <a:lnTo>
                  <a:pt x="85273" y="13791"/>
                </a:lnTo>
                <a:lnTo>
                  <a:pt x="74426" y="6720"/>
                </a:lnTo>
                <a:lnTo>
                  <a:pt x="58407" y="1062"/>
                </a:lnTo>
                <a:lnTo>
                  <a:pt x="44663" y="0"/>
                </a:lnTo>
                <a:lnTo>
                  <a:pt x="36672" y="411"/>
                </a:lnTo>
                <a:lnTo>
                  <a:pt x="23951" y="3001"/>
                </a:lnTo>
                <a:lnTo>
                  <a:pt x="12979" y="7680"/>
                </a:lnTo>
                <a:lnTo>
                  <a:pt x="9708" y="9642"/>
                </a:lnTo>
                <a:lnTo>
                  <a:pt x="0" y="17641"/>
                </a:lnTo>
                <a:lnTo>
                  <a:pt x="2417" y="96956"/>
                </a:lnTo>
                <a:lnTo>
                  <a:pt x="2478" y="92261"/>
                </a:lnTo>
                <a:lnTo>
                  <a:pt x="3185" y="79127"/>
                </a:lnTo>
                <a:lnTo>
                  <a:pt x="4338" y="67193"/>
                </a:lnTo>
                <a:lnTo>
                  <a:pt x="5298" y="57591"/>
                </a:lnTo>
                <a:lnTo>
                  <a:pt x="7218" y="49911"/>
                </a:lnTo>
                <a:lnTo>
                  <a:pt x="10098" y="43190"/>
                </a:lnTo>
                <a:lnTo>
                  <a:pt x="13939" y="35509"/>
                </a:lnTo>
                <a:lnTo>
                  <a:pt x="17779" y="30708"/>
                </a:lnTo>
                <a:lnTo>
                  <a:pt x="22580" y="26868"/>
                </a:lnTo>
                <a:lnTo>
                  <a:pt x="28341" y="23027"/>
                </a:lnTo>
                <a:lnTo>
                  <a:pt x="35062" y="21107"/>
                </a:lnTo>
                <a:lnTo>
                  <a:pt x="52344" y="21107"/>
                </a:lnTo>
                <a:lnTo>
                  <a:pt x="56184" y="23027"/>
                </a:lnTo>
                <a:lnTo>
                  <a:pt x="59049" y="23987"/>
                </a:lnTo>
                <a:lnTo>
                  <a:pt x="62890" y="25908"/>
                </a:lnTo>
                <a:lnTo>
                  <a:pt x="65770" y="28788"/>
                </a:lnTo>
                <a:lnTo>
                  <a:pt x="68651" y="31668"/>
                </a:lnTo>
                <a:lnTo>
                  <a:pt x="71546" y="34549"/>
                </a:lnTo>
                <a:lnTo>
                  <a:pt x="73451" y="38389"/>
                </a:lnTo>
                <a:lnTo>
                  <a:pt x="75371" y="43190"/>
                </a:lnTo>
                <a:lnTo>
                  <a:pt x="77292" y="47990"/>
                </a:lnTo>
                <a:lnTo>
                  <a:pt x="78267" y="53751"/>
                </a:lnTo>
                <a:lnTo>
                  <a:pt x="80172" y="59512"/>
                </a:lnTo>
                <a:lnTo>
                  <a:pt x="81132" y="66233"/>
                </a:lnTo>
                <a:lnTo>
                  <a:pt x="81132" y="73914"/>
                </a:lnTo>
                <a:lnTo>
                  <a:pt x="82092" y="8159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5602635" y="5698808"/>
            <a:ext cx="33588" cy="171471"/>
          </a:xfrm>
          <a:custGeom>
            <a:avLst/>
            <a:gdLst/>
            <a:ahLst/>
            <a:cxnLst/>
            <a:rect l="l" t="t" r="r" b="b"/>
            <a:pathLst>
              <a:path w="33588" h="171471">
                <a:moveTo>
                  <a:pt x="30" y="85154"/>
                </a:moveTo>
                <a:lnTo>
                  <a:pt x="520" y="98633"/>
                </a:lnTo>
                <a:lnTo>
                  <a:pt x="1736" y="110981"/>
                </a:lnTo>
                <a:lnTo>
                  <a:pt x="3840" y="122505"/>
                </a:lnTo>
                <a:lnTo>
                  <a:pt x="5352" y="129895"/>
                </a:lnTo>
                <a:lnTo>
                  <a:pt x="9254" y="142271"/>
                </a:lnTo>
                <a:lnTo>
                  <a:pt x="14386" y="153229"/>
                </a:lnTo>
                <a:lnTo>
                  <a:pt x="23308" y="164172"/>
                </a:lnTo>
                <a:lnTo>
                  <a:pt x="33588" y="171471"/>
                </a:lnTo>
                <a:lnTo>
                  <a:pt x="31365" y="128531"/>
                </a:lnTo>
                <a:lnTo>
                  <a:pt x="28788" y="114824"/>
                </a:lnTo>
                <a:lnTo>
                  <a:pt x="27372" y="105890"/>
                </a:lnTo>
                <a:lnTo>
                  <a:pt x="26274" y="93226"/>
                </a:lnTo>
                <a:lnTo>
                  <a:pt x="25907" y="79315"/>
                </a:lnTo>
                <a:lnTo>
                  <a:pt x="23490" y="0"/>
                </a:lnTo>
                <a:lnTo>
                  <a:pt x="15346" y="10186"/>
                </a:lnTo>
                <a:lnTo>
                  <a:pt x="12241" y="16209"/>
                </a:lnTo>
                <a:lnTo>
                  <a:pt x="7605" y="27599"/>
                </a:lnTo>
                <a:lnTo>
                  <a:pt x="3840" y="40910"/>
                </a:lnTo>
                <a:lnTo>
                  <a:pt x="1860" y="54396"/>
                </a:lnTo>
                <a:lnTo>
                  <a:pt x="527" y="66932"/>
                </a:lnTo>
                <a:lnTo>
                  <a:pt x="0" y="80275"/>
                </a:lnTo>
                <a:lnTo>
                  <a:pt x="30" y="8515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5782132" y="5777163"/>
            <a:ext cx="18242" cy="59512"/>
          </a:xfrm>
          <a:custGeom>
            <a:avLst/>
            <a:gdLst/>
            <a:ahLst/>
            <a:cxnLst/>
            <a:rect l="l" t="t" r="r" b="b"/>
            <a:pathLst>
              <a:path w="18242" h="59512">
                <a:moveTo>
                  <a:pt x="960" y="42230"/>
                </a:moveTo>
                <a:lnTo>
                  <a:pt x="2895" y="38389"/>
                </a:lnTo>
                <a:lnTo>
                  <a:pt x="4800" y="34549"/>
                </a:lnTo>
                <a:lnTo>
                  <a:pt x="6720" y="31668"/>
                </a:lnTo>
                <a:lnTo>
                  <a:pt x="9616" y="27828"/>
                </a:lnTo>
                <a:lnTo>
                  <a:pt x="12496" y="24947"/>
                </a:lnTo>
                <a:lnTo>
                  <a:pt x="18242" y="0"/>
                </a:lnTo>
                <a:lnTo>
                  <a:pt x="11521" y="2880"/>
                </a:lnTo>
                <a:lnTo>
                  <a:pt x="4800" y="6720"/>
                </a:lnTo>
                <a:lnTo>
                  <a:pt x="0" y="10546"/>
                </a:lnTo>
                <a:lnTo>
                  <a:pt x="960" y="59512"/>
                </a:lnTo>
                <a:lnTo>
                  <a:pt x="960" y="4223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5794629" y="5744519"/>
            <a:ext cx="8625" cy="32644"/>
          </a:xfrm>
          <a:custGeom>
            <a:avLst/>
            <a:gdLst/>
            <a:ahLst/>
            <a:cxnLst/>
            <a:rect l="l" t="t" r="r" b="b"/>
            <a:pathLst>
              <a:path w="8625" h="32644">
                <a:moveTo>
                  <a:pt x="5745" y="32644"/>
                </a:moveTo>
                <a:lnTo>
                  <a:pt x="8625" y="8641"/>
                </a:lnTo>
                <a:lnTo>
                  <a:pt x="4785" y="5760"/>
                </a:lnTo>
                <a:lnTo>
                  <a:pt x="1904" y="2880"/>
                </a:lnTo>
                <a:lnTo>
                  <a:pt x="0" y="0"/>
                </a:lnTo>
                <a:lnTo>
                  <a:pt x="0" y="29763"/>
                </a:lnTo>
                <a:lnTo>
                  <a:pt x="5745" y="326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5757184" y="5681167"/>
            <a:ext cx="127665" cy="195834"/>
          </a:xfrm>
          <a:custGeom>
            <a:avLst/>
            <a:gdLst/>
            <a:ahLst/>
            <a:cxnLst/>
            <a:rect l="l" t="t" r="r" b="b"/>
            <a:pathLst>
              <a:path w="127665" h="195834">
                <a:moveTo>
                  <a:pt x="960" y="137266"/>
                </a:moveTo>
                <a:lnTo>
                  <a:pt x="0" y="143027"/>
                </a:lnTo>
                <a:lnTo>
                  <a:pt x="0" y="156469"/>
                </a:lnTo>
                <a:lnTo>
                  <a:pt x="960" y="163189"/>
                </a:lnTo>
                <a:lnTo>
                  <a:pt x="3840" y="168950"/>
                </a:lnTo>
                <a:lnTo>
                  <a:pt x="6720" y="174711"/>
                </a:lnTo>
                <a:lnTo>
                  <a:pt x="11521" y="179511"/>
                </a:lnTo>
                <a:lnTo>
                  <a:pt x="16322" y="183352"/>
                </a:lnTo>
                <a:lnTo>
                  <a:pt x="22067" y="187177"/>
                </a:lnTo>
                <a:lnTo>
                  <a:pt x="28788" y="190073"/>
                </a:lnTo>
                <a:lnTo>
                  <a:pt x="36469" y="192953"/>
                </a:lnTo>
                <a:lnTo>
                  <a:pt x="49050" y="195151"/>
                </a:lnTo>
                <a:lnTo>
                  <a:pt x="62392" y="195834"/>
                </a:lnTo>
                <a:lnTo>
                  <a:pt x="65416" y="195806"/>
                </a:lnTo>
                <a:lnTo>
                  <a:pt x="78736" y="194810"/>
                </a:lnTo>
                <a:lnTo>
                  <a:pt x="90236" y="191993"/>
                </a:lnTo>
                <a:lnTo>
                  <a:pt x="98877" y="190073"/>
                </a:lnTo>
                <a:lnTo>
                  <a:pt x="105597" y="186232"/>
                </a:lnTo>
                <a:lnTo>
                  <a:pt x="111358" y="182392"/>
                </a:lnTo>
                <a:lnTo>
                  <a:pt x="116144" y="177591"/>
                </a:lnTo>
                <a:lnTo>
                  <a:pt x="120959" y="172791"/>
                </a:lnTo>
                <a:lnTo>
                  <a:pt x="123825" y="166070"/>
                </a:lnTo>
                <a:lnTo>
                  <a:pt x="126705" y="159349"/>
                </a:lnTo>
                <a:lnTo>
                  <a:pt x="127665" y="152628"/>
                </a:lnTo>
                <a:lnTo>
                  <a:pt x="127665" y="138226"/>
                </a:lnTo>
                <a:lnTo>
                  <a:pt x="126705" y="133426"/>
                </a:lnTo>
                <a:lnTo>
                  <a:pt x="124800" y="128625"/>
                </a:lnTo>
                <a:lnTo>
                  <a:pt x="122864" y="123825"/>
                </a:lnTo>
                <a:lnTo>
                  <a:pt x="120959" y="119999"/>
                </a:lnTo>
                <a:lnTo>
                  <a:pt x="117119" y="115183"/>
                </a:lnTo>
                <a:lnTo>
                  <a:pt x="113278" y="111343"/>
                </a:lnTo>
                <a:lnTo>
                  <a:pt x="108478" y="107502"/>
                </a:lnTo>
                <a:lnTo>
                  <a:pt x="102717" y="103662"/>
                </a:lnTo>
                <a:lnTo>
                  <a:pt x="97916" y="99822"/>
                </a:lnTo>
                <a:lnTo>
                  <a:pt x="91196" y="96956"/>
                </a:lnTo>
                <a:lnTo>
                  <a:pt x="84475" y="93116"/>
                </a:lnTo>
                <a:lnTo>
                  <a:pt x="90236" y="90236"/>
                </a:lnTo>
                <a:lnTo>
                  <a:pt x="95996" y="86395"/>
                </a:lnTo>
                <a:lnTo>
                  <a:pt x="99837" y="83515"/>
                </a:lnTo>
                <a:lnTo>
                  <a:pt x="104637" y="79674"/>
                </a:lnTo>
                <a:lnTo>
                  <a:pt x="108478" y="75834"/>
                </a:lnTo>
                <a:lnTo>
                  <a:pt x="111358" y="71993"/>
                </a:lnTo>
                <a:lnTo>
                  <a:pt x="115199" y="67193"/>
                </a:lnTo>
                <a:lnTo>
                  <a:pt x="117119" y="63352"/>
                </a:lnTo>
                <a:lnTo>
                  <a:pt x="119039" y="58552"/>
                </a:lnTo>
                <a:lnTo>
                  <a:pt x="120959" y="53751"/>
                </a:lnTo>
                <a:lnTo>
                  <a:pt x="120959" y="38389"/>
                </a:lnTo>
                <a:lnTo>
                  <a:pt x="119984" y="32628"/>
                </a:lnTo>
                <a:lnTo>
                  <a:pt x="118079" y="26868"/>
                </a:lnTo>
                <a:lnTo>
                  <a:pt x="116144" y="21107"/>
                </a:lnTo>
                <a:lnTo>
                  <a:pt x="112318" y="17266"/>
                </a:lnTo>
                <a:lnTo>
                  <a:pt x="108478" y="13426"/>
                </a:lnTo>
                <a:lnTo>
                  <a:pt x="103677" y="8625"/>
                </a:lnTo>
                <a:lnTo>
                  <a:pt x="97916" y="5745"/>
                </a:lnTo>
                <a:lnTo>
                  <a:pt x="90236" y="3840"/>
                </a:lnTo>
                <a:lnTo>
                  <a:pt x="83515" y="960"/>
                </a:lnTo>
                <a:lnTo>
                  <a:pt x="75834" y="0"/>
                </a:lnTo>
                <a:lnTo>
                  <a:pt x="66233" y="0"/>
                </a:lnTo>
                <a:lnTo>
                  <a:pt x="50854" y="1336"/>
                </a:lnTo>
                <a:lnTo>
                  <a:pt x="39349" y="3840"/>
                </a:lnTo>
                <a:lnTo>
                  <a:pt x="31668" y="6720"/>
                </a:lnTo>
                <a:lnTo>
                  <a:pt x="25907" y="9585"/>
                </a:lnTo>
                <a:lnTo>
                  <a:pt x="21122" y="14401"/>
                </a:lnTo>
                <a:lnTo>
                  <a:pt x="16322" y="18242"/>
                </a:lnTo>
                <a:lnTo>
                  <a:pt x="12481" y="23027"/>
                </a:lnTo>
                <a:lnTo>
                  <a:pt x="9601" y="29748"/>
                </a:lnTo>
                <a:lnTo>
                  <a:pt x="7680" y="35509"/>
                </a:lnTo>
                <a:lnTo>
                  <a:pt x="6720" y="41269"/>
                </a:lnTo>
                <a:lnTo>
                  <a:pt x="6720" y="52791"/>
                </a:lnTo>
                <a:lnTo>
                  <a:pt x="7680" y="58552"/>
                </a:lnTo>
                <a:lnTo>
                  <a:pt x="8641" y="62392"/>
                </a:lnTo>
                <a:lnTo>
                  <a:pt x="10561" y="67193"/>
                </a:lnTo>
                <a:lnTo>
                  <a:pt x="13441" y="71033"/>
                </a:lnTo>
                <a:lnTo>
                  <a:pt x="16322" y="75834"/>
                </a:lnTo>
                <a:lnTo>
                  <a:pt x="19202" y="79674"/>
                </a:lnTo>
                <a:lnTo>
                  <a:pt x="23042" y="83515"/>
                </a:lnTo>
                <a:lnTo>
                  <a:pt x="27843" y="86395"/>
                </a:lnTo>
                <a:lnTo>
                  <a:pt x="31668" y="90236"/>
                </a:lnTo>
                <a:lnTo>
                  <a:pt x="37444" y="93116"/>
                </a:lnTo>
                <a:lnTo>
                  <a:pt x="37444" y="63352"/>
                </a:lnTo>
                <a:lnTo>
                  <a:pt x="34564" y="60472"/>
                </a:lnTo>
                <a:lnTo>
                  <a:pt x="33588" y="57591"/>
                </a:lnTo>
                <a:lnTo>
                  <a:pt x="32628" y="53751"/>
                </a:lnTo>
                <a:lnTo>
                  <a:pt x="31668" y="50871"/>
                </a:lnTo>
                <a:lnTo>
                  <a:pt x="31668" y="38389"/>
                </a:lnTo>
                <a:lnTo>
                  <a:pt x="34564" y="31668"/>
                </a:lnTo>
                <a:lnTo>
                  <a:pt x="39349" y="26868"/>
                </a:lnTo>
                <a:lnTo>
                  <a:pt x="50257" y="21656"/>
                </a:lnTo>
                <a:lnTo>
                  <a:pt x="64312" y="20147"/>
                </a:lnTo>
                <a:lnTo>
                  <a:pt x="73913" y="20147"/>
                </a:lnTo>
                <a:lnTo>
                  <a:pt x="77754" y="22082"/>
                </a:lnTo>
                <a:lnTo>
                  <a:pt x="81594" y="23027"/>
                </a:lnTo>
                <a:lnTo>
                  <a:pt x="85435" y="24947"/>
                </a:lnTo>
                <a:lnTo>
                  <a:pt x="88315" y="26868"/>
                </a:lnTo>
                <a:lnTo>
                  <a:pt x="91196" y="29748"/>
                </a:lnTo>
                <a:lnTo>
                  <a:pt x="93116" y="32628"/>
                </a:lnTo>
                <a:lnTo>
                  <a:pt x="94076" y="35509"/>
                </a:lnTo>
                <a:lnTo>
                  <a:pt x="95996" y="38389"/>
                </a:lnTo>
                <a:lnTo>
                  <a:pt x="95996" y="53751"/>
                </a:lnTo>
                <a:lnTo>
                  <a:pt x="94076" y="60472"/>
                </a:lnTo>
                <a:lnTo>
                  <a:pt x="88315" y="67193"/>
                </a:lnTo>
                <a:lnTo>
                  <a:pt x="86781" y="68929"/>
                </a:lnTo>
                <a:lnTo>
                  <a:pt x="77774" y="76542"/>
                </a:lnTo>
                <a:lnTo>
                  <a:pt x="65272" y="83515"/>
                </a:lnTo>
                <a:lnTo>
                  <a:pt x="59512" y="80634"/>
                </a:lnTo>
                <a:lnTo>
                  <a:pt x="54711" y="77754"/>
                </a:lnTo>
                <a:lnTo>
                  <a:pt x="49910" y="74874"/>
                </a:lnTo>
                <a:lnTo>
                  <a:pt x="46070" y="71993"/>
                </a:lnTo>
                <a:lnTo>
                  <a:pt x="43190" y="95996"/>
                </a:lnTo>
                <a:lnTo>
                  <a:pt x="37444" y="120944"/>
                </a:lnTo>
                <a:lnTo>
                  <a:pt x="41285" y="118064"/>
                </a:lnTo>
                <a:lnTo>
                  <a:pt x="46070" y="115183"/>
                </a:lnTo>
                <a:lnTo>
                  <a:pt x="50871" y="111343"/>
                </a:lnTo>
                <a:lnTo>
                  <a:pt x="55671" y="108478"/>
                </a:lnTo>
                <a:lnTo>
                  <a:pt x="62392" y="105597"/>
                </a:lnTo>
                <a:lnTo>
                  <a:pt x="69113" y="108478"/>
                </a:lnTo>
                <a:lnTo>
                  <a:pt x="74874" y="112318"/>
                </a:lnTo>
                <a:lnTo>
                  <a:pt x="79674" y="115183"/>
                </a:lnTo>
                <a:lnTo>
                  <a:pt x="84475" y="118064"/>
                </a:lnTo>
                <a:lnTo>
                  <a:pt x="89275" y="120944"/>
                </a:lnTo>
                <a:lnTo>
                  <a:pt x="92156" y="123825"/>
                </a:lnTo>
                <a:lnTo>
                  <a:pt x="95996" y="127665"/>
                </a:lnTo>
                <a:lnTo>
                  <a:pt x="98877" y="130545"/>
                </a:lnTo>
                <a:lnTo>
                  <a:pt x="99837" y="134386"/>
                </a:lnTo>
                <a:lnTo>
                  <a:pt x="101757" y="138226"/>
                </a:lnTo>
                <a:lnTo>
                  <a:pt x="102717" y="142067"/>
                </a:lnTo>
                <a:lnTo>
                  <a:pt x="102717" y="155508"/>
                </a:lnTo>
                <a:lnTo>
                  <a:pt x="98877" y="163189"/>
                </a:lnTo>
                <a:lnTo>
                  <a:pt x="93116" y="167990"/>
                </a:lnTo>
                <a:lnTo>
                  <a:pt x="89944" y="170301"/>
                </a:lnTo>
                <a:lnTo>
                  <a:pt x="78696" y="174477"/>
                </a:lnTo>
                <a:lnTo>
                  <a:pt x="64312" y="175671"/>
                </a:lnTo>
                <a:lnTo>
                  <a:pt x="58909" y="175539"/>
                </a:lnTo>
                <a:lnTo>
                  <a:pt x="45269" y="173410"/>
                </a:lnTo>
                <a:lnTo>
                  <a:pt x="35509" y="167990"/>
                </a:lnTo>
                <a:lnTo>
                  <a:pt x="28788" y="163189"/>
                </a:lnTo>
                <a:lnTo>
                  <a:pt x="25907" y="155508"/>
                </a:lnTo>
                <a:lnTo>
                  <a:pt x="24947" y="106542"/>
                </a:lnTo>
                <a:lnTo>
                  <a:pt x="19202" y="110383"/>
                </a:lnTo>
                <a:lnTo>
                  <a:pt x="15361" y="114223"/>
                </a:lnTo>
                <a:lnTo>
                  <a:pt x="11521" y="118064"/>
                </a:lnTo>
                <a:lnTo>
                  <a:pt x="7680" y="122864"/>
                </a:lnTo>
                <a:lnTo>
                  <a:pt x="4800" y="126705"/>
                </a:lnTo>
                <a:lnTo>
                  <a:pt x="2880" y="132466"/>
                </a:lnTo>
                <a:lnTo>
                  <a:pt x="960" y="13726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5915573" y="5665805"/>
            <a:ext cx="53766" cy="259186"/>
          </a:xfrm>
          <a:custGeom>
            <a:avLst/>
            <a:gdLst/>
            <a:ahLst/>
            <a:cxnLst/>
            <a:rect l="l" t="t" r="r" b="b"/>
            <a:pathLst>
              <a:path w="53766" h="259186">
                <a:moveTo>
                  <a:pt x="0" y="3840"/>
                </a:moveTo>
                <a:lnTo>
                  <a:pt x="0" y="4800"/>
                </a:lnTo>
                <a:lnTo>
                  <a:pt x="960" y="5760"/>
                </a:lnTo>
                <a:lnTo>
                  <a:pt x="1059" y="5993"/>
                </a:lnTo>
                <a:lnTo>
                  <a:pt x="5986" y="18042"/>
                </a:lnTo>
                <a:lnTo>
                  <a:pt x="10456" y="30089"/>
                </a:lnTo>
                <a:lnTo>
                  <a:pt x="14469" y="42136"/>
                </a:lnTo>
                <a:lnTo>
                  <a:pt x="18024" y="54183"/>
                </a:lnTo>
                <a:lnTo>
                  <a:pt x="21122" y="66233"/>
                </a:lnTo>
                <a:lnTo>
                  <a:pt x="23559" y="78296"/>
                </a:lnTo>
                <a:lnTo>
                  <a:pt x="25505" y="91068"/>
                </a:lnTo>
                <a:lnTo>
                  <a:pt x="26836" y="103746"/>
                </a:lnTo>
                <a:lnTo>
                  <a:pt x="27599" y="116281"/>
                </a:lnTo>
                <a:lnTo>
                  <a:pt x="27843" y="128625"/>
                </a:lnTo>
                <a:lnTo>
                  <a:pt x="27843" y="128847"/>
                </a:lnTo>
                <a:lnTo>
                  <a:pt x="27598" y="141476"/>
                </a:lnTo>
                <a:lnTo>
                  <a:pt x="26849" y="154106"/>
                </a:lnTo>
                <a:lnTo>
                  <a:pt x="25551" y="166735"/>
                </a:lnTo>
                <a:lnTo>
                  <a:pt x="23657" y="179364"/>
                </a:lnTo>
                <a:lnTo>
                  <a:pt x="21122" y="191993"/>
                </a:lnTo>
                <a:lnTo>
                  <a:pt x="17960" y="204275"/>
                </a:lnTo>
                <a:lnTo>
                  <a:pt x="14396" y="216322"/>
                </a:lnTo>
                <a:lnTo>
                  <a:pt x="10374" y="228369"/>
                </a:lnTo>
                <a:lnTo>
                  <a:pt x="5896" y="240416"/>
                </a:lnTo>
                <a:lnTo>
                  <a:pt x="960" y="252465"/>
                </a:lnTo>
                <a:lnTo>
                  <a:pt x="0" y="253425"/>
                </a:lnTo>
                <a:lnTo>
                  <a:pt x="0" y="256306"/>
                </a:lnTo>
                <a:lnTo>
                  <a:pt x="960" y="257266"/>
                </a:lnTo>
                <a:lnTo>
                  <a:pt x="1920" y="258226"/>
                </a:lnTo>
                <a:lnTo>
                  <a:pt x="5760" y="258226"/>
                </a:lnTo>
                <a:lnTo>
                  <a:pt x="7680" y="259186"/>
                </a:lnTo>
                <a:lnTo>
                  <a:pt x="11521" y="259186"/>
                </a:lnTo>
                <a:lnTo>
                  <a:pt x="13441" y="258226"/>
                </a:lnTo>
                <a:lnTo>
                  <a:pt x="19202" y="258226"/>
                </a:lnTo>
                <a:lnTo>
                  <a:pt x="19202" y="257266"/>
                </a:lnTo>
                <a:lnTo>
                  <a:pt x="20162" y="257266"/>
                </a:lnTo>
                <a:lnTo>
                  <a:pt x="21122" y="256306"/>
                </a:lnTo>
                <a:lnTo>
                  <a:pt x="21122" y="255346"/>
                </a:lnTo>
                <a:lnTo>
                  <a:pt x="24969" y="248547"/>
                </a:lnTo>
                <a:lnTo>
                  <a:pt x="30672" y="236970"/>
                </a:lnTo>
                <a:lnTo>
                  <a:pt x="35524" y="225597"/>
                </a:lnTo>
                <a:lnTo>
                  <a:pt x="38182" y="218222"/>
                </a:lnTo>
                <a:lnTo>
                  <a:pt x="42176" y="206067"/>
                </a:lnTo>
                <a:lnTo>
                  <a:pt x="45125" y="193913"/>
                </a:lnTo>
                <a:lnTo>
                  <a:pt x="46865" y="187076"/>
                </a:lnTo>
                <a:lnTo>
                  <a:pt x="49529" y="174653"/>
                </a:lnTo>
                <a:lnTo>
                  <a:pt x="51846" y="162229"/>
                </a:lnTo>
                <a:lnTo>
                  <a:pt x="52478" y="155034"/>
                </a:lnTo>
                <a:lnTo>
                  <a:pt x="53388" y="142212"/>
                </a:lnTo>
                <a:lnTo>
                  <a:pt x="53766" y="129585"/>
                </a:lnTo>
                <a:lnTo>
                  <a:pt x="53755" y="127230"/>
                </a:lnTo>
                <a:lnTo>
                  <a:pt x="53315" y="114470"/>
                </a:lnTo>
                <a:lnTo>
                  <a:pt x="52232" y="101756"/>
                </a:lnTo>
                <a:lnTo>
                  <a:pt x="50506" y="89130"/>
                </a:lnTo>
                <a:lnTo>
                  <a:pt x="48137" y="76635"/>
                </a:lnTo>
                <a:lnTo>
                  <a:pt x="45125" y="64312"/>
                </a:lnTo>
                <a:lnTo>
                  <a:pt x="40838" y="49894"/>
                </a:lnTo>
                <a:lnTo>
                  <a:pt x="36726" y="37997"/>
                </a:lnTo>
                <a:lnTo>
                  <a:pt x="32097" y="26224"/>
                </a:lnTo>
                <a:lnTo>
                  <a:pt x="26910" y="14532"/>
                </a:lnTo>
                <a:lnTo>
                  <a:pt x="21122" y="2880"/>
                </a:lnTo>
                <a:lnTo>
                  <a:pt x="21122" y="1920"/>
                </a:lnTo>
                <a:lnTo>
                  <a:pt x="20162" y="1920"/>
                </a:lnTo>
                <a:lnTo>
                  <a:pt x="20162" y="960"/>
                </a:lnTo>
                <a:lnTo>
                  <a:pt x="17282" y="960"/>
                </a:lnTo>
                <a:lnTo>
                  <a:pt x="16322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654795" y="5029203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1454593" y="6347863"/>
            <a:ext cx="4875690" cy="1886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1454593" y="6536497"/>
            <a:ext cx="4875690" cy="24507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654795" y="6355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654795" y="5029201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2556647" y="1693130"/>
            <a:ext cx="180472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2556647" y="1757939"/>
            <a:ext cx="180472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/>
          <p:nvPr/>
        </p:nvSpPr>
        <p:spPr>
          <a:xfrm>
            <a:off x="1560195" y="734156"/>
            <a:ext cx="151668" cy="214076"/>
          </a:xfrm>
          <a:custGeom>
            <a:avLst/>
            <a:gdLst/>
            <a:ahLst/>
            <a:cxnLst/>
            <a:rect l="l" t="t" r="r" b="b"/>
            <a:pathLst>
              <a:path w="151668" h="214076">
                <a:moveTo>
                  <a:pt x="150708" y="25907"/>
                </a:moveTo>
                <a:lnTo>
                  <a:pt x="149748" y="24947"/>
                </a:lnTo>
                <a:lnTo>
                  <a:pt x="149748" y="23027"/>
                </a:lnTo>
                <a:lnTo>
                  <a:pt x="148788" y="22067"/>
                </a:lnTo>
                <a:lnTo>
                  <a:pt x="148788" y="20147"/>
                </a:lnTo>
                <a:lnTo>
                  <a:pt x="147828" y="19187"/>
                </a:lnTo>
                <a:lnTo>
                  <a:pt x="145907" y="18242"/>
                </a:lnTo>
                <a:lnTo>
                  <a:pt x="144947" y="16306"/>
                </a:lnTo>
                <a:lnTo>
                  <a:pt x="142067" y="14401"/>
                </a:lnTo>
                <a:lnTo>
                  <a:pt x="138226" y="12466"/>
                </a:lnTo>
                <a:lnTo>
                  <a:pt x="134386" y="9585"/>
                </a:lnTo>
                <a:lnTo>
                  <a:pt x="130545" y="7680"/>
                </a:lnTo>
                <a:lnTo>
                  <a:pt x="125760" y="6720"/>
                </a:lnTo>
                <a:lnTo>
                  <a:pt x="119984" y="4785"/>
                </a:lnTo>
                <a:lnTo>
                  <a:pt x="115199" y="2880"/>
                </a:lnTo>
                <a:lnTo>
                  <a:pt x="109423" y="1904"/>
                </a:lnTo>
                <a:lnTo>
                  <a:pt x="103677" y="960"/>
                </a:lnTo>
                <a:lnTo>
                  <a:pt x="97917" y="0"/>
                </a:lnTo>
                <a:lnTo>
                  <a:pt x="92015" y="0"/>
                </a:lnTo>
                <a:lnTo>
                  <a:pt x="78309" y="936"/>
                </a:lnTo>
                <a:lnTo>
                  <a:pt x="65874" y="3567"/>
                </a:lnTo>
                <a:lnTo>
                  <a:pt x="54711" y="7680"/>
                </a:lnTo>
                <a:lnTo>
                  <a:pt x="44861" y="12743"/>
                </a:lnTo>
                <a:lnTo>
                  <a:pt x="34678" y="20414"/>
                </a:lnTo>
                <a:lnTo>
                  <a:pt x="25908" y="29748"/>
                </a:lnTo>
                <a:lnTo>
                  <a:pt x="25511" y="30149"/>
                </a:lnTo>
                <a:lnTo>
                  <a:pt x="17950" y="39637"/>
                </a:lnTo>
                <a:lnTo>
                  <a:pt x="11818" y="50772"/>
                </a:lnTo>
                <a:lnTo>
                  <a:pt x="6720" y="63352"/>
                </a:lnTo>
                <a:lnTo>
                  <a:pt x="4200" y="71660"/>
                </a:lnTo>
                <a:lnTo>
                  <a:pt x="1793" y="83789"/>
                </a:lnTo>
                <a:lnTo>
                  <a:pt x="430" y="96768"/>
                </a:lnTo>
                <a:lnTo>
                  <a:pt x="0" y="110383"/>
                </a:lnTo>
                <a:lnTo>
                  <a:pt x="120" y="117396"/>
                </a:lnTo>
                <a:lnTo>
                  <a:pt x="1063" y="130740"/>
                </a:lnTo>
                <a:lnTo>
                  <a:pt x="2943" y="143213"/>
                </a:lnTo>
                <a:lnTo>
                  <a:pt x="5760" y="154548"/>
                </a:lnTo>
                <a:lnTo>
                  <a:pt x="10704" y="166617"/>
                </a:lnTo>
                <a:lnTo>
                  <a:pt x="16801" y="177678"/>
                </a:lnTo>
                <a:lnTo>
                  <a:pt x="24003" y="187177"/>
                </a:lnTo>
                <a:lnTo>
                  <a:pt x="30391" y="193561"/>
                </a:lnTo>
                <a:lnTo>
                  <a:pt x="40571" y="201247"/>
                </a:lnTo>
                <a:lnTo>
                  <a:pt x="51831" y="207355"/>
                </a:lnTo>
                <a:lnTo>
                  <a:pt x="62365" y="211060"/>
                </a:lnTo>
                <a:lnTo>
                  <a:pt x="74887" y="213359"/>
                </a:lnTo>
                <a:lnTo>
                  <a:pt x="88315" y="214076"/>
                </a:lnTo>
                <a:lnTo>
                  <a:pt x="96956" y="214076"/>
                </a:lnTo>
                <a:lnTo>
                  <a:pt x="103677" y="213100"/>
                </a:lnTo>
                <a:lnTo>
                  <a:pt x="110398" y="212140"/>
                </a:lnTo>
                <a:lnTo>
                  <a:pt x="117104" y="210235"/>
                </a:lnTo>
                <a:lnTo>
                  <a:pt x="122880" y="208300"/>
                </a:lnTo>
                <a:lnTo>
                  <a:pt x="127665" y="206395"/>
                </a:lnTo>
                <a:lnTo>
                  <a:pt x="133426" y="204459"/>
                </a:lnTo>
                <a:lnTo>
                  <a:pt x="137266" y="202554"/>
                </a:lnTo>
                <a:lnTo>
                  <a:pt x="141107" y="200619"/>
                </a:lnTo>
                <a:lnTo>
                  <a:pt x="143987" y="197739"/>
                </a:lnTo>
                <a:lnTo>
                  <a:pt x="146867" y="195833"/>
                </a:lnTo>
                <a:lnTo>
                  <a:pt x="147828" y="194858"/>
                </a:lnTo>
                <a:lnTo>
                  <a:pt x="148788" y="193898"/>
                </a:lnTo>
                <a:lnTo>
                  <a:pt x="149748" y="192953"/>
                </a:lnTo>
                <a:lnTo>
                  <a:pt x="150708" y="191993"/>
                </a:lnTo>
                <a:lnTo>
                  <a:pt x="150708" y="189113"/>
                </a:lnTo>
                <a:lnTo>
                  <a:pt x="151668" y="188153"/>
                </a:lnTo>
                <a:lnTo>
                  <a:pt x="151668" y="175671"/>
                </a:lnTo>
                <a:lnTo>
                  <a:pt x="150708" y="174711"/>
                </a:lnTo>
                <a:lnTo>
                  <a:pt x="150708" y="170870"/>
                </a:lnTo>
                <a:lnTo>
                  <a:pt x="149748" y="170870"/>
                </a:lnTo>
                <a:lnTo>
                  <a:pt x="149748" y="169910"/>
                </a:lnTo>
                <a:lnTo>
                  <a:pt x="145907" y="169910"/>
                </a:lnTo>
                <a:lnTo>
                  <a:pt x="143987" y="170870"/>
                </a:lnTo>
                <a:lnTo>
                  <a:pt x="141107" y="172791"/>
                </a:lnTo>
                <a:lnTo>
                  <a:pt x="138226" y="174711"/>
                </a:lnTo>
                <a:lnTo>
                  <a:pt x="134386" y="177591"/>
                </a:lnTo>
                <a:lnTo>
                  <a:pt x="129600" y="179511"/>
                </a:lnTo>
                <a:lnTo>
                  <a:pt x="125760" y="182392"/>
                </a:lnTo>
                <a:lnTo>
                  <a:pt x="119984" y="184312"/>
                </a:lnTo>
                <a:lnTo>
                  <a:pt x="114239" y="186232"/>
                </a:lnTo>
                <a:lnTo>
                  <a:pt x="108478" y="189113"/>
                </a:lnTo>
                <a:lnTo>
                  <a:pt x="100797" y="190073"/>
                </a:lnTo>
                <a:lnTo>
                  <a:pt x="90908" y="190062"/>
                </a:lnTo>
                <a:lnTo>
                  <a:pt x="77911" y="188505"/>
                </a:lnTo>
                <a:lnTo>
                  <a:pt x="66233" y="184312"/>
                </a:lnTo>
                <a:lnTo>
                  <a:pt x="58552" y="180472"/>
                </a:lnTo>
                <a:lnTo>
                  <a:pt x="51831" y="175671"/>
                </a:lnTo>
                <a:lnTo>
                  <a:pt x="46070" y="168950"/>
                </a:lnTo>
                <a:lnTo>
                  <a:pt x="39158" y="156586"/>
                </a:lnTo>
                <a:lnTo>
                  <a:pt x="34564" y="143987"/>
                </a:lnTo>
                <a:lnTo>
                  <a:pt x="32312" y="134494"/>
                </a:lnTo>
                <a:lnTo>
                  <a:pt x="30433" y="122077"/>
                </a:lnTo>
                <a:lnTo>
                  <a:pt x="29748" y="108478"/>
                </a:lnTo>
                <a:lnTo>
                  <a:pt x="30217" y="97190"/>
                </a:lnTo>
                <a:lnTo>
                  <a:pt x="31902" y="84582"/>
                </a:lnTo>
                <a:lnTo>
                  <a:pt x="34564" y="72953"/>
                </a:lnTo>
                <a:lnTo>
                  <a:pt x="40607" y="56550"/>
                </a:lnTo>
                <a:lnTo>
                  <a:pt x="47030" y="46070"/>
                </a:lnTo>
                <a:lnTo>
                  <a:pt x="52791" y="39349"/>
                </a:lnTo>
                <a:lnTo>
                  <a:pt x="58552" y="33588"/>
                </a:lnTo>
                <a:lnTo>
                  <a:pt x="66233" y="29748"/>
                </a:lnTo>
                <a:lnTo>
                  <a:pt x="78949" y="25830"/>
                </a:lnTo>
                <a:lnTo>
                  <a:pt x="92156" y="24947"/>
                </a:lnTo>
                <a:lnTo>
                  <a:pt x="99837" y="24947"/>
                </a:lnTo>
                <a:lnTo>
                  <a:pt x="107518" y="25907"/>
                </a:lnTo>
                <a:lnTo>
                  <a:pt x="113263" y="27828"/>
                </a:lnTo>
                <a:lnTo>
                  <a:pt x="119984" y="29748"/>
                </a:lnTo>
                <a:lnTo>
                  <a:pt x="124800" y="31668"/>
                </a:lnTo>
                <a:lnTo>
                  <a:pt x="128640" y="34549"/>
                </a:lnTo>
                <a:lnTo>
                  <a:pt x="133426" y="37429"/>
                </a:lnTo>
                <a:lnTo>
                  <a:pt x="137266" y="39349"/>
                </a:lnTo>
                <a:lnTo>
                  <a:pt x="139186" y="41269"/>
                </a:lnTo>
                <a:lnTo>
                  <a:pt x="142067" y="44150"/>
                </a:lnTo>
                <a:lnTo>
                  <a:pt x="143987" y="45110"/>
                </a:lnTo>
                <a:lnTo>
                  <a:pt x="146867" y="45110"/>
                </a:lnTo>
                <a:lnTo>
                  <a:pt x="147828" y="44150"/>
                </a:lnTo>
                <a:lnTo>
                  <a:pt x="148788" y="43190"/>
                </a:lnTo>
                <a:lnTo>
                  <a:pt x="149748" y="42230"/>
                </a:lnTo>
                <a:lnTo>
                  <a:pt x="149748" y="40309"/>
                </a:lnTo>
                <a:lnTo>
                  <a:pt x="150708" y="39349"/>
                </a:lnTo>
                <a:lnTo>
                  <a:pt x="150708" y="259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" name="object 5"/>
          <p:cNvSpPr/>
          <p:nvPr/>
        </p:nvSpPr>
        <p:spPr>
          <a:xfrm>
            <a:off x="1735866" y="803512"/>
            <a:ext cx="39349" cy="139904"/>
          </a:xfrm>
          <a:custGeom>
            <a:avLst/>
            <a:gdLst/>
            <a:ahLst/>
            <a:cxnLst/>
            <a:rect l="l" t="t" r="r" b="b"/>
            <a:pathLst>
              <a:path w="39349" h="139904">
                <a:moveTo>
                  <a:pt x="30723" y="94793"/>
                </a:moveTo>
                <a:lnTo>
                  <a:pt x="29763" y="87112"/>
                </a:lnTo>
                <a:lnTo>
                  <a:pt x="27843" y="80391"/>
                </a:lnTo>
                <a:lnTo>
                  <a:pt x="27843" y="56388"/>
                </a:lnTo>
                <a:lnTo>
                  <a:pt x="28803" y="48707"/>
                </a:lnTo>
                <a:lnTo>
                  <a:pt x="29763" y="41987"/>
                </a:lnTo>
                <a:lnTo>
                  <a:pt x="27175" y="0"/>
                </a:lnTo>
                <a:lnTo>
                  <a:pt x="18242" y="8398"/>
                </a:lnTo>
                <a:lnTo>
                  <a:pt x="8600" y="22506"/>
                </a:lnTo>
                <a:lnTo>
                  <a:pt x="3840" y="34306"/>
                </a:lnTo>
                <a:lnTo>
                  <a:pt x="2163" y="41126"/>
                </a:lnTo>
                <a:lnTo>
                  <a:pt x="485" y="53705"/>
                </a:lnTo>
                <a:lnTo>
                  <a:pt x="0" y="66950"/>
                </a:lnTo>
                <a:lnTo>
                  <a:pt x="160" y="75172"/>
                </a:lnTo>
                <a:lnTo>
                  <a:pt x="1306" y="87979"/>
                </a:lnTo>
                <a:lnTo>
                  <a:pt x="3840" y="99594"/>
                </a:lnTo>
                <a:lnTo>
                  <a:pt x="10202" y="114442"/>
                </a:lnTo>
                <a:lnTo>
                  <a:pt x="17282" y="124542"/>
                </a:lnTo>
                <a:lnTo>
                  <a:pt x="27862" y="133718"/>
                </a:lnTo>
                <a:lnTo>
                  <a:pt x="39349" y="139904"/>
                </a:lnTo>
                <a:lnTo>
                  <a:pt x="33604" y="100554"/>
                </a:lnTo>
                <a:lnTo>
                  <a:pt x="30723" y="947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" name="object 6"/>
          <p:cNvSpPr/>
          <p:nvPr/>
        </p:nvSpPr>
        <p:spPr>
          <a:xfrm>
            <a:off x="1763041" y="788868"/>
            <a:ext cx="117787" cy="160309"/>
          </a:xfrm>
          <a:custGeom>
            <a:avLst/>
            <a:gdLst/>
            <a:ahLst/>
            <a:cxnLst/>
            <a:rect l="l" t="t" r="r" b="b"/>
            <a:pathLst>
              <a:path w="117787" h="160309">
                <a:moveTo>
                  <a:pt x="29456" y="136306"/>
                </a:moveTo>
                <a:lnTo>
                  <a:pt x="23711" y="133441"/>
                </a:lnTo>
                <a:lnTo>
                  <a:pt x="17950" y="129600"/>
                </a:lnTo>
                <a:lnTo>
                  <a:pt x="13149" y="125760"/>
                </a:lnTo>
                <a:lnTo>
                  <a:pt x="9309" y="120959"/>
                </a:lnTo>
                <a:lnTo>
                  <a:pt x="6429" y="115199"/>
                </a:lnTo>
                <a:lnTo>
                  <a:pt x="12174" y="154548"/>
                </a:lnTo>
                <a:lnTo>
                  <a:pt x="17915" y="156725"/>
                </a:lnTo>
                <a:lnTo>
                  <a:pt x="29998" y="159413"/>
                </a:lnTo>
                <a:lnTo>
                  <a:pt x="43858" y="160309"/>
                </a:lnTo>
                <a:lnTo>
                  <a:pt x="51287" y="159926"/>
                </a:lnTo>
                <a:lnTo>
                  <a:pt x="64222" y="157547"/>
                </a:lnTo>
                <a:lnTo>
                  <a:pt x="75542" y="153588"/>
                </a:lnTo>
                <a:lnTo>
                  <a:pt x="90089" y="145461"/>
                </a:lnTo>
                <a:lnTo>
                  <a:pt x="99545" y="137281"/>
                </a:lnTo>
                <a:lnTo>
                  <a:pt x="108207" y="123343"/>
                </a:lnTo>
                <a:lnTo>
                  <a:pt x="112971" y="111358"/>
                </a:lnTo>
                <a:lnTo>
                  <a:pt x="115192" y="104444"/>
                </a:lnTo>
                <a:lnTo>
                  <a:pt x="117246" y="91908"/>
                </a:lnTo>
                <a:lnTo>
                  <a:pt x="117787" y="78714"/>
                </a:lnTo>
                <a:lnTo>
                  <a:pt x="117494" y="70399"/>
                </a:lnTo>
                <a:lnTo>
                  <a:pt x="115829" y="57646"/>
                </a:lnTo>
                <a:lnTo>
                  <a:pt x="112971" y="46085"/>
                </a:lnTo>
                <a:lnTo>
                  <a:pt x="107255" y="31402"/>
                </a:lnTo>
                <a:lnTo>
                  <a:pt x="100505" y="21122"/>
                </a:lnTo>
                <a:lnTo>
                  <a:pt x="89132" y="11742"/>
                </a:lnTo>
                <a:lnTo>
                  <a:pt x="77462" y="5760"/>
                </a:lnTo>
                <a:lnTo>
                  <a:pt x="72407" y="3803"/>
                </a:lnTo>
                <a:lnTo>
                  <a:pt x="60241" y="950"/>
                </a:lnTo>
                <a:lnTo>
                  <a:pt x="46738" y="0"/>
                </a:lnTo>
                <a:lnTo>
                  <a:pt x="38158" y="461"/>
                </a:lnTo>
                <a:lnTo>
                  <a:pt x="25557" y="2853"/>
                </a:lnTo>
                <a:lnTo>
                  <a:pt x="14110" y="6720"/>
                </a:lnTo>
                <a:lnTo>
                  <a:pt x="11269" y="7935"/>
                </a:lnTo>
                <a:lnTo>
                  <a:pt x="0" y="14644"/>
                </a:lnTo>
                <a:lnTo>
                  <a:pt x="2588" y="56631"/>
                </a:lnTo>
                <a:lnTo>
                  <a:pt x="4493" y="49926"/>
                </a:lnTo>
                <a:lnTo>
                  <a:pt x="7389" y="44165"/>
                </a:lnTo>
                <a:lnTo>
                  <a:pt x="11214" y="38389"/>
                </a:lnTo>
                <a:lnTo>
                  <a:pt x="15054" y="33604"/>
                </a:lnTo>
                <a:lnTo>
                  <a:pt x="19870" y="29763"/>
                </a:lnTo>
                <a:lnTo>
                  <a:pt x="24671" y="26883"/>
                </a:lnTo>
                <a:lnTo>
                  <a:pt x="30416" y="24002"/>
                </a:lnTo>
                <a:lnTo>
                  <a:pt x="38097" y="23042"/>
                </a:lnTo>
                <a:lnTo>
                  <a:pt x="54419" y="23042"/>
                </a:lnTo>
                <a:lnTo>
                  <a:pt x="61140" y="24002"/>
                </a:lnTo>
                <a:lnTo>
                  <a:pt x="66901" y="27843"/>
                </a:lnTo>
                <a:lnTo>
                  <a:pt x="72662" y="30723"/>
                </a:lnTo>
                <a:lnTo>
                  <a:pt x="77462" y="34549"/>
                </a:lnTo>
                <a:lnTo>
                  <a:pt x="80343" y="39364"/>
                </a:lnTo>
                <a:lnTo>
                  <a:pt x="84183" y="45110"/>
                </a:lnTo>
                <a:lnTo>
                  <a:pt x="86103" y="50886"/>
                </a:lnTo>
                <a:lnTo>
                  <a:pt x="87063" y="58552"/>
                </a:lnTo>
                <a:lnTo>
                  <a:pt x="88984" y="65272"/>
                </a:lnTo>
                <a:lnTo>
                  <a:pt x="89944" y="72953"/>
                </a:lnTo>
                <a:lnTo>
                  <a:pt x="89944" y="89275"/>
                </a:lnTo>
                <a:lnTo>
                  <a:pt x="88984" y="96956"/>
                </a:lnTo>
                <a:lnTo>
                  <a:pt x="87063" y="103677"/>
                </a:lnTo>
                <a:lnTo>
                  <a:pt x="85143" y="110398"/>
                </a:lnTo>
                <a:lnTo>
                  <a:pt x="82263" y="116159"/>
                </a:lnTo>
                <a:lnTo>
                  <a:pt x="79383" y="121919"/>
                </a:lnTo>
                <a:lnTo>
                  <a:pt x="75542" y="126720"/>
                </a:lnTo>
                <a:lnTo>
                  <a:pt x="70741" y="130561"/>
                </a:lnTo>
                <a:lnTo>
                  <a:pt x="64981" y="133441"/>
                </a:lnTo>
                <a:lnTo>
                  <a:pt x="59220" y="136306"/>
                </a:lnTo>
                <a:lnTo>
                  <a:pt x="52499" y="137281"/>
                </a:lnTo>
                <a:lnTo>
                  <a:pt x="36177" y="137281"/>
                </a:lnTo>
                <a:lnTo>
                  <a:pt x="29456" y="13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" name="object 7"/>
          <p:cNvSpPr/>
          <p:nvPr/>
        </p:nvSpPr>
        <p:spPr>
          <a:xfrm>
            <a:off x="1920179" y="788868"/>
            <a:ext cx="124800" cy="157429"/>
          </a:xfrm>
          <a:custGeom>
            <a:avLst/>
            <a:gdLst/>
            <a:ahLst/>
            <a:cxnLst/>
            <a:rect l="l" t="t" r="r" b="b"/>
            <a:pathLst>
              <a:path w="124800" h="157429">
                <a:moveTo>
                  <a:pt x="3840" y="157429"/>
                </a:moveTo>
                <a:lnTo>
                  <a:pt x="2112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1831"/>
                </a:lnTo>
                <a:lnTo>
                  <a:pt x="29953" y="47718"/>
                </a:lnTo>
                <a:lnTo>
                  <a:pt x="39057" y="37958"/>
                </a:lnTo>
                <a:lnTo>
                  <a:pt x="48006" y="30723"/>
                </a:lnTo>
                <a:lnTo>
                  <a:pt x="54711" y="25923"/>
                </a:lnTo>
                <a:lnTo>
                  <a:pt x="61432" y="23042"/>
                </a:lnTo>
                <a:lnTo>
                  <a:pt x="72953" y="23042"/>
                </a:lnTo>
                <a:lnTo>
                  <a:pt x="77754" y="24002"/>
                </a:lnTo>
                <a:lnTo>
                  <a:pt x="81594" y="26883"/>
                </a:lnTo>
                <a:lnTo>
                  <a:pt x="85435" y="28803"/>
                </a:lnTo>
                <a:lnTo>
                  <a:pt x="88315" y="31683"/>
                </a:lnTo>
                <a:lnTo>
                  <a:pt x="91196" y="34549"/>
                </a:lnTo>
                <a:lnTo>
                  <a:pt x="93116" y="38389"/>
                </a:lnTo>
                <a:lnTo>
                  <a:pt x="95036" y="43205"/>
                </a:lnTo>
                <a:lnTo>
                  <a:pt x="96956" y="47990"/>
                </a:lnTo>
                <a:lnTo>
                  <a:pt x="97917" y="52791"/>
                </a:lnTo>
                <a:lnTo>
                  <a:pt x="98877" y="59512"/>
                </a:lnTo>
                <a:lnTo>
                  <a:pt x="98877" y="155524"/>
                </a:lnTo>
                <a:lnTo>
                  <a:pt x="99837" y="155524"/>
                </a:lnTo>
                <a:lnTo>
                  <a:pt x="99837" y="156469"/>
                </a:lnTo>
                <a:lnTo>
                  <a:pt x="100797" y="156469"/>
                </a:lnTo>
                <a:lnTo>
                  <a:pt x="101757" y="157429"/>
                </a:lnTo>
                <a:lnTo>
                  <a:pt x="119999" y="157429"/>
                </a:lnTo>
                <a:lnTo>
                  <a:pt x="120959" y="156469"/>
                </a:lnTo>
                <a:lnTo>
                  <a:pt x="123840" y="156469"/>
                </a:lnTo>
                <a:lnTo>
                  <a:pt x="123840" y="155524"/>
                </a:lnTo>
                <a:lnTo>
                  <a:pt x="124800" y="155524"/>
                </a:lnTo>
                <a:lnTo>
                  <a:pt x="124789" y="62433"/>
                </a:lnTo>
                <a:lnTo>
                  <a:pt x="123991" y="49002"/>
                </a:lnTo>
                <a:lnTo>
                  <a:pt x="121919" y="37444"/>
                </a:lnTo>
                <a:lnTo>
                  <a:pt x="120959" y="30723"/>
                </a:lnTo>
                <a:lnTo>
                  <a:pt x="118079" y="24002"/>
                </a:lnTo>
                <a:lnTo>
                  <a:pt x="113278" y="18242"/>
                </a:lnTo>
                <a:lnTo>
                  <a:pt x="109438" y="13441"/>
                </a:lnTo>
                <a:lnTo>
                  <a:pt x="103677" y="8641"/>
                </a:lnTo>
                <a:lnTo>
                  <a:pt x="97917" y="5760"/>
                </a:lnTo>
                <a:lnTo>
                  <a:pt x="97744" y="5662"/>
                </a:lnTo>
                <a:lnTo>
                  <a:pt x="86407" y="1415"/>
                </a:lnTo>
                <a:lnTo>
                  <a:pt x="72953" y="0"/>
                </a:lnTo>
                <a:lnTo>
                  <a:pt x="72515" y="2"/>
                </a:lnTo>
                <a:lnTo>
                  <a:pt x="60272" y="1981"/>
                </a:lnTo>
                <a:lnTo>
                  <a:pt x="48006" y="6720"/>
                </a:lnTo>
                <a:lnTo>
                  <a:pt x="43543" y="9660"/>
                </a:lnTo>
                <a:lnTo>
                  <a:pt x="33683" y="17326"/>
                </a:lnTo>
                <a:lnTo>
                  <a:pt x="24002" y="26883"/>
                </a:lnTo>
                <a:lnTo>
                  <a:pt x="24002" y="576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480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lnTo>
                  <a:pt x="1920" y="156469"/>
                </a:lnTo>
                <a:lnTo>
                  <a:pt x="2880" y="156469"/>
                </a:lnTo>
                <a:lnTo>
                  <a:pt x="3840" y="1574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" name="object 8"/>
          <p:cNvSpPr/>
          <p:nvPr/>
        </p:nvSpPr>
        <p:spPr>
          <a:xfrm>
            <a:off x="2068967" y="791748"/>
            <a:ext cx="138242" cy="154548"/>
          </a:xfrm>
          <a:custGeom>
            <a:avLst/>
            <a:gdLst/>
            <a:ahLst/>
            <a:cxnLst/>
            <a:rect l="l" t="t" r="r" b="b"/>
            <a:pathLst>
              <a:path w="138242" h="154548">
                <a:moveTo>
                  <a:pt x="50886" y="148803"/>
                </a:moveTo>
                <a:lnTo>
                  <a:pt x="51846" y="150708"/>
                </a:lnTo>
                <a:lnTo>
                  <a:pt x="52806" y="151668"/>
                </a:lnTo>
                <a:lnTo>
                  <a:pt x="53766" y="152643"/>
                </a:lnTo>
                <a:lnTo>
                  <a:pt x="54726" y="153588"/>
                </a:lnTo>
                <a:lnTo>
                  <a:pt x="55686" y="153588"/>
                </a:lnTo>
                <a:lnTo>
                  <a:pt x="57607" y="154548"/>
                </a:lnTo>
                <a:lnTo>
                  <a:pt x="81610" y="154548"/>
                </a:lnTo>
                <a:lnTo>
                  <a:pt x="82570" y="153588"/>
                </a:lnTo>
                <a:lnTo>
                  <a:pt x="84490" y="153588"/>
                </a:lnTo>
                <a:lnTo>
                  <a:pt x="85450" y="152643"/>
                </a:lnTo>
                <a:lnTo>
                  <a:pt x="86410" y="151668"/>
                </a:lnTo>
                <a:lnTo>
                  <a:pt x="87370" y="150708"/>
                </a:lnTo>
                <a:lnTo>
                  <a:pt x="87370" y="148803"/>
                </a:lnTo>
                <a:lnTo>
                  <a:pt x="137281" y="11521"/>
                </a:lnTo>
                <a:lnTo>
                  <a:pt x="137281" y="10561"/>
                </a:lnTo>
                <a:lnTo>
                  <a:pt x="138242" y="9601"/>
                </a:lnTo>
                <a:lnTo>
                  <a:pt x="138242" y="1920"/>
                </a:lnTo>
                <a:lnTo>
                  <a:pt x="137281" y="1920"/>
                </a:lnTo>
                <a:lnTo>
                  <a:pt x="137281" y="960"/>
                </a:lnTo>
                <a:lnTo>
                  <a:pt x="136321" y="960"/>
                </a:lnTo>
                <a:lnTo>
                  <a:pt x="135361" y="0"/>
                </a:lnTo>
                <a:lnTo>
                  <a:pt x="117134" y="0"/>
                </a:lnTo>
                <a:lnTo>
                  <a:pt x="116159" y="960"/>
                </a:lnTo>
                <a:lnTo>
                  <a:pt x="114239" y="960"/>
                </a:lnTo>
                <a:lnTo>
                  <a:pt x="113294" y="1920"/>
                </a:lnTo>
                <a:lnTo>
                  <a:pt x="112318" y="2880"/>
                </a:lnTo>
                <a:lnTo>
                  <a:pt x="111358" y="3840"/>
                </a:lnTo>
                <a:lnTo>
                  <a:pt x="111358" y="4800"/>
                </a:lnTo>
                <a:lnTo>
                  <a:pt x="71048" y="124800"/>
                </a:lnTo>
                <a:lnTo>
                  <a:pt x="70088" y="126720"/>
                </a:lnTo>
                <a:lnTo>
                  <a:pt x="70088" y="124800"/>
                </a:lnTo>
                <a:lnTo>
                  <a:pt x="28803" y="4800"/>
                </a:lnTo>
                <a:lnTo>
                  <a:pt x="27843" y="3840"/>
                </a:lnTo>
                <a:lnTo>
                  <a:pt x="27843" y="2880"/>
                </a:lnTo>
                <a:lnTo>
                  <a:pt x="26883" y="2880"/>
                </a:lnTo>
                <a:lnTo>
                  <a:pt x="26883" y="1920"/>
                </a:lnTo>
                <a:lnTo>
                  <a:pt x="25923" y="960"/>
                </a:lnTo>
                <a:lnTo>
                  <a:pt x="24963" y="960"/>
                </a:lnTo>
                <a:lnTo>
                  <a:pt x="24002" y="0"/>
                </a:lnTo>
                <a:lnTo>
                  <a:pt x="3840" y="0"/>
                </a:lnTo>
                <a:lnTo>
                  <a:pt x="2880" y="960"/>
                </a:lnTo>
                <a:lnTo>
                  <a:pt x="1935" y="960"/>
                </a:lnTo>
                <a:lnTo>
                  <a:pt x="975" y="1920"/>
                </a:lnTo>
                <a:lnTo>
                  <a:pt x="0" y="2880"/>
                </a:lnTo>
                <a:lnTo>
                  <a:pt x="0" y="6720"/>
                </a:lnTo>
                <a:lnTo>
                  <a:pt x="975" y="6720"/>
                </a:lnTo>
                <a:lnTo>
                  <a:pt x="975" y="8641"/>
                </a:lnTo>
                <a:lnTo>
                  <a:pt x="1935" y="9601"/>
                </a:lnTo>
                <a:lnTo>
                  <a:pt x="1935" y="11521"/>
                </a:lnTo>
                <a:lnTo>
                  <a:pt x="50886" y="14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" name="object 9"/>
          <p:cNvSpPr/>
          <p:nvPr/>
        </p:nvSpPr>
        <p:spPr>
          <a:xfrm>
            <a:off x="2253203" y="794628"/>
            <a:ext cx="14478" cy="54711"/>
          </a:xfrm>
          <a:custGeom>
            <a:avLst/>
            <a:gdLst/>
            <a:ahLst/>
            <a:cxnLst/>
            <a:rect l="l" t="t" r="r" b="b"/>
            <a:pathLst>
              <a:path w="14478" h="54711">
                <a:moveTo>
                  <a:pt x="10656" y="896"/>
                </a:moveTo>
                <a:lnTo>
                  <a:pt x="0" y="7708"/>
                </a:lnTo>
                <a:lnTo>
                  <a:pt x="91" y="54711"/>
                </a:lnTo>
                <a:lnTo>
                  <a:pt x="1051" y="48966"/>
                </a:lnTo>
                <a:lnTo>
                  <a:pt x="2971" y="43190"/>
                </a:lnTo>
                <a:lnTo>
                  <a:pt x="4892" y="37444"/>
                </a:lnTo>
                <a:lnTo>
                  <a:pt x="7757" y="32628"/>
                </a:lnTo>
                <a:lnTo>
                  <a:pt x="10637" y="28788"/>
                </a:lnTo>
                <a:lnTo>
                  <a:pt x="14478" y="24963"/>
                </a:lnTo>
                <a:lnTo>
                  <a:pt x="12573" y="0"/>
                </a:lnTo>
                <a:lnTo>
                  <a:pt x="10656" y="8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" name="object 10"/>
          <p:cNvSpPr/>
          <p:nvPr/>
        </p:nvSpPr>
        <p:spPr>
          <a:xfrm>
            <a:off x="2225451" y="788868"/>
            <a:ext cx="133426" cy="160309"/>
          </a:xfrm>
          <a:custGeom>
            <a:avLst/>
            <a:gdLst/>
            <a:ahLst/>
            <a:cxnLst/>
            <a:rect l="l" t="t" r="r" b="b"/>
            <a:pathLst>
              <a:path w="133426" h="160309">
                <a:moveTo>
                  <a:pt x="133426" y="73913"/>
                </a:moveTo>
                <a:lnTo>
                  <a:pt x="133414" y="67262"/>
                </a:lnTo>
                <a:lnTo>
                  <a:pt x="132471" y="54457"/>
                </a:lnTo>
                <a:lnTo>
                  <a:pt x="129585" y="42230"/>
                </a:lnTo>
                <a:lnTo>
                  <a:pt x="127680" y="34549"/>
                </a:lnTo>
                <a:lnTo>
                  <a:pt x="123840" y="26883"/>
                </a:lnTo>
                <a:lnTo>
                  <a:pt x="118079" y="21122"/>
                </a:lnTo>
                <a:lnTo>
                  <a:pt x="113278" y="14401"/>
                </a:lnTo>
                <a:lnTo>
                  <a:pt x="106558" y="9601"/>
                </a:lnTo>
                <a:lnTo>
                  <a:pt x="98877" y="5760"/>
                </a:lnTo>
                <a:lnTo>
                  <a:pt x="94593" y="4043"/>
                </a:lnTo>
                <a:lnTo>
                  <a:pt x="82652" y="1010"/>
                </a:lnTo>
                <a:lnTo>
                  <a:pt x="69113" y="0"/>
                </a:lnTo>
                <a:lnTo>
                  <a:pt x="64897" y="104"/>
                </a:lnTo>
                <a:lnTo>
                  <a:pt x="52070" y="1854"/>
                </a:lnTo>
                <a:lnTo>
                  <a:pt x="40325" y="5760"/>
                </a:lnTo>
                <a:lnTo>
                  <a:pt x="42230" y="30723"/>
                </a:lnTo>
                <a:lnTo>
                  <a:pt x="46070" y="27843"/>
                </a:lnTo>
                <a:lnTo>
                  <a:pt x="50886" y="24963"/>
                </a:lnTo>
                <a:lnTo>
                  <a:pt x="55671" y="22082"/>
                </a:lnTo>
                <a:lnTo>
                  <a:pt x="61432" y="21122"/>
                </a:lnTo>
                <a:lnTo>
                  <a:pt x="68153" y="21122"/>
                </a:lnTo>
                <a:lnTo>
                  <a:pt x="75430" y="21549"/>
                </a:lnTo>
                <a:lnTo>
                  <a:pt x="88079" y="25410"/>
                </a:lnTo>
                <a:lnTo>
                  <a:pt x="96956" y="33604"/>
                </a:lnTo>
                <a:lnTo>
                  <a:pt x="101339" y="39999"/>
                </a:lnTo>
                <a:lnTo>
                  <a:pt x="105303" y="51657"/>
                </a:lnTo>
                <a:lnTo>
                  <a:pt x="106558" y="66233"/>
                </a:lnTo>
                <a:lnTo>
                  <a:pt x="27843" y="66233"/>
                </a:lnTo>
                <a:lnTo>
                  <a:pt x="27843" y="60472"/>
                </a:lnTo>
                <a:lnTo>
                  <a:pt x="27751" y="13468"/>
                </a:lnTo>
                <a:lnTo>
                  <a:pt x="18242" y="22082"/>
                </a:lnTo>
                <a:lnTo>
                  <a:pt x="9740" y="34807"/>
                </a:lnTo>
                <a:lnTo>
                  <a:pt x="4800" y="47045"/>
                </a:lnTo>
                <a:lnTo>
                  <a:pt x="2419" y="55039"/>
                </a:lnTo>
                <a:lnTo>
                  <a:pt x="504" y="67330"/>
                </a:lnTo>
                <a:lnTo>
                  <a:pt x="0" y="80634"/>
                </a:lnTo>
                <a:lnTo>
                  <a:pt x="228" y="91088"/>
                </a:lnTo>
                <a:lnTo>
                  <a:pt x="1406" y="103912"/>
                </a:lnTo>
                <a:lnTo>
                  <a:pt x="3840" y="115199"/>
                </a:lnTo>
                <a:lnTo>
                  <a:pt x="11182" y="130546"/>
                </a:lnTo>
                <a:lnTo>
                  <a:pt x="18242" y="140147"/>
                </a:lnTo>
                <a:lnTo>
                  <a:pt x="29075" y="149257"/>
                </a:lnTo>
                <a:lnTo>
                  <a:pt x="41285" y="154548"/>
                </a:lnTo>
                <a:lnTo>
                  <a:pt x="46322" y="156502"/>
                </a:lnTo>
                <a:lnTo>
                  <a:pt x="58485" y="159357"/>
                </a:lnTo>
                <a:lnTo>
                  <a:pt x="71993" y="160309"/>
                </a:lnTo>
                <a:lnTo>
                  <a:pt x="79674" y="160309"/>
                </a:lnTo>
                <a:lnTo>
                  <a:pt x="85435" y="159364"/>
                </a:lnTo>
                <a:lnTo>
                  <a:pt x="92156" y="158389"/>
                </a:lnTo>
                <a:lnTo>
                  <a:pt x="97917" y="157429"/>
                </a:lnTo>
                <a:lnTo>
                  <a:pt x="103677" y="156469"/>
                </a:lnTo>
                <a:lnTo>
                  <a:pt x="107518" y="154548"/>
                </a:lnTo>
                <a:lnTo>
                  <a:pt x="112318" y="153588"/>
                </a:lnTo>
                <a:lnTo>
                  <a:pt x="116159" y="152643"/>
                </a:lnTo>
                <a:lnTo>
                  <a:pt x="119039" y="150708"/>
                </a:lnTo>
                <a:lnTo>
                  <a:pt x="121919" y="149748"/>
                </a:lnTo>
                <a:lnTo>
                  <a:pt x="123840" y="148803"/>
                </a:lnTo>
                <a:lnTo>
                  <a:pt x="124800" y="147843"/>
                </a:lnTo>
                <a:lnTo>
                  <a:pt x="125760" y="146867"/>
                </a:lnTo>
                <a:lnTo>
                  <a:pt x="125760" y="145907"/>
                </a:lnTo>
                <a:lnTo>
                  <a:pt x="126720" y="145907"/>
                </a:lnTo>
                <a:lnTo>
                  <a:pt x="126720" y="141122"/>
                </a:lnTo>
                <a:lnTo>
                  <a:pt x="127680" y="140147"/>
                </a:lnTo>
                <a:lnTo>
                  <a:pt x="127680" y="135361"/>
                </a:lnTo>
                <a:lnTo>
                  <a:pt x="126720" y="134401"/>
                </a:lnTo>
                <a:lnTo>
                  <a:pt x="126720" y="129600"/>
                </a:lnTo>
                <a:lnTo>
                  <a:pt x="125760" y="128640"/>
                </a:lnTo>
                <a:lnTo>
                  <a:pt x="124800" y="127680"/>
                </a:lnTo>
                <a:lnTo>
                  <a:pt x="119999" y="127680"/>
                </a:lnTo>
                <a:lnTo>
                  <a:pt x="117119" y="129600"/>
                </a:lnTo>
                <a:lnTo>
                  <a:pt x="114239" y="130561"/>
                </a:lnTo>
                <a:lnTo>
                  <a:pt x="111358" y="131521"/>
                </a:lnTo>
                <a:lnTo>
                  <a:pt x="107518" y="132466"/>
                </a:lnTo>
                <a:lnTo>
                  <a:pt x="103677" y="134401"/>
                </a:lnTo>
                <a:lnTo>
                  <a:pt x="98877" y="135361"/>
                </a:lnTo>
                <a:lnTo>
                  <a:pt x="93116" y="136306"/>
                </a:lnTo>
                <a:lnTo>
                  <a:pt x="88315" y="138242"/>
                </a:lnTo>
                <a:lnTo>
                  <a:pt x="66233" y="138242"/>
                </a:lnTo>
                <a:lnTo>
                  <a:pt x="58567" y="137281"/>
                </a:lnTo>
                <a:lnTo>
                  <a:pt x="52791" y="134401"/>
                </a:lnTo>
                <a:lnTo>
                  <a:pt x="47030" y="132466"/>
                </a:lnTo>
                <a:lnTo>
                  <a:pt x="42230" y="128640"/>
                </a:lnTo>
                <a:lnTo>
                  <a:pt x="38389" y="123840"/>
                </a:lnTo>
                <a:lnTo>
                  <a:pt x="34564" y="119039"/>
                </a:lnTo>
                <a:lnTo>
                  <a:pt x="31668" y="114239"/>
                </a:lnTo>
                <a:lnTo>
                  <a:pt x="29763" y="107518"/>
                </a:lnTo>
                <a:lnTo>
                  <a:pt x="28803" y="100797"/>
                </a:lnTo>
                <a:lnTo>
                  <a:pt x="27843" y="94076"/>
                </a:lnTo>
                <a:lnTo>
                  <a:pt x="27843" y="85435"/>
                </a:lnTo>
                <a:lnTo>
                  <a:pt x="125760" y="85435"/>
                </a:lnTo>
                <a:lnTo>
                  <a:pt x="128640" y="84475"/>
                </a:lnTo>
                <a:lnTo>
                  <a:pt x="130561" y="82555"/>
                </a:lnTo>
                <a:lnTo>
                  <a:pt x="132481" y="80634"/>
                </a:lnTo>
                <a:lnTo>
                  <a:pt x="133426" y="77754"/>
                </a:lnTo>
                <a:lnTo>
                  <a:pt x="133426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" name="object 11"/>
          <p:cNvSpPr/>
          <p:nvPr/>
        </p:nvSpPr>
        <p:spPr>
          <a:xfrm>
            <a:off x="2399202" y="788868"/>
            <a:ext cx="125760" cy="157429"/>
          </a:xfrm>
          <a:custGeom>
            <a:avLst/>
            <a:gdLst/>
            <a:ahLst/>
            <a:cxnLst/>
            <a:rect l="l" t="t" r="r" b="b"/>
            <a:pathLst>
              <a:path w="125760" h="157429">
                <a:moveTo>
                  <a:pt x="73475" y="2"/>
                </a:moveTo>
                <a:lnTo>
                  <a:pt x="60861" y="1983"/>
                </a:lnTo>
                <a:lnTo>
                  <a:pt x="48966" y="6720"/>
                </a:lnTo>
                <a:lnTo>
                  <a:pt x="44503" y="9660"/>
                </a:lnTo>
                <a:lnTo>
                  <a:pt x="34643" y="17326"/>
                </a:lnTo>
                <a:lnTo>
                  <a:pt x="24963" y="26883"/>
                </a:lnTo>
                <a:lnTo>
                  <a:pt x="24963" y="6720"/>
                </a:lnTo>
                <a:lnTo>
                  <a:pt x="24002" y="5760"/>
                </a:lnTo>
                <a:lnTo>
                  <a:pt x="2400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6720"/>
                </a:lnTo>
                <a:lnTo>
                  <a:pt x="0" y="6720"/>
                </a:lnTo>
                <a:lnTo>
                  <a:pt x="0" y="153588"/>
                </a:lnTo>
                <a:lnTo>
                  <a:pt x="960" y="154548"/>
                </a:lnTo>
                <a:lnTo>
                  <a:pt x="960" y="155524"/>
                </a:lnTo>
                <a:lnTo>
                  <a:pt x="1920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208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5923" y="155524"/>
                </a:lnTo>
                <a:lnTo>
                  <a:pt x="26883" y="155524"/>
                </a:lnTo>
                <a:lnTo>
                  <a:pt x="26883" y="51831"/>
                </a:lnTo>
                <a:lnTo>
                  <a:pt x="30264" y="47718"/>
                </a:lnTo>
                <a:lnTo>
                  <a:pt x="39356" y="37958"/>
                </a:lnTo>
                <a:lnTo>
                  <a:pt x="48006" y="30723"/>
                </a:lnTo>
                <a:lnTo>
                  <a:pt x="54726" y="25923"/>
                </a:lnTo>
                <a:lnTo>
                  <a:pt x="61432" y="23042"/>
                </a:lnTo>
                <a:lnTo>
                  <a:pt x="72969" y="23042"/>
                </a:lnTo>
                <a:lnTo>
                  <a:pt x="77754" y="24002"/>
                </a:lnTo>
                <a:lnTo>
                  <a:pt x="81594" y="26883"/>
                </a:lnTo>
                <a:lnTo>
                  <a:pt x="85435" y="28803"/>
                </a:lnTo>
                <a:lnTo>
                  <a:pt x="89275" y="31683"/>
                </a:lnTo>
                <a:lnTo>
                  <a:pt x="91196" y="34549"/>
                </a:lnTo>
                <a:lnTo>
                  <a:pt x="94076" y="38389"/>
                </a:lnTo>
                <a:lnTo>
                  <a:pt x="95996" y="43205"/>
                </a:lnTo>
                <a:lnTo>
                  <a:pt x="96956" y="47990"/>
                </a:lnTo>
                <a:lnTo>
                  <a:pt x="97916" y="52791"/>
                </a:lnTo>
                <a:lnTo>
                  <a:pt x="98877" y="59512"/>
                </a:lnTo>
                <a:lnTo>
                  <a:pt x="98877" y="154548"/>
                </a:lnTo>
                <a:lnTo>
                  <a:pt x="99837" y="155524"/>
                </a:lnTo>
                <a:lnTo>
                  <a:pt x="100797" y="156469"/>
                </a:lnTo>
                <a:lnTo>
                  <a:pt x="101757" y="156469"/>
                </a:lnTo>
                <a:lnTo>
                  <a:pt x="102717" y="157429"/>
                </a:lnTo>
                <a:lnTo>
                  <a:pt x="120959" y="157429"/>
                </a:lnTo>
                <a:lnTo>
                  <a:pt x="121919" y="156469"/>
                </a:lnTo>
                <a:lnTo>
                  <a:pt x="123840" y="156469"/>
                </a:lnTo>
                <a:lnTo>
                  <a:pt x="124800" y="155524"/>
                </a:lnTo>
                <a:lnTo>
                  <a:pt x="125760" y="154548"/>
                </a:lnTo>
                <a:lnTo>
                  <a:pt x="125750" y="62433"/>
                </a:lnTo>
                <a:lnTo>
                  <a:pt x="124951" y="49002"/>
                </a:lnTo>
                <a:lnTo>
                  <a:pt x="122880" y="37444"/>
                </a:lnTo>
                <a:lnTo>
                  <a:pt x="120959" y="30723"/>
                </a:lnTo>
                <a:lnTo>
                  <a:pt x="118079" y="24002"/>
                </a:lnTo>
                <a:lnTo>
                  <a:pt x="114239" y="18242"/>
                </a:lnTo>
                <a:lnTo>
                  <a:pt x="110398" y="13441"/>
                </a:lnTo>
                <a:lnTo>
                  <a:pt x="104637" y="8641"/>
                </a:lnTo>
                <a:lnTo>
                  <a:pt x="97916" y="5760"/>
                </a:lnTo>
                <a:lnTo>
                  <a:pt x="91196" y="1920"/>
                </a:lnTo>
                <a:lnTo>
                  <a:pt x="83515" y="0"/>
                </a:lnTo>
                <a:lnTo>
                  <a:pt x="73475" y="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" name="object 12"/>
          <p:cNvSpPr/>
          <p:nvPr/>
        </p:nvSpPr>
        <p:spPr>
          <a:xfrm>
            <a:off x="2550871" y="752398"/>
            <a:ext cx="95051" cy="195833"/>
          </a:xfrm>
          <a:custGeom>
            <a:avLst/>
            <a:gdLst/>
            <a:ahLst/>
            <a:cxnLst/>
            <a:rect l="l" t="t" r="r" b="b"/>
            <a:pathLst>
              <a:path w="95051" h="195833">
                <a:moveTo>
                  <a:pt x="94091" y="43190"/>
                </a:moveTo>
                <a:lnTo>
                  <a:pt x="93131" y="42230"/>
                </a:lnTo>
                <a:lnTo>
                  <a:pt x="93131" y="41269"/>
                </a:lnTo>
                <a:lnTo>
                  <a:pt x="92171" y="41269"/>
                </a:lnTo>
                <a:lnTo>
                  <a:pt x="92171" y="40309"/>
                </a:lnTo>
                <a:lnTo>
                  <a:pt x="51846" y="40309"/>
                </a:lnTo>
                <a:lnTo>
                  <a:pt x="51846" y="3825"/>
                </a:lnTo>
                <a:lnTo>
                  <a:pt x="50886" y="2865"/>
                </a:lnTo>
                <a:lnTo>
                  <a:pt x="50886" y="1904"/>
                </a:lnTo>
                <a:lnTo>
                  <a:pt x="49926" y="1904"/>
                </a:lnTo>
                <a:lnTo>
                  <a:pt x="48966" y="944"/>
                </a:lnTo>
                <a:lnTo>
                  <a:pt x="45125" y="944"/>
                </a:lnTo>
                <a:lnTo>
                  <a:pt x="44165" y="0"/>
                </a:lnTo>
                <a:lnTo>
                  <a:pt x="33604" y="0"/>
                </a:lnTo>
                <a:lnTo>
                  <a:pt x="32644" y="944"/>
                </a:lnTo>
                <a:lnTo>
                  <a:pt x="28803" y="944"/>
                </a:lnTo>
                <a:lnTo>
                  <a:pt x="27843" y="1904"/>
                </a:lnTo>
                <a:lnTo>
                  <a:pt x="26898" y="1904"/>
                </a:lnTo>
                <a:lnTo>
                  <a:pt x="26898" y="2865"/>
                </a:lnTo>
                <a:lnTo>
                  <a:pt x="25923" y="3825"/>
                </a:lnTo>
                <a:lnTo>
                  <a:pt x="25923" y="40309"/>
                </a:lnTo>
                <a:lnTo>
                  <a:pt x="2895" y="40309"/>
                </a:lnTo>
                <a:lnTo>
                  <a:pt x="1935" y="41269"/>
                </a:lnTo>
                <a:lnTo>
                  <a:pt x="975" y="42230"/>
                </a:lnTo>
                <a:lnTo>
                  <a:pt x="975" y="45110"/>
                </a:lnTo>
                <a:lnTo>
                  <a:pt x="0" y="46070"/>
                </a:lnTo>
                <a:lnTo>
                  <a:pt x="0" y="57591"/>
                </a:lnTo>
                <a:lnTo>
                  <a:pt x="975" y="59512"/>
                </a:lnTo>
                <a:lnTo>
                  <a:pt x="1935" y="61432"/>
                </a:lnTo>
                <a:lnTo>
                  <a:pt x="3840" y="62392"/>
                </a:lnTo>
                <a:lnTo>
                  <a:pt x="25923" y="62392"/>
                </a:lnTo>
                <a:lnTo>
                  <a:pt x="25923" y="155508"/>
                </a:lnTo>
                <a:lnTo>
                  <a:pt x="26898" y="162229"/>
                </a:lnTo>
                <a:lnTo>
                  <a:pt x="27843" y="168935"/>
                </a:lnTo>
                <a:lnTo>
                  <a:pt x="29763" y="174711"/>
                </a:lnTo>
                <a:lnTo>
                  <a:pt x="31683" y="180456"/>
                </a:lnTo>
                <a:lnTo>
                  <a:pt x="35524" y="184312"/>
                </a:lnTo>
                <a:lnTo>
                  <a:pt x="39364" y="188153"/>
                </a:lnTo>
                <a:lnTo>
                  <a:pt x="43205" y="191018"/>
                </a:lnTo>
                <a:lnTo>
                  <a:pt x="48966" y="192938"/>
                </a:lnTo>
                <a:lnTo>
                  <a:pt x="53766" y="194858"/>
                </a:lnTo>
                <a:lnTo>
                  <a:pt x="60487" y="195833"/>
                </a:lnTo>
                <a:lnTo>
                  <a:pt x="75849" y="195833"/>
                </a:lnTo>
                <a:lnTo>
                  <a:pt x="77769" y="194858"/>
                </a:lnTo>
                <a:lnTo>
                  <a:pt x="80650" y="194858"/>
                </a:lnTo>
                <a:lnTo>
                  <a:pt x="82570" y="193898"/>
                </a:lnTo>
                <a:lnTo>
                  <a:pt x="84490" y="193898"/>
                </a:lnTo>
                <a:lnTo>
                  <a:pt x="86410" y="192938"/>
                </a:lnTo>
                <a:lnTo>
                  <a:pt x="88331" y="192938"/>
                </a:lnTo>
                <a:lnTo>
                  <a:pt x="90251" y="191993"/>
                </a:lnTo>
                <a:lnTo>
                  <a:pt x="91211" y="191018"/>
                </a:lnTo>
                <a:lnTo>
                  <a:pt x="92171" y="190058"/>
                </a:lnTo>
                <a:lnTo>
                  <a:pt x="93131" y="189113"/>
                </a:lnTo>
                <a:lnTo>
                  <a:pt x="94091" y="188153"/>
                </a:lnTo>
                <a:lnTo>
                  <a:pt x="94091" y="186217"/>
                </a:lnTo>
                <a:lnTo>
                  <a:pt x="95051" y="184312"/>
                </a:lnTo>
                <a:lnTo>
                  <a:pt x="95051" y="173751"/>
                </a:lnTo>
                <a:lnTo>
                  <a:pt x="94091" y="172775"/>
                </a:lnTo>
                <a:lnTo>
                  <a:pt x="94091" y="170870"/>
                </a:lnTo>
                <a:lnTo>
                  <a:pt x="93131" y="169910"/>
                </a:lnTo>
                <a:lnTo>
                  <a:pt x="93131" y="168935"/>
                </a:lnTo>
                <a:lnTo>
                  <a:pt x="89291" y="168935"/>
                </a:lnTo>
                <a:lnTo>
                  <a:pt x="88331" y="169910"/>
                </a:lnTo>
                <a:lnTo>
                  <a:pt x="87370" y="169910"/>
                </a:lnTo>
                <a:lnTo>
                  <a:pt x="85450" y="170870"/>
                </a:lnTo>
                <a:lnTo>
                  <a:pt x="84490" y="170870"/>
                </a:lnTo>
                <a:lnTo>
                  <a:pt x="82570" y="171830"/>
                </a:lnTo>
                <a:lnTo>
                  <a:pt x="81610" y="171830"/>
                </a:lnTo>
                <a:lnTo>
                  <a:pt x="79689" y="172775"/>
                </a:lnTo>
                <a:lnTo>
                  <a:pt x="77769" y="172775"/>
                </a:lnTo>
                <a:lnTo>
                  <a:pt x="74889" y="173751"/>
                </a:lnTo>
                <a:lnTo>
                  <a:pt x="65288" y="173751"/>
                </a:lnTo>
                <a:lnTo>
                  <a:pt x="59527" y="170870"/>
                </a:lnTo>
                <a:lnTo>
                  <a:pt x="56647" y="166070"/>
                </a:lnTo>
                <a:lnTo>
                  <a:pt x="53766" y="160309"/>
                </a:lnTo>
                <a:lnTo>
                  <a:pt x="51846" y="152628"/>
                </a:lnTo>
                <a:lnTo>
                  <a:pt x="51846" y="62392"/>
                </a:lnTo>
                <a:lnTo>
                  <a:pt x="91211" y="62392"/>
                </a:lnTo>
                <a:lnTo>
                  <a:pt x="92171" y="61432"/>
                </a:lnTo>
                <a:lnTo>
                  <a:pt x="93131" y="59512"/>
                </a:lnTo>
                <a:lnTo>
                  <a:pt x="94091" y="57591"/>
                </a:lnTo>
                <a:lnTo>
                  <a:pt x="95051" y="54711"/>
                </a:lnTo>
                <a:lnTo>
                  <a:pt x="95051" y="46070"/>
                </a:lnTo>
                <a:lnTo>
                  <a:pt x="94091" y="44150"/>
                </a:lnTo>
                <a:lnTo>
                  <a:pt x="94091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" name="object 13"/>
          <p:cNvSpPr/>
          <p:nvPr/>
        </p:nvSpPr>
        <p:spPr>
          <a:xfrm>
            <a:off x="2681432" y="791748"/>
            <a:ext cx="25923" cy="154548"/>
          </a:xfrm>
          <a:custGeom>
            <a:avLst/>
            <a:gdLst/>
            <a:ahLst/>
            <a:cxnLst/>
            <a:rect l="l" t="t" r="r" b="b"/>
            <a:pathLst>
              <a:path w="25923" h="154548">
                <a:moveTo>
                  <a:pt x="960" y="152643"/>
                </a:moveTo>
                <a:lnTo>
                  <a:pt x="960" y="153588"/>
                </a:lnTo>
                <a:lnTo>
                  <a:pt x="1920" y="153588"/>
                </a:lnTo>
                <a:lnTo>
                  <a:pt x="3840" y="154548"/>
                </a:lnTo>
                <a:lnTo>
                  <a:pt x="21122" y="154548"/>
                </a:lnTo>
                <a:lnTo>
                  <a:pt x="23042" y="153588"/>
                </a:lnTo>
                <a:lnTo>
                  <a:pt x="24963" y="153588"/>
                </a:lnTo>
                <a:lnTo>
                  <a:pt x="24963" y="152643"/>
                </a:lnTo>
                <a:lnTo>
                  <a:pt x="25923" y="152643"/>
                </a:lnTo>
                <a:lnTo>
                  <a:pt x="25923" y="2880"/>
                </a:lnTo>
                <a:lnTo>
                  <a:pt x="2496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1122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52643"/>
                </a:lnTo>
                <a:lnTo>
                  <a:pt x="960" y="1526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" name="object 14"/>
          <p:cNvSpPr/>
          <p:nvPr/>
        </p:nvSpPr>
        <p:spPr>
          <a:xfrm>
            <a:off x="2677591" y="731276"/>
            <a:ext cx="33604" cy="32628"/>
          </a:xfrm>
          <a:custGeom>
            <a:avLst/>
            <a:gdLst/>
            <a:ahLst/>
            <a:cxnLst/>
            <a:rect l="l" t="t" r="r" b="b"/>
            <a:pathLst>
              <a:path w="33604" h="32628">
                <a:moveTo>
                  <a:pt x="33604" y="16306"/>
                </a:moveTo>
                <a:lnTo>
                  <a:pt x="33604" y="10561"/>
                </a:lnTo>
                <a:lnTo>
                  <a:pt x="31683" y="5760"/>
                </a:lnTo>
                <a:lnTo>
                  <a:pt x="29763" y="3840"/>
                </a:lnTo>
                <a:lnTo>
                  <a:pt x="27843" y="1904"/>
                </a:lnTo>
                <a:lnTo>
                  <a:pt x="23042" y="0"/>
                </a:lnTo>
                <a:lnTo>
                  <a:pt x="10561" y="0"/>
                </a:lnTo>
                <a:lnTo>
                  <a:pt x="5760" y="1904"/>
                </a:lnTo>
                <a:lnTo>
                  <a:pt x="384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27"/>
                </a:lnTo>
                <a:lnTo>
                  <a:pt x="960" y="26868"/>
                </a:lnTo>
                <a:lnTo>
                  <a:pt x="3840" y="28788"/>
                </a:lnTo>
                <a:lnTo>
                  <a:pt x="5760" y="31668"/>
                </a:lnTo>
                <a:lnTo>
                  <a:pt x="10561" y="32628"/>
                </a:lnTo>
                <a:lnTo>
                  <a:pt x="23042" y="32628"/>
                </a:lnTo>
                <a:lnTo>
                  <a:pt x="27843" y="31668"/>
                </a:lnTo>
                <a:lnTo>
                  <a:pt x="29763" y="28788"/>
                </a:lnTo>
                <a:lnTo>
                  <a:pt x="31683" y="26868"/>
                </a:lnTo>
                <a:lnTo>
                  <a:pt x="33604" y="22067"/>
                </a:lnTo>
                <a:lnTo>
                  <a:pt x="33604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" name="object 15"/>
          <p:cNvSpPr/>
          <p:nvPr/>
        </p:nvSpPr>
        <p:spPr>
          <a:xfrm>
            <a:off x="2774913" y="890625"/>
            <a:ext cx="12116" cy="52791"/>
          </a:xfrm>
          <a:custGeom>
            <a:avLst/>
            <a:gdLst/>
            <a:ahLst/>
            <a:cxnLst/>
            <a:rect l="l" t="t" r="r" b="b"/>
            <a:pathLst>
              <a:path w="12116" h="52791">
                <a:moveTo>
                  <a:pt x="11156" y="52791"/>
                </a:moveTo>
                <a:lnTo>
                  <a:pt x="12116" y="24003"/>
                </a:lnTo>
                <a:lnTo>
                  <a:pt x="9236" y="19202"/>
                </a:lnTo>
                <a:lnTo>
                  <a:pt x="5395" y="13441"/>
                </a:lnTo>
                <a:lnTo>
                  <a:pt x="3475" y="7680"/>
                </a:lnTo>
                <a:lnTo>
                  <a:pt x="1555" y="0"/>
                </a:lnTo>
                <a:lnTo>
                  <a:pt x="0" y="46608"/>
                </a:lnTo>
                <a:lnTo>
                  <a:pt x="11156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" name="object 16"/>
          <p:cNvSpPr/>
          <p:nvPr/>
        </p:nvSpPr>
        <p:spPr>
          <a:xfrm>
            <a:off x="2746705" y="788868"/>
            <a:ext cx="145923" cy="160309"/>
          </a:xfrm>
          <a:custGeom>
            <a:avLst/>
            <a:gdLst/>
            <a:ahLst/>
            <a:cxnLst/>
            <a:rect l="l" t="t" r="r" b="b"/>
            <a:pathLst>
              <a:path w="145923" h="160309">
                <a:moveTo>
                  <a:pt x="45578" y="156725"/>
                </a:moveTo>
                <a:lnTo>
                  <a:pt x="57865" y="159413"/>
                </a:lnTo>
                <a:lnTo>
                  <a:pt x="71048" y="160309"/>
                </a:lnTo>
                <a:lnTo>
                  <a:pt x="79643" y="159846"/>
                </a:lnTo>
                <a:lnTo>
                  <a:pt x="92245" y="157454"/>
                </a:lnTo>
                <a:lnTo>
                  <a:pt x="103692" y="153588"/>
                </a:lnTo>
                <a:lnTo>
                  <a:pt x="117782" y="145673"/>
                </a:lnTo>
                <a:lnTo>
                  <a:pt x="126720" y="137281"/>
                </a:lnTo>
                <a:lnTo>
                  <a:pt x="135962" y="123165"/>
                </a:lnTo>
                <a:lnTo>
                  <a:pt x="141122" y="111358"/>
                </a:lnTo>
                <a:lnTo>
                  <a:pt x="142947" y="104446"/>
                </a:lnTo>
                <a:lnTo>
                  <a:pt x="145124" y="91909"/>
                </a:lnTo>
                <a:lnTo>
                  <a:pt x="145923" y="78714"/>
                </a:lnTo>
                <a:lnTo>
                  <a:pt x="145630" y="70401"/>
                </a:lnTo>
                <a:lnTo>
                  <a:pt x="143967" y="57647"/>
                </a:lnTo>
                <a:lnTo>
                  <a:pt x="141122" y="46085"/>
                </a:lnTo>
                <a:lnTo>
                  <a:pt x="134757" y="31223"/>
                </a:lnTo>
                <a:lnTo>
                  <a:pt x="127680" y="21122"/>
                </a:lnTo>
                <a:lnTo>
                  <a:pt x="117099" y="11943"/>
                </a:lnTo>
                <a:lnTo>
                  <a:pt x="105597" y="5760"/>
                </a:lnTo>
                <a:lnTo>
                  <a:pt x="99882" y="3587"/>
                </a:lnTo>
                <a:lnTo>
                  <a:pt x="87805" y="896"/>
                </a:lnTo>
                <a:lnTo>
                  <a:pt x="73929" y="0"/>
                </a:lnTo>
                <a:lnTo>
                  <a:pt x="65334" y="463"/>
                </a:lnTo>
                <a:lnTo>
                  <a:pt x="52732" y="2855"/>
                </a:lnTo>
                <a:lnTo>
                  <a:pt x="41285" y="6720"/>
                </a:lnTo>
                <a:lnTo>
                  <a:pt x="27892" y="14644"/>
                </a:lnTo>
                <a:lnTo>
                  <a:pt x="18242" y="23042"/>
                </a:lnTo>
                <a:lnTo>
                  <a:pt x="9581" y="36972"/>
                </a:lnTo>
                <a:lnTo>
                  <a:pt x="4815" y="48950"/>
                </a:lnTo>
                <a:lnTo>
                  <a:pt x="2988" y="55864"/>
                </a:lnTo>
                <a:lnTo>
                  <a:pt x="803" y="68401"/>
                </a:lnTo>
                <a:lnTo>
                  <a:pt x="0" y="81594"/>
                </a:lnTo>
                <a:lnTo>
                  <a:pt x="295" y="89922"/>
                </a:lnTo>
                <a:lnTo>
                  <a:pt x="1966" y="102671"/>
                </a:lnTo>
                <a:lnTo>
                  <a:pt x="4815" y="114239"/>
                </a:lnTo>
                <a:lnTo>
                  <a:pt x="10517" y="128908"/>
                </a:lnTo>
                <a:lnTo>
                  <a:pt x="17282" y="139186"/>
                </a:lnTo>
                <a:lnTo>
                  <a:pt x="28208" y="148366"/>
                </a:lnTo>
                <a:lnTo>
                  <a:pt x="29763" y="101757"/>
                </a:lnTo>
                <a:lnTo>
                  <a:pt x="28803" y="95036"/>
                </a:lnTo>
                <a:lnTo>
                  <a:pt x="27843" y="87355"/>
                </a:lnTo>
                <a:lnTo>
                  <a:pt x="27843" y="71033"/>
                </a:lnTo>
                <a:lnTo>
                  <a:pt x="28803" y="63352"/>
                </a:lnTo>
                <a:lnTo>
                  <a:pt x="30723" y="56631"/>
                </a:lnTo>
                <a:lnTo>
                  <a:pt x="32644" y="49926"/>
                </a:lnTo>
                <a:lnTo>
                  <a:pt x="35524" y="44165"/>
                </a:lnTo>
                <a:lnTo>
                  <a:pt x="38404" y="38389"/>
                </a:lnTo>
                <a:lnTo>
                  <a:pt x="42245" y="33604"/>
                </a:lnTo>
                <a:lnTo>
                  <a:pt x="47045" y="29763"/>
                </a:lnTo>
                <a:lnTo>
                  <a:pt x="52806" y="26883"/>
                </a:lnTo>
                <a:lnTo>
                  <a:pt x="58567" y="24002"/>
                </a:lnTo>
                <a:lnTo>
                  <a:pt x="65288" y="23042"/>
                </a:lnTo>
                <a:lnTo>
                  <a:pt x="81610" y="23042"/>
                </a:lnTo>
                <a:lnTo>
                  <a:pt x="88331" y="24002"/>
                </a:lnTo>
                <a:lnTo>
                  <a:pt x="94091" y="27843"/>
                </a:lnTo>
                <a:lnTo>
                  <a:pt x="99852" y="30723"/>
                </a:lnTo>
                <a:lnTo>
                  <a:pt x="104637" y="34549"/>
                </a:lnTo>
                <a:lnTo>
                  <a:pt x="108478" y="39364"/>
                </a:lnTo>
                <a:lnTo>
                  <a:pt x="111373" y="45110"/>
                </a:lnTo>
                <a:lnTo>
                  <a:pt x="114254" y="50886"/>
                </a:lnTo>
                <a:lnTo>
                  <a:pt x="115199" y="58552"/>
                </a:lnTo>
                <a:lnTo>
                  <a:pt x="117119" y="65272"/>
                </a:lnTo>
                <a:lnTo>
                  <a:pt x="117119" y="89275"/>
                </a:lnTo>
                <a:lnTo>
                  <a:pt x="116159" y="96956"/>
                </a:lnTo>
                <a:lnTo>
                  <a:pt x="115199" y="103677"/>
                </a:lnTo>
                <a:lnTo>
                  <a:pt x="113278" y="110398"/>
                </a:lnTo>
                <a:lnTo>
                  <a:pt x="110413" y="116159"/>
                </a:lnTo>
                <a:lnTo>
                  <a:pt x="106573" y="121919"/>
                </a:lnTo>
                <a:lnTo>
                  <a:pt x="102732" y="126720"/>
                </a:lnTo>
                <a:lnTo>
                  <a:pt x="97917" y="130561"/>
                </a:lnTo>
                <a:lnTo>
                  <a:pt x="93131" y="133441"/>
                </a:lnTo>
                <a:lnTo>
                  <a:pt x="86410" y="136306"/>
                </a:lnTo>
                <a:lnTo>
                  <a:pt x="80650" y="137281"/>
                </a:lnTo>
                <a:lnTo>
                  <a:pt x="64328" y="137281"/>
                </a:lnTo>
                <a:lnTo>
                  <a:pt x="56647" y="136306"/>
                </a:lnTo>
                <a:lnTo>
                  <a:pt x="50886" y="133441"/>
                </a:lnTo>
                <a:lnTo>
                  <a:pt x="45125" y="129600"/>
                </a:lnTo>
                <a:lnTo>
                  <a:pt x="40325" y="125760"/>
                </a:lnTo>
                <a:lnTo>
                  <a:pt x="39364" y="154548"/>
                </a:lnTo>
                <a:lnTo>
                  <a:pt x="45578" y="1567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/>
          <p:nvPr/>
        </p:nvSpPr>
        <p:spPr>
          <a:xfrm>
            <a:off x="2931032" y="788868"/>
            <a:ext cx="125760" cy="157429"/>
          </a:xfrm>
          <a:custGeom>
            <a:avLst/>
            <a:gdLst/>
            <a:ahLst/>
            <a:cxnLst/>
            <a:rect l="l" t="t" r="r" b="b"/>
            <a:pathLst>
              <a:path w="125760" h="157429">
                <a:moveTo>
                  <a:pt x="26868" y="51831"/>
                </a:moveTo>
                <a:lnTo>
                  <a:pt x="30254" y="47718"/>
                </a:lnTo>
                <a:lnTo>
                  <a:pt x="39346" y="37958"/>
                </a:lnTo>
                <a:lnTo>
                  <a:pt x="47990" y="30723"/>
                </a:lnTo>
                <a:lnTo>
                  <a:pt x="54711" y="25923"/>
                </a:lnTo>
                <a:lnTo>
                  <a:pt x="61432" y="23042"/>
                </a:lnTo>
                <a:lnTo>
                  <a:pt x="72953" y="23042"/>
                </a:lnTo>
                <a:lnTo>
                  <a:pt x="77754" y="24002"/>
                </a:lnTo>
                <a:lnTo>
                  <a:pt x="81594" y="26883"/>
                </a:lnTo>
                <a:lnTo>
                  <a:pt x="85435" y="28803"/>
                </a:lnTo>
                <a:lnTo>
                  <a:pt x="89275" y="31683"/>
                </a:lnTo>
                <a:lnTo>
                  <a:pt x="91196" y="34549"/>
                </a:lnTo>
                <a:lnTo>
                  <a:pt x="94076" y="38389"/>
                </a:lnTo>
                <a:lnTo>
                  <a:pt x="95996" y="43205"/>
                </a:lnTo>
                <a:lnTo>
                  <a:pt x="96956" y="47990"/>
                </a:lnTo>
                <a:lnTo>
                  <a:pt x="97917" y="52791"/>
                </a:lnTo>
                <a:lnTo>
                  <a:pt x="98877" y="59512"/>
                </a:lnTo>
                <a:lnTo>
                  <a:pt x="98877" y="154548"/>
                </a:lnTo>
                <a:lnTo>
                  <a:pt x="99837" y="155524"/>
                </a:lnTo>
                <a:lnTo>
                  <a:pt x="100797" y="156469"/>
                </a:lnTo>
                <a:lnTo>
                  <a:pt x="101757" y="156469"/>
                </a:lnTo>
                <a:lnTo>
                  <a:pt x="102717" y="157429"/>
                </a:lnTo>
                <a:lnTo>
                  <a:pt x="120944" y="157429"/>
                </a:lnTo>
                <a:lnTo>
                  <a:pt x="121919" y="156469"/>
                </a:lnTo>
                <a:lnTo>
                  <a:pt x="123825" y="156469"/>
                </a:lnTo>
                <a:lnTo>
                  <a:pt x="124785" y="155524"/>
                </a:lnTo>
                <a:lnTo>
                  <a:pt x="125760" y="154548"/>
                </a:lnTo>
                <a:lnTo>
                  <a:pt x="125749" y="62433"/>
                </a:lnTo>
                <a:lnTo>
                  <a:pt x="124945" y="49002"/>
                </a:lnTo>
                <a:lnTo>
                  <a:pt x="122880" y="37444"/>
                </a:lnTo>
                <a:lnTo>
                  <a:pt x="120944" y="30723"/>
                </a:lnTo>
                <a:lnTo>
                  <a:pt x="118079" y="24002"/>
                </a:lnTo>
                <a:lnTo>
                  <a:pt x="114239" y="18242"/>
                </a:lnTo>
                <a:lnTo>
                  <a:pt x="110398" y="13441"/>
                </a:lnTo>
                <a:lnTo>
                  <a:pt x="104637" y="8641"/>
                </a:lnTo>
                <a:lnTo>
                  <a:pt x="97917" y="5760"/>
                </a:lnTo>
                <a:lnTo>
                  <a:pt x="91196" y="1920"/>
                </a:lnTo>
                <a:lnTo>
                  <a:pt x="83515" y="0"/>
                </a:lnTo>
                <a:lnTo>
                  <a:pt x="73460" y="2"/>
                </a:lnTo>
                <a:lnTo>
                  <a:pt x="60852" y="1983"/>
                </a:lnTo>
                <a:lnTo>
                  <a:pt x="48950" y="6720"/>
                </a:lnTo>
                <a:lnTo>
                  <a:pt x="44038" y="9968"/>
                </a:lnTo>
                <a:lnTo>
                  <a:pt x="34195" y="17522"/>
                </a:lnTo>
                <a:lnTo>
                  <a:pt x="24002" y="26883"/>
                </a:lnTo>
                <a:lnTo>
                  <a:pt x="24002" y="5760"/>
                </a:lnTo>
                <a:lnTo>
                  <a:pt x="23027" y="4800"/>
                </a:lnTo>
                <a:lnTo>
                  <a:pt x="23027" y="3840"/>
                </a:lnTo>
                <a:lnTo>
                  <a:pt x="22067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6720"/>
                </a:lnTo>
                <a:lnTo>
                  <a:pt x="0" y="6720"/>
                </a:lnTo>
                <a:lnTo>
                  <a:pt x="0" y="153588"/>
                </a:lnTo>
                <a:lnTo>
                  <a:pt x="960" y="154548"/>
                </a:lnTo>
                <a:lnTo>
                  <a:pt x="960" y="155524"/>
                </a:lnTo>
                <a:lnTo>
                  <a:pt x="1920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2067" y="157429"/>
                </a:lnTo>
                <a:lnTo>
                  <a:pt x="23027" y="156469"/>
                </a:lnTo>
                <a:lnTo>
                  <a:pt x="24963" y="156469"/>
                </a:lnTo>
                <a:lnTo>
                  <a:pt x="25907" y="155524"/>
                </a:lnTo>
                <a:lnTo>
                  <a:pt x="26868" y="155524"/>
                </a:lnTo>
                <a:lnTo>
                  <a:pt x="26868" y="51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/>
          <p:nvPr/>
        </p:nvSpPr>
        <p:spPr>
          <a:xfrm>
            <a:off x="3095183" y="788868"/>
            <a:ext cx="119999" cy="160309"/>
          </a:xfrm>
          <a:custGeom>
            <a:avLst/>
            <a:gdLst/>
            <a:ahLst/>
            <a:cxnLst/>
            <a:rect l="l" t="t" r="r" b="b"/>
            <a:pathLst>
              <a:path w="119999" h="160309">
                <a:moveTo>
                  <a:pt x="0" y="116159"/>
                </a:moveTo>
                <a:lnTo>
                  <a:pt x="0" y="122880"/>
                </a:lnTo>
                <a:lnTo>
                  <a:pt x="1920" y="128640"/>
                </a:lnTo>
                <a:lnTo>
                  <a:pt x="3840" y="134401"/>
                </a:lnTo>
                <a:lnTo>
                  <a:pt x="6720" y="140147"/>
                </a:lnTo>
                <a:lnTo>
                  <a:pt x="9601" y="144962"/>
                </a:lnTo>
                <a:lnTo>
                  <a:pt x="14401" y="147843"/>
                </a:lnTo>
                <a:lnTo>
                  <a:pt x="18242" y="152643"/>
                </a:lnTo>
                <a:lnTo>
                  <a:pt x="24003" y="154548"/>
                </a:lnTo>
                <a:lnTo>
                  <a:pt x="29763" y="156469"/>
                </a:lnTo>
                <a:lnTo>
                  <a:pt x="27843" y="121919"/>
                </a:lnTo>
                <a:lnTo>
                  <a:pt x="2784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4564" y="95996"/>
                </a:lnTo>
                <a:lnTo>
                  <a:pt x="37444" y="94076"/>
                </a:lnTo>
                <a:lnTo>
                  <a:pt x="41285" y="91196"/>
                </a:lnTo>
                <a:lnTo>
                  <a:pt x="46085" y="90236"/>
                </a:lnTo>
                <a:lnTo>
                  <a:pt x="50871" y="88315"/>
                </a:lnTo>
                <a:lnTo>
                  <a:pt x="56647" y="87355"/>
                </a:lnTo>
                <a:lnTo>
                  <a:pt x="63367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80634" y="130561"/>
                </a:lnTo>
                <a:lnTo>
                  <a:pt x="73914" y="133441"/>
                </a:lnTo>
                <a:lnTo>
                  <a:pt x="68153" y="137281"/>
                </a:lnTo>
                <a:lnTo>
                  <a:pt x="61432" y="139186"/>
                </a:lnTo>
                <a:lnTo>
                  <a:pt x="46085" y="139186"/>
                </a:lnTo>
                <a:lnTo>
                  <a:pt x="39364" y="137281"/>
                </a:lnTo>
                <a:lnTo>
                  <a:pt x="34564" y="132466"/>
                </a:lnTo>
                <a:lnTo>
                  <a:pt x="36484" y="159364"/>
                </a:lnTo>
                <a:lnTo>
                  <a:pt x="43190" y="160309"/>
                </a:lnTo>
                <a:lnTo>
                  <a:pt x="59527" y="160309"/>
                </a:lnTo>
                <a:lnTo>
                  <a:pt x="67193" y="158389"/>
                </a:lnTo>
                <a:lnTo>
                  <a:pt x="74874" y="154548"/>
                </a:lnTo>
                <a:lnTo>
                  <a:pt x="76779" y="153656"/>
                </a:lnTo>
                <a:lnTo>
                  <a:pt x="87438" y="146851"/>
                </a:lnTo>
                <a:lnTo>
                  <a:pt x="96956" y="138242"/>
                </a:lnTo>
                <a:lnTo>
                  <a:pt x="96956" y="155524"/>
                </a:lnTo>
                <a:lnTo>
                  <a:pt x="97917" y="155524"/>
                </a:lnTo>
                <a:lnTo>
                  <a:pt x="98877" y="156469"/>
                </a:lnTo>
                <a:lnTo>
                  <a:pt x="99837" y="157429"/>
                </a:lnTo>
                <a:lnTo>
                  <a:pt x="116159" y="157429"/>
                </a:lnTo>
                <a:lnTo>
                  <a:pt x="117119" y="156469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999" y="154548"/>
                </a:lnTo>
                <a:lnTo>
                  <a:pt x="119999" y="46085"/>
                </a:lnTo>
                <a:lnTo>
                  <a:pt x="118079" y="38389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9275" y="3840"/>
                </a:lnTo>
                <a:lnTo>
                  <a:pt x="76048" y="1063"/>
                </a:lnTo>
                <a:lnTo>
                  <a:pt x="62392" y="0"/>
                </a:lnTo>
                <a:lnTo>
                  <a:pt x="56647" y="0"/>
                </a:lnTo>
                <a:lnTo>
                  <a:pt x="50871" y="960"/>
                </a:lnTo>
                <a:lnTo>
                  <a:pt x="46085" y="1920"/>
                </a:lnTo>
                <a:lnTo>
                  <a:pt x="40325" y="2880"/>
                </a:lnTo>
                <a:lnTo>
                  <a:pt x="34564" y="3840"/>
                </a:lnTo>
                <a:lnTo>
                  <a:pt x="30723" y="5760"/>
                </a:lnTo>
                <a:lnTo>
                  <a:pt x="25923" y="7680"/>
                </a:lnTo>
                <a:lnTo>
                  <a:pt x="22082" y="9601"/>
                </a:lnTo>
                <a:lnTo>
                  <a:pt x="18242" y="11521"/>
                </a:lnTo>
                <a:lnTo>
                  <a:pt x="14401" y="13441"/>
                </a:lnTo>
                <a:lnTo>
                  <a:pt x="11521" y="14401"/>
                </a:lnTo>
                <a:lnTo>
                  <a:pt x="10561" y="16322"/>
                </a:lnTo>
                <a:lnTo>
                  <a:pt x="8641" y="17282"/>
                </a:lnTo>
                <a:lnTo>
                  <a:pt x="7680" y="19202"/>
                </a:lnTo>
                <a:lnTo>
                  <a:pt x="7680" y="32644"/>
                </a:lnTo>
                <a:lnTo>
                  <a:pt x="8641" y="33604"/>
                </a:lnTo>
                <a:lnTo>
                  <a:pt x="8641" y="34549"/>
                </a:lnTo>
                <a:lnTo>
                  <a:pt x="9601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4401" y="37444"/>
                </a:lnTo>
                <a:lnTo>
                  <a:pt x="16322" y="36484"/>
                </a:lnTo>
                <a:lnTo>
                  <a:pt x="18242" y="34549"/>
                </a:lnTo>
                <a:lnTo>
                  <a:pt x="21122" y="33604"/>
                </a:lnTo>
                <a:lnTo>
                  <a:pt x="24003" y="31683"/>
                </a:lnTo>
                <a:lnTo>
                  <a:pt x="27843" y="29763"/>
                </a:lnTo>
                <a:lnTo>
                  <a:pt x="32644" y="27843"/>
                </a:lnTo>
                <a:lnTo>
                  <a:pt x="36484" y="25923"/>
                </a:lnTo>
                <a:lnTo>
                  <a:pt x="42245" y="24002"/>
                </a:lnTo>
                <a:lnTo>
                  <a:pt x="47030" y="23042"/>
                </a:lnTo>
                <a:lnTo>
                  <a:pt x="53751" y="22082"/>
                </a:lnTo>
                <a:lnTo>
                  <a:pt x="66233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967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196" y="41269"/>
                </a:lnTo>
                <a:lnTo>
                  <a:pt x="92156" y="46085"/>
                </a:lnTo>
                <a:lnTo>
                  <a:pt x="93116" y="50886"/>
                </a:lnTo>
                <a:lnTo>
                  <a:pt x="93116" y="67193"/>
                </a:lnTo>
                <a:lnTo>
                  <a:pt x="72953" y="67193"/>
                </a:lnTo>
                <a:lnTo>
                  <a:pt x="66933" y="67367"/>
                </a:lnTo>
                <a:lnTo>
                  <a:pt x="54192" y="68802"/>
                </a:lnTo>
                <a:lnTo>
                  <a:pt x="42245" y="71033"/>
                </a:lnTo>
                <a:lnTo>
                  <a:pt x="33604" y="72953"/>
                </a:lnTo>
                <a:lnTo>
                  <a:pt x="25923" y="75834"/>
                </a:lnTo>
                <a:lnTo>
                  <a:pt x="19202" y="79674"/>
                </a:lnTo>
                <a:lnTo>
                  <a:pt x="13441" y="83515"/>
                </a:lnTo>
                <a:lnTo>
                  <a:pt x="8641" y="88315"/>
                </a:lnTo>
                <a:lnTo>
                  <a:pt x="480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1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/>
          <p:nvPr/>
        </p:nvSpPr>
        <p:spPr>
          <a:xfrm>
            <a:off x="3123026" y="910788"/>
            <a:ext cx="8641" cy="37444"/>
          </a:xfrm>
          <a:custGeom>
            <a:avLst/>
            <a:gdLst/>
            <a:ahLst/>
            <a:cxnLst/>
            <a:rect l="l" t="t" r="r" b="b"/>
            <a:pathLst>
              <a:path w="8641" h="37444">
                <a:moveTo>
                  <a:pt x="1920" y="5760"/>
                </a:moveTo>
                <a:lnTo>
                  <a:pt x="0" y="0"/>
                </a:lnTo>
                <a:lnTo>
                  <a:pt x="1920" y="34549"/>
                </a:lnTo>
                <a:lnTo>
                  <a:pt x="8641" y="37444"/>
                </a:lnTo>
                <a:lnTo>
                  <a:pt x="6720" y="10546"/>
                </a:lnTo>
                <a:lnTo>
                  <a:pt x="192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3264133" y="720714"/>
            <a:ext cx="25923" cy="225582"/>
          </a:xfrm>
          <a:custGeom>
            <a:avLst/>
            <a:gdLst/>
            <a:ahLst/>
            <a:cxnLst/>
            <a:rect l="l" t="t" r="r" b="b"/>
            <a:pathLst>
              <a:path w="25923" h="225582">
                <a:moveTo>
                  <a:pt x="960" y="223677"/>
                </a:moveTo>
                <a:lnTo>
                  <a:pt x="960" y="224622"/>
                </a:lnTo>
                <a:lnTo>
                  <a:pt x="1920" y="224622"/>
                </a:lnTo>
                <a:lnTo>
                  <a:pt x="3840" y="225582"/>
                </a:lnTo>
                <a:lnTo>
                  <a:pt x="21122" y="225582"/>
                </a:lnTo>
                <a:lnTo>
                  <a:pt x="23042" y="224622"/>
                </a:lnTo>
                <a:lnTo>
                  <a:pt x="24963" y="224622"/>
                </a:lnTo>
                <a:lnTo>
                  <a:pt x="24963" y="223677"/>
                </a:lnTo>
                <a:lnTo>
                  <a:pt x="25923" y="223677"/>
                </a:lnTo>
                <a:lnTo>
                  <a:pt x="25923" y="2880"/>
                </a:lnTo>
                <a:lnTo>
                  <a:pt x="24963" y="2880"/>
                </a:lnTo>
                <a:lnTo>
                  <a:pt x="24963" y="1920"/>
                </a:lnTo>
                <a:lnTo>
                  <a:pt x="24003" y="1920"/>
                </a:lnTo>
                <a:lnTo>
                  <a:pt x="23042" y="960"/>
                </a:lnTo>
                <a:lnTo>
                  <a:pt x="19202" y="960"/>
                </a:lnTo>
                <a:lnTo>
                  <a:pt x="18242" y="0"/>
                </a:lnTo>
                <a:lnTo>
                  <a:pt x="10561" y="0"/>
                </a:lnTo>
                <a:lnTo>
                  <a:pt x="768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223677"/>
                </a:lnTo>
                <a:lnTo>
                  <a:pt x="960" y="223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3398535" y="791748"/>
            <a:ext cx="139186" cy="154548"/>
          </a:xfrm>
          <a:custGeom>
            <a:avLst/>
            <a:gdLst/>
            <a:ahLst/>
            <a:cxnLst/>
            <a:rect l="l" t="t" r="r" b="b"/>
            <a:pathLst>
              <a:path w="139186" h="154548">
                <a:moveTo>
                  <a:pt x="50871" y="148803"/>
                </a:moveTo>
                <a:lnTo>
                  <a:pt x="51831" y="150708"/>
                </a:lnTo>
                <a:lnTo>
                  <a:pt x="52791" y="151668"/>
                </a:lnTo>
                <a:lnTo>
                  <a:pt x="53766" y="152643"/>
                </a:lnTo>
                <a:lnTo>
                  <a:pt x="54711" y="153588"/>
                </a:lnTo>
                <a:lnTo>
                  <a:pt x="55671" y="153588"/>
                </a:lnTo>
                <a:lnTo>
                  <a:pt x="57591" y="154548"/>
                </a:lnTo>
                <a:lnTo>
                  <a:pt x="81594" y="154548"/>
                </a:lnTo>
                <a:lnTo>
                  <a:pt x="82555" y="153588"/>
                </a:lnTo>
                <a:lnTo>
                  <a:pt x="84475" y="153588"/>
                </a:lnTo>
                <a:lnTo>
                  <a:pt x="85435" y="152643"/>
                </a:lnTo>
                <a:lnTo>
                  <a:pt x="86395" y="151668"/>
                </a:lnTo>
                <a:lnTo>
                  <a:pt x="87355" y="150708"/>
                </a:lnTo>
                <a:lnTo>
                  <a:pt x="87355" y="148803"/>
                </a:lnTo>
                <a:lnTo>
                  <a:pt x="137281" y="11521"/>
                </a:lnTo>
                <a:lnTo>
                  <a:pt x="138226" y="10561"/>
                </a:lnTo>
                <a:lnTo>
                  <a:pt x="138226" y="5760"/>
                </a:lnTo>
                <a:lnTo>
                  <a:pt x="139186" y="5760"/>
                </a:lnTo>
                <a:lnTo>
                  <a:pt x="139186" y="3840"/>
                </a:lnTo>
                <a:lnTo>
                  <a:pt x="138226" y="2880"/>
                </a:lnTo>
                <a:lnTo>
                  <a:pt x="138226" y="1920"/>
                </a:lnTo>
                <a:lnTo>
                  <a:pt x="137281" y="960"/>
                </a:lnTo>
                <a:lnTo>
                  <a:pt x="136321" y="960"/>
                </a:lnTo>
                <a:lnTo>
                  <a:pt x="135346" y="0"/>
                </a:lnTo>
                <a:lnTo>
                  <a:pt x="117119" y="0"/>
                </a:lnTo>
                <a:lnTo>
                  <a:pt x="116159" y="960"/>
                </a:lnTo>
                <a:lnTo>
                  <a:pt x="114239" y="960"/>
                </a:lnTo>
                <a:lnTo>
                  <a:pt x="113278" y="1920"/>
                </a:lnTo>
                <a:lnTo>
                  <a:pt x="112318" y="2880"/>
                </a:lnTo>
                <a:lnTo>
                  <a:pt x="111358" y="3840"/>
                </a:lnTo>
                <a:lnTo>
                  <a:pt x="111358" y="4800"/>
                </a:lnTo>
                <a:lnTo>
                  <a:pt x="71033" y="124800"/>
                </a:lnTo>
                <a:lnTo>
                  <a:pt x="70073" y="126720"/>
                </a:lnTo>
                <a:lnTo>
                  <a:pt x="70073" y="124800"/>
                </a:lnTo>
                <a:lnTo>
                  <a:pt x="28803" y="4800"/>
                </a:lnTo>
                <a:lnTo>
                  <a:pt x="28803" y="3840"/>
                </a:lnTo>
                <a:lnTo>
                  <a:pt x="27843" y="2880"/>
                </a:lnTo>
                <a:lnTo>
                  <a:pt x="26883" y="1920"/>
                </a:lnTo>
                <a:lnTo>
                  <a:pt x="25923" y="960"/>
                </a:lnTo>
                <a:lnTo>
                  <a:pt x="24963" y="960"/>
                </a:lnTo>
                <a:lnTo>
                  <a:pt x="24002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6720"/>
                </a:lnTo>
                <a:lnTo>
                  <a:pt x="960" y="6720"/>
                </a:lnTo>
                <a:lnTo>
                  <a:pt x="960" y="8641"/>
                </a:lnTo>
                <a:lnTo>
                  <a:pt x="1920" y="9601"/>
                </a:lnTo>
                <a:lnTo>
                  <a:pt x="1920" y="11521"/>
                </a:lnTo>
                <a:lnTo>
                  <a:pt x="50871" y="14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3563645" y="731276"/>
            <a:ext cx="32644" cy="32628"/>
          </a:xfrm>
          <a:custGeom>
            <a:avLst/>
            <a:gdLst/>
            <a:ahLst/>
            <a:cxnLst/>
            <a:rect l="l" t="t" r="r" b="b"/>
            <a:pathLst>
              <a:path w="32644" h="32628">
                <a:moveTo>
                  <a:pt x="32644" y="16306"/>
                </a:moveTo>
                <a:lnTo>
                  <a:pt x="32644" y="10561"/>
                </a:lnTo>
                <a:lnTo>
                  <a:pt x="31683" y="5760"/>
                </a:lnTo>
                <a:lnTo>
                  <a:pt x="28803" y="3840"/>
                </a:lnTo>
                <a:lnTo>
                  <a:pt x="26883" y="1904"/>
                </a:lnTo>
                <a:lnTo>
                  <a:pt x="23042" y="0"/>
                </a:lnTo>
                <a:lnTo>
                  <a:pt x="9601" y="0"/>
                </a:lnTo>
                <a:lnTo>
                  <a:pt x="5760" y="1904"/>
                </a:lnTo>
                <a:lnTo>
                  <a:pt x="384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27"/>
                </a:lnTo>
                <a:lnTo>
                  <a:pt x="960" y="26868"/>
                </a:lnTo>
                <a:lnTo>
                  <a:pt x="2880" y="28788"/>
                </a:lnTo>
                <a:lnTo>
                  <a:pt x="5760" y="31668"/>
                </a:lnTo>
                <a:lnTo>
                  <a:pt x="9601" y="32628"/>
                </a:lnTo>
                <a:lnTo>
                  <a:pt x="23042" y="32628"/>
                </a:lnTo>
                <a:lnTo>
                  <a:pt x="26883" y="31668"/>
                </a:lnTo>
                <a:lnTo>
                  <a:pt x="28803" y="28788"/>
                </a:lnTo>
                <a:lnTo>
                  <a:pt x="31683" y="26868"/>
                </a:lnTo>
                <a:lnTo>
                  <a:pt x="32644" y="22067"/>
                </a:lnTo>
                <a:lnTo>
                  <a:pt x="32644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3566525" y="791748"/>
            <a:ext cx="26883" cy="154548"/>
          </a:xfrm>
          <a:custGeom>
            <a:avLst/>
            <a:gdLst/>
            <a:ahLst/>
            <a:cxnLst/>
            <a:rect l="l" t="t" r="r" b="b"/>
            <a:pathLst>
              <a:path w="26883" h="154548">
                <a:moveTo>
                  <a:pt x="26883" y="3840"/>
                </a:moveTo>
                <a:lnTo>
                  <a:pt x="2592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2082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51668"/>
                </a:lnTo>
                <a:lnTo>
                  <a:pt x="960" y="152643"/>
                </a:lnTo>
                <a:lnTo>
                  <a:pt x="1920" y="153588"/>
                </a:lnTo>
                <a:lnTo>
                  <a:pt x="2880" y="153588"/>
                </a:lnTo>
                <a:lnTo>
                  <a:pt x="3840" y="154548"/>
                </a:lnTo>
                <a:lnTo>
                  <a:pt x="22082" y="154548"/>
                </a:lnTo>
                <a:lnTo>
                  <a:pt x="23042" y="153588"/>
                </a:lnTo>
                <a:lnTo>
                  <a:pt x="24963" y="153588"/>
                </a:lnTo>
                <a:lnTo>
                  <a:pt x="25923" y="152643"/>
                </a:lnTo>
                <a:lnTo>
                  <a:pt x="26883" y="151668"/>
                </a:lnTo>
                <a:lnTo>
                  <a:pt x="2688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3631798" y="788868"/>
            <a:ext cx="133441" cy="160309"/>
          </a:xfrm>
          <a:custGeom>
            <a:avLst/>
            <a:gdLst/>
            <a:ahLst/>
            <a:cxnLst/>
            <a:rect l="l" t="t" r="r" b="b"/>
            <a:pathLst>
              <a:path w="133441" h="160309">
                <a:moveTo>
                  <a:pt x="128640" y="84475"/>
                </a:moveTo>
                <a:lnTo>
                  <a:pt x="130561" y="82555"/>
                </a:lnTo>
                <a:lnTo>
                  <a:pt x="132481" y="80634"/>
                </a:lnTo>
                <a:lnTo>
                  <a:pt x="133441" y="77754"/>
                </a:lnTo>
                <a:lnTo>
                  <a:pt x="133430" y="67379"/>
                </a:lnTo>
                <a:lnTo>
                  <a:pt x="132631" y="54512"/>
                </a:lnTo>
                <a:lnTo>
                  <a:pt x="130561" y="42230"/>
                </a:lnTo>
                <a:lnTo>
                  <a:pt x="127680" y="34549"/>
                </a:lnTo>
                <a:lnTo>
                  <a:pt x="123840" y="26883"/>
                </a:lnTo>
                <a:lnTo>
                  <a:pt x="119039" y="21122"/>
                </a:lnTo>
                <a:lnTo>
                  <a:pt x="113278" y="14401"/>
                </a:lnTo>
                <a:lnTo>
                  <a:pt x="107533" y="9601"/>
                </a:lnTo>
                <a:lnTo>
                  <a:pt x="98892" y="5760"/>
                </a:lnTo>
                <a:lnTo>
                  <a:pt x="95669" y="4307"/>
                </a:lnTo>
                <a:lnTo>
                  <a:pt x="83955" y="1076"/>
                </a:lnTo>
                <a:lnTo>
                  <a:pt x="70088" y="0"/>
                </a:lnTo>
                <a:lnTo>
                  <a:pt x="65854" y="105"/>
                </a:lnTo>
                <a:lnTo>
                  <a:pt x="53031" y="1856"/>
                </a:lnTo>
                <a:lnTo>
                  <a:pt x="41285" y="5760"/>
                </a:lnTo>
                <a:lnTo>
                  <a:pt x="28332" y="13468"/>
                </a:lnTo>
                <a:lnTo>
                  <a:pt x="27843" y="66233"/>
                </a:lnTo>
                <a:lnTo>
                  <a:pt x="28803" y="60472"/>
                </a:lnTo>
                <a:lnTo>
                  <a:pt x="29763" y="54726"/>
                </a:lnTo>
                <a:lnTo>
                  <a:pt x="31683" y="48950"/>
                </a:lnTo>
                <a:lnTo>
                  <a:pt x="33604" y="43205"/>
                </a:lnTo>
                <a:lnTo>
                  <a:pt x="35524" y="38389"/>
                </a:lnTo>
                <a:lnTo>
                  <a:pt x="39364" y="34549"/>
                </a:lnTo>
                <a:lnTo>
                  <a:pt x="42245" y="30723"/>
                </a:lnTo>
                <a:lnTo>
                  <a:pt x="47045" y="27843"/>
                </a:lnTo>
                <a:lnTo>
                  <a:pt x="51846" y="24963"/>
                </a:lnTo>
                <a:lnTo>
                  <a:pt x="56647" y="22082"/>
                </a:lnTo>
                <a:lnTo>
                  <a:pt x="62407" y="21122"/>
                </a:lnTo>
                <a:lnTo>
                  <a:pt x="69128" y="21122"/>
                </a:lnTo>
                <a:lnTo>
                  <a:pt x="75948" y="21547"/>
                </a:lnTo>
                <a:lnTo>
                  <a:pt x="88352" y="25407"/>
                </a:lnTo>
                <a:lnTo>
                  <a:pt x="97916" y="33604"/>
                </a:lnTo>
                <a:lnTo>
                  <a:pt x="102303" y="40002"/>
                </a:lnTo>
                <a:lnTo>
                  <a:pt x="106274" y="51659"/>
                </a:lnTo>
                <a:lnTo>
                  <a:pt x="107533" y="66233"/>
                </a:lnTo>
                <a:lnTo>
                  <a:pt x="123840" y="85435"/>
                </a:lnTo>
                <a:lnTo>
                  <a:pt x="126720" y="85435"/>
                </a:lnTo>
                <a:lnTo>
                  <a:pt x="128640" y="84475"/>
                </a:lnTo>
                <a:close/>
              </a:path>
              <a:path w="133441" h="160309">
                <a:moveTo>
                  <a:pt x="127680" y="131521"/>
                </a:moveTo>
                <a:lnTo>
                  <a:pt x="126720" y="130561"/>
                </a:lnTo>
                <a:lnTo>
                  <a:pt x="126720" y="128640"/>
                </a:lnTo>
                <a:lnTo>
                  <a:pt x="125760" y="128640"/>
                </a:lnTo>
                <a:lnTo>
                  <a:pt x="125760" y="127680"/>
                </a:lnTo>
                <a:lnTo>
                  <a:pt x="119999" y="127680"/>
                </a:lnTo>
                <a:lnTo>
                  <a:pt x="117119" y="129600"/>
                </a:lnTo>
                <a:lnTo>
                  <a:pt x="115199" y="130561"/>
                </a:lnTo>
                <a:lnTo>
                  <a:pt x="111358" y="131521"/>
                </a:lnTo>
                <a:lnTo>
                  <a:pt x="107533" y="132466"/>
                </a:lnTo>
                <a:lnTo>
                  <a:pt x="103692" y="134401"/>
                </a:lnTo>
                <a:lnTo>
                  <a:pt x="98892" y="135361"/>
                </a:lnTo>
                <a:lnTo>
                  <a:pt x="94076" y="136306"/>
                </a:lnTo>
                <a:lnTo>
                  <a:pt x="88331" y="138242"/>
                </a:lnTo>
                <a:lnTo>
                  <a:pt x="67208" y="138242"/>
                </a:lnTo>
                <a:lnTo>
                  <a:pt x="59527" y="137281"/>
                </a:lnTo>
                <a:lnTo>
                  <a:pt x="53766" y="134401"/>
                </a:lnTo>
                <a:lnTo>
                  <a:pt x="47045" y="132466"/>
                </a:lnTo>
                <a:lnTo>
                  <a:pt x="42245" y="128640"/>
                </a:lnTo>
                <a:lnTo>
                  <a:pt x="38404" y="123840"/>
                </a:lnTo>
                <a:lnTo>
                  <a:pt x="34564" y="119039"/>
                </a:lnTo>
                <a:lnTo>
                  <a:pt x="32644" y="114239"/>
                </a:lnTo>
                <a:lnTo>
                  <a:pt x="30723" y="107518"/>
                </a:lnTo>
                <a:lnTo>
                  <a:pt x="28803" y="100797"/>
                </a:lnTo>
                <a:lnTo>
                  <a:pt x="27843" y="94076"/>
                </a:lnTo>
                <a:lnTo>
                  <a:pt x="27843" y="85435"/>
                </a:lnTo>
                <a:lnTo>
                  <a:pt x="123840" y="85435"/>
                </a:lnTo>
                <a:lnTo>
                  <a:pt x="107533" y="66233"/>
                </a:lnTo>
                <a:lnTo>
                  <a:pt x="27843" y="66233"/>
                </a:lnTo>
                <a:lnTo>
                  <a:pt x="28332" y="13468"/>
                </a:lnTo>
                <a:lnTo>
                  <a:pt x="19202" y="22082"/>
                </a:lnTo>
                <a:lnTo>
                  <a:pt x="10139" y="34991"/>
                </a:lnTo>
                <a:lnTo>
                  <a:pt x="4815" y="47045"/>
                </a:lnTo>
                <a:lnTo>
                  <a:pt x="2837" y="55041"/>
                </a:lnTo>
                <a:lnTo>
                  <a:pt x="761" y="67331"/>
                </a:lnTo>
                <a:lnTo>
                  <a:pt x="0" y="80634"/>
                </a:lnTo>
                <a:lnTo>
                  <a:pt x="410" y="91183"/>
                </a:lnTo>
                <a:lnTo>
                  <a:pt x="2094" y="103954"/>
                </a:lnTo>
                <a:lnTo>
                  <a:pt x="4815" y="115199"/>
                </a:lnTo>
                <a:lnTo>
                  <a:pt x="11168" y="130369"/>
                </a:lnTo>
                <a:lnTo>
                  <a:pt x="18242" y="140147"/>
                </a:lnTo>
                <a:lnTo>
                  <a:pt x="29798" y="149257"/>
                </a:lnTo>
                <a:lnTo>
                  <a:pt x="41285" y="154548"/>
                </a:lnTo>
                <a:lnTo>
                  <a:pt x="47018" y="156725"/>
                </a:lnTo>
                <a:lnTo>
                  <a:pt x="59098" y="159413"/>
                </a:lnTo>
                <a:lnTo>
                  <a:pt x="72969" y="160309"/>
                </a:lnTo>
                <a:lnTo>
                  <a:pt x="79689" y="160309"/>
                </a:lnTo>
                <a:lnTo>
                  <a:pt x="86410" y="159364"/>
                </a:lnTo>
                <a:lnTo>
                  <a:pt x="92171" y="158389"/>
                </a:lnTo>
                <a:lnTo>
                  <a:pt x="97916" y="157429"/>
                </a:lnTo>
                <a:lnTo>
                  <a:pt x="103692" y="156469"/>
                </a:lnTo>
                <a:lnTo>
                  <a:pt x="108478" y="154548"/>
                </a:lnTo>
                <a:lnTo>
                  <a:pt x="113278" y="153588"/>
                </a:lnTo>
                <a:lnTo>
                  <a:pt x="117119" y="152643"/>
                </a:lnTo>
                <a:lnTo>
                  <a:pt x="119999" y="150708"/>
                </a:lnTo>
                <a:lnTo>
                  <a:pt x="122880" y="149748"/>
                </a:lnTo>
                <a:lnTo>
                  <a:pt x="124800" y="148803"/>
                </a:lnTo>
                <a:lnTo>
                  <a:pt x="124800" y="147843"/>
                </a:lnTo>
                <a:lnTo>
                  <a:pt x="125760" y="147843"/>
                </a:lnTo>
                <a:lnTo>
                  <a:pt x="125760" y="146867"/>
                </a:lnTo>
                <a:lnTo>
                  <a:pt x="126720" y="145907"/>
                </a:lnTo>
                <a:lnTo>
                  <a:pt x="126720" y="143987"/>
                </a:lnTo>
                <a:lnTo>
                  <a:pt x="127680" y="143027"/>
                </a:lnTo>
                <a:lnTo>
                  <a:pt x="127680" y="13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3789243" y="791748"/>
            <a:ext cx="65272" cy="154548"/>
          </a:xfrm>
          <a:custGeom>
            <a:avLst/>
            <a:gdLst/>
            <a:ahLst/>
            <a:cxnLst/>
            <a:rect l="l" t="t" r="r" b="b"/>
            <a:pathLst>
              <a:path w="65272" h="154548">
                <a:moveTo>
                  <a:pt x="65272" y="154548"/>
                </a:moveTo>
                <a:lnTo>
                  <a:pt x="63352" y="125760"/>
                </a:lnTo>
                <a:lnTo>
                  <a:pt x="61432" y="154548"/>
                </a:lnTo>
                <a:lnTo>
                  <a:pt x="65272" y="154548"/>
                </a:lnTo>
                <a:close/>
              </a:path>
              <a:path w="65272" h="154548">
                <a:moveTo>
                  <a:pt x="174711" y="150708"/>
                </a:moveTo>
                <a:lnTo>
                  <a:pt x="175671" y="148803"/>
                </a:lnTo>
                <a:lnTo>
                  <a:pt x="217916" y="11521"/>
                </a:lnTo>
                <a:lnTo>
                  <a:pt x="218876" y="9601"/>
                </a:lnTo>
                <a:lnTo>
                  <a:pt x="218876" y="8641"/>
                </a:lnTo>
                <a:lnTo>
                  <a:pt x="219836" y="7680"/>
                </a:lnTo>
                <a:lnTo>
                  <a:pt x="219836" y="2880"/>
                </a:lnTo>
                <a:lnTo>
                  <a:pt x="218876" y="1920"/>
                </a:lnTo>
                <a:lnTo>
                  <a:pt x="217916" y="960"/>
                </a:lnTo>
                <a:lnTo>
                  <a:pt x="216956" y="960"/>
                </a:lnTo>
                <a:lnTo>
                  <a:pt x="215996" y="0"/>
                </a:lnTo>
                <a:lnTo>
                  <a:pt x="198714" y="0"/>
                </a:lnTo>
                <a:lnTo>
                  <a:pt x="196794" y="960"/>
                </a:lnTo>
                <a:lnTo>
                  <a:pt x="194873" y="960"/>
                </a:lnTo>
                <a:lnTo>
                  <a:pt x="193913" y="1920"/>
                </a:lnTo>
                <a:lnTo>
                  <a:pt x="193913" y="2880"/>
                </a:lnTo>
                <a:lnTo>
                  <a:pt x="192953" y="2880"/>
                </a:lnTo>
                <a:lnTo>
                  <a:pt x="192953" y="4800"/>
                </a:lnTo>
                <a:lnTo>
                  <a:pt x="158389" y="124800"/>
                </a:lnTo>
                <a:lnTo>
                  <a:pt x="158389" y="125760"/>
                </a:lnTo>
                <a:lnTo>
                  <a:pt x="157429" y="124800"/>
                </a:lnTo>
                <a:lnTo>
                  <a:pt x="122880" y="4800"/>
                </a:lnTo>
                <a:lnTo>
                  <a:pt x="122880" y="2880"/>
                </a:lnTo>
                <a:lnTo>
                  <a:pt x="121919" y="1920"/>
                </a:lnTo>
                <a:lnTo>
                  <a:pt x="120959" y="960"/>
                </a:lnTo>
                <a:lnTo>
                  <a:pt x="119999" y="960"/>
                </a:lnTo>
                <a:lnTo>
                  <a:pt x="119039" y="0"/>
                </a:lnTo>
                <a:lnTo>
                  <a:pt x="101757" y="0"/>
                </a:lnTo>
                <a:lnTo>
                  <a:pt x="99837" y="960"/>
                </a:lnTo>
                <a:lnTo>
                  <a:pt x="97916" y="960"/>
                </a:lnTo>
                <a:lnTo>
                  <a:pt x="96956" y="1920"/>
                </a:lnTo>
                <a:lnTo>
                  <a:pt x="96956" y="2880"/>
                </a:lnTo>
                <a:lnTo>
                  <a:pt x="95996" y="2880"/>
                </a:lnTo>
                <a:lnTo>
                  <a:pt x="95996" y="4800"/>
                </a:lnTo>
                <a:lnTo>
                  <a:pt x="63352" y="124800"/>
                </a:lnTo>
                <a:lnTo>
                  <a:pt x="27843" y="4800"/>
                </a:lnTo>
                <a:lnTo>
                  <a:pt x="27843" y="3840"/>
                </a:lnTo>
                <a:lnTo>
                  <a:pt x="26883" y="2880"/>
                </a:lnTo>
                <a:lnTo>
                  <a:pt x="26883" y="1920"/>
                </a:lnTo>
                <a:lnTo>
                  <a:pt x="25923" y="960"/>
                </a:lnTo>
                <a:lnTo>
                  <a:pt x="24963" y="960"/>
                </a:lnTo>
                <a:lnTo>
                  <a:pt x="24002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7680"/>
                </a:lnTo>
                <a:lnTo>
                  <a:pt x="960" y="8641"/>
                </a:lnTo>
                <a:lnTo>
                  <a:pt x="960" y="9601"/>
                </a:lnTo>
                <a:lnTo>
                  <a:pt x="1920" y="11521"/>
                </a:lnTo>
                <a:lnTo>
                  <a:pt x="44165" y="148803"/>
                </a:lnTo>
                <a:lnTo>
                  <a:pt x="44165" y="150708"/>
                </a:lnTo>
                <a:lnTo>
                  <a:pt x="45110" y="151668"/>
                </a:lnTo>
                <a:lnTo>
                  <a:pt x="46070" y="152643"/>
                </a:lnTo>
                <a:lnTo>
                  <a:pt x="47045" y="153588"/>
                </a:lnTo>
                <a:lnTo>
                  <a:pt x="48005" y="153588"/>
                </a:lnTo>
                <a:lnTo>
                  <a:pt x="49910" y="154548"/>
                </a:lnTo>
                <a:lnTo>
                  <a:pt x="61432" y="154548"/>
                </a:lnTo>
                <a:lnTo>
                  <a:pt x="63352" y="125760"/>
                </a:lnTo>
                <a:lnTo>
                  <a:pt x="65272" y="154548"/>
                </a:lnTo>
                <a:lnTo>
                  <a:pt x="73913" y="154548"/>
                </a:lnTo>
                <a:lnTo>
                  <a:pt x="75834" y="153588"/>
                </a:lnTo>
                <a:lnTo>
                  <a:pt x="76794" y="153588"/>
                </a:lnTo>
                <a:lnTo>
                  <a:pt x="77754" y="152643"/>
                </a:lnTo>
                <a:lnTo>
                  <a:pt x="78714" y="151668"/>
                </a:lnTo>
                <a:lnTo>
                  <a:pt x="79674" y="151668"/>
                </a:lnTo>
                <a:lnTo>
                  <a:pt x="79674" y="148803"/>
                </a:lnTo>
                <a:lnTo>
                  <a:pt x="108478" y="44165"/>
                </a:lnTo>
                <a:lnTo>
                  <a:pt x="108478" y="42230"/>
                </a:lnTo>
                <a:lnTo>
                  <a:pt x="109438" y="44165"/>
                </a:lnTo>
                <a:lnTo>
                  <a:pt x="139186" y="148803"/>
                </a:lnTo>
                <a:lnTo>
                  <a:pt x="140147" y="150708"/>
                </a:lnTo>
                <a:lnTo>
                  <a:pt x="140147" y="151668"/>
                </a:lnTo>
                <a:lnTo>
                  <a:pt x="141122" y="151668"/>
                </a:lnTo>
                <a:lnTo>
                  <a:pt x="142082" y="152643"/>
                </a:lnTo>
                <a:lnTo>
                  <a:pt x="143027" y="153588"/>
                </a:lnTo>
                <a:lnTo>
                  <a:pt x="143987" y="153588"/>
                </a:lnTo>
                <a:lnTo>
                  <a:pt x="144962" y="154548"/>
                </a:lnTo>
                <a:lnTo>
                  <a:pt x="169910" y="154548"/>
                </a:lnTo>
                <a:lnTo>
                  <a:pt x="170870" y="153588"/>
                </a:lnTo>
                <a:lnTo>
                  <a:pt x="171830" y="153588"/>
                </a:lnTo>
                <a:lnTo>
                  <a:pt x="172791" y="152643"/>
                </a:lnTo>
                <a:lnTo>
                  <a:pt x="173751" y="151668"/>
                </a:lnTo>
                <a:lnTo>
                  <a:pt x="174711" y="151668"/>
                </a:lnTo>
                <a:lnTo>
                  <a:pt x="174711" y="15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4108917" y="803509"/>
            <a:ext cx="39349" cy="139907"/>
          </a:xfrm>
          <a:custGeom>
            <a:avLst/>
            <a:gdLst/>
            <a:ahLst/>
            <a:cxnLst/>
            <a:rect l="l" t="t" r="r" b="b"/>
            <a:pathLst>
              <a:path w="39349" h="139907">
                <a:moveTo>
                  <a:pt x="30708" y="94797"/>
                </a:moveTo>
                <a:lnTo>
                  <a:pt x="29748" y="87116"/>
                </a:lnTo>
                <a:lnTo>
                  <a:pt x="27828" y="80395"/>
                </a:lnTo>
                <a:lnTo>
                  <a:pt x="27828" y="56392"/>
                </a:lnTo>
                <a:lnTo>
                  <a:pt x="28803" y="48711"/>
                </a:lnTo>
                <a:lnTo>
                  <a:pt x="29748" y="41990"/>
                </a:lnTo>
                <a:lnTo>
                  <a:pt x="27171" y="0"/>
                </a:lnTo>
                <a:lnTo>
                  <a:pt x="18242" y="8401"/>
                </a:lnTo>
                <a:lnTo>
                  <a:pt x="9003" y="22509"/>
                </a:lnTo>
                <a:lnTo>
                  <a:pt x="3840" y="34309"/>
                </a:lnTo>
                <a:lnTo>
                  <a:pt x="2163" y="41129"/>
                </a:lnTo>
                <a:lnTo>
                  <a:pt x="485" y="53709"/>
                </a:lnTo>
                <a:lnTo>
                  <a:pt x="0" y="66953"/>
                </a:lnTo>
                <a:lnTo>
                  <a:pt x="160" y="75176"/>
                </a:lnTo>
                <a:lnTo>
                  <a:pt x="1306" y="87983"/>
                </a:lnTo>
                <a:lnTo>
                  <a:pt x="3840" y="99597"/>
                </a:lnTo>
                <a:lnTo>
                  <a:pt x="10202" y="114445"/>
                </a:lnTo>
                <a:lnTo>
                  <a:pt x="17282" y="124545"/>
                </a:lnTo>
                <a:lnTo>
                  <a:pt x="27850" y="133721"/>
                </a:lnTo>
                <a:lnTo>
                  <a:pt x="39349" y="139907"/>
                </a:lnTo>
                <a:lnTo>
                  <a:pt x="33588" y="100557"/>
                </a:lnTo>
                <a:lnTo>
                  <a:pt x="30708" y="94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4136089" y="788868"/>
            <a:ext cx="117775" cy="160309"/>
          </a:xfrm>
          <a:custGeom>
            <a:avLst/>
            <a:gdLst/>
            <a:ahLst/>
            <a:cxnLst/>
            <a:rect l="l" t="t" r="r" b="b"/>
            <a:pathLst>
              <a:path w="117775" h="160309">
                <a:moveTo>
                  <a:pt x="29459" y="136306"/>
                </a:moveTo>
                <a:lnTo>
                  <a:pt x="23699" y="133441"/>
                </a:lnTo>
                <a:lnTo>
                  <a:pt x="17938" y="129600"/>
                </a:lnTo>
                <a:lnTo>
                  <a:pt x="13137" y="125760"/>
                </a:lnTo>
                <a:lnTo>
                  <a:pt x="9297" y="120959"/>
                </a:lnTo>
                <a:lnTo>
                  <a:pt x="6417" y="115199"/>
                </a:lnTo>
                <a:lnTo>
                  <a:pt x="12177" y="154548"/>
                </a:lnTo>
                <a:lnTo>
                  <a:pt x="17911" y="156725"/>
                </a:lnTo>
                <a:lnTo>
                  <a:pt x="29990" y="159413"/>
                </a:lnTo>
                <a:lnTo>
                  <a:pt x="43861" y="160309"/>
                </a:lnTo>
                <a:lnTo>
                  <a:pt x="51291" y="159926"/>
                </a:lnTo>
                <a:lnTo>
                  <a:pt x="64226" y="157547"/>
                </a:lnTo>
                <a:lnTo>
                  <a:pt x="75545" y="153588"/>
                </a:lnTo>
                <a:lnTo>
                  <a:pt x="90092" y="145461"/>
                </a:lnTo>
                <a:lnTo>
                  <a:pt x="99548" y="137281"/>
                </a:lnTo>
                <a:lnTo>
                  <a:pt x="108206" y="123343"/>
                </a:lnTo>
                <a:lnTo>
                  <a:pt x="112975" y="111358"/>
                </a:lnTo>
                <a:lnTo>
                  <a:pt x="115192" y="104446"/>
                </a:lnTo>
                <a:lnTo>
                  <a:pt x="117239" y="91909"/>
                </a:lnTo>
                <a:lnTo>
                  <a:pt x="117775" y="78714"/>
                </a:lnTo>
                <a:lnTo>
                  <a:pt x="117483" y="70401"/>
                </a:lnTo>
                <a:lnTo>
                  <a:pt x="115820" y="57647"/>
                </a:lnTo>
                <a:lnTo>
                  <a:pt x="112975" y="46085"/>
                </a:lnTo>
                <a:lnTo>
                  <a:pt x="107255" y="31399"/>
                </a:lnTo>
                <a:lnTo>
                  <a:pt x="100493" y="21122"/>
                </a:lnTo>
                <a:lnTo>
                  <a:pt x="89127" y="11745"/>
                </a:lnTo>
                <a:lnTo>
                  <a:pt x="77465" y="5760"/>
                </a:lnTo>
                <a:lnTo>
                  <a:pt x="72410" y="3803"/>
                </a:lnTo>
                <a:lnTo>
                  <a:pt x="60245" y="950"/>
                </a:lnTo>
                <a:lnTo>
                  <a:pt x="46742" y="0"/>
                </a:lnTo>
                <a:lnTo>
                  <a:pt x="38147" y="463"/>
                </a:lnTo>
                <a:lnTo>
                  <a:pt x="25545" y="2855"/>
                </a:lnTo>
                <a:lnTo>
                  <a:pt x="14098" y="6720"/>
                </a:lnTo>
                <a:lnTo>
                  <a:pt x="11272" y="7930"/>
                </a:lnTo>
                <a:lnTo>
                  <a:pt x="0" y="14641"/>
                </a:lnTo>
                <a:lnTo>
                  <a:pt x="2576" y="56631"/>
                </a:lnTo>
                <a:lnTo>
                  <a:pt x="4496" y="49926"/>
                </a:lnTo>
                <a:lnTo>
                  <a:pt x="7377" y="44165"/>
                </a:lnTo>
                <a:lnTo>
                  <a:pt x="11217" y="38389"/>
                </a:lnTo>
                <a:lnTo>
                  <a:pt x="15058" y="33604"/>
                </a:lnTo>
                <a:lnTo>
                  <a:pt x="19858" y="29763"/>
                </a:lnTo>
                <a:lnTo>
                  <a:pt x="24659" y="26883"/>
                </a:lnTo>
                <a:lnTo>
                  <a:pt x="31380" y="24002"/>
                </a:lnTo>
                <a:lnTo>
                  <a:pt x="38101" y="23042"/>
                </a:lnTo>
                <a:lnTo>
                  <a:pt x="54423" y="23042"/>
                </a:lnTo>
                <a:lnTo>
                  <a:pt x="61143" y="24002"/>
                </a:lnTo>
                <a:lnTo>
                  <a:pt x="66904" y="27843"/>
                </a:lnTo>
                <a:lnTo>
                  <a:pt x="72665" y="30723"/>
                </a:lnTo>
                <a:lnTo>
                  <a:pt x="77465" y="34549"/>
                </a:lnTo>
                <a:lnTo>
                  <a:pt x="80346" y="39364"/>
                </a:lnTo>
                <a:lnTo>
                  <a:pt x="84186" y="45110"/>
                </a:lnTo>
                <a:lnTo>
                  <a:pt x="86091" y="50886"/>
                </a:lnTo>
                <a:lnTo>
                  <a:pt x="87051" y="58552"/>
                </a:lnTo>
                <a:lnTo>
                  <a:pt x="88987" y="65272"/>
                </a:lnTo>
                <a:lnTo>
                  <a:pt x="89932" y="72953"/>
                </a:lnTo>
                <a:lnTo>
                  <a:pt x="89932" y="89275"/>
                </a:lnTo>
                <a:lnTo>
                  <a:pt x="88987" y="96956"/>
                </a:lnTo>
                <a:lnTo>
                  <a:pt x="87051" y="103677"/>
                </a:lnTo>
                <a:lnTo>
                  <a:pt x="85146" y="110398"/>
                </a:lnTo>
                <a:lnTo>
                  <a:pt x="82266" y="116159"/>
                </a:lnTo>
                <a:lnTo>
                  <a:pt x="79370" y="121919"/>
                </a:lnTo>
                <a:lnTo>
                  <a:pt x="75545" y="126720"/>
                </a:lnTo>
                <a:lnTo>
                  <a:pt x="70745" y="130561"/>
                </a:lnTo>
                <a:lnTo>
                  <a:pt x="64984" y="133441"/>
                </a:lnTo>
                <a:lnTo>
                  <a:pt x="59223" y="136306"/>
                </a:lnTo>
                <a:lnTo>
                  <a:pt x="52502" y="137281"/>
                </a:lnTo>
                <a:lnTo>
                  <a:pt x="36180" y="137281"/>
                </a:lnTo>
                <a:lnTo>
                  <a:pt x="29459" y="13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4274987" y="719754"/>
            <a:ext cx="97916" cy="226542"/>
          </a:xfrm>
          <a:custGeom>
            <a:avLst/>
            <a:gdLst/>
            <a:ahLst/>
            <a:cxnLst/>
            <a:rect l="l" t="t" r="r" b="b"/>
            <a:pathLst>
              <a:path w="97916" h="226542">
                <a:moveTo>
                  <a:pt x="96956" y="25923"/>
                </a:moveTo>
                <a:lnTo>
                  <a:pt x="96956" y="23987"/>
                </a:lnTo>
                <a:lnTo>
                  <a:pt x="97916" y="23027"/>
                </a:lnTo>
                <a:lnTo>
                  <a:pt x="97916" y="10561"/>
                </a:lnTo>
                <a:lnTo>
                  <a:pt x="96956" y="9585"/>
                </a:lnTo>
                <a:lnTo>
                  <a:pt x="96956" y="8641"/>
                </a:lnTo>
                <a:lnTo>
                  <a:pt x="95996" y="6720"/>
                </a:lnTo>
                <a:lnTo>
                  <a:pt x="95036" y="5745"/>
                </a:lnTo>
                <a:lnTo>
                  <a:pt x="95036" y="4800"/>
                </a:lnTo>
                <a:lnTo>
                  <a:pt x="93116" y="3840"/>
                </a:lnTo>
                <a:lnTo>
                  <a:pt x="91196" y="3840"/>
                </a:lnTo>
                <a:lnTo>
                  <a:pt x="89275" y="2880"/>
                </a:lnTo>
                <a:lnTo>
                  <a:pt x="86395" y="1920"/>
                </a:lnTo>
                <a:lnTo>
                  <a:pt x="83515" y="960"/>
                </a:lnTo>
                <a:lnTo>
                  <a:pt x="79674" y="960"/>
                </a:lnTo>
                <a:lnTo>
                  <a:pt x="75834" y="0"/>
                </a:lnTo>
                <a:lnTo>
                  <a:pt x="64312" y="0"/>
                </a:lnTo>
                <a:lnTo>
                  <a:pt x="56631" y="960"/>
                </a:lnTo>
                <a:lnTo>
                  <a:pt x="50886" y="3840"/>
                </a:lnTo>
                <a:lnTo>
                  <a:pt x="45110" y="5745"/>
                </a:lnTo>
                <a:lnTo>
                  <a:pt x="40325" y="9585"/>
                </a:lnTo>
                <a:lnTo>
                  <a:pt x="36484" y="13426"/>
                </a:lnTo>
                <a:lnTo>
                  <a:pt x="32644" y="18242"/>
                </a:lnTo>
                <a:lnTo>
                  <a:pt x="29763" y="23987"/>
                </a:lnTo>
                <a:lnTo>
                  <a:pt x="27843" y="31668"/>
                </a:lnTo>
                <a:lnTo>
                  <a:pt x="25646" y="44250"/>
                </a:lnTo>
                <a:lnTo>
                  <a:pt x="24963" y="57591"/>
                </a:lnTo>
                <a:lnTo>
                  <a:pt x="24963" y="72953"/>
                </a:lnTo>
                <a:lnTo>
                  <a:pt x="2880" y="72953"/>
                </a:lnTo>
                <a:lnTo>
                  <a:pt x="1920" y="73914"/>
                </a:lnTo>
                <a:lnTo>
                  <a:pt x="960" y="73914"/>
                </a:lnTo>
                <a:lnTo>
                  <a:pt x="960" y="74874"/>
                </a:lnTo>
                <a:lnTo>
                  <a:pt x="0" y="75834"/>
                </a:lnTo>
                <a:lnTo>
                  <a:pt x="0" y="90236"/>
                </a:lnTo>
                <a:lnTo>
                  <a:pt x="960" y="92156"/>
                </a:lnTo>
                <a:lnTo>
                  <a:pt x="1920" y="94076"/>
                </a:lnTo>
                <a:lnTo>
                  <a:pt x="2880" y="95036"/>
                </a:lnTo>
                <a:lnTo>
                  <a:pt x="24963" y="95036"/>
                </a:lnTo>
                <a:lnTo>
                  <a:pt x="24963" y="222702"/>
                </a:lnTo>
                <a:lnTo>
                  <a:pt x="25923" y="223662"/>
                </a:lnTo>
                <a:lnTo>
                  <a:pt x="25923" y="224637"/>
                </a:lnTo>
                <a:lnTo>
                  <a:pt x="26883" y="225582"/>
                </a:lnTo>
                <a:lnTo>
                  <a:pt x="27843" y="225582"/>
                </a:lnTo>
                <a:lnTo>
                  <a:pt x="28803" y="226542"/>
                </a:lnTo>
                <a:lnTo>
                  <a:pt x="47045" y="226542"/>
                </a:lnTo>
                <a:lnTo>
                  <a:pt x="48005" y="225582"/>
                </a:lnTo>
                <a:lnTo>
                  <a:pt x="49911" y="225582"/>
                </a:lnTo>
                <a:lnTo>
                  <a:pt x="50886" y="224637"/>
                </a:lnTo>
                <a:lnTo>
                  <a:pt x="51846" y="224637"/>
                </a:lnTo>
                <a:lnTo>
                  <a:pt x="51846" y="95036"/>
                </a:lnTo>
                <a:lnTo>
                  <a:pt x="86395" y="95036"/>
                </a:lnTo>
                <a:lnTo>
                  <a:pt x="87355" y="94076"/>
                </a:lnTo>
                <a:lnTo>
                  <a:pt x="88315" y="92156"/>
                </a:lnTo>
                <a:lnTo>
                  <a:pt x="89275" y="90236"/>
                </a:lnTo>
                <a:lnTo>
                  <a:pt x="90236" y="87355"/>
                </a:lnTo>
                <a:lnTo>
                  <a:pt x="90236" y="81594"/>
                </a:lnTo>
                <a:lnTo>
                  <a:pt x="89275" y="79674"/>
                </a:lnTo>
                <a:lnTo>
                  <a:pt x="89275" y="76794"/>
                </a:lnTo>
                <a:lnTo>
                  <a:pt x="88315" y="75834"/>
                </a:lnTo>
                <a:lnTo>
                  <a:pt x="88315" y="74874"/>
                </a:lnTo>
                <a:lnTo>
                  <a:pt x="87355" y="73914"/>
                </a:lnTo>
                <a:lnTo>
                  <a:pt x="86395" y="72953"/>
                </a:lnTo>
                <a:lnTo>
                  <a:pt x="51846" y="72953"/>
                </a:lnTo>
                <a:lnTo>
                  <a:pt x="51846" y="50871"/>
                </a:lnTo>
                <a:lnTo>
                  <a:pt x="52791" y="45110"/>
                </a:lnTo>
                <a:lnTo>
                  <a:pt x="52791" y="41269"/>
                </a:lnTo>
                <a:lnTo>
                  <a:pt x="53751" y="36469"/>
                </a:lnTo>
                <a:lnTo>
                  <a:pt x="55671" y="32644"/>
                </a:lnTo>
                <a:lnTo>
                  <a:pt x="56631" y="30708"/>
                </a:lnTo>
                <a:lnTo>
                  <a:pt x="58567" y="27828"/>
                </a:lnTo>
                <a:lnTo>
                  <a:pt x="61432" y="25923"/>
                </a:lnTo>
                <a:lnTo>
                  <a:pt x="63352" y="23987"/>
                </a:lnTo>
                <a:lnTo>
                  <a:pt x="66233" y="23027"/>
                </a:lnTo>
                <a:lnTo>
                  <a:pt x="70073" y="22082"/>
                </a:lnTo>
                <a:lnTo>
                  <a:pt x="76794" y="22082"/>
                </a:lnTo>
                <a:lnTo>
                  <a:pt x="79674" y="23027"/>
                </a:lnTo>
                <a:lnTo>
                  <a:pt x="81594" y="23027"/>
                </a:lnTo>
                <a:lnTo>
                  <a:pt x="83515" y="23987"/>
                </a:lnTo>
                <a:lnTo>
                  <a:pt x="85435" y="23987"/>
                </a:lnTo>
                <a:lnTo>
                  <a:pt x="87355" y="24963"/>
                </a:lnTo>
                <a:lnTo>
                  <a:pt x="89275" y="24963"/>
                </a:lnTo>
                <a:lnTo>
                  <a:pt x="90236" y="25923"/>
                </a:lnTo>
                <a:lnTo>
                  <a:pt x="91196" y="25923"/>
                </a:lnTo>
                <a:lnTo>
                  <a:pt x="93116" y="26868"/>
                </a:lnTo>
                <a:lnTo>
                  <a:pt x="95996" y="26868"/>
                </a:lnTo>
                <a:lnTo>
                  <a:pt x="95996" y="25923"/>
                </a:lnTo>
                <a:lnTo>
                  <a:pt x="96956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4460260" y="721674"/>
            <a:ext cx="133441" cy="227502"/>
          </a:xfrm>
          <a:custGeom>
            <a:avLst/>
            <a:gdLst/>
            <a:ahLst/>
            <a:cxnLst/>
            <a:rect l="l" t="t" r="r" b="b"/>
            <a:pathLst>
              <a:path w="133441" h="227502">
                <a:moveTo>
                  <a:pt x="113278" y="223662"/>
                </a:moveTo>
                <a:lnTo>
                  <a:pt x="114239" y="224622"/>
                </a:lnTo>
                <a:lnTo>
                  <a:pt x="130561" y="224622"/>
                </a:lnTo>
                <a:lnTo>
                  <a:pt x="131521" y="223662"/>
                </a:lnTo>
                <a:lnTo>
                  <a:pt x="132481" y="223662"/>
                </a:lnTo>
                <a:lnTo>
                  <a:pt x="132481" y="222717"/>
                </a:lnTo>
                <a:lnTo>
                  <a:pt x="133441" y="222717"/>
                </a:lnTo>
                <a:lnTo>
                  <a:pt x="133441" y="2880"/>
                </a:lnTo>
                <a:lnTo>
                  <a:pt x="132481" y="1920"/>
                </a:lnTo>
                <a:lnTo>
                  <a:pt x="130561" y="1920"/>
                </a:lnTo>
                <a:lnTo>
                  <a:pt x="129600" y="960"/>
                </a:lnTo>
                <a:lnTo>
                  <a:pt x="126720" y="960"/>
                </a:lnTo>
                <a:lnTo>
                  <a:pt x="124800" y="0"/>
                </a:lnTo>
                <a:lnTo>
                  <a:pt x="115199" y="0"/>
                </a:lnTo>
                <a:lnTo>
                  <a:pt x="114239" y="960"/>
                </a:lnTo>
                <a:lnTo>
                  <a:pt x="110398" y="960"/>
                </a:lnTo>
                <a:lnTo>
                  <a:pt x="109438" y="1920"/>
                </a:lnTo>
                <a:lnTo>
                  <a:pt x="108478" y="1920"/>
                </a:lnTo>
                <a:lnTo>
                  <a:pt x="107518" y="2880"/>
                </a:lnTo>
                <a:lnTo>
                  <a:pt x="107518" y="3825"/>
                </a:lnTo>
                <a:lnTo>
                  <a:pt x="106558" y="4800"/>
                </a:lnTo>
                <a:lnTo>
                  <a:pt x="106558" y="89275"/>
                </a:lnTo>
                <a:lnTo>
                  <a:pt x="106137" y="88856"/>
                </a:lnTo>
                <a:lnTo>
                  <a:pt x="96266" y="79862"/>
                </a:lnTo>
                <a:lnTo>
                  <a:pt x="86395" y="72953"/>
                </a:lnTo>
                <a:lnTo>
                  <a:pt x="78714" y="69113"/>
                </a:lnTo>
                <a:lnTo>
                  <a:pt x="71033" y="67193"/>
                </a:lnTo>
                <a:lnTo>
                  <a:pt x="62407" y="67193"/>
                </a:lnTo>
                <a:lnTo>
                  <a:pt x="47105" y="69036"/>
                </a:lnTo>
                <a:lnTo>
                  <a:pt x="35524" y="73914"/>
                </a:lnTo>
                <a:lnTo>
                  <a:pt x="27843" y="77754"/>
                </a:lnTo>
                <a:lnTo>
                  <a:pt x="21122" y="82555"/>
                </a:lnTo>
                <a:lnTo>
                  <a:pt x="16322" y="89275"/>
                </a:lnTo>
                <a:lnTo>
                  <a:pt x="8300" y="103031"/>
                </a:lnTo>
                <a:lnTo>
                  <a:pt x="3840" y="115183"/>
                </a:lnTo>
                <a:lnTo>
                  <a:pt x="2031" y="123237"/>
                </a:lnTo>
                <a:lnTo>
                  <a:pt x="456" y="135860"/>
                </a:lnTo>
                <a:lnTo>
                  <a:pt x="0" y="148788"/>
                </a:lnTo>
                <a:lnTo>
                  <a:pt x="90" y="154732"/>
                </a:lnTo>
                <a:lnTo>
                  <a:pt x="997" y="167523"/>
                </a:lnTo>
                <a:lnTo>
                  <a:pt x="2880" y="179511"/>
                </a:lnTo>
                <a:lnTo>
                  <a:pt x="7760" y="193480"/>
                </a:lnTo>
                <a:lnTo>
                  <a:pt x="13441" y="204475"/>
                </a:lnTo>
                <a:lnTo>
                  <a:pt x="18242" y="211180"/>
                </a:lnTo>
                <a:lnTo>
                  <a:pt x="24002" y="216941"/>
                </a:lnTo>
                <a:lnTo>
                  <a:pt x="27843" y="160309"/>
                </a:lnTo>
                <a:lnTo>
                  <a:pt x="27843" y="139186"/>
                </a:lnTo>
                <a:lnTo>
                  <a:pt x="28803" y="132466"/>
                </a:lnTo>
                <a:lnTo>
                  <a:pt x="29763" y="125745"/>
                </a:lnTo>
                <a:lnTo>
                  <a:pt x="30723" y="119024"/>
                </a:lnTo>
                <a:lnTo>
                  <a:pt x="33604" y="113278"/>
                </a:lnTo>
                <a:lnTo>
                  <a:pt x="36484" y="108463"/>
                </a:lnTo>
                <a:lnTo>
                  <a:pt x="39364" y="102717"/>
                </a:lnTo>
                <a:lnTo>
                  <a:pt x="43205" y="98877"/>
                </a:lnTo>
                <a:lnTo>
                  <a:pt x="48005" y="95036"/>
                </a:lnTo>
                <a:lnTo>
                  <a:pt x="52791" y="92156"/>
                </a:lnTo>
                <a:lnTo>
                  <a:pt x="58567" y="90236"/>
                </a:lnTo>
                <a:lnTo>
                  <a:pt x="71993" y="90236"/>
                </a:lnTo>
                <a:lnTo>
                  <a:pt x="79674" y="93116"/>
                </a:lnTo>
                <a:lnTo>
                  <a:pt x="86395" y="97917"/>
                </a:lnTo>
                <a:lnTo>
                  <a:pt x="97577" y="107669"/>
                </a:lnTo>
                <a:lnTo>
                  <a:pt x="106558" y="118079"/>
                </a:lnTo>
                <a:lnTo>
                  <a:pt x="106558" y="175671"/>
                </a:lnTo>
                <a:lnTo>
                  <a:pt x="102717" y="181432"/>
                </a:lnTo>
                <a:lnTo>
                  <a:pt x="98877" y="186232"/>
                </a:lnTo>
                <a:lnTo>
                  <a:pt x="95036" y="189113"/>
                </a:lnTo>
                <a:lnTo>
                  <a:pt x="91196" y="192953"/>
                </a:lnTo>
                <a:lnTo>
                  <a:pt x="87355" y="195834"/>
                </a:lnTo>
                <a:lnTo>
                  <a:pt x="84475" y="197754"/>
                </a:lnTo>
                <a:lnTo>
                  <a:pt x="80634" y="200634"/>
                </a:lnTo>
                <a:lnTo>
                  <a:pt x="77754" y="201594"/>
                </a:lnTo>
                <a:lnTo>
                  <a:pt x="73913" y="202554"/>
                </a:lnTo>
                <a:lnTo>
                  <a:pt x="71033" y="203499"/>
                </a:lnTo>
                <a:lnTo>
                  <a:pt x="67193" y="204475"/>
                </a:lnTo>
                <a:lnTo>
                  <a:pt x="56631" y="204475"/>
                </a:lnTo>
                <a:lnTo>
                  <a:pt x="50886" y="202554"/>
                </a:lnTo>
                <a:lnTo>
                  <a:pt x="46085" y="199659"/>
                </a:lnTo>
                <a:lnTo>
                  <a:pt x="41285" y="195834"/>
                </a:lnTo>
                <a:lnTo>
                  <a:pt x="46113" y="226285"/>
                </a:lnTo>
                <a:lnTo>
                  <a:pt x="59512" y="227502"/>
                </a:lnTo>
                <a:lnTo>
                  <a:pt x="62124" y="227431"/>
                </a:lnTo>
                <a:lnTo>
                  <a:pt x="74533" y="225088"/>
                </a:lnTo>
                <a:lnTo>
                  <a:pt x="86395" y="219837"/>
                </a:lnTo>
                <a:lnTo>
                  <a:pt x="90816" y="217238"/>
                </a:lnTo>
                <a:lnTo>
                  <a:pt x="100810" y="210005"/>
                </a:lnTo>
                <a:lnTo>
                  <a:pt x="110398" y="200634"/>
                </a:lnTo>
                <a:lnTo>
                  <a:pt x="110398" y="222717"/>
                </a:lnTo>
                <a:lnTo>
                  <a:pt x="111358" y="222717"/>
                </a:lnTo>
                <a:lnTo>
                  <a:pt x="112318" y="223662"/>
                </a:lnTo>
                <a:lnTo>
                  <a:pt x="113278" y="2236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4484263" y="881984"/>
            <a:ext cx="22110" cy="65975"/>
          </a:xfrm>
          <a:custGeom>
            <a:avLst/>
            <a:gdLst/>
            <a:ahLst/>
            <a:cxnLst/>
            <a:rect l="l" t="t" r="r" b="b"/>
            <a:pathLst>
              <a:path w="22110" h="65975">
                <a:moveTo>
                  <a:pt x="17282" y="35524"/>
                </a:moveTo>
                <a:lnTo>
                  <a:pt x="14401" y="31683"/>
                </a:lnTo>
                <a:lnTo>
                  <a:pt x="11521" y="25923"/>
                </a:lnTo>
                <a:lnTo>
                  <a:pt x="8641" y="21122"/>
                </a:lnTo>
                <a:lnTo>
                  <a:pt x="6720" y="14401"/>
                </a:lnTo>
                <a:lnTo>
                  <a:pt x="5760" y="7680"/>
                </a:lnTo>
                <a:lnTo>
                  <a:pt x="3840" y="0"/>
                </a:lnTo>
                <a:lnTo>
                  <a:pt x="0" y="56631"/>
                </a:lnTo>
                <a:lnTo>
                  <a:pt x="7680" y="60472"/>
                </a:lnTo>
                <a:lnTo>
                  <a:pt x="10350" y="61987"/>
                </a:lnTo>
                <a:lnTo>
                  <a:pt x="22110" y="65975"/>
                </a:lnTo>
                <a:lnTo>
                  <a:pt x="17282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4661855" y="788868"/>
            <a:ext cx="105597" cy="100797"/>
          </a:xfrm>
          <a:custGeom>
            <a:avLst/>
            <a:gdLst/>
            <a:ahLst/>
            <a:cxnLst/>
            <a:rect l="l" t="t" r="r" b="b"/>
            <a:pathLst>
              <a:path w="105597" h="100797">
                <a:moveTo>
                  <a:pt x="85435" y="14401"/>
                </a:moveTo>
                <a:lnTo>
                  <a:pt x="78714" y="9601"/>
                </a:lnTo>
                <a:lnTo>
                  <a:pt x="70073" y="5760"/>
                </a:lnTo>
                <a:lnTo>
                  <a:pt x="66862" y="4311"/>
                </a:lnTo>
                <a:lnTo>
                  <a:pt x="55152" y="1077"/>
                </a:lnTo>
                <a:lnTo>
                  <a:pt x="41285" y="0"/>
                </a:lnTo>
                <a:lnTo>
                  <a:pt x="37051" y="105"/>
                </a:lnTo>
                <a:lnTo>
                  <a:pt x="24228" y="1856"/>
                </a:lnTo>
                <a:lnTo>
                  <a:pt x="12481" y="5760"/>
                </a:lnTo>
                <a:lnTo>
                  <a:pt x="10553" y="6657"/>
                </a:lnTo>
                <a:lnTo>
                  <a:pt x="4800" y="43205"/>
                </a:lnTo>
                <a:lnTo>
                  <a:pt x="7680" y="38389"/>
                </a:lnTo>
                <a:lnTo>
                  <a:pt x="10561" y="34549"/>
                </a:lnTo>
                <a:lnTo>
                  <a:pt x="13441" y="30723"/>
                </a:lnTo>
                <a:lnTo>
                  <a:pt x="18242" y="27843"/>
                </a:lnTo>
                <a:lnTo>
                  <a:pt x="23042" y="24963"/>
                </a:lnTo>
                <a:lnTo>
                  <a:pt x="27843" y="22082"/>
                </a:lnTo>
                <a:lnTo>
                  <a:pt x="33604" y="21122"/>
                </a:lnTo>
                <a:lnTo>
                  <a:pt x="40325" y="21122"/>
                </a:lnTo>
                <a:lnTo>
                  <a:pt x="47143" y="21547"/>
                </a:lnTo>
                <a:lnTo>
                  <a:pt x="59542" y="25407"/>
                </a:lnTo>
                <a:lnTo>
                  <a:pt x="69113" y="33604"/>
                </a:lnTo>
                <a:lnTo>
                  <a:pt x="73495" y="39999"/>
                </a:lnTo>
                <a:lnTo>
                  <a:pt x="77459" y="51657"/>
                </a:lnTo>
                <a:lnTo>
                  <a:pt x="78714" y="66233"/>
                </a:lnTo>
                <a:lnTo>
                  <a:pt x="0" y="66233"/>
                </a:lnTo>
                <a:lnTo>
                  <a:pt x="0" y="60472"/>
                </a:lnTo>
                <a:lnTo>
                  <a:pt x="0" y="100797"/>
                </a:lnTo>
                <a:lnTo>
                  <a:pt x="0" y="85435"/>
                </a:lnTo>
                <a:lnTo>
                  <a:pt x="97916" y="85435"/>
                </a:lnTo>
                <a:lnTo>
                  <a:pt x="99837" y="84475"/>
                </a:lnTo>
                <a:lnTo>
                  <a:pt x="101757" y="82555"/>
                </a:lnTo>
                <a:lnTo>
                  <a:pt x="104637" y="80634"/>
                </a:lnTo>
                <a:lnTo>
                  <a:pt x="105597" y="77754"/>
                </a:lnTo>
                <a:lnTo>
                  <a:pt x="105597" y="69113"/>
                </a:lnTo>
                <a:lnTo>
                  <a:pt x="105574" y="67262"/>
                </a:lnTo>
                <a:lnTo>
                  <a:pt x="104255" y="54457"/>
                </a:lnTo>
                <a:lnTo>
                  <a:pt x="101757" y="42230"/>
                </a:lnTo>
                <a:lnTo>
                  <a:pt x="98877" y="34549"/>
                </a:lnTo>
                <a:lnTo>
                  <a:pt x="95036" y="26883"/>
                </a:lnTo>
                <a:lnTo>
                  <a:pt x="90236" y="21122"/>
                </a:lnTo>
                <a:lnTo>
                  <a:pt x="85435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4633051" y="795525"/>
            <a:ext cx="127680" cy="153652"/>
          </a:xfrm>
          <a:custGeom>
            <a:avLst/>
            <a:gdLst/>
            <a:ahLst/>
            <a:cxnLst/>
            <a:rect l="l" t="t" r="r" b="b"/>
            <a:pathLst>
              <a:path w="127680" h="153652">
                <a:moveTo>
                  <a:pt x="28803" y="94140"/>
                </a:moveTo>
                <a:lnTo>
                  <a:pt x="28803" y="53815"/>
                </a:lnTo>
                <a:lnTo>
                  <a:pt x="29763" y="48069"/>
                </a:lnTo>
                <a:lnTo>
                  <a:pt x="31683" y="42293"/>
                </a:lnTo>
                <a:lnTo>
                  <a:pt x="33604" y="36548"/>
                </a:lnTo>
                <a:lnTo>
                  <a:pt x="39356" y="0"/>
                </a:lnTo>
                <a:lnTo>
                  <a:pt x="28332" y="6811"/>
                </a:lnTo>
                <a:lnTo>
                  <a:pt x="19202" y="15425"/>
                </a:lnTo>
                <a:lnTo>
                  <a:pt x="10124" y="28337"/>
                </a:lnTo>
                <a:lnTo>
                  <a:pt x="4800" y="40388"/>
                </a:lnTo>
                <a:lnTo>
                  <a:pt x="2825" y="48382"/>
                </a:lnTo>
                <a:lnTo>
                  <a:pt x="756" y="60673"/>
                </a:lnTo>
                <a:lnTo>
                  <a:pt x="0" y="73977"/>
                </a:lnTo>
                <a:lnTo>
                  <a:pt x="407" y="84524"/>
                </a:lnTo>
                <a:lnTo>
                  <a:pt x="2083" y="97296"/>
                </a:lnTo>
                <a:lnTo>
                  <a:pt x="4800" y="108542"/>
                </a:lnTo>
                <a:lnTo>
                  <a:pt x="11746" y="123888"/>
                </a:lnTo>
                <a:lnTo>
                  <a:pt x="19202" y="133489"/>
                </a:lnTo>
                <a:lnTo>
                  <a:pt x="29573" y="142398"/>
                </a:lnTo>
                <a:lnTo>
                  <a:pt x="41285" y="147891"/>
                </a:lnTo>
                <a:lnTo>
                  <a:pt x="47498" y="150068"/>
                </a:lnTo>
                <a:lnTo>
                  <a:pt x="59786" y="152756"/>
                </a:lnTo>
                <a:lnTo>
                  <a:pt x="72969" y="153652"/>
                </a:lnTo>
                <a:lnTo>
                  <a:pt x="79674" y="153652"/>
                </a:lnTo>
                <a:lnTo>
                  <a:pt x="86395" y="152707"/>
                </a:lnTo>
                <a:lnTo>
                  <a:pt x="92171" y="151732"/>
                </a:lnTo>
                <a:lnTo>
                  <a:pt x="98877" y="150772"/>
                </a:lnTo>
                <a:lnTo>
                  <a:pt x="103677" y="149811"/>
                </a:lnTo>
                <a:lnTo>
                  <a:pt x="108478" y="147891"/>
                </a:lnTo>
                <a:lnTo>
                  <a:pt x="113278" y="146931"/>
                </a:lnTo>
                <a:lnTo>
                  <a:pt x="117119" y="145986"/>
                </a:lnTo>
                <a:lnTo>
                  <a:pt x="119999" y="144051"/>
                </a:lnTo>
                <a:lnTo>
                  <a:pt x="122880" y="143091"/>
                </a:lnTo>
                <a:lnTo>
                  <a:pt x="124800" y="142146"/>
                </a:lnTo>
                <a:lnTo>
                  <a:pt x="124800" y="141186"/>
                </a:lnTo>
                <a:lnTo>
                  <a:pt x="125760" y="141186"/>
                </a:lnTo>
                <a:lnTo>
                  <a:pt x="125760" y="140210"/>
                </a:lnTo>
                <a:lnTo>
                  <a:pt x="126720" y="139250"/>
                </a:lnTo>
                <a:lnTo>
                  <a:pt x="127680" y="138305"/>
                </a:lnTo>
                <a:lnTo>
                  <a:pt x="127680" y="123903"/>
                </a:lnTo>
                <a:lnTo>
                  <a:pt x="126720" y="122943"/>
                </a:lnTo>
                <a:lnTo>
                  <a:pt x="126720" y="121983"/>
                </a:lnTo>
                <a:lnTo>
                  <a:pt x="125760" y="121983"/>
                </a:lnTo>
                <a:lnTo>
                  <a:pt x="125760" y="121023"/>
                </a:lnTo>
                <a:lnTo>
                  <a:pt x="119999" y="121023"/>
                </a:lnTo>
                <a:lnTo>
                  <a:pt x="118079" y="122943"/>
                </a:lnTo>
                <a:lnTo>
                  <a:pt x="115199" y="123903"/>
                </a:lnTo>
                <a:lnTo>
                  <a:pt x="112318" y="124864"/>
                </a:lnTo>
                <a:lnTo>
                  <a:pt x="108478" y="125808"/>
                </a:lnTo>
                <a:lnTo>
                  <a:pt x="104637" y="127744"/>
                </a:lnTo>
                <a:lnTo>
                  <a:pt x="99837" y="128704"/>
                </a:lnTo>
                <a:lnTo>
                  <a:pt x="94076" y="129649"/>
                </a:lnTo>
                <a:lnTo>
                  <a:pt x="88331" y="131584"/>
                </a:lnTo>
                <a:lnTo>
                  <a:pt x="67208" y="131584"/>
                </a:lnTo>
                <a:lnTo>
                  <a:pt x="59527" y="130624"/>
                </a:lnTo>
                <a:lnTo>
                  <a:pt x="53766" y="127744"/>
                </a:lnTo>
                <a:lnTo>
                  <a:pt x="48006" y="125808"/>
                </a:lnTo>
                <a:lnTo>
                  <a:pt x="42245" y="121983"/>
                </a:lnTo>
                <a:lnTo>
                  <a:pt x="39364" y="117183"/>
                </a:lnTo>
                <a:lnTo>
                  <a:pt x="35524" y="112382"/>
                </a:lnTo>
                <a:lnTo>
                  <a:pt x="32644" y="107581"/>
                </a:lnTo>
                <a:lnTo>
                  <a:pt x="30723" y="100861"/>
                </a:lnTo>
                <a:lnTo>
                  <a:pt x="28803" y="941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4788575" y="791748"/>
            <a:ext cx="138226" cy="154548"/>
          </a:xfrm>
          <a:custGeom>
            <a:avLst/>
            <a:gdLst/>
            <a:ahLst/>
            <a:cxnLst/>
            <a:rect l="l" t="t" r="r" b="b"/>
            <a:pathLst>
              <a:path w="138226" h="154548">
                <a:moveTo>
                  <a:pt x="52791" y="151668"/>
                </a:moveTo>
                <a:lnTo>
                  <a:pt x="53751" y="152643"/>
                </a:lnTo>
                <a:lnTo>
                  <a:pt x="54711" y="153588"/>
                </a:lnTo>
                <a:lnTo>
                  <a:pt x="55671" y="153588"/>
                </a:lnTo>
                <a:lnTo>
                  <a:pt x="57591" y="154548"/>
                </a:lnTo>
                <a:lnTo>
                  <a:pt x="81594" y="154548"/>
                </a:lnTo>
                <a:lnTo>
                  <a:pt x="82555" y="153588"/>
                </a:lnTo>
                <a:lnTo>
                  <a:pt x="84475" y="153588"/>
                </a:lnTo>
                <a:lnTo>
                  <a:pt x="85435" y="152643"/>
                </a:lnTo>
                <a:lnTo>
                  <a:pt x="85435" y="151668"/>
                </a:lnTo>
                <a:lnTo>
                  <a:pt x="86395" y="151668"/>
                </a:lnTo>
                <a:lnTo>
                  <a:pt x="87355" y="150708"/>
                </a:lnTo>
                <a:lnTo>
                  <a:pt x="87355" y="148803"/>
                </a:lnTo>
                <a:lnTo>
                  <a:pt x="137266" y="11521"/>
                </a:lnTo>
                <a:lnTo>
                  <a:pt x="137266" y="9601"/>
                </a:lnTo>
                <a:lnTo>
                  <a:pt x="138226" y="8641"/>
                </a:lnTo>
                <a:lnTo>
                  <a:pt x="138226" y="1920"/>
                </a:lnTo>
                <a:lnTo>
                  <a:pt x="137266" y="1920"/>
                </a:lnTo>
                <a:lnTo>
                  <a:pt x="137266" y="960"/>
                </a:lnTo>
                <a:lnTo>
                  <a:pt x="136306" y="960"/>
                </a:lnTo>
                <a:lnTo>
                  <a:pt x="134386" y="0"/>
                </a:lnTo>
                <a:lnTo>
                  <a:pt x="117119" y="0"/>
                </a:lnTo>
                <a:lnTo>
                  <a:pt x="115199" y="960"/>
                </a:lnTo>
                <a:lnTo>
                  <a:pt x="113278" y="960"/>
                </a:lnTo>
                <a:lnTo>
                  <a:pt x="113278" y="1920"/>
                </a:lnTo>
                <a:lnTo>
                  <a:pt x="112303" y="2880"/>
                </a:lnTo>
                <a:lnTo>
                  <a:pt x="111358" y="2880"/>
                </a:lnTo>
                <a:lnTo>
                  <a:pt x="111358" y="4800"/>
                </a:lnTo>
                <a:lnTo>
                  <a:pt x="71033" y="124800"/>
                </a:lnTo>
                <a:lnTo>
                  <a:pt x="70073" y="126720"/>
                </a:lnTo>
                <a:lnTo>
                  <a:pt x="69113" y="124800"/>
                </a:lnTo>
                <a:lnTo>
                  <a:pt x="28788" y="4800"/>
                </a:lnTo>
                <a:lnTo>
                  <a:pt x="27843" y="3840"/>
                </a:lnTo>
                <a:lnTo>
                  <a:pt x="27843" y="2880"/>
                </a:lnTo>
                <a:lnTo>
                  <a:pt x="26883" y="2880"/>
                </a:lnTo>
                <a:lnTo>
                  <a:pt x="26883" y="1920"/>
                </a:lnTo>
                <a:lnTo>
                  <a:pt x="25908" y="960"/>
                </a:lnTo>
                <a:lnTo>
                  <a:pt x="24947" y="960"/>
                </a:lnTo>
                <a:lnTo>
                  <a:pt x="24002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7680"/>
                </a:lnTo>
                <a:lnTo>
                  <a:pt x="960" y="8641"/>
                </a:lnTo>
                <a:lnTo>
                  <a:pt x="960" y="9601"/>
                </a:lnTo>
                <a:lnTo>
                  <a:pt x="1920" y="11521"/>
                </a:lnTo>
                <a:lnTo>
                  <a:pt x="50871" y="148803"/>
                </a:lnTo>
                <a:lnTo>
                  <a:pt x="51831" y="150708"/>
                </a:lnTo>
                <a:lnTo>
                  <a:pt x="51831" y="151668"/>
                </a:lnTo>
                <a:lnTo>
                  <a:pt x="52791" y="15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4944084" y="788868"/>
            <a:ext cx="134401" cy="160309"/>
          </a:xfrm>
          <a:custGeom>
            <a:avLst/>
            <a:gdLst/>
            <a:ahLst/>
            <a:cxnLst/>
            <a:rect l="l" t="t" r="r" b="b"/>
            <a:pathLst>
              <a:path w="134401" h="160309">
                <a:moveTo>
                  <a:pt x="114239" y="14401"/>
                </a:moveTo>
                <a:lnTo>
                  <a:pt x="107518" y="9601"/>
                </a:lnTo>
                <a:lnTo>
                  <a:pt x="98877" y="5760"/>
                </a:lnTo>
                <a:lnTo>
                  <a:pt x="95654" y="4307"/>
                </a:lnTo>
                <a:lnTo>
                  <a:pt x="83940" y="1076"/>
                </a:lnTo>
                <a:lnTo>
                  <a:pt x="70073" y="0"/>
                </a:lnTo>
                <a:lnTo>
                  <a:pt x="65858" y="104"/>
                </a:lnTo>
                <a:lnTo>
                  <a:pt x="53036" y="1854"/>
                </a:lnTo>
                <a:lnTo>
                  <a:pt x="41285" y="5760"/>
                </a:lnTo>
                <a:lnTo>
                  <a:pt x="39356" y="6657"/>
                </a:lnTo>
                <a:lnTo>
                  <a:pt x="33604" y="43205"/>
                </a:lnTo>
                <a:lnTo>
                  <a:pt x="36484" y="38389"/>
                </a:lnTo>
                <a:lnTo>
                  <a:pt x="39364" y="34549"/>
                </a:lnTo>
                <a:lnTo>
                  <a:pt x="42245" y="30723"/>
                </a:lnTo>
                <a:lnTo>
                  <a:pt x="47045" y="27843"/>
                </a:lnTo>
                <a:lnTo>
                  <a:pt x="51846" y="24963"/>
                </a:lnTo>
                <a:lnTo>
                  <a:pt x="56647" y="22082"/>
                </a:lnTo>
                <a:lnTo>
                  <a:pt x="62392" y="21122"/>
                </a:lnTo>
                <a:lnTo>
                  <a:pt x="69113" y="21122"/>
                </a:lnTo>
                <a:lnTo>
                  <a:pt x="75945" y="21549"/>
                </a:lnTo>
                <a:lnTo>
                  <a:pt x="88345" y="25410"/>
                </a:lnTo>
                <a:lnTo>
                  <a:pt x="97916" y="33604"/>
                </a:lnTo>
                <a:lnTo>
                  <a:pt x="102299" y="39999"/>
                </a:lnTo>
                <a:lnTo>
                  <a:pt x="106263" y="51657"/>
                </a:lnTo>
                <a:lnTo>
                  <a:pt x="107518" y="66233"/>
                </a:lnTo>
                <a:lnTo>
                  <a:pt x="28803" y="66233"/>
                </a:lnTo>
                <a:lnTo>
                  <a:pt x="28803" y="60472"/>
                </a:lnTo>
                <a:lnTo>
                  <a:pt x="29763" y="54726"/>
                </a:lnTo>
                <a:lnTo>
                  <a:pt x="28332" y="13468"/>
                </a:lnTo>
                <a:lnTo>
                  <a:pt x="19202" y="22082"/>
                </a:lnTo>
                <a:lnTo>
                  <a:pt x="10437" y="34994"/>
                </a:lnTo>
                <a:lnTo>
                  <a:pt x="4800" y="47045"/>
                </a:lnTo>
                <a:lnTo>
                  <a:pt x="2825" y="55039"/>
                </a:lnTo>
                <a:lnTo>
                  <a:pt x="756" y="67330"/>
                </a:lnTo>
                <a:lnTo>
                  <a:pt x="0" y="80634"/>
                </a:lnTo>
                <a:lnTo>
                  <a:pt x="407" y="91181"/>
                </a:lnTo>
                <a:lnTo>
                  <a:pt x="2083" y="103953"/>
                </a:lnTo>
                <a:lnTo>
                  <a:pt x="4800" y="115199"/>
                </a:lnTo>
                <a:lnTo>
                  <a:pt x="11746" y="130546"/>
                </a:lnTo>
                <a:lnTo>
                  <a:pt x="19202" y="140147"/>
                </a:lnTo>
                <a:lnTo>
                  <a:pt x="29573" y="149055"/>
                </a:lnTo>
                <a:lnTo>
                  <a:pt x="41285" y="154548"/>
                </a:lnTo>
                <a:lnTo>
                  <a:pt x="47486" y="156722"/>
                </a:lnTo>
                <a:lnTo>
                  <a:pt x="59770" y="159412"/>
                </a:lnTo>
                <a:lnTo>
                  <a:pt x="72953" y="160309"/>
                </a:lnTo>
                <a:lnTo>
                  <a:pt x="79674" y="160309"/>
                </a:lnTo>
                <a:lnTo>
                  <a:pt x="86395" y="159364"/>
                </a:lnTo>
                <a:lnTo>
                  <a:pt x="92156" y="158389"/>
                </a:lnTo>
                <a:lnTo>
                  <a:pt x="98877" y="157429"/>
                </a:lnTo>
                <a:lnTo>
                  <a:pt x="103677" y="156469"/>
                </a:lnTo>
                <a:lnTo>
                  <a:pt x="108478" y="154548"/>
                </a:lnTo>
                <a:lnTo>
                  <a:pt x="113278" y="153588"/>
                </a:lnTo>
                <a:lnTo>
                  <a:pt x="117119" y="152643"/>
                </a:lnTo>
                <a:lnTo>
                  <a:pt x="119999" y="150708"/>
                </a:lnTo>
                <a:lnTo>
                  <a:pt x="122880" y="149748"/>
                </a:lnTo>
                <a:lnTo>
                  <a:pt x="124800" y="148803"/>
                </a:lnTo>
                <a:lnTo>
                  <a:pt x="124800" y="147843"/>
                </a:lnTo>
                <a:lnTo>
                  <a:pt x="125760" y="147843"/>
                </a:lnTo>
                <a:lnTo>
                  <a:pt x="126720" y="146867"/>
                </a:lnTo>
                <a:lnTo>
                  <a:pt x="126720" y="145907"/>
                </a:lnTo>
                <a:lnTo>
                  <a:pt x="127680" y="144962"/>
                </a:lnTo>
                <a:lnTo>
                  <a:pt x="127680" y="130561"/>
                </a:lnTo>
                <a:lnTo>
                  <a:pt x="126720" y="129600"/>
                </a:lnTo>
                <a:lnTo>
                  <a:pt x="126720" y="128640"/>
                </a:lnTo>
                <a:lnTo>
                  <a:pt x="125760" y="127680"/>
                </a:lnTo>
                <a:lnTo>
                  <a:pt x="119999" y="127680"/>
                </a:lnTo>
                <a:lnTo>
                  <a:pt x="118079" y="129600"/>
                </a:lnTo>
                <a:lnTo>
                  <a:pt x="115199" y="130561"/>
                </a:lnTo>
                <a:lnTo>
                  <a:pt x="112318" y="131521"/>
                </a:lnTo>
                <a:lnTo>
                  <a:pt x="108478" y="132466"/>
                </a:lnTo>
                <a:lnTo>
                  <a:pt x="104637" y="134401"/>
                </a:lnTo>
                <a:lnTo>
                  <a:pt x="99837" y="135361"/>
                </a:lnTo>
                <a:lnTo>
                  <a:pt x="94076" y="136306"/>
                </a:lnTo>
                <a:lnTo>
                  <a:pt x="88315" y="138242"/>
                </a:lnTo>
                <a:lnTo>
                  <a:pt x="67208" y="138242"/>
                </a:lnTo>
                <a:lnTo>
                  <a:pt x="59527" y="137281"/>
                </a:lnTo>
                <a:lnTo>
                  <a:pt x="53766" y="134401"/>
                </a:lnTo>
                <a:lnTo>
                  <a:pt x="48005" y="132466"/>
                </a:lnTo>
                <a:lnTo>
                  <a:pt x="42245" y="128640"/>
                </a:lnTo>
                <a:lnTo>
                  <a:pt x="39364" y="123840"/>
                </a:lnTo>
                <a:lnTo>
                  <a:pt x="35524" y="119039"/>
                </a:lnTo>
                <a:lnTo>
                  <a:pt x="32644" y="114239"/>
                </a:lnTo>
                <a:lnTo>
                  <a:pt x="30723" y="107518"/>
                </a:lnTo>
                <a:lnTo>
                  <a:pt x="29763" y="100797"/>
                </a:lnTo>
                <a:lnTo>
                  <a:pt x="28803" y="94076"/>
                </a:lnTo>
                <a:lnTo>
                  <a:pt x="28803" y="85435"/>
                </a:lnTo>
                <a:lnTo>
                  <a:pt x="126720" y="85435"/>
                </a:lnTo>
                <a:lnTo>
                  <a:pt x="128640" y="84475"/>
                </a:lnTo>
                <a:lnTo>
                  <a:pt x="130561" y="82555"/>
                </a:lnTo>
                <a:lnTo>
                  <a:pt x="133441" y="80634"/>
                </a:lnTo>
                <a:lnTo>
                  <a:pt x="134401" y="77754"/>
                </a:lnTo>
                <a:lnTo>
                  <a:pt x="134401" y="69113"/>
                </a:lnTo>
                <a:lnTo>
                  <a:pt x="134377" y="67262"/>
                </a:lnTo>
                <a:lnTo>
                  <a:pt x="133058" y="54457"/>
                </a:lnTo>
                <a:lnTo>
                  <a:pt x="130561" y="42230"/>
                </a:lnTo>
                <a:lnTo>
                  <a:pt x="127680" y="34549"/>
                </a:lnTo>
                <a:lnTo>
                  <a:pt x="123840" y="26883"/>
                </a:lnTo>
                <a:lnTo>
                  <a:pt x="119039" y="21122"/>
                </a:lnTo>
                <a:lnTo>
                  <a:pt x="114239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4972417" y="795525"/>
            <a:ext cx="11024" cy="48069"/>
          </a:xfrm>
          <a:custGeom>
            <a:avLst/>
            <a:gdLst/>
            <a:ahLst/>
            <a:cxnLst/>
            <a:rect l="l" t="t" r="r" b="b"/>
            <a:pathLst>
              <a:path w="11024" h="48069">
                <a:moveTo>
                  <a:pt x="11024" y="0"/>
                </a:moveTo>
                <a:lnTo>
                  <a:pt x="0" y="6811"/>
                </a:lnTo>
                <a:lnTo>
                  <a:pt x="1431" y="48069"/>
                </a:lnTo>
                <a:lnTo>
                  <a:pt x="3351" y="42293"/>
                </a:lnTo>
                <a:lnTo>
                  <a:pt x="5271" y="36548"/>
                </a:lnTo>
                <a:lnTo>
                  <a:pt x="110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/>
          <p:nvPr/>
        </p:nvSpPr>
        <p:spPr>
          <a:xfrm>
            <a:off x="5118795" y="720714"/>
            <a:ext cx="26883" cy="225582"/>
          </a:xfrm>
          <a:custGeom>
            <a:avLst/>
            <a:gdLst/>
            <a:ahLst/>
            <a:cxnLst/>
            <a:rect l="l" t="t" r="r" b="b"/>
            <a:pathLst>
              <a:path w="26883" h="225582">
                <a:moveTo>
                  <a:pt x="960" y="223677"/>
                </a:moveTo>
                <a:lnTo>
                  <a:pt x="1920" y="224622"/>
                </a:lnTo>
                <a:lnTo>
                  <a:pt x="2880" y="224622"/>
                </a:lnTo>
                <a:lnTo>
                  <a:pt x="3840" y="225582"/>
                </a:lnTo>
                <a:lnTo>
                  <a:pt x="22082" y="225582"/>
                </a:lnTo>
                <a:lnTo>
                  <a:pt x="23042" y="224622"/>
                </a:lnTo>
                <a:lnTo>
                  <a:pt x="24963" y="224622"/>
                </a:lnTo>
                <a:lnTo>
                  <a:pt x="25923" y="223677"/>
                </a:lnTo>
                <a:lnTo>
                  <a:pt x="26883" y="222702"/>
                </a:lnTo>
                <a:lnTo>
                  <a:pt x="2688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002" y="1920"/>
                </a:lnTo>
                <a:lnTo>
                  <a:pt x="23042" y="960"/>
                </a:lnTo>
                <a:lnTo>
                  <a:pt x="20162" y="960"/>
                </a:lnTo>
                <a:lnTo>
                  <a:pt x="18242" y="0"/>
                </a:lnTo>
                <a:lnTo>
                  <a:pt x="10561" y="0"/>
                </a:lnTo>
                <a:lnTo>
                  <a:pt x="8641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222702"/>
                </a:lnTo>
                <a:lnTo>
                  <a:pt x="960" y="223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/>
          <p:nvPr/>
        </p:nvSpPr>
        <p:spPr>
          <a:xfrm>
            <a:off x="5184084" y="803509"/>
            <a:ext cx="30723" cy="133725"/>
          </a:xfrm>
          <a:custGeom>
            <a:avLst/>
            <a:gdLst/>
            <a:ahLst/>
            <a:cxnLst/>
            <a:rect l="l" t="t" r="r" b="b"/>
            <a:pathLst>
              <a:path w="30723" h="133725">
                <a:moveTo>
                  <a:pt x="19211" y="125652"/>
                </a:moveTo>
                <a:lnTo>
                  <a:pt x="28819" y="133725"/>
                </a:lnTo>
                <a:lnTo>
                  <a:pt x="30723" y="87116"/>
                </a:lnTo>
                <a:lnTo>
                  <a:pt x="28788" y="80395"/>
                </a:lnTo>
                <a:lnTo>
                  <a:pt x="28788" y="56392"/>
                </a:lnTo>
                <a:lnTo>
                  <a:pt x="29748" y="48711"/>
                </a:lnTo>
                <a:lnTo>
                  <a:pt x="30723" y="41990"/>
                </a:lnTo>
                <a:lnTo>
                  <a:pt x="28132" y="0"/>
                </a:lnTo>
                <a:lnTo>
                  <a:pt x="19202" y="8401"/>
                </a:lnTo>
                <a:lnTo>
                  <a:pt x="16435" y="11757"/>
                </a:lnTo>
                <a:lnTo>
                  <a:pt x="9560" y="22509"/>
                </a:lnTo>
                <a:lnTo>
                  <a:pt x="4800" y="34309"/>
                </a:lnTo>
                <a:lnTo>
                  <a:pt x="2975" y="41221"/>
                </a:lnTo>
                <a:lnTo>
                  <a:pt x="798" y="53759"/>
                </a:lnTo>
                <a:lnTo>
                  <a:pt x="0" y="66953"/>
                </a:lnTo>
                <a:lnTo>
                  <a:pt x="293" y="75279"/>
                </a:lnTo>
                <a:lnTo>
                  <a:pt x="1956" y="88029"/>
                </a:lnTo>
                <a:lnTo>
                  <a:pt x="4800" y="99597"/>
                </a:lnTo>
                <a:lnTo>
                  <a:pt x="11157" y="114442"/>
                </a:lnTo>
                <a:lnTo>
                  <a:pt x="18227" y="124545"/>
                </a:lnTo>
                <a:lnTo>
                  <a:pt x="19211" y="1256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" name="object 38"/>
          <p:cNvSpPr/>
          <p:nvPr/>
        </p:nvSpPr>
        <p:spPr>
          <a:xfrm>
            <a:off x="5212216" y="788868"/>
            <a:ext cx="117775" cy="160309"/>
          </a:xfrm>
          <a:custGeom>
            <a:avLst/>
            <a:gdLst/>
            <a:ahLst/>
            <a:cxnLst/>
            <a:rect l="l" t="t" r="r" b="b"/>
            <a:pathLst>
              <a:path w="117775" h="160309">
                <a:moveTo>
                  <a:pt x="29459" y="136306"/>
                </a:moveTo>
                <a:lnTo>
                  <a:pt x="23699" y="133441"/>
                </a:lnTo>
                <a:lnTo>
                  <a:pt x="17938" y="129600"/>
                </a:lnTo>
                <a:lnTo>
                  <a:pt x="13137" y="125760"/>
                </a:lnTo>
                <a:lnTo>
                  <a:pt x="9297" y="120959"/>
                </a:lnTo>
                <a:lnTo>
                  <a:pt x="6417" y="115199"/>
                </a:lnTo>
                <a:lnTo>
                  <a:pt x="3536" y="109438"/>
                </a:lnTo>
                <a:lnTo>
                  <a:pt x="2591" y="101757"/>
                </a:lnTo>
                <a:lnTo>
                  <a:pt x="687" y="148366"/>
                </a:lnTo>
                <a:lnTo>
                  <a:pt x="12177" y="154548"/>
                </a:lnTo>
                <a:lnTo>
                  <a:pt x="17911" y="156725"/>
                </a:lnTo>
                <a:lnTo>
                  <a:pt x="29990" y="159413"/>
                </a:lnTo>
                <a:lnTo>
                  <a:pt x="43861" y="160309"/>
                </a:lnTo>
                <a:lnTo>
                  <a:pt x="51291" y="159926"/>
                </a:lnTo>
                <a:lnTo>
                  <a:pt x="64226" y="157547"/>
                </a:lnTo>
                <a:lnTo>
                  <a:pt x="75545" y="153588"/>
                </a:lnTo>
                <a:lnTo>
                  <a:pt x="89640" y="145673"/>
                </a:lnTo>
                <a:lnTo>
                  <a:pt x="98573" y="137281"/>
                </a:lnTo>
                <a:lnTo>
                  <a:pt x="108217" y="123165"/>
                </a:lnTo>
                <a:lnTo>
                  <a:pt x="112975" y="111358"/>
                </a:lnTo>
                <a:lnTo>
                  <a:pt x="114799" y="104446"/>
                </a:lnTo>
                <a:lnTo>
                  <a:pt x="116977" y="91909"/>
                </a:lnTo>
                <a:lnTo>
                  <a:pt x="117775" y="78714"/>
                </a:lnTo>
                <a:lnTo>
                  <a:pt x="117483" y="70401"/>
                </a:lnTo>
                <a:lnTo>
                  <a:pt x="115820" y="57647"/>
                </a:lnTo>
                <a:lnTo>
                  <a:pt x="112975" y="46085"/>
                </a:lnTo>
                <a:lnTo>
                  <a:pt x="107003" y="31223"/>
                </a:lnTo>
                <a:lnTo>
                  <a:pt x="99533" y="21122"/>
                </a:lnTo>
                <a:lnTo>
                  <a:pt x="88964" y="11946"/>
                </a:lnTo>
                <a:lnTo>
                  <a:pt x="77465" y="5760"/>
                </a:lnTo>
                <a:lnTo>
                  <a:pt x="72410" y="3803"/>
                </a:lnTo>
                <a:lnTo>
                  <a:pt x="60245" y="950"/>
                </a:lnTo>
                <a:lnTo>
                  <a:pt x="46742" y="0"/>
                </a:lnTo>
                <a:lnTo>
                  <a:pt x="38023" y="463"/>
                </a:lnTo>
                <a:lnTo>
                  <a:pt x="25124" y="2855"/>
                </a:lnTo>
                <a:lnTo>
                  <a:pt x="14098" y="6720"/>
                </a:lnTo>
                <a:lnTo>
                  <a:pt x="11272" y="7930"/>
                </a:lnTo>
                <a:lnTo>
                  <a:pt x="0" y="14641"/>
                </a:lnTo>
                <a:lnTo>
                  <a:pt x="2591" y="56631"/>
                </a:lnTo>
                <a:lnTo>
                  <a:pt x="4496" y="49926"/>
                </a:lnTo>
                <a:lnTo>
                  <a:pt x="7377" y="44165"/>
                </a:lnTo>
                <a:lnTo>
                  <a:pt x="11217" y="38389"/>
                </a:lnTo>
                <a:lnTo>
                  <a:pt x="15058" y="33604"/>
                </a:lnTo>
                <a:lnTo>
                  <a:pt x="19858" y="29763"/>
                </a:lnTo>
                <a:lnTo>
                  <a:pt x="24659" y="26883"/>
                </a:lnTo>
                <a:lnTo>
                  <a:pt x="30420" y="24002"/>
                </a:lnTo>
                <a:lnTo>
                  <a:pt x="37140" y="23042"/>
                </a:lnTo>
                <a:lnTo>
                  <a:pt x="53462" y="23042"/>
                </a:lnTo>
                <a:lnTo>
                  <a:pt x="61143" y="24002"/>
                </a:lnTo>
                <a:lnTo>
                  <a:pt x="66904" y="27843"/>
                </a:lnTo>
                <a:lnTo>
                  <a:pt x="72665" y="30723"/>
                </a:lnTo>
                <a:lnTo>
                  <a:pt x="77465" y="34549"/>
                </a:lnTo>
                <a:lnTo>
                  <a:pt x="80331" y="39364"/>
                </a:lnTo>
                <a:lnTo>
                  <a:pt x="83226" y="45110"/>
                </a:lnTo>
                <a:lnTo>
                  <a:pt x="86107" y="50886"/>
                </a:lnTo>
                <a:lnTo>
                  <a:pt x="87051" y="58552"/>
                </a:lnTo>
                <a:lnTo>
                  <a:pt x="88987" y="65272"/>
                </a:lnTo>
                <a:lnTo>
                  <a:pt x="89947" y="72953"/>
                </a:lnTo>
                <a:lnTo>
                  <a:pt x="89947" y="89275"/>
                </a:lnTo>
                <a:lnTo>
                  <a:pt x="88987" y="96956"/>
                </a:lnTo>
                <a:lnTo>
                  <a:pt x="87051" y="103677"/>
                </a:lnTo>
                <a:lnTo>
                  <a:pt x="85146" y="110398"/>
                </a:lnTo>
                <a:lnTo>
                  <a:pt x="82266" y="116159"/>
                </a:lnTo>
                <a:lnTo>
                  <a:pt x="79386" y="121919"/>
                </a:lnTo>
                <a:lnTo>
                  <a:pt x="75545" y="126720"/>
                </a:lnTo>
                <a:lnTo>
                  <a:pt x="70745" y="130561"/>
                </a:lnTo>
                <a:lnTo>
                  <a:pt x="64984" y="133441"/>
                </a:lnTo>
                <a:lnTo>
                  <a:pt x="59223" y="136306"/>
                </a:lnTo>
                <a:lnTo>
                  <a:pt x="52502" y="137281"/>
                </a:lnTo>
                <a:lnTo>
                  <a:pt x="36180" y="137281"/>
                </a:lnTo>
                <a:lnTo>
                  <a:pt x="29459" y="13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" name="object 39"/>
          <p:cNvSpPr/>
          <p:nvPr/>
        </p:nvSpPr>
        <p:spPr>
          <a:xfrm>
            <a:off x="5369356" y="791748"/>
            <a:ext cx="56631" cy="213116"/>
          </a:xfrm>
          <a:custGeom>
            <a:avLst/>
            <a:gdLst/>
            <a:ahLst/>
            <a:cxnLst/>
            <a:rect l="l" t="t" r="r" b="b"/>
            <a:pathLst>
              <a:path w="56631" h="213116">
                <a:moveTo>
                  <a:pt x="960" y="210235"/>
                </a:moveTo>
                <a:lnTo>
                  <a:pt x="960" y="211195"/>
                </a:lnTo>
                <a:lnTo>
                  <a:pt x="1920" y="211195"/>
                </a:lnTo>
                <a:lnTo>
                  <a:pt x="2880" y="212156"/>
                </a:lnTo>
                <a:lnTo>
                  <a:pt x="6720" y="212156"/>
                </a:lnTo>
                <a:lnTo>
                  <a:pt x="7680" y="213116"/>
                </a:lnTo>
                <a:lnTo>
                  <a:pt x="15361" y="213116"/>
                </a:lnTo>
                <a:lnTo>
                  <a:pt x="18242" y="212156"/>
                </a:lnTo>
                <a:lnTo>
                  <a:pt x="22082" y="212156"/>
                </a:lnTo>
                <a:lnTo>
                  <a:pt x="23042" y="211195"/>
                </a:lnTo>
                <a:lnTo>
                  <a:pt x="24003" y="211195"/>
                </a:lnTo>
                <a:lnTo>
                  <a:pt x="24947" y="210235"/>
                </a:lnTo>
                <a:lnTo>
                  <a:pt x="25923" y="210235"/>
                </a:lnTo>
                <a:lnTo>
                  <a:pt x="25923" y="135361"/>
                </a:lnTo>
                <a:lnTo>
                  <a:pt x="29763" y="139202"/>
                </a:lnTo>
                <a:lnTo>
                  <a:pt x="35476" y="116746"/>
                </a:lnTo>
                <a:lnTo>
                  <a:pt x="25923" y="106558"/>
                </a:lnTo>
                <a:lnTo>
                  <a:pt x="25923" y="48950"/>
                </a:lnTo>
                <a:lnTo>
                  <a:pt x="30723" y="43205"/>
                </a:lnTo>
                <a:lnTo>
                  <a:pt x="34564" y="39349"/>
                </a:lnTo>
                <a:lnTo>
                  <a:pt x="38389" y="35509"/>
                </a:lnTo>
                <a:lnTo>
                  <a:pt x="42230" y="31668"/>
                </a:lnTo>
                <a:lnTo>
                  <a:pt x="46070" y="28803"/>
                </a:lnTo>
                <a:lnTo>
                  <a:pt x="48950" y="26883"/>
                </a:lnTo>
                <a:lnTo>
                  <a:pt x="52791" y="24963"/>
                </a:lnTo>
                <a:lnTo>
                  <a:pt x="56631" y="0"/>
                </a:lnTo>
                <a:lnTo>
                  <a:pt x="51831" y="1920"/>
                </a:lnTo>
                <a:lnTo>
                  <a:pt x="47990" y="4800"/>
                </a:lnTo>
                <a:lnTo>
                  <a:pt x="44150" y="6720"/>
                </a:lnTo>
                <a:lnTo>
                  <a:pt x="39349" y="9601"/>
                </a:lnTo>
                <a:lnTo>
                  <a:pt x="35509" y="12481"/>
                </a:lnTo>
                <a:lnTo>
                  <a:pt x="31668" y="16322"/>
                </a:lnTo>
                <a:lnTo>
                  <a:pt x="27828" y="20162"/>
                </a:lnTo>
                <a:lnTo>
                  <a:pt x="23042" y="24002"/>
                </a:lnTo>
                <a:lnTo>
                  <a:pt x="23042" y="2880"/>
                </a:lnTo>
                <a:lnTo>
                  <a:pt x="22082" y="2880"/>
                </a:lnTo>
                <a:lnTo>
                  <a:pt x="22082" y="1920"/>
                </a:lnTo>
                <a:lnTo>
                  <a:pt x="21107" y="960"/>
                </a:lnTo>
                <a:lnTo>
                  <a:pt x="20162" y="960"/>
                </a:lnTo>
                <a:lnTo>
                  <a:pt x="19202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210235"/>
                </a:lnTo>
                <a:lnTo>
                  <a:pt x="960" y="210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" name="object 40"/>
          <p:cNvSpPr/>
          <p:nvPr/>
        </p:nvSpPr>
        <p:spPr>
          <a:xfrm>
            <a:off x="5399120" y="788868"/>
            <a:ext cx="103662" cy="160309"/>
          </a:xfrm>
          <a:custGeom>
            <a:avLst/>
            <a:gdLst/>
            <a:ahLst/>
            <a:cxnLst/>
            <a:rect l="l" t="t" r="r" b="b"/>
            <a:pathLst>
              <a:path w="103662" h="160309">
                <a:moveTo>
                  <a:pt x="0" y="142082"/>
                </a:moveTo>
                <a:lnTo>
                  <a:pt x="3840" y="144962"/>
                </a:lnTo>
                <a:lnTo>
                  <a:pt x="7680" y="147843"/>
                </a:lnTo>
                <a:lnTo>
                  <a:pt x="10546" y="150708"/>
                </a:lnTo>
                <a:lnTo>
                  <a:pt x="14386" y="152643"/>
                </a:lnTo>
                <a:lnTo>
                  <a:pt x="18227" y="154548"/>
                </a:lnTo>
                <a:lnTo>
                  <a:pt x="21107" y="156469"/>
                </a:lnTo>
                <a:lnTo>
                  <a:pt x="24947" y="157429"/>
                </a:lnTo>
                <a:lnTo>
                  <a:pt x="28788" y="158389"/>
                </a:lnTo>
                <a:lnTo>
                  <a:pt x="32628" y="159364"/>
                </a:lnTo>
                <a:lnTo>
                  <a:pt x="36469" y="160309"/>
                </a:lnTo>
                <a:lnTo>
                  <a:pt x="40309" y="160309"/>
                </a:lnTo>
                <a:lnTo>
                  <a:pt x="42689" y="160276"/>
                </a:lnTo>
                <a:lnTo>
                  <a:pt x="55839" y="158641"/>
                </a:lnTo>
                <a:lnTo>
                  <a:pt x="67193" y="154548"/>
                </a:lnTo>
                <a:lnTo>
                  <a:pt x="78914" y="147305"/>
                </a:lnTo>
                <a:lnTo>
                  <a:pt x="87355" y="138242"/>
                </a:lnTo>
                <a:lnTo>
                  <a:pt x="95364" y="124474"/>
                </a:lnTo>
                <a:lnTo>
                  <a:pt x="99822" y="112318"/>
                </a:lnTo>
                <a:lnTo>
                  <a:pt x="101758" y="103566"/>
                </a:lnTo>
                <a:lnTo>
                  <a:pt x="103235" y="91044"/>
                </a:lnTo>
                <a:lnTo>
                  <a:pt x="103662" y="77754"/>
                </a:lnTo>
                <a:lnTo>
                  <a:pt x="103598" y="73046"/>
                </a:lnTo>
                <a:lnTo>
                  <a:pt x="102715" y="60303"/>
                </a:lnTo>
                <a:lnTo>
                  <a:pt x="100782" y="47990"/>
                </a:lnTo>
                <a:lnTo>
                  <a:pt x="95918" y="34038"/>
                </a:lnTo>
                <a:lnTo>
                  <a:pt x="90236" y="23042"/>
                </a:lnTo>
                <a:lnTo>
                  <a:pt x="85435" y="16322"/>
                </a:lnTo>
                <a:lnTo>
                  <a:pt x="79674" y="10561"/>
                </a:lnTo>
                <a:lnTo>
                  <a:pt x="71993" y="6720"/>
                </a:lnTo>
                <a:lnTo>
                  <a:pt x="70051" y="5579"/>
                </a:lnTo>
                <a:lnTo>
                  <a:pt x="58513" y="1302"/>
                </a:lnTo>
                <a:lnTo>
                  <a:pt x="45110" y="0"/>
                </a:lnTo>
                <a:lnTo>
                  <a:pt x="40309" y="0"/>
                </a:lnTo>
                <a:lnTo>
                  <a:pt x="35509" y="960"/>
                </a:lnTo>
                <a:lnTo>
                  <a:pt x="30708" y="1920"/>
                </a:lnTo>
                <a:lnTo>
                  <a:pt x="26868" y="2880"/>
                </a:lnTo>
                <a:lnTo>
                  <a:pt x="23027" y="27843"/>
                </a:lnTo>
                <a:lnTo>
                  <a:pt x="25908" y="25923"/>
                </a:lnTo>
                <a:lnTo>
                  <a:pt x="29748" y="24963"/>
                </a:lnTo>
                <a:lnTo>
                  <a:pt x="32628" y="24002"/>
                </a:lnTo>
                <a:lnTo>
                  <a:pt x="36469" y="23042"/>
                </a:lnTo>
                <a:lnTo>
                  <a:pt x="47030" y="23042"/>
                </a:lnTo>
                <a:lnTo>
                  <a:pt x="52791" y="24963"/>
                </a:lnTo>
                <a:lnTo>
                  <a:pt x="56631" y="27843"/>
                </a:lnTo>
                <a:lnTo>
                  <a:pt x="61432" y="31683"/>
                </a:lnTo>
                <a:lnTo>
                  <a:pt x="65272" y="35524"/>
                </a:lnTo>
                <a:lnTo>
                  <a:pt x="68153" y="41269"/>
                </a:lnTo>
                <a:lnTo>
                  <a:pt x="71033" y="46085"/>
                </a:lnTo>
                <a:lnTo>
                  <a:pt x="72953" y="52791"/>
                </a:lnTo>
                <a:lnTo>
                  <a:pt x="73913" y="59512"/>
                </a:lnTo>
                <a:lnTo>
                  <a:pt x="74874" y="66233"/>
                </a:lnTo>
                <a:lnTo>
                  <a:pt x="75834" y="73913"/>
                </a:lnTo>
                <a:lnTo>
                  <a:pt x="75834" y="88315"/>
                </a:lnTo>
                <a:lnTo>
                  <a:pt x="74874" y="95036"/>
                </a:lnTo>
                <a:lnTo>
                  <a:pt x="72953" y="100797"/>
                </a:lnTo>
                <a:lnTo>
                  <a:pt x="71993" y="107518"/>
                </a:lnTo>
                <a:lnTo>
                  <a:pt x="70073" y="114239"/>
                </a:lnTo>
                <a:lnTo>
                  <a:pt x="67193" y="119039"/>
                </a:lnTo>
                <a:lnTo>
                  <a:pt x="64312" y="124800"/>
                </a:lnTo>
                <a:lnTo>
                  <a:pt x="60472" y="128640"/>
                </a:lnTo>
                <a:lnTo>
                  <a:pt x="54711" y="132466"/>
                </a:lnTo>
                <a:lnTo>
                  <a:pt x="49911" y="135361"/>
                </a:lnTo>
                <a:lnTo>
                  <a:pt x="45110" y="137281"/>
                </a:lnTo>
                <a:lnTo>
                  <a:pt x="30708" y="137281"/>
                </a:lnTo>
                <a:lnTo>
                  <a:pt x="23987" y="134401"/>
                </a:lnTo>
                <a:lnTo>
                  <a:pt x="17266" y="129600"/>
                </a:lnTo>
                <a:lnTo>
                  <a:pt x="14647" y="127633"/>
                </a:lnTo>
                <a:lnTo>
                  <a:pt x="5712" y="119626"/>
                </a:lnTo>
                <a:lnTo>
                  <a:pt x="0" y="14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" name="object 41"/>
          <p:cNvSpPr/>
          <p:nvPr/>
        </p:nvSpPr>
        <p:spPr>
          <a:xfrm>
            <a:off x="5542147" y="788868"/>
            <a:ext cx="215996" cy="157429"/>
          </a:xfrm>
          <a:custGeom>
            <a:avLst/>
            <a:gdLst/>
            <a:ahLst/>
            <a:cxnLst/>
            <a:rect l="l" t="t" r="r" b="b"/>
            <a:pathLst>
              <a:path w="215996" h="157429">
                <a:moveTo>
                  <a:pt x="209275" y="24002"/>
                </a:moveTo>
                <a:lnTo>
                  <a:pt x="205435" y="18242"/>
                </a:lnTo>
                <a:lnTo>
                  <a:pt x="201594" y="13441"/>
                </a:lnTo>
                <a:lnTo>
                  <a:pt x="195834" y="8641"/>
                </a:lnTo>
                <a:lnTo>
                  <a:pt x="190073" y="5760"/>
                </a:lnTo>
                <a:lnTo>
                  <a:pt x="183352" y="1920"/>
                </a:lnTo>
                <a:lnTo>
                  <a:pt x="175671" y="0"/>
                </a:lnTo>
                <a:lnTo>
                  <a:pt x="162245" y="0"/>
                </a:lnTo>
                <a:lnTo>
                  <a:pt x="158404" y="960"/>
                </a:lnTo>
                <a:lnTo>
                  <a:pt x="154564" y="1920"/>
                </a:lnTo>
                <a:lnTo>
                  <a:pt x="150723" y="2880"/>
                </a:lnTo>
                <a:lnTo>
                  <a:pt x="146883" y="4800"/>
                </a:lnTo>
                <a:lnTo>
                  <a:pt x="143042" y="6720"/>
                </a:lnTo>
                <a:lnTo>
                  <a:pt x="138242" y="9601"/>
                </a:lnTo>
                <a:lnTo>
                  <a:pt x="134401" y="12481"/>
                </a:lnTo>
                <a:lnTo>
                  <a:pt x="130561" y="15361"/>
                </a:lnTo>
                <a:lnTo>
                  <a:pt x="125760" y="19202"/>
                </a:lnTo>
                <a:lnTo>
                  <a:pt x="120959" y="24002"/>
                </a:lnTo>
                <a:lnTo>
                  <a:pt x="116159" y="28803"/>
                </a:lnTo>
                <a:lnTo>
                  <a:pt x="114239" y="24963"/>
                </a:lnTo>
                <a:lnTo>
                  <a:pt x="112318" y="21122"/>
                </a:lnTo>
                <a:lnTo>
                  <a:pt x="110398" y="17282"/>
                </a:lnTo>
                <a:lnTo>
                  <a:pt x="107518" y="14401"/>
                </a:lnTo>
                <a:lnTo>
                  <a:pt x="103677" y="10561"/>
                </a:lnTo>
                <a:lnTo>
                  <a:pt x="100797" y="8641"/>
                </a:lnTo>
                <a:lnTo>
                  <a:pt x="96956" y="5760"/>
                </a:lnTo>
                <a:lnTo>
                  <a:pt x="93116" y="3840"/>
                </a:lnTo>
                <a:lnTo>
                  <a:pt x="87355" y="2880"/>
                </a:lnTo>
                <a:lnTo>
                  <a:pt x="82555" y="960"/>
                </a:lnTo>
                <a:lnTo>
                  <a:pt x="77754" y="0"/>
                </a:lnTo>
                <a:lnTo>
                  <a:pt x="63352" y="0"/>
                </a:lnTo>
                <a:lnTo>
                  <a:pt x="55671" y="2880"/>
                </a:lnTo>
                <a:lnTo>
                  <a:pt x="47990" y="6720"/>
                </a:lnTo>
                <a:lnTo>
                  <a:pt x="43626" y="9655"/>
                </a:lnTo>
                <a:lnTo>
                  <a:pt x="34099" y="17323"/>
                </a:lnTo>
                <a:lnTo>
                  <a:pt x="24002" y="26883"/>
                </a:lnTo>
                <a:lnTo>
                  <a:pt x="24002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6720"/>
                </a:lnTo>
                <a:lnTo>
                  <a:pt x="0" y="6720"/>
                </a:lnTo>
                <a:lnTo>
                  <a:pt x="0" y="153588"/>
                </a:lnTo>
                <a:lnTo>
                  <a:pt x="960" y="154548"/>
                </a:lnTo>
                <a:lnTo>
                  <a:pt x="960" y="155524"/>
                </a:lnTo>
                <a:lnTo>
                  <a:pt x="1920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208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1831"/>
                </a:lnTo>
                <a:lnTo>
                  <a:pt x="29826" y="48235"/>
                </a:lnTo>
                <a:lnTo>
                  <a:pt x="38981" y="38153"/>
                </a:lnTo>
                <a:lnTo>
                  <a:pt x="47045" y="30723"/>
                </a:lnTo>
                <a:lnTo>
                  <a:pt x="53766" y="25923"/>
                </a:lnTo>
                <a:lnTo>
                  <a:pt x="59512" y="23042"/>
                </a:lnTo>
                <a:lnTo>
                  <a:pt x="71033" y="23042"/>
                </a:lnTo>
                <a:lnTo>
                  <a:pt x="74874" y="24002"/>
                </a:lnTo>
                <a:lnTo>
                  <a:pt x="78714" y="26883"/>
                </a:lnTo>
                <a:lnTo>
                  <a:pt x="82555" y="28803"/>
                </a:lnTo>
                <a:lnTo>
                  <a:pt x="85435" y="31683"/>
                </a:lnTo>
                <a:lnTo>
                  <a:pt x="87355" y="34549"/>
                </a:lnTo>
                <a:lnTo>
                  <a:pt x="90236" y="38389"/>
                </a:lnTo>
                <a:lnTo>
                  <a:pt x="92156" y="43205"/>
                </a:lnTo>
                <a:lnTo>
                  <a:pt x="93116" y="47990"/>
                </a:lnTo>
                <a:lnTo>
                  <a:pt x="94076" y="52791"/>
                </a:lnTo>
                <a:lnTo>
                  <a:pt x="95036" y="58552"/>
                </a:lnTo>
                <a:lnTo>
                  <a:pt x="95036" y="155524"/>
                </a:lnTo>
                <a:lnTo>
                  <a:pt x="95996" y="155524"/>
                </a:lnTo>
                <a:lnTo>
                  <a:pt x="96956" y="156469"/>
                </a:lnTo>
                <a:lnTo>
                  <a:pt x="97916" y="156469"/>
                </a:lnTo>
                <a:lnTo>
                  <a:pt x="98877" y="157429"/>
                </a:lnTo>
                <a:lnTo>
                  <a:pt x="116159" y="157429"/>
                </a:lnTo>
                <a:lnTo>
                  <a:pt x="118079" y="156469"/>
                </a:lnTo>
                <a:lnTo>
                  <a:pt x="119999" y="156469"/>
                </a:lnTo>
                <a:lnTo>
                  <a:pt x="120959" y="155524"/>
                </a:lnTo>
                <a:lnTo>
                  <a:pt x="120959" y="154548"/>
                </a:lnTo>
                <a:lnTo>
                  <a:pt x="121920" y="153588"/>
                </a:lnTo>
                <a:lnTo>
                  <a:pt x="121920" y="51831"/>
                </a:lnTo>
                <a:lnTo>
                  <a:pt x="124530" y="48244"/>
                </a:lnTo>
                <a:lnTo>
                  <a:pt x="133297" y="38156"/>
                </a:lnTo>
                <a:lnTo>
                  <a:pt x="142067" y="30723"/>
                </a:lnTo>
                <a:lnTo>
                  <a:pt x="147843" y="25923"/>
                </a:lnTo>
                <a:lnTo>
                  <a:pt x="154564" y="23042"/>
                </a:lnTo>
                <a:lnTo>
                  <a:pt x="165110" y="23042"/>
                </a:lnTo>
                <a:lnTo>
                  <a:pt x="169910" y="24002"/>
                </a:lnTo>
                <a:lnTo>
                  <a:pt x="173751" y="26883"/>
                </a:lnTo>
                <a:lnTo>
                  <a:pt x="177591" y="28803"/>
                </a:lnTo>
                <a:lnTo>
                  <a:pt x="180472" y="31683"/>
                </a:lnTo>
                <a:lnTo>
                  <a:pt x="182392" y="34549"/>
                </a:lnTo>
                <a:lnTo>
                  <a:pt x="185272" y="38389"/>
                </a:lnTo>
                <a:lnTo>
                  <a:pt x="186232" y="43205"/>
                </a:lnTo>
                <a:lnTo>
                  <a:pt x="187192" y="47990"/>
                </a:lnTo>
                <a:lnTo>
                  <a:pt x="189113" y="52791"/>
                </a:lnTo>
                <a:lnTo>
                  <a:pt x="189113" y="153588"/>
                </a:lnTo>
                <a:lnTo>
                  <a:pt x="190073" y="154548"/>
                </a:lnTo>
                <a:lnTo>
                  <a:pt x="190073" y="155524"/>
                </a:lnTo>
                <a:lnTo>
                  <a:pt x="191033" y="156469"/>
                </a:lnTo>
                <a:lnTo>
                  <a:pt x="191993" y="156469"/>
                </a:lnTo>
                <a:lnTo>
                  <a:pt x="192953" y="157429"/>
                </a:lnTo>
                <a:lnTo>
                  <a:pt x="211195" y="157429"/>
                </a:lnTo>
                <a:lnTo>
                  <a:pt x="212156" y="156469"/>
                </a:lnTo>
                <a:lnTo>
                  <a:pt x="214076" y="156469"/>
                </a:lnTo>
                <a:lnTo>
                  <a:pt x="215036" y="155524"/>
                </a:lnTo>
                <a:lnTo>
                  <a:pt x="215996" y="154548"/>
                </a:lnTo>
                <a:lnTo>
                  <a:pt x="215996" y="52791"/>
                </a:lnTo>
                <a:lnTo>
                  <a:pt x="215036" y="45110"/>
                </a:lnTo>
                <a:lnTo>
                  <a:pt x="213116" y="37444"/>
                </a:lnTo>
                <a:lnTo>
                  <a:pt x="212156" y="30723"/>
                </a:lnTo>
                <a:lnTo>
                  <a:pt x="209275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" name="object 42"/>
          <p:cNvSpPr/>
          <p:nvPr/>
        </p:nvSpPr>
        <p:spPr>
          <a:xfrm>
            <a:off x="5824866" y="795525"/>
            <a:ext cx="11024" cy="48069"/>
          </a:xfrm>
          <a:custGeom>
            <a:avLst/>
            <a:gdLst/>
            <a:ahLst/>
            <a:cxnLst/>
            <a:rect l="l" t="t" r="r" b="b"/>
            <a:pathLst>
              <a:path w="11024" h="48069">
                <a:moveTo>
                  <a:pt x="11024" y="0"/>
                </a:moveTo>
                <a:lnTo>
                  <a:pt x="0" y="6811"/>
                </a:lnTo>
                <a:lnTo>
                  <a:pt x="1431" y="48069"/>
                </a:lnTo>
                <a:lnTo>
                  <a:pt x="3351" y="42293"/>
                </a:lnTo>
                <a:lnTo>
                  <a:pt x="5271" y="36548"/>
                </a:lnTo>
                <a:lnTo>
                  <a:pt x="110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" name="object 43"/>
          <p:cNvSpPr/>
          <p:nvPr/>
        </p:nvSpPr>
        <p:spPr>
          <a:xfrm>
            <a:off x="5797494" y="788868"/>
            <a:ext cx="133441" cy="160309"/>
          </a:xfrm>
          <a:custGeom>
            <a:avLst/>
            <a:gdLst/>
            <a:ahLst/>
            <a:cxnLst/>
            <a:rect l="l" t="t" r="r" b="b"/>
            <a:pathLst>
              <a:path w="133441" h="160309">
                <a:moveTo>
                  <a:pt x="32644" y="43205"/>
                </a:moveTo>
                <a:lnTo>
                  <a:pt x="35524" y="38389"/>
                </a:lnTo>
                <a:lnTo>
                  <a:pt x="38404" y="34549"/>
                </a:lnTo>
                <a:lnTo>
                  <a:pt x="42245" y="30723"/>
                </a:lnTo>
                <a:lnTo>
                  <a:pt x="46085" y="27843"/>
                </a:lnTo>
                <a:lnTo>
                  <a:pt x="50886" y="24963"/>
                </a:lnTo>
                <a:lnTo>
                  <a:pt x="55686" y="22082"/>
                </a:lnTo>
                <a:lnTo>
                  <a:pt x="61447" y="21122"/>
                </a:lnTo>
                <a:lnTo>
                  <a:pt x="68168" y="21122"/>
                </a:lnTo>
                <a:lnTo>
                  <a:pt x="75346" y="21547"/>
                </a:lnTo>
                <a:lnTo>
                  <a:pt x="87666" y="25407"/>
                </a:lnTo>
                <a:lnTo>
                  <a:pt x="96956" y="33604"/>
                </a:lnTo>
                <a:lnTo>
                  <a:pt x="101339" y="39999"/>
                </a:lnTo>
                <a:lnTo>
                  <a:pt x="105303" y="51657"/>
                </a:lnTo>
                <a:lnTo>
                  <a:pt x="106558" y="66233"/>
                </a:lnTo>
                <a:lnTo>
                  <a:pt x="27843" y="66233"/>
                </a:lnTo>
                <a:lnTo>
                  <a:pt x="27843" y="60472"/>
                </a:lnTo>
                <a:lnTo>
                  <a:pt x="28803" y="54726"/>
                </a:lnTo>
                <a:lnTo>
                  <a:pt x="27372" y="13468"/>
                </a:lnTo>
                <a:lnTo>
                  <a:pt x="18242" y="22082"/>
                </a:lnTo>
                <a:lnTo>
                  <a:pt x="9744" y="34804"/>
                </a:lnTo>
                <a:lnTo>
                  <a:pt x="4815" y="47045"/>
                </a:lnTo>
                <a:lnTo>
                  <a:pt x="2432" y="55041"/>
                </a:lnTo>
                <a:lnTo>
                  <a:pt x="508" y="67331"/>
                </a:lnTo>
                <a:lnTo>
                  <a:pt x="0" y="80634"/>
                </a:lnTo>
                <a:lnTo>
                  <a:pt x="230" y="91088"/>
                </a:lnTo>
                <a:lnTo>
                  <a:pt x="1413" y="103912"/>
                </a:lnTo>
                <a:lnTo>
                  <a:pt x="3840" y="115199"/>
                </a:lnTo>
                <a:lnTo>
                  <a:pt x="11182" y="130546"/>
                </a:lnTo>
                <a:lnTo>
                  <a:pt x="18242" y="140147"/>
                </a:lnTo>
                <a:lnTo>
                  <a:pt x="28613" y="149055"/>
                </a:lnTo>
                <a:lnTo>
                  <a:pt x="40325" y="154548"/>
                </a:lnTo>
                <a:lnTo>
                  <a:pt x="46538" y="156725"/>
                </a:lnTo>
                <a:lnTo>
                  <a:pt x="58825" y="159413"/>
                </a:lnTo>
                <a:lnTo>
                  <a:pt x="72008" y="160309"/>
                </a:lnTo>
                <a:lnTo>
                  <a:pt x="79689" y="160309"/>
                </a:lnTo>
                <a:lnTo>
                  <a:pt x="85450" y="159364"/>
                </a:lnTo>
                <a:lnTo>
                  <a:pt x="92171" y="158389"/>
                </a:lnTo>
                <a:lnTo>
                  <a:pt x="97916" y="157429"/>
                </a:lnTo>
                <a:lnTo>
                  <a:pt x="103677" y="156469"/>
                </a:lnTo>
                <a:lnTo>
                  <a:pt x="107518" y="154548"/>
                </a:lnTo>
                <a:lnTo>
                  <a:pt x="112318" y="153588"/>
                </a:lnTo>
                <a:lnTo>
                  <a:pt x="116159" y="152643"/>
                </a:lnTo>
                <a:lnTo>
                  <a:pt x="119039" y="150708"/>
                </a:lnTo>
                <a:lnTo>
                  <a:pt x="121919" y="149748"/>
                </a:lnTo>
                <a:lnTo>
                  <a:pt x="123840" y="148803"/>
                </a:lnTo>
                <a:lnTo>
                  <a:pt x="124800" y="147843"/>
                </a:lnTo>
                <a:lnTo>
                  <a:pt x="125760" y="146867"/>
                </a:lnTo>
                <a:lnTo>
                  <a:pt x="125760" y="145907"/>
                </a:lnTo>
                <a:lnTo>
                  <a:pt x="126720" y="145907"/>
                </a:lnTo>
                <a:lnTo>
                  <a:pt x="126720" y="141122"/>
                </a:lnTo>
                <a:lnTo>
                  <a:pt x="127680" y="140147"/>
                </a:lnTo>
                <a:lnTo>
                  <a:pt x="127680" y="135361"/>
                </a:lnTo>
                <a:lnTo>
                  <a:pt x="126720" y="134401"/>
                </a:lnTo>
                <a:lnTo>
                  <a:pt x="126720" y="129600"/>
                </a:lnTo>
                <a:lnTo>
                  <a:pt x="125760" y="128640"/>
                </a:lnTo>
                <a:lnTo>
                  <a:pt x="124800" y="127680"/>
                </a:lnTo>
                <a:lnTo>
                  <a:pt x="119999" y="127680"/>
                </a:lnTo>
                <a:lnTo>
                  <a:pt x="117119" y="129600"/>
                </a:lnTo>
                <a:lnTo>
                  <a:pt x="114239" y="130561"/>
                </a:lnTo>
                <a:lnTo>
                  <a:pt x="111358" y="131521"/>
                </a:lnTo>
                <a:lnTo>
                  <a:pt x="107518" y="132466"/>
                </a:lnTo>
                <a:lnTo>
                  <a:pt x="103677" y="134401"/>
                </a:lnTo>
                <a:lnTo>
                  <a:pt x="98892" y="135361"/>
                </a:lnTo>
                <a:lnTo>
                  <a:pt x="93116" y="136306"/>
                </a:lnTo>
                <a:lnTo>
                  <a:pt x="88331" y="138242"/>
                </a:lnTo>
                <a:lnTo>
                  <a:pt x="66248" y="138242"/>
                </a:lnTo>
                <a:lnTo>
                  <a:pt x="58567" y="137281"/>
                </a:lnTo>
                <a:lnTo>
                  <a:pt x="52806" y="134401"/>
                </a:lnTo>
                <a:lnTo>
                  <a:pt x="47045" y="132466"/>
                </a:lnTo>
                <a:lnTo>
                  <a:pt x="42245" y="128640"/>
                </a:lnTo>
                <a:lnTo>
                  <a:pt x="38404" y="123840"/>
                </a:lnTo>
                <a:lnTo>
                  <a:pt x="34564" y="119039"/>
                </a:lnTo>
                <a:lnTo>
                  <a:pt x="31683" y="114239"/>
                </a:lnTo>
                <a:lnTo>
                  <a:pt x="29763" y="107518"/>
                </a:lnTo>
                <a:lnTo>
                  <a:pt x="28803" y="100797"/>
                </a:lnTo>
                <a:lnTo>
                  <a:pt x="27843" y="94076"/>
                </a:lnTo>
                <a:lnTo>
                  <a:pt x="27843" y="85435"/>
                </a:lnTo>
                <a:lnTo>
                  <a:pt x="125760" y="85435"/>
                </a:lnTo>
                <a:lnTo>
                  <a:pt x="128640" y="84475"/>
                </a:lnTo>
                <a:lnTo>
                  <a:pt x="130561" y="82555"/>
                </a:lnTo>
                <a:lnTo>
                  <a:pt x="132481" y="80634"/>
                </a:lnTo>
                <a:lnTo>
                  <a:pt x="133441" y="77754"/>
                </a:lnTo>
                <a:lnTo>
                  <a:pt x="133429" y="67262"/>
                </a:lnTo>
                <a:lnTo>
                  <a:pt x="132480" y="54457"/>
                </a:lnTo>
                <a:lnTo>
                  <a:pt x="129600" y="42230"/>
                </a:lnTo>
                <a:lnTo>
                  <a:pt x="127680" y="34549"/>
                </a:lnTo>
                <a:lnTo>
                  <a:pt x="123840" y="26883"/>
                </a:lnTo>
                <a:lnTo>
                  <a:pt x="118079" y="21122"/>
                </a:lnTo>
                <a:lnTo>
                  <a:pt x="113278" y="14401"/>
                </a:lnTo>
                <a:lnTo>
                  <a:pt x="106558" y="9601"/>
                </a:lnTo>
                <a:lnTo>
                  <a:pt x="98892" y="5760"/>
                </a:lnTo>
                <a:lnTo>
                  <a:pt x="94603" y="4043"/>
                </a:lnTo>
                <a:lnTo>
                  <a:pt x="82663" y="1010"/>
                </a:lnTo>
                <a:lnTo>
                  <a:pt x="69128" y="0"/>
                </a:lnTo>
                <a:lnTo>
                  <a:pt x="64894" y="105"/>
                </a:lnTo>
                <a:lnTo>
                  <a:pt x="52071" y="1856"/>
                </a:lnTo>
                <a:lnTo>
                  <a:pt x="40325" y="5760"/>
                </a:lnTo>
                <a:lnTo>
                  <a:pt x="38396" y="6657"/>
                </a:lnTo>
                <a:lnTo>
                  <a:pt x="32644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/>
          <p:nvPr/>
        </p:nvSpPr>
        <p:spPr>
          <a:xfrm>
            <a:off x="5971245" y="788868"/>
            <a:ext cx="125760" cy="157429"/>
          </a:xfrm>
          <a:custGeom>
            <a:avLst/>
            <a:gdLst/>
            <a:ahLst/>
            <a:cxnLst/>
            <a:rect l="l" t="t" r="r" b="b"/>
            <a:pathLst>
              <a:path w="125760" h="157429">
                <a:moveTo>
                  <a:pt x="975" y="155524"/>
                </a:moveTo>
                <a:lnTo>
                  <a:pt x="1935" y="156469"/>
                </a:lnTo>
                <a:lnTo>
                  <a:pt x="2895" y="156469"/>
                </a:lnTo>
                <a:lnTo>
                  <a:pt x="3840" y="157429"/>
                </a:lnTo>
                <a:lnTo>
                  <a:pt x="22082" y="157429"/>
                </a:lnTo>
                <a:lnTo>
                  <a:pt x="23058" y="156469"/>
                </a:lnTo>
                <a:lnTo>
                  <a:pt x="24963" y="156469"/>
                </a:lnTo>
                <a:lnTo>
                  <a:pt x="25923" y="155524"/>
                </a:lnTo>
                <a:lnTo>
                  <a:pt x="26898" y="154548"/>
                </a:lnTo>
                <a:lnTo>
                  <a:pt x="26898" y="51831"/>
                </a:lnTo>
                <a:lnTo>
                  <a:pt x="30267" y="47726"/>
                </a:lnTo>
                <a:lnTo>
                  <a:pt x="39354" y="37961"/>
                </a:lnTo>
                <a:lnTo>
                  <a:pt x="48006" y="30723"/>
                </a:lnTo>
                <a:lnTo>
                  <a:pt x="54726" y="25923"/>
                </a:lnTo>
                <a:lnTo>
                  <a:pt x="61447" y="23042"/>
                </a:lnTo>
                <a:lnTo>
                  <a:pt x="72969" y="23042"/>
                </a:lnTo>
                <a:lnTo>
                  <a:pt x="77769" y="24002"/>
                </a:lnTo>
                <a:lnTo>
                  <a:pt x="81610" y="26883"/>
                </a:lnTo>
                <a:lnTo>
                  <a:pt x="85450" y="28803"/>
                </a:lnTo>
                <a:lnTo>
                  <a:pt x="88331" y="31683"/>
                </a:lnTo>
                <a:lnTo>
                  <a:pt x="91211" y="34549"/>
                </a:lnTo>
                <a:lnTo>
                  <a:pt x="94091" y="38389"/>
                </a:lnTo>
                <a:lnTo>
                  <a:pt x="95051" y="43205"/>
                </a:lnTo>
                <a:lnTo>
                  <a:pt x="96972" y="47990"/>
                </a:lnTo>
                <a:lnTo>
                  <a:pt x="97917" y="52791"/>
                </a:lnTo>
                <a:lnTo>
                  <a:pt x="98892" y="59512"/>
                </a:lnTo>
                <a:lnTo>
                  <a:pt x="98892" y="154548"/>
                </a:lnTo>
                <a:lnTo>
                  <a:pt x="99852" y="155524"/>
                </a:lnTo>
                <a:lnTo>
                  <a:pt x="100812" y="156469"/>
                </a:lnTo>
                <a:lnTo>
                  <a:pt x="101757" y="156469"/>
                </a:lnTo>
                <a:lnTo>
                  <a:pt x="102732" y="157429"/>
                </a:lnTo>
                <a:lnTo>
                  <a:pt x="119999" y="157429"/>
                </a:lnTo>
                <a:lnTo>
                  <a:pt x="121920" y="156469"/>
                </a:lnTo>
                <a:lnTo>
                  <a:pt x="123840" y="156469"/>
                </a:lnTo>
                <a:lnTo>
                  <a:pt x="124815" y="155524"/>
                </a:lnTo>
                <a:lnTo>
                  <a:pt x="124815" y="154548"/>
                </a:lnTo>
                <a:lnTo>
                  <a:pt x="125760" y="153588"/>
                </a:lnTo>
                <a:lnTo>
                  <a:pt x="125750" y="62433"/>
                </a:lnTo>
                <a:lnTo>
                  <a:pt x="124957" y="49002"/>
                </a:lnTo>
                <a:lnTo>
                  <a:pt x="122880" y="37444"/>
                </a:lnTo>
                <a:lnTo>
                  <a:pt x="120975" y="30723"/>
                </a:lnTo>
                <a:lnTo>
                  <a:pt x="118094" y="24002"/>
                </a:lnTo>
                <a:lnTo>
                  <a:pt x="114254" y="18242"/>
                </a:lnTo>
                <a:lnTo>
                  <a:pt x="109453" y="13441"/>
                </a:lnTo>
                <a:lnTo>
                  <a:pt x="104637" y="8641"/>
                </a:lnTo>
                <a:lnTo>
                  <a:pt x="97917" y="5760"/>
                </a:lnTo>
                <a:lnTo>
                  <a:pt x="97756" y="5669"/>
                </a:lnTo>
                <a:lnTo>
                  <a:pt x="86791" y="1417"/>
                </a:lnTo>
                <a:lnTo>
                  <a:pt x="72969" y="0"/>
                </a:lnTo>
                <a:lnTo>
                  <a:pt x="65288" y="0"/>
                </a:lnTo>
                <a:lnTo>
                  <a:pt x="56647" y="2880"/>
                </a:lnTo>
                <a:lnTo>
                  <a:pt x="48966" y="6720"/>
                </a:lnTo>
                <a:lnTo>
                  <a:pt x="43670" y="9973"/>
                </a:lnTo>
                <a:lnTo>
                  <a:pt x="33930" y="17525"/>
                </a:lnTo>
                <a:lnTo>
                  <a:pt x="24002" y="26883"/>
                </a:lnTo>
                <a:lnTo>
                  <a:pt x="24002" y="5760"/>
                </a:lnTo>
                <a:lnTo>
                  <a:pt x="23058" y="4800"/>
                </a:lnTo>
                <a:lnTo>
                  <a:pt x="23058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15" y="2880"/>
                </a:lnTo>
                <a:lnTo>
                  <a:pt x="3840" y="3840"/>
                </a:lnTo>
                <a:lnTo>
                  <a:pt x="2895" y="3840"/>
                </a:lnTo>
                <a:lnTo>
                  <a:pt x="1935" y="4800"/>
                </a:lnTo>
                <a:lnTo>
                  <a:pt x="975" y="4800"/>
                </a:lnTo>
                <a:lnTo>
                  <a:pt x="975" y="5760"/>
                </a:lnTo>
                <a:lnTo>
                  <a:pt x="0" y="6720"/>
                </a:lnTo>
                <a:lnTo>
                  <a:pt x="0" y="154548"/>
                </a:lnTo>
                <a:lnTo>
                  <a:pt x="975" y="15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" name="object 45"/>
          <p:cNvSpPr/>
          <p:nvPr/>
        </p:nvSpPr>
        <p:spPr>
          <a:xfrm>
            <a:off x="6122929" y="752398"/>
            <a:ext cx="95036" cy="195833"/>
          </a:xfrm>
          <a:custGeom>
            <a:avLst/>
            <a:gdLst/>
            <a:ahLst/>
            <a:cxnLst/>
            <a:rect l="l" t="t" r="r" b="b"/>
            <a:pathLst>
              <a:path w="95036" h="195833">
                <a:moveTo>
                  <a:pt x="94076" y="43190"/>
                </a:moveTo>
                <a:lnTo>
                  <a:pt x="93116" y="42230"/>
                </a:lnTo>
                <a:lnTo>
                  <a:pt x="93116" y="41269"/>
                </a:lnTo>
                <a:lnTo>
                  <a:pt x="92156" y="41269"/>
                </a:lnTo>
                <a:lnTo>
                  <a:pt x="91196" y="40309"/>
                </a:lnTo>
                <a:lnTo>
                  <a:pt x="51846" y="40309"/>
                </a:lnTo>
                <a:lnTo>
                  <a:pt x="51846" y="3825"/>
                </a:lnTo>
                <a:lnTo>
                  <a:pt x="50871" y="3825"/>
                </a:lnTo>
                <a:lnTo>
                  <a:pt x="50871" y="2865"/>
                </a:lnTo>
                <a:lnTo>
                  <a:pt x="49926" y="1904"/>
                </a:lnTo>
                <a:lnTo>
                  <a:pt x="48966" y="1904"/>
                </a:lnTo>
                <a:lnTo>
                  <a:pt x="47990" y="944"/>
                </a:lnTo>
                <a:lnTo>
                  <a:pt x="45125" y="944"/>
                </a:lnTo>
                <a:lnTo>
                  <a:pt x="43205" y="0"/>
                </a:lnTo>
                <a:lnTo>
                  <a:pt x="33604" y="0"/>
                </a:lnTo>
                <a:lnTo>
                  <a:pt x="31683" y="944"/>
                </a:lnTo>
                <a:lnTo>
                  <a:pt x="28803" y="944"/>
                </a:lnTo>
                <a:lnTo>
                  <a:pt x="27843" y="1904"/>
                </a:lnTo>
                <a:lnTo>
                  <a:pt x="26883" y="1904"/>
                </a:lnTo>
                <a:lnTo>
                  <a:pt x="25923" y="2865"/>
                </a:lnTo>
                <a:lnTo>
                  <a:pt x="25923" y="3825"/>
                </a:lnTo>
                <a:lnTo>
                  <a:pt x="24963" y="4785"/>
                </a:lnTo>
                <a:lnTo>
                  <a:pt x="24963" y="40309"/>
                </a:lnTo>
                <a:lnTo>
                  <a:pt x="2880" y="40309"/>
                </a:lnTo>
                <a:lnTo>
                  <a:pt x="1920" y="41269"/>
                </a:lnTo>
                <a:lnTo>
                  <a:pt x="960" y="41269"/>
                </a:lnTo>
                <a:lnTo>
                  <a:pt x="960" y="43190"/>
                </a:lnTo>
                <a:lnTo>
                  <a:pt x="0" y="45110"/>
                </a:lnTo>
                <a:lnTo>
                  <a:pt x="0" y="57591"/>
                </a:lnTo>
                <a:lnTo>
                  <a:pt x="960" y="59512"/>
                </a:lnTo>
                <a:lnTo>
                  <a:pt x="1920" y="61432"/>
                </a:lnTo>
                <a:lnTo>
                  <a:pt x="2880" y="62392"/>
                </a:lnTo>
                <a:lnTo>
                  <a:pt x="24963" y="62392"/>
                </a:lnTo>
                <a:lnTo>
                  <a:pt x="24963" y="155508"/>
                </a:lnTo>
                <a:lnTo>
                  <a:pt x="25923" y="162229"/>
                </a:lnTo>
                <a:lnTo>
                  <a:pt x="27843" y="168935"/>
                </a:lnTo>
                <a:lnTo>
                  <a:pt x="28803" y="174711"/>
                </a:lnTo>
                <a:lnTo>
                  <a:pt x="31683" y="180456"/>
                </a:lnTo>
                <a:lnTo>
                  <a:pt x="35524" y="184312"/>
                </a:lnTo>
                <a:lnTo>
                  <a:pt x="38404" y="188153"/>
                </a:lnTo>
                <a:lnTo>
                  <a:pt x="43205" y="191018"/>
                </a:lnTo>
                <a:lnTo>
                  <a:pt x="47990" y="192938"/>
                </a:lnTo>
                <a:lnTo>
                  <a:pt x="53766" y="194858"/>
                </a:lnTo>
                <a:lnTo>
                  <a:pt x="60487" y="195833"/>
                </a:lnTo>
                <a:lnTo>
                  <a:pt x="74874" y="195833"/>
                </a:lnTo>
                <a:lnTo>
                  <a:pt x="77754" y="194858"/>
                </a:lnTo>
                <a:lnTo>
                  <a:pt x="79674" y="194858"/>
                </a:lnTo>
                <a:lnTo>
                  <a:pt x="82555" y="193898"/>
                </a:lnTo>
                <a:lnTo>
                  <a:pt x="84475" y="193898"/>
                </a:lnTo>
                <a:lnTo>
                  <a:pt x="86395" y="192938"/>
                </a:lnTo>
                <a:lnTo>
                  <a:pt x="88315" y="192938"/>
                </a:lnTo>
                <a:lnTo>
                  <a:pt x="90236" y="191993"/>
                </a:lnTo>
                <a:lnTo>
                  <a:pt x="91196" y="191018"/>
                </a:lnTo>
                <a:lnTo>
                  <a:pt x="92156" y="190058"/>
                </a:lnTo>
                <a:lnTo>
                  <a:pt x="93116" y="189113"/>
                </a:lnTo>
                <a:lnTo>
                  <a:pt x="94076" y="188153"/>
                </a:lnTo>
                <a:lnTo>
                  <a:pt x="94076" y="184312"/>
                </a:lnTo>
                <a:lnTo>
                  <a:pt x="95036" y="181432"/>
                </a:lnTo>
                <a:lnTo>
                  <a:pt x="95036" y="176616"/>
                </a:lnTo>
                <a:lnTo>
                  <a:pt x="94076" y="174711"/>
                </a:lnTo>
                <a:lnTo>
                  <a:pt x="94076" y="171830"/>
                </a:lnTo>
                <a:lnTo>
                  <a:pt x="93116" y="170870"/>
                </a:lnTo>
                <a:lnTo>
                  <a:pt x="93116" y="169910"/>
                </a:lnTo>
                <a:lnTo>
                  <a:pt x="92156" y="168935"/>
                </a:lnTo>
                <a:lnTo>
                  <a:pt x="89275" y="168935"/>
                </a:lnTo>
                <a:lnTo>
                  <a:pt x="88315" y="169910"/>
                </a:lnTo>
                <a:lnTo>
                  <a:pt x="87355" y="169910"/>
                </a:lnTo>
                <a:lnTo>
                  <a:pt x="85435" y="170870"/>
                </a:lnTo>
                <a:lnTo>
                  <a:pt x="84475" y="170870"/>
                </a:lnTo>
                <a:lnTo>
                  <a:pt x="82555" y="171830"/>
                </a:lnTo>
                <a:lnTo>
                  <a:pt x="80634" y="171830"/>
                </a:lnTo>
                <a:lnTo>
                  <a:pt x="78714" y="172775"/>
                </a:lnTo>
                <a:lnTo>
                  <a:pt x="76794" y="172775"/>
                </a:lnTo>
                <a:lnTo>
                  <a:pt x="74874" y="173751"/>
                </a:lnTo>
                <a:lnTo>
                  <a:pt x="64328" y="173751"/>
                </a:lnTo>
                <a:lnTo>
                  <a:pt x="59527" y="170870"/>
                </a:lnTo>
                <a:lnTo>
                  <a:pt x="56647" y="166070"/>
                </a:lnTo>
                <a:lnTo>
                  <a:pt x="53766" y="160309"/>
                </a:lnTo>
                <a:lnTo>
                  <a:pt x="51846" y="152628"/>
                </a:lnTo>
                <a:lnTo>
                  <a:pt x="51846" y="62392"/>
                </a:lnTo>
                <a:lnTo>
                  <a:pt x="91196" y="62392"/>
                </a:lnTo>
                <a:lnTo>
                  <a:pt x="92156" y="61432"/>
                </a:lnTo>
                <a:lnTo>
                  <a:pt x="93116" y="59512"/>
                </a:lnTo>
                <a:lnTo>
                  <a:pt x="94076" y="57591"/>
                </a:lnTo>
                <a:lnTo>
                  <a:pt x="95036" y="54711"/>
                </a:lnTo>
                <a:lnTo>
                  <a:pt x="95036" y="48950"/>
                </a:lnTo>
                <a:lnTo>
                  <a:pt x="94076" y="47030"/>
                </a:lnTo>
                <a:lnTo>
                  <a:pt x="94076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/>
          <p:nvPr/>
        </p:nvSpPr>
        <p:spPr>
          <a:xfrm>
            <a:off x="1522750" y="1289014"/>
            <a:ext cx="79674" cy="152628"/>
          </a:xfrm>
          <a:custGeom>
            <a:avLst/>
            <a:gdLst/>
            <a:ahLst/>
            <a:cxnLst/>
            <a:rect l="l" t="t" r="r" b="b"/>
            <a:pathLst>
              <a:path w="79674" h="152628">
                <a:moveTo>
                  <a:pt x="74874" y="69113"/>
                </a:moveTo>
                <a:lnTo>
                  <a:pt x="20162" y="69113"/>
                </a:lnTo>
                <a:lnTo>
                  <a:pt x="20162" y="17282"/>
                </a:lnTo>
                <a:lnTo>
                  <a:pt x="76794" y="17282"/>
                </a:lnTo>
                <a:lnTo>
                  <a:pt x="77754" y="16322"/>
                </a:lnTo>
                <a:lnTo>
                  <a:pt x="78714" y="16322"/>
                </a:lnTo>
                <a:lnTo>
                  <a:pt x="78714" y="15361"/>
                </a:lnTo>
                <a:lnTo>
                  <a:pt x="79674" y="14401"/>
                </a:lnTo>
                <a:lnTo>
                  <a:pt x="79674" y="3840"/>
                </a:lnTo>
                <a:lnTo>
                  <a:pt x="78714" y="2880"/>
                </a:lnTo>
                <a:lnTo>
                  <a:pt x="78714" y="960"/>
                </a:lnTo>
                <a:lnTo>
                  <a:pt x="77754" y="960"/>
                </a:lnTo>
                <a:lnTo>
                  <a:pt x="76794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1920"/>
                </a:lnTo>
                <a:lnTo>
                  <a:pt x="964" y="2880"/>
                </a:lnTo>
                <a:lnTo>
                  <a:pt x="0" y="5760"/>
                </a:lnTo>
                <a:lnTo>
                  <a:pt x="0" y="150708"/>
                </a:lnTo>
                <a:lnTo>
                  <a:pt x="964" y="150708"/>
                </a:lnTo>
                <a:lnTo>
                  <a:pt x="964" y="151668"/>
                </a:lnTo>
                <a:lnTo>
                  <a:pt x="3840" y="151668"/>
                </a:lnTo>
                <a:lnTo>
                  <a:pt x="4800" y="152628"/>
                </a:lnTo>
                <a:lnTo>
                  <a:pt x="15361" y="152628"/>
                </a:lnTo>
                <a:lnTo>
                  <a:pt x="16322" y="151668"/>
                </a:lnTo>
                <a:lnTo>
                  <a:pt x="19202" y="151668"/>
                </a:lnTo>
                <a:lnTo>
                  <a:pt x="19202" y="150708"/>
                </a:lnTo>
                <a:lnTo>
                  <a:pt x="20162" y="149748"/>
                </a:lnTo>
                <a:lnTo>
                  <a:pt x="20162" y="85435"/>
                </a:lnTo>
                <a:lnTo>
                  <a:pt x="73914" y="85435"/>
                </a:lnTo>
                <a:lnTo>
                  <a:pt x="74874" y="84475"/>
                </a:lnTo>
                <a:lnTo>
                  <a:pt x="75849" y="83515"/>
                </a:lnTo>
                <a:lnTo>
                  <a:pt x="75849" y="82555"/>
                </a:lnTo>
                <a:lnTo>
                  <a:pt x="76794" y="81594"/>
                </a:lnTo>
                <a:lnTo>
                  <a:pt x="76794" y="72953"/>
                </a:lnTo>
                <a:lnTo>
                  <a:pt x="75849" y="71993"/>
                </a:lnTo>
                <a:lnTo>
                  <a:pt x="75849" y="71033"/>
                </a:lnTo>
                <a:lnTo>
                  <a:pt x="74874" y="70073"/>
                </a:lnTo>
                <a:lnTo>
                  <a:pt x="74874" y="6911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" name="object 47"/>
          <p:cNvSpPr/>
          <p:nvPr/>
        </p:nvSpPr>
        <p:spPr>
          <a:xfrm>
            <a:off x="1631228" y="1277493"/>
            <a:ext cx="19202" cy="164150"/>
          </a:xfrm>
          <a:custGeom>
            <a:avLst/>
            <a:gdLst/>
            <a:ahLst/>
            <a:cxnLst/>
            <a:rect l="l" t="t" r="r" b="b"/>
            <a:pathLst>
              <a:path w="19202" h="164150">
                <a:moveTo>
                  <a:pt x="0" y="1920"/>
                </a:moveTo>
                <a:lnTo>
                  <a:pt x="0" y="162229"/>
                </a:lnTo>
                <a:lnTo>
                  <a:pt x="960" y="163189"/>
                </a:lnTo>
                <a:lnTo>
                  <a:pt x="2880" y="163189"/>
                </a:lnTo>
                <a:lnTo>
                  <a:pt x="3840" y="164150"/>
                </a:lnTo>
                <a:lnTo>
                  <a:pt x="14401" y="164150"/>
                </a:lnTo>
                <a:lnTo>
                  <a:pt x="15361" y="163189"/>
                </a:lnTo>
                <a:lnTo>
                  <a:pt x="18242" y="163189"/>
                </a:lnTo>
                <a:lnTo>
                  <a:pt x="18242" y="162229"/>
                </a:lnTo>
                <a:lnTo>
                  <a:pt x="19202" y="161269"/>
                </a:lnTo>
                <a:lnTo>
                  <a:pt x="19202" y="2880"/>
                </a:lnTo>
                <a:lnTo>
                  <a:pt x="18242" y="1920"/>
                </a:lnTo>
                <a:lnTo>
                  <a:pt x="18242" y="960"/>
                </a:lnTo>
                <a:lnTo>
                  <a:pt x="16322" y="960"/>
                </a:lnTo>
                <a:lnTo>
                  <a:pt x="15361" y="0"/>
                </a:lnTo>
                <a:lnTo>
                  <a:pt x="4800" y="0"/>
                </a:lnTo>
                <a:lnTo>
                  <a:pt x="3840" y="960"/>
                </a:lnTo>
                <a:lnTo>
                  <a:pt x="960" y="960"/>
                </a:lnTo>
                <a:lnTo>
                  <a:pt x="0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/>
          <p:nvPr/>
        </p:nvSpPr>
        <p:spPr>
          <a:xfrm>
            <a:off x="1672513" y="1328364"/>
            <a:ext cx="100797" cy="155524"/>
          </a:xfrm>
          <a:custGeom>
            <a:avLst/>
            <a:gdLst/>
            <a:ahLst/>
            <a:cxnLst/>
            <a:rect l="l" t="t" r="r" b="b"/>
            <a:pathLst>
              <a:path w="100797" h="155524">
                <a:moveTo>
                  <a:pt x="40309" y="111358"/>
                </a:moveTo>
                <a:lnTo>
                  <a:pt x="41269" y="112318"/>
                </a:lnTo>
                <a:lnTo>
                  <a:pt x="26868" y="148803"/>
                </a:lnTo>
                <a:lnTo>
                  <a:pt x="26868" y="153603"/>
                </a:lnTo>
                <a:lnTo>
                  <a:pt x="27828" y="153603"/>
                </a:lnTo>
                <a:lnTo>
                  <a:pt x="27828" y="154564"/>
                </a:lnTo>
                <a:lnTo>
                  <a:pt x="30708" y="154564"/>
                </a:lnTo>
                <a:lnTo>
                  <a:pt x="31668" y="155524"/>
                </a:lnTo>
                <a:lnTo>
                  <a:pt x="39349" y="155524"/>
                </a:lnTo>
                <a:lnTo>
                  <a:pt x="42230" y="154564"/>
                </a:lnTo>
                <a:lnTo>
                  <a:pt x="44150" y="154564"/>
                </a:lnTo>
                <a:lnTo>
                  <a:pt x="46070" y="153603"/>
                </a:lnTo>
                <a:lnTo>
                  <a:pt x="47030" y="152643"/>
                </a:lnTo>
                <a:lnTo>
                  <a:pt x="47990" y="151683"/>
                </a:lnTo>
                <a:lnTo>
                  <a:pt x="61432" y="112318"/>
                </a:lnTo>
                <a:lnTo>
                  <a:pt x="99837" y="7696"/>
                </a:lnTo>
                <a:lnTo>
                  <a:pt x="99837" y="5760"/>
                </a:lnTo>
                <a:lnTo>
                  <a:pt x="100797" y="4815"/>
                </a:lnTo>
                <a:lnTo>
                  <a:pt x="100797" y="2880"/>
                </a:lnTo>
                <a:lnTo>
                  <a:pt x="99837" y="1920"/>
                </a:lnTo>
                <a:lnTo>
                  <a:pt x="98861" y="975"/>
                </a:lnTo>
                <a:lnTo>
                  <a:pt x="95021" y="975"/>
                </a:lnTo>
                <a:lnTo>
                  <a:pt x="93116" y="0"/>
                </a:lnTo>
                <a:lnTo>
                  <a:pt x="88315" y="0"/>
                </a:lnTo>
                <a:lnTo>
                  <a:pt x="86395" y="975"/>
                </a:lnTo>
                <a:lnTo>
                  <a:pt x="82555" y="975"/>
                </a:lnTo>
                <a:lnTo>
                  <a:pt x="82555" y="1920"/>
                </a:lnTo>
                <a:lnTo>
                  <a:pt x="81594" y="1920"/>
                </a:lnTo>
                <a:lnTo>
                  <a:pt x="80634" y="2880"/>
                </a:lnTo>
                <a:lnTo>
                  <a:pt x="80634" y="4815"/>
                </a:lnTo>
                <a:lnTo>
                  <a:pt x="51831" y="89275"/>
                </a:lnTo>
                <a:lnTo>
                  <a:pt x="50871" y="89275"/>
                </a:lnTo>
                <a:lnTo>
                  <a:pt x="21107" y="4815"/>
                </a:lnTo>
                <a:lnTo>
                  <a:pt x="20162" y="3855"/>
                </a:lnTo>
                <a:lnTo>
                  <a:pt x="20162" y="2880"/>
                </a:lnTo>
                <a:lnTo>
                  <a:pt x="19187" y="2880"/>
                </a:lnTo>
                <a:lnTo>
                  <a:pt x="19187" y="1920"/>
                </a:lnTo>
                <a:lnTo>
                  <a:pt x="18227" y="975"/>
                </a:lnTo>
                <a:lnTo>
                  <a:pt x="14386" y="975"/>
                </a:lnTo>
                <a:lnTo>
                  <a:pt x="13441" y="0"/>
                </a:lnTo>
                <a:lnTo>
                  <a:pt x="6720" y="0"/>
                </a:lnTo>
                <a:lnTo>
                  <a:pt x="4785" y="975"/>
                </a:lnTo>
                <a:lnTo>
                  <a:pt x="944" y="975"/>
                </a:lnTo>
                <a:lnTo>
                  <a:pt x="944" y="1920"/>
                </a:lnTo>
                <a:lnTo>
                  <a:pt x="0" y="2880"/>
                </a:lnTo>
                <a:lnTo>
                  <a:pt x="0" y="6720"/>
                </a:lnTo>
                <a:lnTo>
                  <a:pt x="944" y="7696"/>
                </a:lnTo>
                <a:lnTo>
                  <a:pt x="38389" y="108478"/>
                </a:lnTo>
                <a:lnTo>
                  <a:pt x="38389" y="109453"/>
                </a:lnTo>
                <a:lnTo>
                  <a:pt x="39349" y="110398"/>
                </a:lnTo>
                <a:lnTo>
                  <a:pt x="39349" y="111358"/>
                </a:lnTo>
                <a:lnTo>
                  <a:pt x="40309" y="11135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" name="object 49"/>
          <p:cNvSpPr/>
          <p:nvPr/>
        </p:nvSpPr>
        <p:spPr>
          <a:xfrm>
            <a:off x="1795378" y="1328364"/>
            <a:ext cx="19202" cy="113278"/>
          </a:xfrm>
          <a:custGeom>
            <a:avLst/>
            <a:gdLst/>
            <a:ahLst/>
            <a:cxnLst/>
            <a:rect l="l" t="t" r="r" b="b"/>
            <a:pathLst>
              <a:path w="19202" h="113278">
                <a:moveTo>
                  <a:pt x="0" y="2880"/>
                </a:moveTo>
                <a:lnTo>
                  <a:pt x="0" y="111358"/>
                </a:lnTo>
                <a:lnTo>
                  <a:pt x="960" y="111358"/>
                </a:lnTo>
                <a:lnTo>
                  <a:pt x="960" y="112318"/>
                </a:lnTo>
                <a:lnTo>
                  <a:pt x="2880" y="112318"/>
                </a:lnTo>
                <a:lnTo>
                  <a:pt x="3840" y="113278"/>
                </a:lnTo>
                <a:lnTo>
                  <a:pt x="14401" y="113278"/>
                </a:lnTo>
                <a:lnTo>
                  <a:pt x="15361" y="112318"/>
                </a:lnTo>
                <a:lnTo>
                  <a:pt x="18242" y="112318"/>
                </a:lnTo>
                <a:lnTo>
                  <a:pt x="18242" y="111358"/>
                </a:lnTo>
                <a:lnTo>
                  <a:pt x="19202" y="111358"/>
                </a:lnTo>
                <a:lnTo>
                  <a:pt x="19202" y="2880"/>
                </a:lnTo>
                <a:lnTo>
                  <a:pt x="18242" y="1920"/>
                </a:lnTo>
                <a:lnTo>
                  <a:pt x="17282" y="975"/>
                </a:lnTo>
                <a:lnTo>
                  <a:pt x="14401" y="975"/>
                </a:lnTo>
                <a:lnTo>
                  <a:pt x="13441" y="0"/>
                </a:lnTo>
                <a:lnTo>
                  <a:pt x="7680" y="0"/>
                </a:lnTo>
                <a:lnTo>
                  <a:pt x="5760" y="975"/>
                </a:lnTo>
                <a:lnTo>
                  <a:pt x="1920" y="975"/>
                </a:lnTo>
                <a:lnTo>
                  <a:pt x="960" y="1920"/>
                </a:lnTo>
                <a:lnTo>
                  <a:pt x="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" name="object 50"/>
          <p:cNvSpPr/>
          <p:nvPr/>
        </p:nvSpPr>
        <p:spPr>
          <a:xfrm>
            <a:off x="1792498" y="1285173"/>
            <a:ext cx="24002" cy="23042"/>
          </a:xfrm>
          <a:custGeom>
            <a:avLst/>
            <a:gdLst/>
            <a:ahLst/>
            <a:cxnLst/>
            <a:rect l="l" t="t" r="r" b="b"/>
            <a:pathLst>
              <a:path w="24002" h="23042">
                <a:moveTo>
                  <a:pt x="0" y="11521"/>
                </a:moveTo>
                <a:lnTo>
                  <a:pt x="0" y="16322"/>
                </a:lnTo>
                <a:lnTo>
                  <a:pt x="960" y="19202"/>
                </a:lnTo>
                <a:lnTo>
                  <a:pt x="2880" y="21122"/>
                </a:lnTo>
                <a:lnTo>
                  <a:pt x="4800" y="23042"/>
                </a:lnTo>
                <a:lnTo>
                  <a:pt x="17282" y="23042"/>
                </a:lnTo>
                <a:lnTo>
                  <a:pt x="20162" y="22082"/>
                </a:lnTo>
                <a:lnTo>
                  <a:pt x="22082" y="21122"/>
                </a:lnTo>
                <a:lnTo>
                  <a:pt x="24002" y="19202"/>
                </a:lnTo>
                <a:lnTo>
                  <a:pt x="24002" y="6720"/>
                </a:lnTo>
                <a:lnTo>
                  <a:pt x="23042" y="3840"/>
                </a:lnTo>
                <a:lnTo>
                  <a:pt x="22082" y="2880"/>
                </a:lnTo>
                <a:lnTo>
                  <a:pt x="20162" y="960"/>
                </a:lnTo>
                <a:lnTo>
                  <a:pt x="17282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3840"/>
                </a:lnTo>
                <a:lnTo>
                  <a:pt x="0" y="7680"/>
                </a:lnTo>
                <a:lnTo>
                  <a:pt x="0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" name="object 51"/>
          <p:cNvSpPr/>
          <p:nvPr/>
        </p:nvSpPr>
        <p:spPr>
          <a:xfrm>
            <a:off x="1850105" y="1327403"/>
            <a:ext cx="91196" cy="114239"/>
          </a:xfrm>
          <a:custGeom>
            <a:avLst/>
            <a:gdLst/>
            <a:ahLst/>
            <a:cxnLst/>
            <a:rect l="l" t="t" r="r" b="b"/>
            <a:pathLst>
              <a:path w="91196" h="114239">
                <a:moveTo>
                  <a:pt x="960" y="111358"/>
                </a:moveTo>
                <a:lnTo>
                  <a:pt x="960" y="112318"/>
                </a:lnTo>
                <a:lnTo>
                  <a:pt x="1920" y="113278"/>
                </a:lnTo>
                <a:lnTo>
                  <a:pt x="2880" y="113278"/>
                </a:lnTo>
                <a:lnTo>
                  <a:pt x="3840" y="114239"/>
                </a:lnTo>
                <a:lnTo>
                  <a:pt x="14401" y="114239"/>
                </a:lnTo>
                <a:lnTo>
                  <a:pt x="16322" y="113278"/>
                </a:lnTo>
                <a:lnTo>
                  <a:pt x="18242" y="113278"/>
                </a:lnTo>
                <a:lnTo>
                  <a:pt x="19187" y="112318"/>
                </a:lnTo>
                <a:lnTo>
                  <a:pt x="19187" y="111358"/>
                </a:lnTo>
                <a:lnTo>
                  <a:pt x="20162" y="111358"/>
                </a:lnTo>
                <a:lnTo>
                  <a:pt x="20162" y="36484"/>
                </a:lnTo>
                <a:lnTo>
                  <a:pt x="24963" y="29763"/>
                </a:lnTo>
                <a:lnTo>
                  <a:pt x="29748" y="24963"/>
                </a:lnTo>
                <a:lnTo>
                  <a:pt x="35524" y="22082"/>
                </a:lnTo>
                <a:lnTo>
                  <a:pt x="40309" y="18242"/>
                </a:lnTo>
                <a:lnTo>
                  <a:pt x="45110" y="16322"/>
                </a:lnTo>
                <a:lnTo>
                  <a:pt x="53751" y="16322"/>
                </a:lnTo>
                <a:lnTo>
                  <a:pt x="56631" y="17282"/>
                </a:lnTo>
                <a:lnTo>
                  <a:pt x="59512" y="18242"/>
                </a:lnTo>
                <a:lnTo>
                  <a:pt x="62392" y="20162"/>
                </a:lnTo>
                <a:lnTo>
                  <a:pt x="64312" y="22082"/>
                </a:lnTo>
                <a:lnTo>
                  <a:pt x="66233" y="24963"/>
                </a:lnTo>
                <a:lnTo>
                  <a:pt x="68153" y="27843"/>
                </a:lnTo>
                <a:lnTo>
                  <a:pt x="70073" y="30723"/>
                </a:lnTo>
                <a:lnTo>
                  <a:pt x="71033" y="34564"/>
                </a:lnTo>
                <a:lnTo>
                  <a:pt x="71993" y="38404"/>
                </a:lnTo>
                <a:lnTo>
                  <a:pt x="71993" y="111358"/>
                </a:lnTo>
                <a:lnTo>
                  <a:pt x="72953" y="112318"/>
                </a:lnTo>
                <a:lnTo>
                  <a:pt x="72953" y="113278"/>
                </a:lnTo>
                <a:lnTo>
                  <a:pt x="74874" y="113278"/>
                </a:lnTo>
                <a:lnTo>
                  <a:pt x="75834" y="114239"/>
                </a:lnTo>
                <a:lnTo>
                  <a:pt x="86395" y="114239"/>
                </a:lnTo>
                <a:lnTo>
                  <a:pt x="87355" y="113278"/>
                </a:lnTo>
                <a:lnTo>
                  <a:pt x="90236" y="113278"/>
                </a:lnTo>
                <a:lnTo>
                  <a:pt x="91196" y="112318"/>
                </a:lnTo>
                <a:lnTo>
                  <a:pt x="91196" y="32644"/>
                </a:lnTo>
                <a:lnTo>
                  <a:pt x="89275" y="26883"/>
                </a:lnTo>
                <a:lnTo>
                  <a:pt x="88315" y="21122"/>
                </a:lnTo>
                <a:lnTo>
                  <a:pt x="86395" y="17282"/>
                </a:lnTo>
                <a:lnTo>
                  <a:pt x="83515" y="12496"/>
                </a:lnTo>
                <a:lnTo>
                  <a:pt x="79674" y="8656"/>
                </a:lnTo>
                <a:lnTo>
                  <a:pt x="75834" y="5775"/>
                </a:lnTo>
                <a:lnTo>
                  <a:pt x="71033" y="3840"/>
                </a:lnTo>
                <a:lnTo>
                  <a:pt x="66233" y="960"/>
                </a:lnTo>
                <a:lnTo>
                  <a:pt x="60472" y="0"/>
                </a:lnTo>
                <a:lnTo>
                  <a:pt x="47030" y="0"/>
                </a:lnTo>
                <a:lnTo>
                  <a:pt x="41269" y="960"/>
                </a:lnTo>
                <a:lnTo>
                  <a:pt x="35524" y="4815"/>
                </a:lnTo>
                <a:lnTo>
                  <a:pt x="29748" y="7680"/>
                </a:lnTo>
                <a:lnTo>
                  <a:pt x="24003" y="12496"/>
                </a:lnTo>
                <a:lnTo>
                  <a:pt x="18242" y="19202"/>
                </a:lnTo>
                <a:lnTo>
                  <a:pt x="18242" y="3840"/>
                </a:lnTo>
                <a:lnTo>
                  <a:pt x="17282" y="3840"/>
                </a:lnTo>
                <a:lnTo>
                  <a:pt x="17282" y="2880"/>
                </a:lnTo>
                <a:lnTo>
                  <a:pt x="16322" y="2880"/>
                </a:lnTo>
                <a:lnTo>
                  <a:pt x="16322" y="1935"/>
                </a:lnTo>
                <a:lnTo>
                  <a:pt x="13441" y="1935"/>
                </a:lnTo>
                <a:lnTo>
                  <a:pt x="12481" y="960"/>
                </a:lnTo>
                <a:lnTo>
                  <a:pt x="7680" y="960"/>
                </a:lnTo>
                <a:lnTo>
                  <a:pt x="5760" y="1935"/>
                </a:lnTo>
                <a:lnTo>
                  <a:pt x="1920" y="1935"/>
                </a:lnTo>
                <a:lnTo>
                  <a:pt x="192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4815"/>
                </a:lnTo>
                <a:lnTo>
                  <a:pt x="0" y="111358"/>
                </a:lnTo>
                <a:lnTo>
                  <a:pt x="960" y="11135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/>
          <p:nvPr/>
        </p:nvSpPr>
        <p:spPr>
          <a:xfrm>
            <a:off x="1965304" y="1327403"/>
            <a:ext cx="99822" cy="153603"/>
          </a:xfrm>
          <a:custGeom>
            <a:avLst/>
            <a:gdLst/>
            <a:ahLst/>
            <a:cxnLst/>
            <a:rect l="l" t="t" r="r" b="b"/>
            <a:pathLst>
              <a:path w="99822" h="153603">
                <a:moveTo>
                  <a:pt x="20147" y="118079"/>
                </a:moveTo>
                <a:lnTo>
                  <a:pt x="21122" y="116159"/>
                </a:lnTo>
                <a:lnTo>
                  <a:pt x="21122" y="78729"/>
                </a:lnTo>
                <a:lnTo>
                  <a:pt x="22067" y="75849"/>
                </a:lnTo>
                <a:lnTo>
                  <a:pt x="22067" y="74889"/>
                </a:lnTo>
                <a:lnTo>
                  <a:pt x="23027" y="72969"/>
                </a:lnTo>
                <a:lnTo>
                  <a:pt x="24963" y="71048"/>
                </a:lnTo>
                <a:lnTo>
                  <a:pt x="24963" y="32644"/>
                </a:lnTo>
                <a:lnTo>
                  <a:pt x="25908" y="29763"/>
                </a:lnTo>
                <a:lnTo>
                  <a:pt x="26868" y="26883"/>
                </a:lnTo>
                <a:lnTo>
                  <a:pt x="27828" y="24003"/>
                </a:lnTo>
                <a:lnTo>
                  <a:pt x="29748" y="22082"/>
                </a:lnTo>
                <a:lnTo>
                  <a:pt x="31668" y="19202"/>
                </a:lnTo>
                <a:lnTo>
                  <a:pt x="34549" y="18242"/>
                </a:lnTo>
                <a:lnTo>
                  <a:pt x="37429" y="16322"/>
                </a:lnTo>
                <a:lnTo>
                  <a:pt x="39349" y="15361"/>
                </a:lnTo>
                <a:lnTo>
                  <a:pt x="43190" y="14401"/>
                </a:lnTo>
                <a:lnTo>
                  <a:pt x="53751" y="14401"/>
                </a:lnTo>
                <a:lnTo>
                  <a:pt x="59512" y="17282"/>
                </a:lnTo>
                <a:lnTo>
                  <a:pt x="63352" y="21122"/>
                </a:lnTo>
                <a:lnTo>
                  <a:pt x="67193" y="24963"/>
                </a:lnTo>
                <a:lnTo>
                  <a:pt x="70073" y="30723"/>
                </a:lnTo>
                <a:lnTo>
                  <a:pt x="70073" y="40325"/>
                </a:lnTo>
                <a:lnTo>
                  <a:pt x="69113" y="43205"/>
                </a:lnTo>
                <a:lnTo>
                  <a:pt x="68153" y="46085"/>
                </a:lnTo>
                <a:lnTo>
                  <a:pt x="67193" y="48966"/>
                </a:lnTo>
                <a:lnTo>
                  <a:pt x="66233" y="51846"/>
                </a:lnTo>
                <a:lnTo>
                  <a:pt x="64312" y="53766"/>
                </a:lnTo>
                <a:lnTo>
                  <a:pt x="62392" y="55686"/>
                </a:lnTo>
                <a:lnTo>
                  <a:pt x="60472" y="57607"/>
                </a:lnTo>
                <a:lnTo>
                  <a:pt x="57591" y="58567"/>
                </a:lnTo>
                <a:lnTo>
                  <a:pt x="54711" y="60487"/>
                </a:lnTo>
                <a:lnTo>
                  <a:pt x="40309" y="60487"/>
                </a:lnTo>
                <a:lnTo>
                  <a:pt x="34549" y="58567"/>
                </a:lnTo>
                <a:lnTo>
                  <a:pt x="30708" y="54726"/>
                </a:lnTo>
                <a:lnTo>
                  <a:pt x="27828" y="71048"/>
                </a:lnTo>
                <a:lnTo>
                  <a:pt x="30708" y="72969"/>
                </a:lnTo>
                <a:lnTo>
                  <a:pt x="34549" y="73929"/>
                </a:lnTo>
                <a:lnTo>
                  <a:pt x="39349" y="74889"/>
                </a:lnTo>
                <a:lnTo>
                  <a:pt x="43190" y="75849"/>
                </a:lnTo>
                <a:lnTo>
                  <a:pt x="53751" y="75849"/>
                </a:lnTo>
                <a:lnTo>
                  <a:pt x="58552" y="74889"/>
                </a:lnTo>
                <a:lnTo>
                  <a:pt x="64312" y="72969"/>
                </a:lnTo>
                <a:lnTo>
                  <a:pt x="69113" y="71048"/>
                </a:lnTo>
                <a:lnTo>
                  <a:pt x="72953" y="69128"/>
                </a:lnTo>
                <a:lnTo>
                  <a:pt x="76794" y="65288"/>
                </a:lnTo>
                <a:lnTo>
                  <a:pt x="80634" y="62407"/>
                </a:lnTo>
                <a:lnTo>
                  <a:pt x="83515" y="58567"/>
                </a:lnTo>
                <a:lnTo>
                  <a:pt x="85435" y="53766"/>
                </a:lnTo>
                <a:lnTo>
                  <a:pt x="87355" y="48966"/>
                </a:lnTo>
                <a:lnTo>
                  <a:pt x="88315" y="43205"/>
                </a:lnTo>
                <a:lnTo>
                  <a:pt x="88315" y="33604"/>
                </a:lnTo>
                <a:lnTo>
                  <a:pt x="87355" y="29763"/>
                </a:lnTo>
                <a:lnTo>
                  <a:pt x="86395" y="26883"/>
                </a:lnTo>
                <a:lnTo>
                  <a:pt x="85435" y="23042"/>
                </a:lnTo>
                <a:lnTo>
                  <a:pt x="83515" y="20162"/>
                </a:lnTo>
                <a:lnTo>
                  <a:pt x="80634" y="17282"/>
                </a:lnTo>
                <a:lnTo>
                  <a:pt x="97917" y="17282"/>
                </a:lnTo>
                <a:lnTo>
                  <a:pt x="98877" y="15361"/>
                </a:lnTo>
                <a:lnTo>
                  <a:pt x="99822" y="14401"/>
                </a:lnTo>
                <a:lnTo>
                  <a:pt x="99822" y="4815"/>
                </a:lnTo>
                <a:lnTo>
                  <a:pt x="98877" y="3840"/>
                </a:lnTo>
                <a:lnTo>
                  <a:pt x="97917" y="2880"/>
                </a:lnTo>
                <a:lnTo>
                  <a:pt x="96956" y="1935"/>
                </a:lnTo>
                <a:lnTo>
                  <a:pt x="64312" y="1935"/>
                </a:lnTo>
                <a:lnTo>
                  <a:pt x="61432" y="960"/>
                </a:lnTo>
                <a:lnTo>
                  <a:pt x="55671" y="960"/>
                </a:lnTo>
                <a:lnTo>
                  <a:pt x="53751" y="0"/>
                </a:lnTo>
                <a:lnTo>
                  <a:pt x="41269" y="0"/>
                </a:lnTo>
                <a:lnTo>
                  <a:pt x="35509" y="960"/>
                </a:lnTo>
                <a:lnTo>
                  <a:pt x="30708" y="2880"/>
                </a:lnTo>
                <a:lnTo>
                  <a:pt x="25908" y="4815"/>
                </a:lnTo>
                <a:lnTo>
                  <a:pt x="21122" y="6720"/>
                </a:lnTo>
                <a:lnTo>
                  <a:pt x="17282" y="10561"/>
                </a:lnTo>
                <a:lnTo>
                  <a:pt x="14401" y="13441"/>
                </a:lnTo>
                <a:lnTo>
                  <a:pt x="11521" y="17282"/>
                </a:lnTo>
                <a:lnTo>
                  <a:pt x="9585" y="22082"/>
                </a:lnTo>
                <a:lnTo>
                  <a:pt x="6720" y="26883"/>
                </a:lnTo>
                <a:lnTo>
                  <a:pt x="5745" y="32644"/>
                </a:lnTo>
                <a:lnTo>
                  <a:pt x="5745" y="43205"/>
                </a:lnTo>
                <a:lnTo>
                  <a:pt x="6720" y="48006"/>
                </a:lnTo>
                <a:lnTo>
                  <a:pt x="8625" y="51846"/>
                </a:lnTo>
                <a:lnTo>
                  <a:pt x="9585" y="55686"/>
                </a:lnTo>
                <a:lnTo>
                  <a:pt x="11521" y="58567"/>
                </a:lnTo>
                <a:lnTo>
                  <a:pt x="14401" y="61447"/>
                </a:lnTo>
                <a:lnTo>
                  <a:pt x="11521" y="64328"/>
                </a:lnTo>
                <a:lnTo>
                  <a:pt x="8625" y="68168"/>
                </a:lnTo>
                <a:lnTo>
                  <a:pt x="6720" y="71048"/>
                </a:lnTo>
                <a:lnTo>
                  <a:pt x="4785" y="74889"/>
                </a:lnTo>
                <a:lnTo>
                  <a:pt x="3840" y="79689"/>
                </a:lnTo>
                <a:lnTo>
                  <a:pt x="3840" y="87355"/>
                </a:lnTo>
                <a:lnTo>
                  <a:pt x="4785" y="91196"/>
                </a:lnTo>
                <a:lnTo>
                  <a:pt x="6720" y="94076"/>
                </a:lnTo>
                <a:lnTo>
                  <a:pt x="8625" y="96956"/>
                </a:lnTo>
                <a:lnTo>
                  <a:pt x="11521" y="99852"/>
                </a:lnTo>
                <a:lnTo>
                  <a:pt x="15346" y="100797"/>
                </a:lnTo>
                <a:lnTo>
                  <a:pt x="12466" y="103692"/>
                </a:lnTo>
                <a:lnTo>
                  <a:pt x="10561" y="105597"/>
                </a:lnTo>
                <a:lnTo>
                  <a:pt x="8625" y="107518"/>
                </a:lnTo>
                <a:lnTo>
                  <a:pt x="6720" y="109438"/>
                </a:lnTo>
                <a:lnTo>
                  <a:pt x="4785" y="111358"/>
                </a:lnTo>
                <a:lnTo>
                  <a:pt x="3840" y="113278"/>
                </a:lnTo>
                <a:lnTo>
                  <a:pt x="1905" y="116159"/>
                </a:lnTo>
                <a:lnTo>
                  <a:pt x="960" y="118079"/>
                </a:lnTo>
                <a:lnTo>
                  <a:pt x="960" y="119999"/>
                </a:lnTo>
                <a:lnTo>
                  <a:pt x="0" y="122880"/>
                </a:lnTo>
                <a:lnTo>
                  <a:pt x="0" y="132481"/>
                </a:lnTo>
                <a:lnTo>
                  <a:pt x="960" y="135361"/>
                </a:lnTo>
                <a:lnTo>
                  <a:pt x="2880" y="139202"/>
                </a:lnTo>
                <a:lnTo>
                  <a:pt x="3840" y="143042"/>
                </a:lnTo>
                <a:lnTo>
                  <a:pt x="6720" y="145923"/>
                </a:lnTo>
                <a:lnTo>
                  <a:pt x="10561" y="147843"/>
                </a:lnTo>
                <a:lnTo>
                  <a:pt x="14401" y="150723"/>
                </a:lnTo>
                <a:lnTo>
                  <a:pt x="19187" y="152643"/>
                </a:lnTo>
                <a:lnTo>
                  <a:pt x="25908" y="153603"/>
                </a:lnTo>
                <a:lnTo>
                  <a:pt x="21122" y="135361"/>
                </a:lnTo>
                <a:lnTo>
                  <a:pt x="19187" y="131521"/>
                </a:lnTo>
                <a:lnTo>
                  <a:pt x="19187" y="120959"/>
                </a:lnTo>
                <a:lnTo>
                  <a:pt x="20147" y="119999"/>
                </a:lnTo>
                <a:lnTo>
                  <a:pt x="20147" y="11807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" name="object 53"/>
          <p:cNvSpPr/>
          <p:nvPr/>
        </p:nvSpPr>
        <p:spPr>
          <a:xfrm>
            <a:off x="1990267" y="1372529"/>
            <a:ext cx="5745" cy="25923"/>
          </a:xfrm>
          <a:custGeom>
            <a:avLst/>
            <a:gdLst/>
            <a:ahLst/>
            <a:cxnLst/>
            <a:rect l="l" t="t" r="r" b="b"/>
            <a:pathLst>
              <a:path w="5745" h="25923">
                <a:moveTo>
                  <a:pt x="1905" y="5760"/>
                </a:moveTo>
                <a:lnTo>
                  <a:pt x="0" y="0"/>
                </a:lnTo>
                <a:lnTo>
                  <a:pt x="0" y="25923"/>
                </a:lnTo>
                <a:lnTo>
                  <a:pt x="944" y="24963"/>
                </a:lnTo>
                <a:lnTo>
                  <a:pt x="2865" y="25923"/>
                </a:lnTo>
                <a:lnTo>
                  <a:pt x="5745" y="9601"/>
                </a:lnTo>
                <a:lnTo>
                  <a:pt x="1905" y="57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" name="object 54"/>
          <p:cNvSpPr/>
          <p:nvPr/>
        </p:nvSpPr>
        <p:spPr>
          <a:xfrm>
            <a:off x="1986427" y="1410919"/>
            <a:ext cx="77754" cy="72969"/>
          </a:xfrm>
          <a:custGeom>
            <a:avLst/>
            <a:gdLst/>
            <a:ahLst/>
            <a:cxnLst/>
            <a:rect l="l" t="t" r="r" b="b"/>
            <a:pathLst>
              <a:path w="77754" h="72969">
                <a:moveTo>
                  <a:pt x="944" y="31683"/>
                </a:moveTo>
                <a:lnTo>
                  <a:pt x="2865" y="29763"/>
                </a:lnTo>
                <a:lnTo>
                  <a:pt x="3840" y="27843"/>
                </a:lnTo>
                <a:lnTo>
                  <a:pt x="5745" y="25923"/>
                </a:lnTo>
                <a:lnTo>
                  <a:pt x="7665" y="24003"/>
                </a:lnTo>
                <a:lnTo>
                  <a:pt x="10546" y="22082"/>
                </a:lnTo>
                <a:lnTo>
                  <a:pt x="37429" y="23058"/>
                </a:lnTo>
                <a:lnTo>
                  <a:pt x="44150" y="23058"/>
                </a:lnTo>
                <a:lnTo>
                  <a:pt x="48950" y="24963"/>
                </a:lnTo>
                <a:lnTo>
                  <a:pt x="52791" y="26898"/>
                </a:lnTo>
                <a:lnTo>
                  <a:pt x="56631" y="29763"/>
                </a:lnTo>
                <a:lnTo>
                  <a:pt x="58552" y="33604"/>
                </a:lnTo>
                <a:lnTo>
                  <a:pt x="58552" y="40325"/>
                </a:lnTo>
                <a:lnTo>
                  <a:pt x="57591" y="43205"/>
                </a:lnTo>
                <a:lnTo>
                  <a:pt x="56631" y="45125"/>
                </a:lnTo>
                <a:lnTo>
                  <a:pt x="55671" y="48006"/>
                </a:lnTo>
                <a:lnTo>
                  <a:pt x="53751" y="49926"/>
                </a:lnTo>
                <a:lnTo>
                  <a:pt x="51831" y="51846"/>
                </a:lnTo>
                <a:lnTo>
                  <a:pt x="48950" y="53766"/>
                </a:lnTo>
                <a:lnTo>
                  <a:pt x="46070" y="54726"/>
                </a:lnTo>
                <a:lnTo>
                  <a:pt x="42230" y="56647"/>
                </a:lnTo>
                <a:lnTo>
                  <a:pt x="37429" y="57607"/>
                </a:lnTo>
                <a:lnTo>
                  <a:pt x="18227" y="57607"/>
                </a:lnTo>
                <a:lnTo>
                  <a:pt x="10546" y="56647"/>
                </a:lnTo>
                <a:lnTo>
                  <a:pt x="5745" y="53766"/>
                </a:lnTo>
                <a:lnTo>
                  <a:pt x="0" y="51846"/>
                </a:lnTo>
                <a:lnTo>
                  <a:pt x="4785" y="70088"/>
                </a:lnTo>
                <a:lnTo>
                  <a:pt x="10546" y="72009"/>
                </a:lnTo>
                <a:lnTo>
                  <a:pt x="18227" y="72969"/>
                </a:lnTo>
                <a:lnTo>
                  <a:pt x="35509" y="72969"/>
                </a:lnTo>
                <a:lnTo>
                  <a:pt x="43190" y="72009"/>
                </a:lnTo>
                <a:lnTo>
                  <a:pt x="48950" y="70088"/>
                </a:lnTo>
                <a:lnTo>
                  <a:pt x="55671" y="68168"/>
                </a:lnTo>
                <a:lnTo>
                  <a:pt x="61432" y="65288"/>
                </a:lnTo>
                <a:lnTo>
                  <a:pt x="65272" y="62407"/>
                </a:lnTo>
                <a:lnTo>
                  <a:pt x="69113" y="58567"/>
                </a:lnTo>
                <a:lnTo>
                  <a:pt x="72953" y="54726"/>
                </a:lnTo>
                <a:lnTo>
                  <a:pt x="74858" y="50886"/>
                </a:lnTo>
                <a:lnTo>
                  <a:pt x="76794" y="46085"/>
                </a:lnTo>
                <a:lnTo>
                  <a:pt x="77754" y="41285"/>
                </a:lnTo>
                <a:lnTo>
                  <a:pt x="77754" y="31683"/>
                </a:lnTo>
                <a:lnTo>
                  <a:pt x="76794" y="27843"/>
                </a:lnTo>
                <a:lnTo>
                  <a:pt x="74858" y="24963"/>
                </a:lnTo>
                <a:lnTo>
                  <a:pt x="72953" y="21122"/>
                </a:lnTo>
                <a:lnTo>
                  <a:pt x="71033" y="18242"/>
                </a:lnTo>
                <a:lnTo>
                  <a:pt x="67193" y="15361"/>
                </a:lnTo>
                <a:lnTo>
                  <a:pt x="64312" y="13441"/>
                </a:lnTo>
                <a:lnTo>
                  <a:pt x="60472" y="11521"/>
                </a:lnTo>
                <a:lnTo>
                  <a:pt x="55671" y="10561"/>
                </a:lnTo>
                <a:lnTo>
                  <a:pt x="51831" y="8656"/>
                </a:lnTo>
                <a:lnTo>
                  <a:pt x="47030" y="7680"/>
                </a:lnTo>
                <a:lnTo>
                  <a:pt x="41269" y="7680"/>
                </a:lnTo>
                <a:lnTo>
                  <a:pt x="14386" y="6720"/>
                </a:lnTo>
                <a:lnTo>
                  <a:pt x="9585" y="6720"/>
                </a:lnTo>
                <a:lnTo>
                  <a:pt x="6705" y="5775"/>
                </a:lnTo>
                <a:lnTo>
                  <a:pt x="3840" y="3840"/>
                </a:lnTo>
                <a:lnTo>
                  <a:pt x="944" y="1935"/>
                </a:lnTo>
                <a:lnTo>
                  <a:pt x="0" y="0"/>
                </a:lnTo>
                <a:lnTo>
                  <a:pt x="0" y="32644"/>
                </a:lnTo>
                <a:lnTo>
                  <a:pt x="944" y="316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" name="object 55"/>
          <p:cNvSpPr/>
          <p:nvPr/>
        </p:nvSpPr>
        <p:spPr>
          <a:xfrm>
            <a:off x="2135215" y="1327403"/>
            <a:ext cx="99837" cy="156484"/>
          </a:xfrm>
          <a:custGeom>
            <a:avLst/>
            <a:gdLst/>
            <a:ahLst/>
            <a:cxnLst/>
            <a:rect l="l" t="t" r="r" b="b"/>
            <a:pathLst>
              <a:path w="99837" h="156484">
                <a:moveTo>
                  <a:pt x="4800" y="111358"/>
                </a:moveTo>
                <a:lnTo>
                  <a:pt x="3840" y="113278"/>
                </a:lnTo>
                <a:lnTo>
                  <a:pt x="2880" y="116159"/>
                </a:lnTo>
                <a:lnTo>
                  <a:pt x="1920" y="118079"/>
                </a:lnTo>
                <a:lnTo>
                  <a:pt x="960" y="119999"/>
                </a:lnTo>
                <a:lnTo>
                  <a:pt x="0" y="122880"/>
                </a:lnTo>
                <a:lnTo>
                  <a:pt x="0" y="132481"/>
                </a:lnTo>
                <a:lnTo>
                  <a:pt x="960" y="135361"/>
                </a:lnTo>
                <a:lnTo>
                  <a:pt x="2880" y="139202"/>
                </a:lnTo>
                <a:lnTo>
                  <a:pt x="4800" y="143042"/>
                </a:lnTo>
                <a:lnTo>
                  <a:pt x="7680" y="145923"/>
                </a:lnTo>
                <a:lnTo>
                  <a:pt x="11521" y="147843"/>
                </a:lnTo>
                <a:lnTo>
                  <a:pt x="15361" y="150723"/>
                </a:lnTo>
                <a:lnTo>
                  <a:pt x="20162" y="152643"/>
                </a:lnTo>
                <a:lnTo>
                  <a:pt x="25923" y="153603"/>
                </a:lnTo>
                <a:lnTo>
                  <a:pt x="31668" y="155524"/>
                </a:lnTo>
                <a:lnTo>
                  <a:pt x="39364" y="156484"/>
                </a:lnTo>
                <a:lnTo>
                  <a:pt x="56631" y="156484"/>
                </a:lnTo>
                <a:lnTo>
                  <a:pt x="59512" y="141122"/>
                </a:lnTo>
                <a:lnTo>
                  <a:pt x="39364" y="141122"/>
                </a:lnTo>
                <a:lnTo>
                  <a:pt x="31668" y="140162"/>
                </a:lnTo>
                <a:lnTo>
                  <a:pt x="26883" y="137281"/>
                </a:lnTo>
                <a:lnTo>
                  <a:pt x="22082" y="135361"/>
                </a:lnTo>
                <a:lnTo>
                  <a:pt x="19202" y="131521"/>
                </a:lnTo>
                <a:lnTo>
                  <a:pt x="19202" y="120959"/>
                </a:lnTo>
                <a:lnTo>
                  <a:pt x="20162" y="119999"/>
                </a:lnTo>
                <a:lnTo>
                  <a:pt x="21122" y="118079"/>
                </a:lnTo>
                <a:lnTo>
                  <a:pt x="21122" y="78729"/>
                </a:lnTo>
                <a:lnTo>
                  <a:pt x="22082" y="75849"/>
                </a:lnTo>
                <a:lnTo>
                  <a:pt x="23042" y="74889"/>
                </a:lnTo>
                <a:lnTo>
                  <a:pt x="23987" y="72969"/>
                </a:lnTo>
                <a:lnTo>
                  <a:pt x="24963" y="71048"/>
                </a:lnTo>
                <a:lnTo>
                  <a:pt x="24963" y="32644"/>
                </a:lnTo>
                <a:lnTo>
                  <a:pt x="25923" y="29763"/>
                </a:lnTo>
                <a:lnTo>
                  <a:pt x="26883" y="26883"/>
                </a:lnTo>
                <a:lnTo>
                  <a:pt x="28803" y="24003"/>
                </a:lnTo>
                <a:lnTo>
                  <a:pt x="30708" y="22082"/>
                </a:lnTo>
                <a:lnTo>
                  <a:pt x="32644" y="19202"/>
                </a:lnTo>
                <a:lnTo>
                  <a:pt x="34549" y="18242"/>
                </a:lnTo>
                <a:lnTo>
                  <a:pt x="37444" y="16322"/>
                </a:lnTo>
                <a:lnTo>
                  <a:pt x="40325" y="15361"/>
                </a:lnTo>
                <a:lnTo>
                  <a:pt x="43205" y="14401"/>
                </a:lnTo>
                <a:lnTo>
                  <a:pt x="54711" y="14401"/>
                </a:lnTo>
                <a:lnTo>
                  <a:pt x="60472" y="17282"/>
                </a:lnTo>
                <a:lnTo>
                  <a:pt x="64312" y="21122"/>
                </a:lnTo>
                <a:lnTo>
                  <a:pt x="68153" y="24963"/>
                </a:lnTo>
                <a:lnTo>
                  <a:pt x="70073" y="30723"/>
                </a:lnTo>
                <a:lnTo>
                  <a:pt x="80634" y="17282"/>
                </a:lnTo>
                <a:lnTo>
                  <a:pt x="97917" y="17282"/>
                </a:lnTo>
                <a:lnTo>
                  <a:pt x="98877" y="15361"/>
                </a:lnTo>
                <a:lnTo>
                  <a:pt x="99837" y="14401"/>
                </a:lnTo>
                <a:lnTo>
                  <a:pt x="99837" y="4815"/>
                </a:lnTo>
                <a:lnTo>
                  <a:pt x="98877" y="3840"/>
                </a:lnTo>
                <a:lnTo>
                  <a:pt x="98877" y="2880"/>
                </a:lnTo>
                <a:lnTo>
                  <a:pt x="97917" y="1935"/>
                </a:lnTo>
                <a:lnTo>
                  <a:pt x="64312" y="1935"/>
                </a:lnTo>
                <a:lnTo>
                  <a:pt x="61432" y="960"/>
                </a:lnTo>
                <a:lnTo>
                  <a:pt x="56631" y="960"/>
                </a:lnTo>
                <a:lnTo>
                  <a:pt x="53751" y="0"/>
                </a:lnTo>
                <a:lnTo>
                  <a:pt x="41269" y="0"/>
                </a:lnTo>
                <a:lnTo>
                  <a:pt x="35509" y="960"/>
                </a:lnTo>
                <a:lnTo>
                  <a:pt x="30708" y="2880"/>
                </a:lnTo>
                <a:lnTo>
                  <a:pt x="25923" y="4815"/>
                </a:lnTo>
                <a:lnTo>
                  <a:pt x="21122" y="6720"/>
                </a:lnTo>
                <a:lnTo>
                  <a:pt x="18242" y="10561"/>
                </a:lnTo>
                <a:lnTo>
                  <a:pt x="14401" y="13441"/>
                </a:lnTo>
                <a:lnTo>
                  <a:pt x="11521" y="17282"/>
                </a:lnTo>
                <a:lnTo>
                  <a:pt x="9601" y="22082"/>
                </a:lnTo>
                <a:lnTo>
                  <a:pt x="7680" y="26883"/>
                </a:lnTo>
                <a:lnTo>
                  <a:pt x="6720" y="32644"/>
                </a:lnTo>
                <a:lnTo>
                  <a:pt x="6720" y="48006"/>
                </a:lnTo>
                <a:lnTo>
                  <a:pt x="8641" y="51846"/>
                </a:lnTo>
                <a:lnTo>
                  <a:pt x="9601" y="55686"/>
                </a:lnTo>
                <a:lnTo>
                  <a:pt x="11521" y="58567"/>
                </a:lnTo>
                <a:lnTo>
                  <a:pt x="14401" y="61447"/>
                </a:lnTo>
                <a:lnTo>
                  <a:pt x="11521" y="64328"/>
                </a:lnTo>
                <a:lnTo>
                  <a:pt x="8641" y="68168"/>
                </a:lnTo>
                <a:lnTo>
                  <a:pt x="6720" y="71048"/>
                </a:lnTo>
                <a:lnTo>
                  <a:pt x="4800" y="74889"/>
                </a:lnTo>
                <a:lnTo>
                  <a:pt x="3840" y="79689"/>
                </a:lnTo>
                <a:lnTo>
                  <a:pt x="3840" y="87355"/>
                </a:lnTo>
                <a:lnTo>
                  <a:pt x="4800" y="91196"/>
                </a:lnTo>
                <a:lnTo>
                  <a:pt x="6720" y="94076"/>
                </a:lnTo>
                <a:lnTo>
                  <a:pt x="8641" y="96956"/>
                </a:lnTo>
                <a:lnTo>
                  <a:pt x="11521" y="99852"/>
                </a:lnTo>
                <a:lnTo>
                  <a:pt x="15361" y="100797"/>
                </a:lnTo>
                <a:lnTo>
                  <a:pt x="12481" y="103692"/>
                </a:lnTo>
                <a:lnTo>
                  <a:pt x="10561" y="105597"/>
                </a:lnTo>
                <a:lnTo>
                  <a:pt x="8641" y="107518"/>
                </a:lnTo>
                <a:lnTo>
                  <a:pt x="6720" y="109438"/>
                </a:lnTo>
                <a:lnTo>
                  <a:pt x="4800" y="11135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" name="object 56"/>
          <p:cNvSpPr/>
          <p:nvPr/>
        </p:nvSpPr>
        <p:spPr>
          <a:xfrm>
            <a:off x="2160178" y="1344686"/>
            <a:ext cx="63352" cy="58567"/>
          </a:xfrm>
          <a:custGeom>
            <a:avLst/>
            <a:gdLst/>
            <a:ahLst/>
            <a:cxnLst/>
            <a:rect l="l" t="t" r="r" b="b"/>
            <a:pathLst>
              <a:path w="63352" h="58567">
                <a:moveTo>
                  <a:pt x="0" y="27843"/>
                </a:moveTo>
                <a:lnTo>
                  <a:pt x="0" y="53766"/>
                </a:lnTo>
                <a:lnTo>
                  <a:pt x="960" y="52806"/>
                </a:lnTo>
                <a:lnTo>
                  <a:pt x="2865" y="53766"/>
                </a:lnTo>
                <a:lnTo>
                  <a:pt x="6705" y="55686"/>
                </a:lnTo>
                <a:lnTo>
                  <a:pt x="10546" y="56647"/>
                </a:lnTo>
                <a:lnTo>
                  <a:pt x="14401" y="57607"/>
                </a:lnTo>
                <a:lnTo>
                  <a:pt x="18242" y="58567"/>
                </a:lnTo>
                <a:lnTo>
                  <a:pt x="28788" y="58567"/>
                </a:lnTo>
                <a:lnTo>
                  <a:pt x="34549" y="57607"/>
                </a:lnTo>
                <a:lnTo>
                  <a:pt x="39349" y="55686"/>
                </a:lnTo>
                <a:lnTo>
                  <a:pt x="44150" y="53766"/>
                </a:lnTo>
                <a:lnTo>
                  <a:pt x="48950" y="51846"/>
                </a:lnTo>
                <a:lnTo>
                  <a:pt x="51831" y="48005"/>
                </a:lnTo>
                <a:lnTo>
                  <a:pt x="55671" y="45125"/>
                </a:lnTo>
                <a:lnTo>
                  <a:pt x="58552" y="41285"/>
                </a:lnTo>
                <a:lnTo>
                  <a:pt x="60472" y="36484"/>
                </a:lnTo>
                <a:lnTo>
                  <a:pt x="62392" y="31683"/>
                </a:lnTo>
                <a:lnTo>
                  <a:pt x="63352" y="25923"/>
                </a:lnTo>
                <a:lnTo>
                  <a:pt x="63352" y="12481"/>
                </a:lnTo>
                <a:lnTo>
                  <a:pt x="61432" y="9601"/>
                </a:lnTo>
                <a:lnTo>
                  <a:pt x="60472" y="5760"/>
                </a:lnTo>
                <a:lnTo>
                  <a:pt x="58552" y="2880"/>
                </a:lnTo>
                <a:lnTo>
                  <a:pt x="55671" y="0"/>
                </a:lnTo>
                <a:lnTo>
                  <a:pt x="45110" y="13441"/>
                </a:lnTo>
                <a:lnTo>
                  <a:pt x="45110" y="23042"/>
                </a:lnTo>
                <a:lnTo>
                  <a:pt x="44150" y="25923"/>
                </a:lnTo>
                <a:lnTo>
                  <a:pt x="43190" y="28803"/>
                </a:lnTo>
                <a:lnTo>
                  <a:pt x="42230" y="31683"/>
                </a:lnTo>
                <a:lnTo>
                  <a:pt x="41269" y="34564"/>
                </a:lnTo>
                <a:lnTo>
                  <a:pt x="39349" y="36484"/>
                </a:lnTo>
                <a:lnTo>
                  <a:pt x="37429" y="38404"/>
                </a:lnTo>
                <a:lnTo>
                  <a:pt x="35509" y="40325"/>
                </a:lnTo>
                <a:lnTo>
                  <a:pt x="32628" y="41285"/>
                </a:lnTo>
                <a:lnTo>
                  <a:pt x="29748" y="43205"/>
                </a:lnTo>
                <a:lnTo>
                  <a:pt x="15361" y="43205"/>
                </a:lnTo>
                <a:lnTo>
                  <a:pt x="9585" y="41285"/>
                </a:lnTo>
                <a:lnTo>
                  <a:pt x="5745" y="37444"/>
                </a:lnTo>
                <a:lnTo>
                  <a:pt x="1920" y="33604"/>
                </a:lnTo>
                <a:lnTo>
                  <a:pt x="0" y="2784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" name="object 57"/>
          <p:cNvSpPr/>
          <p:nvPr/>
        </p:nvSpPr>
        <p:spPr>
          <a:xfrm>
            <a:off x="2156338" y="1410919"/>
            <a:ext cx="77754" cy="72969"/>
          </a:xfrm>
          <a:custGeom>
            <a:avLst/>
            <a:gdLst/>
            <a:ahLst/>
            <a:cxnLst/>
            <a:rect l="l" t="t" r="r" b="b"/>
            <a:pathLst>
              <a:path w="77754" h="72969">
                <a:moveTo>
                  <a:pt x="55671" y="48006"/>
                </a:moveTo>
                <a:lnTo>
                  <a:pt x="53751" y="49926"/>
                </a:lnTo>
                <a:lnTo>
                  <a:pt x="51831" y="51846"/>
                </a:lnTo>
                <a:lnTo>
                  <a:pt x="48950" y="53766"/>
                </a:lnTo>
                <a:lnTo>
                  <a:pt x="46070" y="54726"/>
                </a:lnTo>
                <a:lnTo>
                  <a:pt x="42230" y="56647"/>
                </a:lnTo>
                <a:lnTo>
                  <a:pt x="38389" y="57607"/>
                </a:lnTo>
                <a:lnTo>
                  <a:pt x="35509" y="72969"/>
                </a:lnTo>
                <a:lnTo>
                  <a:pt x="43190" y="72009"/>
                </a:lnTo>
                <a:lnTo>
                  <a:pt x="49911" y="70088"/>
                </a:lnTo>
                <a:lnTo>
                  <a:pt x="55671" y="68168"/>
                </a:lnTo>
                <a:lnTo>
                  <a:pt x="61432" y="65288"/>
                </a:lnTo>
                <a:lnTo>
                  <a:pt x="65272" y="62407"/>
                </a:lnTo>
                <a:lnTo>
                  <a:pt x="70073" y="58567"/>
                </a:lnTo>
                <a:lnTo>
                  <a:pt x="72953" y="54726"/>
                </a:lnTo>
                <a:lnTo>
                  <a:pt x="74874" y="50886"/>
                </a:lnTo>
                <a:lnTo>
                  <a:pt x="76794" y="46085"/>
                </a:lnTo>
                <a:lnTo>
                  <a:pt x="77754" y="41285"/>
                </a:lnTo>
                <a:lnTo>
                  <a:pt x="77754" y="31683"/>
                </a:lnTo>
                <a:lnTo>
                  <a:pt x="76794" y="27843"/>
                </a:lnTo>
                <a:lnTo>
                  <a:pt x="74874" y="24963"/>
                </a:lnTo>
                <a:lnTo>
                  <a:pt x="72953" y="21122"/>
                </a:lnTo>
                <a:lnTo>
                  <a:pt x="71033" y="18242"/>
                </a:lnTo>
                <a:lnTo>
                  <a:pt x="68153" y="15361"/>
                </a:lnTo>
                <a:lnTo>
                  <a:pt x="64312" y="13441"/>
                </a:lnTo>
                <a:lnTo>
                  <a:pt x="60472" y="11521"/>
                </a:lnTo>
                <a:lnTo>
                  <a:pt x="56631" y="10561"/>
                </a:lnTo>
                <a:lnTo>
                  <a:pt x="51831" y="8656"/>
                </a:lnTo>
                <a:lnTo>
                  <a:pt x="47030" y="7680"/>
                </a:lnTo>
                <a:lnTo>
                  <a:pt x="42230" y="7680"/>
                </a:lnTo>
                <a:lnTo>
                  <a:pt x="14386" y="6720"/>
                </a:lnTo>
                <a:lnTo>
                  <a:pt x="9585" y="6720"/>
                </a:lnTo>
                <a:lnTo>
                  <a:pt x="6705" y="5775"/>
                </a:lnTo>
                <a:lnTo>
                  <a:pt x="3840" y="3840"/>
                </a:lnTo>
                <a:lnTo>
                  <a:pt x="960" y="1935"/>
                </a:lnTo>
                <a:lnTo>
                  <a:pt x="0" y="0"/>
                </a:lnTo>
                <a:lnTo>
                  <a:pt x="0" y="34564"/>
                </a:lnTo>
                <a:lnTo>
                  <a:pt x="960" y="32644"/>
                </a:lnTo>
                <a:lnTo>
                  <a:pt x="960" y="31683"/>
                </a:lnTo>
                <a:lnTo>
                  <a:pt x="2865" y="29763"/>
                </a:lnTo>
                <a:lnTo>
                  <a:pt x="3840" y="27843"/>
                </a:lnTo>
                <a:lnTo>
                  <a:pt x="5760" y="25923"/>
                </a:lnTo>
                <a:lnTo>
                  <a:pt x="7680" y="24003"/>
                </a:lnTo>
                <a:lnTo>
                  <a:pt x="10546" y="22082"/>
                </a:lnTo>
                <a:lnTo>
                  <a:pt x="37429" y="23058"/>
                </a:lnTo>
                <a:lnTo>
                  <a:pt x="44150" y="23058"/>
                </a:lnTo>
                <a:lnTo>
                  <a:pt x="48950" y="24963"/>
                </a:lnTo>
                <a:lnTo>
                  <a:pt x="52791" y="26898"/>
                </a:lnTo>
                <a:lnTo>
                  <a:pt x="56631" y="29763"/>
                </a:lnTo>
                <a:lnTo>
                  <a:pt x="58552" y="33604"/>
                </a:lnTo>
                <a:lnTo>
                  <a:pt x="58552" y="40325"/>
                </a:lnTo>
                <a:lnTo>
                  <a:pt x="57591" y="43205"/>
                </a:lnTo>
                <a:lnTo>
                  <a:pt x="56631" y="45125"/>
                </a:lnTo>
                <a:lnTo>
                  <a:pt x="55671" y="4800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/>
          <p:nvPr/>
        </p:nvSpPr>
        <p:spPr>
          <a:xfrm>
            <a:off x="2272482" y="1327403"/>
            <a:ext cx="76809" cy="72969"/>
          </a:xfrm>
          <a:custGeom>
            <a:avLst/>
            <a:gdLst/>
            <a:ahLst/>
            <a:cxnLst/>
            <a:rect l="l" t="t" r="r" b="b"/>
            <a:pathLst>
              <a:path w="76809" h="72969">
                <a:moveTo>
                  <a:pt x="4815" y="27843"/>
                </a:moveTo>
                <a:lnTo>
                  <a:pt x="7696" y="24963"/>
                </a:lnTo>
                <a:lnTo>
                  <a:pt x="9601" y="22082"/>
                </a:lnTo>
                <a:lnTo>
                  <a:pt x="13441" y="19202"/>
                </a:lnTo>
                <a:lnTo>
                  <a:pt x="16322" y="17282"/>
                </a:lnTo>
                <a:lnTo>
                  <a:pt x="20162" y="15361"/>
                </a:lnTo>
                <a:lnTo>
                  <a:pt x="24003" y="14401"/>
                </a:lnTo>
                <a:lnTo>
                  <a:pt x="38404" y="14401"/>
                </a:lnTo>
                <a:lnTo>
                  <a:pt x="45125" y="18242"/>
                </a:lnTo>
                <a:lnTo>
                  <a:pt x="49926" y="24003"/>
                </a:lnTo>
                <a:lnTo>
                  <a:pt x="54726" y="29763"/>
                </a:lnTo>
                <a:lnTo>
                  <a:pt x="57607" y="37444"/>
                </a:lnTo>
                <a:lnTo>
                  <a:pt x="56647" y="47045"/>
                </a:lnTo>
                <a:lnTo>
                  <a:pt x="0" y="47045"/>
                </a:lnTo>
                <a:lnTo>
                  <a:pt x="0" y="43205"/>
                </a:lnTo>
                <a:lnTo>
                  <a:pt x="0" y="72969"/>
                </a:lnTo>
                <a:lnTo>
                  <a:pt x="0" y="61447"/>
                </a:lnTo>
                <a:lnTo>
                  <a:pt x="71048" y="61447"/>
                </a:lnTo>
                <a:lnTo>
                  <a:pt x="72969" y="60487"/>
                </a:lnTo>
                <a:lnTo>
                  <a:pt x="73929" y="59527"/>
                </a:lnTo>
                <a:lnTo>
                  <a:pt x="75849" y="58567"/>
                </a:lnTo>
                <a:lnTo>
                  <a:pt x="76809" y="56647"/>
                </a:lnTo>
                <a:lnTo>
                  <a:pt x="76809" y="43205"/>
                </a:lnTo>
                <a:lnTo>
                  <a:pt x="75849" y="36484"/>
                </a:lnTo>
                <a:lnTo>
                  <a:pt x="73929" y="30723"/>
                </a:lnTo>
                <a:lnTo>
                  <a:pt x="72009" y="24003"/>
                </a:lnTo>
                <a:lnTo>
                  <a:pt x="69128" y="19202"/>
                </a:lnTo>
                <a:lnTo>
                  <a:pt x="65288" y="14401"/>
                </a:lnTo>
                <a:lnTo>
                  <a:pt x="61447" y="9601"/>
                </a:lnTo>
                <a:lnTo>
                  <a:pt x="56647" y="6720"/>
                </a:lnTo>
                <a:lnTo>
                  <a:pt x="50886" y="3840"/>
                </a:lnTo>
                <a:lnTo>
                  <a:pt x="45125" y="960"/>
                </a:lnTo>
                <a:lnTo>
                  <a:pt x="38404" y="0"/>
                </a:lnTo>
                <a:lnTo>
                  <a:pt x="22082" y="0"/>
                </a:lnTo>
                <a:lnTo>
                  <a:pt x="15361" y="960"/>
                </a:lnTo>
                <a:lnTo>
                  <a:pt x="8641" y="3840"/>
                </a:lnTo>
                <a:lnTo>
                  <a:pt x="4815" y="2784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/>
          <p:nvPr/>
        </p:nvSpPr>
        <p:spPr>
          <a:xfrm>
            <a:off x="2251374" y="1331244"/>
            <a:ext cx="93116" cy="112318"/>
          </a:xfrm>
          <a:custGeom>
            <a:avLst/>
            <a:gdLst/>
            <a:ahLst/>
            <a:cxnLst/>
            <a:rect l="l" t="t" r="r" b="b"/>
            <a:pathLst>
              <a:path w="93116" h="112318">
                <a:moveTo>
                  <a:pt x="960" y="72008"/>
                </a:moveTo>
                <a:lnTo>
                  <a:pt x="3840" y="79674"/>
                </a:lnTo>
                <a:lnTo>
                  <a:pt x="5745" y="86395"/>
                </a:lnTo>
                <a:lnTo>
                  <a:pt x="9585" y="93116"/>
                </a:lnTo>
                <a:lnTo>
                  <a:pt x="13426" y="96956"/>
                </a:lnTo>
                <a:lnTo>
                  <a:pt x="18242" y="102732"/>
                </a:lnTo>
                <a:lnTo>
                  <a:pt x="23987" y="105597"/>
                </a:lnTo>
                <a:lnTo>
                  <a:pt x="29748" y="108478"/>
                </a:lnTo>
                <a:lnTo>
                  <a:pt x="36469" y="110398"/>
                </a:lnTo>
                <a:lnTo>
                  <a:pt x="44150" y="112318"/>
                </a:lnTo>
                <a:lnTo>
                  <a:pt x="58552" y="112318"/>
                </a:lnTo>
                <a:lnTo>
                  <a:pt x="62392" y="111358"/>
                </a:lnTo>
                <a:lnTo>
                  <a:pt x="67193" y="110398"/>
                </a:lnTo>
                <a:lnTo>
                  <a:pt x="71993" y="110398"/>
                </a:lnTo>
                <a:lnTo>
                  <a:pt x="75834" y="109438"/>
                </a:lnTo>
                <a:lnTo>
                  <a:pt x="78714" y="108478"/>
                </a:lnTo>
                <a:lnTo>
                  <a:pt x="82555" y="107518"/>
                </a:lnTo>
                <a:lnTo>
                  <a:pt x="85435" y="106573"/>
                </a:lnTo>
                <a:lnTo>
                  <a:pt x="87355" y="105597"/>
                </a:lnTo>
                <a:lnTo>
                  <a:pt x="89275" y="104637"/>
                </a:lnTo>
                <a:lnTo>
                  <a:pt x="90236" y="103677"/>
                </a:lnTo>
                <a:lnTo>
                  <a:pt x="91196" y="103677"/>
                </a:lnTo>
                <a:lnTo>
                  <a:pt x="91196" y="102732"/>
                </a:lnTo>
                <a:lnTo>
                  <a:pt x="92156" y="102732"/>
                </a:lnTo>
                <a:lnTo>
                  <a:pt x="92156" y="100797"/>
                </a:lnTo>
                <a:lnTo>
                  <a:pt x="93116" y="99852"/>
                </a:lnTo>
                <a:lnTo>
                  <a:pt x="93116" y="91196"/>
                </a:lnTo>
                <a:lnTo>
                  <a:pt x="92156" y="90236"/>
                </a:lnTo>
                <a:lnTo>
                  <a:pt x="92156" y="89291"/>
                </a:lnTo>
                <a:lnTo>
                  <a:pt x="91196" y="88331"/>
                </a:lnTo>
                <a:lnTo>
                  <a:pt x="87355" y="88331"/>
                </a:lnTo>
                <a:lnTo>
                  <a:pt x="85435" y="89291"/>
                </a:lnTo>
                <a:lnTo>
                  <a:pt x="83515" y="90236"/>
                </a:lnTo>
                <a:lnTo>
                  <a:pt x="81594" y="91196"/>
                </a:lnTo>
                <a:lnTo>
                  <a:pt x="78714" y="92171"/>
                </a:lnTo>
                <a:lnTo>
                  <a:pt x="75834" y="93116"/>
                </a:lnTo>
                <a:lnTo>
                  <a:pt x="71993" y="94076"/>
                </a:lnTo>
                <a:lnTo>
                  <a:pt x="68153" y="95036"/>
                </a:lnTo>
                <a:lnTo>
                  <a:pt x="64312" y="96011"/>
                </a:lnTo>
                <a:lnTo>
                  <a:pt x="48950" y="96011"/>
                </a:lnTo>
                <a:lnTo>
                  <a:pt x="43190" y="95036"/>
                </a:lnTo>
                <a:lnTo>
                  <a:pt x="39349" y="93116"/>
                </a:lnTo>
                <a:lnTo>
                  <a:pt x="34549" y="91196"/>
                </a:lnTo>
                <a:lnTo>
                  <a:pt x="30708" y="89291"/>
                </a:lnTo>
                <a:lnTo>
                  <a:pt x="28803" y="85450"/>
                </a:lnTo>
                <a:lnTo>
                  <a:pt x="25923" y="82570"/>
                </a:lnTo>
                <a:lnTo>
                  <a:pt x="23987" y="78729"/>
                </a:lnTo>
                <a:lnTo>
                  <a:pt x="22082" y="73929"/>
                </a:lnTo>
                <a:lnTo>
                  <a:pt x="21107" y="69128"/>
                </a:lnTo>
                <a:lnTo>
                  <a:pt x="21107" y="39364"/>
                </a:lnTo>
                <a:lnTo>
                  <a:pt x="22082" y="35524"/>
                </a:lnTo>
                <a:lnTo>
                  <a:pt x="23027" y="31683"/>
                </a:lnTo>
                <a:lnTo>
                  <a:pt x="23987" y="26883"/>
                </a:lnTo>
                <a:lnTo>
                  <a:pt x="25923" y="24002"/>
                </a:lnTo>
                <a:lnTo>
                  <a:pt x="29748" y="0"/>
                </a:lnTo>
                <a:lnTo>
                  <a:pt x="23987" y="2880"/>
                </a:lnTo>
                <a:lnTo>
                  <a:pt x="18242" y="6720"/>
                </a:lnTo>
                <a:lnTo>
                  <a:pt x="13426" y="11521"/>
                </a:lnTo>
                <a:lnTo>
                  <a:pt x="9585" y="16322"/>
                </a:lnTo>
                <a:lnTo>
                  <a:pt x="5745" y="23042"/>
                </a:lnTo>
                <a:lnTo>
                  <a:pt x="3840" y="29763"/>
                </a:lnTo>
                <a:lnTo>
                  <a:pt x="960" y="37444"/>
                </a:lnTo>
                <a:lnTo>
                  <a:pt x="0" y="45125"/>
                </a:lnTo>
                <a:lnTo>
                  <a:pt x="0" y="64328"/>
                </a:lnTo>
                <a:lnTo>
                  <a:pt x="960" y="7200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/>
          <p:nvPr/>
        </p:nvSpPr>
        <p:spPr>
          <a:xfrm>
            <a:off x="2392481" y="1331244"/>
            <a:ext cx="8641" cy="35524"/>
          </a:xfrm>
          <a:custGeom>
            <a:avLst/>
            <a:gdLst/>
            <a:ahLst/>
            <a:cxnLst/>
            <a:rect l="l" t="t" r="r" b="b"/>
            <a:pathLst>
              <a:path w="8641" h="35524">
                <a:moveTo>
                  <a:pt x="0" y="35524"/>
                </a:moveTo>
                <a:lnTo>
                  <a:pt x="1920" y="31683"/>
                </a:lnTo>
                <a:lnTo>
                  <a:pt x="2880" y="26883"/>
                </a:lnTo>
                <a:lnTo>
                  <a:pt x="4800" y="24002"/>
                </a:lnTo>
                <a:lnTo>
                  <a:pt x="8641" y="0"/>
                </a:lnTo>
                <a:lnTo>
                  <a:pt x="1920" y="2880"/>
                </a:lnTo>
                <a:lnTo>
                  <a:pt x="0" y="3552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" name="object 61"/>
          <p:cNvSpPr/>
          <p:nvPr/>
        </p:nvSpPr>
        <p:spPr>
          <a:xfrm>
            <a:off x="2371374" y="1327403"/>
            <a:ext cx="96941" cy="116159"/>
          </a:xfrm>
          <a:custGeom>
            <a:avLst/>
            <a:gdLst/>
            <a:ahLst/>
            <a:cxnLst/>
            <a:rect l="l" t="t" r="r" b="b"/>
            <a:pathLst>
              <a:path w="96941" h="116159">
                <a:moveTo>
                  <a:pt x="25907" y="27843"/>
                </a:moveTo>
                <a:lnTo>
                  <a:pt x="27828" y="24963"/>
                </a:lnTo>
                <a:lnTo>
                  <a:pt x="30708" y="22082"/>
                </a:lnTo>
                <a:lnTo>
                  <a:pt x="33588" y="19202"/>
                </a:lnTo>
                <a:lnTo>
                  <a:pt x="37429" y="17282"/>
                </a:lnTo>
                <a:lnTo>
                  <a:pt x="41269" y="15361"/>
                </a:lnTo>
                <a:lnTo>
                  <a:pt x="45110" y="14401"/>
                </a:lnTo>
                <a:lnTo>
                  <a:pt x="59512" y="14401"/>
                </a:lnTo>
                <a:lnTo>
                  <a:pt x="66233" y="18242"/>
                </a:lnTo>
                <a:lnTo>
                  <a:pt x="71033" y="24003"/>
                </a:lnTo>
                <a:lnTo>
                  <a:pt x="75834" y="29763"/>
                </a:lnTo>
                <a:lnTo>
                  <a:pt x="77754" y="37444"/>
                </a:lnTo>
                <a:lnTo>
                  <a:pt x="77754" y="47045"/>
                </a:lnTo>
                <a:lnTo>
                  <a:pt x="20147" y="47045"/>
                </a:lnTo>
                <a:lnTo>
                  <a:pt x="20147" y="43205"/>
                </a:lnTo>
                <a:lnTo>
                  <a:pt x="21107" y="39364"/>
                </a:lnTo>
                <a:lnTo>
                  <a:pt x="23027" y="6720"/>
                </a:lnTo>
                <a:lnTo>
                  <a:pt x="18227" y="10561"/>
                </a:lnTo>
                <a:lnTo>
                  <a:pt x="13426" y="15361"/>
                </a:lnTo>
                <a:lnTo>
                  <a:pt x="8625" y="20162"/>
                </a:lnTo>
                <a:lnTo>
                  <a:pt x="5745" y="26883"/>
                </a:lnTo>
                <a:lnTo>
                  <a:pt x="3840" y="33604"/>
                </a:lnTo>
                <a:lnTo>
                  <a:pt x="944" y="41285"/>
                </a:lnTo>
                <a:lnTo>
                  <a:pt x="0" y="48966"/>
                </a:lnTo>
                <a:lnTo>
                  <a:pt x="0" y="68168"/>
                </a:lnTo>
                <a:lnTo>
                  <a:pt x="944" y="75849"/>
                </a:lnTo>
                <a:lnTo>
                  <a:pt x="2880" y="83515"/>
                </a:lnTo>
                <a:lnTo>
                  <a:pt x="5745" y="90236"/>
                </a:lnTo>
                <a:lnTo>
                  <a:pt x="8625" y="96956"/>
                </a:lnTo>
                <a:lnTo>
                  <a:pt x="13426" y="100797"/>
                </a:lnTo>
                <a:lnTo>
                  <a:pt x="18227" y="106573"/>
                </a:lnTo>
                <a:lnTo>
                  <a:pt x="23027" y="109438"/>
                </a:lnTo>
                <a:lnTo>
                  <a:pt x="29748" y="112318"/>
                </a:lnTo>
                <a:lnTo>
                  <a:pt x="36469" y="114239"/>
                </a:lnTo>
                <a:lnTo>
                  <a:pt x="44150" y="116159"/>
                </a:lnTo>
                <a:lnTo>
                  <a:pt x="57591" y="116159"/>
                </a:lnTo>
                <a:lnTo>
                  <a:pt x="62392" y="115199"/>
                </a:lnTo>
                <a:lnTo>
                  <a:pt x="67193" y="114239"/>
                </a:lnTo>
                <a:lnTo>
                  <a:pt x="71033" y="114239"/>
                </a:lnTo>
                <a:lnTo>
                  <a:pt x="75834" y="113278"/>
                </a:lnTo>
                <a:lnTo>
                  <a:pt x="78714" y="112318"/>
                </a:lnTo>
                <a:lnTo>
                  <a:pt x="81579" y="111358"/>
                </a:lnTo>
                <a:lnTo>
                  <a:pt x="84475" y="110413"/>
                </a:lnTo>
                <a:lnTo>
                  <a:pt x="87355" y="109438"/>
                </a:lnTo>
                <a:lnTo>
                  <a:pt x="89260" y="108478"/>
                </a:lnTo>
                <a:lnTo>
                  <a:pt x="90236" y="107518"/>
                </a:lnTo>
                <a:lnTo>
                  <a:pt x="91196" y="106573"/>
                </a:lnTo>
                <a:lnTo>
                  <a:pt x="92141" y="105597"/>
                </a:lnTo>
                <a:lnTo>
                  <a:pt x="92141" y="103692"/>
                </a:lnTo>
                <a:lnTo>
                  <a:pt x="93101" y="102732"/>
                </a:lnTo>
                <a:lnTo>
                  <a:pt x="93101" y="96956"/>
                </a:lnTo>
                <a:lnTo>
                  <a:pt x="92141" y="96012"/>
                </a:lnTo>
                <a:lnTo>
                  <a:pt x="92141" y="93131"/>
                </a:lnTo>
                <a:lnTo>
                  <a:pt x="91196" y="93131"/>
                </a:lnTo>
                <a:lnTo>
                  <a:pt x="91196" y="92171"/>
                </a:lnTo>
                <a:lnTo>
                  <a:pt x="87355" y="92171"/>
                </a:lnTo>
                <a:lnTo>
                  <a:pt x="85420" y="93131"/>
                </a:lnTo>
                <a:lnTo>
                  <a:pt x="83515" y="94076"/>
                </a:lnTo>
                <a:lnTo>
                  <a:pt x="81579" y="95036"/>
                </a:lnTo>
                <a:lnTo>
                  <a:pt x="78714" y="96012"/>
                </a:lnTo>
                <a:lnTo>
                  <a:pt x="75834" y="96956"/>
                </a:lnTo>
                <a:lnTo>
                  <a:pt x="71993" y="97917"/>
                </a:lnTo>
                <a:lnTo>
                  <a:pt x="68153" y="98877"/>
                </a:lnTo>
                <a:lnTo>
                  <a:pt x="64312" y="99852"/>
                </a:lnTo>
                <a:lnTo>
                  <a:pt x="47990" y="99852"/>
                </a:lnTo>
                <a:lnTo>
                  <a:pt x="43190" y="98877"/>
                </a:lnTo>
                <a:lnTo>
                  <a:pt x="38389" y="96956"/>
                </a:lnTo>
                <a:lnTo>
                  <a:pt x="34549" y="95036"/>
                </a:lnTo>
                <a:lnTo>
                  <a:pt x="30708" y="93131"/>
                </a:lnTo>
                <a:lnTo>
                  <a:pt x="27828" y="89291"/>
                </a:lnTo>
                <a:lnTo>
                  <a:pt x="24947" y="86410"/>
                </a:lnTo>
                <a:lnTo>
                  <a:pt x="23027" y="82570"/>
                </a:lnTo>
                <a:lnTo>
                  <a:pt x="22067" y="77769"/>
                </a:lnTo>
                <a:lnTo>
                  <a:pt x="21107" y="72969"/>
                </a:lnTo>
                <a:lnTo>
                  <a:pt x="20147" y="67208"/>
                </a:lnTo>
                <a:lnTo>
                  <a:pt x="20147" y="61447"/>
                </a:lnTo>
                <a:lnTo>
                  <a:pt x="92141" y="61447"/>
                </a:lnTo>
                <a:lnTo>
                  <a:pt x="93101" y="60487"/>
                </a:lnTo>
                <a:lnTo>
                  <a:pt x="95036" y="59527"/>
                </a:lnTo>
                <a:lnTo>
                  <a:pt x="96941" y="58567"/>
                </a:lnTo>
                <a:lnTo>
                  <a:pt x="96941" y="43205"/>
                </a:lnTo>
                <a:lnTo>
                  <a:pt x="95981" y="36484"/>
                </a:lnTo>
                <a:lnTo>
                  <a:pt x="94076" y="30723"/>
                </a:lnTo>
                <a:lnTo>
                  <a:pt x="93101" y="24003"/>
                </a:lnTo>
                <a:lnTo>
                  <a:pt x="90236" y="19202"/>
                </a:lnTo>
                <a:lnTo>
                  <a:pt x="86395" y="14401"/>
                </a:lnTo>
                <a:lnTo>
                  <a:pt x="82555" y="9601"/>
                </a:lnTo>
                <a:lnTo>
                  <a:pt x="77754" y="6720"/>
                </a:lnTo>
                <a:lnTo>
                  <a:pt x="71993" y="3840"/>
                </a:lnTo>
                <a:lnTo>
                  <a:pt x="66233" y="960"/>
                </a:lnTo>
                <a:lnTo>
                  <a:pt x="58552" y="0"/>
                </a:lnTo>
                <a:lnTo>
                  <a:pt x="43190" y="0"/>
                </a:lnTo>
                <a:lnTo>
                  <a:pt x="35509" y="960"/>
                </a:lnTo>
                <a:lnTo>
                  <a:pt x="29748" y="3840"/>
                </a:lnTo>
                <a:lnTo>
                  <a:pt x="25907" y="2784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" name="object 62"/>
          <p:cNvSpPr/>
          <p:nvPr/>
        </p:nvSpPr>
        <p:spPr>
          <a:xfrm>
            <a:off x="2489438" y="1327403"/>
            <a:ext cx="74889" cy="116159"/>
          </a:xfrm>
          <a:custGeom>
            <a:avLst/>
            <a:gdLst/>
            <a:ahLst/>
            <a:cxnLst/>
            <a:rect l="l" t="t" r="r" b="b"/>
            <a:pathLst>
              <a:path w="74889" h="116159">
                <a:moveTo>
                  <a:pt x="69113" y="8656"/>
                </a:moveTo>
                <a:lnTo>
                  <a:pt x="68153" y="8656"/>
                </a:lnTo>
                <a:lnTo>
                  <a:pt x="68153" y="7680"/>
                </a:lnTo>
                <a:lnTo>
                  <a:pt x="67208" y="7680"/>
                </a:lnTo>
                <a:lnTo>
                  <a:pt x="67208" y="6720"/>
                </a:lnTo>
                <a:lnTo>
                  <a:pt x="66248" y="5775"/>
                </a:lnTo>
                <a:lnTo>
                  <a:pt x="64328" y="4815"/>
                </a:lnTo>
                <a:lnTo>
                  <a:pt x="63367" y="4815"/>
                </a:lnTo>
                <a:lnTo>
                  <a:pt x="61432" y="3840"/>
                </a:lnTo>
                <a:lnTo>
                  <a:pt x="59527" y="2880"/>
                </a:lnTo>
                <a:lnTo>
                  <a:pt x="57607" y="1935"/>
                </a:lnTo>
                <a:lnTo>
                  <a:pt x="54726" y="1935"/>
                </a:lnTo>
                <a:lnTo>
                  <a:pt x="52806" y="960"/>
                </a:lnTo>
                <a:lnTo>
                  <a:pt x="49926" y="0"/>
                </a:lnTo>
                <a:lnTo>
                  <a:pt x="34564" y="0"/>
                </a:lnTo>
                <a:lnTo>
                  <a:pt x="28803" y="960"/>
                </a:lnTo>
                <a:lnTo>
                  <a:pt x="24002" y="1935"/>
                </a:lnTo>
                <a:lnTo>
                  <a:pt x="19202" y="3840"/>
                </a:lnTo>
                <a:lnTo>
                  <a:pt x="15361" y="6720"/>
                </a:lnTo>
                <a:lnTo>
                  <a:pt x="12481" y="9601"/>
                </a:lnTo>
                <a:lnTo>
                  <a:pt x="8641" y="12496"/>
                </a:lnTo>
                <a:lnTo>
                  <a:pt x="6720" y="15361"/>
                </a:lnTo>
                <a:lnTo>
                  <a:pt x="4800" y="19202"/>
                </a:lnTo>
                <a:lnTo>
                  <a:pt x="3840" y="23042"/>
                </a:lnTo>
                <a:lnTo>
                  <a:pt x="2880" y="26883"/>
                </a:lnTo>
                <a:lnTo>
                  <a:pt x="2880" y="35524"/>
                </a:lnTo>
                <a:lnTo>
                  <a:pt x="3840" y="39364"/>
                </a:lnTo>
                <a:lnTo>
                  <a:pt x="4800" y="43205"/>
                </a:lnTo>
                <a:lnTo>
                  <a:pt x="6720" y="46085"/>
                </a:lnTo>
                <a:lnTo>
                  <a:pt x="8641" y="49926"/>
                </a:lnTo>
                <a:lnTo>
                  <a:pt x="11521" y="51846"/>
                </a:lnTo>
                <a:lnTo>
                  <a:pt x="13441" y="54726"/>
                </a:lnTo>
                <a:lnTo>
                  <a:pt x="16322" y="56647"/>
                </a:lnTo>
                <a:lnTo>
                  <a:pt x="19202" y="57607"/>
                </a:lnTo>
                <a:lnTo>
                  <a:pt x="23042" y="59527"/>
                </a:lnTo>
                <a:lnTo>
                  <a:pt x="25923" y="61447"/>
                </a:lnTo>
                <a:lnTo>
                  <a:pt x="29763" y="62407"/>
                </a:lnTo>
                <a:lnTo>
                  <a:pt x="32644" y="64328"/>
                </a:lnTo>
                <a:lnTo>
                  <a:pt x="35524" y="65288"/>
                </a:lnTo>
                <a:lnTo>
                  <a:pt x="39364" y="66248"/>
                </a:lnTo>
                <a:lnTo>
                  <a:pt x="42245" y="67208"/>
                </a:lnTo>
                <a:lnTo>
                  <a:pt x="45125" y="69128"/>
                </a:lnTo>
                <a:lnTo>
                  <a:pt x="47045" y="70088"/>
                </a:lnTo>
                <a:lnTo>
                  <a:pt x="49926" y="72009"/>
                </a:lnTo>
                <a:lnTo>
                  <a:pt x="51846" y="73929"/>
                </a:lnTo>
                <a:lnTo>
                  <a:pt x="53766" y="75849"/>
                </a:lnTo>
                <a:lnTo>
                  <a:pt x="54726" y="77769"/>
                </a:lnTo>
                <a:lnTo>
                  <a:pt x="55686" y="80650"/>
                </a:lnTo>
                <a:lnTo>
                  <a:pt x="55686" y="88331"/>
                </a:lnTo>
                <a:lnTo>
                  <a:pt x="53766" y="91196"/>
                </a:lnTo>
                <a:lnTo>
                  <a:pt x="52806" y="93131"/>
                </a:lnTo>
                <a:lnTo>
                  <a:pt x="51846" y="95036"/>
                </a:lnTo>
                <a:lnTo>
                  <a:pt x="49926" y="96012"/>
                </a:lnTo>
                <a:lnTo>
                  <a:pt x="48006" y="97917"/>
                </a:lnTo>
                <a:lnTo>
                  <a:pt x="45125" y="98877"/>
                </a:lnTo>
                <a:lnTo>
                  <a:pt x="43205" y="98877"/>
                </a:lnTo>
                <a:lnTo>
                  <a:pt x="40325" y="99852"/>
                </a:lnTo>
                <a:lnTo>
                  <a:pt x="25923" y="99852"/>
                </a:lnTo>
                <a:lnTo>
                  <a:pt x="22082" y="98877"/>
                </a:lnTo>
                <a:lnTo>
                  <a:pt x="19202" y="97917"/>
                </a:lnTo>
                <a:lnTo>
                  <a:pt x="16322" y="96012"/>
                </a:lnTo>
                <a:lnTo>
                  <a:pt x="13441" y="95036"/>
                </a:lnTo>
                <a:lnTo>
                  <a:pt x="10561" y="94076"/>
                </a:lnTo>
                <a:lnTo>
                  <a:pt x="8641" y="93131"/>
                </a:lnTo>
                <a:lnTo>
                  <a:pt x="7680" y="92171"/>
                </a:lnTo>
                <a:lnTo>
                  <a:pt x="5760" y="90236"/>
                </a:lnTo>
                <a:lnTo>
                  <a:pt x="1920" y="90236"/>
                </a:lnTo>
                <a:lnTo>
                  <a:pt x="1920" y="91196"/>
                </a:lnTo>
                <a:lnTo>
                  <a:pt x="960" y="91196"/>
                </a:lnTo>
                <a:lnTo>
                  <a:pt x="960" y="93131"/>
                </a:lnTo>
                <a:lnTo>
                  <a:pt x="0" y="94076"/>
                </a:lnTo>
                <a:lnTo>
                  <a:pt x="0" y="102732"/>
                </a:lnTo>
                <a:lnTo>
                  <a:pt x="960" y="103692"/>
                </a:lnTo>
                <a:lnTo>
                  <a:pt x="960" y="105597"/>
                </a:lnTo>
                <a:lnTo>
                  <a:pt x="1920" y="106573"/>
                </a:lnTo>
                <a:lnTo>
                  <a:pt x="2880" y="107518"/>
                </a:lnTo>
                <a:lnTo>
                  <a:pt x="3840" y="107518"/>
                </a:lnTo>
                <a:lnTo>
                  <a:pt x="4800" y="108478"/>
                </a:lnTo>
                <a:lnTo>
                  <a:pt x="6720" y="109438"/>
                </a:lnTo>
                <a:lnTo>
                  <a:pt x="8641" y="110413"/>
                </a:lnTo>
                <a:lnTo>
                  <a:pt x="10561" y="111358"/>
                </a:lnTo>
                <a:lnTo>
                  <a:pt x="13441" y="112318"/>
                </a:lnTo>
                <a:lnTo>
                  <a:pt x="16322" y="113278"/>
                </a:lnTo>
                <a:lnTo>
                  <a:pt x="19202" y="114239"/>
                </a:lnTo>
                <a:lnTo>
                  <a:pt x="23042" y="115199"/>
                </a:lnTo>
                <a:lnTo>
                  <a:pt x="25923" y="115199"/>
                </a:lnTo>
                <a:lnTo>
                  <a:pt x="29763" y="116159"/>
                </a:lnTo>
                <a:lnTo>
                  <a:pt x="39364" y="116159"/>
                </a:lnTo>
                <a:lnTo>
                  <a:pt x="45125" y="115199"/>
                </a:lnTo>
                <a:lnTo>
                  <a:pt x="49926" y="113278"/>
                </a:lnTo>
                <a:lnTo>
                  <a:pt x="55686" y="112318"/>
                </a:lnTo>
                <a:lnTo>
                  <a:pt x="59527" y="109438"/>
                </a:lnTo>
                <a:lnTo>
                  <a:pt x="63367" y="106573"/>
                </a:lnTo>
                <a:lnTo>
                  <a:pt x="67208" y="103692"/>
                </a:lnTo>
                <a:lnTo>
                  <a:pt x="70088" y="100797"/>
                </a:lnTo>
                <a:lnTo>
                  <a:pt x="71993" y="96012"/>
                </a:lnTo>
                <a:lnTo>
                  <a:pt x="73929" y="92171"/>
                </a:lnTo>
                <a:lnTo>
                  <a:pt x="74889" y="87355"/>
                </a:lnTo>
                <a:lnTo>
                  <a:pt x="74889" y="76809"/>
                </a:lnTo>
                <a:lnTo>
                  <a:pt x="73929" y="72969"/>
                </a:lnTo>
                <a:lnTo>
                  <a:pt x="72953" y="70088"/>
                </a:lnTo>
                <a:lnTo>
                  <a:pt x="71048" y="67208"/>
                </a:lnTo>
                <a:lnTo>
                  <a:pt x="69113" y="64328"/>
                </a:lnTo>
                <a:lnTo>
                  <a:pt x="66248" y="61447"/>
                </a:lnTo>
                <a:lnTo>
                  <a:pt x="64328" y="59527"/>
                </a:lnTo>
                <a:lnTo>
                  <a:pt x="61432" y="57607"/>
                </a:lnTo>
                <a:lnTo>
                  <a:pt x="57607" y="55686"/>
                </a:lnTo>
                <a:lnTo>
                  <a:pt x="54726" y="53766"/>
                </a:lnTo>
                <a:lnTo>
                  <a:pt x="51846" y="52806"/>
                </a:lnTo>
                <a:lnTo>
                  <a:pt x="48006" y="50886"/>
                </a:lnTo>
                <a:lnTo>
                  <a:pt x="45125" y="49926"/>
                </a:lnTo>
                <a:lnTo>
                  <a:pt x="41285" y="48966"/>
                </a:lnTo>
                <a:lnTo>
                  <a:pt x="38404" y="47045"/>
                </a:lnTo>
                <a:lnTo>
                  <a:pt x="35524" y="46085"/>
                </a:lnTo>
                <a:lnTo>
                  <a:pt x="32644" y="45125"/>
                </a:lnTo>
                <a:lnTo>
                  <a:pt x="29763" y="43205"/>
                </a:lnTo>
                <a:lnTo>
                  <a:pt x="26883" y="41285"/>
                </a:lnTo>
                <a:lnTo>
                  <a:pt x="24963" y="39364"/>
                </a:lnTo>
                <a:lnTo>
                  <a:pt x="24002" y="37444"/>
                </a:lnTo>
                <a:lnTo>
                  <a:pt x="22082" y="35524"/>
                </a:lnTo>
                <a:lnTo>
                  <a:pt x="21122" y="32644"/>
                </a:lnTo>
                <a:lnTo>
                  <a:pt x="21122" y="27843"/>
                </a:lnTo>
                <a:lnTo>
                  <a:pt x="22082" y="25923"/>
                </a:lnTo>
                <a:lnTo>
                  <a:pt x="22082" y="24003"/>
                </a:lnTo>
                <a:lnTo>
                  <a:pt x="23042" y="22082"/>
                </a:lnTo>
                <a:lnTo>
                  <a:pt x="24963" y="20162"/>
                </a:lnTo>
                <a:lnTo>
                  <a:pt x="25923" y="19202"/>
                </a:lnTo>
                <a:lnTo>
                  <a:pt x="27843" y="17282"/>
                </a:lnTo>
                <a:lnTo>
                  <a:pt x="29763" y="16322"/>
                </a:lnTo>
                <a:lnTo>
                  <a:pt x="32644" y="16322"/>
                </a:lnTo>
                <a:lnTo>
                  <a:pt x="34564" y="15361"/>
                </a:lnTo>
                <a:lnTo>
                  <a:pt x="37444" y="14401"/>
                </a:lnTo>
                <a:lnTo>
                  <a:pt x="45125" y="14401"/>
                </a:lnTo>
                <a:lnTo>
                  <a:pt x="48006" y="15361"/>
                </a:lnTo>
                <a:lnTo>
                  <a:pt x="50886" y="16322"/>
                </a:lnTo>
                <a:lnTo>
                  <a:pt x="53766" y="17282"/>
                </a:lnTo>
                <a:lnTo>
                  <a:pt x="56647" y="18242"/>
                </a:lnTo>
                <a:lnTo>
                  <a:pt x="58567" y="19202"/>
                </a:lnTo>
                <a:lnTo>
                  <a:pt x="60487" y="20162"/>
                </a:lnTo>
                <a:lnTo>
                  <a:pt x="62407" y="21122"/>
                </a:lnTo>
                <a:lnTo>
                  <a:pt x="63367" y="21122"/>
                </a:lnTo>
                <a:lnTo>
                  <a:pt x="65272" y="22082"/>
                </a:lnTo>
                <a:lnTo>
                  <a:pt x="66248" y="23042"/>
                </a:lnTo>
                <a:lnTo>
                  <a:pt x="67208" y="23042"/>
                </a:lnTo>
                <a:lnTo>
                  <a:pt x="68153" y="22082"/>
                </a:lnTo>
                <a:lnTo>
                  <a:pt x="69113" y="21122"/>
                </a:lnTo>
                <a:lnTo>
                  <a:pt x="69113" y="865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" name="object 63"/>
          <p:cNvSpPr/>
          <p:nvPr/>
        </p:nvSpPr>
        <p:spPr>
          <a:xfrm>
            <a:off x="2605598" y="1327403"/>
            <a:ext cx="76794" cy="61447"/>
          </a:xfrm>
          <a:custGeom>
            <a:avLst/>
            <a:gdLst/>
            <a:ahLst/>
            <a:cxnLst/>
            <a:rect l="l" t="t" r="r" b="b"/>
            <a:pathLst>
              <a:path w="76794" h="61447">
                <a:moveTo>
                  <a:pt x="960" y="39364"/>
                </a:moveTo>
                <a:lnTo>
                  <a:pt x="1920" y="35524"/>
                </a:lnTo>
                <a:lnTo>
                  <a:pt x="3840" y="30723"/>
                </a:lnTo>
                <a:lnTo>
                  <a:pt x="5760" y="27843"/>
                </a:lnTo>
                <a:lnTo>
                  <a:pt x="7680" y="24963"/>
                </a:lnTo>
                <a:lnTo>
                  <a:pt x="10561" y="22082"/>
                </a:lnTo>
                <a:lnTo>
                  <a:pt x="13441" y="19202"/>
                </a:lnTo>
                <a:lnTo>
                  <a:pt x="16322" y="17282"/>
                </a:lnTo>
                <a:lnTo>
                  <a:pt x="20162" y="15361"/>
                </a:lnTo>
                <a:lnTo>
                  <a:pt x="24963" y="14401"/>
                </a:lnTo>
                <a:lnTo>
                  <a:pt x="38404" y="14401"/>
                </a:lnTo>
                <a:lnTo>
                  <a:pt x="46085" y="18242"/>
                </a:lnTo>
                <a:lnTo>
                  <a:pt x="49911" y="24003"/>
                </a:lnTo>
                <a:lnTo>
                  <a:pt x="54711" y="29763"/>
                </a:lnTo>
                <a:lnTo>
                  <a:pt x="57591" y="37444"/>
                </a:lnTo>
                <a:lnTo>
                  <a:pt x="57591" y="47045"/>
                </a:lnTo>
                <a:lnTo>
                  <a:pt x="0" y="47045"/>
                </a:lnTo>
                <a:lnTo>
                  <a:pt x="0" y="61447"/>
                </a:lnTo>
                <a:lnTo>
                  <a:pt x="71033" y="61447"/>
                </a:lnTo>
                <a:lnTo>
                  <a:pt x="72953" y="60487"/>
                </a:lnTo>
                <a:lnTo>
                  <a:pt x="73913" y="59527"/>
                </a:lnTo>
                <a:lnTo>
                  <a:pt x="75834" y="58567"/>
                </a:lnTo>
                <a:lnTo>
                  <a:pt x="76794" y="56647"/>
                </a:lnTo>
                <a:lnTo>
                  <a:pt x="76794" y="43205"/>
                </a:lnTo>
                <a:lnTo>
                  <a:pt x="75834" y="36484"/>
                </a:lnTo>
                <a:lnTo>
                  <a:pt x="73913" y="30723"/>
                </a:lnTo>
                <a:lnTo>
                  <a:pt x="71993" y="24003"/>
                </a:lnTo>
                <a:lnTo>
                  <a:pt x="69113" y="19202"/>
                </a:lnTo>
                <a:lnTo>
                  <a:pt x="65272" y="14401"/>
                </a:lnTo>
                <a:lnTo>
                  <a:pt x="62392" y="9601"/>
                </a:lnTo>
                <a:lnTo>
                  <a:pt x="57591" y="6720"/>
                </a:lnTo>
                <a:lnTo>
                  <a:pt x="50871" y="3840"/>
                </a:lnTo>
                <a:lnTo>
                  <a:pt x="45125" y="960"/>
                </a:lnTo>
                <a:lnTo>
                  <a:pt x="38404" y="0"/>
                </a:lnTo>
                <a:lnTo>
                  <a:pt x="22082" y="0"/>
                </a:lnTo>
                <a:lnTo>
                  <a:pt x="15361" y="960"/>
                </a:lnTo>
                <a:lnTo>
                  <a:pt x="8641" y="3840"/>
                </a:lnTo>
                <a:lnTo>
                  <a:pt x="2880" y="6720"/>
                </a:lnTo>
                <a:lnTo>
                  <a:pt x="960" y="3936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" name="object 64"/>
          <p:cNvSpPr/>
          <p:nvPr/>
        </p:nvSpPr>
        <p:spPr>
          <a:xfrm>
            <a:off x="2584475" y="1334124"/>
            <a:ext cx="93116" cy="109438"/>
          </a:xfrm>
          <a:custGeom>
            <a:avLst/>
            <a:gdLst/>
            <a:ahLst/>
            <a:cxnLst/>
            <a:rect l="l" t="t" r="r" b="b"/>
            <a:pathLst>
              <a:path w="93116" h="109438">
                <a:moveTo>
                  <a:pt x="21122" y="36484"/>
                </a:moveTo>
                <a:lnTo>
                  <a:pt x="22082" y="32644"/>
                </a:lnTo>
                <a:lnTo>
                  <a:pt x="24002" y="0"/>
                </a:lnTo>
                <a:lnTo>
                  <a:pt x="18242" y="3840"/>
                </a:lnTo>
                <a:lnTo>
                  <a:pt x="14401" y="8641"/>
                </a:lnTo>
                <a:lnTo>
                  <a:pt x="9601" y="13441"/>
                </a:lnTo>
                <a:lnTo>
                  <a:pt x="6720" y="20162"/>
                </a:lnTo>
                <a:lnTo>
                  <a:pt x="3840" y="26883"/>
                </a:lnTo>
                <a:lnTo>
                  <a:pt x="1920" y="34564"/>
                </a:lnTo>
                <a:lnTo>
                  <a:pt x="0" y="42245"/>
                </a:lnTo>
                <a:lnTo>
                  <a:pt x="0" y="61447"/>
                </a:lnTo>
                <a:lnTo>
                  <a:pt x="1920" y="69128"/>
                </a:lnTo>
                <a:lnTo>
                  <a:pt x="3840" y="76794"/>
                </a:lnTo>
                <a:lnTo>
                  <a:pt x="5760" y="83515"/>
                </a:lnTo>
                <a:lnTo>
                  <a:pt x="9601" y="90236"/>
                </a:lnTo>
                <a:lnTo>
                  <a:pt x="14401" y="94076"/>
                </a:lnTo>
                <a:lnTo>
                  <a:pt x="18242" y="99852"/>
                </a:lnTo>
                <a:lnTo>
                  <a:pt x="24002" y="102717"/>
                </a:lnTo>
                <a:lnTo>
                  <a:pt x="30723" y="105597"/>
                </a:lnTo>
                <a:lnTo>
                  <a:pt x="37444" y="107518"/>
                </a:lnTo>
                <a:lnTo>
                  <a:pt x="45125" y="109438"/>
                </a:lnTo>
                <a:lnTo>
                  <a:pt x="58567" y="109438"/>
                </a:lnTo>
                <a:lnTo>
                  <a:pt x="63367" y="108478"/>
                </a:lnTo>
                <a:lnTo>
                  <a:pt x="67208" y="107518"/>
                </a:lnTo>
                <a:lnTo>
                  <a:pt x="71993" y="107518"/>
                </a:lnTo>
                <a:lnTo>
                  <a:pt x="75834" y="106558"/>
                </a:lnTo>
                <a:lnTo>
                  <a:pt x="78714" y="105597"/>
                </a:lnTo>
                <a:lnTo>
                  <a:pt x="82555" y="104637"/>
                </a:lnTo>
                <a:lnTo>
                  <a:pt x="85435" y="103692"/>
                </a:lnTo>
                <a:lnTo>
                  <a:pt x="87370" y="102717"/>
                </a:lnTo>
                <a:lnTo>
                  <a:pt x="89275" y="101757"/>
                </a:lnTo>
                <a:lnTo>
                  <a:pt x="91211" y="100797"/>
                </a:lnTo>
                <a:lnTo>
                  <a:pt x="91211" y="99852"/>
                </a:lnTo>
                <a:lnTo>
                  <a:pt x="92156" y="99852"/>
                </a:lnTo>
                <a:lnTo>
                  <a:pt x="92156" y="98877"/>
                </a:lnTo>
                <a:lnTo>
                  <a:pt x="93116" y="97916"/>
                </a:lnTo>
                <a:lnTo>
                  <a:pt x="93116" y="87355"/>
                </a:lnTo>
                <a:lnTo>
                  <a:pt x="92156" y="87355"/>
                </a:lnTo>
                <a:lnTo>
                  <a:pt x="92156" y="86410"/>
                </a:lnTo>
                <a:lnTo>
                  <a:pt x="91211" y="85450"/>
                </a:lnTo>
                <a:lnTo>
                  <a:pt x="87370" y="85450"/>
                </a:lnTo>
                <a:lnTo>
                  <a:pt x="85435" y="86410"/>
                </a:lnTo>
                <a:lnTo>
                  <a:pt x="84490" y="87355"/>
                </a:lnTo>
                <a:lnTo>
                  <a:pt x="81594" y="88315"/>
                </a:lnTo>
                <a:lnTo>
                  <a:pt x="78714" y="89291"/>
                </a:lnTo>
                <a:lnTo>
                  <a:pt x="75834" y="90236"/>
                </a:lnTo>
                <a:lnTo>
                  <a:pt x="72969" y="91196"/>
                </a:lnTo>
                <a:lnTo>
                  <a:pt x="69128" y="92156"/>
                </a:lnTo>
                <a:lnTo>
                  <a:pt x="64312" y="93131"/>
                </a:lnTo>
                <a:lnTo>
                  <a:pt x="48966" y="93131"/>
                </a:lnTo>
                <a:lnTo>
                  <a:pt x="43205" y="92156"/>
                </a:lnTo>
                <a:lnTo>
                  <a:pt x="39364" y="90236"/>
                </a:lnTo>
                <a:lnTo>
                  <a:pt x="34564" y="88315"/>
                </a:lnTo>
                <a:lnTo>
                  <a:pt x="31683" y="86410"/>
                </a:lnTo>
                <a:lnTo>
                  <a:pt x="28803" y="82570"/>
                </a:lnTo>
                <a:lnTo>
                  <a:pt x="25923" y="79689"/>
                </a:lnTo>
                <a:lnTo>
                  <a:pt x="24002" y="75849"/>
                </a:lnTo>
                <a:lnTo>
                  <a:pt x="23042" y="71048"/>
                </a:lnTo>
                <a:lnTo>
                  <a:pt x="21122" y="66248"/>
                </a:lnTo>
                <a:lnTo>
                  <a:pt x="21122" y="3648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" name="object 65"/>
          <p:cNvSpPr/>
          <p:nvPr/>
        </p:nvSpPr>
        <p:spPr>
          <a:xfrm>
            <a:off x="2783189" y="1327403"/>
            <a:ext cx="79674" cy="155524"/>
          </a:xfrm>
          <a:custGeom>
            <a:avLst/>
            <a:gdLst/>
            <a:ahLst/>
            <a:cxnLst/>
            <a:rect l="l" t="t" r="r" b="b"/>
            <a:pathLst>
              <a:path w="79674" h="155524">
                <a:moveTo>
                  <a:pt x="14401" y="110413"/>
                </a:moveTo>
                <a:lnTo>
                  <a:pt x="17282" y="111358"/>
                </a:lnTo>
                <a:lnTo>
                  <a:pt x="20162" y="113278"/>
                </a:lnTo>
                <a:lnTo>
                  <a:pt x="23042" y="114239"/>
                </a:lnTo>
                <a:lnTo>
                  <a:pt x="24963" y="115199"/>
                </a:lnTo>
                <a:lnTo>
                  <a:pt x="27843" y="115199"/>
                </a:lnTo>
                <a:lnTo>
                  <a:pt x="30723" y="116159"/>
                </a:lnTo>
                <a:lnTo>
                  <a:pt x="41285" y="116159"/>
                </a:lnTo>
                <a:lnTo>
                  <a:pt x="48006" y="114239"/>
                </a:lnTo>
                <a:lnTo>
                  <a:pt x="53766" y="111358"/>
                </a:lnTo>
                <a:lnTo>
                  <a:pt x="59527" y="108478"/>
                </a:lnTo>
                <a:lnTo>
                  <a:pt x="64328" y="104637"/>
                </a:lnTo>
                <a:lnTo>
                  <a:pt x="68153" y="99852"/>
                </a:lnTo>
                <a:lnTo>
                  <a:pt x="71993" y="95036"/>
                </a:lnTo>
                <a:lnTo>
                  <a:pt x="74889" y="88331"/>
                </a:lnTo>
                <a:lnTo>
                  <a:pt x="76794" y="80650"/>
                </a:lnTo>
                <a:lnTo>
                  <a:pt x="78714" y="73929"/>
                </a:lnTo>
                <a:lnTo>
                  <a:pt x="79674" y="65288"/>
                </a:lnTo>
                <a:lnTo>
                  <a:pt x="79674" y="48006"/>
                </a:lnTo>
                <a:lnTo>
                  <a:pt x="78714" y="41285"/>
                </a:lnTo>
                <a:lnTo>
                  <a:pt x="77769" y="34564"/>
                </a:lnTo>
                <a:lnTo>
                  <a:pt x="75834" y="27843"/>
                </a:lnTo>
                <a:lnTo>
                  <a:pt x="72953" y="21122"/>
                </a:lnTo>
                <a:lnTo>
                  <a:pt x="70088" y="16322"/>
                </a:lnTo>
                <a:lnTo>
                  <a:pt x="66248" y="11521"/>
                </a:lnTo>
                <a:lnTo>
                  <a:pt x="62407" y="6720"/>
                </a:lnTo>
                <a:lnTo>
                  <a:pt x="56647" y="3840"/>
                </a:lnTo>
                <a:lnTo>
                  <a:pt x="50886" y="960"/>
                </a:lnTo>
                <a:lnTo>
                  <a:pt x="45125" y="0"/>
                </a:lnTo>
                <a:lnTo>
                  <a:pt x="29763" y="0"/>
                </a:lnTo>
                <a:lnTo>
                  <a:pt x="26883" y="960"/>
                </a:lnTo>
                <a:lnTo>
                  <a:pt x="24002" y="1935"/>
                </a:lnTo>
                <a:lnTo>
                  <a:pt x="21122" y="2880"/>
                </a:lnTo>
                <a:lnTo>
                  <a:pt x="18242" y="21122"/>
                </a:lnTo>
                <a:lnTo>
                  <a:pt x="21122" y="19202"/>
                </a:lnTo>
                <a:lnTo>
                  <a:pt x="23042" y="18242"/>
                </a:lnTo>
                <a:lnTo>
                  <a:pt x="25923" y="17282"/>
                </a:lnTo>
                <a:lnTo>
                  <a:pt x="27843" y="16322"/>
                </a:lnTo>
                <a:lnTo>
                  <a:pt x="38404" y="16322"/>
                </a:lnTo>
                <a:lnTo>
                  <a:pt x="42245" y="17282"/>
                </a:lnTo>
                <a:lnTo>
                  <a:pt x="46085" y="20162"/>
                </a:lnTo>
                <a:lnTo>
                  <a:pt x="48966" y="22082"/>
                </a:lnTo>
                <a:lnTo>
                  <a:pt x="51846" y="24963"/>
                </a:lnTo>
                <a:lnTo>
                  <a:pt x="53766" y="28803"/>
                </a:lnTo>
                <a:lnTo>
                  <a:pt x="55686" y="33604"/>
                </a:lnTo>
                <a:lnTo>
                  <a:pt x="57607" y="37444"/>
                </a:lnTo>
                <a:lnTo>
                  <a:pt x="57607" y="43205"/>
                </a:lnTo>
                <a:lnTo>
                  <a:pt x="58567" y="48006"/>
                </a:lnTo>
                <a:lnTo>
                  <a:pt x="59527" y="52806"/>
                </a:lnTo>
                <a:lnTo>
                  <a:pt x="59527" y="63367"/>
                </a:lnTo>
                <a:lnTo>
                  <a:pt x="58567" y="68168"/>
                </a:lnTo>
                <a:lnTo>
                  <a:pt x="57607" y="72969"/>
                </a:lnTo>
                <a:lnTo>
                  <a:pt x="56647" y="77769"/>
                </a:lnTo>
                <a:lnTo>
                  <a:pt x="54726" y="82570"/>
                </a:lnTo>
                <a:lnTo>
                  <a:pt x="52806" y="86410"/>
                </a:lnTo>
                <a:lnTo>
                  <a:pt x="50886" y="90236"/>
                </a:lnTo>
                <a:lnTo>
                  <a:pt x="48006" y="93131"/>
                </a:lnTo>
                <a:lnTo>
                  <a:pt x="44165" y="96012"/>
                </a:lnTo>
                <a:lnTo>
                  <a:pt x="41285" y="97917"/>
                </a:lnTo>
                <a:lnTo>
                  <a:pt x="36484" y="98877"/>
                </a:lnTo>
                <a:lnTo>
                  <a:pt x="26883" y="98877"/>
                </a:lnTo>
                <a:lnTo>
                  <a:pt x="22082" y="96956"/>
                </a:lnTo>
                <a:lnTo>
                  <a:pt x="17282" y="94076"/>
                </a:lnTo>
                <a:lnTo>
                  <a:pt x="12481" y="90236"/>
                </a:lnTo>
                <a:lnTo>
                  <a:pt x="6720" y="85450"/>
                </a:lnTo>
                <a:lnTo>
                  <a:pt x="1920" y="78729"/>
                </a:lnTo>
                <a:lnTo>
                  <a:pt x="1920" y="37444"/>
                </a:lnTo>
                <a:lnTo>
                  <a:pt x="0" y="155524"/>
                </a:lnTo>
                <a:lnTo>
                  <a:pt x="960" y="154564"/>
                </a:lnTo>
                <a:lnTo>
                  <a:pt x="960" y="153603"/>
                </a:lnTo>
                <a:lnTo>
                  <a:pt x="1920" y="153603"/>
                </a:lnTo>
                <a:lnTo>
                  <a:pt x="1920" y="99852"/>
                </a:lnTo>
                <a:lnTo>
                  <a:pt x="4800" y="102732"/>
                </a:lnTo>
                <a:lnTo>
                  <a:pt x="7680" y="104637"/>
                </a:lnTo>
                <a:lnTo>
                  <a:pt x="9601" y="106573"/>
                </a:lnTo>
                <a:lnTo>
                  <a:pt x="12481" y="108478"/>
                </a:lnTo>
                <a:lnTo>
                  <a:pt x="14401" y="11041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/>
          <p:nvPr/>
        </p:nvSpPr>
        <p:spPr>
          <a:xfrm>
            <a:off x="2765907" y="1328364"/>
            <a:ext cx="38404" cy="155524"/>
          </a:xfrm>
          <a:custGeom>
            <a:avLst/>
            <a:gdLst/>
            <a:ahLst/>
            <a:cxnLst/>
            <a:rect l="l" t="t" r="r" b="b"/>
            <a:pathLst>
              <a:path w="38404" h="155524">
                <a:moveTo>
                  <a:pt x="975" y="153603"/>
                </a:moveTo>
                <a:lnTo>
                  <a:pt x="1920" y="154564"/>
                </a:lnTo>
                <a:lnTo>
                  <a:pt x="4800" y="154564"/>
                </a:lnTo>
                <a:lnTo>
                  <a:pt x="5760" y="155524"/>
                </a:lnTo>
                <a:lnTo>
                  <a:pt x="13441" y="155524"/>
                </a:lnTo>
                <a:lnTo>
                  <a:pt x="14401" y="154564"/>
                </a:lnTo>
                <a:lnTo>
                  <a:pt x="17282" y="154564"/>
                </a:lnTo>
                <a:lnTo>
                  <a:pt x="19202" y="36484"/>
                </a:lnTo>
                <a:lnTo>
                  <a:pt x="22082" y="32644"/>
                </a:lnTo>
                <a:lnTo>
                  <a:pt x="24963" y="28803"/>
                </a:lnTo>
                <a:lnTo>
                  <a:pt x="27843" y="26883"/>
                </a:lnTo>
                <a:lnTo>
                  <a:pt x="30723" y="24003"/>
                </a:lnTo>
                <a:lnTo>
                  <a:pt x="33604" y="22082"/>
                </a:lnTo>
                <a:lnTo>
                  <a:pt x="35524" y="20162"/>
                </a:lnTo>
                <a:lnTo>
                  <a:pt x="38404" y="1920"/>
                </a:lnTo>
                <a:lnTo>
                  <a:pt x="34564" y="3855"/>
                </a:lnTo>
                <a:lnTo>
                  <a:pt x="31683" y="5760"/>
                </a:lnTo>
                <a:lnTo>
                  <a:pt x="28803" y="7696"/>
                </a:lnTo>
                <a:lnTo>
                  <a:pt x="25923" y="9601"/>
                </a:lnTo>
                <a:lnTo>
                  <a:pt x="23042" y="12481"/>
                </a:lnTo>
                <a:lnTo>
                  <a:pt x="20162" y="15361"/>
                </a:lnTo>
                <a:lnTo>
                  <a:pt x="16322" y="18242"/>
                </a:lnTo>
                <a:lnTo>
                  <a:pt x="16322" y="1920"/>
                </a:lnTo>
                <a:lnTo>
                  <a:pt x="15361" y="1920"/>
                </a:lnTo>
                <a:lnTo>
                  <a:pt x="14401" y="975"/>
                </a:lnTo>
                <a:lnTo>
                  <a:pt x="12481" y="975"/>
                </a:lnTo>
                <a:lnTo>
                  <a:pt x="11521" y="0"/>
                </a:lnTo>
                <a:lnTo>
                  <a:pt x="6720" y="0"/>
                </a:lnTo>
                <a:lnTo>
                  <a:pt x="4800" y="975"/>
                </a:lnTo>
                <a:lnTo>
                  <a:pt x="1920" y="975"/>
                </a:lnTo>
                <a:lnTo>
                  <a:pt x="975" y="1920"/>
                </a:lnTo>
                <a:lnTo>
                  <a:pt x="0" y="1920"/>
                </a:lnTo>
                <a:lnTo>
                  <a:pt x="0" y="153603"/>
                </a:lnTo>
                <a:lnTo>
                  <a:pt x="975" y="1536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" name="object 67"/>
          <p:cNvSpPr/>
          <p:nvPr/>
        </p:nvSpPr>
        <p:spPr>
          <a:xfrm>
            <a:off x="2884947" y="1415735"/>
            <a:ext cx="25923" cy="115199"/>
          </a:xfrm>
          <a:custGeom>
            <a:avLst/>
            <a:gdLst/>
            <a:ahLst/>
            <a:cxnLst/>
            <a:rect l="l" t="t" r="r" b="b"/>
            <a:pathLst>
              <a:path w="25923" h="115199">
                <a:moveTo>
                  <a:pt x="21122" y="3840"/>
                </a:moveTo>
                <a:lnTo>
                  <a:pt x="19202" y="0"/>
                </a:lnTo>
                <a:lnTo>
                  <a:pt x="21122" y="24947"/>
                </a:lnTo>
                <a:lnTo>
                  <a:pt x="25923" y="26868"/>
                </a:lnTo>
                <a:lnTo>
                  <a:pt x="24963" y="7680"/>
                </a:lnTo>
                <a:lnTo>
                  <a:pt x="21122" y="3840"/>
                </a:lnTo>
                <a:close/>
              </a:path>
              <a:path w="25923" h="115199">
                <a:moveTo>
                  <a:pt x="78714" y="25907"/>
                </a:moveTo>
                <a:lnTo>
                  <a:pt x="83515" y="25907"/>
                </a:lnTo>
                <a:lnTo>
                  <a:pt x="84490" y="24947"/>
                </a:lnTo>
                <a:lnTo>
                  <a:pt x="85435" y="24947"/>
                </a:lnTo>
                <a:lnTo>
                  <a:pt x="85435" y="23987"/>
                </a:lnTo>
                <a:lnTo>
                  <a:pt x="86395" y="23987"/>
                </a:lnTo>
                <a:lnTo>
                  <a:pt x="86395" y="-55686"/>
                </a:lnTo>
                <a:lnTo>
                  <a:pt x="85435" y="-61447"/>
                </a:lnTo>
                <a:lnTo>
                  <a:pt x="84490" y="-66248"/>
                </a:lnTo>
                <a:lnTo>
                  <a:pt x="82555" y="-71048"/>
                </a:lnTo>
                <a:lnTo>
                  <a:pt x="80650" y="-74889"/>
                </a:lnTo>
                <a:lnTo>
                  <a:pt x="76794" y="-78729"/>
                </a:lnTo>
                <a:lnTo>
                  <a:pt x="73929" y="-81610"/>
                </a:lnTo>
                <a:lnTo>
                  <a:pt x="69113" y="-84490"/>
                </a:lnTo>
                <a:lnTo>
                  <a:pt x="64312" y="-86395"/>
                </a:lnTo>
                <a:lnTo>
                  <a:pt x="58567" y="-87370"/>
                </a:lnTo>
                <a:lnTo>
                  <a:pt x="52806" y="-88331"/>
                </a:lnTo>
                <a:lnTo>
                  <a:pt x="36484" y="-88331"/>
                </a:lnTo>
                <a:lnTo>
                  <a:pt x="32644" y="-87370"/>
                </a:lnTo>
                <a:lnTo>
                  <a:pt x="28803" y="-86395"/>
                </a:lnTo>
                <a:lnTo>
                  <a:pt x="24963" y="-85450"/>
                </a:lnTo>
                <a:lnTo>
                  <a:pt x="22082" y="-84490"/>
                </a:lnTo>
                <a:lnTo>
                  <a:pt x="18242" y="-83515"/>
                </a:lnTo>
                <a:lnTo>
                  <a:pt x="15361" y="-82555"/>
                </a:lnTo>
                <a:lnTo>
                  <a:pt x="12481" y="-80650"/>
                </a:lnTo>
                <a:lnTo>
                  <a:pt x="10561" y="-79674"/>
                </a:lnTo>
                <a:lnTo>
                  <a:pt x="8641" y="-78729"/>
                </a:lnTo>
                <a:lnTo>
                  <a:pt x="7680" y="-77769"/>
                </a:lnTo>
                <a:lnTo>
                  <a:pt x="6720" y="-75834"/>
                </a:lnTo>
                <a:lnTo>
                  <a:pt x="5760" y="-74889"/>
                </a:lnTo>
                <a:lnTo>
                  <a:pt x="5760" y="-73929"/>
                </a:lnTo>
                <a:lnTo>
                  <a:pt x="4800" y="-72969"/>
                </a:lnTo>
                <a:lnTo>
                  <a:pt x="4800" y="-66248"/>
                </a:lnTo>
                <a:lnTo>
                  <a:pt x="5760" y="-65288"/>
                </a:lnTo>
                <a:lnTo>
                  <a:pt x="5760" y="-64328"/>
                </a:lnTo>
                <a:lnTo>
                  <a:pt x="6720" y="-63367"/>
                </a:lnTo>
                <a:lnTo>
                  <a:pt x="6720" y="-62407"/>
                </a:lnTo>
                <a:lnTo>
                  <a:pt x="11521" y="-62407"/>
                </a:lnTo>
                <a:lnTo>
                  <a:pt x="13441" y="-63367"/>
                </a:lnTo>
                <a:lnTo>
                  <a:pt x="15361" y="-64328"/>
                </a:lnTo>
                <a:lnTo>
                  <a:pt x="17282" y="-66248"/>
                </a:lnTo>
                <a:lnTo>
                  <a:pt x="20162" y="-67208"/>
                </a:lnTo>
                <a:lnTo>
                  <a:pt x="23042" y="-69128"/>
                </a:lnTo>
                <a:lnTo>
                  <a:pt x="26883" y="-70088"/>
                </a:lnTo>
                <a:lnTo>
                  <a:pt x="29763" y="-71048"/>
                </a:lnTo>
                <a:lnTo>
                  <a:pt x="34564" y="-72009"/>
                </a:lnTo>
                <a:lnTo>
                  <a:pt x="38404" y="-72969"/>
                </a:lnTo>
                <a:lnTo>
                  <a:pt x="48006" y="-72969"/>
                </a:lnTo>
                <a:lnTo>
                  <a:pt x="51846" y="-72009"/>
                </a:lnTo>
                <a:lnTo>
                  <a:pt x="54726" y="-71048"/>
                </a:lnTo>
                <a:lnTo>
                  <a:pt x="57591" y="-70088"/>
                </a:lnTo>
                <a:lnTo>
                  <a:pt x="59527" y="-69128"/>
                </a:lnTo>
                <a:lnTo>
                  <a:pt x="61432" y="-66248"/>
                </a:lnTo>
                <a:lnTo>
                  <a:pt x="63367" y="-64328"/>
                </a:lnTo>
                <a:lnTo>
                  <a:pt x="65272" y="-61447"/>
                </a:lnTo>
                <a:lnTo>
                  <a:pt x="66248" y="-58567"/>
                </a:lnTo>
                <a:lnTo>
                  <a:pt x="67208" y="-55686"/>
                </a:lnTo>
                <a:lnTo>
                  <a:pt x="67208" y="-39364"/>
                </a:lnTo>
                <a:lnTo>
                  <a:pt x="37444" y="-39364"/>
                </a:lnTo>
                <a:lnTo>
                  <a:pt x="30723" y="-37444"/>
                </a:lnTo>
                <a:lnTo>
                  <a:pt x="24003" y="-36484"/>
                </a:lnTo>
                <a:lnTo>
                  <a:pt x="18242" y="-33604"/>
                </a:lnTo>
                <a:lnTo>
                  <a:pt x="13441" y="-30723"/>
                </a:lnTo>
                <a:lnTo>
                  <a:pt x="9601" y="-27843"/>
                </a:lnTo>
                <a:lnTo>
                  <a:pt x="5760" y="-24963"/>
                </a:lnTo>
                <a:lnTo>
                  <a:pt x="3840" y="-20162"/>
                </a:lnTo>
                <a:lnTo>
                  <a:pt x="960" y="-15361"/>
                </a:lnTo>
                <a:lnTo>
                  <a:pt x="0" y="-10561"/>
                </a:lnTo>
                <a:lnTo>
                  <a:pt x="0" y="0"/>
                </a:lnTo>
                <a:lnTo>
                  <a:pt x="960" y="4800"/>
                </a:lnTo>
                <a:lnTo>
                  <a:pt x="1920" y="8625"/>
                </a:lnTo>
                <a:lnTo>
                  <a:pt x="3840" y="12466"/>
                </a:lnTo>
                <a:lnTo>
                  <a:pt x="6720" y="16306"/>
                </a:lnTo>
                <a:lnTo>
                  <a:pt x="9601" y="19187"/>
                </a:lnTo>
                <a:lnTo>
                  <a:pt x="13441" y="22082"/>
                </a:lnTo>
                <a:lnTo>
                  <a:pt x="17282" y="23987"/>
                </a:lnTo>
                <a:lnTo>
                  <a:pt x="21122" y="24947"/>
                </a:lnTo>
                <a:lnTo>
                  <a:pt x="19202" y="0"/>
                </a:lnTo>
                <a:lnTo>
                  <a:pt x="19202" y="-8641"/>
                </a:lnTo>
                <a:lnTo>
                  <a:pt x="20162" y="-11521"/>
                </a:lnTo>
                <a:lnTo>
                  <a:pt x="21122" y="-14401"/>
                </a:lnTo>
                <a:lnTo>
                  <a:pt x="23042" y="-16322"/>
                </a:lnTo>
                <a:lnTo>
                  <a:pt x="24963" y="-19202"/>
                </a:lnTo>
                <a:lnTo>
                  <a:pt x="26883" y="-20162"/>
                </a:lnTo>
                <a:lnTo>
                  <a:pt x="29763" y="-22082"/>
                </a:lnTo>
                <a:lnTo>
                  <a:pt x="32644" y="-24003"/>
                </a:lnTo>
                <a:lnTo>
                  <a:pt x="36484" y="-24003"/>
                </a:lnTo>
                <a:lnTo>
                  <a:pt x="41285" y="-24963"/>
                </a:lnTo>
                <a:lnTo>
                  <a:pt x="45125" y="-25923"/>
                </a:lnTo>
                <a:lnTo>
                  <a:pt x="67208" y="-25923"/>
                </a:lnTo>
                <a:lnTo>
                  <a:pt x="67208" y="-3840"/>
                </a:lnTo>
                <a:lnTo>
                  <a:pt x="62407" y="1904"/>
                </a:lnTo>
                <a:lnTo>
                  <a:pt x="57591" y="5745"/>
                </a:lnTo>
                <a:lnTo>
                  <a:pt x="53766" y="8625"/>
                </a:lnTo>
                <a:lnTo>
                  <a:pt x="48966" y="10546"/>
                </a:lnTo>
                <a:lnTo>
                  <a:pt x="44165" y="12466"/>
                </a:lnTo>
                <a:lnTo>
                  <a:pt x="33604" y="12466"/>
                </a:lnTo>
                <a:lnTo>
                  <a:pt x="28803" y="10546"/>
                </a:lnTo>
                <a:lnTo>
                  <a:pt x="24963" y="7680"/>
                </a:lnTo>
                <a:lnTo>
                  <a:pt x="25923" y="26868"/>
                </a:lnTo>
                <a:lnTo>
                  <a:pt x="30723" y="27828"/>
                </a:lnTo>
                <a:lnTo>
                  <a:pt x="43205" y="27828"/>
                </a:lnTo>
                <a:lnTo>
                  <a:pt x="48966" y="25907"/>
                </a:lnTo>
                <a:lnTo>
                  <a:pt x="54726" y="23027"/>
                </a:lnTo>
                <a:lnTo>
                  <a:pt x="60487" y="20147"/>
                </a:lnTo>
                <a:lnTo>
                  <a:pt x="65272" y="16306"/>
                </a:lnTo>
                <a:lnTo>
                  <a:pt x="70088" y="11521"/>
                </a:lnTo>
                <a:lnTo>
                  <a:pt x="70088" y="23987"/>
                </a:lnTo>
                <a:lnTo>
                  <a:pt x="71048" y="23987"/>
                </a:lnTo>
                <a:lnTo>
                  <a:pt x="71048" y="24947"/>
                </a:lnTo>
                <a:lnTo>
                  <a:pt x="71993" y="24947"/>
                </a:lnTo>
                <a:lnTo>
                  <a:pt x="72953" y="25907"/>
                </a:lnTo>
                <a:lnTo>
                  <a:pt x="78714" y="2590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/>
          <p:nvPr/>
        </p:nvSpPr>
        <p:spPr>
          <a:xfrm>
            <a:off x="2990545" y="1300535"/>
            <a:ext cx="69113" cy="142067"/>
          </a:xfrm>
          <a:custGeom>
            <a:avLst/>
            <a:gdLst/>
            <a:ahLst/>
            <a:cxnLst/>
            <a:rect l="l" t="t" r="r" b="b"/>
            <a:pathLst>
              <a:path w="69113" h="142067">
                <a:moveTo>
                  <a:pt x="69113" y="124785"/>
                </a:moveTo>
                <a:lnTo>
                  <a:pt x="68153" y="124785"/>
                </a:lnTo>
                <a:lnTo>
                  <a:pt x="68153" y="122880"/>
                </a:lnTo>
                <a:lnTo>
                  <a:pt x="64312" y="122880"/>
                </a:lnTo>
                <a:lnTo>
                  <a:pt x="63367" y="123825"/>
                </a:lnTo>
                <a:lnTo>
                  <a:pt x="61432" y="123825"/>
                </a:lnTo>
                <a:lnTo>
                  <a:pt x="60472" y="124785"/>
                </a:lnTo>
                <a:lnTo>
                  <a:pt x="59527" y="124785"/>
                </a:lnTo>
                <a:lnTo>
                  <a:pt x="57591" y="125745"/>
                </a:lnTo>
                <a:lnTo>
                  <a:pt x="47045" y="125745"/>
                </a:lnTo>
                <a:lnTo>
                  <a:pt x="43205" y="123825"/>
                </a:lnTo>
                <a:lnTo>
                  <a:pt x="41285" y="119999"/>
                </a:lnTo>
                <a:lnTo>
                  <a:pt x="39364" y="116159"/>
                </a:lnTo>
                <a:lnTo>
                  <a:pt x="38404" y="111358"/>
                </a:lnTo>
                <a:lnTo>
                  <a:pt x="38404" y="45110"/>
                </a:lnTo>
                <a:lnTo>
                  <a:pt x="66248" y="45110"/>
                </a:lnTo>
                <a:lnTo>
                  <a:pt x="67193" y="44150"/>
                </a:lnTo>
                <a:lnTo>
                  <a:pt x="68153" y="43190"/>
                </a:lnTo>
                <a:lnTo>
                  <a:pt x="69113" y="41269"/>
                </a:lnTo>
                <a:lnTo>
                  <a:pt x="69113" y="31683"/>
                </a:lnTo>
                <a:lnTo>
                  <a:pt x="68153" y="31683"/>
                </a:lnTo>
                <a:lnTo>
                  <a:pt x="68153" y="29748"/>
                </a:lnTo>
                <a:lnTo>
                  <a:pt x="67193" y="29748"/>
                </a:lnTo>
                <a:lnTo>
                  <a:pt x="66248" y="28803"/>
                </a:lnTo>
                <a:lnTo>
                  <a:pt x="38404" y="28803"/>
                </a:lnTo>
                <a:lnTo>
                  <a:pt x="38404" y="2880"/>
                </a:lnTo>
                <a:lnTo>
                  <a:pt x="37444" y="1920"/>
                </a:lnTo>
                <a:lnTo>
                  <a:pt x="36484" y="960"/>
                </a:lnTo>
                <a:lnTo>
                  <a:pt x="35524" y="960"/>
                </a:lnTo>
                <a:lnTo>
                  <a:pt x="34564" y="0"/>
                </a:lnTo>
                <a:lnTo>
                  <a:pt x="22082" y="0"/>
                </a:lnTo>
                <a:lnTo>
                  <a:pt x="21122" y="960"/>
                </a:lnTo>
                <a:lnTo>
                  <a:pt x="20162" y="960"/>
                </a:lnTo>
                <a:lnTo>
                  <a:pt x="19202" y="1920"/>
                </a:lnTo>
                <a:lnTo>
                  <a:pt x="19202" y="28803"/>
                </a:lnTo>
                <a:lnTo>
                  <a:pt x="2880" y="28803"/>
                </a:lnTo>
                <a:lnTo>
                  <a:pt x="1920" y="29748"/>
                </a:lnTo>
                <a:lnTo>
                  <a:pt x="960" y="29748"/>
                </a:lnTo>
                <a:lnTo>
                  <a:pt x="960" y="32644"/>
                </a:lnTo>
                <a:lnTo>
                  <a:pt x="0" y="33588"/>
                </a:lnTo>
                <a:lnTo>
                  <a:pt x="0" y="42230"/>
                </a:lnTo>
                <a:lnTo>
                  <a:pt x="960" y="43190"/>
                </a:lnTo>
                <a:lnTo>
                  <a:pt x="1920" y="44150"/>
                </a:lnTo>
                <a:lnTo>
                  <a:pt x="2880" y="45110"/>
                </a:lnTo>
                <a:lnTo>
                  <a:pt x="19202" y="45110"/>
                </a:lnTo>
                <a:lnTo>
                  <a:pt x="19202" y="118064"/>
                </a:lnTo>
                <a:lnTo>
                  <a:pt x="20162" y="122880"/>
                </a:lnTo>
                <a:lnTo>
                  <a:pt x="22082" y="126720"/>
                </a:lnTo>
                <a:lnTo>
                  <a:pt x="23042" y="130561"/>
                </a:lnTo>
                <a:lnTo>
                  <a:pt x="25923" y="133441"/>
                </a:lnTo>
                <a:lnTo>
                  <a:pt x="28803" y="136306"/>
                </a:lnTo>
                <a:lnTo>
                  <a:pt x="31683" y="139186"/>
                </a:lnTo>
                <a:lnTo>
                  <a:pt x="35524" y="140147"/>
                </a:lnTo>
                <a:lnTo>
                  <a:pt x="39364" y="142067"/>
                </a:lnTo>
                <a:lnTo>
                  <a:pt x="56631" y="142067"/>
                </a:lnTo>
                <a:lnTo>
                  <a:pt x="58567" y="141107"/>
                </a:lnTo>
                <a:lnTo>
                  <a:pt x="61432" y="141107"/>
                </a:lnTo>
                <a:lnTo>
                  <a:pt x="63367" y="140147"/>
                </a:lnTo>
                <a:lnTo>
                  <a:pt x="64312" y="140147"/>
                </a:lnTo>
                <a:lnTo>
                  <a:pt x="66248" y="139186"/>
                </a:lnTo>
                <a:lnTo>
                  <a:pt x="67193" y="138226"/>
                </a:lnTo>
                <a:lnTo>
                  <a:pt x="68153" y="137281"/>
                </a:lnTo>
                <a:lnTo>
                  <a:pt x="68153" y="136306"/>
                </a:lnTo>
                <a:lnTo>
                  <a:pt x="69113" y="135346"/>
                </a:lnTo>
                <a:lnTo>
                  <a:pt x="69113" y="12478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" name="object 69"/>
          <p:cNvSpPr/>
          <p:nvPr/>
        </p:nvSpPr>
        <p:spPr>
          <a:xfrm>
            <a:off x="3068299" y="1300535"/>
            <a:ext cx="69128" cy="142067"/>
          </a:xfrm>
          <a:custGeom>
            <a:avLst/>
            <a:gdLst/>
            <a:ahLst/>
            <a:cxnLst/>
            <a:rect l="l" t="t" r="r" b="b"/>
            <a:pathLst>
              <a:path w="69128" h="142067">
                <a:moveTo>
                  <a:pt x="960" y="43190"/>
                </a:moveTo>
                <a:lnTo>
                  <a:pt x="960" y="44150"/>
                </a:lnTo>
                <a:lnTo>
                  <a:pt x="1920" y="45110"/>
                </a:lnTo>
                <a:lnTo>
                  <a:pt x="18242" y="45110"/>
                </a:lnTo>
                <a:lnTo>
                  <a:pt x="18242" y="112318"/>
                </a:lnTo>
                <a:lnTo>
                  <a:pt x="19202" y="118064"/>
                </a:lnTo>
                <a:lnTo>
                  <a:pt x="20162" y="122880"/>
                </a:lnTo>
                <a:lnTo>
                  <a:pt x="21122" y="126720"/>
                </a:lnTo>
                <a:lnTo>
                  <a:pt x="23042" y="130561"/>
                </a:lnTo>
                <a:lnTo>
                  <a:pt x="24963" y="133441"/>
                </a:lnTo>
                <a:lnTo>
                  <a:pt x="27843" y="136306"/>
                </a:lnTo>
                <a:lnTo>
                  <a:pt x="30723" y="139186"/>
                </a:lnTo>
                <a:lnTo>
                  <a:pt x="35524" y="140147"/>
                </a:lnTo>
                <a:lnTo>
                  <a:pt x="39364" y="142067"/>
                </a:lnTo>
                <a:lnTo>
                  <a:pt x="56647" y="142067"/>
                </a:lnTo>
                <a:lnTo>
                  <a:pt x="58567" y="141107"/>
                </a:lnTo>
                <a:lnTo>
                  <a:pt x="61447" y="141107"/>
                </a:lnTo>
                <a:lnTo>
                  <a:pt x="62407" y="140147"/>
                </a:lnTo>
                <a:lnTo>
                  <a:pt x="64328" y="140147"/>
                </a:lnTo>
                <a:lnTo>
                  <a:pt x="65288" y="139186"/>
                </a:lnTo>
                <a:lnTo>
                  <a:pt x="66248" y="138226"/>
                </a:lnTo>
                <a:lnTo>
                  <a:pt x="67208" y="138226"/>
                </a:lnTo>
                <a:lnTo>
                  <a:pt x="67208" y="137281"/>
                </a:lnTo>
                <a:lnTo>
                  <a:pt x="68168" y="136306"/>
                </a:lnTo>
                <a:lnTo>
                  <a:pt x="68168" y="133441"/>
                </a:lnTo>
                <a:lnTo>
                  <a:pt x="69128" y="131505"/>
                </a:lnTo>
                <a:lnTo>
                  <a:pt x="69128" y="128625"/>
                </a:lnTo>
                <a:lnTo>
                  <a:pt x="68168" y="126720"/>
                </a:lnTo>
                <a:lnTo>
                  <a:pt x="68168" y="123825"/>
                </a:lnTo>
                <a:lnTo>
                  <a:pt x="67208" y="122880"/>
                </a:lnTo>
                <a:lnTo>
                  <a:pt x="64328" y="122880"/>
                </a:lnTo>
                <a:lnTo>
                  <a:pt x="63367" y="123825"/>
                </a:lnTo>
                <a:lnTo>
                  <a:pt x="61447" y="123825"/>
                </a:lnTo>
                <a:lnTo>
                  <a:pt x="59527" y="124785"/>
                </a:lnTo>
                <a:lnTo>
                  <a:pt x="58567" y="124785"/>
                </a:lnTo>
                <a:lnTo>
                  <a:pt x="57607" y="125745"/>
                </a:lnTo>
                <a:lnTo>
                  <a:pt x="47045" y="125745"/>
                </a:lnTo>
                <a:lnTo>
                  <a:pt x="43205" y="123825"/>
                </a:lnTo>
                <a:lnTo>
                  <a:pt x="41285" y="119999"/>
                </a:lnTo>
                <a:lnTo>
                  <a:pt x="38404" y="116159"/>
                </a:lnTo>
                <a:lnTo>
                  <a:pt x="37444" y="111358"/>
                </a:lnTo>
                <a:lnTo>
                  <a:pt x="37444" y="45110"/>
                </a:lnTo>
                <a:lnTo>
                  <a:pt x="66248" y="45110"/>
                </a:lnTo>
                <a:lnTo>
                  <a:pt x="67208" y="44150"/>
                </a:lnTo>
                <a:lnTo>
                  <a:pt x="67208" y="43190"/>
                </a:lnTo>
                <a:lnTo>
                  <a:pt x="68168" y="41269"/>
                </a:lnTo>
                <a:lnTo>
                  <a:pt x="69128" y="39364"/>
                </a:lnTo>
                <a:lnTo>
                  <a:pt x="69128" y="35524"/>
                </a:lnTo>
                <a:lnTo>
                  <a:pt x="68168" y="34549"/>
                </a:lnTo>
                <a:lnTo>
                  <a:pt x="68168" y="31683"/>
                </a:lnTo>
                <a:lnTo>
                  <a:pt x="67208" y="30708"/>
                </a:lnTo>
                <a:lnTo>
                  <a:pt x="67208" y="29748"/>
                </a:lnTo>
                <a:lnTo>
                  <a:pt x="66248" y="29748"/>
                </a:lnTo>
                <a:lnTo>
                  <a:pt x="66248" y="28803"/>
                </a:lnTo>
                <a:lnTo>
                  <a:pt x="37444" y="28803"/>
                </a:lnTo>
                <a:lnTo>
                  <a:pt x="37444" y="1920"/>
                </a:lnTo>
                <a:lnTo>
                  <a:pt x="36484" y="1920"/>
                </a:lnTo>
                <a:lnTo>
                  <a:pt x="36484" y="960"/>
                </a:lnTo>
                <a:lnTo>
                  <a:pt x="34564" y="960"/>
                </a:lnTo>
                <a:lnTo>
                  <a:pt x="33604" y="0"/>
                </a:lnTo>
                <a:lnTo>
                  <a:pt x="22082" y="0"/>
                </a:lnTo>
                <a:lnTo>
                  <a:pt x="21122" y="960"/>
                </a:lnTo>
                <a:lnTo>
                  <a:pt x="19202" y="960"/>
                </a:lnTo>
                <a:lnTo>
                  <a:pt x="19202" y="1920"/>
                </a:lnTo>
                <a:lnTo>
                  <a:pt x="18242" y="1920"/>
                </a:lnTo>
                <a:lnTo>
                  <a:pt x="18242" y="28803"/>
                </a:lnTo>
                <a:lnTo>
                  <a:pt x="1920" y="28803"/>
                </a:lnTo>
                <a:lnTo>
                  <a:pt x="1920" y="29748"/>
                </a:lnTo>
                <a:lnTo>
                  <a:pt x="960" y="29748"/>
                </a:lnTo>
                <a:lnTo>
                  <a:pt x="960" y="30708"/>
                </a:lnTo>
                <a:lnTo>
                  <a:pt x="0" y="31683"/>
                </a:lnTo>
                <a:lnTo>
                  <a:pt x="0" y="42230"/>
                </a:lnTo>
                <a:lnTo>
                  <a:pt x="960" y="4319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/>
          <p:nvPr/>
        </p:nvSpPr>
        <p:spPr>
          <a:xfrm>
            <a:off x="3173897" y="1327403"/>
            <a:ext cx="76794" cy="72969"/>
          </a:xfrm>
          <a:custGeom>
            <a:avLst/>
            <a:gdLst/>
            <a:ahLst/>
            <a:cxnLst/>
            <a:rect l="l" t="t" r="r" b="b"/>
            <a:pathLst>
              <a:path w="76794" h="72969">
                <a:moveTo>
                  <a:pt x="4800" y="27843"/>
                </a:moveTo>
                <a:lnTo>
                  <a:pt x="7680" y="24963"/>
                </a:lnTo>
                <a:lnTo>
                  <a:pt x="9601" y="22082"/>
                </a:lnTo>
                <a:lnTo>
                  <a:pt x="13441" y="19202"/>
                </a:lnTo>
                <a:lnTo>
                  <a:pt x="16322" y="17282"/>
                </a:lnTo>
                <a:lnTo>
                  <a:pt x="20162" y="15361"/>
                </a:lnTo>
                <a:lnTo>
                  <a:pt x="24002" y="14401"/>
                </a:lnTo>
                <a:lnTo>
                  <a:pt x="38404" y="14401"/>
                </a:lnTo>
                <a:lnTo>
                  <a:pt x="45125" y="18242"/>
                </a:lnTo>
                <a:lnTo>
                  <a:pt x="49926" y="24003"/>
                </a:lnTo>
                <a:lnTo>
                  <a:pt x="54726" y="29763"/>
                </a:lnTo>
                <a:lnTo>
                  <a:pt x="57607" y="37444"/>
                </a:lnTo>
                <a:lnTo>
                  <a:pt x="56647" y="47045"/>
                </a:lnTo>
                <a:lnTo>
                  <a:pt x="0" y="47045"/>
                </a:lnTo>
                <a:lnTo>
                  <a:pt x="0" y="43205"/>
                </a:lnTo>
                <a:lnTo>
                  <a:pt x="0" y="72969"/>
                </a:lnTo>
                <a:lnTo>
                  <a:pt x="0" y="61447"/>
                </a:lnTo>
                <a:lnTo>
                  <a:pt x="71048" y="61447"/>
                </a:lnTo>
                <a:lnTo>
                  <a:pt x="72953" y="60487"/>
                </a:lnTo>
                <a:lnTo>
                  <a:pt x="73913" y="59527"/>
                </a:lnTo>
                <a:lnTo>
                  <a:pt x="75849" y="58567"/>
                </a:lnTo>
                <a:lnTo>
                  <a:pt x="76794" y="56647"/>
                </a:lnTo>
                <a:lnTo>
                  <a:pt x="76794" y="43205"/>
                </a:lnTo>
                <a:lnTo>
                  <a:pt x="75849" y="36484"/>
                </a:lnTo>
                <a:lnTo>
                  <a:pt x="73913" y="30723"/>
                </a:lnTo>
                <a:lnTo>
                  <a:pt x="72008" y="24003"/>
                </a:lnTo>
                <a:lnTo>
                  <a:pt x="69113" y="19202"/>
                </a:lnTo>
                <a:lnTo>
                  <a:pt x="65288" y="14401"/>
                </a:lnTo>
                <a:lnTo>
                  <a:pt x="61447" y="9601"/>
                </a:lnTo>
                <a:lnTo>
                  <a:pt x="56647" y="6720"/>
                </a:lnTo>
                <a:lnTo>
                  <a:pt x="50886" y="3840"/>
                </a:lnTo>
                <a:lnTo>
                  <a:pt x="45125" y="960"/>
                </a:lnTo>
                <a:lnTo>
                  <a:pt x="38404" y="0"/>
                </a:lnTo>
                <a:lnTo>
                  <a:pt x="22082" y="0"/>
                </a:lnTo>
                <a:lnTo>
                  <a:pt x="15361" y="960"/>
                </a:lnTo>
                <a:lnTo>
                  <a:pt x="8641" y="3840"/>
                </a:lnTo>
                <a:lnTo>
                  <a:pt x="4800" y="2784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" name="object 71"/>
          <p:cNvSpPr/>
          <p:nvPr/>
        </p:nvSpPr>
        <p:spPr>
          <a:xfrm>
            <a:off x="3152775" y="1331244"/>
            <a:ext cx="93131" cy="112318"/>
          </a:xfrm>
          <a:custGeom>
            <a:avLst/>
            <a:gdLst/>
            <a:ahLst/>
            <a:cxnLst/>
            <a:rect l="l" t="t" r="r" b="b"/>
            <a:pathLst>
              <a:path w="93131" h="112318">
                <a:moveTo>
                  <a:pt x="1935" y="72008"/>
                </a:moveTo>
                <a:lnTo>
                  <a:pt x="3840" y="79674"/>
                </a:lnTo>
                <a:lnTo>
                  <a:pt x="5775" y="86395"/>
                </a:lnTo>
                <a:lnTo>
                  <a:pt x="9601" y="93116"/>
                </a:lnTo>
                <a:lnTo>
                  <a:pt x="13441" y="96956"/>
                </a:lnTo>
                <a:lnTo>
                  <a:pt x="18242" y="102732"/>
                </a:lnTo>
                <a:lnTo>
                  <a:pt x="24002" y="105597"/>
                </a:lnTo>
                <a:lnTo>
                  <a:pt x="29763" y="108478"/>
                </a:lnTo>
                <a:lnTo>
                  <a:pt x="36484" y="110398"/>
                </a:lnTo>
                <a:lnTo>
                  <a:pt x="44165" y="112318"/>
                </a:lnTo>
                <a:lnTo>
                  <a:pt x="58567" y="112318"/>
                </a:lnTo>
                <a:lnTo>
                  <a:pt x="63367" y="111358"/>
                </a:lnTo>
                <a:lnTo>
                  <a:pt x="67208" y="110398"/>
                </a:lnTo>
                <a:lnTo>
                  <a:pt x="72008" y="110398"/>
                </a:lnTo>
                <a:lnTo>
                  <a:pt x="75849" y="109438"/>
                </a:lnTo>
                <a:lnTo>
                  <a:pt x="78729" y="108478"/>
                </a:lnTo>
                <a:lnTo>
                  <a:pt x="82570" y="107518"/>
                </a:lnTo>
                <a:lnTo>
                  <a:pt x="85450" y="106573"/>
                </a:lnTo>
                <a:lnTo>
                  <a:pt x="87355" y="105597"/>
                </a:lnTo>
                <a:lnTo>
                  <a:pt x="89291" y="104637"/>
                </a:lnTo>
                <a:lnTo>
                  <a:pt x="90236" y="103677"/>
                </a:lnTo>
                <a:lnTo>
                  <a:pt x="91196" y="103677"/>
                </a:lnTo>
                <a:lnTo>
                  <a:pt x="91196" y="102732"/>
                </a:lnTo>
                <a:lnTo>
                  <a:pt x="92171" y="102732"/>
                </a:lnTo>
                <a:lnTo>
                  <a:pt x="92171" y="100797"/>
                </a:lnTo>
                <a:lnTo>
                  <a:pt x="93131" y="99852"/>
                </a:lnTo>
                <a:lnTo>
                  <a:pt x="93131" y="91196"/>
                </a:lnTo>
                <a:lnTo>
                  <a:pt x="92171" y="90236"/>
                </a:lnTo>
                <a:lnTo>
                  <a:pt x="92171" y="89291"/>
                </a:lnTo>
                <a:lnTo>
                  <a:pt x="91196" y="88331"/>
                </a:lnTo>
                <a:lnTo>
                  <a:pt x="87355" y="88331"/>
                </a:lnTo>
                <a:lnTo>
                  <a:pt x="85450" y="89291"/>
                </a:lnTo>
                <a:lnTo>
                  <a:pt x="83515" y="90236"/>
                </a:lnTo>
                <a:lnTo>
                  <a:pt x="81610" y="91196"/>
                </a:lnTo>
                <a:lnTo>
                  <a:pt x="78729" y="92171"/>
                </a:lnTo>
                <a:lnTo>
                  <a:pt x="75849" y="93116"/>
                </a:lnTo>
                <a:lnTo>
                  <a:pt x="72008" y="94076"/>
                </a:lnTo>
                <a:lnTo>
                  <a:pt x="68168" y="95036"/>
                </a:lnTo>
                <a:lnTo>
                  <a:pt x="64328" y="96011"/>
                </a:lnTo>
                <a:lnTo>
                  <a:pt x="48966" y="96011"/>
                </a:lnTo>
                <a:lnTo>
                  <a:pt x="43205" y="95036"/>
                </a:lnTo>
                <a:lnTo>
                  <a:pt x="39364" y="93116"/>
                </a:lnTo>
                <a:lnTo>
                  <a:pt x="34564" y="91196"/>
                </a:lnTo>
                <a:lnTo>
                  <a:pt x="30723" y="89291"/>
                </a:lnTo>
                <a:lnTo>
                  <a:pt x="28803" y="85450"/>
                </a:lnTo>
                <a:lnTo>
                  <a:pt x="25923" y="82570"/>
                </a:lnTo>
                <a:lnTo>
                  <a:pt x="24002" y="78729"/>
                </a:lnTo>
                <a:lnTo>
                  <a:pt x="22082" y="73929"/>
                </a:lnTo>
                <a:lnTo>
                  <a:pt x="21122" y="69128"/>
                </a:lnTo>
                <a:lnTo>
                  <a:pt x="21122" y="39364"/>
                </a:lnTo>
                <a:lnTo>
                  <a:pt x="22082" y="35524"/>
                </a:lnTo>
                <a:lnTo>
                  <a:pt x="23042" y="31683"/>
                </a:lnTo>
                <a:lnTo>
                  <a:pt x="24002" y="26883"/>
                </a:lnTo>
                <a:lnTo>
                  <a:pt x="25923" y="24002"/>
                </a:lnTo>
                <a:lnTo>
                  <a:pt x="29763" y="0"/>
                </a:lnTo>
                <a:lnTo>
                  <a:pt x="24002" y="2880"/>
                </a:lnTo>
                <a:lnTo>
                  <a:pt x="18242" y="6720"/>
                </a:lnTo>
                <a:lnTo>
                  <a:pt x="13441" y="11521"/>
                </a:lnTo>
                <a:lnTo>
                  <a:pt x="9601" y="16322"/>
                </a:lnTo>
                <a:lnTo>
                  <a:pt x="5775" y="23042"/>
                </a:lnTo>
                <a:lnTo>
                  <a:pt x="3840" y="29763"/>
                </a:lnTo>
                <a:lnTo>
                  <a:pt x="1935" y="37444"/>
                </a:lnTo>
                <a:lnTo>
                  <a:pt x="0" y="45125"/>
                </a:lnTo>
                <a:lnTo>
                  <a:pt x="0" y="64328"/>
                </a:lnTo>
                <a:lnTo>
                  <a:pt x="1935" y="7200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/>
          <p:nvPr/>
        </p:nvSpPr>
        <p:spPr>
          <a:xfrm>
            <a:off x="3279495" y="1327403"/>
            <a:ext cx="62392" cy="114239"/>
          </a:xfrm>
          <a:custGeom>
            <a:avLst/>
            <a:gdLst/>
            <a:ahLst/>
            <a:cxnLst/>
            <a:rect l="l" t="t" r="r" b="b"/>
            <a:pathLst>
              <a:path w="62392" h="114239">
                <a:moveTo>
                  <a:pt x="62392" y="5775"/>
                </a:moveTo>
                <a:lnTo>
                  <a:pt x="61432" y="4815"/>
                </a:lnTo>
                <a:lnTo>
                  <a:pt x="61432" y="2880"/>
                </a:lnTo>
                <a:lnTo>
                  <a:pt x="60487" y="2880"/>
                </a:lnTo>
                <a:lnTo>
                  <a:pt x="60487" y="1935"/>
                </a:lnTo>
                <a:lnTo>
                  <a:pt x="58552" y="1935"/>
                </a:lnTo>
                <a:lnTo>
                  <a:pt x="56647" y="960"/>
                </a:lnTo>
                <a:lnTo>
                  <a:pt x="54711" y="960"/>
                </a:lnTo>
                <a:lnTo>
                  <a:pt x="52806" y="0"/>
                </a:lnTo>
                <a:lnTo>
                  <a:pt x="42245" y="0"/>
                </a:lnTo>
                <a:lnTo>
                  <a:pt x="40325" y="960"/>
                </a:lnTo>
                <a:lnTo>
                  <a:pt x="37444" y="960"/>
                </a:lnTo>
                <a:lnTo>
                  <a:pt x="35524" y="1935"/>
                </a:lnTo>
                <a:lnTo>
                  <a:pt x="33604" y="3840"/>
                </a:lnTo>
                <a:lnTo>
                  <a:pt x="30723" y="5775"/>
                </a:lnTo>
                <a:lnTo>
                  <a:pt x="28803" y="7680"/>
                </a:lnTo>
                <a:lnTo>
                  <a:pt x="25923" y="9601"/>
                </a:lnTo>
                <a:lnTo>
                  <a:pt x="23042" y="12496"/>
                </a:lnTo>
                <a:lnTo>
                  <a:pt x="21122" y="16322"/>
                </a:lnTo>
                <a:lnTo>
                  <a:pt x="18242" y="20162"/>
                </a:lnTo>
                <a:lnTo>
                  <a:pt x="18242" y="3840"/>
                </a:lnTo>
                <a:lnTo>
                  <a:pt x="17282" y="3840"/>
                </a:lnTo>
                <a:lnTo>
                  <a:pt x="17282" y="2880"/>
                </a:lnTo>
                <a:lnTo>
                  <a:pt x="16322" y="2880"/>
                </a:lnTo>
                <a:lnTo>
                  <a:pt x="16322" y="1935"/>
                </a:lnTo>
                <a:lnTo>
                  <a:pt x="13441" y="1935"/>
                </a:lnTo>
                <a:lnTo>
                  <a:pt x="12481" y="960"/>
                </a:lnTo>
                <a:lnTo>
                  <a:pt x="7680" y="960"/>
                </a:lnTo>
                <a:lnTo>
                  <a:pt x="5760" y="1935"/>
                </a:lnTo>
                <a:lnTo>
                  <a:pt x="1920" y="1935"/>
                </a:lnTo>
                <a:lnTo>
                  <a:pt x="192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4815"/>
                </a:lnTo>
                <a:lnTo>
                  <a:pt x="0" y="111358"/>
                </a:lnTo>
                <a:lnTo>
                  <a:pt x="960" y="111358"/>
                </a:lnTo>
                <a:lnTo>
                  <a:pt x="960" y="112318"/>
                </a:lnTo>
                <a:lnTo>
                  <a:pt x="1920" y="113278"/>
                </a:lnTo>
                <a:lnTo>
                  <a:pt x="2880" y="113278"/>
                </a:lnTo>
                <a:lnTo>
                  <a:pt x="3840" y="114239"/>
                </a:lnTo>
                <a:lnTo>
                  <a:pt x="14401" y="114239"/>
                </a:lnTo>
                <a:lnTo>
                  <a:pt x="16322" y="113278"/>
                </a:lnTo>
                <a:lnTo>
                  <a:pt x="18242" y="113278"/>
                </a:lnTo>
                <a:lnTo>
                  <a:pt x="19202" y="112318"/>
                </a:lnTo>
                <a:lnTo>
                  <a:pt x="20162" y="111358"/>
                </a:lnTo>
                <a:lnTo>
                  <a:pt x="20162" y="41285"/>
                </a:lnTo>
                <a:lnTo>
                  <a:pt x="23042" y="36484"/>
                </a:lnTo>
                <a:lnTo>
                  <a:pt x="24963" y="33604"/>
                </a:lnTo>
                <a:lnTo>
                  <a:pt x="26883" y="29763"/>
                </a:lnTo>
                <a:lnTo>
                  <a:pt x="29763" y="26883"/>
                </a:lnTo>
                <a:lnTo>
                  <a:pt x="31683" y="24963"/>
                </a:lnTo>
                <a:lnTo>
                  <a:pt x="33604" y="23042"/>
                </a:lnTo>
                <a:lnTo>
                  <a:pt x="35524" y="21122"/>
                </a:lnTo>
                <a:lnTo>
                  <a:pt x="37444" y="20162"/>
                </a:lnTo>
                <a:lnTo>
                  <a:pt x="39364" y="19202"/>
                </a:lnTo>
                <a:lnTo>
                  <a:pt x="41285" y="18242"/>
                </a:lnTo>
                <a:lnTo>
                  <a:pt x="49926" y="18242"/>
                </a:lnTo>
                <a:lnTo>
                  <a:pt x="51846" y="19202"/>
                </a:lnTo>
                <a:lnTo>
                  <a:pt x="53766" y="19202"/>
                </a:lnTo>
                <a:lnTo>
                  <a:pt x="54711" y="20162"/>
                </a:lnTo>
                <a:lnTo>
                  <a:pt x="56647" y="20162"/>
                </a:lnTo>
                <a:lnTo>
                  <a:pt x="57607" y="21122"/>
                </a:lnTo>
                <a:lnTo>
                  <a:pt x="60487" y="21122"/>
                </a:lnTo>
                <a:lnTo>
                  <a:pt x="60487" y="20162"/>
                </a:lnTo>
                <a:lnTo>
                  <a:pt x="61432" y="20162"/>
                </a:lnTo>
                <a:lnTo>
                  <a:pt x="61432" y="18242"/>
                </a:lnTo>
                <a:lnTo>
                  <a:pt x="62392" y="17282"/>
                </a:lnTo>
                <a:lnTo>
                  <a:pt x="62392" y="57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/>
          <p:nvPr/>
        </p:nvSpPr>
        <p:spPr>
          <a:xfrm>
            <a:off x="3363970" y="1327403"/>
            <a:ext cx="91196" cy="114239"/>
          </a:xfrm>
          <a:custGeom>
            <a:avLst/>
            <a:gdLst/>
            <a:ahLst/>
            <a:cxnLst/>
            <a:rect l="l" t="t" r="r" b="b"/>
            <a:pathLst>
              <a:path w="91196" h="114239">
                <a:moveTo>
                  <a:pt x="19202" y="36484"/>
                </a:moveTo>
                <a:lnTo>
                  <a:pt x="24963" y="29763"/>
                </a:lnTo>
                <a:lnTo>
                  <a:pt x="29763" y="24963"/>
                </a:lnTo>
                <a:lnTo>
                  <a:pt x="34564" y="22082"/>
                </a:lnTo>
                <a:lnTo>
                  <a:pt x="39364" y="18242"/>
                </a:lnTo>
                <a:lnTo>
                  <a:pt x="44165" y="16322"/>
                </a:lnTo>
                <a:lnTo>
                  <a:pt x="52806" y="16322"/>
                </a:lnTo>
                <a:lnTo>
                  <a:pt x="56647" y="17282"/>
                </a:lnTo>
                <a:lnTo>
                  <a:pt x="58567" y="18242"/>
                </a:lnTo>
                <a:lnTo>
                  <a:pt x="62407" y="20162"/>
                </a:lnTo>
                <a:lnTo>
                  <a:pt x="66248" y="24963"/>
                </a:lnTo>
                <a:lnTo>
                  <a:pt x="68153" y="27843"/>
                </a:lnTo>
                <a:lnTo>
                  <a:pt x="70088" y="34564"/>
                </a:lnTo>
                <a:lnTo>
                  <a:pt x="71048" y="38404"/>
                </a:lnTo>
                <a:lnTo>
                  <a:pt x="71993" y="43205"/>
                </a:lnTo>
                <a:lnTo>
                  <a:pt x="71993" y="112318"/>
                </a:lnTo>
                <a:lnTo>
                  <a:pt x="72969" y="113278"/>
                </a:lnTo>
                <a:lnTo>
                  <a:pt x="73929" y="113278"/>
                </a:lnTo>
                <a:lnTo>
                  <a:pt x="74874" y="114239"/>
                </a:lnTo>
                <a:lnTo>
                  <a:pt x="86395" y="114239"/>
                </a:lnTo>
                <a:lnTo>
                  <a:pt x="87355" y="113278"/>
                </a:lnTo>
                <a:lnTo>
                  <a:pt x="89275" y="113278"/>
                </a:lnTo>
                <a:lnTo>
                  <a:pt x="90236" y="112318"/>
                </a:lnTo>
                <a:lnTo>
                  <a:pt x="91196" y="111358"/>
                </a:lnTo>
                <a:lnTo>
                  <a:pt x="91196" y="38404"/>
                </a:lnTo>
                <a:lnTo>
                  <a:pt x="90236" y="32644"/>
                </a:lnTo>
                <a:lnTo>
                  <a:pt x="89275" y="26883"/>
                </a:lnTo>
                <a:lnTo>
                  <a:pt x="87355" y="21122"/>
                </a:lnTo>
                <a:lnTo>
                  <a:pt x="85435" y="17282"/>
                </a:lnTo>
                <a:lnTo>
                  <a:pt x="82555" y="12496"/>
                </a:lnTo>
                <a:lnTo>
                  <a:pt x="79674" y="8656"/>
                </a:lnTo>
                <a:lnTo>
                  <a:pt x="75834" y="5775"/>
                </a:lnTo>
                <a:lnTo>
                  <a:pt x="71048" y="3840"/>
                </a:lnTo>
                <a:lnTo>
                  <a:pt x="66248" y="960"/>
                </a:lnTo>
                <a:lnTo>
                  <a:pt x="60487" y="0"/>
                </a:lnTo>
                <a:lnTo>
                  <a:pt x="47045" y="0"/>
                </a:lnTo>
                <a:lnTo>
                  <a:pt x="41285" y="960"/>
                </a:lnTo>
                <a:lnTo>
                  <a:pt x="35524" y="4815"/>
                </a:lnTo>
                <a:lnTo>
                  <a:pt x="28803" y="7680"/>
                </a:lnTo>
                <a:lnTo>
                  <a:pt x="23042" y="12496"/>
                </a:lnTo>
                <a:lnTo>
                  <a:pt x="17282" y="19202"/>
                </a:lnTo>
                <a:lnTo>
                  <a:pt x="17282" y="3840"/>
                </a:lnTo>
                <a:lnTo>
                  <a:pt x="16322" y="2880"/>
                </a:lnTo>
                <a:lnTo>
                  <a:pt x="15361" y="1935"/>
                </a:lnTo>
                <a:lnTo>
                  <a:pt x="12481" y="1935"/>
                </a:lnTo>
                <a:lnTo>
                  <a:pt x="11521" y="960"/>
                </a:lnTo>
                <a:lnTo>
                  <a:pt x="6720" y="960"/>
                </a:lnTo>
                <a:lnTo>
                  <a:pt x="5760" y="1935"/>
                </a:lnTo>
                <a:lnTo>
                  <a:pt x="1920" y="1935"/>
                </a:lnTo>
                <a:lnTo>
                  <a:pt x="960" y="2880"/>
                </a:lnTo>
                <a:lnTo>
                  <a:pt x="0" y="3840"/>
                </a:lnTo>
                <a:lnTo>
                  <a:pt x="0" y="112318"/>
                </a:lnTo>
                <a:lnTo>
                  <a:pt x="960" y="112318"/>
                </a:lnTo>
                <a:lnTo>
                  <a:pt x="960" y="113278"/>
                </a:lnTo>
                <a:lnTo>
                  <a:pt x="2880" y="113278"/>
                </a:lnTo>
                <a:lnTo>
                  <a:pt x="3840" y="114239"/>
                </a:lnTo>
                <a:lnTo>
                  <a:pt x="14401" y="114239"/>
                </a:lnTo>
                <a:lnTo>
                  <a:pt x="15361" y="113278"/>
                </a:lnTo>
                <a:lnTo>
                  <a:pt x="18242" y="113278"/>
                </a:lnTo>
                <a:lnTo>
                  <a:pt x="18242" y="112318"/>
                </a:lnTo>
                <a:lnTo>
                  <a:pt x="19202" y="112318"/>
                </a:lnTo>
                <a:lnTo>
                  <a:pt x="19202" y="3648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/>
          <p:nvPr/>
        </p:nvSpPr>
        <p:spPr>
          <a:xfrm>
            <a:off x="3566525" y="1414759"/>
            <a:ext cx="15361" cy="28803"/>
          </a:xfrm>
          <a:custGeom>
            <a:avLst/>
            <a:gdLst/>
            <a:ahLst/>
            <a:cxnLst/>
            <a:rect l="l" t="t" r="r" b="b"/>
            <a:pathLst>
              <a:path w="15361" h="28803">
                <a:moveTo>
                  <a:pt x="9601" y="8656"/>
                </a:moveTo>
                <a:lnTo>
                  <a:pt x="5760" y="6720"/>
                </a:lnTo>
                <a:lnTo>
                  <a:pt x="1920" y="3840"/>
                </a:lnTo>
                <a:lnTo>
                  <a:pt x="0" y="0"/>
                </a:lnTo>
                <a:lnTo>
                  <a:pt x="1920" y="24002"/>
                </a:lnTo>
                <a:lnTo>
                  <a:pt x="8641" y="26883"/>
                </a:lnTo>
                <a:lnTo>
                  <a:pt x="15361" y="28803"/>
                </a:lnTo>
                <a:lnTo>
                  <a:pt x="14401" y="10561"/>
                </a:lnTo>
                <a:lnTo>
                  <a:pt x="9601" y="865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/>
          <p:nvPr/>
        </p:nvSpPr>
        <p:spPr>
          <a:xfrm>
            <a:off x="3539657" y="1327403"/>
            <a:ext cx="105582" cy="116159"/>
          </a:xfrm>
          <a:custGeom>
            <a:avLst/>
            <a:gdLst/>
            <a:ahLst/>
            <a:cxnLst/>
            <a:rect l="l" t="t" r="r" b="b"/>
            <a:pathLst>
              <a:path w="105582" h="116159">
                <a:moveTo>
                  <a:pt x="0" y="58567"/>
                </a:moveTo>
                <a:lnTo>
                  <a:pt x="0" y="67208"/>
                </a:lnTo>
                <a:lnTo>
                  <a:pt x="944" y="75849"/>
                </a:lnTo>
                <a:lnTo>
                  <a:pt x="2880" y="82570"/>
                </a:lnTo>
                <a:lnTo>
                  <a:pt x="4785" y="89291"/>
                </a:lnTo>
                <a:lnTo>
                  <a:pt x="8625" y="96012"/>
                </a:lnTo>
                <a:lnTo>
                  <a:pt x="12466" y="100797"/>
                </a:lnTo>
                <a:lnTo>
                  <a:pt x="16306" y="105597"/>
                </a:lnTo>
                <a:lnTo>
                  <a:pt x="22067" y="109438"/>
                </a:lnTo>
                <a:lnTo>
                  <a:pt x="28788" y="111358"/>
                </a:lnTo>
                <a:lnTo>
                  <a:pt x="26868" y="87355"/>
                </a:lnTo>
                <a:lnTo>
                  <a:pt x="23987" y="83515"/>
                </a:lnTo>
                <a:lnTo>
                  <a:pt x="22067" y="78729"/>
                </a:lnTo>
                <a:lnTo>
                  <a:pt x="21107" y="73929"/>
                </a:lnTo>
                <a:lnTo>
                  <a:pt x="20147" y="68168"/>
                </a:lnTo>
                <a:lnTo>
                  <a:pt x="20147" y="50886"/>
                </a:lnTo>
                <a:lnTo>
                  <a:pt x="21107" y="46085"/>
                </a:lnTo>
                <a:lnTo>
                  <a:pt x="22067" y="40325"/>
                </a:lnTo>
                <a:lnTo>
                  <a:pt x="23027" y="35524"/>
                </a:lnTo>
                <a:lnTo>
                  <a:pt x="24947" y="31683"/>
                </a:lnTo>
                <a:lnTo>
                  <a:pt x="27828" y="27843"/>
                </a:lnTo>
                <a:lnTo>
                  <a:pt x="30708" y="24003"/>
                </a:lnTo>
                <a:lnTo>
                  <a:pt x="33588" y="21122"/>
                </a:lnTo>
                <a:lnTo>
                  <a:pt x="38389" y="19202"/>
                </a:lnTo>
                <a:lnTo>
                  <a:pt x="42230" y="17282"/>
                </a:lnTo>
                <a:lnTo>
                  <a:pt x="47030" y="16322"/>
                </a:lnTo>
                <a:lnTo>
                  <a:pt x="58552" y="16322"/>
                </a:lnTo>
                <a:lnTo>
                  <a:pt x="64312" y="17282"/>
                </a:lnTo>
                <a:lnTo>
                  <a:pt x="68153" y="19202"/>
                </a:lnTo>
                <a:lnTo>
                  <a:pt x="71993" y="21122"/>
                </a:lnTo>
                <a:lnTo>
                  <a:pt x="75834" y="24963"/>
                </a:lnTo>
                <a:lnTo>
                  <a:pt x="77754" y="28803"/>
                </a:lnTo>
                <a:lnTo>
                  <a:pt x="80634" y="32644"/>
                </a:lnTo>
                <a:lnTo>
                  <a:pt x="82555" y="36484"/>
                </a:lnTo>
                <a:lnTo>
                  <a:pt x="83515" y="41285"/>
                </a:lnTo>
                <a:lnTo>
                  <a:pt x="84475" y="47045"/>
                </a:lnTo>
                <a:lnTo>
                  <a:pt x="84475" y="70088"/>
                </a:lnTo>
                <a:lnTo>
                  <a:pt x="83515" y="74889"/>
                </a:lnTo>
                <a:lnTo>
                  <a:pt x="81594" y="79689"/>
                </a:lnTo>
                <a:lnTo>
                  <a:pt x="79674" y="84490"/>
                </a:lnTo>
                <a:lnTo>
                  <a:pt x="76794" y="87355"/>
                </a:lnTo>
                <a:lnTo>
                  <a:pt x="74874" y="91196"/>
                </a:lnTo>
                <a:lnTo>
                  <a:pt x="71033" y="94076"/>
                </a:lnTo>
                <a:lnTo>
                  <a:pt x="67193" y="96012"/>
                </a:lnTo>
                <a:lnTo>
                  <a:pt x="62392" y="98877"/>
                </a:lnTo>
                <a:lnTo>
                  <a:pt x="57591" y="99852"/>
                </a:lnTo>
                <a:lnTo>
                  <a:pt x="46070" y="99852"/>
                </a:lnTo>
                <a:lnTo>
                  <a:pt x="41269" y="97917"/>
                </a:lnTo>
                <a:lnTo>
                  <a:pt x="42230" y="116159"/>
                </a:lnTo>
                <a:lnTo>
                  <a:pt x="60472" y="116159"/>
                </a:lnTo>
                <a:lnTo>
                  <a:pt x="68153" y="114239"/>
                </a:lnTo>
                <a:lnTo>
                  <a:pt x="74874" y="111358"/>
                </a:lnTo>
                <a:lnTo>
                  <a:pt x="81594" y="108478"/>
                </a:lnTo>
                <a:lnTo>
                  <a:pt x="87355" y="104637"/>
                </a:lnTo>
                <a:lnTo>
                  <a:pt x="92141" y="98877"/>
                </a:lnTo>
                <a:lnTo>
                  <a:pt x="95981" y="94076"/>
                </a:lnTo>
                <a:lnTo>
                  <a:pt x="99821" y="87355"/>
                </a:lnTo>
                <a:lnTo>
                  <a:pt x="101757" y="80650"/>
                </a:lnTo>
                <a:lnTo>
                  <a:pt x="104637" y="72969"/>
                </a:lnTo>
                <a:lnTo>
                  <a:pt x="105582" y="65288"/>
                </a:lnTo>
                <a:lnTo>
                  <a:pt x="105582" y="48006"/>
                </a:lnTo>
                <a:lnTo>
                  <a:pt x="104637" y="39364"/>
                </a:lnTo>
                <a:lnTo>
                  <a:pt x="101757" y="32644"/>
                </a:lnTo>
                <a:lnTo>
                  <a:pt x="99821" y="25923"/>
                </a:lnTo>
                <a:lnTo>
                  <a:pt x="96956" y="20162"/>
                </a:lnTo>
                <a:lnTo>
                  <a:pt x="92141" y="14401"/>
                </a:lnTo>
                <a:lnTo>
                  <a:pt x="88300" y="9601"/>
                </a:lnTo>
                <a:lnTo>
                  <a:pt x="82555" y="5775"/>
                </a:lnTo>
                <a:lnTo>
                  <a:pt x="75834" y="3840"/>
                </a:lnTo>
                <a:lnTo>
                  <a:pt x="70073" y="960"/>
                </a:lnTo>
                <a:lnTo>
                  <a:pt x="62392" y="0"/>
                </a:lnTo>
                <a:lnTo>
                  <a:pt x="44150" y="0"/>
                </a:lnTo>
                <a:lnTo>
                  <a:pt x="36469" y="960"/>
                </a:lnTo>
                <a:lnTo>
                  <a:pt x="29748" y="3840"/>
                </a:lnTo>
                <a:lnTo>
                  <a:pt x="23027" y="6720"/>
                </a:lnTo>
                <a:lnTo>
                  <a:pt x="17282" y="11521"/>
                </a:lnTo>
                <a:lnTo>
                  <a:pt x="13426" y="16322"/>
                </a:lnTo>
                <a:lnTo>
                  <a:pt x="8625" y="21122"/>
                </a:lnTo>
                <a:lnTo>
                  <a:pt x="4785" y="27843"/>
                </a:lnTo>
                <a:lnTo>
                  <a:pt x="2880" y="34564"/>
                </a:lnTo>
                <a:lnTo>
                  <a:pt x="944" y="42245"/>
                </a:lnTo>
                <a:lnTo>
                  <a:pt x="0" y="49926"/>
                </a:lnTo>
                <a:lnTo>
                  <a:pt x="0" y="5856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/>
          <p:nvPr/>
        </p:nvSpPr>
        <p:spPr>
          <a:xfrm>
            <a:off x="3659642" y="1276532"/>
            <a:ext cx="72009" cy="165110"/>
          </a:xfrm>
          <a:custGeom>
            <a:avLst/>
            <a:gdLst/>
            <a:ahLst/>
            <a:cxnLst/>
            <a:rect l="l" t="t" r="r" b="b"/>
            <a:pathLst>
              <a:path w="72009" h="165110">
                <a:moveTo>
                  <a:pt x="19202" y="34564"/>
                </a:moveTo>
                <a:lnTo>
                  <a:pt x="19202" y="52806"/>
                </a:lnTo>
                <a:lnTo>
                  <a:pt x="2880" y="52806"/>
                </a:lnTo>
                <a:lnTo>
                  <a:pt x="1920" y="53751"/>
                </a:lnTo>
                <a:lnTo>
                  <a:pt x="960" y="53751"/>
                </a:lnTo>
                <a:lnTo>
                  <a:pt x="960" y="56647"/>
                </a:lnTo>
                <a:lnTo>
                  <a:pt x="0" y="57591"/>
                </a:lnTo>
                <a:lnTo>
                  <a:pt x="0" y="63367"/>
                </a:lnTo>
                <a:lnTo>
                  <a:pt x="960" y="66233"/>
                </a:lnTo>
                <a:lnTo>
                  <a:pt x="960" y="67193"/>
                </a:lnTo>
                <a:lnTo>
                  <a:pt x="1920" y="68153"/>
                </a:lnTo>
                <a:lnTo>
                  <a:pt x="2880" y="69113"/>
                </a:lnTo>
                <a:lnTo>
                  <a:pt x="19202" y="69113"/>
                </a:lnTo>
                <a:lnTo>
                  <a:pt x="19202" y="163189"/>
                </a:lnTo>
                <a:lnTo>
                  <a:pt x="20162" y="163189"/>
                </a:lnTo>
                <a:lnTo>
                  <a:pt x="20162" y="164150"/>
                </a:lnTo>
                <a:lnTo>
                  <a:pt x="22082" y="164150"/>
                </a:lnTo>
                <a:lnTo>
                  <a:pt x="23042" y="165110"/>
                </a:lnTo>
                <a:lnTo>
                  <a:pt x="33604" y="165110"/>
                </a:lnTo>
                <a:lnTo>
                  <a:pt x="34564" y="164150"/>
                </a:lnTo>
                <a:lnTo>
                  <a:pt x="37444" y="164150"/>
                </a:lnTo>
                <a:lnTo>
                  <a:pt x="37444" y="163189"/>
                </a:lnTo>
                <a:lnTo>
                  <a:pt x="38404" y="162229"/>
                </a:lnTo>
                <a:lnTo>
                  <a:pt x="38404" y="69113"/>
                </a:lnTo>
                <a:lnTo>
                  <a:pt x="63367" y="69113"/>
                </a:lnTo>
                <a:lnTo>
                  <a:pt x="64328" y="68153"/>
                </a:lnTo>
                <a:lnTo>
                  <a:pt x="65288" y="67193"/>
                </a:lnTo>
                <a:lnTo>
                  <a:pt x="65288" y="65272"/>
                </a:lnTo>
                <a:lnTo>
                  <a:pt x="66233" y="63367"/>
                </a:lnTo>
                <a:lnTo>
                  <a:pt x="66233" y="59527"/>
                </a:lnTo>
                <a:lnTo>
                  <a:pt x="65288" y="58552"/>
                </a:lnTo>
                <a:lnTo>
                  <a:pt x="65288" y="55686"/>
                </a:lnTo>
                <a:lnTo>
                  <a:pt x="64328" y="54711"/>
                </a:lnTo>
                <a:lnTo>
                  <a:pt x="64328" y="53751"/>
                </a:lnTo>
                <a:lnTo>
                  <a:pt x="63367" y="53751"/>
                </a:lnTo>
                <a:lnTo>
                  <a:pt x="63367" y="52806"/>
                </a:lnTo>
                <a:lnTo>
                  <a:pt x="38404" y="52806"/>
                </a:lnTo>
                <a:lnTo>
                  <a:pt x="38404" y="32644"/>
                </a:lnTo>
                <a:lnTo>
                  <a:pt x="39364" y="29763"/>
                </a:lnTo>
                <a:lnTo>
                  <a:pt x="39364" y="26883"/>
                </a:lnTo>
                <a:lnTo>
                  <a:pt x="40325" y="24002"/>
                </a:lnTo>
                <a:lnTo>
                  <a:pt x="42245" y="22082"/>
                </a:lnTo>
                <a:lnTo>
                  <a:pt x="43205" y="20162"/>
                </a:lnTo>
                <a:lnTo>
                  <a:pt x="45125" y="18242"/>
                </a:lnTo>
                <a:lnTo>
                  <a:pt x="47045" y="17282"/>
                </a:lnTo>
                <a:lnTo>
                  <a:pt x="48966" y="16322"/>
                </a:lnTo>
                <a:lnTo>
                  <a:pt x="58567" y="16322"/>
                </a:lnTo>
                <a:lnTo>
                  <a:pt x="59527" y="17282"/>
                </a:lnTo>
                <a:lnTo>
                  <a:pt x="62407" y="17282"/>
                </a:lnTo>
                <a:lnTo>
                  <a:pt x="64328" y="18242"/>
                </a:lnTo>
                <a:lnTo>
                  <a:pt x="65288" y="18242"/>
                </a:lnTo>
                <a:lnTo>
                  <a:pt x="66233" y="19202"/>
                </a:lnTo>
                <a:lnTo>
                  <a:pt x="71048" y="19202"/>
                </a:lnTo>
                <a:lnTo>
                  <a:pt x="71048" y="16322"/>
                </a:lnTo>
                <a:lnTo>
                  <a:pt x="72009" y="15361"/>
                </a:lnTo>
                <a:lnTo>
                  <a:pt x="72009" y="9601"/>
                </a:lnTo>
                <a:lnTo>
                  <a:pt x="71048" y="8641"/>
                </a:lnTo>
                <a:lnTo>
                  <a:pt x="71048" y="4800"/>
                </a:lnTo>
                <a:lnTo>
                  <a:pt x="70073" y="4800"/>
                </a:lnTo>
                <a:lnTo>
                  <a:pt x="70073" y="3840"/>
                </a:lnTo>
                <a:lnTo>
                  <a:pt x="69128" y="3840"/>
                </a:lnTo>
                <a:lnTo>
                  <a:pt x="68168" y="2880"/>
                </a:lnTo>
                <a:lnTo>
                  <a:pt x="67208" y="2880"/>
                </a:lnTo>
                <a:lnTo>
                  <a:pt x="65288" y="1920"/>
                </a:lnTo>
                <a:lnTo>
                  <a:pt x="63367" y="1920"/>
                </a:lnTo>
                <a:lnTo>
                  <a:pt x="60487" y="960"/>
                </a:lnTo>
                <a:lnTo>
                  <a:pt x="58567" y="0"/>
                </a:lnTo>
                <a:lnTo>
                  <a:pt x="47045" y="0"/>
                </a:lnTo>
                <a:lnTo>
                  <a:pt x="42245" y="960"/>
                </a:lnTo>
                <a:lnTo>
                  <a:pt x="37444" y="2880"/>
                </a:lnTo>
                <a:lnTo>
                  <a:pt x="33604" y="3840"/>
                </a:lnTo>
                <a:lnTo>
                  <a:pt x="29763" y="6720"/>
                </a:lnTo>
                <a:lnTo>
                  <a:pt x="26883" y="9601"/>
                </a:lnTo>
                <a:lnTo>
                  <a:pt x="24002" y="13441"/>
                </a:lnTo>
                <a:lnTo>
                  <a:pt x="22082" y="18242"/>
                </a:lnTo>
                <a:lnTo>
                  <a:pt x="21122" y="23042"/>
                </a:lnTo>
                <a:lnTo>
                  <a:pt x="19202" y="28803"/>
                </a:lnTo>
                <a:lnTo>
                  <a:pt x="19202" y="3456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/>
          <p:nvPr/>
        </p:nvSpPr>
        <p:spPr>
          <a:xfrm>
            <a:off x="3816126" y="1400373"/>
            <a:ext cx="6720" cy="41269"/>
          </a:xfrm>
          <a:custGeom>
            <a:avLst/>
            <a:gdLst/>
            <a:ahLst/>
            <a:cxnLst/>
            <a:rect l="l" t="t" r="r" b="b"/>
            <a:pathLst>
              <a:path w="6720" h="41269">
                <a:moveTo>
                  <a:pt x="5760" y="17266"/>
                </a:moveTo>
                <a:lnTo>
                  <a:pt x="3840" y="13441"/>
                </a:lnTo>
                <a:lnTo>
                  <a:pt x="1920" y="9601"/>
                </a:lnTo>
                <a:lnTo>
                  <a:pt x="960" y="4800"/>
                </a:lnTo>
                <a:lnTo>
                  <a:pt x="0" y="0"/>
                </a:lnTo>
                <a:lnTo>
                  <a:pt x="1920" y="38389"/>
                </a:lnTo>
                <a:lnTo>
                  <a:pt x="6720" y="41269"/>
                </a:lnTo>
                <a:lnTo>
                  <a:pt x="5760" y="1726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/>
          <p:nvPr/>
        </p:nvSpPr>
        <p:spPr>
          <a:xfrm>
            <a:off x="3795003" y="1278453"/>
            <a:ext cx="96956" cy="165110"/>
          </a:xfrm>
          <a:custGeom>
            <a:avLst/>
            <a:gdLst/>
            <a:ahLst/>
            <a:cxnLst/>
            <a:rect l="l" t="t" r="r" b="b"/>
            <a:pathLst>
              <a:path w="96956" h="165110">
                <a:moveTo>
                  <a:pt x="80634" y="161269"/>
                </a:moveTo>
                <a:lnTo>
                  <a:pt x="80634" y="162229"/>
                </a:lnTo>
                <a:lnTo>
                  <a:pt x="82555" y="162229"/>
                </a:lnTo>
                <a:lnTo>
                  <a:pt x="83515" y="163189"/>
                </a:lnTo>
                <a:lnTo>
                  <a:pt x="92156" y="163189"/>
                </a:lnTo>
                <a:lnTo>
                  <a:pt x="93116" y="162229"/>
                </a:lnTo>
                <a:lnTo>
                  <a:pt x="95996" y="162229"/>
                </a:lnTo>
                <a:lnTo>
                  <a:pt x="95996" y="161269"/>
                </a:lnTo>
                <a:lnTo>
                  <a:pt x="96956" y="160309"/>
                </a:lnTo>
                <a:lnTo>
                  <a:pt x="96956" y="1920"/>
                </a:lnTo>
                <a:lnTo>
                  <a:pt x="95996" y="1920"/>
                </a:lnTo>
                <a:lnTo>
                  <a:pt x="95996" y="960"/>
                </a:lnTo>
                <a:lnTo>
                  <a:pt x="95036" y="960"/>
                </a:lnTo>
                <a:lnTo>
                  <a:pt x="94076" y="0"/>
                </a:lnTo>
                <a:lnTo>
                  <a:pt x="79674" y="0"/>
                </a:lnTo>
                <a:lnTo>
                  <a:pt x="79674" y="960"/>
                </a:lnTo>
                <a:lnTo>
                  <a:pt x="77754" y="960"/>
                </a:lnTo>
                <a:lnTo>
                  <a:pt x="77754" y="64312"/>
                </a:lnTo>
                <a:lnTo>
                  <a:pt x="71993" y="59512"/>
                </a:lnTo>
                <a:lnTo>
                  <a:pt x="67193" y="55671"/>
                </a:lnTo>
                <a:lnTo>
                  <a:pt x="62392" y="52791"/>
                </a:lnTo>
                <a:lnTo>
                  <a:pt x="56631" y="49910"/>
                </a:lnTo>
                <a:lnTo>
                  <a:pt x="50871" y="48950"/>
                </a:lnTo>
                <a:lnTo>
                  <a:pt x="37444" y="48950"/>
                </a:lnTo>
                <a:lnTo>
                  <a:pt x="30723" y="49910"/>
                </a:lnTo>
                <a:lnTo>
                  <a:pt x="24963" y="52791"/>
                </a:lnTo>
                <a:lnTo>
                  <a:pt x="20162" y="55671"/>
                </a:lnTo>
                <a:lnTo>
                  <a:pt x="15361" y="59512"/>
                </a:lnTo>
                <a:lnTo>
                  <a:pt x="11521" y="64312"/>
                </a:lnTo>
                <a:lnTo>
                  <a:pt x="7680" y="70073"/>
                </a:lnTo>
                <a:lnTo>
                  <a:pt x="4800" y="75834"/>
                </a:lnTo>
                <a:lnTo>
                  <a:pt x="2880" y="83515"/>
                </a:lnTo>
                <a:lnTo>
                  <a:pt x="960" y="91196"/>
                </a:lnTo>
                <a:lnTo>
                  <a:pt x="0" y="98877"/>
                </a:lnTo>
                <a:lnTo>
                  <a:pt x="0" y="122880"/>
                </a:lnTo>
                <a:lnTo>
                  <a:pt x="1920" y="129600"/>
                </a:lnTo>
                <a:lnTo>
                  <a:pt x="3840" y="137281"/>
                </a:lnTo>
                <a:lnTo>
                  <a:pt x="5760" y="143027"/>
                </a:lnTo>
                <a:lnTo>
                  <a:pt x="9601" y="147827"/>
                </a:lnTo>
                <a:lnTo>
                  <a:pt x="12481" y="153588"/>
                </a:lnTo>
                <a:lnTo>
                  <a:pt x="17282" y="157429"/>
                </a:lnTo>
                <a:lnTo>
                  <a:pt x="23042" y="160309"/>
                </a:lnTo>
                <a:lnTo>
                  <a:pt x="21122" y="121920"/>
                </a:lnTo>
                <a:lnTo>
                  <a:pt x="20162" y="116159"/>
                </a:lnTo>
                <a:lnTo>
                  <a:pt x="20162" y="95996"/>
                </a:lnTo>
                <a:lnTo>
                  <a:pt x="21122" y="91196"/>
                </a:lnTo>
                <a:lnTo>
                  <a:pt x="22082" y="86395"/>
                </a:lnTo>
                <a:lnTo>
                  <a:pt x="24002" y="81594"/>
                </a:lnTo>
                <a:lnTo>
                  <a:pt x="25923" y="77754"/>
                </a:lnTo>
                <a:lnTo>
                  <a:pt x="27843" y="73914"/>
                </a:lnTo>
                <a:lnTo>
                  <a:pt x="30723" y="71033"/>
                </a:lnTo>
                <a:lnTo>
                  <a:pt x="34564" y="69113"/>
                </a:lnTo>
                <a:lnTo>
                  <a:pt x="37444" y="66233"/>
                </a:lnTo>
                <a:lnTo>
                  <a:pt x="42245" y="65272"/>
                </a:lnTo>
                <a:lnTo>
                  <a:pt x="51831" y="65272"/>
                </a:lnTo>
                <a:lnTo>
                  <a:pt x="57591" y="67193"/>
                </a:lnTo>
                <a:lnTo>
                  <a:pt x="62392" y="70073"/>
                </a:lnTo>
                <a:lnTo>
                  <a:pt x="67193" y="73914"/>
                </a:lnTo>
                <a:lnTo>
                  <a:pt x="71993" y="78714"/>
                </a:lnTo>
                <a:lnTo>
                  <a:pt x="77754" y="85435"/>
                </a:lnTo>
                <a:lnTo>
                  <a:pt x="77754" y="127680"/>
                </a:lnTo>
                <a:lnTo>
                  <a:pt x="73913" y="131521"/>
                </a:lnTo>
                <a:lnTo>
                  <a:pt x="71033" y="134401"/>
                </a:lnTo>
                <a:lnTo>
                  <a:pt x="69113" y="137281"/>
                </a:lnTo>
                <a:lnTo>
                  <a:pt x="66233" y="140147"/>
                </a:lnTo>
                <a:lnTo>
                  <a:pt x="63352" y="142082"/>
                </a:lnTo>
                <a:lnTo>
                  <a:pt x="60472" y="143987"/>
                </a:lnTo>
                <a:lnTo>
                  <a:pt x="58552" y="144962"/>
                </a:lnTo>
                <a:lnTo>
                  <a:pt x="55671" y="145907"/>
                </a:lnTo>
                <a:lnTo>
                  <a:pt x="53751" y="146867"/>
                </a:lnTo>
                <a:lnTo>
                  <a:pt x="50871" y="147827"/>
                </a:lnTo>
                <a:lnTo>
                  <a:pt x="41285" y="147827"/>
                </a:lnTo>
                <a:lnTo>
                  <a:pt x="36469" y="146867"/>
                </a:lnTo>
                <a:lnTo>
                  <a:pt x="33604" y="144962"/>
                </a:lnTo>
                <a:lnTo>
                  <a:pt x="29763" y="142082"/>
                </a:lnTo>
                <a:lnTo>
                  <a:pt x="26883" y="139186"/>
                </a:lnTo>
                <a:lnTo>
                  <a:pt x="27843" y="163189"/>
                </a:lnTo>
                <a:lnTo>
                  <a:pt x="34564" y="165110"/>
                </a:lnTo>
                <a:lnTo>
                  <a:pt x="49911" y="165110"/>
                </a:lnTo>
                <a:lnTo>
                  <a:pt x="56631" y="163189"/>
                </a:lnTo>
                <a:lnTo>
                  <a:pt x="62392" y="159364"/>
                </a:lnTo>
                <a:lnTo>
                  <a:pt x="68153" y="156469"/>
                </a:lnTo>
                <a:lnTo>
                  <a:pt x="73913" y="151683"/>
                </a:lnTo>
                <a:lnTo>
                  <a:pt x="79674" y="145907"/>
                </a:lnTo>
                <a:lnTo>
                  <a:pt x="79674" y="161269"/>
                </a:lnTo>
                <a:lnTo>
                  <a:pt x="80634" y="16126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/>
          <p:nvPr/>
        </p:nvSpPr>
        <p:spPr>
          <a:xfrm>
            <a:off x="3920764" y="1327403"/>
            <a:ext cx="96956" cy="116159"/>
          </a:xfrm>
          <a:custGeom>
            <a:avLst/>
            <a:gdLst/>
            <a:ahLst/>
            <a:cxnLst/>
            <a:rect l="l" t="t" r="r" b="b"/>
            <a:pathLst>
              <a:path w="96956" h="116159">
                <a:moveTo>
                  <a:pt x="93116" y="97917"/>
                </a:moveTo>
                <a:lnTo>
                  <a:pt x="92156" y="96956"/>
                </a:lnTo>
                <a:lnTo>
                  <a:pt x="92156" y="93131"/>
                </a:lnTo>
                <a:lnTo>
                  <a:pt x="91196" y="93131"/>
                </a:lnTo>
                <a:lnTo>
                  <a:pt x="91196" y="92171"/>
                </a:lnTo>
                <a:lnTo>
                  <a:pt x="87355" y="92171"/>
                </a:lnTo>
                <a:lnTo>
                  <a:pt x="85435" y="93131"/>
                </a:lnTo>
                <a:lnTo>
                  <a:pt x="83515" y="94076"/>
                </a:lnTo>
                <a:lnTo>
                  <a:pt x="80634" y="95036"/>
                </a:lnTo>
                <a:lnTo>
                  <a:pt x="78714" y="96012"/>
                </a:lnTo>
                <a:lnTo>
                  <a:pt x="75834" y="96956"/>
                </a:lnTo>
                <a:lnTo>
                  <a:pt x="71993" y="97917"/>
                </a:lnTo>
                <a:lnTo>
                  <a:pt x="68153" y="98877"/>
                </a:lnTo>
                <a:lnTo>
                  <a:pt x="64312" y="99852"/>
                </a:lnTo>
                <a:lnTo>
                  <a:pt x="47990" y="99852"/>
                </a:lnTo>
                <a:lnTo>
                  <a:pt x="43190" y="98877"/>
                </a:lnTo>
                <a:lnTo>
                  <a:pt x="38389" y="96956"/>
                </a:lnTo>
                <a:lnTo>
                  <a:pt x="34549" y="95036"/>
                </a:lnTo>
                <a:lnTo>
                  <a:pt x="30708" y="93131"/>
                </a:lnTo>
                <a:lnTo>
                  <a:pt x="27828" y="89291"/>
                </a:lnTo>
                <a:lnTo>
                  <a:pt x="24947" y="86410"/>
                </a:lnTo>
                <a:lnTo>
                  <a:pt x="23027" y="82570"/>
                </a:lnTo>
                <a:lnTo>
                  <a:pt x="22067" y="77769"/>
                </a:lnTo>
                <a:lnTo>
                  <a:pt x="21122" y="72969"/>
                </a:lnTo>
                <a:lnTo>
                  <a:pt x="20147" y="67208"/>
                </a:lnTo>
                <a:lnTo>
                  <a:pt x="20147" y="61447"/>
                </a:lnTo>
                <a:lnTo>
                  <a:pt x="91196" y="61447"/>
                </a:lnTo>
                <a:lnTo>
                  <a:pt x="93116" y="60487"/>
                </a:lnTo>
                <a:lnTo>
                  <a:pt x="95036" y="59527"/>
                </a:lnTo>
                <a:lnTo>
                  <a:pt x="95996" y="58567"/>
                </a:lnTo>
                <a:lnTo>
                  <a:pt x="96956" y="56647"/>
                </a:lnTo>
                <a:lnTo>
                  <a:pt x="96956" y="43205"/>
                </a:lnTo>
                <a:lnTo>
                  <a:pt x="95996" y="36484"/>
                </a:lnTo>
                <a:lnTo>
                  <a:pt x="94076" y="30723"/>
                </a:lnTo>
                <a:lnTo>
                  <a:pt x="93116" y="24003"/>
                </a:lnTo>
                <a:lnTo>
                  <a:pt x="90236" y="19202"/>
                </a:lnTo>
                <a:lnTo>
                  <a:pt x="86395" y="14401"/>
                </a:lnTo>
                <a:lnTo>
                  <a:pt x="82555" y="9601"/>
                </a:lnTo>
                <a:lnTo>
                  <a:pt x="77754" y="6720"/>
                </a:lnTo>
                <a:lnTo>
                  <a:pt x="71993" y="3840"/>
                </a:lnTo>
                <a:lnTo>
                  <a:pt x="66233" y="960"/>
                </a:lnTo>
                <a:lnTo>
                  <a:pt x="58552" y="0"/>
                </a:lnTo>
                <a:lnTo>
                  <a:pt x="43190" y="0"/>
                </a:lnTo>
                <a:lnTo>
                  <a:pt x="35509" y="960"/>
                </a:lnTo>
                <a:lnTo>
                  <a:pt x="29748" y="3840"/>
                </a:lnTo>
                <a:lnTo>
                  <a:pt x="25908" y="27843"/>
                </a:lnTo>
                <a:lnTo>
                  <a:pt x="27828" y="24963"/>
                </a:lnTo>
                <a:lnTo>
                  <a:pt x="30708" y="22082"/>
                </a:lnTo>
                <a:lnTo>
                  <a:pt x="33588" y="19202"/>
                </a:lnTo>
                <a:lnTo>
                  <a:pt x="37429" y="17282"/>
                </a:lnTo>
                <a:lnTo>
                  <a:pt x="41269" y="15361"/>
                </a:lnTo>
                <a:lnTo>
                  <a:pt x="45110" y="14401"/>
                </a:lnTo>
                <a:lnTo>
                  <a:pt x="59512" y="14401"/>
                </a:lnTo>
                <a:lnTo>
                  <a:pt x="66233" y="18242"/>
                </a:lnTo>
                <a:lnTo>
                  <a:pt x="71033" y="24003"/>
                </a:lnTo>
                <a:lnTo>
                  <a:pt x="75834" y="29763"/>
                </a:lnTo>
                <a:lnTo>
                  <a:pt x="77754" y="37444"/>
                </a:lnTo>
                <a:lnTo>
                  <a:pt x="77754" y="47045"/>
                </a:lnTo>
                <a:lnTo>
                  <a:pt x="20147" y="47045"/>
                </a:lnTo>
                <a:lnTo>
                  <a:pt x="20147" y="43205"/>
                </a:lnTo>
                <a:lnTo>
                  <a:pt x="21122" y="39364"/>
                </a:lnTo>
                <a:lnTo>
                  <a:pt x="23027" y="6720"/>
                </a:lnTo>
                <a:lnTo>
                  <a:pt x="18227" y="10561"/>
                </a:lnTo>
                <a:lnTo>
                  <a:pt x="13441" y="15361"/>
                </a:lnTo>
                <a:lnTo>
                  <a:pt x="8625" y="20162"/>
                </a:lnTo>
                <a:lnTo>
                  <a:pt x="5760" y="26883"/>
                </a:lnTo>
                <a:lnTo>
                  <a:pt x="3840" y="33604"/>
                </a:lnTo>
                <a:lnTo>
                  <a:pt x="944" y="41285"/>
                </a:lnTo>
                <a:lnTo>
                  <a:pt x="0" y="48966"/>
                </a:lnTo>
                <a:lnTo>
                  <a:pt x="0" y="68168"/>
                </a:lnTo>
                <a:lnTo>
                  <a:pt x="944" y="75849"/>
                </a:lnTo>
                <a:lnTo>
                  <a:pt x="2880" y="83515"/>
                </a:lnTo>
                <a:lnTo>
                  <a:pt x="5760" y="90236"/>
                </a:lnTo>
                <a:lnTo>
                  <a:pt x="8625" y="96956"/>
                </a:lnTo>
                <a:lnTo>
                  <a:pt x="13441" y="100797"/>
                </a:lnTo>
                <a:lnTo>
                  <a:pt x="18227" y="106573"/>
                </a:lnTo>
                <a:lnTo>
                  <a:pt x="23027" y="109438"/>
                </a:lnTo>
                <a:lnTo>
                  <a:pt x="29748" y="112318"/>
                </a:lnTo>
                <a:lnTo>
                  <a:pt x="36469" y="114239"/>
                </a:lnTo>
                <a:lnTo>
                  <a:pt x="44150" y="116159"/>
                </a:lnTo>
                <a:lnTo>
                  <a:pt x="57591" y="116159"/>
                </a:lnTo>
                <a:lnTo>
                  <a:pt x="62392" y="115199"/>
                </a:lnTo>
                <a:lnTo>
                  <a:pt x="67193" y="114239"/>
                </a:lnTo>
                <a:lnTo>
                  <a:pt x="71033" y="114239"/>
                </a:lnTo>
                <a:lnTo>
                  <a:pt x="74874" y="113278"/>
                </a:lnTo>
                <a:lnTo>
                  <a:pt x="78714" y="112318"/>
                </a:lnTo>
                <a:lnTo>
                  <a:pt x="81594" y="111358"/>
                </a:lnTo>
                <a:lnTo>
                  <a:pt x="84475" y="110413"/>
                </a:lnTo>
                <a:lnTo>
                  <a:pt x="86395" y="109438"/>
                </a:lnTo>
                <a:lnTo>
                  <a:pt x="89275" y="108478"/>
                </a:lnTo>
                <a:lnTo>
                  <a:pt x="90236" y="107518"/>
                </a:lnTo>
                <a:lnTo>
                  <a:pt x="91196" y="106573"/>
                </a:lnTo>
                <a:lnTo>
                  <a:pt x="91196" y="105597"/>
                </a:lnTo>
                <a:lnTo>
                  <a:pt x="92156" y="105597"/>
                </a:lnTo>
                <a:lnTo>
                  <a:pt x="92156" y="101757"/>
                </a:lnTo>
                <a:lnTo>
                  <a:pt x="93116" y="101757"/>
                </a:lnTo>
                <a:lnTo>
                  <a:pt x="93116" y="9791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" name="object 80"/>
          <p:cNvSpPr/>
          <p:nvPr/>
        </p:nvSpPr>
        <p:spPr>
          <a:xfrm>
            <a:off x="3941886" y="1331244"/>
            <a:ext cx="8625" cy="35524"/>
          </a:xfrm>
          <a:custGeom>
            <a:avLst/>
            <a:gdLst/>
            <a:ahLst/>
            <a:cxnLst/>
            <a:rect l="l" t="t" r="r" b="b"/>
            <a:pathLst>
              <a:path w="8625" h="35524">
                <a:moveTo>
                  <a:pt x="0" y="35524"/>
                </a:moveTo>
                <a:lnTo>
                  <a:pt x="1904" y="31683"/>
                </a:lnTo>
                <a:lnTo>
                  <a:pt x="2865" y="26883"/>
                </a:lnTo>
                <a:lnTo>
                  <a:pt x="4785" y="24002"/>
                </a:lnTo>
                <a:lnTo>
                  <a:pt x="8625" y="0"/>
                </a:lnTo>
                <a:lnTo>
                  <a:pt x="1904" y="2880"/>
                </a:lnTo>
                <a:lnTo>
                  <a:pt x="0" y="3552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" name="object 81"/>
          <p:cNvSpPr/>
          <p:nvPr/>
        </p:nvSpPr>
        <p:spPr>
          <a:xfrm>
            <a:off x="4032123" y="1328364"/>
            <a:ext cx="100782" cy="113278"/>
          </a:xfrm>
          <a:custGeom>
            <a:avLst/>
            <a:gdLst/>
            <a:ahLst/>
            <a:cxnLst/>
            <a:rect l="l" t="t" r="r" b="b"/>
            <a:pathLst>
              <a:path w="100782" h="113278">
                <a:moveTo>
                  <a:pt x="40309" y="112318"/>
                </a:moveTo>
                <a:lnTo>
                  <a:pt x="41269" y="112318"/>
                </a:lnTo>
                <a:lnTo>
                  <a:pt x="43190" y="113278"/>
                </a:lnTo>
                <a:lnTo>
                  <a:pt x="57591" y="113278"/>
                </a:lnTo>
                <a:lnTo>
                  <a:pt x="59512" y="112318"/>
                </a:lnTo>
                <a:lnTo>
                  <a:pt x="61432" y="112318"/>
                </a:lnTo>
                <a:lnTo>
                  <a:pt x="61432" y="111358"/>
                </a:lnTo>
                <a:lnTo>
                  <a:pt x="62392" y="111358"/>
                </a:lnTo>
                <a:lnTo>
                  <a:pt x="63352" y="110398"/>
                </a:lnTo>
                <a:lnTo>
                  <a:pt x="63352" y="109453"/>
                </a:lnTo>
                <a:lnTo>
                  <a:pt x="99821" y="8641"/>
                </a:lnTo>
                <a:lnTo>
                  <a:pt x="99821" y="7696"/>
                </a:lnTo>
                <a:lnTo>
                  <a:pt x="100782" y="6720"/>
                </a:lnTo>
                <a:lnTo>
                  <a:pt x="100782" y="2880"/>
                </a:lnTo>
                <a:lnTo>
                  <a:pt x="99821" y="1920"/>
                </a:lnTo>
                <a:lnTo>
                  <a:pt x="99821" y="975"/>
                </a:lnTo>
                <a:lnTo>
                  <a:pt x="95981" y="975"/>
                </a:lnTo>
                <a:lnTo>
                  <a:pt x="95036" y="0"/>
                </a:lnTo>
                <a:lnTo>
                  <a:pt x="89260" y="0"/>
                </a:lnTo>
                <a:lnTo>
                  <a:pt x="87355" y="975"/>
                </a:lnTo>
                <a:lnTo>
                  <a:pt x="83515" y="975"/>
                </a:lnTo>
                <a:lnTo>
                  <a:pt x="82555" y="1920"/>
                </a:lnTo>
                <a:lnTo>
                  <a:pt x="81594" y="2880"/>
                </a:lnTo>
                <a:lnTo>
                  <a:pt x="80634" y="3855"/>
                </a:lnTo>
                <a:lnTo>
                  <a:pt x="51831" y="91211"/>
                </a:lnTo>
                <a:lnTo>
                  <a:pt x="50871" y="92171"/>
                </a:lnTo>
                <a:lnTo>
                  <a:pt x="50871" y="91211"/>
                </a:lnTo>
                <a:lnTo>
                  <a:pt x="21107" y="3855"/>
                </a:lnTo>
                <a:lnTo>
                  <a:pt x="20147" y="3855"/>
                </a:lnTo>
                <a:lnTo>
                  <a:pt x="20147" y="2880"/>
                </a:lnTo>
                <a:lnTo>
                  <a:pt x="19187" y="1920"/>
                </a:lnTo>
                <a:lnTo>
                  <a:pt x="18227" y="975"/>
                </a:lnTo>
                <a:lnTo>
                  <a:pt x="15346" y="975"/>
                </a:lnTo>
                <a:lnTo>
                  <a:pt x="13426" y="0"/>
                </a:lnTo>
                <a:lnTo>
                  <a:pt x="7680" y="0"/>
                </a:lnTo>
                <a:lnTo>
                  <a:pt x="5745" y="975"/>
                </a:lnTo>
                <a:lnTo>
                  <a:pt x="960" y="975"/>
                </a:lnTo>
                <a:lnTo>
                  <a:pt x="960" y="1920"/>
                </a:lnTo>
                <a:lnTo>
                  <a:pt x="0" y="1920"/>
                </a:lnTo>
                <a:lnTo>
                  <a:pt x="0" y="6720"/>
                </a:lnTo>
                <a:lnTo>
                  <a:pt x="960" y="6720"/>
                </a:lnTo>
                <a:lnTo>
                  <a:pt x="960" y="8641"/>
                </a:lnTo>
                <a:lnTo>
                  <a:pt x="37429" y="109453"/>
                </a:lnTo>
                <a:lnTo>
                  <a:pt x="38389" y="110398"/>
                </a:lnTo>
                <a:lnTo>
                  <a:pt x="38389" y="111358"/>
                </a:lnTo>
                <a:lnTo>
                  <a:pt x="39349" y="111358"/>
                </a:lnTo>
                <a:lnTo>
                  <a:pt x="39349" y="112318"/>
                </a:lnTo>
                <a:lnTo>
                  <a:pt x="40309" y="11231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" name="object 82"/>
          <p:cNvSpPr/>
          <p:nvPr/>
        </p:nvSpPr>
        <p:spPr>
          <a:xfrm>
            <a:off x="4166509" y="1327403"/>
            <a:ext cx="76794" cy="72969"/>
          </a:xfrm>
          <a:custGeom>
            <a:avLst/>
            <a:gdLst/>
            <a:ahLst/>
            <a:cxnLst/>
            <a:rect l="l" t="t" r="r" b="b"/>
            <a:pathLst>
              <a:path w="76794" h="72969">
                <a:moveTo>
                  <a:pt x="4800" y="27843"/>
                </a:moveTo>
                <a:lnTo>
                  <a:pt x="7680" y="24963"/>
                </a:lnTo>
                <a:lnTo>
                  <a:pt x="9601" y="22082"/>
                </a:lnTo>
                <a:lnTo>
                  <a:pt x="13441" y="19202"/>
                </a:lnTo>
                <a:lnTo>
                  <a:pt x="16322" y="17282"/>
                </a:lnTo>
                <a:lnTo>
                  <a:pt x="20162" y="15361"/>
                </a:lnTo>
                <a:lnTo>
                  <a:pt x="24002" y="14401"/>
                </a:lnTo>
                <a:lnTo>
                  <a:pt x="38404" y="14401"/>
                </a:lnTo>
                <a:lnTo>
                  <a:pt x="45125" y="18242"/>
                </a:lnTo>
                <a:lnTo>
                  <a:pt x="49926" y="24003"/>
                </a:lnTo>
                <a:lnTo>
                  <a:pt x="54726" y="29763"/>
                </a:lnTo>
                <a:lnTo>
                  <a:pt x="57607" y="37444"/>
                </a:lnTo>
                <a:lnTo>
                  <a:pt x="56631" y="47045"/>
                </a:lnTo>
                <a:lnTo>
                  <a:pt x="0" y="47045"/>
                </a:lnTo>
                <a:lnTo>
                  <a:pt x="0" y="43205"/>
                </a:lnTo>
                <a:lnTo>
                  <a:pt x="0" y="72969"/>
                </a:lnTo>
                <a:lnTo>
                  <a:pt x="0" y="61447"/>
                </a:lnTo>
                <a:lnTo>
                  <a:pt x="71033" y="61447"/>
                </a:lnTo>
                <a:lnTo>
                  <a:pt x="72953" y="60487"/>
                </a:lnTo>
                <a:lnTo>
                  <a:pt x="73913" y="59527"/>
                </a:lnTo>
                <a:lnTo>
                  <a:pt x="75834" y="58567"/>
                </a:lnTo>
                <a:lnTo>
                  <a:pt x="76794" y="56647"/>
                </a:lnTo>
                <a:lnTo>
                  <a:pt x="76794" y="43205"/>
                </a:lnTo>
                <a:lnTo>
                  <a:pt x="75834" y="36484"/>
                </a:lnTo>
                <a:lnTo>
                  <a:pt x="73913" y="30723"/>
                </a:lnTo>
                <a:lnTo>
                  <a:pt x="71993" y="24003"/>
                </a:lnTo>
                <a:lnTo>
                  <a:pt x="69128" y="19202"/>
                </a:lnTo>
                <a:lnTo>
                  <a:pt x="65288" y="14401"/>
                </a:lnTo>
                <a:lnTo>
                  <a:pt x="61447" y="9601"/>
                </a:lnTo>
                <a:lnTo>
                  <a:pt x="56631" y="6720"/>
                </a:lnTo>
                <a:lnTo>
                  <a:pt x="50886" y="3840"/>
                </a:lnTo>
                <a:lnTo>
                  <a:pt x="45125" y="960"/>
                </a:lnTo>
                <a:lnTo>
                  <a:pt x="38404" y="0"/>
                </a:lnTo>
                <a:lnTo>
                  <a:pt x="22082" y="0"/>
                </a:lnTo>
                <a:lnTo>
                  <a:pt x="15361" y="960"/>
                </a:lnTo>
                <a:lnTo>
                  <a:pt x="8641" y="3840"/>
                </a:lnTo>
                <a:lnTo>
                  <a:pt x="4800" y="2784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/>
          <p:nvPr/>
        </p:nvSpPr>
        <p:spPr>
          <a:xfrm>
            <a:off x="4145386" y="1331244"/>
            <a:ext cx="93116" cy="112318"/>
          </a:xfrm>
          <a:custGeom>
            <a:avLst/>
            <a:gdLst/>
            <a:ahLst/>
            <a:cxnLst/>
            <a:rect l="l" t="t" r="r" b="b"/>
            <a:pathLst>
              <a:path w="93116" h="112318">
                <a:moveTo>
                  <a:pt x="1920" y="72008"/>
                </a:moveTo>
                <a:lnTo>
                  <a:pt x="3840" y="79674"/>
                </a:lnTo>
                <a:lnTo>
                  <a:pt x="5760" y="86395"/>
                </a:lnTo>
                <a:lnTo>
                  <a:pt x="9601" y="93116"/>
                </a:lnTo>
                <a:lnTo>
                  <a:pt x="13441" y="96956"/>
                </a:lnTo>
                <a:lnTo>
                  <a:pt x="18242" y="102732"/>
                </a:lnTo>
                <a:lnTo>
                  <a:pt x="24002" y="105597"/>
                </a:lnTo>
                <a:lnTo>
                  <a:pt x="30723" y="108478"/>
                </a:lnTo>
                <a:lnTo>
                  <a:pt x="36484" y="110398"/>
                </a:lnTo>
                <a:lnTo>
                  <a:pt x="44165" y="112318"/>
                </a:lnTo>
                <a:lnTo>
                  <a:pt x="58567" y="112318"/>
                </a:lnTo>
                <a:lnTo>
                  <a:pt x="63367" y="111358"/>
                </a:lnTo>
                <a:lnTo>
                  <a:pt x="67208" y="110398"/>
                </a:lnTo>
                <a:lnTo>
                  <a:pt x="72008" y="110398"/>
                </a:lnTo>
                <a:lnTo>
                  <a:pt x="75849" y="109438"/>
                </a:lnTo>
                <a:lnTo>
                  <a:pt x="78729" y="108478"/>
                </a:lnTo>
                <a:lnTo>
                  <a:pt x="82570" y="107518"/>
                </a:lnTo>
                <a:lnTo>
                  <a:pt x="85435" y="106573"/>
                </a:lnTo>
                <a:lnTo>
                  <a:pt x="87355" y="105597"/>
                </a:lnTo>
                <a:lnTo>
                  <a:pt x="89275" y="104637"/>
                </a:lnTo>
                <a:lnTo>
                  <a:pt x="90251" y="103677"/>
                </a:lnTo>
                <a:lnTo>
                  <a:pt x="91196" y="103677"/>
                </a:lnTo>
                <a:lnTo>
                  <a:pt x="91196" y="102732"/>
                </a:lnTo>
                <a:lnTo>
                  <a:pt x="92156" y="102732"/>
                </a:lnTo>
                <a:lnTo>
                  <a:pt x="92156" y="100797"/>
                </a:lnTo>
                <a:lnTo>
                  <a:pt x="93116" y="99852"/>
                </a:lnTo>
                <a:lnTo>
                  <a:pt x="93116" y="91196"/>
                </a:lnTo>
                <a:lnTo>
                  <a:pt x="92156" y="90236"/>
                </a:lnTo>
                <a:lnTo>
                  <a:pt x="92156" y="89291"/>
                </a:lnTo>
                <a:lnTo>
                  <a:pt x="91196" y="88331"/>
                </a:lnTo>
                <a:lnTo>
                  <a:pt x="87355" y="88331"/>
                </a:lnTo>
                <a:lnTo>
                  <a:pt x="85435" y="89291"/>
                </a:lnTo>
                <a:lnTo>
                  <a:pt x="83530" y="90236"/>
                </a:lnTo>
                <a:lnTo>
                  <a:pt x="81594" y="91196"/>
                </a:lnTo>
                <a:lnTo>
                  <a:pt x="78729" y="92171"/>
                </a:lnTo>
                <a:lnTo>
                  <a:pt x="75849" y="93116"/>
                </a:lnTo>
                <a:lnTo>
                  <a:pt x="72008" y="94076"/>
                </a:lnTo>
                <a:lnTo>
                  <a:pt x="68168" y="95036"/>
                </a:lnTo>
                <a:lnTo>
                  <a:pt x="64328" y="96011"/>
                </a:lnTo>
                <a:lnTo>
                  <a:pt x="48966" y="96011"/>
                </a:lnTo>
                <a:lnTo>
                  <a:pt x="43205" y="95036"/>
                </a:lnTo>
                <a:lnTo>
                  <a:pt x="39364" y="93116"/>
                </a:lnTo>
                <a:lnTo>
                  <a:pt x="34564" y="91196"/>
                </a:lnTo>
                <a:lnTo>
                  <a:pt x="30723" y="89291"/>
                </a:lnTo>
                <a:lnTo>
                  <a:pt x="28803" y="85450"/>
                </a:lnTo>
                <a:lnTo>
                  <a:pt x="25923" y="82570"/>
                </a:lnTo>
                <a:lnTo>
                  <a:pt x="24002" y="78729"/>
                </a:lnTo>
                <a:lnTo>
                  <a:pt x="22082" y="73929"/>
                </a:lnTo>
                <a:lnTo>
                  <a:pt x="21122" y="69128"/>
                </a:lnTo>
                <a:lnTo>
                  <a:pt x="21122" y="39364"/>
                </a:lnTo>
                <a:lnTo>
                  <a:pt x="22082" y="35524"/>
                </a:lnTo>
                <a:lnTo>
                  <a:pt x="23042" y="31683"/>
                </a:lnTo>
                <a:lnTo>
                  <a:pt x="24002" y="26883"/>
                </a:lnTo>
                <a:lnTo>
                  <a:pt x="25923" y="24002"/>
                </a:lnTo>
                <a:lnTo>
                  <a:pt x="29763" y="0"/>
                </a:lnTo>
                <a:lnTo>
                  <a:pt x="24002" y="2880"/>
                </a:lnTo>
                <a:lnTo>
                  <a:pt x="18242" y="6720"/>
                </a:lnTo>
                <a:lnTo>
                  <a:pt x="13441" y="11521"/>
                </a:lnTo>
                <a:lnTo>
                  <a:pt x="9601" y="16322"/>
                </a:lnTo>
                <a:lnTo>
                  <a:pt x="5760" y="23042"/>
                </a:lnTo>
                <a:lnTo>
                  <a:pt x="3840" y="29763"/>
                </a:lnTo>
                <a:lnTo>
                  <a:pt x="1920" y="37444"/>
                </a:lnTo>
                <a:lnTo>
                  <a:pt x="0" y="45125"/>
                </a:lnTo>
                <a:lnTo>
                  <a:pt x="0" y="64328"/>
                </a:lnTo>
                <a:lnTo>
                  <a:pt x="1920" y="7200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/>
          <p:nvPr/>
        </p:nvSpPr>
        <p:spPr>
          <a:xfrm>
            <a:off x="4272107" y="1277493"/>
            <a:ext cx="20162" cy="164150"/>
          </a:xfrm>
          <a:custGeom>
            <a:avLst/>
            <a:gdLst/>
            <a:ahLst/>
            <a:cxnLst/>
            <a:rect l="l" t="t" r="r" b="b"/>
            <a:pathLst>
              <a:path w="20162" h="164150">
                <a:moveTo>
                  <a:pt x="0" y="2880"/>
                </a:moveTo>
                <a:lnTo>
                  <a:pt x="0" y="161269"/>
                </a:lnTo>
                <a:lnTo>
                  <a:pt x="960" y="162229"/>
                </a:lnTo>
                <a:lnTo>
                  <a:pt x="1920" y="163189"/>
                </a:lnTo>
                <a:lnTo>
                  <a:pt x="2880" y="163189"/>
                </a:lnTo>
                <a:lnTo>
                  <a:pt x="3840" y="164150"/>
                </a:lnTo>
                <a:lnTo>
                  <a:pt x="14401" y="164150"/>
                </a:lnTo>
                <a:lnTo>
                  <a:pt x="16322" y="163189"/>
                </a:lnTo>
                <a:lnTo>
                  <a:pt x="18242" y="163189"/>
                </a:lnTo>
                <a:lnTo>
                  <a:pt x="19202" y="162229"/>
                </a:lnTo>
                <a:lnTo>
                  <a:pt x="19202" y="161269"/>
                </a:lnTo>
                <a:lnTo>
                  <a:pt x="20162" y="161269"/>
                </a:lnTo>
                <a:lnTo>
                  <a:pt x="20162" y="2880"/>
                </a:lnTo>
                <a:lnTo>
                  <a:pt x="19202" y="2880"/>
                </a:lnTo>
                <a:lnTo>
                  <a:pt x="19202" y="1920"/>
                </a:lnTo>
                <a:lnTo>
                  <a:pt x="18242" y="960"/>
                </a:lnTo>
                <a:lnTo>
                  <a:pt x="17282" y="960"/>
                </a:lnTo>
                <a:lnTo>
                  <a:pt x="16322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4337380" y="1390771"/>
            <a:ext cx="11521" cy="47990"/>
          </a:xfrm>
          <a:custGeom>
            <a:avLst/>
            <a:gdLst/>
            <a:ahLst/>
            <a:cxnLst/>
            <a:rect l="l" t="t" r="r" b="b"/>
            <a:pathLst>
              <a:path w="11521" h="47990">
                <a:moveTo>
                  <a:pt x="9601" y="23987"/>
                </a:moveTo>
                <a:lnTo>
                  <a:pt x="7680" y="20147"/>
                </a:lnTo>
                <a:lnTo>
                  <a:pt x="5760" y="15361"/>
                </a:lnTo>
                <a:lnTo>
                  <a:pt x="4800" y="10561"/>
                </a:lnTo>
                <a:lnTo>
                  <a:pt x="3840" y="4800"/>
                </a:lnTo>
                <a:lnTo>
                  <a:pt x="2880" y="0"/>
                </a:lnTo>
                <a:lnTo>
                  <a:pt x="0" y="42230"/>
                </a:lnTo>
                <a:lnTo>
                  <a:pt x="5760" y="46070"/>
                </a:lnTo>
                <a:lnTo>
                  <a:pt x="11521" y="47990"/>
                </a:lnTo>
                <a:lnTo>
                  <a:pt x="9601" y="2398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4320098" y="1327403"/>
            <a:ext cx="105597" cy="116159"/>
          </a:xfrm>
          <a:custGeom>
            <a:avLst/>
            <a:gdLst/>
            <a:ahLst/>
            <a:cxnLst/>
            <a:rect l="l" t="t" r="r" b="b"/>
            <a:pathLst>
              <a:path w="105597" h="116159">
                <a:moveTo>
                  <a:pt x="20162" y="50886"/>
                </a:moveTo>
                <a:lnTo>
                  <a:pt x="21122" y="46085"/>
                </a:lnTo>
                <a:lnTo>
                  <a:pt x="22082" y="40325"/>
                </a:lnTo>
                <a:lnTo>
                  <a:pt x="24003" y="35524"/>
                </a:lnTo>
                <a:lnTo>
                  <a:pt x="25923" y="31683"/>
                </a:lnTo>
                <a:lnTo>
                  <a:pt x="28803" y="27843"/>
                </a:lnTo>
                <a:lnTo>
                  <a:pt x="30723" y="24003"/>
                </a:lnTo>
                <a:lnTo>
                  <a:pt x="34564" y="21122"/>
                </a:lnTo>
                <a:lnTo>
                  <a:pt x="38404" y="19202"/>
                </a:lnTo>
                <a:lnTo>
                  <a:pt x="42245" y="17282"/>
                </a:lnTo>
                <a:lnTo>
                  <a:pt x="48006" y="16322"/>
                </a:lnTo>
                <a:lnTo>
                  <a:pt x="59527" y="16322"/>
                </a:lnTo>
                <a:lnTo>
                  <a:pt x="64328" y="17282"/>
                </a:lnTo>
                <a:lnTo>
                  <a:pt x="69128" y="19202"/>
                </a:lnTo>
                <a:lnTo>
                  <a:pt x="72969" y="21122"/>
                </a:lnTo>
                <a:lnTo>
                  <a:pt x="75849" y="24963"/>
                </a:lnTo>
                <a:lnTo>
                  <a:pt x="78729" y="28803"/>
                </a:lnTo>
                <a:lnTo>
                  <a:pt x="80650" y="32644"/>
                </a:lnTo>
                <a:lnTo>
                  <a:pt x="82570" y="36484"/>
                </a:lnTo>
                <a:lnTo>
                  <a:pt x="83530" y="41285"/>
                </a:lnTo>
                <a:lnTo>
                  <a:pt x="85450" y="47045"/>
                </a:lnTo>
                <a:lnTo>
                  <a:pt x="85450" y="64328"/>
                </a:lnTo>
                <a:lnTo>
                  <a:pt x="84490" y="70088"/>
                </a:lnTo>
                <a:lnTo>
                  <a:pt x="83530" y="74889"/>
                </a:lnTo>
                <a:lnTo>
                  <a:pt x="82570" y="79689"/>
                </a:lnTo>
                <a:lnTo>
                  <a:pt x="80650" y="84490"/>
                </a:lnTo>
                <a:lnTo>
                  <a:pt x="77769" y="87355"/>
                </a:lnTo>
                <a:lnTo>
                  <a:pt x="74889" y="91196"/>
                </a:lnTo>
                <a:lnTo>
                  <a:pt x="72009" y="94076"/>
                </a:lnTo>
                <a:lnTo>
                  <a:pt x="67208" y="96012"/>
                </a:lnTo>
                <a:lnTo>
                  <a:pt x="63367" y="98877"/>
                </a:lnTo>
                <a:lnTo>
                  <a:pt x="58567" y="99852"/>
                </a:lnTo>
                <a:lnTo>
                  <a:pt x="46085" y="99852"/>
                </a:lnTo>
                <a:lnTo>
                  <a:pt x="41285" y="97917"/>
                </a:lnTo>
                <a:lnTo>
                  <a:pt x="37444" y="96012"/>
                </a:lnTo>
                <a:lnTo>
                  <a:pt x="32644" y="94076"/>
                </a:lnTo>
                <a:lnTo>
                  <a:pt x="29763" y="91196"/>
                </a:lnTo>
                <a:lnTo>
                  <a:pt x="26883" y="87355"/>
                </a:lnTo>
                <a:lnTo>
                  <a:pt x="28803" y="111358"/>
                </a:lnTo>
                <a:lnTo>
                  <a:pt x="35524" y="114239"/>
                </a:lnTo>
                <a:lnTo>
                  <a:pt x="43205" y="116159"/>
                </a:lnTo>
                <a:lnTo>
                  <a:pt x="60487" y="116159"/>
                </a:lnTo>
                <a:lnTo>
                  <a:pt x="68168" y="114239"/>
                </a:lnTo>
                <a:lnTo>
                  <a:pt x="74889" y="111358"/>
                </a:lnTo>
                <a:lnTo>
                  <a:pt x="82570" y="108478"/>
                </a:lnTo>
                <a:lnTo>
                  <a:pt x="87370" y="104637"/>
                </a:lnTo>
                <a:lnTo>
                  <a:pt x="92171" y="98877"/>
                </a:lnTo>
                <a:lnTo>
                  <a:pt x="96972" y="94076"/>
                </a:lnTo>
                <a:lnTo>
                  <a:pt x="99852" y="87355"/>
                </a:lnTo>
                <a:lnTo>
                  <a:pt x="102717" y="80650"/>
                </a:lnTo>
                <a:lnTo>
                  <a:pt x="104653" y="72969"/>
                </a:lnTo>
                <a:lnTo>
                  <a:pt x="105597" y="65288"/>
                </a:lnTo>
                <a:lnTo>
                  <a:pt x="105597" y="48006"/>
                </a:lnTo>
                <a:lnTo>
                  <a:pt x="104653" y="39364"/>
                </a:lnTo>
                <a:lnTo>
                  <a:pt x="102717" y="32644"/>
                </a:lnTo>
                <a:lnTo>
                  <a:pt x="100812" y="25923"/>
                </a:lnTo>
                <a:lnTo>
                  <a:pt x="96972" y="20162"/>
                </a:lnTo>
                <a:lnTo>
                  <a:pt x="93131" y="14401"/>
                </a:lnTo>
                <a:lnTo>
                  <a:pt x="88331" y="9601"/>
                </a:lnTo>
                <a:lnTo>
                  <a:pt x="83530" y="5775"/>
                </a:lnTo>
                <a:lnTo>
                  <a:pt x="76809" y="3840"/>
                </a:lnTo>
                <a:lnTo>
                  <a:pt x="70088" y="960"/>
                </a:lnTo>
                <a:lnTo>
                  <a:pt x="62407" y="0"/>
                </a:lnTo>
                <a:lnTo>
                  <a:pt x="45125" y="0"/>
                </a:lnTo>
                <a:lnTo>
                  <a:pt x="37444" y="960"/>
                </a:lnTo>
                <a:lnTo>
                  <a:pt x="30723" y="3840"/>
                </a:lnTo>
                <a:lnTo>
                  <a:pt x="24003" y="6720"/>
                </a:lnTo>
                <a:lnTo>
                  <a:pt x="18242" y="11521"/>
                </a:lnTo>
                <a:lnTo>
                  <a:pt x="13456" y="16322"/>
                </a:lnTo>
                <a:lnTo>
                  <a:pt x="8641" y="21122"/>
                </a:lnTo>
                <a:lnTo>
                  <a:pt x="5775" y="27843"/>
                </a:lnTo>
                <a:lnTo>
                  <a:pt x="3840" y="34564"/>
                </a:lnTo>
                <a:lnTo>
                  <a:pt x="960" y="42245"/>
                </a:lnTo>
                <a:lnTo>
                  <a:pt x="0" y="49926"/>
                </a:lnTo>
                <a:lnTo>
                  <a:pt x="0" y="67208"/>
                </a:lnTo>
                <a:lnTo>
                  <a:pt x="960" y="75849"/>
                </a:lnTo>
                <a:lnTo>
                  <a:pt x="2895" y="82570"/>
                </a:lnTo>
                <a:lnTo>
                  <a:pt x="5775" y="89291"/>
                </a:lnTo>
                <a:lnTo>
                  <a:pt x="8641" y="96012"/>
                </a:lnTo>
                <a:lnTo>
                  <a:pt x="12481" y="100797"/>
                </a:lnTo>
                <a:lnTo>
                  <a:pt x="17282" y="105597"/>
                </a:lnTo>
                <a:lnTo>
                  <a:pt x="20162" y="63367"/>
                </a:lnTo>
                <a:lnTo>
                  <a:pt x="20162" y="5088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4487143" y="1421480"/>
            <a:ext cx="7680" cy="20162"/>
          </a:xfrm>
          <a:custGeom>
            <a:avLst/>
            <a:gdLst/>
            <a:ahLst/>
            <a:cxnLst/>
            <a:rect l="l" t="t" r="r" b="b"/>
            <a:pathLst>
              <a:path w="7680" h="20162">
                <a:moveTo>
                  <a:pt x="0" y="16337"/>
                </a:moveTo>
                <a:lnTo>
                  <a:pt x="1920" y="17282"/>
                </a:lnTo>
                <a:lnTo>
                  <a:pt x="4800" y="19202"/>
                </a:lnTo>
                <a:lnTo>
                  <a:pt x="7680" y="20162"/>
                </a:lnTo>
                <a:lnTo>
                  <a:pt x="6720" y="2880"/>
                </a:lnTo>
                <a:lnTo>
                  <a:pt x="1920" y="0"/>
                </a:lnTo>
                <a:lnTo>
                  <a:pt x="0" y="163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4454499" y="1327403"/>
            <a:ext cx="96956" cy="156484"/>
          </a:xfrm>
          <a:custGeom>
            <a:avLst/>
            <a:gdLst/>
            <a:ahLst/>
            <a:cxnLst/>
            <a:rect l="l" t="t" r="r" b="b"/>
            <a:pathLst>
              <a:path w="96956" h="156484">
                <a:moveTo>
                  <a:pt x="45125" y="115199"/>
                </a:moveTo>
                <a:lnTo>
                  <a:pt x="48006" y="116159"/>
                </a:lnTo>
                <a:lnTo>
                  <a:pt x="58552" y="116159"/>
                </a:lnTo>
                <a:lnTo>
                  <a:pt x="65272" y="114239"/>
                </a:lnTo>
                <a:lnTo>
                  <a:pt x="71048" y="111358"/>
                </a:lnTo>
                <a:lnTo>
                  <a:pt x="76794" y="108478"/>
                </a:lnTo>
                <a:lnTo>
                  <a:pt x="81594" y="104637"/>
                </a:lnTo>
                <a:lnTo>
                  <a:pt x="85435" y="99852"/>
                </a:lnTo>
                <a:lnTo>
                  <a:pt x="89275" y="95036"/>
                </a:lnTo>
                <a:lnTo>
                  <a:pt x="92156" y="88331"/>
                </a:lnTo>
                <a:lnTo>
                  <a:pt x="94076" y="80650"/>
                </a:lnTo>
                <a:lnTo>
                  <a:pt x="95996" y="73929"/>
                </a:lnTo>
                <a:lnTo>
                  <a:pt x="96956" y="65288"/>
                </a:lnTo>
                <a:lnTo>
                  <a:pt x="96956" y="41285"/>
                </a:lnTo>
                <a:lnTo>
                  <a:pt x="95036" y="34564"/>
                </a:lnTo>
                <a:lnTo>
                  <a:pt x="93116" y="27843"/>
                </a:lnTo>
                <a:lnTo>
                  <a:pt x="91196" y="21122"/>
                </a:lnTo>
                <a:lnTo>
                  <a:pt x="87355" y="16322"/>
                </a:lnTo>
                <a:lnTo>
                  <a:pt x="84475" y="11521"/>
                </a:lnTo>
                <a:lnTo>
                  <a:pt x="79674" y="6720"/>
                </a:lnTo>
                <a:lnTo>
                  <a:pt x="73913" y="3840"/>
                </a:lnTo>
                <a:lnTo>
                  <a:pt x="69113" y="960"/>
                </a:lnTo>
                <a:lnTo>
                  <a:pt x="62392" y="0"/>
                </a:lnTo>
                <a:lnTo>
                  <a:pt x="48006" y="0"/>
                </a:lnTo>
                <a:lnTo>
                  <a:pt x="44165" y="960"/>
                </a:lnTo>
                <a:lnTo>
                  <a:pt x="41285" y="1935"/>
                </a:lnTo>
                <a:lnTo>
                  <a:pt x="38404" y="2880"/>
                </a:lnTo>
                <a:lnTo>
                  <a:pt x="35524" y="4815"/>
                </a:lnTo>
                <a:lnTo>
                  <a:pt x="32644" y="6720"/>
                </a:lnTo>
                <a:lnTo>
                  <a:pt x="29763" y="8656"/>
                </a:lnTo>
                <a:lnTo>
                  <a:pt x="25923" y="10561"/>
                </a:lnTo>
                <a:lnTo>
                  <a:pt x="23042" y="13441"/>
                </a:lnTo>
                <a:lnTo>
                  <a:pt x="20162" y="16322"/>
                </a:lnTo>
                <a:lnTo>
                  <a:pt x="17282" y="19202"/>
                </a:lnTo>
                <a:lnTo>
                  <a:pt x="17282" y="3840"/>
                </a:lnTo>
                <a:lnTo>
                  <a:pt x="16322" y="3840"/>
                </a:lnTo>
                <a:lnTo>
                  <a:pt x="16322" y="2880"/>
                </a:lnTo>
                <a:lnTo>
                  <a:pt x="15361" y="1935"/>
                </a:lnTo>
                <a:lnTo>
                  <a:pt x="12481" y="1935"/>
                </a:lnTo>
                <a:lnTo>
                  <a:pt x="11521" y="960"/>
                </a:lnTo>
                <a:lnTo>
                  <a:pt x="6720" y="960"/>
                </a:lnTo>
                <a:lnTo>
                  <a:pt x="5760" y="1935"/>
                </a:lnTo>
                <a:lnTo>
                  <a:pt x="1920" y="1935"/>
                </a:lnTo>
                <a:lnTo>
                  <a:pt x="960" y="2880"/>
                </a:lnTo>
                <a:lnTo>
                  <a:pt x="0" y="3840"/>
                </a:lnTo>
                <a:lnTo>
                  <a:pt x="0" y="153603"/>
                </a:lnTo>
                <a:lnTo>
                  <a:pt x="960" y="154564"/>
                </a:lnTo>
                <a:lnTo>
                  <a:pt x="1920" y="155524"/>
                </a:lnTo>
                <a:lnTo>
                  <a:pt x="4800" y="155524"/>
                </a:lnTo>
                <a:lnTo>
                  <a:pt x="6720" y="156484"/>
                </a:lnTo>
                <a:lnTo>
                  <a:pt x="13441" y="156484"/>
                </a:lnTo>
                <a:lnTo>
                  <a:pt x="14401" y="155524"/>
                </a:lnTo>
                <a:lnTo>
                  <a:pt x="17282" y="155524"/>
                </a:lnTo>
                <a:lnTo>
                  <a:pt x="18242" y="154564"/>
                </a:lnTo>
                <a:lnTo>
                  <a:pt x="19202" y="153603"/>
                </a:lnTo>
                <a:lnTo>
                  <a:pt x="19202" y="99852"/>
                </a:lnTo>
                <a:lnTo>
                  <a:pt x="22082" y="102732"/>
                </a:lnTo>
                <a:lnTo>
                  <a:pt x="24963" y="104637"/>
                </a:lnTo>
                <a:lnTo>
                  <a:pt x="27843" y="106573"/>
                </a:lnTo>
                <a:lnTo>
                  <a:pt x="29763" y="108478"/>
                </a:lnTo>
                <a:lnTo>
                  <a:pt x="32644" y="110413"/>
                </a:lnTo>
                <a:lnTo>
                  <a:pt x="34564" y="94076"/>
                </a:lnTo>
                <a:lnTo>
                  <a:pt x="29763" y="90236"/>
                </a:lnTo>
                <a:lnTo>
                  <a:pt x="24963" y="85450"/>
                </a:lnTo>
                <a:lnTo>
                  <a:pt x="19202" y="78729"/>
                </a:lnTo>
                <a:lnTo>
                  <a:pt x="19202" y="37444"/>
                </a:lnTo>
                <a:lnTo>
                  <a:pt x="22082" y="33604"/>
                </a:lnTo>
                <a:lnTo>
                  <a:pt x="24963" y="29763"/>
                </a:lnTo>
                <a:lnTo>
                  <a:pt x="27843" y="27843"/>
                </a:lnTo>
                <a:lnTo>
                  <a:pt x="30723" y="24963"/>
                </a:lnTo>
                <a:lnTo>
                  <a:pt x="33604" y="23042"/>
                </a:lnTo>
                <a:lnTo>
                  <a:pt x="35524" y="21122"/>
                </a:lnTo>
                <a:lnTo>
                  <a:pt x="38404" y="19202"/>
                </a:lnTo>
                <a:lnTo>
                  <a:pt x="41285" y="18242"/>
                </a:lnTo>
                <a:lnTo>
                  <a:pt x="43205" y="17282"/>
                </a:lnTo>
                <a:lnTo>
                  <a:pt x="46085" y="16322"/>
                </a:lnTo>
                <a:lnTo>
                  <a:pt x="55686" y="16322"/>
                </a:lnTo>
                <a:lnTo>
                  <a:pt x="60487" y="17282"/>
                </a:lnTo>
                <a:lnTo>
                  <a:pt x="63367" y="20162"/>
                </a:lnTo>
                <a:lnTo>
                  <a:pt x="67208" y="22082"/>
                </a:lnTo>
                <a:lnTo>
                  <a:pt x="69113" y="24963"/>
                </a:lnTo>
                <a:lnTo>
                  <a:pt x="71048" y="28803"/>
                </a:lnTo>
                <a:lnTo>
                  <a:pt x="73913" y="33604"/>
                </a:lnTo>
                <a:lnTo>
                  <a:pt x="74889" y="37444"/>
                </a:lnTo>
                <a:lnTo>
                  <a:pt x="75834" y="43205"/>
                </a:lnTo>
                <a:lnTo>
                  <a:pt x="76794" y="48006"/>
                </a:lnTo>
                <a:lnTo>
                  <a:pt x="76794" y="63367"/>
                </a:lnTo>
                <a:lnTo>
                  <a:pt x="75834" y="68168"/>
                </a:lnTo>
                <a:lnTo>
                  <a:pt x="74889" y="72969"/>
                </a:lnTo>
                <a:lnTo>
                  <a:pt x="73913" y="77769"/>
                </a:lnTo>
                <a:lnTo>
                  <a:pt x="72953" y="82570"/>
                </a:lnTo>
                <a:lnTo>
                  <a:pt x="70073" y="86410"/>
                </a:lnTo>
                <a:lnTo>
                  <a:pt x="68168" y="90236"/>
                </a:lnTo>
                <a:lnTo>
                  <a:pt x="65272" y="93131"/>
                </a:lnTo>
                <a:lnTo>
                  <a:pt x="62392" y="96012"/>
                </a:lnTo>
                <a:lnTo>
                  <a:pt x="58552" y="97917"/>
                </a:lnTo>
                <a:lnTo>
                  <a:pt x="54711" y="98877"/>
                </a:lnTo>
                <a:lnTo>
                  <a:pt x="44165" y="98877"/>
                </a:lnTo>
                <a:lnTo>
                  <a:pt x="39364" y="96956"/>
                </a:lnTo>
                <a:lnTo>
                  <a:pt x="40325" y="114239"/>
                </a:lnTo>
                <a:lnTo>
                  <a:pt x="43205" y="115199"/>
                </a:lnTo>
                <a:lnTo>
                  <a:pt x="45125" y="11519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4581220" y="1327403"/>
            <a:ext cx="156469" cy="114239"/>
          </a:xfrm>
          <a:custGeom>
            <a:avLst/>
            <a:gdLst/>
            <a:ahLst/>
            <a:cxnLst/>
            <a:rect l="l" t="t" r="r" b="b"/>
            <a:pathLst>
              <a:path w="156469" h="114239">
                <a:moveTo>
                  <a:pt x="151668" y="17282"/>
                </a:moveTo>
                <a:lnTo>
                  <a:pt x="148788" y="12496"/>
                </a:lnTo>
                <a:lnTo>
                  <a:pt x="145907" y="8656"/>
                </a:lnTo>
                <a:lnTo>
                  <a:pt x="142067" y="5775"/>
                </a:lnTo>
                <a:lnTo>
                  <a:pt x="137281" y="3840"/>
                </a:lnTo>
                <a:lnTo>
                  <a:pt x="132481" y="960"/>
                </a:lnTo>
                <a:lnTo>
                  <a:pt x="126720" y="0"/>
                </a:lnTo>
                <a:lnTo>
                  <a:pt x="114239" y="0"/>
                </a:lnTo>
                <a:lnTo>
                  <a:pt x="111358" y="960"/>
                </a:lnTo>
                <a:lnTo>
                  <a:pt x="109438" y="1935"/>
                </a:lnTo>
                <a:lnTo>
                  <a:pt x="106558" y="2880"/>
                </a:lnTo>
                <a:lnTo>
                  <a:pt x="103677" y="4815"/>
                </a:lnTo>
                <a:lnTo>
                  <a:pt x="99837" y="5775"/>
                </a:lnTo>
                <a:lnTo>
                  <a:pt x="96956" y="8656"/>
                </a:lnTo>
                <a:lnTo>
                  <a:pt x="94076" y="10561"/>
                </a:lnTo>
                <a:lnTo>
                  <a:pt x="91196" y="13441"/>
                </a:lnTo>
                <a:lnTo>
                  <a:pt x="87355" y="17282"/>
                </a:lnTo>
                <a:lnTo>
                  <a:pt x="84475" y="20162"/>
                </a:lnTo>
                <a:lnTo>
                  <a:pt x="82555" y="17282"/>
                </a:lnTo>
                <a:lnTo>
                  <a:pt x="81594" y="14401"/>
                </a:lnTo>
                <a:lnTo>
                  <a:pt x="79674" y="12496"/>
                </a:lnTo>
                <a:lnTo>
                  <a:pt x="77754" y="9601"/>
                </a:lnTo>
                <a:lnTo>
                  <a:pt x="74874" y="7680"/>
                </a:lnTo>
                <a:lnTo>
                  <a:pt x="72953" y="5775"/>
                </a:lnTo>
                <a:lnTo>
                  <a:pt x="70073" y="3840"/>
                </a:lnTo>
                <a:lnTo>
                  <a:pt x="67193" y="1935"/>
                </a:lnTo>
                <a:lnTo>
                  <a:pt x="63352" y="960"/>
                </a:lnTo>
                <a:lnTo>
                  <a:pt x="59512" y="0"/>
                </a:lnTo>
                <a:lnTo>
                  <a:pt x="46085" y="0"/>
                </a:lnTo>
                <a:lnTo>
                  <a:pt x="40309" y="960"/>
                </a:lnTo>
                <a:lnTo>
                  <a:pt x="34564" y="4815"/>
                </a:lnTo>
                <a:lnTo>
                  <a:pt x="28803" y="7680"/>
                </a:lnTo>
                <a:lnTo>
                  <a:pt x="23042" y="12496"/>
                </a:lnTo>
                <a:lnTo>
                  <a:pt x="17282" y="19202"/>
                </a:lnTo>
                <a:lnTo>
                  <a:pt x="17282" y="3840"/>
                </a:lnTo>
                <a:lnTo>
                  <a:pt x="16322" y="3840"/>
                </a:lnTo>
                <a:lnTo>
                  <a:pt x="16322" y="2880"/>
                </a:lnTo>
                <a:lnTo>
                  <a:pt x="15361" y="1935"/>
                </a:lnTo>
                <a:lnTo>
                  <a:pt x="12481" y="1935"/>
                </a:lnTo>
                <a:lnTo>
                  <a:pt x="11521" y="960"/>
                </a:lnTo>
                <a:lnTo>
                  <a:pt x="6720" y="960"/>
                </a:lnTo>
                <a:lnTo>
                  <a:pt x="4800" y="1935"/>
                </a:lnTo>
                <a:lnTo>
                  <a:pt x="1920" y="1935"/>
                </a:lnTo>
                <a:lnTo>
                  <a:pt x="960" y="2880"/>
                </a:lnTo>
                <a:lnTo>
                  <a:pt x="0" y="2880"/>
                </a:lnTo>
                <a:lnTo>
                  <a:pt x="0" y="112318"/>
                </a:lnTo>
                <a:lnTo>
                  <a:pt x="960" y="113278"/>
                </a:lnTo>
                <a:lnTo>
                  <a:pt x="2880" y="113278"/>
                </a:lnTo>
                <a:lnTo>
                  <a:pt x="3840" y="114239"/>
                </a:lnTo>
                <a:lnTo>
                  <a:pt x="14401" y="114239"/>
                </a:lnTo>
                <a:lnTo>
                  <a:pt x="15361" y="113278"/>
                </a:lnTo>
                <a:lnTo>
                  <a:pt x="18242" y="113278"/>
                </a:lnTo>
                <a:lnTo>
                  <a:pt x="18242" y="112318"/>
                </a:lnTo>
                <a:lnTo>
                  <a:pt x="19202" y="111358"/>
                </a:lnTo>
                <a:lnTo>
                  <a:pt x="19202" y="36484"/>
                </a:lnTo>
                <a:lnTo>
                  <a:pt x="24963" y="29763"/>
                </a:lnTo>
                <a:lnTo>
                  <a:pt x="29748" y="24963"/>
                </a:lnTo>
                <a:lnTo>
                  <a:pt x="33588" y="22082"/>
                </a:lnTo>
                <a:lnTo>
                  <a:pt x="38404" y="18242"/>
                </a:lnTo>
                <a:lnTo>
                  <a:pt x="43190" y="16322"/>
                </a:lnTo>
                <a:lnTo>
                  <a:pt x="50871" y="16322"/>
                </a:lnTo>
                <a:lnTo>
                  <a:pt x="53751" y="17282"/>
                </a:lnTo>
                <a:lnTo>
                  <a:pt x="56631" y="18242"/>
                </a:lnTo>
                <a:lnTo>
                  <a:pt x="59512" y="20162"/>
                </a:lnTo>
                <a:lnTo>
                  <a:pt x="61432" y="22082"/>
                </a:lnTo>
                <a:lnTo>
                  <a:pt x="63352" y="24963"/>
                </a:lnTo>
                <a:lnTo>
                  <a:pt x="65272" y="27843"/>
                </a:lnTo>
                <a:lnTo>
                  <a:pt x="66233" y="30723"/>
                </a:lnTo>
                <a:lnTo>
                  <a:pt x="67193" y="34564"/>
                </a:lnTo>
                <a:lnTo>
                  <a:pt x="68153" y="38404"/>
                </a:lnTo>
                <a:lnTo>
                  <a:pt x="68153" y="111358"/>
                </a:lnTo>
                <a:lnTo>
                  <a:pt x="69113" y="112318"/>
                </a:lnTo>
                <a:lnTo>
                  <a:pt x="70073" y="113278"/>
                </a:lnTo>
                <a:lnTo>
                  <a:pt x="71033" y="113278"/>
                </a:lnTo>
                <a:lnTo>
                  <a:pt x="71993" y="114239"/>
                </a:lnTo>
                <a:lnTo>
                  <a:pt x="82555" y="114239"/>
                </a:lnTo>
                <a:lnTo>
                  <a:pt x="84475" y="113278"/>
                </a:lnTo>
                <a:lnTo>
                  <a:pt x="86395" y="113278"/>
                </a:lnTo>
                <a:lnTo>
                  <a:pt x="87355" y="112318"/>
                </a:lnTo>
                <a:lnTo>
                  <a:pt x="87355" y="111358"/>
                </a:lnTo>
                <a:lnTo>
                  <a:pt x="88315" y="111358"/>
                </a:lnTo>
                <a:lnTo>
                  <a:pt x="88315" y="36484"/>
                </a:lnTo>
                <a:lnTo>
                  <a:pt x="93116" y="29763"/>
                </a:lnTo>
                <a:lnTo>
                  <a:pt x="97917" y="24963"/>
                </a:lnTo>
                <a:lnTo>
                  <a:pt x="102717" y="22082"/>
                </a:lnTo>
                <a:lnTo>
                  <a:pt x="107518" y="18242"/>
                </a:lnTo>
                <a:lnTo>
                  <a:pt x="111358" y="16322"/>
                </a:lnTo>
                <a:lnTo>
                  <a:pt x="119999" y="16322"/>
                </a:lnTo>
                <a:lnTo>
                  <a:pt x="122880" y="17282"/>
                </a:lnTo>
                <a:lnTo>
                  <a:pt x="125760" y="18242"/>
                </a:lnTo>
                <a:lnTo>
                  <a:pt x="128640" y="20162"/>
                </a:lnTo>
                <a:lnTo>
                  <a:pt x="130545" y="22082"/>
                </a:lnTo>
                <a:lnTo>
                  <a:pt x="132481" y="24963"/>
                </a:lnTo>
                <a:lnTo>
                  <a:pt x="133441" y="27843"/>
                </a:lnTo>
                <a:lnTo>
                  <a:pt x="135346" y="30723"/>
                </a:lnTo>
                <a:lnTo>
                  <a:pt x="136321" y="34564"/>
                </a:lnTo>
                <a:lnTo>
                  <a:pt x="136321" y="38404"/>
                </a:lnTo>
                <a:lnTo>
                  <a:pt x="137281" y="42245"/>
                </a:lnTo>
                <a:lnTo>
                  <a:pt x="137281" y="112318"/>
                </a:lnTo>
                <a:lnTo>
                  <a:pt x="138226" y="112318"/>
                </a:lnTo>
                <a:lnTo>
                  <a:pt x="138226" y="113278"/>
                </a:lnTo>
                <a:lnTo>
                  <a:pt x="140162" y="113278"/>
                </a:lnTo>
                <a:lnTo>
                  <a:pt x="141107" y="114239"/>
                </a:lnTo>
                <a:lnTo>
                  <a:pt x="151668" y="114239"/>
                </a:lnTo>
                <a:lnTo>
                  <a:pt x="152628" y="113278"/>
                </a:lnTo>
                <a:lnTo>
                  <a:pt x="155508" y="113278"/>
                </a:lnTo>
                <a:lnTo>
                  <a:pt x="155508" y="112318"/>
                </a:lnTo>
                <a:lnTo>
                  <a:pt x="156469" y="112318"/>
                </a:lnTo>
                <a:lnTo>
                  <a:pt x="156469" y="37444"/>
                </a:lnTo>
                <a:lnTo>
                  <a:pt x="155508" y="32644"/>
                </a:lnTo>
                <a:lnTo>
                  <a:pt x="154548" y="26883"/>
                </a:lnTo>
                <a:lnTo>
                  <a:pt x="153588" y="21122"/>
                </a:lnTo>
                <a:lnTo>
                  <a:pt x="151668" y="172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4787615" y="1331244"/>
            <a:ext cx="8641" cy="35524"/>
          </a:xfrm>
          <a:custGeom>
            <a:avLst/>
            <a:gdLst/>
            <a:ahLst/>
            <a:cxnLst/>
            <a:rect l="l" t="t" r="r" b="b"/>
            <a:pathLst>
              <a:path w="8641" h="35524">
                <a:moveTo>
                  <a:pt x="0" y="35524"/>
                </a:moveTo>
                <a:lnTo>
                  <a:pt x="960" y="31683"/>
                </a:lnTo>
                <a:lnTo>
                  <a:pt x="2880" y="26883"/>
                </a:lnTo>
                <a:lnTo>
                  <a:pt x="4800" y="24002"/>
                </a:lnTo>
                <a:lnTo>
                  <a:pt x="8641" y="0"/>
                </a:lnTo>
                <a:lnTo>
                  <a:pt x="1920" y="2880"/>
                </a:lnTo>
                <a:lnTo>
                  <a:pt x="0" y="3552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4766492" y="1327403"/>
            <a:ext cx="96956" cy="116159"/>
          </a:xfrm>
          <a:custGeom>
            <a:avLst/>
            <a:gdLst/>
            <a:ahLst/>
            <a:cxnLst/>
            <a:rect l="l" t="t" r="r" b="b"/>
            <a:pathLst>
              <a:path w="96956" h="116159">
                <a:moveTo>
                  <a:pt x="43190" y="0"/>
                </a:moveTo>
                <a:lnTo>
                  <a:pt x="35524" y="960"/>
                </a:lnTo>
                <a:lnTo>
                  <a:pt x="29763" y="3840"/>
                </a:lnTo>
                <a:lnTo>
                  <a:pt x="25923" y="27843"/>
                </a:lnTo>
                <a:lnTo>
                  <a:pt x="27843" y="24963"/>
                </a:lnTo>
                <a:lnTo>
                  <a:pt x="30723" y="22082"/>
                </a:lnTo>
                <a:lnTo>
                  <a:pt x="33604" y="19202"/>
                </a:lnTo>
                <a:lnTo>
                  <a:pt x="37444" y="17282"/>
                </a:lnTo>
                <a:lnTo>
                  <a:pt x="40309" y="15361"/>
                </a:lnTo>
                <a:lnTo>
                  <a:pt x="45125" y="14401"/>
                </a:lnTo>
                <a:lnTo>
                  <a:pt x="59512" y="14401"/>
                </a:lnTo>
                <a:lnTo>
                  <a:pt x="66233" y="18242"/>
                </a:lnTo>
                <a:lnTo>
                  <a:pt x="71033" y="24003"/>
                </a:lnTo>
                <a:lnTo>
                  <a:pt x="75834" y="29763"/>
                </a:lnTo>
                <a:lnTo>
                  <a:pt x="77754" y="37444"/>
                </a:lnTo>
                <a:lnTo>
                  <a:pt x="77754" y="47045"/>
                </a:lnTo>
                <a:lnTo>
                  <a:pt x="20162" y="47045"/>
                </a:lnTo>
                <a:lnTo>
                  <a:pt x="20162" y="43205"/>
                </a:lnTo>
                <a:lnTo>
                  <a:pt x="21122" y="39364"/>
                </a:lnTo>
                <a:lnTo>
                  <a:pt x="23042" y="6720"/>
                </a:lnTo>
                <a:lnTo>
                  <a:pt x="18242" y="10561"/>
                </a:lnTo>
                <a:lnTo>
                  <a:pt x="13441" y="15361"/>
                </a:lnTo>
                <a:lnTo>
                  <a:pt x="8641" y="20162"/>
                </a:lnTo>
                <a:lnTo>
                  <a:pt x="5760" y="26883"/>
                </a:lnTo>
                <a:lnTo>
                  <a:pt x="2880" y="33604"/>
                </a:lnTo>
                <a:lnTo>
                  <a:pt x="960" y="41285"/>
                </a:lnTo>
                <a:lnTo>
                  <a:pt x="0" y="48966"/>
                </a:lnTo>
                <a:lnTo>
                  <a:pt x="0" y="68168"/>
                </a:lnTo>
                <a:lnTo>
                  <a:pt x="960" y="75849"/>
                </a:lnTo>
                <a:lnTo>
                  <a:pt x="2880" y="83515"/>
                </a:lnTo>
                <a:lnTo>
                  <a:pt x="5760" y="90236"/>
                </a:lnTo>
                <a:lnTo>
                  <a:pt x="8641" y="96956"/>
                </a:lnTo>
                <a:lnTo>
                  <a:pt x="13441" y="100797"/>
                </a:lnTo>
                <a:lnTo>
                  <a:pt x="17282" y="106573"/>
                </a:lnTo>
                <a:lnTo>
                  <a:pt x="23042" y="109438"/>
                </a:lnTo>
                <a:lnTo>
                  <a:pt x="29763" y="112318"/>
                </a:lnTo>
                <a:lnTo>
                  <a:pt x="36469" y="114239"/>
                </a:lnTo>
                <a:lnTo>
                  <a:pt x="44150" y="116159"/>
                </a:lnTo>
                <a:lnTo>
                  <a:pt x="57591" y="116159"/>
                </a:lnTo>
                <a:lnTo>
                  <a:pt x="62392" y="115199"/>
                </a:lnTo>
                <a:lnTo>
                  <a:pt x="66233" y="114239"/>
                </a:lnTo>
                <a:lnTo>
                  <a:pt x="71033" y="114239"/>
                </a:lnTo>
                <a:lnTo>
                  <a:pt x="74874" y="113278"/>
                </a:lnTo>
                <a:lnTo>
                  <a:pt x="78714" y="112318"/>
                </a:lnTo>
                <a:lnTo>
                  <a:pt x="81594" y="111358"/>
                </a:lnTo>
                <a:lnTo>
                  <a:pt x="84475" y="110413"/>
                </a:lnTo>
                <a:lnTo>
                  <a:pt x="86395" y="109438"/>
                </a:lnTo>
                <a:lnTo>
                  <a:pt x="89275" y="108478"/>
                </a:lnTo>
                <a:lnTo>
                  <a:pt x="90236" y="107518"/>
                </a:lnTo>
                <a:lnTo>
                  <a:pt x="91196" y="106573"/>
                </a:lnTo>
                <a:lnTo>
                  <a:pt x="91196" y="105597"/>
                </a:lnTo>
                <a:lnTo>
                  <a:pt x="92156" y="105597"/>
                </a:lnTo>
                <a:lnTo>
                  <a:pt x="92156" y="94076"/>
                </a:lnTo>
                <a:lnTo>
                  <a:pt x="91196" y="93131"/>
                </a:lnTo>
                <a:lnTo>
                  <a:pt x="91196" y="92171"/>
                </a:lnTo>
                <a:lnTo>
                  <a:pt x="87355" y="92171"/>
                </a:lnTo>
                <a:lnTo>
                  <a:pt x="85435" y="93131"/>
                </a:lnTo>
                <a:lnTo>
                  <a:pt x="83515" y="94076"/>
                </a:lnTo>
                <a:lnTo>
                  <a:pt x="80634" y="95036"/>
                </a:lnTo>
                <a:lnTo>
                  <a:pt x="77754" y="96012"/>
                </a:lnTo>
                <a:lnTo>
                  <a:pt x="74874" y="96956"/>
                </a:lnTo>
                <a:lnTo>
                  <a:pt x="71993" y="97917"/>
                </a:lnTo>
                <a:lnTo>
                  <a:pt x="68153" y="98877"/>
                </a:lnTo>
                <a:lnTo>
                  <a:pt x="64312" y="99852"/>
                </a:lnTo>
                <a:lnTo>
                  <a:pt x="47990" y="99852"/>
                </a:lnTo>
                <a:lnTo>
                  <a:pt x="43190" y="98877"/>
                </a:lnTo>
                <a:lnTo>
                  <a:pt x="38404" y="96956"/>
                </a:lnTo>
                <a:lnTo>
                  <a:pt x="33604" y="95036"/>
                </a:lnTo>
                <a:lnTo>
                  <a:pt x="30723" y="93131"/>
                </a:lnTo>
                <a:lnTo>
                  <a:pt x="27843" y="89291"/>
                </a:lnTo>
                <a:lnTo>
                  <a:pt x="24963" y="86410"/>
                </a:lnTo>
                <a:lnTo>
                  <a:pt x="23042" y="82570"/>
                </a:lnTo>
                <a:lnTo>
                  <a:pt x="22082" y="77769"/>
                </a:lnTo>
                <a:lnTo>
                  <a:pt x="21122" y="72969"/>
                </a:lnTo>
                <a:lnTo>
                  <a:pt x="20162" y="67208"/>
                </a:lnTo>
                <a:lnTo>
                  <a:pt x="20162" y="61447"/>
                </a:lnTo>
                <a:lnTo>
                  <a:pt x="91196" y="61447"/>
                </a:lnTo>
                <a:lnTo>
                  <a:pt x="93116" y="60487"/>
                </a:lnTo>
                <a:lnTo>
                  <a:pt x="95036" y="59527"/>
                </a:lnTo>
                <a:lnTo>
                  <a:pt x="95996" y="58567"/>
                </a:lnTo>
                <a:lnTo>
                  <a:pt x="96956" y="56647"/>
                </a:lnTo>
                <a:lnTo>
                  <a:pt x="96956" y="43205"/>
                </a:lnTo>
                <a:lnTo>
                  <a:pt x="95996" y="36484"/>
                </a:lnTo>
                <a:lnTo>
                  <a:pt x="94076" y="30723"/>
                </a:lnTo>
                <a:lnTo>
                  <a:pt x="92156" y="24003"/>
                </a:lnTo>
                <a:lnTo>
                  <a:pt x="90236" y="19202"/>
                </a:lnTo>
                <a:lnTo>
                  <a:pt x="86395" y="14401"/>
                </a:lnTo>
                <a:lnTo>
                  <a:pt x="82555" y="9601"/>
                </a:lnTo>
                <a:lnTo>
                  <a:pt x="77754" y="6720"/>
                </a:lnTo>
                <a:lnTo>
                  <a:pt x="71993" y="3840"/>
                </a:lnTo>
                <a:lnTo>
                  <a:pt x="66233" y="960"/>
                </a:lnTo>
                <a:lnTo>
                  <a:pt x="58552" y="0"/>
                </a:lnTo>
                <a:lnTo>
                  <a:pt x="4319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4893213" y="1327403"/>
            <a:ext cx="91196" cy="114239"/>
          </a:xfrm>
          <a:custGeom>
            <a:avLst/>
            <a:gdLst/>
            <a:ahLst/>
            <a:cxnLst/>
            <a:rect l="l" t="t" r="r" b="b"/>
            <a:pathLst>
              <a:path w="91196" h="114239">
                <a:moveTo>
                  <a:pt x="6720" y="960"/>
                </a:moveTo>
                <a:lnTo>
                  <a:pt x="5760" y="1935"/>
                </a:lnTo>
                <a:lnTo>
                  <a:pt x="1920" y="1935"/>
                </a:lnTo>
                <a:lnTo>
                  <a:pt x="960" y="2880"/>
                </a:lnTo>
                <a:lnTo>
                  <a:pt x="0" y="3840"/>
                </a:lnTo>
                <a:lnTo>
                  <a:pt x="0" y="112318"/>
                </a:lnTo>
                <a:lnTo>
                  <a:pt x="960" y="112318"/>
                </a:lnTo>
                <a:lnTo>
                  <a:pt x="960" y="113278"/>
                </a:lnTo>
                <a:lnTo>
                  <a:pt x="2880" y="113278"/>
                </a:lnTo>
                <a:lnTo>
                  <a:pt x="3840" y="114239"/>
                </a:lnTo>
                <a:lnTo>
                  <a:pt x="14386" y="114239"/>
                </a:lnTo>
                <a:lnTo>
                  <a:pt x="15346" y="113278"/>
                </a:lnTo>
                <a:lnTo>
                  <a:pt x="18227" y="113278"/>
                </a:lnTo>
                <a:lnTo>
                  <a:pt x="18227" y="112318"/>
                </a:lnTo>
                <a:lnTo>
                  <a:pt x="19187" y="112318"/>
                </a:lnTo>
                <a:lnTo>
                  <a:pt x="19187" y="36484"/>
                </a:lnTo>
                <a:lnTo>
                  <a:pt x="24947" y="29763"/>
                </a:lnTo>
                <a:lnTo>
                  <a:pt x="29748" y="24963"/>
                </a:lnTo>
                <a:lnTo>
                  <a:pt x="34549" y="22082"/>
                </a:lnTo>
                <a:lnTo>
                  <a:pt x="39349" y="18242"/>
                </a:lnTo>
                <a:lnTo>
                  <a:pt x="44150" y="16322"/>
                </a:lnTo>
                <a:lnTo>
                  <a:pt x="52791" y="16322"/>
                </a:lnTo>
                <a:lnTo>
                  <a:pt x="56631" y="17282"/>
                </a:lnTo>
                <a:lnTo>
                  <a:pt x="59512" y="18242"/>
                </a:lnTo>
                <a:lnTo>
                  <a:pt x="62392" y="20162"/>
                </a:lnTo>
                <a:lnTo>
                  <a:pt x="64312" y="22082"/>
                </a:lnTo>
                <a:lnTo>
                  <a:pt x="66233" y="24963"/>
                </a:lnTo>
                <a:lnTo>
                  <a:pt x="68153" y="27843"/>
                </a:lnTo>
                <a:lnTo>
                  <a:pt x="69113" y="30723"/>
                </a:lnTo>
                <a:lnTo>
                  <a:pt x="70073" y="34564"/>
                </a:lnTo>
                <a:lnTo>
                  <a:pt x="71033" y="38404"/>
                </a:lnTo>
                <a:lnTo>
                  <a:pt x="71993" y="43205"/>
                </a:lnTo>
                <a:lnTo>
                  <a:pt x="71993" y="112318"/>
                </a:lnTo>
                <a:lnTo>
                  <a:pt x="72953" y="112318"/>
                </a:lnTo>
                <a:lnTo>
                  <a:pt x="72953" y="113278"/>
                </a:lnTo>
                <a:lnTo>
                  <a:pt x="73913" y="113278"/>
                </a:lnTo>
                <a:lnTo>
                  <a:pt x="75834" y="114239"/>
                </a:lnTo>
                <a:lnTo>
                  <a:pt x="86395" y="114239"/>
                </a:lnTo>
                <a:lnTo>
                  <a:pt x="87355" y="113278"/>
                </a:lnTo>
                <a:lnTo>
                  <a:pt x="89275" y="113278"/>
                </a:lnTo>
                <a:lnTo>
                  <a:pt x="90236" y="112318"/>
                </a:lnTo>
                <a:lnTo>
                  <a:pt x="91196" y="111358"/>
                </a:lnTo>
                <a:lnTo>
                  <a:pt x="91196" y="38404"/>
                </a:lnTo>
                <a:lnTo>
                  <a:pt x="90236" y="32644"/>
                </a:lnTo>
                <a:lnTo>
                  <a:pt x="89275" y="26883"/>
                </a:lnTo>
                <a:lnTo>
                  <a:pt x="87355" y="21122"/>
                </a:lnTo>
                <a:lnTo>
                  <a:pt x="85435" y="17282"/>
                </a:lnTo>
                <a:lnTo>
                  <a:pt x="82555" y="12496"/>
                </a:lnTo>
                <a:lnTo>
                  <a:pt x="79674" y="8656"/>
                </a:lnTo>
                <a:lnTo>
                  <a:pt x="75834" y="5775"/>
                </a:lnTo>
                <a:lnTo>
                  <a:pt x="71033" y="3840"/>
                </a:lnTo>
                <a:lnTo>
                  <a:pt x="66233" y="960"/>
                </a:lnTo>
                <a:lnTo>
                  <a:pt x="60472" y="0"/>
                </a:lnTo>
                <a:lnTo>
                  <a:pt x="47030" y="0"/>
                </a:lnTo>
                <a:lnTo>
                  <a:pt x="41269" y="960"/>
                </a:lnTo>
                <a:lnTo>
                  <a:pt x="35509" y="4815"/>
                </a:lnTo>
                <a:lnTo>
                  <a:pt x="29748" y="7680"/>
                </a:lnTo>
                <a:lnTo>
                  <a:pt x="23027" y="12496"/>
                </a:lnTo>
                <a:lnTo>
                  <a:pt x="17282" y="19202"/>
                </a:lnTo>
                <a:lnTo>
                  <a:pt x="17282" y="3840"/>
                </a:lnTo>
                <a:lnTo>
                  <a:pt x="16322" y="2880"/>
                </a:lnTo>
                <a:lnTo>
                  <a:pt x="15346" y="1935"/>
                </a:lnTo>
                <a:lnTo>
                  <a:pt x="13441" y="1935"/>
                </a:lnTo>
                <a:lnTo>
                  <a:pt x="11506" y="960"/>
                </a:lnTo>
                <a:lnTo>
                  <a:pt x="6720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5003612" y="1300535"/>
            <a:ext cx="69113" cy="142067"/>
          </a:xfrm>
          <a:custGeom>
            <a:avLst/>
            <a:gdLst/>
            <a:ahLst/>
            <a:cxnLst/>
            <a:rect l="l" t="t" r="r" b="b"/>
            <a:pathLst>
              <a:path w="69113" h="142067">
                <a:moveTo>
                  <a:pt x="66233" y="28803"/>
                </a:moveTo>
                <a:lnTo>
                  <a:pt x="37429" y="28803"/>
                </a:lnTo>
                <a:lnTo>
                  <a:pt x="37429" y="1920"/>
                </a:lnTo>
                <a:lnTo>
                  <a:pt x="36469" y="1920"/>
                </a:lnTo>
                <a:lnTo>
                  <a:pt x="36469" y="960"/>
                </a:lnTo>
                <a:lnTo>
                  <a:pt x="34549" y="960"/>
                </a:lnTo>
                <a:lnTo>
                  <a:pt x="33588" y="0"/>
                </a:lnTo>
                <a:lnTo>
                  <a:pt x="22067" y="0"/>
                </a:lnTo>
                <a:lnTo>
                  <a:pt x="21107" y="960"/>
                </a:lnTo>
                <a:lnTo>
                  <a:pt x="19187" y="960"/>
                </a:lnTo>
                <a:lnTo>
                  <a:pt x="19187" y="1920"/>
                </a:lnTo>
                <a:lnTo>
                  <a:pt x="18227" y="1920"/>
                </a:lnTo>
                <a:lnTo>
                  <a:pt x="18227" y="28803"/>
                </a:lnTo>
                <a:lnTo>
                  <a:pt x="1905" y="28803"/>
                </a:lnTo>
                <a:lnTo>
                  <a:pt x="1905" y="29748"/>
                </a:lnTo>
                <a:lnTo>
                  <a:pt x="960" y="29748"/>
                </a:lnTo>
                <a:lnTo>
                  <a:pt x="960" y="30708"/>
                </a:lnTo>
                <a:lnTo>
                  <a:pt x="0" y="31683"/>
                </a:lnTo>
                <a:lnTo>
                  <a:pt x="0" y="42230"/>
                </a:lnTo>
                <a:lnTo>
                  <a:pt x="960" y="43190"/>
                </a:lnTo>
                <a:lnTo>
                  <a:pt x="960" y="44150"/>
                </a:lnTo>
                <a:lnTo>
                  <a:pt x="1905" y="45110"/>
                </a:lnTo>
                <a:lnTo>
                  <a:pt x="18227" y="45110"/>
                </a:lnTo>
                <a:lnTo>
                  <a:pt x="18227" y="112318"/>
                </a:lnTo>
                <a:lnTo>
                  <a:pt x="19187" y="118064"/>
                </a:lnTo>
                <a:lnTo>
                  <a:pt x="20147" y="122880"/>
                </a:lnTo>
                <a:lnTo>
                  <a:pt x="21107" y="126720"/>
                </a:lnTo>
                <a:lnTo>
                  <a:pt x="23027" y="130561"/>
                </a:lnTo>
                <a:lnTo>
                  <a:pt x="24947" y="133441"/>
                </a:lnTo>
                <a:lnTo>
                  <a:pt x="27828" y="136306"/>
                </a:lnTo>
                <a:lnTo>
                  <a:pt x="30708" y="139186"/>
                </a:lnTo>
                <a:lnTo>
                  <a:pt x="35509" y="140147"/>
                </a:lnTo>
                <a:lnTo>
                  <a:pt x="39349" y="142067"/>
                </a:lnTo>
                <a:lnTo>
                  <a:pt x="56631" y="142067"/>
                </a:lnTo>
                <a:lnTo>
                  <a:pt x="57591" y="141107"/>
                </a:lnTo>
                <a:lnTo>
                  <a:pt x="61432" y="141107"/>
                </a:lnTo>
                <a:lnTo>
                  <a:pt x="62392" y="140147"/>
                </a:lnTo>
                <a:lnTo>
                  <a:pt x="64312" y="140147"/>
                </a:lnTo>
                <a:lnTo>
                  <a:pt x="65272" y="139186"/>
                </a:lnTo>
                <a:lnTo>
                  <a:pt x="66233" y="138226"/>
                </a:lnTo>
                <a:lnTo>
                  <a:pt x="67193" y="138226"/>
                </a:lnTo>
                <a:lnTo>
                  <a:pt x="67193" y="137281"/>
                </a:lnTo>
                <a:lnTo>
                  <a:pt x="68153" y="136306"/>
                </a:lnTo>
                <a:lnTo>
                  <a:pt x="68153" y="133441"/>
                </a:lnTo>
                <a:lnTo>
                  <a:pt x="69113" y="131505"/>
                </a:lnTo>
                <a:lnTo>
                  <a:pt x="69113" y="128625"/>
                </a:lnTo>
                <a:lnTo>
                  <a:pt x="68153" y="126720"/>
                </a:lnTo>
                <a:lnTo>
                  <a:pt x="68153" y="123825"/>
                </a:lnTo>
                <a:lnTo>
                  <a:pt x="67193" y="122880"/>
                </a:lnTo>
                <a:lnTo>
                  <a:pt x="63352" y="122880"/>
                </a:lnTo>
                <a:lnTo>
                  <a:pt x="63352" y="123825"/>
                </a:lnTo>
                <a:lnTo>
                  <a:pt x="61432" y="123825"/>
                </a:lnTo>
                <a:lnTo>
                  <a:pt x="59512" y="124785"/>
                </a:lnTo>
                <a:lnTo>
                  <a:pt x="58552" y="124785"/>
                </a:lnTo>
                <a:lnTo>
                  <a:pt x="57591" y="125745"/>
                </a:lnTo>
                <a:lnTo>
                  <a:pt x="47030" y="125745"/>
                </a:lnTo>
                <a:lnTo>
                  <a:pt x="43190" y="123825"/>
                </a:lnTo>
                <a:lnTo>
                  <a:pt x="41269" y="119999"/>
                </a:lnTo>
                <a:lnTo>
                  <a:pt x="38389" y="116159"/>
                </a:lnTo>
                <a:lnTo>
                  <a:pt x="37429" y="111358"/>
                </a:lnTo>
                <a:lnTo>
                  <a:pt x="37429" y="45110"/>
                </a:lnTo>
                <a:lnTo>
                  <a:pt x="66233" y="45110"/>
                </a:lnTo>
                <a:lnTo>
                  <a:pt x="67193" y="44150"/>
                </a:lnTo>
                <a:lnTo>
                  <a:pt x="67193" y="43190"/>
                </a:lnTo>
                <a:lnTo>
                  <a:pt x="68153" y="41269"/>
                </a:lnTo>
                <a:lnTo>
                  <a:pt x="69113" y="39364"/>
                </a:lnTo>
                <a:lnTo>
                  <a:pt x="69113" y="35524"/>
                </a:lnTo>
                <a:lnTo>
                  <a:pt x="68153" y="34549"/>
                </a:lnTo>
                <a:lnTo>
                  <a:pt x="68153" y="31683"/>
                </a:lnTo>
                <a:lnTo>
                  <a:pt x="67193" y="30708"/>
                </a:lnTo>
                <a:lnTo>
                  <a:pt x="67193" y="29748"/>
                </a:lnTo>
                <a:lnTo>
                  <a:pt x="66233" y="29748"/>
                </a:lnTo>
                <a:lnTo>
                  <a:pt x="66233" y="288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2320488" y="1732528"/>
            <a:ext cx="2908706" cy="2323124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6465646" y="4438680"/>
            <a:ext cx="33588" cy="50871"/>
          </a:xfrm>
          <a:custGeom>
            <a:avLst/>
            <a:gdLst/>
            <a:ahLst/>
            <a:cxnLst/>
            <a:rect l="l" t="t" r="r" b="b"/>
            <a:pathLst>
              <a:path w="33588" h="50871">
                <a:moveTo>
                  <a:pt x="33588" y="41269"/>
                </a:moveTo>
                <a:lnTo>
                  <a:pt x="31668" y="41269"/>
                </a:lnTo>
                <a:lnTo>
                  <a:pt x="30708" y="42230"/>
                </a:lnTo>
                <a:lnTo>
                  <a:pt x="30708" y="43190"/>
                </a:lnTo>
                <a:lnTo>
                  <a:pt x="29748" y="44150"/>
                </a:lnTo>
                <a:lnTo>
                  <a:pt x="28788" y="45110"/>
                </a:lnTo>
                <a:lnTo>
                  <a:pt x="7680" y="45110"/>
                </a:lnTo>
                <a:lnTo>
                  <a:pt x="9585" y="44150"/>
                </a:lnTo>
                <a:lnTo>
                  <a:pt x="13426" y="40309"/>
                </a:lnTo>
                <a:lnTo>
                  <a:pt x="19187" y="33588"/>
                </a:lnTo>
                <a:lnTo>
                  <a:pt x="23987" y="28788"/>
                </a:lnTo>
                <a:lnTo>
                  <a:pt x="26868" y="24947"/>
                </a:lnTo>
                <a:lnTo>
                  <a:pt x="28788" y="21107"/>
                </a:lnTo>
                <a:lnTo>
                  <a:pt x="29748" y="18227"/>
                </a:lnTo>
                <a:lnTo>
                  <a:pt x="29748" y="9601"/>
                </a:lnTo>
                <a:lnTo>
                  <a:pt x="28788" y="6720"/>
                </a:lnTo>
                <a:lnTo>
                  <a:pt x="25908" y="3840"/>
                </a:lnTo>
                <a:lnTo>
                  <a:pt x="23027" y="1920"/>
                </a:lnTo>
                <a:lnTo>
                  <a:pt x="20147" y="0"/>
                </a:lnTo>
                <a:lnTo>
                  <a:pt x="12466" y="0"/>
                </a:lnTo>
                <a:lnTo>
                  <a:pt x="8625" y="1920"/>
                </a:lnTo>
                <a:lnTo>
                  <a:pt x="6720" y="3840"/>
                </a:lnTo>
                <a:lnTo>
                  <a:pt x="3840" y="6720"/>
                </a:lnTo>
                <a:lnTo>
                  <a:pt x="1905" y="9601"/>
                </a:lnTo>
                <a:lnTo>
                  <a:pt x="1905" y="14386"/>
                </a:lnTo>
                <a:lnTo>
                  <a:pt x="2880" y="14386"/>
                </a:lnTo>
                <a:lnTo>
                  <a:pt x="3840" y="11506"/>
                </a:lnTo>
                <a:lnTo>
                  <a:pt x="5745" y="9601"/>
                </a:lnTo>
                <a:lnTo>
                  <a:pt x="7680" y="7665"/>
                </a:lnTo>
                <a:lnTo>
                  <a:pt x="9585" y="6720"/>
                </a:lnTo>
                <a:lnTo>
                  <a:pt x="11521" y="5760"/>
                </a:lnTo>
                <a:lnTo>
                  <a:pt x="16306" y="5760"/>
                </a:lnTo>
                <a:lnTo>
                  <a:pt x="19187" y="6720"/>
                </a:lnTo>
                <a:lnTo>
                  <a:pt x="21107" y="8641"/>
                </a:lnTo>
                <a:lnTo>
                  <a:pt x="23027" y="10561"/>
                </a:lnTo>
                <a:lnTo>
                  <a:pt x="23987" y="13441"/>
                </a:lnTo>
                <a:lnTo>
                  <a:pt x="23987" y="21107"/>
                </a:lnTo>
                <a:lnTo>
                  <a:pt x="22082" y="24947"/>
                </a:lnTo>
                <a:lnTo>
                  <a:pt x="18242" y="30708"/>
                </a:lnTo>
                <a:lnTo>
                  <a:pt x="17868" y="31308"/>
                </a:lnTo>
                <a:lnTo>
                  <a:pt x="10887" y="39630"/>
                </a:lnTo>
                <a:lnTo>
                  <a:pt x="0" y="49911"/>
                </a:lnTo>
                <a:lnTo>
                  <a:pt x="0" y="50871"/>
                </a:lnTo>
                <a:lnTo>
                  <a:pt x="29748" y="50871"/>
                </a:lnTo>
                <a:lnTo>
                  <a:pt x="33588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6505956" y="4439640"/>
            <a:ext cx="28803" cy="50871"/>
          </a:xfrm>
          <a:custGeom>
            <a:avLst/>
            <a:gdLst/>
            <a:ahLst/>
            <a:cxnLst/>
            <a:rect l="l" t="t" r="r" b="b"/>
            <a:pathLst>
              <a:path w="28803" h="50871">
                <a:moveTo>
                  <a:pt x="11521" y="0"/>
                </a:moveTo>
                <a:lnTo>
                  <a:pt x="1920" y="19202"/>
                </a:lnTo>
                <a:lnTo>
                  <a:pt x="5760" y="20147"/>
                </a:lnTo>
                <a:lnTo>
                  <a:pt x="9601" y="20147"/>
                </a:lnTo>
                <a:lnTo>
                  <a:pt x="12481" y="21107"/>
                </a:lnTo>
                <a:lnTo>
                  <a:pt x="15361" y="23042"/>
                </a:lnTo>
                <a:lnTo>
                  <a:pt x="18242" y="24947"/>
                </a:lnTo>
                <a:lnTo>
                  <a:pt x="20162" y="27828"/>
                </a:lnTo>
                <a:lnTo>
                  <a:pt x="22082" y="30708"/>
                </a:lnTo>
                <a:lnTo>
                  <a:pt x="23042" y="32628"/>
                </a:lnTo>
                <a:lnTo>
                  <a:pt x="23042" y="39349"/>
                </a:lnTo>
                <a:lnTo>
                  <a:pt x="22082" y="42230"/>
                </a:lnTo>
                <a:lnTo>
                  <a:pt x="20162" y="44150"/>
                </a:lnTo>
                <a:lnTo>
                  <a:pt x="18242" y="46070"/>
                </a:lnTo>
                <a:lnTo>
                  <a:pt x="15361" y="47030"/>
                </a:lnTo>
                <a:lnTo>
                  <a:pt x="8641" y="47030"/>
                </a:lnTo>
                <a:lnTo>
                  <a:pt x="6720" y="45110"/>
                </a:lnTo>
                <a:lnTo>
                  <a:pt x="5760" y="44150"/>
                </a:lnTo>
                <a:lnTo>
                  <a:pt x="4800" y="44150"/>
                </a:lnTo>
                <a:lnTo>
                  <a:pt x="3840" y="43190"/>
                </a:lnTo>
                <a:lnTo>
                  <a:pt x="1920" y="43190"/>
                </a:lnTo>
                <a:lnTo>
                  <a:pt x="960" y="44150"/>
                </a:lnTo>
                <a:lnTo>
                  <a:pt x="0" y="45110"/>
                </a:lnTo>
                <a:lnTo>
                  <a:pt x="0" y="47030"/>
                </a:lnTo>
                <a:lnTo>
                  <a:pt x="960" y="47990"/>
                </a:lnTo>
                <a:lnTo>
                  <a:pt x="1920" y="49911"/>
                </a:lnTo>
                <a:lnTo>
                  <a:pt x="2880" y="50871"/>
                </a:lnTo>
                <a:lnTo>
                  <a:pt x="11521" y="50871"/>
                </a:lnTo>
                <a:lnTo>
                  <a:pt x="14401" y="49911"/>
                </a:lnTo>
                <a:lnTo>
                  <a:pt x="17282" y="48950"/>
                </a:lnTo>
                <a:lnTo>
                  <a:pt x="19202" y="47990"/>
                </a:lnTo>
                <a:lnTo>
                  <a:pt x="21122" y="47030"/>
                </a:lnTo>
                <a:lnTo>
                  <a:pt x="22082" y="45110"/>
                </a:lnTo>
                <a:lnTo>
                  <a:pt x="24002" y="43190"/>
                </a:lnTo>
                <a:lnTo>
                  <a:pt x="25923" y="41269"/>
                </a:lnTo>
                <a:lnTo>
                  <a:pt x="26883" y="39349"/>
                </a:lnTo>
                <a:lnTo>
                  <a:pt x="27843" y="37429"/>
                </a:lnTo>
                <a:lnTo>
                  <a:pt x="27843" y="27828"/>
                </a:lnTo>
                <a:lnTo>
                  <a:pt x="26883" y="23987"/>
                </a:lnTo>
                <a:lnTo>
                  <a:pt x="23042" y="20147"/>
                </a:lnTo>
                <a:lnTo>
                  <a:pt x="19202" y="16322"/>
                </a:lnTo>
                <a:lnTo>
                  <a:pt x="14401" y="14386"/>
                </a:lnTo>
                <a:lnTo>
                  <a:pt x="7680" y="13426"/>
                </a:lnTo>
                <a:lnTo>
                  <a:pt x="11521" y="6705"/>
                </a:lnTo>
                <a:lnTo>
                  <a:pt x="25923" y="6705"/>
                </a:lnTo>
                <a:lnTo>
                  <a:pt x="28803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654795" y="6355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2694873" y="5641802"/>
            <a:ext cx="137281" cy="191993"/>
          </a:xfrm>
          <a:custGeom>
            <a:avLst/>
            <a:gdLst/>
            <a:ahLst/>
            <a:cxnLst/>
            <a:rect l="l" t="t" r="r" b="b"/>
            <a:pathLst>
              <a:path w="137281" h="191993">
                <a:moveTo>
                  <a:pt x="133441" y="960"/>
                </a:moveTo>
                <a:lnTo>
                  <a:pt x="131521" y="960"/>
                </a:lnTo>
                <a:lnTo>
                  <a:pt x="130561" y="0"/>
                </a:lnTo>
                <a:lnTo>
                  <a:pt x="118079" y="0"/>
                </a:lnTo>
                <a:lnTo>
                  <a:pt x="117119" y="960"/>
                </a:lnTo>
                <a:lnTo>
                  <a:pt x="114239" y="960"/>
                </a:lnTo>
                <a:lnTo>
                  <a:pt x="113278" y="1920"/>
                </a:lnTo>
                <a:lnTo>
                  <a:pt x="112318" y="1920"/>
                </a:lnTo>
                <a:lnTo>
                  <a:pt x="112318" y="80634"/>
                </a:lnTo>
                <a:lnTo>
                  <a:pt x="24963" y="80634"/>
                </a:lnTo>
                <a:lnTo>
                  <a:pt x="24963" y="2880"/>
                </a:lnTo>
                <a:lnTo>
                  <a:pt x="24003" y="1920"/>
                </a:lnTo>
                <a:lnTo>
                  <a:pt x="23042" y="1920"/>
                </a:lnTo>
                <a:lnTo>
                  <a:pt x="23042" y="960"/>
                </a:lnTo>
                <a:lnTo>
                  <a:pt x="20162" y="960"/>
                </a:lnTo>
                <a:lnTo>
                  <a:pt x="18242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88153"/>
                </a:lnTo>
                <a:lnTo>
                  <a:pt x="960" y="189113"/>
                </a:lnTo>
                <a:lnTo>
                  <a:pt x="1920" y="190073"/>
                </a:lnTo>
                <a:lnTo>
                  <a:pt x="2880" y="190073"/>
                </a:lnTo>
                <a:lnTo>
                  <a:pt x="3840" y="191033"/>
                </a:lnTo>
                <a:lnTo>
                  <a:pt x="8641" y="191033"/>
                </a:lnTo>
                <a:lnTo>
                  <a:pt x="10561" y="191993"/>
                </a:lnTo>
                <a:lnTo>
                  <a:pt x="15361" y="191993"/>
                </a:lnTo>
                <a:lnTo>
                  <a:pt x="17282" y="191033"/>
                </a:lnTo>
                <a:lnTo>
                  <a:pt x="22082" y="191033"/>
                </a:lnTo>
                <a:lnTo>
                  <a:pt x="23042" y="190073"/>
                </a:lnTo>
                <a:lnTo>
                  <a:pt x="24003" y="190073"/>
                </a:lnTo>
                <a:lnTo>
                  <a:pt x="24003" y="189113"/>
                </a:lnTo>
                <a:lnTo>
                  <a:pt x="24963" y="189113"/>
                </a:lnTo>
                <a:lnTo>
                  <a:pt x="24963" y="102717"/>
                </a:lnTo>
                <a:lnTo>
                  <a:pt x="112318" y="102717"/>
                </a:lnTo>
                <a:lnTo>
                  <a:pt x="112318" y="189113"/>
                </a:lnTo>
                <a:lnTo>
                  <a:pt x="113278" y="189113"/>
                </a:lnTo>
                <a:lnTo>
                  <a:pt x="113278" y="190073"/>
                </a:lnTo>
                <a:lnTo>
                  <a:pt x="114239" y="190073"/>
                </a:lnTo>
                <a:lnTo>
                  <a:pt x="115199" y="191033"/>
                </a:lnTo>
                <a:lnTo>
                  <a:pt x="119999" y="191033"/>
                </a:lnTo>
                <a:lnTo>
                  <a:pt x="121919" y="191993"/>
                </a:lnTo>
                <a:lnTo>
                  <a:pt x="126720" y="191993"/>
                </a:lnTo>
                <a:lnTo>
                  <a:pt x="128640" y="191033"/>
                </a:lnTo>
                <a:lnTo>
                  <a:pt x="133441" y="191033"/>
                </a:lnTo>
                <a:lnTo>
                  <a:pt x="134401" y="190073"/>
                </a:lnTo>
                <a:lnTo>
                  <a:pt x="135361" y="190073"/>
                </a:lnTo>
                <a:lnTo>
                  <a:pt x="136321" y="189113"/>
                </a:lnTo>
                <a:lnTo>
                  <a:pt x="137281" y="188153"/>
                </a:lnTo>
                <a:lnTo>
                  <a:pt x="137281" y="3840"/>
                </a:lnTo>
                <a:lnTo>
                  <a:pt x="136321" y="2880"/>
                </a:lnTo>
                <a:lnTo>
                  <a:pt x="136321" y="1920"/>
                </a:lnTo>
                <a:lnTo>
                  <a:pt x="135361" y="1920"/>
                </a:lnTo>
                <a:lnTo>
                  <a:pt x="134401" y="960"/>
                </a:lnTo>
                <a:lnTo>
                  <a:pt x="133441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2891668" y="5800191"/>
            <a:ext cx="11521" cy="34564"/>
          </a:xfrm>
          <a:custGeom>
            <a:avLst/>
            <a:gdLst/>
            <a:ahLst/>
            <a:cxnLst/>
            <a:rect l="l" t="t" r="r" b="b"/>
            <a:pathLst>
              <a:path w="11521" h="34564">
                <a:moveTo>
                  <a:pt x="5760" y="5760"/>
                </a:moveTo>
                <a:lnTo>
                  <a:pt x="3840" y="0"/>
                </a:lnTo>
                <a:lnTo>
                  <a:pt x="0" y="30723"/>
                </a:lnTo>
                <a:lnTo>
                  <a:pt x="5760" y="32644"/>
                </a:lnTo>
                <a:lnTo>
                  <a:pt x="11521" y="34564"/>
                </a:lnTo>
                <a:lnTo>
                  <a:pt x="10561" y="10561"/>
                </a:lnTo>
                <a:lnTo>
                  <a:pt x="576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2870545" y="5689793"/>
            <a:ext cx="108478" cy="145923"/>
          </a:xfrm>
          <a:custGeom>
            <a:avLst/>
            <a:gdLst/>
            <a:ahLst/>
            <a:cxnLst/>
            <a:rect l="l" t="t" r="r" b="b"/>
            <a:pathLst>
              <a:path w="108478" h="145923">
                <a:moveTo>
                  <a:pt x="97916" y="144002"/>
                </a:moveTo>
                <a:lnTo>
                  <a:pt x="100797" y="144002"/>
                </a:lnTo>
                <a:lnTo>
                  <a:pt x="102717" y="143042"/>
                </a:lnTo>
                <a:lnTo>
                  <a:pt x="105597" y="143042"/>
                </a:lnTo>
                <a:lnTo>
                  <a:pt x="106558" y="142082"/>
                </a:lnTo>
                <a:lnTo>
                  <a:pt x="107518" y="142082"/>
                </a:lnTo>
                <a:lnTo>
                  <a:pt x="108478" y="141122"/>
                </a:lnTo>
                <a:lnTo>
                  <a:pt x="108478" y="42245"/>
                </a:lnTo>
                <a:lnTo>
                  <a:pt x="107518" y="34564"/>
                </a:lnTo>
                <a:lnTo>
                  <a:pt x="105597" y="28803"/>
                </a:lnTo>
                <a:lnTo>
                  <a:pt x="103677" y="22082"/>
                </a:lnTo>
                <a:lnTo>
                  <a:pt x="100797" y="17282"/>
                </a:lnTo>
                <a:lnTo>
                  <a:pt x="96956" y="13456"/>
                </a:lnTo>
                <a:lnTo>
                  <a:pt x="93116" y="8641"/>
                </a:lnTo>
                <a:lnTo>
                  <a:pt x="87355" y="5775"/>
                </a:lnTo>
                <a:lnTo>
                  <a:pt x="80650" y="3840"/>
                </a:lnTo>
                <a:lnTo>
                  <a:pt x="73929" y="960"/>
                </a:lnTo>
                <a:lnTo>
                  <a:pt x="66248" y="0"/>
                </a:lnTo>
                <a:lnTo>
                  <a:pt x="51846" y="0"/>
                </a:lnTo>
                <a:lnTo>
                  <a:pt x="46085" y="960"/>
                </a:lnTo>
                <a:lnTo>
                  <a:pt x="41285" y="1935"/>
                </a:lnTo>
                <a:lnTo>
                  <a:pt x="36484" y="2895"/>
                </a:lnTo>
                <a:lnTo>
                  <a:pt x="31683" y="3840"/>
                </a:lnTo>
                <a:lnTo>
                  <a:pt x="27843" y="5775"/>
                </a:lnTo>
                <a:lnTo>
                  <a:pt x="23042" y="6720"/>
                </a:lnTo>
                <a:lnTo>
                  <a:pt x="19202" y="8641"/>
                </a:lnTo>
                <a:lnTo>
                  <a:pt x="16322" y="9616"/>
                </a:lnTo>
                <a:lnTo>
                  <a:pt x="13441" y="11521"/>
                </a:lnTo>
                <a:lnTo>
                  <a:pt x="10561" y="13456"/>
                </a:lnTo>
                <a:lnTo>
                  <a:pt x="9601" y="14401"/>
                </a:lnTo>
                <a:lnTo>
                  <a:pt x="8641" y="15361"/>
                </a:lnTo>
                <a:lnTo>
                  <a:pt x="7680" y="17282"/>
                </a:lnTo>
                <a:lnTo>
                  <a:pt x="6720" y="18242"/>
                </a:lnTo>
                <a:lnTo>
                  <a:pt x="6720" y="29763"/>
                </a:lnTo>
                <a:lnTo>
                  <a:pt x="7680" y="30723"/>
                </a:lnTo>
                <a:lnTo>
                  <a:pt x="7680" y="31683"/>
                </a:lnTo>
                <a:lnTo>
                  <a:pt x="8641" y="32644"/>
                </a:lnTo>
                <a:lnTo>
                  <a:pt x="9601" y="32644"/>
                </a:lnTo>
                <a:lnTo>
                  <a:pt x="9601" y="33604"/>
                </a:lnTo>
                <a:lnTo>
                  <a:pt x="12481" y="33604"/>
                </a:lnTo>
                <a:lnTo>
                  <a:pt x="14401" y="32644"/>
                </a:lnTo>
                <a:lnTo>
                  <a:pt x="16322" y="31683"/>
                </a:lnTo>
                <a:lnTo>
                  <a:pt x="19202" y="29763"/>
                </a:lnTo>
                <a:lnTo>
                  <a:pt x="22082" y="28803"/>
                </a:lnTo>
                <a:lnTo>
                  <a:pt x="25923" y="26883"/>
                </a:lnTo>
                <a:lnTo>
                  <a:pt x="29763" y="24963"/>
                </a:lnTo>
                <a:lnTo>
                  <a:pt x="33604" y="24003"/>
                </a:lnTo>
                <a:lnTo>
                  <a:pt x="38404" y="22082"/>
                </a:lnTo>
                <a:lnTo>
                  <a:pt x="43205" y="21122"/>
                </a:lnTo>
                <a:lnTo>
                  <a:pt x="48006" y="20162"/>
                </a:lnTo>
                <a:lnTo>
                  <a:pt x="59527" y="20162"/>
                </a:lnTo>
                <a:lnTo>
                  <a:pt x="64328" y="21122"/>
                </a:lnTo>
                <a:lnTo>
                  <a:pt x="68168" y="22082"/>
                </a:lnTo>
                <a:lnTo>
                  <a:pt x="71993" y="23042"/>
                </a:lnTo>
                <a:lnTo>
                  <a:pt x="75834" y="24963"/>
                </a:lnTo>
                <a:lnTo>
                  <a:pt x="77769" y="27843"/>
                </a:lnTo>
                <a:lnTo>
                  <a:pt x="80650" y="30723"/>
                </a:lnTo>
                <a:lnTo>
                  <a:pt x="81610" y="33604"/>
                </a:lnTo>
                <a:lnTo>
                  <a:pt x="82555" y="37444"/>
                </a:lnTo>
                <a:lnTo>
                  <a:pt x="84490" y="41285"/>
                </a:lnTo>
                <a:lnTo>
                  <a:pt x="84490" y="61447"/>
                </a:lnTo>
                <a:lnTo>
                  <a:pt x="66248" y="61447"/>
                </a:lnTo>
                <a:lnTo>
                  <a:pt x="63362" y="61472"/>
                </a:lnTo>
                <a:lnTo>
                  <a:pt x="50345" y="62307"/>
                </a:lnTo>
                <a:lnTo>
                  <a:pt x="38404" y="64328"/>
                </a:lnTo>
                <a:lnTo>
                  <a:pt x="30723" y="66248"/>
                </a:lnTo>
                <a:lnTo>
                  <a:pt x="23042" y="69128"/>
                </a:lnTo>
                <a:lnTo>
                  <a:pt x="17282" y="72009"/>
                </a:lnTo>
                <a:lnTo>
                  <a:pt x="12481" y="75849"/>
                </a:lnTo>
                <a:lnTo>
                  <a:pt x="7680" y="80634"/>
                </a:lnTo>
                <a:lnTo>
                  <a:pt x="4800" y="86410"/>
                </a:lnTo>
                <a:lnTo>
                  <a:pt x="1920" y="91196"/>
                </a:lnTo>
                <a:lnTo>
                  <a:pt x="0" y="97917"/>
                </a:lnTo>
                <a:lnTo>
                  <a:pt x="0" y="111373"/>
                </a:lnTo>
                <a:lnTo>
                  <a:pt x="960" y="117119"/>
                </a:lnTo>
                <a:lnTo>
                  <a:pt x="2880" y="121920"/>
                </a:lnTo>
                <a:lnTo>
                  <a:pt x="5760" y="127680"/>
                </a:lnTo>
                <a:lnTo>
                  <a:pt x="8641" y="131521"/>
                </a:lnTo>
                <a:lnTo>
                  <a:pt x="12481" y="135361"/>
                </a:lnTo>
                <a:lnTo>
                  <a:pt x="16322" y="138242"/>
                </a:lnTo>
                <a:lnTo>
                  <a:pt x="21122" y="141122"/>
                </a:lnTo>
                <a:lnTo>
                  <a:pt x="24963" y="110398"/>
                </a:lnTo>
                <a:lnTo>
                  <a:pt x="24963" y="99852"/>
                </a:lnTo>
                <a:lnTo>
                  <a:pt x="25923" y="96972"/>
                </a:lnTo>
                <a:lnTo>
                  <a:pt x="26883" y="93131"/>
                </a:lnTo>
                <a:lnTo>
                  <a:pt x="28803" y="90251"/>
                </a:lnTo>
                <a:lnTo>
                  <a:pt x="30723" y="87370"/>
                </a:lnTo>
                <a:lnTo>
                  <a:pt x="34564" y="85450"/>
                </a:lnTo>
                <a:lnTo>
                  <a:pt x="37444" y="83530"/>
                </a:lnTo>
                <a:lnTo>
                  <a:pt x="41285" y="81610"/>
                </a:lnTo>
                <a:lnTo>
                  <a:pt x="46085" y="80634"/>
                </a:lnTo>
                <a:lnTo>
                  <a:pt x="51846" y="79689"/>
                </a:lnTo>
                <a:lnTo>
                  <a:pt x="57607" y="78729"/>
                </a:lnTo>
                <a:lnTo>
                  <a:pt x="84490" y="78729"/>
                </a:lnTo>
                <a:lnTo>
                  <a:pt x="84490" y="106558"/>
                </a:lnTo>
                <a:lnTo>
                  <a:pt x="78714" y="113278"/>
                </a:lnTo>
                <a:lnTo>
                  <a:pt x="72969" y="118079"/>
                </a:lnTo>
                <a:lnTo>
                  <a:pt x="67208" y="121920"/>
                </a:lnTo>
                <a:lnTo>
                  <a:pt x="62407" y="124800"/>
                </a:lnTo>
                <a:lnTo>
                  <a:pt x="55686" y="126720"/>
                </a:lnTo>
                <a:lnTo>
                  <a:pt x="42245" y="126720"/>
                </a:lnTo>
                <a:lnTo>
                  <a:pt x="35524" y="124800"/>
                </a:lnTo>
                <a:lnTo>
                  <a:pt x="31683" y="120959"/>
                </a:lnTo>
                <a:lnTo>
                  <a:pt x="32644" y="144962"/>
                </a:lnTo>
                <a:lnTo>
                  <a:pt x="39364" y="145923"/>
                </a:lnTo>
                <a:lnTo>
                  <a:pt x="53766" y="145923"/>
                </a:lnTo>
                <a:lnTo>
                  <a:pt x="61447" y="144002"/>
                </a:lnTo>
                <a:lnTo>
                  <a:pt x="68168" y="140162"/>
                </a:lnTo>
                <a:lnTo>
                  <a:pt x="75834" y="137281"/>
                </a:lnTo>
                <a:lnTo>
                  <a:pt x="82555" y="132481"/>
                </a:lnTo>
                <a:lnTo>
                  <a:pt x="88331" y="125760"/>
                </a:lnTo>
                <a:lnTo>
                  <a:pt x="88331" y="141122"/>
                </a:lnTo>
                <a:lnTo>
                  <a:pt x="89275" y="142082"/>
                </a:lnTo>
                <a:lnTo>
                  <a:pt x="90236" y="143042"/>
                </a:lnTo>
                <a:lnTo>
                  <a:pt x="94076" y="143042"/>
                </a:lnTo>
                <a:lnTo>
                  <a:pt x="95996" y="144002"/>
                </a:lnTo>
                <a:lnTo>
                  <a:pt x="97916" y="14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3023189" y="5692688"/>
            <a:ext cx="114239" cy="143027"/>
          </a:xfrm>
          <a:custGeom>
            <a:avLst/>
            <a:gdLst/>
            <a:ahLst/>
            <a:cxnLst/>
            <a:rect l="l" t="t" r="r" b="b"/>
            <a:pathLst>
              <a:path w="114239" h="143027">
                <a:moveTo>
                  <a:pt x="114239" y="2880"/>
                </a:moveTo>
                <a:lnTo>
                  <a:pt x="113278" y="2880"/>
                </a:lnTo>
                <a:lnTo>
                  <a:pt x="113278" y="1905"/>
                </a:lnTo>
                <a:lnTo>
                  <a:pt x="112318" y="944"/>
                </a:lnTo>
                <a:lnTo>
                  <a:pt x="111358" y="944"/>
                </a:lnTo>
                <a:lnTo>
                  <a:pt x="110398" y="0"/>
                </a:lnTo>
                <a:lnTo>
                  <a:pt x="93116" y="0"/>
                </a:lnTo>
                <a:lnTo>
                  <a:pt x="92156" y="944"/>
                </a:lnTo>
                <a:lnTo>
                  <a:pt x="91196" y="944"/>
                </a:lnTo>
                <a:lnTo>
                  <a:pt x="90236" y="1905"/>
                </a:lnTo>
                <a:lnTo>
                  <a:pt x="89275" y="2880"/>
                </a:lnTo>
                <a:lnTo>
                  <a:pt x="89275" y="95981"/>
                </a:lnTo>
                <a:lnTo>
                  <a:pt x="87983" y="97636"/>
                </a:lnTo>
                <a:lnTo>
                  <a:pt x="79069" y="108009"/>
                </a:lnTo>
                <a:lnTo>
                  <a:pt x="70073" y="115183"/>
                </a:lnTo>
                <a:lnTo>
                  <a:pt x="64312" y="119984"/>
                </a:lnTo>
                <a:lnTo>
                  <a:pt x="58552" y="121904"/>
                </a:lnTo>
                <a:lnTo>
                  <a:pt x="47990" y="121904"/>
                </a:lnTo>
                <a:lnTo>
                  <a:pt x="43190" y="120944"/>
                </a:lnTo>
                <a:lnTo>
                  <a:pt x="40309" y="119024"/>
                </a:lnTo>
                <a:lnTo>
                  <a:pt x="36469" y="117104"/>
                </a:lnTo>
                <a:lnTo>
                  <a:pt x="33604" y="115183"/>
                </a:lnTo>
                <a:lnTo>
                  <a:pt x="30723" y="111343"/>
                </a:lnTo>
                <a:lnTo>
                  <a:pt x="28788" y="108478"/>
                </a:lnTo>
                <a:lnTo>
                  <a:pt x="26883" y="104637"/>
                </a:lnTo>
                <a:lnTo>
                  <a:pt x="25923" y="99822"/>
                </a:lnTo>
                <a:lnTo>
                  <a:pt x="24947" y="95021"/>
                </a:lnTo>
                <a:lnTo>
                  <a:pt x="23987" y="88300"/>
                </a:lnTo>
                <a:lnTo>
                  <a:pt x="23987" y="1905"/>
                </a:lnTo>
                <a:lnTo>
                  <a:pt x="23042" y="1905"/>
                </a:lnTo>
                <a:lnTo>
                  <a:pt x="22082" y="944"/>
                </a:lnTo>
                <a:lnTo>
                  <a:pt x="21107" y="0"/>
                </a:lnTo>
                <a:lnTo>
                  <a:pt x="2880" y="0"/>
                </a:lnTo>
                <a:lnTo>
                  <a:pt x="2880" y="944"/>
                </a:lnTo>
                <a:lnTo>
                  <a:pt x="960" y="944"/>
                </a:lnTo>
                <a:lnTo>
                  <a:pt x="960" y="1905"/>
                </a:lnTo>
                <a:lnTo>
                  <a:pt x="0" y="1905"/>
                </a:lnTo>
                <a:lnTo>
                  <a:pt x="0" y="94076"/>
                </a:lnTo>
                <a:lnTo>
                  <a:pt x="960" y="101742"/>
                </a:lnTo>
                <a:lnTo>
                  <a:pt x="1920" y="108478"/>
                </a:lnTo>
                <a:lnTo>
                  <a:pt x="3840" y="115183"/>
                </a:lnTo>
                <a:lnTo>
                  <a:pt x="6720" y="120944"/>
                </a:lnTo>
                <a:lnTo>
                  <a:pt x="10561" y="126705"/>
                </a:lnTo>
                <a:lnTo>
                  <a:pt x="14401" y="131505"/>
                </a:lnTo>
                <a:lnTo>
                  <a:pt x="19202" y="135346"/>
                </a:lnTo>
                <a:lnTo>
                  <a:pt x="24947" y="138226"/>
                </a:lnTo>
                <a:lnTo>
                  <a:pt x="30723" y="141107"/>
                </a:lnTo>
                <a:lnTo>
                  <a:pt x="38389" y="143027"/>
                </a:lnTo>
                <a:lnTo>
                  <a:pt x="54711" y="143027"/>
                </a:lnTo>
                <a:lnTo>
                  <a:pt x="62392" y="141107"/>
                </a:lnTo>
                <a:lnTo>
                  <a:pt x="70073" y="137266"/>
                </a:lnTo>
                <a:lnTo>
                  <a:pt x="82023" y="128507"/>
                </a:lnTo>
                <a:lnTo>
                  <a:pt x="92156" y="119024"/>
                </a:lnTo>
                <a:lnTo>
                  <a:pt x="92156" y="138226"/>
                </a:lnTo>
                <a:lnTo>
                  <a:pt x="93116" y="139186"/>
                </a:lnTo>
                <a:lnTo>
                  <a:pt x="94076" y="139186"/>
                </a:lnTo>
                <a:lnTo>
                  <a:pt x="95036" y="140147"/>
                </a:lnTo>
                <a:lnTo>
                  <a:pt x="96956" y="140147"/>
                </a:lnTo>
                <a:lnTo>
                  <a:pt x="98877" y="141107"/>
                </a:lnTo>
                <a:lnTo>
                  <a:pt x="104637" y="141107"/>
                </a:lnTo>
                <a:lnTo>
                  <a:pt x="106558" y="140147"/>
                </a:lnTo>
                <a:lnTo>
                  <a:pt x="110398" y="140147"/>
                </a:lnTo>
                <a:lnTo>
                  <a:pt x="111358" y="139186"/>
                </a:lnTo>
                <a:lnTo>
                  <a:pt x="112318" y="139186"/>
                </a:lnTo>
                <a:lnTo>
                  <a:pt x="113278" y="138226"/>
                </a:lnTo>
                <a:lnTo>
                  <a:pt x="114239" y="137266"/>
                </a:lnTo>
                <a:lnTo>
                  <a:pt x="114239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3171017" y="5689793"/>
            <a:ext cx="94076" cy="145923"/>
          </a:xfrm>
          <a:custGeom>
            <a:avLst/>
            <a:gdLst/>
            <a:ahLst/>
            <a:cxnLst/>
            <a:rect l="l" t="t" r="r" b="b"/>
            <a:pathLst>
              <a:path w="94076" h="145923">
                <a:moveTo>
                  <a:pt x="30723" y="3840"/>
                </a:moveTo>
                <a:lnTo>
                  <a:pt x="24963" y="5775"/>
                </a:lnTo>
                <a:lnTo>
                  <a:pt x="19202" y="8641"/>
                </a:lnTo>
                <a:lnTo>
                  <a:pt x="15361" y="12481"/>
                </a:lnTo>
                <a:lnTo>
                  <a:pt x="11521" y="15361"/>
                </a:lnTo>
                <a:lnTo>
                  <a:pt x="8641" y="20162"/>
                </a:lnTo>
                <a:lnTo>
                  <a:pt x="6720" y="24963"/>
                </a:lnTo>
                <a:lnTo>
                  <a:pt x="4800" y="29763"/>
                </a:lnTo>
                <a:lnTo>
                  <a:pt x="3840" y="34564"/>
                </a:lnTo>
                <a:lnTo>
                  <a:pt x="3840" y="45125"/>
                </a:lnTo>
                <a:lnTo>
                  <a:pt x="4800" y="50886"/>
                </a:lnTo>
                <a:lnTo>
                  <a:pt x="6720" y="54726"/>
                </a:lnTo>
                <a:lnTo>
                  <a:pt x="8641" y="58567"/>
                </a:lnTo>
                <a:lnTo>
                  <a:pt x="10561" y="62407"/>
                </a:lnTo>
                <a:lnTo>
                  <a:pt x="14401" y="65288"/>
                </a:lnTo>
                <a:lnTo>
                  <a:pt x="17282" y="68168"/>
                </a:lnTo>
                <a:lnTo>
                  <a:pt x="21122" y="71048"/>
                </a:lnTo>
                <a:lnTo>
                  <a:pt x="24963" y="72969"/>
                </a:lnTo>
                <a:lnTo>
                  <a:pt x="28803" y="74889"/>
                </a:lnTo>
                <a:lnTo>
                  <a:pt x="32644" y="76809"/>
                </a:lnTo>
                <a:lnTo>
                  <a:pt x="36484" y="78729"/>
                </a:lnTo>
                <a:lnTo>
                  <a:pt x="41285" y="80634"/>
                </a:lnTo>
                <a:lnTo>
                  <a:pt x="45125" y="82570"/>
                </a:lnTo>
                <a:lnTo>
                  <a:pt x="48966" y="83530"/>
                </a:lnTo>
                <a:lnTo>
                  <a:pt x="52806" y="85450"/>
                </a:lnTo>
                <a:lnTo>
                  <a:pt x="56647" y="87370"/>
                </a:lnTo>
                <a:lnTo>
                  <a:pt x="59527" y="89291"/>
                </a:lnTo>
                <a:lnTo>
                  <a:pt x="62407" y="91196"/>
                </a:lnTo>
                <a:lnTo>
                  <a:pt x="65272" y="93131"/>
                </a:lnTo>
                <a:lnTo>
                  <a:pt x="67208" y="96012"/>
                </a:lnTo>
                <a:lnTo>
                  <a:pt x="69113" y="97917"/>
                </a:lnTo>
                <a:lnTo>
                  <a:pt x="70088" y="101757"/>
                </a:lnTo>
                <a:lnTo>
                  <a:pt x="70088" y="108478"/>
                </a:lnTo>
                <a:lnTo>
                  <a:pt x="69113" y="111373"/>
                </a:lnTo>
                <a:lnTo>
                  <a:pt x="68168" y="114239"/>
                </a:lnTo>
                <a:lnTo>
                  <a:pt x="66248" y="117119"/>
                </a:lnTo>
                <a:lnTo>
                  <a:pt x="64328" y="119039"/>
                </a:lnTo>
                <a:lnTo>
                  <a:pt x="62407" y="120959"/>
                </a:lnTo>
                <a:lnTo>
                  <a:pt x="59527" y="122880"/>
                </a:lnTo>
                <a:lnTo>
                  <a:pt x="56647" y="123840"/>
                </a:lnTo>
                <a:lnTo>
                  <a:pt x="53766" y="124800"/>
                </a:lnTo>
                <a:lnTo>
                  <a:pt x="49926" y="125760"/>
                </a:lnTo>
                <a:lnTo>
                  <a:pt x="31683" y="125760"/>
                </a:lnTo>
                <a:lnTo>
                  <a:pt x="27843" y="123840"/>
                </a:lnTo>
                <a:lnTo>
                  <a:pt x="24003" y="122880"/>
                </a:lnTo>
                <a:lnTo>
                  <a:pt x="20162" y="120959"/>
                </a:lnTo>
                <a:lnTo>
                  <a:pt x="17282" y="119999"/>
                </a:lnTo>
                <a:lnTo>
                  <a:pt x="13441" y="118079"/>
                </a:lnTo>
                <a:lnTo>
                  <a:pt x="11521" y="117119"/>
                </a:lnTo>
                <a:lnTo>
                  <a:pt x="8641" y="115199"/>
                </a:lnTo>
                <a:lnTo>
                  <a:pt x="6720" y="114239"/>
                </a:lnTo>
                <a:lnTo>
                  <a:pt x="5760" y="113278"/>
                </a:lnTo>
                <a:lnTo>
                  <a:pt x="3840" y="113278"/>
                </a:lnTo>
                <a:lnTo>
                  <a:pt x="2880" y="114239"/>
                </a:lnTo>
                <a:lnTo>
                  <a:pt x="1920" y="114239"/>
                </a:lnTo>
                <a:lnTo>
                  <a:pt x="1920" y="115199"/>
                </a:lnTo>
                <a:lnTo>
                  <a:pt x="960" y="116159"/>
                </a:lnTo>
                <a:lnTo>
                  <a:pt x="960" y="119039"/>
                </a:lnTo>
                <a:lnTo>
                  <a:pt x="0" y="119999"/>
                </a:lnTo>
                <a:lnTo>
                  <a:pt x="0" y="126720"/>
                </a:lnTo>
                <a:lnTo>
                  <a:pt x="960" y="128640"/>
                </a:lnTo>
                <a:lnTo>
                  <a:pt x="960" y="130561"/>
                </a:lnTo>
                <a:lnTo>
                  <a:pt x="1920" y="132481"/>
                </a:lnTo>
                <a:lnTo>
                  <a:pt x="1920" y="133441"/>
                </a:lnTo>
                <a:lnTo>
                  <a:pt x="3840" y="134401"/>
                </a:lnTo>
                <a:lnTo>
                  <a:pt x="4800" y="135361"/>
                </a:lnTo>
                <a:lnTo>
                  <a:pt x="5760" y="137281"/>
                </a:lnTo>
                <a:lnTo>
                  <a:pt x="8641" y="138242"/>
                </a:lnTo>
                <a:lnTo>
                  <a:pt x="10561" y="139202"/>
                </a:lnTo>
                <a:lnTo>
                  <a:pt x="13441" y="140162"/>
                </a:lnTo>
                <a:lnTo>
                  <a:pt x="17282" y="142082"/>
                </a:lnTo>
                <a:lnTo>
                  <a:pt x="20162" y="143042"/>
                </a:lnTo>
                <a:lnTo>
                  <a:pt x="24003" y="144002"/>
                </a:lnTo>
                <a:lnTo>
                  <a:pt x="28803" y="144002"/>
                </a:lnTo>
                <a:lnTo>
                  <a:pt x="32644" y="144962"/>
                </a:lnTo>
                <a:lnTo>
                  <a:pt x="37444" y="145923"/>
                </a:lnTo>
                <a:lnTo>
                  <a:pt x="49926" y="145923"/>
                </a:lnTo>
                <a:lnTo>
                  <a:pt x="56647" y="144002"/>
                </a:lnTo>
                <a:lnTo>
                  <a:pt x="63367" y="143042"/>
                </a:lnTo>
                <a:lnTo>
                  <a:pt x="69113" y="141122"/>
                </a:lnTo>
                <a:lnTo>
                  <a:pt x="74889" y="138242"/>
                </a:lnTo>
                <a:lnTo>
                  <a:pt x="79674" y="134401"/>
                </a:lnTo>
                <a:lnTo>
                  <a:pt x="84475" y="130561"/>
                </a:lnTo>
                <a:lnTo>
                  <a:pt x="87355" y="126720"/>
                </a:lnTo>
                <a:lnTo>
                  <a:pt x="90236" y="120959"/>
                </a:lnTo>
                <a:lnTo>
                  <a:pt x="93116" y="116159"/>
                </a:lnTo>
                <a:lnTo>
                  <a:pt x="94076" y="109438"/>
                </a:lnTo>
                <a:lnTo>
                  <a:pt x="94076" y="96972"/>
                </a:lnTo>
                <a:lnTo>
                  <a:pt x="93116" y="92171"/>
                </a:lnTo>
                <a:lnTo>
                  <a:pt x="91196" y="88331"/>
                </a:lnTo>
                <a:lnTo>
                  <a:pt x="89275" y="84490"/>
                </a:lnTo>
                <a:lnTo>
                  <a:pt x="86395" y="80634"/>
                </a:lnTo>
                <a:lnTo>
                  <a:pt x="83515" y="77769"/>
                </a:lnTo>
                <a:lnTo>
                  <a:pt x="80634" y="74889"/>
                </a:lnTo>
                <a:lnTo>
                  <a:pt x="76794" y="72009"/>
                </a:lnTo>
                <a:lnTo>
                  <a:pt x="72953" y="70088"/>
                </a:lnTo>
                <a:lnTo>
                  <a:pt x="68168" y="68168"/>
                </a:lnTo>
                <a:lnTo>
                  <a:pt x="64328" y="66248"/>
                </a:lnTo>
                <a:lnTo>
                  <a:pt x="60487" y="64328"/>
                </a:lnTo>
                <a:lnTo>
                  <a:pt x="56647" y="63367"/>
                </a:lnTo>
                <a:lnTo>
                  <a:pt x="51846" y="61447"/>
                </a:lnTo>
                <a:lnTo>
                  <a:pt x="48006" y="59527"/>
                </a:lnTo>
                <a:lnTo>
                  <a:pt x="44165" y="58567"/>
                </a:lnTo>
                <a:lnTo>
                  <a:pt x="40325" y="56647"/>
                </a:lnTo>
                <a:lnTo>
                  <a:pt x="37444" y="54726"/>
                </a:lnTo>
                <a:lnTo>
                  <a:pt x="34564" y="52806"/>
                </a:lnTo>
                <a:lnTo>
                  <a:pt x="31683" y="50886"/>
                </a:lnTo>
                <a:lnTo>
                  <a:pt x="29763" y="48006"/>
                </a:lnTo>
                <a:lnTo>
                  <a:pt x="27843" y="45125"/>
                </a:lnTo>
                <a:lnTo>
                  <a:pt x="26883" y="42245"/>
                </a:lnTo>
                <a:lnTo>
                  <a:pt x="26883" y="32644"/>
                </a:lnTo>
                <a:lnTo>
                  <a:pt x="27843" y="30723"/>
                </a:lnTo>
                <a:lnTo>
                  <a:pt x="29763" y="27843"/>
                </a:lnTo>
                <a:lnTo>
                  <a:pt x="30723" y="25923"/>
                </a:lnTo>
                <a:lnTo>
                  <a:pt x="32644" y="24963"/>
                </a:lnTo>
                <a:lnTo>
                  <a:pt x="34564" y="23042"/>
                </a:lnTo>
                <a:lnTo>
                  <a:pt x="37444" y="21122"/>
                </a:lnTo>
                <a:lnTo>
                  <a:pt x="40325" y="20162"/>
                </a:lnTo>
                <a:lnTo>
                  <a:pt x="44165" y="19202"/>
                </a:lnTo>
                <a:lnTo>
                  <a:pt x="56647" y="19202"/>
                </a:lnTo>
                <a:lnTo>
                  <a:pt x="60487" y="20162"/>
                </a:lnTo>
                <a:lnTo>
                  <a:pt x="63367" y="21122"/>
                </a:lnTo>
                <a:lnTo>
                  <a:pt x="67208" y="22082"/>
                </a:lnTo>
                <a:lnTo>
                  <a:pt x="70088" y="23042"/>
                </a:lnTo>
                <a:lnTo>
                  <a:pt x="72953" y="24003"/>
                </a:lnTo>
                <a:lnTo>
                  <a:pt x="75834" y="25923"/>
                </a:lnTo>
                <a:lnTo>
                  <a:pt x="77769" y="26883"/>
                </a:lnTo>
                <a:lnTo>
                  <a:pt x="79674" y="27843"/>
                </a:lnTo>
                <a:lnTo>
                  <a:pt x="81610" y="28803"/>
                </a:lnTo>
                <a:lnTo>
                  <a:pt x="85450" y="28803"/>
                </a:lnTo>
                <a:lnTo>
                  <a:pt x="85450" y="27843"/>
                </a:lnTo>
                <a:lnTo>
                  <a:pt x="86395" y="26883"/>
                </a:lnTo>
                <a:lnTo>
                  <a:pt x="86395" y="25923"/>
                </a:lnTo>
                <a:lnTo>
                  <a:pt x="87355" y="24963"/>
                </a:lnTo>
                <a:lnTo>
                  <a:pt x="87355" y="15361"/>
                </a:lnTo>
                <a:lnTo>
                  <a:pt x="86395" y="14401"/>
                </a:lnTo>
                <a:lnTo>
                  <a:pt x="86395" y="11521"/>
                </a:lnTo>
                <a:lnTo>
                  <a:pt x="85450" y="11521"/>
                </a:lnTo>
                <a:lnTo>
                  <a:pt x="85450" y="10561"/>
                </a:lnTo>
                <a:lnTo>
                  <a:pt x="84475" y="9616"/>
                </a:lnTo>
                <a:lnTo>
                  <a:pt x="83515" y="8641"/>
                </a:lnTo>
                <a:lnTo>
                  <a:pt x="82555" y="7680"/>
                </a:lnTo>
                <a:lnTo>
                  <a:pt x="81610" y="7680"/>
                </a:lnTo>
                <a:lnTo>
                  <a:pt x="78729" y="6720"/>
                </a:lnTo>
                <a:lnTo>
                  <a:pt x="76794" y="4800"/>
                </a:lnTo>
                <a:lnTo>
                  <a:pt x="74889" y="4800"/>
                </a:lnTo>
                <a:lnTo>
                  <a:pt x="71993" y="3840"/>
                </a:lnTo>
                <a:lnTo>
                  <a:pt x="69113" y="2895"/>
                </a:lnTo>
                <a:lnTo>
                  <a:pt x="66248" y="1935"/>
                </a:lnTo>
                <a:lnTo>
                  <a:pt x="62407" y="960"/>
                </a:lnTo>
                <a:lnTo>
                  <a:pt x="58567" y="960"/>
                </a:lnTo>
                <a:lnTo>
                  <a:pt x="55686" y="0"/>
                </a:lnTo>
                <a:lnTo>
                  <a:pt x="43205" y="0"/>
                </a:lnTo>
                <a:lnTo>
                  <a:pt x="36484" y="1935"/>
                </a:lnTo>
                <a:lnTo>
                  <a:pt x="3072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3299658" y="5689793"/>
            <a:ext cx="195833" cy="144002"/>
          </a:xfrm>
          <a:custGeom>
            <a:avLst/>
            <a:gdLst/>
            <a:ahLst/>
            <a:cxnLst/>
            <a:rect l="l" t="t" r="r" b="b"/>
            <a:pathLst>
              <a:path w="195833" h="144002">
                <a:moveTo>
                  <a:pt x="960" y="4800"/>
                </a:moveTo>
                <a:lnTo>
                  <a:pt x="0" y="4800"/>
                </a:lnTo>
                <a:lnTo>
                  <a:pt x="0" y="141122"/>
                </a:lnTo>
                <a:lnTo>
                  <a:pt x="960" y="142082"/>
                </a:lnTo>
                <a:lnTo>
                  <a:pt x="1920" y="142082"/>
                </a:lnTo>
                <a:lnTo>
                  <a:pt x="2880" y="143042"/>
                </a:lnTo>
                <a:lnTo>
                  <a:pt x="5760" y="143042"/>
                </a:lnTo>
                <a:lnTo>
                  <a:pt x="7680" y="144002"/>
                </a:lnTo>
                <a:lnTo>
                  <a:pt x="14401" y="144002"/>
                </a:lnTo>
                <a:lnTo>
                  <a:pt x="16322" y="143042"/>
                </a:lnTo>
                <a:lnTo>
                  <a:pt x="21122" y="143042"/>
                </a:lnTo>
                <a:lnTo>
                  <a:pt x="22082" y="142082"/>
                </a:lnTo>
                <a:lnTo>
                  <a:pt x="23042" y="142082"/>
                </a:lnTo>
                <a:lnTo>
                  <a:pt x="23042" y="141122"/>
                </a:lnTo>
                <a:lnTo>
                  <a:pt x="24002" y="141122"/>
                </a:lnTo>
                <a:lnTo>
                  <a:pt x="24002" y="47045"/>
                </a:lnTo>
                <a:lnTo>
                  <a:pt x="25306" y="45393"/>
                </a:lnTo>
                <a:lnTo>
                  <a:pt x="34591" y="35023"/>
                </a:lnTo>
                <a:lnTo>
                  <a:pt x="43205" y="27843"/>
                </a:lnTo>
                <a:lnTo>
                  <a:pt x="48005" y="23042"/>
                </a:lnTo>
                <a:lnTo>
                  <a:pt x="53751" y="21122"/>
                </a:lnTo>
                <a:lnTo>
                  <a:pt x="64312" y="21122"/>
                </a:lnTo>
                <a:lnTo>
                  <a:pt x="68153" y="22082"/>
                </a:lnTo>
                <a:lnTo>
                  <a:pt x="71033" y="24003"/>
                </a:lnTo>
                <a:lnTo>
                  <a:pt x="74874" y="25923"/>
                </a:lnTo>
                <a:lnTo>
                  <a:pt x="77754" y="28803"/>
                </a:lnTo>
                <a:lnTo>
                  <a:pt x="79674" y="31683"/>
                </a:lnTo>
                <a:lnTo>
                  <a:pt x="81594" y="34564"/>
                </a:lnTo>
                <a:lnTo>
                  <a:pt x="83515" y="39364"/>
                </a:lnTo>
                <a:lnTo>
                  <a:pt x="84475" y="43205"/>
                </a:lnTo>
                <a:lnTo>
                  <a:pt x="85435" y="48006"/>
                </a:lnTo>
                <a:lnTo>
                  <a:pt x="86395" y="52806"/>
                </a:lnTo>
                <a:lnTo>
                  <a:pt x="86395" y="142082"/>
                </a:lnTo>
                <a:lnTo>
                  <a:pt x="88315" y="142082"/>
                </a:lnTo>
                <a:lnTo>
                  <a:pt x="89275" y="143042"/>
                </a:lnTo>
                <a:lnTo>
                  <a:pt x="92156" y="143042"/>
                </a:lnTo>
                <a:lnTo>
                  <a:pt x="94076" y="144002"/>
                </a:lnTo>
                <a:lnTo>
                  <a:pt x="100797" y="144002"/>
                </a:lnTo>
                <a:lnTo>
                  <a:pt x="102717" y="143042"/>
                </a:lnTo>
                <a:lnTo>
                  <a:pt x="106558" y="143042"/>
                </a:lnTo>
                <a:lnTo>
                  <a:pt x="107518" y="142082"/>
                </a:lnTo>
                <a:lnTo>
                  <a:pt x="108478" y="142082"/>
                </a:lnTo>
                <a:lnTo>
                  <a:pt x="109438" y="141122"/>
                </a:lnTo>
                <a:lnTo>
                  <a:pt x="110398" y="140162"/>
                </a:lnTo>
                <a:lnTo>
                  <a:pt x="110398" y="47045"/>
                </a:lnTo>
                <a:lnTo>
                  <a:pt x="111220" y="45992"/>
                </a:lnTo>
                <a:lnTo>
                  <a:pt x="120248" y="35248"/>
                </a:lnTo>
                <a:lnTo>
                  <a:pt x="128640" y="27843"/>
                </a:lnTo>
                <a:lnTo>
                  <a:pt x="134401" y="23042"/>
                </a:lnTo>
                <a:lnTo>
                  <a:pt x="140147" y="21122"/>
                </a:lnTo>
                <a:lnTo>
                  <a:pt x="149748" y="21122"/>
                </a:lnTo>
                <a:lnTo>
                  <a:pt x="154548" y="22082"/>
                </a:lnTo>
                <a:lnTo>
                  <a:pt x="157429" y="24003"/>
                </a:lnTo>
                <a:lnTo>
                  <a:pt x="161269" y="25923"/>
                </a:lnTo>
                <a:lnTo>
                  <a:pt x="163189" y="28803"/>
                </a:lnTo>
                <a:lnTo>
                  <a:pt x="166070" y="31683"/>
                </a:lnTo>
                <a:lnTo>
                  <a:pt x="167990" y="34564"/>
                </a:lnTo>
                <a:lnTo>
                  <a:pt x="169910" y="39364"/>
                </a:lnTo>
                <a:lnTo>
                  <a:pt x="169910" y="43205"/>
                </a:lnTo>
                <a:lnTo>
                  <a:pt x="171830" y="48006"/>
                </a:lnTo>
                <a:lnTo>
                  <a:pt x="171830" y="140162"/>
                </a:lnTo>
                <a:lnTo>
                  <a:pt x="172791" y="141122"/>
                </a:lnTo>
                <a:lnTo>
                  <a:pt x="172791" y="142082"/>
                </a:lnTo>
                <a:lnTo>
                  <a:pt x="174711" y="142082"/>
                </a:lnTo>
                <a:lnTo>
                  <a:pt x="175671" y="143042"/>
                </a:lnTo>
                <a:lnTo>
                  <a:pt x="178551" y="143042"/>
                </a:lnTo>
                <a:lnTo>
                  <a:pt x="179511" y="144002"/>
                </a:lnTo>
                <a:lnTo>
                  <a:pt x="186232" y="144002"/>
                </a:lnTo>
                <a:lnTo>
                  <a:pt x="188153" y="143042"/>
                </a:lnTo>
                <a:lnTo>
                  <a:pt x="192953" y="143042"/>
                </a:lnTo>
                <a:lnTo>
                  <a:pt x="193913" y="142082"/>
                </a:lnTo>
                <a:lnTo>
                  <a:pt x="194873" y="142082"/>
                </a:lnTo>
                <a:lnTo>
                  <a:pt x="195833" y="141122"/>
                </a:lnTo>
                <a:lnTo>
                  <a:pt x="195833" y="41285"/>
                </a:lnTo>
                <a:lnTo>
                  <a:pt x="193913" y="34564"/>
                </a:lnTo>
                <a:lnTo>
                  <a:pt x="191993" y="27843"/>
                </a:lnTo>
                <a:lnTo>
                  <a:pt x="190073" y="22082"/>
                </a:lnTo>
                <a:lnTo>
                  <a:pt x="186232" y="17282"/>
                </a:lnTo>
                <a:lnTo>
                  <a:pt x="182392" y="11521"/>
                </a:lnTo>
                <a:lnTo>
                  <a:pt x="177591" y="7680"/>
                </a:lnTo>
                <a:lnTo>
                  <a:pt x="171830" y="4800"/>
                </a:lnTo>
                <a:lnTo>
                  <a:pt x="166070" y="1935"/>
                </a:lnTo>
                <a:lnTo>
                  <a:pt x="159349" y="0"/>
                </a:lnTo>
                <a:lnTo>
                  <a:pt x="146867" y="0"/>
                </a:lnTo>
                <a:lnTo>
                  <a:pt x="143987" y="960"/>
                </a:lnTo>
                <a:lnTo>
                  <a:pt x="140147" y="1935"/>
                </a:lnTo>
                <a:lnTo>
                  <a:pt x="136306" y="2895"/>
                </a:lnTo>
                <a:lnTo>
                  <a:pt x="133441" y="3840"/>
                </a:lnTo>
                <a:lnTo>
                  <a:pt x="129600" y="6720"/>
                </a:lnTo>
                <a:lnTo>
                  <a:pt x="125760" y="8641"/>
                </a:lnTo>
                <a:lnTo>
                  <a:pt x="121919" y="11521"/>
                </a:lnTo>
                <a:lnTo>
                  <a:pt x="118079" y="14401"/>
                </a:lnTo>
                <a:lnTo>
                  <a:pt x="114239" y="17282"/>
                </a:lnTo>
                <a:lnTo>
                  <a:pt x="110398" y="22082"/>
                </a:lnTo>
                <a:lnTo>
                  <a:pt x="105597" y="26883"/>
                </a:lnTo>
                <a:lnTo>
                  <a:pt x="103677" y="22082"/>
                </a:lnTo>
                <a:lnTo>
                  <a:pt x="101757" y="19202"/>
                </a:lnTo>
                <a:lnTo>
                  <a:pt x="99837" y="16322"/>
                </a:lnTo>
                <a:lnTo>
                  <a:pt x="96956" y="12481"/>
                </a:lnTo>
                <a:lnTo>
                  <a:pt x="94076" y="9616"/>
                </a:lnTo>
                <a:lnTo>
                  <a:pt x="91196" y="7680"/>
                </a:lnTo>
                <a:lnTo>
                  <a:pt x="87355" y="5775"/>
                </a:lnTo>
                <a:lnTo>
                  <a:pt x="83515" y="3840"/>
                </a:lnTo>
                <a:lnTo>
                  <a:pt x="79674" y="1935"/>
                </a:lnTo>
                <a:lnTo>
                  <a:pt x="74874" y="960"/>
                </a:lnTo>
                <a:lnTo>
                  <a:pt x="70073" y="0"/>
                </a:lnTo>
                <a:lnTo>
                  <a:pt x="57591" y="0"/>
                </a:lnTo>
                <a:lnTo>
                  <a:pt x="50886" y="2895"/>
                </a:lnTo>
                <a:lnTo>
                  <a:pt x="43205" y="6720"/>
                </a:lnTo>
                <a:lnTo>
                  <a:pt x="41794" y="7376"/>
                </a:lnTo>
                <a:lnTo>
                  <a:pt x="31895" y="14199"/>
                </a:lnTo>
                <a:lnTo>
                  <a:pt x="22082" y="24003"/>
                </a:lnTo>
                <a:lnTo>
                  <a:pt x="22082" y="5775"/>
                </a:lnTo>
                <a:lnTo>
                  <a:pt x="21122" y="5775"/>
                </a:lnTo>
                <a:lnTo>
                  <a:pt x="21122" y="4800"/>
                </a:lnTo>
                <a:lnTo>
                  <a:pt x="20162" y="3840"/>
                </a:lnTo>
                <a:lnTo>
                  <a:pt x="19202" y="3840"/>
                </a:lnTo>
                <a:lnTo>
                  <a:pt x="19202" y="2895"/>
                </a:lnTo>
                <a:lnTo>
                  <a:pt x="2880" y="2895"/>
                </a:lnTo>
                <a:lnTo>
                  <a:pt x="1920" y="3840"/>
                </a:lnTo>
                <a:lnTo>
                  <a:pt x="960" y="3840"/>
                </a:lnTo>
                <a:lnTo>
                  <a:pt x="96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3552123" y="5800191"/>
            <a:ext cx="11521" cy="34564"/>
          </a:xfrm>
          <a:custGeom>
            <a:avLst/>
            <a:gdLst/>
            <a:ahLst/>
            <a:cxnLst/>
            <a:rect l="l" t="t" r="r" b="b"/>
            <a:pathLst>
              <a:path w="11521" h="34564">
                <a:moveTo>
                  <a:pt x="5760" y="5760"/>
                </a:moveTo>
                <a:lnTo>
                  <a:pt x="3840" y="0"/>
                </a:lnTo>
                <a:lnTo>
                  <a:pt x="0" y="30723"/>
                </a:lnTo>
                <a:lnTo>
                  <a:pt x="5760" y="32644"/>
                </a:lnTo>
                <a:lnTo>
                  <a:pt x="11521" y="34564"/>
                </a:lnTo>
                <a:lnTo>
                  <a:pt x="10561" y="10561"/>
                </a:lnTo>
                <a:lnTo>
                  <a:pt x="576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3531016" y="5689793"/>
            <a:ext cx="108463" cy="145923"/>
          </a:xfrm>
          <a:custGeom>
            <a:avLst/>
            <a:gdLst/>
            <a:ahLst/>
            <a:cxnLst/>
            <a:rect l="l" t="t" r="r" b="b"/>
            <a:pathLst>
              <a:path w="108463" h="145923">
                <a:moveTo>
                  <a:pt x="104622" y="22082"/>
                </a:moveTo>
                <a:lnTo>
                  <a:pt x="100782" y="17282"/>
                </a:lnTo>
                <a:lnTo>
                  <a:pt x="96941" y="13456"/>
                </a:lnTo>
                <a:lnTo>
                  <a:pt x="93116" y="8641"/>
                </a:lnTo>
                <a:lnTo>
                  <a:pt x="87355" y="5775"/>
                </a:lnTo>
                <a:lnTo>
                  <a:pt x="80634" y="3840"/>
                </a:lnTo>
                <a:lnTo>
                  <a:pt x="73913" y="960"/>
                </a:lnTo>
                <a:lnTo>
                  <a:pt x="66233" y="0"/>
                </a:lnTo>
                <a:lnTo>
                  <a:pt x="51831" y="0"/>
                </a:lnTo>
                <a:lnTo>
                  <a:pt x="46070" y="960"/>
                </a:lnTo>
                <a:lnTo>
                  <a:pt x="41269" y="1935"/>
                </a:lnTo>
                <a:lnTo>
                  <a:pt x="36469" y="2895"/>
                </a:lnTo>
                <a:lnTo>
                  <a:pt x="31668" y="3840"/>
                </a:lnTo>
                <a:lnTo>
                  <a:pt x="27828" y="5775"/>
                </a:lnTo>
                <a:lnTo>
                  <a:pt x="23027" y="6720"/>
                </a:lnTo>
                <a:lnTo>
                  <a:pt x="20147" y="8641"/>
                </a:lnTo>
                <a:lnTo>
                  <a:pt x="16306" y="9616"/>
                </a:lnTo>
                <a:lnTo>
                  <a:pt x="13426" y="11521"/>
                </a:lnTo>
                <a:lnTo>
                  <a:pt x="10546" y="13456"/>
                </a:lnTo>
                <a:lnTo>
                  <a:pt x="9585" y="14401"/>
                </a:lnTo>
                <a:lnTo>
                  <a:pt x="8641" y="15361"/>
                </a:lnTo>
                <a:lnTo>
                  <a:pt x="7680" y="17282"/>
                </a:lnTo>
                <a:lnTo>
                  <a:pt x="6705" y="18242"/>
                </a:lnTo>
                <a:lnTo>
                  <a:pt x="6705" y="28803"/>
                </a:lnTo>
                <a:lnTo>
                  <a:pt x="7680" y="29763"/>
                </a:lnTo>
                <a:lnTo>
                  <a:pt x="7680" y="31683"/>
                </a:lnTo>
                <a:lnTo>
                  <a:pt x="8641" y="32644"/>
                </a:lnTo>
                <a:lnTo>
                  <a:pt x="9585" y="32644"/>
                </a:lnTo>
                <a:lnTo>
                  <a:pt x="9585" y="33604"/>
                </a:lnTo>
                <a:lnTo>
                  <a:pt x="12481" y="33604"/>
                </a:lnTo>
                <a:lnTo>
                  <a:pt x="14386" y="32644"/>
                </a:lnTo>
                <a:lnTo>
                  <a:pt x="17266" y="31683"/>
                </a:lnTo>
                <a:lnTo>
                  <a:pt x="19202" y="29763"/>
                </a:lnTo>
                <a:lnTo>
                  <a:pt x="22067" y="28803"/>
                </a:lnTo>
                <a:lnTo>
                  <a:pt x="25907" y="26883"/>
                </a:lnTo>
                <a:lnTo>
                  <a:pt x="29748" y="24963"/>
                </a:lnTo>
                <a:lnTo>
                  <a:pt x="33588" y="24003"/>
                </a:lnTo>
                <a:lnTo>
                  <a:pt x="38389" y="22082"/>
                </a:lnTo>
                <a:lnTo>
                  <a:pt x="43190" y="21122"/>
                </a:lnTo>
                <a:lnTo>
                  <a:pt x="48950" y="20162"/>
                </a:lnTo>
                <a:lnTo>
                  <a:pt x="60472" y="20162"/>
                </a:lnTo>
                <a:lnTo>
                  <a:pt x="64312" y="21122"/>
                </a:lnTo>
                <a:lnTo>
                  <a:pt x="68153" y="22082"/>
                </a:lnTo>
                <a:lnTo>
                  <a:pt x="71993" y="23042"/>
                </a:lnTo>
                <a:lnTo>
                  <a:pt x="75834" y="24963"/>
                </a:lnTo>
                <a:lnTo>
                  <a:pt x="77754" y="27843"/>
                </a:lnTo>
                <a:lnTo>
                  <a:pt x="80634" y="30723"/>
                </a:lnTo>
                <a:lnTo>
                  <a:pt x="82555" y="33604"/>
                </a:lnTo>
                <a:lnTo>
                  <a:pt x="83515" y="37444"/>
                </a:lnTo>
                <a:lnTo>
                  <a:pt x="84475" y="41285"/>
                </a:lnTo>
                <a:lnTo>
                  <a:pt x="84475" y="61447"/>
                </a:lnTo>
                <a:lnTo>
                  <a:pt x="66233" y="61447"/>
                </a:lnTo>
                <a:lnTo>
                  <a:pt x="63566" y="61472"/>
                </a:lnTo>
                <a:lnTo>
                  <a:pt x="50654" y="62307"/>
                </a:lnTo>
                <a:lnTo>
                  <a:pt x="38389" y="64328"/>
                </a:lnTo>
                <a:lnTo>
                  <a:pt x="30708" y="66248"/>
                </a:lnTo>
                <a:lnTo>
                  <a:pt x="23027" y="69128"/>
                </a:lnTo>
                <a:lnTo>
                  <a:pt x="18227" y="72009"/>
                </a:lnTo>
                <a:lnTo>
                  <a:pt x="12481" y="75849"/>
                </a:lnTo>
                <a:lnTo>
                  <a:pt x="7680" y="80634"/>
                </a:lnTo>
                <a:lnTo>
                  <a:pt x="4800" y="86410"/>
                </a:lnTo>
                <a:lnTo>
                  <a:pt x="1920" y="91196"/>
                </a:lnTo>
                <a:lnTo>
                  <a:pt x="0" y="97917"/>
                </a:lnTo>
                <a:lnTo>
                  <a:pt x="0" y="111373"/>
                </a:lnTo>
                <a:lnTo>
                  <a:pt x="960" y="117119"/>
                </a:lnTo>
                <a:lnTo>
                  <a:pt x="3840" y="121920"/>
                </a:lnTo>
                <a:lnTo>
                  <a:pt x="5745" y="127680"/>
                </a:lnTo>
                <a:lnTo>
                  <a:pt x="8641" y="131521"/>
                </a:lnTo>
                <a:lnTo>
                  <a:pt x="12481" y="135361"/>
                </a:lnTo>
                <a:lnTo>
                  <a:pt x="17266" y="138242"/>
                </a:lnTo>
                <a:lnTo>
                  <a:pt x="21107" y="141122"/>
                </a:lnTo>
                <a:lnTo>
                  <a:pt x="24947" y="110398"/>
                </a:lnTo>
                <a:lnTo>
                  <a:pt x="24947" y="99852"/>
                </a:lnTo>
                <a:lnTo>
                  <a:pt x="25907" y="96972"/>
                </a:lnTo>
                <a:lnTo>
                  <a:pt x="26868" y="93131"/>
                </a:lnTo>
                <a:lnTo>
                  <a:pt x="28788" y="90251"/>
                </a:lnTo>
                <a:lnTo>
                  <a:pt x="31668" y="87370"/>
                </a:lnTo>
                <a:lnTo>
                  <a:pt x="34549" y="85450"/>
                </a:lnTo>
                <a:lnTo>
                  <a:pt x="37429" y="83530"/>
                </a:lnTo>
                <a:lnTo>
                  <a:pt x="42230" y="81610"/>
                </a:lnTo>
                <a:lnTo>
                  <a:pt x="47030" y="80634"/>
                </a:lnTo>
                <a:lnTo>
                  <a:pt x="51831" y="79689"/>
                </a:lnTo>
                <a:lnTo>
                  <a:pt x="57591" y="78729"/>
                </a:lnTo>
                <a:lnTo>
                  <a:pt x="84475" y="78729"/>
                </a:lnTo>
                <a:lnTo>
                  <a:pt x="84475" y="106558"/>
                </a:lnTo>
                <a:lnTo>
                  <a:pt x="78714" y="113278"/>
                </a:lnTo>
                <a:lnTo>
                  <a:pt x="72953" y="118079"/>
                </a:lnTo>
                <a:lnTo>
                  <a:pt x="67193" y="121920"/>
                </a:lnTo>
                <a:lnTo>
                  <a:pt x="62392" y="124800"/>
                </a:lnTo>
                <a:lnTo>
                  <a:pt x="56631" y="126720"/>
                </a:lnTo>
                <a:lnTo>
                  <a:pt x="42230" y="126720"/>
                </a:lnTo>
                <a:lnTo>
                  <a:pt x="35509" y="124800"/>
                </a:lnTo>
                <a:lnTo>
                  <a:pt x="31668" y="120959"/>
                </a:lnTo>
                <a:lnTo>
                  <a:pt x="32628" y="144962"/>
                </a:lnTo>
                <a:lnTo>
                  <a:pt x="39349" y="145923"/>
                </a:lnTo>
                <a:lnTo>
                  <a:pt x="53751" y="145923"/>
                </a:lnTo>
                <a:lnTo>
                  <a:pt x="61432" y="144002"/>
                </a:lnTo>
                <a:lnTo>
                  <a:pt x="68153" y="140162"/>
                </a:lnTo>
                <a:lnTo>
                  <a:pt x="75834" y="137281"/>
                </a:lnTo>
                <a:lnTo>
                  <a:pt x="82555" y="132481"/>
                </a:lnTo>
                <a:lnTo>
                  <a:pt x="88315" y="125760"/>
                </a:lnTo>
                <a:lnTo>
                  <a:pt x="88315" y="141122"/>
                </a:lnTo>
                <a:lnTo>
                  <a:pt x="89275" y="142082"/>
                </a:lnTo>
                <a:lnTo>
                  <a:pt x="91196" y="143042"/>
                </a:lnTo>
                <a:lnTo>
                  <a:pt x="94076" y="143042"/>
                </a:lnTo>
                <a:lnTo>
                  <a:pt x="95996" y="144002"/>
                </a:lnTo>
                <a:lnTo>
                  <a:pt x="100782" y="144002"/>
                </a:lnTo>
                <a:lnTo>
                  <a:pt x="102717" y="143042"/>
                </a:lnTo>
                <a:lnTo>
                  <a:pt x="105597" y="143042"/>
                </a:lnTo>
                <a:lnTo>
                  <a:pt x="106558" y="142082"/>
                </a:lnTo>
                <a:lnTo>
                  <a:pt x="107502" y="142082"/>
                </a:lnTo>
                <a:lnTo>
                  <a:pt x="108463" y="141122"/>
                </a:lnTo>
                <a:lnTo>
                  <a:pt x="108463" y="42245"/>
                </a:lnTo>
                <a:lnTo>
                  <a:pt x="107502" y="34564"/>
                </a:lnTo>
                <a:lnTo>
                  <a:pt x="106558" y="28803"/>
                </a:lnTo>
                <a:lnTo>
                  <a:pt x="104622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3684605" y="5689793"/>
            <a:ext cx="113278" cy="144002"/>
          </a:xfrm>
          <a:custGeom>
            <a:avLst/>
            <a:gdLst/>
            <a:ahLst/>
            <a:cxnLst/>
            <a:rect l="l" t="t" r="r" b="b"/>
            <a:pathLst>
              <a:path w="113278" h="144002">
                <a:moveTo>
                  <a:pt x="960" y="142082"/>
                </a:moveTo>
                <a:lnTo>
                  <a:pt x="1920" y="142082"/>
                </a:lnTo>
                <a:lnTo>
                  <a:pt x="2880" y="143042"/>
                </a:lnTo>
                <a:lnTo>
                  <a:pt x="5760" y="143042"/>
                </a:lnTo>
                <a:lnTo>
                  <a:pt x="7680" y="144002"/>
                </a:lnTo>
                <a:lnTo>
                  <a:pt x="14401" y="144002"/>
                </a:lnTo>
                <a:lnTo>
                  <a:pt x="16322" y="143042"/>
                </a:lnTo>
                <a:lnTo>
                  <a:pt x="21122" y="143042"/>
                </a:lnTo>
                <a:lnTo>
                  <a:pt x="21122" y="142082"/>
                </a:lnTo>
                <a:lnTo>
                  <a:pt x="22082" y="142082"/>
                </a:lnTo>
                <a:lnTo>
                  <a:pt x="23042" y="141122"/>
                </a:lnTo>
                <a:lnTo>
                  <a:pt x="24002" y="140162"/>
                </a:lnTo>
                <a:lnTo>
                  <a:pt x="24002" y="47045"/>
                </a:lnTo>
                <a:lnTo>
                  <a:pt x="25306" y="45393"/>
                </a:lnTo>
                <a:lnTo>
                  <a:pt x="34591" y="35023"/>
                </a:lnTo>
                <a:lnTo>
                  <a:pt x="43205" y="27843"/>
                </a:lnTo>
                <a:lnTo>
                  <a:pt x="48950" y="23042"/>
                </a:lnTo>
                <a:lnTo>
                  <a:pt x="55671" y="21122"/>
                </a:lnTo>
                <a:lnTo>
                  <a:pt x="66233" y="21122"/>
                </a:lnTo>
                <a:lnTo>
                  <a:pt x="70073" y="22082"/>
                </a:lnTo>
                <a:lnTo>
                  <a:pt x="73913" y="24003"/>
                </a:lnTo>
                <a:lnTo>
                  <a:pt x="77754" y="25923"/>
                </a:lnTo>
                <a:lnTo>
                  <a:pt x="80634" y="28803"/>
                </a:lnTo>
                <a:lnTo>
                  <a:pt x="82555" y="31683"/>
                </a:lnTo>
                <a:lnTo>
                  <a:pt x="84475" y="34564"/>
                </a:lnTo>
                <a:lnTo>
                  <a:pt x="86395" y="39364"/>
                </a:lnTo>
                <a:lnTo>
                  <a:pt x="87355" y="43205"/>
                </a:lnTo>
                <a:lnTo>
                  <a:pt x="89275" y="48006"/>
                </a:lnTo>
                <a:lnTo>
                  <a:pt x="89275" y="140162"/>
                </a:lnTo>
                <a:lnTo>
                  <a:pt x="90236" y="140162"/>
                </a:lnTo>
                <a:lnTo>
                  <a:pt x="90236" y="142082"/>
                </a:lnTo>
                <a:lnTo>
                  <a:pt x="92156" y="142082"/>
                </a:lnTo>
                <a:lnTo>
                  <a:pt x="93116" y="143042"/>
                </a:lnTo>
                <a:lnTo>
                  <a:pt x="95996" y="143042"/>
                </a:lnTo>
                <a:lnTo>
                  <a:pt x="96956" y="144002"/>
                </a:lnTo>
                <a:lnTo>
                  <a:pt x="103677" y="144002"/>
                </a:lnTo>
                <a:lnTo>
                  <a:pt x="106558" y="143042"/>
                </a:lnTo>
                <a:lnTo>
                  <a:pt x="110398" y="143042"/>
                </a:lnTo>
                <a:lnTo>
                  <a:pt x="111358" y="142082"/>
                </a:lnTo>
                <a:lnTo>
                  <a:pt x="112318" y="142082"/>
                </a:lnTo>
                <a:lnTo>
                  <a:pt x="113278" y="141122"/>
                </a:lnTo>
                <a:lnTo>
                  <a:pt x="113278" y="41285"/>
                </a:lnTo>
                <a:lnTo>
                  <a:pt x="111358" y="34564"/>
                </a:lnTo>
                <a:lnTo>
                  <a:pt x="109438" y="27843"/>
                </a:lnTo>
                <a:lnTo>
                  <a:pt x="106558" y="22082"/>
                </a:lnTo>
                <a:lnTo>
                  <a:pt x="103677" y="17282"/>
                </a:lnTo>
                <a:lnTo>
                  <a:pt x="99837" y="11521"/>
                </a:lnTo>
                <a:lnTo>
                  <a:pt x="95036" y="7680"/>
                </a:lnTo>
                <a:lnTo>
                  <a:pt x="88315" y="4800"/>
                </a:lnTo>
                <a:lnTo>
                  <a:pt x="82555" y="1935"/>
                </a:lnTo>
                <a:lnTo>
                  <a:pt x="74874" y="0"/>
                </a:lnTo>
                <a:lnTo>
                  <a:pt x="58552" y="0"/>
                </a:lnTo>
                <a:lnTo>
                  <a:pt x="50886" y="2895"/>
                </a:lnTo>
                <a:lnTo>
                  <a:pt x="44165" y="6720"/>
                </a:lnTo>
                <a:lnTo>
                  <a:pt x="41995" y="7638"/>
                </a:lnTo>
                <a:lnTo>
                  <a:pt x="31716" y="14430"/>
                </a:lnTo>
                <a:lnTo>
                  <a:pt x="22082" y="24003"/>
                </a:lnTo>
                <a:lnTo>
                  <a:pt x="22082" y="5775"/>
                </a:lnTo>
                <a:lnTo>
                  <a:pt x="21122" y="5775"/>
                </a:lnTo>
                <a:lnTo>
                  <a:pt x="21122" y="4800"/>
                </a:lnTo>
                <a:lnTo>
                  <a:pt x="20162" y="3840"/>
                </a:lnTo>
                <a:lnTo>
                  <a:pt x="19202" y="3840"/>
                </a:lnTo>
                <a:lnTo>
                  <a:pt x="18242" y="2895"/>
                </a:lnTo>
                <a:lnTo>
                  <a:pt x="2880" y="2895"/>
                </a:lnTo>
                <a:lnTo>
                  <a:pt x="1920" y="3840"/>
                </a:lnTo>
                <a:lnTo>
                  <a:pt x="960" y="3840"/>
                </a:lnTo>
                <a:lnTo>
                  <a:pt x="960" y="4800"/>
                </a:lnTo>
                <a:lnTo>
                  <a:pt x="0" y="4800"/>
                </a:lnTo>
                <a:lnTo>
                  <a:pt x="0" y="141122"/>
                </a:lnTo>
                <a:lnTo>
                  <a:pt x="960" y="14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3842034" y="5689793"/>
            <a:ext cx="114239" cy="144002"/>
          </a:xfrm>
          <a:custGeom>
            <a:avLst/>
            <a:gdLst/>
            <a:ahLst/>
            <a:cxnLst/>
            <a:rect l="l" t="t" r="r" b="b"/>
            <a:pathLst>
              <a:path w="114239" h="144002">
                <a:moveTo>
                  <a:pt x="91196" y="142082"/>
                </a:moveTo>
                <a:lnTo>
                  <a:pt x="92171" y="142082"/>
                </a:lnTo>
                <a:lnTo>
                  <a:pt x="93131" y="143042"/>
                </a:lnTo>
                <a:lnTo>
                  <a:pt x="96012" y="143042"/>
                </a:lnTo>
                <a:lnTo>
                  <a:pt x="97916" y="144002"/>
                </a:lnTo>
                <a:lnTo>
                  <a:pt x="104637" y="144002"/>
                </a:lnTo>
                <a:lnTo>
                  <a:pt x="106558" y="143042"/>
                </a:lnTo>
                <a:lnTo>
                  <a:pt x="111358" y="143042"/>
                </a:lnTo>
                <a:lnTo>
                  <a:pt x="112318" y="142082"/>
                </a:lnTo>
                <a:lnTo>
                  <a:pt x="113278" y="141122"/>
                </a:lnTo>
                <a:lnTo>
                  <a:pt x="114239" y="141122"/>
                </a:lnTo>
                <a:lnTo>
                  <a:pt x="114239" y="48966"/>
                </a:lnTo>
                <a:lnTo>
                  <a:pt x="113278" y="41285"/>
                </a:lnTo>
                <a:lnTo>
                  <a:pt x="112318" y="34564"/>
                </a:lnTo>
                <a:lnTo>
                  <a:pt x="110398" y="27843"/>
                </a:lnTo>
                <a:lnTo>
                  <a:pt x="107518" y="22082"/>
                </a:lnTo>
                <a:lnTo>
                  <a:pt x="103677" y="17282"/>
                </a:lnTo>
                <a:lnTo>
                  <a:pt x="99852" y="11521"/>
                </a:lnTo>
                <a:lnTo>
                  <a:pt x="95036" y="7680"/>
                </a:lnTo>
                <a:lnTo>
                  <a:pt x="89291" y="4800"/>
                </a:lnTo>
                <a:lnTo>
                  <a:pt x="83515" y="1935"/>
                </a:lnTo>
                <a:lnTo>
                  <a:pt x="75849" y="0"/>
                </a:lnTo>
                <a:lnTo>
                  <a:pt x="59527" y="0"/>
                </a:lnTo>
                <a:lnTo>
                  <a:pt x="51846" y="2895"/>
                </a:lnTo>
                <a:lnTo>
                  <a:pt x="44165" y="6720"/>
                </a:lnTo>
                <a:lnTo>
                  <a:pt x="42241" y="7638"/>
                </a:lnTo>
                <a:lnTo>
                  <a:pt x="32429" y="14430"/>
                </a:lnTo>
                <a:lnTo>
                  <a:pt x="22082" y="24003"/>
                </a:lnTo>
                <a:lnTo>
                  <a:pt x="22082" y="4800"/>
                </a:lnTo>
                <a:lnTo>
                  <a:pt x="21122" y="4800"/>
                </a:lnTo>
                <a:lnTo>
                  <a:pt x="21122" y="3840"/>
                </a:lnTo>
                <a:lnTo>
                  <a:pt x="20162" y="3840"/>
                </a:lnTo>
                <a:lnTo>
                  <a:pt x="19202" y="2895"/>
                </a:lnTo>
                <a:lnTo>
                  <a:pt x="3840" y="2895"/>
                </a:lnTo>
                <a:lnTo>
                  <a:pt x="2880" y="3840"/>
                </a:lnTo>
                <a:lnTo>
                  <a:pt x="1935" y="3840"/>
                </a:lnTo>
                <a:lnTo>
                  <a:pt x="960" y="4800"/>
                </a:lnTo>
                <a:lnTo>
                  <a:pt x="960" y="5775"/>
                </a:lnTo>
                <a:lnTo>
                  <a:pt x="0" y="6720"/>
                </a:lnTo>
                <a:lnTo>
                  <a:pt x="0" y="140162"/>
                </a:lnTo>
                <a:lnTo>
                  <a:pt x="960" y="140162"/>
                </a:lnTo>
                <a:lnTo>
                  <a:pt x="960" y="142082"/>
                </a:lnTo>
                <a:lnTo>
                  <a:pt x="2880" y="142082"/>
                </a:lnTo>
                <a:lnTo>
                  <a:pt x="3840" y="143042"/>
                </a:lnTo>
                <a:lnTo>
                  <a:pt x="6720" y="143042"/>
                </a:lnTo>
                <a:lnTo>
                  <a:pt x="8641" y="144002"/>
                </a:lnTo>
                <a:lnTo>
                  <a:pt x="15361" y="144002"/>
                </a:lnTo>
                <a:lnTo>
                  <a:pt x="17282" y="143042"/>
                </a:lnTo>
                <a:lnTo>
                  <a:pt x="21122" y="143042"/>
                </a:lnTo>
                <a:lnTo>
                  <a:pt x="22082" y="142082"/>
                </a:lnTo>
                <a:lnTo>
                  <a:pt x="23042" y="142082"/>
                </a:lnTo>
                <a:lnTo>
                  <a:pt x="24002" y="141122"/>
                </a:lnTo>
                <a:lnTo>
                  <a:pt x="24963" y="140162"/>
                </a:lnTo>
                <a:lnTo>
                  <a:pt x="24963" y="47045"/>
                </a:lnTo>
                <a:lnTo>
                  <a:pt x="26255" y="45393"/>
                </a:lnTo>
                <a:lnTo>
                  <a:pt x="35169" y="35023"/>
                </a:lnTo>
                <a:lnTo>
                  <a:pt x="44165" y="27843"/>
                </a:lnTo>
                <a:lnTo>
                  <a:pt x="49926" y="23042"/>
                </a:lnTo>
                <a:lnTo>
                  <a:pt x="55686" y="21122"/>
                </a:lnTo>
                <a:lnTo>
                  <a:pt x="67208" y="21122"/>
                </a:lnTo>
                <a:lnTo>
                  <a:pt x="71048" y="22082"/>
                </a:lnTo>
                <a:lnTo>
                  <a:pt x="73929" y="24003"/>
                </a:lnTo>
                <a:lnTo>
                  <a:pt x="77769" y="25923"/>
                </a:lnTo>
                <a:lnTo>
                  <a:pt x="80650" y="28803"/>
                </a:lnTo>
                <a:lnTo>
                  <a:pt x="83515" y="31683"/>
                </a:lnTo>
                <a:lnTo>
                  <a:pt x="87355" y="39364"/>
                </a:lnTo>
                <a:lnTo>
                  <a:pt x="88331" y="43205"/>
                </a:lnTo>
                <a:lnTo>
                  <a:pt x="89291" y="48006"/>
                </a:lnTo>
                <a:lnTo>
                  <a:pt x="90236" y="53766"/>
                </a:lnTo>
                <a:lnTo>
                  <a:pt x="90236" y="141122"/>
                </a:lnTo>
                <a:lnTo>
                  <a:pt x="91196" y="14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4059951" y="5634121"/>
            <a:ext cx="176631" cy="200634"/>
          </a:xfrm>
          <a:custGeom>
            <a:avLst/>
            <a:gdLst/>
            <a:ahLst/>
            <a:cxnLst/>
            <a:rect l="l" t="t" r="r" b="b"/>
            <a:pathLst>
              <a:path w="176631" h="200634">
                <a:moveTo>
                  <a:pt x="161284" y="175671"/>
                </a:moveTo>
                <a:lnTo>
                  <a:pt x="158404" y="174711"/>
                </a:lnTo>
                <a:lnTo>
                  <a:pt x="155508" y="172791"/>
                </a:lnTo>
                <a:lnTo>
                  <a:pt x="152643" y="169910"/>
                </a:lnTo>
                <a:lnTo>
                  <a:pt x="148788" y="167990"/>
                </a:lnTo>
                <a:lnTo>
                  <a:pt x="144962" y="165110"/>
                </a:lnTo>
                <a:lnTo>
                  <a:pt x="141122" y="161269"/>
                </a:lnTo>
                <a:lnTo>
                  <a:pt x="144002" y="157429"/>
                </a:lnTo>
                <a:lnTo>
                  <a:pt x="146883" y="153588"/>
                </a:lnTo>
                <a:lnTo>
                  <a:pt x="148788" y="148803"/>
                </a:lnTo>
                <a:lnTo>
                  <a:pt x="151683" y="144002"/>
                </a:lnTo>
                <a:lnTo>
                  <a:pt x="153603" y="139202"/>
                </a:lnTo>
                <a:lnTo>
                  <a:pt x="154564" y="134401"/>
                </a:lnTo>
                <a:lnTo>
                  <a:pt x="156484" y="129600"/>
                </a:lnTo>
                <a:lnTo>
                  <a:pt x="158404" y="123840"/>
                </a:lnTo>
                <a:lnTo>
                  <a:pt x="158404" y="119039"/>
                </a:lnTo>
                <a:lnTo>
                  <a:pt x="160324" y="113278"/>
                </a:lnTo>
                <a:lnTo>
                  <a:pt x="160324" y="96956"/>
                </a:lnTo>
                <a:lnTo>
                  <a:pt x="159349" y="95996"/>
                </a:lnTo>
                <a:lnTo>
                  <a:pt x="159349" y="95036"/>
                </a:lnTo>
                <a:lnTo>
                  <a:pt x="158404" y="95036"/>
                </a:lnTo>
                <a:lnTo>
                  <a:pt x="157444" y="94076"/>
                </a:lnTo>
                <a:lnTo>
                  <a:pt x="153603" y="94076"/>
                </a:lnTo>
                <a:lnTo>
                  <a:pt x="152643" y="93116"/>
                </a:lnTo>
                <a:lnTo>
                  <a:pt x="145923" y="93116"/>
                </a:lnTo>
                <a:lnTo>
                  <a:pt x="144002" y="94076"/>
                </a:lnTo>
                <a:lnTo>
                  <a:pt x="139202" y="94076"/>
                </a:lnTo>
                <a:lnTo>
                  <a:pt x="139202" y="95036"/>
                </a:lnTo>
                <a:lnTo>
                  <a:pt x="138242" y="95036"/>
                </a:lnTo>
                <a:lnTo>
                  <a:pt x="137281" y="95996"/>
                </a:lnTo>
                <a:lnTo>
                  <a:pt x="136321" y="96956"/>
                </a:lnTo>
                <a:lnTo>
                  <a:pt x="136321" y="112318"/>
                </a:lnTo>
                <a:lnTo>
                  <a:pt x="135361" y="116159"/>
                </a:lnTo>
                <a:lnTo>
                  <a:pt x="135361" y="119999"/>
                </a:lnTo>
                <a:lnTo>
                  <a:pt x="134401" y="123840"/>
                </a:lnTo>
                <a:lnTo>
                  <a:pt x="133441" y="127680"/>
                </a:lnTo>
                <a:lnTo>
                  <a:pt x="131521" y="131521"/>
                </a:lnTo>
                <a:lnTo>
                  <a:pt x="130561" y="134401"/>
                </a:lnTo>
                <a:lnTo>
                  <a:pt x="128640" y="138242"/>
                </a:lnTo>
                <a:lnTo>
                  <a:pt x="127680" y="142082"/>
                </a:lnTo>
                <a:lnTo>
                  <a:pt x="125760" y="144962"/>
                </a:lnTo>
                <a:lnTo>
                  <a:pt x="123840" y="146867"/>
                </a:lnTo>
                <a:lnTo>
                  <a:pt x="119039" y="143042"/>
                </a:lnTo>
                <a:lnTo>
                  <a:pt x="115199" y="139202"/>
                </a:lnTo>
                <a:lnTo>
                  <a:pt x="110398" y="135361"/>
                </a:lnTo>
                <a:lnTo>
                  <a:pt x="105597" y="130561"/>
                </a:lnTo>
                <a:lnTo>
                  <a:pt x="101757" y="126720"/>
                </a:lnTo>
                <a:lnTo>
                  <a:pt x="96956" y="121920"/>
                </a:lnTo>
                <a:lnTo>
                  <a:pt x="93116" y="117119"/>
                </a:lnTo>
                <a:lnTo>
                  <a:pt x="89275" y="113278"/>
                </a:lnTo>
                <a:lnTo>
                  <a:pt x="85435" y="108478"/>
                </a:lnTo>
                <a:lnTo>
                  <a:pt x="81594" y="104637"/>
                </a:lnTo>
                <a:lnTo>
                  <a:pt x="77769" y="99837"/>
                </a:lnTo>
                <a:lnTo>
                  <a:pt x="73929" y="95996"/>
                </a:lnTo>
                <a:lnTo>
                  <a:pt x="76089" y="94898"/>
                </a:lnTo>
                <a:lnTo>
                  <a:pt x="87897" y="88396"/>
                </a:lnTo>
                <a:lnTo>
                  <a:pt x="97917" y="82555"/>
                </a:lnTo>
                <a:lnTo>
                  <a:pt x="103677" y="77754"/>
                </a:lnTo>
                <a:lnTo>
                  <a:pt x="109438" y="72953"/>
                </a:lnTo>
                <a:lnTo>
                  <a:pt x="113278" y="69128"/>
                </a:lnTo>
                <a:lnTo>
                  <a:pt x="117119" y="64312"/>
                </a:lnTo>
                <a:lnTo>
                  <a:pt x="120959" y="59512"/>
                </a:lnTo>
                <a:lnTo>
                  <a:pt x="121920" y="54726"/>
                </a:lnTo>
                <a:lnTo>
                  <a:pt x="123840" y="49926"/>
                </a:lnTo>
                <a:lnTo>
                  <a:pt x="124800" y="45125"/>
                </a:lnTo>
                <a:lnTo>
                  <a:pt x="124800" y="32644"/>
                </a:lnTo>
                <a:lnTo>
                  <a:pt x="123840" y="27843"/>
                </a:lnTo>
                <a:lnTo>
                  <a:pt x="121920" y="23042"/>
                </a:lnTo>
                <a:lnTo>
                  <a:pt x="119999" y="18242"/>
                </a:lnTo>
                <a:lnTo>
                  <a:pt x="116159" y="13441"/>
                </a:lnTo>
                <a:lnTo>
                  <a:pt x="112318" y="10561"/>
                </a:lnTo>
                <a:lnTo>
                  <a:pt x="108478" y="6720"/>
                </a:lnTo>
                <a:lnTo>
                  <a:pt x="102717" y="3840"/>
                </a:lnTo>
                <a:lnTo>
                  <a:pt x="96956" y="2880"/>
                </a:lnTo>
                <a:lnTo>
                  <a:pt x="90236" y="960"/>
                </a:lnTo>
                <a:lnTo>
                  <a:pt x="82555" y="0"/>
                </a:lnTo>
                <a:lnTo>
                  <a:pt x="72865" y="12"/>
                </a:lnTo>
                <a:lnTo>
                  <a:pt x="59510" y="960"/>
                </a:lnTo>
                <a:lnTo>
                  <a:pt x="48006" y="3840"/>
                </a:lnTo>
                <a:lnTo>
                  <a:pt x="41285" y="5760"/>
                </a:lnTo>
                <a:lnTo>
                  <a:pt x="35524" y="9601"/>
                </a:lnTo>
                <a:lnTo>
                  <a:pt x="30723" y="13441"/>
                </a:lnTo>
                <a:lnTo>
                  <a:pt x="25923" y="18242"/>
                </a:lnTo>
                <a:lnTo>
                  <a:pt x="23042" y="23042"/>
                </a:lnTo>
                <a:lnTo>
                  <a:pt x="21122" y="27843"/>
                </a:lnTo>
                <a:lnTo>
                  <a:pt x="19202" y="33604"/>
                </a:lnTo>
                <a:lnTo>
                  <a:pt x="18242" y="39364"/>
                </a:lnTo>
                <a:lnTo>
                  <a:pt x="18242" y="52791"/>
                </a:lnTo>
                <a:lnTo>
                  <a:pt x="19202" y="55671"/>
                </a:lnTo>
                <a:lnTo>
                  <a:pt x="20162" y="59512"/>
                </a:lnTo>
                <a:lnTo>
                  <a:pt x="21122" y="62392"/>
                </a:lnTo>
                <a:lnTo>
                  <a:pt x="23042" y="66233"/>
                </a:lnTo>
                <a:lnTo>
                  <a:pt x="24963" y="70073"/>
                </a:lnTo>
                <a:lnTo>
                  <a:pt x="26883" y="73913"/>
                </a:lnTo>
                <a:lnTo>
                  <a:pt x="29763" y="78714"/>
                </a:lnTo>
                <a:lnTo>
                  <a:pt x="32644" y="82555"/>
                </a:lnTo>
                <a:lnTo>
                  <a:pt x="36484" y="87355"/>
                </a:lnTo>
                <a:lnTo>
                  <a:pt x="40325" y="93116"/>
                </a:lnTo>
                <a:lnTo>
                  <a:pt x="32644" y="96956"/>
                </a:lnTo>
                <a:lnTo>
                  <a:pt x="26883" y="101757"/>
                </a:lnTo>
                <a:lnTo>
                  <a:pt x="21122" y="105597"/>
                </a:lnTo>
                <a:lnTo>
                  <a:pt x="16322" y="110398"/>
                </a:lnTo>
                <a:lnTo>
                  <a:pt x="12481" y="114239"/>
                </a:lnTo>
                <a:lnTo>
                  <a:pt x="9601" y="119039"/>
                </a:lnTo>
                <a:lnTo>
                  <a:pt x="5760" y="123840"/>
                </a:lnTo>
                <a:lnTo>
                  <a:pt x="3840" y="128640"/>
                </a:lnTo>
                <a:lnTo>
                  <a:pt x="1920" y="133441"/>
                </a:lnTo>
                <a:lnTo>
                  <a:pt x="960" y="138242"/>
                </a:lnTo>
                <a:lnTo>
                  <a:pt x="0" y="143042"/>
                </a:lnTo>
                <a:lnTo>
                  <a:pt x="0" y="153588"/>
                </a:lnTo>
                <a:lnTo>
                  <a:pt x="960" y="159364"/>
                </a:lnTo>
                <a:lnTo>
                  <a:pt x="1920" y="164150"/>
                </a:lnTo>
                <a:lnTo>
                  <a:pt x="3840" y="168950"/>
                </a:lnTo>
                <a:lnTo>
                  <a:pt x="5760" y="172791"/>
                </a:lnTo>
                <a:lnTo>
                  <a:pt x="8641" y="176631"/>
                </a:lnTo>
                <a:lnTo>
                  <a:pt x="10561" y="180472"/>
                </a:lnTo>
                <a:lnTo>
                  <a:pt x="14401" y="184312"/>
                </a:lnTo>
                <a:lnTo>
                  <a:pt x="18242" y="187192"/>
                </a:lnTo>
                <a:lnTo>
                  <a:pt x="22082" y="190073"/>
                </a:lnTo>
                <a:lnTo>
                  <a:pt x="25923" y="192953"/>
                </a:lnTo>
                <a:lnTo>
                  <a:pt x="26883" y="155524"/>
                </a:lnTo>
                <a:lnTo>
                  <a:pt x="26883" y="139202"/>
                </a:lnTo>
                <a:lnTo>
                  <a:pt x="27843" y="136306"/>
                </a:lnTo>
                <a:lnTo>
                  <a:pt x="28803" y="132481"/>
                </a:lnTo>
                <a:lnTo>
                  <a:pt x="29763" y="129600"/>
                </a:lnTo>
                <a:lnTo>
                  <a:pt x="31683" y="126720"/>
                </a:lnTo>
                <a:lnTo>
                  <a:pt x="34564" y="123840"/>
                </a:lnTo>
                <a:lnTo>
                  <a:pt x="36484" y="119999"/>
                </a:lnTo>
                <a:lnTo>
                  <a:pt x="40325" y="117119"/>
                </a:lnTo>
                <a:lnTo>
                  <a:pt x="43205" y="114239"/>
                </a:lnTo>
                <a:lnTo>
                  <a:pt x="47045" y="111358"/>
                </a:lnTo>
                <a:lnTo>
                  <a:pt x="45125" y="54726"/>
                </a:lnTo>
                <a:lnTo>
                  <a:pt x="44165" y="51846"/>
                </a:lnTo>
                <a:lnTo>
                  <a:pt x="44165" y="48950"/>
                </a:lnTo>
                <a:lnTo>
                  <a:pt x="43205" y="46085"/>
                </a:lnTo>
                <a:lnTo>
                  <a:pt x="43205" y="40325"/>
                </a:lnTo>
                <a:lnTo>
                  <a:pt x="44165" y="37444"/>
                </a:lnTo>
                <a:lnTo>
                  <a:pt x="45125" y="34564"/>
                </a:lnTo>
                <a:lnTo>
                  <a:pt x="46085" y="31683"/>
                </a:lnTo>
                <a:lnTo>
                  <a:pt x="48006" y="28803"/>
                </a:lnTo>
                <a:lnTo>
                  <a:pt x="49926" y="26883"/>
                </a:lnTo>
                <a:lnTo>
                  <a:pt x="52806" y="24963"/>
                </a:lnTo>
                <a:lnTo>
                  <a:pt x="55686" y="23042"/>
                </a:lnTo>
                <a:lnTo>
                  <a:pt x="58567" y="22082"/>
                </a:lnTo>
                <a:lnTo>
                  <a:pt x="62407" y="20162"/>
                </a:lnTo>
                <a:lnTo>
                  <a:pt x="67208" y="19202"/>
                </a:lnTo>
                <a:lnTo>
                  <a:pt x="76794" y="19202"/>
                </a:lnTo>
                <a:lnTo>
                  <a:pt x="81594" y="20162"/>
                </a:lnTo>
                <a:lnTo>
                  <a:pt x="84475" y="21122"/>
                </a:lnTo>
                <a:lnTo>
                  <a:pt x="88315" y="23042"/>
                </a:lnTo>
                <a:lnTo>
                  <a:pt x="91196" y="24002"/>
                </a:lnTo>
                <a:lnTo>
                  <a:pt x="93116" y="25923"/>
                </a:lnTo>
                <a:lnTo>
                  <a:pt x="95036" y="27843"/>
                </a:lnTo>
                <a:lnTo>
                  <a:pt x="96956" y="30723"/>
                </a:lnTo>
                <a:lnTo>
                  <a:pt x="97917" y="33604"/>
                </a:lnTo>
                <a:lnTo>
                  <a:pt x="98877" y="35524"/>
                </a:lnTo>
                <a:lnTo>
                  <a:pt x="99837" y="38389"/>
                </a:lnTo>
                <a:lnTo>
                  <a:pt x="99837" y="45125"/>
                </a:lnTo>
                <a:lnTo>
                  <a:pt x="98877" y="48006"/>
                </a:lnTo>
                <a:lnTo>
                  <a:pt x="97917" y="50886"/>
                </a:lnTo>
                <a:lnTo>
                  <a:pt x="95996" y="54726"/>
                </a:lnTo>
                <a:lnTo>
                  <a:pt x="94076" y="57607"/>
                </a:lnTo>
                <a:lnTo>
                  <a:pt x="91196" y="60472"/>
                </a:lnTo>
                <a:lnTo>
                  <a:pt x="88315" y="63352"/>
                </a:lnTo>
                <a:lnTo>
                  <a:pt x="84475" y="67193"/>
                </a:lnTo>
                <a:lnTo>
                  <a:pt x="79674" y="70073"/>
                </a:lnTo>
                <a:lnTo>
                  <a:pt x="74874" y="73913"/>
                </a:lnTo>
                <a:lnTo>
                  <a:pt x="68153" y="77754"/>
                </a:lnTo>
                <a:lnTo>
                  <a:pt x="61432" y="81594"/>
                </a:lnTo>
                <a:lnTo>
                  <a:pt x="58567" y="76794"/>
                </a:lnTo>
                <a:lnTo>
                  <a:pt x="55686" y="72953"/>
                </a:lnTo>
                <a:lnTo>
                  <a:pt x="53766" y="70073"/>
                </a:lnTo>
                <a:lnTo>
                  <a:pt x="50871" y="66233"/>
                </a:lnTo>
                <a:lnTo>
                  <a:pt x="52806" y="108478"/>
                </a:lnTo>
                <a:lnTo>
                  <a:pt x="55686" y="112318"/>
                </a:lnTo>
                <a:lnTo>
                  <a:pt x="60487" y="117119"/>
                </a:lnTo>
                <a:lnTo>
                  <a:pt x="64312" y="121920"/>
                </a:lnTo>
                <a:lnTo>
                  <a:pt x="69113" y="126720"/>
                </a:lnTo>
                <a:lnTo>
                  <a:pt x="72953" y="131521"/>
                </a:lnTo>
                <a:lnTo>
                  <a:pt x="77769" y="136306"/>
                </a:lnTo>
                <a:lnTo>
                  <a:pt x="82555" y="141122"/>
                </a:lnTo>
                <a:lnTo>
                  <a:pt x="87355" y="145923"/>
                </a:lnTo>
                <a:lnTo>
                  <a:pt x="92156" y="150708"/>
                </a:lnTo>
                <a:lnTo>
                  <a:pt x="97917" y="155524"/>
                </a:lnTo>
                <a:lnTo>
                  <a:pt x="102717" y="160309"/>
                </a:lnTo>
                <a:lnTo>
                  <a:pt x="107518" y="164150"/>
                </a:lnTo>
                <a:lnTo>
                  <a:pt x="105597" y="167045"/>
                </a:lnTo>
                <a:lnTo>
                  <a:pt x="101757" y="168950"/>
                </a:lnTo>
                <a:lnTo>
                  <a:pt x="98877" y="170870"/>
                </a:lnTo>
                <a:lnTo>
                  <a:pt x="95996" y="172791"/>
                </a:lnTo>
                <a:lnTo>
                  <a:pt x="93116" y="174711"/>
                </a:lnTo>
                <a:lnTo>
                  <a:pt x="89275" y="175671"/>
                </a:lnTo>
                <a:lnTo>
                  <a:pt x="85435" y="177591"/>
                </a:lnTo>
                <a:lnTo>
                  <a:pt x="81594" y="178551"/>
                </a:lnTo>
                <a:lnTo>
                  <a:pt x="77769" y="179511"/>
                </a:lnTo>
                <a:lnTo>
                  <a:pt x="74874" y="180472"/>
                </a:lnTo>
                <a:lnTo>
                  <a:pt x="59527" y="180472"/>
                </a:lnTo>
                <a:lnTo>
                  <a:pt x="53766" y="179511"/>
                </a:lnTo>
                <a:lnTo>
                  <a:pt x="48966" y="177591"/>
                </a:lnTo>
                <a:lnTo>
                  <a:pt x="44165" y="176631"/>
                </a:lnTo>
                <a:lnTo>
                  <a:pt x="40325" y="173751"/>
                </a:lnTo>
                <a:lnTo>
                  <a:pt x="36484" y="170870"/>
                </a:lnTo>
                <a:lnTo>
                  <a:pt x="33604" y="167990"/>
                </a:lnTo>
                <a:lnTo>
                  <a:pt x="30723" y="164150"/>
                </a:lnTo>
                <a:lnTo>
                  <a:pt x="28803" y="159364"/>
                </a:lnTo>
                <a:lnTo>
                  <a:pt x="30723" y="194873"/>
                </a:lnTo>
                <a:lnTo>
                  <a:pt x="35524" y="196794"/>
                </a:lnTo>
                <a:lnTo>
                  <a:pt x="40325" y="198714"/>
                </a:lnTo>
                <a:lnTo>
                  <a:pt x="46085" y="199674"/>
                </a:lnTo>
                <a:lnTo>
                  <a:pt x="50871" y="200634"/>
                </a:lnTo>
                <a:lnTo>
                  <a:pt x="75834" y="200634"/>
                </a:lnTo>
                <a:lnTo>
                  <a:pt x="81594" y="199674"/>
                </a:lnTo>
                <a:lnTo>
                  <a:pt x="87355" y="197754"/>
                </a:lnTo>
                <a:lnTo>
                  <a:pt x="93116" y="196794"/>
                </a:lnTo>
                <a:lnTo>
                  <a:pt x="97917" y="194873"/>
                </a:lnTo>
                <a:lnTo>
                  <a:pt x="102717" y="192953"/>
                </a:lnTo>
                <a:lnTo>
                  <a:pt x="107518" y="190073"/>
                </a:lnTo>
                <a:lnTo>
                  <a:pt x="112318" y="187192"/>
                </a:lnTo>
                <a:lnTo>
                  <a:pt x="117119" y="184312"/>
                </a:lnTo>
                <a:lnTo>
                  <a:pt x="120959" y="181432"/>
                </a:lnTo>
                <a:lnTo>
                  <a:pt x="125760" y="178551"/>
                </a:lnTo>
                <a:lnTo>
                  <a:pt x="130561" y="182392"/>
                </a:lnTo>
                <a:lnTo>
                  <a:pt x="136321" y="186232"/>
                </a:lnTo>
                <a:lnTo>
                  <a:pt x="140162" y="189113"/>
                </a:lnTo>
                <a:lnTo>
                  <a:pt x="144002" y="191993"/>
                </a:lnTo>
                <a:lnTo>
                  <a:pt x="147843" y="194873"/>
                </a:lnTo>
                <a:lnTo>
                  <a:pt x="150723" y="196794"/>
                </a:lnTo>
                <a:lnTo>
                  <a:pt x="154564" y="197754"/>
                </a:lnTo>
                <a:lnTo>
                  <a:pt x="156484" y="199674"/>
                </a:lnTo>
                <a:lnTo>
                  <a:pt x="159349" y="199674"/>
                </a:lnTo>
                <a:lnTo>
                  <a:pt x="161284" y="200634"/>
                </a:lnTo>
                <a:lnTo>
                  <a:pt x="171846" y="200634"/>
                </a:lnTo>
                <a:lnTo>
                  <a:pt x="173751" y="199674"/>
                </a:lnTo>
                <a:lnTo>
                  <a:pt x="174711" y="199674"/>
                </a:lnTo>
                <a:lnTo>
                  <a:pt x="174711" y="198714"/>
                </a:lnTo>
                <a:lnTo>
                  <a:pt x="175686" y="198714"/>
                </a:lnTo>
                <a:lnTo>
                  <a:pt x="176631" y="197754"/>
                </a:lnTo>
                <a:lnTo>
                  <a:pt x="176631" y="181432"/>
                </a:lnTo>
                <a:lnTo>
                  <a:pt x="175686" y="180472"/>
                </a:lnTo>
                <a:lnTo>
                  <a:pt x="174711" y="179511"/>
                </a:lnTo>
                <a:lnTo>
                  <a:pt x="168005" y="179511"/>
                </a:lnTo>
                <a:lnTo>
                  <a:pt x="167030" y="178551"/>
                </a:lnTo>
                <a:lnTo>
                  <a:pt x="165125" y="178551"/>
                </a:lnTo>
                <a:lnTo>
                  <a:pt x="163189" y="177591"/>
                </a:lnTo>
                <a:lnTo>
                  <a:pt x="161284" y="175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4105076" y="5688848"/>
            <a:ext cx="7680" cy="56631"/>
          </a:xfrm>
          <a:custGeom>
            <a:avLst/>
            <a:gdLst/>
            <a:ahLst/>
            <a:cxnLst/>
            <a:rect l="l" t="t" r="r" b="b"/>
            <a:pathLst>
              <a:path w="7680" h="56631">
                <a:moveTo>
                  <a:pt x="5745" y="11506"/>
                </a:moveTo>
                <a:lnTo>
                  <a:pt x="3840" y="8625"/>
                </a:lnTo>
                <a:lnTo>
                  <a:pt x="2880" y="5745"/>
                </a:lnTo>
                <a:lnTo>
                  <a:pt x="960" y="2880"/>
                </a:lnTo>
                <a:lnTo>
                  <a:pt x="0" y="0"/>
                </a:lnTo>
                <a:lnTo>
                  <a:pt x="1920" y="56631"/>
                </a:lnTo>
                <a:lnTo>
                  <a:pt x="7680" y="53751"/>
                </a:lnTo>
                <a:lnTo>
                  <a:pt x="5745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4085874" y="5789645"/>
            <a:ext cx="4800" cy="39349"/>
          </a:xfrm>
          <a:custGeom>
            <a:avLst/>
            <a:gdLst/>
            <a:ahLst/>
            <a:cxnLst/>
            <a:rect l="l" t="t" r="r" b="b"/>
            <a:pathLst>
              <a:path w="4800" h="39349">
                <a:moveTo>
                  <a:pt x="960" y="0"/>
                </a:moveTo>
                <a:lnTo>
                  <a:pt x="0" y="37429"/>
                </a:lnTo>
                <a:lnTo>
                  <a:pt x="4800" y="39349"/>
                </a:lnTo>
                <a:lnTo>
                  <a:pt x="2880" y="384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4343140" y="5642762"/>
            <a:ext cx="126720" cy="191033"/>
          </a:xfrm>
          <a:custGeom>
            <a:avLst/>
            <a:gdLst/>
            <a:ahLst/>
            <a:cxnLst/>
            <a:rect l="l" t="t" r="r" b="b"/>
            <a:pathLst>
              <a:path w="126720" h="191033">
                <a:moveTo>
                  <a:pt x="123840" y="189113"/>
                </a:moveTo>
                <a:lnTo>
                  <a:pt x="124800" y="189113"/>
                </a:lnTo>
                <a:lnTo>
                  <a:pt x="125760" y="188153"/>
                </a:lnTo>
                <a:lnTo>
                  <a:pt x="126720" y="187192"/>
                </a:lnTo>
                <a:lnTo>
                  <a:pt x="126720" y="185272"/>
                </a:lnTo>
                <a:lnTo>
                  <a:pt x="125760" y="184312"/>
                </a:lnTo>
                <a:lnTo>
                  <a:pt x="125760" y="181432"/>
                </a:lnTo>
                <a:lnTo>
                  <a:pt x="124800" y="178551"/>
                </a:lnTo>
                <a:lnTo>
                  <a:pt x="122880" y="175671"/>
                </a:lnTo>
                <a:lnTo>
                  <a:pt x="106558" y="133441"/>
                </a:lnTo>
                <a:lnTo>
                  <a:pt x="103677" y="128640"/>
                </a:lnTo>
                <a:lnTo>
                  <a:pt x="101757" y="123840"/>
                </a:lnTo>
                <a:lnTo>
                  <a:pt x="100797" y="120959"/>
                </a:lnTo>
                <a:lnTo>
                  <a:pt x="97916" y="117119"/>
                </a:lnTo>
                <a:lnTo>
                  <a:pt x="95996" y="113278"/>
                </a:lnTo>
                <a:lnTo>
                  <a:pt x="94076" y="110398"/>
                </a:lnTo>
                <a:lnTo>
                  <a:pt x="92156" y="107518"/>
                </a:lnTo>
                <a:lnTo>
                  <a:pt x="89275" y="104637"/>
                </a:lnTo>
                <a:lnTo>
                  <a:pt x="87355" y="102717"/>
                </a:lnTo>
                <a:lnTo>
                  <a:pt x="84490" y="100797"/>
                </a:lnTo>
                <a:lnTo>
                  <a:pt x="81610" y="98877"/>
                </a:lnTo>
                <a:lnTo>
                  <a:pt x="78714" y="97916"/>
                </a:lnTo>
                <a:lnTo>
                  <a:pt x="84490" y="95996"/>
                </a:lnTo>
                <a:lnTo>
                  <a:pt x="89275" y="93116"/>
                </a:lnTo>
                <a:lnTo>
                  <a:pt x="93116" y="90236"/>
                </a:lnTo>
                <a:lnTo>
                  <a:pt x="97916" y="87355"/>
                </a:lnTo>
                <a:lnTo>
                  <a:pt x="101757" y="84475"/>
                </a:lnTo>
                <a:lnTo>
                  <a:pt x="105597" y="80634"/>
                </a:lnTo>
                <a:lnTo>
                  <a:pt x="108478" y="76794"/>
                </a:lnTo>
                <a:lnTo>
                  <a:pt x="111358" y="71993"/>
                </a:lnTo>
                <a:lnTo>
                  <a:pt x="112318" y="67193"/>
                </a:lnTo>
                <a:lnTo>
                  <a:pt x="114239" y="62392"/>
                </a:lnTo>
                <a:lnTo>
                  <a:pt x="115199" y="56647"/>
                </a:lnTo>
                <a:lnTo>
                  <a:pt x="115199" y="43205"/>
                </a:lnTo>
                <a:lnTo>
                  <a:pt x="114239" y="37444"/>
                </a:lnTo>
                <a:lnTo>
                  <a:pt x="112318" y="31683"/>
                </a:lnTo>
                <a:lnTo>
                  <a:pt x="110398" y="26883"/>
                </a:lnTo>
                <a:lnTo>
                  <a:pt x="107518" y="21122"/>
                </a:lnTo>
                <a:lnTo>
                  <a:pt x="103677" y="17282"/>
                </a:lnTo>
                <a:lnTo>
                  <a:pt x="99837" y="13441"/>
                </a:lnTo>
                <a:lnTo>
                  <a:pt x="95036" y="9601"/>
                </a:lnTo>
                <a:lnTo>
                  <a:pt x="89275" y="6720"/>
                </a:lnTo>
                <a:lnTo>
                  <a:pt x="83515" y="3840"/>
                </a:lnTo>
                <a:lnTo>
                  <a:pt x="77769" y="1920"/>
                </a:lnTo>
                <a:lnTo>
                  <a:pt x="70088" y="960"/>
                </a:lnTo>
                <a:lnTo>
                  <a:pt x="67208" y="960"/>
                </a:lnTo>
                <a:lnTo>
                  <a:pt x="64328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1920"/>
                </a:lnTo>
                <a:lnTo>
                  <a:pt x="960" y="3840"/>
                </a:lnTo>
                <a:lnTo>
                  <a:pt x="0" y="6720"/>
                </a:lnTo>
                <a:lnTo>
                  <a:pt x="0" y="188153"/>
                </a:lnTo>
                <a:lnTo>
                  <a:pt x="960" y="188153"/>
                </a:lnTo>
                <a:lnTo>
                  <a:pt x="960" y="189113"/>
                </a:lnTo>
                <a:lnTo>
                  <a:pt x="1920" y="189113"/>
                </a:lnTo>
                <a:lnTo>
                  <a:pt x="2880" y="190073"/>
                </a:lnTo>
                <a:lnTo>
                  <a:pt x="7680" y="190073"/>
                </a:lnTo>
                <a:lnTo>
                  <a:pt x="9601" y="191033"/>
                </a:lnTo>
                <a:lnTo>
                  <a:pt x="14401" y="191033"/>
                </a:lnTo>
                <a:lnTo>
                  <a:pt x="17282" y="190073"/>
                </a:lnTo>
                <a:lnTo>
                  <a:pt x="21122" y="190073"/>
                </a:lnTo>
                <a:lnTo>
                  <a:pt x="22082" y="189113"/>
                </a:lnTo>
                <a:lnTo>
                  <a:pt x="23042" y="189113"/>
                </a:lnTo>
                <a:lnTo>
                  <a:pt x="24002" y="188153"/>
                </a:lnTo>
                <a:lnTo>
                  <a:pt x="24963" y="187192"/>
                </a:lnTo>
                <a:lnTo>
                  <a:pt x="24963" y="104637"/>
                </a:lnTo>
                <a:lnTo>
                  <a:pt x="42245" y="104637"/>
                </a:lnTo>
                <a:lnTo>
                  <a:pt x="24963" y="84475"/>
                </a:lnTo>
                <a:lnTo>
                  <a:pt x="24963" y="21122"/>
                </a:lnTo>
                <a:lnTo>
                  <a:pt x="61432" y="21122"/>
                </a:lnTo>
                <a:lnTo>
                  <a:pt x="64328" y="22082"/>
                </a:lnTo>
                <a:lnTo>
                  <a:pt x="66248" y="23042"/>
                </a:lnTo>
                <a:lnTo>
                  <a:pt x="74874" y="24963"/>
                </a:lnTo>
                <a:lnTo>
                  <a:pt x="80650" y="28803"/>
                </a:lnTo>
                <a:lnTo>
                  <a:pt x="83515" y="33604"/>
                </a:lnTo>
                <a:lnTo>
                  <a:pt x="86395" y="39364"/>
                </a:lnTo>
                <a:lnTo>
                  <a:pt x="88331" y="45125"/>
                </a:lnTo>
                <a:lnTo>
                  <a:pt x="88331" y="57591"/>
                </a:lnTo>
                <a:lnTo>
                  <a:pt x="87355" y="61432"/>
                </a:lnTo>
                <a:lnTo>
                  <a:pt x="86395" y="65272"/>
                </a:lnTo>
                <a:lnTo>
                  <a:pt x="84490" y="69113"/>
                </a:lnTo>
                <a:lnTo>
                  <a:pt x="82555" y="72953"/>
                </a:lnTo>
                <a:lnTo>
                  <a:pt x="78714" y="75834"/>
                </a:lnTo>
                <a:lnTo>
                  <a:pt x="75834" y="78714"/>
                </a:lnTo>
                <a:lnTo>
                  <a:pt x="71993" y="80634"/>
                </a:lnTo>
                <a:lnTo>
                  <a:pt x="67208" y="82555"/>
                </a:lnTo>
                <a:lnTo>
                  <a:pt x="62407" y="83515"/>
                </a:lnTo>
                <a:lnTo>
                  <a:pt x="56647" y="84475"/>
                </a:lnTo>
                <a:lnTo>
                  <a:pt x="52806" y="105597"/>
                </a:lnTo>
                <a:lnTo>
                  <a:pt x="56647" y="107518"/>
                </a:lnTo>
                <a:lnTo>
                  <a:pt x="60487" y="109438"/>
                </a:lnTo>
                <a:lnTo>
                  <a:pt x="64328" y="111358"/>
                </a:lnTo>
                <a:lnTo>
                  <a:pt x="67208" y="115199"/>
                </a:lnTo>
                <a:lnTo>
                  <a:pt x="70088" y="118079"/>
                </a:lnTo>
                <a:lnTo>
                  <a:pt x="72969" y="121919"/>
                </a:lnTo>
                <a:lnTo>
                  <a:pt x="74874" y="125760"/>
                </a:lnTo>
                <a:lnTo>
                  <a:pt x="77769" y="130561"/>
                </a:lnTo>
                <a:lnTo>
                  <a:pt x="79674" y="134401"/>
                </a:lnTo>
                <a:lnTo>
                  <a:pt x="81610" y="140162"/>
                </a:lnTo>
                <a:lnTo>
                  <a:pt x="98877" y="184312"/>
                </a:lnTo>
                <a:lnTo>
                  <a:pt x="99837" y="186232"/>
                </a:lnTo>
                <a:lnTo>
                  <a:pt x="99837" y="187192"/>
                </a:lnTo>
                <a:lnTo>
                  <a:pt x="100797" y="187192"/>
                </a:lnTo>
                <a:lnTo>
                  <a:pt x="100797" y="188153"/>
                </a:lnTo>
                <a:lnTo>
                  <a:pt x="101757" y="189113"/>
                </a:lnTo>
                <a:lnTo>
                  <a:pt x="102717" y="189113"/>
                </a:lnTo>
                <a:lnTo>
                  <a:pt x="103677" y="190073"/>
                </a:lnTo>
                <a:lnTo>
                  <a:pt x="106558" y="190073"/>
                </a:lnTo>
                <a:lnTo>
                  <a:pt x="108478" y="191033"/>
                </a:lnTo>
                <a:lnTo>
                  <a:pt x="116159" y="191033"/>
                </a:lnTo>
                <a:lnTo>
                  <a:pt x="118079" y="190073"/>
                </a:lnTo>
                <a:lnTo>
                  <a:pt x="122880" y="190073"/>
                </a:lnTo>
                <a:lnTo>
                  <a:pt x="123840" y="189113"/>
                </a:lnTo>
                <a:close/>
              </a:path>
              <a:path w="126720" h="191033">
                <a:moveTo>
                  <a:pt x="49926" y="84475"/>
                </a:moveTo>
                <a:lnTo>
                  <a:pt x="24963" y="84475"/>
                </a:lnTo>
                <a:lnTo>
                  <a:pt x="42245" y="104637"/>
                </a:lnTo>
                <a:lnTo>
                  <a:pt x="48005" y="104637"/>
                </a:lnTo>
                <a:lnTo>
                  <a:pt x="52806" y="105597"/>
                </a:lnTo>
                <a:lnTo>
                  <a:pt x="56647" y="84475"/>
                </a:lnTo>
                <a:lnTo>
                  <a:pt x="49926" y="844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4521708" y="5799231"/>
            <a:ext cx="49911" cy="36484"/>
          </a:xfrm>
          <a:custGeom>
            <a:avLst/>
            <a:gdLst/>
            <a:ahLst/>
            <a:cxnLst/>
            <a:rect l="l" t="t" r="r" b="b"/>
            <a:pathLst>
              <a:path w="49911" h="36484">
                <a:moveTo>
                  <a:pt x="49911" y="11521"/>
                </a:moveTo>
                <a:lnTo>
                  <a:pt x="45110" y="14401"/>
                </a:lnTo>
                <a:lnTo>
                  <a:pt x="39349" y="15361"/>
                </a:lnTo>
                <a:lnTo>
                  <a:pt x="23987" y="15361"/>
                </a:lnTo>
                <a:lnTo>
                  <a:pt x="17266" y="14401"/>
                </a:lnTo>
                <a:lnTo>
                  <a:pt x="12466" y="11521"/>
                </a:lnTo>
                <a:lnTo>
                  <a:pt x="7680" y="8641"/>
                </a:lnTo>
                <a:lnTo>
                  <a:pt x="2865" y="4800"/>
                </a:lnTo>
                <a:lnTo>
                  <a:pt x="0" y="0"/>
                </a:lnTo>
                <a:lnTo>
                  <a:pt x="1905" y="31683"/>
                </a:lnTo>
                <a:lnTo>
                  <a:pt x="5328" y="32757"/>
                </a:lnTo>
                <a:lnTo>
                  <a:pt x="17473" y="35473"/>
                </a:lnTo>
                <a:lnTo>
                  <a:pt x="30708" y="36484"/>
                </a:lnTo>
                <a:lnTo>
                  <a:pt x="36166" y="36333"/>
                </a:lnTo>
                <a:lnTo>
                  <a:pt x="49036" y="34539"/>
                </a:lnTo>
                <a:lnTo>
                  <a:pt x="49911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4488103" y="5689793"/>
            <a:ext cx="132481" cy="143977"/>
          </a:xfrm>
          <a:custGeom>
            <a:avLst/>
            <a:gdLst/>
            <a:ahLst/>
            <a:cxnLst/>
            <a:rect l="l" t="t" r="r" b="b"/>
            <a:pathLst>
              <a:path w="132481" h="143977">
                <a:moveTo>
                  <a:pt x="28788" y="45125"/>
                </a:moveTo>
                <a:lnTo>
                  <a:pt x="31668" y="40325"/>
                </a:lnTo>
                <a:lnTo>
                  <a:pt x="34564" y="35524"/>
                </a:lnTo>
                <a:lnTo>
                  <a:pt x="38389" y="30723"/>
                </a:lnTo>
                <a:lnTo>
                  <a:pt x="42230" y="26883"/>
                </a:lnTo>
                <a:lnTo>
                  <a:pt x="47990" y="24003"/>
                </a:lnTo>
                <a:lnTo>
                  <a:pt x="52791" y="22082"/>
                </a:lnTo>
                <a:lnTo>
                  <a:pt x="59512" y="20162"/>
                </a:lnTo>
                <a:lnTo>
                  <a:pt x="73913" y="20162"/>
                </a:lnTo>
                <a:lnTo>
                  <a:pt x="80634" y="22082"/>
                </a:lnTo>
                <a:lnTo>
                  <a:pt x="85435" y="24963"/>
                </a:lnTo>
                <a:lnTo>
                  <a:pt x="91196" y="27843"/>
                </a:lnTo>
                <a:lnTo>
                  <a:pt x="95036" y="31683"/>
                </a:lnTo>
                <a:lnTo>
                  <a:pt x="97917" y="36484"/>
                </a:lnTo>
                <a:lnTo>
                  <a:pt x="100797" y="41285"/>
                </a:lnTo>
                <a:lnTo>
                  <a:pt x="103677" y="47045"/>
                </a:lnTo>
                <a:lnTo>
                  <a:pt x="104637" y="52806"/>
                </a:lnTo>
                <a:lnTo>
                  <a:pt x="105597" y="59527"/>
                </a:lnTo>
                <a:lnTo>
                  <a:pt x="106558" y="66248"/>
                </a:lnTo>
                <a:lnTo>
                  <a:pt x="106558" y="80634"/>
                </a:lnTo>
                <a:lnTo>
                  <a:pt x="105597" y="87370"/>
                </a:lnTo>
                <a:lnTo>
                  <a:pt x="103677" y="94091"/>
                </a:lnTo>
                <a:lnTo>
                  <a:pt x="102717" y="100812"/>
                </a:lnTo>
                <a:lnTo>
                  <a:pt x="99837" y="105597"/>
                </a:lnTo>
                <a:lnTo>
                  <a:pt x="96956" y="110398"/>
                </a:lnTo>
                <a:lnTo>
                  <a:pt x="93116" y="115199"/>
                </a:lnTo>
                <a:lnTo>
                  <a:pt x="89275" y="119039"/>
                </a:lnTo>
                <a:lnTo>
                  <a:pt x="83515" y="120959"/>
                </a:lnTo>
                <a:lnTo>
                  <a:pt x="82640" y="143977"/>
                </a:lnTo>
                <a:lnTo>
                  <a:pt x="94076" y="140162"/>
                </a:lnTo>
                <a:lnTo>
                  <a:pt x="106004" y="133352"/>
                </a:lnTo>
                <a:lnTo>
                  <a:pt x="115199" y="124800"/>
                </a:lnTo>
                <a:lnTo>
                  <a:pt x="122707" y="113643"/>
                </a:lnTo>
                <a:lnTo>
                  <a:pt x="127680" y="101757"/>
                </a:lnTo>
                <a:lnTo>
                  <a:pt x="128958" y="97235"/>
                </a:lnTo>
                <a:lnTo>
                  <a:pt x="131525" y="84921"/>
                </a:lnTo>
                <a:lnTo>
                  <a:pt x="132481" y="72009"/>
                </a:lnTo>
                <a:lnTo>
                  <a:pt x="132292" y="65858"/>
                </a:lnTo>
                <a:lnTo>
                  <a:pt x="130657" y="53179"/>
                </a:lnTo>
                <a:lnTo>
                  <a:pt x="127680" y="41285"/>
                </a:lnTo>
                <a:lnTo>
                  <a:pt x="125745" y="32644"/>
                </a:lnTo>
                <a:lnTo>
                  <a:pt x="120959" y="25923"/>
                </a:lnTo>
                <a:lnTo>
                  <a:pt x="116144" y="19202"/>
                </a:lnTo>
                <a:lnTo>
                  <a:pt x="110398" y="13456"/>
                </a:lnTo>
                <a:lnTo>
                  <a:pt x="103677" y="8641"/>
                </a:lnTo>
                <a:lnTo>
                  <a:pt x="95996" y="4800"/>
                </a:lnTo>
                <a:lnTo>
                  <a:pt x="80428" y="1015"/>
                </a:lnTo>
                <a:lnTo>
                  <a:pt x="67193" y="0"/>
                </a:lnTo>
                <a:lnTo>
                  <a:pt x="61746" y="151"/>
                </a:lnTo>
                <a:lnTo>
                  <a:pt x="48873" y="1953"/>
                </a:lnTo>
                <a:lnTo>
                  <a:pt x="37444" y="5775"/>
                </a:lnTo>
                <a:lnTo>
                  <a:pt x="25514" y="12575"/>
                </a:lnTo>
                <a:lnTo>
                  <a:pt x="16322" y="21122"/>
                </a:lnTo>
                <a:lnTo>
                  <a:pt x="8813" y="32279"/>
                </a:lnTo>
                <a:lnTo>
                  <a:pt x="3840" y="44165"/>
                </a:lnTo>
                <a:lnTo>
                  <a:pt x="588" y="60964"/>
                </a:lnTo>
                <a:lnTo>
                  <a:pt x="0" y="73929"/>
                </a:lnTo>
                <a:lnTo>
                  <a:pt x="71" y="79105"/>
                </a:lnTo>
                <a:lnTo>
                  <a:pt x="1142" y="92127"/>
                </a:lnTo>
                <a:lnTo>
                  <a:pt x="3840" y="103692"/>
                </a:lnTo>
                <a:lnTo>
                  <a:pt x="8959" y="116432"/>
                </a:lnTo>
                <a:lnTo>
                  <a:pt x="15361" y="126720"/>
                </a:lnTo>
                <a:lnTo>
                  <a:pt x="21107" y="132481"/>
                </a:lnTo>
                <a:lnTo>
                  <a:pt x="27828" y="137281"/>
                </a:lnTo>
                <a:lnTo>
                  <a:pt x="35509" y="141122"/>
                </a:lnTo>
                <a:lnTo>
                  <a:pt x="33604" y="109438"/>
                </a:lnTo>
                <a:lnTo>
                  <a:pt x="30723" y="104637"/>
                </a:lnTo>
                <a:lnTo>
                  <a:pt x="28788" y="98877"/>
                </a:lnTo>
                <a:lnTo>
                  <a:pt x="26883" y="93131"/>
                </a:lnTo>
                <a:lnTo>
                  <a:pt x="25923" y="86410"/>
                </a:lnTo>
                <a:lnTo>
                  <a:pt x="24947" y="79689"/>
                </a:lnTo>
                <a:lnTo>
                  <a:pt x="24947" y="65288"/>
                </a:lnTo>
                <a:lnTo>
                  <a:pt x="25923" y="57607"/>
                </a:lnTo>
                <a:lnTo>
                  <a:pt x="27828" y="51846"/>
                </a:lnTo>
                <a:lnTo>
                  <a:pt x="28788" y="451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4647453" y="5628360"/>
            <a:ext cx="121919" cy="207355"/>
          </a:xfrm>
          <a:custGeom>
            <a:avLst/>
            <a:gdLst/>
            <a:ahLst/>
            <a:cxnLst/>
            <a:rect l="l" t="t" r="r" b="b"/>
            <a:pathLst>
              <a:path w="121919" h="207355">
                <a:moveTo>
                  <a:pt x="106558" y="204475"/>
                </a:moveTo>
                <a:lnTo>
                  <a:pt x="107518" y="205435"/>
                </a:lnTo>
                <a:lnTo>
                  <a:pt x="113278" y="205435"/>
                </a:lnTo>
                <a:lnTo>
                  <a:pt x="115199" y="204475"/>
                </a:lnTo>
                <a:lnTo>
                  <a:pt x="119039" y="204475"/>
                </a:lnTo>
                <a:lnTo>
                  <a:pt x="119999" y="203514"/>
                </a:lnTo>
                <a:lnTo>
                  <a:pt x="120959" y="203514"/>
                </a:lnTo>
                <a:lnTo>
                  <a:pt x="120959" y="202554"/>
                </a:lnTo>
                <a:lnTo>
                  <a:pt x="121919" y="201594"/>
                </a:lnTo>
                <a:lnTo>
                  <a:pt x="121919" y="3840"/>
                </a:lnTo>
                <a:lnTo>
                  <a:pt x="120959" y="2880"/>
                </a:lnTo>
                <a:lnTo>
                  <a:pt x="120959" y="1920"/>
                </a:lnTo>
                <a:lnTo>
                  <a:pt x="119039" y="1920"/>
                </a:lnTo>
                <a:lnTo>
                  <a:pt x="118079" y="960"/>
                </a:lnTo>
                <a:lnTo>
                  <a:pt x="115199" y="960"/>
                </a:lnTo>
                <a:lnTo>
                  <a:pt x="114239" y="0"/>
                </a:lnTo>
                <a:lnTo>
                  <a:pt x="104637" y="0"/>
                </a:lnTo>
                <a:lnTo>
                  <a:pt x="103677" y="960"/>
                </a:lnTo>
                <a:lnTo>
                  <a:pt x="100797" y="960"/>
                </a:lnTo>
                <a:lnTo>
                  <a:pt x="99837" y="1920"/>
                </a:lnTo>
                <a:lnTo>
                  <a:pt x="98877" y="1920"/>
                </a:lnTo>
                <a:lnTo>
                  <a:pt x="97916" y="2880"/>
                </a:lnTo>
                <a:lnTo>
                  <a:pt x="97916" y="3840"/>
                </a:lnTo>
                <a:lnTo>
                  <a:pt x="96956" y="4800"/>
                </a:lnTo>
                <a:lnTo>
                  <a:pt x="96956" y="81594"/>
                </a:lnTo>
                <a:lnTo>
                  <a:pt x="91196" y="74889"/>
                </a:lnTo>
                <a:lnTo>
                  <a:pt x="84475" y="70073"/>
                </a:lnTo>
                <a:lnTo>
                  <a:pt x="78714" y="67208"/>
                </a:lnTo>
                <a:lnTo>
                  <a:pt x="71993" y="63367"/>
                </a:lnTo>
                <a:lnTo>
                  <a:pt x="64312" y="61432"/>
                </a:lnTo>
                <a:lnTo>
                  <a:pt x="57358" y="61432"/>
                </a:lnTo>
                <a:lnTo>
                  <a:pt x="43941" y="62903"/>
                </a:lnTo>
                <a:lnTo>
                  <a:pt x="32644" y="67208"/>
                </a:lnTo>
                <a:lnTo>
                  <a:pt x="24963" y="71048"/>
                </a:lnTo>
                <a:lnTo>
                  <a:pt x="19202" y="75834"/>
                </a:lnTo>
                <a:lnTo>
                  <a:pt x="14401" y="81594"/>
                </a:lnTo>
                <a:lnTo>
                  <a:pt x="7872" y="92890"/>
                </a:lnTo>
                <a:lnTo>
                  <a:pt x="3840" y="105597"/>
                </a:lnTo>
                <a:lnTo>
                  <a:pt x="2468" y="110435"/>
                </a:lnTo>
                <a:lnTo>
                  <a:pt x="550" y="122695"/>
                </a:lnTo>
                <a:lnTo>
                  <a:pt x="0" y="136321"/>
                </a:lnTo>
                <a:lnTo>
                  <a:pt x="10" y="138040"/>
                </a:lnTo>
                <a:lnTo>
                  <a:pt x="809" y="150919"/>
                </a:lnTo>
                <a:lnTo>
                  <a:pt x="2880" y="163189"/>
                </a:lnTo>
                <a:lnTo>
                  <a:pt x="4800" y="171831"/>
                </a:lnTo>
                <a:lnTo>
                  <a:pt x="7680" y="179511"/>
                </a:lnTo>
                <a:lnTo>
                  <a:pt x="12481" y="186232"/>
                </a:lnTo>
                <a:lnTo>
                  <a:pt x="16322" y="192953"/>
                </a:lnTo>
                <a:lnTo>
                  <a:pt x="22082" y="197754"/>
                </a:lnTo>
                <a:lnTo>
                  <a:pt x="24963" y="140162"/>
                </a:lnTo>
                <a:lnTo>
                  <a:pt x="24963" y="126720"/>
                </a:lnTo>
                <a:lnTo>
                  <a:pt x="25923" y="120959"/>
                </a:lnTo>
                <a:lnTo>
                  <a:pt x="26883" y="115199"/>
                </a:lnTo>
                <a:lnTo>
                  <a:pt x="27843" y="108478"/>
                </a:lnTo>
                <a:lnTo>
                  <a:pt x="29763" y="103677"/>
                </a:lnTo>
                <a:lnTo>
                  <a:pt x="32644" y="98877"/>
                </a:lnTo>
                <a:lnTo>
                  <a:pt x="35524" y="94076"/>
                </a:lnTo>
                <a:lnTo>
                  <a:pt x="39364" y="90236"/>
                </a:lnTo>
                <a:lnTo>
                  <a:pt x="43205" y="87355"/>
                </a:lnTo>
                <a:lnTo>
                  <a:pt x="48005" y="84475"/>
                </a:lnTo>
                <a:lnTo>
                  <a:pt x="52806" y="82555"/>
                </a:lnTo>
                <a:lnTo>
                  <a:pt x="66248" y="82555"/>
                </a:lnTo>
                <a:lnTo>
                  <a:pt x="71993" y="84475"/>
                </a:lnTo>
                <a:lnTo>
                  <a:pt x="78714" y="89275"/>
                </a:lnTo>
                <a:lnTo>
                  <a:pt x="78982" y="89455"/>
                </a:lnTo>
                <a:lnTo>
                  <a:pt x="87980" y="97101"/>
                </a:lnTo>
                <a:lnTo>
                  <a:pt x="96956" y="107518"/>
                </a:lnTo>
                <a:lnTo>
                  <a:pt x="96956" y="160309"/>
                </a:lnTo>
                <a:lnTo>
                  <a:pt x="93116" y="165125"/>
                </a:lnTo>
                <a:lnTo>
                  <a:pt x="90236" y="168965"/>
                </a:lnTo>
                <a:lnTo>
                  <a:pt x="86395" y="172806"/>
                </a:lnTo>
                <a:lnTo>
                  <a:pt x="82555" y="175671"/>
                </a:lnTo>
                <a:lnTo>
                  <a:pt x="79674" y="178551"/>
                </a:lnTo>
                <a:lnTo>
                  <a:pt x="76794" y="180472"/>
                </a:lnTo>
                <a:lnTo>
                  <a:pt x="73929" y="182392"/>
                </a:lnTo>
                <a:lnTo>
                  <a:pt x="70088" y="184312"/>
                </a:lnTo>
                <a:lnTo>
                  <a:pt x="67208" y="185272"/>
                </a:lnTo>
                <a:lnTo>
                  <a:pt x="64312" y="186232"/>
                </a:lnTo>
                <a:lnTo>
                  <a:pt x="51846" y="186232"/>
                </a:lnTo>
                <a:lnTo>
                  <a:pt x="46085" y="184312"/>
                </a:lnTo>
                <a:lnTo>
                  <a:pt x="42245" y="181432"/>
                </a:lnTo>
                <a:lnTo>
                  <a:pt x="38404" y="178551"/>
                </a:lnTo>
                <a:lnTo>
                  <a:pt x="34564" y="174711"/>
                </a:lnTo>
                <a:lnTo>
                  <a:pt x="31683" y="169910"/>
                </a:lnTo>
                <a:lnTo>
                  <a:pt x="29763" y="165125"/>
                </a:lnTo>
                <a:lnTo>
                  <a:pt x="28976" y="201692"/>
                </a:lnTo>
                <a:lnTo>
                  <a:pt x="40312" y="205939"/>
                </a:lnTo>
                <a:lnTo>
                  <a:pt x="53766" y="207355"/>
                </a:lnTo>
                <a:lnTo>
                  <a:pt x="54205" y="207352"/>
                </a:lnTo>
                <a:lnTo>
                  <a:pt x="66819" y="205373"/>
                </a:lnTo>
                <a:lnTo>
                  <a:pt x="78714" y="200634"/>
                </a:lnTo>
                <a:lnTo>
                  <a:pt x="90358" y="192444"/>
                </a:lnTo>
                <a:lnTo>
                  <a:pt x="99837" y="183352"/>
                </a:lnTo>
                <a:lnTo>
                  <a:pt x="99837" y="201594"/>
                </a:lnTo>
                <a:lnTo>
                  <a:pt x="100797" y="201594"/>
                </a:lnTo>
                <a:lnTo>
                  <a:pt x="100797" y="203514"/>
                </a:lnTo>
                <a:lnTo>
                  <a:pt x="101757" y="203514"/>
                </a:lnTo>
                <a:lnTo>
                  <a:pt x="102717" y="204475"/>
                </a:lnTo>
                <a:lnTo>
                  <a:pt x="106558" y="2044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4669536" y="5768522"/>
            <a:ext cx="7680" cy="61530"/>
          </a:xfrm>
          <a:custGeom>
            <a:avLst/>
            <a:gdLst/>
            <a:ahLst/>
            <a:cxnLst/>
            <a:rect l="l" t="t" r="r" b="b"/>
            <a:pathLst>
              <a:path w="7680" h="61530">
                <a:moveTo>
                  <a:pt x="6720" y="61432"/>
                </a:moveTo>
                <a:lnTo>
                  <a:pt x="6893" y="61530"/>
                </a:lnTo>
                <a:lnTo>
                  <a:pt x="7680" y="24963"/>
                </a:lnTo>
                <a:lnTo>
                  <a:pt x="5760" y="19187"/>
                </a:lnTo>
                <a:lnTo>
                  <a:pt x="4800" y="12466"/>
                </a:lnTo>
                <a:lnTo>
                  <a:pt x="3840" y="6720"/>
                </a:lnTo>
                <a:lnTo>
                  <a:pt x="2880" y="0"/>
                </a:lnTo>
                <a:lnTo>
                  <a:pt x="0" y="57591"/>
                </a:lnTo>
                <a:lnTo>
                  <a:pt x="6720" y="61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4813523" y="5689793"/>
            <a:ext cx="77769" cy="144002"/>
          </a:xfrm>
          <a:custGeom>
            <a:avLst/>
            <a:gdLst/>
            <a:ahLst/>
            <a:cxnLst/>
            <a:rect l="l" t="t" r="r" b="b"/>
            <a:pathLst>
              <a:path w="77769" h="144002">
                <a:moveTo>
                  <a:pt x="58567" y="0"/>
                </a:moveTo>
                <a:lnTo>
                  <a:pt x="55686" y="0"/>
                </a:lnTo>
                <a:lnTo>
                  <a:pt x="52806" y="960"/>
                </a:lnTo>
                <a:lnTo>
                  <a:pt x="49926" y="1935"/>
                </a:lnTo>
                <a:lnTo>
                  <a:pt x="47045" y="1935"/>
                </a:lnTo>
                <a:lnTo>
                  <a:pt x="44165" y="3840"/>
                </a:lnTo>
                <a:lnTo>
                  <a:pt x="41285" y="5775"/>
                </a:lnTo>
                <a:lnTo>
                  <a:pt x="38404" y="7680"/>
                </a:lnTo>
                <a:lnTo>
                  <a:pt x="35524" y="9616"/>
                </a:lnTo>
                <a:lnTo>
                  <a:pt x="32644" y="13456"/>
                </a:lnTo>
                <a:lnTo>
                  <a:pt x="28803" y="16322"/>
                </a:lnTo>
                <a:lnTo>
                  <a:pt x="25923" y="21122"/>
                </a:lnTo>
                <a:lnTo>
                  <a:pt x="22082" y="25923"/>
                </a:lnTo>
                <a:lnTo>
                  <a:pt x="22082" y="5775"/>
                </a:lnTo>
                <a:lnTo>
                  <a:pt x="21122" y="4800"/>
                </a:lnTo>
                <a:lnTo>
                  <a:pt x="21122" y="3840"/>
                </a:lnTo>
                <a:lnTo>
                  <a:pt x="20162" y="3840"/>
                </a:lnTo>
                <a:lnTo>
                  <a:pt x="19202" y="2895"/>
                </a:lnTo>
                <a:lnTo>
                  <a:pt x="2895" y="2895"/>
                </a:lnTo>
                <a:lnTo>
                  <a:pt x="2895" y="3840"/>
                </a:lnTo>
                <a:lnTo>
                  <a:pt x="1935" y="3840"/>
                </a:lnTo>
                <a:lnTo>
                  <a:pt x="960" y="4800"/>
                </a:lnTo>
                <a:lnTo>
                  <a:pt x="0" y="5775"/>
                </a:lnTo>
                <a:lnTo>
                  <a:pt x="0" y="140162"/>
                </a:lnTo>
                <a:lnTo>
                  <a:pt x="960" y="141122"/>
                </a:lnTo>
                <a:lnTo>
                  <a:pt x="960" y="142082"/>
                </a:lnTo>
                <a:lnTo>
                  <a:pt x="2895" y="142082"/>
                </a:lnTo>
                <a:lnTo>
                  <a:pt x="3840" y="143042"/>
                </a:lnTo>
                <a:lnTo>
                  <a:pt x="6720" y="143042"/>
                </a:lnTo>
                <a:lnTo>
                  <a:pt x="7680" y="144002"/>
                </a:lnTo>
                <a:lnTo>
                  <a:pt x="14401" y="144002"/>
                </a:lnTo>
                <a:lnTo>
                  <a:pt x="17282" y="143042"/>
                </a:lnTo>
                <a:lnTo>
                  <a:pt x="21122" y="143042"/>
                </a:lnTo>
                <a:lnTo>
                  <a:pt x="22082" y="142082"/>
                </a:lnTo>
                <a:lnTo>
                  <a:pt x="23042" y="142082"/>
                </a:lnTo>
                <a:lnTo>
                  <a:pt x="24002" y="141122"/>
                </a:lnTo>
                <a:lnTo>
                  <a:pt x="24002" y="140162"/>
                </a:lnTo>
                <a:lnTo>
                  <a:pt x="24963" y="140162"/>
                </a:lnTo>
                <a:lnTo>
                  <a:pt x="24963" y="51846"/>
                </a:lnTo>
                <a:lnTo>
                  <a:pt x="27843" y="47045"/>
                </a:lnTo>
                <a:lnTo>
                  <a:pt x="30723" y="42245"/>
                </a:lnTo>
                <a:lnTo>
                  <a:pt x="33604" y="38404"/>
                </a:lnTo>
                <a:lnTo>
                  <a:pt x="36484" y="34564"/>
                </a:lnTo>
                <a:lnTo>
                  <a:pt x="39364" y="31683"/>
                </a:lnTo>
                <a:lnTo>
                  <a:pt x="42245" y="29763"/>
                </a:lnTo>
                <a:lnTo>
                  <a:pt x="45125" y="26883"/>
                </a:lnTo>
                <a:lnTo>
                  <a:pt x="47045" y="25923"/>
                </a:lnTo>
                <a:lnTo>
                  <a:pt x="49926" y="24963"/>
                </a:lnTo>
                <a:lnTo>
                  <a:pt x="51846" y="24003"/>
                </a:lnTo>
                <a:lnTo>
                  <a:pt x="54726" y="23042"/>
                </a:lnTo>
                <a:lnTo>
                  <a:pt x="58567" y="23042"/>
                </a:lnTo>
                <a:lnTo>
                  <a:pt x="60487" y="24003"/>
                </a:lnTo>
                <a:lnTo>
                  <a:pt x="64328" y="24003"/>
                </a:lnTo>
                <a:lnTo>
                  <a:pt x="66248" y="24963"/>
                </a:lnTo>
                <a:lnTo>
                  <a:pt x="67208" y="24963"/>
                </a:lnTo>
                <a:lnTo>
                  <a:pt x="68168" y="25923"/>
                </a:lnTo>
                <a:lnTo>
                  <a:pt x="70088" y="25923"/>
                </a:lnTo>
                <a:lnTo>
                  <a:pt x="71048" y="26883"/>
                </a:lnTo>
                <a:lnTo>
                  <a:pt x="75849" y="26883"/>
                </a:lnTo>
                <a:lnTo>
                  <a:pt x="75849" y="25923"/>
                </a:lnTo>
                <a:lnTo>
                  <a:pt x="76809" y="24963"/>
                </a:lnTo>
                <a:lnTo>
                  <a:pt x="76809" y="24003"/>
                </a:lnTo>
                <a:lnTo>
                  <a:pt x="77769" y="22082"/>
                </a:lnTo>
                <a:lnTo>
                  <a:pt x="77769" y="7680"/>
                </a:lnTo>
                <a:lnTo>
                  <a:pt x="76809" y="7680"/>
                </a:lnTo>
                <a:lnTo>
                  <a:pt x="76809" y="4800"/>
                </a:lnTo>
                <a:lnTo>
                  <a:pt x="75849" y="4800"/>
                </a:lnTo>
                <a:lnTo>
                  <a:pt x="75849" y="3840"/>
                </a:lnTo>
                <a:lnTo>
                  <a:pt x="74889" y="3840"/>
                </a:lnTo>
                <a:lnTo>
                  <a:pt x="73929" y="2895"/>
                </a:lnTo>
                <a:lnTo>
                  <a:pt x="72008" y="2895"/>
                </a:lnTo>
                <a:lnTo>
                  <a:pt x="71048" y="1935"/>
                </a:lnTo>
                <a:lnTo>
                  <a:pt x="69128" y="1935"/>
                </a:lnTo>
                <a:lnTo>
                  <a:pt x="68168" y="960"/>
                </a:lnTo>
                <a:lnTo>
                  <a:pt x="62407" y="960"/>
                </a:lnTo>
                <a:lnTo>
                  <a:pt x="61447" y="0"/>
                </a:lnTo>
                <a:lnTo>
                  <a:pt x="58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4916241" y="5637961"/>
            <a:ext cx="29763" cy="28803"/>
          </a:xfrm>
          <a:custGeom>
            <a:avLst/>
            <a:gdLst/>
            <a:ahLst/>
            <a:cxnLst/>
            <a:rect l="l" t="t" r="r" b="b"/>
            <a:pathLst>
              <a:path w="29763" h="28803">
                <a:moveTo>
                  <a:pt x="29763" y="14401"/>
                </a:moveTo>
                <a:lnTo>
                  <a:pt x="29763" y="8641"/>
                </a:lnTo>
                <a:lnTo>
                  <a:pt x="28803" y="4800"/>
                </a:lnTo>
                <a:lnTo>
                  <a:pt x="26883" y="2880"/>
                </a:lnTo>
                <a:lnTo>
                  <a:pt x="24963" y="960"/>
                </a:lnTo>
                <a:lnTo>
                  <a:pt x="21122" y="0"/>
                </a:lnTo>
                <a:lnTo>
                  <a:pt x="9601" y="0"/>
                </a:lnTo>
                <a:lnTo>
                  <a:pt x="4815" y="960"/>
                </a:lnTo>
                <a:lnTo>
                  <a:pt x="2880" y="2880"/>
                </a:lnTo>
                <a:lnTo>
                  <a:pt x="975" y="4800"/>
                </a:lnTo>
                <a:lnTo>
                  <a:pt x="0" y="8641"/>
                </a:lnTo>
                <a:lnTo>
                  <a:pt x="0" y="20162"/>
                </a:lnTo>
                <a:lnTo>
                  <a:pt x="975" y="24003"/>
                </a:lnTo>
                <a:lnTo>
                  <a:pt x="2880" y="25923"/>
                </a:lnTo>
                <a:lnTo>
                  <a:pt x="4815" y="27843"/>
                </a:lnTo>
                <a:lnTo>
                  <a:pt x="9601" y="28803"/>
                </a:lnTo>
                <a:lnTo>
                  <a:pt x="21122" y="28803"/>
                </a:lnTo>
                <a:lnTo>
                  <a:pt x="24963" y="27843"/>
                </a:lnTo>
                <a:lnTo>
                  <a:pt x="26883" y="25923"/>
                </a:lnTo>
                <a:lnTo>
                  <a:pt x="28803" y="24003"/>
                </a:lnTo>
                <a:lnTo>
                  <a:pt x="29763" y="20162"/>
                </a:lnTo>
                <a:lnTo>
                  <a:pt x="29763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4919121" y="5692688"/>
            <a:ext cx="24002" cy="141107"/>
          </a:xfrm>
          <a:custGeom>
            <a:avLst/>
            <a:gdLst/>
            <a:ahLst/>
            <a:cxnLst/>
            <a:rect l="l" t="t" r="r" b="b"/>
            <a:pathLst>
              <a:path w="24002" h="141107">
                <a:moveTo>
                  <a:pt x="0" y="1905"/>
                </a:moveTo>
                <a:lnTo>
                  <a:pt x="0" y="138226"/>
                </a:lnTo>
                <a:lnTo>
                  <a:pt x="960" y="139186"/>
                </a:lnTo>
                <a:lnTo>
                  <a:pt x="1935" y="139186"/>
                </a:lnTo>
                <a:lnTo>
                  <a:pt x="2880" y="140147"/>
                </a:lnTo>
                <a:lnTo>
                  <a:pt x="5760" y="140147"/>
                </a:lnTo>
                <a:lnTo>
                  <a:pt x="7680" y="141107"/>
                </a:lnTo>
                <a:lnTo>
                  <a:pt x="14401" y="141107"/>
                </a:lnTo>
                <a:lnTo>
                  <a:pt x="16322" y="140147"/>
                </a:lnTo>
                <a:lnTo>
                  <a:pt x="21122" y="140147"/>
                </a:lnTo>
                <a:lnTo>
                  <a:pt x="22082" y="139186"/>
                </a:lnTo>
                <a:lnTo>
                  <a:pt x="23042" y="139186"/>
                </a:lnTo>
                <a:lnTo>
                  <a:pt x="23042" y="138226"/>
                </a:lnTo>
                <a:lnTo>
                  <a:pt x="24002" y="138226"/>
                </a:lnTo>
                <a:lnTo>
                  <a:pt x="24002" y="1905"/>
                </a:lnTo>
                <a:lnTo>
                  <a:pt x="23042" y="1905"/>
                </a:lnTo>
                <a:lnTo>
                  <a:pt x="23042" y="944"/>
                </a:lnTo>
                <a:lnTo>
                  <a:pt x="22082" y="944"/>
                </a:lnTo>
                <a:lnTo>
                  <a:pt x="21122" y="0"/>
                </a:lnTo>
                <a:lnTo>
                  <a:pt x="2880" y="0"/>
                </a:lnTo>
                <a:lnTo>
                  <a:pt x="1935" y="944"/>
                </a:lnTo>
                <a:lnTo>
                  <a:pt x="960" y="1905"/>
                </a:lnTo>
                <a:lnTo>
                  <a:pt x="0" y="1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4988250" y="5628360"/>
            <a:ext cx="108463" cy="205435"/>
          </a:xfrm>
          <a:custGeom>
            <a:avLst/>
            <a:gdLst/>
            <a:ahLst/>
            <a:cxnLst/>
            <a:rect l="l" t="t" r="r" b="b"/>
            <a:pathLst>
              <a:path w="108463" h="205435">
                <a:moveTo>
                  <a:pt x="98877" y="64328"/>
                </a:moveTo>
                <a:lnTo>
                  <a:pt x="80634" y="64328"/>
                </a:lnTo>
                <a:lnTo>
                  <a:pt x="79674" y="65272"/>
                </a:lnTo>
                <a:lnTo>
                  <a:pt x="78714" y="65272"/>
                </a:lnTo>
                <a:lnTo>
                  <a:pt x="77754" y="66233"/>
                </a:lnTo>
                <a:lnTo>
                  <a:pt x="76794" y="66233"/>
                </a:lnTo>
                <a:lnTo>
                  <a:pt x="75834" y="67208"/>
                </a:lnTo>
                <a:lnTo>
                  <a:pt x="74874" y="68153"/>
                </a:lnTo>
                <a:lnTo>
                  <a:pt x="73913" y="69113"/>
                </a:lnTo>
                <a:lnTo>
                  <a:pt x="24002" y="123840"/>
                </a:lnTo>
                <a:lnTo>
                  <a:pt x="24002" y="2880"/>
                </a:lnTo>
                <a:lnTo>
                  <a:pt x="23042" y="1920"/>
                </a:lnTo>
                <a:lnTo>
                  <a:pt x="22067" y="960"/>
                </a:lnTo>
                <a:lnTo>
                  <a:pt x="21107" y="960"/>
                </a:lnTo>
                <a:lnTo>
                  <a:pt x="21107" y="0"/>
                </a:lnTo>
                <a:lnTo>
                  <a:pt x="480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202554"/>
                </a:lnTo>
                <a:lnTo>
                  <a:pt x="960" y="203514"/>
                </a:lnTo>
                <a:lnTo>
                  <a:pt x="1920" y="203514"/>
                </a:lnTo>
                <a:lnTo>
                  <a:pt x="2880" y="204475"/>
                </a:lnTo>
                <a:lnTo>
                  <a:pt x="5760" y="204475"/>
                </a:lnTo>
                <a:lnTo>
                  <a:pt x="7665" y="205435"/>
                </a:lnTo>
                <a:lnTo>
                  <a:pt x="14386" y="205435"/>
                </a:lnTo>
                <a:lnTo>
                  <a:pt x="16322" y="204475"/>
                </a:lnTo>
                <a:lnTo>
                  <a:pt x="21107" y="204475"/>
                </a:lnTo>
                <a:lnTo>
                  <a:pt x="21107" y="203514"/>
                </a:lnTo>
                <a:lnTo>
                  <a:pt x="22067" y="203514"/>
                </a:lnTo>
                <a:lnTo>
                  <a:pt x="23042" y="202554"/>
                </a:lnTo>
                <a:lnTo>
                  <a:pt x="24002" y="201594"/>
                </a:lnTo>
                <a:lnTo>
                  <a:pt x="24002" y="127680"/>
                </a:lnTo>
                <a:lnTo>
                  <a:pt x="79674" y="200634"/>
                </a:lnTo>
                <a:lnTo>
                  <a:pt x="80634" y="201594"/>
                </a:lnTo>
                <a:lnTo>
                  <a:pt x="81594" y="202554"/>
                </a:lnTo>
                <a:lnTo>
                  <a:pt x="82555" y="203514"/>
                </a:lnTo>
                <a:lnTo>
                  <a:pt x="83515" y="203514"/>
                </a:lnTo>
                <a:lnTo>
                  <a:pt x="84475" y="204475"/>
                </a:lnTo>
                <a:lnTo>
                  <a:pt x="89275" y="204475"/>
                </a:lnTo>
                <a:lnTo>
                  <a:pt x="91196" y="205435"/>
                </a:lnTo>
                <a:lnTo>
                  <a:pt x="97916" y="205435"/>
                </a:lnTo>
                <a:lnTo>
                  <a:pt x="100797" y="204475"/>
                </a:lnTo>
                <a:lnTo>
                  <a:pt x="104637" y="204475"/>
                </a:lnTo>
                <a:lnTo>
                  <a:pt x="105582" y="203514"/>
                </a:lnTo>
                <a:lnTo>
                  <a:pt x="106558" y="203514"/>
                </a:lnTo>
                <a:lnTo>
                  <a:pt x="107518" y="202554"/>
                </a:lnTo>
                <a:lnTo>
                  <a:pt x="108463" y="201594"/>
                </a:lnTo>
                <a:lnTo>
                  <a:pt x="108463" y="198714"/>
                </a:lnTo>
                <a:lnTo>
                  <a:pt x="107518" y="197754"/>
                </a:lnTo>
                <a:lnTo>
                  <a:pt x="106558" y="196794"/>
                </a:lnTo>
                <a:lnTo>
                  <a:pt x="106558" y="194873"/>
                </a:lnTo>
                <a:lnTo>
                  <a:pt x="104637" y="192953"/>
                </a:lnTo>
                <a:lnTo>
                  <a:pt x="50871" y="123840"/>
                </a:lnTo>
                <a:lnTo>
                  <a:pt x="98877" y="75834"/>
                </a:lnTo>
                <a:lnTo>
                  <a:pt x="100797" y="73914"/>
                </a:lnTo>
                <a:lnTo>
                  <a:pt x="101742" y="72953"/>
                </a:lnTo>
                <a:lnTo>
                  <a:pt x="101742" y="71993"/>
                </a:lnTo>
                <a:lnTo>
                  <a:pt x="102717" y="71048"/>
                </a:lnTo>
                <a:lnTo>
                  <a:pt x="102717" y="66233"/>
                </a:lnTo>
                <a:lnTo>
                  <a:pt x="101742" y="65272"/>
                </a:lnTo>
                <a:lnTo>
                  <a:pt x="99837" y="65272"/>
                </a:lnTo>
                <a:lnTo>
                  <a:pt x="98877" y="643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1272200" y="6212022"/>
            <a:ext cx="2991261" cy="1705874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1266437" y="6206261"/>
            <a:ext cx="3002789" cy="1711634"/>
          </a:xfrm>
          <a:custGeom>
            <a:avLst/>
            <a:gdLst/>
            <a:ahLst/>
            <a:cxnLst/>
            <a:rect l="l" t="t" r="r" b="b"/>
            <a:pathLst>
              <a:path w="3002789" h="1711634">
                <a:moveTo>
                  <a:pt x="2881" y="1711634"/>
                </a:moveTo>
                <a:lnTo>
                  <a:pt x="2881" y="5760"/>
                </a:lnTo>
                <a:lnTo>
                  <a:pt x="5762" y="2880"/>
                </a:lnTo>
                <a:lnTo>
                  <a:pt x="2997028" y="2880"/>
                </a:lnTo>
                <a:lnTo>
                  <a:pt x="3002789" y="0"/>
                </a:lnTo>
                <a:lnTo>
                  <a:pt x="0" y="0"/>
                </a:lnTo>
                <a:lnTo>
                  <a:pt x="2881" y="1711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1266437" y="6206261"/>
            <a:ext cx="3002789" cy="1717395"/>
          </a:xfrm>
          <a:custGeom>
            <a:avLst/>
            <a:gdLst/>
            <a:ahLst/>
            <a:cxnLst/>
            <a:rect l="l" t="t" r="r" b="b"/>
            <a:pathLst>
              <a:path w="3002789" h="1717395">
                <a:moveTo>
                  <a:pt x="3002789" y="1717395"/>
                </a:moveTo>
                <a:lnTo>
                  <a:pt x="3002789" y="0"/>
                </a:lnTo>
                <a:lnTo>
                  <a:pt x="2997028" y="2880"/>
                </a:lnTo>
                <a:lnTo>
                  <a:pt x="5762" y="2880"/>
                </a:lnTo>
                <a:lnTo>
                  <a:pt x="2881" y="5760"/>
                </a:lnTo>
                <a:lnTo>
                  <a:pt x="2881" y="1711634"/>
                </a:lnTo>
                <a:lnTo>
                  <a:pt x="0" y="0"/>
                </a:lnTo>
                <a:lnTo>
                  <a:pt x="0" y="1717395"/>
                </a:lnTo>
                <a:lnTo>
                  <a:pt x="3002789" y="1717395"/>
                </a:lnTo>
                <a:lnTo>
                  <a:pt x="5762" y="1715475"/>
                </a:lnTo>
                <a:lnTo>
                  <a:pt x="5762" y="5760"/>
                </a:lnTo>
                <a:lnTo>
                  <a:pt x="2999908" y="5760"/>
                </a:lnTo>
                <a:lnTo>
                  <a:pt x="2999908" y="1711634"/>
                </a:lnTo>
                <a:lnTo>
                  <a:pt x="2997028" y="1715475"/>
                </a:lnTo>
                <a:lnTo>
                  <a:pt x="3002789" y="1717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1272200" y="6212022"/>
            <a:ext cx="2997026" cy="1711634"/>
          </a:xfrm>
          <a:custGeom>
            <a:avLst/>
            <a:gdLst/>
            <a:ahLst/>
            <a:cxnLst/>
            <a:rect l="l" t="t" r="r" b="b"/>
            <a:pathLst>
              <a:path w="2997026" h="1711634">
                <a:moveTo>
                  <a:pt x="2994146" y="0"/>
                </a:moveTo>
                <a:lnTo>
                  <a:pt x="2991266" y="0"/>
                </a:lnTo>
                <a:lnTo>
                  <a:pt x="2991265" y="1705874"/>
                </a:lnTo>
                <a:lnTo>
                  <a:pt x="0" y="1705874"/>
                </a:lnTo>
                <a:lnTo>
                  <a:pt x="0" y="1709714"/>
                </a:lnTo>
                <a:lnTo>
                  <a:pt x="2997026" y="1711634"/>
                </a:lnTo>
                <a:lnTo>
                  <a:pt x="2991266" y="1709714"/>
                </a:lnTo>
                <a:lnTo>
                  <a:pt x="2994146" y="1705874"/>
                </a:lnTo>
                <a:lnTo>
                  <a:pt x="299414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4491944" y="6289791"/>
            <a:ext cx="1532107" cy="1529227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4486183" y="6284015"/>
            <a:ext cx="1543629" cy="1535003"/>
          </a:xfrm>
          <a:custGeom>
            <a:avLst/>
            <a:gdLst/>
            <a:ahLst/>
            <a:cxnLst/>
            <a:rect l="l" t="t" r="r" b="b"/>
            <a:pathLst>
              <a:path w="1543629" h="1535003">
                <a:moveTo>
                  <a:pt x="2880" y="1535003"/>
                </a:moveTo>
                <a:lnTo>
                  <a:pt x="2880" y="5760"/>
                </a:lnTo>
                <a:lnTo>
                  <a:pt x="5760" y="2895"/>
                </a:lnTo>
                <a:lnTo>
                  <a:pt x="1537868" y="2895"/>
                </a:lnTo>
                <a:lnTo>
                  <a:pt x="1543629" y="0"/>
                </a:lnTo>
                <a:lnTo>
                  <a:pt x="0" y="0"/>
                </a:lnTo>
                <a:lnTo>
                  <a:pt x="2880" y="1535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4486183" y="6284015"/>
            <a:ext cx="1543629" cy="1541724"/>
          </a:xfrm>
          <a:custGeom>
            <a:avLst/>
            <a:gdLst/>
            <a:ahLst/>
            <a:cxnLst/>
            <a:rect l="l" t="t" r="r" b="b"/>
            <a:pathLst>
              <a:path w="1543629" h="1541724">
                <a:moveTo>
                  <a:pt x="1543629" y="1541724"/>
                </a:moveTo>
                <a:lnTo>
                  <a:pt x="1543629" y="0"/>
                </a:lnTo>
                <a:lnTo>
                  <a:pt x="1537868" y="2895"/>
                </a:lnTo>
                <a:lnTo>
                  <a:pt x="5760" y="2895"/>
                </a:lnTo>
                <a:lnTo>
                  <a:pt x="2880" y="5760"/>
                </a:lnTo>
                <a:lnTo>
                  <a:pt x="2880" y="1535003"/>
                </a:lnTo>
                <a:lnTo>
                  <a:pt x="0" y="0"/>
                </a:lnTo>
                <a:lnTo>
                  <a:pt x="0" y="1541724"/>
                </a:lnTo>
                <a:lnTo>
                  <a:pt x="1543629" y="1541724"/>
                </a:lnTo>
                <a:lnTo>
                  <a:pt x="5760" y="1537883"/>
                </a:lnTo>
                <a:lnTo>
                  <a:pt x="5760" y="5760"/>
                </a:lnTo>
                <a:lnTo>
                  <a:pt x="1540748" y="5760"/>
                </a:lnTo>
                <a:lnTo>
                  <a:pt x="1540748" y="1535003"/>
                </a:lnTo>
                <a:lnTo>
                  <a:pt x="1537868" y="1537883"/>
                </a:lnTo>
                <a:lnTo>
                  <a:pt x="1543629" y="15417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4491944" y="6289776"/>
            <a:ext cx="1537868" cy="1535963"/>
          </a:xfrm>
          <a:custGeom>
            <a:avLst/>
            <a:gdLst/>
            <a:ahLst/>
            <a:cxnLst/>
            <a:rect l="l" t="t" r="r" b="b"/>
            <a:pathLst>
              <a:path w="1537868" h="1535963">
                <a:moveTo>
                  <a:pt x="1534988" y="0"/>
                </a:moveTo>
                <a:lnTo>
                  <a:pt x="1532107" y="0"/>
                </a:lnTo>
                <a:lnTo>
                  <a:pt x="1532107" y="1529242"/>
                </a:lnTo>
                <a:lnTo>
                  <a:pt x="0" y="1529242"/>
                </a:lnTo>
                <a:lnTo>
                  <a:pt x="0" y="1532122"/>
                </a:lnTo>
                <a:lnTo>
                  <a:pt x="1537868" y="1535963"/>
                </a:lnTo>
                <a:lnTo>
                  <a:pt x="1532107" y="1532122"/>
                </a:lnTo>
                <a:lnTo>
                  <a:pt x="1534988" y="1529242"/>
                </a:lnTo>
                <a:lnTo>
                  <a:pt x="153498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1435394" y="7850700"/>
            <a:ext cx="3854287" cy="1716420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1429636" y="7844927"/>
            <a:ext cx="3864845" cy="1722191"/>
          </a:xfrm>
          <a:custGeom>
            <a:avLst/>
            <a:gdLst/>
            <a:ahLst/>
            <a:cxnLst/>
            <a:rect l="l" t="t" r="r" b="b"/>
            <a:pathLst>
              <a:path w="3864845" h="1722191">
                <a:moveTo>
                  <a:pt x="2875" y="1722191"/>
                </a:moveTo>
                <a:lnTo>
                  <a:pt x="2875" y="5760"/>
                </a:lnTo>
                <a:lnTo>
                  <a:pt x="5756" y="2880"/>
                </a:lnTo>
                <a:lnTo>
                  <a:pt x="3860029" y="2880"/>
                </a:lnTo>
                <a:lnTo>
                  <a:pt x="3864845" y="0"/>
                </a:lnTo>
                <a:lnTo>
                  <a:pt x="0" y="0"/>
                </a:lnTo>
                <a:lnTo>
                  <a:pt x="2875" y="17221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1429636" y="7844927"/>
            <a:ext cx="3864845" cy="1727953"/>
          </a:xfrm>
          <a:custGeom>
            <a:avLst/>
            <a:gdLst/>
            <a:ahLst/>
            <a:cxnLst/>
            <a:rect l="l" t="t" r="r" b="b"/>
            <a:pathLst>
              <a:path w="3864845" h="1727953">
                <a:moveTo>
                  <a:pt x="3864845" y="0"/>
                </a:moveTo>
                <a:lnTo>
                  <a:pt x="3860029" y="2880"/>
                </a:lnTo>
                <a:lnTo>
                  <a:pt x="5756" y="2880"/>
                </a:lnTo>
                <a:lnTo>
                  <a:pt x="2875" y="5760"/>
                </a:lnTo>
                <a:lnTo>
                  <a:pt x="2875" y="1722191"/>
                </a:lnTo>
                <a:lnTo>
                  <a:pt x="5756" y="1722191"/>
                </a:lnTo>
                <a:lnTo>
                  <a:pt x="5756" y="5760"/>
                </a:lnTo>
                <a:lnTo>
                  <a:pt x="3862910" y="5760"/>
                </a:lnTo>
                <a:lnTo>
                  <a:pt x="3862910" y="1722191"/>
                </a:lnTo>
                <a:lnTo>
                  <a:pt x="3864845" y="1722191"/>
                </a:lnTo>
                <a:lnTo>
                  <a:pt x="3864845" y="0"/>
                </a:lnTo>
                <a:close/>
              </a:path>
              <a:path w="3864845" h="1727953">
                <a:moveTo>
                  <a:pt x="0" y="0"/>
                </a:moveTo>
                <a:lnTo>
                  <a:pt x="0" y="1722191"/>
                </a:lnTo>
                <a:lnTo>
                  <a:pt x="2875" y="1722191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1435393" y="7850687"/>
            <a:ext cx="3859089" cy="1722193"/>
          </a:xfrm>
          <a:custGeom>
            <a:avLst/>
            <a:gdLst/>
            <a:ahLst/>
            <a:cxnLst/>
            <a:rect l="l" t="t" r="r" b="b"/>
            <a:pathLst>
              <a:path w="3859089" h="1722193">
                <a:moveTo>
                  <a:pt x="0" y="1716430"/>
                </a:moveTo>
                <a:lnTo>
                  <a:pt x="50145" y="1716430"/>
                </a:lnTo>
                <a:lnTo>
                  <a:pt x="0" y="1716430"/>
                </a:lnTo>
                <a:close/>
              </a:path>
              <a:path w="3859089" h="1722193">
                <a:moveTo>
                  <a:pt x="3857154" y="0"/>
                </a:moveTo>
                <a:lnTo>
                  <a:pt x="3854273" y="0"/>
                </a:lnTo>
                <a:lnTo>
                  <a:pt x="3854273" y="1716430"/>
                </a:lnTo>
                <a:lnTo>
                  <a:pt x="3857154" y="1716430"/>
                </a:lnTo>
                <a:lnTo>
                  <a:pt x="38571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5457672" y="7439829"/>
            <a:ext cx="993568" cy="957090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654795" y="5029203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654795" y="6355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654795" y="5029201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/>
          <p:nvPr/>
        </p:nvSpPr>
        <p:spPr>
          <a:xfrm>
            <a:off x="1830903" y="737036"/>
            <a:ext cx="85435" cy="208300"/>
          </a:xfrm>
          <a:custGeom>
            <a:avLst/>
            <a:gdLst/>
            <a:ahLst/>
            <a:cxnLst/>
            <a:rect l="l" t="t" r="r" b="b"/>
            <a:pathLst>
              <a:path w="85435" h="208300">
                <a:moveTo>
                  <a:pt x="27843" y="186232"/>
                </a:moveTo>
                <a:lnTo>
                  <a:pt x="10561" y="208300"/>
                </a:lnTo>
                <a:lnTo>
                  <a:pt x="79674" y="208300"/>
                </a:lnTo>
                <a:lnTo>
                  <a:pt x="85435" y="207355"/>
                </a:lnTo>
                <a:lnTo>
                  <a:pt x="84475" y="183352"/>
                </a:lnTo>
                <a:lnTo>
                  <a:pt x="79674" y="185272"/>
                </a:lnTo>
                <a:lnTo>
                  <a:pt x="73913" y="186232"/>
                </a:lnTo>
                <a:lnTo>
                  <a:pt x="27843" y="186232"/>
                </a:lnTo>
                <a:close/>
              </a:path>
              <a:path w="85435" h="208300">
                <a:moveTo>
                  <a:pt x="94076" y="69113"/>
                </a:moveTo>
                <a:lnTo>
                  <a:pt x="92156" y="72953"/>
                </a:lnTo>
                <a:lnTo>
                  <a:pt x="90236" y="76794"/>
                </a:lnTo>
                <a:lnTo>
                  <a:pt x="87355" y="79674"/>
                </a:lnTo>
                <a:lnTo>
                  <a:pt x="84475" y="83515"/>
                </a:lnTo>
                <a:lnTo>
                  <a:pt x="80634" y="85435"/>
                </a:lnTo>
                <a:lnTo>
                  <a:pt x="76794" y="87355"/>
                </a:lnTo>
                <a:lnTo>
                  <a:pt x="76794" y="113278"/>
                </a:lnTo>
                <a:lnTo>
                  <a:pt x="82555" y="115183"/>
                </a:lnTo>
                <a:lnTo>
                  <a:pt x="88315" y="116144"/>
                </a:lnTo>
                <a:lnTo>
                  <a:pt x="93116" y="119024"/>
                </a:lnTo>
                <a:lnTo>
                  <a:pt x="96956" y="121904"/>
                </a:lnTo>
                <a:lnTo>
                  <a:pt x="100797" y="125745"/>
                </a:lnTo>
                <a:lnTo>
                  <a:pt x="103677" y="129585"/>
                </a:lnTo>
                <a:lnTo>
                  <a:pt x="105597" y="134386"/>
                </a:lnTo>
                <a:lnTo>
                  <a:pt x="107518" y="139186"/>
                </a:lnTo>
                <a:lnTo>
                  <a:pt x="108478" y="143987"/>
                </a:lnTo>
                <a:lnTo>
                  <a:pt x="108478" y="156469"/>
                </a:lnTo>
                <a:lnTo>
                  <a:pt x="107518" y="161269"/>
                </a:lnTo>
                <a:lnTo>
                  <a:pt x="105597" y="166070"/>
                </a:lnTo>
                <a:lnTo>
                  <a:pt x="103677" y="169910"/>
                </a:lnTo>
                <a:lnTo>
                  <a:pt x="100797" y="173751"/>
                </a:lnTo>
                <a:lnTo>
                  <a:pt x="96956" y="176631"/>
                </a:lnTo>
                <a:lnTo>
                  <a:pt x="93116" y="179511"/>
                </a:lnTo>
                <a:lnTo>
                  <a:pt x="89275" y="182392"/>
                </a:lnTo>
                <a:lnTo>
                  <a:pt x="84475" y="183352"/>
                </a:lnTo>
                <a:lnTo>
                  <a:pt x="85435" y="207355"/>
                </a:lnTo>
                <a:lnTo>
                  <a:pt x="92156" y="205419"/>
                </a:lnTo>
                <a:lnTo>
                  <a:pt x="97917" y="204475"/>
                </a:lnTo>
                <a:lnTo>
                  <a:pt x="102717" y="201579"/>
                </a:lnTo>
                <a:lnTo>
                  <a:pt x="108478" y="199674"/>
                </a:lnTo>
                <a:lnTo>
                  <a:pt x="113278" y="196794"/>
                </a:lnTo>
                <a:lnTo>
                  <a:pt x="117119" y="193913"/>
                </a:lnTo>
                <a:lnTo>
                  <a:pt x="121919" y="190073"/>
                </a:lnTo>
                <a:lnTo>
                  <a:pt x="125760" y="186232"/>
                </a:lnTo>
                <a:lnTo>
                  <a:pt x="128640" y="182392"/>
                </a:lnTo>
                <a:lnTo>
                  <a:pt x="131521" y="177591"/>
                </a:lnTo>
                <a:lnTo>
                  <a:pt x="133441" y="172791"/>
                </a:lnTo>
                <a:lnTo>
                  <a:pt x="135361" y="167030"/>
                </a:lnTo>
                <a:lnTo>
                  <a:pt x="137281" y="161269"/>
                </a:lnTo>
                <a:lnTo>
                  <a:pt x="138242" y="155508"/>
                </a:lnTo>
                <a:lnTo>
                  <a:pt x="138242" y="142067"/>
                </a:lnTo>
                <a:lnTo>
                  <a:pt x="136306" y="135346"/>
                </a:lnTo>
                <a:lnTo>
                  <a:pt x="134401" y="129585"/>
                </a:lnTo>
                <a:lnTo>
                  <a:pt x="132466" y="123825"/>
                </a:lnTo>
                <a:lnTo>
                  <a:pt x="129600" y="118064"/>
                </a:lnTo>
                <a:lnTo>
                  <a:pt x="125760" y="114223"/>
                </a:lnTo>
                <a:lnTo>
                  <a:pt x="121919" y="109438"/>
                </a:lnTo>
                <a:lnTo>
                  <a:pt x="118079" y="105597"/>
                </a:lnTo>
                <a:lnTo>
                  <a:pt x="113278" y="102717"/>
                </a:lnTo>
                <a:lnTo>
                  <a:pt x="107518" y="99822"/>
                </a:lnTo>
                <a:lnTo>
                  <a:pt x="102717" y="97917"/>
                </a:lnTo>
                <a:lnTo>
                  <a:pt x="96956" y="96941"/>
                </a:lnTo>
                <a:lnTo>
                  <a:pt x="101757" y="95036"/>
                </a:lnTo>
                <a:lnTo>
                  <a:pt x="105597" y="92156"/>
                </a:lnTo>
                <a:lnTo>
                  <a:pt x="108478" y="89275"/>
                </a:lnTo>
                <a:lnTo>
                  <a:pt x="112318" y="86380"/>
                </a:lnTo>
                <a:lnTo>
                  <a:pt x="115199" y="83515"/>
                </a:lnTo>
                <a:lnTo>
                  <a:pt x="117119" y="79674"/>
                </a:lnTo>
                <a:lnTo>
                  <a:pt x="119999" y="75834"/>
                </a:lnTo>
                <a:lnTo>
                  <a:pt x="121919" y="71033"/>
                </a:lnTo>
                <a:lnTo>
                  <a:pt x="122880" y="67193"/>
                </a:lnTo>
                <a:lnTo>
                  <a:pt x="123840" y="62392"/>
                </a:lnTo>
                <a:lnTo>
                  <a:pt x="124800" y="57591"/>
                </a:lnTo>
                <a:lnTo>
                  <a:pt x="124800" y="44150"/>
                </a:lnTo>
                <a:lnTo>
                  <a:pt x="122880" y="36469"/>
                </a:lnTo>
                <a:lnTo>
                  <a:pt x="120959" y="30708"/>
                </a:lnTo>
                <a:lnTo>
                  <a:pt x="118079" y="23987"/>
                </a:lnTo>
                <a:lnTo>
                  <a:pt x="114239" y="18227"/>
                </a:lnTo>
                <a:lnTo>
                  <a:pt x="108478" y="13426"/>
                </a:lnTo>
                <a:lnTo>
                  <a:pt x="102717" y="9585"/>
                </a:lnTo>
                <a:lnTo>
                  <a:pt x="96956" y="5745"/>
                </a:lnTo>
                <a:lnTo>
                  <a:pt x="88315" y="3840"/>
                </a:lnTo>
                <a:lnTo>
                  <a:pt x="83912" y="2471"/>
                </a:lnTo>
                <a:lnTo>
                  <a:pt x="71924" y="551"/>
                </a:lnTo>
                <a:lnTo>
                  <a:pt x="57607" y="0"/>
                </a:lnTo>
                <a:lnTo>
                  <a:pt x="7680" y="0"/>
                </a:lnTo>
                <a:lnTo>
                  <a:pt x="5760" y="960"/>
                </a:lnTo>
                <a:lnTo>
                  <a:pt x="2880" y="2865"/>
                </a:lnTo>
                <a:lnTo>
                  <a:pt x="960" y="3840"/>
                </a:lnTo>
                <a:lnTo>
                  <a:pt x="0" y="6705"/>
                </a:lnTo>
                <a:lnTo>
                  <a:pt x="0" y="201579"/>
                </a:lnTo>
                <a:lnTo>
                  <a:pt x="960" y="204475"/>
                </a:lnTo>
                <a:lnTo>
                  <a:pt x="2880" y="206380"/>
                </a:lnTo>
                <a:lnTo>
                  <a:pt x="5760" y="208300"/>
                </a:lnTo>
                <a:lnTo>
                  <a:pt x="10561" y="208300"/>
                </a:lnTo>
                <a:lnTo>
                  <a:pt x="27843" y="186232"/>
                </a:lnTo>
                <a:lnTo>
                  <a:pt x="27843" y="112303"/>
                </a:lnTo>
                <a:lnTo>
                  <a:pt x="69113" y="112303"/>
                </a:lnTo>
                <a:lnTo>
                  <a:pt x="66233" y="90220"/>
                </a:lnTo>
                <a:lnTo>
                  <a:pt x="27843" y="90220"/>
                </a:lnTo>
                <a:lnTo>
                  <a:pt x="27843" y="23027"/>
                </a:lnTo>
                <a:lnTo>
                  <a:pt x="71033" y="23027"/>
                </a:lnTo>
                <a:lnTo>
                  <a:pt x="75834" y="24947"/>
                </a:lnTo>
                <a:lnTo>
                  <a:pt x="80634" y="26868"/>
                </a:lnTo>
                <a:lnTo>
                  <a:pt x="84475" y="28788"/>
                </a:lnTo>
                <a:lnTo>
                  <a:pt x="87355" y="31668"/>
                </a:lnTo>
                <a:lnTo>
                  <a:pt x="90236" y="34549"/>
                </a:lnTo>
                <a:lnTo>
                  <a:pt x="92156" y="37429"/>
                </a:lnTo>
                <a:lnTo>
                  <a:pt x="94076" y="42230"/>
                </a:lnTo>
                <a:lnTo>
                  <a:pt x="95036" y="46070"/>
                </a:lnTo>
                <a:lnTo>
                  <a:pt x="95996" y="50871"/>
                </a:lnTo>
                <a:lnTo>
                  <a:pt x="95996" y="60472"/>
                </a:lnTo>
                <a:lnTo>
                  <a:pt x="95036" y="64312"/>
                </a:lnTo>
                <a:lnTo>
                  <a:pt x="94076" y="69113"/>
                </a:lnTo>
                <a:close/>
              </a:path>
              <a:path w="85435" h="208300">
                <a:moveTo>
                  <a:pt x="71993" y="89275"/>
                </a:moveTo>
                <a:lnTo>
                  <a:pt x="66233" y="90220"/>
                </a:lnTo>
                <a:lnTo>
                  <a:pt x="69113" y="112303"/>
                </a:lnTo>
                <a:lnTo>
                  <a:pt x="76794" y="113278"/>
                </a:lnTo>
                <a:lnTo>
                  <a:pt x="76794" y="87355"/>
                </a:lnTo>
                <a:lnTo>
                  <a:pt x="71993" y="892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" name="object 5"/>
          <p:cNvSpPr/>
          <p:nvPr/>
        </p:nvSpPr>
        <p:spPr>
          <a:xfrm>
            <a:off x="2007534" y="791748"/>
            <a:ext cx="124800" cy="157429"/>
          </a:xfrm>
          <a:custGeom>
            <a:avLst/>
            <a:gdLst/>
            <a:ahLst/>
            <a:cxnLst/>
            <a:rect l="l" t="t" r="r" b="b"/>
            <a:pathLst>
              <a:path w="124800" h="157429">
                <a:moveTo>
                  <a:pt x="105597" y="154548"/>
                </a:moveTo>
                <a:lnTo>
                  <a:pt x="119999" y="154548"/>
                </a:lnTo>
                <a:lnTo>
                  <a:pt x="120959" y="153588"/>
                </a:lnTo>
                <a:lnTo>
                  <a:pt x="123840" y="153588"/>
                </a:lnTo>
                <a:lnTo>
                  <a:pt x="123840" y="152643"/>
                </a:lnTo>
                <a:lnTo>
                  <a:pt x="124800" y="152643"/>
                </a:lnTo>
                <a:lnTo>
                  <a:pt x="124800" y="2880"/>
                </a:lnTo>
                <a:lnTo>
                  <a:pt x="123840" y="2880"/>
                </a:lnTo>
                <a:lnTo>
                  <a:pt x="123840" y="1920"/>
                </a:lnTo>
                <a:lnTo>
                  <a:pt x="122880" y="960"/>
                </a:lnTo>
                <a:lnTo>
                  <a:pt x="121919" y="960"/>
                </a:lnTo>
                <a:lnTo>
                  <a:pt x="120959" y="0"/>
                </a:lnTo>
                <a:lnTo>
                  <a:pt x="103677" y="0"/>
                </a:lnTo>
                <a:lnTo>
                  <a:pt x="101757" y="960"/>
                </a:lnTo>
                <a:lnTo>
                  <a:pt x="100797" y="960"/>
                </a:lnTo>
                <a:lnTo>
                  <a:pt x="99837" y="1920"/>
                </a:lnTo>
                <a:lnTo>
                  <a:pt x="98877" y="1920"/>
                </a:lnTo>
                <a:lnTo>
                  <a:pt x="98877" y="2880"/>
                </a:lnTo>
                <a:lnTo>
                  <a:pt x="97916" y="3840"/>
                </a:lnTo>
                <a:lnTo>
                  <a:pt x="97916" y="106558"/>
                </a:lnTo>
                <a:lnTo>
                  <a:pt x="94971" y="109826"/>
                </a:lnTo>
                <a:lnTo>
                  <a:pt x="85648" y="119364"/>
                </a:lnTo>
                <a:lnTo>
                  <a:pt x="76809" y="126720"/>
                </a:lnTo>
                <a:lnTo>
                  <a:pt x="70088" y="131521"/>
                </a:lnTo>
                <a:lnTo>
                  <a:pt x="63367" y="134401"/>
                </a:lnTo>
                <a:lnTo>
                  <a:pt x="51846" y="134401"/>
                </a:lnTo>
                <a:lnTo>
                  <a:pt x="47045" y="133426"/>
                </a:lnTo>
                <a:lnTo>
                  <a:pt x="39364" y="129585"/>
                </a:lnTo>
                <a:lnTo>
                  <a:pt x="33604" y="122880"/>
                </a:lnTo>
                <a:lnTo>
                  <a:pt x="31683" y="119039"/>
                </a:lnTo>
                <a:lnTo>
                  <a:pt x="29763" y="115199"/>
                </a:lnTo>
                <a:lnTo>
                  <a:pt x="27843" y="109438"/>
                </a:lnTo>
                <a:lnTo>
                  <a:pt x="26883" y="104637"/>
                </a:lnTo>
                <a:lnTo>
                  <a:pt x="2688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002" y="960"/>
                </a:lnTo>
                <a:lnTo>
                  <a:pt x="23042" y="960"/>
                </a:lnTo>
                <a:lnTo>
                  <a:pt x="22082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9" y="94921"/>
                </a:lnTo>
                <a:lnTo>
                  <a:pt x="663" y="108401"/>
                </a:lnTo>
                <a:lnTo>
                  <a:pt x="1920" y="119999"/>
                </a:lnTo>
                <a:lnTo>
                  <a:pt x="3840" y="127680"/>
                </a:lnTo>
                <a:lnTo>
                  <a:pt x="6720" y="133426"/>
                </a:lnTo>
                <a:lnTo>
                  <a:pt x="11521" y="139202"/>
                </a:lnTo>
                <a:lnTo>
                  <a:pt x="15361" y="144962"/>
                </a:lnTo>
                <a:lnTo>
                  <a:pt x="20162" y="148803"/>
                </a:lnTo>
                <a:lnTo>
                  <a:pt x="26883" y="152643"/>
                </a:lnTo>
                <a:lnTo>
                  <a:pt x="38293" y="156112"/>
                </a:lnTo>
                <a:lnTo>
                  <a:pt x="51846" y="157429"/>
                </a:lnTo>
                <a:lnTo>
                  <a:pt x="60472" y="157429"/>
                </a:lnTo>
                <a:lnTo>
                  <a:pt x="68153" y="154548"/>
                </a:lnTo>
                <a:lnTo>
                  <a:pt x="75834" y="150708"/>
                </a:lnTo>
                <a:lnTo>
                  <a:pt x="81124" y="147935"/>
                </a:lnTo>
                <a:lnTo>
                  <a:pt x="90866" y="140598"/>
                </a:lnTo>
                <a:lnTo>
                  <a:pt x="100797" y="130561"/>
                </a:lnTo>
                <a:lnTo>
                  <a:pt x="100797" y="152643"/>
                </a:lnTo>
                <a:lnTo>
                  <a:pt x="101757" y="152643"/>
                </a:lnTo>
                <a:lnTo>
                  <a:pt x="101757" y="153588"/>
                </a:lnTo>
                <a:lnTo>
                  <a:pt x="102717" y="153588"/>
                </a:lnTo>
                <a:lnTo>
                  <a:pt x="103677" y="154548"/>
                </a:lnTo>
                <a:lnTo>
                  <a:pt x="105597" y="1545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" name="object 6"/>
          <p:cNvSpPr/>
          <p:nvPr/>
        </p:nvSpPr>
        <p:spPr>
          <a:xfrm>
            <a:off x="2162098" y="752398"/>
            <a:ext cx="95021" cy="195833"/>
          </a:xfrm>
          <a:custGeom>
            <a:avLst/>
            <a:gdLst/>
            <a:ahLst/>
            <a:cxnLst/>
            <a:rect l="l" t="t" r="r" b="b"/>
            <a:pathLst>
              <a:path w="95021" h="195833">
                <a:moveTo>
                  <a:pt x="91196" y="40309"/>
                </a:moveTo>
                <a:lnTo>
                  <a:pt x="52791" y="40309"/>
                </a:lnTo>
                <a:lnTo>
                  <a:pt x="52791" y="4785"/>
                </a:lnTo>
                <a:lnTo>
                  <a:pt x="51831" y="3825"/>
                </a:lnTo>
                <a:lnTo>
                  <a:pt x="51831" y="2865"/>
                </a:lnTo>
                <a:lnTo>
                  <a:pt x="50871" y="1904"/>
                </a:lnTo>
                <a:lnTo>
                  <a:pt x="49911" y="1904"/>
                </a:lnTo>
                <a:lnTo>
                  <a:pt x="48950" y="944"/>
                </a:lnTo>
                <a:lnTo>
                  <a:pt x="46070" y="944"/>
                </a:lnTo>
                <a:lnTo>
                  <a:pt x="44150" y="0"/>
                </a:lnTo>
                <a:lnTo>
                  <a:pt x="34549" y="0"/>
                </a:lnTo>
                <a:lnTo>
                  <a:pt x="32628" y="944"/>
                </a:lnTo>
                <a:lnTo>
                  <a:pt x="29748" y="944"/>
                </a:lnTo>
                <a:lnTo>
                  <a:pt x="28788" y="1904"/>
                </a:lnTo>
                <a:lnTo>
                  <a:pt x="27828" y="1904"/>
                </a:lnTo>
                <a:lnTo>
                  <a:pt x="26868" y="2865"/>
                </a:lnTo>
                <a:lnTo>
                  <a:pt x="25907" y="3825"/>
                </a:lnTo>
                <a:lnTo>
                  <a:pt x="25907" y="40309"/>
                </a:lnTo>
                <a:lnTo>
                  <a:pt x="2880" y="40309"/>
                </a:lnTo>
                <a:lnTo>
                  <a:pt x="2880" y="41269"/>
                </a:lnTo>
                <a:lnTo>
                  <a:pt x="1920" y="41269"/>
                </a:lnTo>
                <a:lnTo>
                  <a:pt x="1920" y="42230"/>
                </a:lnTo>
                <a:lnTo>
                  <a:pt x="944" y="43190"/>
                </a:lnTo>
                <a:lnTo>
                  <a:pt x="944" y="46070"/>
                </a:lnTo>
                <a:lnTo>
                  <a:pt x="0" y="47030"/>
                </a:lnTo>
                <a:lnTo>
                  <a:pt x="0" y="54711"/>
                </a:lnTo>
                <a:lnTo>
                  <a:pt x="944" y="57591"/>
                </a:lnTo>
                <a:lnTo>
                  <a:pt x="1920" y="59512"/>
                </a:lnTo>
                <a:lnTo>
                  <a:pt x="2880" y="61432"/>
                </a:lnTo>
                <a:lnTo>
                  <a:pt x="3825" y="62392"/>
                </a:lnTo>
                <a:lnTo>
                  <a:pt x="25907" y="62392"/>
                </a:lnTo>
                <a:lnTo>
                  <a:pt x="25907" y="155508"/>
                </a:lnTo>
                <a:lnTo>
                  <a:pt x="26868" y="162229"/>
                </a:lnTo>
                <a:lnTo>
                  <a:pt x="27828" y="168935"/>
                </a:lnTo>
                <a:lnTo>
                  <a:pt x="29748" y="174711"/>
                </a:lnTo>
                <a:lnTo>
                  <a:pt x="32628" y="180456"/>
                </a:lnTo>
                <a:lnTo>
                  <a:pt x="35509" y="184312"/>
                </a:lnTo>
                <a:lnTo>
                  <a:pt x="39349" y="188153"/>
                </a:lnTo>
                <a:lnTo>
                  <a:pt x="44150" y="191018"/>
                </a:lnTo>
                <a:lnTo>
                  <a:pt x="48950" y="192938"/>
                </a:lnTo>
                <a:lnTo>
                  <a:pt x="54711" y="194858"/>
                </a:lnTo>
                <a:lnTo>
                  <a:pt x="61432" y="195833"/>
                </a:lnTo>
                <a:lnTo>
                  <a:pt x="75834" y="195833"/>
                </a:lnTo>
                <a:lnTo>
                  <a:pt x="78714" y="194858"/>
                </a:lnTo>
                <a:lnTo>
                  <a:pt x="80634" y="194858"/>
                </a:lnTo>
                <a:lnTo>
                  <a:pt x="82555" y="193898"/>
                </a:lnTo>
                <a:lnTo>
                  <a:pt x="85435" y="193898"/>
                </a:lnTo>
                <a:lnTo>
                  <a:pt x="87355" y="192938"/>
                </a:lnTo>
                <a:lnTo>
                  <a:pt x="88315" y="192938"/>
                </a:lnTo>
                <a:lnTo>
                  <a:pt x="90236" y="191993"/>
                </a:lnTo>
                <a:lnTo>
                  <a:pt x="92156" y="191018"/>
                </a:lnTo>
                <a:lnTo>
                  <a:pt x="93116" y="190058"/>
                </a:lnTo>
                <a:lnTo>
                  <a:pt x="94076" y="189113"/>
                </a:lnTo>
                <a:lnTo>
                  <a:pt x="94076" y="188153"/>
                </a:lnTo>
                <a:lnTo>
                  <a:pt x="95021" y="186217"/>
                </a:lnTo>
                <a:lnTo>
                  <a:pt x="95021" y="172775"/>
                </a:lnTo>
                <a:lnTo>
                  <a:pt x="94076" y="171830"/>
                </a:lnTo>
                <a:lnTo>
                  <a:pt x="94076" y="169910"/>
                </a:lnTo>
                <a:lnTo>
                  <a:pt x="93116" y="169910"/>
                </a:lnTo>
                <a:lnTo>
                  <a:pt x="93116" y="168935"/>
                </a:lnTo>
                <a:lnTo>
                  <a:pt x="89275" y="168935"/>
                </a:lnTo>
                <a:lnTo>
                  <a:pt x="88315" y="169910"/>
                </a:lnTo>
                <a:lnTo>
                  <a:pt x="87355" y="169910"/>
                </a:lnTo>
                <a:lnTo>
                  <a:pt x="86395" y="170870"/>
                </a:lnTo>
                <a:lnTo>
                  <a:pt x="84475" y="170870"/>
                </a:lnTo>
                <a:lnTo>
                  <a:pt x="83515" y="171830"/>
                </a:lnTo>
                <a:lnTo>
                  <a:pt x="81594" y="171830"/>
                </a:lnTo>
                <a:lnTo>
                  <a:pt x="79674" y="172775"/>
                </a:lnTo>
                <a:lnTo>
                  <a:pt x="77754" y="172775"/>
                </a:lnTo>
                <a:lnTo>
                  <a:pt x="74874" y="173751"/>
                </a:lnTo>
                <a:lnTo>
                  <a:pt x="65272" y="173751"/>
                </a:lnTo>
                <a:lnTo>
                  <a:pt x="59512" y="170870"/>
                </a:lnTo>
                <a:lnTo>
                  <a:pt x="56631" y="166070"/>
                </a:lnTo>
                <a:lnTo>
                  <a:pt x="53751" y="160309"/>
                </a:lnTo>
                <a:lnTo>
                  <a:pt x="52791" y="152628"/>
                </a:lnTo>
                <a:lnTo>
                  <a:pt x="52791" y="62392"/>
                </a:lnTo>
                <a:lnTo>
                  <a:pt x="91196" y="62392"/>
                </a:lnTo>
                <a:lnTo>
                  <a:pt x="93116" y="61432"/>
                </a:lnTo>
                <a:lnTo>
                  <a:pt x="94076" y="59512"/>
                </a:lnTo>
                <a:lnTo>
                  <a:pt x="95021" y="57591"/>
                </a:lnTo>
                <a:lnTo>
                  <a:pt x="95021" y="44150"/>
                </a:lnTo>
                <a:lnTo>
                  <a:pt x="94076" y="43190"/>
                </a:lnTo>
                <a:lnTo>
                  <a:pt x="94076" y="42230"/>
                </a:lnTo>
                <a:lnTo>
                  <a:pt x="93116" y="41269"/>
                </a:lnTo>
                <a:lnTo>
                  <a:pt x="92156" y="40309"/>
                </a:lnTo>
                <a:lnTo>
                  <a:pt x="91196" y="40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" name="object 7"/>
          <p:cNvSpPr/>
          <p:nvPr/>
        </p:nvSpPr>
        <p:spPr>
          <a:xfrm>
            <a:off x="2348331" y="752398"/>
            <a:ext cx="95036" cy="195833"/>
          </a:xfrm>
          <a:custGeom>
            <a:avLst/>
            <a:gdLst/>
            <a:ahLst/>
            <a:cxnLst/>
            <a:rect l="l" t="t" r="r" b="b"/>
            <a:pathLst>
              <a:path w="95036" h="195833">
                <a:moveTo>
                  <a:pt x="52791" y="40309"/>
                </a:moveTo>
                <a:lnTo>
                  <a:pt x="52791" y="4785"/>
                </a:lnTo>
                <a:lnTo>
                  <a:pt x="51831" y="3825"/>
                </a:lnTo>
                <a:lnTo>
                  <a:pt x="50871" y="2865"/>
                </a:lnTo>
                <a:lnTo>
                  <a:pt x="50871" y="1904"/>
                </a:lnTo>
                <a:lnTo>
                  <a:pt x="49910" y="1904"/>
                </a:lnTo>
                <a:lnTo>
                  <a:pt x="48950" y="944"/>
                </a:lnTo>
                <a:lnTo>
                  <a:pt x="46070" y="944"/>
                </a:lnTo>
                <a:lnTo>
                  <a:pt x="44150" y="0"/>
                </a:lnTo>
                <a:lnTo>
                  <a:pt x="34549" y="0"/>
                </a:lnTo>
                <a:lnTo>
                  <a:pt x="32628" y="944"/>
                </a:lnTo>
                <a:lnTo>
                  <a:pt x="29763" y="944"/>
                </a:lnTo>
                <a:lnTo>
                  <a:pt x="28788" y="1904"/>
                </a:lnTo>
                <a:lnTo>
                  <a:pt x="27828" y="1904"/>
                </a:lnTo>
                <a:lnTo>
                  <a:pt x="26883" y="2865"/>
                </a:lnTo>
                <a:lnTo>
                  <a:pt x="25923" y="3825"/>
                </a:lnTo>
                <a:lnTo>
                  <a:pt x="25923" y="40309"/>
                </a:lnTo>
                <a:lnTo>
                  <a:pt x="2880" y="40309"/>
                </a:lnTo>
                <a:lnTo>
                  <a:pt x="2880" y="41269"/>
                </a:lnTo>
                <a:lnTo>
                  <a:pt x="1920" y="41269"/>
                </a:lnTo>
                <a:lnTo>
                  <a:pt x="1920" y="42230"/>
                </a:lnTo>
                <a:lnTo>
                  <a:pt x="960" y="43190"/>
                </a:lnTo>
                <a:lnTo>
                  <a:pt x="960" y="45110"/>
                </a:lnTo>
                <a:lnTo>
                  <a:pt x="0" y="46070"/>
                </a:lnTo>
                <a:lnTo>
                  <a:pt x="0" y="54711"/>
                </a:lnTo>
                <a:lnTo>
                  <a:pt x="960" y="57591"/>
                </a:lnTo>
                <a:lnTo>
                  <a:pt x="1920" y="59512"/>
                </a:lnTo>
                <a:lnTo>
                  <a:pt x="2880" y="61432"/>
                </a:lnTo>
                <a:lnTo>
                  <a:pt x="3840" y="62392"/>
                </a:lnTo>
                <a:lnTo>
                  <a:pt x="25923" y="62392"/>
                </a:lnTo>
                <a:lnTo>
                  <a:pt x="25923" y="155508"/>
                </a:lnTo>
                <a:lnTo>
                  <a:pt x="26883" y="162229"/>
                </a:lnTo>
                <a:lnTo>
                  <a:pt x="27828" y="168935"/>
                </a:lnTo>
                <a:lnTo>
                  <a:pt x="29763" y="174711"/>
                </a:lnTo>
                <a:lnTo>
                  <a:pt x="32628" y="180456"/>
                </a:lnTo>
                <a:lnTo>
                  <a:pt x="35509" y="184312"/>
                </a:lnTo>
                <a:lnTo>
                  <a:pt x="39349" y="188153"/>
                </a:lnTo>
                <a:lnTo>
                  <a:pt x="43190" y="191018"/>
                </a:lnTo>
                <a:lnTo>
                  <a:pt x="48950" y="192938"/>
                </a:lnTo>
                <a:lnTo>
                  <a:pt x="54711" y="194858"/>
                </a:lnTo>
                <a:lnTo>
                  <a:pt x="60472" y="195833"/>
                </a:lnTo>
                <a:lnTo>
                  <a:pt x="75834" y="195833"/>
                </a:lnTo>
                <a:lnTo>
                  <a:pt x="78714" y="194858"/>
                </a:lnTo>
                <a:lnTo>
                  <a:pt x="80634" y="194858"/>
                </a:lnTo>
                <a:lnTo>
                  <a:pt x="82555" y="193898"/>
                </a:lnTo>
                <a:lnTo>
                  <a:pt x="85435" y="193898"/>
                </a:lnTo>
                <a:lnTo>
                  <a:pt x="87355" y="192938"/>
                </a:lnTo>
                <a:lnTo>
                  <a:pt x="88315" y="192938"/>
                </a:lnTo>
                <a:lnTo>
                  <a:pt x="90236" y="191993"/>
                </a:lnTo>
                <a:lnTo>
                  <a:pt x="92156" y="191018"/>
                </a:lnTo>
                <a:lnTo>
                  <a:pt x="92156" y="190058"/>
                </a:lnTo>
                <a:lnTo>
                  <a:pt x="93116" y="189113"/>
                </a:lnTo>
                <a:lnTo>
                  <a:pt x="94076" y="188153"/>
                </a:lnTo>
                <a:lnTo>
                  <a:pt x="94076" y="186217"/>
                </a:lnTo>
                <a:lnTo>
                  <a:pt x="95036" y="184312"/>
                </a:lnTo>
                <a:lnTo>
                  <a:pt x="95036" y="173751"/>
                </a:lnTo>
                <a:lnTo>
                  <a:pt x="94076" y="172775"/>
                </a:lnTo>
                <a:lnTo>
                  <a:pt x="94076" y="169910"/>
                </a:lnTo>
                <a:lnTo>
                  <a:pt x="93116" y="169910"/>
                </a:lnTo>
                <a:lnTo>
                  <a:pt x="93116" y="168935"/>
                </a:lnTo>
                <a:lnTo>
                  <a:pt x="89275" y="168935"/>
                </a:lnTo>
                <a:lnTo>
                  <a:pt x="88315" y="169910"/>
                </a:lnTo>
                <a:lnTo>
                  <a:pt x="87355" y="169910"/>
                </a:lnTo>
                <a:lnTo>
                  <a:pt x="86395" y="170870"/>
                </a:lnTo>
                <a:lnTo>
                  <a:pt x="84475" y="170870"/>
                </a:lnTo>
                <a:lnTo>
                  <a:pt x="82555" y="171830"/>
                </a:lnTo>
                <a:lnTo>
                  <a:pt x="81594" y="171830"/>
                </a:lnTo>
                <a:lnTo>
                  <a:pt x="79674" y="172775"/>
                </a:lnTo>
                <a:lnTo>
                  <a:pt x="77754" y="172775"/>
                </a:lnTo>
                <a:lnTo>
                  <a:pt x="74874" y="173751"/>
                </a:lnTo>
                <a:lnTo>
                  <a:pt x="65272" y="173751"/>
                </a:lnTo>
                <a:lnTo>
                  <a:pt x="59512" y="170870"/>
                </a:lnTo>
                <a:lnTo>
                  <a:pt x="56631" y="166070"/>
                </a:lnTo>
                <a:lnTo>
                  <a:pt x="53751" y="160309"/>
                </a:lnTo>
                <a:lnTo>
                  <a:pt x="52791" y="152628"/>
                </a:lnTo>
                <a:lnTo>
                  <a:pt x="52791" y="62392"/>
                </a:lnTo>
                <a:lnTo>
                  <a:pt x="91196" y="62392"/>
                </a:lnTo>
                <a:lnTo>
                  <a:pt x="93116" y="61432"/>
                </a:lnTo>
                <a:lnTo>
                  <a:pt x="94076" y="59512"/>
                </a:lnTo>
                <a:lnTo>
                  <a:pt x="95036" y="57591"/>
                </a:lnTo>
                <a:lnTo>
                  <a:pt x="95036" y="46070"/>
                </a:lnTo>
                <a:lnTo>
                  <a:pt x="94076" y="44150"/>
                </a:lnTo>
                <a:lnTo>
                  <a:pt x="94076" y="42230"/>
                </a:lnTo>
                <a:lnTo>
                  <a:pt x="93116" y="41269"/>
                </a:lnTo>
                <a:lnTo>
                  <a:pt x="92156" y="40309"/>
                </a:lnTo>
                <a:lnTo>
                  <a:pt x="52791" y="40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" name="object 8"/>
          <p:cNvSpPr/>
          <p:nvPr/>
        </p:nvSpPr>
        <p:spPr>
          <a:xfrm>
            <a:off x="2478877" y="720714"/>
            <a:ext cx="124800" cy="225582"/>
          </a:xfrm>
          <a:custGeom>
            <a:avLst/>
            <a:gdLst/>
            <a:ahLst/>
            <a:cxnLst/>
            <a:rect l="l" t="t" r="r" b="b"/>
            <a:pathLst>
              <a:path w="124800" h="225582">
                <a:moveTo>
                  <a:pt x="26883" y="4785"/>
                </a:moveTo>
                <a:lnTo>
                  <a:pt x="2592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002" y="1920"/>
                </a:lnTo>
                <a:lnTo>
                  <a:pt x="23042" y="960"/>
                </a:lnTo>
                <a:lnTo>
                  <a:pt x="20162" y="960"/>
                </a:lnTo>
                <a:lnTo>
                  <a:pt x="18242" y="0"/>
                </a:lnTo>
                <a:lnTo>
                  <a:pt x="10561" y="0"/>
                </a:lnTo>
                <a:lnTo>
                  <a:pt x="8641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75" y="2880"/>
                </a:lnTo>
                <a:lnTo>
                  <a:pt x="0" y="2880"/>
                </a:lnTo>
                <a:lnTo>
                  <a:pt x="0" y="223677"/>
                </a:lnTo>
                <a:lnTo>
                  <a:pt x="975" y="223677"/>
                </a:lnTo>
                <a:lnTo>
                  <a:pt x="1920" y="224622"/>
                </a:lnTo>
                <a:lnTo>
                  <a:pt x="2880" y="224622"/>
                </a:lnTo>
                <a:lnTo>
                  <a:pt x="3840" y="225582"/>
                </a:lnTo>
                <a:lnTo>
                  <a:pt x="21122" y="225582"/>
                </a:lnTo>
                <a:lnTo>
                  <a:pt x="23042" y="224622"/>
                </a:lnTo>
                <a:lnTo>
                  <a:pt x="24963" y="224622"/>
                </a:lnTo>
                <a:lnTo>
                  <a:pt x="25923" y="223677"/>
                </a:lnTo>
                <a:lnTo>
                  <a:pt x="26883" y="222702"/>
                </a:lnTo>
                <a:lnTo>
                  <a:pt x="26883" y="119984"/>
                </a:lnTo>
                <a:lnTo>
                  <a:pt x="29953" y="115871"/>
                </a:lnTo>
                <a:lnTo>
                  <a:pt x="39057" y="106112"/>
                </a:lnTo>
                <a:lnTo>
                  <a:pt x="48006" y="98877"/>
                </a:lnTo>
                <a:lnTo>
                  <a:pt x="54726" y="94076"/>
                </a:lnTo>
                <a:lnTo>
                  <a:pt x="61447" y="91196"/>
                </a:lnTo>
                <a:lnTo>
                  <a:pt x="72969" y="91196"/>
                </a:lnTo>
                <a:lnTo>
                  <a:pt x="77769" y="92156"/>
                </a:lnTo>
                <a:lnTo>
                  <a:pt x="81610" y="95036"/>
                </a:lnTo>
                <a:lnTo>
                  <a:pt x="85450" y="96956"/>
                </a:lnTo>
                <a:lnTo>
                  <a:pt x="88331" y="99837"/>
                </a:lnTo>
                <a:lnTo>
                  <a:pt x="91196" y="102702"/>
                </a:lnTo>
                <a:lnTo>
                  <a:pt x="93116" y="106542"/>
                </a:lnTo>
                <a:lnTo>
                  <a:pt x="95051" y="111358"/>
                </a:lnTo>
                <a:lnTo>
                  <a:pt x="96956" y="116144"/>
                </a:lnTo>
                <a:lnTo>
                  <a:pt x="97917" y="120944"/>
                </a:lnTo>
                <a:lnTo>
                  <a:pt x="98892" y="127665"/>
                </a:lnTo>
                <a:lnTo>
                  <a:pt x="98892" y="223677"/>
                </a:lnTo>
                <a:lnTo>
                  <a:pt x="99837" y="223677"/>
                </a:lnTo>
                <a:lnTo>
                  <a:pt x="99837" y="224622"/>
                </a:lnTo>
                <a:lnTo>
                  <a:pt x="100797" y="224622"/>
                </a:lnTo>
                <a:lnTo>
                  <a:pt x="101757" y="225582"/>
                </a:lnTo>
                <a:lnTo>
                  <a:pt x="119999" y="225582"/>
                </a:lnTo>
                <a:lnTo>
                  <a:pt x="121919" y="224622"/>
                </a:lnTo>
                <a:lnTo>
                  <a:pt x="123840" y="224622"/>
                </a:lnTo>
                <a:lnTo>
                  <a:pt x="123840" y="223677"/>
                </a:lnTo>
                <a:lnTo>
                  <a:pt x="124800" y="223677"/>
                </a:lnTo>
                <a:lnTo>
                  <a:pt x="124791" y="130679"/>
                </a:lnTo>
                <a:lnTo>
                  <a:pt x="124137" y="117195"/>
                </a:lnTo>
                <a:lnTo>
                  <a:pt x="122880" y="105597"/>
                </a:lnTo>
                <a:lnTo>
                  <a:pt x="120959" y="98877"/>
                </a:lnTo>
                <a:lnTo>
                  <a:pt x="118079" y="92156"/>
                </a:lnTo>
                <a:lnTo>
                  <a:pt x="113278" y="86395"/>
                </a:lnTo>
                <a:lnTo>
                  <a:pt x="109438" y="81594"/>
                </a:lnTo>
                <a:lnTo>
                  <a:pt x="103677" y="76794"/>
                </a:lnTo>
                <a:lnTo>
                  <a:pt x="97917" y="73914"/>
                </a:lnTo>
                <a:lnTo>
                  <a:pt x="97755" y="73822"/>
                </a:lnTo>
                <a:lnTo>
                  <a:pt x="86416" y="69570"/>
                </a:lnTo>
                <a:lnTo>
                  <a:pt x="72969" y="68153"/>
                </a:lnTo>
                <a:lnTo>
                  <a:pt x="65288" y="68153"/>
                </a:lnTo>
                <a:lnTo>
                  <a:pt x="57607" y="71033"/>
                </a:lnTo>
                <a:lnTo>
                  <a:pt x="49926" y="74874"/>
                </a:lnTo>
                <a:lnTo>
                  <a:pt x="47203" y="76315"/>
                </a:lnTo>
                <a:lnTo>
                  <a:pt x="37043" y="83116"/>
                </a:lnTo>
                <a:lnTo>
                  <a:pt x="26883" y="92156"/>
                </a:lnTo>
                <a:lnTo>
                  <a:pt x="26883" y="47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" name="object 9"/>
          <p:cNvSpPr/>
          <p:nvPr/>
        </p:nvSpPr>
        <p:spPr>
          <a:xfrm>
            <a:off x="2643042" y="788868"/>
            <a:ext cx="133426" cy="160309"/>
          </a:xfrm>
          <a:custGeom>
            <a:avLst/>
            <a:gdLst/>
            <a:ahLst/>
            <a:cxnLst/>
            <a:rect l="l" t="t" r="r" b="b"/>
            <a:pathLst>
              <a:path w="133426" h="160309">
                <a:moveTo>
                  <a:pt x="133426" y="73913"/>
                </a:moveTo>
                <a:lnTo>
                  <a:pt x="133413" y="67262"/>
                </a:lnTo>
                <a:lnTo>
                  <a:pt x="132465" y="54457"/>
                </a:lnTo>
                <a:lnTo>
                  <a:pt x="129585" y="42230"/>
                </a:lnTo>
                <a:lnTo>
                  <a:pt x="127665" y="34549"/>
                </a:lnTo>
                <a:lnTo>
                  <a:pt x="123840" y="26883"/>
                </a:lnTo>
                <a:lnTo>
                  <a:pt x="119024" y="21122"/>
                </a:lnTo>
                <a:lnTo>
                  <a:pt x="113278" y="14401"/>
                </a:lnTo>
                <a:lnTo>
                  <a:pt x="106558" y="9601"/>
                </a:lnTo>
                <a:lnTo>
                  <a:pt x="98877" y="5760"/>
                </a:lnTo>
                <a:lnTo>
                  <a:pt x="95608" y="4307"/>
                </a:lnTo>
                <a:lnTo>
                  <a:pt x="83539" y="1076"/>
                </a:lnTo>
                <a:lnTo>
                  <a:pt x="70073" y="0"/>
                </a:lnTo>
                <a:lnTo>
                  <a:pt x="65794" y="105"/>
                </a:lnTo>
                <a:lnTo>
                  <a:pt x="52615" y="1856"/>
                </a:lnTo>
                <a:lnTo>
                  <a:pt x="41269" y="5760"/>
                </a:lnTo>
                <a:lnTo>
                  <a:pt x="42230" y="30723"/>
                </a:lnTo>
                <a:lnTo>
                  <a:pt x="46070" y="27843"/>
                </a:lnTo>
                <a:lnTo>
                  <a:pt x="50871" y="24963"/>
                </a:lnTo>
                <a:lnTo>
                  <a:pt x="56631" y="22082"/>
                </a:lnTo>
                <a:lnTo>
                  <a:pt x="62392" y="21122"/>
                </a:lnTo>
                <a:lnTo>
                  <a:pt x="68153" y="21122"/>
                </a:lnTo>
                <a:lnTo>
                  <a:pt x="76229" y="21654"/>
                </a:lnTo>
                <a:lnTo>
                  <a:pt x="88586" y="25574"/>
                </a:lnTo>
                <a:lnTo>
                  <a:pt x="97917" y="33604"/>
                </a:lnTo>
                <a:lnTo>
                  <a:pt x="101950" y="40164"/>
                </a:lnTo>
                <a:lnTo>
                  <a:pt x="105784" y="51762"/>
                </a:lnTo>
                <a:lnTo>
                  <a:pt x="106558" y="66233"/>
                </a:lnTo>
                <a:lnTo>
                  <a:pt x="27828" y="66233"/>
                </a:lnTo>
                <a:lnTo>
                  <a:pt x="28803" y="60472"/>
                </a:lnTo>
                <a:lnTo>
                  <a:pt x="29748" y="54726"/>
                </a:lnTo>
                <a:lnTo>
                  <a:pt x="30708" y="48950"/>
                </a:lnTo>
                <a:lnTo>
                  <a:pt x="27564" y="13681"/>
                </a:lnTo>
                <a:lnTo>
                  <a:pt x="18242" y="22082"/>
                </a:lnTo>
                <a:lnTo>
                  <a:pt x="9735" y="34807"/>
                </a:lnTo>
                <a:lnTo>
                  <a:pt x="4800" y="47045"/>
                </a:lnTo>
                <a:lnTo>
                  <a:pt x="2825" y="55039"/>
                </a:lnTo>
                <a:lnTo>
                  <a:pt x="756" y="67330"/>
                </a:lnTo>
                <a:lnTo>
                  <a:pt x="0" y="80634"/>
                </a:lnTo>
                <a:lnTo>
                  <a:pt x="407" y="91181"/>
                </a:lnTo>
                <a:lnTo>
                  <a:pt x="2083" y="103953"/>
                </a:lnTo>
                <a:lnTo>
                  <a:pt x="4800" y="115199"/>
                </a:lnTo>
                <a:lnTo>
                  <a:pt x="11155" y="130372"/>
                </a:lnTo>
                <a:lnTo>
                  <a:pt x="18242" y="140147"/>
                </a:lnTo>
                <a:lnTo>
                  <a:pt x="29785" y="149254"/>
                </a:lnTo>
                <a:lnTo>
                  <a:pt x="41269" y="154548"/>
                </a:lnTo>
                <a:lnTo>
                  <a:pt x="47003" y="156725"/>
                </a:lnTo>
                <a:lnTo>
                  <a:pt x="59082" y="159413"/>
                </a:lnTo>
                <a:lnTo>
                  <a:pt x="72953" y="160309"/>
                </a:lnTo>
                <a:lnTo>
                  <a:pt x="79674" y="160309"/>
                </a:lnTo>
                <a:lnTo>
                  <a:pt x="86395" y="159364"/>
                </a:lnTo>
                <a:lnTo>
                  <a:pt x="92156" y="158389"/>
                </a:lnTo>
                <a:lnTo>
                  <a:pt x="97917" y="157429"/>
                </a:lnTo>
                <a:lnTo>
                  <a:pt x="103662" y="156469"/>
                </a:lnTo>
                <a:lnTo>
                  <a:pt x="108478" y="154548"/>
                </a:lnTo>
                <a:lnTo>
                  <a:pt x="113278" y="153588"/>
                </a:lnTo>
                <a:lnTo>
                  <a:pt x="116159" y="152643"/>
                </a:lnTo>
                <a:lnTo>
                  <a:pt x="119024" y="150708"/>
                </a:lnTo>
                <a:lnTo>
                  <a:pt x="122864" y="149748"/>
                </a:lnTo>
                <a:lnTo>
                  <a:pt x="123840" y="148803"/>
                </a:lnTo>
                <a:lnTo>
                  <a:pt x="124785" y="147843"/>
                </a:lnTo>
                <a:lnTo>
                  <a:pt x="125745" y="147843"/>
                </a:lnTo>
                <a:lnTo>
                  <a:pt x="125745" y="145907"/>
                </a:lnTo>
                <a:lnTo>
                  <a:pt x="126720" y="145907"/>
                </a:lnTo>
                <a:lnTo>
                  <a:pt x="126720" y="143987"/>
                </a:lnTo>
                <a:lnTo>
                  <a:pt x="127665" y="143027"/>
                </a:lnTo>
                <a:lnTo>
                  <a:pt x="127665" y="132466"/>
                </a:lnTo>
                <a:lnTo>
                  <a:pt x="126720" y="131521"/>
                </a:lnTo>
                <a:lnTo>
                  <a:pt x="126720" y="128640"/>
                </a:lnTo>
                <a:lnTo>
                  <a:pt x="125745" y="128640"/>
                </a:lnTo>
                <a:lnTo>
                  <a:pt x="124785" y="127680"/>
                </a:lnTo>
                <a:lnTo>
                  <a:pt x="119999" y="127680"/>
                </a:lnTo>
                <a:lnTo>
                  <a:pt x="117119" y="129600"/>
                </a:lnTo>
                <a:lnTo>
                  <a:pt x="115183" y="130561"/>
                </a:lnTo>
                <a:lnTo>
                  <a:pt x="111343" y="131521"/>
                </a:lnTo>
                <a:lnTo>
                  <a:pt x="107502" y="132466"/>
                </a:lnTo>
                <a:lnTo>
                  <a:pt x="103662" y="134401"/>
                </a:lnTo>
                <a:lnTo>
                  <a:pt x="98877" y="135361"/>
                </a:lnTo>
                <a:lnTo>
                  <a:pt x="94076" y="136306"/>
                </a:lnTo>
                <a:lnTo>
                  <a:pt x="88315" y="138242"/>
                </a:lnTo>
                <a:lnTo>
                  <a:pt x="66233" y="138242"/>
                </a:lnTo>
                <a:lnTo>
                  <a:pt x="59512" y="137281"/>
                </a:lnTo>
                <a:lnTo>
                  <a:pt x="52791" y="134401"/>
                </a:lnTo>
                <a:lnTo>
                  <a:pt x="47030" y="132466"/>
                </a:lnTo>
                <a:lnTo>
                  <a:pt x="42230" y="128640"/>
                </a:lnTo>
                <a:lnTo>
                  <a:pt x="38389" y="123840"/>
                </a:lnTo>
                <a:lnTo>
                  <a:pt x="34549" y="119039"/>
                </a:lnTo>
                <a:lnTo>
                  <a:pt x="31668" y="114239"/>
                </a:lnTo>
                <a:lnTo>
                  <a:pt x="30708" y="107518"/>
                </a:lnTo>
                <a:lnTo>
                  <a:pt x="28803" y="100797"/>
                </a:lnTo>
                <a:lnTo>
                  <a:pt x="27828" y="94076"/>
                </a:lnTo>
                <a:lnTo>
                  <a:pt x="27828" y="85435"/>
                </a:lnTo>
                <a:lnTo>
                  <a:pt x="125745" y="85435"/>
                </a:lnTo>
                <a:lnTo>
                  <a:pt x="128625" y="84475"/>
                </a:lnTo>
                <a:lnTo>
                  <a:pt x="130561" y="82555"/>
                </a:lnTo>
                <a:lnTo>
                  <a:pt x="132466" y="80634"/>
                </a:lnTo>
                <a:lnTo>
                  <a:pt x="133426" y="77754"/>
                </a:lnTo>
                <a:lnTo>
                  <a:pt x="133426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" name="object 10"/>
          <p:cNvSpPr/>
          <p:nvPr/>
        </p:nvSpPr>
        <p:spPr>
          <a:xfrm>
            <a:off x="2670606" y="794628"/>
            <a:ext cx="14666" cy="43190"/>
          </a:xfrm>
          <a:custGeom>
            <a:avLst/>
            <a:gdLst/>
            <a:ahLst/>
            <a:cxnLst/>
            <a:rect l="l" t="t" r="r" b="b"/>
            <a:pathLst>
              <a:path w="14666" h="43190">
                <a:moveTo>
                  <a:pt x="10906" y="1210"/>
                </a:moveTo>
                <a:lnTo>
                  <a:pt x="0" y="7920"/>
                </a:lnTo>
                <a:lnTo>
                  <a:pt x="3144" y="43190"/>
                </a:lnTo>
                <a:lnTo>
                  <a:pt x="5080" y="37444"/>
                </a:lnTo>
                <a:lnTo>
                  <a:pt x="7945" y="32628"/>
                </a:lnTo>
                <a:lnTo>
                  <a:pt x="10825" y="28788"/>
                </a:lnTo>
                <a:lnTo>
                  <a:pt x="14666" y="24963"/>
                </a:lnTo>
                <a:lnTo>
                  <a:pt x="13705" y="0"/>
                </a:lnTo>
                <a:lnTo>
                  <a:pt x="10906" y="1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" name="object 11"/>
          <p:cNvSpPr/>
          <p:nvPr/>
        </p:nvSpPr>
        <p:spPr>
          <a:xfrm>
            <a:off x="2817754" y="788868"/>
            <a:ext cx="124785" cy="157429"/>
          </a:xfrm>
          <a:custGeom>
            <a:avLst/>
            <a:gdLst/>
            <a:ahLst/>
            <a:cxnLst/>
            <a:rect l="l" t="t" r="r" b="b"/>
            <a:pathLst>
              <a:path w="124785" h="157429">
                <a:moveTo>
                  <a:pt x="960" y="155524"/>
                </a:moveTo>
                <a:lnTo>
                  <a:pt x="960" y="156469"/>
                </a:lnTo>
                <a:lnTo>
                  <a:pt x="1920" y="156469"/>
                </a:lnTo>
                <a:lnTo>
                  <a:pt x="3840" y="157429"/>
                </a:lnTo>
                <a:lnTo>
                  <a:pt x="2112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5923" y="155524"/>
                </a:lnTo>
                <a:lnTo>
                  <a:pt x="25923" y="154548"/>
                </a:lnTo>
                <a:lnTo>
                  <a:pt x="26868" y="153588"/>
                </a:lnTo>
                <a:lnTo>
                  <a:pt x="26868" y="51831"/>
                </a:lnTo>
                <a:lnTo>
                  <a:pt x="29534" y="48227"/>
                </a:lnTo>
                <a:lnTo>
                  <a:pt x="38664" y="38150"/>
                </a:lnTo>
                <a:lnTo>
                  <a:pt x="47045" y="30723"/>
                </a:lnTo>
                <a:lnTo>
                  <a:pt x="54711" y="25923"/>
                </a:lnTo>
                <a:lnTo>
                  <a:pt x="60472" y="23042"/>
                </a:lnTo>
                <a:lnTo>
                  <a:pt x="72953" y="23042"/>
                </a:lnTo>
                <a:lnTo>
                  <a:pt x="76794" y="24002"/>
                </a:lnTo>
                <a:lnTo>
                  <a:pt x="80634" y="26883"/>
                </a:lnTo>
                <a:lnTo>
                  <a:pt x="85435" y="28803"/>
                </a:lnTo>
                <a:lnTo>
                  <a:pt x="88315" y="31683"/>
                </a:lnTo>
                <a:lnTo>
                  <a:pt x="91196" y="34549"/>
                </a:lnTo>
                <a:lnTo>
                  <a:pt x="93116" y="38389"/>
                </a:lnTo>
                <a:lnTo>
                  <a:pt x="95036" y="43205"/>
                </a:lnTo>
                <a:lnTo>
                  <a:pt x="95996" y="47990"/>
                </a:lnTo>
                <a:lnTo>
                  <a:pt x="97917" y="52791"/>
                </a:lnTo>
                <a:lnTo>
                  <a:pt x="97917" y="153588"/>
                </a:lnTo>
                <a:lnTo>
                  <a:pt x="98877" y="154548"/>
                </a:lnTo>
                <a:lnTo>
                  <a:pt x="98877" y="155524"/>
                </a:lnTo>
                <a:lnTo>
                  <a:pt x="99837" y="155524"/>
                </a:lnTo>
                <a:lnTo>
                  <a:pt x="99837" y="156469"/>
                </a:lnTo>
                <a:lnTo>
                  <a:pt x="100797" y="156469"/>
                </a:lnTo>
                <a:lnTo>
                  <a:pt x="101757" y="157429"/>
                </a:lnTo>
                <a:lnTo>
                  <a:pt x="119999" y="157429"/>
                </a:lnTo>
                <a:lnTo>
                  <a:pt x="120959" y="156469"/>
                </a:lnTo>
                <a:lnTo>
                  <a:pt x="122880" y="156469"/>
                </a:lnTo>
                <a:lnTo>
                  <a:pt x="123840" y="155524"/>
                </a:lnTo>
                <a:lnTo>
                  <a:pt x="124785" y="155524"/>
                </a:lnTo>
                <a:lnTo>
                  <a:pt x="124774" y="62435"/>
                </a:lnTo>
                <a:lnTo>
                  <a:pt x="123984" y="49003"/>
                </a:lnTo>
                <a:lnTo>
                  <a:pt x="121920" y="37444"/>
                </a:lnTo>
                <a:lnTo>
                  <a:pt x="120959" y="30723"/>
                </a:lnTo>
                <a:lnTo>
                  <a:pt x="118079" y="24002"/>
                </a:lnTo>
                <a:lnTo>
                  <a:pt x="113278" y="18242"/>
                </a:lnTo>
                <a:lnTo>
                  <a:pt x="109438" y="13441"/>
                </a:lnTo>
                <a:lnTo>
                  <a:pt x="103677" y="8641"/>
                </a:lnTo>
                <a:lnTo>
                  <a:pt x="96956" y="5760"/>
                </a:lnTo>
                <a:lnTo>
                  <a:pt x="91196" y="1920"/>
                </a:lnTo>
                <a:lnTo>
                  <a:pt x="82555" y="0"/>
                </a:lnTo>
                <a:lnTo>
                  <a:pt x="72501" y="2"/>
                </a:lnTo>
                <a:lnTo>
                  <a:pt x="60258" y="1983"/>
                </a:lnTo>
                <a:lnTo>
                  <a:pt x="47990" y="6720"/>
                </a:lnTo>
                <a:lnTo>
                  <a:pt x="43542" y="9655"/>
                </a:lnTo>
                <a:lnTo>
                  <a:pt x="33686" y="17323"/>
                </a:lnTo>
                <a:lnTo>
                  <a:pt x="24003" y="26883"/>
                </a:lnTo>
                <a:lnTo>
                  <a:pt x="24003" y="576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480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" name="object 12"/>
          <p:cNvSpPr/>
          <p:nvPr/>
        </p:nvSpPr>
        <p:spPr>
          <a:xfrm>
            <a:off x="3051017" y="789828"/>
            <a:ext cx="137281" cy="215036"/>
          </a:xfrm>
          <a:custGeom>
            <a:avLst/>
            <a:gdLst/>
            <a:ahLst/>
            <a:cxnLst/>
            <a:rect l="l" t="t" r="r" b="b"/>
            <a:pathLst>
              <a:path w="137281" h="215036">
                <a:moveTo>
                  <a:pt x="33604" y="62392"/>
                </a:moveTo>
                <a:lnTo>
                  <a:pt x="33604" y="47990"/>
                </a:lnTo>
                <a:lnTo>
                  <a:pt x="34564" y="44150"/>
                </a:lnTo>
                <a:lnTo>
                  <a:pt x="35524" y="40309"/>
                </a:lnTo>
                <a:lnTo>
                  <a:pt x="36484" y="36484"/>
                </a:lnTo>
                <a:lnTo>
                  <a:pt x="38404" y="32644"/>
                </a:lnTo>
                <a:lnTo>
                  <a:pt x="41285" y="29763"/>
                </a:lnTo>
                <a:lnTo>
                  <a:pt x="43205" y="26883"/>
                </a:lnTo>
                <a:lnTo>
                  <a:pt x="47045" y="24002"/>
                </a:lnTo>
                <a:lnTo>
                  <a:pt x="50886" y="23042"/>
                </a:lnTo>
                <a:lnTo>
                  <a:pt x="54726" y="21122"/>
                </a:lnTo>
                <a:lnTo>
                  <a:pt x="58567" y="20162"/>
                </a:lnTo>
                <a:lnTo>
                  <a:pt x="73929" y="20162"/>
                </a:lnTo>
                <a:lnTo>
                  <a:pt x="81610" y="23042"/>
                </a:lnTo>
                <a:lnTo>
                  <a:pt x="87355" y="28803"/>
                </a:lnTo>
                <a:lnTo>
                  <a:pt x="93131" y="33588"/>
                </a:lnTo>
                <a:lnTo>
                  <a:pt x="96012" y="41269"/>
                </a:lnTo>
                <a:lnTo>
                  <a:pt x="110398" y="24002"/>
                </a:lnTo>
                <a:lnTo>
                  <a:pt x="133441" y="24002"/>
                </a:lnTo>
                <a:lnTo>
                  <a:pt x="134401" y="23042"/>
                </a:lnTo>
                <a:lnTo>
                  <a:pt x="135361" y="21122"/>
                </a:lnTo>
                <a:lnTo>
                  <a:pt x="136321" y="20162"/>
                </a:lnTo>
                <a:lnTo>
                  <a:pt x="137281" y="17282"/>
                </a:lnTo>
                <a:lnTo>
                  <a:pt x="137281" y="9601"/>
                </a:lnTo>
                <a:lnTo>
                  <a:pt x="136321" y="6720"/>
                </a:lnTo>
                <a:lnTo>
                  <a:pt x="135361" y="5760"/>
                </a:lnTo>
                <a:lnTo>
                  <a:pt x="134401" y="2880"/>
                </a:lnTo>
                <a:lnTo>
                  <a:pt x="87355" y="2880"/>
                </a:lnTo>
                <a:lnTo>
                  <a:pt x="84490" y="1920"/>
                </a:lnTo>
                <a:lnTo>
                  <a:pt x="80650" y="960"/>
                </a:lnTo>
                <a:lnTo>
                  <a:pt x="76809" y="960"/>
                </a:lnTo>
                <a:lnTo>
                  <a:pt x="72969" y="0"/>
                </a:lnTo>
                <a:lnTo>
                  <a:pt x="56647" y="0"/>
                </a:lnTo>
                <a:lnTo>
                  <a:pt x="48966" y="960"/>
                </a:lnTo>
                <a:lnTo>
                  <a:pt x="42245" y="3840"/>
                </a:lnTo>
                <a:lnTo>
                  <a:pt x="34564" y="5760"/>
                </a:lnTo>
                <a:lnTo>
                  <a:pt x="28803" y="9601"/>
                </a:lnTo>
                <a:lnTo>
                  <a:pt x="24003" y="13441"/>
                </a:lnTo>
                <a:lnTo>
                  <a:pt x="19202" y="18242"/>
                </a:lnTo>
                <a:lnTo>
                  <a:pt x="15361" y="24002"/>
                </a:lnTo>
                <a:lnTo>
                  <a:pt x="12496" y="30723"/>
                </a:lnTo>
                <a:lnTo>
                  <a:pt x="9616" y="37429"/>
                </a:lnTo>
                <a:lnTo>
                  <a:pt x="8641" y="44150"/>
                </a:lnTo>
                <a:lnTo>
                  <a:pt x="8641" y="59512"/>
                </a:lnTo>
                <a:lnTo>
                  <a:pt x="9616" y="66233"/>
                </a:lnTo>
                <a:lnTo>
                  <a:pt x="11521" y="71033"/>
                </a:lnTo>
                <a:lnTo>
                  <a:pt x="13441" y="75834"/>
                </a:lnTo>
                <a:lnTo>
                  <a:pt x="16337" y="80634"/>
                </a:lnTo>
                <a:lnTo>
                  <a:pt x="19202" y="84475"/>
                </a:lnTo>
                <a:lnTo>
                  <a:pt x="15361" y="88315"/>
                </a:lnTo>
                <a:lnTo>
                  <a:pt x="11521" y="93116"/>
                </a:lnTo>
                <a:lnTo>
                  <a:pt x="8641" y="97916"/>
                </a:lnTo>
                <a:lnTo>
                  <a:pt x="6720" y="103677"/>
                </a:lnTo>
                <a:lnTo>
                  <a:pt x="4800" y="109438"/>
                </a:lnTo>
                <a:lnTo>
                  <a:pt x="4800" y="120959"/>
                </a:lnTo>
                <a:lnTo>
                  <a:pt x="6720" y="124800"/>
                </a:lnTo>
                <a:lnTo>
                  <a:pt x="8641" y="128640"/>
                </a:lnTo>
                <a:lnTo>
                  <a:pt x="11521" y="133441"/>
                </a:lnTo>
                <a:lnTo>
                  <a:pt x="15361" y="136321"/>
                </a:lnTo>
                <a:lnTo>
                  <a:pt x="20162" y="139186"/>
                </a:lnTo>
                <a:lnTo>
                  <a:pt x="17282" y="142067"/>
                </a:lnTo>
                <a:lnTo>
                  <a:pt x="14401" y="144947"/>
                </a:lnTo>
                <a:lnTo>
                  <a:pt x="11521" y="146883"/>
                </a:lnTo>
                <a:lnTo>
                  <a:pt x="8641" y="149748"/>
                </a:lnTo>
                <a:lnTo>
                  <a:pt x="6720" y="152628"/>
                </a:lnTo>
                <a:lnTo>
                  <a:pt x="4800" y="155508"/>
                </a:lnTo>
                <a:lnTo>
                  <a:pt x="2895" y="159349"/>
                </a:lnTo>
                <a:lnTo>
                  <a:pt x="1935" y="162229"/>
                </a:lnTo>
                <a:lnTo>
                  <a:pt x="960" y="165110"/>
                </a:lnTo>
                <a:lnTo>
                  <a:pt x="0" y="168950"/>
                </a:lnTo>
                <a:lnTo>
                  <a:pt x="0" y="181432"/>
                </a:lnTo>
                <a:lnTo>
                  <a:pt x="960" y="186232"/>
                </a:lnTo>
                <a:lnTo>
                  <a:pt x="2895" y="191033"/>
                </a:lnTo>
                <a:lnTo>
                  <a:pt x="5775" y="195833"/>
                </a:lnTo>
                <a:lnTo>
                  <a:pt x="9616" y="200634"/>
                </a:lnTo>
                <a:lnTo>
                  <a:pt x="14401" y="203514"/>
                </a:lnTo>
                <a:lnTo>
                  <a:pt x="20162" y="207355"/>
                </a:lnTo>
                <a:lnTo>
                  <a:pt x="26883" y="210235"/>
                </a:lnTo>
                <a:lnTo>
                  <a:pt x="34564" y="212156"/>
                </a:lnTo>
                <a:lnTo>
                  <a:pt x="39250" y="213084"/>
                </a:lnTo>
                <a:lnTo>
                  <a:pt x="51207" y="214548"/>
                </a:lnTo>
                <a:lnTo>
                  <a:pt x="65288" y="215036"/>
                </a:lnTo>
                <a:lnTo>
                  <a:pt x="72223" y="214812"/>
                </a:lnTo>
                <a:lnTo>
                  <a:pt x="85047" y="213367"/>
                </a:lnTo>
                <a:lnTo>
                  <a:pt x="86410" y="191993"/>
                </a:lnTo>
                <a:lnTo>
                  <a:pt x="80650" y="193913"/>
                </a:lnTo>
                <a:lnTo>
                  <a:pt x="73929" y="194873"/>
                </a:lnTo>
                <a:lnTo>
                  <a:pt x="66248" y="194873"/>
                </a:lnTo>
                <a:lnTo>
                  <a:pt x="60335" y="194722"/>
                </a:lnTo>
                <a:lnTo>
                  <a:pt x="46811" y="192928"/>
                </a:lnTo>
                <a:lnTo>
                  <a:pt x="36484" y="189113"/>
                </a:lnTo>
                <a:lnTo>
                  <a:pt x="28803" y="185272"/>
                </a:lnTo>
                <a:lnTo>
                  <a:pt x="25923" y="180472"/>
                </a:lnTo>
                <a:lnTo>
                  <a:pt x="25923" y="166070"/>
                </a:lnTo>
                <a:lnTo>
                  <a:pt x="26883" y="164150"/>
                </a:lnTo>
                <a:lnTo>
                  <a:pt x="27843" y="162229"/>
                </a:lnTo>
                <a:lnTo>
                  <a:pt x="28803" y="160309"/>
                </a:lnTo>
                <a:lnTo>
                  <a:pt x="30723" y="157429"/>
                </a:lnTo>
                <a:lnTo>
                  <a:pt x="28803" y="114239"/>
                </a:lnTo>
                <a:lnTo>
                  <a:pt x="28803" y="107518"/>
                </a:lnTo>
                <a:lnTo>
                  <a:pt x="29763" y="104637"/>
                </a:lnTo>
                <a:lnTo>
                  <a:pt x="30723" y="101757"/>
                </a:lnTo>
                <a:lnTo>
                  <a:pt x="31683" y="99837"/>
                </a:lnTo>
                <a:lnTo>
                  <a:pt x="33604" y="97916"/>
                </a:lnTo>
                <a:lnTo>
                  <a:pt x="35524" y="95996"/>
                </a:lnTo>
                <a:lnTo>
                  <a:pt x="38404" y="97916"/>
                </a:lnTo>
                <a:lnTo>
                  <a:pt x="42245" y="99837"/>
                </a:lnTo>
                <a:lnTo>
                  <a:pt x="48006" y="101757"/>
                </a:lnTo>
                <a:lnTo>
                  <a:pt x="54726" y="83515"/>
                </a:lnTo>
                <a:lnTo>
                  <a:pt x="47045" y="80634"/>
                </a:lnTo>
                <a:lnTo>
                  <a:pt x="41285" y="74874"/>
                </a:lnTo>
                <a:lnTo>
                  <a:pt x="36484" y="70073"/>
                </a:lnTo>
                <a:lnTo>
                  <a:pt x="33604" y="62392"/>
                </a:lnTo>
                <a:close/>
              </a:path>
              <a:path w="137281" h="215036">
                <a:moveTo>
                  <a:pt x="105597" y="180472"/>
                </a:moveTo>
                <a:lnTo>
                  <a:pt x="102717" y="183352"/>
                </a:lnTo>
                <a:lnTo>
                  <a:pt x="99852" y="186232"/>
                </a:lnTo>
                <a:lnTo>
                  <a:pt x="96012" y="188153"/>
                </a:lnTo>
                <a:lnTo>
                  <a:pt x="92171" y="191033"/>
                </a:lnTo>
                <a:lnTo>
                  <a:pt x="86410" y="191993"/>
                </a:lnTo>
                <a:lnTo>
                  <a:pt x="85047" y="213367"/>
                </a:lnTo>
                <a:lnTo>
                  <a:pt x="96972" y="211195"/>
                </a:lnTo>
                <a:lnTo>
                  <a:pt x="105597" y="208315"/>
                </a:lnTo>
                <a:lnTo>
                  <a:pt x="113278" y="204475"/>
                </a:lnTo>
                <a:lnTo>
                  <a:pt x="118079" y="199674"/>
                </a:lnTo>
                <a:lnTo>
                  <a:pt x="123840" y="195833"/>
                </a:lnTo>
                <a:lnTo>
                  <a:pt x="128640" y="190073"/>
                </a:lnTo>
                <a:lnTo>
                  <a:pt x="131521" y="184312"/>
                </a:lnTo>
                <a:lnTo>
                  <a:pt x="134401" y="177591"/>
                </a:lnTo>
                <a:lnTo>
                  <a:pt x="135361" y="171830"/>
                </a:lnTo>
                <a:lnTo>
                  <a:pt x="135361" y="158404"/>
                </a:lnTo>
                <a:lnTo>
                  <a:pt x="134401" y="153588"/>
                </a:lnTo>
                <a:lnTo>
                  <a:pt x="131521" y="148788"/>
                </a:lnTo>
                <a:lnTo>
                  <a:pt x="129600" y="144002"/>
                </a:lnTo>
                <a:lnTo>
                  <a:pt x="125760" y="139186"/>
                </a:lnTo>
                <a:lnTo>
                  <a:pt x="121919" y="136321"/>
                </a:lnTo>
                <a:lnTo>
                  <a:pt x="117119" y="133441"/>
                </a:lnTo>
                <a:lnTo>
                  <a:pt x="112318" y="130561"/>
                </a:lnTo>
                <a:lnTo>
                  <a:pt x="105597" y="128640"/>
                </a:lnTo>
                <a:lnTo>
                  <a:pt x="99852" y="126720"/>
                </a:lnTo>
                <a:lnTo>
                  <a:pt x="93131" y="125760"/>
                </a:lnTo>
                <a:lnTo>
                  <a:pt x="86410" y="125760"/>
                </a:lnTo>
                <a:lnTo>
                  <a:pt x="48006" y="123840"/>
                </a:lnTo>
                <a:lnTo>
                  <a:pt x="42245" y="123840"/>
                </a:lnTo>
                <a:lnTo>
                  <a:pt x="37444" y="122880"/>
                </a:lnTo>
                <a:lnTo>
                  <a:pt x="33604" y="119999"/>
                </a:lnTo>
                <a:lnTo>
                  <a:pt x="30723" y="117119"/>
                </a:lnTo>
                <a:lnTo>
                  <a:pt x="28803" y="114239"/>
                </a:lnTo>
                <a:lnTo>
                  <a:pt x="30723" y="157429"/>
                </a:lnTo>
                <a:lnTo>
                  <a:pt x="32644" y="155508"/>
                </a:lnTo>
                <a:lnTo>
                  <a:pt x="34564" y="153588"/>
                </a:lnTo>
                <a:lnTo>
                  <a:pt x="36484" y="150723"/>
                </a:lnTo>
                <a:lnTo>
                  <a:pt x="39364" y="147843"/>
                </a:lnTo>
                <a:lnTo>
                  <a:pt x="43205" y="144947"/>
                </a:lnTo>
                <a:lnTo>
                  <a:pt x="80650" y="146883"/>
                </a:lnTo>
                <a:lnTo>
                  <a:pt x="89291" y="146883"/>
                </a:lnTo>
                <a:lnTo>
                  <a:pt x="96012" y="148788"/>
                </a:lnTo>
                <a:lnTo>
                  <a:pt x="100812" y="152628"/>
                </a:lnTo>
                <a:lnTo>
                  <a:pt x="106558" y="155508"/>
                </a:lnTo>
                <a:lnTo>
                  <a:pt x="108478" y="160309"/>
                </a:lnTo>
                <a:lnTo>
                  <a:pt x="108478" y="173751"/>
                </a:lnTo>
                <a:lnTo>
                  <a:pt x="106558" y="176631"/>
                </a:lnTo>
                <a:lnTo>
                  <a:pt x="105597" y="180472"/>
                </a:lnTo>
                <a:close/>
              </a:path>
              <a:path w="137281" h="215036">
                <a:moveTo>
                  <a:pt x="72969" y="103677"/>
                </a:moveTo>
                <a:lnTo>
                  <a:pt x="80650" y="102717"/>
                </a:lnTo>
                <a:lnTo>
                  <a:pt x="87355" y="99837"/>
                </a:lnTo>
                <a:lnTo>
                  <a:pt x="94076" y="97916"/>
                </a:lnTo>
                <a:lnTo>
                  <a:pt x="100812" y="94076"/>
                </a:lnTo>
                <a:lnTo>
                  <a:pt x="105597" y="90236"/>
                </a:lnTo>
                <a:lnTo>
                  <a:pt x="110398" y="85435"/>
                </a:lnTo>
                <a:lnTo>
                  <a:pt x="114254" y="79674"/>
                </a:lnTo>
                <a:lnTo>
                  <a:pt x="117119" y="73913"/>
                </a:lnTo>
                <a:lnTo>
                  <a:pt x="119999" y="67193"/>
                </a:lnTo>
                <a:lnTo>
                  <a:pt x="120959" y="59512"/>
                </a:lnTo>
                <a:lnTo>
                  <a:pt x="120959" y="46085"/>
                </a:lnTo>
                <a:lnTo>
                  <a:pt x="119999" y="41269"/>
                </a:lnTo>
                <a:lnTo>
                  <a:pt x="119039" y="36484"/>
                </a:lnTo>
                <a:lnTo>
                  <a:pt x="117119" y="31683"/>
                </a:lnTo>
                <a:lnTo>
                  <a:pt x="114254" y="27843"/>
                </a:lnTo>
                <a:lnTo>
                  <a:pt x="110398" y="24002"/>
                </a:lnTo>
                <a:lnTo>
                  <a:pt x="96012" y="41269"/>
                </a:lnTo>
                <a:lnTo>
                  <a:pt x="96012" y="55671"/>
                </a:lnTo>
                <a:lnTo>
                  <a:pt x="95036" y="59512"/>
                </a:lnTo>
                <a:lnTo>
                  <a:pt x="93131" y="63352"/>
                </a:lnTo>
                <a:lnTo>
                  <a:pt x="92171" y="67193"/>
                </a:lnTo>
                <a:lnTo>
                  <a:pt x="90251" y="71033"/>
                </a:lnTo>
                <a:lnTo>
                  <a:pt x="88331" y="73913"/>
                </a:lnTo>
                <a:lnTo>
                  <a:pt x="85450" y="76794"/>
                </a:lnTo>
                <a:lnTo>
                  <a:pt x="82570" y="79674"/>
                </a:lnTo>
                <a:lnTo>
                  <a:pt x="78729" y="80634"/>
                </a:lnTo>
                <a:lnTo>
                  <a:pt x="74889" y="82555"/>
                </a:lnTo>
                <a:lnTo>
                  <a:pt x="70088" y="83515"/>
                </a:lnTo>
                <a:lnTo>
                  <a:pt x="54726" y="83515"/>
                </a:lnTo>
                <a:lnTo>
                  <a:pt x="48006" y="101757"/>
                </a:lnTo>
                <a:lnTo>
                  <a:pt x="52806" y="102717"/>
                </a:lnTo>
                <a:lnTo>
                  <a:pt x="58567" y="103677"/>
                </a:lnTo>
                <a:lnTo>
                  <a:pt x="72969" y="103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" name="object 13"/>
          <p:cNvSpPr/>
          <p:nvPr/>
        </p:nvSpPr>
        <p:spPr>
          <a:xfrm>
            <a:off x="3222863" y="720714"/>
            <a:ext cx="26883" cy="225582"/>
          </a:xfrm>
          <a:custGeom>
            <a:avLst/>
            <a:gdLst/>
            <a:ahLst/>
            <a:cxnLst/>
            <a:rect l="l" t="t" r="r" b="b"/>
            <a:pathLst>
              <a:path w="26883" h="225582">
                <a:moveTo>
                  <a:pt x="24947" y="2880"/>
                </a:moveTo>
                <a:lnTo>
                  <a:pt x="24947" y="1920"/>
                </a:lnTo>
                <a:lnTo>
                  <a:pt x="23987" y="1920"/>
                </a:lnTo>
                <a:lnTo>
                  <a:pt x="23042" y="960"/>
                </a:lnTo>
                <a:lnTo>
                  <a:pt x="20147" y="960"/>
                </a:lnTo>
                <a:lnTo>
                  <a:pt x="18242" y="0"/>
                </a:lnTo>
                <a:lnTo>
                  <a:pt x="10561" y="0"/>
                </a:lnTo>
                <a:lnTo>
                  <a:pt x="8641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223677"/>
                </a:lnTo>
                <a:lnTo>
                  <a:pt x="960" y="223677"/>
                </a:lnTo>
                <a:lnTo>
                  <a:pt x="1920" y="224622"/>
                </a:lnTo>
                <a:lnTo>
                  <a:pt x="2880" y="224622"/>
                </a:lnTo>
                <a:lnTo>
                  <a:pt x="3840" y="225582"/>
                </a:lnTo>
                <a:lnTo>
                  <a:pt x="21107" y="225582"/>
                </a:lnTo>
                <a:lnTo>
                  <a:pt x="23042" y="224622"/>
                </a:lnTo>
                <a:lnTo>
                  <a:pt x="24947" y="224622"/>
                </a:lnTo>
                <a:lnTo>
                  <a:pt x="25923" y="223677"/>
                </a:lnTo>
                <a:lnTo>
                  <a:pt x="25923" y="222702"/>
                </a:lnTo>
                <a:lnTo>
                  <a:pt x="26883" y="221742"/>
                </a:lnTo>
                <a:lnTo>
                  <a:pt x="26883" y="4785"/>
                </a:lnTo>
                <a:lnTo>
                  <a:pt x="25923" y="3840"/>
                </a:lnTo>
                <a:lnTo>
                  <a:pt x="25923" y="2880"/>
                </a:lnTo>
                <a:lnTo>
                  <a:pt x="24947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" name="object 14"/>
          <p:cNvSpPr/>
          <p:nvPr/>
        </p:nvSpPr>
        <p:spPr>
          <a:xfrm>
            <a:off x="3288136" y="788868"/>
            <a:ext cx="145923" cy="160309"/>
          </a:xfrm>
          <a:custGeom>
            <a:avLst/>
            <a:gdLst/>
            <a:ahLst/>
            <a:cxnLst/>
            <a:rect l="l" t="t" r="r" b="b"/>
            <a:pathLst>
              <a:path w="145923" h="160309">
                <a:moveTo>
                  <a:pt x="45369" y="156502"/>
                </a:moveTo>
                <a:lnTo>
                  <a:pt x="57536" y="159357"/>
                </a:lnTo>
                <a:lnTo>
                  <a:pt x="71033" y="160309"/>
                </a:lnTo>
                <a:lnTo>
                  <a:pt x="79628" y="159846"/>
                </a:lnTo>
                <a:lnTo>
                  <a:pt x="92230" y="157454"/>
                </a:lnTo>
                <a:lnTo>
                  <a:pt x="103677" y="153588"/>
                </a:lnTo>
                <a:lnTo>
                  <a:pt x="117779" y="145669"/>
                </a:lnTo>
                <a:lnTo>
                  <a:pt x="126720" y="137281"/>
                </a:lnTo>
                <a:lnTo>
                  <a:pt x="136365" y="123165"/>
                </a:lnTo>
                <a:lnTo>
                  <a:pt x="141122" y="111358"/>
                </a:lnTo>
                <a:lnTo>
                  <a:pt x="142940" y="104446"/>
                </a:lnTo>
                <a:lnTo>
                  <a:pt x="145120" y="91909"/>
                </a:lnTo>
                <a:lnTo>
                  <a:pt x="145923" y="78714"/>
                </a:lnTo>
                <a:lnTo>
                  <a:pt x="145628" y="70401"/>
                </a:lnTo>
                <a:lnTo>
                  <a:pt x="143961" y="57647"/>
                </a:lnTo>
                <a:lnTo>
                  <a:pt x="141122" y="46085"/>
                </a:lnTo>
                <a:lnTo>
                  <a:pt x="134757" y="31223"/>
                </a:lnTo>
                <a:lnTo>
                  <a:pt x="127680" y="21122"/>
                </a:lnTo>
                <a:lnTo>
                  <a:pt x="117093" y="11943"/>
                </a:lnTo>
                <a:lnTo>
                  <a:pt x="105597" y="5760"/>
                </a:lnTo>
                <a:lnTo>
                  <a:pt x="100542" y="3803"/>
                </a:lnTo>
                <a:lnTo>
                  <a:pt x="88377" y="950"/>
                </a:lnTo>
                <a:lnTo>
                  <a:pt x="74874" y="0"/>
                </a:lnTo>
                <a:lnTo>
                  <a:pt x="66175" y="461"/>
                </a:lnTo>
                <a:lnTo>
                  <a:pt x="53276" y="2853"/>
                </a:lnTo>
                <a:lnTo>
                  <a:pt x="42245" y="6720"/>
                </a:lnTo>
                <a:lnTo>
                  <a:pt x="27695" y="14853"/>
                </a:lnTo>
                <a:lnTo>
                  <a:pt x="18242" y="23042"/>
                </a:lnTo>
                <a:lnTo>
                  <a:pt x="9572" y="36975"/>
                </a:lnTo>
                <a:lnTo>
                  <a:pt x="4800" y="48950"/>
                </a:lnTo>
                <a:lnTo>
                  <a:pt x="2975" y="55863"/>
                </a:lnTo>
                <a:lnTo>
                  <a:pt x="798" y="68400"/>
                </a:lnTo>
                <a:lnTo>
                  <a:pt x="0" y="81594"/>
                </a:lnTo>
                <a:lnTo>
                  <a:pt x="293" y="89920"/>
                </a:lnTo>
                <a:lnTo>
                  <a:pt x="1956" y="102670"/>
                </a:lnTo>
                <a:lnTo>
                  <a:pt x="4800" y="114239"/>
                </a:lnTo>
                <a:lnTo>
                  <a:pt x="11162" y="129086"/>
                </a:lnTo>
                <a:lnTo>
                  <a:pt x="18242" y="139186"/>
                </a:lnTo>
                <a:lnTo>
                  <a:pt x="27843" y="87355"/>
                </a:lnTo>
                <a:lnTo>
                  <a:pt x="27843" y="71033"/>
                </a:lnTo>
                <a:lnTo>
                  <a:pt x="28803" y="63352"/>
                </a:lnTo>
                <a:lnTo>
                  <a:pt x="30723" y="56631"/>
                </a:lnTo>
                <a:lnTo>
                  <a:pt x="32644" y="49926"/>
                </a:lnTo>
                <a:lnTo>
                  <a:pt x="35524" y="44165"/>
                </a:lnTo>
                <a:lnTo>
                  <a:pt x="39364" y="38389"/>
                </a:lnTo>
                <a:lnTo>
                  <a:pt x="43205" y="33604"/>
                </a:lnTo>
                <a:lnTo>
                  <a:pt x="47045" y="29763"/>
                </a:lnTo>
                <a:lnTo>
                  <a:pt x="52791" y="26883"/>
                </a:lnTo>
                <a:lnTo>
                  <a:pt x="58567" y="24002"/>
                </a:lnTo>
                <a:lnTo>
                  <a:pt x="65272" y="23042"/>
                </a:lnTo>
                <a:lnTo>
                  <a:pt x="81594" y="23042"/>
                </a:lnTo>
                <a:lnTo>
                  <a:pt x="89275" y="24002"/>
                </a:lnTo>
                <a:lnTo>
                  <a:pt x="95036" y="27843"/>
                </a:lnTo>
                <a:lnTo>
                  <a:pt x="100797" y="30723"/>
                </a:lnTo>
                <a:lnTo>
                  <a:pt x="104637" y="34549"/>
                </a:lnTo>
                <a:lnTo>
                  <a:pt x="108478" y="39364"/>
                </a:lnTo>
                <a:lnTo>
                  <a:pt x="111358" y="45110"/>
                </a:lnTo>
                <a:lnTo>
                  <a:pt x="114239" y="50886"/>
                </a:lnTo>
                <a:lnTo>
                  <a:pt x="115199" y="58552"/>
                </a:lnTo>
                <a:lnTo>
                  <a:pt x="117119" y="65272"/>
                </a:lnTo>
                <a:lnTo>
                  <a:pt x="117119" y="89275"/>
                </a:lnTo>
                <a:lnTo>
                  <a:pt x="116159" y="96956"/>
                </a:lnTo>
                <a:lnTo>
                  <a:pt x="115199" y="103677"/>
                </a:lnTo>
                <a:lnTo>
                  <a:pt x="113278" y="110398"/>
                </a:lnTo>
                <a:lnTo>
                  <a:pt x="110398" y="116159"/>
                </a:lnTo>
                <a:lnTo>
                  <a:pt x="106558" y="121919"/>
                </a:lnTo>
                <a:lnTo>
                  <a:pt x="102717" y="126720"/>
                </a:lnTo>
                <a:lnTo>
                  <a:pt x="98877" y="130561"/>
                </a:lnTo>
                <a:lnTo>
                  <a:pt x="93116" y="133441"/>
                </a:lnTo>
                <a:lnTo>
                  <a:pt x="87355" y="136306"/>
                </a:lnTo>
                <a:lnTo>
                  <a:pt x="80634" y="137281"/>
                </a:lnTo>
                <a:lnTo>
                  <a:pt x="64312" y="137281"/>
                </a:lnTo>
                <a:lnTo>
                  <a:pt x="56631" y="136306"/>
                </a:lnTo>
                <a:lnTo>
                  <a:pt x="50886" y="133441"/>
                </a:lnTo>
                <a:lnTo>
                  <a:pt x="45125" y="129600"/>
                </a:lnTo>
                <a:lnTo>
                  <a:pt x="41285" y="125760"/>
                </a:lnTo>
                <a:lnTo>
                  <a:pt x="37444" y="120959"/>
                </a:lnTo>
                <a:lnTo>
                  <a:pt x="34564" y="115199"/>
                </a:lnTo>
                <a:lnTo>
                  <a:pt x="31683" y="109438"/>
                </a:lnTo>
                <a:lnTo>
                  <a:pt x="28829" y="148366"/>
                </a:lnTo>
                <a:lnTo>
                  <a:pt x="40325" y="154548"/>
                </a:lnTo>
                <a:lnTo>
                  <a:pt x="45369" y="1565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" name="object 15"/>
          <p:cNvSpPr/>
          <p:nvPr/>
        </p:nvSpPr>
        <p:spPr>
          <a:xfrm>
            <a:off x="3307360" y="876223"/>
            <a:ext cx="12459" cy="61010"/>
          </a:xfrm>
          <a:custGeom>
            <a:avLst/>
            <a:gdLst/>
            <a:ahLst/>
            <a:cxnLst/>
            <a:rect l="l" t="t" r="r" b="b"/>
            <a:pathLst>
              <a:path w="12459" h="61010">
                <a:moveTo>
                  <a:pt x="9605" y="61010"/>
                </a:moveTo>
                <a:lnTo>
                  <a:pt x="12459" y="22082"/>
                </a:lnTo>
                <a:lnTo>
                  <a:pt x="11499" y="14401"/>
                </a:lnTo>
                <a:lnTo>
                  <a:pt x="9579" y="7680"/>
                </a:lnTo>
                <a:lnTo>
                  <a:pt x="8619" y="0"/>
                </a:lnTo>
                <a:lnTo>
                  <a:pt x="0" y="52938"/>
                </a:lnTo>
                <a:lnTo>
                  <a:pt x="9605" y="610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" name="object 16"/>
          <p:cNvSpPr/>
          <p:nvPr/>
        </p:nvSpPr>
        <p:spPr>
          <a:xfrm>
            <a:off x="3473409" y="720714"/>
            <a:ext cx="133441" cy="228462"/>
          </a:xfrm>
          <a:custGeom>
            <a:avLst/>
            <a:gdLst/>
            <a:ahLst/>
            <a:cxnLst/>
            <a:rect l="l" t="t" r="r" b="b"/>
            <a:pathLst>
              <a:path w="133441" h="228462">
                <a:moveTo>
                  <a:pt x="960" y="224622"/>
                </a:moveTo>
                <a:lnTo>
                  <a:pt x="1920" y="224622"/>
                </a:lnTo>
                <a:lnTo>
                  <a:pt x="2880" y="225582"/>
                </a:lnTo>
                <a:lnTo>
                  <a:pt x="19202" y="225582"/>
                </a:lnTo>
                <a:lnTo>
                  <a:pt x="20162" y="224622"/>
                </a:lnTo>
                <a:lnTo>
                  <a:pt x="21122" y="224622"/>
                </a:lnTo>
                <a:lnTo>
                  <a:pt x="22082" y="223677"/>
                </a:lnTo>
                <a:lnTo>
                  <a:pt x="23042" y="223677"/>
                </a:lnTo>
                <a:lnTo>
                  <a:pt x="23042" y="203514"/>
                </a:lnTo>
                <a:lnTo>
                  <a:pt x="27843" y="207340"/>
                </a:lnTo>
                <a:lnTo>
                  <a:pt x="31683" y="211180"/>
                </a:lnTo>
                <a:lnTo>
                  <a:pt x="35524" y="214061"/>
                </a:lnTo>
                <a:lnTo>
                  <a:pt x="39364" y="217901"/>
                </a:lnTo>
                <a:lnTo>
                  <a:pt x="43205" y="220797"/>
                </a:lnTo>
                <a:lnTo>
                  <a:pt x="46085" y="222702"/>
                </a:lnTo>
                <a:lnTo>
                  <a:pt x="50886" y="224622"/>
                </a:lnTo>
                <a:lnTo>
                  <a:pt x="53766" y="225582"/>
                </a:lnTo>
                <a:lnTo>
                  <a:pt x="57607" y="226542"/>
                </a:lnTo>
                <a:lnTo>
                  <a:pt x="62407" y="227517"/>
                </a:lnTo>
                <a:lnTo>
                  <a:pt x="66248" y="228462"/>
                </a:lnTo>
                <a:lnTo>
                  <a:pt x="71033" y="228462"/>
                </a:lnTo>
                <a:lnTo>
                  <a:pt x="73226" y="228429"/>
                </a:lnTo>
                <a:lnTo>
                  <a:pt x="86232" y="226794"/>
                </a:lnTo>
                <a:lnTo>
                  <a:pt x="97917" y="222702"/>
                </a:lnTo>
                <a:lnTo>
                  <a:pt x="105597" y="218861"/>
                </a:lnTo>
                <a:lnTo>
                  <a:pt x="112318" y="213116"/>
                </a:lnTo>
                <a:lnTo>
                  <a:pt x="117119" y="206395"/>
                </a:lnTo>
                <a:lnTo>
                  <a:pt x="125142" y="192625"/>
                </a:lnTo>
                <a:lnTo>
                  <a:pt x="129600" y="180472"/>
                </a:lnTo>
                <a:lnTo>
                  <a:pt x="131410" y="172552"/>
                </a:lnTo>
                <a:lnTo>
                  <a:pt x="132984" y="160217"/>
                </a:lnTo>
                <a:lnTo>
                  <a:pt x="133441" y="146867"/>
                </a:lnTo>
                <a:lnTo>
                  <a:pt x="133351" y="141269"/>
                </a:lnTo>
                <a:lnTo>
                  <a:pt x="132444" y="128425"/>
                </a:lnTo>
                <a:lnTo>
                  <a:pt x="130561" y="116144"/>
                </a:lnTo>
                <a:lnTo>
                  <a:pt x="125844" y="102704"/>
                </a:lnTo>
                <a:lnTo>
                  <a:pt x="119999" y="92156"/>
                </a:lnTo>
                <a:lnTo>
                  <a:pt x="115199" y="84475"/>
                </a:lnTo>
                <a:lnTo>
                  <a:pt x="109438" y="78714"/>
                </a:lnTo>
                <a:lnTo>
                  <a:pt x="101757" y="74874"/>
                </a:lnTo>
                <a:lnTo>
                  <a:pt x="88277" y="69783"/>
                </a:lnTo>
                <a:lnTo>
                  <a:pt x="74874" y="68153"/>
                </a:lnTo>
                <a:lnTo>
                  <a:pt x="70088" y="68153"/>
                </a:lnTo>
                <a:lnTo>
                  <a:pt x="69128" y="91196"/>
                </a:lnTo>
                <a:lnTo>
                  <a:pt x="75834" y="91196"/>
                </a:lnTo>
                <a:lnTo>
                  <a:pt x="82555" y="93116"/>
                </a:lnTo>
                <a:lnTo>
                  <a:pt x="86395" y="96956"/>
                </a:lnTo>
                <a:lnTo>
                  <a:pt x="91196" y="99837"/>
                </a:lnTo>
                <a:lnTo>
                  <a:pt x="95036" y="103677"/>
                </a:lnTo>
                <a:lnTo>
                  <a:pt x="97917" y="109423"/>
                </a:lnTo>
                <a:lnTo>
                  <a:pt x="100797" y="115199"/>
                </a:lnTo>
                <a:lnTo>
                  <a:pt x="102717" y="120944"/>
                </a:lnTo>
                <a:lnTo>
                  <a:pt x="103677" y="127665"/>
                </a:lnTo>
                <a:lnTo>
                  <a:pt x="104637" y="135346"/>
                </a:lnTo>
                <a:lnTo>
                  <a:pt x="105597" y="142067"/>
                </a:lnTo>
                <a:lnTo>
                  <a:pt x="105597" y="156469"/>
                </a:lnTo>
                <a:lnTo>
                  <a:pt x="104637" y="163189"/>
                </a:lnTo>
                <a:lnTo>
                  <a:pt x="103677" y="169910"/>
                </a:lnTo>
                <a:lnTo>
                  <a:pt x="101757" y="176631"/>
                </a:lnTo>
                <a:lnTo>
                  <a:pt x="99837" y="182392"/>
                </a:lnTo>
                <a:lnTo>
                  <a:pt x="96956" y="187192"/>
                </a:lnTo>
                <a:lnTo>
                  <a:pt x="94076" y="192953"/>
                </a:lnTo>
                <a:lnTo>
                  <a:pt x="90236" y="196794"/>
                </a:lnTo>
                <a:lnTo>
                  <a:pt x="85435" y="200619"/>
                </a:lnTo>
                <a:lnTo>
                  <a:pt x="80634" y="203514"/>
                </a:lnTo>
                <a:lnTo>
                  <a:pt x="74874" y="205435"/>
                </a:lnTo>
                <a:lnTo>
                  <a:pt x="60472" y="205435"/>
                </a:lnTo>
                <a:lnTo>
                  <a:pt x="53766" y="202554"/>
                </a:lnTo>
                <a:lnTo>
                  <a:pt x="47045" y="198714"/>
                </a:lnTo>
                <a:lnTo>
                  <a:pt x="35273" y="187645"/>
                </a:lnTo>
                <a:lnTo>
                  <a:pt x="25923" y="177591"/>
                </a:lnTo>
                <a:lnTo>
                  <a:pt x="23042" y="960"/>
                </a:lnTo>
                <a:lnTo>
                  <a:pt x="19202" y="960"/>
                </a:lnTo>
                <a:lnTo>
                  <a:pt x="18242" y="0"/>
                </a:lnTo>
                <a:lnTo>
                  <a:pt x="10561" y="0"/>
                </a:lnTo>
                <a:lnTo>
                  <a:pt x="768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223677"/>
                </a:lnTo>
                <a:lnTo>
                  <a:pt x="960" y="2246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/>
          <p:nvPr/>
        </p:nvSpPr>
        <p:spPr>
          <a:xfrm>
            <a:off x="3496452" y="721674"/>
            <a:ext cx="47045" cy="176631"/>
          </a:xfrm>
          <a:custGeom>
            <a:avLst/>
            <a:gdLst/>
            <a:ahLst/>
            <a:cxnLst/>
            <a:rect l="l" t="t" r="r" b="b"/>
            <a:pathLst>
              <a:path w="47045" h="176631">
                <a:moveTo>
                  <a:pt x="1920" y="960"/>
                </a:moveTo>
                <a:lnTo>
                  <a:pt x="960" y="960"/>
                </a:lnTo>
                <a:lnTo>
                  <a:pt x="0" y="0"/>
                </a:lnTo>
                <a:lnTo>
                  <a:pt x="2880" y="176631"/>
                </a:lnTo>
                <a:lnTo>
                  <a:pt x="2880" y="119024"/>
                </a:lnTo>
                <a:lnTo>
                  <a:pt x="7680" y="113278"/>
                </a:lnTo>
                <a:lnTo>
                  <a:pt x="11521" y="109423"/>
                </a:lnTo>
                <a:lnTo>
                  <a:pt x="15361" y="105582"/>
                </a:lnTo>
                <a:lnTo>
                  <a:pt x="19202" y="101742"/>
                </a:lnTo>
                <a:lnTo>
                  <a:pt x="22082" y="98877"/>
                </a:lnTo>
                <a:lnTo>
                  <a:pt x="25923" y="96956"/>
                </a:lnTo>
                <a:lnTo>
                  <a:pt x="29763" y="95036"/>
                </a:lnTo>
                <a:lnTo>
                  <a:pt x="32644" y="93116"/>
                </a:lnTo>
                <a:lnTo>
                  <a:pt x="36484" y="92156"/>
                </a:lnTo>
                <a:lnTo>
                  <a:pt x="39364" y="91196"/>
                </a:lnTo>
                <a:lnTo>
                  <a:pt x="43205" y="90236"/>
                </a:lnTo>
                <a:lnTo>
                  <a:pt x="46085" y="90236"/>
                </a:lnTo>
                <a:lnTo>
                  <a:pt x="47045" y="67193"/>
                </a:lnTo>
                <a:lnTo>
                  <a:pt x="43205" y="68153"/>
                </a:lnTo>
                <a:lnTo>
                  <a:pt x="39364" y="69113"/>
                </a:lnTo>
                <a:lnTo>
                  <a:pt x="35524" y="70073"/>
                </a:lnTo>
                <a:lnTo>
                  <a:pt x="31683" y="71033"/>
                </a:lnTo>
                <a:lnTo>
                  <a:pt x="27843" y="72953"/>
                </a:lnTo>
                <a:lnTo>
                  <a:pt x="24002" y="74874"/>
                </a:lnTo>
                <a:lnTo>
                  <a:pt x="20162" y="77754"/>
                </a:lnTo>
                <a:lnTo>
                  <a:pt x="15361" y="80634"/>
                </a:lnTo>
                <a:lnTo>
                  <a:pt x="11521" y="83515"/>
                </a:lnTo>
                <a:lnTo>
                  <a:pt x="7680" y="87355"/>
                </a:lnTo>
                <a:lnTo>
                  <a:pt x="2880" y="91196"/>
                </a:lnTo>
                <a:lnTo>
                  <a:pt x="2880" y="1920"/>
                </a:lnTo>
                <a:lnTo>
                  <a:pt x="1920" y="1920"/>
                </a:lnTo>
                <a:lnTo>
                  <a:pt x="192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/>
          <p:nvPr/>
        </p:nvSpPr>
        <p:spPr>
          <a:xfrm>
            <a:off x="3636614" y="788868"/>
            <a:ext cx="119984" cy="159364"/>
          </a:xfrm>
          <a:custGeom>
            <a:avLst/>
            <a:gdLst/>
            <a:ahLst/>
            <a:cxnLst/>
            <a:rect l="l" t="t" r="r" b="b"/>
            <a:pathLst>
              <a:path w="119984" h="159364">
                <a:moveTo>
                  <a:pt x="0" y="116159"/>
                </a:moveTo>
                <a:lnTo>
                  <a:pt x="0" y="122880"/>
                </a:lnTo>
                <a:lnTo>
                  <a:pt x="1904" y="128640"/>
                </a:lnTo>
                <a:lnTo>
                  <a:pt x="3840" y="134401"/>
                </a:lnTo>
                <a:lnTo>
                  <a:pt x="6705" y="140147"/>
                </a:lnTo>
                <a:lnTo>
                  <a:pt x="9585" y="144962"/>
                </a:lnTo>
                <a:lnTo>
                  <a:pt x="14386" y="147843"/>
                </a:lnTo>
                <a:lnTo>
                  <a:pt x="18227" y="152643"/>
                </a:lnTo>
                <a:lnTo>
                  <a:pt x="23987" y="154548"/>
                </a:lnTo>
                <a:lnTo>
                  <a:pt x="29748" y="156469"/>
                </a:lnTo>
                <a:lnTo>
                  <a:pt x="36469" y="159364"/>
                </a:lnTo>
                <a:lnTo>
                  <a:pt x="29748" y="127680"/>
                </a:lnTo>
                <a:lnTo>
                  <a:pt x="27828" y="121919"/>
                </a:lnTo>
                <a:lnTo>
                  <a:pt x="27828" y="110398"/>
                </a:lnTo>
                <a:lnTo>
                  <a:pt x="28788" y="105597"/>
                </a:lnTo>
                <a:lnTo>
                  <a:pt x="29748" y="102717"/>
                </a:lnTo>
                <a:lnTo>
                  <a:pt x="31668" y="98877"/>
                </a:lnTo>
                <a:lnTo>
                  <a:pt x="34549" y="95996"/>
                </a:lnTo>
                <a:lnTo>
                  <a:pt x="38389" y="94076"/>
                </a:lnTo>
                <a:lnTo>
                  <a:pt x="41269" y="91196"/>
                </a:lnTo>
                <a:lnTo>
                  <a:pt x="46070" y="90236"/>
                </a:lnTo>
                <a:lnTo>
                  <a:pt x="51831" y="88315"/>
                </a:lnTo>
                <a:lnTo>
                  <a:pt x="56631" y="87355"/>
                </a:lnTo>
                <a:lnTo>
                  <a:pt x="63352" y="86395"/>
                </a:lnTo>
                <a:lnTo>
                  <a:pt x="93101" y="86395"/>
                </a:lnTo>
                <a:lnTo>
                  <a:pt x="93101" y="117119"/>
                </a:lnTo>
                <a:lnTo>
                  <a:pt x="86395" y="124800"/>
                </a:lnTo>
                <a:lnTo>
                  <a:pt x="80634" y="130561"/>
                </a:lnTo>
                <a:lnTo>
                  <a:pt x="74874" y="133441"/>
                </a:lnTo>
                <a:lnTo>
                  <a:pt x="68153" y="137281"/>
                </a:lnTo>
                <a:lnTo>
                  <a:pt x="62392" y="139186"/>
                </a:lnTo>
                <a:lnTo>
                  <a:pt x="63820" y="158844"/>
                </a:lnTo>
                <a:lnTo>
                  <a:pt x="75834" y="154548"/>
                </a:lnTo>
                <a:lnTo>
                  <a:pt x="76927" y="153986"/>
                </a:lnTo>
                <a:lnTo>
                  <a:pt x="87250" y="147078"/>
                </a:lnTo>
                <a:lnTo>
                  <a:pt x="96941" y="138242"/>
                </a:lnTo>
                <a:lnTo>
                  <a:pt x="96941" y="155524"/>
                </a:lnTo>
                <a:lnTo>
                  <a:pt x="97916" y="155524"/>
                </a:lnTo>
                <a:lnTo>
                  <a:pt x="98877" y="156469"/>
                </a:lnTo>
                <a:lnTo>
                  <a:pt x="99822" y="157429"/>
                </a:lnTo>
                <a:lnTo>
                  <a:pt x="117104" y="157429"/>
                </a:lnTo>
                <a:lnTo>
                  <a:pt x="118064" y="156469"/>
                </a:lnTo>
                <a:lnTo>
                  <a:pt x="119024" y="155524"/>
                </a:lnTo>
                <a:lnTo>
                  <a:pt x="119984" y="155524"/>
                </a:lnTo>
                <a:lnTo>
                  <a:pt x="119984" y="46085"/>
                </a:lnTo>
                <a:lnTo>
                  <a:pt x="119024" y="38389"/>
                </a:lnTo>
                <a:lnTo>
                  <a:pt x="117104" y="31683"/>
                </a:lnTo>
                <a:lnTo>
                  <a:pt x="114223" y="24963"/>
                </a:lnTo>
                <a:lnTo>
                  <a:pt x="111343" y="19202"/>
                </a:lnTo>
                <a:lnTo>
                  <a:pt x="106542" y="14401"/>
                </a:lnTo>
                <a:lnTo>
                  <a:pt x="102717" y="9601"/>
                </a:lnTo>
                <a:lnTo>
                  <a:pt x="95981" y="6720"/>
                </a:lnTo>
                <a:lnTo>
                  <a:pt x="89260" y="3840"/>
                </a:lnTo>
                <a:lnTo>
                  <a:pt x="87773" y="3471"/>
                </a:lnTo>
                <a:lnTo>
                  <a:pt x="76053" y="1064"/>
                </a:lnTo>
                <a:lnTo>
                  <a:pt x="62392" y="0"/>
                </a:lnTo>
                <a:lnTo>
                  <a:pt x="56631" y="0"/>
                </a:lnTo>
                <a:lnTo>
                  <a:pt x="50871" y="960"/>
                </a:lnTo>
                <a:lnTo>
                  <a:pt x="46070" y="1920"/>
                </a:lnTo>
                <a:lnTo>
                  <a:pt x="40309" y="2880"/>
                </a:lnTo>
                <a:lnTo>
                  <a:pt x="35509" y="3840"/>
                </a:lnTo>
                <a:lnTo>
                  <a:pt x="30708" y="5760"/>
                </a:lnTo>
                <a:lnTo>
                  <a:pt x="25907" y="7680"/>
                </a:lnTo>
                <a:lnTo>
                  <a:pt x="22067" y="9601"/>
                </a:lnTo>
                <a:lnTo>
                  <a:pt x="18227" y="11521"/>
                </a:lnTo>
                <a:lnTo>
                  <a:pt x="14386" y="13441"/>
                </a:lnTo>
                <a:lnTo>
                  <a:pt x="12466" y="14401"/>
                </a:lnTo>
                <a:lnTo>
                  <a:pt x="10546" y="16322"/>
                </a:lnTo>
                <a:lnTo>
                  <a:pt x="9585" y="17282"/>
                </a:lnTo>
                <a:lnTo>
                  <a:pt x="8625" y="19202"/>
                </a:lnTo>
                <a:lnTo>
                  <a:pt x="7680" y="20162"/>
                </a:lnTo>
                <a:lnTo>
                  <a:pt x="7680" y="31683"/>
                </a:lnTo>
                <a:lnTo>
                  <a:pt x="8625" y="32644"/>
                </a:lnTo>
                <a:lnTo>
                  <a:pt x="8625" y="34549"/>
                </a:lnTo>
                <a:lnTo>
                  <a:pt x="9585" y="35524"/>
                </a:lnTo>
                <a:lnTo>
                  <a:pt x="9585" y="36484"/>
                </a:lnTo>
                <a:lnTo>
                  <a:pt x="11521" y="36484"/>
                </a:lnTo>
                <a:lnTo>
                  <a:pt x="12466" y="37444"/>
                </a:lnTo>
                <a:lnTo>
                  <a:pt x="14386" y="37444"/>
                </a:lnTo>
                <a:lnTo>
                  <a:pt x="16306" y="36484"/>
                </a:lnTo>
                <a:lnTo>
                  <a:pt x="18227" y="34549"/>
                </a:lnTo>
                <a:lnTo>
                  <a:pt x="21107" y="33604"/>
                </a:lnTo>
                <a:lnTo>
                  <a:pt x="24947" y="31683"/>
                </a:lnTo>
                <a:lnTo>
                  <a:pt x="28788" y="29763"/>
                </a:lnTo>
                <a:lnTo>
                  <a:pt x="32628" y="27843"/>
                </a:lnTo>
                <a:lnTo>
                  <a:pt x="37429" y="25923"/>
                </a:lnTo>
                <a:lnTo>
                  <a:pt x="42230" y="24002"/>
                </a:lnTo>
                <a:lnTo>
                  <a:pt x="47990" y="23042"/>
                </a:lnTo>
                <a:lnTo>
                  <a:pt x="53751" y="22082"/>
                </a:lnTo>
                <a:lnTo>
                  <a:pt x="66233" y="22082"/>
                </a:lnTo>
                <a:lnTo>
                  <a:pt x="71033" y="23042"/>
                </a:lnTo>
                <a:lnTo>
                  <a:pt x="75834" y="24002"/>
                </a:lnTo>
                <a:lnTo>
                  <a:pt x="79674" y="25923"/>
                </a:lnTo>
                <a:lnTo>
                  <a:pt x="8351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196" y="41269"/>
                </a:lnTo>
                <a:lnTo>
                  <a:pt x="93101" y="46085"/>
                </a:lnTo>
                <a:lnTo>
                  <a:pt x="93101" y="67193"/>
                </a:lnTo>
                <a:lnTo>
                  <a:pt x="72953" y="67193"/>
                </a:lnTo>
                <a:lnTo>
                  <a:pt x="68093" y="67322"/>
                </a:lnTo>
                <a:lnTo>
                  <a:pt x="55046" y="68741"/>
                </a:lnTo>
                <a:lnTo>
                  <a:pt x="43190" y="71033"/>
                </a:lnTo>
                <a:lnTo>
                  <a:pt x="33588" y="72953"/>
                </a:lnTo>
                <a:lnTo>
                  <a:pt x="25907" y="75834"/>
                </a:lnTo>
                <a:lnTo>
                  <a:pt x="20147" y="79674"/>
                </a:lnTo>
                <a:lnTo>
                  <a:pt x="13426" y="83515"/>
                </a:lnTo>
                <a:lnTo>
                  <a:pt x="8625" y="88315"/>
                </a:lnTo>
                <a:lnTo>
                  <a:pt x="5745" y="94076"/>
                </a:lnTo>
                <a:lnTo>
                  <a:pt x="1904" y="100797"/>
                </a:lnTo>
                <a:lnTo>
                  <a:pt x="0" y="107518"/>
                </a:lnTo>
                <a:lnTo>
                  <a:pt x="0" y="11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/>
          <p:nvPr/>
        </p:nvSpPr>
        <p:spPr>
          <a:xfrm>
            <a:off x="3666363" y="916548"/>
            <a:ext cx="34072" cy="32628"/>
          </a:xfrm>
          <a:custGeom>
            <a:avLst/>
            <a:gdLst/>
            <a:ahLst/>
            <a:cxnLst/>
            <a:rect l="l" t="t" r="r" b="b"/>
            <a:pathLst>
              <a:path w="34072" h="32628">
                <a:moveTo>
                  <a:pt x="24963" y="11506"/>
                </a:moveTo>
                <a:lnTo>
                  <a:pt x="16322" y="11506"/>
                </a:lnTo>
                <a:lnTo>
                  <a:pt x="9601" y="9601"/>
                </a:lnTo>
                <a:lnTo>
                  <a:pt x="4800" y="4785"/>
                </a:lnTo>
                <a:lnTo>
                  <a:pt x="0" y="0"/>
                </a:lnTo>
                <a:lnTo>
                  <a:pt x="6720" y="31683"/>
                </a:lnTo>
                <a:lnTo>
                  <a:pt x="13441" y="32628"/>
                </a:lnTo>
                <a:lnTo>
                  <a:pt x="21344" y="32628"/>
                </a:lnTo>
                <a:lnTo>
                  <a:pt x="34072" y="31163"/>
                </a:lnTo>
                <a:lnTo>
                  <a:pt x="32644" y="11506"/>
                </a:lnTo>
                <a:lnTo>
                  <a:pt x="24963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3805565" y="720714"/>
            <a:ext cx="26883" cy="225582"/>
          </a:xfrm>
          <a:custGeom>
            <a:avLst/>
            <a:gdLst/>
            <a:ahLst/>
            <a:cxnLst/>
            <a:rect l="l" t="t" r="r" b="b"/>
            <a:pathLst>
              <a:path w="26883" h="225582">
                <a:moveTo>
                  <a:pt x="26883" y="4785"/>
                </a:moveTo>
                <a:lnTo>
                  <a:pt x="25908" y="3840"/>
                </a:lnTo>
                <a:lnTo>
                  <a:pt x="25908" y="2880"/>
                </a:lnTo>
                <a:lnTo>
                  <a:pt x="24947" y="1920"/>
                </a:lnTo>
                <a:lnTo>
                  <a:pt x="24002" y="1920"/>
                </a:lnTo>
                <a:lnTo>
                  <a:pt x="23042" y="960"/>
                </a:lnTo>
                <a:lnTo>
                  <a:pt x="20162" y="960"/>
                </a:lnTo>
                <a:lnTo>
                  <a:pt x="18227" y="0"/>
                </a:lnTo>
                <a:lnTo>
                  <a:pt x="10561" y="0"/>
                </a:lnTo>
                <a:lnTo>
                  <a:pt x="8641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223677"/>
                </a:lnTo>
                <a:lnTo>
                  <a:pt x="960" y="223677"/>
                </a:lnTo>
                <a:lnTo>
                  <a:pt x="1920" y="224622"/>
                </a:lnTo>
                <a:lnTo>
                  <a:pt x="2880" y="224622"/>
                </a:lnTo>
                <a:lnTo>
                  <a:pt x="3840" y="225582"/>
                </a:lnTo>
                <a:lnTo>
                  <a:pt x="22067" y="225582"/>
                </a:lnTo>
                <a:lnTo>
                  <a:pt x="23042" y="224622"/>
                </a:lnTo>
                <a:lnTo>
                  <a:pt x="24947" y="224622"/>
                </a:lnTo>
                <a:lnTo>
                  <a:pt x="25908" y="223677"/>
                </a:lnTo>
                <a:lnTo>
                  <a:pt x="26883" y="222702"/>
                </a:lnTo>
                <a:lnTo>
                  <a:pt x="26883" y="47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3878519" y="731276"/>
            <a:ext cx="32644" cy="32628"/>
          </a:xfrm>
          <a:custGeom>
            <a:avLst/>
            <a:gdLst/>
            <a:ahLst/>
            <a:cxnLst/>
            <a:rect l="l" t="t" r="r" b="b"/>
            <a:pathLst>
              <a:path w="32644" h="32628">
                <a:moveTo>
                  <a:pt x="32644" y="16306"/>
                </a:moveTo>
                <a:lnTo>
                  <a:pt x="32644" y="10561"/>
                </a:lnTo>
                <a:lnTo>
                  <a:pt x="31683" y="5760"/>
                </a:lnTo>
                <a:lnTo>
                  <a:pt x="28803" y="3840"/>
                </a:lnTo>
                <a:lnTo>
                  <a:pt x="26883" y="1904"/>
                </a:lnTo>
                <a:lnTo>
                  <a:pt x="22082" y="0"/>
                </a:lnTo>
                <a:lnTo>
                  <a:pt x="9601" y="0"/>
                </a:lnTo>
                <a:lnTo>
                  <a:pt x="5760" y="1904"/>
                </a:lnTo>
                <a:lnTo>
                  <a:pt x="288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27"/>
                </a:lnTo>
                <a:lnTo>
                  <a:pt x="960" y="26868"/>
                </a:lnTo>
                <a:lnTo>
                  <a:pt x="2880" y="28788"/>
                </a:lnTo>
                <a:lnTo>
                  <a:pt x="5760" y="31668"/>
                </a:lnTo>
                <a:lnTo>
                  <a:pt x="9601" y="32628"/>
                </a:lnTo>
                <a:lnTo>
                  <a:pt x="22082" y="32628"/>
                </a:lnTo>
                <a:lnTo>
                  <a:pt x="26883" y="31668"/>
                </a:lnTo>
                <a:lnTo>
                  <a:pt x="28803" y="28788"/>
                </a:lnTo>
                <a:lnTo>
                  <a:pt x="31683" y="26868"/>
                </a:lnTo>
                <a:lnTo>
                  <a:pt x="32644" y="22067"/>
                </a:lnTo>
                <a:lnTo>
                  <a:pt x="32644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3881399" y="791748"/>
            <a:ext cx="26883" cy="154548"/>
          </a:xfrm>
          <a:custGeom>
            <a:avLst/>
            <a:gdLst/>
            <a:ahLst/>
            <a:cxnLst/>
            <a:rect l="l" t="t" r="r" b="b"/>
            <a:pathLst>
              <a:path w="26883" h="154548">
                <a:moveTo>
                  <a:pt x="26883" y="3840"/>
                </a:moveTo>
                <a:lnTo>
                  <a:pt x="25923" y="3840"/>
                </a:lnTo>
                <a:lnTo>
                  <a:pt x="2592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1122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51668"/>
                </a:lnTo>
                <a:lnTo>
                  <a:pt x="960" y="152643"/>
                </a:lnTo>
                <a:lnTo>
                  <a:pt x="1920" y="153588"/>
                </a:lnTo>
                <a:lnTo>
                  <a:pt x="2880" y="153588"/>
                </a:lnTo>
                <a:lnTo>
                  <a:pt x="3840" y="154548"/>
                </a:lnTo>
                <a:lnTo>
                  <a:pt x="22082" y="154548"/>
                </a:lnTo>
                <a:lnTo>
                  <a:pt x="23042" y="153588"/>
                </a:lnTo>
                <a:lnTo>
                  <a:pt x="24963" y="153588"/>
                </a:lnTo>
                <a:lnTo>
                  <a:pt x="25923" y="152643"/>
                </a:lnTo>
                <a:lnTo>
                  <a:pt x="26883" y="151668"/>
                </a:lnTo>
                <a:lnTo>
                  <a:pt x="2688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3945712" y="788868"/>
            <a:ext cx="102717" cy="160309"/>
          </a:xfrm>
          <a:custGeom>
            <a:avLst/>
            <a:gdLst/>
            <a:ahLst/>
            <a:cxnLst/>
            <a:rect l="l" t="t" r="r" b="b"/>
            <a:pathLst>
              <a:path w="102717" h="160309">
                <a:moveTo>
                  <a:pt x="960" y="143987"/>
                </a:moveTo>
                <a:lnTo>
                  <a:pt x="960" y="145907"/>
                </a:lnTo>
                <a:lnTo>
                  <a:pt x="1920" y="146867"/>
                </a:lnTo>
                <a:lnTo>
                  <a:pt x="2880" y="147843"/>
                </a:lnTo>
                <a:lnTo>
                  <a:pt x="4800" y="149748"/>
                </a:lnTo>
                <a:lnTo>
                  <a:pt x="6720" y="150708"/>
                </a:lnTo>
                <a:lnTo>
                  <a:pt x="8641" y="151683"/>
                </a:lnTo>
                <a:lnTo>
                  <a:pt x="11521" y="153588"/>
                </a:lnTo>
                <a:lnTo>
                  <a:pt x="14401" y="154548"/>
                </a:lnTo>
                <a:lnTo>
                  <a:pt x="18242" y="155524"/>
                </a:lnTo>
                <a:lnTo>
                  <a:pt x="22082" y="157429"/>
                </a:lnTo>
                <a:lnTo>
                  <a:pt x="26883" y="158389"/>
                </a:lnTo>
                <a:lnTo>
                  <a:pt x="30723" y="158389"/>
                </a:lnTo>
                <a:lnTo>
                  <a:pt x="35524" y="159364"/>
                </a:lnTo>
                <a:lnTo>
                  <a:pt x="40325" y="160309"/>
                </a:lnTo>
                <a:lnTo>
                  <a:pt x="54726" y="160309"/>
                </a:lnTo>
                <a:lnTo>
                  <a:pt x="62407" y="158389"/>
                </a:lnTo>
                <a:lnTo>
                  <a:pt x="69128" y="156469"/>
                </a:lnTo>
                <a:lnTo>
                  <a:pt x="75849" y="154548"/>
                </a:lnTo>
                <a:lnTo>
                  <a:pt x="81594" y="151683"/>
                </a:lnTo>
                <a:lnTo>
                  <a:pt x="87370" y="147843"/>
                </a:lnTo>
                <a:lnTo>
                  <a:pt x="92156" y="143987"/>
                </a:lnTo>
                <a:lnTo>
                  <a:pt x="95996" y="139186"/>
                </a:lnTo>
                <a:lnTo>
                  <a:pt x="98877" y="133441"/>
                </a:lnTo>
                <a:lnTo>
                  <a:pt x="101757" y="12768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57"/>
                </a:lnTo>
                <a:lnTo>
                  <a:pt x="99837" y="96956"/>
                </a:lnTo>
                <a:lnTo>
                  <a:pt x="97916" y="93116"/>
                </a:lnTo>
                <a:lnTo>
                  <a:pt x="95036" y="89275"/>
                </a:lnTo>
                <a:lnTo>
                  <a:pt x="91196" y="85435"/>
                </a:lnTo>
                <a:lnTo>
                  <a:pt x="88315" y="82555"/>
                </a:lnTo>
                <a:lnTo>
                  <a:pt x="83530" y="79674"/>
                </a:lnTo>
                <a:lnTo>
                  <a:pt x="79689" y="77754"/>
                </a:lnTo>
                <a:lnTo>
                  <a:pt x="74889" y="74874"/>
                </a:lnTo>
                <a:lnTo>
                  <a:pt x="70088" y="72953"/>
                </a:lnTo>
                <a:lnTo>
                  <a:pt x="66248" y="71033"/>
                </a:lnTo>
                <a:lnTo>
                  <a:pt x="61447" y="69113"/>
                </a:lnTo>
                <a:lnTo>
                  <a:pt x="56647" y="67193"/>
                </a:lnTo>
                <a:lnTo>
                  <a:pt x="52806" y="66233"/>
                </a:lnTo>
                <a:lnTo>
                  <a:pt x="48005" y="64312"/>
                </a:lnTo>
                <a:lnTo>
                  <a:pt x="44165" y="62392"/>
                </a:lnTo>
                <a:lnTo>
                  <a:pt x="40325" y="60472"/>
                </a:lnTo>
                <a:lnTo>
                  <a:pt x="37444" y="57607"/>
                </a:lnTo>
                <a:lnTo>
                  <a:pt x="34564" y="55671"/>
                </a:lnTo>
                <a:lnTo>
                  <a:pt x="32644" y="52791"/>
                </a:lnTo>
                <a:lnTo>
                  <a:pt x="29763" y="49926"/>
                </a:lnTo>
                <a:lnTo>
                  <a:pt x="28803" y="46085"/>
                </a:lnTo>
                <a:lnTo>
                  <a:pt x="28803" y="39364"/>
                </a:lnTo>
                <a:lnTo>
                  <a:pt x="29763" y="36484"/>
                </a:lnTo>
                <a:lnTo>
                  <a:pt x="30723" y="33604"/>
                </a:lnTo>
                <a:lnTo>
                  <a:pt x="31683" y="30723"/>
                </a:lnTo>
                <a:lnTo>
                  <a:pt x="33604" y="28803"/>
                </a:lnTo>
                <a:lnTo>
                  <a:pt x="35524" y="26883"/>
                </a:lnTo>
                <a:lnTo>
                  <a:pt x="38404" y="24963"/>
                </a:lnTo>
                <a:lnTo>
                  <a:pt x="41285" y="24002"/>
                </a:lnTo>
                <a:lnTo>
                  <a:pt x="44165" y="23042"/>
                </a:lnTo>
                <a:lnTo>
                  <a:pt x="48005" y="21122"/>
                </a:lnTo>
                <a:lnTo>
                  <a:pt x="61447" y="21122"/>
                </a:lnTo>
                <a:lnTo>
                  <a:pt x="65288" y="22082"/>
                </a:lnTo>
                <a:lnTo>
                  <a:pt x="70088" y="23042"/>
                </a:lnTo>
                <a:lnTo>
                  <a:pt x="73913" y="24002"/>
                </a:lnTo>
                <a:lnTo>
                  <a:pt x="76809" y="24963"/>
                </a:lnTo>
                <a:lnTo>
                  <a:pt x="79689" y="26883"/>
                </a:lnTo>
                <a:lnTo>
                  <a:pt x="82570" y="27843"/>
                </a:lnTo>
                <a:lnTo>
                  <a:pt x="85435" y="29763"/>
                </a:lnTo>
                <a:lnTo>
                  <a:pt x="87370" y="30723"/>
                </a:lnTo>
                <a:lnTo>
                  <a:pt x="89275" y="31683"/>
                </a:lnTo>
                <a:lnTo>
                  <a:pt x="90251" y="32644"/>
                </a:lnTo>
                <a:lnTo>
                  <a:pt x="92156" y="32644"/>
                </a:lnTo>
                <a:lnTo>
                  <a:pt x="92156" y="31683"/>
                </a:lnTo>
                <a:lnTo>
                  <a:pt x="94091" y="31683"/>
                </a:lnTo>
                <a:lnTo>
                  <a:pt x="94091" y="29763"/>
                </a:lnTo>
                <a:lnTo>
                  <a:pt x="95036" y="28803"/>
                </a:lnTo>
                <a:lnTo>
                  <a:pt x="95036" y="14401"/>
                </a:lnTo>
                <a:lnTo>
                  <a:pt x="94091" y="13441"/>
                </a:lnTo>
                <a:lnTo>
                  <a:pt x="94091" y="12481"/>
                </a:lnTo>
                <a:lnTo>
                  <a:pt x="93116" y="11521"/>
                </a:lnTo>
                <a:lnTo>
                  <a:pt x="93116" y="10561"/>
                </a:lnTo>
                <a:lnTo>
                  <a:pt x="91196" y="9601"/>
                </a:lnTo>
                <a:lnTo>
                  <a:pt x="90251" y="8641"/>
                </a:lnTo>
                <a:lnTo>
                  <a:pt x="89275" y="7680"/>
                </a:lnTo>
                <a:lnTo>
                  <a:pt x="86410" y="6720"/>
                </a:lnTo>
                <a:lnTo>
                  <a:pt x="84475" y="5760"/>
                </a:lnTo>
                <a:lnTo>
                  <a:pt x="81594" y="4800"/>
                </a:lnTo>
                <a:lnTo>
                  <a:pt x="78729" y="3840"/>
                </a:lnTo>
                <a:lnTo>
                  <a:pt x="75849" y="2880"/>
                </a:lnTo>
                <a:lnTo>
                  <a:pt x="72008" y="1920"/>
                </a:lnTo>
                <a:lnTo>
                  <a:pt x="68168" y="960"/>
                </a:lnTo>
                <a:lnTo>
                  <a:pt x="64328" y="960"/>
                </a:lnTo>
                <a:lnTo>
                  <a:pt x="60487" y="0"/>
                </a:lnTo>
                <a:lnTo>
                  <a:pt x="48005" y="0"/>
                </a:lnTo>
                <a:lnTo>
                  <a:pt x="40325" y="1920"/>
                </a:lnTo>
                <a:lnTo>
                  <a:pt x="33604" y="3840"/>
                </a:lnTo>
                <a:lnTo>
                  <a:pt x="26883" y="6720"/>
                </a:lnTo>
                <a:lnTo>
                  <a:pt x="21122" y="9601"/>
                </a:lnTo>
                <a:lnTo>
                  <a:pt x="16322" y="13441"/>
                </a:lnTo>
                <a:lnTo>
                  <a:pt x="12481" y="17282"/>
                </a:lnTo>
                <a:lnTo>
                  <a:pt x="8641" y="22082"/>
                </a:lnTo>
                <a:lnTo>
                  <a:pt x="6720" y="26883"/>
                </a:lnTo>
                <a:lnTo>
                  <a:pt x="4800" y="32644"/>
                </a:lnTo>
                <a:lnTo>
                  <a:pt x="3840" y="37444"/>
                </a:lnTo>
                <a:lnTo>
                  <a:pt x="3840" y="49926"/>
                </a:lnTo>
                <a:lnTo>
                  <a:pt x="4800" y="55671"/>
                </a:lnTo>
                <a:lnTo>
                  <a:pt x="6720" y="60472"/>
                </a:lnTo>
                <a:lnTo>
                  <a:pt x="8641" y="64312"/>
                </a:lnTo>
                <a:lnTo>
                  <a:pt x="11521" y="69113"/>
                </a:lnTo>
                <a:lnTo>
                  <a:pt x="15361" y="71993"/>
                </a:lnTo>
                <a:lnTo>
                  <a:pt x="18242" y="75834"/>
                </a:lnTo>
                <a:lnTo>
                  <a:pt x="22082" y="78714"/>
                </a:lnTo>
                <a:lnTo>
                  <a:pt x="26883" y="80634"/>
                </a:lnTo>
                <a:lnTo>
                  <a:pt x="30723" y="82555"/>
                </a:lnTo>
                <a:lnTo>
                  <a:pt x="35524" y="84475"/>
                </a:lnTo>
                <a:lnTo>
                  <a:pt x="40325" y="86395"/>
                </a:lnTo>
                <a:lnTo>
                  <a:pt x="45125" y="88315"/>
                </a:lnTo>
                <a:lnTo>
                  <a:pt x="48966" y="90236"/>
                </a:lnTo>
                <a:lnTo>
                  <a:pt x="53766" y="92156"/>
                </a:lnTo>
                <a:lnTo>
                  <a:pt x="57607" y="94076"/>
                </a:lnTo>
                <a:lnTo>
                  <a:pt x="61447" y="95996"/>
                </a:lnTo>
                <a:lnTo>
                  <a:pt x="65288" y="97916"/>
                </a:lnTo>
                <a:lnTo>
                  <a:pt x="68168" y="99837"/>
                </a:lnTo>
                <a:lnTo>
                  <a:pt x="71048" y="102717"/>
                </a:lnTo>
                <a:lnTo>
                  <a:pt x="72969" y="104637"/>
                </a:lnTo>
                <a:lnTo>
                  <a:pt x="75849" y="107518"/>
                </a:lnTo>
                <a:lnTo>
                  <a:pt x="76809" y="111358"/>
                </a:lnTo>
                <a:lnTo>
                  <a:pt x="76809" y="119039"/>
                </a:lnTo>
                <a:lnTo>
                  <a:pt x="75849" y="122880"/>
                </a:lnTo>
                <a:lnTo>
                  <a:pt x="73913" y="125760"/>
                </a:lnTo>
                <a:lnTo>
                  <a:pt x="72969" y="128640"/>
                </a:lnTo>
                <a:lnTo>
                  <a:pt x="71048" y="131521"/>
                </a:lnTo>
                <a:lnTo>
                  <a:pt x="68168" y="133441"/>
                </a:lnTo>
                <a:lnTo>
                  <a:pt x="65288" y="135361"/>
                </a:lnTo>
                <a:lnTo>
                  <a:pt x="62407" y="136306"/>
                </a:lnTo>
                <a:lnTo>
                  <a:pt x="58567" y="137281"/>
                </a:lnTo>
                <a:lnTo>
                  <a:pt x="54726" y="138242"/>
                </a:lnTo>
                <a:lnTo>
                  <a:pt x="34564" y="138242"/>
                </a:lnTo>
                <a:lnTo>
                  <a:pt x="30723" y="136306"/>
                </a:lnTo>
                <a:lnTo>
                  <a:pt x="25923" y="135361"/>
                </a:lnTo>
                <a:lnTo>
                  <a:pt x="22082" y="133441"/>
                </a:lnTo>
                <a:lnTo>
                  <a:pt x="18242" y="131521"/>
                </a:lnTo>
                <a:lnTo>
                  <a:pt x="14401" y="129600"/>
                </a:lnTo>
                <a:lnTo>
                  <a:pt x="11521" y="128640"/>
                </a:lnTo>
                <a:lnTo>
                  <a:pt x="9601" y="126720"/>
                </a:lnTo>
                <a:lnTo>
                  <a:pt x="7680" y="125760"/>
                </a:lnTo>
                <a:lnTo>
                  <a:pt x="5760" y="124800"/>
                </a:lnTo>
                <a:lnTo>
                  <a:pt x="2880" y="124800"/>
                </a:lnTo>
                <a:lnTo>
                  <a:pt x="1920" y="125760"/>
                </a:lnTo>
                <a:lnTo>
                  <a:pt x="960" y="126720"/>
                </a:lnTo>
                <a:lnTo>
                  <a:pt x="960" y="127680"/>
                </a:lnTo>
                <a:lnTo>
                  <a:pt x="0" y="129600"/>
                </a:lnTo>
                <a:lnTo>
                  <a:pt x="0" y="142082"/>
                </a:lnTo>
                <a:lnTo>
                  <a:pt x="960" y="1439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4077233" y="788868"/>
            <a:ext cx="119039" cy="159364"/>
          </a:xfrm>
          <a:custGeom>
            <a:avLst/>
            <a:gdLst/>
            <a:ahLst/>
            <a:cxnLst/>
            <a:rect l="l" t="t" r="r" b="b"/>
            <a:pathLst>
              <a:path w="119039" h="159364">
                <a:moveTo>
                  <a:pt x="110398" y="19202"/>
                </a:moveTo>
                <a:lnTo>
                  <a:pt x="106558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8315" y="3840"/>
                </a:lnTo>
                <a:lnTo>
                  <a:pt x="75088" y="1063"/>
                </a:lnTo>
                <a:lnTo>
                  <a:pt x="61432" y="0"/>
                </a:lnTo>
                <a:lnTo>
                  <a:pt x="55671" y="0"/>
                </a:lnTo>
                <a:lnTo>
                  <a:pt x="50871" y="960"/>
                </a:lnTo>
                <a:lnTo>
                  <a:pt x="45125" y="1920"/>
                </a:lnTo>
                <a:lnTo>
                  <a:pt x="39364" y="2880"/>
                </a:lnTo>
                <a:lnTo>
                  <a:pt x="34564" y="3840"/>
                </a:lnTo>
                <a:lnTo>
                  <a:pt x="29763" y="5760"/>
                </a:lnTo>
                <a:lnTo>
                  <a:pt x="24963" y="7680"/>
                </a:lnTo>
                <a:lnTo>
                  <a:pt x="21122" y="9601"/>
                </a:lnTo>
                <a:lnTo>
                  <a:pt x="17282" y="11521"/>
                </a:lnTo>
                <a:lnTo>
                  <a:pt x="14401" y="13441"/>
                </a:lnTo>
                <a:lnTo>
                  <a:pt x="11521" y="14401"/>
                </a:lnTo>
                <a:lnTo>
                  <a:pt x="9601" y="16322"/>
                </a:lnTo>
                <a:lnTo>
                  <a:pt x="8641" y="17282"/>
                </a:lnTo>
                <a:lnTo>
                  <a:pt x="7680" y="19202"/>
                </a:lnTo>
                <a:lnTo>
                  <a:pt x="7680" y="20162"/>
                </a:lnTo>
                <a:lnTo>
                  <a:pt x="6720" y="22082"/>
                </a:lnTo>
                <a:lnTo>
                  <a:pt x="6720" y="31683"/>
                </a:lnTo>
                <a:lnTo>
                  <a:pt x="7680" y="32644"/>
                </a:lnTo>
                <a:lnTo>
                  <a:pt x="7680" y="34549"/>
                </a:lnTo>
                <a:lnTo>
                  <a:pt x="8641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7444"/>
                </a:lnTo>
                <a:lnTo>
                  <a:pt x="15361" y="36484"/>
                </a:lnTo>
                <a:lnTo>
                  <a:pt x="18242" y="34549"/>
                </a:lnTo>
                <a:lnTo>
                  <a:pt x="21122" y="33604"/>
                </a:lnTo>
                <a:lnTo>
                  <a:pt x="24002" y="31683"/>
                </a:lnTo>
                <a:lnTo>
                  <a:pt x="27843" y="29763"/>
                </a:lnTo>
                <a:lnTo>
                  <a:pt x="31683" y="27843"/>
                </a:lnTo>
                <a:lnTo>
                  <a:pt x="36484" y="25923"/>
                </a:lnTo>
                <a:lnTo>
                  <a:pt x="41285" y="24002"/>
                </a:lnTo>
                <a:lnTo>
                  <a:pt x="47030" y="23042"/>
                </a:lnTo>
                <a:lnTo>
                  <a:pt x="52806" y="22082"/>
                </a:lnTo>
                <a:lnTo>
                  <a:pt x="65272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871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7355" y="33604"/>
                </a:lnTo>
                <a:lnTo>
                  <a:pt x="89275" y="37444"/>
                </a:lnTo>
                <a:lnTo>
                  <a:pt x="91196" y="41269"/>
                </a:lnTo>
                <a:lnTo>
                  <a:pt x="92156" y="46085"/>
                </a:lnTo>
                <a:lnTo>
                  <a:pt x="92156" y="67193"/>
                </a:lnTo>
                <a:lnTo>
                  <a:pt x="72953" y="67193"/>
                </a:lnTo>
                <a:lnTo>
                  <a:pt x="66855" y="67367"/>
                </a:lnTo>
                <a:lnTo>
                  <a:pt x="53775" y="68802"/>
                </a:lnTo>
                <a:lnTo>
                  <a:pt x="42245" y="71033"/>
                </a:lnTo>
                <a:lnTo>
                  <a:pt x="32644" y="72953"/>
                </a:lnTo>
                <a:lnTo>
                  <a:pt x="24963" y="75834"/>
                </a:lnTo>
                <a:lnTo>
                  <a:pt x="19202" y="79674"/>
                </a:lnTo>
                <a:lnTo>
                  <a:pt x="12481" y="83515"/>
                </a:lnTo>
                <a:lnTo>
                  <a:pt x="7680" y="88315"/>
                </a:lnTo>
                <a:lnTo>
                  <a:pt x="4800" y="94076"/>
                </a:lnTo>
                <a:lnTo>
                  <a:pt x="96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2880" y="134401"/>
                </a:lnTo>
                <a:lnTo>
                  <a:pt x="5760" y="140147"/>
                </a:lnTo>
                <a:lnTo>
                  <a:pt x="9601" y="144962"/>
                </a:lnTo>
                <a:lnTo>
                  <a:pt x="13441" y="147843"/>
                </a:lnTo>
                <a:lnTo>
                  <a:pt x="18242" y="152643"/>
                </a:lnTo>
                <a:lnTo>
                  <a:pt x="23042" y="154548"/>
                </a:lnTo>
                <a:lnTo>
                  <a:pt x="29763" y="156469"/>
                </a:lnTo>
                <a:lnTo>
                  <a:pt x="35524" y="159364"/>
                </a:lnTo>
                <a:lnTo>
                  <a:pt x="29763" y="127680"/>
                </a:lnTo>
                <a:lnTo>
                  <a:pt x="26883" y="121919"/>
                </a:lnTo>
                <a:lnTo>
                  <a:pt x="26883" y="110398"/>
                </a:lnTo>
                <a:lnTo>
                  <a:pt x="2784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3604" y="95996"/>
                </a:lnTo>
                <a:lnTo>
                  <a:pt x="37444" y="94076"/>
                </a:lnTo>
                <a:lnTo>
                  <a:pt x="41285" y="91196"/>
                </a:lnTo>
                <a:lnTo>
                  <a:pt x="45125" y="90236"/>
                </a:lnTo>
                <a:lnTo>
                  <a:pt x="50871" y="88315"/>
                </a:lnTo>
                <a:lnTo>
                  <a:pt x="56647" y="87355"/>
                </a:lnTo>
                <a:lnTo>
                  <a:pt x="62392" y="86395"/>
                </a:lnTo>
                <a:lnTo>
                  <a:pt x="92156" y="86395"/>
                </a:lnTo>
                <a:lnTo>
                  <a:pt x="92156" y="117119"/>
                </a:lnTo>
                <a:lnTo>
                  <a:pt x="86395" y="124800"/>
                </a:lnTo>
                <a:lnTo>
                  <a:pt x="79674" y="130561"/>
                </a:lnTo>
                <a:lnTo>
                  <a:pt x="73913" y="133441"/>
                </a:lnTo>
                <a:lnTo>
                  <a:pt x="68153" y="137281"/>
                </a:lnTo>
                <a:lnTo>
                  <a:pt x="61432" y="139186"/>
                </a:lnTo>
                <a:lnTo>
                  <a:pt x="62855" y="158846"/>
                </a:lnTo>
                <a:lnTo>
                  <a:pt x="74874" y="154548"/>
                </a:lnTo>
                <a:lnTo>
                  <a:pt x="75983" y="153980"/>
                </a:lnTo>
                <a:lnTo>
                  <a:pt x="86673" y="147074"/>
                </a:lnTo>
                <a:lnTo>
                  <a:pt x="95996" y="138242"/>
                </a:lnTo>
                <a:lnTo>
                  <a:pt x="95996" y="154548"/>
                </a:lnTo>
                <a:lnTo>
                  <a:pt x="96956" y="155524"/>
                </a:lnTo>
                <a:lnTo>
                  <a:pt x="97916" y="156469"/>
                </a:lnTo>
                <a:lnTo>
                  <a:pt x="98877" y="157429"/>
                </a:lnTo>
                <a:lnTo>
                  <a:pt x="116159" y="157429"/>
                </a:lnTo>
                <a:lnTo>
                  <a:pt x="117119" y="156469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039" y="46085"/>
                </a:lnTo>
                <a:lnTo>
                  <a:pt x="118079" y="38389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0398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4106997" y="916548"/>
            <a:ext cx="33091" cy="32628"/>
          </a:xfrm>
          <a:custGeom>
            <a:avLst/>
            <a:gdLst/>
            <a:ahLst/>
            <a:cxnLst/>
            <a:rect l="l" t="t" r="r" b="b"/>
            <a:pathLst>
              <a:path w="33091" h="32628">
                <a:moveTo>
                  <a:pt x="24947" y="11506"/>
                </a:moveTo>
                <a:lnTo>
                  <a:pt x="16322" y="11506"/>
                </a:lnTo>
                <a:lnTo>
                  <a:pt x="9601" y="9601"/>
                </a:lnTo>
                <a:lnTo>
                  <a:pt x="4800" y="4785"/>
                </a:lnTo>
                <a:lnTo>
                  <a:pt x="0" y="0"/>
                </a:lnTo>
                <a:lnTo>
                  <a:pt x="5760" y="31683"/>
                </a:lnTo>
                <a:lnTo>
                  <a:pt x="12481" y="32628"/>
                </a:lnTo>
                <a:lnTo>
                  <a:pt x="20369" y="32628"/>
                </a:lnTo>
                <a:lnTo>
                  <a:pt x="33091" y="31165"/>
                </a:lnTo>
                <a:lnTo>
                  <a:pt x="31668" y="11506"/>
                </a:lnTo>
                <a:lnTo>
                  <a:pt x="24947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4223141" y="752398"/>
            <a:ext cx="95051" cy="195833"/>
          </a:xfrm>
          <a:custGeom>
            <a:avLst/>
            <a:gdLst/>
            <a:ahLst/>
            <a:cxnLst/>
            <a:rect l="l" t="t" r="r" b="b"/>
            <a:pathLst>
              <a:path w="95051" h="195833">
                <a:moveTo>
                  <a:pt x="95051" y="46070"/>
                </a:moveTo>
                <a:lnTo>
                  <a:pt x="94076" y="44150"/>
                </a:lnTo>
                <a:lnTo>
                  <a:pt x="94076" y="43190"/>
                </a:lnTo>
                <a:lnTo>
                  <a:pt x="93131" y="42230"/>
                </a:lnTo>
                <a:lnTo>
                  <a:pt x="93131" y="41269"/>
                </a:lnTo>
                <a:lnTo>
                  <a:pt x="92171" y="41269"/>
                </a:lnTo>
                <a:lnTo>
                  <a:pt x="92171" y="40309"/>
                </a:lnTo>
                <a:lnTo>
                  <a:pt x="52806" y="40309"/>
                </a:lnTo>
                <a:lnTo>
                  <a:pt x="52806" y="4785"/>
                </a:lnTo>
                <a:lnTo>
                  <a:pt x="51846" y="3825"/>
                </a:lnTo>
                <a:lnTo>
                  <a:pt x="50886" y="2865"/>
                </a:lnTo>
                <a:lnTo>
                  <a:pt x="50886" y="1904"/>
                </a:lnTo>
                <a:lnTo>
                  <a:pt x="49926" y="1904"/>
                </a:lnTo>
                <a:lnTo>
                  <a:pt x="48966" y="944"/>
                </a:lnTo>
                <a:lnTo>
                  <a:pt x="46085" y="944"/>
                </a:lnTo>
                <a:lnTo>
                  <a:pt x="44165" y="0"/>
                </a:lnTo>
                <a:lnTo>
                  <a:pt x="34564" y="0"/>
                </a:lnTo>
                <a:lnTo>
                  <a:pt x="32644" y="944"/>
                </a:lnTo>
                <a:lnTo>
                  <a:pt x="29763" y="944"/>
                </a:lnTo>
                <a:lnTo>
                  <a:pt x="27843" y="1904"/>
                </a:lnTo>
                <a:lnTo>
                  <a:pt x="26883" y="1904"/>
                </a:lnTo>
                <a:lnTo>
                  <a:pt x="26883" y="2865"/>
                </a:lnTo>
                <a:lnTo>
                  <a:pt x="25923" y="3825"/>
                </a:lnTo>
                <a:lnTo>
                  <a:pt x="25923" y="40309"/>
                </a:lnTo>
                <a:lnTo>
                  <a:pt x="2880" y="40309"/>
                </a:lnTo>
                <a:lnTo>
                  <a:pt x="2880" y="41269"/>
                </a:lnTo>
                <a:lnTo>
                  <a:pt x="1935" y="41269"/>
                </a:lnTo>
                <a:lnTo>
                  <a:pt x="1935" y="42230"/>
                </a:lnTo>
                <a:lnTo>
                  <a:pt x="975" y="43190"/>
                </a:lnTo>
                <a:lnTo>
                  <a:pt x="975" y="45110"/>
                </a:lnTo>
                <a:lnTo>
                  <a:pt x="0" y="46070"/>
                </a:lnTo>
                <a:lnTo>
                  <a:pt x="0" y="54711"/>
                </a:lnTo>
                <a:lnTo>
                  <a:pt x="975" y="57591"/>
                </a:lnTo>
                <a:lnTo>
                  <a:pt x="1935" y="59512"/>
                </a:lnTo>
                <a:lnTo>
                  <a:pt x="2880" y="61432"/>
                </a:lnTo>
                <a:lnTo>
                  <a:pt x="3840" y="62392"/>
                </a:lnTo>
                <a:lnTo>
                  <a:pt x="25923" y="62392"/>
                </a:lnTo>
                <a:lnTo>
                  <a:pt x="25923" y="155508"/>
                </a:lnTo>
                <a:lnTo>
                  <a:pt x="26883" y="162229"/>
                </a:lnTo>
                <a:lnTo>
                  <a:pt x="27843" y="168935"/>
                </a:lnTo>
                <a:lnTo>
                  <a:pt x="29763" y="174711"/>
                </a:lnTo>
                <a:lnTo>
                  <a:pt x="32644" y="180456"/>
                </a:lnTo>
                <a:lnTo>
                  <a:pt x="35524" y="184312"/>
                </a:lnTo>
                <a:lnTo>
                  <a:pt x="39364" y="188153"/>
                </a:lnTo>
                <a:lnTo>
                  <a:pt x="43205" y="191018"/>
                </a:lnTo>
                <a:lnTo>
                  <a:pt x="48966" y="192938"/>
                </a:lnTo>
                <a:lnTo>
                  <a:pt x="54726" y="194858"/>
                </a:lnTo>
                <a:lnTo>
                  <a:pt x="60487" y="195833"/>
                </a:lnTo>
                <a:lnTo>
                  <a:pt x="75849" y="195833"/>
                </a:lnTo>
                <a:lnTo>
                  <a:pt x="78729" y="194858"/>
                </a:lnTo>
                <a:lnTo>
                  <a:pt x="80650" y="194858"/>
                </a:lnTo>
                <a:lnTo>
                  <a:pt x="82570" y="193898"/>
                </a:lnTo>
                <a:lnTo>
                  <a:pt x="84490" y="193898"/>
                </a:lnTo>
                <a:lnTo>
                  <a:pt x="87370" y="192938"/>
                </a:lnTo>
                <a:lnTo>
                  <a:pt x="88331" y="192938"/>
                </a:lnTo>
                <a:lnTo>
                  <a:pt x="90236" y="191993"/>
                </a:lnTo>
                <a:lnTo>
                  <a:pt x="91211" y="191018"/>
                </a:lnTo>
                <a:lnTo>
                  <a:pt x="92171" y="190058"/>
                </a:lnTo>
                <a:lnTo>
                  <a:pt x="93131" y="189113"/>
                </a:lnTo>
                <a:lnTo>
                  <a:pt x="94076" y="188153"/>
                </a:lnTo>
                <a:lnTo>
                  <a:pt x="94076" y="186217"/>
                </a:lnTo>
                <a:lnTo>
                  <a:pt x="95051" y="184312"/>
                </a:lnTo>
                <a:lnTo>
                  <a:pt x="95051" y="173751"/>
                </a:lnTo>
                <a:lnTo>
                  <a:pt x="94076" y="172775"/>
                </a:lnTo>
                <a:lnTo>
                  <a:pt x="94076" y="170870"/>
                </a:lnTo>
                <a:lnTo>
                  <a:pt x="93131" y="169910"/>
                </a:lnTo>
                <a:lnTo>
                  <a:pt x="93131" y="168935"/>
                </a:lnTo>
                <a:lnTo>
                  <a:pt x="89291" y="168935"/>
                </a:lnTo>
                <a:lnTo>
                  <a:pt x="88331" y="169910"/>
                </a:lnTo>
                <a:lnTo>
                  <a:pt x="87370" y="169910"/>
                </a:lnTo>
                <a:lnTo>
                  <a:pt x="86410" y="170870"/>
                </a:lnTo>
                <a:lnTo>
                  <a:pt x="84490" y="170870"/>
                </a:lnTo>
                <a:lnTo>
                  <a:pt x="82570" y="171830"/>
                </a:lnTo>
                <a:lnTo>
                  <a:pt x="81610" y="171830"/>
                </a:lnTo>
                <a:lnTo>
                  <a:pt x="79689" y="172775"/>
                </a:lnTo>
                <a:lnTo>
                  <a:pt x="77769" y="172775"/>
                </a:lnTo>
                <a:lnTo>
                  <a:pt x="74889" y="173751"/>
                </a:lnTo>
                <a:lnTo>
                  <a:pt x="65288" y="173751"/>
                </a:lnTo>
                <a:lnTo>
                  <a:pt x="59527" y="170870"/>
                </a:lnTo>
                <a:lnTo>
                  <a:pt x="56647" y="166070"/>
                </a:lnTo>
                <a:lnTo>
                  <a:pt x="53766" y="160309"/>
                </a:lnTo>
                <a:lnTo>
                  <a:pt x="52806" y="152628"/>
                </a:lnTo>
                <a:lnTo>
                  <a:pt x="52806" y="62392"/>
                </a:lnTo>
                <a:lnTo>
                  <a:pt x="91211" y="62392"/>
                </a:lnTo>
                <a:lnTo>
                  <a:pt x="92171" y="61432"/>
                </a:lnTo>
                <a:lnTo>
                  <a:pt x="93131" y="59512"/>
                </a:lnTo>
                <a:lnTo>
                  <a:pt x="95051" y="57591"/>
                </a:lnTo>
                <a:lnTo>
                  <a:pt x="95051" y="46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4350821" y="731276"/>
            <a:ext cx="32644" cy="32628"/>
          </a:xfrm>
          <a:custGeom>
            <a:avLst/>
            <a:gdLst/>
            <a:ahLst/>
            <a:cxnLst/>
            <a:rect l="l" t="t" r="r" b="b"/>
            <a:pathLst>
              <a:path w="32644" h="32628">
                <a:moveTo>
                  <a:pt x="32644" y="16306"/>
                </a:moveTo>
                <a:lnTo>
                  <a:pt x="32644" y="10561"/>
                </a:lnTo>
                <a:lnTo>
                  <a:pt x="31683" y="5760"/>
                </a:lnTo>
                <a:lnTo>
                  <a:pt x="28803" y="3840"/>
                </a:lnTo>
                <a:lnTo>
                  <a:pt x="26883" y="1904"/>
                </a:lnTo>
                <a:lnTo>
                  <a:pt x="22082" y="0"/>
                </a:lnTo>
                <a:lnTo>
                  <a:pt x="9601" y="0"/>
                </a:lnTo>
                <a:lnTo>
                  <a:pt x="5760" y="1904"/>
                </a:lnTo>
                <a:lnTo>
                  <a:pt x="288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27"/>
                </a:lnTo>
                <a:lnTo>
                  <a:pt x="960" y="26868"/>
                </a:lnTo>
                <a:lnTo>
                  <a:pt x="2880" y="28788"/>
                </a:lnTo>
                <a:lnTo>
                  <a:pt x="5760" y="31668"/>
                </a:lnTo>
                <a:lnTo>
                  <a:pt x="9601" y="32628"/>
                </a:lnTo>
                <a:lnTo>
                  <a:pt x="22082" y="32628"/>
                </a:lnTo>
                <a:lnTo>
                  <a:pt x="26883" y="31668"/>
                </a:lnTo>
                <a:lnTo>
                  <a:pt x="28803" y="28788"/>
                </a:lnTo>
                <a:lnTo>
                  <a:pt x="31683" y="26868"/>
                </a:lnTo>
                <a:lnTo>
                  <a:pt x="32644" y="22067"/>
                </a:lnTo>
                <a:lnTo>
                  <a:pt x="32644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4353702" y="791748"/>
            <a:ext cx="26883" cy="154548"/>
          </a:xfrm>
          <a:custGeom>
            <a:avLst/>
            <a:gdLst/>
            <a:ahLst/>
            <a:cxnLst/>
            <a:rect l="l" t="t" r="r" b="b"/>
            <a:pathLst>
              <a:path w="26883" h="154548">
                <a:moveTo>
                  <a:pt x="26883" y="3840"/>
                </a:moveTo>
                <a:lnTo>
                  <a:pt x="25923" y="3840"/>
                </a:lnTo>
                <a:lnTo>
                  <a:pt x="2592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1122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152643"/>
                </a:lnTo>
                <a:lnTo>
                  <a:pt x="960" y="152643"/>
                </a:lnTo>
                <a:lnTo>
                  <a:pt x="1920" y="153588"/>
                </a:lnTo>
                <a:lnTo>
                  <a:pt x="2880" y="153588"/>
                </a:lnTo>
                <a:lnTo>
                  <a:pt x="3840" y="154548"/>
                </a:lnTo>
                <a:lnTo>
                  <a:pt x="21122" y="154548"/>
                </a:lnTo>
                <a:lnTo>
                  <a:pt x="23042" y="153588"/>
                </a:lnTo>
                <a:lnTo>
                  <a:pt x="24963" y="153588"/>
                </a:lnTo>
                <a:lnTo>
                  <a:pt x="25923" y="152643"/>
                </a:lnTo>
                <a:lnTo>
                  <a:pt x="26883" y="151668"/>
                </a:lnTo>
                <a:lnTo>
                  <a:pt x="2688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4453539" y="904067"/>
            <a:ext cx="22981" cy="44159"/>
          </a:xfrm>
          <a:custGeom>
            <a:avLst/>
            <a:gdLst/>
            <a:ahLst/>
            <a:cxnLst/>
            <a:rect l="l" t="t" r="r" b="b"/>
            <a:pathLst>
              <a:path w="22981" h="44159">
                <a:moveTo>
                  <a:pt x="22082" y="21107"/>
                </a:moveTo>
                <a:lnTo>
                  <a:pt x="17282" y="18242"/>
                </a:lnTo>
                <a:lnTo>
                  <a:pt x="11521" y="14401"/>
                </a:lnTo>
                <a:lnTo>
                  <a:pt x="6720" y="10561"/>
                </a:lnTo>
                <a:lnTo>
                  <a:pt x="2880" y="5760"/>
                </a:lnTo>
                <a:lnTo>
                  <a:pt x="0" y="0"/>
                </a:lnTo>
                <a:lnTo>
                  <a:pt x="5760" y="39349"/>
                </a:lnTo>
                <a:lnTo>
                  <a:pt x="10815" y="41306"/>
                </a:lnTo>
                <a:lnTo>
                  <a:pt x="22981" y="44159"/>
                </a:lnTo>
                <a:lnTo>
                  <a:pt x="22082" y="211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4418975" y="788868"/>
            <a:ext cx="145923" cy="160309"/>
          </a:xfrm>
          <a:custGeom>
            <a:avLst/>
            <a:gdLst/>
            <a:ahLst/>
            <a:cxnLst/>
            <a:rect l="l" t="t" r="r" b="b"/>
            <a:pathLst>
              <a:path w="145923" h="160309">
                <a:moveTo>
                  <a:pt x="93131" y="133441"/>
                </a:moveTo>
                <a:lnTo>
                  <a:pt x="87370" y="136306"/>
                </a:lnTo>
                <a:lnTo>
                  <a:pt x="80650" y="137281"/>
                </a:lnTo>
                <a:lnTo>
                  <a:pt x="64328" y="137281"/>
                </a:lnTo>
                <a:lnTo>
                  <a:pt x="56647" y="136306"/>
                </a:lnTo>
                <a:lnTo>
                  <a:pt x="57545" y="159358"/>
                </a:lnTo>
                <a:lnTo>
                  <a:pt x="71048" y="160309"/>
                </a:lnTo>
                <a:lnTo>
                  <a:pt x="79767" y="159846"/>
                </a:lnTo>
                <a:lnTo>
                  <a:pt x="92666" y="157454"/>
                </a:lnTo>
                <a:lnTo>
                  <a:pt x="103692" y="153588"/>
                </a:lnTo>
                <a:lnTo>
                  <a:pt x="117776" y="145673"/>
                </a:lnTo>
                <a:lnTo>
                  <a:pt x="126720" y="137281"/>
                </a:lnTo>
                <a:lnTo>
                  <a:pt x="136365" y="123165"/>
                </a:lnTo>
                <a:lnTo>
                  <a:pt x="141122" y="111358"/>
                </a:lnTo>
                <a:lnTo>
                  <a:pt x="142947" y="104446"/>
                </a:lnTo>
                <a:lnTo>
                  <a:pt x="145124" y="91909"/>
                </a:lnTo>
                <a:lnTo>
                  <a:pt x="145923" y="78714"/>
                </a:lnTo>
                <a:lnTo>
                  <a:pt x="145630" y="70401"/>
                </a:lnTo>
                <a:lnTo>
                  <a:pt x="143967" y="57647"/>
                </a:lnTo>
                <a:lnTo>
                  <a:pt x="141122" y="46085"/>
                </a:lnTo>
                <a:lnTo>
                  <a:pt x="134757" y="31223"/>
                </a:lnTo>
                <a:lnTo>
                  <a:pt x="127680" y="21122"/>
                </a:lnTo>
                <a:lnTo>
                  <a:pt x="117093" y="11943"/>
                </a:lnTo>
                <a:lnTo>
                  <a:pt x="105597" y="5760"/>
                </a:lnTo>
                <a:lnTo>
                  <a:pt x="100555" y="3807"/>
                </a:lnTo>
                <a:lnTo>
                  <a:pt x="88392" y="951"/>
                </a:lnTo>
                <a:lnTo>
                  <a:pt x="74889" y="0"/>
                </a:lnTo>
                <a:lnTo>
                  <a:pt x="66170" y="463"/>
                </a:lnTo>
                <a:lnTo>
                  <a:pt x="53271" y="2855"/>
                </a:lnTo>
                <a:lnTo>
                  <a:pt x="42245" y="6720"/>
                </a:lnTo>
                <a:lnTo>
                  <a:pt x="28140" y="14644"/>
                </a:lnTo>
                <a:lnTo>
                  <a:pt x="19202" y="23042"/>
                </a:lnTo>
                <a:lnTo>
                  <a:pt x="9569" y="37148"/>
                </a:lnTo>
                <a:lnTo>
                  <a:pt x="4815" y="48950"/>
                </a:lnTo>
                <a:lnTo>
                  <a:pt x="2988" y="55864"/>
                </a:lnTo>
                <a:lnTo>
                  <a:pt x="803" y="68401"/>
                </a:lnTo>
                <a:lnTo>
                  <a:pt x="0" y="81594"/>
                </a:lnTo>
                <a:lnTo>
                  <a:pt x="295" y="89922"/>
                </a:lnTo>
                <a:lnTo>
                  <a:pt x="1966" y="102671"/>
                </a:lnTo>
                <a:lnTo>
                  <a:pt x="4815" y="114239"/>
                </a:lnTo>
                <a:lnTo>
                  <a:pt x="11168" y="129084"/>
                </a:lnTo>
                <a:lnTo>
                  <a:pt x="18242" y="139186"/>
                </a:lnTo>
                <a:lnTo>
                  <a:pt x="28829" y="148366"/>
                </a:lnTo>
                <a:lnTo>
                  <a:pt x="40325" y="154548"/>
                </a:lnTo>
                <a:lnTo>
                  <a:pt x="34564" y="115199"/>
                </a:lnTo>
                <a:lnTo>
                  <a:pt x="31683" y="109438"/>
                </a:lnTo>
                <a:lnTo>
                  <a:pt x="30723" y="101757"/>
                </a:lnTo>
                <a:lnTo>
                  <a:pt x="28803" y="95036"/>
                </a:lnTo>
                <a:lnTo>
                  <a:pt x="27843" y="87355"/>
                </a:lnTo>
                <a:lnTo>
                  <a:pt x="27843" y="71033"/>
                </a:lnTo>
                <a:lnTo>
                  <a:pt x="29763" y="63352"/>
                </a:lnTo>
                <a:lnTo>
                  <a:pt x="30723" y="56631"/>
                </a:lnTo>
                <a:lnTo>
                  <a:pt x="32644" y="49926"/>
                </a:lnTo>
                <a:lnTo>
                  <a:pt x="35524" y="44165"/>
                </a:lnTo>
                <a:lnTo>
                  <a:pt x="39364" y="38389"/>
                </a:lnTo>
                <a:lnTo>
                  <a:pt x="43205" y="33604"/>
                </a:lnTo>
                <a:lnTo>
                  <a:pt x="48005" y="29763"/>
                </a:lnTo>
                <a:lnTo>
                  <a:pt x="52806" y="26883"/>
                </a:lnTo>
                <a:lnTo>
                  <a:pt x="58567" y="24002"/>
                </a:lnTo>
                <a:lnTo>
                  <a:pt x="65288" y="23042"/>
                </a:lnTo>
                <a:lnTo>
                  <a:pt x="81610" y="23042"/>
                </a:lnTo>
                <a:lnTo>
                  <a:pt x="89291" y="24002"/>
                </a:lnTo>
                <a:lnTo>
                  <a:pt x="95051" y="27843"/>
                </a:lnTo>
                <a:lnTo>
                  <a:pt x="100797" y="30723"/>
                </a:lnTo>
                <a:lnTo>
                  <a:pt x="104637" y="34549"/>
                </a:lnTo>
                <a:lnTo>
                  <a:pt x="108478" y="39364"/>
                </a:lnTo>
                <a:lnTo>
                  <a:pt x="111358" y="45110"/>
                </a:lnTo>
                <a:lnTo>
                  <a:pt x="114239" y="50886"/>
                </a:lnTo>
                <a:lnTo>
                  <a:pt x="115199" y="58552"/>
                </a:lnTo>
                <a:lnTo>
                  <a:pt x="117119" y="65272"/>
                </a:lnTo>
                <a:lnTo>
                  <a:pt x="118079" y="72953"/>
                </a:lnTo>
                <a:lnTo>
                  <a:pt x="118079" y="89275"/>
                </a:lnTo>
                <a:lnTo>
                  <a:pt x="117119" y="96956"/>
                </a:lnTo>
                <a:lnTo>
                  <a:pt x="115199" y="103677"/>
                </a:lnTo>
                <a:lnTo>
                  <a:pt x="113278" y="110398"/>
                </a:lnTo>
                <a:lnTo>
                  <a:pt x="110413" y="116159"/>
                </a:lnTo>
                <a:lnTo>
                  <a:pt x="106573" y="121919"/>
                </a:lnTo>
                <a:lnTo>
                  <a:pt x="103692" y="126720"/>
                </a:lnTo>
                <a:lnTo>
                  <a:pt x="98892" y="130561"/>
                </a:lnTo>
                <a:lnTo>
                  <a:pt x="93131" y="13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4604263" y="788868"/>
            <a:ext cx="124785" cy="157429"/>
          </a:xfrm>
          <a:custGeom>
            <a:avLst/>
            <a:gdLst/>
            <a:ahLst/>
            <a:cxnLst/>
            <a:rect l="l" t="t" r="r" b="b"/>
            <a:pathLst>
              <a:path w="124785" h="157429">
                <a:moveTo>
                  <a:pt x="25908" y="154548"/>
                </a:moveTo>
                <a:lnTo>
                  <a:pt x="26868" y="153588"/>
                </a:lnTo>
                <a:lnTo>
                  <a:pt x="26868" y="51831"/>
                </a:lnTo>
                <a:lnTo>
                  <a:pt x="29528" y="48235"/>
                </a:lnTo>
                <a:lnTo>
                  <a:pt x="38658" y="38153"/>
                </a:lnTo>
                <a:lnTo>
                  <a:pt x="47030" y="30723"/>
                </a:lnTo>
                <a:lnTo>
                  <a:pt x="53751" y="25923"/>
                </a:lnTo>
                <a:lnTo>
                  <a:pt x="60472" y="23042"/>
                </a:lnTo>
                <a:lnTo>
                  <a:pt x="72953" y="23042"/>
                </a:lnTo>
                <a:lnTo>
                  <a:pt x="76794" y="24002"/>
                </a:lnTo>
                <a:lnTo>
                  <a:pt x="80634" y="26883"/>
                </a:lnTo>
                <a:lnTo>
                  <a:pt x="85435" y="28803"/>
                </a:lnTo>
                <a:lnTo>
                  <a:pt x="88315" y="31683"/>
                </a:lnTo>
                <a:lnTo>
                  <a:pt x="91196" y="34549"/>
                </a:lnTo>
                <a:lnTo>
                  <a:pt x="93116" y="38389"/>
                </a:lnTo>
                <a:lnTo>
                  <a:pt x="95036" y="43205"/>
                </a:lnTo>
                <a:lnTo>
                  <a:pt x="95996" y="47990"/>
                </a:lnTo>
                <a:lnTo>
                  <a:pt x="97917" y="52791"/>
                </a:lnTo>
                <a:lnTo>
                  <a:pt x="97917" y="153588"/>
                </a:lnTo>
                <a:lnTo>
                  <a:pt x="98877" y="154548"/>
                </a:lnTo>
                <a:lnTo>
                  <a:pt x="98877" y="155524"/>
                </a:lnTo>
                <a:lnTo>
                  <a:pt x="99837" y="155524"/>
                </a:lnTo>
                <a:lnTo>
                  <a:pt x="99837" y="156469"/>
                </a:lnTo>
                <a:lnTo>
                  <a:pt x="100782" y="156469"/>
                </a:lnTo>
                <a:lnTo>
                  <a:pt x="101757" y="157429"/>
                </a:lnTo>
                <a:lnTo>
                  <a:pt x="119984" y="157429"/>
                </a:lnTo>
                <a:lnTo>
                  <a:pt x="120959" y="156469"/>
                </a:lnTo>
                <a:lnTo>
                  <a:pt x="122864" y="156469"/>
                </a:lnTo>
                <a:lnTo>
                  <a:pt x="123825" y="155524"/>
                </a:lnTo>
                <a:lnTo>
                  <a:pt x="124785" y="155524"/>
                </a:lnTo>
                <a:lnTo>
                  <a:pt x="124774" y="62433"/>
                </a:lnTo>
                <a:lnTo>
                  <a:pt x="123975" y="49002"/>
                </a:lnTo>
                <a:lnTo>
                  <a:pt x="121904" y="37444"/>
                </a:lnTo>
                <a:lnTo>
                  <a:pt x="119984" y="30723"/>
                </a:lnTo>
                <a:lnTo>
                  <a:pt x="117119" y="24002"/>
                </a:lnTo>
                <a:lnTo>
                  <a:pt x="113278" y="18242"/>
                </a:lnTo>
                <a:lnTo>
                  <a:pt x="109438" y="13441"/>
                </a:lnTo>
                <a:lnTo>
                  <a:pt x="103677" y="8641"/>
                </a:lnTo>
                <a:lnTo>
                  <a:pt x="96956" y="5760"/>
                </a:lnTo>
                <a:lnTo>
                  <a:pt x="91196" y="1920"/>
                </a:lnTo>
                <a:lnTo>
                  <a:pt x="82555" y="0"/>
                </a:lnTo>
                <a:lnTo>
                  <a:pt x="72501" y="2"/>
                </a:lnTo>
                <a:lnTo>
                  <a:pt x="60258" y="1983"/>
                </a:lnTo>
                <a:lnTo>
                  <a:pt x="47990" y="6720"/>
                </a:lnTo>
                <a:lnTo>
                  <a:pt x="43528" y="9660"/>
                </a:lnTo>
                <a:lnTo>
                  <a:pt x="33668" y="17326"/>
                </a:lnTo>
                <a:lnTo>
                  <a:pt x="23987" y="26883"/>
                </a:lnTo>
                <a:lnTo>
                  <a:pt x="23987" y="5760"/>
                </a:lnTo>
                <a:lnTo>
                  <a:pt x="23042" y="5760"/>
                </a:lnTo>
                <a:lnTo>
                  <a:pt x="23042" y="4800"/>
                </a:lnTo>
                <a:lnTo>
                  <a:pt x="22067" y="3840"/>
                </a:lnTo>
                <a:lnTo>
                  <a:pt x="21107" y="3840"/>
                </a:lnTo>
                <a:lnTo>
                  <a:pt x="20147" y="2880"/>
                </a:lnTo>
                <a:lnTo>
                  <a:pt x="3840" y="2880"/>
                </a:lnTo>
                <a:lnTo>
                  <a:pt x="2865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69"/>
                </a:lnTo>
                <a:lnTo>
                  <a:pt x="1920" y="156469"/>
                </a:lnTo>
                <a:lnTo>
                  <a:pt x="3840" y="157429"/>
                </a:lnTo>
                <a:lnTo>
                  <a:pt x="21107" y="157429"/>
                </a:lnTo>
                <a:lnTo>
                  <a:pt x="23042" y="156469"/>
                </a:lnTo>
                <a:lnTo>
                  <a:pt x="24947" y="156469"/>
                </a:lnTo>
                <a:lnTo>
                  <a:pt x="25908" y="155524"/>
                </a:lnTo>
                <a:lnTo>
                  <a:pt x="25908" y="1545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4846167" y="789828"/>
            <a:ext cx="115199" cy="159349"/>
          </a:xfrm>
          <a:custGeom>
            <a:avLst/>
            <a:gdLst/>
            <a:ahLst/>
            <a:cxnLst/>
            <a:rect l="l" t="t" r="r" b="b"/>
            <a:pathLst>
              <a:path w="115199" h="159349">
                <a:moveTo>
                  <a:pt x="115199" y="127680"/>
                </a:moveTo>
                <a:lnTo>
                  <a:pt x="114239" y="125760"/>
                </a:lnTo>
                <a:lnTo>
                  <a:pt x="114239" y="120959"/>
                </a:lnTo>
                <a:lnTo>
                  <a:pt x="113278" y="119999"/>
                </a:lnTo>
                <a:lnTo>
                  <a:pt x="113278" y="118079"/>
                </a:lnTo>
                <a:lnTo>
                  <a:pt x="111358" y="118079"/>
                </a:lnTo>
                <a:lnTo>
                  <a:pt x="111358" y="117119"/>
                </a:lnTo>
                <a:lnTo>
                  <a:pt x="109438" y="117119"/>
                </a:lnTo>
                <a:lnTo>
                  <a:pt x="107518" y="118079"/>
                </a:lnTo>
                <a:lnTo>
                  <a:pt x="104637" y="119999"/>
                </a:lnTo>
                <a:lnTo>
                  <a:pt x="102717" y="121919"/>
                </a:lnTo>
                <a:lnTo>
                  <a:pt x="99837" y="124800"/>
                </a:lnTo>
                <a:lnTo>
                  <a:pt x="95996" y="126720"/>
                </a:lnTo>
                <a:lnTo>
                  <a:pt x="93116" y="128640"/>
                </a:lnTo>
                <a:lnTo>
                  <a:pt x="89275" y="131505"/>
                </a:lnTo>
                <a:lnTo>
                  <a:pt x="84475" y="133441"/>
                </a:lnTo>
                <a:lnTo>
                  <a:pt x="79674" y="135346"/>
                </a:lnTo>
                <a:lnTo>
                  <a:pt x="74889" y="136321"/>
                </a:lnTo>
                <a:lnTo>
                  <a:pt x="61432" y="136321"/>
                </a:lnTo>
                <a:lnTo>
                  <a:pt x="55686" y="134401"/>
                </a:lnTo>
                <a:lnTo>
                  <a:pt x="50886" y="132481"/>
                </a:lnTo>
                <a:lnTo>
                  <a:pt x="46085" y="130561"/>
                </a:lnTo>
                <a:lnTo>
                  <a:pt x="42245" y="126720"/>
                </a:lnTo>
                <a:lnTo>
                  <a:pt x="38404" y="121919"/>
                </a:lnTo>
                <a:lnTo>
                  <a:pt x="34564" y="117119"/>
                </a:lnTo>
                <a:lnTo>
                  <a:pt x="32644" y="111358"/>
                </a:lnTo>
                <a:lnTo>
                  <a:pt x="30723" y="104637"/>
                </a:lnTo>
                <a:lnTo>
                  <a:pt x="28803" y="96956"/>
                </a:lnTo>
                <a:lnTo>
                  <a:pt x="27843" y="89275"/>
                </a:lnTo>
                <a:lnTo>
                  <a:pt x="27843" y="79674"/>
                </a:lnTo>
                <a:lnTo>
                  <a:pt x="28076" y="71781"/>
                </a:lnTo>
                <a:lnTo>
                  <a:pt x="29885" y="57933"/>
                </a:lnTo>
                <a:lnTo>
                  <a:pt x="33373" y="46299"/>
                </a:lnTo>
                <a:lnTo>
                  <a:pt x="38404" y="36484"/>
                </a:lnTo>
                <a:lnTo>
                  <a:pt x="43048" y="31042"/>
                </a:lnTo>
                <a:lnTo>
                  <a:pt x="53778" y="24322"/>
                </a:lnTo>
                <a:lnTo>
                  <a:pt x="67208" y="22082"/>
                </a:lnTo>
                <a:lnTo>
                  <a:pt x="73913" y="22082"/>
                </a:lnTo>
                <a:lnTo>
                  <a:pt x="79674" y="23042"/>
                </a:lnTo>
                <a:lnTo>
                  <a:pt x="83515" y="24963"/>
                </a:lnTo>
                <a:lnTo>
                  <a:pt x="88315" y="26883"/>
                </a:lnTo>
                <a:lnTo>
                  <a:pt x="92156" y="28803"/>
                </a:lnTo>
                <a:lnTo>
                  <a:pt x="95996" y="30723"/>
                </a:lnTo>
                <a:lnTo>
                  <a:pt x="98877" y="32644"/>
                </a:lnTo>
                <a:lnTo>
                  <a:pt x="101757" y="34564"/>
                </a:lnTo>
                <a:lnTo>
                  <a:pt x="103677" y="36484"/>
                </a:lnTo>
                <a:lnTo>
                  <a:pt x="105597" y="38404"/>
                </a:lnTo>
                <a:lnTo>
                  <a:pt x="107518" y="39364"/>
                </a:lnTo>
                <a:lnTo>
                  <a:pt x="110398" y="39364"/>
                </a:lnTo>
                <a:lnTo>
                  <a:pt x="111358" y="38404"/>
                </a:lnTo>
                <a:lnTo>
                  <a:pt x="112318" y="36484"/>
                </a:lnTo>
                <a:lnTo>
                  <a:pt x="113278" y="34564"/>
                </a:lnTo>
                <a:lnTo>
                  <a:pt x="114239" y="31683"/>
                </a:lnTo>
                <a:lnTo>
                  <a:pt x="114239" y="22082"/>
                </a:lnTo>
                <a:lnTo>
                  <a:pt x="113278" y="20162"/>
                </a:lnTo>
                <a:lnTo>
                  <a:pt x="113278" y="18242"/>
                </a:lnTo>
                <a:lnTo>
                  <a:pt x="112318" y="17282"/>
                </a:lnTo>
                <a:lnTo>
                  <a:pt x="111358" y="16322"/>
                </a:lnTo>
                <a:lnTo>
                  <a:pt x="110398" y="15361"/>
                </a:lnTo>
                <a:lnTo>
                  <a:pt x="109438" y="13441"/>
                </a:lnTo>
                <a:lnTo>
                  <a:pt x="108478" y="12481"/>
                </a:lnTo>
                <a:lnTo>
                  <a:pt x="106558" y="10561"/>
                </a:lnTo>
                <a:lnTo>
                  <a:pt x="102717" y="9601"/>
                </a:lnTo>
                <a:lnTo>
                  <a:pt x="99837" y="7680"/>
                </a:lnTo>
                <a:lnTo>
                  <a:pt x="96956" y="5760"/>
                </a:lnTo>
                <a:lnTo>
                  <a:pt x="93116" y="3840"/>
                </a:lnTo>
                <a:lnTo>
                  <a:pt x="90236" y="2880"/>
                </a:lnTo>
                <a:lnTo>
                  <a:pt x="85435" y="1920"/>
                </a:lnTo>
                <a:lnTo>
                  <a:pt x="81594" y="960"/>
                </a:lnTo>
                <a:lnTo>
                  <a:pt x="76794" y="0"/>
                </a:lnTo>
                <a:lnTo>
                  <a:pt x="66153" y="14"/>
                </a:lnTo>
                <a:lnTo>
                  <a:pt x="53048" y="1118"/>
                </a:lnTo>
                <a:lnTo>
                  <a:pt x="41285" y="4800"/>
                </a:lnTo>
                <a:lnTo>
                  <a:pt x="29129" y="10826"/>
                </a:lnTo>
                <a:lnTo>
                  <a:pt x="19202" y="19202"/>
                </a:lnTo>
                <a:lnTo>
                  <a:pt x="10439" y="31702"/>
                </a:lnTo>
                <a:lnTo>
                  <a:pt x="4800" y="44150"/>
                </a:lnTo>
                <a:lnTo>
                  <a:pt x="2428" y="54489"/>
                </a:lnTo>
                <a:lnTo>
                  <a:pt x="646" y="67100"/>
                </a:lnTo>
                <a:lnTo>
                  <a:pt x="0" y="80634"/>
                </a:lnTo>
                <a:lnTo>
                  <a:pt x="327" y="90170"/>
                </a:lnTo>
                <a:lnTo>
                  <a:pt x="1779" y="102915"/>
                </a:lnTo>
                <a:lnTo>
                  <a:pt x="3840" y="114239"/>
                </a:lnTo>
                <a:lnTo>
                  <a:pt x="9946" y="128917"/>
                </a:lnTo>
                <a:lnTo>
                  <a:pt x="16322" y="139186"/>
                </a:lnTo>
                <a:lnTo>
                  <a:pt x="25870" y="147522"/>
                </a:lnTo>
                <a:lnTo>
                  <a:pt x="37444" y="153588"/>
                </a:lnTo>
                <a:lnTo>
                  <a:pt x="51780" y="158198"/>
                </a:lnTo>
                <a:lnTo>
                  <a:pt x="65272" y="159349"/>
                </a:lnTo>
                <a:lnTo>
                  <a:pt x="70073" y="159349"/>
                </a:lnTo>
                <a:lnTo>
                  <a:pt x="74889" y="158404"/>
                </a:lnTo>
                <a:lnTo>
                  <a:pt x="79674" y="157429"/>
                </a:lnTo>
                <a:lnTo>
                  <a:pt x="84475" y="156469"/>
                </a:lnTo>
                <a:lnTo>
                  <a:pt x="88315" y="155508"/>
                </a:lnTo>
                <a:lnTo>
                  <a:pt x="93116" y="153588"/>
                </a:lnTo>
                <a:lnTo>
                  <a:pt x="96956" y="152628"/>
                </a:lnTo>
                <a:lnTo>
                  <a:pt x="100797" y="150723"/>
                </a:lnTo>
                <a:lnTo>
                  <a:pt x="103677" y="148788"/>
                </a:lnTo>
                <a:lnTo>
                  <a:pt x="106558" y="145907"/>
                </a:lnTo>
                <a:lnTo>
                  <a:pt x="109438" y="144947"/>
                </a:lnTo>
                <a:lnTo>
                  <a:pt x="110398" y="143027"/>
                </a:lnTo>
                <a:lnTo>
                  <a:pt x="112318" y="142067"/>
                </a:lnTo>
                <a:lnTo>
                  <a:pt x="112318" y="141122"/>
                </a:lnTo>
                <a:lnTo>
                  <a:pt x="113278" y="140162"/>
                </a:lnTo>
                <a:lnTo>
                  <a:pt x="113278" y="139186"/>
                </a:lnTo>
                <a:lnTo>
                  <a:pt x="114239" y="139186"/>
                </a:lnTo>
                <a:lnTo>
                  <a:pt x="114239" y="134401"/>
                </a:lnTo>
                <a:lnTo>
                  <a:pt x="115199" y="133441"/>
                </a:lnTo>
                <a:lnTo>
                  <a:pt x="115199" y="12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4996891" y="720714"/>
            <a:ext cx="124785" cy="225582"/>
          </a:xfrm>
          <a:custGeom>
            <a:avLst/>
            <a:gdLst/>
            <a:ahLst/>
            <a:cxnLst/>
            <a:rect l="l" t="t" r="r" b="b"/>
            <a:pathLst>
              <a:path w="124785" h="225582">
                <a:moveTo>
                  <a:pt x="25907" y="92156"/>
                </a:moveTo>
                <a:lnTo>
                  <a:pt x="25907" y="2880"/>
                </a:lnTo>
                <a:lnTo>
                  <a:pt x="24947" y="2880"/>
                </a:lnTo>
                <a:lnTo>
                  <a:pt x="23987" y="1920"/>
                </a:lnTo>
                <a:lnTo>
                  <a:pt x="23027" y="1920"/>
                </a:lnTo>
                <a:lnTo>
                  <a:pt x="22082" y="960"/>
                </a:lnTo>
                <a:lnTo>
                  <a:pt x="19187" y="960"/>
                </a:lnTo>
                <a:lnTo>
                  <a:pt x="17266" y="0"/>
                </a:lnTo>
                <a:lnTo>
                  <a:pt x="10561" y="0"/>
                </a:lnTo>
                <a:lnTo>
                  <a:pt x="7680" y="960"/>
                </a:lnTo>
                <a:lnTo>
                  <a:pt x="2880" y="960"/>
                </a:lnTo>
                <a:lnTo>
                  <a:pt x="1904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223677"/>
                </a:lnTo>
                <a:lnTo>
                  <a:pt x="960" y="223677"/>
                </a:lnTo>
                <a:lnTo>
                  <a:pt x="960" y="224622"/>
                </a:lnTo>
                <a:lnTo>
                  <a:pt x="1904" y="224622"/>
                </a:lnTo>
                <a:lnTo>
                  <a:pt x="2880" y="225582"/>
                </a:lnTo>
                <a:lnTo>
                  <a:pt x="21107" y="225582"/>
                </a:lnTo>
                <a:lnTo>
                  <a:pt x="22082" y="224622"/>
                </a:lnTo>
                <a:lnTo>
                  <a:pt x="23987" y="224622"/>
                </a:lnTo>
                <a:lnTo>
                  <a:pt x="24947" y="223677"/>
                </a:lnTo>
                <a:lnTo>
                  <a:pt x="25907" y="223677"/>
                </a:lnTo>
                <a:lnTo>
                  <a:pt x="25907" y="119984"/>
                </a:lnTo>
                <a:lnTo>
                  <a:pt x="29289" y="115871"/>
                </a:lnTo>
                <a:lnTo>
                  <a:pt x="38381" y="106112"/>
                </a:lnTo>
                <a:lnTo>
                  <a:pt x="47030" y="98877"/>
                </a:lnTo>
                <a:lnTo>
                  <a:pt x="53751" y="94076"/>
                </a:lnTo>
                <a:lnTo>
                  <a:pt x="60472" y="91196"/>
                </a:lnTo>
                <a:lnTo>
                  <a:pt x="71993" y="91196"/>
                </a:lnTo>
                <a:lnTo>
                  <a:pt x="76794" y="92156"/>
                </a:lnTo>
                <a:lnTo>
                  <a:pt x="80634" y="95036"/>
                </a:lnTo>
                <a:lnTo>
                  <a:pt x="84475" y="96956"/>
                </a:lnTo>
                <a:lnTo>
                  <a:pt x="88315" y="99837"/>
                </a:lnTo>
                <a:lnTo>
                  <a:pt x="90236" y="102702"/>
                </a:lnTo>
                <a:lnTo>
                  <a:pt x="93116" y="106542"/>
                </a:lnTo>
                <a:lnTo>
                  <a:pt x="95036" y="111358"/>
                </a:lnTo>
                <a:lnTo>
                  <a:pt x="95996" y="116144"/>
                </a:lnTo>
                <a:lnTo>
                  <a:pt x="97916" y="120944"/>
                </a:lnTo>
                <a:lnTo>
                  <a:pt x="97916" y="221742"/>
                </a:lnTo>
                <a:lnTo>
                  <a:pt x="98877" y="222702"/>
                </a:lnTo>
                <a:lnTo>
                  <a:pt x="98877" y="223677"/>
                </a:lnTo>
                <a:lnTo>
                  <a:pt x="99822" y="224622"/>
                </a:lnTo>
                <a:lnTo>
                  <a:pt x="100797" y="224622"/>
                </a:lnTo>
                <a:lnTo>
                  <a:pt x="101757" y="225582"/>
                </a:lnTo>
                <a:lnTo>
                  <a:pt x="119999" y="225582"/>
                </a:lnTo>
                <a:lnTo>
                  <a:pt x="120944" y="224622"/>
                </a:lnTo>
                <a:lnTo>
                  <a:pt x="122864" y="224622"/>
                </a:lnTo>
                <a:lnTo>
                  <a:pt x="123825" y="223677"/>
                </a:lnTo>
                <a:lnTo>
                  <a:pt x="124785" y="222702"/>
                </a:lnTo>
                <a:lnTo>
                  <a:pt x="124774" y="130587"/>
                </a:lnTo>
                <a:lnTo>
                  <a:pt x="123975" y="117156"/>
                </a:lnTo>
                <a:lnTo>
                  <a:pt x="121904" y="105597"/>
                </a:lnTo>
                <a:lnTo>
                  <a:pt x="119999" y="98877"/>
                </a:lnTo>
                <a:lnTo>
                  <a:pt x="117104" y="92156"/>
                </a:lnTo>
                <a:lnTo>
                  <a:pt x="113278" y="86395"/>
                </a:lnTo>
                <a:lnTo>
                  <a:pt x="109438" y="81594"/>
                </a:lnTo>
                <a:lnTo>
                  <a:pt x="103662" y="76794"/>
                </a:lnTo>
                <a:lnTo>
                  <a:pt x="96956" y="73914"/>
                </a:lnTo>
                <a:lnTo>
                  <a:pt x="90236" y="70073"/>
                </a:lnTo>
                <a:lnTo>
                  <a:pt x="82555" y="68153"/>
                </a:lnTo>
                <a:lnTo>
                  <a:pt x="65272" y="68153"/>
                </a:lnTo>
                <a:lnTo>
                  <a:pt x="56631" y="71033"/>
                </a:lnTo>
                <a:lnTo>
                  <a:pt x="48950" y="74874"/>
                </a:lnTo>
                <a:lnTo>
                  <a:pt x="46227" y="76315"/>
                </a:lnTo>
                <a:lnTo>
                  <a:pt x="36067" y="83116"/>
                </a:lnTo>
                <a:lnTo>
                  <a:pt x="25907" y="9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5189844" y="916548"/>
            <a:ext cx="33688" cy="32628"/>
          </a:xfrm>
          <a:custGeom>
            <a:avLst/>
            <a:gdLst/>
            <a:ahLst/>
            <a:cxnLst/>
            <a:rect l="l" t="t" r="r" b="b"/>
            <a:pathLst>
              <a:path w="33688" h="32628">
                <a:moveTo>
                  <a:pt x="24963" y="11506"/>
                </a:moveTo>
                <a:lnTo>
                  <a:pt x="16306" y="11506"/>
                </a:lnTo>
                <a:lnTo>
                  <a:pt x="9601" y="9601"/>
                </a:lnTo>
                <a:lnTo>
                  <a:pt x="4785" y="4785"/>
                </a:lnTo>
                <a:lnTo>
                  <a:pt x="0" y="0"/>
                </a:lnTo>
                <a:lnTo>
                  <a:pt x="6720" y="31683"/>
                </a:lnTo>
                <a:lnTo>
                  <a:pt x="13441" y="32628"/>
                </a:lnTo>
                <a:lnTo>
                  <a:pt x="21328" y="32628"/>
                </a:lnTo>
                <a:lnTo>
                  <a:pt x="33688" y="31165"/>
                </a:lnTo>
                <a:lnTo>
                  <a:pt x="31668" y="11506"/>
                </a:lnTo>
                <a:lnTo>
                  <a:pt x="24963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5160081" y="788868"/>
            <a:ext cx="119999" cy="159364"/>
          </a:xfrm>
          <a:custGeom>
            <a:avLst/>
            <a:gdLst/>
            <a:ahLst/>
            <a:cxnLst/>
            <a:rect l="l" t="t" r="r" b="b"/>
            <a:pathLst>
              <a:path w="119999" h="159364">
                <a:moveTo>
                  <a:pt x="10561" y="36484"/>
                </a:moveTo>
                <a:lnTo>
                  <a:pt x="11521" y="36484"/>
                </a:lnTo>
                <a:lnTo>
                  <a:pt x="11521" y="37444"/>
                </a:lnTo>
                <a:lnTo>
                  <a:pt x="14401" y="37444"/>
                </a:lnTo>
                <a:lnTo>
                  <a:pt x="16322" y="36484"/>
                </a:lnTo>
                <a:lnTo>
                  <a:pt x="18242" y="34549"/>
                </a:lnTo>
                <a:lnTo>
                  <a:pt x="21122" y="33604"/>
                </a:lnTo>
                <a:lnTo>
                  <a:pt x="24003" y="31683"/>
                </a:lnTo>
                <a:lnTo>
                  <a:pt x="28803" y="29763"/>
                </a:lnTo>
                <a:lnTo>
                  <a:pt x="32644" y="27843"/>
                </a:lnTo>
                <a:lnTo>
                  <a:pt x="36484" y="25923"/>
                </a:lnTo>
                <a:lnTo>
                  <a:pt x="42230" y="24002"/>
                </a:lnTo>
                <a:lnTo>
                  <a:pt x="47045" y="23042"/>
                </a:lnTo>
                <a:lnTo>
                  <a:pt x="53751" y="22082"/>
                </a:lnTo>
                <a:lnTo>
                  <a:pt x="66233" y="22082"/>
                </a:lnTo>
                <a:lnTo>
                  <a:pt x="71033" y="23042"/>
                </a:lnTo>
                <a:lnTo>
                  <a:pt x="75834" y="24002"/>
                </a:lnTo>
                <a:lnTo>
                  <a:pt x="7967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196" y="41269"/>
                </a:lnTo>
                <a:lnTo>
                  <a:pt x="93116" y="46085"/>
                </a:lnTo>
                <a:lnTo>
                  <a:pt x="93116" y="67193"/>
                </a:lnTo>
                <a:lnTo>
                  <a:pt x="72953" y="67193"/>
                </a:lnTo>
                <a:lnTo>
                  <a:pt x="66918" y="67367"/>
                </a:lnTo>
                <a:lnTo>
                  <a:pt x="54176" y="68803"/>
                </a:lnTo>
                <a:lnTo>
                  <a:pt x="42230" y="71033"/>
                </a:lnTo>
                <a:lnTo>
                  <a:pt x="33604" y="72953"/>
                </a:lnTo>
                <a:lnTo>
                  <a:pt x="25923" y="75834"/>
                </a:lnTo>
                <a:lnTo>
                  <a:pt x="19202" y="79674"/>
                </a:lnTo>
                <a:lnTo>
                  <a:pt x="13441" y="83515"/>
                </a:lnTo>
                <a:lnTo>
                  <a:pt x="8641" y="88315"/>
                </a:lnTo>
                <a:lnTo>
                  <a:pt x="480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1920" y="128640"/>
                </a:lnTo>
                <a:lnTo>
                  <a:pt x="3840" y="134401"/>
                </a:lnTo>
                <a:lnTo>
                  <a:pt x="6720" y="140147"/>
                </a:lnTo>
                <a:lnTo>
                  <a:pt x="9601" y="144962"/>
                </a:lnTo>
                <a:lnTo>
                  <a:pt x="14401" y="147843"/>
                </a:lnTo>
                <a:lnTo>
                  <a:pt x="18242" y="152643"/>
                </a:lnTo>
                <a:lnTo>
                  <a:pt x="24003" y="154548"/>
                </a:lnTo>
                <a:lnTo>
                  <a:pt x="29763" y="156469"/>
                </a:lnTo>
                <a:lnTo>
                  <a:pt x="36484" y="159364"/>
                </a:lnTo>
                <a:lnTo>
                  <a:pt x="29763" y="127680"/>
                </a:lnTo>
                <a:lnTo>
                  <a:pt x="27843" y="121919"/>
                </a:lnTo>
                <a:lnTo>
                  <a:pt x="27843" y="110398"/>
                </a:lnTo>
                <a:lnTo>
                  <a:pt x="2880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4549" y="95996"/>
                </a:lnTo>
                <a:lnTo>
                  <a:pt x="37444" y="94076"/>
                </a:lnTo>
                <a:lnTo>
                  <a:pt x="41269" y="91196"/>
                </a:lnTo>
                <a:lnTo>
                  <a:pt x="46070" y="90236"/>
                </a:lnTo>
                <a:lnTo>
                  <a:pt x="50886" y="88315"/>
                </a:lnTo>
                <a:lnTo>
                  <a:pt x="56631" y="87355"/>
                </a:lnTo>
                <a:lnTo>
                  <a:pt x="6335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80634" y="130561"/>
                </a:lnTo>
                <a:lnTo>
                  <a:pt x="73914" y="133441"/>
                </a:lnTo>
                <a:lnTo>
                  <a:pt x="68153" y="137281"/>
                </a:lnTo>
                <a:lnTo>
                  <a:pt x="61432" y="139186"/>
                </a:lnTo>
                <a:lnTo>
                  <a:pt x="63452" y="158846"/>
                </a:lnTo>
                <a:lnTo>
                  <a:pt x="75834" y="154548"/>
                </a:lnTo>
                <a:lnTo>
                  <a:pt x="76937" y="153980"/>
                </a:lnTo>
                <a:lnTo>
                  <a:pt x="87257" y="147074"/>
                </a:lnTo>
                <a:lnTo>
                  <a:pt x="96956" y="138242"/>
                </a:lnTo>
                <a:lnTo>
                  <a:pt x="96956" y="155524"/>
                </a:lnTo>
                <a:lnTo>
                  <a:pt x="97917" y="155524"/>
                </a:lnTo>
                <a:lnTo>
                  <a:pt x="98877" y="156469"/>
                </a:lnTo>
                <a:lnTo>
                  <a:pt x="99837" y="157429"/>
                </a:lnTo>
                <a:lnTo>
                  <a:pt x="116159" y="157429"/>
                </a:lnTo>
                <a:lnTo>
                  <a:pt x="117119" y="156469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999" y="154548"/>
                </a:lnTo>
                <a:lnTo>
                  <a:pt x="119999" y="46085"/>
                </a:lnTo>
                <a:lnTo>
                  <a:pt x="118079" y="38389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9275" y="3840"/>
                </a:lnTo>
                <a:lnTo>
                  <a:pt x="76048" y="1063"/>
                </a:lnTo>
                <a:lnTo>
                  <a:pt x="62392" y="0"/>
                </a:lnTo>
                <a:lnTo>
                  <a:pt x="56631" y="0"/>
                </a:lnTo>
                <a:lnTo>
                  <a:pt x="50886" y="960"/>
                </a:lnTo>
                <a:lnTo>
                  <a:pt x="46070" y="1920"/>
                </a:lnTo>
                <a:lnTo>
                  <a:pt x="40325" y="2880"/>
                </a:lnTo>
                <a:lnTo>
                  <a:pt x="34549" y="3840"/>
                </a:lnTo>
                <a:lnTo>
                  <a:pt x="30723" y="5760"/>
                </a:lnTo>
                <a:lnTo>
                  <a:pt x="25923" y="7680"/>
                </a:lnTo>
                <a:lnTo>
                  <a:pt x="22082" y="9601"/>
                </a:lnTo>
                <a:lnTo>
                  <a:pt x="18242" y="11521"/>
                </a:lnTo>
                <a:lnTo>
                  <a:pt x="14401" y="13441"/>
                </a:lnTo>
                <a:lnTo>
                  <a:pt x="12481" y="14401"/>
                </a:lnTo>
                <a:lnTo>
                  <a:pt x="10561" y="16322"/>
                </a:lnTo>
                <a:lnTo>
                  <a:pt x="8641" y="17282"/>
                </a:lnTo>
                <a:lnTo>
                  <a:pt x="7680" y="19202"/>
                </a:lnTo>
                <a:lnTo>
                  <a:pt x="7680" y="32644"/>
                </a:lnTo>
                <a:lnTo>
                  <a:pt x="8641" y="33604"/>
                </a:lnTo>
                <a:lnTo>
                  <a:pt x="8641" y="34549"/>
                </a:lnTo>
                <a:lnTo>
                  <a:pt x="9601" y="35524"/>
                </a:lnTo>
                <a:lnTo>
                  <a:pt x="9601" y="36484"/>
                </a:lnTo>
                <a:lnTo>
                  <a:pt x="10561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/>
          <p:nvPr/>
        </p:nvSpPr>
        <p:spPr>
          <a:xfrm>
            <a:off x="5329031" y="788868"/>
            <a:ext cx="124800" cy="157429"/>
          </a:xfrm>
          <a:custGeom>
            <a:avLst/>
            <a:gdLst/>
            <a:ahLst/>
            <a:cxnLst/>
            <a:rect l="l" t="t" r="r" b="b"/>
            <a:pathLst>
              <a:path w="124800" h="157429">
                <a:moveTo>
                  <a:pt x="24002" y="26883"/>
                </a:moveTo>
                <a:lnTo>
                  <a:pt x="24002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480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69"/>
                </a:lnTo>
                <a:lnTo>
                  <a:pt x="1920" y="156469"/>
                </a:lnTo>
                <a:lnTo>
                  <a:pt x="2880" y="157429"/>
                </a:lnTo>
                <a:lnTo>
                  <a:pt x="2112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4963" y="155524"/>
                </a:lnTo>
                <a:lnTo>
                  <a:pt x="25923" y="155524"/>
                </a:lnTo>
                <a:lnTo>
                  <a:pt x="25923" y="51831"/>
                </a:lnTo>
                <a:lnTo>
                  <a:pt x="29304" y="47718"/>
                </a:lnTo>
                <a:lnTo>
                  <a:pt x="38396" y="37958"/>
                </a:lnTo>
                <a:lnTo>
                  <a:pt x="47045" y="30723"/>
                </a:lnTo>
                <a:lnTo>
                  <a:pt x="53766" y="25923"/>
                </a:lnTo>
                <a:lnTo>
                  <a:pt x="60487" y="23042"/>
                </a:lnTo>
                <a:lnTo>
                  <a:pt x="72953" y="23042"/>
                </a:lnTo>
                <a:lnTo>
                  <a:pt x="76794" y="24002"/>
                </a:lnTo>
                <a:lnTo>
                  <a:pt x="80634" y="26883"/>
                </a:lnTo>
                <a:lnTo>
                  <a:pt x="85435" y="28803"/>
                </a:lnTo>
                <a:lnTo>
                  <a:pt x="88315" y="31683"/>
                </a:lnTo>
                <a:lnTo>
                  <a:pt x="90236" y="34549"/>
                </a:lnTo>
                <a:lnTo>
                  <a:pt x="93116" y="38389"/>
                </a:lnTo>
                <a:lnTo>
                  <a:pt x="95036" y="43205"/>
                </a:lnTo>
                <a:lnTo>
                  <a:pt x="95996" y="47990"/>
                </a:lnTo>
                <a:lnTo>
                  <a:pt x="97916" y="52791"/>
                </a:lnTo>
                <a:lnTo>
                  <a:pt x="97916" y="153588"/>
                </a:lnTo>
                <a:lnTo>
                  <a:pt x="98877" y="154548"/>
                </a:lnTo>
                <a:lnTo>
                  <a:pt x="98877" y="155524"/>
                </a:lnTo>
                <a:lnTo>
                  <a:pt x="99837" y="156469"/>
                </a:lnTo>
                <a:lnTo>
                  <a:pt x="100797" y="156469"/>
                </a:lnTo>
                <a:lnTo>
                  <a:pt x="101757" y="157429"/>
                </a:lnTo>
                <a:lnTo>
                  <a:pt x="119999" y="157429"/>
                </a:lnTo>
                <a:lnTo>
                  <a:pt x="120959" y="156469"/>
                </a:lnTo>
                <a:lnTo>
                  <a:pt x="122880" y="156469"/>
                </a:lnTo>
                <a:lnTo>
                  <a:pt x="123840" y="155524"/>
                </a:lnTo>
                <a:lnTo>
                  <a:pt x="124800" y="154548"/>
                </a:lnTo>
                <a:lnTo>
                  <a:pt x="124789" y="62433"/>
                </a:lnTo>
                <a:lnTo>
                  <a:pt x="123991" y="49002"/>
                </a:lnTo>
                <a:lnTo>
                  <a:pt x="121919" y="37444"/>
                </a:lnTo>
                <a:lnTo>
                  <a:pt x="119999" y="30723"/>
                </a:lnTo>
                <a:lnTo>
                  <a:pt x="117119" y="24002"/>
                </a:lnTo>
                <a:lnTo>
                  <a:pt x="113278" y="18242"/>
                </a:lnTo>
                <a:lnTo>
                  <a:pt x="109438" y="13441"/>
                </a:lnTo>
                <a:lnTo>
                  <a:pt x="103677" y="8641"/>
                </a:lnTo>
                <a:lnTo>
                  <a:pt x="96956" y="5760"/>
                </a:lnTo>
                <a:lnTo>
                  <a:pt x="90236" y="1920"/>
                </a:lnTo>
                <a:lnTo>
                  <a:pt x="82555" y="0"/>
                </a:lnTo>
                <a:lnTo>
                  <a:pt x="72516" y="2"/>
                </a:lnTo>
                <a:lnTo>
                  <a:pt x="60278" y="1981"/>
                </a:lnTo>
                <a:lnTo>
                  <a:pt x="48005" y="6720"/>
                </a:lnTo>
                <a:lnTo>
                  <a:pt x="43543" y="9660"/>
                </a:lnTo>
                <a:lnTo>
                  <a:pt x="33683" y="17326"/>
                </a:lnTo>
                <a:lnTo>
                  <a:pt x="24002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/>
          <p:nvPr/>
        </p:nvSpPr>
        <p:spPr>
          <a:xfrm>
            <a:off x="5520065" y="852220"/>
            <a:ext cx="21122" cy="39364"/>
          </a:xfrm>
          <a:custGeom>
            <a:avLst/>
            <a:gdLst/>
            <a:ahLst/>
            <a:cxnLst/>
            <a:rect l="l" t="t" r="r" b="b"/>
            <a:pathLst>
              <a:path w="21122" h="39364">
                <a:moveTo>
                  <a:pt x="0" y="0"/>
                </a:moveTo>
                <a:lnTo>
                  <a:pt x="0" y="35524"/>
                </a:lnTo>
                <a:lnTo>
                  <a:pt x="1920" y="33604"/>
                </a:lnTo>
                <a:lnTo>
                  <a:pt x="4800" y="35524"/>
                </a:lnTo>
                <a:lnTo>
                  <a:pt x="9601" y="37444"/>
                </a:lnTo>
                <a:lnTo>
                  <a:pt x="14401" y="39364"/>
                </a:lnTo>
                <a:lnTo>
                  <a:pt x="21122" y="21122"/>
                </a:lnTo>
                <a:lnTo>
                  <a:pt x="13441" y="18242"/>
                </a:lnTo>
                <a:lnTo>
                  <a:pt x="8641" y="12481"/>
                </a:lnTo>
                <a:lnTo>
                  <a:pt x="2880" y="76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" name="object 38"/>
          <p:cNvSpPr/>
          <p:nvPr/>
        </p:nvSpPr>
        <p:spPr>
          <a:xfrm>
            <a:off x="5514304" y="904067"/>
            <a:ext cx="108478" cy="99128"/>
          </a:xfrm>
          <a:custGeom>
            <a:avLst/>
            <a:gdLst/>
            <a:ahLst/>
            <a:cxnLst/>
            <a:rect l="l" t="t" r="r" b="b"/>
            <a:pathLst>
              <a:path w="108478" h="99128">
                <a:moveTo>
                  <a:pt x="77769" y="66233"/>
                </a:moveTo>
                <a:lnTo>
                  <a:pt x="74889" y="69113"/>
                </a:lnTo>
                <a:lnTo>
                  <a:pt x="71993" y="71993"/>
                </a:lnTo>
                <a:lnTo>
                  <a:pt x="68168" y="73914"/>
                </a:lnTo>
                <a:lnTo>
                  <a:pt x="64328" y="76794"/>
                </a:lnTo>
                <a:lnTo>
                  <a:pt x="58567" y="77754"/>
                </a:lnTo>
                <a:lnTo>
                  <a:pt x="57901" y="99128"/>
                </a:lnTo>
                <a:lnTo>
                  <a:pt x="69128" y="96956"/>
                </a:lnTo>
                <a:lnTo>
                  <a:pt x="77769" y="94076"/>
                </a:lnTo>
                <a:lnTo>
                  <a:pt x="85450" y="90236"/>
                </a:lnTo>
                <a:lnTo>
                  <a:pt x="91196" y="85435"/>
                </a:lnTo>
                <a:lnTo>
                  <a:pt x="96956" y="81594"/>
                </a:lnTo>
                <a:lnTo>
                  <a:pt x="100797" y="75834"/>
                </a:lnTo>
                <a:lnTo>
                  <a:pt x="103677" y="70073"/>
                </a:lnTo>
                <a:lnTo>
                  <a:pt x="106558" y="63352"/>
                </a:lnTo>
                <a:lnTo>
                  <a:pt x="108478" y="57591"/>
                </a:lnTo>
                <a:lnTo>
                  <a:pt x="108478" y="44165"/>
                </a:lnTo>
                <a:lnTo>
                  <a:pt x="106558" y="39349"/>
                </a:lnTo>
                <a:lnTo>
                  <a:pt x="104637" y="34549"/>
                </a:lnTo>
                <a:lnTo>
                  <a:pt x="101757" y="29763"/>
                </a:lnTo>
                <a:lnTo>
                  <a:pt x="97917" y="24947"/>
                </a:lnTo>
                <a:lnTo>
                  <a:pt x="94076" y="22082"/>
                </a:lnTo>
                <a:lnTo>
                  <a:pt x="89275" y="19202"/>
                </a:lnTo>
                <a:lnTo>
                  <a:pt x="84490" y="16322"/>
                </a:lnTo>
                <a:lnTo>
                  <a:pt x="78714" y="14401"/>
                </a:lnTo>
                <a:lnTo>
                  <a:pt x="71993" y="12481"/>
                </a:lnTo>
                <a:lnTo>
                  <a:pt x="65272" y="11521"/>
                </a:lnTo>
                <a:lnTo>
                  <a:pt x="58567" y="11521"/>
                </a:lnTo>
                <a:lnTo>
                  <a:pt x="20162" y="9601"/>
                </a:lnTo>
                <a:lnTo>
                  <a:pt x="14401" y="9601"/>
                </a:lnTo>
                <a:lnTo>
                  <a:pt x="9601" y="8641"/>
                </a:lnTo>
                <a:lnTo>
                  <a:pt x="6720" y="5760"/>
                </a:lnTo>
                <a:lnTo>
                  <a:pt x="2880" y="2880"/>
                </a:lnTo>
                <a:lnTo>
                  <a:pt x="960" y="0"/>
                </a:lnTo>
                <a:lnTo>
                  <a:pt x="0" y="47990"/>
                </a:lnTo>
                <a:lnTo>
                  <a:pt x="1920" y="46070"/>
                </a:lnTo>
                <a:lnTo>
                  <a:pt x="2880" y="43190"/>
                </a:lnTo>
                <a:lnTo>
                  <a:pt x="4800" y="41269"/>
                </a:lnTo>
                <a:lnTo>
                  <a:pt x="6720" y="39349"/>
                </a:lnTo>
                <a:lnTo>
                  <a:pt x="8641" y="36484"/>
                </a:lnTo>
                <a:lnTo>
                  <a:pt x="11521" y="33604"/>
                </a:lnTo>
                <a:lnTo>
                  <a:pt x="15361" y="30708"/>
                </a:lnTo>
                <a:lnTo>
                  <a:pt x="52806" y="32644"/>
                </a:lnTo>
                <a:lnTo>
                  <a:pt x="61447" y="32644"/>
                </a:lnTo>
                <a:lnTo>
                  <a:pt x="68168" y="34549"/>
                </a:lnTo>
                <a:lnTo>
                  <a:pt x="73929" y="38389"/>
                </a:lnTo>
                <a:lnTo>
                  <a:pt x="78714" y="41269"/>
                </a:lnTo>
                <a:lnTo>
                  <a:pt x="81610" y="46070"/>
                </a:lnTo>
                <a:lnTo>
                  <a:pt x="81610" y="55671"/>
                </a:lnTo>
                <a:lnTo>
                  <a:pt x="80650" y="59512"/>
                </a:lnTo>
                <a:lnTo>
                  <a:pt x="78714" y="62392"/>
                </a:lnTo>
                <a:lnTo>
                  <a:pt x="77769" y="66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" name="object 39"/>
          <p:cNvSpPr/>
          <p:nvPr/>
        </p:nvSpPr>
        <p:spPr>
          <a:xfrm>
            <a:off x="5486476" y="789828"/>
            <a:ext cx="137266" cy="215036"/>
          </a:xfrm>
          <a:custGeom>
            <a:avLst/>
            <a:gdLst/>
            <a:ahLst/>
            <a:cxnLst/>
            <a:rect l="l" t="t" r="r" b="b"/>
            <a:pathLst>
              <a:path w="137266" h="215036">
                <a:moveTo>
                  <a:pt x="26868" y="164150"/>
                </a:moveTo>
                <a:lnTo>
                  <a:pt x="27828" y="162229"/>
                </a:lnTo>
                <a:lnTo>
                  <a:pt x="28788" y="114239"/>
                </a:lnTo>
                <a:lnTo>
                  <a:pt x="28788" y="107518"/>
                </a:lnTo>
                <a:lnTo>
                  <a:pt x="29748" y="104637"/>
                </a:lnTo>
                <a:lnTo>
                  <a:pt x="30708" y="101757"/>
                </a:lnTo>
                <a:lnTo>
                  <a:pt x="31668" y="99837"/>
                </a:lnTo>
                <a:lnTo>
                  <a:pt x="33588" y="97916"/>
                </a:lnTo>
                <a:lnTo>
                  <a:pt x="33588" y="47990"/>
                </a:lnTo>
                <a:lnTo>
                  <a:pt x="34549" y="44150"/>
                </a:lnTo>
                <a:lnTo>
                  <a:pt x="35509" y="40309"/>
                </a:lnTo>
                <a:lnTo>
                  <a:pt x="36469" y="36484"/>
                </a:lnTo>
                <a:lnTo>
                  <a:pt x="39349" y="32644"/>
                </a:lnTo>
                <a:lnTo>
                  <a:pt x="41269" y="29763"/>
                </a:lnTo>
                <a:lnTo>
                  <a:pt x="44150" y="26883"/>
                </a:lnTo>
                <a:lnTo>
                  <a:pt x="47030" y="24002"/>
                </a:lnTo>
                <a:lnTo>
                  <a:pt x="50871" y="23042"/>
                </a:lnTo>
                <a:lnTo>
                  <a:pt x="54711" y="21122"/>
                </a:lnTo>
                <a:lnTo>
                  <a:pt x="59512" y="20162"/>
                </a:lnTo>
                <a:lnTo>
                  <a:pt x="74874" y="20162"/>
                </a:lnTo>
                <a:lnTo>
                  <a:pt x="82555" y="23042"/>
                </a:lnTo>
                <a:lnTo>
                  <a:pt x="87355" y="28803"/>
                </a:lnTo>
                <a:lnTo>
                  <a:pt x="93101" y="33588"/>
                </a:lnTo>
                <a:lnTo>
                  <a:pt x="95996" y="41269"/>
                </a:lnTo>
                <a:lnTo>
                  <a:pt x="95996" y="55671"/>
                </a:lnTo>
                <a:lnTo>
                  <a:pt x="95036" y="59512"/>
                </a:lnTo>
                <a:lnTo>
                  <a:pt x="94076" y="63352"/>
                </a:lnTo>
                <a:lnTo>
                  <a:pt x="92156" y="67193"/>
                </a:lnTo>
                <a:lnTo>
                  <a:pt x="91196" y="71033"/>
                </a:lnTo>
                <a:lnTo>
                  <a:pt x="88315" y="73913"/>
                </a:lnTo>
                <a:lnTo>
                  <a:pt x="85435" y="76794"/>
                </a:lnTo>
                <a:lnTo>
                  <a:pt x="82555" y="79674"/>
                </a:lnTo>
                <a:lnTo>
                  <a:pt x="78714" y="80634"/>
                </a:lnTo>
                <a:lnTo>
                  <a:pt x="74874" y="82555"/>
                </a:lnTo>
                <a:lnTo>
                  <a:pt x="70073" y="83515"/>
                </a:lnTo>
                <a:lnTo>
                  <a:pt x="54711" y="83515"/>
                </a:lnTo>
                <a:lnTo>
                  <a:pt x="47990" y="101757"/>
                </a:lnTo>
                <a:lnTo>
                  <a:pt x="53751" y="102717"/>
                </a:lnTo>
                <a:lnTo>
                  <a:pt x="59512" y="103677"/>
                </a:lnTo>
                <a:lnTo>
                  <a:pt x="72953" y="103677"/>
                </a:lnTo>
                <a:lnTo>
                  <a:pt x="80634" y="102717"/>
                </a:lnTo>
                <a:lnTo>
                  <a:pt x="88315" y="99837"/>
                </a:lnTo>
                <a:lnTo>
                  <a:pt x="95036" y="97916"/>
                </a:lnTo>
                <a:lnTo>
                  <a:pt x="100797" y="94076"/>
                </a:lnTo>
                <a:lnTo>
                  <a:pt x="105597" y="90236"/>
                </a:lnTo>
                <a:lnTo>
                  <a:pt x="110383" y="85435"/>
                </a:lnTo>
                <a:lnTo>
                  <a:pt x="114223" y="79674"/>
                </a:lnTo>
                <a:lnTo>
                  <a:pt x="117104" y="73913"/>
                </a:lnTo>
                <a:lnTo>
                  <a:pt x="119999" y="67193"/>
                </a:lnTo>
                <a:lnTo>
                  <a:pt x="120944" y="59512"/>
                </a:lnTo>
                <a:lnTo>
                  <a:pt x="120944" y="41269"/>
                </a:lnTo>
                <a:lnTo>
                  <a:pt x="119024" y="36484"/>
                </a:lnTo>
                <a:lnTo>
                  <a:pt x="117104" y="31683"/>
                </a:lnTo>
                <a:lnTo>
                  <a:pt x="115183" y="27843"/>
                </a:lnTo>
                <a:lnTo>
                  <a:pt x="111343" y="24002"/>
                </a:lnTo>
                <a:lnTo>
                  <a:pt x="133426" y="24002"/>
                </a:lnTo>
                <a:lnTo>
                  <a:pt x="135346" y="23042"/>
                </a:lnTo>
                <a:lnTo>
                  <a:pt x="136306" y="21122"/>
                </a:lnTo>
                <a:lnTo>
                  <a:pt x="137266" y="20162"/>
                </a:lnTo>
                <a:lnTo>
                  <a:pt x="137266" y="6720"/>
                </a:lnTo>
                <a:lnTo>
                  <a:pt x="136306" y="5760"/>
                </a:lnTo>
                <a:lnTo>
                  <a:pt x="135346" y="2880"/>
                </a:lnTo>
                <a:lnTo>
                  <a:pt x="88315" y="2880"/>
                </a:lnTo>
                <a:lnTo>
                  <a:pt x="84475" y="1920"/>
                </a:lnTo>
                <a:lnTo>
                  <a:pt x="80634" y="960"/>
                </a:lnTo>
                <a:lnTo>
                  <a:pt x="76794" y="960"/>
                </a:lnTo>
                <a:lnTo>
                  <a:pt x="72953" y="0"/>
                </a:lnTo>
                <a:lnTo>
                  <a:pt x="56631" y="0"/>
                </a:lnTo>
                <a:lnTo>
                  <a:pt x="48950" y="960"/>
                </a:lnTo>
                <a:lnTo>
                  <a:pt x="42230" y="3840"/>
                </a:lnTo>
                <a:lnTo>
                  <a:pt x="35509" y="5760"/>
                </a:lnTo>
                <a:lnTo>
                  <a:pt x="28788" y="9601"/>
                </a:lnTo>
                <a:lnTo>
                  <a:pt x="23987" y="13441"/>
                </a:lnTo>
                <a:lnTo>
                  <a:pt x="19187" y="18242"/>
                </a:lnTo>
                <a:lnTo>
                  <a:pt x="15361" y="24002"/>
                </a:lnTo>
                <a:lnTo>
                  <a:pt x="12466" y="30723"/>
                </a:lnTo>
                <a:lnTo>
                  <a:pt x="9585" y="37429"/>
                </a:lnTo>
                <a:lnTo>
                  <a:pt x="8625" y="44150"/>
                </a:lnTo>
                <a:lnTo>
                  <a:pt x="8625" y="59512"/>
                </a:lnTo>
                <a:lnTo>
                  <a:pt x="9585" y="66233"/>
                </a:lnTo>
                <a:lnTo>
                  <a:pt x="11521" y="71033"/>
                </a:lnTo>
                <a:lnTo>
                  <a:pt x="13426" y="75834"/>
                </a:lnTo>
                <a:lnTo>
                  <a:pt x="16306" y="80634"/>
                </a:lnTo>
                <a:lnTo>
                  <a:pt x="19187" y="84475"/>
                </a:lnTo>
                <a:lnTo>
                  <a:pt x="15361" y="88315"/>
                </a:lnTo>
                <a:lnTo>
                  <a:pt x="11521" y="93116"/>
                </a:lnTo>
                <a:lnTo>
                  <a:pt x="9585" y="97916"/>
                </a:lnTo>
                <a:lnTo>
                  <a:pt x="6720" y="103677"/>
                </a:lnTo>
                <a:lnTo>
                  <a:pt x="5745" y="109438"/>
                </a:lnTo>
                <a:lnTo>
                  <a:pt x="5745" y="120959"/>
                </a:lnTo>
                <a:lnTo>
                  <a:pt x="6720" y="124800"/>
                </a:lnTo>
                <a:lnTo>
                  <a:pt x="8625" y="128640"/>
                </a:lnTo>
                <a:lnTo>
                  <a:pt x="11521" y="133441"/>
                </a:lnTo>
                <a:lnTo>
                  <a:pt x="15361" y="136321"/>
                </a:lnTo>
                <a:lnTo>
                  <a:pt x="21107" y="139186"/>
                </a:lnTo>
                <a:lnTo>
                  <a:pt x="17266" y="142067"/>
                </a:lnTo>
                <a:lnTo>
                  <a:pt x="14401" y="144947"/>
                </a:lnTo>
                <a:lnTo>
                  <a:pt x="11521" y="146883"/>
                </a:lnTo>
                <a:lnTo>
                  <a:pt x="8625" y="149748"/>
                </a:lnTo>
                <a:lnTo>
                  <a:pt x="6720" y="152628"/>
                </a:lnTo>
                <a:lnTo>
                  <a:pt x="4800" y="155508"/>
                </a:lnTo>
                <a:lnTo>
                  <a:pt x="2880" y="159349"/>
                </a:lnTo>
                <a:lnTo>
                  <a:pt x="1904" y="162229"/>
                </a:lnTo>
                <a:lnTo>
                  <a:pt x="960" y="165110"/>
                </a:lnTo>
                <a:lnTo>
                  <a:pt x="0" y="168950"/>
                </a:lnTo>
                <a:lnTo>
                  <a:pt x="0" y="181432"/>
                </a:lnTo>
                <a:lnTo>
                  <a:pt x="960" y="186232"/>
                </a:lnTo>
                <a:lnTo>
                  <a:pt x="2880" y="191033"/>
                </a:lnTo>
                <a:lnTo>
                  <a:pt x="5745" y="195833"/>
                </a:lnTo>
                <a:lnTo>
                  <a:pt x="9585" y="200634"/>
                </a:lnTo>
                <a:lnTo>
                  <a:pt x="14401" y="203514"/>
                </a:lnTo>
                <a:lnTo>
                  <a:pt x="20147" y="207355"/>
                </a:lnTo>
                <a:lnTo>
                  <a:pt x="26868" y="210235"/>
                </a:lnTo>
                <a:lnTo>
                  <a:pt x="34549" y="212156"/>
                </a:lnTo>
                <a:lnTo>
                  <a:pt x="39309" y="213084"/>
                </a:lnTo>
                <a:lnTo>
                  <a:pt x="51602" y="214548"/>
                </a:lnTo>
                <a:lnTo>
                  <a:pt x="65272" y="215036"/>
                </a:lnTo>
                <a:lnTo>
                  <a:pt x="72677" y="214812"/>
                </a:lnTo>
                <a:lnTo>
                  <a:pt x="85729" y="213367"/>
                </a:lnTo>
                <a:lnTo>
                  <a:pt x="86395" y="191993"/>
                </a:lnTo>
                <a:lnTo>
                  <a:pt x="80634" y="193913"/>
                </a:lnTo>
                <a:lnTo>
                  <a:pt x="74874" y="194873"/>
                </a:lnTo>
                <a:lnTo>
                  <a:pt x="66233" y="194873"/>
                </a:lnTo>
                <a:lnTo>
                  <a:pt x="60384" y="194722"/>
                </a:lnTo>
                <a:lnTo>
                  <a:pt x="47203" y="192928"/>
                </a:lnTo>
                <a:lnTo>
                  <a:pt x="36469" y="189113"/>
                </a:lnTo>
                <a:lnTo>
                  <a:pt x="29748" y="185272"/>
                </a:lnTo>
                <a:lnTo>
                  <a:pt x="25907" y="180472"/>
                </a:lnTo>
                <a:lnTo>
                  <a:pt x="25907" y="168950"/>
                </a:lnTo>
                <a:lnTo>
                  <a:pt x="26868" y="166070"/>
                </a:lnTo>
                <a:lnTo>
                  <a:pt x="26868" y="1641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" name="object 40"/>
          <p:cNvSpPr/>
          <p:nvPr/>
        </p:nvSpPr>
        <p:spPr>
          <a:xfrm>
            <a:off x="5645825" y="788868"/>
            <a:ext cx="133441" cy="160309"/>
          </a:xfrm>
          <a:custGeom>
            <a:avLst/>
            <a:gdLst/>
            <a:ahLst/>
            <a:cxnLst/>
            <a:rect l="l" t="t" r="r" b="b"/>
            <a:pathLst>
              <a:path w="133441" h="160309">
                <a:moveTo>
                  <a:pt x="128640" y="84475"/>
                </a:moveTo>
                <a:lnTo>
                  <a:pt x="130561" y="82555"/>
                </a:lnTo>
                <a:lnTo>
                  <a:pt x="132481" y="80634"/>
                </a:lnTo>
                <a:lnTo>
                  <a:pt x="133441" y="77754"/>
                </a:lnTo>
                <a:lnTo>
                  <a:pt x="133430" y="67379"/>
                </a:lnTo>
                <a:lnTo>
                  <a:pt x="132631" y="54512"/>
                </a:lnTo>
                <a:lnTo>
                  <a:pt x="130561" y="42230"/>
                </a:lnTo>
                <a:lnTo>
                  <a:pt x="127680" y="34549"/>
                </a:lnTo>
                <a:lnTo>
                  <a:pt x="123840" y="26883"/>
                </a:lnTo>
                <a:lnTo>
                  <a:pt x="119039" y="21122"/>
                </a:lnTo>
                <a:lnTo>
                  <a:pt x="113278" y="14401"/>
                </a:lnTo>
                <a:lnTo>
                  <a:pt x="106558" y="9601"/>
                </a:lnTo>
                <a:lnTo>
                  <a:pt x="98877" y="5760"/>
                </a:lnTo>
                <a:lnTo>
                  <a:pt x="95654" y="4307"/>
                </a:lnTo>
                <a:lnTo>
                  <a:pt x="83940" y="1076"/>
                </a:lnTo>
                <a:lnTo>
                  <a:pt x="70073" y="0"/>
                </a:lnTo>
                <a:lnTo>
                  <a:pt x="65853" y="104"/>
                </a:lnTo>
                <a:lnTo>
                  <a:pt x="53025" y="1854"/>
                </a:lnTo>
                <a:lnTo>
                  <a:pt x="41285" y="5760"/>
                </a:lnTo>
                <a:lnTo>
                  <a:pt x="28332" y="13468"/>
                </a:lnTo>
                <a:lnTo>
                  <a:pt x="27843" y="66233"/>
                </a:lnTo>
                <a:lnTo>
                  <a:pt x="28803" y="60472"/>
                </a:lnTo>
                <a:lnTo>
                  <a:pt x="29763" y="54726"/>
                </a:lnTo>
                <a:lnTo>
                  <a:pt x="31668" y="48950"/>
                </a:lnTo>
                <a:lnTo>
                  <a:pt x="33604" y="43205"/>
                </a:lnTo>
                <a:lnTo>
                  <a:pt x="35524" y="38389"/>
                </a:lnTo>
                <a:lnTo>
                  <a:pt x="39364" y="34549"/>
                </a:lnTo>
                <a:lnTo>
                  <a:pt x="42230" y="30723"/>
                </a:lnTo>
                <a:lnTo>
                  <a:pt x="47045" y="27843"/>
                </a:lnTo>
                <a:lnTo>
                  <a:pt x="51846" y="24963"/>
                </a:lnTo>
                <a:lnTo>
                  <a:pt x="56631" y="22082"/>
                </a:lnTo>
                <a:lnTo>
                  <a:pt x="62392" y="21122"/>
                </a:lnTo>
                <a:lnTo>
                  <a:pt x="69113" y="21122"/>
                </a:lnTo>
                <a:lnTo>
                  <a:pt x="75945" y="21549"/>
                </a:lnTo>
                <a:lnTo>
                  <a:pt x="88345" y="25410"/>
                </a:lnTo>
                <a:lnTo>
                  <a:pt x="97916" y="33604"/>
                </a:lnTo>
                <a:lnTo>
                  <a:pt x="102371" y="40170"/>
                </a:lnTo>
                <a:lnTo>
                  <a:pt x="106044" y="51765"/>
                </a:lnTo>
                <a:lnTo>
                  <a:pt x="106558" y="66233"/>
                </a:lnTo>
                <a:lnTo>
                  <a:pt x="123840" y="85435"/>
                </a:lnTo>
                <a:lnTo>
                  <a:pt x="126720" y="85435"/>
                </a:lnTo>
                <a:lnTo>
                  <a:pt x="128640" y="84475"/>
                </a:lnTo>
                <a:close/>
              </a:path>
              <a:path w="133441" h="160309">
                <a:moveTo>
                  <a:pt x="127680" y="131521"/>
                </a:moveTo>
                <a:lnTo>
                  <a:pt x="126720" y="130561"/>
                </a:lnTo>
                <a:lnTo>
                  <a:pt x="126720" y="128640"/>
                </a:lnTo>
                <a:lnTo>
                  <a:pt x="125760" y="128640"/>
                </a:lnTo>
                <a:lnTo>
                  <a:pt x="125760" y="127680"/>
                </a:lnTo>
                <a:lnTo>
                  <a:pt x="119999" y="127680"/>
                </a:lnTo>
                <a:lnTo>
                  <a:pt x="117119" y="129600"/>
                </a:lnTo>
                <a:lnTo>
                  <a:pt x="115199" y="130561"/>
                </a:lnTo>
                <a:lnTo>
                  <a:pt x="111358" y="131521"/>
                </a:lnTo>
                <a:lnTo>
                  <a:pt x="107518" y="132466"/>
                </a:lnTo>
                <a:lnTo>
                  <a:pt x="103677" y="134401"/>
                </a:lnTo>
                <a:lnTo>
                  <a:pt x="98877" y="135361"/>
                </a:lnTo>
                <a:lnTo>
                  <a:pt x="94076" y="136306"/>
                </a:lnTo>
                <a:lnTo>
                  <a:pt x="88315" y="138242"/>
                </a:lnTo>
                <a:lnTo>
                  <a:pt x="67193" y="138242"/>
                </a:lnTo>
                <a:lnTo>
                  <a:pt x="59512" y="137281"/>
                </a:lnTo>
                <a:lnTo>
                  <a:pt x="53751" y="134401"/>
                </a:lnTo>
                <a:lnTo>
                  <a:pt x="47045" y="132466"/>
                </a:lnTo>
                <a:lnTo>
                  <a:pt x="42230" y="128640"/>
                </a:lnTo>
                <a:lnTo>
                  <a:pt x="38389" y="123840"/>
                </a:lnTo>
                <a:lnTo>
                  <a:pt x="34564" y="119039"/>
                </a:lnTo>
                <a:lnTo>
                  <a:pt x="32644" y="114239"/>
                </a:lnTo>
                <a:lnTo>
                  <a:pt x="30723" y="107518"/>
                </a:lnTo>
                <a:lnTo>
                  <a:pt x="28803" y="100797"/>
                </a:lnTo>
                <a:lnTo>
                  <a:pt x="27843" y="94076"/>
                </a:lnTo>
                <a:lnTo>
                  <a:pt x="27843" y="85435"/>
                </a:lnTo>
                <a:lnTo>
                  <a:pt x="123840" y="85435"/>
                </a:lnTo>
                <a:lnTo>
                  <a:pt x="106558" y="66233"/>
                </a:lnTo>
                <a:lnTo>
                  <a:pt x="27843" y="66233"/>
                </a:lnTo>
                <a:lnTo>
                  <a:pt x="28332" y="13468"/>
                </a:lnTo>
                <a:lnTo>
                  <a:pt x="19202" y="22082"/>
                </a:lnTo>
                <a:lnTo>
                  <a:pt x="9727" y="34994"/>
                </a:lnTo>
                <a:lnTo>
                  <a:pt x="4800" y="47045"/>
                </a:lnTo>
                <a:lnTo>
                  <a:pt x="2825" y="55039"/>
                </a:lnTo>
                <a:lnTo>
                  <a:pt x="756" y="67330"/>
                </a:lnTo>
                <a:lnTo>
                  <a:pt x="0" y="80634"/>
                </a:lnTo>
                <a:lnTo>
                  <a:pt x="407" y="91181"/>
                </a:lnTo>
                <a:lnTo>
                  <a:pt x="2083" y="103953"/>
                </a:lnTo>
                <a:lnTo>
                  <a:pt x="4800" y="115199"/>
                </a:lnTo>
                <a:lnTo>
                  <a:pt x="11162" y="130372"/>
                </a:lnTo>
                <a:lnTo>
                  <a:pt x="18242" y="140147"/>
                </a:lnTo>
                <a:lnTo>
                  <a:pt x="29798" y="149257"/>
                </a:lnTo>
                <a:lnTo>
                  <a:pt x="41285" y="154548"/>
                </a:lnTo>
                <a:lnTo>
                  <a:pt x="47000" y="156722"/>
                </a:lnTo>
                <a:lnTo>
                  <a:pt x="59077" y="159412"/>
                </a:lnTo>
                <a:lnTo>
                  <a:pt x="72953" y="160309"/>
                </a:lnTo>
                <a:lnTo>
                  <a:pt x="79674" y="160309"/>
                </a:lnTo>
                <a:lnTo>
                  <a:pt x="86395" y="159364"/>
                </a:lnTo>
                <a:lnTo>
                  <a:pt x="92156" y="158389"/>
                </a:lnTo>
                <a:lnTo>
                  <a:pt x="97916" y="157429"/>
                </a:lnTo>
                <a:lnTo>
                  <a:pt x="103677" y="156469"/>
                </a:lnTo>
                <a:lnTo>
                  <a:pt x="108478" y="154548"/>
                </a:lnTo>
                <a:lnTo>
                  <a:pt x="113278" y="153588"/>
                </a:lnTo>
                <a:lnTo>
                  <a:pt x="117119" y="152643"/>
                </a:lnTo>
                <a:lnTo>
                  <a:pt x="119999" y="150708"/>
                </a:lnTo>
                <a:lnTo>
                  <a:pt x="122880" y="149748"/>
                </a:lnTo>
                <a:lnTo>
                  <a:pt x="124800" y="148803"/>
                </a:lnTo>
                <a:lnTo>
                  <a:pt x="124800" y="147843"/>
                </a:lnTo>
                <a:lnTo>
                  <a:pt x="125760" y="147843"/>
                </a:lnTo>
                <a:lnTo>
                  <a:pt x="125760" y="146867"/>
                </a:lnTo>
                <a:lnTo>
                  <a:pt x="126720" y="145907"/>
                </a:lnTo>
                <a:lnTo>
                  <a:pt x="126720" y="143987"/>
                </a:lnTo>
                <a:lnTo>
                  <a:pt x="127680" y="143027"/>
                </a:lnTo>
                <a:lnTo>
                  <a:pt x="127680" y="13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" name="object 41"/>
          <p:cNvSpPr/>
          <p:nvPr/>
        </p:nvSpPr>
        <p:spPr>
          <a:xfrm>
            <a:off x="5810935" y="721674"/>
            <a:ext cx="134401" cy="227502"/>
          </a:xfrm>
          <a:custGeom>
            <a:avLst/>
            <a:gdLst/>
            <a:ahLst/>
            <a:cxnLst/>
            <a:rect l="l" t="t" r="r" b="b"/>
            <a:pathLst>
              <a:path w="134401" h="227502">
                <a:moveTo>
                  <a:pt x="46129" y="226286"/>
                </a:moveTo>
                <a:lnTo>
                  <a:pt x="59527" y="227502"/>
                </a:lnTo>
                <a:lnTo>
                  <a:pt x="62141" y="227432"/>
                </a:lnTo>
                <a:lnTo>
                  <a:pt x="74919" y="225090"/>
                </a:lnTo>
                <a:lnTo>
                  <a:pt x="86395" y="219837"/>
                </a:lnTo>
                <a:lnTo>
                  <a:pt x="90816" y="217238"/>
                </a:lnTo>
                <a:lnTo>
                  <a:pt x="100810" y="210005"/>
                </a:lnTo>
                <a:lnTo>
                  <a:pt x="110398" y="200634"/>
                </a:lnTo>
                <a:lnTo>
                  <a:pt x="110398" y="221742"/>
                </a:lnTo>
                <a:lnTo>
                  <a:pt x="111358" y="222717"/>
                </a:lnTo>
                <a:lnTo>
                  <a:pt x="112318" y="223662"/>
                </a:lnTo>
                <a:lnTo>
                  <a:pt x="113278" y="223662"/>
                </a:lnTo>
                <a:lnTo>
                  <a:pt x="114239" y="224622"/>
                </a:lnTo>
                <a:lnTo>
                  <a:pt x="130561" y="224622"/>
                </a:lnTo>
                <a:lnTo>
                  <a:pt x="131521" y="223662"/>
                </a:lnTo>
                <a:lnTo>
                  <a:pt x="132481" y="223662"/>
                </a:lnTo>
                <a:lnTo>
                  <a:pt x="133441" y="222717"/>
                </a:lnTo>
                <a:lnTo>
                  <a:pt x="133441" y="221742"/>
                </a:lnTo>
                <a:lnTo>
                  <a:pt x="134401" y="220781"/>
                </a:lnTo>
                <a:lnTo>
                  <a:pt x="134401" y="4800"/>
                </a:lnTo>
                <a:lnTo>
                  <a:pt x="133441" y="3825"/>
                </a:lnTo>
                <a:lnTo>
                  <a:pt x="133441" y="2880"/>
                </a:lnTo>
                <a:lnTo>
                  <a:pt x="132481" y="1920"/>
                </a:lnTo>
                <a:lnTo>
                  <a:pt x="131521" y="1920"/>
                </a:lnTo>
                <a:lnTo>
                  <a:pt x="130561" y="960"/>
                </a:lnTo>
                <a:lnTo>
                  <a:pt x="126720" y="960"/>
                </a:lnTo>
                <a:lnTo>
                  <a:pt x="125760" y="0"/>
                </a:lnTo>
                <a:lnTo>
                  <a:pt x="115199" y="0"/>
                </a:lnTo>
                <a:lnTo>
                  <a:pt x="114239" y="960"/>
                </a:lnTo>
                <a:lnTo>
                  <a:pt x="111358" y="960"/>
                </a:lnTo>
                <a:lnTo>
                  <a:pt x="110398" y="1920"/>
                </a:lnTo>
                <a:lnTo>
                  <a:pt x="108478" y="1920"/>
                </a:lnTo>
                <a:lnTo>
                  <a:pt x="108478" y="2880"/>
                </a:lnTo>
                <a:lnTo>
                  <a:pt x="107518" y="2880"/>
                </a:lnTo>
                <a:lnTo>
                  <a:pt x="107518" y="89275"/>
                </a:lnTo>
                <a:lnTo>
                  <a:pt x="106407" y="88305"/>
                </a:lnTo>
                <a:lnTo>
                  <a:pt x="96091" y="79635"/>
                </a:lnTo>
                <a:lnTo>
                  <a:pt x="86395" y="72953"/>
                </a:lnTo>
                <a:lnTo>
                  <a:pt x="78729" y="69113"/>
                </a:lnTo>
                <a:lnTo>
                  <a:pt x="71048" y="67193"/>
                </a:lnTo>
                <a:lnTo>
                  <a:pt x="63367" y="67193"/>
                </a:lnTo>
                <a:lnTo>
                  <a:pt x="46790" y="69143"/>
                </a:lnTo>
                <a:lnTo>
                  <a:pt x="35524" y="73914"/>
                </a:lnTo>
                <a:lnTo>
                  <a:pt x="27843" y="77754"/>
                </a:lnTo>
                <a:lnTo>
                  <a:pt x="21122" y="82555"/>
                </a:lnTo>
                <a:lnTo>
                  <a:pt x="16322" y="89275"/>
                </a:lnTo>
                <a:lnTo>
                  <a:pt x="8300" y="103031"/>
                </a:lnTo>
                <a:lnTo>
                  <a:pt x="3840" y="115183"/>
                </a:lnTo>
                <a:lnTo>
                  <a:pt x="2435" y="123237"/>
                </a:lnTo>
                <a:lnTo>
                  <a:pt x="710" y="135860"/>
                </a:lnTo>
                <a:lnTo>
                  <a:pt x="0" y="148788"/>
                </a:lnTo>
                <a:lnTo>
                  <a:pt x="98" y="154823"/>
                </a:lnTo>
                <a:lnTo>
                  <a:pt x="1199" y="167565"/>
                </a:lnTo>
                <a:lnTo>
                  <a:pt x="3840" y="179511"/>
                </a:lnTo>
                <a:lnTo>
                  <a:pt x="4137" y="180947"/>
                </a:lnTo>
                <a:lnTo>
                  <a:pt x="7799" y="193327"/>
                </a:lnTo>
                <a:lnTo>
                  <a:pt x="13441" y="204475"/>
                </a:lnTo>
                <a:lnTo>
                  <a:pt x="18242" y="211180"/>
                </a:lnTo>
                <a:lnTo>
                  <a:pt x="24963" y="216941"/>
                </a:lnTo>
                <a:lnTo>
                  <a:pt x="27843" y="153588"/>
                </a:lnTo>
                <a:lnTo>
                  <a:pt x="27843" y="139186"/>
                </a:lnTo>
                <a:lnTo>
                  <a:pt x="28803" y="132466"/>
                </a:lnTo>
                <a:lnTo>
                  <a:pt x="29763" y="125745"/>
                </a:lnTo>
                <a:lnTo>
                  <a:pt x="31683" y="119024"/>
                </a:lnTo>
                <a:lnTo>
                  <a:pt x="33604" y="113278"/>
                </a:lnTo>
                <a:lnTo>
                  <a:pt x="36484" y="108463"/>
                </a:lnTo>
                <a:lnTo>
                  <a:pt x="39364" y="102717"/>
                </a:lnTo>
                <a:lnTo>
                  <a:pt x="43205" y="98877"/>
                </a:lnTo>
                <a:lnTo>
                  <a:pt x="48005" y="95036"/>
                </a:lnTo>
                <a:lnTo>
                  <a:pt x="52806" y="92156"/>
                </a:lnTo>
                <a:lnTo>
                  <a:pt x="58567" y="90236"/>
                </a:lnTo>
                <a:lnTo>
                  <a:pt x="72953" y="90236"/>
                </a:lnTo>
                <a:lnTo>
                  <a:pt x="79674" y="93116"/>
                </a:lnTo>
                <a:lnTo>
                  <a:pt x="86395" y="97917"/>
                </a:lnTo>
                <a:lnTo>
                  <a:pt x="89022" y="99888"/>
                </a:lnTo>
                <a:lnTo>
                  <a:pt x="97962" y="107888"/>
                </a:lnTo>
                <a:lnTo>
                  <a:pt x="107518" y="118079"/>
                </a:lnTo>
                <a:lnTo>
                  <a:pt x="107518" y="175671"/>
                </a:lnTo>
                <a:lnTo>
                  <a:pt x="102717" y="181432"/>
                </a:lnTo>
                <a:lnTo>
                  <a:pt x="98877" y="186232"/>
                </a:lnTo>
                <a:lnTo>
                  <a:pt x="95036" y="189113"/>
                </a:lnTo>
                <a:lnTo>
                  <a:pt x="91196" y="192953"/>
                </a:lnTo>
                <a:lnTo>
                  <a:pt x="87355" y="195834"/>
                </a:lnTo>
                <a:lnTo>
                  <a:pt x="84475" y="197754"/>
                </a:lnTo>
                <a:lnTo>
                  <a:pt x="80634" y="200634"/>
                </a:lnTo>
                <a:lnTo>
                  <a:pt x="77769" y="201594"/>
                </a:lnTo>
                <a:lnTo>
                  <a:pt x="73929" y="202554"/>
                </a:lnTo>
                <a:lnTo>
                  <a:pt x="71048" y="203499"/>
                </a:lnTo>
                <a:lnTo>
                  <a:pt x="67208" y="204475"/>
                </a:lnTo>
                <a:lnTo>
                  <a:pt x="56647" y="204475"/>
                </a:lnTo>
                <a:lnTo>
                  <a:pt x="50886" y="202554"/>
                </a:lnTo>
                <a:lnTo>
                  <a:pt x="47045" y="199659"/>
                </a:lnTo>
                <a:lnTo>
                  <a:pt x="42245" y="195834"/>
                </a:lnTo>
                <a:lnTo>
                  <a:pt x="38404" y="191993"/>
                </a:lnTo>
                <a:lnTo>
                  <a:pt x="35524" y="186232"/>
                </a:lnTo>
                <a:lnTo>
                  <a:pt x="32644" y="181432"/>
                </a:lnTo>
                <a:lnTo>
                  <a:pt x="30723" y="174711"/>
                </a:lnTo>
                <a:lnTo>
                  <a:pt x="31683" y="220781"/>
                </a:lnTo>
                <a:lnTo>
                  <a:pt x="34365" y="222303"/>
                </a:lnTo>
                <a:lnTo>
                  <a:pt x="46129" y="2262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" name="object 42"/>
          <p:cNvSpPr/>
          <p:nvPr/>
        </p:nvSpPr>
        <p:spPr>
          <a:xfrm>
            <a:off x="5835898" y="875263"/>
            <a:ext cx="6720" cy="67193"/>
          </a:xfrm>
          <a:custGeom>
            <a:avLst/>
            <a:gdLst/>
            <a:ahLst/>
            <a:cxnLst/>
            <a:rect l="l" t="t" r="r" b="b"/>
            <a:pathLst>
              <a:path w="6720" h="67193">
                <a:moveTo>
                  <a:pt x="6720" y="67193"/>
                </a:moveTo>
                <a:lnTo>
                  <a:pt x="5760" y="21122"/>
                </a:lnTo>
                <a:lnTo>
                  <a:pt x="4800" y="14401"/>
                </a:lnTo>
                <a:lnTo>
                  <a:pt x="3840" y="6720"/>
                </a:lnTo>
                <a:lnTo>
                  <a:pt x="2880" y="0"/>
                </a:lnTo>
                <a:lnTo>
                  <a:pt x="0" y="63352"/>
                </a:lnTo>
                <a:lnTo>
                  <a:pt x="6720" y="67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" name="object 43"/>
          <p:cNvSpPr/>
          <p:nvPr/>
        </p:nvSpPr>
        <p:spPr>
          <a:xfrm>
            <a:off x="1989292" y="1518452"/>
            <a:ext cx="3653652" cy="2107128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/>
          <p:nvPr/>
        </p:nvSpPr>
        <p:spPr>
          <a:xfrm>
            <a:off x="654795" y="6355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" name="object 45"/>
          <p:cNvSpPr/>
          <p:nvPr/>
        </p:nvSpPr>
        <p:spPr>
          <a:xfrm>
            <a:off x="2076648" y="7107676"/>
            <a:ext cx="274563" cy="210235"/>
          </a:xfrm>
          <a:custGeom>
            <a:avLst/>
            <a:gdLst/>
            <a:ahLst/>
            <a:cxnLst/>
            <a:rect l="l" t="t" r="r" b="b"/>
            <a:pathLst>
              <a:path w="274563" h="210235">
                <a:moveTo>
                  <a:pt x="182407" y="208315"/>
                </a:moveTo>
                <a:lnTo>
                  <a:pt x="183367" y="208315"/>
                </a:lnTo>
                <a:lnTo>
                  <a:pt x="185287" y="209275"/>
                </a:lnTo>
                <a:lnTo>
                  <a:pt x="187192" y="209275"/>
                </a:lnTo>
                <a:lnTo>
                  <a:pt x="188153" y="210235"/>
                </a:lnTo>
                <a:lnTo>
                  <a:pt x="207370" y="210235"/>
                </a:lnTo>
                <a:lnTo>
                  <a:pt x="209275" y="209275"/>
                </a:lnTo>
                <a:lnTo>
                  <a:pt x="213116" y="209275"/>
                </a:lnTo>
                <a:lnTo>
                  <a:pt x="215036" y="208315"/>
                </a:lnTo>
                <a:lnTo>
                  <a:pt x="215996" y="207355"/>
                </a:lnTo>
                <a:lnTo>
                  <a:pt x="216956" y="207355"/>
                </a:lnTo>
                <a:lnTo>
                  <a:pt x="217916" y="206395"/>
                </a:lnTo>
                <a:lnTo>
                  <a:pt x="217916" y="204475"/>
                </a:lnTo>
                <a:lnTo>
                  <a:pt x="218876" y="203514"/>
                </a:lnTo>
                <a:lnTo>
                  <a:pt x="273603" y="10561"/>
                </a:lnTo>
                <a:lnTo>
                  <a:pt x="274563" y="7680"/>
                </a:lnTo>
                <a:lnTo>
                  <a:pt x="274563" y="1920"/>
                </a:lnTo>
                <a:lnTo>
                  <a:pt x="273603" y="1920"/>
                </a:lnTo>
                <a:lnTo>
                  <a:pt x="272643" y="960"/>
                </a:lnTo>
                <a:lnTo>
                  <a:pt x="271683" y="0"/>
                </a:lnTo>
                <a:lnTo>
                  <a:pt x="252481" y="0"/>
                </a:lnTo>
                <a:lnTo>
                  <a:pt x="250560" y="960"/>
                </a:lnTo>
                <a:lnTo>
                  <a:pt x="249600" y="960"/>
                </a:lnTo>
                <a:lnTo>
                  <a:pt x="248640" y="1920"/>
                </a:lnTo>
                <a:lnTo>
                  <a:pt x="247680" y="2880"/>
                </a:lnTo>
                <a:lnTo>
                  <a:pt x="247680" y="4800"/>
                </a:lnTo>
                <a:lnTo>
                  <a:pt x="246720" y="5760"/>
                </a:lnTo>
                <a:lnTo>
                  <a:pt x="200649" y="180472"/>
                </a:lnTo>
                <a:lnTo>
                  <a:pt x="152643" y="5760"/>
                </a:lnTo>
                <a:lnTo>
                  <a:pt x="152643" y="4800"/>
                </a:lnTo>
                <a:lnTo>
                  <a:pt x="151683" y="3840"/>
                </a:lnTo>
                <a:lnTo>
                  <a:pt x="151683" y="2880"/>
                </a:lnTo>
                <a:lnTo>
                  <a:pt x="150723" y="1920"/>
                </a:lnTo>
                <a:lnTo>
                  <a:pt x="149763" y="960"/>
                </a:lnTo>
                <a:lnTo>
                  <a:pt x="147843" y="960"/>
                </a:lnTo>
                <a:lnTo>
                  <a:pt x="146883" y="0"/>
                </a:lnTo>
                <a:lnTo>
                  <a:pt x="127680" y="0"/>
                </a:lnTo>
                <a:lnTo>
                  <a:pt x="125760" y="960"/>
                </a:lnTo>
                <a:lnTo>
                  <a:pt x="124800" y="960"/>
                </a:lnTo>
                <a:lnTo>
                  <a:pt x="123840" y="1920"/>
                </a:lnTo>
                <a:lnTo>
                  <a:pt x="122880" y="1920"/>
                </a:lnTo>
                <a:lnTo>
                  <a:pt x="122880" y="2880"/>
                </a:lnTo>
                <a:lnTo>
                  <a:pt x="121919" y="3840"/>
                </a:lnTo>
                <a:lnTo>
                  <a:pt x="121919" y="5760"/>
                </a:lnTo>
                <a:lnTo>
                  <a:pt x="76809" y="180472"/>
                </a:lnTo>
                <a:lnTo>
                  <a:pt x="29763" y="5760"/>
                </a:lnTo>
                <a:lnTo>
                  <a:pt x="29763" y="3840"/>
                </a:lnTo>
                <a:lnTo>
                  <a:pt x="28803" y="2880"/>
                </a:lnTo>
                <a:lnTo>
                  <a:pt x="28803" y="1920"/>
                </a:lnTo>
                <a:lnTo>
                  <a:pt x="27843" y="960"/>
                </a:lnTo>
                <a:lnTo>
                  <a:pt x="26883" y="960"/>
                </a:lnTo>
                <a:lnTo>
                  <a:pt x="25923" y="0"/>
                </a:lnTo>
                <a:lnTo>
                  <a:pt x="3855" y="0"/>
                </a:lnTo>
                <a:lnTo>
                  <a:pt x="2880" y="960"/>
                </a:lnTo>
                <a:lnTo>
                  <a:pt x="1920" y="1920"/>
                </a:lnTo>
                <a:lnTo>
                  <a:pt x="975" y="1920"/>
                </a:lnTo>
                <a:lnTo>
                  <a:pt x="0" y="3840"/>
                </a:lnTo>
                <a:lnTo>
                  <a:pt x="0" y="4800"/>
                </a:lnTo>
                <a:lnTo>
                  <a:pt x="975" y="5760"/>
                </a:lnTo>
                <a:lnTo>
                  <a:pt x="975" y="7680"/>
                </a:lnTo>
                <a:lnTo>
                  <a:pt x="1920" y="10561"/>
                </a:lnTo>
                <a:lnTo>
                  <a:pt x="56647" y="203514"/>
                </a:lnTo>
                <a:lnTo>
                  <a:pt x="57607" y="204475"/>
                </a:lnTo>
                <a:lnTo>
                  <a:pt x="57607" y="206395"/>
                </a:lnTo>
                <a:lnTo>
                  <a:pt x="58567" y="207355"/>
                </a:lnTo>
                <a:lnTo>
                  <a:pt x="59527" y="208315"/>
                </a:lnTo>
                <a:lnTo>
                  <a:pt x="60487" y="208315"/>
                </a:lnTo>
                <a:lnTo>
                  <a:pt x="62407" y="209275"/>
                </a:lnTo>
                <a:lnTo>
                  <a:pt x="63367" y="209275"/>
                </a:lnTo>
                <a:lnTo>
                  <a:pt x="65288" y="210235"/>
                </a:lnTo>
                <a:lnTo>
                  <a:pt x="85450" y="210235"/>
                </a:lnTo>
                <a:lnTo>
                  <a:pt x="87370" y="209275"/>
                </a:lnTo>
                <a:lnTo>
                  <a:pt x="90236" y="209275"/>
                </a:lnTo>
                <a:lnTo>
                  <a:pt x="92171" y="208315"/>
                </a:lnTo>
                <a:lnTo>
                  <a:pt x="93116" y="207355"/>
                </a:lnTo>
                <a:lnTo>
                  <a:pt x="94076" y="207355"/>
                </a:lnTo>
                <a:lnTo>
                  <a:pt x="95051" y="206395"/>
                </a:lnTo>
                <a:lnTo>
                  <a:pt x="95051" y="203514"/>
                </a:lnTo>
                <a:lnTo>
                  <a:pt x="136321" y="46085"/>
                </a:lnTo>
                <a:lnTo>
                  <a:pt x="179527" y="203514"/>
                </a:lnTo>
                <a:lnTo>
                  <a:pt x="180472" y="204475"/>
                </a:lnTo>
                <a:lnTo>
                  <a:pt x="181447" y="206395"/>
                </a:lnTo>
                <a:lnTo>
                  <a:pt x="181447" y="207355"/>
                </a:lnTo>
                <a:lnTo>
                  <a:pt x="182407" y="2083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/>
          <p:nvPr/>
        </p:nvSpPr>
        <p:spPr>
          <a:xfrm>
            <a:off x="2390561" y="7255520"/>
            <a:ext cx="11521" cy="59512"/>
          </a:xfrm>
          <a:custGeom>
            <a:avLst/>
            <a:gdLst/>
            <a:ahLst/>
            <a:cxnLst/>
            <a:rect l="l" t="t" r="r" b="b"/>
            <a:pathLst>
              <a:path w="11521" h="59512">
                <a:moveTo>
                  <a:pt x="2880" y="13426"/>
                </a:moveTo>
                <a:lnTo>
                  <a:pt x="1920" y="6720"/>
                </a:lnTo>
                <a:lnTo>
                  <a:pt x="0" y="0"/>
                </a:lnTo>
                <a:lnTo>
                  <a:pt x="25" y="53329"/>
                </a:lnTo>
                <a:lnTo>
                  <a:pt x="11521" y="59512"/>
                </a:lnTo>
                <a:lnTo>
                  <a:pt x="5760" y="20147"/>
                </a:lnTo>
                <a:lnTo>
                  <a:pt x="2880" y="13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" name="object 47"/>
          <p:cNvSpPr/>
          <p:nvPr/>
        </p:nvSpPr>
        <p:spPr>
          <a:xfrm>
            <a:off x="2362718" y="7160468"/>
            <a:ext cx="144962" cy="159364"/>
          </a:xfrm>
          <a:custGeom>
            <a:avLst/>
            <a:gdLst/>
            <a:ahLst/>
            <a:cxnLst/>
            <a:rect l="l" t="t" r="r" b="b"/>
            <a:pathLst>
              <a:path w="144962" h="159364">
                <a:moveTo>
                  <a:pt x="0" y="81610"/>
                </a:moveTo>
                <a:lnTo>
                  <a:pt x="161" y="89421"/>
                </a:lnTo>
                <a:lnTo>
                  <a:pt x="1312" y="102355"/>
                </a:lnTo>
                <a:lnTo>
                  <a:pt x="3840" y="114239"/>
                </a:lnTo>
                <a:lnTo>
                  <a:pt x="4801" y="117205"/>
                </a:lnTo>
                <a:lnTo>
                  <a:pt x="10205" y="129100"/>
                </a:lnTo>
                <a:lnTo>
                  <a:pt x="17282" y="139202"/>
                </a:lnTo>
                <a:lnTo>
                  <a:pt x="27869" y="148381"/>
                </a:lnTo>
                <a:lnTo>
                  <a:pt x="27843" y="95051"/>
                </a:lnTo>
                <a:lnTo>
                  <a:pt x="27843" y="71048"/>
                </a:lnTo>
                <a:lnTo>
                  <a:pt x="28803" y="63367"/>
                </a:lnTo>
                <a:lnTo>
                  <a:pt x="29763" y="56647"/>
                </a:lnTo>
                <a:lnTo>
                  <a:pt x="31683" y="49926"/>
                </a:lnTo>
                <a:lnTo>
                  <a:pt x="34564" y="43205"/>
                </a:lnTo>
                <a:lnTo>
                  <a:pt x="38404" y="38404"/>
                </a:lnTo>
                <a:lnTo>
                  <a:pt x="42245" y="33604"/>
                </a:lnTo>
                <a:lnTo>
                  <a:pt x="47045" y="29763"/>
                </a:lnTo>
                <a:lnTo>
                  <a:pt x="51846" y="26883"/>
                </a:lnTo>
                <a:lnTo>
                  <a:pt x="57607" y="24002"/>
                </a:lnTo>
                <a:lnTo>
                  <a:pt x="65288" y="22082"/>
                </a:lnTo>
                <a:lnTo>
                  <a:pt x="81610" y="22082"/>
                </a:lnTo>
                <a:lnTo>
                  <a:pt x="88331" y="24002"/>
                </a:lnTo>
                <a:lnTo>
                  <a:pt x="94076" y="26883"/>
                </a:lnTo>
                <a:lnTo>
                  <a:pt x="99852" y="29763"/>
                </a:lnTo>
                <a:lnTo>
                  <a:pt x="104637" y="34564"/>
                </a:lnTo>
                <a:lnTo>
                  <a:pt x="107518" y="39364"/>
                </a:lnTo>
                <a:lnTo>
                  <a:pt x="111358" y="45125"/>
                </a:lnTo>
                <a:lnTo>
                  <a:pt x="113278" y="50886"/>
                </a:lnTo>
                <a:lnTo>
                  <a:pt x="114239" y="57607"/>
                </a:lnTo>
                <a:lnTo>
                  <a:pt x="116159" y="65288"/>
                </a:lnTo>
                <a:lnTo>
                  <a:pt x="117134" y="72008"/>
                </a:lnTo>
                <a:lnTo>
                  <a:pt x="117134" y="88331"/>
                </a:lnTo>
                <a:lnTo>
                  <a:pt x="116159" y="95996"/>
                </a:lnTo>
                <a:lnTo>
                  <a:pt x="114239" y="103677"/>
                </a:lnTo>
                <a:lnTo>
                  <a:pt x="112318" y="110398"/>
                </a:lnTo>
                <a:lnTo>
                  <a:pt x="109438" y="116159"/>
                </a:lnTo>
                <a:lnTo>
                  <a:pt x="106573" y="120959"/>
                </a:lnTo>
                <a:lnTo>
                  <a:pt x="102732" y="126720"/>
                </a:lnTo>
                <a:lnTo>
                  <a:pt x="97916" y="130561"/>
                </a:lnTo>
                <a:lnTo>
                  <a:pt x="92171" y="133441"/>
                </a:lnTo>
                <a:lnTo>
                  <a:pt x="86410" y="136321"/>
                </a:lnTo>
                <a:lnTo>
                  <a:pt x="79689" y="137281"/>
                </a:lnTo>
                <a:lnTo>
                  <a:pt x="63367" y="137281"/>
                </a:lnTo>
                <a:lnTo>
                  <a:pt x="56647" y="135361"/>
                </a:lnTo>
                <a:lnTo>
                  <a:pt x="50886" y="132481"/>
                </a:lnTo>
                <a:lnTo>
                  <a:pt x="45125" y="129600"/>
                </a:lnTo>
                <a:lnTo>
                  <a:pt x="40325" y="125760"/>
                </a:lnTo>
                <a:lnTo>
                  <a:pt x="36484" y="119999"/>
                </a:lnTo>
                <a:lnTo>
                  <a:pt x="33604" y="115199"/>
                </a:lnTo>
                <a:lnTo>
                  <a:pt x="39364" y="154564"/>
                </a:lnTo>
                <a:lnTo>
                  <a:pt x="44988" y="156223"/>
                </a:lnTo>
                <a:lnTo>
                  <a:pt x="57113" y="158519"/>
                </a:lnTo>
                <a:lnTo>
                  <a:pt x="71048" y="159364"/>
                </a:lnTo>
                <a:lnTo>
                  <a:pt x="78322" y="159107"/>
                </a:lnTo>
                <a:lnTo>
                  <a:pt x="91335" y="157251"/>
                </a:lnTo>
                <a:lnTo>
                  <a:pt x="102732" y="153603"/>
                </a:lnTo>
                <a:lnTo>
                  <a:pt x="117453" y="145157"/>
                </a:lnTo>
                <a:lnTo>
                  <a:pt x="126720" y="136321"/>
                </a:lnTo>
                <a:lnTo>
                  <a:pt x="135221" y="123596"/>
                </a:lnTo>
                <a:lnTo>
                  <a:pt x="140162" y="111358"/>
                </a:lnTo>
                <a:lnTo>
                  <a:pt x="142379" y="104053"/>
                </a:lnTo>
                <a:lnTo>
                  <a:pt x="144426" y="91646"/>
                </a:lnTo>
                <a:lnTo>
                  <a:pt x="144962" y="78714"/>
                </a:lnTo>
                <a:lnTo>
                  <a:pt x="144670" y="70409"/>
                </a:lnTo>
                <a:lnTo>
                  <a:pt x="143007" y="57658"/>
                </a:lnTo>
                <a:lnTo>
                  <a:pt x="140162" y="46085"/>
                </a:lnTo>
                <a:lnTo>
                  <a:pt x="134442" y="31074"/>
                </a:lnTo>
                <a:lnTo>
                  <a:pt x="127680" y="21122"/>
                </a:lnTo>
                <a:lnTo>
                  <a:pt x="116307" y="11355"/>
                </a:lnTo>
                <a:lnTo>
                  <a:pt x="104637" y="5760"/>
                </a:lnTo>
                <a:lnTo>
                  <a:pt x="99600" y="3807"/>
                </a:lnTo>
                <a:lnTo>
                  <a:pt x="87437" y="951"/>
                </a:lnTo>
                <a:lnTo>
                  <a:pt x="73929" y="0"/>
                </a:lnTo>
                <a:lnTo>
                  <a:pt x="65479" y="314"/>
                </a:lnTo>
                <a:lnTo>
                  <a:pt x="52797" y="2192"/>
                </a:lnTo>
                <a:lnTo>
                  <a:pt x="41285" y="5760"/>
                </a:lnTo>
                <a:lnTo>
                  <a:pt x="26982" y="14315"/>
                </a:lnTo>
                <a:lnTo>
                  <a:pt x="18242" y="23042"/>
                </a:lnTo>
                <a:lnTo>
                  <a:pt x="8597" y="36453"/>
                </a:lnTo>
                <a:lnTo>
                  <a:pt x="3840" y="48966"/>
                </a:lnTo>
                <a:lnTo>
                  <a:pt x="2169" y="55671"/>
                </a:lnTo>
                <a:lnTo>
                  <a:pt x="489" y="67946"/>
                </a:lnTo>
                <a:lnTo>
                  <a:pt x="0" y="816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/>
          <p:nvPr/>
        </p:nvSpPr>
        <p:spPr>
          <a:xfrm>
            <a:off x="2547045" y="7160468"/>
            <a:ext cx="84475" cy="157444"/>
          </a:xfrm>
          <a:custGeom>
            <a:avLst/>
            <a:gdLst/>
            <a:ahLst/>
            <a:cxnLst/>
            <a:rect l="l" t="t" r="r" b="b"/>
            <a:pathLst>
              <a:path w="84475" h="157444">
                <a:moveTo>
                  <a:pt x="3825" y="156484"/>
                </a:moveTo>
                <a:lnTo>
                  <a:pt x="4800" y="157444"/>
                </a:lnTo>
                <a:lnTo>
                  <a:pt x="20162" y="157444"/>
                </a:lnTo>
                <a:lnTo>
                  <a:pt x="21107" y="156484"/>
                </a:lnTo>
                <a:lnTo>
                  <a:pt x="24002" y="156484"/>
                </a:lnTo>
                <a:lnTo>
                  <a:pt x="24947" y="155524"/>
                </a:lnTo>
                <a:lnTo>
                  <a:pt x="25907" y="155524"/>
                </a:lnTo>
                <a:lnTo>
                  <a:pt x="25907" y="154564"/>
                </a:lnTo>
                <a:lnTo>
                  <a:pt x="26868" y="154564"/>
                </a:lnTo>
                <a:lnTo>
                  <a:pt x="26868" y="56647"/>
                </a:lnTo>
                <a:lnTo>
                  <a:pt x="30723" y="50886"/>
                </a:lnTo>
                <a:lnTo>
                  <a:pt x="33588" y="46085"/>
                </a:lnTo>
                <a:lnTo>
                  <a:pt x="36469" y="42245"/>
                </a:lnTo>
                <a:lnTo>
                  <a:pt x="40309" y="37444"/>
                </a:lnTo>
                <a:lnTo>
                  <a:pt x="43190" y="34564"/>
                </a:lnTo>
                <a:lnTo>
                  <a:pt x="46070" y="32644"/>
                </a:lnTo>
                <a:lnTo>
                  <a:pt x="48950" y="29763"/>
                </a:lnTo>
                <a:lnTo>
                  <a:pt x="51831" y="27843"/>
                </a:lnTo>
                <a:lnTo>
                  <a:pt x="53751" y="26883"/>
                </a:lnTo>
                <a:lnTo>
                  <a:pt x="56631" y="25923"/>
                </a:lnTo>
                <a:lnTo>
                  <a:pt x="59512" y="24963"/>
                </a:lnTo>
                <a:lnTo>
                  <a:pt x="64312" y="24963"/>
                </a:lnTo>
                <a:lnTo>
                  <a:pt x="66233" y="25923"/>
                </a:lnTo>
                <a:lnTo>
                  <a:pt x="68153" y="25923"/>
                </a:lnTo>
                <a:lnTo>
                  <a:pt x="70073" y="26883"/>
                </a:lnTo>
                <a:lnTo>
                  <a:pt x="71993" y="26883"/>
                </a:lnTo>
                <a:lnTo>
                  <a:pt x="73913" y="27843"/>
                </a:lnTo>
                <a:lnTo>
                  <a:pt x="74874" y="27843"/>
                </a:lnTo>
                <a:lnTo>
                  <a:pt x="76794" y="28803"/>
                </a:lnTo>
                <a:lnTo>
                  <a:pt x="77754" y="28803"/>
                </a:lnTo>
                <a:lnTo>
                  <a:pt x="78714" y="29763"/>
                </a:lnTo>
                <a:lnTo>
                  <a:pt x="81594" y="29763"/>
                </a:lnTo>
                <a:lnTo>
                  <a:pt x="82555" y="28803"/>
                </a:lnTo>
                <a:lnTo>
                  <a:pt x="83515" y="27843"/>
                </a:lnTo>
                <a:lnTo>
                  <a:pt x="84475" y="26883"/>
                </a:lnTo>
                <a:lnTo>
                  <a:pt x="84475" y="6720"/>
                </a:lnTo>
                <a:lnTo>
                  <a:pt x="83515" y="5760"/>
                </a:lnTo>
                <a:lnTo>
                  <a:pt x="83515" y="4800"/>
                </a:lnTo>
                <a:lnTo>
                  <a:pt x="82555" y="4800"/>
                </a:lnTo>
                <a:lnTo>
                  <a:pt x="81594" y="3855"/>
                </a:lnTo>
                <a:lnTo>
                  <a:pt x="80634" y="2880"/>
                </a:lnTo>
                <a:lnTo>
                  <a:pt x="79674" y="2880"/>
                </a:lnTo>
                <a:lnTo>
                  <a:pt x="77754" y="1920"/>
                </a:lnTo>
                <a:lnTo>
                  <a:pt x="75834" y="1920"/>
                </a:lnTo>
                <a:lnTo>
                  <a:pt x="73913" y="975"/>
                </a:lnTo>
                <a:lnTo>
                  <a:pt x="68153" y="975"/>
                </a:lnTo>
                <a:lnTo>
                  <a:pt x="66233" y="0"/>
                </a:lnTo>
                <a:lnTo>
                  <a:pt x="60472" y="0"/>
                </a:lnTo>
                <a:lnTo>
                  <a:pt x="57591" y="975"/>
                </a:lnTo>
                <a:lnTo>
                  <a:pt x="54711" y="1920"/>
                </a:lnTo>
                <a:lnTo>
                  <a:pt x="50871" y="1920"/>
                </a:lnTo>
                <a:lnTo>
                  <a:pt x="47990" y="3855"/>
                </a:lnTo>
                <a:lnTo>
                  <a:pt x="45110" y="5760"/>
                </a:lnTo>
                <a:lnTo>
                  <a:pt x="42230" y="7696"/>
                </a:lnTo>
                <a:lnTo>
                  <a:pt x="38389" y="10561"/>
                </a:lnTo>
                <a:lnTo>
                  <a:pt x="35509" y="14401"/>
                </a:lnTo>
                <a:lnTo>
                  <a:pt x="31668" y="18242"/>
                </a:lnTo>
                <a:lnTo>
                  <a:pt x="27828" y="23042"/>
                </a:lnTo>
                <a:lnTo>
                  <a:pt x="24002" y="28803"/>
                </a:lnTo>
                <a:lnTo>
                  <a:pt x="24002" y="5760"/>
                </a:lnTo>
                <a:lnTo>
                  <a:pt x="23027" y="5760"/>
                </a:lnTo>
                <a:lnTo>
                  <a:pt x="23027" y="4800"/>
                </a:lnTo>
                <a:lnTo>
                  <a:pt x="22067" y="3855"/>
                </a:lnTo>
                <a:lnTo>
                  <a:pt x="21107" y="3855"/>
                </a:lnTo>
                <a:lnTo>
                  <a:pt x="20162" y="2880"/>
                </a:lnTo>
                <a:lnTo>
                  <a:pt x="2880" y="2880"/>
                </a:lnTo>
                <a:lnTo>
                  <a:pt x="1920" y="3855"/>
                </a:lnTo>
                <a:lnTo>
                  <a:pt x="960" y="3855"/>
                </a:lnTo>
                <a:lnTo>
                  <a:pt x="960" y="4800"/>
                </a:lnTo>
                <a:lnTo>
                  <a:pt x="0" y="5760"/>
                </a:lnTo>
                <a:lnTo>
                  <a:pt x="0" y="154564"/>
                </a:lnTo>
                <a:lnTo>
                  <a:pt x="960" y="155524"/>
                </a:lnTo>
                <a:lnTo>
                  <a:pt x="1920" y="155524"/>
                </a:lnTo>
                <a:lnTo>
                  <a:pt x="2880" y="156484"/>
                </a:lnTo>
                <a:lnTo>
                  <a:pt x="3825" y="15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" name="object 49"/>
          <p:cNvSpPr/>
          <p:nvPr/>
        </p:nvSpPr>
        <p:spPr>
          <a:xfrm>
            <a:off x="2662245" y="7092315"/>
            <a:ext cx="26868" cy="225597"/>
          </a:xfrm>
          <a:custGeom>
            <a:avLst/>
            <a:gdLst/>
            <a:ahLst/>
            <a:cxnLst/>
            <a:rect l="l" t="t" r="r" b="b"/>
            <a:pathLst>
              <a:path w="26868" h="225597">
                <a:moveTo>
                  <a:pt x="944" y="1920"/>
                </a:moveTo>
                <a:lnTo>
                  <a:pt x="944" y="3840"/>
                </a:lnTo>
                <a:lnTo>
                  <a:pt x="0" y="4800"/>
                </a:lnTo>
                <a:lnTo>
                  <a:pt x="0" y="221757"/>
                </a:lnTo>
                <a:lnTo>
                  <a:pt x="944" y="222717"/>
                </a:lnTo>
                <a:lnTo>
                  <a:pt x="944" y="223677"/>
                </a:lnTo>
                <a:lnTo>
                  <a:pt x="1905" y="223677"/>
                </a:lnTo>
                <a:lnTo>
                  <a:pt x="2880" y="224637"/>
                </a:lnTo>
                <a:lnTo>
                  <a:pt x="3825" y="224637"/>
                </a:lnTo>
                <a:lnTo>
                  <a:pt x="5745" y="225597"/>
                </a:lnTo>
                <a:lnTo>
                  <a:pt x="20147" y="225597"/>
                </a:lnTo>
                <a:lnTo>
                  <a:pt x="22067" y="224637"/>
                </a:lnTo>
                <a:lnTo>
                  <a:pt x="23987" y="224637"/>
                </a:lnTo>
                <a:lnTo>
                  <a:pt x="24947" y="223677"/>
                </a:lnTo>
                <a:lnTo>
                  <a:pt x="25908" y="223677"/>
                </a:lnTo>
                <a:lnTo>
                  <a:pt x="25908" y="222717"/>
                </a:lnTo>
                <a:lnTo>
                  <a:pt x="26868" y="222717"/>
                </a:lnTo>
                <a:lnTo>
                  <a:pt x="26868" y="3840"/>
                </a:lnTo>
                <a:lnTo>
                  <a:pt x="25908" y="2880"/>
                </a:lnTo>
                <a:lnTo>
                  <a:pt x="25908" y="1920"/>
                </a:lnTo>
                <a:lnTo>
                  <a:pt x="24947" y="1920"/>
                </a:lnTo>
                <a:lnTo>
                  <a:pt x="23987" y="960"/>
                </a:lnTo>
                <a:lnTo>
                  <a:pt x="22067" y="960"/>
                </a:lnTo>
                <a:lnTo>
                  <a:pt x="20147" y="0"/>
                </a:lnTo>
                <a:lnTo>
                  <a:pt x="6720" y="0"/>
                </a:lnTo>
                <a:lnTo>
                  <a:pt x="5745" y="960"/>
                </a:lnTo>
                <a:lnTo>
                  <a:pt x="2880" y="960"/>
                </a:lnTo>
                <a:lnTo>
                  <a:pt x="1905" y="1920"/>
                </a:lnTo>
                <a:lnTo>
                  <a:pt x="944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" name="object 50"/>
          <p:cNvSpPr/>
          <p:nvPr/>
        </p:nvSpPr>
        <p:spPr>
          <a:xfrm>
            <a:off x="2729438" y="7093275"/>
            <a:ext cx="133426" cy="226557"/>
          </a:xfrm>
          <a:custGeom>
            <a:avLst/>
            <a:gdLst/>
            <a:ahLst/>
            <a:cxnLst/>
            <a:rect l="l" t="t" r="r" b="b"/>
            <a:pathLst>
              <a:path w="133426" h="226557">
                <a:moveTo>
                  <a:pt x="118079" y="224637"/>
                </a:moveTo>
                <a:lnTo>
                  <a:pt x="127680" y="224637"/>
                </a:lnTo>
                <a:lnTo>
                  <a:pt x="128640" y="223677"/>
                </a:lnTo>
                <a:lnTo>
                  <a:pt x="130545" y="223677"/>
                </a:lnTo>
                <a:lnTo>
                  <a:pt x="132466" y="222717"/>
                </a:lnTo>
                <a:lnTo>
                  <a:pt x="133426" y="221757"/>
                </a:lnTo>
                <a:lnTo>
                  <a:pt x="133426" y="3840"/>
                </a:lnTo>
                <a:lnTo>
                  <a:pt x="132466" y="2880"/>
                </a:lnTo>
                <a:lnTo>
                  <a:pt x="132466" y="1920"/>
                </a:lnTo>
                <a:lnTo>
                  <a:pt x="131521" y="1920"/>
                </a:lnTo>
                <a:lnTo>
                  <a:pt x="130545" y="960"/>
                </a:lnTo>
                <a:lnTo>
                  <a:pt x="129585" y="960"/>
                </a:lnTo>
                <a:lnTo>
                  <a:pt x="128640" y="0"/>
                </a:lnTo>
                <a:lnTo>
                  <a:pt x="113278" y="0"/>
                </a:lnTo>
                <a:lnTo>
                  <a:pt x="112318" y="960"/>
                </a:lnTo>
                <a:lnTo>
                  <a:pt x="109438" y="960"/>
                </a:lnTo>
                <a:lnTo>
                  <a:pt x="108478" y="1920"/>
                </a:lnTo>
                <a:lnTo>
                  <a:pt x="107518" y="1920"/>
                </a:lnTo>
                <a:lnTo>
                  <a:pt x="107518" y="2880"/>
                </a:lnTo>
                <a:lnTo>
                  <a:pt x="106558" y="3840"/>
                </a:lnTo>
                <a:lnTo>
                  <a:pt x="106558" y="89275"/>
                </a:lnTo>
                <a:lnTo>
                  <a:pt x="105580" y="88178"/>
                </a:lnTo>
                <a:lnTo>
                  <a:pt x="95849" y="79294"/>
                </a:lnTo>
                <a:lnTo>
                  <a:pt x="85435" y="72953"/>
                </a:lnTo>
                <a:lnTo>
                  <a:pt x="78714" y="69113"/>
                </a:lnTo>
                <a:lnTo>
                  <a:pt x="71033" y="67193"/>
                </a:lnTo>
                <a:lnTo>
                  <a:pt x="62392" y="67193"/>
                </a:lnTo>
                <a:lnTo>
                  <a:pt x="46862" y="68861"/>
                </a:lnTo>
                <a:lnTo>
                  <a:pt x="35509" y="72953"/>
                </a:lnTo>
                <a:lnTo>
                  <a:pt x="24504" y="80204"/>
                </a:lnTo>
                <a:lnTo>
                  <a:pt x="15361" y="89275"/>
                </a:lnTo>
                <a:lnTo>
                  <a:pt x="8286" y="102881"/>
                </a:lnTo>
                <a:lnTo>
                  <a:pt x="3840" y="115199"/>
                </a:lnTo>
                <a:lnTo>
                  <a:pt x="2031" y="122714"/>
                </a:lnTo>
                <a:lnTo>
                  <a:pt x="456" y="135200"/>
                </a:lnTo>
                <a:lnTo>
                  <a:pt x="0" y="148803"/>
                </a:lnTo>
                <a:lnTo>
                  <a:pt x="89" y="154388"/>
                </a:lnTo>
                <a:lnTo>
                  <a:pt x="996" y="167236"/>
                </a:lnTo>
                <a:lnTo>
                  <a:pt x="2880" y="179511"/>
                </a:lnTo>
                <a:lnTo>
                  <a:pt x="7599" y="192965"/>
                </a:lnTo>
                <a:lnTo>
                  <a:pt x="13441" y="203514"/>
                </a:lnTo>
                <a:lnTo>
                  <a:pt x="18242" y="211195"/>
                </a:lnTo>
                <a:lnTo>
                  <a:pt x="23987" y="216956"/>
                </a:lnTo>
                <a:lnTo>
                  <a:pt x="31668" y="220797"/>
                </a:lnTo>
                <a:lnTo>
                  <a:pt x="29763" y="174711"/>
                </a:lnTo>
                <a:lnTo>
                  <a:pt x="28788" y="167990"/>
                </a:lnTo>
                <a:lnTo>
                  <a:pt x="27828" y="160309"/>
                </a:lnTo>
                <a:lnTo>
                  <a:pt x="27828" y="132481"/>
                </a:lnTo>
                <a:lnTo>
                  <a:pt x="29763" y="125760"/>
                </a:lnTo>
                <a:lnTo>
                  <a:pt x="30723" y="119039"/>
                </a:lnTo>
                <a:lnTo>
                  <a:pt x="32628" y="113278"/>
                </a:lnTo>
                <a:lnTo>
                  <a:pt x="35509" y="107518"/>
                </a:lnTo>
                <a:lnTo>
                  <a:pt x="39349" y="102717"/>
                </a:lnTo>
                <a:lnTo>
                  <a:pt x="43190" y="97916"/>
                </a:lnTo>
                <a:lnTo>
                  <a:pt x="47030" y="95036"/>
                </a:lnTo>
                <a:lnTo>
                  <a:pt x="52791" y="92156"/>
                </a:lnTo>
                <a:lnTo>
                  <a:pt x="57591" y="90236"/>
                </a:lnTo>
                <a:lnTo>
                  <a:pt x="71993" y="90236"/>
                </a:lnTo>
                <a:lnTo>
                  <a:pt x="78714" y="93116"/>
                </a:lnTo>
                <a:lnTo>
                  <a:pt x="85435" y="96956"/>
                </a:lnTo>
                <a:lnTo>
                  <a:pt x="88511" y="99245"/>
                </a:lnTo>
                <a:lnTo>
                  <a:pt x="97612" y="107321"/>
                </a:lnTo>
                <a:lnTo>
                  <a:pt x="106558" y="118079"/>
                </a:lnTo>
                <a:lnTo>
                  <a:pt x="106558" y="175671"/>
                </a:lnTo>
                <a:lnTo>
                  <a:pt x="102717" y="181432"/>
                </a:lnTo>
                <a:lnTo>
                  <a:pt x="98877" y="185272"/>
                </a:lnTo>
                <a:lnTo>
                  <a:pt x="95036" y="189113"/>
                </a:lnTo>
                <a:lnTo>
                  <a:pt x="91196" y="192953"/>
                </a:lnTo>
                <a:lnTo>
                  <a:pt x="87355" y="195833"/>
                </a:lnTo>
                <a:lnTo>
                  <a:pt x="84475" y="197754"/>
                </a:lnTo>
                <a:lnTo>
                  <a:pt x="80634" y="199674"/>
                </a:lnTo>
                <a:lnTo>
                  <a:pt x="76794" y="201594"/>
                </a:lnTo>
                <a:lnTo>
                  <a:pt x="73914" y="202554"/>
                </a:lnTo>
                <a:lnTo>
                  <a:pt x="71033" y="203514"/>
                </a:lnTo>
                <a:lnTo>
                  <a:pt x="67193" y="204475"/>
                </a:lnTo>
                <a:lnTo>
                  <a:pt x="56631" y="204475"/>
                </a:lnTo>
                <a:lnTo>
                  <a:pt x="50871" y="202554"/>
                </a:lnTo>
                <a:lnTo>
                  <a:pt x="46070" y="199674"/>
                </a:lnTo>
                <a:lnTo>
                  <a:pt x="41269" y="195833"/>
                </a:lnTo>
                <a:lnTo>
                  <a:pt x="37444" y="191993"/>
                </a:lnTo>
                <a:lnTo>
                  <a:pt x="35509" y="186232"/>
                </a:lnTo>
                <a:lnTo>
                  <a:pt x="33440" y="221641"/>
                </a:lnTo>
                <a:lnTo>
                  <a:pt x="45051" y="225328"/>
                </a:lnTo>
                <a:lnTo>
                  <a:pt x="58552" y="226557"/>
                </a:lnTo>
                <a:lnTo>
                  <a:pt x="62068" y="226482"/>
                </a:lnTo>
                <a:lnTo>
                  <a:pt x="74734" y="224607"/>
                </a:lnTo>
                <a:lnTo>
                  <a:pt x="86395" y="219836"/>
                </a:lnTo>
                <a:lnTo>
                  <a:pt x="89982" y="217556"/>
                </a:lnTo>
                <a:lnTo>
                  <a:pt x="100087" y="210207"/>
                </a:lnTo>
                <a:lnTo>
                  <a:pt x="109438" y="200634"/>
                </a:lnTo>
                <a:lnTo>
                  <a:pt x="109438" y="220797"/>
                </a:lnTo>
                <a:lnTo>
                  <a:pt x="110398" y="221757"/>
                </a:lnTo>
                <a:lnTo>
                  <a:pt x="111358" y="222717"/>
                </a:lnTo>
                <a:lnTo>
                  <a:pt x="111358" y="223677"/>
                </a:lnTo>
                <a:lnTo>
                  <a:pt x="113278" y="223677"/>
                </a:lnTo>
                <a:lnTo>
                  <a:pt x="115183" y="224637"/>
                </a:lnTo>
                <a:lnTo>
                  <a:pt x="118079" y="2246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" name="object 51"/>
          <p:cNvSpPr/>
          <p:nvPr/>
        </p:nvSpPr>
        <p:spPr>
          <a:xfrm>
            <a:off x="2759202" y="7267986"/>
            <a:ext cx="5745" cy="46929"/>
          </a:xfrm>
          <a:custGeom>
            <a:avLst/>
            <a:gdLst/>
            <a:ahLst/>
            <a:cxnLst/>
            <a:rect l="l" t="t" r="r" b="b"/>
            <a:pathLst>
              <a:path w="5745" h="46929">
                <a:moveTo>
                  <a:pt x="1905" y="5760"/>
                </a:moveTo>
                <a:lnTo>
                  <a:pt x="0" y="0"/>
                </a:lnTo>
                <a:lnTo>
                  <a:pt x="1905" y="46085"/>
                </a:lnTo>
                <a:lnTo>
                  <a:pt x="3676" y="46929"/>
                </a:lnTo>
                <a:lnTo>
                  <a:pt x="5745" y="11521"/>
                </a:lnTo>
                <a:lnTo>
                  <a:pt x="1905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/>
          <p:nvPr/>
        </p:nvSpPr>
        <p:spPr>
          <a:xfrm>
            <a:off x="2979023" y="7105756"/>
            <a:ext cx="169910" cy="214076"/>
          </a:xfrm>
          <a:custGeom>
            <a:avLst/>
            <a:gdLst/>
            <a:ahLst/>
            <a:cxnLst/>
            <a:rect l="l" t="t" r="r" b="b"/>
            <a:pathLst>
              <a:path w="169910" h="214076">
                <a:moveTo>
                  <a:pt x="33604" y="73914"/>
                </a:moveTo>
                <a:lnTo>
                  <a:pt x="35772" y="68401"/>
                </a:lnTo>
                <a:lnTo>
                  <a:pt x="41599" y="57032"/>
                </a:lnTo>
                <a:lnTo>
                  <a:pt x="48966" y="47030"/>
                </a:lnTo>
                <a:lnTo>
                  <a:pt x="51076" y="44402"/>
                </a:lnTo>
                <a:lnTo>
                  <a:pt x="60418" y="35962"/>
                </a:lnTo>
                <a:lnTo>
                  <a:pt x="71993" y="29763"/>
                </a:lnTo>
                <a:lnTo>
                  <a:pt x="77187" y="27667"/>
                </a:lnTo>
                <a:lnTo>
                  <a:pt x="89293" y="24325"/>
                </a:lnTo>
                <a:lnTo>
                  <a:pt x="102717" y="23042"/>
                </a:lnTo>
                <a:lnTo>
                  <a:pt x="112318" y="23042"/>
                </a:lnTo>
                <a:lnTo>
                  <a:pt x="120959" y="24963"/>
                </a:lnTo>
                <a:lnTo>
                  <a:pt x="127680" y="26883"/>
                </a:lnTo>
                <a:lnTo>
                  <a:pt x="135361" y="28803"/>
                </a:lnTo>
                <a:lnTo>
                  <a:pt x="141122" y="30723"/>
                </a:lnTo>
                <a:lnTo>
                  <a:pt x="145922" y="33604"/>
                </a:lnTo>
                <a:lnTo>
                  <a:pt x="151683" y="35509"/>
                </a:lnTo>
                <a:lnTo>
                  <a:pt x="155524" y="38404"/>
                </a:lnTo>
                <a:lnTo>
                  <a:pt x="158404" y="40325"/>
                </a:lnTo>
                <a:lnTo>
                  <a:pt x="161284" y="42245"/>
                </a:lnTo>
                <a:lnTo>
                  <a:pt x="163189" y="43190"/>
                </a:lnTo>
                <a:lnTo>
                  <a:pt x="166070" y="43190"/>
                </a:lnTo>
                <a:lnTo>
                  <a:pt x="167030" y="42245"/>
                </a:lnTo>
                <a:lnTo>
                  <a:pt x="168005" y="41285"/>
                </a:lnTo>
                <a:lnTo>
                  <a:pt x="168005" y="40325"/>
                </a:lnTo>
                <a:lnTo>
                  <a:pt x="168965" y="39349"/>
                </a:lnTo>
                <a:lnTo>
                  <a:pt x="168965" y="38404"/>
                </a:lnTo>
                <a:lnTo>
                  <a:pt x="169910" y="36484"/>
                </a:lnTo>
                <a:lnTo>
                  <a:pt x="169910" y="24963"/>
                </a:lnTo>
                <a:lnTo>
                  <a:pt x="168965" y="23042"/>
                </a:lnTo>
                <a:lnTo>
                  <a:pt x="168005" y="21122"/>
                </a:lnTo>
                <a:lnTo>
                  <a:pt x="167030" y="19202"/>
                </a:lnTo>
                <a:lnTo>
                  <a:pt x="166070" y="18242"/>
                </a:lnTo>
                <a:lnTo>
                  <a:pt x="164165" y="17282"/>
                </a:lnTo>
                <a:lnTo>
                  <a:pt x="162245" y="15361"/>
                </a:lnTo>
                <a:lnTo>
                  <a:pt x="158404" y="13441"/>
                </a:lnTo>
                <a:lnTo>
                  <a:pt x="154564" y="10561"/>
                </a:lnTo>
                <a:lnTo>
                  <a:pt x="149763" y="8641"/>
                </a:lnTo>
                <a:lnTo>
                  <a:pt x="144962" y="6720"/>
                </a:lnTo>
                <a:lnTo>
                  <a:pt x="139202" y="4800"/>
                </a:lnTo>
                <a:lnTo>
                  <a:pt x="132481" y="2880"/>
                </a:lnTo>
                <a:lnTo>
                  <a:pt x="125760" y="1920"/>
                </a:lnTo>
                <a:lnTo>
                  <a:pt x="119039" y="0"/>
                </a:lnTo>
                <a:lnTo>
                  <a:pt x="103677" y="0"/>
                </a:lnTo>
                <a:lnTo>
                  <a:pt x="98523" y="108"/>
                </a:lnTo>
                <a:lnTo>
                  <a:pt x="85404" y="1376"/>
                </a:lnTo>
                <a:lnTo>
                  <a:pt x="72993" y="3950"/>
                </a:lnTo>
                <a:lnTo>
                  <a:pt x="61432" y="7680"/>
                </a:lnTo>
                <a:lnTo>
                  <a:pt x="47674" y="14105"/>
                </a:lnTo>
                <a:lnTo>
                  <a:pt x="37291" y="21268"/>
                </a:lnTo>
                <a:lnTo>
                  <a:pt x="27843" y="29763"/>
                </a:lnTo>
                <a:lnTo>
                  <a:pt x="18931" y="41289"/>
                </a:lnTo>
                <a:lnTo>
                  <a:pt x="12453" y="52233"/>
                </a:lnTo>
                <a:lnTo>
                  <a:pt x="6720" y="64312"/>
                </a:lnTo>
                <a:lnTo>
                  <a:pt x="2038" y="82323"/>
                </a:lnTo>
                <a:lnTo>
                  <a:pt x="487" y="95001"/>
                </a:lnTo>
                <a:lnTo>
                  <a:pt x="0" y="108478"/>
                </a:lnTo>
                <a:lnTo>
                  <a:pt x="96" y="114667"/>
                </a:lnTo>
                <a:lnTo>
                  <a:pt x="1081" y="127978"/>
                </a:lnTo>
                <a:lnTo>
                  <a:pt x="3242" y="140312"/>
                </a:lnTo>
                <a:lnTo>
                  <a:pt x="6720" y="151668"/>
                </a:lnTo>
                <a:lnTo>
                  <a:pt x="12501" y="165102"/>
                </a:lnTo>
                <a:lnTo>
                  <a:pt x="19087" y="175996"/>
                </a:lnTo>
                <a:lnTo>
                  <a:pt x="26883" y="185272"/>
                </a:lnTo>
                <a:lnTo>
                  <a:pt x="36153" y="193940"/>
                </a:lnTo>
                <a:lnTo>
                  <a:pt x="46719" y="200915"/>
                </a:lnTo>
                <a:lnTo>
                  <a:pt x="58567" y="206395"/>
                </a:lnTo>
                <a:lnTo>
                  <a:pt x="76041" y="211772"/>
                </a:lnTo>
                <a:lnTo>
                  <a:pt x="88657" y="213546"/>
                </a:lnTo>
                <a:lnTo>
                  <a:pt x="101757" y="214076"/>
                </a:lnTo>
                <a:lnTo>
                  <a:pt x="113278" y="214076"/>
                </a:lnTo>
                <a:lnTo>
                  <a:pt x="118079" y="213116"/>
                </a:lnTo>
                <a:lnTo>
                  <a:pt x="123840" y="212156"/>
                </a:lnTo>
                <a:lnTo>
                  <a:pt x="128640" y="211195"/>
                </a:lnTo>
                <a:lnTo>
                  <a:pt x="134401" y="210235"/>
                </a:lnTo>
                <a:lnTo>
                  <a:pt x="139202" y="209275"/>
                </a:lnTo>
                <a:lnTo>
                  <a:pt x="144962" y="207355"/>
                </a:lnTo>
                <a:lnTo>
                  <a:pt x="149763" y="205435"/>
                </a:lnTo>
                <a:lnTo>
                  <a:pt x="154564" y="203514"/>
                </a:lnTo>
                <a:lnTo>
                  <a:pt x="158404" y="202554"/>
                </a:lnTo>
                <a:lnTo>
                  <a:pt x="161284" y="200634"/>
                </a:lnTo>
                <a:lnTo>
                  <a:pt x="165125" y="198714"/>
                </a:lnTo>
                <a:lnTo>
                  <a:pt x="167030" y="196794"/>
                </a:lnTo>
                <a:lnTo>
                  <a:pt x="168005" y="194873"/>
                </a:lnTo>
                <a:lnTo>
                  <a:pt x="168965" y="192953"/>
                </a:lnTo>
                <a:lnTo>
                  <a:pt x="168965" y="104637"/>
                </a:lnTo>
                <a:lnTo>
                  <a:pt x="168005" y="103677"/>
                </a:lnTo>
                <a:lnTo>
                  <a:pt x="168005" y="101757"/>
                </a:lnTo>
                <a:lnTo>
                  <a:pt x="167030" y="100797"/>
                </a:lnTo>
                <a:lnTo>
                  <a:pt x="166070" y="99837"/>
                </a:lnTo>
                <a:lnTo>
                  <a:pt x="165125" y="98877"/>
                </a:lnTo>
                <a:lnTo>
                  <a:pt x="164165" y="97917"/>
                </a:lnTo>
                <a:lnTo>
                  <a:pt x="163189" y="97917"/>
                </a:lnTo>
                <a:lnTo>
                  <a:pt x="161284" y="96956"/>
                </a:lnTo>
                <a:lnTo>
                  <a:pt x="92156" y="96956"/>
                </a:lnTo>
                <a:lnTo>
                  <a:pt x="91196" y="97917"/>
                </a:lnTo>
                <a:lnTo>
                  <a:pt x="90236" y="97917"/>
                </a:lnTo>
                <a:lnTo>
                  <a:pt x="89275" y="98877"/>
                </a:lnTo>
                <a:lnTo>
                  <a:pt x="89275" y="99837"/>
                </a:lnTo>
                <a:lnTo>
                  <a:pt x="88315" y="100797"/>
                </a:lnTo>
                <a:lnTo>
                  <a:pt x="88315" y="101757"/>
                </a:lnTo>
                <a:lnTo>
                  <a:pt x="87355" y="103677"/>
                </a:lnTo>
                <a:lnTo>
                  <a:pt x="87355" y="112318"/>
                </a:lnTo>
                <a:lnTo>
                  <a:pt x="88315" y="115199"/>
                </a:lnTo>
                <a:lnTo>
                  <a:pt x="89275" y="117119"/>
                </a:lnTo>
                <a:lnTo>
                  <a:pt x="90236" y="119039"/>
                </a:lnTo>
                <a:lnTo>
                  <a:pt x="91196" y="119999"/>
                </a:lnTo>
                <a:lnTo>
                  <a:pt x="141122" y="119999"/>
                </a:lnTo>
                <a:lnTo>
                  <a:pt x="141122" y="180472"/>
                </a:lnTo>
                <a:lnTo>
                  <a:pt x="135361" y="184312"/>
                </a:lnTo>
                <a:lnTo>
                  <a:pt x="129600" y="186232"/>
                </a:lnTo>
                <a:lnTo>
                  <a:pt x="122880" y="188153"/>
                </a:lnTo>
                <a:lnTo>
                  <a:pt x="116159" y="189113"/>
                </a:lnTo>
                <a:lnTo>
                  <a:pt x="109438" y="190073"/>
                </a:lnTo>
                <a:lnTo>
                  <a:pt x="103677" y="190073"/>
                </a:lnTo>
                <a:lnTo>
                  <a:pt x="97388" y="189870"/>
                </a:lnTo>
                <a:lnTo>
                  <a:pt x="84784" y="188042"/>
                </a:lnTo>
                <a:lnTo>
                  <a:pt x="72953" y="184312"/>
                </a:lnTo>
                <a:lnTo>
                  <a:pt x="59580" y="176784"/>
                </a:lnTo>
                <a:lnTo>
                  <a:pt x="49926" y="167990"/>
                </a:lnTo>
                <a:lnTo>
                  <a:pt x="46904" y="164689"/>
                </a:lnTo>
                <a:lnTo>
                  <a:pt x="40006" y="154405"/>
                </a:lnTo>
                <a:lnTo>
                  <a:pt x="34564" y="142082"/>
                </a:lnTo>
                <a:lnTo>
                  <a:pt x="31673" y="132486"/>
                </a:lnTo>
                <a:lnTo>
                  <a:pt x="29520" y="120113"/>
                </a:lnTo>
                <a:lnTo>
                  <a:pt x="28803" y="106558"/>
                </a:lnTo>
                <a:lnTo>
                  <a:pt x="29097" y="98625"/>
                </a:lnTo>
                <a:lnTo>
                  <a:pt x="30759" y="85744"/>
                </a:lnTo>
                <a:lnTo>
                  <a:pt x="33604" y="739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" name="object 53"/>
          <p:cNvSpPr/>
          <p:nvPr/>
        </p:nvSpPr>
        <p:spPr>
          <a:xfrm>
            <a:off x="3200780" y="7108637"/>
            <a:ext cx="160309" cy="208315"/>
          </a:xfrm>
          <a:custGeom>
            <a:avLst/>
            <a:gdLst/>
            <a:ahLst/>
            <a:cxnLst/>
            <a:rect l="l" t="t" r="r" b="b"/>
            <a:pathLst>
              <a:path w="160309" h="208315">
                <a:moveTo>
                  <a:pt x="91196" y="28803"/>
                </a:moveTo>
                <a:lnTo>
                  <a:pt x="104480" y="36506"/>
                </a:lnTo>
                <a:lnTo>
                  <a:pt x="113278" y="45125"/>
                </a:lnTo>
                <a:lnTo>
                  <a:pt x="115753" y="48163"/>
                </a:lnTo>
                <a:lnTo>
                  <a:pt x="122257" y="59052"/>
                </a:lnTo>
                <a:lnTo>
                  <a:pt x="126720" y="71033"/>
                </a:lnTo>
                <a:lnTo>
                  <a:pt x="128201" y="76400"/>
                </a:lnTo>
                <a:lnTo>
                  <a:pt x="130625" y="88883"/>
                </a:lnTo>
                <a:lnTo>
                  <a:pt x="131521" y="101757"/>
                </a:lnTo>
                <a:lnTo>
                  <a:pt x="130938" y="115276"/>
                </a:lnTo>
                <a:lnTo>
                  <a:pt x="129265" y="127891"/>
                </a:lnTo>
                <a:lnTo>
                  <a:pt x="126720" y="139202"/>
                </a:lnTo>
                <a:lnTo>
                  <a:pt x="125366" y="143612"/>
                </a:lnTo>
                <a:lnTo>
                  <a:pt x="123841" y="190403"/>
                </a:lnTo>
                <a:lnTo>
                  <a:pt x="133426" y="182392"/>
                </a:lnTo>
                <a:lnTo>
                  <a:pt x="141844" y="171813"/>
                </a:lnTo>
                <a:lnTo>
                  <a:pt x="148325" y="161011"/>
                </a:lnTo>
                <a:lnTo>
                  <a:pt x="153603" y="148788"/>
                </a:lnTo>
                <a:lnTo>
                  <a:pt x="156288" y="139791"/>
                </a:lnTo>
                <a:lnTo>
                  <a:pt x="158590" y="127760"/>
                </a:lnTo>
                <a:lnTo>
                  <a:pt x="159896" y="114727"/>
                </a:lnTo>
                <a:lnTo>
                  <a:pt x="160309" y="100797"/>
                </a:lnTo>
                <a:lnTo>
                  <a:pt x="160239" y="95796"/>
                </a:lnTo>
                <a:lnTo>
                  <a:pt x="159295" y="82617"/>
                </a:lnTo>
                <a:lnTo>
                  <a:pt x="157133" y="70152"/>
                </a:lnTo>
                <a:lnTo>
                  <a:pt x="153603" y="58552"/>
                </a:lnTo>
                <a:lnTo>
                  <a:pt x="149161" y="47366"/>
                </a:lnTo>
                <a:lnTo>
                  <a:pt x="142574" y="36449"/>
                </a:lnTo>
                <a:lnTo>
                  <a:pt x="134401" y="26883"/>
                </a:lnTo>
                <a:lnTo>
                  <a:pt x="126064" y="19427"/>
                </a:lnTo>
                <a:lnTo>
                  <a:pt x="115665" y="12385"/>
                </a:lnTo>
                <a:lnTo>
                  <a:pt x="103677" y="6720"/>
                </a:lnTo>
                <a:lnTo>
                  <a:pt x="96228" y="4380"/>
                </a:lnTo>
                <a:lnTo>
                  <a:pt x="84479" y="1869"/>
                </a:lnTo>
                <a:lnTo>
                  <a:pt x="71717" y="447"/>
                </a:lnTo>
                <a:lnTo>
                  <a:pt x="57591" y="0"/>
                </a:lnTo>
                <a:lnTo>
                  <a:pt x="27843" y="23042"/>
                </a:lnTo>
                <a:lnTo>
                  <a:pt x="55686" y="23042"/>
                </a:lnTo>
                <a:lnTo>
                  <a:pt x="67654" y="23540"/>
                </a:lnTo>
                <a:lnTo>
                  <a:pt x="80267" y="25454"/>
                </a:lnTo>
                <a:lnTo>
                  <a:pt x="91196" y="28803"/>
                </a:lnTo>
                <a:close/>
              </a:path>
              <a:path w="160309" h="208315">
                <a:moveTo>
                  <a:pt x="119899" y="155415"/>
                </a:moveTo>
                <a:lnTo>
                  <a:pt x="112318" y="165110"/>
                </a:lnTo>
                <a:lnTo>
                  <a:pt x="101731" y="174289"/>
                </a:lnTo>
                <a:lnTo>
                  <a:pt x="90236" y="180472"/>
                </a:lnTo>
                <a:lnTo>
                  <a:pt x="81981" y="182588"/>
                </a:lnTo>
                <a:lnTo>
                  <a:pt x="69594" y="184555"/>
                </a:lnTo>
                <a:lnTo>
                  <a:pt x="55686" y="185272"/>
                </a:lnTo>
                <a:lnTo>
                  <a:pt x="27843" y="185272"/>
                </a:lnTo>
                <a:lnTo>
                  <a:pt x="27843" y="23042"/>
                </a:lnTo>
                <a:lnTo>
                  <a:pt x="57591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1920"/>
                </a:lnTo>
                <a:lnTo>
                  <a:pt x="960" y="3840"/>
                </a:lnTo>
                <a:lnTo>
                  <a:pt x="0" y="6720"/>
                </a:lnTo>
                <a:lnTo>
                  <a:pt x="0" y="201594"/>
                </a:lnTo>
                <a:lnTo>
                  <a:pt x="960" y="204475"/>
                </a:lnTo>
                <a:lnTo>
                  <a:pt x="2880" y="206395"/>
                </a:lnTo>
                <a:lnTo>
                  <a:pt x="4800" y="207355"/>
                </a:lnTo>
                <a:lnTo>
                  <a:pt x="7680" y="208315"/>
                </a:lnTo>
                <a:lnTo>
                  <a:pt x="54711" y="208315"/>
                </a:lnTo>
                <a:lnTo>
                  <a:pt x="63953" y="208119"/>
                </a:lnTo>
                <a:lnTo>
                  <a:pt x="77091" y="207034"/>
                </a:lnTo>
                <a:lnTo>
                  <a:pt x="89372" y="204898"/>
                </a:lnTo>
                <a:lnTo>
                  <a:pt x="100797" y="201594"/>
                </a:lnTo>
                <a:lnTo>
                  <a:pt x="112739" y="196901"/>
                </a:lnTo>
                <a:lnTo>
                  <a:pt x="123841" y="190403"/>
                </a:lnTo>
                <a:lnTo>
                  <a:pt x="125366" y="143612"/>
                </a:lnTo>
                <a:lnTo>
                  <a:pt x="119899" y="1554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" name="object 54"/>
          <p:cNvSpPr/>
          <p:nvPr/>
        </p:nvSpPr>
        <p:spPr>
          <a:xfrm>
            <a:off x="3404295" y="7108637"/>
            <a:ext cx="127680" cy="209275"/>
          </a:xfrm>
          <a:custGeom>
            <a:avLst/>
            <a:gdLst/>
            <a:ahLst/>
            <a:cxnLst/>
            <a:rect l="l" t="t" r="r" b="b"/>
            <a:pathLst>
              <a:path w="127680" h="209275">
                <a:moveTo>
                  <a:pt x="26883" y="205435"/>
                </a:moveTo>
                <a:lnTo>
                  <a:pt x="27828" y="205435"/>
                </a:lnTo>
                <a:lnTo>
                  <a:pt x="27828" y="23042"/>
                </a:lnTo>
                <a:lnTo>
                  <a:pt x="62392" y="23042"/>
                </a:lnTo>
                <a:lnTo>
                  <a:pt x="67193" y="24002"/>
                </a:lnTo>
                <a:lnTo>
                  <a:pt x="72953" y="24963"/>
                </a:lnTo>
                <a:lnTo>
                  <a:pt x="77754" y="25923"/>
                </a:lnTo>
                <a:lnTo>
                  <a:pt x="82555" y="28803"/>
                </a:lnTo>
                <a:lnTo>
                  <a:pt x="87355" y="31683"/>
                </a:lnTo>
                <a:lnTo>
                  <a:pt x="91196" y="36469"/>
                </a:lnTo>
                <a:lnTo>
                  <a:pt x="94076" y="42245"/>
                </a:lnTo>
                <a:lnTo>
                  <a:pt x="96956" y="47990"/>
                </a:lnTo>
                <a:lnTo>
                  <a:pt x="98877" y="54711"/>
                </a:lnTo>
                <a:lnTo>
                  <a:pt x="98877" y="69113"/>
                </a:lnTo>
                <a:lnTo>
                  <a:pt x="97916" y="74874"/>
                </a:lnTo>
                <a:lnTo>
                  <a:pt x="95996" y="80634"/>
                </a:lnTo>
                <a:lnTo>
                  <a:pt x="94076" y="85435"/>
                </a:lnTo>
                <a:lnTo>
                  <a:pt x="91196" y="90236"/>
                </a:lnTo>
                <a:lnTo>
                  <a:pt x="87355" y="94076"/>
                </a:lnTo>
                <a:lnTo>
                  <a:pt x="83515" y="97916"/>
                </a:lnTo>
                <a:lnTo>
                  <a:pt x="78714" y="100797"/>
                </a:lnTo>
                <a:lnTo>
                  <a:pt x="72953" y="102717"/>
                </a:lnTo>
                <a:lnTo>
                  <a:pt x="68153" y="105597"/>
                </a:lnTo>
                <a:lnTo>
                  <a:pt x="60472" y="106558"/>
                </a:lnTo>
                <a:lnTo>
                  <a:pt x="52791" y="106558"/>
                </a:lnTo>
                <a:lnTo>
                  <a:pt x="60505" y="128427"/>
                </a:lnTo>
                <a:lnTo>
                  <a:pt x="73195" y="127041"/>
                </a:lnTo>
                <a:lnTo>
                  <a:pt x="84475" y="123840"/>
                </a:lnTo>
                <a:lnTo>
                  <a:pt x="98462" y="117668"/>
                </a:lnTo>
                <a:lnTo>
                  <a:pt x="108478" y="110398"/>
                </a:lnTo>
                <a:lnTo>
                  <a:pt x="116445" y="100849"/>
                </a:lnTo>
                <a:lnTo>
                  <a:pt x="122880" y="89275"/>
                </a:lnTo>
                <a:lnTo>
                  <a:pt x="126977" y="73707"/>
                </a:lnTo>
                <a:lnTo>
                  <a:pt x="127680" y="60472"/>
                </a:lnTo>
                <a:lnTo>
                  <a:pt x="127680" y="52806"/>
                </a:lnTo>
                <a:lnTo>
                  <a:pt x="126720" y="46085"/>
                </a:lnTo>
                <a:lnTo>
                  <a:pt x="124800" y="39364"/>
                </a:lnTo>
                <a:lnTo>
                  <a:pt x="121919" y="32628"/>
                </a:lnTo>
                <a:lnTo>
                  <a:pt x="119039" y="26883"/>
                </a:lnTo>
                <a:lnTo>
                  <a:pt x="115199" y="22082"/>
                </a:lnTo>
                <a:lnTo>
                  <a:pt x="111358" y="17282"/>
                </a:lnTo>
                <a:lnTo>
                  <a:pt x="105597" y="13441"/>
                </a:lnTo>
                <a:lnTo>
                  <a:pt x="99837" y="9601"/>
                </a:lnTo>
                <a:lnTo>
                  <a:pt x="94076" y="5760"/>
                </a:lnTo>
                <a:lnTo>
                  <a:pt x="88315" y="3840"/>
                </a:lnTo>
                <a:lnTo>
                  <a:pt x="82555" y="2880"/>
                </a:lnTo>
                <a:lnTo>
                  <a:pt x="77754" y="1920"/>
                </a:lnTo>
                <a:lnTo>
                  <a:pt x="71993" y="960"/>
                </a:lnTo>
                <a:lnTo>
                  <a:pt x="68153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206395"/>
                </a:lnTo>
                <a:lnTo>
                  <a:pt x="960" y="207355"/>
                </a:lnTo>
                <a:lnTo>
                  <a:pt x="1920" y="207355"/>
                </a:lnTo>
                <a:lnTo>
                  <a:pt x="2880" y="208315"/>
                </a:lnTo>
                <a:lnTo>
                  <a:pt x="4800" y="208315"/>
                </a:lnTo>
                <a:lnTo>
                  <a:pt x="6720" y="209275"/>
                </a:lnTo>
                <a:lnTo>
                  <a:pt x="20162" y="209275"/>
                </a:lnTo>
                <a:lnTo>
                  <a:pt x="22082" y="208315"/>
                </a:lnTo>
                <a:lnTo>
                  <a:pt x="24002" y="208315"/>
                </a:lnTo>
                <a:lnTo>
                  <a:pt x="24963" y="207355"/>
                </a:lnTo>
                <a:lnTo>
                  <a:pt x="25923" y="207355"/>
                </a:lnTo>
                <a:lnTo>
                  <a:pt x="26883" y="206395"/>
                </a:lnTo>
                <a:lnTo>
                  <a:pt x="26883" y="205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" name="object 55"/>
          <p:cNvSpPr/>
          <p:nvPr/>
        </p:nvSpPr>
        <p:spPr>
          <a:xfrm>
            <a:off x="3432124" y="7215195"/>
            <a:ext cx="32677" cy="22082"/>
          </a:xfrm>
          <a:custGeom>
            <a:avLst/>
            <a:gdLst/>
            <a:ahLst/>
            <a:cxnLst/>
            <a:rect l="l" t="t" r="r" b="b"/>
            <a:pathLst>
              <a:path w="32677" h="22082">
                <a:moveTo>
                  <a:pt x="23042" y="22082"/>
                </a:moveTo>
                <a:lnTo>
                  <a:pt x="32677" y="21869"/>
                </a:lnTo>
                <a:lnTo>
                  <a:pt x="24963" y="0"/>
                </a:lnTo>
                <a:lnTo>
                  <a:pt x="0" y="0"/>
                </a:lnTo>
                <a:lnTo>
                  <a:pt x="0" y="22082"/>
                </a:lnTo>
                <a:lnTo>
                  <a:pt x="23042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" name="object 56"/>
          <p:cNvSpPr/>
          <p:nvPr/>
        </p:nvSpPr>
        <p:spPr>
          <a:xfrm>
            <a:off x="3636614" y="7160468"/>
            <a:ext cx="102717" cy="159364"/>
          </a:xfrm>
          <a:custGeom>
            <a:avLst/>
            <a:gdLst/>
            <a:ahLst/>
            <a:cxnLst/>
            <a:rect l="l" t="t" r="r" b="b"/>
            <a:pathLst>
              <a:path w="102717" h="159364">
                <a:moveTo>
                  <a:pt x="28788" y="38404"/>
                </a:moveTo>
                <a:lnTo>
                  <a:pt x="29748" y="35524"/>
                </a:lnTo>
                <a:lnTo>
                  <a:pt x="30708" y="33604"/>
                </a:lnTo>
                <a:lnTo>
                  <a:pt x="31668" y="30723"/>
                </a:lnTo>
                <a:lnTo>
                  <a:pt x="33588" y="28803"/>
                </a:lnTo>
                <a:lnTo>
                  <a:pt x="35509" y="26883"/>
                </a:lnTo>
                <a:lnTo>
                  <a:pt x="37429" y="24963"/>
                </a:lnTo>
                <a:lnTo>
                  <a:pt x="40309" y="23042"/>
                </a:lnTo>
                <a:lnTo>
                  <a:pt x="44150" y="22082"/>
                </a:lnTo>
                <a:lnTo>
                  <a:pt x="47030" y="21122"/>
                </a:lnTo>
                <a:lnTo>
                  <a:pt x="65272" y="21122"/>
                </a:lnTo>
                <a:lnTo>
                  <a:pt x="69113" y="23042"/>
                </a:lnTo>
                <a:lnTo>
                  <a:pt x="72953" y="24002"/>
                </a:lnTo>
                <a:lnTo>
                  <a:pt x="76794" y="24963"/>
                </a:lnTo>
                <a:lnTo>
                  <a:pt x="79674" y="26883"/>
                </a:lnTo>
                <a:lnTo>
                  <a:pt x="82555" y="27843"/>
                </a:lnTo>
                <a:lnTo>
                  <a:pt x="84475" y="28803"/>
                </a:lnTo>
                <a:lnTo>
                  <a:pt x="86395" y="29763"/>
                </a:lnTo>
                <a:lnTo>
                  <a:pt x="88315" y="31683"/>
                </a:lnTo>
                <a:lnTo>
                  <a:pt x="93101" y="31683"/>
                </a:lnTo>
                <a:lnTo>
                  <a:pt x="93101" y="30723"/>
                </a:lnTo>
                <a:lnTo>
                  <a:pt x="94076" y="30723"/>
                </a:lnTo>
                <a:lnTo>
                  <a:pt x="94076" y="28803"/>
                </a:lnTo>
                <a:lnTo>
                  <a:pt x="95036" y="27843"/>
                </a:lnTo>
                <a:lnTo>
                  <a:pt x="95036" y="15361"/>
                </a:lnTo>
                <a:lnTo>
                  <a:pt x="94076" y="14401"/>
                </a:lnTo>
                <a:lnTo>
                  <a:pt x="94076" y="12481"/>
                </a:lnTo>
                <a:lnTo>
                  <a:pt x="93101" y="11536"/>
                </a:lnTo>
                <a:lnTo>
                  <a:pt x="92156" y="10561"/>
                </a:lnTo>
                <a:lnTo>
                  <a:pt x="91196" y="9601"/>
                </a:lnTo>
                <a:lnTo>
                  <a:pt x="90236" y="8641"/>
                </a:lnTo>
                <a:lnTo>
                  <a:pt x="88315" y="7696"/>
                </a:lnTo>
                <a:lnTo>
                  <a:pt x="86395" y="6720"/>
                </a:lnTo>
                <a:lnTo>
                  <a:pt x="83515" y="5760"/>
                </a:lnTo>
                <a:lnTo>
                  <a:pt x="81594" y="4800"/>
                </a:lnTo>
                <a:lnTo>
                  <a:pt x="78714" y="3855"/>
                </a:lnTo>
                <a:lnTo>
                  <a:pt x="74874" y="2880"/>
                </a:lnTo>
                <a:lnTo>
                  <a:pt x="71993" y="1920"/>
                </a:lnTo>
                <a:lnTo>
                  <a:pt x="68153" y="975"/>
                </a:lnTo>
                <a:lnTo>
                  <a:pt x="64312" y="975"/>
                </a:lnTo>
                <a:lnTo>
                  <a:pt x="60472" y="0"/>
                </a:lnTo>
                <a:lnTo>
                  <a:pt x="47030" y="0"/>
                </a:lnTo>
                <a:lnTo>
                  <a:pt x="39349" y="1920"/>
                </a:lnTo>
                <a:lnTo>
                  <a:pt x="32628" y="3855"/>
                </a:lnTo>
                <a:lnTo>
                  <a:pt x="25907" y="5760"/>
                </a:lnTo>
                <a:lnTo>
                  <a:pt x="21107" y="9601"/>
                </a:lnTo>
                <a:lnTo>
                  <a:pt x="16306" y="13441"/>
                </a:lnTo>
                <a:lnTo>
                  <a:pt x="11521" y="17282"/>
                </a:lnTo>
                <a:lnTo>
                  <a:pt x="8625" y="22082"/>
                </a:lnTo>
                <a:lnTo>
                  <a:pt x="6705" y="26883"/>
                </a:lnTo>
                <a:lnTo>
                  <a:pt x="3840" y="31683"/>
                </a:lnTo>
                <a:lnTo>
                  <a:pt x="2865" y="37444"/>
                </a:lnTo>
                <a:lnTo>
                  <a:pt x="2865" y="49926"/>
                </a:lnTo>
                <a:lnTo>
                  <a:pt x="3840" y="55686"/>
                </a:lnTo>
                <a:lnTo>
                  <a:pt x="5745" y="59527"/>
                </a:lnTo>
                <a:lnTo>
                  <a:pt x="8625" y="64328"/>
                </a:lnTo>
                <a:lnTo>
                  <a:pt x="11521" y="68168"/>
                </a:lnTo>
                <a:lnTo>
                  <a:pt x="14386" y="72008"/>
                </a:lnTo>
                <a:lnTo>
                  <a:pt x="18227" y="74889"/>
                </a:lnTo>
                <a:lnTo>
                  <a:pt x="22067" y="77769"/>
                </a:lnTo>
                <a:lnTo>
                  <a:pt x="25907" y="80650"/>
                </a:lnTo>
                <a:lnTo>
                  <a:pt x="30708" y="82555"/>
                </a:lnTo>
                <a:lnTo>
                  <a:pt x="35509" y="84490"/>
                </a:lnTo>
                <a:lnTo>
                  <a:pt x="39349" y="86395"/>
                </a:lnTo>
                <a:lnTo>
                  <a:pt x="44150" y="88331"/>
                </a:lnTo>
                <a:lnTo>
                  <a:pt x="48950" y="90236"/>
                </a:lnTo>
                <a:lnTo>
                  <a:pt x="52791" y="92171"/>
                </a:lnTo>
                <a:lnTo>
                  <a:pt x="57591" y="93116"/>
                </a:lnTo>
                <a:lnTo>
                  <a:pt x="61432" y="95051"/>
                </a:lnTo>
                <a:lnTo>
                  <a:pt x="64312" y="96956"/>
                </a:lnTo>
                <a:lnTo>
                  <a:pt x="68153" y="99837"/>
                </a:lnTo>
                <a:lnTo>
                  <a:pt x="71033" y="101772"/>
                </a:lnTo>
                <a:lnTo>
                  <a:pt x="72953" y="104637"/>
                </a:lnTo>
                <a:lnTo>
                  <a:pt x="74874" y="107518"/>
                </a:lnTo>
                <a:lnTo>
                  <a:pt x="75834" y="111358"/>
                </a:lnTo>
                <a:lnTo>
                  <a:pt x="75834" y="119039"/>
                </a:lnTo>
                <a:lnTo>
                  <a:pt x="74874" y="122880"/>
                </a:lnTo>
                <a:lnTo>
                  <a:pt x="73913" y="125760"/>
                </a:lnTo>
                <a:lnTo>
                  <a:pt x="71993" y="128640"/>
                </a:lnTo>
                <a:lnTo>
                  <a:pt x="70073" y="130561"/>
                </a:lnTo>
                <a:lnTo>
                  <a:pt x="68153" y="132481"/>
                </a:lnTo>
                <a:lnTo>
                  <a:pt x="65272" y="134401"/>
                </a:lnTo>
                <a:lnTo>
                  <a:pt x="61432" y="136321"/>
                </a:lnTo>
                <a:lnTo>
                  <a:pt x="58552" y="137281"/>
                </a:lnTo>
                <a:lnTo>
                  <a:pt x="54711" y="138242"/>
                </a:lnTo>
                <a:lnTo>
                  <a:pt x="39349" y="138242"/>
                </a:lnTo>
                <a:lnTo>
                  <a:pt x="34549" y="137281"/>
                </a:lnTo>
                <a:lnTo>
                  <a:pt x="29748" y="136321"/>
                </a:lnTo>
                <a:lnTo>
                  <a:pt x="24947" y="134401"/>
                </a:lnTo>
                <a:lnTo>
                  <a:pt x="21107" y="133441"/>
                </a:lnTo>
                <a:lnTo>
                  <a:pt x="18227" y="131521"/>
                </a:lnTo>
                <a:lnTo>
                  <a:pt x="14386" y="129600"/>
                </a:lnTo>
                <a:lnTo>
                  <a:pt x="11521" y="127680"/>
                </a:lnTo>
                <a:lnTo>
                  <a:pt x="9585" y="126720"/>
                </a:lnTo>
                <a:lnTo>
                  <a:pt x="6705" y="124800"/>
                </a:lnTo>
                <a:lnTo>
                  <a:pt x="1904" y="124800"/>
                </a:lnTo>
                <a:lnTo>
                  <a:pt x="960" y="125760"/>
                </a:lnTo>
                <a:lnTo>
                  <a:pt x="960" y="126720"/>
                </a:lnTo>
                <a:lnTo>
                  <a:pt x="0" y="127680"/>
                </a:lnTo>
                <a:lnTo>
                  <a:pt x="0" y="143042"/>
                </a:lnTo>
                <a:lnTo>
                  <a:pt x="960" y="144962"/>
                </a:lnTo>
                <a:lnTo>
                  <a:pt x="1904" y="146883"/>
                </a:lnTo>
                <a:lnTo>
                  <a:pt x="2865" y="147843"/>
                </a:lnTo>
                <a:lnTo>
                  <a:pt x="3840" y="148803"/>
                </a:lnTo>
                <a:lnTo>
                  <a:pt x="5745" y="150723"/>
                </a:lnTo>
                <a:lnTo>
                  <a:pt x="8625" y="151683"/>
                </a:lnTo>
                <a:lnTo>
                  <a:pt x="11521" y="152643"/>
                </a:lnTo>
                <a:lnTo>
                  <a:pt x="14386" y="154564"/>
                </a:lnTo>
                <a:lnTo>
                  <a:pt x="18227" y="155524"/>
                </a:lnTo>
                <a:lnTo>
                  <a:pt x="22067" y="156484"/>
                </a:lnTo>
                <a:lnTo>
                  <a:pt x="25907" y="157444"/>
                </a:lnTo>
                <a:lnTo>
                  <a:pt x="30708" y="158404"/>
                </a:lnTo>
                <a:lnTo>
                  <a:pt x="35509" y="159364"/>
                </a:lnTo>
                <a:lnTo>
                  <a:pt x="53751" y="159364"/>
                </a:lnTo>
                <a:lnTo>
                  <a:pt x="61432" y="158404"/>
                </a:lnTo>
                <a:lnTo>
                  <a:pt x="68153" y="156484"/>
                </a:lnTo>
                <a:lnTo>
                  <a:pt x="75834" y="154564"/>
                </a:lnTo>
                <a:lnTo>
                  <a:pt x="81594" y="151683"/>
                </a:lnTo>
                <a:lnTo>
                  <a:pt x="86395" y="147843"/>
                </a:lnTo>
                <a:lnTo>
                  <a:pt x="92156" y="144002"/>
                </a:lnTo>
                <a:lnTo>
                  <a:pt x="95981" y="138242"/>
                </a:lnTo>
                <a:lnTo>
                  <a:pt x="97916" y="132481"/>
                </a:lnTo>
                <a:lnTo>
                  <a:pt x="100782" y="12672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72"/>
                </a:lnTo>
                <a:lnTo>
                  <a:pt x="98877" y="96956"/>
                </a:lnTo>
                <a:lnTo>
                  <a:pt x="96941" y="92171"/>
                </a:lnTo>
                <a:lnTo>
                  <a:pt x="94076" y="88331"/>
                </a:lnTo>
                <a:lnTo>
                  <a:pt x="91196" y="85450"/>
                </a:lnTo>
                <a:lnTo>
                  <a:pt x="87355" y="82555"/>
                </a:lnTo>
                <a:lnTo>
                  <a:pt x="83515" y="79689"/>
                </a:lnTo>
                <a:lnTo>
                  <a:pt x="78714" y="76809"/>
                </a:lnTo>
                <a:lnTo>
                  <a:pt x="74874" y="74889"/>
                </a:lnTo>
                <a:lnTo>
                  <a:pt x="70073" y="72969"/>
                </a:lnTo>
                <a:lnTo>
                  <a:pt x="65272" y="71048"/>
                </a:lnTo>
                <a:lnTo>
                  <a:pt x="61432" y="69128"/>
                </a:lnTo>
                <a:lnTo>
                  <a:pt x="56631" y="67208"/>
                </a:lnTo>
                <a:lnTo>
                  <a:pt x="51831" y="65288"/>
                </a:lnTo>
                <a:lnTo>
                  <a:pt x="47990" y="64328"/>
                </a:lnTo>
                <a:lnTo>
                  <a:pt x="44150" y="62407"/>
                </a:lnTo>
                <a:lnTo>
                  <a:pt x="40309" y="59527"/>
                </a:lnTo>
                <a:lnTo>
                  <a:pt x="36469" y="57607"/>
                </a:lnTo>
                <a:lnTo>
                  <a:pt x="33588" y="54726"/>
                </a:lnTo>
                <a:lnTo>
                  <a:pt x="31668" y="52806"/>
                </a:lnTo>
                <a:lnTo>
                  <a:pt x="29748" y="49926"/>
                </a:lnTo>
                <a:lnTo>
                  <a:pt x="28788" y="46085"/>
                </a:lnTo>
                <a:lnTo>
                  <a:pt x="28788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" name="object 57"/>
          <p:cNvSpPr/>
          <p:nvPr/>
        </p:nvSpPr>
        <p:spPr>
          <a:xfrm>
            <a:off x="3776761" y="7092315"/>
            <a:ext cx="125760" cy="225597"/>
          </a:xfrm>
          <a:custGeom>
            <a:avLst/>
            <a:gdLst/>
            <a:ahLst/>
            <a:cxnLst/>
            <a:rect l="l" t="t" r="r" b="b"/>
            <a:pathLst>
              <a:path w="125760" h="225597">
                <a:moveTo>
                  <a:pt x="124800" y="222717"/>
                </a:moveTo>
                <a:lnTo>
                  <a:pt x="125760" y="222717"/>
                </a:lnTo>
                <a:lnTo>
                  <a:pt x="125749" y="130583"/>
                </a:lnTo>
                <a:lnTo>
                  <a:pt x="124950" y="117156"/>
                </a:lnTo>
                <a:lnTo>
                  <a:pt x="122880" y="105597"/>
                </a:lnTo>
                <a:lnTo>
                  <a:pt x="120959" y="97916"/>
                </a:lnTo>
                <a:lnTo>
                  <a:pt x="118079" y="92156"/>
                </a:lnTo>
                <a:lnTo>
                  <a:pt x="114239" y="86395"/>
                </a:lnTo>
                <a:lnTo>
                  <a:pt x="110398" y="80634"/>
                </a:lnTo>
                <a:lnTo>
                  <a:pt x="104637" y="76794"/>
                </a:lnTo>
                <a:lnTo>
                  <a:pt x="97917" y="72953"/>
                </a:lnTo>
                <a:lnTo>
                  <a:pt x="91196" y="70073"/>
                </a:lnTo>
                <a:lnTo>
                  <a:pt x="83515" y="68153"/>
                </a:lnTo>
                <a:lnTo>
                  <a:pt x="66233" y="68153"/>
                </a:lnTo>
                <a:lnTo>
                  <a:pt x="57591" y="70073"/>
                </a:lnTo>
                <a:lnTo>
                  <a:pt x="49926" y="73913"/>
                </a:lnTo>
                <a:lnTo>
                  <a:pt x="46798" y="75632"/>
                </a:lnTo>
                <a:lnTo>
                  <a:pt x="36840" y="82891"/>
                </a:lnTo>
                <a:lnTo>
                  <a:pt x="26883" y="92156"/>
                </a:lnTo>
                <a:lnTo>
                  <a:pt x="26883" y="2880"/>
                </a:lnTo>
                <a:lnTo>
                  <a:pt x="25923" y="1920"/>
                </a:lnTo>
                <a:lnTo>
                  <a:pt x="24963" y="1920"/>
                </a:lnTo>
                <a:lnTo>
                  <a:pt x="24003" y="960"/>
                </a:lnTo>
                <a:lnTo>
                  <a:pt x="22082" y="960"/>
                </a:lnTo>
                <a:lnTo>
                  <a:pt x="20162" y="0"/>
                </a:lnTo>
                <a:lnTo>
                  <a:pt x="7680" y="0"/>
                </a:lnTo>
                <a:lnTo>
                  <a:pt x="576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3840"/>
                </a:lnTo>
                <a:lnTo>
                  <a:pt x="0" y="4800"/>
                </a:lnTo>
                <a:lnTo>
                  <a:pt x="0" y="221757"/>
                </a:lnTo>
                <a:lnTo>
                  <a:pt x="960" y="222717"/>
                </a:lnTo>
                <a:lnTo>
                  <a:pt x="1920" y="223677"/>
                </a:lnTo>
                <a:lnTo>
                  <a:pt x="2880" y="224637"/>
                </a:lnTo>
                <a:lnTo>
                  <a:pt x="3840" y="224637"/>
                </a:lnTo>
                <a:lnTo>
                  <a:pt x="5760" y="225597"/>
                </a:lnTo>
                <a:lnTo>
                  <a:pt x="20162" y="225597"/>
                </a:lnTo>
                <a:lnTo>
                  <a:pt x="22082" y="224637"/>
                </a:lnTo>
                <a:lnTo>
                  <a:pt x="24003" y="224637"/>
                </a:lnTo>
                <a:lnTo>
                  <a:pt x="24963" y="223677"/>
                </a:lnTo>
                <a:lnTo>
                  <a:pt x="25923" y="223677"/>
                </a:lnTo>
                <a:lnTo>
                  <a:pt x="26883" y="222717"/>
                </a:lnTo>
                <a:lnTo>
                  <a:pt x="26883" y="119039"/>
                </a:lnTo>
                <a:lnTo>
                  <a:pt x="29836" y="115720"/>
                </a:lnTo>
                <a:lnTo>
                  <a:pt x="39157" y="105830"/>
                </a:lnTo>
                <a:lnTo>
                  <a:pt x="48006" y="98877"/>
                </a:lnTo>
                <a:lnTo>
                  <a:pt x="54711" y="94076"/>
                </a:lnTo>
                <a:lnTo>
                  <a:pt x="61432" y="91196"/>
                </a:lnTo>
                <a:lnTo>
                  <a:pt x="72953" y="91196"/>
                </a:lnTo>
                <a:lnTo>
                  <a:pt x="77754" y="92156"/>
                </a:lnTo>
                <a:lnTo>
                  <a:pt x="81594" y="94076"/>
                </a:lnTo>
                <a:lnTo>
                  <a:pt x="85435" y="95996"/>
                </a:lnTo>
                <a:lnTo>
                  <a:pt x="89275" y="98877"/>
                </a:lnTo>
                <a:lnTo>
                  <a:pt x="91196" y="102717"/>
                </a:lnTo>
                <a:lnTo>
                  <a:pt x="94076" y="106558"/>
                </a:lnTo>
                <a:lnTo>
                  <a:pt x="95996" y="110398"/>
                </a:lnTo>
                <a:lnTo>
                  <a:pt x="96956" y="116159"/>
                </a:lnTo>
                <a:lnTo>
                  <a:pt x="98877" y="120959"/>
                </a:lnTo>
                <a:lnTo>
                  <a:pt x="98877" y="221757"/>
                </a:lnTo>
                <a:lnTo>
                  <a:pt x="99837" y="222717"/>
                </a:lnTo>
                <a:lnTo>
                  <a:pt x="99837" y="223677"/>
                </a:lnTo>
                <a:lnTo>
                  <a:pt x="100797" y="223677"/>
                </a:lnTo>
                <a:lnTo>
                  <a:pt x="101757" y="224637"/>
                </a:lnTo>
                <a:lnTo>
                  <a:pt x="102717" y="224637"/>
                </a:lnTo>
                <a:lnTo>
                  <a:pt x="104637" y="225597"/>
                </a:lnTo>
                <a:lnTo>
                  <a:pt x="119039" y="225597"/>
                </a:lnTo>
                <a:lnTo>
                  <a:pt x="120959" y="224637"/>
                </a:lnTo>
                <a:lnTo>
                  <a:pt x="122880" y="224637"/>
                </a:lnTo>
                <a:lnTo>
                  <a:pt x="123840" y="223677"/>
                </a:lnTo>
                <a:lnTo>
                  <a:pt x="124800" y="223677"/>
                </a:lnTo>
                <a:lnTo>
                  <a:pt x="124800" y="222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/>
          <p:nvPr/>
        </p:nvSpPr>
        <p:spPr>
          <a:xfrm>
            <a:off x="3970675" y="7288149"/>
            <a:ext cx="33708" cy="31683"/>
          </a:xfrm>
          <a:custGeom>
            <a:avLst/>
            <a:gdLst/>
            <a:ahLst/>
            <a:cxnLst/>
            <a:rect l="l" t="t" r="r" b="b"/>
            <a:pathLst>
              <a:path w="33708" h="31683">
                <a:moveTo>
                  <a:pt x="24963" y="11521"/>
                </a:moveTo>
                <a:lnTo>
                  <a:pt x="16322" y="11521"/>
                </a:lnTo>
                <a:lnTo>
                  <a:pt x="9601" y="8641"/>
                </a:lnTo>
                <a:lnTo>
                  <a:pt x="4800" y="4800"/>
                </a:lnTo>
                <a:lnTo>
                  <a:pt x="0" y="0"/>
                </a:lnTo>
                <a:lnTo>
                  <a:pt x="6720" y="30723"/>
                </a:lnTo>
                <a:lnTo>
                  <a:pt x="13441" y="31683"/>
                </a:lnTo>
                <a:lnTo>
                  <a:pt x="21344" y="31683"/>
                </a:lnTo>
                <a:lnTo>
                  <a:pt x="33708" y="30219"/>
                </a:lnTo>
                <a:lnTo>
                  <a:pt x="31683" y="11521"/>
                </a:lnTo>
                <a:lnTo>
                  <a:pt x="2496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/>
          <p:nvPr/>
        </p:nvSpPr>
        <p:spPr>
          <a:xfrm>
            <a:off x="3940911" y="7160468"/>
            <a:ext cx="119999" cy="158404"/>
          </a:xfrm>
          <a:custGeom>
            <a:avLst/>
            <a:gdLst/>
            <a:ahLst/>
            <a:cxnLst/>
            <a:rect l="l" t="t" r="r" b="b"/>
            <a:pathLst>
              <a:path w="119999" h="158404">
                <a:moveTo>
                  <a:pt x="0" y="115199"/>
                </a:moveTo>
                <a:lnTo>
                  <a:pt x="0" y="122880"/>
                </a:lnTo>
                <a:lnTo>
                  <a:pt x="1920" y="128640"/>
                </a:lnTo>
                <a:lnTo>
                  <a:pt x="3840" y="134401"/>
                </a:lnTo>
                <a:lnTo>
                  <a:pt x="6720" y="139202"/>
                </a:lnTo>
                <a:lnTo>
                  <a:pt x="9601" y="144002"/>
                </a:lnTo>
                <a:lnTo>
                  <a:pt x="14401" y="147843"/>
                </a:lnTo>
                <a:lnTo>
                  <a:pt x="18242" y="151683"/>
                </a:lnTo>
                <a:lnTo>
                  <a:pt x="24002" y="154564"/>
                </a:lnTo>
                <a:lnTo>
                  <a:pt x="29763" y="156484"/>
                </a:lnTo>
                <a:lnTo>
                  <a:pt x="36484" y="158404"/>
                </a:lnTo>
                <a:lnTo>
                  <a:pt x="29763" y="127680"/>
                </a:lnTo>
                <a:lnTo>
                  <a:pt x="27843" y="121919"/>
                </a:lnTo>
                <a:lnTo>
                  <a:pt x="27843" y="109453"/>
                </a:lnTo>
                <a:lnTo>
                  <a:pt x="28803" y="105613"/>
                </a:lnTo>
                <a:lnTo>
                  <a:pt x="29763" y="102717"/>
                </a:lnTo>
                <a:lnTo>
                  <a:pt x="31683" y="98892"/>
                </a:lnTo>
                <a:lnTo>
                  <a:pt x="34564" y="95996"/>
                </a:lnTo>
                <a:lnTo>
                  <a:pt x="37444" y="94076"/>
                </a:lnTo>
                <a:lnTo>
                  <a:pt x="41285" y="91211"/>
                </a:lnTo>
                <a:lnTo>
                  <a:pt x="46085" y="89275"/>
                </a:lnTo>
                <a:lnTo>
                  <a:pt x="50886" y="88331"/>
                </a:lnTo>
                <a:lnTo>
                  <a:pt x="56647" y="87370"/>
                </a:lnTo>
                <a:lnTo>
                  <a:pt x="63367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80650" y="129600"/>
                </a:lnTo>
                <a:lnTo>
                  <a:pt x="73929" y="133441"/>
                </a:lnTo>
                <a:lnTo>
                  <a:pt x="68168" y="137281"/>
                </a:lnTo>
                <a:lnTo>
                  <a:pt x="61447" y="139202"/>
                </a:lnTo>
                <a:lnTo>
                  <a:pt x="63472" y="157899"/>
                </a:lnTo>
                <a:lnTo>
                  <a:pt x="75849" y="153603"/>
                </a:lnTo>
                <a:lnTo>
                  <a:pt x="76470" y="153290"/>
                </a:lnTo>
                <a:lnTo>
                  <a:pt x="87044" y="146797"/>
                </a:lnTo>
                <a:lnTo>
                  <a:pt x="96956" y="138242"/>
                </a:lnTo>
                <a:lnTo>
                  <a:pt x="96956" y="154564"/>
                </a:lnTo>
                <a:lnTo>
                  <a:pt x="97916" y="155524"/>
                </a:lnTo>
                <a:lnTo>
                  <a:pt x="98892" y="156484"/>
                </a:lnTo>
                <a:lnTo>
                  <a:pt x="99837" y="156484"/>
                </a:lnTo>
                <a:lnTo>
                  <a:pt x="101757" y="157444"/>
                </a:lnTo>
                <a:lnTo>
                  <a:pt x="115199" y="157444"/>
                </a:lnTo>
                <a:lnTo>
                  <a:pt x="116159" y="156484"/>
                </a:lnTo>
                <a:lnTo>
                  <a:pt x="117119" y="156484"/>
                </a:lnTo>
                <a:lnTo>
                  <a:pt x="118079" y="155524"/>
                </a:lnTo>
                <a:lnTo>
                  <a:pt x="119039" y="154564"/>
                </a:lnTo>
                <a:lnTo>
                  <a:pt x="119999" y="153603"/>
                </a:lnTo>
                <a:lnTo>
                  <a:pt x="119999" y="46085"/>
                </a:lnTo>
                <a:lnTo>
                  <a:pt x="118079" y="37444"/>
                </a:lnTo>
                <a:lnTo>
                  <a:pt x="116159" y="30723"/>
                </a:lnTo>
                <a:lnTo>
                  <a:pt x="114239" y="24002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5760"/>
                </a:lnTo>
                <a:lnTo>
                  <a:pt x="89275" y="3855"/>
                </a:lnTo>
                <a:lnTo>
                  <a:pt x="87786" y="3324"/>
                </a:lnTo>
                <a:lnTo>
                  <a:pt x="76067" y="735"/>
                </a:lnTo>
                <a:lnTo>
                  <a:pt x="62407" y="0"/>
                </a:lnTo>
                <a:lnTo>
                  <a:pt x="56647" y="0"/>
                </a:lnTo>
                <a:lnTo>
                  <a:pt x="50886" y="975"/>
                </a:lnTo>
                <a:lnTo>
                  <a:pt x="46085" y="1920"/>
                </a:lnTo>
                <a:lnTo>
                  <a:pt x="40325" y="2880"/>
                </a:lnTo>
                <a:lnTo>
                  <a:pt x="34564" y="3855"/>
                </a:lnTo>
                <a:lnTo>
                  <a:pt x="30723" y="5760"/>
                </a:lnTo>
                <a:lnTo>
                  <a:pt x="25923" y="7696"/>
                </a:lnTo>
                <a:lnTo>
                  <a:pt x="22082" y="8641"/>
                </a:lnTo>
                <a:lnTo>
                  <a:pt x="18242" y="10561"/>
                </a:lnTo>
                <a:lnTo>
                  <a:pt x="14401" y="12481"/>
                </a:lnTo>
                <a:lnTo>
                  <a:pt x="12481" y="14401"/>
                </a:lnTo>
                <a:lnTo>
                  <a:pt x="10561" y="15361"/>
                </a:lnTo>
                <a:lnTo>
                  <a:pt x="9601" y="17282"/>
                </a:lnTo>
                <a:lnTo>
                  <a:pt x="7680" y="18242"/>
                </a:lnTo>
                <a:lnTo>
                  <a:pt x="7680" y="32644"/>
                </a:lnTo>
                <a:lnTo>
                  <a:pt x="8641" y="33604"/>
                </a:lnTo>
                <a:lnTo>
                  <a:pt x="8641" y="34564"/>
                </a:lnTo>
                <a:lnTo>
                  <a:pt x="9601" y="35524"/>
                </a:lnTo>
                <a:lnTo>
                  <a:pt x="10561" y="36484"/>
                </a:lnTo>
                <a:lnTo>
                  <a:pt x="14401" y="36484"/>
                </a:lnTo>
                <a:lnTo>
                  <a:pt x="16322" y="35524"/>
                </a:lnTo>
                <a:lnTo>
                  <a:pt x="18242" y="34564"/>
                </a:lnTo>
                <a:lnTo>
                  <a:pt x="21122" y="32644"/>
                </a:lnTo>
                <a:lnTo>
                  <a:pt x="24963" y="30723"/>
                </a:lnTo>
                <a:lnTo>
                  <a:pt x="28803" y="29763"/>
                </a:lnTo>
                <a:lnTo>
                  <a:pt x="32644" y="27843"/>
                </a:lnTo>
                <a:lnTo>
                  <a:pt x="36484" y="25923"/>
                </a:lnTo>
                <a:lnTo>
                  <a:pt x="42245" y="24002"/>
                </a:lnTo>
                <a:lnTo>
                  <a:pt x="47045" y="23042"/>
                </a:lnTo>
                <a:lnTo>
                  <a:pt x="53766" y="22082"/>
                </a:lnTo>
                <a:lnTo>
                  <a:pt x="66248" y="22082"/>
                </a:lnTo>
                <a:lnTo>
                  <a:pt x="71048" y="23042"/>
                </a:lnTo>
                <a:lnTo>
                  <a:pt x="75849" y="24002"/>
                </a:lnTo>
                <a:lnTo>
                  <a:pt x="79689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8331" y="33604"/>
                </a:lnTo>
                <a:lnTo>
                  <a:pt x="90236" y="36484"/>
                </a:lnTo>
                <a:lnTo>
                  <a:pt x="91211" y="41285"/>
                </a:lnTo>
                <a:lnTo>
                  <a:pt x="93116" y="45125"/>
                </a:lnTo>
                <a:lnTo>
                  <a:pt x="93116" y="67208"/>
                </a:lnTo>
                <a:lnTo>
                  <a:pt x="72969" y="67208"/>
                </a:lnTo>
                <a:lnTo>
                  <a:pt x="67024" y="67298"/>
                </a:lnTo>
                <a:lnTo>
                  <a:pt x="54233" y="68205"/>
                </a:lnTo>
                <a:lnTo>
                  <a:pt x="42245" y="70088"/>
                </a:lnTo>
                <a:lnTo>
                  <a:pt x="33604" y="72008"/>
                </a:lnTo>
                <a:lnTo>
                  <a:pt x="25923" y="74889"/>
                </a:lnTo>
                <a:lnTo>
                  <a:pt x="19202" y="78714"/>
                </a:lnTo>
                <a:lnTo>
                  <a:pt x="13441" y="83530"/>
                </a:lnTo>
                <a:lnTo>
                  <a:pt x="8641" y="88331"/>
                </a:lnTo>
                <a:lnTo>
                  <a:pt x="480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15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/>
          <p:nvPr/>
        </p:nvSpPr>
        <p:spPr>
          <a:xfrm>
            <a:off x="4109877" y="7160468"/>
            <a:ext cx="84475" cy="157444"/>
          </a:xfrm>
          <a:custGeom>
            <a:avLst/>
            <a:gdLst/>
            <a:ahLst/>
            <a:cxnLst/>
            <a:rect l="l" t="t" r="r" b="b"/>
            <a:pathLst>
              <a:path w="84475" h="157444">
                <a:moveTo>
                  <a:pt x="24002" y="28803"/>
                </a:moveTo>
                <a:lnTo>
                  <a:pt x="24002" y="6720"/>
                </a:lnTo>
                <a:lnTo>
                  <a:pt x="23027" y="5760"/>
                </a:lnTo>
                <a:lnTo>
                  <a:pt x="23027" y="4800"/>
                </a:lnTo>
                <a:lnTo>
                  <a:pt x="22067" y="3855"/>
                </a:lnTo>
                <a:lnTo>
                  <a:pt x="21122" y="3855"/>
                </a:lnTo>
                <a:lnTo>
                  <a:pt x="20162" y="2880"/>
                </a:lnTo>
                <a:lnTo>
                  <a:pt x="2880" y="2880"/>
                </a:lnTo>
                <a:lnTo>
                  <a:pt x="1920" y="3855"/>
                </a:lnTo>
                <a:lnTo>
                  <a:pt x="944" y="3855"/>
                </a:lnTo>
                <a:lnTo>
                  <a:pt x="944" y="4800"/>
                </a:lnTo>
                <a:lnTo>
                  <a:pt x="0" y="5760"/>
                </a:lnTo>
                <a:lnTo>
                  <a:pt x="0" y="154564"/>
                </a:lnTo>
                <a:lnTo>
                  <a:pt x="944" y="155524"/>
                </a:lnTo>
                <a:lnTo>
                  <a:pt x="1920" y="156484"/>
                </a:lnTo>
                <a:lnTo>
                  <a:pt x="3840" y="156484"/>
                </a:lnTo>
                <a:lnTo>
                  <a:pt x="4800" y="157444"/>
                </a:lnTo>
                <a:lnTo>
                  <a:pt x="19187" y="157444"/>
                </a:lnTo>
                <a:lnTo>
                  <a:pt x="21122" y="156484"/>
                </a:lnTo>
                <a:lnTo>
                  <a:pt x="24002" y="156484"/>
                </a:lnTo>
                <a:lnTo>
                  <a:pt x="24947" y="155524"/>
                </a:lnTo>
                <a:lnTo>
                  <a:pt x="25908" y="154564"/>
                </a:lnTo>
                <a:lnTo>
                  <a:pt x="25908" y="56647"/>
                </a:lnTo>
                <a:lnTo>
                  <a:pt x="29748" y="50886"/>
                </a:lnTo>
                <a:lnTo>
                  <a:pt x="33588" y="46085"/>
                </a:lnTo>
                <a:lnTo>
                  <a:pt x="36469" y="42245"/>
                </a:lnTo>
                <a:lnTo>
                  <a:pt x="40309" y="37444"/>
                </a:lnTo>
                <a:lnTo>
                  <a:pt x="43190" y="34564"/>
                </a:lnTo>
                <a:lnTo>
                  <a:pt x="45110" y="32644"/>
                </a:lnTo>
                <a:lnTo>
                  <a:pt x="48950" y="29763"/>
                </a:lnTo>
                <a:lnTo>
                  <a:pt x="50871" y="27843"/>
                </a:lnTo>
                <a:lnTo>
                  <a:pt x="53751" y="26883"/>
                </a:lnTo>
                <a:lnTo>
                  <a:pt x="56631" y="25923"/>
                </a:lnTo>
                <a:lnTo>
                  <a:pt x="59512" y="24963"/>
                </a:lnTo>
                <a:lnTo>
                  <a:pt x="64312" y="24963"/>
                </a:lnTo>
                <a:lnTo>
                  <a:pt x="66233" y="25923"/>
                </a:lnTo>
                <a:lnTo>
                  <a:pt x="68153" y="25923"/>
                </a:lnTo>
                <a:lnTo>
                  <a:pt x="70073" y="26883"/>
                </a:lnTo>
                <a:lnTo>
                  <a:pt x="71993" y="26883"/>
                </a:lnTo>
                <a:lnTo>
                  <a:pt x="72953" y="27843"/>
                </a:lnTo>
                <a:lnTo>
                  <a:pt x="74874" y="27843"/>
                </a:lnTo>
                <a:lnTo>
                  <a:pt x="75834" y="28803"/>
                </a:lnTo>
                <a:lnTo>
                  <a:pt x="77754" y="28803"/>
                </a:lnTo>
                <a:lnTo>
                  <a:pt x="78714" y="29763"/>
                </a:lnTo>
                <a:lnTo>
                  <a:pt x="81594" y="29763"/>
                </a:lnTo>
                <a:lnTo>
                  <a:pt x="82555" y="28803"/>
                </a:lnTo>
                <a:lnTo>
                  <a:pt x="83515" y="27843"/>
                </a:lnTo>
                <a:lnTo>
                  <a:pt x="83515" y="26883"/>
                </a:lnTo>
                <a:lnTo>
                  <a:pt x="84475" y="25923"/>
                </a:lnTo>
                <a:lnTo>
                  <a:pt x="84475" y="6720"/>
                </a:lnTo>
                <a:lnTo>
                  <a:pt x="83515" y="6720"/>
                </a:lnTo>
                <a:lnTo>
                  <a:pt x="83515" y="4800"/>
                </a:lnTo>
                <a:lnTo>
                  <a:pt x="82555" y="4800"/>
                </a:lnTo>
                <a:lnTo>
                  <a:pt x="81594" y="3855"/>
                </a:lnTo>
                <a:lnTo>
                  <a:pt x="80634" y="2880"/>
                </a:lnTo>
                <a:lnTo>
                  <a:pt x="78714" y="2880"/>
                </a:lnTo>
                <a:lnTo>
                  <a:pt x="77754" y="1920"/>
                </a:lnTo>
                <a:lnTo>
                  <a:pt x="75834" y="1920"/>
                </a:lnTo>
                <a:lnTo>
                  <a:pt x="73913" y="975"/>
                </a:lnTo>
                <a:lnTo>
                  <a:pt x="68153" y="975"/>
                </a:lnTo>
                <a:lnTo>
                  <a:pt x="66233" y="0"/>
                </a:lnTo>
                <a:lnTo>
                  <a:pt x="60472" y="0"/>
                </a:lnTo>
                <a:lnTo>
                  <a:pt x="57591" y="975"/>
                </a:lnTo>
                <a:lnTo>
                  <a:pt x="53751" y="1920"/>
                </a:lnTo>
                <a:lnTo>
                  <a:pt x="50871" y="1920"/>
                </a:lnTo>
                <a:lnTo>
                  <a:pt x="47990" y="3855"/>
                </a:lnTo>
                <a:lnTo>
                  <a:pt x="45110" y="5760"/>
                </a:lnTo>
                <a:lnTo>
                  <a:pt x="41269" y="7696"/>
                </a:lnTo>
                <a:lnTo>
                  <a:pt x="38389" y="10561"/>
                </a:lnTo>
                <a:lnTo>
                  <a:pt x="34549" y="14401"/>
                </a:lnTo>
                <a:lnTo>
                  <a:pt x="31668" y="18242"/>
                </a:lnTo>
                <a:lnTo>
                  <a:pt x="27843" y="23042"/>
                </a:lnTo>
                <a:lnTo>
                  <a:pt x="24002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" name="object 61"/>
          <p:cNvSpPr/>
          <p:nvPr/>
        </p:nvSpPr>
        <p:spPr>
          <a:xfrm>
            <a:off x="4238998" y="7160468"/>
            <a:ext cx="106063" cy="85450"/>
          </a:xfrm>
          <a:custGeom>
            <a:avLst/>
            <a:gdLst/>
            <a:ahLst/>
            <a:cxnLst/>
            <a:rect l="l" t="t" r="r" b="b"/>
            <a:pathLst>
              <a:path w="106063" h="85450">
                <a:moveTo>
                  <a:pt x="85900" y="14401"/>
                </a:moveTo>
                <a:lnTo>
                  <a:pt x="79194" y="9601"/>
                </a:lnTo>
                <a:lnTo>
                  <a:pt x="70553" y="5760"/>
                </a:lnTo>
                <a:lnTo>
                  <a:pt x="67330" y="4307"/>
                </a:lnTo>
                <a:lnTo>
                  <a:pt x="55617" y="1076"/>
                </a:lnTo>
                <a:lnTo>
                  <a:pt x="41750" y="0"/>
                </a:lnTo>
                <a:lnTo>
                  <a:pt x="37516" y="105"/>
                </a:lnTo>
                <a:lnTo>
                  <a:pt x="24693" y="1856"/>
                </a:lnTo>
                <a:lnTo>
                  <a:pt x="12946" y="5760"/>
                </a:lnTo>
                <a:lnTo>
                  <a:pt x="11018" y="6642"/>
                </a:lnTo>
                <a:lnTo>
                  <a:pt x="0" y="13084"/>
                </a:lnTo>
                <a:lnTo>
                  <a:pt x="1425" y="53766"/>
                </a:lnTo>
                <a:lnTo>
                  <a:pt x="3345" y="48966"/>
                </a:lnTo>
                <a:lnTo>
                  <a:pt x="5265" y="43205"/>
                </a:lnTo>
                <a:lnTo>
                  <a:pt x="8146" y="38404"/>
                </a:lnTo>
                <a:lnTo>
                  <a:pt x="11026" y="34564"/>
                </a:lnTo>
                <a:lnTo>
                  <a:pt x="14866" y="30723"/>
                </a:lnTo>
                <a:lnTo>
                  <a:pt x="18707" y="26883"/>
                </a:lnTo>
                <a:lnTo>
                  <a:pt x="23507" y="24963"/>
                </a:lnTo>
                <a:lnTo>
                  <a:pt x="28308" y="22082"/>
                </a:lnTo>
                <a:lnTo>
                  <a:pt x="34069" y="21122"/>
                </a:lnTo>
                <a:lnTo>
                  <a:pt x="40790" y="21122"/>
                </a:lnTo>
                <a:lnTo>
                  <a:pt x="47292" y="21501"/>
                </a:lnTo>
                <a:lnTo>
                  <a:pt x="59891" y="25141"/>
                </a:lnTo>
                <a:lnTo>
                  <a:pt x="69593" y="32644"/>
                </a:lnTo>
                <a:lnTo>
                  <a:pt x="74262" y="40196"/>
                </a:lnTo>
                <a:lnTo>
                  <a:pt x="78007" y="51977"/>
                </a:lnTo>
                <a:lnTo>
                  <a:pt x="79194" y="66248"/>
                </a:lnTo>
                <a:lnTo>
                  <a:pt x="465" y="66248"/>
                </a:lnTo>
                <a:lnTo>
                  <a:pt x="465" y="59527"/>
                </a:lnTo>
                <a:lnTo>
                  <a:pt x="465" y="85450"/>
                </a:lnTo>
                <a:lnTo>
                  <a:pt x="98382" y="85450"/>
                </a:lnTo>
                <a:lnTo>
                  <a:pt x="100302" y="84490"/>
                </a:lnTo>
                <a:lnTo>
                  <a:pt x="102222" y="82555"/>
                </a:lnTo>
                <a:lnTo>
                  <a:pt x="105102" y="80650"/>
                </a:lnTo>
                <a:lnTo>
                  <a:pt x="106063" y="77769"/>
                </a:lnTo>
                <a:lnTo>
                  <a:pt x="106063" y="69128"/>
                </a:lnTo>
                <a:lnTo>
                  <a:pt x="104720" y="54466"/>
                </a:lnTo>
                <a:lnTo>
                  <a:pt x="102222" y="42245"/>
                </a:lnTo>
                <a:lnTo>
                  <a:pt x="99342" y="33604"/>
                </a:lnTo>
                <a:lnTo>
                  <a:pt x="96461" y="26883"/>
                </a:lnTo>
                <a:lnTo>
                  <a:pt x="90716" y="20162"/>
                </a:lnTo>
                <a:lnTo>
                  <a:pt x="8590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" name="object 62"/>
          <p:cNvSpPr/>
          <p:nvPr/>
        </p:nvSpPr>
        <p:spPr>
          <a:xfrm>
            <a:off x="4210674" y="7173552"/>
            <a:ext cx="127665" cy="146280"/>
          </a:xfrm>
          <a:custGeom>
            <a:avLst/>
            <a:gdLst/>
            <a:ahLst/>
            <a:cxnLst/>
            <a:rect l="l" t="t" r="r" b="b"/>
            <a:pathLst>
              <a:path w="127665" h="146280">
                <a:moveTo>
                  <a:pt x="29748" y="40682"/>
                </a:moveTo>
                <a:lnTo>
                  <a:pt x="28323" y="0"/>
                </a:lnTo>
                <a:lnTo>
                  <a:pt x="19187" y="8998"/>
                </a:lnTo>
                <a:lnTo>
                  <a:pt x="17181" y="11470"/>
                </a:lnTo>
                <a:lnTo>
                  <a:pt x="10426" y="21910"/>
                </a:lnTo>
                <a:lnTo>
                  <a:pt x="4785" y="33961"/>
                </a:lnTo>
                <a:lnTo>
                  <a:pt x="2817" y="41561"/>
                </a:lnTo>
                <a:lnTo>
                  <a:pt x="755" y="54009"/>
                </a:lnTo>
                <a:lnTo>
                  <a:pt x="0" y="67566"/>
                </a:lnTo>
                <a:lnTo>
                  <a:pt x="405" y="78092"/>
                </a:lnTo>
                <a:lnTo>
                  <a:pt x="2078" y="90870"/>
                </a:lnTo>
                <a:lnTo>
                  <a:pt x="4785" y="102115"/>
                </a:lnTo>
                <a:lnTo>
                  <a:pt x="11733" y="117156"/>
                </a:lnTo>
                <a:lnTo>
                  <a:pt x="19187" y="127078"/>
                </a:lnTo>
                <a:lnTo>
                  <a:pt x="29563" y="135980"/>
                </a:lnTo>
                <a:lnTo>
                  <a:pt x="41269" y="141480"/>
                </a:lnTo>
                <a:lnTo>
                  <a:pt x="47367" y="143514"/>
                </a:lnTo>
                <a:lnTo>
                  <a:pt x="59708" y="145708"/>
                </a:lnTo>
                <a:lnTo>
                  <a:pt x="72953" y="146280"/>
                </a:lnTo>
                <a:lnTo>
                  <a:pt x="86395" y="146280"/>
                </a:lnTo>
                <a:lnTo>
                  <a:pt x="92156" y="145320"/>
                </a:lnTo>
                <a:lnTo>
                  <a:pt x="98877" y="144360"/>
                </a:lnTo>
                <a:lnTo>
                  <a:pt x="103677" y="142440"/>
                </a:lnTo>
                <a:lnTo>
                  <a:pt x="108478" y="141480"/>
                </a:lnTo>
                <a:lnTo>
                  <a:pt x="113263" y="140519"/>
                </a:lnTo>
                <a:lnTo>
                  <a:pt x="117104" y="138599"/>
                </a:lnTo>
                <a:lnTo>
                  <a:pt x="119984" y="137639"/>
                </a:lnTo>
                <a:lnTo>
                  <a:pt x="122880" y="136679"/>
                </a:lnTo>
                <a:lnTo>
                  <a:pt x="124785" y="135719"/>
                </a:lnTo>
                <a:lnTo>
                  <a:pt x="124785" y="134759"/>
                </a:lnTo>
                <a:lnTo>
                  <a:pt x="125745" y="133799"/>
                </a:lnTo>
                <a:lnTo>
                  <a:pt x="126705" y="133799"/>
                </a:lnTo>
                <a:lnTo>
                  <a:pt x="126705" y="131878"/>
                </a:lnTo>
                <a:lnTo>
                  <a:pt x="127665" y="131878"/>
                </a:lnTo>
                <a:lnTo>
                  <a:pt x="127665" y="116516"/>
                </a:lnTo>
                <a:lnTo>
                  <a:pt x="126705" y="116516"/>
                </a:lnTo>
                <a:lnTo>
                  <a:pt x="126705" y="114596"/>
                </a:lnTo>
                <a:lnTo>
                  <a:pt x="124785" y="114596"/>
                </a:lnTo>
                <a:lnTo>
                  <a:pt x="124785" y="113636"/>
                </a:lnTo>
                <a:lnTo>
                  <a:pt x="122880" y="113636"/>
                </a:lnTo>
                <a:lnTo>
                  <a:pt x="119984" y="114596"/>
                </a:lnTo>
                <a:lnTo>
                  <a:pt x="118064" y="115556"/>
                </a:lnTo>
                <a:lnTo>
                  <a:pt x="115199" y="116516"/>
                </a:lnTo>
                <a:lnTo>
                  <a:pt x="112318" y="118437"/>
                </a:lnTo>
                <a:lnTo>
                  <a:pt x="108478" y="119397"/>
                </a:lnTo>
                <a:lnTo>
                  <a:pt x="104637" y="121317"/>
                </a:lnTo>
                <a:lnTo>
                  <a:pt x="99837" y="122277"/>
                </a:lnTo>
                <a:lnTo>
                  <a:pt x="94076" y="123237"/>
                </a:lnTo>
                <a:lnTo>
                  <a:pt x="88315" y="124197"/>
                </a:lnTo>
                <a:lnTo>
                  <a:pt x="82555" y="125158"/>
                </a:lnTo>
                <a:lnTo>
                  <a:pt x="67193" y="125158"/>
                </a:lnTo>
                <a:lnTo>
                  <a:pt x="59512" y="123237"/>
                </a:lnTo>
                <a:lnTo>
                  <a:pt x="53751" y="121317"/>
                </a:lnTo>
                <a:lnTo>
                  <a:pt x="47990" y="118437"/>
                </a:lnTo>
                <a:lnTo>
                  <a:pt x="43190" y="115556"/>
                </a:lnTo>
                <a:lnTo>
                  <a:pt x="39349" y="110756"/>
                </a:lnTo>
                <a:lnTo>
                  <a:pt x="35509" y="105955"/>
                </a:lnTo>
                <a:lnTo>
                  <a:pt x="32628" y="100194"/>
                </a:lnTo>
                <a:lnTo>
                  <a:pt x="30708" y="94434"/>
                </a:lnTo>
                <a:lnTo>
                  <a:pt x="29748" y="87713"/>
                </a:lnTo>
                <a:lnTo>
                  <a:pt x="28788" y="80032"/>
                </a:lnTo>
                <a:lnTo>
                  <a:pt x="28788" y="46443"/>
                </a:lnTo>
                <a:lnTo>
                  <a:pt x="29748" y="406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" name="object 63"/>
          <p:cNvSpPr/>
          <p:nvPr/>
        </p:nvSpPr>
        <p:spPr>
          <a:xfrm>
            <a:off x="4373864" y="7160468"/>
            <a:ext cx="102717" cy="159364"/>
          </a:xfrm>
          <a:custGeom>
            <a:avLst/>
            <a:gdLst/>
            <a:ahLst/>
            <a:cxnLst/>
            <a:rect l="l" t="t" r="r" b="b"/>
            <a:pathLst>
              <a:path w="102717" h="159364">
                <a:moveTo>
                  <a:pt x="33604" y="3855"/>
                </a:moveTo>
                <a:lnTo>
                  <a:pt x="26883" y="5760"/>
                </a:lnTo>
                <a:lnTo>
                  <a:pt x="21122" y="9601"/>
                </a:lnTo>
                <a:lnTo>
                  <a:pt x="17282" y="13441"/>
                </a:lnTo>
                <a:lnTo>
                  <a:pt x="12481" y="17282"/>
                </a:lnTo>
                <a:lnTo>
                  <a:pt x="9601" y="22082"/>
                </a:lnTo>
                <a:lnTo>
                  <a:pt x="6720" y="26883"/>
                </a:lnTo>
                <a:lnTo>
                  <a:pt x="4800" y="31683"/>
                </a:lnTo>
                <a:lnTo>
                  <a:pt x="3840" y="37444"/>
                </a:lnTo>
                <a:lnTo>
                  <a:pt x="3840" y="49926"/>
                </a:lnTo>
                <a:lnTo>
                  <a:pt x="4800" y="55686"/>
                </a:lnTo>
                <a:lnTo>
                  <a:pt x="6720" y="59527"/>
                </a:lnTo>
                <a:lnTo>
                  <a:pt x="8641" y="64328"/>
                </a:lnTo>
                <a:lnTo>
                  <a:pt x="11521" y="68168"/>
                </a:lnTo>
                <a:lnTo>
                  <a:pt x="15361" y="72008"/>
                </a:lnTo>
                <a:lnTo>
                  <a:pt x="18242" y="74889"/>
                </a:lnTo>
                <a:lnTo>
                  <a:pt x="23042" y="77769"/>
                </a:lnTo>
                <a:lnTo>
                  <a:pt x="26883" y="80650"/>
                </a:lnTo>
                <a:lnTo>
                  <a:pt x="31683" y="82555"/>
                </a:lnTo>
                <a:lnTo>
                  <a:pt x="35524" y="84490"/>
                </a:lnTo>
                <a:lnTo>
                  <a:pt x="40325" y="86395"/>
                </a:lnTo>
                <a:lnTo>
                  <a:pt x="45110" y="88331"/>
                </a:lnTo>
                <a:lnTo>
                  <a:pt x="48950" y="90236"/>
                </a:lnTo>
                <a:lnTo>
                  <a:pt x="53766" y="92171"/>
                </a:lnTo>
                <a:lnTo>
                  <a:pt x="57607" y="93116"/>
                </a:lnTo>
                <a:lnTo>
                  <a:pt x="61432" y="95051"/>
                </a:lnTo>
                <a:lnTo>
                  <a:pt x="65272" y="96956"/>
                </a:lnTo>
                <a:lnTo>
                  <a:pt x="69113" y="99837"/>
                </a:lnTo>
                <a:lnTo>
                  <a:pt x="71993" y="101772"/>
                </a:lnTo>
                <a:lnTo>
                  <a:pt x="73914" y="104637"/>
                </a:lnTo>
                <a:lnTo>
                  <a:pt x="75834" y="107518"/>
                </a:lnTo>
                <a:lnTo>
                  <a:pt x="76794" y="111358"/>
                </a:lnTo>
                <a:lnTo>
                  <a:pt x="76794" y="119039"/>
                </a:lnTo>
                <a:lnTo>
                  <a:pt x="75834" y="122880"/>
                </a:lnTo>
                <a:lnTo>
                  <a:pt x="74874" y="125760"/>
                </a:lnTo>
                <a:lnTo>
                  <a:pt x="72953" y="128640"/>
                </a:lnTo>
                <a:lnTo>
                  <a:pt x="71033" y="130561"/>
                </a:lnTo>
                <a:lnTo>
                  <a:pt x="68153" y="132481"/>
                </a:lnTo>
                <a:lnTo>
                  <a:pt x="65272" y="134401"/>
                </a:lnTo>
                <a:lnTo>
                  <a:pt x="62392" y="136321"/>
                </a:lnTo>
                <a:lnTo>
                  <a:pt x="58552" y="137281"/>
                </a:lnTo>
                <a:lnTo>
                  <a:pt x="54711" y="138242"/>
                </a:lnTo>
                <a:lnTo>
                  <a:pt x="40325" y="138242"/>
                </a:lnTo>
                <a:lnTo>
                  <a:pt x="34549" y="137281"/>
                </a:lnTo>
                <a:lnTo>
                  <a:pt x="30708" y="136321"/>
                </a:lnTo>
                <a:lnTo>
                  <a:pt x="25923" y="134401"/>
                </a:lnTo>
                <a:lnTo>
                  <a:pt x="22082" y="133441"/>
                </a:lnTo>
                <a:lnTo>
                  <a:pt x="18242" y="131521"/>
                </a:lnTo>
                <a:lnTo>
                  <a:pt x="15361" y="129600"/>
                </a:lnTo>
                <a:lnTo>
                  <a:pt x="12481" y="127680"/>
                </a:lnTo>
                <a:lnTo>
                  <a:pt x="9601" y="126720"/>
                </a:lnTo>
                <a:lnTo>
                  <a:pt x="7680" y="124800"/>
                </a:lnTo>
                <a:lnTo>
                  <a:pt x="2880" y="124800"/>
                </a:lnTo>
                <a:lnTo>
                  <a:pt x="1920" y="125760"/>
                </a:lnTo>
                <a:lnTo>
                  <a:pt x="960" y="126720"/>
                </a:lnTo>
                <a:lnTo>
                  <a:pt x="960" y="128640"/>
                </a:lnTo>
                <a:lnTo>
                  <a:pt x="0" y="130561"/>
                </a:lnTo>
                <a:lnTo>
                  <a:pt x="0" y="141122"/>
                </a:lnTo>
                <a:lnTo>
                  <a:pt x="960" y="143042"/>
                </a:lnTo>
                <a:lnTo>
                  <a:pt x="1920" y="144962"/>
                </a:lnTo>
                <a:lnTo>
                  <a:pt x="1920" y="146883"/>
                </a:lnTo>
                <a:lnTo>
                  <a:pt x="3840" y="147843"/>
                </a:lnTo>
                <a:lnTo>
                  <a:pt x="4800" y="148803"/>
                </a:lnTo>
                <a:lnTo>
                  <a:pt x="6720" y="150723"/>
                </a:lnTo>
                <a:lnTo>
                  <a:pt x="9601" y="151683"/>
                </a:lnTo>
                <a:lnTo>
                  <a:pt x="11521" y="152643"/>
                </a:lnTo>
                <a:lnTo>
                  <a:pt x="15361" y="154564"/>
                </a:lnTo>
                <a:lnTo>
                  <a:pt x="18242" y="155524"/>
                </a:lnTo>
                <a:lnTo>
                  <a:pt x="22082" y="156484"/>
                </a:lnTo>
                <a:lnTo>
                  <a:pt x="26883" y="157444"/>
                </a:lnTo>
                <a:lnTo>
                  <a:pt x="30708" y="158404"/>
                </a:lnTo>
                <a:lnTo>
                  <a:pt x="35524" y="159364"/>
                </a:lnTo>
                <a:lnTo>
                  <a:pt x="54711" y="159364"/>
                </a:lnTo>
                <a:lnTo>
                  <a:pt x="62392" y="158404"/>
                </a:lnTo>
                <a:lnTo>
                  <a:pt x="69113" y="156484"/>
                </a:lnTo>
                <a:lnTo>
                  <a:pt x="75834" y="154564"/>
                </a:lnTo>
                <a:lnTo>
                  <a:pt x="82555" y="151683"/>
                </a:lnTo>
                <a:lnTo>
                  <a:pt x="87355" y="147843"/>
                </a:lnTo>
                <a:lnTo>
                  <a:pt x="92156" y="144002"/>
                </a:lnTo>
                <a:lnTo>
                  <a:pt x="95996" y="138242"/>
                </a:lnTo>
                <a:lnTo>
                  <a:pt x="98877" y="132481"/>
                </a:lnTo>
                <a:lnTo>
                  <a:pt x="101757" y="12672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72"/>
                </a:lnTo>
                <a:lnTo>
                  <a:pt x="99837" y="96956"/>
                </a:lnTo>
                <a:lnTo>
                  <a:pt x="97917" y="92171"/>
                </a:lnTo>
                <a:lnTo>
                  <a:pt x="95036" y="88331"/>
                </a:lnTo>
                <a:lnTo>
                  <a:pt x="91196" y="85450"/>
                </a:lnTo>
                <a:lnTo>
                  <a:pt x="88315" y="82555"/>
                </a:lnTo>
                <a:lnTo>
                  <a:pt x="84475" y="79689"/>
                </a:lnTo>
                <a:lnTo>
                  <a:pt x="79674" y="76809"/>
                </a:lnTo>
                <a:lnTo>
                  <a:pt x="74874" y="74889"/>
                </a:lnTo>
                <a:lnTo>
                  <a:pt x="70073" y="72969"/>
                </a:lnTo>
                <a:lnTo>
                  <a:pt x="66233" y="71048"/>
                </a:lnTo>
                <a:lnTo>
                  <a:pt x="61432" y="69128"/>
                </a:lnTo>
                <a:lnTo>
                  <a:pt x="56631" y="67208"/>
                </a:lnTo>
                <a:lnTo>
                  <a:pt x="52791" y="65288"/>
                </a:lnTo>
                <a:lnTo>
                  <a:pt x="47990" y="64328"/>
                </a:lnTo>
                <a:lnTo>
                  <a:pt x="44150" y="62407"/>
                </a:lnTo>
                <a:lnTo>
                  <a:pt x="41269" y="59527"/>
                </a:lnTo>
                <a:lnTo>
                  <a:pt x="37429" y="57607"/>
                </a:lnTo>
                <a:lnTo>
                  <a:pt x="34549" y="54726"/>
                </a:lnTo>
                <a:lnTo>
                  <a:pt x="32644" y="52806"/>
                </a:lnTo>
                <a:lnTo>
                  <a:pt x="29763" y="49926"/>
                </a:lnTo>
                <a:lnTo>
                  <a:pt x="28803" y="46085"/>
                </a:lnTo>
                <a:lnTo>
                  <a:pt x="28803" y="38404"/>
                </a:lnTo>
                <a:lnTo>
                  <a:pt x="29763" y="35524"/>
                </a:lnTo>
                <a:lnTo>
                  <a:pt x="30708" y="33604"/>
                </a:lnTo>
                <a:lnTo>
                  <a:pt x="31683" y="30723"/>
                </a:lnTo>
                <a:lnTo>
                  <a:pt x="33604" y="28803"/>
                </a:lnTo>
                <a:lnTo>
                  <a:pt x="35524" y="26883"/>
                </a:lnTo>
                <a:lnTo>
                  <a:pt x="38404" y="24963"/>
                </a:lnTo>
                <a:lnTo>
                  <a:pt x="41269" y="23042"/>
                </a:lnTo>
                <a:lnTo>
                  <a:pt x="44150" y="22082"/>
                </a:lnTo>
                <a:lnTo>
                  <a:pt x="47990" y="21122"/>
                </a:lnTo>
                <a:lnTo>
                  <a:pt x="66233" y="21122"/>
                </a:lnTo>
                <a:lnTo>
                  <a:pt x="70073" y="23042"/>
                </a:lnTo>
                <a:lnTo>
                  <a:pt x="73914" y="24002"/>
                </a:lnTo>
                <a:lnTo>
                  <a:pt x="76794" y="24963"/>
                </a:lnTo>
                <a:lnTo>
                  <a:pt x="79674" y="26883"/>
                </a:lnTo>
                <a:lnTo>
                  <a:pt x="82555" y="27843"/>
                </a:lnTo>
                <a:lnTo>
                  <a:pt x="85435" y="28803"/>
                </a:lnTo>
                <a:lnTo>
                  <a:pt x="87355" y="29763"/>
                </a:lnTo>
                <a:lnTo>
                  <a:pt x="89275" y="31683"/>
                </a:lnTo>
                <a:lnTo>
                  <a:pt x="93116" y="31683"/>
                </a:lnTo>
                <a:lnTo>
                  <a:pt x="94076" y="30723"/>
                </a:lnTo>
                <a:lnTo>
                  <a:pt x="94076" y="29763"/>
                </a:lnTo>
                <a:lnTo>
                  <a:pt x="95036" y="28803"/>
                </a:lnTo>
                <a:lnTo>
                  <a:pt x="95036" y="25923"/>
                </a:lnTo>
                <a:lnTo>
                  <a:pt x="95996" y="24963"/>
                </a:lnTo>
                <a:lnTo>
                  <a:pt x="95996" y="20162"/>
                </a:lnTo>
                <a:lnTo>
                  <a:pt x="95036" y="18242"/>
                </a:lnTo>
                <a:lnTo>
                  <a:pt x="95036" y="13441"/>
                </a:lnTo>
                <a:lnTo>
                  <a:pt x="94076" y="12481"/>
                </a:lnTo>
                <a:lnTo>
                  <a:pt x="94076" y="11536"/>
                </a:lnTo>
                <a:lnTo>
                  <a:pt x="93116" y="10561"/>
                </a:lnTo>
                <a:lnTo>
                  <a:pt x="92156" y="9601"/>
                </a:lnTo>
                <a:lnTo>
                  <a:pt x="90236" y="8641"/>
                </a:lnTo>
                <a:lnTo>
                  <a:pt x="89275" y="7696"/>
                </a:lnTo>
                <a:lnTo>
                  <a:pt x="86395" y="6720"/>
                </a:lnTo>
                <a:lnTo>
                  <a:pt x="84475" y="5760"/>
                </a:lnTo>
                <a:lnTo>
                  <a:pt x="81594" y="4800"/>
                </a:lnTo>
                <a:lnTo>
                  <a:pt x="78714" y="3855"/>
                </a:lnTo>
                <a:lnTo>
                  <a:pt x="75834" y="2880"/>
                </a:lnTo>
                <a:lnTo>
                  <a:pt x="71993" y="1920"/>
                </a:lnTo>
                <a:lnTo>
                  <a:pt x="68153" y="975"/>
                </a:lnTo>
                <a:lnTo>
                  <a:pt x="64312" y="975"/>
                </a:lnTo>
                <a:lnTo>
                  <a:pt x="60472" y="0"/>
                </a:lnTo>
                <a:lnTo>
                  <a:pt x="47990" y="0"/>
                </a:lnTo>
                <a:lnTo>
                  <a:pt x="40325" y="1920"/>
                </a:lnTo>
                <a:lnTo>
                  <a:pt x="33604" y="38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" name="object 64"/>
          <p:cNvSpPr/>
          <p:nvPr/>
        </p:nvSpPr>
        <p:spPr>
          <a:xfrm>
            <a:off x="4581220" y="7160468"/>
            <a:ext cx="115199" cy="159364"/>
          </a:xfrm>
          <a:custGeom>
            <a:avLst/>
            <a:gdLst/>
            <a:ahLst/>
            <a:cxnLst/>
            <a:rect l="l" t="t" r="r" b="b"/>
            <a:pathLst>
              <a:path w="115199" h="159364">
                <a:moveTo>
                  <a:pt x="113278" y="20162"/>
                </a:moveTo>
                <a:lnTo>
                  <a:pt x="113278" y="18242"/>
                </a:lnTo>
                <a:lnTo>
                  <a:pt x="112318" y="17282"/>
                </a:lnTo>
                <a:lnTo>
                  <a:pt x="112318" y="16322"/>
                </a:lnTo>
                <a:lnTo>
                  <a:pt x="111358" y="15361"/>
                </a:lnTo>
                <a:lnTo>
                  <a:pt x="109438" y="14401"/>
                </a:lnTo>
                <a:lnTo>
                  <a:pt x="108478" y="13441"/>
                </a:lnTo>
                <a:lnTo>
                  <a:pt x="106558" y="11536"/>
                </a:lnTo>
                <a:lnTo>
                  <a:pt x="103677" y="9601"/>
                </a:lnTo>
                <a:lnTo>
                  <a:pt x="100797" y="7696"/>
                </a:lnTo>
                <a:lnTo>
                  <a:pt x="96956" y="6720"/>
                </a:lnTo>
                <a:lnTo>
                  <a:pt x="94076" y="4800"/>
                </a:lnTo>
                <a:lnTo>
                  <a:pt x="90236" y="3855"/>
                </a:lnTo>
                <a:lnTo>
                  <a:pt x="86395" y="2880"/>
                </a:lnTo>
                <a:lnTo>
                  <a:pt x="81594" y="1920"/>
                </a:lnTo>
                <a:lnTo>
                  <a:pt x="77754" y="975"/>
                </a:lnTo>
                <a:lnTo>
                  <a:pt x="72953" y="0"/>
                </a:lnTo>
                <a:lnTo>
                  <a:pt x="68153" y="0"/>
                </a:lnTo>
                <a:lnTo>
                  <a:pt x="53422" y="1501"/>
                </a:lnTo>
                <a:lnTo>
                  <a:pt x="41269" y="4800"/>
                </a:lnTo>
                <a:lnTo>
                  <a:pt x="29699" y="11606"/>
                </a:lnTo>
                <a:lnTo>
                  <a:pt x="20162" y="20162"/>
                </a:lnTo>
                <a:lnTo>
                  <a:pt x="11084" y="32364"/>
                </a:lnTo>
                <a:lnTo>
                  <a:pt x="5760" y="45125"/>
                </a:lnTo>
                <a:lnTo>
                  <a:pt x="2724" y="55361"/>
                </a:lnTo>
                <a:lnTo>
                  <a:pt x="681" y="67698"/>
                </a:lnTo>
                <a:lnTo>
                  <a:pt x="0" y="81610"/>
                </a:lnTo>
                <a:lnTo>
                  <a:pt x="348" y="90820"/>
                </a:lnTo>
                <a:lnTo>
                  <a:pt x="2020" y="103668"/>
                </a:lnTo>
                <a:lnTo>
                  <a:pt x="4800" y="115199"/>
                </a:lnTo>
                <a:lnTo>
                  <a:pt x="10339" y="129003"/>
                </a:lnTo>
                <a:lnTo>
                  <a:pt x="17282" y="139202"/>
                </a:lnTo>
                <a:lnTo>
                  <a:pt x="23027" y="145922"/>
                </a:lnTo>
                <a:lnTo>
                  <a:pt x="29748" y="150723"/>
                </a:lnTo>
                <a:lnTo>
                  <a:pt x="37429" y="154564"/>
                </a:lnTo>
                <a:lnTo>
                  <a:pt x="51700" y="158608"/>
                </a:lnTo>
                <a:lnTo>
                  <a:pt x="65272" y="159364"/>
                </a:lnTo>
                <a:lnTo>
                  <a:pt x="74874" y="159364"/>
                </a:lnTo>
                <a:lnTo>
                  <a:pt x="79674" y="158404"/>
                </a:lnTo>
                <a:lnTo>
                  <a:pt x="84475" y="157444"/>
                </a:lnTo>
                <a:lnTo>
                  <a:pt x="89275" y="155524"/>
                </a:lnTo>
                <a:lnTo>
                  <a:pt x="93116" y="154564"/>
                </a:lnTo>
                <a:lnTo>
                  <a:pt x="96956" y="152643"/>
                </a:lnTo>
                <a:lnTo>
                  <a:pt x="100797" y="150723"/>
                </a:lnTo>
                <a:lnTo>
                  <a:pt x="103677" y="148803"/>
                </a:lnTo>
                <a:lnTo>
                  <a:pt x="107518" y="146883"/>
                </a:lnTo>
                <a:lnTo>
                  <a:pt x="109438" y="145922"/>
                </a:lnTo>
                <a:lnTo>
                  <a:pt x="110398" y="144002"/>
                </a:lnTo>
                <a:lnTo>
                  <a:pt x="112318" y="143042"/>
                </a:lnTo>
                <a:lnTo>
                  <a:pt x="113278" y="142082"/>
                </a:lnTo>
                <a:lnTo>
                  <a:pt x="113278" y="141122"/>
                </a:lnTo>
                <a:lnTo>
                  <a:pt x="114239" y="140162"/>
                </a:lnTo>
                <a:lnTo>
                  <a:pt x="114239" y="137281"/>
                </a:lnTo>
                <a:lnTo>
                  <a:pt x="115199" y="136321"/>
                </a:lnTo>
                <a:lnTo>
                  <a:pt x="115199" y="124800"/>
                </a:lnTo>
                <a:lnTo>
                  <a:pt x="114239" y="123840"/>
                </a:lnTo>
                <a:lnTo>
                  <a:pt x="114239" y="120959"/>
                </a:lnTo>
                <a:lnTo>
                  <a:pt x="113278" y="119999"/>
                </a:lnTo>
                <a:lnTo>
                  <a:pt x="113278" y="119039"/>
                </a:lnTo>
                <a:lnTo>
                  <a:pt x="112318" y="119039"/>
                </a:lnTo>
                <a:lnTo>
                  <a:pt x="112318" y="118079"/>
                </a:lnTo>
                <a:lnTo>
                  <a:pt x="109438" y="118079"/>
                </a:lnTo>
                <a:lnTo>
                  <a:pt x="107518" y="119039"/>
                </a:lnTo>
                <a:lnTo>
                  <a:pt x="105597" y="120959"/>
                </a:lnTo>
                <a:lnTo>
                  <a:pt x="102717" y="122880"/>
                </a:lnTo>
                <a:lnTo>
                  <a:pt x="99837" y="124800"/>
                </a:lnTo>
                <a:lnTo>
                  <a:pt x="96956" y="127680"/>
                </a:lnTo>
                <a:lnTo>
                  <a:pt x="93116" y="129600"/>
                </a:lnTo>
                <a:lnTo>
                  <a:pt x="89275" y="131521"/>
                </a:lnTo>
                <a:lnTo>
                  <a:pt x="84475" y="133441"/>
                </a:lnTo>
                <a:lnTo>
                  <a:pt x="79674" y="135361"/>
                </a:lnTo>
                <a:lnTo>
                  <a:pt x="74874" y="136321"/>
                </a:lnTo>
                <a:lnTo>
                  <a:pt x="62392" y="136321"/>
                </a:lnTo>
                <a:lnTo>
                  <a:pt x="56631" y="135361"/>
                </a:lnTo>
                <a:lnTo>
                  <a:pt x="50871" y="133441"/>
                </a:lnTo>
                <a:lnTo>
                  <a:pt x="46085" y="130561"/>
                </a:lnTo>
                <a:lnTo>
                  <a:pt x="42245" y="127680"/>
                </a:lnTo>
                <a:lnTo>
                  <a:pt x="38404" y="122880"/>
                </a:lnTo>
                <a:lnTo>
                  <a:pt x="35524" y="118079"/>
                </a:lnTo>
                <a:lnTo>
                  <a:pt x="32628" y="112318"/>
                </a:lnTo>
                <a:lnTo>
                  <a:pt x="30723" y="104637"/>
                </a:lnTo>
                <a:lnTo>
                  <a:pt x="28803" y="97916"/>
                </a:lnTo>
                <a:lnTo>
                  <a:pt x="27843" y="89275"/>
                </a:lnTo>
                <a:lnTo>
                  <a:pt x="27843" y="80650"/>
                </a:lnTo>
                <a:lnTo>
                  <a:pt x="28077" y="72686"/>
                </a:lnTo>
                <a:lnTo>
                  <a:pt x="29887" y="58590"/>
                </a:lnTo>
                <a:lnTo>
                  <a:pt x="33374" y="46843"/>
                </a:lnTo>
                <a:lnTo>
                  <a:pt x="38404" y="37444"/>
                </a:lnTo>
                <a:lnTo>
                  <a:pt x="43657" y="31548"/>
                </a:lnTo>
                <a:lnTo>
                  <a:pt x="54725" y="25169"/>
                </a:lnTo>
                <a:lnTo>
                  <a:pt x="68153" y="23042"/>
                </a:lnTo>
                <a:lnTo>
                  <a:pt x="73913" y="23042"/>
                </a:lnTo>
                <a:lnTo>
                  <a:pt x="79674" y="24002"/>
                </a:lnTo>
                <a:lnTo>
                  <a:pt x="84475" y="25923"/>
                </a:lnTo>
                <a:lnTo>
                  <a:pt x="89275" y="26883"/>
                </a:lnTo>
                <a:lnTo>
                  <a:pt x="93116" y="28803"/>
                </a:lnTo>
                <a:lnTo>
                  <a:pt x="95996" y="31683"/>
                </a:lnTo>
                <a:lnTo>
                  <a:pt x="98877" y="33604"/>
                </a:lnTo>
                <a:lnTo>
                  <a:pt x="101757" y="35524"/>
                </a:lnTo>
                <a:lnTo>
                  <a:pt x="103677" y="37444"/>
                </a:lnTo>
                <a:lnTo>
                  <a:pt x="106558" y="39364"/>
                </a:lnTo>
                <a:lnTo>
                  <a:pt x="107518" y="40325"/>
                </a:lnTo>
                <a:lnTo>
                  <a:pt x="111358" y="40325"/>
                </a:lnTo>
                <a:lnTo>
                  <a:pt x="112318" y="39364"/>
                </a:lnTo>
                <a:lnTo>
                  <a:pt x="113278" y="37444"/>
                </a:lnTo>
                <a:lnTo>
                  <a:pt x="114239" y="35524"/>
                </a:lnTo>
                <a:lnTo>
                  <a:pt x="114239" y="21122"/>
                </a:lnTo>
                <a:lnTo>
                  <a:pt x="113278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" name="object 65"/>
          <p:cNvSpPr/>
          <p:nvPr/>
        </p:nvSpPr>
        <p:spPr>
          <a:xfrm>
            <a:off x="4731928" y="7092315"/>
            <a:ext cx="124800" cy="225597"/>
          </a:xfrm>
          <a:custGeom>
            <a:avLst/>
            <a:gdLst/>
            <a:ahLst/>
            <a:cxnLst/>
            <a:rect l="l" t="t" r="r" b="b"/>
            <a:pathLst>
              <a:path w="124800" h="225597">
                <a:moveTo>
                  <a:pt x="36840" y="82891"/>
                </a:moveTo>
                <a:lnTo>
                  <a:pt x="26883" y="92156"/>
                </a:lnTo>
                <a:lnTo>
                  <a:pt x="26883" y="3840"/>
                </a:lnTo>
                <a:lnTo>
                  <a:pt x="2592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002" y="960"/>
                </a:lnTo>
                <a:lnTo>
                  <a:pt x="21122" y="960"/>
                </a:lnTo>
                <a:lnTo>
                  <a:pt x="20162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222717"/>
                </a:lnTo>
                <a:lnTo>
                  <a:pt x="960" y="223677"/>
                </a:lnTo>
                <a:lnTo>
                  <a:pt x="1920" y="223677"/>
                </a:lnTo>
                <a:lnTo>
                  <a:pt x="2880" y="224637"/>
                </a:lnTo>
                <a:lnTo>
                  <a:pt x="3840" y="224637"/>
                </a:lnTo>
                <a:lnTo>
                  <a:pt x="4800" y="225597"/>
                </a:lnTo>
                <a:lnTo>
                  <a:pt x="20162" y="225597"/>
                </a:lnTo>
                <a:lnTo>
                  <a:pt x="21122" y="224637"/>
                </a:lnTo>
                <a:lnTo>
                  <a:pt x="24002" y="224637"/>
                </a:lnTo>
                <a:lnTo>
                  <a:pt x="24963" y="223677"/>
                </a:lnTo>
                <a:lnTo>
                  <a:pt x="25923" y="223677"/>
                </a:lnTo>
                <a:lnTo>
                  <a:pt x="25923" y="222717"/>
                </a:lnTo>
                <a:lnTo>
                  <a:pt x="26883" y="221757"/>
                </a:lnTo>
                <a:lnTo>
                  <a:pt x="26883" y="119039"/>
                </a:lnTo>
                <a:lnTo>
                  <a:pt x="29552" y="115720"/>
                </a:lnTo>
                <a:lnTo>
                  <a:pt x="38850" y="105830"/>
                </a:lnTo>
                <a:lnTo>
                  <a:pt x="48005" y="98877"/>
                </a:lnTo>
                <a:lnTo>
                  <a:pt x="54726" y="94076"/>
                </a:lnTo>
                <a:lnTo>
                  <a:pt x="61447" y="91196"/>
                </a:lnTo>
                <a:lnTo>
                  <a:pt x="72969" y="91196"/>
                </a:lnTo>
                <a:lnTo>
                  <a:pt x="77754" y="92156"/>
                </a:lnTo>
                <a:lnTo>
                  <a:pt x="81594" y="94076"/>
                </a:lnTo>
                <a:lnTo>
                  <a:pt x="85435" y="95996"/>
                </a:lnTo>
                <a:lnTo>
                  <a:pt x="88315" y="98877"/>
                </a:lnTo>
                <a:lnTo>
                  <a:pt x="91211" y="102717"/>
                </a:lnTo>
                <a:lnTo>
                  <a:pt x="93116" y="106558"/>
                </a:lnTo>
                <a:lnTo>
                  <a:pt x="95036" y="110398"/>
                </a:lnTo>
                <a:lnTo>
                  <a:pt x="96956" y="116159"/>
                </a:lnTo>
                <a:lnTo>
                  <a:pt x="97916" y="120959"/>
                </a:lnTo>
                <a:lnTo>
                  <a:pt x="98877" y="127680"/>
                </a:lnTo>
                <a:lnTo>
                  <a:pt x="98877" y="222717"/>
                </a:lnTo>
                <a:lnTo>
                  <a:pt x="99837" y="223677"/>
                </a:lnTo>
                <a:lnTo>
                  <a:pt x="100797" y="224637"/>
                </a:lnTo>
                <a:lnTo>
                  <a:pt x="101757" y="224637"/>
                </a:lnTo>
                <a:lnTo>
                  <a:pt x="103677" y="225597"/>
                </a:lnTo>
                <a:lnTo>
                  <a:pt x="118079" y="225597"/>
                </a:lnTo>
                <a:lnTo>
                  <a:pt x="119999" y="224637"/>
                </a:lnTo>
                <a:lnTo>
                  <a:pt x="121919" y="224637"/>
                </a:lnTo>
                <a:lnTo>
                  <a:pt x="122880" y="223677"/>
                </a:lnTo>
                <a:lnTo>
                  <a:pt x="123840" y="223677"/>
                </a:lnTo>
                <a:lnTo>
                  <a:pt x="124800" y="222717"/>
                </a:lnTo>
                <a:lnTo>
                  <a:pt x="124789" y="130583"/>
                </a:lnTo>
                <a:lnTo>
                  <a:pt x="123990" y="117156"/>
                </a:lnTo>
                <a:lnTo>
                  <a:pt x="121919" y="105597"/>
                </a:lnTo>
                <a:lnTo>
                  <a:pt x="120959" y="97916"/>
                </a:lnTo>
                <a:lnTo>
                  <a:pt x="118079" y="92156"/>
                </a:lnTo>
                <a:lnTo>
                  <a:pt x="113278" y="86395"/>
                </a:lnTo>
                <a:lnTo>
                  <a:pt x="109438" y="80634"/>
                </a:lnTo>
                <a:lnTo>
                  <a:pt x="103677" y="76794"/>
                </a:lnTo>
                <a:lnTo>
                  <a:pt x="97916" y="72953"/>
                </a:lnTo>
                <a:lnTo>
                  <a:pt x="86520" y="69472"/>
                </a:lnTo>
                <a:lnTo>
                  <a:pt x="72969" y="68153"/>
                </a:lnTo>
                <a:lnTo>
                  <a:pt x="65288" y="68153"/>
                </a:lnTo>
                <a:lnTo>
                  <a:pt x="57607" y="70073"/>
                </a:lnTo>
                <a:lnTo>
                  <a:pt x="49926" y="73913"/>
                </a:lnTo>
                <a:lnTo>
                  <a:pt x="46798" y="75632"/>
                </a:lnTo>
                <a:lnTo>
                  <a:pt x="36840" y="828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/>
          <p:nvPr/>
        </p:nvSpPr>
        <p:spPr>
          <a:xfrm>
            <a:off x="4896093" y="7160468"/>
            <a:ext cx="119039" cy="158404"/>
          </a:xfrm>
          <a:custGeom>
            <a:avLst/>
            <a:gdLst/>
            <a:ahLst/>
            <a:cxnLst/>
            <a:rect l="l" t="t" r="r" b="b"/>
            <a:pathLst>
              <a:path w="119039" h="158404">
                <a:moveTo>
                  <a:pt x="110383" y="19202"/>
                </a:moveTo>
                <a:lnTo>
                  <a:pt x="106542" y="14401"/>
                </a:lnTo>
                <a:lnTo>
                  <a:pt x="101757" y="9601"/>
                </a:lnTo>
                <a:lnTo>
                  <a:pt x="95981" y="5760"/>
                </a:lnTo>
                <a:lnTo>
                  <a:pt x="88315" y="3855"/>
                </a:lnTo>
                <a:lnTo>
                  <a:pt x="86811" y="3319"/>
                </a:lnTo>
                <a:lnTo>
                  <a:pt x="75087" y="734"/>
                </a:lnTo>
                <a:lnTo>
                  <a:pt x="61432" y="0"/>
                </a:lnTo>
                <a:lnTo>
                  <a:pt x="55671" y="0"/>
                </a:lnTo>
                <a:lnTo>
                  <a:pt x="50871" y="975"/>
                </a:lnTo>
                <a:lnTo>
                  <a:pt x="45110" y="1920"/>
                </a:lnTo>
                <a:lnTo>
                  <a:pt x="39349" y="2880"/>
                </a:lnTo>
                <a:lnTo>
                  <a:pt x="34549" y="3855"/>
                </a:lnTo>
                <a:lnTo>
                  <a:pt x="29748" y="5760"/>
                </a:lnTo>
                <a:lnTo>
                  <a:pt x="24963" y="7696"/>
                </a:lnTo>
                <a:lnTo>
                  <a:pt x="21122" y="8641"/>
                </a:lnTo>
                <a:lnTo>
                  <a:pt x="17282" y="10561"/>
                </a:lnTo>
                <a:lnTo>
                  <a:pt x="14401" y="12481"/>
                </a:lnTo>
                <a:lnTo>
                  <a:pt x="11506" y="14401"/>
                </a:lnTo>
                <a:lnTo>
                  <a:pt x="9601" y="15361"/>
                </a:lnTo>
                <a:lnTo>
                  <a:pt x="8625" y="17282"/>
                </a:lnTo>
                <a:lnTo>
                  <a:pt x="7680" y="18242"/>
                </a:lnTo>
                <a:lnTo>
                  <a:pt x="7680" y="20162"/>
                </a:lnTo>
                <a:lnTo>
                  <a:pt x="6720" y="22082"/>
                </a:lnTo>
                <a:lnTo>
                  <a:pt x="6720" y="30723"/>
                </a:lnTo>
                <a:lnTo>
                  <a:pt x="7680" y="32644"/>
                </a:lnTo>
                <a:lnTo>
                  <a:pt x="7680" y="34564"/>
                </a:lnTo>
                <a:lnTo>
                  <a:pt x="8625" y="35524"/>
                </a:lnTo>
                <a:lnTo>
                  <a:pt x="9601" y="35524"/>
                </a:lnTo>
                <a:lnTo>
                  <a:pt x="9601" y="36484"/>
                </a:lnTo>
                <a:lnTo>
                  <a:pt x="13441" y="36484"/>
                </a:lnTo>
                <a:lnTo>
                  <a:pt x="15346" y="35524"/>
                </a:lnTo>
                <a:lnTo>
                  <a:pt x="18242" y="34564"/>
                </a:lnTo>
                <a:lnTo>
                  <a:pt x="20147" y="32644"/>
                </a:lnTo>
                <a:lnTo>
                  <a:pt x="23987" y="30723"/>
                </a:lnTo>
                <a:lnTo>
                  <a:pt x="27828" y="29763"/>
                </a:lnTo>
                <a:lnTo>
                  <a:pt x="31668" y="27843"/>
                </a:lnTo>
                <a:lnTo>
                  <a:pt x="36469" y="25923"/>
                </a:lnTo>
                <a:lnTo>
                  <a:pt x="41269" y="24002"/>
                </a:lnTo>
                <a:lnTo>
                  <a:pt x="47030" y="23042"/>
                </a:lnTo>
                <a:lnTo>
                  <a:pt x="52791" y="22082"/>
                </a:lnTo>
                <a:lnTo>
                  <a:pt x="65272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8714" y="25923"/>
                </a:lnTo>
                <a:lnTo>
                  <a:pt x="82555" y="27843"/>
                </a:lnTo>
                <a:lnTo>
                  <a:pt x="84475" y="30723"/>
                </a:lnTo>
                <a:lnTo>
                  <a:pt x="87355" y="33604"/>
                </a:lnTo>
                <a:lnTo>
                  <a:pt x="89275" y="36484"/>
                </a:lnTo>
                <a:lnTo>
                  <a:pt x="91196" y="41285"/>
                </a:lnTo>
                <a:lnTo>
                  <a:pt x="92156" y="45125"/>
                </a:lnTo>
                <a:lnTo>
                  <a:pt x="92156" y="67208"/>
                </a:lnTo>
                <a:lnTo>
                  <a:pt x="72953" y="67208"/>
                </a:lnTo>
                <a:lnTo>
                  <a:pt x="66935" y="67298"/>
                </a:lnTo>
                <a:lnTo>
                  <a:pt x="53807" y="68205"/>
                </a:lnTo>
                <a:lnTo>
                  <a:pt x="42230" y="70088"/>
                </a:lnTo>
                <a:lnTo>
                  <a:pt x="32628" y="72008"/>
                </a:lnTo>
                <a:lnTo>
                  <a:pt x="24963" y="74889"/>
                </a:lnTo>
                <a:lnTo>
                  <a:pt x="19187" y="78714"/>
                </a:lnTo>
                <a:lnTo>
                  <a:pt x="12466" y="83530"/>
                </a:lnTo>
                <a:lnTo>
                  <a:pt x="7680" y="88331"/>
                </a:lnTo>
                <a:lnTo>
                  <a:pt x="4785" y="94076"/>
                </a:lnTo>
                <a:lnTo>
                  <a:pt x="96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2880" y="134401"/>
                </a:lnTo>
                <a:lnTo>
                  <a:pt x="5745" y="139202"/>
                </a:lnTo>
                <a:lnTo>
                  <a:pt x="9601" y="144002"/>
                </a:lnTo>
                <a:lnTo>
                  <a:pt x="13441" y="147843"/>
                </a:lnTo>
                <a:lnTo>
                  <a:pt x="18242" y="151683"/>
                </a:lnTo>
                <a:lnTo>
                  <a:pt x="23027" y="154564"/>
                </a:lnTo>
                <a:lnTo>
                  <a:pt x="28788" y="156484"/>
                </a:lnTo>
                <a:lnTo>
                  <a:pt x="35509" y="158404"/>
                </a:lnTo>
                <a:lnTo>
                  <a:pt x="28788" y="127680"/>
                </a:lnTo>
                <a:lnTo>
                  <a:pt x="26868" y="121919"/>
                </a:lnTo>
                <a:lnTo>
                  <a:pt x="26868" y="109453"/>
                </a:lnTo>
                <a:lnTo>
                  <a:pt x="27828" y="105613"/>
                </a:lnTo>
                <a:lnTo>
                  <a:pt x="29748" y="102717"/>
                </a:lnTo>
                <a:lnTo>
                  <a:pt x="30708" y="98892"/>
                </a:lnTo>
                <a:lnTo>
                  <a:pt x="33588" y="95996"/>
                </a:lnTo>
                <a:lnTo>
                  <a:pt x="37429" y="94076"/>
                </a:lnTo>
                <a:lnTo>
                  <a:pt x="41269" y="91211"/>
                </a:lnTo>
                <a:lnTo>
                  <a:pt x="45110" y="89275"/>
                </a:lnTo>
                <a:lnTo>
                  <a:pt x="50871" y="88331"/>
                </a:lnTo>
                <a:lnTo>
                  <a:pt x="56631" y="87370"/>
                </a:lnTo>
                <a:lnTo>
                  <a:pt x="62392" y="86395"/>
                </a:lnTo>
                <a:lnTo>
                  <a:pt x="92156" y="86395"/>
                </a:lnTo>
                <a:lnTo>
                  <a:pt x="92156" y="117119"/>
                </a:lnTo>
                <a:lnTo>
                  <a:pt x="85435" y="124800"/>
                </a:lnTo>
                <a:lnTo>
                  <a:pt x="79674" y="129600"/>
                </a:lnTo>
                <a:lnTo>
                  <a:pt x="73913" y="133441"/>
                </a:lnTo>
                <a:lnTo>
                  <a:pt x="67193" y="137281"/>
                </a:lnTo>
                <a:lnTo>
                  <a:pt x="61432" y="139202"/>
                </a:lnTo>
                <a:lnTo>
                  <a:pt x="62860" y="157899"/>
                </a:lnTo>
                <a:lnTo>
                  <a:pt x="74874" y="153603"/>
                </a:lnTo>
                <a:lnTo>
                  <a:pt x="75497" y="153290"/>
                </a:lnTo>
                <a:lnTo>
                  <a:pt x="86444" y="146797"/>
                </a:lnTo>
                <a:lnTo>
                  <a:pt x="95981" y="138242"/>
                </a:lnTo>
                <a:lnTo>
                  <a:pt x="95981" y="153603"/>
                </a:lnTo>
                <a:lnTo>
                  <a:pt x="96956" y="154564"/>
                </a:lnTo>
                <a:lnTo>
                  <a:pt x="96956" y="155524"/>
                </a:lnTo>
                <a:lnTo>
                  <a:pt x="97917" y="156484"/>
                </a:lnTo>
                <a:lnTo>
                  <a:pt x="98877" y="156484"/>
                </a:lnTo>
                <a:lnTo>
                  <a:pt x="100797" y="157444"/>
                </a:lnTo>
                <a:lnTo>
                  <a:pt x="114223" y="157444"/>
                </a:lnTo>
                <a:lnTo>
                  <a:pt x="116159" y="156484"/>
                </a:lnTo>
                <a:lnTo>
                  <a:pt x="117104" y="156484"/>
                </a:lnTo>
                <a:lnTo>
                  <a:pt x="118064" y="155524"/>
                </a:lnTo>
                <a:lnTo>
                  <a:pt x="119039" y="154564"/>
                </a:lnTo>
                <a:lnTo>
                  <a:pt x="119039" y="46085"/>
                </a:lnTo>
                <a:lnTo>
                  <a:pt x="118064" y="37444"/>
                </a:lnTo>
                <a:lnTo>
                  <a:pt x="116159" y="30723"/>
                </a:lnTo>
                <a:lnTo>
                  <a:pt x="114223" y="24002"/>
                </a:lnTo>
                <a:lnTo>
                  <a:pt x="110383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" name="object 67"/>
          <p:cNvSpPr/>
          <p:nvPr/>
        </p:nvSpPr>
        <p:spPr>
          <a:xfrm>
            <a:off x="4924882" y="7288149"/>
            <a:ext cx="34072" cy="31683"/>
          </a:xfrm>
          <a:custGeom>
            <a:avLst/>
            <a:gdLst/>
            <a:ahLst/>
            <a:cxnLst/>
            <a:rect l="l" t="t" r="r" b="b"/>
            <a:pathLst>
              <a:path w="34072" h="31683">
                <a:moveTo>
                  <a:pt x="25923" y="11521"/>
                </a:moveTo>
                <a:lnTo>
                  <a:pt x="16322" y="11521"/>
                </a:lnTo>
                <a:lnTo>
                  <a:pt x="10561" y="8641"/>
                </a:lnTo>
                <a:lnTo>
                  <a:pt x="4800" y="4800"/>
                </a:lnTo>
                <a:lnTo>
                  <a:pt x="0" y="0"/>
                </a:lnTo>
                <a:lnTo>
                  <a:pt x="6720" y="30723"/>
                </a:lnTo>
                <a:lnTo>
                  <a:pt x="13441" y="31683"/>
                </a:lnTo>
                <a:lnTo>
                  <a:pt x="21344" y="31683"/>
                </a:lnTo>
                <a:lnTo>
                  <a:pt x="34072" y="30219"/>
                </a:lnTo>
                <a:lnTo>
                  <a:pt x="32644" y="11521"/>
                </a:lnTo>
                <a:lnTo>
                  <a:pt x="2592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/>
          <p:nvPr/>
        </p:nvSpPr>
        <p:spPr>
          <a:xfrm>
            <a:off x="5064084" y="7160468"/>
            <a:ext cx="124800" cy="157444"/>
          </a:xfrm>
          <a:custGeom>
            <a:avLst/>
            <a:gdLst/>
            <a:ahLst/>
            <a:cxnLst/>
            <a:rect l="l" t="t" r="r" b="b"/>
            <a:pathLst>
              <a:path w="124800" h="157444">
                <a:moveTo>
                  <a:pt x="960" y="154564"/>
                </a:moveTo>
                <a:lnTo>
                  <a:pt x="960" y="155524"/>
                </a:lnTo>
                <a:lnTo>
                  <a:pt x="1920" y="155524"/>
                </a:lnTo>
                <a:lnTo>
                  <a:pt x="2880" y="156484"/>
                </a:lnTo>
                <a:lnTo>
                  <a:pt x="3840" y="156484"/>
                </a:lnTo>
                <a:lnTo>
                  <a:pt x="4800" y="157444"/>
                </a:lnTo>
                <a:lnTo>
                  <a:pt x="20162" y="157444"/>
                </a:lnTo>
                <a:lnTo>
                  <a:pt x="22082" y="156484"/>
                </a:lnTo>
                <a:lnTo>
                  <a:pt x="24003" y="156484"/>
                </a:lnTo>
                <a:lnTo>
                  <a:pt x="24963" y="155524"/>
                </a:lnTo>
                <a:lnTo>
                  <a:pt x="25908" y="155524"/>
                </a:lnTo>
                <a:lnTo>
                  <a:pt x="25908" y="154564"/>
                </a:lnTo>
                <a:lnTo>
                  <a:pt x="26883" y="154564"/>
                </a:lnTo>
                <a:lnTo>
                  <a:pt x="26883" y="50886"/>
                </a:lnTo>
                <a:lnTo>
                  <a:pt x="29828" y="47575"/>
                </a:lnTo>
                <a:lnTo>
                  <a:pt x="39151" y="37680"/>
                </a:lnTo>
                <a:lnTo>
                  <a:pt x="47990" y="30723"/>
                </a:lnTo>
                <a:lnTo>
                  <a:pt x="54711" y="25923"/>
                </a:lnTo>
                <a:lnTo>
                  <a:pt x="61432" y="23042"/>
                </a:lnTo>
                <a:lnTo>
                  <a:pt x="72953" y="23042"/>
                </a:lnTo>
                <a:lnTo>
                  <a:pt x="77754" y="24002"/>
                </a:lnTo>
                <a:lnTo>
                  <a:pt x="81594" y="25923"/>
                </a:lnTo>
                <a:lnTo>
                  <a:pt x="85435" y="27843"/>
                </a:lnTo>
                <a:lnTo>
                  <a:pt x="88315" y="30723"/>
                </a:lnTo>
                <a:lnTo>
                  <a:pt x="91196" y="34564"/>
                </a:lnTo>
                <a:lnTo>
                  <a:pt x="93116" y="38404"/>
                </a:lnTo>
                <a:lnTo>
                  <a:pt x="95036" y="42245"/>
                </a:lnTo>
                <a:lnTo>
                  <a:pt x="96956" y="48005"/>
                </a:lnTo>
                <a:lnTo>
                  <a:pt x="97917" y="52806"/>
                </a:lnTo>
                <a:lnTo>
                  <a:pt x="98877" y="59527"/>
                </a:lnTo>
                <a:lnTo>
                  <a:pt x="98877" y="154564"/>
                </a:lnTo>
                <a:lnTo>
                  <a:pt x="99837" y="155524"/>
                </a:lnTo>
                <a:lnTo>
                  <a:pt x="100797" y="155524"/>
                </a:lnTo>
                <a:lnTo>
                  <a:pt x="101757" y="156484"/>
                </a:lnTo>
                <a:lnTo>
                  <a:pt x="102717" y="156484"/>
                </a:lnTo>
                <a:lnTo>
                  <a:pt x="103677" y="157444"/>
                </a:lnTo>
                <a:lnTo>
                  <a:pt x="118079" y="157444"/>
                </a:lnTo>
                <a:lnTo>
                  <a:pt x="119999" y="156484"/>
                </a:lnTo>
                <a:lnTo>
                  <a:pt x="122880" y="156484"/>
                </a:lnTo>
                <a:lnTo>
                  <a:pt x="123825" y="155524"/>
                </a:lnTo>
                <a:lnTo>
                  <a:pt x="124800" y="154564"/>
                </a:lnTo>
                <a:lnTo>
                  <a:pt x="124790" y="62522"/>
                </a:lnTo>
                <a:lnTo>
                  <a:pt x="124130" y="49042"/>
                </a:lnTo>
                <a:lnTo>
                  <a:pt x="122880" y="37444"/>
                </a:lnTo>
                <a:lnTo>
                  <a:pt x="120959" y="29763"/>
                </a:lnTo>
                <a:lnTo>
                  <a:pt x="118079" y="24002"/>
                </a:lnTo>
                <a:lnTo>
                  <a:pt x="114239" y="18242"/>
                </a:lnTo>
                <a:lnTo>
                  <a:pt x="109438" y="12481"/>
                </a:lnTo>
                <a:lnTo>
                  <a:pt x="104637" y="8641"/>
                </a:lnTo>
                <a:lnTo>
                  <a:pt x="97917" y="4800"/>
                </a:lnTo>
                <a:lnTo>
                  <a:pt x="86505" y="1318"/>
                </a:lnTo>
                <a:lnTo>
                  <a:pt x="72953" y="0"/>
                </a:lnTo>
                <a:lnTo>
                  <a:pt x="65272" y="0"/>
                </a:lnTo>
                <a:lnTo>
                  <a:pt x="56631" y="2880"/>
                </a:lnTo>
                <a:lnTo>
                  <a:pt x="48966" y="6720"/>
                </a:lnTo>
                <a:lnTo>
                  <a:pt x="43662" y="9497"/>
                </a:lnTo>
                <a:lnTo>
                  <a:pt x="33919" y="16837"/>
                </a:lnTo>
                <a:lnTo>
                  <a:pt x="24003" y="26883"/>
                </a:lnTo>
                <a:lnTo>
                  <a:pt x="24003" y="576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55"/>
                </a:lnTo>
                <a:lnTo>
                  <a:pt x="21122" y="2880"/>
                </a:lnTo>
                <a:lnTo>
                  <a:pt x="3840" y="2880"/>
                </a:lnTo>
                <a:lnTo>
                  <a:pt x="2880" y="3855"/>
                </a:lnTo>
                <a:lnTo>
                  <a:pt x="1920" y="3855"/>
                </a:lnTo>
                <a:lnTo>
                  <a:pt x="960" y="4800"/>
                </a:lnTo>
                <a:lnTo>
                  <a:pt x="960" y="5760"/>
                </a:lnTo>
                <a:lnTo>
                  <a:pt x="0" y="5760"/>
                </a:lnTo>
                <a:lnTo>
                  <a:pt x="0" y="154564"/>
                </a:lnTo>
                <a:lnTo>
                  <a:pt x="960" y="15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" name="object 69"/>
          <p:cNvSpPr/>
          <p:nvPr/>
        </p:nvSpPr>
        <p:spPr>
          <a:xfrm>
            <a:off x="5221513" y="7185431"/>
            <a:ext cx="136321" cy="212808"/>
          </a:xfrm>
          <a:custGeom>
            <a:avLst/>
            <a:gdLst/>
            <a:ahLst/>
            <a:cxnLst/>
            <a:rect l="l" t="t" r="r" b="b"/>
            <a:pathLst>
              <a:path w="136321" h="212808">
                <a:moveTo>
                  <a:pt x="106558" y="184312"/>
                </a:moveTo>
                <a:lnTo>
                  <a:pt x="113278" y="180472"/>
                </a:lnTo>
                <a:lnTo>
                  <a:pt x="119039" y="175671"/>
                </a:lnTo>
                <a:lnTo>
                  <a:pt x="124800" y="170870"/>
                </a:lnTo>
                <a:lnTo>
                  <a:pt x="129600" y="166070"/>
                </a:lnTo>
                <a:lnTo>
                  <a:pt x="132481" y="160324"/>
                </a:lnTo>
                <a:lnTo>
                  <a:pt x="135361" y="153603"/>
                </a:lnTo>
                <a:lnTo>
                  <a:pt x="136321" y="147843"/>
                </a:lnTo>
                <a:lnTo>
                  <a:pt x="136321" y="134401"/>
                </a:lnTo>
                <a:lnTo>
                  <a:pt x="135361" y="128640"/>
                </a:lnTo>
                <a:lnTo>
                  <a:pt x="132481" y="123840"/>
                </a:lnTo>
                <a:lnTo>
                  <a:pt x="129600" y="119039"/>
                </a:lnTo>
                <a:lnTo>
                  <a:pt x="126720" y="115199"/>
                </a:lnTo>
                <a:lnTo>
                  <a:pt x="121920" y="112318"/>
                </a:lnTo>
                <a:lnTo>
                  <a:pt x="118079" y="108478"/>
                </a:lnTo>
                <a:lnTo>
                  <a:pt x="112318" y="106558"/>
                </a:lnTo>
                <a:lnTo>
                  <a:pt x="106558" y="104637"/>
                </a:lnTo>
                <a:lnTo>
                  <a:pt x="100797" y="102717"/>
                </a:lnTo>
                <a:lnTo>
                  <a:pt x="94076" y="101757"/>
                </a:lnTo>
                <a:lnTo>
                  <a:pt x="86395" y="101757"/>
                </a:lnTo>
                <a:lnTo>
                  <a:pt x="48966" y="99837"/>
                </a:lnTo>
                <a:lnTo>
                  <a:pt x="43205" y="99837"/>
                </a:lnTo>
                <a:lnTo>
                  <a:pt x="38404" y="97916"/>
                </a:lnTo>
                <a:lnTo>
                  <a:pt x="34564" y="95996"/>
                </a:lnTo>
                <a:lnTo>
                  <a:pt x="30723" y="93116"/>
                </a:lnTo>
                <a:lnTo>
                  <a:pt x="29763" y="90236"/>
                </a:lnTo>
                <a:lnTo>
                  <a:pt x="29763" y="135361"/>
                </a:lnTo>
                <a:lnTo>
                  <a:pt x="30723" y="133441"/>
                </a:lnTo>
                <a:lnTo>
                  <a:pt x="32644" y="131521"/>
                </a:lnTo>
                <a:lnTo>
                  <a:pt x="34564" y="128640"/>
                </a:lnTo>
                <a:lnTo>
                  <a:pt x="37444" y="126720"/>
                </a:lnTo>
                <a:lnTo>
                  <a:pt x="40325" y="123840"/>
                </a:lnTo>
                <a:lnTo>
                  <a:pt x="43205" y="120959"/>
                </a:lnTo>
                <a:lnTo>
                  <a:pt x="80650" y="122880"/>
                </a:lnTo>
                <a:lnTo>
                  <a:pt x="90236" y="122880"/>
                </a:lnTo>
                <a:lnTo>
                  <a:pt x="96956" y="124800"/>
                </a:lnTo>
                <a:lnTo>
                  <a:pt x="101757" y="127680"/>
                </a:lnTo>
                <a:lnTo>
                  <a:pt x="106558" y="131521"/>
                </a:lnTo>
                <a:lnTo>
                  <a:pt x="109438" y="136321"/>
                </a:lnTo>
                <a:lnTo>
                  <a:pt x="109438" y="145922"/>
                </a:lnTo>
                <a:lnTo>
                  <a:pt x="108478" y="149763"/>
                </a:lnTo>
                <a:lnTo>
                  <a:pt x="107518" y="152643"/>
                </a:lnTo>
                <a:lnTo>
                  <a:pt x="105597" y="156484"/>
                </a:lnTo>
                <a:lnTo>
                  <a:pt x="103677" y="159349"/>
                </a:lnTo>
                <a:lnTo>
                  <a:pt x="99837" y="161284"/>
                </a:lnTo>
                <a:lnTo>
                  <a:pt x="96956" y="164165"/>
                </a:lnTo>
                <a:lnTo>
                  <a:pt x="92156" y="166070"/>
                </a:lnTo>
                <a:lnTo>
                  <a:pt x="87370" y="168005"/>
                </a:lnTo>
                <a:lnTo>
                  <a:pt x="81594" y="168950"/>
                </a:lnTo>
                <a:lnTo>
                  <a:pt x="74874" y="169910"/>
                </a:lnTo>
                <a:lnTo>
                  <a:pt x="85724" y="188820"/>
                </a:lnTo>
                <a:lnTo>
                  <a:pt x="96956" y="186232"/>
                </a:lnTo>
                <a:lnTo>
                  <a:pt x="106558" y="184312"/>
                </a:lnTo>
                <a:close/>
              </a:path>
              <a:path w="136321" h="212808">
                <a:moveTo>
                  <a:pt x="26883" y="142082"/>
                </a:moveTo>
                <a:lnTo>
                  <a:pt x="27843" y="140162"/>
                </a:lnTo>
                <a:lnTo>
                  <a:pt x="28803" y="138242"/>
                </a:lnTo>
                <a:lnTo>
                  <a:pt x="29763" y="135361"/>
                </a:lnTo>
                <a:lnTo>
                  <a:pt x="29763" y="80650"/>
                </a:lnTo>
                <a:lnTo>
                  <a:pt x="30723" y="77754"/>
                </a:lnTo>
                <a:lnTo>
                  <a:pt x="32644" y="75834"/>
                </a:lnTo>
                <a:lnTo>
                  <a:pt x="34564" y="72953"/>
                </a:lnTo>
                <a:lnTo>
                  <a:pt x="36484" y="71033"/>
                </a:lnTo>
                <a:lnTo>
                  <a:pt x="39364" y="73929"/>
                </a:lnTo>
                <a:lnTo>
                  <a:pt x="43205" y="75834"/>
                </a:lnTo>
                <a:lnTo>
                  <a:pt x="48006" y="56647"/>
                </a:lnTo>
                <a:lnTo>
                  <a:pt x="42245" y="50886"/>
                </a:lnTo>
                <a:lnTo>
                  <a:pt x="36484" y="45125"/>
                </a:lnTo>
                <a:lnTo>
                  <a:pt x="34564" y="37444"/>
                </a:lnTo>
                <a:lnTo>
                  <a:pt x="34564" y="20162"/>
                </a:lnTo>
                <a:lnTo>
                  <a:pt x="36484" y="16322"/>
                </a:lnTo>
                <a:lnTo>
                  <a:pt x="37444" y="11521"/>
                </a:lnTo>
                <a:lnTo>
                  <a:pt x="39364" y="8641"/>
                </a:lnTo>
                <a:lnTo>
                  <a:pt x="41285" y="5760"/>
                </a:lnTo>
                <a:lnTo>
                  <a:pt x="44165" y="2880"/>
                </a:lnTo>
                <a:lnTo>
                  <a:pt x="47045" y="0"/>
                </a:lnTo>
                <a:lnTo>
                  <a:pt x="50886" y="-1920"/>
                </a:lnTo>
                <a:lnTo>
                  <a:pt x="54726" y="-2880"/>
                </a:lnTo>
                <a:lnTo>
                  <a:pt x="59527" y="-3840"/>
                </a:lnTo>
                <a:lnTo>
                  <a:pt x="74874" y="-3840"/>
                </a:lnTo>
                <a:lnTo>
                  <a:pt x="82555" y="-960"/>
                </a:lnTo>
                <a:lnTo>
                  <a:pt x="88315" y="3840"/>
                </a:lnTo>
                <a:lnTo>
                  <a:pt x="93116" y="9601"/>
                </a:lnTo>
                <a:lnTo>
                  <a:pt x="95996" y="17282"/>
                </a:lnTo>
                <a:lnTo>
                  <a:pt x="111358" y="0"/>
                </a:lnTo>
                <a:lnTo>
                  <a:pt x="134401" y="0"/>
                </a:lnTo>
                <a:lnTo>
                  <a:pt x="135361" y="-960"/>
                </a:lnTo>
                <a:lnTo>
                  <a:pt x="136321" y="-2880"/>
                </a:lnTo>
                <a:lnTo>
                  <a:pt x="137281" y="-4800"/>
                </a:lnTo>
                <a:lnTo>
                  <a:pt x="138242" y="-7680"/>
                </a:lnTo>
                <a:lnTo>
                  <a:pt x="138242" y="-14401"/>
                </a:lnTo>
                <a:lnTo>
                  <a:pt x="137281" y="-17266"/>
                </a:lnTo>
                <a:lnTo>
                  <a:pt x="136321" y="-19202"/>
                </a:lnTo>
                <a:lnTo>
                  <a:pt x="135361" y="-21107"/>
                </a:lnTo>
                <a:lnTo>
                  <a:pt x="134401" y="-22082"/>
                </a:lnTo>
                <a:lnTo>
                  <a:pt x="88315" y="-22082"/>
                </a:lnTo>
                <a:lnTo>
                  <a:pt x="85435" y="-23042"/>
                </a:lnTo>
                <a:lnTo>
                  <a:pt x="81594" y="-23042"/>
                </a:lnTo>
                <a:lnTo>
                  <a:pt x="77754" y="-23987"/>
                </a:lnTo>
                <a:lnTo>
                  <a:pt x="56647" y="-23987"/>
                </a:lnTo>
                <a:lnTo>
                  <a:pt x="48966" y="-23042"/>
                </a:lnTo>
                <a:lnTo>
                  <a:pt x="42245" y="-21107"/>
                </a:lnTo>
                <a:lnTo>
                  <a:pt x="35524" y="-18242"/>
                </a:lnTo>
                <a:lnTo>
                  <a:pt x="29763" y="-15361"/>
                </a:lnTo>
                <a:lnTo>
                  <a:pt x="24963" y="-10561"/>
                </a:lnTo>
                <a:lnTo>
                  <a:pt x="20162" y="-5760"/>
                </a:lnTo>
                <a:lnTo>
                  <a:pt x="15361" y="0"/>
                </a:lnTo>
                <a:lnTo>
                  <a:pt x="13441" y="5760"/>
                </a:lnTo>
                <a:lnTo>
                  <a:pt x="10561" y="12481"/>
                </a:lnTo>
                <a:lnTo>
                  <a:pt x="8641" y="20162"/>
                </a:lnTo>
                <a:lnTo>
                  <a:pt x="8641" y="35524"/>
                </a:lnTo>
                <a:lnTo>
                  <a:pt x="9601" y="41285"/>
                </a:lnTo>
                <a:lnTo>
                  <a:pt x="11521" y="47045"/>
                </a:lnTo>
                <a:lnTo>
                  <a:pt x="13441" y="51846"/>
                </a:lnTo>
                <a:lnTo>
                  <a:pt x="16322" y="56647"/>
                </a:lnTo>
                <a:lnTo>
                  <a:pt x="20162" y="60487"/>
                </a:lnTo>
                <a:lnTo>
                  <a:pt x="15361" y="64312"/>
                </a:lnTo>
                <a:lnTo>
                  <a:pt x="12481" y="69113"/>
                </a:lnTo>
                <a:lnTo>
                  <a:pt x="9601" y="73929"/>
                </a:lnTo>
                <a:lnTo>
                  <a:pt x="6720" y="78714"/>
                </a:lnTo>
                <a:lnTo>
                  <a:pt x="5760" y="85435"/>
                </a:lnTo>
                <a:lnTo>
                  <a:pt x="5760" y="95996"/>
                </a:lnTo>
                <a:lnTo>
                  <a:pt x="6720" y="100797"/>
                </a:lnTo>
                <a:lnTo>
                  <a:pt x="9601" y="104637"/>
                </a:lnTo>
                <a:lnTo>
                  <a:pt x="11521" y="108478"/>
                </a:lnTo>
                <a:lnTo>
                  <a:pt x="16322" y="112318"/>
                </a:lnTo>
                <a:lnTo>
                  <a:pt x="21122" y="115199"/>
                </a:lnTo>
                <a:lnTo>
                  <a:pt x="17282" y="118079"/>
                </a:lnTo>
                <a:lnTo>
                  <a:pt x="14401" y="119999"/>
                </a:lnTo>
                <a:lnTo>
                  <a:pt x="11521" y="122880"/>
                </a:lnTo>
                <a:lnTo>
                  <a:pt x="9601" y="125760"/>
                </a:lnTo>
                <a:lnTo>
                  <a:pt x="6720" y="128640"/>
                </a:lnTo>
                <a:lnTo>
                  <a:pt x="5760" y="131521"/>
                </a:lnTo>
                <a:lnTo>
                  <a:pt x="3840" y="134401"/>
                </a:lnTo>
                <a:lnTo>
                  <a:pt x="1920" y="138242"/>
                </a:lnTo>
                <a:lnTo>
                  <a:pt x="1920" y="141122"/>
                </a:lnTo>
                <a:lnTo>
                  <a:pt x="0" y="144962"/>
                </a:lnTo>
                <a:lnTo>
                  <a:pt x="0" y="157444"/>
                </a:lnTo>
                <a:lnTo>
                  <a:pt x="1920" y="162229"/>
                </a:lnTo>
                <a:lnTo>
                  <a:pt x="3840" y="167030"/>
                </a:lnTo>
                <a:lnTo>
                  <a:pt x="5760" y="171846"/>
                </a:lnTo>
                <a:lnTo>
                  <a:pt x="9601" y="175671"/>
                </a:lnTo>
                <a:lnTo>
                  <a:pt x="15361" y="179511"/>
                </a:lnTo>
                <a:lnTo>
                  <a:pt x="20162" y="183352"/>
                </a:lnTo>
                <a:lnTo>
                  <a:pt x="26883" y="185272"/>
                </a:lnTo>
                <a:lnTo>
                  <a:pt x="35524" y="187192"/>
                </a:lnTo>
                <a:lnTo>
                  <a:pt x="39496" y="187995"/>
                </a:lnTo>
                <a:lnTo>
                  <a:pt x="51573" y="189553"/>
                </a:lnTo>
                <a:lnTo>
                  <a:pt x="65288" y="190073"/>
                </a:lnTo>
                <a:lnTo>
                  <a:pt x="72671" y="189945"/>
                </a:lnTo>
                <a:lnTo>
                  <a:pt x="85724" y="188820"/>
                </a:lnTo>
                <a:lnTo>
                  <a:pt x="74874" y="169910"/>
                </a:lnTo>
                <a:lnTo>
                  <a:pt x="67208" y="169910"/>
                </a:lnTo>
                <a:lnTo>
                  <a:pt x="61141" y="169772"/>
                </a:lnTo>
                <a:lnTo>
                  <a:pt x="47544" y="168176"/>
                </a:lnTo>
                <a:lnTo>
                  <a:pt x="37444" y="165125"/>
                </a:lnTo>
                <a:lnTo>
                  <a:pt x="29763" y="161284"/>
                </a:lnTo>
                <a:lnTo>
                  <a:pt x="25923" y="155508"/>
                </a:lnTo>
                <a:lnTo>
                  <a:pt x="25923" y="146883"/>
                </a:lnTo>
                <a:lnTo>
                  <a:pt x="26883" y="144002"/>
                </a:lnTo>
                <a:lnTo>
                  <a:pt x="26883" y="142082"/>
                </a:lnTo>
                <a:close/>
              </a:path>
              <a:path w="136321" h="212808">
                <a:moveTo>
                  <a:pt x="73929" y="79674"/>
                </a:moveTo>
                <a:lnTo>
                  <a:pt x="81594" y="78714"/>
                </a:lnTo>
                <a:lnTo>
                  <a:pt x="88315" y="75834"/>
                </a:lnTo>
                <a:lnTo>
                  <a:pt x="95036" y="73929"/>
                </a:lnTo>
                <a:lnTo>
                  <a:pt x="100797" y="70088"/>
                </a:lnTo>
                <a:lnTo>
                  <a:pt x="105597" y="66248"/>
                </a:lnTo>
                <a:lnTo>
                  <a:pt x="111358" y="61432"/>
                </a:lnTo>
                <a:lnTo>
                  <a:pt x="115199" y="55686"/>
                </a:lnTo>
                <a:lnTo>
                  <a:pt x="118079" y="48966"/>
                </a:lnTo>
                <a:lnTo>
                  <a:pt x="119999" y="43205"/>
                </a:lnTo>
                <a:lnTo>
                  <a:pt x="121920" y="35524"/>
                </a:lnTo>
                <a:lnTo>
                  <a:pt x="121920" y="22082"/>
                </a:lnTo>
                <a:lnTo>
                  <a:pt x="120959" y="17282"/>
                </a:lnTo>
                <a:lnTo>
                  <a:pt x="119039" y="12481"/>
                </a:lnTo>
                <a:lnTo>
                  <a:pt x="118079" y="7680"/>
                </a:lnTo>
                <a:lnTo>
                  <a:pt x="115199" y="3840"/>
                </a:lnTo>
                <a:lnTo>
                  <a:pt x="111358" y="0"/>
                </a:lnTo>
                <a:lnTo>
                  <a:pt x="95996" y="17282"/>
                </a:lnTo>
                <a:lnTo>
                  <a:pt x="95996" y="31683"/>
                </a:lnTo>
                <a:lnTo>
                  <a:pt x="95036" y="35524"/>
                </a:lnTo>
                <a:lnTo>
                  <a:pt x="94076" y="39364"/>
                </a:lnTo>
                <a:lnTo>
                  <a:pt x="93116" y="43205"/>
                </a:lnTo>
                <a:lnTo>
                  <a:pt x="91211" y="47045"/>
                </a:lnTo>
                <a:lnTo>
                  <a:pt x="88315" y="49926"/>
                </a:lnTo>
                <a:lnTo>
                  <a:pt x="86395" y="52806"/>
                </a:lnTo>
                <a:lnTo>
                  <a:pt x="82555" y="54726"/>
                </a:lnTo>
                <a:lnTo>
                  <a:pt x="78714" y="56647"/>
                </a:lnTo>
                <a:lnTo>
                  <a:pt x="74874" y="58567"/>
                </a:lnTo>
                <a:lnTo>
                  <a:pt x="70088" y="59527"/>
                </a:lnTo>
                <a:lnTo>
                  <a:pt x="55686" y="59527"/>
                </a:lnTo>
                <a:lnTo>
                  <a:pt x="48006" y="56647"/>
                </a:lnTo>
                <a:lnTo>
                  <a:pt x="43205" y="75834"/>
                </a:lnTo>
                <a:lnTo>
                  <a:pt x="48006" y="77754"/>
                </a:lnTo>
                <a:lnTo>
                  <a:pt x="53766" y="78714"/>
                </a:lnTo>
                <a:lnTo>
                  <a:pt x="59527" y="79674"/>
                </a:lnTo>
                <a:lnTo>
                  <a:pt x="73929" y="796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/>
          <p:nvPr/>
        </p:nvSpPr>
        <p:spPr>
          <a:xfrm>
            <a:off x="5380878" y="7160468"/>
            <a:ext cx="134386" cy="159364"/>
          </a:xfrm>
          <a:custGeom>
            <a:avLst/>
            <a:gdLst/>
            <a:ahLst/>
            <a:cxnLst/>
            <a:rect l="l" t="t" r="r" b="b"/>
            <a:pathLst>
              <a:path w="134386" h="159364">
                <a:moveTo>
                  <a:pt x="127680" y="129600"/>
                </a:moveTo>
                <a:lnTo>
                  <a:pt x="126705" y="129600"/>
                </a:lnTo>
                <a:lnTo>
                  <a:pt x="126705" y="127680"/>
                </a:lnTo>
                <a:lnTo>
                  <a:pt x="124785" y="127680"/>
                </a:lnTo>
                <a:lnTo>
                  <a:pt x="124785" y="126720"/>
                </a:lnTo>
                <a:lnTo>
                  <a:pt x="122864" y="126720"/>
                </a:lnTo>
                <a:lnTo>
                  <a:pt x="120959" y="127680"/>
                </a:lnTo>
                <a:lnTo>
                  <a:pt x="118064" y="128640"/>
                </a:lnTo>
                <a:lnTo>
                  <a:pt x="115183" y="129600"/>
                </a:lnTo>
                <a:lnTo>
                  <a:pt x="112303" y="131521"/>
                </a:lnTo>
                <a:lnTo>
                  <a:pt x="108463" y="132481"/>
                </a:lnTo>
                <a:lnTo>
                  <a:pt x="104622" y="134401"/>
                </a:lnTo>
                <a:lnTo>
                  <a:pt x="99837" y="135361"/>
                </a:lnTo>
                <a:lnTo>
                  <a:pt x="94076" y="136321"/>
                </a:lnTo>
                <a:lnTo>
                  <a:pt x="89275" y="137281"/>
                </a:lnTo>
                <a:lnTo>
                  <a:pt x="82555" y="138242"/>
                </a:lnTo>
                <a:lnTo>
                  <a:pt x="67193" y="138242"/>
                </a:lnTo>
                <a:lnTo>
                  <a:pt x="59512" y="136321"/>
                </a:lnTo>
                <a:lnTo>
                  <a:pt x="53751" y="134401"/>
                </a:lnTo>
                <a:lnTo>
                  <a:pt x="47990" y="131521"/>
                </a:lnTo>
                <a:lnTo>
                  <a:pt x="43190" y="128640"/>
                </a:lnTo>
                <a:lnTo>
                  <a:pt x="39349" y="123840"/>
                </a:lnTo>
                <a:lnTo>
                  <a:pt x="35509" y="119039"/>
                </a:lnTo>
                <a:lnTo>
                  <a:pt x="32628" y="113278"/>
                </a:lnTo>
                <a:lnTo>
                  <a:pt x="30708" y="107518"/>
                </a:lnTo>
                <a:lnTo>
                  <a:pt x="29763" y="100797"/>
                </a:lnTo>
                <a:lnTo>
                  <a:pt x="28788" y="93116"/>
                </a:lnTo>
                <a:lnTo>
                  <a:pt x="28788" y="85450"/>
                </a:lnTo>
                <a:lnTo>
                  <a:pt x="126705" y="85450"/>
                </a:lnTo>
                <a:lnTo>
                  <a:pt x="128625" y="84490"/>
                </a:lnTo>
                <a:lnTo>
                  <a:pt x="130545" y="82555"/>
                </a:lnTo>
                <a:lnTo>
                  <a:pt x="133426" y="80650"/>
                </a:lnTo>
                <a:lnTo>
                  <a:pt x="134386" y="77769"/>
                </a:lnTo>
                <a:lnTo>
                  <a:pt x="134386" y="69128"/>
                </a:lnTo>
                <a:lnTo>
                  <a:pt x="134362" y="67277"/>
                </a:lnTo>
                <a:lnTo>
                  <a:pt x="133043" y="54466"/>
                </a:lnTo>
                <a:lnTo>
                  <a:pt x="130545" y="42245"/>
                </a:lnTo>
                <a:lnTo>
                  <a:pt x="127680" y="33604"/>
                </a:lnTo>
                <a:lnTo>
                  <a:pt x="124785" y="26883"/>
                </a:lnTo>
                <a:lnTo>
                  <a:pt x="119024" y="20162"/>
                </a:lnTo>
                <a:lnTo>
                  <a:pt x="114223" y="14401"/>
                </a:lnTo>
                <a:lnTo>
                  <a:pt x="107502" y="9601"/>
                </a:lnTo>
                <a:lnTo>
                  <a:pt x="98877" y="5760"/>
                </a:lnTo>
                <a:lnTo>
                  <a:pt x="95654" y="4307"/>
                </a:lnTo>
                <a:lnTo>
                  <a:pt x="83940" y="1076"/>
                </a:lnTo>
                <a:lnTo>
                  <a:pt x="70073" y="0"/>
                </a:lnTo>
                <a:lnTo>
                  <a:pt x="65839" y="105"/>
                </a:lnTo>
                <a:lnTo>
                  <a:pt x="53016" y="1856"/>
                </a:lnTo>
                <a:lnTo>
                  <a:pt x="41269" y="5760"/>
                </a:lnTo>
                <a:lnTo>
                  <a:pt x="43190" y="30723"/>
                </a:lnTo>
                <a:lnTo>
                  <a:pt x="47030" y="26883"/>
                </a:lnTo>
                <a:lnTo>
                  <a:pt x="51831" y="24963"/>
                </a:lnTo>
                <a:lnTo>
                  <a:pt x="56631" y="22082"/>
                </a:lnTo>
                <a:lnTo>
                  <a:pt x="62392" y="21122"/>
                </a:lnTo>
                <a:lnTo>
                  <a:pt x="69113" y="21122"/>
                </a:lnTo>
                <a:lnTo>
                  <a:pt x="75615" y="21501"/>
                </a:lnTo>
                <a:lnTo>
                  <a:pt x="88214" y="25141"/>
                </a:lnTo>
                <a:lnTo>
                  <a:pt x="97916" y="32644"/>
                </a:lnTo>
                <a:lnTo>
                  <a:pt x="102574" y="40193"/>
                </a:lnTo>
                <a:lnTo>
                  <a:pt x="106316" y="51975"/>
                </a:lnTo>
                <a:lnTo>
                  <a:pt x="107502" y="66248"/>
                </a:lnTo>
                <a:lnTo>
                  <a:pt x="28788" y="66248"/>
                </a:lnTo>
                <a:lnTo>
                  <a:pt x="28788" y="59527"/>
                </a:lnTo>
                <a:lnTo>
                  <a:pt x="28324" y="13080"/>
                </a:lnTo>
                <a:lnTo>
                  <a:pt x="19202" y="22082"/>
                </a:lnTo>
                <a:lnTo>
                  <a:pt x="10432" y="34994"/>
                </a:lnTo>
                <a:lnTo>
                  <a:pt x="4800" y="47045"/>
                </a:lnTo>
                <a:lnTo>
                  <a:pt x="2823" y="54646"/>
                </a:lnTo>
                <a:lnTo>
                  <a:pt x="756" y="67094"/>
                </a:lnTo>
                <a:lnTo>
                  <a:pt x="0" y="80650"/>
                </a:lnTo>
                <a:lnTo>
                  <a:pt x="406" y="91178"/>
                </a:lnTo>
                <a:lnTo>
                  <a:pt x="2082" y="103955"/>
                </a:lnTo>
                <a:lnTo>
                  <a:pt x="4800" y="115199"/>
                </a:lnTo>
                <a:lnTo>
                  <a:pt x="11748" y="130240"/>
                </a:lnTo>
                <a:lnTo>
                  <a:pt x="19202" y="140162"/>
                </a:lnTo>
                <a:lnTo>
                  <a:pt x="29554" y="149061"/>
                </a:lnTo>
                <a:lnTo>
                  <a:pt x="41269" y="154564"/>
                </a:lnTo>
                <a:lnTo>
                  <a:pt x="47367" y="156598"/>
                </a:lnTo>
                <a:lnTo>
                  <a:pt x="59708" y="158792"/>
                </a:lnTo>
                <a:lnTo>
                  <a:pt x="72953" y="159364"/>
                </a:lnTo>
                <a:lnTo>
                  <a:pt x="86395" y="159364"/>
                </a:lnTo>
                <a:lnTo>
                  <a:pt x="92156" y="158404"/>
                </a:lnTo>
                <a:lnTo>
                  <a:pt x="98877" y="157444"/>
                </a:lnTo>
                <a:lnTo>
                  <a:pt x="104622" y="155524"/>
                </a:lnTo>
                <a:lnTo>
                  <a:pt x="108463" y="154564"/>
                </a:lnTo>
                <a:lnTo>
                  <a:pt x="113278" y="153603"/>
                </a:lnTo>
                <a:lnTo>
                  <a:pt x="117119" y="151683"/>
                </a:lnTo>
                <a:lnTo>
                  <a:pt x="119999" y="150723"/>
                </a:lnTo>
                <a:lnTo>
                  <a:pt x="122864" y="149763"/>
                </a:lnTo>
                <a:lnTo>
                  <a:pt x="124785" y="148803"/>
                </a:lnTo>
                <a:lnTo>
                  <a:pt x="124785" y="147843"/>
                </a:lnTo>
                <a:lnTo>
                  <a:pt x="125745" y="146883"/>
                </a:lnTo>
                <a:lnTo>
                  <a:pt x="126705" y="146883"/>
                </a:lnTo>
                <a:lnTo>
                  <a:pt x="126705" y="144962"/>
                </a:lnTo>
                <a:lnTo>
                  <a:pt x="127680" y="144962"/>
                </a:lnTo>
                <a:lnTo>
                  <a:pt x="127680" y="1296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" name="object 71"/>
          <p:cNvSpPr/>
          <p:nvPr/>
        </p:nvSpPr>
        <p:spPr>
          <a:xfrm>
            <a:off x="5409202" y="7166229"/>
            <a:ext cx="14866" cy="53766"/>
          </a:xfrm>
          <a:custGeom>
            <a:avLst/>
            <a:gdLst/>
            <a:ahLst/>
            <a:cxnLst/>
            <a:rect l="l" t="t" r="r" b="b"/>
            <a:pathLst>
              <a:path w="14866" h="53766">
                <a:moveTo>
                  <a:pt x="11028" y="876"/>
                </a:moveTo>
                <a:lnTo>
                  <a:pt x="0" y="7319"/>
                </a:lnTo>
                <a:lnTo>
                  <a:pt x="464" y="53766"/>
                </a:lnTo>
                <a:lnTo>
                  <a:pt x="1439" y="48006"/>
                </a:lnTo>
                <a:lnTo>
                  <a:pt x="3344" y="43205"/>
                </a:lnTo>
                <a:lnTo>
                  <a:pt x="5264" y="37444"/>
                </a:lnTo>
                <a:lnTo>
                  <a:pt x="8145" y="32644"/>
                </a:lnTo>
                <a:lnTo>
                  <a:pt x="11025" y="28803"/>
                </a:lnTo>
                <a:lnTo>
                  <a:pt x="14866" y="24963"/>
                </a:lnTo>
                <a:lnTo>
                  <a:pt x="12945" y="0"/>
                </a:lnTo>
                <a:lnTo>
                  <a:pt x="11028" y="8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/>
          <p:nvPr/>
        </p:nvSpPr>
        <p:spPr>
          <a:xfrm>
            <a:off x="5574792" y="7253584"/>
            <a:ext cx="6720" cy="61326"/>
          </a:xfrm>
          <a:custGeom>
            <a:avLst/>
            <a:gdLst/>
            <a:ahLst/>
            <a:cxnLst/>
            <a:rect l="l" t="t" r="r" b="b"/>
            <a:pathLst>
              <a:path w="6720" h="61326">
                <a:moveTo>
                  <a:pt x="3840" y="20162"/>
                </a:moveTo>
                <a:lnTo>
                  <a:pt x="1920" y="14401"/>
                </a:lnTo>
                <a:lnTo>
                  <a:pt x="960" y="7680"/>
                </a:lnTo>
                <a:lnTo>
                  <a:pt x="0" y="0"/>
                </a:lnTo>
                <a:lnTo>
                  <a:pt x="3840" y="60487"/>
                </a:lnTo>
                <a:lnTo>
                  <a:pt x="5597" y="61326"/>
                </a:lnTo>
                <a:lnTo>
                  <a:pt x="6720" y="25923"/>
                </a:lnTo>
                <a:lnTo>
                  <a:pt x="384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/>
          <p:nvPr/>
        </p:nvSpPr>
        <p:spPr>
          <a:xfrm>
            <a:off x="5546948" y="7093275"/>
            <a:ext cx="133441" cy="226557"/>
          </a:xfrm>
          <a:custGeom>
            <a:avLst/>
            <a:gdLst/>
            <a:ahLst/>
            <a:cxnLst/>
            <a:rect l="l" t="t" r="r" b="b"/>
            <a:pathLst>
              <a:path w="133441" h="226557">
                <a:moveTo>
                  <a:pt x="0" y="148803"/>
                </a:moveTo>
                <a:lnTo>
                  <a:pt x="89" y="154388"/>
                </a:lnTo>
                <a:lnTo>
                  <a:pt x="996" y="167236"/>
                </a:lnTo>
                <a:lnTo>
                  <a:pt x="2880" y="179511"/>
                </a:lnTo>
                <a:lnTo>
                  <a:pt x="7251" y="192965"/>
                </a:lnTo>
                <a:lnTo>
                  <a:pt x="13441" y="203514"/>
                </a:lnTo>
                <a:lnTo>
                  <a:pt x="18242" y="211195"/>
                </a:lnTo>
                <a:lnTo>
                  <a:pt x="24003" y="216956"/>
                </a:lnTo>
                <a:lnTo>
                  <a:pt x="31683" y="220797"/>
                </a:lnTo>
                <a:lnTo>
                  <a:pt x="27843" y="160309"/>
                </a:lnTo>
                <a:lnTo>
                  <a:pt x="26883" y="153588"/>
                </a:lnTo>
                <a:lnTo>
                  <a:pt x="26883" y="139202"/>
                </a:lnTo>
                <a:lnTo>
                  <a:pt x="27843" y="132481"/>
                </a:lnTo>
                <a:lnTo>
                  <a:pt x="28803" y="125760"/>
                </a:lnTo>
                <a:lnTo>
                  <a:pt x="30723" y="119039"/>
                </a:lnTo>
                <a:lnTo>
                  <a:pt x="32628" y="113278"/>
                </a:lnTo>
                <a:lnTo>
                  <a:pt x="35524" y="107518"/>
                </a:lnTo>
                <a:lnTo>
                  <a:pt x="38404" y="102717"/>
                </a:lnTo>
                <a:lnTo>
                  <a:pt x="42245" y="97916"/>
                </a:lnTo>
                <a:lnTo>
                  <a:pt x="47030" y="95036"/>
                </a:lnTo>
                <a:lnTo>
                  <a:pt x="51846" y="92156"/>
                </a:lnTo>
                <a:lnTo>
                  <a:pt x="57591" y="90236"/>
                </a:lnTo>
                <a:lnTo>
                  <a:pt x="71993" y="90236"/>
                </a:lnTo>
                <a:lnTo>
                  <a:pt x="78714" y="93116"/>
                </a:lnTo>
                <a:lnTo>
                  <a:pt x="85435" y="96956"/>
                </a:lnTo>
                <a:lnTo>
                  <a:pt x="88511" y="99245"/>
                </a:lnTo>
                <a:lnTo>
                  <a:pt x="97612" y="107321"/>
                </a:lnTo>
                <a:lnTo>
                  <a:pt x="106558" y="118079"/>
                </a:lnTo>
                <a:lnTo>
                  <a:pt x="106558" y="175671"/>
                </a:lnTo>
                <a:lnTo>
                  <a:pt x="102717" y="181432"/>
                </a:lnTo>
                <a:lnTo>
                  <a:pt x="97917" y="185272"/>
                </a:lnTo>
                <a:lnTo>
                  <a:pt x="95036" y="189113"/>
                </a:lnTo>
                <a:lnTo>
                  <a:pt x="91196" y="192953"/>
                </a:lnTo>
                <a:lnTo>
                  <a:pt x="87355" y="195833"/>
                </a:lnTo>
                <a:lnTo>
                  <a:pt x="83515" y="197754"/>
                </a:lnTo>
                <a:lnTo>
                  <a:pt x="80634" y="199674"/>
                </a:lnTo>
                <a:lnTo>
                  <a:pt x="76794" y="201594"/>
                </a:lnTo>
                <a:lnTo>
                  <a:pt x="73914" y="202554"/>
                </a:lnTo>
                <a:lnTo>
                  <a:pt x="70073" y="203514"/>
                </a:lnTo>
                <a:lnTo>
                  <a:pt x="67193" y="204475"/>
                </a:lnTo>
                <a:lnTo>
                  <a:pt x="56631" y="204475"/>
                </a:lnTo>
                <a:lnTo>
                  <a:pt x="50871" y="202554"/>
                </a:lnTo>
                <a:lnTo>
                  <a:pt x="46070" y="199674"/>
                </a:lnTo>
                <a:lnTo>
                  <a:pt x="41285" y="195833"/>
                </a:lnTo>
                <a:lnTo>
                  <a:pt x="37444" y="191993"/>
                </a:lnTo>
                <a:lnTo>
                  <a:pt x="34564" y="186232"/>
                </a:lnTo>
                <a:lnTo>
                  <a:pt x="33440" y="221635"/>
                </a:lnTo>
                <a:lnTo>
                  <a:pt x="45045" y="225327"/>
                </a:lnTo>
                <a:lnTo>
                  <a:pt x="58552" y="226557"/>
                </a:lnTo>
                <a:lnTo>
                  <a:pt x="60952" y="226517"/>
                </a:lnTo>
                <a:lnTo>
                  <a:pt x="73849" y="224714"/>
                </a:lnTo>
                <a:lnTo>
                  <a:pt x="85435" y="219836"/>
                </a:lnTo>
                <a:lnTo>
                  <a:pt x="89856" y="217238"/>
                </a:lnTo>
                <a:lnTo>
                  <a:pt x="99850" y="210005"/>
                </a:lnTo>
                <a:lnTo>
                  <a:pt x="109438" y="200634"/>
                </a:lnTo>
                <a:lnTo>
                  <a:pt x="109438" y="220797"/>
                </a:lnTo>
                <a:lnTo>
                  <a:pt x="110398" y="221757"/>
                </a:lnTo>
                <a:lnTo>
                  <a:pt x="110398" y="222717"/>
                </a:lnTo>
                <a:lnTo>
                  <a:pt x="111358" y="223677"/>
                </a:lnTo>
                <a:lnTo>
                  <a:pt x="113278" y="223677"/>
                </a:lnTo>
                <a:lnTo>
                  <a:pt x="114239" y="224637"/>
                </a:lnTo>
                <a:lnTo>
                  <a:pt x="127680" y="224637"/>
                </a:lnTo>
                <a:lnTo>
                  <a:pt x="128640" y="223677"/>
                </a:lnTo>
                <a:lnTo>
                  <a:pt x="130545" y="223677"/>
                </a:lnTo>
                <a:lnTo>
                  <a:pt x="131521" y="222717"/>
                </a:lnTo>
                <a:lnTo>
                  <a:pt x="132481" y="222717"/>
                </a:lnTo>
                <a:lnTo>
                  <a:pt x="132481" y="221757"/>
                </a:lnTo>
                <a:lnTo>
                  <a:pt x="133441" y="221757"/>
                </a:lnTo>
                <a:lnTo>
                  <a:pt x="133441" y="3840"/>
                </a:lnTo>
                <a:lnTo>
                  <a:pt x="132481" y="2880"/>
                </a:lnTo>
                <a:lnTo>
                  <a:pt x="132481" y="1920"/>
                </a:lnTo>
                <a:lnTo>
                  <a:pt x="131521" y="1920"/>
                </a:lnTo>
                <a:lnTo>
                  <a:pt x="130545" y="960"/>
                </a:lnTo>
                <a:lnTo>
                  <a:pt x="129600" y="960"/>
                </a:lnTo>
                <a:lnTo>
                  <a:pt x="127680" y="0"/>
                </a:lnTo>
                <a:lnTo>
                  <a:pt x="113278" y="0"/>
                </a:lnTo>
                <a:lnTo>
                  <a:pt x="111358" y="960"/>
                </a:lnTo>
                <a:lnTo>
                  <a:pt x="109438" y="960"/>
                </a:lnTo>
                <a:lnTo>
                  <a:pt x="108478" y="1920"/>
                </a:lnTo>
                <a:lnTo>
                  <a:pt x="107518" y="1920"/>
                </a:lnTo>
                <a:lnTo>
                  <a:pt x="107518" y="2880"/>
                </a:lnTo>
                <a:lnTo>
                  <a:pt x="106558" y="3840"/>
                </a:lnTo>
                <a:lnTo>
                  <a:pt x="106558" y="89275"/>
                </a:lnTo>
                <a:lnTo>
                  <a:pt x="105580" y="88178"/>
                </a:lnTo>
                <a:lnTo>
                  <a:pt x="95849" y="79294"/>
                </a:lnTo>
                <a:lnTo>
                  <a:pt x="85435" y="72953"/>
                </a:lnTo>
                <a:lnTo>
                  <a:pt x="78714" y="69113"/>
                </a:lnTo>
                <a:lnTo>
                  <a:pt x="71033" y="67193"/>
                </a:lnTo>
                <a:lnTo>
                  <a:pt x="62392" y="67193"/>
                </a:lnTo>
                <a:lnTo>
                  <a:pt x="46876" y="68859"/>
                </a:lnTo>
                <a:lnTo>
                  <a:pt x="35524" y="72953"/>
                </a:lnTo>
                <a:lnTo>
                  <a:pt x="24513" y="80207"/>
                </a:lnTo>
                <a:lnTo>
                  <a:pt x="15361" y="89275"/>
                </a:lnTo>
                <a:lnTo>
                  <a:pt x="8286" y="102881"/>
                </a:lnTo>
                <a:lnTo>
                  <a:pt x="3840" y="115199"/>
                </a:lnTo>
                <a:lnTo>
                  <a:pt x="2031" y="122714"/>
                </a:lnTo>
                <a:lnTo>
                  <a:pt x="456" y="135200"/>
                </a:lnTo>
                <a:lnTo>
                  <a:pt x="0" y="14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/>
          <p:nvPr/>
        </p:nvSpPr>
        <p:spPr>
          <a:xfrm>
            <a:off x="6465646" y="9461522"/>
            <a:ext cx="33588" cy="50880"/>
          </a:xfrm>
          <a:custGeom>
            <a:avLst/>
            <a:gdLst/>
            <a:ahLst/>
            <a:cxnLst/>
            <a:rect l="l" t="t" r="r" b="b"/>
            <a:pathLst>
              <a:path w="33588" h="50880">
                <a:moveTo>
                  <a:pt x="33588" y="41279"/>
                </a:moveTo>
                <a:lnTo>
                  <a:pt x="31668" y="41279"/>
                </a:lnTo>
                <a:lnTo>
                  <a:pt x="30708" y="42242"/>
                </a:lnTo>
                <a:lnTo>
                  <a:pt x="30708" y="43200"/>
                </a:lnTo>
                <a:lnTo>
                  <a:pt x="29748" y="44159"/>
                </a:lnTo>
                <a:lnTo>
                  <a:pt x="28788" y="45118"/>
                </a:lnTo>
                <a:lnTo>
                  <a:pt x="7680" y="45118"/>
                </a:lnTo>
                <a:lnTo>
                  <a:pt x="9585" y="44159"/>
                </a:lnTo>
                <a:lnTo>
                  <a:pt x="13426" y="40320"/>
                </a:lnTo>
                <a:lnTo>
                  <a:pt x="19187" y="33599"/>
                </a:lnTo>
                <a:lnTo>
                  <a:pt x="23987" y="28800"/>
                </a:lnTo>
                <a:lnTo>
                  <a:pt x="26868" y="24961"/>
                </a:lnTo>
                <a:lnTo>
                  <a:pt x="28788" y="21121"/>
                </a:lnTo>
                <a:lnTo>
                  <a:pt x="29748" y="18239"/>
                </a:lnTo>
                <a:lnTo>
                  <a:pt x="29748" y="9601"/>
                </a:lnTo>
                <a:lnTo>
                  <a:pt x="28788" y="6720"/>
                </a:lnTo>
                <a:lnTo>
                  <a:pt x="25908" y="3838"/>
                </a:lnTo>
                <a:lnTo>
                  <a:pt x="23027" y="1921"/>
                </a:lnTo>
                <a:lnTo>
                  <a:pt x="20147" y="0"/>
                </a:lnTo>
                <a:lnTo>
                  <a:pt x="12466" y="0"/>
                </a:lnTo>
                <a:lnTo>
                  <a:pt x="8625" y="1921"/>
                </a:lnTo>
                <a:lnTo>
                  <a:pt x="6705" y="3838"/>
                </a:lnTo>
                <a:lnTo>
                  <a:pt x="3840" y="6720"/>
                </a:lnTo>
                <a:lnTo>
                  <a:pt x="1905" y="9601"/>
                </a:lnTo>
                <a:lnTo>
                  <a:pt x="1905" y="14400"/>
                </a:lnTo>
                <a:lnTo>
                  <a:pt x="2865" y="14400"/>
                </a:lnTo>
                <a:lnTo>
                  <a:pt x="3840" y="11518"/>
                </a:lnTo>
                <a:lnTo>
                  <a:pt x="5745" y="9601"/>
                </a:lnTo>
                <a:lnTo>
                  <a:pt x="7680" y="7679"/>
                </a:lnTo>
                <a:lnTo>
                  <a:pt x="9585" y="6720"/>
                </a:lnTo>
                <a:lnTo>
                  <a:pt x="11521" y="5762"/>
                </a:lnTo>
                <a:lnTo>
                  <a:pt x="16306" y="5762"/>
                </a:lnTo>
                <a:lnTo>
                  <a:pt x="19187" y="6720"/>
                </a:lnTo>
                <a:lnTo>
                  <a:pt x="21107" y="8644"/>
                </a:lnTo>
                <a:lnTo>
                  <a:pt x="23027" y="10559"/>
                </a:lnTo>
                <a:lnTo>
                  <a:pt x="23987" y="13441"/>
                </a:lnTo>
                <a:lnTo>
                  <a:pt x="23987" y="21121"/>
                </a:lnTo>
                <a:lnTo>
                  <a:pt x="22082" y="24961"/>
                </a:lnTo>
                <a:lnTo>
                  <a:pt x="18227" y="30723"/>
                </a:lnTo>
                <a:lnTo>
                  <a:pt x="17859" y="31316"/>
                </a:lnTo>
                <a:lnTo>
                  <a:pt x="10891" y="39637"/>
                </a:lnTo>
                <a:lnTo>
                  <a:pt x="0" y="49921"/>
                </a:lnTo>
                <a:lnTo>
                  <a:pt x="0" y="50880"/>
                </a:lnTo>
                <a:lnTo>
                  <a:pt x="29748" y="50880"/>
                </a:lnTo>
                <a:lnTo>
                  <a:pt x="33588" y="412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/>
          <p:nvPr/>
        </p:nvSpPr>
        <p:spPr>
          <a:xfrm>
            <a:off x="6506916" y="9461522"/>
            <a:ext cx="27843" cy="23038"/>
          </a:xfrm>
          <a:custGeom>
            <a:avLst/>
            <a:gdLst/>
            <a:ahLst/>
            <a:cxnLst/>
            <a:rect l="l" t="t" r="r" b="b"/>
            <a:pathLst>
              <a:path w="27843" h="23038">
                <a:moveTo>
                  <a:pt x="0" y="12483"/>
                </a:moveTo>
                <a:lnTo>
                  <a:pt x="0" y="14400"/>
                </a:lnTo>
                <a:lnTo>
                  <a:pt x="960" y="16323"/>
                </a:lnTo>
                <a:lnTo>
                  <a:pt x="1920" y="18239"/>
                </a:lnTo>
                <a:lnTo>
                  <a:pt x="2880" y="20162"/>
                </a:lnTo>
                <a:lnTo>
                  <a:pt x="5760" y="23038"/>
                </a:lnTo>
                <a:lnTo>
                  <a:pt x="5760" y="7679"/>
                </a:lnTo>
                <a:lnTo>
                  <a:pt x="6720" y="5762"/>
                </a:lnTo>
                <a:lnTo>
                  <a:pt x="7680" y="4803"/>
                </a:lnTo>
                <a:lnTo>
                  <a:pt x="9601" y="2880"/>
                </a:lnTo>
                <a:lnTo>
                  <a:pt x="11521" y="1921"/>
                </a:lnTo>
                <a:lnTo>
                  <a:pt x="16322" y="1921"/>
                </a:lnTo>
                <a:lnTo>
                  <a:pt x="18242" y="2880"/>
                </a:lnTo>
                <a:lnTo>
                  <a:pt x="20162" y="4803"/>
                </a:lnTo>
                <a:lnTo>
                  <a:pt x="21122" y="5762"/>
                </a:lnTo>
                <a:lnTo>
                  <a:pt x="22082" y="7679"/>
                </a:lnTo>
                <a:lnTo>
                  <a:pt x="22082" y="14400"/>
                </a:lnTo>
                <a:lnTo>
                  <a:pt x="21122" y="15358"/>
                </a:lnTo>
                <a:lnTo>
                  <a:pt x="21122" y="21121"/>
                </a:lnTo>
                <a:lnTo>
                  <a:pt x="24002" y="18239"/>
                </a:lnTo>
                <a:lnTo>
                  <a:pt x="25923" y="16323"/>
                </a:lnTo>
                <a:lnTo>
                  <a:pt x="26883" y="14400"/>
                </a:lnTo>
                <a:lnTo>
                  <a:pt x="27843" y="12483"/>
                </a:lnTo>
                <a:lnTo>
                  <a:pt x="27843" y="8644"/>
                </a:lnTo>
                <a:lnTo>
                  <a:pt x="25923" y="5762"/>
                </a:lnTo>
                <a:lnTo>
                  <a:pt x="24002" y="3838"/>
                </a:lnTo>
                <a:lnTo>
                  <a:pt x="21122" y="963"/>
                </a:lnTo>
                <a:lnTo>
                  <a:pt x="18242" y="0"/>
                </a:lnTo>
                <a:lnTo>
                  <a:pt x="9601" y="0"/>
                </a:lnTo>
                <a:lnTo>
                  <a:pt x="6720" y="963"/>
                </a:lnTo>
                <a:lnTo>
                  <a:pt x="3840" y="3838"/>
                </a:lnTo>
                <a:lnTo>
                  <a:pt x="1920" y="5762"/>
                </a:lnTo>
                <a:lnTo>
                  <a:pt x="0" y="8644"/>
                </a:lnTo>
                <a:lnTo>
                  <a:pt x="0" y="124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/>
          <p:nvPr/>
        </p:nvSpPr>
        <p:spPr>
          <a:xfrm>
            <a:off x="6506916" y="9474005"/>
            <a:ext cx="28803" cy="39355"/>
          </a:xfrm>
          <a:custGeom>
            <a:avLst/>
            <a:gdLst/>
            <a:ahLst/>
            <a:cxnLst/>
            <a:rect l="l" t="t" r="r" b="b"/>
            <a:pathLst>
              <a:path w="28803" h="39355">
                <a:moveTo>
                  <a:pt x="18242" y="39355"/>
                </a:moveTo>
                <a:lnTo>
                  <a:pt x="22082" y="38397"/>
                </a:lnTo>
                <a:lnTo>
                  <a:pt x="24963" y="35516"/>
                </a:lnTo>
                <a:lnTo>
                  <a:pt x="26883" y="33599"/>
                </a:lnTo>
                <a:lnTo>
                  <a:pt x="28803" y="30717"/>
                </a:lnTo>
                <a:lnTo>
                  <a:pt x="28803" y="23996"/>
                </a:lnTo>
                <a:lnTo>
                  <a:pt x="27843" y="21116"/>
                </a:lnTo>
                <a:lnTo>
                  <a:pt x="25923" y="19199"/>
                </a:lnTo>
                <a:lnTo>
                  <a:pt x="24002" y="17276"/>
                </a:lnTo>
                <a:lnTo>
                  <a:pt x="21122" y="14394"/>
                </a:lnTo>
                <a:lnTo>
                  <a:pt x="17282" y="10555"/>
                </a:lnTo>
                <a:lnTo>
                  <a:pt x="21122" y="8638"/>
                </a:lnTo>
                <a:lnTo>
                  <a:pt x="21122" y="2875"/>
                </a:lnTo>
                <a:lnTo>
                  <a:pt x="20162" y="4797"/>
                </a:lnTo>
                <a:lnTo>
                  <a:pt x="18242" y="6714"/>
                </a:lnTo>
                <a:lnTo>
                  <a:pt x="15361" y="9596"/>
                </a:lnTo>
                <a:lnTo>
                  <a:pt x="9601" y="4797"/>
                </a:lnTo>
                <a:lnTo>
                  <a:pt x="8641" y="3840"/>
                </a:lnTo>
                <a:lnTo>
                  <a:pt x="7680" y="1917"/>
                </a:lnTo>
                <a:lnTo>
                  <a:pt x="6720" y="958"/>
                </a:lnTo>
                <a:lnTo>
                  <a:pt x="5760" y="0"/>
                </a:lnTo>
                <a:lnTo>
                  <a:pt x="5760" y="10555"/>
                </a:lnTo>
                <a:lnTo>
                  <a:pt x="9601" y="13435"/>
                </a:lnTo>
                <a:lnTo>
                  <a:pt x="5760" y="16317"/>
                </a:lnTo>
                <a:lnTo>
                  <a:pt x="3840" y="18240"/>
                </a:lnTo>
                <a:lnTo>
                  <a:pt x="1920" y="21116"/>
                </a:lnTo>
                <a:lnTo>
                  <a:pt x="960" y="23038"/>
                </a:lnTo>
                <a:lnTo>
                  <a:pt x="0" y="24955"/>
                </a:lnTo>
                <a:lnTo>
                  <a:pt x="0" y="29759"/>
                </a:lnTo>
                <a:lnTo>
                  <a:pt x="960" y="32634"/>
                </a:lnTo>
                <a:lnTo>
                  <a:pt x="2880" y="35516"/>
                </a:lnTo>
                <a:lnTo>
                  <a:pt x="5760" y="38397"/>
                </a:lnTo>
                <a:lnTo>
                  <a:pt x="9601" y="39355"/>
                </a:lnTo>
                <a:lnTo>
                  <a:pt x="6720" y="32634"/>
                </a:lnTo>
                <a:lnTo>
                  <a:pt x="5760" y="29759"/>
                </a:lnTo>
                <a:lnTo>
                  <a:pt x="5760" y="22079"/>
                </a:lnTo>
                <a:lnTo>
                  <a:pt x="6720" y="20157"/>
                </a:lnTo>
                <a:lnTo>
                  <a:pt x="7680" y="18240"/>
                </a:lnTo>
                <a:lnTo>
                  <a:pt x="9601" y="16317"/>
                </a:lnTo>
                <a:lnTo>
                  <a:pt x="11521" y="15358"/>
                </a:lnTo>
                <a:lnTo>
                  <a:pt x="16322" y="19199"/>
                </a:lnTo>
                <a:lnTo>
                  <a:pt x="20162" y="22079"/>
                </a:lnTo>
                <a:lnTo>
                  <a:pt x="22082" y="24955"/>
                </a:lnTo>
                <a:lnTo>
                  <a:pt x="23042" y="26878"/>
                </a:lnTo>
                <a:lnTo>
                  <a:pt x="23042" y="33599"/>
                </a:lnTo>
                <a:lnTo>
                  <a:pt x="21122" y="35516"/>
                </a:lnTo>
                <a:lnTo>
                  <a:pt x="19202" y="36475"/>
                </a:lnTo>
                <a:lnTo>
                  <a:pt x="17282" y="37438"/>
                </a:lnTo>
                <a:lnTo>
                  <a:pt x="14401" y="37438"/>
                </a:lnTo>
                <a:lnTo>
                  <a:pt x="14401" y="39355"/>
                </a:lnTo>
                <a:lnTo>
                  <a:pt x="18242" y="393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/>
          <p:nvPr/>
        </p:nvSpPr>
        <p:spPr>
          <a:xfrm>
            <a:off x="6513636" y="9506640"/>
            <a:ext cx="7680" cy="6720"/>
          </a:xfrm>
          <a:custGeom>
            <a:avLst/>
            <a:gdLst/>
            <a:ahLst/>
            <a:cxnLst/>
            <a:rect l="l" t="t" r="r" b="b"/>
            <a:pathLst>
              <a:path w="7680" h="6720">
                <a:moveTo>
                  <a:pt x="7680" y="4803"/>
                </a:moveTo>
                <a:lnTo>
                  <a:pt x="4800" y="4803"/>
                </a:lnTo>
                <a:lnTo>
                  <a:pt x="2880" y="3840"/>
                </a:lnTo>
                <a:lnTo>
                  <a:pt x="960" y="1923"/>
                </a:lnTo>
                <a:lnTo>
                  <a:pt x="0" y="0"/>
                </a:lnTo>
                <a:lnTo>
                  <a:pt x="2880" y="6720"/>
                </a:lnTo>
                <a:lnTo>
                  <a:pt x="7680" y="6720"/>
                </a:lnTo>
                <a:lnTo>
                  <a:pt x="7680" y="4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/>
          <p:nvPr/>
        </p:nvSpPr>
        <p:spPr>
          <a:xfrm>
            <a:off x="654795" y="5029203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654795" y="6355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654795" y="5029201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object 17"/>
          <p:cNvSpPr/>
          <p:nvPr/>
        </p:nvSpPr>
        <p:spPr>
          <a:xfrm>
            <a:off x="1638909" y="736061"/>
            <a:ext cx="274548" cy="210235"/>
          </a:xfrm>
          <a:custGeom>
            <a:avLst/>
            <a:gdLst/>
            <a:ahLst/>
            <a:cxnLst/>
            <a:rect l="l" t="t" r="r" b="b"/>
            <a:pathLst>
              <a:path w="274548" h="210235">
                <a:moveTo>
                  <a:pt x="94076" y="205450"/>
                </a:moveTo>
                <a:lnTo>
                  <a:pt x="95036" y="203514"/>
                </a:lnTo>
                <a:lnTo>
                  <a:pt x="135346" y="46085"/>
                </a:lnTo>
                <a:lnTo>
                  <a:pt x="179511" y="203514"/>
                </a:lnTo>
                <a:lnTo>
                  <a:pt x="179511" y="205450"/>
                </a:lnTo>
                <a:lnTo>
                  <a:pt x="180472" y="206395"/>
                </a:lnTo>
                <a:lnTo>
                  <a:pt x="181432" y="207355"/>
                </a:lnTo>
                <a:lnTo>
                  <a:pt x="182392" y="208330"/>
                </a:lnTo>
                <a:lnTo>
                  <a:pt x="183352" y="209275"/>
                </a:lnTo>
                <a:lnTo>
                  <a:pt x="184312" y="209275"/>
                </a:lnTo>
                <a:lnTo>
                  <a:pt x="186232" y="210235"/>
                </a:lnTo>
                <a:lnTo>
                  <a:pt x="209275" y="210235"/>
                </a:lnTo>
                <a:lnTo>
                  <a:pt x="211195" y="209275"/>
                </a:lnTo>
                <a:lnTo>
                  <a:pt x="212156" y="209275"/>
                </a:lnTo>
                <a:lnTo>
                  <a:pt x="214076" y="208330"/>
                </a:lnTo>
                <a:lnTo>
                  <a:pt x="215036" y="208330"/>
                </a:lnTo>
                <a:lnTo>
                  <a:pt x="215996" y="207355"/>
                </a:lnTo>
                <a:lnTo>
                  <a:pt x="216956" y="206395"/>
                </a:lnTo>
                <a:lnTo>
                  <a:pt x="217916" y="205450"/>
                </a:lnTo>
                <a:lnTo>
                  <a:pt x="217916" y="203514"/>
                </a:lnTo>
                <a:lnTo>
                  <a:pt x="273588" y="10561"/>
                </a:lnTo>
                <a:lnTo>
                  <a:pt x="273588" y="8656"/>
                </a:lnTo>
                <a:lnTo>
                  <a:pt x="274548" y="6720"/>
                </a:lnTo>
                <a:lnTo>
                  <a:pt x="274548" y="3840"/>
                </a:lnTo>
                <a:lnTo>
                  <a:pt x="273588" y="2880"/>
                </a:lnTo>
                <a:lnTo>
                  <a:pt x="272628" y="1935"/>
                </a:lnTo>
                <a:lnTo>
                  <a:pt x="271668" y="975"/>
                </a:lnTo>
                <a:lnTo>
                  <a:pt x="268787" y="975"/>
                </a:lnTo>
                <a:lnTo>
                  <a:pt x="266867" y="0"/>
                </a:lnTo>
                <a:lnTo>
                  <a:pt x="253441" y="0"/>
                </a:lnTo>
                <a:lnTo>
                  <a:pt x="251505" y="975"/>
                </a:lnTo>
                <a:lnTo>
                  <a:pt x="249600" y="975"/>
                </a:lnTo>
                <a:lnTo>
                  <a:pt x="248625" y="1935"/>
                </a:lnTo>
                <a:lnTo>
                  <a:pt x="247665" y="2880"/>
                </a:lnTo>
                <a:lnTo>
                  <a:pt x="246720" y="3840"/>
                </a:lnTo>
                <a:lnTo>
                  <a:pt x="246720" y="5775"/>
                </a:lnTo>
                <a:lnTo>
                  <a:pt x="200634" y="180487"/>
                </a:lnTo>
                <a:lnTo>
                  <a:pt x="199674" y="180487"/>
                </a:lnTo>
                <a:lnTo>
                  <a:pt x="151683" y="5775"/>
                </a:lnTo>
                <a:lnTo>
                  <a:pt x="151683" y="3840"/>
                </a:lnTo>
                <a:lnTo>
                  <a:pt x="150708" y="2880"/>
                </a:lnTo>
                <a:lnTo>
                  <a:pt x="150708" y="1935"/>
                </a:lnTo>
                <a:lnTo>
                  <a:pt x="149748" y="1935"/>
                </a:lnTo>
                <a:lnTo>
                  <a:pt x="148803" y="975"/>
                </a:lnTo>
                <a:lnTo>
                  <a:pt x="145907" y="975"/>
                </a:lnTo>
                <a:lnTo>
                  <a:pt x="144002" y="0"/>
                </a:lnTo>
                <a:lnTo>
                  <a:pt x="128625" y="0"/>
                </a:lnTo>
                <a:lnTo>
                  <a:pt x="126720" y="975"/>
                </a:lnTo>
                <a:lnTo>
                  <a:pt x="124800" y="975"/>
                </a:lnTo>
                <a:lnTo>
                  <a:pt x="123840" y="1935"/>
                </a:lnTo>
                <a:lnTo>
                  <a:pt x="122880" y="2880"/>
                </a:lnTo>
                <a:lnTo>
                  <a:pt x="121919" y="2880"/>
                </a:lnTo>
                <a:lnTo>
                  <a:pt x="121919" y="3840"/>
                </a:lnTo>
                <a:lnTo>
                  <a:pt x="120959" y="4815"/>
                </a:lnTo>
                <a:lnTo>
                  <a:pt x="120959" y="5775"/>
                </a:lnTo>
                <a:lnTo>
                  <a:pt x="76794" y="180487"/>
                </a:lnTo>
                <a:lnTo>
                  <a:pt x="75834" y="180487"/>
                </a:lnTo>
                <a:lnTo>
                  <a:pt x="28803" y="5775"/>
                </a:lnTo>
                <a:lnTo>
                  <a:pt x="28803" y="3840"/>
                </a:lnTo>
                <a:lnTo>
                  <a:pt x="27843" y="2880"/>
                </a:lnTo>
                <a:lnTo>
                  <a:pt x="27843" y="1935"/>
                </a:lnTo>
                <a:lnTo>
                  <a:pt x="26883" y="1935"/>
                </a:lnTo>
                <a:lnTo>
                  <a:pt x="25923" y="975"/>
                </a:lnTo>
                <a:lnTo>
                  <a:pt x="24963" y="975"/>
                </a:lnTo>
                <a:lnTo>
                  <a:pt x="24003" y="0"/>
                </a:lnTo>
                <a:lnTo>
                  <a:pt x="5760" y="0"/>
                </a:lnTo>
                <a:lnTo>
                  <a:pt x="3840" y="975"/>
                </a:lnTo>
                <a:lnTo>
                  <a:pt x="1920" y="975"/>
                </a:lnTo>
                <a:lnTo>
                  <a:pt x="960" y="1935"/>
                </a:lnTo>
                <a:lnTo>
                  <a:pt x="0" y="2880"/>
                </a:lnTo>
                <a:lnTo>
                  <a:pt x="0" y="8656"/>
                </a:lnTo>
                <a:lnTo>
                  <a:pt x="960" y="10561"/>
                </a:lnTo>
                <a:lnTo>
                  <a:pt x="56631" y="203514"/>
                </a:lnTo>
                <a:lnTo>
                  <a:pt x="56631" y="205450"/>
                </a:lnTo>
                <a:lnTo>
                  <a:pt x="57607" y="206395"/>
                </a:lnTo>
                <a:lnTo>
                  <a:pt x="57607" y="207355"/>
                </a:lnTo>
                <a:lnTo>
                  <a:pt x="58552" y="208330"/>
                </a:lnTo>
                <a:lnTo>
                  <a:pt x="59512" y="209275"/>
                </a:lnTo>
                <a:lnTo>
                  <a:pt x="61432" y="209275"/>
                </a:lnTo>
                <a:lnTo>
                  <a:pt x="63352" y="210235"/>
                </a:lnTo>
                <a:lnTo>
                  <a:pt x="86395" y="210235"/>
                </a:lnTo>
                <a:lnTo>
                  <a:pt x="88315" y="209275"/>
                </a:lnTo>
                <a:lnTo>
                  <a:pt x="90236" y="209275"/>
                </a:lnTo>
                <a:lnTo>
                  <a:pt x="91196" y="208330"/>
                </a:lnTo>
                <a:lnTo>
                  <a:pt x="92156" y="208330"/>
                </a:lnTo>
                <a:lnTo>
                  <a:pt x="93116" y="207355"/>
                </a:lnTo>
                <a:lnTo>
                  <a:pt x="94076" y="206395"/>
                </a:lnTo>
                <a:lnTo>
                  <a:pt x="94076" y="2054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/>
          <p:nvPr/>
        </p:nvSpPr>
        <p:spPr>
          <a:xfrm>
            <a:off x="1951881" y="890625"/>
            <a:ext cx="11487" cy="52791"/>
          </a:xfrm>
          <a:custGeom>
            <a:avLst/>
            <a:gdLst/>
            <a:ahLst/>
            <a:cxnLst/>
            <a:rect l="l" t="t" r="r" b="b"/>
            <a:pathLst>
              <a:path w="11487" h="52791">
                <a:moveTo>
                  <a:pt x="11487" y="52791"/>
                </a:moveTo>
                <a:lnTo>
                  <a:pt x="9582" y="19202"/>
                </a:lnTo>
                <a:lnTo>
                  <a:pt x="5742" y="13441"/>
                </a:lnTo>
                <a:lnTo>
                  <a:pt x="3821" y="7680"/>
                </a:lnTo>
                <a:lnTo>
                  <a:pt x="1901" y="0"/>
                </a:lnTo>
                <a:lnTo>
                  <a:pt x="0" y="46605"/>
                </a:lnTo>
                <a:lnTo>
                  <a:pt x="11487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/>
          <p:nvPr/>
        </p:nvSpPr>
        <p:spPr>
          <a:xfrm>
            <a:off x="1924019" y="788868"/>
            <a:ext cx="144947" cy="160309"/>
          </a:xfrm>
          <a:custGeom>
            <a:avLst/>
            <a:gdLst/>
            <a:ahLst/>
            <a:cxnLst/>
            <a:rect l="l" t="t" r="r" b="b"/>
            <a:pathLst>
              <a:path w="144947" h="160309">
                <a:moveTo>
                  <a:pt x="0" y="81594"/>
                </a:moveTo>
                <a:lnTo>
                  <a:pt x="160" y="89817"/>
                </a:lnTo>
                <a:lnTo>
                  <a:pt x="1306" y="102624"/>
                </a:lnTo>
                <a:lnTo>
                  <a:pt x="3840" y="114239"/>
                </a:lnTo>
                <a:lnTo>
                  <a:pt x="4797" y="117193"/>
                </a:lnTo>
                <a:lnTo>
                  <a:pt x="10202" y="129086"/>
                </a:lnTo>
                <a:lnTo>
                  <a:pt x="17282" y="139186"/>
                </a:lnTo>
                <a:lnTo>
                  <a:pt x="27862" y="148363"/>
                </a:lnTo>
                <a:lnTo>
                  <a:pt x="29763" y="101757"/>
                </a:lnTo>
                <a:lnTo>
                  <a:pt x="28803" y="95036"/>
                </a:lnTo>
                <a:lnTo>
                  <a:pt x="27843" y="87355"/>
                </a:lnTo>
                <a:lnTo>
                  <a:pt x="27843" y="71033"/>
                </a:lnTo>
                <a:lnTo>
                  <a:pt x="28803" y="63352"/>
                </a:lnTo>
                <a:lnTo>
                  <a:pt x="30723" y="56631"/>
                </a:lnTo>
                <a:lnTo>
                  <a:pt x="32644" y="49926"/>
                </a:lnTo>
                <a:lnTo>
                  <a:pt x="35524" y="44165"/>
                </a:lnTo>
                <a:lnTo>
                  <a:pt x="38404" y="38389"/>
                </a:lnTo>
                <a:lnTo>
                  <a:pt x="42245" y="33604"/>
                </a:lnTo>
                <a:lnTo>
                  <a:pt x="47030" y="29763"/>
                </a:lnTo>
                <a:lnTo>
                  <a:pt x="52806" y="26883"/>
                </a:lnTo>
                <a:lnTo>
                  <a:pt x="58567" y="24002"/>
                </a:lnTo>
                <a:lnTo>
                  <a:pt x="65272" y="23042"/>
                </a:lnTo>
                <a:lnTo>
                  <a:pt x="81594" y="23042"/>
                </a:lnTo>
                <a:lnTo>
                  <a:pt x="88315" y="24002"/>
                </a:lnTo>
                <a:lnTo>
                  <a:pt x="94076" y="27843"/>
                </a:lnTo>
                <a:lnTo>
                  <a:pt x="99837" y="30723"/>
                </a:lnTo>
                <a:lnTo>
                  <a:pt x="104637" y="34549"/>
                </a:lnTo>
                <a:lnTo>
                  <a:pt x="107518" y="39364"/>
                </a:lnTo>
                <a:lnTo>
                  <a:pt x="111358" y="45110"/>
                </a:lnTo>
                <a:lnTo>
                  <a:pt x="113278" y="50886"/>
                </a:lnTo>
                <a:lnTo>
                  <a:pt x="115199" y="58552"/>
                </a:lnTo>
                <a:lnTo>
                  <a:pt x="116159" y="65272"/>
                </a:lnTo>
                <a:lnTo>
                  <a:pt x="117119" y="72953"/>
                </a:lnTo>
                <a:lnTo>
                  <a:pt x="117119" y="89275"/>
                </a:lnTo>
                <a:lnTo>
                  <a:pt x="116159" y="96956"/>
                </a:lnTo>
                <a:lnTo>
                  <a:pt x="114239" y="103677"/>
                </a:lnTo>
                <a:lnTo>
                  <a:pt x="113278" y="110398"/>
                </a:lnTo>
                <a:lnTo>
                  <a:pt x="110398" y="116159"/>
                </a:lnTo>
                <a:lnTo>
                  <a:pt x="106558" y="121919"/>
                </a:lnTo>
                <a:lnTo>
                  <a:pt x="102717" y="126720"/>
                </a:lnTo>
                <a:lnTo>
                  <a:pt x="97916" y="130561"/>
                </a:lnTo>
                <a:lnTo>
                  <a:pt x="92156" y="133441"/>
                </a:lnTo>
                <a:lnTo>
                  <a:pt x="86395" y="136306"/>
                </a:lnTo>
                <a:lnTo>
                  <a:pt x="79674" y="137281"/>
                </a:lnTo>
                <a:lnTo>
                  <a:pt x="63352" y="137281"/>
                </a:lnTo>
                <a:lnTo>
                  <a:pt x="56631" y="136306"/>
                </a:lnTo>
                <a:lnTo>
                  <a:pt x="50871" y="133441"/>
                </a:lnTo>
                <a:lnTo>
                  <a:pt x="45125" y="129600"/>
                </a:lnTo>
                <a:lnTo>
                  <a:pt x="40325" y="125760"/>
                </a:lnTo>
                <a:lnTo>
                  <a:pt x="37444" y="120959"/>
                </a:lnTo>
                <a:lnTo>
                  <a:pt x="39349" y="154548"/>
                </a:lnTo>
                <a:lnTo>
                  <a:pt x="45469" y="156725"/>
                </a:lnTo>
                <a:lnTo>
                  <a:pt x="57444" y="159413"/>
                </a:lnTo>
                <a:lnTo>
                  <a:pt x="71033" y="160309"/>
                </a:lnTo>
                <a:lnTo>
                  <a:pt x="79628" y="159846"/>
                </a:lnTo>
                <a:lnTo>
                  <a:pt x="92230" y="157454"/>
                </a:lnTo>
                <a:lnTo>
                  <a:pt x="103677" y="153588"/>
                </a:lnTo>
                <a:lnTo>
                  <a:pt x="117066" y="145669"/>
                </a:lnTo>
                <a:lnTo>
                  <a:pt x="126720" y="137281"/>
                </a:lnTo>
                <a:lnTo>
                  <a:pt x="135649" y="123168"/>
                </a:lnTo>
                <a:lnTo>
                  <a:pt x="141107" y="111358"/>
                </a:lnTo>
                <a:lnTo>
                  <a:pt x="142784" y="104538"/>
                </a:lnTo>
                <a:lnTo>
                  <a:pt x="144462" y="91958"/>
                </a:lnTo>
                <a:lnTo>
                  <a:pt x="144947" y="78714"/>
                </a:lnTo>
                <a:lnTo>
                  <a:pt x="144788" y="70504"/>
                </a:lnTo>
                <a:lnTo>
                  <a:pt x="143642" y="57694"/>
                </a:lnTo>
                <a:lnTo>
                  <a:pt x="141107" y="46085"/>
                </a:lnTo>
                <a:lnTo>
                  <a:pt x="134758" y="31226"/>
                </a:lnTo>
                <a:lnTo>
                  <a:pt x="127680" y="21122"/>
                </a:lnTo>
                <a:lnTo>
                  <a:pt x="117093" y="11943"/>
                </a:lnTo>
                <a:lnTo>
                  <a:pt x="105597" y="5760"/>
                </a:lnTo>
                <a:lnTo>
                  <a:pt x="99485" y="3583"/>
                </a:lnTo>
                <a:lnTo>
                  <a:pt x="87513" y="895"/>
                </a:lnTo>
                <a:lnTo>
                  <a:pt x="73913" y="0"/>
                </a:lnTo>
                <a:lnTo>
                  <a:pt x="65331" y="461"/>
                </a:lnTo>
                <a:lnTo>
                  <a:pt x="52725" y="2853"/>
                </a:lnTo>
                <a:lnTo>
                  <a:pt x="41285" y="6720"/>
                </a:lnTo>
                <a:lnTo>
                  <a:pt x="27500" y="14644"/>
                </a:lnTo>
                <a:lnTo>
                  <a:pt x="18242" y="23042"/>
                </a:lnTo>
                <a:lnTo>
                  <a:pt x="9572" y="36975"/>
                </a:lnTo>
                <a:lnTo>
                  <a:pt x="4800" y="48950"/>
                </a:lnTo>
                <a:lnTo>
                  <a:pt x="2582" y="55863"/>
                </a:lnTo>
                <a:lnTo>
                  <a:pt x="536" y="68400"/>
                </a:lnTo>
                <a:lnTo>
                  <a:pt x="0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2108332" y="788868"/>
            <a:ext cx="85435" cy="157429"/>
          </a:xfrm>
          <a:custGeom>
            <a:avLst/>
            <a:gdLst/>
            <a:ahLst/>
            <a:cxnLst/>
            <a:rect l="l" t="t" r="r" b="b"/>
            <a:pathLst>
              <a:path w="85435" h="157429">
                <a:moveTo>
                  <a:pt x="85435" y="9601"/>
                </a:moveTo>
                <a:lnTo>
                  <a:pt x="84475" y="8641"/>
                </a:lnTo>
                <a:lnTo>
                  <a:pt x="84475" y="6720"/>
                </a:lnTo>
                <a:lnTo>
                  <a:pt x="83515" y="5760"/>
                </a:lnTo>
                <a:lnTo>
                  <a:pt x="83515" y="4800"/>
                </a:lnTo>
                <a:lnTo>
                  <a:pt x="82555" y="4800"/>
                </a:lnTo>
                <a:lnTo>
                  <a:pt x="82555" y="3840"/>
                </a:lnTo>
                <a:lnTo>
                  <a:pt x="81594" y="3840"/>
                </a:lnTo>
                <a:lnTo>
                  <a:pt x="79674" y="2880"/>
                </a:lnTo>
                <a:lnTo>
                  <a:pt x="77769" y="1920"/>
                </a:lnTo>
                <a:lnTo>
                  <a:pt x="74874" y="1920"/>
                </a:lnTo>
                <a:lnTo>
                  <a:pt x="72953" y="960"/>
                </a:lnTo>
                <a:lnTo>
                  <a:pt x="69113" y="960"/>
                </a:lnTo>
                <a:lnTo>
                  <a:pt x="67208" y="0"/>
                </a:lnTo>
                <a:lnTo>
                  <a:pt x="60487" y="0"/>
                </a:lnTo>
                <a:lnTo>
                  <a:pt x="57591" y="960"/>
                </a:lnTo>
                <a:lnTo>
                  <a:pt x="54711" y="1920"/>
                </a:lnTo>
                <a:lnTo>
                  <a:pt x="51846" y="2880"/>
                </a:lnTo>
                <a:lnTo>
                  <a:pt x="48966" y="3840"/>
                </a:lnTo>
                <a:lnTo>
                  <a:pt x="45125" y="5760"/>
                </a:lnTo>
                <a:lnTo>
                  <a:pt x="42245" y="8641"/>
                </a:lnTo>
                <a:lnTo>
                  <a:pt x="39364" y="11521"/>
                </a:lnTo>
                <a:lnTo>
                  <a:pt x="35524" y="14401"/>
                </a:lnTo>
                <a:lnTo>
                  <a:pt x="31683" y="18242"/>
                </a:lnTo>
                <a:lnTo>
                  <a:pt x="27843" y="23042"/>
                </a:lnTo>
                <a:lnTo>
                  <a:pt x="24002" y="28803"/>
                </a:lnTo>
                <a:lnTo>
                  <a:pt x="24002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54548"/>
                </a:lnTo>
                <a:lnTo>
                  <a:pt x="960" y="155524"/>
                </a:lnTo>
                <a:lnTo>
                  <a:pt x="1920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208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7607"/>
                </a:lnTo>
                <a:lnTo>
                  <a:pt x="30723" y="51831"/>
                </a:lnTo>
                <a:lnTo>
                  <a:pt x="34564" y="46085"/>
                </a:lnTo>
                <a:lnTo>
                  <a:pt x="37444" y="42230"/>
                </a:lnTo>
                <a:lnTo>
                  <a:pt x="40325" y="38389"/>
                </a:lnTo>
                <a:lnTo>
                  <a:pt x="43205" y="34549"/>
                </a:lnTo>
                <a:lnTo>
                  <a:pt x="46085" y="32644"/>
                </a:lnTo>
                <a:lnTo>
                  <a:pt x="48966" y="29763"/>
                </a:lnTo>
                <a:lnTo>
                  <a:pt x="51846" y="27843"/>
                </a:lnTo>
                <a:lnTo>
                  <a:pt x="54711" y="26883"/>
                </a:lnTo>
                <a:lnTo>
                  <a:pt x="56647" y="25923"/>
                </a:lnTo>
                <a:lnTo>
                  <a:pt x="68153" y="25923"/>
                </a:lnTo>
                <a:lnTo>
                  <a:pt x="70088" y="26883"/>
                </a:lnTo>
                <a:lnTo>
                  <a:pt x="71993" y="26883"/>
                </a:lnTo>
                <a:lnTo>
                  <a:pt x="73929" y="27843"/>
                </a:lnTo>
                <a:lnTo>
                  <a:pt x="75834" y="27843"/>
                </a:lnTo>
                <a:lnTo>
                  <a:pt x="76794" y="28803"/>
                </a:lnTo>
                <a:lnTo>
                  <a:pt x="77769" y="28803"/>
                </a:lnTo>
                <a:lnTo>
                  <a:pt x="79674" y="29763"/>
                </a:lnTo>
                <a:lnTo>
                  <a:pt x="82555" y="29763"/>
                </a:lnTo>
                <a:lnTo>
                  <a:pt x="83515" y="28803"/>
                </a:lnTo>
                <a:lnTo>
                  <a:pt x="84475" y="27843"/>
                </a:lnTo>
                <a:lnTo>
                  <a:pt x="84475" y="25923"/>
                </a:lnTo>
                <a:lnTo>
                  <a:pt x="85435" y="24963"/>
                </a:lnTo>
                <a:lnTo>
                  <a:pt x="85435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2224491" y="720714"/>
            <a:ext cx="25923" cy="225582"/>
          </a:xfrm>
          <a:custGeom>
            <a:avLst/>
            <a:gdLst/>
            <a:ahLst/>
            <a:cxnLst/>
            <a:rect l="l" t="t" r="r" b="b"/>
            <a:pathLst>
              <a:path w="25923" h="225582">
                <a:moveTo>
                  <a:pt x="960" y="223677"/>
                </a:moveTo>
                <a:lnTo>
                  <a:pt x="960" y="224622"/>
                </a:lnTo>
                <a:lnTo>
                  <a:pt x="1920" y="224622"/>
                </a:lnTo>
                <a:lnTo>
                  <a:pt x="3840" y="225582"/>
                </a:lnTo>
                <a:lnTo>
                  <a:pt x="21122" y="225582"/>
                </a:lnTo>
                <a:lnTo>
                  <a:pt x="23042" y="224622"/>
                </a:lnTo>
                <a:lnTo>
                  <a:pt x="24963" y="224622"/>
                </a:lnTo>
                <a:lnTo>
                  <a:pt x="24963" y="223677"/>
                </a:lnTo>
                <a:lnTo>
                  <a:pt x="25923" y="223677"/>
                </a:lnTo>
                <a:lnTo>
                  <a:pt x="25923" y="2880"/>
                </a:lnTo>
                <a:lnTo>
                  <a:pt x="24963" y="2880"/>
                </a:lnTo>
                <a:lnTo>
                  <a:pt x="24963" y="1920"/>
                </a:lnTo>
                <a:lnTo>
                  <a:pt x="24003" y="1920"/>
                </a:lnTo>
                <a:lnTo>
                  <a:pt x="23042" y="960"/>
                </a:lnTo>
                <a:lnTo>
                  <a:pt x="19202" y="960"/>
                </a:lnTo>
                <a:lnTo>
                  <a:pt x="18242" y="0"/>
                </a:lnTo>
                <a:lnTo>
                  <a:pt x="10561" y="0"/>
                </a:lnTo>
                <a:lnTo>
                  <a:pt x="768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223677"/>
                </a:lnTo>
                <a:lnTo>
                  <a:pt x="960" y="223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2315687" y="881984"/>
            <a:ext cx="21166" cy="65976"/>
          </a:xfrm>
          <a:custGeom>
            <a:avLst/>
            <a:gdLst/>
            <a:ahLst/>
            <a:cxnLst/>
            <a:rect l="l" t="t" r="r" b="b"/>
            <a:pathLst>
              <a:path w="21166" h="65976">
                <a:moveTo>
                  <a:pt x="17282" y="35524"/>
                </a:moveTo>
                <a:lnTo>
                  <a:pt x="13441" y="31683"/>
                </a:lnTo>
                <a:lnTo>
                  <a:pt x="10561" y="25923"/>
                </a:lnTo>
                <a:lnTo>
                  <a:pt x="7680" y="21122"/>
                </a:lnTo>
                <a:lnTo>
                  <a:pt x="5760" y="14401"/>
                </a:lnTo>
                <a:lnTo>
                  <a:pt x="4800" y="7680"/>
                </a:lnTo>
                <a:lnTo>
                  <a:pt x="2880" y="0"/>
                </a:lnTo>
                <a:lnTo>
                  <a:pt x="0" y="56631"/>
                </a:lnTo>
                <a:lnTo>
                  <a:pt x="6720" y="60472"/>
                </a:lnTo>
                <a:lnTo>
                  <a:pt x="9402" y="61993"/>
                </a:lnTo>
                <a:lnTo>
                  <a:pt x="21166" y="65976"/>
                </a:lnTo>
                <a:lnTo>
                  <a:pt x="17282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2290724" y="721674"/>
            <a:ext cx="134401" cy="227502"/>
          </a:xfrm>
          <a:custGeom>
            <a:avLst/>
            <a:gdLst/>
            <a:ahLst/>
            <a:cxnLst/>
            <a:rect l="l" t="t" r="r" b="b"/>
            <a:pathLst>
              <a:path w="134401" h="227502">
                <a:moveTo>
                  <a:pt x="111358" y="222717"/>
                </a:moveTo>
                <a:lnTo>
                  <a:pt x="112318" y="223662"/>
                </a:lnTo>
                <a:lnTo>
                  <a:pt x="113278" y="223662"/>
                </a:lnTo>
                <a:lnTo>
                  <a:pt x="114239" y="224622"/>
                </a:lnTo>
                <a:lnTo>
                  <a:pt x="130561" y="224622"/>
                </a:lnTo>
                <a:lnTo>
                  <a:pt x="131521" y="223662"/>
                </a:lnTo>
                <a:lnTo>
                  <a:pt x="132481" y="223662"/>
                </a:lnTo>
                <a:lnTo>
                  <a:pt x="133441" y="222717"/>
                </a:lnTo>
                <a:lnTo>
                  <a:pt x="133441" y="221742"/>
                </a:lnTo>
                <a:lnTo>
                  <a:pt x="134401" y="220781"/>
                </a:lnTo>
                <a:lnTo>
                  <a:pt x="134401" y="4800"/>
                </a:lnTo>
                <a:lnTo>
                  <a:pt x="133441" y="3825"/>
                </a:lnTo>
                <a:lnTo>
                  <a:pt x="133441" y="2880"/>
                </a:lnTo>
                <a:lnTo>
                  <a:pt x="132481" y="1920"/>
                </a:lnTo>
                <a:lnTo>
                  <a:pt x="130561" y="1920"/>
                </a:lnTo>
                <a:lnTo>
                  <a:pt x="129600" y="960"/>
                </a:lnTo>
                <a:lnTo>
                  <a:pt x="126720" y="960"/>
                </a:lnTo>
                <a:lnTo>
                  <a:pt x="124800" y="0"/>
                </a:lnTo>
                <a:lnTo>
                  <a:pt x="115199" y="0"/>
                </a:lnTo>
                <a:lnTo>
                  <a:pt x="114239" y="960"/>
                </a:lnTo>
                <a:lnTo>
                  <a:pt x="110398" y="960"/>
                </a:lnTo>
                <a:lnTo>
                  <a:pt x="109438" y="1920"/>
                </a:lnTo>
                <a:lnTo>
                  <a:pt x="108478" y="1920"/>
                </a:lnTo>
                <a:lnTo>
                  <a:pt x="107518" y="2880"/>
                </a:lnTo>
                <a:lnTo>
                  <a:pt x="107518" y="89275"/>
                </a:lnTo>
                <a:lnTo>
                  <a:pt x="106407" y="88305"/>
                </a:lnTo>
                <a:lnTo>
                  <a:pt x="96091" y="79635"/>
                </a:lnTo>
                <a:lnTo>
                  <a:pt x="86395" y="72953"/>
                </a:lnTo>
                <a:lnTo>
                  <a:pt x="78714" y="69113"/>
                </a:lnTo>
                <a:lnTo>
                  <a:pt x="71033" y="67193"/>
                </a:lnTo>
                <a:lnTo>
                  <a:pt x="62407" y="67193"/>
                </a:lnTo>
                <a:lnTo>
                  <a:pt x="47110" y="69036"/>
                </a:lnTo>
                <a:lnTo>
                  <a:pt x="35524" y="73914"/>
                </a:lnTo>
                <a:lnTo>
                  <a:pt x="27843" y="77754"/>
                </a:lnTo>
                <a:lnTo>
                  <a:pt x="21122" y="82555"/>
                </a:lnTo>
                <a:lnTo>
                  <a:pt x="16322" y="89275"/>
                </a:lnTo>
                <a:lnTo>
                  <a:pt x="8300" y="103031"/>
                </a:lnTo>
                <a:lnTo>
                  <a:pt x="3840" y="115183"/>
                </a:lnTo>
                <a:lnTo>
                  <a:pt x="2031" y="123237"/>
                </a:lnTo>
                <a:lnTo>
                  <a:pt x="456" y="135860"/>
                </a:lnTo>
                <a:lnTo>
                  <a:pt x="0" y="148788"/>
                </a:lnTo>
                <a:lnTo>
                  <a:pt x="98" y="154823"/>
                </a:lnTo>
                <a:lnTo>
                  <a:pt x="1199" y="167565"/>
                </a:lnTo>
                <a:lnTo>
                  <a:pt x="3840" y="179511"/>
                </a:lnTo>
                <a:lnTo>
                  <a:pt x="4137" y="180947"/>
                </a:lnTo>
                <a:lnTo>
                  <a:pt x="7799" y="193327"/>
                </a:lnTo>
                <a:lnTo>
                  <a:pt x="13441" y="204475"/>
                </a:lnTo>
                <a:lnTo>
                  <a:pt x="18242" y="211180"/>
                </a:lnTo>
                <a:lnTo>
                  <a:pt x="24963" y="216941"/>
                </a:lnTo>
                <a:lnTo>
                  <a:pt x="27843" y="160309"/>
                </a:lnTo>
                <a:lnTo>
                  <a:pt x="27843" y="139186"/>
                </a:lnTo>
                <a:lnTo>
                  <a:pt x="28803" y="132466"/>
                </a:lnTo>
                <a:lnTo>
                  <a:pt x="29763" y="125745"/>
                </a:lnTo>
                <a:lnTo>
                  <a:pt x="30723" y="119024"/>
                </a:lnTo>
                <a:lnTo>
                  <a:pt x="33604" y="113278"/>
                </a:lnTo>
                <a:lnTo>
                  <a:pt x="36484" y="108463"/>
                </a:lnTo>
                <a:lnTo>
                  <a:pt x="39364" y="102717"/>
                </a:lnTo>
                <a:lnTo>
                  <a:pt x="43205" y="98877"/>
                </a:lnTo>
                <a:lnTo>
                  <a:pt x="48006" y="95036"/>
                </a:lnTo>
                <a:lnTo>
                  <a:pt x="52806" y="92156"/>
                </a:lnTo>
                <a:lnTo>
                  <a:pt x="58567" y="90236"/>
                </a:lnTo>
                <a:lnTo>
                  <a:pt x="72969" y="90236"/>
                </a:lnTo>
                <a:lnTo>
                  <a:pt x="79674" y="93116"/>
                </a:lnTo>
                <a:lnTo>
                  <a:pt x="86395" y="97917"/>
                </a:lnTo>
                <a:lnTo>
                  <a:pt x="89022" y="99888"/>
                </a:lnTo>
                <a:lnTo>
                  <a:pt x="97962" y="107888"/>
                </a:lnTo>
                <a:lnTo>
                  <a:pt x="107518" y="118079"/>
                </a:lnTo>
                <a:lnTo>
                  <a:pt x="107518" y="175671"/>
                </a:lnTo>
                <a:lnTo>
                  <a:pt x="102717" y="181432"/>
                </a:lnTo>
                <a:lnTo>
                  <a:pt x="98877" y="186232"/>
                </a:lnTo>
                <a:lnTo>
                  <a:pt x="95036" y="189113"/>
                </a:lnTo>
                <a:lnTo>
                  <a:pt x="91211" y="192953"/>
                </a:lnTo>
                <a:lnTo>
                  <a:pt x="87370" y="195834"/>
                </a:lnTo>
                <a:lnTo>
                  <a:pt x="84490" y="197754"/>
                </a:lnTo>
                <a:lnTo>
                  <a:pt x="80650" y="200634"/>
                </a:lnTo>
                <a:lnTo>
                  <a:pt x="77769" y="201594"/>
                </a:lnTo>
                <a:lnTo>
                  <a:pt x="73929" y="202554"/>
                </a:lnTo>
                <a:lnTo>
                  <a:pt x="71033" y="203499"/>
                </a:lnTo>
                <a:lnTo>
                  <a:pt x="67208" y="204475"/>
                </a:lnTo>
                <a:lnTo>
                  <a:pt x="56647" y="204475"/>
                </a:lnTo>
                <a:lnTo>
                  <a:pt x="50886" y="202554"/>
                </a:lnTo>
                <a:lnTo>
                  <a:pt x="46085" y="199659"/>
                </a:lnTo>
                <a:lnTo>
                  <a:pt x="42245" y="195834"/>
                </a:lnTo>
                <a:lnTo>
                  <a:pt x="46129" y="226286"/>
                </a:lnTo>
                <a:lnTo>
                  <a:pt x="59527" y="227502"/>
                </a:lnTo>
                <a:lnTo>
                  <a:pt x="62123" y="227432"/>
                </a:lnTo>
                <a:lnTo>
                  <a:pt x="74534" y="225090"/>
                </a:lnTo>
                <a:lnTo>
                  <a:pt x="86395" y="219837"/>
                </a:lnTo>
                <a:lnTo>
                  <a:pt x="90816" y="217238"/>
                </a:lnTo>
                <a:lnTo>
                  <a:pt x="100810" y="210005"/>
                </a:lnTo>
                <a:lnTo>
                  <a:pt x="110398" y="200634"/>
                </a:lnTo>
                <a:lnTo>
                  <a:pt x="110398" y="222717"/>
                </a:lnTo>
                <a:lnTo>
                  <a:pt x="111358" y="222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2540325" y="734156"/>
            <a:ext cx="169910" cy="214076"/>
          </a:xfrm>
          <a:custGeom>
            <a:avLst/>
            <a:gdLst/>
            <a:ahLst/>
            <a:cxnLst/>
            <a:rect l="l" t="t" r="r" b="b"/>
            <a:pathLst>
              <a:path w="169910" h="214076">
                <a:moveTo>
                  <a:pt x="0" y="109438"/>
                </a:moveTo>
                <a:lnTo>
                  <a:pt x="96" y="115300"/>
                </a:lnTo>
                <a:lnTo>
                  <a:pt x="1081" y="128225"/>
                </a:lnTo>
                <a:lnTo>
                  <a:pt x="3242" y="140669"/>
                </a:lnTo>
                <a:lnTo>
                  <a:pt x="6720" y="152628"/>
                </a:lnTo>
                <a:lnTo>
                  <a:pt x="12243" y="164881"/>
                </a:lnTo>
                <a:lnTo>
                  <a:pt x="18927" y="175815"/>
                </a:lnTo>
                <a:lnTo>
                  <a:pt x="26883" y="185272"/>
                </a:lnTo>
                <a:lnTo>
                  <a:pt x="37087" y="194491"/>
                </a:lnTo>
                <a:lnTo>
                  <a:pt x="47806" y="201411"/>
                </a:lnTo>
                <a:lnTo>
                  <a:pt x="59512" y="207355"/>
                </a:lnTo>
                <a:lnTo>
                  <a:pt x="64424" y="209062"/>
                </a:lnTo>
                <a:lnTo>
                  <a:pt x="76216" y="211937"/>
                </a:lnTo>
                <a:lnTo>
                  <a:pt x="88981" y="213564"/>
                </a:lnTo>
                <a:lnTo>
                  <a:pt x="102717" y="214076"/>
                </a:lnTo>
                <a:lnTo>
                  <a:pt x="113278" y="214076"/>
                </a:lnTo>
                <a:lnTo>
                  <a:pt x="118079" y="213100"/>
                </a:lnTo>
                <a:lnTo>
                  <a:pt x="123825" y="213100"/>
                </a:lnTo>
                <a:lnTo>
                  <a:pt x="129585" y="212140"/>
                </a:lnTo>
                <a:lnTo>
                  <a:pt x="134386" y="210235"/>
                </a:lnTo>
                <a:lnTo>
                  <a:pt x="140147" y="209260"/>
                </a:lnTo>
                <a:lnTo>
                  <a:pt x="144947" y="207355"/>
                </a:lnTo>
                <a:lnTo>
                  <a:pt x="149748" y="206395"/>
                </a:lnTo>
                <a:lnTo>
                  <a:pt x="154548" y="204459"/>
                </a:lnTo>
                <a:lnTo>
                  <a:pt x="159349" y="202554"/>
                </a:lnTo>
                <a:lnTo>
                  <a:pt x="162229" y="200619"/>
                </a:lnTo>
                <a:lnTo>
                  <a:pt x="165110" y="199674"/>
                </a:lnTo>
                <a:lnTo>
                  <a:pt x="167030" y="197739"/>
                </a:lnTo>
                <a:lnTo>
                  <a:pt x="167990" y="195833"/>
                </a:lnTo>
                <a:lnTo>
                  <a:pt x="168950" y="192953"/>
                </a:lnTo>
                <a:lnTo>
                  <a:pt x="169910" y="191018"/>
                </a:lnTo>
                <a:lnTo>
                  <a:pt x="169910" y="106542"/>
                </a:lnTo>
                <a:lnTo>
                  <a:pt x="168950" y="104637"/>
                </a:lnTo>
                <a:lnTo>
                  <a:pt x="168950" y="103662"/>
                </a:lnTo>
                <a:lnTo>
                  <a:pt x="167990" y="101757"/>
                </a:lnTo>
                <a:lnTo>
                  <a:pt x="167030" y="100797"/>
                </a:lnTo>
                <a:lnTo>
                  <a:pt x="166070" y="99822"/>
                </a:lnTo>
                <a:lnTo>
                  <a:pt x="165110" y="98877"/>
                </a:lnTo>
                <a:lnTo>
                  <a:pt x="164150" y="97917"/>
                </a:lnTo>
                <a:lnTo>
                  <a:pt x="162229" y="97917"/>
                </a:lnTo>
                <a:lnTo>
                  <a:pt x="161269" y="96941"/>
                </a:lnTo>
                <a:lnTo>
                  <a:pt x="92156" y="96941"/>
                </a:lnTo>
                <a:lnTo>
                  <a:pt x="91196" y="97917"/>
                </a:lnTo>
                <a:lnTo>
                  <a:pt x="90236" y="98877"/>
                </a:lnTo>
                <a:lnTo>
                  <a:pt x="89275" y="98877"/>
                </a:lnTo>
                <a:lnTo>
                  <a:pt x="89275" y="99822"/>
                </a:lnTo>
                <a:lnTo>
                  <a:pt x="88315" y="100797"/>
                </a:lnTo>
                <a:lnTo>
                  <a:pt x="88315" y="103662"/>
                </a:lnTo>
                <a:lnTo>
                  <a:pt x="87355" y="105597"/>
                </a:lnTo>
                <a:lnTo>
                  <a:pt x="87355" y="112318"/>
                </a:lnTo>
                <a:lnTo>
                  <a:pt x="88315" y="115183"/>
                </a:lnTo>
                <a:lnTo>
                  <a:pt x="89275" y="117104"/>
                </a:lnTo>
                <a:lnTo>
                  <a:pt x="90236" y="119024"/>
                </a:lnTo>
                <a:lnTo>
                  <a:pt x="91196" y="119984"/>
                </a:lnTo>
                <a:lnTo>
                  <a:pt x="142067" y="119984"/>
                </a:lnTo>
                <a:lnTo>
                  <a:pt x="142067" y="180472"/>
                </a:lnTo>
                <a:lnTo>
                  <a:pt x="136306" y="184312"/>
                </a:lnTo>
                <a:lnTo>
                  <a:pt x="129585" y="186232"/>
                </a:lnTo>
                <a:lnTo>
                  <a:pt x="122864" y="188153"/>
                </a:lnTo>
                <a:lnTo>
                  <a:pt x="116144" y="190073"/>
                </a:lnTo>
                <a:lnTo>
                  <a:pt x="103677" y="190073"/>
                </a:lnTo>
                <a:lnTo>
                  <a:pt x="98694" y="189934"/>
                </a:lnTo>
                <a:lnTo>
                  <a:pt x="85712" y="188329"/>
                </a:lnTo>
                <a:lnTo>
                  <a:pt x="73914" y="185272"/>
                </a:lnTo>
                <a:lnTo>
                  <a:pt x="59364" y="177140"/>
                </a:lnTo>
                <a:lnTo>
                  <a:pt x="49911" y="168950"/>
                </a:lnTo>
                <a:lnTo>
                  <a:pt x="39988" y="154655"/>
                </a:lnTo>
                <a:lnTo>
                  <a:pt x="34549" y="143027"/>
                </a:lnTo>
                <a:lnTo>
                  <a:pt x="31664" y="133255"/>
                </a:lnTo>
                <a:lnTo>
                  <a:pt x="29509" y="120632"/>
                </a:lnTo>
                <a:lnTo>
                  <a:pt x="28788" y="107502"/>
                </a:lnTo>
                <a:lnTo>
                  <a:pt x="29164" y="98317"/>
                </a:lnTo>
                <a:lnTo>
                  <a:pt x="31062" y="85819"/>
                </a:lnTo>
                <a:lnTo>
                  <a:pt x="34549" y="73914"/>
                </a:lnTo>
                <a:lnTo>
                  <a:pt x="41558" y="57194"/>
                </a:lnTo>
                <a:lnTo>
                  <a:pt x="48950" y="47030"/>
                </a:lnTo>
                <a:lnTo>
                  <a:pt x="61123" y="36658"/>
                </a:lnTo>
                <a:lnTo>
                  <a:pt x="71993" y="29748"/>
                </a:lnTo>
                <a:lnTo>
                  <a:pt x="77487" y="27791"/>
                </a:lnTo>
                <a:lnTo>
                  <a:pt x="89909" y="24938"/>
                </a:lnTo>
                <a:lnTo>
                  <a:pt x="102717" y="23987"/>
                </a:lnTo>
                <a:lnTo>
                  <a:pt x="103541" y="23989"/>
                </a:lnTo>
                <a:lnTo>
                  <a:pt x="117088" y="24746"/>
                </a:lnTo>
                <a:lnTo>
                  <a:pt x="128640" y="26868"/>
                </a:lnTo>
                <a:lnTo>
                  <a:pt x="135361" y="28788"/>
                </a:lnTo>
                <a:lnTo>
                  <a:pt x="141107" y="30708"/>
                </a:lnTo>
                <a:lnTo>
                  <a:pt x="146867" y="33588"/>
                </a:lnTo>
                <a:lnTo>
                  <a:pt x="151668" y="36469"/>
                </a:lnTo>
                <a:lnTo>
                  <a:pt x="155508" y="38389"/>
                </a:lnTo>
                <a:lnTo>
                  <a:pt x="158389" y="40309"/>
                </a:lnTo>
                <a:lnTo>
                  <a:pt x="161269" y="42230"/>
                </a:lnTo>
                <a:lnTo>
                  <a:pt x="164150" y="43190"/>
                </a:lnTo>
                <a:lnTo>
                  <a:pt x="167030" y="43190"/>
                </a:lnTo>
                <a:lnTo>
                  <a:pt x="167990" y="42230"/>
                </a:lnTo>
                <a:lnTo>
                  <a:pt x="167990" y="41269"/>
                </a:lnTo>
                <a:lnTo>
                  <a:pt x="168950" y="40309"/>
                </a:lnTo>
                <a:lnTo>
                  <a:pt x="168950" y="39349"/>
                </a:lnTo>
                <a:lnTo>
                  <a:pt x="169910" y="38389"/>
                </a:lnTo>
                <a:lnTo>
                  <a:pt x="169910" y="24947"/>
                </a:lnTo>
                <a:lnTo>
                  <a:pt x="168950" y="23027"/>
                </a:lnTo>
                <a:lnTo>
                  <a:pt x="168950" y="21107"/>
                </a:lnTo>
                <a:lnTo>
                  <a:pt x="167990" y="20147"/>
                </a:lnTo>
                <a:lnTo>
                  <a:pt x="166070" y="18242"/>
                </a:lnTo>
                <a:lnTo>
                  <a:pt x="165110" y="17266"/>
                </a:lnTo>
                <a:lnTo>
                  <a:pt x="162229" y="15346"/>
                </a:lnTo>
                <a:lnTo>
                  <a:pt x="158389" y="13426"/>
                </a:lnTo>
                <a:lnTo>
                  <a:pt x="154548" y="10561"/>
                </a:lnTo>
                <a:lnTo>
                  <a:pt x="150708" y="8625"/>
                </a:lnTo>
                <a:lnTo>
                  <a:pt x="144947" y="6720"/>
                </a:lnTo>
                <a:lnTo>
                  <a:pt x="139186" y="4785"/>
                </a:lnTo>
                <a:lnTo>
                  <a:pt x="133426" y="3840"/>
                </a:lnTo>
                <a:lnTo>
                  <a:pt x="126705" y="1904"/>
                </a:lnTo>
                <a:lnTo>
                  <a:pt x="119024" y="960"/>
                </a:lnTo>
                <a:lnTo>
                  <a:pt x="111358" y="0"/>
                </a:lnTo>
                <a:lnTo>
                  <a:pt x="103677" y="0"/>
                </a:lnTo>
                <a:lnTo>
                  <a:pt x="98523" y="108"/>
                </a:lnTo>
                <a:lnTo>
                  <a:pt x="85400" y="1376"/>
                </a:lnTo>
                <a:lnTo>
                  <a:pt x="72986" y="3950"/>
                </a:lnTo>
                <a:lnTo>
                  <a:pt x="61432" y="7680"/>
                </a:lnTo>
                <a:lnTo>
                  <a:pt x="48578" y="14261"/>
                </a:lnTo>
                <a:lnTo>
                  <a:pt x="37983" y="21298"/>
                </a:lnTo>
                <a:lnTo>
                  <a:pt x="28788" y="29748"/>
                </a:lnTo>
                <a:lnTo>
                  <a:pt x="19212" y="41288"/>
                </a:lnTo>
                <a:lnTo>
                  <a:pt x="12792" y="52234"/>
                </a:lnTo>
                <a:lnTo>
                  <a:pt x="7680" y="64312"/>
                </a:lnTo>
                <a:lnTo>
                  <a:pt x="5098" y="71230"/>
                </a:lnTo>
                <a:lnTo>
                  <a:pt x="2101" y="83313"/>
                </a:lnTo>
                <a:lnTo>
                  <a:pt x="484" y="96088"/>
                </a:lnTo>
                <a:lnTo>
                  <a:pt x="0" y="1094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2762067" y="737036"/>
            <a:ext cx="160324" cy="208300"/>
          </a:xfrm>
          <a:custGeom>
            <a:avLst/>
            <a:gdLst/>
            <a:ahLst/>
            <a:cxnLst/>
            <a:rect l="l" t="t" r="r" b="b"/>
            <a:pathLst>
              <a:path w="160324" h="208300">
                <a:moveTo>
                  <a:pt x="125500" y="143213"/>
                </a:moveTo>
                <a:lnTo>
                  <a:pt x="120171" y="155251"/>
                </a:lnTo>
                <a:lnTo>
                  <a:pt x="113278" y="165110"/>
                </a:lnTo>
                <a:lnTo>
                  <a:pt x="101524" y="174877"/>
                </a:lnTo>
                <a:lnTo>
                  <a:pt x="90236" y="180472"/>
                </a:lnTo>
                <a:lnTo>
                  <a:pt x="82790" y="182846"/>
                </a:lnTo>
                <a:lnTo>
                  <a:pt x="70629" y="184764"/>
                </a:lnTo>
                <a:lnTo>
                  <a:pt x="56647" y="185272"/>
                </a:lnTo>
                <a:lnTo>
                  <a:pt x="27843" y="185272"/>
                </a:lnTo>
                <a:lnTo>
                  <a:pt x="54726" y="208300"/>
                </a:lnTo>
                <a:lnTo>
                  <a:pt x="64266" y="208114"/>
                </a:lnTo>
                <a:lnTo>
                  <a:pt x="77740" y="207118"/>
                </a:lnTo>
                <a:lnTo>
                  <a:pt x="89917" y="205260"/>
                </a:lnTo>
                <a:lnTo>
                  <a:pt x="100797" y="202539"/>
                </a:lnTo>
                <a:lnTo>
                  <a:pt x="113045" y="197016"/>
                </a:lnTo>
                <a:lnTo>
                  <a:pt x="123981" y="190332"/>
                </a:lnTo>
                <a:lnTo>
                  <a:pt x="133441" y="182392"/>
                </a:lnTo>
                <a:lnTo>
                  <a:pt x="142080" y="171817"/>
                </a:lnTo>
                <a:lnTo>
                  <a:pt x="148758" y="161014"/>
                </a:lnTo>
                <a:lnTo>
                  <a:pt x="153603" y="148788"/>
                </a:lnTo>
                <a:lnTo>
                  <a:pt x="156124" y="140478"/>
                </a:lnTo>
                <a:lnTo>
                  <a:pt x="158531" y="128346"/>
                </a:lnTo>
                <a:lnTo>
                  <a:pt x="159894" y="115365"/>
                </a:lnTo>
                <a:lnTo>
                  <a:pt x="160324" y="101757"/>
                </a:lnTo>
                <a:lnTo>
                  <a:pt x="160259" y="96614"/>
                </a:lnTo>
                <a:lnTo>
                  <a:pt x="159383" y="82967"/>
                </a:lnTo>
                <a:lnTo>
                  <a:pt x="157484" y="70549"/>
                </a:lnTo>
                <a:lnTo>
                  <a:pt x="154564" y="59512"/>
                </a:lnTo>
                <a:lnTo>
                  <a:pt x="149230" y="47134"/>
                </a:lnTo>
                <a:lnTo>
                  <a:pt x="142728" y="36244"/>
                </a:lnTo>
                <a:lnTo>
                  <a:pt x="135361" y="26868"/>
                </a:lnTo>
                <a:lnTo>
                  <a:pt x="126367" y="19084"/>
                </a:lnTo>
                <a:lnTo>
                  <a:pt x="115681" y="12241"/>
                </a:lnTo>
                <a:lnTo>
                  <a:pt x="103677" y="6705"/>
                </a:lnTo>
                <a:lnTo>
                  <a:pt x="96598" y="4370"/>
                </a:lnTo>
                <a:lnTo>
                  <a:pt x="84890" y="1861"/>
                </a:lnTo>
                <a:lnTo>
                  <a:pt x="71892" y="445"/>
                </a:lnTo>
                <a:lnTo>
                  <a:pt x="57607" y="0"/>
                </a:lnTo>
                <a:lnTo>
                  <a:pt x="27843" y="23027"/>
                </a:lnTo>
                <a:lnTo>
                  <a:pt x="55686" y="23027"/>
                </a:lnTo>
                <a:lnTo>
                  <a:pt x="68270" y="23526"/>
                </a:lnTo>
                <a:lnTo>
                  <a:pt x="80938" y="25439"/>
                </a:lnTo>
                <a:lnTo>
                  <a:pt x="91211" y="28788"/>
                </a:lnTo>
                <a:lnTo>
                  <a:pt x="105496" y="37027"/>
                </a:lnTo>
                <a:lnTo>
                  <a:pt x="114239" y="46070"/>
                </a:lnTo>
                <a:lnTo>
                  <a:pt x="122740" y="58795"/>
                </a:lnTo>
                <a:lnTo>
                  <a:pt x="127680" y="71033"/>
                </a:lnTo>
                <a:lnTo>
                  <a:pt x="129212" y="77034"/>
                </a:lnTo>
                <a:lnTo>
                  <a:pt x="131004" y="89419"/>
                </a:lnTo>
                <a:lnTo>
                  <a:pt x="131521" y="102717"/>
                </a:lnTo>
                <a:lnTo>
                  <a:pt x="130997" y="114882"/>
                </a:lnTo>
                <a:lnTo>
                  <a:pt x="129321" y="127601"/>
                </a:lnTo>
                <a:lnTo>
                  <a:pt x="126720" y="139186"/>
                </a:lnTo>
                <a:lnTo>
                  <a:pt x="125500" y="143213"/>
                </a:lnTo>
                <a:close/>
              </a:path>
              <a:path w="160324" h="208300">
                <a:moveTo>
                  <a:pt x="0" y="6705"/>
                </a:moveTo>
                <a:lnTo>
                  <a:pt x="0" y="201579"/>
                </a:lnTo>
                <a:lnTo>
                  <a:pt x="975" y="204475"/>
                </a:lnTo>
                <a:lnTo>
                  <a:pt x="2880" y="206380"/>
                </a:lnTo>
                <a:lnTo>
                  <a:pt x="5760" y="208300"/>
                </a:lnTo>
                <a:lnTo>
                  <a:pt x="54726" y="208300"/>
                </a:lnTo>
                <a:lnTo>
                  <a:pt x="27843" y="185272"/>
                </a:lnTo>
                <a:lnTo>
                  <a:pt x="27843" y="23027"/>
                </a:lnTo>
                <a:lnTo>
                  <a:pt x="57607" y="0"/>
                </a:lnTo>
                <a:lnTo>
                  <a:pt x="7696" y="0"/>
                </a:lnTo>
                <a:lnTo>
                  <a:pt x="5760" y="960"/>
                </a:lnTo>
                <a:lnTo>
                  <a:pt x="2880" y="2865"/>
                </a:lnTo>
                <a:lnTo>
                  <a:pt x="975" y="3840"/>
                </a:lnTo>
                <a:lnTo>
                  <a:pt x="0" y="67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3038923" y="831098"/>
            <a:ext cx="14029" cy="33568"/>
          </a:xfrm>
          <a:custGeom>
            <a:avLst/>
            <a:gdLst/>
            <a:ahLst/>
            <a:cxnLst/>
            <a:rect l="l" t="t" r="r" b="b"/>
            <a:pathLst>
              <a:path w="14029" h="33568">
                <a:moveTo>
                  <a:pt x="11148" y="30723"/>
                </a:moveTo>
                <a:lnTo>
                  <a:pt x="13751" y="29637"/>
                </a:lnTo>
                <a:lnTo>
                  <a:pt x="14029" y="0"/>
                </a:lnTo>
                <a:lnTo>
                  <a:pt x="10188" y="3855"/>
                </a:lnTo>
                <a:lnTo>
                  <a:pt x="5372" y="7696"/>
                </a:lnTo>
                <a:lnTo>
                  <a:pt x="587" y="9601"/>
                </a:lnTo>
                <a:lnTo>
                  <a:pt x="0" y="33568"/>
                </a:lnTo>
                <a:lnTo>
                  <a:pt x="11148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2965597" y="737036"/>
            <a:ext cx="128625" cy="209260"/>
          </a:xfrm>
          <a:custGeom>
            <a:avLst/>
            <a:gdLst/>
            <a:ahLst/>
            <a:cxnLst/>
            <a:rect l="l" t="t" r="r" b="b"/>
            <a:pathLst>
              <a:path w="128625" h="209260">
                <a:moveTo>
                  <a:pt x="115183" y="22067"/>
                </a:moveTo>
                <a:lnTo>
                  <a:pt x="111343" y="17266"/>
                </a:lnTo>
                <a:lnTo>
                  <a:pt x="106542" y="13426"/>
                </a:lnTo>
                <a:lnTo>
                  <a:pt x="100782" y="9585"/>
                </a:lnTo>
                <a:lnTo>
                  <a:pt x="95036" y="6705"/>
                </a:lnTo>
                <a:lnTo>
                  <a:pt x="89260" y="3840"/>
                </a:lnTo>
                <a:lnTo>
                  <a:pt x="83515" y="2865"/>
                </a:lnTo>
                <a:lnTo>
                  <a:pt x="77754" y="1904"/>
                </a:lnTo>
                <a:lnTo>
                  <a:pt x="72953" y="960"/>
                </a:lnTo>
                <a:lnTo>
                  <a:pt x="68153" y="960"/>
                </a:lnTo>
                <a:lnTo>
                  <a:pt x="64312" y="0"/>
                </a:lnTo>
                <a:lnTo>
                  <a:pt x="7665" y="0"/>
                </a:lnTo>
                <a:lnTo>
                  <a:pt x="5745" y="960"/>
                </a:lnTo>
                <a:lnTo>
                  <a:pt x="2865" y="2865"/>
                </a:lnTo>
                <a:lnTo>
                  <a:pt x="944" y="4800"/>
                </a:lnTo>
                <a:lnTo>
                  <a:pt x="0" y="7680"/>
                </a:lnTo>
                <a:lnTo>
                  <a:pt x="0" y="206380"/>
                </a:lnTo>
                <a:lnTo>
                  <a:pt x="944" y="206380"/>
                </a:lnTo>
                <a:lnTo>
                  <a:pt x="944" y="207355"/>
                </a:lnTo>
                <a:lnTo>
                  <a:pt x="1905" y="208300"/>
                </a:lnTo>
                <a:lnTo>
                  <a:pt x="3840" y="208300"/>
                </a:lnTo>
                <a:lnTo>
                  <a:pt x="5745" y="209260"/>
                </a:lnTo>
                <a:lnTo>
                  <a:pt x="22067" y="209260"/>
                </a:lnTo>
                <a:lnTo>
                  <a:pt x="23987" y="208300"/>
                </a:lnTo>
                <a:lnTo>
                  <a:pt x="25908" y="208300"/>
                </a:lnTo>
                <a:lnTo>
                  <a:pt x="26868" y="207355"/>
                </a:lnTo>
                <a:lnTo>
                  <a:pt x="26868" y="206380"/>
                </a:lnTo>
                <a:lnTo>
                  <a:pt x="27828" y="206380"/>
                </a:lnTo>
                <a:lnTo>
                  <a:pt x="27828" y="129585"/>
                </a:lnTo>
                <a:lnTo>
                  <a:pt x="51831" y="129585"/>
                </a:lnTo>
                <a:lnTo>
                  <a:pt x="60274" y="129292"/>
                </a:lnTo>
                <a:lnTo>
                  <a:pt x="73326" y="127629"/>
                </a:lnTo>
                <a:lnTo>
                  <a:pt x="73914" y="103662"/>
                </a:lnTo>
                <a:lnTo>
                  <a:pt x="68153" y="105597"/>
                </a:lnTo>
                <a:lnTo>
                  <a:pt x="61432" y="106558"/>
                </a:lnTo>
                <a:lnTo>
                  <a:pt x="27828" y="106558"/>
                </a:lnTo>
                <a:lnTo>
                  <a:pt x="27828" y="23027"/>
                </a:lnTo>
                <a:lnTo>
                  <a:pt x="63352" y="23027"/>
                </a:lnTo>
                <a:lnTo>
                  <a:pt x="68153" y="23987"/>
                </a:lnTo>
                <a:lnTo>
                  <a:pt x="72953" y="24947"/>
                </a:lnTo>
                <a:lnTo>
                  <a:pt x="77754" y="26868"/>
                </a:lnTo>
                <a:lnTo>
                  <a:pt x="82539" y="29748"/>
                </a:lnTo>
                <a:lnTo>
                  <a:pt x="87355" y="32628"/>
                </a:lnTo>
                <a:lnTo>
                  <a:pt x="91196" y="36469"/>
                </a:lnTo>
                <a:lnTo>
                  <a:pt x="94061" y="42230"/>
                </a:lnTo>
                <a:lnTo>
                  <a:pt x="97917" y="47990"/>
                </a:lnTo>
                <a:lnTo>
                  <a:pt x="98861" y="54711"/>
                </a:lnTo>
                <a:lnTo>
                  <a:pt x="98861" y="70073"/>
                </a:lnTo>
                <a:lnTo>
                  <a:pt x="97917" y="75834"/>
                </a:lnTo>
                <a:lnTo>
                  <a:pt x="95981" y="80634"/>
                </a:lnTo>
                <a:lnTo>
                  <a:pt x="94061" y="86380"/>
                </a:lnTo>
                <a:lnTo>
                  <a:pt x="91196" y="90220"/>
                </a:lnTo>
                <a:lnTo>
                  <a:pt x="87355" y="94061"/>
                </a:lnTo>
                <a:lnTo>
                  <a:pt x="87078" y="123698"/>
                </a:lnTo>
                <a:lnTo>
                  <a:pt x="98635" y="117634"/>
                </a:lnTo>
                <a:lnTo>
                  <a:pt x="108463" y="110383"/>
                </a:lnTo>
                <a:lnTo>
                  <a:pt x="117147" y="100847"/>
                </a:lnTo>
                <a:lnTo>
                  <a:pt x="122864" y="89275"/>
                </a:lnTo>
                <a:lnTo>
                  <a:pt x="124028" y="86478"/>
                </a:lnTo>
                <a:lnTo>
                  <a:pt x="127476" y="74212"/>
                </a:lnTo>
                <a:lnTo>
                  <a:pt x="128625" y="61432"/>
                </a:lnTo>
                <a:lnTo>
                  <a:pt x="128625" y="52791"/>
                </a:lnTo>
                <a:lnTo>
                  <a:pt x="127665" y="46070"/>
                </a:lnTo>
                <a:lnTo>
                  <a:pt x="124785" y="39349"/>
                </a:lnTo>
                <a:lnTo>
                  <a:pt x="122864" y="32628"/>
                </a:lnTo>
                <a:lnTo>
                  <a:pt x="119984" y="26868"/>
                </a:lnTo>
                <a:lnTo>
                  <a:pt x="115183" y="22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3197900" y="788868"/>
            <a:ext cx="102717" cy="160309"/>
          </a:xfrm>
          <a:custGeom>
            <a:avLst/>
            <a:gdLst/>
            <a:ahLst/>
            <a:cxnLst/>
            <a:rect l="l" t="t" r="r" b="b"/>
            <a:pathLst>
              <a:path w="102717" h="160309">
                <a:moveTo>
                  <a:pt x="95036" y="14401"/>
                </a:moveTo>
                <a:lnTo>
                  <a:pt x="94076" y="13441"/>
                </a:lnTo>
                <a:lnTo>
                  <a:pt x="94076" y="12481"/>
                </a:lnTo>
                <a:lnTo>
                  <a:pt x="93116" y="11521"/>
                </a:lnTo>
                <a:lnTo>
                  <a:pt x="93116" y="10561"/>
                </a:lnTo>
                <a:lnTo>
                  <a:pt x="91196" y="9601"/>
                </a:lnTo>
                <a:lnTo>
                  <a:pt x="90236" y="8641"/>
                </a:lnTo>
                <a:lnTo>
                  <a:pt x="88315" y="7680"/>
                </a:lnTo>
                <a:lnTo>
                  <a:pt x="86395" y="6720"/>
                </a:lnTo>
                <a:lnTo>
                  <a:pt x="84475" y="5760"/>
                </a:lnTo>
                <a:lnTo>
                  <a:pt x="81594" y="4800"/>
                </a:lnTo>
                <a:lnTo>
                  <a:pt x="78714" y="3840"/>
                </a:lnTo>
                <a:lnTo>
                  <a:pt x="74874" y="2880"/>
                </a:lnTo>
                <a:lnTo>
                  <a:pt x="71993" y="1920"/>
                </a:lnTo>
                <a:lnTo>
                  <a:pt x="68153" y="960"/>
                </a:lnTo>
                <a:lnTo>
                  <a:pt x="64312" y="960"/>
                </a:lnTo>
                <a:lnTo>
                  <a:pt x="60472" y="0"/>
                </a:lnTo>
                <a:lnTo>
                  <a:pt x="48006" y="0"/>
                </a:lnTo>
                <a:lnTo>
                  <a:pt x="39364" y="1920"/>
                </a:lnTo>
                <a:lnTo>
                  <a:pt x="33604" y="3840"/>
                </a:lnTo>
                <a:lnTo>
                  <a:pt x="26883" y="6720"/>
                </a:lnTo>
                <a:lnTo>
                  <a:pt x="21122" y="9601"/>
                </a:lnTo>
                <a:lnTo>
                  <a:pt x="16322" y="13441"/>
                </a:lnTo>
                <a:lnTo>
                  <a:pt x="12481" y="17282"/>
                </a:lnTo>
                <a:lnTo>
                  <a:pt x="8641" y="22082"/>
                </a:lnTo>
                <a:lnTo>
                  <a:pt x="6720" y="26883"/>
                </a:lnTo>
                <a:lnTo>
                  <a:pt x="4800" y="32644"/>
                </a:lnTo>
                <a:lnTo>
                  <a:pt x="3840" y="37444"/>
                </a:lnTo>
                <a:lnTo>
                  <a:pt x="3840" y="49926"/>
                </a:lnTo>
                <a:lnTo>
                  <a:pt x="4800" y="55671"/>
                </a:lnTo>
                <a:lnTo>
                  <a:pt x="6720" y="60472"/>
                </a:lnTo>
                <a:lnTo>
                  <a:pt x="8641" y="64312"/>
                </a:lnTo>
                <a:lnTo>
                  <a:pt x="11521" y="69113"/>
                </a:lnTo>
                <a:lnTo>
                  <a:pt x="15361" y="71993"/>
                </a:lnTo>
                <a:lnTo>
                  <a:pt x="18242" y="75834"/>
                </a:lnTo>
                <a:lnTo>
                  <a:pt x="22082" y="78714"/>
                </a:lnTo>
                <a:lnTo>
                  <a:pt x="26883" y="80634"/>
                </a:lnTo>
                <a:lnTo>
                  <a:pt x="30723" y="82555"/>
                </a:lnTo>
                <a:lnTo>
                  <a:pt x="35524" y="84475"/>
                </a:lnTo>
                <a:lnTo>
                  <a:pt x="40325" y="86395"/>
                </a:lnTo>
                <a:lnTo>
                  <a:pt x="45110" y="88315"/>
                </a:lnTo>
                <a:lnTo>
                  <a:pt x="48950" y="90236"/>
                </a:lnTo>
                <a:lnTo>
                  <a:pt x="53751" y="92156"/>
                </a:lnTo>
                <a:lnTo>
                  <a:pt x="57591" y="94076"/>
                </a:lnTo>
                <a:lnTo>
                  <a:pt x="61432" y="95996"/>
                </a:lnTo>
                <a:lnTo>
                  <a:pt x="65288" y="97916"/>
                </a:lnTo>
                <a:lnTo>
                  <a:pt x="68153" y="99837"/>
                </a:lnTo>
                <a:lnTo>
                  <a:pt x="71033" y="102717"/>
                </a:lnTo>
                <a:lnTo>
                  <a:pt x="72953" y="104637"/>
                </a:lnTo>
                <a:lnTo>
                  <a:pt x="75834" y="107518"/>
                </a:lnTo>
                <a:lnTo>
                  <a:pt x="76794" y="111358"/>
                </a:lnTo>
                <a:lnTo>
                  <a:pt x="76794" y="119039"/>
                </a:lnTo>
                <a:lnTo>
                  <a:pt x="75834" y="122880"/>
                </a:lnTo>
                <a:lnTo>
                  <a:pt x="73913" y="125760"/>
                </a:lnTo>
                <a:lnTo>
                  <a:pt x="72953" y="128640"/>
                </a:lnTo>
                <a:lnTo>
                  <a:pt x="71033" y="131521"/>
                </a:lnTo>
                <a:lnTo>
                  <a:pt x="68153" y="133441"/>
                </a:lnTo>
                <a:lnTo>
                  <a:pt x="65288" y="135361"/>
                </a:lnTo>
                <a:lnTo>
                  <a:pt x="62392" y="136306"/>
                </a:lnTo>
                <a:lnTo>
                  <a:pt x="58567" y="137281"/>
                </a:lnTo>
                <a:lnTo>
                  <a:pt x="54726" y="138242"/>
                </a:lnTo>
                <a:lnTo>
                  <a:pt x="34564" y="138242"/>
                </a:lnTo>
                <a:lnTo>
                  <a:pt x="30723" y="136306"/>
                </a:lnTo>
                <a:lnTo>
                  <a:pt x="25923" y="135361"/>
                </a:lnTo>
                <a:lnTo>
                  <a:pt x="21122" y="133441"/>
                </a:lnTo>
                <a:lnTo>
                  <a:pt x="18242" y="131521"/>
                </a:lnTo>
                <a:lnTo>
                  <a:pt x="14401" y="129600"/>
                </a:lnTo>
                <a:lnTo>
                  <a:pt x="11521" y="128640"/>
                </a:lnTo>
                <a:lnTo>
                  <a:pt x="9601" y="126720"/>
                </a:lnTo>
                <a:lnTo>
                  <a:pt x="7680" y="125760"/>
                </a:lnTo>
                <a:lnTo>
                  <a:pt x="5760" y="124800"/>
                </a:lnTo>
                <a:lnTo>
                  <a:pt x="2880" y="124800"/>
                </a:lnTo>
                <a:lnTo>
                  <a:pt x="1920" y="125760"/>
                </a:lnTo>
                <a:lnTo>
                  <a:pt x="960" y="126720"/>
                </a:lnTo>
                <a:lnTo>
                  <a:pt x="960" y="127680"/>
                </a:lnTo>
                <a:lnTo>
                  <a:pt x="0" y="129600"/>
                </a:lnTo>
                <a:lnTo>
                  <a:pt x="0" y="142082"/>
                </a:lnTo>
                <a:lnTo>
                  <a:pt x="960" y="143987"/>
                </a:lnTo>
                <a:lnTo>
                  <a:pt x="960" y="145907"/>
                </a:lnTo>
                <a:lnTo>
                  <a:pt x="1920" y="146867"/>
                </a:lnTo>
                <a:lnTo>
                  <a:pt x="2880" y="147843"/>
                </a:lnTo>
                <a:lnTo>
                  <a:pt x="4800" y="149748"/>
                </a:lnTo>
                <a:lnTo>
                  <a:pt x="6720" y="150708"/>
                </a:lnTo>
                <a:lnTo>
                  <a:pt x="8641" y="151683"/>
                </a:lnTo>
                <a:lnTo>
                  <a:pt x="11521" y="153588"/>
                </a:lnTo>
                <a:lnTo>
                  <a:pt x="14401" y="154548"/>
                </a:lnTo>
                <a:lnTo>
                  <a:pt x="18242" y="155524"/>
                </a:lnTo>
                <a:lnTo>
                  <a:pt x="22082" y="157429"/>
                </a:lnTo>
                <a:lnTo>
                  <a:pt x="25923" y="158389"/>
                </a:lnTo>
                <a:lnTo>
                  <a:pt x="30723" y="158389"/>
                </a:lnTo>
                <a:lnTo>
                  <a:pt x="35524" y="159364"/>
                </a:lnTo>
                <a:lnTo>
                  <a:pt x="40325" y="160309"/>
                </a:lnTo>
                <a:lnTo>
                  <a:pt x="53751" y="160309"/>
                </a:lnTo>
                <a:lnTo>
                  <a:pt x="62392" y="158389"/>
                </a:lnTo>
                <a:lnTo>
                  <a:pt x="69113" y="156469"/>
                </a:lnTo>
                <a:lnTo>
                  <a:pt x="75834" y="154548"/>
                </a:lnTo>
                <a:lnTo>
                  <a:pt x="81594" y="151683"/>
                </a:lnTo>
                <a:lnTo>
                  <a:pt x="87355" y="147843"/>
                </a:lnTo>
                <a:lnTo>
                  <a:pt x="92156" y="143987"/>
                </a:lnTo>
                <a:lnTo>
                  <a:pt x="95996" y="139186"/>
                </a:lnTo>
                <a:lnTo>
                  <a:pt x="98877" y="133441"/>
                </a:lnTo>
                <a:lnTo>
                  <a:pt x="101757" y="12768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57"/>
                </a:lnTo>
                <a:lnTo>
                  <a:pt x="99837" y="96956"/>
                </a:lnTo>
                <a:lnTo>
                  <a:pt x="97916" y="93116"/>
                </a:lnTo>
                <a:lnTo>
                  <a:pt x="95036" y="89275"/>
                </a:lnTo>
                <a:lnTo>
                  <a:pt x="91196" y="85435"/>
                </a:lnTo>
                <a:lnTo>
                  <a:pt x="87355" y="82555"/>
                </a:lnTo>
                <a:lnTo>
                  <a:pt x="83515" y="79674"/>
                </a:lnTo>
                <a:lnTo>
                  <a:pt x="79674" y="77754"/>
                </a:lnTo>
                <a:lnTo>
                  <a:pt x="74874" y="74874"/>
                </a:lnTo>
                <a:lnTo>
                  <a:pt x="70073" y="72953"/>
                </a:lnTo>
                <a:lnTo>
                  <a:pt x="66233" y="71033"/>
                </a:lnTo>
                <a:lnTo>
                  <a:pt x="61432" y="69113"/>
                </a:lnTo>
                <a:lnTo>
                  <a:pt x="56631" y="67193"/>
                </a:lnTo>
                <a:lnTo>
                  <a:pt x="52791" y="66233"/>
                </a:lnTo>
                <a:lnTo>
                  <a:pt x="48006" y="64312"/>
                </a:lnTo>
                <a:lnTo>
                  <a:pt x="44165" y="62392"/>
                </a:lnTo>
                <a:lnTo>
                  <a:pt x="40325" y="60472"/>
                </a:lnTo>
                <a:lnTo>
                  <a:pt x="37444" y="57607"/>
                </a:lnTo>
                <a:lnTo>
                  <a:pt x="34564" y="55671"/>
                </a:lnTo>
                <a:lnTo>
                  <a:pt x="32644" y="52791"/>
                </a:lnTo>
                <a:lnTo>
                  <a:pt x="29763" y="49926"/>
                </a:lnTo>
                <a:lnTo>
                  <a:pt x="28803" y="46085"/>
                </a:lnTo>
                <a:lnTo>
                  <a:pt x="28803" y="39364"/>
                </a:lnTo>
                <a:lnTo>
                  <a:pt x="29763" y="36484"/>
                </a:lnTo>
                <a:lnTo>
                  <a:pt x="30723" y="33604"/>
                </a:lnTo>
                <a:lnTo>
                  <a:pt x="31683" y="30723"/>
                </a:lnTo>
                <a:lnTo>
                  <a:pt x="33604" y="28803"/>
                </a:lnTo>
                <a:lnTo>
                  <a:pt x="35524" y="26883"/>
                </a:lnTo>
                <a:lnTo>
                  <a:pt x="37444" y="24963"/>
                </a:lnTo>
                <a:lnTo>
                  <a:pt x="40325" y="24002"/>
                </a:lnTo>
                <a:lnTo>
                  <a:pt x="44165" y="23042"/>
                </a:lnTo>
                <a:lnTo>
                  <a:pt x="48006" y="21122"/>
                </a:lnTo>
                <a:lnTo>
                  <a:pt x="61432" y="21122"/>
                </a:lnTo>
                <a:lnTo>
                  <a:pt x="65288" y="22082"/>
                </a:lnTo>
                <a:lnTo>
                  <a:pt x="69113" y="23042"/>
                </a:lnTo>
                <a:lnTo>
                  <a:pt x="73913" y="24002"/>
                </a:lnTo>
                <a:lnTo>
                  <a:pt x="76794" y="24963"/>
                </a:lnTo>
                <a:lnTo>
                  <a:pt x="79674" y="26883"/>
                </a:lnTo>
                <a:lnTo>
                  <a:pt x="82555" y="27843"/>
                </a:lnTo>
                <a:lnTo>
                  <a:pt x="85435" y="29763"/>
                </a:lnTo>
                <a:lnTo>
                  <a:pt x="87355" y="30723"/>
                </a:lnTo>
                <a:lnTo>
                  <a:pt x="89275" y="31683"/>
                </a:lnTo>
                <a:lnTo>
                  <a:pt x="90236" y="32644"/>
                </a:lnTo>
                <a:lnTo>
                  <a:pt x="92156" y="32644"/>
                </a:lnTo>
                <a:lnTo>
                  <a:pt x="92156" y="31683"/>
                </a:lnTo>
                <a:lnTo>
                  <a:pt x="94076" y="31683"/>
                </a:lnTo>
                <a:lnTo>
                  <a:pt x="94076" y="29763"/>
                </a:lnTo>
                <a:lnTo>
                  <a:pt x="95036" y="28803"/>
                </a:lnTo>
                <a:lnTo>
                  <a:pt x="95036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3339023" y="720714"/>
            <a:ext cx="124785" cy="225582"/>
          </a:xfrm>
          <a:custGeom>
            <a:avLst/>
            <a:gdLst/>
            <a:ahLst/>
            <a:cxnLst/>
            <a:rect l="l" t="t" r="r" b="b"/>
            <a:pathLst>
              <a:path w="124785" h="225582">
                <a:moveTo>
                  <a:pt x="24947" y="2880"/>
                </a:moveTo>
                <a:lnTo>
                  <a:pt x="24947" y="1920"/>
                </a:lnTo>
                <a:lnTo>
                  <a:pt x="23987" y="1920"/>
                </a:lnTo>
                <a:lnTo>
                  <a:pt x="23027" y="960"/>
                </a:lnTo>
                <a:lnTo>
                  <a:pt x="20147" y="960"/>
                </a:lnTo>
                <a:lnTo>
                  <a:pt x="18227" y="0"/>
                </a:lnTo>
                <a:lnTo>
                  <a:pt x="10546" y="0"/>
                </a:lnTo>
                <a:lnTo>
                  <a:pt x="8641" y="960"/>
                </a:lnTo>
                <a:lnTo>
                  <a:pt x="3840" y="960"/>
                </a:lnTo>
                <a:lnTo>
                  <a:pt x="2865" y="1920"/>
                </a:lnTo>
                <a:lnTo>
                  <a:pt x="1905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223677"/>
                </a:lnTo>
                <a:lnTo>
                  <a:pt x="960" y="223677"/>
                </a:lnTo>
                <a:lnTo>
                  <a:pt x="1905" y="224622"/>
                </a:lnTo>
                <a:lnTo>
                  <a:pt x="2865" y="224622"/>
                </a:lnTo>
                <a:lnTo>
                  <a:pt x="3840" y="225582"/>
                </a:lnTo>
                <a:lnTo>
                  <a:pt x="21107" y="225582"/>
                </a:lnTo>
                <a:lnTo>
                  <a:pt x="23027" y="224622"/>
                </a:lnTo>
                <a:lnTo>
                  <a:pt x="24947" y="224622"/>
                </a:lnTo>
                <a:lnTo>
                  <a:pt x="25908" y="223677"/>
                </a:lnTo>
                <a:lnTo>
                  <a:pt x="25908" y="222702"/>
                </a:lnTo>
                <a:lnTo>
                  <a:pt x="26868" y="221742"/>
                </a:lnTo>
                <a:lnTo>
                  <a:pt x="26868" y="119984"/>
                </a:lnTo>
                <a:lnTo>
                  <a:pt x="29938" y="115871"/>
                </a:lnTo>
                <a:lnTo>
                  <a:pt x="39042" y="106112"/>
                </a:lnTo>
                <a:lnTo>
                  <a:pt x="47990" y="98877"/>
                </a:lnTo>
                <a:lnTo>
                  <a:pt x="54711" y="94076"/>
                </a:lnTo>
                <a:lnTo>
                  <a:pt x="60472" y="91196"/>
                </a:lnTo>
                <a:lnTo>
                  <a:pt x="72953" y="91196"/>
                </a:lnTo>
                <a:lnTo>
                  <a:pt x="76794" y="92156"/>
                </a:lnTo>
                <a:lnTo>
                  <a:pt x="81594" y="95036"/>
                </a:lnTo>
                <a:lnTo>
                  <a:pt x="85435" y="96956"/>
                </a:lnTo>
                <a:lnTo>
                  <a:pt x="88315" y="99837"/>
                </a:lnTo>
                <a:lnTo>
                  <a:pt x="91196" y="102702"/>
                </a:lnTo>
                <a:lnTo>
                  <a:pt x="93101" y="106542"/>
                </a:lnTo>
                <a:lnTo>
                  <a:pt x="95036" y="111358"/>
                </a:lnTo>
                <a:lnTo>
                  <a:pt x="96941" y="116144"/>
                </a:lnTo>
                <a:lnTo>
                  <a:pt x="97917" y="120944"/>
                </a:lnTo>
                <a:lnTo>
                  <a:pt x="98877" y="127665"/>
                </a:lnTo>
                <a:lnTo>
                  <a:pt x="98877" y="223677"/>
                </a:lnTo>
                <a:lnTo>
                  <a:pt x="99822" y="223677"/>
                </a:lnTo>
                <a:lnTo>
                  <a:pt x="99822" y="224622"/>
                </a:lnTo>
                <a:lnTo>
                  <a:pt x="100782" y="224622"/>
                </a:lnTo>
                <a:lnTo>
                  <a:pt x="101757" y="225582"/>
                </a:lnTo>
                <a:lnTo>
                  <a:pt x="119999" y="225582"/>
                </a:lnTo>
                <a:lnTo>
                  <a:pt x="120944" y="224622"/>
                </a:lnTo>
                <a:lnTo>
                  <a:pt x="122864" y="224622"/>
                </a:lnTo>
                <a:lnTo>
                  <a:pt x="123825" y="223677"/>
                </a:lnTo>
                <a:lnTo>
                  <a:pt x="124785" y="223677"/>
                </a:lnTo>
                <a:lnTo>
                  <a:pt x="124774" y="130587"/>
                </a:lnTo>
                <a:lnTo>
                  <a:pt x="123975" y="117156"/>
                </a:lnTo>
                <a:lnTo>
                  <a:pt x="121904" y="105597"/>
                </a:lnTo>
                <a:lnTo>
                  <a:pt x="120944" y="98877"/>
                </a:lnTo>
                <a:lnTo>
                  <a:pt x="118064" y="92156"/>
                </a:lnTo>
                <a:lnTo>
                  <a:pt x="113278" y="86395"/>
                </a:lnTo>
                <a:lnTo>
                  <a:pt x="109438" y="81594"/>
                </a:lnTo>
                <a:lnTo>
                  <a:pt x="103662" y="76794"/>
                </a:lnTo>
                <a:lnTo>
                  <a:pt x="97917" y="73914"/>
                </a:lnTo>
                <a:lnTo>
                  <a:pt x="97744" y="73815"/>
                </a:lnTo>
                <a:lnTo>
                  <a:pt x="86407" y="69568"/>
                </a:lnTo>
                <a:lnTo>
                  <a:pt x="72953" y="68153"/>
                </a:lnTo>
                <a:lnTo>
                  <a:pt x="65272" y="68153"/>
                </a:lnTo>
                <a:lnTo>
                  <a:pt x="57591" y="71033"/>
                </a:lnTo>
                <a:lnTo>
                  <a:pt x="49911" y="74874"/>
                </a:lnTo>
                <a:lnTo>
                  <a:pt x="47188" y="76315"/>
                </a:lnTo>
                <a:lnTo>
                  <a:pt x="37028" y="83116"/>
                </a:lnTo>
                <a:lnTo>
                  <a:pt x="26868" y="92156"/>
                </a:lnTo>
                <a:lnTo>
                  <a:pt x="26868" y="4785"/>
                </a:lnTo>
                <a:lnTo>
                  <a:pt x="25908" y="3840"/>
                </a:lnTo>
                <a:lnTo>
                  <a:pt x="25908" y="2880"/>
                </a:lnTo>
                <a:lnTo>
                  <a:pt x="24947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3503173" y="788868"/>
            <a:ext cx="119039" cy="159364"/>
          </a:xfrm>
          <a:custGeom>
            <a:avLst/>
            <a:gdLst/>
            <a:ahLst/>
            <a:cxnLst/>
            <a:rect l="l" t="t" r="r" b="b"/>
            <a:pathLst>
              <a:path w="119039" h="159364">
                <a:moveTo>
                  <a:pt x="110398" y="19202"/>
                </a:moveTo>
                <a:lnTo>
                  <a:pt x="106558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8315" y="3840"/>
                </a:lnTo>
                <a:lnTo>
                  <a:pt x="75088" y="1063"/>
                </a:lnTo>
                <a:lnTo>
                  <a:pt x="61432" y="0"/>
                </a:lnTo>
                <a:lnTo>
                  <a:pt x="55671" y="0"/>
                </a:lnTo>
                <a:lnTo>
                  <a:pt x="50871" y="960"/>
                </a:lnTo>
                <a:lnTo>
                  <a:pt x="45110" y="1920"/>
                </a:lnTo>
                <a:lnTo>
                  <a:pt x="39364" y="2880"/>
                </a:lnTo>
                <a:lnTo>
                  <a:pt x="34549" y="3840"/>
                </a:lnTo>
                <a:lnTo>
                  <a:pt x="29763" y="5760"/>
                </a:lnTo>
                <a:lnTo>
                  <a:pt x="24963" y="7680"/>
                </a:lnTo>
                <a:lnTo>
                  <a:pt x="21122" y="9601"/>
                </a:lnTo>
                <a:lnTo>
                  <a:pt x="17282" y="11521"/>
                </a:lnTo>
                <a:lnTo>
                  <a:pt x="14401" y="13441"/>
                </a:lnTo>
                <a:lnTo>
                  <a:pt x="11521" y="14401"/>
                </a:lnTo>
                <a:lnTo>
                  <a:pt x="9601" y="16322"/>
                </a:lnTo>
                <a:lnTo>
                  <a:pt x="8641" y="17282"/>
                </a:lnTo>
                <a:lnTo>
                  <a:pt x="7680" y="19202"/>
                </a:lnTo>
                <a:lnTo>
                  <a:pt x="7680" y="20162"/>
                </a:lnTo>
                <a:lnTo>
                  <a:pt x="6720" y="22082"/>
                </a:lnTo>
                <a:lnTo>
                  <a:pt x="6720" y="31683"/>
                </a:lnTo>
                <a:lnTo>
                  <a:pt x="7680" y="32644"/>
                </a:lnTo>
                <a:lnTo>
                  <a:pt x="7680" y="34549"/>
                </a:lnTo>
                <a:lnTo>
                  <a:pt x="8641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7444"/>
                </a:lnTo>
                <a:lnTo>
                  <a:pt x="15361" y="36484"/>
                </a:lnTo>
                <a:lnTo>
                  <a:pt x="18242" y="34549"/>
                </a:lnTo>
                <a:lnTo>
                  <a:pt x="21122" y="33604"/>
                </a:lnTo>
                <a:lnTo>
                  <a:pt x="24002" y="31683"/>
                </a:lnTo>
                <a:lnTo>
                  <a:pt x="27843" y="29763"/>
                </a:lnTo>
                <a:lnTo>
                  <a:pt x="31683" y="27843"/>
                </a:lnTo>
                <a:lnTo>
                  <a:pt x="36484" y="25923"/>
                </a:lnTo>
                <a:lnTo>
                  <a:pt x="41269" y="24002"/>
                </a:lnTo>
                <a:lnTo>
                  <a:pt x="47045" y="23042"/>
                </a:lnTo>
                <a:lnTo>
                  <a:pt x="52791" y="22082"/>
                </a:lnTo>
                <a:lnTo>
                  <a:pt x="65272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871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7355" y="33604"/>
                </a:lnTo>
                <a:lnTo>
                  <a:pt x="89275" y="37444"/>
                </a:lnTo>
                <a:lnTo>
                  <a:pt x="91196" y="41269"/>
                </a:lnTo>
                <a:lnTo>
                  <a:pt x="92156" y="46085"/>
                </a:lnTo>
                <a:lnTo>
                  <a:pt x="92156" y="67193"/>
                </a:lnTo>
                <a:lnTo>
                  <a:pt x="72953" y="67193"/>
                </a:lnTo>
                <a:lnTo>
                  <a:pt x="66842" y="67367"/>
                </a:lnTo>
                <a:lnTo>
                  <a:pt x="53765" y="68803"/>
                </a:lnTo>
                <a:lnTo>
                  <a:pt x="42230" y="71033"/>
                </a:lnTo>
                <a:lnTo>
                  <a:pt x="32644" y="72953"/>
                </a:lnTo>
                <a:lnTo>
                  <a:pt x="24963" y="75834"/>
                </a:lnTo>
                <a:lnTo>
                  <a:pt x="19202" y="79674"/>
                </a:lnTo>
                <a:lnTo>
                  <a:pt x="12481" y="83515"/>
                </a:lnTo>
                <a:lnTo>
                  <a:pt x="7680" y="88315"/>
                </a:lnTo>
                <a:lnTo>
                  <a:pt x="4800" y="94076"/>
                </a:lnTo>
                <a:lnTo>
                  <a:pt x="96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2880" y="134401"/>
                </a:lnTo>
                <a:lnTo>
                  <a:pt x="5760" y="140147"/>
                </a:lnTo>
                <a:lnTo>
                  <a:pt x="9601" y="144962"/>
                </a:lnTo>
                <a:lnTo>
                  <a:pt x="13441" y="147843"/>
                </a:lnTo>
                <a:lnTo>
                  <a:pt x="18242" y="152643"/>
                </a:lnTo>
                <a:lnTo>
                  <a:pt x="23042" y="154548"/>
                </a:lnTo>
                <a:lnTo>
                  <a:pt x="28803" y="156469"/>
                </a:lnTo>
                <a:lnTo>
                  <a:pt x="35524" y="159364"/>
                </a:lnTo>
                <a:lnTo>
                  <a:pt x="28803" y="127680"/>
                </a:lnTo>
                <a:lnTo>
                  <a:pt x="26868" y="121919"/>
                </a:lnTo>
                <a:lnTo>
                  <a:pt x="26868" y="110398"/>
                </a:lnTo>
                <a:lnTo>
                  <a:pt x="27843" y="105597"/>
                </a:lnTo>
                <a:lnTo>
                  <a:pt x="29763" y="102717"/>
                </a:lnTo>
                <a:lnTo>
                  <a:pt x="30708" y="98877"/>
                </a:lnTo>
                <a:lnTo>
                  <a:pt x="33588" y="95996"/>
                </a:lnTo>
                <a:lnTo>
                  <a:pt x="37429" y="94076"/>
                </a:lnTo>
                <a:lnTo>
                  <a:pt x="41269" y="91196"/>
                </a:lnTo>
                <a:lnTo>
                  <a:pt x="45110" y="90236"/>
                </a:lnTo>
                <a:lnTo>
                  <a:pt x="50871" y="88315"/>
                </a:lnTo>
                <a:lnTo>
                  <a:pt x="56631" y="87355"/>
                </a:lnTo>
                <a:lnTo>
                  <a:pt x="62392" y="86395"/>
                </a:lnTo>
                <a:lnTo>
                  <a:pt x="92156" y="86395"/>
                </a:lnTo>
                <a:lnTo>
                  <a:pt x="92156" y="117119"/>
                </a:lnTo>
                <a:lnTo>
                  <a:pt x="86395" y="124800"/>
                </a:lnTo>
                <a:lnTo>
                  <a:pt x="79674" y="130561"/>
                </a:lnTo>
                <a:lnTo>
                  <a:pt x="73913" y="133441"/>
                </a:lnTo>
                <a:lnTo>
                  <a:pt x="68153" y="137281"/>
                </a:lnTo>
                <a:lnTo>
                  <a:pt x="61432" y="139186"/>
                </a:lnTo>
                <a:lnTo>
                  <a:pt x="62860" y="158844"/>
                </a:lnTo>
                <a:lnTo>
                  <a:pt x="74874" y="154548"/>
                </a:lnTo>
                <a:lnTo>
                  <a:pt x="75983" y="153980"/>
                </a:lnTo>
                <a:lnTo>
                  <a:pt x="86673" y="147074"/>
                </a:lnTo>
                <a:lnTo>
                  <a:pt x="95996" y="138242"/>
                </a:lnTo>
                <a:lnTo>
                  <a:pt x="95996" y="154548"/>
                </a:lnTo>
                <a:lnTo>
                  <a:pt x="96956" y="155524"/>
                </a:lnTo>
                <a:lnTo>
                  <a:pt x="97917" y="156469"/>
                </a:lnTo>
                <a:lnTo>
                  <a:pt x="98877" y="157429"/>
                </a:lnTo>
                <a:lnTo>
                  <a:pt x="116159" y="157429"/>
                </a:lnTo>
                <a:lnTo>
                  <a:pt x="117119" y="156469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039" y="46085"/>
                </a:lnTo>
                <a:lnTo>
                  <a:pt x="118079" y="38389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0398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3531976" y="916548"/>
            <a:ext cx="34056" cy="32628"/>
          </a:xfrm>
          <a:custGeom>
            <a:avLst/>
            <a:gdLst/>
            <a:ahLst/>
            <a:cxnLst/>
            <a:rect l="l" t="t" r="r" b="b"/>
            <a:pathLst>
              <a:path w="34056" h="32628">
                <a:moveTo>
                  <a:pt x="25907" y="11506"/>
                </a:moveTo>
                <a:lnTo>
                  <a:pt x="16306" y="11506"/>
                </a:lnTo>
                <a:lnTo>
                  <a:pt x="10561" y="9601"/>
                </a:lnTo>
                <a:lnTo>
                  <a:pt x="5745" y="4785"/>
                </a:lnTo>
                <a:lnTo>
                  <a:pt x="0" y="0"/>
                </a:lnTo>
                <a:lnTo>
                  <a:pt x="6720" y="31683"/>
                </a:lnTo>
                <a:lnTo>
                  <a:pt x="13426" y="32628"/>
                </a:lnTo>
                <a:lnTo>
                  <a:pt x="21329" y="32628"/>
                </a:lnTo>
                <a:lnTo>
                  <a:pt x="34056" y="31163"/>
                </a:lnTo>
                <a:lnTo>
                  <a:pt x="32628" y="11506"/>
                </a:lnTo>
                <a:lnTo>
                  <a:pt x="25907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3671163" y="788868"/>
            <a:ext cx="85435" cy="157429"/>
          </a:xfrm>
          <a:custGeom>
            <a:avLst/>
            <a:gdLst/>
            <a:ahLst/>
            <a:cxnLst/>
            <a:rect l="l" t="t" r="r" b="b"/>
            <a:pathLst>
              <a:path w="85435" h="157429">
                <a:moveTo>
                  <a:pt x="26883" y="57607"/>
                </a:moveTo>
                <a:lnTo>
                  <a:pt x="30723" y="51831"/>
                </a:lnTo>
                <a:lnTo>
                  <a:pt x="33604" y="46085"/>
                </a:lnTo>
                <a:lnTo>
                  <a:pt x="37444" y="42230"/>
                </a:lnTo>
                <a:lnTo>
                  <a:pt x="40325" y="38389"/>
                </a:lnTo>
                <a:lnTo>
                  <a:pt x="43205" y="34549"/>
                </a:lnTo>
                <a:lnTo>
                  <a:pt x="46085" y="32644"/>
                </a:lnTo>
                <a:lnTo>
                  <a:pt x="48966" y="29763"/>
                </a:lnTo>
                <a:lnTo>
                  <a:pt x="51846" y="27843"/>
                </a:lnTo>
                <a:lnTo>
                  <a:pt x="54711" y="26883"/>
                </a:lnTo>
                <a:lnTo>
                  <a:pt x="56647" y="25923"/>
                </a:lnTo>
                <a:lnTo>
                  <a:pt x="68168" y="25923"/>
                </a:lnTo>
                <a:lnTo>
                  <a:pt x="70073" y="26883"/>
                </a:lnTo>
                <a:lnTo>
                  <a:pt x="71993" y="26883"/>
                </a:lnTo>
                <a:lnTo>
                  <a:pt x="73913" y="27843"/>
                </a:lnTo>
                <a:lnTo>
                  <a:pt x="74889" y="27843"/>
                </a:lnTo>
                <a:lnTo>
                  <a:pt x="76794" y="28803"/>
                </a:lnTo>
                <a:lnTo>
                  <a:pt x="77754" y="28803"/>
                </a:lnTo>
                <a:lnTo>
                  <a:pt x="78714" y="29763"/>
                </a:lnTo>
                <a:lnTo>
                  <a:pt x="82555" y="29763"/>
                </a:lnTo>
                <a:lnTo>
                  <a:pt x="82555" y="28803"/>
                </a:lnTo>
                <a:lnTo>
                  <a:pt x="83515" y="28803"/>
                </a:lnTo>
                <a:lnTo>
                  <a:pt x="83515" y="27843"/>
                </a:lnTo>
                <a:lnTo>
                  <a:pt x="84475" y="26883"/>
                </a:lnTo>
                <a:lnTo>
                  <a:pt x="84475" y="23042"/>
                </a:lnTo>
                <a:lnTo>
                  <a:pt x="85435" y="21122"/>
                </a:lnTo>
                <a:lnTo>
                  <a:pt x="85435" y="14401"/>
                </a:lnTo>
                <a:lnTo>
                  <a:pt x="84475" y="12481"/>
                </a:lnTo>
                <a:lnTo>
                  <a:pt x="84475" y="6720"/>
                </a:lnTo>
                <a:lnTo>
                  <a:pt x="83515" y="5760"/>
                </a:lnTo>
                <a:lnTo>
                  <a:pt x="83515" y="4800"/>
                </a:lnTo>
                <a:lnTo>
                  <a:pt x="82555" y="4800"/>
                </a:lnTo>
                <a:lnTo>
                  <a:pt x="82555" y="3840"/>
                </a:lnTo>
                <a:lnTo>
                  <a:pt x="80634" y="3840"/>
                </a:lnTo>
                <a:lnTo>
                  <a:pt x="79674" y="2880"/>
                </a:lnTo>
                <a:lnTo>
                  <a:pt x="77754" y="1920"/>
                </a:lnTo>
                <a:lnTo>
                  <a:pt x="73913" y="1920"/>
                </a:lnTo>
                <a:lnTo>
                  <a:pt x="71993" y="960"/>
                </a:lnTo>
                <a:lnTo>
                  <a:pt x="68168" y="960"/>
                </a:lnTo>
                <a:lnTo>
                  <a:pt x="67208" y="0"/>
                </a:lnTo>
                <a:lnTo>
                  <a:pt x="60487" y="0"/>
                </a:lnTo>
                <a:lnTo>
                  <a:pt x="57607" y="960"/>
                </a:lnTo>
                <a:lnTo>
                  <a:pt x="54711" y="1920"/>
                </a:lnTo>
                <a:lnTo>
                  <a:pt x="51846" y="2880"/>
                </a:lnTo>
                <a:lnTo>
                  <a:pt x="48006" y="3840"/>
                </a:lnTo>
                <a:lnTo>
                  <a:pt x="45125" y="5760"/>
                </a:lnTo>
                <a:lnTo>
                  <a:pt x="42245" y="8641"/>
                </a:lnTo>
                <a:lnTo>
                  <a:pt x="39364" y="11521"/>
                </a:lnTo>
                <a:lnTo>
                  <a:pt x="35524" y="14401"/>
                </a:lnTo>
                <a:lnTo>
                  <a:pt x="31683" y="18242"/>
                </a:lnTo>
                <a:lnTo>
                  <a:pt x="27843" y="23042"/>
                </a:lnTo>
                <a:lnTo>
                  <a:pt x="24003" y="28803"/>
                </a:lnTo>
                <a:lnTo>
                  <a:pt x="24003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54548"/>
                </a:lnTo>
                <a:lnTo>
                  <a:pt x="960" y="155524"/>
                </a:lnTo>
                <a:lnTo>
                  <a:pt x="1920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208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76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3800678" y="794628"/>
            <a:ext cx="14488" cy="54711"/>
          </a:xfrm>
          <a:custGeom>
            <a:avLst/>
            <a:gdLst/>
            <a:ahLst/>
            <a:cxnLst/>
            <a:rect l="l" t="t" r="r" b="b"/>
            <a:pathLst>
              <a:path w="14488" h="54711">
                <a:moveTo>
                  <a:pt x="10654" y="896"/>
                </a:moveTo>
                <a:lnTo>
                  <a:pt x="0" y="7708"/>
                </a:lnTo>
                <a:lnTo>
                  <a:pt x="86" y="54711"/>
                </a:lnTo>
                <a:lnTo>
                  <a:pt x="1046" y="48966"/>
                </a:lnTo>
                <a:lnTo>
                  <a:pt x="2966" y="43190"/>
                </a:lnTo>
                <a:lnTo>
                  <a:pt x="4886" y="37444"/>
                </a:lnTo>
                <a:lnTo>
                  <a:pt x="7767" y="32628"/>
                </a:lnTo>
                <a:lnTo>
                  <a:pt x="10647" y="28788"/>
                </a:lnTo>
                <a:lnTo>
                  <a:pt x="14488" y="24963"/>
                </a:lnTo>
                <a:lnTo>
                  <a:pt x="12567" y="0"/>
                </a:lnTo>
                <a:lnTo>
                  <a:pt x="10654" y="8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3772921" y="788868"/>
            <a:ext cx="133441" cy="160309"/>
          </a:xfrm>
          <a:custGeom>
            <a:avLst/>
            <a:gdLst/>
            <a:ahLst/>
            <a:cxnLst/>
            <a:rect l="l" t="t" r="r" b="b"/>
            <a:pathLst>
              <a:path w="133441" h="160309">
                <a:moveTo>
                  <a:pt x="133441" y="73913"/>
                </a:moveTo>
                <a:lnTo>
                  <a:pt x="133429" y="67262"/>
                </a:lnTo>
                <a:lnTo>
                  <a:pt x="132480" y="54457"/>
                </a:lnTo>
                <a:lnTo>
                  <a:pt x="129600" y="42230"/>
                </a:lnTo>
                <a:lnTo>
                  <a:pt x="127680" y="34549"/>
                </a:lnTo>
                <a:lnTo>
                  <a:pt x="123840" y="26883"/>
                </a:lnTo>
                <a:lnTo>
                  <a:pt x="119039" y="21122"/>
                </a:lnTo>
                <a:lnTo>
                  <a:pt x="113278" y="14401"/>
                </a:lnTo>
                <a:lnTo>
                  <a:pt x="106558" y="9601"/>
                </a:lnTo>
                <a:lnTo>
                  <a:pt x="98877" y="5760"/>
                </a:lnTo>
                <a:lnTo>
                  <a:pt x="95317" y="4307"/>
                </a:lnTo>
                <a:lnTo>
                  <a:pt x="83233" y="1076"/>
                </a:lnTo>
                <a:lnTo>
                  <a:pt x="70073" y="0"/>
                </a:lnTo>
                <a:lnTo>
                  <a:pt x="64630" y="150"/>
                </a:lnTo>
                <a:lnTo>
                  <a:pt x="51761" y="1943"/>
                </a:lnTo>
                <a:lnTo>
                  <a:pt x="40325" y="5760"/>
                </a:lnTo>
                <a:lnTo>
                  <a:pt x="42245" y="30723"/>
                </a:lnTo>
                <a:lnTo>
                  <a:pt x="46085" y="27843"/>
                </a:lnTo>
                <a:lnTo>
                  <a:pt x="50871" y="24963"/>
                </a:lnTo>
                <a:lnTo>
                  <a:pt x="56647" y="22082"/>
                </a:lnTo>
                <a:lnTo>
                  <a:pt x="62392" y="21122"/>
                </a:lnTo>
                <a:lnTo>
                  <a:pt x="68153" y="21122"/>
                </a:lnTo>
                <a:lnTo>
                  <a:pt x="76229" y="21654"/>
                </a:lnTo>
                <a:lnTo>
                  <a:pt x="88586" y="25574"/>
                </a:lnTo>
                <a:lnTo>
                  <a:pt x="97916" y="33604"/>
                </a:lnTo>
                <a:lnTo>
                  <a:pt x="101961" y="40170"/>
                </a:lnTo>
                <a:lnTo>
                  <a:pt x="105796" y="51765"/>
                </a:lnTo>
                <a:lnTo>
                  <a:pt x="106558" y="66233"/>
                </a:lnTo>
                <a:lnTo>
                  <a:pt x="27843" y="66233"/>
                </a:lnTo>
                <a:lnTo>
                  <a:pt x="27843" y="60472"/>
                </a:lnTo>
                <a:lnTo>
                  <a:pt x="27757" y="13468"/>
                </a:lnTo>
                <a:lnTo>
                  <a:pt x="18242" y="22082"/>
                </a:lnTo>
                <a:lnTo>
                  <a:pt x="9740" y="34807"/>
                </a:lnTo>
                <a:lnTo>
                  <a:pt x="4800" y="47045"/>
                </a:lnTo>
                <a:lnTo>
                  <a:pt x="2825" y="55039"/>
                </a:lnTo>
                <a:lnTo>
                  <a:pt x="756" y="67330"/>
                </a:lnTo>
                <a:lnTo>
                  <a:pt x="0" y="80634"/>
                </a:lnTo>
                <a:lnTo>
                  <a:pt x="407" y="91181"/>
                </a:lnTo>
                <a:lnTo>
                  <a:pt x="2083" y="103953"/>
                </a:lnTo>
                <a:lnTo>
                  <a:pt x="4800" y="115199"/>
                </a:lnTo>
                <a:lnTo>
                  <a:pt x="11162" y="130372"/>
                </a:lnTo>
                <a:lnTo>
                  <a:pt x="18242" y="140147"/>
                </a:lnTo>
                <a:lnTo>
                  <a:pt x="29798" y="149257"/>
                </a:lnTo>
                <a:lnTo>
                  <a:pt x="41285" y="154548"/>
                </a:lnTo>
                <a:lnTo>
                  <a:pt x="47008" y="156722"/>
                </a:lnTo>
                <a:lnTo>
                  <a:pt x="59088" y="159412"/>
                </a:lnTo>
                <a:lnTo>
                  <a:pt x="72953" y="160309"/>
                </a:lnTo>
                <a:lnTo>
                  <a:pt x="79674" y="160309"/>
                </a:lnTo>
                <a:lnTo>
                  <a:pt x="86395" y="159364"/>
                </a:lnTo>
                <a:lnTo>
                  <a:pt x="92156" y="158389"/>
                </a:lnTo>
                <a:lnTo>
                  <a:pt x="97916" y="157429"/>
                </a:lnTo>
                <a:lnTo>
                  <a:pt x="103677" y="156469"/>
                </a:lnTo>
                <a:lnTo>
                  <a:pt x="108478" y="154548"/>
                </a:lnTo>
                <a:lnTo>
                  <a:pt x="113278" y="153588"/>
                </a:lnTo>
                <a:lnTo>
                  <a:pt x="116159" y="152643"/>
                </a:lnTo>
                <a:lnTo>
                  <a:pt x="119039" y="150708"/>
                </a:lnTo>
                <a:lnTo>
                  <a:pt x="121920" y="149748"/>
                </a:lnTo>
                <a:lnTo>
                  <a:pt x="123840" y="148803"/>
                </a:lnTo>
                <a:lnTo>
                  <a:pt x="124800" y="147843"/>
                </a:lnTo>
                <a:lnTo>
                  <a:pt x="125760" y="146867"/>
                </a:lnTo>
                <a:lnTo>
                  <a:pt x="125760" y="145907"/>
                </a:lnTo>
                <a:lnTo>
                  <a:pt x="126720" y="145907"/>
                </a:lnTo>
                <a:lnTo>
                  <a:pt x="126720" y="143027"/>
                </a:lnTo>
                <a:lnTo>
                  <a:pt x="127680" y="142082"/>
                </a:lnTo>
                <a:lnTo>
                  <a:pt x="127680" y="134401"/>
                </a:lnTo>
                <a:lnTo>
                  <a:pt x="126720" y="132466"/>
                </a:lnTo>
                <a:lnTo>
                  <a:pt x="126720" y="129600"/>
                </a:lnTo>
                <a:lnTo>
                  <a:pt x="125760" y="128640"/>
                </a:lnTo>
                <a:lnTo>
                  <a:pt x="124800" y="127680"/>
                </a:lnTo>
                <a:lnTo>
                  <a:pt x="119999" y="127680"/>
                </a:lnTo>
                <a:lnTo>
                  <a:pt x="117119" y="129600"/>
                </a:lnTo>
                <a:lnTo>
                  <a:pt x="115199" y="130561"/>
                </a:lnTo>
                <a:lnTo>
                  <a:pt x="111358" y="131521"/>
                </a:lnTo>
                <a:lnTo>
                  <a:pt x="107518" y="132466"/>
                </a:lnTo>
                <a:lnTo>
                  <a:pt x="103677" y="134401"/>
                </a:lnTo>
                <a:lnTo>
                  <a:pt x="98877" y="135361"/>
                </a:lnTo>
                <a:lnTo>
                  <a:pt x="94076" y="136306"/>
                </a:lnTo>
                <a:lnTo>
                  <a:pt x="88315" y="138242"/>
                </a:lnTo>
                <a:lnTo>
                  <a:pt x="66233" y="138242"/>
                </a:lnTo>
                <a:lnTo>
                  <a:pt x="59527" y="137281"/>
                </a:lnTo>
                <a:lnTo>
                  <a:pt x="52806" y="134401"/>
                </a:lnTo>
                <a:lnTo>
                  <a:pt x="47045" y="132466"/>
                </a:lnTo>
                <a:lnTo>
                  <a:pt x="42245" y="128640"/>
                </a:lnTo>
                <a:lnTo>
                  <a:pt x="38404" y="123840"/>
                </a:lnTo>
                <a:lnTo>
                  <a:pt x="34564" y="119039"/>
                </a:lnTo>
                <a:lnTo>
                  <a:pt x="31683" y="114239"/>
                </a:lnTo>
                <a:lnTo>
                  <a:pt x="30723" y="107518"/>
                </a:lnTo>
                <a:lnTo>
                  <a:pt x="28803" y="100797"/>
                </a:lnTo>
                <a:lnTo>
                  <a:pt x="27843" y="94076"/>
                </a:lnTo>
                <a:lnTo>
                  <a:pt x="27843" y="85435"/>
                </a:lnTo>
                <a:lnTo>
                  <a:pt x="125760" y="85435"/>
                </a:lnTo>
                <a:lnTo>
                  <a:pt x="128640" y="84475"/>
                </a:lnTo>
                <a:lnTo>
                  <a:pt x="130561" y="82555"/>
                </a:lnTo>
                <a:lnTo>
                  <a:pt x="132481" y="80634"/>
                </a:lnTo>
                <a:lnTo>
                  <a:pt x="133441" y="77754"/>
                </a:lnTo>
                <a:lnTo>
                  <a:pt x="133441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3936111" y="788868"/>
            <a:ext cx="102717" cy="160309"/>
          </a:xfrm>
          <a:custGeom>
            <a:avLst/>
            <a:gdLst/>
            <a:ahLst/>
            <a:cxnLst/>
            <a:rect l="l" t="t" r="r" b="b"/>
            <a:pathLst>
              <a:path w="102717" h="160309">
                <a:moveTo>
                  <a:pt x="95036" y="16322"/>
                </a:moveTo>
                <a:lnTo>
                  <a:pt x="94076" y="15361"/>
                </a:lnTo>
                <a:lnTo>
                  <a:pt x="94076" y="12481"/>
                </a:lnTo>
                <a:lnTo>
                  <a:pt x="93131" y="12481"/>
                </a:lnTo>
                <a:lnTo>
                  <a:pt x="93131" y="11521"/>
                </a:lnTo>
                <a:lnTo>
                  <a:pt x="92171" y="10561"/>
                </a:lnTo>
                <a:lnTo>
                  <a:pt x="91196" y="9601"/>
                </a:lnTo>
                <a:lnTo>
                  <a:pt x="90236" y="8641"/>
                </a:lnTo>
                <a:lnTo>
                  <a:pt x="88331" y="7680"/>
                </a:lnTo>
                <a:lnTo>
                  <a:pt x="86410" y="6720"/>
                </a:lnTo>
                <a:lnTo>
                  <a:pt x="83515" y="5760"/>
                </a:lnTo>
                <a:lnTo>
                  <a:pt x="81610" y="4800"/>
                </a:lnTo>
                <a:lnTo>
                  <a:pt x="78729" y="3840"/>
                </a:lnTo>
                <a:lnTo>
                  <a:pt x="74889" y="2880"/>
                </a:lnTo>
                <a:lnTo>
                  <a:pt x="72008" y="1920"/>
                </a:lnTo>
                <a:lnTo>
                  <a:pt x="68168" y="960"/>
                </a:lnTo>
                <a:lnTo>
                  <a:pt x="64328" y="960"/>
                </a:lnTo>
                <a:lnTo>
                  <a:pt x="60487" y="0"/>
                </a:lnTo>
                <a:lnTo>
                  <a:pt x="47045" y="0"/>
                </a:lnTo>
                <a:lnTo>
                  <a:pt x="39364" y="1920"/>
                </a:lnTo>
                <a:lnTo>
                  <a:pt x="32644" y="3840"/>
                </a:lnTo>
                <a:lnTo>
                  <a:pt x="25923" y="6720"/>
                </a:lnTo>
                <a:lnTo>
                  <a:pt x="21122" y="9601"/>
                </a:lnTo>
                <a:lnTo>
                  <a:pt x="16322" y="13441"/>
                </a:lnTo>
                <a:lnTo>
                  <a:pt x="11521" y="17282"/>
                </a:lnTo>
                <a:lnTo>
                  <a:pt x="8641" y="22082"/>
                </a:lnTo>
                <a:lnTo>
                  <a:pt x="6720" y="26883"/>
                </a:lnTo>
                <a:lnTo>
                  <a:pt x="3840" y="32644"/>
                </a:lnTo>
                <a:lnTo>
                  <a:pt x="2880" y="37444"/>
                </a:lnTo>
                <a:lnTo>
                  <a:pt x="2880" y="49926"/>
                </a:lnTo>
                <a:lnTo>
                  <a:pt x="3840" y="55671"/>
                </a:lnTo>
                <a:lnTo>
                  <a:pt x="5775" y="60472"/>
                </a:lnTo>
                <a:lnTo>
                  <a:pt x="8641" y="64312"/>
                </a:lnTo>
                <a:lnTo>
                  <a:pt x="11521" y="69113"/>
                </a:lnTo>
                <a:lnTo>
                  <a:pt x="14401" y="71993"/>
                </a:lnTo>
                <a:lnTo>
                  <a:pt x="18242" y="75834"/>
                </a:lnTo>
                <a:lnTo>
                  <a:pt x="22082" y="78714"/>
                </a:lnTo>
                <a:lnTo>
                  <a:pt x="25923" y="80634"/>
                </a:lnTo>
                <a:lnTo>
                  <a:pt x="30723" y="82555"/>
                </a:lnTo>
                <a:lnTo>
                  <a:pt x="35524" y="84475"/>
                </a:lnTo>
                <a:lnTo>
                  <a:pt x="39364" y="86395"/>
                </a:lnTo>
                <a:lnTo>
                  <a:pt x="44165" y="88315"/>
                </a:lnTo>
                <a:lnTo>
                  <a:pt x="48966" y="90236"/>
                </a:lnTo>
                <a:lnTo>
                  <a:pt x="52806" y="92156"/>
                </a:lnTo>
                <a:lnTo>
                  <a:pt x="57607" y="94076"/>
                </a:lnTo>
                <a:lnTo>
                  <a:pt x="61447" y="95996"/>
                </a:lnTo>
                <a:lnTo>
                  <a:pt x="64328" y="97916"/>
                </a:lnTo>
                <a:lnTo>
                  <a:pt x="68168" y="99837"/>
                </a:lnTo>
                <a:lnTo>
                  <a:pt x="71048" y="102717"/>
                </a:lnTo>
                <a:lnTo>
                  <a:pt x="72969" y="104637"/>
                </a:lnTo>
                <a:lnTo>
                  <a:pt x="74889" y="107518"/>
                </a:lnTo>
                <a:lnTo>
                  <a:pt x="75849" y="111358"/>
                </a:lnTo>
                <a:lnTo>
                  <a:pt x="75849" y="122880"/>
                </a:lnTo>
                <a:lnTo>
                  <a:pt x="73929" y="125760"/>
                </a:lnTo>
                <a:lnTo>
                  <a:pt x="72008" y="128640"/>
                </a:lnTo>
                <a:lnTo>
                  <a:pt x="70088" y="131521"/>
                </a:lnTo>
                <a:lnTo>
                  <a:pt x="68168" y="133441"/>
                </a:lnTo>
                <a:lnTo>
                  <a:pt x="65288" y="135361"/>
                </a:lnTo>
                <a:lnTo>
                  <a:pt x="61447" y="136306"/>
                </a:lnTo>
                <a:lnTo>
                  <a:pt x="58567" y="137281"/>
                </a:lnTo>
                <a:lnTo>
                  <a:pt x="54726" y="138242"/>
                </a:lnTo>
                <a:lnTo>
                  <a:pt x="34564" y="138242"/>
                </a:lnTo>
                <a:lnTo>
                  <a:pt x="29763" y="136306"/>
                </a:lnTo>
                <a:lnTo>
                  <a:pt x="24963" y="135361"/>
                </a:lnTo>
                <a:lnTo>
                  <a:pt x="21122" y="133441"/>
                </a:lnTo>
                <a:lnTo>
                  <a:pt x="18242" y="131521"/>
                </a:lnTo>
                <a:lnTo>
                  <a:pt x="14401" y="129600"/>
                </a:lnTo>
                <a:lnTo>
                  <a:pt x="11521" y="128640"/>
                </a:lnTo>
                <a:lnTo>
                  <a:pt x="9601" y="126720"/>
                </a:lnTo>
                <a:lnTo>
                  <a:pt x="6720" y="125760"/>
                </a:lnTo>
                <a:lnTo>
                  <a:pt x="4800" y="124800"/>
                </a:lnTo>
                <a:lnTo>
                  <a:pt x="2880" y="124800"/>
                </a:lnTo>
                <a:lnTo>
                  <a:pt x="1935" y="125760"/>
                </a:lnTo>
                <a:lnTo>
                  <a:pt x="960" y="125760"/>
                </a:lnTo>
                <a:lnTo>
                  <a:pt x="960" y="126720"/>
                </a:lnTo>
                <a:lnTo>
                  <a:pt x="0" y="127680"/>
                </a:lnTo>
                <a:lnTo>
                  <a:pt x="0" y="143987"/>
                </a:lnTo>
                <a:lnTo>
                  <a:pt x="960" y="145907"/>
                </a:lnTo>
                <a:lnTo>
                  <a:pt x="1935" y="146867"/>
                </a:lnTo>
                <a:lnTo>
                  <a:pt x="2880" y="147843"/>
                </a:lnTo>
                <a:lnTo>
                  <a:pt x="3840" y="149748"/>
                </a:lnTo>
                <a:lnTo>
                  <a:pt x="5775" y="150708"/>
                </a:lnTo>
                <a:lnTo>
                  <a:pt x="8641" y="151683"/>
                </a:lnTo>
                <a:lnTo>
                  <a:pt x="11521" y="153588"/>
                </a:lnTo>
                <a:lnTo>
                  <a:pt x="14401" y="154548"/>
                </a:lnTo>
                <a:lnTo>
                  <a:pt x="18242" y="155524"/>
                </a:lnTo>
                <a:lnTo>
                  <a:pt x="22082" y="157429"/>
                </a:lnTo>
                <a:lnTo>
                  <a:pt x="25923" y="158389"/>
                </a:lnTo>
                <a:lnTo>
                  <a:pt x="30723" y="158389"/>
                </a:lnTo>
                <a:lnTo>
                  <a:pt x="35524" y="159364"/>
                </a:lnTo>
                <a:lnTo>
                  <a:pt x="40325" y="160309"/>
                </a:lnTo>
                <a:lnTo>
                  <a:pt x="53766" y="160309"/>
                </a:lnTo>
                <a:lnTo>
                  <a:pt x="61447" y="158389"/>
                </a:lnTo>
                <a:lnTo>
                  <a:pt x="68168" y="156469"/>
                </a:lnTo>
                <a:lnTo>
                  <a:pt x="75849" y="154548"/>
                </a:lnTo>
                <a:lnTo>
                  <a:pt x="81610" y="151683"/>
                </a:lnTo>
                <a:lnTo>
                  <a:pt x="86410" y="147843"/>
                </a:lnTo>
                <a:lnTo>
                  <a:pt x="92171" y="143987"/>
                </a:lnTo>
                <a:lnTo>
                  <a:pt x="96012" y="139186"/>
                </a:lnTo>
                <a:lnTo>
                  <a:pt x="97916" y="133441"/>
                </a:lnTo>
                <a:lnTo>
                  <a:pt x="100797" y="12768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57"/>
                </a:lnTo>
                <a:lnTo>
                  <a:pt x="98877" y="96956"/>
                </a:lnTo>
                <a:lnTo>
                  <a:pt x="96972" y="93116"/>
                </a:lnTo>
                <a:lnTo>
                  <a:pt x="94076" y="89275"/>
                </a:lnTo>
                <a:lnTo>
                  <a:pt x="91196" y="85435"/>
                </a:lnTo>
                <a:lnTo>
                  <a:pt x="87355" y="82555"/>
                </a:lnTo>
                <a:lnTo>
                  <a:pt x="83515" y="79674"/>
                </a:lnTo>
                <a:lnTo>
                  <a:pt x="78729" y="77754"/>
                </a:lnTo>
                <a:lnTo>
                  <a:pt x="74889" y="74874"/>
                </a:lnTo>
                <a:lnTo>
                  <a:pt x="70088" y="72953"/>
                </a:lnTo>
                <a:lnTo>
                  <a:pt x="65288" y="71033"/>
                </a:lnTo>
                <a:lnTo>
                  <a:pt x="61447" y="69113"/>
                </a:lnTo>
                <a:lnTo>
                  <a:pt x="56647" y="67193"/>
                </a:lnTo>
                <a:lnTo>
                  <a:pt x="51846" y="66233"/>
                </a:lnTo>
                <a:lnTo>
                  <a:pt x="48005" y="64312"/>
                </a:lnTo>
                <a:lnTo>
                  <a:pt x="44165" y="62392"/>
                </a:lnTo>
                <a:lnTo>
                  <a:pt x="40325" y="60472"/>
                </a:lnTo>
                <a:lnTo>
                  <a:pt x="36484" y="57607"/>
                </a:lnTo>
                <a:lnTo>
                  <a:pt x="33604" y="55671"/>
                </a:lnTo>
                <a:lnTo>
                  <a:pt x="31683" y="52791"/>
                </a:lnTo>
                <a:lnTo>
                  <a:pt x="29763" y="49926"/>
                </a:lnTo>
                <a:lnTo>
                  <a:pt x="28803" y="46085"/>
                </a:lnTo>
                <a:lnTo>
                  <a:pt x="28803" y="39364"/>
                </a:lnTo>
                <a:lnTo>
                  <a:pt x="29763" y="36484"/>
                </a:lnTo>
                <a:lnTo>
                  <a:pt x="30723" y="33604"/>
                </a:lnTo>
                <a:lnTo>
                  <a:pt x="31683" y="30723"/>
                </a:lnTo>
                <a:lnTo>
                  <a:pt x="33604" y="28803"/>
                </a:lnTo>
                <a:lnTo>
                  <a:pt x="35524" y="26883"/>
                </a:lnTo>
                <a:lnTo>
                  <a:pt x="37444" y="24963"/>
                </a:lnTo>
                <a:lnTo>
                  <a:pt x="40325" y="24002"/>
                </a:lnTo>
                <a:lnTo>
                  <a:pt x="44165" y="23042"/>
                </a:lnTo>
                <a:lnTo>
                  <a:pt x="47045" y="21122"/>
                </a:lnTo>
                <a:lnTo>
                  <a:pt x="61447" y="21122"/>
                </a:lnTo>
                <a:lnTo>
                  <a:pt x="65288" y="22082"/>
                </a:lnTo>
                <a:lnTo>
                  <a:pt x="69128" y="23042"/>
                </a:lnTo>
                <a:lnTo>
                  <a:pt x="72969" y="24002"/>
                </a:lnTo>
                <a:lnTo>
                  <a:pt x="76809" y="24963"/>
                </a:lnTo>
                <a:lnTo>
                  <a:pt x="79689" y="26883"/>
                </a:lnTo>
                <a:lnTo>
                  <a:pt x="82570" y="27843"/>
                </a:lnTo>
                <a:lnTo>
                  <a:pt x="84490" y="29763"/>
                </a:lnTo>
                <a:lnTo>
                  <a:pt x="86410" y="30723"/>
                </a:lnTo>
                <a:lnTo>
                  <a:pt x="88331" y="31683"/>
                </a:lnTo>
                <a:lnTo>
                  <a:pt x="90236" y="32644"/>
                </a:lnTo>
                <a:lnTo>
                  <a:pt x="91196" y="32644"/>
                </a:lnTo>
                <a:lnTo>
                  <a:pt x="92171" y="31683"/>
                </a:lnTo>
                <a:lnTo>
                  <a:pt x="93131" y="31683"/>
                </a:lnTo>
                <a:lnTo>
                  <a:pt x="94076" y="30723"/>
                </a:lnTo>
                <a:lnTo>
                  <a:pt x="94076" y="28803"/>
                </a:lnTo>
                <a:lnTo>
                  <a:pt x="95036" y="27843"/>
                </a:lnTo>
                <a:lnTo>
                  <a:pt x="95036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/>
          <p:nvPr/>
        </p:nvSpPr>
        <p:spPr>
          <a:xfrm>
            <a:off x="4058991" y="909827"/>
            <a:ext cx="52806" cy="82555"/>
          </a:xfrm>
          <a:custGeom>
            <a:avLst/>
            <a:gdLst/>
            <a:ahLst/>
            <a:cxnLst/>
            <a:rect l="l" t="t" r="r" b="b"/>
            <a:pathLst>
              <a:path w="52806" h="82555">
                <a:moveTo>
                  <a:pt x="3840" y="82555"/>
                </a:moveTo>
                <a:lnTo>
                  <a:pt x="14401" y="82555"/>
                </a:lnTo>
                <a:lnTo>
                  <a:pt x="15361" y="81594"/>
                </a:lnTo>
                <a:lnTo>
                  <a:pt x="16322" y="81594"/>
                </a:lnTo>
                <a:lnTo>
                  <a:pt x="18242" y="80634"/>
                </a:lnTo>
                <a:lnTo>
                  <a:pt x="19202" y="79674"/>
                </a:lnTo>
                <a:lnTo>
                  <a:pt x="20162" y="79674"/>
                </a:lnTo>
                <a:lnTo>
                  <a:pt x="21122" y="78714"/>
                </a:lnTo>
                <a:lnTo>
                  <a:pt x="21122" y="77754"/>
                </a:lnTo>
                <a:lnTo>
                  <a:pt x="43205" y="45110"/>
                </a:lnTo>
                <a:lnTo>
                  <a:pt x="45125" y="42230"/>
                </a:lnTo>
                <a:lnTo>
                  <a:pt x="47045" y="39349"/>
                </a:lnTo>
                <a:lnTo>
                  <a:pt x="48006" y="37429"/>
                </a:lnTo>
                <a:lnTo>
                  <a:pt x="48966" y="34564"/>
                </a:lnTo>
                <a:lnTo>
                  <a:pt x="49926" y="32628"/>
                </a:lnTo>
                <a:lnTo>
                  <a:pt x="50886" y="29748"/>
                </a:lnTo>
                <a:lnTo>
                  <a:pt x="51846" y="26883"/>
                </a:lnTo>
                <a:lnTo>
                  <a:pt x="51846" y="24947"/>
                </a:lnTo>
                <a:lnTo>
                  <a:pt x="52806" y="22067"/>
                </a:lnTo>
                <a:lnTo>
                  <a:pt x="52806" y="7680"/>
                </a:lnTo>
                <a:lnTo>
                  <a:pt x="51846" y="5760"/>
                </a:lnTo>
                <a:lnTo>
                  <a:pt x="51846" y="3840"/>
                </a:lnTo>
                <a:lnTo>
                  <a:pt x="50886" y="2880"/>
                </a:lnTo>
                <a:lnTo>
                  <a:pt x="48966" y="1920"/>
                </a:lnTo>
                <a:lnTo>
                  <a:pt x="48006" y="960"/>
                </a:lnTo>
                <a:lnTo>
                  <a:pt x="47045" y="960"/>
                </a:lnTo>
                <a:lnTo>
                  <a:pt x="44165" y="0"/>
                </a:lnTo>
                <a:lnTo>
                  <a:pt x="30723" y="0"/>
                </a:lnTo>
                <a:lnTo>
                  <a:pt x="28803" y="960"/>
                </a:lnTo>
                <a:lnTo>
                  <a:pt x="26883" y="960"/>
                </a:lnTo>
                <a:lnTo>
                  <a:pt x="25923" y="1920"/>
                </a:lnTo>
                <a:lnTo>
                  <a:pt x="24003" y="2880"/>
                </a:lnTo>
                <a:lnTo>
                  <a:pt x="23042" y="3840"/>
                </a:lnTo>
                <a:lnTo>
                  <a:pt x="23042" y="5760"/>
                </a:lnTo>
                <a:lnTo>
                  <a:pt x="22082" y="7680"/>
                </a:lnTo>
                <a:lnTo>
                  <a:pt x="22082" y="33588"/>
                </a:lnTo>
                <a:lnTo>
                  <a:pt x="960" y="77754"/>
                </a:lnTo>
                <a:lnTo>
                  <a:pt x="0" y="78714"/>
                </a:lnTo>
                <a:lnTo>
                  <a:pt x="0" y="81594"/>
                </a:lnTo>
                <a:lnTo>
                  <a:pt x="1920" y="81594"/>
                </a:lnTo>
                <a:lnTo>
                  <a:pt x="1920" y="82555"/>
                </a:lnTo>
                <a:lnTo>
                  <a:pt x="3840" y="825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/>
          <p:nvPr/>
        </p:nvSpPr>
        <p:spPr>
          <a:xfrm>
            <a:off x="4216435" y="791748"/>
            <a:ext cx="139186" cy="213116"/>
          </a:xfrm>
          <a:custGeom>
            <a:avLst/>
            <a:gdLst/>
            <a:ahLst/>
            <a:cxnLst/>
            <a:rect l="l" t="t" r="r" b="b"/>
            <a:pathLst>
              <a:path w="139186" h="213116">
                <a:moveTo>
                  <a:pt x="54711" y="150708"/>
                </a:moveTo>
                <a:lnTo>
                  <a:pt x="55671" y="151668"/>
                </a:lnTo>
                <a:lnTo>
                  <a:pt x="56631" y="152643"/>
                </a:lnTo>
                <a:lnTo>
                  <a:pt x="57591" y="153588"/>
                </a:lnTo>
                <a:lnTo>
                  <a:pt x="58552" y="153588"/>
                </a:lnTo>
                <a:lnTo>
                  <a:pt x="38389" y="204475"/>
                </a:lnTo>
                <a:lnTo>
                  <a:pt x="37429" y="206395"/>
                </a:lnTo>
                <a:lnTo>
                  <a:pt x="37429" y="210235"/>
                </a:lnTo>
                <a:lnTo>
                  <a:pt x="38389" y="211195"/>
                </a:lnTo>
                <a:lnTo>
                  <a:pt x="39349" y="211195"/>
                </a:lnTo>
                <a:lnTo>
                  <a:pt x="41269" y="212156"/>
                </a:lnTo>
                <a:lnTo>
                  <a:pt x="44150" y="212156"/>
                </a:lnTo>
                <a:lnTo>
                  <a:pt x="47030" y="213116"/>
                </a:lnTo>
                <a:lnTo>
                  <a:pt x="54711" y="213116"/>
                </a:lnTo>
                <a:lnTo>
                  <a:pt x="58552" y="212156"/>
                </a:lnTo>
                <a:lnTo>
                  <a:pt x="61432" y="211195"/>
                </a:lnTo>
                <a:lnTo>
                  <a:pt x="64312" y="210235"/>
                </a:lnTo>
                <a:lnTo>
                  <a:pt x="66233" y="209275"/>
                </a:lnTo>
                <a:lnTo>
                  <a:pt x="66233" y="207355"/>
                </a:lnTo>
                <a:lnTo>
                  <a:pt x="85435" y="153588"/>
                </a:lnTo>
                <a:lnTo>
                  <a:pt x="138226" y="9601"/>
                </a:lnTo>
                <a:lnTo>
                  <a:pt x="139186" y="7680"/>
                </a:lnTo>
                <a:lnTo>
                  <a:pt x="139186" y="3840"/>
                </a:lnTo>
                <a:lnTo>
                  <a:pt x="138226" y="1920"/>
                </a:lnTo>
                <a:lnTo>
                  <a:pt x="137266" y="1920"/>
                </a:lnTo>
                <a:lnTo>
                  <a:pt x="136306" y="960"/>
                </a:lnTo>
                <a:lnTo>
                  <a:pt x="135346" y="0"/>
                </a:lnTo>
                <a:lnTo>
                  <a:pt x="118064" y="0"/>
                </a:lnTo>
                <a:lnTo>
                  <a:pt x="116144" y="960"/>
                </a:lnTo>
                <a:lnTo>
                  <a:pt x="115183" y="960"/>
                </a:lnTo>
                <a:lnTo>
                  <a:pt x="114223" y="1920"/>
                </a:lnTo>
                <a:lnTo>
                  <a:pt x="113278" y="1920"/>
                </a:lnTo>
                <a:lnTo>
                  <a:pt x="112303" y="3840"/>
                </a:lnTo>
                <a:lnTo>
                  <a:pt x="111343" y="5760"/>
                </a:lnTo>
                <a:lnTo>
                  <a:pt x="71993" y="122880"/>
                </a:lnTo>
                <a:lnTo>
                  <a:pt x="71033" y="122880"/>
                </a:lnTo>
                <a:lnTo>
                  <a:pt x="29748" y="5760"/>
                </a:lnTo>
                <a:lnTo>
                  <a:pt x="28788" y="4800"/>
                </a:lnTo>
                <a:lnTo>
                  <a:pt x="28788" y="3840"/>
                </a:lnTo>
                <a:lnTo>
                  <a:pt x="27828" y="2880"/>
                </a:lnTo>
                <a:lnTo>
                  <a:pt x="27828" y="1920"/>
                </a:lnTo>
                <a:lnTo>
                  <a:pt x="26868" y="960"/>
                </a:lnTo>
                <a:lnTo>
                  <a:pt x="25908" y="960"/>
                </a:lnTo>
                <a:lnTo>
                  <a:pt x="24947" y="0"/>
                </a:lnTo>
                <a:lnTo>
                  <a:pt x="5745" y="0"/>
                </a:lnTo>
                <a:lnTo>
                  <a:pt x="3840" y="960"/>
                </a:lnTo>
                <a:lnTo>
                  <a:pt x="2865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5760"/>
                </a:lnTo>
                <a:lnTo>
                  <a:pt x="960" y="7680"/>
                </a:lnTo>
                <a:lnTo>
                  <a:pt x="1920" y="10561"/>
                </a:lnTo>
                <a:lnTo>
                  <a:pt x="53751" y="148803"/>
                </a:lnTo>
                <a:lnTo>
                  <a:pt x="53751" y="149763"/>
                </a:lnTo>
                <a:lnTo>
                  <a:pt x="54711" y="15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" name="object 38"/>
          <p:cNvSpPr/>
          <p:nvPr/>
        </p:nvSpPr>
        <p:spPr>
          <a:xfrm>
            <a:off x="4371944" y="788868"/>
            <a:ext cx="134401" cy="160309"/>
          </a:xfrm>
          <a:custGeom>
            <a:avLst/>
            <a:gdLst/>
            <a:ahLst/>
            <a:cxnLst/>
            <a:rect l="l" t="t" r="r" b="b"/>
            <a:pathLst>
              <a:path w="134401" h="160309">
                <a:moveTo>
                  <a:pt x="114239" y="14401"/>
                </a:moveTo>
                <a:lnTo>
                  <a:pt x="107518" y="9601"/>
                </a:lnTo>
                <a:lnTo>
                  <a:pt x="98877" y="5760"/>
                </a:lnTo>
                <a:lnTo>
                  <a:pt x="95654" y="4307"/>
                </a:lnTo>
                <a:lnTo>
                  <a:pt x="83940" y="1076"/>
                </a:lnTo>
                <a:lnTo>
                  <a:pt x="70073" y="0"/>
                </a:lnTo>
                <a:lnTo>
                  <a:pt x="65857" y="104"/>
                </a:lnTo>
                <a:lnTo>
                  <a:pt x="53030" y="1854"/>
                </a:lnTo>
                <a:lnTo>
                  <a:pt x="41285" y="5760"/>
                </a:lnTo>
                <a:lnTo>
                  <a:pt x="43190" y="30723"/>
                </a:lnTo>
                <a:lnTo>
                  <a:pt x="47030" y="27843"/>
                </a:lnTo>
                <a:lnTo>
                  <a:pt x="51846" y="24963"/>
                </a:lnTo>
                <a:lnTo>
                  <a:pt x="56631" y="22082"/>
                </a:lnTo>
                <a:lnTo>
                  <a:pt x="62392" y="21122"/>
                </a:lnTo>
                <a:lnTo>
                  <a:pt x="69113" y="21122"/>
                </a:lnTo>
                <a:lnTo>
                  <a:pt x="75945" y="21549"/>
                </a:lnTo>
                <a:lnTo>
                  <a:pt x="88345" y="25410"/>
                </a:lnTo>
                <a:lnTo>
                  <a:pt x="97917" y="33604"/>
                </a:lnTo>
                <a:lnTo>
                  <a:pt x="102299" y="39999"/>
                </a:lnTo>
                <a:lnTo>
                  <a:pt x="106263" y="51657"/>
                </a:lnTo>
                <a:lnTo>
                  <a:pt x="107518" y="66233"/>
                </a:lnTo>
                <a:lnTo>
                  <a:pt x="28803" y="66233"/>
                </a:lnTo>
                <a:lnTo>
                  <a:pt x="28803" y="60472"/>
                </a:lnTo>
                <a:lnTo>
                  <a:pt x="29763" y="54726"/>
                </a:lnTo>
                <a:lnTo>
                  <a:pt x="28332" y="13468"/>
                </a:lnTo>
                <a:lnTo>
                  <a:pt x="19202" y="22082"/>
                </a:lnTo>
                <a:lnTo>
                  <a:pt x="10437" y="34994"/>
                </a:lnTo>
                <a:lnTo>
                  <a:pt x="4800" y="47045"/>
                </a:lnTo>
                <a:lnTo>
                  <a:pt x="2825" y="55039"/>
                </a:lnTo>
                <a:lnTo>
                  <a:pt x="756" y="67330"/>
                </a:lnTo>
                <a:lnTo>
                  <a:pt x="0" y="80634"/>
                </a:lnTo>
                <a:lnTo>
                  <a:pt x="407" y="91181"/>
                </a:lnTo>
                <a:lnTo>
                  <a:pt x="2083" y="103953"/>
                </a:lnTo>
                <a:lnTo>
                  <a:pt x="4800" y="115199"/>
                </a:lnTo>
                <a:lnTo>
                  <a:pt x="11746" y="130546"/>
                </a:lnTo>
                <a:lnTo>
                  <a:pt x="19202" y="140147"/>
                </a:lnTo>
                <a:lnTo>
                  <a:pt x="29573" y="149055"/>
                </a:lnTo>
                <a:lnTo>
                  <a:pt x="41285" y="154548"/>
                </a:lnTo>
                <a:lnTo>
                  <a:pt x="47480" y="156722"/>
                </a:lnTo>
                <a:lnTo>
                  <a:pt x="59765" y="159412"/>
                </a:lnTo>
                <a:lnTo>
                  <a:pt x="72953" y="160309"/>
                </a:lnTo>
                <a:lnTo>
                  <a:pt x="79674" y="160309"/>
                </a:lnTo>
                <a:lnTo>
                  <a:pt x="86395" y="159364"/>
                </a:lnTo>
                <a:lnTo>
                  <a:pt x="92156" y="158389"/>
                </a:lnTo>
                <a:lnTo>
                  <a:pt x="98877" y="157429"/>
                </a:lnTo>
                <a:lnTo>
                  <a:pt x="103677" y="156469"/>
                </a:lnTo>
                <a:lnTo>
                  <a:pt x="108478" y="154548"/>
                </a:lnTo>
                <a:lnTo>
                  <a:pt x="113278" y="153588"/>
                </a:lnTo>
                <a:lnTo>
                  <a:pt x="117119" y="152643"/>
                </a:lnTo>
                <a:lnTo>
                  <a:pt x="119999" y="150708"/>
                </a:lnTo>
                <a:lnTo>
                  <a:pt x="122880" y="149748"/>
                </a:lnTo>
                <a:lnTo>
                  <a:pt x="124800" y="148803"/>
                </a:lnTo>
                <a:lnTo>
                  <a:pt x="124800" y="147843"/>
                </a:lnTo>
                <a:lnTo>
                  <a:pt x="125760" y="147843"/>
                </a:lnTo>
                <a:lnTo>
                  <a:pt x="126720" y="146867"/>
                </a:lnTo>
                <a:lnTo>
                  <a:pt x="126720" y="145907"/>
                </a:lnTo>
                <a:lnTo>
                  <a:pt x="127680" y="144962"/>
                </a:lnTo>
                <a:lnTo>
                  <a:pt x="127680" y="130561"/>
                </a:lnTo>
                <a:lnTo>
                  <a:pt x="126720" y="129600"/>
                </a:lnTo>
                <a:lnTo>
                  <a:pt x="126720" y="128640"/>
                </a:lnTo>
                <a:lnTo>
                  <a:pt x="125760" y="127680"/>
                </a:lnTo>
                <a:lnTo>
                  <a:pt x="119999" y="127680"/>
                </a:lnTo>
                <a:lnTo>
                  <a:pt x="118079" y="129600"/>
                </a:lnTo>
                <a:lnTo>
                  <a:pt x="115199" y="130561"/>
                </a:lnTo>
                <a:lnTo>
                  <a:pt x="112318" y="131521"/>
                </a:lnTo>
                <a:lnTo>
                  <a:pt x="108478" y="132466"/>
                </a:lnTo>
                <a:lnTo>
                  <a:pt x="104637" y="134401"/>
                </a:lnTo>
                <a:lnTo>
                  <a:pt x="99837" y="135361"/>
                </a:lnTo>
                <a:lnTo>
                  <a:pt x="94076" y="136306"/>
                </a:lnTo>
                <a:lnTo>
                  <a:pt x="88315" y="138242"/>
                </a:lnTo>
                <a:lnTo>
                  <a:pt x="67193" y="138242"/>
                </a:lnTo>
                <a:lnTo>
                  <a:pt x="59527" y="137281"/>
                </a:lnTo>
                <a:lnTo>
                  <a:pt x="53751" y="134401"/>
                </a:lnTo>
                <a:lnTo>
                  <a:pt x="48006" y="132466"/>
                </a:lnTo>
                <a:lnTo>
                  <a:pt x="43190" y="128640"/>
                </a:lnTo>
                <a:lnTo>
                  <a:pt x="39349" y="123840"/>
                </a:lnTo>
                <a:lnTo>
                  <a:pt x="35524" y="119039"/>
                </a:lnTo>
                <a:lnTo>
                  <a:pt x="32644" y="114239"/>
                </a:lnTo>
                <a:lnTo>
                  <a:pt x="30723" y="107518"/>
                </a:lnTo>
                <a:lnTo>
                  <a:pt x="29763" y="100797"/>
                </a:lnTo>
                <a:lnTo>
                  <a:pt x="28803" y="94076"/>
                </a:lnTo>
                <a:lnTo>
                  <a:pt x="28803" y="85435"/>
                </a:lnTo>
                <a:lnTo>
                  <a:pt x="126720" y="85435"/>
                </a:lnTo>
                <a:lnTo>
                  <a:pt x="128640" y="84475"/>
                </a:lnTo>
                <a:lnTo>
                  <a:pt x="130561" y="82555"/>
                </a:lnTo>
                <a:lnTo>
                  <a:pt x="133441" y="80634"/>
                </a:lnTo>
                <a:lnTo>
                  <a:pt x="134401" y="77754"/>
                </a:lnTo>
                <a:lnTo>
                  <a:pt x="134401" y="69113"/>
                </a:lnTo>
                <a:lnTo>
                  <a:pt x="134377" y="67262"/>
                </a:lnTo>
                <a:lnTo>
                  <a:pt x="133058" y="54457"/>
                </a:lnTo>
                <a:lnTo>
                  <a:pt x="130561" y="42230"/>
                </a:lnTo>
                <a:lnTo>
                  <a:pt x="127680" y="34549"/>
                </a:lnTo>
                <a:lnTo>
                  <a:pt x="124800" y="26883"/>
                </a:lnTo>
                <a:lnTo>
                  <a:pt x="119039" y="21122"/>
                </a:lnTo>
                <a:lnTo>
                  <a:pt x="114239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" name="object 39"/>
          <p:cNvSpPr/>
          <p:nvPr/>
        </p:nvSpPr>
        <p:spPr>
          <a:xfrm>
            <a:off x="4400276" y="794628"/>
            <a:ext cx="14857" cy="48966"/>
          </a:xfrm>
          <a:custGeom>
            <a:avLst/>
            <a:gdLst/>
            <a:ahLst/>
            <a:cxnLst/>
            <a:rect l="l" t="t" r="r" b="b"/>
            <a:pathLst>
              <a:path w="14857" h="48966">
                <a:moveTo>
                  <a:pt x="11024" y="896"/>
                </a:moveTo>
                <a:lnTo>
                  <a:pt x="0" y="7708"/>
                </a:lnTo>
                <a:lnTo>
                  <a:pt x="1431" y="48966"/>
                </a:lnTo>
                <a:lnTo>
                  <a:pt x="3351" y="43190"/>
                </a:lnTo>
                <a:lnTo>
                  <a:pt x="5271" y="37444"/>
                </a:lnTo>
                <a:lnTo>
                  <a:pt x="8152" y="32628"/>
                </a:lnTo>
                <a:lnTo>
                  <a:pt x="11017" y="28788"/>
                </a:lnTo>
                <a:lnTo>
                  <a:pt x="14857" y="24963"/>
                </a:lnTo>
                <a:lnTo>
                  <a:pt x="12952" y="0"/>
                </a:lnTo>
                <a:lnTo>
                  <a:pt x="11024" y="8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" name="object 40"/>
          <p:cNvSpPr/>
          <p:nvPr/>
        </p:nvSpPr>
        <p:spPr>
          <a:xfrm>
            <a:off x="4564898" y="910788"/>
            <a:ext cx="7680" cy="37444"/>
          </a:xfrm>
          <a:custGeom>
            <a:avLst/>
            <a:gdLst/>
            <a:ahLst/>
            <a:cxnLst/>
            <a:rect l="l" t="t" r="r" b="b"/>
            <a:pathLst>
              <a:path w="7680" h="37444">
                <a:moveTo>
                  <a:pt x="1920" y="5760"/>
                </a:moveTo>
                <a:lnTo>
                  <a:pt x="0" y="0"/>
                </a:lnTo>
                <a:lnTo>
                  <a:pt x="1920" y="34549"/>
                </a:lnTo>
                <a:lnTo>
                  <a:pt x="7680" y="37444"/>
                </a:lnTo>
                <a:lnTo>
                  <a:pt x="6720" y="10546"/>
                </a:lnTo>
                <a:lnTo>
                  <a:pt x="192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" name="object 41"/>
          <p:cNvSpPr/>
          <p:nvPr/>
        </p:nvSpPr>
        <p:spPr>
          <a:xfrm>
            <a:off x="4537054" y="788868"/>
            <a:ext cx="119039" cy="160309"/>
          </a:xfrm>
          <a:custGeom>
            <a:avLst/>
            <a:gdLst/>
            <a:ahLst/>
            <a:cxnLst/>
            <a:rect l="l" t="t" r="r" b="b"/>
            <a:pathLst>
              <a:path w="119039" h="160309">
                <a:moveTo>
                  <a:pt x="7680" y="29763"/>
                </a:moveTo>
                <a:lnTo>
                  <a:pt x="7680" y="33604"/>
                </a:lnTo>
                <a:lnTo>
                  <a:pt x="8641" y="34549"/>
                </a:lnTo>
                <a:lnTo>
                  <a:pt x="8641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7444"/>
                </a:lnTo>
                <a:lnTo>
                  <a:pt x="15361" y="36484"/>
                </a:lnTo>
                <a:lnTo>
                  <a:pt x="18242" y="34549"/>
                </a:lnTo>
                <a:lnTo>
                  <a:pt x="21122" y="33604"/>
                </a:lnTo>
                <a:lnTo>
                  <a:pt x="24002" y="31683"/>
                </a:lnTo>
                <a:lnTo>
                  <a:pt x="27843" y="29763"/>
                </a:lnTo>
                <a:lnTo>
                  <a:pt x="32644" y="27843"/>
                </a:lnTo>
                <a:lnTo>
                  <a:pt x="36484" y="25923"/>
                </a:lnTo>
                <a:lnTo>
                  <a:pt x="42245" y="24002"/>
                </a:lnTo>
                <a:lnTo>
                  <a:pt x="47045" y="23042"/>
                </a:lnTo>
                <a:lnTo>
                  <a:pt x="52806" y="22082"/>
                </a:lnTo>
                <a:lnTo>
                  <a:pt x="66248" y="22082"/>
                </a:lnTo>
                <a:lnTo>
                  <a:pt x="71048" y="23042"/>
                </a:lnTo>
                <a:lnTo>
                  <a:pt x="74889" y="24002"/>
                </a:lnTo>
                <a:lnTo>
                  <a:pt x="79689" y="25923"/>
                </a:lnTo>
                <a:lnTo>
                  <a:pt x="82570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51" y="37444"/>
                </a:lnTo>
                <a:lnTo>
                  <a:pt x="91196" y="41269"/>
                </a:lnTo>
                <a:lnTo>
                  <a:pt x="92156" y="46085"/>
                </a:lnTo>
                <a:lnTo>
                  <a:pt x="93116" y="50886"/>
                </a:lnTo>
                <a:lnTo>
                  <a:pt x="93116" y="67193"/>
                </a:lnTo>
                <a:lnTo>
                  <a:pt x="72969" y="67193"/>
                </a:lnTo>
                <a:lnTo>
                  <a:pt x="66933" y="67367"/>
                </a:lnTo>
                <a:lnTo>
                  <a:pt x="54192" y="68803"/>
                </a:lnTo>
                <a:lnTo>
                  <a:pt x="42245" y="71033"/>
                </a:lnTo>
                <a:lnTo>
                  <a:pt x="33604" y="72953"/>
                </a:lnTo>
                <a:lnTo>
                  <a:pt x="25923" y="75834"/>
                </a:lnTo>
                <a:lnTo>
                  <a:pt x="19202" y="79674"/>
                </a:lnTo>
                <a:lnTo>
                  <a:pt x="13441" y="83515"/>
                </a:lnTo>
                <a:lnTo>
                  <a:pt x="8641" y="88315"/>
                </a:lnTo>
                <a:lnTo>
                  <a:pt x="480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3840" y="134401"/>
                </a:lnTo>
                <a:lnTo>
                  <a:pt x="5760" y="140147"/>
                </a:lnTo>
                <a:lnTo>
                  <a:pt x="9601" y="144962"/>
                </a:lnTo>
                <a:lnTo>
                  <a:pt x="13441" y="147843"/>
                </a:lnTo>
                <a:lnTo>
                  <a:pt x="18242" y="152643"/>
                </a:lnTo>
                <a:lnTo>
                  <a:pt x="23042" y="154548"/>
                </a:lnTo>
                <a:lnTo>
                  <a:pt x="29763" y="156469"/>
                </a:lnTo>
                <a:lnTo>
                  <a:pt x="27843" y="121919"/>
                </a:lnTo>
                <a:lnTo>
                  <a:pt x="2784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4564" y="95996"/>
                </a:lnTo>
                <a:lnTo>
                  <a:pt x="37444" y="94076"/>
                </a:lnTo>
                <a:lnTo>
                  <a:pt x="41285" y="91196"/>
                </a:lnTo>
                <a:lnTo>
                  <a:pt x="46085" y="90236"/>
                </a:lnTo>
                <a:lnTo>
                  <a:pt x="50886" y="88315"/>
                </a:lnTo>
                <a:lnTo>
                  <a:pt x="56647" y="87355"/>
                </a:lnTo>
                <a:lnTo>
                  <a:pt x="63367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410" y="124800"/>
                </a:lnTo>
                <a:lnTo>
                  <a:pt x="79689" y="130561"/>
                </a:lnTo>
                <a:lnTo>
                  <a:pt x="73913" y="133441"/>
                </a:lnTo>
                <a:lnTo>
                  <a:pt x="68168" y="137281"/>
                </a:lnTo>
                <a:lnTo>
                  <a:pt x="61447" y="139186"/>
                </a:lnTo>
                <a:lnTo>
                  <a:pt x="46085" y="139186"/>
                </a:lnTo>
                <a:lnTo>
                  <a:pt x="39364" y="137281"/>
                </a:lnTo>
                <a:lnTo>
                  <a:pt x="34564" y="132466"/>
                </a:lnTo>
                <a:lnTo>
                  <a:pt x="35524" y="159364"/>
                </a:lnTo>
                <a:lnTo>
                  <a:pt x="43205" y="160309"/>
                </a:lnTo>
                <a:lnTo>
                  <a:pt x="59527" y="160309"/>
                </a:lnTo>
                <a:lnTo>
                  <a:pt x="67208" y="158389"/>
                </a:lnTo>
                <a:lnTo>
                  <a:pt x="74889" y="154548"/>
                </a:lnTo>
                <a:lnTo>
                  <a:pt x="76784" y="153661"/>
                </a:lnTo>
                <a:lnTo>
                  <a:pt x="87447" y="146855"/>
                </a:lnTo>
                <a:lnTo>
                  <a:pt x="96956" y="138242"/>
                </a:lnTo>
                <a:lnTo>
                  <a:pt x="96956" y="155524"/>
                </a:lnTo>
                <a:lnTo>
                  <a:pt x="97916" y="155524"/>
                </a:lnTo>
                <a:lnTo>
                  <a:pt x="98877" y="156469"/>
                </a:lnTo>
                <a:lnTo>
                  <a:pt x="99837" y="157429"/>
                </a:lnTo>
                <a:lnTo>
                  <a:pt x="116159" y="157429"/>
                </a:lnTo>
                <a:lnTo>
                  <a:pt x="117119" y="156469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039" y="46085"/>
                </a:lnTo>
                <a:lnTo>
                  <a:pt x="118079" y="38389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8315" y="3840"/>
                </a:lnTo>
                <a:lnTo>
                  <a:pt x="76038" y="1135"/>
                </a:lnTo>
                <a:lnTo>
                  <a:pt x="62407" y="0"/>
                </a:lnTo>
                <a:lnTo>
                  <a:pt x="56647" y="0"/>
                </a:lnTo>
                <a:lnTo>
                  <a:pt x="50886" y="960"/>
                </a:lnTo>
                <a:lnTo>
                  <a:pt x="45125" y="1920"/>
                </a:lnTo>
                <a:lnTo>
                  <a:pt x="40325" y="2880"/>
                </a:lnTo>
                <a:lnTo>
                  <a:pt x="34564" y="3840"/>
                </a:lnTo>
                <a:lnTo>
                  <a:pt x="30723" y="5760"/>
                </a:lnTo>
                <a:lnTo>
                  <a:pt x="25923" y="7680"/>
                </a:lnTo>
                <a:lnTo>
                  <a:pt x="21122" y="9601"/>
                </a:lnTo>
                <a:lnTo>
                  <a:pt x="18242" y="11521"/>
                </a:lnTo>
                <a:lnTo>
                  <a:pt x="14401" y="13441"/>
                </a:lnTo>
                <a:lnTo>
                  <a:pt x="11521" y="14401"/>
                </a:lnTo>
                <a:lnTo>
                  <a:pt x="10561" y="16322"/>
                </a:lnTo>
                <a:lnTo>
                  <a:pt x="8641" y="17282"/>
                </a:lnTo>
                <a:lnTo>
                  <a:pt x="7680" y="19202"/>
                </a:lnTo>
                <a:lnTo>
                  <a:pt x="7680" y="22082"/>
                </a:lnTo>
                <a:lnTo>
                  <a:pt x="6720" y="24002"/>
                </a:lnTo>
                <a:lnTo>
                  <a:pt x="6720" y="28803"/>
                </a:lnTo>
                <a:lnTo>
                  <a:pt x="7680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" name="object 42"/>
          <p:cNvSpPr/>
          <p:nvPr/>
        </p:nvSpPr>
        <p:spPr>
          <a:xfrm>
            <a:off x="4705045" y="788868"/>
            <a:ext cx="85450" cy="157429"/>
          </a:xfrm>
          <a:custGeom>
            <a:avLst/>
            <a:gdLst/>
            <a:ahLst/>
            <a:cxnLst/>
            <a:rect l="l" t="t" r="r" b="b"/>
            <a:pathLst>
              <a:path w="85450" h="157429">
                <a:moveTo>
                  <a:pt x="26883" y="57607"/>
                </a:moveTo>
                <a:lnTo>
                  <a:pt x="30723" y="51831"/>
                </a:lnTo>
                <a:lnTo>
                  <a:pt x="34564" y="46085"/>
                </a:lnTo>
                <a:lnTo>
                  <a:pt x="37444" y="42230"/>
                </a:lnTo>
                <a:lnTo>
                  <a:pt x="40325" y="38389"/>
                </a:lnTo>
                <a:lnTo>
                  <a:pt x="43205" y="34549"/>
                </a:lnTo>
                <a:lnTo>
                  <a:pt x="46085" y="32644"/>
                </a:lnTo>
                <a:lnTo>
                  <a:pt x="48966" y="29763"/>
                </a:lnTo>
                <a:lnTo>
                  <a:pt x="51846" y="27843"/>
                </a:lnTo>
                <a:lnTo>
                  <a:pt x="54726" y="26883"/>
                </a:lnTo>
                <a:lnTo>
                  <a:pt x="56647" y="25923"/>
                </a:lnTo>
                <a:lnTo>
                  <a:pt x="69128" y="25923"/>
                </a:lnTo>
                <a:lnTo>
                  <a:pt x="71048" y="26883"/>
                </a:lnTo>
                <a:lnTo>
                  <a:pt x="72009" y="26883"/>
                </a:lnTo>
                <a:lnTo>
                  <a:pt x="73929" y="27843"/>
                </a:lnTo>
                <a:lnTo>
                  <a:pt x="75849" y="27843"/>
                </a:lnTo>
                <a:lnTo>
                  <a:pt x="76809" y="28803"/>
                </a:lnTo>
                <a:lnTo>
                  <a:pt x="77769" y="28803"/>
                </a:lnTo>
                <a:lnTo>
                  <a:pt x="79689" y="29763"/>
                </a:lnTo>
                <a:lnTo>
                  <a:pt x="82570" y="29763"/>
                </a:lnTo>
                <a:lnTo>
                  <a:pt x="83530" y="28803"/>
                </a:lnTo>
                <a:lnTo>
                  <a:pt x="84490" y="27843"/>
                </a:lnTo>
                <a:lnTo>
                  <a:pt x="84490" y="25923"/>
                </a:lnTo>
                <a:lnTo>
                  <a:pt x="85450" y="24963"/>
                </a:lnTo>
                <a:lnTo>
                  <a:pt x="85450" y="8641"/>
                </a:lnTo>
                <a:lnTo>
                  <a:pt x="84490" y="7680"/>
                </a:lnTo>
                <a:lnTo>
                  <a:pt x="84490" y="5760"/>
                </a:lnTo>
                <a:lnTo>
                  <a:pt x="83530" y="4800"/>
                </a:lnTo>
                <a:lnTo>
                  <a:pt x="82570" y="3840"/>
                </a:lnTo>
                <a:lnTo>
                  <a:pt x="81610" y="3840"/>
                </a:lnTo>
                <a:lnTo>
                  <a:pt x="79689" y="2880"/>
                </a:lnTo>
                <a:lnTo>
                  <a:pt x="77769" y="1920"/>
                </a:lnTo>
                <a:lnTo>
                  <a:pt x="74889" y="1920"/>
                </a:lnTo>
                <a:lnTo>
                  <a:pt x="72969" y="960"/>
                </a:lnTo>
                <a:lnTo>
                  <a:pt x="69128" y="960"/>
                </a:lnTo>
                <a:lnTo>
                  <a:pt x="67208" y="0"/>
                </a:lnTo>
                <a:lnTo>
                  <a:pt x="61447" y="0"/>
                </a:lnTo>
                <a:lnTo>
                  <a:pt x="57607" y="960"/>
                </a:lnTo>
                <a:lnTo>
                  <a:pt x="54726" y="1920"/>
                </a:lnTo>
                <a:lnTo>
                  <a:pt x="51846" y="2880"/>
                </a:lnTo>
                <a:lnTo>
                  <a:pt x="48966" y="3840"/>
                </a:lnTo>
                <a:lnTo>
                  <a:pt x="46085" y="5760"/>
                </a:lnTo>
                <a:lnTo>
                  <a:pt x="42245" y="8641"/>
                </a:lnTo>
                <a:lnTo>
                  <a:pt x="39364" y="11521"/>
                </a:lnTo>
                <a:lnTo>
                  <a:pt x="35524" y="14401"/>
                </a:lnTo>
                <a:lnTo>
                  <a:pt x="31683" y="18242"/>
                </a:lnTo>
                <a:lnTo>
                  <a:pt x="28803" y="23042"/>
                </a:lnTo>
                <a:lnTo>
                  <a:pt x="24002" y="28803"/>
                </a:lnTo>
                <a:lnTo>
                  <a:pt x="24002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15" y="2880"/>
                </a:lnTo>
                <a:lnTo>
                  <a:pt x="3840" y="3840"/>
                </a:lnTo>
                <a:lnTo>
                  <a:pt x="2895" y="3840"/>
                </a:lnTo>
                <a:lnTo>
                  <a:pt x="1935" y="4800"/>
                </a:lnTo>
                <a:lnTo>
                  <a:pt x="975" y="4800"/>
                </a:lnTo>
                <a:lnTo>
                  <a:pt x="975" y="6720"/>
                </a:lnTo>
                <a:lnTo>
                  <a:pt x="0" y="6720"/>
                </a:lnTo>
                <a:lnTo>
                  <a:pt x="0" y="153588"/>
                </a:lnTo>
                <a:lnTo>
                  <a:pt x="975" y="154548"/>
                </a:lnTo>
                <a:lnTo>
                  <a:pt x="975" y="155524"/>
                </a:lnTo>
                <a:lnTo>
                  <a:pt x="1935" y="156469"/>
                </a:lnTo>
                <a:lnTo>
                  <a:pt x="2895" y="156469"/>
                </a:lnTo>
                <a:lnTo>
                  <a:pt x="3840" y="157429"/>
                </a:lnTo>
                <a:lnTo>
                  <a:pt x="2208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76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" name="object 43"/>
          <p:cNvSpPr/>
          <p:nvPr/>
        </p:nvSpPr>
        <p:spPr>
          <a:xfrm>
            <a:off x="4899934" y="736061"/>
            <a:ext cx="120944" cy="209275"/>
          </a:xfrm>
          <a:custGeom>
            <a:avLst/>
            <a:gdLst/>
            <a:ahLst/>
            <a:cxnLst/>
            <a:rect l="l" t="t" r="r" b="b"/>
            <a:pathLst>
              <a:path w="120944" h="209275">
                <a:moveTo>
                  <a:pt x="944" y="202554"/>
                </a:moveTo>
                <a:lnTo>
                  <a:pt x="944" y="205450"/>
                </a:lnTo>
                <a:lnTo>
                  <a:pt x="1920" y="206395"/>
                </a:lnTo>
                <a:lnTo>
                  <a:pt x="1920" y="207355"/>
                </a:lnTo>
                <a:lnTo>
                  <a:pt x="2880" y="208330"/>
                </a:lnTo>
                <a:lnTo>
                  <a:pt x="3840" y="209275"/>
                </a:lnTo>
                <a:lnTo>
                  <a:pt x="117104" y="209275"/>
                </a:lnTo>
                <a:lnTo>
                  <a:pt x="118064" y="208330"/>
                </a:lnTo>
                <a:lnTo>
                  <a:pt x="119039" y="208330"/>
                </a:lnTo>
                <a:lnTo>
                  <a:pt x="119039" y="207355"/>
                </a:lnTo>
                <a:lnTo>
                  <a:pt x="119984" y="206395"/>
                </a:lnTo>
                <a:lnTo>
                  <a:pt x="119984" y="205450"/>
                </a:lnTo>
                <a:lnTo>
                  <a:pt x="120944" y="203514"/>
                </a:lnTo>
                <a:lnTo>
                  <a:pt x="120944" y="193928"/>
                </a:lnTo>
                <a:lnTo>
                  <a:pt x="119984" y="191993"/>
                </a:lnTo>
                <a:lnTo>
                  <a:pt x="119984" y="190088"/>
                </a:lnTo>
                <a:lnTo>
                  <a:pt x="119039" y="189113"/>
                </a:lnTo>
                <a:lnTo>
                  <a:pt x="118064" y="188168"/>
                </a:lnTo>
                <a:lnTo>
                  <a:pt x="117104" y="187208"/>
                </a:lnTo>
                <a:lnTo>
                  <a:pt x="77754" y="187208"/>
                </a:lnTo>
                <a:lnTo>
                  <a:pt x="77754" y="2880"/>
                </a:lnTo>
                <a:lnTo>
                  <a:pt x="76794" y="1935"/>
                </a:lnTo>
                <a:lnTo>
                  <a:pt x="75834" y="975"/>
                </a:lnTo>
                <a:lnTo>
                  <a:pt x="74874" y="975"/>
                </a:lnTo>
                <a:lnTo>
                  <a:pt x="73913" y="0"/>
                </a:lnTo>
                <a:lnTo>
                  <a:pt x="55671" y="0"/>
                </a:lnTo>
                <a:lnTo>
                  <a:pt x="54711" y="975"/>
                </a:lnTo>
                <a:lnTo>
                  <a:pt x="52791" y="975"/>
                </a:lnTo>
                <a:lnTo>
                  <a:pt x="52791" y="1935"/>
                </a:lnTo>
                <a:lnTo>
                  <a:pt x="3840" y="32644"/>
                </a:lnTo>
                <a:lnTo>
                  <a:pt x="2880" y="32644"/>
                </a:lnTo>
                <a:lnTo>
                  <a:pt x="2880" y="33604"/>
                </a:lnTo>
                <a:lnTo>
                  <a:pt x="1920" y="34564"/>
                </a:lnTo>
                <a:lnTo>
                  <a:pt x="944" y="34564"/>
                </a:lnTo>
                <a:lnTo>
                  <a:pt x="944" y="36484"/>
                </a:lnTo>
                <a:lnTo>
                  <a:pt x="0" y="37444"/>
                </a:lnTo>
                <a:lnTo>
                  <a:pt x="0" y="51846"/>
                </a:lnTo>
                <a:lnTo>
                  <a:pt x="944" y="53766"/>
                </a:lnTo>
                <a:lnTo>
                  <a:pt x="1920" y="53766"/>
                </a:lnTo>
                <a:lnTo>
                  <a:pt x="1920" y="54726"/>
                </a:lnTo>
                <a:lnTo>
                  <a:pt x="5760" y="54726"/>
                </a:lnTo>
                <a:lnTo>
                  <a:pt x="7665" y="53766"/>
                </a:lnTo>
                <a:lnTo>
                  <a:pt x="9601" y="52806"/>
                </a:lnTo>
                <a:lnTo>
                  <a:pt x="49910" y="28803"/>
                </a:lnTo>
                <a:lnTo>
                  <a:pt x="49910" y="187208"/>
                </a:lnTo>
                <a:lnTo>
                  <a:pt x="4785" y="187208"/>
                </a:lnTo>
                <a:lnTo>
                  <a:pt x="4785" y="188168"/>
                </a:lnTo>
                <a:lnTo>
                  <a:pt x="3840" y="188168"/>
                </a:lnTo>
                <a:lnTo>
                  <a:pt x="2880" y="189113"/>
                </a:lnTo>
                <a:lnTo>
                  <a:pt x="1920" y="190088"/>
                </a:lnTo>
                <a:lnTo>
                  <a:pt x="1920" y="191048"/>
                </a:lnTo>
                <a:lnTo>
                  <a:pt x="944" y="191993"/>
                </a:lnTo>
                <a:lnTo>
                  <a:pt x="944" y="194889"/>
                </a:lnTo>
                <a:lnTo>
                  <a:pt x="0" y="196794"/>
                </a:lnTo>
                <a:lnTo>
                  <a:pt x="0" y="200649"/>
                </a:lnTo>
                <a:lnTo>
                  <a:pt x="944" y="2025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/>
          <p:nvPr/>
        </p:nvSpPr>
        <p:spPr>
          <a:xfrm>
            <a:off x="5118795" y="752398"/>
            <a:ext cx="95036" cy="195833"/>
          </a:xfrm>
          <a:custGeom>
            <a:avLst/>
            <a:gdLst/>
            <a:ahLst/>
            <a:cxnLst/>
            <a:rect l="l" t="t" r="r" b="b"/>
            <a:pathLst>
              <a:path w="95036" h="195833">
                <a:moveTo>
                  <a:pt x="28803" y="1904"/>
                </a:moveTo>
                <a:lnTo>
                  <a:pt x="27843" y="1904"/>
                </a:lnTo>
                <a:lnTo>
                  <a:pt x="26883" y="2865"/>
                </a:lnTo>
                <a:lnTo>
                  <a:pt x="26883" y="3825"/>
                </a:lnTo>
                <a:lnTo>
                  <a:pt x="25923" y="3825"/>
                </a:lnTo>
                <a:lnTo>
                  <a:pt x="25923" y="40309"/>
                </a:lnTo>
                <a:lnTo>
                  <a:pt x="3840" y="40309"/>
                </a:lnTo>
                <a:lnTo>
                  <a:pt x="2880" y="41269"/>
                </a:lnTo>
                <a:lnTo>
                  <a:pt x="1920" y="41269"/>
                </a:lnTo>
                <a:lnTo>
                  <a:pt x="1920" y="42230"/>
                </a:lnTo>
                <a:lnTo>
                  <a:pt x="960" y="43190"/>
                </a:lnTo>
                <a:lnTo>
                  <a:pt x="960" y="46070"/>
                </a:lnTo>
                <a:lnTo>
                  <a:pt x="0" y="47030"/>
                </a:lnTo>
                <a:lnTo>
                  <a:pt x="0" y="54711"/>
                </a:lnTo>
                <a:lnTo>
                  <a:pt x="960" y="57591"/>
                </a:lnTo>
                <a:lnTo>
                  <a:pt x="1920" y="59512"/>
                </a:lnTo>
                <a:lnTo>
                  <a:pt x="2880" y="61432"/>
                </a:lnTo>
                <a:lnTo>
                  <a:pt x="3840" y="62392"/>
                </a:lnTo>
                <a:lnTo>
                  <a:pt x="25923" y="62392"/>
                </a:lnTo>
                <a:lnTo>
                  <a:pt x="25923" y="155508"/>
                </a:lnTo>
                <a:lnTo>
                  <a:pt x="26883" y="162229"/>
                </a:lnTo>
                <a:lnTo>
                  <a:pt x="28803" y="168935"/>
                </a:lnTo>
                <a:lnTo>
                  <a:pt x="29763" y="174711"/>
                </a:lnTo>
                <a:lnTo>
                  <a:pt x="32644" y="180456"/>
                </a:lnTo>
                <a:lnTo>
                  <a:pt x="35524" y="184312"/>
                </a:lnTo>
                <a:lnTo>
                  <a:pt x="39364" y="188153"/>
                </a:lnTo>
                <a:lnTo>
                  <a:pt x="44165" y="191018"/>
                </a:lnTo>
                <a:lnTo>
                  <a:pt x="48966" y="192938"/>
                </a:lnTo>
                <a:lnTo>
                  <a:pt x="54726" y="194858"/>
                </a:lnTo>
                <a:lnTo>
                  <a:pt x="61447" y="195833"/>
                </a:lnTo>
                <a:lnTo>
                  <a:pt x="75834" y="195833"/>
                </a:lnTo>
                <a:lnTo>
                  <a:pt x="78729" y="194858"/>
                </a:lnTo>
                <a:lnTo>
                  <a:pt x="80650" y="194858"/>
                </a:lnTo>
                <a:lnTo>
                  <a:pt x="82555" y="193898"/>
                </a:lnTo>
                <a:lnTo>
                  <a:pt x="85450" y="193898"/>
                </a:lnTo>
                <a:lnTo>
                  <a:pt x="87355" y="192938"/>
                </a:lnTo>
                <a:lnTo>
                  <a:pt x="89291" y="192938"/>
                </a:lnTo>
                <a:lnTo>
                  <a:pt x="91196" y="191993"/>
                </a:lnTo>
                <a:lnTo>
                  <a:pt x="92171" y="191018"/>
                </a:lnTo>
                <a:lnTo>
                  <a:pt x="93116" y="190058"/>
                </a:lnTo>
                <a:lnTo>
                  <a:pt x="94076" y="189113"/>
                </a:lnTo>
                <a:lnTo>
                  <a:pt x="94076" y="188153"/>
                </a:lnTo>
                <a:lnTo>
                  <a:pt x="95036" y="186217"/>
                </a:lnTo>
                <a:lnTo>
                  <a:pt x="95036" y="171830"/>
                </a:lnTo>
                <a:lnTo>
                  <a:pt x="94076" y="170870"/>
                </a:lnTo>
                <a:lnTo>
                  <a:pt x="94076" y="169910"/>
                </a:lnTo>
                <a:lnTo>
                  <a:pt x="93116" y="168935"/>
                </a:lnTo>
                <a:lnTo>
                  <a:pt x="89291" y="168935"/>
                </a:lnTo>
                <a:lnTo>
                  <a:pt x="88331" y="169910"/>
                </a:lnTo>
                <a:lnTo>
                  <a:pt x="87355" y="169910"/>
                </a:lnTo>
                <a:lnTo>
                  <a:pt x="86395" y="170870"/>
                </a:lnTo>
                <a:lnTo>
                  <a:pt x="84490" y="170870"/>
                </a:lnTo>
                <a:lnTo>
                  <a:pt x="83515" y="171830"/>
                </a:lnTo>
                <a:lnTo>
                  <a:pt x="81610" y="171830"/>
                </a:lnTo>
                <a:lnTo>
                  <a:pt x="79674" y="172775"/>
                </a:lnTo>
                <a:lnTo>
                  <a:pt x="77769" y="172775"/>
                </a:lnTo>
                <a:lnTo>
                  <a:pt x="75834" y="173751"/>
                </a:lnTo>
                <a:lnTo>
                  <a:pt x="65288" y="173751"/>
                </a:lnTo>
                <a:lnTo>
                  <a:pt x="60487" y="170870"/>
                </a:lnTo>
                <a:lnTo>
                  <a:pt x="56647" y="166070"/>
                </a:lnTo>
                <a:lnTo>
                  <a:pt x="53766" y="160309"/>
                </a:lnTo>
                <a:lnTo>
                  <a:pt x="52806" y="152628"/>
                </a:lnTo>
                <a:lnTo>
                  <a:pt x="52806" y="62392"/>
                </a:lnTo>
                <a:lnTo>
                  <a:pt x="92171" y="62392"/>
                </a:lnTo>
                <a:lnTo>
                  <a:pt x="93116" y="61432"/>
                </a:lnTo>
                <a:lnTo>
                  <a:pt x="94076" y="59512"/>
                </a:lnTo>
                <a:lnTo>
                  <a:pt x="95036" y="57591"/>
                </a:lnTo>
                <a:lnTo>
                  <a:pt x="95036" y="44150"/>
                </a:lnTo>
                <a:lnTo>
                  <a:pt x="94076" y="43190"/>
                </a:lnTo>
                <a:lnTo>
                  <a:pt x="94076" y="42230"/>
                </a:lnTo>
                <a:lnTo>
                  <a:pt x="93116" y="41269"/>
                </a:lnTo>
                <a:lnTo>
                  <a:pt x="92171" y="40309"/>
                </a:lnTo>
                <a:lnTo>
                  <a:pt x="52806" y="40309"/>
                </a:lnTo>
                <a:lnTo>
                  <a:pt x="52806" y="3825"/>
                </a:lnTo>
                <a:lnTo>
                  <a:pt x="51846" y="3825"/>
                </a:lnTo>
                <a:lnTo>
                  <a:pt x="51846" y="2865"/>
                </a:lnTo>
                <a:lnTo>
                  <a:pt x="50886" y="1904"/>
                </a:lnTo>
                <a:lnTo>
                  <a:pt x="49926" y="1904"/>
                </a:lnTo>
                <a:lnTo>
                  <a:pt x="48966" y="944"/>
                </a:lnTo>
                <a:lnTo>
                  <a:pt x="46085" y="944"/>
                </a:lnTo>
                <a:lnTo>
                  <a:pt x="44165" y="0"/>
                </a:lnTo>
                <a:lnTo>
                  <a:pt x="34564" y="0"/>
                </a:lnTo>
                <a:lnTo>
                  <a:pt x="32644" y="944"/>
                </a:lnTo>
                <a:lnTo>
                  <a:pt x="29763" y="944"/>
                </a:lnTo>
                <a:lnTo>
                  <a:pt x="28803" y="19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" name="object 45"/>
          <p:cNvSpPr/>
          <p:nvPr/>
        </p:nvSpPr>
        <p:spPr>
          <a:xfrm>
            <a:off x="5235915" y="803512"/>
            <a:ext cx="40325" cy="139904"/>
          </a:xfrm>
          <a:custGeom>
            <a:avLst/>
            <a:gdLst/>
            <a:ahLst/>
            <a:cxnLst/>
            <a:rect l="l" t="t" r="r" b="b"/>
            <a:pathLst>
              <a:path w="40325" h="139904">
                <a:moveTo>
                  <a:pt x="19224" y="125649"/>
                </a:moveTo>
                <a:lnTo>
                  <a:pt x="28829" y="133721"/>
                </a:lnTo>
                <a:lnTo>
                  <a:pt x="40325" y="139904"/>
                </a:lnTo>
                <a:lnTo>
                  <a:pt x="37444" y="106315"/>
                </a:lnTo>
                <a:lnTo>
                  <a:pt x="34564" y="100554"/>
                </a:lnTo>
                <a:lnTo>
                  <a:pt x="31683" y="94793"/>
                </a:lnTo>
                <a:lnTo>
                  <a:pt x="30723" y="87112"/>
                </a:lnTo>
                <a:lnTo>
                  <a:pt x="28803" y="80391"/>
                </a:lnTo>
                <a:lnTo>
                  <a:pt x="28803" y="56388"/>
                </a:lnTo>
                <a:lnTo>
                  <a:pt x="29763" y="48707"/>
                </a:lnTo>
                <a:lnTo>
                  <a:pt x="30723" y="41987"/>
                </a:lnTo>
                <a:lnTo>
                  <a:pt x="28140" y="0"/>
                </a:lnTo>
                <a:lnTo>
                  <a:pt x="19202" y="8398"/>
                </a:lnTo>
                <a:lnTo>
                  <a:pt x="16435" y="11754"/>
                </a:lnTo>
                <a:lnTo>
                  <a:pt x="9560" y="22506"/>
                </a:lnTo>
                <a:lnTo>
                  <a:pt x="4800" y="34306"/>
                </a:lnTo>
                <a:lnTo>
                  <a:pt x="2975" y="41218"/>
                </a:lnTo>
                <a:lnTo>
                  <a:pt x="798" y="53755"/>
                </a:lnTo>
                <a:lnTo>
                  <a:pt x="0" y="66950"/>
                </a:lnTo>
                <a:lnTo>
                  <a:pt x="293" y="75276"/>
                </a:lnTo>
                <a:lnTo>
                  <a:pt x="1956" y="88026"/>
                </a:lnTo>
                <a:lnTo>
                  <a:pt x="4800" y="99594"/>
                </a:lnTo>
                <a:lnTo>
                  <a:pt x="11162" y="114442"/>
                </a:lnTo>
                <a:lnTo>
                  <a:pt x="18242" y="124542"/>
                </a:lnTo>
                <a:lnTo>
                  <a:pt x="19224" y="1256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/>
          <p:nvPr/>
        </p:nvSpPr>
        <p:spPr>
          <a:xfrm>
            <a:off x="5264055" y="788868"/>
            <a:ext cx="117782" cy="160309"/>
          </a:xfrm>
          <a:custGeom>
            <a:avLst/>
            <a:gdLst/>
            <a:ahLst/>
            <a:cxnLst/>
            <a:rect l="l" t="t" r="r" b="b"/>
            <a:pathLst>
              <a:path w="117782" h="160309">
                <a:moveTo>
                  <a:pt x="29466" y="136306"/>
                </a:moveTo>
                <a:lnTo>
                  <a:pt x="23706" y="133441"/>
                </a:lnTo>
                <a:lnTo>
                  <a:pt x="17945" y="129600"/>
                </a:lnTo>
                <a:lnTo>
                  <a:pt x="13144" y="125760"/>
                </a:lnTo>
                <a:lnTo>
                  <a:pt x="9304" y="120959"/>
                </a:lnTo>
                <a:lnTo>
                  <a:pt x="12184" y="154548"/>
                </a:lnTo>
                <a:lnTo>
                  <a:pt x="17228" y="156502"/>
                </a:lnTo>
                <a:lnTo>
                  <a:pt x="29396" y="159357"/>
                </a:lnTo>
                <a:lnTo>
                  <a:pt x="42893" y="160309"/>
                </a:lnTo>
                <a:lnTo>
                  <a:pt x="51612" y="159846"/>
                </a:lnTo>
                <a:lnTo>
                  <a:pt x="64510" y="157454"/>
                </a:lnTo>
                <a:lnTo>
                  <a:pt x="75537" y="153588"/>
                </a:lnTo>
                <a:lnTo>
                  <a:pt x="89639" y="145669"/>
                </a:lnTo>
                <a:lnTo>
                  <a:pt x="98580" y="137281"/>
                </a:lnTo>
                <a:lnTo>
                  <a:pt x="108224" y="123165"/>
                </a:lnTo>
                <a:lnTo>
                  <a:pt x="112982" y="111358"/>
                </a:lnTo>
                <a:lnTo>
                  <a:pt x="114806" y="104446"/>
                </a:lnTo>
                <a:lnTo>
                  <a:pt x="116984" y="91909"/>
                </a:lnTo>
                <a:lnTo>
                  <a:pt x="117782" y="78714"/>
                </a:lnTo>
                <a:lnTo>
                  <a:pt x="117490" y="70401"/>
                </a:lnTo>
                <a:lnTo>
                  <a:pt x="115827" y="57647"/>
                </a:lnTo>
                <a:lnTo>
                  <a:pt x="112982" y="46085"/>
                </a:lnTo>
                <a:lnTo>
                  <a:pt x="106617" y="31223"/>
                </a:lnTo>
                <a:lnTo>
                  <a:pt x="99540" y="21122"/>
                </a:lnTo>
                <a:lnTo>
                  <a:pt x="88953" y="11943"/>
                </a:lnTo>
                <a:lnTo>
                  <a:pt x="77457" y="5760"/>
                </a:lnTo>
                <a:lnTo>
                  <a:pt x="72402" y="3803"/>
                </a:lnTo>
                <a:lnTo>
                  <a:pt x="60236" y="950"/>
                </a:lnTo>
                <a:lnTo>
                  <a:pt x="46733" y="0"/>
                </a:lnTo>
                <a:lnTo>
                  <a:pt x="38035" y="461"/>
                </a:lnTo>
                <a:lnTo>
                  <a:pt x="25136" y="2853"/>
                </a:lnTo>
                <a:lnTo>
                  <a:pt x="14105" y="6720"/>
                </a:lnTo>
                <a:lnTo>
                  <a:pt x="11268" y="7935"/>
                </a:lnTo>
                <a:lnTo>
                  <a:pt x="0" y="14644"/>
                </a:lnTo>
                <a:lnTo>
                  <a:pt x="2583" y="56631"/>
                </a:lnTo>
                <a:lnTo>
                  <a:pt x="4503" y="49926"/>
                </a:lnTo>
                <a:lnTo>
                  <a:pt x="7384" y="44165"/>
                </a:lnTo>
                <a:lnTo>
                  <a:pt x="11224" y="38389"/>
                </a:lnTo>
                <a:lnTo>
                  <a:pt x="15065" y="33604"/>
                </a:lnTo>
                <a:lnTo>
                  <a:pt x="19865" y="29763"/>
                </a:lnTo>
                <a:lnTo>
                  <a:pt x="24666" y="26883"/>
                </a:lnTo>
                <a:lnTo>
                  <a:pt x="30427" y="24002"/>
                </a:lnTo>
                <a:lnTo>
                  <a:pt x="37147" y="23042"/>
                </a:lnTo>
                <a:lnTo>
                  <a:pt x="53454" y="23042"/>
                </a:lnTo>
                <a:lnTo>
                  <a:pt x="61135" y="24002"/>
                </a:lnTo>
                <a:lnTo>
                  <a:pt x="66896" y="27843"/>
                </a:lnTo>
                <a:lnTo>
                  <a:pt x="72657" y="30723"/>
                </a:lnTo>
                <a:lnTo>
                  <a:pt x="76497" y="34549"/>
                </a:lnTo>
                <a:lnTo>
                  <a:pt x="80338" y="39364"/>
                </a:lnTo>
                <a:lnTo>
                  <a:pt x="83218" y="45110"/>
                </a:lnTo>
                <a:lnTo>
                  <a:pt x="86098" y="50886"/>
                </a:lnTo>
                <a:lnTo>
                  <a:pt x="87058" y="58552"/>
                </a:lnTo>
                <a:lnTo>
                  <a:pt x="88979" y="65272"/>
                </a:lnTo>
                <a:lnTo>
                  <a:pt x="89939" y="72953"/>
                </a:lnTo>
                <a:lnTo>
                  <a:pt x="89939" y="89275"/>
                </a:lnTo>
                <a:lnTo>
                  <a:pt x="88979" y="96956"/>
                </a:lnTo>
                <a:lnTo>
                  <a:pt x="87058" y="103677"/>
                </a:lnTo>
                <a:lnTo>
                  <a:pt x="85138" y="110398"/>
                </a:lnTo>
                <a:lnTo>
                  <a:pt x="82258" y="116159"/>
                </a:lnTo>
                <a:lnTo>
                  <a:pt x="79377" y="121919"/>
                </a:lnTo>
                <a:lnTo>
                  <a:pt x="75537" y="126720"/>
                </a:lnTo>
                <a:lnTo>
                  <a:pt x="70736" y="130561"/>
                </a:lnTo>
                <a:lnTo>
                  <a:pt x="64976" y="133441"/>
                </a:lnTo>
                <a:lnTo>
                  <a:pt x="59215" y="136306"/>
                </a:lnTo>
                <a:lnTo>
                  <a:pt x="52494" y="137281"/>
                </a:lnTo>
                <a:lnTo>
                  <a:pt x="36172" y="137281"/>
                </a:lnTo>
                <a:lnTo>
                  <a:pt x="29466" y="13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" name="object 47"/>
          <p:cNvSpPr/>
          <p:nvPr/>
        </p:nvSpPr>
        <p:spPr>
          <a:xfrm>
            <a:off x="5490316" y="734156"/>
            <a:ext cx="130545" cy="211180"/>
          </a:xfrm>
          <a:custGeom>
            <a:avLst/>
            <a:gdLst/>
            <a:ahLst/>
            <a:cxnLst/>
            <a:rect l="l" t="t" r="r" b="b"/>
            <a:pathLst>
              <a:path w="130545" h="211180">
                <a:moveTo>
                  <a:pt x="4785" y="36469"/>
                </a:moveTo>
                <a:lnTo>
                  <a:pt x="4785" y="39349"/>
                </a:lnTo>
                <a:lnTo>
                  <a:pt x="5745" y="40309"/>
                </a:lnTo>
                <a:lnTo>
                  <a:pt x="5745" y="41269"/>
                </a:lnTo>
                <a:lnTo>
                  <a:pt x="6720" y="41269"/>
                </a:lnTo>
                <a:lnTo>
                  <a:pt x="7680" y="42230"/>
                </a:lnTo>
                <a:lnTo>
                  <a:pt x="9585" y="42230"/>
                </a:lnTo>
                <a:lnTo>
                  <a:pt x="11521" y="41269"/>
                </a:lnTo>
                <a:lnTo>
                  <a:pt x="14401" y="39349"/>
                </a:lnTo>
                <a:lnTo>
                  <a:pt x="17266" y="37429"/>
                </a:lnTo>
                <a:lnTo>
                  <a:pt x="20147" y="35509"/>
                </a:lnTo>
                <a:lnTo>
                  <a:pt x="23987" y="32628"/>
                </a:lnTo>
                <a:lnTo>
                  <a:pt x="27828" y="30708"/>
                </a:lnTo>
                <a:lnTo>
                  <a:pt x="32628" y="28788"/>
                </a:lnTo>
                <a:lnTo>
                  <a:pt x="38389" y="26868"/>
                </a:lnTo>
                <a:lnTo>
                  <a:pt x="43190" y="24947"/>
                </a:lnTo>
                <a:lnTo>
                  <a:pt x="48950" y="23987"/>
                </a:lnTo>
                <a:lnTo>
                  <a:pt x="61432" y="23987"/>
                </a:lnTo>
                <a:lnTo>
                  <a:pt x="66233" y="24947"/>
                </a:lnTo>
                <a:lnTo>
                  <a:pt x="71033" y="26868"/>
                </a:lnTo>
                <a:lnTo>
                  <a:pt x="74874" y="28788"/>
                </a:lnTo>
                <a:lnTo>
                  <a:pt x="78714" y="31668"/>
                </a:lnTo>
                <a:lnTo>
                  <a:pt x="81594" y="34549"/>
                </a:lnTo>
                <a:lnTo>
                  <a:pt x="84475" y="37429"/>
                </a:lnTo>
                <a:lnTo>
                  <a:pt x="86395" y="41269"/>
                </a:lnTo>
                <a:lnTo>
                  <a:pt x="88315" y="45110"/>
                </a:lnTo>
                <a:lnTo>
                  <a:pt x="89260" y="49910"/>
                </a:lnTo>
                <a:lnTo>
                  <a:pt x="90236" y="53751"/>
                </a:lnTo>
                <a:lnTo>
                  <a:pt x="90236" y="63352"/>
                </a:lnTo>
                <a:lnTo>
                  <a:pt x="89260" y="68153"/>
                </a:lnTo>
                <a:lnTo>
                  <a:pt x="88315" y="72953"/>
                </a:lnTo>
                <a:lnTo>
                  <a:pt x="87355" y="78714"/>
                </a:lnTo>
                <a:lnTo>
                  <a:pt x="85435" y="84475"/>
                </a:lnTo>
                <a:lnTo>
                  <a:pt x="82555" y="91196"/>
                </a:lnTo>
                <a:lnTo>
                  <a:pt x="79674" y="96941"/>
                </a:lnTo>
                <a:lnTo>
                  <a:pt x="74874" y="104637"/>
                </a:lnTo>
                <a:lnTo>
                  <a:pt x="69113" y="112318"/>
                </a:lnTo>
                <a:lnTo>
                  <a:pt x="64205" y="118904"/>
                </a:lnTo>
                <a:lnTo>
                  <a:pt x="56490" y="128763"/>
                </a:lnTo>
                <a:lnTo>
                  <a:pt x="47030" y="139186"/>
                </a:lnTo>
                <a:lnTo>
                  <a:pt x="6720" y="181432"/>
                </a:lnTo>
                <a:lnTo>
                  <a:pt x="4785" y="183352"/>
                </a:lnTo>
                <a:lnTo>
                  <a:pt x="3840" y="184312"/>
                </a:lnTo>
                <a:lnTo>
                  <a:pt x="2880" y="186232"/>
                </a:lnTo>
                <a:lnTo>
                  <a:pt x="2880" y="187177"/>
                </a:lnTo>
                <a:lnTo>
                  <a:pt x="1904" y="188153"/>
                </a:lnTo>
                <a:lnTo>
                  <a:pt x="960" y="190073"/>
                </a:lnTo>
                <a:lnTo>
                  <a:pt x="960" y="191018"/>
                </a:lnTo>
                <a:lnTo>
                  <a:pt x="0" y="191993"/>
                </a:lnTo>
                <a:lnTo>
                  <a:pt x="0" y="205419"/>
                </a:lnTo>
                <a:lnTo>
                  <a:pt x="960" y="207355"/>
                </a:lnTo>
                <a:lnTo>
                  <a:pt x="1904" y="208300"/>
                </a:lnTo>
                <a:lnTo>
                  <a:pt x="1904" y="209260"/>
                </a:lnTo>
                <a:lnTo>
                  <a:pt x="2880" y="210235"/>
                </a:lnTo>
                <a:lnTo>
                  <a:pt x="3840" y="211180"/>
                </a:lnTo>
                <a:lnTo>
                  <a:pt x="127665" y="211180"/>
                </a:lnTo>
                <a:lnTo>
                  <a:pt x="128625" y="210235"/>
                </a:lnTo>
                <a:lnTo>
                  <a:pt x="128625" y="209260"/>
                </a:lnTo>
                <a:lnTo>
                  <a:pt x="129585" y="208300"/>
                </a:lnTo>
                <a:lnTo>
                  <a:pt x="129585" y="207355"/>
                </a:lnTo>
                <a:lnTo>
                  <a:pt x="130545" y="206395"/>
                </a:lnTo>
                <a:lnTo>
                  <a:pt x="130545" y="194858"/>
                </a:lnTo>
                <a:lnTo>
                  <a:pt x="129585" y="192953"/>
                </a:lnTo>
                <a:lnTo>
                  <a:pt x="129585" y="191993"/>
                </a:lnTo>
                <a:lnTo>
                  <a:pt x="128625" y="191018"/>
                </a:lnTo>
                <a:lnTo>
                  <a:pt x="128625" y="190073"/>
                </a:lnTo>
                <a:lnTo>
                  <a:pt x="127665" y="189113"/>
                </a:lnTo>
                <a:lnTo>
                  <a:pt x="126705" y="189113"/>
                </a:lnTo>
                <a:lnTo>
                  <a:pt x="125745" y="188153"/>
                </a:lnTo>
                <a:lnTo>
                  <a:pt x="33588" y="188153"/>
                </a:lnTo>
                <a:lnTo>
                  <a:pt x="66233" y="153588"/>
                </a:lnTo>
                <a:lnTo>
                  <a:pt x="70772" y="149002"/>
                </a:lnTo>
                <a:lnTo>
                  <a:pt x="80331" y="138920"/>
                </a:lnTo>
                <a:lnTo>
                  <a:pt x="88419" y="129616"/>
                </a:lnTo>
                <a:lnTo>
                  <a:pt x="95036" y="120944"/>
                </a:lnTo>
                <a:lnTo>
                  <a:pt x="99084" y="115730"/>
                </a:lnTo>
                <a:lnTo>
                  <a:pt x="106657" y="104900"/>
                </a:lnTo>
                <a:lnTo>
                  <a:pt x="112318" y="95036"/>
                </a:lnTo>
                <a:lnTo>
                  <a:pt x="116159" y="87355"/>
                </a:lnTo>
                <a:lnTo>
                  <a:pt x="118064" y="80634"/>
                </a:lnTo>
                <a:lnTo>
                  <a:pt x="119984" y="73914"/>
                </a:lnTo>
                <a:lnTo>
                  <a:pt x="120944" y="67193"/>
                </a:lnTo>
                <a:lnTo>
                  <a:pt x="120944" y="47030"/>
                </a:lnTo>
                <a:lnTo>
                  <a:pt x="119984" y="39349"/>
                </a:lnTo>
                <a:lnTo>
                  <a:pt x="118064" y="32628"/>
                </a:lnTo>
                <a:lnTo>
                  <a:pt x="115183" y="26868"/>
                </a:lnTo>
                <a:lnTo>
                  <a:pt x="111343" y="21107"/>
                </a:lnTo>
                <a:lnTo>
                  <a:pt x="106542" y="15346"/>
                </a:lnTo>
                <a:lnTo>
                  <a:pt x="101757" y="10561"/>
                </a:lnTo>
                <a:lnTo>
                  <a:pt x="95036" y="6720"/>
                </a:lnTo>
                <a:lnTo>
                  <a:pt x="87355" y="3840"/>
                </a:lnTo>
                <a:lnTo>
                  <a:pt x="74128" y="728"/>
                </a:lnTo>
                <a:lnTo>
                  <a:pt x="60472" y="0"/>
                </a:lnTo>
                <a:lnTo>
                  <a:pt x="54711" y="0"/>
                </a:lnTo>
                <a:lnTo>
                  <a:pt x="47990" y="960"/>
                </a:lnTo>
                <a:lnTo>
                  <a:pt x="42230" y="1904"/>
                </a:lnTo>
                <a:lnTo>
                  <a:pt x="36469" y="2880"/>
                </a:lnTo>
                <a:lnTo>
                  <a:pt x="31668" y="4785"/>
                </a:lnTo>
                <a:lnTo>
                  <a:pt x="26868" y="6720"/>
                </a:lnTo>
                <a:lnTo>
                  <a:pt x="22067" y="8625"/>
                </a:lnTo>
                <a:lnTo>
                  <a:pt x="18242" y="10561"/>
                </a:lnTo>
                <a:lnTo>
                  <a:pt x="14401" y="12466"/>
                </a:lnTo>
                <a:lnTo>
                  <a:pt x="11521" y="14401"/>
                </a:lnTo>
                <a:lnTo>
                  <a:pt x="9585" y="15346"/>
                </a:lnTo>
                <a:lnTo>
                  <a:pt x="8625" y="17266"/>
                </a:lnTo>
                <a:lnTo>
                  <a:pt x="6720" y="18242"/>
                </a:lnTo>
                <a:lnTo>
                  <a:pt x="5745" y="19187"/>
                </a:lnTo>
                <a:lnTo>
                  <a:pt x="5745" y="20147"/>
                </a:lnTo>
                <a:lnTo>
                  <a:pt x="4785" y="20147"/>
                </a:lnTo>
                <a:lnTo>
                  <a:pt x="4785" y="22067"/>
                </a:lnTo>
                <a:lnTo>
                  <a:pt x="3840" y="23027"/>
                </a:lnTo>
                <a:lnTo>
                  <a:pt x="3840" y="35509"/>
                </a:lnTo>
                <a:lnTo>
                  <a:pt x="4785" y="36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/>
          <p:nvPr/>
        </p:nvSpPr>
        <p:spPr>
          <a:xfrm>
            <a:off x="5677496" y="839754"/>
            <a:ext cx="11817" cy="101757"/>
          </a:xfrm>
          <a:custGeom>
            <a:avLst/>
            <a:gdLst/>
            <a:ahLst/>
            <a:cxnLst/>
            <a:rect l="l" t="t" r="r" b="b"/>
            <a:pathLst>
              <a:path w="11817" h="101757">
                <a:moveTo>
                  <a:pt x="10559" y="101757"/>
                </a:moveTo>
                <a:lnTo>
                  <a:pt x="11817" y="64990"/>
                </a:lnTo>
                <a:lnTo>
                  <a:pt x="7712" y="53921"/>
                </a:lnTo>
                <a:lnTo>
                  <a:pt x="4813" y="40309"/>
                </a:lnTo>
                <a:lnTo>
                  <a:pt x="4509" y="38359"/>
                </a:lnTo>
                <a:lnTo>
                  <a:pt x="3372" y="26710"/>
                </a:lnTo>
                <a:lnTo>
                  <a:pt x="2953" y="13922"/>
                </a:lnTo>
                <a:lnTo>
                  <a:pt x="2893" y="0"/>
                </a:lnTo>
                <a:lnTo>
                  <a:pt x="0" y="94402"/>
                </a:lnTo>
                <a:lnTo>
                  <a:pt x="10559" y="1017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" name="object 49"/>
          <p:cNvSpPr/>
          <p:nvPr/>
        </p:nvSpPr>
        <p:spPr>
          <a:xfrm>
            <a:off x="5651586" y="734156"/>
            <a:ext cx="144947" cy="215021"/>
          </a:xfrm>
          <a:custGeom>
            <a:avLst/>
            <a:gdLst/>
            <a:ahLst/>
            <a:cxnLst/>
            <a:rect l="l" t="t" r="r" b="b"/>
            <a:pathLst>
              <a:path w="144947" h="215021">
                <a:moveTo>
                  <a:pt x="56296" y="213896"/>
                </a:moveTo>
                <a:lnTo>
                  <a:pt x="70073" y="215021"/>
                </a:lnTo>
                <a:lnTo>
                  <a:pt x="81901" y="214264"/>
                </a:lnTo>
                <a:lnTo>
                  <a:pt x="94559" y="211632"/>
                </a:lnTo>
                <a:lnTo>
                  <a:pt x="105597" y="207355"/>
                </a:lnTo>
                <a:lnTo>
                  <a:pt x="119764" y="195262"/>
                </a:lnTo>
                <a:lnTo>
                  <a:pt x="127680" y="185272"/>
                </a:lnTo>
                <a:lnTo>
                  <a:pt x="133224" y="175202"/>
                </a:lnTo>
                <a:lnTo>
                  <a:pt x="137733" y="163621"/>
                </a:lnTo>
                <a:lnTo>
                  <a:pt x="141107" y="150708"/>
                </a:lnTo>
                <a:lnTo>
                  <a:pt x="143424" y="132887"/>
                </a:lnTo>
                <a:lnTo>
                  <a:pt x="144522" y="120120"/>
                </a:lnTo>
                <a:lnTo>
                  <a:pt x="144947" y="106542"/>
                </a:lnTo>
                <a:lnTo>
                  <a:pt x="144811" y="98477"/>
                </a:lnTo>
                <a:lnTo>
                  <a:pt x="144004" y="84981"/>
                </a:lnTo>
                <a:lnTo>
                  <a:pt x="142687" y="72592"/>
                </a:lnTo>
                <a:lnTo>
                  <a:pt x="141107" y="61432"/>
                </a:lnTo>
                <a:lnTo>
                  <a:pt x="138838" y="50433"/>
                </a:lnTo>
                <a:lnTo>
                  <a:pt x="134611" y="38157"/>
                </a:lnTo>
                <a:lnTo>
                  <a:pt x="129600" y="27828"/>
                </a:lnTo>
                <a:lnTo>
                  <a:pt x="117724" y="13771"/>
                </a:lnTo>
                <a:lnTo>
                  <a:pt x="107518" y="6720"/>
                </a:lnTo>
                <a:lnTo>
                  <a:pt x="100246" y="3549"/>
                </a:lnTo>
                <a:lnTo>
                  <a:pt x="88018" y="836"/>
                </a:lnTo>
                <a:lnTo>
                  <a:pt x="73914" y="0"/>
                </a:lnTo>
                <a:lnTo>
                  <a:pt x="62979" y="668"/>
                </a:lnTo>
                <a:lnTo>
                  <a:pt x="50428" y="3300"/>
                </a:lnTo>
                <a:lnTo>
                  <a:pt x="39349" y="7680"/>
                </a:lnTo>
                <a:lnTo>
                  <a:pt x="24116" y="19254"/>
                </a:lnTo>
                <a:lnTo>
                  <a:pt x="16322" y="29748"/>
                </a:lnTo>
                <a:lnTo>
                  <a:pt x="11506" y="39193"/>
                </a:lnTo>
                <a:lnTo>
                  <a:pt x="7210" y="51064"/>
                </a:lnTo>
                <a:lnTo>
                  <a:pt x="3840" y="64312"/>
                </a:lnTo>
                <a:lnTo>
                  <a:pt x="1181" y="81099"/>
                </a:lnTo>
                <a:lnTo>
                  <a:pt x="271" y="94086"/>
                </a:lnTo>
                <a:lnTo>
                  <a:pt x="0" y="107502"/>
                </a:lnTo>
                <a:lnTo>
                  <a:pt x="88" y="116394"/>
                </a:lnTo>
                <a:lnTo>
                  <a:pt x="583" y="129663"/>
                </a:lnTo>
                <a:lnTo>
                  <a:pt x="1513" y="142062"/>
                </a:lnTo>
                <a:lnTo>
                  <a:pt x="2880" y="153588"/>
                </a:lnTo>
                <a:lnTo>
                  <a:pt x="5664" y="164644"/>
                </a:lnTo>
                <a:lnTo>
                  <a:pt x="9917" y="176532"/>
                </a:lnTo>
                <a:lnTo>
                  <a:pt x="15361" y="187177"/>
                </a:lnTo>
                <a:lnTo>
                  <a:pt x="25909" y="200000"/>
                </a:lnTo>
                <a:lnTo>
                  <a:pt x="28803" y="105597"/>
                </a:lnTo>
                <a:lnTo>
                  <a:pt x="28814" y="98047"/>
                </a:lnTo>
                <a:lnTo>
                  <a:pt x="29022" y="85331"/>
                </a:lnTo>
                <a:lnTo>
                  <a:pt x="29763" y="72953"/>
                </a:lnTo>
                <a:lnTo>
                  <a:pt x="32929" y="58230"/>
                </a:lnTo>
                <a:lnTo>
                  <a:pt x="36469" y="47030"/>
                </a:lnTo>
                <a:lnTo>
                  <a:pt x="40309" y="39349"/>
                </a:lnTo>
                <a:lnTo>
                  <a:pt x="45125" y="33588"/>
                </a:lnTo>
                <a:lnTo>
                  <a:pt x="49911" y="28788"/>
                </a:lnTo>
                <a:lnTo>
                  <a:pt x="56631" y="24947"/>
                </a:lnTo>
                <a:lnTo>
                  <a:pt x="63352" y="23027"/>
                </a:lnTo>
                <a:lnTo>
                  <a:pt x="82555" y="23027"/>
                </a:lnTo>
                <a:lnTo>
                  <a:pt x="86395" y="24947"/>
                </a:lnTo>
                <a:lnTo>
                  <a:pt x="91196" y="25907"/>
                </a:lnTo>
                <a:lnTo>
                  <a:pt x="94076" y="27828"/>
                </a:lnTo>
                <a:lnTo>
                  <a:pt x="97917" y="30708"/>
                </a:lnTo>
                <a:lnTo>
                  <a:pt x="100797" y="33588"/>
                </a:lnTo>
                <a:lnTo>
                  <a:pt x="103677" y="37429"/>
                </a:lnTo>
                <a:lnTo>
                  <a:pt x="105597" y="42230"/>
                </a:lnTo>
                <a:lnTo>
                  <a:pt x="108478" y="47030"/>
                </a:lnTo>
                <a:lnTo>
                  <a:pt x="110398" y="52791"/>
                </a:lnTo>
                <a:lnTo>
                  <a:pt x="111358" y="58552"/>
                </a:lnTo>
                <a:lnTo>
                  <a:pt x="113278" y="65272"/>
                </a:lnTo>
                <a:lnTo>
                  <a:pt x="114239" y="71993"/>
                </a:lnTo>
                <a:lnTo>
                  <a:pt x="115199" y="80634"/>
                </a:lnTo>
                <a:lnTo>
                  <a:pt x="115431" y="82921"/>
                </a:lnTo>
                <a:lnTo>
                  <a:pt x="116068" y="95045"/>
                </a:lnTo>
                <a:lnTo>
                  <a:pt x="116159" y="108478"/>
                </a:lnTo>
                <a:lnTo>
                  <a:pt x="116159" y="123825"/>
                </a:lnTo>
                <a:lnTo>
                  <a:pt x="115199" y="131505"/>
                </a:lnTo>
                <a:lnTo>
                  <a:pt x="115199" y="138226"/>
                </a:lnTo>
                <a:lnTo>
                  <a:pt x="114239" y="144947"/>
                </a:lnTo>
                <a:lnTo>
                  <a:pt x="112318" y="150708"/>
                </a:lnTo>
                <a:lnTo>
                  <a:pt x="111358" y="157429"/>
                </a:lnTo>
                <a:lnTo>
                  <a:pt x="109438" y="162229"/>
                </a:lnTo>
                <a:lnTo>
                  <a:pt x="107518" y="167990"/>
                </a:lnTo>
                <a:lnTo>
                  <a:pt x="105597" y="172791"/>
                </a:lnTo>
                <a:lnTo>
                  <a:pt x="102717" y="177591"/>
                </a:lnTo>
                <a:lnTo>
                  <a:pt x="98877" y="180472"/>
                </a:lnTo>
                <a:lnTo>
                  <a:pt x="95996" y="184312"/>
                </a:lnTo>
                <a:lnTo>
                  <a:pt x="92156" y="187177"/>
                </a:lnTo>
                <a:lnTo>
                  <a:pt x="87355" y="189113"/>
                </a:lnTo>
                <a:lnTo>
                  <a:pt x="82555" y="191018"/>
                </a:lnTo>
                <a:lnTo>
                  <a:pt x="77754" y="191993"/>
                </a:lnTo>
                <a:lnTo>
                  <a:pt x="64312" y="191993"/>
                </a:lnTo>
                <a:lnTo>
                  <a:pt x="57591" y="190073"/>
                </a:lnTo>
                <a:lnTo>
                  <a:pt x="51831" y="187177"/>
                </a:lnTo>
                <a:lnTo>
                  <a:pt x="46085" y="184312"/>
                </a:lnTo>
                <a:lnTo>
                  <a:pt x="42245" y="178551"/>
                </a:lnTo>
                <a:lnTo>
                  <a:pt x="38404" y="171830"/>
                </a:lnTo>
                <a:lnTo>
                  <a:pt x="37727" y="170588"/>
                </a:lnTo>
                <a:lnTo>
                  <a:pt x="36469" y="207355"/>
                </a:lnTo>
                <a:lnTo>
                  <a:pt x="44287" y="210718"/>
                </a:lnTo>
                <a:lnTo>
                  <a:pt x="56296" y="2138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" name="object 50"/>
          <p:cNvSpPr/>
          <p:nvPr/>
        </p:nvSpPr>
        <p:spPr>
          <a:xfrm>
            <a:off x="5835898" y="736061"/>
            <a:ext cx="121920" cy="209275"/>
          </a:xfrm>
          <a:custGeom>
            <a:avLst/>
            <a:gdLst/>
            <a:ahLst/>
            <a:cxnLst/>
            <a:rect l="l" t="t" r="r" b="b"/>
            <a:pathLst>
              <a:path w="121920" h="209275">
                <a:moveTo>
                  <a:pt x="960" y="51846"/>
                </a:moveTo>
                <a:lnTo>
                  <a:pt x="960" y="53766"/>
                </a:lnTo>
                <a:lnTo>
                  <a:pt x="1920" y="53766"/>
                </a:lnTo>
                <a:lnTo>
                  <a:pt x="2880" y="54726"/>
                </a:lnTo>
                <a:lnTo>
                  <a:pt x="6720" y="54726"/>
                </a:lnTo>
                <a:lnTo>
                  <a:pt x="7680" y="53766"/>
                </a:lnTo>
                <a:lnTo>
                  <a:pt x="9601" y="52806"/>
                </a:lnTo>
                <a:lnTo>
                  <a:pt x="49926" y="28803"/>
                </a:lnTo>
                <a:lnTo>
                  <a:pt x="49926" y="187208"/>
                </a:lnTo>
                <a:lnTo>
                  <a:pt x="5760" y="187208"/>
                </a:lnTo>
                <a:lnTo>
                  <a:pt x="4800" y="188168"/>
                </a:lnTo>
                <a:lnTo>
                  <a:pt x="3840" y="189113"/>
                </a:lnTo>
                <a:lnTo>
                  <a:pt x="2880" y="189113"/>
                </a:lnTo>
                <a:lnTo>
                  <a:pt x="2880" y="190088"/>
                </a:lnTo>
                <a:lnTo>
                  <a:pt x="1920" y="191048"/>
                </a:lnTo>
                <a:lnTo>
                  <a:pt x="1920" y="191993"/>
                </a:lnTo>
                <a:lnTo>
                  <a:pt x="960" y="193928"/>
                </a:lnTo>
                <a:lnTo>
                  <a:pt x="960" y="203514"/>
                </a:lnTo>
                <a:lnTo>
                  <a:pt x="1920" y="205450"/>
                </a:lnTo>
                <a:lnTo>
                  <a:pt x="1920" y="206395"/>
                </a:lnTo>
                <a:lnTo>
                  <a:pt x="2880" y="207355"/>
                </a:lnTo>
                <a:lnTo>
                  <a:pt x="2880" y="208330"/>
                </a:lnTo>
                <a:lnTo>
                  <a:pt x="3840" y="209275"/>
                </a:lnTo>
                <a:lnTo>
                  <a:pt x="118079" y="209275"/>
                </a:lnTo>
                <a:lnTo>
                  <a:pt x="119039" y="208330"/>
                </a:lnTo>
                <a:lnTo>
                  <a:pt x="119999" y="208330"/>
                </a:lnTo>
                <a:lnTo>
                  <a:pt x="119999" y="207355"/>
                </a:lnTo>
                <a:lnTo>
                  <a:pt x="120959" y="206395"/>
                </a:lnTo>
                <a:lnTo>
                  <a:pt x="120959" y="203514"/>
                </a:lnTo>
                <a:lnTo>
                  <a:pt x="121920" y="202554"/>
                </a:lnTo>
                <a:lnTo>
                  <a:pt x="121920" y="194889"/>
                </a:lnTo>
                <a:lnTo>
                  <a:pt x="120959" y="193928"/>
                </a:lnTo>
                <a:lnTo>
                  <a:pt x="120959" y="191048"/>
                </a:lnTo>
                <a:lnTo>
                  <a:pt x="119999" y="190088"/>
                </a:lnTo>
                <a:lnTo>
                  <a:pt x="119999" y="189113"/>
                </a:lnTo>
                <a:lnTo>
                  <a:pt x="119039" y="188168"/>
                </a:lnTo>
                <a:lnTo>
                  <a:pt x="118079" y="188168"/>
                </a:lnTo>
                <a:lnTo>
                  <a:pt x="117119" y="187208"/>
                </a:lnTo>
                <a:lnTo>
                  <a:pt x="77754" y="187208"/>
                </a:lnTo>
                <a:lnTo>
                  <a:pt x="77754" y="1935"/>
                </a:lnTo>
                <a:lnTo>
                  <a:pt x="76794" y="975"/>
                </a:lnTo>
                <a:lnTo>
                  <a:pt x="75834" y="975"/>
                </a:lnTo>
                <a:lnTo>
                  <a:pt x="74874" y="0"/>
                </a:lnTo>
                <a:lnTo>
                  <a:pt x="55671" y="0"/>
                </a:lnTo>
                <a:lnTo>
                  <a:pt x="55671" y="975"/>
                </a:lnTo>
                <a:lnTo>
                  <a:pt x="53766" y="975"/>
                </a:lnTo>
                <a:lnTo>
                  <a:pt x="52806" y="1935"/>
                </a:lnTo>
                <a:lnTo>
                  <a:pt x="4800" y="32644"/>
                </a:lnTo>
                <a:lnTo>
                  <a:pt x="3840" y="32644"/>
                </a:lnTo>
                <a:lnTo>
                  <a:pt x="2880" y="33604"/>
                </a:lnTo>
                <a:lnTo>
                  <a:pt x="1920" y="34564"/>
                </a:lnTo>
                <a:lnTo>
                  <a:pt x="960" y="35524"/>
                </a:lnTo>
                <a:lnTo>
                  <a:pt x="960" y="37444"/>
                </a:lnTo>
                <a:lnTo>
                  <a:pt x="0" y="38404"/>
                </a:lnTo>
                <a:lnTo>
                  <a:pt x="0" y="50886"/>
                </a:lnTo>
                <a:lnTo>
                  <a:pt x="960" y="51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" name="object 51"/>
          <p:cNvSpPr/>
          <p:nvPr/>
        </p:nvSpPr>
        <p:spPr>
          <a:xfrm>
            <a:off x="5994303" y="734156"/>
            <a:ext cx="130545" cy="211180"/>
          </a:xfrm>
          <a:custGeom>
            <a:avLst/>
            <a:gdLst/>
            <a:ahLst/>
            <a:cxnLst/>
            <a:rect l="l" t="t" r="r" b="b"/>
            <a:pathLst>
              <a:path w="130545" h="211180">
                <a:moveTo>
                  <a:pt x="2865" y="210235"/>
                </a:moveTo>
                <a:lnTo>
                  <a:pt x="3840" y="211180"/>
                </a:lnTo>
                <a:lnTo>
                  <a:pt x="127665" y="211180"/>
                </a:lnTo>
                <a:lnTo>
                  <a:pt x="128625" y="210235"/>
                </a:lnTo>
                <a:lnTo>
                  <a:pt x="128625" y="209260"/>
                </a:lnTo>
                <a:lnTo>
                  <a:pt x="129585" y="208300"/>
                </a:lnTo>
                <a:lnTo>
                  <a:pt x="129585" y="207355"/>
                </a:lnTo>
                <a:lnTo>
                  <a:pt x="130545" y="206395"/>
                </a:lnTo>
                <a:lnTo>
                  <a:pt x="130545" y="192953"/>
                </a:lnTo>
                <a:lnTo>
                  <a:pt x="129585" y="191993"/>
                </a:lnTo>
                <a:lnTo>
                  <a:pt x="129585" y="191018"/>
                </a:lnTo>
                <a:lnTo>
                  <a:pt x="128625" y="190073"/>
                </a:lnTo>
                <a:lnTo>
                  <a:pt x="127665" y="189113"/>
                </a:lnTo>
                <a:lnTo>
                  <a:pt x="126705" y="189113"/>
                </a:lnTo>
                <a:lnTo>
                  <a:pt x="126705" y="188153"/>
                </a:lnTo>
                <a:lnTo>
                  <a:pt x="33588" y="188153"/>
                </a:lnTo>
                <a:lnTo>
                  <a:pt x="67193" y="153588"/>
                </a:lnTo>
                <a:lnTo>
                  <a:pt x="71406" y="149009"/>
                </a:lnTo>
                <a:lnTo>
                  <a:pt x="80575" y="138925"/>
                </a:lnTo>
                <a:lnTo>
                  <a:pt x="88767" y="129618"/>
                </a:lnTo>
                <a:lnTo>
                  <a:pt x="95981" y="120944"/>
                </a:lnTo>
                <a:lnTo>
                  <a:pt x="99330" y="116117"/>
                </a:lnTo>
                <a:lnTo>
                  <a:pt x="106602" y="105076"/>
                </a:lnTo>
                <a:lnTo>
                  <a:pt x="112303" y="95036"/>
                </a:lnTo>
                <a:lnTo>
                  <a:pt x="116144" y="87355"/>
                </a:lnTo>
                <a:lnTo>
                  <a:pt x="118064" y="80634"/>
                </a:lnTo>
                <a:lnTo>
                  <a:pt x="119984" y="73914"/>
                </a:lnTo>
                <a:lnTo>
                  <a:pt x="120944" y="67193"/>
                </a:lnTo>
                <a:lnTo>
                  <a:pt x="120944" y="47030"/>
                </a:lnTo>
                <a:lnTo>
                  <a:pt x="119984" y="39349"/>
                </a:lnTo>
                <a:lnTo>
                  <a:pt x="118064" y="32628"/>
                </a:lnTo>
                <a:lnTo>
                  <a:pt x="115183" y="26868"/>
                </a:lnTo>
                <a:lnTo>
                  <a:pt x="111343" y="21107"/>
                </a:lnTo>
                <a:lnTo>
                  <a:pt x="106542" y="15346"/>
                </a:lnTo>
                <a:lnTo>
                  <a:pt x="101757" y="10561"/>
                </a:lnTo>
                <a:lnTo>
                  <a:pt x="95036" y="6720"/>
                </a:lnTo>
                <a:lnTo>
                  <a:pt x="87355" y="3840"/>
                </a:lnTo>
                <a:lnTo>
                  <a:pt x="74714" y="785"/>
                </a:lnTo>
                <a:lnTo>
                  <a:pt x="61432" y="0"/>
                </a:lnTo>
                <a:lnTo>
                  <a:pt x="54711" y="0"/>
                </a:lnTo>
                <a:lnTo>
                  <a:pt x="48950" y="960"/>
                </a:lnTo>
                <a:lnTo>
                  <a:pt x="42230" y="1904"/>
                </a:lnTo>
                <a:lnTo>
                  <a:pt x="36469" y="2880"/>
                </a:lnTo>
                <a:lnTo>
                  <a:pt x="31668" y="4785"/>
                </a:lnTo>
                <a:lnTo>
                  <a:pt x="26868" y="6720"/>
                </a:lnTo>
                <a:lnTo>
                  <a:pt x="22067" y="8625"/>
                </a:lnTo>
                <a:lnTo>
                  <a:pt x="18227" y="10561"/>
                </a:lnTo>
                <a:lnTo>
                  <a:pt x="15346" y="12466"/>
                </a:lnTo>
                <a:lnTo>
                  <a:pt x="11506" y="14401"/>
                </a:lnTo>
                <a:lnTo>
                  <a:pt x="9585" y="15346"/>
                </a:lnTo>
                <a:lnTo>
                  <a:pt x="8625" y="17266"/>
                </a:lnTo>
                <a:lnTo>
                  <a:pt x="6705" y="18242"/>
                </a:lnTo>
                <a:lnTo>
                  <a:pt x="5745" y="19187"/>
                </a:lnTo>
                <a:lnTo>
                  <a:pt x="5745" y="20147"/>
                </a:lnTo>
                <a:lnTo>
                  <a:pt x="4785" y="20147"/>
                </a:lnTo>
                <a:lnTo>
                  <a:pt x="4785" y="22067"/>
                </a:lnTo>
                <a:lnTo>
                  <a:pt x="3840" y="23027"/>
                </a:lnTo>
                <a:lnTo>
                  <a:pt x="3840" y="35509"/>
                </a:lnTo>
                <a:lnTo>
                  <a:pt x="4785" y="36469"/>
                </a:lnTo>
                <a:lnTo>
                  <a:pt x="4785" y="39349"/>
                </a:lnTo>
                <a:lnTo>
                  <a:pt x="5745" y="40309"/>
                </a:lnTo>
                <a:lnTo>
                  <a:pt x="5745" y="41269"/>
                </a:lnTo>
                <a:lnTo>
                  <a:pt x="6705" y="41269"/>
                </a:lnTo>
                <a:lnTo>
                  <a:pt x="7665" y="42230"/>
                </a:lnTo>
                <a:lnTo>
                  <a:pt x="9585" y="42230"/>
                </a:lnTo>
                <a:lnTo>
                  <a:pt x="11506" y="41269"/>
                </a:lnTo>
                <a:lnTo>
                  <a:pt x="14386" y="39349"/>
                </a:lnTo>
                <a:lnTo>
                  <a:pt x="17266" y="37429"/>
                </a:lnTo>
                <a:lnTo>
                  <a:pt x="20147" y="35509"/>
                </a:lnTo>
                <a:lnTo>
                  <a:pt x="23987" y="32628"/>
                </a:lnTo>
                <a:lnTo>
                  <a:pt x="28788" y="30708"/>
                </a:lnTo>
                <a:lnTo>
                  <a:pt x="32628" y="28788"/>
                </a:lnTo>
                <a:lnTo>
                  <a:pt x="38389" y="26868"/>
                </a:lnTo>
                <a:lnTo>
                  <a:pt x="43190" y="24947"/>
                </a:lnTo>
                <a:lnTo>
                  <a:pt x="48950" y="23987"/>
                </a:lnTo>
                <a:lnTo>
                  <a:pt x="61432" y="23987"/>
                </a:lnTo>
                <a:lnTo>
                  <a:pt x="66233" y="24947"/>
                </a:lnTo>
                <a:lnTo>
                  <a:pt x="71033" y="26868"/>
                </a:lnTo>
                <a:lnTo>
                  <a:pt x="74858" y="28788"/>
                </a:lnTo>
                <a:lnTo>
                  <a:pt x="78699" y="31668"/>
                </a:lnTo>
                <a:lnTo>
                  <a:pt x="81579" y="34549"/>
                </a:lnTo>
                <a:lnTo>
                  <a:pt x="84475" y="37429"/>
                </a:lnTo>
                <a:lnTo>
                  <a:pt x="86395" y="41269"/>
                </a:lnTo>
                <a:lnTo>
                  <a:pt x="88300" y="45110"/>
                </a:lnTo>
                <a:lnTo>
                  <a:pt x="89260" y="49910"/>
                </a:lnTo>
                <a:lnTo>
                  <a:pt x="90236" y="53751"/>
                </a:lnTo>
                <a:lnTo>
                  <a:pt x="90236" y="63352"/>
                </a:lnTo>
                <a:lnTo>
                  <a:pt x="89260" y="68153"/>
                </a:lnTo>
                <a:lnTo>
                  <a:pt x="88300" y="72953"/>
                </a:lnTo>
                <a:lnTo>
                  <a:pt x="87355" y="78714"/>
                </a:lnTo>
                <a:lnTo>
                  <a:pt x="85420" y="84475"/>
                </a:lnTo>
                <a:lnTo>
                  <a:pt x="82555" y="91196"/>
                </a:lnTo>
                <a:lnTo>
                  <a:pt x="79674" y="96941"/>
                </a:lnTo>
                <a:lnTo>
                  <a:pt x="74858" y="104637"/>
                </a:lnTo>
                <a:lnTo>
                  <a:pt x="69113" y="112318"/>
                </a:lnTo>
                <a:lnTo>
                  <a:pt x="64620" y="118904"/>
                </a:lnTo>
                <a:lnTo>
                  <a:pt x="56733" y="128763"/>
                </a:lnTo>
                <a:lnTo>
                  <a:pt x="47030" y="139186"/>
                </a:lnTo>
                <a:lnTo>
                  <a:pt x="6705" y="181432"/>
                </a:lnTo>
                <a:lnTo>
                  <a:pt x="4785" y="183352"/>
                </a:lnTo>
                <a:lnTo>
                  <a:pt x="3840" y="184312"/>
                </a:lnTo>
                <a:lnTo>
                  <a:pt x="2865" y="186232"/>
                </a:lnTo>
                <a:lnTo>
                  <a:pt x="2865" y="187177"/>
                </a:lnTo>
                <a:lnTo>
                  <a:pt x="1904" y="188153"/>
                </a:lnTo>
                <a:lnTo>
                  <a:pt x="944" y="190073"/>
                </a:lnTo>
                <a:lnTo>
                  <a:pt x="944" y="191018"/>
                </a:lnTo>
                <a:lnTo>
                  <a:pt x="0" y="191993"/>
                </a:lnTo>
                <a:lnTo>
                  <a:pt x="0" y="203514"/>
                </a:lnTo>
                <a:lnTo>
                  <a:pt x="944" y="205419"/>
                </a:lnTo>
                <a:lnTo>
                  <a:pt x="944" y="207355"/>
                </a:lnTo>
                <a:lnTo>
                  <a:pt x="1904" y="208300"/>
                </a:lnTo>
                <a:lnTo>
                  <a:pt x="1904" y="209260"/>
                </a:lnTo>
                <a:lnTo>
                  <a:pt x="2865" y="210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/>
          <p:nvPr/>
        </p:nvSpPr>
        <p:spPr>
          <a:xfrm>
            <a:off x="6465646" y="4438680"/>
            <a:ext cx="33588" cy="50871"/>
          </a:xfrm>
          <a:custGeom>
            <a:avLst/>
            <a:gdLst/>
            <a:ahLst/>
            <a:cxnLst/>
            <a:rect l="l" t="t" r="r" b="b"/>
            <a:pathLst>
              <a:path w="33588" h="50871">
                <a:moveTo>
                  <a:pt x="33588" y="41269"/>
                </a:moveTo>
                <a:lnTo>
                  <a:pt x="31668" y="41269"/>
                </a:lnTo>
                <a:lnTo>
                  <a:pt x="30708" y="42230"/>
                </a:lnTo>
                <a:lnTo>
                  <a:pt x="30708" y="43190"/>
                </a:lnTo>
                <a:lnTo>
                  <a:pt x="29748" y="44150"/>
                </a:lnTo>
                <a:lnTo>
                  <a:pt x="28788" y="45110"/>
                </a:lnTo>
                <a:lnTo>
                  <a:pt x="7680" y="45110"/>
                </a:lnTo>
                <a:lnTo>
                  <a:pt x="9585" y="44150"/>
                </a:lnTo>
                <a:lnTo>
                  <a:pt x="13426" y="40309"/>
                </a:lnTo>
                <a:lnTo>
                  <a:pt x="19187" y="33588"/>
                </a:lnTo>
                <a:lnTo>
                  <a:pt x="23987" y="28788"/>
                </a:lnTo>
                <a:lnTo>
                  <a:pt x="26868" y="24947"/>
                </a:lnTo>
                <a:lnTo>
                  <a:pt x="28788" y="21107"/>
                </a:lnTo>
                <a:lnTo>
                  <a:pt x="29748" y="18227"/>
                </a:lnTo>
                <a:lnTo>
                  <a:pt x="29748" y="9601"/>
                </a:lnTo>
                <a:lnTo>
                  <a:pt x="28788" y="6720"/>
                </a:lnTo>
                <a:lnTo>
                  <a:pt x="25908" y="3840"/>
                </a:lnTo>
                <a:lnTo>
                  <a:pt x="23027" y="1920"/>
                </a:lnTo>
                <a:lnTo>
                  <a:pt x="20147" y="0"/>
                </a:lnTo>
                <a:lnTo>
                  <a:pt x="12466" y="0"/>
                </a:lnTo>
                <a:lnTo>
                  <a:pt x="8625" y="1920"/>
                </a:lnTo>
                <a:lnTo>
                  <a:pt x="6720" y="3840"/>
                </a:lnTo>
                <a:lnTo>
                  <a:pt x="3840" y="6720"/>
                </a:lnTo>
                <a:lnTo>
                  <a:pt x="1905" y="9601"/>
                </a:lnTo>
                <a:lnTo>
                  <a:pt x="1905" y="14386"/>
                </a:lnTo>
                <a:lnTo>
                  <a:pt x="2880" y="14386"/>
                </a:lnTo>
                <a:lnTo>
                  <a:pt x="3840" y="11506"/>
                </a:lnTo>
                <a:lnTo>
                  <a:pt x="5745" y="9601"/>
                </a:lnTo>
                <a:lnTo>
                  <a:pt x="7680" y="7665"/>
                </a:lnTo>
                <a:lnTo>
                  <a:pt x="9585" y="6720"/>
                </a:lnTo>
                <a:lnTo>
                  <a:pt x="11521" y="5760"/>
                </a:lnTo>
                <a:lnTo>
                  <a:pt x="16306" y="5760"/>
                </a:lnTo>
                <a:lnTo>
                  <a:pt x="19187" y="6720"/>
                </a:lnTo>
                <a:lnTo>
                  <a:pt x="21107" y="8641"/>
                </a:lnTo>
                <a:lnTo>
                  <a:pt x="23027" y="10561"/>
                </a:lnTo>
                <a:lnTo>
                  <a:pt x="23987" y="13441"/>
                </a:lnTo>
                <a:lnTo>
                  <a:pt x="23987" y="21107"/>
                </a:lnTo>
                <a:lnTo>
                  <a:pt x="22082" y="24947"/>
                </a:lnTo>
                <a:lnTo>
                  <a:pt x="18242" y="30708"/>
                </a:lnTo>
                <a:lnTo>
                  <a:pt x="17868" y="31308"/>
                </a:lnTo>
                <a:lnTo>
                  <a:pt x="10887" y="39630"/>
                </a:lnTo>
                <a:lnTo>
                  <a:pt x="0" y="49911"/>
                </a:lnTo>
                <a:lnTo>
                  <a:pt x="0" y="50871"/>
                </a:lnTo>
                <a:lnTo>
                  <a:pt x="29748" y="50871"/>
                </a:lnTo>
                <a:lnTo>
                  <a:pt x="33588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" name="object 53"/>
          <p:cNvSpPr/>
          <p:nvPr/>
        </p:nvSpPr>
        <p:spPr>
          <a:xfrm>
            <a:off x="6514597" y="4438680"/>
            <a:ext cx="7680" cy="5760"/>
          </a:xfrm>
          <a:custGeom>
            <a:avLst/>
            <a:gdLst/>
            <a:ahLst/>
            <a:cxnLst/>
            <a:rect l="l" t="t" r="r" b="b"/>
            <a:pathLst>
              <a:path w="7680" h="5760">
                <a:moveTo>
                  <a:pt x="0" y="5760"/>
                </a:moveTo>
                <a:lnTo>
                  <a:pt x="960" y="3840"/>
                </a:lnTo>
                <a:lnTo>
                  <a:pt x="2880" y="2880"/>
                </a:lnTo>
                <a:lnTo>
                  <a:pt x="7680" y="2880"/>
                </a:lnTo>
                <a:lnTo>
                  <a:pt x="5760" y="0"/>
                </a:lnTo>
                <a:lnTo>
                  <a:pt x="960" y="0"/>
                </a:lnTo>
                <a:lnTo>
                  <a:pt x="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" name="object 54"/>
          <p:cNvSpPr/>
          <p:nvPr/>
        </p:nvSpPr>
        <p:spPr>
          <a:xfrm>
            <a:off x="6504995" y="4438680"/>
            <a:ext cx="31683" cy="51831"/>
          </a:xfrm>
          <a:custGeom>
            <a:avLst/>
            <a:gdLst/>
            <a:ahLst/>
            <a:cxnLst/>
            <a:rect l="l" t="t" r="r" b="b"/>
            <a:pathLst>
              <a:path w="31683" h="51831">
                <a:moveTo>
                  <a:pt x="18242" y="41269"/>
                </a:moveTo>
                <a:lnTo>
                  <a:pt x="15361" y="44150"/>
                </a:lnTo>
                <a:lnTo>
                  <a:pt x="12481" y="47030"/>
                </a:lnTo>
                <a:lnTo>
                  <a:pt x="9601" y="48950"/>
                </a:lnTo>
                <a:lnTo>
                  <a:pt x="7680" y="49911"/>
                </a:lnTo>
                <a:lnTo>
                  <a:pt x="3840" y="50871"/>
                </a:lnTo>
                <a:lnTo>
                  <a:pt x="960" y="50871"/>
                </a:lnTo>
                <a:lnTo>
                  <a:pt x="960" y="51831"/>
                </a:lnTo>
                <a:lnTo>
                  <a:pt x="7680" y="51831"/>
                </a:lnTo>
                <a:lnTo>
                  <a:pt x="12481" y="50871"/>
                </a:lnTo>
                <a:lnTo>
                  <a:pt x="16322" y="47990"/>
                </a:lnTo>
                <a:lnTo>
                  <a:pt x="21122" y="45110"/>
                </a:lnTo>
                <a:lnTo>
                  <a:pt x="24963" y="41269"/>
                </a:lnTo>
                <a:lnTo>
                  <a:pt x="27843" y="36469"/>
                </a:lnTo>
                <a:lnTo>
                  <a:pt x="30723" y="31668"/>
                </a:lnTo>
                <a:lnTo>
                  <a:pt x="31683" y="25907"/>
                </a:lnTo>
                <a:lnTo>
                  <a:pt x="31683" y="14386"/>
                </a:lnTo>
                <a:lnTo>
                  <a:pt x="29763" y="9601"/>
                </a:lnTo>
                <a:lnTo>
                  <a:pt x="25923" y="5760"/>
                </a:lnTo>
                <a:lnTo>
                  <a:pt x="23042" y="1920"/>
                </a:lnTo>
                <a:lnTo>
                  <a:pt x="20162" y="0"/>
                </a:lnTo>
                <a:lnTo>
                  <a:pt x="15361" y="0"/>
                </a:lnTo>
                <a:lnTo>
                  <a:pt x="17282" y="2880"/>
                </a:lnTo>
                <a:lnTo>
                  <a:pt x="18242" y="3840"/>
                </a:lnTo>
                <a:lnTo>
                  <a:pt x="20162" y="4800"/>
                </a:lnTo>
                <a:lnTo>
                  <a:pt x="21122" y="6720"/>
                </a:lnTo>
                <a:lnTo>
                  <a:pt x="23042" y="8641"/>
                </a:lnTo>
                <a:lnTo>
                  <a:pt x="23042" y="11506"/>
                </a:lnTo>
                <a:lnTo>
                  <a:pt x="24002" y="14386"/>
                </a:lnTo>
                <a:lnTo>
                  <a:pt x="24963" y="16322"/>
                </a:lnTo>
                <a:lnTo>
                  <a:pt x="24963" y="21107"/>
                </a:lnTo>
                <a:lnTo>
                  <a:pt x="24002" y="23027"/>
                </a:lnTo>
                <a:lnTo>
                  <a:pt x="24002" y="26868"/>
                </a:lnTo>
                <a:lnTo>
                  <a:pt x="23042" y="27843"/>
                </a:lnTo>
                <a:lnTo>
                  <a:pt x="21122" y="27843"/>
                </a:lnTo>
                <a:lnTo>
                  <a:pt x="20162" y="28788"/>
                </a:lnTo>
                <a:lnTo>
                  <a:pt x="18242" y="29748"/>
                </a:lnTo>
                <a:lnTo>
                  <a:pt x="13441" y="29748"/>
                </a:lnTo>
                <a:lnTo>
                  <a:pt x="11521" y="28788"/>
                </a:lnTo>
                <a:lnTo>
                  <a:pt x="9601" y="26868"/>
                </a:lnTo>
                <a:lnTo>
                  <a:pt x="7680" y="23027"/>
                </a:lnTo>
                <a:lnTo>
                  <a:pt x="6720" y="19187"/>
                </a:lnTo>
                <a:lnTo>
                  <a:pt x="6720" y="10561"/>
                </a:lnTo>
                <a:lnTo>
                  <a:pt x="7680" y="7665"/>
                </a:lnTo>
                <a:lnTo>
                  <a:pt x="9601" y="5760"/>
                </a:lnTo>
                <a:lnTo>
                  <a:pt x="10561" y="0"/>
                </a:lnTo>
                <a:lnTo>
                  <a:pt x="6720" y="1920"/>
                </a:lnTo>
                <a:lnTo>
                  <a:pt x="3840" y="6720"/>
                </a:lnTo>
                <a:lnTo>
                  <a:pt x="960" y="9601"/>
                </a:lnTo>
                <a:lnTo>
                  <a:pt x="0" y="13441"/>
                </a:lnTo>
                <a:lnTo>
                  <a:pt x="0" y="23027"/>
                </a:lnTo>
                <a:lnTo>
                  <a:pt x="960" y="25907"/>
                </a:lnTo>
                <a:lnTo>
                  <a:pt x="3840" y="28788"/>
                </a:lnTo>
                <a:lnTo>
                  <a:pt x="6720" y="31668"/>
                </a:lnTo>
                <a:lnTo>
                  <a:pt x="9601" y="32628"/>
                </a:lnTo>
                <a:lnTo>
                  <a:pt x="16322" y="32628"/>
                </a:lnTo>
                <a:lnTo>
                  <a:pt x="19202" y="31668"/>
                </a:lnTo>
                <a:lnTo>
                  <a:pt x="23042" y="28788"/>
                </a:lnTo>
                <a:lnTo>
                  <a:pt x="22082" y="33588"/>
                </a:lnTo>
                <a:lnTo>
                  <a:pt x="20162" y="37429"/>
                </a:lnTo>
                <a:lnTo>
                  <a:pt x="18242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" name="object 55"/>
          <p:cNvSpPr/>
          <p:nvPr/>
        </p:nvSpPr>
        <p:spPr>
          <a:xfrm>
            <a:off x="4888892" y="1801642"/>
            <a:ext cx="0" cy="1829699"/>
          </a:xfrm>
          <a:custGeom>
            <a:avLst/>
            <a:gdLst/>
            <a:ahLst/>
            <a:cxnLst/>
            <a:rect l="l" t="t" r="r" b="b"/>
            <a:pathLst>
              <a:path w="0" h="1829699">
                <a:moveTo>
                  <a:pt x="0" y="0"/>
                </a:moveTo>
                <a:lnTo>
                  <a:pt x="0" y="1829699"/>
                </a:lnTo>
              </a:path>
            </a:pathLst>
          </a:custGeom>
          <a:ln w="2228">
            <a:solidFill>
              <a:srgbClr val="9ABA5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" name="object 56"/>
          <p:cNvSpPr/>
          <p:nvPr/>
        </p:nvSpPr>
        <p:spPr>
          <a:xfrm>
            <a:off x="5558949" y="1801642"/>
            <a:ext cx="0" cy="1829699"/>
          </a:xfrm>
          <a:custGeom>
            <a:avLst/>
            <a:gdLst/>
            <a:ahLst/>
            <a:cxnLst/>
            <a:rect l="l" t="t" r="r" b="b"/>
            <a:pathLst>
              <a:path w="0" h="1829699">
                <a:moveTo>
                  <a:pt x="0" y="0"/>
                </a:moveTo>
                <a:lnTo>
                  <a:pt x="0" y="1829699"/>
                </a:lnTo>
              </a:path>
            </a:pathLst>
          </a:custGeom>
          <a:ln w="2228">
            <a:solidFill>
              <a:srgbClr val="9ABA5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" name="object 57"/>
          <p:cNvSpPr/>
          <p:nvPr/>
        </p:nvSpPr>
        <p:spPr>
          <a:xfrm>
            <a:off x="1655711" y="1801642"/>
            <a:ext cx="0" cy="1829699"/>
          </a:xfrm>
          <a:custGeom>
            <a:avLst/>
            <a:gdLst/>
            <a:ahLst/>
            <a:cxnLst/>
            <a:rect l="l" t="t" r="r" b="b"/>
            <a:pathLst>
              <a:path w="0" h="1829699">
                <a:moveTo>
                  <a:pt x="0" y="0"/>
                </a:moveTo>
                <a:lnTo>
                  <a:pt x="0" y="1829699"/>
                </a:lnTo>
              </a:path>
            </a:pathLst>
          </a:custGeom>
          <a:ln w="799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/>
          <p:nvPr/>
        </p:nvSpPr>
        <p:spPr>
          <a:xfrm>
            <a:off x="1624507" y="3631341"/>
            <a:ext cx="31683" cy="0"/>
          </a:xfrm>
          <a:custGeom>
            <a:avLst/>
            <a:gdLst/>
            <a:ahLst/>
            <a:cxnLst/>
            <a:rect l="l" t="t" r="r" b="b"/>
            <a:pathLst>
              <a:path w="31683" h="0">
                <a:moveTo>
                  <a:pt x="0" y="0"/>
                </a:moveTo>
                <a:lnTo>
                  <a:pt x="31683" y="0"/>
                </a:lnTo>
              </a:path>
            </a:pathLst>
          </a:custGeom>
          <a:ln w="70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/>
          <p:nvPr/>
        </p:nvSpPr>
        <p:spPr>
          <a:xfrm>
            <a:off x="1624507" y="3265116"/>
            <a:ext cx="31683" cy="0"/>
          </a:xfrm>
          <a:custGeom>
            <a:avLst/>
            <a:gdLst/>
            <a:ahLst/>
            <a:cxnLst/>
            <a:rect l="l" t="t" r="r" b="b"/>
            <a:pathLst>
              <a:path w="31683" h="0">
                <a:moveTo>
                  <a:pt x="0" y="0"/>
                </a:moveTo>
                <a:lnTo>
                  <a:pt x="31683" y="0"/>
                </a:lnTo>
              </a:path>
            </a:pathLst>
          </a:custGeom>
          <a:ln w="79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/>
          <p:nvPr/>
        </p:nvSpPr>
        <p:spPr>
          <a:xfrm>
            <a:off x="1624507" y="2899364"/>
            <a:ext cx="31683" cy="0"/>
          </a:xfrm>
          <a:custGeom>
            <a:avLst/>
            <a:gdLst/>
            <a:ahLst/>
            <a:cxnLst/>
            <a:rect l="l" t="t" r="r" b="b"/>
            <a:pathLst>
              <a:path w="31683" h="0">
                <a:moveTo>
                  <a:pt x="0" y="0"/>
                </a:moveTo>
                <a:lnTo>
                  <a:pt x="31683" y="0"/>
                </a:lnTo>
              </a:path>
            </a:pathLst>
          </a:custGeom>
          <a:ln w="797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" name="object 61"/>
          <p:cNvSpPr/>
          <p:nvPr/>
        </p:nvSpPr>
        <p:spPr>
          <a:xfrm>
            <a:off x="1624507" y="2533611"/>
            <a:ext cx="31683" cy="0"/>
          </a:xfrm>
          <a:custGeom>
            <a:avLst/>
            <a:gdLst/>
            <a:ahLst/>
            <a:cxnLst/>
            <a:rect l="l" t="t" r="r" b="b"/>
            <a:pathLst>
              <a:path w="31683" h="0">
                <a:moveTo>
                  <a:pt x="0" y="0"/>
                </a:moveTo>
                <a:lnTo>
                  <a:pt x="31683" y="0"/>
                </a:lnTo>
              </a:path>
            </a:pathLst>
          </a:custGeom>
          <a:ln w="79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" name="object 62"/>
          <p:cNvSpPr/>
          <p:nvPr/>
        </p:nvSpPr>
        <p:spPr>
          <a:xfrm>
            <a:off x="1624507" y="2166907"/>
            <a:ext cx="31683" cy="0"/>
          </a:xfrm>
          <a:custGeom>
            <a:avLst/>
            <a:gdLst/>
            <a:ahLst/>
            <a:cxnLst/>
            <a:rect l="l" t="t" r="r" b="b"/>
            <a:pathLst>
              <a:path w="31683" h="0">
                <a:moveTo>
                  <a:pt x="0" y="0"/>
                </a:moveTo>
                <a:lnTo>
                  <a:pt x="31683" y="0"/>
                </a:lnTo>
              </a:path>
            </a:pathLst>
          </a:custGeom>
          <a:ln w="79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" name="object 63"/>
          <p:cNvSpPr/>
          <p:nvPr/>
        </p:nvSpPr>
        <p:spPr>
          <a:xfrm>
            <a:off x="1624507" y="1801162"/>
            <a:ext cx="31683" cy="0"/>
          </a:xfrm>
          <a:custGeom>
            <a:avLst/>
            <a:gdLst/>
            <a:ahLst/>
            <a:cxnLst/>
            <a:rect l="l" t="t" r="r" b="b"/>
            <a:pathLst>
              <a:path w="31683" h="0">
                <a:moveTo>
                  <a:pt x="0" y="0"/>
                </a:moveTo>
                <a:lnTo>
                  <a:pt x="31683" y="0"/>
                </a:lnTo>
              </a:path>
            </a:pathLst>
          </a:custGeom>
          <a:ln w="79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" name="object 64"/>
          <p:cNvSpPr/>
          <p:nvPr/>
        </p:nvSpPr>
        <p:spPr>
          <a:xfrm>
            <a:off x="1656191" y="3631340"/>
            <a:ext cx="4145142" cy="0"/>
          </a:xfrm>
          <a:custGeom>
            <a:avLst/>
            <a:gdLst/>
            <a:ahLst/>
            <a:cxnLst/>
            <a:rect l="l" t="t" r="r" b="b"/>
            <a:pathLst>
              <a:path w="4145142" h="0">
                <a:moveTo>
                  <a:pt x="0" y="0"/>
                </a:moveTo>
                <a:lnTo>
                  <a:pt x="4145142" y="0"/>
                </a:lnTo>
              </a:path>
            </a:pathLst>
          </a:custGeom>
          <a:ln w="7032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" name="object 65"/>
          <p:cNvSpPr/>
          <p:nvPr/>
        </p:nvSpPr>
        <p:spPr>
          <a:xfrm>
            <a:off x="1652351" y="3647175"/>
            <a:ext cx="791016" cy="0"/>
          </a:xfrm>
          <a:custGeom>
            <a:avLst/>
            <a:gdLst/>
            <a:ahLst/>
            <a:cxnLst/>
            <a:rect l="l" t="t" r="r" b="b"/>
            <a:pathLst>
              <a:path w="791016" h="0">
                <a:moveTo>
                  <a:pt x="0" y="0"/>
                </a:moveTo>
                <a:lnTo>
                  <a:pt x="791016" y="0"/>
                </a:lnTo>
              </a:path>
            </a:pathLst>
          </a:custGeom>
          <a:ln w="3293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/>
          <p:nvPr/>
        </p:nvSpPr>
        <p:spPr>
          <a:xfrm>
            <a:off x="2440487" y="3647175"/>
            <a:ext cx="791016" cy="0"/>
          </a:xfrm>
          <a:custGeom>
            <a:avLst/>
            <a:gdLst/>
            <a:ahLst/>
            <a:cxnLst/>
            <a:rect l="l" t="t" r="r" b="b"/>
            <a:pathLst>
              <a:path w="791016" h="0">
                <a:moveTo>
                  <a:pt x="0" y="0"/>
                </a:moveTo>
                <a:lnTo>
                  <a:pt x="791016" y="0"/>
                </a:lnTo>
              </a:path>
            </a:pathLst>
          </a:custGeom>
          <a:ln w="3293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" name="object 67"/>
          <p:cNvSpPr/>
          <p:nvPr/>
        </p:nvSpPr>
        <p:spPr>
          <a:xfrm>
            <a:off x="3228624" y="3647175"/>
            <a:ext cx="791001" cy="0"/>
          </a:xfrm>
          <a:custGeom>
            <a:avLst/>
            <a:gdLst/>
            <a:ahLst/>
            <a:cxnLst/>
            <a:rect l="l" t="t" r="r" b="b"/>
            <a:pathLst>
              <a:path w="791001" h="0">
                <a:moveTo>
                  <a:pt x="0" y="0"/>
                </a:moveTo>
                <a:lnTo>
                  <a:pt x="791001" y="0"/>
                </a:lnTo>
              </a:path>
            </a:pathLst>
          </a:custGeom>
          <a:ln w="3293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/>
          <p:nvPr/>
        </p:nvSpPr>
        <p:spPr>
          <a:xfrm>
            <a:off x="4016761" y="3647175"/>
            <a:ext cx="791016" cy="0"/>
          </a:xfrm>
          <a:custGeom>
            <a:avLst/>
            <a:gdLst/>
            <a:ahLst/>
            <a:cxnLst/>
            <a:rect l="l" t="t" r="r" b="b"/>
            <a:pathLst>
              <a:path w="791016" h="0">
                <a:moveTo>
                  <a:pt x="0" y="0"/>
                </a:moveTo>
                <a:lnTo>
                  <a:pt x="791016" y="0"/>
                </a:lnTo>
              </a:path>
            </a:pathLst>
          </a:custGeom>
          <a:ln w="3293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" name="object 69"/>
          <p:cNvSpPr/>
          <p:nvPr/>
        </p:nvSpPr>
        <p:spPr>
          <a:xfrm>
            <a:off x="4805857" y="3647175"/>
            <a:ext cx="790056" cy="0"/>
          </a:xfrm>
          <a:custGeom>
            <a:avLst/>
            <a:gdLst/>
            <a:ahLst/>
            <a:cxnLst/>
            <a:rect l="l" t="t" r="r" b="b"/>
            <a:pathLst>
              <a:path w="790056" h="0">
                <a:moveTo>
                  <a:pt x="0" y="0"/>
                </a:moveTo>
                <a:lnTo>
                  <a:pt x="790056" y="0"/>
                </a:lnTo>
              </a:path>
            </a:pathLst>
          </a:custGeom>
          <a:ln w="3293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/>
          <p:nvPr/>
        </p:nvSpPr>
        <p:spPr>
          <a:xfrm>
            <a:off x="5593019" y="3647175"/>
            <a:ext cx="211195" cy="0"/>
          </a:xfrm>
          <a:custGeom>
            <a:avLst/>
            <a:gdLst/>
            <a:ahLst/>
            <a:cxnLst/>
            <a:rect l="l" t="t" r="r" b="b"/>
            <a:pathLst>
              <a:path w="211195" h="0">
                <a:moveTo>
                  <a:pt x="0" y="0"/>
                </a:moveTo>
                <a:lnTo>
                  <a:pt x="211195" y="0"/>
                </a:lnTo>
              </a:path>
            </a:pathLst>
          </a:custGeom>
          <a:ln w="3293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" name="object 71"/>
          <p:cNvSpPr/>
          <p:nvPr/>
        </p:nvSpPr>
        <p:spPr>
          <a:xfrm>
            <a:off x="1636029" y="3443188"/>
            <a:ext cx="45110" cy="45110"/>
          </a:xfrm>
          <a:custGeom>
            <a:avLst/>
            <a:gdLst/>
            <a:ahLst/>
            <a:cxnLst/>
            <a:rect l="l" t="t" r="r" b="b"/>
            <a:pathLst>
              <a:path w="45110" h="45110">
                <a:moveTo>
                  <a:pt x="45110" y="22082"/>
                </a:moveTo>
                <a:lnTo>
                  <a:pt x="43868" y="15236"/>
                </a:lnTo>
                <a:lnTo>
                  <a:pt x="35524" y="4414"/>
                </a:lnTo>
                <a:lnTo>
                  <a:pt x="22082" y="0"/>
                </a:lnTo>
                <a:lnTo>
                  <a:pt x="15437" y="1041"/>
                </a:lnTo>
                <a:lnTo>
                  <a:pt x="4311" y="9148"/>
                </a:lnTo>
                <a:lnTo>
                  <a:pt x="0" y="22082"/>
                </a:lnTo>
                <a:lnTo>
                  <a:pt x="1140" y="29769"/>
                </a:lnTo>
                <a:lnTo>
                  <a:pt x="8970" y="40910"/>
                </a:lnTo>
                <a:lnTo>
                  <a:pt x="22082" y="45110"/>
                </a:lnTo>
                <a:lnTo>
                  <a:pt x="29949" y="43777"/>
                </a:lnTo>
                <a:lnTo>
                  <a:pt x="40809" y="35702"/>
                </a:lnTo>
                <a:lnTo>
                  <a:pt x="45110" y="2208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/>
          <p:nvPr/>
        </p:nvSpPr>
        <p:spPr>
          <a:xfrm>
            <a:off x="3605890" y="3298225"/>
            <a:ext cx="45110" cy="45125"/>
          </a:xfrm>
          <a:custGeom>
            <a:avLst/>
            <a:gdLst/>
            <a:ahLst/>
            <a:cxnLst/>
            <a:rect l="l" t="t" r="r" b="b"/>
            <a:pathLst>
              <a:path w="45110" h="45125">
                <a:moveTo>
                  <a:pt x="45110" y="23042"/>
                </a:moveTo>
                <a:lnTo>
                  <a:pt x="43876" y="15720"/>
                </a:lnTo>
                <a:lnTo>
                  <a:pt x="35734" y="4475"/>
                </a:lnTo>
                <a:lnTo>
                  <a:pt x="23042" y="0"/>
                </a:lnTo>
                <a:lnTo>
                  <a:pt x="15156" y="1448"/>
                </a:lnTo>
                <a:lnTo>
                  <a:pt x="4300" y="9836"/>
                </a:lnTo>
                <a:lnTo>
                  <a:pt x="0" y="23042"/>
                </a:lnTo>
                <a:lnTo>
                  <a:pt x="1247" y="29897"/>
                </a:lnTo>
                <a:lnTo>
                  <a:pt x="9599" y="40713"/>
                </a:lnTo>
                <a:lnTo>
                  <a:pt x="23042" y="45125"/>
                </a:lnTo>
                <a:lnTo>
                  <a:pt x="29321" y="44087"/>
                </a:lnTo>
                <a:lnTo>
                  <a:pt x="40518" y="35980"/>
                </a:lnTo>
                <a:lnTo>
                  <a:pt x="45110" y="2304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/>
          <p:nvPr/>
        </p:nvSpPr>
        <p:spPr>
          <a:xfrm>
            <a:off x="3999478" y="3283839"/>
            <a:ext cx="45110" cy="45110"/>
          </a:xfrm>
          <a:custGeom>
            <a:avLst/>
            <a:gdLst/>
            <a:ahLst/>
            <a:cxnLst/>
            <a:rect l="l" t="t" r="r" b="b"/>
            <a:pathLst>
              <a:path w="45110" h="45110">
                <a:moveTo>
                  <a:pt x="45110" y="22067"/>
                </a:moveTo>
                <a:lnTo>
                  <a:pt x="43869" y="15231"/>
                </a:lnTo>
                <a:lnTo>
                  <a:pt x="35521" y="4412"/>
                </a:lnTo>
                <a:lnTo>
                  <a:pt x="22082" y="0"/>
                </a:lnTo>
                <a:lnTo>
                  <a:pt x="15447" y="1037"/>
                </a:lnTo>
                <a:lnTo>
                  <a:pt x="4314" y="9135"/>
                </a:lnTo>
                <a:lnTo>
                  <a:pt x="0" y="22067"/>
                </a:lnTo>
                <a:lnTo>
                  <a:pt x="1143" y="29398"/>
                </a:lnTo>
                <a:lnTo>
                  <a:pt x="8974" y="40637"/>
                </a:lnTo>
                <a:lnTo>
                  <a:pt x="22082" y="45110"/>
                </a:lnTo>
                <a:lnTo>
                  <a:pt x="29951" y="43665"/>
                </a:lnTo>
                <a:lnTo>
                  <a:pt x="40807" y="35277"/>
                </a:lnTo>
                <a:lnTo>
                  <a:pt x="45110" y="22067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/>
          <p:nvPr/>
        </p:nvSpPr>
        <p:spPr>
          <a:xfrm>
            <a:off x="4394027" y="3242553"/>
            <a:ext cx="45110" cy="44150"/>
          </a:xfrm>
          <a:custGeom>
            <a:avLst/>
            <a:gdLst/>
            <a:ahLst/>
            <a:cxnLst/>
            <a:rect l="l" t="t" r="r" b="b"/>
            <a:pathLst>
              <a:path w="45110" h="44150">
                <a:moveTo>
                  <a:pt x="45110" y="22082"/>
                </a:moveTo>
                <a:lnTo>
                  <a:pt x="43866" y="14864"/>
                </a:lnTo>
                <a:lnTo>
                  <a:pt x="35518" y="4140"/>
                </a:lnTo>
                <a:lnTo>
                  <a:pt x="22082" y="0"/>
                </a:lnTo>
                <a:lnTo>
                  <a:pt x="15793" y="959"/>
                </a:lnTo>
                <a:lnTo>
                  <a:pt x="4594" y="8736"/>
                </a:lnTo>
                <a:lnTo>
                  <a:pt x="0" y="22082"/>
                </a:lnTo>
                <a:lnTo>
                  <a:pt x="1038" y="28717"/>
                </a:lnTo>
                <a:lnTo>
                  <a:pt x="9144" y="39841"/>
                </a:lnTo>
                <a:lnTo>
                  <a:pt x="22082" y="44150"/>
                </a:lnTo>
                <a:lnTo>
                  <a:pt x="29387" y="43014"/>
                </a:lnTo>
                <a:lnTo>
                  <a:pt x="40633" y="35193"/>
                </a:lnTo>
                <a:lnTo>
                  <a:pt x="45110" y="2208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/>
          <p:nvPr/>
        </p:nvSpPr>
        <p:spPr>
          <a:xfrm>
            <a:off x="4866330" y="3200308"/>
            <a:ext cx="45110" cy="45125"/>
          </a:xfrm>
          <a:custGeom>
            <a:avLst/>
            <a:gdLst/>
            <a:ahLst/>
            <a:cxnLst/>
            <a:rect l="l" t="t" r="r" b="b"/>
            <a:pathLst>
              <a:path w="45110" h="45125">
                <a:moveTo>
                  <a:pt x="45110" y="23042"/>
                </a:moveTo>
                <a:lnTo>
                  <a:pt x="43665" y="15165"/>
                </a:lnTo>
                <a:lnTo>
                  <a:pt x="35281" y="4303"/>
                </a:lnTo>
                <a:lnTo>
                  <a:pt x="22082" y="0"/>
                </a:lnTo>
                <a:lnTo>
                  <a:pt x="14855" y="1247"/>
                </a:lnTo>
                <a:lnTo>
                  <a:pt x="4137" y="9599"/>
                </a:lnTo>
                <a:lnTo>
                  <a:pt x="0" y="23042"/>
                </a:lnTo>
                <a:lnTo>
                  <a:pt x="959" y="29687"/>
                </a:lnTo>
                <a:lnTo>
                  <a:pt x="8736" y="40814"/>
                </a:lnTo>
                <a:lnTo>
                  <a:pt x="22082" y="45125"/>
                </a:lnTo>
                <a:lnTo>
                  <a:pt x="29396" y="43985"/>
                </a:lnTo>
                <a:lnTo>
                  <a:pt x="40636" y="36154"/>
                </a:lnTo>
                <a:lnTo>
                  <a:pt x="45110" y="2304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/>
          <p:nvPr/>
        </p:nvSpPr>
        <p:spPr>
          <a:xfrm>
            <a:off x="5063124" y="2922879"/>
            <a:ext cx="45110" cy="45125"/>
          </a:xfrm>
          <a:custGeom>
            <a:avLst/>
            <a:gdLst/>
            <a:ahLst/>
            <a:cxnLst/>
            <a:rect l="l" t="t" r="r" b="b"/>
            <a:pathLst>
              <a:path w="45110" h="45125">
                <a:moveTo>
                  <a:pt x="45110" y="22082"/>
                </a:moveTo>
                <a:lnTo>
                  <a:pt x="44073" y="15802"/>
                </a:lnTo>
                <a:lnTo>
                  <a:pt x="35975" y="4596"/>
                </a:lnTo>
                <a:lnTo>
                  <a:pt x="23042" y="0"/>
                </a:lnTo>
                <a:lnTo>
                  <a:pt x="15711" y="1238"/>
                </a:lnTo>
                <a:lnTo>
                  <a:pt x="4472" y="9389"/>
                </a:lnTo>
                <a:lnTo>
                  <a:pt x="0" y="22082"/>
                </a:lnTo>
                <a:lnTo>
                  <a:pt x="1448" y="29968"/>
                </a:lnTo>
                <a:lnTo>
                  <a:pt x="9836" y="40824"/>
                </a:lnTo>
                <a:lnTo>
                  <a:pt x="23042" y="45125"/>
                </a:lnTo>
                <a:lnTo>
                  <a:pt x="29887" y="43881"/>
                </a:lnTo>
                <a:lnTo>
                  <a:pt x="40701" y="35529"/>
                </a:lnTo>
                <a:lnTo>
                  <a:pt x="45110" y="2208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/>
          <p:nvPr/>
        </p:nvSpPr>
        <p:spPr>
          <a:xfrm>
            <a:off x="5181203" y="2770251"/>
            <a:ext cx="45110" cy="44150"/>
          </a:xfrm>
          <a:custGeom>
            <a:avLst/>
            <a:gdLst/>
            <a:ahLst/>
            <a:cxnLst/>
            <a:rect l="l" t="t" r="r" b="b"/>
            <a:pathLst>
              <a:path w="45110" h="44150">
                <a:moveTo>
                  <a:pt x="45110" y="22067"/>
                </a:moveTo>
                <a:lnTo>
                  <a:pt x="44156" y="15448"/>
                </a:lnTo>
                <a:lnTo>
                  <a:pt x="36384" y="4316"/>
                </a:lnTo>
                <a:lnTo>
                  <a:pt x="23042" y="0"/>
                </a:lnTo>
                <a:lnTo>
                  <a:pt x="15720" y="1140"/>
                </a:lnTo>
                <a:lnTo>
                  <a:pt x="4475" y="8967"/>
                </a:lnTo>
                <a:lnTo>
                  <a:pt x="0" y="22067"/>
                </a:lnTo>
                <a:lnTo>
                  <a:pt x="1247" y="29294"/>
                </a:lnTo>
                <a:lnTo>
                  <a:pt x="9599" y="40012"/>
                </a:lnTo>
                <a:lnTo>
                  <a:pt x="23042" y="44150"/>
                </a:lnTo>
                <a:lnTo>
                  <a:pt x="29671" y="43193"/>
                </a:lnTo>
                <a:lnTo>
                  <a:pt x="40797" y="35417"/>
                </a:lnTo>
                <a:lnTo>
                  <a:pt x="45110" y="22067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/>
          <p:nvPr/>
        </p:nvSpPr>
        <p:spPr>
          <a:xfrm>
            <a:off x="5233035" y="2722245"/>
            <a:ext cx="45125" cy="44165"/>
          </a:xfrm>
          <a:custGeom>
            <a:avLst/>
            <a:gdLst/>
            <a:ahLst/>
            <a:cxnLst/>
            <a:rect l="l" t="t" r="r" b="b"/>
            <a:pathLst>
              <a:path w="45125" h="44165">
                <a:moveTo>
                  <a:pt x="45125" y="22082"/>
                </a:moveTo>
                <a:lnTo>
                  <a:pt x="43878" y="14855"/>
                </a:lnTo>
                <a:lnTo>
                  <a:pt x="35526" y="4137"/>
                </a:lnTo>
                <a:lnTo>
                  <a:pt x="22082" y="0"/>
                </a:lnTo>
                <a:lnTo>
                  <a:pt x="15437" y="959"/>
                </a:lnTo>
                <a:lnTo>
                  <a:pt x="4311" y="8736"/>
                </a:lnTo>
                <a:lnTo>
                  <a:pt x="0" y="22082"/>
                </a:lnTo>
                <a:lnTo>
                  <a:pt x="959" y="28727"/>
                </a:lnTo>
                <a:lnTo>
                  <a:pt x="8736" y="39854"/>
                </a:lnTo>
                <a:lnTo>
                  <a:pt x="22082" y="44165"/>
                </a:lnTo>
                <a:lnTo>
                  <a:pt x="29413" y="43022"/>
                </a:lnTo>
                <a:lnTo>
                  <a:pt x="40653" y="35191"/>
                </a:lnTo>
                <a:lnTo>
                  <a:pt x="45125" y="2208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/>
          <p:nvPr/>
        </p:nvSpPr>
        <p:spPr>
          <a:xfrm>
            <a:off x="5339593" y="2703042"/>
            <a:ext cx="45125" cy="44165"/>
          </a:xfrm>
          <a:custGeom>
            <a:avLst/>
            <a:gdLst/>
            <a:ahLst/>
            <a:cxnLst/>
            <a:rect l="l" t="t" r="r" b="b"/>
            <a:pathLst>
              <a:path w="45125" h="44165">
                <a:moveTo>
                  <a:pt x="45125" y="22082"/>
                </a:moveTo>
                <a:lnTo>
                  <a:pt x="43878" y="14855"/>
                </a:lnTo>
                <a:lnTo>
                  <a:pt x="35526" y="4137"/>
                </a:lnTo>
                <a:lnTo>
                  <a:pt x="22082" y="0"/>
                </a:lnTo>
                <a:lnTo>
                  <a:pt x="15437" y="959"/>
                </a:lnTo>
                <a:lnTo>
                  <a:pt x="4311" y="8736"/>
                </a:lnTo>
                <a:lnTo>
                  <a:pt x="0" y="22082"/>
                </a:lnTo>
                <a:lnTo>
                  <a:pt x="959" y="28727"/>
                </a:lnTo>
                <a:lnTo>
                  <a:pt x="8736" y="39854"/>
                </a:lnTo>
                <a:lnTo>
                  <a:pt x="22082" y="44165"/>
                </a:lnTo>
                <a:lnTo>
                  <a:pt x="29413" y="43022"/>
                </a:lnTo>
                <a:lnTo>
                  <a:pt x="40653" y="35191"/>
                </a:lnTo>
                <a:lnTo>
                  <a:pt x="45125" y="2208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" name="object 80"/>
          <p:cNvSpPr/>
          <p:nvPr/>
        </p:nvSpPr>
        <p:spPr>
          <a:xfrm>
            <a:off x="5418307" y="2428494"/>
            <a:ext cx="45125" cy="44165"/>
          </a:xfrm>
          <a:custGeom>
            <a:avLst/>
            <a:gdLst/>
            <a:ahLst/>
            <a:cxnLst/>
            <a:rect l="l" t="t" r="r" b="b"/>
            <a:pathLst>
              <a:path w="45125" h="44165">
                <a:moveTo>
                  <a:pt x="45125" y="22082"/>
                </a:moveTo>
                <a:lnTo>
                  <a:pt x="43974" y="14855"/>
                </a:lnTo>
                <a:lnTo>
                  <a:pt x="35941" y="4137"/>
                </a:lnTo>
                <a:lnTo>
                  <a:pt x="22082" y="0"/>
                </a:lnTo>
                <a:lnTo>
                  <a:pt x="15793" y="959"/>
                </a:lnTo>
                <a:lnTo>
                  <a:pt x="4594" y="8736"/>
                </a:lnTo>
                <a:lnTo>
                  <a:pt x="0" y="22082"/>
                </a:lnTo>
                <a:lnTo>
                  <a:pt x="1041" y="28727"/>
                </a:lnTo>
                <a:lnTo>
                  <a:pt x="9148" y="39854"/>
                </a:lnTo>
                <a:lnTo>
                  <a:pt x="22082" y="44165"/>
                </a:lnTo>
                <a:lnTo>
                  <a:pt x="29786" y="43022"/>
                </a:lnTo>
                <a:lnTo>
                  <a:pt x="40927" y="35191"/>
                </a:lnTo>
                <a:lnTo>
                  <a:pt x="45125" y="2208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" name="object 81"/>
          <p:cNvSpPr/>
          <p:nvPr/>
        </p:nvSpPr>
        <p:spPr>
          <a:xfrm>
            <a:off x="5423108" y="2411211"/>
            <a:ext cx="44165" cy="45125"/>
          </a:xfrm>
          <a:custGeom>
            <a:avLst/>
            <a:gdLst/>
            <a:ahLst/>
            <a:cxnLst/>
            <a:rect l="l" t="t" r="r" b="b"/>
            <a:pathLst>
              <a:path w="44165" h="45125">
                <a:moveTo>
                  <a:pt x="44165" y="22082"/>
                </a:moveTo>
                <a:lnTo>
                  <a:pt x="43205" y="15437"/>
                </a:lnTo>
                <a:lnTo>
                  <a:pt x="35429" y="4311"/>
                </a:lnTo>
                <a:lnTo>
                  <a:pt x="22082" y="0"/>
                </a:lnTo>
                <a:lnTo>
                  <a:pt x="15437" y="959"/>
                </a:lnTo>
                <a:lnTo>
                  <a:pt x="4311" y="8736"/>
                </a:lnTo>
                <a:lnTo>
                  <a:pt x="0" y="22082"/>
                </a:lnTo>
                <a:lnTo>
                  <a:pt x="1143" y="29413"/>
                </a:lnTo>
                <a:lnTo>
                  <a:pt x="8974" y="40653"/>
                </a:lnTo>
                <a:lnTo>
                  <a:pt x="22082" y="45125"/>
                </a:lnTo>
                <a:lnTo>
                  <a:pt x="29310" y="43878"/>
                </a:lnTo>
                <a:lnTo>
                  <a:pt x="40028" y="35526"/>
                </a:lnTo>
                <a:lnTo>
                  <a:pt x="44165" y="2208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" name="object 82"/>
          <p:cNvSpPr/>
          <p:nvPr/>
        </p:nvSpPr>
        <p:spPr>
          <a:xfrm>
            <a:off x="5425988" y="2405451"/>
            <a:ext cx="44165" cy="44165"/>
          </a:xfrm>
          <a:custGeom>
            <a:avLst/>
            <a:gdLst/>
            <a:ahLst/>
            <a:cxnLst/>
            <a:rect l="l" t="t" r="r" b="b"/>
            <a:pathLst>
              <a:path w="44165" h="44165">
                <a:moveTo>
                  <a:pt x="44165" y="22082"/>
                </a:moveTo>
                <a:lnTo>
                  <a:pt x="43205" y="15437"/>
                </a:lnTo>
                <a:lnTo>
                  <a:pt x="35429" y="4311"/>
                </a:lnTo>
                <a:lnTo>
                  <a:pt x="22082" y="0"/>
                </a:lnTo>
                <a:lnTo>
                  <a:pt x="15437" y="959"/>
                </a:lnTo>
                <a:lnTo>
                  <a:pt x="4311" y="8736"/>
                </a:lnTo>
                <a:lnTo>
                  <a:pt x="0" y="22082"/>
                </a:lnTo>
                <a:lnTo>
                  <a:pt x="959" y="28727"/>
                </a:lnTo>
                <a:lnTo>
                  <a:pt x="8736" y="39854"/>
                </a:lnTo>
                <a:lnTo>
                  <a:pt x="22082" y="44165"/>
                </a:lnTo>
                <a:lnTo>
                  <a:pt x="28727" y="43205"/>
                </a:lnTo>
                <a:lnTo>
                  <a:pt x="39854" y="35429"/>
                </a:lnTo>
                <a:lnTo>
                  <a:pt x="44165" y="2208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/>
          <p:nvPr/>
        </p:nvSpPr>
        <p:spPr>
          <a:xfrm>
            <a:off x="5430789" y="2406426"/>
            <a:ext cx="44165" cy="45110"/>
          </a:xfrm>
          <a:custGeom>
            <a:avLst/>
            <a:gdLst/>
            <a:ahLst/>
            <a:cxnLst/>
            <a:rect l="l" t="t" r="r" b="b"/>
            <a:pathLst>
              <a:path w="44165" h="45110">
                <a:moveTo>
                  <a:pt x="44165" y="23027"/>
                </a:moveTo>
                <a:lnTo>
                  <a:pt x="43025" y="15713"/>
                </a:lnTo>
                <a:lnTo>
                  <a:pt x="35194" y="4474"/>
                </a:lnTo>
                <a:lnTo>
                  <a:pt x="22082" y="0"/>
                </a:lnTo>
                <a:lnTo>
                  <a:pt x="14864" y="1243"/>
                </a:lnTo>
                <a:lnTo>
                  <a:pt x="4140" y="9592"/>
                </a:lnTo>
                <a:lnTo>
                  <a:pt x="0" y="23027"/>
                </a:lnTo>
                <a:lnTo>
                  <a:pt x="959" y="29672"/>
                </a:lnTo>
                <a:lnTo>
                  <a:pt x="8736" y="40798"/>
                </a:lnTo>
                <a:lnTo>
                  <a:pt x="22082" y="45110"/>
                </a:lnTo>
                <a:lnTo>
                  <a:pt x="28727" y="44150"/>
                </a:lnTo>
                <a:lnTo>
                  <a:pt x="39854" y="36374"/>
                </a:lnTo>
                <a:lnTo>
                  <a:pt x="44165" y="23027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/>
          <p:nvPr/>
        </p:nvSpPr>
        <p:spPr>
          <a:xfrm>
            <a:off x="5434629" y="2414092"/>
            <a:ext cx="44165" cy="44165"/>
          </a:xfrm>
          <a:custGeom>
            <a:avLst/>
            <a:gdLst/>
            <a:ahLst/>
            <a:cxnLst/>
            <a:rect l="l" t="t" r="r" b="b"/>
            <a:pathLst>
              <a:path w="44165" h="44165">
                <a:moveTo>
                  <a:pt x="44165" y="22082"/>
                </a:moveTo>
                <a:lnTo>
                  <a:pt x="43205" y="15437"/>
                </a:lnTo>
                <a:lnTo>
                  <a:pt x="35429" y="4311"/>
                </a:lnTo>
                <a:lnTo>
                  <a:pt x="22082" y="0"/>
                </a:lnTo>
                <a:lnTo>
                  <a:pt x="15437" y="959"/>
                </a:lnTo>
                <a:lnTo>
                  <a:pt x="4311" y="8736"/>
                </a:lnTo>
                <a:lnTo>
                  <a:pt x="0" y="22082"/>
                </a:lnTo>
                <a:lnTo>
                  <a:pt x="959" y="28372"/>
                </a:lnTo>
                <a:lnTo>
                  <a:pt x="8736" y="39571"/>
                </a:lnTo>
                <a:lnTo>
                  <a:pt x="22082" y="44165"/>
                </a:lnTo>
                <a:lnTo>
                  <a:pt x="28727" y="43123"/>
                </a:lnTo>
                <a:lnTo>
                  <a:pt x="39854" y="35016"/>
                </a:lnTo>
                <a:lnTo>
                  <a:pt x="44165" y="2208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5437510" y="2418892"/>
            <a:ext cx="45125" cy="45125"/>
          </a:xfrm>
          <a:custGeom>
            <a:avLst/>
            <a:gdLst/>
            <a:ahLst/>
            <a:cxnLst/>
            <a:rect l="l" t="t" r="r" b="b"/>
            <a:pathLst>
              <a:path w="45125" h="45125">
                <a:moveTo>
                  <a:pt x="45125" y="22082"/>
                </a:moveTo>
                <a:lnTo>
                  <a:pt x="44084" y="15437"/>
                </a:lnTo>
                <a:lnTo>
                  <a:pt x="35976" y="4311"/>
                </a:lnTo>
                <a:lnTo>
                  <a:pt x="23042" y="0"/>
                </a:lnTo>
                <a:lnTo>
                  <a:pt x="15339" y="1143"/>
                </a:lnTo>
                <a:lnTo>
                  <a:pt x="4197" y="8974"/>
                </a:lnTo>
                <a:lnTo>
                  <a:pt x="0" y="22082"/>
                </a:lnTo>
                <a:lnTo>
                  <a:pt x="1339" y="29968"/>
                </a:lnTo>
                <a:lnTo>
                  <a:pt x="9418" y="40824"/>
                </a:lnTo>
                <a:lnTo>
                  <a:pt x="23042" y="45125"/>
                </a:lnTo>
                <a:lnTo>
                  <a:pt x="29897" y="43878"/>
                </a:lnTo>
                <a:lnTo>
                  <a:pt x="40713" y="35526"/>
                </a:lnTo>
                <a:lnTo>
                  <a:pt x="45125" y="2208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5442310" y="2419852"/>
            <a:ext cx="44165" cy="45125"/>
          </a:xfrm>
          <a:custGeom>
            <a:avLst/>
            <a:gdLst/>
            <a:ahLst/>
            <a:cxnLst/>
            <a:rect l="l" t="t" r="r" b="b"/>
            <a:pathLst>
              <a:path w="44165" h="45125">
                <a:moveTo>
                  <a:pt x="44165" y="22082"/>
                </a:moveTo>
                <a:lnTo>
                  <a:pt x="43205" y="15437"/>
                </a:lnTo>
                <a:lnTo>
                  <a:pt x="35429" y="4311"/>
                </a:lnTo>
                <a:lnTo>
                  <a:pt x="22082" y="0"/>
                </a:lnTo>
                <a:lnTo>
                  <a:pt x="15437" y="959"/>
                </a:lnTo>
                <a:lnTo>
                  <a:pt x="4311" y="8736"/>
                </a:lnTo>
                <a:lnTo>
                  <a:pt x="0" y="22082"/>
                </a:lnTo>
                <a:lnTo>
                  <a:pt x="1143" y="29413"/>
                </a:lnTo>
                <a:lnTo>
                  <a:pt x="8974" y="40653"/>
                </a:lnTo>
                <a:lnTo>
                  <a:pt x="22082" y="45125"/>
                </a:lnTo>
                <a:lnTo>
                  <a:pt x="29310" y="43878"/>
                </a:lnTo>
                <a:lnTo>
                  <a:pt x="40028" y="35526"/>
                </a:lnTo>
                <a:lnTo>
                  <a:pt x="44165" y="2208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5446151" y="2416987"/>
            <a:ext cx="45125" cy="44150"/>
          </a:xfrm>
          <a:custGeom>
            <a:avLst/>
            <a:gdLst/>
            <a:ahLst/>
            <a:cxnLst/>
            <a:rect l="l" t="t" r="r" b="b"/>
            <a:pathLst>
              <a:path w="45125" h="44150">
                <a:moveTo>
                  <a:pt x="45125" y="22067"/>
                </a:moveTo>
                <a:lnTo>
                  <a:pt x="44087" y="15433"/>
                </a:lnTo>
                <a:lnTo>
                  <a:pt x="35980" y="4308"/>
                </a:lnTo>
                <a:lnTo>
                  <a:pt x="23042" y="0"/>
                </a:lnTo>
                <a:lnTo>
                  <a:pt x="15348" y="1138"/>
                </a:lnTo>
                <a:lnTo>
                  <a:pt x="4200" y="8960"/>
                </a:lnTo>
                <a:lnTo>
                  <a:pt x="0" y="22067"/>
                </a:lnTo>
                <a:lnTo>
                  <a:pt x="1151" y="29294"/>
                </a:lnTo>
                <a:lnTo>
                  <a:pt x="9183" y="40012"/>
                </a:lnTo>
                <a:lnTo>
                  <a:pt x="23042" y="44150"/>
                </a:lnTo>
                <a:lnTo>
                  <a:pt x="29332" y="43190"/>
                </a:lnTo>
                <a:lnTo>
                  <a:pt x="40531" y="35413"/>
                </a:lnTo>
                <a:lnTo>
                  <a:pt x="45125" y="22067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5449031" y="2408331"/>
            <a:ext cx="45125" cy="44165"/>
          </a:xfrm>
          <a:custGeom>
            <a:avLst/>
            <a:gdLst/>
            <a:ahLst/>
            <a:cxnLst/>
            <a:rect l="l" t="t" r="r" b="b"/>
            <a:pathLst>
              <a:path w="45125" h="44165">
                <a:moveTo>
                  <a:pt x="45125" y="22082"/>
                </a:moveTo>
                <a:lnTo>
                  <a:pt x="44165" y="15437"/>
                </a:lnTo>
                <a:lnTo>
                  <a:pt x="36389" y="4311"/>
                </a:lnTo>
                <a:lnTo>
                  <a:pt x="23042" y="0"/>
                </a:lnTo>
                <a:lnTo>
                  <a:pt x="15711" y="1143"/>
                </a:lnTo>
                <a:lnTo>
                  <a:pt x="4472" y="8974"/>
                </a:lnTo>
                <a:lnTo>
                  <a:pt x="0" y="22082"/>
                </a:lnTo>
                <a:lnTo>
                  <a:pt x="1247" y="29310"/>
                </a:lnTo>
                <a:lnTo>
                  <a:pt x="9599" y="40028"/>
                </a:lnTo>
                <a:lnTo>
                  <a:pt x="23042" y="44165"/>
                </a:lnTo>
                <a:lnTo>
                  <a:pt x="29687" y="43205"/>
                </a:lnTo>
                <a:lnTo>
                  <a:pt x="40814" y="35429"/>
                </a:lnTo>
                <a:lnTo>
                  <a:pt x="45125" y="2208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5453832" y="2414092"/>
            <a:ext cx="45110" cy="45125"/>
          </a:xfrm>
          <a:custGeom>
            <a:avLst/>
            <a:gdLst/>
            <a:ahLst/>
            <a:cxnLst/>
            <a:rect l="l" t="t" r="r" b="b"/>
            <a:pathLst>
              <a:path w="45110" h="45125">
                <a:moveTo>
                  <a:pt x="45110" y="22082"/>
                </a:moveTo>
                <a:lnTo>
                  <a:pt x="43866" y="15236"/>
                </a:lnTo>
                <a:lnTo>
                  <a:pt x="35518" y="4414"/>
                </a:lnTo>
                <a:lnTo>
                  <a:pt x="22082" y="0"/>
                </a:lnTo>
                <a:lnTo>
                  <a:pt x="15437" y="1041"/>
                </a:lnTo>
                <a:lnTo>
                  <a:pt x="4311" y="9148"/>
                </a:lnTo>
                <a:lnTo>
                  <a:pt x="0" y="22082"/>
                </a:lnTo>
                <a:lnTo>
                  <a:pt x="1143" y="29786"/>
                </a:lnTo>
                <a:lnTo>
                  <a:pt x="8974" y="40927"/>
                </a:lnTo>
                <a:lnTo>
                  <a:pt x="22082" y="45125"/>
                </a:lnTo>
                <a:lnTo>
                  <a:pt x="29951" y="43789"/>
                </a:lnTo>
                <a:lnTo>
                  <a:pt x="40807" y="35711"/>
                </a:lnTo>
                <a:lnTo>
                  <a:pt x="45110" y="2208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5457672" y="2403530"/>
            <a:ext cx="45110" cy="45125"/>
          </a:xfrm>
          <a:custGeom>
            <a:avLst/>
            <a:gdLst/>
            <a:ahLst/>
            <a:cxnLst/>
            <a:rect l="l" t="t" r="r" b="b"/>
            <a:pathLst>
              <a:path w="45110" h="45125">
                <a:moveTo>
                  <a:pt x="45110" y="23042"/>
                </a:moveTo>
                <a:lnTo>
                  <a:pt x="43874" y="15720"/>
                </a:lnTo>
                <a:lnTo>
                  <a:pt x="35727" y="4475"/>
                </a:lnTo>
                <a:lnTo>
                  <a:pt x="23042" y="0"/>
                </a:lnTo>
                <a:lnTo>
                  <a:pt x="15156" y="1448"/>
                </a:lnTo>
                <a:lnTo>
                  <a:pt x="4300" y="9836"/>
                </a:lnTo>
                <a:lnTo>
                  <a:pt x="0" y="23042"/>
                </a:lnTo>
                <a:lnTo>
                  <a:pt x="1247" y="29897"/>
                </a:lnTo>
                <a:lnTo>
                  <a:pt x="9599" y="40713"/>
                </a:lnTo>
                <a:lnTo>
                  <a:pt x="23042" y="45125"/>
                </a:lnTo>
                <a:lnTo>
                  <a:pt x="29316" y="44087"/>
                </a:lnTo>
                <a:lnTo>
                  <a:pt x="40514" y="35980"/>
                </a:lnTo>
                <a:lnTo>
                  <a:pt x="45110" y="2304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5461513" y="2401610"/>
            <a:ext cx="45110" cy="45125"/>
          </a:xfrm>
          <a:custGeom>
            <a:avLst/>
            <a:gdLst/>
            <a:ahLst/>
            <a:cxnLst/>
            <a:rect l="l" t="t" r="r" b="b"/>
            <a:pathLst>
              <a:path w="45110" h="45125">
                <a:moveTo>
                  <a:pt x="45110" y="22082"/>
                </a:moveTo>
                <a:lnTo>
                  <a:pt x="44154" y="15802"/>
                </a:lnTo>
                <a:lnTo>
                  <a:pt x="36387" y="4596"/>
                </a:lnTo>
                <a:lnTo>
                  <a:pt x="23042" y="0"/>
                </a:lnTo>
                <a:lnTo>
                  <a:pt x="15711" y="1238"/>
                </a:lnTo>
                <a:lnTo>
                  <a:pt x="4472" y="9389"/>
                </a:lnTo>
                <a:lnTo>
                  <a:pt x="0" y="22082"/>
                </a:lnTo>
                <a:lnTo>
                  <a:pt x="1448" y="29968"/>
                </a:lnTo>
                <a:lnTo>
                  <a:pt x="9836" y="40824"/>
                </a:lnTo>
                <a:lnTo>
                  <a:pt x="23042" y="45125"/>
                </a:lnTo>
                <a:lnTo>
                  <a:pt x="30259" y="43881"/>
                </a:lnTo>
                <a:lnTo>
                  <a:pt x="40975" y="35529"/>
                </a:lnTo>
                <a:lnTo>
                  <a:pt x="45110" y="2208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5465353" y="2400650"/>
            <a:ext cx="45110" cy="44165"/>
          </a:xfrm>
          <a:custGeom>
            <a:avLst/>
            <a:gdLst/>
            <a:ahLst/>
            <a:cxnLst/>
            <a:rect l="l" t="t" r="r" b="b"/>
            <a:pathLst>
              <a:path w="45110" h="44165">
                <a:moveTo>
                  <a:pt x="45110" y="22082"/>
                </a:moveTo>
                <a:lnTo>
                  <a:pt x="43866" y="14870"/>
                </a:lnTo>
                <a:lnTo>
                  <a:pt x="35518" y="4144"/>
                </a:lnTo>
                <a:lnTo>
                  <a:pt x="22082" y="0"/>
                </a:lnTo>
                <a:lnTo>
                  <a:pt x="15793" y="961"/>
                </a:lnTo>
                <a:lnTo>
                  <a:pt x="4594" y="8742"/>
                </a:lnTo>
                <a:lnTo>
                  <a:pt x="0" y="22082"/>
                </a:lnTo>
                <a:lnTo>
                  <a:pt x="1041" y="28727"/>
                </a:lnTo>
                <a:lnTo>
                  <a:pt x="9148" y="39854"/>
                </a:lnTo>
                <a:lnTo>
                  <a:pt x="22082" y="44165"/>
                </a:lnTo>
                <a:lnTo>
                  <a:pt x="29396" y="43025"/>
                </a:lnTo>
                <a:lnTo>
                  <a:pt x="40636" y="35194"/>
                </a:lnTo>
                <a:lnTo>
                  <a:pt x="45110" y="2208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5469194" y="2424653"/>
            <a:ext cx="45110" cy="45125"/>
          </a:xfrm>
          <a:custGeom>
            <a:avLst/>
            <a:gdLst/>
            <a:ahLst/>
            <a:cxnLst/>
            <a:rect l="l" t="t" r="r" b="b"/>
            <a:pathLst>
              <a:path w="45110" h="45125">
                <a:moveTo>
                  <a:pt x="45110" y="23042"/>
                </a:moveTo>
                <a:lnTo>
                  <a:pt x="43968" y="15711"/>
                </a:lnTo>
                <a:lnTo>
                  <a:pt x="36142" y="4472"/>
                </a:lnTo>
                <a:lnTo>
                  <a:pt x="23027" y="0"/>
                </a:lnTo>
                <a:lnTo>
                  <a:pt x="15158" y="1445"/>
                </a:lnTo>
                <a:lnTo>
                  <a:pt x="4302" y="9832"/>
                </a:lnTo>
                <a:lnTo>
                  <a:pt x="0" y="23042"/>
                </a:lnTo>
                <a:lnTo>
                  <a:pt x="1243" y="29888"/>
                </a:lnTo>
                <a:lnTo>
                  <a:pt x="9592" y="40710"/>
                </a:lnTo>
                <a:lnTo>
                  <a:pt x="23027" y="45125"/>
                </a:lnTo>
                <a:lnTo>
                  <a:pt x="29678" y="44084"/>
                </a:lnTo>
                <a:lnTo>
                  <a:pt x="40803" y="35976"/>
                </a:lnTo>
                <a:lnTo>
                  <a:pt x="45110" y="2304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5473994" y="2479380"/>
            <a:ext cx="45110" cy="44150"/>
          </a:xfrm>
          <a:custGeom>
            <a:avLst/>
            <a:gdLst/>
            <a:ahLst/>
            <a:cxnLst/>
            <a:rect l="l" t="t" r="r" b="b"/>
            <a:pathLst>
              <a:path w="45110" h="44150">
                <a:moveTo>
                  <a:pt x="45110" y="22067"/>
                </a:moveTo>
                <a:lnTo>
                  <a:pt x="43867" y="14856"/>
                </a:lnTo>
                <a:lnTo>
                  <a:pt x="35521" y="4138"/>
                </a:lnTo>
                <a:lnTo>
                  <a:pt x="22067" y="0"/>
                </a:lnTo>
                <a:lnTo>
                  <a:pt x="15803" y="954"/>
                </a:lnTo>
                <a:lnTo>
                  <a:pt x="4598" y="8725"/>
                </a:lnTo>
                <a:lnTo>
                  <a:pt x="0" y="22067"/>
                </a:lnTo>
                <a:lnTo>
                  <a:pt x="1038" y="28703"/>
                </a:lnTo>
                <a:lnTo>
                  <a:pt x="9141" y="39836"/>
                </a:lnTo>
                <a:lnTo>
                  <a:pt x="22067" y="44150"/>
                </a:lnTo>
                <a:lnTo>
                  <a:pt x="29404" y="43006"/>
                </a:lnTo>
                <a:lnTo>
                  <a:pt x="40642" y="35175"/>
                </a:lnTo>
                <a:lnTo>
                  <a:pt x="45110" y="22067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5476875" y="2478420"/>
            <a:ext cx="45110" cy="45110"/>
          </a:xfrm>
          <a:custGeom>
            <a:avLst/>
            <a:gdLst/>
            <a:ahLst/>
            <a:cxnLst/>
            <a:rect l="l" t="t" r="r" b="b"/>
            <a:pathLst>
              <a:path w="45110" h="45110">
                <a:moveTo>
                  <a:pt x="45110" y="22082"/>
                </a:moveTo>
                <a:lnTo>
                  <a:pt x="43863" y="14849"/>
                </a:lnTo>
                <a:lnTo>
                  <a:pt x="35510" y="4132"/>
                </a:lnTo>
                <a:lnTo>
                  <a:pt x="22067" y="0"/>
                </a:lnTo>
                <a:lnTo>
                  <a:pt x="15794" y="955"/>
                </a:lnTo>
                <a:lnTo>
                  <a:pt x="4595" y="8726"/>
                </a:lnTo>
                <a:lnTo>
                  <a:pt x="0" y="22082"/>
                </a:lnTo>
                <a:lnTo>
                  <a:pt x="1232" y="29387"/>
                </a:lnTo>
                <a:lnTo>
                  <a:pt x="9379" y="40633"/>
                </a:lnTo>
                <a:lnTo>
                  <a:pt x="22067" y="45110"/>
                </a:lnTo>
                <a:lnTo>
                  <a:pt x="29944" y="43665"/>
                </a:lnTo>
                <a:lnTo>
                  <a:pt x="40807" y="35281"/>
                </a:lnTo>
                <a:lnTo>
                  <a:pt x="45110" y="2208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5481660" y="2481300"/>
            <a:ext cx="44165" cy="45110"/>
          </a:xfrm>
          <a:custGeom>
            <a:avLst/>
            <a:gdLst/>
            <a:ahLst/>
            <a:cxnLst/>
            <a:rect l="l" t="t" r="r" b="b"/>
            <a:pathLst>
              <a:path w="44165" h="45110">
                <a:moveTo>
                  <a:pt x="44165" y="22067"/>
                </a:moveTo>
                <a:lnTo>
                  <a:pt x="43208" y="15788"/>
                </a:lnTo>
                <a:lnTo>
                  <a:pt x="35432" y="4591"/>
                </a:lnTo>
                <a:lnTo>
                  <a:pt x="22082" y="0"/>
                </a:lnTo>
                <a:lnTo>
                  <a:pt x="15452" y="1037"/>
                </a:lnTo>
                <a:lnTo>
                  <a:pt x="4318" y="9135"/>
                </a:lnTo>
                <a:lnTo>
                  <a:pt x="0" y="22067"/>
                </a:lnTo>
                <a:lnTo>
                  <a:pt x="1144" y="29770"/>
                </a:lnTo>
                <a:lnTo>
                  <a:pt x="8981" y="40912"/>
                </a:lnTo>
                <a:lnTo>
                  <a:pt x="22082" y="45110"/>
                </a:lnTo>
                <a:lnTo>
                  <a:pt x="29310" y="43958"/>
                </a:lnTo>
                <a:lnTo>
                  <a:pt x="40028" y="35926"/>
                </a:lnTo>
                <a:lnTo>
                  <a:pt x="44165" y="22067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5485516" y="2480340"/>
            <a:ext cx="45110" cy="44150"/>
          </a:xfrm>
          <a:custGeom>
            <a:avLst/>
            <a:gdLst/>
            <a:ahLst/>
            <a:cxnLst/>
            <a:rect l="l" t="t" r="r" b="b"/>
            <a:pathLst>
              <a:path w="45110" h="44150">
                <a:moveTo>
                  <a:pt x="45110" y="22067"/>
                </a:moveTo>
                <a:lnTo>
                  <a:pt x="43866" y="14856"/>
                </a:lnTo>
                <a:lnTo>
                  <a:pt x="35514" y="4138"/>
                </a:lnTo>
                <a:lnTo>
                  <a:pt x="22067" y="0"/>
                </a:lnTo>
                <a:lnTo>
                  <a:pt x="15797" y="954"/>
                </a:lnTo>
                <a:lnTo>
                  <a:pt x="4594" y="8725"/>
                </a:lnTo>
                <a:lnTo>
                  <a:pt x="0" y="22067"/>
                </a:lnTo>
                <a:lnTo>
                  <a:pt x="1037" y="28708"/>
                </a:lnTo>
                <a:lnTo>
                  <a:pt x="9135" y="39840"/>
                </a:lnTo>
                <a:lnTo>
                  <a:pt x="22067" y="44150"/>
                </a:lnTo>
                <a:lnTo>
                  <a:pt x="29398" y="43008"/>
                </a:lnTo>
                <a:lnTo>
                  <a:pt x="40637" y="35182"/>
                </a:lnTo>
                <a:lnTo>
                  <a:pt x="45110" y="22067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5488381" y="2452497"/>
            <a:ext cx="45125" cy="45125"/>
          </a:xfrm>
          <a:custGeom>
            <a:avLst/>
            <a:gdLst/>
            <a:ahLst/>
            <a:cxnLst/>
            <a:rect l="l" t="t" r="r" b="b"/>
            <a:pathLst>
              <a:path w="45125" h="45125">
                <a:moveTo>
                  <a:pt x="45125" y="22082"/>
                </a:moveTo>
                <a:lnTo>
                  <a:pt x="44084" y="15793"/>
                </a:lnTo>
                <a:lnTo>
                  <a:pt x="35976" y="4594"/>
                </a:lnTo>
                <a:lnTo>
                  <a:pt x="23042" y="0"/>
                </a:lnTo>
                <a:lnTo>
                  <a:pt x="15711" y="1238"/>
                </a:lnTo>
                <a:lnTo>
                  <a:pt x="4472" y="9389"/>
                </a:lnTo>
                <a:lnTo>
                  <a:pt x="0" y="22082"/>
                </a:lnTo>
                <a:lnTo>
                  <a:pt x="1448" y="29968"/>
                </a:lnTo>
                <a:lnTo>
                  <a:pt x="9836" y="40824"/>
                </a:lnTo>
                <a:lnTo>
                  <a:pt x="23042" y="45125"/>
                </a:lnTo>
                <a:lnTo>
                  <a:pt x="29897" y="43878"/>
                </a:lnTo>
                <a:lnTo>
                  <a:pt x="40713" y="35526"/>
                </a:lnTo>
                <a:lnTo>
                  <a:pt x="45125" y="2208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5493197" y="2473619"/>
            <a:ext cx="44150" cy="45110"/>
          </a:xfrm>
          <a:custGeom>
            <a:avLst/>
            <a:gdLst/>
            <a:ahLst/>
            <a:cxnLst/>
            <a:rect l="l" t="t" r="r" b="b"/>
            <a:pathLst>
              <a:path w="44150" h="45110">
                <a:moveTo>
                  <a:pt x="44150" y="23042"/>
                </a:moveTo>
                <a:lnTo>
                  <a:pt x="43006" y="15711"/>
                </a:lnTo>
                <a:lnTo>
                  <a:pt x="35175" y="4472"/>
                </a:lnTo>
                <a:lnTo>
                  <a:pt x="22067" y="0"/>
                </a:lnTo>
                <a:lnTo>
                  <a:pt x="14850" y="1243"/>
                </a:lnTo>
                <a:lnTo>
                  <a:pt x="4134" y="9595"/>
                </a:lnTo>
                <a:lnTo>
                  <a:pt x="0" y="23042"/>
                </a:lnTo>
                <a:lnTo>
                  <a:pt x="952" y="29662"/>
                </a:lnTo>
                <a:lnTo>
                  <a:pt x="8719" y="40794"/>
                </a:lnTo>
                <a:lnTo>
                  <a:pt x="22067" y="45110"/>
                </a:lnTo>
                <a:lnTo>
                  <a:pt x="28703" y="44153"/>
                </a:lnTo>
                <a:lnTo>
                  <a:pt x="39836" y="36381"/>
                </a:lnTo>
                <a:lnTo>
                  <a:pt x="44150" y="2304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5497037" y="2491846"/>
            <a:ext cx="45110" cy="45125"/>
          </a:xfrm>
          <a:custGeom>
            <a:avLst/>
            <a:gdLst/>
            <a:ahLst/>
            <a:cxnLst/>
            <a:rect l="l" t="t" r="r" b="b"/>
            <a:pathLst>
              <a:path w="45110" h="45125">
                <a:moveTo>
                  <a:pt x="45110" y="23058"/>
                </a:moveTo>
                <a:lnTo>
                  <a:pt x="43868" y="15337"/>
                </a:lnTo>
                <a:lnTo>
                  <a:pt x="35716" y="4196"/>
                </a:lnTo>
                <a:lnTo>
                  <a:pt x="23027" y="0"/>
                </a:lnTo>
                <a:lnTo>
                  <a:pt x="15143" y="1339"/>
                </a:lnTo>
                <a:lnTo>
                  <a:pt x="4295" y="9421"/>
                </a:lnTo>
                <a:lnTo>
                  <a:pt x="0" y="23058"/>
                </a:lnTo>
                <a:lnTo>
                  <a:pt x="1239" y="29888"/>
                </a:lnTo>
                <a:lnTo>
                  <a:pt x="9581" y="40709"/>
                </a:lnTo>
                <a:lnTo>
                  <a:pt x="23027" y="45125"/>
                </a:lnTo>
                <a:lnTo>
                  <a:pt x="29307" y="44087"/>
                </a:lnTo>
                <a:lnTo>
                  <a:pt x="40513" y="35983"/>
                </a:lnTo>
                <a:lnTo>
                  <a:pt x="45110" y="23058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5499902" y="2490901"/>
            <a:ext cx="45125" cy="45110"/>
          </a:xfrm>
          <a:custGeom>
            <a:avLst/>
            <a:gdLst/>
            <a:ahLst/>
            <a:cxnLst/>
            <a:rect l="l" t="t" r="r" b="b"/>
            <a:pathLst>
              <a:path w="45125" h="45110">
                <a:moveTo>
                  <a:pt x="45125" y="23027"/>
                </a:moveTo>
                <a:lnTo>
                  <a:pt x="43985" y="15707"/>
                </a:lnTo>
                <a:lnTo>
                  <a:pt x="36154" y="4470"/>
                </a:lnTo>
                <a:lnTo>
                  <a:pt x="23042" y="0"/>
                </a:lnTo>
                <a:lnTo>
                  <a:pt x="15165" y="1443"/>
                </a:lnTo>
                <a:lnTo>
                  <a:pt x="4303" y="9822"/>
                </a:lnTo>
                <a:lnTo>
                  <a:pt x="0" y="23027"/>
                </a:lnTo>
                <a:lnTo>
                  <a:pt x="1247" y="29882"/>
                </a:lnTo>
                <a:lnTo>
                  <a:pt x="9599" y="40698"/>
                </a:lnTo>
                <a:lnTo>
                  <a:pt x="23042" y="45110"/>
                </a:lnTo>
                <a:lnTo>
                  <a:pt x="29687" y="44068"/>
                </a:lnTo>
                <a:lnTo>
                  <a:pt x="40814" y="35961"/>
                </a:lnTo>
                <a:lnTo>
                  <a:pt x="45125" y="23027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5504718" y="2486101"/>
            <a:ext cx="45110" cy="44150"/>
          </a:xfrm>
          <a:custGeom>
            <a:avLst/>
            <a:gdLst/>
            <a:ahLst/>
            <a:cxnLst/>
            <a:rect l="l" t="t" r="r" b="b"/>
            <a:pathLst>
              <a:path w="45110" h="44150">
                <a:moveTo>
                  <a:pt x="45110" y="22082"/>
                </a:moveTo>
                <a:lnTo>
                  <a:pt x="43863" y="14849"/>
                </a:lnTo>
                <a:lnTo>
                  <a:pt x="35510" y="4132"/>
                </a:lnTo>
                <a:lnTo>
                  <a:pt x="22067" y="0"/>
                </a:lnTo>
                <a:lnTo>
                  <a:pt x="15433" y="955"/>
                </a:lnTo>
                <a:lnTo>
                  <a:pt x="4308" y="8726"/>
                </a:lnTo>
                <a:lnTo>
                  <a:pt x="0" y="22082"/>
                </a:lnTo>
                <a:lnTo>
                  <a:pt x="952" y="28701"/>
                </a:lnTo>
                <a:lnTo>
                  <a:pt x="8719" y="39834"/>
                </a:lnTo>
                <a:lnTo>
                  <a:pt x="22067" y="44150"/>
                </a:lnTo>
                <a:lnTo>
                  <a:pt x="29389" y="43009"/>
                </a:lnTo>
                <a:lnTo>
                  <a:pt x="40635" y="35182"/>
                </a:lnTo>
                <a:lnTo>
                  <a:pt x="45110" y="2208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5508558" y="2450576"/>
            <a:ext cx="45110" cy="44150"/>
          </a:xfrm>
          <a:custGeom>
            <a:avLst/>
            <a:gdLst/>
            <a:ahLst/>
            <a:cxnLst/>
            <a:rect l="l" t="t" r="r" b="b"/>
            <a:pathLst>
              <a:path w="45110" h="44150">
                <a:moveTo>
                  <a:pt x="45110" y="22082"/>
                </a:moveTo>
                <a:lnTo>
                  <a:pt x="44150" y="15437"/>
                </a:lnTo>
                <a:lnTo>
                  <a:pt x="36374" y="4311"/>
                </a:lnTo>
                <a:lnTo>
                  <a:pt x="23027" y="0"/>
                </a:lnTo>
                <a:lnTo>
                  <a:pt x="15707" y="1140"/>
                </a:lnTo>
                <a:lnTo>
                  <a:pt x="4470" y="8970"/>
                </a:lnTo>
                <a:lnTo>
                  <a:pt x="0" y="22082"/>
                </a:lnTo>
                <a:lnTo>
                  <a:pt x="1239" y="29290"/>
                </a:lnTo>
                <a:lnTo>
                  <a:pt x="9581" y="40012"/>
                </a:lnTo>
                <a:lnTo>
                  <a:pt x="23027" y="44150"/>
                </a:lnTo>
                <a:lnTo>
                  <a:pt x="29663" y="43194"/>
                </a:lnTo>
                <a:lnTo>
                  <a:pt x="40796" y="35427"/>
                </a:lnTo>
                <a:lnTo>
                  <a:pt x="45110" y="2208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5513344" y="2435214"/>
            <a:ext cx="45125" cy="44165"/>
          </a:xfrm>
          <a:custGeom>
            <a:avLst/>
            <a:gdLst/>
            <a:ahLst/>
            <a:cxnLst/>
            <a:rect l="l" t="t" r="r" b="b"/>
            <a:pathLst>
              <a:path w="45125" h="44165">
                <a:moveTo>
                  <a:pt x="45125" y="22082"/>
                </a:moveTo>
                <a:lnTo>
                  <a:pt x="43878" y="14855"/>
                </a:lnTo>
                <a:lnTo>
                  <a:pt x="35526" y="4137"/>
                </a:lnTo>
                <a:lnTo>
                  <a:pt x="22082" y="0"/>
                </a:lnTo>
                <a:lnTo>
                  <a:pt x="15437" y="959"/>
                </a:lnTo>
                <a:lnTo>
                  <a:pt x="4311" y="8736"/>
                </a:lnTo>
                <a:lnTo>
                  <a:pt x="0" y="22082"/>
                </a:lnTo>
                <a:lnTo>
                  <a:pt x="959" y="28727"/>
                </a:lnTo>
                <a:lnTo>
                  <a:pt x="8736" y="39854"/>
                </a:lnTo>
                <a:lnTo>
                  <a:pt x="22082" y="44165"/>
                </a:lnTo>
                <a:lnTo>
                  <a:pt x="29413" y="43022"/>
                </a:lnTo>
                <a:lnTo>
                  <a:pt x="40653" y="35191"/>
                </a:lnTo>
                <a:lnTo>
                  <a:pt x="45125" y="2208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5516224" y="2424653"/>
            <a:ext cx="45125" cy="45125"/>
          </a:xfrm>
          <a:custGeom>
            <a:avLst/>
            <a:gdLst/>
            <a:ahLst/>
            <a:cxnLst/>
            <a:rect l="l" t="t" r="r" b="b"/>
            <a:pathLst>
              <a:path w="45125" h="45125">
                <a:moveTo>
                  <a:pt x="45125" y="23042"/>
                </a:moveTo>
                <a:lnTo>
                  <a:pt x="43786" y="15156"/>
                </a:lnTo>
                <a:lnTo>
                  <a:pt x="35707" y="4300"/>
                </a:lnTo>
                <a:lnTo>
                  <a:pt x="22082" y="0"/>
                </a:lnTo>
                <a:lnTo>
                  <a:pt x="15227" y="1247"/>
                </a:lnTo>
                <a:lnTo>
                  <a:pt x="4411" y="9599"/>
                </a:lnTo>
                <a:lnTo>
                  <a:pt x="0" y="23042"/>
                </a:lnTo>
                <a:lnTo>
                  <a:pt x="1041" y="29332"/>
                </a:lnTo>
                <a:lnTo>
                  <a:pt x="9148" y="40531"/>
                </a:lnTo>
                <a:lnTo>
                  <a:pt x="22082" y="45125"/>
                </a:lnTo>
                <a:lnTo>
                  <a:pt x="29786" y="43886"/>
                </a:lnTo>
                <a:lnTo>
                  <a:pt x="40927" y="35735"/>
                </a:lnTo>
                <a:lnTo>
                  <a:pt x="45125" y="2304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5521025" y="2393929"/>
            <a:ext cx="44165" cy="45125"/>
          </a:xfrm>
          <a:custGeom>
            <a:avLst/>
            <a:gdLst/>
            <a:ahLst/>
            <a:cxnLst/>
            <a:rect l="l" t="t" r="r" b="b"/>
            <a:pathLst>
              <a:path w="44165" h="45125">
                <a:moveTo>
                  <a:pt x="44165" y="23058"/>
                </a:moveTo>
                <a:lnTo>
                  <a:pt x="43019" y="15710"/>
                </a:lnTo>
                <a:lnTo>
                  <a:pt x="35187" y="4470"/>
                </a:lnTo>
                <a:lnTo>
                  <a:pt x="22082" y="0"/>
                </a:lnTo>
                <a:lnTo>
                  <a:pt x="14846" y="1250"/>
                </a:lnTo>
                <a:lnTo>
                  <a:pt x="4134" y="9606"/>
                </a:lnTo>
                <a:lnTo>
                  <a:pt x="0" y="23058"/>
                </a:lnTo>
                <a:lnTo>
                  <a:pt x="957" y="29331"/>
                </a:lnTo>
                <a:lnTo>
                  <a:pt x="8732" y="40529"/>
                </a:lnTo>
                <a:lnTo>
                  <a:pt x="22082" y="45125"/>
                </a:lnTo>
                <a:lnTo>
                  <a:pt x="28718" y="44087"/>
                </a:lnTo>
                <a:lnTo>
                  <a:pt x="39851" y="35983"/>
                </a:lnTo>
                <a:lnTo>
                  <a:pt x="44165" y="23058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5524865" y="2381463"/>
            <a:ext cx="45125" cy="45110"/>
          </a:xfrm>
          <a:custGeom>
            <a:avLst/>
            <a:gdLst/>
            <a:ahLst/>
            <a:cxnLst/>
            <a:rect l="l" t="t" r="r" b="b"/>
            <a:pathLst>
              <a:path w="45125" h="45110">
                <a:moveTo>
                  <a:pt x="45125" y="22067"/>
                </a:moveTo>
                <a:lnTo>
                  <a:pt x="43977" y="15228"/>
                </a:lnTo>
                <a:lnTo>
                  <a:pt x="35945" y="4413"/>
                </a:lnTo>
                <a:lnTo>
                  <a:pt x="22082" y="0"/>
                </a:lnTo>
                <a:lnTo>
                  <a:pt x="15802" y="1038"/>
                </a:lnTo>
                <a:lnTo>
                  <a:pt x="4596" y="9141"/>
                </a:lnTo>
                <a:lnTo>
                  <a:pt x="0" y="22067"/>
                </a:lnTo>
                <a:lnTo>
                  <a:pt x="1238" y="29398"/>
                </a:lnTo>
                <a:lnTo>
                  <a:pt x="9389" y="40637"/>
                </a:lnTo>
                <a:lnTo>
                  <a:pt x="22082" y="45110"/>
                </a:lnTo>
                <a:lnTo>
                  <a:pt x="30354" y="43661"/>
                </a:lnTo>
                <a:lnTo>
                  <a:pt x="41091" y="35274"/>
                </a:lnTo>
                <a:lnTo>
                  <a:pt x="45125" y="22067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5528706" y="2376662"/>
            <a:ext cx="44165" cy="44150"/>
          </a:xfrm>
          <a:custGeom>
            <a:avLst/>
            <a:gdLst/>
            <a:ahLst/>
            <a:cxnLst/>
            <a:rect l="l" t="t" r="r" b="b"/>
            <a:pathLst>
              <a:path w="44165" h="44150">
                <a:moveTo>
                  <a:pt x="44165" y="22082"/>
                </a:moveTo>
                <a:lnTo>
                  <a:pt x="43205" y="15437"/>
                </a:lnTo>
                <a:lnTo>
                  <a:pt x="35429" y="4311"/>
                </a:lnTo>
                <a:lnTo>
                  <a:pt x="22082" y="0"/>
                </a:lnTo>
                <a:lnTo>
                  <a:pt x="15437" y="959"/>
                </a:lnTo>
                <a:lnTo>
                  <a:pt x="4311" y="8736"/>
                </a:lnTo>
                <a:lnTo>
                  <a:pt x="0" y="22082"/>
                </a:lnTo>
                <a:lnTo>
                  <a:pt x="957" y="28711"/>
                </a:lnTo>
                <a:lnTo>
                  <a:pt x="8732" y="39837"/>
                </a:lnTo>
                <a:lnTo>
                  <a:pt x="22082" y="44150"/>
                </a:lnTo>
                <a:lnTo>
                  <a:pt x="28718" y="43193"/>
                </a:lnTo>
                <a:lnTo>
                  <a:pt x="39851" y="35420"/>
                </a:lnTo>
                <a:lnTo>
                  <a:pt x="44165" y="2208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5532546" y="2389144"/>
            <a:ext cx="44165" cy="44150"/>
          </a:xfrm>
          <a:custGeom>
            <a:avLst/>
            <a:gdLst/>
            <a:ahLst/>
            <a:cxnLst/>
            <a:rect l="l" t="t" r="r" b="b"/>
            <a:pathLst>
              <a:path w="44165" h="44150">
                <a:moveTo>
                  <a:pt x="44165" y="22067"/>
                </a:moveTo>
                <a:lnTo>
                  <a:pt x="43208" y="15438"/>
                </a:lnTo>
                <a:lnTo>
                  <a:pt x="35432" y="4313"/>
                </a:lnTo>
                <a:lnTo>
                  <a:pt x="22082" y="0"/>
                </a:lnTo>
                <a:lnTo>
                  <a:pt x="15447" y="957"/>
                </a:lnTo>
                <a:lnTo>
                  <a:pt x="4314" y="8729"/>
                </a:lnTo>
                <a:lnTo>
                  <a:pt x="0" y="22067"/>
                </a:lnTo>
                <a:lnTo>
                  <a:pt x="959" y="28712"/>
                </a:lnTo>
                <a:lnTo>
                  <a:pt x="8736" y="39838"/>
                </a:lnTo>
                <a:lnTo>
                  <a:pt x="22082" y="44150"/>
                </a:lnTo>
                <a:lnTo>
                  <a:pt x="28727" y="43190"/>
                </a:lnTo>
                <a:lnTo>
                  <a:pt x="39854" y="35413"/>
                </a:lnTo>
                <a:lnTo>
                  <a:pt x="44165" y="22067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5537347" y="2398745"/>
            <a:ext cx="44165" cy="44150"/>
          </a:xfrm>
          <a:custGeom>
            <a:avLst/>
            <a:gdLst/>
            <a:ahLst/>
            <a:cxnLst/>
            <a:rect l="l" t="t" r="r" b="b"/>
            <a:pathLst>
              <a:path w="44165" h="44150">
                <a:moveTo>
                  <a:pt x="44165" y="22067"/>
                </a:moveTo>
                <a:lnTo>
                  <a:pt x="43208" y="15433"/>
                </a:lnTo>
                <a:lnTo>
                  <a:pt x="35432" y="4308"/>
                </a:lnTo>
                <a:lnTo>
                  <a:pt x="22082" y="0"/>
                </a:lnTo>
                <a:lnTo>
                  <a:pt x="15447" y="955"/>
                </a:lnTo>
                <a:lnTo>
                  <a:pt x="4314" y="8722"/>
                </a:lnTo>
                <a:lnTo>
                  <a:pt x="0" y="22067"/>
                </a:lnTo>
                <a:lnTo>
                  <a:pt x="959" y="28712"/>
                </a:lnTo>
                <a:lnTo>
                  <a:pt x="8736" y="39838"/>
                </a:lnTo>
                <a:lnTo>
                  <a:pt x="22082" y="44150"/>
                </a:lnTo>
                <a:lnTo>
                  <a:pt x="28727" y="43190"/>
                </a:lnTo>
                <a:lnTo>
                  <a:pt x="39854" y="35413"/>
                </a:lnTo>
                <a:lnTo>
                  <a:pt x="44165" y="22067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5540227" y="2390089"/>
            <a:ext cx="44165" cy="45125"/>
          </a:xfrm>
          <a:custGeom>
            <a:avLst/>
            <a:gdLst/>
            <a:ahLst/>
            <a:cxnLst/>
            <a:rect l="l" t="t" r="r" b="b"/>
            <a:pathLst>
              <a:path w="44165" h="45125">
                <a:moveTo>
                  <a:pt x="44165" y="22082"/>
                </a:moveTo>
                <a:lnTo>
                  <a:pt x="43205" y="15443"/>
                </a:lnTo>
                <a:lnTo>
                  <a:pt x="35429" y="4315"/>
                </a:lnTo>
                <a:lnTo>
                  <a:pt x="22082" y="0"/>
                </a:lnTo>
                <a:lnTo>
                  <a:pt x="15437" y="961"/>
                </a:lnTo>
                <a:lnTo>
                  <a:pt x="4311" y="8742"/>
                </a:lnTo>
                <a:lnTo>
                  <a:pt x="0" y="22082"/>
                </a:lnTo>
                <a:lnTo>
                  <a:pt x="1143" y="29413"/>
                </a:lnTo>
                <a:lnTo>
                  <a:pt x="8974" y="40653"/>
                </a:lnTo>
                <a:lnTo>
                  <a:pt x="22082" y="45125"/>
                </a:lnTo>
                <a:lnTo>
                  <a:pt x="29310" y="43878"/>
                </a:lnTo>
                <a:lnTo>
                  <a:pt x="40028" y="35526"/>
                </a:lnTo>
                <a:lnTo>
                  <a:pt x="44165" y="2208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5544068" y="2385303"/>
            <a:ext cx="45125" cy="45110"/>
          </a:xfrm>
          <a:custGeom>
            <a:avLst/>
            <a:gdLst/>
            <a:ahLst/>
            <a:cxnLst/>
            <a:rect l="l" t="t" r="r" b="b"/>
            <a:pathLst>
              <a:path w="45125" h="45110">
                <a:moveTo>
                  <a:pt x="45125" y="23027"/>
                </a:moveTo>
                <a:lnTo>
                  <a:pt x="43889" y="15713"/>
                </a:lnTo>
                <a:lnTo>
                  <a:pt x="35739" y="4474"/>
                </a:lnTo>
                <a:lnTo>
                  <a:pt x="23042" y="0"/>
                </a:lnTo>
                <a:lnTo>
                  <a:pt x="14779" y="1445"/>
                </a:lnTo>
                <a:lnTo>
                  <a:pt x="4036" y="9829"/>
                </a:lnTo>
                <a:lnTo>
                  <a:pt x="0" y="23027"/>
                </a:lnTo>
                <a:lnTo>
                  <a:pt x="1151" y="30254"/>
                </a:lnTo>
                <a:lnTo>
                  <a:pt x="9183" y="40973"/>
                </a:lnTo>
                <a:lnTo>
                  <a:pt x="23042" y="45110"/>
                </a:lnTo>
                <a:lnTo>
                  <a:pt x="29332" y="44150"/>
                </a:lnTo>
                <a:lnTo>
                  <a:pt x="40531" y="36374"/>
                </a:lnTo>
                <a:lnTo>
                  <a:pt x="45125" y="23027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5548868" y="2373782"/>
            <a:ext cx="44150" cy="45110"/>
          </a:xfrm>
          <a:custGeom>
            <a:avLst/>
            <a:gdLst/>
            <a:ahLst/>
            <a:cxnLst/>
            <a:rect l="l" t="t" r="r" b="b"/>
            <a:pathLst>
              <a:path w="44150" h="45110">
                <a:moveTo>
                  <a:pt x="44150" y="23027"/>
                </a:moveTo>
                <a:lnTo>
                  <a:pt x="43014" y="15722"/>
                </a:lnTo>
                <a:lnTo>
                  <a:pt x="35193" y="4477"/>
                </a:lnTo>
                <a:lnTo>
                  <a:pt x="22082" y="0"/>
                </a:lnTo>
                <a:lnTo>
                  <a:pt x="14864" y="1243"/>
                </a:lnTo>
                <a:lnTo>
                  <a:pt x="4140" y="9592"/>
                </a:lnTo>
                <a:lnTo>
                  <a:pt x="0" y="23027"/>
                </a:lnTo>
                <a:lnTo>
                  <a:pt x="959" y="29317"/>
                </a:lnTo>
                <a:lnTo>
                  <a:pt x="8736" y="40516"/>
                </a:lnTo>
                <a:lnTo>
                  <a:pt x="22082" y="45110"/>
                </a:lnTo>
                <a:lnTo>
                  <a:pt x="28717" y="44071"/>
                </a:lnTo>
                <a:lnTo>
                  <a:pt x="39841" y="35965"/>
                </a:lnTo>
                <a:lnTo>
                  <a:pt x="44150" y="23027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5552709" y="2379543"/>
            <a:ext cx="45110" cy="44150"/>
          </a:xfrm>
          <a:custGeom>
            <a:avLst/>
            <a:gdLst/>
            <a:ahLst/>
            <a:cxnLst/>
            <a:rect l="l" t="t" r="r" b="b"/>
            <a:pathLst>
              <a:path w="45110" h="44150">
                <a:moveTo>
                  <a:pt x="45110" y="22067"/>
                </a:moveTo>
                <a:lnTo>
                  <a:pt x="44076" y="15448"/>
                </a:lnTo>
                <a:lnTo>
                  <a:pt x="35979" y="4316"/>
                </a:lnTo>
                <a:lnTo>
                  <a:pt x="23042" y="0"/>
                </a:lnTo>
                <a:lnTo>
                  <a:pt x="15348" y="1140"/>
                </a:lnTo>
                <a:lnTo>
                  <a:pt x="4200" y="8967"/>
                </a:lnTo>
                <a:lnTo>
                  <a:pt x="0" y="22067"/>
                </a:lnTo>
                <a:lnTo>
                  <a:pt x="1151" y="29294"/>
                </a:lnTo>
                <a:lnTo>
                  <a:pt x="9183" y="40012"/>
                </a:lnTo>
                <a:lnTo>
                  <a:pt x="23042" y="44150"/>
                </a:lnTo>
                <a:lnTo>
                  <a:pt x="29321" y="43193"/>
                </a:lnTo>
                <a:lnTo>
                  <a:pt x="40518" y="35417"/>
                </a:lnTo>
                <a:lnTo>
                  <a:pt x="45110" y="2206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5555589" y="2402586"/>
            <a:ext cx="45110" cy="45110"/>
          </a:xfrm>
          <a:custGeom>
            <a:avLst/>
            <a:gdLst/>
            <a:ahLst/>
            <a:cxnLst/>
            <a:rect l="l" t="t" r="r" b="b"/>
            <a:pathLst>
              <a:path w="45110" h="45110">
                <a:moveTo>
                  <a:pt x="45110" y="22067"/>
                </a:moveTo>
                <a:lnTo>
                  <a:pt x="44157" y="15797"/>
                </a:lnTo>
                <a:lnTo>
                  <a:pt x="36391" y="4594"/>
                </a:lnTo>
                <a:lnTo>
                  <a:pt x="23042" y="0"/>
                </a:lnTo>
                <a:lnTo>
                  <a:pt x="15720" y="1234"/>
                </a:lnTo>
                <a:lnTo>
                  <a:pt x="4475" y="9376"/>
                </a:lnTo>
                <a:lnTo>
                  <a:pt x="0" y="22067"/>
                </a:lnTo>
                <a:lnTo>
                  <a:pt x="1448" y="29953"/>
                </a:lnTo>
                <a:lnTo>
                  <a:pt x="9836" y="40809"/>
                </a:lnTo>
                <a:lnTo>
                  <a:pt x="23042" y="45110"/>
                </a:lnTo>
                <a:lnTo>
                  <a:pt x="30259" y="43866"/>
                </a:lnTo>
                <a:lnTo>
                  <a:pt x="40975" y="35514"/>
                </a:lnTo>
                <a:lnTo>
                  <a:pt x="45110" y="2206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5560390" y="2431374"/>
            <a:ext cx="45110" cy="45125"/>
          </a:xfrm>
          <a:custGeom>
            <a:avLst/>
            <a:gdLst/>
            <a:ahLst/>
            <a:cxnLst/>
            <a:rect l="l" t="t" r="r" b="b"/>
            <a:pathLst>
              <a:path w="45110" h="45125">
                <a:moveTo>
                  <a:pt x="45110" y="22082"/>
                </a:moveTo>
                <a:lnTo>
                  <a:pt x="43868" y="15236"/>
                </a:lnTo>
                <a:lnTo>
                  <a:pt x="35524" y="4414"/>
                </a:lnTo>
                <a:lnTo>
                  <a:pt x="22082" y="0"/>
                </a:lnTo>
                <a:lnTo>
                  <a:pt x="15437" y="1041"/>
                </a:lnTo>
                <a:lnTo>
                  <a:pt x="4311" y="9148"/>
                </a:lnTo>
                <a:lnTo>
                  <a:pt x="0" y="22082"/>
                </a:lnTo>
                <a:lnTo>
                  <a:pt x="1143" y="29413"/>
                </a:lnTo>
                <a:lnTo>
                  <a:pt x="8974" y="40653"/>
                </a:lnTo>
                <a:lnTo>
                  <a:pt x="22082" y="45125"/>
                </a:lnTo>
                <a:lnTo>
                  <a:pt x="29958" y="43680"/>
                </a:lnTo>
                <a:lnTo>
                  <a:pt x="40812" y="35292"/>
                </a:lnTo>
                <a:lnTo>
                  <a:pt x="45110" y="220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5564230" y="2440975"/>
            <a:ext cx="45110" cy="45125"/>
          </a:xfrm>
          <a:custGeom>
            <a:avLst/>
            <a:gdLst/>
            <a:ahLst/>
            <a:cxnLst/>
            <a:rect l="l" t="t" r="r" b="b"/>
            <a:pathLst>
              <a:path w="45110" h="45125">
                <a:moveTo>
                  <a:pt x="45110" y="23042"/>
                </a:moveTo>
                <a:lnTo>
                  <a:pt x="43876" y="15348"/>
                </a:lnTo>
                <a:lnTo>
                  <a:pt x="35734" y="4200"/>
                </a:lnTo>
                <a:lnTo>
                  <a:pt x="23042" y="0"/>
                </a:lnTo>
                <a:lnTo>
                  <a:pt x="15156" y="1339"/>
                </a:lnTo>
                <a:lnTo>
                  <a:pt x="4300" y="9418"/>
                </a:lnTo>
                <a:lnTo>
                  <a:pt x="0" y="23042"/>
                </a:lnTo>
                <a:lnTo>
                  <a:pt x="1247" y="29897"/>
                </a:lnTo>
                <a:lnTo>
                  <a:pt x="9599" y="40713"/>
                </a:lnTo>
                <a:lnTo>
                  <a:pt x="23042" y="45125"/>
                </a:lnTo>
                <a:lnTo>
                  <a:pt x="29321" y="44087"/>
                </a:lnTo>
                <a:lnTo>
                  <a:pt x="40518" y="35980"/>
                </a:lnTo>
                <a:lnTo>
                  <a:pt x="45110" y="230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5568071" y="2421773"/>
            <a:ext cx="44150" cy="45125"/>
          </a:xfrm>
          <a:custGeom>
            <a:avLst/>
            <a:gdLst/>
            <a:ahLst/>
            <a:cxnLst/>
            <a:rect l="l" t="t" r="r" b="b"/>
            <a:pathLst>
              <a:path w="44150" h="45125">
                <a:moveTo>
                  <a:pt x="44150" y="22082"/>
                </a:moveTo>
                <a:lnTo>
                  <a:pt x="43191" y="15793"/>
                </a:lnTo>
                <a:lnTo>
                  <a:pt x="35420" y="4594"/>
                </a:lnTo>
                <a:lnTo>
                  <a:pt x="22067" y="0"/>
                </a:lnTo>
                <a:lnTo>
                  <a:pt x="15438" y="1038"/>
                </a:lnTo>
                <a:lnTo>
                  <a:pt x="4313" y="9144"/>
                </a:lnTo>
                <a:lnTo>
                  <a:pt x="0" y="22082"/>
                </a:lnTo>
                <a:lnTo>
                  <a:pt x="1140" y="29404"/>
                </a:lnTo>
                <a:lnTo>
                  <a:pt x="8967" y="40650"/>
                </a:lnTo>
                <a:lnTo>
                  <a:pt x="22067" y="45125"/>
                </a:lnTo>
                <a:lnTo>
                  <a:pt x="29300" y="43878"/>
                </a:lnTo>
                <a:lnTo>
                  <a:pt x="40017" y="35526"/>
                </a:lnTo>
                <a:lnTo>
                  <a:pt x="44150" y="220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5571911" y="2400650"/>
            <a:ext cx="45110" cy="44165"/>
          </a:xfrm>
          <a:custGeom>
            <a:avLst/>
            <a:gdLst/>
            <a:ahLst/>
            <a:cxnLst/>
            <a:rect l="l" t="t" r="r" b="b"/>
            <a:pathLst>
              <a:path w="45110" h="44165">
                <a:moveTo>
                  <a:pt x="45110" y="22082"/>
                </a:moveTo>
                <a:lnTo>
                  <a:pt x="43864" y="14861"/>
                </a:lnTo>
                <a:lnTo>
                  <a:pt x="35517" y="4141"/>
                </a:lnTo>
                <a:lnTo>
                  <a:pt x="22067" y="0"/>
                </a:lnTo>
                <a:lnTo>
                  <a:pt x="15794" y="958"/>
                </a:lnTo>
                <a:lnTo>
                  <a:pt x="4595" y="8739"/>
                </a:lnTo>
                <a:lnTo>
                  <a:pt x="0" y="22082"/>
                </a:lnTo>
                <a:lnTo>
                  <a:pt x="1038" y="28718"/>
                </a:lnTo>
                <a:lnTo>
                  <a:pt x="9141" y="39851"/>
                </a:lnTo>
                <a:lnTo>
                  <a:pt x="22067" y="44165"/>
                </a:lnTo>
                <a:lnTo>
                  <a:pt x="29404" y="43022"/>
                </a:lnTo>
                <a:lnTo>
                  <a:pt x="40642" y="35191"/>
                </a:lnTo>
                <a:lnTo>
                  <a:pt x="45110" y="220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5575752" y="2414092"/>
            <a:ext cx="45110" cy="44165"/>
          </a:xfrm>
          <a:custGeom>
            <a:avLst/>
            <a:gdLst/>
            <a:ahLst/>
            <a:cxnLst/>
            <a:rect l="l" t="t" r="r" b="b"/>
            <a:pathLst>
              <a:path w="45110" h="44165">
                <a:moveTo>
                  <a:pt x="45110" y="22082"/>
                </a:moveTo>
                <a:lnTo>
                  <a:pt x="44153" y="15447"/>
                </a:lnTo>
                <a:lnTo>
                  <a:pt x="36381" y="4314"/>
                </a:lnTo>
                <a:lnTo>
                  <a:pt x="23042" y="0"/>
                </a:lnTo>
                <a:lnTo>
                  <a:pt x="15705" y="1143"/>
                </a:lnTo>
                <a:lnTo>
                  <a:pt x="4468" y="8974"/>
                </a:lnTo>
                <a:lnTo>
                  <a:pt x="0" y="22082"/>
                </a:lnTo>
                <a:lnTo>
                  <a:pt x="1245" y="28937"/>
                </a:lnTo>
                <a:lnTo>
                  <a:pt x="9592" y="39753"/>
                </a:lnTo>
                <a:lnTo>
                  <a:pt x="23042" y="44165"/>
                </a:lnTo>
                <a:lnTo>
                  <a:pt x="29671" y="43126"/>
                </a:lnTo>
                <a:lnTo>
                  <a:pt x="40797" y="35020"/>
                </a:lnTo>
                <a:lnTo>
                  <a:pt x="45110" y="220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5579577" y="2418892"/>
            <a:ext cx="44165" cy="45125"/>
          </a:xfrm>
          <a:custGeom>
            <a:avLst/>
            <a:gdLst/>
            <a:ahLst/>
            <a:cxnLst/>
            <a:rect l="l" t="t" r="r" b="b"/>
            <a:pathLst>
              <a:path w="44165" h="45125">
                <a:moveTo>
                  <a:pt x="44165" y="22082"/>
                </a:moveTo>
                <a:lnTo>
                  <a:pt x="43205" y="15437"/>
                </a:lnTo>
                <a:lnTo>
                  <a:pt x="35429" y="4311"/>
                </a:lnTo>
                <a:lnTo>
                  <a:pt x="22082" y="0"/>
                </a:lnTo>
                <a:lnTo>
                  <a:pt x="15443" y="959"/>
                </a:lnTo>
                <a:lnTo>
                  <a:pt x="4315" y="8736"/>
                </a:lnTo>
                <a:lnTo>
                  <a:pt x="0" y="22082"/>
                </a:lnTo>
                <a:lnTo>
                  <a:pt x="1144" y="29413"/>
                </a:lnTo>
                <a:lnTo>
                  <a:pt x="8981" y="40653"/>
                </a:lnTo>
                <a:lnTo>
                  <a:pt x="22082" y="45125"/>
                </a:lnTo>
                <a:lnTo>
                  <a:pt x="29310" y="43878"/>
                </a:lnTo>
                <a:lnTo>
                  <a:pt x="40028" y="35526"/>
                </a:lnTo>
                <a:lnTo>
                  <a:pt x="44165" y="220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5583433" y="2426573"/>
            <a:ext cx="45110" cy="44165"/>
          </a:xfrm>
          <a:custGeom>
            <a:avLst/>
            <a:gdLst/>
            <a:ahLst/>
            <a:cxnLst/>
            <a:rect l="l" t="t" r="r" b="b"/>
            <a:pathLst>
              <a:path w="45110" h="44165">
                <a:moveTo>
                  <a:pt x="45110" y="22082"/>
                </a:moveTo>
                <a:lnTo>
                  <a:pt x="43958" y="14855"/>
                </a:lnTo>
                <a:lnTo>
                  <a:pt x="35926" y="4137"/>
                </a:lnTo>
                <a:lnTo>
                  <a:pt x="22067" y="0"/>
                </a:lnTo>
                <a:lnTo>
                  <a:pt x="15788" y="957"/>
                </a:lnTo>
                <a:lnTo>
                  <a:pt x="4591" y="8732"/>
                </a:lnTo>
                <a:lnTo>
                  <a:pt x="0" y="22082"/>
                </a:lnTo>
                <a:lnTo>
                  <a:pt x="1037" y="28718"/>
                </a:lnTo>
                <a:lnTo>
                  <a:pt x="9135" y="39851"/>
                </a:lnTo>
                <a:lnTo>
                  <a:pt x="22067" y="44165"/>
                </a:lnTo>
                <a:lnTo>
                  <a:pt x="29770" y="43022"/>
                </a:lnTo>
                <a:lnTo>
                  <a:pt x="40912" y="35191"/>
                </a:lnTo>
                <a:lnTo>
                  <a:pt x="45110" y="220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5588233" y="2448656"/>
            <a:ext cx="44150" cy="45125"/>
          </a:xfrm>
          <a:custGeom>
            <a:avLst/>
            <a:gdLst/>
            <a:ahLst/>
            <a:cxnLst/>
            <a:rect l="l" t="t" r="r" b="b"/>
            <a:pathLst>
              <a:path w="44150" h="45125">
                <a:moveTo>
                  <a:pt x="44150" y="22082"/>
                </a:moveTo>
                <a:lnTo>
                  <a:pt x="43190" y="15437"/>
                </a:lnTo>
                <a:lnTo>
                  <a:pt x="35413" y="4311"/>
                </a:lnTo>
                <a:lnTo>
                  <a:pt x="22067" y="0"/>
                </a:lnTo>
                <a:lnTo>
                  <a:pt x="15433" y="957"/>
                </a:lnTo>
                <a:lnTo>
                  <a:pt x="4308" y="8732"/>
                </a:lnTo>
                <a:lnTo>
                  <a:pt x="0" y="22082"/>
                </a:lnTo>
                <a:lnTo>
                  <a:pt x="1138" y="29404"/>
                </a:lnTo>
                <a:lnTo>
                  <a:pt x="8960" y="40650"/>
                </a:lnTo>
                <a:lnTo>
                  <a:pt x="22067" y="45125"/>
                </a:lnTo>
                <a:lnTo>
                  <a:pt x="29294" y="43878"/>
                </a:lnTo>
                <a:lnTo>
                  <a:pt x="40012" y="35526"/>
                </a:lnTo>
                <a:lnTo>
                  <a:pt x="44150" y="220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5591114" y="2477460"/>
            <a:ext cx="45110" cy="44150"/>
          </a:xfrm>
          <a:custGeom>
            <a:avLst/>
            <a:gdLst/>
            <a:ahLst/>
            <a:cxnLst/>
            <a:rect l="l" t="t" r="r" b="b"/>
            <a:pathLst>
              <a:path w="45110" h="44150">
                <a:moveTo>
                  <a:pt x="45110" y="22067"/>
                </a:moveTo>
                <a:lnTo>
                  <a:pt x="43866" y="14856"/>
                </a:lnTo>
                <a:lnTo>
                  <a:pt x="35514" y="4138"/>
                </a:lnTo>
                <a:lnTo>
                  <a:pt x="22067" y="0"/>
                </a:lnTo>
                <a:lnTo>
                  <a:pt x="15442" y="954"/>
                </a:lnTo>
                <a:lnTo>
                  <a:pt x="4311" y="8725"/>
                </a:lnTo>
                <a:lnTo>
                  <a:pt x="0" y="22067"/>
                </a:lnTo>
                <a:lnTo>
                  <a:pt x="955" y="28703"/>
                </a:lnTo>
                <a:lnTo>
                  <a:pt x="8722" y="39836"/>
                </a:lnTo>
                <a:lnTo>
                  <a:pt x="22067" y="44150"/>
                </a:lnTo>
                <a:lnTo>
                  <a:pt x="29398" y="43006"/>
                </a:lnTo>
                <a:lnTo>
                  <a:pt x="40637" y="35175"/>
                </a:lnTo>
                <a:lnTo>
                  <a:pt x="45110" y="2206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5595914" y="2518730"/>
            <a:ext cx="44150" cy="45125"/>
          </a:xfrm>
          <a:custGeom>
            <a:avLst/>
            <a:gdLst/>
            <a:ahLst/>
            <a:cxnLst/>
            <a:rect l="l" t="t" r="r" b="b"/>
            <a:pathLst>
              <a:path w="44150" h="45125">
                <a:moveTo>
                  <a:pt x="44150" y="22082"/>
                </a:moveTo>
                <a:lnTo>
                  <a:pt x="43190" y="15793"/>
                </a:lnTo>
                <a:lnTo>
                  <a:pt x="35413" y="4594"/>
                </a:lnTo>
                <a:lnTo>
                  <a:pt x="22067" y="0"/>
                </a:lnTo>
                <a:lnTo>
                  <a:pt x="15433" y="1038"/>
                </a:lnTo>
                <a:lnTo>
                  <a:pt x="4308" y="9144"/>
                </a:lnTo>
                <a:lnTo>
                  <a:pt x="0" y="22082"/>
                </a:lnTo>
                <a:lnTo>
                  <a:pt x="1138" y="29404"/>
                </a:lnTo>
                <a:lnTo>
                  <a:pt x="8960" y="40650"/>
                </a:lnTo>
                <a:lnTo>
                  <a:pt x="22067" y="45125"/>
                </a:lnTo>
                <a:lnTo>
                  <a:pt x="29294" y="43878"/>
                </a:lnTo>
                <a:lnTo>
                  <a:pt x="40012" y="35526"/>
                </a:lnTo>
                <a:lnTo>
                  <a:pt x="44150" y="220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5599755" y="2559055"/>
            <a:ext cx="44150" cy="45110"/>
          </a:xfrm>
          <a:custGeom>
            <a:avLst/>
            <a:gdLst/>
            <a:ahLst/>
            <a:cxnLst/>
            <a:rect l="l" t="t" r="r" b="b"/>
            <a:pathLst>
              <a:path w="44150" h="45110">
                <a:moveTo>
                  <a:pt x="44150" y="23042"/>
                </a:moveTo>
                <a:lnTo>
                  <a:pt x="43006" y="15339"/>
                </a:lnTo>
                <a:lnTo>
                  <a:pt x="35175" y="4197"/>
                </a:lnTo>
                <a:lnTo>
                  <a:pt x="22067" y="0"/>
                </a:lnTo>
                <a:lnTo>
                  <a:pt x="14850" y="1148"/>
                </a:lnTo>
                <a:lnTo>
                  <a:pt x="4134" y="9180"/>
                </a:lnTo>
                <a:lnTo>
                  <a:pt x="0" y="23042"/>
                </a:lnTo>
                <a:lnTo>
                  <a:pt x="952" y="29306"/>
                </a:lnTo>
                <a:lnTo>
                  <a:pt x="8719" y="40511"/>
                </a:lnTo>
                <a:lnTo>
                  <a:pt x="22067" y="45110"/>
                </a:lnTo>
                <a:lnTo>
                  <a:pt x="28703" y="44071"/>
                </a:lnTo>
                <a:lnTo>
                  <a:pt x="39836" y="35968"/>
                </a:lnTo>
                <a:lnTo>
                  <a:pt x="44150" y="230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5604540" y="2607045"/>
            <a:ext cx="44165" cy="45125"/>
          </a:xfrm>
          <a:custGeom>
            <a:avLst/>
            <a:gdLst/>
            <a:ahLst/>
            <a:cxnLst/>
            <a:rect l="l" t="t" r="r" b="b"/>
            <a:pathLst>
              <a:path w="44165" h="45125">
                <a:moveTo>
                  <a:pt x="44165" y="22082"/>
                </a:moveTo>
                <a:lnTo>
                  <a:pt x="43123" y="15793"/>
                </a:lnTo>
                <a:lnTo>
                  <a:pt x="35016" y="4594"/>
                </a:lnTo>
                <a:lnTo>
                  <a:pt x="22082" y="0"/>
                </a:lnTo>
                <a:lnTo>
                  <a:pt x="15437" y="1041"/>
                </a:lnTo>
                <a:lnTo>
                  <a:pt x="4311" y="9148"/>
                </a:lnTo>
                <a:lnTo>
                  <a:pt x="0" y="22082"/>
                </a:lnTo>
                <a:lnTo>
                  <a:pt x="1143" y="29413"/>
                </a:lnTo>
                <a:lnTo>
                  <a:pt x="8974" y="40653"/>
                </a:lnTo>
                <a:lnTo>
                  <a:pt x="22082" y="45125"/>
                </a:lnTo>
                <a:lnTo>
                  <a:pt x="28937" y="43878"/>
                </a:lnTo>
                <a:lnTo>
                  <a:pt x="39753" y="35526"/>
                </a:lnTo>
                <a:lnTo>
                  <a:pt x="44165" y="220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5607420" y="2655051"/>
            <a:ext cx="44165" cy="45125"/>
          </a:xfrm>
          <a:custGeom>
            <a:avLst/>
            <a:gdLst/>
            <a:ahLst/>
            <a:cxnLst/>
            <a:rect l="l" t="t" r="r" b="b"/>
            <a:pathLst>
              <a:path w="44165" h="45125">
                <a:moveTo>
                  <a:pt x="44165" y="22082"/>
                </a:moveTo>
                <a:lnTo>
                  <a:pt x="43205" y="15437"/>
                </a:lnTo>
                <a:lnTo>
                  <a:pt x="35429" y="4311"/>
                </a:lnTo>
                <a:lnTo>
                  <a:pt x="22082" y="0"/>
                </a:lnTo>
                <a:lnTo>
                  <a:pt x="15437" y="959"/>
                </a:lnTo>
                <a:lnTo>
                  <a:pt x="4311" y="8736"/>
                </a:lnTo>
                <a:lnTo>
                  <a:pt x="0" y="22082"/>
                </a:lnTo>
                <a:lnTo>
                  <a:pt x="1143" y="29413"/>
                </a:lnTo>
                <a:lnTo>
                  <a:pt x="8974" y="40653"/>
                </a:lnTo>
                <a:lnTo>
                  <a:pt x="22082" y="45125"/>
                </a:lnTo>
                <a:lnTo>
                  <a:pt x="29310" y="43878"/>
                </a:lnTo>
                <a:lnTo>
                  <a:pt x="40028" y="35526"/>
                </a:lnTo>
                <a:lnTo>
                  <a:pt x="44165" y="220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5611261" y="2648330"/>
            <a:ext cx="45125" cy="45125"/>
          </a:xfrm>
          <a:custGeom>
            <a:avLst/>
            <a:gdLst/>
            <a:ahLst/>
            <a:cxnLst/>
            <a:rect l="l" t="t" r="r" b="b"/>
            <a:pathLst>
              <a:path w="45125" h="45125">
                <a:moveTo>
                  <a:pt x="45125" y="22082"/>
                </a:moveTo>
                <a:lnTo>
                  <a:pt x="44084" y="15793"/>
                </a:lnTo>
                <a:lnTo>
                  <a:pt x="35976" y="4594"/>
                </a:lnTo>
                <a:lnTo>
                  <a:pt x="23042" y="0"/>
                </a:lnTo>
                <a:lnTo>
                  <a:pt x="15339" y="1238"/>
                </a:lnTo>
                <a:lnTo>
                  <a:pt x="4197" y="9389"/>
                </a:lnTo>
                <a:lnTo>
                  <a:pt x="0" y="22082"/>
                </a:lnTo>
                <a:lnTo>
                  <a:pt x="1339" y="29968"/>
                </a:lnTo>
                <a:lnTo>
                  <a:pt x="9418" y="40824"/>
                </a:lnTo>
                <a:lnTo>
                  <a:pt x="23042" y="45125"/>
                </a:lnTo>
                <a:lnTo>
                  <a:pt x="29897" y="43878"/>
                </a:lnTo>
                <a:lnTo>
                  <a:pt x="40713" y="35526"/>
                </a:lnTo>
                <a:lnTo>
                  <a:pt x="45125" y="220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5615101" y="2696337"/>
            <a:ext cx="45125" cy="45110"/>
          </a:xfrm>
          <a:custGeom>
            <a:avLst/>
            <a:gdLst/>
            <a:ahLst/>
            <a:cxnLst/>
            <a:rect l="l" t="t" r="r" b="b"/>
            <a:pathLst>
              <a:path w="45125" h="45110">
                <a:moveTo>
                  <a:pt x="45125" y="22067"/>
                </a:moveTo>
                <a:lnTo>
                  <a:pt x="44168" y="15788"/>
                </a:lnTo>
                <a:lnTo>
                  <a:pt x="36393" y="4591"/>
                </a:lnTo>
                <a:lnTo>
                  <a:pt x="23042" y="0"/>
                </a:lnTo>
                <a:lnTo>
                  <a:pt x="15720" y="1234"/>
                </a:lnTo>
                <a:lnTo>
                  <a:pt x="4475" y="9376"/>
                </a:lnTo>
                <a:lnTo>
                  <a:pt x="0" y="22067"/>
                </a:lnTo>
                <a:lnTo>
                  <a:pt x="1448" y="29953"/>
                </a:lnTo>
                <a:lnTo>
                  <a:pt x="9836" y="40809"/>
                </a:lnTo>
                <a:lnTo>
                  <a:pt x="23042" y="45110"/>
                </a:lnTo>
                <a:lnTo>
                  <a:pt x="30270" y="43863"/>
                </a:lnTo>
                <a:lnTo>
                  <a:pt x="40988" y="35510"/>
                </a:lnTo>
                <a:lnTo>
                  <a:pt x="45125" y="2206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5618942" y="2733766"/>
            <a:ext cx="45125" cy="45125"/>
          </a:xfrm>
          <a:custGeom>
            <a:avLst/>
            <a:gdLst/>
            <a:ahLst/>
            <a:cxnLst/>
            <a:rect l="l" t="t" r="r" b="b"/>
            <a:pathLst>
              <a:path w="45125" h="45125">
                <a:moveTo>
                  <a:pt x="45125" y="22082"/>
                </a:moveTo>
                <a:lnTo>
                  <a:pt x="43878" y="15227"/>
                </a:lnTo>
                <a:lnTo>
                  <a:pt x="35526" y="4411"/>
                </a:lnTo>
                <a:lnTo>
                  <a:pt x="22082" y="0"/>
                </a:lnTo>
                <a:lnTo>
                  <a:pt x="15437" y="1041"/>
                </a:lnTo>
                <a:lnTo>
                  <a:pt x="4311" y="9148"/>
                </a:lnTo>
                <a:lnTo>
                  <a:pt x="0" y="22082"/>
                </a:lnTo>
                <a:lnTo>
                  <a:pt x="1143" y="29413"/>
                </a:lnTo>
                <a:lnTo>
                  <a:pt x="8974" y="40653"/>
                </a:lnTo>
                <a:lnTo>
                  <a:pt x="22082" y="45125"/>
                </a:lnTo>
                <a:lnTo>
                  <a:pt x="29968" y="43677"/>
                </a:lnTo>
                <a:lnTo>
                  <a:pt x="40824" y="35289"/>
                </a:lnTo>
                <a:lnTo>
                  <a:pt x="45125" y="220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5622782" y="2743367"/>
            <a:ext cx="45125" cy="45110"/>
          </a:xfrm>
          <a:custGeom>
            <a:avLst/>
            <a:gdLst/>
            <a:ahLst/>
            <a:cxnLst/>
            <a:rect l="l" t="t" r="r" b="b"/>
            <a:pathLst>
              <a:path w="45125" h="45110">
                <a:moveTo>
                  <a:pt x="45125" y="22082"/>
                </a:moveTo>
                <a:lnTo>
                  <a:pt x="44165" y="15437"/>
                </a:lnTo>
                <a:lnTo>
                  <a:pt x="36389" y="4311"/>
                </a:lnTo>
                <a:lnTo>
                  <a:pt x="23042" y="0"/>
                </a:lnTo>
                <a:lnTo>
                  <a:pt x="15711" y="1143"/>
                </a:lnTo>
                <a:lnTo>
                  <a:pt x="4472" y="8974"/>
                </a:lnTo>
                <a:lnTo>
                  <a:pt x="0" y="22082"/>
                </a:lnTo>
                <a:lnTo>
                  <a:pt x="1445" y="29958"/>
                </a:lnTo>
                <a:lnTo>
                  <a:pt x="9832" y="40812"/>
                </a:lnTo>
                <a:lnTo>
                  <a:pt x="23042" y="45110"/>
                </a:lnTo>
                <a:lnTo>
                  <a:pt x="30261" y="43868"/>
                </a:lnTo>
                <a:lnTo>
                  <a:pt x="40985" y="35524"/>
                </a:lnTo>
                <a:lnTo>
                  <a:pt x="45125" y="220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1627388" y="2717444"/>
            <a:ext cx="16322" cy="57591"/>
          </a:xfrm>
          <a:custGeom>
            <a:avLst/>
            <a:gdLst/>
            <a:ahLst/>
            <a:cxnLst/>
            <a:rect l="l" t="t" r="r" b="b"/>
            <a:pathLst>
              <a:path w="16322" h="57591">
                <a:moveTo>
                  <a:pt x="10561" y="13441"/>
                </a:moveTo>
                <a:lnTo>
                  <a:pt x="11521" y="13441"/>
                </a:lnTo>
                <a:lnTo>
                  <a:pt x="15361" y="16322"/>
                </a:lnTo>
                <a:lnTo>
                  <a:pt x="16322" y="6720"/>
                </a:lnTo>
                <a:lnTo>
                  <a:pt x="13441" y="3840"/>
                </a:lnTo>
                <a:lnTo>
                  <a:pt x="11521" y="0"/>
                </a:lnTo>
                <a:lnTo>
                  <a:pt x="10561" y="13441"/>
                </a:lnTo>
                <a:close/>
              </a:path>
              <a:path w="16322" h="57591">
                <a:moveTo>
                  <a:pt x="3840" y="-24947"/>
                </a:moveTo>
                <a:lnTo>
                  <a:pt x="960" y="-20162"/>
                </a:lnTo>
                <a:lnTo>
                  <a:pt x="960" y="-19202"/>
                </a:lnTo>
                <a:lnTo>
                  <a:pt x="0" y="-14401"/>
                </a:lnTo>
                <a:lnTo>
                  <a:pt x="0" y="-6705"/>
                </a:lnTo>
                <a:lnTo>
                  <a:pt x="960" y="-1920"/>
                </a:lnTo>
                <a:lnTo>
                  <a:pt x="960" y="-960"/>
                </a:lnTo>
                <a:lnTo>
                  <a:pt x="3840" y="3840"/>
                </a:lnTo>
                <a:lnTo>
                  <a:pt x="3840" y="4800"/>
                </a:lnTo>
                <a:lnTo>
                  <a:pt x="6720" y="8641"/>
                </a:lnTo>
                <a:lnTo>
                  <a:pt x="6720" y="9601"/>
                </a:lnTo>
                <a:lnTo>
                  <a:pt x="10561" y="13441"/>
                </a:lnTo>
                <a:lnTo>
                  <a:pt x="11521" y="0"/>
                </a:lnTo>
                <a:lnTo>
                  <a:pt x="9601" y="-3840"/>
                </a:lnTo>
                <a:lnTo>
                  <a:pt x="8641" y="-8641"/>
                </a:lnTo>
                <a:lnTo>
                  <a:pt x="8641" y="-12481"/>
                </a:lnTo>
                <a:lnTo>
                  <a:pt x="9601" y="-17266"/>
                </a:lnTo>
                <a:lnTo>
                  <a:pt x="11521" y="-21107"/>
                </a:lnTo>
                <a:lnTo>
                  <a:pt x="13441" y="-24947"/>
                </a:lnTo>
                <a:lnTo>
                  <a:pt x="16322" y="-27828"/>
                </a:lnTo>
                <a:lnTo>
                  <a:pt x="20162" y="-29763"/>
                </a:lnTo>
                <a:lnTo>
                  <a:pt x="24003" y="-31668"/>
                </a:lnTo>
                <a:lnTo>
                  <a:pt x="28803" y="-32628"/>
                </a:lnTo>
                <a:lnTo>
                  <a:pt x="32644" y="-32628"/>
                </a:lnTo>
                <a:lnTo>
                  <a:pt x="37444" y="-31668"/>
                </a:lnTo>
                <a:lnTo>
                  <a:pt x="41285" y="-29763"/>
                </a:lnTo>
                <a:lnTo>
                  <a:pt x="45125" y="-27828"/>
                </a:lnTo>
                <a:lnTo>
                  <a:pt x="48006" y="-24947"/>
                </a:lnTo>
                <a:lnTo>
                  <a:pt x="50886" y="-21107"/>
                </a:lnTo>
                <a:lnTo>
                  <a:pt x="51846" y="-17266"/>
                </a:lnTo>
                <a:lnTo>
                  <a:pt x="52791" y="-12481"/>
                </a:lnTo>
                <a:lnTo>
                  <a:pt x="52791" y="-8641"/>
                </a:lnTo>
                <a:lnTo>
                  <a:pt x="51846" y="-3840"/>
                </a:lnTo>
                <a:lnTo>
                  <a:pt x="50886" y="0"/>
                </a:lnTo>
                <a:lnTo>
                  <a:pt x="48006" y="3840"/>
                </a:lnTo>
                <a:lnTo>
                  <a:pt x="45125" y="6720"/>
                </a:lnTo>
                <a:lnTo>
                  <a:pt x="41285" y="9601"/>
                </a:lnTo>
                <a:lnTo>
                  <a:pt x="37444" y="10561"/>
                </a:lnTo>
                <a:lnTo>
                  <a:pt x="32644" y="11521"/>
                </a:lnTo>
                <a:lnTo>
                  <a:pt x="28803" y="11521"/>
                </a:lnTo>
                <a:lnTo>
                  <a:pt x="24003" y="10561"/>
                </a:lnTo>
                <a:lnTo>
                  <a:pt x="20162" y="9601"/>
                </a:lnTo>
                <a:lnTo>
                  <a:pt x="16322" y="6720"/>
                </a:lnTo>
                <a:lnTo>
                  <a:pt x="15361" y="16322"/>
                </a:lnTo>
                <a:lnTo>
                  <a:pt x="16322" y="17282"/>
                </a:lnTo>
                <a:lnTo>
                  <a:pt x="21122" y="19202"/>
                </a:lnTo>
                <a:lnTo>
                  <a:pt x="22082" y="19202"/>
                </a:lnTo>
                <a:lnTo>
                  <a:pt x="26883" y="20162"/>
                </a:lnTo>
                <a:lnTo>
                  <a:pt x="34564" y="20162"/>
                </a:lnTo>
                <a:lnTo>
                  <a:pt x="39364" y="19202"/>
                </a:lnTo>
                <a:lnTo>
                  <a:pt x="40325" y="19202"/>
                </a:lnTo>
                <a:lnTo>
                  <a:pt x="45125" y="17282"/>
                </a:lnTo>
                <a:lnTo>
                  <a:pt x="46070" y="16322"/>
                </a:lnTo>
                <a:lnTo>
                  <a:pt x="49911" y="13441"/>
                </a:lnTo>
                <a:lnTo>
                  <a:pt x="50886" y="13441"/>
                </a:lnTo>
                <a:lnTo>
                  <a:pt x="54726" y="9601"/>
                </a:lnTo>
                <a:lnTo>
                  <a:pt x="54726" y="8641"/>
                </a:lnTo>
                <a:lnTo>
                  <a:pt x="57607" y="4800"/>
                </a:lnTo>
                <a:lnTo>
                  <a:pt x="58567" y="3840"/>
                </a:lnTo>
                <a:lnTo>
                  <a:pt x="60472" y="-960"/>
                </a:lnTo>
                <a:lnTo>
                  <a:pt x="60472" y="-1920"/>
                </a:lnTo>
                <a:lnTo>
                  <a:pt x="61447" y="-6705"/>
                </a:lnTo>
                <a:lnTo>
                  <a:pt x="61447" y="-14401"/>
                </a:lnTo>
                <a:lnTo>
                  <a:pt x="60472" y="-19202"/>
                </a:lnTo>
                <a:lnTo>
                  <a:pt x="60472" y="-20162"/>
                </a:lnTo>
                <a:lnTo>
                  <a:pt x="58567" y="-24947"/>
                </a:lnTo>
                <a:lnTo>
                  <a:pt x="57607" y="-25923"/>
                </a:lnTo>
                <a:lnTo>
                  <a:pt x="54726" y="-29763"/>
                </a:lnTo>
                <a:lnTo>
                  <a:pt x="54726" y="-30708"/>
                </a:lnTo>
                <a:lnTo>
                  <a:pt x="50886" y="-33604"/>
                </a:lnTo>
                <a:lnTo>
                  <a:pt x="49911" y="-34549"/>
                </a:lnTo>
                <a:lnTo>
                  <a:pt x="46070" y="-37429"/>
                </a:lnTo>
                <a:lnTo>
                  <a:pt x="45125" y="-37429"/>
                </a:lnTo>
                <a:lnTo>
                  <a:pt x="40325" y="-39349"/>
                </a:lnTo>
                <a:lnTo>
                  <a:pt x="39364" y="-40309"/>
                </a:lnTo>
                <a:lnTo>
                  <a:pt x="34564" y="-41269"/>
                </a:lnTo>
                <a:lnTo>
                  <a:pt x="26883" y="-41269"/>
                </a:lnTo>
                <a:lnTo>
                  <a:pt x="22082" y="-40309"/>
                </a:lnTo>
                <a:lnTo>
                  <a:pt x="21122" y="-39349"/>
                </a:lnTo>
                <a:lnTo>
                  <a:pt x="16322" y="-37429"/>
                </a:lnTo>
                <a:lnTo>
                  <a:pt x="15361" y="-37429"/>
                </a:lnTo>
                <a:lnTo>
                  <a:pt x="11521" y="-34549"/>
                </a:lnTo>
                <a:lnTo>
                  <a:pt x="10561" y="-33604"/>
                </a:lnTo>
                <a:lnTo>
                  <a:pt x="6720" y="-30708"/>
                </a:lnTo>
                <a:lnTo>
                  <a:pt x="6720" y="-29763"/>
                </a:lnTo>
                <a:lnTo>
                  <a:pt x="3840" y="-25923"/>
                </a:lnTo>
                <a:lnTo>
                  <a:pt x="3840" y="-249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3608771" y="2699202"/>
            <a:ext cx="50871" cy="62407"/>
          </a:xfrm>
          <a:custGeom>
            <a:avLst/>
            <a:gdLst/>
            <a:ahLst/>
            <a:cxnLst/>
            <a:rect l="l" t="t" r="r" b="b"/>
            <a:pathLst>
              <a:path w="50871" h="62407">
                <a:moveTo>
                  <a:pt x="47030" y="16322"/>
                </a:moveTo>
                <a:lnTo>
                  <a:pt x="44150" y="11536"/>
                </a:lnTo>
                <a:lnTo>
                  <a:pt x="43190" y="11536"/>
                </a:lnTo>
                <a:lnTo>
                  <a:pt x="39364" y="7680"/>
                </a:lnTo>
                <a:lnTo>
                  <a:pt x="39364" y="6720"/>
                </a:lnTo>
                <a:lnTo>
                  <a:pt x="34549" y="3840"/>
                </a:lnTo>
                <a:lnTo>
                  <a:pt x="33588" y="3840"/>
                </a:lnTo>
                <a:lnTo>
                  <a:pt x="28803" y="1920"/>
                </a:lnTo>
                <a:lnTo>
                  <a:pt x="23027" y="975"/>
                </a:lnTo>
                <a:lnTo>
                  <a:pt x="23027" y="0"/>
                </a:lnTo>
                <a:lnTo>
                  <a:pt x="17282" y="0"/>
                </a:lnTo>
                <a:lnTo>
                  <a:pt x="16322" y="975"/>
                </a:lnTo>
                <a:lnTo>
                  <a:pt x="10561" y="1920"/>
                </a:lnTo>
                <a:lnTo>
                  <a:pt x="9601" y="1920"/>
                </a:lnTo>
                <a:lnTo>
                  <a:pt x="4800" y="3840"/>
                </a:lnTo>
                <a:lnTo>
                  <a:pt x="0" y="6720"/>
                </a:lnTo>
                <a:lnTo>
                  <a:pt x="0" y="20162"/>
                </a:lnTo>
                <a:lnTo>
                  <a:pt x="1920" y="17282"/>
                </a:lnTo>
                <a:lnTo>
                  <a:pt x="5760" y="14401"/>
                </a:lnTo>
                <a:lnTo>
                  <a:pt x="8641" y="11536"/>
                </a:lnTo>
                <a:lnTo>
                  <a:pt x="13441" y="9601"/>
                </a:lnTo>
                <a:lnTo>
                  <a:pt x="17282" y="8641"/>
                </a:lnTo>
                <a:lnTo>
                  <a:pt x="22082" y="8641"/>
                </a:lnTo>
                <a:lnTo>
                  <a:pt x="25908" y="9601"/>
                </a:lnTo>
                <a:lnTo>
                  <a:pt x="30708" y="11536"/>
                </a:lnTo>
                <a:lnTo>
                  <a:pt x="33588" y="14401"/>
                </a:lnTo>
                <a:lnTo>
                  <a:pt x="36469" y="17282"/>
                </a:lnTo>
                <a:lnTo>
                  <a:pt x="39364" y="20162"/>
                </a:lnTo>
                <a:lnTo>
                  <a:pt x="41269" y="24963"/>
                </a:lnTo>
                <a:lnTo>
                  <a:pt x="42230" y="28803"/>
                </a:lnTo>
                <a:lnTo>
                  <a:pt x="42230" y="33604"/>
                </a:lnTo>
                <a:lnTo>
                  <a:pt x="41269" y="37444"/>
                </a:lnTo>
                <a:lnTo>
                  <a:pt x="39364" y="42245"/>
                </a:lnTo>
                <a:lnTo>
                  <a:pt x="36469" y="45125"/>
                </a:lnTo>
                <a:lnTo>
                  <a:pt x="33588" y="48005"/>
                </a:lnTo>
                <a:lnTo>
                  <a:pt x="30708" y="50886"/>
                </a:lnTo>
                <a:lnTo>
                  <a:pt x="25908" y="52806"/>
                </a:lnTo>
                <a:lnTo>
                  <a:pt x="22082" y="53766"/>
                </a:lnTo>
                <a:lnTo>
                  <a:pt x="17282" y="53766"/>
                </a:lnTo>
                <a:lnTo>
                  <a:pt x="13441" y="52806"/>
                </a:lnTo>
                <a:lnTo>
                  <a:pt x="8641" y="50886"/>
                </a:lnTo>
                <a:lnTo>
                  <a:pt x="5760" y="48005"/>
                </a:lnTo>
                <a:lnTo>
                  <a:pt x="1920" y="45125"/>
                </a:lnTo>
                <a:lnTo>
                  <a:pt x="4800" y="58567"/>
                </a:lnTo>
                <a:lnTo>
                  <a:pt x="9601" y="60487"/>
                </a:lnTo>
                <a:lnTo>
                  <a:pt x="10561" y="60487"/>
                </a:lnTo>
                <a:lnTo>
                  <a:pt x="16322" y="61447"/>
                </a:lnTo>
                <a:lnTo>
                  <a:pt x="17282" y="61447"/>
                </a:lnTo>
                <a:lnTo>
                  <a:pt x="19187" y="62407"/>
                </a:lnTo>
                <a:lnTo>
                  <a:pt x="20162" y="62407"/>
                </a:lnTo>
                <a:lnTo>
                  <a:pt x="22082" y="61447"/>
                </a:lnTo>
                <a:lnTo>
                  <a:pt x="23027" y="61447"/>
                </a:lnTo>
                <a:lnTo>
                  <a:pt x="28803" y="60487"/>
                </a:lnTo>
                <a:lnTo>
                  <a:pt x="33588" y="58567"/>
                </a:lnTo>
                <a:lnTo>
                  <a:pt x="34549" y="58567"/>
                </a:lnTo>
                <a:lnTo>
                  <a:pt x="39364" y="55686"/>
                </a:lnTo>
                <a:lnTo>
                  <a:pt x="39364" y="54726"/>
                </a:lnTo>
                <a:lnTo>
                  <a:pt x="43190" y="50886"/>
                </a:lnTo>
                <a:lnTo>
                  <a:pt x="44150" y="50886"/>
                </a:lnTo>
                <a:lnTo>
                  <a:pt x="47030" y="46085"/>
                </a:lnTo>
                <a:lnTo>
                  <a:pt x="48950" y="41285"/>
                </a:lnTo>
                <a:lnTo>
                  <a:pt x="48950" y="40325"/>
                </a:lnTo>
                <a:lnTo>
                  <a:pt x="50871" y="34564"/>
                </a:lnTo>
                <a:lnTo>
                  <a:pt x="50871" y="27843"/>
                </a:lnTo>
                <a:lnTo>
                  <a:pt x="48950" y="22082"/>
                </a:lnTo>
                <a:lnTo>
                  <a:pt x="47030" y="17282"/>
                </a:lnTo>
                <a:lnTo>
                  <a:pt x="4703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3597249" y="2706883"/>
            <a:ext cx="16322" cy="50886"/>
          </a:xfrm>
          <a:custGeom>
            <a:avLst/>
            <a:gdLst/>
            <a:ahLst/>
            <a:cxnLst/>
            <a:rect l="l" t="t" r="r" b="b"/>
            <a:pathLst>
              <a:path w="16322" h="50886">
                <a:moveTo>
                  <a:pt x="6720" y="43205"/>
                </a:moveTo>
                <a:lnTo>
                  <a:pt x="7680" y="43205"/>
                </a:lnTo>
                <a:lnTo>
                  <a:pt x="11521" y="47045"/>
                </a:lnTo>
                <a:lnTo>
                  <a:pt x="11521" y="48006"/>
                </a:lnTo>
                <a:lnTo>
                  <a:pt x="16322" y="50886"/>
                </a:lnTo>
                <a:lnTo>
                  <a:pt x="13441" y="37444"/>
                </a:lnTo>
                <a:lnTo>
                  <a:pt x="11521" y="34564"/>
                </a:lnTo>
                <a:lnTo>
                  <a:pt x="9601" y="29763"/>
                </a:lnTo>
                <a:lnTo>
                  <a:pt x="8641" y="25923"/>
                </a:lnTo>
                <a:lnTo>
                  <a:pt x="8641" y="21122"/>
                </a:lnTo>
                <a:lnTo>
                  <a:pt x="9601" y="17282"/>
                </a:lnTo>
                <a:lnTo>
                  <a:pt x="11521" y="12481"/>
                </a:lnTo>
                <a:lnTo>
                  <a:pt x="11521" y="0"/>
                </a:lnTo>
                <a:lnTo>
                  <a:pt x="7680" y="3855"/>
                </a:lnTo>
                <a:lnTo>
                  <a:pt x="6720" y="3855"/>
                </a:lnTo>
                <a:lnTo>
                  <a:pt x="3840" y="8641"/>
                </a:lnTo>
                <a:lnTo>
                  <a:pt x="3840" y="9601"/>
                </a:lnTo>
                <a:lnTo>
                  <a:pt x="1920" y="14401"/>
                </a:lnTo>
                <a:lnTo>
                  <a:pt x="960" y="20162"/>
                </a:lnTo>
                <a:lnTo>
                  <a:pt x="0" y="21122"/>
                </a:lnTo>
                <a:lnTo>
                  <a:pt x="0" y="25923"/>
                </a:lnTo>
                <a:lnTo>
                  <a:pt x="960" y="26883"/>
                </a:lnTo>
                <a:lnTo>
                  <a:pt x="1920" y="32644"/>
                </a:lnTo>
                <a:lnTo>
                  <a:pt x="3840" y="37444"/>
                </a:lnTo>
                <a:lnTo>
                  <a:pt x="3840" y="38404"/>
                </a:lnTo>
                <a:lnTo>
                  <a:pt x="6720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3999478" y="2659852"/>
            <a:ext cx="52791" cy="62392"/>
          </a:xfrm>
          <a:custGeom>
            <a:avLst/>
            <a:gdLst/>
            <a:ahLst/>
            <a:cxnLst/>
            <a:rect l="l" t="t" r="r" b="b"/>
            <a:pathLst>
              <a:path w="52791" h="62392">
                <a:moveTo>
                  <a:pt x="12481" y="60472"/>
                </a:moveTo>
                <a:lnTo>
                  <a:pt x="13441" y="60472"/>
                </a:lnTo>
                <a:lnTo>
                  <a:pt x="18242" y="62392"/>
                </a:lnTo>
                <a:lnTo>
                  <a:pt x="25923" y="62392"/>
                </a:lnTo>
                <a:lnTo>
                  <a:pt x="30708" y="60472"/>
                </a:lnTo>
                <a:lnTo>
                  <a:pt x="31668" y="60472"/>
                </a:lnTo>
                <a:lnTo>
                  <a:pt x="36484" y="58552"/>
                </a:lnTo>
                <a:lnTo>
                  <a:pt x="37429" y="58552"/>
                </a:lnTo>
                <a:lnTo>
                  <a:pt x="41269" y="55671"/>
                </a:lnTo>
                <a:lnTo>
                  <a:pt x="42230" y="54711"/>
                </a:lnTo>
                <a:lnTo>
                  <a:pt x="46070" y="50886"/>
                </a:lnTo>
                <a:lnTo>
                  <a:pt x="48950" y="46070"/>
                </a:lnTo>
                <a:lnTo>
                  <a:pt x="49910" y="46070"/>
                </a:lnTo>
                <a:lnTo>
                  <a:pt x="51831" y="41269"/>
                </a:lnTo>
                <a:lnTo>
                  <a:pt x="51831" y="40325"/>
                </a:lnTo>
                <a:lnTo>
                  <a:pt x="52791" y="34549"/>
                </a:lnTo>
                <a:lnTo>
                  <a:pt x="52791" y="27828"/>
                </a:lnTo>
                <a:lnTo>
                  <a:pt x="51831" y="22082"/>
                </a:lnTo>
                <a:lnTo>
                  <a:pt x="49910" y="17282"/>
                </a:lnTo>
                <a:lnTo>
                  <a:pt x="48950" y="16322"/>
                </a:lnTo>
                <a:lnTo>
                  <a:pt x="46070" y="11521"/>
                </a:lnTo>
                <a:lnTo>
                  <a:pt x="42230" y="7680"/>
                </a:lnTo>
                <a:lnTo>
                  <a:pt x="41269" y="6720"/>
                </a:lnTo>
                <a:lnTo>
                  <a:pt x="37429" y="4800"/>
                </a:lnTo>
                <a:lnTo>
                  <a:pt x="36484" y="3840"/>
                </a:lnTo>
                <a:lnTo>
                  <a:pt x="31668" y="1920"/>
                </a:lnTo>
                <a:lnTo>
                  <a:pt x="30708" y="1920"/>
                </a:lnTo>
                <a:lnTo>
                  <a:pt x="25923" y="960"/>
                </a:lnTo>
                <a:lnTo>
                  <a:pt x="24963" y="960"/>
                </a:lnTo>
                <a:lnTo>
                  <a:pt x="22082" y="0"/>
                </a:lnTo>
                <a:lnTo>
                  <a:pt x="19202" y="960"/>
                </a:lnTo>
                <a:lnTo>
                  <a:pt x="18242" y="960"/>
                </a:lnTo>
                <a:lnTo>
                  <a:pt x="13441" y="1920"/>
                </a:lnTo>
                <a:lnTo>
                  <a:pt x="12481" y="1920"/>
                </a:lnTo>
                <a:lnTo>
                  <a:pt x="7680" y="3840"/>
                </a:lnTo>
                <a:lnTo>
                  <a:pt x="7680" y="4800"/>
                </a:lnTo>
                <a:lnTo>
                  <a:pt x="2880" y="6720"/>
                </a:lnTo>
                <a:lnTo>
                  <a:pt x="1920" y="7680"/>
                </a:lnTo>
                <a:lnTo>
                  <a:pt x="0" y="28803"/>
                </a:lnTo>
                <a:lnTo>
                  <a:pt x="960" y="24963"/>
                </a:lnTo>
                <a:lnTo>
                  <a:pt x="2880" y="20162"/>
                </a:lnTo>
                <a:lnTo>
                  <a:pt x="4800" y="17282"/>
                </a:lnTo>
                <a:lnTo>
                  <a:pt x="7680" y="14401"/>
                </a:lnTo>
                <a:lnTo>
                  <a:pt x="11521" y="11521"/>
                </a:lnTo>
                <a:lnTo>
                  <a:pt x="15361" y="9601"/>
                </a:lnTo>
                <a:lnTo>
                  <a:pt x="20147" y="8641"/>
                </a:lnTo>
                <a:lnTo>
                  <a:pt x="24963" y="8641"/>
                </a:lnTo>
                <a:lnTo>
                  <a:pt x="28803" y="9601"/>
                </a:lnTo>
                <a:lnTo>
                  <a:pt x="32644" y="11521"/>
                </a:lnTo>
                <a:lnTo>
                  <a:pt x="36484" y="14401"/>
                </a:lnTo>
                <a:lnTo>
                  <a:pt x="39349" y="17282"/>
                </a:lnTo>
                <a:lnTo>
                  <a:pt x="42230" y="20162"/>
                </a:lnTo>
                <a:lnTo>
                  <a:pt x="43190" y="24963"/>
                </a:lnTo>
                <a:lnTo>
                  <a:pt x="44150" y="28803"/>
                </a:lnTo>
                <a:lnTo>
                  <a:pt x="44150" y="33604"/>
                </a:lnTo>
                <a:lnTo>
                  <a:pt x="43190" y="38389"/>
                </a:lnTo>
                <a:lnTo>
                  <a:pt x="42230" y="42230"/>
                </a:lnTo>
                <a:lnTo>
                  <a:pt x="39349" y="46070"/>
                </a:lnTo>
                <a:lnTo>
                  <a:pt x="36484" y="48950"/>
                </a:lnTo>
                <a:lnTo>
                  <a:pt x="32644" y="50886"/>
                </a:lnTo>
                <a:lnTo>
                  <a:pt x="28803" y="52791"/>
                </a:lnTo>
                <a:lnTo>
                  <a:pt x="24963" y="53751"/>
                </a:lnTo>
                <a:lnTo>
                  <a:pt x="20147" y="53751"/>
                </a:lnTo>
                <a:lnTo>
                  <a:pt x="15361" y="52791"/>
                </a:lnTo>
                <a:lnTo>
                  <a:pt x="11521" y="50886"/>
                </a:lnTo>
                <a:lnTo>
                  <a:pt x="7680" y="48950"/>
                </a:lnTo>
                <a:lnTo>
                  <a:pt x="4800" y="45110"/>
                </a:lnTo>
                <a:lnTo>
                  <a:pt x="2880" y="42230"/>
                </a:lnTo>
                <a:lnTo>
                  <a:pt x="7680" y="58552"/>
                </a:lnTo>
                <a:lnTo>
                  <a:pt x="12481" y="60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3990837" y="2667533"/>
            <a:ext cx="16322" cy="50871"/>
          </a:xfrm>
          <a:custGeom>
            <a:avLst/>
            <a:gdLst/>
            <a:ahLst/>
            <a:cxnLst/>
            <a:rect l="l" t="t" r="r" b="b"/>
            <a:pathLst>
              <a:path w="16322" h="50871">
                <a:moveTo>
                  <a:pt x="960" y="32644"/>
                </a:moveTo>
                <a:lnTo>
                  <a:pt x="1920" y="33588"/>
                </a:lnTo>
                <a:lnTo>
                  <a:pt x="3840" y="38389"/>
                </a:lnTo>
                <a:lnTo>
                  <a:pt x="6720" y="43205"/>
                </a:lnTo>
                <a:lnTo>
                  <a:pt x="7680" y="43205"/>
                </a:lnTo>
                <a:lnTo>
                  <a:pt x="10561" y="47030"/>
                </a:lnTo>
                <a:lnTo>
                  <a:pt x="11521" y="47990"/>
                </a:lnTo>
                <a:lnTo>
                  <a:pt x="16322" y="50871"/>
                </a:lnTo>
                <a:lnTo>
                  <a:pt x="11521" y="34549"/>
                </a:lnTo>
                <a:lnTo>
                  <a:pt x="9601" y="30708"/>
                </a:lnTo>
                <a:lnTo>
                  <a:pt x="8641" y="25923"/>
                </a:lnTo>
                <a:lnTo>
                  <a:pt x="8641" y="21122"/>
                </a:lnTo>
                <a:lnTo>
                  <a:pt x="10561" y="0"/>
                </a:lnTo>
                <a:lnTo>
                  <a:pt x="7680" y="3840"/>
                </a:lnTo>
                <a:lnTo>
                  <a:pt x="6720" y="3840"/>
                </a:lnTo>
                <a:lnTo>
                  <a:pt x="3840" y="8641"/>
                </a:lnTo>
                <a:lnTo>
                  <a:pt x="3840" y="9601"/>
                </a:lnTo>
                <a:lnTo>
                  <a:pt x="1920" y="14401"/>
                </a:lnTo>
                <a:lnTo>
                  <a:pt x="960" y="14401"/>
                </a:lnTo>
                <a:lnTo>
                  <a:pt x="0" y="20147"/>
                </a:lnTo>
                <a:lnTo>
                  <a:pt x="0" y="26868"/>
                </a:lnTo>
                <a:lnTo>
                  <a:pt x="960" y="32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4385386" y="2745287"/>
            <a:ext cx="61432" cy="61432"/>
          </a:xfrm>
          <a:custGeom>
            <a:avLst/>
            <a:gdLst/>
            <a:ahLst/>
            <a:cxnLst/>
            <a:rect l="l" t="t" r="r" b="b"/>
            <a:pathLst>
              <a:path w="61432" h="61432">
                <a:moveTo>
                  <a:pt x="53751" y="30723"/>
                </a:moveTo>
                <a:lnTo>
                  <a:pt x="52791" y="33604"/>
                </a:lnTo>
                <a:lnTo>
                  <a:pt x="52791" y="37444"/>
                </a:lnTo>
                <a:lnTo>
                  <a:pt x="50871" y="41285"/>
                </a:lnTo>
                <a:lnTo>
                  <a:pt x="47990" y="45125"/>
                </a:lnTo>
                <a:lnTo>
                  <a:pt x="45110" y="47990"/>
                </a:lnTo>
                <a:lnTo>
                  <a:pt x="41269" y="50871"/>
                </a:lnTo>
                <a:lnTo>
                  <a:pt x="37429" y="52806"/>
                </a:lnTo>
                <a:lnTo>
                  <a:pt x="33588" y="52806"/>
                </a:lnTo>
                <a:lnTo>
                  <a:pt x="30723" y="53751"/>
                </a:lnTo>
                <a:lnTo>
                  <a:pt x="28803" y="52806"/>
                </a:lnTo>
                <a:lnTo>
                  <a:pt x="24003" y="52806"/>
                </a:lnTo>
                <a:lnTo>
                  <a:pt x="20162" y="50871"/>
                </a:lnTo>
                <a:lnTo>
                  <a:pt x="16322" y="47990"/>
                </a:lnTo>
                <a:lnTo>
                  <a:pt x="15361" y="57591"/>
                </a:lnTo>
                <a:lnTo>
                  <a:pt x="16322" y="58552"/>
                </a:lnTo>
                <a:lnTo>
                  <a:pt x="21122" y="60472"/>
                </a:lnTo>
                <a:lnTo>
                  <a:pt x="22082" y="60472"/>
                </a:lnTo>
                <a:lnTo>
                  <a:pt x="26883" y="61432"/>
                </a:lnTo>
                <a:lnTo>
                  <a:pt x="34564" y="61432"/>
                </a:lnTo>
                <a:lnTo>
                  <a:pt x="39364" y="60472"/>
                </a:lnTo>
                <a:lnTo>
                  <a:pt x="40309" y="60472"/>
                </a:lnTo>
                <a:lnTo>
                  <a:pt x="45110" y="58552"/>
                </a:lnTo>
                <a:lnTo>
                  <a:pt x="46085" y="57591"/>
                </a:lnTo>
                <a:lnTo>
                  <a:pt x="49911" y="54711"/>
                </a:lnTo>
                <a:lnTo>
                  <a:pt x="50871" y="54711"/>
                </a:lnTo>
                <a:lnTo>
                  <a:pt x="54711" y="50871"/>
                </a:lnTo>
                <a:lnTo>
                  <a:pt x="54711" y="49911"/>
                </a:lnTo>
                <a:lnTo>
                  <a:pt x="57591" y="46085"/>
                </a:lnTo>
                <a:lnTo>
                  <a:pt x="58552" y="45125"/>
                </a:lnTo>
                <a:lnTo>
                  <a:pt x="60472" y="40309"/>
                </a:lnTo>
                <a:lnTo>
                  <a:pt x="60472" y="39364"/>
                </a:lnTo>
                <a:lnTo>
                  <a:pt x="61432" y="34564"/>
                </a:lnTo>
                <a:lnTo>
                  <a:pt x="61432" y="27843"/>
                </a:lnTo>
                <a:lnTo>
                  <a:pt x="60472" y="22082"/>
                </a:lnTo>
                <a:lnTo>
                  <a:pt x="60472" y="21122"/>
                </a:lnTo>
                <a:lnTo>
                  <a:pt x="58552" y="16322"/>
                </a:lnTo>
                <a:lnTo>
                  <a:pt x="57591" y="16322"/>
                </a:lnTo>
                <a:lnTo>
                  <a:pt x="54711" y="11521"/>
                </a:lnTo>
                <a:lnTo>
                  <a:pt x="54711" y="10561"/>
                </a:lnTo>
                <a:lnTo>
                  <a:pt x="50871" y="7680"/>
                </a:lnTo>
                <a:lnTo>
                  <a:pt x="49911" y="6720"/>
                </a:lnTo>
                <a:lnTo>
                  <a:pt x="46085" y="3840"/>
                </a:lnTo>
                <a:lnTo>
                  <a:pt x="45110" y="3840"/>
                </a:lnTo>
                <a:lnTo>
                  <a:pt x="40309" y="1920"/>
                </a:lnTo>
                <a:lnTo>
                  <a:pt x="39364" y="960"/>
                </a:lnTo>
                <a:lnTo>
                  <a:pt x="34564" y="0"/>
                </a:lnTo>
                <a:lnTo>
                  <a:pt x="26883" y="0"/>
                </a:lnTo>
                <a:lnTo>
                  <a:pt x="22082" y="960"/>
                </a:lnTo>
                <a:lnTo>
                  <a:pt x="21122" y="1920"/>
                </a:lnTo>
                <a:lnTo>
                  <a:pt x="16322" y="3840"/>
                </a:lnTo>
                <a:lnTo>
                  <a:pt x="15361" y="3840"/>
                </a:lnTo>
                <a:lnTo>
                  <a:pt x="11521" y="6720"/>
                </a:lnTo>
                <a:lnTo>
                  <a:pt x="10561" y="7680"/>
                </a:lnTo>
                <a:lnTo>
                  <a:pt x="7680" y="10561"/>
                </a:lnTo>
                <a:lnTo>
                  <a:pt x="6720" y="11521"/>
                </a:lnTo>
                <a:lnTo>
                  <a:pt x="3840" y="16322"/>
                </a:lnTo>
                <a:lnTo>
                  <a:pt x="1920" y="21122"/>
                </a:lnTo>
                <a:lnTo>
                  <a:pt x="960" y="22082"/>
                </a:lnTo>
                <a:lnTo>
                  <a:pt x="0" y="27843"/>
                </a:lnTo>
                <a:lnTo>
                  <a:pt x="0" y="34564"/>
                </a:lnTo>
                <a:lnTo>
                  <a:pt x="960" y="39364"/>
                </a:lnTo>
                <a:lnTo>
                  <a:pt x="1920" y="40309"/>
                </a:lnTo>
                <a:lnTo>
                  <a:pt x="3840" y="45125"/>
                </a:lnTo>
                <a:lnTo>
                  <a:pt x="3840" y="46085"/>
                </a:lnTo>
                <a:lnTo>
                  <a:pt x="6720" y="49911"/>
                </a:lnTo>
                <a:lnTo>
                  <a:pt x="7680" y="50871"/>
                </a:lnTo>
                <a:lnTo>
                  <a:pt x="10561" y="54711"/>
                </a:lnTo>
                <a:lnTo>
                  <a:pt x="11521" y="41285"/>
                </a:lnTo>
                <a:lnTo>
                  <a:pt x="9601" y="37444"/>
                </a:lnTo>
                <a:lnTo>
                  <a:pt x="8641" y="33604"/>
                </a:lnTo>
                <a:lnTo>
                  <a:pt x="8641" y="28803"/>
                </a:lnTo>
                <a:lnTo>
                  <a:pt x="9601" y="24002"/>
                </a:lnTo>
                <a:lnTo>
                  <a:pt x="11521" y="20162"/>
                </a:lnTo>
                <a:lnTo>
                  <a:pt x="13441" y="16322"/>
                </a:lnTo>
                <a:lnTo>
                  <a:pt x="16322" y="13441"/>
                </a:lnTo>
                <a:lnTo>
                  <a:pt x="20162" y="11521"/>
                </a:lnTo>
                <a:lnTo>
                  <a:pt x="24003" y="9601"/>
                </a:lnTo>
                <a:lnTo>
                  <a:pt x="28803" y="8641"/>
                </a:lnTo>
                <a:lnTo>
                  <a:pt x="33588" y="8641"/>
                </a:lnTo>
                <a:lnTo>
                  <a:pt x="37429" y="9601"/>
                </a:lnTo>
                <a:lnTo>
                  <a:pt x="41269" y="11521"/>
                </a:lnTo>
                <a:lnTo>
                  <a:pt x="45110" y="13441"/>
                </a:lnTo>
                <a:lnTo>
                  <a:pt x="47990" y="16322"/>
                </a:lnTo>
                <a:lnTo>
                  <a:pt x="50871" y="20162"/>
                </a:lnTo>
                <a:lnTo>
                  <a:pt x="52791" y="24002"/>
                </a:lnTo>
                <a:lnTo>
                  <a:pt x="52791" y="28803"/>
                </a:lnTo>
                <a:lnTo>
                  <a:pt x="53751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4395947" y="2786573"/>
            <a:ext cx="5760" cy="16306"/>
          </a:xfrm>
          <a:custGeom>
            <a:avLst/>
            <a:gdLst/>
            <a:ahLst/>
            <a:cxnLst/>
            <a:rect l="l" t="t" r="r" b="b"/>
            <a:pathLst>
              <a:path w="5760" h="16306">
                <a:moveTo>
                  <a:pt x="0" y="13426"/>
                </a:moveTo>
                <a:lnTo>
                  <a:pt x="960" y="13426"/>
                </a:lnTo>
                <a:lnTo>
                  <a:pt x="4800" y="16306"/>
                </a:lnTo>
                <a:lnTo>
                  <a:pt x="5760" y="6705"/>
                </a:lnTo>
                <a:lnTo>
                  <a:pt x="2880" y="3840"/>
                </a:lnTo>
                <a:lnTo>
                  <a:pt x="960" y="0"/>
                </a:lnTo>
                <a:lnTo>
                  <a:pt x="0" y="13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4857689" y="2704017"/>
            <a:ext cx="61432" cy="61432"/>
          </a:xfrm>
          <a:custGeom>
            <a:avLst/>
            <a:gdLst/>
            <a:ahLst/>
            <a:cxnLst/>
            <a:rect l="l" t="t" r="r" b="b"/>
            <a:pathLst>
              <a:path w="61432" h="61432">
                <a:moveTo>
                  <a:pt x="6720" y="49910"/>
                </a:moveTo>
                <a:lnTo>
                  <a:pt x="7680" y="50871"/>
                </a:lnTo>
                <a:lnTo>
                  <a:pt x="10561" y="54711"/>
                </a:lnTo>
                <a:lnTo>
                  <a:pt x="11521" y="41269"/>
                </a:lnTo>
                <a:lnTo>
                  <a:pt x="9601" y="37429"/>
                </a:lnTo>
                <a:lnTo>
                  <a:pt x="8641" y="32628"/>
                </a:lnTo>
                <a:lnTo>
                  <a:pt x="8641" y="28788"/>
                </a:lnTo>
                <a:lnTo>
                  <a:pt x="9601" y="23987"/>
                </a:lnTo>
                <a:lnTo>
                  <a:pt x="11521" y="20147"/>
                </a:lnTo>
                <a:lnTo>
                  <a:pt x="13441" y="16306"/>
                </a:lnTo>
                <a:lnTo>
                  <a:pt x="16322" y="13426"/>
                </a:lnTo>
                <a:lnTo>
                  <a:pt x="20162" y="11506"/>
                </a:lnTo>
                <a:lnTo>
                  <a:pt x="24002" y="9585"/>
                </a:lnTo>
                <a:lnTo>
                  <a:pt x="28803" y="8625"/>
                </a:lnTo>
                <a:lnTo>
                  <a:pt x="33604" y="8625"/>
                </a:lnTo>
                <a:lnTo>
                  <a:pt x="37444" y="9585"/>
                </a:lnTo>
                <a:lnTo>
                  <a:pt x="41285" y="11506"/>
                </a:lnTo>
                <a:lnTo>
                  <a:pt x="45125" y="13426"/>
                </a:lnTo>
                <a:lnTo>
                  <a:pt x="48005" y="16306"/>
                </a:lnTo>
                <a:lnTo>
                  <a:pt x="50871" y="20147"/>
                </a:lnTo>
                <a:lnTo>
                  <a:pt x="51846" y="23987"/>
                </a:lnTo>
                <a:lnTo>
                  <a:pt x="52806" y="28788"/>
                </a:lnTo>
                <a:lnTo>
                  <a:pt x="52806" y="32628"/>
                </a:lnTo>
                <a:lnTo>
                  <a:pt x="51846" y="37429"/>
                </a:lnTo>
                <a:lnTo>
                  <a:pt x="50871" y="41269"/>
                </a:lnTo>
                <a:lnTo>
                  <a:pt x="48005" y="45110"/>
                </a:lnTo>
                <a:lnTo>
                  <a:pt x="45125" y="47990"/>
                </a:lnTo>
                <a:lnTo>
                  <a:pt x="41285" y="50871"/>
                </a:lnTo>
                <a:lnTo>
                  <a:pt x="37444" y="51831"/>
                </a:lnTo>
                <a:lnTo>
                  <a:pt x="33604" y="52791"/>
                </a:lnTo>
                <a:lnTo>
                  <a:pt x="28803" y="52791"/>
                </a:lnTo>
                <a:lnTo>
                  <a:pt x="24002" y="51831"/>
                </a:lnTo>
                <a:lnTo>
                  <a:pt x="20162" y="50871"/>
                </a:lnTo>
                <a:lnTo>
                  <a:pt x="16322" y="47990"/>
                </a:lnTo>
                <a:lnTo>
                  <a:pt x="15361" y="57591"/>
                </a:lnTo>
                <a:lnTo>
                  <a:pt x="16322" y="58552"/>
                </a:lnTo>
                <a:lnTo>
                  <a:pt x="21122" y="60472"/>
                </a:lnTo>
                <a:lnTo>
                  <a:pt x="22082" y="60472"/>
                </a:lnTo>
                <a:lnTo>
                  <a:pt x="26883" y="61432"/>
                </a:lnTo>
                <a:lnTo>
                  <a:pt x="34564" y="61432"/>
                </a:lnTo>
                <a:lnTo>
                  <a:pt x="39364" y="60472"/>
                </a:lnTo>
                <a:lnTo>
                  <a:pt x="40325" y="60472"/>
                </a:lnTo>
                <a:lnTo>
                  <a:pt x="45125" y="58552"/>
                </a:lnTo>
                <a:lnTo>
                  <a:pt x="46085" y="57591"/>
                </a:lnTo>
                <a:lnTo>
                  <a:pt x="49911" y="54711"/>
                </a:lnTo>
                <a:lnTo>
                  <a:pt x="50871" y="54711"/>
                </a:lnTo>
                <a:lnTo>
                  <a:pt x="54711" y="50871"/>
                </a:lnTo>
                <a:lnTo>
                  <a:pt x="54711" y="49910"/>
                </a:lnTo>
                <a:lnTo>
                  <a:pt x="57591" y="46070"/>
                </a:lnTo>
                <a:lnTo>
                  <a:pt x="58552" y="45110"/>
                </a:lnTo>
                <a:lnTo>
                  <a:pt x="60472" y="40309"/>
                </a:lnTo>
                <a:lnTo>
                  <a:pt x="60472" y="39349"/>
                </a:lnTo>
                <a:lnTo>
                  <a:pt x="61432" y="34549"/>
                </a:lnTo>
                <a:lnTo>
                  <a:pt x="61432" y="26868"/>
                </a:lnTo>
                <a:lnTo>
                  <a:pt x="60472" y="22067"/>
                </a:lnTo>
                <a:lnTo>
                  <a:pt x="60472" y="21107"/>
                </a:lnTo>
                <a:lnTo>
                  <a:pt x="58552" y="16306"/>
                </a:lnTo>
                <a:lnTo>
                  <a:pt x="57591" y="15346"/>
                </a:lnTo>
                <a:lnTo>
                  <a:pt x="54711" y="11506"/>
                </a:lnTo>
                <a:lnTo>
                  <a:pt x="54711" y="10546"/>
                </a:lnTo>
                <a:lnTo>
                  <a:pt x="50871" y="7665"/>
                </a:lnTo>
                <a:lnTo>
                  <a:pt x="49911" y="6720"/>
                </a:lnTo>
                <a:lnTo>
                  <a:pt x="46085" y="3825"/>
                </a:lnTo>
                <a:lnTo>
                  <a:pt x="45125" y="3825"/>
                </a:lnTo>
                <a:lnTo>
                  <a:pt x="40325" y="1904"/>
                </a:lnTo>
                <a:lnTo>
                  <a:pt x="39364" y="944"/>
                </a:lnTo>
                <a:lnTo>
                  <a:pt x="34564" y="0"/>
                </a:lnTo>
                <a:lnTo>
                  <a:pt x="26883" y="0"/>
                </a:lnTo>
                <a:lnTo>
                  <a:pt x="22082" y="944"/>
                </a:lnTo>
                <a:lnTo>
                  <a:pt x="21122" y="1904"/>
                </a:lnTo>
                <a:lnTo>
                  <a:pt x="16322" y="3825"/>
                </a:lnTo>
                <a:lnTo>
                  <a:pt x="15361" y="3825"/>
                </a:lnTo>
                <a:lnTo>
                  <a:pt x="11521" y="6720"/>
                </a:lnTo>
                <a:lnTo>
                  <a:pt x="10561" y="7665"/>
                </a:lnTo>
                <a:lnTo>
                  <a:pt x="7680" y="10546"/>
                </a:lnTo>
                <a:lnTo>
                  <a:pt x="6720" y="11506"/>
                </a:lnTo>
                <a:lnTo>
                  <a:pt x="3840" y="15346"/>
                </a:lnTo>
                <a:lnTo>
                  <a:pt x="3840" y="16306"/>
                </a:lnTo>
                <a:lnTo>
                  <a:pt x="1920" y="21107"/>
                </a:lnTo>
                <a:lnTo>
                  <a:pt x="960" y="22067"/>
                </a:lnTo>
                <a:lnTo>
                  <a:pt x="0" y="26868"/>
                </a:lnTo>
                <a:lnTo>
                  <a:pt x="0" y="34549"/>
                </a:lnTo>
                <a:lnTo>
                  <a:pt x="960" y="39349"/>
                </a:lnTo>
                <a:lnTo>
                  <a:pt x="1920" y="40309"/>
                </a:lnTo>
                <a:lnTo>
                  <a:pt x="3840" y="45110"/>
                </a:lnTo>
                <a:lnTo>
                  <a:pt x="3840" y="46070"/>
                </a:lnTo>
                <a:lnTo>
                  <a:pt x="6720" y="49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4868250" y="2745287"/>
            <a:ext cx="5760" cy="16322"/>
          </a:xfrm>
          <a:custGeom>
            <a:avLst/>
            <a:gdLst/>
            <a:ahLst/>
            <a:cxnLst/>
            <a:rect l="l" t="t" r="r" b="b"/>
            <a:pathLst>
              <a:path w="5760" h="16322">
                <a:moveTo>
                  <a:pt x="0" y="13441"/>
                </a:moveTo>
                <a:lnTo>
                  <a:pt x="960" y="13441"/>
                </a:lnTo>
                <a:lnTo>
                  <a:pt x="4800" y="16322"/>
                </a:lnTo>
                <a:lnTo>
                  <a:pt x="5760" y="6720"/>
                </a:lnTo>
                <a:lnTo>
                  <a:pt x="2880" y="3840"/>
                </a:lnTo>
                <a:lnTo>
                  <a:pt x="960" y="0"/>
                </a:lnTo>
                <a:lnTo>
                  <a:pt x="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5055443" y="3072643"/>
            <a:ext cx="21122" cy="53751"/>
          </a:xfrm>
          <a:custGeom>
            <a:avLst/>
            <a:gdLst/>
            <a:ahLst/>
            <a:cxnLst/>
            <a:rect l="l" t="t" r="r" b="b"/>
            <a:pathLst>
              <a:path w="21122" h="53751">
                <a:moveTo>
                  <a:pt x="10561" y="0"/>
                </a:moveTo>
                <a:lnTo>
                  <a:pt x="6720" y="3840"/>
                </a:lnTo>
                <a:lnTo>
                  <a:pt x="6720" y="4800"/>
                </a:lnTo>
                <a:lnTo>
                  <a:pt x="3840" y="8641"/>
                </a:lnTo>
                <a:lnTo>
                  <a:pt x="2880" y="9585"/>
                </a:lnTo>
                <a:lnTo>
                  <a:pt x="960" y="14386"/>
                </a:lnTo>
                <a:lnTo>
                  <a:pt x="960" y="15361"/>
                </a:lnTo>
                <a:lnTo>
                  <a:pt x="0" y="20147"/>
                </a:lnTo>
                <a:lnTo>
                  <a:pt x="0" y="27828"/>
                </a:lnTo>
                <a:lnTo>
                  <a:pt x="960" y="32628"/>
                </a:lnTo>
                <a:lnTo>
                  <a:pt x="960" y="33588"/>
                </a:lnTo>
                <a:lnTo>
                  <a:pt x="2880" y="38389"/>
                </a:lnTo>
                <a:lnTo>
                  <a:pt x="3840" y="39349"/>
                </a:lnTo>
                <a:lnTo>
                  <a:pt x="5760" y="43190"/>
                </a:lnTo>
                <a:lnTo>
                  <a:pt x="6720" y="44150"/>
                </a:lnTo>
                <a:lnTo>
                  <a:pt x="10561" y="47030"/>
                </a:lnTo>
                <a:lnTo>
                  <a:pt x="10561" y="47990"/>
                </a:lnTo>
                <a:lnTo>
                  <a:pt x="15361" y="50871"/>
                </a:lnTo>
                <a:lnTo>
                  <a:pt x="16322" y="50871"/>
                </a:lnTo>
                <a:lnTo>
                  <a:pt x="21122" y="53751"/>
                </a:lnTo>
                <a:lnTo>
                  <a:pt x="20162" y="43190"/>
                </a:lnTo>
                <a:lnTo>
                  <a:pt x="16322" y="41269"/>
                </a:lnTo>
                <a:lnTo>
                  <a:pt x="13441" y="38389"/>
                </a:lnTo>
                <a:lnTo>
                  <a:pt x="10561" y="34549"/>
                </a:lnTo>
                <a:lnTo>
                  <a:pt x="8641" y="30708"/>
                </a:lnTo>
                <a:lnTo>
                  <a:pt x="7680" y="25907"/>
                </a:lnTo>
                <a:lnTo>
                  <a:pt x="7680" y="22067"/>
                </a:lnTo>
                <a:lnTo>
                  <a:pt x="8641" y="17266"/>
                </a:lnTo>
                <a:lnTo>
                  <a:pt x="10561" y="13426"/>
                </a:lnTo>
                <a:lnTo>
                  <a:pt x="13441" y="9585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5066004" y="3065922"/>
            <a:ext cx="50886" cy="61432"/>
          </a:xfrm>
          <a:custGeom>
            <a:avLst/>
            <a:gdLst/>
            <a:ahLst/>
            <a:cxnLst/>
            <a:rect l="l" t="t" r="r" b="b"/>
            <a:pathLst>
              <a:path w="50886" h="61432">
                <a:moveTo>
                  <a:pt x="39364" y="53751"/>
                </a:moveTo>
                <a:lnTo>
                  <a:pt x="43205" y="50871"/>
                </a:lnTo>
                <a:lnTo>
                  <a:pt x="44165" y="49911"/>
                </a:lnTo>
                <a:lnTo>
                  <a:pt x="47045" y="46070"/>
                </a:lnTo>
                <a:lnTo>
                  <a:pt x="47045" y="45110"/>
                </a:lnTo>
                <a:lnTo>
                  <a:pt x="48950" y="40309"/>
                </a:lnTo>
                <a:lnTo>
                  <a:pt x="49910" y="39349"/>
                </a:lnTo>
                <a:lnTo>
                  <a:pt x="50886" y="34549"/>
                </a:lnTo>
                <a:lnTo>
                  <a:pt x="50886" y="26868"/>
                </a:lnTo>
                <a:lnTo>
                  <a:pt x="49910" y="22082"/>
                </a:lnTo>
                <a:lnTo>
                  <a:pt x="48950" y="21107"/>
                </a:lnTo>
                <a:lnTo>
                  <a:pt x="47045" y="16306"/>
                </a:lnTo>
                <a:lnTo>
                  <a:pt x="47045" y="15361"/>
                </a:lnTo>
                <a:lnTo>
                  <a:pt x="44165" y="11521"/>
                </a:lnTo>
                <a:lnTo>
                  <a:pt x="43205" y="10561"/>
                </a:lnTo>
                <a:lnTo>
                  <a:pt x="39364" y="6720"/>
                </a:lnTo>
                <a:lnTo>
                  <a:pt x="34549" y="3840"/>
                </a:lnTo>
                <a:lnTo>
                  <a:pt x="29763" y="960"/>
                </a:lnTo>
                <a:lnTo>
                  <a:pt x="28803" y="960"/>
                </a:lnTo>
                <a:lnTo>
                  <a:pt x="23042" y="0"/>
                </a:lnTo>
                <a:lnTo>
                  <a:pt x="16322" y="0"/>
                </a:lnTo>
                <a:lnTo>
                  <a:pt x="10561" y="960"/>
                </a:lnTo>
                <a:lnTo>
                  <a:pt x="5760" y="3840"/>
                </a:lnTo>
                <a:lnTo>
                  <a:pt x="4800" y="3840"/>
                </a:lnTo>
                <a:lnTo>
                  <a:pt x="0" y="6720"/>
                </a:lnTo>
                <a:lnTo>
                  <a:pt x="2880" y="16306"/>
                </a:lnTo>
                <a:lnTo>
                  <a:pt x="5760" y="13426"/>
                </a:lnTo>
                <a:lnTo>
                  <a:pt x="8641" y="11521"/>
                </a:lnTo>
                <a:lnTo>
                  <a:pt x="13441" y="9585"/>
                </a:lnTo>
                <a:lnTo>
                  <a:pt x="17282" y="8641"/>
                </a:lnTo>
                <a:lnTo>
                  <a:pt x="22082" y="8641"/>
                </a:lnTo>
                <a:lnTo>
                  <a:pt x="26883" y="9585"/>
                </a:lnTo>
                <a:lnTo>
                  <a:pt x="30708" y="11521"/>
                </a:lnTo>
                <a:lnTo>
                  <a:pt x="33604" y="13426"/>
                </a:lnTo>
                <a:lnTo>
                  <a:pt x="37429" y="16306"/>
                </a:lnTo>
                <a:lnTo>
                  <a:pt x="39364" y="20147"/>
                </a:lnTo>
                <a:lnTo>
                  <a:pt x="41269" y="23987"/>
                </a:lnTo>
                <a:lnTo>
                  <a:pt x="42230" y="28788"/>
                </a:lnTo>
                <a:lnTo>
                  <a:pt x="42230" y="32628"/>
                </a:lnTo>
                <a:lnTo>
                  <a:pt x="41269" y="37429"/>
                </a:lnTo>
                <a:lnTo>
                  <a:pt x="39364" y="41269"/>
                </a:lnTo>
                <a:lnTo>
                  <a:pt x="37429" y="45110"/>
                </a:lnTo>
                <a:lnTo>
                  <a:pt x="33604" y="47990"/>
                </a:lnTo>
                <a:lnTo>
                  <a:pt x="30708" y="49911"/>
                </a:lnTo>
                <a:lnTo>
                  <a:pt x="26883" y="51831"/>
                </a:lnTo>
                <a:lnTo>
                  <a:pt x="22082" y="52791"/>
                </a:lnTo>
                <a:lnTo>
                  <a:pt x="17282" y="52791"/>
                </a:lnTo>
                <a:lnTo>
                  <a:pt x="13441" y="51831"/>
                </a:lnTo>
                <a:lnTo>
                  <a:pt x="9601" y="49911"/>
                </a:lnTo>
                <a:lnTo>
                  <a:pt x="10561" y="60472"/>
                </a:lnTo>
                <a:lnTo>
                  <a:pt x="16322" y="61432"/>
                </a:lnTo>
                <a:lnTo>
                  <a:pt x="23042" y="61432"/>
                </a:lnTo>
                <a:lnTo>
                  <a:pt x="28803" y="60472"/>
                </a:lnTo>
                <a:lnTo>
                  <a:pt x="29763" y="60472"/>
                </a:lnTo>
                <a:lnTo>
                  <a:pt x="34549" y="57591"/>
                </a:lnTo>
                <a:lnTo>
                  <a:pt x="39364" y="54711"/>
                </a:lnTo>
                <a:lnTo>
                  <a:pt x="39364" y="537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5173522" y="3273277"/>
            <a:ext cx="16322" cy="57591"/>
          </a:xfrm>
          <a:custGeom>
            <a:avLst/>
            <a:gdLst/>
            <a:ahLst/>
            <a:cxnLst/>
            <a:rect l="l" t="t" r="r" b="b"/>
            <a:pathLst>
              <a:path w="16322" h="57591">
                <a:moveTo>
                  <a:pt x="9601" y="4785"/>
                </a:moveTo>
                <a:lnTo>
                  <a:pt x="8641" y="0"/>
                </a:lnTo>
                <a:lnTo>
                  <a:pt x="6720" y="17266"/>
                </a:lnTo>
                <a:lnTo>
                  <a:pt x="6720" y="18242"/>
                </a:lnTo>
                <a:lnTo>
                  <a:pt x="10561" y="21107"/>
                </a:lnTo>
                <a:lnTo>
                  <a:pt x="11521" y="22067"/>
                </a:lnTo>
                <a:lnTo>
                  <a:pt x="15361" y="24947"/>
                </a:lnTo>
                <a:lnTo>
                  <a:pt x="16322" y="15346"/>
                </a:lnTo>
                <a:lnTo>
                  <a:pt x="13441" y="12466"/>
                </a:lnTo>
                <a:lnTo>
                  <a:pt x="10561" y="8625"/>
                </a:lnTo>
                <a:lnTo>
                  <a:pt x="9601" y="4785"/>
                </a:lnTo>
                <a:close/>
              </a:path>
              <a:path w="16322" h="57591">
                <a:moveTo>
                  <a:pt x="960" y="6720"/>
                </a:moveTo>
                <a:lnTo>
                  <a:pt x="960" y="7680"/>
                </a:lnTo>
                <a:lnTo>
                  <a:pt x="2880" y="12466"/>
                </a:lnTo>
                <a:lnTo>
                  <a:pt x="3840" y="12466"/>
                </a:lnTo>
                <a:lnTo>
                  <a:pt x="6720" y="17266"/>
                </a:lnTo>
                <a:lnTo>
                  <a:pt x="8641" y="0"/>
                </a:lnTo>
                <a:lnTo>
                  <a:pt x="8641" y="-4800"/>
                </a:lnTo>
                <a:lnTo>
                  <a:pt x="9601" y="-8641"/>
                </a:lnTo>
                <a:lnTo>
                  <a:pt x="10561" y="-13441"/>
                </a:lnTo>
                <a:lnTo>
                  <a:pt x="13441" y="-16322"/>
                </a:lnTo>
                <a:lnTo>
                  <a:pt x="16322" y="-19202"/>
                </a:lnTo>
                <a:lnTo>
                  <a:pt x="20162" y="-22082"/>
                </a:lnTo>
                <a:lnTo>
                  <a:pt x="24002" y="-24002"/>
                </a:lnTo>
                <a:lnTo>
                  <a:pt x="28788" y="-24963"/>
                </a:lnTo>
                <a:lnTo>
                  <a:pt x="32628" y="-24963"/>
                </a:lnTo>
                <a:lnTo>
                  <a:pt x="37444" y="-24002"/>
                </a:lnTo>
                <a:lnTo>
                  <a:pt x="41285" y="-22082"/>
                </a:lnTo>
                <a:lnTo>
                  <a:pt x="45110" y="-19202"/>
                </a:lnTo>
                <a:lnTo>
                  <a:pt x="47990" y="-16322"/>
                </a:lnTo>
                <a:lnTo>
                  <a:pt x="49911" y="-13441"/>
                </a:lnTo>
                <a:lnTo>
                  <a:pt x="51831" y="-8641"/>
                </a:lnTo>
                <a:lnTo>
                  <a:pt x="52791" y="-4800"/>
                </a:lnTo>
                <a:lnTo>
                  <a:pt x="52791" y="0"/>
                </a:lnTo>
                <a:lnTo>
                  <a:pt x="51831" y="4785"/>
                </a:lnTo>
                <a:lnTo>
                  <a:pt x="49911" y="8625"/>
                </a:lnTo>
                <a:lnTo>
                  <a:pt x="47990" y="12466"/>
                </a:lnTo>
                <a:lnTo>
                  <a:pt x="45110" y="15346"/>
                </a:lnTo>
                <a:lnTo>
                  <a:pt x="41285" y="17266"/>
                </a:lnTo>
                <a:lnTo>
                  <a:pt x="37444" y="19187"/>
                </a:lnTo>
                <a:lnTo>
                  <a:pt x="32628" y="20147"/>
                </a:lnTo>
                <a:lnTo>
                  <a:pt x="28788" y="20147"/>
                </a:lnTo>
                <a:lnTo>
                  <a:pt x="24002" y="19187"/>
                </a:lnTo>
                <a:lnTo>
                  <a:pt x="20162" y="17266"/>
                </a:lnTo>
                <a:lnTo>
                  <a:pt x="16322" y="15346"/>
                </a:lnTo>
                <a:lnTo>
                  <a:pt x="15361" y="24947"/>
                </a:lnTo>
                <a:lnTo>
                  <a:pt x="16322" y="24947"/>
                </a:lnTo>
                <a:lnTo>
                  <a:pt x="21107" y="26868"/>
                </a:lnTo>
                <a:lnTo>
                  <a:pt x="22082" y="27828"/>
                </a:lnTo>
                <a:lnTo>
                  <a:pt x="26883" y="28788"/>
                </a:lnTo>
                <a:lnTo>
                  <a:pt x="34564" y="28788"/>
                </a:lnTo>
                <a:lnTo>
                  <a:pt x="39349" y="27828"/>
                </a:lnTo>
                <a:lnTo>
                  <a:pt x="40309" y="26868"/>
                </a:lnTo>
                <a:lnTo>
                  <a:pt x="45110" y="24947"/>
                </a:lnTo>
                <a:lnTo>
                  <a:pt x="46070" y="24947"/>
                </a:lnTo>
                <a:lnTo>
                  <a:pt x="49911" y="22067"/>
                </a:lnTo>
                <a:lnTo>
                  <a:pt x="50871" y="21107"/>
                </a:lnTo>
                <a:lnTo>
                  <a:pt x="54711" y="18242"/>
                </a:lnTo>
                <a:lnTo>
                  <a:pt x="54711" y="17266"/>
                </a:lnTo>
                <a:lnTo>
                  <a:pt x="57591" y="12466"/>
                </a:lnTo>
                <a:lnTo>
                  <a:pt x="60472" y="7680"/>
                </a:lnTo>
                <a:lnTo>
                  <a:pt x="60472" y="6720"/>
                </a:lnTo>
                <a:lnTo>
                  <a:pt x="61432" y="960"/>
                </a:lnTo>
                <a:lnTo>
                  <a:pt x="61432" y="-5760"/>
                </a:lnTo>
                <a:lnTo>
                  <a:pt x="60472" y="-11521"/>
                </a:lnTo>
                <a:lnTo>
                  <a:pt x="57591" y="-16322"/>
                </a:lnTo>
                <a:lnTo>
                  <a:pt x="57591" y="-17282"/>
                </a:lnTo>
                <a:lnTo>
                  <a:pt x="54711" y="-22082"/>
                </a:lnTo>
                <a:lnTo>
                  <a:pt x="50871" y="-25923"/>
                </a:lnTo>
                <a:lnTo>
                  <a:pt x="49911" y="-25923"/>
                </a:lnTo>
                <a:lnTo>
                  <a:pt x="46070" y="-28803"/>
                </a:lnTo>
                <a:lnTo>
                  <a:pt x="45110" y="-29763"/>
                </a:lnTo>
                <a:lnTo>
                  <a:pt x="40309" y="-31683"/>
                </a:lnTo>
                <a:lnTo>
                  <a:pt x="39349" y="-31683"/>
                </a:lnTo>
                <a:lnTo>
                  <a:pt x="34564" y="-32644"/>
                </a:lnTo>
                <a:lnTo>
                  <a:pt x="26883" y="-32644"/>
                </a:lnTo>
                <a:lnTo>
                  <a:pt x="22082" y="-31683"/>
                </a:lnTo>
                <a:lnTo>
                  <a:pt x="21107" y="-31683"/>
                </a:lnTo>
                <a:lnTo>
                  <a:pt x="16322" y="-29763"/>
                </a:lnTo>
                <a:lnTo>
                  <a:pt x="15361" y="-28803"/>
                </a:lnTo>
                <a:lnTo>
                  <a:pt x="11521" y="-25923"/>
                </a:lnTo>
                <a:lnTo>
                  <a:pt x="10561" y="-25923"/>
                </a:lnTo>
                <a:lnTo>
                  <a:pt x="6720" y="-22082"/>
                </a:lnTo>
                <a:lnTo>
                  <a:pt x="3840" y="-17282"/>
                </a:lnTo>
                <a:lnTo>
                  <a:pt x="2880" y="-16322"/>
                </a:lnTo>
                <a:lnTo>
                  <a:pt x="960" y="-11521"/>
                </a:lnTo>
                <a:lnTo>
                  <a:pt x="0" y="-5760"/>
                </a:lnTo>
                <a:lnTo>
                  <a:pt x="0" y="960"/>
                </a:lnTo>
                <a:lnTo>
                  <a:pt x="9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5224393" y="3344311"/>
            <a:ext cx="16322" cy="57607"/>
          </a:xfrm>
          <a:custGeom>
            <a:avLst/>
            <a:gdLst/>
            <a:ahLst/>
            <a:cxnLst/>
            <a:rect l="l" t="t" r="r" b="b"/>
            <a:pathLst>
              <a:path w="16322" h="57607">
                <a:moveTo>
                  <a:pt x="10561" y="13441"/>
                </a:moveTo>
                <a:lnTo>
                  <a:pt x="11521" y="13441"/>
                </a:lnTo>
                <a:lnTo>
                  <a:pt x="15361" y="16322"/>
                </a:lnTo>
                <a:lnTo>
                  <a:pt x="16322" y="6720"/>
                </a:lnTo>
                <a:lnTo>
                  <a:pt x="13441" y="3840"/>
                </a:lnTo>
                <a:lnTo>
                  <a:pt x="11521" y="0"/>
                </a:lnTo>
                <a:lnTo>
                  <a:pt x="10561" y="13441"/>
                </a:lnTo>
                <a:close/>
              </a:path>
              <a:path w="16322" h="57607">
                <a:moveTo>
                  <a:pt x="960" y="-1920"/>
                </a:moveTo>
                <a:lnTo>
                  <a:pt x="960" y="-960"/>
                </a:lnTo>
                <a:lnTo>
                  <a:pt x="3840" y="3840"/>
                </a:lnTo>
                <a:lnTo>
                  <a:pt x="3840" y="4800"/>
                </a:lnTo>
                <a:lnTo>
                  <a:pt x="6720" y="8641"/>
                </a:lnTo>
                <a:lnTo>
                  <a:pt x="7680" y="9601"/>
                </a:lnTo>
                <a:lnTo>
                  <a:pt x="10561" y="13441"/>
                </a:lnTo>
                <a:lnTo>
                  <a:pt x="11521" y="0"/>
                </a:lnTo>
                <a:lnTo>
                  <a:pt x="9601" y="-3840"/>
                </a:lnTo>
                <a:lnTo>
                  <a:pt x="8641" y="-8641"/>
                </a:lnTo>
                <a:lnTo>
                  <a:pt x="8641" y="-12481"/>
                </a:lnTo>
                <a:lnTo>
                  <a:pt x="9601" y="-17282"/>
                </a:lnTo>
                <a:lnTo>
                  <a:pt x="11521" y="-21122"/>
                </a:lnTo>
                <a:lnTo>
                  <a:pt x="13441" y="-24963"/>
                </a:lnTo>
                <a:lnTo>
                  <a:pt x="16322" y="-27843"/>
                </a:lnTo>
                <a:lnTo>
                  <a:pt x="20162" y="-30723"/>
                </a:lnTo>
                <a:lnTo>
                  <a:pt x="24002" y="-31683"/>
                </a:lnTo>
                <a:lnTo>
                  <a:pt x="28803" y="-32644"/>
                </a:lnTo>
                <a:lnTo>
                  <a:pt x="32644" y="-32644"/>
                </a:lnTo>
                <a:lnTo>
                  <a:pt x="37444" y="-31683"/>
                </a:lnTo>
                <a:lnTo>
                  <a:pt x="41285" y="-30723"/>
                </a:lnTo>
                <a:lnTo>
                  <a:pt x="45125" y="-27843"/>
                </a:lnTo>
                <a:lnTo>
                  <a:pt x="48005" y="-24963"/>
                </a:lnTo>
                <a:lnTo>
                  <a:pt x="50886" y="-21122"/>
                </a:lnTo>
                <a:lnTo>
                  <a:pt x="51846" y="-17282"/>
                </a:lnTo>
                <a:lnTo>
                  <a:pt x="52806" y="-12481"/>
                </a:lnTo>
                <a:lnTo>
                  <a:pt x="52806" y="-8641"/>
                </a:lnTo>
                <a:lnTo>
                  <a:pt x="51846" y="-3840"/>
                </a:lnTo>
                <a:lnTo>
                  <a:pt x="50886" y="0"/>
                </a:lnTo>
                <a:lnTo>
                  <a:pt x="48005" y="3840"/>
                </a:lnTo>
                <a:lnTo>
                  <a:pt x="45125" y="6720"/>
                </a:lnTo>
                <a:lnTo>
                  <a:pt x="41285" y="8641"/>
                </a:lnTo>
                <a:lnTo>
                  <a:pt x="37444" y="10561"/>
                </a:lnTo>
                <a:lnTo>
                  <a:pt x="32644" y="11521"/>
                </a:lnTo>
                <a:lnTo>
                  <a:pt x="28803" y="11521"/>
                </a:lnTo>
                <a:lnTo>
                  <a:pt x="24002" y="10561"/>
                </a:lnTo>
                <a:lnTo>
                  <a:pt x="20162" y="8641"/>
                </a:lnTo>
                <a:lnTo>
                  <a:pt x="16322" y="6720"/>
                </a:lnTo>
                <a:lnTo>
                  <a:pt x="15361" y="16322"/>
                </a:lnTo>
                <a:lnTo>
                  <a:pt x="16322" y="16322"/>
                </a:lnTo>
                <a:lnTo>
                  <a:pt x="21122" y="18242"/>
                </a:lnTo>
                <a:lnTo>
                  <a:pt x="22082" y="19202"/>
                </a:lnTo>
                <a:lnTo>
                  <a:pt x="26883" y="20162"/>
                </a:lnTo>
                <a:lnTo>
                  <a:pt x="34564" y="20162"/>
                </a:lnTo>
                <a:lnTo>
                  <a:pt x="39364" y="19202"/>
                </a:lnTo>
                <a:lnTo>
                  <a:pt x="40325" y="18242"/>
                </a:lnTo>
                <a:lnTo>
                  <a:pt x="45125" y="16322"/>
                </a:lnTo>
                <a:lnTo>
                  <a:pt x="46085" y="16322"/>
                </a:lnTo>
                <a:lnTo>
                  <a:pt x="49926" y="13441"/>
                </a:lnTo>
                <a:lnTo>
                  <a:pt x="50886" y="12481"/>
                </a:lnTo>
                <a:lnTo>
                  <a:pt x="54726" y="9601"/>
                </a:lnTo>
                <a:lnTo>
                  <a:pt x="54726" y="8641"/>
                </a:lnTo>
                <a:lnTo>
                  <a:pt x="57607" y="4800"/>
                </a:lnTo>
                <a:lnTo>
                  <a:pt x="58567" y="3840"/>
                </a:lnTo>
                <a:lnTo>
                  <a:pt x="60487" y="-960"/>
                </a:lnTo>
                <a:lnTo>
                  <a:pt x="60487" y="-1920"/>
                </a:lnTo>
                <a:lnTo>
                  <a:pt x="61447" y="-6720"/>
                </a:lnTo>
                <a:lnTo>
                  <a:pt x="61447" y="-14401"/>
                </a:lnTo>
                <a:lnTo>
                  <a:pt x="60487" y="-19202"/>
                </a:lnTo>
                <a:lnTo>
                  <a:pt x="60487" y="-20162"/>
                </a:lnTo>
                <a:lnTo>
                  <a:pt x="58567" y="-24963"/>
                </a:lnTo>
                <a:lnTo>
                  <a:pt x="57607" y="-25923"/>
                </a:lnTo>
                <a:lnTo>
                  <a:pt x="54726" y="-29763"/>
                </a:lnTo>
                <a:lnTo>
                  <a:pt x="54726" y="-30723"/>
                </a:lnTo>
                <a:lnTo>
                  <a:pt x="50886" y="-34564"/>
                </a:lnTo>
                <a:lnTo>
                  <a:pt x="49926" y="-34564"/>
                </a:lnTo>
                <a:lnTo>
                  <a:pt x="46085" y="-37444"/>
                </a:lnTo>
                <a:lnTo>
                  <a:pt x="45125" y="-38404"/>
                </a:lnTo>
                <a:lnTo>
                  <a:pt x="40325" y="-40325"/>
                </a:lnTo>
                <a:lnTo>
                  <a:pt x="39364" y="-40325"/>
                </a:lnTo>
                <a:lnTo>
                  <a:pt x="34564" y="-41285"/>
                </a:lnTo>
                <a:lnTo>
                  <a:pt x="26883" y="-41285"/>
                </a:lnTo>
                <a:lnTo>
                  <a:pt x="22082" y="-40325"/>
                </a:lnTo>
                <a:lnTo>
                  <a:pt x="21122" y="-40325"/>
                </a:lnTo>
                <a:lnTo>
                  <a:pt x="16322" y="-38404"/>
                </a:lnTo>
                <a:lnTo>
                  <a:pt x="15361" y="-37444"/>
                </a:lnTo>
                <a:lnTo>
                  <a:pt x="11521" y="-34564"/>
                </a:lnTo>
                <a:lnTo>
                  <a:pt x="10561" y="-34564"/>
                </a:lnTo>
                <a:lnTo>
                  <a:pt x="7680" y="-30723"/>
                </a:lnTo>
                <a:lnTo>
                  <a:pt x="6720" y="-29763"/>
                </a:lnTo>
                <a:lnTo>
                  <a:pt x="3840" y="-25923"/>
                </a:lnTo>
                <a:lnTo>
                  <a:pt x="3840" y="-24963"/>
                </a:lnTo>
                <a:lnTo>
                  <a:pt x="960" y="-20162"/>
                </a:lnTo>
                <a:lnTo>
                  <a:pt x="960" y="-19202"/>
                </a:lnTo>
                <a:lnTo>
                  <a:pt x="0" y="-14401"/>
                </a:lnTo>
                <a:lnTo>
                  <a:pt x="0" y="-6720"/>
                </a:lnTo>
                <a:lnTo>
                  <a:pt x="960" y="-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5370316" y="3482538"/>
            <a:ext cx="23987" cy="60472"/>
          </a:xfrm>
          <a:custGeom>
            <a:avLst/>
            <a:gdLst/>
            <a:ahLst/>
            <a:cxnLst/>
            <a:rect l="l" t="t" r="r" b="b"/>
            <a:pathLst>
              <a:path w="23987" h="60472">
                <a:moveTo>
                  <a:pt x="23987" y="10561"/>
                </a:moveTo>
                <a:lnTo>
                  <a:pt x="20147" y="8641"/>
                </a:lnTo>
                <a:lnTo>
                  <a:pt x="17282" y="6720"/>
                </a:lnTo>
                <a:lnTo>
                  <a:pt x="13441" y="3840"/>
                </a:lnTo>
                <a:lnTo>
                  <a:pt x="11521" y="0"/>
                </a:lnTo>
                <a:lnTo>
                  <a:pt x="16322" y="16322"/>
                </a:lnTo>
                <a:lnTo>
                  <a:pt x="21122" y="19202"/>
                </a:lnTo>
                <a:lnTo>
                  <a:pt x="23987" y="10561"/>
                </a:lnTo>
                <a:close/>
              </a:path>
              <a:path w="23987" h="60472">
                <a:moveTo>
                  <a:pt x="1920" y="-1920"/>
                </a:moveTo>
                <a:lnTo>
                  <a:pt x="1920" y="-960"/>
                </a:lnTo>
                <a:lnTo>
                  <a:pt x="3840" y="3840"/>
                </a:lnTo>
                <a:lnTo>
                  <a:pt x="3840" y="4815"/>
                </a:lnTo>
                <a:lnTo>
                  <a:pt x="6720" y="8641"/>
                </a:lnTo>
                <a:lnTo>
                  <a:pt x="7680" y="9601"/>
                </a:lnTo>
                <a:lnTo>
                  <a:pt x="11521" y="13441"/>
                </a:lnTo>
                <a:lnTo>
                  <a:pt x="16322" y="16322"/>
                </a:lnTo>
                <a:lnTo>
                  <a:pt x="11521" y="0"/>
                </a:lnTo>
                <a:lnTo>
                  <a:pt x="9601" y="-3840"/>
                </a:lnTo>
                <a:lnTo>
                  <a:pt x="8641" y="-8641"/>
                </a:lnTo>
                <a:lnTo>
                  <a:pt x="8641" y="-12466"/>
                </a:lnTo>
                <a:lnTo>
                  <a:pt x="9601" y="-17266"/>
                </a:lnTo>
                <a:lnTo>
                  <a:pt x="11521" y="-21107"/>
                </a:lnTo>
                <a:lnTo>
                  <a:pt x="13441" y="-24947"/>
                </a:lnTo>
                <a:lnTo>
                  <a:pt x="17282" y="-27828"/>
                </a:lnTo>
                <a:lnTo>
                  <a:pt x="20147" y="-29748"/>
                </a:lnTo>
                <a:lnTo>
                  <a:pt x="23987" y="-31668"/>
                </a:lnTo>
                <a:lnTo>
                  <a:pt x="28803" y="-32628"/>
                </a:lnTo>
                <a:lnTo>
                  <a:pt x="33604" y="-32628"/>
                </a:lnTo>
                <a:lnTo>
                  <a:pt x="37429" y="-31668"/>
                </a:lnTo>
                <a:lnTo>
                  <a:pt x="41269" y="-29748"/>
                </a:lnTo>
                <a:lnTo>
                  <a:pt x="45110" y="-27828"/>
                </a:lnTo>
                <a:lnTo>
                  <a:pt x="47990" y="-24947"/>
                </a:lnTo>
                <a:lnTo>
                  <a:pt x="50871" y="-21107"/>
                </a:lnTo>
                <a:lnTo>
                  <a:pt x="52791" y="-17266"/>
                </a:lnTo>
                <a:lnTo>
                  <a:pt x="53751" y="-12466"/>
                </a:lnTo>
                <a:lnTo>
                  <a:pt x="53751" y="-8641"/>
                </a:lnTo>
                <a:lnTo>
                  <a:pt x="52791" y="-3840"/>
                </a:lnTo>
                <a:lnTo>
                  <a:pt x="50871" y="0"/>
                </a:lnTo>
                <a:lnTo>
                  <a:pt x="47990" y="3840"/>
                </a:lnTo>
                <a:lnTo>
                  <a:pt x="45110" y="6720"/>
                </a:lnTo>
                <a:lnTo>
                  <a:pt x="41269" y="8641"/>
                </a:lnTo>
                <a:lnTo>
                  <a:pt x="37429" y="10561"/>
                </a:lnTo>
                <a:lnTo>
                  <a:pt x="33604" y="11521"/>
                </a:lnTo>
                <a:lnTo>
                  <a:pt x="28803" y="11521"/>
                </a:lnTo>
                <a:lnTo>
                  <a:pt x="23987" y="10561"/>
                </a:lnTo>
                <a:lnTo>
                  <a:pt x="21122" y="19202"/>
                </a:lnTo>
                <a:lnTo>
                  <a:pt x="22082" y="19202"/>
                </a:lnTo>
                <a:lnTo>
                  <a:pt x="27828" y="20162"/>
                </a:lnTo>
                <a:lnTo>
                  <a:pt x="34549" y="20162"/>
                </a:lnTo>
                <a:lnTo>
                  <a:pt x="39349" y="19202"/>
                </a:lnTo>
                <a:lnTo>
                  <a:pt x="40325" y="19202"/>
                </a:lnTo>
                <a:lnTo>
                  <a:pt x="45110" y="16322"/>
                </a:lnTo>
                <a:lnTo>
                  <a:pt x="46070" y="16322"/>
                </a:lnTo>
                <a:lnTo>
                  <a:pt x="49910" y="13441"/>
                </a:lnTo>
                <a:lnTo>
                  <a:pt x="50871" y="13441"/>
                </a:lnTo>
                <a:lnTo>
                  <a:pt x="54711" y="9601"/>
                </a:lnTo>
                <a:lnTo>
                  <a:pt x="54711" y="8641"/>
                </a:lnTo>
                <a:lnTo>
                  <a:pt x="57591" y="4815"/>
                </a:lnTo>
                <a:lnTo>
                  <a:pt x="58552" y="3840"/>
                </a:lnTo>
                <a:lnTo>
                  <a:pt x="60472" y="-960"/>
                </a:lnTo>
                <a:lnTo>
                  <a:pt x="60472" y="-1920"/>
                </a:lnTo>
                <a:lnTo>
                  <a:pt x="61432" y="-6705"/>
                </a:lnTo>
                <a:lnTo>
                  <a:pt x="62392" y="-7680"/>
                </a:lnTo>
                <a:lnTo>
                  <a:pt x="62392" y="-13426"/>
                </a:lnTo>
                <a:lnTo>
                  <a:pt x="61432" y="-14386"/>
                </a:lnTo>
                <a:lnTo>
                  <a:pt x="60472" y="-19187"/>
                </a:lnTo>
                <a:lnTo>
                  <a:pt x="60472" y="-20147"/>
                </a:lnTo>
                <a:lnTo>
                  <a:pt x="58552" y="-24947"/>
                </a:lnTo>
                <a:lnTo>
                  <a:pt x="57591" y="-25907"/>
                </a:lnTo>
                <a:lnTo>
                  <a:pt x="54711" y="-29748"/>
                </a:lnTo>
                <a:lnTo>
                  <a:pt x="54711" y="-30708"/>
                </a:lnTo>
                <a:lnTo>
                  <a:pt x="50871" y="-33588"/>
                </a:lnTo>
                <a:lnTo>
                  <a:pt x="50871" y="-34549"/>
                </a:lnTo>
                <a:lnTo>
                  <a:pt x="46070" y="-37429"/>
                </a:lnTo>
                <a:lnTo>
                  <a:pt x="45110" y="-37429"/>
                </a:lnTo>
                <a:lnTo>
                  <a:pt x="40325" y="-40309"/>
                </a:lnTo>
                <a:lnTo>
                  <a:pt x="34549" y="-41269"/>
                </a:lnTo>
                <a:lnTo>
                  <a:pt x="27828" y="-41269"/>
                </a:lnTo>
                <a:lnTo>
                  <a:pt x="22082" y="-40309"/>
                </a:lnTo>
                <a:lnTo>
                  <a:pt x="21122" y="-40309"/>
                </a:lnTo>
                <a:lnTo>
                  <a:pt x="16322" y="-37429"/>
                </a:lnTo>
                <a:lnTo>
                  <a:pt x="11521" y="-34549"/>
                </a:lnTo>
                <a:lnTo>
                  <a:pt x="11521" y="-33588"/>
                </a:lnTo>
                <a:lnTo>
                  <a:pt x="7680" y="-30708"/>
                </a:lnTo>
                <a:lnTo>
                  <a:pt x="6720" y="-29748"/>
                </a:lnTo>
                <a:lnTo>
                  <a:pt x="3840" y="-25907"/>
                </a:lnTo>
                <a:lnTo>
                  <a:pt x="3840" y="-24947"/>
                </a:lnTo>
                <a:lnTo>
                  <a:pt x="1920" y="-20147"/>
                </a:lnTo>
                <a:lnTo>
                  <a:pt x="1920" y="-19187"/>
                </a:lnTo>
                <a:lnTo>
                  <a:pt x="0" y="-14386"/>
                </a:lnTo>
                <a:lnTo>
                  <a:pt x="0" y="-6705"/>
                </a:lnTo>
                <a:lnTo>
                  <a:pt x="1920" y="-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5409666" y="3453749"/>
            <a:ext cx="17282" cy="50871"/>
          </a:xfrm>
          <a:custGeom>
            <a:avLst/>
            <a:gdLst/>
            <a:ahLst/>
            <a:cxnLst/>
            <a:rect l="l" t="t" r="r" b="b"/>
            <a:pathLst>
              <a:path w="17282" h="50871">
                <a:moveTo>
                  <a:pt x="975" y="32628"/>
                </a:moveTo>
                <a:lnTo>
                  <a:pt x="1920" y="33604"/>
                </a:lnTo>
                <a:lnTo>
                  <a:pt x="3840" y="38389"/>
                </a:lnTo>
                <a:lnTo>
                  <a:pt x="6720" y="43190"/>
                </a:lnTo>
                <a:lnTo>
                  <a:pt x="7680" y="43190"/>
                </a:lnTo>
                <a:lnTo>
                  <a:pt x="11521" y="47030"/>
                </a:lnTo>
                <a:lnTo>
                  <a:pt x="11521" y="47990"/>
                </a:lnTo>
                <a:lnTo>
                  <a:pt x="16322" y="50871"/>
                </a:lnTo>
                <a:lnTo>
                  <a:pt x="17282" y="41269"/>
                </a:lnTo>
                <a:lnTo>
                  <a:pt x="13441" y="37429"/>
                </a:lnTo>
                <a:lnTo>
                  <a:pt x="11521" y="34549"/>
                </a:lnTo>
                <a:lnTo>
                  <a:pt x="9601" y="30708"/>
                </a:lnTo>
                <a:lnTo>
                  <a:pt x="8641" y="25923"/>
                </a:lnTo>
                <a:lnTo>
                  <a:pt x="8641" y="21107"/>
                </a:lnTo>
                <a:lnTo>
                  <a:pt x="9601" y="17266"/>
                </a:lnTo>
                <a:lnTo>
                  <a:pt x="11521" y="13426"/>
                </a:lnTo>
                <a:lnTo>
                  <a:pt x="11521" y="0"/>
                </a:lnTo>
                <a:lnTo>
                  <a:pt x="7680" y="3840"/>
                </a:lnTo>
                <a:lnTo>
                  <a:pt x="6720" y="4800"/>
                </a:lnTo>
                <a:lnTo>
                  <a:pt x="3840" y="8641"/>
                </a:lnTo>
                <a:lnTo>
                  <a:pt x="3840" y="9601"/>
                </a:lnTo>
                <a:lnTo>
                  <a:pt x="1920" y="14401"/>
                </a:lnTo>
                <a:lnTo>
                  <a:pt x="975" y="15361"/>
                </a:lnTo>
                <a:lnTo>
                  <a:pt x="0" y="20147"/>
                </a:lnTo>
                <a:lnTo>
                  <a:pt x="0" y="26868"/>
                </a:lnTo>
                <a:lnTo>
                  <a:pt x="975" y="326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5421188" y="3446068"/>
            <a:ext cx="50886" cy="62392"/>
          </a:xfrm>
          <a:custGeom>
            <a:avLst/>
            <a:gdLst/>
            <a:ahLst/>
            <a:cxnLst/>
            <a:rect l="l" t="t" r="r" b="b"/>
            <a:pathLst>
              <a:path w="50886" h="62392">
                <a:moveTo>
                  <a:pt x="9601" y="60472"/>
                </a:moveTo>
                <a:lnTo>
                  <a:pt x="10561" y="60472"/>
                </a:lnTo>
                <a:lnTo>
                  <a:pt x="16322" y="62392"/>
                </a:lnTo>
                <a:lnTo>
                  <a:pt x="23042" y="62392"/>
                </a:lnTo>
                <a:lnTo>
                  <a:pt x="28803" y="60472"/>
                </a:lnTo>
                <a:lnTo>
                  <a:pt x="33604" y="58552"/>
                </a:lnTo>
                <a:lnTo>
                  <a:pt x="34564" y="58552"/>
                </a:lnTo>
                <a:lnTo>
                  <a:pt x="39364" y="55671"/>
                </a:lnTo>
                <a:lnTo>
                  <a:pt x="39364" y="54711"/>
                </a:lnTo>
                <a:lnTo>
                  <a:pt x="43205" y="50871"/>
                </a:lnTo>
                <a:lnTo>
                  <a:pt x="44165" y="50871"/>
                </a:lnTo>
                <a:lnTo>
                  <a:pt x="47045" y="46070"/>
                </a:lnTo>
                <a:lnTo>
                  <a:pt x="48966" y="41285"/>
                </a:lnTo>
                <a:lnTo>
                  <a:pt x="48966" y="40309"/>
                </a:lnTo>
                <a:lnTo>
                  <a:pt x="49926" y="34549"/>
                </a:lnTo>
                <a:lnTo>
                  <a:pt x="50886" y="31668"/>
                </a:lnTo>
                <a:lnTo>
                  <a:pt x="50886" y="30723"/>
                </a:lnTo>
                <a:lnTo>
                  <a:pt x="49926" y="28788"/>
                </a:lnTo>
                <a:lnTo>
                  <a:pt x="49926" y="27828"/>
                </a:lnTo>
                <a:lnTo>
                  <a:pt x="48966" y="23042"/>
                </a:lnTo>
                <a:lnTo>
                  <a:pt x="48966" y="22082"/>
                </a:lnTo>
                <a:lnTo>
                  <a:pt x="47045" y="17282"/>
                </a:lnTo>
                <a:lnTo>
                  <a:pt x="47045" y="16322"/>
                </a:lnTo>
                <a:lnTo>
                  <a:pt x="44165" y="12481"/>
                </a:lnTo>
                <a:lnTo>
                  <a:pt x="43205" y="11521"/>
                </a:lnTo>
                <a:lnTo>
                  <a:pt x="39364" y="7680"/>
                </a:lnTo>
                <a:lnTo>
                  <a:pt x="34564" y="4800"/>
                </a:lnTo>
                <a:lnTo>
                  <a:pt x="33604" y="3840"/>
                </a:lnTo>
                <a:lnTo>
                  <a:pt x="28803" y="1920"/>
                </a:lnTo>
                <a:lnTo>
                  <a:pt x="23042" y="960"/>
                </a:lnTo>
                <a:lnTo>
                  <a:pt x="22082" y="960"/>
                </a:lnTo>
                <a:lnTo>
                  <a:pt x="20162" y="0"/>
                </a:lnTo>
                <a:lnTo>
                  <a:pt x="19202" y="0"/>
                </a:lnTo>
                <a:lnTo>
                  <a:pt x="16322" y="960"/>
                </a:lnTo>
                <a:lnTo>
                  <a:pt x="10561" y="1920"/>
                </a:lnTo>
                <a:lnTo>
                  <a:pt x="9601" y="1920"/>
                </a:lnTo>
                <a:lnTo>
                  <a:pt x="4800" y="3840"/>
                </a:lnTo>
                <a:lnTo>
                  <a:pt x="4800" y="4800"/>
                </a:lnTo>
                <a:lnTo>
                  <a:pt x="0" y="7680"/>
                </a:lnTo>
                <a:lnTo>
                  <a:pt x="0" y="21107"/>
                </a:lnTo>
                <a:lnTo>
                  <a:pt x="1920" y="17282"/>
                </a:lnTo>
                <a:lnTo>
                  <a:pt x="5760" y="14401"/>
                </a:lnTo>
                <a:lnTo>
                  <a:pt x="8641" y="11521"/>
                </a:lnTo>
                <a:lnTo>
                  <a:pt x="13441" y="9601"/>
                </a:lnTo>
                <a:lnTo>
                  <a:pt x="17282" y="8641"/>
                </a:lnTo>
                <a:lnTo>
                  <a:pt x="22082" y="8641"/>
                </a:lnTo>
                <a:lnTo>
                  <a:pt x="25923" y="9601"/>
                </a:lnTo>
                <a:lnTo>
                  <a:pt x="30723" y="11521"/>
                </a:lnTo>
                <a:lnTo>
                  <a:pt x="33604" y="14401"/>
                </a:lnTo>
                <a:lnTo>
                  <a:pt x="36484" y="17282"/>
                </a:lnTo>
                <a:lnTo>
                  <a:pt x="39364" y="21107"/>
                </a:lnTo>
                <a:lnTo>
                  <a:pt x="41285" y="24947"/>
                </a:lnTo>
                <a:lnTo>
                  <a:pt x="42245" y="28788"/>
                </a:lnTo>
                <a:lnTo>
                  <a:pt x="42245" y="33604"/>
                </a:lnTo>
                <a:lnTo>
                  <a:pt x="41285" y="38389"/>
                </a:lnTo>
                <a:lnTo>
                  <a:pt x="39364" y="42230"/>
                </a:lnTo>
                <a:lnTo>
                  <a:pt x="36484" y="46070"/>
                </a:lnTo>
                <a:lnTo>
                  <a:pt x="33604" y="48950"/>
                </a:lnTo>
                <a:lnTo>
                  <a:pt x="30723" y="50871"/>
                </a:lnTo>
                <a:lnTo>
                  <a:pt x="25923" y="52791"/>
                </a:lnTo>
                <a:lnTo>
                  <a:pt x="22082" y="53751"/>
                </a:lnTo>
                <a:lnTo>
                  <a:pt x="17282" y="53751"/>
                </a:lnTo>
                <a:lnTo>
                  <a:pt x="13441" y="52791"/>
                </a:lnTo>
                <a:lnTo>
                  <a:pt x="8641" y="50871"/>
                </a:lnTo>
                <a:lnTo>
                  <a:pt x="5760" y="48950"/>
                </a:lnTo>
                <a:lnTo>
                  <a:pt x="4800" y="58552"/>
                </a:lnTo>
                <a:lnTo>
                  <a:pt x="5760" y="58552"/>
                </a:lnTo>
                <a:lnTo>
                  <a:pt x="9601" y="60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5414467" y="3464311"/>
            <a:ext cx="61447" cy="62392"/>
          </a:xfrm>
          <a:custGeom>
            <a:avLst/>
            <a:gdLst/>
            <a:ahLst/>
            <a:cxnLst/>
            <a:rect l="l" t="t" r="r" b="b"/>
            <a:pathLst>
              <a:path w="61447" h="62392">
                <a:moveTo>
                  <a:pt x="26883" y="61432"/>
                </a:moveTo>
                <a:lnTo>
                  <a:pt x="27843" y="61432"/>
                </a:lnTo>
                <a:lnTo>
                  <a:pt x="30723" y="62392"/>
                </a:lnTo>
                <a:lnTo>
                  <a:pt x="33604" y="61432"/>
                </a:lnTo>
                <a:lnTo>
                  <a:pt x="34564" y="61432"/>
                </a:lnTo>
                <a:lnTo>
                  <a:pt x="39364" y="60472"/>
                </a:lnTo>
                <a:lnTo>
                  <a:pt x="40325" y="60472"/>
                </a:lnTo>
                <a:lnTo>
                  <a:pt x="45125" y="58552"/>
                </a:lnTo>
                <a:lnTo>
                  <a:pt x="46085" y="57591"/>
                </a:lnTo>
                <a:lnTo>
                  <a:pt x="49926" y="55671"/>
                </a:lnTo>
                <a:lnTo>
                  <a:pt x="50886" y="54711"/>
                </a:lnTo>
                <a:lnTo>
                  <a:pt x="54726" y="50871"/>
                </a:lnTo>
                <a:lnTo>
                  <a:pt x="57607" y="46070"/>
                </a:lnTo>
                <a:lnTo>
                  <a:pt x="58567" y="45110"/>
                </a:lnTo>
                <a:lnTo>
                  <a:pt x="60487" y="40309"/>
                </a:lnTo>
                <a:lnTo>
                  <a:pt x="61447" y="34549"/>
                </a:lnTo>
                <a:lnTo>
                  <a:pt x="61447" y="27828"/>
                </a:lnTo>
                <a:lnTo>
                  <a:pt x="60487" y="22067"/>
                </a:lnTo>
                <a:lnTo>
                  <a:pt x="60487" y="21107"/>
                </a:lnTo>
                <a:lnTo>
                  <a:pt x="58567" y="17266"/>
                </a:lnTo>
                <a:lnTo>
                  <a:pt x="57607" y="16306"/>
                </a:lnTo>
                <a:lnTo>
                  <a:pt x="54726" y="11521"/>
                </a:lnTo>
                <a:lnTo>
                  <a:pt x="50886" y="7680"/>
                </a:lnTo>
                <a:lnTo>
                  <a:pt x="49926" y="6705"/>
                </a:lnTo>
                <a:lnTo>
                  <a:pt x="46085" y="3840"/>
                </a:lnTo>
                <a:lnTo>
                  <a:pt x="45125" y="3840"/>
                </a:lnTo>
                <a:lnTo>
                  <a:pt x="40325" y="1920"/>
                </a:lnTo>
                <a:lnTo>
                  <a:pt x="39364" y="1920"/>
                </a:lnTo>
                <a:lnTo>
                  <a:pt x="34564" y="0"/>
                </a:lnTo>
                <a:lnTo>
                  <a:pt x="26883" y="0"/>
                </a:lnTo>
                <a:lnTo>
                  <a:pt x="22082" y="1920"/>
                </a:lnTo>
                <a:lnTo>
                  <a:pt x="21122" y="1920"/>
                </a:lnTo>
                <a:lnTo>
                  <a:pt x="16322" y="3840"/>
                </a:lnTo>
                <a:lnTo>
                  <a:pt x="15361" y="3840"/>
                </a:lnTo>
                <a:lnTo>
                  <a:pt x="11521" y="6705"/>
                </a:lnTo>
                <a:lnTo>
                  <a:pt x="10561" y="7680"/>
                </a:lnTo>
                <a:lnTo>
                  <a:pt x="6720" y="11521"/>
                </a:lnTo>
                <a:lnTo>
                  <a:pt x="3840" y="16306"/>
                </a:lnTo>
                <a:lnTo>
                  <a:pt x="2880" y="17266"/>
                </a:lnTo>
                <a:lnTo>
                  <a:pt x="960" y="22067"/>
                </a:lnTo>
                <a:lnTo>
                  <a:pt x="0" y="27828"/>
                </a:lnTo>
                <a:lnTo>
                  <a:pt x="0" y="34549"/>
                </a:lnTo>
                <a:lnTo>
                  <a:pt x="960" y="40309"/>
                </a:lnTo>
                <a:lnTo>
                  <a:pt x="2880" y="45110"/>
                </a:lnTo>
                <a:lnTo>
                  <a:pt x="3840" y="46070"/>
                </a:lnTo>
                <a:lnTo>
                  <a:pt x="6720" y="50871"/>
                </a:lnTo>
                <a:lnTo>
                  <a:pt x="10561" y="54711"/>
                </a:lnTo>
                <a:lnTo>
                  <a:pt x="9601" y="37429"/>
                </a:lnTo>
                <a:lnTo>
                  <a:pt x="8641" y="33588"/>
                </a:lnTo>
                <a:lnTo>
                  <a:pt x="8641" y="28788"/>
                </a:lnTo>
                <a:lnTo>
                  <a:pt x="9601" y="24947"/>
                </a:lnTo>
                <a:lnTo>
                  <a:pt x="11521" y="20147"/>
                </a:lnTo>
                <a:lnTo>
                  <a:pt x="13441" y="17266"/>
                </a:lnTo>
                <a:lnTo>
                  <a:pt x="16322" y="13426"/>
                </a:lnTo>
                <a:lnTo>
                  <a:pt x="20162" y="11521"/>
                </a:lnTo>
                <a:lnTo>
                  <a:pt x="24002" y="9585"/>
                </a:lnTo>
                <a:lnTo>
                  <a:pt x="28803" y="8641"/>
                </a:lnTo>
                <a:lnTo>
                  <a:pt x="32644" y="8641"/>
                </a:lnTo>
                <a:lnTo>
                  <a:pt x="37444" y="9585"/>
                </a:lnTo>
                <a:lnTo>
                  <a:pt x="41285" y="11521"/>
                </a:lnTo>
                <a:lnTo>
                  <a:pt x="45125" y="14386"/>
                </a:lnTo>
                <a:lnTo>
                  <a:pt x="48005" y="17266"/>
                </a:lnTo>
                <a:lnTo>
                  <a:pt x="50886" y="20147"/>
                </a:lnTo>
                <a:lnTo>
                  <a:pt x="51846" y="24947"/>
                </a:lnTo>
                <a:lnTo>
                  <a:pt x="52806" y="28788"/>
                </a:lnTo>
                <a:lnTo>
                  <a:pt x="52806" y="33588"/>
                </a:lnTo>
                <a:lnTo>
                  <a:pt x="51846" y="37429"/>
                </a:lnTo>
                <a:lnTo>
                  <a:pt x="50886" y="42230"/>
                </a:lnTo>
                <a:lnTo>
                  <a:pt x="48005" y="45110"/>
                </a:lnTo>
                <a:lnTo>
                  <a:pt x="45125" y="47990"/>
                </a:lnTo>
                <a:lnTo>
                  <a:pt x="41285" y="50871"/>
                </a:lnTo>
                <a:lnTo>
                  <a:pt x="37444" y="52791"/>
                </a:lnTo>
                <a:lnTo>
                  <a:pt x="32644" y="53751"/>
                </a:lnTo>
                <a:lnTo>
                  <a:pt x="28803" y="53751"/>
                </a:lnTo>
                <a:lnTo>
                  <a:pt x="24002" y="52791"/>
                </a:lnTo>
                <a:lnTo>
                  <a:pt x="20162" y="50871"/>
                </a:lnTo>
                <a:lnTo>
                  <a:pt x="21122" y="60472"/>
                </a:lnTo>
                <a:lnTo>
                  <a:pt x="22082" y="60472"/>
                </a:lnTo>
                <a:lnTo>
                  <a:pt x="26883" y="61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5424068" y="3501740"/>
            <a:ext cx="11521" cy="23042"/>
          </a:xfrm>
          <a:custGeom>
            <a:avLst/>
            <a:gdLst/>
            <a:ahLst/>
            <a:cxnLst/>
            <a:rect l="l" t="t" r="r" b="b"/>
            <a:pathLst>
              <a:path w="11521" h="23042">
                <a:moveTo>
                  <a:pt x="6720" y="10561"/>
                </a:moveTo>
                <a:lnTo>
                  <a:pt x="3840" y="7680"/>
                </a:lnTo>
                <a:lnTo>
                  <a:pt x="1920" y="4800"/>
                </a:lnTo>
                <a:lnTo>
                  <a:pt x="0" y="0"/>
                </a:lnTo>
                <a:lnTo>
                  <a:pt x="960" y="17282"/>
                </a:lnTo>
                <a:lnTo>
                  <a:pt x="1920" y="18242"/>
                </a:lnTo>
                <a:lnTo>
                  <a:pt x="5760" y="20162"/>
                </a:lnTo>
                <a:lnTo>
                  <a:pt x="6720" y="21122"/>
                </a:lnTo>
                <a:lnTo>
                  <a:pt x="11521" y="23042"/>
                </a:lnTo>
                <a:lnTo>
                  <a:pt x="10561" y="13441"/>
                </a:lnTo>
                <a:lnTo>
                  <a:pt x="672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5417347" y="3475832"/>
            <a:ext cx="62407" cy="61432"/>
          </a:xfrm>
          <a:custGeom>
            <a:avLst/>
            <a:gdLst/>
            <a:ahLst/>
            <a:cxnLst/>
            <a:rect l="l" t="t" r="r" b="b"/>
            <a:pathLst>
              <a:path w="62407" h="61432">
                <a:moveTo>
                  <a:pt x="960" y="39349"/>
                </a:moveTo>
                <a:lnTo>
                  <a:pt x="1920" y="40309"/>
                </a:lnTo>
                <a:lnTo>
                  <a:pt x="3840" y="45110"/>
                </a:lnTo>
                <a:lnTo>
                  <a:pt x="6720" y="49910"/>
                </a:lnTo>
                <a:lnTo>
                  <a:pt x="7680" y="50871"/>
                </a:lnTo>
                <a:lnTo>
                  <a:pt x="10561" y="53751"/>
                </a:lnTo>
                <a:lnTo>
                  <a:pt x="9601" y="37429"/>
                </a:lnTo>
                <a:lnTo>
                  <a:pt x="8641" y="32628"/>
                </a:lnTo>
                <a:lnTo>
                  <a:pt x="8641" y="27828"/>
                </a:lnTo>
                <a:lnTo>
                  <a:pt x="9601" y="23987"/>
                </a:lnTo>
                <a:lnTo>
                  <a:pt x="11521" y="19187"/>
                </a:lnTo>
                <a:lnTo>
                  <a:pt x="13441" y="16306"/>
                </a:lnTo>
                <a:lnTo>
                  <a:pt x="16322" y="13426"/>
                </a:lnTo>
                <a:lnTo>
                  <a:pt x="20162" y="10546"/>
                </a:lnTo>
                <a:lnTo>
                  <a:pt x="24002" y="8625"/>
                </a:lnTo>
                <a:lnTo>
                  <a:pt x="28803" y="7680"/>
                </a:lnTo>
                <a:lnTo>
                  <a:pt x="33604" y="7680"/>
                </a:lnTo>
                <a:lnTo>
                  <a:pt x="37444" y="8625"/>
                </a:lnTo>
                <a:lnTo>
                  <a:pt x="41285" y="10546"/>
                </a:lnTo>
                <a:lnTo>
                  <a:pt x="45125" y="13426"/>
                </a:lnTo>
                <a:lnTo>
                  <a:pt x="48006" y="16306"/>
                </a:lnTo>
                <a:lnTo>
                  <a:pt x="50886" y="19187"/>
                </a:lnTo>
                <a:lnTo>
                  <a:pt x="52806" y="23987"/>
                </a:lnTo>
                <a:lnTo>
                  <a:pt x="53766" y="27828"/>
                </a:lnTo>
                <a:lnTo>
                  <a:pt x="53766" y="32628"/>
                </a:lnTo>
                <a:lnTo>
                  <a:pt x="52806" y="37429"/>
                </a:lnTo>
                <a:lnTo>
                  <a:pt x="50886" y="41269"/>
                </a:lnTo>
                <a:lnTo>
                  <a:pt x="48006" y="45110"/>
                </a:lnTo>
                <a:lnTo>
                  <a:pt x="45125" y="47990"/>
                </a:lnTo>
                <a:lnTo>
                  <a:pt x="41285" y="49910"/>
                </a:lnTo>
                <a:lnTo>
                  <a:pt x="37444" y="51831"/>
                </a:lnTo>
                <a:lnTo>
                  <a:pt x="33604" y="52791"/>
                </a:lnTo>
                <a:lnTo>
                  <a:pt x="28803" y="52791"/>
                </a:lnTo>
                <a:lnTo>
                  <a:pt x="24002" y="51831"/>
                </a:lnTo>
                <a:lnTo>
                  <a:pt x="20162" y="49910"/>
                </a:lnTo>
                <a:lnTo>
                  <a:pt x="16322" y="47990"/>
                </a:lnTo>
                <a:lnTo>
                  <a:pt x="13441" y="45110"/>
                </a:lnTo>
                <a:lnTo>
                  <a:pt x="11521" y="41269"/>
                </a:lnTo>
                <a:lnTo>
                  <a:pt x="16322" y="57591"/>
                </a:lnTo>
                <a:lnTo>
                  <a:pt x="21122" y="59512"/>
                </a:lnTo>
                <a:lnTo>
                  <a:pt x="22082" y="60472"/>
                </a:lnTo>
                <a:lnTo>
                  <a:pt x="27843" y="61432"/>
                </a:lnTo>
                <a:lnTo>
                  <a:pt x="34564" y="61432"/>
                </a:lnTo>
                <a:lnTo>
                  <a:pt x="39364" y="59512"/>
                </a:lnTo>
                <a:lnTo>
                  <a:pt x="40325" y="59512"/>
                </a:lnTo>
                <a:lnTo>
                  <a:pt x="45125" y="57591"/>
                </a:lnTo>
                <a:lnTo>
                  <a:pt x="46085" y="57591"/>
                </a:lnTo>
                <a:lnTo>
                  <a:pt x="49926" y="54711"/>
                </a:lnTo>
                <a:lnTo>
                  <a:pt x="50886" y="53751"/>
                </a:lnTo>
                <a:lnTo>
                  <a:pt x="54726" y="50871"/>
                </a:lnTo>
                <a:lnTo>
                  <a:pt x="54726" y="49910"/>
                </a:lnTo>
                <a:lnTo>
                  <a:pt x="57607" y="45110"/>
                </a:lnTo>
                <a:lnTo>
                  <a:pt x="58567" y="45110"/>
                </a:lnTo>
                <a:lnTo>
                  <a:pt x="60487" y="40309"/>
                </a:lnTo>
                <a:lnTo>
                  <a:pt x="60487" y="39349"/>
                </a:lnTo>
                <a:lnTo>
                  <a:pt x="61447" y="33588"/>
                </a:lnTo>
                <a:lnTo>
                  <a:pt x="62407" y="30708"/>
                </a:lnTo>
                <a:lnTo>
                  <a:pt x="62407" y="29748"/>
                </a:lnTo>
                <a:lnTo>
                  <a:pt x="61447" y="27828"/>
                </a:lnTo>
                <a:lnTo>
                  <a:pt x="61447" y="26868"/>
                </a:lnTo>
                <a:lnTo>
                  <a:pt x="60487" y="21107"/>
                </a:lnTo>
                <a:lnTo>
                  <a:pt x="58567" y="16306"/>
                </a:lnTo>
                <a:lnTo>
                  <a:pt x="57607" y="15346"/>
                </a:lnTo>
                <a:lnTo>
                  <a:pt x="54726" y="10546"/>
                </a:lnTo>
                <a:lnTo>
                  <a:pt x="50886" y="6705"/>
                </a:lnTo>
                <a:lnTo>
                  <a:pt x="49926" y="6705"/>
                </a:lnTo>
                <a:lnTo>
                  <a:pt x="46085" y="3840"/>
                </a:lnTo>
                <a:lnTo>
                  <a:pt x="45125" y="2865"/>
                </a:lnTo>
                <a:lnTo>
                  <a:pt x="40325" y="960"/>
                </a:lnTo>
                <a:lnTo>
                  <a:pt x="39364" y="960"/>
                </a:lnTo>
                <a:lnTo>
                  <a:pt x="34564" y="0"/>
                </a:lnTo>
                <a:lnTo>
                  <a:pt x="27843" y="0"/>
                </a:lnTo>
                <a:lnTo>
                  <a:pt x="22082" y="960"/>
                </a:lnTo>
                <a:lnTo>
                  <a:pt x="21122" y="960"/>
                </a:lnTo>
                <a:lnTo>
                  <a:pt x="16322" y="2865"/>
                </a:lnTo>
                <a:lnTo>
                  <a:pt x="16322" y="3840"/>
                </a:lnTo>
                <a:lnTo>
                  <a:pt x="11521" y="6705"/>
                </a:lnTo>
                <a:lnTo>
                  <a:pt x="10561" y="6705"/>
                </a:lnTo>
                <a:lnTo>
                  <a:pt x="7680" y="10546"/>
                </a:lnTo>
                <a:lnTo>
                  <a:pt x="6720" y="10546"/>
                </a:lnTo>
                <a:lnTo>
                  <a:pt x="3840" y="15346"/>
                </a:lnTo>
                <a:lnTo>
                  <a:pt x="3840" y="16306"/>
                </a:lnTo>
                <a:lnTo>
                  <a:pt x="1920" y="21107"/>
                </a:lnTo>
                <a:lnTo>
                  <a:pt x="960" y="21107"/>
                </a:lnTo>
                <a:lnTo>
                  <a:pt x="0" y="26868"/>
                </a:lnTo>
                <a:lnTo>
                  <a:pt x="0" y="33588"/>
                </a:lnTo>
                <a:lnTo>
                  <a:pt x="960" y="39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5426948" y="3513261"/>
            <a:ext cx="6720" cy="20162"/>
          </a:xfrm>
          <a:custGeom>
            <a:avLst/>
            <a:gdLst/>
            <a:ahLst/>
            <a:cxnLst/>
            <a:rect l="l" t="t" r="r" b="b"/>
            <a:pathLst>
              <a:path w="6720" h="20162">
                <a:moveTo>
                  <a:pt x="1920" y="3840"/>
                </a:moveTo>
                <a:lnTo>
                  <a:pt x="0" y="0"/>
                </a:lnTo>
                <a:lnTo>
                  <a:pt x="960" y="16322"/>
                </a:lnTo>
                <a:lnTo>
                  <a:pt x="1920" y="17282"/>
                </a:lnTo>
                <a:lnTo>
                  <a:pt x="6720" y="20162"/>
                </a:lnTo>
                <a:lnTo>
                  <a:pt x="192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5421188" y="3507501"/>
            <a:ext cx="11521" cy="53766"/>
          </a:xfrm>
          <a:custGeom>
            <a:avLst/>
            <a:gdLst/>
            <a:ahLst/>
            <a:cxnLst/>
            <a:rect l="l" t="t" r="r" b="b"/>
            <a:pathLst>
              <a:path w="11521" h="53766">
                <a:moveTo>
                  <a:pt x="8641" y="0"/>
                </a:moveTo>
                <a:lnTo>
                  <a:pt x="7680" y="17282"/>
                </a:lnTo>
                <a:lnTo>
                  <a:pt x="11521" y="21122"/>
                </a:lnTo>
                <a:lnTo>
                  <a:pt x="9601" y="4800"/>
                </a:lnTo>
                <a:lnTo>
                  <a:pt x="8641" y="0"/>
                </a:lnTo>
                <a:close/>
              </a:path>
              <a:path w="11521" h="53766">
                <a:moveTo>
                  <a:pt x="62407" y="-5760"/>
                </a:moveTo>
                <a:lnTo>
                  <a:pt x="61447" y="-10561"/>
                </a:lnTo>
                <a:lnTo>
                  <a:pt x="60472" y="-11521"/>
                </a:lnTo>
                <a:lnTo>
                  <a:pt x="58567" y="-16322"/>
                </a:lnTo>
                <a:lnTo>
                  <a:pt x="58567" y="-17282"/>
                </a:lnTo>
                <a:lnTo>
                  <a:pt x="55686" y="-21122"/>
                </a:lnTo>
                <a:lnTo>
                  <a:pt x="54726" y="-22082"/>
                </a:lnTo>
                <a:lnTo>
                  <a:pt x="50886" y="-25923"/>
                </a:lnTo>
                <a:lnTo>
                  <a:pt x="46085" y="-28803"/>
                </a:lnTo>
                <a:lnTo>
                  <a:pt x="46085" y="-29763"/>
                </a:lnTo>
                <a:lnTo>
                  <a:pt x="41285" y="-31668"/>
                </a:lnTo>
                <a:lnTo>
                  <a:pt x="40325" y="-31668"/>
                </a:lnTo>
                <a:lnTo>
                  <a:pt x="34564" y="-32644"/>
                </a:lnTo>
                <a:lnTo>
                  <a:pt x="27843" y="-32644"/>
                </a:lnTo>
                <a:lnTo>
                  <a:pt x="23042" y="-31668"/>
                </a:lnTo>
                <a:lnTo>
                  <a:pt x="22082" y="-31668"/>
                </a:lnTo>
                <a:lnTo>
                  <a:pt x="17282" y="-29763"/>
                </a:lnTo>
                <a:lnTo>
                  <a:pt x="16322" y="-28803"/>
                </a:lnTo>
                <a:lnTo>
                  <a:pt x="12481" y="-25923"/>
                </a:lnTo>
                <a:lnTo>
                  <a:pt x="11521" y="-25923"/>
                </a:lnTo>
                <a:lnTo>
                  <a:pt x="7680" y="-22082"/>
                </a:lnTo>
                <a:lnTo>
                  <a:pt x="4800" y="-17282"/>
                </a:lnTo>
                <a:lnTo>
                  <a:pt x="3840" y="-16322"/>
                </a:lnTo>
                <a:lnTo>
                  <a:pt x="1920" y="-11521"/>
                </a:lnTo>
                <a:lnTo>
                  <a:pt x="960" y="-5760"/>
                </a:lnTo>
                <a:lnTo>
                  <a:pt x="960" y="-4800"/>
                </a:lnTo>
                <a:lnTo>
                  <a:pt x="0" y="-1920"/>
                </a:lnTo>
                <a:lnTo>
                  <a:pt x="960" y="960"/>
                </a:lnTo>
                <a:lnTo>
                  <a:pt x="1920" y="6720"/>
                </a:lnTo>
                <a:lnTo>
                  <a:pt x="1920" y="7680"/>
                </a:lnTo>
                <a:lnTo>
                  <a:pt x="3840" y="12481"/>
                </a:lnTo>
                <a:lnTo>
                  <a:pt x="4800" y="12481"/>
                </a:lnTo>
                <a:lnTo>
                  <a:pt x="7680" y="17282"/>
                </a:lnTo>
                <a:lnTo>
                  <a:pt x="8641" y="0"/>
                </a:lnTo>
                <a:lnTo>
                  <a:pt x="8641" y="-4800"/>
                </a:lnTo>
                <a:lnTo>
                  <a:pt x="9601" y="-8641"/>
                </a:lnTo>
                <a:lnTo>
                  <a:pt x="11521" y="-12481"/>
                </a:lnTo>
                <a:lnTo>
                  <a:pt x="14401" y="-16322"/>
                </a:lnTo>
                <a:lnTo>
                  <a:pt x="17282" y="-19202"/>
                </a:lnTo>
                <a:lnTo>
                  <a:pt x="21122" y="-22082"/>
                </a:lnTo>
                <a:lnTo>
                  <a:pt x="24963" y="-23987"/>
                </a:lnTo>
                <a:lnTo>
                  <a:pt x="28803" y="-23987"/>
                </a:lnTo>
                <a:lnTo>
                  <a:pt x="31683" y="-24963"/>
                </a:lnTo>
                <a:lnTo>
                  <a:pt x="33604" y="-23987"/>
                </a:lnTo>
                <a:lnTo>
                  <a:pt x="38404" y="-23987"/>
                </a:lnTo>
                <a:lnTo>
                  <a:pt x="42245" y="-22082"/>
                </a:lnTo>
                <a:lnTo>
                  <a:pt x="46085" y="-19202"/>
                </a:lnTo>
                <a:lnTo>
                  <a:pt x="48966" y="-16322"/>
                </a:lnTo>
                <a:lnTo>
                  <a:pt x="50886" y="-12481"/>
                </a:lnTo>
                <a:lnTo>
                  <a:pt x="52806" y="-8641"/>
                </a:lnTo>
                <a:lnTo>
                  <a:pt x="53766" y="-4800"/>
                </a:lnTo>
                <a:lnTo>
                  <a:pt x="53766" y="0"/>
                </a:lnTo>
                <a:lnTo>
                  <a:pt x="52806" y="4800"/>
                </a:lnTo>
                <a:lnTo>
                  <a:pt x="50886" y="8641"/>
                </a:lnTo>
                <a:lnTo>
                  <a:pt x="48966" y="11521"/>
                </a:lnTo>
                <a:lnTo>
                  <a:pt x="45125" y="15361"/>
                </a:lnTo>
                <a:lnTo>
                  <a:pt x="42245" y="17282"/>
                </a:lnTo>
                <a:lnTo>
                  <a:pt x="38404" y="19202"/>
                </a:lnTo>
                <a:lnTo>
                  <a:pt x="33604" y="20162"/>
                </a:lnTo>
                <a:lnTo>
                  <a:pt x="28803" y="20162"/>
                </a:lnTo>
                <a:lnTo>
                  <a:pt x="24963" y="19202"/>
                </a:lnTo>
                <a:lnTo>
                  <a:pt x="21122" y="17282"/>
                </a:lnTo>
                <a:lnTo>
                  <a:pt x="17282" y="15361"/>
                </a:lnTo>
                <a:lnTo>
                  <a:pt x="14401" y="11521"/>
                </a:lnTo>
                <a:lnTo>
                  <a:pt x="11521" y="8641"/>
                </a:lnTo>
                <a:lnTo>
                  <a:pt x="9601" y="4800"/>
                </a:lnTo>
                <a:lnTo>
                  <a:pt x="11521" y="21122"/>
                </a:lnTo>
                <a:lnTo>
                  <a:pt x="12481" y="22082"/>
                </a:lnTo>
                <a:lnTo>
                  <a:pt x="16322" y="24963"/>
                </a:lnTo>
                <a:lnTo>
                  <a:pt x="17282" y="24963"/>
                </a:lnTo>
                <a:lnTo>
                  <a:pt x="22082" y="26883"/>
                </a:lnTo>
                <a:lnTo>
                  <a:pt x="23042" y="27843"/>
                </a:lnTo>
                <a:lnTo>
                  <a:pt x="27843" y="28803"/>
                </a:lnTo>
                <a:lnTo>
                  <a:pt x="34564" y="28803"/>
                </a:lnTo>
                <a:lnTo>
                  <a:pt x="40325" y="27843"/>
                </a:lnTo>
                <a:lnTo>
                  <a:pt x="41285" y="26883"/>
                </a:lnTo>
                <a:lnTo>
                  <a:pt x="46085" y="24963"/>
                </a:lnTo>
                <a:lnTo>
                  <a:pt x="50886" y="22082"/>
                </a:lnTo>
                <a:lnTo>
                  <a:pt x="51846" y="21122"/>
                </a:lnTo>
                <a:lnTo>
                  <a:pt x="54726" y="17282"/>
                </a:lnTo>
                <a:lnTo>
                  <a:pt x="55686" y="17282"/>
                </a:lnTo>
                <a:lnTo>
                  <a:pt x="58567" y="12481"/>
                </a:lnTo>
                <a:lnTo>
                  <a:pt x="60472" y="7680"/>
                </a:lnTo>
                <a:lnTo>
                  <a:pt x="60472" y="6720"/>
                </a:lnTo>
                <a:lnTo>
                  <a:pt x="62407" y="960"/>
                </a:lnTo>
                <a:lnTo>
                  <a:pt x="62407" y="-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5425988" y="3512301"/>
            <a:ext cx="16322" cy="57607"/>
          </a:xfrm>
          <a:custGeom>
            <a:avLst/>
            <a:gdLst/>
            <a:ahLst/>
            <a:cxnLst/>
            <a:rect l="l" t="t" r="r" b="b"/>
            <a:pathLst>
              <a:path w="16322" h="57607">
                <a:moveTo>
                  <a:pt x="10561" y="13441"/>
                </a:moveTo>
                <a:lnTo>
                  <a:pt x="11521" y="13441"/>
                </a:lnTo>
                <a:lnTo>
                  <a:pt x="15361" y="16322"/>
                </a:lnTo>
                <a:lnTo>
                  <a:pt x="16322" y="6720"/>
                </a:lnTo>
                <a:lnTo>
                  <a:pt x="13441" y="3840"/>
                </a:lnTo>
                <a:lnTo>
                  <a:pt x="11521" y="0"/>
                </a:lnTo>
                <a:lnTo>
                  <a:pt x="10561" y="13441"/>
                </a:lnTo>
                <a:close/>
              </a:path>
              <a:path w="16322" h="57607">
                <a:moveTo>
                  <a:pt x="6720" y="8641"/>
                </a:moveTo>
                <a:lnTo>
                  <a:pt x="7680" y="9601"/>
                </a:lnTo>
                <a:lnTo>
                  <a:pt x="10561" y="13441"/>
                </a:lnTo>
                <a:lnTo>
                  <a:pt x="11521" y="0"/>
                </a:lnTo>
                <a:lnTo>
                  <a:pt x="9601" y="-3840"/>
                </a:lnTo>
                <a:lnTo>
                  <a:pt x="8641" y="-8641"/>
                </a:lnTo>
                <a:lnTo>
                  <a:pt x="8641" y="-12481"/>
                </a:lnTo>
                <a:lnTo>
                  <a:pt x="9601" y="-17282"/>
                </a:lnTo>
                <a:lnTo>
                  <a:pt x="11521" y="-21122"/>
                </a:lnTo>
                <a:lnTo>
                  <a:pt x="13441" y="-24947"/>
                </a:lnTo>
                <a:lnTo>
                  <a:pt x="16322" y="-27843"/>
                </a:lnTo>
                <a:lnTo>
                  <a:pt x="20162" y="-29763"/>
                </a:lnTo>
                <a:lnTo>
                  <a:pt x="24002" y="-31683"/>
                </a:lnTo>
                <a:lnTo>
                  <a:pt x="28803" y="-32628"/>
                </a:lnTo>
                <a:lnTo>
                  <a:pt x="33604" y="-32628"/>
                </a:lnTo>
                <a:lnTo>
                  <a:pt x="37444" y="-31683"/>
                </a:lnTo>
                <a:lnTo>
                  <a:pt x="41285" y="-29763"/>
                </a:lnTo>
                <a:lnTo>
                  <a:pt x="45125" y="-27843"/>
                </a:lnTo>
                <a:lnTo>
                  <a:pt x="48005" y="-24947"/>
                </a:lnTo>
                <a:lnTo>
                  <a:pt x="50886" y="-21122"/>
                </a:lnTo>
                <a:lnTo>
                  <a:pt x="52806" y="-17282"/>
                </a:lnTo>
                <a:lnTo>
                  <a:pt x="53766" y="-12481"/>
                </a:lnTo>
                <a:lnTo>
                  <a:pt x="53766" y="-8641"/>
                </a:lnTo>
                <a:lnTo>
                  <a:pt x="52806" y="-3840"/>
                </a:lnTo>
                <a:lnTo>
                  <a:pt x="50886" y="0"/>
                </a:lnTo>
                <a:lnTo>
                  <a:pt x="48005" y="3840"/>
                </a:lnTo>
                <a:lnTo>
                  <a:pt x="45125" y="6720"/>
                </a:lnTo>
                <a:lnTo>
                  <a:pt x="41285" y="9601"/>
                </a:lnTo>
                <a:lnTo>
                  <a:pt x="37444" y="11521"/>
                </a:lnTo>
                <a:lnTo>
                  <a:pt x="33604" y="12481"/>
                </a:lnTo>
                <a:lnTo>
                  <a:pt x="28803" y="12481"/>
                </a:lnTo>
                <a:lnTo>
                  <a:pt x="24002" y="11521"/>
                </a:lnTo>
                <a:lnTo>
                  <a:pt x="20162" y="9601"/>
                </a:lnTo>
                <a:lnTo>
                  <a:pt x="16322" y="6720"/>
                </a:lnTo>
                <a:lnTo>
                  <a:pt x="15361" y="16322"/>
                </a:lnTo>
                <a:lnTo>
                  <a:pt x="16322" y="17282"/>
                </a:lnTo>
                <a:lnTo>
                  <a:pt x="21122" y="19202"/>
                </a:lnTo>
                <a:lnTo>
                  <a:pt x="22082" y="19202"/>
                </a:lnTo>
                <a:lnTo>
                  <a:pt x="27843" y="20162"/>
                </a:lnTo>
                <a:lnTo>
                  <a:pt x="30723" y="21122"/>
                </a:lnTo>
                <a:lnTo>
                  <a:pt x="33604" y="20162"/>
                </a:lnTo>
                <a:lnTo>
                  <a:pt x="34564" y="20162"/>
                </a:lnTo>
                <a:lnTo>
                  <a:pt x="39364" y="19202"/>
                </a:lnTo>
                <a:lnTo>
                  <a:pt x="40325" y="19202"/>
                </a:lnTo>
                <a:lnTo>
                  <a:pt x="45125" y="17282"/>
                </a:lnTo>
                <a:lnTo>
                  <a:pt x="46085" y="16322"/>
                </a:lnTo>
                <a:lnTo>
                  <a:pt x="49926" y="13441"/>
                </a:lnTo>
                <a:lnTo>
                  <a:pt x="50886" y="13441"/>
                </a:lnTo>
                <a:lnTo>
                  <a:pt x="54726" y="9601"/>
                </a:lnTo>
                <a:lnTo>
                  <a:pt x="54726" y="8641"/>
                </a:lnTo>
                <a:lnTo>
                  <a:pt x="57607" y="4800"/>
                </a:lnTo>
                <a:lnTo>
                  <a:pt x="58567" y="3840"/>
                </a:lnTo>
                <a:lnTo>
                  <a:pt x="60487" y="-960"/>
                </a:lnTo>
                <a:lnTo>
                  <a:pt x="60487" y="-1920"/>
                </a:lnTo>
                <a:lnTo>
                  <a:pt x="61447" y="-6720"/>
                </a:lnTo>
                <a:lnTo>
                  <a:pt x="61447" y="-14401"/>
                </a:lnTo>
                <a:lnTo>
                  <a:pt x="60487" y="-19202"/>
                </a:lnTo>
                <a:lnTo>
                  <a:pt x="60487" y="-20162"/>
                </a:lnTo>
                <a:lnTo>
                  <a:pt x="58567" y="-24947"/>
                </a:lnTo>
                <a:lnTo>
                  <a:pt x="57607" y="-25923"/>
                </a:lnTo>
                <a:lnTo>
                  <a:pt x="54726" y="-29763"/>
                </a:lnTo>
                <a:lnTo>
                  <a:pt x="54726" y="-30723"/>
                </a:lnTo>
                <a:lnTo>
                  <a:pt x="50886" y="-33604"/>
                </a:lnTo>
                <a:lnTo>
                  <a:pt x="49926" y="-34564"/>
                </a:lnTo>
                <a:lnTo>
                  <a:pt x="46085" y="-37444"/>
                </a:lnTo>
                <a:lnTo>
                  <a:pt x="45125" y="-37444"/>
                </a:lnTo>
                <a:lnTo>
                  <a:pt x="40325" y="-40309"/>
                </a:lnTo>
                <a:lnTo>
                  <a:pt x="39364" y="-40309"/>
                </a:lnTo>
                <a:lnTo>
                  <a:pt x="34564" y="-41285"/>
                </a:lnTo>
                <a:lnTo>
                  <a:pt x="27843" y="-41285"/>
                </a:lnTo>
                <a:lnTo>
                  <a:pt x="22082" y="-40309"/>
                </a:lnTo>
                <a:lnTo>
                  <a:pt x="21122" y="-40309"/>
                </a:lnTo>
                <a:lnTo>
                  <a:pt x="16322" y="-37444"/>
                </a:lnTo>
                <a:lnTo>
                  <a:pt x="15361" y="-37444"/>
                </a:lnTo>
                <a:lnTo>
                  <a:pt x="11521" y="-34564"/>
                </a:lnTo>
                <a:lnTo>
                  <a:pt x="10561" y="-33604"/>
                </a:lnTo>
                <a:lnTo>
                  <a:pt x="7680" y="-30723"/>
                </a:lnTo>
                <a:lnTo>
                  <a:pt x="6720" y="-29763"/>
                </a:lnTo>
                <a:lnTo>
                  <a:pt x="3840" y="-25923"/>
                </a:lnTo>
                <a:lnTo>
                  <a:pt x="3840" y="-24947"/>
                </a:lnTo>
                <a:lnTo>
                  <a:pt x="1920" y="-20162"/>
                </a:lnTo>
                <a:lnTo>
                  <a:pt x="960" y="-19202"/>
                </a:lnTo>
                <a:lnTo>
                  <a:pt x="0" y="-14401"/>
                </a:lnTo>
                <a:lnTo>
                  <a:pt x="0" y="-6720"/>
                </a:lnTo>
                <a:lnTo>
                  <a:pt x="960" y="-1920"/>
                </a:lnTo>
                <a:lnTo>
                  <a:pt x="1920" y="-960"/>
                </a:lnTo>
                <a:lnTo>
                  <a:pt x="3840" y="3840"/>
                </a:lnTo>
                <a:lnTo>
                  <a:pt x="3840" y="4800"/>
                </a:lnTo>
                <a:lnTo>
                  <a:pt x="672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" name="object 155"/>
          <p:cNvSpPr/>
          <p:nvPr/>
        </p:nvSpPr>
        <p:spPr>
          <a:xfrm>
            <a:off x="5436549" y="3471016"/>
            <a:ext cx="54726" cy="62407"/>
          </a:xfrm>
          <a:custGeom>
            <a:avLst/>
            <a:gdLst/>
            <a:ahLst/>
            <a:cxnLst/>
            <a:rect l="l" t="t" r="r" b="b"/>
            <a:pathLst>
              <a:path w="54726" h="62407">
                <a:moveTo>
                  <a:pt x="23042" y="62407"/>
                </a:moveTo>
                <a:lnTo>
                  <a:pt x="24002" y="62407"/>
                </a:lnTo>
                <a:lnTo>
                  <a:pt x="26883" y="61447"/>
                </a:lnTo>
                <a:lnTo>
                  <a:pt x="32644" y="60487"/>
                </a:lnTo>
                <a:lnTo>
                  <a:pt x="33604" y="60487"/>
                </a:lnTo>
                <a:lnTo>
                  <a:pt x="37444" y="58567"/>
                </a:lnTo>
                <a:lnTo>
                  <a:pt x="38404" y="57607"/>
                </a:lnTo>
                <a:lnTo>
                  <a:pt x="43205" y="54726"/>
                </a:lnTo>
                <a:lnTo>
                  <a:pt x="47045" y="50886"/>
                </a:lnTo>
                <a:lnTo>
                  <a:pt x="48005" y="49926"/>
                </a:lnTo>
                <a:lnTo>
                  <a:pt x="50886" y="46085"/>
                </a:lnTo>
                <a:lnTo>
                  <a:pt x="50886" y="45125"/>
                </a:lnTo>
                <a:lnTo>
                  <a:pt x="52806" y="40325"/>
                </a:lnTo>
                <a:lnTo>
                  <a:pt x="52806" y="39364"/>
                </a:lnTo>
                <a:lnTo>
                  <a:pt x="54726" y="34564"/>
                </a:lnTo>
                <a:lnTo>
                  <a:pt x="54726" y="26883"/>
                </a:lnTo>
                <a:lnTo>
                  <a:pt x="52806" y="22082"/>
                </a:lnTo>
                <a:lnTo>
                  <a:pt x="52806" y="21122"/>
                </a:lnTo>
                <a:lnTo>
                  <a:pt x="50886" y="16337"/>
                </a:lnTo>
                <a:lnTo>
                  <a:pt x="50886" y="15361"/>
                </a:lnTo>
                <a:lnTo>
                  <a:pt x="48005" y="11521"/>
                </a:lnTo>
                <a:lnTo>
                  <a:pt x="47045" y="10561"/>
                </a:lnTo>
                <a:lnTo>
                  <a:pt x="43205" y="7680"/>
                </a:lnTo>
                <a:lnTo>
                  <a:pt x="43205" y="6720"/>
                </a:lnTo>
                <a:lnTo>
                  <a:pt x="38404" y="3840"/>
                </a:lnTo>
                <a:lnTo>
                  <a:pt x="37444" y="3840"/>
                </a:lnTo>
                <a:lnTo>
                  <a:pt x="33604" y="975"/>
                </a:lnTo>
                <a:lnTo>
                  <a:pt x="32644" y="975"/>
                </a:lnTo>
                <a:lnTo>
                  <a:pt x="26883" y="0"/>
                </a:lnTo>
                <a:lnTo>
                  <a:pt x="20162" y="0"/>
                </a:lnTo>
                <a:lnTo>
                  <a:pt x="14401" y="975"/>
                </a:lnTo>
                <a:lnTo>
                  <a:pt x="13441" y="975"/>
                </a:lnTo>
                <a:lnTo>
                  <a:pt x="8641" y="3840"/>
                </a:lnTo>
                <a:lnTo>
                  <a:pt x="3840" y="6720"/>
                </a:lnTo>
                <a:lnTo>
                  <a:pt x="3840" y="7680"/>
                </a:lnTo>
                <a:lnTo>
                  <a:pt x="0" y="10561"/>
                </a:lnTo>
                <a:lnTo>
                  <a:pt x="960" y="32644"/>
                </a:lnTo>
                <a:lnTo>
                  <a:pt x="960" y="28803"/>
                </a:lnTo>
                <a:lnTo>
                  <a:pt x="1920" y="24002"/>
                </a:lnTo>
                <a:lnTo>
                  <a:pt x="3840" y="20162"/>
                </a:lnTo>
                <a:lnTo>
                  <a:pt x="6720" y="16337"/>
                </a:lnTo>
                <a:lnTo>
                  <a:pt x="9601" y="13441"/>
                </a:lnTo>
                <a:lnTo>
                  <a:pt x="12481" y="11521"/>
                </a:lnTo>
                <a:lnTo>
                  <a:pt x="17282" y="9601"/>
                </a:lnTo>
                <a:lnTo>
                  <a:pt x="21122" y="8656"/>
                </a:lnTo>
                <a:lnTo>
                  <a:pt x="25923" y="8656"/>
                </a:lnTo>
                <a:lnTo>
                  <a:pt x="29763" y="9601"/>
                </a:lnTo>
                <a:lnTo>
                  <a:pt x="34564" y="11521"/>
                </a:lnTo>
                <a:lnTo>
                  <a:pt x="37444" y="13441"/>
                </a:lnTo>
                <a:lnTo>
                  <a:pt x="41285" y="16337"/>
                </a:lnTo>
                <a:lnTo>
                  <a:pt x="43205" y="20162"/>
                </a:lnTo>
                <a:lnTo>
                  <a:pt x="45110" y="24002"/>
                </a:lnTo>
                <a:lnTo>
                  <a:pt x="46085" y="28803"/>
                </a:lnTo>
                <a:lnTo>
                  <a:pt x="46085" y="32644"/>
                </a:lnTo>
                <a:lnTo>
                  <a:pt x="45110" y="37444"/>
                </a:lnTo>
                <a:lnTo>
                  <a:pt x="43205" y="41285"/>
                </a:lnTo>
                <a:lnTo>
                  <a:pt x="40325" y="45125"/>
                </a:lnTo>
                <a:lnTo>
                  <a:pt x="37444" y="48005"/>
                </a:lnTo>
                <a:lnTo>
                  <a:pt x="34564" y="50886"/>
                </a:lnTo>
                <a:lnTo>
                  <a:pt x="29763" y="52806"/>
                </a:lnTo>
                <a:lnTo>
                  <a:pt x="25923" y="53766"/>
                </a:lnTo>
                <a:lnTo>
                  <a:pt x="21122" y="53766"/>
                </a:lnTo>
                <a:lnTo>
                  <a:pt x="17282" y="52806"/>
                </a:lnTo>
                <a:lnTo>
                  <a:pt x="20162" y="61447"/>
                </a:lnTo>
                <a:lnTo>
                  <a:pt x="21122" y="61447"/>
                </a:lnTo>
                <a:lnTo>
                  <a:pt x="23042" y="624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/>
          <p:nvPr/>
        </p:nvSpPr>
        <p:spPr>
          <a:xfrm>
            <a:off x="5428869" y="3481578"/>
            <a:ext cx="27843" cy="50886"/>
          </a:xfrm>
          <a:custGeom>
            <a:avLst/>
            <a:gdLst/>
            <a:ahLst/>
            <a:cxnLst/>
            <a:rect l="l" t="t" r="r" b="b"/>
            <a:pathLst>
              <a:path w="27843" h="50886">
                <a:moveTo>
                  <a:pt x="3840" y="34564"/>
                </a:moveTo>
                <a:lnTo>
                  <a:pt x="3840" y="35524"/>
                </a:lnTo>
                <a:lnTo>
                  <a:pt x="6720" y="39364"/>
                </a:lnTo>
                <a:lnTo>
                  <a:pt x="7680" y="40325"/>
                </a:lnTo>
                <a:lnTo>
                  <a:pt x="11521" y="44165"/>
                </a:lnTo>
                <a:lnTo>
                  <a:pt x="16322" y="47045"/>
                </a:lnTo>
                <a:lnTo>
                  <a:pt x="16322" y="48006"/>
                </a:lnTo>
                <a:lnTo>
                  <a:pt x="21122" y="49926"/>
                </a:lnTo>
                <a:lnTo>
                  <a:pt x="22082" y="49926"/>
                </a:lnTo>
                <a:lnTo>
                  <a:pt x="27843" y="50886"/>
                </a:lnTo>
                <a:lnTo>
                  <a:pt x="24963" y="42245"/>
                </a:lnTo>
                <a:lnTo>
                  <a:pt x="20162" y="40325"/>
                </a:lnTo>
                <a:lnTo>
                  <a:pt x="17282" y="37444"/>
                </a:lnTo>
                <a:lnTo>
                  <a:pt x="14401" y="34564"/>
                </a:lnTo>
                <a:lnTo>
                  <a:pt x="11521" y="30723"/>
                </a:lnTo>
                <a:lnTo>
                  <a:pt x="9601" y="26883"/>
                </a:lnTo>
                <a:lnTo>
                  <a:pt x="8641" y="22082"/>
                </a:lnTo>
                <a:lnTo>
                  <a:pt x="7680" y="0"/>
                </a:lnTo>
                <a:lnTo>
                  <a:pt x="6720" y="960"/>
                </a:lnTo>
                <a:lnTo>
                  <a:pt x="3840" y="4800"/>
                </a:lnTo>
                <a:lnTo>
                  <a:pt x="3840" y="5775"/>
                </a:lnTo>
                <a:lnTo>
                  <a:pt x="1920" y="10561"/>
                </a:lnTo>
                <a:lnTo>
                  <a:pt x="1920" y="11521"/>
                </a:lnTo>
                <a:lnTo>
                  <a:pt x="960" y="16322"/>
                </a:lnTo>
                <a:lnTo>
                  <a:pt x="0" y="17282"/>
                </a:lnTo>
                <a:lnTo>
                  <a:pt x="0" y="23042"/>
                </a:lnTo>
                <a:lnTo>
                  <a:pt x="960" y="24002"/>
                </a:lnTo>
                <a:lnTo>
                  <a:pt x="1920" y="28803"/>
                </a:lnTo>
                <a:lnTo>
                  <a:pt x="1920" y="29763"/>
                </a:lnTo>
                <a:lnTo>
                  <a:pt x="3840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/>
          <p:nvPr/>
        </p:nvSpPr>
        <p:spPr>
          <a:xfrm>
            <a:off x="5433669" y="3507501"/>
            <a:ext cx="16322" cy="57607"/>
          </a:xfrm>
          <a:custGeom>
            <a:avLst/>
            <a:gdLst/>
            <a:ahLst/>
            <a:cxnLst/>
            <a:rect l="l" t="t" r="r" b="b"/>
            <a:pathLst>
              <a:path w="16322" h="57607">
                <a:moveTo>
                  <a:pt x="9601" y="4800"/>
                </a:moveTo>
                <a:lnTo>
                  <a:pt x="8641" y="0"/>
                </a:lnTo>
                <a:lnTo>
                  <a:pt x="6720" y="17282"/>
                </a:lnTo>
                <a:lnTo>
                  <a:pt x="10561" y="21122"/>
                </a:lnTo>
                <a:lnTo>
                  <a:pt x="11521" y="22082"/>
                </a:lnTo>
                <a:lnTo>
                  <a:pt x="15361" y="24963"/>
                </a:lnTo>
                <a:lnTo>
                  <a:pt x="16322" y="15361"/>
                </a:lnTo>
                <a:lnTo>
                  <a:pt x="13441" y="11521"/>
                </a:lnTo>
                <a:lnTo>
                  <a:pt x="10561" y="8641"/>
                </a:lnTo>
                <a:lnTo>
                  <a:pt x="9601" y="4800"/>
                </a:lnTo>
                <a:close/>
              </a:path>
              <a:path w="16322" h="57607">
                <a:moveTo>
                  <a:pt x="2880" y="12481"/>
                </a:moveTo>
                <a:lnTo>
                  <a:pt x="3840" y="12481"/>
                </a:lnTo>
                <a:lnTo>
                  <a:pt x="6720" y="17282"/>
                </a:lnTo>
                <a:lnTo>
                  <a:pt x="8641" y="0"/>
                </a:lnTo>
                <a:lnTo>
                  <a:pt x="8641" y="-4800"/>
                </a:lnTo>
                <a:lnTo>
                  <a:pt x="9601" y="-8641"/>
                </a:lnTo>
                <a:lnTo>
                  <a:pt x="10561" y="-12481"/>
                </a:lnTo>
                <a:lnTo>
                  <a:pt x="13441" y="-16322"/>
                </a:lnTo>
                <a:lnTo>
                  <a:pt x="16322" y="-19202"/>
                </a:lnTo>
                <a:lnTo>
                  <a:pt x="20162" y="-22082"/>
                </a:lnTo>
                <a:lnTo>
                  <a:pt x="24002" y="-23987"/>
                </a:lnTo>
                <a:lnTo>
                  <a:pt x="28803" y="-23987"/>
                </a:lnTo>
                <a:lnTo>
                  <a:pt x="30723" y="-24963"/>
                </a:lnTo>
                <a:lnTo>
                  <a:pt x="32644" y="-23987"/>
                </a:lnTo>
                <a:lnTo>
                  <a:pt x="37444" y="-23987"/>
                </a:lnTo>
                <a:lnTo>
                  <a:pt x="41285" y="-22082"/>
                </a:lnTo>
                <a:lnTo>
                  <a:pt x="45125" y="-19202"/>
                </a:lnTo>
                <a:lnTo>
                  <a:pt x="47990" y="-16322"/>
                </a:lnTo>
                <a:lnTo>
                  <a:pt x="49926" y="-12481"/>
                </a:lnTo>
                <a:lnTo>
                  <a:pt x="51846" y="-8641"/>
                </a:lnTo>
                <a:lnTo>
                  <a:pt x="52806" y="-4800"/>
                </a:lnTo>
                <a:lnTo>
                  <a:pt x="52806" y="0"/>
                </a:lnTo>
                <a:lnTo>
                  <a:pt x="51846" y="4800"/>
                </a:lnTo>
                <a:lnTo>
                  <a:pt x="49926" y="8641"/>
                </a:lnTo>
                <a:lnTo>
                  <a:pt x="47990" y="11521"/>
                </a:lnTo>
                <a:lnTo>
                  <a:pt x="45125" y="15361"/>
                </a:lnTo>
                <a:lnTo>
                  <a:pt x="41285" y="17282"/>
                </a:lnTo>
                <a:lnTo>
                  <a:pt x="37444" y="19202"/>
                </a:lnTo>
                <a:lnTo>
                  <a:pt x="32644" y="20162"/>
                </a:lnTo>
                <a:lnTo>
                  <a:pt x="28803" y="20162"/>
                </a:lnTo>
                <a:lnTo>
                  <a:pt x="24002" y="19202"/>
                </a:lnTo>
                <a:lnTo>
                  <a:pt x="20162" y="17282"/>
                </a:lnTo>
                <a:lnTo>
                  <a:pt x="16322" y="15361"/>
                </a:lnTo>
                <a:lnTo>
                  <a:pt x="15361" y="24963"/>
                </a:lnTo>
                <a:lnTo>
                  <a:pt x="16322" y="24963"/>
                </a:lnTo>
                <a:lnTo>
                  <a:pt x="21122" y="26883"/>
                </a:lnTo>
                <a:lnTo>
                  <a:pt x="22082" y="27843"/>
                </a:lnTo>
                <a:lnTo>
                  <a:pt x="26883" y="28803"/>
                </a:lnTo>
                <a:lnTo>
                  <a:pt x="34564" y="28803"/>
                </a:lnTo>
                <a:lnTo>
                  <a:pt x="39364" y="27843"/>
                </a:lnTo>
                <a:lnTo>
                  <a:pt x="40325" y="26883"/>
                </a:lnTo>
                <a:lnTo>
                  <a:pt x="45125" y="24963"/>
                </a:lnTo>
                <a:lnTo>
                  <a:pt x="46085" y="24963"/>
                </a:lnTo>
                <a:lnTo>
                  <a:pt x="49926" y="22082"/>
                </a:lnTo>
                <a:lnTo>
                  <a:pt x="50886" y="21122"/>
                </a:lnTo>
                <a:lnTo>
                  <a:pt x="53766" y="17282"/>
                </a:lnTo>
                <a:lnTo>
                  <a:pt x="54711" y="17282"/>
                </a:lnTo>
                <a:lnTo>
                  <a:pt x="57607" y="12481"/>
                </a:lnTo>
                <a:lnTo>
                  <a:pt x="59527" y="7680"/>
                </a:lnTo>
                <a:lnTo>
                  <a:pt x="60487" y="6720"/>
                </a:lnTo>
                <a:lnTo>
                  <a:pt x="61432" y="960"/>
                </a:lnTo>
                <a:lnTo>
                  <a:pt x="61432" y="-5760"/>
                </a:lnTo>
                <a:lnTo>
                  <a:pt x="60487" y="-10561"/>
                </a:lnTo>
                <a:lnTo>
                  <a:pt x="59527" y="-11521"/>
                </a:lnTo>
                <a:lnTo>
                  <a:pt x="57607" y="-16322"/>
                </a:lnTo>
                <a:lnTo>
                  <a:pt x="57607" y="-17282"/>
                </a:lnTo>
                <a:lnTo>
                  <a:pt x="54711" y="-21122"/>
                </a:lnTo>
                <a:lnTo>
                  <a:pt x="53766" y="-22082"/>
                </a:lnTo>
                <a:lnTo>
                  <a:pt x="50886" y="-25923"/>
                </a:lnTo>
                <a:lnTo>
                  <a:pt x="49926" y="-25923"/>
                </a:lnTo>
                <a:lnTo>
                  <a:pt x="46085" y="-28803"/>
                </a:lnTo>
                <a:lnTo>
                  <a:pt x="45125" y="-29763"/>
                </a:lnTo>
                <a:lnTo>
                  <a:pt x="40325" y="-31668"/>
                </a:lnTo>
                <a:lnTo>
                  <a:pt x="39364" y="-31668"/>
                </a:lnTo>
                <a:lnTo>
                  <a:pt x="34564" y="-32644"/>
                </a:lnTo>
                <a:lnTo>
                  <a:pt x="26883" y="-32644"/>
                </a:lnTo>
                <a:lnTo>
                  <a:pt x="22082" y="-31668"/>
                </a:lnTo>
                <a:lnTo>
                  <a:pt x="21122" y="-31668"/>
                </a:lnTo>
                <a:lnTo>
                  <a:pt x="16322" y="-29763"/>
                </a:lnTo>
                <a:lnTo>
                  <a:pt x="15361" y="-28803"/>
                </a:lnTo>
                <a:lnTo>
                  <a:pt x="11521" y="-25923"/>
                </a:lnTo>
                <a:lnTo>
                  <a:pt x="10561" y="-25923"/>
                </a:lnTo>
                <a:lnTo>
                  <a:pt x="6720" y="-22082"/>
                </a:lnTo>
                <a:lnTo>
                  <a:pt x="3840" y="-17282"/>
                </a:lnTo>
                <a:lnTo>
                  <a:pt x="2880" y="-16322"/>
                </a:lnTo>
                <a:lnTo>
                  <a:pt x="960" y="-11521"/>
                </a:lnTo>
                <a:lnTo>
                  <a:pt x="0" y="-5760"/>
                </a:lnTo>
                <a:lnTo>
                  <a:pt x="0" y="960"/>
                </a:lnTo>
                <a:lnTo>
                  <a:pt x="960" y="6720"/>
                </a:lnTo>
                <a:lnTo>
                  <a:pt x="960" y="7680"/>
                </a:lnTo>
                <a:lnTo>
                  <a:pt x="2880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/>
          <p:nvPr/>
        </p:nvSpPr>
        <p:spPr>
          <a:xfrm>
            <a:off x="5437510" y="3511341"/>
            <a:ext cx="24002" cy="60487"/>
          </a:xfrm>
          <a:custGeom>
            <a:avLst/>
            <a:gdLst/>
            <a:ahLst/>
            <a:cxnLst/>
            <a:rect l="l" t="t" r="r" b="b"/>
            <a:pathLst>
              <a:path w="24002" h="60487">
                <a:moveTo>
                  <a:pt x="24002" y="19202"/>
                </a:moveTo>
                <a:lnTo>
                  <a:pt x="20162" y="17282"/>
                </a:lnTo>
                <a:lnTo>
                  <a:pt x="17282" y="15361"/>
                </a:lnTo>
                <a:lnTo>
                  <a:pt x="13441" y="12481"/>
                </a:lnTo>
                <a:lnTo>
                  <a:pt x="11521" y="8641"/>
                </a:lnTo>
                <a:lnTo>
                  <a:pt x="9601" y="4800"/>
                </a:lnTo>
                <a:lnTo>
                  <a:pt x="8641" y="0"/>
                </a:lnTo>
                <a:lnTo>
                  <a:pt x="11521" y="22082"/>
                </a:lnTo>
                <a:lnTo>
                  <a:pt x="16322" y="24963"/>
                </a:lnTo>
                <a:lnTo>
                  <a:pt x="21122" y="27843"/>
                </a:lnTo>
                <a:lnTo>
                  <a:pt x="24002" y="19202"/>
                </a:lnTo>
                <a:close/>
              </a:path>
              <a:path w="24002" h="60487">
                <a:moveTo>
                  <a:pt x="6720" y="17282"/>
                </a:moveTo>
                <a:lnTo>
                  <a:pt x="7680" y="18242"/>
                </a:lnTo>
                <a:lnTo>
                  <a:pt x="11521" y="22082"/>
                </a:lnTo>
                <a:lnTo>
                  <a:pt x="8641" y="0"/>
                </a:lnTo>
                <a:lnTo>
                  <a:pt x="8641" y="-3840"/>
                </a:lnTo>
                <a:lnTo>
                  <a:pt x="9601" y="-8641"/>
                </a:lnTo>
                <a:lnTo>
                  <a:pt x="11521" y="-12481"/>
                </a:lnTo>
                <a:lnTo>
                  <a:pt x="13441" y="-16322"/>
                </a:lnTo>
                <a:lnTo>
                  <a:pt x="17282" y="-19202"/>
                </a:lnTo>
                <a:lnTo>
                  <a:pt x="20162" y="-22082"/>
                </a:lnTo>
                <a:lnTo>
                  <a:pt x="24002" y="-23042"/>
                </a:lnTo>
                <a:lnTo>
                  <a:pt x="28803" y="-23987"/>
                </a:lnTo>
                <a:lnTo>
                  <a:pt x="33604" y="-23987"/>
                </a:lnTo>
                <a:lnTo>
                  <a:pt x="37444" y="-23042"/>
                </a:lnTo>
                <a:lnTo>
                  <a:pt x="42245" y="-22082"/>
                </a:lnTo>
                <a:lnTo>
                  <a:pt x="45125" y="-19202"/>
                </a:lnTo>
                <a:lnTo>
                  <a:pt x="48006" y="-16322"/>
                </a:lnTo>
                <a:lnTo>
                  <a:pt x="50871" y="-12481"/>
                </a:lnTo>
                <a:lnTo>
                  <a:pt x="52806" y="-8641"/>
                </a:lnTo>
                <a:lnTo>
                  <a:pt x="53766" y="-3840"/>
                </a:lnTo>
                <a:lnTo>
                  <a:pt x="53766" y="0"/>
                </a:lnTo>
                <a:lnTo>
                  <a:pt x="52806" y="4800"/>
                </a:lnTo>
                <a:lnTo>
                  <a:pt x="50871" y="8641"/>
                </a:lnTo>
                <a:lnTo>
                  <a:pt x="48006" y="12481"/>
                </a:lnTo>
                <a:lnTo>
                  <a:pt x="45125" y="15361"/>
                </a:lnTo>
                <a:lnTo>
                  <a:pt x="42245" y="17282"/>
                </a:lnTo>
                <a:lnTo>
                  <a:pt x="37444" y="19202"/>
                </a:lnTo>
                <a:lnTo>
                  <a:pt x="33604" y="20162"/>
                </a:lnTo>
                <a:lnTo>
                  <a:pt x="28803" y="20162"/>
                </a:lnTo>
                <a:lnTo>
                  <a:pt x="24002" y="19202"/>
                </a:lnTo>
                <a:lnTo>
                  <a:pt x="21122" y="27843"/>
                </a:lnTo>
                <a:lnTo>
                  <a:pt x="22082" y="27843"/>
                </a:lnTo>
                <a:lnTo>
                  <a:pt x="27843" y="28803"/>
                </a:lnTo>
                <a:lnTo>
                  <a:pt x="34564" y="28803"/>
                </a:lnTo>
                <a:lnTo>
                  <a:pt x="40325" y="27843"/>
                </a:lnTo>
                <a:lnTo>
                  <a:pt x="45125" y="24963"/>
                </a:lnTo>
                <a:lnTo>
                  <a:pt x="46085" y="24963"/>
                </a:lnTo>
                <a:lnTo>
                  <a:pt x="50871" y="22082"/>
                </a:lnTo>
                <a:lnTo>
                  <a:pt x="54711" y="18242"/>
                </a:lnTo>
                <a:lnTo>
                  <a:pt x="55686" y="17282"/>
                </a:lnTo>
                <a:lnTo>
                  <a:pt x="58552" y="13441"/>
                </a:lnTo>
                <a:lnTo>
                  <a:pt x="58552" y="12481"/>
                </a:lnTo>
                <a:lnTo>
                  <a:pt x="60487" y="7680"/>
                </a:lnTo>
                <a:lnTo>
                  <a:pt x="60487" y="6720"/>
                </a:lnTo>
                <a:lnTo>
                  <a:pt x="62392" y="1920"/>
                </a:lnTo>
                <a:lnTo>
                  <a:pt x="62392" y="-5760"/>
                </a:lnTo>
                <a:lnTo>
                  <a:pt x="60487" y="-10561"/>
                </a:lnTo>
                <a:lnTo>
                  <a:pt x="60487" y="-11521"/>
                </a:lnTo>
                <a:lnTo>
                  <a:pt x="58552" y="-16322"/>
                </a:lnTo>
                <a:lnTo>
                  <a:pt x="58552" y="-17282"/>
                </a:lnTo>
                <a:lnTo>
                  <a:pt x="55686" y="-21122"/>
                </a:lnTo>
                <a:lnTo>
                  <a:pt x="54711" y="-22082"/>
                </a:lnTo>
                <a:lnTo>
                  <a:pt x="50871" y="-25923"/>
                </a:lnTo>
                <a:lnTo>
                  <a:pt x="46085" y="-28803"/>
                </a:lnTo>
                <a:lnTo>
                  <a:pt x="45125" y="-29763"/>
                </a:lnTo>
                <a:lnTo>
                  <a:pt x="40325" y="-31668"/>
                </a:lnTo>
                <a:lnTo>
                  <a:pt x="34564" y="-32644"/>
                </a:lnTo>
                <a:lnTo>
                  <a:pt x="27843" y="-32644"/>
                </a:lnTo>
                <a:lnTo>
                  <a:pt x="22082" y="-31668"/>
                </a:lnTo>
                <a:lnTo>
                  <a:pt x="21122" y="-31668"/>
                </a:lnTo>
                <a:lnTo>
                  <a:pt x="16322" y="-29763"/>
                </a:lnTo>
                <a:lnTo>
                  <a:pt x="16322" y="-28803"/>
                </a:lnTo>
                <a:lnTo>
                  <a:pt x="11521" y="-25923"/>
                </a:lnTo>
                <a:lnTo>
                  <a:pt x="7680" y="-22082"/>
                </a:lnTo>
                <a:lnTo>
                  <a:pt x="6720" y="-21122"/>
                </a:lnTo>
                <a:lnTo>
                  <a:pt x="3840" y="-17282"/>
                </a:lnTo>
                <a:lnTo>
                  <a:pt x="3840" y="-16322"/>
                </a:lnTo>
                <a:lnTo>
                  <a:pt x="1920" y="-11521"/>
                </a:lnTo>
                <a:lnTo>
                  <a:pt x="1920" y="-10561"/>
                </a:lnTo>
                <a:lnTo>
                  <a:pt x="960" y="-5760"/>
                </a:lnTo>
                <a:lnTo>
                  <a:pt x="0" y="-4800"/>
                </a:lnTo>
                <a:lnTo>
                  <a:pt x="0" y="960"/>
                </a:lnTo>
                <a:lnTo>
                  <a:pt x="960" y="1920"/>
                </a:lnTo>
                <a:lnTo>
                  <a:pt x="1920" y="6720"/>
                </a:lnTo>
                <a:lnTo>
                  <a:pt x="1920" y="7680"/>
                </a:lnTo>
                <a:lnTo>
                  <a:pt x="3840" y="12481"/>
                </a:lnTo>
                <a:lnTo>
                  <a:pt x="3840" y="13441"/>
                </a:lnTo>
                <a:lnTo>
                  <a:pt x="6720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/>
          <p:nvPr/>
        </p:nvSpPr>
        <p:spPr>
          <a:xfrm>
            <a:off x="5441350" y="3487353"/>
            <a:ext cx="61432" cy="61432"/>
          </a:xfrm>
          <a:custGeom>
            <a:avLst/>
            <a:gdLst/>
            <a:ahLst/>
            <a:cxnLst/>
            <a:rect l="l" t="t" r="r" b="b"/>
            <a:pathLst>
              <a:path w="61432" h="61432">
                <a:moveTo>
                  <a:pt x="21122" y="59512"/>
                </a:moveTo>
                <a:lnTo>
                  <a:pt x="22082" y="60472"/>
                </a:lnTo>
                <a:lnTo>
                  <a:pt x="26883" y="61432"/>
                </a:lnTo>
                <a:lnTo>
                  <a:pt x="34564" y="61432"/>
                </a:lnTo>
                <a:lnTo>
                  <a:pt x="39364" y="60472"/>
                </a:lnTo>
                <a:lnTo>
                  <a:pt x="40309" y="59512"/>
                </a:lnTo>
                <a:lnTo>
                  <a:pt x="45125" y="57591"/>
                </a:lnTo>
                <a:lnTo>
                  <a:pt x="49926" y="54711"/>
                </a:lnTo>
                <a:lnTo>
                  <a:pt x="49926" y="53751"/>
                </a:lnTo>
                <a:lnTo>
                  <a:pt x="53751" y="50871"/>
                </a:lnTo>
                <a:lnTo>
                  <a:pt x="54711" y="49911"/>
                </a:lnTo>
                <a:lnTo>
                  <a:pt x="57591" y="46070"/>
                </a:lnTo>
                <a:lnTo>
                  <a:pt x="57591" y="45110"/>
                </a:lnTo>
                <a:lnTo>
                  <a:pt x="59527" y="40309"/>
                </a:lnTo>
                <a:lnTo>
                  <a:pt x="60487" y="39349"/>
                </a:lnTo>
                <a:lnTo>
                  <a:pt x="61432" y="34549"/>
                </a:lnTo>
                <a:lnTo>
                  <a:pt x="61432" y="26868"/>
                </a:lnTo>
                <a:lnTo>
                  <a:pt x="60487" y="22067"/>
                </a:lnTo>
                <a:lnTo>
                  <a:pt x="59527" y="21107"/>
                </a:lnTo>
                <a:lnTo>
                  <a:pt x="57591" y="16306"/>
                </a:lnTo>
                <a:lnTo>
                  <a:pt x="57591" y="15346"/>
                </a:lnTo>
                <a:lnTo>
                  <a:pt x="54711" y="11506"/>
                </a:lnTo>
                <a:lnTo>
                  <a:pt x="53751" y="10546"/>
                </a:lnTo>
                <a:lnTo>
                  <a:pt x="49926" y="6705"/>
                </a:lnTo>
                <a:lnTo>
                  <a:pt x="45125" y="3825"/>
                </a:lnTo>
                <a:lnTo>
                  <a:pt x="45125" y="2865"/>
                </a:lnTo>
                <a:lnTo>
                  <a:pt x="40309" y="944"/>
                </a:lnTo>
                <a:lnTo>
                  <a:pt x="39364" y="944"/>
                </a:lnTo>
                <a:lnTo>
                  <a:pt x="34564" y="0"/>
                </a:lnTo>
                <a:lnTo>
                  <a:pt x="26883" y="0"/>
                </a:lnTo>
                <a:lnTo>
                  <a:pt x="22082" y="944"/>
                </a:lnTo>
                <a:lnTo>
                  <a:pt x="21122" y="944"/>
                </a:lnTo>
                <a:lnTo>
                  <a:pt x="16322" y="2865"/>
                </a:lnTo>
                <a:lnTo>
                  <a:pt x="15361" y="3825"/>
                </a:lnTo>
                <a:lnTo>
                  <a:pt x="11521" y="6705"/>
                </a:lnTo>
                <a:lnTo>
                  <a:pt x="10561" y="6705"/>
                </a:lnTo>
                <a:lnTo>
                  <a:pt x="6720" y="10546"/>
                </a:lnTo>
                <a:lnTo>
                  <a:pt x="6720" y="11506"/>
                </a:lnTo>
                <a:lnTo>
                  <a:pt x="3840" y="15346"/>
                </a:lnTo>
                <a:lnTo>
                  <a:pt x="2880" y="16306"/>
                </a:lnTo>
                <a:lnTo>
                  <a:pt x="960" y="21107"/>
                </a:lnTo>
                <a:lnTo>
                  <a:pt x="960" y="22067"/>
                </a:lnTo>
                <a:lnTo>
                  <a:pt x="0" y="26868"/>
                </a:lnTo>
                <a:lnTo>
                  <a:pt x="0" y="34549"/>
                </a:lnTo>
                <a:lnTo>
                  <a:pt x="960" y="39349"/>
                </a:lnTo>
                <a:lnTo>
                  <a:pt x="960" y="40309"/>
                </a:lnTo>
                <a:lnTo>
                  <a:pt x="2880" y="45110"/>
                </a:lnTo>
                <a:lnTo>
                  <a:pt x="3840" y="46070"/>
                </a:lnTo>
                <a:lnTo>
                  <a:pt x="6720" y="49911"/>
                </a:lnTo>
                <a:lnTo>
                  <a:pt x="6720" y="50871"/>
                </a:lnTo>
                <a:lnTo>
                  <a:pt x="10561" y="53751"/>
                </a:lnTo>
                <a:lnTo>
                  <a:pt x="9601" y="37429"/>
                </a:lnTo>
                <a:lnTo>
                  <a:pt x="8641" y="32628"/>
                </a:lnTo>
                <a:lnTo>
                  <a:pt x="8641" y="27828"/>
                </a:lnTo>
                <a:lnTo>
                  <a:pt x="9601" y="23987"/>
                </a:lnTo>
                <a:lnTo>
                  <a:pt x="10561" y="20147"/>
                </a:lnTo>
                <a:lnTo>
                  <a:pt x="13441" y="16306"/>
                </a:lnTo>
                <a:lnTo>
                  <a:pt x="16322" y="13426"/>
                </a:lnTo>
                <a:lnTo>
                  <a:pt x="20162" y="10546"/>
                </a:lnTo>
                <a:lnTo>
                  <a:pt x="24003" y="9585"/>
                </a:lnTo>
                <a:lnTo>
                  <a:pt x="27843" y="8625"/>
                </a:lnTo>
                <a:lnTo>
                  <a:pt x="32644" y="8625"/>
                </a:lnTo>
                <a:lnTo>
                  <a:pt x="37444" y="9585"/>
                </a:lnTo>
                <a:lnTo>
                  <a:pt x="41285" y="10546"/>
                </a:lnTo>
                <a:lnTo>
                  <a:pt x="45125" y="13426"/>
                </a:lnTo>
                <a:lnTo>
                  <a:pt x="48006" y="16306"/>
                </a:lnTo>
                <a:lnTo>
                  <a:pt x="49926" y="20147"/>
                </a:lnTo>
                <a:lnTo>
                  <a:pt x="51846" y="23987"/>
                </a:lnTo>
                <a:lnTo>
                  <a:pt x="52806" y="28788"/>
                </a:lnTo>
                <a:lnTo>
                  <a:pt x="52806" y="32628"/>
                </a:lnTo>
                <a:lnTo>
                  <a:pt x="51846" y="37429"/>
                </a:lnTo>
                <a:lnTo>
                  <a:pt x="49926" y="41269"/>
                </a:lnTo>
                <a:lnTo>
                  <a:pt x="48006" y="45110"/>
                </a:lnTo>
                <a:lnTo>
                  <a:pt x="45125" y="47990"/>
                </a:lnTo>
                <a:lnTo>
                  <a:pt x="41285" y="49911"/>
                </a:lnTo>
                <a:lnTo>
                  <a:pt x="37444" y="51831"/>
                </a:lnTo>
                <a:lnTo>
                  <a:pt x="32644" y="52791"/>
                </a:lnTo>
                <a:lnTo>
                  <a:pt x="27843" y="52791"/>
                </a:lnTo>
                <a:lnTo>
                  <a:pt x="24003" y="51831"/>
                </a:lnTo>
                <a:lnTo>
                  <a:pt x="20162" y="49911"/>
                </a:lnTo>
                <a:lnTo>
                  <a:pt x="16322" y="47990"/>
                </a:lnTo>
                <a:lnTo>
                  <a:pt x="15361" y="57591"/>
                </a:lnTo>
                <a:lnTo>
                  <a:pt x="16322" y="57591"/>
                </a:lnTo>
                <a:lnTo>
                  <a:pt x="21122" y="595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" name="object 160"/>
          <p:cNvSpPr/>
          <p:nvPr/>
        </p:nvSpPr>
        <p:spPr>
          <a:xfrm>
            <a:off x="5450951" y="3524783"/>
            <a:ext cx="6720" cy="20162"/>
          </a:xfrm>
          <a:custGeom>
            <a:avLst/>
            <a:gdLst/>
            <a:ahLst/>
            <a:cxnLst/>
            <a:rect l="l" t="t" r="r" b="b"/>
            <a:pathLst>
              <a:path w="6720" h="20162">
                <a:moveTo>
                  <a:pt x="0" y="0"/>
                </a:moveTo>
                <a:lnTo>
                  <a:pt x="960" y="16322"/>
                </a:lnTo>
                <a:lnTo>
                  <a:pt x="1920" y="17282"/>
                </a:lnTo>
                <a:lnTo>
                  <a:pt x="5760" y="20162"/>
                </a:lnTo>
                <a:lnTo>
                  <a:pt x="6720" y="10561"/>
                </a:lnTo>
                <a:lnTo>
                  <a:pt x="3840" y="7680"/>
                </a:lnTo>
                <a:lnTo>
                  <a:pt x="960" y="384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" name="object 161"/>
          <p:cNvSpPr/>
          <p:nvPr/>
        </p:nvSpPr>
        <p:spPr>
          <a:xfrm>
            <a:off x="5445191" y="3484458"/>
            <a:ext cx="61432" cy="62407"/>
          </a:xfrm>
          <a:custGeom>
            <a:avLst/>
            <a:gdLst/>
            <a:ahLst/>
            <a:cxnLst/>
            <a:rect l="l" t="t" r="r" b="b"/>
            <a:pathLst>
              <a:path w="61432" h="62407">
                <a:moveTo>
                  <a:pt x="3840" y="46085"/>
                </a:moveTo>
                <a:lnTo>
                  <a:pt x="6720" y="50886"/>
                </a:lnTo>
                <a:lnTo>
                  <a:pt x="7680" y="50886"/>
                </a:lnTo>
                <a:lnTo>
                  <a:pt x="10561" y="54726"/>
                </a:lnTo>
                <a:lnTo>
                  <a:pt x="9601" y="37444"/>
                </a:lnTo>
                <a:lnTo>
                  <a:pt x="8641" y="33604"/>
                </a:lnTo>
                <a:lnTo>
                  <a:pt x="8641" y="28803"/>
                </a:lnTo>
                <a:lnTo>
                  <a:pt x="9601" y="24963"/>
                </a:lnTo>
                <a:lnTo>
                  <a:pt x="11521" y="21122"/>
                </a:lnTo>
                <a:lnTo>
                  <a:pt x="13441" y="17282"/>
                </a:lnTo>
                <a:lnTo>
                  <a:pt x="16322" y="14401"/>
                </a:lnTo>
                <a:lnTo>
                  <a:pt x="20162" y="11521"/>
                </a:lnTo>
                <a:lnTo>
                  <a:pt x="24002" y="9601"/>
                </a:lnTo>
                <a:lnTo>
                  <a:pt x="28803" y="8641"/>
                </a:lnTo>
                <a:lnTo>
                  <a:pt x="32644" y="8641"/>
                </a:lnTo>
                <a:lnTo>
                  <a:pt x="37444" y="9601"/>
                </a:lnTo>
                <a:lnTo>
                  <a:pt x="41285" y="11521"/>
                </a:lnTo>
                <a:lnTo>
                  <a:pt x="45125" y="14401"/>
                </a:lnTo>
                <a:lnTo>
                  <a:pt x="48005" y="17282"/>
                </a:lnTo>
                <a:lnTo>
                  <a:pt x="50871" y="21122"/>
                </a:lnTo>
                <a:lnTo>
                  <a:pt x="51846" y="24963"/>
                </a:lnTo>
                <a:lnTo>
                  <a:pt x="52806" y="28803"/>
                </a:lnTo>
                <a:lnTo>
                  <a:pt x="52806" y="33604"/>
                </a:lnTo>
                <a:lnTo>
                  <a:pt x="51846" y="38404"/>
                </a:lnTo>
                <a:lnTo>
                  <a:pt x="50871" y="42245"/>
                </a:lnTo>
                <a:lnTo>
                  <a:pt x="48005" y="45125"/>
                </a:lnTo>
                <a:lnTo>
                  <a:pt x="45125" y="48966"/>
                </a:lnTo>
                <a:lnTo>
                  <a:pt x="41285" y="50886"/>
                </a:lnTo>
                <a:lnTo>
                  <a:pt x="37444" y="52806"/>
                </a:lnTo>
                <a:lnTo>
                  <a:pt x="32644" y="53766"/>
                </a:lnTo>
                <a:lnTo>
                  <a:pt x="28803" y="53766"/>
                </a:lnTo>
                <a:lnTo>
                  <a:pt x="24002" y="52806"/>
                </a:lnTo>
                <a:lnTo>
                  <a:pt x="20162" y="50886"/>
                </a:lnTo>
                <a:lnTo>
                  <a:pt x="21122" y="60487"/>
                </a:lnTo>
                <a:lnTo>
                  <a:pt x="22082" y="60487"/>
                </a:lnTo>
                <a:lnTo>
                  <a:pt x="26883" y="61447"/>
                </a:lnTo>
                <a:lnTo>
                  <a:pt x="27843" y="62407"/>
                </a:lnTo>
                <a:lnTo>
                  <a:pt x="33604" y="62407"/>
                </a:lnTo>
                <a:lnTo>
                  <a:pt x="34564" y="61447"/>
                </a:lnTo>
                <a:lnTo>
                  <a:pt x="39364" y="60487"/>
                </a:lnTo>
                <a:lnTo>
                  <a:pt x="40325" y="60487"/>
                </a:lnTo>
                <a:lnTo>
                  <a:pt x="45125" y="58567"/>
                </a:lnTo>
                <a:lnTo>
                  <a:pt x="46085" y="58567"/>
                </a:lnTo>
                <a:lnTo>
                  <a:pt x="49911" y="55686"/>
                </a:lnTo>
                <a:lnTo>
                  <a:pt x="50871" y="54726"/>
                </a:lnTo>
                <a:lnTo>
                  <a:pt x="54711" y="50886"/>
                </a:lnTo>
                <a:lnTo>
                  <a:pt x="57591" y="46085"/>
                </a:lnTo>
                <a:lnTo>
                  <a:pt x="58552" y="46085"/>
                </a:lnTo>
                <a:lnTo>
                  <a:pt x="60472" y="41285"/>
                </a:lnTo>
                <a:lnTo>
                  <a:pt x="60472" y="40325"/>
                </a:lnTo>
                <a:lnTo>
                  <a:pt x="61432" y="34564"/>
                </a:lnTo>
                <a:lnTo>
                  <a:pt x="61432" y="27843"/>
                </a:lnTo>
                <a:lnTo>
                  <a:pt x="60472" y="22082"/>
                </a:lnTo>
                <a:lnTo>
                  <a:pt x="58552" y="17282"/>
                </a:lnTo>
                <a:lnTo>
                  <a:pt x="57591" y="16322"/>
                </a:lnTo>
                <a:lnTo>
                  <a:pt x="54711" y="12481"/>
                </a:lnTo>
                <a:lnTo>
                  <a:pt x="54711" y="11521"/>
                </a:lnTo>
                <a:lnTo>
                  <a:pt x="50871" y="7680"/>
                </a:lnTo>
                <a:lnTo>
                  <a:pt x="49911" y="7680"/>
                </a:lnTo>
                <a:lnTo>
                  <a:pt x="46085" y="4800"/>
                </a:lnTo>
                <a:lnTo>
                  <a:pt x="45125" y="3840"/>
                </a:lnTo>
                <a:lnTo>
                  <a:pt x="40325" y="1920"/>
                </a:lnTo>
                <a:lnTo>
                  <a:pt x="39364" y="1920"/>
                </a:lnTo>
                <a:lnTo>
                  <a:pt x="34564" y="960"/>
                </a:lnTo>
                <a:lnTo>
                  <a:pt x="33604" y="0"/>
                </a:lnTo>
                <a:lnTo>
                  <a:pt x="27843" y="0"/>
                </a:lnTo>
                <a:lnTo>
                  <a:pt x="26883" y="960"/>
                </a:lnTo>
                <a:lnTo>
                  <a:pt x="22082" y="1920"/>
                </a:lnTo>
                <a:lnTo>
                  <a:pt x="21122" y="1920"/>
                </a:lnTo>
                <a:lnTo>
                  <a:pt x="16322" y="3840"/>
                </a:lnTo>
                <a:lnTo>
                  <a:pt x="15361" y="4800"/>
                </a:lnTo>
                <a:lnTo>
                  <a:pt x="11521" y="7680"/>
                </a:lnTo>
                <a:lnTo>
                  <a:pt x="10561" y="7680"/>
                </a:lnTo>
                <a:lnTo>
                  <a:pt x="7680" y="11521"/>
                </a:lnTo>
                <a:lnTo>
                  <a:pt x="6720" y="11521"/>
                </a:lnTo>
                <a:lnTo>
                  <a:pt x="3840" y="16322"/>
                </a:lnTo>
                <a:lnTo>
                  <a:pt x="3840" y="17282"/>
                </a:lnTo>
                <a:lnTo>
                  <a:pt x="960" y="22082"/>
                </a:lnTo>
                <a:lnTo>
                  <a:pt x="0" y="27843"/>
                </a:lnTo>
                <a:lnTo>
                  <a:pt x="0" y="34564"/>
                </a:lnTo>
                <a:lnTo>
                  <a:pt x="960" y="40325"/>
                </a:lnTo>
                <a:lnTo>
                  <a:pt x="960" y="41285"/>
                </a:lnTo>
                <a:lnTo>
                  <a:pt x="3840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" name="object 162"/>
          <p:cNvSpPr/>
          <p:nvPr/>
        </p:nvSpPr>
        <p:spPr>
          <a:xfrm>
            <a:off x="5454792" y="3521903"/>
            <a:ext cx="11521" cy="23042"/>
          </a:xfrm>
          <a:custGeom>
            <a:avLst/>
            <a:gdLst/>
            <a:ahLst/>
            <a:cxnLst/>
            <a:rect l="l" t="t" r="r" b="b"/>
            <a:pathLst>
              <a:path w="11521" h="23042">
                <a:moveTo>
                  <a:pt x="6720" y="11521"/>
                </a:moveTo>
                <a:lnTo>
                  <a:pt x="3840" y="7680"/>
                </a:lnTo>
                <a:lnTo>
                  <a:pt x="1920" y="4800"/>
                </a:lnTo>
                <a:lnTo>
                  <a:pt x="0" y="0"/>
                </a:lnTo>
                <a:lnTo>
                  <a:pt x="960" y="17282"/>
                </a:lnTo>
                <a:lnTo>
                  <a:pt x="1920" y="18242"/>
                </a:lnTo>
                <a:lnTo>
                  <a:pt x="5760" y="21122"/>
                </a:lnTo>
                <a:lnTo>
                  <a:pt x="6720" y="21122"/>
                </a:lnTo>
                <a:lnTo>
                  <a:pt x="11521" y="23042"/>
                </a:lnTo>
                <a:lnTo>
                  <a:pt x="10561" y="13441"/>
                </a:lnTo>
                <a:lnTo>
                  <a:pt x="6720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" name="object 163"/>
          <p:cNvSpPr/>
          <p:nvPr/>
        </p:nvSpPr>
        <p:spPr>
          <a:xfrm>
            <a:off x="5449991" y="3502700"/>
            <a:ext cx="61432" cy="61447"/>
          </a:xfrm>
          <a:custGeom>
            <a:avLst/>
            <a:gdLst/>
            <a:ahLst/>
            <a:cxnLst/>
            <a:rect l="l" t="t" r="r" b="b"/>
            <a:pathLst>
              <a:path w="61432" h="61447">
                <a:moveTo>
                  <a:pt x="57591" y="46085"/>
                </a:moveTo>
                <a:lnTo>
                  <a:pt x="57591" y="45125"/>
                </a:lnTo>
                <a:lnTo>
                  <a:pt x="59512" y="40325"/>
                </a:lnTo>
                <a:lnTo>
                  <a:pt x="60472" y="40325"/>
                </a:lnTo>
                <a:lnTo>
                  <a:pt x="61432" y="34564"/>
                </a:lnTo>
                <a:lnTo>
                  <a:pt x="61432" y="27843"/>
                </a:lnTo>
                <a:lnTo>
                  <a:pt x="60472" y="22082"/>
                </a:lnTo>
                <a:lnTo>
                  <a:pt x="59512" y="21122"/>
                </a:lnTo>
                <a:lnTo>
                  <a:pt x="57591" y="16322"/>
                </a:lnTo>
                <a:lnTo>
                  <a:pt x="54726" y="11521"/>
                </a:lnTo>
                <a:lnTo>
                  <a:pt x="53751" y="11521"/>
                </a:lnTo>
                <a:lnTo>
                  <a:pt x="49911" y="7680"/>
                </a:lnTo>
                <a:lnTo>
                  <a:pt x="49911" y="6720"/>
                </a:lnTo>
                <a:lnTo>
                  <a:pt x="45110" y="3840"/>
                </a:lnTo>
                <a:lnTo>
                  <a:pt x="40325" y="1920"/>
                </a:lnTo>
                <a:lnTo>
                  <a:pt x="39364" y="960"/>
                </a:lnTo>
                <a:lnTo>
                  <a:pt x="33604" y="0"/>
                </a:lnTo>
                <a:lnTo>
                  <a:pt x="26883" y="0"/>
                </a:lnTo>
                <a:lnTo>
                  <a:pt x="22082" y="960"/>
                </a:lnTo>
                <a:lnTo>
                  <a:pt x="21122" y="1920"/>
                </a:lnTo>
                <a:lnTo>
                  <a:pt x="16322" y="3840"/>
                </a:lnTo>
                <a:lnTo>
                  <a:pt x="15361" y="3840"/>
                </a:lnTo>
                <a:lnTo>
                  <a:pt x="10561" y="6720"/>
                </a:lnTo>
                <a:lnTo>
                  <a:pt x="10561" y="7680"/>
                </a:lnTo>
                <a:lnTo>
                  <a:pt x="6720" y="11521"/>
                </a:lnTo>
                <a:lnTo>
                  <a:pt x="3840" y="16322"/>
                </a:lnTo>
                <a:lnTo>
                  <a:pt x="2880" y="16322"/>
                </a:lnTo>
                <a:lnTo>
                  <a:pt x="960" y="21122"/>
                </a:lnTo>
                <a:lnTo>
                  <a:pt x="960" y="22082"/>
                </a:lnTo>
                <a:lnTo>
                  <a:pt x="0" y="27843"/>
                </a:lnTo>
                <a:lnTo>
                  <a:pt x="0" y="34564"/>
                </a:lnTo>
                <a:lnTo>
                  <a:pt x="960" y="39364"/>
                </a:lnTo>
                <a:lnTo>
                  <a:pt x="960" y="40325"/>
                </a:lnTo>
                <a:lnTo>
                  <a:pt x="2880" y="45125"/>
                </a:lnTo>
                <a:lnTo>
                  <a:pt x="3840" y="46085"/>
                </a:lnTo>
                <a:lnTo>
                  <a:pt x="6720" y="49926"/>
                </a:lnTo>
                <a:lnTo>
                  <a:pt x="7680" y="30723"/>
                </a:lnTo>
                <a:lnTo>
                  <a:pt x="8641" y="28803"/>
                </a:lnTo>
                <a:lnTo>
                  <a:pt x="8641" y="24002"/>
                </a:lnTo>
                <a:lnTo>
                  <a:pt x="10561" y="20162"/>
                </a:lnTo>
                <a:lnTo>
                  <a:pt x="13441" y="17282"/>
                </a:lnTo>
                <a:lnTo>
                  <a:pt x="16322" y="13441"/>
                </a:lnTo>
                <a:lnTo>
                  <a:pt x="20162" y="11521"/>
                </a:lnTo>
                <a:lnTo>
                  <a:pt x="24002" y="9601"/>
                </a:lnTo>
                <a:lnTo>
                  <a:pt x="27843" y="8641"/>
                </a:lnTo>
                <a:lnTo>
                  <a:pt x="32644" y="8641"/>
                </a:lnTo>
                <a:lnTo>
                  <a:pt x="37444" y="9601"/>
                </a:lnTo>
                <a:lnTo>
                  <a:pt x="41285" y="11521"/>
                </a:lnTo>
                <a:lnTo>
                  <a:pt x="44165" y="13441"/>
                </a:lnTo>
                <a:lnTo>
                  <a:pt x="48006" y="17282"/>
                </a:lnTo>
                <a:lnTo>
                  <a:pt x="49911" y="20162"/>
                </a:lnTo>
                <a:lnTo>
                  <a:pt x="51846" y="24002"/>
                </a:lnTo>
                <a:lnTo>
                  <a:pt x="52791" y="28803"/>
                </a:lnTo>
                <a:lnTo>
                  <a:pt x="52791" y="33604"/>
                </a:lnTo>
                <a:lnTo>
                  <a:pt x="51846" y="37444"/>
                </a:lnTo>
                <a:lnTo>
                  <a:pt x="49911" y="41285"/>
                </a:lnTo>
                <a:lnTo>
                  <a:pt x="48006" y="45125"/>
                </a:lnTo>
                <a:lnTo>
                  <a:pt x="44165" y="48006"/>
                </a:lnTo>
                <a:lnTo>
                  <a:pt x="41285" y="50886"/>
                </a:lnTo>
                <a:lnTo>
                  <a:pt x="37444" y="52806"/>
                </a:lnTo>
                <a:lnTo>
                  <a:pt x="32644" y="52806"/>
                </a:lnTo>
                <a:lnTo>
                  <a:pt x="30723" y="53766"/>
                </a:lnTo>
                <a:lnTo>
                  <a:pt x="27843" y="52806"/>
                </a:lnTo>
                <a:lnTo>
                  <a:pt x="24002" y="52806"/>
                </a:lnTo>
                <a:lnTo>
                  <a:pt x="21122" y="60487"/>
                </a:lnTo>
                <a:lnTo>
                  <a:pt x="22082" y="60487"/>
                </a:lnTo>
                <a:lnTo>
                  <a:pt x="26883" y="61447"/>
                </a:lnTo>
                <a:lnTo>
                  <a:pt x="33604" y="61447"/>
                </a:lnTo>
                <a:lnTo>
                  <a:pt x="39364" y="60487"/>
                </a:lnTo>
                <a:lnTo>
                  <a:pt x="40325" y="60487"/>
                </a:lnTo>
                <a:lnTo>
                  <a:pt x="45110" y="58567"/>
                </a:lnTo>
                <a:lnTo>
                  <a:pt x="45110" y="57607"/>
                </a:lnTo>
                <a:lnTo>
                  <a:pt x="49911" y="54726"/>
                </a:lnTo>
                <a:lnTo>
                  <a:pt x="53751" y="50886"/>
                </a:lnTo>
                <a:lnTo>
                  <a:pt x="54726" y="50886"/>
                </a:lnTo>
                <a:lnTo>
                  <a:pt x="57591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/>
          <p:nvPr/>
        </p:nvSpPr>
        <p:spPr>
          <a:xfrm>
            <a:off x="5456712" y="3533424"/>
            <a:ext cx="17282" cy="29763"/>
          </a:xfrm>
          <a:custGeom>
            <a:avLst/>
            <a:gdLst/>
            <a:ahLst/>
            <a:cxnLst/>
            <a:rect l="l" t="t" r="r" b="b"/>
            <a:pathLst>
              <a:path w="17282" h="29763">
                <a:moveTo>
                  <a:pt x="1920" y="2880"/>
                </a:moveTo>
                <a:lnTo>
                  <a:pt x="960" y="0"/>
                </a:lnTo>
                <a:lnTo>
                  <a:pt x="0" y="19202"/>
                </a:lnTo>
                <a:lnTo>
                  <a:pt x="0" y="20162"/>
                </a:lnTo>
                <a:lnTo>
                  <a:pt x="3840" y="24002"/>
                </a:lnTo>
                <a:lnTo>
                  <a:pt x="4800" y="24002"/>
                </a:lnTo>
                <a:lnTo>
                  <a:pt x="8641" y="26883"/>
                </a:lnTo>
                <a:lnTo>
                  <a:pt x="9601" y="27843"/>
                </a:lnTo>
                <a:lnTo>
                  <a:pt x="14401" y="29763"/>
                </a:lnTo>
                <a:lnTo>
                  <a:pt x="17282" y="22082"/>
                </a:lnTo>
                <a:lnTo>
                  <a:pt x="13441" y="20162"/>
                </a:lnTo>
                <a:lnTo>
                  <a:pt x="9601" y="17282"/>
                </a:lnTo>
                <a:lnTo>
                  <a:pt x="6720" y="14401"/>
                </a:lnTo>
                <a:lnTo>
                  <a:pt x="3840" y="10561"/>
                </a:lnTo>
                <a:lnTo>
                  <a:pt x="1920" y="6720"/>
                </a:lnTo>
                <a:lnTo>
                  <a:pt x="192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" name="object 165"/>
          <p:cNvSpPr/>
          <p:nvPr/>
        </p:nvSpPr>
        <p:spPr>
          <a:xfrm>
            <a:off x="5453832" y="3554547"/>
            <a:ext cx="24002" cy="60487"/>
          </a:xfrm>
          <a:custGeom>
            <a:avLst/>
            <a:gdLst/>
            <a:ahLst/>
            <a:cxnLst/>
            <a:rect l="l" t="t" r="r" b="b"/>
            <a:pathLst>
              <a:path w="24002" h="60487">
                <a:moveTo>
                  <a:pt x="15361" y="9601"/>
                </a:moveTo>
                <a:lnTo>
                  <a:pt x="16322" y="9601"/>
                </a:lnTo>
                <a:lnTo>
                  <a:pt x="21122" y="11521"/>
                </a:lnTo>
                <a:lnTo>
                  <a:pt x="24002" y="3840"/>
                </a:lnTo>
                <a:lnTo>
                  <a:pt x="20162" y="1920"/>
                </a:lnTo>
                <a:lnTo>
                  <a:pt x="16322" y="0"/>
                </a:lnTo>
                <a:lnTo>
                  <a:pt x="15361" y="9601"/>
                </a:lnTo>
                <a:close/>
              </a:path>
              <a:path w="24002" h="60487">
                <a:moveTo>
                  <a:pt x="960" y="-8641"/>
                </a:moveTo>
                <a:lnTo>
                  <a:pt x="960" y="-7680"/>
                </a:lnTo>
                <a:lnTo>
                  <a:pt x="2880" y="-2880"/>
                </a:lnTo>
                <a:lnTo>
                  <a:pt x="3840" y="-2880"/>
                </a:lnTo>
                <a:lnTo>
                  <a:pt x="6720" y="1920"/>
                </a:lnTo>
                <a:lnTo>
                  <a:pt x="10561" y="5760"/>
                </a:lnTo>
                <a:lnTo>
                  <a:pt x="11521" y="6720"/>
                </a:lnTo>
                <a:lnTo>
                  <a:pt x="15361" y="9601"/>
                </a:lnTo>
                <a:lnTo>
                  <a:pt x="16322" y="0"/>
                </a:lnTo>
                <a:lnTo>
                  <a:pt x="13441" y="-3840"/>
                </a:lnTo>
                <a:lnTo>
                  <a:pt x="10561" y="-6720"/>
                </a:lnTo>
                <a:lnTo>
                  <a:pt x="9601" y="-10561"/>
                </a:lnTo>
                <a:lnTo>
                  <a:pt x="8641" y="-15361"/>
                </a:lnTo>
                <a:lnTo>
                  <a:pt x="8641" y="-20162"/>
                </a:lnTo>
                <a:lnTo>
                  <a:pt x="9601" y="-24002"/>
                </a:lnTo>
                <a:lnTo>
                  <a:pt x="10561" y="-27843"/>
                </a:lnTo>
                <a:lnTo>
                  <a:pt x="13441" y="-31683"/>
                </a:lnTo>
                <a:lnTo>
                  <a:pt x="16322" y="-34564"/>
                </a:lnTo>
                <a:lnTo>
                  <a:pt x="20162" y="-37444"/>
                </a:lnTo>
                <a:lnTo>
                  <a:pt x="24002" y="-39364"/>
                </a:lnTo>
                <a:lnTo>
                  <a:pt x="28803" y="-40325"/>
                </a:lnTo>
                <a:lnTo>
                  <a:pt x="32644" y="-40325"/>
                </a:lnTo>
                <a:lnTo>
                  <a:pt x="37444" y="-39364"/>
                </a:lnTo>
                <a:lnTo>
                  <a:pt x="41269" y="-37444"/>
                </a:lnTo>
                <a:lnTo>
                  <a:pt x="45110" y="-34564"/>
                </a:lnTo>
                <a:lnTo>
                  <a:pt x="48005" y="-31683"/>
                </a:lnTo>
                <a:lnTo>
                  <a:pt x="50886" y="-27843"/>
                </a:lnTo>
                <a:lnTo>
                  <a:pt x="51831" y="-24002"/>
                </a:lnTo>
                <a:lnTo>
                  <a:pt x="52791" y="-20162"/>
                </a:lnTo>
                <a:lnTo>
                  <a:pt x="52791" y="-15361"/>
                </a:lnTo>
                <a:lnTo>
                  <a:pt x="51831" y="-10561"/>
                </a:lnTo>
                <a:lnTo>
                  <a:pt x="50886" y="-6720"/>
                </a:lnTo>
                <a:lnTo>
                  <a:pt x="48005" y="-3840"/>
                </a:lnTo>
                <a:lnTo>
                  <a:pt x="45110" y="0"/>
                </a:lnTo>
                <a:lnTo>
                  <a:pt x="41269" y="1920"/>
                </a:lnTo>
                <a:lnTo>
                  <a:pt x="37444" y="3840"/>
                </a:lnTo>
                <a:lnTo>
                  <a:pt x="32644" y="4800"/>
                </a:lnTo>
                <a:lnTo>
                  <a:pt x="28803" y="4800"/>
                </a:lnTo>
                <a:lnTo>
                  <a:pt x="24002" y="3840"/>
                </a:lnTo>
                <a:lnTo>
                  <a:pt x="21122" y="11521"/>
                </a:lnTo>
                <a:lnTo>
                  <a:pt x="22082" y="11521"/>
                </a:lnTo>
                <a:lnTo>
                  <a:pt x="26883" y="13441"/>
                </a:lnTo>
                <a:lnTo>
                  <a:pt x="34549" y="13441"/>
                </a:lnTo>
                <a:lnTo>
                  <a:pt x="39364" y="11521"/>
                </a:lnTo>
                <a:lnTo>
                  <a:pt x="40325" y="11521"/>
                </a:lnTo>
                <a:lnTo>
                  <a:pt x="45110" y="9601"/>
                </a:lnTo>
                <a:lnTo>
                  <a:pt x="46070" y="9601"/>
                </a:lnTo>
                <a:lnTo>
                  <a:pt x="49910" y="6720"/>
                </a:lnTo>
                <a:lnTo>
                  <a:pt x="50886" y="5760"/>
                </a:lnTo>
                <a:lnTo>
                  <a:pt x="54726" y="1920"/>
                </a:lnTo>
                <a:lnTo>
                  <a:pt x="57591" y="-2880"/>
                </a:lnTo>
                <a:lnTo>
                  <a:pt x="58552" y="-2880"/>
                </a:lnTo>
                <a:lnTo>
                  <a:pt x="60472" y="-7680"/>
                </a:lnTo>
                <a:lnTo>
                  <a:pt x="60472" y="-8641"/>
                </a:lnTo>
                <a:lnTo>
                  <a:pt x="61432" y="-14401"/>
                </a:lnTo>
                <a:lnTo>
                  <a:pt x="61432" y="-21122"/>
                </a:lnTo>
                <a:lnTo>
                  <a:pt x="60472" y="-25923"/>
                </a:lnTo>
                <a:lnTo>
                  <a:pt x="60472" y="-26883"/>
                </a:lnTo>
                <a:lnTo>
                  <a:pt x="58552" y="-31683"/>
                </a:lnTo>
                <a:lnTo>
                  <a:pt x="57591" y="-32644"/>
                </a:lnTo>
                <a:lnTo>
                  <a:pt x="54726" y="-36484"/>
                </a:lnTo>
                <a:lnTo>
                  <a:pt x="54726" y="-37444"/>
                </a:lnTo>
                <a:lnTo>
                  <a:pt x="50886" y="-41285"/>
                </a:lnTo>
                <a:lnTo>
                  <a:pt x="49910" y="-41285"/>
                </a:lnTo>
                <a:lnTo>
                  <a:pt x="46070" y="-44165"/>
                </a:lnTo>
                <a:lnTo>
                  <a:pt x="45110" y="-45125"/>
                </a:lnTo>
                <a:lnTo>
                  <a:pt x="40325" y="-47045"/>
                </a:lnTo>
                <a:lnTo>
                  <a:pt x="39364" y="-47045"/>
                </a:lnTo>
                <a:lnTo>
                  <a:pt x="34549" y="-48006"/>
                </a:lnTo>
                <a:lnTo>
                  <a:pt x="33604" y="-48006"/>
                </a:lnTo>
                <a:lnTo>
                  <a:pt x="30723" y="-48966"/>
                </a:lnTo>
                <a:lnTo>
                  <a:pt x="27828" y="-48006"/>
                </a:lnTo>
                <a:lnTo>
                  <a:pt x="26883" y="-48006"/>
                </a:lnTo>
                <a:lnTo>
                  <a:pt x="22082" y="-47045"/>
                </a:lnTo>
                <a:lnTo>
                  <a:pt x="21122" y="-47045"/>
                </a:lnTo>
                <a:lnTo>
                  <a:pt x="16322" y="-45125"/>
                </a:lnTo>
                <a:lnTo>
                  <a:pt x="15361" y="-44165"/>
                </a:lnTo>
                <a:lnTo>
                  <a:pt x="11521" y="-41285"/>
                </a:lnTo>
                <a:lnTo>
                  <a:pt x="10561" y="-41285"/>
                </a:lnTo>
                <a:lnTo>
                  <a:pt x="6720" y="-37444"/>
                </a:lnTo>
                <a:lnTo>
                  <a:pt x="6720" y="-36484"/>
                </a:lnTo>
                <a:lnTo>
                  <a:pt x="3840" y="-32644"/>
                </a:lnTo>
                <a:lnTo>
                  <a:pt x="2880" y="-31683"/>
                </a:lnTo>
                <a:lnTo>
                  <a:pt x="960" y="-26883"/>
                </a:lnTo>
                <a:lnTo>
                  <a:pt x="960" y="-25923"/>
                </a:lnTo>
                <a:lnTo>
                  <a:pt x="0" y="-21122"/>
                </a:lnTo>
                <a:lnTo>
                  <a:pt x="0" y="-14401"/>
                </a:lnTo>
                <a:lnTo>
                  <a:pt x="960" y="-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" name="object 166"/>
          <p:cNvSpPr/>
          <p:nvPr/>
        </p:nvSpPr>
        <p:spPr>
          <a:xfrm>
            <a:off x="5456712" y="3509421"/>
            <a:ext cx="61432" cy="61447"/>
          </a:xfrm>
          <a:custGeom>
            <a:avLst/>
            <a:gdLst/>
            <a:ahLst/>
            <a:cxnLst/>
            <a:rect l="l" t="t" r="r" b="b"/>
            <a:pathLst>
              <a:path w="61432" h="61447">
                <a:moveTo>
                  <a:pt x="960" y="39364"/>
                </a:moveTo>
                <a:lnTo>
                  <a:pt x="1920" y="40325"/>
                </a:lnTo>
                <a:lnTo>
                  <a:pt x="3840" y="45125"/>
                </a:lnTo>
                <a:lnTo>
                  <a:pt x="3840" y="46085"/>
                </a:lnTo>
                <a:lnTo>
                  <a:pt x="6720" y="49926"/>
                </a:lnTo>
                <a:lnTo>
                  <a:pt x="7680" y="50886"/>
                </a:lnTo>
                <a:lnTo>
                  <a:pt x="11521" y="54726"/>
                </a:lnTo>
                <a:lnTo>
                  <a:pt x="16322" y="57607"/>
                </a:lnTo>
                <a:lnTo>
                  <a:pt x="16322" y="58567"/>
                </a:lnTo>
                <a:lnTo>
                  <a:pt x="21122" y="60487"/>
                </a:lnTo>
                <a:lnTo>
                  <a:pt x="24002" y="52806"/>
                </a:lnTo>
                <a:lnTo>
                  <a:pt x="20162" y="50886"/>
                </a:lnTo>
                <a:lnTo>
                  <a:pt x="17282" y="48005"/>
                </a:lnTo>
                <a:lnTo>
                  <a:pt x="13441" y="45125"/>
                </a:lnTo>
                <a:lnTo>
                  <a:pt x="11521" y="41285"/>
                </a:lnTo>
                <a:lnTo>
                  <a:pt x="9601" y="37444"/>
                </a:lnTo>
                <a:lnTo>
                  <a:pt x="8641" y="33604"/>
                </a:lnTo>
                <a:lnTo>
                  <a:pt x="8641" y="28803"/>
                </a:lnTo>
                <a:lnTo>
                  <a:pt x="9601" y="24002"/>
                </a:lnTo>
                <a:lnTo>
                  <a:pt x="11521" y="20162"/>
                </a:lnTo>
                <a:lnTo>
                  <a:pt x="13441" y="16322"/>
                </a:lnTo>
                <a:lnTo>
                  <a:pt x="17282" y="13441"/>
                </a:lnTo>
                <a:lnTo>
                  <a:pt x="20162" y="10561"/>
                </a:lnTo>
                <a:lnTo>
                  <a:pt x="24002" y="9601"/>
                </a:lnTo>
                <a:lnTo>
                  <a:pt x="28803" y="8641"/>
                </a:lnTo>
                <a:lnTo>
                  <a:pt x="33604" y="8641"/>
                </a:lnTo>
                <a:lnTo>
                  <a:pt x="37444" y="9601"/>
                </a:lnTo>
                <a:lnTo>
                  <a:pt x="41285" y="10561"/>
                </a:lnTo>
                <a:lnTo>
                  <a:pt x="45125" y="13441"/>
                </a:lnTo>
                <a:lnTo>
                  <a:pt x="48005" y="16322"/>
                </a:lnTo>
                <a:lnTo>
                  <a:pt x="50871" y="20162"/>
                </a:lnTo>
                <a:lnTo>
                  <a:pt x="52791" y="24002"/>
                </a:lnTo>
                <a:lnTo>
                  <a:pt x="52791" y="28803"/>
                </a:lnTo>
                <a:lnTo>
                  <a:pt x="53751" y="30723"/>
                </a:lnTo>
                <a:lnTo>
                  <a:pt x="52791" y="33604"/>
                </a:lnTo>
                <a:lnTo>
                  <a:pt x="52791" y="37444"/>
                </a:lnTo>
                <a:lnTo>
                  <a:pt x="50871" y="41285"/>
                </a:lnTo>
                <a:lnTo>
                  <a:pt x="48005" y="45125"/>
                </a:lnTo>
                <a:lnTo>
                  <a:pt x="45125" y="48005"/>
                </a:lnTo>
                <a:lnTo>
                  <a:pt x="41285" y="50886"/>
                </a:lnTo>
                <a:lnTo>
                  <a:pt x="37444" y="52806"/>
                </a:lnTo>
                <a:lnTo>
                  <a:pt x="33604" y="52806"/>
                </a:lnTo>
                <a:lnTo>
                  <a:pt x="30723" y="53766"/>
                </a:lnTo>
                <a:lnTo>
                  <a:pt x="34564" y="61447"/>
                </a:lnTo>
                <a:lnTo>
                  <a:pt x="40325" y="60487"/>
                </a:lnTo>
                <a:lnTo>
                  <a:pt x="45125" y="58567"/>
                </a:lnTo>
                <a:lnTo>
                  <a:pt x="46070" y="57607"/>
                </a:lnTo>
                <a:lnTo>
                  <a:pt x="50871" y="54726"/>
                </a:lnTo>
                <a:lnTo>
                  <a:pt x="54711" y="50886"/>
                </a:lnTo>
                <a:lnTo>
                  <a:pt x="54711" y="49926"/>
                </a:lnTo>
                <a:lnTo>
                  <a:pt x="57591" y="46085"/>
                </a:lnTo>
                <a:lnTo>
                  <a:pt x="58552" y="45125"/>
                </a:lnTo>
                <a:lnTo>
                  <a:pt x="60472" y="40325"/>
                </a:lnTo>
                <a:lnTo>
                  <a:pt x="60472" y="39364"/>
                </a:lnTo>
                <a:lnTo>
                  <a:pt x="61432" y="34564"/>
                </a:lnTo>
                <a:lnTo>
                  <a:pt x="61432" y="27843"/>
                </a:lnTo>
                <a:lnTo>
                  <a:pt x="60472" y="22082"/>
                </a:lnTo>
                <a:lnTo>
                  <a:pt x="60472" y="21122"/>
                </a:lnTo>
                <a:lnTo>
                  <a:pt x="58552" y="16322"/>
                </a:lnTo>
                <a:lnTo>
                  <a:pt x="57591" y="15361"/>
                </a:lnTo>
                <a:lnTo>
                  <a:pt x="54711" y="11521"/>
                </a:lnTo>
                <a:lnTo>
                  <a:pt x="54711" y="10561"/>
                </a:lnTo>
                <a:lnTo>
                  <a:pt x="50871" y="6720"/>
                </a:lnTo>
                <a:lnTo>
                  <a:pt x="46070" y="3840"/>
                </a:lnTo>
                <a:lnTo>
                  <a:pt x="45125" y="2880"/>
                </a:lnTo>
                <a:lnTo>
                  <a:pt x="40325" y="960"/>
                </a:lnTo>
                <a:lnTo>
                  <a:pt x="34564" y="0"/>
                </a:lnTo>
                <a:lnTo>
                  <a:pt x="27843" y="0"/>
                </a:lnTo>
                <a:lnTo>
                  <a:pt x="22082" y="960"/>
                </a:lnTo>
                <a:lnTo>
                  <a:pt x="21122" y="960"/>
                </a:lnTo>
                <a:lnTo>
                  <a:pt x="16322" y="2880"/>
                </a:lnTo>
                <a:lnTo>
                  <a:pt x="16322" y="3840"/>
                </a:lnTo>
                <a:lnTo>
                  <a:pt x="11521" y="6720"/>
                </a:lnTo>
                <a:lnTo>
                  <a:pt x="7680" y="10561"/>
                </a:lnTo>
                <a:lnTo>
                  <a:pt x="6720" y="11521"/>
                </a:lnTo>
                <a:lnTo>
                  <a:pt x="3840" y="15361"/>
                </a:lnTo>
                <a:lnTo>
                  <a:pt x="3840" y="16322"/>
                </a:lnTo>
                <a:lnTo>
                  <a:pt x="1920" y="21122"/>
                </a:lnTo>
                <a:lnTo>
                  <a:pt x="960" y="22082"/>
                </a:lnTo>
                <a:lnTo>
                  <a:pt x="0" y="27843"/>
                </a:lnTo>
                <a:lnTo>
                  <a:pt x="0" y="34564"/>
                </a:lnTo>
                <a:lnTo>
                  <a:pt x="960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" name="object 167"/>
          <p:cNvSpPr/>
          <p:nvPr/>
        </p:nvSpPr>
        <p:spPr>
          <a:xfrm>
            <a:off x="5477835" y="3562228"/>
            <a:ext cx="13441" cy="8641"/>
          </a:xfrm>
          <a:custGeom>
            <a:avLst/>
            <a:gdLst/>
            <a:ahLst/>
            <a:cxnLst/>
            <a:rect l="l" t="t" r="r" b="b"/>
            <a:pathLst>
              <a:path w="13441" h="8641">
                <a:moveTo>
                  <a:pt x="0" y="7680"/>
                </a:moveTo>
                <a:lnTo>
                  <a:pt x="960" y="7680"/>
                </a:lnTo>
                <a:lnTo>
                  <a:pt x="6720" y="8641"/>
                </a:lnTo>
                <a:lnTo>
                  <a:pt x="13441" y="8641"/>
                </a:lnTo>
                <a:lnTo>
                  <a:pt x="9601" y="960"/>
                </a:lnTo>
                <a:lnTo>
                  <a:pt x="7680" y="0"/>
                </a:lnTo>
                <a:lnTo>
                  <a:pt x="2880" y="0"/>
                </a:lnTo>
                <a:lnTo>
                  <a:pt x="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" name="object 168"/>
          <p:cNvSpPr/>
          <p:nvPr/>
        </p:nvSpPr>
        <p:spPr>
          <a:xfrm>
            <a:off x="5461513" y="3543985"/>
            <a:ext cx="16322" cy="57607"/>
          </a:xfrm>
          <a:custGeom>
            <a:avLst/>
            <a:gdLst/>
            <a:ahLst/>
            <a:cxnLst/>
            <a:rect l="l" t="t" r="r" b="b"/>
            <a:pathLst>
              <a:path w="16322" h="57607">
                <a:moveTo>
                  <a:pt x="9601" y="3840"/>
                </a:moveTo>
                <a:lnTo>
                  <a:pt x="8641" y="0"/>
                </a:lnTo>
                <a:lnTo>
                  <a:pt x="6720" y="16322"/>
                </a:lnTo>
                <a:lnTo>
                  <a:pt x="6720" y="17282"/>
                </a:lnTo>
                <a:lnTo>
                  <a:pt x="10561" y="21107"/>
                </a:lnTo>
                <a:lnTo>
                  <a:pt x="11521" y="21107"/>
                </a:lnTo>
                <a:lnTo>
                  <a:pt x="15361" y="24003"/>
                </a:lnTo>
                <a:lnTo>
                  <a:pt x="16322" y="14401"/>
                </a:lnTo>
                <a:lnTo>
                  <a:pt x="13441" y="11521"/>
                </a:lnTo>
                <a:lnTo>
                  <a:pt x="10561" y="7680"/>
                </a:lnTo>
                <a:lnTo>
                  <a:pt x="9601" y="3840"/>
                </a:lnTo>
                <a:close/>
              </a:path>
              <a:path w="16322" h="57607">
                <a:moveTo>
                  <a:pt x="960" y="5760"/>
                </a:moveTo>
                <a:lnTo>
                  <a:pt x="960" y="6720"/>
                </a:lnTo>
                <a:lnTo>
                  <a:pt x="2880" y="11521"/>
                </a:lnTo>
                <a:lnTo>
                  <a:pt x="3840" y="12481"/>
                </a:lnTo>
                <a:lnTo>
                  <a:pt x="6720" y="16322"/>
                </a:lnTo>
                <a:lnTo>
                  <a:pt x="8641" y="0"/>
                </a:lnTo>
                <a:lnTo>
                  <a:pt x="8641" y="-4800"/>
                </a:lnTo>
                <a:lnTo>
                  <a:pt x="9601" y="-9601"/>
                </a:lnTo>
                <a:lnTo>
                  <a:pt x="10561" y="-13441"/>
                </a:lnTo>
                <a:lnTo>
                  <a:pt x="13441" y="-17282"/>
                </a:lnTo>
                <a:lnTo>
                  <a:pt x="16322" y="-20162"/>
                </a:lnTo>
                <a:lnTo>
                  <a:pt x="20147" y="-22082"/>
                </a:lnTo>
                <a:lnTo>
                  <a:pt x="24003" y="-24002"/>
                </a:lnTo>
                <a:lnTo>
                  <a:pt x="28803" y="-24963"/>
                </a:lnTo>
                <a:lnTo>
                  <a:pt x="32644" y="-24963"/>
                </a:lnTo>
                <a:lnTo>
                  <a:pt x="37429" y="-24002"/>
                </a:lnTo>
                <a:lnTo>
                  <a:pt x="41269" y="-22082"/>
                </a:lnTo>
                <a:lnTo>
                  <a:pt x="45110" y="-20162"/>
                </a:lnTo>
                <a:lnTo>
                  <a:pt x="47990" y="-17282"/>
                </a:lnTo>
                <a:lnTo>
                  <a:pt x="49911" y="-13441"/>
                </a:lnTo>
                <a:lnTo>
                  <a:pt x="51831" y="-9601"/>
                </a:lnTo>
                <a:lnTo>
                  <a:pt x="52791" y="-4800"/>
                </a:lnTo>
                <a:lnTo>
                  <a:pt x="52791" y="0"/>
                </a:lnTo>
                <a:lnTo>
                  <a:pt x="51831" y="3840"/>
                </a:lnTo>
                <a:lnTo>
                  <a:pt x="49911" y="7680"/>
                </a:lnTo>
                <a:lnTo>
                  <a:pt x="47990" y="11521"/>
                </a:lnTo>
                <a:lnTo>
                  <a:pt x="45110" y="14401"/>
                </a:lnTo>
                <a:lnTo>
                  <a:pt x="41269" y="17282"/>
                </a:lnTo>
                <a:lnTo>
                  <a:pt x="37429" y="18242"/>
                </a:lnTo>
                <a:lnTo>
                  <a:pt x="32644" y="19202"/>
                </a:lnTo>
                <a:lnTo>
                  <a:pt x="30708" y="20162"/>
                </a:lnTo>
                <a:lnTo>
                  <a:pt x="28803" y="19202"/>
                </a:lnTo>
                <a:lnTo>
                  <a:pt x="24003" y="18242"/>
                </a:lnTo>
                <a:lnTo>
                  <a:pt x="20147" y="17282"/>
                </a:lnTo>
                <a:lnTo>
                  <a:pt x="16322" y="14401"/>
                </a:lnTo>
                <a:lnTo>
                  <a:pt x="15361" y="24003"/>
                </a:lnTo>
                <a:lnTo>
                  <a:pt x="16322" y="24947"/>
                </a:lnTo>
                <a:lnTo>
                  <a:pt x="21122" y="26883"/>
                </a:lnTo>
                <a:lnTo>
                  <a:pt x="22082" y="26883"/>
                </a:lnTo>
                <a:lnTo>
                  <a:pt x="26868" y="27828"/>
                </a:lnTo>
                <a:lnTo>
                  <a:pt x="34549" y="27828"/>
                </a:lnTo>
                <a:lnTo>
                  <a:pt x="39364" y="26883"/>
                </a:lnTo>
                <a:lnTo>
                  <a:pt x="40325" y="26883"/>
                </a:lnTo>
                <a:lnTo>
                  <a:pt x="45110" y="24947"/>
                </a:lnTo>
                <a:lnTo>
                  <a:pt x="46070" y="24003"/>
                </a:lnTo>
                <a:lnTo>
                  <a:pt x="49911" y="21107"/>
                </a:lnTo>
                <a:lnTo>
                  <a:pt x="50871" y="21107"/>
                </a:lnTo>
                <a:lnTo>
                  <a:pt x="53751" y="17282"/>
                </a:lnTo>
                <a:lnTo>
                  <a:pt x="54711" y="16322"/>
                </a:lnTo>
                <a:lnTo>
                  <a:pt x="57591" y="12481"/>
                </a:lnTo>
                <a:lnTo>
                  <a:pt x="57591" y="11521"/>
                </a:lnTo>
                <a:lnTo>
                  <a:pt x="60472" y="6720"/>
                </a:lnTo>
                <a:lnTo>
                  <a:pt x="60472" y="5760"/>
                </a:lnTo>
                <a:lnTo>
                  <a:pt x="61432" y="960"/>
                </a:lnTo>
                <a:lnTo>
                  <a:pt x="61432" y="-6720"/>
                </a:lnTo>
                <a:lnTo>
                  <a:pt x="60472" y="-11521"/>
                </a:lnTo>
                <a:lnTo>
                  <a:pt x="60472" y="-12481"/>
                </a:lnTo>
                <a:lnTo>
                  <a:pt x="57591" y="-17282"/>
                </a:lnTo>
                <a:lnTo>
                  <a:pt x="57591" y="-18242"/>
                </a:lnTo>
                <a:lnTo>
                  <a:pt x="54711" y="-22082"/>
                </a:lnTo>
                <a:lnTo>
                  <a:pt x="53751" y="-23042"/>
                </a:lnTo>
                <a:lnTo>
                  <a:pt x="50871" y="-25923"/>
                </a:lnTo>
                <a:lnTo>
                  <a:pt x="49911" y="-26883"/>
                </a:lnTo>
                <a:lnTo>
                  <a:pt x="46070" y="-29763"/>
                </a:lnTo>
                <a:lnTo>
                  <a:pt x="45110" y="-29763"/>
                </a:lnTo>
                <a:lnTo>
                  <a:pt x="40325" y="-31683"/>
                </a:lnTo>
                <a:lnTo>
                  <a:pt x="39364" y="-32644"/>
                </a:lnTo>
                <a:lnTo>
                  <a:pt x="34549" y="-33604"/>
                </a:lnTo>
                <a:lnTo>
                  <a:pt x="26868" y="-33604"/>
                </a:lnTo>
                <a:lnTo>
                  <a:pt x="22082" y="-32644"/>
                </a:lnTo>
                <a:lnTo>
                  <a:pt x="21122" y="-31683"/>
                </a:lnTo>
                <a:lnTo>
                  <a:pt x="16322" y="-29763"/>
                </a:lnTo>
                <a:lnTo>
                  <a:pt x="15361" y="-29763"/>
                </a:lnTo>
                <a:lnTo>
                  <a:pt x="11521" y="-26883"/>
                </a:lnTo>
                <a:lnTo>
                  <a:pt x="10561" y="-25923"/>
                </a:lnTo>
                <a:lnTo>
                  <a:pt x="6720" y="-23042"/>
                </a:lnTo>
                <a:lnTo>
                  <a:pt x="6720" y="-22082"/>
                </a:lnTo>
                <a:lnTo>
                  <a:pt x="3840" y="-18242"/>
                </a:lnTo>
                <a:lnTo>
                  <a:pt x="2880" y="-17282"/>
                </a:lnTo>
                <a:lnTo>
                  <a:pt x="960" y="-12481"/>
                </a:lnTo>
                <a:lnTo>
                  <a:pt x="960" y="-11521"/>
                </a:lnTo>
                <a:lnTo>
                  <a:pt x="0" y="-5760"/>
                </a:lnTo>
                <a:lnTo>
                  <a:pt x="0" y="960"/>
                </a:lnTo>
                <a:lnTo>
                  <a:pt x="96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" name="object 169"/>
          <p:cNvSpPr/>
          <p:nvPr/>
        </p:nvSpPr>
        <p:spPr>
          <a:xfrm>
            <a:off x="5465353" y="3516142"/>
            <a:ext cx="61432" cy="61447"/>
          </a:xfrm>
          <a:custGeom>
            <a:avLst/>
            <a:gdLst/>
            <a:ahLst/>
            <a:cxnLst/>
            <a:rect l="l" t="t" r="r" b="b"/>
            <a:pathLst>
              <a:path w="61432" h="61447">
                <a:moveTo>
                  <a:pt x="960" y="39364"/>
                </a:moveTo>
                <a:lnTo>
                  <a:pt x="1920" y="40325"/>
                </a:lnTo>
                <a:lnTo>
                  <a:pt x="3840" y="45125"/>
                </a:lnTo>
                <a:lnTo>
                  <a:pt x="6720" y="49926"/>
                </a:lnTo>
                <a:lnTo>
                  <a:pt x="7680" y="50886"/>
                </a:lnTo>
                <a:lnTo>
                  <a:pt x="10561" y="53766"/>
                </a:lnTo>
                <a:lnTo>
                  <a:pt x="11521" y="41285"/>
                </a:lnTo>
                <a:lnTo>
                  <a:pt x="9601" y="37444"/>
                </a:lnTo>
                <a:lnTo>
                  <a:pt x="8641" y="32644"/>
                </a:lnTo>
                <a:lnTo>
                  <a:pt x="8641" y="28803"/>
                </a:lnTo>
                <a:lnTo>
                  <a:pt x="9601" y="24002"/>
                </a:lnTo>
                <a:lnTo>
                  <a:pt x="11521" y="20162"/>
                </a:lnTo>
                <a:lnTo>
                  <a:pt x="13441" y="16322"/>
                </a:lnTo>
                <a:lnTo>
                  <a:pt x="16306" y="13441"/>
                </a:lnTo>
                <a:lnTo>
                  <a:pt x="20162" y="10561"/>
                </a:lnTo>
                <a:lnTo>
                  <a:pt x="24002" y="9601"/>
                </a:lnTo>
                <a:lnTo>
                  <a:pt x="28803" y="8641"/>
                </a:lnTo>
                <a:lnTo>
                  <a:pt x="33588" y="8641"/>
                </a:lnTo>
                <a:lnTo>
                  <a:pt x="37429" y="9601"/>
                </a:lnTo>
                <a:lnTo>
                  <a:pt x="41269" y="10561"/>
                </a:lnTo>
                <a:lnTo>
                  <a:pt x="45110" y="13441"/>
                </a:lnTo>
                <a:lnTo>
                  <a:pt x="47990" y="16322"/>
                </a:lnTo>
                <a:lnTo>
                  <a:pt x="50871" y="20162"/>
                </a:lnTo>
                <a:lnTo>
                  <a:pt x="51831" y="24002"/>
                </a:lnTo>
                <a:lnTo>
                  <a:pt x="52791" y="28803"/>
                </a:lnTo>
                <a:lnTo>
                  <a:pt x="53751" y="30723"/>
                </a:lnTo>
                <a:lnTo>
                  <a:pt x="52791" y="32644"/>
                </a:lnTo>
                <a:lnTo>
                  <a:pt x="52791" y="37444"/>
                </a:lnTo>
                <a:lnTo>
                  <a:pt x="50871" y="41285"/>
                </a:lnTo>
                <a:lnTo>
                  <a:pt x="47990" y="45125"/>
                </a:lnTo>
                <a:lnTo>
                  <a:pt x="45110" y="48005"/>
                </a:lnTo>
                <a:lnTo>
                  <a:pt x="41269" y="49926"/>
                </a:lnTo>
                <a:lnTo>
                  <a:pt x="37429" y="51846"/>
                </a:lnTo>
                <a:lnTo>
                  <a:pt x="33588" y="52791"/>
                </a:lnTo>
                <a:lnTo>
                  <a:pt x="28803" y="52791"/>
                </a:lnTo>
                <a:lnTo>
                  <a:pt x="24002" y="51846"/>
                </a:lnTo>
                <a:lnTo>
                  <a:pt x="20162" y="49926"/>
                </a:lnTo>
                <a:lnTo>
                  <a:pt x="16306" y="48005"/>
                </a:lnTo>
                <a:lnTo>
                  <a:pt x="15361" y="57607"/>
                </a:lnTo>
                <a:lnTo>
                  <a:pt x="16306" y="57607"/>
                </a:lnTo>
                <a:lnTo>
                  <a:pt x="21122" y="59512"/>
                </a:lnTo>
                <a:lnTo>
                  <a:pt x="22082" y="60472"/>
                </a:lnTo>
                <a:lnTo>
                  <a:pt x="26868" y="61447"/>
                </a:lnTo>
                <a:lnTo>
                  <a:pt x="34549" y="61447"/>
                </a:lnTo>
                <a:lnTo>
                  <a:pt x="39364" y="60472"/>
                </a:lnTo>
                <a:lnTo>
                  <a:pt x="40309" y="59512"/>
                </a:lnTo>
                <a:lnTo>
                  <a:pt x="45110" y="57607"/>
                </a:lnTo>
                <a:lnTo>
                  <a:pt x="46070" y="57607"/>
                </a:lnTo>
                <a:lnTo>
                  <a:pt x="49911" y="54726"/>
                </a:lnTo>
                <a:lnTo>
                  <a:pt x="50871" y="53766"/>
                </a:lnTo>
                <a:lnTo>
                  <a:pt x="54711" y="50886"/>
                </a:lnTo>
                <a:lnTo>
                  <a:pt x="54711" y="49926"/>
                </a:lnTo>
                <a:lnTo>
                  <a:pt x="57591" y="45125"/>
                </a:lnTo>
                <a:lnTo>
                  <a:pt x="58552" y="45125"/>
                </a:lnTo>
                <a:lnTo>
                  <a:pt x="60472" y="40325"/>
                </a:lnTo>
                <a:lnTo>
                  <a:pt x="60472" y="39364"/>
                </a:lnTo>
                <a:lnTo>
                  <a:pt x="61432" y="34564"/>
                </a:lnTo>
                <a:lnTo>
                  <a:pt x="61432" y="26883"/>
                </a:lnTo>
                <a:lnTo>
                  <a:pt x="60472" y="22082"/>
                </a:lnTo>
                <a:lnTo>
                  <a:pt x="60472" y="21122"/>
                </a:lnTo>
                <a:lnTo>
                  <a:pt x="58552" y="16322"/>
                </a:lnTo>
                <a:lnTo>
                  <a:pt x="57591" y="15361"/>
                </a:lnTo>
                <a:lnTo>
                  <a:pt x="54711" y="11521"/>
                </a:lnTo>
                <a:lnTo>
                  <a:pt x="54711" y="10561"/>
                </a:lnTo>
                <a:lnTo>
                  <a:pt x="50871" y="6720"/>
                </a:lnTo>
                <a:lnTo>
                  <a:pt x="49911" y="6720"/>
                </a:lnTo>
                <a:lnTo>
                  <a:pt x="46070" y="3840"/>
                </a:lnTo>
                <a:lnTo>
                  <a:pt x="45110" y="2880"/>
                </a:lnTo>
                <a:lnTo>
                  <a:pt x="40309" y="960"/>
                </a:lnTo>
                <a:lnTo>
                  <a:pt x="39364" y="960"/>
                </a:lnTo>
                <a:lnTo>
                  <a:pt x="34549" y="0"/>
                </a:lnTo>
                <a:lnTo>
                  <a:pt x="26868" y="0"/>
                </a:lnTo>
                <a:lnTo>
                  <a:pt x="22082" y="960"/>
                </a:lnTo>
                <a:lnTo>
                  <a:pt x="21122" y="960"/>
                </a:lnTo>
                <a:lnTo>
                  <a:pt x="16306" y="2880"/>
                </a:lnTo>
                <a:lnTo>
                  <a:pt x="15361" y="3840"/>
                </a:lnTo>
                <a:lnTo>
                  <a:pt x="11521" y="6720"/>
                </a:lnTo>
                <a:lnTo>
                  <a:pt x="10561" y="6720"/>
                </a:lnTo>
                <a:lnTo>
                  <a:pt x="7680" y="10561"/>
                </a:lnTo>
                <a:lnTo>
                  <a:pt x="6720" y="11521"/>
                </a:lnTo>
                <a:lnTo>
                  <a:pt x="3840" y="15361"/>
                </a:lnTo>
                <a:lnTo>
                  <a:pt x="3840" y="16322"/>
                </a:lnTo>
                <a:lnTo>
                  <a:pt x="1920" y="21122"/>
                </a:lnTo>
                <a:lnTo>
                  <a:pt x="960" y="22082"/>
                </a:lnTo>
                <a:lnTo>
                  <a:pt x="0" y="26883"/>
                </a:lnTo>
                <a:lnTo>
                  <a:pt x="0" y="34564"/>
                </a:lnTo>
                <a:lnTo>
                  <a:pt x="960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" name="object 170"/>
          <p:cNvSpPr/>
          <p:nvPr/>
        </p:nvSpPr>
        <p:spPr>
          <a:xfrm>
            <a:off x="5475914" y="3557427"/>
            <a:ext cx="5745" cy="16322"/>
          </a:xfrm>
          <a:custGeom>
            <a:avLst/>
            <a:gdLst/>
            <a:ahLst/>
            <a:cxnLst/>
            <a:rect l="l" t="t" r="r" b="b"/>
            <a:pathLst>
              <a:path w="5745" h="16322">
                <a:moveTo>
                  <a:pt x="0" y="12481"/>
                </a:moveTo>
                <a:lnTo>
                  <a:pt x="960" y="13441"/>
                </a:lnTo>
                <a:lnTo>
                  <a:pt x="4800" y="16322"/>
                </a:lnTo>
                <a:lnTo>
                  <a:pt x="5745" y="6720"/>
                </a:lnTo>
                <a:lnTo>
                  <a:pt x="2880" y="3840"/>
                </a:lnTo>
                <a:lnTo>
                  <a:pt x="960" y="0"/>
                </a:lnTo>
                <a:lnTo>
                  <a:pt x="0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" name="object 171"/>
          <p:cNvSpPr/>
          <p:nvPr/>
        </p:nvSpPr>
        <p:spPr>
          <a:xfrm>
            <a:off x="5475914" y="3519022"/>
            <a:ext cx="54711" cy="61432"/>
          </a:xfrm>
          <a:custGeom>
            <a:avLst/>
            <a:gdLst/>
            <a:ahLst/>
            <a:cxnLst/>
            <a:rect l="l" t="t" r="r" b="b"/>
            <a:pathLst>
              <a:path w="54711" h="61432">
                <a:moveTo>
                  <a:pt x="960" y="28803"/>
                </a:moveTo>
                <a:lnTo>
                  <a:pt x="1920" y="24002"/>
                </a:lnTo>
                <a:lnTo>
                  <a:pt x="3840" y="20162"/>
                </a:lnTo>
                <a:lnTo>
                  <a:pt x="5745" y="16322"/>
                </a:lnTo>
                <a:lnTo>
                  <a:pt x="9601" y="13441"/>
                </a:lnTo>
                <a:lnTo>
                  <a:pt x="12466" y="11521"/>
                </a:lnTo>
                <a:lnTo>
                  <a:pt x="16306" y="9601"/>
                </a:lnTo>
                <a:lnTo>
                  <a:pt x="21122" y="8641"/>
                </a:lnTo>
                <a:lnTo>
                  <a:pt x="25923" y="8641"/>
                </a:lnTo>
                <a:lnTo>
                  <a:pt x="30708" y="9601"/>
                </a:lnTo>
                <a:lnTo>
                  <a:pt x="34549" y="11521"/>
                </a:lnTo>
                <a:lnTo>
                  <a:pt x="37429" y="13441"/>
                </a:lnTo>
                <a:lnTo>
                  <a:pt x="41269" y="16322"/>
                </a:lnTo>
                <a:lnTo>
                  <a:pt x="43190" y="20162"/>
                </a:lnTo>
                <a:lnTo>
                  <a:pt x="45110" y="24002"/>
                </a:lnTo>
                <a:lnTo>
                  <a:pt x="46070" y="28803"/>
                </a:lnTo>
                <a:lnTo>
                  <a:pt x="46070" y="32644"/>
                </a:lnTo>
                <a:lnTo>
                  <a:pt x="45110" y="37444"/>
                </a:lnTo>
                <a:lnTo>
                  <a:pt x="43190" y="41285"/>
                </a:lnTo>
                <a:lnTo>
                  <a:pt x="41269" y="45125"/>
                </a:lnTo>
                <a:lnTo>
                  <a:pt x="37429" y="48006"/>
                </a:lnTo>
                <a:lnTo>
                  <a:pt x="34549" y="50886"/>
                </a:lnTo>
                <a:lnTo>
                  <a:pt x="30708" y="51846"/>
                </a:lnTo>
                <a:lnTo>
                  <a:pt x="25923" y="52791"/>
                </a:lnTo>
                <a:lnTo>
                  <a:pt x="21122" y="52791"/>
                </a:lnTo>
                <a:lnTo>
                  <a:pt x="16306" y="51846"/>
                </a:lnTo>
                <a:lnTo>
                  <a:pt x="13441" y="60472"/>
                </a:lnTo>
                <a:lnTo>
                  <a:pt x="14401" y="60472"/>
                </a:lnTo>
                <a:lnTo>
                  <a:pt x="20147" y="61432"/>
                </a:lnTo>
                <a:lnTo>
                  <a:pt x="26868" y="61432"/>
                </a:lnTo>
                <a:lnTo>
                  <a:pt x="32644" y="60472"/>
                </a:lnTo>
                <a:lnTo>
                  <a:pt x="33588" y="60472"/>
                </a:lnTo>
                <a:lnTo>
                  <a:pt x="38389" y="58567"/>
                </a:lnTo>
                <a:lnTo>
                  <a:pt x="38389" y="57591"/>
                </a:lnTo>
                <a:lnTo>
                  <a:pt x="43190" y="54726"/>
                </a:lnTo>
                <a:lnTo>
                  <a:pt x="47030" y="50886"/>
                </a:lnTo>
                <a:lnTo>
                  <a:pt x="47990" y="49911"/>
                </a:lnTo>
                <a:lnTo>
                  <a:pt x="50871" y="46070"/>
                </a:lnTo>
                <a:lnTo>
                  <a:pt x="50871" y="45125"/>
                </a:lnTo>
                <a:lnTo>
                  <a:pt x="52791" y="40325"/>
                </a:lnTo>
                <a:lnTo>
                  <a:pt x="52791" y="39364"/>
                </a:lnTo>
                <a:lnTo>
                  <a:pt x="54711" y="34564"/>
                </a:lnTo>
                <a:lnTo>
                  <a:pt x="54711" y="26883"/>
                </a:lnTo>
                <a:lnTo>
                  <a:pt x="52791" y="22082"/>
                </a:lnTo>
                <a:lnTo>
                  <a:pt x="52791" y="21122"/>
                </a:lnTo>
                <a:lnTo>
                  <a:pt x="50871" y="16322"/>
                </a:lnTo>
                <a:lnTo>
                  <a:pt x="50871" y="15361"/>
                </a:lnTo>
                <a:lnTo>
                  <a:pt x="47990" y="11521"/>
                </a:lnTo>
                <a:lnTo>
                  <a:pt x="47030" y="10561"/>
                </a:lnTo>
                <a:lnTo>
                  <a:pt x="43190" y="7680"/>
                </a:lnTo>
                <a:lnTo>
                  <a:pt x="43190" y="6720"/>
                </a:lnTo>
                <a:lnTo>
                  <a:pt x="38389" y="3840"/>
                </a:lnTo>
                <a:lnTo>
                  <a:pt x="33588" y="1920"/>
                </a:lnTo>
                <a:lnTo>
                  <a:pt x="32644" y="960"/>
                </a:lnTo>
                <a:lnTo>
                  <a:pt x="26868" y="0"/>
                </a:lnTo>
                <a:lnTo>
                  <a:pt x="20147" y="0"/>
                </a:lnTo>
                <a:lnTo>
                  <a:pt x="14401" y="960"/>
                </a:lnTo>
                <a:lnTo>
                  <a:pt x="13441" y="1920"/>
                </a:lnTo>
                <a:lnTo>
                  <a:pt x="8641" y="3840"/>
                </a:lnTo>
                <a:lnTo>
                  <a:pt x="3840" y="6720"/>
                </a:lnTo>
                <a:lnTo>
                  <a:pt x="3840" y="7680"/>
                </a:lnTo>
                <a:lnTo>
                  <a:pt x="0" y="10561"/>
                </a:lnTo>
                <a:lnTo>
                  <a:pt x="960" y="32644"/>
                </a:lnTo>
                <a:lnTo>
                  <a:pt x="960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" name="object 172"/>
          <p:cNvSpPr/>
          <p:nvPr/>
        </p:nvSpPr>
        <p:spPr>
          <a:xfrm>
            <a:off x="5468233" y="3529584"/>
            <a:ext cx="23987" cy="49910"/>
          </a:xfrm>
          <a:custGeom>
            <a:avLst/>
            <a:gdLst/>
            <a:ahLst/>
            <a:cxnLst/>
            <a:rect l="l" t="t" r="r" b="b"/>
            <a:pathLst>
              <a:path w="23987" h="49910">
                <a:moveTo>
                  <a:pt x="3840" y="34564"/>
                </a:moveTo>
                <a:lnTo>
                  <a:pt x="3840" y="35509"/>
                </a:lnTo>
                <a:lnTo>
                  <a:pt x="6720" y="39349"/>
                </a:lnTo>
                <a:lnTo>
                  <a:pt x="7680" y="40325"/>
                </a:lnTo>
                <a:lnTo>
                  <a:pt x="11521" y="44165"/>
                </a:lnTo>
                <a:lnTo>
                  <a:pt x="16322" y="47030"/>
                </a:lnTo>
                <a:lnTo>
                  <a:pt x="16322" y="48005"/>
                </a:lnTo>
                <a:lnTo>
                  <a:pt x="21122" y="49910"/>
                </a:lnTo>
                <a:lnTo>
                  <a:pt x="23987" y="41285"/>
                </a:lnTo>
                <a:lnTo>
                  <a:pt x="20147" y="40325"/>
                </a:lnTo>
                <a:lnTo>
                  <a:pt x="17282" y="37444"/>
                </a:lnTo>
                <a:lnTo>
                  <a:pt x="13426" y="34564"/>
                </a:lnTo>
                <a:lnTo>
                  <a:pt x="11521" y="30723"/>
                </a:lnTo>
                <a:lnTo>
                  <a:pt x="9601" y="26883"/>
                </a:lnTo>
                <a:lnTo>
                  <a:pt x="8641" y="22082"/>
                </a:lnTo>
                <a:lnTo>
                  <a:pt x="7680" y="0"/>
                </a:lnTo>
                <a:lnTo>
                  <a:pt x="6720" y="960"/>
                </a:lnTo>
                <a:lnTo>
                  <a:pt x="3840" y="4800"/>
                </a:lnTo>
                <a:lnTo>
                  <a:pt x="3840" y="5760"/>
                </a:lnTo>
                <a:lnTo>
                  <a:pt x="1920" y="10561"/>
                </a:lnTo>
                <a:lnTo>
                  <a:pt x="1920" y="11521"/>
                </a:lnTo>
                <a:lnTo>
                  <a:pt x="0" y="16322"/>
                </a:lnTo>
                <a:lnTo>
                  <a:pt x="0" y="24002"/>
                </a:lnTo>
                <a:lnTo>
                  <a:pt x="1920" y="28803"/>
                </a:lnTo>
                <a:lnTo>
                  <a:pt x="1920" y="29763"/>
                </a:lnTo>
                <a:lnTo>
                  <a:pt x="3840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" name="object 173"/>
          <p:cNvSpPr/>
          <p:nvPr/>
        </p:nvSpPr>
        <p:spPr>
          <a:xfrm>
            <a:off x="5473034" y="3527663"/>
            <a:ext cx="61432" cy="61432"/>
          </a:xfrm>
          <a:custGeom>
            <a:avLst/>
            <a:gdLst/>
            <a:ahLst/>
            <a:cxnLst/>
            <a:rect l="l" t="t" r="r" b="b"/>
            <a:pathLst>
              <a:path w="61432" h="61432">
                <a:moveTo>
                  <a:pt x="6720" y="49926"/>
                </a:moveTo>
                <a:lnTo>
                  <a:pt x="7680" y="50871"/>
                </a:lnTo>
                <a:lnTo>
                  <a:pt x="10561" y="54711"/>
                </a:lnTo>
                <a:lnTo>
                  <a:pt x="11521" y="41269"/>
                </a:lnTo>
                <a:lnTo>
                  <a:pt x="9601" y="37429"/>
                </a:lnTo>
                <a:lnTo>
                  <a:pt x="8625" y="32644"/>
                </a:lnTo>
                <a:lnTo>
                  <a:pt x="8625" y="28803"/>
                </a:lnTo>
                <a:lnTo>
                  <a:pt x="9601" y="24003"/>
                </a:lnTo>
                <a:lnTo>
                  <a:pt x="11521" y="20162"/>
                </a:lnTo>
                <a:lnTo>
                  <a:pt x="13441" y="16322"/>
                </a:lnTo>
                <a:lnTo>
                  <a:pt x="16322" y="13441"/>
                </a:lnTo>
                <a:lnTo>
                  <a:pt x="20162" y="11521"/>
                </a:lnTo>
                <a:lnTo>
                  <a:pt x="24003" y="9601"/>
                </a:lnTo>
                <a:lnTo>
                  <a:pt x="28803" y="8641"/>
                </a:lnTo>
                <a:lnTo>
                  <a:pt x="32628" y="8641"/>
                </a:lnTo>
                <a:lnTo>
                  <a:pt x="37429" y="9601"/>
                </a:lnTo>
                <a:lnTo>
                  <a:pt x="41269" y="11521"/>
                </a:lnTo>
                <a:lnTo>
                  <a:pt x="45110" y="13441"/>
                </a:lnTo>
                <a:lnTo>
                  <a:pt x="47990" y="16322"/>
                </a:lnTo>
                <a:lnTo>
                  <a:pt x="50871" y="20162"/>
                </a:lnTo>
                <a:lnTo>
                  <a:pt x="51831" y="24003"/>
                </a:lnTo>
                <a:lnTo>
                  <a:pt x="52791" y="28803"/>
                </a:lnTo>
                <a:lnTo>
                  <a:pt x="53751" y="30723"/>
                </a:lnTo>
                <a:lnTo>
                  <a:pt x="52791" y="32644"/>
                </a:lnTo>
                <a:lnTo>
                  <a:pt x="51831" y="37429"/>
                </a:lnTo>
                <a:lnTo>
                  <a:pt x="50871" y="41269"/>
                </a:lnTo>
                <a:lnTo>
                  <a:pt x="47990" y="45110"/>
                </a:lnTo>
                <a:lnTo>
                  <a:pt x="45110" y="47990"/>
                </a:lnTo>
                <a:lnTo>
                  <a:pt x="41269" y="50871"/>
                </a:lnTo>
                <a:lnTo>
                  <a:pt x="37429" y="51831"/>
                </a:lnTo>
                <a:lnTo>
                  <a:pt x="32628" y="52791"/>
                </a:lnTo>
                <a:lnTo>
                  <a:pt x="28803" y="52791"/>
                </a:lnTo>
                <a:lnTo>
                  <a:pt x="24003" y="51831"/>
                </a:lnTo>
                <a:lnTo>
                  <a:pt x="20162" y="50871"/>
                </a:lnTo>
                <a:lnTo>
                  <a:pt x="16322" y="47990"/>
                </a:lnTo>
                <a:lnTo>
                  <a:pt x="15346" y="57607"/>
                </a:lnTo>
                <a:lnTo>
                  <a:pt x="16322" y="57607"/>
                </a:lnTo>
                <a:lnTo>
                  <a:pt x="21122" y="60472"/>
                </a:lnTo>
                <a:lnTo>
                  <a:pt x="22067" y="60472"/>
                </a:lnTo>
                <a:lnTo>
                  <a:pt x="26868" y="61432"/>
                </a:lnTo>
                <a:lnTo>
                  <a:pt x="34549" y="61432"/>
                </a:lnTo>
                <a:lnTo>
                  <a:pt x="39349" y="60472"/>
                </a:lnTo>
                <a:lnTo>
                  <a:pt x="40309" y="60472"/>
                </a:lnTo>
                <a:lnTo>
                  <a:pt x="45110" y="57607"/>
                </a:lnTo>
                <a:lnTo>
                  <a:pt x="46070" y="57607"/>
                </a:lnTo>
                <a:lnTo>
                  <a:pt x="49911" y="54711"/>
                </a:lnTo>
                <a:lnTo>
                  <a:pt x="50871" y="54711"/>
                </a:lnTo>
                <a:lnTo>
                  <a:pt x="54711" y="50871"/>
                </a:lnTo>
                <a:lnTo>
                  <a:pt x="54711" y="49926"/>
                </a:lnTo>
                <a:lnTo>
                  <a:pt x="57591" y="46085"/>
                </a:lnTo>
                <a:lnTo>
                  <a:pt x="58552" y="45110"/>
                </a:lnTo>
                <a:lnTo>
                  <a:pt x="60472" y="40325"/>
                </a:lnTo>
                <a:lnTo>
                  <a:pt x="60472" y="39364"/>
                </a:lnTo>
                <a:lnTo>
                  <a:pt x="61432" y="34564"/>
                </a:lnTo>
                <a:lnTo>
                  <a:pt x="61432" y="26883"/>
                </a:lnTo>
                <a:lnTo>
                  <a:pt x="60472" y="22082"/>
                </a:lnTo>
                <a:lnTo>
                  <a:pt x="60472" y="21122"/>
                </a:lnTo>
                <a:lnTo>
                  <a:pt x="58552" y="16322"/>
                </a:lnTo>
                <a:lnTo>
                  <a:pt x="57591" y="15361"/>
                </a:lnTo>
                <a:lnTo>
                  <a:pt x="54711" y="11521"/>
                </a:lnTo>
                <a:lnTo>
                  <a:pt x="54711" y="10561"/>
                </a:lnTo>
                <a:lnTo>
                  <a:pt x="50871" y="6720"/>
                </a:lnTo>
                <a:lnTo>
                  <a:pt x="49911" y="6720"/>
                </a:lnTo>
                <a:lnTo>
                  <a:pt x="46070" y="3840"/>
                </a:lnTo>
                <a:lnTo>
                  <a:pt x="45110" y="3840"/>
                </a:lnTo>
                <a:lnTo>
                  <a:pt x="40309" y="1920"/>
                </a:lnTo>
                <a:lnTo>
                  <a:pt x="39349" y="960"/>
                </a:lnTo>
                <a:lnTo>
                  <a:pt x="34549" y="0"/>
                </a:lnTo>
                <a:lnTo>
                  <a:pt x="26868" y="0"/>
                </a:lnTo>
                <a:lnTo>
                  <a:pt x="22067" y="960"/>
                </a:lnTo>
                <a:lnTo>
                  <a:pt x="21122" y="1920"/>
                </a:lnTo>
                <a:lnTo>
                  <a:pt x="16322" y="3840"/>
                </a:lnTo>
                <a:lnTo>
                  <a:pt x="15346" y="3840"/>
                </a:lnTo>
                <a:lnTo>
                  <a:pt x="11521" y="6720"/>
                </a:lnTo>
                <a:lnTo>
                  <a:pt x="10561" y="6720"/>
                </a:lnTo>
                <a:lnTo>
                  <a:pt x="7680" y="10561"/>
                </a:lnTo>
                <a:lnTo>
                  <a:pt x="6720" y="11521"/>
                </a:lnTo>
                <a:lnTo>
                  <a:pt x="3840" y="15361"/>
                </a:lnTo>
                <a:lnTo>
                  <a:pt x="3840" y="16322"/>
                </a:lnTo>
                <a:lnTo>
                  <a:pt x="1920" y="21122"/>
                </a:lnTo>
                <a:lnTo>
                  <a:pt x="960" y="22082"/>
                </a:lnTo>
                <a:lnTo>
                  <a:pt x="0" y="26883"/>
                </a:lnTo>
                <a:lnTo>
                  <a:pt x="0" y="34564"/>
                </a:lnTo>
                <a:lnTo>
                  <a:pt x="960" y="39364"/>
                </a:lnTo>
                <a:lnTo>
                  <a:pt x="1920" y="40325"/>
                </a:lnTo>
                <a:lnTo>
                  <a:pt x="3840" y="45110"/>
                </a:lnTo>
                <a:lnTo>
                  <a:pt x="3840" y="46085"/>
                </a:lnTo>
                <a:lnTo>
                  <a:pt x="6720" y="499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" name="object 174"/>
          <p:cNvSpPr/>
          <p:nvPr/>
        </p:nvSpPr>
        <p:spPr>
          <a:xfrm>
            <a:off x="5483595" y="3568933"/>
            <a:ext cx="5760" cy="16337"/>
          </a:xfrm>
          <a:custGeom>
            <a:avLst/>
            <a:gdLst/>
            <a:ahLst/>
            <a:cxnLst/>
            <a:rect l="l" t="t" r="r" b="b"/>
            <a:pathLst>
              <a:path w="5760" h="16337">
                <a:moveTo>
                  <a:pt x="0" y="13441"/>
                </a:moveTo>
                <a:lnTo>
                  <a:pt x="960" y="13441"/>
                </a:lnTo>
                <a:lnTo>
                  <a:pt x="4785" y="16337"/>
                </a:lnTo>
                <a:lnTo>
                  <a:pt x="5760" y="6720"/>
                </a:lnTo>
                <a:lnTo>
                  <a:pt x="2880" y="3840"/>
                </a:lnTo>
                <a:lnTo>
                  <a:pt x="960" y="0"/>
                </a:lnTo>
                <a:lnTo>
                  <a:pt x="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" name="object 175"/>
          <p:cNvSpPr/>
          <p:nvPr/>
        </p:nvSpPr>
        <p:spPr>
          <a:xfrm>
            <a:off x="5488381" y="3525743"/>
            <a:ext cx="50886" cy="61432"/>
          </a:xfrm>
          <a:custGeom>
            <a:avLst/>
            <a:gdLst/>
            <a:ahLst/>
            <a:cxnLst/>
            <a:rect l="l" t="t" r="r" b="b"/>
            <a:pathLst>
              <a:path w="50886" h="61432">
                <a:moveTo>
                  <a:pt x="23042" y="61432"/>
                </a:moveTo>
                <a:lnTo>
                  <a:pt x="28803" y="60472"/>
                </a:lnTo>
                <a:lnTo>
                  <a:pt x="28803" y="59527"/>
                </a:lnTo>
                <a:lnTo>
                  <a:pt x="33604" y="57591"/>
                </a:lnTo>
                <a:lnTo>
                  <a:pt x="34564" y="57591"/>
                </a:lnTo>
                <a:lnTo>
                  <a:pt x="39364" y="54711"/>
                </a:lnTo>
                <a:lnTo>
                  <a:pt x="39364" y="53751"/>
                </a:lnTo>
                <a:lnTo>
                  <a:pt x="43205" y="50871"/>
                </a:lnTo>
                <a:lnTo>
                  <a:pt x="44165" y="49911"/>
                </a:lnTo>
                <a:lnTo>
                  <a:pt x="47045" y="46070"/>
                </a:lnTo>
                <a:lnTo>
                  <a:pt x="47045" y="45125"/>
                </a:lnTo>
                <a:lnTo>
                  <a:pt x="48966" y="40325"/>
                </a:lnTo>
                <a:lnTo>
                  <a:pt x="48966" y="39349"/>
                </a:lnTo>
                <a:lnTo>
                  <a:pt x="49926" y="33604"/>
                </a:lnTo>
                <a:lnTo>
                  <a:pt x="50886" y="33604"/>
                </a:lnTo>
                <a:lnTo>
                  <a:pt x="50886" y="27843"/>
                </a:lnTo>
                <a:lnTo>
                  <a:pt x="49926" y="26883"/>
                </a:lnTo>
                <a:lnTo>
                  <a:pt x="48966" y="22082"/>
                </a:lnTo>
                <a:lnTo>
                  <a:pt x="48966" y="21122"/>
                </a:lnTo>
                <a:lnTo>
                  <a:pt x="47045" y="16322"/>
                </a:lnTo>
                <a:lnTo>
                  <a:pt x="47045" y="15361"/>
                </a:lnTo>
                <a:lnTo>
                  <a:pt x="44165" y="11521"/>
                </a:lnTo>
                <a:lnTo>
                  <a:pt x="43205" y="10561"/>
                </a:lnTo>
                <a:lnTo>
                  <a:pt x="39364" y="6720"/>
                </a:lnTo>
                <a:lnTo>
                  <a:pt x="34564" y="3840"/>
                </a:lnTo>
                <a:lnTo>
                  <a:pt x="33604" y="2880"/>
                </a:lnTo>
                <a:lnTo>
                  <a:pt x="28803" y="960"/>
                </a:lnTo>
                <a:lnTo>
                  <a:pt x="23042" y="0"/>
                </a:lnTo>
                <a:lnTo>
                  <a:pt x="16337" y="0"/>
                </a:lnTo>
                <a:lnTo>
                  <a:pt x="10561" y="960"/>
                </a:lnTo>
                <a:lnTo>
                  <a:pt x="9616" y="960"/>
                </a:lnTo>
                <a:lnTo>
                  <a:pt x="4815" y="2880"/>
                </a:lnTo>
                <a:lnTo>
                  <a:pt x="4815" y="3840"/>
                </a:lnTo>
                <a:lnTo>
                  <a:pt x="0" y="6720"/>
                </a:lnTo>
                <a:lnTo>
                  <a:pt x="0" y="20162"/>
                </a:lnTo>
                <a:lnTo>
                  <a:pt x="1935" y="16322"/>
                </a:lnTo>
                <a:lnTo>
                  <a:pt x="5775" y="13441"/>
                </a:lnTo>
                <a:lnTo>
                  <a:pt x="8656" y="10561"/>
                </a:lnTo>
                <a:lnTo>
                  <a:pt x="12496" y="9601"/>
                </a:lnTo>
                <a:lnTo>
                  <a:pt x="17282" y="8641"/>
                </a:lnTo>
                <a:lnTo>
                  <a:pt x="19202" y="7680"/>
                </a:lnTo>
                <a:lnTo>
                  <a:pt x="22082" y="8641"/>
                </a:lnTo>
                <a:lnTo>
                  <a:pt x="25923" y="9601"/>
                </a:lnTo>
                <a:lnTo>
                  <a:pt x="30723" y="10561"/>
                </a:lnTo>
                <a:lnTo>
                  <a:pt x="33604" y="13441"/>
                </a:lnTo>
                <a:lnTo>
                  <a:pt x="36484" y="16322"/>
                </a:lnTo>
                <a:lnTo>
                  <a:pt x="39364" y="20162"/>
                </a:lnTo>
                <a:lnTo>
                  <a:pt x="41285" y="24002"/>
                </a:lnTo>
                <a:lnTo>
                  <a:pt x="42245" y="27843"/>
                </a:lnTo>
                <a:lnTo>
                  <a:pt x="42245" y="32644"/>
                </a:lnTo>
                <a:lnTo>
                  <a:pt x="41285" y="37444"/>
                </a:lnTo>
                <a:lnTo>
                  <a:pt x="39364" y="41285"/>
                </a:lnTo>
                <a:lnTo>
                  <a:pt x="36484" y="45125"/>
                </a:lnTo>
                <a:lnTo>
                  <a:pt x="33604" y="48006"/>
                </a:lnTo>
                <a:lnTo>
                  <a:pt x="30723" y="49911"/>
                </a:lnTo>
                <a:lnTo>
                  <a:pt x="25923" y="51846"/>
                </a:lnTo>
                <a:lnTo>
                  <a:pt x="22082" y="52791"/>
                </a:lnTo>
                <a:lnTo>
                  <a:pt x="17282" y="52791"/>
                </a:lnTo>
                <a:lnTo>
                  <a:pt x="12496" y="51846"/>
                </a:lnTo>
                <a:lnTo>
                  <a:pt x="9616" y="59527"/>
                </a:lnTo>
                <a:lnTo>
                  <a:pt x="10561" y="60472"/>
                </a:lnTo>
                <a:lnTo>
                  <a:pt x="16337" y="61432"/>
                </a:lnTo>
                <a:lnTo>
                  <a:pt x="23042" y="61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" name="object 176"/>
          <p:cNvSpPr/>
          <p:nvPr/>
        </p:nvSpPr>
        <p:spPr>
          <a:xfrm>
            <a:off x="5476875" y="3532464"/>
            <a:ext cx="24002" cy="52806"/>
          </a:xfrm>
          <a:custGeom>
            <a:avLst/>
            <a:gdLst/>
            <a:ahLst/>
            <a:cxnLst/>
            <a:rect l="l" t="t" r="r" b="b"/>
            <a:pathLst>
              <a:path w="24002" h="52806">
                <a:moveTo>
                  <a:pt x="1920" y="32628"/>
                </a:moveTo>
                <a:lnTo>
                  <a:pt x="1920" y="33604"/>
                </a:lnTo>
                <a:lnTo>
                  <a:pt x="3840" y="38404"/>
                </a:lnTo>
                <a:lnTo>
                  <a:pt x="3840" y="39349"/>
                </a:lnTo>
                <a:lnTo>
                  <a:pt x="6720" y="43190"/>
                </a:lnTo>
                <a:lnTo>
                  <a:pt x="7680" y="44150"/>
                </a:lnTo>
                <a:lnTo>
                  <a:pt x="11506" y="47030"/>
                </a:lnTo>
                <a:lnTo>
                  <a:pt x="11506" y="47990"/>
                </a:lnTo>
                <a:lnTo>
                  <a:pt x="16322" y="50871"/>
                </a:lnTo>
                <a:lnTo>
                  <a:pt x="21122" y="52806"/>
                </a:lnTo>
                <a:lnTo>
                  <a:pt x="24002" y="45125"/>
                </a:lnTo>
                <a:lnTo>
                  <a:pt x="20162" y="43190"/>
                </a:lnTo>
                <a:lnTo>
                  <a:pt x="17282" y="41285"/>
                </a:lnTo>
                <a:lnTo>
                  <a:pt x="13441" y="38404"/>
                </a:lnTo>
                <a:lnTo>
                  <a:pt x="11506" y="34564"/>
                </a:lnTo>
                <a:lnTo>
                  <a:pt x="9601" y="30723"/>
                </a:lnTo>
                <a:lnTo>
                  <a:pt x="8641" y="25923"/>
                </a:lnTo>
                <a:lnTo>
                  <a:pt x="8641" y="21122"/>
                </a:lnTo>
                <a:lnTo>
                  <a:pt x="9601" y="17282"/>
                </a:lnTo>
                <a:lnTo>
                  <a:pt x="11506" y="13441"/>
                </a:lnTo>
                <a:lnTo>
                  <a:pt x="11506" y="0"/>
                </a:lnTo>
                <a:lnTo>
                  <a:pt x="7680" y="3840"/>
                </a:lnTo>
                <a:lnTo>
                  <a:pt x="6720" y="4800"/>
                </a:lnTo>
                <a:lnTo>
                  <a:pt x="3840" y="8641"/>
                </a:lnTo>
                <a:lnTo>
                  <a:pt x="3840" y="9601"/>
                </a:lnTo>
                <a:lnTo>
                  <a:pt x="1920" y="14401"/>
                </a:lnTo>
                <a:lnTo>
                  <a:pt x="1920" y="15361"/>
                </a:lnTo>
                <a:lnTo>
                  <a:pt x="0" y="20162"/>
                </a:lnTo>
                <a:lnTo>
                  <a:pt x="0" y="26883"/>
                </a:lnTo>
                <a:lnTo>
                  <a:pt x="1920" y="326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" name="object 177"/>
          <p:cNvSpPr/>
          <p:nvPr/>
        </p:nvSpPr>
        <p:spPr>
          <a:xfrm>
            <a:off x="5480715" y="3584295"/>
            <a:ext cx="21122" cy="60472"/>
          </a:xfrm>
          <a:custGeom>
            <a:avLst/>
            <a:gdLst/>
            <a:ahLst/>
            <a:cxnLst/>
            <a:rect l="l" t="t" r="r" b="b"/>
            <a:pathLst>
              <a:path w="21122" h="60472">
                <a:moveTo>
                  <a:pt x="16322" y="2880"/>
                </a:moveTo>
                <a:lnTo>
                  <a:pt x="13441" y="0"/>
                </a:lnTo>
                <a:lnTo>
                  <a:pt x="15346" y="12481"/>
                </a:lnTo>
                <a:lnTo>
                  <a:pt x="16322" y="13441"/>
                </a:lnTo>
                <a:lnTo>
                  <a:pt x="21122" y="15361"/>
                </a:lnTo>
                <a:lnTo>
                  <a:pt x="20162" y="5760"/>
                </a:lnTo>
                <a:lnTo>
                  <a:pt x="16322" y="2880"/>
                </a:lnTo>
                <a:close/>
              </a:path>
              <a:path w="21122" h="60472">
                <a:moveTo>
                  <a:pt x="37429" y="7680"/>
                </a:moveTo>
                <a:lnTo>
                  <a:pt x="32628" y="7680"/>
                </a:lnTo>
                <a:lnTo>
                  <a:pt x="30708" y="8641"/>
                </a:lnTo>
                <a:lnTo>
                  <a:pt x="27843" y="7680"/>
                </a:lnTo>
                <a:lnTo>
                  <a:pt x="24002" y="7680"/>
                </a:lnTo>
                <a:lnTo>
                  <a:pt x="20162" y="5760"/>
                </a:lnTo>
                <a:lnTo>
                  <a:pt x="21122" y="15361"/>
                </a:lnTo>
                <a:lnTo>
                  <a:pt x="26868" y="16322"/>
                </a:lnTo>
                <a:lnTo>
                  <a:pt x="34549" y="16322"/>
                </a:lnTo>
                <a:lnTo>
                  <a:pt x="39349" y="15361"/>
                </a:lnTo>
                <a:lnTo>
                  <a:pt x="40309" y="15361"/>
                </a:lnTo>
                <a:lnTo>
                  <a:pt x="45110" y="13441"/>
                </a:lnTo>
                <a:lnTo>
                  <a:pt x="46070" y="12481"/>
                </a:lnTo>
                <a:lnTo>
                  <a:pt x="49911" y="9601"/>
                </a:lnTo>
                <a:lnTo>
                  <a:pt x="50871" y="9601"/>
                </a:lnTo>
                <a:lnTo>
                  <a:pt x="53751" y="5760"/>
                </a:lnTo>
                <a:lnTo>
                  <a:pt x="54711" y="4800"/>
                </a:lnTo>
                <a:lnTo>
                  <a:pt x="57591" y="975"/>
                </a:lnTo>
                <a:lnTo>
                  <a:pt x="57591" y="0"/>
                </a:lnTo>
                <a:lnTo>
                  <a:pt x="59512" y="-4800"/>
                </a:lnTo>
                <a:lnTo>
                  <a:pt x="60472" y="-5760"/>
                </a:lnTo>
                <a:lnTo>
                  <a:pt x="61432" y="-10546"/>
                </a:lnTo>
                <a:lnTo>
                  <a:pt x="61432" y="-17266"/>
                </a:lnTo>
                <a:lnTo>
                  <a:pt x="60472" y="-23027"/>
                </a:lnTo>
                <a:lnTo>
                  <a:pt x="59512" y="-23987"/>
                </a:lnTo>
                <a:lnTo>
                  <a:pt x="57591" y="-28788"/>
                </a:lnTo>
                <a:lnTo>
                  <a:pt x="54711" y="-33588"/>
                </a:lnTo>
                <a:lnTo>
                  <a:pt x="53751" y="-34549"/>
                </a:lnTo>
                <a:lnTo>
                  <a:pt x="50871" y="-37429"/>
                </a:lnTo>
                <a:lnTo>
                  <a:pt x="49911" y="-38389"/>
                </a:lnTo>
                <a:lnTo>
                  <a:pt x="46070" y="-41269"/>
                </a:lnTo>
                <a:lnTo>
                  <a:pt x="45110" y="-41269"/>
                </a:lnTo>
                <a:lnTo>
                  <a:pt x="40309" y="-43190"/>
                </a:lnTo>
                <a:lnTo>
                  <a:pt x="39349" y="-44150"/>
                </a:lnTo>
                <a:lnTo>
                  <a:pt x="33588" y="-45110"/>
                </a:lnTo>
                <a:lnTo>
                  <a:pt x="26868" y="-45110"/>
                </a:lnTo>
                <a:lnTo>
                  <a:pt x="22067" y="-44150"/>
                </a:lnTo>
                <a:lnTo>
                  <a:pt x="21122" y="-43190"/>
                </a:lnTo>
                <a:lnTo>
                  <a:pt x="16322" y="-41269"/>
                </a:lnTo>
                <a:lnTo>
                  <a:pt x="15346" y="-41269"/>
                </a:lnTo>
                <a:lnTo>
                  <a:pt x="10561" y="-38389"/>
                </a:lnTo>
                <a:lnTo>
                  <a:pt x="10561" y="-37429"/>
                </a:lnTo>
                <a:lnTo>
                  <a:pt x="6720" y="-34549"/>
                </a:lnTo>
                <a:lnTo>
                  <a:pt x="6720" y="-33588"/>
                </a:lnTo>
                <a:lnTo>
                  <a:pt x="3840" y="-28788"/>
                </a:lnTo>
                <a:lnTo>
                  <a:pt x="2880" y="-28788"/>
                </a:lnTo>
                <a:lnTo>
                  <a:pt x="944" y="-23987"/>
                </a:lnTo>
                <a:lnTo>
                  <a:pt x="944" y="-23027"/>
                </a:lnTo>
                <a:lnTo>
                  <a:pt x="0" y="-17266"/>
                </a:lnTo>
                <a:lnTo>
                  <a:pt x="0" y="-10546"/>
                </a:lnTo>
                <a:lnTo>
                  <a:pt x="944" y="-5760"/>
                </a:lnTo>
                <a:lnTo>
                  <a:pt x="944" y="-4800"/>
                </a:lnTo>
                <a:lnTo>
                  <a:pt x="2880" y="0"/>
                </a:lnTo>
                <a:lnTo>
                  <a:pt x="3840" y="975"/>
                </a:lnTo>
                <a:lnTo>
                  <a:pt x="6720" y="4800"/>
                </a:lnTo>
                <a:lnTo>
                  <a:pt x="6720" y="5760"/>
                </a:lnTo>
                <a:lnTo>
                  <a:pt x="10561" y="9601"/>
                </a:lnTo>
                <a:lnTo>
                  <a:pt x="15346" y="12481"/>
                </a:lnTo>
                <a:lnTo>
                  <a:pt x="13441" y="0"/>
                </a:lnTo>
                <a:lnTo>
                  <a:pt x="10561" y="-3840"/>
                </a:lnTo>
                <a:lnTo>
                  <a:pt x="8641" y="-7680"/>
                </a:lnTo>
                <a:lnTo>
                  <a:pt x="8641" y="-11521"/>
                </a:lnTo>
                <a:lnTo>
                  <a:pt x="7665" y="-14386"/>
                </a:lnTo>
                <a:lnTo>
                  <a:pt x="8641" y="-16306"/>
                </a:lnTo>
                <a:lnTo>
                  <a:pt x="8641" y="-21107"/>
                </a:lnTo>
                <a:lnTo>
                  <a:pt x="10561" y="-24947"/>
                </a:lnTo>
                <a:lnTo>
                  <a:pt x="13441" y="-28788"/>
                </a:lnTo>
                <a:lnTo>
                  <a:pt x="16322" y="-31668"/>
                </a:lnTo>
                <a:lnTo>
                  <a:pt x="20162" y="-33588"/>
                </a:lnTo>
                <a:lnTo>
                  <a:pt x="24002" y="-35509"/>
                </a:lnTo>
                <a:lnTo>
                  <a:pt x="27843" y="-36469"/>
                </a:lnTo>
                <a:lnTo>
                  <a:pt x="32628" y="-36469"/>
                </a:lnTo>
                <a:lnTo>
                  <a:pt x="37429" y="-35509"/>
                </a:lnTo>
                <a:lnTo>
                  <a:pt x="41269" y="-33588"/>
                </a:lnTo>
                <a:lnTo>
                  <a:pt x="45110" y="-31668"/>
                </a:lnTo>
                <a:lnTo>
                  <a:pt x="47990" y="-28788"/>
                </a:lnTo>
                <a:lnTo>
                  <a:pt x="49911" y="-24947"/>
                </a:lnTo>
                <a:lnTo>
                  <a:pt x="51831" y="-21107"/>
                </a:lnTo>
                <a:lnTo>
                  <a:pt x="52791" y="-16306"/>
                </a:lnTo>
                <a:lnTo>
                  <a:pt x="52791" y="-11521"/>
                </a:lnTo>
                <a:lnTo>
                  <a:pt x="51831" y="-7680"/>
                </a:lnTo>
                <a:lnTo>
                  <a:pt x="49911" y="-3840"/>
                </a:lnTo>
                <a:lnTo>
                  <a:pt x="47990" y="0"/>
                </a:lnTo>
                <a:lnTo>
                  <a:pt x="45110" y="2880"/>
                </a:lnTo>
                <a:lnTo>
                  <a:pt x="41269" y="5760"/>
                </a:lnTo>
                <a:lnTo>
                  <a:pt x="37429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" name="object 178"/>
          <p:cNvSpPr/>
          <p:nvPr/>
        </p:nvSpPr>
        <p:spPr>
          <a:xfrm>
            <a:off x="5484555" y="3539185"/>
            <a:ext cx="62392" cy="61432"/>
          </a:xfrm>
          <a:custGeom>
            <a:avLst/>
            <a:gdLst/>
            <a:ahLst/>
            <a:cxnLst/>
            <a:rect l="l" t="t" r="r" b="b"/>
            <a:pathLst>
              <a:path w="62392" h="61432">
                <a:moveTo>
                  <a:pt x="960" y="39349"/>
                </a:moveTo>
                <a:lnTo>
                  <a:pt x="960" y="40309"/>
                </a:lnTo>
                <a:lnTo>
                  <a:pt x="3825" y="45110"/>
                </a:lnTo>
                <a:lnTo>
                  <a:pt x="3825" y="46085"/>
                </a:lnTo>
                <a:lnTo>
                  <a:pt x="6720" y="49911"/>
                </a:lnTo>
                <a:lnTo>
                  <a:pt x="7665" y="50871"/>
                </a:lnTo>
                <a:lnTo>
                  <a:pt x="10546" y="54711"/>
                </a:lnTo>
                <a:lnTo>
                  <a:pt x="11506" y="54711"/>
                </a:lnTo>
                <a:lnTo>
                  <a:pt x="16322" y="57591"/>
                </a:lnTo>
                <a:lnTo>
                  <a:pt x="16322" y="58552"/>
                </a:lnTo>
                <a:lnTo>
                  <a:pt x="21107" y="60472"/>
                </a:lnTo>
                <a:lnTo>
                  <a:pt x="22067" y="60472"/>
                </a:lnTo>
                <a:lnTo>
                  <a:pt x="27828" y="61432"/>
                </a:lnTo>
                <a:lnTo>
                  <a:pt x="34549" y="61432"/>
                </a:lnTo>
                <a:lnTo>
                  <a:pt x="30708" y="53751"/>
                </a:lnTo>
                <a:lnTo>
                  <a:pt x="28788" y="52791"/>
                </a:lnTo>
                <a:lnTo>
                  <a:pt x="24003" y="52791"/>
                </a:lnTo>
                <a:lnTo>
                  <a:pt x="20162" y="50871"/>
                </a:lnTo>
                <a:lnTo>
                  <a:pt x="16322" y="47990"/>
                </a:lnTo>
                <a:lnTo>
                  <a:pt x="13441" y="45110"/>
                </a:lnTo>
                <a:lnTo>
                  <a:pt x="10546" y="41269"/>
                </a:lnTo>
                <a:lnTo>
                  <a:pt x="9601" y="37429"/>
                </a:lnTo>
                <a:lnTo>
                  <a:pt x="8641" y="33588"/>
                </a:lnTo>
                <a:lnTo>
                  <a:pt x="8641" y="28803"/>
                </a:lnTo>
                <a:lnTo>
                  <a:pt x="9601" y="24002"/>
                </a:lnTo>
                <a:lnTo>
                  <a:pt x="10546" y="20162"/>
                </a:lnTo>
                <a:lnTo>
                  <a:pt x="13441" y="16322"/>
                </a:lnTo>
                <a:lnTo>
                  <a:pt x="16322" y="13441"/>
                </a:lnTo>
                <a:lnTo>
                  <a:pt x="20162" y="11521"/>
                </a:lnTo>
                <a:lnTo>
                  <a:pt x="24003" y="9601"/>
                </a:lnTo>
                <a:lnTo>
                  <a:pt x="28788" y="8641"/>
                </a:lnTo>
                <a:lnTo>
                  <a:pt x="33588" y="8641"/>
                </a:lnTo>
                <a:lnTo>
                  <a:pt x="37429" y="9601"/>
                </a:lnTo>
                <a:lnTo>
                  <a:pt x="41269" y="11521"/>
                </a:lnTo>
                <a:lnTo>
                  <a:pt x="45110" y="13441"/>
                </a:lnTo>
                <a:lnTo>
                  <a:pt x="47990" y="16322"/>
                </a:lnTo>
                <a:lnTo>
                  <a:pt x="50871" y="20162"/>
                </a:lnTo>
                <a:lnTo>
                  <a:pt x="52791" y="24002"/>
                </a:lnTo>
                <a:lnTo>
                  <a:pt x="53751" y="28803"/>
                </a:lnTo>
                <a:lnTo>
                  <a:pt x="53751" y="33588"/>
                </a:lnTo>
                <a:lnTo>
                  <a:pt x="52791" y="37429"/>
                </a:lnTo>
                <a:lnTo>
                  <a:pt x="50871" y="41269"/>
                </a:lnTo>
                <a:lnTo>
                  <a:pt x="50871" y="54711"/>
                </a:lnTo>
                <a:lnTo>
                  <a:pt x="54711" y="50871"/>
                </a:lnTo>
                <a:lnTo>
                  <a:pt x="54711" y="49911"/>
                </a:lnTo>
                <a:lnTo>
                  <a:pt x="57591" y="46085"/>
                </a:lnTo>
                <a:lnTo>
                  <a:pt x="58552" y="45110"/>
                </a:lnTo>
                <a:lnTo>
                  <a:pt x="60472" y="40309"/>
                </a:lnTo>
                <a:lnTo>
                  <a:pt x="60472" y="39349"/>
                </a:lnTo>
                <a:lnTo>
                  <a:pt x="61432" y="34564"/>
                </a:lnTo>
                <a:lnTo>
                  <a:pt x="62392" y="33588"/>
                </a:lnTo>
                <a:lnTo>
                  <a:pt x="62392" y="27843"/>
                </a:lnTo>
                <a:lnTo>
                  <a:pt x="61432" y="27843"/>
                </a:lnTo>
                <a:lnTo>
                  <a:pt x="60472" y="22082"/>
                </a:lnTo>
                <a:lnTo>
                  <a:pt x="60472" y="21122"/>
                </a:lnTo>
                <a:lnTo>
                  <a:pt x="58552" y="16322"/>
                </a:lnTo>
                <a:lnTo>
                  <a:pt x="57591" y="15361"/>
                </a:lnTo>
                <a:lnTo>
                  <a:pt x="54711" y="11521"/>
                </a:lnTo>
                <a:lnTo>
                  <a:pt x="54711" y="10561"/>
                </a:lnTo>
                <a:lnTo>
                  <a:pt x="50871" y="7680"/>
                </a:lnTo>
                <a:lnTo>
                  <a:pt x="49911" y="6720"/>
                </a:lnTo>
                <a:lnTo>
                  <a:pt x="46070" y="3840"/>
                </a:lnTo>
                <a:lnTo>
                  <a:pt x="45110" y="3840"/>
                </a:lnTo>
                <a:lnTo>
                  <a:pt x="40309" y="1920"/>
                </a:lnTo>
                <a:lnTo>
                  <a:pt x="39349" y="960"/>
                </a:lnTo>
                <a:lnTo>
                  <a:pt x="34549" y="0"/>
                </a:lnTo>
                <a:lnTo>
                  <a:pt x="27828" y="0"/>
                </a:lnTo>
                <a:lnTo>
                  <a:pt x="22067" y="960"/>
                </a:lnTo>
                <a:lnTo>
                  <a:pt x="21107" y="1920"/>
                </a:lnTo>
                <a:lnTo>
                  <a:pt x="16322" y="3840"/>
                </a:lnTo>
                <a:lnTo>
                  <a:pt x="11506" y="6720"/>
                </a:lnTo>
                <a:lnTo>
                  <a:pt x="10546" y="7680"/>
                </a:lnTo>
                <a:lnTo>
                  <a:pt x="7665" y="10561"/>
                </a:lnTo>
                <a:lnTo>
                  <a:pt x="6720" y="11521"/>
                </a:lnTo>
                <a:lnTo>
                  <a:pt x="3825" y="15361"/>
                </a:lnTo>
                <a:lnTo>
                  <a:pt x="3825" y="16322"/>
                </a:lnTo>
                <a:lnTo>
                  <a:pt x="960" y="21122"/>
                </a:lnTo>
                <a:lnTo>
                  <a:pt x="960" y="22082"/>
                </a:lnTo>
                <a:lnTo>
                  <a:pt x="0" y="27843"/>
                </a:lnTo>
                <a:lnTo>
                  <a:pt x="0" y="34564"/>
                </a:lnTo>
                <a:lnTo>
                  <a:pt x="960" y="39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" name="object 179"/>
          <p:cNvSpPr/>
          <p:nvPr/>
        </p:nvSpPr>
        <p:spPr>
          <a:xfrm>
            <a:off x="5515264" y="3580455"/>
            <a:ext cx="20162" cy="20162"/>
          </a:xfrm>
          <a:custGeom>
            <a:avLst/>
            <a:gdLst/>
            <a:ahLst/>
            <a:cxnLst/>
            <a:rect l="l" t="t" r="r" b="b"/>
            <a:pathLst>
              <a:path w="20162" h="20162">
                <a:moveTo>
                  <a:pt x="20162" y="13441"/>
                </a:moveTo>
                <a:lnTo>
                  <a:pt x="20162" y="0"/>
                </a:lnTo>
                <a:lnTo>
                  <a:pt x="17282" y="3840"/>
                </a:lnTo>
                <a:lnTo>
                  <a:pt x="14401" y="6720"/>
                </a:lnTo>
                <a:lnTo>
                  <a:pt x="10561" y="9601"/>
                </a:lnTo>
                <a:lnTo>
                  <a:pt x="6720" y="11521"/>
                </a:lnTo>
                <a:lnTo>
                  <a:pt x="2880" y="11521"/>
                </a:lnTo>
                <a:lnTo>
                  <a:pt x="0" y="12481"/>
                </a:lnTo>
                <a:lnTo>
                  <a:pt x="3840" y="20162"/>
                </a:lnTo>
                <a:lnTo>
                  <a:pt x="9601" y="19202"/>
                </a:lnTo>
                <a:lnTo>
                  <a:pt x="14401" y="17282"/>
                </a:lnTo>
                <a:lnTo>
                  <a:pt x="15361" y="16322"/>
                </a:lnTo>
                <a:lnTo>
                  <a:pt x="19202" y="13441"/>
                </a:lnTo>
                <a:lnTo>
                  <a:pt x="20162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" name="object 180"/>
          <p:cNvSpPr/>
          <p:nvPr/>
        </p:nvSpPr>
        <p:spPr>
          <a:xfrm>
            <a:off x="5499902" y="3538225"/>
            <a:ext cx="50886" cy="61432"/>
          </a:xfrm>
          <a:custGeom>
            <a:avLst/>
            <a:gdLst/>
            <a:ahLst/>
            <a:cxnLst/>
            <a:rect l="l" t="t" r="r" b="b"/>
            <a:pathLst>
              <a:path w="50886" h="61432">
                <a:moveTo>
                  <a:pt x="39364" y="41269"/>
                </a:moveTo>
                <a:lnTo>
                  <a:pt x="37444" y="45110"/>
                </a:lnTo>
                <a:lnTo>
                  <a:pt x="34564" y="47990"/>
                </a:lnTo>
                <a:lnTo>
                  <a:pt x="30723" y="49911"/>
                </a:lnTo>
                <a:lnTo>
                  <a:pt x="26883" y="51831"/>
                </a:lnTo>
                <a:lnTo>
                  <a:pt x="22082" y="52791"/>
                </a:lnTo>
                <a:lnTo>
                  <a:pt x="17282" y="52791"/>
                </a:lnTo>
                <a:lnTo>
                  <a:pt x="13441" y="51831"/>
                </a:lnTo>
                <a:lnTo>
                  <a:pt x="8656" y="49911"/>
                </a:lnTo>
                <a:lnTo>
                  <a:pt x="5760" y="47990"/>
                </a:lnTo>
                <a:lnTo>
                  <a:pt x="2880" y="45110"/>
                </a:lnTo>
                <a:lnTo>
                  <a:pt x="4815" y="57591"/>
                </a:lnTo>
                <a:lnTo>
                  <a:pt x="5760" y="57591"/>
                </a:lnTo>
                <a:lnTo>
                  <a:pt x="10561" y="59512"/>
                </a:lnTo>
                <a:lnTo>
                  <a:pt x="10561" y="60472"/>
                </a:lnTo>
                <a:lnTo>
                  <a:pt x="16322" y="61432"/>
                </a:lnTo>
                <a:lnTo>
                  <a:pt x="23042" y="61432"/>
                </a:lnTo>
                <a:lnTo>
                  <a:pt x="28803" y="60472"/>
                </a:lnTo>
                <a:lnTo>
                  <a:pt x="29763" y="59512"/>
                </a:lnTo>
                <a:lnTo>
                  <a:pt x="34564" y="57591"/>
                </a:lnTo>
                <a:lnTo>
                  <a:pt x="39364" y="54711"/>
                </a:lnTo>
                <a:lnTo>
                  <a:pt x="40325" y="53751"/>
                </a:lnTo>
                <a:lnTo>
                  <a:pt x="43205" y="50871"/>
                </a:lnTo>
                <a:lnTo>
                  <a:pt x="44165" y="49911"/>
                </a:lnTo>
                <a:lnTo>
                  <a:pt x="47045" y="46070"/>
                </a:lnTo>
                <a:lnTo>
                  <a:pt x="47045" y="45110"/>
                </a:lnTo>
                <a:lnTo>
                  <a:pt x="48966" y="40309"/>
                </a:lnTo>
                <a:lnTo>
                  <a:pt x="49926" y="39364"/>
                </a:lnTo>
                <a:lnTo>
                  <a:pt x="50886" y="34549"/>
                </a:lnTo>
                <a:lnTo>
                  <a:pt x="50886" y="26868"/>
                </a:lnTo>
                <a:lnTo>
                  <a:pt x="49926" y="22082"/>
                </a:lnTo>
                <a:lnTo>
                  <a:pt x="48966" y="21122"/>
                </a:lnTo>
                <a:lnTo>
                  <a:pt x="47045" y="16322"/>
                </a:lnTo>
                <a:lnTo>
                  <a:pt x="47045" y="15361"/>
                </a:lnTo>
                <a:lnTo>
                  <a:pt x="44165" y="11521"/>
                </a:lnTo>
                <a:lnTo>
                  <a:pt x="43205" y="10561"/>
                </a:lnTo>
                <a:lnTo>
                  <a:pt x="40325" y="6720"/>
                </a:lnTo>
                <a:lnTo>
                  <a:pt x="39364" y="6720"/>
                </a:lnTo>
                <a:lnTo>
                  <a:pt x="35524" y="3840"/>
                </a:lnTo>
                <a:lnTo>
                  <a:pt x="34564" y="2880"/>
                </a:lnTo>
                <a:lnTo>
                  <a:pt x="29763" y="960"/>
                </a:lnTo>
                <a:lnTo>
                  <a:pt x="28803" y="960"/>
                </a:lnTo>
                <a:lnTo>
                  <a:pt x="23042" y="0"/>
                </a:lnTo>
                <a:lnTo>
                  <a:pt x="16322" y="0"/>
                </a:lnTo>
                <a:lnTo>
                  <a:pt x="10561" y="960"/>
                </a:lnTo>
                <a:lnTo>
                  <a:pt x="5760" y="2880"/>
                </a:lnTo>
                <a:lnTo>
                  <a:pt x="4815" y="3840"/>
                </a:lnTo>
                <a:lnTo>
                  <a:pt x="0" y="6720"/>
                </a:lnTo>
                <a:lnTo>
                  <a:pt x="0" y="20162"/>
                </a:lnTo>
                <a:lnTo>
                  <a:pt x="2880" y="16322"/>
                </a:lnTo>
                <a:lnTo>
                  <a:pt x="5760" y="13441"/>
                </a:lnTo>
                <a:lnTo>
                  <a:pt x="8656" y="10561"/>
                </a:lnTo>
                <a:lnTo>
                  <a:pt x="13441" y="9601"/>
                </a:lnTo>
                <a:lnTo>
                  <a:pt x="17282" y="8641"/>
                </a:lnTo>
                <a:lnTo>
                  <a:pt x="22082" y="8641"/>
                </a:lnTo>
                <a:lnTo>
                  <a:pt x="26883" y="9601"/>
                </a:lnTo>
                <a:lnTo>
                  <a:pt x="30723" y="10561"/>
                </a:lnTo>
                <a:lnTo>
                  <a:pt x="34564" y="13441"/>
                </a:lnTo>
                <a:lnTo>
                  <a:pt x="37444" y="16322"/>
                </a:lnTo>
                <a:lnTo>
                  <a:pt x="39364" y="20162"/>
                </a:lnTo>
                <a:lnTo>
                  <a:pt x="41285" y="24002"/>
                </a:lnTo>
                <a:lnTo>
                  <a:pt x="42245" y="28803"/>
                </a:lnTo>
                <a:lnTo>
                  <a:pt x="42245" y="32644"/>
                </a:lnTo>
                <a:lnTo>
                  <a:pt x="41285" y="37429"/>
                </a:lnTo>
                <a:lnTo>
                  <a:pt x="39364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" name="object 181"/>
          <p:cNvSpPr/>
          <p:nvPr/>
        </p:nvSpPr>
        <p:spPr>
          <a:xfrm>
            <a:off x="5488381" y="3544945"/>
            <a:ext cx="16337" cy="50871"/>
          </a:xfrm>
          <a:custGeom>
            <a:avLst/>
            <a:gdLst/>
            <a:ahLst/>
            <a:cxnLst/>
            <a:rect l="l" t="t" r="r" b="b"/>
            <a:pathLst>
              <a:path w="16337" h="50871">
                <a:moveTo>
                  <a:pt x="1935" y="32644"/>
                </a:moveTo>
                <a:lnTo>
                  <a:pt x="1935" y="33588"/>
                </a:lnTo>
                <a:lnTo>
                  <a:pt x="3840" y="38389"/>
                </a:lnTo>
                <a:lnTo>
                  <a:pt x="4815" y="39349"/>
                </a:lnTo>
                <a:lnTo>
                  <a:pt x="6720" y="43190"/>
                </a:lnTo>
                <a:lnTo>
                  <a:pt x="7680" y="44150"/>
                </a:lnTo>
                <a:lnTo>
                  <a:pt x="11521" y="47030"/>
                </a:lnTo>
                <a:lnTo>
                  <a:pt x="11521" y="47990"/>
                </a:lnTo>
                <a:lnTo>
                  <a:pt x="16337" y="50871"/>
                </a:lnTo>
                <a:lnTo>
                  <a:pt x="14401" y="38389"/>
                </a:lnTo>
                <a:lnTo>
                  <a:pt x="11521" y="34549"/>
                </a:lnTo>
                <a:lnTo>
                  <a:pt x="9616" y="30708"/>
                </a:lnTo>
                <a:lnTo>
                  <a:pt x="8656" y="25923"/>
                </a:lnTo>
                <a:lnTo>
                  <a:pt x="8656" y="22082"/>
                </a:lnTo>
                <a:lnTo>
                  <a:pt x="9616" y="17282"/>
                </a:lnTo>
                <a:lnTo>
                  <a:pt x="11521" y="13441"/>
                </a:lnTo>
                <a:lnTo>
                  <a:pt x="11521" y="0"/>
                </a:lnTo>
                <a:lnTo>
                  <a:pt x="7680" y="3840"/>
                </a:lnTo>
                <a:lnTo>
                  <a:pt x="6720" y="4800"/>
                </a:lnTo>
                <a:lnTo>
                  <a:pt x="3840" y="8641"/>
                </a:lnTo>
                <a:lnTo>
                  <a:pt x="3840" y="9601"/>
                </a:lnTo>
                <a:lnTo>
                  <a:pt x="1935" y="14401"/>
                </a:lnTo>
                <a:lnTo>
                  <a:pt x="1935" y="15361"/>
                </a:lnTo>
                <a:lnTo>
                  <a:pt x="975" y="20147"/>
                </a:lnTo>
                <a:lnTo>
                  <a:pt x="975" y="21122"/>
                </a:lnTo>
                <a:lnTo>
                  <a:pt x="0" y="23987"/>
                </a:lnTo>
                <a:lnTo>
                  <a:pt x="975" y="26868"/>
                </a:lnTo>
                <a:lnTo>
                  <a:pt x="975" y="27828"/>
                </a:lnTo>
                <a:lnTo>
                  <a:pt x="1935" y="32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" name="object 182"/>
          <p:cNvSpPr/>
          <p:nvPr/>
        </p:nvSpPr>
        <p:spPr>
          <a:xfrm>
            <a:off x="5492221" y="3575654"/>
            <a:ext cx="16337" cy="57591"/>
          </a:xfrm>
          <a:custGeom>
            <a:avLst/>
            <a:gdLst/>
            <a:ahLst/>
            <a:cxnLst/>
            <a:rect l="l" t="t" r="r" b="b"/>
            <a:pathLst>
              <a:path w="16337" h="57591">
                <a:moveTo>
                  <a:pt x="9616" y="0"/>
                </a:moveTo>
                <a:lnTo>
                  <a:pt x="10561" y="16322"/>
                </a:lnTo>
                <a:lnTo>
                  <a:pt x="11521" y="17282"/>
                </a:lnTo>
                <a:lnTo>
                  <a:pt x="15361" y="20162"/>
                </a:lnTo>
                <a:lnTo>
                  <a:pt x="16337" y="10561"/>
                </a:lnTo>
                <a:lnTo>
                  <a:pt x="13441" y="7680"/>
                </a:lnTo>
                <a:lnTo>
                  <a:pt x="10561" y="3840"/>
                </a:lnTo>
                <a:lnTo>
                  <a:pt x="9616" y="0"/>
                </a:lnTo>
                <a:close/>
              </a:path>
              <a:path w="16337" h="57591">
                <a:moveTo>
                  <a:pt x="15361" y="20162"/>
                </a:moveTo>
                <a:lnTo>
                  <a:pt x="16337" y="20162"/>
                </a:lnTo>
                <a:lnTo>
                  <a:pt x="21122" y="22082"/>
                </a:lnTo>
                <a:lnTo>
                  <a:pt x="22082" y="23042"/>
                </a:lnTo>
                <a:lnTo>
                  <a:pt x="26883" y="24002"/>
                </a:lnTo>
                <a:lnTo>
                  <a:pt x="34564" y="24002"/>
                </a:lnTo>
                <a:lnTo>
                  <a:pt x="39364" y="23042"/>
                </a:lnTo>
                <a:lnTo>
                  <a:pt x="40325" y="22082"/>
                </a:lnTo>
                <a:lnTo>
                  <a:pt x="45125" y="20162"/>
                </a:lnTo>
                <a:lnTo>
                  <a:pt x="46085" y="20162"/>
                </a:lnTo>
                <a:lnTo>
                  <a:pt x="49926" y="17282"/>
                </a:lnTo>
                <a:lnTo>
                  <a:pt x="50886" y="16322"/>
                </a:lnTo>
                <a:lnTo>
                  <a:pt x="54726" y="13441"/>
                </a:lnTo>
                <a:lnTo>
                  <a:pt x="54726" y="12481"/>
                </a:lnTo>
                <a:lnTo>
                  <a:pt x="57607" y="8641"/>
                </a:lnTo>
                <a:lnTo>
                  <a:pt x="58567" y="7680"/>
                </a:lnTo>
                <a:lnTo>
                  <a:pt x="60487" y="2880"/>
                </a:lnTo>
                <a:lnTo>
                  <a:pt x="60487" y="1935"/>
                </a:lnTo>
                <a:lnTo>
                  <a:pt x="61447" y="-2880"/>
                </a:lnTo>
                <a:lnTo>
                  <a:pt x="61447" y="-10561"/>
                </a:lnTo>
                <a:lnTo>
                  <a:pt x="60487" y="-15346"/>
                </a:lnTo>
                <a:lnTo>
                  <a:pt x="60487" y="-16306"/>
                </a:lnTo>
                <a:lnTo>
                  <a:pt x="58567" y="-21107"/>
                </a:lnTo>
                <a:lnTo>
                  <a:pt x="57607" y="-22067"/>
                </a:lnTo>
                <a:lnTo>
                  <a:pt x="54726" y="-25908"/>
                </a:lnTo>
                <a:lnTo>
                  <a:pt x="54726" y="-26868"/>
                </a:lnTo>
                <a:lnTo>
                  <a:pt x="50886" y="-30708"/>
                </a:lnTo>
                <a:lnTo>
                  <a:pt x="49926" y="-30708"/>
                </a:lnTo>
                <a:lnTo>
                  <a:pt x="46085" y="-33588"/>
                </a:lnTo>
                <a:lnTo>
                  <a:pt x="45125" y="-34549"/>
                </a:lnTo>
                <a:lnTo>
                  <a:pt x="40325" y="-36469"/>
                </a:lnTo>
                <a:lnTo>
                  <a:pt x="39364" y="-36469"/>
                </a:lnTo>
                <a:lnTo>
                  <a:pt x="34564" y="-37429"/>
                </a:lnTo>
                <a:lnTo>
                  <a:pt x="26883" y="-37429"/>
                </a:lnTo>
                <a:lnTo>
                  <a:pt x="22082" y="-36469"/>
                </a:lnTo>
                <a:lnTo>
                  <a:pt x="21122" y="-36469"/>
                </a:lnTo>
                <a:lnTo>
                  <a:pt x="16337" y="-34549"/>
                </a:lnTo>
                <a:lnTo>
                  <a:pt x="15361" y="-33588"/>
                </a:lnTo>
                <a:lnTo>
                  <a:pt x="11521" y="-30708"/>
                </a:lnTo>
                <a:lnTo>
                  <a:pt x="10561" y="-30708"/>
                </a:lnTo>
                <a:lnTo>
                  <a:pt x="6720" y="-26868"/>
                </a:lnTo>
                <a:lnTo>
                  <a:pt x="6720" y="-25908"/>
                </a:lnTo>
                <a:lnTo>
                  <a:pt x="3840" y="-22067"/>
                </a:lnTo>
                <a:lnTo>
                  <a:pt x="2880" y="-21107"/>
                </a:lnTo>
                <a:lnTo>
                  <a:pt x="975" y="-16306"/>
                </a:lnTo>
                <a:lnTo>
                  <a:pt x="975" y="-15346"/>
                </a:lnTo>
                <a:lnTo>
                  <a:pt x="0" y="-10561"/>
                </a:lnTo>
                <a:lnTo>
                  <a:pt x="0" y="-2880"/>
                </a:lnTo>
                <a:lnTo>
                  <a:pt x="975" y="1935"/>
                </a:lnTo>
                <a:lnTo>
                  <a:pt x="975" y="2880"/>
                </a:lnTo>
                <a:lnTo>
                  <a:pt x="2880" y="7680"/>
                </a:lnTo>
                <a:lnTo>
                  <a:pt x="3840" y="8641"/>
                </a:lnTo>
                <a:lnTo>
                  <a:pt x="6720" y="12481"/>
                </a:lnTo>
                <a:lnTo>
                  <a:pt x="6720" y="13441"/>
                </a:lnTo>
                <a:lnTo>
                  <a:pt x="10561" y="16322"/>
                </a:lnTo>
                <a:lnTo>
                  <a:pt x="9616" y="0"/>
                </a:lnTo>
                <a:lnTo>
                  <a:pt x="8656" y="-4785"/>
                </a:lnTo>
                <a:lnTo>
                  <a:pt x="8656" y="-8625"/>
                </a:lnTo>
                <a:lnTo>
                  <a:pt x="9616" y="-13426"/>
                </a:lnTo>
                <a:lnTo>
                  <a:pt x="10561" y="-17266"/>
                </a:lnTo>
                <a:lnTo>
                  <a:pt x="13441" y="-21107"/>
                </a:lnTo>
                <a:lnTo>
                  <a:pt x="16337" y="-23987"/>
                </a:lnTo>
                <a:lnTo>
                  <a:pt x="20162" y="-26868"/>
                </a:lnTo>
                <a:lnTo>
                  <a:pt x="24003" y="-27828"/>
                </a:lnTo>
                <a:lnTo>
                  <a:pt x="28803" y="-28788"/>
                </a:lnTo>
                <a:lnTo>
                  <a:pt x="32644" y="-28788"/>
                </a:lnTo>
                <a:lnTo>
                  <a:pt x="37444" y="-27828"/>
                </a:lnTo>
                <a:lnTo>
                  <a:pt x="41285" y="-26868"/>
                </a:lnTo>
                <a:lnTo>
                  <a:pt x="45125" y="-23987"/>
                </a:lnTo>
                <a:lnTo>
                  <a:pt x="48006" y="-21107"/>
                </a:lnTo>
                <a:lnTo>
                  <a:pt x="50886" y="-17266"/>
                </a:lnTo>
                <a:lnTo>
                  <a:pt x="51846" y="-13426"/>
                </a:lnTo>
                <a:lnTo>
                  <a:pt x="52806" y="-8625"/>
                </a:lnTo>
                <a:lnTo>
                  <a:pt x="52806" y="-4785"/>
                </a:lnTo>
                <a:lnTo>
                  <a:pt x="51846" y="0"/>
                </a:lnTo>
                <a:lnTo>
                  <a:pt x="50886" y="3840"/>
                </a:lnTo>
                <a:lnTo>
                  <a:pt x="48006" y="7680"/>
                </a:lnTo>
                <a:lnTo>
                  <a:pt x="45125" y="10561"/>
                </a:lnTo>
                <a:lnTo>
                  <a:pt x="41285" y="12481"/>
                </a:lnTo>
                <a:lnTo>
                  <a:pt x="37444" y="14401"/>
                </a:lnTo>
                <a:lnTo>
                  <a:pt x="32644" y="15361"/>
                </a:lnTo>
                <a:lnTo>
                  <a:pt x="28803" y="15361"/>
                </a:lnTo>
                <a:lnTo>
                  <a:pt x="24003" y="14401"/>
                </a:lnTo>
                <a:lnTo>
                  <a:pt x="20162" y="12481"/>
                </a:lnTo>
                <a:lnTo>
                  <a:pt x="16337" y="10561"/>
                </a:lnTo>
                <a:lnTo>
                  <a:pt x="15361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" name="object 183"/>
          <p:cNvSpPr/>
          <p:nvPr/>
        </p:nvSpPr>
        <p:spPr>
          <a:xfrm>
            <a:off x="5517184" y="3585270"/>
            <a:ext cx="21122" cy="11506"/>
          </a:xfrm>
          <a:custGeom>
            <a:avLst/>
            <a:gdLst/>
            <a:ahLst/>
            <a:cxnLst/>
            <a:rect l="l" t="t" r="r" b="b"/>
            <a:pathLst>
              <a:path w="21122" h="11506">
                <a:moveTo>
                  <a:pt x="0" y="9585"/>
                </a:moveTo>
                <a:lnTo>
                  <a:pt x="960" y="9585"/>
                </a:lnTo>
                <a:lnTo>
                  <a:pt x="5760" y="11506"/>
                </a:lnTo>
                <a:lnTo>
                  <a:pt x="13441" y="11506"/>
                </a:lnTo>
                <a:lnTo>
                  <a:pt x="18242" y="9585"/>
                </a:lnTo>
                <a:lnTo>
                  <a:pt x="21122" y="0"/>
                </a:lnTo>
                <a:lnTo>
                  <a:pt x="16322" y="1905"/>
                </a:lnTo>
                <a:lnTo>
                  <a:pt x="12481" y="2865"/>
                </a:lnTo>
                <a:lnTo>
                  <a:pt x="7680" y="2865"/>
                </a:lnTo>
                <a:lnTo>
                  <a:pt x="2880" y="1905"/>
                </a:lnTo>
                <a:lnTo>
                  <a:pt x="0" y="95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" name="object 184"/>
          <p:cNvSpPr/>
          <p:nvPr/>
        </p:nvSpPr>
        <p:spPr>
          <a:xfrm>
            <a:off x="5496062" y="3534384"/>
            <a:ext cx="62407" cy="60472"/>
          </a:xfrm>
          <a:custGeom>
            <a:avLst/>
            <a:gdLst/>
            <a:ahLst/>
            <a:cxnLst/>
            <a:rect l="l" t="t" r="r" b="b"/>
            <a:pathLst>
              <a:path w="62407" h="60472">
                <a:moveTo>
                  <a:pt x="975" y="40325"/>
                </a:moveTo>
                <a:lnTo>
                  <a:pt x="1935" y="41269"/>
                </a:lnTo>
                <a:lnTo>
                  <a:pt x="3840" y="46070"/>
                </a:lnTo>
                <a:lnTo>
                  <a:pt x="6720" y="50886"/>
                </a:lnTo>
                <a:lnTo>
                  <a:pt x="7680" y="50886"/>
                </a:lnTo>
                <a:lnTo>
                  <a:pt x="11521" y="54711"/>
                </a:lnTo>
                <a:lnTo>
                  <a:pt x="11521" y="55671"/>
                </a:lnTo>
                <a:lnTo>
                  <a:pt x="16322" y="58552"/>
                </a:lnTo>
                <a:lnTo>
                  <a:pt x="21122" y="60472"/>
                </a:lnTo>
                <a:lnTo>
                  <a:pt x="24002" y="52791"/>
                </a:lnTo>
                <a:lnTo>
                  <a:pt x="20162" y="50886"/>
                </a:lnTo>
                <a:lnTo>
                  <a:pt x="16322" y="48950"/>
                </a:lnTo>
                <a:lnTo>
                  <a:pt x="13441" y="45110"/>
                </a:lnTo>
                <a:lnTo>
                  <a:pt x="11521" y="42230"/>
                </a:lnTo>
                <a:lnTo>
                  <a:pt x="9601" y="38389"/>
                </a:lnTo>
                <a:lnTo>
                  <a:pt x="8656" y="33604"/>
                </a:lnTo>
                <a:lnTo>
                  <a:pt x="8656" y="28803"/>
                </a:lnTo>
                <a:lnTo>
                  <a:pt x="9601" y="24963"/>
                </a:lnTo>
                <a:lnTo>
                  <a:pt x="11521" y="21122"/>
                </a:lnTo>
                <a:lnTo>
                  <a:pt x="13441" y="17282"/>
                </a:lnTo>
                <a:lnTo>
                  <a:pt x="16322" y="14401"/>
                </a:lnTo>
                <a:lnTo>
                  <a:pt x="20162" y="11521"/>
                </a:lnTo>
                <a:lnTo>
                  <a:pt x="24002" y="9601"/>
                </a:lnTo>
                <a:lnTo>
                  <a:pt x="28803" y="8641"/>
                </a:lnTo>
                <a:lnTo>
                  <a:pt x="33604" y="8641"/>
                </a:lnTo>
                <a:lnTo>
                  <a:pt x="37444" y="9601"/>
                </a:lnTo>
                <a:lnTo>
                  <a:pt x="42245" y="11521"/>
                </a:lnTo>
                <a:lnTo>
                  <a:pt x="45125" y="14401"/>
                </a:lnTo>
                <a:lnTo>
                  <a:pt x="48966" y="17282"/>
                </a:lnTo>
                <a:lnTo>
                  <a:pt x="50886" y="21122"/>
                </a:lnTo>
                <a:lnTo>
                  <a:pt x="52806" y="24963"/>
                </a:lnTo>
                <a:lnTo>
                  <a:pt x="53766" y="28803"/>
                </a:lnTo>
                <a:lnTo>
                  <a:pt x="53766" y="33604"/>
                </a:lnTo>
                <a:lnTo>
                  <a:pt x="52806" y="38389"/>
                </a:lnTo>
                <a:lnTo>
                  <a:pt x="50886" y="42230"/>
                </a:lnTo>
                <a:lnTo>
                  <a:pt x="48966" y="45110"/>
                </a:lnTo>
                <a:lnTo>
                  <a:pt x="45125" y="48950"/>
                </a:lnTo>
                <a:lnTo>
                  <a:pt x="42245" y="50886"/>
                </a:lnTo>
                <a:lnTo>
                  <a:pt x="39364" y="60472"/>
                </a:lnTo>
                <a:lnTo>
                  <a:pt x="40325" y="60472"/>
                </a:lnTo>
                <a:lnTo>
                  <a:pt x="45125" y="58552"/>
                </a:lnTo>
                <a:lnTo>
                  <a:pt x="46085" y="58552"/>
                </a:lnTo>
                <a:lnTo>
                  <a:pt x="50886" y="55671"/>
                </a:lnTo>
                <a:lnTo>
                  <a:pt x="50886" y="54711"/>
                </a:lnTo>
                <a:lnTo>
                  <a:pt x="54726" y="50886"/>
                </a:lnTo>
                <a:lnTo>
                  <a:pt x="55686" y="50886"/>
                </a:lnTo>
                <a:lnTo>
                  <a:pt x="58567" y="46070"/>
                </a:lnTo>
                <a:lnTo>
                  <a:pt x="60487" y="41269"/>
                </a:lnTo>
                <a:lnTo>
                  <a:pt x="61447" y="40325"/>
                </a:lnTo>
                <a:lnTo>
                  <a:pt x="62407" y="34549"/>
                </a:lnTo>
                <a:lnTo>
                  <a:pt x="62407" y="27843"/>
                </a:lnTo>
                <a:lnTo>
                  <a:pt x="61447" y="23042"/>
                </a:lnTo>
                <a:lnTo>
                  <a:pt x="60487" y="22082"/>
                </a:lnTo>
                <a:lnTo>
                  <a:pt x="58567" y="17282"/>
                </a:lnTo>
                <a:lnTo>
                  <a:pt x="58567" y="16322"/>
                </a:lnTo>
                <a:lnTo>
                  <a:pt x="55686" y="12481"/>
                </a:lnTo>
                <a:lnTo>
                  <a:pt x="54726" y="11521"/>
                </a:lnTo>
                <a:lnTo>
                  <a:pt x="50886" y="7680"/>
                </a:lnTo>
                <a:lnTo>
                  <a:pt x="46085" y="4800"/>
                </a:lnTo>
                <a:lnTo>
                  <a:pt x="45125" y="3840"/>
                </a:lnTo>
                <a:lnTo>
                  <a:pt x="40325" y="1920"/>
                </a:lnTo>
                <a:lnTo>
                  <a:pt x="39364" y="1920"/>
                </a:lnTo>
                <a:lnTo>
                  <a:pt x="34564" y="960"/>
                </a:lnTo>
                <a:lnTo>
                  <a:pt x="33604" y="960"/>
                </a:lnTo>
                <a:lnTo>
                  <a:pt x="30723" y="0"/>
                </a:lnTo>
                <a:lnTo>
                  <a:pt x="27843" y="960"/>
                </a:lnTo>
                <a:lnTo>
                  <a:pt x="26883" y="960"/>
                </a:lnTo>
                <a:lnTo>
                  <a:pt x="22082" y="1920"/>
                </a:lnTo>
                <a:lnTo>
                  <a:pt x="21122" y="1920"/>
                </a:lnTo>
                <a:lnTo>
                  <a:pt x="16322" y="3840"/>
                </a:lnTo>
                <a:lnTo>
                  <a:pt x="16322" y="4800"/>
                </a:lnTo>
                <a:lnTo>
                  <a:pt x="11521" y="7680"/>
                </a:lnTo>
                <a:lnTo>
                  <a:pt x="10561" y="7680"/>
                </a:lnTo>
                <a:lnTo>
                  <a:pt x="7680" y="11521"/>
                </a:lnTo>
                <a:lnTo>
                  <a:pt x="6720" y="12481"/>
                </a:lnTo>
                <a:lnTo>
                  <a:pt x="3840" y="16322"/>
                </a:lnTo>
                <a:lnTo>
                  <a:pt x="3840" y="17282"/>
                </a:lnTo>
                <a:lnTo>
                  <a:pt x="1935" y="22082"/>
                </a:lnTo>
                <a:lnTo>
                  <a:pt x="975" y="23042"/>
                </a:lnTo>
                <a:lnTo>
                  <a:pt x="0" y="27843"/>
                </a:lnTo>
                <a:lnTo>
                  <a:pt x="0" y="34549"/>
                </a:lnTo>
                <a:lnTo>
                  <a:pt x="975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" name="object 185"/>
          <p:cNvSpPr/>
          <p:nvPr/>
        </p:nvSpPr>
        <p:spPr>
          <a:xfrm>
            <a:off x="5500878" y="3529584"/>
            <a:ext cx="61432" cy="61432"/>
          </a:xfrm>
          <a:custGeom>
            <a:avLst/>
            <a:gdLst/>
            <a:ahLst/>
            <a:cxnLst/>
            <a:rect l="l" t="t" r="r" b="b"/>
            <a:pathLst>
              <a:path w="61432" h="61432">
                <a:moveTo>
                  <a:pt x="3840" y="15361"/>
                </a:moveTo>
                <a:lnTo>
                  <a:pt x="2865" y="16322"/>
                </a:lnTo>
                <a:lnTo>
                  <a:pt x="960" y="21122"/>
                </a:lnTo>
                <a:lnTo>
                  <a:pt x="960" y="22082"/>
                </a:lnTo>
                <a:lnTo>
                  <a:pt x="0" y="26883"/>
                </a:lnTo>
                <a:lnTo>
                  <a:pt x="0" y="34564"/>
                </a:lnTo>
                <a:lnTo>
                  <a:pt x="960" y="39349"/>
                </a:lnTo>
                <a:lnTo>
                  <a:pt x="960" y="40325"/>
                </a:lnTo>
                <a:lnTo>
                  <a:pt x="2865" y="45125"/>
                </a:lnTo>
                <a:lnTo>
                  <a:pt x="3840" y="46070"/>
                </a:lnTo>
                <a:lnTo>
                  <a:pt x="6705" y="49910"/>
                </a:lnTo>
                <a:lnTo>
                  <a:pt x="6705" y="50871"/>
                </a:lnTo>
                <a:lnTo>
                  <a:pt x="10546" y="54711"/>
                </a:lnTo>
                <a:lnTo>
                  <a:pt x="8625" y="32644"/>
                </a:lnTo>
                <a:lnTo>
                  <a:pt x="8625" y="28803"/>
                </a:lnTo>
                <a:lnTo>
                  <a:pt x="9585" y="24002"/>
                </a:lnTo>
                <a:lnTo>
                  <a:pt x="10546" y="20162"/>
                </a:lnTo>
                <a:lnTo>
                  <a:pt x="13426" y="16322"/>
                </a:lnTo>
                <a:lnTo>
                  <a:pt x="16306" y="13441"/>
                </a:lnTo>
                <a:lnTo>
                  <a:pt x="20147" y="11521"/>
                </a:lnTo>
                <a:lnTo>
                  <a:pt x="23987" y="9601"/>
                </a:lnTo>
                <a:lnTo>
                  <a:pt x="28788" y="8641"/>
                </a:lnTo>
                <a:lnTo>
                  <a:pt x="32628" y="8641"/>
                </a:lnTo>
                <a:lnTo>
                  <a:pt x="37429" y="9601"/>
                </a:lnTo>
                <a:lnTo>
                  <a:pt x="41269" y="11521"/>
                </a:lnTo>
                <a:lnTo>
                  <a:pt x="45110" y="13441"/>
                </a:lnTo>
                <a:lnTo>
                  <a:pt x="47990" y="16322"/>
                </a:lnTo>
                <a:lnTo>
                  <a:pt x="49911" y="20162"/>
                </a:lnTo>
                <a:lnTo>
                  <a:pt x="51831" y="24002"/>
                </a:lnTo>
                <a:lnTo>
                  <a:pt x="52791" y="28803"/>
                </a:lnTo>
                <a:lnTo>
                  <a:pt x="52791" y="32644"/>
                </a:lnTo>
                <a:lnTo>
                  <a:pt x="51831" y="37444"/>
                </a:lnTo>
                <a:lnTo>
                  <a:pt x="49911" y="41285"/>
                </a:lnTo>
                <a:lnTo>
                  <a:pt x="47990" y="45125"/>
                </a:lnTo>
                <a:lnTo>
                  <a:pt x="45110" y="48005"/>
                </a:lnTo>
                <a:lnTo>
                  <a:pt x="41269" y="49910"/>
                </a:lnTo>
                <a:lnTo>
                  <a:pt x="37429" y="51846"/>
                </a:lnTo>
                <a:lnTo>
                  <a:pt x="32628" y="52791"/>
                </a:lnTo>
                <a:lnTo>
                  <a:pt x="28788" y="52791"/>
                </a:lnTo>
                <a:lnTo>
                  <a:pt x="23987" y="51846"/>
                </a:lnTo>
                <a:lnTo>
                  <a:pt x="20147" y="49910"/>
                </a:lnTo>
                <a:lnTo>
                  <a:pt x="16306" y="48005"/>
                </a:lnTo>
                <a:lnTo>
                  <a:pt x="15346" y="57591"/>
                </a:lnTo>
                <a:lnTo>
                  <a:pt x="16306" y="57591"/>
                </a:lnTo>
                <a:lnTo>
                  <a:pt x="21107" y="60472"/>
                </a:lnTo>
                <a:lnTo>
                  <a:pt x="22067" y="60472"/>
                </a:lnTo>
                <a:lnTo>
                  <a:pt x="26868" y="61432"/>
                </a:lnTo>
                <a:lnTo>
                  <a:pt x="34549" y="61432"/>
                </a:lnTo>
                <a:lnTo>
                  <a:pt x="39349" y="60472"/>
                </a:lnTo>
                <a:lnTo>
                  <a:pt x="40309" y="60472"/>
                </a:lnTo>
                <a:lnTo>
                  <a:pt x="45110" y="57591"/>
                </a:lnTo>
                <a:lnTo>
                  <a:pt x="46070" y="57591"/>
                </a:lnTo>
                <a:lnTo>
                  <a:pt x="49911" y="54711"/>
                </a:lnTo>
                <a:lnTo>
                  <a:pt x="50871" y="54711"/>
                </a:lnTo>
                <a:lnTo>
                  <a:pt x="54711" y="50871"/>
                </a:lnTo>
                <a:lnTo>
                  <a:pt x="54711" y="49910"/>
                </a:lnTo>
                <a:lnTo>
                  <a:pt x="57591" y="46070"/>
                </a:lnTo>
                <a:lnTo>
                  <a:pt x="57591" y="45125"/>
                </a:lnTo>
                <a:lnTo>
                  <a:pt x="60472" y="40325"/>
                </a:lnTo>
                <a:lnTo>
                  <a:pt x="60472" y="39349"/>
                </a:lnTo>
                <a:lnTo>
                  <a:pt x="61432" y="34564"/>
                </a:lnTo>
                <a:lnTo>
                  <a:pt x="61432" y="26883"/>
                </a:lnTo>
                <a:lnTo>
                  <a:pt x="60472" y="22082"/>
                </a:lnTo>
                <a:lnTo>
                  <a:pt x="60472" y="21122"/>
                </a:lnTo>
                <a:lnTo>
                  <a:pt x="57591" y="16322"/>
                </a:lnTo>
                <a:lnTo>
                  <a:pt x="57591" y="15361"/>
                </a:lnTo>
                <a:lnTo>
                  <a:pt x="54711" y="11521"/>
                </a:lnTo>
                <a:lnTo>
                  <a:pt x="54711" y="10561"/>
                </a:lnTo>
                <a:lnTo>
                  <a:pt x="50871" y="7680"/>
                </a:lnTo>
                <a:lnTo>
                  <a:pt x="49911" y="6720"/>
                </a:lnTo>
                <a:lnTo>
                  <a:pt x="46070" y="3840"/>
                </a:lnTo>
                <a:lnTo>
                  <a:pt x="45110" y="3840"/>
                </a:lnTo>
                <a:lnTo>
                  <a:pt x="40309" y="960"/>
                </a:lnTo>
                <a:lnTo>
                  <a:pt x="39349" y="960"/>
                </a:lnTo>
                <a:lnTo>
                  <a:pt x="34549" y="0"/>
                </a:lnTo>
                <a:lnTo>
                  <a:pt x="26868" y="0"/>
                </a:lnTo>
                <a:lnTo>
                  <a:pt x="22067" y="960"/>
                </a:lnTo>
                <a:lnTo>
                  <a:pt x="21107" y="960"/>
                </a:lnTo>
                <a:lnTo>
                  <a:pt x="16306" y="3840"/>
                </a:lnTo>
                <a:lnTo>
                  <a:pt x="15346" y="3840"/>
                </a:lnTo>
                <a:lnTo>
                  <a:pt x="11506" y="6720"/>
                </a:lnTo>
                <a:lnTo>
                  <a:pt x="10546" y="7680"/>
                </a:lnTo>
                <a:lnTo>
                  <a:pt x="6705" y="10561"/>
                </a:lnTo>
                <a:lnTo>
                  <a:pt x="6705" y="11521"/>
                </a:lnTo>
                <a:lnTo>
                  <a:pt x="384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" name="object 186"/>
          <p:cNvSpPr/>
          <p:nvPr/>
        </p:nvSpPr>
        <p:spPr>
          <a:xfrm>
            <a:off x="5509503" y="3562228"/>
            <a:ext cx="7680" cy="24947"/>
          </a:xfrm>
          <a:custGeom>
            <a:avLst/>
            <a:gdLst/>
            <a:ahLst/>
            <a:cxnLst/>
            <a:rect l="l" t="t" r="r" b="b"/>
            <a:pathLst>
              <a:path w="7680" h="24947">
                <a:moveTo>
                  <a:pt x="960" y="4800"/>
                </a:moveTo>
                <a:lnTo>
                  <a:pt x="0" y="0"/>
                </a:lnTo>
                <a:lnTo>
                  <a:pt x="1920" y="22067"/>
                </a:lnTo>
                <a:lnTo>
                  <a:pt x="2880" y="22067"/>
                </a:lnTo>
                <a:lnTo>
                  <a:pt x="6720" y="24947"/>
                </a:lnTo>
                <a:lnTo>
                  <a:pt x="7680" y="15361"/>
                </a:lnTo>
                <a:lnTo>
                  <a:pt x="4800" y="12481"/>
                </a:lnTo>
                <a:lnTo>
                  <a:pt x="1920" y="8641"/>
                </a:lnTo>
                <a:lnTo>
                  <a:pt x="96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" name="object 187"/>
          <p:cNvSpPr/>
          <p:nvPr/>
        </p:nvSpPr>
        <p:spPr>
          <a:xfrm>
            <a:off x="5525825" y="3579495"/>
            <a:ext cx="20162" cy="10561"/>
          </a:xfrm>
          <a:custGeom>
            <a:avLst/>
            <a:gdLst/>
            <a:ahLst/>
            <a:cxnLst/>
            <a:rect l="l" t="t" r="r" b="b"/>
            <a:pathLst>
              <a:path w="20162" h="10561">
                <a:moveTo>
                  <a:pt x="0" y="9601"/>
                </a:moveTo>
                <a:lnTo>
                  <a:pt x="960" y="9601"/>
                </a:lnTo>
                <a:lnTo>
                  <a:pt x="5760" y="10561"/>
                </a:lnTo>
                <a:lnTo>
                  <a:pt x="13441" y="10561"/>
                </a:lnTo>
                <a:lnTo>
                  <a:pt x="18242" y="9601"/>
                </a:lnTo>
                <a:lnTo>
                  <a:pt x="20162" y="0"/>
                </a:lnTo>
                <a:lnTo>
                  <a:pt x="16322" y="960"/>
                </a:lnTo>
                <a:lnTo>
                  <a:pt x="11521" y="1935"/>
                </a:lnTo>
                <a:lnTo>
                  <a:pt x="7680" y="1935"/>
                </a:lnTo>
                <a:lnTo>
                  <a:pt x="2880" y="960"/>
                </a:lnTo>
                <a:lnTo>
                  <a:pt x="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" name="object 188"/>
          <p:cNvSpPr/>
          <p:nvPr/>
        </p:nvSpPr>
        <p:spPr>
          <a:xfrm>
            <a:off x="5504718" y="3528623"/>
            <a:ext cx="61432" cy="60472"/>
          </a:xfrm>
          <a:custGeom>
            <a:avLst/>
            <a:gdLst/>
            <a:ahLst/>
            <a:cxnLst/>
            <a:rect l="l" t="t" r="r" b="b"/>
            <a:pathLst>
              <a:path w="61432" h="60472">
                <a:moveTo>
                  <a:pt x="39349" y="60472"/>
                </a:moveTo>
                <a:lnTo>
                  <a:pt x="40309" y="60472"/>
                </a:lnTo>
                <a:lnTo>
                  <a:pt x="45110" y="58552"/>
                </a:lnTo>
                <a:lnTo>
                  <a:pt x="46070" y="57591"/>
                </a:lnTo>
                <a:lnTo>
                  <a:pt x="49911" y="54711"/>
                </a:lnTo>
                <a:lnTo>
                  <a:pt x="50871" y="54711"/>
                </a:lnTo>
                <a:lnTo>
                  <a:pt x="54711" y="50871"/>
                </a:lnTo>
                <a:lnTo>
                  <a:pt x="54711" y="49911"/>
                </a:lnTo>
                <a:lnTo>
                  <a:pt x="57591" y="46085"/>
                </a:lnTo>
                <a:lnTo>
                  <a:pt x="58552" y="45125"/>
                </a:lnTo>
                <a:lnTo>
                  <a:pt x="60472" y="40309"/>
                </a:lnTo>
                <a:lnTo>
                  <a:pt x="60472" y="39364"/>
                </a:lnTo>
                <a:lnTo>
                  <a:pt x="61432" y="34564"/>
                </a:lnTo>
                <a:lnTo>
                  <a:pt x="61432" y="26883"/>
                </a:lnTo>
                <a:lnTo>
                  <a:pt x="60472" y="22082"/>
                </a:lnTo>
                <a:lnTo>
                  <a:pt x="60472" y="21122"/>
                </a:lnTo>
                <a:lnTo>
                  <a:pt x="58552" y="16322"/>
                </a:lnTo>
                <a:lnTo>
                  <a:pt x="57591" y="15361"/>
                </a:lnTo>
                <a:lnTo>
                  <a:pt x="54711" y="11521"/>
                </a:lnTo>
                <a:lnTo>
                  <a:pt x="54711" y="10561"/>
                </a:lnTo>
                <a:lnTo>
                  <a:pt x="50871" y="6720"/>
                </a:lnTo>
                <a:lnTo>
                  <a:pt x="49911" y="6720"/>
                </a:lnTo>
                <a:lnTo>
                  <a:pt x="46070" y="3840"/>
                </a:lnTo>
                <a:lnTo>
                  <a:pt x="45110" y="3840"/>
                </a:lnTo>
                <a:lnTo>
                  <a:pt x="40309" y="960"/>
                </a:lnTo>
                <a:lnTo>
                  <a:pt x="39349" y="960"/>
                </a:lnTo>
                <a:lnTo>
                  <a:pt x="34549" y="0"/>
                </a:lnTo>
                <a:lnTo>
                  <a:pt x="26868" y="0"/>
                </a:lnTo>
                <a:lnTo>
                  <a:pt x="22067" y="960"/>
                </a:lnTo>
                <a:lnTo>
                  <a:pt x="21107" y="960"/>
                </a:lnTo>
                <a:lnTo>
                  <a:pt x="16306" y="3840"/>
                </a:lnTo>
                <a:lnTo>
                  <a:pt x="11506" y="6720"/>
                </a:lnTo>
                <a:lnTo>
                  <a:pt x="10546" y="6720"/>
                </a:lnTo>
                <a:lnTo>
                  <a:pt x="7665" y="10561"/>
                </a:lnTo>
                <a:lnTo>
                  <a:pt x="6705" y="11521"/>
                </a:lnTo>
                <a:lnTo>
                  <a:pt x="3840" y="15361"/>
                </a:lnTo>
                <a:lnTo>
                  <a:pt x="3840" y="16322"/>
                </a:lnTo>
                <a:lnTo>
                  <a:pt x="1905" y="21122"/>
                </a:lnTo>
                <a:lnTo>
                  <a:pt x="944" y="22082"/>
                </a:lnTo>
                <a:lnTo>
                  <a:pt x="0" y="26883"/>
                </a:lnTo>
                <a:lnTo>
                  <a:pt x="0" y="34564"/>
                </a:lnTo>
                <a:lnTo>
                  <a:pt x="944" y="39364"/>
                </a:lnTo>
                <a:lnTo>
                  <a:pt x="1905" y="40309"/>
                </a:lnTo>
                <a:lnTo>
                  <a:pt x="3840" y="45125"/>
                </a:lnTo>
                <a:lnTo>
                  <a:pt x="3840" y="46085"/>
                </a:lnTo>
                <a:lnTo>
                  <a:pt x="6705" y="49911"/>
                </a:lnTo>
                <a:lnTo>
                  <a:pt x="7665" y="50871"/>
                </a:lnTo>
                <a:lnTo>
                  <a:pt x="10546" y="54711"/>
                </a:lnTo>
                <a:lnTo>
                  <a:pt x="11506" y="54711"/>
                </a:lnTo>
                <a:lnTo>
                  <a:pt x="16306" y="57591"/>
                </a:lnTo>
                <a:lnTo>
                  <a:pt x="16306" y="58552"/>
                </a:lnTo>
                <a:lnTo>
                  <a:pt x="21107" y="60472"/>
                </a:lnTo>
                <a:lnTo>
                  <a:pt x="23987" y="51831"/>
                </a:lnTo>
                <a:lnTo>
                  <a:pt x="20147" y="50871"/>
                </a:lnTo>
                <a:lnTo>
                  <a:pt x="16306" y="47990"/>
                </a:lnTo>
                <a:lnTo>
                  <a:pt x="13426" y="45125"/>
                </a:lnTo>
                <a:lnTo>
                  <a:pt x="11506" y="41285"/>
                </a:lnTo>
                <a:lnTo>
                  <a:pt x="9585" y="37444"/>
                </a:lnTo>
                <a:lnTo>
                  <a:pt x="8625" y="32644"/>
                </a:lnTo>
                <a:lnTo>
                  <a:pt x="8625" y="28803"/>
                </a:lnTo>
                <a:lnTo>
                  <a:pt x="9585" y="24003"/>
                </a:lnTo>
                <a:lnTo>
                  <a:pt x="11506" y="20162"/>
                </a:lnTo>
                <a:lnTo>
                  <a:pt x="13426" y="16322"/>
                </a:lnTo>
                <a:lnTo>
                  <a:pt x="16306" y="13441"/>
                </a:lnTo>
                <a:lnTo>
                  <a:pt x="20147" y="11521"/>
                </a:lnTo>
                <a:lnTo>
                  <a:pt x="23987" y="9601"/>
                </a:lnTo>
                <a:lnTo>
                  <a:pt x="28788" y="8641"/>
                </a:lnTo>
                <a:lnTo>
                  <a:pt x="32628" y="8641"/>
                </a:lnTo>
                <a:lnTo>
                  <a:pt x="37429" y="9601"/>
                </a:lnTo>
                <a:lnTo>
                  <a:pt x="41269" y="11521"/>
                </a:lnTo>
                <a:lnTo>
                  <a:pt x="45110" y="13441"/>
                </a:lnTo>
                <a:lnTo>
                  <a:pt x="47990" y="16322"/>
                </a:lnTo>
                <a:lnTo>
                  <a:pt x="50871" y="20162"/>
                </a:lnTo>
                <a:lnTo>
                  <a:pt x="51831" y="24003"/>
                </a:lnTo>
                <a:lnTo>
                  <a:pt x="52791" y="28803"/>
                </a:lnTo>
                <a:lnTo>
                  <a:pt x="52791" y="32644"/>
                </a:lnTo>
                <a:lnTo>
                  <a:pt x="51831" y="37444"/>
                </a:lnTo>
                <a:lnTo>
                  <a:pt x="50871" y="41285"/>
                </a:lnTo>
                <a:lnTo>
                  <a:pt x="47990" y="45125"/>
                </a:lnTo>
                <a:lnTo>
                  <a:pt x="45110" y="47990"/>
                </a:lnTo>
                <a:lnTo>
                  <a:pt x="41269" y="50871"/>
                </a:lnTo>
                <a:lnTo>
                  <a:pt x="39349" y="60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" name="object 189"/>
          <p:cNvSpPr/>
          <p:nvPr/>
        </p:nvSpPr>
        <p:spPr>
          <a:xfrm>
            <a:off x="5507583" y="3520942"/>
            <a:ext cx="62407" cy="62392"/>
          </a:xfrm>
          <a:custGeom>
            <a:avLst/>
            <a:gdLst/>
            <a:ahLst/>
            <a:cxnLst/>
            <a:rect l="l" t="t" r="r" b="b"/>
            <a:pathLst>
              <a:path w="62407" h="62392">
                <a:moveTo>
                  <a:pt x="1920" y="39364"/>
                </a:moveTo>
                <a:lnTo>
                  <a:pt x="1920" y="40325"/>
                </a:lnTo>
                <a:lnTo>
                  <a:pt x="3840" y="45125"/>
                </a:lnTo>
                <a:lnTo>
                  <a:pt x="3840" y="46085"/>
                </a:lnTo>
                <a:lnTo>
                  <a:pt x="6720" y="49926"/>
                </a:lnTo>
                <a:lnTo>
                  <a:pt x="7680" y="50871"/>
                </a:lnTo>
                <a:lnTo>
                  <a:pt x="11521" y="54711"/>
                </a:lnTo>
                <a:lnTo>
                  <a:pt x="16322" y="57591"/>
                </a:lnTo>
                <a:lnTo>
                  <a:pt x="17282" y="58552"/>
                </a:lnTo>
                <a:lnTo>
                  <a:pt x="21122" y="60487"/>
                </a:lnTo>
                <a:lnTo>
                  <a:pt x="22082" y="60487"/>
                </a:lnTo>
                <a:lnTo>
                  <a:pt x="27843" y="61432"/>
                </a:lnTo>
                <a:lnTo>
                  <a:pt x="27843" y="62392"/>
                </a:lnTo>
                <a:lnTo>
                  <a:pt x="33604" y="62392"/>
                </a:lnTo>
                <a:lnTo>
                  <a:pt x="34564" y="61432"/>
                </a:lnTo>
                <a:lnTo>
                  <a:pt x="40325" y="60487"/>
                </a:lnTo>
                <a:lnTo>
                  <a:pt x="41285" y="60487"/>
                </a:lnTo>
                <a:lnTo>
                  <a:pt x="46085" y="58552"/>
                </a:lnTo>
                <a:lnTo>
                  <a:pt x="46085" y="57591"/>
                </a:lnTo>
                <a:lnTo>
                  <a:pt x="50886" y="54711"/>
                </a:lnTo>
                <a:lnTo>
                  <a:pt x="54726" y="50871"/>
                </a:lnTo>
                <a:lnTo>
                  <a:pt x="55686" y="49926"/>
                </a:lnTo>
                <a:lnTo>
                  <a:pt x="58567" y="46085"/>
                </a:lnTo>
                <a:lnTo>
                  <a:pt x="58567" y="45125"/>
                </a:lnTo>
                <a:lnTo>
                  <a:pt x="60487" y="40325"/>
                </a:lnTo>
                <a:lnTo>
                  <a:pt x="60487" y="39364"/>
                </a:lnTo>
                <a:lnTo>
                  <a:pt x="61447" y="34564"/>
                </a:lnTo>
                <a:lnTo>
                  <a:pt x="62407" y="33604"/>
                </a:lnTo>
                <a:lnTo>
                  <a:pt x="62407" y="27843"/>
                </a:lnTo>
                <a:lnTo>
                  <a:pt x="61447" y="26883"/>
                </a:lnTo>
                <a:lnTo>
                  <a:pt x="60487" y="22082"/>
                </a:lnTo>
                <a:lnTo>
                  <a:pt x="60487" y="21122"/>
                </a:lnTo>
                <a:lnTo>
                  <a:pt x="58567" y="16322"/>
                </a:lnTo>
                <a:lnTo>
                  <a:pt x="58567" y="15361"/>
                </a:lnTo>
                <a:lnTo>
                  <a:pt x="55686" y="11521"/>
                </a:lnTo>
                <a:lnTo>
                  <a:pt x="54726" y="10561"/>
                </a:lnTo>
                <a:lnTo>
                  <a:pt x="50886" y="7680"/>
                </a:lnTo>
                <a:lnTo>
                  <a:pt x="50886" y="6720"/>
                </a:lnTo>
                <a:lnTo>
                  <a:pt x="46085" y="3840"/>
                </a:lnTo>
                <a:lnTo>
                  <a:pt x="41285" y="1920"/>
                </a:lnTo>
                <a:lnTo>
                  <a:pt x="40325" y="960"/>
                </a:lnTo>
                <a:lnTo>
                  <a:pt x="34564" y="0"/>
                </a:lnTo>
                <a:lnTo>
                  <a:pt x="27843" y="0"/>
                </a:lnTo>
                <a:lnTo>
                  <a:pt x="22082" y="960"/>
                </a:lnTo>
                <a:lnTo>
                  <a:pt x="21122" y="1920"/>
                </a:lnTo>
                <a:lnTo>
                  <a:pt x="17282" y="3840"/>
                </a:lnTo>
                <a:lnTo>
                  <a:pt x="16322" y="3840"/>
                </a:lnTo>
                <a:lnTo>
                  <a:pt x="11521" y="6720"/>
                </a:lnTo>
                <a:lnTo>
                  <a:pt x="13441" y="16322"/>
                </a:lnTo>
                <a:lnTo>
                  <a:pt x="17282" y="13441"/>
                </a:lnTo>
                <a:lnTo>
                  <a:pt x="20162" y="11521"/>
                </a:lnTo>
                <a:lnTo>
                  <a:pt x="24963" y="9601"/>
                </a:lnTo>
                <a:lnTo>
                  <a:pt x="28803" y="8641"/>
                </a:lnTo>
                <a:lnTo>
                  <a:pt x="33604" y="8641"/>
                </a:lnTo>
                <a:lnTo>
                  <a:pt x="37444" y="9601"/>
                </a:lnTo>
                <a:lnTo>
                  <a:pt x="42245" y="11521"/>
                </a:lnTo>
                <a:lnTo>
                  <a:pt x="45125" y="13441"/>
                </a:lnTo>
                <a:lnTo>
                  <a:pt x="48005" y="16322"/>
                </a:lnTo>
                <a:lnTo>
                  <a:pt x="50886" y="20162"/>
                </a:lnTo>
                <a:lnTo>
                  <a:pt x="52806" y="24002"/>
                </a:lnTo>
                <a:lnTo>
                  <a:pt x="53766" y="28803"/>
                </a:lnTo>
                <a:lnTo>
                  <a:pt x="53766" y="32644"/>
                </a:lnTo>
                <a:lnTo>
                  <a:pt x="52806" y="37444"/>
                </a:lnTo>
                <a:lnTo>
                  <a:pt x="50886" y="41285"/>
                </a:lnTo>
                <a:lnTo>
                  <a:pt x="48005" y="45125"/>
                </a:lnTo>
                <a:lnTo>
                  <a:pt x="45125" y="47990"/>
                </a:lnTo>
                <a:lnTo>
                  <a:pt x="42245" y="50871"/>
                </a:lnTo>
                <a:lnTo>
                  <a:pt x="37444" y="52806"/>
                </a:lnTo>
                <a:lnTo>
                  <a:pt x="33604" y="53766"/>
                </a:lnTo>
                <a:lnTo>
                  <a:pt x="28803" y="53766"/>
                </a:lnTo>
                <a:lnTo>
                  <a:pt x="24963" y="52806"/>
                </a:lnTo>
                <a:lnTo>
                  <a:pt x="20162" y="50871"/>
                </a:lnTo>
                <a:lnTo>
                  <a:pt x="17282" y="47990"/>
                </a:lnTo>
                <a:lnTo>
                  <a:pt x="14401" y="45125"/>
                </a:lnTo>
                <a:lnTo>
                  <a:pt x="11521" y="41285"/>
                </a:lnTo>
                <a:lnTo>
                  <a:pt x="9601" y="37444"/>
                </a:lnTo>
                <a:lnTo>
                  <a:pt x="8641" y="32644"/>
                </a:lnTo>
                <a:lnTo>
                  <a:pt x="8641" y="28803"/>
                </a:lnTo>
                <a:lnTo>
                  <a:pt x="9601" y="24002"/>
                </a:lnTo>
                <a:lnTo>
                  <a:pt x="11521" y="7680"/>
                </a:lnTo>
                <a:lnTo>
                  <a:pt x="7680" y="10561"/>
                </a:lnTo>
                <a:lnTo>
                  <a:pt x="6720" y="11521"/>
                </a:lnTo>
                <a:lnTo>
                  <a:pt x="3840" y="15361"/>
                </a:lnTo>
                <a:lnTo>
                  <a:pt x="3840" y="16322"/>
                </a:lnTo>
                <a:lnTo>
                  <a:pt x="1920" y="21122"/>
                </a:lnTo>
                <a:lnTo>
                  <a:pt x="1920" y="22082"/>
                </a:lnTo>
                <a:lnTo>
                  <a:pt x="0" y="26883"/>
                </a:lnTo>
                <a:lnTo>
                  <a:pt x="0" y="34564"/>
                </a:lnTo>
                <a:lnTo>
                  <a:pt x="1920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" name="object 190"/>
          <p:cNvSpPr/>
          <p:nvPr/>
        </p:nvSpPr>
        <p:spPr>
          <a:xfrm>
            <a:off x="5517184" y="3527663"/>
            <a:ext cx="3840" cy="17282"/>
          </a:xfrm>
          <a:custGeom>
            <a:avLst/>
            <a:gdLst/>
            <a:ahLst/>
            <a:cxnLst/>
            <a:rect l="l" t="t" r="r" b="b"/>
            <a:pathLst>
              <a:path w="3840" h="17282">
                <a:moveTo>
                  <a:pt x="1920" y="960"/>
                </a:moveTo>
                <a:lnTo>
                  <a:pt x="0" y="17282"/>
                </a:lnTo>
                <a:lnTo>
                  <a:pt x="1920" y="13441"/>
                </a:lnTo>
                <a:lnTo>
                  <a:pt x="3840" y="9601"/>
                </a:lnTo>
                <a:lnTo>
                  <a:pt x="1920" y="0"/>
                </a:lnTo>
                <a:lnTo>
                  <a:pt x="192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" name="object 191"/>
          <p:cNvSpPr/>
          <p:nvPr/>
        </p:nvSpPr>
        <p:spPr>
          <a:xfrm>
            <a:off x="5512384" y="3574709"/>
            <a:ext cx="16322" cy="58552"/>
          </a:xfrm>
          <a:custGeom>
            <a:avLst/>
            <a:gdLst/>
            <a:ahLst/>
            <a:cxnLst/>
            <a:rect l="l" t="t" r="r" b="b"/>
            <a:pathLst>
              <a:path w="16322" h="58552">
                <a:moveTo>
                  <a:pt x="10561" y="12466"/>
                </a:moveTo>
                <a:lnTo>
                  <a:pt x="11521" y="13426"/>
                </a:lnTo>
                <a:lnTo>
                  <a:pt x="15361" y="16306"/>
                </a:lnTo>
                <a:lnTo>
                  <a:pt x="16322" y="6720"/>
                </a:lnTo>
                <a:lnTo>
                  <a:pt x="13441" y="2880"/>
                </a:lnTo>
                <a:lnTo>
                  <a:pt x="11521" y="0"/>
                </a:lnTo>
                <a:lnTo>
                  <a:pt x="10561" y="12466"/>
                </a:lnTo>
                <a:close/>
              </a:path>
              <a:path w="16322" h="58552">
                <a:moveTo>
                  <a:pt x="960" y="-2895"/>
                </a:moveTo>
                <a:lnTo>
                  <a:pt x="960" y="-1935"/>
                </a:lnTo>
                <a:lnTo>
                  <a:pt x="3840" y="2880"/>
                </a:lnTo>
                <a:lnTo>
                  <a:pt x="3840" y="3825"/>
                </a:lnTo>
                <a:lnTo>
                  <a:pt x="6720" y="8625"/>
                </a:lnTo>
                <a:lnTo>
                  <a:pt x="10561" y="12466"/>
                </a:lnTo>
                <a:lnTo>
                  <a:pt x="11521" y="0"/>
                </a:lnTo>
                <a:lnTo>
                  <a:pt x="9601" y="-4800"/>
                </a:lnTo>
                <a:lnTo>
                  <a:pt x="8641" y="-8641"/>
                </a:lnTo>
                <a:lnTo>
                  <a:pt x="8641" y="-13441"/>
                </a:lnTo>
                <a:lnTo>
                  <a:pt x="9601" y="-18242"/>
                </a:lnTo>
                <a:lnTo>
                  <a:pt x="11521" y="-22082"/>
                </a:lnTo>
                <a:lnTo>
                  <a:pt x="13441" y="-24963"/>
                </a:lnTo>
                <a:lnTo>
                  <a:pt x="16322" y="-28803"/>
                </a:lnTo>
                <a:lnTo>
                  <a:pt x="20162" y="-30723"/>
                </a:lnTo>
                <a:lnTo>
                  <a:pt x="24002" y="-32644"/>
                </a:lnTo>
                <a:lnTo>
                  <a:pt x="28803" y="-33604"/>
                </a:lnTo>
                <a:lnTo>
                  <a:pt x="32644" y="-33604"/>
                </a:lnTo>
                <a:lnTo>
                  <a:pt x="37444" y="-32644"/>
                </a:lnTo>
                <a:lnTo>
                  <a:pt x="41285" y="-30723"/>
                </a:lnTo>
                <a:lnTo>
                  <a:pt x="45125" y="-28803"/>
                </a:lnTo>
                <a:lnTo>
                  <a:pt x="48006" y="-24963"/>
                </a:lnTo>
                <a:lnTo>
                  <a:pt x="50886" y="-22082"/>
                </a:lnTo>
                <a:lnTo>
                  <a:pt x="51846" y="-18242"/>
                </a:lnTo>
                <a:lnTo>
                  <a:pt x="52806" y="-13441"/>
                </a:lnTo>
                <a:lnTo>
                  <a:pt x="52806" y="-8641"/>
                </a:lnTo>
                <a:lnTo>
                  <a:pt x="51846" y="-4800"/>
                </a:lnTo>
                <a:lnTo>
                  <a:pt x="50886" y="0"/>
                </a:lnTo>
                <a:lnTo>
                  <a:pt x="48006" y="2880"/>
                </a:lnTo>
                <a:lnTo>
                  <a:pt x="45125" y="6720"/>
                </a:lnTo>
                <a:lnTo>
                  <a:pt x="41285" y="8625"/>
                </a:lnTo>
                <a:lnTo>
                  <a:pt x="37444" y="10561"/>
                </a:lnTo>
                <a:lnTo>
                  <a:pt x="32644" y="11506"/>
                </a:lnTo>
                <a:lnTo>
                  <a:pt x="28803" y="11506"/>
                </a:lnTo>
                <a:lnTo>
                  <a:pt x="24002" y="10561"/>
                </a:lnTo>
                <a:lnTo>
                  <a:pt x="20162" y="8625"/>
                </a:lnTo>
                <a:lnTo>
                  <a:pt x="16322" y="6720"/>
                </a:lnTo>
                <a:lnTo>
                  <a:pt x="15361" y="16306"/>
                </a:lnTo>
                <a:lnTo>
                  <a:pt x="16322" y="16306"/>
                </a:lnTo>
                <a:lnTo>
                  <a:pt x="21122" y="18227"/>
                </a:lnTo>
                <a:lnTo>
                  <a:pt x="22082" y="19187"/>
                </a:lnTo>
                <a:lnTo>
                  <a:pt x="26883" y="20147"/>
                </a:lnTo>
                <a:lnTo>
                  <a:pt x="34564" y="20147"/>
                </a:lnTo>
                <a:lnTo>
                  <a:pt x="39364" y="19187"/>
                </a:lnTo>
                <a:lnTo>
                  <a:pt x="40325" y="18227"/>
                </a:lnTo>
                <a:lnTo>
                  <a:pt x="45125" y="16306"/>
                </a:lnTo>
                <a:lnTo>
                  <a:pt x="46085" y="16306"/>
                </a:lnTo>
                <a:lnTo>
                  <a:pt x="49926" y="13426"/>
                </a:lnTo>
                <a:lnTo>
                  <a:pt x="50886" y="12466"/>
                </a:lnTo>
                <a:lnTo>
                  <a:pt x="54726" y="8625"/>
                </a:lnTo>
                <a:lnTo>
                  <a:pt x="57607" y="3825"/>
                </a:lnTo>
                <a:lnTo>
                  <a:pt x="58567" y="2880"/>
                </a:lnTo>
                <a:lnTo>
                  <a:pt x="60487" y="-1935"/>
                </a:lnTo>
                <a:lnTo>
                  <a:pt x="60487" y="-2895"/>
                </a:lnTo>
                <a:lnTo>
                  <a:pt x="61447" y="-7680"/>
                </a:lnTo>
                <a:lnTo>
                  <a:pt x="61447" y="-14401"/>
                </a:lnTo>
                <a:lnTo>
                  <a:pt x="60487" y="-20162"/>
                </a:lnTo>
                <a:lnTo>
                  <a:pt x="60487" y="-21122"/>
                </a:lnTo>
                <a:lnTo>
                  <a:pt x="58567" y="-25923"/>
                </a:lnTo>
                <a:lnTo>
                  <a:pt x="57607" y="-25923"/>
                </a:lnTo>
                <a:lnTo>
                  <a:pt x="54726" y="-30723"/>
                </a:lnTo>
                <a:lnTo>
                  <a:pt x="50886" y="-34564"/>
                </a:lnTo>
                <a:lnTo>
                  <a:pt x="49926" y="-35524"/>
                </a:lnTo>
                <a:lnTo>
                  <a:pt x="46085" y="-38404"/>
                </a:lnTo>
                <a:lnTo>
                  <a:pt x="45125" y="-38404"/>
                </a:lnTo>
                <a:lnTo>
                  <a:pt x="40325" y="-40325"/>
                </a:lnTo>
                <a:lnTo>
                  <a:pt x="39364" y="-41285"/>
                </a:lnTo>
                <a:lnTo>
                  <a:pt x="34564" y="-42245"/>
                </a:lnTo>
                <a:lnTo>
                  <a:pt x="26883" y="-42245"/>
                </a:lnTo>
                <a:lnTo>
                  <a:pt x="22082" y="-41285"/>
                </a:lnTo>
                <a:lnTo>
                  <a:pt x="21122" y="-40325"/>
                </a:lnTo>
                <a:lnTo>
                  <a:pt x="16322" y="-38404"/>
                </a:lnTo>
                <a:lnTo>
                  <a:pt x="15361" y="-38404"/>
                </a:lnTo>
                <a:lnTo>
                  <a:pt x="11521" y="-35524"/>
                </a:lnTo>
                <a:lnTo>
                  <a:pt x="10561" y="-34564"/>
                </a:lnTo>
                <a:lnTo>
                  <a:pt x="6720" y="-30723"/>
                </a:lnTo>
                <a:lnTo>
                  <a:pt x="3840" y="-25923"/>
                </a:lnTo>
                <a:lnTo>
                  <a:pt x="960" y="-21122"/>
                </a:lnTo>
                <a:lnTo>
                  <a:pt x="960" y="-20162"/>
                </a:lnTo>
                <a:lnTo>
                  <a:pt x="0" y="-14401"/>
                </a:lnTo>
                <a:lnTo>
                  <a:pt x="0" y="-7680"/>
                </a:lnTo>
                <a:lnTo>
                  <a:pt x="960" y="-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" name="object 192"/>
          <p:cNvSpPr/>
          <p:nvPr/>
        </p:nvSpPr>
        <p:spPr>
          <a:xfrm>
            <a:off x="5516224" y="3540145"/>
            <a:ext cx="42245" cy="54711"/>
          </a:xfrm>
          <a:custGeom>
            <a:avLst/>
            <a:gdLst/>
            <a:ahLst/>
            <a:cxnLst/>
            <a:rect l="l" t="t" r="r" b="b"/>
            <a:pathLst>
              <a:path w="42245" h="54711">
                <a:moveTo>
                  <a:pt x="8641" y="33604"/>
                </a:moveTo>
                <a:lnTo>
                  <a:pt x="8641" y="28788"/>
                </a:lnTo>
                <a:lnTo>
                  <a:pt x="9601" y="24002"/>
                </a:lnTo>
                <a:lnTo>
                  <a:pt x="11521" y="20162"/>
                </a:lnTo>
                <a:lnTo>
                  <a:pt x="13441" y="16322"/>
                </a:lnTo>
                <a:lnTo>
                  <a:pt x="17282" y="13441"/>
                </a:lnTo>
                <a:lnTo>
                  <a:pt x="20162" y="11521"/>
                </a:lnTo>
                <a:lnTo>
                  <a:pt x="24963" y="9601"/>
                </a:lnTo>
                <a:lnTo>
                  <a:pt x="28803" y="8641"/>
                </a:lnTo>
                <a:lnTo>
                  <a:pt x="33604" y="8641"/>
                </a:lnTo>
                <a:lnTo>
                  <a:pt x="37444" y="9601"/>
                </a:lnTo>
                <a:lnTo>
                  <a:pt x="42245" y="11521"/>
                </a:lnTo>
                <a:lnTo>
                  <a:pt x="40325" y="1920"/>
                </a:lnTo>
                <a:lnTo>
                  <a:pt x="40325" y="960"/>
                </a:lnTo>
                <a:lnTo>
                  <a:pt x="34564" y="0"/>
                </a:lnTo>
                <a:lnTo>
                  <a:pt x="27843" y="0"/>
                </a:lnTo>
                <a:lnTo>
                  <a:pt x="22082" y="960"/>
                </a:lnTo>
                <a:lnTo>
                  <a:pt x="21122" y="1920"/>
                </a:lnTo>
                <a:lnTo>
                  <a:pt x="17282" y="3840"/>
                </a:lnTo>
                <a:lnTo>
                  <a:pt x="16322" y="3840"/>
                </a:lnTo>
                <a:lnTo>
                  <a:pt x="11521" y="6720"/>
                </a:lnTo>
                <a:lnTo>
                  <a:pt x="11521" y="7680"/>
                </a:lnTo>
                <a:lnTo>
                  <a:pt x="7680" y="10561"/>
                </a:lnTo>
                <a:lnTo>
                  <a:pt x="6720" y="11521"/>
                </a:lnTo>
                <a:lnTo>
                  <a:pt x="3840" y="15361"/>
                </a:lnTo>
                <a:lnTo>
                  <a:pt x="3840" y="16322"/>
                </a:lnTo>
                <a:lnTo>
                  <a:pt x="1920" y="21122"/>
                </a:lnTo>
                <a:lnTo>
                  <a:pt x="960" y="22082"/>
                </a:lnTo>
                <a:lnTo>
                  <a:pt x="0" y="26883"/>
                </a:lnTo>
                <a:lnTo>
                  <a:pt x="0" y="34564"/>
                </a:lnTo>
                <a:lnTo>
                  <a:pt x="960" y="39349"/>
                </a:lnTo>
                <a:lnTo>
                  <a:pt x="1920" y="40309"/>
                </a:lnTo>
                <a:lnTo>
                  <a:pt x="3840" y="45125"/>
                </a:lnTo>
                <a:lnTo>
                  <a:pt x="3840" y="46070"/>
                </a:lnTo>
                <a:lnTo>
                  <a:pt x="6720" y="49911"/>
                </a:lnTo>
                <a:lnTo>
                  <a:pt x="7680" y="50871"/>
                </a:lnTo>
                <a:lnTo>
                  <a:pt x="11521" y="54711"/>
                </a:lnTo>
                <a:lnTo>
                  <a:pt x="8641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" name="object 193"/>
          <p:cNvSpPr/>
          <p:nvPr/>
        </p:nvSpPr>
        <p:spPr>
          <a:xfrm>
            <a:off x="5524865" y="3542065"/>
            <a:ext cx="53766" cy="59512"/>
          </a:xfrm>
          <a:custGeom>
            <a:avLst/>
            <a:gdLst/>
            <a:ahLst/>
            <a:cxnLst/>
            <a:rect l="l" t="t" r="r" b="b"/>
            <a:pathLst>
              <a:path w="53766" h="59512">
                <a:moveTo>
                  <a:pt x="7680" y="55671"/>
                </a:moveTo>
                <a:lnTo>
                  <a:pt x="8641" y="56631"/>
                </a:lnTo>
                <a:lnTo>
                  <a:pt x="12481" y="58552"/>
                </a:lnTo>
                <a:lnTo>
                  <a:pt x="13441" y="58552"/>
                </a:lnTo>
                <a:lnTo>
                  <a:pt x="19202" y="59512"/>
                </a:lnTo>
                <a:lnTo>
                  <a:pt x="25923" y="59512"/>
                </a:lnTo>
                <a:lnTo>
                  <a:pt x="31683" y="58552"/>
                </a:lnTo>
                <a:lnTo>
                  <a:pt x="36484" y="56631"/>
                </a:lnTo>
                <a:lnTo>
                  <a:pt x="37444" y="55671"/>
                </a:lnTo>
                <a:lnTo>
                  <a:pt x="42245" y="52791"/>
                </a:lnTo>
                <a:lnTo>
                  <a:pt x="46085" y="48950"/>
                </a:lnTo>
                <a:lnTo>
                  <a:pt x="47045" y="47990"/>
                </a:lnTo>
                <a:lnTo>
                  <a:pt x="49926" y="44150"/>
                </a:lnTo>
                <a:lnTo>
                  <a:pt x="49926" y="43205"/>
                </a:lnTo>
                <a:lnTo>
                  <a:pt x="51846" y="38389"/>
                </a:lnTo>
                <a:lnTo>
                  <a:pt x="51846" y="37429"/>
                </a:lnTo>
                <a:lnTo>
                  <a:pt x="52806" y="32644"/>
                </a:lnTo>
                <a:lnTo>
                  <a:pt x="52806" y="31683"/>
                </a:lnTo>
                <a:lnTo>
                  <a:pt x="53766" y="28803"/>
                </a:lnTo>
                <a:lnTo>
                  <a:pt x="52806" y="25923"/>
                </a:lnTo>
                <a:lnTo>
                  <a:pt x="52806" y="24963"/>
                </a:lnTo>
                <a:lnTo>
                  <a:pt x="51846" y="20162"/>
                </a:lnTo>
                <a:lnTo>
                  <a:pt x="51846" y="19202"/>
                </a:lnTo>
                <a:lnTo>
                  <a:pt x="49926" y="14401"/>
                </a:lnTo>
                <a:lnTo>
                  <a:pt x="49926" y="13441"/>
                </a:lnTo>
                <a:lnTo>
                  <a:pt x="47045" y="9601"/>
                </a:lnTo>
                <a:lnTo>
                  <a:pt x="46085" y="8641"/>
                </a:lnTo>
                <a:lnTo>
                  <a:pt x="42245" y="5760"/>
                </a:lnTo>
                <a:lnTo>
                  <a:pt x="42245" y="4800"/>
                </a:lnTo>
                <a:lnTo>
                  <a:pt x="37444" y="1920"/>
                </a:lnTo>
                <a:lnTo>
                  <a:pt x="36484" y="1920"/>
                </a:lnTo>
                <a:lnTo>
                  <a:pt x="31683" y="0"/>
                </a:lnTo>
                <a:lnTo>
                  <a:pt x="33604" y="9601"/>
                </a:lnTo>
                <a:lnTo>
                  <a:pt x="36484" y="11521"/>
                </a:lnTo>
                <a:lnTo>
                  <a:pt x="39364" y="14401"/>
                </a:lnTo>
                <a:lnTo>
                  <a:pt x="42245" y="18242"/>
                </a:lnTo>
                <a:lnTo>
                  <a:pt x="44165" y="22082"/>
                </a:lnTo>
                <a:lnTo>
                  <a:pt x="45125" y="26868"/>
                </a:lnTo>
                <a:lnTo>
                  <a:pt x="45125" y="31683"/>
                </a:lnTo>
                <a:lnTo>
                  <a:pt x="44165" y="35524"/>
                </a:lnTo>
                <a:lnTo>
                  <a:pt x="42245" y="39364"/>
                </a:lnTo>
                <a:lnTo>
                  <a:pt x="39364" y="43205"/>
                </a:lnTo>
                <a:lnTo>
                  <a:pt x="36484" y="46070"/>
                </a:lnTo>
                <a:lnTo>
                  <a:pt x="33604" y="48950"/>
                </a:lnTo>
                <a:lnTo>
                  <a:pt x="28803" y="49911"/>
                </a:lnTo>
                <a:lnTo>
                  <a:pt x="24963" y="50871"/>
                </a:lnTo>
                <a:lnTo>
                  <a:pt x="20162" y="50871"/>
                </a:lnTo>
                <a:lnTo>
                  <a:pt x="16322" y="49911"/>
                </a:lnTo>
                <a:lnTo>
                  <a:pt x="11521" y="48950"/>
                </a:lnTo>
                <a:lnTo>
                  <a:pt x="8641" y="46070"/>
                </a:lnTo>
                <a:lnTo>
                  <a:pt x="4800" y="43205"/>
                </a:lnTo>
                <a:lnTo>
                  <a:pt x="2880" y="39364"/>
                </a:lnTo>
                <a:lnTo>
                  <a:pt x="960" y="35524"/>
                </a:lnTo>
                <a:lnTo>
                  <a:pt x="0" y="31683"/>
                </a:lnTo>
                <a:lnTo>
                  <a:pt x="2880" y="52791"/>
                </a:lnTo>
                <a:lnTo>
                  <a:pt x="7680" y="55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" name="object 194"/>
          <p:cNvSpPr/>
          <p:nvPr/>
        </p:nvSpPr>
        <p:spPr>
          <a:xfrm>
            <a:off x="5519105" y="3578534"/>
            <a:ext cx="17282" cy="57591"/>
          </a:xfrm>
          <a:custGeom>
            <a:avLst/>
            <a:gdLst/>
            <a:ahLst/>
            <a:cxnLst/>
            <a:rect l="l" t="t" r="r" b="b"/>
            <a:pathLst>
              <a:path w="17282" h="57591">
                <a:moveTo>
                  <a:pt x="9601" y="0"/>
                </a:moveTo>
                <a:lnTo>
                  <a:pt x="11521" y="17282"/>
                </a:lnTo>
                <a:lnTo>
                  <a:pt x="12481" y="17282"/>
                </a:lnTo>
                <a:lnTo>
                  <a:pt x="16322" y="20162"/>
                </a:lnTo>
                <a:lnTo>
                  <a:pt x="17282" y="10561"/>
                </a:lnTo>
                <a:lnTo>
                  <a:pt x="14401" y="7680"/>
                </a:lnTo>
                <a:lnTo>
                  <a:pt x="11521" y="3840"/>
                </a:lnTo>
                <a:lnTo>
                  <a:pt x="9601" y="0"/>
                </a:lnTo>
                <a:close/>
              </a:path>
              <a:path w="17282" h="57591">
                <a:moveTo>
                  <a:pt x="1920" y="-15346"/>
                </a:moveTo>
                <a:lnTo>
                  <a:pt x="960" y="-10546"/>
                </a:lnTo>
                <a:lnTo>
                  <a:pt x="960" y="-9601"/>
                </a:lnTo>
                <a:lnTo>
                  <a:pt x="0" y="-6720"/>
                </a:lnTo>
                <a:lnTo>
                  <a:pt x="960" y="-3825"/>
                </a:lnTo>
                <a:lnTo>
                  <a:pt x="960" y="-2880"/>
                </a:lnTo>
                <a:lnTo>
                  <a:pt x="1920" y="1920"/>
                </a:lnTo>
                <a:lnTo>
                  <a:pt x="1920" y="2895"/>
                </a:lnTo>
                <a:lnTo>
                  <a:pt x="3840" y="7680"/>
                </a:lnTo>
                <a:lnTo>
                  <a:pt x="4800" y="8641"/>
                </a:lnTo>
                <a:lnTo>
                  <a:pt x="7680" y="12481"/>
                </a:lnTo>
                <a:lnTo>
                  <a:pt x="7680" y="13441"/>
                </a:lnTo>
                <a:lnTo>
                  <a:pt x="11521" y="17282"/>
                </a:lnTo>
                <a:lnTo>
                  <a:pt x="9601" y="0"/>
                </a:lnTo>
                <a:lnTo>
                  <a:pt x="8641" y="-3825"/>
                </a:lnTo>
                <a:lnTo>
                  <a:pt x="8641" y="-8625"/>
                </a:lnTo>
                <a:lnTo>
                  <a:pt x="9601" y="-13441"/>
                </a:lnTo>
                <a:lnTo>
                  <a:pt x="11521" y="-17266"/>
                </a:lnTo>
                <a:lnTo>
                  <a:pt x="14401" y="-21107"/>
                </a:lnTo>
                <a:lnTo>
                  <a:pt x="17282" y="-23987"/>
                </a:lnTo>
                <a:lnTo>
                  <a:pt x="21122" y="-25907"/>
                </a:lnTo>
                <a:lnTo>
                  <a:pt x="24963" y="-27828"/>
                </a:lnTo>
                <a:lnTo>
                  <a:pt x="28803" y="-28788"/>
                </a:lnTo>
                <a:lnTo>
                  <a:pt x="33604" y="-28788"/>
                </a:lnTo>
                <a:lnTo>
                  <a:pt x="38404" y="-27828"/>
                </a:lnTo>
                <a:lnTo>
                  <a:pt x="42245" y="-25907"/>
                </a:lnTo>
                <a:lnTo>
                  <a:pt x="46085" y="-23987"/>
                </a:lnTo>
                <a:lnTo>
                  <a:pt x="48966" y="-21107"/>
                </a:lnTo>
                <a:lnTo>
                  <a:pt x="50886" y="-17266"/>
                </a:lnTo>
                <a:lnTo>
                  <a:pt x="52806" y="-13441"/>
                </a:lnTo>
                <a:lnTo>
                  <a:pt x="53766" y="-8625"/>
                </a:lnTo>
                <a:lnTo>
                  <a:pt x="53766" y="-3825"/>
                </a:lnTo>
                <a:lnTo>
                  <a:pt x="52806" y="0"/>
                </a:lnTo>
                <a:lnTo>
                  <a:pt x="50886" y="3840"/>
                </a:lnTo>
                <a:lnTo>
                  <a:pt x="48966" y="7680"/>
                </a:lnTo>
                <a:lnTo>
                  <a:pt x="46085" y="10561"/>
                </a:lnTo>
                <a:lnTo>
                  <a:pt x="42245" y="13441"/>
                </a:lnTo>
                <a:lnTo>
                  <a:pt x="38404" y="14401"/>
                </a:lnTo>
                <a:lnTo>
                  <a:pt x="33604" y="15361"/>
                </a:lnTo>
                <a:lnTo>
                  <a:pt x="28803" y="15361"/>
                </a:lnTo>
                <a:lnTo>
                  <a:pt x="24963" y="14401"/>
                </a:lnTo>
                <a:lnTo>
                  <a:pt x="21122" y="13441"/>
                </a:lnTo>
                <a:lnTo>
                  <a:pt x="17282" y="10561"/>
                </a:lnTo>
                <a:lnTo>
                  <a:pt x="16322" y="20162"/>
                </a:lnTo>
                <a:lnTo>
                  <a:pt x="17282" y="21122"/>
                </a:lnTo>
                <a:lnTo>
                  <a:pt x="22082" y="23042"/>
                </a:lnTo>
                <a:lnTo>
                  <a:pt x="23042" y="23042"/>
                </a:lnTo>
                <a:lnTo>
                  <a:pt x="27843" y="24002"/>
                </a:lnTo>
                <a:lnTo>
                  <a:pt x="34564" y="24002"/>
                </a:lnTo>
                <a:lnTo>
                  <a:pt x="40325" y="23042"/>
                </a:lnTo>
                <a:lnTo>
                  <a:pt x="41285" y="23042"/>
                </a:lnTo>
                <a:lnTo>
                  <a:pt x="46085" y="21122"/>
                </a:lnTo>
                <a:lnTo>
                  <a:pt x="46085" y="20162"/>
                </a:lnTo>
                <a:lnTo>
                  <a:pt x="50886" y="17282"/>
                </a:lnTo>
                <a:lnTo>
                  <a:pt x="51846" y="17282"/>
                </a:lnTo>
                <a:lnTo>
                  <a:pt x="54726" y="13441"/>
                </a:lnTo>
                <a:lnTo>
                  <a:pt x="55686" y="12481"/>
                </a:lnTo>
                <a:lnTo>
                  <a:pt x="58567" y="8641"/>
                </a:lnTo>
                <a:lnTo>
                  <a:pt x="58567" y="7680"/>
                </a:lnTo>
                <a:lnTo>
                  <a:pt x="60472" y="2895"/>
                </a:lnTo>
                <a:lnTo>
                  <a:pt x="61447" y="1920"/>
                </a:lnTo>
                <a:lnTo>
                  <a:pt x="62407" y="-2880"/>
                </a:lnTo>
                <a:lnTo>
                  <a:pt x="62407" y="-10546"/>
                </a:lnTo>
                <a:lnTo>
                  <a:pt x="61447" y="-15346"/>
                </a:lnTo>
                <a:lnTo>
                  <a:pt x="60472" y="-16306"/>
                </a:lnTo>
                <a:lnTo>
                  <a:pt x="58567" y="-21107"/>
                </a:lnTo>
                <a:lnTo>
                  <a:pt x="55686" y="-25907"/>
                </a:lnTo>
                <a:lnTo>
                  <a:pt x="54726" y="-25907"/>
                </a:lnTo>
                <a:lnTo>
                  <a:pt x="51846" y="-29748"/>
                </a:lnTo>
                <a:lnTo>
                  <a:pt x="50886" y="-30708"/>
                </a:lnTo>
                <a:lnTo>
                  <a:pt x="46085" y="-33588"/>
                </a:lnTo>
                <a:lnTo>
                  <a:pt x="41285" y="-35509"/>
                </a:lnTo>
                <a:lnTo>
                  <a:pt x="40325" y="-36469"/>
                </a:lnTo>
                <a:lnTo>
                  <a:pt x="34564" y="-37429"/>
                </a:lnTo>
                <a:lnTo>
                  <a:pt x="27843" y="-37429"/>
                </a:lnTo>
                <a:lnTo>
                  <a:pt x="23042" y="-36469"/>
                </a:lnTo>
                <a:lnTo>
                  <a:pt x="22082" y="-35509"/>
                </a:lnTo>
                <a:lnTo>
                  <a:pt x="17282" y="-33588"/>
                </a:lnTo>
                <a:lnTo>
                  <a:pt x="16322" y="-33588"/>
                </a:lnTo>
                <a:lnTo>
                  <a:pt x="12481" y="-30708"/>
                </a:lnTo>
                <a:lnTo>
                  <a:pt x="11521" y="-29748"/>
                </a:lnTo>
                <a:lnTo>
                  <a:pt x="7680" y="-25907"/>
                </a:lnTo>
                <a:lnTo>
                  <a:pt x="4800" y="-21107"/>
                </a:lnTo>
                <a:lnTo>
                  <a:pt x="3840" y="-21107"/>
                </a:lnTo>
                <a:lnTo>
                  <a:pt x="1920" y="-16306"/>
                </a:lnTo>
                <a:lnTo>
                  <a:pt x="1920" y="-153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" name="object 195"/>
          <p:cNvSpPr/>
          <p:nvPr/>
        </p:nvSpPr>
        <p:spPr>
          <a:xfrm>
            <a:off x="5523905" y="3541105"/>
            <a:ext cx="62392" cy="60472"/>
          </a:xfrm>
          <a:custGeom>
            <a:avLst/>
            <a:gdLst/>
            <a:ahLst/>
            <a:cxnLst/>
            <a:rect l="l" t="t" r="r" b="b"/>
            <a:pathLst>
              <a:path w="62392" h="60472">
                <a:moveTo>
                  <a:pt x="49926" y="54711"/>
                </a:moveTo>
                <a:lnTo>
                  <a:pt x="50886" y="54711"/>
                </a:lnTo>
                <a:lnTo>
                  <a:pt x="54726" y="50871"/>
                </a:lnTo>
                <a:lnTo>
                  <a:pt x="54726" y="49911"/>
                </a:lnTo>
                <a:lnTo>
                  <a:pt x="57607" y="46070"/>
                </a:lnTo>
                <a:lnTo>
                  <a:pt x="58567" y="45110"/>
                </a:lnTo>
                <a:lnTo>
                  <a:pt x="60487" y="40325"/>
                </a:lnTo>
                <a:lnTo>
                  <a:pt x="60487" y="39349"/>
                </a:lnTo>
                <a:lnTo>
                  <a:pt x="61447" y="34549"/>
                </a:lnTo>
                <a:lnTo>
                  <a:pt x="61447" y="33604"/>
                </a:lnTo>
                <a:lnTo>
                  <a:pt x="62392" y="30708"/>
                </a:lnTo>
                <a:lnTo>
                  <a:pt x="61447" y="27828"/>
                </a:lnTo>
                <a:lnTo>
                  <a:pt x="61447" y="26883"/>
                </a:lnTo>
                <a:lnTo>
                  <a:pt x="60487" y="22082"/>
                </a:lnTo>
                <a:lnTo>
                  <a:pt x="60487" y="21122"/>
                </a:lnTo>
                <a:lnTo>
                  <a:pt x="58567" y="16322"/>
                </a:lnTo>
                <a:lnTo>
                  <a:pt x="57607" y="16322"/>
                </a:lnTo>
                <a:lnTo>
                  <a:pt x="54726" y="11521"/>
                </a:lnTo>
                <a:lnTo>
                  <a:pt x="50886" y="7680"/>
                </a:lnTo>
                <a:lnTo>
                  <a:pt x="49926" y="6720"/>
                </a:lnTo>
                <a:lnTo>
                  <a:pt x="46085" y="3840"/>
                </a:lnTo>
                <a:lnTo>
                  <a:pt x="45125" y="3840"/>
                </a:lnTo>
                <a:lnTo>
                  <a:pt x="40325" y="1920"/>
                </a:lnTo>
                <a:lnTo>
                  <a:pt x="39364" y="960"/>
                </a:lnTo>
                <a:lnTo>
                  <a:pt x="34564" y="0"/>
                </a:lnTo>
                <a:lnTo>
                  <a:pt x="27843" y="0"/>
                </a:lnTo>
                <a:lnTo>
                  <a:pt x="22082" y="960"/>
                </a:lnTo>
                <a:lnTo>
                  <a:pt x="21122" y="1920"/>
                </a:lnTo>
                <a:lnTo>
                  <a:pt x="16322" y="3840"/>
                </a:lnTo>
                <a:lnTo>
                  <a:pt x="11521" y="6720"/>
                </a:lnTo>
                <a:lnTo>
                  <a:pt x="10561" y="7680"/>
                </a:lnTo>
                <a:lnTo>
                  <a:pt x="7680" y="11521"/>
                </a:lnTo>
                <a:lnTo>
                  <a:pt x="6720" y="11521"/>
                </a:lnTo>
                <a:lnTo>
                  <a:pt x="3840" y="16322"/>
                </a:lnTo>
                <a:lnTo>
                  <a:pt x="1920" y="21122"/>
                </a:lnTo>
                <a:lnTo>
                  <a:pt x="960" y="22082"/>
                </a:lnTo>
                <a:lnTo>
                  <a:pt x="0" y="26883"/>
                </a:lnTo>
                <a:lnTo>
                  <a:pt x="0" y="34549"/>
                </a:lnTo>
                <a:lnTo>
                  <a:pt x="960" y="39349"/>
                </a:lnTo>
                <a:lnTo>
                  <a:pt x="1920" y="40325"/>
                </a:lnTo>
                <a:lnTo>
                  <a:pt x="3840" y="45110"/>
                </a:lnTo>
                <a:lnTo>
                  <a:pt x="3840" y="46070"/>
                </a:lnTo>
                <a:lnTo>
                  <a:pt x="6720" y="49911"/>
                </a:lnTo>
                <a:lnTo>
                  <a:pt x="7680" y="50871"/>
                </a:lnTo>
                <a:lnTo>
                  <a:pt x="10561" y="54711"/>
                </a:lnTo>
                <a:lnTo>
                  <a:pt x="11521" y="54711"/>
                </a:lnTo>
                <a:lnTo>
                  <a:pt x="16322" y="57591"/>
                </a:lnTo>
                <a:lnTo>
                  <a:pt x="16322" y="58552"/>
                </a:lnTo>
                <a:lnTo>
                  <a:pt x="21122" y="60472"/>
                </a:lnTo>
                <a:lnTo>
                  <a:pt x="24003" y="51831"/>
                </a:lnTo>
                <a:lnTo>
                  <a:pt x="20162" y="50871"/>
                </a:lnTo>
                <a:lnTo>
                  <a:pt x="16322" y="47990"/>
                </a:lnTo>
                <a:lnTo>
                  <a:pt x="13441" y="45110"/>
                </a:lnTo>
                <a:lnTo>
                  <a:pt x="11521" y="41269"/>
                </a:lnTo>
                <a:lnTo>
                  <a:pt x="9601" y="37429"/>
                </a:lnTo>
                <a:lnTo>
                  <a:pt x="8641" y="33604"/>
                </a:lnTo>
                <a:lnTo>
                  <a:pt x="8641" y="28803"/>
                </a:lnTo>
                <a:lnTo>
                  <a:pt x="9601" y="23987"/>
                </a:lnTo>
                <a:lnTo>
                  <a:pt x="11521" y="20162"/>
                </a:lnTo>
                <a:lnTo>
                  <a:pt x="13441" y="16322"/>
                </a:lnTo>
                <a:lnTo>
                  <a:pt x="16322" y="13441"/>
                </a:lnTo>
                <a:lnTo>
                  <a:pt x="20162" y="11521"/>
                </a:lnTo>
                <a:lnTo>
                  <a:pt x="24003" y="9601"/>
                </a:lnTo>
                <a:lnTo>
                  <a:pt x="28803" y="8641"/>
                </a:lnTo>
                <a:lnTo>
                  <a:pt x="33604" y="8641"/>
                </a:lnTo>
                <a:lnTo>
                  <a:pt x="37444" y="9601"/>
                </a:lnTo>
                <a:lnTo>
                  <a:pt x="41285" y="11521"/>
                </a:lnTo>
                <a:lnTo>
                  <a:pt x="45125" y="13441"/>
                </a:lnTo>
                <a:lnTo>
                  <a:pt x="48006" y="16322"/>
                </a:lnTo>
                <a:lnTo>
                  <a:pt x="50886" y="20162"/>
                </a:lnTo>
                <a:lnTo>
                  <a:pt x="52806" y="23987"/>
                </a:lnTo>
                <a:lnTo>
                  <a:pt x="53766" y="28803"/>
                </a:lnTo>
                <a:lnTo>
                  <a:pt x="53766" y="33604"/>
                </a:lnTo>
                <a:lnTo>
                  <a:pt x="52806" y="37429"/>
                </a:lnTo>
                <a:lnTo>
                  <a:pt x="50886" y="41269"/>
                </a:lnTo>
                <a:lnTo>
                  <a:pt x="48006" y="45110"/>
                </a:lnTo>
                <a:lnTo>
                  <a:pt x="45125" y="47990"/>
                </a:lnTo>
                <a:lnTo>
                  <a:pt x="41285" y="50871"/>
                </a:lnTo>
                <a:lnTo>
                  <a:pt x="39364" y="60472"/>
                </a:lnTo>
                <a:lnTo>
                  <a:pt x="40325" y="60472"/>
                </a:lnTo>
                <a:lnTo>
                  <a:pt x="45125" y="58552"/>
                </a:lnTo>
                <a:lnTo>
                  <a:pt x="46085" y="57591"/>
                </a:lnTo>
                <a:lnTo>
                  <a:pt x="49926" y="547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" name="object 196"/>
          <p:cNvSpPr/>
          <p:nvPr/>
        </p:nvSpPr>
        <p:spPr>
          <a:xfrm>
            <a:off x="5545028" y="3591976"/>
            <a:ext cx="20162" cy="10561"/>
          </a:xfrm>
          <a:custGeom>
            <a:avLst/>
            <a:gdLst/>
            <a:ahLst/>
            <a:cxnLst/>
            <a:rect l="l" t="t" r="r" b="b"/>
            <a:pathLst>
              <a:path w="20162" h="10561">
                <a:moveTo>
                  <a:pt x="0" y="9601"/>
                </a:moveTo>
                <a:lnTo>
                  <a:pt x="960" y="9601"/>
                </a:lnTo>
                <a:lnTo>
                  <a:pt x="6720" y="10561"/>
                </a:lnTo>
                <a:lnTo>
                  <a:pt x="13441" y="10561"/>
                </a:lnTo>
                <a:lnTo>
                  <a:pt x="18242" y="9601"/>
                </a:lnTo>
                <a:lnTo>
                  <a:pt x="20162" y="0"/>
                </a:lnTo>
                <a:lnTo>
                  <a:pt x="16322" y="960"/>
                </a:lnTo>
                <a:lnTo>
                  <a:pt x="12481" y="1920"/>
                </a:lnTo>
                <a:lnTo>
                  <a:pt x="7680" y="1920"/>
                </a:lnTo>
                <a:lnTo>
                  <a:pt x="2880" y="960"/>
                </a:lnTo>
                <a:lnTo>
                  <a:pt x="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" name="object 197"/>
          <p:cNvSpPr/>
          <p:nvPr/>
        </p:nvSpPr>
        <p:spPr>
          <a:xfrm>
            <a:off x="5527746" y="3543985"/>
            <a:ext cx="62392" cy="62392"/>
          </a:xfrm>
          <a:custGeom>
            <a:avLst/>
            <a:gdLst/>
            <a:ahLst/>
            <a:cxnLst/>
            <a:rect l="l" t="t" r="r" b="b"/>
            <a:pathLst>
              <a:path w="62392" h="62392">
                <a:moveTo>
                  <a:pt x="28803" y="53751"/>
                </a:moveTo>
                <a:lnTo>
                  <a:pt x="24963" y="52791"/>
                </a:lnTo>
                <a:lnTo>
                  <a:pt x="21122" y="50871"/>
                </a:lnTo>
                <a:lnTo>
                  <a:pt x="22082" y="60472"/>
                </a:lnTo>
                <a:lnTo>
                  <a:pt x="23042" y="60472"/>
                </a:lnTo>
                <a:lnTo>
                  <a:pt x="27843" y="61432"/>
                </a:lnTo>
                <a:lnTo>
                  <a:pt x="28803" y="61432"/>
                </a:lnTo>
                <a:lnTo>
                  <a:pt x="30723" y="62392"/>
                </a:lnTo>
                <a:lnTo>
                  <a:pt x="31683" y="62392"/>
                </a:lnTo>
                <a:lnTo>
                  <a:pt x="34564" y="61432"/>
                </a:lnTo>
                <a:lnTo>
                  <a:pt x="40325" y="60472"/>
                </a:lnTo>
                <a:lnTo>
                  <a:pt x="41285" y="60472"/>
                </a:lnTo>
                <a:lnTo>
                  <a:pt x="46085" y="58552"/>
                </a:lnTo>
                <a:lnTo>
                  <a:pt x="50886" y="55671"/>
                </a:lnTo>
                <a:lnTo>
                  <a:pt x="50886" y="54711"/>
                </a:lnTo>
                <a:lnTo>
                  <a:pt x="54726" y="50871"/>
                </a:lnTo>
                <a:lnTo>
                  <a:pt x="55686" y="50871"/>
                </a:lnTo>
                <a:lnTo>
                  <a:pt x="58552" y="46070"/>
                </a:lnTo>
                <a:lnTo>
                  <a:pt x="58552" y="45110"/>
                </a:lnTo>
                <a:lnTo>
                  <a:pt x="60487" y="40309"/>
                </a:lnTo>
                <a:lnTo>
                  <a:pt x="62392" y="34549"/>
                </a:lnTo>
                <a:lnTo>
                  <a:pt x="62392" y="27828"/>
                </a:lnTo>
                <a:lnTo>
                  <a:pt x="60487" y="22082"/>
                </a:lnTo>
                <a:lnTo>
                  <a:pt x="58552" y="17282"/>
                </a:lnTo>
                <a:lnTo>
                  <a:pt x="58552" y="16322"/>
                </a:lnTo>
                <a:lnTo>
                  <a:pt x="55686" y="11521"/>
                </a:lnTo>
                <a:lnTo>
                  <a:pt x="54726" y="11521"/>
                </a:lnTo>
                <a:lnTo>
                  <a:pt x="50886" y="7680"/>
                </a:lnTo>
                <a:lnTo>
                  <a:pt x="50886" y="6720"/>
                </a:lnTo>
                <a:lnTo>
                  <a:pt x="46085" y="3840"/>
                </a:lnTo>
                <a:lnTo>
                  <a:pt x="41285" y="1920"/>
                </a:lnTo>
                <a:lnTo>
                  <a:pt x="40325" y="1920"/>
                </a:lnTo>
                <a:lnTo>
                  <a:pt x="34564" y="960"/>
                </a:lnTo>
                <a:lnTo>
                  <a:pt x="34564" y="0"/>
                </a:lnTo>
                <a:lnTo>
                  <a:pt x="28803" y="0"/>
                </a:lnTo>
                <a:lnTo>
                  <a:pt x="27843" y="960"/>
                </a:lnTo>
                <a:lnTo>
                  <a:pt x="22082" y="1920"/>
                </a:lnTo>
                <a:lnTo>
                  <a:pt x="17282" y="3840"/>
                </a:lnTo>
                <a:lnTo>
                  <a:pt x="16322" y="3840"/>
                </a:lnTo>
                <a:lnTo>
                  <a:pt x="12481" y="6720"/>
                </a:lnTo>
                <a:lnTo>
                  <a:pt x="11521" y="7680"/>
                </a:lnTo>
                <a:lnTo>
                  <a:pt x="7680" y="11521"/>
                </a:lnTo>
                <a:lnTo>
                  <a:pt x="4800" y="16322"/>
                </a:lnTo>
                <a:lnTo>
                  <a:pt x="3840" y="17282"/>
                </a:lnTo>
                <a:lnTo>
                  <a:pt x="1920" y="22082"/>
                </a:lnTo>
                <a:lnTo>
                  <a:pt x="960" y="27828"/>
                </a:lnTo>
                <a:lnTo>
                  <a:pt x="0" y="28788"/>
                </a:lnTo>
                <a:lnTo>
                  <a:pt x="0" y="33604"/>
                </a:lnTo>
                <a:lnTo>
                  <a:pt x="960" y="34549"/>
                </a:lnTo>
                <a:lnTo>
                  <a:pt x="1920" y="40309"/>
                </a:lnTo>
                <a:lnTo>
                  <a:pt x="1920" y="41285"/>
                </a:lnTo>
                <a:lnTo>
                  <a:pt x="3840" y="46070"/>
                </a:lnTo>
                <a:lnTo>
                  <a:pt x="4800" y="46070"/>
                </a:lnTo>
                <a:lnTo>
                  <a:pt x="7680" y="50871"/>
                </a:lnTo>
                <a:lnTo>
                  <a:pt x="11521" y="54711"/>
                </a:lnTo>
                <a:lnTo>
                  <a:pt x="8641" y="33604"/>
                </a:lnTo>
                <a:lnTo>
                  <a:pt x="8641" y="28788"/>
                </a:lnTo>
                <a:lnTo>
                  <a:pt x="9601" y="24947"/>
                </a:lnTo>
                <a:lnTo>
                  <a:pt x="11521" y="21107"/>
                </a:lnTo>
                <a:lnTo>
                  <a:pt x="14401" y="17282"/>
                </a:lnTo>
                <a:lnTo>
                  <a:pt x="17282" y="14401"/>
                </a:lnTo>
                <a:lnTo>
                  <a:pt x="21122" y="11521"/>
                </a:lnTo>
                <a:lnTo>
                  <a:pt x="24963" y="9601"/>
                </a:lnTo>
                <a:lnTo>
                  <a:pt x="28803" y="8641"/>
                </a:lnTo>
                <a:lnTo>
                  <a:pt x="33604" y="8641"/>
                </a:lnTo>
                <a:lnTo>
                  <a:pt x="38404" y="9601"/>
                </a:lnTo>
                <a:lnTo>
                  <a:pt x="42245" y="11521"/>
                </a:lnTo>
                <a:lnTo>
                  <a:pt x="45125" y="14401"/>
                </a:lnTo>
                <a:lnTo>
                  <a:pt x="48966" y="17282"/>
                </a:lnTo>
                <a:lnTo>
                  <a:pt x="50886" y="20162"/>
                </a:lnTo>
                <a:lnTo>
                  <a:pt x="52806" y="24947"/>
                </a:lnTo>
                <a:lnTo>
                  <a:pt x="53766" y="28788"/>
                </a:lnTo>
                <a:lnTo>
                  <a:pt x="53766" y="33604"/>
                </a:lnTo>
                <a:lnTo>
                  <a:pt x="52806" y="37444"/>
                </a:lnTo>
                <a:lnTo>
                  <a:pt x="50886" y="42230"/>
                </a:lnTo>
                <a:lnTo>
                  <a:pt x="48966" y="45110"/>
                </a:lnTo>
                <a:lnTo>
                  <a:pt x="46085" y="47990"/>
                </a:lnTo>
                <a:lnTo>
                  <a:pt x="42245" y="50871"/>
                </a:lnTo>
                <a:lnTo>
                  <a:pt x="38404" y="52791"/>
                </a:lnTo>
                <a:lnTo>
                  <a:pt x="33604" y="53751"/>
                </a:lnTo>
                <a:lnTo>
                  <a:pt x="28803" y="537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" name="object 198"/>
          <p:cNvSpPr/>
          <p:nvPr/>
        </p:nvSpPr>
        <p:spPr>
          <a:xfrm>
            <a:off x="5536387" y="3577590"/>
            <a:ext cx="13441" cy="26868"/>
          </a:xfrm>
          <a:custGeom>
            <a:avLst/>
            <a:gdLst/>
            <a:ahLst/>
            <a:cxnLst/>
            <a:rect l="l" t="t" r="r" b="b"/>
            <a:pathLst>
              <a:path w="13441" h="26868">
                <a:moveTo>
                  <a:pt x="8641" y="14386"/>
                </a:moveTo>
                <a:lnTo>
                  <a:pt x="5760" y="11506"/>
                </a:lnTo>
                <a:lnTo>
                  <a:pt x="2880" y="8625"/>
                </a:lnTo>
                <a:lnTo>
                  <a:pt x="960" y="3840"/>
                </a:lnTo>
                <a:lnTo>
                  <a:pt x="0" y="0"/>
                </a:lnTo>
                <a:lnTo>
                  <a:pt x="2880" y="21107"/>
                </a:lnTo>
                <a:lnTo>
                  <a:pt x="3840" y="22067"/>
                </a:lnTo>
                <a:lnTo>
                  <a:pt x="7680" y="24947"/>
                </a:lnTo>
                <a:lnTo>
                  <a:pt x="8641" y="24947"/>
                </a:lnTo>
                <a:lnTo>
                  <a:pt x="13441" y="26868"/>
                </a:lnTo>
                <a:lnTo>
                  <a:pt x="12481" y="17266"/>
                </a:lnTo>
                <a:lnTo>
                  <a:pt x="8641" y="143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" name="object 199"/>
          <p:cNvSpPr/>
          <p:nvPr/>
        </p:nvSpPr>
        <p:spPr>
          <a:xfrm>
            <a:off x="5531586" y="3549746"/>
            <a:ext cx="61432" cy="61432"/>
          </a:xfrm>
          <a:custGeom>
            <a:avLst/>
            <a:gdLst/>
            <a:ahLst/>
            <a:cxnLst/>
            <a:rect l="l" t="t" r="r" b="b"/>
            <a:pathLst>
              <a:path w="61432" h="61432">
                <a:moveTo>
                  <a:pt x="960" y="39349"/>
                </a:moveTo>
                <a:lnTo>
                  <a:pt x="960" y="40309"/>
                </a:lnTo>
                <a:lnTo>
                  <a:pt x="2880" y="45110"/>
                </a:lnTo>
                <a:lnTo>
                  <a:pt x="3840" y="46070"/>
                </a:lnTo>
                <a:lnTo>
                  <a:pt x="6720" y="49911"/>
                </a:lnTo>
                <a:lnTo>
                  <a:pt x="6720" y="50871"/>
                </a:lnTo>
                <a:lnTo>
                  <a:pt x="10561" y="54711"/>
                </a:lnTo>
                <a:lnTo>
                  <a:pt x="8641" y="32628"/>
                </a:lnTo>
                <a:lnTo>
                  <a:pt x="8641" y="28788"/>
                </a:lnTo>
                <a:lnTo>
                  <a:pt x="9601" y="24003"/>
                </a:lnTo>
                <a:lnTo>
                  <a:pt x="10561" y="20162"/>
                </a:lnTo>
                <a:lnTo>
                  <a:pt x="13441" y="16322"/>
                </a:lnTo>
                <a:lnTo>
                  <a:pt x="16322" y="13441"/>
                </a:lnTo>
                <a:lnTo>
                  <a:pt x="20162" y="11521"/>
                </a:lnTo>
                <a:lnTo>
                  <a:pt x="24002" y="9601"/>
                </a:lnTo>
                <a:lnTo>
                  <a:pt x="28803" y="8641"/>
                </a:lnTo>
                <a:lnTo>
                  <a:pt x="32644" y="8641"/>
                </a:lnTo>
                <a:lnTo>
                  <a:pt x="37444" y="9601"/>
                </a:lnTo>
                <a:lnTo>
                  <a:pt x="41285" y="11521"/>
                </a:lnTo>
                <a:lnTo>
                  <a:pt x="45125" y="13441"/>
                </a:lnTo>
                <a:lnTo>
                  <a:pt x="47990" y="16322"/>
                </a:lnTo>
                <a:lnTo>
                  <a:pt x="49926" y="20162"/>
                </a:lnTo>
                <a:lnTo>
                  <a:pt x="51846" y="24003"/>
                </a:lnTo>
                <a:lnTo>
                  <a:pt x="52806" y="28788"/>
                </a:lnTo>
                <a:lnTo>
                  <a:pt x="52806" y="32628"/>
                </a:lnTo>
                <a:lnTo>
                  <a:pt x="51846" y="37429"/>
                </a:lnTo>
                <a:lnTo>
                  <a:pt x="49926" y="41269"/>
                </a:lnTo>
                <a:lnTo>
                  <a:pt x="47990" y="45110"/>
                </a:lnTo>
                <a:lnTo>
                  <a:pt x="45125" y="47990"/>
                </a:lnTo>
                <a:lnTo>
                  <a:pt x="41285" y="50871"/>
                </a:lnTo>
                <a:lnTo>
                  <a:pt x="37444" y="51831"/>
                </a:lnTo>
                <a:lnTo>
                  <a:pt x="32644" y="52791"/>
                </a:lnTo>
                <a:lnTo>
                  <a:pt x="28803" y="52791"/>
                </a:lnTo>
                <a:lnTo>
                  <a:pt x="24002" y="51831"/>
                </a:lnTo>
                <a:lnTo>
                  <a:pt x="20162" y="50871"/>
                </a:lnTo>
                <a:lnTo>
                  <a:pt x="16322" y="47990"/>
                </a:lnTo>
                <a:lnTo>
                  <a:pt x="15361" y="57591"/>
                </a:lnTo>
                <a:lnTo>
                  <a:pt x="16322" y="58552"/>
                </a:lnTo>
                <a:lnTo>
                  <a:pt x="21122" y="60472"/>
                </a:lnTo>
                <a:lnTo>
                  <a:pt x="22082" y="60472"/>
                </a:lnTo>
                <a:lnTo>
                  <a:pt x="26883" y="61432"/>
                </a:lnTo>
                <a:lnTo>
                  <a:pt x="34564" y="61432"/>
                </a:lnTo>
                <a:lnTo>
                  <a:pt x="39364" y="60472"/>
                </a:lnTo>
                <a:lnTo>
                  <a:pt x="40325" y="60472"/>
                </a:lnTo>
                <a:lnTo>
                  <a:pt x="45125" y="58552"/>
                </a:lnTo>
                <a:lnTo>
                  <a:pt x="46085" y="57591"/>
                </a:lnTo>
                <a:lnTo>
                  <a:pt x="49926" y="54711"/>
                </a:lnTo>
                <a:lnTo>
                  <a:pt x="50886" y="54711"/>
                </a:lnTo>
                <a:lnTo>
                  <a:pt x="54711" y="50871"/>
                </a:lnTo>
                <a:lnTo>
                  <a:pt x="54711" y="49911"/>
                </a:lnTo>
                <a:lnTo>
                  <a:pt x="57607" y="46070"/>
                </a:lnTo>
                <a:lnTo>
                  <a:pt x="57607" y="45110"/>
                </a:lnTo>
                <a:lnTo>
                  <a:pt x="60487" y="40309"/>
                </a:lnTo>
                <a:lnTo>
                  <a:pt x="60487" y="39349"/>
                </a:lnTo>
                <a:lnTo>
                  <a:pt x="61432" y="34549"/>
                </a:lnTo>
                <a:lnTo>
                  <a:pt x="61432" y="26868"/>
                </a:lnTo>
                <a:lnTo>
                  <a:pt x="60487" y="22067"/>
                </a:lnTo>
                <a:lnTo>
                  <a:pt x="60487" y="21122"/>
                </a:lnTo>
                <a:lnTo>
                  <a:pt x="57607" y="16322"/>
                </a:lnTo>
                <a:lnTo>
                  <a:pt x="54711" y="11521"/>
                </a:lnTo>
                <a:lnTo>
                  <a:pt x="54711" y="10561"/>
                </a:lnTo>
                <a:lnTo>
                  <a:pt x="50886" y="7680"/>
                </a:lnTo>
                <a:lnTo>
                  <a:pt x="49926" y="6720"/>
                </a:lnTo>
                <a:lnTo>
                  <a:pt x="46085" y="3840"/>
                </a:lnTo>
                <a:lnTo>
                  <a:pt x="45125" y="3840"/>
                </a:lnTo>
                <a:lnTo>
                  <a:pt x="40325" y="1920"/>
                </a:lnTo>
                <a:lnTo>
                  <a:pt x="39364" y="960"/>
                </a:lnTo>
                <a:lnTo>
                  <a:pt x="34564" y="0"/>
                </a:lnTo>
                <a:lnTo>
                  <a:pt x="26883" y="0"/>
                </a:lnTo>
                <a:lnTo>
                  <a:pt x="22082" y="960"/>
                </a:lnTo>
                <a:lnTo>
                  <a:pt x="21122" y="1920"/>
                </a:lnTo>
                <a:lnTo>
                  <a:pt x="16322" y="3840"/>
                </a:lnTo>
                <a:lnTo>
                  <a:pt x="15361" y="3840"/>
                </a:lnTo>
                <a:lnTo>
                  <a:pt x="11521" y="6720"/>
                </a:lnTo>
                <a:lnTo>
                  <a:pt x="10561" y="7680"/>
                </a:lnTo>
                <a:lnTo>
                  <a:pt x="6720" y="10561"/>
                </a:lnTo>
                <a:lnTo>
                  <a:pt x="6720" y="11521"/>
                </a:lnTo>
                <a:lnTo>
                  <a:pt x="3840" y="15346"/>
                </a:lnTo>
                <a:lnTo>
                  <a:pt x="2880" y="16322"/>
                </a:lnTo>
                <a:lnTo>
                  <a:pt x="960" y="21122"/>
                </a:lnTo>
                <a:lnTo>
                  <a:pt x="960" y="22067"/>
                </a:lnTo>
                <a:lnTo>
                  <a:pt x="0" y="26868"/>
                </a:lnTo>
                <a:lnTo>
                  <a:pt x="0" y="34549"/>
                </a:lnTo>
                <a:lnTo>
                  <a:pt x="960" y="39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" name="object 200"/>
          <p:cNvSpPr/>
          <p:nvPr/>
        </p:nvSpPr>
        <p:spPr>
          <a:xfrm>
            <a:off x="5540227" y="3582375"/>
            <a:ext cx="7680" cy="24963"/>
          </a:xfrm>
          <a:custGeom>
            <a:avLst/>
            <a:gdLst/>
            <a:ahLst/>
            <a:cxnLst/>
            <a:rect l="l" t="t" r="r" b="b"/>
            <a:pathLst>
              <a:path w="7680" h="24963">
                <a:moveTo>
                  <a:pt x="960" y="4800"/>
                </a:moveTo>
                <a:lnTo>
                  <a:pt x="0" y="0"/>
                </a:lnTo>
                <a:lnTo>
                  <a:pt x="1920" y="22082"/>
                </a:lnTo>
                <a:lnTo>
                  <a:pt x="2880" y="22082"/>
                </a:lnTo>
                <a:lnTo>
                  <a:pt x="6720" y="24963"/>
                </a:lnTo>
                <a:lnTo>
                  <a:pt x="7680" y="15361"/>
                </a:lnTo>
                <a:lnTo>
                  <a:pt x="4800" y="12481"/>
                </a:lnTo>
                <a:lnTo>
                  <a:pt x="1920" y="8641"/>
                </a:lnTo>
                <a:lnTo>
                  <a:pt x="96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" name="object 201"/>
          <p:cNvSpPr/>
          <p:nvPr/>
        </p:nvSpPr>
        <p:spPr>
          <a:xfrm>
            <a:off x="5535427" y="3558387"/>
            <a:ext cx="24963" cy="49911"/>
          </a:xfrm>
          <a:custGeom>
            <a:avLst/>
            <a:gdLst/>
            <a:ahLst/>
            <a:cxnLst/>
            <a:rect l="l" t="t" r="r" b="b"/>
            <a:pathLst>
              <a:path w="24963" h="49911">
                <a:moveTo>
                  <a:pt x="3840" y="34549"/>
                </a:moveTo>
                <a:lnTo>
                  <a:pt x="3840" y="35509"/>
                </a:lnTo>
                <a:lnTo>
                  <a:pt x="6720" y="39349"/>
                </a:lnTo>
                <a:lnTo>
                  <a:pt x="7680" y="40309"/>
                </a:lnTo>
                <a:lnTo>
                  <a:pt x="11521" y="44150"/>
                </a:lnTo>
                <a:lnTo>
                  <a:pt x="16322" y="47030"/>
                </a:lnTo>
                <a:lnTo>
                  <a:pt x="16322" y="47990"/>
                </a:lnTo>
                <a:lnTo>
                  <a:pt x="21122" y="49911"/>
                </a:lnTo>
                <a:lnTo>
                  <a:pt x="24963" y="41269"/>
                </a:lnTo>
                <a:lnTo>
                  <a:pt x="20162" y="40309"/>
                </a:lnTo>
                <a:lnTo>
                  <a:pt x="17282" y="37429"/>
                </a:lnTo>
                <a:lnTo>
                  <a:pt x="14401" y="34549"/>
                </a:lnTo>
                <a:lnTo>
                  <a:pt x="11521" y="30708"/>
                </a:lnTo>
                <a:lnTo>
                  <a:pt x="9601" y="26883"/>
                </a:lnTo>
                <a:lnTo>
                  <a:pt x="8641" y="22067"/>
                </a:lnTo>
                <a:lnTo>
                  <a:pt x="7680" y="0"/>
                </a:lnTo>
                <a:lnTo>
                  <a:pt x="6720" y="960"/>
                </a:lnTo>
                <a:lnTo>
                  <a:pt x="3840" y="4800"/>
                </a:lnTo>
                <a:lnTo>
                  <a:pt x="3840" y="5760"/>
                </a:lnTo>
                <a:lnTo>
                  <a:pt x="1920" y="10546"/>
                </a:lnTo>
                <a:lnTo>
                  <a:pt x="1920" y="11521"/>
                </a:lnTo>
                <a:lnTo>
                  <a:pt x="960" y="16322"/>
                </a:lnTo>
                <a:lnTo>
                  <a:pt x="0" y="17266"/>
                </a:lnTo>
                <a:lnTo>
                  <a:pt x="0" y="23042"/>
                </a:lnTo>
                <a:lnTo>
                  <a:pt x="960" y="23987"/>
                </a:lnTo>
                <a:lnTo>
                  <a:pt x="1920" y="28788"/>
                </a:lnTo>
                <a:lnTo>
                  <a:pt x="1920" y="29748"/>
                </a:lnTo>
                <a:lnTo>
                  <a:pt x="3840" y="345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" name="object 202"/>
          <p:cNvSpPr/>
          <p:nvPr/>
        </p:nvSpPr>
        <p:spPr>
          <a:xfrm>
            <a:off x="5543108" y="3547826"/>
            <a:ext cx="54711" cy="61432"/>
          </a:xfrm>
          <a:custGeom>
            <a:avLst/>
            <a:gdLst/>
            <a:ahLst/>
            <a:cxnLst/>
            <a:rect l="l" t="t" r="r" b="b"/>
            <a:pathLst>
              <a:path w="54711" h="61432">
                <a:moveTo>
                  <a:pt x="25923" y="52791"/>
                </a:moveTo>
                <a:lnTo>
                  <a:pt x="21122" y="52791"/>
                </a:lnTo>
                <a:lnTo>
                  <a:pt x="17282" y="51831"/>
                </a:lnTo>
                <a:lnTo>
                  <a:pt x="13441" y="60472"/>
                </a:lnTo>
                <a:lnTo>
                  <a:pt x="14401" y="60472"/>
                </a:lnTo>
                <a:lnTo>
                  <a:pt x="20162" y="61432"/>
                </a:lnTo>
                <a:lnTo>
                  <a:pt x="26883" y="61432"/>
                </a:lnTo>
                <a:lnTo>
                  <a:pt x="32644" y="60472"/>
                </a:lnTo>
                <a:lnTo>
                  <a:pt x="37444" y="58552"/>
                </a:lnTo>
                <a:lnTo>
                  <a:pt x="38404" y="57591"/>
                </a:lnTo>
                <a:lnTo>
                  <a:pt x="43190" y="54711"/>
                </a:lnTo>
                <a:lnTo>
                  <a:pt x="47030" y="50871"/>
                </a:lnTo>
                <a:lnTo>
                  <a:pt x="48006" y="49911"/>
                </a:lnTo>
                <a:lnTo>
                  <a:pt x="50871" y="46070"/>
                </a:lnTo>
                <a:lnTo>
                  <a:pt x="50871" y="45110"/>
                </a:lnTo>
                <a:lnTo>
                  <a:pt x="52806" y="40309"/>
                </a:lnTo>
                <a:lnTo>
                  <a:pt x="52806" y="39349"/>
                </a:lnTo>
                <a:lnTo>
                  <a:pt x="54711" y="34549"/>
                </a:lnTo>
                <a:lnTo>
                  <a:pt x="54711" y="26883"/>
                </a:lnTo>
                <a:lnTo>
                  <a:pt x="52806" y="22082"/>
                </a:lnTo>
                <a:lnTo>
                  <a:pt x="52806" y="21107"/>
                </a:lnTo>
                <a:lnTo>
                  <a:pt x="50871" y="16322"/>
                </a:lnTo>
                <a:lnTo>
                  <a:pt x="50871" y="15361"/>
                </a:lnTo>
                <a:lnTo>
                  <a:pt x="48006" y="11521"/>
                </a:lnTo>
                <a:lnTo>
                  <a:pt x="47030" y="10561"/>
                </a:lnTo>
                <a:lnTo>
                  <a:pt x="43190" y="6720"/>
                </a:lnTo>
                <a:lnTo>
                  <a:pt x="38404" y="3840"/>
                </a:lnTo>
                <a:lnTo>
                  <a:pt x="37444" y="2880"/>
                </a:lnTo>
                <a:lnTo>
                  <a:pt x="33604" y="960"/>
                </a:lnTo>
                <a:lnTo>
                  <a:pt x="32644" y="960"/>
                </a:lnTo>
                <a:lnTo>
                  <a:pt x="26883" y="0"/>
                </a:lnTo>
                <a:lnTo>
                  <a:pt x="20162" y="0"/>
                </a:lnTo>
                <a:lnTo>
                  <a:pt x="14401" y="960"/>
                </a:lnTo>
                <a:lnTo>
                  <a:pt x="13441" y="960"/>
                </a:lnTo>
                <a:lnTo>
                  <a:pt x="8641" y="2880"/>
                </a:lnTo>
                <a:lnTo>
                  <a:pt x="8641" y="3840"/>
                </a:lnTo>
                <a:lnTo>
                  <a:pt x="3840" y="6720"/>
                </a:lnTo>
                <a:lnTo>
                  <a:pt x="0" y="10561"/>
                </a:lnTo>
                <a:lnTo>
                  <a:pt x="960" y="32628"/>
                </a:lnTo>
                <a:lnTo>
                  <a:pt x="960" y="28788"/>
                </a:lnTo>
                <a:lnTo>
                  <a:pt x="1920" y="23987"/>
                </a:lnTo>
                <a:lnTo>
                  <a:pt x="3840" y="20162"/>
                </a:lnTo>
                <a:lnTo>
                  <a:pt x="6720" y="16322"/>
                </a:lnTo>
                <a:lnTo>
                  <a:pt x="9601" y="13441"/>
                </a:lnTo>
                <a:lnTo>
                  <a:pt x="12481" y="10561"/>
                </a:lnTo>
                <a:lnTo>
                  <a:pt x="17282" y="9601"/>
                </a:lnTo>
                <a:lnTo>
                  <a:pt x="21122" y="8641"/>
                </a:lnTo>
                <a:lnTo>
                  <a:pt x="24002" y="7680"/>
                </a:lnTo>
                <a:lnTo>
                  <a:pt x="25923" y="8641"/>
                </a:lnTo>
                <a:lnTo>
                  <a:pt x="29763" y="9601"/>
                </a:lnTo>
                <a:lnTo>
                  <a:pt x="34564" y="10561"/>
                </a:lnTo>
                <a:lnTo>
                  <a:pt x="37444" y="13441"/>
                </a:lnTo>
                <a:lnTo>
                  <a:pt x="40325" y="16322"/>
                </a:lnTo>
                <a:lnTo>
                  <a:pt x="43190" y="20162"/>
                </a:lnTo>
                <a:lnTo>
                  <a:pt x="45125" y="23987"/>
                </a:lnTo>
                <a:lnTo>
                  <a:pt x="46085" y="28788"/>
                </a:lnTo>
                <a:lnTo>
                  <a:pt x="46085" y="32628"/>
                </a:lnTo>
                <a:lnTo>
                  <a:pt x="45125" y="37444"/>
                </a:lnTo>
                <a:lnTo>
                  <a:pt x="43190" y="41269"/>
                </a:lnTo>
                <a:lnTo>
                  <a:pt x="40325" y="45110"/>
                </a:lnTo>
                <a:lnTo>
                  <a:pt x="37444" y="47990"/>
                </a:lnTo>
                <a:lnTo>
                  <a:pt x="34564" y="50871"/>
                </a:lnTo>
                <a:lnTo>
                  <a:pt x="29763" y="51831"/>
                </a:lnTo>
                <a:lnTo>
                  <a:pt x="25923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" name="object 203"/>
          <p:cNvSpPr/>
          <p:nvPr/>
        </p:nvSpPr>
        <p:spPr>
          <a:xfrm>
            <a:off x="5540227" y="3547826"/>
            <a:ext cx="61432" cy="61432"/>
          </a:xfrm>
          <a:custGeom>
            <a:avLst/>
            <a:gdLst/>
            <a:ahLst/>
            <a:cxnLst/>
            <a:rect l="l" t="t" r="r" b="b"/>
            <a:pathLst>
              <a:path w="61432" h="61432">
                <a:moveTo>
                  <a:pt x="960" y="39349"/>
                </a:moveTo>
                <a:lnTo>
                  <a:pt x="960" y="40309"/>
                </a:lnTo>
                <a:lnTo>
                  <a:pt x="2880" y="45110"/>
                </a:lnTo>
                <a:lnTo>
                  <a:pt x="3840" y="46070"/>
                </a:lnTo>
                <a:lnTo>
                  <a:pt x="6720" y="49911"/>
                </a:lnTo>
                <a:lnTo>
                  <a:pt x="6720" y="50871"/>
                </a:lnTo>
                <a:lnTo>
                  <a:pt x="10561" y="54711"/>
                </a:lnTo>
                <a:lnTo>
                  <a:pt x="9601" y="37444"/>
                </a:lnTo>
                <a:lnTo>
                  <a:pt x="8641" y="32628"/>
                </a:lnTo>
                <a:lnTo>
                  <a:pt x="8641" y="28788"/>
                </a:lnTo>
                <a:lnTo>
                  <a:pt x="9601" y="23987"/>
                </a:lnTo>
                <a:lnTo>
                  <a:pt x="10561" y="20162"/>
                </a:lnTo>
                <a:lnTo>
                  <a:pt x="13441" y="16322"/>
                </a:lnTo>
                <a:lnTo>
                  <a:pt x="16322" y="13441"/>
                </a:lnTo>
                <a:lnTo>
                  <a:pt x="20162" y="10561"/>
                </a:lnTo>
                <a:lnTo>
                  <a:pt x="24002" y="9601"/>
                </a:lnTo>
                <a:lnTo>
                  <a:pt x="28803" y="8641"/>
                </a:lnTo>
                <a:lnTo>
                  <a:pt x="30723" y="7680"/>
                </a:lnTo>
                <a:lnTo>
                  <a:pt x="32644" y="8641"/>
                </a:lnTo>
                <a:lnTo>
                  <a:pt x="37444" y="9601"/>
                </a:lnTo>
                <a:lnTo>
                  <a:pt x="41285" y="10561"/>
                </a:lnTo>
                <a:lnTo>
                  <a:pt x="45125" y="13441"/>
                </a:lnTo>
                <a:lnTo>
                  <a:pt x="48005" y="16322"/>
                </a:lnTo>
                <a:lnTo>
                  <a:pt x="49911" y="20162"/>
                </a:lnTo>
                <a:lnTo>
                  <a:pt x="51846" y="23987"/>
                </a:lnTo>
                <a:lnTo>
                  <a:pt x="52791" y="28788"/>
                </a:lnTo>
                <a:lnTo>
                  <a:pt x="52791" y="32628"/>
                </a:lnTo>
                <a:lnTo>
                  <a:pt x="51846" y="37444"/>
                </a:lnTo>
                <a:lnTo>
                  <a:pt x="49911" y="41269"/>
                </a:lnTo>
                <a:lnTo>
                  <a:pt x="48005" y="45110"/>
                </a:lnTo>
                <a:lnTo>
                  <a:pt x="45125" y="47990"/>
                </a:lnTo>
                <a:lnTo>
                  <a:pt x="41285" y="50871"/>
                </a:lnTo>
                <a:lnTo>
                  <a:pt x="37444" y="51831"/>
                </a:lnTo>
                <a:lnTo>
                  <a:pt x="32644" y="52791"/>
                </a:lnTo>
                <a:lnTo>
                  <a:pt x="28803" y="52791"/>
                </a:lnTo>
                <a:lnTo>
                  <a:pt x="24002" y="51831"/>
                </a:lnTo>
                <a:lnTo>
                  <a:pt x="20162" y="50871"/>
                </a:lnTo>
                <a:lnTo>
                  <a:pt x="16322" y="47990"/>
                </a:lnTo>
                <a:lnTo>
                  <a:pt x="15361" y="57591"/>
                </a:lnTo>
                <a:lnTo>
                  <a:pt x="16322" y="58552"/>
                </a:lnTo>
                <a:lnTo>
                  <a:pt x="21122" y="60472"/>
                </a:lnTo>
                <a:lnTo>
                  <a:pt x="22082" y="60472"/>
                </a:lnTo>
                <a:lnTo>
                  <a:pt x="26883" y="61432"/>
                </a:lnTo>
                <a:lnTo>
                  <a:pt x="34564" y="61432"/>
                </a:lnTo>
                <a:lnTo>
                  <a:pt x="39349" y="60472"/>
                </a:lnTo>
                <a:lnTo>
                  <a:pt x="40325" y="60472"/>
                </a:lnTo>
                <a:lnTo>
                  <a:pt x="45125" y="58552"/>
                </a:lnTo>
                <a:lnTo>
                  <a:pt x="46070" y="57591"/>
                </a:lnTo>
                <a:lnTo>
                  <a:pt x="49911" y="54711"/>
                </a:lnTo>
                <a:lnTo>
                  <a:pt x="50886" y="54711"/>
                </a:lnTo>
                <a:lnTo>
                  <a:pt x="53751" y="50871"/>
                </a:lnTo>
                <a:lnTo>
                  <a:pt x="54726" y="49911"/>
                </a:lnTo>
                <a:lnTo>
                  <a:pt x="57591" y="46070"/>
                </a:lnTo>
                <a:lnTo>
                  <a:pt x="57591" y="45110"/>
                </a:lnTo>
                <a:lnTo>
                  <a:pt x="59527" y="40309"/>
                </a:lnTo>
                <a:lnTo>
                  <a:pt x="60472" y="39349"/>
                </a:lnTo>
                <a:lnTo>
                  <a:pt x="61432" y="34549"/>
                </a:lnTo>
                <a:lnTo>
                  <a:pt x="61432" y="26883"/>
                </a:lnTo>
                <a:lnTo>
                  <a:pt x="60472" y="22082"/>
                </a:lnTo>
                <a:lnTo>
                  <a:pt x="59527" y="21107"/>
                </a:lnTo>
                <a:lnTo>
                  <a:pt x="57591" y="16322"/>
                </a:lnTo>
                <a:lnTo>
                  <a:pt x="57591" y="15361"/>
                </a:lnTo>
                <a:lnTo>
                  <a:pt x="54726" y="11521"/>
                </a:lnTo>
                <a:lnTo>
                  <a:pt x="53751" y="10561"/>
                </a:lnTo>
                <a:lnTo>
                  <a:pt x="50886" y="6720"/>
                </a:lnTo>
                <a:lnTo>
                  <a:pt x="49911" y="6720"/>
                </a:lnTo>
                <a:lnTo>
                  <a:pt x="46070" y="3840"/>
                </a:lnTo>
                <a:lnTo>
                  <a:pt x="45125" y="2880"/>
                </a:lnTo>
                <a:lnTo>
                  <a:pt x="40325" y="960"/>
                </a:lnTo>
                <a:lnTo>
                  <a:pt x="39349" y="960"/>
                </a:lnTo>
                <a:lnTo>
                  <a:pt x="34564" y="0"/>
                </a:lnTo>
                <a:lnTo>
                  <a:pt x="26883" y="0"/>
                </a:lnTo>
                <a:lnTo>
                  <a:pt x="22082" y="960"/>
                </a:lnTo>
                <a:lnTo>
                  <a:pt x="21122" y="960"/>
                </a:lnTo>
                <a:lnTo>
                  <a:pt x="16322" y="2880"/>
                </a:lnTo>
                <a:lnTo>
                  <a:pt x="15361" y="3840"/>
                </a:lnTo>
                <a:lnTo>
                  <a:pt x="11521" y="6720"/>
                </a:lnTo>
                <a:lnTo>
                  <a:pt x="10561" y="6720"/>
                </a:lnTo>
                <a:lnTo>
                  <a:pt x="6720" y="10561"/>
                </a:lnTo>
                <a:lnTo>
                  <a:pt x="6720" y="11521"/>
                </a:lnTo>
                <a:lnTo>
                  <a:pt x="3840" y="15361"/>
                </a:lnTo>
                <a:lnTo>
                  <a:pt x="2880" y="16322"/>
                </a:lnTo>
                <a:lnTo>
                  <a:pt x="960" y="21107"/>
                </a:lnTo>
                <a:lnTo>
                  <a:pt x="960" y="22082"/>
                </a:lnTo>
                <a:lnTo>
                  <a:pt x="0" y="26883"/>
                </a:lnTo>
                <a:lnTo>
                  <a:pt x="0" y="34549"/>
                </a:lnTo>
                <a:lnTo>
                  <a:pt x="960" y="39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" name="object 204"/>
          <p:cNvSpPr/>
          <p:nvPr/>
        </p:nvSpPr>
        <p:spPr>
          <a:xfrm>
            <a:off x="5549828" y="3585270"/>
            <a:ext cx="6720" cy="20147"/>
          </a:xfrm>
          <a:custGeom>
            <a:avLst/>
            <a:gdLst/>
            <a:ahLst/>
            <a:cxnLst/>
            <a:rect l="l" t="t" r="r" b="b"/>
            <a:pathLst>
              <a:path w="6720" h="20147">
                <a:moveTo>
                  <a:pt x="0" y="0"/>
                </a:moveTo>
                <a:lnTo>
                  <a:pt x="960" y="17266"/>
                </a:lnTo>
                <a:lnTo>
                  <a:pt x="1920" y="17266"/>
                </a:lnTo>
                <a:lnTo>
                  <a:pt x="5760" y="20147"/>
                </a:lnTo>
                <a:lnTo>
                  <a:pt x="6720" y="10546"/>
                </a:lnTo>
                <a:lnTo>
                  <a:pt x="3840" y="7665"/>
                </a:lnTo>
                <a:lnTo>
                  <a:pt x="960" y="3825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" name="object 205"/>
          <p:cNvSpPr/>
          <p:nvPr/>
        </p:nvSpPr>
        <p:spPr>
          <a:xfrm>
            <a:off x="5553669" y="3549746"/>
            <a:ext cx="42245" cy="41269"/>
          </a:xfrm>
          <a:custGeom>
            <a:avLst/>
            <a:gdLst/>
            <a:ahLst/>
            <a:cxnLst/>
            <a:rect l="l" t="t" r="r" b="b"/>
            <a:pathLst>
              <a:path w="42245" h="41269">
                <a:moveTo>
                  <a:pt x="2880" y="11521"/>
                </a:moveTo>
                <a:lnTo>
                  <a:pt x="960" y="14401"/>
                </a:lnTo>
                <a:lnTo>
                  <a:pt x="960" y="15346"/>
                </a:lnTo>
                <a:lnTo>
                  <a:pt x="0" y="18242"/>
                </a:lnTo>
                <a:lnTo>
                  <a:pt x="0" y="23027"/>
                </a:lnTo>
                <a:lnTo>
                  <a:pt x="960" y="26868"/>
                </a:lnTo>
                <a:lnTo>
                  <a:pt x="2880" y="30708"/>
                </a:lnTo>
                <a:lnTo>
                  <a:pt x="4800" y="33588"/>
                </a:lnTo>
                <a:lnTo>
                  <a:pt x="4800" y="34549"/>
                </a:lnTo>
                <a:lnTo>
                  <a:pt x="7680" y="36469"/>
                </a:lnTo>
                <a:lnTo>
                  <a:pt x="7680" y="37429"/>
                </a:lnTo>
                <a:lnTo>
                  <a:pt x="10561" y="39349"/>
                </a:lnTo>
                <a:lnTo>
                  <a:pt x="11521" y="31683"/>
                </a:lnTo>
                <a:lnTo>
                  <a:pt x="9601" y="29748"/>
                </a:lnTo>
                <a:lnTo>
                  <a:pt x="8641" y="27843"/>
                </a:lnTo>
                <a:lnTo>
                  <a:pt x="7680" y="24963"/>
                </a:lnTo>
                <a:lnTo>
                  <a:pt x="6720" y="22067"/>
                </a:lnTo>
                <a:lnTo>
                  <a:pt x="6720" y="19187"/>
                </a:lnTo>
                <a:lnTo>
                  <a:pt x="7680" y="16322"/>
                </a:lnTo>
                <a:lnTo>
                  <a:pt x="8641" y="14401"/>
                </a:lnTo>
                <a:lnTo>
                  <a:pt x="9601" y="11521"/>
                </a:lnTo>
                <a:lnTo>
                  <a:pt x="11521" y="9601"/>
                </a:lnTo>
                <a:lnTo>
                  <a:pt x="14401" y="8641"/>
                </a:lnTo>
                <a:lnTo>
                  <a:pt x="16322" y="6720"/>
                </a:lnTo>
                <a:lnTo>
                  <a:pt x="24963" y="6720"/>
                </a:lnTo>
                <a:lnTo>
                  <a:pt x="27843" y="8641"/>
                </a:lnTo>
                <a:lnTo>
                  <a:pt x="30723" y="9601"/>
                </a:lnTo>
                <a:lnTo>
                  <a:pt x="32628" y="11521"/>
                </a:lnTo>
                <a:lnTo>
                  <a:pt x="33604" y="14401"/>
                </a:lnTo>
                <a:lnTo>
                  <a:pt x="34564" y="16322"/>
                </a:lnTo>
                <a:lnTo>
                  <a:pt x="35524" y="19187"/>
                </a:lnTo>
                <a:lnTo>
                  <a:pt x="35524" y="22067"/>
                </a:lnTo>
                <a:lnTo>
                  <a:pt x="34564" y="24963"/>
                </a:lnTo>
                <a:lnTo>
                  <a:pt x="33604" y="27843"/>
                </a:lnTo>
                <a:lnTo>
                  <a:pt x="32628" y="29748"/>
                </a:lnTo>
                <a:lnTo>
                  <a:pt x="29763" y="31683"/>
                </a:lnTo>
                <a:lnTo>
                  <a:pt x="27843" y="33588"/>
                </a:lnTo>
                <a:lnTo>
                  <a:pt x="24963" y="34549"/>
                </a:lnTo>
                <a:lnTo>
                  <a:pt x="22082" y="35524"/>
                </a:lnTo>
                <a:lnTo>
                  <a:pt x="20162" y="35524"/>
                </a:lnTo>
                <a:lnTo>
                  <a:pt x="16322" y="34549"/>
                </a:lnTo>
                <a:lnTo>
                  <a:pt x="21122" y="41269"/>
                </a:lnTo>
                <a:lnTo>
                  <a:pt x="26883" y="41269"/>
                </a:lnTo>
                <a:lnTo>
                  <a:pt x="27843" y="40309"/>
                </a:lnTo>
                <a:lnTo>
                  <a:pt x="30723" y="39349"/>
                </a:lnTo>
                <a:lnTo>
                  <a:pt x="31683" y="39349"/>
                </a:lnTo>
                <a:lnTo>
                  <a:pt x="33604" y="37429"/>
                </a:lnTo>
                <a:lnTo>
                  <a:pt x="34564" y="36469"/>
                </a:lnTo>
                <a:lnTo>
                  <a:pt x="36469" y="34549"/>
                </a:lnTo>
                <a:lnTo>
                  <a:pt x="37444" y="33588"/>
                </a:lnTo>
                <a:lnTo>
                  <a:pt x="39349" y="30708"/>
                </a:lnTo>
                <a:lnTo>
                  <a:pt x="41285" y="26868"/>
                </a:lnTo>
                <a:lnTo>
                  <a:pt x="42245" y="23027"/>
                </a:lnTo>
                <a:lnTo>
                  <a:pt x="42245" y="18242"/>
                </a:lnTo>
                <a:lnTo>
                  <a:pt x="41285" y="15346"/>
                </a:lnTo>
                <a:lnTo>
                  <a:pt x="41285" y="14401"/>
                </a:lnTo>
                <a:lnTo>
                  <a:pt x="39349" y="11521"/>
                </a:lnTo>
                <a:lnTo>
                  <a:pt x="39349" y="10561"/>
                </a:lnTo>
                <a:lnTo>
                  <a:pt x="37444" y="7680"/>
                </a:lnTo>
                <a:lnTo>
                  <a:pt x="36469" y="7680"/>
                </a:lnTo>
                <a:lnTo>
                  <a:pt x="34564" y="4800"/>
                </a:lnTo>
                <a:lnTo>
                  <a:pt x="33604" y="4800"/>
                </a:lnTo>
                <a:lnTo>
                  <a:pt x="31683" y="2880"/>
                </a:lnTo>
                <a:lnTo>
                  <a:pt x="30723" y="2880"/>
                </a:lnTo>
                <a:lnTo>
                  <a:pt x="27843" y="960"/>
                </a:lnTo>
                <a:lnTo>
                  <a:pt x="26883" y="960"/>
                </a:lnTo>
                <a:lnTo>
                  <a:pt x="24002" y="0"/>
                </a:lnTo>
                <a:lnTo>
                  <a:pt x="18242" y="0"/>
                </a:lnTo>
                <a:lnTo>
                  <a:pt x="15361" y="960"/>
                </a:lnTo>
                <a:lnTo>
                  <a:pt x="14401" y="960"/>
                </a:lnTo>
                <a:lnTo>
                  <a:pt x="11521" y="2880"/>
                </a:lnTo>
                <a:lnTo>
                  <a:pt x="10561" y="2880"/>
                </a:lnTo>
                <a:lnTo>
                  <a:pt x="7680" y="4800"/>
                </a:lnTo>
                <a:lnTo>
                  <a:pt x="4800" y="7680"/>
                </a:lnTo>
                <a:lnTo>
                  <a:pt x="2880" y="10561"/>
                </a:lnTo>
                <a:lnTo>
                  <a:pt x="2880" y="11521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" name="object 206"/>
          <p:cNvSpPr/>
          <p:nvPr/>
        </p:nvSpPr>
        <p:spPr>
          <a:xfrm>
            <a:off x="5564230" y="3581430"/>
            <a:ext cx="10561" cy="9585"/>
          </a:xfrm>
          <a:custGeom>
            <a:avLst/>
            <a:gdLst/>
            <a:ahLst/>
            <a:cxnLst/>
            <a:rect l="l" t="t" r="r" b="b"/>
            <a:pathLst>
              <a:path w="10561" h="9585">
                <a:moveTo>
                  <a:pt x="0" y="7665"/>
                </a:moveTo>
                <a:lnTo>
                  <a:pt x="960" y="7665"/>
                </a:lnTo>
                <a:lnTo>
                  <a:pt x="3840" y="8625"/>
                </a:lnTo>
                <a:lnTo>
                  <a:pt x="4800" y="9585"/>
                </a:lnTo>
                <a:lnTo>
                  <a:pt x="10561" y="9585"/>
                </a:lnTo>
                <a:lnTo>
                  <a:pt x="5760" y="2865"/>
                </a:lnTo>
                <a:lnTo>
                  <a:pt x="3840" y="1904"/>
                </a:lnTo>
                <a:lnTo>
                  <a:pt x="960" y="0"/>
                </a:lnTo>
                <a:lnTo>
                  <a:pt x="0" y="7665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" name="object 207"/>
          <p:cNvSpPr/>
          <p:nvPr/>
        </p:nvSpPr>
        <p:spPr>
          <a:xfrm>
            <a:off x="5557509" y="3543985"/>
            <a:ext cx="41285" cy="41285"/>
          </a:xfrm>
          <a:custGeom>
            <a:avLst/>
            <a:gdLst/>
            <a:ahLst/>
            <a:cxnLst/>
            <a:rect l="l" t="t" r="r" b="b"/>
            <a:pathLst>
              <a:path w="41285" h="41285">
                <a:moveTo>
                  <a:pt x="25923" y="40309"/>
                </a:moveTo>
                <a:lnTo>
                  <a:pt x="26883" y="40309"/>
                </a:lnTo>
                <a:lnTo>
                  <a:pt x="29763" y="38389"/>
                </a:lnTo>
                <a:lnTo>
                  <a:pt x="30723" y="38389"/>
                </a:lnTo>
                <a:lnTo>
                  <a:pt x="33604" y="36469"/>
                </a:lnTo>
                <a:lnTo>
                  <a:pt x="36469" y="33604"/>
                </a:lnTo>
                <a:lnTo>
                  <a:pt x="38404" y="30723"/>
                </a:lnTo>
                <a:lnTo>
                  <a:pt x="38404" y="29763"/>
                </a:lnTo>
                <a:lnTo>
                  <a:pt x="40309" y="26883"/>
                </a:lnTo>
                <a:lnTo>
                  <a:pt x="40309" y="25923"/>
                </a:lnTo>
                <a:lnTo>
                  <a:pt x="41285" y="23042"/>
                </a:lnTo>
                <a:lnTo>
                  <a:pt x="41285" y="18242"/>
                </a:lnTo>
                <a:lnTo>
                  <a:pt x="40309" y="14401"/>
                </a:lnTo>
                <a:lnTo>
                  <a:pt x="40309" y="13441"/>
                </a:lnTo>
                <a:lnTo>
                  <a:pt x="38404" y="10561"/>
                </a:lnTo>
                <a:lnTo>
                  <a:pt x="38404" y="9601"/>
                </a:lnTo>
                <a:lnTo>
                  <a:pt x="36469" y="7680"/>
                </a:lnTo>
                <a:lnTo>
                  <a:pt x="36469" y="6720"/>
                </a:lnTo>
                <a:lnTo>
                  <a:pt x="33604" y="4800"/>
                </a:lnTo>
                <a:lnTo>
                  <a:pt x="33604" y="3840"/>
                </a:lnTo>
                <a:lnTo>
                  <a:pt x="30723" y="1920"/>
                </a:lnTo>
                <a:lnTo>
                  <a:pt x="29763" y="1920"/>
                </a:lnTo>
                <a:lnTo>
                  <a:pt x="26883" y="960"/>
                </a:lnTo>
                <a:lnTo>
                  <a:pt x="25923" y="0"/>
                </a:lnTo>
                <a:lnTo>
                  <a:pt x="14401" y="0"/>
                </a:lnTo>
                <a:lnTo>
                  <a:pt x="14401" y="960"/>
                </a:lnTo>
                <a:lnTo>
                  <a:pt x="10561" y="1920"/>
                </a:lnTo>
                <a:lnTo>
                  <a:pt x="7680" y="3840"/>
                </a:lnTo>
                <a:lnTo>
                  <a:pt x="6720" y="4800"/>
                </a:lnTo>
                <a:lnTo>
                  <a:pt x="4800" y="6720"/>
                </a:lnTo>
                <a:lnTo>
                  <a:pt x="3840" y="7680"/>
                </a:lnTo>
                <a:lnTo>
                  <a:pt x="1920" y="10561"/>
                </a:lnTo>
                <a:lnTo>
                  <a:pt x="960" y="13441"/>
                </a:lnTo>
                <a:lnTo>
                  <a:pt x="0" y="14401"/>
                </a:lnTo>
                <a:lnTo>
                  <a:pt x="0" y="25923"/>
                </a:lnTo>
                <a:lnTo>
                  <a:pt x="960" y="26883"/>
                </a:lnTo>
                <a:lnTo>
                  <a:pt x="1920" y="29763"/>
                </a:lnTo>
                <a:lnTo>
                  <a:pt x="1920" y="30723"/>
                </a:lnTo>
                <a:lnTo>
                  <a:pt x="3840" y="33604"/>
                </a:lnTo>
                <a:lnTo>
                  <a:pt x="4800" y="33604"/>
                </a:lnTo>
                <a:lnTo>
                  <a:pt x="6720" y="36469"/>
                </a:lnTo>
                <a:lnTo>
                  <a:pt x="7680" y="36469"/>
                </a:lnTo>
                <a:lnTo>
                  <a:pt x="10561" y="38389"/>
                </a:lnTo>
                <a:lnTo>
                  <a:pt x="7680" y="26883"/>
                </a:lnTo>
                <a:lnTo>
                  <a:pt x="6720" y="24947"/>
                </a:lnTo>
                <a:lnTo>
                  <a:pt x="5760" y="22082"/>
                </a:lnTo>
                <a:lnTo>
                  <a:pt x="5760" y="19202"/>
                </a:lnTo>
                <a:lnTo>
                  <a:pt x="6720" y="16322"/>
                </a:lnTo>
                <a:lnTo>
                  <a:pt x="7680" y="13441"/>
                </a:lnTo>
                <a:lnTo>
                  <a:pt x="9601" y="11521"/>
                </a:lnTo>
                <a:lnTo>
                  <a:pt x="11521" y="9601"/>
                </a:lnTo>
                <a:lnTo>
                  <a:pt x="13441" y="7680"/>
                </a:lnTo>
                <a:lnTo>
                  <a:pt x="16322" y="6720"/>
                </a:lnTo>
                <a:lnTo>
                  <a:pt x="19202" y="5760"/>
                </a:lnTo>
                <a:lnTo>
                  <a:pt x="22067" y="5760"/>
                </a:lnTo>
                <a:lnTo>
                  <a:pt x="24963" y="6720"/>
                </a:lnTo>
                <a:lnTo>
                  <a:pt x="26883" y="7680"/>
                </a:lnTo>
                <a:lnTo>
                  <a:pt x="29763" y="9601"/>
                </a:lnTo>
                <a:lnTo>
                  <a:pt x="31683" y="11521"/>
                </a:lnTo>
                <a:lnTo>
                  <a:pt x="32628" y="13441"/>
                </a:lnTo>
                <a:lnTo>
                  <a:pt x="34564" y="16322"/>
                </a:lnTo>
                <a:lnTo>
                  <a:pt x="34564" y="24947"/>
                </a:lnTo>
                <a:lnTo>
                  <a:pt x="32628" y="26883"/>
                </a:lnTo>
                <a:lnTo>
                  <a:pt x="31683" y="29763"/>
                </a:lnTo>
                <a:lnTo>
                  <a:pt x="29763" y="31668"/>
                </a:lnTo>
                <a:lnTo>
                  <a:pt x="26883" y="32628"/>
                </a:lnTo>
                <a:lnTo>
                  <a:pt x="24963" y="34549"/>
                </a:lnTo>
                <a:lnTo>
                  <a:pt x="19202" y="34549"/>
                </a:lnTo>
                <a:lnTo>
                  <a:pt x="20162" y="41285"/>
                </a:lnTo>
                <a:lnTo>
                  <a:pt x="23042" y="41285"/>
                </a:lnTo>
                <a:lnTo>
                  <a:pt x="25923" y="40309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" name="object 208"/>
          <p:cNvSpPr/>
          <p:nvPr/>
        </p:nvSpPr>
        <p:spPr>
          <a:xfrm>
            <a:off x="5565190" y="3570869"/>
            <a:ext cx="12481" cy="14401"/>
          </a:xfrm>
          <a:custGeom>
            <a:avLst/>
            <a:gdLst/>
            <a:ahLst/>
            <a:cxnLst/>
            <a:rect l="l" t="t" r="r" b="b"/>
            <a:pathLst>
              <a:path w="12481" h="14401">
                <a:moveTo>
                  <a:pt x="12481" y="14401"/>
                </a:moveTo>
                <a:lnTo>
                  <a:pt x="11521" y="7665"/>
                </a:lnTo>
                <a:lnTo>
                  <a:pt x="8641" y="6720"/>
                </a:lnTo>
                <a:lnTo>
                  <a:pt x="5760" y="5745"/>
                </a:lnTo>
                <a:lnTo>
                  <a:pt x="3840" y="4785"/>
                </a:lnTo>
                <a:lnTo>
                  <a:pt x="1920" y="2880"/>
                </a:lnTo>
                <a:lnTo>
                  <a:pt x="0" y="0"/>
                </a:lnTo>
                <a:lnTo>
                  <a:pt x="2880" y="11506"/>
                </a:lnTo>
                <a:lnTo>
                  <a:pt x="5760" y="13426"/>
                </a:lnTo>
                <a:lnTo>
                  <a:pt x="6720" y="13426"/>
                </a:lnTo>
                <a:lnTo>
                  <a:pt x="10561" y="14401"/>
                </a:lnTo>
                <a:lnTo>
                  <a:pt x="12481" y="14401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" name="object 209"/>
          <p:cNvSpPr/>
          <p:nvPr/>
        </p:nvSpPr>
        <p:spPr>
          <a:xfrm>
            <a:off x="5561350" y="3535344"/>
            <a:ext cx="41285" cy="41269"/>
          </a:xfrm>
          <a:custGeom>
            <a:avLst/>
            <a:gdLst/>
            <a:ahLst/>
            <a:cxnLst/>
            <a:rect l="l" t="t" r="r" b="b"/>
            <a:pathLst>
              <a:path w="41285" h="41269">
                <a:moveTo>
                  <a:pt x="1920" y="29748"/>
                </a:moveTo>
                <a:lnTo>
                  <a:pt x="2880" y="30723"/>
                </a:lnTo>
                <a:lnTo>
                  <a:pt x="4800" y="33588"/>
                </a:lnTo>
                <a:lnTo>
                  <a:pt x="7680" y="36469"/>
                </a:lnTo>
                <a:lnTo>
                  <a:pt x="10561" y="38404"/>
                </a:lnTo>
                <a:lnTo>
                  <a:pt x="11521" y="31683"/>
                </a:lnTo>
                <a:lnTo>
                  <a:pt x="9601" y="29748"/>
                </a:lnTo>
                <a:lnTo>
                  <a:pt x="7680" y="26883"/>
                </a:lnTo>
                <a:lnTo>
                  <a:pt x="6720" y="24963"/>
                </a:lnTo>
                <a:lnTo>
                  <a:pt x="6720" y="16322"/>
                </a:lnTo>
                <a:lnTo>
                  <a:pt x="7680" y="13441"/>
                </a:lnTo>
                <a:lnTo>
                  <a:pt x="9601" y="11521"/>
                </a:lnTo>
                <a:lnTo>
                  <a:pt x="11521" y="9601"/>
                </a:lnTo>
                <a:lnTo>
                  <a:pt x="13441" y="7680"/>
                </a:lnTo>
                <a:lnTo>
                  <a:pt x="16322" y="6720"/>
                </a:lnTo>
                <a:lnTo>
                  <a:pt x="19202" y="5760"/>
                </a:lnTo>
                <a:lnTo>
                  <a:pt x="22082" y="5760"/>
                </a:lnTo>
                <a:lnTo>
                  <a:pt x="24947" y="6720"/>
                </a:lnTo>
                <a:lnTo>
                  <a:pt x="27843" y="7680"/>
                </a:lnTo>
                <a:lnTo>
                  <a:pt x="29763" y="9601"/>
                </a:lnTo>
                <a:lnTo>
                  <a:pt x="31668" y="11521"/>
                </a:lnTo>
                <a:lnTo>
                  <a:pt x="33604" y="13441"/>
                </a:lnTo>
                <a:lnTo>
                  <a:pt x="34564" y="16322"/>
                </a:lnTo>
                <a:lnTo>
                  <a:pt x="35509" y="19202"/>
                </a:lnTo>
                <a:lnTo>
                  <a:pt x="35509" y="22082"/>
                </a:lnTo>
                <a:lnTo>
                  <a:pt x="34564" y="24963"/>
                </a:lnTo>
                <a:lnTo>
                  <a:pt x="33604" y="26883"/>
                </a:lnTo>
                <a:lnTo>
                  <a:pt x="31668" y="29748"/>
                </a:lnTo>
                <a:lnTo>
                  <a:pt x="29763" y="31683"/>
                </a:lnTo>
                <a:lnTo>
                  <a:pt x="27843" y="32644"/>
                </a:lnTo>
                <a:lnTo>
                  <a:pt x="24947" y="34564"/>
                </a:lnTo>
                <a:lnTo>
                  <a:pt x="18227" y="41269"/>
                </a:lnTo>
                <a:lnTo>
                  <a:pt x="23042" y="41269"/>
                </a:lnTo>
                <a:lnTo>
                  <a:pt x="26883" y="40309"/>
                </a:lnTo>
                <a:lnTo>
                  <a:pt x="30723" y="38404"/>
                </a:lnTo>
                <a:lnTo>
                  <a:pt x="33604" y="36469"/>
                </a:lnTo>
                <a:lnTo>
                  <a:pt x="34564" y="36469"/>
                </a:lnTo>
                <a:lnTo>
                  <a:pt x="36469" y="33588"/>
                </a:lnTo>
                <a:lnTo>
                  <a:pt x="37444" y="33588"/>
                </a:lnTo>
                <a:lnTo>
                  <a:pt x="39349" y="30723"/>
                </a:lnTo>
                <a:lnTo>
                  <a:pt x="39349" y="29748"/>
                </a:lnTo>
                <a:lnTo>
                  <a:pt x="40309" y="26883"/>
                </a:lnTo>
                <a:lnTo>
                  <a:pt x="40309" y="25923"/>
                </a:lnTo>
                <a:lnTo>
                  <a:pt x="41285" y="23042"/>
                </a:lnTo>
                <a:lnTo>
                  <a:pt x="41285" y="18242"/>
                </a:lnTo>
                <a:lnTo>
                  <a:pt x="40309" y="14401"/>
                </a:lnTo>
                <a:lnTo>
                  <a:pt x="40309" y="13441"/>
                </a:lnTo>
                <a:lnTo>
                  <a:pt x="39349" y="10561"/>
                </a:lnTo>
                <a:lnTo>
                  <a:pt x="37444" y="7680"/>
                </a:lnTo>
                <a:lnTo>
                  <a:pt x="36469" y="6720"/>
                </a:lnTo>
                <a:lnTo>
                  <a:pt x="34564" y="4800"/>
                </a:lnTo>
                <a:lnTo>
                  <a:pt x="33604" y="3840"/>
                </a:lnTo>
                <a:lnTo>
                  <a:pt x="30723" y="1920"/>
                </a:lnTo>
                <a:lnTo>
                  <a:pt x="26883" y="960"/>
                </a:lnTo>
                <a:lnTo>
                  <a:pt x="26883" y="0"/>
                </a:lnTo>
                <a:lnTo>
                  <a:pt x="15361" y="0"/>
                </a:lnTo>
                <a:lnTo>
                  <a:pt x="14401" y="960"/>
                </a:lnTo>
                <a:lnTo>
                  <a:pt x="11521" y="1920"/>
                </a:lnTo>
                <a:lnTo>
                  <a:pt x="10561" y="1920"/>
                </a:lnTo>
                <a:lnTo>
                  <a:pt x="7680" y="3840"/>
                </a:lnTo>
                <a:lnTo>
                  <a:pt x="7680" y="4800"/>
                </a:lnTo>
                <a:lnTo>
                  <a:pt x="4800" y="6720"/>
                </a:lnTo>
                <a:lnTo>
                  <a:pt x="4800" y="7680"/>
                </a:lnTo>
                <a:lnTo>
                  <a:pt x="2880" y="10561"/>
                </a:lnTo>
                <a:lnTo>
                  <a:pt x="1920" y="10561"/>
                </a:lnTo>
                <a:lnTo>
                  <a:pt x="960" y="13441"/>
                </a:lnTo>
                <a:lnTo>
                  <a:pt x="960" y="14401"/>
                </a:lnTo>
                <a:lnTo>
                  <a:pt x="0" y="18242"/>
                </a:lnTo>
                <a:lnTo>
                  <a:pt x="0" y="23042"/>
                </a:lnTo>
                <a:lnTo>
                  <a:pt x="960" y="25923"/>
                </a:lnTo>
                <a:lnTo>
                  <a:pt x="960" y="26883"/>
                </a:lnTo>
                <a:lnTo>
                  <a:pt x="1920" y="29748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" name="object 210"/>
          <p:cNvSpPr/>
          <p:nvPr/>
        </p:nvSpPr>
        <p:spPr>
          <a:xfrm>
            <a:off x="5571911" y="3567028"/>
            <a:ext cx="14386" cy="9585"/>
          </a:xfrm>
          <a:custGeom>
            <a:avLst/>
            <a:gdLst/>
            <a:ahLst/>
            <a:cxnLst/>
            <a:rect l="l" t="t" r="r" b="b"/>
            <a:pathLst>
              <a:path w="14386" h="9585">
                <a:moveTo>
                  <a:pt x="0" y="6720"/>
                </a:moveTo>
                <a:lnTo>
                  <a:pt x="960" y="6720"/>
                </a:lnTo>
                <a:lnTo>
                  <a:pt x="3840" y="8625"/>
                </a:lnTo>
                <a:lnTo>
                  <a:pt x="7665" y="9585"/>
                </a:lnTo>
                <a:lnTo>
                  <a:pt x="14386" y="2880"/>
                </a:lnTo>
                <a:lnTo>
                  <a:pt x="5760" y="2880"/>
                </a:lnTo>
                <a:lnTo>
                  <a:pt x="3840" y="960"/>
                </a:lnTo>
                <a:lnTo>
                  <a:pt x="960" y="0"/>
                </a:lnTo>
                <a:lnTo>
                  <a:pt x="0" y="6720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" name="object 211"/>
          <p:cNvSpPr/>
          <p:nvPr/>
        </p:nvSpPr>
        <p:spPr>
          <a:xfrm>
            <a:off x="5592074" y="3552626"/>
            <a:ext cx="8625" cy="15361"/>
          </a:xfrm>
          <a:custGeom>
            <a:avLst/>
            <a:gdLst/>
            <a:ahLst/>
            <a:cxnLst/>
            <a:rect l="l" t="t" r="r" b="b"/>
            <a:pathLst>
              <a:path w="8625" h="15361">
                <a:moveTo>
                  <a:pt x="0" y="15361"/>
                </a:moveTo>
                <a:lnTo>
                  <a:pt x="944" y="15361"/>
                </a:lnTo>
                <a:lnTo>
                  <a:pt x="3840" y="14401"/>
                </a:lnTo>
                <a:lnTo>
                  <a:pt x="4785" y="13441"/>
                </a:lnTo>
                <a:lnTo>
                  <a:pt x="7680" y="11521"/>
                </a:lnTo>
                <a:lnTo>
                  <a:pt x="8625" y="0"/>
                </a:lnTo>
                <a:lnTo>
                  <a:pt x="6720" y="2880"/>
                </a:lnTo>
                <a:lnTo>
                  <a:pt x="5745" y="4800"/>
                </a:lnTo>
                <a:lnTo>
                  <a:pt x="3840" y="6720"/>
                </a:lnTo>
                <a:lnTo>
                  <a:pt x="944" y="8641"/>
                </a:lnTo>
                <a:lnTo>
                  <a:pt x="0" y="15361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" name="object 212"/>
          <p:cNvSpPr/>
          <p:nvPr/>
        </p:nvSpPr>
        <p:spPr>
          <a:xfrm>
            <a:off x="5566150" y="3527663"/>
            <a:ext cx="41269" cy="41269"/>
          </a:xfrm>
          <a:custGeom>
            <a:avLst/>
            <a:gdLst/>
            <a:ahLst/>
            <a:cxnLst/>
            <a:rect l="l" t="t" r="r" b="b"/>
            <a:pathLst>
              <a:path w="41269" h="41269">
                <a:moveTo>
                  <a:pt x="5760" y="19202"/>
                </a:moveTo>
                <a:lnTo>
                  <a:pt x="6720" y="16322"/>
                </a:lnTo>
                <a:lnTo>
                  <a:pt x="7680" y="13441"/>
                </a:lnTo>
                <a:lnTo>
                  <a:pt x="9601" y="11521"/>
                </a:lnTo>
                <a:lnTo>
                  <a:pt x="11521" y="9601"/>
                </a:lnTo>
                <a:lnTo>
                  <a:pt x="13426" y="7680"/>
                </a:lnTo>
                <a:lnTo>
                  <a:pt x="16322" y="6720"/>
                </a:lnTo>
                <a:lnTo>
                  <a:pt x="19202" y="5760"/>
                </a:lnTo>
                <a:lnTo>
                  <a:pt x="22082" y="5760"/>
                </a:lnTo>
                <a:lnTo>
                  <a:pt x="24963" y="6720"/>
                </a:lnTo>
                <a:lnTo>
                  <a:pt x="26868" y="7680"/>
                </a:lnTo>
                <a:lnTo>
                  <a:pt x="29763" y="9601"/>
                </a:lnTo>
                <a:lnTo>
                  <a:pt x="31668" y="11521"/>
                </a:lnTo>
                <a:lnTo>
                  <a:pt x="32644" y="13441"/>
                </a:lnTo>
                <a:lnTo>
                  <a:pt x="34549" y="16322"/>
                </a:lnTo>
                <a:lnTo>
                  <a:pt x="34549" y="24963"/>
                </a:lnTo>
                <a:lnTo>
                  <a:pt x="33604" y="36484"/>
                </a:lnTo>
                <a:lnTo>
                  <a:pt x="36484" y="33604"/>
                </a:lnTo>
                <a:lnTo>
                  <a:pt x="38389" y="30723"/>
                </a:lnTo>
                <a:lnTo>
                  <a:pt x="38389" y="29763"/>
                </a:lnTo>
                <a:lnTo>
                  <a:pt x="40325" y="26883"/>
                </a:lnTo>
                <a:lnTo>
                  <a:pt x="41269" y="23042"/>
                </a:lnTo>
                <a:lnTo>
                  <a:pt x="41269" y="18242"/>
                </a:lnTo>
                <a:lnTo>
                  <a:pt x="40325" y="14401"/>
                </a:lnTo>
                <a:lnTo>
                  <a:pt x="38389" y="10561"/>
                </a:lnTo>
                <a:lnTo>
                  <a:pt x="36484" y="7680"/>
                </a:lnTo>
                <a:lnTo>
                  <a:pt x="36484" y="6720"/>
                </a:lnTo>
                <a:lnTo>
                  <a:pt x="33604" y="4800"/>
                </a:lnTo>
                <a:lnTo>
                  <a:pt x="33604" y="3840"/>
                </a:lnTo>
                <a:lnTo>
                  <a:pt x="30708" y="1920"/>
                </a:lnTo>
                <a:lnTo>
                  <a:pt x="29763" y="1920"/>
                </a:lnTo>
                <a:lnTo>
                  <a:pt x="26868" y="960"/>
                </a:lnTo>
                <a:lnTo>
                  <a:pt x="25923" y="960"/>
                </a:lnTo>
                <a:lnTo>
                  <a:pt x="23042" y="0"/>
                </a:lnTo>
                <a:lnTo>
                  <a:pt x="18242" y="0"/>
                </a:lnTo>
                <a:lnTo>
                  <a:pt x="14401" y="960"/>
                </a:lnTo>
                <a:lnTo>
                  <a:pt x="13426" y="960"/>
                </a:lnTo>
                <a:lnTo>
                  <a:pt x="10561" y="1920"/>
                </a:lnTo>
                <a:lnTo>
                  <a:pt x="7680" y="3840"/>
                </a:lnTo>
                <a:lnTo>
                  <a:pt x="6720" y="4800"/>
                </a:lnTo>
                <a:lnTo>
                  <a:pt x="4800" y="6720"/>
                </a:lnTo>
                <a:lnTo>
                  <a:pt x="3840" y="7680"/>
                </a:lnTo>
                <a:lnTo>
                  <a:pt x="1920" y="10561"/>
                </a:lnTo>
                <a:lnTo>
                  <a:pt x="960" y="14401"/>
                </a:lnTo>
                <a:lnTo>
                  <a:pt x="0" y="14401"/>
                </a:lnTo>
                <a:lnTo>
                  <a:pt x="0" y="25923"/>
                </a:lnTo>
                <a:lnTo>
                  <a:pt x="960" y="26883"/>
                </a:lnTo>
                <a:lnTo>
                  <a:pt x="1920" y="29763"/>
                </a:lnTo>
                <a:lnTo>
                  <a:pt x="1920" y="30723"/>
                </a:lnTo>
                <a:lnTo>
                  <a:pt x="3840" y="33604"/>
                </a:lnTo>
                <a:lnTo>
                  <a:pt x="4800" y="33604"/>
                </a:lnTo>
                <a:lnTo>
                  <a:pt x="6720" y="36484"/>
                </a:lnTo>
                <a:lnTo>
                  <a:pt x="7680" y="36484"/>
                </a:lnTo>
                <a:lnTo>
                  <a:pt x="10561" y="38404"/>
                </a:lnTo>
                <a:lnTo>
                  <a:pt x="10561" y="39364"/>
                </a:lnTo>
                <a:lnTo>
                  <a:pt x="13426" y="40325"/>
                </a:lnTo>
                <a:lnTo>
                  <a:pt x="14401" y="40325"/>
                </a:lnTo>
                <a:lnTo>
                  <a:pt x="18242" y="41269"/>
                </a:lnTo>
                <a:lnTo>
                  <a:pt x="23042" y="41269"/>
                </a:lnTo>
                <a:lnTo>
                  <a:pt x="25923" y="40325"/>
                </a:lnTo>
                <a:lnTo>
                  <a:pt x="26868" y="33604"/>
                </a:lnTo>
                <a:lnTo>
                  <a:pt x="24963" y="34564"/>
                </a:lnTo>
                <a:lnTo>
                  <a:pt x="16322" y="34564"/>
                </a:lnTo>
                <a:lnTo>
                  <a:pt x="13426" y="33604"/>
                </a:lnTo>
                <a:lnTo>
                  <a:pt x="11521" y="31683"/>
                </a:lnTo>
                <a:lnTo>
                  <a:pt x="9601" y="29763"/>
                </a:lnTo>
                <a:lnTo>
                  <a:pt x="7680" y="27843"/>
                </a:lnTo>
                <a:lnTo>
                  <a:pt x="6720" y="24963"/>
                </a:lnTo>
                <a:lnTo>
                  <a:pt x="5760" y="22082"/>
                </a:lnTo>
                <a:lnTo>
                  <a:pt x="5760" y="19202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" name="object 213"/>
          <p:cNvSpPr/>
          <p:nvPr/>
        </p:nvSpPr>
        <p:spPr>
          <a:xfrm>
            <a:off x="5576712" y="3522863"/>
            <a:ext cx="33588" cy="42230"/>
          </a:xfrm>
          <a:custGeom>
            <a:avLst/>
            <a:gdLst/>
            <a:ahLst/>
            <a:cxnLst/>
            <a:rect l="l" t="t" r="r" b="b"/>
            <a:pathLst>
              <a:path w="33588" h="42230">
                <a:moveTo>
                  <a:pt x="15361" y="42230"/>
                </a:moveTo>
                <a:lnTo>
                  <a:pt x="19202" y="41285"/>
                </a:lnTo>
                <a:lnTo>
                  <a:pt x="23042" y="39364"/>
                </a:lnTo>
                <a:lnTo>
                  <a:pt x="25923" y="37444"/>
                </a:lnTo>
                <a:lnTo>
                  <a:pt x="25923" y="36484"/>
                </a:lnTo>
                <a:lnTo>
                  <a:pt x="28788" y="34564"/>
                </a:lnTo>
                <a:lnTo>
                  <a:pt x="30708" y="31683"/>
                </a:lnTo>
                <a:lnTo>
                  <a:pt x="31668" y="30723"/>
                </a:lnTo>
                <a:lnTo>
                  <a:pt x="32628" y="27843"/>
                </a:lnTo>
                <a:lnTo>
                  <a:pt x="32628" y="26883"/>
                </a:lnTo>
                <a:lnTo>
                  <a:pt x="33588" y="24002"/>
                </a:lnTo>
                <a:lnTo>
                  <a:pt x="33588" y="18242"/>
                </a:lnTo>
                <a:lnTo>
                  <a:pt x="32628" y="15361"/>
                </a:lnTo>
                <a:lnTo>
                  <a:pt x="32628" y="14401"/>
                </a:lnTo>
                <a:lnTo>
                  <a:pt x="31668" y="11521"/>
                </a:lnTo>
                <a:lnTo>
                  <a:pt x="30708" y="10561"/>
                </a:lnTo>
                <a:lnTo>
                  <a:pt x="28788" y="7680"/>
                </a:lnTo>
                <a:lnTo>
                  <a:pt x="25923" y="4800"/>
                </a:lnTo>
                <a:lnTo>
                  <a:pt x="23042" y="2880"/>
                </a:lnTo>
                <a:lnTo>
                  <a:pt x="22082" y="2880"/>
                </a:lnTo>
                <a:lnTo>
                  <a:pt x="19202" y="960"/>
                </a:lnTo>
                <a:lnTo>
                  <a:pt x="15361" y="960"/>
                </a:lnTo>
                <a:lnTo>
                  <a:pt x="13426" y="0"/>
                </a:lnTo>
                <a:lnTo>
                  <a:pt x="12481" y="0"/>
                </a:lnTo>
                <a:lnTo>
                  <a:pt x="11521" y="960"/>
                </a:lnTo>
                <a:lnTo>
                  <a:pt x="6720" y="960"/>
                </a:lnTo>
                <a:lnTo>
                  <a:pt x="2865" y="2880"/>
                </a:lnTo>
                <a:lnTo>
                  <a:pt x="3840" y="9601"/>
                </a:lnTo>
                <a:lnTo>
                  <a:pt x="5760" y="8641"/>
                </a:lnTo>
                <a:lnTo>
                  <a:pt x="8641" y="7680"/>
                </a:lnTo>
                <a:lnTo>
                  <a:pt x="11521" y="6720"/>
                </a:lnTo>
                <a:lnTo>
                  <a:pt x="14401" y="6720"/>
                </a:lnTo>
                <a:lnTo>
                  <a:pt x="17266" y="7680"/>
                </a:lnTo>
                <a:lnTo>
                  <a:pt x="20147" y="8641"/>
                </a:lnTo>
                <a:lnTo>
                  <a:pt x="22082" y="9601"/>
                </a:lnTo>
                <a:lnTo>
                  <a:pt x="23987" y="11521"/>
                </a:lnTo>
                <a:lnTo>
                  <a:pt x="25923" y="14401"/>
                </a:lnTo>
                <a:lnTo>
                  <a:pt x="26868" y="17282"/>
                </a:lnTo>
                <a:lnTo>
                  <a:pt x="27828" y="20162"/>
                </a:lnTo>
                <a:lnTo>
                  <a:pt x="27828" y="23042"/>
                </a:lnTo>
                <a:lnTo>
                  <a:pt x="26868" y="24963"/>
                </a:lnTo>
                <a:lnTo>
                  <a:pt x="25923" y="27843"/>
                </a:lnTo>
                <a:lnTo>
                  <a:pt x="23987" y="29763"/>
                </a:lnTo>
                <a:lnTo>
                  <a:pt x="22082" y="32644"/>
                </a:lnTo>
                <a:lnTo>
                  <a:pt x="20147" y="33604"/>
                </a:lnTo>
                <a:lnTo>
                  <a:pt x="17266" y="34564"/>
                </a:lnTo>
                <a:lnTo>
                  <a:pt x="14401" y="35524"/>
                </a:lnTo>
                <a:lnTo>
                  <a:pt x="11521" y="35524"/>
                </a:lnTo>
                <a:lnTo>
                  <a:pt x="8641" y="34564"/>
                </a:lnTo>
                <a:lnTo>
                  <a:pt x="5760" y="33604"/>
                </a:lnTo>
                <a:lnTo>
                  <a:pt x="3840" y="32644"/>
                </a:lnTo>
                <a:lnTo>
                  <a:pt x="1920" y="30723"/>
                </a:lnTo>
                <a:lnTo>
                  <a:pt x="0" y="27843"/>
                </a:lnTo>
                <a:lnTo>
                  <a:pt x="0" y="37444"/>
                </a:lnTo>
                <a:lnTo>
                  <a:pt x="2865" y="39364"/>
                </a:lnTo>
                <a:lnTo>
                  <a:pt x="6720" y="41285"/>
                </a:lnTo>
                <a:lnTo>
                  <a:pt x="10561" y="42230"/>
                </a:lnTo>
                <a:lnTo>
                  <a:pt x="15361" y="42230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" name="object 214"/>
          <p:cNvSpPr/>
          <p:nvPr/>
        </p:nvSpPr>
        <p:spPr>
          <a:xfrm>
            <a:off x="5569031" y="3525743"/>
            <a:ext cx="11521" cy="34564"/>
          </a:xfrm>
          <a:custGeom>
            <a:avLst/>
            <a:gdLst/>
            <a:ahLst/>
            <a:cxnLst/>
            <a:rect l="l" t="t" r="r" b="b"/>
            <a:pathLst>
              <a:path w="11521" h="34564">
                <a:moveTo>
                  <a:pt x="1920" y="8641"/>
                </a:moveTo>
                <a:lnTo>
                  <a:pt x="960" y="11521"/>
                </a:lnTo>
                <a:lnTo>
                  <a:pt x="960" y="12481"/>
                </a:lnTo>
                <a:lnTo>
                  <a:pt x="0" y="16322"/>
                </a:lnTo>
                <a:lnTo>
                  <a:pt x="0" y="21122"/>
                </a:lnTo>
                <a:lnTo>
                  <a:pt x="960" y="24002"/>
                </a:lnTo>
                <a:lnTo>
                  <a:pt x="960" y="24963"/>
                </a:lnTo>
                <a:lnTo>
                  <a:pt x="1920" y="27843"/>
                </a:lnTo>
                <a:lnTo>
                  <a:pt x="2880" y="28803"/>
                </a:lnTo>
                <a:lnTo>
                  <a:pt x="4800" y="30723"/>
                </a:lnTo>
                <a:lnTo>
                  <a:pt x="4800" y="31683"/>
                </a:lnTo>
                <a:lnTo>
                  <a:pt x="6720" y="33604"/>
                </a:lnTo>
                <a:lnTo>
                  <a:pt x="7680" y="34564"/>
                </a:lnTo>
                <a:lnTo>
                  <a:pt x="7680" y="24963"/>
                </a:lnTo>
                <a:lnTo>
                  <a:pt x="6720" y="22082"/>
                </a:lnTo>
                <a:lnTo>
                  <a:pt x="6720" y="14401"/>
                </a:lnTo>
                <a:lnTo>
                  <a:pt x="7680" y="11521"/>
                </a:lnTo>
                <a:lnTo>
                  <a:pt x="9601" y="8641"/>
                </a:lnTo>
                <a:lnTo>
                  <a:pt x="11521" y="6720"/>
                </a:lnTo>
                <a:lnTo>
                  <a:pt x="10546" y="0"/>
                </a:lnTo>
                <a:lnTo>
                  <a:pt x="7680" y="1920"/>
                </a:lnTo>
                <a:lnTo>
                  <a:pt x="6720" y="2880"/>
                </a:lnTo>
                <a:lnTo>
                  <a:pt x="4800" y="4800"/>
                </a:lnTo>
                <a:lnTo>
                  <a:pt x="2880" y="7680"/>
                </a:lnTo>
                <a:lnTo>
                  <a:pt x="1920" y="8641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" name="object 215"/>
          <p:cNvSpPr/>
          <p:nvPr/>
        </p:nvSpPr>
        <p:spPr>
          <a:xfrm>
            <a:off x="5572871" y="3519982"/>
            <a:ext cx="41269" cy="41285"/>
          </a:xfrm>
          <a:custGeom>
            <a:avLst/>
            <a:gdLst/>
            <a:ahLst/>
            <a:cxnLst/>
            <a:rect l="l" t="t" r="r" b="b"/>
            <a:pathLst>
              <a:path w="41269" h="41285">
                <a:moveTo>
                  <a:pt x="2880" y="11521"/>
                </a:moveTo>
                <a:lnTo>
                  <a:pt x="960" y="14401"/>
                </a:lnTo>
                <a:lnTo>
                  <a:pt x="960" y="15361"/>
                </a:lnTo>
                <a:lnTo>
                  <a:pt x="0" y="18242"/>
                </a:lnTo>
                <a:lnTo>
                  <a:pt x="0" y="23042"/>
                </a:lnTo>
                <a:lnTo>
                  <a:pt x="960" y="26883"/>
                </a:lnTo>
                <a:lnTo>
                  <a:pt x="2880" y="30723"/>
                </a:lnTo>
                <a:lnTo>
                  <a:pt x="4800" y="33604"/>
                </a:lnTo>
                <a:lnTo>
                  <a:pt x="4800" y="34564"/>
                </a:lnTo>
                <a:lnTo>
                  <a:pt x="7680" y="36484"/>
                </a:lnTo>
                <a:lnTo>
                  <a:pt x="7680" y="37444"/>
                </a:lnTo>
                <a:lnTo>
                  <a:pt x="10561" y="39364"/>
                </a:lnTo>
                <a:lnTo>
                  <a:pt x="11521" y="39364"/>
                </a:lnTo>
                <a:lnTo>
                  <a:pt x="14401" y="40325"/>
                </a:lnTo>
                <a:lnTo>
                  <a:pt x="15361" y="41285"/>
                </a:lnTo>
                <a:lnTo>
                  <a:pt x="21107" y="41285"/>
                </a:lnTo>
                <a:lnTo>
                  <a:pt x="19202" y="35524"/>
                </a:lnTo>
                <a:lnTo>
                  <a:pt x="16322" y="34564"/>
                </a:lnTo>
                <a:lnTo>
                  <a:pt x="14401" y="33604"/>
                </a:lnTo>
                <a:lnTo>
                  <a:pt x="11521" y="31683"/>
                </a:lnTo>
                <a:lnTo>
                  <a:pt x="9601" y="29763"/>
                </a:lnTo>
                <a:lnTo>
                  <a:pt x="8641" y="27843"/>
                </a:lnTo>
                <a:lnTo>
                  <a:pt x="6705" y="24963"/>
                </a:lnTo>
                <a:lnTo>
                  <a:pt x="6705" y="16322"/>
                </a:lnTo>
                <a:lnTo>
                  <a:pt x="8641" y="14401"/>
                </a:lnTo>
                <a:lnTo>
                  <a:pt x="9601" y="11521"/>
                </a:lnTo>
                <a:lnTo>
                  <a:pt x="11521" y="9601"/>
                </a:lnTo>
                <a:lnTo>
                  <a:pt x="14401" y="8641"/>
                </a:lnTo>
                <a:lnTo>
                  <a:pt x="16322" y="6720"/>
                </a:lnTo>
                <a:lnTo>
                  <a:pt x="24947" y="6720"/>
                </a:lnTo>
                <a:lnTo>
                  <a:pt x="27828" y="8641"/>
                </a:lnTo>
                <a:lnTo>
                  <a:pt x="29763" y="9601"/>
                </a:lnTo>
                <a:lnTo>
                  <a:pt x="31668" y="11521"/>
                </a:lnTo>
                <a:lnTo>
                  <a:pt x="33604" y="14401"/>
                </a:lnTo>
                <a:lnTo>
                  <a:pt x="34549" y="16322"/>
                </a:lnTo>
                <a:lnTo>
                  <a:pt x="35509" y="19202"/>
                </a:lnTo>
                <a:lnTo>
                  <a:pt x="35509" y="22082"/>
                </a:lnTo>
                <a:lnTo>
                  <a:pt x="34549" y="24963"/>
                </a:lnTo>
                <a:lnTo>
                  <a:pt x="33604" y="27843"/>
                </a:lnTo>
                <a:lnTo>
                  <a:pt x="31668" y="29763"/>
                </a:lnTo>
                <a:lnTo>
                  <a:pt x="29763" y="31683"/>
                </a:lnTo>
                <a:lnTo>
                  <a:pt x="27828" y="33604"/>
                </a:lnTo>
                <a:lnTo>
                  <a:pt x="26883" y="41285"/>
                </a:lnTo>
                <a:lnTo>
                  <a:pt x="27828" y="40325"/>
                </a:lnTo>
                <a:lnTo>
                  <a:pt x="30708" y="39364"/>
                </a:lnTo>
                <a:lnTo>
                  <a:pt x="31668" y="39364"/>
                </a:lnTo>
                <a:lnTo>
                  <a:pt x="33604" y="37444"/>
                </a:lnTo>
                <a:lnTo>
                  <a:pt x="34549" y="36484"/>
                </a:lnTo>
                <a:lnTo>
                  <a:pt x="36469" y="34564"/>
                </a:lnTo>
                <a:lnTo>
                  <a:pt x="37429" y="33604"/>
                </a:lnTo>
                <a:lnTo>
                  <a:pt x="39349" y="30723"/>
                </a:lnTo>
                <a:lnTo>
                  <a:pt x="40309" y="26883"/>
                </a:lnTo>
                <a:lnTo>
                  <a:pt x="41269" y="26883"/>
                </a:lnTo>
                <a:lnTo>
                  <a:pt x="41269" y="15361"/>
                </a:lnTo>
                <a:lnTo>
                  <a:pt x="40309" y="14401"/>
                </a:lnTo>
                <a:lnTo>
                  <a:pt x="39349" y="11521"/>
                </a:lnTo>
                <a:lnTo>
                  <a:pt x="39349" y="10561"/>
                </a:lnTo>
                <a:lnTo>
                  <a:pt x="37429" y="7680"/>
                </a:lnTo>
                <a:lnTo>
                  <a:pt x="36469" y="7680"/>
                </a:lnTo>
                <a:lnTo>
                  <a:pt x="34549" y="4800"/>
                </a:lnTo>
                <a:lnTo>
                  <a:pt x="33604" y="4800"/>
                </a:lnTo>
                <a:lnTo>
                  <a:pt x="30708" y="2880"/>
                </a:lnTo>
                <a:lnTo>
                  <a:pt x="27828" y="960"/>
                </a:lnTo>
                <a:lnTo>
                  <a:pt x="26883" y="960"/>
                </a:lnTo>
                <a:lnTo>
                  <a:pt x="23042" y="0"/>
                </a:lnTo>
                <a:lnTo>
                  <a:pt x="18242" y="0"/>
                </a:lnTo>
                <a:lnTo>
                  <a:pt x="15361" y="960"/>
                </a:lnTo>
                <a:lnTo>
                  <a:pt x="14401" y="960"/>
                </a:lnTo>
                <a:lnTo>
                  <a:pt x="11521" y="2880"/>
                </a:lnTo>
                <a:lnTo>
                  <a:pt x="10561" y="2880"/>
                </a:lnTo>
                <a:lnTo>
                  <a:pt x="7680" y="4800"/>
                </a:lnTo>
                <a:lnTo>
                  <a:pt x="4800" y="7680"/>
                </a:lnTo>
                <a:lnTo>
                  <a:pt x="2880" y="10561"/>
                </a:lnTo>
                <a:lnTo>
                  <a:pt x="2880" y="11521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" name="object 216"/>
          <p:cNvSpPr/>
          <p:nvPr/>
        </p:nvSpPr>
        <p:spPr>
          <a:xfrm>
            <a:off x="5592074" y="3553587"/>
            <a:ext cx="8625" cy="7680"/>
          </a:xfrm>
          <a:custGeom>
            <a:avLst/>
            <a:gdLst/>
            <a:ahLst/>
            <a:cxnLst/>
            <a:rect l="l" t="t" r="r" b="b"/>
            <a:pathLst>
              <a:path w="8625" h="7680">
                <a:moveTo>
                  <a:pt x="0" y="1920"/>
                </a:moveTo>
                <a:lnTo>
                  <a:pt x="1904" y="7680"/>
                </a:lnTo>
                <a:lnTo>
                  <a:pt x="7680" y="7680"/>
                </a:lnTo>
                <a:lnTo>
                  <a:pt x="8625" y="0"/>
                </a:lnTo>
                <a:lnTo>
                  <a:pt x="5745" y="960"/>
                </a:lnTo>
                <a:lnTo>
                  <a:pt x="2880" y="1920"/>
                </a:lnTo>
                <a:lnTo>
                  <a:pt x="0" y="1920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" name="object 217"/>
          <p:cNvSpPr/>
          <p:nvPr/>
        </p:nvSpPr>
        <p:spPr>
          <a:xfrm>
            <a:off x="5582472" y="3515182"/>
            <a:ext cx="36469" cy="42245"/>
          </a:xfrm>
          <a:custGeom>
            <a:avLst/>
            <a:gdLst/>
            <a:ahLst/>
            <a:cxnLst/>
            <a:rect l="l" t="t" r="r" b="b"/>
            <a:pathLst>
              <a:path w="36469" h="42245">
                <a:moveTo>
                  <a:pt x="20162" y="34564"/>
                </a:moveTo>
                <a:lnTo>
                  <a:pt x="17282" y="35524"/>
                </a:lnTo>
                <a:lnTo>
                  <a:pt x="14386" y="35524"/>
                </a:lnTo>
                <a:lnTo>
                  <a:pt x="11506" y="34564"/>
                </a:lnTo>
                <a:lnTo>
                  <a:pt x="8641" y="33604"/>
                </a:lnTo>
                <a:lnTo>
                  <a:pt x="9601" y="41285"/>
                </a:lnTo>
                <a:lnTo>
                  <a:pt x="13441" y="42245"/>
                </a:lnTo>
                <a:lnTo>
                  <a:pt x="18227" y="42245"/>
                </a:lnTo>
                <a:lnTo>
                  <a:pt x="21107" y="41285"/>
                </a:lnTo>
                <a:lnTo>
                  <a:pt x="22067" y="41285"/>
                </a:lnTo>
                <a:lnTo>
                  <a:pt x="24947" y="39364"/>
                </a:lnTo>
                <a:lnTo>
                  <a:pt x="25907" y="39364"/>
                </a:lnTo>
                <a:lnTo>
                  <a:pt x="28788" y="37444"/>
                </a:lnTo>
                <a:lnTo>
                  <a:pt x="31668" y="34564"/>
                </a:lnTo>
                <a:lnTo>
                  <a:pt x="33588" y="31683"/>
                </a:lnTo>
                <a:lnTo>
                  <a:pt x="33588" y="30723"/>
                </a:lnTo>
                <a:lnTo>
                  <a:pt x="35509" y="27843"/>
                </a:lnTo>
                <a:lnTo>
                  <a:pt x="35509" y="26883"/>
                </a:lnTo>
                <a:lnTo>
                  <a:pt x="36469" y="24002"/>
                </a:lnTo>
                <a:lnTo>
                  <a:pt x="36469" y="19202"/>
                </a:lnTo>
                <a:lnTo>
                  <a:pt x="35509" y="15361"/>
                </a:lnTo>
                <a:lnTo>
                  <a:pt x="35509" y="14401"/>
                </a:lnTo>
                <a:lnTo>
                  <a:pt x="33588" y="11521"/>
                </a:lnTo>
                <a:lnTo>
                  <a:pt x="31668" y="8641"/>
                </a:lnTo>
                <a:lnTo>
                  <a:pt x="31668" y="7680"/>
                </a:lnTo>
                <a:lnTo>
                  <a:pt x="28788" y="5760"/>
                </a:lnTo>
                <a:lnTo>
                  <a:pt x="28788" y="4800"/>
                </a:lnTo>
                <a:lnTo>
                  <a:pt x="25907" y="2880"/>
                </a:lnTo>
                <a:lnTo>
                  <a:pt x="24947" y="2880"/>
                </a:lnTo>
                <a:lnTo>
                  <a:pt x="22067" y="1920"/>
                </a:lnTo>
                <a:lnTo>
                  <a:pt x="22067" y="960"/>
                </a:lnTo>
                <a:lnTo>
                  <a:pt x="17282" y="960"/>
                </a:lnTo>
                <a:lnTo>
                  <a:pt x="16322" y="0"/>
                </a:lnTo>
                <a:lnTo>
                  <a:pt x="15346" y="0"/>
                </a:lnTo>
                <a:lnTo>
                  <a:pt x="13441" y="960"/>
                </a:lnTo>
                <a:lnTo>
                  <a:pt x="9601" y="960"/>
                </a:lnTo>
                <a:lnTo>
                  <a:pt x="9601" y="1920"/>
                </a:lnTo>
                <a:lnTo>
                  <a:pt x="5760" y="2880"/>
                </a:lnTo>
                <a:lnTo>
                  <a:pt x="2880" y="4800"/>
                </a:lnTo>
                <a:lnTo>
                  <a:pt x="1920" y="5760"/>
                </a:lnTo>
                <a:lnTo>
                  <a:pt x="0" y="7680"/>
                </a:lnTo>
                <a:lnTo>
                  <a:pt x="960" y="21122"/>
                </a:lnTo>
                <a:lnTo>
                  <a:pt x="1920" y="20162"/>
                </a:lnTo>
                <a:lnTo>
                  <a:pt x="1920" y="17282"/>
                </a:lnTo>
                <a:lnTo>
                  <a:pt x="2880" y="14401"/>
                </a:lnTo>
                <a:lnTo>
                  <a:pt x="4800" y="12481"/>
                </a:lnTo>
                <a:lnTo>
                  <a:pt x="6720" y="10561"/>
                </a:lnTo>
                <a:lnTo>
                  <a:pt x="8641" y="8641"/>
                </a:lnTo>
                <a:lnTo>
                  <a:pt x="11506" y="7680"/>
                </a:lnTo>
                <a:lnTo>
                  <a:pt x="14386" y="6720"/>
                </a:lnTo>
                <a:lnTo>
                  <a:pt x="17282" y="6720"/>
                </a:lnTo>
                <a:lnTo>
                  <a:pt x="20162" y="7680"/>
                </a:lnTo>
                <a:lnTo>
                  <a:pt x="22067" y="8641"/>
                </a:lnTo>
                <a:lnTo>
                  <a:pt x="24947" y="10561"/>
                </a:lnTo>
                <a:lnTo>
                  <a:pt x="26868" y="12481"/>
                </a:lnTo>
                <a:lnTo>
                  <a:pt x="27828" y="14401"/>
                </a:lnTo>
                <a:lnTo>
                  <a:pt x="28788" y="17282"/>
                </a:lnTo>
                <a:lnTo>
                  <a:pt x="29748" y="20162"/>
                </a:lnTo>
                <a:lnTo>
                  <a:pt x="29748" y="23042"/>
                </a:lnTo>
                <a:lnTo>
                  <a:pt x="28788" y="25923"/>
                </a:lnTo>
                <a:lnTo>
                  <a:pt x="27828" y="27843"/>
                </a:lnTo>
                <a:lnTo>
                  <a:pt x="26868" y="30723"/>
                </a:lnTo>
                <a:lnTo>
                  <a:pt x="24947" y="32644"/>
                </a:lnTo>
                <a:lnTo>
                  <a:pt x="22067" y="33604"/>
                </a:lnTo>
                <a:lnTo>
                  <a:pt x="20162" y="34564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" name="object 218"/>
          <p:cNvSpPr/>
          <p:nvPr/>
        </p:nvSpPr>
        <p:spPr>
          <a:xfrm>
            <a:off x="5577672" y="3522863"/>
            <a:ext cx="14401" cy="33604"/>
          </a:xfrm>
          <a:custGeom>
            <a:avLst/>
            <a:gdLst/>
            <a:ahLst/>
            <a:cxnLst/>
            <a:rect l="l" t="t" r="r" b="b"/>
            <a:pathLst>
              <a:path w="14401" h="33604">
                <a:moveTo>
                  <a:pt x="960" y="7680"/>
                </a:moveTo>
                <a:lnTo>
                  <a:pt x="0" y="11521"/>
                </a:lnTo>
                <a:lnTo>
                  <a:pt x="0" y="16322"/>
                </a:lnTo>
                <a:lnTo>
                  <a:pt x="960" y="19202"/>
                </a:lnTo>
                <a:lnTo>
                  <a:pt x="960" y="20162"/>
                </a:lnTo>
                <a:lnTo>
                  <a:pt x="1905" y="23042"/>
                </a:lnTo>
                <a:lnTo>
                  <a:pt x="2880" y="24002"/>
                </a:lnTo>
                <a:lnTo>
                  <a:pt x="3840" y="26883"/>
                </a:lnTo>
                <a:lnTo>
                  <a:pt x="4800" y="26883"/>
                </a:lnTo>
                <a:lnTo>
                  <a:pt x="6720" y="29763"/>
                </a:lnTo>
                <a:lnTo>
                  <a:pt x="7680" y="29763"/>
                </a:lnTo>
                <a:lnTo>
                  <a:pt x="10561" y="31683"/>
                </a:lnTo>
                <a:lnTo>
                  <a:pt x="14401" y="33604"/>
                </a:lnTo>
                <a:lnTo>
                  <a:pt x="13441" y="25923"/>
                </a:lnTo>
                <a:lnTo>
                  <a:pt x="11521" y="24963"/>
                </a:lnTo>
                <a:lnTo>
                  <a:pt x="9601" y="23042"/>
                </a:lnTo>
                <a:lnTo>
                  <a:pt x="7680" y="20162"/>
                </a:lnTo>
                <a:lnTo>
                  <a:pt x="6720" y="18242"/>
                </a:lnTo>
                <a:lnTo>
                  <a:pt x="6720" y="15361"/>
                </a:lnTo>
                <a:lnTo>
                  <a:pt x="5760" y="13441"/>
                </a:lnTo>
                <a:lnTo>
                  <a:pt x="4800" y="0"/>
                </a:lnTo>
                <a:lnTo>
                  <a:pt x="3840" y="960"/>
                </a:lnTo>
                <a:lnTo>
                  <a:pt x="2880" y="3840"/>
                </a:lnTo>
                <a:lnTo>
                  <a:pt x="1905" y="3840"/>
                </a:lnTo>
                <a:lnTo>
                  <a:pt x="960" y="6720"/>
                </a:lnTo>
                <a:lnTo>
                  <a:pt x="960" y="7680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" name="object 219"/>
          <p:cNvSpPr/>
          <p:nvPr/>
        </p:nvSpPr>
        <p:spPr>
          <a:xfrm>
            <a:off x="5580552" y="3507501"/>
            <a:ext cx="27828" cy="41285"/>
          </a:xfrm>
          <a:custGeom>
            <a:avLst/>
            <a:gdLst/>
            <a:ahLst/>
            <a:cxnLst/>
            <a:rect l="l" t="t" r="r" b="b"/>
            <a:pathLst>
              <a:path w="27828" h="41285">
                <a:moveTo>
                  <a:pt x="4800" y="33604"/>
                </a:moveTo>
                <a:lnTo>
                  <a:pt x="7680" y="36484"/>
                </a:lnTo>
                <a:lnTo>
                  <a:pt x="10561" y="38404"/>
                </a:lnTo>
                <a:lnTo>
                  <a:pt x="11521" y="38404"/>
                </a:lnTo>
                <a:lnTo>
                  <a:pt x="14401" y="40325"/>
                </a:lnTo>
                <a:lnTo>
                  <a:pt x="15361" y="40325"/>
                </a:lnTo>
                <a:lnTo>
                  <a:pt x="18242" y="41285"/>
                </a:lnTo>
                <a:lnTo>
                  <a:pt x="21107" y="41285"/>
                </a:lnTo>
                <a:lnTo>
                  <a:pt x="24947" y="34564"/>
                </a:lnTo>
                <a:lnTo>
                  <a:pt x="16306" y="34564"/>
                </a:lnTo>
                <a:lnTo>
                  <a:pt x="14401" y="32644"/>
                </a:lnTo>
                <a:lnTo>
                  <a:pt x="11521" y="31683"/>
                </a:lnTo>
                <a:lnTo>
                  <a:pt x="9585" y="29763"/>
                </a:lnTo>
                <a:lnTo>
                  <a:pt x="8641" y="26883"/>
                </a:lnTo>
                <a:lnTo>
                  <a:pt x="6720" y="24963"/>
                </a:lnTo>
                <a:lnTo>
                  <a:pt x="6720" y="16322"/>
                </a:lnTo>
                <a:lnTo>
                  <a:pt x="8641" y="13441"/>
                </a:lnTo>
                <a:lnTo>
                  <a:pt x="9585" y="11521"/>
                </a:lnTo>
                <a:lnTo>
                  <a:pt x="11521" y="9601"/>
                </a:lnTo>
                <a:lnTo>
                  <a:pt x="14401" y="7680"/>
                </a:lnTo>
                <a:lnTo>
                  <a:pt x="16306" y="6720"/>
                </a:lnTo>
                <a:lnTo>
                  <a:pt x="19202" y="5760"/>
                </a:lnTo>
                <a:lnTo>
                  <a:pt x="22082" y="5760"/>
                </a:lnTo>
                <a:lnTo>
                  <a:pt x="24947" y="6720"/>
                </a:lnTo>
                <a:lnTo>
                  <a:pt x="27828" y="7680"/>
                </a:lnTo>
                <a:lnTo>
                  <a:pt x="26868" y="960"/>
                </a:lnTo>
                <a:lnTo>
                  <a:pt x="26868" y="0"/>
                </a:lnTo>
                <a:lnTo>
                  <a:pt x="15361" y="0"/>
                </a:lnTo>
                <a:lnTo>
                  <a:pt x="14401" y="960"/>
                </a:lnTo>
                <a:lnTo>
                  <a:pt x="11521" y="1920"/>
                </a:lnTo>
                <a:lnTo>
                  <a:pt x="10561" y="1920"/>
                </a:lnTo>
                <a:lnTo>
                  <a:pt x="7680" y="3840"/>
                </a:lnTo>
                <a:lnTo>
                  <a:pt x="7680" y="4800"/>
                </a:lnTo>
                <a:lnTo>
                  <a:pt x="4800" y="6720"/>
                </a:lnTo>
                <a:lnTo>
                  <a:pt x="4800" y="7680"/>
                </a:lnTo>
                <a:lnTo>
                  <a:pt x="2880" y="10561"/>
                </a:lnTo>
                <a:lnTo>
                  <a:pt x="960" y="14401"/>
                </a:lnTo>
                <a:lnTo>
                  <a:pt x="0" y="18242"/>
                </a:lnTo>
                <a:lnTo>
                  <a:pt x="0" y="23042"/>
                </a:lnTo>
                <a:lnTo>
                  <a:pt x="960" y="25923"/>
                </a:lnTo>
                <a:lnTo>
                  <a:pt x="960" y="26883"/>
                </a:lnTo>
                <a:lnTo>
                  <a:pt x="2880" y="29763"/>
                </a:lnTo>
                <a:lnTo>
                  <a:pt x="2880" y="30723"/>
                </a:lnTo>
                <a:lnTo>
                  <a:pt x="4800" y="33604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" name="object 220"/>
          <p:cNvSpPr/>
          <p:nvPr/>
        </p:nvSpPr>
        <p:spPr>
          <a:xfrm>
            <a:off x="5601660" y="3508461"/>
            <a:ext cx="20162" cy="40325"/>
          </a:xfrm>
          <a:custGeom>
            <a:avLst/>
            <a:gdLst/>
            <a:ahLst/>
            <a:cxnLst/>
            <a:rect l="l" t="t" r="r" b="b"/>
            <a:pathLst>
              <a:path w="20162" h="40325">
                <a:moveTo>
                  <a:pt x="0" y="40325"/>
                </a:moveTo>
                <a:lnTo>
                  <a:pt x="1920" y="40325"/>
                </a:lnTo>
                <a:lnTo>
                  <a:pt x="5760" y="39364"/>
                </a:lnTo>
                <a:lnTo>
                  <a:pt x="9601" y="37444"/>
                </a:lnTo>
                <a:lnTo>
                  <a:pt x="12481" y="35524"/>
                </a:lnTo>
                <a:lnTo>
                  <a:pt x="13441" y="35524"/>
                </a:lnTo>
                <a:lnTo>
                  <a:pt x="15361" y="32644"/>
                </a:lnTo>
                <a:lnTo>
                  <a:pt x="16322" y="32644"/>
                </a:lnTo>
                <a:lnTo>
                  <a:pt x="18242" y="29763"/>
                </a:lnTo>
                <a:lnTo>
                  <a:pt x="18242" y="28803"/>
                </a:lnTo>
                <a:lnTo>
                  <a:pt x="19202" y="25923"/>
                </a:lnTo>
                <a:lnTo>
                  <a:pt x="20162" y="24963"/>
                </a:lnTo>
                <a:lnTo>
                  <a:pt x="20162" y="13441"/>
                </a:lnTo>
                <a:lnTo>
                  <a:pt x="19202" y="12481"/>
                </a:lnTo>
                <a:lnTo>
                  <a:pt x="18242" y="9601"/>
                </a:lnTo>
                <a:lnTo>
                  <a:pt x="16322" y="6720"/>
                </a:lnTo>
                <a:lnTo>
                  <a:pt x="15361" y="5760"/>
                </a:lnTo>
                <a:lnTo>
                  <a:pt x="13441" y="3840"/>
                </a:lnTo>
                <a:lnTo>
                  <a:pt x="12481" y="2880"/>
                </a:lnTo>
                <a:lnTo>
                  <a:pt x="9601" y="960"/>
                </a:lnTo>
                <a:lnTo>
                  <a:pt x="5760" y="0"/>
                </a:lnTo>
                <a:lnTo>
                  <a:pt x="6720" y="6720"/>
                </a:lnTo>
                <a:lnTo>
                  <a:pt x="8641" y="8641"/>
                </a:lnTo>
                <a:lnTo>
                  <a:pt x="10561" y="10561"/>
                </a:lnTo>
                <a:lnTo>
                  <a:pt x="12481" y="12481"/>
                </a:lnTo>
                <a:lnTo>
                  <a:pt x="13441" y="15361"/>
                </a:lnTo>
                <a:lnTo>
                  <a:pt x="14401" y="18242"/>
                </a:lnTo>
                <a:lnTo>
                  <a:pt x="14401" y="21122"/>
                </a:lnTo>
                <a:lnTo>
                  <a:pt x="13441" y="24002"/>
                </a:lnTo>
                <a:lnTo>
                  <a:pt x="12481" y="25923"/>
                </a:lnTo>
                <a:lnTo>
                  <a:pt x="10561" y="28803"/>
                </a:lnTo>
                <a:lnTo>
                  <a:pt x="8641" y="30723"/>
                </a:lnTo>
                <a:lnTo>
                  <a:pt x="6720" y="31683"/>
                </a:lnTo>
                <a:lnTo>
                  <a:pt x="3840" y="33604"/>
                </a:lnTo>
                <a:lnTo>
                  <a:pt x="0" y="40325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" name="object 221"/>
          <p:cNvSpPr/>
          <p:nvPr/>
        </p:nvSpPr>
        <p:spPr>
          <a:xfrm>
            <a:off x="5601660" y="3537264"/>
            <a:ext cx="5760" cy="7680"/>
          </a:xfrm>
          <a:custGeom>
            <a:avLst/>
            <a:gdLst/>
            <a:ahLst/>
            <a:cxnLst/>
            <a:rect l="l" t="t" r="r" b="b"/>
            <a:pathLst>
              <a:path w="5760" h="7680">
                <a:moveTo>
                  <a:pt x="2880" y="960"/>
                </a:moveTo>
                <a:lnTo>
                  <a:pt x="0" y="0"/>
                </a:lnTo>
                <a:lnTo>
                  <a:pt x="975" y="6720"/>
                </a:lnTo>
                <a:lnTo>
                  <a:pt x="1920" y="7680"/>
                </a:lnTo>
                <a:lnTo>
                  <a:pt x="3840" y="7680"/>
                </a:lnTo>
                <a:lnTo>
                  <a:pt x="5760" y="960"/>
                </a:lnTo>
                <a:lnTo>
                  <a:pt x="2880" y="960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" name="object 222"/>
          <p:cNvSpPr/>
          <p:nvPr/>
        </p:nvSpPr>
        <p:spPr>
          <a:xfrm>
            <a:off x="5584393" y="3502700"/>
            <a:ext cx="42230" cy="42245"/>
          </a:xfrm>
          <a:custGeom>
            <a:avLst/>
            <a:gdLst/>
            <a:ahLst/>
            <a:cxnLst/>
            <a:rect l="l" t="t" r="r" b="b"/>
            <a:pathLst>
              <a:path w="42230" h="42245">
                <a:moveTo>
                  <a:pt x="2880" y="30723"/>
                </a:moveTo>
                <a:lnTo>
                  <a:pt x="4800" y="33604"/>
                </a:lnTo>
                <a:lnTo>
                  <a:pt x="5745" y="34564"/>
                </a:lnTo>
                <a:lnTo>
                  <a:pt x="7680" y="36484"/>
                </a:lnTo>
                <a:lnTo>
                  <a:pt x="8625" y="37444"/>
                </a:lnTo>
                <a:lnTo>
                  <a:pt x="10561" y="39364"/>
                </a:lnTo>
                <a:lnTo>
                  <a:pt x="11521" y="39364"/>
                </a:lnTo>
                <a:lnTo>
                  <a:pt x="14401" y="40325"/>
                </a:lnTo>
                <a:lnTo>
                  <a:pt x="15361" y="41285"/>
                </a:lnTo>
                <a:lnTo>
                  <a:pt x="18242" y="41285"/>
                </a:lnTo>
                <a:lnTo>
                  <a:pt x="17266" y="34564"/>
                </a:lnTo>
                <a:lnTo>
                  <a:pt x="14401" y="33604"/>
                </a:lnTo>
                <a:lnTo>
                  <a:pt x="12466" y="31683"/>
                </a:lnTo>
                <a:lnTo>
                  <a:pt x="9585" y="29763"/>
                </a:lnTo>
                <a:lnTo>
                  <a:pt x="8625" y="27843"/>
                </a:lnTo>
                <a:lnTo>
                  <a:pt x="7680" y="24963"/>
                </a:lnTo>
                <a:lnTo>
                  <a:pt x="6720" y="22082"/>
                </a:lnTo>
                <a:lnTo>
                  <a:pt x="6720" y="19202"/>
                </a:lnTo>
                <a:lnTo>
                  <a:pt x="7680" y="16322"/>
                </a:lnTo>
                <a:lnTo>
                  <a:pt x="8625" y="14401"/>
                </a:lnTo>
                <a:lnTo>
                  <a:pt x="9585" y="11521"/>
                </a:lnTo>
                <a:lnTo>
                  <a:pt x="12466" y="9601"/>
                </a:lnTo>
                <a:lnTo>
                  <a:pt x="14401" y="8641"/>
                </a:lnTo>
                <a:lnTo>
                  <a:pt x="17266" y="7680"/>
                </a:lnTo>
                <a:lnTo>
                  <a:pt x="20147" y="6720"/>
                </a:lnTo>
                <a:lnTo>
                  <a:pt x="23027" y="6720"/>
                </a:lnTo>
                <a:lnTo>
                  <a:pt x="25908" y="7680"/>
                </a:lnTo>
                <a:lnTo>
                  <a:pt x="27828" y="8641"/>
                </a:lnTo>
                <a:lnTo>
                  <a:pt x="30708" y="9601"/>
                </a:lnTo>
                <a:lnTo>
                  <a:pt x="32628" y="11521"/>
                </a:lnTo>
                <a:lnTo>
                  <a:pt x="33588" y="14401"/>
                </a:lnTo>
                <a:lnTo>
                  <a:pt x="34549" y="16322"/>
                </a:lnTo>
                <a:lnTo>
                  <a:pt x="35509" y="19202"/>
                </a:lnTo>
                <a:lnTo>
                  <a:pt x="35509" y="22082"/>
                </a:lnTo>
                <a:lnTo>
                  <a:pt x="34549" y="24963"/>
                </a:lnTo>
                <a:lnTo>
                  <a:pt x="33588" y="27843"/>
                </a:lnTo>
                <a:lnTo>
                  <a:pt x="32628" y="29763"/>
                </a:lnTo>
                <a:lnTo>
                  <a:pt x="30708" y="31683"/>
                </a:lnTo>
                <a:lnTo>
                  <a:pt x="27828" y="33604"/>
                </a:lnTo>
                <a:lnTo>
                  <a:pt x="25908" y="34564"/>
                </a:lnTo>
                <a:lnTo>
                  <a:pt x="23027" y="35524"/>
                </a:lnTo>
                <a:lnTo>
                  <a:pt x="21107" y="42245"/>
                </a:lnTo>
                <a:lnTo>
                  <a:pt x="23027" y="42245"/>
                </a:lnTo>
                <a:lnTo>
                  <a:pt x="23987" y="41285"/>
                </a:lnTo>
                <a:lnTo>
                  <a:pt x="26868" y="41285"/>
                </a:lnTo>
                <a:lnTo>
                  <a:pt x="27828" y="40325"/>
                </a:lnTo>
                <a:lnTo>
                  <a:pt x="30708" y="39364"/>
                </a:lnTo>
                <a:lnTo>
                  <a:pt x="31668" y="39364"/>
                </a:lnTo>
                <a:lnTo>
                  <a:pt x="34549" y="37444"/>
                </a:lnTo>
                <a:lnTo>
                  <a:pt x="34549" y="36484"/>
                </a:lnTo>
                <a:lnTo>
                  <a:pt x="37429" y="34564"/>
                </a:lnTo>
                <a:lnTo>
                  <a:pt x="37429" y="33604"/>
                </a:lnTo>
                <a:lnTo>
                  <a:pt x="39349" y="30723"/>
                </a:lnTo>
                <a:lnTo>
                  <a:pt x="41269" y="27843"/>
                </a:lnTo>
                <a:lnTo>
                  <a:pt x="41269" y="26883"/>
                </a:lnTo>
                <a:lnTo>
                  <a:pt x="42230" y="23042"/>
                </a:lnTo>
                <a:lnTo>
                  <a:pt x="42230" y="18242"/>
                </a:lnTo>
                <a:lnTo>
                  <a:pt x="41269" y="15361"/>
                </a:lnTo>
                <a:lnTo>
                  <a:pt x="41269" y="14401"/>
                </a:lnTo>
                <a:lnTo>
                  <a:pt x="39349" y="11521"/>
                </a:lnTo>
                <a:lnTo>
                  <a:pt x="39349" y="10561"/>
                </a:lnTo>
                <a:lnTo>
                  <a:pt x="37429" y="7680"/>
                </a:lnTo>
                <a:lnTo>
                  <a:pt x="34549" y="4800"/>
                </a:lnTo>
                <a:lnTo>
                  <a:pt x="31668" y="2880"/>
                </a:lnTo>
                <a:lnTo>
                  <a:pt x="30708" y="2880"/>
                </a:lnTo>
                <a:lnTo>
                  <a:pt x="27828" y="960"/>
                </a:lnTo>
                <a:lnTo>
                  <a:pt x="26868" y="960"/>
                </a:lnTo>
                <a:lnTo>
                  <a:pt x="23987" y="0"/>
                </a:lnTo>
                <a:lnTo>
                  <a:pt x="19187" y="0"/>
                </a:lnTo>
                <a:lnTo>
                  <a:pt x="15361" y="960"/>
                </a:lnTo>
                <a:lnTo>
                  <a:pt x="14401" y="960"/>
                </a:lnTo>
                <a:lnTo>
                  <a:pt x="11521" y="2880"/>
                </a:lnTo>
                <a:lnTo>
                  <a:pt x="8625" y="4800"/>
                </a:lnTo>
                <a:lnTo>
                  <a:pt x="7680" y="4800"/>
                </a:lnTo>
                <a:lnTo>
                  <a:pt x="5745" y="7680"/>
                </a:lnTo>
                <a:lnTo>
                  <a:pt x="4800" y="7680"/>
                </a:lnTo>
                <a:lnTo>
                  <a:pt x="2880" y="10561"/>
                </a:lnTo>
                <a:lnTo>
                  <a:pt x="2880" y="11521"/>
                </a:lnTo>
                <a:lnTo>
                  <a:pt x="960" y="14401"/>
                </a:lnTo>
                <a:lnTo>
                  <a:pt x="960" y="15361"/>
                </a:lnTo>
                <a:lnTo>
                  <a:pt x="0" y="18242"/>
                </a:lnTo>
                <a:lnTo>
                  <a:pt x="0" y="23042"/>
                </a:lnTo>
                <a:lnTo>
                  <a:pt x="960" y="26883"/>
                </a:lnTo>
                <a:lnTo>
                  <a:pt x="960" y="27843"/>
                </a:lnTo>
                <a:lnTo>
                  <a:pt x="2880" y="30723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" name="object 223"/>
          <p:cNvSpPr/>
          <p:nvPr/>
        </p:nvSpPr>
        <p:spPr>
          <a:xfrm>
            <a:off x="5595914" y="3500780"/>
            <a:ext cx="34549" cy="41285"/>
          </a:xfrm>
          <a:custGeom>
            <a:avLst/>
            <a:gdLst/>
            <a:ahLst/>
            <a:cxnLst/>
            <a:rect l="l" t="t" r="r" b="b"/>
            <a:pathLst>
              <a:path w="34549" h="41285">
                <a:moveTo>
                  <a:pt x="4785" y="31683"/>
                </a:moveTo>
                <a:lnTo>
                  <a:pt x="2880" y="29763"/>
                </a:lnTo>
                <a:lnTo>
                  <a:pt x="944" y="27843"/>
                </a:lnTo>
                <a:lnTo>
                  <a:pt x="0" y="24963"/>
                </a:lnTo>
                <a:lnTo>
                  <a:pt x="944" y="37444"/>
                </a:lnTo>
                <a:lnTo>
                  <a:pt x="3840" y="39364"/>
                </a:lnTo>
                <a:lnTo>
                  <a:pt x="7665" y="40325"/>
                </a:lnTo>
                <a:lnTo>
                  <a:pt x="11506" y="41285"/>
                </a:lnTo>
                <a:lnTo>
                  <a:pt x="16306" y="41285"/>
                </a:lnTo>
                <a:lnTo>
                  <a:pt x="19187" y="40325"/>
                </a:lnTo>
                <a:lnTo>
                  <a:pt x="20147" y="40325"/>
                </a:lnTo>
                <a:lnTo>
                  <a:pt x="23027" y="39364"/>
                </a:lnTo>
                <a:lnTo>
                  <a:pt x="23987" y="39364"/>
                </a:lnTo>
                <a:lnTo>
                  <a:pt x="26868" y="37444"/>
                </a:lnTo>
                <a:lnTo>
                  <a:pt x="26868" y="36484"/>
                </a:lnTo>
                <a:lnTo>
                  <a:pt x="29748" y="34564"/>
                </a:lnTo>
                <a:lnTo>
                  <a:pt x="29748" y="33604"/>
                </a:lnTo>
                <a:lnTo>
                  <a:pt x="31668" y="30723"/>
                </a:lnTo>
                <a:lnTo>
                  <a:pt x="32628" y="30723"/>
                </a:lnTo>
                <a:lnTo>
                  <a:pt x="33588" y="26883"/>
                </a:lnTo>
                <a:lnTo>
                  <a:pt x="34549" y="23042"/>
                </a:lnTo>
                <a:lnTo>
                  <a:pt x="34549" y="18242"/>
                </a:lnTo>
                <a:lnTo>
                  <a:pt x="33588" y="15361"/>
                </a:lnTo>
                <a:lnTo>
                  <a:pt x="33588" y="14401"/>
                </a:lnTo>
                <a:lnTo>
                  <a:pt x="32628" y="11521"/>
                </a:lnTo>
                <a:lnTo>
                  <a:pt x="31668" y="10561"/>
                </a:lnTo>
                <a:lnTo>
                  <a:pt x="29748" y="7680"/>
                </a:lnTo>
                <a:lnTo>
                  <a:pt x="26868" y="4800"/>
                </a:lnTo>
                <a:lnTo>
                  <a:pt x="23987" y="2880"/>
                </a:lnTo>
                <a:lnTo>
                  <a:pt x="23027" y="1920"/>
                </a:lnTo>
                <a:lnTo>
                  <a:pt x="20147" y="960"/>
                </a:lnTo>
                <a:lnTo>
                  <a:pt x="19187" y="960"/>
                </a:lnTo>
                <a:lnTo>
                  <a:pt x="16306" y="0"/>
                </a:lnTo>
                <a:lnTo>
                  <a:pt x="11506" y="0"/>
                </a:lnTo>
                <a:lnTo>
                  <a:pt x="7665" y="960"/>
                </a:lnTo>
                <a:lnTo>
                  <a:pt x="3840" y="2880"/>
                </a:lnTo>
                <a:lnTo>
                  <a:pt x="944" y="4800"/>
                </a:lnTo>
                <a:lnTo>
                  <a:pt x="0" y="4800"/>
                </a:lnTo>
                <a:lnTo>
                  <a:pt x="944" y="14401"/>
                </a:lnTo>
                <a:lnTo>
                  <a:pt x="2880" y="11521"/>
                </a:lnTo>
                <a:lnTo>
                  <a:pt x="4785" y="9601"/>
                </a:lnTo>
                <a:lnTo>
                  <a:pt x="6720" y="7680"/>
                </a:lnTo>
                <a:lnTo>
                  <a:pt x="9585" y="6720"/>
                </a:lnTo>
                <a:lnTo>
                  <a:pt x="18227" y="6720"/>
                </a:lnTo>
                <a:lnTo>
                  <a:pt x="20147" y="7680"/>
                </a:lnTo>
                <a:lnTo>
                  <a:pt x="23027" y="9601"/>
                </a:lnTo>
                <a:lnTo>
                  <a:pt x="24947" y="11521"/>
                </a:lnTo>
                <a:lnTo>
                  <a:pt x="25908" y="14401"/>
                </a:lnTo>
                <a:lnTo>
                  <a:pt x="27828" y="16322"/>
                </a:lnTo>
                <a:lnTo>
                  <a:pt x="27828" y="24963"/>
                </a:lnTo>
                <a:lnTo>
                  <a:pt x="25908" y="27843"/>
                </a:lnTo>
                <a:lnTo>
                  <a:pt x="24947" y="29763"/>
                </a:lnTo>
                <a:lnTo>
                  <a:pt x="23027" y="31683"/>
                </a:lnTo>
                <a:lnTo>
                  <a:pt x="21107" y="33604"/>
                </a:lnTo>
                <a:lnTo>
                  <a:pt x="18227" y="34564"/>
                </a:lnTo>
                <a:lnTo>
                  <a:pt x="15346" y="35524"/>
                </a:lnTo>
                <a:lnTo>
                  <a:pt x="12466" y="35524"/>
                </a:lnTo>
                <a:lnTo>
                  <a:pt x="9585" y="34564"/>
                </a:lnTo>
                <a:lnTo>
                  <a:pt x="6720" y="33604"/>
                </a:lnTo>
                <a:lnTo>
                  <a:pt x="4785" y="31683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" name="object 224"/>
          <p:cNvSpPr/>
          <p:nvPr/>
        </p:nvSpPr>
        <p:spPr>
          <a:xfrm>
            <a:off x="5589193" y="3505580"/>
            <a:ext cx="7665" cy="32644"/>
          </a:xfrm>
          <a:custGeom>
            <a:avLst/>
            <a:gdLst/>
            <a:ahLst/>
            <a:cxnLst/>
            <a:rect l="l" t="t" r="r" b="b"/>
            <a:pathLst>
              <a:path w="7665" h="32644">
                <a:moveTo>
                  <a:pt x="944" y="22082"/>
                </a:moveTo>
                <a:lnTo>
                  <a:pt x="1920" y="25923"/>
                </a:lnTo>
                <a:lnTo>
                  <a:pt x="2880" y="25923"/>
                </a:lnTo>
                <a:lnTo>
                  <a:pt x="4785" y="28803"/>
                </a:lnTo>
                <a:lnTo>
                  <a:pt x="4785" y="29763"/>
                </a:lnTo>
                <a:lnTo>
                  <a:pt x="6720" y="31683"/>
                </a:lnTo>
                <a:lnTo>
                  <a:pt x="7665" y="32644"/>
                </a:lnTo>
                <a:lnTo>
                  <a:pt x="6720" y="20162"/>
                </a:lnTo>
                <a:lnTo>
                  <a:pt x="6720" y="11521"/>
                </a:lnTo>
                <a:lnTo>
                  <a:pt x="7665" y="9601"/>
                </a:lnTo>
                <a:lnTo>
                  <a:pt x="6720" y="0"/>
                </a:lnTo>
                <a:lnTo>
                  <a:pt x="4785" y="2880"/>
                </a:lnTo>
                <a:lnTo>
                  <a:pt x="2880" y="5760"/>
                </a:lnTo>
                <a:lnTo>
                  <a:pt x="1920" y="6720"/>
                </a:lnTo>
                <a:lnTo>
                  <a:pt x="944" y="9601"/>
                </a:lnTo>
                <a:lnTo>
                  <a:pt x="944" y="10561"/>
                </a:lnTo>
                <a:lnTo>
                  <a:pt x="0" y="13441"/>
                </a:lnTo>
                <a:lnTo>
                  <a:pt x="0" y="18242"/>
                </a:lnTo>
                <a:lnTo>
                  <a:pt x="944" y="22082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" name="object 225"/>
          <p:cNvSpPr/>
          <p:nvPr/>
        </p:nvSpPr>
        <p:spPr>
          <a:xfrm>
            <a:off x="5592074" y="3525743"/>
            <a:ext cx="19187" cy="41285"/>
          </a:xfrm>
          <a:custGeom>
            <a:avLst/>
            <a:gdLst/>
            <a:ahLst/>
            <a:cxnLst/>
            <a:rect l="l" t="t" r="r" b="b"/>
            <a:pathLst>
              <a:path w="19187" h="41285">
                <a:moveTo>
                  <a:pt x="10561" y="8641"/>
                </a:moveTo>
                <a:lnTo>
                  <a:pt x="11506" y="8641"/>
                </a:lnTo>
                <a:lnTo>
                  <a:pt x="14401" y="10561"/>
                </a:lnTo>
                <a:lnTo>
                  <a:pt x="18227" y="10561"/>
                </a:lnTo>
                <a:lnTo>
                  <a:pt x="19187" y="4800"/>
                </a:lnTo>
                <a:lnTo>
                  <a:pt x="16306" y="3840"/>
                </a:lnTo>
                <a:lnTo>
                  <a:pt x="14401" y="2880"/>
                </a:lnTo>
                <a:lnTo>
                  <a:pt x="11506" y="1920"/>
                </a:lnTo>
                <a:lnTo>
                  <a:pt x="9585" y="0"/>
                </a:lnTo>
                <a:lnTo>
                  <a:pt x="10561" y="8641"/>
                </a:lnTo>
                <a:close/>
              </a:path>
              <a:path w="19187" h="41285">
                <a:moveTo>
                  <a:pt x="944" y="-3840"/>
                </a:moveTo>
                <a:lnTo>
                  <a:pt x="944" y="-2880"/>
                </a:lnTo>
                <a:lnTo>
                  <a:pt x="2880" y="0"/>
                </a:lnTo>
                <a:lnTo>
                  <a:pt x="2880" y="960"/>
                </a:lnTo>
                <a:lnTo>
                  <a:pt x="4785" y="3840"/>
                </a:lnTo>
                <a:lnTo>
                  <a:pt x="7680" y="6720"/>
                </a:lnTo>
                <a:lnTo>
                  <a:pt x="10561" y="8641"/>
                </a:lnTo>
                <a:lnTo>
                  <a:pt x="9585" y="0"/>
                </a:lnTo>
                <a:lnTo>
                  <a:pt x="8625" y="-2880"/>
                </a:lnTo>
                <a:lnTo>
                  <a:pt x="7680" y="-4800"/>
                </a:lnTo>
                <a:lnTo>
                  <a:pt x="6720" y="-7680"/>
                </a:lnTo>
                <a:lnTo>
                  <a:pt x="6720" y="-10561"/>
                </a:lnTo>
                <a:lnTo>
                  <a:pt x="7680" y="-13441"/>
                </a:lnTo>
                <a:lnTo>
                  <a:pt x="8625" y="-16322"/>
                </a:lnTo>
                <a:lnTo>
                  <a:pt x="9585" y="-18242"/>
                </a:lnTo>
                <a:lnTo>
                  <a:pt x="11506" y="-21122"/>
                </a:lnTo>
                <a:lnTo>
                  <a:pt x="14401" y="-22082"/>
                </a:lnTo>
                <a:lnTo>
                  <a:pt x="16306" y="-23042"/>
                </a:lnTo>
                <a:lnTo>
                  <a:pt x="19187" y="-24002"/>
                </a:lnTo>
                <a:lnTo>
                  <a:pt x="22067" y="-24002"/>
                </a:lnTo>
                <a:lnTo>
                  <a:pt x="24947" y="-23042"/>
                </a:lnTo>
                <a:lnTo>
                  <a:pt x="27828" y="-22082"/>
                </a:lnTo>
                <a:lnTo>
                  <a:pt x="29748" y="-21122"/>
                </a:lnTo>
                <a:lnTo>
                  <a:pt x="32628" y="-18242"/>
                </a:lnTo>
                <a:lnTo>
                  <a:pt x="33588" y="-16322"/>
                </a:lnTo>
                <a:lnTo>
                  <a:pt x="34549" y="-13441"/>
                </a:lnTo>
                <a:lnTo>
                  <a:pt x="35509" y="-10561"/>
                </a:lnTo>
                <a:lnTo>
                  <a:pt x="35509" y="-8641"/>
                </a:lnTo>
                <a:lnTo>
                  <a:pt x="34549" y="-4800"/>
                </a:lnTo>
                <a:lnTo>
                  <a:pt x="33588" y="-2880"/>
                </a:lnTo>
                <a:lnTo>
                  <a:pt x="32628" y="0"/>
                </a:lnTo>
                <a:lnTo>
                  <a:pt x="29748" y="1920"/>
                </a:lnTo>
                <a:lnTo>
                  <a:pt x="27828" y="2880"/>
                </a:lnTo>
                <a:lnTo>
                  <a:pt x="24947" y="3840"/>
                </a:lnTo>
                <a:lnTo>
                  <a:pt x="22067" y="4800"/>
                </a:lnTo>
                <a:lnTo>
                  <a:pt x="19187" y="4800"/>
                </a:lnTo>
                <a:lnTo>
                  <a:pt x="18227" y="10561"/>
                </a:lnTo>
                <a:lnTo>
                  <a:pt x="19187" y="11521"/>
                </a:lnTo>
                <a:lnTo>
                  <a:pt x="23027" y="11521"/>
                </a:lnTo>
                <a:lnTo>
                  <a:pt x="23987" y="10561"/>
                </a:lnTo>
                <a:lnTo>
                  <a:pt x="27828" y="10561"/>
                </a:lnTo>
                <a:lnTo>
                  <a:pt x="30708" y="8641"/>
                </a:lnTo>
                <a:lnTo>
                  <a:pt x="33588" y="6720"/>
                </a:lnTo>
                <a:lnTo>
                  <a:pt x="34549" y="6720"/>
                </a:lnTo>
                <a:lnTo>
                  <a:pt x="36469" y="3840"/>
                </a:lnTo>
                <a:lnTo>
                  <a:pt x="37429" y="3840"/>
                </a:lnTo>
                <a:lnTo>
                  <a:pt x="39349" y="960"/>
                </a:lnTo>
                <a:lnTo>
                  <a:pt x="39349" y="0"/>
                </a:lnTo>
                <a:lnTo>
                  <a:pt x="41269" y="-2880"/>
                </a:lnTo>
                <a:lnTo>
                  <a:pt x="41269" y="-3840"/>
                </a:lnTo>
                <a:lnTo>
                  <a:pt x="42230" y="-6720"/>
                </a:lnTo>
                <a:lnTo>
                  <a:pt x="42230" y="-12481"/>
                </a:lnTo>
                <a:lnTo>
                  <a:pt x="41269" y="-15361"/>
                </a:lnTo>
                <a:lnTo>
                  <a:pt x="41269" y="-16322"/>
                </a:lnTo>
                <a:lnTo>
                  <a:pt x="39349" y="-19202"/>
                </a:lnTo>
                <a:lnTo>
                  <a:pt x="39349" y="-20162"/>
                </a:lnTo>
                <a:lnTo>
                  <a:pt x="37429" y="-22082"/>
                </a:lnTo>
                <a:lnTo>
                  <a:pt x="36469" y="-23042"/>
                </a:lnTo>
                <a:lnTo>
                  <a:pt x="34549" y="-24963"/>
                </a:lnTo>
                <a:lnTo>
                  <a:pt x="33588" y="-25923"/>
                </a:lnTo>
                <a:lnTo>
                  <a:pt x="31668" y="-27843"/>
                </a:lnTo>
                <a:lnTo>
                  <a:pt x="30708" y="-27843"/>
                </a:lnTo>
                <a:lnTo>
                  <a:pt x="27828" y="-29763"/>
                </a:lnTo>
                <a:lnTo>
                  <a:pt x="26868" y="-29763"/>
                </a:lnTo>
                <a:lnTo>
                  <a:pt x="23987" y="-30723"/>
                </a:lnTo>
                <a:lnTo>
                  <a:pt x="18227" y="-30723"/>
                </a:lnTo>
                <a:lnTo>
                  <a:pt x="15346" y="-29763"/>
                </a:lnTo>
                <a:lnTo>
                  <a:pt x="14401" y="-29763"/>
                </a:lnTo>
                <a:lnTo>
                  <a:pt x="11506" y="-27843"/>
                </a:lnTo>
                <a:lnTo>
                  <a:pt x="10561" y="-27843"/>
                </a:lnTo>
                <a:lnTo>
                  <a:pt x="7680" y="-25923"/>
                </a:lnTo>
                <a:lnTo>
                  <a:pt x="7680" y="-24963"/>
                </a:lnTo>
                <a:lnTo>
                  <a:pt x="4785" y="-23042"/>
                </a:lnTo>
                <a:lnTo>
                  <a:pt x="4785" y="-22082"/>
                </a:lnTo>
                <a:lnTo>
                  <a:pt x="2880" y="-19202"/>
                </a:lnTo>
                <a:lnTo>
                  <a:pt x="944" y="-16322"/>
                </a:lnTo>
                <a:lnTo>
                  <a:pt x="944" y="-15361"/>
                </a:lnTo>
                <a:lnTo>
                  <a:pt x="0" y="-12481"/>
                </a:lnTo>
                <a:lnTo>
                  <a:pt x="0" y="-6720"/>
                </a:lnTo>
                <a:lnTo>
                  <a:pt x="944" y="-3840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" name="object 226"/>
          <p:cNvSpPr/>
          <p:nvPr/>
        </p:nvSpPr>
        <p:spPr>
          <a:xfrm>
            <a:off x="5596859" y="3509421"/>
            <a:ext cx="14401" cy="40309"/>
          </a:xfrm>
          <a:custGeom>
            <a:avLst/>
            <a:gdLst/>
            <a:ahLst/>
            <a:cxnLst/>
            <a:rect l="l" t="t" r="r" b="b"/>
            <a:pathLst>
              <a:path w="14401" h="40309">
                <a:moveTo>
                  <a:pt x="11521" y="9601"/>
                </a:moveTo>
                <a:lnTo>
                  <a:pt x="9616" y="7680"/>
                </a:lnTo>
                <a:lnTo>
                  <a:pt x="7680" y="4800"/>
                </a:lnTo>
                <a:lnTo>
                  <a:pt x="6720" y="2880"/>
                </a:lnTo>
                <a:lnTo>
                  <a:pt x="5775" y="0"/>
                </a:lnTo>
                <a:lnTo>
                  <a:pt x="6720" y="14401"/>
                </a:lnTo>
                <a:lnTo>
                  <a:pt x="7680" y="14401"/>
                </a:lnTo>
                <a:lnTo>
                  <a:pt x="10561" y="16322"/>
                </a:lnTo>
                <a:lnTo>
                  <a:pt x="14401" y="18242"/>
                </a:lnTo>
                <a:lnTo>
                  <a:pt x="13441" y="10561"/>
                </a:lnTo>
                <a:lnTo>
                  <a:pt x="11521" y="9601"/>
                </a:lnTo>
                <a:close/>
              </a:path>
              <a:path w="14401" h="40309">
                <a:moveTo>
                  <a:pt x="25923" y="18242"/>
                </a:moveTo>
                <a:lnTo>
                  <a:pt x="26883" y="18242"/>
                </a:lnTo>
                <a:lnTo>
                  <a:pt x="29763" y="16322"/>
                </a:lnTo>
                <a:lnTo>
                  <a:pt x="30723" y="16322"/>
                </a:lnTo>
                <a:lnTo>
                  <a:pt x="33604" y="14401"/>
                </a:lnTo>
                <a:lnTo>
                  <a:pt x="36484" y="11521"/>
                </a:lnTo>
                <a:lnTo>
                  <a:pt x="38404" y="8641"/>
                </a:lnTo>
                <a:lnTo>
                  <a:pt x="39364" y="7680"/>
                </a:lnTo>
                <a:lnTo>
                  <a:pt x="40325" y="4800"/>
                </a:lnTo>
                <a:lnTo>
                  <a:pt x="40325" y="3840"/>
                </a:lnTo>
                <a:lnTo>
                  <a:pt x="41285" y="960"/>
                </a:lnTo>
                <a:lnTo>
                  <a:pt x="41285" y="-3840"/>
                </a:lnTo>
                <a:lnTo>
                  <a:pt x="40325" y="-7680"/>
                </a:lnTo>
                <a:lnTo>
                  <a:pt x="40325" y="-8641"/>
                </a:lnTo>
                <a:lnTo>
                  <a:pt x="39364" y="-11521"/>
                </a:lnTo>
                <a:lnTo>
                  <a:pt x="38404" y="-11521"/>
                </a:lnTo>
                <a:lnTo>
                  <a:pt x="36484" y="-14401"/>
                </a:lnTo>
                <a:lnTo>
                  <a:pt x="36484" y="-15361"/>
                </a:lnTo>
                <a:lnTo>
                  <a:pt x="33604" y="-17282"/>
                </a:lnTo>
                <a:lnTo>
                  <a:pt x="33604" y="-18242"/>
                </a:lnTo>
                <a:lnTo>
                  <a:pt x="30723" y="-19202"/>
                </a:lnTo>
                <a:lnTo>
                  <a:pt x="29763" y="-20162"/>
                </a:lnTo>
                <a:lnTo>
                  <a:pt x="26883" y="-21122"/>
                </a:lnTo>
                <a:lnTo>
                  <a:pt x="25923" y="-21122"/>
                </a:lnTo>
                <a:lnTo>
                  <a:pt x="23042" y="-22067"/>
                </a:lnTo>
                <a:lnTo>
                  <a:pt x="18242" y="-22067"/>
                </a:lnTo>
                <a:lnTo>
                  <a:pt x="14401" y="-21122"/>
                </a:lnTo>
                <a:lnTo>
                  <a:pt x="10561" y="-20162"/>
                </a:lnTo>
                <a:lnTo>
                  <a:pt x="10561" y="-19202"/>
                </a:lnTo>
                <a:lnTo>
                  <a:pt x="7680" y="-18242"/>
                </a:lnTo>
                <a:lnTo>
                  <a:pt x="6720" y="-17282"/>
                </a:lnTo>
                <a:lnTo>
                  <a:pt x="4800" y="-15361"/>
                </a:lnTo>
                <a:lnTo>
                  <a:pt x="3840" y="-14401"/>
                </a:lnTo>
                <a:lnTo>
                  <a:pt x="1935" y="-11521"/>
                </a:lnTo>
                <a:lnTo>
                  <a:pt x="960" y="-8641"/>
                </a:lnTo>
                <a:lnTo>
                  <a:pt x="0" y="-7680"/>
                </a:lnTo>
                <a:lnTo>
                  <a:pt x="0" y="3840"/>
                </a:lnTo>
                <a:lnTo>
                  <a:pt x="960" y="4800"/>
                </a:lnTo>
                <a:lnTo>
                  <a:pt x="1935" y="7680"/>
                </a:lnTo>
                <a:lnTo>
                  <a:pt x="1935" y="8641"/>
                </a:lnTo>
                <a:lnTo>
                  <a:pt x="3840" y="11521"/>
                </a:lnTo>
                <a:lnTo>
                  <a:pt x="4800" y="11521"/>
                </a:lnTo>
                <a:lnTo>
                  <a:pt x="6720" y="14401"/>
                </a:lnTo>
                <a:lnTo>
                  <a:pt x="5775" y="0"/>
                </a:lnTo>
                <a:lnTo>
                  <a:pt x="5775" y="-2880"/>
                </a:lnTo>
                <a:lnTo>
                  <a:pt x="6720" y="-5760"/>
                </a:lnTo>
                <a:lnTo>
                  <a:pt x="7680" y="-8641"/>
                </a:lnTo>
                <a:lnTo>
                  <a:pt x="9616" y="-10561"/>
                </a:lnTo>
                <a:lnTo>
                  <a:pt x="11521" y="-12481"/>
                </a:lnTo>
                <a:lnTo>
                  <a:pt x="13441" y="-14401"/>
                </a:lnTo>
                <a:lnTo>
                  <a:pt x="16322" y="-15361"/>
                </a:lnTo>
                <a:lnTo>
                  <a:pt x="24963" y="-15361"/>
                </a:lnTo>
                <a:lnTo>
                  <a:pt x="27843" y="-14401"/>
                </a:lnTo>
                <a:lnTo>
                  <a:pt x="29763" y="-12481"/>
                </a:lnTo>
                <a:lnTo>
                  <a:pt x="31683" y="-10561"/>
                </a:lnTo>
                <a:lnTo>
                  <a:pt x="33604" y="-8641"/>
                </a:lnTo>
                <a:lnTo>
                  <a:pt x="34564" y="-5760"/>
                </a:lnTo>
                <a:lnTo>
                  <a:pt x="34564" y="2880"/>
                </a:lnTo>
                <a:lnTo>
                  <a:pt x="32644" y="4800"/>
                </a:lnTo>
                <a:lnTo>
                  <a:pt x="31683" y="7680"/>
                </a:lnTo>
                <a:lnTo>
                  <a:pt x="29763" y="9601"/>
                </a:lnTo>
                <a:lnTo>
                  <a:pt x="27843" y="10561"/>
                </a:lnTo>
                <a:lnTo>
                  <a:pt x="24963" y="11521"/>
                </a:lnTo>
                <a:lnTo>
                  <a:pt x="22082" y="12481"/>
                </a:lnTo>
                <a:lnTo>
                  <a:pt x="19202" y="12481"/>
                </a:lnTo>
                <a:lnTo>
                  <a:pt x="16322" y="11521"/>
                </a:lnTo>
                <a:lnTo>
                  <a:pt x="13441" y="10561"/>
                </a:lnTo>
                <a:lnTo>
                  <a:pt x="14401" y="18242"/>
                </a:lnTo>
                <a:lnTo>
                  <a:pt x="18242" y="19202"/>
                </a:lnTo>
                <a:lnTo>
                  <a:pt x="23042" y="19202"/>
                </a:lnTo>
                <a:lnTo>
                  <a:pt x="25923" y="18242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" name="object 227"/>
          <p:cNvSpPr/>
          <p:nvPr/>
        </p:nvSpPr>
        <p:spPr>
          <a:xfrm>
            <a:off x="5609341" y="3475832"/>
            <a:ext cx="32644" cy="40309"/>
          </a:xfrm>
          <a:custGeom>
            <a:avLst/>
            <a:gdLst/>
            <a:ahLst/>
            <a:cxnLst/>
            <a:rect l="l" t="t" r="r" b="b"/>
            <a:pathLst>
              <a:path w="32644" h="40309">
                <a:moveTo>
                  <a:pt x="21122" y="30708"/>
                </a:moveTo>
                <a:lnTo>
                  <a:pt x="19202" y="32628"/>
                </a:lnTo>
                <a:lnTo>
                  <a:pt x="16322" y="33588"/>
                </a:lnTo>
                <a:lnTo>
                  <a:pt x="14401" y="40309"/>
                </a:lnTo>
                <a:lnTo>
                  <a:pt x="18242" y="40309"/>
                </a:lnTo>
                <a:lnTo>
                  <a:pt x="18242" y="39349"/>
                </a:lnTo>
                <a:lnTo>
                  <a:pt x="22082" y="38389"/>
                </a:lnTo>
                <a:lnTo>
                  <a:pt x="24963" y="36469"/>
                </a:lnTo>
                <a:lnTo>
                  <a:pt x="25923" y="35509"/>
                </a:lnTo>
                <a:lnTo>
                  <a:pt x="27843" y="33588"/>
                </a:lnTo>
                <a:lnTo>
                  <a:pt x="27843" y="32628"/>
                </a:lnTo>
                <a:lnTo>
                  <a:pt x="29763" y="30708"/>
                </a:lnTo>
                <a:lnTo>
                  <a:pt x="30723" y="29748"/>
                </a:lnTo>
                <a:lnTo>
                  <a:pt x="31683" y="26868"/>
                </a:lnTo>
                <a:lnTo>
                  <a:pt x="31683" y="25907"/>
                </a:lnTo>
                <a:lnTo>
                  <a:pt x="32644" y="22067"/>
                </a:lnTo>
                <a:lnTo>
                  <a:pt x="32644" y="17266"/>
                </a:lnTo>
                <a:lnTo>
                  <a:pt x="31683" y="14386"/>
                </a:lnTo>
                <a:lnTo>
                  <a:pt x="31683" y="13426"/>
                </a:lnTo>
                <a:lnTo>
                  <a:pt x="30723" y="10546"/>
                </a:lnTo>
                <a:lnTo>
                  <a:pt x="29763" y="9585"/>
                </a:lnTo>
                <a:lnTo>
                  <a:pt x="27843" y="7680"/>
                </a:lnTo>
                <a:lnTo>
                  <a:pt x="27843" y="6705"/>
                </a:lnTo>
                <a:lnTo>
                  <a:pt x="25923" y="4785"/>
                </a:lnTo>
                <a:lnTo>
                  <a:pt x="24963" y="3840"/>
                </a:lnTo>
                <a:lnTo>
                  <a:pt x="22082" y="1904"/>
                </a:lnTo>
                <a:lnTo>
                  <a:pt x="18242" y="960"/>
                </a:lnTo>
                <a:lnTo>
                  <a:pt x="14401" y="0"/>
                </a:lnTo>
                <a:lnTo>
                  <a:pt x="9601" y="0"/>
                </a:lnTo>
                <a:lnTo>
                  <a:pt x="5760" y="960"/>
                </a:lnTo>
                <a:lnTo>
                  <a:pt x="2880" y="1904"/>
                </a:lnTo>
                <a:lnTo>
                  <a:pt x="1920" y="1904"/>
                </a:lnTo>
                <a:lnTo>
                  <a:pt x="0" y="13426"/>
                </a:lnTo>
                <a:lnTo>
                  <a:pt x="960" y="11521"/>
                </a:lnTo>
                <a:lnTo>
                  <a:pt x="2880" y="9585"/>
                </a:lnTo>
                <a:lnTo>
                  <a:pt x="5760" y="7680"/>
                </a:lnTo>
                <a:lnTo>
                  <a:pt x="7680" y="6705"/>
                </a:lnTo>
                <a:lnTo>
                  <a:pt x="10561" y="5745"/>
                </a:lnTo>
                <a:lnTo>
                  <a:pt x="13441" y="5745"/>
                </a:lnTo>
                <a:lnTo>
                  <a:pt x="16322" y="6705"/>
                </a:lnTo>
                <a:lnTo>
                  <a:pt x="19202" y="7680"/>
                </a:lnTo>
                <a:lnTo>
                  <a:pt x="21122" y="9585"/>
                </a:lnTo>
                <a:lnTo>
                  <a:pt x="23042" y="11521"/>
                </a:lnTo>
                <a:lnTo>
                  <a:pt x="24963" y="13426"/>
                </a:lnTo>
                <a:lnTo>
                  <a:pt x="25923" y="16306"/>
                </a:lnTo>
                <a:lnTo>
                  <a:pt x="25923" y="23987"/>
                </a:lnTo>
                <a:lnTo>
                  <a:pt x="24963" y="26868"/>
                </a:lnTo>
                <a:lnTo>
                  <a:pt x="23042" y="28788"/>
                </a:lnTo>
                <a:lnTo>
                  <a:pt x="21122" y="30708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" name="object 228"/>
          <p:cNvSpPr/>
          <p:nvPr/>
        </p:nvSpPr>
        <p:spPr>
          <a:xfrm>
            <a:off x="5600700" y="3477737"/>
            <a:ext cx="24963" cy="38404"/>
          </a:xfrm>
          <a:custGeom>
            <a:avLst/>
            <a:gdLst/>
            <a:ahLst/>
            <a:cxnLst/>
            <a:rect l="l" t="t" r="r" b="b"/>
            <a:pathLst>
              <a:path w="24963" h="38404">
                <a:moveTo>
                  <a:pt x="2880" y="8641"/>
                </a:moveTo>
                <a:lnTo>
                  <a:pt x="960" y="11521"/>
                </a:lnTo>
                <a:lnTo>
                  <a:pt x="960" y="12481"/>
                </a:lnTo>
                <a:lnTo>
                  <a:pt x="0" y="15361"/>
                </a:lnTo>
                <a:lnTo>
                  <a:pt x="0" y="20162"/>
                </a:lnTo>
                <a:lnTo>
                  <a:pt x="960" y="24002"/>
                </a:lnTo>
                <a:lnTo>
                  <a:pt x="960" y="24963"/>
                </a:lnTo>
                <a:lnTo>
                  <a:pt x="2880" y="27843"/>
                </a:lnTo>
                <a:lnTo>
                  <a:pt x="2880" y="28803"/>
                </a:lnTo>
                <a:lnTo>
                  <a:pt x="4800" y="30723"/>
                </a:lnTo>
                <a:lnTo>
                  <a:pt x="4800" y="31683"/>
                </a:lnTo>
                <a:lnTo>
                  <a:pt x="7680" y="33604"/>
                </a:lnTo>
                <a:lnTo>
                  <a:pt x="7680" y="34564"/>
                </a:lnTo>
                <a:lnTo>
                  <a:pt x="10561" y="36484"/>
                </a:lnTo>
                <a:lnTo>
                  <a:pt x="11521" y="36484"/>
                </a:lnTo>
                <a:lnTo>
                  <a:pt x="14401" y="37444"/>
                </a:lnTo>
                <a:lnTo>
                  <a:pt x="14401" y="38404"/>
                </a:lnTo>
                <a:lnTo>
                  <a:pt x="23042" y="38404"/>
                </a:lnTo>
                <a:lnTo>
                  <a:pt x="24963" y="31683"/>
                </a:lnTo>
                <a:lnTo>
                  <a:pt x="22082" y="32644"/>
                </a:lnTo>
                <a:lnTo>
                  <a:pt x="19202" y="32644"/>
                </a:lnTo>
                <a:lnTo>
                  <a:pt x="16322" y="31683"/>
                </a:lnTo>
                <a:lnTo>
                  <a:pt x="14401" y="30723"/>
                </a:lnTo>
                <a:lnTo>
                  <a:pt x="11521" y="29763"/>
                </a:lnTo>
                <a:lnTo>
                  <a:pt x="9601" y="27843"/>
                </a:lnTo>
                <a:lnTo>
                  <a:pt x="8641" y="24963"/>
                </a:lnTo>
                <a:lnTo>
                  <a:pt x="7680" y="22082"/>
                </a:lnTo>
                <a:lnTo>
                  <a:pt x="6720" y="19202"/>
                </a:lnTo>
                <a:lnTo>
                  <a:pt x="6720" y="16322"/>
                </a:lnTo>
                <a:lnTo>
                  <a:pt x="7680" y="14401"/>
                </a:lnTo>
                <a:lnTo>
                  <a:pt x="8641" y="11521"/>
                </a:lnTo>
                <a:lnTo>
                  <a:pt x="10561" y="0"/>
                </a:lnTo>
                <a:lnTo>
                  <a:pt x="7680" y="1935"/>
                </a:lnTo>
                <a:lnTo>
                  <a:pt x="7680" y="2880"/>
                </a:lnTo>
                <a:lnTo>
                  <a:pt x="4800" y="4800"/>
                </a:lnTo>
                <a:lnTo>
                  <a:pt x="4800" y="5775"/>
                </a:lnTo>
                <a:lnTo>
                  <a:pt x="2880" y="7680"/>
                </a:lnTo>
                <a:lnTo>
                  <a:pt x="2880" y="8641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" name="object 229"/>
          <p:cNvSpPr/>
          <p:nvPr/>
        </p:nvSpPr>
        <p:spPr>
          <a:xfrm>
            <a:off x="5611261" y="3478697"/>
            <a:ext cx="21122" cy="19202"/>
          </a:xfrm>
          <a:custGeom>
            <a:avLst/>
            <a:gdLst/>
            <a:ahLst/>
            <a:cxnLst/>
            <a:rect l="l" t="t" r="r" b="b"/>
            <a:pathLst>
              <a:path w="21122" h="19202">
                <a:moveTo>
                  <a:pt x="0" y="0"/>
                </a:moveTo>
                <a:lnTo>
                  <a:pt x="960" y="14401"/>
                </a:lnTo>
                <a:lnTo>
                  <a:pt x="1920" y="14401"/>
                </a:lnTo>
                <a:lnTo>
                  <a:pt x="3840" y="16322"/>
                </a:lnTo>
                <a:lnTo>
                  <a:pt x="4800" y="16322"/>
                </a:lnTo>
                <a:lnTo>
                  <a:pt x="7680" y="18242"/>
                </a:lnTo>
                <a:lnTo>
                  <a:pt x="8641" y="18242"/>
                </a:lnTo>
                <a:lnTo>
                  <a:pt x="12481" y="19202"/>
                </a:lnTo>
                <a:lnTo>
                  <a:pt x="17282" y="19202"/>
                </a:lnTo>
                <a:lnTo>
                  <a:pt x="20162" y="18242"/>
                </a:lnTo>
                <a:lnTo>
                  <a:pt x="21122" y="10561"/>
                </a:lnTo>
                <a:lnTo>
                  <a:pt x="19202" y="11521"/>
                </a:lnTo>
                <a:lnTo>
                  <a:pt x="16322" y="12481"/>
                </a:lnTo>
                <a:lnTo>
                  <a:pt x="13441" y="12481"/>
                </a:lnTo>
                <a:lnTo>
                  <a:pt x="10561" y="11521"/>
                </a:lnTo>
                <a:lnTo>
                  <a:pt x="7680" y="10561"/>
                </a:lnTo>
                <a:lnTo>
                  <a:pt x="5760" y="9601"/>
                </a:lnTo>
                <a:lnTo>
                  <a:pt x="3840" y="7680"/>
                </a:lnTo>
                <a:lnTo>
                  <a:pt x="1920" y="4815"/>
                </a:lnTo>
                <a:lnTo>
                  <a:pt x="960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" name="object 230"/>
          <p:cNvSpPr/>
          <p:nvPr/>
        </p:nvSpPr>
        <p:spPr>
          <a:xfrm>
            <a:off x="5605500" y="3456630"/>
            <a:ext cx="41285" cy="40309"/>
          </a:xfrm>
          <a:custGeom>
            <a:avLst/>
            <a:gdLst/>
            <a:ahLst/>
            <a:cxnLst/>
            <a:rect l="l" t="t" r="r" b="b"/>
            <a:pathLst>
              <a:path w="41285" h="40309">
                <a:moveTo>
                  <a:pt x="3840" y="33588"/>
                </a:moveTo>
                <a:lnTo>
                  <a:pt x="4800" y="33588"/>
                </a:lnTo>
                <a:lnTo>
                  <a:pt x="6720" y="36469"/>
                </a:lnTo>
                <a:lnTo>
                  <a:pt x="5760" y="22067"/>
                </a:lnTo>
                <a:lnTo>
                  <a:pt x="5760" y="19202"/>
                </a:lnTo>
                <a:lnTo>
                  <a:pt x="6720" y="16322"/>
                </a:lnTo>
                <a:lnTo>
                  <a:pt x="7680" y="13441"/>
                </a:lnTo>
                <a:lnTo>
                  <a:pt x="9601" y="11521"/>
                </a:lnTo>
                <a:lnTo>
                  <a:pt x="11521" y="9601"/>
                </a:lnTo>
                <a:lnTo>
                  <a:pt x="13441" y="7680"/>
                </a:lnTo>
                <a:lnTo>
                  <a:pt x="16322" y="6720"/>
                </a:lnTo>
                <a:lnTo>
                  <a:pt x="19202" y="5760"/>
                </a:lnTo>
                <a:lnTo>
                  <a:pt x="22082" y="5760"/>
                </a:lnTo>
                <a:lnTo>
                  <a:pt x="24963" y="6720"/>
                </a:lnTo>
                <a:lnTo>
                  <a:pt x="26883" y="7680"/>
                </a:lnTo>
                <a:lnTo>
                  <a:pt x="29763" y="9601"/>
                </a:lnTo>
                <a:lnTo>
                  <a:pt x="31683" y="11521"/>
                </a:lnTo>
                <a:lnTo>
                  <a:pt x="32644" y="13441"/>
                </a:lnTo>
                <a:lnTo>
                  <a:pt x="34564" y="16322"/>
                </a:lnTo>
                <a:lnTo>
                  <a:pt x="34564" y="24947"/>
                </a:lnTo>
                <a:lnTo>
                  <a:pt x="32644" y="26883"/>
                </a:lnTo>
                <a:lnTo>
                  <a:pt x="31683" y="29748"/>
                </a:lnTo>
                <a:lnTo>
                  <a:pt x="29763" y="31668"/>
                </a:lnTo>
                <a:lnTo>
                  <a:pt x="26883" y="32628"/>
                </a:lnTo>
                <a:lnTo>
                  <a:pt x="25923" y="40309"/>
                </a:lnTo>
                <a:lnTo>
                  <a:pt x="26883" y="40309"/>
                </a:lnTo>
                <a:lnTo>
                  <a:pt x="29763" y="38389"/>
                </a:lnTo>
                <a:lnTo>
                  <a:pt x="30723" y="38389"/>
                </a:lnTo>
                <a:lnTo>
                  <a:pt x="33604" y="36469"/>
                </a:lnTo>
                <a:lnTo>
                  <a:pt x="36484" y="33588"/>
                </a:lnTo>
                <a:lnTo>
                  <a:pt x="38404" y="30723"/>
                </a:lnTo>
                <a:lnTo>
                  <a:pt x="38404" y="29748"/>
                </a:lnTo>
                <a:lnTo>
                  <a:pt x="40325" y="26883"/>
                </a:lnTo>
                <a:lnTo>
                  <a:pt x="40325" y="25907"/>
                </a:lnTo>
                <a:lnTo>
                  <a:pt x="41285" y="23042"/>
                </a:lnTo>
                <a:lnTo>
                  <a:pt x="41285" y="18227"/>
                </a:lnTo>
                <a:lnTo>
                  <a:pt x="40325" y="14386"/>
                </a:lnTo>
                <a:lnTo>
                  <a:pt x="40325" y="13441"/>
                </a:lnTo>
                <a:lnTo>
                  <a:pt x="38404" y="10546"/>
                </a:lnTo>
                <a:lnTo>
                  <a:pt x="38404" y="9601"/>
                </a:lnTo>
                <a:lnTo>
                  <a:pt x="36484" y="7680"/>
                </a:lnTo>
                <a:lnTo>
                  <a:pt x="36484" y="6720"/>
                </a:lnTo>
                <a:lnTo>
                  <a:pt x="33604" y="4800"/>
                </a:lnTo>
                <a:lnTo>
                  <a:pt x="33604" y="3840"/>
                </a:lnTo>
                <a:lnTo>
                  <a:pt x="30723" y="1920"/>
                </a:lnTo>
                <a:lnTo>
                  <a:pt x="29763" y="1920"/>
                </a:lnTo>
                <a:lnTo>
                  <a:pt x="26883" y="960"/>
                </a:lnTo>
                <a:lnTo>
                  <a:pt x="25923" y="0"/>
                </a:lnTo>
                <a:lnTo>
                  <a:pt x="14401" y="0"/>
                </a:lnTo>
                <a:lnTo>
                  <a:pt x="13441" y="960"/>
                </a:lnTo>
                <a:lnTo>
                  <a:pt x="10561" y="1920"/>
                </a:lnTo>
                <a:lnTo>
                  <a:pt x="9601" y="1920"/>
                </a:lnTo>
                <a:lnTo>
                  <a:pt x="7680" y="3840"/>
                </a:lnTo>
                <a:lnTo>
                  <a:pt x="6720" y="4800"/>
                </a:lnTo>
                <a:lnTo>
                  <a:pt x="4800" y="6720"/>
                </a:lnTo>
                <a:lnTo>
                  <a:pt x="3840" y="7680"/>
                </a:lnTo>
                <a:lnTo>
                  <a:pt x="1920" y="9601"/>
                </a:lnTo>
                <a:lnTo>
                  <a:pt x="1920" y="10546"/>
                </a:lnTo>
                <a:lnTo>
                  <a:pt x="975" y="13441"/>
                </a:lnTo>
                <a:lnTo>
                  <a:pt x="0" y="14386"/>
                </a:lnTo>
                <a:lnTo>
                  <a:pt x="0" y="25907"/>
                </a:lnTo>
                <a:lnTo>
                  <a:pt x="975" y="26883"/>
                </a:lnTo>
                <a:lnTo>
                  <a:pt x="1920" y="29748"/>
                </a:lnTo>
                <a:lnTo>
                  <a:pt x="1920" y="30723"/>
                </a:lnTo>
                <a:lnTo>
                  <a:pt x="3840" y="33588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" name="object 231"/>
          <p:cNvSpPr/>
          <p:nvPr/>
        </p:nvSpPr>
        <p:spPr>
          <a:xfrm>
            <a:off x="5613181" y="3439347"/>
            <a:ext cx="36484" cy="41269"/>
          </a:xfrm>
          <a:custGeom>
            <a:avLst/>
            <a:gdLst/>
            <a:ahLst/>
            <a:cxnLst/>
            <a:rect l="l" t="t" r="r" b="b"/>
            <a:pathLst>
              <a:path w="36484" h="41269">
                <a:moveTo>
                  <a:pt x="33604" y="30723"/>
                </a:moveTo>
                <a:lnTo>
                  <a:pt x="34564" y="29763"/>
                </a:lnTo>
                <a:lnTo>
                  <a:pt x="35524" y="26883"/>
                </a:lnTo>
                <a:lnTo>
                  <a:pt x="35524" y="25923"/>
                </a:lnTo>
                <a:lnTo>
                  <a:pt x="36484" y="23042"/>
                </a:lnTo>
                <a:lnTo>
                  <a:pt x="36484" y="18242"/>
                </a:lnTo>
                <a:lnTo>
                  <a:pt x="35524" y="14401"/>
                </a:lnTo>
                <a:lnTo>
                  <a:pt x="34564" y="10561"/>
                </a:lnTo>
                <a:lnTo>
                  <a:pt x="33604" y="10561"/>
                </a:lnTo>
                <a:lnTo>
                  <a:pt x="31683" y="7680"/>
                </a:lnTo>
                <a:lnTo>
                  <a:pt x="31683" y="6720"/>
                </a:lnTo>
                <a:lnTo>
                  <a:pt x="29763" y="4800"/>
                </a:lnTo>
                <a:lnTo>
                  <a:pt x="28803" y="4800"/>
                </a:lnTo>
                <a:lnTo>
                  <a:pt x="25923" y="2880"/>
                </a:lnTo>
                <a:lnTo>
                  <a:pt x="25923" y="1920"/>
                </a:lnTo>
                <a:lnTo>
                  <a:pt x="22082" y="960"/>
                </a:lnTo>
                <a:lnTo>
                  <a:pt x="18242" y="0"/>
                </a:lnTo>
                <a:lnTo>
                  <a:pt x="13441" y="0"/>
                </a:lnTo>
                <a:lnTo>
                  <a:pt x="9601" y="960"/>
                </a:lnTo>
                <a:lnTo>
                  <a:pt x="5760" y="1920"/>
                </a:lnTo>
                <a:lnTo>
                  <a:pt x="5760" y="2880"/>
                </a:lnTo>
                <a:lnTo>
                  <a:pt x="2880" y="4800"/>
                </a:lnTo>
                <a:lnTo>
                  <a:pt x="1920" y="4800"/>
                </a:lnTo>
                <a:lnTo>
                  <a:pt x="0" y="6720"/>
                </a:lnTo>
                <a:lnTo>
                  <a:pt x="960" y="20162"/>
                </a:lnTo>
                <a:lnTo>
                  <a:pt x="1920" y="19202"/>
                </a:lnTo>
                <a:lnTo>
                  <a:pt x="1920" y="16322"/>
                </a:lnTo>
                <a:lnTo>
                  <a:pt x="2880" y="13441"/>
                </a:lnTo>
                <a:lnTo>
                  <a:pt x="4800" y="11521"/>
                </a:lnTo>
                <a:lnTo>
                  <a:pt x="6720" y="9601"/>
                </a:lnTo>
                <a:lnTo>
                  <a:pt x="8641" y="7680"/>
                </a:lnTo>
                <a:lnTo>
                  <a:pt x="11521" y="6720"/>
                </a:lnTo>
                <a:lnTo>
                  <a:pt x="14401" y="5760"/>
                </a:lnTo>
                <a:lnTo>
                  <a:pt x="17282" y="5760"/>
                </a:lnTo>
                <a:lnTo>
                  <a:pt x="20162" y="6720"/>
                </a:lnTo>
                <a:lnTo>
                  <a:pt x="23042" y="7680"/>
                </a:lnTo>
                <a:lnTo>
                  <a:pt x="24963" y="9601"/>
                </a:lnTo>
                <a:lnTo>
                  <a:pt x="26883" y="11521"/>
                </a:lnTo>
                <a:lnTo>
                  <a:pt x="28803" y="13441"/>
                </a:lnTo>
                <a:lnTo>
                  <a:pt x="29763" y="16322"/>
                </a:lnTo>
                <a:lnTo>
                  <a:pt x="29763" y="24963"/>
                </a:lnTo>
                <a:lnTo>
                  <a:pt x="28803" y="27828"/>
                </a:lnTo>
                <a:lnTo>
                  <a:pt x="26883" y="29763"/>
                </a:lnTo>
                <a:lnTo>
                  <a:pt x="24963" y="31668"/>
                </a:lnTo>
                <a:lnTo>
                  <a:pt x="23042" y="33604"/>
                </a:lnTo>
                <a:lnTo>
                  <a:pt x="20162" y="34549"/>
                </a:lnTo>
                <a:lnTo>
                  <a:pt x="13441" y="41269"/>
                </a:lnTo>
                <a:lnTo>
                  <a:pt x="18242" y="41269"/>
                </a:lnTo>
                <a:lnTo>
                  <a:pt x="22082" y="40325"/>
                </a:lnTo>
                <a:lnTo>
                  <a:pt x="25923" y="39349"/>
                </a:lnTo>
                <a:lnTo>
                  <a:pt x="25923" y="38389"/>
                </a:lnTo>
                <a:lnTo>
                  <a:pt x="28803" y="36484"/>
                </a:lnTo>
                <a:lnTo>
                  <a:pt x="29763" y="36484"/>
                </a:lnTo>
                <a:lnTo>
                  <a:pt x="31683" y="33604"/>
                </a:lnTo>
                <a:lnTo>
                  <a:pt x="33604" y="30723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" name="object 232"/>
          <p:cNvSpPr/>
          <p:nvPr/>
        </p:nvSpPr>
        <p:spPr>
          <a:xfrm>
            <a:off x="5608380" y="3446068"/>
            <a:ext cx="24963" cy="34549"/>
          </a:xfrm>
          <a:custGeom>
            <a:avLst/>
            <a:gdLst/>
            <a:ahLst/>
            <a:cxnLst/>
            <a:rect l="l" t="t" r="r" b="b"/>
            <a:pathLst>
              <a:path w="24963" h="34549">
                <a:moveTo>
                  <a:pt x="16322" y="27828"/>
                </a:moveTo>
                <a:lnTo>
                  <a:pt x="13441" y="26883"/>
                </a:lnTo>
                <a:lnTo>
                  <a:pt x="11521" y="24947"/>
                </a:lnTo>
                <a:lnTo>
                  <a:pt x="9601" y="23042"/>
                </a:lnTo>
                <a:lnTo>
                  <a:pt x="7680" y="21107"/>
                </a:lnTo>
                <a:lnTo>
                  <a:pt x="6720" y="18242"/>
                </a:lnTo>
                <a:lnTo>
                  <a:pt x="6720" y="15361"/>
                </a:lnTo>
                <a:lnTo>
                  <a:pt x="5760" y="13441"/>
                </a:lnTo>
                <a:lnTo>
                  <a:pt x="4800" y="0"/>
                </a:lnTo>
                <a:lnTo>
                  <a:pt x="3840" y="960"/>
                </a:lnTo>
                <a:lnTo>
                  <a:pt x="1920" y="3840"/>
                </a:lnTo>
                <a:lnTo>
                  <a:pt x="960" y="7680"/>
                </a:lnTo>
                <a:lnTo>
                  <a:pt x="0" y="11521"/>
                </a:lnTo>
                <a:lnTo>
                  <a:pt x="0" y="16322"/>
                </a:lnTo>
                <a:lnTo>
                  <a:pt x="960" y="19202"/>
                </a:lnTo>
                <a:lnTo>
                  <a:pt x="960" y="20162"/>
                </a:lnTo>
                <a:lnTo>
                  <a:pt x="1920" y="23042"/>
                </a:lnTo>
                <a:lnTo>
                  <a:pt x="2880" y="24002"/>
                </a:lnTo>
                <a:lnTo>
                  <a:pt x="3840" y="26883"/>
                </a:lnTo>
                <a:lnTo>
                  <a:pt x="4800" y="26883"/>
                </a:lnTo>
                <a:lnTo>
                  <a:pt x="6720" y="29763"/>
                </a:lnTo>
                <a:lnTo>
                  <a:pt x="7680" y="29763"/>
                </a:lnTo>
                <a:lnTo>
                  <a:pt x="10561" y="31668"/>
                </a:lnTo>
                <a:lnTo>
                  <a:pt x="10561" y="32628"/>
                </a:lnTo>
                <a:lnTo>
                  <a:pt x="14401" y="33604"/>
                </a:lnTo>
                <a:lnTo>
                  <a:pt x="18242" y="34549"/>
                </a:lnTo>
                <a:lnTo>
                  <a:pt x="24963" y="27828"/>
                </a:lnTo>
                <a:lnTo>
                  <a:pt x="16322" y="27828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" name="object 233"/>
          <p:cNvSpPr/>
          <p:nvPr/>
        </p:nvSpPr>
        <p:spPr>
          <a:xfrm>
            <a:off x="5622782" y="3442228"/>
            <a:ext cx="17282" cy="9601"/>
          </a:xfrm>
          <a:custGeom>
            <a:avLst/>
            <a:gdLst/>
            <a:ahLst/>
            <a:cxnLst/>
            <a:rect l="l" t="t" r="r" b="b"/>
            <a:pathLst>
              <a:path w="17282" h="9601">
                <a:moveTo>
                  <a:pt x="14401" y="2880"/>
                </a:moveTo>
                <a:lnTo>
                  <a:pt x="5760" y="2880"/>
                </a:lnTo>
                <a:lnTo>
                  <a:pt x="3840" y="960"/>
                </a:lnTo>
                <a:lnTo>
                  <a:pt x="960" y="0"/>
                </a:lnTo>
                <a:lnTo>
                  <a:pt x="0" y="6720"/>
                </a:lnTo>
                <a:lnTo>
                  <a:pt x="960" y="7680"/>
                </a:lnTo>
                <a:lnTo>
                  <a:pt x="3840" y="8641"/>
                </a:lnTo>
                <a:lnTo>
                  <a:pt x="4800" y="8641"/>
                </a:lnTo>
                <a:lnTo>
                  <a:pt x="7680" y="9601"/>
                </a:lnTo>
                <a:lnTo>
                  <a:pt x="12481" y="9601"/>
                </a:lnTo>
                <a:lnTo>
                  <a:pt x="16322" y="8641"/>
                </a:lnTo>
                <a:lnTo>
                  <a:pt x="17282" y="960"/>
                </a:lnTo>
                <a:lnTo>
                  <a:pt x="14401" y="2880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" name="object 234"/>
          <p:cNvSpPr/>
          <p:nvPr/>
        </p:nvSpPr>
        <p:spPr>
          <a:xfrm>
            <a:off x="5612221" y="3410544"/>
            <a:ext cx="41285" cy="40325"/>
          </a:xfrm>
          <a:custGeom>
            <a:avLst/>
            <a:gdLst/>
            <a:ahLst/>
            <a:cxnLst/>
            <a:rect l="l" t="t" r="r" b="b"/>
            <a:pathLst>
              <a:path w="41285" h="40325">
                <a:moveTo>
                  <a:pt x="0" y="18242"/>
                </a:moveTo>
                <a:lnTo>
                  <a:pt x="0" y="23042"/>
                </a:lnTo>
                <a:lnTo>
                  <a:pt x="960" y="25923"/>
                </a:lnTo>
                <a:lnTo>
                  <a:pt x="960" y="26883"/>
                </a:lnTo>
                <a:lnTo>
                  <a:pt x="2880" y="29763"/>
                </a:lnTo>
                <a:lnTo>
                  <a:pt x="2880" y="30723"/>
                </a:lnTo>
                <a:lnTo>
                  <a:pt x="4800" y="33604"/>
                </a:lnTo>
                <a:lnTo>
                  <a:pt x="7680" y="36484"/>
                </a:lnTo>
                <a:lnTo>
                  <a:pt x="10561" y="38404"/>
                </a:lnTo>
                <a:lnTo>
                  <a:pt x="11521" y="31683"/>
                </a:lnTo>
                <a:lnTo>
                  <a:pt x="9601" y="29763"/>
                </a:lnTo>
                <a:lnTo>
                  <a:pt x="8641" y="26883"/>
                </a:lnTo>
                <a:lnTo>
                  <a:pt x="6720" y="24963"/>
                </a:lnTo>
                <a:lnTo>
                  <a:pt x="6720" y="16322"/>
                </a:lnTo>
                <a:lnTo>
                  <a:pt x="8641" y="13441"/>
                </a:lnTo>
                <a:lnTo>
                  <a:pt x="9601" y="11521"/>
                </a:lnTo>
                <a:lnTo>
                  <a:pt x="11521" y="9601"/>
                </a:lnTo>
                <a:lnTo>
                  <a:pt x="14401" y="7680"/>
                </a:lnTo>
                <a:lnTo>
                  <a:pt x="16322" y="6720"/>
                </a:lnTo>
                <a:lnTo>
                  <a:pt x="19202" y="5760"/>
                </a:lnTo>
                <a:lnTo>
                  <a:pt x="22082" y="5760"/>
                </a:lnTo>
                <a:lnTo>
                  <a:pt x="24963" y="6720"/>
                </a:lnTo>
                <a:lnTo>
                  <a:pt x="27843" y="7680"/>
                </a:lnTo>
                <a:lnTo>
                  <a:pt x="29763" y="9601"/>
                </a:lnTo>
                <a:lnTo>
                  <a:pt x="31683" y="11521"/>
                </a:lnTo>
                <a:lnTo>
                  <a:pt x="33604" y="13441"/>
                </a:lnTo>
                <a:lnTo>
                  <a:pt x="34564" y="16322"/>
                </a:lnTo>
                <a:lnTo>
                  <a:pt x="35524" y="19202"/>
                </a:lnTo>
                <a:lnTo>
                  <a:pt x="35524" y="22082"/>
                </a:lnTo>
                <a:lnTo>
                  <a:pt x="34564" y="24963"/>
                </a:lnTo>
                <a:lnTo>
                  <a:pt x="33604" y="27843"/>
                </a:lnTo>
                <a:lnTo>
                  <a:pt x="31683" y="29763"/>
                </a:lnTo>
                <a:lnTo>
                  <a:pt x="29763" y="31683"/>
                </a:lnTo>
                <a:lnTo>
                  <a:pt x="27843" y="32644"/>
                </a:lnTo>
                <a:lnTo>
                  <a:pt x="26883" y="40325"/>
                </a:lnTo>
                <a:lnTo>
                  <a:pt x="27843" y="40325"/>
                </a:lnTo>
                <a:lnTo>
                  <a:pt x="30723" y="39364"/>
                </a:lnTo>
                <a:lnTo>
                  <a:pt x="30723" y="38404"/>
                </a:lnTo>
                <a:lnTo>
                  <a:pt x="33604" y="36484"/>
                </a:lnTo>
                <a:lnTo>
                  <a:pt x="34564" y="36484"/>
                </a:lnTo>
                <a:lnTo>
                  <a:pt x="36484" y="33604"/>
                </a:lnTo>
                <a:lnTo>
                  <a:pt x="37444" y="33604"/>
                </a:lnTo>
                <a:lnTo>
                  <a:pt x="39364" y="30723"/>
                </a:lnTo>
                <a:lnTo>
                  <a:pt x="39364" y="29763"/>
                </a:lnTo>
                <a:lnTo>
                  <a:pt x="40325" y="26883"/>
                </a:lnTo>
                <a:lnTo>
                  <a:pt x="41285" y="25923"/>
                </a:lnTo>
                <a:lnTo>
                  <a:pt x="41285" y="14401"/>
                </a:lnTo>
                <a:lnTo>
                  <a:pt x="40325" y="14401"/>
                </a:lnTo>
                <a:lnTo>
                  <a:pt x="39364" y="10561"/>
                </a:lnTo>
                <a:lnTo>
                  <a:pt x="37444" y="7680"/>
                </a:lnTo>
                <a:lnTo>
                  <a:pt x="36484" y="6720"/>
                </a:lnTo>
                <a:lnTo>
                  <a:pt x="34564" y="4800"/>
                </a:lnTo>
                <a:lnTo>
                  <a:pt x="33604" y="3840"/>
                </a:lnTo>
                <a:lnTo>
                  <a:pt x="30723" y="1920"/>
                </a:lnTo>
                <a:lnTo>
                  <a:pt x="27843" y="960"/>
                </a:lnTo>
                <a:lnTo>
                  <a:pt x="26883" y="960"/>
                </a:lnTo>
                <a:lnTo>
                  <a:pt x="23042" y="0"/>
                </a:lnTo>
                <a:lnTo>
                  <a:pt x="18242" y="0"/>
                </a:lnTo>
                <a:lnTo>
                  <a:pt x="15361" y="960"/>
                </a:lnTo>
                <a:lnTo>
                  <a:pt x="14401" y="960"/>
                </a:lnTo>
                <a:lnTo>
                  <a:pt x="11521" y="1920"/>
                </a:lnTo>
                <a:lnTo>
                  <a:pt x="10561" y="1920"/>
                </a:lnTo>
                <a:lnTo>
                  <a:pt x="7680" y="3840"/>
                </a:lnTo>
                <a:lnTo>
                  <a:pt x="7680" y="4800"/>
                </a:lnTo>
                <a:lnTo>
                  <a:pt x="4800" y="6720"/>
                </a:lnTo>
                <a:lnTo>
                  <a:pt x="4800" y="7680"/>
                </a:lnTo>
                <a:lnTo>
                  <a:pt x="2880" y="10561"/>
                </a:lnTo>
                <a:lnTo>
                  <a:pt x="960" y="14401"/>
                </a:lnTo>
                <a:lnTo>
                  <a:pt x="0" y="18242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" name="object 235"/>
          <p:cNvSpPr/>
          <p:nvPr/>
        </p:nvSpPr>
        <p:spPr>
          <a:xfrm>
            <a:off x="5617022" y="3390381"/>
            <a:ext cx="41285" cy="41285"/>
          </a:xfrm>
          <a:custGeom>
            <a:avLst/>
            <a:gdLst/>
            <a:ahLst/>
            <a:cxnLst/>
            <a:rect l="l" t="t" r="r" b="b"/>
            <a:pathLst>
              <a:path w="41285" h="41285">
                <a:moveTo>
                  <a:pt x="25923" y="40325"/>
                </a:moveTo>
                <a:lnTo>
                  <a:pt x="26883" y="40325"/>
                </a:lnTo>
                <a:lnTo>
                  <a:pt x="29763" y="39364"/>
                </a:lnTo>
                <a:lnTo>
                  <a:pt x="30723" y="38404"/>
                </a:lnTo>
                <a:lnTo>
                  <a:pt x="33604" y="36484"/>
                </a:lnTo>
                <a:lnTo>
                  <a:pt x="36484" y="34564"/>
                </a:lnTo>
                <a:lnTo>
                  <a:pt x="36484" y="33604"/>
                </a:lnTo>
                <a:lnTo>
                  <a:pt x="38404" y="30723"/>
                </a:lnTo>
                <a:lnTo>
                  <a:pt x="39364" y="30723"/>
                </a:lnTo>
                <a:lnTo>
                  <a:pt x="40325" y="26883"/>
                </a:lnTo>
                <a:lnTo>
                  <a:pt x="41285" y="23042"/>
                </a:lnTo>
                <a:lnTo>
                  <a:pt x="41285" y="18242"/>
                </a:lnTo>
                <a:lnTo>
                  <a:pt x="40325" y="14401"/>
                </a:lnTo>
                <a:lnTo>
                  <a:pt x="39364" y="10561"/>
                </a:lnTo>
                <a:lnTo>
                  <a:pt x="38404" y="10561"/>
                </a:lnTo>
                <a:lnTo>
                  <a:pt x="36484" y="7680"/>
                </a:lnTo>
                <a:lnTo>
                  <a:pt x="36484" y="6720"/>
                </a:lnTo>
                <a:lnTo>
                  <a:pt x="33604" y="4800"/>
                </a:lnTo>
                <a:lnTo>
                  <a:pt x="30723" y="2880"/>
                </a:lnTo>
                <a:lnTo>
                  <a:pt x="29763" y="1920"/>
                </a:lnTo>
                <a:lnTo>
                  <a:pt x="26883" y="960"/>
                </a:lnTo>
                <a:lnTo>
                  <a:pt x="25923" y="960"/>
                </a:lnTo>
                <a:lnTo>
                  <a:pt x="23042" y="0"/>
                </a:lnTo>
                <a:lnTo>
                  <a:pt x="18242" y="0"/>
                </a:lnTo>
                <a:lnTo>
                  <a:pt x="14401" y="960"/>
                </a:lnTo>
                <a:lnTo>
                  <a:pt x="10561" y="1920"/>
                </a:lnTo>
                <a:lnTo>
                  <a:pt x="10561" y="2880"/>
                </a:lnTo>
                <a:lnTo>
                  <a:pt x="7680" y="4800"/>
                </a:lnTo>
                <a:lnTo>
                  <a:pt x="6720" y="4800"/>
                </a:lnTo>
                <a:lnTo>
                  <a:pt x="4800" y="7680"/>
                </a:lnTo>
                <a:lnTo>
                  <a:pt x="3840" y="7680"/>
                </a:lnTo>
                <a:lnTo>
                  <a:pt x="1920" y="10561"/>
                </a:lnTo>
                <a:lnTo>
                  <a:pt x="1920" y="11521"/>
                </a:lnTo>
                <a:lnTo>
                  <a:pt x="960" y="14401"/>
                </a:lnTo>
                <a:lnTo>
                  <a:pt x="0" y="18242"/>
                </a:lnTo>
                <a:lnTo>
                  <a:pt x="0" y="23042"/>
                </a:lnTo>
                <a:lnTo>
                  <a:pt x="960" y="26883"/>
                </a:lnTo>
                <a:lnTo>
                  <a:pt x="1920" y="30723"/>
                </a:lnTo>
                <a:lnTo>
                  <a:pt x="3840" y="33604"/>
                </a:lnTo>
                <a:lnTo>
                  <a:pt x="4800" y="34564"/>
                </a:lnTo>
                <a:lnTo>
                  <a:pt x="6720" y="36484"/>
                </a:lnTo>
                <a:lnTo>
                  <a:pt x="7680" y="36484"/>
                </a:lnTo>
                <a:lnTo>
                  <a:pt x="10561" y="38404"/>
                </a:lnTo>
                <a:lnTo>
                  <a:pt x="10561" y="39364"/>
                </a:lnTo>
                <a:lnTo>
                  <a:pt x="14401" y="40325"/>
                </a:lnTo>
                <a:lnTo>
                  <a:pt x="13441" y="33604"/>
                </a:lnTo>
                <a:lnTo>
                  <a:pt x="11521" y="31683"/>
                </a:lnTo>
                <a:lnTo>
                  <a:pt x="9601" y="29763"/>
                </a:lnTo>
                <a:lnTo>
                  <a:pt x="7680" y="27843"/>
                </a:lnTo>
                <a:lnTo>
                  <a:pt x="6720" y="24963"/>
                </a:lnTo>
                <a:lnTo>
                  <a:pt x="5760" y="22082"/>
                </a:lnTo>
                <a:lnTo>
                  <a:pt x="5760" y="19202"/>
                </a:lnTo>
                <a:lnTo>
                  <a:pt x="6720" y="16322"/>
                </a:lnTo>
                <a:lnTo>
                  <a:pt x="7680" y="13441"/>
                </a:lnTo>
                <a:lnTo>
                  <a:pt x="9601" y="11521"/>
                </a:lnTo>
                <a:lnTo>
                  <a:pt x="11521" y="9601"/>
                </a:lnTo>
                <a:lnTo>
                  <a:pt x="13441" y="7680"/>
                </a:lnTo>
                <a:lnTo>
                  <a:pt x="16322" y="6720"/>
                </a:lnTo>
                <a:lnTo>
                  <a:pt x="24963" y="6720"/>
                </a:lnTo>
                <a:lnTo>
                  <a:pt x="26883" y="7680"/>
                </a:lnTo>
                <a:lnTo>
                  <a:pt x="29763" y="9601"/>
                </a:lnTo>
                <a:lnTo>
                  <a:pt x="31683" y="11521"/>
                </a:lnTo>
                <a:lnTo>
                  <a:pt x="33604" y="13441"/>
                </a:lnTo>
                <a:lnTo>
                  <a:pt x="34564" y="16322"/>
                </a:lnTo>
                <a:lnTo>
                  <a:pt x="34564" y="24963"/>
                </a:lnTo>
                <a:lnTo>
                  <a:pt x="33604" y="27843"/>
                </a:lnTo>
                <a:lnTo>
                  <a:pt x="31683" y="29763"/>
                </a:lnTo>
                <a:lnTo>
                  <a:pt x="29763" y="31683"/>
                </a:lnTo>
                <a:lnTo>
                  <a:pt x="26883" y="33604"/>
                </a:lnTo>
                <a:lnTo>
                  <a:pt x="24963" y="34564"/>
                </a:lnTo>
                <a:lnTo>
                  <a:pt x="22082" y="35524"/>
                </a:lnTo>
                <a:lnTo>
                  <a:pt x="23042" y="41285"/>
                </a:lnTo>
                <a:lnTo>
                  <a:pt x="25923" y="40325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" name="object 236"/>
          <p:cNvSpPr/>
          <p:nvPr/>
        </p:nvSpPr>
        <p:spPr>
          <a:xfrm>
            <a:off x="5630463" y="3423986"/>
            <a:ext cx="9601" cy="7680"/>
          </a:xfrm>
          <a:custGeom>
            <a:avLst/>
            <a:gdLst/>
            <a:ahLst/>
            <a:cxnLst/>
            <a:rect l="l" t="t" r="r" b="b"/>
            <a:pathLst>
              <a:path w="9601" h="7680">
                <a:moveTo>
                  <a:pt x="0" y="0"/>
                </a:moveTo>
                <a:lnTo>
                  <a:pt x="960" y="6720"/>
                </a:lnTo>
                <a:lnTo>
                  <a:pt x="4800" y="7680"/>
                </a:lnTo>
                <a:lnTo>
                  <a:pt x="9601" y="7680"/>
                </a:lnTo>
                <a:lnTo>
                  <a:pt x="8641" y="1920"/>
                </a:lnTo>
                <a:lnTo>
                  <a:pt x="5760" y="1920"/>
                </a:lnTo>
                <a:lnTo>
                  <a:pt x="2880" y="960"/>
                </a:lnTo>
                <a:lnTo>
                  <a:pt x="0" y="0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" name="object 237"/>
          <p:cNvSpPr/>
          <p:nvPr/>
        </p:nvSpPr>
        <p:spPr>
          <a:xfrm>
            <a:off x="5619902" y="3403823"/>
            <a:ext cx="16322" cy="40309"/>
          </a:xfrm>
          <a:custGeom>
            <a:avLst/>
            <a:gdLst/>
            <a:ahLst/>
            <a:cxnLst/>
            <a:rect l="l" t="t" r="r" b="b"/>
            <a:pathLst>
              <a:path w="16322" h="40309">
                <a:moveTo>
                  <a:pt x="10561" y="6720"/>
                </a:moveTo>
                <a:lnTo>
                  <a:pt x="11521" y="7680"/>
                </a:lnTo>
                <a:lnTo>
                  <a:pt x="14401" y="8641"/>
                </a:lnTo>
                <a:lnTo>
                  <a:pt x="16322" y="2880"/>
                </a:lnTo>
                <a:lnTo>
                  <a:pt x="13441" y="1920"/>
                </a:lnTo>
                <a:lnTo>
                  <a:pt x="11521" y="0"/>
                </a:lnTo>
                <a:lnTo>
                  <a:pt x="10561" y="6720"/>
                </a:lnTo>
                <a:close/>
              </a:path>
              <a:path w="16322" h="40309">
                <a:moveTo>
                  <a:pt x="14401" y="8641"/>
                </a:moveTo>
                <a:lnTo>
                  <a:pt x="15361" y="8641"/>
                </a:lnTo>
                <a:lnTo>
                  <a:pt x="18242" y="9601"/>
                </a:lnTo>
                <a:lnTo>
                  <a:pt x="23042" y="9601"/>
                </a:lnTo>
                <a:lnTo>
                  <a:pt x="26883" y="8641"/>
                </a:lnTo>
                <a:lnTo>
                  <a:pt x="30723" y="7680"/>
                </a:lnTo>
                <a:lnTo>
                  <a:pt x="30723" y="6720"/>
                </a:lnTo>
                <a:lnTo>
                  <a:pt x="33604" y="4800"/>
                </a:lnTo>
                <a:lnTo>
                  <a:pt x="34564" y="4800"/>
                </a:lnTo>
                <a:lnTo>
                  <a:pt x="36484" y="2880"/>
                </a:lnTo>
                <a:lnTo>
                  <a:pt x="37444" y="1920"/>
                </a:lnTo>
                <a:lnTo>
                  <a:pt x="39364" y="-960"/>
                </a:lnTo>
                <a:lnTo>
                  <a:pt x="40325" y="-4800"/>
                </a:lnTo>
                <a:lnTo>
                  <a:pt x="41285" y="-8641"/>
                </a:lnTo>
                <a:lnTo>
                  <a:pt x="41285" y="-13441"/>
                </a:lnTo>
                <a:lnTo>
                  <a:pt x="40325" y="-17282"/>
                </a:lnTo>
                <a:lnTo>
                  <a:pt x="39364" y="-21122"/>
                </a:lnTo>
                <a:lnTo>
                  <a:pt x="37444" y="-24003"/>
                </a:lnTo>
                <a:lnTo>
                  <a:pt x="36484" y="-24947"/>
                </a:lnTo>
                <a:lnTo>
                  <a:pt x="34564" y="-26883"/>
                </a:lnTo>
                <a:lnTo>
                  <a:pt x="33604" y="-26883"/>
                </a:lnTo>
                <a:lnTo>
                  <a:pt x="30723" y="-28788"/>
                </a:lnTo>
                <a:lnTo>
                  <a:pt x="30723" y="-29748"/>
                </a:lnTo>
                <a:lnTo>
                  <a:pt x="26883" y="-30723"/>
                </a:lnTo>
                <a:lnTo>
                  <a:pt x="23042" y="-31668"/>
                </a:lnTo>
                <a:lnTo>
                  <a:pt x="18242" y="-31668"/>
                </a:lnTo>
                <a:lnTo>
                  <a:pt x="14401" y="-30723"/>
                </a:lnTo>
                <a:lnTo>
                  <a:pt x="11521" y="-29748"/>
                </a:lnTo>
                <a:lnTo>
                  <a:pt x="10561" y="-28788"/>
                </a:lnTo>
                <a:lnTo>
                  <a:pt x="7680" y="-26883"/>
                </a:lnTo>
                <a:lnTo>
                  <a:pt x="4800" y="-24947"/>
                </a:lnTo>
                <a:lnTo>
                  <a:pt x="4800" y="-24003"/>
                </a:lnTo>
                <a:lnTo>
                  <a:pt x="2880" y="-21122"/>
                </a:lnTo>
                <a:lnTo>
                  <a:pt x="1920" y="-21122"/>
                </a:lnTo>
                <a:lnTo>
                  <a:pt x="960" y="-17282"/>
                </a:lnTo>
                <a:lnTo>
                  <a:pt x="0" y="-13441"/>
                </a:lnTo>
                <a:lnTo>
                  <a:pt x="0" y="-8641"/>
                </a:lnTo>
                <a:lnTo>
                  <a:pt x="960" y="-4800"/>
                </a:lnTo>
                <a:lnTo>
                  <a:pt x="1920" y="-1920"/>
                </a:lnTo>
                <a:lnTo>
                  <a:pt x="2880" y="-960"/>
                </a:lnTo>
                <a:lnTo>
                  <a:pt x="4800" y="1920"/>
                </a:lnTo>
                <a:lnTo>
                  <a:pt x="7680" y="4800"/>
                </a:lnTo>
                <a:lnTo>
                  <a:pt x="10561" y="6720"/>
                </a:lnTo>
                <a:lnTo>
                  <a:pt x="11521" y="0"/>
                </a:lnTo>
                <a:lnTo>
                  <a:pt x="9601" y="-1920"/>
                </a:lnTo>
                <a:lnTo>
                  <a:pt x="7680" y="-3840"/>
                </a:lnTo>
                <a:lnTo>
                  <a:pt x="6720" y="-6720"/>
                </a:lnTo>
                <a:lnTo>
                  <a:pt x="6720" y="-15361"/>
                </a:lnTo>
                <a:lnTo>
                  <a:pt x="7680" y="-18227"/>
                </a:lnTo>
                <a:lnTo>
                  <a:pt x="9601" y="-20162"/>
                </a:lnTo>
                <a:lnTo>
                  <a:pt x="11521" y="-22067"/>
                </a:lnTo>
                <a:lnTo>
                  <a:pt x="13441" y="-24003"/>
                </a:lnTo>
                <a:lnTo>
                  <a:pt x="16322" y="-24947"/>
                </a:lnTo>
                <a:lnTo>
                  <a:pt x="19202" y="-25908"/>
                </a:lnTo>
                <a:lnTo>
                  <a:pt x="22082" y="-25908"/>
                </a:lnTo>
                <a:lnTo>
                  <a:pt x="24963" y="-24947"/>
                </a:lnTo>
                <a:lnTo>
                  <a:pt x="27843" y="-24003"/>
                </a:lnTo>
                <a:lnTo>
                  <a:pt x="29763" y="-22067"/>
                </a:lnTo>
                <a:lnTo>
                  <a:pt x="31683" y="-20162"/>
                </a:lnTo>
                <a:lnTo>
                  <a:pt x="33604" y="-18227"/>
                </a:lnTo>
                <a:lnTo>
                  <a:pt x="34564" y="-15361"/>
                </a:lnTo>
                <a:lnTo>
                  <a:pt x="35524" y="-12481"/>
                </a:lnTo>
                <a:lnTo>
                  <a:pt x="35524" y="-9601"/>
                </a:lnTo>
                <a:lnTo>
                  <a:pt x="34564" y="-6720"/>
                </a:lnTo>
                <a:lnTo>
                  <a:pt x="33604" y="-3840"/>
                </a:lnTo>
                <a:lnTo>
                  <a:pt x="31683" y="-1920"/>
                </a:lnTo>
                <a:lnTo>
                  <a:pt x="29763" y="0"/>
                </a:lnTo>
                <a:lnTo>
                  <a:pt x="27843" y="1920"/>
                </a:lnTo>
                <a:lnTo>
                  <a:pt x="24963" y="2880"/>
                </a:lnTo>
                <a:lnTo>
                  <a:pt x="16322" y="2880"/>
                </a:lnTo>
                <a:lnTo>
                  <a:pt x="14401" y="8641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" name="object 238"/>
          <p:cNvSpPr/>
          <p:nvPr/>
        </p:nvSpPr>
        <p:spPr>
          <a:xfrm>
            <a:off x="5623742" y="3353912"/>
            <a:ext cx="42245" cy="40309"/>
          </a:xfrm>
          <a:custGeom>
            <a:avLst/>
            <a:gdLst/>
            <a:ahLst/>
            <a:cxnLst/>
            <a:rect l="l" t="t" r="r" b="b"/>
            <a:pathLst>
              <a:path w="42245" h="40309">
                <a:moveTo>
                  <a:pt x="26883" y="40309"/>
                </a:moveTo>
                <a:lnTo>
                  <a:pt x="27843" y="40309"/>
                </a:lnTo>
                <a:lnTo>
                  <a:pt x="30723" y="39349"/>
                </a:lnTo>
                <a:lnTo>
                  <a:pt x="31683" y="39349"/>
                </a:lnTo>
                <a:lnTo>
                  <a:pt x="34564" y="37429"/>
                </a:lnTo>
                <a:lnTo>
                  <a:pt x="34564" y="36469"/>
                </a:lnTo>
                <a:lnTo>
                  <a:pt x="37444" y="34549"/>
                </a:lnTo>
                <a:lnTo>
                  <a:pt x="37444" y="33588"/>
                </a:lnTo>
                <a:lnTo>
                  <a:pt x="39364" y="30708"/>
                </a:lnTo>
                <a:lnTo>
                  <a:pt x="41285" y="26868"/>
                </a:lnTo>
                <a:lnTo>
                  <a:pt x="41285" y="23027"/>
                </a:lnTo>
                <a:lnTo>
                  <a:pt x="42245" y="23027"/>
                </a:lnTo>
                <a:lnTo>
                  <a:pt x="42245" y="19187"/>
                </a:lnTo>
                <a:lnTo>
                  <a:pt x="41285" y="18242"/>
                </a:lnTo>
                <a:lnTo>
                  <a:pt x="41285" y="14401"/>
                </a:lnTo>
                <a:lnTo>
                  <a:pt x="39364" y="11521"/>
                </a:lnTo>
                <a:lnTo>
                  <a:pt x="39364" y="10561"/>
                </a:lnTo>
                <a:lnTo>
                  <a:pt x="37444" y="7680"/>
                </a:lnTo>
                <a:lnTo>
                  <a:pt x="34564" y="4800"/>
                </a:lnTo>
                <a:lnTo>
                  <a:pt x="31683" y="2880"/>
                </a:lnTo>
                <a:lnTo>
                  <a:pt x="30723" y="1920"/>
                </a:lnTo>
                <a:lnTo>
                  <a:pt x="27843" y="960"/>
                </a:lnTo>
                <a:lnTo>
                  <a:pt x="26883" y="960"/>
                </a:lnTo>
                <a:lnTo>
                  <a:pt x="24002" y="0"/>
                </a:lnTo>
                <a:lnTo>
                  <a:pt x="18242" y="0"/>
                </a:lnTo>
                <a:lnTo>
                  <a:pt x="15361" y="960"/>
                </a:lnTo>
                <a:lnTo>
                  <a:pt x="14401" y="960"/>
                </a:lnTo>
                <a:lnTo>
                  <a:pt x="11521" y="1920"/>
                </a:lnTo>
                <a:lnTo>
                  <a:pt x="10561" y="2880"/>
                </a:lnTo>
                <a:lnTo>
                  <a:pt x="7680" y="4800"/>
                </a:lnTo>
                <a:lnTo>
                  <a:pt x="4800" y="7680"/>
                </a:lnTo>
                <a:lnTo>
                  <a:pt x="2880" y="10561"/>
                </a:lnTo>
                <a:lnTo>
                  <a:pt x="2880" y="11521"/>
                </a:lnTo>
                <a:lnTo>
                  <a:pt x="960" y="14401"/>
                </a:lnTo>
                <a:lnTo>
                  <a:pt x="960" y="15346"/>
                </a:lnTo>
                <a:lnTo>
                  <a:pt x="0" y="18242"/>
                </a:lnTo>
                <a:lnTo>
                  <a:pt x="0" y="23027"/>
                </a:lnTo>
                <a:lnTo>
                  <a:pt x="960" y="26868"/>
                </a:lnTo>
                <a:lnTo>
                  <a:pt x="2880" y="30708"/>
                </a:lnTo>
                <a:lnTo>
                  <a:pt x="4800" y="33588"/>
                </a:lnTo>
                <a:lnTo>
                  <a:pt x="5760" y="34549"/>
                </a:lnTo>
                <a:lnTo>
                  <a:pt x="7680" y="36469"/>
                </a:lnTo>
                <a:lnTo>
                  <a:pt x="8641" y="37429"/>
                </a:lnTo>
                <a:lnTo>
                  <a:pt x="10561" y="39349"/>
                </a:lnTo>
                <a:lnTo>
                  <a:pt x="11521" y="31683"/>
                </a:lnTo>
                <a:lnTo>
                  <a:pt x="9601" y="29748"/>
                </a:lnTo>
                <a:lnTo>
                  <a:pt x="8641" y="27843"/>
                </a:lnTo>
                <a:lnTo>
                  <a:pt x="7680" y="24963"/>
                </a:lnTo>
                <a:lnTo>
                  <a:pt x="6720" y="22067"/>
                </a:lnTo>
                <a:lnTo>
                  <a:pt x="6720" y="19187"/>
                </a:lnTo>
                <a:lnTo>
                  <a:pt x="7680" y="16322"/>
                </a:lnTo>
                <a:lnTo>
                  <a:pt x="8641" y="14401"/>
                </a:lnTo>
                <a:lnTo>
                  <a:pt x="9601" y="11521"/>
                </a:lnTo>
                <a:lnTo>
                  <a:pt x="11521" y="9601"/>
                </a:lnTo>
                <a:lnTo>
                  <a:pt x="14401" y="7680"/>
                </a:lnTo>
                <a:lnTo>
                  <a:pt x="17282" y="6720"/>
                </a:lnTo>
                <a:lnTo>
                  <a:pt x="24963" y="6720"/>
                </a:lnTo>
                <a:lnTo>
                  <a:pt x="27843" y="7680"/>
                </a:lnTo>
                <a:lnTo>
                  <a:pt x="30723" y="9601"/>
                </a:lnTo>
                <a:lnTo>
                  <a:pt x="32644" y="11521"/>
                </a:lnTo>
                <a:lnTo>
                  <a:pt x="33604" y="14401"/>
                </a:lnTo>
                <a:lnTo>
                  <a:pt x="34564" y="16322"/>
                </a:lnTo>
                <a:lnTo>
                  <a:pt x="35524" y="19187"/>
                </a:lnTo>
                <a:lnTo>
                  <a:pt x="35524" y="22067"/>
                </a:lnTo>
                <a:lnTo>
                  <a:pt x="34564" y="24963"/>
                </a:lnTo>
                <a:lnTo>
                  <a:pt x="33604" y="27843"/>
                </a:lnTo>
                <a:lnTo>
                  <a:pt x="32644" y="29748"/>
                </a:lnTo>
                <a:lnTo>
                  <a:pt x="30723" y="31683"/>
                </a:lnTo>
                <a:lnTo>
                  <a:pt x="27843" y="33588"/>
                </a:lnTo>
                <a:lnTo>
                  <a:pt x="26883" y="40309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" name="object 239"/>
          <p:cNvSpPr/>
          <p:nvPr/>
        </p:nvSpPr>
        <p:spPr>
          <a:xfrm>
            <a:off x="5634304" y="3385596"/>
            <a:ext cx="17282" cy="9585"/>
          </a:xfrm>
          <a:custGeom>
            <a:avLst/>
            <a:gdLst/>
            <a:ahLst/>
            <a:cxnLst/>
            <a:rect l="l" t="t" r="r" b="b"/>
            <a:pathLst>
              <a:path w="17282" h="9585">
                <a:moveTo>
                  <a:pt x="0" y="7665"/>
                </a:moveTo>
                <a:lnTo>
                  <a:pt x="960" y="7665"/>
                </a:lnTo>
                <a:lnTo>
                  <a:pt x="3840" y="8625"/>
                </a:lnTo>
                <a:lnTo>
                  <a:pt x="4800" y="8625"/>
                </a:lnTo>
                <a:lnTo>
                  <a:pt x="7680" y="9585"/>
                </a:lnTo>
                <a:lnTo>
                  <a:pt x="12481" y="9585"/>
                </a:lnTo>
                <a:lnTo>
                  <a:pt x="16322" y="8625"/>
                </a:lnTo>
                <a:lnTo>
                  <a:pt x="17282" y="1904"/>
                </a:lnTo>
                <a:lnTo>
                  <a:pt x="15361" y="2865"/>
                </a:lnTo>
                <a:lnTo>
                  <a:pt x="11521" y="3840"/>
                </a:lnTo>
                <a:lnTo>
                  <a:pt x="8641" y="3840"/>
                </a:lnTo>
                <a:lnTo>
                  <a:pt x="6720" y="2865"/>
                </a:lnTo>
                <a:lnTo>
                  <a:pt x="3840" y="1904"/>
                </a:lnTo>
                <a:lnTo>
                  <a:pt x="960" y="0"/>
                </a:lnTo>
                <a:lnTo>
                  <a:pt x="0" y="7665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" name="object 240"/>
          <p:cNvSpPr/>
          <p:nvPr/>
        </p:nvSpPr>
        <p:spPr>
          <a:xfrm>
            <a:off x="4755931" y="1660519"/>
            <a:ext cx="135361" cy="143042"/>
          </a:xfrm>
          <a:custGeom>
            <a:avLst/>
            <a:gdLst/>
            <a:ahLst/>
            <a:cxnLst/>
            <a:rect l="l" t="t" r="r" b="b"/>
            <a:pathLst>
              <a:path w="135361" h="143042">
                <a:moveTo>
                  <a:pt x="130561" y="143042"/>
                </a:moveTo>
                <a:lnTo>
                  <a:pt x="135361" y="138242"/>
                </a:lnTo>
                <a:lnTo>
                  <a:pt x="4800" y="0"/>
                </a:lnTo>
                <a:lnTo>
                  <a:pt x="0" y="3840"/>
                </a:lnTo>
                <a:lnTo>
                  <a:pt x="130561" y="14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" name="object 241"/>
          <p:cNvSpPr/>
          <p:nvPr/>
        </p:nvSpPr>
        <p:spPr>
          <a:xfrm>
            <a:off x="5556549" y="1685483"/>
            <a:ext cx="93116" cy="118079"/>
          </a:xfrm>
          <a:custGeom>
            <a:avLst/>
            <a:gdLst/>
            <a:ahLst/>
            <a:cxnLst/>
            <a:rect l="l" t="t" r="r" b="b"/>
            <a:pathLst>
              <a:path w="93116" h="118079">
                <a:moveTo>
                  <a:pt x="0" y="113278"/>
                </a:moveTo>
                <a:lnTo>
                  <a:pt x="4800" y="118079"/>
                </a:lnTo>
                <a:lnTo>
                  <a:pt x="93116" y="3840"/>
                </a:lnTo>
                <a:lnTo>
                  <a:pt x="87355" y="0"/>
                </a:lnTo>
                <a:lnTo>
                  <a:pt x="0" y="1132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" name="object 242"/>
          <p:cNvSpPr/>
          <p:nvPr/>
        </p:nvSpPr>
        <p:spPr>
          <a:xfrm>
            <a:off x="4622490" y="1510771"/>
            <a:ext cx="272643" cy="155508"/>
          </a:xfrm>
          <a:custGeom>
            <a:avLst/>
            <a:gdLst/>
            <a:ahLst/>
            <a:cxnLst/>
            <a:rect l="l" t="t" r="r" b="b"/>
            <a:pathLst>
              <a:path w="272643" h="155508">
                <a:moveTo>
                  <a:pt x="0" y="1904"/>
                </a:moveTo>
                <a:lnTo>
                  <a:pt x="0" y="153588"/>
                </a:lnTo>
                <a:lnTo>
                  <a:pt x="975" y="154548"/>
                </a:lnTo>
                <a:lnTo>
                  <a:pt x="2880" y="155508"/>
                </a:lnTo>
                <a:lnTo>
                  <a:pt x="5760" y="6720"/>
                </a:lnTo>
                <a:lnTo>
                  <a:pt x="265922" y="6720"/>
                </a:lnTo>
                <a:lnTo>
                  <a:pt x="265922" y="148788"/>
                </a:lnTo>
                <a:lnTo>
                  <a:pt x="5760" y="148788"/>
                </a:lnTo>
                <a:lnTo>
                  <a:pt x="268803" y="155508"/>
                </a:lnTo>
                <a:lnTo>
                  <a:pt x="270723" y="154548"/>
                </a:lnTo>
                <a:lnTo>
                  <a:pt x="271683" y="153588"/>
                </a:lnTo>
                <a:lnTo>
                  <a:pt x="272643" y="152628"/>
                </a:lnTo>
                <a:lnTo>
                  <a:pt x="272643" y="2880"/>
                </a:lnTo>
                <a:lnTo>
                  <a:pt x="271683" y="1904"/>
                </a:lnTo>
                <a:lnTo>
                  <a:pt x="270723" y="0"/>
                </a:lnTo>
                <a:lnTo>
                  <a:pt x="975" y="0"/>
                </a:lnTo>
                <a:lnTo>
                  <a:pt x="0" y="19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" name="object 243"/>
          <p:cNvSpPr/>
          <p:nvPr/>
        </p:nvSpPr>
        <p:spPr>
          <a:xfrm>
            <a:off x="4625370" y="1517492"/>
            <a:ext cx="265922" cy="148788"/>
          </a:xfrm>
          <a:custGeom>
            <a:avLst/>
            <a:gdLst/>
            <a:ahLst/>
            <a:cxnLst/>
            <a:rect l="l" t="t" r="r" b="b"/>
            <a:pathLst>
              <a:path w="265922" h="148788">
                <a:moveTo>
                  <a:pt x="0" y="148788"/>
                </a:moveTo>
                <a:lnTo>
                  <a:pt x="265922" y="148788"/>
                </a:lnTo>
                <a:lnTo>
                  <a:pt x="2880" y="142067"/>
                </a:lnTo>
                <a:lnTo>
                  <a:pt x="2880" y="0"/>
                </a:lnTo>
                <a:lnTo>
                  <a:pt x="0" y="1487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" name="object 244"/>
          <p:cNvSpPr/>
          <p:nvPr/>
        </p:nvSpPr>
        <p:spPr>
          <a:xfrm>
            <a:off x="4658974" y="1553961"/>
            <a:ext cx="37444" cy="72009"/>
          </a:xfrm>
          <a:custGeom>
            <a:avLst/>
            <a:gdLst/>
            <a:ahLst/>
            <a:cxnLst/>
            <a:rect l="l" t="t" r="r" b="b"/>
            <a:pathLst>
              <a:path w="37444" h="72009">
                <a:moveTo>
                  <a:pt x="12481" y="18242"/>
                </a:moveTo>
                <a:lnTo>
                  <a:pt x="12481" y="62407"/>
                </a:lnTo>
                <a:lnTo>
                  <a:pt x="11521" y="65288"/>
                </a:lnTo>
                <a:lnTo>
                  <a:pt x="11521" y="66233"/>
                </a:lnTo>
                <a:lnTo>
                  <a:pt x="10561" y="67193"/>
                </a:lnTo>
                <a:lnTo>
                  <a:pt x="10561" y="68153"/>
                </a:lnTo>
                <a:lnTo>
                  <a:pt x="8641" y="69128"/>
                </a:lnTo>
                <a:lnTo>
                  <a:pt x="7680" y="70073"/>
                </a:lnTo>
                <a:lnTo>
                  <a:pt x="960" y="70073"/>
                </a:lnTo>
                <a:lnTo>
                  <a:pt x="960" y="72009"/>
                </a:lnTo>
                <a:lnTo>
                  <a:pt x="37444" y="72009"/>
                </a:lnTo>
                <a:lnTo>
                  <a:pt x="37444" y="70073"/>
                </a:lnTo>
                <a:lnTo>
                  <a:pt x="31683" y="70073"/>
                </a:lnTo>
                <a:lnTo>
                  <a:pt x="30723" y="69128"/>
                </a:lnTo>
                <a:lnTo>
                  <a:pt x="28803" y="68153"/>
                </a:lnTo>
                <a:lnTo>
                  <a:pt x="27843" y="67193"/>
                </a:lnTo>
                <a:lnTo>
                  <a:pt x="27843" y="65288"/>
                </a:lnTo>
                <a:lnTo>
                  <a:pt x="26883" y="62407"/>
                </a:lnTo>
                <a:lnTo>
                  <a:pt x="26883" y="0"/>
                </a:lnTo>
                <a:lnTo>
                  <a:pt x="25923" y="0"/>
                </a:lnTo>
                <a:lnTo>
                  <a:pt x="0" y="12481"/>
                </a:lnTo>
                <a:lnTo>
                  <a:pt x="960" y="13441"/>
                </a:lnTo>
                <a:lnTo>
                  <a:pt x="2880" y="12481"/>
                </a:lnTo>
                <a:lnTo>
                  <a:pt x="8641" y="12481"/>
                </a:lnTo>
                <a:lnTo>
                  <a:pt x="9601" y="13441"/>
                </a:lnTo>
                <a:lnTo>
                  <a:pt x="10561" y="13441"/>
                </a:lnTo>
                <a:lnTo>
                  <a:pt x="11521" y="14401"/>
                </a:lnTo>
                <a:lnTo>
                  <a:pt x="11521" y="16322"/>
                </a:lnTo>
                <a:lnTo>
                  <a:pt x="12481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" name="object 245"/>
          <p:cNvSpPr/>
          <p:nvPr/>
        </p:nvSpPr>
        <p:spPr>
          <a:xfrm>
            <a:off x="4708885" y="1555882"/>
            <a:ext cx="34564" cy="71993"/>
          </a:xfrm>
          <a:custGeom>
            <a:avLst/>
            <a:gdLst/>
            <a:ahLst/>
            <a:cxnLst/>
            <a:rect l="l" t="t" r="r" b="b"/>
            <a:pathLst>
              <a:path w="34564" h="71993">
                <a:moveTo>
                  <a:pt x="13441" y="47045"/>
                </a:moveTo>
                <a:lnTo>
                  <a:pt x="14401" y="44165"/>
                </a:lnTo>
                <a:lnTo>
                  <a:pt x="15361" y="42245"/>
                </a:lnTo>
                <a:lnTo>
                  <a:pt x="15361" y="41285"/>
                </a:lnTo>
                <a:lnTo>
                  <a:pt x="16337" y="40325"/>
                </a:lnTo>
                <a:lnTo>
                  <a:pt x="17282" y="39364"/>
                </a:lnTo>
                <a:lnTo>
                  <a:pt x="18242" y="38404"/>
                </a:lnTo>
                <a:lnTo>
                  <a:pt x="26883" y="45125"/>
                </a:lnTo>
                <a:lnTo>
                  <a:pt x="31683" y="50871"/>
                </a:lnTo>
                <a:lnTo>
                  <a:pt x="31683" y="61432"/>
                </a:lnTo>
                <a:lnTo>
                  <a:pt x="30723" y="63367"/>
                </a:lnTo>
                <a:lnTo>
                  <a:pt x="28803" y="65272"/>
                </a:lnTo>
                <a:lnTo>
                  <a:pt x="26883" y="67208"/>
                </a:lnTo>
                <a:lnTo>
                  <a:pt x="24963" y="68153"/>
                </a:lnTo>
                <a:lnTo>
                  <a:pt x="21122" y="68153"/>
                </a:lnTo>
                <a:lnTo>
                  <a:pt x="21122" y="71993"/>
                </a:lnTo>
                <a:lnTo>
                  <a:pt x="28803" y="71993"/>
                </a:lnTo>
                <a:lnTo>
                  <a:pt x="34564" y="70088"/>
                </a:lnTo>
                <a:lnTo>
                  <a:pt x="31683" y="14401"/>
                </a:lnTo>
                <a:lnTo>
                  <a:pt x="31683" y="20162"/>
                </a:lnTo>
                <a:lnTo>
                  <a:pt x="30723" y="22082"/>
                </a:lnTo>
                <a:lnTo>
                  <a:pt x="30723" y="24002"/>
                </a:lnTo>
                <a:lnTo>
                  <a:pt x="29763" y="25923"/>
                </a:lnTo>
                <a:lnTo>
                  <a:pt x="27843" y="27843"/>
                </a:lnTo>
                <a:lnTo>
                  <a:pt x="23042" y="24002"/>
                </a:lnTo>
                <a:lnTo>
                  <a:pt x="19202" y="21122"/>
                </a:lnTo>
                <a:lnTo>
                  <a:pt x="17282" y="18242"/>
                </a:lnTo>
                <a:lnTo>
                  <a:pt x="15361" y="15361"/>
                </a:lnTo>
                <a:lnTo>
                  <a:pt x="14401" y="13441"/>
                </a:lnTo>
                <a:lnTo>
                  <a:pt x="14401" y="7680"/>
                </a:lnTo>
                <a:lnTo>
                  <a:pt x="10561" y="0"/>
                </a:lnTo>
                <a:lnTo>
                  <a:pt x="6720" y="3840"/>
                </a:lnTo>
                <a:lnTo>
                  <a:pt x="2880" y="7680"/>
                </a:lnTo>
                <a:lnTo>
                  <a:pt x="975" y="11521"/>
                </a:lnTo>
                <a:lnTo>
                  <a:pt x="975" y="20162"/>
                </a:lnTo>
                <a:lnTo>
                  <a:pt x="1935" y="23042"/>
                </a:lnTo>
                <a:lnTo>
                  <a:pt x="2880" y="25923"/>
                </a:lnTo>
                <a:lnTo>
                  <a:pt x="4815" y="28803"/>
                </a:lnTo>
                <a:lnTo>
                  <a:pt x="8656" y="31683"/>
                </a:lnTo>
                <a:lnTo>
                  <a:pt x="14401" y="36484"/>
                </a:lnTo>
                <a:lnTo>
                  <a:pt x="8656" y="38404"/>
                </a:lnTo>
                <a:lnTo>
                  <a:pt x="4815" y="41285"/>
                </a:lnTo>
                <a:lnTo>
                  <a:pt x="2880" y="44165"/>
                </a:lnTo>
                <a:lnTo>
                  <a:pt x="975" y="47045"/>
                </a:lnTo>
                <a:lnTo>
                  <a:pt x="0" y="49926"/>
                </a:lnTo>
                <a:lnTo>
                  <a:pt x="0" y="58552"/>
                </a:lnTo>
                <a:lnTo>
                  <a:pt x="1935" y="63367"/>
                </a:lnTo>
                <a:lnTo>
                  <a:pt x="5775" y="66233"/>
                </a:lnTo>
                <a:lnTo>
                  <a:pt x="9616" y="70088"/>
                </a:lnTo>
                <a:lnTo>
                  <a:pt x="14401" y="71993"/>
                </a:lnTo>
                <a:lnTo>
                  <a:pt x="16337" y="66233"/>
                </a:lnTo>
                <a:lnTo>
                  <a:pt x="15361" y="64312"/>
                </a:lnTo>
                <a:lnTo>
                  <a:pt x="14401" y="62392"/>
                </a:lnTo>
                <a:lnTo>
                  <a:pt x="13441" y="59527"/>
                </a:lnTo>
                <a:lnTo>
                  <a:pt x="12496" y="57591"/>
                </a:lnTo>
                <a:lnTo>
                  <a:pt x="12496" y="51846"/>
                </a:lnTo>
                <a:lnTo>
                  <a:pt x="13441" y="48966"/>
                </a:lnTo>
                <a:lnTo>
                  <a:pt x="13441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" name="object 246"/>
          <p:cNvSpPr/>
          <p:nvPr/>
        </p:nvSpPr>
        <p:spPr>
          <a:xfrm>
            <a:off x="4719447" y="1553961"/>
            <a:ext cx="34564" cy="72009"/>
          </a:xfrm>
          <a:custGeom>
            <a:avLst/>
            <a:gdLst/>
            <a:ahLst/>
            <a:cxnLst/>
            <a:rect l="l" t="t" r="r" b="b"/>
            <a:pathLst>
              <a:path w="34564" h="72009">
                <a:moveTo>
                  <a:pt x="3840" y="9601"/>
                </a:moveTo>
                <a:lnTo>
                  <a:pt x="4800" y="7680"/>
                </a:lnTo>
                <a:lnTo>
                  <a:pt x="6720" y="5760"/>
                </a:lnTo>
                <a:lnTo>
                  <a:pt x="8641" y="4800"/>
                </a:lnTo>
                <a:lnTo>
                  <a:pt x="10561" y="3840"/>
                </a:lnTo>
                <a:lnTo>
                  <a:pt x="15361" y="3840"/>
                </a:lnTo>
                <a:lnTo>
                  <a:pt x="17282" y="4800"/>
                </a:lnTo>
                <a:lnTo>
                  <a:pt x="18242" y="6720"/>
                </a:lnTo>
                <a:lnTo>
                  <a:pt x="20162" y="8641"/>
                </a:lnTo>
                <a:lnTo>
                  <a:pt x="21122" y="12481"/>
                </a:lnTo>
                <a:lnTo>
                  <a:pt x="21122" y="16322"/>
                </a:lnTo>
                <a:lnTo>
                  <a:pt x="24002" y="72009"/>
                </a:lnTo>
                <a:lnTo>
                  <a:pt x="28803" y="67193"/>
                </a:lnTo>
                <a:lnTo>
                  <a:pt x="32644" y="63352"/>
                </a:lnTo>
                <a:lnTo>
                  <a:pt x="34564" y="58567"/>
                </a:lnTo>
                <a:lnTo>
                  <a:pt x="34564" y="48966"/>
                </a:lnTo>
                <a:lnTo>
                  <a:pt x="33604" y="45125"/>
                </a:lnTo>
                <a:lnTo>
                  <a:pt x="31683" y="42245"/>
                </a:lnTo>
                <a:lnTo>
                  <a:pt x="29763" y="39364"/>
                </a:lnTo>
                <a:lnTo>
                  <a:pt x="26883" y="35524"/>
                </a:lnTo>
                <a:lnTo>
                  <a:pt x="22082" y="32644"/>
                </a:lnTo>
                <a:lnTo>
                  <a:pt x="25923" y="29763"/>
                </a:lnTo>
                <a:lnTo>
                  <a:pt x="28803" y="27843"/>
                </a:lnTo>
                <a:lnTo>
                  <a:pt x="30723" y="24963"/>
                </a:lnTo>
                <a:lnTo>
                  <a:pt x="32644" y="23042"/>
                </a:lnTo>
                <a:lnTo>
                  <a:pt x="33604" y="20162"/>
                </a:lnTo>
                <a:lnTo>
                  <a:pt x="33604" y="12481"/>
                </a:lnTo>
                <a:lnTo>
                  <a:pt x="31683" y="8641"/>
                </a:lnTo>
                <a:lnTo>
                  <a:pt x="27843" y="4800"/>
                </a:lnTo>
                <a:lnTo>
                  <a:pt x="24963" y="1920"/>
                </a:lnTo>
                <a:lnTo>
                  <a:pt x="19202" y="0"/>
                </a:lnTo>
                <a:lnTo>
                  <a:pt x="5775" y="0"/>
                </a:lnTo>
                <a:lnTo>
                  <a:pt x="0" y="1920"/>
                </a:lnTo>
                <a:lnTo>
                  <a:pt x="384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" name="object 247"/>
          <p:cNvSpPr/>
          <p:nvPr/>
        </p:nvSpPr>
        <p:spPr>
          <a:xfrm>
            <a:off x="4723287" y="1622115"/>
            <a:ext cx="6720" cy="5760"/>
          </a:xfrm>
          <a:custGeom>
            <a:avLst/>
            <a:gdLst/>
            <a:ahLst/>
            <a:cxnLst/>
            <a:rect l="l" t="t" r="r" b="b"/>
            <a:pathLst>
              <a:path w="6720" h="5760">
                <a:moveTo>
                  <a:pt x="6720" y="5760"/>
                </a:moveTo>
                <a:lnTo>
                  <a:pt x="6720" y="1920"/>
                </a:lnTo>
                <a:lnTo>
                  <a:pt x="4800" y="1920"/>
                </a:lnTo>
                <a:lnTo>
                  <a:pt x="2880" y="975"/>
                </a:lnTo>
                <a:lnTo>
                  <a:pt x="1935" y="0"/>
                </a:lnTo>
                <a:lnTo>
                  <a:pt x="0" y="5760"/>
                </a:lnTo>
                <a:lnTo>
                  <a:pt x="672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" name="object 248"/>
          <p:cNvSpPr/>
          <p:nvPr/>
        </p:nvSpPr>
        <p:spPr>
          <a:xfrm>
            <a:off x="4760732" y="1553961"/>
            <a:ext cx="45125" cy="72009"/>
          </a:xfrm>
          <a:custGeom>
            <a:avLst/>
            <a:gdLst/>
            <a:ahLst/>
            <a:cxnLst/>
            <a:rect l="l" t="t" r="r" b="b"/>
            <a:pathLst>
              <a:path w="45125" h="72009">
                <a:moveTo>
                  <a:pt x="43205" y="51846"/>
                </a:moveTo>
                <a:lnTo>
                  <a:pt x="42230" y="53766"/>
                </a:lnTo>
                <a:lnTo>
                  <a:pt x="41285" y="55686"/>
                </a:lnTo>
                <a:lnTo>
                  <a:pt x="40325" y="56631"/>
                </a:lnTo>
                <a:lnTo>
                  <a:pt x="40325" y="57607"/>
                </a:lnTo>
                <a:lnTo>
                  <a:pt x="37444" y="57607"/>
                </a:lnTo>
                <a:lnTo>
                  <a:pt x="36484" y="58567"/>
                </a:lnTo>
                <a:lnTo>
                  <a:pt x="15361" y="58567"/>
                </a:lnTo>
                <a:lnTo>
                  <a:pt x="24210" y="49466"/>
                </a:lnTo>
                <a:lnTo>
                  <a:pt x="32790" y="39701"/>
                </a:lnTo>
                <a:lnTo>
                  <a:pt x="38404" y="31683"/>
                </a:lnTo>
                <a:lnTo>
                  <a:pt x="41285" y="26883"/>
                </a:lnTo>
                <a:lnTo>
                  <a:pt x="42230" y="22082"/>
                </a:lnTo>
                <a:lnTo>
                  <a:pt x="42230" y="15361"/>
                </a:lnTo>
                <a:lnTo>
                  <a:pt x="41285" y="12481"/>
                </a:lnTo>
                <a:lnTo>
                  <a:pt x="39364" y="9601"/>
                </a:lnTo>
                <a:lnTo>
                  <a:pt x="38404" y="6720"/>
                </a:lnTo>
                <a:lnTo>
                  <a:pt x="35524" y="4800"/>
                </a:lnTo>
                <a:lnTo>
                  <a:pt x="32644" y="2880"/>
                </a:lnTo>
                <a:lnTo>
                  <a:pt x="29763" y="960"/>
                </a:lnTo>
                <a:lnTo>
                  <a:pt x="26883" y="0"/>
                </a:lnTo>
                <a:lnTo>
                  <a:pt x="18242" y="0"/>
                </a:lnTo>
                <a:lnTo>
                  <a:pt x="13441" y="1920"/>
                </a:lnTo>
                <a:lnTo>
                  <a:pt x="9601" y="4800"/>
                </a:lnTo>
                <a:lnTo>
                  <a:pt x="5760" y="8641"/>
                </a:lnTo>
                <a:lnTo>
                  <a:pt x="2880" y="13441"/>
                </a:lnTo>
                <a:lnTo>
                  <a:pt x="960" y="20162"/>
                </a:lnTo>
                <a:lnTo>
                  <a:pt x="2880" y="20162"/>
                </a:lnTo>
                <a:lnTo>
                  <a:pt x="5760" y="15361"/>
                </a:lnTo>
                <a:lnTo>
                  <a:pt x="10561" y="12481"/>
                </a:lnTo>
                <a:lnTo>
                  <a:pt x="19202" y="12481"/>
                </a:lnTo>
                <a:lnTo>
                  <a:pt x="22082" y="13441"/>
                </a:lnTo>
                <a:lnTo>
                  <a:pt x="24003" y="16322"/>
                </a:lnTo>
                <a:lnTo>
                  <a:pt x="25923" y="18242"/>
                </a:lnTo>
                <a:lnTo>
                  <a:pt x="26883" y="21122"/>
                </a:lnTo>
                <a:lnTo>
                  <a:pt x="26883" y="29763"/>
                </a:lnTo>
                <a:lnTo>
                  <a:pt x="25923" y="35524"/>
                </a:lnTo>
                <a:lnTo>
                  <a:pt x="23042" y="40325"/>
                </a:lnTo>
                <a:lnTo>
                  <a:pt x="22976" y="40457"/>
                </a:lnTo>
                <a:lnTo>
                  <a:pt x="18469" y="47566"/>
                </a:lnTo>
                <a:lnTo>
                  <a:pt x="10810" y="57621"/>
                </a:lnTo>
                <a:lnTo>
                  <a:pt x="0" y="71033"/>
                </a:lnTo>
                <a:lnTo>
                  <a:pt x="0" y="72009"/>
                </a:lnTo>
                <a:lnTo>
                  <a:pt x="41285" y="72009"/>
                </a:lnTo>
                <a:lnTo>
                  <a:pt x="45125" y="51846"/>
                </a:lnTo>
                <a:lnTo>
                  <a:pt x="43205" y="51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" name="object 249"/>
          <p:cNvSpPr/>
          <p:nvPr/>
        </p:nvSpPr>
        <p:spPr>
          <a:xfrm>
            <a:off x="4829845" y="1553961"/>
            <a:ext cx="3840" cy="53766"/>
          </a:xfrm>
          <a:custGeom>
            <a:avLst/>
            <a:gdLst/>
            <a:ahLst/>
            <a:cxnLst/>
            <a:rect l="l" t="t" r="r" b="b"/>
            <a:pathLst>
              <a:path w="3840" h="53766">
                <a:moveTo>
                  <a:pt x="960" y="43205"/>
                </a:moveTo>
                <a:lnTo>
                  <a:pt x="967" y="33240"/>
                </a:lnTo>
                <a:lnTo>
                  <a:pt x="1166" y="18682"/>
                </a:lnTo>
                <a:lnTo>
                  <a:pt x="1920" y="11521"/>
                </a:lnTo>
                <a:lnTo>
                  <a:pt x="1920" y="8641"/>
                </a:lnTo>
                <a:lnTo>
                  <a:pt x="3840" y="0"/>
                </a:lnTo>
                <a:lnTo>
                  <a:pt x="0" y="1920"/>
                </a:lnTo>
                <a:lnTo>
                  <a:pt x="960" y="53766"/>
                </a:lnTo>
                <a:lnTo>
                  <a:pt x="960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" name="object 250"/>
          <p:cNvSpPr/>
          <p:nvPr/>
        </p:nvSpPr>
        <p:spPr>
          <a:xfrm>
            <a:off x="4815458" y="1553961"/>
            <a:ext cx="45110" cy="73914"/>
          </a:xfrm>
          <a:custGeom>
            <a:avLst/>
            <a:gdLst/>
            <a:ahLst/>
            <a:cxnLst/>
            <a:rect l="l" t="t" r="r" b="b"/>
            <a:pathLst>
              <a:path w="45110" h="73914">
                <a:moveTo>
                  <a:pt x="960" y="23042"/>
                </a:moveTo>
                <a:lnTo>
                  <a:pt x="0" y="29763"/>
                </a:lnTo>
                <a:lnTo>
                  <a:pt x="0" y="43205"/>
                </a:lnTo>
                <a:lnTo>
                  <a:pt x="960" y="48966"/>
                </a:lnTo>
                <a:lnTo>
                  <a:pt x="1905" y="53766"/>
                </a:lnTo>
                <a:lnTo>
                  <a:pt x="2865" y="57607"/>
                </a:lnTo>
                <a:lnTo>
                  <a:pt x="4785" y="61447"/>
                </a:lnTo>
                <a:lnTo>
                  <a:pt x="5745" y="63352"/>
                </a:lnTo>
                <a:lnTo>
                  <a:pt x="7680" y="67193"/>
                </a:lnTo>
                <a:lnTo>
                  <a:pt x="10546" y="69128"/>
                </a:lnTo>
                <a:lnTo>
                  <a:pt x="13426" y="71033"/>
                </a:lnTo>
                <a:lnTo>
                  <a:pt x="16306" y="72969"/>
                </a:lnTo>
                <a:lnTo>
                  <a:pt x="19187" y="73914"/>
                </a:lnTo>
                <a:lnTo>
                  <a:pt x="25908" y="73914"/>
                </a:lnTo>
                <a:lnTo>
                  <a:pt x="27828" y="72969"/>
                </a:lnTo>
                <a:lnTo>
                  <a:pt x="30708" y="71033"/>
                </a:lnTo>
                <a:lnTo>
                  <a:pt x="33588" y="70073"/>
                </a:lnTo>
                <a:lnTo>
                  <a:pt x="35509" y="68153"/>
                </a:lnTo>
                <a:lnTo>
                  <a:pt x="37429" y="65288"/>
                </a:lnTo>
                <a:lnTo>
                  <a:pt x="39349" y="63352"/>
                </a:lnTo>
                <a:lnTo>
                  <a:pt x="41269" y="60472"/>
                </a:lnTo>
                <a:lnTo>
                  <a:pt x="42230" y="56631"/>
                </a:lnTo>
                <a:lnTo>
                  <a:pt x="44150" y="50886"/>
                </a:lnTo>
                <a:lnTo>
                  <a:pt x="45110" y="44165"/>
                </a:lnTo>
                <a:lnTo>
                  <a:pt x="45110" y="28803"/>
                </a:lnTo>
                <a:lnTo>
                  <a:pt x="44150" y="22082"/>
                </a:lnTo>
                <a:lnTo>
                  <a:pt x="42230" y="15361"/>
                </a:lnTo>
                <a:lnTo>
                  <a:pt x="40309" y="10561"/>
                </a:lnTo>
                <a:lnTo>
                  <a:pt x="37429" y="6720"/>
                </a:lnTo>
                <a:lnTo>
                  <a:pt x="33588" y="4800"/>
                </a:lnTo>
                <a:lnTo>
                  <a:pt x="30708" y="1920"/>
                </a:lnTo>
                <a:lnTo>
                  <a:pt x="26868" y="0"/>
                </a:lnTo>
                <a:lnTo>
                  <a:pt x="18227" y="0"/>
                </a:lnTo>
                <a:lnTo>
                  <a:pt x="16306" y="8641"/>
                </a:lnTo>
                <a:lnTo>
                  <a:pt x="17266" y="5760"/>
                </a:lnTo>
                <a:lnTo>
                  <a:pt x="19187" y="4800"/>
                </a:lnTo>
                <a:lnTo>
                  <a:pt x="20147" y="3840"/>
                </a:lnTo>
                <a:lnTo>
                  <a:pt x="23987" y="3840"/>
                </a:lnTo>
                <a:lnTo>
                  <a:pt x="25908" y="4800"/>
                </a:lnTo>
                <a:lnTo>
                  <a:pt x="26868" y="5760"/>
                </a:lnTo>
                <a:lnTo>
                  <a:pt x="27828" y="6720"/>
                </a:lnTo>
                <a:lnTo>
                  <a:pt x="28788" y="10561"/>
                </a:lnTo>
                <a:lnTo>
                  <a:pt x="28788" y="17282"/>
                </a:lnTo>
                <a:lnTo>
                  <a:pt x="29748" y="24002"/>
                </a:lnTo>
                <a:lnTo>
                  <a:pt x="29748" y="36484"/>
                </a:lnTo>
                <a:lnTo>
                  <a:pt x="28788" y="59512"/>
                </a:lnTo>
                <a:lnTo>
                  <a:pt x="28788" y="63352"/>
                </a:lnTo>
                <a:lnTo>
                  <a:pt x="27828" y="66233"/>
                </a:lnTo>
                <a:lnTo>
                  <a:pt x="26868" y="68153"/>
                </a:lnTo>
                <a:lnTo>
                  <a:pt x="25908" y="69128"/>
                </a:lnTo>
                <a:lnTo>
                  <a:pt x="23987" y="70073"/>
                </a:lnTo>
                <a:lnTo>
                  <a:pt x="21107" y="70073"/>
                </a:lnTo>
                <a:lnTo>
                  <a:pt x="20147" y="69128"/>
                </a:lnTo>
                <a:lnTo>
                  <a:pt x="19187" y="68153"/>
                </a:lnTo>
                <a:lnTo>
                  <a:pt x="18227" y="67193"/>
                </a:lnTo>
                <a:lnTo>
                  <a:pt x="17266" y="66233"/>
                </a:lnTo>
                <a:lnTo>
                  <a:pt x="16306" y="63352"/>
                </a:lnTo>
                <a:lnTo>
                  <a:pt x="16306" y="60472"/>
                </a:lnTo>
                <a:lnTo>
                  <a:pt x="15346" y="53766"/>
                </a:lnTo>
                <a:lnTo>
                  <a:pt x="14386" y="1920"/>
                </a:lnTo>
                <a:lnTo>
                  <a:pt x="11506" y="4800"/>
                </a:lnTo>
                <a:lnTo>
                  <a:pt x="7680" y="7680"/>
                </a:lnTo>
                <a:lnTo>
                  <a:pt x="4785" y="11521"/>
                </a:lnTo>
                <a:lnTo>
                  <a:pt x="2865" y="16322"/>
                </a:lnTo>
                <a:lnTo>
                  <a:pt x="960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" name="object 251"/>
          <p:cNvSpPr/>
          <p:nvPr/>
        </p:nvSpPr>
        <p:spPr>
          <a:xfrm>
            <a:off x="5516224" y="1534759"/>
            <a:ext cx="266882" cy="155524"/>
          </a:xfrm>
          <a:custGeom>
            <a:avLst/>
            <a:gdLst/>
            <a:ahLst/>
            <a:cxnLst/>
            <a:rect l="l" t="t" r="r" b="b"/>
            <a:pathLst>
              <a:path w="266882" h="155524">
                <a:moveTo>
                  <a:pt x="260162" y="6720"/>
                </a:moveTo>
                <a:lnTo>
                  <a:pt x="260162" y="149763"/>
                </a:lnTo>
                <a:lnTo>
                  <a:pt x="0" y="149763"/>
                </a:lnTo>
                <a:lnTo>
                  <a:pt x="264002" y="155524"/>
                </a:lnTo>
                <a:lnTo>
                  <a:pt x="264962" y="155524"/>
                </a:lnTo>
                <a:lnTo>
                  <a:pt x="265907" y="154564"/>
                </a:lnTo>
                <a:lnTo>
                  <a:pt x="266882" y="152643"/>
                </a:lnTo>
                <a:lnTo>
                  <a:pt x="266882" y="3840"/>
                </a:lnTo>
                <a:lnTo>
                  <a:pt x="265907" y="1920"/>
                </a:lnTo>
                <a:lnTo>
                  <a:pt x="264962" y="975"/>
                </a:lnTo>
                <a:lnTo>
                  <a:pt x="264002" y="0"/>
                </a:lnTo>
                <a:lnTo>
                  <a:pt x="260162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" name="object 252"/>
          <p:cNvSpPr/>
          <p:nvPr/>
        </p:nvSpPr>
        <p:spPr>
          <a:xfrm>
            <a:off x="5510463" y="1534759"/>
            <a:ext cx="269763" cy="155524"/>
          </a:xfrm>
          <a:custGeom>
            <a:avLst/>
            <a:gdLst/>
            <a:ahLst/>
            <a:cxnLst/>
            <a:rect l="l" t="t" r="r" b="b"/>
            <a:pathLst>
              <a:path w="269763" h="155524">
                <a:moveTo>
                  <a:pt x="960" y="155524"/>
                </a:moveTo>
                <a:lnTo>
                  <a:pt x="269763" y="155524"/>
                </a:lnTo>
                <a:lnTo>
                  <a:pt x="5760" y="149763"/>
                </a:lnTo>
                <a:lnTo>
                  <a:pt x="5760" y="6720"/>
                </a:lnTo>
                <a:lnTo>
                  <a:pt x="265922" y="6720"/>
                </a:lnTo>
                <a:lnTo>
                  <a:pt x="269763" y="0"/>
                </a:lnTo>
                <a:lnTo>
                  <a:pt x="2880" y="0"/>
                </a:lnTo>
                <a:lnTo>
                  <a:pt x="960" y="975"/>
                </a:lnTo>
                <a:lnTo>
                  <a:pt x="0" y="1920"/>
                </a:lnTo>
                <a:lnTo>
                  <a:pt x="0" y="154564"/>
                </a:lnTo>
                <a:lnTo>
                  <a:pt x="960" y="15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" name="object 253"/>
          <p:cNvSpPr/>
          <p:nvPr/>
        </p:nvSpPr>
        <p:spPr>
          <a:xfrm>
            <a:off x="5546948" y="1578924"/>
            <a:ext cx="38404" cy="71993"/>
          </a:xfrm>
          <a:custGeom>
            <a:avLst/>
            <a:gdLst/>
            <a:ahLst/>
            <a:cxnLst/>
            <a:rect l="l" t="t" r="r" b="b"/>
            <a:pathLst>
              <a:path w="38404" h="71993">
                <a:moveTo>
                  <a:pt x="12481" y="18242"/>
                </a:moveTo>
                <a:lnTo>
                  <a:pt x="12481" y="66233"/>
                </a:lnTo>
                <a:lnTo>
                  <a:pt x="11521" y="68153"/>
                </a:lnTo>
                <a:lnTo>
                  <a:pt x="10561" y="69113"/>
                </a:lnTo>
                <a:lnTo>
                  <a:pt x="9601" y="69113"/>
                </a:lnTo>
                <a:lnTo>
                  <a:pt x="7680" y="70073"/>
                </a:lnTo>
                <a:lnTo>
                  <a:pt x="960" y="70073"/>
                </a:lnTo>
                <a:lnTo>
                  <a:pt x="960" y="71993"/>
                </a:lnTo>
                <a:lnTo>
                  <a:pt x="38404" y="71993"/>
                </a:lnTo>
                <a:lnTo>
                  <a:pt x="38404" y="70073"/>
                </a:lnTo>
                <a:lnTo>
                  <a:pt x="31683" y="70073"/>
                </a:lnTo>
                <a:lnTo>
                  <a:pt x="30723" y="69113"/>
                </a:lnTo>
                <a:lnTo>
                  <a:pt x="29763" y="68153"/>
                </a:lnTo>
                <a:lnTo>
                  <a:pt x="28803" y="67193"/>
                </a:lnTo>
                <a:lnTo>
                  <a:pt x="28803" y="66233"/>
                </a:lnTo>
                <a:lnTo>
                  <a:pt x="27843" y="65272"/>
                </a:lnTo>
                <a:lnTo>
                  <a:pt x="27843" y="0"/>
                </a:lnTo>
                <a:lnTo>
                  <a:pt x="25923" y="0"/>
                </a:lnTo>
                <a:lnTo>
                  <a:pt x="0" y="12481"/>
                </a:lnTo>
                <a:lnTo>
                  <a:pt x="960" y="14401"/>
                </a:lnTo>
                <a:lnTo>
                  <a:pt x="3840" y="13441"/>
                </a:lnTo>
                <a:lnTo>
                  <a:pt x="5760" y="12481"/>
                </a:lnTo>
                <a:lnTo>
                  <a:pt x="9601" y="12481"/>
                </a:lnTo>
                <a:lnTo>
                  <a:pt x="10561" y="13441"/>
                </a:lnTo>
                <a:lnTo>
                  <a:pt x="11521" y="14401"/>
                </a:lnTo>
                <a:lnTo>
                  <a:pt x="12481" y="15361"/>
                </a:lnTo>
                <a:lnTo>
                  <a:pt x="12481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" name="object 254"/>
          <p:cNvSpPr/>
          <p:nvPr/>
        </p:nvSpPr>
        <p:spPr>
          <a:xfrm>
            <a:off x="5596859" y="1578924"/>
            <a:ext cx="46085" cy="73914"/>
          </a:xfrm>
          <a:custGeom>
            <a:avLst/>
            <a:gdLst/>
            <a:ahLst/>
            <a:cxnLst/>
            <a:rect l="l" t="t" r="r" b="b"/>
            <a:pathLst>
              <a:path w="46085" h="73914">
                <a:moveTo>
                  <a:pt x="21122" y="60472"/>
                </a:moveTo>
                <a:lnTo>
                  <a:pt x="18242" y="64312"/>
                </a:lnTo>
                <a:lnTo>
                  <a:pt x="14401" y="66233"/>
                </a:lnTo>
                <a:lnTo>
                  <a:pt x="10561" y="69113"/>
                </a:lnTo>
                <a:lnTo>
                  <a:pt x="5775" y="71033"/>
                </a:lnTo>
                <a:lnTo>
                  <a:pt x="0" y="71993"/>
                </a:lnTo>
                <a:lnTo>
                  <a:pt x="0" y="73914"/>
                </a:lnTo>
                <a:lnTo>
                  <a:pt x="13421" y="71930"/>
                </a:lnTo>
                <a:lnTo>
                  <a:pt x="24963" y="67193"/>
                </a:lnTo>
                <a:lnTo>
                  <a:pt x="31683" y="63352"/>
                </a:lnTo>
                <a:lnTo>
                  <a:pt x="37444" y="57591"/>
                </a:lnTo>
                <a:lnTo>
                  <a:pt x="40325" y="50886"/>
                </a:lnTo>
                <a:lnTo>
                  <a:pt x="44165" y="44165"/>
                </a:lnTo>
                <a:lnTo>
                  <a:pt x="46085" y="36484"/>
                </a:lnTo>
                <a:lnTo>
                  <a:pt x="46085" y="24002"/>
                </a:lnTo>
                <a:lnTo>
                  <a:pt x="45125" y="18242"/>
                </a:lnTo>
                <a:lnTo>
                  <a:pt x="42245" y="14401"/>
                </a:lnTo>
                <a:lnTo>
                  <a:pt x="40325" y="9601"/>
                </a:lnTo>
                <a:lnTo>
                  <a:pt x="37444" y="6720"/>
                </a:lnTo>
                <a:lnTo>
                  <a:pt x="33604" y="3840"/>
                </a:lnTo>
                <a:lnTo>
                  <a:pt x="29763" y="1920"/>
                </a:lnTo>
                <a:lnTo>
                  <a:pt x="25923" y="0"/>
                </a:lnTo>
                <a:lnTo>
                  <a:pt x="18242" y="0"/>
                </a:lnTo>
                <a:lnTo>
                  <a:pt x="17282" y="5760"/>
                </a:lnTo>
                <a:lnTo>
                  <a:pt x="18242" y="4800"/>
                </a:lnTo>
                <a:lnTo>
                  <a:pt x="19202" y="3840"/>
                </a:lnTo>
                <a:lnTo>
                  <a:pt x="22082" y="3840"/>
                </a:lnTo>
                <a:lnTo>
                  <a:pt x="23042" y="4800"/>
                </a:lnTo>
                <a:lnTo>
                  <a:pt x="24003" y="4800"/>
                </a:lnTo>
                <a:lnTo>
                  <a:pt x="25923" y="6720"/>
                </a:lnTo>
                <a:lnTo>
                  <a:pt x="26883" y="8641"/>
                </a:lnTo>
                <a:lnTo>
                  <a:pt x="27843" y="11521"/>
                </a:lnTo>
                <a:lnTo>
                  <a:pt x="29763" y="17282"/>
                </a:lnTo>
                <a:lnTo>
                  <a:pt x="29763" y="39349"/>
                </a:lnTo>
                <a:lnTo>
                  <a:pt x="27843" y="40325"/>
                </a:lnTo>
                <a:lnTo>
                  <a:pt x="25923" y="41269"/>
                </a:lnTo>
                <a:lnTo>
                  <a:pt x="22082" y="41269"/>
                </a:lnTo>
                <a:lnTo>
                  <a:pt x="20162" y="40325"/>
                </a:lnTo>
                <a:lnTo>
                  <a:pt x="18242" y="37444"/>
                </a:lnTo>
                <a:lnTo>
                  <a:pt x="16322" y="34549"/>
                </a:lnTo>
                <a:lnTo>
                  <a:pt x="14401" y="27828"/>
                </a:lnTo>
                <a:lnTo>
                  <a:pt x="14401" y="1920"/>
                </a:lnTo>
                <a:lnTo>
                  <a:pt x="11521" y="3840"/>
                </a:lnTo>
                <a:lnTo>
                  <a:pt x="7680" y="5760"/>
                </a:lnTo>
                <a:lnTo>
                  <a:pt x="4800" y="8641"/>
                </a:lnTo>
                <a:lnTo>
                  <a:pt x="2895" y="12481"/>
                </a:lnTo>
                <a:lnTo>
                  <a:pt x="960" y="16322"/>
                </a:lnTo>
                <a:lnTo>
                  <a:pt x="0" y="21122"/>
                </a:lnTo>
                <a:lnTo>
                  <a:pt x="0" y="31668"/>
                </a:lnTo>
                <a:lnTo>
                  <a:pt x="1935" y="37444"/>
                </a:lnTo>
                <a:lnTo>
                  <a:pt x="4800" y="41269"/>
                </a:lnTo>
                <a:lnTo>
                  <a:pt x="8641" y="45110"/>
                </a:lnTo>
                <a:lnTo>
                  <a:pt x="13441" y="47045"/>
                </a:lnTo>
                <a:lnTo>
                  <a:pt x="22082" y="47045"/>
                </a:lnTo>
                <a:lnTo>
                  <a:pt x="23042" y="46070"/>
                </a:lnTo>
                <a:lnTo>
                  <a:pt x="24963" y="46070"/>
                </a:lnTo>
                <a:lnTo>
                  <a:pt x="26883" y="45110"/>
                </a:lnTo>
                <a:lnTo>
                  <a:pt x="28803" y="44165"/>
                </a:lnTo>
                <a:lnTo>
                  <a:pt x="27843" y="48950"/>
                </a:lnTo>
                <a:lnTo>
                  <a:pt x="25923" y="53751"/>
                </a:lnTo>
                <a:lnTo>
                  <a:pt x="24003" y="56631"/>
                </a:lnTo>
                <a:lnTo>
                  <a:pt x="21122" y="60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" name="object 255"/>
          <p:cNvSpPr/>
          <p:nvPr/>
        </p:nvSpPr>
        <p:spPr>
          <a:xfrm>
            <a:off x="5611261" y="1578924"/>
            <a:ext cx="3840" cy="27828"/>
          </a:xfrm>
          <a:custGeom>
            <a:avLst/>
            <a:gdLst/>
            <a:ahLst/>
            <a:cxnLst/>
            <a:rect l="l" t="t" r="r" b="b"/>
            <a:pathLst>
              <a:path w="3840" h="27828">
                <a:moveTo>
                  <a:pt x="0" y="18242"/>
                </a:moveTo>
                <a:lnTo>
                  <a:pt x="0" y="12481"/>
                </a:lnTo>
                <a:lnTo>
                  <a:pt x="960" y="8641"/>
                </a:lnTo>
                <a:lnTo>
                  <a:pt x="2880" y="5760"/>
                </a:lnTo>
                <a:lnTo>
                  <a:pt x="3840" y="0"/>
                </a:lnTo>
                <a:lnTo>
                  <a:pt x="0" y="1920"/>
                </a:lnTo>
                <a:lnTo>
                  <a:pt x="0" y="27828"/>
                </a:lnTo>
                <a:lnTo>
                  <a:pt x="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" name="object 256"/>
          <p:cNvSpPr/>
          <p:nvPr/>
        </p:nvSpPr>
        <p:spPr>
          <a:xfrm>
            <a:off x="5649666" y="1578924"/>
            <a:ext cx="46070" cy="73914"/>
          </a:xfrm>
          <a:custGeom>
            <a:avLst/>
            <a:gdLst/>
            <a:ahLst/>
            <a:cxnLst/>
            <a:rect l="l" t="t" r="r" b="b"/>
            <a:pathLst>
              <a:path w="46070" h="73914">
                <a:moveTo>
                  <a:pt x="22082" y="60472"/>
                </a:moveTo>
                <a:lnTo>
                  <a:pt x="19202" y="64312"/>
                </a:lnTo>
                <a:lnTo>
                  <a:pt x="14401" y="66233"/>
                </a:lnTo>
                <a:lnTo>
                  <a:pt x="10561" y="69113"/>
                </a:lnTo>
                <a:lnTo>
                  <a:pt x="5760" y="71033"/>
                </a:lnTo>
                <a:lnTo>
                  <a:pt x="0" y="71993"/>
                </a:lnTo>
                <a:lnTo>
                  <a:pt x="0" y="73914"/>
                </a:lnTo>
                <a:lnTo>
                  <a:pt x="13781" y="71930"/>
                </a:lnTo>
                <a:lnTo>
                  <a:pt x="24963" y="67193"/>
                </a:lnTo>
                <a:lnTo>
                  <a:pt x="32644" y="63352"/>
                </a:lnTo>
                <a:lnTo>
                  <a:pt x="37444" y="57591"/>
                </a:lnTo>
                <a:lnTo>
                  <a:pt x="41269" y="50886"/>
                </a:lnTo>
                <a:lnTo>
                  <a:pt x="45110" y="44165"/>
                </a:lnTo>
                <a:lnTo>
                  <a:pt x="46070" y="36484"/>
                </a:lnTo>
                <a:lnTo>
                  <a:pt x="46070" y="24002"/>
                </a:lnTo>
                <a:lnTo>
                  <a:pt x="45110" y="18242"/>
                </a:lnTo>
                <a:lnTo>
                  <a:pt x="43205" y="14401"/>
                </a:lnTo>
                <a:lnTo>
                  <a:pt x="41269" y="9601"/>
                </a:lnTo>
                <a:lnTo>
                  <a:pt x="38389" y="6720"/>
                </a:lnTo>
                <a:lnTo>
                  <a:pt x="34549" y="3840"/>
                </a:lnTo>
                <a:lnTo>
                  <a:pt x="30723" y="1920"/>
                </a:lnTo>
                <a:lnTo>
                  <a:pt x="26883" y="0"/>
                </a:lnTo>
                <a:lnTo>
                  <a:pt x="23042" y="0"/>
                </a:lnTo>
                <a:lnTo>
                  <a:pt x="21122" y="3840"/>
                </a:lnTo>
                <a:lnTo>
                  <a:pt x="23042" y="3840"/>
                </a:lnTo>
                <a:lnTo>
                  <a:pt x="24003" y="4800"/>
                </a:lnTo>
                <a:lnTo>
                  <a:pt x="24963" y="4800"/>
                </a:lnTo>
                <a:lnTo>
                  <a:pt x="26883" y="6720"/>
                </a:lnTo>
                <a:lnTo>
                  <a:pt x="27828" y="8641"/>
                </a:lnTo>
                <a:lnTo>
                  <a:pt x="28803" y="11521"/>
                </a:lnTo>
                <a:lnTo>
                  <a:pt x="29763" y="17282"/>
                </a:lnTo>
                <a:lnTo>
                  <a:pt x="30723" y="23042"/>
                </a:lnTo>
                <a:lnTo>
                  <a:pt x="30723" y="35509"/>
                </a:lnTo>
                <a:lnTo>
                  <a:pt x="29763" y="39349"/>
                </a:lnTo>
                <a:lnTo>
                  <a:pt x="27828" y="40325"/>
                </a:lnTo>
                <a:lnTo>
                  <a:pt x="25923" y="41269"/>
                </a:lnTo>
                <a:lnTo>
                  <a:pt x="22082" y="41269"/>
                </a:lnTo>
                <a:lnTo>
                  <a:pt x="20162" y="40325"/>
                </a:lnTo>
                <a:lnTo>
                  <a:pt x="18242" y="37444"/>
                </a:lnTo>
                <a:lnTo>
                  <a:pt x="16322" y="34549"/>
                </a:lnTo>
                <a:lnTo>
                  <a:pt x="15361" y="27828"/>
                </a:lnTo>
                <a:lnTo>
                  <a:pt x="15361" y="1920"/>
                </a:lnTo>
                <a:lnTo>
                  <a:pt x="11521" y="3840"/>
                </a:lnTo>
                <a:lnTo>
                  <a:pt x="7680" y="5760"/>
                </a:lnTo>
                <a:lnTo>
                  <a:pt x="4800" y="8641"/>
                </a:lnTo>
                <a:lnTo>
                  <a:pt x="2880" y="12481"/>
                </a:lnTo>
                <a:lnTo>
                  <a:pt x="960" y="16322"/>
                </a:lnTo>
                <a:lnTo>
                  <a:pt x="0" y="21122"/>
                </a:lnTo>
                <a:lnTo>
                  <a:pt x="0" y="31668"/>
                </a:lnTo>
                <a:lnTo>
                  <a:pt x="1920" y="37444"/>
                </a:lnTo>
                <a:lnTo>
                  <a:pt x="5760" y="41269"/>
                </a:lnTo>
                <a:lnTo>
                  <a:pt x="9601" y="45110"/>
                </a:lnTo>
                <a:lnTo>
                  <a:pt x="13441" y="47045"/>
                </a:lnTo>
                <a:lnTo>
                  <a:pt x="22082" y="47045"/>
                </a:lnTo>
                <a:lnTo>
                  <a:pt x="24003" y="46070"/>
                </a:lnTo>
                <a:lnTo>
                  <a:pt x="24963" y="46070"/>
                </a:lnTo>
                <a:lnTo>
                  <a:pt x="26883" y="45110"/>
                </a:lnTo>
                <a:lnTo>
                  <a:pt x="29763" y="44165"/>
                </a:lnTo>
                <a:lnTo>
                  <a:pt x="28803" y="48950"/>
                </a:lnTo>
                <a:lnTo>
                  <a:pt x="26883" y="53751"/>
                </a:lnTo>
                <a:lnTo>
                  <a:pt x="24003" y="56631"/>
                </a:lnTo>
                <a:lnTo>
                  <a:pt x="22082" y="60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" name="object 257"/>
          <p:cNvSpPr/>
          <p:nvPr/>
        </p:nvSpPr>
        <p:spPr>
          <a:xfrm>
            <a:off x="5665028" y="1578924"/>
            <a:ext cx="7680" cy="18242"/>
          </a:xfrm>
          <a:custGeom>
            <a:avLst/>
            <a:gdLst/>
            <a:ahLst/>
            <a:cxnLst/>
            <a:rect l="l" t="t" r="r" b="b"/>
            <a:pathLst>
              <a:path w="7680" h="18242">
                <a:moveTo>
                  <a:pt x="3840" y="0"/>
                </a:moveTo>
                <a:lnTo>
                  <a:pt x="0" y="1920"/>
                </a:lnTo>
                <a:lnTo>
                  <a:pt x="0" y="18242"/>
                </a:lnTo>
                <a:lnTo>
                  <a:pt x="0" y="12481"/>
                </a:lnTo>
                <a:lnTo>
                  <a:pt x="960" y="8641"/>
                </a:lnTo>
                <a:lnTo>
                  <a:pt x="1920" y="5760"/>
                </a:lnTo>
                <a:lnTo>
                  <a:pt x="2880" y="4800"/>
                </a:lnTo>
                <a:lnTo>
                  <a:pt x="3840" y="3840"/>
                </a:lnTo>
                <a:lnTo>
                  <a:pt x="5760" y="3840"/>
                </a:lnTo>
                <a:lnTo>
                  <a:pt x="7680" y="0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" name="object 258"/>
          <p:cNvSpPr/>
          <p:nvPr/>
        </p:nvSpPr>
        <p:spPr>
          <a:xfrm>
            <a:off x="5703417" y="1578924"/>
            <a:ext cx="46085" cy="73914"/>
          </a:xfrm>
          <a:custGeom>
            <a:avLst/>
            <a:gdLst/>
            <a:ahLst/>
            <a:cxnLst/>
            <a:rect l="l" t="t" r="r" b="b"/>
            <a:pathLst>
              <a:path w="46085" h="73914">
                <a:moveTo>
                  <a:pt x="975" y="23042"/>
                </a:moveTo>
                <a:lnTo>
                  <a:pt x="0" y="30723"/>
                </a:lnTo>
                <a:lnTo>
                  <a:pt x="0" y="43190"/>
                </a:lnTo>
                <a:lnTo>
                  <a:pt x="975" y="48950"/>
                </a:lnTo>
                <a:lnTo>
                  <a:pt x="2880" y="54726"/>
                </a:lnTo>
                <a:lnTo>
                  <a:pt x="3840" y="58552"/>
                </a:lnTo>
                <a:lnTo>
                  <a:pt x="4800" y="61432"/>
                </a:lnTo>
                <a:lnTo>
                  <a:pt x="6720" y="63352"/>
                </a:lnTo>
                <a:lnTo>
                  <a:pt x="8641" y="67193"/>
                </a:lnTo>
                <a:lnTo>
                  <a:pt x="11521" y="69113"/>
                </a:lnTo>
                <a:lnTo>
                  <a:pt x="13441" y="71033"/>
                </a:lnTo>
                <a:lnTo>
                  <a:pt x="16322" y="72953"/>
                </a:lnTo>
                <a:lnTo>
                  <a:pt x="19202" y="73914"/>
                </a:lnTo>
                <a:lnTo>
                  <a:pt x="25923" y="73914"/>
                </a:lnTo>
                <a:lnTo>
                  <a:pt x="23042" y="70073"/>
                </a:lnTo>
                <a:lnTo>
                  <a:pt x="20162" y="70073"/>
                </a:lnTo>
                <a:lnTo>
                  <a:pt x="19202" y="69113"/>
                </a:lnTo>
                <a:lnTo>
                  <a:pt x="18242" y="68153"/>
                </a:lnTo>
                <a:lnTo>
                  <a:pt x="17282" y="66233"/>
                </a:lnTo>
                <a:lnTo>
                  <a:pt x="17282" y="64312"/>
                </a:lnTo>
                <a:lnTo>
                  <a:pt x="16322" y="60472"/>
                </a:lnTo>
                <a:lnTo>
                  <a:pt x="16322" y="11521"/>
                </a:lnTo>
                <a:lnTo>
                  <a:pt x="17282" y="8641"/>
                </a:lnTo>
                <a:lnTo>
                  <a:pt x="18242" y="6720"/>
                </a:lnTo>
                <a:lnTo>
                  <a:pt x="19202" y="5760"/>
                </a:lnTo>
                <a:lnTo>
                  <a:pt x="20162" y="4800"/>
                </a:lnTo>
                <a:lnTo>
                  <a:pt x="21122" y="3840"/>
                </a:lnTo>
                <a:lnTo>
                  <a:pt x="24963" y="3840"/>
                </a:lnTo>
                <a:lnTo>
                  <a:pt x="25923" y="4800"/>
                </a:lnTo>
                <a:lnTo>
                  <a:pt x="26883" y="5760"/>
                </a:lnTo>
                <a:lnTo>
                  <a:pt x="28803" y="7680"/>
                </a:lnTo>
                <a:lnTo>
                  <a:pt x="29763" y="10561"/>
                </a:lnTo>
                <a:lnTo>
                  <a:pt x="29763" y="63352"/>
                </a:lnTo>
                <a:lnTo>
                  <a:pt x="28803" y="66233"/>
                </a:lnTo>
                <a:lnTo>
                  <a:pt x="28803" y="72953"/>
                </a:lnTo>
                <a:lnTo>
                  <a:pt x="31683" y="71993"/>
                </a:lnTo>
                <a:lnTo>
                  <a:pt x="33604" y="70073"/>
                </a:lnTo>
                <a:lnTo>
                  <a:pt x="36484" y="68153"/>
                </a:lnTo>
                <a:lnTo>
                  <a:pt x="38404" y="66233"/>
                </a:lnTo>
                <a:lnTo>
                  <a:pt x="40325" y="63352"/>
                </a:lnTo>
                <a:lnTo>
                  <a:pt x="41285" y="60472"/>
                </a:lnTo>
                <a:lnTo>
                  <a:pt x="43205" y="56631"/>
                </a:lnTo>
                <a:lnTo>
                  <a:pt x="45125" y="50886"/>
                </a:lnTo>
                <a:lnTo>
                  <a:pt x="46085" y="44165"/>
                </a:lnTo>
                <a:lnTo>
                  <a:pt x="46085" y="29763"/>
                </a:lnTo>
                <a:lnTo>
                  <a:pt x="45125" y="22082"/>
                </a:lnTo>
                <a:lnTo>
                  <a:pt x="42245" y="16322"/>
                </a:lnTo>
                <a:lnTo>
                  <a:pt x="40325" y="11521"/>
                </a:lnTo>
                <a:lnTo>
                  <a:pt x="38404" y="7680"/>
                </a:lnTo>
                <a:lnTo>
                  <a:pt x="34564" y="4800"/>
                </a:lnTo>
                <a:lnTo>
                  <a:pt x="30723" y="1920"/>
                </a:lnTo>
                <a:lnTo>
                  <a:pt x="26883" y="0"/>
                </a:lnTo>
                <a:lnTo>
                  <a:pt x="19202" y="0"/>
                </a:lnTo>
                <a:lnTo>
                  <a:pt x="15361" y="1920"/>
                </a:lnTo>
                <a:lnTo>
                  <a:pt x="11521" y="4800"/>
                </a:lnTo>
                <a:lnTo>
                  <a:pt x="7680" y="7680"/>
                </a:lnTo>
                <a:lnTo>
                  <a:pt x="5760" y="11521"/>
                </a:lnTo>
                <a:lnTo>
                  <a:pt x="3840" y="17282"/>
                </a:lnTo>
                <a:lnTo>
                  <a:pt x="975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" name="object 259"/>
          <p:cNvSpPr/>
          <p:nvPr/>
        </p:nvSpPr>
        <p:spPr>
          <a:xfrm>
            <a:off x="5726460" y="1645158"/>
            <a:ext cx="5760" cy="7680"/>
          </a:xfrm>
          <a:custGeom>
            <a:avLst/>
            <a:gdLst/>
            <a:ahLst/>
            <a:cxnLst/>
            <a:rect l="l" t="t" r="r" b="b"/>
            <a:pathLst>
              <a:path w="5760" h="7680">
                <a:moveTo>
                  <a:pt x="5760" y="0"/>
                </a:moveTo>
                <a:lnTo>
                  <a:pt x="3840" y="1920"/>
                </a:lnTo>
                <a:lnTo>
                  <a:pt x="2880" y="2880"/>
                </a:lnTo>
                <a:lnTo>
                  <a:pt x="1920" y="3840"/>
                </a:lnTo>
                <a:lnTo>
                  <a:pt x="0" y="3840"/>
                </a:lnTo>
                <a:lnTo>
                  <a:pt x="2880" y="7680"/>
                </a:lnTo>
                <a:lnTo>
                  <a:pt x="5760" y="6720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" name="object 260"/>
          <p:cNvSpPr/>
          <p:nvPr/>
        </p:nvSpPr>
        <p:spPr>
          <a:xfrm>
            <a:off x="1658112" y="3033278"/>
            <a:ext cx="734369" cy="431993"/>
          </a:xfrm>
          <a:custGeom>
            <a:avLst/>
            <a:gdLst/>
            <a:ahLst/>
            <a:cxnLst/>
            <a:rect l="l" t="t" r="r" b="b"/>
            <a:pathLst>
              <a:path w="734369" h="431993">
                <a:moveTo>
                  <a:pt x="734369" y="0"/>
                </a:moveTo>
                <a:lnTo>
                  <a:pt x="223677" y="0"/>
                </a:lnTo>
                <a:lnTo>
                  <a:pt x="223677" y="217916"/>
                </a:lnTo>
                <a:lnTo>
                  <a:pt x="0" y="431993"/>
                </a:lnTo>
                <a:lnTo>
                  <a:pt x="223677" y="310073"/>
                </a:lnTo>
                <a:lnTo>
                  <a:pt x="223677" y="372465"/>
                </a:lnTo>
                <a:lnTo>
                  <a:pt x="734369" y="372465"/>
                </a:lnTo>
                <a:lnTo>
                  <a:pt x="73436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" name="object 261"/>
          <p:cNvSpPr/>
          <p:nvPr/>
        </p:nvSpPr>
        <p:spPr>
          <a:xfrm>
            <a:off x="1655231" y="3030397"/>
            <a:ext cx="741090" cy="438713"/>
          </a:xfrm>
          <a:custGeom>
            <a:avLst/>
            <a:gdLst/>
            <a:ahLst/>
            <a:cxnLst/>
            <a:rect l="l" t="t" r="r" b="b"/>
            <a:pathLst>
              <a:path w="741090" h="438713">
                <a:moveTo>
                  <a:pt x="224622" y="377266"/>
                </a:moveTo>
                <a:lnTo>
                  <a:pt x="225597" y="378226"/>
                </a:lnTo>
                <a:lnTo>
                  <a:pt x="739170" y="378226"/>
                </a:lnTo>
                <a:lnTo>
                  <a:pt x="740130" y="377266"/>
                </a:lnTo>
                <a:lnTo>
                  <a:pt x="741090" y="375345"/>
                </a:lnTo>
                <a:lnTo>
                  <a:pt x="741090" y="2880"/>
                </a:lnTo>
                <a:lnTo>
                  <a:pt x="740130" y="960"/>
                </a:lnTo>
                <a:lnTo>
                  <a:pt x="739170" y="0"/>
                </a:lnTo>
                <a:lnTo>
                  <a:pt x="225597" y="0"/>
                </a:lnTo>
                <a:lnTo>
                  <a:pt x="229438" y="221757"/>
                </a:lnTo>
                <a:lnTo>
                  <a:pt x="230398" y="220797"/>
                </a:lnTo>
                <a:lnTo>
                  <a:pt x="230398" y="5760"/>
                </a:lnTo>
                <a:lnTo>
                  <a:pt x="734369" y="5760"/>
                </a:lnTo>
                <a:lnTo>
                  <a:pt x="734369" y="372465"/>
                </a:lnTo>
                <a:lnTo>
                  <a:pt x="230398" y="372465"/>
                </a:lnTo>
                <a:lnTo>
                  <a:pt x="230398" y="312953"/>
                </a:lnTo>
                <a:lnTo>
                  <a:pt x="229438" y="311993"/>
                </a:lnTo>
                <a:lnTo>
                  <a:pt x="228462" y="310073"/>
                </a:lnTo>
                <a:lnTo>
                  <a:pt x="225597" y="310073"/>
                </a:lnTo>
                <a:lnTo>
                  <a:pt x="22067" y="421431"/>
                </a:lnTo>
                <a:lnTo>
                  <a:pt x="223677" y="218876"/>
                </a:lnTo>
                <a:lnTo>
                  <a:pt x="960" y="432953"/>
                </a:lnTo>
                <a:lnTo>
                  <a:pt x="0" y="433913"/>
                </a:lnTo>
                <a:lnTo>
                  <a:pt x="0" y="436778"/>
                </a:lnTo>
                <a:lnTo>
                  <a:pt x="1920" y="437753"/>
                </a:lnTo>
                <a:lnTo>
                  <a:pt x="2880" y="438713"/>
                </a:lnTo>
                <a:lnTo>
                  <a:pt x="4800" y="437753"/>
                </a:lnTo>
                <a:lnTo>
                  <a:pt x="223677" y="318714"/>
                </a:lnTo>
                <a:lnTo>
                  <a:pt x="223677" y="375345"/>
                </a:lnTo>
                <a:lnTo>
                  <a:pt x="224622" y="377266"/>
                </a:lnTo>
                <a:close/>
              </a:path>
              <a:path w="741090" h="438713">
                <a:moveTo>
                  <a:pt x="229438" y="222717"/>
                </a:moveTo>
                <a:lnTo>
                  <a:pt x="229438" y="221757"/>
                </a:lnTo>
                <a:lnTo>
                  <a:pt x="225597" y="0"/>
                </a:lnTo>
                <a:lnTo>
                  <a:pt x="224622" y="960"/>
                </a:lnTo>
                <a:lnTo>
                  <a:pt x="223677" y="2880"/>
                </a:lnTo>
                <a:lnTo>
                  <a:pt x="223677" y="218876"/>
                </a:lnTo>
                <a:lnTo>
                  <a:pt x="22067" y="421431"/>
                </a:lnTo>
                <a:lnTo>
                  <a:pt x="229438" y="222717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" name="object 262"/>
          <p:cNvSpPr/>
          <p:nvPr/>
        </p:nvSpPr>
        <p:spPr>
          <a:xfrm>
            <a:off x="1954743" y="3124474"/>
            <a:ext cx="71033" cy="73914"/>
          </a:xfrm>
          <a:custGeom>
            <a:avLst/>
            <a:gdLst/>
            <a:ahLst/>
            <a:cxnLst/>
            <a:rect l="l" t="t" r="r" b="b"/>
            <a:pathLst>
              <a:path w="71033" h="73914">
                <a:moveTo>
                  <a:pt x="57591" y="4800"/>
                </a:moveTo>
                <a:lnTo>
                  <a:pt x="56631" y="4800"/>
                </a:lnTo>
                <a:lnTo>
                  <a:pt x="54711" y="3840"/>
                </a:lnTo>
                <a:lnTo>
                  <a:pt x="52791" y="3840"/>
                </a:lnTo>
                <a:lnTo>
                  <a:pt x="48950" y="1920"/>
                </a:lnTo>
                <a:lnTo>
                  <a:pt x="46070" y="960"/>
                </a:lnTo>
                <a:lnTo>
                  <a:pt x="44150" y="960"/>
                </a:lnTo>
                <a:lnTo>
                  <a:pt x="42230" y="0"/>
                </a:lnTo>
                <a:lnTo>
                  <a:pt x="29748" y="0"/>
                </a:lnTo>
                <a:lnTo>
                  <a:pt x="24003" y="1920"/>
                </a:lnTo>
                <a:lnTo>
                  <a:pt x="19187" y="4800"/>
                </a:lnTo>
                <a:lnTo>
                  <a:pt x="12466" y="8641"/>
                </a:lnTo>
                <a:lnTo>
                  <a:pt x="7680" y="13441"/>
                </a:lnTo>
                <a:lnTo>
                  <a:pt x="3840" y="20162"/>
                </a:lnTo>
                <a:lnTo>
                  <a:pt x="960" y="25923"/>
                </a:lnTo>
                <a:lnTo>
                  <a:pt x="0" y="31683"/>
                </a:lnTo>
                <a:lnTo>
                  <a:pt x="0" y="47045"/>
                </a:lnTo>
                <a:lnTo>
                  <a:pt x="2880" y="53766"/>
                </a:lnTo>
                <a:lnTo>
                  <a:pt x="7680" y="60472"/>
                </a:lnTo>
                <a:lnTo>
                  <a:pt x="13228" y="66069"/>
                </a:lnTo>
                <a:lnTo>
                  <a:pt x="24416" y="71903"/>
                </a:lnTo>
                <a:lnTo>
                  <a:pt x="38389" y="73914"/>
                </a:lnTo>
                <a:lnTo>
                  <a:pt x="43190" y="73914"/>
                </a:lnTo>
                <a:lnTo>
                  <a:pt x="47990" y="72953"/>
                </a:lnTo>
                <a:lnTo>
                  <a:pt x="51831" y="71993"/>
                </a:lnTo>
                <a:lnTo>
                  <a:pt x="55671" y="71033"/>
                </a:lnTo>
                <a:lnTo>
                  <a:pt x="59512" y="70073"/>
                </a:lnTo>
                <a:lnTo>
                  <a:pt x="63352" y="67193"/>
                </a:lnTo>
                <a:lnTo>
                  <a:pt x="63352" y="42245"/>
                </a:lnTo>
                <a:lnTo>
                  <a:pt x="64312" y="39364"/>
                </a:lnTo>
                <a:lnTo>
                  <a:pt x="64312" y="38404"/>
                </a:lnTo>
                <a:lnTo>
                  <a:pt x="65272" y="36484"/>
                </a:lnTo>
                <a:lnTo>
                  <a:pt x="67193" y="35524"/>
                </a:lnTo>
                <a:lnTo>
                  <a:pt x="71033" y="35524"/>
                </a:lnTo>
                <a:lnTo>
                  <a:pt x="71033" y="33604"/>
                </a:lnTo>
                <a:lnTo>
                  <a:pt x="44150" y="33604"/>
                </a:lnTo>
                <a:lnTo>
                  <a:pt x="44150" y="35524"/>
                </a:lnTo>
                <a:lnTo>
                  <a:pt x="47030" y="35524"/>
                </a:lnTo>
                <a:lnTo>
                  <a:pt x="48950" y="36484"/>
                </a:lnTo>
                <a:lnTo>
                  <a:pt x="49911" y="36484"/>
                </a:lnTo>
                <a:lnTo>
                  <a:pt x="50871" y="37444"/>
                </a:lnTo>
                <a:lnTo>
                  <a:pt x="51831" y="38404"/>
                </a:lnTo>
                <a:lnTo>
                  <a:pt x="52791" y="39364"/>
                </a:lnTo>
                <a:lnTo>
                  <a:pt x="52791" y="40325"/>
                </a:lnTo>
                <a:lnTo>
                  <a:pt x="53751" y="42245"/>
                </a:lnTo>
                <a:lnTo>
                  <a:pt x="53751" y="66233"/>
                </a:lnTo>
                <a:lnTo>
                  <a:pt x="50871" y="68153"/>
                </a:lnTo>
                <a:lnTo>
                  <a:pt x="48950" y="69128"/>
                </a:lnTo>
                <a:lnTo>
                  <a:pt x="46070" y="69128"/>
                </a:lnTo>
                <a:lnTo>
                  <a:pt x="44150" y="70073"/>
                </a:lnTo>
                <a:lnTo>
                  <a:pt x="34549" y="70073"/>
                </a:lnTo>
                <a:lnTo>
                  <a:pt x="29748" y="69128"/>
                </a:lnTo>
                <a:lnTo>
                  <a:pt x="25908" y="66233"/>
                </a:lnTo>
                <a:lnTo>
                  <a:pt x="22082" y="64312"/>
                </a:lnTo>
                <a:lnTo>
                  <a:pt x="18242" y="59512"/>
                </a:lnTo>
                <a:lnTo>
                  <a:pt x="15346" y="53766"/>
                </a:lnTo>
                <a:lnTo>
                  <a:pt x="13441" y="48950"/>
                </a:lnTo>
                <a:lnTo>
                  <a:pt x="11521" y="42245"/>
                </a:lnTo>
                <a:lnTo>
                  <a:pt x="11521" y="27843"/>
                </a:lnTo>
                <a:lnTo>
                  <a:pt x="13441" y="20162"/>
                </a:lnTo>
                <a:lnTo>
                  <a:pt x="17282" y="14401"/>
                </a:lnTo>
                <a:lnTo>
                  <a:pt x="22082" y="7680"/>
                </a:lnTo>
                <a:lnTo>
                  <a:pt x="28803" y="3840"/>
                </a:lnTo>
                <a:lnTo>
                  <a:pt x="45110" y="3840"/>
                </a:lnTo>
                <a:lnTo>
                  <a:pt x="49911" y="5760"/>
                </a:lnTo>
                <a:lnTo>
                  <a:pt x="54711" y="9601"/>
                </a:lnTo>
                <a:lnTo>
                  <a:pt x="57591" y="12481"/>
                </a:lnTo>
                <a:lnTo>
                  <a:pt x="59512" y="17282"/>
                </a:lnTo>
                <a:lnTo>
                  <a:pt x="61432" y="22082"/>
                </a:lnTo>
                <a:lnTo>
                  <a:pt x="63352" y="22082"/>
                </a:lnTo>
                <a:lnTo>
                  <a:pt x="61432" y="0"/>
                </a:lnTo>
                <a:lnTo>
                  <a:pt x="59512" y="0"/>
                </a:lnTo>
                <a:lnTo>
                  <a:pt x="59512" y="2880"/>
                </a:lnTo>
                <a:lnTo>
                  <a:pt x="58552" y="3840"/>
                </a:lnTo>
                <a:lnTo>
                  <a:pt x="58552" y="4800"/>
                </a:lnTo>
                <a:lnTo>
                  <a:pt x="57591" y="4800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" name="object 263"/>
          <p:cNvSpPr/>
          <p:nvPr/>
        </p:nvSpPr>
        <p:spPr>
          <a:xfrm>
            <a:off x="2031537" y="3126394"/>
            <a:ext cx="44150" cy="71993"/>
          </a:xfrm>
          <a:custGeom>
            <a:avLst/>
            <a:gdLst/>
            <a:ahLst/>
            <a:cxnLst/>
            <a:rect l="l" t="t" r="r" b="b"/>
            <a:pathLst>
              <a:path w="44150" h="71993">
                <a:moveTo>
                  <a:pt x="2880" y="13441"/>
                </a:moveTo>
                <a:lnTo>
                  <a:pt x="5760" y="11521"/>
                </a:lnTo>
                <a:lnTo>
                  <a:pt x="8641" y="9601"/>
                </a:lnTo>
                <a:lnTo>
                  <a:pt x="10561" y="8641"/>
                </a:lnTo>
                <a:lnTo>
                  <a:pt x="36469" y="8641"/>
                </a:lnTo>
                <a:lnTo>
                  <a:pt x="15361" y="71993"/>
                </a:lnTo>
                <a:lnTo>
                  <a:pt x="21122" y="71993"/>
                </a:lnTo>
                <a:lnTo>
                  <a:pt x="44150" y="1920"/>
                </a:lnTo>
                <a:lnTo>
                  <a:pt x="44150" y="0"/>
                </a:lnTo>
                <a:lnTo>
                  <a:pt x="6720" y="0"/>
                </a:lnTo>
                <a:lnTo>
                  <a:pt x="0" y="16322"/>
                </a:lnTo>
                <a:lnTo>
                  <a:pt x="1920" y="17282"/>
                </a:lnTo>
                <a:lnTo>
                  <a:pt x="2880" y="13441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4" name="object 264"/>
          <p:cNvSpPr/>
          <p:nvPr/>
        </p:nvSpPr>
        <p:spPr>
          <a:xfrm>
            <a:off x="2086249" y="3185922"/>
            <a:ext cx="15361" cy="28788"/>
          </a:xfrm>
          <a:custGeom>
            <a:avLst/>
            <a:gdLst/>
            <a:ahLst/>
            <a:cxnLst/>
            <a:rect l="l" t="t" r="r" b="b"/>
            <a:pathLst>
              <a:path w="15361" h="28788">
                <a:moveTo>
                  <a:pt x="5760" y="26868"/>
                </a:moveTo>
                <a:lnTo>
                  <a:pt x="9601" y="23987"/>
                </a:lnTo>
                <a:lnTo>
                  <a:pt x="11521" y="21107"/>
                </a:lnTo>
                <a:lnTo>
                  <a:pt x="14401" y="18227"/>
                </a:lnTo>
                <a:lnTo>
                  <a:pt x="15361" y="14386"/>
                </a:lnTo>
                <a:lnTo>
                  <a:pt x="15361" y="7680"/>
                </a:lnTo>
                <a:lnTo>
                  <a:pt x="14401" y="5745"/>
                </a:lnTo>
                <a:lnTo>
                  <a:pt x="12481" y="3840"/>
                </a:lnTo>
                <a:lnTo>
                  <a:pt x="11521" y="944"/>
                </a:lnTo>
                <a:lnTo>
                  <a:pt x="9601" y="0"/>
                </a:lnTo>
                <a:lnTo>
                  <a:pt x="4800" y="0"/>
                </a:lnTo>
                <a:lnTo>
                  <a:pt x="3840" y="944"/>
                </a:lnTo>
                <a:lnTo>
                  <a:pt x="1935" y="1904"/>
                </a:lnTo>
                <a:lnTo>
                  <a:pt x="960" y="3840"/>
                </a:lnTo>
                <a:lnTo>
                  <a:pt x="0" y="4785"/>
                </a:lnTo>
                <a:lnTo>
                  <a:pt x="0" y="8625"/>
                </a:lnTo>
                <a:lnTo>
                  <a:pt x="960" y="9585"/>
                </a:lnTo>
                <a:lnTo>
                  <a:pt x="1935" y="10546"/>
                </a:lnTo>
                <a:lnTo>
                  <a:pt x="2880" y="11506"/>
                </a:lnTo>
                <a:lnTo>
                  <a:pt x="3840" y="12466"/>
                </a:lnTo>
                <a:lnTo>
                  <a:pt x="6720" y="12466"/>
                </a:lnTo>
                <a:lnTo>
                  <a:pt x="7680" y="11506"/>
                </a:lnTo>
                <a:lnTo>
                  <a:pt x="8641" y="10546"/>
                </a:lnTo>
                <a:lnTo>
                  <a:pt x="10561" y="10546"/>
                </a:lnTo>
                <a:lnTo>
                  <a:pt x="10561" y="11506"/>
                </a:lnTo>
                <a:lnTo>
                  <a:pt x="11521" y="11506"/>
                </a:lnTo>
                <a:lnTo>
                  <a:pt x="11521" y="15346"/>
                </a:lnTo>
                <a:lnTo>
                  <a:pt x="10561" y="18227"/>
                </a:lnTo>
                <a:lnTo>
                  <a:pt x="8641" y="21107"/>
                </a:lnTo>
                <a:lnTo>
                  <a:pt x="6720" y="23027"/>
                </a:lnTo>
                <a:lnTo>
                  <a:pt x="3840" y="24947"/>
                </a:lnTo>
                <a:lnTo>
                  <a:pt x="0" y="25907"/>
                </a:lnTo>
                <a:lnTo>
                  <a:pt x="0" y="28788"/>
                </a:lnTo>
                <a:lnTo>
                  <a:pt x="5760" y="26868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5" name="object 265"/>
          <p:cNvSpPr/>
          <p:nvPr/>
        </p:nvSpPr>
        <p:spPr>
          <a:xfrm>
            <a:off x="2130414" y="3126394"/>
            <a:ext cx="74874" cy="70073"/>
          </a:xfrm>
          <a:custGeom>
            <a:avLst/>
            <a:gdLst/>
            <a:ahLst/>
            <a:cxnLst/>
            <a:rect l="l" t="t" r="r" b="b"/>
            <a:pathLst>
              <a:path w="74874" h="70073">
                <a:moveTo>
                  <a:pt x="45125" y="67208"/>
                </a:moveTo>
                <a:lnTo>
                  <a:pt x="44165" y="66233"/>
                </a:lnTo>
                <a:lnTo>
                  <a:pt x="43190" y="65272"/>
                </a:lnTo>
                <a:lnTo>
                  <a:pt x="42245" y="62392"/>
                </a:lnTo>
                <a:lnTo>
                  <a:pt x="42245" y="40325"/>
                </a:lnTo>
                <a:lnTo>
                  <a:pt x="59512" y="13441"/>
                </a:lnTo>
                <a:lnTo>
                  <a:pt x="61432" y="10561"/>
                </a:lnTo>
                <a:lnTo>
                  <a:pt x="63352" y="7680"/>
                </a:lnTo>
                <a:lnTo>
                  <a:pt x="64312" y="6720"/>
                </a:lnTo>
                <a:lnTo>
                  <a:pt x="66233" y="4800"/>
                </a:lnTo>
                <a:lnTo>
                  <a:pt x="68153" y="3840"/>
                </a:lnTo>
                <a:lnTo>
                  <a:pt x="69113" y="2880"/>
                </a:lnTo>
                <a:lnTo>
                  <a:pt x="71033" y="1920"/>
                </a:lnTo>
                <a:lnTo>
                  <a:pt x="74874" y="1920"/>
                </a:lnTo>
                <a:lnTo>
                  <a:pt x="74874" y="0"/>
                </a:lnTo>
                <a:lnTo>
                  <a:pt x="49911" y="0"/>
                </a:lnTo>
                <a:lnTo>
                  <a:pt x="49911" y="1920"/>
                </a:lnTo>
                <a:lnTo>
                  <a:pt x="53751" y="1920"/>
                </a:lnTo>
                <a:lnTo>
                  <a:pt x="54711" y="2880"/>
                </a:lnTo>
                <a:lnTo>
                  <a:pt x="55686" y="2880"/>
                </a:lnTo>
                <a:lnTo>
                  <a:pt x="55686" y="3840"/>
                </a:lnTo>
                <a:lnTo>
                  <a:pt x="56631" y="3840"/>
                </a:lnTo>
                <a:lnTo>
                  <a:pt x="56631" y="4800"/>
                </a:lnTo>
                <a:lnTo>
                  <a:pt x="57591" y="5760"/>
                </a:lnTo>
                <a:lnTo>
                  <a:pt x="57591" y="8641"/>
                </a:lnTo>
                <a:lnTo>
                  <a:pt x="56631" y="10561"/>
                </a:lnTo>
                <a:lnTo>
                  <a:pt x="53751" y="14401"/>
                </a:lnTo>
                <a:lnTo>
                  <a:pt x="40309" y="35524"/>
                </a:lnTo>
                <a:lnTo>
                  <a:pt x="25923" y="13441"/>
                </a:lnTo>
                <a:lnTo>
                  <a:pt x="23042" y="9601"/>
                </a:lnTo>
                <a:lnTo>
                  <a:pt x="22082" y="7680"/>
                </a:lnTo>
                <a:lnTo>
                  <a:pt x="22082" y="4800"/>
                </a:lnTo>
                <a:lnTo>
                  <a:pt x="23042" y="3840"/>
                </a:lnTo>
                <a:lnTo>
                  <a:pt x="24003" y="2880"/>
                </a:lnTo>
                <a:lnTo>
                  <a:pt x="25923" y="1920"/>
                </a:lnTo>
                <a:lnTo>
                  <a:pt x="30723" y="1920"/>
                </a:lnTo>
                <a:lnTo>
                  <a:pt x="30723" y="0"/>
                </a:ln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lnTo>
                  <a:pt x="5760" y="3840"/>
                </a:lnTo>
                <a:lnTo>
                  <a:pt x="7680" y="4800"/>
                </a:lnTo>
                <a:lnTo>
                  <a:pt x="8641" y="5760"/>
                </a:lnTo>
                <a:lnTo>
                  <a:pt x="9601" y="6720"/>
                </a:lnTo>
                <a:lnTo>
                  <a:pt x="10561" y="8641"/>
                </a:lnTo>
                <a:lnTo>
                  <a:pt x="13441" y="11521"/>
                </a:lnTo>
                <a:lnTo>
                  <a:pt x="32628" y="41285"/>
                </a:lnTo>
                <a:lnTo>
                  <a:pt x="32628" y="62392"/>
                </a:lnTo>
                <a:lnTo>
                  <a:pt x="31683" y="64312"/>
                </a:lnTo>
                <a:lnTo>
                  <a:pt x="31683" y="65272"/>
                </a:lnTo>
                <a:lnTo>
                  <a:pt x="29763" y="67208"/>
                </a:lnTo>
                <a:lnTo>
                  <a:pt x="27843" y="68153"/>
                </a:lnTo>
                <a:lnTo>
                  <a:pt x="22082" y="68153"/>
                </a:lnTo>
                <a:lnTo>
                  <a:pt x="22082" y="70073"/>
                </a:lnTo>
                <a:lnTo>
                  <a:pt x="52791" y="70073"/>
                </a:lnTo>
                <a:lnTo>
                  <a:pt x="52791" y="68153"/>
                </a:lnTo>
                <a:lnTo>
                  <a:pt x="47030" y="68153"/>
                </a:lnTo>
                <a:lnTo>
                  <a:pt x="45125" y="67208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6" name="object 266"/>
          <p:cNvSpPr/>
          <p:nvPr/>
        </p:nvSpPr>
        <p:spPr>
          <a:xfrm>
            <a:off x="2209129" y="3147517"/>
            <a:ext cx="30723" cy="19202"/>
          </a:xfrm>
          <a:custGeom>
            <a:avLst/>
            <a:gdLst/>
            <a:ahLst/>
            <a:cxnLst/>
            <a:rect l="l" t="t" r="r" b="b"/>
            <a:pathLst>
              <a:path w="30723" h="19202">
                <a:moveTo>
                  <a:pt x="1920" y="6720"/>
                </a:moveTo>
                <a:lnTo>
                  <a:pt x="3840" y="4800"/>
                </a:lnTo>
                <a:lnTo>
                  <a:pt x="6720" y="3840"/>
                </a:lnTo>
                <a:lnTo>
                  <a:pt x="11521" y="3840"/>
                </a:lnTo>
                <a:lnTo>
                  <a:pt x="13441" y="4800"/>
                </a:lnTo>
                <a:lnTo>
                  <a:pt x="15361" y="5760"/>
                </a:lnTo>
                <a:lnTo>
                  <a:pt x="16322" y="6720"/>
                </a:lnTo>
                <a:lnTo>
                  <a:pt x="18242" y="7680"/>
                </a:lnTo>
                <a:lnTo>
                  <a:pt x="19202" y="9601"/>
                </a:lnTo>
                <a:lnTo>
                  <a:pt x="19202" y="11521"/>
                </a:lnTo>
                <a:lnTo>
                  <a:pt x="20162" y="13441"/>
                </a:lnTo>
                <a:lnTo>
                  <a:pt x="30723" y="19202"/>
                </a:lnTo>
                <a:lnTo>
                  <a:pt x="30723" y="13441"/>
                </a:lnTo>
                <a:lnTo>
                  <a:pt x="28803" y="8641"/>
                </a:lnTo>
                <a:lnTo>
                  <a:pt x="25923" y="5760"/>
                </a:lnTo>
                <a:lnTo>
                  <a:pt x="22082" y="1920"/>
                </a:lnTo>
                <a:lnTo>
                  <a:pt x="17282" y="0"/>
                </a:lnTo>
                <a:lnTo>
                  <a:pt x="5760" y="0"/>
                </a:lnTo>
                <a:lnTo>
                  <a:pt x="960" y="2880"/>
                </a:lnTo>
                <a:lnTo>
                  <a:pt x="0" y="9601"/>
                </a:lnTo>
                <a:lnTo>
                  <a:pt x="1920" y="6720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7" name="object 267"/>
          <p:cNvSpPr/>
          <p:nvPr/>
        </p:nvSpPr>
        <p:spPr>
          <a:xfrm>
            <a:off x="2199528" y="3150397"/>
            <a:ext cx="40325" cy="47990"/>
          </a:xfrm>
          <a:custGeom>
            <a:avLst/>
            <a:gdLst/>
            <a:ahLst/>
            <a:cxnLst/>
            <a:rect l="l" t="t" r="r" b="b"/>
            <a:pathLst>
              <a:path w="40325" h="47990">
                <a:moveTo>
                  <a:pt x="29763" y="10561"/>
                </a:moveTo>
                <a:lnTo>
                  <a:pt x="29763" y="13441"/>
                </a:lnTo>
                <a:lnTo>
                  <a:pt x="7680" y="13441"/>
                </a:lnTo>
                <a:lnTo>
                  <a:pt x="7680" y="9601"/>
                </a:lnTo>
                <a:lnTo>
                  <a:pt x="9601" y="6720"/>
                </a:lnTo>
                <a:lnTo>
                  <a:pt x="10561" y="0"/>
                </a:lnTo>
                <a:lnTo>
                  <a:pt x="6720" y="3840"/>
                </a:lnTo>
                <a:lnTo>
                  <a:pt x="1920" y="8641"/>
                </a:lnTo>
                <a:lnTo>
                  <a:pt x="0" y="15361"/>
                </a:lnTo>
                <a:lnTo>
                  <a:pt x="0" y="30708"/>
                </a:lnTo>
                <a:lnTo>
                  <a:pt x="1920" y="36469"/>
                </a:lnTo>
                <a:lnTo>
                  <a:pt x="5760" y="41269"/>
                </a:lnTo>
                <a:lnTo>
                  <a:pt x="10561" y="45110"/>
                </a:lnTo>
                <a:lnTo>
                  <a:pt x="15361" y="47990"/>
                </a:lnTo>
                <a:lnTo>
                  <a:pt x="25923" y="47990"/>
                </a:lnTo>
                <a:lnTo>
                  <a:pt x="30723" y="46070"/>
                </a:lnTo>
                <a:lnTo>
                  <a:pt x="33604" y="42230"/>
                </a:lnTo>
                <a:lnTo>
                  <a:pt x="37444" y="38389"/>
                </a:lnTo>
                <a:lnTo>
                  <a:pt x="39364" y="33588"/>
                </a:lnTo>
                <a:lnTo>
                  <a:pt x="40325" y="28803"/>
                </a:lnTo>
                <a:lnTo>
                  <a:pt x="38404" y="27843"/>
                </a:lnTo>
                <a:lnTo>
                  <a:pt x="37444" y="31683"/>
                </a:lnTo>
                <a:lnTo>
                  <a:pt x="35524" y="34549"/>
                </a:lnTo>
                <a:lnTo>
                  <a:pt x="32644" y="36469"/>
                </a:lnTo>
                <a:lnTo>
                  <a:pt x="30723" y="38389"/>
                </a:lnTo>
                <a:lnTo>
                  <a:pt x="27843" y="39364"/>
                </a:lnTo>
                <a:lnTo>
                  <a:pt x="20162" y="39364"/>
                </a:lnTo>
                <a:lnTo>
                  <a:pt x="16322" y="37429"/>
                </a:lnTo>
                <a:lnTo>
                  <a:pt x="12481" y="33588"/>
                </a:lnTo>
                <a:lnTo>
                  <a:pt x="8641" y="28803"/>
                </a:lnTo>
                <a:lnTo>
                  <a:pt x="7680" y="24003"/>
                </a:lnTo>
                <a:lnTo>
                  <a:pt x="7680" y="16322"/>
                </a:lnTo>
                <a:lnTo>
                  <a:pt x="40325" y="16322"/>
                </a:lnTo>
                <a:lnTo>
                  <a:pt x="29763" y="10561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8" name="object 268"/>
          <p:cNvSpPr/>
          <p:nvPr/>
        </p:nvSpPr>
        <p:spPr>
          <a:xfrm>
            <a:off x="2246574" y="3170560"/>
            <a:ext cx="12481" cy="35524"/>
          </a:xfrm>
          <a:custGeom>
            <a:avLst/>
            <a:gdLst/>
            <a:ahLst/>
            <a:cxnLst/>
            <a:rect l="l" t="t" r="r" b="b"/>
            <a:pathLst>
              <a:path w="12481" h="35524">
                <a:moveTo>
                  <a:pt x="8641" y="12481"/>
                </a:moveTo>
                <a:lnTo>
                  <a:pt x="8641" y="10546"/>
                </a:lnTo>
                <a:lnTo>
                  <a:pt x="9601" y="8641"/>
                </a:lnTo>
                <a:lnTo>
                  <a:pt x="10546" y="6705"/>
                </a:lnTo>
                <a:lnTo>
                  <a:pt x="12481" y="0"/>
                </a:lnTo>
                <a:lnTo>
                  <a:pt x="8641" y="1920"/>
                </a:lnTo>
                <a:lnTo>
                  <a:pt x="8641" y="12481"/>
                </a:lnTo>
                <a:close/>
              </a:path>
              <a:path w="12481" h="35524">
                <a:moveTo>
                  <a:pt x="2880" y="-7680"/>
                </a:moveTo>
                <a:lnTo>
                  <a:pt x="3840" y="-6720"/>
                </a:lnTo>
                <a:lnTo>
                  <a:pt x="4800" y="-5760"/>
                </a:lnTo>
                <a:lnTo>
                  <a:pt x="7680" y="-5760"/>
                </a:lnTo>
                <a:lnTo>
                  <a:pt x="8641" y="-6720"/>
                </a:lnTo>
                <a:lnTo>
                  <a:pt x="9601" y="-6720"/>
                </a:lnTo>
                <a:lnTo>
                  <a:pt x="10546" y="-7680"/>
                </a:lnTo>
                <a:lnTo>
                  <a:pt x="10546" y="-15361"/>
                </a:lnTo>
                <a:lnTo>
                  <a:pt x="11521" y="-16322"/>
                </a:lnTo>
                <a:lnTo>
                  <a:pt x="12481" y="-18242"/>
                </a:lnTo>
                <a:lnTo>
                  <a:pt x="13441" y="-19202"/>
                </a:lnTo>
                <a:lnTo>
                  <a:pt x="15361" y="-20162"/>
                </a:lnTo>
                <a:lnTo>
                  <a:pt x="20162" y="-20162"/>
                </a:lnTo>
                <a:lnTo>
                  <a:pt x="23042" y="-19202"/>
                </a:lnTo>
                <a:lnTo>
                  <a:pt x="24003" y="-17282"/>
                </a:lnTo>
                <a:lnTo>
                  <a:pt x="25907" y="-15361"/>
                </a:lnTo>
                <a:lnTo>
                  <a:pt x="26883" y="-12481"/>
                </a:lnTo>
                <a:lnTo>
                  <a:pt x="26883" y="-5760"/>
                </a:lnTo>
                <a:lnTo>
                  <a:pt x="18227" y="-1920"/>
                </a:lnTo>
                <a:lnTo>
                  <a:pt x="12481" y="0"/>
                </a:lnTo>
                <a:lnTo>
                  <a:pt x="10546" y="6705"/>
                </a:lnTo>
                <a:lnTo>
                  <a:pt x="11521" y="5760"/>
                </a:lnTo>
                <a:lnTo>
                  <a:pt x="13441" y="3840"/>
                </a:lnTo>
                <a:lnTo>
                  <a:pt x="16322" y="1920"/>
                </a:lnTo>
                <a:lnTo>
                  <a:pt x="18227" y="960"/>
                </a:lnTo>
                <a:lnTo>
                  <a:pt x="21107" y="0"/>
                </a:lnTo>
                <a:lnTo>
                  <a:pt x="26883" y="-1920"/>
                </a:lnTo>
                <a:lnTo>
                  <a:pt x="26883" y="16306"/>
                </a:lnTo>
                <a:lnTo>
                  <a:pt x="22067" y="19202"/>
                </a:lnTo>
                <a:lnTo>
                  <a:pt x="18227" y="21107"/>
                </a:lnTo>
                <a:lnTo>
                  <a:pt x="14386" y="21107"/>
                </a:lnTo>
                <a:lnTo>
                  <a:pt x="12481" y="20147"/>
                </a:lnTo>
                <a:lnTo>
                  <a:pt x="10546" y="18227"/>
                </a:lnTo>
                <a:lnTo>
                  <a:pt x="9601" y="17266"/>
                </a:lnTo>
                <a:lnTo>
                  <a:pt x="8641" y="15361"/>
                </a:lnTo>
                <a:lnTo>
                  <a:pt x="8641" y="1920"/>
                </a:lnTo>
                <a:lnTo>
                  <a:pt x="5760" y="3840"/>
                </a:lnTo>
                <a:lnTo>
                  <a:pt x="2880" y="6705"/>
                </a:lnTo>
                <a:lnTo>
                  <a:pt x="1920" y="8641"/>
                </a:lnTo>
                <a:lnTo>
                  <a:pt x="960" y="10546"/>
                </a:lnTo>
                <a:lnTo>
                  <a:pt x="0" y="12481"/>
                </a:lnTo>
                <a:lnTo>
                  <a:pt x="0" y="18227"/>
                </a:lnTo>
                <a:lnTo>
                  <a:pt x="960" y="21107"/>
                </a:lnTo>
                <a:lnTo>
                  <a:pt x="2880" y="23987"/>
                </a:lnTo>
                <a:lnTo>
                  <a:pt x="5760" y="25908"/>
                </a:lnTo>
                <a:lnTo>
                  <a:pt x="7680" y="26868"/>
                </a:lnTo>
                <a:lnTo>
                  <a:pt x="15361" y="26868"/>
                </a:lnTo>
                <a:lnTo>
                  <a:pt x="17266" y="25908"/>
                </a:lnTo>
                <a:lnTo>
                  <a:pt x="18227" y="24947"/>
                </a:lnTo>
                <a:lnTo>
                  <a:pt x="22067" y="23042"/>
                </a:lnTo>
                <a:lnTo>
                  <a:pt x="26883" y="19202"/>
                </a:lnTo>
                <a:lnTo>
                  <a:pt x="26883" y="23987"/>
                </a:lnTo>
                <a:lnTo>
                  <a:pt x="27828" y="24947"/>
                </a:lnTo>
                <a:lnTo>
                  <a:pt x="28788" y="26868"/>
                </a:lnTo>
                <a:lnTo>
                  <a:pt x="35509" y="26868"/>
                </a:lnTo>
                <a:lnTo>
                  <a:pt x="39349" y="23987"/>
                </a:lnTo>
                <a:lnTo>
                  <a:pt x="43190" y="19202"/>
                </a:lnTo>
                <a:lnTo>
                  <a:pt x="43190" y="16306"/>
                </a:lnTo>
                <a:lnTo>
                  <a:pt x="41269" y="18227"/>
                </a:lnTo>
                <a:lnTo>
                  <a:pt x="39349" y="20147"/>
                </a:lnTo>
                <a:lnTo>
                  <a:pt x="36469" y="20147"/>
                </a:lnTo>
                <a:lnTo>
                  <a:pt x="35509" y="19202"/>
                </a:lnTo>
                <a:lnTo>
                  <a:pt x="35509" y="-11521"/>
                </a:lnTo>
                <a:lnTo>
                  <a:pt x="34549" y="-14401"/>
                </a:lnTo>
                <a:lnTo>
                  <a:pt x="34549" y="-15361"/>
                </a:lnTo>
                <a:lnTo>
                  <a:pt x="33604" y="-18242"/>
                </a:lnTo>
                <a:lnTo>
                  <a:pt x="31668" y="-20162"/>
                </a:lnTo>
                <a:lnTo>
                  <a:pt x="29763" y="-21122"/>
                </a:lnTo>
                <a:lnTo>
                  <a:pt x="26883" y="-22082"/>
                </a:lnTo>
                <a:lnTo>
                  <a:pt x="23042" y="-23042"/>
                </a:lnTo>
                <a:lnTo>
                  <a:pt x="13441" y="-23042"/>
                </a:lnTo>
                <a:lnTo>
                  <a:pt x="9601" y="-22082"/>
                </a:lnTo>
                <a:lnTo>
                  <a:pt x="6720" y="-19202"/>
                </a:lnTo>
                <a:lnTo>
                  <a:pt x="2880" y="-16322"/>
                </a:lnTo>
                <a:lnTo>
                  <a:pt x="1920" y="-13441"/>
                </a:lnTo>
                <a:lnTo>
                  <a:pt x="1920" y="-7680"/>
                </a:lnTo>
                <a:lnTo>
                  <a:pt x="2880" y="-7680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9" name="object 269"/>
          <p:cNvSpPr/>
          <p:nvPr/>
        </p:nvSpPr>
        <p:spPr>
          <a:xfrm>
            <a:off x="2290724" y="3147517"/>
            <a:ext cx="35524" cy="48950"/>
          </a:xfrm>
          <a:custGeom>
            <a:avLst/>
            <a:gdLst/>
            <a:ahLst/>
            <a:cxnLst/>
            <a:rect l="l" t="t" r="r" b="b"/>
            <a:pathLst>
              <a:path w="35524" h="48950">
                <a:moveTo>
                  <a:pt x="24963" y="48950"/>
                </a:moveTo>
                <a:lnTo>
                  <a:pt x="24963" y="47030"/>
                </a:lnTo>
                <a:lnTo>
                  <a:pt x="21122" y="47030"/>
                </a:lnTo>
                <a:lnTo>
                  <a:pt x="20162" y="46085"/>
                </a:lnTo>
                <a:lnTo>
                  <a:pt x="18242" y="46085"/>
                </a:lnTo>
                <a:lnTo>
                  <a:pt x="18242" y="45110"/>
                </a:lnTo>
                <a:lnTo>
                  <a:pt x="17282" y="44150"/>
                </a:lnTo>
                <a:lnTo>
                  <a:pt x="16322" y="42245"/>
                </a:lnTo>
                <a:lnTo>
                  <a:pt x="16322" y="15361"/>
                </a:lnTo>
                <a:lnTo>
                  <a:pt x="18242" y="11521"/>
                </a:lnTo>
                <a:lnTo>
                  <a:pt x="20162" y="9601"/>
                </a:lnTo>
                <a:lnTo>
                  <a:pt x="21122" y="8641"/>
                </a:lnTo>
                <a:lnTo>
                  <a:pt x="22082" y="7680"/>
                </a:lnTo>
                <a:lnTo>
                  <a:pt x="23042" y="6720"/>
                </a:lnTo>
                <a:lnTo>
                  <a:pt x="24002" y="6720"/>
                </a:lnTo>
                <a:lnTo>
                  <a:pt x="24963" y="7680"/>
                </a:lnTo>
                <a:lnTo>
                  <a:pt x="26883" y="8641"/>
                </a:lnTo>
                <a:lnTo>
                  <a:pt x="27843" y="10561"/>
                </a:lnTo>
                <a:lnTo>
                  <a:pt x="32644" y="10561"/>
                </a:lnTo>
                <a:lnTo>
                  <a:pt x="33604" y="9601"/>
                </a:lnTo>
                <a:lnTo>
                  <a:pt x="34564" y="8641"/>
                </a:lnTo>
                <a:lnTo>
                  <a:pt x="35524" y="7680"/>
                </a:lnTo>
                <a:lnTo>
                  <a:pt x="35524" y="4800"/>
                </a:lnTo>
                <a:lnTo>
                  <a:pt x="34564" y="2880"/>
                </a:lnTo>
                <a:lnTo>
                  <a:pt x="33604" y="1920"/>
                </a:lnTo>
                <a:lnTo>
                  <a:pt x="32644" y="960"/>
                </a:lnTo>
                <a:lnTo>
                  <a:pt x="30723" y="0"/>
                </a:lnTo>
                <a:lnTo>
                  <a:pt x="24963" y="0"/>
                </a:lnTo>
                <a:lnTo>
                  <a:pt x="20162" y="3840"/>
                </a:lnTo>
                <a:lnTo>
                  <a:pt x="16322" y="10561"/>
                </a:lnTo>
                <a:lnTo>
                  <a:pt x="16322" y="0"/>
                </a:lnTo>
                <a:lnTo>
                  <a:pt x="14401" y="0"/>
                </a:lnTo>
                <a:lnTo>
                  <a:pt x="0" y="5760"/>
                </a:lnTo>
                <a:lnTo>
                  <a:pt x="0" y="7680"/>
                </a:lnTo>
                <a:lnTo>
                  <a:pt x="1920" y="7680"/>
                </a:lnTo>
                <a:lnTo>
                  <a:pt x="2880" y="6720"/>
                </a:lnTo>
                <a:lnTo>
                  <a:pt x="4800" y="6720"/>
                </a:lnTo>
                <a:lnTo>
                  <a:pt x="5760" y="7680"/>
                </a:lnTo>
                <a:lnTo>
                  <a:pt x="6720" y="7680"/>
                </a:lnTo>
                <a:lnTo>
                  <a:pt x="6720" y="8641"/>
                </a:lnTo>
                <a:lnTo>
                  <a:pt x="7680" y="8641"/>
                </a:lnTo>
                <a:lnTo>
                  <a:pt x="7680" y="45110"/>
                </a:lnTo>
                <a:lnTo>
                  <a:pt x="6720" y="46085"/>
                </a:lnTo>
                <a:lnTo>
                  <a:pt x="5760" y="46085"/>
                </a:lnTo>
                <a:lnTo>
                  <a:pt x="4800" y="47030"/>
                </a:lnTo>
                <a:lnTo>
                  <a:pt x="0" y="47030"/>
                </a:lnTo>
                <a:lnTo>
                  <a:pt x="0" y="48950"/>
                </a:lnTo>
                <a:lnTo>
                  <a:pt x="24963" y="48950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0" name="object 270"/>
          <p:cNvSpPr/>
          <p:nvPr/>
        </p:nvSpPr>
        <p:spPr>
          <a:xfrm>
            <a:off x="1946102" y="3246394"/>
            <a:ext cx="27828" cy="71993"/>
          </a:xfrm>
          <a:custGeom>
            <a:avLst/>
            <a:gdLst/>
            <a:ahLst/>
            <a:cxnLst/>
            <a:rect l="l" t="t" r="r" b="b"/>
            <a:pathLst>
              <a:path w="27828" h="71993">
                <a:moveTo>
                  <a:pt x="20162" y="69113"/>
                </a:moveTo>
                <a:lnTo>
                  <a:pt x="20162" y="68153"/>
                </a:lnTo>
                <a:lnTo>
                  <a:pt x="19202" y="67193"/>
                </a:lnTo>
                <a:lnTo>
                  <a:pt x="19202" y="0"/>
                </a:lnTo>
                <a:lnTo>
                  <a:pt x="17266" y="0"/>
                </a:lnTo>
                <a:lnTo>
                  <a:pt x="0" y="8641"/>
                </a:lnTo>
                <a:lnTo>
                  <a:pt x="960" y="10561"/>
                </a:lnTo>
                <a:lnTo>
                  <a:pt x="2880" y="9601"/>
                </a:lnTo>
                <a:lnTo>
                  <a:pt x="4800" y="8641"/>
                </a:lnTo>
                <a:lnTo>
                  <a:pt x="7680" y="8641"/>
                </a:lnTo>
                <a:lnTo>
                  <a:pt x="8641" y="9601"/>
                </a:lnTo>
                <a:lnTo>
                  <a:pt x="9601" y="10561"/>
                </a:lnTo>
                <a:lnTo>
                  <a:pt x="9601" y="12481"/>
                </a:lnTo>
                <a:lnTo>
                  <a:pt x="10561" y="13441"/>
                </a:lnTo>
                <a:lnTo>
                  <a:pt x="10561" y="67193"/>
                </a:lnTo>
                <a:lnTo>
                  <a:pt x="9601" y="67193"/>
                </a:lnTo>
                <a:lnTo>
                  <a:pt x="9601" y="68153"/>
                </a:lnTo>
                <a:lnTo>
                  <a:pt x="8641" y="69113"/>
                </a:lnTo>
                <a:lnTo>
                  <a:pt x="7680" y="70073"/>
                </a:lnTo>
                <a:lnTo>
                  <a:pt x="960" y="70073"/>
                </a:lnTo>
                <a:lnTo>
                  <a:pt x="960" y="71993"/>
                </a:lnTo>
                <a:lnTo>
                  <a:pt x="27828" y="71993"/>
                </a:lnTo>
                <a:lnTo>
                  <a:pt x="27828" y="70073"/>
                </a:lnTo>
                <a:lnTo>
                  <a:pt x="22082" y="70073"/>
                </a:lnTo>
                <a:lnTo>
                  <a:pt x="21107" y="69113"/>
                </a:lnTo>
                <a:lnTo>
                  <a:pt x="20162" y="69113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1" name="object 271"/>
          <p:cNvSpPr/>
          <p:nvPr/>
        </p:nvSpPr>
        <p:spPr>
          <a:xfrm>
            <a:off x="1991212" y="3253115"/>
            <a:ext cx="22082" cy="67193"/>
          </a:xfrm>
          <a:custGeom>
            <a:avLst/>
            <a:gdLst/>
            <a:ahLst/>
            <a:cxnLst/>
            <a:rect l="l" t="t" r="r" b="b"/>
            <a:pathLst>
              <a:path w="22082" h="67193">
                <a:moveTo>
                  <a:pt x="0" y="30723"/>
                </a:moveTo>
                <a:lnTo>
                  <a:pt x="0" y="40309"/>
                </a:lnTo>
                <a:lnTo>
                  <a:pt x="1920" y="47990"/>
                </a:lnTo>
                <a:lnTo>
                  <a:pt x="4800" y="54711"/>
                </a:lnTo>
                <a:lnTo>
                  <a:pt x="9601" y="63352"/>
                </a:lnTo>
                <a:lnTo>
                  <a:pt x="15361" y="67193"/>
                </a:lnTo>
                <a:lnTo>
                  <a:pt x="22082" y="67193"/>
                </a:lnTo>
                <a:lnTo>
                  <a:pt x="22082" y="63352"/>
                </a:lnTo>
                <a:lnTo>
                  <a:pt x="18242" y="63352"/>
                </a:lnTo>
                <a:lnTo>
                  <a:pt x="15361" y="61432"/>
                </a:lnTo>
                <a:lnTo>
                  <a:pt x="13441" y="55671"/>
                </a:lnTo>
                <a:lnTo>
                  <a:pt x="10561" y="49911"/>
                </a:lnTo>
                <a:lnTo>
                  <a:pt x="9601" y="42230"/>
                </a:lnTo>
                <a:lnTo>
                  <a:pt x="9601" y="25908"/>
                </a:lnTo>
                <a:lnTo>
                  <a:pt x="8641" y="0"/>
                </a:lnTo>
                <a:lnTo>
                  <a:pt x="5760" y="3840"/>
                </a:lnTo>
                <a:lnTo>
                  <a:pt x="2880" y="10561"/>
                </a:lnTo>
                <a:lnTo>
                  <a:pt x="960" y="16322"/>
                </a:lnTo>
                <a:lnTo>
                  <a:pt x="0" y="23042"/>
                </a:lnTo>
                <a:lnTo>
                  <a:pt x="0" y="30723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2" name="object 272"/>
          <p:cNvSpPr/>
          <p:nvPr/>
        </p:nvSpPr>
        <p:spPr>
          <a:xfrm>
            <a:off x="1999853" y="3246394"/>
            <a:ext cx="36484" cy="73914"/>
          </a:xfrm>
          <a:custGeom>
            <a:avLst/>
            <a:gdLst/>
            <a:ahLst/>
            <a:cxnLst/>
            <a:rect l="l" t="t" r="r" b="b"/>
            <a:pathLst>
              <a:path w="36484" h="73914">
                <a:moveTo>
                  <a:pt x="17282" y="73914"/>
                </a:moveTo>
                <a:lnTo>
                  <a:pt x="20162" y="71993"/>
                </a:lnTo>
                <a:lnTo>
                  <a:pt x="24003" y="70073"/>
                </a:lnTo>
                <a:lnTo>
                  <a:pt x="27843" y="67193"/>
                </a:lnTo>
                <a:lnTo>
                  <a:pt x="30723" y="63352"/>
                </a:lnTo>
                <a:lnTo>
                  <a:pt x="32644" y="57591"/>
                </a:lnTo>
                <a:lnTo>
                  <a:pt x="35524" y="51831"/>
                </a:lnTo>
                <a:lnTo>
                  <a:pt x="36484" y="44150"/>
                </a:lnTo>
                <a:lnTo>
                  <a:pt x="36484" y="36469"/>
                </a:lnTo>
                <a:lnTo>
                  <a:pt x="36361" y="32401"/>
                </a:lnTo>
                <a:lnTo>
                  <a:pt x="33942" y="19095"/>
                </a:lnTo>
                <a:lnTo>
                  <a:pt x="28803" y="8641"/>
                </a:lnTo>
                <a:lnTo>
                  <a:pt x="24003" y="2880"/>
                </a:lnTo>
                <a:lnTo>
                  <a:pt x="19202" y="0"/>
                </a:lnTo>
                <a:lnTo>
                  <a:pt x="10561" y="0"/>
                </a:lnTo>
                <a:lnTo>
                  <a:pt x="7680" y="1920"/>
                </a:lnTo>
                <a:lnTo>
                  <a:pt x="3840" y="3840"/>
                </a:lnTo>
                <a:lnTo>
                  <a:pt x="0" y="6720"/>
                </a:lnTo>
                <a:lnTo>
                  <a:pt x="960" y="32628"/>
                </a:lnTo>
                <a:lnTo>
                  <a:pt x="1920" y="26883"/>
                </a:lnTo>
                <a:lnTo>
                  <a:pt x="2880" y="20162"/>
                </a:lnTo>
                <a:lnTo>
                  <a:pt x="3840" y="14401"/>
                </a:lnTo>
                <a:lnTo>
                  <a:pt x="4800" y="9601"/>
                </a:lnTo>
                <a:lnTo>
                  <a:pt x="7680" y="6720"/>
                </a:lnTo>
                <a:lnTo>
                  <a:pt x="9601" y="4800"/>
                </a:lnTo>
                <a:lnTo>
                  <a:pt x="11521" y="3840"/>
                </a:lnTo>
                <a:lnTo>
                  <a:pt x="16322" y="3840"/>
                </a:lnTo>
                <a:lnTo>
                  <a:pt x="17282" y="4800"/>
                </a:lnTo>
                <a:lnTo>
                  <a:pt x="19202" y="5760"/>
                </a:lnTo>
                <a:lnTo>
                  <a:pt x="21122" y="7680"/>
                </a:lnTo>
                <a:lnTo>
                  <a:pt x="23042" y="10561"/>
                </a:lnTo>
                <a:lnTo>
                  <a:pt x="24003" y="14401"/>
                </a:lnTo>
                <a:lnTo>
                  <a:pt x="25923" y="19202"/>
                </a:lnTo>
                <a:lnTo>
                  <a:pt x="26883" y="25923"/>
                </a:lnTo>
                <a:lnTo>
                  <a:pt x="26883" y="45125"/>
                </a:lnTo>
                <a:lnTo>
                  <a:pt x="25923" y="53751"/>
                </a:lnTo>
                <a:lnTo>
                  <a:pt x="24003" y="59512"/>
                </a:lnTo>
                <a:lnTo>
                  <a:pt x="23042" y="63352"/>
                </a:lnTo>
                <a:lnTo>
                  <a:pt x="21122" y="66233"/>
                </a:lnTo>
                <a:lnTo>
                  <a:pt x="19202" y="68153"/>
                </a:lnTo>
                <a:lnTo>
                  <a:pt x="17282" y="69113"/>
                </a:lnTo>
                <a:lnTo>
                  <a:pt x="15361" y="70073"/>
                </a:lnTo>
                <a:lnTo>
                  <a:pt x="13441" y="70073"/>
                </a:lnTo>
                <a:lnTo>
                  <a:pt x="13441" y="73914"/>
                </a:lnTo>
                <a:lnTo>
                  <a:pt x="17282" y="73914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3" name="object 273"/>
          <p:cNvSpPr/>
          <p:nvPr/>
        </p:nvSpPr>
        <p:spPr>
          <a:xfrm>
            <a:off x="2044019" y="3246394"/>
            <a:ext cx="46070" cy="73914"/>
          </a:xfrm>
          <a:custGeom>
            <a:avLst/>
            <a:gdLst/>
            <a:ahLst/>
            <a:cxnLst/>
            <a:rect l="l" t="t" r="r" b="b"/>
            <a:pathLst>
              <a:path w="46070" h="73914">
                <a:moveTo>
                  <a:pt x="25923" y="73914"/>
                </a:moveTo>
                <a:lnTo>
                  <a:pt x="29763" y="71993"/>
                </a:lnTo>
                <a:lnTo>
                  <a:pt x="33604" y="70073"/>
                </a:lnTo>
                <a:lnTo>
                  <a:pt x="36484" y="67193"/>
                </a:lnTo>
                <a:lnTo>
                  <a:pt x="40325" y="63352"/>
                </a:lnTo>
                <a:lnTo>
                  <a:pt x="42230" y="57591"/>
                </a:lnTo>
                <a:lnTo>
                  <a:pt x="45110" y="51831"/>
                </a:lnTo>
                <a:lnTo>
                  <a:pt x="46070" y="44150"/>
                </a:lnTo>
                <a:lnTo>
                  <a:pt x="46070" y="36469"/>
                </a:lnTo>
                <a:lnTo>
                  <a:pt x="45928" y="32136"/>
                </a:lnTo>
                <a:lnTo>
                  <a:pt x="43323" y="18986"/>
                </a:lnTo>
                <a:lnTo>
                  <a:pt x="37444" y="8641"/>
                </a:lnTo>
                <a:lnTo>
                  <a:pt x="33604" y="2880"/>
                </a:lnTo>
                <a:lnTo>
                  <a:pt x="28788" y="0"/>
                </a:lnTo>
                <a:lnTo>
                  <a:pt x="20162" y="0"/>
                </a:lnTo>
                <a:lnTo>
                  <a:pt x="16322" y="1920"/>
                </a:lnTo>
                <a:lnTo>
                  <a:pt x="13441" y="3840"/>
                </a:lnTo>
                <a:lnTo>
                  <a:pt x="9601" y="6720"/>
                </a:lnTo>
                <a:lnTo>
                  <a:pt x="5760" y="10561"/>
                </a:lnTo>
                <a:lnTo>
                  <a:pt x="3840" y="17282"/>
                </a:lnTo>
                <a:lnTo>
                  <a:pt x="960" y="23042"/>
                </a:lnTo>
                <a:lnTo>
                  <a:pt x="0" y="29763"/>
                </a:lnTo>
                <a:lnTo>
                  <a:pt x="0" y="47030"/>
                </a:lnTo>
                <a:lnTo>
                  <a:pt x="1920" y="54711"/>
                </a:lnTo>
                <a:lnTo>
                  <a:pt x="5760" y="61432"/>
                </a:lnTo>
                <a:lnTo>
                  <a:pt x="10561" y="70073"/>
                </a:lnTo>
                <a:lnTo>
                  <a:pt x="16322" y="73914"/>
                </a:lnTo>
                <a:lnTo>
                  <a:pt x="16322" y="68153"/>
                </a:lnTo>
                <a:lnTo>
                  <a:pt x="14401" y="62392"/>
                </a:lnTo>
                <a:lnTo>
                  <a:pt x="11521" y="56631"/>
                </a:lnTo>
                <a:lnTo>
                  <a:pt x="10561" y="48950"/>
                </a:lnTo>
                <a:lnTo>
                  <a:pt x="10561" y="26883"/>
                </a:lnTo>
                <a:lnTo>
                  <a:pt x="11521" y="20162"/>
                </a:lnTo>
                <a:lnTo>
                  <a:pt x="12481" y="14401"/>
                </a:lnTo>
                <a:lnTo>
                  <a:pt x="14401" y="9601"/>
                </a:lnTo>
                <a:lnTo>
                  <a:pt x="17266" y="6720"/>
                </a:lnTo>
                <a:lnTo>
                  <a:pt x="18242" y="4800"/>
                </a:lnTo>
                <a:lnTo>
                  <a:pt x="21107" y="3840"/>
                </a:lnTo>
                <a:lnTo>
                  <a:pt x="24947" y="3840"/>
                </a:lnTo>
                <a:lnTo>
                  <a:pt x="26883" y="4800"/>
                </a:lnTo>
                <a:lnTo>
                  <a:pt x="27828" y="5760"/>
                </a:lnTo>
                <a:lnTo>
                  <a:pt x="30723" y="7680"/>
                </a:lnTo>
                <a:lnTo>
                  <a:pt x="31668" y="10561"/>
                </a:lnTo>
                <a:lnTo>
                  <a:pt x="32644" y="14401"/>
                </a:lnTo>
                <a:lnTo>
                  <a:pt x="34549" y="19202"/>
                </a:lnTo>
                <a:lnTo>
                  <a:pt x="35509" y="25923"/>
                </a:lnTo>
                <a:lnTo>
                  <a:pt x="35509" y="45125"/>
                </a:lnTo>
                <a:lnTo>
                  <a:pt x="34549" y="53751"/>
                </a:lnTo>
                <a:lnTo>
                  <a:pt x="33604" y="59512"/>
                </a:lnTo>
                <a:lnTo>
                  <a:pt x="32644" y="63352"/>
                </a:lnTo>
                <a:lnTo>
                  <a:pt x="30723" y="66233"/>
                </a:lnTo>
                <a:lnTo>
                  <a:pt x="28788" y="68153"/>
                </a:lnTo>
                <a:lnTo>
                  <a:pt x="26883" y="69113"/>
                </a:lnTo>
                <a:lnTo>
                  <a:pt x="24947" y="70073"/>
                </a:lnTo>
                <a:lnTo>
                  <a:pt x="23042" y="70073"/>
                </a:lnTo>
                <a:lnTo>
                  <a:pt x="23042" y="73914"/>
                </a:lnTo>
                <a:lnTo>
                  <a:pt x="25923" y="73914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4" name="object 274"/>
          <p:cNvSpPr/>
          <p:nvPr/>
        </p:nvSpPr>
        <p:spPr>
          <a:xfrm>
            <a:off x="2060341" y="3314547"/>
            <a:ext cx="6720" cy="5760"/>
          </a:xfrm>
          <a:custGeom>
            <a:avLst/>
            <a:gdLst/>
            <a:ahLst/>
            <a:cxnLst/>
            <a:rect l="l" t="t" r="r" b="b"/>
            <a:pathLst>
              <a:path w="6720" h="5760">
                <a:moveTo>
                  <a:pt x="6720" y="5760"/>
                </a:moveTo>
                <a:lnTo>
                  <a:pt x="6720" y="1920"/>
                </a:lnTo>
                <a:lnTo>
                  <a:pt x="2880" y="1920"/>
                </a:lnTo>
                <a:lnTo>
                  <a:pt x="0" y="0"/>
                </a:lnTo>
                <a:lnTo>
                  <a:pt x="0" y="5760"/>
                </a:lnTo>
                <a:lnTo>
                  <a:pt x="6720" y="5760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5" name="object 275"/>
          <p:cNvSpPr/>
          <p:nvPr/>
        </p:nvSpPr>
        <p:spPr>
          <a:xfrm>
            <a:off x="2097770" y="3253115"/>
            <a:ext cx="22082" cy="67193"/>
          </a:xfrm>
          <a:custGeom>
            <a:avLst/>
            <a:gdLst/>
            <a:ahLst/>
            <a:cxnLst/>
            <a:rect l="l" t="t" r="r" b="b"/>
            <a:pathLst>
              <a:path w="22082" h="67193">
                <a:moveTo>
                  <a:pt x="0" y="30723"/>
                </a:moveTo>
                <a:lnTo>
                  <a:pt x="0" y="40309"/>
                </a:lnTo>
                <a:lnTo>
                  <a:pt x="1920" y="47990"/>
                </a:lnTo>
                <a:lnTo>
                  <a:pt x="5760" y="54711"/>
                </a:lnTo>
                <a:lnTo>
                  <a:pt x="9601" y="63352"/>
                </a:lnTo>
                <a:lnTo>
                  <a:pt x="15361" y="67193"/>
                </a:lnTo>
                <a:lnTo>
                  <a:pt x="22082" y="67193"/>
                </a:lnTo>
                <a:lnTo>
                  <a:pt x="22082" y="63352"/>
                </a:lnTo>
                <a:lnTo>
                  <a:pt x="18242" y="63352"/>
                </a:lnTo>
                <a:lnTo>
                  <a:pt x="15361" y="61432"/>
                </a:lnTo>
                <a:lnTo>
                  <a:pt x="13441" y="55671"/>
                </a:lnTo>
                <a:lnTo>
                  <a:pt x="11521" y="49911"/>
                </a:lnTo>
                <a:lnTo>
                  <a:pt x="9601" y="42230"/>
                </a:lnTo>
                <a:lnTo>
                  <a:pt x="9601" y="25908"/>
                </a:lnTo>
                <a:lnTo>
                  <a:pt x="8641" y="0"/>
                </a:lnTo>
                <a:lnTo>
                  <a:pt x="5760" y="3840"/>
                </a:lnTo>
                <a:lnTo>
                  <a:pt x="3840" y="10561"/>
                </a:lnTo>
                <a:lnTo>
                  <a:pt x="960" y="16322"/>
                </a:lnTo>
                <a:lnTo>
                  <a:pt x="0" y="23042"/>
                </a:lnTo>
                <a:lnTo>
                  <a:pt x="0" y="30723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6" name="object 276"/>
          <p:cNvSpPr/>
          <p:nvPr/>
        </p:nvSpPr>
        <p:spPr>
          <a:xfrm>
            <a:off x="2106411" y="3246394"/>
            <a:ext cx="36484" cy="73914"/>
          </a:xfrm>
          <a:custGeom>
            <a:avLst/>
            <a:gdLst/>
            <a:ahLst/>
            <a:cxnLst/>
            <a:rect l="l" t="t" r="r" b="b"/>
            <a:pathLst>
              <a:path w="36484" h="73914">
                <a:moveTo>
                  <a:pt x="17282" y="73914"/>
                </a:moveTo>
                <a:lnTo>
                  <a:pt x="20162" y="71993"/>
                </a:lnTo>
                <a:lnTo>
                  <a:pt x="24002" y="70073"/>
                </a:lnTo>
                <a:lnTo>
                  <a:pt x="27843" y="67193"/>
                </a:lnTo>
                <a:lnTo>
                  <a:pt x="30723" y="63352"/>
                </a:lnTo>
                <a:lnTo>
                  <a:pt x="33604" y="57591"/>
                </a:lnTo>
                <a:lnTo>
                  <a:pt x="35524" y="51831"/>
                </a:lnTo>
                <a:lnTo>
                  <a:pt x="36484" y="44150"/>
                </a:lnTo>
                <a:lnTo>
                  <a:pt x="36484" y="36469"/>
                </a:lnTo>
                <a:lnTo>
                  <a:pt x="36361" y="32401"/>
                </a:lnTo>
                <a:lnTo>
                  <a:pt x="33942" y="19095"/>
                </a:lnTo>
                <a:lnTo>
                  <a:pt x="28803" y="8641"/>
                </a:lnTo>
                <a:lnTo>
                  <a:pt x="24002" y="2880"/>
                </a:lnTo>
                <a:lnTo>
                  <a:pt x="19202" y="0"/>
                </a:lnTo>
                <a:lnTo>
                  <a:pt x="10561" y="0"/>
                </a:lnTo>
                <a:lnTo>
                  <a:pt x="7680" y="1920"/>
                </a:lnTo>
                <a:lnTo>
                  <a:pt x="4800" y="3840"/>
                </a:lnTo>
                <a:lnTo>
                  <a:pt x="0" y="6720"/>
                </a:lnTo>
                <a:lnTo>
                  <a:pt x="960" y="32628"/>
                </a:lnTo>
                <a:lnTo>
                  <a:pt x="1920" y="26883"/>
                </a:lnTo>
                <a:lnTo>
                  <a:pt x="2880" y="20162"/>
                </a:lnTo>
                <a:lnTo>
                  <a:pt x="3840" y="14401"/>
                </a:lnTo>
                <a:lnTo>
                  <a:pt x="4800" y="9601"/>
                </a:lnTo>
                <a:lnTo>
                  <a:pt x="7680" y="6720"/>
                </a:lnTo>
                <a:lnTo>
                  <a:pt x="9601" y="4800"/>
                </a:lnTo>
                <a:lnTo>
                  <a:pt x="11521" y="3840"/>
                </a:lnTo>
                <a:lnTo>
                  <a:pt x="16322" y="3840"/>
                </a:lnTo>
                <a:lnTo>
                  <a:pt x="18242" y="4800"/>
                </a:lnTo>
                <a:lnTo>
                  <a:pt x="19202" y="5760"/>
                </a:lnTo>
                <a:lnTo>
                  <a:pt x="21122" y="7680"/>
                </a:lnTo>
                <a:lnTo>
                  <a:pt x="23042" y="10561"/>
                </a:lnTo>
                <a:lnTo>
                  <a:pt x="24002" y="14401"/>
                </a:lnTo>
                <a:lnTo>
                  <a:pt x="25923" y="19202"/>
                </a:lnTo>
                <a:lnTo>
                  <a:pt x="26883" y="25923"/>
                </a:lnTo>
                <a:lnTo>
                  <a:pt x="26883" y="45125"/>
                </a:lnTo>
                <a:lnTo>
                  <a:pt x="25923" y="53751"/>
                </a:lnTo>
                <a:lnTo>
                  <a:pt x="24002" y="59512"/>
                </a:lnTo>
                <a:lnTo>
                  <a:pt x="23042" y="63352"/>
                </a:lnTo>
                <a:lnTo>
                  <a:pt x="21122" y="66233"/>
                </a:lnTo>
                <a:lnTo>
                  <a:pt x="19202" y="68153"/>
                </a:lnTo>
                <a:lnTo>
                  <a:pt x="17282" y="69113"/>
                </a:lnTo>
                <a:lnTo>
                  <a:pt x="15361" y="70073"/>
                </a:lnTo>
                <a:lnTo>
                  <a:pt x="13441" y="70073"/>
                </a:lnTo>
                <a:lnTo>
                  <a:pt x="13441" y="73914"/>
                </a:lnTo>
                <a:lnTo>
                  <a:pt x="17282" y="73914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7" name="object 277"/>
          <p:cNvSpPr/>
          <p:nvPr/>
        </p:nvSpPr>
        <p:spPr>
          <a:xfrm>
            <a:off x="2152497" y="3308786"/>
            <a:ext cx="15361" cy="27843"/>
          </a:xfrm>
          <a:custGeom>
            <a:avLst/>
            <a:gdLst/>
            <a:ahLst/>
            <a:cxnLst/>
            <a:rect l="l" t="t" r="r" b="b"/>
            <a:pathLst>
              <a:path w="15361" h="27843">
                <a:moveTo>
                  <a:pt x="10546" y="17282"/>
                </a:moveTo>
                <a:lnTo>
                  <a:pt x="8641" y="20162"/>
                </a:lnTo>
                <a:lnTo>
                  <a:pt x="6705" y="22082"/>
                </a:lnTo>
                <a:lnTo>
                  <a:pt x="3840" y="24002"/>
                </a:lnTo>
                <a:lnTo>
                  <a:pt x="0" y="24963"/>
                </a:lnTo>
                <a:lnTo>
                  <a:pt x="0" y="27843"/>
                </a:lnTo>
                <a:lnTo>
                  <a:pt x="5760" y="25923"/>
                </a:lnTo>
                <a:lnTo>
                  <a:pt x="9601" y="23042"/>
                </a:lnTo>
                <a:lnTo>
                  <a:pt x="12481" y="20162"/>
                </a:lnTo>
                <a:lnTo>
                  <a:pt x="14386" y="17282"/>
                </a:lnTo>
                <a:lnTo>
                  <a:pt x="15361" y="14401"/>
                </a:lnTo>
                <a:lnTo>
                  <a:pt x="15361" y="6720"/>
                </a:lnTo>
                <a:lnTo>
                  <a:pt x="14386" y="4800"/>
                </a:lnTo>
                <a:lnTo>
                  <a:pt x="13426" y="2880"/>
                </a:lnTo>
                <a:lnTo>
                  <a:pt x="11521" y="960"/>
                </a:lnTo>
                <a:lnTo>
                  <a:pt x="9601" y="0"/>
                </a:lnTo>
                <a:lnTo>
                  <a:pt x="3840" y="0"/>
                </a:lnTo>
                <a:lnTo>
                  <a:pt x="1920" y="960"/>
                </a:lnTo>
                <a:lnTo>
                  <a:pt x="960" y="2880"/>
                </a:lnTo>
                <a:lnTo>
                  <a:pt x="0" y="3840"/>
                </a:lnTo>
                <a:lnTo>
                  <a:pt x="0" y="7680"/>
                </a:lnTo>
                <a:lnTo>
                  <a:pt x="960" y="8641"/>
                </a:lnTo>
                <a:lnTo>
                  <a:pt x="1920" y="9601"/>
                </a:lnTo>
                <a:lnTo>
                  <a:pt x="2880" y="10561"/>
                </a:lnTo>
                <a:lnTo>
                  <a:pt x="3840" y="11521"/>
                </a:lnTo>
                <a:lnTo>
                  <a:pt x="6705" y="11521"/>
                </a:lnTo>
                <a:lnTo>
                  <a:pt x="7680" y="10561"/>
                </a:lnTo>
                <a:lnTo>
                  <a:pt x="8641" y="10561"/>
                </a:lnTo>
                <a:lnTo>
                  <a:pt x="9601" y="9601"/>
                </a:lnTo>
                <a:lnTo>
                  <a:pt x="10546" y="9601"/>
                </a:lnTo>
                <a:lnTo>
                  <a:pt x="10546" y="10561"/>
                </a:lnTo>
                <a:lnTo>
                  <a:pt x="11521" y="10561"/>
                </a:lnTo>
                <a:lnTo>
                  <a:pt x="11521" y="14401"/>
                </a:lnTo>
                <a:lnTo>
                  <a:pt x="10546" y="1728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8" name="object 278"/>
          <p:cNvSpPr/>
          <p:nvPr/>
        </p:nvSpPr>
        <p:spPr>
          <a:xfrm>
            <a:off x="2204328" y="3246394"/>
            <a:ext cx="45125" cy="73914"/>
          </a:xfrm>
          <a:custGeom>
            <a:avLst/>
            <a:gdLst/>
            <a:ahLst/>
            <a:cxnLst/>
            <a:rect l="l" t="t" r="r" b="b"/>
            <a:pathLst>
              <a:path w="45125" h="73914">
                <a:moveTo>
                  <a:pt x="25923" y="58552"/>
                </a:moveTo>
                <a:lnTo>
                  <a:pt x="22082" y="63352"/>
                </a:lnTo>
                <a:lnTo>
                  <a:pt x="18242" y="67193"/>
                </a:lnTo>
                <a:lnTo>
                  <a:pt x="14401" y="69113"/>
                </a:lnTo>
                <a:lnTo>
                  <a:pt x="10561" y="71033"/>
                </a:lnTo>
                <a:lnTo>
                  <a:pt x="5760" y="71993"/>
                </a:lnTo>
                <a:lnTo>
                  <a:pt x="1920" y="71993"/>
                </a:lnTo>
                <a:lnTo>
                  <a:pt x="1920" y="73914"/>
                </a:lnTo>
                <a:lnTo>
                  <a:pt x="11521" y="73914"/>
                </a:lnTo>
                <a:lnTo>
                  <a:pt x="17282" y="71993"/>
                </a:lnTo>
                <a:lnTo>
                  <a:pt x="23042" y="68153"/>
                </a:lnTo>
                <a:lnTo>
                  <a:pt x="29763" y="64312"/>
                </a:lnTo>
                <a:lnTo>
                  <a:pt x="35524" y="58552"/>
                </a:lnTo>
                <a:lnTo>
                  <a:pt x="39364" y="51831"/>
                </a:lnTo>
                <a:lnTo>
                  <a:pt x="43205" y="45125"/>
                </a:lnTo>
                <a:lnTo>
                  <a:pt x="45125" y="37444"/>
                </a:lnTo>
                <a:lnTo>
                  <a:pt x="45125" y="21122"/>
                </a:lnTo>
                <a:lnTo>
                  <a:pt x="42245" y="13441"/>
                </a:lnTo>
                <a:lnTo>
                  <a:pt x="37444" y="7680"/>
                </a:lnTo>
                <a:lnTo>
                  <a:pt x="32644" y="2880"/>
                </a:lnTo>
                <a:lnTo>
                  <a:pt x="27843" y="0"/>
                </a:lnTo>
                <a:lnTo>
                  <a:pt x="15361" y="0"/>
                </a:lnTo>
                <a:lnTo>
                  <a:pt x="13441" y="7680"/>
                </a:lnTo>
                <a:lnTo>
                  <a:pt x="15361" y="4800"/>
                </a:lnTo>
                <a:lnTo>
                  <a:pt x="18242" y="3840"/>
                </a:lnTo>
                <a:lnTo>
                  <a:pt x="24003" y="3840"/>
                </a:lnTo>
                <a:lnTo>
                  <a:pt x="25923" y="4800"/>
                </a:lnTo>
                <a:lnTo>
                  <a:pt x="27843" y="6720"/>
                </a:lnTo>
                <a:lnTo>
                  <a:pt x="30723" y="8641"/>
                </a:lnTo>
                <a:lnTo>
                  <a:pt x="31683" y="12481"/>
                </a:lnTo>
                <a:lnTo>
                  <a:pt x="33604" y="16322"/>
                </a:lnTo>
                <a:lnTo>
                  <a:pt x="34564" y="20162"/>
                </a:lnTo>
                <a:lnTo>
                  <a:pt x="34564" y="33604"/>
                </a:lnTo>
                <a:lnTo>
                  <a:pt x="33604" y="37444"/>
                </a:lnTo>
                <a:lnTo>
                  <a:pt x="32644" y="39349"/>
                </a:lnTo>
                <a:lnTo>
                  <a:pt x="30723" y="40309"/>
                </a:lnTo>
                <a:lnTo>
                  <a:pt x="27843" y="41285"/>
                </a:lnTo>
                <a:lnTo>
                  <a:pt x="25923" y="41285"/>
                </a:lnTo>
                <a:lnTo>
                  <a:pt x="24003" y="42230"/>
                </a:lnTo>
                <a:lnTo>
                  <a:pt x="19202" y="42230"/>
                </a:lnTo>
                <a:lnTo>
                  <a:pt x="16322" y="40309"/>
                </a:lnTo>
                <a:lnTo>
                  <a:pt x="14401" y="37444"/>
                </a:lnTo>
                <a:lnTo>
                  <a:pt x="11521" y="33604"/>
                </a:lnTo>
                <a:lnTo>
                  <a:pt x="9601" y="27843"/>
                </a:lnTo>
                <a:lnTo>
                  <a:pt x="9601" y="3840"/>
                </a:lnTo>
                <a:lnTo>
                  <a:pt x="5760" y="9601"/>
                </a:lnTo>
                <a:lnTo>
                  <a:pt x="1920" y="14401"/>
                </a:lnTo>
                <a:lnTo>
                  <a:pt x="0" y="19202"/>
                </a:lnTo>
                <a:lnTo>
                  <a:pt x="0" y="31668"/>
                </a:lnTo>
                <a:lnTo>
                  <a:pt x="1920" y="37444"/>
                </a:lnTo>
                <a:lnTo>
                  <a:pt x="5760" y="41285"/>
                </a:lnTo>
                <a:lnTo>
                  <a:pt x="9601" y="45125"/>
                </a:lnTo>
                <a:lnTo>
                  <a:pt x="13441" y="47030"/>
                </a:lnTo>
                <a:lnTo>
                  <a:pt x="23042" y="47030"/>
                </a:lnTo>
                <a:lnTo>
                  <a:pt x="27843" y="45125"/>
                </a:lnTo>
                <a:lnTo>
                  <a:pt x="33604" y="41285"/>
                </a:lnTo>
                <a:lnTo>
                  <a:pt x="31683" y="47990"/>
                </a:lnTo>
                <a:lnTo>
                  <a:pt x="28803" y="52791"/>
                </a:lnTo>
                <a:lnTo>
                  <a:pt x="25923" y="5855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9" name="object 279"/>
          <p:cNvSpPr/>
          <p:nvPr/>
        </p:nvSpPr>
        <p:spPr>
          <a:xfrm>
            <a:off x="2213930" y="3246394"/>
            <a:ext cx="5760" cy="27843"/>
          </a:xfrm>
          <a:custGeom>
            <a:avLst/>
            <a:gdLst/>
            <a:ahLst/>
            <a:cxnLst/>
            <a:rect l="l" t="t" r="r" b="b"/>
            <a:pathLst>
              <a:path w="5760" h="27843">
                <a:moveTo>
                  <a:pt x="0" y="20162"/>
                </a:moveTo>
                <a:lnTo>
                  <a:pt x="0" y="14401"/>
                </a:lnTo>
                <a:lnTo>
                  <a:pt x="960" y="10561"/>
                </a:lnTo>
                <a:lnTo>
                  <a:pt x="3840" y="7680"/>
                </a:lnTo>
                <a:lnTo>
                  <a:pt x="5760" y="0"/>
                </a:lnTo>
                <a:lnTo>
                  <a:pt x="0" y="3840"/>
                </a:lnTo>
                <a:lnTo>
                  <a:pt x="0" y="27843"/>
                </a:lnTo>
                <a:lnTo>
                  <a:pt x="0" y="2016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0" name="object 280"/>
          <p:cNvSpPr/>
          <p:nvPr/>
        </p:nvSpPr>
        <p:spPr>
          <a:xfrm>
            <a:off x="2257120" y="3246394"/>
            <a:ext cx="64328" cy="74874"/>
          </a:xfrm>
          <a:custGeom>
            <a:avLst/>
            <a:gdLst/>
            <a:ahLst/>
            <a:cxnLst/>
            <a:rect l="l" t="t" r="r" b="b"/>
            <a:pathLst>
              <a:path w="64328" h="74874">
                <a:moveTo>
                  <a:pt x="62407" y="70073"/>
                </a:moveTo>
                <a:lnTo>
                  <a:pt x="60487" y="67193"/>
                </a:lnTo>
                <a:lnTo>
                  <a:pt x="59527" y="72953"/>
                </a:lnTo>
                <a:lnTo>
                  <a:pt x="61447" y="74874"/>
                </a:lnTo>
                <a:lnTo>
                  <a:pt x="64328" y="74874"/>
                </a:lnTo>
                <a:lnTo>
                  <a:pt x="63367" y="71033"/>
                </a:lnTo>
                <a:lnTo>
                  <a:pt x="62407" y="70073"/>
                </a:lnTo>
                <a:close/>
              </a:path>
              <a:path w="64328" h="74874">
                <a:moveTo>
                  <a:pt x="52806" y="63352"/>
                </a:moveTo>
                <a:lnTo>
                  <a:pt x="53766" y="66233"/>
                </a:lnTo>
                <a:lnTo>
                  <a:pt x="55686" y="69113"/>
                </a:lnTo>
                <a:lnTo>
                  <a:pt x="57607" y="71033"/>
                </a:lnTo>
                <a:lnTo>
                  <a:pt x="59527" y="72953"/>
                </a:lnTo>
                <a:lnTo>
                  <a:pt x="60487" y="67193"/>
                </a:lnTo>
                <a:lnTo>
                  <a:pt x="60487" y="45125"/>
                </a:lnTo>
                <a:lnTo>
                  <a:pt x="62407" y="43190"/>
                </a:lnTo>
                <a:lnTo>
                  <a:pt x="63367" y="41285"/>
                </a:lnTo>
                <a:lnTo>
                  <a:pt x="65288" y="40309"/>
                </a:lnTo>
                <a:lnTo>
                  <a:pt x="68168" y="40309"/>
                </a:lnTo>
                <a:lnTo>
                  <a:pt x="70088" y="41285"/>
                </a:lnTo>
                <a:lnTo>
                  <a:pt x="71048" y="43190"/>
                </a:lnTo>
                <a:lnTo>
                  <a:pt x="72969" y="45125"/>
                </a:lnTo>
                <a:lnTo>
                  <a:pt x="73929" y="49910"/>
                </a:lnTo>
                <a:lnTo>
                  <a:pt x="73929" y="62392"/>
                </a:lnTo>
                <a:lnTo>
                  <a:pt x="72969" y="67193"/>
                </a:lnTo>
                <a:lnTo>
                  <a:pt x="71048" y="69113"/>
                </a:lnTo>
                <a:lnTo>
                  <a:pt x="70088" y="71033"/>
                </a:lnTo>
                <a:lnTo>
                  <a:pt x="68168" y="71993"/>
                </a:lnTo>
                <a:lnTo>
                  <a:pt x="65288" y="71993"/>
                </a:lnTo>
                <a:lnTo>
                  <a:pt x="63367" y="71033"/>
                </a:lnTo>
                <a:lnTo>
                  <a:pt x="64328" y="74874"/>
                </a:lnTo>
                <a:lnTo>
                  <a:pt x="71048" y="74874"/>
                </a:lnTo>
                <a:lnTo>
                  <a:pt x="74889" y="73914"/>
                </a:lnTo>
                <a:lnTo>
                  <a:pt x="77769" y="70073"/>
                </a:lnTo>
                <a:lnTo>
                  <a:pt x="80650" y="67193"/>
                </a:lnTo>
                <a:lnTo>
                  <a:pt x="81610" y="62392"/>
                </a:lnTo>
                <a:lnTo>
                  <a:pt x="81610" y="52791"/>
                </a:lnTo>
                <a:lnTo>
                  <a:pt x="80650" y="49910"/>
                </a:lnTo>
                <a:lnTo>
                  <a:pt x="79689" y="47030"/>
                </a:lnTo>
                <a:lnTo>
                  <a:pt x="78729" y="43190"/>
                </a:lnTo>
                <a:lnTo>
                  <a:pt x="76809" y="41285"/>
                </a:lnTo>
                <a:lnTo>
                  <a:pt x="73929" y="39349"/>
                </a:lnTo>
                <a:lnTo>
                  <a:pt x="72008" y="38389"/>
                </a:lnTo>
                <a:lnTo>
                  <a:pt x="69128" y="37444"/>
                </a:lnTo>
                <a:lnTo>
                  <a:pt x="64328" y="37444"/>
                </a:lnTo>
                <a:lnTo>
                  <a:pt x="61447" y="38389"/>
                </a:lnTo>
                <a:lnTo>
                  <a:pt x="59527" y="39349"/>
                </a:lnTo>
                <a:lnTo>
                  <a:pt x="56647" y="41285"/>
                </a:lnTo>
                <a:lnTo>
                  <a:pt x="54726" y="43190"/>
                </a:lnTo>
                <a:lnTo>
                  <a:pt x="53766" y="46070"/>
                </a:lnTo>
                <a:lnTo>
                  <a:pt x="52806" y="48950"/>
                </a:lnTo>
                <a:lnTo>
                  <a:pt x="51846" y="52791"/>
                </a:lnTo>
                <a:lnTo>
                  <a:pt x="51846" y="60472"/>
                </a:lnTo>
                <a:lnTo>
                  <a:pt x="52806" y="63352"/>
                </a:lnTo>
                <a:close/>
              </a:path>
              <a:path w="64328" h="74874">
                <a:moveTo>
                  <a:pt x="64328" y="0"/>
                </a:moveTo>
                <a:lnTo>
                  <a:pt x="13456" y="74874"/>
                </a:lnTo>
                <a:lnTo>
                  <a:pt x="17282" y="74874"/>
                </a:lnTo>
                <a:lnTo>
                  <a:pt x="69128" y="0"/>
                </a:lnTo>
                <a:lnTo>
                  <a:pt x="64328" y="0"/>
                </a:lnTo>
                <a:close/>
              </a:path>
              <a:path w="64328" h="74874">
                <a:moveTo>
                  <a:pt x="19217" y="38389"/>
                </a:moveTo>
                <a:lnTo>
                  <a:pt x="23058" y="36469"/>
                </a:lnTo>
                <a:lnTo>
                  <a:pt x="25923" y="33604"/>
                </a:lnTo>
                <a:lnTo>
                  <a:pt x="28803" y="29763"/>
                </a:lnTo>
                <a:lnTo>
                  <a:pt x="30723" y="25923"/>
                </a:lnTo>
                <a:lnTo>
                  <a:pt x="30723" y="14401"/>
                </a:lnTo>
                <a:lnTo>
                  <a:pt x="28803" y="9601"/>
                </a:lnTo>
                <a:lnTo>
                  <a:pt x="26898" y="5760"/>
                </a:lnTo>
                <a:lnTo>
                  <a:pt x="24002" y="1920"/>
                </a:lnTo>
                <a:lnTo>
                  <a:pt x="20177" y="0"/>
                </a:lnTo>
                <a:lnTo>
                  <a:pt x="13456" y="0"/>
                </a:lnTo>
                <a:lnTo>
                  <a:pt x="10561" y="960"/>
                </a:lnTo>
                <a:lnTo>
                  <a:pt x="7680" y="2880"/>
                </a:lnTo>
                <a:lnTo>
                  <a:pt x="5775" y="3840"/>
                </a:lnTo>
                <a:lnTo>
                  <a:pt x="3840" y="6720"/>
                </a:lnTo>
                <a:lnTo>
                  <a:pt x="2895" y="9601"/>
                </a:lnTo>
                <a:lnTo>
                  <a:pt x="975" y="12481"/>
                </a:lnTo>
                <a:lnTo>
                  <a:pt x="0" y="16322"/>
                </a:lnTo>
                <a:lnTo>
                  <a:pt x="0" y="23042"/>
                </a:lnTo>
                <a:lnTo>
                  <a:pt x="975" y="26883"/>
                </a:lnTo>
                <a:lnTo>
                  <a:pt x="2895" y="29763"/>
                </a:lnTo>
                <a:lnTo>
                  <a:pt x="3840" y="32628"/>
                </a:lnTo>
                <a:lnTo>
                  <a:pt x="5775" y="34564"/>
                </a:lnTo>
                <a:lnTo>
                  <a:pt x="7680" y="36469"/>
                </a:lnTo>
                <a:lnTo>
                  <a:pt x="10561" y="37444"/>
                </a:lnTo>
                <a:lnTo>
                  <a:pt x="8656" y="27843"/>
                </a:lnTo>
                <a:lnTo>
                  <a:pt x="8656" y="12481"/>
                </a:lnTo>
                <a:lnTo>
                  <a:pt x="9616" y="8641"/>
                </a:lnTo>
                <a:lnTo>
                  <a:pt x="10561" y="6720"/>
                </a:lnTo>
                <a:lnTo>
                  <a:pt x="12496" y="3840"/>
                </a:lnTo>
                <a:lnTo>
                  <a:pt x="13456" y="2880"/>
                </a:lnTo>
                <a:lnTo>
                  <a:pt x="17282" y="2880"/>
                </a:lnTo>
                <a:lnTo>
                  <a:pt x="18242" y="3840"/>
                </a:lnTo>
                <a:lnTo>
                  <a:pt x="19217" y="5760"/>
                </a:lnTo>
                <a:lnTo>
                  <a:pt x="21122" y="8641"/>
                </a:lnTo>
                <a:lnTo>
                  <a:pt x="22082" y="13441"/>
                </a:lnTo>
                <a:lnTo>
                  <a:pt x="22082" y="25923"/>
                </a:lnTo>
                <a:lnTo>
                  <a:pt x="21122" y="30723"/>
                </a:lnTo>
                <a:lnTo>
                  <a:pt x="19217" y="32628"/>
                </a:lnTo>
                <a:lnTo>
                  <a:pt x="18242" y="34564"/>
                </a:lnTo>
                <a:lnTo>
                  <a:pt x="17282" y="35509"/>
                </a:lnTo>
                <a:lnTo>
                  <a:pt x="13456" y="35509"/>
                </a:lnTo>
                <a:lnTo>
                  <a:pt x="12496" y="34564"/>
                </a:lnTo>
                <a:lnTo>
                  <a:pt x="12496" y="38389"/>
                </a:lnTo>
                <a:lnTo>
                  <a:pt x="19217" y="38389"/>
                </a:lnTo>
                <a:close/>
              </a:path>
              <a:path w="64328" h="74874">
                <a:moveTo>
                  <a:pt x="12496" y="34564"/>
                </a:moveTo>
                <a:lnTo>
                  <a:pt x="11521" y="33604"/>
                </a:lnTo>
                <a:lnTo>
                  <a:pt x="10561" y="32628"/>
                </a:lnTo>
                <a:lnTo>
                  <a:pt x="9616" y="30723"/>
                </a:lnTo>
                <a:lnTo>
                  <a:pt x="8656" y="27843"/>
                </a:lnTo>
                <a:lnTo>
                  <a:pt x="10561" y="37444"/>
                </a:lnTo>
                <a:lnTo>
                  <a:pt x="12496" y="38389"/>
                </a:lnTo>
                <a:lnTo>
                  <a:pt x="12496" y="34564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1" name="object 281"/>
          <p:cNvSpPr/>
          <p:nvPr/>
        </p:nvSpPr>
        <p:spPr>
          <a:xfrm>
            <a:off x="4100276" y="3217590"/>
            <a:ext cx="791977" cy="358063"/>
          </a:xfrm>
          <a:custGeom>
            <a:avLst/>
            <a:gdLst/>
            <a:ahLst/>
            <a:cxnLst/>
            <a:rect l="l" t="t" r="r" b="b"/>
            <a:pathLst>
              <a:path w="791977" h="358063">
                <a:moveTo>
                  <a:pt x="791016" y="960"/>
                </a:moveTo>
                <a:lnTo>
                  <a:pt x="789096" y="0"/>
                </a:lnTo>
                <a:lnTo>
                  <a:pt x="788136" y="960"/>
                </a:lnTo>
                <a:lnTo>
                  <a:pt x="413750" y="200634"/>
                </a:lnTo>
                <a:lnTo>
                  <a:pt x="2880" y="200634"/>
                </a:lnTo>
                <a:lnTo>
                  <a:pt x="960" y="201594"/>
                </a:lnTo>
                <a:lnTo>
                  <a:pt x="0" y="202554"/>
                </a:lnTo>
                <a:lnTo>
                  <a:pt x="0" y="357118"/>
                </a:lnTo>
                <a:lnTo>
                  <a:pt x="960" y="358063"/>
                </a:lnTo>
                <a:lnTo>
                  <a:pt x="710366" y="358063"/>
                </a:lnTo>
                <a:lnTo>
                  <a:pt x="705581" y="352318"/>
                </a:lnTo>
                <a:lnTo>
                  <a:pt x="5760" y="352318"/>
                </a:lnTo>
                <a:lnTo>
                  <a:pt x="5760" y="207355"/>
                </a:lnTo>
                <a:lnTo>
                  <a:pt x="414710" y="207355"/>
                </a:lnTo>
                <a:lnTo>
                  <a:pt x="415655" y="206395"/>
                </a:lnTo>
                <a:lnTo>
                  <a:pt x="771814" y="16322"/>
                </a:lnTo>
                <a:lnTo>
                  <a:pt x="588462" y="201594"/>
                </a:lnTo>
                <a:lnTo>
                  <a:pt x="587501" y="202554"/>
                </a:lnTo>
                <a:lnTo>
                  <a:pt x="587501" y="205435"/>
                </a:lnTo>
                <a:lnTo>
                  <a:pt x="589422" y="206395"/>
                </a:lnTo>
                <a:lnTo>
                  <a:pt x="590382" y="207355"/>
                </a:lnTo>
                <a:lnTo>
                  <a:pt x="705581" y="207355"/>
                </a:lnTo>
                <a:lnTo>
                  <a:pt x="598063" y="200634"/>
                </a:lnTo>
                <a:lnTo>
                  <a:pt x="791016" y="5760"/>
                </a:lnTo>
                <a:lnTo>
                  <a:pt x="791977" y="4800"/>
                </a:lnTo>
                <a:lnTo>
                  <a:pt x="791977" y="1920"/>
                </a:lnTo>
                <a:lnTo>
                  <a:pt x="791016" y="960"/>
                </a:lnTo>
                <a:close/>
              </a:path>
              <a:path w="791977" h="358063">
                <a:moveTo>
                  <a:pt x="598063" y="200634"/>
                </a:moveTo>
                <a:lnTo>
                  <a:pt x="705581" y="207355"/>
                </a:lnTo>
                <a:lnTo>
                  <a:pt x="705581" y="352318"/>
                </a:lnTo>
                <a:lnTo>
                  <a:pt x="710366" y="358063"/>
                </a:lnTo>
                <a:lnTo>
                  <a:pt x="711342" y="357118"/>
                </a:lnTo>
                <a:lnTo>
                  <a:pt x="711342" y="202554"/>
                </a:lnTo>
                <a:lnTo>
                  <a:pt x="710366" y="201594"/>
                </a:lnTo>
                <a:lnTo>
                  <a:pt x="708461" y="200634"/>
                </a:lnTo>
                <a:lnTo>
                  <a:pt x="598063" y="200634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2" name="object 282"/>
          <p:cNvSpPr/>
          <p:nvPr/>
        </p:nvSpPr>
        <p:spPr>
          <a:xfrm>
            <a:off x="4136745" y="3463350"/>
            <a:ext cx="72009" cy="73914"/>
          </a:xfrm>
          <a:custGeom>
            <a:avLst/>
            <a:gdLst/>
            <a:ahLst/>
            <a:cxnLst/>
            <a:rect l="l" t="t" r="r" b="b"/>
            <a:pathLst>
              <a:path w="72009" h="73914">
                <a:moveTo>
                  <a:pt x="0" y="38389"/>
                </a:moveTo>
                <a:lnTo>
                  <a:pt x="0" y="47030"/>
                </a:lnTo>
                <a:lnTo>
                  <a:pt x="2880" y="53751"/>
                </a:lnTo>
                <a:lnTo>
                  <a:pt x="8641" y="60472"/>
                </a:lnTo>
                <a:lnTo>
                  <a:pt x="14196" y="66069"/>
                </a:lnTo>
                <a:lnTo>
                  <a:pt x="25385" y="71900"/>
                </a:lnTo>
                <a:lnTo>
                  <a:pt x="39364" y="73914"/>
                </a:lnTo>
                <a:lnTo>
                  <a:pt x="44165" y="73914"/>
                </a:lnTo>
                <a:lnTo>
                  <a:pt x="48005" y="72953"/>
                </a:lnTo>
                <a:lnTo>
                  <a:pt x="51846" y="71993"/>
                </a:lnTo>
                <a:lnTo>
                  <a:pt x="55686" y="71033"/>
                </a:lnTo>
                <a:lnTo>
                  <a:pt x="60487" y="70073"/>
                </a:lnTo>
                <a:lnTo>
                  <a:pt x="64328" y="67193"/>
                </a:lnTo>
                <a:lnTo>
                  <a:pt x="64328" y="39349"/>
                </a:lnTo>
                <a:lnTo>
                  <a:pt x="65288" y="38389"/>
                </a:lnTo>
                <a:lnTo>
                  <a:pt x="66248" y="36469"/>
                </a:lnTo>
                <a:lnTo>
                  <a:pt x="68168" y="35509"/>
                </a:lnTo>
                <a:lnTo>
                  <a:pt x="72009" y="35509"/>
                </a:lnTo>
                <a:lnTo>
                  <a:pt x="72009" y="33588"/>
                </a:lnTo>
                <a:lnTo>
                  <a:pt x="45125" y="33588"/>
                </a:lnTo>
                <a:lnTo>
                  <a:pt x="45125" y="35509"/>
                </a:lnTo>
                <a:lnTo>
                  <a:pt x="49926" y="35509"/>
                </a:lnTo>
                <a:lnTo>
                  <a:pt x="50886" y="36469"/>
                </a:lnTo>
                <a:lnTo>
                  <a:pt x="51846" y="37429"/>
                </a:lnTo>
                <a:lnTo>
                  <a:pt x="52806" y="38389"/>
                </a:lnTo>
                <a:lnTo>
                  <a:pt x="52806" y="39349"/>
                </a:lnTo>
                <a:lnTo>
                  <a:pt x="53766" y="40309"/>
                </a:lnTo>
                <a:lnTo>
                  <a:pt x="53766" y="66233"/>
                </a:lnTo>
                <a:lnTo>
                  <a:pt x="51846" y="67193"/>
                </a:lnTo>
                <a:lnTo>
                  <a:pt x="48966" y="68153"/>
                </a:lnTo>
                <a:lnTo>
                  <a:pt x="47045" y="69113"/>
                </a:lnTo>
                <a:lnTo>
                  <a:pt x="44165" y="70073"/>
                </a:lnTo>
                <a:lnTo>
                  <a:pt x="34564" y="70073"/>
                </a:lnTo>
                <a:lnTo>
                  <a:pt x="30723" y="69113"/>
                </a:lnTo>
                <a:lnTo>
                  <a:pt x="25923" y="66233"/>
                </a:lnTo>
                <a:lnTo>
                  <a:pt x="22082" y="63352"/>
                </a:lnTo>
                <a:lnTo>
                  <a:pt x="18242" y="59512"/>
                </a:lnTo>
                <a:lnTo>
                  <a:pt x="16322" y="53751"/>
                </a:lnTo>
                <a:lnTo>
                  <a:pt x="13441" y="48950"/>
                </a:lnTo>
                <a:lnTo>
                  <a:pt x="12481" y="42230"/>
                </a:lnTo>
                <a:lnTo>
                  <a:pt x="12481" y="27828"/>
                </a:lnTo>
                <a:lnTo>
                  <a:pt x="14401" y="20162"/>
                </a:lnTo>
                <a:lnTo>
                  <a:pt x="18242" y="14386"/>
                </a:lnTo>
                <a:lnTo>
                  <a:pt x="23042" y="7665"/>
                </a:lnTo>
                <a:lnTo>
                  <a:pt x="29763" y="3825"/>
                </a:lnTo>
                <a:lnTo>
                  <a:pt x="45125" y="3825"/>
                </a:lnTo>
                <a:lnTo>
                  <a:pt x="50886" y="5760"/>
                </a:lnTo>
                <a:lnTo>
                  <a:pt x="54726" y="9601"/>
                </a:lnTo>
                <a:lnTo>
                  <a:pt x="57607" y="12481"/>
                </a:lnTo>
                <a:lnTo>
                  <a:pt x="60487" y="17266"/>
                </a:lnTo>
                <a:lnTo>
                  <a:pt x="62407" y="22067"/>
                </a:lnTo>
                <a:lnTo>
                  <a:pt x="63367" y="22067"/>
                </a:lnTo>
                <a:lnTo>
                  <a:pt x="62407" y="0"/>
                </a:lnTo>
                <a:lnTo>
                  <a:pt x="59527" y="0"/>
                </a:lnTo>
                <a:lnTo>
                  <a:pt x="59527" y="3825"/>
                </a:lnTo>
                <a:lnTo>
                  <a:pt x="58567" y="3825"/>
                </a:lnTo>
                <a:lnTo>
                  <a:pt x="57607" y="4800"/>
                </a:lnTo>
                <a:lnTo>
                  <a:pt x="56647" y="4800"/>
                </a:lnTo>
                <a:lnTo>
                  <a:pt x="55686" y="3825"/>
                </a:lnTo>
                <a:lnTo>
                  <a:pt x="53766" y="3825"/>
                </a:lnTo>
                <a:lnTo>
                  <a:pt x="49926" y="1920"/>
                </a:lnTo>
                <a:lnTo>
                  <a:pt x="47045" y="960"/>
                </a:lnTo>
                <a:lnTo>
                  <a:pt x="44165" y="960"/>
                </a:lnTo>
                <a:lnTo>
                  <a:pt x="42245" y="0"/>
                </a:lnTo>
                <a:lnTo>
                  <a:pt x="30723" y="0"/>
                </a:lnTo>
                <a:lnTo>
                  <a:pt x="24002" y="1920"/>
                </a:lnTo>
                <a:lnTo>
                  <a:pt x="19202" y="4800"/>
                </a:lnTo>
                <a:lnTo>
                  <a:pt x="13441" y="8641"/>
                </a:lnTo>
                <a:lnTo>
                  <a:pt x="8641" y="13441"/>
                </a:lnTo>
                <a:lnTo>
                  <a:pt x="4800" y="20162"/>
                </a:lnTo>
                <a:lnTo>
                  <a:pt x="1920" y="25908"/>
                </a:lnTo>
                <a:lnTo>
                  <a:pt x="0" y="31668"/>
                </a:lnTo>
                <a:lnTo>
                  <a:pt x="0" y="38389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3" name="object 283"/>
          <p:cNvSpPr/>
          <p:nvPr/>
        </p:nvSpPr>
        <p:spPr>
          <a:xfrm>
            <a:off x="4214515" y="3465271"/>
            <a:ext cx="44150" cy="71993"/>
          </a:xfrm>
          <a:custGeom>
            <a:avLst/>
            <a:gdLst/>
            <a:ahLst/>
            <a:cxnLst/>
            <a:rect l="l" t="t" r="r" b="b"/>
            <a:pathLst>
              <a:path w="44150" h="71993">
                <a:moveTo>
                  <a:pt x="44150" y="0"/>
                </a:moveTo>
                <a:lnTo>
                  <a:pt x="6720" y="0"/>
                </a:lnTo>
                <a:lnTo>
                  <a:pt x="0" y="16306"/>
                </a:lnTo>
                <a:lnTo>
                  <a:pt x="944" y="17266"/>
                </a:lnTo>
                <a:lnTo>
                  <a:pt x="2880" y="13426"/>
                </a:lnTo>
                <a:lnTo>
                  <a:pt x="4785" y="11521"/>
                </a:lnTo>
                <a:lnTo>
                  <a:pt x="8625" y="9585"/>
                </a:lnTo>
                <a:lnTo>
                  <a:pt x="9601" y="8625"/>
                </a:lnTo>
                <a:lnTo>
                  <a:pt x="35509" y="8625"/>
                </a:lnTo>
                <a:lnTo>
                  <a:pt x="15346" y="71993"/>
                </a:lnTo>
                <a:lnTo>
                  <a:pt x="21122" y="71993"/>
                </a:lnTo>
                <a:lnTo>
                  <a:pt x="44150" y="1905"/>
                </a:lnTo>
                <a:lnTo>
                  <a:pt x="44150" y="0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4" name="object 284"/>
          <p:cNvSpPr/>
          <p:nvPr/>
        </p:nvSpPr>
        <p:spPr>
          <a:xfrm>
            <a:off x="4269226" y="3524783"/>
            <a:ext cx="15361" cy="28803"/>
          </a:xfrm>
          <a:custGeom>
            <a:avLst/>
            <a:gdLst/>
            <a:ahLst/>
            <a:cxnLst/>
            <a:rect l="l" t="t" r="r" b="b"/>
            <a:pathLst>
              <a:path w="15361" h="28803">
                <a:moveTo>
                  <a:pt x="5760" y="26883"/>
                </a:moveTo>
                <a:lnTo>
                  <a:pt x="9601" y="24002"/>
                </a:lnTo>
                <a:lnTo>
                  <a:pt x="11521" y="21122"/>
                </a:lnTo>
                <a:lnTo>
                  <a:pt x="14401" y="18242"/>
                </a:lnTo>
                <a:lnTo>
                  <a:pt x="15361" y="14401"/>
                </a:lnTo>
                <a:lnTo>
                  <a:pt x="15361" y="7680"/>
                </a:lnTo>
                <a:lnTo>
                  <a:pt x="14401" y="5760"/>
                </a:lnTo>
                <a:lnTo>
                  <a:pt x="12481" y="2880"/>
                </a:lnTo>
                <a:lnTo>
                  <a:pt x="10561" y="960"/>
                </a:lnTo>
                <a:lnTo>
                  <a:pt x="8641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3840"/>
                </a:lnTo>
                <a:lnTo>
                  <a:pt x="0" y="4800"/>
                </a:lnTo>
                <a:lnTo>
                  <a:pt x="0" y="8641"/>
                </a:lnTo>
                <a:lnTo>
                  <a:pt x="960" y="9601"/>
                </a:lnTo>
                <a:lnTo>
                  <a:pt x="1920" y="10561"/>
                </a:lnTo>
                <a:lnTo>
                  <a:pt x="2880" y="11521"/>
                </a:lnTo>
                <a:lnTo>
                  <a:pt x="3840" y="12481"/>
                </a:lnTo>
                <a:lnTo>
                  <a:pt x="6720" y="12481"/>
                </a:lnTo>
                <a:lnTo>
                  <a:pt x="7680" y="11521"/>
                </a:lnTo>
                <a:lnTo>
                  <a:pt x="8641" y="10561"/>
                </a:lnTo>
                <a:lnTo>
                  <a:pt x="10561" y="10561"/>
                </a:lnTo>
                <a:lnTo>
                  <a:pt x="10561" y="11521"/>
                </a:lnTo>
                <a:lnTo>
                  <a:pt x="11521" y="11521"/>
                </a:lnTo>
                <a:lnTo>
                  <a:pt x="11521" y="15361"/>
                </a:lnTo>
                <a:lnTo>
                  <a:pt x="10561" y="18242"/>
                </a:lnTo>
                <a:lnTo>
                  <a:pt x="8641" y="20162"/>
                </a:lnTo>
                <a:lnTo>
                  <a:pt x="6720" y="23042"/>
                </a:lnTo>
                <a:lnTo>
                  <a:pt x="3840" y="24963"/>
                </a:lnTo>
                <a:lnTo>
                  <a:pt x="0" y="25923"/>
                </a:lnTo>
                <a:lnTo>
                  <a:pt x="0" y="28803"/>
                </a:lnTo>
                <a:lnTo>
                  <a:pt x="5760" y="26883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5" name="object 285"/>
          <p:cNvSpPr/>
          <p:nvPr/>
        </p:nvSpPr>
        <p:spPr>
          <a:xfrm>
            <a:off x="4329714" y="3463350"/>
            <a:ext cx="27828" cy="71993"/>
          </a:xfrm>
          <a:custGeom>
            <a:avLst/>
            <a:gdLst/>
            <a:ahLst/>
            <a:cxnLst/>
            <a:rect l="l" t="t" r="r" b="b"/>
            <a:pathLst>
              <a:path w="27828" h="71993">
                <a:moveTo>
                  <a:pt x="20147" y="69113"/>
                </a:moveTo>
                <a:lnTo>
                  <a:pt x="19187" y="68153"/>
                </a:lnTo>
                <a:lnTo>
                  <a:pt x="19187" y="67193"/>
                </a:lnTo>
                <a:lnTo>
                  <a:pt x="18227" y="66233"/>
                </a:lnTo>
                <a:lnTo>
                  <a:pt x="18227" y="0"/>
                </a:lnTo>
                <a:lnTo>
                  <a:pt x="16306" y="0"/>
                </a:lnTo>
                <a:lnTo>
                  <a:pt x="0" y="8641"/>
                </a:lnTo>
                <a:lnTo>
                  <a:pt x="0" y="10546"/>
                </a:lnTo>
                <a:lnTo>
                  <a:pt x="2865" y="9601"/>
                </a:lnTo>
                <a:lnTo>
                  <a:pt x="4785" y="8641"/>
                </a:lnTo>
                <a:lnTo>
                  <a:pt x="7665" y="8641"/>
                </a:lnTo>
                <a:lnTo>
                  <a:pt x="7665" y="9601"/>
                </a:lnTo>
                <a:lnTo>
                  <a:pt x="8625" y="9601"/>
                </a:lnTo>
                <a:lnTo>
                  <a:pt x="9585" y="10546"/>
                </a:lnTo>
                <a:lnTo>
                  <a:pt x="9585" y="67193"/>
                </a:lnTo>
                <a:lnTo>
                  <a:pt x="8625" y="68153"/>
                </a:lnTo>
                <a:lnTo>
                  <a:pt x="8625" y="69113"/>
                </a:lnTo>
                <a:lnTo>
                  <a:pt x="7665" y="69113"/>
                </a:lnTo>
                <a:lnTo>
                  <a:pt x="6705" y="70073"/>
                </a:lnTo>
                <a:lnTo>
                  <a:pt x="944" y="70073"/>
                </a:lnTo>
                <a:lnTo>
                  <a:pt x="944" y="71993"/>
                </a:lnTo>
                <a:lnTo>
                  <a:pt x="27828" y="71993"/>
                </a:lnTo>
                <a:lnTo>
                  <a:pt x="27828" y="70073"/>
                </a:lnTo>
                <a:lnTo>
                  <a:pt x="22067" y="70073"/>
                </a:lnTo>
                <a:lnTo>
                  <a:pt x="21107" y="69113"/>
                </a:lnTo>
                <a:lnTo>
                  <a:pt x="20147" y="69113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6" name="object 286"/>
          <p:cNvSpPr/>
          <p:nvPr/>
        </p:nvSpPr>
        <p:spPr>
          <a:xfrm>
            <a:off x="4386346" y="3463350"/>
            <a:ext cx="29763" cy="33588"/>
          </a:xfrm>
          <a:custGeom>
            <a:avLst/>
            <a:gdLst/>
            <a:ahLst/>
            <a:cxnLst/>
            <a:rect l="l" t="t" r="r" b="b"/>
            <a:pathLst>
              <a:path w="29763" h="33588">
                <a:moveTo>
                  <a:pt x="21122" y="29748"/>
                </a:moveTo>
                <a:lnTo>
                  <a:pt x="24947" y="25908"/>
                </a:lnTo>
                <a:lnTo>
                  <a:pt x="26883" y="23027"/>
                </a:lnTo>
                <a:lnTo>
                  <a:pt x="28788" y="21107"/>
                </a:lnTo>
                <a:lnTo>
                  <a:pt x="29763" y="18227"/>
                </a:lnTo>
                <a:lnTo>
                  <a:pt x="29763" y="11506"/>
                </a:lnTo>
                <a:lnTo>
                  <a:pt x="27843" y="7665"/>
                </a:lnTo>
                <a:lnTo>
                  <a:pt x="24002" y="4800"/>
                </a:lnTo>
                <a:lnTo>
                  <a:pt x="21122" y="1920"/>
                </a:lnTo>
                <a:lnTo>
                  <a:pt x="16322" y="0"/>
                </a:lnTo>
                <a:lnTo>
                  <a:pt x="4800" y="0"/>
                </a:lnTo>
                <a:lnTo>
                  <a:pt x="0" y="1920"/>
                </a:lnTo>
                <a:lnTo>
                  <a:pt x="0" y="8641"/>
                </a:lnTo>
                <a:lnTo>
                  <a:pt x="1920" y="6720"/>
                </a:lnTo>
                <a:lnTo>
                  <a:pt x="3840" y="3825"/>
                </a:lnTo>
                <a:lnTo>
                  <a:pt x="6720" y="2880"/>
                </a:lnTo>
                <a:lnTo>
                  <a:pt x="14401" y="2880"/>
                </a:lnTo>
                <a:lnTo>
                  <a:pt x="17282" y="3825"/>
                </a:lnTo>
                <a:lnTo>
                  <a:pt x="19202" y="6720"/>
                </a:lnTo>
                <a:lnTo>
                  <a:pt x="21122" y="8641"/>
                </a:lnTo>
                <a:lnTo>
                  <a:pt x="22082" y="11506"/>
                </a:lnTo>
                <a:lnTo>
                  <a:pt x="22082" y="17266"/>
                </a:lnTo>
                <a:lnTo>
                  <a:pt x="21122" y="20162"/>
                </a:lnTo>
                <a:lnTo>
                  <a:pt x="20162" y="22067"/>
                </a:lnTo>
                <a:lnTo>
                  <a:pt x="19202" y="24002"/>
                </a:lnTo>
                <a:lnTo>
                  <a:pt x="16322" y="27828"/>
                </a:lnTo>
                <a:lnTo>
                  <a:pt x="14401" y="33588"/>
                </a:lnTo>
                <a:lnTo>
                  <a:pt x="21122" y="29748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7" name="object 287"/>
          <p:cNvSpPr/>
          <p:nvPr/>
        </p:nvSpPr>
        <p:spPr>
          <a:xfrm>
            <a:off x="4400748" y="3496939"/>
            <a:ext cx="16322" cy="38404"/>
          </a:xfrm>
          <a:custGeom>
            <a:avLst/>
            <a:gdLst/>
            <a:ahLst/>
            <a:cxnLst/>
            <a:rect l="l" t="t" r="r" b="b"/>
            <a:pathLst>
              <a:path w="16322" h="38404">
                <a:moveTo>
                  <a:pt x="4800" y="15361"/>
                </a:moveTo>
                <a:lnTo>
                  <a:pt x="6720" y="19202"/>
                </a:lnTo>
                <a:lnTo>
                  <a:pt x="8641" y="21122"/>
                </a:lnTo>
                <a:lnTo>
                  <a:pt x="9601" y="24002"/>
                </a:lnTo>
                <a:lnTo>
                  <a:pt x="9601" y="28803"/>
                </a:lnTo>
                <a:lnTo>
                  <a:pt x="7680" y="31683"/>
                </a:lnTo>
                <a:lnTo>
                  <a:pt x="6720" y="38404"/>
                </a:lnTo>
                <a:lnTo>
                  <a:pt x="10546" y="34564"/>
                </a:lnTo>
                <a:lnTo>
                  <a:pt x="14386" y="30723"/>
                </a:lnTo>
                <a:lnTo>
                  <a:pt x="16322" y="26883"/>
                </a:lnTo>
                <a:lnTo>
                  <a:pt x="16322" y="18242"/>
                </a:lnTo>
                <a:lnTo>
                  <a:pt x="15361" y="14401"/>
                </a:lnTo>
                <a:lnTo>
                  <a:pt x="12481" y="10561"/>
                </a:lnTo>
                <a:lnTo>
                  <a:pt x="10546" y="7680"/>
                </a:lnTo>
                <a:lnTo>
                  <a:pt x="6720" y="3840"/>
                </a:lnTo>
                <a:lnTo>
                  <a:pt x="0" y="0"/>
                </a:lnTo>
                <a:lnTo>
                  <a:pt x="0" y="10561"/>
                </a:lnTo>
                <a:lnTo>
                  <a:pt x="4800" y="15361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8" name="object 288"/>
          <p:cNvSpPr/>
          <p:nvPr/>
        </p:nvSpPr>
        <p:spPr>
          <a:xfrm>
            <a:off x="4376745" y="3465271"/>
            <a:ext cx="31683" cy="71033"/>
          </a:xfrm>
          <a:custGeom>
            <a:avLst/>
            <a:gdLst/>
            <a:ahLst/>
            <a:cxnLst/>
            <a:rect l="l" t="t" r="r" b="b"/>
            <a:pathLst>
              <a:path w="31683" h="71033">
                <a:moveTo>
                  <a:pt x="7680" y="8625"/>
                </a:moveTo>
                <a:lnTo>
                  <a:pt x="9601" y="6720"/>
                </a:lnTo>
                <a:lnTo>
                  <a:pt x="9601" y="0"/>
                </a:lnTo>
                <a:lnTo>
                  <a:pt x="5760" y="2880"/>
                </a:lnTo>
                <a:lnTo>
                  <a:pt x="1920" y="6720"/>
                </a:lnTo>
                <a:lnTo>
                  <a:pt x="960" y="10561"/>
                </a:lnTo>
                <a:lnTo>
                  <a:pt x="960" y="21107"/>
                </a:lnTo>
                <a:lnTo>
                  <a:pt x="2880" y="23987"/>
                </a:lnTo>
                <a:lnTo>
                  <a:pt x="4800" y="26868"/>
                </a:lnTo>
                <a:lnTo>
                  <a:pt x="8641" y="29748"/>
                </a:lnTo>
                <a:lnTo>
                  <a:pt x="13441" y="34549"/>
                </a:lnTo>
                <a:lnTo>
                  <a:pt x="8641" y="38389"/>
                </a:lnTo>
                <a:lnTo>
                  <a:pt x="4800" y="42230"/>
                </a:lnTo>
                <a:lnTo>
                  <a:pt x="2880" y="45110"/>
                </a:lnTo>
                <a:lnTo>
                  <a:pt x="960" y="47990"/>
                </a:lnTo>
                <a:lnTo>
                  <a:pt x="0" y="50871"/>
                </a:lnTo>
                <a:lnTo>
                  <a:pt x="0" y="58552"/>
                </a:lnTo>
                <a:lnTo>
                  <a:pt x="960" y="61432"/>
                </a:lnTo>
                <a:lnTo>
                  <a:pt x="3840" y="65272"/>
                </a:lnTo>
                <a:lnTo>
                  <a:pt x="7680" y="69113"/>
                </a:lnTo>
                <a:lnTo>
                  <a:pt x="13441" y="71033"/>
                </a:lnTo>
                <a:lnTo>
                  <a:pt x="25923" y="71033"/>
                </a:lnTo>
                <a:lnTo>
                  <a:pt x="30723" y="70073"/>
                </a:lnTo>
                <a:lnTo>
                  <a:pt x="31683" y="63352"/>
                </a:lnTo>
                <a:lnTo>
                  <a:pt x="29763" y="65272"/>
                </a:lnTo>
                <a:lnTo>
                  <a:pt x="27843" y="67193"/>
                </a:lnTo>
                <a:lnTo>
                  <a:pt x="24963" y="69113"/>
                </a:lnTo>
                <a:lnTo>
                  <a:pt x="17282" y="69113"/>
                </a:lnTo>
                <a:lnTo>
                  <a:pt x="13441" y="67193"/>
                </a:lnTo>
                <a:lnTo>
                  <a:pt x="11521" y="64312"/>
                </a:lnTo>
                <a:lnTo>
                  <a:pt x="8641" y="62392"/>
                </a:lnTo>
                <a:lnTo>
                  <a:pt x="7680" y="58552"/>
                </a:lnTo>
                <a:lnTo>
                  <a:pt x="7680" y="50871"/>
                </a:lnTo>
                <a:lnTo>
                  <a:pt x="8641" y="47030"/>
                </a:lnTo>
                <a:lnTo>
                  <a:pt x="9601" y="45110"/>
                </a:lnTo>
                <a:lnTo>
                  <a:pt x="11521" y="41269"/>
                </a:lnTo>
                <a:lnTo>
                  <a:pt x="13441" y="39349"/>
                </a:lnTo>
                <a:lnTo>
                  <a:pt x="16322" y="36469"/>
                </a:lnTo>
                <a:lnTo>
                  <a:pt x="24002" y="42230"/>
                </a:lnTo>
                <a:lnTo>
                  <a:pt x="24002" y="31668"/>
                </a:lnTo>
                <a:lnTo>
                  <a:pt x="25923" y="25908"/>
                </a:lnTo>
                <a:lnTo>
                  <a:pt x="22082" y="28788"/>
                </a:lnTo>
                <a:lnTo>
                  <a:pt x="13441" y="22082"/>
                </a:lnTo>
                <a:lnTo>
                  <a:pt x="11521" y="20147"/>
                </a:lnTo>
                <a:lnTo>
                  <a:pt x="10561" y="19187"/>
                </a:lnTo>
                <a:lnTo>
                  <a:pt x="9601" y="17266"/>
                </a:lnTo>
                <a:lnTo>
                  <a:pt x="8641" y="15346"/>
                </a:lnTo>
                <a:lnTo>
                  <a:pt x="7680" y="13426"/>
                </a:lnTo>
                <a:lnTo>
                  <a:pt x="7680" y="8625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9" name="object 289"/>
          <p:cNvSpPr/>
          <p:nvPr/>
        </p:nvSpPr>
        <p:spPr>
          <a:xfrm>
            <a:off x="4425695" y="3463350"/>
            <a:ext cx="46085" cy="71993"/>
          </a:xfrm>
          <a:custGeom>
            <a:avLst/>
            <a:gdLst/>
            <a:ahLst/>
            <a:cxnLst/>
            <a:rect l="l" t="t" r="r" b="b"/>
            <a:pathLst>
              <a:path w="46085" h="71993">
                <a:moveTo>
                  <a:pt x="11521" y="64312"/>
                </a:moveTo>
                <a:lnTo>
                  <a:pt x="13441" y="62392"/>
                </a:lnTo>
                <a:lnTo>
                  <a:pt x="18242" y="56631"/>
                </a:lnTo>
                <a:lnTo>
                  <a:pt x="26883" y="47030"/>
                </a:lnTo>
                <a:lnTo>
                  <a:pt x="32644" y="41269"/>
                </a:lnTo>
                <a:lnTo>
                  <a:pt x="37444" y="35509"/>
                </a:lnTo>
                <a:lnTo>
                  <a:pt x="39364" y="29748"/>
                </a:lnTo>
                <a:lnTo>
                  <a:pt x="41285" y="25908"/>
                </a:lnTo>
                <a:lnTo>
                  <a:pt x="42245" y="22067"/>
                </a:lnTo>
                <a:lnTo>
                  <a:pt x="42245" y="13441"/>
                </a:lnTo>
                <a:lnTo>
                  <a:pt x="40325" y="9601"/>
                </a:lnTo>
                <a:lnTo>
                  <a:pt x="36484" y="5760"/>
                </a:lnTo>
                <a:lnTo>
                  <a:pt x="32644" y="1920"/>
                </a:lnTo>
                <a:lnTo>
                  <a:pt x="27843" y="0"/>
                </a:lnTo>
                <a:lnTo>
                  <a:pt x="16322" y="0"/>
                </a:lnTo>
                <a:lnTo>
                  <a:pt x="12481" y="1920"/>
                </a:lnTo>
                <a:lnTo>
                  <a:pt x="8641" y="5760"/>
                </a:lnTo>
                <a:lnTo>
                  <a:pt x="4800" y="8641"/>
                </a:lnTo>
                <a:lnTo>
                  <a:pt x="2880" y="13441"/>
                </a:lnTo>
                <a:lnTo>
                  <a:pt x="1935" y="20162"/>
                </a:lnTo>
                <a:lnTo>
                  <a:pt x="3840" y="20162"/>
                </a:lnTo>
                <a:lnTo>
                  <a:pt x="4800" y="16322"/>
                </a:lnTo>
                <a:lnTo>
                  <a:pt x="7680" y="13441"/>
                </a:lnTo>
                <a:lnTo>
                  <a:pt x="9601" y="11506"/>
                </a:lnTo>
                <a:lnTo>
                  <a:pt x="12481" y="9601"/>
                </a:lnTo>
                <a:lnTo>
                  <a:pt x="16322" y="8641"/>
                </a:lnTo>
                <a:lnTo>
                  <a:pt x="23042" y="8641"/>
                </a:lnTo>
                <a:lnTo>
                  <a:pt x="26883" y="9601"/>
                </a:lnTo>
                <a:lnTo>
                  <a:pt x="28803" y="12481"/>
                </a:lnTo>
                <a:lnTo>
                  <a:pt x="31683" y="15346"/>
                </a:lnTo>
                <a:lnTo>
                  <a:pt x="33604" y="19187"/>
                </a:lnTo>
                <a:lnTo>
                  <a:pt x="33604" y="29748"/>
                </a:lnTo>
                <a:lnTo>
                  <a:pt x="30723" y="35509"/>
                </a:lnTo>
                <a:lnTo>
                  <a:pt x="25923" y="43190"/>
                </a:lnTo>
                <a:lnTo>
                  <a:pt x="20137" y="50460"/>
                </a:lnTo>
                <a:lnTo>
                  <a:pt x="11401" y="59707"/>
                </a:lnTo>
                <a:lnTo>
                  <a:pt x="0" y="70073"/>
                </a:lnTo>
                <a:lnTo>
                  <a:pt x="0" y="71993"/>
                </a:lnTo>
                <a:lnTo>
                  <a:pt x="41285" y="71993"/>
                </a:lnTo>
                <a:lnTo>
                  <a:pt x="46085" y="58552"/>
                </a:lnTo>
                <a:lnTo>
                  <a:pt x="44165" y="58552"/>
                </a:lnTo>
                <a:lnTo>
                  <a:pt x="44165" y="60472"/>
                </a:lnTo>
                <a:lnTo>
                  <a:pt x="42245" y="61432"/>
                </a:lnTo>
                <a:lnTo>
                  <a:pt x="41285" y="62392"/>
                </a:lnTo>
                <a:lnTo>
                  <a:pt x="40325" y="63352"/>
                </a:lnTo>
                <a:lnTo>
                  <a:pt x="38404" y="63352"/>
                </a:lnTo>
                <a:lnTo>
                  <a:pt x="37444" y="64312"/>
                </a:lnTo>
                <a:lnTo>
                  <a:pt x="11521" y="6431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0" name="object 290"/>
          <p:cNvSpPr/>
          <p:nvPr/>
        </p:nvSpPr>
        <p:spPr>
          <a:xfrm>
            <a:off x="4480422" y="3470071"/>
            <a:ext cx="23042" cy="66233"/>
          </a:xfrm>
          <a:custGeom>
            <a:avLst/>
            <a:gdLst/>
            <a:ahLst/>
            <a:cxnLst/>
            <a:rect l="l" t="t" r="r" b="b"/>
            <a:pathLst>
              <a:path w="23042" h="66233">
                <a:moveTo>
                  <a:pt x="0" y="30708"/>
                </a:moveTo>
                <a:lnTo>
                  <a:pt x="0" y="40309"/>
                </a:lnTo>
                <a:lnTo>
                  <a:pt x="1920" y="47990"/>
                </a:lnTo>
                <a:lnTo>
                  <a:pt x="5760" y="54711"/>
                </a:lnTo>
                <a:lnTo>
                  <a:pt x="10561" y="62392"/>
                </a:lnTo>
                <a:lnTo>
                  <a:pt x="16322" y="66233"/>
                </a:lnTo>
                <a:lnTo>
                  <a:pt x="23042" y="66233"/>
                </a:lnTo>
                <a:lnTo>
                  <a:pt x="23042" y="63352"/>
                </a:lnTo>
                <a:lnTo>
                  <a:pt x="19202" y="63352"/>
                </a:lnTo>
                <a:lnTo>
                  <a:pt x="16322" y="60472"/>
                </a:lnTo>
                <a:lnTo>
                  <a:pt x="13441" y="55671"/>
                </a:lnTo>
                <a:lnTo>
                  <a:pt x="11521" y="49910"/>
                </a:lnTo>
                <a:lnTo>
                  <a:pt x="10561" y="41269"/>
                </a:lnTo>
                <a:lnTo>
                  <a:pt x="10561" y="20147"/>
                </a:lnTo>
                <a:lnTo>
                  <a:pt x="9601" y="0"/>
                </a:lnTo>
                <a:lnTo>
                  <a:pt x="5760" y="3825"/>
                </a:lnTo>
                <a:lnTo>
                  <a:pt x="3840" y="9601"/>
                </a:lnTo>
                <a:lnTo>
                  <a:pt x="960" y="15346"/>
                </a:lnTo>
                <a:lnTo>
                  <a:pt x="0" y="23027"/>
                </a:lnTo>
                <a:lnTo>
                  <a:pt x="0" y="30708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1" name="object 291"/>
          <p:cNvSpPr/>
          <p:nvPr/>
        </p:nvSpPr>
        <p:spPr>
          <a:xfrm>
            <a:off x="4490024" y="3463350"/>
            <a:ext cx="36469" cy="72953"/>
          </a:xfrm>
          <a:custGeom>
            <a:avLst/>
            <a:gdLst/>
            <a:ahLst/>
            <a:cxnLst/>
            <a:rect l="l" t="t" r="r" b="b"/>
            <a:pathLst>
              <a:path w="36469" h="72953">
                <a:moveTo>
                  <a:pt x="16322" y="72953"/>
                </a:moveTo>
                <a:lnTo>
                  <a:pt x="20162" y="71993"/>
                </a:lnTo>
                <a:lnTo>
                  <a:pt x="24003" y="69113"/>
                </a:lnTo>
                <a:lnTo>
                  <a:pt x="26868" y="67193"/>
                </a:lnTo>
                <a:lnTo>
                  <a:pt x="30708" y="62392"/>
                </a:lnTo>
                <a:lnTo>
                  <a:pt x="32644" y="56631"/>
                </a:lnTo>
                <a:lnTo>
                  <a:pt x="34549" y="51831"/>
                </a:lnTo>
                <a:lnTo>
                  <a:pt x="36469" y="44150"/>
                </a:lnTo>
                <a:lnTo>
                  <a:pt x="36469" y="36469"/>
                </a:lnTo>
                <a:lnTo>
                  <a:pt x="36327" y="32135"/>
                </a:lnTo>
                <a:lnTo>
                  <a:pt x="33722" y="18980"/>
                </a:lnTo>
                <a:lnTo>
                  <a:pt x="27843" y="8641"/>
                </a:lnTo>
                <a:lnTo>
                  <a:pt x="24003" y="2880"/>
                </a:lnTo>
                <a:lnTo>
                  <a:pt x="19187" y="0"/>
                </a:lnTo>
                <a:lnTo>
                  <a:pt x="10561" y="0"/>
                </a:lnTo>
                <a:lnTo>
                  <a:pt x="6720" y="960"/>
                </a:lnTo>
                <a:lnTo>
                  <a:pt x="3840" y="3825"/>
                </a:lnTo>
                <a:lnTo>
                  <a:pt x="0" y="6720"/>
                </a:lnTo>
                <a:lnTo>
                  <a:pt x="960" y="26868"/>
                </a:lnTo>
                <a:lnTo>
                  <a:pt x="1920" y="20162"/>
                </a:lnTo>
                <a:lnTo>
                  <a:pt x="2880" y="14386"/>
                </a:lnTo>
                <a:lnTo>
                  <a:pt x="4800" y="9601"/>
                </a:lnTo>
                <a:lnTo>
                  <a:pt x="6720" y="6720"/>
                </a:lnTo>
                <a:lnTo>
                  <a:pt x="8641" y="4800"/>
                </a:lnTo>
                <a:lnTo>
                  <a:pt x="11521" y="3825"/>
                </a:lnTo>
                <a:lnTo>
                  <a:pt x="17282" y="3825"/>
                </a:lnTo>
                <a:lnTo>
                  <a:pt x="18242" y="5760"/>
                </a:lnTo>
                <a:lnTo>
                  <a:pt x="20162" y="6720"/>
                </a:lnTo>
                <a:lnTo>
                  <a:pt x="22082" y="9601"/>
                </a:lnTo>
                <a:lnTo>
                  <a:pt x="23027" y="13441"/>
                </a:lnTo>
                <a:lnTo>
                  <a:pt x="24963" y="19187"/>
                </a:lnTo>
                <a:lnTo>
                  <a:pt x="25908" y="25908"/>
                </a:lnTo>
                <a:lnTo>
                  <a:pt x="25906" y="34371"/>
                </a:lnTo>
                <a:lnTo>
                  <a:pt x="25290" y="48637"/>
                </a:lnTo>
                <a:lnTo>
                  <a:pt x="24003" y="59512"/>
                </a:lnTo>
                <a:lnTo>
                  <a:pt x="22082" y="63352"/>
                </a:lnTo>
                <a:lnTo>
                  <a:pt x="21122" y="66233"/>
                </a:lnTo>
                <a:lnTo>
                  <a:pt x="19187" y="67193"/>
                </a:lnTo>
                <a:lnTo>
                  <a:pt x="17282" y="69113"/>
                </a:lnTo>
                <a:lnTo>
                  <a:pt x="15361" y="70073"/>
                </a:lnTo>
                <a:lnTo>
                  <a:pt x="13441" y="70073"/>
                </a:lnTo>
                <a:lnTo>
                  <a:pt x="13441" y="72953"/>
                </a:lnTo>
                <a:lnTo>
                  <a:pt x="16322" y="72953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2" name="object 292"/>
          <p:cNvSpPr/>
          <p:nvPr/>
        </p:nvSpPr>
        <p:spPr>
          <a:xfrm>
            <a:off x="4536094" y="3524783"/>
            <a:ext cx="15361" cy="28803"/>
          </a:xfrm>
          <a:custGeom>
            <a:avLst/>
            <a:gdLst/>
            <a:ahLst/>
            <a:cxnLst/>
            <a:rect l="l" t="t" r="r" b="b"/>
            <a:pathLst>
              <a:path w="15361" h="28803">
                <a:moveTo>
                  <a:pt x="4800" y="26883"/>
                </a:moveTo>
                <a:lnTo>
                  <a:pt x="8641" y="24002"/>
                </a:lnTo>
                <a:lnTo>
                  <a:pt x="11521" y="21122"/>
                </a:lnTo>
                <a:lnTo>
                  <a:pt x="13441" y="18242"/>
                </a:lnTo>
                <a:lnTo>
                  <a:pt x="15361" y="14401"/>
                </a:lnTo>
                <a:lnTo>
                  <a:pt x="15361" y="7680"/>
                </a:lnTo>
                <a:lnTo>
                  <a:pt x="14401" y="5760"/>
                </a:lnTo>
                <a:lnTo>
                  <a:pt x="12481" y="2880"/>
                </a:lnTo>
                <a:lnTo>
                  <a:pt x="10561" y="960"/>
                </a:lnTo>
                <a:lnTo>
                  <a:pt x="8641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0" y="3840"/>
                </a:lnTo>
                <a:lnTo>
                  <a:pt x="0" y="9601"/>
                </a:lnTo>
                <a:lnTo>
                  <a:pt x="960" y="10561"/>
                </a:lnTo>
                <a:lnTo>
                  <a:pt x="1920" y="11521"/>
                </a:lnTo>
                <a:lnTo>
                  <a:pt x="3840" y="12481"/>
                </a:lnTo>
                <a:lnTo>
                  <a:pt x="6720" y="12481"/>
                </a:lnTo>
                <a:lnTo>
                  <a:pt x="6720" y="11521"/>
                </a:lnTo>
                <a:lnTo>
                  <a:pt x="8641" y="10561"/>
                </a:lnTo>
                <a:lnTo>
                  <a:pt x="10561" y="10561"/>
                </a:lnTo>
                <a:lnTo>
                  <a:pt x="10561" y="15361"/>
                </a:lnTo>
                <a:lnTo>
                  <a:pt x="9601" y="18242"/>
                </a:lnTo>
                <a:lnTo>
                  <a:pt x="7680" y="20162"/>
                </a:lnTo>
                <a:lnTo>
                  <a:pt x="5760" y="23042"/>
                </a:lnTo>
                <a:lnTo>
                  <a:pt x="2880" y="24963"/>
                </a:lnTo>
                <a:lnTo>
                  <a:pt x="0" y="25923"/>
                </a:lnTo>
                <a:lnTo>
                  <a:pt x="0" y="28803"/>
                </a:lnTo>
                <a:lnTo>
                  <a:pt x="4800" y="26883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3" name="object 293"/>
          <p:cNvSpPr/>
          <p:nvPr/>
        </p:nvSpPr>
        <p:spPr>
          <a:xfrm>
            <a:off x="4586020" y="3463350"/>
            <a:ext cx="46070" cy="71993"/>
          </a:xfrm>
          <a:custGeom>
            <a:avLst/>
            <a:gdLst/>
            <a:ahLst/>
            <a:cxnLst/>
            <a:rect l="l" t="t" r="r" b="b"/>
            <a:pathLst>
              <a:path w="46070" h="71993">
                <a:moveTo>
                  <a:pt x="0" y="70073"/>
                </a:moveTo>
                <a:lnTo>
                  <a:pt x="0" y="71993"/>
                </a:lnTo>
                <a:lnTo>
                  <a:pt x="41285" y="71993"/>
                </a:lnTo>
                <a:lnTo>
                  <a:pt x="46070" y="58552"/>
                </a:lnTo>
                <a:lnTo>
                  <a:pt x="44150" y="58552"/>
                </a:lnTo>
                <a:lnTo>
                  <a:pt x="43190" y="60472"/>
                </a:lnTo>
                <a:lnTo>
                  <a:pt x="42230" y="61432"/>
                </a:lnTo>
                <a:lnTo>
                  <a:pt x="41285" y="62392"/>
                </a:lnTo>
                <a:lnTo>
                  <a:pt x="39349" y="63352"/>
                </a:lnTo>
                <a:lnTo>
                  <a:pt x="38389" y="63352"/>
                </a:lnTo>
                <a:lnTo>
                  <a:pt x="36469" y="64312"/>
                </a:lnTo>
                <a:lnTo>
                  <a:pt x="10561" y="64312"/>
                </a:lnTo>
                <a:lnTo>
                  <a:pt x="12481" y="62392"/>
                </a:lnTo>
                <a:lnTo>
                  <a:pt x="18242" y="56631"/>
                </a:lnTo>
                <a:lnTo>
                  <a:pt x="26883" y="47030"/>
                </a:lnTo>
                <a:lnTo>
                  <a:pt x="32628" y="41269"/>
                </a:lnTo>
                <a:lnTo>
                  <a:pt x="36469" y="35509"/>
                </a:lnTo>
                <a:lnTo>
                  <a:pt x="39349" y="29748"/>
                </a:lnTo>
                <a:lnTo>
                  <a:pt x="41285" y="25908"/>
                </a:lnTo>
                <a:lnTo>
                  <a:pt x="42230" y="22067"/>
                </a:lnTo>
                <a:lnTo>
                  <a:pt x="42230" y="13441"/>
                </a:lnTo>
                <a:lnTo>
                  <a:pt x="40309" y="9601"/>
                </a:lnTo>
                <a:lnTo>
                  <a:pt x="36469" y="5760"/>
                </a:lnTo>
                <a:lnTo>
                  <a:pt x="32628" y="1920"/>
                </a:lnTo>
                <a:lnTo>
                  <a:pt x="27828" y="0"/>
                </a:lnTo>
                <a:lnTo>
                  <a:pt x="16322" y="0"/>
                </a:lnTo>
                <a:lnTo>
                  <a:pt x="11521" y="1920"/>
                </a:lnTo>
                <a:lnTo>
                  <a:pt x="8641" y="5760"/>
                </a:lnTo>
                <a:lnTo>
                  <a:pt x="4800" y="8641"/>
                </a:lnTo>
                <a:lnTo>
                  <a:pt x="1920" y="13441"/>
                </a:lnTo>
                <a:lnTo>
                  <a:pt x="1920" y="20162"/>
                </a:lnTo>
                <a:lnTo>
                  <a:pt x="3840" y="20162"/>
                </a:lnTo>
                <a:lnTo>
                  <a:pt x="4800" y="16322"/>
                </a:lnTo>
                <a:lnTo>
                  <a:pt x="6720" y="13441"/>
                </a:lnTo>
                <a:lnTo>
                  <a:pt x="9601" y="11506"/>
                </a:lnTo>
                <a:lnTo>
                  <a:pt x="12481" y="9601"/>
                </a:lnTo>
                <a:lnTo>
                  <a:pt x="15361" y="8641"/>
                </a:lnTo>
                <a:lnTo>
                  <a:pt x="23042" y="8641"/>
                </a:lnTo>
                <a:lnTo>
                  <a:pt x="25923" y="9601"/>
                </a:lnTo>
                <a:lnTo>
                  <a:pt x="28788" y="12481"/>
                </a:lnTo>
                <a:lnTo>
                  <a:pt x="31668" y="15346"/>
                </a:lnTo>
                <a:lnTo>
                  <a:pt x="32628" y="19187"/>
                </a:lnTo>
                <a:lnTo>
                  <a:pt x="32628" y="29748"/>
                </a:lnTo>
                <a:lnTo>
                  <a:pt x="30723" y="35509"/>
                </a:lnTo>
                <a:lnTo>
                  <a:pt x="24947" y="43190"/>
                </a:lnTo>
                <a:lnTo>
                  <a:pt x="19469" y="50149"/>
                </a:lnTo>
                <a:lnTo>
                  <a:pt x="10892" y="59527"/>
                </a:lnTo>
                <a:lnTo>
                  <a:pt x="0" y="70073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4" name="object 294"/>
          <p:cNvSpPr/>
          <p:nvPr/>
        </p:nvSpPr>
        <p:spPr>
          <a:xfrm>
            <a:off x="4638812" y="3463350"/>
            <a:ext cx="47045" cy="71993"/>
          </a:xfrm>
          <a:custGeom>
            <a:avLst/>
            <a:gdLst/>
            <a:ahLst/>
            <a:cxnLst/>
            <a:rect l="l" t="t" r="r" b="b"/>
            <a:pathLst>
              <a:path w="47045" h="71993">
                <a:moveTo>
                  <a:pt x="11521" y="64312"/>
                </a:moveTo>
                <a:lnTo>
                  <a:pt x="13441" y="62392"/>
                </a:lnTo>
                <a:lnTo>
                  <a:pt x="18242" y="56631"/>
                </a:lnTo>
                <a:lnTo>
                  <a:pt x="26883" y="47030"/>
                </a:lnTo>
                <a:lnTo>
                  <a:pt x="32644" y="41269"/>
                </a:lnTo>
                <a:lnTo>
                  <a:pt x="37444" y="35509"/>
                </a:lnTo>
                <a:lnTo>
                  <a:pt x="39364" y="29748"/>
                </a:lnTo>
                <a:lnTo>
                  <a:pt x="41285" y="25908"/>
                </a:lnTo>
                <a:lnTo>
                  <a:pt x="42245" y="22067"/>
                </a:lnTo>
                <a:lnTo>
                  <a:pt x="42245" y="13441"/>
                </a:lnTo>
                <a:lnTo>
                  <a:pt x="40325" y="9601"/>
                </a:lnTo>
                <a:lnTo>
                  <a:pt x="36484" y="5760"/>
                </a:lnTo>
                <a:lnTo>
                  <a:pt x="32644" y="1920"/>
                </a:lnTo>
                <a:lnTo>
                  <a:pt x="27843" y="0"/>
                </a:lnTo>
                <a:lnTo>
                  <a:pt x="16322" y="0"/>
                </a:lnTo>
                <a:lnTo>
                  <a:pt x="12481" y="1920"/>
                </a:lnTo>
                <a:lnTo>
                  <a:pt x="8641" y="5760"/>
                </a:lnTo>
                <a:lnTo>
                  <a:pt x="4800" y="8641"/>
                </a:lnTo>
                <a:lnTo>
                  <a:pt x="2880" y="13441"/>
                </a:lnTo>
                <a:lnTo>
                  <a:pt x="1920" y="20162"/>
                </a:lnTo>
                <a:lnTo>
                  <a:pt x="3840" y="20162"/>
                </a:lnTo>
                <a:lnTo>
                  <a:pt x="5760" y="16322"/>
                </a:lnTo>
                <a:lnTo>
                  <a:pt x="7680" y="13441"/>
                </a:lnTo>
                <a:lnTo>
                  <a:pt x="9601" y="11506"/>
                </a:lnTo>
                <a:lnTo>
                  <a:pt x="12481" y="9601"/>
                </a:lnTo>
                <a:lnTo>
                  <a:pt x="16322" y="8641"/>
                </a:lnTo>
                <a:lnTo>
                  <a:pt x="23042" y="8641"/>
                </a:lnTo>
                <a:lnTo>
                  <a:pt x="26883" y="9601"/>
                </a:lnTo>
                <a:lnTo>
                  <a:pt x="29763" y="12481"/>
                </a:lnTo>
                <a:lnTo>
                  <a:pt x="31683" y="15346"/>
                </a:lnTo>
                <a:lnTo>
                  <a:pt x="33604" y="19187"/>
                </a:lnTo>
                <a:lnTo>
                  <a:pt x="33604" y="29748"/>
                </a:lnTo>
                <a:lnTo>
                  <a:pt x="30723" y="35509"/>
                </a:lnTo>
                <a:lnTo>
                  <a:pt x="25923" y="43190"/>
                </a:lnTo>
                <a:lnTo>
                  <a:pt x="20137" y="50460"/>
                </a:lnTo>
                <a:lnTo>
                  <a:pt x="11401" y="59707"/>
                </a:lnTo>
                <a:lnTo>
                  <a:pt x="0" y="70073"/>
                </a:lnTo>
                <a:lnTo>
                  <a:pt x="0" y="71993"/>
                </a:lnTo>
                <a:lnTo>
                  <a:pt x="41285" y="71993"/>
                </a:lnTo>
                <a:lnTo>
                  <a:pt x="47045" y="58552"/>
                </a:lnTo>
                <a:lnTo>
                  <a:pt x="45125" y="58552"/>
                </a:lnTo>
                <a:lnTo>
                  <a:pt x="44165" y="60472"/>
                </a:lnTo>
                <a:lnTo>
                  <a:pt x="42245" y="61432"/>
                </a:lnTo>
                <a:lnTo>
                  <a:pt x="41285" y="62392"/>
                </a:lnTo>
                <a:lnTo>
                  <a:pt x="40325" y="63352"/>
                </a:lnTo>
                <a:lnTo>
                  <a:pt x="39364" y="63352"/>
                </a:lnTo>
                <a:lnTo>
                  <a:pt x="37444" y="64312"/>
                </a:lnTo>
                <a:lnTo>
                  <a:pt x="11521" y="6431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5" name="object 295"/>
          <p:cNvSpPr/>
          <p:nvPr/>
        </p:nvSpPr>
        <p:spPr>
          <a:xfrm>
            <a:off x="4693539" y="3463350"/>
            <a:ext cx="81594" cy="74874"/>
          </a:xfrm>
          <a:custGeom>
            <a:avLst/>
            <a:gdLst/>
            <a:ahLst/>
            <a:cxnLst/>
            <a:rect l="l" t="t" r="r" b="b"/>
            <a:pathLst>
              <a:path w="81594" h="74874">
                <a:moveTo>
                  <a:pt x="62392" y="69113"/>
                </a:moveTo>
                <a:lnTo>
                  <a:pt x="60472" y="67193"/>
                </a:lnTo>
                <a:lnTo>
                  <a:pt x="61432" y="73914"/>
                </a:lnTo>
                <a:lnTo>
                  <a:pt x="64312" y="74874"/>
                </a:lnTo>
                <a:lnTo>
                  <a:pt x="63352" y="71033"/>
                </a:lnTo>
                <a:lnTo>
                  <a:pt x="62392" y="69113"/>
                </a:lnTo>
                <a:close/>
              </a:path>
              <a:path w="81594" h="74874">
                <a:moveTo>
                  <a:pt x="10561" y="960"/>
                </a:moveTo>
                <a:lnTo>
                  <a:pt x="7680" y="1920"/>
                </a:lnTo>
                <a:lnTo>
                  <a:pt x="5760" y="3825"/>
                </a:lnTo>
                <a:lnTo>
                  <a:pt x="3840" y="5760"/>
                </a:lnTo>
                <a:lnTo>
                  <a:pt x="1920" y="9601"/>
                </a:lnTo>
                <a:lnTo>
                  <a:pt x="960" y="12481"/>
                </a:lnTo>
                <a:lnTo>
                  <a:pt x="0" y="15346"/>
                </a:lnTo>
                <a:lnTo>
                  <a:pt x="0" y="23027"/>
                </a:lnTo>
                <a:lnTo>
                  <a:pt x="960" y="25908"/>
                </a:lnTo>
                <a:lnTo>
                  <a:pt x="1920" y="28788"/>
                </a:lnTo>
                <a:lnTo>
                  <a:pt x="3840" y="32628"/>
                </a:lnTo>
                <a:lnTo>
                  <a:pt x="5760" y="34549"/>
                </a:lnTo>
                <a:lnTo>
                  <a:pt x="7680" y="35509"/>
                </a:lnTo>
                <a:lnTo>
                  <a:pt x="9601" y="37429"/>
                </a:lnTo>
                <a:lnTo>
                  <a:pt x="12481" y="38389"/>
                </a:lnTo>
                <a:lnTo>
                  <a:pt x="15346" y="38389"/>
                </a:lnTo>
                <a:lnTo>
                  <a:pt x="15346" y="35509"/>
                </a:lnTo>
                <a:lnTo>
                  <a:pt x="13441" y="35509"/>
                </a:lnTo>
                <a:lnTo>
                  <a:pt x="12481" y="34549"/>
                </a:lnTo>
                <a:lnTo>
                  <a:pt x="10561" y="33588"/>
                </a:lnTo>
                <a:lnTo>
                  <a:pt x="9601" y="31668"/>
                </a:lnTo>
                <a:lnTo>
                  <a:pt x="9601" y="29748"/>
                </a:lnTo>
                <a:lnTo>
                  <a:pt x="8641" y="27828"/>
                </a:lnTo>
                <a:lnTo>
                  <a:pt x="8641" y="8641"/>
                </a:lnTo>
                <a:lnTo>
                  <a:pt x="10561" y="5760"/>
                </a:lnTo>
                <a:lnTo>
                  <a:pt x="11506" y="3825"/>
                </a:lnTo>
                <a:lnTo>
                  <a:pt x="10561" y="960"/>
                </a:lnTo>
                <a:close/>
              </a:path>
              <a:path w="81594" h="74874">
                <a:moveTo>
                  <a:pt x="64312" y="0"/>
                </a:moveTo>
                <a:lnTo>
                  <a:pt x="12481" y="74874"/>
                </a:lnTo>
                <a:lnTo>
                  <a:pt x="17282" y="74874"/>
                </a:lnTo>
                <a:lnTo>
                  <a:pt x="69113" y="0"/>
                </a:lnTo>
                <a:lnTo>
                  <a:pt x="64312" y="0"/>
                </a:lnTo>
                <a:close/>
              </a:path>
              <a:path w="81594" h="74874">
                <a:moveTo>
                  <a:pt x="19187" y="38389"/>
                </a:moveTo>
                <a:lnTo>
                  <a:pt x="23027" y="36469"/>
                </a:lnTo>
                <a:lnTo>
                  <a:pt x="25908" y="33588"/>
                </a:lnTo>
                <a:lnTo>
                  <a:pt x="28788" y="29748"/>
                </a:lnTo>
                <a:lnTo>
                  <a:pt x="29748" y="24947"/>
                </a:lnTo>
                <a:lnTo>
                  <a:pt x="29748" y="14386"/>
                </a:lnTo>
                <a:lnTo>
                  <a:pt x="28788" y="9601"/>
                </a:lnTo>
                <a:lnTo>
                  <a:pt x="25908" y="5760"/>
                </a:lnTo>
                <a:lnTo>
                  <a:pt x="24002" y="1920"/>
                </a:lnTo>
                <a:lnTo>
                  <a:pt x="20162" y="0"/>
                </a:lnTo>
                <a:lnTo>
                  <a:pt x="12481" y="0"/>
                </a:lnTo>
                <a:lnTo>
                  <a:pt x="10561" y="960"/>
                </a:lnTo>
                <a:lnTo>
                  <a:pt x="11506" y="3825"/>
                </a:lnTo>
                <a:lnTo>
                  <a:pt x="13441" y="2880"/>
                </a:lnTo>
                <a:lnTo>
                  <a:pt x="16322" y="2880"/>
                </a:lnTo>
                <a:lnTo>
                  <a:pt x="18227" y="3825"/>
                </a:lnTo>
                <a:lnTo>
                  <a:pt x="19187" y="5760"/>
                </a:lnTo>
                <a:lnTo>
                  <a:pt x="21122" y="8641"/>
                </a:lnTo>
                <a:lnTo>
                  <a:pt x="22067" y="13441"/>
                </a:lnTo>
                <a:lnTo>
                  <a:pt x="22067" y="25908"/>
                </a:lnTo>
                <a:lnTo>
                  <a:pt x="21122" y="29748"/>
                </a:lnTo>
                <a:lnTo>
                  <a:pt x="19187" y="32628"/>
                </a:lnTo>
                <a:lnTo>
                  <a:pt x="18227" y="34549"/>
                </a:lnTo>
                <a:lnTo>
                  <a:pt x="16322" y="35509"/>
                </a:lnTo>
                <a:lnTo>
                  <a:pt x="15346" y="35509"/>
                </a:lnTo>
                <a:lnTo>
                  <a:pt x="15346" y="38389"/>
                </a:lnTo>
                <a:lnTo>
                  <a:pt x="19187" y="38389"/>
                </a:lnTo>
                <a:close/>
              </a:path>
              <a:path w="81594" h="74874">
                <a:moveTo>
                  <a:pt x="71033" y="74874"/>
                </a:moveTo>
                <a:lnTo>
                  <a:pt x="73913" y="73914"/>
                </a:lnTo>
                <a:lnTo>
                  <a:pt x="76794" y="70073"/>
                </a:lnTo>
                <a:lnTo>
                  <a:pt x="79674" y="67193"/>
                </a:lnTo>
                <a:lnTo>
                  <a:pt x="81594" y="62392"/>
                </a:lnTo>
                <a:lnTo>
                  <a:pt x="81594" y="52791"/>
                </a:lnTo>
                <a:lnTo>
                  <a:pt x="80634" y="48950"/>
                </a:lnTo>
                <a:lnTo>
                  <a:pt x="79674" y="46070"/>
                </a:lnTo>
                <a:lnTo>
                  <a:pt x="77754" y="43190"/>
                </a:lnTo>
                <a:lnTo>
                  <a:pt x="75834" y="41269"/>
                </a:lnTo>
                <a:lnTo>
                  <a:pt x="73913" y="39349"/>
                </a:lnTo>
                <a:lnTo>
                  <a:pt x="71033" y="38389"/>
                </a:lnTo>
                <a:lnTo>
                  <a:pt x="69113" y="37429"/>
                </a:lnTo>
                <a:lnTo>
                  <a:pt x="64312" y="37429"/>
                </a:lnTo>
                <a:lnTo>
                  <a:pt x="61432" y="38389"/>
                </a:lnTo>
                <a:lnTo>
                  <a:pt x="59512" y="39349"/>
                </a:lnTo>
                <a:lnTo>
                  <a:pt x="56631" y="41269"/>
                </a:lnTo>
                <a:lnTo>
                  <a:pt x="54711" y="43190"/>
                </a:lnTo>
                <a:lnTo>
                  <a:pt x="53751" y="46070"/>
                </a:lnTo>
                <a:lnTo>
                  <a:pt x="51831" y="48950"/>
                </a:lnTo>
                <a:lnTo>
                  <a:pt x="51831" y="63352"/>
                </a:lnTo>
                <a:lnTo>
                  <a:pt x="53751" y="66233"/>
                </a:lnTo>
                <a:lnTo>
                  <a:pt x="54711" y="69113"/>
                </a:lnTo>
                <a:lnTo>
                  <a:pt x="56631" y="71033"/>
                </a:lnTo>
                <a:lnTo>
                  <a:pt x="59512" y="72953"/>
                </a:lnTo>
                <a:lnTo>
                  <a:pt x="61432" y="73914"/>
                </a:lnTo>
                <a:lnTo>
                  <a:pt x="60472" y="67193"/>
                </a:lnTo>
                <a:lnTo>
                  <a:pt x="59512" y="62392"/>
                </a:lnTo>
                <a:lnTo>
                  <a:pt x="59512" y="49911"/>
                </a:lnTo>
                <a:lnTo>
                  <a:pt x="60472" y="45110"/>
                </a:lnTo>
                <a:lnTo>
                  <a:pt x="62392" y="43190"/>
                </a:lnTo>
                <a:lnTo>
                  <a:pt x="63352" y="41269"/>
                </a:lnTo>
                <a:lnTo>
                  <a:pt x="64312" y="40309"/>
                </a:lnTo>
                <a:lnTo>
                  <a:pt x="68153" y="40309"/>
                </a:lnTo>
                <a:lnTo>
                  <a:pt x="69113" y="41269"/>
                </a:lnTo>
                <a:lnTo>
                  <a:pt x="71033" y="42230"/>
                </a:lnTo>
                <a:lnTo>
                  <a:pt x="71993" y="45110"/>
                </a:lnTo>
                <a:lnTo>
                  <a:pt x="72953" y="49911"/>
                </a:lnTo>
                <a:lnTo>
                  <a:pt x="72953" y="62392"/>
                </a:lnTo>
                <a:lnTo>
                  <a:pt x="71993" y="67193"/>
                </a:lnTo>
                <a:lnTo>
                  <a:pt x="71033" y="69113"/>
                </a:lnTo>
                <a:lnTo>
                  <a:pt x="69113" y="71033"/>
                </a:lnTo>
                <a:lnTo>
                  <a:pt x="68153" y="71993"/>
                </a:lnTo>
                <a:lnTo>
                  <a:pt x="64312" y="71993"/>
                </a:lnTo>
                <a:lnTo>
                  <a:pt x="63352" y="71033"/>
                </a:lnTo>
                <a:lnTo>
                  <a:pt x="64312" y="74874"/>
                </a:lnTo>
                <a:lnTo>
                  <a:pt x="71033" y="74874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6" name="object 296"/>
          <p:cNvSpPr/>
          <p:nvPr/>
        </p:nvSpPr>
        <p:spPr>
          <a:xfrm>
            <a:off x="5570951" y="1914905"/>
            <a:ext cx="825566" cy="480959"/>
          </a:xfrm>
          <a:custGeom>
            <a:avLst/>
            <a:gdLst/>
            <a:ahLst/>
            <a:cxnLst/>
            <a:rect l="l" t="t" r="r" b="b"/>
            <a:pathLst>
              <a:path w="825566" h="480959">
                <a:moveTo>
                  <a:pt x="825566" y="0"/>
                </a:moveTo>
                <a:lnTo>
                  <a:pt x="126720" y="0"/>
                </a:lnTo>
                <a:lnTo>
                  <a:pt x="126720" y="148803"/>
                </a:lnTo>
                <a:lnTo>
                  <a:pt x="242864" y="148803"/>
                </a:lnTo>
                <a:lnTo>
                  <a:pt x="0" y="480959"/>
                </a:lnTo>
                <a:lnTo>
                  <a:pt x="417575" y="148803"/>
                </a:lnTo>
                <a:lnTo>
                  <a:pt x="825566" y="148803"/>
                </a:lnTo>
                <a:lnTo>
                  <a:pt x="825566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7" name="object 297"/>
          <p:cNvSpPr/>
          <p:nvPr/>
        </p:nvSpPr>
        <p:spPr>
          <a:xfrm>
            <a:off x="5568071" y="1912025"/>
            <a:ext cx="831326" cy="486719"/>
          </a:xfrm>
          <a:custGeom>
            <a:avLst/>
            <a:gdLst/>
            <a:ahLst/>
            <a:cxnLst/>
            <a:rect l="l" t="t" r="r" b="b"/>
            <a:pathLst>
              <a:path w="831326" h="486719">
                <a:moveTo>
                  <a:pt x="960" y="486719"/>
                </a:moveTo>
                <a:lnTo>
                  <a:pt x="4800" y="486719"/>
                </a:lnTo>
                <a:lnTo>
                  <a:pt x="421416" y="155524"/>
                </a:lnTo>
                <a:lnTo>
                  <a:pt x="418551" y="149763"/>
                </a:lnTo>
                <a:lnTo>
                  <a:pt x="20162" y="466557"/>
                </a:lnTo>
                <a:lnTo>
                  <a:pt x="248625" y="153603"/>
                </a:lnTo>
                <a:lnTo>
                  <a:pt x="239984" y="155524"/>
                </a:lnTo>
                <a:lnTo>
                  <a:pt x="960" y="481904"/>
                </a:lnTo>
                <a:lnTo>
                  <a:pt x="0" y="483839"/>
                </a:lnTo>
                <a:lnTo>
                  <a:pt x="0" y="484784"/>
                </a:lnTo>
                <a:lnTo>
                  <a:pt x="960" y="486719"/>
                </a:lnTo>
                <a:close/>
              </a:path>
              <a:path w="831326" h="486719">
                <a:moveTo>
                  <a:pt x="248625" y="149763"/>
                </a:moveTo>
                <a:lnTo>
                  <a:pt x="247665" y="148803"/>
                </a:lnTo>
                <a:lnTo>
                  <a:pt x="132481" y="148803"/>
                </a:lnTo>
                <a:lnTo>
                  <a:pt x="132481" y="5760"/>
                </a:lnTo>
                <a:lnTo>
                  <a:pt x="824605" y="5760"/>
                </a:lnTo>
                <a:lnTo>
                  <a:pt x="824605" y="148803"/>
                </a:lnTo>
                <a:lnTo>
                  <a:pt x="419511" y="148803"/>
                </a:lnTo>
                <a:lnTo>
                  <a:pt x="418551" y="149763"/>
                </a:lnTo>
                <a:lnTo>
                  <a:pt x="421416" y="155524"/>
                </a:lnTo>
                <a:lnTo>
                  <a:pt x="828446" y="155524"/>
                </a:lnTo>
                <a:lnTo>
                  <a:pt x="829406" y="154564"/>
                </a:lnTo>
                <a:lnTo>
                  <a:pt x="830366" y="153603"/>
                </a:lnTo>
                <a:lnTo>
                  <a:pt x="831326" y="151683"/>
                </a:lnTo>
                <a:lnTo>
                  <a:pt x="831326" y="2880"/>
                </a:lnTo>
                <a:lnTo>
                  <a:pt x="830366" y="975"/>
                </a:lnTo>
                <a:lnTo>
                  <a:pt x="829406" y="0"/>
                </a:lnTo>
                <a:lnTo>
                  <a:pt x="127665" y="0"/>
                </a:lnTo>
                <a:lnTo>
                  <a:pt x="126705" y="975"/>
                </a:lnTo>
                <a:lnTo>
                  <a:pt x="126705" y="153603"/>
                </a:lnTo>
                <a:lnTo>
                  <a:pt x="127665" y="154564"/>
                </a:lnTo>
                <a:lnTo>
                  <a:pt x="129600" y="155524"/>
                </a:lnTo>
                <a:lnTo>
                  <a:pt x="239984" y="155524"/>
                </a:lnTo>
                <a:lnTo>
                  <a:pt x="248625" y="153603"/>
                </a:lnTo>
                <a:lnTo>
                  <a:pt x="249585" y="152643"/>
                </a:lnTo>
                <a:lnTo>
                  <a:pt x="249585" y="150723"/>
                </a:lnTo>
                <a:lnTo>
                  <a:pt x="248625" y="149763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8" name="object 298"/>
          <p:cNvSpPr/>
          <p:nvPr/>
        </p:nvSpPr>
        <p:spPr>
          <a:xfrm>
            <a:off x="5728380" y="1956191"/>
            <a:ext cx="71993" cy="72953"/>
          </a:xfrm>
          <a:custGeom>
            <a:avLst/>
            <a:gdLst/>
            <a:ahLst/>
            <a:cxnLst/>
            <a:rect l="l" t="t" r="r" b="b"/>
            <a:pathLst>
              <a:path w="71993" h="72953">
                <a:moveTo>
                  <a:pt x="14401" y="20162"/>
                </a:moveTo>
                <a:lnTo>
                  <a:pt x="18242" y="14401"/>
                </a:lnTo>
                <a:lnTo>
                  <a:pt x="23042" y="6720"/>
                </a:lnTo>
                <a:lnTo>
                  <a:pt x="29763" y="2880"/>
                </a:lnTo>
                <a:lnTo>
                  <a:pt x="45125" y="2880"/>
                </a:lnTo>
                <a:lnTo>
                  <a:pt x="50886" y="5760"/>
                </a:lnTo>
                <a:lnTo>
                  <a:pt x="54726" y="9601"/>
                </a:lnTo>
                <a:lnTo>
                  <a:pt x="57591" y="12481"/>
                </a:lnTo>
                <a:lnTo>
                  <a:pt x="59527" y="16322"/>
                </a:lnTo>
                <a:lnTo>
                  <a:pt x="61432" y="22082"/>
                </a:lnTo>
                <a:lnTo>
                  <a:pt x="63367" y="22082"/>
                </a:lnTo>
                <a:lnTo>
                  <a:pt x="61432" y="0"/>
                </a:lnTo>
                <a:lnTo>
                  <a:pt x="59527" y="0"/>
                </a:lnTo>
                <a:lnTo>
                  <a:pt x="59527" y="2880"/>
                </a:lnTo>
                <a:lnTo>
                  <a:pt x="58567" y="2880"/>
                </a:lnTo>
                <a:lnTo>
                  <a:pt x="58567" y="3840"/>
                </a:lnTo>
                <a:lnTo>
                  <a:pt x="55686" y="3840"/>
                </a:lnTo>
                <a:lnTo>
                  <a:pt x="53751" y="2880"/>
                </a:lnTo>
                <a:lnTo>
                  <a:pt x="49926" y="1920"/>
                </a:lnTo>
                <a:lnTo>
                  <a:pt x="46085" y="960"/>
                </a:lnTo>
                <a:lnTo>
                  <a:pt x="44165" y="0"/>
                </a:lnTo>
                <a:lnTo>
                  <a:pt x="30723" y="0"/>
                </a:lnTo>
                <a:lnTo>
                  <a:pt x="24002" y="960"/>
                </a:lnTo>
                <a:lnTo>
                  <a:pt x="19202" y="3840"/>
                </a:lnTo>
                <a:lnTo>
                  <a:pt x="12481" y="7680"/>
                </a:lnTo>
                <a:lnTo>
                  <a:pt x="7680" y="13441"/>
                </a:lnTo>
                <a:lnTo>
                  <a:pt x="4800" y="20162"/>
                </a:lnTo>
                <a:lnTo>
                  <a:pt x="1920" y="25923"/>
                </a:lnTo>
                <a:lnTo>
                  <a:pt x="0" y="31683"/>
                </a:lnTo>
                <a:lnTo>
                  <a:pt x="0" y="46070"/>
                </a:lnTo>
                <a:lnTo>
                  <a:pt x="2880" y="53751"/>
                </a:lnTo>
                <a:lnTo>
                  <a:pt x="7680" y="60472"/>
                </a:lnTo>
                <a:lnTo>
                  <a:pt x="14094" y="66152"/>
                </a:lnTo>
                <a:lnTo>
                  <a:pt x="25527" y="71305"/>
                </a:lnTo>
                <a:lnTo>
                  <a:pt x="39364" y="72953"/>
                </a:lnTo>
                <a:lnTo>
                  <a:pt x="48005" y="72953"/>
                </a:lnTo>
                <a:lnTo>
                  <a:pt x="51846" y="71993"/>
                </a:lnTo>
                <a:lnTo>
                  <a:pt x="55686" y="71033"/>
                </a:lnTo>
                <a:lnTo>
                  <a:pt x="59527" y="69128"/>
                </a:lnTo>
                <a:lnTo>
                  <a:pt x="64312" y="67193"/>
                </a:lnTo>
                <a:lnTo>
                  <a:pt x="64312" y="39364"/>
                </a:lnTo>
                <a:lnTo>
                  <a:pt x="65272" y="38404"/>
                </a:lnTo>
                <a:lnTo>
                  <a:pt x="66248" y="36484"/>
                </a:lnTo>
                <a:lnTo>
                  <a:pt x="68153" y="35524"/>
                </a:lnTo>
                <a:lnTo>
                  <a:pt x="71993" y="35524"/>
                </a:lnTo>
                <a:lnTo>
                  <a:pt x="71993" y="33604"/>
                </a:lnTo>
                <a:lnTo>
                  <a:pt x="44165" y="33604"/>
                </a:lnTo>
                <a:lnTo>
                  <a:pt x="44165" y="35524"/>
                </a:lnTo>
                <a:lnTo>
                  <a:pt x="48966" y="35524"/>
                </a:lnTo>
                <a:lnTo>
                  <a:pt x="50886" y="36484"/>
                </a:lnTo>
                <a:lnTo>
                  <a:pt x="51846" y="36484"/>
                </a:lnTo>
                <a:lnTo>
                  <a:pt x="52806" y="37444"/>
                </a:lnTo>
                <a:lnTo>
                  <a:pt x="52806" y="38404"/>
                </a:lnTo>
                <a:lnTo>
                  <a:pt x="53751" y="39364"/>
                </a:lnTo>
                <a:lnTo>
                  <a:pt x="53751" y="66233"/>
                </a:lnTo>
                <a:lnTo>
                  <a:pt x="51846" y="67193"/>
                </a:lnTo>
                <a:lnTo>
                  <a:pt x="48966" y="68153"/>
                </a:lnTo>
                <a:lnTo>
                  <a:pt x="47030" y="69128"/>
                </a:lnTo>
                <a:lnTo>
                  <a:pt x="44165" y="69128"/>
                </a:lnTo>
                <a:lnTo>
                  <a:pt x="42245" y="70073"/>
                </a:lnTo>
                <a:lnTo>
                  <a:pt x="34564" y="70073"/>
                </a:lnTo>
                <a:lnTo>
                  <a:pt x="30723" y="68153"/>
                </a:lnTo>
                <a:lnTo>
                  <a:pt x="25923" y="66233"/>
                </a:lnTo>
                <a:lnTo>
                  <a:pt x="22082" y="63352"/>
                </a:lnTo>
                <a:lnTo>
                  <a:pt x="18242" y="59512"/>
                </a:lnTo>
                <a:lnTo>
                  <a:pt x="16322" y="53751"/>
                </a:lnTo>
                <a:lnTo>
                  <a:pt x="13441" y="48006"/>
                </a:lnTo>
                <a:lnTo>
                  <a:pt x="12481" y="42230"/>
                </a:lnTo>
                <a:lnTo>
                  <a:pt x="12481" y="26883"/>
                </a:lnTo>
                <a:lnTo>
                  <a:pt x="14401" y="2016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9" name="object 299"/>
          <p:cNvSpPr/>
          <p:nvPr/>
        </p:nvSpPr>
        <p:spPr>
          <a:xfrm>
            <a:off x="5805175" y="1957151"/>
            <a:ext cx="45125" cy="71993"/>
          </a:xfrm>
          <a:custGeom>
            <a:avLst/>
            <a:gdLst/>
            <a:ahLst/>
            <a:cxnLst/>
            <a:rect l="l" t="t" r="r" b="b"/>
            <a:pathLst>
              <a:path w="45125" h="71993">
                <a:moveTo>
                  <a:pt x="45125" y="0"/>
                </a:moveTo>
                <a:lnTo>
                  <a:pt x="7680" y="0"/>
                </a:lnTo>
                <a:lnTo>
                  <a:pt x="0" y="17282"/>
                </a:lnTo>
                <a:lnTo>
                  <a:pt x="1920" y="17282"/>
                </a:lnTo>
                <a:lnTo>
                  <a:pt x="3840" y="14401"/>
                </a:lnTo>
                <a:lnTo>
                  <a:pt x="5760" y="11521"/>
                </a:lnTo>
                <a:lnTo>
                  <a:pt x="8641" y="10561"/>
                </a:lnTo>
                <a:lnTo>
                  <a:pt x="10561" y="9601"/>
                </a:lnTo>
                <a:lnTo>
                  <a:pt x="13441" y="8641"/>
                </a:lnTo>
                <a:lnTo>
                  <a:pt x="36484" y="8641"/>
                </a:lnTo>
                <a:lnTo>
                  <a:pt x="15361" y="71993"/>
                </a:lnTo>
                <a:lnTo>
                  <a:pt x="21122" y="71993"/>
                </a:lnTo>
                <a:lnTo>
                  <a:pt x="45125" y="1920"/>
                </a:lnTo>
                <a:lnTo>
                  <a:pt x="45125" y="0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0" name="object 300"/>
          <p:cNvSpPr/>
          <p:nvPr/>
        </p:nvSpPr>
        <p:spPr>
          <a:xfrm>
            <a:off x="5860862" y="2017623"/>
            <a:ext cx="15361" cy="27843"/>
          </a:xfrm>
          <a:custGeom>
            <a:avLst/>
            <a:gdLst/>
            <a:ahLst/>
            <a:cxnLst/>
            <a:rect l="l" t="t" r="r" b="b"/>
            <a:pathLst>
              <a:path w="15361" h="27843">
                <a:moveTo>
                  <a:pt x="4800" y="25923"/>
                </a:moveTo>
                <a:lnTo>
                  <a:pt x="9601" y="24002"/>
                </a:lnTo>
                <a:lnTo>
                  <a:pt x="11521" y="21122"/>
                </a:lnTo>
                <a:lnTo>
                  <a:pt x="14401" y="17282"/>
                </a:lnTo>
                <a:lnTo>
                  <a:pt x="15361" y="14401"/>
                </a:lnTo>
                <a:lnTo>
                  <a:pt x="15361" y="7696"/>
                </a:lnTo>
                <a:lnTo>
                  <a:pt x="14401" y="4800"/>
                </a:lnTo>
                <a:lnTo>
                  <a:pt x="12466" y="2880"/>
                </a:lnTo>
                <a:lnTo>
                  <a:pt x="10561" y="975"/>
                </a:lnTo>
                <a:lnTo>
                  <a:pt x="8641" y="0"/>
                </a:lnTo>
                <a:lnTo>
                  <a:pt x="4800" y="0"/>
                </a:lnTo>
                <a:lnTo>
                  <a:pt x="2880" y="975"/>
                </a:lnTo>
                <a:lnTo>
                  <a:pt x="1920" y="1920"/>
                </a:lnTo>
                <a:lnTo>
                  <a:pt x="0" y="2880"/>
                </a:lnTo>
                <a:lnTo>
                  <a:pt x="0" y="9601"/>
                </a:lnTo>
                <a:lnTo>
                  <a:pt x="960" y="10561"/>
                </a:lnTo>
                <a:lnTo>
                  <a:pt x="1920" y="11521"/>
                </a:lnTo>
                <a:lnTo>
                  <a:pt x="7680" y="11521"/>
                </a:lnTo>
                <a:lnTo>
                  <a:pt x="8641" y="10561"/>
                </a:lnTo>
                <a:lnTo>
                  <a:pt x="10561" y="10561"/>
                </a:lnTo>
                <a:lnTo>
                  <a:pt x="10561" y="11521"/>
                </a:lnTo>
                <a:lnTo>
                  <a:pt x="11521" y="11521"/>
                </a:lnTo>
                <a:lnTo>
                  <a:pt x="11521" y="15361"/>
                </a:lnTo>
                <a:lnTo>
                  <a:pt x="10561" y="18242"/>
                </a:lnTo>
                <a:lnTo>
                  <a:pt x="7680" y="20162"/>
                </a:lnTo>
                <a:lnTo>
                  <a:pt x="5760" y="23042"/>
                </a:lnTo>
                <a:lnTo>
                  <a:pt x="3840" y="24963"/>
                </a:lnTo>
                <a:lnTo>
                  <a:pt x="0" y="25923"/>
                </a:lnTo>
                <a:lnTo>
                  <a:pt x="0" y="27843"/>
                </a:lnTo>
                <a:lnTo>
                  <a:pt x="4800" y="25923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1" name="object 301"/>
          <p:cNvSpPr/>
          <p:nvPr/>
        </p:nvSpPr>
        <p:spPr>
          <a:xfrm>
            <a:off x="5920374" y="1956191"/>
            <a:ext cx="27843" cy="71993"/>
          </a:xfrm>
          <a:custGeom>
            <a:avLst/>
            <a:gdLst/>
            <a:ahLst/>
            <a:cxnLst/>
            <a:rect l="l" t="t" r="r" b="b"/>
            <a:pathLst>
              <a:path w="27843" h="71993">
                <a:moveTo>
                  <a:pt x="10561" y="16322"/>
                </a:moveTo>
                <a:lnTo>
                  <a:pt x="10561" y="67193"/>
                </a:lnTo>
                <a:lnTo>
                  <a:pt x="9601" y="68153"/>
                </a:lnTo>
                <a:lnTo>
                  <a:pt x="8641" y="68153"/>
                </a:lnTo>
                <a:lnTo>
                  <a:pt x="7680" y="69128"/>
                </a:lnTo>
                <a:lnTo>
                  <a:pt x="6720" y="69128"/>
                </a:lnTo>
                <a:lnTo>
                  <a:pt x="4800" y="70073"/>
                </a:lnTo>
                <a:lnTo>
                  <a:pt x="1920" y="70073"/>
                </a:lnTo>
                <a:lnTo>
                  <a:pt x="1920" y="71993"/>
                </a:lnTo>
                <a:lnTo>
                  <a:pt x="27843" y="71993"/>
                </a:lnTo>
                <a:lnTo>
                  <a:pt x="27843" y="70073"/>
                </a:lnTo>
                <a:lnTo>
                  <a:pt x="24963" y="70073"/>
                </a:lnTo>
                <a:lnTo>
                  <a:pt x="23042" y="69128"/>
                </a:lnTo>
                <a:lnTo>
                  <a:pt x="22082" y="69128"/>
                </a:lnTo>
                <a:lnTo>
                  <a:pt x="21122" y="68153"/>
                </a:lnTo>
                <a:lnTo>
                  <a:pt x="20162" y="67193"/>
                </a:lnTo>
                <a:lnTo>
                  <a:pt x="19202" y="65288"/>
                </a:lnTo>
                <a:lnTo>
                  <a:pt x="19202" y="0"/>
                </a:lnTo>
                <a:lnTo>
                  <a:pt x="17282" y="0"/>
                </a:lnTo>
                <a:lnTo>
                  <a:pt x="0" y="8641"/>
                </a:lnTo>
                <a:lnTo>
                  <a:pt x="960" y="9601"/>
                </a:lnTo>
                <a:lnTo>
                  <a:pt x="3840" y="8641"/>
                </a:lnTo>
                <a:lnTo>
                  <a:pt x="8641" y="8641"/>
                </a:lnTo>
                <a:lnTo>
                  <a:pt x="9601" y="9601"/>
                </a:lnTo>
                <a:lnTo>
                  <a:pt x="9601" y="10561"/>
                </a:lnTo>
                <a:lnTo>
                  <a:pt x="10561" y="11521"/>
                </a:lnTo>
                <a:lnTo>
                  <a:pt x="10561" y="1632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2" name="object 302"/>
          <p:cNvSpPr/>
          <p:nvPr/>
        </p:nvSpPr>
        <p:spPr>
          <a:xfrm>
            <a:off x="5965499" y="1956191"/>
            <a:ext cx="45110" cy="72953"/>
          </a:xfrm>
          <a:custGeom>
            <a:avLst/>
            <a:gdLst/>
            <a:ahLst/>
            <a:cxnLst/>
            <a:rect l="l" t="t" r="r" b="b"/>
            <a:pathLst>
              <a:path w="45110" h="72953">
                <a:moveTo>
                  <a:pt x="25923" y="57591"/>
                </a:moveTo>
                <a:lnTo>
                  <a:pt x="22082" y="62407"/>
                </a:lnTo>
                <a:lnTo>
                  <a:pt x="18242" y="66233"/>
                </a:lnTo>
                <a:lnTo>
                  <a:pt x="14401" y="68153"/>
                </a:lnTo>
                <a:lnTo>
                  <a:pt x="10561" y="70073"/>
                </a:lnTo>
                <a:lnTo>
                  <a:pt x="5745" y="71033"/>
                </a:lnTo>
                <a:lnTo>
                  <a:pt x="1920" y="71033"/>
                </a:lnTo>
                <a:lnTo>
                  <a:pt x="1920" y="72953"/>
                </a:lnTo>
                <a:lnTo>
                  <a:pt x="11521" y="72953"/>
                </a:lnTo>
                <a:lnTo>
                  <a:pt x="17282" y="71033"/>
                </a:lnTo>
                <a:lnTo>
                  <a:pt x="23027" y="68153"/>
                </a:lnTo>
                <a:lnTo>
                  <a:pt x="29748" y="63352"/>
                </a:lnTo>
                <a:lnTo>
                  <a:pt x="35509" y="57591"/>
                </a:lnTo>
                <a:lnTo>
                  <a:pt x="39349" y="50886"/>
                </a:lnTo>
                <a:lnTo>
                  <a:pt x="43190" y="44165"/>
                </a:lnTo>
                <a:lnTo>
                  <a:pt x="45110" y="36484"/>
                </a:lnTo>
                <a:lnTo>
                  <a:pt x="45110" y="20162"/>
                </a:lnTo>
                <a:lnTo>
                  <a:pt x="42230" y="12481"/>
                </a:lnTo>
                <a:lnTo>
                  <a:pt x="37429" y="6720"/>
                </a:lnTo>
                <a:lnTo>
                  <a:pt x="32644" y="1920"/>
                </a:lnTo>
                <a:lnTo>
                  <a:pt x="27828" y="0"/>
                </a:lnTo>
                <a:lnTo>
                  <a:pt x="15361" y="0"/>
                </a:lnTo>
                <a:lnTo>
                  <a:pt x="13441" y="7680"/>
                </a:lnTo>
                <a:lnTo>
                  <a:pt x="15361" y="4800"/>
                </a:lnTo>
                <a:lnTo>
                  <a:pt x="18242" y="2880"/>
                </a:lnTo>
                <a:lnTo>
                  <a:pt x="23987" y="2880"/>
                </a:lnTo>
                <a:lnTo>
                  <a:pt x="25923" y="3840"/>
                </a:lnTo>
                <a:lnTo>
                  <a:pt x="27828" y="6720"/>
                </a:lnTo>
                <a:lnTo>
                  <a:pt x="30708" y="8641"/>
                </a:lnTo>
                <a:lnTo>
                  <a:pt x="31668" y="11521"/>
                </a:lnTo>
                <a:lnTo>
                  <a:pt x="33588" y="15361"/>
                </a:lnTo>
                <a:lnTo>
                  <a:pt x="34549" y="19202"/>
                </a:lnTo>
                <a:lnTo>
                  <a:pt x="34549" y="32644"/>
                </a:lnTo>
                <a:lnTo>
                  <a:pt x="33588" y="37444"/>
                </a:lnTo>
                <a:lnTo>
                  <a:pt x="32644" y="38404"/>
                </a:lnTo>
                <a:lnTo>
                  <a:pt x="30708" y="39364"/>
                </a:lnTo>
                <a:lnTo>
                  <a:pt x="27828" y="40325"/>
                </a:lnTo>
                <a:lnTo>
                  <a:pt x="25923" y="41285"/>
                </a:lnTo>
                <a:lnTo>
                  <a:pt x="19187" y="41285"/>
                </a:lnTo>
                <a:lnTo>
                  <a:pt x="16306" y="40325"/>
                </a:lnTo>
                <a:lnTo>
                  <a:pt x="14401" y="36484"/>
                </a:lnTo>
                <a:lnTo>
                  <a:pt x="11521" y="32644"/>
                </a:lnTo>
                <a:lnTo>
                  <a:pt x="9585" y="26883"/>
                </a:lnTo>
                <a:lnTo>
                  <a:pt x="9585" y="2880"/>
                </a:lnTo>
                <a:lnTo>
                  <a:pt x="5745" y="8641"/>
                </a:lnTo>
                <a:lnTo>
                  <a:pt x="1920" y="13441"/>
                </a:lnTo>
                <a:lnTo>
                  <a:pt x="0" y="19202"/>
                </a:lnTo>
                <a:lnTo>
                  <a:pt x="0" y="31683"/>
                </a:lnTo>
                <a:lnTo>
                  <a:pt x="1920" y="36484"/>
                </a:lnTo>
                <a:lnTo>
                  <a:pt x="5745" y="40325"/>
                </a:lnTo>
                <a:lnTo>
                  <a:pt x="9585" y="44165"/>
                </a:lnTo>
                <a:lnTo>
                  <a:pt x="13441" y="46070"/>
                </a:lnTo>
                <a:lnTo>
                  <a:pt x="23027" y="46070"/>
                </a:lnTo>
                <a:lnTo>
                  <a:pt x="27828" y="44165"/>
                </a:lnTo>
                <a:lnTo>
                  <a:pt x="33588" y="41285"/>
                </a:lnTo>
                <a:lnTo>
                  <a:pt x="31668" y="47045"/>
                </a:lnTo>
                <a:lnTo>
                  <a:pt x="28803" y="52791"/>
                </a:lnTo>
                <a:lnTo>
                  <a:pt x="25923" y="57591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3" name="object 303"/>
          <p:cNvSpPr/>
          <p:nvPr/>
        </p:nvSpPr>
        <p:spPr>
          <a:xfrm>
            <a:off x="5975085" y="1956191"/>
            <a:ext cx="5775" cy="26883"/>
          </a:xfrm>
          <a:custGeom>
            <a:avLst/>
            <a:gdLst/>
            <a:ahLst/>
            <a:cxnLst/>
            <a:rect l="l" t="t" r="r" b="b"/>
            <a:pathLst>
              <a:path w="5775" h="26883">
                <a:moveTo>
                  <a:pt x="0" y="20162"/>
                </a:moveTo>
                <a:lnTo>
                  <a:pt x="0" y="14401"/>
                </a:lnTo>
                <a:lnTo>
                  <a:pt x="975" y="10561"/>
                </a:lnTo>
                <a:lnTo>
                  <a:pt x="3855" y="7680"/>
                </a:lnTo>
                <a:lnTo>
                  <a:pt x="5775" y="0"/>
                </a:lnTo>
                <a:lnTo>
                  <a:pt x="0" y="2880"/>
                </a:lnTo>
                <a:lnTo>
                  <a:pt x="0" y="26883"/>
                </a:lnTo>
                <a:lnTo>
                  <a:pt x="0" y="2016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4" name="object 304"/>
          <p:cNvSpPr/>
          <p:nvPr/>
        </p:nvSpPr>
        <p:spPr>
          <a:xfrm>
            <a:off x="6019251" y="1956191"/>
            <a:ext cx="22082" cy="44165"/>
          </a:xfrm>
          <a:custGeom>
            <a:avLst/>
            <a:gdLst/>
            <a:ahLst/>
            <a:cxnLst/>
            <a:rect l="l" t="t" r="r" b="b"/>
            <a:pathLst>
              <a:path w="22082" h="44165">
                <a:moveTo>
                  <a:pt x="8641" y="44165"/>
                </a:moveTo>
                <a:lnTo>
                  <a:pt x="8641" y="14401"/>
                </a:lnTo>
                <a:lnTo>
                  <a:pt x="10561" y="10561"/>
                </a:lnTo>
                <a:lnTo>
                  <a:pt x="12481" y="7680"/>
                </a:lnTo>
                <a:lnTo>
                  <a:pt x="15361" y="4800"/>
                </a:lnTo>
                <a:lnTo>
                  <a:pt x="17282" y="2880"/>
                </a:lnTo>
                <a:lnTo>
                  <a:pt x="22082" y="0"/>
                </a:lnTo>
                <a:lnTo>
                  <a:pt x="15361" y="0"/>
                </a:lnTo>
                <a:lnTo>
                  <a:pt x="9601" y="2880"/>
                </a:lnTo>
                <a:lnTo>
                  <a:pt x="4800" y="8641"/>
                </a:lnTo>
                <a:lnTo>
                  <a:pt x="1920" y="13441"/>
                </a:lnTo>
                <a:lnTo>
                  <a:pt x="0" y="19202"/>
                </a:lnTo>
                <a:lnTo>
                  <a:pt x="0" y="31683"/>
                </a:lnTo>
                <a:lnTo>
                  <a:pt x="1920" y="36484"/>
                </a:lnTo>
                <a:lnTo>
                  <a:pt x="4800" y="40325"/>
                </a:lnTo>
                <a:lnTo>
                  <a:pt x="8641" y="44165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5" name="object 305"/>
          <p:cNvSpPr/>
          <p:nvPr/>
        </p:nvSpPr>
        <p:spPr>
          <a:xfrm>
            <a:off x="6020211" y="1956191"/>
            <a:ext cx="43205" cy="72953"/>
          </a:xfrm>
          <a:custGeom>
            <a:avLst/>
            <a:gdLst/>
            <a:ahLst/>
            <a:cxnLst/>
            <a:rect l="l" t="t" r="r" b="b"/>
            <a:pathLst>
              <a:path w="43205" h="72953">
                <a:moveTo>
                  <a:pt x="37444" y="50886"/>
                </a:moveTo>
                <a:lnTo>
                  <a:pt x="41285" y="44165"/>
                </a:lnTo>
                <a:lnTo>
                  <a:pt x="43205" y="36484"/>
                </a:lnTo>
                <a:lnTo>
                  <a:pt x="43205" y="20162"/>
                </a:lnTo>
                <a:lnTo>
                  <a:pt x="41285" y="12481"/>
                </a:lnTo>
                <a:lnTo>
                  <a:pt x="35524" y="6720"/>
                </a:lnTo>
                <a:lnTo>
                  <a:pt x="31683" y="1920"/>
                </a:lnTo>
                <a:lnTo>
                  <a:pt x="26883" y="0"/>
                </a:lnTo>
                <a:lnTo>
                  <a:pt x="21122" y="0"/>
                </a:lnTo>
                <a:lnTo>
                  <a:pt x="16322" y="2880"/>
                </a:lnTo>
                <a:lnTo>
                  <a:pt x="22082" y="2880"/>
                </a:lnTo>
                <a:lnTo>
                  <a:pt x="24963" y="3840"/>
                </a:lnTo>
                <a:lnTo>
                  <a:pt x="26883" y="6720"/>
                </a:lnTo>
                <a:lnTo>
                  <a:pt x="28803" y="8641"/>
                </a:lnTo>
                <a:lnTo>
                  <a:pt x="30723" y="11521"/>
                </a:lnTo>
                <a:lnTo>
                  <a:pt x="31683" y="15361"/>
                </a:lnTo>
                <a:lnTo>
                  <a:pt x="32644" y="19202"/>
                </a:lnTo>
                <a:lnTo>
                  <a:pt x="33604" y="23042"/>
                </a:lnTo>
                <a:lnTo>
                  <a:pt x="33604" y="32644"/>
                </a:lnTo>
                <a:lnTo>
                  <a:pt x="32644" y="37444"/>
                </a:lnTo>
                <a:lnTo>
                  <a:pt x="30723" y="38404"/>
                </a:lnTo>
                <a:lnTo>
                  <a:pt x="28803" y="39364"/>
                </a:lnTo>
                <a:lnTo>
                  <a:pt x="26883" y="40325"/>
                </a:lnTo>
                <a:lnTo>
                  <a:pt x="24963" y="41285"/>
                </a:lnTo>
                <a:lnTo>
                  <a:pt x="17282" y="41285"/>
                </a:lnTo>
                <a:lnTo>
                  <a:pt x="15361" y="40325"/>
                </a:lnTo>
                <a:lnTo>
                  <a:pt x="12481" y="36484"/>
                </a:lnTo>
                <a:lnTo>
                  <a:pt x="9601" y="32644"/>
                </a:lnTo>
                <a:lnTo>
                  <a:pt x="7680" y="26883"/>
                </a:lnTo>
                <a:lnTo>
                  <a:pt x="7680" y="44165"/>
                </a:lnTo>
                <a:lnTo>
                  <a:pt x="11521" y="46070"/>
                </a:lnTo>
                <a:lnTo>
                  <a:pt x="21122" y="46070"/>
                </a:lnTo>
                <a:lnTo>
                  <a:pt x="25923" y="44165"/>
                </a:lnTo>
                <a:lnTo>
                  <a:pt x="31683" y="41285"/>
                </a:lnTo>
                <a:lnTo>
                  <a:pt x="30723" y="47045"/>
                </a:lnTo>
                <a:lnTo>
                  <a:pt x="27843" y="52791"/>
                </a:lnTo>
                <a:lnTo>
                  <a:pt x="24002" y="57591"/>
                </a:lnTo>
                <a:lnTo>
                  <a:pt x="20162" y="62407"/>
                </a:lnTo>
                <a:lnTo>
                  <a:pt x="16322" y="66233"/>
                </a:lnTo>
                <a:lnTo>
                  <a:pt x="12481" y="68153"/>
                </a:lnTo>
                <a:lnTo>
                  <a:pt x="8641" y="70073"/>
                </a:lnTo>
                <a:lnTo>
                  <a:pt x="4800" y="71033"/>
                </a:lnTo>
                <a:lnTo>
                  <a:pt x="0" y="71033"/>
                </a:lnTo>
                <a:lnTo>
                  <a:pt x="0" y="72953"/>
                </a:lnTo>
                <a:lnTo>
                  <a:pt x="9601" y="72953"/>
                </a:lnTo>
                <a:lnTo>
                  <a:pt x="16322" y="71033"/>
                </a:lnTo>
                <a:lnTo>
                  <a:pt x="21122" y="68153"/>
                </a:lnTo>
                <a:lnTo>
                  <a:pt x="28803" y="63352"/>
                </a:lnTo>
                <a:lnTo>
                  <a:pt x="33604" y="57591"/>
                </a:lnTo>
                <a:lnTo>
                  <a:pt x="37444" y="50886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6" name="object 306"/>
          <p:cNvSpPr/>
          <p:nvPr/>
        </p:nvSpPr>
        <p:spPr>
          <a:xfrm>
            <a:off x="6072057" y="1956191"/>
            <a:ext cx="40309" cy="72953"/>
          </a:xfrm>
          <a:custGeom>
            <a:avLst/>
            <a:gdLst/>
            <a:ahLst/>
            <a:cxnLst/>
            <a:rect l="l" t="t" r="r" b="b"/>
            <a:pathLst>
              <a:path w="40309" h="72953">
                <a:moveTo>
                  <a:pt x="27828" y="42230"/>
                </a:moveTo>
                <a:lnTo>
                  <a:pt x="28788" y="43205"/>
                </a:lnTo>
                <a:lnTo>
                  <a:pt x="29748" y="45125"/>
                </a:lnTo>
                <a:lnTo>
                  <a:pt x="30708" y="47045"/>
                </a:lnTo>
                <a:lnTo>
                  <a:pt x="32628" y="48950"/>
                </a:lnTo>
                <a:lnTo>
                  <a:pt x="32628" y="58567"/>
                </a:lnTo>
                <a:lnTo>
                  <a:pt x="31668" y="61432"/>
                </a:lnTo>
                <a:lnTo>
                  <a:pt x="28788" y="64312"/>
                </a:lnTo>
                <a:lnTo>
                  <a:pt x="25907" y="67193"/>
                </a:lnTo>
                <a:lnTo>
                  <a:pt x="23027" y="68153"/>
                </a:lnTo>
                <a:lnTo>
                  <a:pt x="14386" y="68153"/>
                </a:lnTo>
                <a:lnTo>
                  <a:pt x="13441" y="67193"/>
                </a:lnTo>
                <a:lnTo>
                  <a:pt x="11506" y="66233"/>
                </a:lnTo>
                <a:lnTo>
                  <a:pt x="9601" y="65288"/>
                </a:lnTo>
                <a:lnTo>
                  <a:pt x="7665" y="64312"/>
                </a:lnTo>
                <a:lnTo>
                  <a:pt x="6720" y="63352"/>
                </a:lnTo>
                <a:lnTo>
                  <a:pt x="3825" y="63352"/>
                </a:lnTo>
                <a:lnTo>
                  <a:pt x="2880" y="64312"/>
                </a:lnTo>
                <a:lnTo>
                  <a:pt x="1920" y="64312"/>
                </a:lnTo>
                <a:lnTo>
                  <a:pt x="944" y="65288"/>
                </a:lnTo>
                <a:lnTo>
                  <a:pt x="0" y="66233"/>
                </a:lnTo>
                <a:lnTo>
                  <a:pt x="0" y="69128"/>
                </a:lnTo>
                <a:lnTo>
                  <a:pt x="944" y="70073"/>
                </a:lnTo>
                <a:lnTo>
                  <a:pt x="2880" y="71033"/>
                </a:lnTo>
                <a:lnTo>
                  <a:pt x="4800" y="71993"/>
                </a:lnTo>
                <a:lnTo>
                  <a:pt x="7665" y="72953"/>
                </a:lnTo>
                <a:lnTo>
                  <a:pt x="22067" y="72953"/>
                </a:lnTo>
                <a:lnTo>
                  <a:pt x="29748" y="70073"/>
                </a:lnTo>
                <a:lnTo>
                  <a:pt x="34549" y="64312"/>
                </a:lnTo>
                <a:lnTo>
                  <a:pt x="38389" y="59512"/>
                </a:lnTo>
                <a:lnTo>
                  <a:pt x="40309" y="54726"/>
                </a:lnTo>
                <a:lnTo>
                  <a:pt x="40309" y="44165"/>
                </a:lnTo>
                <a:lnTo>
                  <a:pt x="39349" y="40325"/>
                </a:lnTo>
                <a:lnTo>
                  <a:pt x="37429" y="37444"/>
                </a:lnTo>
                <a:lnTo>
                  <a:pt x="34549" y="34564"/>
                </a:lnTo>
                <a:lnTo>
                  <a:pt x="31668" y="31683"/>
                </a:lnTo>
                <a:lnTo>
                  <a:pt x="27828" y="29763"/>
                </a:lnTo>
                <a:lnTo>
                  <a:pt x="33588" y="24963"/>
                </a:lnTo>
                <a:lnTo>
                  <a:pt x="37429" y="19202"/>
                </a:lnTo>
                <a:lnTo>
                  <a:pt x="37429" y="10561"/>
                </a:lnTo>
                <a:lnTo>
                  <a:pt x="35509" y="7680"/>
                </a:lnTo>
                <a:lnTo>
                  <a:pt x="33588" y="5760"/>
                </a:lnTo>
                <a:lnTo>
                  <a:pt x="30708" y="1920"/>
                </a:lnTo>
                <a:lnTo>
                  <a:pt x="25907" y="0"/>
                </a:lnTo>
                <a:lnTo>
                  <a:pt x="16322" y="0"/>
                </a:lnTo>
                <a:lnTo>
                  <a:pt x="12481" y="960"/>
                </a:lnTo>
                <a:lnTo>
                  <a:pt x="8641" y="3840"/>
                </a:lnTo>
                <a:lnTo>
                  <a:pt x="5760" y="6720"/>
                </a:lnTo>
                <a:lnTo>
                  <a:pt x="3825" y="9601"/>
                </a:lnTo>
                <a:lnTo>
                  <a:pt x="1920" y="14401"/>
                </a:lnTo>
                <a:lnTo>
                  <a:pt x="2880" y="15361"/>
                </a:lnTo>
                <a:lnTo>
                  <a:pt x="6720" y="9601"/>
                </a:lnTo>
                <a:lnTo>
                  <a:pt x="11506" y="6720"/>
                </a:lnTo>
                <a:lnTo>
                  <a:pt x="20162" y="6720"/>
                </a:lnTo>
                <a:lnTo>
                  <a:pt x="23027" y="7680"/>
                </a:lnTo>
                <a:lnTo>
                  <a:pt x="24947" y="10561"/>
                </a:lnTo>
                <a:lnTo>
                  <a:pt x="26868" y="12481"/>
                </a:lnTo>
                <a:lnTo>
                  <a:pt x="28788" y="15361"/>
                </a:lnTo>
                <a:lnTo>
                  <a:pt x="28788" y="22082"/>
                </a:lnTo>
                <a:lnTo>
                  <a:pt x="27828" y="24002"/>
                </a:lnTo>
                <a:lnTo>
                  <a:pt x="26868" y="25923"/>
                </a:lnTo>
                <a:lnTo>
                  <a:pt x="24947" y="28803"/>
                </a:lnTo>
                <a:lnTo>
                  <a:pt x="23027" y="30723"/>
                </a:lnTo>
                <a:lnTo>
                  <a:pt x="20162" y="32644"/>
                </a:lnTo>
                <a:lnTo>
                  <a:pt x="17282" y="33604"/>
                </a:lnTo>
                <a:lnTo>
                  <a:pt x="15346" y="34564"/>
                </a:lnTo>
                <a:lnTo>
                  <a:pt x="12481" y="35524"/>
                </a:lnTo>
                <a:lnTo>
                  <a:pt x="12481" y="36484"/>
                </a:lnTo>
                <a:lnTo>
                  <a:pt x="16322" y="36484"/>
                </a:lnTo>
                <a:lnTo>
                  <a:pt x="19187" y="37444"/>
                </a:lnTo>
                <a:lnTo>
                  <a:pt x="22067" y="38404"/>
                </a:lnTo>
                <a:lnTo>
                  <a:pt x="24947" y="39364"/>
                </a:lnTo>
                <a:lnTo>
                  <a:pt x="26868" y="41285"/>
                </a:lnTo>
                <a:lnTo>
                  <a:pt x="27828" y="42230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7" name="object 307"/>
          <p:cNvSpPr/>
          <p:nvPr/>
        </p:nvSpPr>
        <p:spPr>
          <a:xfrm>
            <a:off x="6126769" y="2017623"/>
            <a:ext cx="16322" cy="27843"/>
          </a:xfrm>
          <a:custGeom>
            <a:avLst/>
            <a:gdLst/>
            <a:ahLst/>
            <a:cxnLst/>
            <a:rect l="l" t="t" r="r" b="b"/>
            <a:pathLst>
              <a:path w="16322" h="27843">
                <a:moveTo>
                  <a:pt x="10561" y="18242"/>
                </a:moveTo>
                <a:lnTo>
                  <a:pt x="8641" y="20162"/>
                </a:lnTo>
                <a:lnTo>
                  <a:pt x="6720" y="23042"/>
                </a:lnTo>
                <a:lnTo>
                  <a:pt x="3840" y="24963"/>
                </a:lnTo>
                <a:lnTo>
                  <a:pt x="0" y="25923"/>
                </a:lnTo>
                <a:lnTo>
                  <a:pt x="0" y="27843"/>
                </a:lnTo>
                <a:lnTo>
                  <a:pt x="5760" y="25923"/>
                </a:lnTo>
                <a:lnTo>
                  <a:pt x="9601" y="24002"/>
                </a:lnTo>
                <a:lnTo>
                  <a:pt x="12481" y="21122"/>
                </a:lnTo>
                <a:lnTo>
                  <a:pt x="14401" y="17282"/>
                </a:lnTo>
                <a:lnTo>
                  <a:pt x="16322" y="14401"/>
                </a:lnTo>
                <a:lnTo>
                  <a:pt x="16322" y="7696"/>
                </a:lnTo>
                <a:lnTo>
                  <a:pt x="15361" y="4800"/>
                </a:lnTo>
                <a:lnTo>
                  <a:pt x="13441" y="2880"/>
                </a:lnTo>
                <a:lnTo>
                  <a:pt x="11521" y="975"/>
                </a:lnTo>
                <a:lnTo>
                  <a:pt x="9601" y="0"/>
                </a:lnTo>
                <a:lnTo>
                  <a:pt x="4800" y="0"/>
                </a:lnTo>
                <a:lnTo>
                  <a:pt x="3840" y="975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7696"/>
                </a:lnTo>
                <a:lnTo>
                  <a:pt x="960" y="9601"/>
                </a:lnTo>
                <a:lnTo>
                  <a:pt x="1920" y="10561"/>
                </a:lnTo>
                <a:lnTo>
                  <a:pt x="2880" y="11521"/>
                </a:lnTo>
                <a:lnTo>
                  <a:pt x="7680" y="11521"/>
                </a:lnTo>
                <a:lnTo>
                  <a:pt x="9601" y="10561"/>
                </a:lnTo>
                <a:lnTo>
                  <a:pt x="11521" y="10561"/>
                </a:lnTo>
                <a:lnTo>
                  <a:pt x="11521" y="15361"/>
                </a:lnTo>
                <a:lnTo>
                  <a:pt x="10561" y="1824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8" name="object 308"/>
          <p:cNvSpPr/>
          <p:nvPr/>
        </p:nvSpPr>
        <p:spPr>
          <a:xfrm>
            <a:off x="6191082" y="2014758"/>
            <a:ext cx="10561" cy="14386"/>
          </a:xfrm>
          <a:custGeom>
            <a:avLst/>
            <a:gdLst/>
            <a:ahLst/>
            <a:cxnLst/>
            <a:rect l="l" t="t" r="r" b="b"/>
            <a:pathLst>
              <a:path w="10561" h="14386">
                <a:moveTo>
                  <a:pt x="9601" y="11506"/>
                </a:moveTo>
                <a:lnTo>
                  <a:pt x="7680" y="10561"/>
                </a:lnTo>
                <a:lnTo>
                  <a:pt x="5760" y="8625"/>
                </a:lnTo>
                <a:lnTo>
                  <a:pt x="2895" y="6720"/>
                </a:lnTo>
                <a:lnTo>
                  <a:pt x="960" y="3840"/>
                </a:lnTo>
                <a:lnTo>
                  <a:pt x="0" y="0"/>
                </a:lnTo>
                <a:lnTo>
                  <a:pt x="1920" y="12466"/>
                </a:lnTo>
                <a:lnTo>
                  <a:pt x="5760" y="14386"/>
                </a:lnTo>
                <a:lnTo>
                  <a:pt x="10561" y="14386"/>
                </a:lnTo>
                <a:lnTo>
                  <a:pt x="9601" y="11506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9" name="object 309"/>
          <p:cNvSpPr/>
          <p:nvPr/>
        </p:nvSpPr>
        <p:spPr>
          <a:xfrm>
            <a:off x="6179576" y="1956191"/>
            <a:ext cx="44150" cy="72953"/>
          </a:xfrm>
          <a:custGeom>
            <a:avLst/>
            <a:gdLst/>
            <a:ahLst/>
            <a:cxnLst/>
            <a:rect l="l" t="t" r="r" b="b"/>
            <a:pathLst>
              <a:path w="44150" h="72953">
                <a:moveTo>
                  <a:pt x="2" y="44645"/>
                </a:moveTo>
                <a:lnTo>
                  <a:pt x="2357" y="57803"/>
                </a:lnTo>
                <a:lnTo>
                  <a:pt x="9585" y="68153"/>
                </a:lnTo>
                <a:lnTo>
                  <a:pt x="13426" y="71033"/>
                </a:lnTo>
                <a:lnTo>
                  <a:pt x="11506" y="58567"/>
                </a:lnTo>
                <a:lnTo>
                  <a:pt x="10561" y="54726"/>
                </a:lnTo>
                <a:lnTo>
                  <a:pt x="9585" y="50886"/>
                </a:lnTo>
                <a:lnTo>
                  <a:pt x="9585" y="41285"/>
                </a:lnTo>
                <a:lnTo>
                  <a:pt x="10561" y="36484"/>
                </a:lnTo>
                <a:lnTo>
                  <a:pt x="13426" y="34564"/>
                </a:lnTo>
                <a:lnTo>
                  <a:pt x="15346" y="33604"/>
                </a:lnTo>
                <a:lnTo>
                  <a:pt x="17266" y="32644"/>
                </a:lnTo>
                <a:lnTo>
                  <a:pt x="19187" y="31683"/>
                </a:lnTo>
                <a:lnTo>
                  <a:pt x="25907" y="31683"/>
                </a:lnTo>
                <a:lnTo>
                  <a:pt x="28788" y="33604"/>
                </a:lnTo>
                <a:lnTo>
                  <a:pt x="31668" y="38404"/>
                </a:lnTo>
                <a:lnTo>
                  <a:pt x="33588" y="42230"/>
                </a:lnTo>
                <a:lnTo>
                  <a:pt x="35509" y="48006"/>
                </a:lnTo>
                <a:lnTo>
                  <a:pt x="35509" y="58567"/>
                </a:lnTo>
                <a:lnTo>
                  <a:pt x="33588" y="63352"/>
                </a:lnTo>
                <a:lnTo>
                  <a:pt x="31668" y="66233"/>
                </a:lnTo>
                <a:lnTo>
                  <a:pt x="28788" y="69128"/>
                </a:lnTo>
                <a:lnTo>
                  <a:pt x="26868" y="70073"/>
                </a:lnTo>
                <a:lnTo>
                  <a:pt x="21107" y="70073"/>
                </a:lnTo>
                <a:lnTo>
                  <a:pt x="22067" y="72953"/>
                </a:lnTo>
                <a:lnTo>
                  <a:pt x="28788" y="72953"/>
                </a:lnTo>
                <a:lnTo>
                  <a:pt x="34549" y="70073"/>
                </a:lnTo>
                <a:lnTo>
                  <a:pt x="39349" y="64312"/>
                </a:lnTo>
                <a:lnTo>
                  <a:pt x="42230" y="59512"/>
                </a:lnTo>
                <a:lnTo>
                  <a:pt x="44150" y="53751"/>
                </a:lnTo>
                <a:lnTo>
                  <a:pt x="44150" y="42230"/>
                </a:lnTo>
                <a:lnTo>
                  <a:pt x="42230" y="36484"/>
                </a:lnTo>
                <a:lnTo>
                  <a:pt x="39349" y="32644"/>
                </a:lnTo>
                <a:lnTo>
                  <a:pt x="35509" y="28803"/>
                </a:lnTo>
                <a:lnTo>
                  <a:pt x="31668" y="26883"/>
                </a:lnTo>
                <a:lnTo>
                  <a:pt x="21107" y="26883"/>
                </a:lnTo>
                <a:lnTo>
                  <a:pt x="16306" y="28803"/>
                </a:lnTo>
                <a:lnTo>
                  <a:pt x="11506" y="32644"/>
                </a:lnTo>
                <a:lnTo>
                  <a:pt x="12466" y="27843"/>
                </a:lnTo>
                <a:lnTo>
                  <a:pt x="14401" y="24002"/>
                </a:lnTo>
                <a:lnTo>
                  <a:pt x="16306" y="20162"/>
                </a:lnTo>
                <a:lnTo>
                  <a:pt x="18227" y="16322"/>
                </a:lnTo>
                <a:lnTo>
                  <a:pt x="20147" y="13441"/>
                </a:lnTo>
                <a:lnTo>
                  <a:pt x="23027" y="10561"/>
                </a:lnTo>
                <a:lnTo>
                  <a:pt x="25907" y="7680"/>
                </a:lnTo>
                <a:lnTo>
                  <a:pt x="28788" y="5760"/>
                </a:lnTo>
                <a:lnTo>
                  <a:pt x="31668" y="4800"/>
                </a:lnTo>
                <a:lnTo>
                  <a:pt x="34549" y="2880"/>
                </a:lnTo>
                <a:lnTo>
                  <a:pt x="38389" y="1920"/>
                </a:lnTo>
                <a:lnTo>
                  <a:pt x="43190" y="1920"/>
                </a:lnTo>
                <a:lnTo>
                  <a:pt x="43190" y="0"/>
                </a:lnTo>
                <a:lnTo>
                  <a:pt x="36469" y="0"/>
                </a:lnTo>
                <a:lnTo>
                  <a:pt x="32628" y="960"/>
                </a:lnTo>
                <a:lnTo>
                  <a:pt x="27828" y="1920"/>
                </a:lnTo>
                <a:lnTo>
                  <a:pt x="23987" y="3840"/>
                </a:lnTo>
                <a:lnTo>
                  <a:pt x="19187" y="6720"/>
                </a:lnTo>
                <a:lnTo>
                  <a:pt x="14401" y="10561"/>
                </a:lnTo>
                <a:lnTo>
                  <a:pt x="9585" y="15361"/>
                </a:lnTo>
                <a:lnTo>
                  <a:pt x="5745" y="20162"/>
                </a:lnTo>
                <a:lnTo>
                  <a:pt x="3840" y="25923"/>
                </a:lnTo>
                <a:lnTo>
                  <a:pt x="944" y="31683"/>
                </a:lnTo>
                <a:lnTo>
                  <a:pt x="0" y="37444"/>
                </a:lnTo>
                <a:lnTo>
                  <a:pt x="2" y="44645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0" name="object 310"/>
          <p:cNvSpPr/>
          <p:nvPr/>
        </p:nvSpPr>
        <p:spPr>
          <a:xfrm>
            <a:off x="6232367" y="1957151"/>
            <a:ext cx="44165" cy="71993"/>
          </a:xfrm>
          <a:custGeom>
            <a:avLst/>
            <a:gdLst/>
            <a:ahLst/>
            <a:cxnLst/>
            <a:rect l="l" t="t" r="r" b="b"/>
            <a:pathLst>
              <a:path w="44165" h="71993">
                <a:moveTo>
                  <a:pt x="44165" y="0"/>
                </a:moveTo>
                <a:lnTo>
                  <a:pt x="6720" y="0"/>
                </a:lnTo>
                <a:lnTo>
                  <a:pt x="0" y="17282"/>
                </a:lnTo>
                <a:lnTo>
                  <a:pt x="960" y="17282"/>
                </a:lnTo>
                <a:lnTo>
                  <a:pt x="2880" y="14401"/>
                </a:lnTo>
                <a:lnTo>
                  <a:pt x="4800" y="11521"/>
                </a:lnTo>
                <a:lnTo>
                  <a:pt x="7680" y="10561"/>
                </a:lnTo>
                <a:lnTo>
                  <a:pt x="9601" y="9601"/>
                </a:lnTo>
                <a:lnTo>
                  <a:pt x="12481" y="8641"/>
                </a:lnTo>
                <a:lnTo>
                  <a:pt x="35524" y="8641"/>
                </a:lnTo>
                <a:lnTo>
                  <a:pt x="14401" y="71993"/>
                </a:lnTo>
                <a:lnTo>
                  <a:pt x="21122" y="71993"/>
                </a:lnTo>
                <a:lnTo>
                  <a:pt x="44165" y="1920"/>
                </a:lnTo>
                <a:lnTo>
                  <a:pt x="44165" y="0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1" name="object 311"/>
          <p:cNvSpPr/>
          <p:nvPr/>
        </p:nvSpPr>
        <p:spPr>
          <a:xfrm>
            <a:off x="6285174" y="1956191"/>
            <a:ext cx="81579" cy="74874"/>
          </a:xfrm>
          <a:custGeom>
            <a:avLst/>
            <a:gdLst/>
            <a:ahLst/>
            <a:cxnLst/>
            <a:rect l="l" t="t" r="r" b="b"/>
            <a:pathLst>
              <a:path w="81579" h="74874">
                <a:moveTo>
                  <a:pt x="62392" y="69128"/>
                </a:moveTo>
                <a:lnTo>
                  <a:pt x="60472" y="66233"/>
                </a:lnTo>
                <a:lnTo>
                  <a:pt x="59512" y="62407"/>
                </a:lnTo>
                <a:lnTo>
                  <a:pt x="59512" y="48950"/>
                </a:lnTo>
                <a:lnTo>
                  <a:pt x="61432" y="37444"/>
                </a:lnTo>
                <a:lnTo>
                  <a:pt x="58552" y="39364"/>
                </a:lnTo>
                <a:lnTo>
                  <a:pt x="56631" y="40325"/>
                </a:lnTo>
                <a:lnTo>
                  <a:pt x="54711" y="43205"/>
                </a:lnTo>
                <a:lnTo>
                  <a:pt x="53751" y="46070"/>
                </a:lnTo>
                <a:lnTo>
                  <a:pt x="51831" y="48950"/>
                </a:lnTo>
                <a:lnTo>
                  <a:pt x="50871" y="51846"/>
                </a:lnTo>
                <a:lnTo>
                  <a:pt x="50871" y="59512"/>
                </a:lnTo>
                <a:lnTo>
                  <a:pt x="51831" y="62407"/>
                </a:lnTo>
                <a:lnTo>
                  <a:pt x="53751" y="65288"/>
                </a:lnTo>
                <a:lnTo>
                  <a:pt x="54711" y="68153"/>
                </a:lnTo>
                <a:lnTo>
                  <a:pt x="56631" y="71033"/>
                </a:lnTo>
                <a:lnTo>
                  <a:pt x="58552" y="71993"/>
                </a:lnTo>
                <a:lnTo>
                  <a:pt x="61432" y="73914"/>
                </a:lnTo>
                <a:lnTo>
                  <a:pt x="64312" y="74874"/>
                </a:lnTo>
                <a:lnTo>
                  <a:pt x="63352" y="71033"/>
                </a:lnTo>
                <a:lnTo>
                  <a:pt x="62392" y="69128"/>
                </a:lnTo>
                <a:close/>
              </a:path>
              <a:path w="81579" h="74874">
                <a:moveTo>
                  <a:pt x="64312" y="0"/>
                </a:moveTo>
                <a:lnTo>
                  <a:pt x="12466" y="74874"/>
                </a:lnTo>
                <a:lnTo>
                  <a:pt x="17266" y="74874"/>
                </a:lnTo>
                <a:lnTo>
                  <a:pt x="68153" y="0"/>
                </a:lnTo>
                <a:lnTo>
                  <a:pt x="64312" y="0"/>
                </a:lnTo>
                <a:close/>
              </a:path>
              <a:path w="81579" h="74874">
                <a:moveTo>
                  <a:pt x="13426" y="2880"/>
                </a:moveTo>
                <a:lnTo>
                  <a:pt x="16306" y="2880"/>
                </a:lnTo>
                <a:lnTo>
                  <a:pt x="18227" y="3840"/>
                </a:lnTo>
                <a:lnTo>
                  <a:pt x="19187" y="4800"/>
                </a:lnTo>
                <a:lnTo>
                  <a:pt x="21107" y="7680"/>
                </a:lnTo>
                <a:lnTo>
                  <a:pt x="22067" y="12481"/>
                </a:lnTo>
                <a:lnTo>
                  <a:pt x="22067" y="24963"/>
                </a:lnTo>
                <a:lnTo>
                  <a:pt x="21107" y="29763"/>
                </a:lnTo>
                <a:lnTo>
                  <a:pt x="19187" y="32644"/>
                </a:lnTo>
                <a:lnTo>
                  <a:pt x="19187" y="37444"/>
                </a:lnTo>
                <a:lnTo>
                  <a:pt x="23027" y="36484"/>
                </a:lnTo>
                <a:lnTo>
                  <a:pt x="25908" y="32644"/>
                </a:lnTo>
                <a:lnTo>
                  <a:pt x="28788" y="29763"/>
                </a:lnTo>
                <a:lnTo>
                  <a:pt x="29748" y="24963"/>
                </a:lnTo>
                <a:lnTo>
                  <a:pt x="29748" y="13441"/>
                </a:lnTo>
                <a:lnTo>
                  <a:pt x="28788" y="9601"/>
                </a:lnTo>
                <a:lnTo>
                  <a:pt x="25908" y="5760"/>
                </a:lnTo>
                <a:lnTo>
                  <a:pt x="23027" y="1920"/>
                </a:lnTo>
                <a:lnTo>
                  <a:pt x="20147" y="0"/>
                </a:lnTo>
                <a:lnTo>
                  <a:pt x="9585" y="0"/>
                </a:lnTo>
                <a:lnTo>
                  <a:pt x="10546" y="5760"/>
                </a:lnTo>
                <a:lnTo>
                  <a:pt x="11506" y="3840"/>
                </a:lnTo>
                <a:lnTo>
                  <a:pt x="13426" y="2880"/>
                </a:lnTo>
                <a:close/>
              </a:path>
              <a:path w="81579" h="74874">
                <a:moveTo>
                  <a:pt x="8625" y="7680"/>
                </a:moveTo>
                <a:lnTo>
                  <a:pt x="10546" y="5760"/>
                </a:lnTo>
                <a:lnTo>
                  <a:pt x="9585" y="0"/>
                </a:lnTo>
                <a:lnTo>
                  <a:pt x="7665" y="1920"/>
                </a:lnTo>
                <a:lnTo>
                  <a:pt x="4785" y="3840"/>
                </a:lnTo>
                <a:lnTo>
                  <a:pt x="2880" y="5760"/>
                </a:lnTo>
                <a:lnTo>
                  <a:pt x="1904" y="8641"/>
                </a:lnTo>
                <a:lnTo>
                  <a:pt x="944" y="11521"/>
                </a:lnTo>
                <a:lnTo>
                  <a:pt x="0" y="15361"/>
                </a:lnTo>
                <a:lnTo>
                  <a:pt x="0" y="22082"/>
                </a:lnTo>
                <a:lnTo>
                  <a:pt x="944" y="25923"/>
                </a:lnTo>
                <a:lnTo>
                  <a:pt x="1904" y="28803"/>
                </a:lnTo>
                <a:lnTo>
                  <a:pt x="2880" y="31683"/>
                </a:lnTo>
                <a:lnTo>
                  <a:pt x="4785" y="33604"/>
                </a:lnTo>
                <a:lnTo>
                  <a:pt x="7665" y="35524"/>
                </a:lnTo>
                <a:lnTo>
                  <a:pt x="9585" y="37444"/>
                </a:lnTo>
                <a:lnTo>
                  <a:pt x="19187" y="37444"/>
                </a:lnTo>
                <a:lnTo>
                  <a:pt x="19187" y="32644"/>
                </a:lnTo>
                <a:lnTo>
                  <a:pt x="18227" y="34564"/>
                </a:lnTo>
                <a:lnTo>
                  <a:pt x="16306" y="35524"/>
                </a:lnTo>
                <a:lnTo>
                  <a:pt x="13426" y="35524"/>
                </a:lnTo>
                <a:lnTo>
                  <a:pt x="12466" y="34564"/>
                </a:lnTo>
                <a:lnTo>
                  <a:pt x="10546" y="33604"/>
                </a:lnTo>
                <a:lnTo>
                  <a:pt x="9585" y="31683"/>
                </a:lnTo>
                <a:lnTo>
                  <a:pt x="9585" y="29763"/>
                </a:lnTo>
                <a:lnTo>
                  <a:pt x="8625" y="26883"/>
                </a:lnTo>
                <a:lnTo>
                  <a:pt x="8625" y="7680"/>
                </a:lnTo>
                <a:close/>
              </a:path>
              <a:path w="81579" h="74874">
                <a:moveTo>
                  <a:pt x="70073" y="74874"/>
                </a:moveTo>
                <a:lnTo>
                  <a:pt x="73913" y="72953"/>
                </a:lnTo>
                <a:lnTo>
                  <a:pt x="76794" y="70073"/>
                </a:lnTo>
                <a:lnTo>
                  <a:pt x="79674" y="66233"/>
                </a:lnTo>
                <a:lnTo>
                  <a:pt x="81579" y="61432"/>
                </a:lnTo>
                <a:lnTo>
                  <a:pt x="81579" y="51846"/>
                </a:lnTo>
                <a:lnTo>
                  <a:pt x="80634" y="48950"/>
                </a:lnTo>
                <a:lnTo>
                  <a:pt x="79674" y="46070"/>
                </a:lnTo>
                <a:lnTo>
                  <a:pt x="77739" y="43205"/>
                </a:lnTo>
                <a:lnTo>
                  <a:pt x="75834" y="40325"/>
                </a:lnTo>
                <a:lnTo>
                  <a:pt x="73913" y="39364"/>
                </a:lnTo>
                <a:lnTo>
                  <a:pt x="71033" y="37444"/>
                </a:lnTo>
                <a:lnTo>
                  <a:pt x="69113" y="36484"/>
                </a:lnTo>
                <a:lnTo>
                  <a:pt x="63352" y="36484"/>
                </a:lnTo>
                <a:lnTo>
                  <a:pt x="61432" y="37444"/>
                </a:lnTo>
                <a:lnTo>
                  <a:pt x="59512" y="48950"/>
                </a:lnTo>
                <a:lnTo>
                  <a:pt x="60472" y="45125"/>
                </a:lnTo>
                <a:lnTo>
                  <a:pt x="62392" y="42230"/>
                </a:lnTo>
                <a:lnTo>
                  <a:pt x="63352" y="40325"/>
                </a:lnTo>
                <a:lnTo>
                  <a:pt x="64312" y="39364"/>
                </a:lnTo>
                <a:lnTo>
                  <a:pt x="68153" y="39364"/>
                </a:lnTo>
                <a:lnTo>
                  <a:pt x="69113" y="40325"/>
                </a:lnTo>
                <a:lnTo>
                  <a:pt x="70073" y="42230"/>
                </a:lnTo>
                <a:lnTo>
                  <a:pt x="71993" y="45125"/>
                </a:lnTo>
                <a:lnTo>
                  <a:pt x="72953" y="48950"/>
                </a:lnTo>
                <a:lnTo>
                  <a:pt x="72953" y="62407"/>
                </a:lnTo>
                <a:lnTo>
                  <a:pt x="71993" y="66233"/>
                </a:lnTo>
                <a:lnTo>
                  <a:pt x="70073" y="69128"/>
                </a:lnTo>
                <a:lnTo>
                  <a:pt x="69113" y="71033"/>
                </a:lnTo>
                <a:lnTo>
                  <a:pt x="68153" y="71993"/>
                </a:lnTo>
                <a:lnTo>
                  <a:pt x="64312" y="71993"/>
                </a:lnTo>
                <a:lnTo>
                  <a:pt x="63352" y="71033"/>
                </a:lnTo>
                <a:lnTo>
                  <a:pt x="64312" y="74874"/>
                </a:lnTo>
                <a:lnTo>
                  <a:pt x="70073" y="74874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2" name="object 312"/>
          <p:cNvSpPr/>
          <p:nvPr/>
        </p:nvSpPr>
        <p:spPr>
          <a:xfrm>
            <a:off x="5645825" y="2261463"/>
            <a:ext cx="775655" cy="503986"/>
          </a:xfrm>
          <a:custGeom>
            <a:avLst/>
            <a:gdLst/>
            <a:ahLst/>
            <a:cxnLst/>
            <a:rect l="l" t="t" r="r" b="b"/>
            <a:pathLst>
              <a:path w="775655" h="503986">
                <a:moveTo>
                  <a:pt x="775655" y="0"/>
                </a:moveTo>
                <a:lnTo>
                  <a:pt x="262067" y="0"/>
                </a:lnTo>
                <a:lnTo>
                  <a:pt x="262067" y="205435"/>
                </a:lnTo>
                <a:lnTo>
                  <a:pt x="0" y="503986"/>
                </a:lnTo>
                <a:lnTo>
                  <a:pt x="262067" y="293750"/>
                </a:lnTo>
                <a:lnTo>
                  <a:pt x="262067" y="352303"/>
                </a:lnTo>
                <a:lnTo>
                  <a:pt x="775655" y="352303"/>
                </a:lnTo>
                <a:lnTo>
                  <a:pt x="77565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3" name="object 313"/>
          <p:cNvSpPr/>
          <p:nvPr/>
        </p:nvSpPr>
        <p:spPr>
          <a:xfrm>
            <a:off x="5642945" y="2258583"/>
            <a:ext cx="782375" cy="509747"/>
          </a:xfrm>
          <a:custGeom>
            <a:avLst/>
            <a:gdLst/>
            <a:ahLst/>
            <a:cxnLst/>
            <a:rect l="l" t="t" r="r" b="b"/>
            <a:pathLst>
              <a:path w="782375" h="509747">
                <a:moveTo>
                  <a:pt x="267827" y="6720"/>
                </a:moveTo>
                <a:lnTo>
                  <a:pt x="775655" y="6720"/>
                </a:lnTo>
                <a:lnTo>
                  <a:pt x="775655" y="352303"/>
                </a:lnTo>
                <a:lnTo>
                  <a:pt x="267827" y="352303"/>
                </a:lnTo>
                <a:lnTo>
                  <a:pt x="267827" y="295671"/>
                </a:lnTo>
                <a:lnTo>
                  <a:pt x="266867" y="294711"/>
                </a:lnTo>
                <a:lnTo>
                  <a:pt x="264947" y="293750"/>
                </a:lnTo>
                <a:lnTo>
                  <a:pt x="263987" y="293750"/>
                </a:lnTo>
                <a:lnTo>
                  <a:pt x="263027" y="294711"/>
                </a:lnTo>
                <a:lnTo>
                  <a:pt x="262067" y="357103"/>
                </a:lnTo>
                <a:lnTo>
                  <a:pt x="263027" y="358063"/>
                </a:lnTo>
                <a:lnTo>
                  <a:pt x="264947" y="359023"/>
                </a:lnTo>
                <a:lnTo>
                  <a:pt x="778535" y="359023"/>
                </a:lnTo>
                <a:lnTo>
                  <a:pt x="780455" y="358063"/>
                </a:lnTo>
                <a:lnTo>
                  <a:pt x="781415" y="357103"/>
                </a:lnTo>
                <a:lnTo>
                  <a:pt x="782375" y="355183"/>
                </a:lnTo>
                <a:lnTo>
                  <a:pt x="782375" y="2880"/>
                </a:lnTo>
                <a:lnTo>
                  <a:pt x="781415" y="1920"/>
                </a:lnTo>
                <a:lnTo>
                  <a:pt x="780455" y="0"/>
                </a:lnTo>
                <a:lnTo>
                  <a:pt x="263027" y="0"/>
                </a:lnTo>
                <a:lnTo>
                  <a:pt x="262067" y="1920"/>
                </a:lnTo>
                <a:lnTo>
                  <a:pt x="261106" y="2880"/>
                </a:lnTo>
                <a:lnTo>
                  <a:pt x="266867" y="211195"/>
                </a:lnTo>
                <a:lnTo>
                  <a:pt x="267827" y="210235"/>
                </a:lnTo>
                <a:lnTo>
                  <a:pt x="267827" y="6720"/>
                </a:lnTo>
                <a:close/>
              </a:path>
              <a:path w="782375" h="509747">
                <a:moveTo>
                  <a:pt x="261106" y="207355"/>
                </a:moveTo>
                <a:lnTo>
                  <a:pt x="0" y="504946"/>
                </a:lnTo>
                <a:lnTo>
                  <a:pt x="0" y="508787"/>
                </a:lnTo>
                <a:lnTo>
                  <a:pt x="1920" y="509747"/>
                </a:lnTo>
                <a:lnTo>
                  <a:pt x="4800" y="509747"/>
                </a:lnTo>
                <a:lnTo>
                  <a:pt x="261106" y="303352"/>
                </a:lnTo>
                <a:lnTo>
                  <a:pt x="261106" y="355183"/>
                </a:lnTo>
                <a:lnTo>
                  <a:pt x="262067" y="357103"/>
                </a:lnTo>
                <a:lnTo>
                  <a:pt x="263027" y="294711"/>
                </a:lnTo>
                <a:lnTo>
                  <a:pt x="28803" y="481904"/>
                </a:lnTo>
                <a:lnTo>
                  <a:pt x="266867" y="211195"/>
                </a:lnTo>
                <a:lnTo>
                  <a:pt x="261106" y="2880"/>
                </a:lnTo>
                <a:lnTo>
                  <a:pt x="261106" y="20735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4" name="object 314"/>
          <p:cNvSpPr/>
          <p:nvPr/>
        </p:nvSpPr>
        <p:spPr>
          <a:xfrm>
            <a:off x="5956858" y="2342098"/>
            <a:ext cx="71993" cy="73913"/>
          </a:xfrm>
          <a:custGeom>
            <a:avLst/>
            <a:gdLst/>
            <a:ahLst/>
            <a:cxnLst/>
            <a:rect l="l" t="t" r="r" b="b"/>
            <a:pathLst>
              <a:path w="71993" h="73913">
                <a:moveTo>
                  <a:pt x="14386" y="20162"/>
                </a:moveTo>
                <a:lnTo>
                  <a:pt x="18227" y="14401"/>
                </a:lnTo>
                <a:lnTo>
                  <a:pt x="23042" y="7680"/>
                </a:lnTo>
                <a:lnTo>
                  <a:pt x="29763" y="3840"/>
                </a:lnTo>
                <a:lnTo>
                  <a:pt x="45110" y="3840"/>
                </a:lnTo>
                <a:lnTo>
                  <a:pt x="50871" y="5760"/>
                </a:lnTo>
                <a:lnTo>
                  <a:pt x="54711" y="9601"/>
                </a:lnTo>
                <a:lnTo>
                  <a:pt x="57591" y="12481"/>
                </a:lnTo>
                <a:lnTo>
                  <a:pt x="59512" y="17282"/>
                </a:lnTo>
                <a:lnTo>
                  <a:pt x="61432" y="23042"/>
                </a:lnTo>
                <a:lnTo>
                  <a:pt x="63352" y="23042"/>
                </a:lnTo>
                <a:lnTo>
                  <a:pt x="61432" y="0"/>
                </a:lnTo>
                <a:lnTo>
                  <a:pt x="59512" y="0"/>
                </a:lnTo>
                <a:lnTo>
                  <a:pt x="59512" y="2880"/>
                </a:lnTo>
                <a:lnTo>
                  <a:pt x="58552" y="3840"/>
                </a:lnTo>
                <a:lnTo>
                  <a:pt x="58552" y="4800"/>
                </a:lnTo>
                <a:lnTo>
                  <a:pt x="55671" y="4800"/>
                </a:lnTo>
                <a:lnTo>
                  <a:pt x="53751" y="3840"/>
                </a:lnTo>
                <a:lnTo>
                  <a:pt x="49910" y="1920"/>
                </a:lnTo>
                <a:lnTo>
                  <a:pt x="46070" y="960"/>
                </a:lnTo>
                <a:lnTo>
                  <a:pt x="42230" y="960"/>
                </a:lnTo>
                <a:lnTo>
                  <a:pt x="40309" y="0"/>
                </a:lnTo>
                <a:lnTo>
                  <a:pt x="30723" y="0"/>
                </a:lnTo>
                <a:lnTo>
                  <a:pt x="24002" y="1920"/>
                </a:lnTo>
                <a:lnTo>
                  <a:pt x="19202" y="4800"/>
                </a:lnTo>
                <a:lnTo>
                  <a:pt x="12481" y="8641"/>
                </a:lnTo>
                <a:lnTo>
                  <a:pt x="7680" y="13441"/>
                </a:lnTo>
                <a:lnTo>
                  <a:pt x="4800" y="20162"/>
                </a:lnTo>
                <a:lnTo>
                  <a:pt x="1920" y="25923"/>
                </a:lnTo>
                <a:lnTo>
                  <a:pt x="0" y="31683"/>
                </a:lnTo>
                <a:lnTo>
                  <a:pt x="0" y="47045"/>
                </a:lnTo>
                <a:lnTo>
                  <a:pt x="2880" y="54711"/>
                </a:lnTo>
                <a:lnTo>
                  <a:pt x="7680" y="60487"/>
                </a:lnTo>
                <a:lnTo>
                  <a:pt x="14299" y="66864"/>
                </a:lnTo>
                <a:lnTo>
                  <a:pt x="25650" y="72247"/>
                </a:lnTo>
                <a:lnTo>
                  <a:pt x="39349" y="73913"/>
                </a:lnTo>
                <a:lnTo>
                  <a:pt x="47990" y="73913"/>
                </a:lnTo>
                <a:lnTo>
                  <a:pt x="51831" y="72953"/>
                </a:lnTo>
                <a:lnTo>
                  <a:pt x="55671" y="71033"/>
                </a:lnTo>
                <a:lnTo>
                  <a:pt x="59512" y="70073"/>
                </a:lnTo>
                <a:lnTo>
                  <a:pt x="64312" y="68168"/>
                </a:lnTo>
                <a:lnTo>
                  <a:pt x="64312" y="40325"/>
                </a:lnTo>
                <a:lnTo>
                  <a:pt x="65272" y="38404"/>
                </a:lnTo>
                <a:lnTo>
                  <a:pt x="66233" y="36484"/>
                </a:lnTo>
                <a:lnTo>
                  <a:pt x="68153" y="35524"/>
                </a:lnTo>
                <a:lnTo>
                  <a:pt x="71993" y="35524"/>
                </a:lnTo>
                <a:lnTo>
                  <a:pt x="71993" y="33604"/>
                </a:lnTo>
                <a:lnTo>
                  <a:pt x="44150" y="33604"/>
                </a:lnTo>
                <a:lnTo>
                  <a:pt x="44150" y="35524"/>
                </a:lnTo>
                <a:lnTo>
                  <a:pt x="47030" y="35524"/>
                </a:lnTo>
                <a:lnTo>
                  <a:pt x="48950" y="36484"/>
                </a:lnTo>
                <a:lnTo>
                  <a:pt x="49910" y="36484"/>
                </a:lnTo>
                <a:lnTo>
                  <a:pt x="51831" y="37444"/>
                </a:lnTo>
                <a:lnTo>
                  <a:pt x="52791" y="38404"/>
                </a:lnTo>
                <a:lnTo>
                  <a:pt x="52791" y="39364"/>
                </a:lnTo>
                <a:lnTo>
                  <a:pt x="53751" y="40325"/>
                </a:lnTo>
                <a:lnTo>
                  <a:pt x="53751" y="66233"/>
                </a:lnTo>
                <a:lnTo>
                  <a:pt x="51831" y="68168"/>
                </a:lnTo>
                <a:lnTo>
                  <a:pt x="48950" y="69113"/>
                </a:lnTo>
                <a:lnTo>
                  <a:pt x="47030" y="69113"/>
                </a:lnTo>
                <a:lnTo>
                  <a:pt x="44150" y="70073"/>
                </a:lnTo>
                <a:lnTo>
                  <a:pt x="34564" y="70073"/>
                </a:lnTo>
                <a:lnTo>
                  <a:pt x="30723" y="69113"/>
                </a:lnTo>
                <a:lnTo>
                  <a:pt x="25923" y="66233"/>
                </a:lnTo>
                <a:lnTo>
                  <a:pt x="22082" y="64328"/>
                </a:lnTo>
                <a:lnTo>
                  <a:pt x="18227" y="59512"/>
                </a:lnTo>
                <a:lnTo>
                  <a:pt x="16322" y="54711"/>
                </a:lnTo>
                <a:lnTo>
                  <a:pt x="13441" y="48966"/>
                </a:lnTo>
                <a:lnTo>
                  <a:pt x="12481" y="43205"/>
                </a:lnTo>
                <a:lnTo>
                  <a:pt x="12481" y="27843"/>
                </a:lnTo>
                <a:lnTo>
                  <a:pt x="14386" y="201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5" name="object 315"/>
          <p:cNvSpPr/>
          <p:nvPr/>
        </p:nvSpPr>
        <p:spPr>
          <a:xfrm>
            <a:off x="6033653" y="2344018"/>
            <a:ext cx="45125" cy="71993"/>
          </a:xfrm>
          <a:custGeom>
            <a:avLst/>
            <a:gdLst/>
            <a:ahLst/>
            <a:cxnLst/>
            <a:rect l="l" t="t" r="r" b="b"/>
            <a:pathLst>
              <a:path w="45125" h="71993">
                <a:moveTo>
                  <a:pt x="45125" y="0"/>
                </a:moveTo>
                <a:lnTo>
                  <a:pt x="6720" y="0"/>
                </a:lnTo>
                <a:lnTo>
                  <a:pt x="0" y="16322"/>
                </a:lnTo>
                <a:lnTo>
                  <a:pt x="1920" y="17282"/>
                </a:lnTo>
                <a:lnTo>
                  <a:pt x="3840" y="14401"/>
                </a:lnTo>
                <a:lnTo>
                  <a:pt x="5760" y="11521"/>
                </a:lnTo>
                <a:lnTo>
                  <a:pt x="8641" y="9601"/>
                </a:lnTo>
                <a:lnTo>
                  <a:pt x="10561" y="8641"/>
                </a:lnTo>
                <a:lnTo>
                  <a:pt x="36484" y="8641"/>
                </a:lnTo>
                <a:lnTo>
                  <a:pt x="15361" y="71993"/>
                </a:lnTo>
                <a:lnTo>
                  <a:pt x="21122" y="71993"/>
                </a:lnTo>
                <a:lnTo>
                  <a:pt x="45125" y="1920"/>
                </a:lnTo>
                <a:lnTo>
                  <a:pt x="45125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6" name="object 316"/>
          <p:cNvSpPr/>
          <p:nvPr/>
        </p:nvSpPr>
        <p:spPr>
          <a:xfrm>
            <a:off x="6089340" y="2404491"/>
            <a:ext cx="15346" cy="27843"/>
          </a:xfrm>
          <a:custGeom>
            <a:avLst/>
            <a:gdLst/>
            <a:ahLst/>
            <a:cxnLst/>
            <a:rect l="l" t="t" r="r" b="b"/>
            <a:pathLst>
              <a:path w="15346" h="27843">
                <a:moveTo>
                  <a:pt x="9585" y="17282"/>
                </a:moveTo>
                <a:lnTo>
                  <a:pt x="7665" y="20162"/>
                </a:lnTo>
                <a:lnTo>
                  <a:pt x="5745" y="22082"/>
                </a:lnTo>
                <a:lnTo>
                  <a:pt x="2880" y="24002"/>
                </a:lnTo>
                <a:lnTo>
                  <a:pt x="0" y="25923"/>
                </a:lnTo>
                <a:lnTo>
                  <a:pt x="0" y="27843"/>
                </a:lnTo>
                <a:lnTo>
                  <a:pt x="4785" y="25923"/>
                </a:lnTo>
                <a:lnTo>
                  <a:pt x="8625" y="24002"/>
                </a:lnTo>
                <a:lnTo>
                  <a:pt x="11506" y="20162"/>
                </a:lnTo>
                <a:lnTo>
                  <a:pt x="14386" y="17282"/>
                </a:lnTo>
                <a:lnTo>
                  <a:pt x="15346" y="14401"/>
                </a:lnTo>
                <a:lnTo>
                  <a:pt x="15346" y="7680"/>
                </a:lnTo>
                <a:lnTo>
                  <a:pt x="14386" y="4800"/>
                </a:lnTo>
                <a:lnTo>
                  <a:pt x="12466" y="2880"/>
                </a:lnTo>
                <a:lnTo>
                  <a:pt x="10546" y="960"/>
                </a:lnTo>
                <a:lnTo>
                  <a:pt x="8625" y="0"/>
                </a:lnTo>
                <a:lnTo>
                  <a:pt x="2880" y="0"/>
                </a:lnTo>
                <a:lnTo>
                  <a:pt x="1905" y="1935"/>
                </a:lnTo>
                <a:lnTo>
                  <a:pt x="0" y="2880"/>
                </a:lnTo>
                <a:lnTo>
                  <a:pt x="0" y="8641"/>
                </a:lnTo>
                <a:lnTo>
                  <a:pt x="944" y="9601"/>
                </a:lnTo>
                <a:lnTo>
                  <a:pt x="1905" y="10561"/>
                </a:lnTo>
                <a:lnTo>
                  <a:pt x="3825" y="11521"/>
                </a:lnTo>
                <a:lnTo>
                  <a:pt x="6720" y="11521"/>
                </a:lnTo>
                <a:lnTo>
                  <a:pt x="7665" y="10561"/>
                </a:lnTo>
                <a:lnTo>
                  <a:pt x="8625" y="10561"/>
                </a:lnTo>
                <a:lnTo>
                  <a:pt x="9585" y="9601"/>
                </a:lnTo>
                <a:lnTo>
                  <a:pt x="10546" y="10561"/>
                </a:lnTo>
                <a:lnTo>
                  <a:pt x="10546" y="15361"/>
                </a:lnTo>
                <a:lnTo>
                  <a:pt x="9585" y="172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7" name="object 317"/>
          <p:cNvSpPr/>
          <p:nvPr/>
        </p:nvSpPr>
        <p:spPr>
          <a:xfrm>
            <a:off x="6139251" y="2343058"/>
            <a:ext cx="46070" cy="71033"/>
          </a:xfrm>
          <a:custGeom>
            <a:avLst/>
            <a:gdLst/>
            <a:ahLst/>
            <a:cxnLst/>
            <a:rect l="l" t="t" r="r" b="b"/>
            <a:pathLst>
              <a:path w="46070" h="71033">
                <a:moveTo>
                  <a:pt x="0" y="69113"/>
                </a:moveTo>
                <a:lnTo>
                  <a:pt x="0" y="71033"/>
                </a:lnTo>
                <a:lnTo>
                  <a:pt x="41269" y="71033"/>
                </a:lnTo>
                <a:lnTo>
                  <a:pt x="46070" y="57591"/>
                </a:lnTo>
                <a:lnTo>
                  <a:pt x="44165" y="57591"/>
                </a:lnTo>
                <a:lnTo>
                  <a:pt x="43205" y="59527"/>
                </a:lnTo>
                <a:lnTo>
                  <a:pt x="42230" y="60472"/>
                </a:lnTo>
                <a:lnTo>
                  <a:pt x="41269" y="61432"/>
                </a:lnTo>
                <a:lnTo>
                  <a:pt x="39364" y="62392"/>
                </a:lnTo>
                <a:lnTo>
                  <a:pt x="38389" y="63367"/>
                </a:lnTo>
                <a:lnTo>
                  <a:pt x="10561" y="63367"/>
                </a:lnTo>
                <a:lnTo>
                  <a:pt x="12481" y="61432"/>
                </a:lnTo>
                <a:lnTo>
                  <a:pt x="18242" y="55686"/>
                </a:lnTo>
                <a:lnTo>
                  <a:pt x="26883" y="47030"/>
                </a:lnTo>
                <a:lnTo>
                  <a:pt x="32644" y="40325"/>
                </a:lnTo>
                <a:lnTo>
                  <a:pt x="36484" y="34564"/>
                </a:lnTo>
                <a:lnTo>
                  <a:pt x="39364" y="28803"/>
                </a:lnTo>
                <a:lnTo>
                  <a:pt x="41269" y="24963"/>
                </a:lnTo>
                <a:lnTo>
                  <a:pt x="42230" y="21122"/>
                </a:lnTo>
                <a:lnTo>
                  <a:pt x="42230" y="13441"/>
                </a:lnTo>
                <a:lnTo>
                  <a:pt x="40325" y="8641"/>
                </a:lnTo>
                <a:lnTo>
                  <a:pt x="36484" y="4800"/>
                </a:lnTo>
                <a:lnTo>
                  <a:pt x="32644" y="960"/>
                </a:lnTo>
                <a:lnTo>
                  <a:pt x="27828" y="0"/>
                </a:lnTo>
                <a:lnTo>
                  <a:pt x="16322" y="0"/>
                </a:lnTo>
                <a:lnTo>
                  <a:pt x="11521" y="960"/>
                </a:lnTo>
                <a:lnTo>
                  <a:pt x="8641" y="4800"/>
                </a:lnTo>
                <a:lnTo>
                  <a:pt x="4800" y="7680"/>
                </a:lnTo>
                <a:lnTo>
                  <a:pt x="2880" y="13441"/>
                </a:lnTo>
                <a:lnTo>
                  <a:pt x="1920" y="19202"/>
                </a:lnTo>
                <a:lnTo>
                  <a:pt x="3840" y="19202"/>
                </a:lnTo>
                <a:lnTo>
                  <a:pt x="4800" y="15361"/>
                </a:lnTo>
                <a:lnTo>
                  <a:pt x="6720" y="12481"/>
                </a:lnTo>
                <a:lnTo>
                  <a:pt x="9601" y="10561"/>
                </a:lnTo>
                <a:lnTo>
                  <a:pt x="12481" y="8641"/>
                </a:lnTo>
                <a:lnTo>
                  <a:pt x="15361" y="7680"/>
                </a:lnTo>
                <a:lnTo>
                  <a:pt x="23042" y="7680"/>
                </a:lnTo>
                <a:lnTo>
                  <a:pt x="25923" y="8641"/>
                </a:lnTo>
                <a:lnTo>
                  <a:pt x="28803" y="11521"/>
                </a:lnTo>
                <a:lnTo>
                  <a:pt x="31668" y="14401"/>
                </a:lnTo>
                <a:lnTo>
                  <a:pt x="32644" y="18242"/>
                </a:lnTo>
                <a:lnTo>
                  <a:pt x="32644" y="28803"/>
                </a:lnTo>
                <a:lnTo>
                  <a:pt x="30723" y="35524"/>
                </a:lnTo>
                <a:lnTo>
                  <a:pt x="25923" y="42245"/>
                </a:lnTo>
                <a:lnTo>
                  <a:pt x="19515" y="49507"/>
                </a:lnTo>
                <a:lnTo>
                  <a:pt x="10757" y="58748"/>
                </a:lnTo>
                <a:lnTo>
                  <a:pt x="0" y="6911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8" name="object 318"/>
          <p:cNvSpPr/>
          <p:nvPr/>
        </p:nvSpPr>
        <p:spPr>
          <a:xfrm>
            <a:off x="6193977" y="2348819"/>
            <a:ext cx="22067" cy="67193"/>
          </a:xfrm>
          <a:custGeom>
            <a:avLst/>
            <a:gdLst/>
            <a:ahLst/>
            <a:cxnLst/>
            <a:rect l="l" t="t" r="r" b="b"/>
            <a:pathLst>
              <a:path w="22067" h="67193">
                <a:moveTo>
                  <a:pt x="0" y="30723"/>
                </a:moveTo>
                <a:lnTo>
                  <a:pt x="0" y="40325"/>
                </a:lnTo>
                <a:lnTo>
                  <a:pt x="1905" y="47990"/>
                </a:lnTo>
                <a:lnTo>
                  <a:pt x="5745" y="54711"/>
                </a:lnTo>
                <a:lnTo>
                  <a:pt x="9585" y="63352"/>
                </a:lnTo>
                <a:lnTo>
                  <a:pt x="15346" y="67193"/>
                </a:lnTo>
                <a:lnTo>
                  <a:pt x="22067" y="67193"/>
                </a:lnTo>
                <a:lnTo>
                  <a:pt x="22067" y="63352"/>
                </a:lnTo>
                <a:lnTo>
                  <a:pt x="18227" y="63352"/>
                </a:lnTo>
                <a:lnTo>
                  <a:pt x="15346" y="61447"/>
                </a:lnTo>
                <a:lnTo>
                  <a:pt x="13426" y="55671"/>
                </a:lnTo>
                <a:lnTo>
                  <a:pt x="11506" y="49926"/>
                </a:lnTo>
                <a:lnTo>
                  <a:pt x="9585" y="42245"/>
                </a:lnTo>
                <a:lnTo>
                  <a:pt x="9585" y="25923"/>
                </a:lnTo>
                <a:lnTo>
                  <a:pt x="8625" y="0"/>
                </a:lnTo>
                <a:lnTo>
                  <a:pt x="5745" y="4800"/>
                </a:lnTo>
                <a:lnTo>
                  <a:pt x="2865" y="10561"/>
                </a:lnTo>
                <a:lnTo>
                  <a:pt x="944" y="16322"/>
                </a:lnTo>
                <a:lnTo>
                  <a:pt x="0" y="23042"/>
                </a:lnTo>
                <a:lnTo>
                  <a:pt x="0" y="3072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9" name="object 319"/>
          <p:cNvSpPr/>
          <p:nvPr/>
        </p:nvSpPr>
        <p:spPr>
          <a:xfrm>
            <a:off x="6202603" y="2343058"/>
            <a:ext cx="36484" cy="72953"/>
          </a:xfrm>
          <a:custGeom>
            <a:avLst/>
            <a:gdLst/>
            <a:ahLst/>
            <a:cxnLst/>
            <a:rect l="l" t="t" r="r" b="b"/>
            <a:pathLst>
              <a:path w="36484" h="72953">
                <a:moveTo>
                  <a:pt x="17282" y="72953"/>
                </a:moveTo>
                <a:lnTo>
                  <a:pt x="20162" y="71033"/>
                </a:lnTo>
                <a:lnTo>
                  <a:pt x="24002" y="69113"/>
                </a:lnTo>
                <a:lnTo>
                  <a:pt x="27843" y="66233"/>
                </a:lnTo>
                <a:lnTo>
                  <a:pt x="30723" y="62392"/>
                </a:lnTo>
                <a:lnTo>
                  <a:pt x="33604" y="56647"/>
                </a:lnTo>
                <a:lnTo>
                  <a:pt x="35524" y="50871"/>
                </a:lnTo>
                <a:lnTo>
                  <a:pt x="36484" y="44165"/>
                </a:lnTo>
                <a:lnTo>
                  <a:pt x="36484" y="35524"/>
                </a:lnTo>
                <a:lnTo>
                  <a:pt x="36360" y="31441"/>
                </a:lnTo>
                <a:lnTo>
                  <a:pt x="33940" y="18135"/>
                </a:lnTo>
                <a:lnTo>
                  <a:pt x="28803" y="7680"/>
                </a:lnTo>
                <a:lnTo>
                  <a:pt x="24002" y="1920"/>
                </a:lnTo>
                <a:lnTo>
                  <a:pt x="19202" y="0"/>
                </a:lnTo>
                <a:lnTo>
                  <a:pt x="10561" y="0"/>
                </a:lnTo>
                <a:lnTo>
                  <a:pt x="7680" y="960"/>
                </a:lnTo>
                <a:lnTo>
                  <a:pt x="4800" y="2880"/>
                </a:lnTo>
                <a:lnTo>
                  <a:pt x="0" y="5760"/>
                </a:lnTo>
                <a:lnTo>
                  <a:pt x="960" y="31683"/>
                </a:lnTo>
                <a:lnTo>
                  <a:pt x="1920" y="25923"/>
                </a:lnTo>
                <a:lnTo>
                  <a:pt x="2880" y="20162"/>
                </a:lnTo>
                <a:lnTo>
                  <a:pt x="3840" y="13441"/>
                </a:lnTo>
                <a:lnTo>
                  <a:pt x="4800" y="8641"/>
                </a:lnTo>
                <a:lnTo>
                  <a:pt x="7680" y="5760"/>
                </a:lnTo>
                <a:lnTo>
                  <a:pt x="9601" y="3840"/>
                </a:lnTo>
                <a:lnTo>
                  <a:pt x="11521" y="2880"/>
                </a:lnTo>
                <a:lnTo>
                  <a:pt x="16322" y="2880"/>
                </a:lnTo>
                <a:lnTo>
                  <a:pt x="17282" y="3840"/>
                </a:lnTo>
                <a:lnTo>
                  <a:pt x="19202" y="4800"/>
                </a:lnTo>
                <a:lnTo>
                  <a:pt x="21122" y="6720"/>
                </a:lnTo>
                <a:lnTo>
                  <a:pt x="23042" y="9601"/>
                </a:lnTo>
                <a:lnTo>
                  <a:pt x="24002" y="13441"/>
                </a:lnTo>
                <a:lnTo>
                  <a:pt x="25923" y="18242"/>
                </a:lnTo>
                <a:lnTo>
                  <a:pt x="26883" y="24963"/>
                </a:lnTo>
                <a:lnTo>
                  <a:pt x="26883" y="44165"/>
                </a:lnTo>
                <a:lnTo>
                  <a:pt x="25923" y="52806"/>
                </a:lnTo>
                <a:lnTo>
                  <a:pt x="24002" y="58552"/>
                </a:lnTo>
                <a:lnTo>
                  <a:pt x="23042" y="62392"/>
                </a:lnTo>
                <a:lnTo>
                  <a:pt x="21122" y="65272"/>
                </a:lnTo>
                <a:lnTo>
                  <a:pt x="19202" y="67208"/>
                </a:lnTo>
                <a:lnTo>
                  <a:pt x="17282" y="68153"/>
                </a:lnTo>
                <a:lnTo>
                  <a:pt x="15361" y="69113"/>
                </a:lnTo>
                <a:lnTo>
                  <a:pt x="13441" y="69113"/>
                </a:lnTo>
                <a:lnTo>
                  <a:pt x="13441" y="72953"/>
                </a:lnTo>
                <a:lnTo>
                  <a:pt x="17282" y="7295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0" name="object 320"/>
          <p:cNvSpPr/>
          <p:nvPr/>
        </p:nvSpPr>
        <p:spPr>
          <a:xfrm>
            <a:off x="6255410" y="2343058"/>
            <a:ext cx="27828" cy="71033"/>
          </a:xfrm>
          <a:custGeom>
            <a:avLst/>
            <a:gdLst/>
            <a:ahLst/>
            <a:cxnLst/>
            <a:rect l="l" t="t" r="r" b="b"/>
            <a:pathLst>
              <a:path w="27828" h="71033">
                <a:moveTo>
                  <a:pt x="17282" y="0"/>
                </a:moveTo>
                <a:lnTo>
                  <a:pt x="0" y="7680"/>
                </a:lnTo>
                <a:lnTo>
                  <a:pt x="960" y="9601"/>
                </a:lnTo>
                <a:lnTo>
                  <a:pt x="2880" y="8641"/>
                </a:lnTo>
                <a:lnTo>
                  <a:pt x="4800" y="7680"/>
                </a:lnTo>
                <a:lnTo>
                  <a:pt x="7680" y="7680"/>
                </a:lnTo>
                <a:lnTo>
                  <a:pt x="7680" y="8641"/>
                </a:lnTo>
                <a:lnTo>
                  <a:pt x="8641" y="8641"/>
                </a:lnTo>
                <a:lnTo>
                  <a:pt x="9585" y="9601"/>
                </a:lnTo>
                <a:lnTo>
                  <a:pt x="9585" y="11521"/>
                </a:lnTo>
                <a:lnTo>
                  <a:pt x="10561" y="12481"/>
                </a:lnTo>
                <a:lnTo>
                  <a:pt x="10561" y="66233"/>
                </a:lnTo>
                <a:lnTo>
                  <a:pt x="9585" y="66233"/>
                </a:lnTo>
                <a:lnTo>
                  <a:pt x="9585" y="67208"/>
                </a:lnTo>
                <a:lnTo>
                  <a:pt x="8641" y="68153"/>
                </a:lnTo>
                <a:lnTo>
                  <a:pt x="7680" y="69113"/>
                </a:lnTo>
                <a:lnTo>
                  <a:pt x="960" y="69113"/>
                </a:lnTo>
                <a:lnTo>
                  <a:pt x="960" y="71033"/>
                </a:lnTo>
                <a:lnTo>
                  <a:pt x="27828" y="71033"/>
                </a:lnTo>
                <a:lnTo>
                  <a:pt x="27828" y="69113"/>
                </a:lnTo>
                <a:lnTo>
                  <a:pt x="21122" y="69113"/>
                </a:lnTo>
                <a:lnTo>
                  <a:pt x="20147" y="68153"/>
                </a:lnTo>
                <a:lnTo>
                  <a:pt x="20147" y="67208"/>
                </a:lnTo>
                <a:lnTo>
                  <a:pt x="19202" y="66233"/>
                </a:lnTo>
                <a:lnTo>
                  <a:pt x="19202" y="0"/>
                </a:lnTo>
                <a:lnTo>
                  <a:pt x="1728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1" name="object 321"/>
          <p:cNvSpPr/>
          <p:nvPr/>
        </p:nvSpPr>
        <p:spPr>
          <a:xfrm>
            <a:off x="6298600" y="2343058"/>
            <a:ext cx="47045" cy="71033"/>
          </a:xfrm>
          <a:custGeom>
            <a:avLst/>
            <a:gdLst/>
            <a:ahLst/>
            <a:cxnLst/>
            <a:rect l="l" t="t" r="r" b="b"/>
            <a:pathLst>
              <a:path w="47045" h="71033">
                <a:moveTo>
                  <a:pt x="11521" y="63367"/>
                </a:moveTo>
                <a:lnTo>
                  <a:pt x="13441" y="61432"/>
                </a:lnTo>
                <a:lnTo>
                  <a:pt x="18242" y="55686"/>
                </a:lnTo>
                <a:lnTo>
                  <a:pt x="26883" y="47030"/>
                </a:lnTo>
                <a:lnTo>
                  <a:pt x="32644" y="40325"/>
                </a:lnTo>
                <a:lnTo>
                  <a:pt x="37444" y="34564"/>
                </a:lnTo>
                <a:lnTo>
                  <a:pt x="39364" y="28803"/>
                </a:lnTo>
                <a:lnTo>
                  <a:pt x="41285" y="24963"/>
                </a:lnTo>
                <a:lnTo>
                  <a:pt x="42245" y="21122"/>
                </a:lnTo>
                <a:lnTo>
                  <a:pt x="42245" y="13441"/>
                </a:lnTo>
                <a:lnTo>
                  <a:pt x="40325" y="8641"/>
                </a:lnTo>
                <a:lnTo>
                  <a:pt x="36484" y="4800"/>
                </a:lnTo>
                <a:lnTo>
                  <a:pt x="32644" y="960"/>
                </a:lnTo>
                <a:lnTo>
                  <a:pt x="27843" y="0"/>
                </a:lnTo>
                <a:lnTo>
                  <a:pt x="16322" y="0"/>
                </a:lnTo>
                <a:lnTo>
                  <a:pt x="12481" y="960"/>
                </a:lnTo>
                <a:lnTo>
                  <a:pt x="8641" y="4800"/>
                </a:lnTo>
                <a:lnTo>
                  <a:pt x="4800" y="7680"/>
                </a:lnTo>
                <a:lnTo>
                  <a:pt x="2880" y="13441"/>
                </a:lnTo>
                <a:lnTo>
                  <a:pt x="1920" y="19202"/>
                </a:lnTo>
                <a:lnTo>
                  <a:pt x="3840" y="19202"/>
                </a:lnTo>
                <a:lnTo>
                  <a:pt x="5760" y="15361"/>
                </a:lnTo>
                <a:lnTo>
                  <a:pt x="7680" y="12481"/>
                </a:lnTo>
                <a:lnTo>
                  <a:pt x="9601" y="10561"/>
                </a:lnTo>
                <a:lnTo>
                  <a:pt x="12481" y="8641"/>
                </a:lnTo>
                <a:lnTo>
                  <a:pt x="16322" y="7680"/>
                </a:lnTo>
                <a:lnTo>
                  <a:pt x="23042" y="7680"/>
                </a:lnTo>
                <a:lnTo>
                  <a:pt x="26883" y="8641"/>
                </a:lnTo>
                <a:lnTo>
                  <a:pt x="28803" y="11521"/>
                </a:lnTo>
                <a:lnTo>
                  <a:pt x="31683" y="14401"/>
                </a:lnTo>
                <a:lnTo>
                  <a:pt x="33604" y="18242"/>
                </a:lnTo>
                <a:lnTo>
                  <a:pt x="33604" y="28803"/>
                </a:lnTo>
                <a:lnTo>
                  <a:pt x="30723" y="35524"/>
                </a:lnTo>
                <a:lnTo>
                  <a:pt x="25923" y="42245"/>
                </a:lnTo>
                <a:lnTo>
                  <a:pt x="20141" y="49507"/>
                </a:lnTo>
                <a:lnTo>
                  <a:pt x="11404" y="58748"/>
                </a:lnTo>
                <a:lnTo>
                  <a:pt x="0" y="69113"/>
                </a:lnTo>
                <a:lnTo>
                  <a:pt x="0" y="71033"/>
                </a:lnTo>
                <a:lnTo>
                  <a:pt x="41285" y="71033"/>
                </a:lnTo>
                <a:lnTo>
                  <a:pt x="47045" y="57591"/>
                </a:lnTo>
                <a:lnTo>
                  <a:pt x="45125" y="57591"/>
                </a:lnTo>
                <a:lnTo>
                  <a:pt x="44165" y="59527"/>
                </a:lnTo>
                <a:lnTo>
                  <a:pt x="42245" y="60472"/>
                </a:lnTo>
                <a:lnTo>
                  <a:pt x="41285" y="61432"/>
                </a:lnTo>
                <a:lnTo>
                  <a:pt x="40325" y="62392"/>
                </a:lnTo>
                <a:lnTo>
                  <a:pt x="38404" y="63367"/>
                </a:lnTo>
                <a:lnTo>
                  <a:pt x="11521" y="6336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2" name="object 322"/>
          <p:cNvSpPr/>
          <p:nvPr/>
        </p:nvSpPr>
        <p:spPr>
          <a:xfrm>
            <a:off x="6355247" y="2404491"/>
            <a:ext cx="15361" cy="27843"/>
          </a:xfrm>
          <a:custGeom>
            <a:avLst/>
            <a:gdLst/>
            <a:ahLst/>
            <a:cxnLst/>
            <a:rect l="l" t="t" r="r" b="b"/>
            <a:pathLst>
              <a:path w="15361" h="27843">
                <a:moveTo>
                  <a:pt x="0" y="25923"/>
                </a:moveTo>
                <a:lnTo>
                  <a:pt x="0" y="27843"/>
                </a:lnTo>
                <a:lnTo>
                  <a:pt x="5760" y="25923"/>
                </a:lnTo>
                <a:lnTo>
                  <a:pt x="9601" y="24002"/>
                </a:lnTo>
                <a:lnTo>
                  <a:pt x="11506" y="20162"/>
                </a:lnTo>
                <a:lnTo>
                  <a:pt x="14386" y="17282"/>
                </a:lnTo>
                <a:lnTo>
                  <a:pt x="15361" y="14401"/>
                </a:lnTo>
                <a:lnTo>
                  <a:pt x="15361" y="7680"/>
                </a:lnTo>
                <a:lnTo>
                  <a:pt x="14386" y="4800"/>
                </a:lnTo>
                <a:lnTo>
                  <a:pt x="12481" y="2880"/>
                </a:lnTo>
                <a:lnTo>
                  <a:pt x="11506" y="960"/>
                </a:lnTo>
                <a:lnTo>
                  <a:pt x="8641" y="0"/>
                </a:lnTo>
                <a:lnTo>
                  <a:pt x="2880" y="0"/>
                </a:lnTo>
                <a:lnTo>
                  <a:pt x="1920" y="1935"/>
                </a:lnTo>
                <a:lnTo>
                  <a:pt x="960" y="2880"/>
                </a:lnTo>
                <a:lnTo>
                  <a:pt x="0" y="3840"/>
                </a:lnTo>
                <a:lnTo>
                  <a:pt x="0" y="7680"/>
                </a:lnTo>
                <a:lnTo>
                  <a:pt x="960" y="8641"/>
                </a:lnTo>
                <a:lnTo>
                  <a:pt x="1920" y="9601"/>
                </a:lnTo>
                <a:lnTo>
                  <a:pt x="2880" y="10561"/>
                </a:lnTo>
                <a:lnTo>
                  <a:pt x="3840" y="11521"/>
                </a:lnTo>
                <a:lnTo>
                  <a:pt x="6720" y="11521"/>
                </a:lnTo>
                <a:lnTo>
                  <a:pt x="7665" y="10561"/>
                </a:lnTo>
                <a:lnTo>
                  <a:pt x="8641" y="10561"/>
                </a:lnTo>
                <a:lnTo>
                  <a:pt x="9601" y="9601"/>
                </a:lnTo>
                <a:lnTo>
                  <a:pt x="10561" y="9601"/>
                </a:lnTo>
                <a:lnTo>
                  <a:pt x="10561" y="10561"/>
                </a:lnTo>
                <a:lnTo>
                  <a:pt x="11506" y="10561"/>
                </a:lnTo>
                <a:lnTo>
                  <a:pt x="11506" y="15361"/>
                </a:lnTo>
                <a:lnTo>
                  <a:pt x="10561" y="17282"/>
                </a:lnTo>
                <a:lnTo>
                  <a:pt x="8641" y="20162"/>
                </a:lnTo>
                <a:lnTo>
                  <a:pt x="6720" y="22082"/>
                </a:lnTo>
                <a:lnTo>
                  <a:pt x="3840" y="24002"/>
                </a:lnTo>
                <a:lnTo>
                  <a:pt x="0" y="2592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3" name="object 323"/>
          <p:cNvSpPr/>
          <p:nvPr/>
        </p:nvSpPr>
        <p:spPr>
          <a:xfrm>
            <a:off x="6068217" y="2464978"/>
            <a:ext cx="47990" cy="71993"/>
          </a:xfrm>
          <a:custGeom>
            <a:avLst/>
            <a:gdLst/>
            <a:ahLst/>
            <a:cxnLst/>
            <a:rect l="l" t="t" r="r" b="b"/>
            <a:pathLst>
              <a:path w="47990" h="71993">
                <a:moveTo>
                  <a:pt x="0" y="53751"/>
                </a:moveTo>
                <a:lnTo>
                  <a:pt x="30708" y="53751"/>
                </a:lnTo>
                <a:lnTo>
                  <a:pt x="5760" y="46070"/>
                </a:lnTo>
                <a:lnTo>
                  <a:pt x="30708" y="11521"/>
                </a:lnTo>
                <a:lnTo>
                  <a:pt x="30708" y="46070"/>
                </a:lnTo>
                <a:lnTo>
                  <a:pt x="5760" y="46070"/>
                </a:lnTo>
                <a:lnTo>
                  <a:pt x="30708" y="53751"/>
                </a:lnTo>
                <a:lnTo>
                  <a:pt x="30708" y="71993"/>
                </a:lnTo>
                <a:lnTo>
                  <a:pt x="38389" y="71993"/>
                </a:lnTo>
                <a:lnTo>
                  <a:pt x="38389" y="53751"/>
                </a:lnTo>
                <a:lnTo>
                  <a:pt x="47990" y="53751"/>
                </a:lnTo>
                <a:lnTo>
                  <a:pt x="47990" y="46070"/>
                </a:lnTo>
                <a:lnTo>
                  <a:pt x="38389" y="46070"/>
                </a:lnTo>
                <a:lnTo>
                  <a:pt x="38389" y="0"/>
                </a:lnTo>
                <a:lnTo>
                  <a:pt x="33588" y="0"/>
                </a:lnTo>
                <a:lnTo>
                  <a:pt x="0" y="47030"/>
                </a:lnTo>
                <a:lnTo>
                  <a:pt x="0" y="5375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4" name="object 324"/>
          <p:cNvSpPr/>
          <p:nvPr/>
        </p:nvSpPr>
        <p:spPr>
          <a:xfrm>
            <a:off x="6123889" y="2466898"/>
            <a:ext cx="45125" cy="71993"/>
          </a:xfrm>
          <a:custGeom>
            <a:avLst/>
            <a:gdLst/>
            <a:ahLst/>
            <a:cxnLst/>
            <a:rect l="l" t="t" r="r" b="b"/>
            <a:pathLst>
              <a:path w="45125" h="71993">
                <a:moveTo>
                  <a:pt x="45125" y="0"/>
                </a:moveTo>
                <a:lnTo>
                  <a:pt x="6720" y="0"/>
                </a:lnTo>
                <a:lnTo>
                  <a:pt x="0" y="16322"/>
                </a:lnTo>
                <a:lnTo>
                  <a:pt x="1920" y="17282"/>
                </a:lnTo>
                <a:lnTo>
                  <a:pt x="3840" y="13441"/>
                </a:lnTo>
                <a:lnTo>
                  <a:pt x="5760" y="11521"/>
                </a:lnTo>
                <a:lnTo>
                  <a:pt x="8641" y="9601"/>
                </a:lnTo>
                <a:lnTo>
                  <a:pt x="10561" y="8641"/>
                </a:lnTo>
                <a:lnTo>
                  <a:pt x="36484" y="8641"/>
                </a:lnTo>
                <a:lnTo>
                  <a:pt x="15361" y="71993"/>
                </a:lnTo>
                <a:lnTo>
                  <a:pt x="21122" y="71993"/>
                </a:lnTo>
                <a:lnTo>
                  <a:pt x="45125" y="1920"/>
                </a:lnTo>
                <a:lnTo>
                  <a:pt x="45125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5" name="object 325"/>
          <p:cNvSpPr/>
          <p:nvPr/>
        </p:nvSpPr>
        <p:spPr>
          <a:xfrm>
            <a:off x="6177640" y="2464978"/>
            <a:ext cx="80650" cy="74874"/>
          </a:xfrm>
          <a:custGeom>
            <a:avLst/>
            <a:gdLst/>
            <a:ahLst/>
            <a:cxnLst/>
            <a:rect l="l" t="t" r="r" b="b"/>
            <a:pathLst>
              <a:path w="80650" h="74874">
                <a:moveTo>
                  <a:pt x="50886" y="55671"/>
                </a:moveTo>
                <a:lnTo>
                  <a:pt x="50886" y="59512"/>
                </a:lnTo>
                <a:lnTo>
                  <a:pt x="51846" y="63352"/>
                </a:lnTo>
                <a:lnTo>
                  <a:pt x="52806" y="66233"/>
                </a:lnTo>
                <a:lnTo>
                  <a:pt x="54726" y="69113"/>
                </a:lnTo>
                <a:lnTo>
                  <a:pt x="56647" y="71033"/>
                </a:lnTo>
                <a:lnTo>
                  <a:pt x="58567" y="72953"/>
                </a:lnTo>
                <a:lnTo>
                  <a:pt x="61447" y="73913"/>
                </a:lnTo>
                <a:lnTo>
                  <a:pt x="60487" y="67193"/>
                </a:lnTo>
                <a:lnTo>
                  <a:pt x="59527" y="62392"/>
                </a:lnTo>
                <a:lnTo>
                  <a:pt x="59527" y="49926"/>
                </a:lnTo>
                <a:lnTo>
                  <a:pt x="60487" y="45110"/>
                </a:lnTo>
                <a:lnTo>
                  <a:pt x="61447" y="42230"/>
                </a:lnTo>
                <a:lnTo>
                  <a:pt x="63367" y="41269"/>
                </a:lnTo>
                <a:lnTo>
                  <a:pt x="64328" y="40309"/>
                </a:lnTo>
                <a:lnTo>
                  <a:pt x="69128" y="40309"/>
                </a:lnTo>
                <a:lnTo>
                  <a:pt x="70088" y="42230"/>
                </a:lnTo>
                <a:lnTo>
                  <a:pt x="72008" y="45110"/>
                </a:lnTo>
                <a:lnTo>
                  <a:pt x="72969" y="49926"/>
                </a:lnTo>
                <a:lnTo>
                  <a:pt x="72969" y="62392"/>
                </a:lnTo>
                <a:lnTo>
                  <a:pt x="72008" y="67193"/>
                </a:lnTo>
                <a:lnTo>
                  <a:pt x="70088" y="69113"/>
                </a:lnTo>
                <a:lnTo>
                  <a:pt x="69128" y="71033"/>
                </a:lnTo>
                <a:lnTo>
                  <a:pt x="67208" y="71993"/>
                </a:lnTo>
                <a:lnTo>
                  <a:pt x="64328" y="71993"/>
                </a:lnTo>
                <a:lnTo>
                  <a:pt x="62407" y="71033"/>
                </a:lnTo>
                <a:lnTo>
                  <a:pt x="63367" y="74874"/>
                </a:lnTo>
                <a:lnTo>
                  <a:pt x="70088" y="74874"/>
                </a:lnTo>
                <a:lnTo>
                  <a:pt x="73929" y="72953"/>
                </a:lnTo>
                <a:lnTo>
                  <a:pt x="76809" y="70073"/>
                </a:lnTo>
                <a:lnTo>
                  <a:pt x="79689" y="67193"/>
                </a:lnTo>
                <a:lnTo>
                  <a:pt x="80650" y="62392"/>
                </a:lnTo>
                <a:lnTo>
                  <a:pt x="80650" y="48950"/>
                </a:lnTo>
                <a:lnTo>
                  <a:pt x="78729" y="46070"/>
                </a:lnTo>
                <a:lnTo>
                  <a:pt x="77769" y="43205"/>
                </a:lnTo>
                <a:lnTo>
                  <a:pt x="75849" y="41269"/>
                </a:lnTo>
                <a:lnTo>
                  <a:pt x="72969" y="39364"/>
                </a:lnTo>
                <a:lnTo>
                  <a:pt x="71048" y="37429"/>
                </a:lnTo>
                <a:lnTo>
                  <a:pt x="61447" y="37429"/>
                </a:lnTo>
                <a:lnTo>
                  <a:pt x="58567" y="39364"/>
                </a:lnTo>
                <a:lnTo>
                  <a:pt x="56647" y="41269"/>
                </a:lnTo>
                <a:lnTo>
                  <a:pt x="54726" y="43205"/>
                </a:lnTo>
                <a:lnTo>
                  <a:pt x="52806" y="46070"/>
                </a:lnTo>
                <a:lnTo>
                  <a:pt x="51846" y="48950"/>
                </a:lnTo>
                <a:lnTo>
                  <a:pt x="50886" y="52791"/>
                </a:lnTo>
                <a:lnTo>
                  <a:pt x="50886" y="55671"/>
                </a:lnTo>
                <a:close/>
              </a:path>
              <a:path w="80650" h="74874">
                <a:moveTo>
                  <a:pt x="63367" y="0"/>
                </a:moveTo>
                <a:lnTo>
                  <a:pt x="12496" y="74874"/>
                </a:lnTo>
                <a:lnTo>
                  <a:pt x="17282" y="74874"/>
                </a:lnTo>
                <a:lnTo>
                  <a:pt x="68168" y="0"/>
                </a:lnTo>
                <a:lnTo>
                  <a:pt x="63367" y="0"/>
                </a:lnTo>
                <a:close/>
              </a:path>
              <a:path w="80650" h="74874">
                <a:moveTo>
                  <a:pt x="19202" y="38389"/>
                </a:moveTo>
                <a:lnTo>
                  <a:pt x="22082" y="36469"/>
                </a:lnTo>
                <a:lnTo>
                  <a:pt x="24963" y="33588"/>
                </a:lnTo>
                <a:lnTo>
                  <a:pt x="27843" y="29748"/>
                </a:lnTo>
                <a:lnTo>
                  <a:pt x="29763" y="24963"/>
                </a:lnTo>
                <a:lnTo>
                  <a:pt x="29763" y="14401"/>
                </a:lnTo>
                <a:lnTo>
                  <a:pt x="27843" y="9601"/>
                </a:lnTo>
                <a:lnTo>
                  <a:pt x="25923" y="5760"/>
                </a:lnTo>
                <a:lnTo>
                  <a:pt x="23042" y="1920"/>
                </a:lnTo>
                <a:lnTo>
                  <a:pt x="19202" y="0"/>
                </a:lnTo>
                <a:lnTo>
                  <a:pt x="12496" y="0"/>
                </a:lnTo>
                <a:lnTo>
                  <a:pt x="9616" y="960"/>
                </a:lnTo>
                <a:lnTo>
                  <a:pt x="7680" y="1920"/>
                </a:lnTo>
                <a:lnTo>
                  <a:pt x="4815" y="3840"/>
                </a:lnTo>
                <a:lnTo>
                  <a:pt x="2880" y="5760"/>
                </a:lnTo>
                <a:lnTo>
                  <a:pt x="1935" y="9601"/>
                </a:lnTo>
                <a:lnTo>
                  <a:pt x="0" y="12481"/>
                </a:lnTo>
                <a:lnTo>
                  <a:pt x="0" y="25923"/>
                </a:lnTo>
                <a:lnTo>
                  <a:pt x="1935" y="28803"/>
                </a:lnTo>
                <a:lnTo>
                  <a:pt x="2880" y="31683"/>
                </a:lnTo>
                <a:lnTo>
                  <a:pt x="4815" y="34549"/>
                </a:lnTo>
                <a:lnTo>
                  <a:pt x="6720" y="35524"/>
                </a:lnTo>
                <a:lnTo>
                  <a:pt x="9616" y="37429"/>
                </a:lnTo>
                <a:lnTo>
                  <a:pt x="7680" y="24002"/>
                </a:lnTo>
                <a:lnTo>
                  <a:pt x="7680" y="12481"/>
                </a:lnTo>
                <a:lnTo>
                  <a:pt x="8656" y="7680"/>
                </a:lnTo>
                <a:lnTo>
                  <a:pt x="9616" y="5760"/>
                </a:lnTo>
                <a:lnTo>
                  <a:pt x="11521" y="3840"/>
                </a:lnTo>
                <a:lnTo>
                  <a:pt x="12496" y="2880"/>
                </a:lnTo>
                <a:lnTo>
                  <a:pt x="16337" y="2880"/>
                </a:lnTo>
                <a:lnTo>
                  <a:pt x="17282" y="3840"/>
                </a:lnTo>
                <a:lnTo>
                  <a:pt x="19202" y="5760"/>
                </a:lnTo>
                <a:lnTo>
                  <a:pt x="20162" y="8641"/>
                </a:lnTo>
                <a:lnTo>
                  <a:pt x="21122" y="12481"/>
                </a:lnTo>
                <a:lnTo>
                  <a:pt x="21122" y="25923"/>
                </a:lnTo>
                <a:lnTo>
                  <a:pt x="20162" y="29748"/>
                </a:lnTo>
                <a:lnTo>
                  <a:pt x="19202" y="32644"/>
                </a:lnTo>
                <a:lnTo>
                  <a:pt x="17282" y="34549"/>
                </a:lnTo>
                <a:lnTo>
                  <a:pt x="16337" y="35524"/>
                </a:lnTo>
                <a:lnTo>
                  <a:pt x="12496" y="35524"/>
                </a:lnTo>
                <a:lnTo>
                  <a:pt x="11521" y="34549"/>
                </a:lnTo>
                <a:lnTo>
                  <a:pt x="11521" y="38389"/>
                </a:lnTo>
                <a:lnTo>
                  <a:pt x="19202" y="38389"/>
                </a:lnTo>
                <a:close/>
              </a:path>
              <a:path w="80650" h="74874">
                <a:moveTo>
                  <a:pt x="8656" y="27843"/>
                </a:moveTo>
                <a:lnTo>
                  <a:pt x="7680" y="24002"/>
                </a:lnTo>
                <a:lnTo>
                  <a:pt x="9616" y="37429"/>
                </a:lnTo>
                <a:lnTo>
                  <a:pt x="11521" y="38389"/>
                </a:lnTo>
                <a:lnTo>
                  <a:pt x="11521" y="34549"/>
                </a:lnTo>
                <a:lnTo>
                  <a:pt x="10561" y="33588"/>
                </a:lnTo>
                <a:lnTo>
                  <a:pt x="9616" y="31683"/>
                </a:lnTo>
                <a:lnTo>
                  <a:pt x="8656" y="29748"/>
                </a:lnTo>
                <a:lnTo>
                  <a:pt x="8656" y="27843"/>
                </a:lnTo>
                <a:close/>
              </a:path>
              <a:path w="80650" h="74874">
                <a:moveTo>
                  <a:pt x="61447" y="69113"/>
                </a:moveTo>
                <a:lnTo>
                  <a:pt x="60487" y="67193"/>
                </a:lnTo>
                <a:lnTo>
                  <a:pt x="61447" y="73913"/>
                </a:lnTo>
                <a:lnTo>
                  <a:pt x="63367" y="74874"/>
                </a:lnTo>
                <a:lnTo>
                  <a:pt x="62407" y="71033"/>
                </a:lnTo>
                <a:lnTo>
                  <a:pt x="61447" y="6911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6" name="object 326"/>
          <p:cNvSpPr/>
          <p:nvPr/>
        </p:nvSpPr>
        <p:spPr>
          <a:xfrm>
            <a:off x="1653311" y="2298893"/>
            <a:ext cx="971489" cy="411845"/>
          </a:xfrm>
          <a:custGeom>
            <a:avLst/>
            <a:gdLst/>
            <a:ahLst/>
            <a:cxnLst/>
            <a:rect l="l" t="t" r="r" b="b"/>
            <a:pathLst>
              <a:path w="971489" h="411845">
                <a:moveTo>
                  <a:pt x="0" y="406069"/>
                </a:moveTo>
                <a:lnTo>
                  <a:pt x="0" y="409910"/>
                </a:lnTo>
                <a:lnTo>
                  <a:pt x="960" y="410870"/>
                </a:lnTo>
                <a:lnTo>
                  <a:pt x="2880" y="411845"/>
                </a:lnTo>
                <a:lnTo>
                  <a:pt x="5760" y="411845"/>
                </a:lnTo>
                <a:lnTo>
                  <a:pt x="201594" y="321594"/>
                </a:lnTo>
                <a:lnTo>
                  <a:pt x="201594" y="377281"/>
                </a:lnTo>
                <a:lnTo>
                  <a:pt x="202554" y="378241"/>
                </a:lnTo>
                <a:lnTo>
                  <a:pt x="203514" y="380161"/>
                </a:lnTo>
                <a:lnTo>
                  <a:pt x="204475" y="311033"/>
                </a:lnTo>
                <a:lnTo>
                  <a:pt x="26868" y="392628"/>
                </a:lnTo>
                <a:lnTo>
                  <a:pt x="201594" y="219836"/>
                </a:lnTo>
                <a:lnTo>
                  <a:pt x="960" y="405124"/>
                </a:lnTo>
                <a:lnTo>
                  <a:pt x="0" y="406069"/>
                </a:lnTo>
                <a:close/>
              </a:path>
              <a:path w="971489" h="411845">
                <a:moveTo>
                  <a:pt x="209275" y="224637"/>
                </a:moveTo>
                <a:lnTo>
                  <a:pt x="210235" y="223677"/>
                </a:lnTo>
                <a:lnTo>
                  <a:pt x="210235" y="8641"/>
                </a:lnTo>
                <a:lnTo>
                  <a:pt x="962847" y="8641"/>
                </a:lnTo>
                <a:lnTo>
                  <a:pt x="962847" y="372480"/>
                </a:lnTo>
                <a:lnTo>
                  <a:pt x="210235" y="372480"/>
                </a:lnTo>
                <a:lnTo>
                  <a:pt x="210235" y="312953"/>
                </a:lnTo>
                <a:lnTo>
                  <a:pt x="209275" y="311993"/>
                </a:lnTo>
                <a:lnTo>
                  <a:pt x="207355" y="311033"/>
                </a:lnTo>
                <a:lnTo>
                  <a:pt x="206395" y="310073"/>
                </a:lnTo>
                <a:lnTo>
                  <a:pt x="204475" y="311033"/>
                </a:lnTo>
                <a:lnTo>
                  <a:pt x="203514" y="380161"/>
                </a:lnTo>
                <a:lnTo>
                  <a:pt x="204475" y="381121"/>
                </a:lnTo>
                <a:lnTo>
                  <a:pt x="969568" y="381121"/>
                </a:lnTo>
                <a:lnTo>
                  <a:pt x="970528" y="380161"/>
                </a:lnTo>
                <a:lnTo>
                  <a:pt x="971489" y="378241"/>
                </a:lnTo>
                <a:lnTo>
                  <a:pt x="971489" y="2895"/>
                </a:lnTo>
                <a:lnTo>
                  <a:pt x="970528" y="960"/>
                </a:lnTo>
                <a:lnTo>
                  <a:pt x="969568" y="0"/>
                </a:lnTo>
                <a:lnTo>
                  <a:pt x="204475" y="0"/>
                </a:lnTo>
                <a:lnTo>
                  <a:pt x="203514" y="960"/>
                </a:lnTo>
                <a:lnTo>
                  <a:pt x="202554" y="2895"/>
                </a:lnTo>
                <a:lnTo>
                  <a:pt x="201594" y="4800"/>
                </a:lnTo>
                <a:lnTo>
                  <a:pt x="201594" y="219836"/>
                </a:lnTo>
                <a:lnTo>
                  <a:pt x="26868" y="392628"/>
                </a:lnTo>
                <a:lnTo>
                  <a:pt x="209275" y="2246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7" name="object 327"/>
          <p:cNvSpPr/>
          <p:nvPr/>
        </p:nvSpPr>
        <p:spPr>
          <a:xfrm>
            <a:off x="1966264" y="2394905"/>
            <a:ext cx="63352" cy="73914"/>
          </a:xfrm>
          <a:custGeom>
            <a:avLst/>
            <a:gdLst/>
            <a:ahLst/>
            <a:cxnLst/>
            <a:rect l="l" t="t" r="r" b="b"/>
            <a:pathLst>
              <a:path w="63352" h="73914">
                <a:moveTo>
                  <a:pt x="944" y="23987"/>
                </a:moveTo>
                <a:lnTo>
                  <a:pt x="0" y="30708"/>
                </a:lnTo>
                <a:lnTo>
                  <a:pt x="0" y="46070"/>
                </a:lnTo>
                <a:lnTo>
                  <a:pt x="1920" y="53751"/>
                </a:lnTo>
                <a:lnTo>
                  <a:pt x="6720" y="60472"/>
                </a:lnTo>
                <a:lnTo>
                  <a:pt x="9976" y="64199"/>
                </a:lnTo>
                <a:lnTo>
                  <a:pt x="20455" y="71412"/>
                </a:lnTo>
                <a:lnTo>
                  <a:pt x="33588" y="73914"/>
                </a:lnTo>
                <a:lnTo>
                  <a:pt x="40309" y="73914"/>
                </a:lnTo>
                <a:lnTo>
                  <a:pt x="46070" y="71993"/>
                </a:lnTo>
                <a:lnTo>
                  <a:pt x="50871" y="69113"/>
                </a:lnTo>
                <a:lnTo>
                  <a:pt x="55671" y="66233"/>
                </a:lnTo>
                <a:lnTo>
                  <a:pt x="59512" y="61432"/>
                </a:lnTo>
                <a:lnTo>
                  <a:pt x="63352" y="55671"/>
                </a:lnTo>
                <a:lnTo>
                  <a:pt x="61432" y="54711"/>
                </a:lnTo>
                <a:lnTo>
                  <a:pt x="57591" y="60472"/>
                </a:lnTo>
                <a:lnTo>
                  <a:pt x="53751" y="64312"/>
                </a:lnTo>
                <a:lnTo>
                  <a:pt x="49910" y="66233"/>
                </a:lnTo>
                <a:lnTo>
                  <a:pt x="46070" y="68153"/>
                </a:lnTo>
                <a:lnTo>
                  <a:pt x="42230" y="69113"/>
                </a:lnTo>
                <a:lnTo>
                  <a:pt x="32628" y="69113"/>
                </a:lnTo>
                <a:lnTo>
                  <a:pt x="27828" y="68153"/>
                </a:lnTo>
                <a:lnTo>
                  <a:pt x="24002" y="65272"/>
                </a:lnTo>
                <a:lnTo>
                  <a:pt x="20162" y="62392"/>
                </a:lnTo>
                <a:lnTo>
                  <a:pt x="16322" y="59512"/>
                </a:lnTo>
                <a:lnTo>
                  <a:pt x="14386" y="54711"/>
                </a:lnTo>
                <a:lnTo>
                  <a:pt x="12481" y="49911"/>
                </a:lnTo>
                <a:lnTo>
                  <a:pt x="11506" y="44150"/>
                </a:lnTo>
                <a:lnTo>
                  <a:pt x="11506" y="29748"/>
                </a:lnTo>
                <a:lnTo>
                  <a:pt x="12481" y="23987"/>
                </a:lnTo>
                <a:lnTo>
                  <a:pt x="14386" y="18227"/>
                </a:lnTo>
                <a:lnTo>
                  <a:pt x="17282" y="13426"/>
                </a:lnTo>
                <a:lnTo>
                  <a:pt x="20162" y="9585"/>
                </a:lnTo>
                <a:lnTo>
                  <a:pt x="24002" y="6705"/>
                </a:lnTo>
                <a:lnTo>
                  <a:pt x="27828" y="4800"/>
                </a:lnTo>
                <a:lnTo>
                  <a:pt x="31668" y="3840"/>
                </a:lnTo>
                <a:lnTo>
                  <a:pt x="42230" y="3840"/>
                </a:lnTo>
                <a:lnTo>
                  <a:pt x="47030" y="4800"/>
                </a:lnTo>
                <a:lnTo>
                  <a:pt x="50871" y="8625"/>
                </a:lnTo>
                <a:lnTo>
                  <a:pt x="54711" y="11521"/>
                </a:lnTo>
                <a:lnTo>
                  <a:pt x="57591" y="16306"/>
                </a:lnTo>
                <a:lnTo>
                  <a:pt x="59512" y="23987"/>
                </a:lnTo>
                <a:lnTo>
                  <a:pt x="61432" y="23987"/>
                </a:lnTo>
                <a:lnTo>
                  <a:pt x="59512" y="0"/>
                </a:lnTo>
                <a:lnTo>
                  <a:pt x="58552" y="0"/>
                </a:lnTo>
                <a:lnTo>
                  <a:pt x="57591" y="1904"/>
                </a:lnTo>
                <a:lnTo>
                  <a:pt x="57591" y="2865"/>
                </a:lnTo>
                <a:lnTo>
                  <a:pt x="56631" y="3840"/>
                </a:lnTo>
                <a:lnTo>
                  <a:pt x="55671" y="4800"/>
                </a:lnTo>
                <a:lnTo>
                  <a:pt x="52791" y="4800"/>
                </a:lnTo>
                <a:lnTo>
                  <a:pt x="51831" y="3840"/>
                </a:lnTo>
                <a:lnTo>
                  <a:pt x="50871" y="3840"/>
                </a:lnTo>
                <a:lnTo>
                  <a:pt x="46070" y="960"/>
                </a:lnTo>
                <a:lnTo>
                  <a:pt x="40309" y="0"/>
                </a:lnTo>
                <a:lnTo>
                  <a:pt x="28788" y="0"/>
                </a:lnTo>
                <a:lnTo>
                  <a:pt x="23027" y="1904"/>
                </a:lnTo>
                <a:lnTo>
                  <a:pt x="17282" y="4800"/>
                </a:lnTo>
                <a:lnTo>
                  <a:pt x="11506" y="7680"/>
                </a:lnTo>
                <a:lnTo>
                  <a:pt x="7665" y="12466"/>
                </a:lnTo>
                <a:lnTo>
                  <a:pt x="4785" y="18227"/>
                </a:lnTo>
                <a:lnTo>
                  <a:pt x="944" y="239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8" name="object 328"/>
          <p:cNvSpPr/>
          <p:nvPr/>
        </p:nvSpPr>
        <p:spPr>
          <a:xfrm>
            <a:off x="2034418" y="2392984"/>
            <a:ext cx="51831" cy="73914"/>
          </a:xfrm>
          <a:custGeom>
            <a:avLst/>
            <a:gdLst/>
            <a:ahLst/>
            <a:cxnLst/>
            <a:rect l="l" t="t" r="r" b="b"/>
            <a:pathLst>
              <a:path w="51831" h="73914">
                <a:moveTo>
                  <a:pt x="51831" y="73914"/>
                </a:moveTo>
                <a:lnTo>
                  <a:pt x="51831" y="71993"/>
                </a:lnTo>
                <a:lnTo>
                  <a:pt x="47990" y="71993"/>
                </a:lnTo>
                <a:lnTo>
                  <a:pt x="47045" y="71033"/>
                </a:lnTo>
                <a:lnTo>
                  <a:pt x="46085" y="71033"/>
                </a:lnTo>
                <a:lnTo>
                  <a:pt x="45110" y="70073"/>
                </a:lnTo>
                <a:lnTo>
                  <a:pt x="45110" y="68153"/>
                </a:lnTo>
                <a:lnTo>
                  <a:pt x="44150" y="66233"/>
                </a:lnTo>
                <a:lnTo>
                  <a:pt x="44150" y="36469"/>
                </a:lnTo>
                <a:lnTo>
                  <a:pt x="43205" y="33588"/>
                </a:lnTo>
                <a:lnTo>
                  <a:pt x="42245" y="30708"/>
                </a:lnTo>
                <a:lnTo>
                  <a:pt x="41269" y="28788"/>
                </a:lnTo>
                <a:lnTo>
                  <a:pt x="39364" y="26868"/>
                </a:lnTo>
                <a:lnTo>
                  <a:pt x="37429" y="25908"/>
                </a:lnTo>
                <a:lnTo>
                  <a:pt x="34549" y="24947"/>
                </a:lnTo>
                <a:lnTo>
                  <a:pt x="27843" y="24947"/>
                </a:lnTo>
                <a:lnTo>
                  <a:pt x="25923" y="26868"/>
                </a:lnTo>
                <a:lnTo>
                  <a:pt x="23042" y="27828"/>
                </a:lnTo>
                <a:lnTo>
                  <a:pt x="20162" y="30708"/>
                </a:lnTo>
                <a:lnTo>
                  <a:pt x="16322" y="34549"/>
                </a:lnTo>
                <a:lnTo>
                  <a:pt x="16322" y="0"/>
                </a:lnTo>
                <a:lnTo>
                  <a:pt x="13441" y="0"/>
                </a:lnTo>
                <a:lnTo>
                  <a:pt x="0" y="5760"/>
                </a:lnTo>
                <a:lnTo>
                  <a:pt x="0" y="7665"/>
                </a:lnTo>
                <a:lnTo>
                  <a:pt x="1920" y="6720"/>
                </a:lnTo>
                <a:lnTo>
                  <a:pt x="5760" y="6720"/>
                </a:lnTo>
                <a:lnTo>
                  <a:pt x="5760" y="7665"/>
                </a:lnTo>
                <a:lnTo>
                  <a:pt x="6720" y="7665"/>
                </a:lnTo>
                <a:lnTo>
                  <a:pt x="6720" y="8625"/>
                </a:lnTo>
                <a:lnTo>
                  <a:pt x="7680" y="9601"/>
                </a:lnTo>
                <a:lnTo>
                  <a:pt x="7680" y="68153"/>
                </a:lnTo>
                <a:lnTo>
                  <a:pt x="6720" y="69113"/>
                </a:lnTo>
                <a:lnTo>
                  <a:pt x="6720" y="70073"/>
                </a:lnTo>
                <a:lnTo>
                  <a:pt x="5760" y="71033"/>
                </a:lnTo>
                <a:lnTo>
                  <a:pt x="3840" y="71993"/>
                </a:lnTo>
                <a:lnTo>
                  <a:pt x="0" y="71993"/>
                </a:lnTo>
                <a:lnTo>
                  <a:pt x="0" y="73914"/>
                </a:lnTo>
                <a:lnTo>
                  <a:pt x="24002" y="73914"/>
                </a:lnTo>
                <a:lnTo>
                  <a:pt x="24002" y="71993"/>
                </a:lnTo>
                <a:lnTo>
                  <a:pt x="20162" y="71993"/>
                </a:lnTo>
                <a:lnTo>
                  <a:pt x="19202" y="71033"/>
                </a:lnTo>
                <a:lnTo>
                  <a:pt x="18242" y="71033"/>
                </a:lnTo>
                <a:lnTo>
                  <a:pt x="17282" y="70073"/>
                </a:lnTo>
                <a:lnTo>
                  <a:pt x="17282" y="69113"/>
                </a:lnTo>
                <a:lnTo>
                  <a:pt x="16322" y="68153"/>
                </a:lnTo>
                <a:lnTo>
                  <a:pt x="16322" y="37429"/>
                </a:lnTo>
                <a:lnTo>
                  <a:pt x="19202" y="35509"/>
                </a:lnTo>
                <a:lnTo>
                  <a:pt x="21122" y="33588"/>
                </a:lnTo>
                <a:lnTo>
                  <a:pt x="23042" y="32628"/>
                </a:lnTo>
                <a:lnTo>
                  <a:pt x="24963" y="31668"/>
                </a:lnTo>
                <a:lnTo>
                  <a:pt x="26868" y="30708"/>
                </a:lnTo>
                <a:lnTo>
                  <a:pt x="29763" y="30708"/>
                </a:lnTo>
                <a:lnTo>
                  <a:pt x="31683" y="31668"/>
                </a:lnTo>
                <a:lnTo>
                  <a:pt x="32644" y="32628"/>
                </a:lnTo>
                <a:lnTo>
                  <a:pt x="33588" y="33588"/>
                </a:lnTo>
                <a:lnTo>
                  <a:pt x="34549" y="34549"/>
                </a:lnTo>
                <a:lnTo>
                  <a:pt x="35524" y="35509"/>
                </a:lnTo>
                <a:lnTo>
                  <a:pt x="35524" y="69113"/>
                </a:lnTo>
                <a:lnTo>
                  <a:pt x="34549" y="70073"/>
                </a:lnTo>
                <a:lnTo>
                  <a:pt x="33588" y="71033"/>
                </a:lnTo>
                <a:lnTo>
                  <a:pt x="32644" y="71993"/>
                </a:lnTo>
                <a:lnTo>
                  <a:pt x="27843" y="71993"/>
                </a:lnTo>
                <a:lnTo>
                  <a:pt x="27843" y="73914"/>
                </a:lnTo>
                <a:lnTo>
                  <a:pt x="51831" y="739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9" name="object 329"/>
          <p:cNvSpPr/>
          <p:nvPr/>
        </p:nvSpPr>
        <p:spPr>
          <a:xfrm>
            <a:off x="2096810" y="2392984"/>
            <a:ext cx="10561" cy="10546"/>
          </a:xfrm>
          <a:custGeom>
            <a:avLst/>
            <a:gdLst/>
            <a:ahLst/>
            <a:cxnLst/>
            <a:rect l="l" t="t" r="r" b="b"/>
            <a:pathLst>
              <a:path w="10561" h="10546">
                <a:moveTo>
                  <a:pt x="960" y="7665"/>
                </a:moveTo>
                <a:lnTo>
                  <a:pt x="1920" y="8625"/>
                </a:lnTo>
                <a:lnTo>
                  <a:pt x="2880" y="9601"/>
                </a:lnTo>
                <a:lnTo>
                  <a:pt x="3840" y="10546"/>
                </a:lnTo>
                <a:lnTo>
                  <a:pt x="6720" y="10546"/>
                </a:lnTo>
                <a:lnTo>
                  <a:pt x="7680" y="9601"/>
                </a:lnTo>
                <a:lnTo>
                  <a:pt x="8641" y="8625"/>
                </a:lnTo>
                <a:lnTo>
                  <a:pt x="9601" y="7665"/>
                </a:lnTo>
                <a:lnTo>
                  <a:pt x="10561" y="6720"/>
                </a:lnTo>
                <a:lnTo>
                  <a:pt x="10561" y="3825"/>
                </a:lnTo>
                <a:lnTo>
                  <a:pt x="9601" y="2880"/>
                </a:lnTo>
                <a:lnTo>
                  <a:pt x="8641" y="1920"/>
                </a:lnTo>
                <a:lnTo>
                  <a:pt x="7680" y="0"/>
                </a:lnTo>
                <a:lnTo>
                  <a:pt x="2880" y="0"/>
                </a:lnTo>
                <a:lnTo>
                  <a:pt x="1920" y="1920"/>
                </a:lnTo>
                <a:lnTo>
                  <a:pt x="0" y="2880"/>
                </a:lnTo>
                <a:lnTo>
                  <a:pt x="0" y="6720"/>
                </a:lnTo>
                <a:lnTo>
                  <a:pt x="960" y="76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0" name="object 330"/>
          <p:cNvSpPr/>
          <p:nvPr/>
        </p:nvSpPr>
        <p:spPr>
          <a:xfrm>
            <a:off x="2090089" y="2417932"/>
            <a:ext cx="24002" cy="48966"/>
          </a:xfrm>
          <a:custGeom>
            <a:avLst/>
            <a:gdLst/>
            <a:ahLst/>
            <a:cxnLst/>
            <a:rect l="l" t="t" r="r" b="b"/>
            <a:pathLst>
              <a:path w="24002" h="48966">
                <a:moveTo>
                  <a:pt x="14401" y="0"/>
                </a:moveTo>
                <a:lnTo>
                  <a:pt x="0" y="5760"/>
                </a:lnTo>
                <a:lnTo>
                  <a:pt x="0" y="7680"/>
                </a:lnTo>
                <a:lnTo>
                  <a:pt x="1920" y="672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7680"/>
                </a:lnTo>
                <a:lnTo>
                  <a:pt x="6720" y="8641"/>
                </a:lnTo>
                <a:lnTo>
                  <a:pt x="7680" y="9601"/>
                </a:lnTo>
                <a:lnTo>
                  <a:pt x="7680" y="43205"/>
                </a:lnTo>
                <a:lnTo>
                  <a:pt x="6720" y="44165"/>
                </a:lnTo>
                <a:lnTo>
                  <a:pt x="6720" y="45125"/>
                </a:lnTo>
                <a:lnTo>
                  <a:pt x="5760" y="46085"/>
                </a:lnTo>
                <a:lnTo>
                  <a:pt x="4800" y="46085"/>
                </a:lnTo>
                <a:lnTo>
                  <a:pt x="3840" y="47045"/>
                </a:lnTo>
                <a:lnTo>
                  <a:pt x="0" y="47045"/>
                </a:lnTo>
                <a:lnTo>
                  <a:pt x="0" y="48966"/>
                </a:lnTo>
                <a:lnTo>
                  <a:pt x="24002" y="48966"/>
                </a:lnTo>
                <a:lnTo>
                  <a:pt x="24002" y="47045"/>
                </a:lnTo>
                <a:lnTo>
                  <a:pt x="20162" y="47045"/>
                </a:lnTo>
                <a:lnTo>
                  <a:pt x="19202" y="46085"/>
                </a:lnTo>
                <a:lnTo>
                  <a:pt x="18242" y="46085"/>
                </a:lnTo>
                <a:lnTo>
                  <a:pt x="17282" y="45125"/>
                </a:lnTo>
                <a:lnTo>
                  <a:pt x="17282" y="44165"/>
                </a:lnTo>
                <a:lnTo>
                  <a:pt x="16322" y="43205"/>
                </a:lnTo>
                <a:lnTo>
                  <a:pt x="16322" y="0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1" name="object 331"/>
          <p:cNvSpPr/>
          <p:nvPr/>
        </p:nvSpPr>
        <p:spPr>
          <a:xfrm>
            <a:off x="2117933" y="2417932"/>
            <a:ext cx="51831" cy="48966"/>
          </a:xfrm>
          <a:custGeom>
            <a:avLst/>
            <a:gdLst/>
            <a:ahLst/>
            <a:cxnLst/>
            <a:rect l="l" t="t" r="r" b="b"/>
            <a:pathLst>
              <a:path w="51831" h="48966">
                <a:moveTo>
                  <a:pt x="35524" y="38404"/>
                </a:moveTo>
                <a:lnTo>
                  <a:pt x="35524" y="44165"/>
                </a:lnTo>
                <a:lnTo>
                  <a:pt x="34564" y="45125"/>
                </a:lnTo>
                <a:lnTo>
                  <a:pt x="33604" y="46085"/>
                </a:lnTo>
                <a:lnTo>
                  <a:pt x="32644" y="47045"/>
                </a:lnTo>
                <a:lnTo>
                  <a:pt x="27843" y="47045"/>
                </a:lnTo>
                <a:lnTo>
                  <a:pt x="27843" y="48966"/>
                </a:lnTo>
                <a:lnTo>
                  <a:pt x="51831" y="48966"/>
                </a:lnTo>
                <a:lnTo>
                  <a:pt x="51831" y="47045"/>
                </a:lnTo>
                <a:lnTo>
                  <a:pt x="47990" y="47045"/>
                </a:lnTo>
                <a:lnTo>
                  <a:pt x="47045" y="46085"/>
                </a:lnTo>
                <a:lnTo>
                  <a:pt x="46085" y="46085"/>
                </a:lnTo>
                <a:lnTo>
                  <a:pt x="46085" y="45125"/>
                </a:lnTo>
                <a:lnTo>
                  <a:pt x="45110" y="44165"/>
                </a:lnTo>
                <a:lnTo>
                  <a:pt x="45110" y="43205"/>
                </a:lnTo>
                <a:lnTo>
                  <a:pt x="44165" y="41285"/>
                </a:lnTo>
                <a:lnTo>
                  <a:pt x="44165" y="10561"/>
                </a:lnTo>
                <a:lnTo>
                  <a:pt x="43205" y="8641"/>
                </a:lnTo>
                <a:lnTo>
                  <a:pt x="42245" y="4800"/>
                </a:lnTo>
                <a:lnTo>
                  <a:pt x="41269" y="2880"/>
                </a:lnTo>
                <a:lnTo>
                  <a:pt x="39364" y="1920"/>
                </a:lnTo>
                <a:lnTo>
                  <a:pt x="37444" y="0"/>
                </a:lnTo>
                <a:lnTo>
                  <a:pt x="26883" y="0"/>
                </a:lnTo>
                <a:lnTo>
                  <a:pt x="22082" y="2880"/>
                </a:lnTo>
                <a:lnTo>
                  <a:pt x="16322" y="9601"/>
                </a:lnTo>
                <a:lnTo>
                  <a:pt x="16322" y="0"/>
                </a:lnTo>
                <a:lnTo>
                  <a:pt x="14401" y="0"/>
                </a:lnTo>
                <a:lnTo>
                  <a:pt x="0" y="5760"/>
                </a:lnTo>
                <a:lnTo>
                  <a:pt x="0" y="7680"/>
                </a:lnTo>
                <a:lnTo>
                  <a:pt x="1920" y="672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7680"/>
                </a:lnTo>
                <a:lnTo>
                  <a:pt x="6720" y="8641"/>
                </a:lnTo>
                <a:lnTo>
                  <a:pt x="7680" y="9601"/>
                </a:lnTo>
                <a:lnTo>
                  <a:pt x="7680" y="41285"/>
                </a:lnTo>
                <a:lnTo>
                  <a:pt x="6720" y="44165"/>
                </a:lnTo>
                <a:lnTo>
                  <a:pt x="6720" y="45125"/>
                </a:lnTo>
                <a:lnTo>
                  <a:pt x="5760" y="46085"/>
                </a:lnTo>
                <a:lnTo>
                  <a:pt x="3840" y="47045"/>
                </a:lnTo>
                <a:lnTo>
                  <a:pt x="0" y="47045"/>
                </a:lnTo>
                <a:lnTo>
                  <a:pt x="0" y="48966"/>
                </a:lnTo>
                <a:lnTo>
                  <a:pt x="24002" y="48966"/>
                </a:lnTo>
                <a:lnTo>
                  <a:pt x="24002" y="47045"/>
                </a:lnTo>
                <a:lnTo>
                  <a:pt x="19202" y="47045"/>
                </a:lnTo>
                <a:lnTo>
                  <a:pt x="19202" y="46085"/>
                </a:lnTo>
                <a:lnTo>
                  <a:pt x="18242" y="46085"/>
                </a:lnTo>
                <a:lnTo>
                  <a:pt x="17282" y="45125"/>
                </a:lnTo>
                <a:lnTo>
                  <a:pt x="17282" y="44165"/>
                </a:lnTo>
                <a:lnTo>
                  <a:pt x="16322" y="43205"/>
                </a:lnTo>
                <a:lnTo>
                  <a:pt x="16322" y="13441"/>
                </a:lnTo>
                <a:lnTo>
                  <a:pt x="20162" y="8641"/>
                </a:lnTo>
                <a:lnTo>
                  <a:pt x="24002" y="6720"/>
                </a:lnTo>
                <a:lnTo>
                  <a:pt x="31683" y="6720"/>
                </a:lnTo>
                <a:lnTo>
                  <a:pt x="33604" y="7680"/>
                </a:lnTo>
                <a:lnTo>
                  <a:pt x="34564" y="9601"/>
                </a:lnTo>
                <a:lnTo>
                  <a:pt x="35524" y="11521"/>
                </a:lnTo>
                <a:lnTo>
                  <a:pt x="35524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2" name="object 332"/>
          <p:cNvSpPr/>
          <p:nvPr/>
        </p:nvSpPr>
        <p:spPr>
          <a:xfrm>
            <a:off x="2173605" y="2440975"/>
            <a:ext cx="12496" cy="39364"/>
          </a:xfrm>
          <a:custGeom>
            <a:avLst/>
            <a:gdLst/>
            <a:ahLst/>
            <a:cxnLst/>
            <a:rect l="l" t="t" r="r" b="b"/>
            <a:pathLst>
              <a:path w="12496" h="39364">
                <a:moveTo>
                  <a:pt x="9601" y="1920"/>
                </a:moveTo>
                <a:lnTo>
                  <a:pt x="9601" y="16322"/>
                </a:lnTo>
                <a:lnTo>
                  <a:pt x="9601" y="8641"/>
                </a:lnTo>
                <a:lnTo>
                  <a:pt x="10561" y="6720"/>
                </a:lnTo>
                <a:lnTo>
                  <a:pt x="12496" y="0"/>
                </a:lnTo>
                <a:lnTo>
                  <a:pt x="9601" y="1920"/>
                </a:lnTo>
                <a:close/>
              </a:path>
              <a:path w="12496" h="39364">
                <a:moveTo>
                  <a:pt x="1935" y="21122"/>
                </a:moveTo>
                <a:lnTo>
                  <a:pt x="3840" y="23042"/>
                </a:lnTo>
                <a:lnTo>
                  <a:pt x="5775" y="25923"/>
                </a:lnTo>
                <a:lnTo>
                  <a:pt x="8656" y="26883"/>
                </a:lnTo>
                <a:lnTo>
                  <a:pt x="13441" y="26883"/>
                </a:lnTo>
                <a:lnTo>
                  <a:pt x="16322" y="25923"/>
                </a:lnTo>
                <a:lnTo>
                  <a:pt x="17282" y="25923"/>
                </a:lnTo>
                <a:lnTo>
                  <a:pt x="19202" y="24963"/>
                </a:lnTo>
                <a:lnTo>
                  <a:pt x="22082" y="23042"/>
                </a:lnTo>
                <a:lnTo>
                  <a:pt x="26883" y="19202"/>
                </a:lnTo>
                <a:lnTo>
                  <a:pt x="26883" y="22082"/>
                </a:lnTo>
                <a:lnTo>
                  <a:pt x="27843" y="24002"/>
                </a:lnTo>
                <a:lnTo>
                  <a:pt x="28803" y="24963"/>
                </a:lnTo>
                <a:lnTo>
                  <a:pt x="29763" y="25923"/>
                </a:lnTo>
                <a:lnTo>
                  <a:pt x="30723" y="26883"/>
                </a:lnTo>
                <a:lnTo>
                  <a:pt x="36484" y="26883"/>
                </a:lnTo>
                <a:lnTo>
                  <a:pt x="40325" y="24002"/>
                </a:lnTo>
                <a:lnTo>
                  <a:pt x="44165" y="19202"/>
                </a:lnTo>
                <a:lnTo>
                  <a:pt x="44165" y="16322"/>
                </a:lnTo>
                <a:lnTo>
                  <a:pt x="41285" y="18242"/>
                </a:lnTo>
                <a:lnTo>
                  <a:pt x="40325" y="19202"/>
                </a:lnTo>
                <a:lnTo>
                  <a:pt x="39364" y="20162"/>
                </a:lnTo>
                <a:lnTo>
                  <a:pt x="37444" y="20162"/>
                </a:lnTo>
                <a:lnTo>
                  <a:pt x="36484" y="19202"/>
                </a:lnTo>
                <a:lnTo>
                  <a:pt x="35524" y="18242"/>
                </a:lnTo>
                <a:lnTo>
                  <a:pt x="35524" y="-14401"/>
                </a:lnTo>
                <a:lnTo>
                  <a:pt x="34564" y="-16322"/>
                </a:lnTo>
                <a:lnTo>
                  <a:pt x="33604" y="-18242"/>
                </a:lnTo>
                <a:lnTo>
                  <a:pt x="31683" y="-20162"/>
                </a:lnTo>
                <a:lnTo>
                  <a:pt x="29763" y="-21122"/>
                </a:lnTo>
                <a:lnTo>
                  <a:pt x="27843" y="-22082"/>
                </a:lnTo>
                <a:lnTo>
                  <a:pt x="24002" y="-23042"/>
                </a:lnTo>
                <a:lnTo>
                  <a:pt x="14401" y="-23042"/>
                </a:lnTo>
                <a:lnTo>
                  <a:pt x="9601" y="-22082"/>
                </a:lnTo>
                <a:lnTo>
                  <a:pt x="6720" y="-19202"/>
                </a:lnTo>
                <a:lnTo>
                  <a:pt x="3840" y="-17282"/>
                </a:lnTo>
                <a:lnTo>
                  <a:pt x="1935" y="-14401"/>
                </a:lnTo>
                <a:lnTo>
                  <a:pt x="1935" y="-9601"/>
                </a:lnTo>
                <a:lnTo>
                  <a:pt x="2880" y="-8641"/>
                </a:lnTo>
                <a:lnTo>
                  <a:pt x="3840" y="-7680"/>
                </a:lnTo>
                <a:lnTo>
                  <a:pt x="3840" y="-6720"/>
                </a:lnTo>
                <a:lnTo>
                  <a:pt x="5775" y="-5760"/>
                </a:lnTo>
                <a:lnTo>
                  <a:pt x="7680" y="-5760"/>
                </a:lnTo>
                <a:lnTo>
                  <a:pt x="8656" y="-6720"/>
                </a:lnTo>
                <a:lnTo>
                  <a:pt x="9601" y="-7680"/>
                </a:lnTo>
                <a:lnTo>
                  <a:pt x="10561" y="-8641"/>
                </a:lnTo>
                <a:lnTo>
                  <a:pt x="10561" y="-15361"/>
                </a:lnTo>
                <a:lnTo>
                  <a:pt x="11521" y="-17282"/>
                </a:lnTo>
                <a:lnTo>
                  <a:pt x="12496" y="-18242"/>
                </a:lnTo>
                <a:lnTo>
                  <a:pt x="14401" y="-19202"/>
                </a:lnTo>
                <a:lnTo>
                  <a:pt x="16322" y="-20162"/>
                </a:lnTo>
                <a:lnTo>
                  <a:pt x="21122" y="-20162"/>
                </a:lnTo>
                <a:lnTo>
                  <a:pt x="23042" y="-19202"/>
                </a:lnTo>
                <a:lnTo>
                  <a:pt x="24963" y="-17282"/>
                </a:lnTo>
                <a:lnTo>
                  <a:pt x="25923" y="-15361"/>
                </a:lnTo>
                <a:lnTo>
                  <a:pt x="26883" y="-12481"/>
                </a:lnTo>
                <a:lnTo>
                  <a:pt x="26883" y="-5760"/>
                </a:lnTo>
                <a:lnTo>
                  <a:pt x="19202" y="-2880"/>
                </a:lnTo>
                <a:lnTo>
                  <a:pt x="12496" y="0"/>
                </a:lnTo>
                <a:lnTo>
                  <a:pt x="10561" y="6720"/>
                </a:lnTo>
                <a:lnTo>
                  <a:pt x="12496" y="4800"/>
                </a:lnTo>
                <a:lnTo>
                  <a:pt x="14401" y="3840"/>
                </a:lnTo>
                <a:lnTo>
                  <a:pt x="16322" y="1920"/>
                </a:lnTo>
                <a:lnTo>
                  <a:pt x="18242" y="960"/>
                </a:lnTo>
                <a:lnTo>
                  <a:pt x="22082" y="-960"/>
                </a:lnTo>
                <a:lnTo>
                  <a:pt x="26883" y="-2880"/>
                </a:lnTo>
                <a:lnTo>
                  <a:pt x="26883" y="15361"/>
                </a:lnTo>
                <a:lnTo>
                  <a:pt x="23042" y="19202"/>
                </a:lnTo>
                <a:lnTo>
                  <a:pt x="19202" y="21122"/>
                </a:lnTo>
                <a:lnTo>
                  <a:pt x="14401" y="21122"/>
                </a:lnTo>
                <a:lnTo>
                  <a:pt x="12496" y="20162"/>
                </a:lnTo>
                <a:lnTo>
                  <a:pt x="11521" y="18242"/>
                </a:lnTo>
                <a:lnTo>
                  <a:pt x="9601" y="16322"/>
                </a:lnTo>
                <a:lnTo>
                  <a:pt x="9601" y="1920"/>
                </a:lnTo>
                <a:lnTo>
                  <a:pt x="5775" y="3840"/>
                </a:lnTo>
                <a:lnTo>
                  <a:pt x="3840" y="5760"/>
                </a:lnTo>
                <a:lnTo>
                  <a:pt x="1935" y="8641"/>
                </a:lnTo>
                <a:lnTo>
                  <a:pt x="975" y="10561"/>
                </a:lnTo>
                <a:lnTo>
                  <a:pt x="0" y="12481"/>
                </a:lnTo>
                <a:lnTo>
                  <a:pt x="0" y="18242"/>
                </a:lnTo>
                <a:lnTo>
                  <a:pt x="1935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3" name="object 333"/>
          <p:cNvSpPr/>
          <p:nvPr/>
        </p:nvSpPr>
        <p:spPr>
          <a:xfrm>
            <a:off x="2219690" y="2403530"/>
            <a:ext cx="55671" cy="55686"/>
          </a:xfrm>
          <a:custGeom>
            <a:avLst/>
            <a:gdLst/>
            <a:ahLst/>
            <a:cxnLst/>
            <a:rect l="l" t="t" r="r" b="b"/>
            <a:pathLst>
              <a:path w="55671" h="55686">
                <a:moveTo>
                  <a:pt x="29763" y="25923"/>
                </a:moveTo>
                <a:lnTo>
                  <a:pt x="29763" y="0"/>
                </a:lnTo>
                <a:lnTo>
                  <a:pt x="25923" y="0"/>
                </a:lnTo>
                <a:lnTo>
                  <a:pt x="25923" y="25923"/>
                </a:lnTo>
                <a:lnTo>
                  <a:pt x="0" y="25923"/>
                </a:lnTo>
                <a:lnTo>
                  <a:pt x="0" y="29763"/>
                </a:lnTo>
                <a:lnTo>
                  <a:pt x="25923" y="29763"/>
                </a:lnTo>
                <a:lnTo>
                  <a:pt x="25923" y="55686"/>
                </a:lnTo>
                <a:lnTo>
                  <a:pt x="29763" y="55686"/>
                </a:lnTo>
                <a:lnTo>
                  <a:pt x="29763" y="29763"/>
                </a:lnTo>
                <a:lnTo>
                  <a:pt x="55671" y="29763"/>
                </a:lnTo>
                <a:lnTo>
                  <a:pt x="55671" y="25923"/>
                </a:lnTo>
                <a:lnTo>
                  <a:pt x="29763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4" name="object 334"/>
          <p:cNvSpPr/>
          <p:nvPr/>
        </p:nvSpPr>
        <p:spPr>
          <a:xfrm>
            <a:off x="2280178" y="2395865"/>
            <a:ext cx="29748" cy="71033"/>
          </a:xfrm>
          <a:custGeom>
            <a:avLst/>
            <a:gdLst/>
            <a:ahLst/>
            <a:cxnLst/>
            <a:rect l="l" t="t" r="r" b="b"/>
            <a:pathLst>
              <a:path w="29748" h="71033">
                <a:moveTo>
                  <a:pt x="20147" y="65272"/>
                </a:moveTo>
                <a:lnTo>
                  <a:pt x="20147" y="5745"/>
                </a:lnTo>
                <a:lnTo>
                  <a:pt x="21107" y="4785"/>
                </a:lnTo>
                <a:lnTo>
                  <a:pt x="22067" y="2880"/>
                </a:lnTo>
                <a:lnTo>
                  <a:pt x="24947" y="1905"/>
                </a:lnTo>
                <a:lnTo>
                  <a:pt x="29748" y="1905"/>
                </a:lnTo>
                <a:lnTo>
                  <a:pt x="29748" y="0"/>
                </a:lnTo>
                <a:lnTo>
                  <a:pt x="0" y="0"/>
                </a:lnTo>
                <a:lnTo>
                  <a:pt x="0" y="1905"/>
                </a:lnTo>
                <a:lnTo>
                  <a:pt x="3840" y="1905"/>
                </a:lnTo>
                <a:lnTo>
                  <a:pt x="5745" y="2880"/>
                </a:lnTo>
                <a:lnTo>
                  <a:pt x="6705" y="3840"/>
                </a:lnTo>
                <a:lnTo>
                  <a:pt x="8625" y="3840"/>
                </a:lnTo>
                <a:lnTo>
                  <a:pt x="8625" y="4785"/>
                </a:lnTo>
                <a:lnTo>
                  <a:pt x="9585" y="5745"/>
                </a:lnTo>
                <a:lnTo>
                  <a:pt x="9585" y="65272"/>
                </a:lnTo>
                <a:lnTo>
                  <a:pt x="8625" y="66233"/>
                </a:lnTo>
                <a:lnTo>
                  <a:pt x="7665" y="68153"/>
                </a:lnTo>
                <a:lnTo>
                  <a:pt x="4785" y="69113"/>
                </a:lnTo>
                <a:lnTo>
                  <a:pt x="0" y="69113"/>
                </a:lnTo>
                <a:lnTo>
                  <a:pt x="0" y="71033"/>
                </a:lnTo>
                <a:lnTo>
                  <a:pt x="29748" y="71033"/>
                </a:lnTo>
                <a:lnTo>
                  <a:pt x="29748" y="69113"/>
                </a:lnTo>
                <a:lnTo>
                  <a:pt x="25908" y="69113"/>
                </a:lnTo>
                <a:lnTo>
                  <a:pt x="23987" y="68153"/>
                </a:lnTo>
                <a:lnTo>
                  <a:pt x="23027" y="68153"/>
                </a:lnTo>
                <a:lnTo>
                  <a:pt x="21107" y="67193"/>
                </a:lnTo>
                <a:lnTo>
                  <a:pt x="21107" y="66233"/>
                </a:lnTo>
                <a:lnTo>
                  <a:pt x="20147" y="65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5" name="object 335"/>
          <p:cNvSpPr/>
          <p:nvPr/>
        </p:nvSpPr>
        <p:spPr>
          <a:xfrm>
            <a:off x="2310886" y="2417932"/>
            <a:ext cx="51831" cy="48966"/>
          </a:xfrm>
          <a:custGeom>
            <a:avLst/>
            <a:gdLst/>
            <a:ahLst/>
            <a:cxnLst/>
            <a:rect l="l" t="t" r="r" b="b"/>
            <a:pathLst>
              <a:path w="51831" h="48966">
                <a:moveTo>
                  <a:pt x="51831" y="48966"/>
                </a:moveTo>
                <a:lnTo>
                  <a:pt x="51831" y="47045"/>
                </a:lnTo>
                <a:lnTo>
                  <a:pt x="47990" y="47045"/>
                </a:lnTo>
                <a:lnTo>
                  <a:pt x="47045" y="46085"/>
                </a:lnTo>
                <a:lnTo>
                  <a:pt x="46085" y="45125"/>
                </a:lnTo>
                <a:lnTo>
                  <a:pt x="46085" y="44165"/>
                </a:lnTo>
                <a:lnTo>
                  <a:pt x="45125" y="43205"/>
                </a:lnTo>
                <a:lnTo>
                  <a:pt x="45125" y="13441"/>
                </a:lnTo>
                <a:lnTo>
                  <a:pt x="44150" y="10561"/>
                </a:lnTo>
                <a:lnTo>
                  <a:pt x="44150" y="8641"/>
                </a:lnTo>
                <a:lnTo>
                  <a:pt x="42245" y="4800"/>
                </a:lnTo>
                <a:lnTo>
                  <a:pt x="41285" y="2880"/>
                </a:lnTo>
                <a:lnTo>
                  <a:pt x="39364" y="1920"/>
                </a:lnTo>
                <a:lnTo>
                  <a:pt x="37444" y="0"/>
                </a:lnTo>
                <a:lnTo>
                  <a:pt x="27843" y="0"/>
                </a:lnTo>
                <a:lnTo>
                  <a:pt x="22082" y="2880"/>
                </a:lnTo>
                <a:lnTo>
                  <a:pt x="16322" y="9601"/>
                </a:lnTo>
                <a:lnTo>
                  <a:pt x="16322" y="0"/>
                </a:lnTo>
                <a:lnTo>
                  <a:pt x="14401" y="0"/>
                </a:lnTo>
                <a:lnTo>
                  <a:pt x="0" y="5760"/>
                </a:lnTo>
                <a:lnTo>
                  <a:pt x="960" y="7680"/>
                </a:lnTo>
                <a:lnTo>
                  <a:pt x="1920" y="6720"/>
                </a:lnTo>
                <a:lnTo>
                  <a:pt x="5760" y="6720"/>
                </a:lnTo>
                <a:lnTo>
                  <a:pt x="6720" y="7680"/>
                </a:lnTo>
                <a:lnTo>
                  <a:pt x="7680" y="8641"/>
                </a:lnTo>
                <a:lnTo>
                  <a:pt x="7680" y="44165"/>
                </a:lnTo>
                <a:lnTo>
                  <a:pt x="6720" y="45125"/>
                </a:lnTo>
                <a:lnTo>
                  <a:pt x="5760" y="46085"/>
                </a:lnTo>
                <a:lnTo>
                  <a:pt x="3840" y="47045"/>
                </a:lnTo>
                <a:lnTo>
                  <a:pt x="960" y="47045"/>
                </a:lnTo>
                <a:lnTo>
                  <a:pt x="960" y="48966"/>
                </a:lnTo>
                <a:lnTo>
                  <a:pt x="24002" y="48966"/>
                </a:lnTo>
                <a:lnTo>
                  <a:pt x="24002" y="47045"/>
                </a:lnTo>
                <a:lnTo>
                  <a:pt x="20162" y="47045"/>
                </a:lnTo>
                <a:lnTo>
                  <a:pt x="19202" y="46085"/>
                </a:lnTo>
                <a:lnTo>
                  <a:pt x="18242" y="46085"/>
                </a:lnTo>
                <a:lnTo>
                  <a:pt x="17282" y="45125"/>
                </a:lnTo>
                <a:lnTo>
                  <a:pt x="17282" y="44165"/>
                </a:lnTo>
                <a:lnTo>
                  <a:pt x="16322" y="43205"/>
                </a:lnTo>
                <a:lnTo>
                  <a:pt x="16322" y="13441"/>
                </a:lnTo>
                <a:lnTo>
                  <a:pt x="21122" y="8641"/>
                </a:lnTo>
                <a:lnTo>
                  <a:pt x="24963" y="6720"/>
                </a:lnTo>
                <a:lnTo>
                  <a:pt x="31683" y="6720"/>
                </a:lnTo>
                <a:lnTo>
                  <a:pt x="33604" y="7680"/>
                </a:lnTo>
                <a:lnTo>
                  <a:pt x="34564" y="9601"/>
                </a:lnTo>
                <a:lnTo>
                  <a:pt x="35524" y="11521"/>
                </a:lnTo>
                <a:lnTo>
                  <a:pt x="36484" y="14401"/>
                </a:lnTo>
                <a:lnTo>
                  <a:pt x="36484" y="43205"/>
                </a:lnTo>
                <a:lnTo>
                  <a:pt x="35524" y="44165"/>
                </a:lnTo>
                <a:lnTo>
                  <a:pt x="35524" y="45125"/>
                </a:lnTo>
                <a:lnTo>
                  <a:pt x="34564" y="46085"/>
                </a:lnTo>
                <a:lnTo>
                  <a:pt x="33604" y="47045"/>
                </a:lnTo>
                <a:lnTo>
                  <a:pt x="28803" y="47045"/>
                </a:lnTo>
                <a:lnTo>
                  <a:pt x="28803" y="48966"/>
                </a:lnTo>
                <a:lnTo>
                  <a:pt x="51831" y="489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6" name="object 336"/>
          <p:cNvSpPr/>
          <p:nvPr/>
        </p:nvSpPr>
        <p:spPr>
          <a:xfrm>
            <a:off x="2366558" y="2392984"/>
            <a:ext cx="49926" cy="74874"/>
          </a:xfrm>
          <a:custGeom>
            <a:avLst/>
            <a:gdLst/>
            <a:ahLst/>
            <a:cxnLst/>
            <a:rect l="l" t="t" r="r" b="b"/>
            <a:pathLst>
              <a:path w="49926" h="74874">
                <a:moveTo>
                  <a:pt x="9601" y="41269"/>
                </a:moveTo>
                <a:lnTo>
                  <a:pt x="11536" y="27828"/>
                </a:lnTo>
                <a:lnTo>
                  <a:pt x="6720" y="33588"/>
                </a:lnTo>
                <a:lnTo>
                  <a:pt x="2880" y="39349"/>
                </a:lnTo>
                <a:lnTo>
                  <a:pt x="0" y="45110"/>
                </a:lnTo>
                <a:lnTo>
                  <a:pt x="0" y="58552"/>
                </a:lnTo>
                <a:lnTo>
                  <a:pt x="1935" y="64312"/>
                </a:lnTo>
                <a:lnTo>
                  <a:pt x="5760" y="69113"/>
                </a:lnTo>
                <a:lnTo>
                  <a:pt x="9601" y="72953"/>
                </a:lnTo>
                <a:lnTo>
                  <a:pt x="14401" y="74874"/>
                </a:lnTo>
                <a:lnTo>
                  <a:pt x="24963" y="74874"/>
                </a:lnTo>
                <a:lnTo>
                  <a:pt x="26883" y="73914"/>
                </a:lnTo>
                <a:lnTo>
                  <a:pt x="28803" y="72953"/>
                </a:lnTo>
                <a:lnTo>
                  <a:pt x="31683" y="71033"/>
                </a:lnTo>
                <a:lnTo>
                  <a:pt x="33604" y="68153"/>
                </a:lnTo>
                <a:lnTo>
                  <a:pt x="33604" y="74874"/>
                </a:lnTo>
                <a:lnTo>
                  <a:pt x="36484" y="74874"/>
                </a:lnTo>
                <a:lnTo>
                  <a:pt x="49926" y="69113"/>
                </a:lnTo>
                <a:lnTo>
                  <a:pt x="49926" y="67193"/>
                </a:lnTo>
                <a:lnTo>
                  <a:pt x="48006" y="68153"/>
                </a:lnTo>
                <a:lnTo>
                  <a:pt x="44165" y="68153"/>
                </a:lnTo>
                <a:lnTo>
                  <a:pt x="43205" y="67193"/>
                </a:lnTo>
                <a:lnTo>
                  <a:pt x="43205" y="65272"/>
                </a:lnTo>
                <a:lnTo>
                  <a:pt x="42245" y="64312"/>
                </a:lnTo>
                <a:lnTo>
                  <a:pt x="42245" y="0"/>
                </a:lnTo>
                <a:lnTo>
                  <a:pt x="40325" y="0"/>
                </a:lnTo>
                <a:lnTo>
                  <a:pt x="25923" y="5760"/>
                </a:lnTo>
                <a:lnTo>
                  <a:pt x="26883" y="7665"/>
                </a:lnTo>
                <a:lnTo>
                  <a:pt x="27843" y="6720"/>
                </a:lnTo>
                <a:lnTo>
                  <a:pt x="31683" y="6720"/>
                </a:lnTo>
                <a:lnTo>
                  <a:pt x="32644" y="7665"/>
                </a:lnTo>
                <a:lnTo>
                  <a:pt x="33604" y="8625"/>
                </a:lnTo>
                <a:lnTo>
                  <a:pt x="33604" y="28788"/>
                </a:lnTo>
                <a:lnTo>
                  <a:pt x="30723" y="25908"/>
                </a:lnTo>
                <a:lnTo>
                  <a:pt x="27843" y="24947"/>
                </a:lnTo>
                <a:lnTo>
                  <a:pt x="23042" y="24947"/>
                </a:lnTo>
                <a:lnTo>
                  <a:pt x="20162" y="27828"/>
                </a:lnTo>
                <a:lnTo>
                  <a:pt x="24003" y="27828"/>
                </a:lnTo>
                <a:lnTo>
                  <a:pt x="25923" y="28788"/>
                </a:lnTo>
                <a:lnTo>
                  <a:pt x="27843" y="29748"/>
                </a:lnTo>
                <a:lnTo>
                  <a:pt x="29763" y="30708"/>
                </a:lnTo>
                <a:lnTo>
                  <a:pt x="30723" y="31668"/>
                </a:lnTo>
                <a:lnTo>
                  <a:pt x="31683" y="33588"/>
                </a:lnTo>
                <a:lnTo>
                  <a:pt x="32644" y="35509"/>
                </a:lnTo>
                <a:lnTo>
                  <a:pt x="33604" y="38389"/>
                </a:lnTo>
                <a:lnTo>
                  <a:pt x="33604" y="65272"/>
                </a:lnTo>
                <a:lnTo>
                  <a:pt x="30723" y="68153"/>
                </a:lnTo>
                <a:lnTo>
                  <a:pt x="27843" y="69113"/>
                </a:lnTo>
                <a:lnTo>
                  <a:pt x="21122" y="69113"/>
                </a:lnTo>
                <a:lnTo>
                  <a:pt x="17282" y="67193"/>
                </a:lnTo>
                <a:lnTo>
                  <a:pt x="14401" y="64312"/>
                </a:lnTo>
                <a:lnTo>
                  <a:pt x="11536" y="60472"/>
                </a:lnTo>
                <a:lnTo>
                  <a:pt x="9601" y="54711"/>
                </a:lnTo>
                <a:lnTo>
                  <a:pt x="9601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7" name="object 337"/>
          <p:cNvSpPr/>
          <p:nvPr/>
        </p:nvSpPr>
        <p:spPr>
          <a:xfrm>
            <a:off x="2376159" y="2417932"/>
            <a:ext cx="13441" cy="16322"/>
          </a:xfrm>
          <a:custGeom>
            <a:avLst/>
            <a:gdLst/>
            <a:ahLst/>
            <a:cxnLst/>
            <a:rect l="l" t="t" r="r" b="b"/>
            <a:pathLst>
              <a:path w="13441" h="16322">
                <a:moveTo>
                  <a:pt x="0" y="16322"/>
                </a:moveTo>
                <a:lnTo>
                  <a:pt x="1935" y="10561"/>
                </a:lnTo>
                <a:lnTo>
                  <a:pt x="4800" y="6720"/>
                </a:lnTo>
                <a:lnTo>
                  <a:pt x="7680" y="4800"/>
                </a:lnTo>
                <a:lnTo>
                  <a:pt x="10561" y="2880"/>
                </a:lnTo>
                <a:lnTo>
                  <a:pt x="13441" y="0"/>
                </a:lnTo>
                <a:lnTo>
                  <a:pt x="6720" y="0"/>
                </a:lnTo>
                <a:lnTo>
                  <a:pt x="1935" y="2880"/>
                </a:lnTo>
                <a:lnTo>
                  <a:pt x="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8" name="object 338"/>
          <p:cNvSpPr/>
          <p:nvPr/>
        </p:nvSpPr>
        <p:spPr>
          <a:xfrm>
            <a:off x="2427046" y="2392984"/>
            <a:ext cx="10561" cy="10546"/>
          </a:xfrm>
          <a:custGeom>
            <a:avLst/>
            <a:gdLst/>
            <a:ahLst/>
            <a:cxnLst/>
            <a:rect l="l" t="t" r="r" b="b"/>
            <a:pathLst>
              <a:path w="10561" h="10546">
                <a:moveTo>
                  <a:pt x="10561" y="4785"/>
                </a:moveTo>
                <a:lnTo>
                  <a:pt x="10561" y="3825"/>
                </a:lnTo>
                <a:lnTo>
                  <a:pt x="9601" y="2880"/>
                </a:lnTo>
                <a:lnTo>
                  <a:pt x="8641" y="1920"/>
                </a:lnTo>
                <a:lnTo>
                  <a:pt x="7680" y="0"/>
                </a:lnTo>
                <a:lnTo>
                  <a:pt x="1920" y="0"/>
                </a:lnTo>
                <a:lnTo>
                  <a:pt x="960" y="1920"/>
                </a:lnTo>
                <a:lnTo>
                  <a:pt x="0" y="2880"/>
                </a:lnTo>
                <a:lnTo>
                  <a:pt x="0" y="7665"/>
                </a:lnTo>
                <a:lnTo>
                  <a:pt x="960" y="8625"/>
                </a:lnTo>
                <a:lnTo>
                  <a:pt x="1920" y="9601"/>
                </a:lnTo>
                <a:lnTo>
                  <a:pt x="3840" y="10546"/>
                </a:lnTo>
                <a:lnTo>
                  <a:pt x="6720" y="10546"/>
                </a:lnTo>
                <a:lnTo>
                  <a:pt x="7680" y="9601"/>
                </a:lnTo>
                <a:lnTo>
                  <a:pt x="8641" y="8625"/>
                </a:lnTo>
                <a:lnTo>
                  <a:pt x="9601" y="7665"/>
                </a:lnTo>
                <a:lnTo>
                  <a:pt x="10561" y="6720"/>
                </a:lnTo>
                <a:lnTo>
                  <a:pt x="10561" y="47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9" name="object 339"/>
          <p:cNvSpPr/>
          <p:nvPr/>
        </p:nvSpPr>
        <p:spPr>
          <a:xfrm>
            <a:off x="2419365" y="2417932"/>
            <a:ext cx="24003" cy="48966"/>
          </a:xfrm>
          <a:custGeom>
            <a:avLst/>
            <a:gdLst/>
            <a:ahLst/>
            <a:cxnLst/>
            <a:rect l="l" t="t" r="r" b="b"/>
            <a:pathLst>
              <a:path w="24003" h="48966">
                <a:moveTo>
                  <a:pt x="18242" y="45125"/>
                </a:moveTo>
                <a:lnTo>
                  <a:pt x="17282" y="44165"/>
                </a:lnTo>
                <a:lnTo>
                  <a:pt x="17282" y="0"/>
                </a:lnTo>
                <a:lnTo>
                  <a:pt x="14401" y="0"/>
                </a:lnTo>
                <a:lnTo>
                  <a:pt x="0" y="5760"/>
                </a:lnTo>
                <a:lnTo>
                  <a:pt x="960" y="7680"/>
                </a:lnTo>
                <a:lnTo>
                  <a:pt x="1920" y="6720"/>
                </a:lnTo>
                <a:lnTo>
                  <a:pt x="5760" y="6720"/>
                </a:lnTo>
                <a:lnTo>
                  <a:pt x="6720" y="7680"/>
                </a:lnTo>
                <a:lnTo>
                  <a:pt x="7680" y="8641"/>
                </a:lnTo>
                <a:lnTo>
                  <a:pt x="7680" y="11521"/>
                </a:lnTo>
                <a:lnTo>
                  <a:pt x="8641" y="14401"/>
                </a:lnTo>
                <a:lnTo>
                  <a:pt x="8641" y="41285"/>
                </a:lnTo>
                <a:lnTo>
                  <a:pt x="7680" y="43205"/>
                </a:lnTo>
                <a:lnTo>
                  <a:pt x="7680" y="44165"/>
                </a:lnTo>
                <a:lnTo>
                  <a:pt x="6720" y="45125"/>
                </a:lnTo>
                <a:lnTo>
                  <a:pt x="6720" y="46085"/>
                </a:lnTo>
                <a:lnTo>
                  <a:pt x="5760" y="46085"/>
                </a:lnTo>
                <a:lnTo>
                  <a:pt x="4800" y="47045"/>
                </a:lnTo>
                <a:lnTo>
                  <a:pt x="960" y="47045"/>
                </a:lnTo>
                <a:lnTo>
                  <a:pt x="960" y="48966"/>
                </a:lnTo>
                <a:lnTo>
                  <a:pt x="24003" y="48966"/>
                </a:lnTo>
                <a:lnTo>
                  <a:pt x="24003" y="47045"/>
                </a:lnTo>
                <a:lnTo>
                  <a:pt x="20162" y="47045"/>
                </a:lnTo>
                <a:lnTo>
                  <a:pt x="19202" y="46085"/>
                </a:lnTo>
                <a:lnTo>
                  <a:pt x="18242" y="46085"/>
                </a:lnTo>
                <a:lnTo>
                  <a:pt x="18242" y="451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0" name="object 340"/>
          <p:cNvSpPr/>
          <p:nvPr/>
        </p:nvSpPr>
        <p:spPr>
          <a:xfrm>
            <a:off x="2450089" y="2417932"/>
            <a:ext cx="43190" cy="49926"/>
          </a:xfrm>
          <a:custGeom>
            <a:avLst/>
            <a:gdLst/>
            <a:ahLst/>
            <a:cxnLst/>
            <a:rect l="l" t="t" r="r" b="b"/>
            <a:pathLst>
              <a:path w="43190" h="49926">
                <a:moveTo>
                  <a:pt x="36469" y="42245"/>
                </a:moveTo>
                <a:lnTo>
                  <a:pt x="35509" y="42245"/>
                </a:lnTo>
                <a:lnTo>
                  <a:pt x="35509" y="11521"/>
                </a:lnTo>
                <a:lnTo>
                  <a:pt x="34549" y="8641"/>
                </a:lnTo>
                <a:lnTo>
                  <a:pt x="34549" y="6720"/>
                </a:lnTo>
                <a:lnTo>
                  <a:pt x="33588" y="4800"/>
                </a:lnTo>
                <a:lnTo>
                  <a:pt x="31668" y="2880"/>
                </a:lnTo>
                <a:lnTo>
                  <a:pt x="29763" y="1920"/>
                </a:lnTo>
                <a:lnTo>
                  <a:pt x="26868" y="960"/>
                </a:lnTo>
                <a:lnTo>
                  <a:pt x="23042" y="0"/>
                </a:lnTo>
                <a:lnTo>
                  <a:pt x="13426" y="0"/>
                </a:lnTo>
                <a:lnTo>
                  <a:pt x="9585" y="960"/>
                </a:lnTo>
                <a:lnTo>
                  <a:pt x="6705" y="3840"/>
                </a:lnTo>
                <a:lnTo>
                  <a:pt x="2865" y="5760"/>
                </a:lnTo>
                <a:lnTo>
                  <a:pt x="1920" y="8641"/>
                </a:lnTo>
                <a:lnTo>
                  <a:pt x="1920" y="14401"/>
                </a:lnTo>
                <a:lnTo>
                  <a:pt x="2865" y="15361"/>
                </a:lnTo>
                <a:lnTo>
                  <a:pt x="3840" y="16322"/>
                </a:lnTo>
                <a:lnTo>
                  <a:pt x="4800" y="17282"/>
                </a:lnTo>
                <a:lnTo>
                  <a:pt x="7680" y="17282"/>
                </a:lnTo>
                <a:lnTo>
                  <a:pt x="8641" y="16322"/>
                </a:lnTo>
                <a:lnTo>
                  <a:pt x="9585" y="15361"/>
                </a:lnTo>
                <a:lnTo>
                  <a:pt x="10546" y="14401"/>
                </a:lnTo>
                <a:lnTo>
                  <a:pt x="10546" y="7680"/>
                </a:lnTo>
                <a:lnTo>
                  <a:pt x="11521" y="5760"/>
                </a:lnTo>
                <a:lnTo>
                  <a:pt x="12481" y="4800"/>
                </a:lnTo>
                <a:lnTo>
                  <a:pt x="13426" y="3840"/>
                </a:lnTo>
                <a:lnTo>
                  <a:pt x="15361" y="2880"/>
                </a:lnTo>
                <a:lnTo>
                  <a:pt x="20147" y="2880"/>
                </a:lnTo>
                <a:lnTo>
                  <a:pt x="23042" y="3840"/>
                </a:lnTo>
                <a:lnTo>
                  <a:pt x="23987" y="5760"/>
                </a:lnTo>
                <a:lnTo>
                  <a:pt x="25923" y="7680"/>
                </a:lnTo>
                <a:lnTo>
                  <a:pt x="26868" y="10561"/>
                </a:lnTo>
                <a:lnTo>
                  <a:pt x="26868" y="17282"/>
                </a:lnTo>
                <a:lnTo>
                  <a:pt x="18227" y="20162"/>
                </a:lnTo>
                <a:lnTo>
                  <a:pt x="12481" y="23042"/>
                </a:lnTo>
                <a:lnTo>
                  <a:pt x="10546" y="29763"/>
                </a:lnTo>
                <a:lnTo>
                  <a:pt x="11521" y="27843"/>
                </a:lnTo>
                <a:lnTo>
                  <a:pt x="13426" y="26883"/>
                </a:lnTo>
                <a:lnTo>
                  <a:pt x="16322" y="24963"/>
                </a:lnTo>
                <a:lnTo>
                  <a:pt x="18227" y="24003"/>
                </a:lnTo>
                <a:lnTo>
                  <a:pt x="21107" y="22082"/>
                </a:lnTo>
                <a:lnTo>
                  <a:pt x="26868" y="20162"/>
                </a:lnTo>
                <a:lnTo>
                  <a:pt x="26868" y="38404"/>
                </a:lnTo>
                <a:lnTo>
                  <a:pt x="22082" y="42245"/>
                </a:lnTo>
                <a:lnTo>
                  <a:pt x="19202" y="44165"/>
                </a:lnTo>
                <a:lnTo>
                  <a:pt x="14386" y="44165"/>
                </a:lnTo>
                <a:lnTo>
                  <a:pt x="12481" y="43205"/>
                </a:lnTo>
                <a:lnTo>
                  <a:pt x="10546" y="41285"/>
                </a:lnTo>
                <a:lnTo>
                  <a:pt x="9585" y="39364"/>
                </a:lnTo>
                <a:lnTo>
                  <a:pt x="8641" y="37444"/>
                </a:lnTo>
                <a:lnTo>
                  <a:pt x="8641" y="24963"/>
                </a:lnTo>
                <a:lnTo>
                  <a:pt x="5760" y="26883"/>
                </a:lnTo>
                <a:lnTo>
                  <a:pt x="2865" y="28803"/>
                </a:lnTo>
                <a:lnTo>
                  <a:pt x="1920" y="31683"/>
                </a:lnTo>
                <a:lnTo>
                  <a:pt x="960" y="33604"/>
                </a:lnTo>
                <a:lnTo>
                  <a:pt x="0" y="35524"/>
                </a:lnTo>
                <a:lnTo>
                  <a:pt x="0" y="41285"/>
                </a:lnTo>
                <a:lnTo>
                  <a:pt x="960" y="44165"/>
                </a:lnTo>
                <a:lnTo>
                  <a:pt x="2865" y="46085"/>
                </a:lnTo>
                <a:lnTo>
                  <a:pt x="5760" y="48966"/>
                </a:lnTo>
                <a:lnTo>
                  <a:pt x="7680" y="49926"/>
                </a:lnTo>
                <a:lnTo>
                  <a:pt x="13426" y="49926"/>
                </a:lnTo>
                <a:lnTo>
                  <a:pt x="15361" y="48966"/>
                </a:lnTo>
                <a:lnTo>
                  <a:pt x="17266" y="48966"/>
                </a:lnTo>
                <a:lnTo>
                  <a:pt x="18227" y="48006"/>
                </a:lnTo>
                <a:lnTo>
                  <a:pt x="22082" y="46085"/>
                </a:lnTo>
                <a:lnTo>
                  <a:pt x="26868" y="42245"/>
                </a:lnTo>
                <a:lnTo>
                  <a:pt x="26868" y="47045"/>
                </a:lnTo>
                <a:lnTo>
                  <a:pt x="27828" y="48006"/>
                </a:lnTo>
                <a:lnTo>
                  <a:pt x="28788" y="48966"/>
                </a:lnTo>
                <a:lnTo>
                  <a:pt x="30708" y="49926"/>
                </a:lnTo>
                <a:lnTo>
                  <a:pt x="35509" y="49926"/>
                </a:lnTo>
                <a:lnTo>
                  <a:pt x="39349" y="47045"/>
                </a:lnTo>
                <a:lnTo>
                  <a:pt x="43190" y="42245"/>
                </a:lnTo>
                <a:lnTo>
                  <a:pt x="43190" y="39364"/>
                </a:lnTo>
                <a:lnTo>
                  <a:pt x="41269" y="41285"/>
                </a:lnTo>
                <a:lnTo>
                  <a:pt x="40309" y="42245"/>
                </a:lnTo>
                <a:lnTo>
                  <a:pt x="39349" y="43205"/>
                </a:lnTo>
                <a:lnTo>
                  <a:pt x="36469" y="43205"/>
                </a:lnTo>
                <a:lnTo>
                  <a:pt x="36469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1" name="object 341"/>
          <p:cNvSpPr/>
          <p:nvPr/>
        </p:nvSpPr>
        <p:spPr>
          <a:xfrm>
            <a:off x="2458730" y="2440975"/>
            <a:ext cx="3840" cy="12481"/>
          </a:xfrm>
          <a:custGeom>
            <a:avLst/>
            <a:gdLst/>
            <a:ahLst/>
            <a:cxnLst/>
            <a:rect l="l" t="t" r="r" b="b"/>
            <a:pathLst>
              <a:path w="3840" h="12481">
                <a:moveTo>
                  <a:pt x="0" y="12481"/>
                </a:moveTo>
                <a:lnTo>
                  <a:pt x="0" y="10561"/>
                </a:lnTo>
                <a:lnTo>
                  <a:pt x="944" y="8641"/>
                </a:lnTo>
                <a:lnTo>
                  <a:pt x="1904" y="6720"/>
                </a:lnTo>
                <a:lnTo>
                  <a:pt x="3840" y="0"/>
                </a:lnTo>
                <a:lnTo>
                  <a:pt x="0" y="1920"/>
                </a:lnTo>
                <a:lnTo>
                  <a:pt x="0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2" name="object 342"/>
          <p:cNvSpPr/>
          <p:nvPr/>
        </p:nvSpPr>
        <p:spPr>
          <a:xfrm>
            <a:off x="2499039" y="2456337"/>
            <a:ext cx="15361" cy="27843"/>
          </a:xfrm>
          <a:custGeom>
            <a:avLst/>
            <a:gdLst/>
            <a:ahLst/>
            <a:cxnLst/>
            <a:rect l="l" t="t" r="r" b="b"/>
            <a:pathLst>
              <a:path w="15361" h="27843">
                <a:moveTo>
                  <a:pt x="5760" y="26883"/>
                </a:moveTo>
                <a:lnTo>
                  <a:pt x="9601" y="24002"/>
                </a:lnTo>
                <a:lnTo>
                  <a:pt x="11521" y="21122"/>
                </a:lnTo>
                <a:lnTo>
                  <a:pt x="14401" y="18242"/>
                </a:lnTo>
                <a:lnTo>
                  <a:pt x="15361" y="14401"/>
                </a:lnTo>
                <a:lnTo>
                  <a:pt x="15361" y="7680"/>
                </a:lnTo>
                <a:lnTo>
                  <a:pt x="14401" y="4800"/>
                </a:lnTo>
                <a:lnTo>
                  <a:pt x="12481" y="2880"/>
                </a:lnTo>
                <a:lnTo>
                  <a:pt x="11521" y="960"/>
                </a:lnTo>
                <a:lnTo>
                  <a:pt x="9601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7680"/>
                </a:lnTo>
                <a:lnTo>
                  <a:pt x="960" y="9601"/>
                </a:lnTo>
                <a:lnTo>
                  <a:pt x="1920" y="10561"/>
                </a:lnTo>
                <a:lnTo>
                  <a:pt x="2880" y="11521"/>
                </a:lnTo>
                <a:lnTo>
                  <a:pt x="7680" y="11521"/>
                </a:lnTo>
                <a:lnTo>
                  <a:pt x="8641" y="10561"/>
                </a:lnTo>
                <a:lnTo>
                  <a:pt x="10561" y="10561"/>
                </a:lnTo>
                <a:lnTo>
                  <a:pt x="11521" y="11521"/>
                </a:lnTo>
                <a:lnTo>
                  <a:pt x="11521" y="15361"/>
                </a:lnTo>
                <a:lnTo>
                  <a:pt x="10561" y="18242"/>
                </a:lnTo>
                <a:lnTo>
                  <a:pt x="8641" y="20162"/>
                </a:lnTo>
                <a:lnTo>
                  <a:pt x="6720" y="23042"/>
                </a:lnTo>
                <a:lnTo>
                  <a:pt x="3840" y="24963"/>
                </a:lnTo>
                <a:lnTo>
                  <a:pt x="0" y="25923"/>
                </a:lnTo>
                <a:lnTo>
                  <a:pt x="0" y="27843"/>
                </a:lnTo>
                <a:lnTo>
                  <a:pt x="5760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3" name="object 343"/>
          <p:cNvSpPr/>
          <p:nvPr/>
        </p:nvSpPr>
        <p:spPr>
          <a:xfrm>
            <a:off x="1900016" y="2518730"/>
            <a:ext cx="74874" cy="71033"/>
          </a:xfrm>
          <a:custGeom>
            <a:avLst/>
            <a:gdLst/>
            <a:ahLst/>
            <a:cxnLst/>
            <a:rect l="l" t="t" r="r" b="b"/>
            <a:pathLst>
              <a:path w="74874" h="71033">
                <a:moveTo>
                  <a:pt x="74874" y="0"/>
                </a:moveTo>
                <a:lnTo>
                  <a:pt x="49926" y="0"/>
                </a:lnTo>
                <a:lnTo>
                  <a:pt x="49926" y="1920"/>
                </a:lnTo>
                <a:lnTo>
                  <a:pt x="53766" y="1920"/>
                </a:lnTo>
                <a:lnTo>
                  <a:pt x="54726" y="2880"/>
                </a:lnTo>
                <a:lnTo>
                  <a:pt x="55686" y="2880"/>
                </a:lnTo>
                <a:lnTo>
                  <a:pt x="55686" y="3840"/>
                </a:lnTo>
                <a:lnTo>
                  <a:pt x="56647" y="4800"/>
                </a:lnTo>
                <a:lnTo>
                  <a:pt x="56647" y="5760"/>
                </a:lnTo>
                <a:lnTo>
                  <a:pt x="57607" y="5760"/>
                </a:lnTo>
                <a:lnTo>
                  <a:pt x="57607" y="8641"/>
                </a:lnTo>
                <a:lnTo>
                  <a:pt x="56647" y="11521"/>
                </a:lnTo>
                <a:lnTo>
                  <a:pt x="53766" y="14401"/>
                </a:lnTo>
                <a:lnTo>
                  <a:pt x="40325" y="36484"/>
                </a:lnTo>
                <a:lnTo>
                  <a:pt x="25923" y="13441"/>
                </a:lnTo>
                <a:lnTo>
                  <a:pt x="23042" y="10561"/>
                </a:lnTo>
                <a:lnTo>
                  <a:pt x="22082" y="7680"/>
                </a:lnTo>
                <a:lnTo>
                  <a:pt x="22082" y="4800"/>
                </a:lnTo>
                <a:lnTo>
                  <a:pt x="23042" y="3840"/>
                </a:lnTo>
                <a:lnTo>
                  <a:pt x="24003" y="2880"/>
                </a:lnTo>
                <a:lnTo>
                  <a:pt x="25923" y="2880"/>
                </a:lnTo>
                <a:lnTo>
                  <a:pt x="26883" y="1920"/>
                </a:lnTo>
                <a:lnTo>
                  <a:pt x="30723" y="1920"/>
                </a:lnTo>
                <a:lnTo>
                  <a:pt x="30723" y="0"/>
                </a:ln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lnTo>
                  <a:pt x="2880" y="2880"/>
                </a:lnTo>
                <a:lnTo>
                  <a:pt x="5760" y="3840"/>
                </a:lnTo>
                <a:lnTo>
                  <a:pt x="7680" y="4800"/>
                </a:lnTo>
                <a:lnTo>
                  <a:pt x="8641" y="5760"/>
                </a:lnTo>
                <a:lnTo>
                  <a:pt x="9601" y="6720"/>
                </a:lnTo>
                <a:lnTo>
                  <a:pt x="10561" y="8641"/>
                </a:lnTo>
                <a:lnTo>
                  <a:pt x="13441" y="12481"/>
                </a:lnTo>
                <a:lnTo>
                  <a:pt x="32644" y="41285"/>
                </a:lnTo>
                <a:lnTo>
                  <a:pt x="32644" y="62407"/>
                </a:lnTo>
                <a:lnTo>
                  <a:pt x="31683" y="65288"/>
                </a:lnTo>
                <a:lnTo>
                  <a:pt x="31683" y="66248"/>
                </a:lnTo>
                <a:lnTo>
                  <a:pt x="29763" y="68168"/>
                </a:lnTo>
                <a:lnTo>
                  <a:pt x="27843" y="69128"/>
                </a:lnTo>
                <a:lnTo>
                  <a:pt x="22082" y="69128"/>
                </a:lnTo>
                <a:lnTo>
                  <a:pt x="22082" y="71033"/>
                </a:lnTo>
                <a:lnTo>
                  <a:pt x="52806" y="71033"/>
                </a:lnTo>
                <a:lnTo>
                  <a:pt x="52806" y="69128"/>
                </a:lnTo>
                <a:lnTo>
                  <a:pt x="47045" y="69128"/>
                </a:lnTo>
                <a:lnTo>
                  <a:pt x="45125" y="68168"/>
                </a:lnTo>
                <a:lnTo>
                  <a:pt x="44165" y="66248"/>
                </a:lnTo>
                <a:lnTo>
                  <a:pt x="43205" y="65288"/>
                </a:lnTo>
                <a:lnTo>
                  <a:pt x="42245" y="62407"/>
                </a:lnTo>
                <a:lnTo>
                  <a:pt x="42245" y="40325"/>
                </a:lnTo>
                <a:lnTo>
                  <a:pt x="59527" y="14401"/>
                </a:lnTo>
                <a:lnTo>
                  <a:pt x="61447" y="10561"/>
                </a:lnTo>
                <a:lnTo>
                  <a:pt x="63352" y="7680"/>
                </a:lnTo>
                <a:lnTo>
                  <a:pt x="64328" y="6720"/>
                </a:lnTo>
                <a:lnTo>
                  <a:pt x="66248" y="4800"/>
                </a:lnTo>
                <a:lnTo>
                  <a:pt x="68168" y="3840"/>
                </a:lnTo>
                <a:lnTo>
                  <a:pt x="69128" y="2880"/>
                </a:lnTo>
                <a:lnTo>
                  <a:pt x="71033" y="2880"/>
                </a:lnTo>
                <a:lnTo>
                  <a:pt x="72969" y="1920"/>
                </a:lnTo>
                <a:lnTo>
                  <a:pt x="74874" y="1920"/>
                </a:lnTo>
                <a:lnTo>
                  <a:pt x="748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4" name="object 344"/>
          <p:cNvSpPr/>
          <p:nvPr/>
        </p:nvSpPr>
        <p:spPr>
          <a:xfrm>
            <a:off x="1978746" y="2539852"/>
            <a:ext cx="30708" cy="20162"/>
          </a:xfrm>
          <a:custGeom>
            <a:avLst/>
            <a:gdLst/>
            <a:ahLst/>
            <a:cxnLst/>
            <a:rect l="l" t="t" r="r" b="b"/>
            <a:pathLst>
              <a:path w="30708" h="20162">
                <a:moveTo>
                  <a:pt x="1905" y="7680"/>
                </a:moveTo>
                <a:lnTo>
                  <a:pt x="3840" y="4800"/>
                </a:lnTo>
                <a:lnTo>
                  <a:pt x="6705" y="3840"/>
                </a:lnTo>
                <a:lnTo>
                  <a:pt x="11521" y="3840"/>
                </a:lnTo>
                <a:lnTo>
                  <a:pt x="13426" y="4800"/>
                </a:lnTo>
                <a:lnTo>
                  <a:pt x="15346" y="5760"/>
                </a:lnTo>
                <a:lnTo>
                  <a:pt x="16306" y="6720"/>
                </a:lnTo>
                <a:lnTo>
                  <a:pt x="18227" y="8641"/>
                </a:lnTo>
                <a:lnTo>
                  <a:pt x="19187" y="10561"/>
                </a:lnTo>
                <a:lnTo>
                  <a:pt x="19187" y="11521"/>
                </a:lnTo>
                <a:lnTo>
                  <a:pt x="20147" y="13441"/>
                </a:lnTo>
                <a:lnTo>
                  <a:pt x="30708" y="20162"/>
                </a:lnTo>
                <a:lnTo>
                  <a:pt x="30708" y="13441"/>
                </a:lnTo>
                <a:lnTo>
                  <a:pt x="28788" y="9601"/>
                </a:lnTo>
                <a:lnTo>
                  <a:pt x="25907" y="5760"/>
                </a:lnTo>
                <a:lnTo>
                  <a:pt x="22067" y="1920"/>
                </a:lnTo>
                <a:lnTo>
                  <a:pt x="17266" y="0"/>
                </a:lnTo>
                <a:lnTo>
                  <a:pt x="5745" y="0"/>
                </a:lnTo>
                <a:lnTo>
                  <a:pt x="960" y="2880"/>
                </a:lnTo>
                <a:lnTo>
                  <a:pt x="0" y="9601"/>
                </a:lnTo>
                <a:lnTo>
                  <a:pt x="1905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5" name="object 345"/>
          <p:cNvSpPr/>
          <p:nvPr/>
        </p:nvSpPr>
        <p:spPr>
          <a:xfrm>
            <a:off x="1969145" y="2542733"/>
            <a:ext cx="40309" cy="48006"/>
          </a:xfrm>
          <a:custGeom>
            <a:avLst/>
            <a:gdLst/>
            <a:ahLst/>
            <a:cxnLst/>
            <a:rect l="l" t="t" r="r" b="b"/>
            <a:pathLst>
              <a:path w="40309" h="48006">
                <a:moveTo>
                  <a:pt x="29748" y="10561"/>
                </a:moveTo>
                <a:lnTo>
                  <a:pt x="29748" y="14401"/>
                </a:lnTo>
                <a:lnTo>
                  <a:pt x="7680" y="14401"/>
                </a:lnTo>
                <a:lnTo>
                  <a:pt x="7680" y="9601"/>
                </a:lnTo>
                <a:lnTo>
                  <a:pt x="9601" y="6720"/>
                </a:lnTo>
                <a:lnTo>
                  <a:pt x="10561" y="0"/>
                </a:lnTo>
                <a:lnTo>
                  <a:pt x="6720" y="4800"/>
                </a:lnTo>
                <a:lnTo>
                  <a:pt x="1905" y="8641"/>
                </a:lnTo>
                <a:lnTo>
                  <a:pt x="0" y="15361"/>
                </a:lnTo>
                <a:lnTo>
                  <a:pt x="0" y="30723"/>
                </a:lnTo>
                <a:lnTo>
                  <a:pt x="1905" y="36484"/>
                </a:lnTo>
                <a:lnTo>
                  <a:pt x="5745" y="41285"/>
                </a:lnTo>
                <a:lnTo>
                  <a:pt x="10561" y="46085"/>
                </a:lnTo>
                <a:lnTo>
                  <a:pt x="15346" y="48006"/>
                </a:lnTo>
                <a:lnTo>
                  <a:pt x="25907" y="48006"/>
                </a:lnTo>
                <a:lnTo>
                  <a:pt x="30708" y="46085"/>
                </a:lnTo>
                <a:lnTo>
                  <a:pt x="33588" y="42245"/>
                </a:lnTo>
                <a:lnTo>
                  <a:pt x="37429" y="38404"/>
                </a:lnTo>
                <a:lnTo>
                  <a:pt x="39349" y="33604"/>
                </a:lnTo>
                <a:lnTo>
                  <a:pt x="40309" y="28803"/>
                </a:lnTo>
                <a:lnTo>
                  <a:pt x="38389" y="27843"/>
                </a:lnTo>
                <a:lnTo>
                  <a:pt x="37429" y="32644"/>
                </a:lnTo>
                <a:lnTo>
                  <a:pt x="35509" y="35524"/>
                </a:lnTo>
                <a:lnTo>
                  <a:pt x="32628" y="37444"/>
                </a:lnTo>
                <a:lnTo>
                  <a:pt x="30708" y="38404"/>
                </a:lnTo>
                <a:lnTo>
                  <a:pt x="27828" y="39364"/>
                </a:lnTo>
                <a:lnTo>
                  <a:pt x="20147" y="39364"/>
                </a:lnTo>
                <a:lnTo>
                  <a:pt x="16306" y="37444"/>
                </a:lnTo>
                <a:lnTo>
                  <a:pt x="12466" y="33604"/>
                </a:lnTo>
                <a:lnTo>
                  <a:pt x="8625" y="29763"/>
                </a:lnTo>
                <a:lnTo>
                  <a:pt x="7680" y="24003"/>
                </a:lnTo>
                <a:lnTo>
                  <a:pt x="7680" y="17282"/>
                </a:lnTo>
                <a:lnTo>
                  <a:pt x="40309" y="17282"/>
                </a:lnTo>
                <a:lnTo>
                  <a:pt x="29748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6" name="object 346"/>
          <p:cNvSpPr/>
          <p:nvPr/>
        </p:nvSpPr>
        <p:spPr>
          <a:xfrm>
            <a:off x="2016175" y="2540812"/>
            <a:ext cx="43205" cy="49926"/>
          </a:xfrm>
          <a:custGeom>
            <a:avLst/>
            <a:gdLst/>
            <a:ahLst/>
            <a:cxnLst/>
            <a:rect l="l" t="t" r="r" b="b"/>
            <a:pathLst>
              <a:path w="43205" h="49926">
                <a:moveTo>
                  <a:pt x="26883" y="0"/>
                </a:moveTo>
                <a:lnTo>
                  <a:pt x="13441" y="0"/>
                </a:lnTo>
                <a:lnTo>
                  <a:pt x="9601" y="960"/>
                </a:lnTo>
                <a:lnTo>
                  <a:pt x="6720" y="2880"/>
                </a:lnTo>
                <a:lnTo>
                  <a:pt x="3840" y="5760"/>
                </a:lnTo>
                <a:lnTo>
                  <a:pt x="1920" y="8641"/>
                </a:lnTo>
                <a:lnTo>
                  <a:pt x="1920" y="14401"/>
                </a:lnTo>
                <a:lnTo>
                  <a:pt x="2880" y="15361"/>
                </a:lnTo>
                <a:lnTo>
                  <a:pt x="3840" y="16322"/>
                </a:lnTo>
                <a:lnTo>
                  <a:pt x="8641" y="16322"/>
                </a:lnTo>
                <a:lnTo>
                  <a:pt x="9601" y="15361"/>
                </a:lnTo>
                <a:lnTo>
                  <a:pt x="10561" y="14401"/>
                </a:lnTo>
                <a:lnTo>
                  <a:pt x="10561" y="6720"/>
                </a:lnTo>
                <a:lnTo>
                  <a:pt x="11521" y="5760"/>
                </a:lnTo>
                <a:lnTo>
                  <a:pt x="12481" y="4800"/>
                </a:lnTo>
                <a:lnTo>
                  <a:pt x="13441" y="2880"/>
                </a:lnTo>
                <a:lnTo>
                  <a:pt x="21122" y="2880"/>
                </a:lnTo>
                <a:lnTo>
                  <a:pt x="23042" y="3840"/>
                </a:lnTo>
                <a:lnTo>
                  <a:pt x="24003" y="5760"/>
                </a:lnTo>
                <a:lnTo>
                  <a:pt x="25923" y="6720"/>
                </a:lnTo>
                <a:lnTo>
                  <a:pt x="26883" y="10561"/>
                </a:lnTo>
                <a:lnTo>
                  <a:pt x="26883" y="17282"/>
                </a:lnTo>
                <a:lnTo>
                  <a:pt x="18242" y="20162"/>
                </a:lnTo>
                <a:lnTo>
                  <a:pt x="12481" y="22082"/>
                </a:lnTo>
                <a:lnTo>
                  <a:pt x="10561" y="29763"/>
                </a:lnTo>
                <a:lnTo>
                  <a:pt x="11521" y="27843"/>
                </a:lnTo>
                <a:lnTo>
                  <a:pt x="13441" y="25923"/>
                </a:lnTo>
                <a:lnTo>
                  <a:pt x="16322" y="24963"/>
                </a:lnTo>
                <a:lnTo>
                  <a:pt x="18242" y="24002"/>
                </a:lnTo>
                <a:lnTo>
                  <a:pt x="21122" y="22082"/>
                </a:lnTo>
                <a:lnTo>
                  <a:pt x="26883" y="20162"/>
                </a:lnTo>
                <a:lnTo>
                  <a:pt x="26883" y="38404"/>
                </a:lnTo>
                <a:lnTo>
                  <a:pt x="22082" y="42245"/>
                </a:lnTo>
                <a:lnTo>
                  <a:pt x="19202" y="43205"/>
                </a:lnTo>
                <a:lnTo>
                  <a:pt x="14401" y="43205"/>
                </a:lnTo>
                <a:lnTo>
                  <a:pt x="12481" y="42245"/>
                </a:lnTo>
                <a:lnTo>
                  <a:pt x="11521" y="41285"/>
                </a:lnTo>
                <a:lnTo>
                  <a:pt x="9601" y="39364"/>
                </a:lnTo>
                <a:lnTo>
                  <a:pt x="8641" y="37444"/>
                </a:lnTo>
                <a:lnTo>
                  <a:pt x="8641" y="24963"/>
                </a:lnTo>
                <a:lnTo>
                  <a:pt x="5760" y="26883"/>
                </a:lnTo>
                <a:lnTo>
                  <a:pt x="2880" y="28803"/>
                </a:lnTo>
                <a:lnTo>
                  <a:pt x="1920" y="31683"/>
                </a:lnTo>
                <a:lnTo>
                  <a:pt x="960" y="32644"/>
                </a:lnTo>
                <a:lnTo>
                  <a:pt x="0" y="34564"/>
                </a:lnTo>
                <a:lnTo>
                  <a:pt x="0" y="41285"/>
                </a:lnTo>
                <a:lnTo>
                  <a:pt x="960" y="44165"/>
                </a:lnTo>
                <a:lnTo>
                  <a:pt x="2880" y="46085"/>
                </a:lnTo>
                <a:lnTo>
                  <a:pt x="5760" y="48006"/>
                </a:lnTo>
                <a:lnTo>
                  <a:pt x="8641" y="49926"/>
                </a:lnTo>
                <a:lnTo>
                  <a:pt x="13441" y="49926"/>
                </a:lnTo>
                <a:lnTo>
                  <a:pt x="15361" y="48950"/>
                </a:lnTo>
                <a:lnTo>
                  <a:pt x="17282" y="48006"/>
                </a:lnTo>
                <a:lnTo>
                  <a:pt x="18242" y="48006"/>
                </a:lnTo>
                <a:lnTo>
                  <a:pt x="22082" y="45110"/>
                </a:lnTo>
                <a:lnTo>
                  <a:pt x="26883" y="41285"/>
                </a:lnTo>
                <a:lnTo>
                  <a:pt x="26883" y="46085"/>
                </a:lnTo>
                <a:lnTo>
                  <a:pt x="27843" y="48006"/>
                </a:lnTo>
                <a:lnTo>
                  <a:pt x="28803" y="48950"/>
                </a:lnTo>
                <a:lnTo>
                  <a:pt x="30723" y="49926"/>
                </a:lnTo>
                <a:lnTo>
                  <a:pt x="35524" y="49926"/>
                </a:lnTo>
                <a:lnTo>
                  <a:pt x="39364" y="47045"/>
                </a:lnTo>
                <a:lnTo>
                  <a:pt x="43205" y="41285"/>
                </a:lnTo>
                <a:lnTo>
                  <a:pt x="43205" y="38404"/>
                </a:lnTo>
                <a:lnTo>
                  <a:pt x="41285" y="41285"/>
                </a:lnTo>
                <a:lnTo>
                  <a:pt x="40325" y="42245"/>
                </a:lnTo>
                <a:lnTo>
                  <a:pt x="39364" y="42245"/>
                </a:lnTo>
                <a:lnTo>
                  <a:pt x="38404" y="43205"/>
                </a:lnTo>
                <a:lnTo>
                  <a:pt x="37444" y="43205"/>
                </a:lnTo>
                <a:lnTo>
                  <a:pt x="36484" y="42245"/>
                </a:lnTo>
                <a:lnTo>
                  <a:pt x="35524" y="42245"/>
                </a:lnTo>
                <a:lnTo>
                  <a:pt x="35524" y="11521"/>
                </a:lnTo>
                <a:lnTo>
                  <a:pt x="34564" y="7680"/>
                </a:lnTo>
                <a:lnTo>
                  <a:pt x="34564" y="6720"/>
                </a:lnTo>
                <a:lnTo>
                  <a:pt x="33604" y="4800"/>
                </a:lnTo>
                <a:lnTo>
                  <a:pt x="31683" y="2880"/>
                </a:lnTo>
                <a:lnTo>
                  <a:pt x="29763" y="1920"/>
                </a:lnTo>
                <a:lnTo>
                  <a:pt x="2688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7" name="object 347"/>
          <p:cNvSpPr/>
          <p:nvPr/>
        </p:nvSpPr>
        <p:spPr>
          <a:xfrm>
            <a:off x="2024816" y="2562895"/>
            <a:ext cx="3840" cy="12481"/>
          </a:xfrm>
          <a:custGeom>
            <a:avLst/>
            <a:gdLst/>
            <a:ahLst/>
            <a:cxnLst/>
            <a:rect l="l" t="t" r="r" b="b"/>
            <a:pathLst>
              <a:path w="3840" h="12481">
                <a:moveTo>
                  <a:pt x="0" y="12481"/>
                </a:moveTo>
                <a:lnTo>
                  <a:pt x="0" y="10561"/>
                </a:lnTo>
                <a:lnTo>
                  <a:pt x="960" y="8641"/>
                </a:lnTo>
                <a:lnTo>
                  <a:pt x="1920" y="7680"/>
                </a:lnTo>
                <a:lnTo>
                  <a:pt x="3840" y="0"/>
                </a:lnTo>
                <a:lnTo>
                  <a:pt x="0" y="2880"/>
                </a:lnTo>
                <a:lnTo>
                  <a:pt x="0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8" name="object 348"/>
          <p:cNvSpPr/>
          <p:nvPr/>
        </p:nvSpPr>
        <p:spPr>
          <a:xfrm>
            <a:off x="2060341" y="2540812"/>
            <a:ext cx="35509" cy="48950"/>
          </a:xfrm>
          <a:custGeom>
            <a:avLst/>
            <a:gdLst/>
            <a:ahLst/>
            <a:cxnLst/>
            <a:rect l="l" t="t" r="r" b="b"/>
            <a:pathLst>
              <a:path w="35509" h="48950">
                <a:moveTo>
                  <a:pt x="7665" y="10561"/>
                </a:moveTo>
                <a:lnTo>
                  <a:pt x="7665" y="44165"/>
                </a:lnTo>
                <a:lnTo>
                  <a:pt x="6720" y="45110"/>
                </a:lnTo>
                <a:lnTo>
                  <a:pt x="5760" y="45110"/>
                </a:lnTo>
                <a:lnTo>
                  <a:pt x="4785" y="46085"/>
                </a:lnTo>
                <a:lnTo>
                  <a:pt x="2880" y="47045"/>
                </a:lnTo>
                <a:lnTo>
                  <a:pt x="944" y="47045"/>
                </a:lnTo>
                <a:lnTo>
                  <a:pt x="944" y="48950"/>
                </a:lnTo>
                <a:lnTo>
                  <a:pt x="24947" y="48950"/>
                </a:lnTo>
                <a:lnTo>
                  <a:pt x="24947" y="47045"/>
                </a:lnTo>
                <a:lnTo>
                  <a:pt x="23027" y="47045"/>
                </a:lnTo>
                <a:lnTo>
                  <a:pt x="21122" y="46085"/>
                </a:lnTo>
                <a:lnTo>
                  <a:pt x="20162" y="46085"/>
                </a:lnTo>
                <a:lnTo>
                  <a:pt x="19187" y="45110"/>
                </a:lnTo>
                <a:lnTo>
                  <a:pt x="18227" y="44165"/>
                </a:lnTo>
                <a:lnTo>
                  <a:pt x="17282" y="43205"/>
                </a:lnTo>
                <a:lnTo>
                  <a:pt x="17282" y="42245"/>
                </a:lnTo>
                <a:lnTo>
                  <a:pt x="16322" y="40325"/>
                </a:lnTo>
                <a:lnTo>
                  <a:pt x="16322" y="14401"/>
                </a:lnTo>
                <a:lnTo>
                  <a:pt x="18227" y="11521"/>
                </a:lnTo>
                <a:lnTo>
                  <a:pt x="20162" y="8641"/>
                </a:lnTo>
                <a:lnTo>
                  <a:pt x="21122" y="7680"/>
                </a:lnTo>
                <a:lnTo>
                  <a:pt x="22067" y="6720"/>
                </a:lnTo>
                <a:lnTo>
                  <a:pt x="25907" y="6720"/>
                </a:lnTo>
                <a:lnTo>
                  <a:pt x="26868" y="8641"/>
                </a:lnTo>
                <a:lnTo>
                  <a:pt x="28788" y="9601"/>
                </a:lnTo>
                <a:lnTo>
                  <a:pt x="29748" y="10561"/>
                </a:lnTo>
                <a:lnTo>
                  <a:pt x="32628" y="10561"/>
                </a:lnTo>
                <a:lnTo>
                  <a:pt x="33588" y="9601"/>
                </a:lnTo>
                <a:lnTo>
                  <a:pt x="34549" y="8641"/>
                </a:lnTo>
                <a:lnTo>
                  <a:pt x="35509" y="7680"/>
                </a:lnTo>
                <a:lnTo>
                  <a:pt x="35509" y="3840"/>
                </a:lnTo>
                <a:lnTo>
                  <a:pt x="34549" y="2880"/>
                </a:lnTo>
                <a:lnTo>
                  <a:pt x="33588" y="960"/>
                </a:lnTo>
                <a:lnTo>
                  <a:pt x="32628" y="0"/>
                </a:lnTo>
                <a:lnTo>
                  <a:pt x="24947" y="0"/>
                </a:lnTo>
                <a:lnTo>
                  <a:pt x="21122" y="2880"/>
                </a:lnTo>
                <a:lnTo>
                  <a:pt x="16322" y="10561"/>
                </a:lnTo>
                <a:lnTo>
                  <a:pt x="16322" y="0"/>
                </a:lnTo>
                <a:lnTo>
                  <a:pt x="14401" y="0"/>
                </a:lnTo>
                <a:lnTo>
                  <a:pt x="0" y="5760"/>
                </a:lnTo>
                <a:lnTo>
                  <a:pt x="944" y="7680"/>
                </a:lnTo>
                <a:lnTo>
                  <a:pt x="1920" y="6720"/>
                </a:lnTo>
                <a:lnTo>
                  <a:pt x="6720" y="6720"/>
                </a:lnTo>
                <a:lnTo>
                  <a:pt x="6720" y="7680"/>
                </a:lnTo>
                <a:lnTo>
                  <a:pt x="7665" y="8641"/>
                </a:lnTo>
                <a:lnTo>
                  <a:pt x="7665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9" name="object 349"/>
          <p:cNvSpPr/>
          <p:nvPr/>
        </p:nvSpPr>
        <p:spPr>
          <a:xfrm>
            <a:off x="2135215" y="2517769"/>
            <a:ext cx="27828" cy="71993"/>
          </a:xfrm>
          <a:custGeom>
            <a:avLst/>
            <a:gdLst/>
            <a:ahLst/>
            <a:cxnLst/>
            <a:rect l="l" t="t" r="r" b="b"/>
            <a:pathLst>
              <a:path w="27828" h="71993">
                <a:moveTo>
                  <a:pt x="17282" y="0"/>
                </a:moveTo>
                <a:lnTo>
                  <a:pt x="0" y="7680"/>
                </a:lnTo>
                <a:lnTo>
                  <a:pt x="960" y="9601"/>
                </a:lnTo>
                <a:lnTo>
                  <a:pt x="2880" y="8641"/>
                </a:lnTo>
                <a:lnTo>
                  <a:pt x="4800" y="7680"/>
                </a:lnTo>
                <a:lnTo>
                  <a:pt x="6720" y="7680"/>
                </a:lnTo>
                <a:lnTo>
                  <a:pt x="7680" y="8641"/>
                </a:lnTo>
                <a:lnTo>
                  <a:pt x="8641" y="8641"/>
                </a:lnTo>
                <a:lnTo>
                  <a:pt x="8641" y="9601"/>
                </a:lnTo>
                <a:lnTo>
                  <a:pt x="9601" y="10561"/>
                </a:lnTo>
                <a:lnTo>
                  <a:pt x="9601" y="11521"/>
                </a:lnTo>
                <a:lnTo>
                  <a:pt x="10561" y="12481"/>
                </a:lnTo>
                <a:lnTo>
                  <a:pt x="10561" y="66248"/>
                </a:lnTo>
                <a:lnTo>
                  <a:pt x="9601" y="67208"/>
                </a:lnTo>
                <a:lnTo>
                  <a:pt x="8641" y="68153"/>
                </a:lnTo>
                <a:lnTo>
                  <a:pt x="7680" y="69128"/>
                </a:lnTo>
                <a:lnTo>
                  <a:pt x="4800" y="69128"/>
                </a:lnTo>
                <a:lnTo>
                  <a:pt x="960" y="70088"/>
                </a:lnTo>
                <a:lnTo>
                  <a:pt x="960" y="71993"/>
                </a:lnTo>
                <a:lnTo>
                  <a:pt x="27828" y="71993"/>
                </a:lnTo>
                <a:lnTo>
                  <a:pt x="27828" y="70088"/>
                </a:lnTo>
                <a:lnTo>
                  <a:pt x="24963" y="69128"/>
                </a:lnTo>
                <a:lnTo>
                  <a:pt x="21122" y="69128"/>
                </a:lnTo>
                <a:lnTo>
                  <a:pt x="20162" y="68153"/>
                </a:lnTo>
                <a:lnTo>
                  <a:pt x="20162" y="67208"/>
                </a:lnTo>
                <a:lnTo>
                  <a:pt x="19202" y="66248"/>
                </a:lnTo>
                <a:lnTo>
                  <a:pt x="19202" y="0"/>
                </a:lnTo>
                <a:lnTo>
                  <a:pt x="172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0" name="object 350"/>
          <p:cNvSpPr/>
          <p:nvPr/>
        </p:nvSpPr>
        <p:spPr>
          <a:xfrm>
            <a:off x="2179380" y="2523530"/>
            <a:ext cx="23027" cy="67208"/>
          </a:xfrm>
          <a:custGeom>
            <a:avLst/>
            <a:gdLst/>
            <a:ahLst/>
            <a:cxnLst/>
            <a:rect l="l" t="t" r="r" b="b"/>
            <a:pathLst>
              <a:path w="23027" h="67208">
                <a:moveTo>
                  <a:pt x="1905" y="48966"/>
                </a:moveTo>
                <a:lnTo>
                  <a:pt x="5745" y="54726"/>
                </a:lnTo>
                <a:lnTo>
                  <a:pt x="10546" y="63367"/>
                </a:lnTo>
                <a:lnTo>
                  <a:pt x="16306" y="67208"/>
                </a:lnTo>
                <a:lnTo>
                  <a:pt x="23027" y="67208"/>
                </a:lnTo>
                <a:lnTo>
                  <a:pt x="23027" y="63367"/>
                </a:lnTo>
                <a:lnTo>
                  <a:pt x="19187" y="63367"/>
                </a:lnTo>
                <a:lnTo>
                  <a:pt x="16306" y="61447"/>
                </a:lnTo>
                <a:lnTo>
                  <a:pt x="14386" y="55686"/>
                </a:lnTo>
                <a:lnTo>
                  <a:pt x="11506" y="49926"/>
                </a:lnTo>
                <a:lnTo>
                  <a:pt x="10546" y="42245"/>
                </a:lnTo>
                <a:lnTo>
                  <a:pt x="10546" y="25923"/>
                </a:lnTo>
                <a:lnTo>
                  <a:pt x="9585" y="0"/>
                </a:lnTo>
                <a:lnTo>
                  <a:pt x="6720" y="4800"/>
                </a:lnTo>
                <a:lnTo>
                  <a:pt x="3825" y="10561"/>
                </a:lnTo>
                <a:lnTo>
                  <a:pt x="1905" y="16322"/>
                </a:lnTo>
                <a:lnTo>
                  <a:pt x="0" y="23042"/>
                </a:lnTo>
                <a:lnTo>
                  <a:pt x="0" y="40325"/>
                </a:lnTo>
                <a:lnTo>
                  <a:pt x="1905" y="489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1" name="object 351"/>
          <p:cNvSpPr/>
          <p:nvPr/>
        </p:nvSpPr>
        <p:spPr>
          <a:xfrm>
            <a:off x="2188966" y="2517769"/>
            <a:ext cx="36484" cy="72969"/>
          </a:xfrm>
          <a:custGeom>
            <a:avLst/>
            <a:gdLst/>
            <a:ahLst/>
            <a:cxnLst/>
            <a:rect l="l" t="t" r="r" b="b"/>
            <a:pathLst>
              <a:path w="36484" h="72969">
                <a:moveTo>
                  <a:pt x="16322" y="72969"/>
                </a:moveTo>
                <a:lnTo>
                  <a:pt x="20162" y="71048"/>
                </a:lnTo>
                <a:lnTo>
                  <a:pt x="24003" y="69128"/>
                </a:lnTo>
                <a:lnTo>
                  <a:pt x="27843" y="66248"/>
                </a:lnTo>
                <a:lnTo>
                  <a:pt x="30723" y="62407"/>
                </a:lnTo>
                <a:lnTo>
                  <a:pt x="32644" y="56647"/>
                </a:lnTo>
                <a:lnTo>
                  <a:pt x="35524" y="50886"/>
                </a:lnTo>
                <a:lnTo>
                  <a:pt x="36484" y="44165"/>
                </a:lnTo>
                <a:lnTo>
                  <a:pt x="36484" y="35524"/>
                </a:lnTo>
                <a:lnTo>
                  <a:pt x="36360" y="31441"/>
                </a:lnTo>
                <a:lnTo>
                  <a:pt x="33940" y="18135"/>
                </a:lnTo>
                <a:lnTo>
                  <a:pt x="28803" y="7680"/>
                </a:lnTo>
                <a:lnTo>
                  <a:pt x="24003" y="2880"/>
                </a:lnTo>
                <a:lnTo>
                  <a:pt x="19202" y="0"/>
                </a:lnTo>
                <a:lnTo>
                  <a:pt x="10561" y="0"/>
                </a:lnTo>
                <a:lnTo>
                  <a:pt x="7680" y="960"/>
                </a:lnTo>
                <a:lnTo>
                  <a:pt x="3840" y="2880"/>
                </a:lnTo>
                <a:lnTo>
                  <a:pt x="0" y="5760"/>
                </a:lnTo>
                <a:lnTo>
                  <a:pt x="960" y="31683"/>
                </a:lnTo>
                <a:lnTo>
                  <a:pt x="1920" y="25923"/>
                </a:lnTo>
                <a:lnTo>
                  <a:pt x="2880" y="20162"/>
                </a:lnTo>
                <a:lnTo>
                  <a:pt x="2880" y="13441"/>
                </a:lnTo>
                <a:lnTo>
                  <a:pt x="4800" y="8641"/>
                </a:lnTo>
                <a:lnTo>
                  <a:pt x="7680" y="6720"/>
                </a:lnTo>
                <a:lnTo>
                  <a:pt x="9601" y="3840"/>
                </a:lnTo>
                <a:lnTo>
                  <a:pt x="11521" y="2880"/>
                </a:lnTo>
                <a:lnTo>
                  <a:pt x="15361" y="2880"/>
                </a:lnTo>
                <a:lnTo>
                  <a:pt x="17282" y="3840"/>
                </a:lnTo>
                <a:lnTo>
                  <a:pt x="19202" y="4800"/>
                </a:lnTo>
                <a:lnTo>
                  <a:pt x="21122" y="6720"/>
                </a:lnTo>
                <a:lnTo>
                  <a:pt x="22082" y="9601"/>
                </a:lnTo>
                <a:lnTo>
                  <a:pt x="24003" y="13441"/>
                </a:lnTo>
                <a:lnTo>
                  <a:pt x="25923" y="18242"/>
                </a:lnTo>
                <a:lnTo>
                  <a:pt x="25923" y="52806"/>
                </a:lnTo>
                <a:lnTo>
                  <a:pt x="24003" y="58567"/>
                </a:lnTo>
                <a:lnTo>
                  <a:pt x="23042" y="62407"/>
                </a:lnTo>
                <a:lnTo>
                  <a:pt x="21122" y="65288"/>
                </a:lnTo>
                <a:lnTo>
                  <a:pt x="19202" y="67208"/>
                </a:lnTo>
                <a:lnTo>
                  <a:pt x="17282" y="69128"/>
                </a:lnTo>
                <a:lnTo>
                  <a:pt x="13441" y="69128"/>
                </a:lnTo>
                <a:lnTo>
                  <a:pt x="13441" y="72969"/>
                </a:lnTo>
                <a:lnTo>
                  <a:pt x="16322" y="729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2" name="object 352"/>
          <p:cNvSpPr/>
          <p:nvPr/>
        </p:nvSpPr>
        <p:spPr>
          <a:xfrm>
            <a:off x="2233132" y="2523530"/>
            <a:ext cx="23042" cy="67208"/>
          </a:xfrm>
          <a:custGeom>
            <a:avLst/>
            <a:gdLst/>
            <a:ahLst/>
            <a:cxnLst/>
            <a:rect l="l" t="t" r="r" b="b"/>
            <a:pathLst>
              <a:path w="23042" h="67208">
                <a:moveTo>
                  <a:pt x="0" y="30723"/>
                </a:moveTo>
                <a:lnTo>
                  <a:pt x="0" y="40325"/>
                </a:lnTo>
                <a:lnTo>
                  <a:pt x="1920" y="48966"/>
                </a:lnTo>
                <a:lnTo>
                  <a:pt x="5760" y="54726"/>
                </a:lnTo>
                <a:lnTo>
                  <a:pt x="10561" y="63367"/>
                </a:lnTo>
                <a:lnTo>
                  <a:pt x="15361" y="67208"/>
                </a:lnTo>
                <a:lnTo>
                  <a:pt x="22082" y="67208"/>
                </a:lnTo>
                <a:lnTo>
                  <a:pt x="23042" y="63367"/>
                </a:lnTo>
                <a:lnTo>
                  <a:pt x="18242" y="63367"/>
                </a:lnTo>
                <a:lnTo>
                  <a:pt x="15361" y="61447"/>
                </a:lnTo>
                <a:lnTo>
                  <a:pt x="13441" y="55686"/>
                </a:lnTo>
                <a:lnTo>
                  <a:pt x="11521" y="49926"/>
                </a:lnTo>
                <a:lnTo>
                  <a:pt x="10561" y="42245"/>
                </a:lnTo>
                <a:lnTo>
                  <a:pt x="10561" y="20162"/>
                </a:lnTo>
                <a:lnTo>
                  <a:pt x="9601" y="0"/>
                </a:lnTo>
                <a:lnTo>
                  <a:pt x="5760" y="4800"/>
                </a:lnTo>
                <a:lnTo>
                  <a:pt x="3840" y="10561"/>
                </a:lnTo>
                <a:lnTo>
                  <a:pt x="960" y="16322"/>
                </a:lnTo>
                <a:lnTo>
                  <a:pt x="0" y="23042"/>
                </a:lnTo>
                <a:lnTo>
                  <a:pt x="0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3" name="object 353"/>
          <p:cNvSpPr/>
          <p:nvPr/>
        </p:nvSpPr>
        <p:spPr>
          <a:xfrm>
            <a:off x="2242733" y="2517769"/>
            <a:ext cx="35509" cy="72969"/>
          </a:xfrm>
          <a:custGeom>
            <a:avLst/>
            <a:gdLst/>
            <a:ahLst/>
            <a:cxnLst/>
            <a:rect l="l" t="t" r="r" b="b"/>
            <a:pathLst>
              <a:path w="35509" h="72969">
                <a:moveTo>
                  <a:pt x="16322" y="72969"/>
                </a:moveTo>
                <a:lnTo>
                  <a:pt x="20162" y="71048"/>
                </a:lnTo>
                <a:lnTo>
                  <a:pt x="23042" y="69128"/>
                </a:lnTo>
                <a:lnTo>
                  <a:pt x="26883" y="66248"/>
                </a:lnTo>
                <a:lnTo>
                  <a:pt x="29748" y="62407"/>
                </a:lnTo>
                <a:lnTo>
                  <a:pt x="32628" y="56647"/>
                </a:lnTo>
                <a:lnTo>
                  <a:pt x="34564" y="50886"/>
                </a:lnTo>
                <a:lnTo>
                  <a:pt x="35509" y="44165"/>
                </a:lnTo>
                <a:lnTo>
                  <a:pt x="35509" y="35524"/>
                </a:lnTo>
                <a:lnTo>
                  <a:pt x="35422" y="31445"/>
                </a:lnTo>
                <a:lnTo>
                  <a:pt x="33372" y="18137"/>
                </a:lnTo>
                <a:lnTo>
                  <a:pt x="27843" y="7680"/>
                </a:lnTo>
                <a:lnTo>
                  <a:pt x="24003" y="2880"/>
                </a:lnTo>
                <a:lnTo>
                  <a:pt x="19202" y="0"/>
                </a:lnTo>
                <a:lnTo>
                  <a:pt x="9601" y="0"/>
                </a:lnTo>
                <a:lnTo>
                  <a:pt x="6720" y="960"/>
                </a:lnTo>
                <a:lnTo>
                  <a:pt x="3840" y="2880"/>
                </a:lnTo>
                <a:lnTo>
                  <a:pt x="0" y="5760"/>
                </a:lnTo>
                <a:lnTo>
                  <a:pt x="960" y="25923"/>
                </a:lnTo>
                <a:lnTo>
                  <a:pt x="1920" y="20162"/>
                </a:lnTo>
                <a:lnTo>
                  <a:pt x="2880" y="13441"/>
                </a:lnTo>
                <a:lnTo>
                  <a:pt x="4800" y="8641"/>
                </a:lnTo>
                <a:lnTo>
                  <a:pt x="6720" y="6720"/>
                </a:lnTo>
                <a:lnTo>
                  <a:pt x="8641" y="3840"/>
                </a:lnTo>
                <a:lnTo>
                  <a:pt x="10561" y="2880"/>
                </a:lnTo>
                <a:lnTo>
                  <a:pt x="15361" y="2880"/>
                </a:lnTo>
                <a:lnTo>
                  <a:pt x="17282" y="3840"/>
                </a:lnTo>
                <a:lnTo>
                  <a:pt x="18227" y="4800"/>
                </a:lnTo>
                <a:lnTo>
                  <a:pt x="20162" y="6720"/>
                </a:lnTo>
                <a:lnTo>
                  <a:pt x="22067" y="9601"/>
                </a:lnTo>
                <a:lnTo>
                  <a:pt x="23042" y="13441"/>
                </a:lnTo>
                <a:lnTo>
                  <a:pt x="24947" y="18242"/>
                </a:lnTo>
                <a:lnTo>
                  <a:pt x="25908" y="24963"/>
                </a:lnTo>
                <a:lnTo>
                  <a:pt x="25908" y="44165"/>
                </a:lnTo>
                <a:lnTo>
                  <a:pt x="24947" y="52806"/>
                </a:lnTo>
                <a:lnTo>
                  <a:pt x="23042" y="58567"/>
                </a:lnTo>
                <a:lnTo>
                  <a:pt x="22067" y="62407"/>
                </a:lnTo>
                <a:lnTo>
                  <a:pt x="21107" y="65288"/>
                </a:lnTo>
                <a:lnTo>
                  <a:pt x="19202" y="67208"/>
                </a:lnTo>
                <a:lnTo>
                  <a:pt x="16322" y="69128"/>
                </a:lnTo>
                <a:lnTo>
                  <a:pt x="13441" y="69128"/>
                </a:lnTo>
                <a:lnTo>
                  <a:pt x="12481" y="72969"/>
                </a:lnTo>
                <a:lnTo>
                  <a:pt x="16322" y="729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4" name="object 354"/>
          <p:cNvSpPr/>
          <p:nvPr/>
        </p:nvSpPr>
        <p:spPr>
          <a:xfrm>
            <a:off x="2285923" y="2517769"/>
            <a:ext cx="46085" cy="72969"/>
          </a:xfrm>
          <a:custGeom>
            <a:avLst/>
            <a:gdLst/>
            <a:ahLst/>
            <a:cxnLst/>
            <a:rect l="l" t="t" r="r" b="b"/>
            <a:pathLst>
              <a:path w="46085" h="72969">
                <a:moveTo>
                  <a:pt x="25923" y="72969"/>
                </a:moveTo>
                <a:lnTo>
                  <a:pt x="29763" y="71048"/>
                </a:lnTo>
                <a:lnTo>
                  <a:pt x="33604" y="69128"/>
                </a:lnTo>
                <a:lnTo>
                  <a:pt x="37444" y="66248"/>
                </a:lnTo>
                <a:lnTo>
                  <a:pt x="40325" y="62407"/>
                </a:lnTo>
                <a:lnTo>
                  <a:pt x="42245" y="56647"/>
                </a:lnTo>
                <a:lnTo>
                  <a:pt x="45125" y="50886"/>
                </a:lnTo>
                <a:lnTo>
                  <a:pt x="46085" y="44165"/>
                </a:lnTo>
                <a:lnTo>
                  <a:pt x="46085" y="35524"/>
                </a:lnTo>
                <a:lnTo>
                  <a:pt x="45961" y="31441"/>
                </a:lnTo>
                <a:lnTo>
                  <a:pt x="43541" y="18135"/>
                </a:lnTo>
                <a:lnTo>
                  <a:pt x="38404" y="7680"/>
                </a:lnTo>
                <a:lnTo>
                  <a:pt x="33604" y="2880"/>
                </a:lnTo>
                <a:lnTo>
                  <a:pt x="28803" y="0"/>
                </a:lnTo>
                <a:lnTo>
                  <a:pt x="20162" y="0"/>
                </a:lnTo>
                <a:lnTo>
                  <a:pt x="17282" y="960"/>
                </a:lnTo>
                <a:lnTo>
                  <a:pt x="13441" y="2880"/>
                </a:lnTo>
                <a:lnTo>
                  <a:pt x="9601" y="5760"/>
                </a:lnTo>
                <a:lnTo>
                  <a:pt x="6720" y="10561"/>
                </a:lnTo>
                <a:lnTo>
                  <a:pt x="3840" y="16322"/>
                </a:lnTo>
                <a:lnTo>
                  <a:pt x="1920" y="22082"/>
                </a:lnTo>
                <a:lnTo>
                  <a:pt x="0" y="28803"/>
                </a:lnTo>
                <a:lnTo>
                  <a:pt x="0" y="46085"/>
                </a:lnTo>
                <a:lnTo>
                  <a:pt x="1920" y="54726"/>
                </a:lnTo>
                <a:lnTo>
                  <a:pt x="5760" y="60487"/>
                </a:lnTo>
                <a:lnTo>
                  <a:pt x="10561" y="69128"/>
                </a:lnTo>
                <a:lnTo>
                  <a:pt x="16322" y="72969"/>
                </a:lnTo>
                <a:lnTo>
                  <a:pt x="16322" y="67208"/>
                </a:lnTo>
                <a:lnTo>
                  <a:pt x="14401" y="61447"/>
                </a:lnTo>
                <a:lnTo>
                  <a:pt x="11521" y="55686"/>
                </a:lnTo>
                <a:lnTo>
                  <a:pt x="10561" y="48005"/>
                </a:lnTo>
                <a:lnTo>
                  <a:pt x="10561" y="31683"/>
                </a:lnTo>
                <a:lnTo>
                  <a:pt x="11521" y="25923"/>
                </a:lnTo>
                <a:lnTo>
                  <a:pt x="11521" y="20162"/>
                </a:lnTo>
                <a:lnTo>
                  <a:pt x="12481" y="13441"/>
                </a:lnTo>
                <a:lnTo>
                  <a:pt x="14401" y="8641"/>
                </a:lnTo>
                <a:lnTo>
                  <a:pt x="17282" y="6720"/>
                </a:lnTo>
                <a:lnTo>
                  <a:pt x="19202" y="3840"/>
                </a:lnTo>
                <a:lnTo>
                  <a:pt x="21122" y="2880"/>
                </a:lnTo>
                <a:lnTo>
                  <a:pt x="24963" y="2880"/>
                </a:lnTo>
                <a:lnTo>
                  <a:pt x="26883" y="3840"/>
                </a:lnTo>
                <a:lnTo>
                  <a:pt x="28803" y="4800"/>
                </a:lnTo>
                <a:lnTo>
                  <a:pt x="30723" y="6720"/>
                </a:lnTo>
                <a:lnTo>
                  <a:pt x="31683" y="9601"/>
                </a:lnTo>
                <a:lnTo>
                  <a:pt x="33604" y="13441"/>
                </a:lnTo>
                <a:lnTo>
                  <a:pt x="34564" y="18242"/>
                </a:lnTo>
                <a:lnTo>
                  <a:pt x="35524" y="24963"/>
                </a:lnTo>
                <a:lnTo>
                  <a:pt x="35524" y="44165"/>
                </a:lnTo>
                <a:lnTo>
                  <a:pt x="34564" y="52806"/>
                </a:lnTo>
                <a:lnTo>
                  <a:pt x="33604" y="58567"/>
                </a:lnTo>
                <a:lnTo>
                  <a:pt x="32644" y="62407"/>
                </a:lnTo>
                <a:lnTo>
                  <a:pt x="30723" y="65288"/>
                </a:lnTo>
                <a:lnTo>
                  <a:pt x="28803" y="67208"/>
                </a:lnTo>
                <a:lnTo>
                  <a:pt x="26883" y="69128"/>
                </a:lnTo>
                <a:lnTo>
                  <a:pt x="23042" y="69128"/>
                </a:lnTo>
                <a:lnTo>
                  <a:pt x="23042" y="72969"/>
                </a:lnTo>
                <a:lnTo>
                  <a:pt x="25923" y="729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5" name="object 355"/>
          <p:cNvSpPr/>
          <p:nvPr/>
        </p:nvSpPr>
        <p:spPr>
          <a:xfrm>
            <a:off x="2302245" y="2584978"/>
            <a:ext cx="6720" cy="5760"/>
          </a:xfrm>
          <a:custGeom>
            <a:avLst/>
            <a:gdLst/>
            <a:ahLst/>
            <a:cxnLst/>
            <a:rect l="l" t="t" r="r" b="b"/>
            <a:pathLst>
              <a:path w="6720" h="5760">
                <a:moveTo>
                  <a:pt x="6720" y="5760"/>
                </a:moveTo>
                <a:lnTo>
                  <a:pt x="6720" y="1920"/>
                </a:lnTo>
                <a:lnTo>
                  <a:pt x="2880" y="1920"/>
                </a:lnTo>
                <a:lnTo>
                  <a:pt x="0" y="0"/>
                </a:lnTo>
                <a:lnTo>
                  <a:pt x="0" y="5760"/>
                </a:lnTo>
                <a:lnTo>
                  <a:pt x="672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6" name="object 356"/>
          <p:cNvSpPr/>
          <p:nvPr/>
        </p:nvSpPr>
        <p:spPr>
          <a:xfrm>
            <a:off x="2341610" y="2579217"/>
            <a:ext cx="15361" cy="27828"/>
          </a:xfrm>
          <a:custGeom>
            <a:avLst/>
            <a:gdLst/>
            <a:ahLst/>
            <a:cxnLst/>
            <a:rect l="l" t="t" r="r" b="b"/>
            <a:pathLst>
              <a:path w="15361" h="27828">
                <a:moveTo>
                  <a:pt x="4800" y="25907"/>
                </a:moveTo>
                <a:lnTo>
                  <a:pt x="9601" y="23987"/>
                </a:lnTo>
                <a:lnTo>
                  <a:pt x="11521" y="20147"/>
                </a:lnTo>
                <a:lnTo>
                  <a:pt x="14401" y="17266"/>
                </a:lnTo>
                <a:lnTo>
                  <a:pt x="15361" y="14386"/>
                </a:lnTo>
                <a:lnTo>
                  <a:pt x="15361" y="7680"/>
                </a:lnTo>
                <a:lnTo>
                  <a:pt x="14401" y="4800"/>
                </a:lnTo>
                <a:lnTo>
                  <a:pt x="12481" y="2880"/>
                </a:lnTo>
                <a:lnTo>
                  <a:pt x="10561" y="960"/>
                </a:lnTo>
                <a:lnTo>
                  <a:pt x="8641" y="0"/>
                </a:lnTo>
                <a:lnTo>
                  <a:pt x="2880" y="0"/>
                </a:lnTo>
                <a:lnTo>
                  <a:pt x="1920" y="1920"/>
                </a:lnTo>
                <a:lnTo>
                  <a:pt x="0" y="2880"/>
                </a:lnTo>
                <a:lnTo>
                  <a:pt x="0" y="8641"/>
                </a:lnTo>
                <a:lnTo>
                  <a:pt x="960" y="9601"/>
                </a:lnTo>
                <a:lnTo>
                  <a:pt x="1920" y="11521"/>
                </a:lnTo>
                <a:lnTo>
                  <a:pt x="7680" y="11521"/>
                </a:lnTo>
                <a:lnTo>
                  <a:pt x="8641" y="10546"/>
                </a:lnTo>
                <a:lnTo>
                  <a:pt x="9601" y="9601"/>
                </a:lnTo>
                <a:lnTo>
                  <a:pt x="10561" y="9601"/>
                </a:lnTo>
                <a:lnTo>
                  <a:pt x="10561" y="10546"/>
                </a:lnTo>
                <a:lnTo>
                  <a:pt x="11521" y="11521"/>
                </a:lnTo>
                <a:lnTo>
                  <a:pt x="11521" y="15361"/>
                </a:lnTo>
                <a:lnTo>
                  <a:pt x="9601" y="17266"/>
                </a:lnTo>
                <a:lnTo>
                  <a:pt x="7680" y="20147"/>
                </a:lnTo>
                <a:lnTo>
                  <a:pt x="5760" y="22067"/>
                </a:lnTo>
                <a:lnTo>
                  <a:pt x="2880" y="23987"/>
                </a:lnTo>
                <a:lnTo>
                  <a:pt x="0" y="25907"/>
                </a:lnTo>
                <a:lnTo>
                  <a:pt x="0" y="27828"/>
                </a:lnTo>
                <a:lnTo>
                  <a:pt x="4800" y="259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7" name="object 357"/>
          <p:cNvSpPr/>
          <p:nvPr/>
        </p:nvSpPr>
        <p:spPr>
          <a:xfrm>
            <a:off x="2394402" y="2518730"/>
            <a:ext cx="40325" cy="72009"/>
          </a:xfrm>
          <a:custGeom>
            <a:avLst/>
            <a:gdLst/>
            <a:ahLst/>
            <a:cxnLst/>
            <a:rect l="l" t="t" r="r" b="b"/>
            <a:pathLst>
              <a:path w="40325" h="72009">
                <a:moveTo>
                  <a:pt x="15361" y="0"/>
                </a:moveTo>
                <a:lnTo>
                  <a:pt x="1920" y="27843"/>
                </a:lnTo>
                <a:lnTo>
                  <a:pt x="8641" y="27843"/>
                </a:lnTo>
                <a:lnTo>
                  <a:pt x="13441" y="28803"/>
                </a:lnTo>
                <a:lnTo>
                  <a:pt x="17282" y="29763"/>
                </a:lnTo>
                <a:lnTo>
                  <a:pt x="22082" y="32644"/>
                </a:lnTo>
                <a:lnTo>
                  <a:pt x="25923" y="35524"/>
                </a:lnTo>
                <a:lnTo>
                  <a:pt x="28803" y="38404"/>
                </a:lnTo>
                <a:lnTo>
                  <a:pt x="31683" y="42245"/>
                </a:lnTo>
                <a:lnTo>
                  <a:pt x="32644" y="46085"/>
                </a:lnTo>
                <a:lnTo>
                  <a:pt x="32644" y="54726"/>
                </a:lnTo>
                <a:lnTo>
                  <a:pt x="31683" y="58567"/>
                </a:lnTo>
                <a:lnTo>
                  <a:pt x="27843" y="62407"/>
                </a:lnTo>
                <a:lnTo>
                  <a:pt x="24963" y="65288"/>
                </a:lnTo>
                <a:lnTo>
                  <a:pt x="21122" y="66248"/>
                </a:lnTo>
                <a:lnTo>
                  <a:pt x="14401" y="66248"/>
                </a:lnTo>
                <a:lnTo>
                  <a:pt x="12481" y="65288"/>
                </a:lnTo>
                <a:lnTo>
                  <a:pt x="9601" y="63367"/>
                </a:lnTo>
                <a:lnTo>
                  <a:pt x="7680" y="62407"/>
                </a:lnTo>
                <a:lnTo>
                  <a:pt x="6720" y="62407"/>
                </a:lnTo>
                <a:lnTo>
                  <a:pt x="5760" y="61447"/>
                </a:lnTo>
                <a:lnTo>
                  <a:pt x="1920" y="61447"/>
                </a:lnTo>
                <a:lnTo>
                  <a:pt x="960" y="62407"/>
                </a:lnTo>
                <a:lnTo>
                  <a:pt x="0" y="63367"/>
                </a:lnTo>
                <a:lnTo>
                  <a:pt x="0" y="66248"/>
                </a:lnTo>
                <a:lnTo>
                  <a:pt x="960" y="68168"/>
                </a:lnTo>
                <a:lnTo>
                  <a:pt x="2880" y="70088"/>
                </a:lnTo>
                <a:lnTo>
                  <a:pt x="4800" y="71033"/>
                </a:lnTo>
                <a:lnTo>
                  <a:pt x="7680" y="72009"/>
                </a:lnTo>
                <a:lnTo>
                  <a:pt x="16322" y="72009"/>
                </a:lnTo>
                <a:lnTo>
                  <a:pt x="20162" y="71033"/>
                </a:lnTo>
                <a:lnTo>
                  <a:pt x="24002" y="69128"/>
                </a:lnTo>
                <a:lnTo>
                  <a:pt x="26883" y="67193"/>
                </a:lnTo>
                <a:lnTo>
                  <a:pt x="29763" y="66248"/>
                </a:lnTo>
                <a:lnTo>
                  <a:pt x="31683" y="63367"/>
                </a:lnTo>
                <a:lnTo>
                  <a:pt x="33604" y="61447"/>
                </a:lnTo>
                <a:lnTo>
                  <a:pt x="35524" y="58567"/>
                </a:lnTo>
                <a:lnTo>
                  <a:pt x="37444" y="55686"/>
                </a:lnTo>
                <a:lnTo>
                  <a:pt x="38404" y="52806"/>
                </a:lnTo>
                <a:lnTo>
                  <a:pt x="39364" y="48966"/>
                </a:lnTo>
                <a:lnTo>
                  <a:pt x="39364" y="39364"/>
                </a:lnTo>
                <a:lnTo>
                  <a:pt x="37444" y="33604"/>
                </a:lnTo>
                <a:lnTo>
                  <a:pt x="32644" y="28803"/>
                </a:lnTo>
                <a:lnTo>
                  <a:pt x="26883" y="23042"/>
                </a:lnTo>
                <a:lnTo>
                  <a:pt x="20162" y="20162"/>
                </a:lnTo>
                <a:lnTo>
                  <a:pt x="10561" y="18242"/>
                </a:lnTo>
                <a:lnTo>
                  <a:pt x="15361" y="8641"/>
                </a:lnTo>
                <a:lnTo>
                  <a:pt x="36484" y="8641"/>
                </a:lnTo>
                <a:lnTo>
                  <a:pt x="40325" y="0"/>
                </a:lnTo>
                <a:lnTo>
                  <a:pt x="153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8" name="object 358"/>
          <p:cNvSpPr/>
          <p:nvPr/>
        </p:nvSpPr>
        <p:spPr>
          <a:xfrm>
            <a:off x="2454889" y="2517769"/>
            <a:ext cx="27828" cy="71993"/>
          </a:xfrm>
          <a:custGeom>
            <a:avLst/>
            <a:gdLst/>
            <a:ahLst/>
            <a:cxnLst/>
            <a:rect l="l" t="t" r="r" b="b"/>
            <a:pathLst>
              <a:path w="27828" h="71993">
                <a:moveTo>
                  <a:pt x="19187" y="67208"/>
                </a:moveTo>
                <a:lnTo>
                  <a:pt x="19187" y="65288"/>
                </a:lnTo>
                <a:lnTo>
                  <a:pt x="18242" y="63367"/>
                </a:lnTo>
                <a:lnTo>
                  <a:pt x="18242" y="0"/>
                </a:lnTo>
                <a:lnTo>
                  <a:pt x="17282" y="0"/>
                </a:lnTo>
                <a:lnTo>
                  <a:pt x="0" y="7680"/>
                </a:lnTo>
                <a:lnTo>
                  <a:pt x="960" y="9601"/>
                </a:lnTo>
                <a:lnTo>
                  <a:pt x="2880" y="8641"/>
                </a:lnTo>
                <a:lnTo>
                  <a:pt x="4785" y="7680"/>
                </a:lnTo>
                <a:lnTo>
                  <a:pt x="6720" y="7680"/>
                </a:lnTo>
                <a:lnTo>
                  <a:pt x="7680" y="8641"/>
                </a:lnTo>
                <a:lnTo>
                  <a:pt x="8625" y="8641"/>
                </a:lnTo>
                <a:lnTo>
                  <a:pt x="8625" y="9601"/>
                </a:lnTo>
                <a:lnTo>
                  <a:pt x="9585" y="10561"/>
                </a:lnTo>
                <a:lnTo>
                  <a:pt x="9585" y="67208"/>
                </a:lnTo>
                <a:lnTo>
                  <a:pt x="8625" y="67208"/>
                </a:lnTo>
                <a:lnTo>
                  <a:pt x="8625" y="68153"/>
                </a:lnTo>
                <a:lnTo>
                  <a:pt x="7680" y="69128"/>
                </a:lnTo>
                <a:lnTo>
                  <a:pt x="3840" y="69128"/>
                </a:lnTo>
                <a:lnTo>
                  <a:pt x="960" y="70088"/>
                </a:lnTo>
                <a:lnTo>
                  <a:pt x="960" y="71993"/>
                </a:lnTo>
                <a:lnTo>
                  <a:pt x="27828" y="71993"/>
                </a:lnTo>
                <a:lnTo>
                  <a:pt x="27828" y="70088"/>
                </a:lnTo>
                <a:lnTo>
                  <a:pt x="23987" y="69128"/>
                </a:lnTo>
                <a:lnTo>
                  <a:pt x="21122" y="69128"/>
                </a:lnTo>
                <a:lnTo>
                  <a:pt x="20147" y="68153"/>
                </a:lnTo>
                <a:lnTo>
                  <a:pt x="19187" y="672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9" name="object 359"/>
          <p:cNvSpPr/>
          <p:nvPr/>
        </p:nvSpPr>
        <p:spPr>
          <a:xfrm>
            <a:off x="2499039" y="2516809"/>
            <a:ext cx="81594" cy="75834"/>
          </a:xfrm>
          <a:custGeom>
            <a:avLst/>
            <a:gdLst/>
            <a:ahLst/>
            <a:cxnLst/>
            <a:rect l="l" t="t" r="r" b="b"/>
            <a:pathLst>
              <a:path w="81594" h="75834">
                <a:moveTo>
                  <a:pt x="62392" y="70088"/>
                </a:moveTo>
                <a:lnTo>
                  <a:pt x="60487" y="67208"/>
                </a:lnTo>
                <a:lnTo>
                  <a:pt x="61447" y="74889"/>
                </a:lnTo>
                <a:lnTo>
                  <a:pt x="64328" y="75834"/>
                </a:lnTo>
                <a:lnTo>
                  <a:pt x="63352" y="72009"/>
                </a:lnTo>
                <a:lnTo>
                  <a:pt x="62392" y="70088"/>
                </a:lnTo>
                <a:close/>
              </a:path>
              <a:path w="81594" h="75834">
                <a:moveTo>
                  <a:pt x="10561" y="960"/>
                </a:moveTo>
                <a:lnTo>
                  <a:pt x="7680" y="2880"/>
                </a:lnTo>
                <a:lnTo>
                  <a:pt x="5760" y="3840"/>
                </a:lnTo>
                <a:lnTo>
                  <a:pt x="3840" y="6720"/>
                </a:lnTo>
                <a:lnTo>
                  <a:pt x="1920" y="9601"/>
                </a:lnTo>
                <a:lnTo>
                  <a:pt x="960" y="12481"/>
                </a:lnTo>
                <a:lnTo>
                  <a:pt x="0" y="16322"/>
                </a:lnTo>
                <a:lnTo>
                  <a:pt x="0" y="23042"/>
                </a:lnTo>
                <a:lnTo>
                  <a:pt x="960" y="26883"/>
                </a:lnTo>
                <a:lnTo>
                  <a:pt x="1920" y="29763"/>
                </a:lnTo>
                <a:lnTo>
                  <a:pt x="3840" y="32644"/>
                </a:lnTo>
                <a:lnTo>
                  <a:pt x="5760" y="34564"/>
                </a:lnTo>
                <a:lnTo>
                  <a:pt x="7680" y="36484"/>
                </a:lnTo>
                <a:lnTo>
                  <a:pt x="9601" y="37444"/>
                </a:lnTo>
                <a:lnTo>
                  <a:pt x="12481" y="38404"/>
                </a:lnTo>
                <a:lnTo>
                  <a:pt x="15361" y="38404"/>
                </a:lnTo>
                <a:lnTo>
                  <a:pt x="15361" y="35524"/>
                </a:lnTo>
                <a:lnTo>
                  <a:pt x="13441" y="35524"/>
                </a:lnTo>
                <a:lnTo>
                  <a:pt x="12481" y="34564"/>
                </a:lnTo>
                <a:lnTo>
                  <a:pt x="10561" y="33604"/>
                </a:lnTo>
                <a:lnTo>
                  <a:pt x="9601" y="32644"/>
                </a:lnTo>
                <a:lnTo>
                  <a:pt x="9601" y="30723"/>
                </a:lnTo>
                <a:lnTo>
                  <a:pt x="8641" y="27843"/>
                </a:lnTo>
                <a:lnTo>
                  <a:pt x="8641" y="8641"/>
                </a:lnTo>
                <a:lnTo>
                  <a:pt x="10561" y="6720"/>
                </a:lnTo>
                <a:lnTo>
                  <a:pt x="11521" y="4800"/>
                </a:lnTo>
                <a:lnTo>
                  <a:pt x="10561" y="960"/>
                </a:lnTo>
                <a:close/>
              </a:path>
              <a:path w="81594" h="75834">
                <a:moveTo>
                  <a:pt x="64328" y="0"/>
                </a:moveTo>
                <a:lnTo>
                  <a:pt x="12481" y="75834"/>
                </a:lnTo>
                <a:lnTo>
                  <a:pt x="17282" y="75834"/>
                </a:lnTo>
                <a:lnTo>
                  <a:pt x="69113" y="0"/>
                </a:lnTo>
                <a:lnTo>
                  <a:pt x="64328" y="0"/>
                </a:lnTo>
                <a:close/>
              </a:path>
              <a:path w="81594" h="75834">
                <a:moveTo>
                  <a:pt x="19202" y="38404"/>
                </a:moveTo>
                <a:lnTo>
                  <a:pt x="23042" y="36484"/>
                </a:lnTo>
                <a:lnTo>
                  <a:pt x="25923" y="33604"/>
                </a:lnTo>
                <a:lnTo>
                  <a:pt x="28803" y="30723"/>
                </a:lnTo>
                <a:lnTo>
                  <a:pt x="29763" y="25923"/>
                </a:lnTo>
                <a:lnTo>
                  <a:pt x="29763" y="14401"/>
                </a:lnTo>
                <a:lnTo>
                  <a:pt x="28803" y="10561"/>
                </a:lnTo>
                <a:lnTo>
                  <a:pt x="25923" y="6720"/>
                </a:lnTo>
                <a:lnTo>
                  <a:pt x="24002" y="1920"/>
                </a:lnTo>
                <a:lnTo>
                  <a:pt x="20162" y="0"/>
                </a:lnTo>
                <a:lnTo>
                  <a:pt x="12481" y="0"/>
                </a:lnTo>
                <a:lnTo>
                  <a:pt x="10561" y="960"/>
                </a:lnTo>
                <a:lnTo>
                  <a:pt x="11521" y="4800"/>
                </a:lnTo>
                <a:lnTo>
                  <a:pt x="13441" y="3840"/>
                </a:lnTo>
                <a:lnTo>
                  <a:pt x="18242" y="3840"/>
                </a:lnTo>
                <a:lnTo>
                  <a:pt x="19202" y="5760"/>
                </a:lnTo>
                <a:lnTo>
                  <a:pt x="21122" y="8641"/>
                </a:lnTo>
                <a:lnTo>
                  <a:pt x="22082" y="13441"/>
                </a:lnTo>
                <a:lnTo>
                  <a:pt x="22082" y="25923"/>
                </a:lnTo>
                <a:lnTo>
                  <a:pt x="21122" y="30723"/>
                </a:lnTo>
                <a:lnTo>
                  <a:pt x="19202" y="33604"/>
                </a:lnTo>
                <a:lnTo>
                  <a:pt x="18242" y="35524"/>
                </a:lnTo>
                <a:lnTo>
                  <a:pt x="15361" y="35524"/>
                </a:lnTo>
                <a:lnTo>
                  <a:pt x="15361" y="38404"/>
                </a:lnTo>
                <a:lnTo>
                  <a:pt x="19202" y="38404"/>
                </a:lnTo>
                <a:close/>
              </a:path>
              <a:path w="81594" h="75834">
                <a:moveTo>
                  <a:pt x="71033" y="75834"/>
                </a:moveTo>
                <a:lnTo>
                  <a:pt x="73913" y="73929"/>
                </a:lnTo>
                <a:lnTo>
                  <a:pt x="76794" y="71048"/>
                </a:lnTo>
                <a:lnTo>
                  <a:pt x="79674" y="67208"/>
                </a:lnTo>
                <a:lnTo>
                  <a:pt x="81594" y="62407"/>
                </a:lnTo>
                <a:lnTo>
                  <a:pt x="81594" y="52806"/>
                </a:lnTo>
                <a:lnTo>
                  <a:pt x="80634" y="49926"/>
                </a:lnTo>
                <a:lnTo>
                  <a:pt x="79674" y="47045"/>
                </a:lnTo>
                <a:lnTo>
                  <a:pt x="77754" y="44165"/>
                </a:lnTo>
                <a:lnTo>
                  <a:pt x="75834" y="41285"/>
                </a:lnTo>
                <a:lnTo>
                  <a:pt x="73913" y="40325"/>
                </a:lnTo>
                <a:lnTo>
                  <a:pt x="71033" y="38404"/>
                </a:lnTo>
                <a:lnTo>
                  <a:pt x="69113" y="37444"/>
                </a:lnTo>
                <a:lnTo>
                  <a:pt x="64328" y="37444"/>
                </a:lnTo>
                <a:lnTo>
                  <a:pt x="61447" y="38404"/>
                </a:lnTo>
                <a:lnTo>
                  <a:pt x="59512" y="39364"/>
                </a:lnTo>
                <a:lnTo>
                  <a:pt x="56647" y="41285"/>
                </a:lnTo>
                <a:lnTo>
                  <a:pt x="54726" y="43205"/>
                </a:lnTo>
                <a:lnTo>
                  <a:pt x="53766" y="46085"/>
                </a:lnTo>
                <a:lnTo>
                  <a:pt x="51831" y="49926"/>
                </a:lnTo>
                <a:lnTo>
                  <a:pt x="51831" y="63367"/>
                </a:lnTo>
                <a:lnTo>
                  <a:pt x="53766" y="66248"/>
                </a:lnTo>
                <a:lnTo>
                  <a:pt x="54726" y="69113"/>
                </a:lnTo>
                <a:lnTo>
                  <a:pt x="56647" y="72009"/>
                </a:lnTo>
                <a:lnTo>
                  <a:pt x="59512" y="72953"/>
                </a:lnTo>
                <a:lnTo>
                  <a:pt x="61447" y="74889"/>
                </a:lnTo>
                <a:lnTo>
                  <a:pt x="60487" y="67208"/>
                </a:lnTo>
                <a:lnTo>
                  <a:pt x="59512" y="63367"/>
                </a:lnTo>
                <a:lnTo>
                  <a:pt x="59512" y="49926"/>
                </a:lnTo>
                <a:lnTo>
                  <a:pt x="60487" y="45125"/>
                </a:lnTo>
                <a:lnTo>
                  <a:pt x="62392" y="43205"/>
                </a:lnTo>
                <a:lnTo>
                  <a:pt x="63352" y="41285"/>
                </a:lnTo>
                <a:lnTo>
                  <a:pt x="64328" y="40325"/>
                </a:lnTo>
                <a:lnTo>
                  <a:pt x="68168" y="40325"/>
                </a:lnTo>
                <a:lnTo>
                  <a:pt x="69113" y="41285"/>
                </a:lnTo>
                <a:lnTo>
                  <a:pt x="71033" y="43205"/>
                </a:lnTo>
                <a:lnTo>
                  <a:pt x="72008" y="45125"/>
                </a:lnTo>
                <a:lnTo>
                  <a:pt x="72953" y="49926"/>
                </a:lnTo>
                <a:lnTo>
                  <a:pt x="72953" y="62407"/>
                </a:lnTo>
                <a:lnTo>
                  <a:pt x="72008" y="67208"/>
                </a:lnTo>
                <a:lnTo>
                  <a:pt x="71033" y="70088"/>
                </a:lnTo>
                <a:lnTo>
                  <a:pt x="69113" y="72009"/>
                </a:lnTo>
                <a:lnTo>
                  <a:pt x="68168" y="72953"/>
                </a:lnTo>
                <a:lnTo>
                  <a:pt x="64328" y="72953"/>
                </a:lnTo>
                <a:lnTo>
                  <a:pt x="63352" y="72009"/>
                </a:lnTo>
                <a:lnTo>
                  <a:pt x="64328" y="75834"/>
                </a:lnTo>
                <a:lnTo>
                  <a:pt x="71033" y="75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0" name="object 360"/>
          <p:cNvSpPr/>
          <p:nvPr/>
        </p:nvSpPr>
        <p:spPr>
          <a:xfrm>
            <a:off x="3904442" y="2107859"/>
            <a:ext cx="984930" cy="625906"/>
          </a:xfrm>
          <a:custGeom>
            <a:avLst/>
            <a:gdLst/>
            <a:ahLst/>
            <a:cxnLst/>
            <a:rect l="l" t="t" r="r" b="b"/>
            <a:pathLst>
              <a:path w="984930" h="625906">
                <a:moveTo>
                  <a:pt x="888933" y="0"/>
                </a:moveTo>
                <a:lnTo>
                  <a:pt x="0" y="0"/>
                </a:lnTo>
                <a:lnTo>
                  <a:pt x="0" y="273603"/>
                </a:lnTo>
                <a:lnTo>
                  <a:pt x="518373" y="273603"/>
                </a:lnTo>
                <a:lnTo>
                  <a:pt x="984930" y="625906"/>
                </a:lnTo>
                <a:lnTo>
                  <a:pt x="741090" y="273603"/>
                </a:lnTo>
                <a:lnTo>
                  <a:pt x="888933" y="273603"/>
                </a:lnTo>
                <a:lnTo>
                  <a:pt x="88893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1" name="object 361"/>
          <p:cNvSpPr/>
          <p:nvPr/>
        </p:nvSpPr>
        <p:spPr>
          <a:xfrm>
            <a:off x="3899641" y="2103059"/>
            <a:ext cx="993571" cy="634547"/>
          </a:xfrm>
          <a:custGeom>
            <a:avLst/>
            <a:gdLst/>
            <a:ahLst/>
            <a:cxnLst/>
            <a:rect l="l" t="t" r="r" b="b"/>
            <a:pathLst>
              <a:path w="993571" h="634547">
                <a:moveTo>
                  <a:pt x="743971" y="274563"/>
                </a:moveTo>
                <a:lnTo>
                  <a:pt x="743010" y="275523"/>
                </a:lnTo>
                <a:lnTo>
                  <a:pt x="742050" y="277444"/>
                </a:lnTo>
                <a:lnTo>
                  <a:pt x="742050" y="280324"/>
                </a:lnTo>
                <a:lnTo>
                  <a:pt x="970528" y="611505"/>
                </a:lnTo>
                <a:lnTo>
                  <a:pt x="986850" y="633587"/>
                </a:lnTo>
                <a:lnTo>
                  <a:pt x="988771" y="634547"/>
                </a:lnTo>
                <a:lnTo>
                  <a:pt x="989731" y="634547"/>
                </a:lnTo>
                <a:lnTo>
                  <a:pt x="991651" y="633587"/>
                </a:lnTo>
                <a:lnTo>
                  <a:pt x="992611" y="632627"/>
                </a:lnTo>
                <a:lnTo>
                  <a:pt x="993571" y="631667"/>
                </a:lnTo>
                <a:lnTo>
                  <a:pt x="993571" y="629747"/>
                </a:lnTo>
                <a:lnTo>
                  <a:pt x="992611" y="627827"/>
                </a:lnTo>
                <a:lnTo>
                  <a:pt x="754532" y="282244"/>
                </a:lnTo>
                <a:lnTo>
                  <a:pt x="895654" y="282244"/>
                </a:lnTo>
                <a:lnTo>
                  <a:pt x="897575" y="281284"/>
                </a:lnTo>
                <a:lnTo>
                  <a:pt x="898535" y="279364"/>
                </a:lnTo>
                <a:lnTo>
                  <a:pt x="898535" y="2895"/>
                </a:lnTo>
                <a:lnTo>
                  <a:pt x="897575" y="1935"/>
                </a:lnTo>
                <a:lnTo>
                  <a:pt x="895654" y="960"/>
                </a:lnTo>
                <a:lnTo>
                  <a:pt x="893734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35"/>
                </a:lnTo>
                <a:lnTo>
                  <a:pt x="960" y="2895"/>
                </a:lnTo>
                <a:lnTo>
                  <a:pt x="0" y="4800"/>
                </a:lnTo>
                <a:lnTo>
                  <a:pt x="0" y="278404"/>
                </a:lnTo>
                <a:lnTo>
                  <a:pt x="960" y="279364"/>
                </a:lnTo>
                <a:lnTo>
                  <a:pt x="1920" y="281284"/>
                </a:lnTo>
                <a:lnTo>
                  <a:pt x="2880" y="282244"/>
                </a:lnTo>
                <a:lnTo>
                  <a:pt x="522213" y="282244"/>
                </a:lnTo>
                <a:lnTo>
                  <a:pt x="523173" y="273603"/>
                </a:lnTo>
                <a:lnTo>
                  <a:pt x="8641" y="273603"/>
                </a:lnTo>
                <a:lnTo>
                  <a:pt x="8641" y="8641"/>
                </a:lnTo>
                <a:lnTo>
                  <a:pt x="889894" y="8641"/>
                </a:lnTo>
                <a:lnTo>
                  <a:pt x="889894" y="273603"/>
                </a:lnTo>
                <a:lnTo>
                  <a:pt x="745891" y="273603"/>
                </a:lnTo>
                <a:lnTo>
                  <a:pt x="743971" y="274563"/>
                </a:lnTo>
                <a:close/>
              </a:path>
              <a:path w="993571" h="634547">
                <a:moveTo>
                  <a:pt x="986850" y="633587"/>
                </a:moveTo>
                <a:lnTo>
                  <a:pt x="970528" y="611505"/>
                </a:lnTo>
                <a:lnTo>
                  <a:pt x="526054" y="274563"/>
                </a:lnTo>
                <a:lnTo>
                  <a:pt x="525109" y="274563"/>
                </a:lnTo>
                <a:lnTo>
                  <a:pt x="523173" y="273603"/>
                </a:lnTo>
                <a:lnTo>
                  <a:pt x="522213" y="282244"/>
                </a:lnTo>
                <a:lnTo>
                  <a:pt x="986850" y="63358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2" name="object 362"/>
          <p:cNvSpPr/>
          <p:nvPr/>
        </p:nvSpPr>
        <p:spPr>
          <a:xfrm>
            <a:off x="3939951" y="2149144"/>
            <a:ext cx="64328" cy="73913"/>
          </a:xfrm>
          <a:custGeom>
            <a:avLst/>
            <a:gdLst/>
            <a:ahLst/>
            <a:cxnLst/>
            <a:rect l="l" t="t" r="r" b="b"/>
            <a:pathLst>
              <a:path w="64328" h="73913">
                <a:moveTo>
                  <a:pt x="10946" y="64208"/>
                </a:moveTo>
                <a:lnTo>
                  <a:pt x="21429" y="71415"/>
                </a:lnTo>
                <a:lnTo>
                  <a:pt x="34564" y="73913"/>
                </a:lnTo>
                <a:lnTo>
                  <a:pt x="41285" y="73913"/>
                </a:lnTo>
                <a:lnTo>
                  <a:pt x="47045" y="72008"/>
                </a:lnTo>
                <a:lnTo>
                  <a:pt x="51846" y="69113"/>
                </a:lnTo>
                <a:lnTo>
                  <a:pt x="56647" y="66233"/>
                </a:lnTo>
                <a:lnTo>
                  <a:pt x="60487" y="61447"/>
                </a:lnTo>
                <a:lnTo>
                  <a:pt x="64328" y="55671"/>
                </a:lnTo>
                <a:lnTo>
                  <a:pt x="62407" y="54726"/>
                </a:lnTo>
                <a:lnTo>
                  <a:pt x="57607" y="60472"/>
                </a:lnTo>
                <a:lnTo>
                  <a:pt x="53766" y="64312"/>
                </a:lnTo>
                <a:lnTo>
                  <a:pt x="50886" y="66233"/>
                </a:lnTo>
                <a:lnTo>
                  <a:pt x="47045" y="68153"/>
                </a:lnTo>
                <a:lnTo>
                  <a:pt x="43205" y="69113"/>
                </a:lnTo>
                <a:lnTo>
                  <a:pt x="33604" y="69113"/>
                </a:lnTo>
                <a:lnTo>
                  <a:pt x="28803" y="68153"/>
                </a:lnTo>
                <a:lnTo>
                  <a:pt x="24002" y="65288"/>
                </a:lnTo>
                <a:lnTo>
                  <a:pt x="20162" y="63352"/>
                </a:lnTo>
                <a:lnTo>
                  <a:pt x="17282" y="59512"/>
                </a:lnTo>
                <a:lnTo>
                  <a:pt x="15361" y="54726"/>
                </a:lnTo>
                <a:lnTo>
                  <a:pt x="13441" y="49926"/>
                </a:lnTo>
                <a:lnTo>
                  <a:pt x="12481" y="44165"/>
                </a:lnTo>
                <a:lnTo>
                  <a:pt x="12481" y="30723"/>
                </a:lnTo>
                <a:lnTo>
                  <a:pt x="13441" y="24002"/>
                </a:lnTo>
                <a:lnTo>
                  <a:pt x="15361" y="18242"/>
                </a:lnTo>
                <a:lnTo>
                  <a:pt x="17282" y="13441"/>
                </a:lnTo>
                <a:lnTo>
                  <a:pt x="20162" y="9601"/>
                </a:lnTo>
                <a:lnTo>
                  <a:pt x="24002" y="7680"/>
                </a:lnTo>
                <a:lnTo>
                  <a:pt x="27843" y="4800"/>
                </a:lnTo>
                <a:lnTo>
                  <a:pt x="32644" y="3840"/>
                </a:lnTo>
                <a:lnTo>
                  <a:pt x="42245" y="3840"/>
                </a:lnTo>
                <a:lnTo>
                  <a:pt x="47045" y="5760"/>
                </a:lnTo>
                <a:lnTo>
                  <a:pt x="51846" y="8641"/>
                </a:lnTo>
                <a:lnTo>
                  <a:pt x="55686" y="11521"/>
                </a:lnTo>
                <a:lnTo>
                  <a:pt x="58567" y="17282"/>
                </a:lnTo>
                <a:lnTo>
                  <a:pt x="60487" y="24002"/>
                </a:lnTo>
                <a:lnTo>
                  <a:pt x="62407" y="24002"/>
                </a:lnTo>
                <a:lnTo>
                  <a:pt x="60487" y="0"/>
                </a:lnTo>
                <a:lnTo>
                  <a:pt x="58567" y="0"/>
                </a:lnTo>
                <a:lnTo>
                  <a:pt x="58567" y="1920"/>
                </a:lnTo>
                <a:lnTo>
                  <a:pt x="57607" y="2880"/>
                </a:lnTo>
                <a:lnTo>
                  <a:pt x="56647" y="3840"/>
                </a:lnTo>
                <a:lnTo>
                  <a:pt x="55686" y="4800"/>
                </a:lnTo>
                <a:lnTo>
                  <a:pt x="52806" y="4800"/>
                </a:lnTo>
                <a:lnTo>
                  <a:pt x="50886" y="3840"/>
                </a:lnTo>
                <a:lnTo>
                  <a:pt x="46085" y="960"/>
                </a:lnTo>
                <a:lnTo>
                  <a:pt x="41285" y="0"/>
                </a:lnTo>
                <a:lnTo>
                  <a:pt x="29763" y="0"/>
                </a:lnTo>
                <a:lnTo>
                  <a:pt x="24002" y="1920"/>
                </a:lnTo>
                <a:lnTo>
                  <a:pt x="18242" y="4800"/>
                </a:lnTo>
                <a:lnTo>
                  <a:pt x="12481" y="7680"/>
                </a:lnTo>
                <a:lnTo>
                  <a:pt x="7680" y="12481"/>
                </a:lnTo>
                <a:lnTo>
                  <a:pt x="4800" y="18242"/>
                </a:lnTo>
                <a:lnTo>
                  <a:pt x="1935" y="24963"/>
                </a:lnTo>
                <a:lnTo>
                  <a:pt x="0" y="30723"/>
                </a:lnTo>
                <a:lnTo>
                  <a:pt x="0" y="47045"/>
                </a:lnTo>
                <a:lnTo>
                  <a:pt x="2880" y="54726"/>
                </a:lnTo>
                <a:lnTo>
                  <a:pt x="7680" y="60472"/>
                </a:lnTo>
                <a:lnTo>
                  <a:pt x="10946" y="642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3" name="object 363"/>
          <p:cNvSpPr/>
          <p:nvPr/>
        </p:nvSpPr>
        <p:spPr>
          <a:xfrm>
            <a:off x="4009080" y="2147224"/>
            <a:ext cx="51831" cy="73929"/>
          </a:xfrm>
          <a:custGeom>
            <a:avLst/>
            <a:gdLst/>
            <a:ahLst/>
            <a:cxnLst/>
            <a:rect l="l" t="t" r="r" b="b"/>
            <a:pathLst>
              <a:path w="51831" h="73929">
                <a:moveTo>
                  <a:pt x="51831" y="73929"/>
                </a:moveTo>
                <a:lnTo>
                  <a:pt x="51831" y="71993"/>
                </a:lnTo>
                <a:lnTo>
                  <a:pt x="47990" y="71993"/>
                </a:lnTo>
                <a:lnTo>
                  <a:pt x="47030" y="71033"/>
                </a:lnTo>
                <a:lnTo>
                  <a:pt x="46070" y="71033"/>
                </a:lnTo>
                <a:lnTo>
                  <a:pt x="46070" y="70073"/>
                </a:lnTo>
                <a:lnTo>
                  <a:pt x="45110" y="69113"/>
                </a:lnTo>
                <a:lnTo>
                  <a:pt x="45110" y="40325"/>
                </a:lnTo>
                <a:lnTo>
                  <a:pt x="44150" y="36484"/>
                </a:lnTo>
                <a:lnTo>
                  <a:pt x="43190" y="34564"/>
                </a:lnTo>
                <a:lnTo>
                  <a:pt x="43190" y="30723"/>
                </a:lnTo>
                <a:lnTo>
                  <a:pt x="41269" y="28803"/>
                </a:lnTo>
                <a:lnTo>
                  <a:pt x="39349" y="26883"/>
                </a:lnTo>
                <a:lnTo>
                  <a:pt x="37429" y="25923"/>
                </a:lnTo>
                <a:lnTo>
                  <a:pt x="35509" y="24963"/>
                </a:lnTo>
                <a:lnTo>
                  <a:pt x="29748" y="24963"/>
                </a:lnTo>
                <a:lnTo>
                  <a:pt x="27828" y="25923"/>
                </a:lnTo>
                <a:lnTo>
                  <a:pt x="25908" y="26883"/>
                </a:lnTo>
                <a:lnTo>
                  <a:pt x="23042" y="27843"/>
                </a:lnTo>
                <a:lnTo>
                  <a:pt x="20162" y="30723"/>
                </a:lnTo>
                <a:lnTo>
                  <a:pt x="16322" y="34564"/>
                </a:lnTo>
                <a:lnTo>
                  <a:pt x="16322" y="0"/>
                </a:lnTo>
                <a:lnTo>
                  <a:pt x="14386" y="0"/>
                </a:lnTo>
                <a:lnTo>
                  <a:pt x="0" y="5760"/>
                </a:lnTo>
                <a:lnTo>
                  <a:pt x="960" y="7680"/>
                </a:lnTo>
                <a:lnTo>
                  <a:pt x="1920" y="672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7680"/>
                </a:lnTo>
                <a:lnTo>
                  <a:pt x="6720" y="8641"/>
                </a:lnTo>
                <a:lnTo>
                  <a:pt x="7680" y="10561"/>
                </a:lnTo>
                <a:lnTo>
                  <a:pt x="7680" y="68153"/>
                </a:lnTo>
                <a:lnTo>
                  <a:pt x="6720" y="69113"/>
                </a:lnTo>
                <a:lnTo>
                  <a:pt x="6720" y="70073"/>
                </a:lnTo>
                <a:lnTo>
                  <a:pt x="5760" y="71033"/>
                </a:lnTo>
                <a:lnTo>
                  <a:pt x="3840" y="71993"/>
                </a:lnTo>
                <a:lnTo>
                  <a:pt x="960" y="71993"/>
                </a:lnTo>
                <a:lnTo>
                  <a:pt x="960" y="73929"/>
                </a:lnTo>
                <a:lnTo>
                  <a:pt x="24003" y="73929"/>
                </a:lnTo>
                <a:lnTo>
                  <a:pt x="24003" y="71993"/>
                </a:lnTo>
                <a:lnTo>
                  <a:pt x="20162" y="71993"/>
                </a:lnTo>
                <a:lnTo>
                  <a:pt x="19202" y="71033"/>
                </a:lnTo>
                <a:lnTo>
                  <a:pt x="18227" y="71033"/>
                </a:lnTo>
                <a:lnTo>
                  <a:pt x="17266" y="70073"/>
                </a:lnTo>
                <a:lnTo>
                  <a:pt x="17266" y="69113"/>
                </a:lnTo>
                <a:lnTo>
                  <a:pt x="16322" y="68153"/>
                </a:lnTo>
                <a:lnTo>
                  <a:pt x="16322" y="38404"/>
                </a:lnTo>
                <a:lnTo>
                  <a:pt x="19202" y="35524"/>
                </a:lnTo>
                <a:lnTo>
                  <a:pt x="21107" y="33604"/>
                </a:lnTo>
                <a:lnTo>
                  <a:pt x="23042" y="32644"/>
                </a:lnTo>
                <a:lnTo>
                  <a:pt x="24947" y="31683"/>
                </a:lnTo>
                <a:lnTo>
                  <a:pt x="31668" y="31683"/>
                </a:lnTo>
                <a:lnTo>
                  <a:pt x="32628" y="32644"/>
                </a:lnTo>
                <a:lnTo>
                  <a:pt x="33588" y="33604"/>
                </a:lnTo>
                <a:lnTo>
                  <a:pt x="34549" y="34564"/>
                </a:lnTo>
                <a:lnTo>
                  <a:pt x="35509" y="36484"/>
                </a:lnTo>
                <a:lnTo>
                  <a:pt x="35509" y="37444"/>
                </a:lnTo>
                <a:lnTo>
                  <a:pt x="36469" y="41285"/>
                </a:lnTo>
                <a:lnTo>
                  <a:pt x="36469" y="66233"/>
                </a:lnTo>
                <a:lnTo>
                  <a:pt x="35509" y="67208"/>
                </a:lnTo>
                <a:lnTo>
                  <a:pt x="35509" y="69113"/>
                </a:lnTo>
                <a:lnTo>
                  <a:pt x="34549" y="70073"/>
                </a:lnTo>
                <a:lnTo>
                  <a:pt x="33588" y="71033"/>
                </a:lnTo>
                <a:lnTo>
                  <a:pt x="33588" y="71993"/>
                </a:lnTo>
                <a:lnTo>
                  <a:pt x="27828" y="71993"/>
                </a:lnTo>
                <a:lnTo>
                  <a:pt x="27828" y="73929"/>
                </a:lnTo>
                <a:lnTo>
                  <a:pt x="51831" y="739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4" name="object 364"/>
          <p:cNvSpPr/>
          <p:nvPr/>
        </p:nvSpPr>
        <p:spPr>
          <a:xfrm>
            <a:off x="4071472" y="2147224"/>
            <a:ext cx="10561" cy="10561"/>
          </a:xfrm>
          <a:custGeom>
            <a:avLst/>
            <a:gdLst/>
            <a:ahLst/>
            <a:cxnLst/>
            <a:rect l="l" t="t" r="r" b="b"/>
            <a:pathLst>
              <a:path w="10561" h="10561">
                <a:moveTo>
                  <a:pt x="960" y="7680"/>
                </a:moveTo>
                <a:lnTo>
                  <a:pt x="1920" y="8641"/>
                </a:lnTo>
                <a:lnTo>
                  <a:pt x="2880" y="10561"/>
                </a:lnTo>
                <a:lnTo>
                  <a:pt x="7680" y="10561"/>
                </a:lnTo>
                <a:lnTo>
                  <a:pt x="9601" y="8641"/>
                </a:lnTo>
                <a:lnTo>
                  <a:pt x="10561" y="7680"/>
                </a:lnTo>
                <a:lnTo>
                  <a:pt x="10561" y="2880"/>
                </a:lnTo>
                <a:lnTo>
                  <a:pt x="9601" y="1920"/>
                </a:lnTo>
                <a:lnTo>
                  <a:pt x="7680" y="960"/>
                </a:lnTo>
                <a:lnTo>
                  <a:pt x="6720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6720"/>
                </a:lnTo>
                <a:lnTo>
                  <a:pt x="9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5" name="object 365"/>
          <p:cNvSpPr/>
          <p:nvPr/>
        </p:nvSpPr>
        <p:spPr>
          <a:xfrm>
            <a:off x="4064751" y="2172187"/>
            <a:ext cx="24002" cy="48966"/>
          </a:xfrm>
          <a:custGeom>
            <a:avLst/>
            <a:gdLst/>
            <a:ahLst/>
            <a:cxnLst/>
            <a:rect l="l" t="t" r="r" b="b"/>
            <a:pathLst>
              <a:path w="24002" h="48966">
                <a:moveTo>
                  <a:pt x="14401" y="0"/>
                </a:moveTo>
                <a:lnTo>
                  <a:pt x="0" y="5760"/>
                </a:lnTo>
                <a:lnTo>
                  <a:pt x="960" y="7680"/>
                </a:lnTo>
                <a:lnTo>
                  <a:pt x="1920" y="7680"/>
                </a:lnTo>
                <a:lnTo>
                  <a:pt x="2880" y="6720"/>
                </a:lnTo>
                <a:lnTo>
                  <a:pt x="4800" y="6720"/>
                </a:lnTo>
                <a:lnTo>
                  <a:pt x="5760" y="7680"/>
                </a:lnTo>
                <a:lnTo>
                  <a:pt x="6720" y="7680"/>
                </a:lnTo>
                <a:lnTo>
                  <a:pt x="6720" y="8641"/>
                </a:lnTo>
                <a:lnTo>
                  <a:pt x="7680" y="9601"/>
                </a:lnTo>
                <a:lnTo>
                  <a:pt x="7680" y="43190"/>
                </a:lnTo>
                <a:lnTo>
                  <a:pt x="6720" y="44150"/>
                </a:lnTo>
                <a:lnTo>
                  <a:pt x="6720" y="45110"/>
                </a:lnTo>
                <a:lnTo>
                  <a:pt x="5760" y="46070"/>
                </a:lnTo>
                <a:lnTo>
                  <a:pt x="4800" y="46070"/>
                </a:lnTo>
                <a:lnTo>
                  <a:pt x="4800" y="47030"/>
                </a:lnTo>
                <a:lnTo>
                  <a:pt x="960" y="47030"/>
                </a:lnTo>
                <a:lnTo>
                  <a:pt x="960" y="48966"/>
                </a:lnTo>
                <a:lnTo>
                  <a:pt x="24002" y="48966"/>
                </a:lnTo>
                <a:lnTo>
                  <a:pt x="24002" y="47030"/>
                </a:lnTo>
                <a:lnTo>
                  <a:pt x="20162" y="47030"/>
                </a:lnTo>
                <a:lnTo>
                  <a:pt x="19202" y="46070"/>
                </a:lnTo>
                <a:lnTo>
                  <a:pt x="18242" y="46070"/>
                </a:lnTo>
                <a:lnTo>
                  <a:pt x="17282" y="45110"/>
                </a:lnTo>
                <a:lnTo>
                  <a:pt x="17282" y="44150"/>
                </a:lnTo>
                <a:lnTo>
                  <a:pt x="16322" y="43190"/>
                </a:lnTo>
                <a:lnTo>
                  <a:pt x="16322" y="0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6" name="object 366"/>
          <p:cNvSpPr/>
          <p:nvPr/>
        </p:nvSpPr>
        <p:spPr>
          <a:xfrm>
            <a:off x="4091635" y="2172187"/>
            <a:ext cx="51831" cy="48966"/>
          </a:xfrm>
          <a:custGeom>
            <a:avLst/>
            <a:gdLst/>
            <a:ahLst/>
            <a:cxnLst/>
            <a:rect l="l" t="t" r="r" b="b"/>
            <a:pathLst>
              <a:path w="51831" h="48966">
                <a:moveTo>
                  <a:pt x="51831" y="48966"/>
                </a:moveTo>
                <a:lnTo>
                  <a:pt x="51831" y="47030"/>
                </a:lnTo>
                <a:lnTo>
                  <a:pt x="47990" y="47030"/>
                </a:lnTo>
                <a:lnTo>
                  <a:pt x="47030" y="46070"/>
                </a:lnTo>
                <a:lnTo>
                  <a:pt x="46085" y="45110"/>
                </a:lnTo>
                <a:lnTo>
                  <a:pt x="46085" y="44150"/>
                </a:lnTo>
                <a:lnTo>
                  <a:pt x="45110" y="43190"/>
                </a:lnTo>
                <a:lnTo>
                  <a:pt x="45110" y="13441"/>
                </a:lnTo>
                <a:lnTo>
                  <a:pt x="44150" y="10561"/>
                </a:lnTo>
                <a:lnTo>
                  <a:pt x="44150" y="8641"/>
                </a:lnTo>
                <a:lnTo>
                  <a:pt x="42245" y="5760"/>
                </a:lnTo>
                <a:lnTo>
                  <a:pt x="41269" y="2880"/>
                </a:lnTo>
                <a:lnTo>
                  <a:pt x="39364" y="1920"/>
                </a:lnTo>
                <a:lnTo>
                  <a:pt x="37429" y="960"/>
                </a:lnTo>
                <a:lnTo>
                  <a:pt x="35524" y="0"/>
                </a:lnTo>
                <a:lnTo>
                  <a:pt x="27843" y="0"/>
                </a:lnTo>
                <a:lnTo>
                  <a:pt x="22082" y="3840"/>
                </a:lnTo>
                <a:lnTo>
                  <a:pt x="16322" y="10561"/>
                </a:lnTo>
                <a:lnTo>
                  <a:pt x="16322" y="0"/>
                </a:lnTo>
                <a:lnTo>
                  <a:pt x="14401" y="0"/>
                </a:lnTo>
                <a:lnTo>
                  <a:pt x="0" y="5760"/>
                </a:lnTo>
                <a:lnTo>
                  <a:pt x="960" y="7680"/>
                </a:lnTo>
                <a:lnTo>
                  <a:pt x="1920" y="7680"/>
                </a:lnTo>
                <a:lnTo>
                  <a:pt x="2880" y="6720"/>
                </a:lnTo>
                <a:lnTo>
                  <a:pt x="4800" y="6720"/>
                </a:lnTo>
                <a:lnTo>
                  <a:pt x="5760" y="7680"/>
                </a:lnTo>
                <a:lnTo>
                  <a:pt x="6720" y="7680"/>
                </a:lnTo>
                <a:lnTo>
                  <a:pt x="7680" y="8641"/>
                </a:lnTo>
                <a:lnTo>
                  <a:pt x="7680" y="44150"/>
                </a:lnTo>
                <a:lnTo>
                  <a:pt x="6720" y="45110"/>
                </a:lnTo>
                <a:lnTo>
                  <a:pt x="5760" y="47030"/>
                </a:lnTo>
                <a:lnTo>
                  <a:pt x="960" y="47030"/>
                </a:lnTo>
                <a:lnTo>
                  <a:pt x="960" y="48966"/>
                </a:lnTo>
                <a:lnTo>
                  <a:pt x="24003" y="48966"/>
                </a:lnTo>
                <a:lnTo>
                  <a:pt x="24003" y="47030"/>
                </a:lnTo>
                <a:lnTo>
                  <a:pt x="20162" y="47030"/>
                </a:lnTo>
                <a:lnTo>
                  <a:pt x="19202" y="46070"/>
                </a:lnTo>
                <a:lnTo>
                  <a:pt x="18242" y="46070"/>
                </a:lnTo>
                <a:lnTo>
                  <a:pt x="17282" y="45110"/>
                </a:lnTo>
                <a:lnTo>
                  <a:pt x="17282" y="44150"/>
                </a:lnTo>
                <a:lnTo>
                  <a:pt x="16322" y="43190"/>
                </a:lnTo>
                <a:lnTo>
                  <a:pt x="16322" y="13441"/>
                </a:lnTo>
                <a:lnTo>
                  <a:pt x="21122" y="8641"/>
                </a:lnTo>
                <a:lnTo>
                  <a:pt x="24963" y="6720"/>
                </a:lnTo>
                <a:lnTo>
                  <a:pt x="31683" y="6720"/>
                </a:lnTo>
                <a:lnTo>
                  <a:pt x="33588" y="7680"/>
                </a:lnTo>
                <a:lnTo>
                  <a:pt x="34564" y="9601"/>
                </a:lnTo>
                <a:lnTo>
                  <a:pt x="35524" y="11521"/>
                </a:lnTo>
                <a:lnTo>
                  <a:pt x="36469" y="14401"/>
                </a:lnTo>
                <a:lnTo>
                  <a:pt x="36469" y="43190"/>
                </a:lnTo>
                <a:lnTo>
                  <a:pt x="35524" y="44150"/>
                </a:lnTo>
                <a:lnTo>
                  <a:pt x="35524" y="45110"/>
                </a:lnTo>
                <a:lnTo>
                  <a:pt x="34564" y="46070"/>
                </a:lnTo>
                <a:lnTo>
                  <a:pt x="33588" y="47030"/>
                </a:lnTo>
                <a:lnTo>
                  <a:pt x="28803" y="47030"/>
                </a:lnTo>
                <a:lnTo>
                  <a:pt x="28803" y="48966"/>
                </a:lnTo>
                <a:lnTo>
                  <a:pt x="51831" y="489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7" name="object 367"/>
          <p:cNvSpPr/>
          <p:nvPr/>
        </p:nvSpPr>
        <p:spPr>
          <a:xfrm>
            <a:off x="4148267" y="2195230"/>
            <a:ext cx="12481" cy="35509"/>
          </a:xfrm>
          <a:custGeom>
            <a:avLst/>
            <a:gdLst/>
            <a:ahLst/>
            <a:cxnLst/>
            <a:rect l="l" t="t" r="r" b="b"/>
            <a:pathLst>
              <a:path w="12481" h="35509">
                <a:moveTo>
                  <a:pt x="8641" y="12466"/>
                </a:moveTo>
                <a:lnTo>
                  <a:pt x="8641" y="10546"/>
                </a:lnTo>
                <a:lnTo>
                  <a:pt x="9601" y="8641"/>
                </a:lnTo>
                <a:lnTo>
                  <a:pt x="10561" y="6705"/>
                </a:lnTo>
                <a:lnTo>
                  <a:pt x="12481" y="0"/>
                </a:lnTo>
                <a:lnTo>
                  <a:pt x="8641" y="1920"/>
                </a:lnTo>
                <a:lnTo>
                  <a:pt x="8641" y="12466"/>
                </a:lnTo>
                <a:close/>
              </a:path>
              <a:path w="12481" h="35509">
                <a:moveTo>
                  <a:pt x="0" y="14386"/>
                </a:moveTo>
                <a:lnTo>
                  <a:pt x="0" y="18227"/>
                </a:lnTo>
                <a:lnTo>
                  <a:pt x="960" y="21107"/>
                </a:lnTo>
                <a:lnTo>
                  <a:pt x="2880" y="23987"/>
                </a:lnTo>
                <a:lnTo>
                  <a:pt x="4800" y="25923"/>
                </a:lnTo>
                <a:lnTo>
                  <a:pt x="7680" y="26868"/>
                </a:lnTo>
                <a:lnTo>
                  <a:pt x="15361" y="26868"/>
                </a:lnTo>
                <a:lnTo>
                  <a:pt x="17282" y="25923"/>
                </a:lnTo>
                <a:lnTo>
                  <a:pt x="18242" y="24947"/>
                </a:lnTo>
                <a:lnTo>
                  <a:pt x="21122" y="23027"/>
                </a:lnTo>
                <a:lnTo>
                  <a:pt x="25923" y="19202"/>
                </a:lnTo>
                <a:lnTo>
                  <a:pt x="25923" y="22067"/>
                </a:lnTo>
                <a:lnTo>
                  <a:pt x="26883" y="23987"/>
                </a:lnTo>
                <a:lnTo>
                  <a:pt x="27843" y="24947"/>
                </a:lnTo>
                <a:lnTo>
                  <a:pt x="28803" y="25923"/>
                </a:lnTo>
                <a:lnTo>
                  <a:pt x="30723" y="26868"/>
                </a:lnTo>
                <a:lnTo>
                  <a:pt x="35524" y="26868"/>
                </a:lnTo>
                <a:lnTo>
                  <a:pt x="39364" y="23987"/>
                </a:lnTo>
                <a:lnTo>
                  <a:pt x="43205" y="19202"/>
                </a:lnTo>
                <a:lnTo>
                  <a:pt x="43205" y="16306"/>
                </a:lnTo>
                <a:lnTo>
                  <a:pt x="41285" y="18227"/>
                </a:lnTo>
                <a:lnTo>
                  <a:pt x="39364" y="19202"/>
                </a:lnTo>
                <a:lnTo>
                  <a:pt x="38404" y="20147"/>
                </a:lnTo>
                <a:lnTo>
                  <a:pt x="35524" y="20147"/>
                </a:lnTo>
                <a:lnTo>
                  <a:pt x="35524" y="18227"/>
                </a:lnTo>
                <a:lnTo>
                  <a:pt x="34564" y="17266"/>
                </a:lnTo>
                <a:lnTo>
                  <a:pt x="34564" y="-14401"/>
                </a:lnTo>
                <a:lnTo>
                  <a:pt x="33604" y="-15361"/>
                </a:lnTo>
                <a:lnTo>
                  <a:pt x="32644" y="-18242"/>
                </a:lnTo>
                <a:lnTo>
                  <a:pt x="31683" y="-20162"/>
                </a:lnTo>
                <a:lnTo>
                  <a:pt x="29763" y="-21122"/>
                </a:lnTo>
                <a:lnTo>
                  <a:pt x="26883" y="-22082"/>
                </a:lnTo>
                <a:lnTo>
                  <a:pt x="23042" y="-23042"/>
                </a:lnTo>
                <a:lnTo>
                  <a:pt x="13441" y="-23042"/>
                </a:lnTo>
                <a:lnTo>
                  <a:pt x="9601" y="-22082"/>
                </a:lnTo>
                <a:lnTo>
                  <a:pt x="5760" y="-19202"/>
                </a:lnTo>
                <a:lnTo>
                  <a:pt x="2880" y="-16322"/>
                </a:lnTo>
                <a:lnTo>
                  <a:pt x="1920" y="-14401"/>
                </a:lnTo>
                <a:lnTo>
                  <a:pt x="1920" y="-8641"/>
                </a:lnTo>
                <a:lnTo>
                  <a:pt x="2880" y="-7680"/>
                </a:lnTo>
                <a:lnTo>
                  <a:pt x="3840" y="-6720"/>
                </a:lnTo>
                <a:lnTo>
                  <a:pt x="4800" y="-5760"/>
                </a:lnTo>
                <a:lnTo>
                  <a:pt x="7680" y="-5760"/>
                </a:lnTo>
                <a:lnTo>
                  <a:pt x="8641" y="-6720"/>
                </a:lnTo>
                <a:lnTo>
                  <a:pt x="9601" y="-7680"/>
                </a:lnTo>
                <a:lnTo>
                  <a:pt x="9601" y="-8641"/>
                </a:lnTo>
                <a:lnTo>
                  <a:pt x="10561" y="-9601"/>
                </a:lnTo>
                <a:lnTo>
                  <a:pt x="10561" y="-17282"/>
                </a:lnTo>
                <a:lnTo>
                  <a:pt x="12481" y="-18242"/>
                </a:lnTo>
                <a:lnTo>
                  <a:pt x="13441" y="-19202"/>
                </a:lnTo>
                <a:lnTo>
                  <a:pt x="15361" y="-20162"/>
                </a:lnTo>
                <a:lnTo>
                  <a:pt x="20162" y="-20162"/>
                </a:lnTo>
                <a:lnTo>
                  <a:pt x="22082" y="-19202"/>
                </a:lnTo>
                <a:lnTo>
                  <a:pt x="24002" y="-17282"/>
                </a:lnTo>
                <a:lnTo>
                  <a:pt x="25923" y="-15361"/>
                </a:lnTo>
                <a:lnTo>
                  <a:pt x="25923" y="-5760"/>
                </a:lnTo>
                <a:lnTo>
                  <a:pt x="18242" y="-2880"/>
                </a:lnTo>
                <a:lnTo>
                  <a:pt x="12481" y="0"/>
                </a:lnTo>
                <a:lnTo>
                  <a:pt x="10561" y="6705"/>
                </a:lnTo>
                <a:lnTo>
                  <a:pt x="11521" y="4800"/>
                </a:lnTo>
                <a:lnTo>
                  <a:pt x="13441" y="3840"/>
                </a:lnTo>
                <a:lnTo>
                  <a:pt x="16322" y="1920"/>
                </a:lnTo>
                <a:lnTo>
                  <a:pt x="17282" y="960"/>
                </a:lnTo>
                <a:lnTo>
                  <a:pt x="21122" y="0"/>
                </a:lnTo>
                <a:lnTo>
                  <a:pt x="25923" y="-1920"/>
                </a:lnTo>
                <a:lnTo>
                  <a:pt x="25923" y="15361"/>
                </a:lnTo>
                <a:lnTo>
                  <a:pt x="22082" y="19202"/>
                </a:lnTo>
                <a:lnTo>
                  <a:pt x="18242" y="21107"/>
                </a:lnTo>
                <a:lnTo>
                  <a:pt x="13441" y="21107"/>
                </a:lnTo>
                <a:lnTo>
                  <a:pt x="12481" y="20147"/>
                </a:lnTo>
                <a:lnTo>
                  <a:pt x="10561" y="18227"/>
                </a:lnTo>
                <a:lnTo>
                  <a:pt x="9601" y="17266"/>
                </a:lnTo>
                <a:lnTo>
                  <a:pt x="8641" y="14386"/>
                </a:lnTo>
                <a:lnTo>
                  <a:pt x="8641" y="1920"/>
                </a:lnTo>
                <a:lnTo>
                  <a:pt x="4800" y="3840"/>
                </a:lnTo>
                <a:lnTo>
                  <a:pt x="2880" y="6705"/>
                </a:lnTo>
                <a:lnTo>
                  <a:pt x="960" y="8641"/>
                </a:lnTo>
                <a:lnTo>
                  <a:pt x="0" y="10546"/>
                </a:lnTo>
                <a:lnTo>
                  <a:pt x="0" y="143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8" name="object 368"/>
          <p:cNvSpPr/>
          <p:nvPr/>
        </p:nvSpPr>
        <p:spPr>
          <a:xfrm>
            <a:off x="4193392" y="2157785"/>
            <a:ext cx="55671" cy="55671"/>
          </a:xfrm>
          <a:custGeom>
            <a:avLst/>
            <a:gdLst/>
            <a:ahLst/>
            <a:cxnLst/>
            <a:rect l="l" t="t" r="r" b="b"/>
            <a:pathLst>
              <a:path w="55671" h="55671">
                <a:moveTo>
                  <a:pt x="29748" y="25923"/>
                </a:moveTo>
                <a:lnTo>
                  <a:pt x="29748" y="0"/>
                </a:lnTo>
                <a:lnTo>
                  <a:pt x="25908" y="0"/>
                </a:lnTo>
                <a:lnTo>
                  <a:pt x="25908" y="25923"/>
                </a:lnTo>
                <a:lnTo>
                  <a:pt x="0" y="25923"/>
                </a:lnTo>
                <a:lnTo>
                  <a:pt x="0" y="29763"/>
                </a:lnTo>
                <a:lnTo>
                  <a:pt x="25908" y="29763"/>
                </a:lnTo>
                <a:lnTo>
                  <a:pt x="25908" y="55671"/>
                </a:lnTo>
                <a:lnTo>
                  <a:pt x="29748" y="55671"/>
                </a:lnTo>
                <a:lnTo>
                  <a:pt x="29748" y="29763"/>
                </a:lnTo>
                <a:lnTo>
                  <a:pt x="55671" y="29763"/>
                </a:lnTo>
                <a:lnTo>
                  <a:pt x="55671" y="25923"/>
                </a:lnTo>
                <a:lnTo>
                  <a:pt x="29748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9" name="object 369"/>
          <p:cNvSpPr/>
          <p:nvPr/>
        </p:nvSpPr>
        <p:spPr>
          <a:xfrm>
            <a:off x="4253865" y="2151065"/>
            <a:ext cx="30723" cy="70088"/>
          </a:xfrm>
          <a:custGeom>
            <a:avLst/>
            <a:gdLst/>
            <a:ahLst/>
            <a:cxnLst/>
            <a:rect l="l" t="t" r="r" b="b"/>
            <a:pathLst>
              <a:path w="30723" h="70088">
                <a:moveTo>
                  <a:pt x="20162" y="7680"/>
                </a:moveTo>
                <a:lnTo>
                  <a:pt x="21122" y="4800"/>
                </a:lnTo>
                <a:lnTo>
                  <a:pt x="22082" y="3840"/>
                </a:lnTo>
                <a:lnTo>
                  <a:pt x="23042" y="2880"/>
                </a:lnTo>
                <a:lnTo>
                  <a:pt x="24963" y="1920"/>
                </a:lnTo>
                <a:lnTo>
                  <a:pt x="30723" y="1920"/>
                </a:lnTo>
                <a:lnTo>
                  <a:pt x="30723" y="0"/>
                </a:lnTo>
                <a:lnTo>
                  <a:pt x="0" y="0"/>
                </a:lnTo>
                <a:lnTo>
                  <a:pt x="0" y="1920"/>
                </a:lnTo>
                <a:lnTo>
                  <a:pt x="5760" y="1920"/>
                </a:lnTo>
                <a:lnTo>
                  <a:pt x="7680" y="2880"/>
                </a:lnTo>
                <a:lnTo>
                  <a:pt x="8641" y="3840"/>
                </a:lnTo>
                <a:lnTo>
                  <a:pt x="9601" y="3840"/>
                </a:lnTo>
                <a:lnTo>
                  <a:pt x="9601" y="4800"/>
                </a:lnTo>
                <a:lnTo>
                  <a:pt x="10561" y="6720"/>
                </a:lnTo>
                <a:lnTo>
                  <a:pt x="10561" y="62392"/>
                </a:lnTo>
                <a:lnTo>
                  <a:pt x="9601" y="64312"/>
                </a:lnTo>
                <a:lnTo>
                  <a:pt x="9601" y="65272"/>
                </a:lnTo>
                <a:lnTo>
                  <a:pt x="7680" y="67193"/>
                </a:lnTo>
                <a:lnTo>
                  <a:pt x="5760" y="68153"/>
                </a:lnTo>
                <a:lnTo>
                  <a:pt x="0" y="68153"/>
                </a:lnTo>
                <a:lnTo>
                  <a:pt x="0" y="70088"/>
                </a:lnTo>
                <a:lnTo>
                  <a:pt x="30723" y="70088"/>
                </a:lnTo>
                <a:lnTo>
                  <a:pt x="30723" y="68153"/>
                </a:lnTo>
                <a:lnTo>
                  <a:pt x="24963" y="68153"/>
                </a:lnTo>
                <a:lnTo>
                  <a:pt x="23042" y="67193"/>
                </a:lnTo>
                <a:lnTo>
                  <a:pt x="22082" y="66233"/>
                </a:lnTo>
                <a:lnTo>
                  <a:pt x="21122" y="65272"/>
                </a:lnTo>
                <a:lnTo>
                  <a:pt x="21122" y="64312"/>
                </a:lnTo>
                <a:lnTo>
                  <a:pt x="20162" y="63367"/>
                </a:lnTo>
                <a:lnTo>
                  <a:pt x="20162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0" name="object 370"/>
          <p:cNvSpPr/>
          <p:nvPr/>
        </p:nvSpPr>
        <p:spPr>
          <a:xfrm>
            <a:off x="4285548" y="2172187"/>
            <a:ext cx="51831" cy="48966"/>
          </a:xfrm>
          <a:custGeom>
            <a:avLst/>
            <a:gdLst/>
            <a:ahLst/>
            <a:cxnLst/>
            <a:rect l="l" t="t" r="r" b="b"/>
            <a:pathLst>
              <a:path w="51831" h="48966">
                <a:moveTo>
                  <a:pt x="51831" y="48966"/>
                </a:moveTo>
                <a:lnTo>
                  <a:pt x="51831" y="47030"/>
                </a:lnTo>
                <a:lnTo>
                  <a:pt x="48005" y="47030"/>
                </a:lnTo>
                <a:lnTo>
                  <a:pt x="47030" y="46070"/>
                </a:lnTo>
                <a:lnTo>
                  <a:pt x="46070" y="46070"/>
                </a:lnTo>
                <a:lnTo>
                  <a:pt x="45110" y="45110"/>
                </a:lnTo>
                <a:lnTo>
                  <a:pt x="45110" y="43190"/>
                </a:lnTo>
                <a:lnTo>
                  <a:pt x="44165" y="41269"/>
                </a:lnTo>
                <a:lnTo>
                  <a:pt x="44165" y="10561"/>
                </a:lnTo>
                <a:lnTo>
                  <a:pt x="43190" y="8641"/>
                </a:lnTo>
                <a:lnTo>
                  <a:pt x="42230" y="5760"/>
                </a:lnTo>
                <a:lnTo>
                  <a:pt x="40325" y="2880"/>
                </a:lnTo>
                <a:lnTo>
                  <a:pt x="38389" y="1920"/>
                </a:lnTo>
                <a:lnTo>
                  <a:pt x="37444" y="960"/>
                </a:lnTo>
                <a:lnTo>
                  <a:pt x="34549" y="0"/>
                </a:lnTo>
                <a:lnTo>
                  <a:pt x="26883" y="0"/>
                </a:lnTo>
                <a:lnTo>
                  <a:pt x="22082" y="3840"/>
                </a:lnTo>
                <a:lnTo>
                  <a:pt x="16322" y="10561"/>
                </a:lnTo>
                <a:lnTo>
                  <a:pt x="16322" y="0"/>
                </a:lnTo>
                <a:lnTo>
                  <a:pt x="14401" y="0"/>
                </a:lnTo>
                <a:lnTo>
                  <a:pt x="0" y="5760"/>
                </a:lnTo>
                <a:lnTo>
                  <a:pt x="0" y="7680"/>
                </a:lnTo>
                <a:lnTo>
                  <a:pt x="1920" y="7680"/>
                </a:lnTo>
                <a:lnTo>
                  <a:pt x="2880" y="6720"/>
                </a:lnTo>
                <a:lnTo>
                  <a:pt x="4800" y="6720"/>
                </a:lnTo>
                <a:lnTo>
                  <a:pt x="5760" y="7680"/>
                </a:lnTo>
                <a:lnTo>
                  <a:pt x="6720" y="7680"/>
                </a:lnTo>
                <a:lnTo>
                  <a:pt x="6720" y="10561"/>
                </a:lnTo>
                <a:lnTo>
                  <a:pt x="7680" y="11521"/>
                </a:lnTo>
                <a:lnTo>
                  <a:pt x="7680" y="42245"/>
                </a:lnTo>
                <a:lnTo>
                  <a:pt x="6720" y="44150"/>
                </a:lnTo>
                <a:lnTo>
                  <a:pt x="6720" y="45110"/>
                </a:lnTo>
                <a:lnTo>
                  <a:pt x="5760" y="47030"/>
                </a:lnTo>
                <a:lnTo>
                  <a:pt x="0" y="47030"/>
                </a:lnTo>
                <a:lnTo>
                  <a:pt x="0" y="48966"/>
                </a:lnTo>
                <a:lnTo>
                  <a:pt x="24002" y="48966"/>
                </a:lnTo>
                <a:lnTo>
                  <a:pt x="24002" y="47030"/>
                </a:lnTo>
                <a:lnTo>
                  <a:pt x="19202" y="47030"/>
                </a:lnTo>
                <a:lnTo>
                  <a:pt x="18242" y="46070"/>
                </a:lnTo>
                <a:lnTo>
                  <a:pt x="17282" y="45110"/>
                </a:lnTo>
                <a:lnTo>
                  <a:pt x="16322" y="44150"/>
                </a:lnTo>
                <a:lnTo>
                  <a:pt x="16322" y="13441"/>
                </a:lnTo>
                <a:lnTo>
                  <a:pt x="20162" y="8641"/>
                </a:lnTo>
                <a:lnTo>
                  <a:pt x="24002" y="6720"/>
                </a:lnTo>
                <a:lnTo>
                  <a:pt x="31668" y="6720"/>
                </a:lnTo>
                <a:lnTo>
                  <a:pt x="32644" y="7680"/>
                </a:lnTo>
                <a:lnTo>
                  <a:pt x="34549" y="9601"/>
                </a:lnTo>
                <a:lnTo>
                  <a:pt x="35509" y="11521"/>
                </a:lnTo>
                <a:lnTo>
                  <a:pt x="35509" y="44150"/>
                </a:lnTo>
                <a:lnTo>
                  <a:pt x="34549" y="45110"/>
                </a:lnTo>
                <a:lnTo>
                  <a:pt x="33604" y="46070"/>
                </a:lnTo>
                <a:lnTo>
                  <a:pt x="32644" y="47030"/>
                </a:lnTo>
                <a:lnTo>
                  <a:pt x="27828" y="47030"/>
                </a:lnTo>
                <a:lnTo>
                  <a:pt x="27828" y="48966"/>
                </a:lnTo>
                <a:lnTo>
                  <a:pt x="51831" y="489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1" name="object 371"/>
          <p:cNvSpPr/>
          <p:nvPr/>
        </p:nvSpPr>
        <p:spPr>
          <a:xfrm>
            <a:off x="4350821" y="2147224"/>
            <a:ext cx="40325" cy="75834"/>
          </a:xfrm>
          <a:custGeom>
            <a:avLst/>
            <a:gdLst/>
            <a:ahLst/>
            <a:cxnLst/>
            <a:rect l="l" t="t" r="r" b="b"/>
            <a:pathLst>
              <a:path w="40325" h="75834">
                <a:moveTo>
                  <a:pt x="21122" y="25923"/>
                </a:moveTo>
                <a:lnTo>
                  <a:pt x="17282" y="24963"/>
                </a:lnTo>
                <a:lnTo>
                  <a:pt x="13441" y="24963"/>
                </a:lnTo>
                <a:lnTo>
                  <a:pt x="9601" y="27843"/>
                </a:lnTo>
                <a:lnTo>
                  <a:pt x="14401" y="27843"/>
                </a:lnTo>
                <a:lnTo>
                  <a:pt x="16322" y="28803"/>
                </a:lnTo>
                <a:lnTo>
                  <a:pt x="18242" y="29763"/>
                </a:lnTo>
                <a:lnTo>
                  <a:pt x="19202" y="30723"/>
                </a:lnTo>
                <a:lnTo>
                  <a:pt x="21122" y="31683"/>
                </a:lnTo>
                <a:lnTo>
                  <a:pt x="22082" y="33604"/>
                </a:lnTo>
                <a:lnTo>
                  <a:pt x="23042" y="36484"/>
                </a:lnTo>
                <a:lnTo>
                  <a:pt x="24002" y="38404"/>
                </a:lnTo>
                <a:lnTo>
                  <a:pt x="24002" y="65272"/>
                </a:lnTo>
                <a:lnTo>
                  <a:pt x="21122" y="68153"/>
                </a:lnTo>
                <a:lnTo>
                  <a:pt x="18242" y="70073"/>
                </a:lnTo>
                <a:lnTo>
                  <a:pt x="10561" y="70073"/>
                </a:lnTo>
                <a:lnTo>
                  <a:pt x="7680" y="68153"/>
                </a:lnTo>
                <a:lnTo>
                  <a:pt x="4800" y="64312"/>
                </a:lnTo>
                <a:lnTo>
                  <a:pt x="1920" y="60472"/>
                </a:lnTo>
                <a:lnTo>
                  <a:pt x="0" y="54711"/>
                </a:lnTo>
                <a:lnTo>
                  <a:pt x="0" y="72953"/>
                </a:lnTo>
                <a:lnTo>
                  <a:pt x="4800" y="75834"/>
                </a:lnTo>
                <a:lnTo>
                  <a:pt x="12481" y="75834"/>
                </a:lnTo>
                <a:lnTo>
                  <a:pt x="15361" y="74874"/>
                </a:lnTo>
                <a:lnTo>
                  <a:pt x="17282" y="73929"/>
                </a:lnTo>
                <a:lnTo>
                  <a:pt x="19202" y="72953"/>
                </a:lnTo>
                <a:lnTo>
                  <a:pt x="21122" y="71033"/>
                </a:lnTo>
                <a:lnTo>
                  <a:pt x="24002" y="69113"/>
                </a:lnTo>
                <a:lnTo>
                  <a:pt x="24002" y="75834"/>
                </a:lnTo>
                <a:lnTo>
                  <a:pt x="25923" y="75834"/>
                </a:lnTo>
                <a:lnTo>
                  <a:pt x="40325" y="69113"/>
                </a:lnTo>
                <a:lnTo>
                  <a:pt x="40325" y="68153"/>
                </a:lnTo>
                <a:lnTo>
                  <a:pt x="38404" y="68153"/>
                </a:lnTo>
                <a:lnTo>
                  <a:pt x="37444" y="69113"/>
                </a:lnTo>
                <a:lnTo>
                  <a:pt x="35524" y="69113"/>
                </a:lnTo>
                <a:lnTo>
                  <a:pt x="34564" y="68153"/>
                </a:lnTo>
                <a:lnTo>
                  <a:pt x="33604" y="67208"/>
                </a:lnTo>
                <a:lnTo>
                  <a:pt x="32644" y="66233"/>
                </a:lnTo>
                <a:lnTo>
                  <a:pt x="32644" y="0"/>
                </a:lnTo>
                <a:lnTo>
                  <a:pt x="29763" y="0"/>
                </a:lnTo>
                <a:lnTo>
                  <a:pt x="16322" y="5760"/>
                </a:lnTo>
                <a:lnTo>
                  <a:pt x="16322" y="7680"/>
                </a:lnTo>
                <a:lnTo>
                  <a:pt x="18242" y="6720"/>
                </a:lnTo>
                <a:lnTo>
                  <a:pt x="22082" y="6720"/>
                </a:lnTo>
                <a:lnTo>
                  <a:pt x="22082" y="7680"/>
                </a:lnTo>
                <a:lnTo>
                  <a:pt x="23042" y="7680"/>
                </a:lnTo>
                <a:lnTo>
                  <a:pt x="23042" y="10561"/>
                </a:lnTo>
                <a:lnTo>
                  <a:pt x="24002" y="11521"/>
                </a:lnTo>
                <a:lnTo>
                  <a:pt x="24002" y="28803"/>
                </a:lnTo>
                <a:lnTo>
                  <a:pt x="21122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2" name="object 372"/>
          <p:cNvSpPr/>
          <p:nvPr/>
        </p:nvSpPr>
        <p:spPr>
          <a:xfrm>
            <a:off x="4341220" y="2172187"/>
            <a:ext cx="23042" cy="47990"/>
          </a:xfrm>
          <a:custGeom>
            <a:avLst/>
            <a:gdLst/>
            <a:ahLst/>
            <a:cxnLst/>
            <a:rect l="l" t="t" r="r" b="b"/>
            <a:pathLst>
              <a:path w="23042" h="47990">
                <a:moveTo>
                  <a:pt x="9601" y="47990"/>
                </a:moveTo>
                <a:lnTo>
                  <a:pt x="9601" y="16322"/>
                </a:lnTo>
                <a:lnTo>
                  <a:pt x="11521" y="10561"/>
                </a:lnTo>
                <a:lnTo>
                  <a:pt x="14401" y="7680"/>
                </a:lnTo>
                <a:lnTo>
                  <a:pt x="16322" y="4800"/>
                </a:lnTo>
                <a:lnTo>
                  <a:pt x="19202" y="2880"/>
                </a:lnTo>
                <a:lnTo>
                  <a:pt x="23042" y="0"/>
                </a:lnTo>
                <a:lnTo>
                  <a:pt x="16322" y="0"/>
                </a:lnTo>
                <a:lnTo>
                  <a:pt x="10561" y="2880"/>
                </a:lnTo>
                <a:lnTo>
                  <a:pt x="6720" y="8641"/>
                </a:lnTo>
                <a:lnTo>
                  <a:pt x="1920" y="14401"/>
                </a:lnTo>
                <a:lnTo>
                  <a:pt x="0" y="20162"/>
                </a:lnTo>
                <a:lnTo>
                  <a:pt x="0" y="34564"/>
                </a:lnTo>
                <a:lnTo>
                  <a:pt x="1920" y="39349"/>
                </a:lnTo>
                <a:lnTo>
                  <a:pt x="5760" y="44150"/>
                </a:lnTo>
                <a:lnTo>
                  <a:pt x="9601" y="479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3" name="object 373"/>
          <p:cNvSpPr/>
          <p:nvPr/>
        </p:nvSpPr>
        <p:spPr>
          <a:xfrm>
            <a:off x="4394027" y="2172187"/>
            <a:ext cx="23987" cy="48966"/>
          </a:xfrm>
          <a:custGeom>
            <a:avLst/>
            <a:gdLst/>
            <a:ahLst/>
            <a:cxnLst/>
            <a:rect l="l" t="t" r="r" b="b"/>
            <a:pathLst>
              <a:path w="23987" h="48966">
                <a:moveTo>
                  <a:pt x="14401" y="0"/>
                </a:moveTo>
                <a:lnTo>
                  <a:pt x="0" y="5760"/>
                </a:lnTo>
                <a:lnTo>
                  <a:pt x="960" y="7680"/>
                </a:lnTo>
                <a:lnTo>
                  <a:pt x="1920" y="7680"/>
                </a:lnTo>
                <a:lnTo>
                  <a:pt x="2880" y="6720"/>
                </a:lnTo>
                <a:lnTo>
                  <a:pt x="4800" y="6720"/>
                </a:lnTo>
                <a:lnTo>
                  <a:pt x="5760" y="7680"/>
                </a:lnTo>
                <a:lnTo>
                  <a:pt x="6720" y="7680"/>
                </a:lnTo>
                <a:lnTo>
                  <a:pt x="7680" y="8641"/>
                </a:lnTo>
                <a:lnTo>
                  <a:pt x="7680" y="44150"/>
                </a:lnTo>
                <a:lnTo>
                  <a:pt x="6720" y="45110"/>
                </a:lnTo>
                <a:lnTo>
                  <a:pt x="5760" y="46070"/>
                </a:lnTo>
                <a:lnTo>
                  <a:pt x="4800" y="47030"/>
                </a:lnTo>
                <a:lnTo>
                  <a:pt x="960" y="47030"/>
                </a:lnTo>
                <a:lnTo>
                  <a:pt x="960" y="48966"/>
                </a:lnTo>
                <a:lnTo>
                  <a:pt x="23987" y="48966"/>
                </a:lnTo>
                <a:lnTo>
                  <a:pt x="23987" y="47030"/>
                </a:lnTo>
                <a:lnTo>
                  <a:pt x="20162" y="47030"/>
                </a:lnTo>
                <a:lnTo>
                  <a:pt x="19202" y="46070"/>
                </a:lnTo>
                <a:lnTo>
                  <a:pt x="18242" y="46070"/>
                </a:lnTo>
                <a:lnTo>
                  <a:pt x="17266" y="45110"/>
                </a:lnTo>
                <a:lnTo>
                  <a:pt x="17266" y="43190"/>
                </a:lnTo>
                <a:lnTo>
                  <a:pt x="16322" y="41269"/>
                </a:lnTo>
                <a:lnTo>
                  <a:pt x="16322" y="0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4" name="object 374"/>
          <p:cNvSpPr/>
          <p:nvPr/>
        </p:nvSpPr>
        <p:spPr>
          <a:xfrm>
            <a:off x="4400748" y="2147224"/>
            <a:ext cx="10546" cy="10561"/>
          </a:xfrm>
          <a:custGeom>
            <a:avLst/>
            <a:gdLst/>
            <a:ahLst/>
            <a:cxnLst/>
            <a:rect l="l" t="t" r="r" b="b"/>
            <a:pathLst>
              <a:path w="10546" h="10561">
                <a:moveTo>
                  <a:pt x="960" y="7680"/>
                </a:moveTo>
                <a:lnTo>
                  <a:pt x="1920" y="8641"/>
                </a:lnTo>
                <a:lnTo>
                  <a:pt x="2880" y="10561"/>
                </a:lnTo>
                <a:lnTo>
                  <a:pt x="8641" y="10561"/>
                </a:lnTo>
                <a:lnTo>
                  <a:pt x="9601" y="8641"/>
                </a:lnTo>
                <a:lnTo>
                  <a:pt x="10546" y="7680"/>
                </a:lnTo>
                <a:lnTo>
                  <a:pt x="10546" y="2880"/>
                </a:lnTo>
                <a:lnTo>
                  <a:pt x="9601" y="1920"/>
                </a:lnTo>
                <a:lnTo>
                  <a:pt x="8641" y="960"/>
                </a:lnTo>
                <a:lnTo>
                  <a:pt x="6720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6720"/>
                </a:lnTo>
                <a:lnTo>
                  <a:pt x="9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5" name="object 375"/>
          <p:cNvSpPr/>
          <p:nvPr/>
        </p:nvSpPr>
        <p:spPr>
          <a:xfrm>
            <a:off x="4424751" y="2195230"/>
            <a:ext cx="12466" cy="40309"/>
          </a:xfrm>
          <a:custGeom>
            <a:avLst/>
            <a:gdLst/>
            <a:ahLst/>
            <a:cxnLst/>
            <a:rect l="l" t="t" r="r" b="b"/>
            <a:pathLst>
              <a:path w="12466" h="40309">
                <a:moveTo>
                  <a:pt x="8625" y="1920"/>
                </a:moveTo>
                <a:lnTo>
                  <a:pt x="8625" y="17266"/>
                </a:lnTo>
                <a:lnTo>
                  <a:pt x="8625" y="8641"/>
                </a:lnTo>
                <a:lnTo>
                  <a:pt x="9585" y="6705"/>
                </a:lnTo>
                <a:lnTo>
                  <a:pt x="12466" y="0"/>
                </a:lnTo>
                <a:lnTo>
                  <a:pt x="8625" y="1920"/>
                </a:lnTo>
                <a:close/>
              </a:path>
              <a:path w="12466" h="40309">
                <a:moveTo>
                  <a:pt x="944" y="21107"/>
                </a:moveTo>
                <a:lnTo>
                  <a:pt x="2880" y="23987"/>
                </a:lnTo>
                <a:lnTo>
                  <a:pt x="4785" y="25923"/>
                </a:lnTo>
                <a:lnTo>
                  <a:pt x="7665" y="26868"/>
                </a:lnTo>
                <a:lnTo>
                  <a:pt x="15346" y="26868"/>
                </a:lnTo>
                <a:lnTo>
                  <a:pt x="17266" y="25923"/>
                </a:lnTo>
                <a:lnTo>
                  <a:pt x="18227" y="24947"/>
                </a:lnTo>
                <a:lnTo>
                  <a:pt x="21107" y="23027"/>
                </a:lnTo>
                <a:lnTo>
                  <a:pt x="25908" y="19202"/>
                </a:lnTo>
                <a:lnTo>
                  <a:pt x="25908" y="22067"/>
                </a:lnTo>
                <a:lnTo>
                  <a:pt x="26868" y="23987"/>
                </a:lnTo>
                <a:lnTo>
                  <a:pt x="27828" y="24947"/>
                </a:lnTo>
                <a:lnTo>
                  <a:pt x="28788" y="25923"/>
                </a:lnTo>
                <a:lnTo>
                  <a:pt x="29748" y="26868"/>
                </a:lnTo>
                <a:lnTo>
                  <a:pt x="35509" y="26868"/>
                </a:lnTo>
                <a:lnTo>
                  <a:pt x="39349" y="23987"/>
                </a:lnTo>
                <a:lnTo>
                  <a:pt x="43190" y="19202"/>
                </a:lnTo>
                <a:lnTo>
                  <a:pt x="43190" y="16306"/>
                </a:lnTo>
                <a:lnTo>
                  <a:pt x="40309" y="18227"/>
                </a:lnTo>
                <a:lnTo>
                  <a:pt x="39349" y="19202"/>
                </a:lnTo>
                <a:lnTo>
                  <a:pt x="38389" y="20147"/>
                </a:lnTo>
                <a:lnTo>
                  <a:pt x="35509" y="20147"/>
                </a:lnTo>
                <a:lnTo>
                  <a:pt x="35509" y="19202"/>
                </a:lnTo>
                <a:lnTo>
                  <a:pt x="34549" y="18227"/>
                </a:lnTo>
                <a:lnTo>
                  <a:pt x="34549" y="-14401"/>
                </a:lnTo>
                <a:lnTo>
                  <a:pt x="33588" y="-15361"/>
                </a:lnTo>
                <a:lnTo>
                  <a:pt x="32628" y="-18242"/>
                </a:lnTo>
                <a:lnTo>
                  <a:pt x="31668" y="-20162"/>
                </a:lnTo>
                <a:lnTo>
                  <a:pt x="28788" y="-21122"/>
                </a:lnTo>
                <a:lnTo>
                  <a:pt x="26868" y="-22082"/>
                </a:lnTo>
                <a:lnTo>
                  <a:pt x="23027" y="-23042"/>
                </a:lnTo>
                <a:lnTo>
                  <a:pt x="13426" y="-23042"/>
                </a:lnTo>
                <a:lnTo>
                  <a:pt x="8625" y="-22082"/>
                </a:lnTo>
                <a:lnTo>
                  <a:pt x="5745" y="-19202"/>
                </a:lnTo>
                <a:lnTo>
                  <a:pt x="2880" y="-16322"/>
                </a:lnTo>
                <a:lnTo>
                  <a:pt x="944" y="-14401"/>
                </a:lnTo>
                <a:lnTo>
                  <a:pt x="944" y="-9601"/>
                </a:lnTo>
                <a:lnTo>
                  <a:pt x="1905" y="-8641"/>
                </a:lnTo>
                <a:lnTo>
                  <a:pt x="2880" y="-7680"/>
                </a:lnTo>
                <a:lnTo>
                  <a:pt x="3825" y="-6720"/>
                </a:lnTo>
                <a:lnTo>
                  <a:pt x="4785" y="-5760"/>
                </a:lnTo>
                <a:lnTo>
                  <a:pt x="6720" y="-5760"/>
                </a:lnTo>
                <a:lnTo>
                  <a:pt x="7665" y="-6720"/>
                </a:lnTo>
                <a:lnTo>
                  <a:pt x="8625" y="-7680"/>
                </a:lnTo>
                <a:lnTo>
                  <a:pt x="9585" y="-8641"/>
                </a:lnTo>
                <a:lnTo>
                  <a:pt x="10546" y="-9601"/>
                </a:lnTo>
                <a:lnTo>
                  <a:pt x="10546" y="-10561"/>
                </a:lnTo>
                <a:lnTo>
                  <a:pt x="9585" y="-14401"/>
                </a:lnTo>
                <a:lnTo>
                  <a:pt x="9585" y="-15361"/>
                </a:lnTo>
                <a:lnTo>
                  <a:pt x="10546" y="-17282"/>
                </a:lnTo>
                <a:lnTo>
                  <a:pt x="12466" y="-18242"/>
                </a:lnTo>
                <a:lnTo>
                  <a:pt x="13426" y="-19202"/>
                </a:lnTo>
                <a:lnTo>
                  <a:pt x="15346" y="-20162"/>
                </a:lnTo>
                <a:lnTo>
                  <a:pt x="20147" y="-20162"/>
                </a:lnTo>
                <a:lnTo>
                  <a:pt x="22067" y="-19202"/>
                </a:lnTo>
                <a:lnTo>
                  <a:pt x="23987" y="-17282"/>
                </a:lnTo>
                <a:lnTo>
                  <a:pt x="24947" y="-15361"/>
                </a:lnTo>
                <a:lnTo>
                  <a:pt x="25908" y="-12481"/>
                </a:lnTo>
                <a:lnTo>
                  <a:pt x="25908" y="-5760"/>
                </a:lnTo>
                <a:lnTo>
                  <a:pt x="18227" y="-2880"/>
                </a:lnTo>
                <a:lnTo>
                  <a:pt x="12466" y="0"/>
                </a:lnTo>
                <a:lnTo>
                  <a:pt x="9585" y="6705"/>
                </a:lnTo>
                <a:lnTo>
                  <a:pt x="11506" y="4800"/>
                </a:lnTo>
                <a:lnTo>
                  <a:pt x="13426" y="3840"/>
                </a:lnTo>
                <a:lnTo>
                  <a:pt x="16306" y="1920"/>
                </a:lnTo>
                <a:lnTo>
                  <a:pt x="17266" y="960"/>
                </a:lnTo>
                <a:lnTo>
                  <a:pt x="21107" y="0"/>
                </a:lnTo>
                <a:lnTo>
                  <a:pt x="25908" y="-1920"/>
                </a:lnTo>
                <a:lnTo>
                  <a:pt x="25908" y="15361"/>
                </a:lnTo>
                <a:lnTo>
                  <a:pt x="22067" y="19202"/>
                </a:lnTo>
                <a:lnTo>
                  <a:pt x="18227" y="21107"/>
                </a:lnTo>
                <a:lnTo>
                  <a:pt x="13426" y="21107"/>
                </a:lnTo>
                <a:lnTo>
                  <a:pt x="11506" y="20147"/>
                </a:lnTo>
                <a:lnTo>
                  <a:pt x="10546" y="18227"/>
                </a:lnTo>
                <a:lnTo>
                  <a:pt x="8625" y="17266"/>
                </a:lnTo>
                <a:lnTo>
                  <a:pt x="8625" y="1920"/>
                </a:lnTo>
                <a:lnTo>
                  <a:pt x="4785" y="3840"/>
                </a:lnTo>
                <a:lnTo>
                  <a:pt x="2880" y="6705"/>
                </a:lnTo>
                <a:lnTo>
                  <a:pt x="944" y="8641"/>
                </a:lnTo>
                <a:lnTo>
                  <a:pt x="0" y="10546"/>
                </a:lnTo>
                <a:lnTo>
                  <a:pt x="0" y="18227"/>
                </a:lnTo>
                <a:lnTo>
                  <a:pt x="944" y="211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6" name="object 376"/>
          <p:cNvSpPr/>
          <p:nvPr/>
        </p:nvSpPr>
        <p:spPr>
          <a:xfrm>
            <a:off x="4473702" y="2210592"/>
            <a:ext cx="15361" cy="28788"/>
          </a:xfrm>
          <a:custGeom>
            <a:avLst/>
            <a:gdLst/>
            <a:ahLst/>
            <a:cxnLst/>
            <a:rect l="l" t="t" r="r" b="b"/>
            <a:pathLst>
              <a:path w="15361" h="28788">
                <a:moveTo>
                  <a:pt x="9601" y="18227"/>
                </a:moveTo>
                <a:lnTo>
                  <a:pt x="7680" y="20147"/>
                </a:lnTo>
                <a:lnTo>
                  <a:pt x="5760" y="23027"/>
                </a:lnTo>
                <a:lnTo>
                  <a:pt x="2880" y="24947"/>
                </a:lnTo>
                <a:lnTo>
                  <a:pt x="0" y="25908"/>
                </a:lnTo>
                <a:lnTo>
                  <a:pt x="0" y="28788"/>
                </a:lnTo>
                <a:lnTo>
                  <a:pt x="4800" y="26868"/>
                </a:lnTo>
                <a:lnTo>
                  <a:pt x="8641" y="23987"/>
                </a:lnTo>
                <a:lnTo>
                  <a:pt x="11521" y="21107"/>
                </a:lnTo>
                <a:lnTo>
                  <a:pt x="14401" y="18227"/>
                </a:lnTo>
                <a:lnTo>
                  <a:pt x="15361" y="14386"/>
                </a:lnTo>
                <a:lnTo>
                  <a:pt x="15361" y="7665"/>
                </a:lnTo>
                <a:lnTo>
                  <a:pt x="14401" y="4785"/>
                </a:lnTo>
                <a:lnTo>
                  <a:pt x="12481" y="2865"/>
                </a:lnTo>
                <a:lnTo>
                  <a:pt x="10561" y="944"/>
                </a:lnTo>
                <a:lnTo>
                  <a:pt x="8641" y="0"/>
                </a:lnTo>
                <a:lnTo>
                  <a:pt x="4800" y="0"/>
                </a:lnTo>
                <a:lnTo>
                  <a:pt x="2880" y="944"/>
                </a:lnTo>
                <a:lnTo>
                  <a:pt x="1920" y="1905"/>
                </a:lnTo>
                <a:lnTo>
                  <a:pt x="0" y="2865"/>
                </a:lnTo>
                <a:lnTo>
                  <a:pt x="0" y="9585"/>
                </a:lnTo>
                <a:lnTo>
                  <a:pt x="960" y="10561"/>
                </a:lnTo>
                <a:lnTo>
                  <a:pt x="1920" y="11506"/>
                </a:lnTo>
                <a:lnTo>
                  <a:pt x="3840" y="12466"/>
                </a:lnTo>
                <a:lnTo>
                  <a:pt x="5760" y="12466"/>
                </a:lnTo>
                <a:lnTo>
                  <a:pt x="6720" y="11506"/>
                </a:lnTo>
                <a:lnTo>
                  <a:pt x="7680" y="11506"/>
                </a:lnTo>
                <a:lnTo>
                  <a:pt x="8641" y="10561"/>
                </a:lnTo>
                <a:lnTo>
                  <a:pt x="10561" y="10561"/>
                </a:lnTo>
                <a:lnTo>
                  <a:pt x="10561" y="15346"/>
                </a:lnTo>
                <a:lnTo>
                  <a:pt x="9601" y="182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7" name="object 377"/>
          <p:cNvSpPr/>
          <p:nvPr/>
        </p:nvSpPr>
        <p:spPr>
          <a:xfrm>
            <a:off x="4537054" y="2149144"/>
            <a:ext cx="27843" cy="72008"/>
          </a:xfrm>
          <a:custGeom>
            <a:avLst/>
            <a:gdLst/>
            <a:ahLst/>
            <a:cxnLst/>
            <a:rect l="l" t="t" r="r" b="b"/>
            <a:pathLst>
              <a:path w="27843" h="72008">
                <a:moveTo>
                  <a:pt x="20162" y="69113"/>
                </a:moveTo>
                <a:lnTo>
                  <a:pt x="19202" y="68153"/>
                </a:lnTo>
                <a:lnTo>
                  <a:pt x="19202" y="0"/>
                </a:lnTo>
                <a:lnTo>
                  <a:pt x="17282" y="0"/>
                </a:lnTo>
                <a:lnTo>
                  <a:pt x="0" y="8641"/>
                </a:lnTo>
                <a:lnTo>
                  <a:pt x="960" y="10561"/>
                </a:lnTo>
                <a:lnTo>
                  <a:pt x="2880" y="8641"/>
                </a:lnTo>
                <a:lnTo>
                  <a:pt x="7680" y="8641"/>
                </a:lnTo>
                <a:lnTo>
                  <a:pt x="8641" y="9601"/>
                </a:lnTo>
                <a:lnTo>
                  <a:pt x="9601" y="10561"/>
                </a:lnTo>
                <a:lnTo>
                  <a:pt x="9601" y="11521"/>
                </a:lnTo>
                <a:lnTo>
                  <a:pt x="10561" y="13441"/>
                </a:lnTo>
                <a:lnTo>
                  <a:pt x="10561" y="64312"/>
                </a:lnTo>
                <a:lnTo>
                  <a:pt x="9601" y="66233"/>
                </a:lnTo>
                <a:lnTo>
                  <a:pt x="9601" y="68153"/>
                </a:lnTo>
                <a:lnTo>
                  <a:pt x="8641" y="69113"/>
                </a:lnTo>
                <a:lnTo>
                  <a:pt x="7680" y="69113"/>
                </a:lnTo>
                <a:lnTo>
                  <a:pt x="6720" y="70073"/>
                </a:lnTo>
                <a:lnTo>
                  <a:pt x="960" y="70073"/>
                </a:lnTo>
                <a:lnTo>
                  <a:pt x="960" y="72008"/>
                </a:lnTo>
                <a:lnTo>
                  <a:pt x="27843" y="72008"/>
                </a:lnTo>
                <a:lnTo>
                  <a:pt x="27843" y="70073"/>
                </a:lnTo>
                <a:lnTo>
                  <a:pt x="22082" y="70073"/>
                </a:lnTo>
                <a:lnTo>
                  <a:pt x="21122" y="69113"/>
                </a:lnTo>
                <a:lnTo>
                  <a:pt x="20162" y="691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8" name="object 378"/>
          <p:cNvSpPr/>
          <p:nvPr/>
        </p:nvSpPr>
        <p:spPr>
          <a:xfrm>
            <a:off x="4592741" y="2173147"/>
            <a:ext cx="32628" cy="48950"/>
          </a:xfrm>
          <a:custGeom>
            <a:avLst/>
            <a:gdLst/>
            <a:ahLst/>
            <a:cxnLst/>
            <a:rect l="l" t="t" r="r" b="b"/>
            <a:pathLst>
              <a:path w="32628" h="48950">
                <a:moveTo>
                  <a:pt x="24002" y="41285"/>
                </a:moveTo>
                <a:lnTo>
                  <a:pt x="21107" y="43190"/>
                </a:lnTo>
                <a:lnTo>
                  <a:pt x="19202" y="45110"/>
                </a:lnTo>
                <a:lnTo>
                  <a:pt x="16322" y="46070"/>
                </a:lnTo>
                <a:lnTo>
                  <a:pt x="8641" y="46070"/>
                </a:lnTo>
                <a:lnTo>
                  <a:pt x="5760" y="45110"/>
                </a:lnTo>
                <a:lnTo>
                  <a:pt x="4800" y="48950"/>
                </a:lnTo>
                <a:lnTo>
                  <a:pt x="18227" y="48950"/>
                </a:lnTo>
                <a:lnTo>
                  <a:pt x="23042" y="48005"/>
                </a:lnTo>
                <a:lnTo>
                  <a:pt x="26883" y="44150"/>
                </a:lnTo>
                <a:lnTo>
                  <a:pt x="30723" y="40309"/>
                </a:lnTo>
                <a:lnTo>
                  <a:pt x="32628" y="36469"/>
                </a:lnTo>
                <a:lnTo>
                  <a:pt x="32628" y="27828"/>
                </a:lnTo>
                <a:lnTo>
                  <a:pt x="30723" y="24002"/>
                </a:lnTo>
                <a:lnTo>
                  <a:pt x="27843" y="20162"/>
                </a:lnTo>
                <a:lnTo>
                  <a:pt x="25908" y="17282"/>
                </a:lnTo>
                <a:lnTo>
                  <a:pt x="22067" y="13441"/>
                </a:lnTo>
                <a:lnTo>
                  <a:pt x="16322" y="8641"/>
                </a:lnTo>
                <a:lnTo>
                  <a:pt x="18227" y="2880"/>
                </a:lnTo>
                <a:lnTo>
                  <a:pt x="13441" y="6720"/>
                </a:lnTo>
                <a:lnTo>
                  <a:pt x="4800" y="0"/>
                </a:lnTo>
                <a:lnTo>
                  <a:pt x="5760" y="12481"/>
                </a:lnTo>
                <a:lnTo>
                  <a:pt x="0" y="16322"/>
                </a:lnTo>
                <a:lnTo>
                  <a:pt x="2880" y="19202"/>
                </a:lnTo>
                <a:lnTo>
                  <a:pt x="4800" y="17282"/>
                </a:lnTo>
                <a:lnTo>
                  <a:pt x="7680" y="14401"/>
                </a:lnTo>
                <a:lnTo>
                  <a:pt x="15361" y="20162"/>
                </a:lnTo>
                <a:lnTo>
                  <a:pt x="20162" y="24947"/>
                </a:lnTo>
                <a:lnTo>
                  <a:pt x="23042" y="28788"/>
                </a:lnTo>
                <a:lnTo>
                  <a:pt x="24002" y="30723"/>
                </a:lnTo>
                <a:lnTo>
                  <a:pt x="24947" y="33604"/>
                </a:lnTo>
                <a:lnTo>
                  <a:pt x="24947" y="38389"/>
                </a:lnTo>
                <a:lnTo>
                  <a:pt x="24002" y="41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9" name="object 379"/>
          <p:cNvSpPr/>
          <p:nvPr/>
        </p:nvSpPr>
        <p:spPr>
          <a:xfrm>
            <a:off x="4584100" y="2189469"/>
            <a:ext cx="14401" cy="32628"/>
          </a:xfrm>
          <a:custGeom>
            <a:avLst/>
            <a:gdLst/>
            <a:ahLst/>
            <a:cxnLst/>
            <a:rect l="l" t="t" r="r" b="b"/>
            <a:pathLst>
              <a:path w="14401" h="32628">
                <a:moveTo>
                  <a:pt x="0" y="15346"/>
                </a:moveTo>
                <a:lnTo>
                  <a:pt x="0" y="20147"/>
                </a:lnTo>
                <a:lnTo>
                  <a:pt x="1920" y="23027"/>
                </a:lnTo>
                <a:lnTo>
                  <a:pt x="4800" y="26868"/>
                </a:lnTo>
                <a:lnTo>
                  <a:pt x="8641" y="30708"/>
                </a:lnTo>
                <a:lnTo>
                  <a:pt x="13441" y="32628"/>
                </a:lnTo>
                <a:lnTo>
                  <a:pt x="14401" y="28788"/>
                </a:lnTo>
                <a:lnTo>
                  <a:pt x="11521" y="25908"/>
                </a:lnTo>
                <a:lnTo>
                  <a:pt x="9601" y="23027"/>
                </a:lnTo>
                <a:lnTo>
                  <a:pt x="7680" y="20147"/>
                </a:lnTo>
                <a:lnTo>
                  <a:pt x="7680" y="12466"/>
                </a:lnTo>
                <a:lnTo>
                  <a:pt x="8641" y="8625"/>
                </a:lnTo>
                <a:lnTo>
                  <a:pt x="10561" y="5760"/>
                </a:lnTo>
                <a:lnTo>
                  <a:pt x="11521" y="2880"/>
                </a:lnTo>
                <a:lnTo>
                  <a:pt x="8641" y="0"/>
                </a:lnTo>
                <a:lnTo>
                  <a:pt x="5760" y="3840"/>
                </a:lnTo>
                <a:lnTo>
                  <a:pt x="2880" y="6720"/>
                </a:lnTo>
                <a:lnTo>
                  <a:pt x="960" y="9601"/>
                </a:lnTo>
                <a:lnTo>
                  <a:pt x="0" y="12466"/>
                </a:lnTo>
                <a:lnTo>
                  <a:pt x="0" y="153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0" name="object 380"/>
          <p:cNvSpPr/>
          <p:nvPr/>
        </p:nvSpPr>
        <p:spPr>
          <a:xfrm>
            <a:off x="4585060" y="2149144"/>
            <a:ext cx="38404" cy="36484"/>
          </a:xfrm>
          <a:custGeom>
            <a:avLst/>
            <a:gdLst/>
            <a:ahLst/>
            <a:cxnLst/>
            <a:rect l="l" t="t" r="r" b="b"/>
            <a:pathLst>
              <a:path w="38404" h="36484">
                <a:moveTo>
                  <a:pt x="29748" y="29763"/>
                </a:moveTo>
                <a:lnTo>
                  <a:pt x="33588" y="25923"/>
                </a:lnTo>
                <a:lnTo>
                  <a:pt x="35524" y="23042"/>
                </a:lnTo>
                <a:lnTo>
                  <a:pt x="37429" y="21122"/>
                </a:lnTo>
                <a:lnTo>
                  <a:pt x="38404" y="18242"/>
                </a:lnTo>
                <a:lnTo>
                  <a:pt x="38404" y="11521"/>
                </a:lnTo>
                <a:lnTo>
                  <a:pt x="36469" y="7680"/>
                </a:lnTo>
                <a:lnTo>
                  <a:pt x="32628" y="4800"/>
                </a:lnTo>
                <a:lnTo>
                  <a:pt x="29748" y="1920"/>
                </a:lnTo>
                <a:lnTo>
                  <a:pt x="24963" y="0"/>
                </a:lnTo>
                <a:lnTo>
                  <a:pt x="13441" y="0"/>
                </a:lnTo>
                <a:lnTo>
                  <a:pt x="8641" y="1920"/>
                </a:lnTo>
                <a:lnTo>
                  <a:pt x="4800" y="4800"/>
                </a:lnTo>
                <a:lnTo>
                  <a:pt x="1920" y="8641"/>
                </a:lnTo>
                <a:lnTo>
                  <a:pt x="0" y="12481"/>
                </a:lnTo>
                <a:lnTo>
                  <a:pt x="0" y="20162"/>
                </a:lnTo>
                <a:lnTo>
                  <a:pt x="960" y="23042"/>
                </a:lnTo>
                <a:lnTo>
                  <a:pt x="1920" y="25923"/>
                </a:lnTo>
                <a:lnTo>
                  <a:pt x="3840" y="28803"/>
                </a:lnTo>
                <a:lnTo>
                  <a:pt x="7680" y="31683"/>
                </a:lnTo>
                <a:lnTo>
                  <a:pt x="13441" y="36484"/>
                </a:lnTo>
                <a:lnTo>
                  <a:pt x="12481" y="24002"/>
                </a:lnTo>
                <a:lnTo>
                  <a:pt x="11521" y="22082"/>
                </a:lnTo>
                <a:lnTo>
                  <a:pt x="9601" y="20162"/>
                </a:lnTo>
                <a:lnTo>
                  <a:pt x="8641" y="19202"/>
                </a:lnTo>
                <a:lnTo>
                  <a:pt x="7680" y="17282"/>
                </a:lnTo>
                <a:lnTo>
                  <a:pt x="7680" y="10561"/>
                </a:lnTo>
                <a:lnTo>
                  <a:pt x="8641" y="8641"/>
                </a:lnTo>
                <a:lnTo>
                  <a:pt x="10561" y="6720"/>
                </a:lnTo>
                <a:lnTo>
                  <a:pt x="13441" y="3840"/>
                </a:lnTo>
                <a:lnTo>
                  <a:pt x="16322" y="2880"/>
                </a:lnTo>
                <a:lnTo>
                  <a:pt x="23042" y="2880"/>
                </a:lnTo>
                <a:lnTo>
                  <a:pt x="25907" y="3840"/>
                </a:lnTo>
                <a:lnTo>
                  <a:pt x="27843" y="6720"/>
                </a:lnTo>
                <a:lnTo>
                  <a:pt x="29748" y="8641"/>
                </a:lnTo>
                <a:lnTo>
                  <a:pt x="30723" y="11521"/>
                </a:lnTo>
                <a:lnTo>
                  <a:pt x="30723" y="20162"/>
                </a:lnTo>
                <a:lnTo>
                  <a:pt x="28788" y="22082"/>
                </a:lnTo>
                <a:lnTo>
                  <a:pt x="27843" y="24002"/>
                </a:lnTo>
                <a:lnTo>
                  <a:pt x="25907" y="26883"/>
                </a:lnTo>
                <a:lnTo>
                  <a:pt x="24002" y="32644"/>
                </a:lnTo>
                <a:lnTo>
                  <a:pt x="29748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1" name="object 381"/>
          <p:cNvSpPr/>
          <p:nvPr/>
        </p:nvSpPr>
        <p:spPr>
          <a:xfrm>
            <a:off x="4633051" y="2149144"/>
            <a:ext cx="47045" cy="72008"/>
          </a:xfrm>
          <a:custGeom>
            <a:avLst/>
            <a:gdLst/>
            <a:ahLst/>
            <a:cxnLst/>
            <a:rect l="l" t="t" r="r" b="b"/>
            <a:pathLst>
              <a:path w="47045" h="72008">
                <a:moveTo>
                  <a:pt x="11521" y="64312"/>
                </a:moveTo>
                <a:lnTo>
                  <a:pt x="13441" y="62392"/>
                </a:lnTo>
                <a:lnTo>
                  <a:pt x="19202" y="56631"/>
                </a:lnTo>
                <a:lnTo>
                  <a:pt x="27843" y="47045"/>
                </a:lnTo>
                <a:lnTo>
                  <a:pt x="33604" y="41285"/>
                </a:lnTo>
                <a:lnTo>
                  <a:pt x="37444" y="34564"/>
                </a:lnTo>
                <a:lnTo>
                  <a:pt x="40325" y="29763"/>
                </a:lnTo>
                <a:lnTo>
                  <a:pt x="41285" y="25923"/>
                </a:lnTo>
                <a:lnTo>
                  <a:pt x="42245" y="22082"/>
                </a:lnTo>
                <a:lnTo>
                  <a:pt x="42245" y="13441"/>
                </a:lnTo>
                <a:lnTo>
                  <a:pt x="40325" y="9601"/>
                </a:lnTo>
                <a:lnTo>
                  <a:pt x="36484" y="5760"/>
                </a:lnTo>
                <a:lnTo>
                  <a:pt x="32644" y="1920"/>
                </a:lnTo>
                <a:lnTo>
                  <a:pt x="27843" y="0"/>
                </a:lnTo>
                <a:lnTo>
                  <a:pt x="17282" y="0"/>
                </a:lnTo>
                <a:lnTo>
                  <a:pt x="12481" y="1920"/>
                </a:lnTo>
                <a:lnTo>
                  <a:pt x="8641" y="5760"/>
                </a:lnTo>
                <a:lnTo>
                  <a:pt x="5760" y="8641"/>
                </a:lnTo>
                <a:lnTo>
                  <a:pt x="2880" y="13441"/>
                </a:lnTo>
                <a:lnTo>
                  <a:pt x="1920" y="20162"/>
                </a:lnTo>
                <a:lnTo>
                  <a:pt x="3840" y="20162"/>
                </a:lnTo>
                <a:lnTo>
                  <a:pt x="5760" y="16322"/>
                </a:lnTo>
                <a:lnTo>
                  <a:pt x="7680" y="13441"/>
                </a:lnTo>
                <a:lnTo>
                  <a:pt x="10561" y="11521"/>
                </a:lnTo>
                <a:lnTo>
                  <a:pt x="13441" y="8641"/>
                </a:lnTo>
                <a:lnTo>
                  <a:pt x="16322" y="7680"/>
                </a:lnTo>
                <a:lnTo>
                  <a:pt x="23042" y="7680"/>
                </a:lnTo>
                <a:lnTo>
                  <a:pt x="26883" y="9601"/>
                </a:lnTo>
                <a:lnTo>
                  <a:pt x="29763" y="12481"/>
                </a:lnTo>
                <a:lnTo>
                  <a:pt x="32644" y="15361"/>
                </a:lnTo>
                <a:lnTo>
                  <a:pt x="33604" y="19202"/>
                </a:lnTo>
                <a:lnTo>
                  <a:pt x="33604" y="29763"/>
                </a:lnTo>
                <a:lnTo>
                  <a:pt x="30723" y="35524"/>
                </a:lnTo>
                <a:lnTo>
                  <a:pt x="25923" y="43205"/>
                </a:lnTo>
                <a:lnTo>
                  <a:pt x="20141" y="50467"/>
                </a:lnTo>
                <a:lnTo>
                  <a:pt x="11404" y="59708"/>
                </a:lnTo>
                <a:lnTo>
                  <a:pt x="0" y="70073"/>
                </a:lnTo>
                <a:lnTo>
                  <a:pt x="0" y="72008"/>
                </a:lnTo>
                <a:lnTo>
                  <a:pt x="42245" y="72008"/>
                </a:lnTo>
                <a:lnTo>
                  <a:pt x="47045" y="58552"/>
                </a:lnTo>
                <a:lnTo>
                  <a:pt x="45125" y="58552"/>
                </a:lnTo>
                <a:lnTo>
                  <a:pt x="44165" y="60472"/>
                </a:lnTo>
                <a:lnTo>
                  <a:pt x="43205" y="61447"/>
                </a:lnTo>
                <a:lnTo>
                  <a:pt x="41285" y="62392"/>
                </a:lnTo>
                <a:lnTo>
                  <a:pt x="40325" y="63352"/>
                </a:lnTo>
                <a:lnTo>
                  <a:pt x="37444" y="63352"/>
                </a:lnTo>
                <a:lnTo>
                  <a:pt x="36484" y="64312"/>
                </a:lnTo>
                <a:lnTo>
                  <a:pt x="11521" y="6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2" name="object 382"/>
          <p:cNvSpPr/>
          <p:nvPr/>
        </p:nvSpPr>
        <p:spPr>
          <a:xfrm>
            <a:off x="4687778" y="2149144"/>
            <a:ext cx="46070" cy="72953"/>
          </a:xfrm>
          <a:custGeom>
            <a:avLst/>
            <a:gdLst/>
            <a:ahLst/>
            <a:cxnLst/>
            <a:rect l="l" t="t" r="r" b="b"/>
            <a:pathLst>
              <a:path w="46070" h="72953">
                <a:moveTo>
                  <a:pt x="25923" y="72953"/>
                </a:moveTo>
                <a:lnTo>
                  <a:pt x="29763" y="72008"/>
                </a:lnTo>
                <a:lnTo>
                  <a:pt x="33604" y="69113"/>
                </a:lnTo>
                <a:lnTo>
                  <a:pt x="37444" y="67193"/>
                </a:lnTo>
                <a:lnTo>
                  <a:pt x="40309" y="62392"/>
                </a:lnTo>
                <a:lnTo>
                  <a:pt x="42230" y="56631"/>
                </a:lnTo>
                <a:lnTo>
                  <a:pt x="45110" y="50886"/>
                </a:lnTo>
                <a:lnTo>
                  <a:pt x="46070" y="44165"/>
                </a:lnTo>
                <a:lnTo>
                  <a:pt x="46070" y="36484"/>
                </a:lnTo>
                <a:lnTo>
                  <a:pt x="45927" y="32136"/>
                </a:lnTo>
                <a:lnTo>
                  <a:pt x="43321" y="18986"/>
                </a:lnTo>
                <a:lnTo>
                  <a:pt x="37444" y="8641"/>
                </a:lnTo>
                <a:lnTo>
                  <a:pt x="33604" y="2880"/>
                </a:lnTo>
                <a:lnTo>
                  <a:pt x="28788" y="0"/>
                </a:lnTo>
                <a:lnTo>
                  <a:pt x="20162" y="0"/>
                </a:lnTo>
                <a:lnTo>
                  <a:pt x="16322" y="960"/>
                </a:lnTo>
                <a:lnTo>
                  <a:pt x="13441" y="3840"/>
                </a:lnTo>
                <a:lnTo>
                  <a:pt x="9601" y="6720"/>
                </a:lnTo>
                <a:lnTo>
                  <a:pt x="6720" y="10561"/>
                </a:lnTo>
                <a:lnTo>
                  <a:pt x="3840" y="16322"/>
                </a:lnTo>
                <a:lnTo>
                  <a:pt x="1920" y="22082"/>
                </a:lnTo>
                <a:lnTo>
                  <a:pt x="0" y="28803"/>
                </a:lnTo>
                <a:lnTo>
                  <a:pt x="0" y="47045"/>
                </a:lnTo>
                <a:lnTo>
                  <a:pt x="1920" y="54726"/>
                </a:lnTo>
                <a:lnTo>
                  <a:pt x="5760" y="61447"/>
                </a:lnTo>
                <a:lnTo>
                  <a:pt x="10561" y="69113"/>
                </a:lnTo>
                <a:lnTo>
                  <a:pt x="16322" y="72953"/>
                </a:lnTo>
                <a:lnTo>
                  <a:pt x="16322" y="67193"/>
                </a:lnTo>
                <a:lnTo>
                  <a:pt x="14401" y="62392"/>
                </a:lnTo>
                <a:lnTo>
                  <a:pt x="11521" y="56631"/>
                </a:lnTo>
                <a:lnTo>
                  <a:pt x="10561" y="48005"/>
                </a:lnTo>
                <a:lnTo>
                  <a:pt x="10561" y="26883"/>
                </a:lnTo>
                <a:lnTo>
                  <a:pt x="11521" y="20162"/>
                </a:lnTo>
                <a:lnTo>
                  <a:pt x="12481" y="14401"/>
                </a:lnTo>
                <a:lnTo>
                  <a:pt x="14401" y="9601"/>
                </a:lnTo>
                <a:lnTo>
                  <a:pt x="17266" y="6720"/>
                </a:lnTo>
                <a:lnTo>
                  <a:pt x="19202" y="4800"/>
                </a:lnTo>
                <a:lnTo>
                  <a:pt x="21107" y="3840"/>
                </a:lnTo>
                <a:lnTo>
                  <a:pt x="26883" y="3840"/>
                </a:lnTo>
                <a:lnTo>
                  <a:pt x="28788" y="5760"/>
                </a:lnTo>
                <a:lnTo>
                  <a:pt x="30723" y="6720"/>
                </a:lnTo>
                <a:lnTo>
                  <a:pt x="31668" y="9601"/>
                </a:lnTo>
                <a:lnTo>
                  <a:pt x="33604" y="13441"/>
                </a:lnTo>
                <a:lnTo>
                  <a:pt x="34549" y="19202"/>
                </a:lnTo>
                <a:lnTo>
                  <a:pt x="35509" y="25923"/>
                </a:lnTo>
                <a:lnTo>
                  <a:pt x="35507" y="34366"/>
                </a:lnTo>
                <a:lnTo>
                  <a:pt x="34886" y="48632"/>
                </a:lnTo>
                <a:lnTo>
                  <a:pt x="33604" y="59512"/>
                </a:lnTo>
                <a:lnTo>
                  <a:pt x="32628" y="63352"/>
                </a:lnTo>
                <a:lnTo>
                  <a:pt x="30723" y="66233"/>
                </a:lnTo>
                <a:lnTo>
                  <a:pt x="28788" y="67193"/>
                </a:lnTo>
                <a:lnTo>
                  <a:pt x="26883" y="69113"/>
                </a:lnTo>
                <a:lnTo>
                  <a:pt x="24947" y="70073"/>
                </a:lnTo>
                <a:lnTo>
                  <a:pt x="23042" y="70073"/>
                </a:lnTo>
                <a:lnTo>
                  <a:pt x="23042" y="72953"/>
                </a:lnTo>
                <a:lnTo>
                  <a:pt x="25923" y="729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3" name="object 383"/>
          <p:cNvSpPr/>
          <p:nvPr/>
        </p:nvSpPr>
        <p:spPr>
          <a:xfrm>
            <a:off x="4704100" y="2216337"/>
            <a:ext cx="6720" cy="5760"/>
          </a:xfrm>
          <a:custGeom>
            <a:avLst/>
            <a:gdLst/>
            <a:ahLst/>
            <a:cxnLst/>
            <a:rect l="l" t="t" r="r" b="b"/>
            <a:pathLst>
              <a:path w="6720" h="5760">
                <a:moveTo>
                  <a:pt x="2880" y="2880"/>
                </a:moveTo>
                <a:lnTo>
                  <a:pt x="0" y="0"/>
                </a:lnTo>
                <a:lnTo>
                  <a:pt x="0" y="5760"/>
                </a:lnTo>
                <a:lnTo>
                  <a:pt x="6720" y="5760"/>
                </a:lnTo>
                <a:lnTo>
                  <a:pt x="6720" y="288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4" name="object 384"/>
          <p:cNvSpPr/>
          <p:nvPr/>
        </p:nvSpPr>
        <p:spPr>
          <a:xfrm>
            <a:off x="4743450" y="2210592"/>
            <a:ext cx="15361" cy="28788"/>
          </a:xfrm>
          <a:custGeom>
            <a:avLst/>
            <a:gdLst/>
            <a:ahLst/>
            <a:cxnLst/>
            <a:rect l="l" t="t" r="r" b="b"/>
            <a:pathLst>
              <a:path w="15361" h="28788">
                <a:moveTo>
                  <a:pt x="9601" y="18227"/>
                </a:moveTo>
                <a:lnTo>
                  <a:pt x="7680" y="20147"/>
                </a:lnTo>
                <a:lnTo>
                  <a:pt x="5760" y="23027"/>
                </a:lnTo>
                <a:lnTo>
                  <a:pt x="2880" y="24947"/>
                </a:lnTo>
                <a:lnTo>
                  <a:pt x="0" y="25908"/>
                </a:lnTo>
                <a:lnTo>
                  <a:pt x="0" y="28788"/>
                </a:lnTo>
                <a:lnTo>
                  <a:pt x="4800" y="26868"/>
                </a:lnTo>
                <a:lnTo>
                  <a:pt x="8641" y="23987"/>
                </a:lnTo>
                <a:lnTo>
                  <a:pt x="11521" y="21107"/>
                </a:lnTo>
                <a:lnTo>
                  <a:pt x="14401" y="18227"/>
                </a:lnTo>
                <a:lnTo>
                  <a:pt x="15361" y="14386"/>
                </a:lnTo>
                <a:lnTo>
                  <a:pt x="15361" y="7665"/>
                </a:lnTo>
                <a:lnTo>
                  <a:pt x="14401" y="4785"/>
                </a:lnTo>
                <a:lnTo>
                  <a:pt x="12481" y="2865"/>
                </a:lnTo>
                <a:lnTo>
                  <a:pt x="10561" y="944"/>
                </a:lnTo>
                <a:lnTo>
                  <a:pt x="8641" y="0"/>
                </a:lnTo>
                <a:lnTo>
                  <a:pt x="4800" y="0"/>
                </a:lnTo>
                <a:lnTo>
                  <a:pt x="2880" y="944"/>
                </a:lnTo>
                <a:lnTo>
                  <a:pt x="1920" y="1905"/>
                </a:lnTo>
                <a:lnTo>
                  <a:pt x="0" y="2865"/>
                </a:lnTo>
                <a:lnTo>
                  <a:pt x="0" y="9585"/>
                </a:lnTo>
                <a:lnTo>
                  <a:pt x="960" y="10561"/>
                </a:lnTo>
                <a:lnTo>
                  <a:pt x="1920" y="11506"/>
                </a:lnTo>
                <a:lnTo>
                  <a:pt x="3840" y="12466"/>
                </a:lnTo>
                <a:lnTo>
                  <a:pt x="5760" y="12466"/>
                </a:lnTo>
                <a:lnTo>
                  <a:pt x="6720" y="11506"/>
                </a:lnTo>
                <a:lnTo>
                  <a:pt x="7680" y="11506"/>
                </a:lnTo>
                <a:lnTo>
                  <a:pt x="8641" y="10561"/>
                </a:lnTo>
                <a:lnTo>
                  <a:pt x="10561" y="10561"/>
                </a:lnTo>
                <a:lnTo>
                  <a:pt x="10561" y="15346"/>
                </a:lnTo>
                <a:lnTo>
                  <a:pt x="9601" y="182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5" name="object 385"/>
          <p:cNvSpPr/>
          <p:nvPr/>
        </p:nvSpPr>
        <p:spPr>
          <a:xfrm>
            <a:off x="4253865" y="2272024"/>
            <a:ext cx="48005" cy="71993"/>
          </a:xfrm>
          <a:custGeom>
            <a:avLst/>
            <a:gdLst/>
            <a:ahLst/>
            <a:cxnLst/>
            <a:rect l="l" t="t" r="r" b="b"/>
            <a:pathLst>
              <a:path w="48005" h="71993">
                <a:moveTo>
                  <a:pt x="0" y="52791"/>
                </a:moveTo>
                <a:lnTo>
                  <a:pt x="29763" y="52791"/>
                </a:lnTo>
                <a:lnTo>
                  <a:pt x="4800" y="46070"/>
                </a:lnTo>
                <a:lnTo>
                  <a:pt x="29763" y="10561"/>
                </a:lnTo>
                <a:lnTo>
                  <a:pt x="29763" y="46070"/>
                </a:lnTo>
                <a:lnTo>
                  <a:pt x="4800" y="46070"/>
                </a:lnTo>
                <a:lnTo>
                  <a:pt x="29763" y="52791"/>
                </a:lnTo>
                <a:lnTo>
                  <a:pt x="29763" y="71993"/>
                </a:lnTo>
                <a:lnTo>
                  <a:pt x="38404" y="71993"/>
                </a:lnTo>
                <a:lnTo>
                  <a:pt x="38404" y="52791"/>
                </a:lnTo>
                <a:lnTo>
                  <a:pt x="48005" y="52791"/>
                </a:lnTo>
                <a:lnTo>
                  <a:pt x="48005" y="46070"/>
                </a:lnTo>
                <a:lnTo>
                  <a:pt x="38404" y="46070"/>
                </a:lnTo>
                <a:lnTo>
                  <a:pt x="38404" y="0"/>
                </a:lnTo>
                <a:lnTo>
                  <a:pt x="32644" y="0"/>
                </a:lnTo>
                <a:lnTo>
                  <a:pt x="0" y="46070"/>
                </a:lnTo>
                <a:lnTo>
                  <a:pt x="0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6" name="object 386"/>
          <p:cNvSpPr/>
          <p:nvPr/>
        </p:nvSpPr>
        <p:spPr>
          <a:xfrm>
            <a:off x="4309551" y="2274905"/>
            <a:ext cx="34549" cy="70073"/>
          </a:xfrm>
          <a:custGeom>
            <a:avLst/>
            <a:gdLst/>
            <a:ahLst/>
            <a:cxnLst/>
            <a:rect l="l" t="t" r="r" b="b"/>
            <a:pathLst>
              <a:path w="34549" h="70073">
                <a:moveTo>
                  <a:pt x="24947" y="54711"/>
                </a:moveTo>
                <a:lnTo>
                  <a:pt x="22067" y="59512"/>
                </a:lnTo>
                <a:lnTo>
                  <a:pt x="18227" y="63352"/>
                </a:lnTo>
                <a:lnTo>
                  <a:pt x="14386" y="65272"/>
                </a:lnTo>
                <a:lnTo>
                  <a:pt x="10546" y="67193"/>
                </a:lnTo>
                <a:lnTo>
                  <a:pt x="5760" y="68153"/>
                </a:lnTo>
                <a:lnTo>
                  <a:pt x="1920" y="68153"/>
                </a:lnTo>
                <a:lnTo>
                  <a:pt x="1920" y="70073"/>
                </a:lnTo>
                <a:lnTo>
                  <a:pt x="11506" y="70073"/>
                </a:lnTo>
                <a:lnTo>
                  <a:pt x="17282" y="68153"/>
                </a:lnTo>
                <a:lnTo>
                  <a:pt x="23027" y="65272"/>
                </a:lnTo>
                <a:lnTo>
                  <a:pt x="29748" y="60472"/>
                </a:lnTo>
                <a:lnTo>
                  <a:pt x="34549" y="54711"/>
                </a:lnTo>
                <a:lnTo>
                  <a:pt x="34549" y="29763"/>
                </a:lnTo>
                <a:lnTo>
                  <a:pt x="33588" y="34549"/>
                </a:lnTo>
                <a:lnTo>
                  <a:pt x="32628" y="35509"/>
                </a:lnTo>
                <a:lnTo>
                  <a:pt x="29748" y="36469"/>
                </a:lnTo>
                <a:lnTo>
                  <a:pt x="27828" y="37444"/>
                </a:lnTo>
                <a:lnTo>
                  <a:pt x="25908" y="38389"/>
                </a:lnTo>
                <a:lnTo>
                  <a:pt x="19187" y="38389"/>
                </a:lnTo>
                <a:lnTo>
                  <a:pt x="16322" y="37444"/>
                </a:lnTo>
                <a:lnTo>
                  <a:pt x="14386" y="33604"/>
                </a:lnTo>
                <a:lnTo>
                  <a:pt x="10546" y="29763"/>
                </a:lnTo>
                <a:lnTo>
                  <a:pt x="9601" y="23987"/>
                </a:lnTo>
                <a:lnTo>
                  <a:pt x="9601" y="11521"/>
                </a:lnTo>
                <a:lnTo>
                  <a:pt x="10546" y="7680"/>
                </a:lnTo>
                <a:lnTo>
                  <a:pt x="9601" y="0"/>
                </a:lnTo>
                <a:lnTo>
                  <a:pt x="5760" y="5760"/>
                </a:lnTo>
                <a:lnTo>
                  <a:pt x="1920" y="10561"/>
                </a:lnTo>
                <a:lnTo>
                  <a:pt x="0" y="16322"/>
                </a:lnTo>
                <a:lnTo>
                  <a:pt x="0" y="28788"/>
                </a:lnTo>
                <a:lnTo>
                  <a:pt x="1920" y="33604"/>
                </a:lnTo>
                <a:lnTo>
                  <a:pt x="5760" y="37444"/>
                </a:lnTo>
                <a:lnTo>
                  <a:pt x="8641" y="41269"/>
                </a:lnTo>
                <a:lnTo>
                  <a:pt x="13441" y="43190"/>
                </a:lnTo>
                <a:lnTo>
                  <a:pt x="23027" y="43190"/>
                </a:lnTo>
                <a:lnTo>
                  <a:pt x="27828" y="41269"/>
                </a:lnTo>
                <a:lnTo>
                  <a:pt x="32628" y="38389"/>
                </a:lnTo>
                <a:lnTo>
                  <a:pt x="31668" y="44165"/>
                </a:lnTo>
                <a:lnTo>
                  <a:pt x="28788" y="49910"/>
                </a:lnTo>
                <a:lnTo>
                  <a:pt x="24947" y="547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7" name="object 387"/>
          <p:cNvSpPr/>
          <p:nvPr/>
        </p:nvSpPr>
        <p:spPr>
          <a:xfrm>
            <a:off x="4319153" y="2272024"/>
            <a:ext cx="35509" cy="57591"/>
          </a:xfrm>
          <a:custGeom>
            <a:avLst/>
            <a:gdLst/>
            <a:ahLst/>
            <a:cxnLst/>
            <a:rect l="l" t="t" r="r" b="b"/>
            <a:pathLst>
              <a:path w="35509" h="57591">
                <a:moveTo>
                  <a:pt x="8625" y="2880"/>
                </a:moveTo>
                <a:lnTo>
                  <a:pt x="14401" y="2880"/>
                </a:lnTo>
                <a:lnTo>
                  <a:pt x="16306" y="3840"/>
                </a:lnTo>
                <a:lnTo>
                  <a:pt x="18227" y="6720"/>
                </a:lnTo>
                <a:lnTo>
                  <a:pt x="21107" y="8641"/>
                </a:lnTo>
                <a:lnTo>
                  <a:pt x="22067" y="11521"/>
                </a:lnTo>
                <a:lnTo>
                  <a:pt x="23027" y="15361"/>
                </a:lnTo>
                <a:lnTo>
                  <a:pt x="24947" y="19202"/>
                </a:lnTo>
                <a:lnTo>
                  <a:pt x="24947" y="57591"/>
                </a:lnTo>
                <a:lnTo>
                  <a:pt x="29748" y="50871"/>
                </a:lnTo>
                <a:lnTo>
                  <a:pt x="33588" y="44150"/>
                </a:lnTo>
                <a:lnTo>
                  <a:pt x="35509" y="36484"/>
                </a:lnTo>
                <a:lnTo>
                  <a:pt x="35509" y="20147"/>
                </a:lnTo>
                <a:lnTo>
                  <a:pt x="32628" y="12481"/>
                </a:lnTo>
                <a:lnTo>
                  <a:pt x="27828" y="6720"/>
                </a:lnTo>
                <a:lnTo>
                  <a:pt x="23027" y="1920"/>
                </a:lnTo>
                <a:lnTo>
                  <a:pt x="18227" y="0"/>
                </a:lnTo>
                <a:lnTo>
                  <a:pt x="5745" y="0"/>
                </a:lnTo>
                <a:lnTo>
                  <a:pt x="0" y="2880"/>
                </a:lnTo>
                <a:lnTo>
                  <a:pt x="944" y="10561"/>
                </a:lnTo>
                <a:lnTo>
                  <a:pt x="2880" y="7680"/>
                </a:lnTo>
                <a:lnTo>
                  <a:pt x="5745" y="4800"/>
                </a:lnTo>
                <a:lnTo>
                  <a:pt x="8625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8" name="object 388"/>
          <p:cNvSpPr/>
          <p:nvPr/>
        </p:nvSpPr>
        <p:spPr>
          <a:xfrm>
            <a:off x="4362343" y="2272024"/>
            <a:ext cx="64312" cy="74874"/>
          </a:xfrm>
          <a:custGeom>
            <a:avLst/>
            <a:gdLst/>
            <a:ahLst/>
            <a:cxnLst/>
            <a:rect l="l" t="t" r="r" b="b"/>
            <a:pathLst>
              <a:path w="64312" h="74874">
                <a:moveTo>
                  <a:pt x="62407" y="69113"/>
                </a:moveTo>
                <a:lnTo>
                  <a:pt x="60472" y="66233"/>
                </a:lnTo>
                <a:lnTo>
                  <a:pt x="59512" y="71993"/>
                </a:lnTo>
                <a:lnTo>
                  <a:pt x="61447" y="73914"/>
                </a:lnTo>
                <a:lnTo>
                  <a:pt x="64312" y="74874"/>
                </a:lnTo>
                <a:lnTo>
                  <a:pt x="63352" y="71033"/>
                </a:lnTo>
                <a:lnTo>
                  <a:pt x="62407" y="69113"/>
                </a:lnTo>
                <a:close/>
              </a:path>
              <a:path w="64312" h="74874">
                <a:moveTo>
                  <a:pt x="52791" y="62392"/>
                </a:moveTo>
                <a:lnTo>
                  <a:pt x="53766" y="65272"/>
                </a:lnTo>
                <a:lnTo>
                  <a:pt x="55671" y="68153"/>
                </a:lnTo>
                <a:lnTo>
                  <a:pt x="57607" y="71033"/>
                </a:lnTo>
                <a:lnTo>
                  <a:pt x="59512" y="71993"/>
                </a:lnTo>
                <a:lnTo>
                  <a:pt x="60472" y="66233"/>
                </a:lnTo>
                <a:lnTo>
                  <a:pt x="60472" y="45110"/>
                </a:lnTo>
                <a:lnTo>
                  <a:pt x="62407" y="42230"/>
                </a:lnTo>
                <a:lnTo>
                  <a:pt x="63352" y="40325"/>
                </a:lnTo>
                <a:lnTo>
                  <a:pt x="65288" y="39349"/>
                </a:lnTo>
                <a:lnTo>
                  <a:pt x="68153" y="39349"/>
                </a:lnTo>
                <a:lnTo>
                  <a:pt x="70073" y="40325"/>
                </a:lnTo>
                <a:lnTo>
                  <a:pt x="71033" y="42230"/>
                </a:lnTo>
                <a:lnTo>
                  <a:pt x="72953" y="45110"/>
                </a:lnTo>
                <a:lnTo>
                  <a:pt x="73913" y="48950"/>
                </a:lnTo>
                <a:lnTo>
                  <a:pt x="73913" y="62392"/>
                </a:lnTo>
                <a:lnTo>
                  <a:pt x="72953" y="66233"/>
                </a:lnTo>
                <a:lnTo>
                  <a:pt x="71033" y="69113"/>
                </a:lnTo>
                <a:lnTo>
                  <a:pt x="70073" y="71033"/>
                </a:lnTo>
                <a:lnTo>
                  <a:pt x="68153" y="71993"/>
                </a:lnTo>
                <a:lnTo>
                  <a:pt x="65288" y="71993"/>
                </a:lnTo>
                <a:lnTo>
                  <a:pt x="63352" y="71033"/>
                </a:lnTo>
                <a:lnTo>
                  <a:pt x="64312" y="74874"/>
                </a:lnTo>
                <a:lnTo>
                  <a:pt x="71033" y="74874"/>
                </a:lnTo>
                <a:lnTo>
                  <a:pt x="74874" y="72953"/>
                </a:lnTo>
                <a:lnTo>
                  <a:pt x="77754" y="70073"/>
                </a:lnTo>
                <a:lnTo>
                  <a:pt x="80634" y="66233"/>
                </a:lnTo>
                <a:lnTo>
                  <a:pt x="81594" y="61432"/>
                </a:lnTo>
                <a:lnTo>
                  <a:pt x="81594" y="51831"/>
                </a:lnTo>
                <a:lnTo>
                  <a:pt x="80634" y="48950"/>
                </a:lnTo>
                <a:lnTo>
                  <a:pt x="79674" y="46070"/>
                </a:lnTo>
                <a:lnTo>
                  <a:pt x="78714" y="43190"/>
                </a:lnTo>
                <a:lnTo>
                  <a:pt x="76794" y="40325"/>
                </a:lnTo>
                <a:lnTo>
                  <a:pt x="73913" y="39349"/>
                </a:lnTo>
                <a:lnTo>
                  <a:pt x="71993" y="37429"/>
                </a:lnTo>
                <a:lnTo>
                  <a:pt x="69128" y="36484"/>
                </a:lnTo>
                <a:lnTo>
                  <a:pt x="64312" y="36484"/>
                </a:lnTo>
                <a:lnTo>
                  <a:pt x="61447" y="37429"/>
                </a:lnTo>
                <a:lnTo>
                  <a:pt x="59512" y="39349"/>
                </a:lnTo>
                <a:lnTo>
                  <a:pt x="56631" y="40325"/>
                </a:lnTo>
                <a:lnTo>
                  <a:pt x="54726" y="43190"/>
                </a:lnTo>
                <a:lnTo>
                  <a:pt x="53766" y="46070"/>
                </a:lnTo>
                <a:lnTo>
                  <a:pt x="52791" y="48950"/>
                </a:lnTo>
                <a:lnTo>
                  <a:pt x="51846" y="51831"/>
                </a:lnTo>
                <a:lnTo>
                  <a:pt x="51846" y="59512"/>
                </a:lnTo>
                <a:lnTo>
                  <a:pt x="52791" y="62392"/>
                </a:lnTo>
                <a:close/>
              </a:path>
              <a:path w="64312" h="74874">
                <a:moveTo>
                  <a:pt x="64312" y="0"/>
                </a:moveTo>
                <a:lnTo>
                  <a:pt x="13441" y="74874"/>
                </a:lnTo>
                <a:lnTo>
                  <a:pt x="17282" y="74874"/>
                </a:lnTo>
                <a:lnTo>
                  <a:pt x="69128" y="0"/>
                </a:lnTo>
                <a:lnTo>
                  <a:pt x="64312" y="0"/>
                </a:lnTo>
                <a:close/>
              </a:path>
              <a:path w="64312" h="74874">
                <a:moveTo>
                  <a:pt x="19202" y="37429"/>
                </a:moveTo>
                <a:lnTo>
                  <a:pt x="23042" y="36484"/>
                </a:lnTo>
                <a:lnTo>
                  <a:pt x="25923" y="32644"/>
                </a:lnTo>
                <a:lnTo>
                  <a:pt x="28803" y="29763"/>
                </a:lnTo>
                <a:lnTo>
                  <a:pt x="30723" y="24963"/>
                </a:lnTo>
                <a:lnTo>
                  <a:pt x="30723" y="13441"/>
                </a:lnTo>
                <a:lnTo>
                  <a:pt x="28803" y="9601"/>
                </a:lnTo>
                <a:lnTo>
                  <a:pt x="26883" y="5760"/>
                </a:lnTo>
                <a:lnTo>
                  <a:pt x="24003" y="1920"/>
                </a:lnTo>
                <a:lnTo>
                  <a:pt x="20162" y="0"/>
                </a:lnTo>
                <a:lnTo>
                  <a:pt x="13441" y="0"/>
                </a:lnTo>
                <a:lnTo>
                  <a:pt x="10561" y="960"/>
                </a:lnTo>
                <a:lnTo>
                  <a:pt x="7680" y="1920"/>
                </a:lnTo>
                <a:lnTo>
                  <a:pt x="5760" y="3840"/>
                </a:lnTo>
                <a:lnTo>
                  <a:pt x="3840" y="5760"/>
                </a:lnTo>
                <a:lnTo>
                  <a:pt x="2880" y="8641"/>
                </a:lnTo>
                <a:lnTo>
                  <a:pt x="960" y="11521"/>
                </a:lnTo>
                <a:lnTo>
                  <a:pt x="0" y="15361"/>
                </a:lnTo>
                <a:lnTo>
                  <a:pt x="0" y="22082"/>
                </a:lnTo>
                <a:lnTo>
                  <a:pt x="960" y="25923"/>
                </a:lnTo>
                <a:lnTo>
                  <a:pt x="2880" y="28803"/>
                </a:lnTo>
                <a:lnTo>
                  <a:pt x="3840" y="31668"/>
                </a:lnTo>
                <a:lnTo>
                  <a:pt x="5760" y="33588"/>
                </a:lnTo>
                <a:lnTo>
                  <a:pt x="7680" y="35509"/>
                </a:lnTo>
                <a:lnTo>
                  <a:pt x="10561" y="37429"/>
                </a:lnTo>
                <a:lnTo>
                  <a:pt x="8641" y="26868"/>
                </a:lnTo>
                <a:lnTo>
                  <a:pt x="8641" y="12481"/>
                </a:lnTo>
                <a:lnTo>
                  <a:pt x="9601" y="7680"/>
                </a:lnTo>
                <a:lnTo>
                  <a:pt x="10561" y="5760"/>
                </a:lnTo>
                <a:lnTo>
                  <a:pt x="12481" y="3840"/>
                </a:lnTo>
                <a:lnTo>
                  <a:pt x="13441" y="2880"/>
                </a:lnTo>
                <a:lnTo>
                  <a:pt x="17282" y="2880"/>
                </a:lnTo>
                <a:lnTo>
                  <a:pt x="18242" y="3840"/>
                </a:lnTo>
                <a:lnTo>
                  <a:pt x="19202" y="4800"/>
                </a:lnTo>
                <a:lnTo>
                  <a:pt x="21122" y="7680"/>
                </a:lnTo>
                <a:lnTo>
                  <a:pt x="22082" y="12481"/>
                </a:lnTo>
                <a:lnTo>
                  <a:pt x="22082" y="24963"/>
                </a:lnTo>
                <a:lnTo>
                  <a:pt x="21122" y="29763"/>
                </a:lnTo>
                <a:lnTo>
                  <a:pt x="19202" y="32644"/>
                </a:lnTo>
                <a:lnTo>
                  <a:pt x="18242" y="34549"/>
                </a:lnTo>
                <a:lnTo>
                  <a:pt x="17282" y="35509"/>
                </a:lnTo>
                <a:lnTo>
                  <a:pt x="14401" y="35509"/>
                </a:lnTo>
                <a:lnTo>
                  <a:pt x="13441" y="34549"/>
                </a:lnTo>
                <a:lnTo>
                  <a:pt x="12481" y="34549"/>
                </a:lnTo>
                <a:lnTo>
                  <a:pt x="12481" y="37429"/>
                </a:lnTo>
                <a:lnTo>
                  <a:pt x="19202" y="37429"/>
                </a:lnTo>
                <a:close/>
              </a:path>
              <a:path w="64312" h="74874">
                <a:moveTo>
                  <a:pt x="12481" y="34549"/>
                </a:moveTo>
                <a:lnTo>
                  <a:pt x="11521" y="33588"/>
                </a:lnTo>
                <a:lnTo>
                  <a:pt x="10561" y="31668"/>
                </a:lnTo>
                <a:lnTo>
                  <a:pt x="9601" y="29763"/>
                </a:lnTo>
                <a:lnTo>
                  <a:pt x="8641" y="26868"/>
                </a:lnTo>
                <a:lnTo>
                  <a:pt x="10561" y="37429"/>
                </a:lnTo>
                <a:lnTo>
                  <a:pt x="12481" y="37429"/>
                </a:lnTo>
                <a:lnTo>
                  <a:pt x="12481" y="345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9" name="object 389"/>
          <p:cNvSpPr/>
          <p:nvPr/>
        </p:nvSpPr>
        <p:spPr>
          <a:xfrm>
            <a:off x="5569991" y="3320308"/>
            <a:ext cx="903335" cy="341756"/>
          </a:xfrm>
          <a:custGeom>
            <a:avLst/>
            <a:gdLst/>
            <a:ahLst/>
            <a:cxnLst/>
            <a:rect l="l" t="t" r="r" b="b"/>
            <a:pathLst>
              <a:path w="903335" h="341756">
                <a:moveTo>
                  <a:pt x="903335" y="0"/>
                </a:moveTo>
                <a:lnTo>
                  <a:pt x="288950" y="0"/>
                </a:lnTo>
                <a:lnTo>
                  <a:pt x="288950" y="199674"/>
                </a:lnTo>
                <a:lnTo>
                  <a:pt x="0" y="259186"/>
                </a:lnTo>
                <a:lnTo>
                  <a:pt x="288950" y="285109"/>
                </a:lnTo>
                <a:lnTo>
                  <a:pt x="288950" y="341756"/>
                </a:lnTo>
                <a:lnTo>
                  <a:pt x="903335" y="341756"/>
                </a:lnTo>
                <a:lnTo>
                  <a:pt x="90333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0" name="object 390"/>
          <p:cNvSpPr/>
          <p:nvPr/>
        </p:nvSpPr>
        <p:spPr>
          <a:xfrm>
            <a:off x="5567111" y="3317427"/>
            <a:ext cx="910056" cy="347517"/>
          </a:xfrm>
          <a:custGeom>
            <a:avLst/>
            <a:gdLst/>
            <a:ahLst/>
            <a:cxnLst/>
            <a:rect l="l" t="t" r="r" b="b"/>
            <a:pathLst>
              <a:path w="910056" h="347517">
                <a:moveTo>
                  <a:pt x="292790" y="205435"/>
                </a:moveTo>
                <a:lnTo>
                  <a:pt x="293750" y="204475"/>
                </a:lnTo>
                <a:lnTo>
                  <a:pt x="294711" y="203514"/>
                </a:lnTo>
                <a:lnTo>
                  <a:pt x="294711" y="6720"/>
                </a:lnTo>
                <a:lnTo>
                  <a:pt x="903335" y="6720"/>
                </a:lnTo>
                <a:lnTo>
                  <a:pt x="903335" y="341757"/>
                </a:lnTo>
                <a:lnTo>
                  <a:pt x="908121" y="347517"/>
                </a:lnTo>
                <a:lnTo>
                  <a:pt x="909096" y="346557"/>
                </a:lnTo>
                <a:lnTo>
                  <a:pt x="910056" y="344637"/>
                </a:lnTo>
                <a:lnTo>
                  <a:pt x="910056" y="2880"/>
                </a:lnTo>
                <a:lnTo>
                  <a:pt x="909096" y="1920"/>
                </a:lnTo>
                <a:lnTo>
                  <a:pt x="908121" y="0"/>
                </a:lnTo>
                <a:lnTo>
                  <a:pt x="289910" y="0"/>
                </a:lnTo>
                <a:lnTo>
                  <a:pt x="288950" y="1920"/>
                </a:lnTo>
                <a:lnTo>
                  <a:pt x="288950" y="199674"/>
                </a:lnTo>
                <a:lnTo>
                  <a:pt x="24963" y="260162"/>
                </a:lnTo>
                <a:lnTo>
                  <a:pt x="292790" y="205435"/>
                </a:lnTo>
                <a:close/>
              </a:path>
              <a:path w="910056" h="347517">
                <a:moveTo>
                  <a:pt x="288950" y="290870"/>
                </a:moveTo>
                <a:lnTo>
                  <a:pt x="288950" y="346557"/>
                </a:lnTo>
                <a:lnTo>
                  <a:pt x="289910" y="347517"/>
                </a:lnTo>
                <a:lnTo>
                  <a:pt x="908121" y="347517"/>
                </a:lnTo>
                <a:lnTo>
                  <a:pt x="903335" y="341757"/>
                </a:lnTo>
                <a:lnTo>
                  <a:pt x="294711" y="341757"/>
                </a:lnTo>
                <a:lnTo>
                  <a:pt x="294711" y="286070"/>
                </a:lnTo>
                <a:lnTo>
                  <a:pt x="293750" y="285109"/>
                </a:lnTo>
                <a:lnTo>
                  <a:pt x="291830" y="285109"/>
                </a:lnTo>
                <a:lnTo>
                  <a:pt x="24963" y="260162"/>
                </a:lnTo>
                <a:lnTo>
                  <a:pt x="288950" y="199674"/>
                </a:lnTo>
                <a:lnTo>
                  <a:pt x="2880" y="258226"/>
                </a:lnTo>
                <a:lnTo>
                  <a:pt x="960" y="259186"/>
                </a:lnTo>
                <a:lnTo>
                  <a:pt x="0" y="260162"/>
                </a:lnTo>
                <a:lnTo>
                  <a:pt x="0" y="263027"/>
                </a:lnTo>
                <a:lnTo>
                  <a:pt x="1920" y="264002"/>
                </a:lnTo>
                <a:lnTo>
                  <a:pt x="2880" y="264947"/>
                </a:lnTo>
                <a:lnTo>
                  <a:pt x="288950" y="29087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1" name="object 391"/>
          <p:cNvSpPr/>
          <p:nvPr/>
        </p:nvSpPr>
        <p:spPr>
          <a:xfrm>
            <a:off x="5891570" y="3396142"/>
            <a:ext cx="63367" cy="72969"/>
          </a:xfrm>
          <a:custGeom>
            <a:avLst/>
            <a:gdLst/>
            <a:ahLst/>
            <a:cxnLst/>
            <a:rect l="l" t="t" r="r" b="b"/>
            <a:pathLst>
              <a:path w="63367" h="72969">
                <a:moveTo>
                  <a:pt x="975" y="24002"/>
                </a:moveTo>
                <a:lnTo>
                  <a:pt x="0" y="30723"/>
                </a:lnTo>
                <a:lnTo>
                  <a:pt x="0" y="46085"/>
                </a:lnTo>
                <a:lnTo>
                  <a:pt x="1935" y="53766"/>
                </a:lnTo>
                <a:lnTo>
                  <a:pt x="6720" y="60487"/>
                </a:lnTo>
                <a:lnTo>
                  <a:pt x="9725" y="63903"/>
                </a:lnTo>
                <a:lnTo>
                  <a:pt x="20304" y="70778"/>
                </a:lnTo>
                <a:lnTo>
                  <a:pt x="33604" y="72969"/>
                </a:lnTo>
                <a:lnTo>
                  <a:pt x="40325" y="72969"/>
                </a:lnTo>
                <a:lnTo>
                  <a:pt x="46085" y="72009"/>
                </a:lnTo>
                <a:lnTo>
                  <a:pt x="50886" y="69128"/>
                </a:lnTo>
                <a:lnTo>
                  <a:pt x="55686" y="66248"/>
                </a:lnTo>
                <a:lnTo>
                  <a:pt x="59527" y="61447"/>
                </a:lnTo>
                <a:lnTo>
                  <a:pt x="63367" y="55686"/>
                </a:lnTo>
                <a:lnTo>
                  <a:pt x="61447" y="53766"/>
                </a:lnTo>
                <a:lnTo>
                  <a:pt x="57607" y="60487"/>
                </a:lnTo>
                <a:lnTo>
                  <a:pt x="53766" y="64328"/>
                </a:lnTo>
                <a:lnTo>
                  <a:pt x="49926" y="66248"/>
                </a:lnTo>
                <a:lnTo>
                  <a:pt x="46085" y="68168"/>
                </a:lnTo>
                <a:lnTo>
                  <a:pt x="42245" y="69128"/>
                </a:lnTo>
                <a:lnTo>
                  <a:pt x="32644" y="69128"/>
                </a:lnTo>
                <a:lnTo>
                  <a:pt x="27843" y="67208"/>
                </a:lnTo>
                <a:lnTo>
                  <a:pt x="24003" y="65288"/>
                </a:lnTo>
                <a:lnTo>
                  <a:pt x="19202" y="62407"/>
                </a:lnTo>
                <a:lnTo>
                  <a:pt x="16322" y="58567"/>
                </a:lnTo>
                <a:lnTo>
                  <a:pt x="14401" y="54726"/>
                </a:lnTo>
                <a:lnTo>
                  <a:pt x="12481" y="49926"/>
                </a:lnTo>
                <a:lnTo>
                  <a:pt x="11521" y="44165"/>
                </a:lnTo>
                <a:lnTo>
                  <a:pt x="11521" y="29763"/>
                </a:lnTo>
                <a:lnTo>
                  <a:pt x="12481" y="24002"/>
                </a:lnTo>
                <a:lnTo>
                  <a:pt x="14401" y="18242"/>
                </a:lnTo>
                <a:lnTo>
                  <a:pt x="17282" y="13441"/>
                </a:lnTo>
                <a:lnTo>
                  <a:pt x="20162" y="9601"/>
                </a:lnTo>
                <a:lnTo>
                  <a:pt x="24003" y="6720"/>
                </a:lnTo>
                <a:lnTo>
                  <a:pt x="27843" y="4800"/>
                </a:lnTo>
                <a:lnTo>
                  <a:pt x="31683" y="3840"/>
                </a:lnTo>
                <a:lnTo>
                  <a:pt x="42245" y="3840"/>
                </a:lnTo>
                <a:lnTo>
                  <a:pt x="47045" y="4800"/>
                </a:lnTo>
                <a:lnTo>
                  <a:pt x="50886" y="8641"/>
                </a:lnTo>
                <a:lnTo>
                  <a:pt x="54726" y="11521"/>
                </a:lnTo>
                <a:lnTo>
                  <a:pt x="57607" y="16322"/>
                </a:lnTo>
                <a:lnTo>
                  <a:pt x="59527" y="24002"/>
                </a:lnTo>
                <a:lnTo>
                  <a:pt x="61447" y="24002"/>
                </a:lnTo>
                <a:lnTo>
                  <a:pt x="59527" y="0"/>
                </a:lnTo>
                <a:lnTo>
                  <a:pt x="57607" y="0"/>
                </a:lnTo>
                <a:lnTo>
                  <a:pt x="57607" y="960"/>
                </a:lnTo>
                <a:lnTo>
                  <a:pt x="56647" y="2880"/>
                </a:lnTo>
                <a:lnTo>
                  <a:pt x="55686" y="3840"/>
                </a:lnTo>
                <a:lnTo>
                  <a:pt x="54726" y="4800"/>
                </a:lnTo>
                <a:lnTo>
                  <a:pt x="52806" y="4800"/>
                </a:lnTo>
                <a:lnTo>
                  <a:pt x="51846" y="3840"/>
                </a:lnTo>
                <a:lnTo>
                  <a:pt x="50886" y="3840"/>
                </a:lnTo>
                <a:lnTo>
                  <a:pt x="45125" y="960"/>
                </a:lnTo>
                <a:lnTo>
                  <a:pt x="40325" y="0"/>
                </a:lnTo>
                <a:lnTo>
                  <a:pt x="28803" y="0"/>
                </a:lnTo>
                <a:lnTo>
                  <a:pt x="23042" y="960"/>
                </a:lnTo>
                <a:lnTo>
                  <a:pt x="17282" y="4800"/>
                </a:lnTo>
                <a:lnTo>
                  <a:pt x="11521" y="7680"/>
                </a:lnTo>
                <a:lnTo>
                  <a:pt x="7680" y="12481"/>
                </a:lnTo>
                <a:lnTo>
                  <a:pt x="3840" y="18242"/>
                </a:lnTo>
                <a:lnTo>
                  <a:pt x="975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2" name="object 392"/>
          <p:cNvSpPr/>
          <p:nvPr/>
        </p:nvSpPr>
        <p:spPr>
          <a:xfrm>
            <a:off x="5959739" y="3394222"/>
            <a:ext cx="51831" cy="73929"/>
          </a:xfrm>
          <a:custGeom>
            <a:avLst/>
            <a:gdLst/>
            <a:ahLst/>
            <a:cxnLst/>
            <a:rect l="l" t="t" r="r" b="b"/>
            <a:pathLst>
              <a:path w="51831" h="73929">
                <a:moveTo>
                  <a:pt x="24002" y="73929"/>
                </a:moveTo>
                <a:lnTo>
                  <a:pt x="24002" y="72008"/>
                </a:lnTo>
                <a:lnTo>
                  <a:pt x="20162" y="72008"/>
                </a:lnTo>
                <a:lnTo>
                  <a:pt x="19202" y="71048"/>
                </a:lnTo>
                <a:lnTo>
                  <a:pt x="17282" y="70088"/>
                </a:lnTo>
                <a:lnTo>
                  <a:pt x="16322" y="69128"/>
                </a:lnTo>
                <a:lnTo>
                  <a:pt x="16322" y="37444"/>
                </a:lnTo>
                <a:lnTo>
                  <a:pt x="19202" y="34564"/>
                </a:lnTo>
                <a:lnTo>
                  <a:pt x="21122" y="33604"/>
                </a:lnTo>
                <a:lnTo>
                  <a:pt x="23042" y="32644"/>
                </a:lnTo>
                <a:lnTo>
                  <a:pt x="24947" y="31683"/>
                </a:lnTo>
                <a:lnTo>
                  <a:pt x="26883" y="30723"/>
                </a:lnTo>
                <a:lnTo>
                  <a:pt x="29748" y="30723"/>
                </a:lnTo>
                <a:lnTo>
                  <a:pt x="31683" y="31683"/>
                </a:lnTo>
                <a:lnTo>
                  <a:pt x="32628" y="32644"/>
                </a:lnTo>
                <a:lnTo>
                  <a:pt x="33588" y="32644"/>
                </a:lnTo>
                <a:lnTo>
                  <a:pt x="34564" y="34564"/>
                </a:lnTo>
                <a:lnTo>
                  <a:pt x="34564" y="35524"/>
                </a:lnTo>
                <a:lnTo>
                  <a:pt x="35509" y="37444"/>
                </a:lnTo>
                <a:lnTo>
                  <a:pt x="35509" y="69128"/>
                </a:lnTo>
                <a:lnTo>
                  <a:pt x="34564" y="70088"/>
                </a:lnTo>
                <a:lnTo>
                  <a:pt x="33588" y="71048"/>
                </a:lnTo>
                <a:lnTo>
                  <a:pt x="32628" y="71048"/>
                </a:lnTo>
                <a:lnTo>
                  <a:pt x="31683" y="72008"/>
                </a:lnTo>
                <a:lnTo>
                  <a:pt x="27843" y="72008"/>
                </a:lnTo>
                <a:lnTo>
                  <a:pt x="27843" y="73929"/>
                </a:lnTo>
                <a:lnTo>
                  <a:pt x="51831" y="73929"/>
                </a:lnTo>
                <a:lnTo>
                  <a:pt x="51831" y="72008"/>
                </a:lnTo>
                <a:lnTo>
                  <a:pt x="47990" y="72008"/>
                </a:lnTo>
                <a:lnTo>
                  <a:pt x="47030" y="71048"/>
                </a:lnTo>
                <a:lnTo>
                  <a:pt x="46070" y="71048"/>
                </a:lnTo>
                <a:lnTo>
                  <a:pt x="45110" y="70088"/>
                </a:lnTo>
                <a:lnTo>
                  <a:pt x="45110" y="69128"/>
                </a:lnTo>
                <a:lnTo>
                  <a:pt x="44150" y="68168"/>
                </a:lnTo>
                <a:lnTo>
                  <a:pt x="44150" y="36484"/>
                </a:lnTo>
                <a:lnTo>
                  <a:pt x="43190" y="33604"/>
                </a:lnTo>
                <a:lnTo>
                  <a:pt x="42230" y="30723"/>
                </a:lnTo>
                <a:lnTo>
                  <a:pt x="41269" y="28803"/>
                </a:lnTo>
                <a:lnTo>
                  <a:pt x="39349" y="26883"/>
                </a:lnTo>
                <a:lnTo>
                  <a:pt x="37429" y="24963"/>
                </a:lnTo>
                <a:lnTo>
                  <a:pt x="27843" y="24963"/>
                </a:lnTo>
                <a:lnTo>
                  <a:pt x="24947" y="26883"/>
                </a:lnTo>
                <a:lnTo>
                  <a:pt x="23042" y="27843"/>
                </a:lnTo>
                <a:lnTo>
                  <a:pt x="20162" y="30723"/>
                </a:lnTo>
                <a:lnTo>
                  <a:pt x="16322" y="34564"/>
                </a:lnTo>
                <a:lnTo>
                  <a:pt x="16322" y="0"/>
                </a:lnTo>
                <a:lnTo>
                  <a:pt x="13441" y="0"/>
                </a:lnTo>
                <a:lnTo>
                  <a:pt x="0" y="5760"/>
                </a:lnTo>
                <a:lnTo>
                  <a:pt x="0" y="7680"/>
                </a:lnTo>
                <a:lnTo>
                  <a:pt x="1920" y="672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7680"/>
                </a:lnTo>
                <a:lnTo>
                  <a:pt x="6720" y="9601"/>
                </a:lnTo>
                <a:lnTo>
                  <a:pt x="7680" y="11521"/>
                </a:lnTo>
                <a:lnTo>
                  <a:pt x="7680" y="68168"/>
                </a:lnTo>
                <a:lnTo>
                  <a:pt x="6720" y="69128"/>
                </a:lnTo>
                <a:lnTo>
                  <a:pt x="6720" y="70088"/>
                </a:lnTo>
                <a:lnTo>
                  <a:pt x="5760" y="70088"/>
                </a:lnTo>
                <a:lnTo>
                  <a:pt x="4800" y="71048"/>
                </a:lnTo>
                <a:lnTo>
                  <a:pt x="3840" y="71048"/>
                </a:lnTo>
                <a:lnTo>
                  <a:pt x="1920" y="72008"/>
                </a:lnTo>
                <a:lnTo>
                  <a:pt x="0" y="72008"/>
                </a:lnTo>
                <a:lnTo>
                  <a:pt x="0" y="73929"/>
                </a:lnTo>
                <a:lnTo>
                  <a:pt x="24002" y="739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3" name="object 393"/>
          <p:cNvSpPr/>
          <p:nvPr/>
        </p:nvSpPr>
        <p:spPr>
          <a:xfrm>
            <a:off x="6022131" y="3394222"/>
            <a:ext cx="10561" cy="10561"/>
          </a:xfrm>
          <a:custGeom>
            <a:avLst/>
            <a:gdLst/>
            <a:ahLst/>
            <a:cxnLst/>
            <a:rect l="l" t="t" r="r" b="b"/>
            <a:pathLst>
              <a:path w="10561" h="10561">
                <a:moveTo>
                  <a:pt x="960" y="7680"/>
                </a:moveTo>
                <a:lnTo>
                  <a:pt x="1920" y="8641"/>
                </a:lnTo>
                <a:lnTo>
                  <a:pt x="2880" y="9601"/>
                </a:lnTo>
                <a:lnTo>
                  <a:pt x="3840" y="10561"/>
                </a:lnTo>
                <a:lnTo>
                  <a:pt x="6720" y="10561"/>
                </a:lnTo>
                <a:lnTo>
                  <a:pt x="8641" y="9601"/>
                </a:lnTo>
                <a:lnTo>
                  <a:pt x="9601" y="8641"/>
                </a:lnTo>
                <a:lnTo>
                  <a:pt x="10561" y="7680"/>
                </a:lnTo>
                <a:lnTo>
                  <a:pt x="10561" y="1920"/>
                </a:lnTo>
                <a:lnTo>
                  <a:pt x="9601" y="960"/>
                </a:lnTo>
                <a:lnTo>
                  <a:pt x="864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3840"/>
                </a:lnTo>
                <a:lnTo>
                  <a:pt x="0" y="6720"/>
                </a:lnTo>
                <a:lnTo>
                  <a:pt x="9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4" name="object 394"/>
          <p:cNvSpPr/>
          <p:nvPr/>
        </p:nvSpPr>
        <p:spPr>
          <a:xfrm>
            <a:off x="6015410" y="3419185"/>
            <a:ext cx="24003" cy="48966"/>
          </a:xfrm>
          <a:custGeom>
            <a:avLst/>
            <a:gdLst/>
            <a:ahLst/>
            <a:cxnLst/>
            <a:rect l="l" t="t" r="r" b="b"/>
            <a:pathLst>
              <a:path w="24003" h="48966">
                <a:moveTo>
                  <a:pt x="14401" y="0"/>
                </a:moveTo>
                <a:lnTo>
                  <a:pt x="0" y="5760"/>
                </a:lnTo>
                <a:lnTo>
                  <a:pt x="960" y="7680"/>
                </a:lnTo>
                <a:lnTo>
                  <a:pt x="1920" y="6720"/>
                </a:lnTo>
                <a:lnTo>
                  <a:pt x="5760" y="6720"/>
                </a:lnTo>
                <a:lnTo>
                  <a:pt x="6720" y="7680"/>
                </a:lnTo>
                <a:lnTo>
                  <a:pt x="7680" y="8641"/>
                </a:lnTo>
                <a:lnTo>
                  <a:pt x="7680" y="44165"/>
                </a:lnTo>
                <a:lnTo>
                  <a:pt x="6720" y="45125"/>
                </a:lnTo>
                <a:lnTo>
                  <a:pt x="5760" y="46085"/>
                </a:lnTo>
                <a:lnTo>
                  <a:pt x="4800" y="47045"/>
                </a:lnTo>
                <a:lnTo>
                  <a:pt x="960" y="47045"/>
                </a:lnTo>
                <a:lnTo>
                  <a:pt x="960" y="48966"/>
                </a:lnTo>
                <a:lnTo>
                  <a:pt x="24003" y="48966"/>
                </a:lnTo>
                <a:lnTo>
                  <a:pt x="24003" y="47045"/>
                </a:lnTo>
                <a:lnTo>
                  <a:pt x="20162" y="47045"/>
                </a:lnTo>
                <a:lnTo>
                  <a:pt x="19202" y="46085"/>
                </a:lnTo>
                <a:lnTo>
                  <a:pt x="18242" y="46085"/>
                </a:lnTo>
                <a:lnTo>
                  <a:pt x="17282" y="45125"/>
                </a:lnTo>
                <a:lnTo>
                  <a:pt x="17282" y="43205"/>
                </a:lnTo>
                <a:lnTo>
                  <a:pt x="16322" y="41285"/>
                </a:lnTo>
                <a:lnTo>
                  <a:pt x="16322" y="0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5" name="object 395"/>
          <p:cNvSpPr/>
          <p:nvPr/>
        </p:nvSpPr>
        <p:spPr>
          <a:xfrm>
            <a:off x="6042294" y="3419185"/>
            <a:ext cx="52791" cy="48966"/>
          </a:xfrm>
          <a:custGeom>
            <a:avLst/>
            <a:gdLst/>
            <a:ahLst/>
            <a:cxnLst/>
            <a:rect l="l" t="t" r="r" b="b"/>
            <a:pathLst>
              <a:path w="52791" h="48966">
                <a:moveTo>
                  <a:pt x="52791" y="48966"/>
                </a:moveTo>
                <a:lnTo>
                  <a:pt x="52791" y="47045"/>
                </a:lnTo>
                <a:lnTo>
                  <a:pt x="48950" y="47045"/>
                </a:lnTo>
                <a:lnTo>
                  <a:pt x="47990" y="46085"/>
                </a:lnTo>
                <a:lnTo>
                  <a:pt x="47045" y="46085"/>
                </a:lnTo>
                <a:lnTo>
                  <a:pt x="46085" y="45125"/>
                </a:lnTo>
                <a:lnTo>
                  <a:pt x="46085" y="44165"/>
                </a:lnTo>
                <a:lnTo>
                  <a:pt x="45110" y="43205"/>
                </a:lnTo>
                <a:lnTo>
                  <a:pt x="45110" y="10561"/>
                </a:lnTo>
                <a:lnTo>
                  <a:pt x="44150" y="7680"/>
                </a:lnTo>
                <a:lnTo>
                  <a:pt x="43205" y="4800"/>
                </a:lnTo>
                <a:lnTo>
                  <a:pt x="41269" y="2880"/>
                </a:lnTo>
                <a:lnTo>
                  <a:pt x="39364" y="1920"/>
                </a:lnTo>
                <a:lnTo>
                  <a:pt x="37429" y="0"/>
                </a:lnTo>
                <a:lnTo>
                  <a:pt x="27843" y="0"/>
                </a:lnTo>
                <a:lnTo>
                  <a:pt x="23042" y="2880"/>
                </a:lnTo>
                <a:lnTo>
                  <a:pt x="17282" y="9601"/>
                </a:lnTo>
                <a:lnTo>
                  <a:pt x="17282" y="0"/>
                </a:lnTo>
                <a:lnTo>
                  <a:pt x="14401" y="0"/>
                </a:lnTo>
                <a:lnTo>
                  <a:pt x="0" y="5760"/>
                </a:lnTo>
                <a:lnTo>
                  <a:pt x="960" y="7680"/>
                </a:lnTo>
                <a:lnTo>
                  <a:pt x="2880" y="6720"/>
                </a:lnTo>
                <a:lnTo>
                  <a:pt x="6720" y="6720"/>
                </a:lnTo>
                <a:lnTo>
                  <a:pt x="6720" y="7680"/>
                </a:lnTo>
                <a:lnTo>
                  <a:pt x="7680" y="7680"/>
                </a:lnTo>
                <a:lnTo>
                  <a:pt x="7680" y="9601"/>
                </a:lnTo>
                <a:lnTo>
                  <a:pt x="8641" y="11521"/>
                </a:lnTo>
                <a:lnTo>
                  <a:pt x="8641" y="41285"/>
                </a:lnTo>
                <a:lnTo>
                  <a:pt x="7680" y="44165"/>
                </a:lnTo>
                <a:lnTo>
                  <a:pt x="6720" y="45125"/>
                </a:lnTo>
                <a:lnTo>
                  <a:pt x="6720" y="46085"/>
                </a:lnTo>
                <a:lnTo>
                  <a:pt x="4800" y="47045"/>
                </a:lnTo>
                <a:lnTo>
                  <a:pt x="960" y="47045"/>
                </a:lnTo>
                <a:lnTo>
                  <a:pt x="960" y="48966"/>
                </a:lnTo>
                <a:lnTo>
                  <a:pt x="24963" y="48966"/>
                </a:lnTo>
                <a:lnTo>
                  <a:pt x="24963" y="47045"/>
                </a:lnTo>
                <a:lnTo>
                  <a:pt x="20162" y="47045"/>
                </a:lnTo>
                <a:lnTo>
                  <a:pt x="19202" y="46085"/>
                </a:lnTo>
                <a:lnTo>
                  <a:pt x="18242" y="45125"/>
                </a:lnTo>
                <a:lnTo>
                  <a:pt x="17282" y="44165"/>
                </a:lnTo>
                <a:lnTo>
                  <a:pt x="17282" y="12481"/>
                </a:lnTo>
                <a:lnTo>
                  <a:pt x="21122" y="8641"/>
                </a:lnTo>
                <a:lnTo>
                  <a:pt x="24963" y="5760"/>
                </a:lnTo>
                <a:lnTo>
                  <a:pt x="31683" y="5760"/>
                </a:lnTo>
                <a:lnTo>
                  <a:pt x="33588" y="6720"/>
                </a:lnTo>
                <a:lnTo>
                  <a:pt x="35524" y="8641"/>
                </a:lnTo>
                <a:lnTo>
                  <a:pt x="36484" y="11521"/>
                </a:lnTo>
                <a:lnTo>
                  <a:pt x="36484" y="44165"/>
                </a:lnTo>
                <a:lnTo>
                  <a:pt x="35524" y="45125"/>
                </a:lnTo>
                <a:lnTo>
                  <a:pt x="34564" y="46085"/>
                </a:lnTo>
                <a:lnTo>
                  <a:pt x="33588" y="46085"/>
                </a:lnTo>
                <a:lnTo>
                  <a:pt x="32644" y="47045"/>
                </a:lnTo>
                <a:lnTo>
                  <a:pt x="28803" y="47045"/>
                </a:lnTo>
                <a:lnTo>
                  <a:pt x="28803" y="48966"/>
                </a:lnTo>
                <a:lnTo>
                  <a:pt x="52791" y="489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6" name="object 396"/>
          <p:cNvSpPr/>
          <p:nvPr/>
        </p:nvSpPr>
        <p:spPr>
          <a:xfrm>
            <a:off x="6098926" y="3419185"/>
            <a:ext cx="43205" cy="49926"/>
          </a:xfrm>
          <a:custGeom>
            <a:avLst/>
            <a:gdLst/>
            <a:ahLst/>
            <a:cxnLst/>
            <a:rect l="l" t="t" r="r" b="b"/>
            <a:pathLst>
              <a:path w="43205" h="49926">
                <a:moveTo>
                  <a:pt x="35524" y="8641"/>
                </a:moveTo>
                <a:lnTo>
                  <a:pt x="34564" y="6720"/>
                </a:lnTo>
                <a:lnTo>
                  <a:pt x="33604" y="4800"/>
                </a:lnTo>
                <a:lnTo>
                  <a:pt x="31683" y="2880"/>
                </a:lnTo>
                <a:lnTo>
                  <a:pt x="29763" y="1920"/>
                </a:lnTo>
                <a:lnTo>
                  <a:pt x="26883" y="0"/>
                </a:lnTo>
                <a:lnTo>
                  <a:pt x="14401" y="0"/>
                </a:lnTo>
                <a:lnTo>
                  <a:pt x="9601" y="960"/>
                </a:lnTo>
                <a:lnTo>
                  <a:pt x="6720" y="3840"/>
                </a:lnTo>
                <a:lnTo>
                  <a:pt x="3840" y="5760"/>
                </a:lnTo>
                <a:lnTo>
                  <a:pt x="1920" y="8641"/>
                </a:lnTo>
                <a:lnTo>
                  <a:pt x="1920" y="13441"/>
                </a:lnTo>
                <a:lnTo>
                  <a:pt x="2880" y="14401"/>
                </a:lnTo>
                <a:lnTo>
                  <a:pt x="2880" y="15361"/>
                </a:lnTo>
                <a:lnTo>
                  <a:pt x="3840" y="16322"/>
                </a:lnTo>
                <a:lnTo>
                  <a:pt x="8641" y="16322"/>
                </a:lnTo>
                <a:lnTo>
                  <a:pt x="9601" y="15361"/>
                </a:lnTo>
                <a:lnTo>
                  <a:pt x="10561" y="14401"/>
                </a:lnTo>
                <a:lnTo>
                  <a:pt x="10561" y="6720"/>
                </a:lnTo>
                <a:lnTo>
                  <a:pt x="11521" y="5760"/>
                </a:lnTo>
                <a:lnTo>
                  <a:pt x="12481" y="4800"/>
                </a:lnTo>
                <a:lnTo>
                  <a:pt x="14401" y="3840"/>
                </a:lnTo>
                <a:lnTo>
                  <a:pt x="15361" y="2880"/>
                </a:lnTo>
                <a:lnTo>
                  <a:pt x="21122" y="2880"/>
                </a:lnTo>
                <a:lnTo>
                  <a:pt x="23042" y="3840"/>
                </a:lnTo>
                <a:lnTo>
                  <a:pt x="24963" y="5760"/>
                </a:lnTo>
                <a:lnTo>
                  <a:pt x="25923" y="7680"/>
                </a:lnTo>
                <a:lnTo>
                  <a:pt x="26883" y="10561"/>
                </a:lnTo>
                <a:lnTo>
                  <a:pt x="26883" y="17282"/>
                </a:lnTo>
                <a:lnTo>
                  <a:pt x="18242" y="20162"/>
                </a:lnTo>
                <a:lnTo>
                  <a:pt x="12481" y="23042"/>
                </a:lnTo>
                <a:lnTo>
                  <a:pt x="10561" y="29763"/>
                </a:lnTo>
                <a:lnTo>
                  <a:pt x="11521" y="27843"/>
                </a:lnTo>
                <a:lnTo>
                  <a:pt x="14401" y="25923"/>
                </a:lnTo>
                <a:lnTo>
                  <a:pt x="16322" y="24963"/>
                </a:lnTo>
                <a:lnTo>
                  <a:pt x="18242" y="24002"/>
                </a:lnTo>
                <a:lnTo>
                  <a:pt x="22082" y="22082"/>
                </a:lnTo>
                <a:lnTo>
                  <a:pt x="26883" y="20162"/>
                </a:lnTo>
                <a:lnTo>
                  <a:pt x="26883" y="38404"/>
                </a:lnTo>
                <a:lnTo>
                  <a:pt x="22082" y="42245"/>
                </a:lnTo>
                <a:lnTo>
                  <a:pt x="19202" y="44165"/>
                </a:lnTo>
                <a:lnTo>
                  <a:pt x="14401" y="44165"/>
                </a:lnTo>
                <a:lnTo>
                  <a:pt x="12481" y="43205"/>
                </a:lnTo>
                <a:lnTo>
                  <a:pt x="11521" y="41285"/>
                </a:lnTo>
                <a:lnTo>
                  <a:pt x="9601" y="39364"/>
                </a:lnTo>
                <a:lnTo>
                  <a:pt x="8641" y="37444"/>
                </a:lnTo>
                <a:lnTo>
                  <a:pt x="8641" y="32644"/>
                </a:lnTo>
                <a:lnTo>
                  <a:pt x="9601" y="24963"/>
                </a:lnTo>
                <a:lnTo>
                  <a:pt x="5760" y="26883"/>
                </a:lnTo>
                <a:lnTo>
                  <a:pt x="2880" y="28803"/>
                </a:lnTo>
                <a:lnTo>
                  <a:pt x="1920" y="31683"/>
                </a:lnTo>
                <a:lnTo>
                  <a:pt x="960" y="33604"/>
                </a:lnTo>
                <a:lnTo>
                  <a:pt x="0" y="35524"/>
                </a:lnTo>
                <a:lnTo>
                  <a:pt x="0" y="41285"/>
                </a:lnTo>
                <a:lnTo>
                  <a:pt x="960" y="44165"/>
                </a:lnTo>
                <a:lnTo>
                  <a:pt x="3840" y="46085"/>
                </a:lnTo>
                <a:lnTo>
                  <a:pt x="5760" y="48966"/>
                </a:lnTo>
                <a:lnTo>
                  <a:pt x="8641" y="49926"/>
                </a:lnTo>
                <a:lnTo>
                  <a:pt x="13441" y="49926"/>
                </a:lnTo>
                <a:lnTo>
                  <a:pt x="15361" y="48966"/>
                </a:lnTo>
                <a:lnTo>
                  <a:pt x="17282" y="47990"/>
                </a:lnTo>
                <a:lnTo>
                  <a:pt x="19202" y="47990"/>
                </a:lnTo>
                <a:lnTo>
                  <a:pt x="22082" y="46085"/>
                </a:lnTo>
                <a:lnTo>
                  <a:pt x="26883" y="42245"/>
                </a:lnTo>
                <a:lnTo>
                  <a:pt x="26883" y="45125"/>
                </a:lnTo>
                <a:lnTo>
                  <a:pt x="27843" y="47045"/>
                </a:lnTo>
                <a:lnTo>
                  <a:pt x="28803" y="47990"/>
                </a:lnTo>
                <a:lnTo>
                  <a:pt x="29763" y="48966"/>
                </a:lnTo>
                <a:lnTo>
                  <a:pt x="30723" y="49926"/>
                </a:lnTo>
                <a:lnTo>
                  <a:pt x="35524" y="49926"/>
                </a:lnTo>
                <a:lnTo>
                  <a:pt x="39364" y="47045"/>
                </a:lnTo>
                <a:lnTo>
                  <a:pt x="43205" y="42245"/>
                </a:lnTo>
                <a:lnTo>
                  <a:pt x="43205" y="39364"/>
                </a:lnTo>
                <a:lnTo>
                  <a:pt x="41285" y="41285"/>
                </a:lnTo>
                <a:lnTo>
                  <a:pt x="40325" y="42245"/>
                </a:lnTo>
                <a:lnTo>
                  <a:pt x="39364" y="43205"/>
                </a:lnTo>
                <a:lnTo>
                  <a:pt x="36484" y="43205"/>
                </a:lnTo>
                <a:lnTo>
                  <a:pt x="36484" y="42245"/>
                </a:lnTo>
                <a:lnTo>
                  <a:pt x="35524" y="41285"/>
                </a:lnTo>
                <a:lnTo>
                  <a:pt x="35524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7" name="object 397"/>
          <p:cNvSpPr/>
          <p:nvPr/>
        </p:nvSpPr>
        <p:spPr>
          <a:xfrm>
            <a:off x="6107567" y="3442228"/>
            <a:ext cx="3840" cy="9601"/>
          </a:xfrm>
          <a:custGeom>
            <a:avLst/>
            <a:gdLst/>
            <a:ahLst/>
            <a:cxnLst/>
            <a:rect l="l" t="t" r="r" b="b"/>
            <a:pathLst>
              <a:path w="3840" h="9601">
                <a:moveTo>
                  <a:pt x="960" y="1920"/>
                </a:moveTo>
                <a:lnTo>
                  <a:pt x="0" y="9601"/>
                </a:lnTo>
                <a:lnTo>
                  <a:pt x="960" y="8641"/>
                </a:lnTo>
                <a:lnTo>
                  <a:pt x="1920" y="6720"/>
                </a:lnTo>
                <a:lnTo>
                  <a:pt x="3840" y="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8" name="object 398"/>
          <p:cNvSpPr/>
          <p:nvPr/>
        </p:nvSpPr>
        <p:spPr>
          <a:xfrm>
            <a:off x="6144051" y="3404783"/>
            <a:ext cx="56631" cy="55686"/>
          </a:xfrm>
          <a:custGeom>
            <a:avLst/>
            <a:gdLst/>
            <a:ahLst/>
            <a:cxnLst/>
            <a:rect l="l" t="t" r="r" b="b"/>
            <a:pathLst>
              <a:path w="56631" h="55686">
                <a:moveTo>
                  <a:pt x="30723" y="25923"/>
                </a:moveTo>
                <a:lnTo>
                  <a:pt x="30723" y="0"/>
                </a:lnTo>
                <a:lnTo>
                  <a:pt x="25923" y="0"/>
                </a:lnTo>
                <a:lnTo>
                  <a:pt x="25923" y="25923"/>
                </a:lnTo>
                <a:lnTo>
                  <a:pt x="0" y="25923"/>
                </a:lnTo>
                <a:lnTo>
                  <a:pt x="0" y="29763"/>
                </a:lnTo>
                <a:lnTo>
                  <a:pt x="25923" y="29763"/>
                </a:lnTo>
                <a:lnTo>
                  <a:pt x="25923" y="55686"/>
                </a:lnTo>
                <a:lnTo>
                  <a:pt x="30723" y="55686"/>
                </a:lnTo>
                <a:lnTo>
                  <a:pt x="30723" y="29763"/>
                </a:lnTo>
                <a:lnTo>
                  <a:pt x="56631" y="29763"/>
                </a:lnTo>
                <a:lnTo>
                  <a:pt x="56631" y="25923"/>
                </a:lnTo>
                <a:lnTo>
                  <a:pt x="30723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9" name="object 399"/>
          <p:cNvSpPr/>
          <p:nvPr/>
        </p:nvSpPr>
        <p:spPr>
          <a:xfrm>
            <a:off x="6205484" y="3397102"/>
            <a:ext cx="29763" cy="71048"/>
          </a:xfrm>
          <a:custGeom>
            <a:avLst/>
            <a:gdLst/>
            <a:ahLst/>
            <a:cxnLst/>
            <a:rect l="l" t="t" r="r" b="b"/>
            <a:pathLst>
              <a:path w="29763" h="71048">
                <a:moveTo>
                  <a:pt x="20162" y="65288"/>
                </a:moveTo>
                <a:lnTo>
                  <a:pt x="20162" y="5760"/>
                </a:lnTo>
                <a:lnTo>
                  <a:pt x="21122" y="4800"/>
                </a:lnTo>
                <a:lnTo>
                  <a:pt x="22082" y="2880"/>
                </a:lnTo>
                <a:lnTo>
                  <a:pt x="24963" y="1920"/>
                </a:lnTo>
                <a:lnTo>
                  <a:pt x="29763" y="1920"/>
                </a:lnTo>
                <a:lnTo>
                  <a:pt x="29763" y="0"/>
                </a:ln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lnTo>
                  <a:pt x="5760" y="2880"/>
                </a:lnTo>
                <a:lnTo>
                  <a:pt x="6720" y="3840"/>
                </a:lnTo>
                <a:lnTo>
                  <a:pt x="7680" y="3840"/>
                </a:lnTo>
                <a:lnTo>
                  <a:pt x="8641" y="4800"/>
                </a:lnTo>
                <a:lnTo>
                  <a:pt x="8641" y="5760"/>
                </a:lnTo>
                <a:lnTo>
                  <a:pt x="9601" y="6720"/>
                </a:lnTo>
                <a:lnTo>
                  <a:pt x="9601" y="65288"/>
                </a:lnTo>
                <a:lnTo>
                  <a:pt x="8641" y="66248"/>
                </a:lnTo>
                <a:lnTo>
                  <a:pt x="6720" y="68168"/>
                </a:lnTo>
                <a:lnTo>
                  <a:pt x="4800" y="69128"/>
                </a:lnTo>
                <a:lnTo>
                  <a:pt x="0" y="69128"/>
                </a:lnTo>
                <a:lnTo>
                  <a:pt x="0" y="71048"/>
                </a:lnTo>
                <a:lnTo>
                  <a:pt x="29763" y="71048"/>
                </a:lnTo>
                <a:lnTo>
                  <a:pt x="29763" y="69128"/>
                </a:lnTo>
                <a:lnTo>
                  <a:pt x="25923" y="69128"/>
                </a:lnTo>
                <a:lnTo>
                  <a:pt x="24003" y="68168"/>
                </a:lnTo>
                <a:lnTo>
                  <a:pt x="23042" y="67208"/>
                </a:lnTo>
                <a:lnTo>
                  <a:pt x="21122" y="67208"/>
                </a:lnTo>
                <a:lnTo>
                  <a:pt x="21122" y="66248"/>
                </a:lnTo>
                <a:lnTo>
                  <a:pt x="20162" y="65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0" name="object 400"/>
          <p:cNvSpPr/>
          <p:nvPr/>
        </p:nvSpPr>
        <p:spPr>
          <a:xfrm>
            <a:off x="6236208" y="3419185"/>
            <a:ext cx="51846" cy="48966"/>
          </a:xfrm>
          <a:custGeom>
            <a:avLst/>
            <a:gdLst/>
            <a:ahLst/>
            <a:cxnLst/>
            <a:rect l="l" t="t" r="r" b="b"/>
            <a:pathLst>
              <a:path w="51846" h="48966">
                <a:moveTo>
                  <a:pt x="24003" y="48966"/>
                </a:moveTo>
                <a:lnTo>
                  <a:pt x="24003" y="47045"/>
                </a:lnTo>
                <a:lnTo>
                  <a:pt x="20162" y="47045"/>
                </a:lnTo>
                <a:lnTo>
                  <a:pt x="19202" y="46085"/>
                </a:lnTo>
                <a:lnTo>
                  <a:pt x="18242" y="46085"/>
                </a:lnTo>
                <a:lnTo>
                  <a:pt x="17282" y="45125"/>
                </a:lnTo>
                <a:lnTo>
                  <a:pt x="17282" y="44165"/>
                </a:lnTo>
                <a:lnTo>
                  <a:pt x="16322" y="43205"/>
                </a:lnTo>
                <a:lnTo>
                  <a:pt x="16322" y="12481"/>
                </a:lnTo>
                <a:lnTo>
                  <a:pt x="20162" y="8641"/>
                </a:lnTo>
                <a:lnTo>
                  <a:pt x="24963" y="5760"/>
                </a:lnTo>
                <a:lnTo>
                  <a:pt x="31683" y="5760"/>
                </a:lnTo>
                <a:lnTo>
                  <a:pt x="33604" y="6720"/>
                </a:lnTo>
                <a:lnTo>
                  <a:pt x="34564" y="8641"/>
                </a:lnTo>
                <a:lnTo>
                  <a:pt x="35509" y="11521"/>
                </a:lnTo>
                <a:lnTo>
                  <a:pt x="36484" y="14401"/>
                </a:lnTo>
                <a:lnTo>
                  <a:pt x="36484" y="42245"/>
                </a:lnTo>
                <a:lnTo>
                  <a:pt x="35509" y="43205"/>
                </a:lnTo>
                <a:lnTo>
                  <a:pt x="35509" y="44165"/>
                </a:lnTo>
                <a:lnTo>
                  <a:pt x="34564" y="45125"/>
                </a:lnTo>
                <a:lnTo>
                  <a:pt x="34564" y="46085"/>
                </a:lnTo>
                <a:lnTo>
                  <a:pt x="33604" y="46085"/>
                </a:lnTo>
                <a:lnTo>
                  <a:pt x="31683" y="47045"/>
                </a:lnTo>
                <a:lnTo>
                  <a:pt x="28788" y="47045"/>
                </a:lnTo>
                <a:lnTo>
                  <a:pt x="28788" y="48966"/>
                </a:lnTo>
                <a:lnTo>
                  <a:pt x="51846" y="48966"/>
                </a:lnTo>
                <a:lnTo>
                  <a:pt x="51846" y="47045"/>
                </a:lnTo>
                <a:lnTo>
                  <a:pt x="48006" y="47045"/>
                </a:lnTo>
                <a:lnTo>
                  <a:pt x="47030" y="46085"/>
                </a:lnTo>
                <a:lnTo>
                  <a:pt x="46070" y="46085"/>
                </a:lnTo>
                <a:lnTo>
                  <a:pt x="46070" y="45125"/>
                </a:lnTo>
                <a:lnTo>
                  <a:pt x="45125" y="44165"/>
                </a:lnTo>
                <a:lnTo>
                  <a:pt x="45125" y="13441"/>
                </a:lnTo>
                <a:lnTo>
                  <a:pt x="44165" y="10561"/>
                </a:lnTo>
                <a:lnTo>
                  <a:pt x="43190" y="7680"/>
                </a:lnTo>
                <a:lnTo>
                  <a:pt x="42230" y="4800"/>
                </a:lnTo>
                <a:lnTo>
                  <a:pt x="41285" y="2880"/>
                </a:lnTo>
                <a:lnTo>
                  <a:pt x="39349" y="1920"/>
                </a:lnTo>
                <a:lnTo>
                  <a:pt x="37444" y="0"/>
                </a:lnTo>
                <a:lnTo>
                  <a:pt x="26883" y="0"/>
                </a:lnTo>
                <a:lnTo>
                  <a:pt x="22082" y="2880"/>
                </a:lnTo>
                <a:lnTo>
                  <a:pt x="16322" y="9601"/>
                </a:lnTo>
                <a:lnTo>
                  <a:pt x="16322" y="0"/>
                </a:lnTo>
                <a:lnTo>
                  <a:pt x="14401" y="0"/>
                </a:lnTo>
                <a:lnTo>
                  <a:pt x="0" y="5760"/>
                </a:lnTo>
                <a:lnTo>
                  <a:pt x="960" y="7680"/>
                </a:lnTo>
                <a:lnTo>
                  <a:pt x="1920" y="6720"/>
                </a:lnTo>
                <a:lnTo>
                  <a:pt x="5760" y="6720"/>
                </a:lnTo>
                <a:lnTo>
                  <a:pt x="6720" y="7680"/>
                </a:lnTo>
                <a:lnTo>
                  <a:pt x="7680" y="8641"/>
                </a:lnTo>
                <a:lnTo>
                  <a:pt x="7680" y="44165"/>
                </a:lnTo>
                <a:lnTo>
                  <a:pt x="6720" y="45125"/>
                </a:lnTo>
                <a:lnTo>
                  <a:pt x="5760" y="46085"/>
                </a:lnTo>
                <a:lnTo>
                  <a:pt x="3840" y="47045"/>
                </a:lnTo>
                <a:lnTo>
                  <a:pt x="960" y="47045"/>
                </a:lnTo>
                <a:lnTo>
                  <a:pt x="960" y="48966"/>
                </a:lnTo>
                <a:lnTo>
                  <a:pt x="24003" y="489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1" name="object 401"/>
          <p:cNvSpPr/>
          <p:nvPr/>
        </p:nvSpPr>
        <p:spPr>
          <a:xfrm>
            <a:off x="6301480" y="3419185"/>
            <a:ext cx="6720" cy="15361"/>
          </a:xfrm>
          <a:custGeom>
            <a:avLst/>
            <a:gdLst/>
            <a:ahLst/>
            <a:cxnLst/>
            <a:rect l="l" t="t" r="r" b="b"/>
            <a:pathLst>
              <a:path w="6720" h="15361">
                <a:moveTo>
                  <a:pt x="960" y="2880"/>
                </a:moveTo>
                <a:lnTo>
                  <a:pt x="0" y="15361"/>
                </a:lnTo>
                <a:lnTo>
                  <a:pt x="1920" y="10561"/>
                </a:lnTo>
                <a:lnTo>
                  <a:pt x="6720" y="0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2" name="object 402"/>
          <p:cNvSpPr/>
          <p:nvPr/>
        </p:nvSpPr>
        <p:spPr>
          <a:xfrm>
            <a:off x="6291894" y="3394222"/>
            <a:ext cx="49910" cy="74889"/>
          </a:xfrm>
          <a:custGeom>
            <a:avLst/>
            <a:gdLst/>
            <a:ahLst/>
            <a:cxnLst/>
            <a:rect l="l" t="t" r="r" b="b"/>
            <a:pathLst>
              <a:path w="49910" h="74889">
                <a:moveTo>
                  <a:pt x="9585" y="40325"/>
                </a:moveTo>
                <a:lnTo>
                  <a:pt x="10546" y="27843"/>
                </a:lnTo>
                <a:lnTo>
                  <a:pt x="6705" y="33604"/>
                </a:lnTo>
                <a:lnTo>
                  <a:pt x="1904" y="38404"/>
                </a:lnTo>
                <a:lnTo>
                  <a:pt x="0" y="45125"/>
                </a:lnTo>
                <a:lnTo>
                  <a:pt x="0" y="58567"/>
                </a:lnTo>
                <a:lnTo>
                  <a:pt x="1904" y="64328"/>
                </a:lnTo>
                <a:lnTo>
                  <a:pt x="5745" y="69128"/>
                </a:lnTo>
                <a:lnTo>
                  <a:pt x="9585" y="72953"/>
                </a:lnTo>
                <a:lnTo>
                  <a:pt x="14386" y="74889"/>
                </a:lnTo>
                <a:lnTo>
                  <a:pt x="24947" y="74889"/>
                </a:lnTo>
                <a:lnTo>
                  <a:pt x="26868" y="73929"/>
                </a:lnTo>
                <a:lnTo>
                  <a:pt x="28788" y="72953"/>
                </a:lnTo>
                <a:lnTo>
                  <a:pt x="31668" y="71048"/>
                </a:lnTo>
                <a:lnTo>
                  <a:pt x="33588" y="68168"/>
                </a:lnTo>
                <a:lnTo>
                  <a:pt x="33588" y="74889"/>
                </a:lnTo>
                <a:lnTo>
                  <a:pt x="36469" y="74889"/>
                </a:lnTo>
                <a:lnTo>
                  <a:pt x="49910" y="69128"/>
                </a:lnTo>
                <a:lnTo>
                  <a:pt x="49910" y="67208"/>
                </a:lnTo>
                <a:lnTo>
                  <a:pt x="47990" y="68168"/>
                </a:lnTo>
                <a:lnTo>
                  <a:pt x="44150" y="68168"/>
                </a:lnTo>
                <a:lnTo>
                  <a:pt x="44150" y="67208"/>
                </a:lnTo>
                <a:lnTo>
                  <a:pt x="43190" y="67208"/>
                </a:lnTo>
                <a:lnTo>
                  <a:pt x="43190" y="66248"/>
                </a:lnTo>
                <a:lnTo>
                  <a:pt x="42230" y="65288"/>
                </a:lnTo>
                <a:lnTo>
                  <a:pt x="42230" y="0"/>
                </a:lnTo>
                <a:lnTo>
                  <a:pt x="40309" y="0"/>
                </a:lnTo>
                <a:lnTo>
                  <a:pt x="25907" y="5760"/>
                </a:lnTo>
                <a:lnTo>
                  <a:pt x="25907" y="7680"/>
                </a:lnTo>
                <a:lnTo>
                  <a:pt x="27828" y="6720"/>
                </a:lnTo>
                <a:lnTo>
                  <a:pt x="31668" y="6720"/>
                </a:lnTo>
                <a:lnTo>
                  <a:pt x="31668" y="7680"/>
                </a:lnTo>
                <a:lnTo>
                  <a:pt x="32628" y="7680"/>
                </a:lnTo>
                <a:lnTo>
                  <a:pt x="32628" y="8641"/>
                </a:lnTo>
                <a:lnTo>
                  <a:pt x="33588" y="9601"/>
                </a:lnTo>
                <a:lnTo>
                  <a:pt x="33588" y="28803"/>
                </a:lnTo>
                <a:lnTo>
                  <a:pt x="30708" y="25923"/>
                </a:lnTo>
                <a:lnTo>
                  <a:pt x="27828" y="24963"/>
                </a:lnTo>
                <a:lnTo>
                  <a:pt x="16306" y="24963"/>
                </a:lnTo>
                <a:lnTo>
                  <a:pt x="11506" y="35524"/>
                </a:lnTo>
                <a:lnTo>
                  <a:pt x="14386" y="31683"/>
                </a:lnTo>
                <a:lnTo>
                  <a:pt x="17266" y="28803"/>
                </a:lnTo>
                <a:lnTo>
                  <a:pt x="19187" y="27843"/>
                </a:lnTo>
                <a:lnTo>
                  <a:pt x="23987" y="27843"/>
                </a:lnTo>
                <a:lnTo>
                  <a:pt x="25907" y="28803"/>
                </a:lnTo>
                <a:lnTo>
                  <a:pt x="27828" y="29763"/>
                </a:lnTo>
                <a:lnTo>
                  <a:pt x="29748" y="30723"/>
                </a:lnTo>
                <a:lnTo>
                  <a:pt x="30708" y="31683"/>
                </a:lnTo>
                <a:lnTo>
                  <a:pt x="31668" y="33604"/>
                </a:lnTo>
                <a:lnTo>
                  <a:pt x="32628" y="35524"/>
                </a:lnTo>
                <a:lnTo>
                  <a:pt x="33588" y="37444"/>
                </a:lnTo>
                <a:lnTo>
                  <a:pt x="33588" y="64328"/>
                </a:lnTo>
                <a:lnTo>
                  <a:pt x="30708" y="68168"/>
                </a:lnTo>
                <a:lnTo>
                  <a:pt x="27828" y="69128"/>
                </a:lnTo>
                <a:lnTo>
                  <a:pt x="21107" y="69128"/>
                </a:lnTo>
                <a:lnTo>
                  <a:pt x="17266" y="67208"/>
                </a:lnTo>
                <a:lnTo>
                  <a:pt x="14386" y="64328"/>
                </a:lnTo>
                <a:lnTo>
                  <a:pt x="11506" y="60487"/>
                </a:lnTo>
                <a:lnTo>
                  <a:pt x="9585" y="54726"/>
                </a:lnTo>
                <a:lnTo>
                  <a:pt x="9585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3" name="object 403"/>
          <p:cNvSpPr/>
          <p:nvPr/>
        </p:nvSpPr>
        <p:spPr>
          <a:xfrm>
            <a:off x="6344686" y="3419185"/>
            <a:ext cx="24002" cy="48966"/>
          </a:xfrm>
          <a:custGeom>
            <a:avLst/>
            <a:gdLst/>
            <a:ahLst/>
            <a:cxnLst/>
            <a:rect l="l" t="t" r="r" b="b"/>
            <a:pathLst>
              <a:path w="24002" h="48966">
                <a:moveTo>
                  <a:pt x="14401" y="0"/>
                </a:moveTo>
                <a:lnTo>
                  <a:pt x="0" y="5760"/>
                </a:lnTo>
                <a:lnTo>
                  <a:pt x="960" y="7680"/>
                </a:lnTo>
                <a:lnTo>
                  <a:pt x="1920" y="6720"/>
                </a:lnTo>
                <a:lnTo>
                  <a:pt x="5760" y="6720"/>
                </a:lnTo>
                <a:lnTo>
                  <a:pt x="6720" y="7680"/>
                </a:lnTo>
                <a:lnTo>
                  <a:pt x="7680" y="8641"/>
                </a:lnTo>
                <a:lnTo>
                  <a:pt x="7680" y="44165"/>
                </a:lnTo>
                <a:lnTo>
                  <a:pt x="6720" y="45125"/>
                </a:lnTo>
                <a:lnTo>
                  <a:pt x="6720" y="46085"/>
                </a:lnTo>
                <a:lnTo>
                  <a:pt x="5760" y="46085"/>
                </a:lnTo>
                <a:lnTo>
                  <a:pt x="4800" y="47045"/>
                </a:lnTo>
                <a:lnTo>
                  <a:pt x="960" y="47045"/>
                </a:lnTo>
                <a:lnTo>
                  <a:pt x="960" y="48966"/>
                </a:lnTo>
                <a:lnTo>
                  <a:pt x="24002" y="48966"/>
                </a:lnTo>
                <a:lnTo>
                  <a:pt x="24002" y="47045"/>
                </a:lnTo>
                <a:lnTo>
                  <a:pt x="20162" y="47045"/>
                </a:lnTo>
                <a:lnTo>
                  <a:pt x="19202" y="46085"/>
                </a:lnTo>
                <a:lnTo>
                  <a:pt x="18227" y="46085"/>
                </a:lnTo>
                <a:lnTo>
                  <a:pt x="18227" y="45125"/>
                </a:lnTo>
                <a:lnTo>
                  <a:pt x="17282" y="44165"/>
                </a:lnTo>
                <a:lnTo>
                  <a:pt x="17282" y="43205"/>
                </a:lnTo>
                <a:lnTo>
                  <a:pt x="16322" y="41285"/>
                </a:lnTo>
                <a:lnTo>
                  <a:pt x="16322" y="0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4" name="object 404"/>
          <p:cNvSpPr/>
          <p:nvPr/>
        </p:nvSpPr>
        <p:spPr>
          <a:xfrm>
            <a:off x="6351407" y="3394222"/>
            <a:ext cx="10561" cy="10561"/>
          </a:xfrm>
          <a:custGeom>
            <a:avLst/>
            <a:gdLst/>
            <a:ahLst/>
            <a:cxnLst/>
            <a:rect l="l" t="t" r="r" b="b"/>
            <a:pathLst>
              <a:path w="10561" h="10561">
                <a:moveTo>
                  <a:pt x="960" y="7680"/>
                </a:moveTo>
                <a:lnTo>
                  <a:pt x="1920" y="8641"/>
                </a:lnTo>
                <a:lnTo>
                  <a:pt x="2880" y="9601"/>
                </a:lnTo>
                <a:lnTo>
                  <a:pt x="3840" y="10561"/>
                </a:lnTo>
                <a:lnTo>
                  <a:pt x="6720" y="10561"/>
                </a:lnTo>
                <a:lnTo>
                  <a:pt x="8641" y="9601"/>
                </a:lnTo>
                <a:lnTo>
                  <a:pt x="9601" y="8641"/>
                </a:lnTo>
                <a:lnTo>
                  <a:pt x="10561" y="7680"/>
                </a:lnTo>
                <a:lnTo>
                  <a:pt x="10561" y="1920"/>
                </a:lnTo>
                <a:lnTo>
                  <a:pt x="9601" y="960"/>
                </a:lnTo>
                <a:lnTo>
                  <a:pt x="864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3840"/>
                </a:lnTo>
                <a:lnTo>
                  <a:pt x="0" y="6720"/>
                </a:lnTo>
                <a:lnTo>
                  <a:pt x="9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5" name="object 405"/>
          <p:cNvSpPr/>
          <p:nvPr/>
        </p:nvSpPr>
        <p:spPr>
          <a:xfrm>
            <a:off x="6375410" y="3442228"/>
            <a:ext cx="12466" cy="34564"/>
          </a:xfrm>
          <a:custGeom>
            <a:avLst/>
            <a:gdLst/>
            <a:ahLst/>
            <a:cxnLst/>
            <a:rect l="l" t="t" r="r" b="b"/>
            <a:pathLst>
              <a:path w="12466" h="34564">
                <a:moveTo>
                  <a:pt x="8625" y="11521"/>
                </a:moveTo>
                <a:lnTo>
                  <a:pt x="8625" y="9601"/>
                </a:lnTo>
                <a:lnTo>
                  <a:pt x="9585" y="8641"/>
                </a:lnTo>
                <a:lnTo>
                  <a:pt x="10561" y="6720"/>
                </a:lnTo>
                <a:lnTo>
                  <a:pt x="12466" y="0"/>
                </a:lnTo>
                <a:lnTo>
                  <a:pt x="8625" y="1920"/>
                </a:lnTo>
                <a:lnTo>
                  <a:pt x="8625" y="11521"/>
                </a:lnTo>
                <a:close/>
              </a:path>
              <a:path w="12466" h="34564">
                <a:moveTo>
                  <a:pt x="2880" y="-7680"/>
                </a:moveTo>
                <a:lnTo>
                  <a:pt x="3840" y="-6720"/>
                </a:lnTo>
                <a:lnTo>
                  <a:pt x="8625" y="-6720"/>
                </a:lnTo>
                <a:lnTo>
                  <a:pt x="9585" y="-7680"/>
                </a:lnTo>
                <a:lnTo>
                  <a:pt x="10561" y="-8641"/>
                </a:lnTo>
                <a:lnTo>
                  <a:pt x="10561" y="-16322"/>
                </a:lnTo>
                <a:lnTo>
                  <a:pt x="11506" y="-17282"/>
                </a:lnTo>
                <a:lnTo>
                  <a:pt x="12466" y="-18242"/>
                </a:lnTo>
                <a:lnTo>
                  <a:pt x="13426" y="-19202"/>
                </a:lnTo>
                <a:lnTo>
                  <a:pt x="15346" y="-20162"/>
                </a:lnTo>
                <a:lnTo>
                  <a:pt x="20147" y="-20162"/>
                </a:lnTo>
                <a:lnTo>
                  <a:pt x="23027" y="-19202"/>
                </a:lnTo>
                <a:lnTo>
                  <a:pt x="23987" y="-17282"/>
                </a:lnTo>
                <a:lnTo>
                  <a:pt x="25907" y="-15361"/>
                </a:lnTo>
                <a:lnTo>
                  <a:pt x="26868" y="-12481"/>
                </a:lnTo>
                <a:lnTo>
                  <a:pt x="26868" y="-5760"/>
                </a:lnTo>
                <a:lnTo>
                  <a:pt x="18227" y="-2880"/>
                </a:lnTo>
                <a:lnTo>
                  <a:pt x="12466" y="0"/>
                </a:lnTo>
                <a:lnTo>
                  <a:pt x="10561" y="6720"/>
                </a:lnTo>
                <a:lnTo>
                  <a:pt x="11506" y="4800"/>
                </a:lnTo>
                <a:lnTo>
                  <a:pt x="13426" y="2880"/>
                </a:lnTo>
                <a:lnTo>
                  <a:pt x="16306" y="1920"/>
                </a:lnTo>
                <a:lnTo>
                  <a:pt x="18227" y="960"/>
                </a:lnTo>
                <a:lnTo>
                  <a:pt x="21107" y="-960"/>
                </a:lnTo>
                <a:lnTo>
                  <a:pt x="26868" y="-2880"/>
                </a:lnTo>
                <a:lnTo>
                  <a:pt x="26868" y="15361"/>
                </a:lnTo>
                <a:lnTo>
                  <a:pt x="22067" y="19202"/>
                </a:lnTo>
                <a:lnTo>
                  <a:pt x="18227" y="21122"/>
                </a:lnTo>
                <a:lnTo>
                  <a:pt x="14401" y="21122"/>
                </a:lnTo>
                <a:lnTo>
                  <a:pt x="12466" y="20162"/>
                </a:lnTo>
                <a:lnTo>
                  <a:pt x="10561" y="18242"/>
                </a:lnTo>
                <a:lnTo>
                  <a:pt x="9585" y="16322"/>
                </a:lnTo>
                <a:lnTo>
                  <a:pt x="8625" y="14401"/>
                </a:lnTo>
                <a:lnTo>
                  <a:pt x="8625" y="1920"/>
                </a:lnTo>
                <a:lnTo>
                  <a:pt x="5745" y="3840"/>
                </a:lnTo>
                <a:lnTo>
                  <a:pt x="2880" y="5760"/>
                </a:lnTo>
                <a:lnTo>
                  <a:pt x="1904" y="8641"/>
                </a:lnTo>
                <a:lnTo>
                  <a:pt x="0" y="10561"/>
                </a:lnTo>
                <a:lnTo>
                  <a:pt x="0" y="18242"/>
                </a:lnTo>
                <a:lnTo>
                  <a:pt x="944" y="21122"/>
                </a:lnTo>
                <a:lnTo>
                  <a:pt x="2880" y="23042"/>
                </a:lnTo>
                <a:lnTo>
                  <a:pt x="4785" y="25923"/>
                </a:lnTo>
                <a:lnTo>
                  <a:pt x="7680" y="26883"/>
                </a:lnTo>
                <a:lnTo>
                  <a:pt x="13426" y="26883"/>
                </a:lnTo>
                <a:lnTo>
                  <a:pt x="15346" y="25923"/>
                </a:lnTo>
                <a:lnTo>
                  <a:pt x="17266" y="24947"/>
                </a:lnTo>
                <a:lnTo>
                  <a:pt x="18227" y="24947"/>
                </a:lnTo>
                <a:lnTo>
                  <a:pt x="21107" y="23042"/>
                </a:lnTo>
                <a:lnTo>
                  <a:pt x="26868" y="19202"/>
                </a:lnTo>
                <a:lnTo>
                  <a:pt x="26868" y="24002"/>
                </a:lnTo>
                <a:lnTo>
                  <a:pt x="27828" y="24947"/>
                </a:lnTo>
                <a:lnTo>
                  <a:pt x="28788" y="25923"/>
                </a:lnTo>
                <a:lnTo>
                  <a:pt x="30708" y="26883"/>
                </a:lnTo>
                <a:lnTo>
                  <a:pt x="35509" y="26883"/>
                </a:lnTo>
                <a:lnTo>
                  <a:pt x="39349" y="24002"/>
                </a:lnTo>
                <a:lnTo>
                  <a:pt x="43190" y="19202"/>
                </a:lnTo>
                <a:lnTo>
                  <a:pt x="43190" y="16322"/>
                </a:lnTo>
                <a:lnTo>
                  <a:pt x="41269" y="18242"/>
                </a:lnTo>
                <a:lnTo>
                  <a:pt x="39349" y="19202"/>
                </a:lnTo>
                <a:lnTo>
                  <a:pt x="39349" y="20162"/>
                </a:lnTo>
                <a:lnTo>
                  <a:pt x="36469" y="20162"/>
                </a:lnTo>
                <a:lnTo>
                  <a:pt x="36469" y="19202"/>
                </a:lnTo>
                <a:lnTo>
                  <a:pt x="35509" y="19202"/>
                </a:lnTo>
                <a:lnTo>
                  <a:pt x="35509" y="16322"/>
                </a:lnTo>
                <a:lnTo>
                  <a:pt x="34549" y="13441"/>
                </a:lnTo>
                <a:lnTo>
                  <a:pt x="34549" y="-16322"/>
                </a:lnTo>
                <a:lnTo>
                  <a:pt x="32628" y="-18242"/>
                </a:lnTo>
                <a:lnTo>
                  <a:pt x="31668" y="-20162"/>
                </a:lnTo>
                <a:lnTo>
                  <a:pt x="29748" y="-21122"/>
                </a:lnTo>
                <a:lnTo>
                  <a:pt x="26868" y="-23042"/>
                </a:lnTo>
                <a:lnTo>
                  <a:pt x="13426" y="-23042"/>
                </a:lnTo>
                <a:lnTo>
                  <a:pt x="9585" y="-22082"/>
                </a:lnTo>
                <a:lnTo>
                  <a:pt x="6720" y="-19202"/>
                </a:lnTo>
                <a:lnTo>
                  <a:pt x="2880" y="-17282"/>
                </a:lnTo>
                <a:lnTo>
                  <a:pt x="1904" y="-14401"/>
                </a:lnTo>
                <a:lnTo>
                  <a:pt x="1904" y="-8641"/>
                </a:lnTo>
                <a:lnTo>
                  <a:pt x="2880" y="-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6" name="object 406"/>
          <p:cNvSpPr/>
          <p:nvPr/>
        </p:nvSpPr>
        <p:spPr>
          <a:xfrm>
            <a:off x="6424361" y="3457590"/>
            <a:ext cx="15361" cy="27828"/>
          </a:xfrm>
          <a:custGeom>
            <a:avLst/>
            <a:gdLst/>
            <a:ahLst/>
            <a:cxnLst/>
            <a:rect l="l" t="t" r="r" b="b"/>
            <a:pathLst>
              <a:path w="15361" h="27828">
                <a:moveTo>
                  <a:pt x="5760" y="25923"/>
                </a:moveTo>
                <a:lnTo>
                  <a:pt x="9601" y="23987"/>
                </a:lnTo>
                <a:lnTo>
                  <a:pt x="11521" y="21107"/>
                </a:lnTo>
                <a:lnTo>
                  <a:pt x="14401" y="17266"/>
                </a:lnTo>
                <a:lnTo>
                  <a:pt x="15361" y="14401"/>
                </a:lnTo>
                <a:lnTo>
                  <a:pt x="15361" y="7680"/>
                </a:lnTo>
                <a:lnTo>
                  <a:pt x="14401" y="4800"/>
                </a:lnTo>
                <a:lnTo>
                  <a:pt x="12481" y="2880"/>
                </a:lnTo>
                <a:lnTo>
                  <a:pt x="10561" y="960"/>
                </a:lnTo>
                <a:lnTo>
                  <a:pt x="8641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7680"/>
                </a:lnTo>
                <a:lnTo>
                  <a:pt x="960" y="9585"/>
                </a:lnTo>
                <a:lnTo>
                  <a:pt x="1920" y="10561"/>
                </a:lnTo>
                <a:lnTo>
                  <a:pt x="2880" y="11521"/>
                </a:lnTo>
                <a:lnTo>
                  <a:pt x="7680" y="11521"/>
                </a:lnTo>
                <a:lnTo>
                  <a:pt x="8641" y="10561"/>
                </a:lnTo>
                <a:lnTo>
                  <a:pt x="10561" y="10561"/>
                </a:lnTo>
                <a:lnTo>
                  <a:pt x="11521" y="11521"/>
                </a:lnTo>
                <a:lnTo>
                  <a:pt x="11521" y="15361"/>
                </a:lnTo>
                <a:lnTo>
                  <a:pt x="10561" y="18242"/>
                </a:lnTo>
                <a:lnTo>
                  <a:pt x="8641" y="20147"/>
                </a:lnTo>
                <a:lnTo>
                  <a:pt x="6720" y="23027"/>
                </a:lnTo>
                <a:lnTo>
                  <a:pt x="3840" y="24947"/>
                </a:lnTo>
                <a:lnTo>
                  <a:pt x="0" y="25923"/>
                </a:lnTo>
                <a:lnTo>
                  <a:pt x="0" y="27828"/>
                </a:lnTo>
                <a:lnTo>
                  <a:pt x="5760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7" name="object 407"/>
          <p:cNvSpPr/>
          <p:nvPr/>
        </p:nvSpPr>
        <p:spPr>
          <a:xfrm>
            <a:off x="5975085" y="3519022"/>
            <a:ext cx="27843" cy="71033"/>
          </a:xfrm>
          <a:custGeom>
            <a:avLst/>
            <a:gdLst/>
            <a:ahLst/>
            <a:cxnLst/>
            <a:rect l="l" t="t" r="r" b="b"/>
            <a:pathLst>
              <a:path w="27843" h="71033">
                <a:moveTo>
                  <a:pt x="20162" y="68153"/>
                </a:moveTo>
                <a:lnTo>
                  <a:pt x="19217" y="67193"/>
                </a:lnTo>
                <a:lnTo>
                  <a:pt x="19217" y="66248"/>
                </a:lnTo>
                <a:lnTo>
                  <a:pt x="18242" y="65272"/>
                </a:lnTo>
                <a:lnTo>
                  <a:pt x="18242" y="0"/>
                </a:lnTo>
                <a:lnTo>
                  <a:pt x="16337" y="0"/>
                </a:lnTo>
                <a:lnTo>
                  <a:pt x="0" y="7680"/>
                </a:lnTo>
                <a:lnTo>
                  <a:pt x="0" y="9601"/>
                </a:lnTo>
                <a:lnTo>
                  <a:pt x="2880" y="8641"/>
                </a:lnTo>
                <a:lnTo>
                  <a:pt x="4815" y="7680"/>
                </a:lnTo>
                <a:lnTo>
                  <a:pt x="7696" y="7680"/>
                </a:lnTo>
                <a:lnTo>
                  <a:pt x="7696" y="8641"/>
                </a:lnTo>
                <a:lnTo>
                  <a:pt x="8656" y="9601"/>
                </a:lnTo>
                <a:lnTo>
                  <a:pt x="9601" y="9601"/>
                </a:lnTo>
                <a:lnTo>
                  <a:pt x="9601" y="66248"/>
                </a:lnTo>
                <a:lnTo>
                  <a:pt x="8656" y="67193"/>
                </a:lnTo>
                <a:lnTo>
                  <a:pt x="8656" y="68153"/>
                </a:lnTo>
                <a:lnTo>
                  <a:pt x="7696" y="69113"/>
                </a:lnTo>
                <a:lnTo>
                  <a:pt x="975" y="69113"/>
                </a:lnTo>
                <a:lnTo>
                  <a:pt x="975" y="71033"/>
                </a:lnTo>
                <a:lnTo>
                  <a:pt x="27843" y="71033"/>
                </a:lnTo>
                <a:lnTo>
                  <a:pt x="27843" y="69113"/>
                </a:lnTo>
                <a:lnTo>
                  <a:pt x="22082" y="69113"/>
                </a:lnTo>
                <a:lnTo>
                  <a:pt x="21122" y="68153"/>
                </a:lnTo>
                <a:lnTo>
                  <a:pt x="20162" y="681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8" name="object 408"/>
          <p:cNvSpPr/>
          <p:nvPr/>
        </p:nvSpPr>
        <p:spPr>
          <a:xfrm>
            <a:off x="6028852" y="3519022"/>
            <a:ext cx="12481" cy="9601"/>
          </a:xfrm>
          <a:custGeom>
            <a:avLst/>
            <a:gdLst/>
            <a:ahLst/>
            <a:cxnLst/>
            <a:rect l="l" t="t" r="r" b="b"/>
            <a:pathLst>
              <a:path w="12481" h="9601">
                <a:moveTo>
                  <a:pt x="5760" y="0"/>
                </a:moveTo>
                <a:lnTo>
                  <a:pt x="0" y="2880"/>
                </a:lnTo>
                <a:lnTo>
                  <a:pt x="960" y="9601"/>
                </a:lnTo>
                <a:lnTo>
                  <a:pt x="3840" y="6720"/>
                </a:lnTo>
                <a:lnTo>
                  <a:pt x="5760" y="3840"/>
                </a:lnTo>
                <a:lnTo>
                  <a:pt x="8641" y="2880"/>
                </a:lnTo>
                <a:lnTo>
                  <a:pt x="12481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9" name="object 409"/>
          <p:cNvSpPr/>
          <p:nvPr/>
        </p:nvSpPr>
        <p:spPr>
          <a:xfrm>
            <a:off x="6019251" y="3519022"/>
            <a:ext cx="45125" cy="72953"/>
          </a:xfrm>
          <a:custGeom>
            <a:avLst/>
            <a:gdLst/>
            <a:ahLst/>
            <a:cxnLst/>
            <a:rect l="l" t="t" r="r" b="b"/>
            <a:pathLst>
              <a:path w="45125" h="72953">
                <a:moveTo>
                  <a:pt x="4800" y="72953"/>
                </a:moveTo>
                <a:lnTo>
                  <a:pt x="11521" y="72953"/>
                </a:lnTo>
                <a:lnTo>
                  <a:pt x="17282" y="71033"/>
                </a:lnTo>
                <a:lnTo>
                  <a:pt x="23042" y="67193"/>
                </a:lnTo>
                <a:lnTo>
                  <a:pt x="29763" y="63352"/>
                </a:lnTo>
                <a:lnTo>
                  <a:pt x="35524" y="57591"/>
                </a:lnTo>
                <a:lnTo>
                  <a:pt x="39364" y="50886"/>
                </a:lnTo>
                <a:lnTo>
                  <a:pt x="43205" y="44165"/>
                </a:lnTo>
                <a:lnTo>
                  <a:pt x="45125" y="36484"/>
                </a:lnTo>
                <a:lnTo>
                  <a:pt x="45125" y="20162"/>
                </a:lnTo>
                <a:lnTo>
                  <a:pt x="42245" y="12481"/>
                </a:lnTo>
                <a:lnTo>
                  <a:pt x="37444" y="6720"/>
                </a:lnTo>
                <a:lnTo>
                  <a:pt x="33604" y="1920"/>
                </a:lnTo>
                <a:lnTo>
                  <a:pt x="27843" y="0"/>
                </a:lnTo>
                <a:lnTo>
                  <a:pt x="22082" y="0"/>
                </a:lnTo>
                <a:lnTo>
                  <a:pt x="18242" y="2880"/>
                </a:lnTo>
                <a:lnTo>
                  <a:pt x="24002" y="2880"/>
                </a:lnTo>
                <a:lnTo>
                  <a:pt x="25923" y="3840"/>
                </a:lnTo>
                <a:lnTo>
                  <a:pt x="28803" y="5760"/>
                </a:lnTo>
                <a:lnTo>
                  <a:pt x="30723" y="7680"/>
                </a:lnTo>
                <a:lnTo>
                  <a:pt x="32644" y="11521"/>
                </a:lnTo>
                <a:lnTo>
                  <a:pt x="33604" y="15361"/>
                </a:lnTo>
                <a:lnTo>
                  <a:pt x="34564" y="19202"/>
                </a:lnTo>
                <a:lnTo>
                  <a:pt x="35524" y="22082"/>
                </a:lnTo>
                <a:lnTo>
                  <a:pt x="35524" y="28803"/>
                </a:lnTo>
                <a:lnTo>
                  <a:pt x="34564" y="32644"/>
                </a:lnTo>
                <a:lnTo>
                  <a:pt x="34564" y="36484"/>
                </a:lnTo>
                <a:lnTo>
                  <a:pt x="32644" y="38404"/>
                </a:lnTo>
                <a:lnTo>
                  <a:pt x="30723" y="39364"/>
                </a:lnTo>
                <a:lnTo>
                  <a:pt x="28803" y="40325"/>
                </a:lnTo>
                <a:lnTo>
                  <a:pt x="25923" y="40325"/>
                </a:lnTo>
                <a:lnTo>
                  <a:pt x="24002" y="41285"/>
                </a:lnTo>
                <a:lnTo>
                  <a:pt x="19202" y="41285"/>
                </a:lnTo>
                <a:lnTo>
                  <a:pt x="16322" y="39364"/>
                </a:lnTo>
                <a:lnTo>
                  <a:pt x="14401" y="36484"/>
                </a:lnTo>
                <a:lnTo>
                  <a:pt x="11521" y="32644"/>
                </a:lnTo>
                <a:lnTo>
                  <a:pt x="9601" y="26883"/>
                </a:lnTo>
                <a:lnTo>
                  <a:pt x="9601" y="14401"/>
                </a:lnTo>
                <a:lnTo>
                  <a:pt x="10561" y="9601"/>
                </a:lnTo>
                <a:lnTo>
                  <a:pt x="9601" y="2880"/>
                </a:lnTo>
                <a:lnTo>
                  <a:pt x="5760" y="8641"/>
                </a:lnTo>
                <a:lnTo>
                  <a:pt x="1920" y="13441"/>
                </a:lnTo>
                <a:lnTo>
                  <a:pt x="0" y="18242"/>
                </a:lnTo>
                <a:lnTo>
                  <a:pt x="0" y="30723"/>
                </a:lnTo>
                <a:lnTo>
                  <a:pt x="1920" y="36484"/>
                </a:lnTo>
                <a:lnTo>
                  <a:pt x="5760" y="40325"/>
                </a:lnTo>
                <a:lnTo>
                  <a:pt x="9601" y="44165"/>
                </a:lnTo>
                <a:lnTo>
                  <a:pt x="13441" y="46070"/>
                </a:lnTo>
                <a:lnTo>
                  <a:pt x="23042" y="46070"/>
                </a:lnTo>
                <a:lnTo>
                  <a:pt x="27843" y="44165"/>
                </a:lnTo>
                <a:lnTo>
                  <a:pt x="33604" y="40325"/>
                </a:lnTo>
                <a:lnTo>
                  <a:pt x="31683" y="47045"/>
                </a:lnTo>
                <a:lnTo>
                  <a:pt x="29763" y="51846"/>
                </a:lnTo>
                <a:lnTo>
                  <a:pt x="25923" y="57591"/>
                </a:lnTo>
                <a:lnTo>
                  <a:pt x="22082" y="62407"/>
                </a:lnTo>
                <a:lnTo>
                  <a:pt x="18242" y="66248"/>
                </a:lnTo>
                <a:lnTo>
                  <a:pt x="14401" y="68153"/>
                </a:lnTo>
                <a:lnTo>
                  <a:pt x="10561" y="70073"/>
                </a:lnTo>
                <a:lnTo>
                  <a:pt x="6720" y="71033"/>
                </a:lnTo>
                <a:lnTo>
                  <a:pt x="1920" y="71033"/>
                </a:lnTo>
                <a:lnTo>
                  <a:pt x="1920" y="72953"/>
                </a:lnTo>
                <a:lnTo>
                  <a:pt x="4800" y="729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0" name="object 410"/>
          <p:cNvSpPr/>
          <p:nvPr/>
        </p:nvSpPr>
        <p:spPr>
          <a:xfrm>
            <a:off x="6082604" y="3519022"/>
            <a:ext cx="12481" cy="14401"/>
          </a:xfrm>
          <a:custGeom>
            <a:avLst/>
            <a:gdLst/>
            <a:ahLst/>
            <a:cxnLst/>
            <a:rect l="l" t="t" r="r" b="b"/>
            <a:pathLst>
              <a:path w="12481" h="14401">
                <a:moveTo>
                  <a:pt x="5775" y="0"/>
                </a:moveTo>
                <a:lnTo>
                  <a:pt x="0" y="2880"/>
                </a:lnTo>
                <a:lnTo>
                  <a:pt x="0" y="14401"/>
                </a:lnTo>
                <a:lnTo>
                  <a:pt x="960" y="9601"/>
                </a:lnTo>
                <a:lnTo>
                  <a:pt x="2895" y="6720"/>
                </a:lnTo>
                <a:lnTo>
                  <a:pt x="5775" y="3840"/>
                </a:lnTo>
                <a:lnTo>
                  <a:pt x="8641" y="2880"/>
                </a:lnTo>
                <a:lnTo>
                  <a:pt x="12481" y="0"/>
                </a:lnTo>
                <a:lnTo>
                  <a:pt x="577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1" name="object 411"/>
          <p:cNvSpPr/>
          <p:nvPr/>
        </p:nvSpPr>
        <p:spPr>
          <a:xfrm>
            <a:off x="6073002" y="3519022"/>
            <a:ext cx="44165" cy="72953"/>
          </a:xfrm>
          <a:custGeom>
            <a:avLst/>
            <a:gdLst/>
            <a:ahLst/>
            <a:cxnLst/>
            <a:rect l="l" t="t" r="r" b="b"/>
            <a:pathLst>
              <a:path w="44165" h="72953">
                <a:moveTo>
                  <a:pt x="38404" y="50886"/>
                </a:moveTo>
                <a:lnTo>
                  <a:pt x="42245" y="44165"/>
                </a:lnTo>
                <a:lnTo>
                  <a:pt x="44165" y="36484"/>
                </a:lnTo>
                <a:lnTo>
                  <a:pt x="44165" y="20162"/>
                </a:lnTo>
                <a:lnTo>
                  <a:pt x="42245" y="12481"/>
                </a:lnTo>
                <a:lnTo>
                  <a:pt x="36484" y="6720"/>
                </a:lnTo>
                <a:lnTo>
                  <a:pt x="32644" y="1920"/>
                </a:lnTo>
                <a:lnTo>
                  <a:pt x="27843" y="0"/>
                </a:lnTo>
                <a:lnTo>
                  <a:pt x="22082" y="0"/>
                </a:lnTo>
                <a:lnTo>
                  <a:pt x="18242" y="2880"/>
                </a:lnTo>
                <a:lnTo>
                  <a:pt x="24002" y="2880"/>
                </a:lnTo>
                <a:lnTo>
                  <a:pt x="25923" y="3840"/>
                </a:lnTo>
                <a:lnTo>
                  <a:pt x="27843" y="5760"/>
                </a:lnTo>
                <a:lnTo>
                  <a:pt x="29763" y="7680"/>
                </a:lnTo>
                <a:lnTo>
                  <a:pt x="31683" y="11521"/>
                </a:lnTo>
                <a:lnTo>
                  <a:pt x="32644" y="15361"/>
                </a:lnTo>
                <a:lnTo>
                  <a:pt x="33604" y="19202"/>
                </a:lnTo>
                <a:lnTo>
                  <a:pt x="34564" y="22082"/>
                </a:lnTo>
                <a:lnTo>
                  <a:pt x="34564" y="32644"/>
                </a:lnTo>
                <a:lnTo>
                  <a:pt x="33604" y="36484"/>
                </a:lnTo>
                <a:lnTo>
                  <a:pt x="31683" y="38404"/>
                </a:lnTo>
                <a:lnTo>
                  <a:pt x="29763" y="39364"/>
                </a:lnTo>
                <a:lnTo>
                  <a:pt x="27843" y="40325"/>
                </a:lnTo>
                <a:lnTo>
                  <a:pt x="25923" y="40325"/>
                </a:lnTo>
                <a:lnTo>
                  <a:pt x="24002" y="41285"/>
                </a:lnTo>
                <a:lnTo>
                  <a:pt x="19217" y="41285"/>
                </a:lnTo>
                <a:lnTo>
                  <a:pt x="16337" y="39364"/>
                </a:lnTo>
                <a:lnTo>
                  <a:pt x="13441" y="36484"/>
                </a:lnTo>
                <a:lnTo>
                  <a:pt x="10561" y="32644"/>
                </a:lnTo>
                <a:lnTo>
                  <a:pt x="9601" y="26883"/>
                </a:lnTo>
                <a:lnTo>
                  <a:pt x="9601" y="2880"/>
                </a:lnTo>
                <a:lnTo>
                  <a:pt x="5775" y="8641"/>
                </a:lnTo>
                <a:lnTo>
                  <a:pt x="1935" y="13441"/>
                </a:lnTo>
                <a:lnTo>
                  <a:pt x="0" y="18242"/>
                </a:lnTo>
                <a:lnTo>
                  <a:pt x="0" y="30723"/>
                </a:lnTo>
                <a:lnTo>
                  <a:pt x="1935" y="36484"/>
                </a:lnTo>
                <a:lnTo>
                  <a:pt x="5775" y="40325"/>
                </a:lnTo>
                <a:lnTo>
                  <a:pt x="8656" y="44165"/>
                </a:lnTo>
                <a:lnTo>
                  <a:pt x="13441" y="46070"/>
                </a:lnTo>
                <a:lnTo>
                  <a:pt x="22082" y="46070"/>
                </a:lnTo>
                <a:lnTo>
                  <a:pt x="27843" y="44165"/>
                </a:lnTo>
                <a:lnTo>
                  <a:pt x="32644" y="40325"/>
                </a:lnTo>
                <a:lnTo>
                  <a:pt x="31683" y="47045"/>
                </a:lnTo>
                <a:lnTo>
                  <a:pt x="28803" y="51846"/>
                </a:lnTo>
                <a:lnTo>
                  <a:pt x="24963" y="57591"/>
                </a:lnTo>
                <a:lnTo>
                  <a:pt x="21122" y="62407"/>
                </a:lnTo>
                <a:lnTo>
                  <a:pt x="18242" y="66248"/>
                </a:lnTo>
                <a:lnTo>
                  <a:pt x="14401" y="68153"/>
                </a:lnTo>
                <a:lnTo>
                  <a:pt x="9601" y="70073"/>
                </a:lnTo>
                <a:lnTo>
                  <a:pt x="5775" y="71033"/>
                </a:lnTo>
                <a:lnTo>
                  <a:pt x="975" y="71033"/>
                </a:lnTo>
                <a:lnTo>
                  <a:pt x="975" y="72953"/>
                </a:lnTo>
                <a:lnTo>
                  <a:pt x="10561" y="72953"/>
                </a:lnTo>
                <a:lnTo>
                  <a:pt x="17282" y="71033"/>
                </a:lnTo>
                <a:lnTo>
                  <a:pt x="23058" y="67193"/>
                </a:lnTo>
                <a:lnTo>
                  <a:pt x="29763" y="63352"/>
                </a:lnTo>
                <a:lnTo>
                  <a:pt x="34564" y="57591"/>
                </a:lnTo>
                <a:lnTo>
                  <a:pt x="38404" y="508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2" name="object 412"/>
          <p:cNvSpPr/>
          <p:nvPr/>
        </p:nvSpPr>
        <p:spPr>
          <a:xfrm>
            <a:off x="6126769" y="3519022"/>
            <a:ext cx="39364" cy="72953"/>
          </a:xfrm>
          <a:custGeom>
            <a:avLst/>
            <a:gdLst/>
            <a:ahLst/>
            <a:cxnLst/>
            <a:rect l="l" t="t" r="r" b="b"/>
            <a:pathLst>
              <a:path w="39364" h="72953">
                <a:moveTo>
                  <a:pt x="26883" y="42245"/>
                </a:moveTo>
                <a:lnTo>
                  <a:pt x="28803" y="43205"/>
                </a:lnTo>
                <a:lnTo>
                  <a:pt x="29763" y="44165"/>
                </a:lnTo>
                <a:lnTo>
                  <a:pt x="29763" y="46070"/>
                </a:lnTo>
                <a:lnTo>
                  <a:pt x="31683" y="48966"/>
                </a:lnTo>
                <a:lnTo>
                  <a:pt x="31683" y="58567"/>
                </a:lnTo>
                <a:lnTo>
                  <a:pt x="30723" y="61432"/>
                </a:lnTo>
                <a:lnTo>
                  <a:pt x="27843" y="64312"/>
                </a:lnTo>
                <a:lnTo>
                  <a:pt x="25923" y="67193"/>
                </a:lnTo>
                <a:lnTo>
                  <a:pt x="22082" y="68153"/>
                </a:lnTo>
                <a:lnTo>
                  <a:pt x="16322" y="68153"/>
                </a:lnTo>
                <a:lnTo>
                  <a:pt x="14401" y="67193"/>
                </a:lnTo>
                <a:lnTo>
                  <a:pt x="12481" y="66248"/>
                </a:lnTo>
                <a:lnTo>
                  <a:pt x="10561" y="65272"/>
                </a:lnTo>
                <a:lnTo>
                  <a:pt x="8641" y="64312"/>
                </a:lnTo>
                <a:lnTo>
                  <a:pt x="6720" y="64312"/>
                </a:lnTo>
                <a:lnTo>
                  <a:pt x="6720" y="63352"/>
                </a:lnTo>
                <a:lnTo>
                  <a:pt x="1920" y="63352"/>
                </a:lnTo>
                <a:lnTo>
                  <a:pt x="960" y="64312"/>
                </a:lnTo>
                <a:lnTo>
                  <a:pt x="0" y="65272"/>
                </a:lnTo>
                <a:lnTo>
                  <a:pt x="0" y="68153"/>
                </a:lnTo>
                <a:lnTo>
                  <a:pt x="960" y="70073"/>
                </a:lnTo>
                <a:lnTo>
                  <a:pt x="1920" y="71033"/>
                </a:lnTo>
                <a:lnTo>
                  <a:pt x="3840" y="71993"/>
                </a:lnTo>
                <a:lnTo>
                  <a:pt x="6720" y="72953"/>
                </a:lnTo>
                <a:lnTo>
                  <a:pt x="21122" y="72953"/>
                </a:lnTo>
                <a:lnTo>
                  <a:pt x="28803" y="70073"/>
                </a:lnTo>
                <a:lnTo>
                  <a:pt x="33604" y="64312"/>
                </a:lnTo>
                <a:lnTo>
                  <a:pt x="37444" y="59512"/>
                </a:lnTo>
                <a:lnTo>
                  <a:pt x="39364" y="53751"/>
                </a:lnTo>
                <a:lnTo>
                  <a:pt x="39364" y="44165"/>
                </a:lnTo>
                <a:lnTo>
                  <a:pt x="38404" y="40325"/>
                </a:lnTo>
                <a:lnTo>
                  <a:pt x="36484" y="37444"/>
                </a:lnTo>
                <a:lnTo>
                  <a:pt x="34564" y="33604"/>
                </a:lnTo>
                <a:lnTo>
                  <a:pt x="30723" y="31683"/>
                </a:lnTo>
                <a:lnTo>
                  <a:pt x="26883" y="29763"/>
                </a:lnTo>
                <a:lnTo>
                  <a:pt x="32644" y="24002"/>
                </a:lnTo>
                <a:lnTo>
                  <a:pt x="36484" y="19202"/>
                </a:lnTo>
                <a:lnTo>
                  <a:pt x="36484" y="10561"/>
                </a:lnTo>
                <a:lnTo>
                  <a:pt x="35524" y="7680"/>
                </a:lnTo>
                <a:lnTo>
                  <a:pt x="32644" y="4800"/>
                </a:lnTo>
                <a:lnTo>
                  <a:pt x="29763" y="960"/>
                </a:lnTo>
                <a:lnTo>
                  <a:pt x="24963" y="0"/>
                </a:lnTo>
                <a:lnTo>
                  <a:pt x="15361" y="0"/>
                </a:lnTo>
                <a:lnTo>
                  <a:pt x="11521" y="960"/>
                </a:lnTo>
                <a:lnTo>
                  <a:pt x="8641" y="3840"/>
                </a:lnTo>
                <a:lnTo>
                  <a:pt x="4800" y="5760"/>
                </a:lnTo>
                <a:lnTo>
                  <a:pt x="2880" y="9601"/>
                </a:lnTo>
                <a:lnTo>
                  <a:pt x="960" y="14401"/>
                </a:lnTo>
                <a:lnTo>
                  <a:pt x="2880" y="15361"/>
                </a:lnTo>
                <a:lnTo>
                  <a:pt x="5760" y="9601"/>
                </a:lnTo>
                <a:lnTo>
                  <a:pt x="10561" y="6720"/>
                </a:lnTo>
                <a:lnTo>
                  <a:pt x="19202" y="6720"/>
                </a:lnTo>
                <a:lnTo>
                  <a:pt x="22082" y="7680"/>
                </a:lnTo>
                <a:lnTo>
                  <a:pt x="24002" y="9601"/>
                </a:lnTo>
                <a:lnTo>
                  <a:pt x="26883" y="12481"/>
                </a:lnTo>
                <a:lnTo>
                  <a:pt x="27843" y="15361"/>
                </a:lnTo>
                <a:lnTo>
                  <a:pt x="27843" y="21122"/>
                </a:lnTo>
                <a:lnTo>
                  <a:pt x="26883" y="24002"/>
                </a:lnTo>
                <a:lnTo>
                  <a:pt x="25923" y="25923"/>
                </a:lnTo>
                <a:lnTo>
                  <a:pt x="24963" y="28803"/>
                </a:lnTo>
                <a:lnTo>
                  <a:pt x="22082" y="30723"/>
                </a:lnTo>
                <a:lnTo>
                  <a:pt x="20162" y="31683"/>
                </a:lnTo>
                <a:lnTo>
                  <a:pt x="17282" y="33604"/>
                </a:lnTo>
                <a:lnTo>
                  <a:pt x="14401" y="34564"/>
                </a:lnTo>
                <a:lnTo>
                  <a:pt x="11521" y="34564"/>
                </a:lnTo>
                <a:lnTo>
                  <a:pt x="11521" y="36484"/>
                </a:lnTo>
                <a:lnTo>
                  <a:pt x="16322" y="36484"/>
                </a:lnTo>
                <a:lnTo>
                  <a:pt x="18242" y="37444"/>
                </a:lnTo>
                <a:lnTo>
                  <a:pt x="21122" y="38404"/>
                </a:lnTo>
                <a:lnTo>
                  <a:pt x="24002" y="39364"/>
                </a:lnTo>
                <a:lnTo>
                  <a:pt x="25923" y="40325"/>
                </a:lnTo>
                <a:lnTo>
                  <a:pt x="26883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3" name="object 413"/>
          <p:cNvSpPr/>
          <p:nvPr/>
        </p:nvSpPr>
        <p:spPr>
          <a:xfrm>
            <a:off x="6181481" y="3580455"/>
            <a:ext cx="15361" cy="27843"/>
          </a:xfrm>
          <a:custGeom>
            <a:avLst/>
            <a:gdLst/>
            <a:ahLst/>
            <a:cxnLst/>
            <a:rect l="l" t="t" r="r" b="b"/>
            <a:pathLst>
              <a:path w="15361" h="27843">
                <a:moveTo>
                  <a:pt x="4815" y="25923"/>
                </a:moveTo>
                <a:lnTo>
                  <a:pt x="8656" y="23042"/>
                </a:lnTo>
                <a:lnTo>
                  <a:pt x="11521" y="20162"/>
                </a:lnTo>
                <a:lnTo>
                  <a:pt x="13441" y="17282"/>
                </a:lnTo>
                <a:lnTo>
                  <a:pt x="15361" y="14401"/>
                </a:lnTo>
                <a:lnTo>
                  <a:pt x="15361" y="6720"/>
                </a:lnTo>
                <a:lnTo>
                  <a:pt x="14401" y="4815"/>
                </a:lnTo>
                <a:lnTo>
                  <a:pt x="12496" y="2880"/>
                </a:lnTo>
                <a:lnTo>
                  <a:pt x="10561" y="975"/>
                </a:lnTo>
                <a:lnTo>
                  <a:pt x="8656" y="0"/>
                </a:lnTo>
                <a:lnTo>
                  <a:pt x="2880" y="0"/>
                </a:lnTo>
                <a:lnTo>
                  <a:pt x="1935" y="975"/>
                </a:lnTo>
                <a:lnTo>
                  <a:pt x="0" y="2880"/>
                </a:lnTo>
                <a:lnTo>
                  <a:pt x="0" y="8641"/>
                </a:lnTo>
                <a:lnTo>
                  <a:pt x="975" y="9601"/>
                </a:lnTo>
                <a:lnTo>
                  <a:pt x="1935" y="10561"/>
                </a:lnTo>
                <a:lnTo>
                  <a:pt x="3840" y="11521"/>
                </a:lnTo>
                <a:lnTo>
                  <a:pt x="6720" y="11521"/>
                </a:lnTo>
                <a:lnTo>
                  <a:pt x="6720" y="10561"/>
                </a:lnTo>
                <a:lnTo>
                  <a:pt x="8656" y="10561"/>
                </a:lnTo>
                <a:lnTo>
                  <a:pt x="9601" y="9601"/>
                </a:lnTo>
                <a:lnTo>
                  <a:pt x="10561" y="10561"/>
                </a:lnTo>
                <a:lnTo>
                  <a:pt x="10561" y="15361"/>
                </a:lnTo>
                <a:lnTo>
                  <a:pt x="9601" y="17282"/>
                </a:lnTo>
                <a:lnTo>
                  <a:pt x="7680" y="20162"/>
                </a:lnTo>
                <a:lnTo>
                  <a:pt x="5775" y="22082"/>
                </a:lnTo>
                <a:lnTo>
                  <a:pt x="2880" y="24002"/>
                </a:lnTo>
                <a:lnTo>
                  <a:pt x="0" y="24963"/>
                </a:lnTo>
                <a:lnTo>
                  <a:pt x="0" y="27843"/>
                </a:lnTo>
                <a:lnTo>
                  <a:pt x="4815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4" name="object 414"/>
          <p:cNvSpPr/>
          <p:nvPr/>
        </p:nvSpPr>
        <p:spPr>
          <a:xfrm>
            <a:off x="6233327" y="3519022"/>
            <a:ext cx="39364" cy="72953"/>
          </a:xfrm>
          <a:custGeom>
            <a:avLst/>
            <a:gdLst/>
            <a:ahLst/>
            <a:cxnLst/>
            <a:rect l="l" t="t" r="r" b="b"/>
            <a:pathLst>
              <a:path w="39364" h="72953">
                <a:moveTo>
                  <a:pt x="26883" y="42245"/>
                </a:moveTo>
                <a:lnTo>
                  <a:pt x="28803" y="43205"/>
                </a:lnTo>
                <a:lnTo>
                  <a:pt x="29763" y="44165"/>
                </a:lnTo>
                <a:lnTo>
                  <a:pt x="29763" y="46070"/>
                </a:lnTo>
                <a:lnTo>
                  <a:pt x="31668" y="48966"/>
                </a:lnTo>
                <a:lnTo>
                  <a:pt x="31668" y="58567"/>
                </a:lnTo>
                <a:lnTo>
                  <a:pt x="30723" y="61432"/>
                </a:lnTo>
                <a:lnTo>
                  <a:pt x="27843" y="64312"/>
                </a:lnTo>
                <a:lnTo>
                  <a:pt x="25923" y="67193"/>
                </a:lnTo>
                <a:lnTo>
                  <a:pt x="22082" y="68153"/>
                </a:lnTo>
                <a:lnTo>
                  <a:pt x="16322" y="68153"/>
                </a:lnTo>
                <a:lnTo>
                  <a:pt x="14401" y="67193"/>
                </a:lnTo>
                <a:lnTo>
                  <a:pt x="13441" y="67193"/>
                </a:lnTo>
                <a:lnTo>
                  <a:pt x="12481" y="66248"/>
                </a:lnTo>
                <a:lnTo>
                  <a:pt x="10561" y="65272"/>
                </a:lnTo>
                <a:lnTo>
                  <a:pt x="8641" y="64312"/>
                </a:lnTo>
                <a:lnTo>
                  <a:pt x="6720" y="64312"/>
                </a:lnTo>
                <a:lnTo>
                  <a:pt x="6720" y="63352"/>
                </a:lnTo>
                <a:lnTo>
                  <a:pt x="1920" y="63352"/>
                </a:lnTo>
                <a:lnTo>
                  <a:pt x="960" y="64312"/>
                </a:lnTo>
                <a:lnTo>
                  <a:pt x="0" y="65272"/>
                </a:lnTo>
                <a:lnTo>
                  <a:pt x="0" y="68153"/>
                </a:lnTo>
                <a:lnTo>
                  <a:pt x="960" y="70073"/>
                </a:lnTo>
                <a:lnTo>
                  <a:pt x="1920" y="71033"/>
                </a:lnTo>
                <a:lnTo>
                  <a:pt x="3840" y="71993"/>
                </a:lnTo>
                <a:lnTo>
                  <a:pt x="6720" y="72953"/>
                </a:lnTo>
                <a:lnTo>
                  <a:pt x="21122" y="72953"/>
                </a:lnTo>
                <a:lnTo>
                  <a:pt x="28803" y="70073"/>
                </a:lnTo>
                <a:lnTo>
                  <a:pt x="33604" y="64312"/>
                </a:lnTo>
                <a:lnTo>
                  <a:pt x="37444" y="59512"/>
                </a:lnTo>
                <a:lnTo>
                  <a:pt x="39364" y="53751"/>
                </a:lnTo>
                <a:lnTo>
                  <a:pt x="39364" y="44165"/>
                </a:lnTo>
                <a:lnTo>
                  <a:pt x="38389" y="40325"/>
                </a:lnTo>
                <a:lnTo>
                  <a:pt x="36484" y="37444"/>
                </a:lnTo>
                <a:lnTo>
                  <a:pt x="34564" y="33604"/>
                </a:lnTo>
                <a:lnTo>
                  <a:pt x="30723" y="31683"/>
                </a:lnTo>
                <a:lnTo>
                  <a:pt x="26883" y="29763"/>
                </a:lnTo>
                <a:lnTo>
                  <a:pt x="32644" y="24002"/>
                </a:lnTo>
                <a:lnTo>
                  <a:pt x="36484" y="19202"/>
                </a:lnTo>
                <a:lnTo>
                  <a:pt x="36484" y="10561"/>
                </a:lnTo>
                <a:lnTo>
                  <a:pt x="35509" y="7680"/>
                </a:lnTo>
                <a:lnTo>
                  <a:pt x="32644" y="4800"/>
                </a:lnTo>
                <a:lnTo>
                  <a:pt x="29763" y="960"/>
                </a:lnTo>
                <a:lnTo>
                  <a:pt x="24963" y="0"/>
                </a:lnTo>
                <a:lnTo>
                  <a:pt x="15361" y="0"/>
                </a:lnTo>
                <a:lnTo>
                  <a:pt x="11521" y="960"/>
                </a:lnTo>
                <a:lnTo>
                  <a:pt x="8641" y="3840"/>
                </a:lnTo>
                <a:lnTo>
                  <a:pt x="4800" y="5760"/>
                </a:lnTo>
                <a:lnTo>
                  <a:pt x="2880" y="9601"/>
                </a:lnTo>
                <a:lnTo>
                  <a:pt x="960" y="14401"/>
                </a:lnTo>
                <a:lnTo>
                  <a:pt x="2880" y="15361"/>
                </a:lnTo>
                <a:lnTo>
                  <a:pt x="5760" y="9601"/>
                </a:lnTo>
                <a:lnTo>
                  <a:pt x="10561" y="6720"/>
                </a:lnTo>
                <a:lnTo>
                  <a:pt x="19202" y="6720"/>
                </a:lnTo>
                <a:lnTo>
                  <a:pt x="22082" y="7680"/>
                </a:lnTo>
                <a:lnTo>
                  <a:pt x="24002" y="9601"/>
                </a:lnTo>
                <a:lnTo>
                  <a:pt x="26883" y="12481"/>
                </a:lnTo>
                <a:lnTo>
                  <a:pt x="27843" y="15361"/>
                </a:lnTo>
                <a:lnTo>
                  <a:pt x="27843" y="21122"/>
                </a:lnTo>
                <a:lnTo>
                  <a:pt x="26883" y="24002"/>
                </a:lnTo>
                <a:lnTo>
                  <a:pt x="25923" y="25923"/>
                </a:lnTo>
                <a:lnTo>
                  <a:pt x="24963" y="28803"/>
                </a:lnTo>
                <a:lnTo>
                  <a:pt x="22082" y="30723"/>
                </a:lnTo>
                <a:lnTo>
                  <a:pt x="20162" y="31683"/>
                </a:lnTo>
                <a:lnTo>
                  <a:pt x="17282" y="33604"/>
                </a:lnTo>
                <a:lnTo>
                  <a:pt x="14401" y="34564"/>
                </a:lnTo>
                <a:lnTo>
                  <a:pt x="11521" y="34564"/>
                </a:lnTo>
                <a:lnTo>
                  <a:pt x="11521" y="36484"/>
                </a:lnTo>
                <a:lnTo>
                  <a:pt x="16322" y="36484"/>
                </a:lnTo>
                <a:lnTo>
                  <a:pt x="18242" y="37444"/>
                </a:lnTo>
                <a:lnTo>
                  <a:pt x="21122" y="38404"/>
                </a:lnTo>
                <a:lnTo>
                  <a:pt x="24002" y="39364"/>
                </a:lnTo>
                <a:lnTo>
                  <a:pt x="25923" y="40325"/>
                </a:lnTo>
                <a:lnTo>
                  <a:pt x="26883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5" name="object 415"/>
          <p:cNvSpPr/>
          <p:nvPr/>
        </p:nvSpPr>
        <p:spPr>
          <a:xfrm>
            <a:off x="6285174" y="3518062"/>
            <a:ext cx="81579" cy="74874"/>
          </a:xfrm>
          <a:custGeom>
            <a:avLst/>
            <a:gdLst/>
            <a:ahLst/>
            <a:cxnLst/>
            <a:rect l="l" t="t" r="r" b="b"/>
            <a:pathLst>
              <a:path w="81579" h="74874">
                <a:moveTo>
                  <a:pt x="944" y="26883"/>
                </a:moveTo>
                <a:lnTo>
                  <a:pt x="2880" y="29763"/>
                </a:lnTo>
                <a:lnTo>
                  <a:pt x="3825" y="32644"/>
                </a:lnTo>
                <a:lnTo>
                  <a:pt x="5745" y="34564"/>
                </a:lnTo>
                <a:lnTo>
                  <a:pt x="7665" y="36484"/>
                </a:lnTo>
                <a:lnTo>
                  <a:pt x="10546" y="37444"/>
                </a:lnTo>
                <a:lnTo>
                  <a:pt x="9585" y="30723"/>
                </a:lnTo>
                <a:lnTo>
                  <a:pt x="8625" y="27843"/>
                </a:lnTo>
                <a:lnTo>
                  <a:pt x="8625" y="12481"/>
                </a:lnTo>
                <a:lnTo>
                  <a:pt x="9585" y="8641"/>
                </a:lnTo>
                <a:lnTo>
                  <a:pt x="10546" y="6720"/>
                </a:lnTo>
                <a:lnTo>
                  <a:pt x="12466" y="3840"/>
                </a:lnTo>
                <a:lnTo>
                  <a:pt x="13426" y="2880"/>
                </a:lnTo>
                <a:lnTo>
                  <a:pt x="17266" y="2880"/>
                </a:lnTo>
                <a:lnTo>
                  <a:pt x="18227" y="3840"/>
                </a:lnTo>
                <a:lnTo>
                  <a:pt x="20147" y="5760"/>
                </a:lnTo>
                <a:lnTo>
                  <a:pt x="21107" y="8641"/>
                </a:lnTo>
                <a:lnTo>
                  <a:pt x="22067" y="13441"/>
                </a:lnTo>
                <a:lnTo>
                  <a:pt x="22067" y="25923"/>
                </a:lnTo>
                <a:lnTo>
                  <a:pt x="21107" y="30723"/>
                </a:lnTo>
                <a:lnTo>
                  <a:pt x="19187" y="33604"/>
                </a:lnTo>
                <a:lnTo>
                  <a:pt x="18227" y="34564"/>
                </a:lnTo>
                <a:lnTo>
                  <a:pt x="17266" y="35524"/>
                </a:lnTo>
                <a:lnTo>
                  <a:pt x="13426" y="35524"/>
                </a:lnTo>
                <a:lnTo>
                  <a:pt x="12466" y="34564"/>
                </a:lnTo>
                <a:lnTo>
                  <a:pt x="11506" y="33604"/>
                </a:lnTo>
                <a:lnTo>
                  <a:pt x="12466" y="38404"/>
                </a:lnTo>
                <a:lnTo>
                  <a:pt x="20147" y="38404"/>
                </a:lnTo>
                <a:lnTo>
                  <a:pt x="23027" y="36484"/>
                </a:lnTo>
                <a:lnTo>
                  <a:pt x="25908" y="33604"/>
                </a:lnTo>
                <a:lnTo>
                  <a:pt x="28788" y="29763"/>
                </a:lnTo>
                <a:lnTo>
                  <a:pt x="30708" y="25923"/>
                </a:lnTo>
                <a:lnTo>
                  <a:pt x="30708" y="14401"/>
                </a:lnTo>
                <a:lnTo>
                  <a:pt x="28788" y="9601"/>
                </a:lnTo>
                <a:lnTo>
                  <a:pt x="26868" y="5760"/>
                </a:lnTo>
                <a:lnTo>
                  <a:pt x="23987" y="1920"/>
                </a:lnTo>
                <a:lnTo>
                  <a:pt x="20147" y="0"/>
                </a:lnTo>
                <a:lnTo>
                  <a:pt x="13426" y="0"/>
                </a:lnTo>
                <a:lnTo>
                  <a:pt x="10546" y="960"/>
                </a:lnTo>
                <a:lnTo>
                  <a:pt x="8625" y="2880"/>
                </a:lnTo>
                <a:lnTo>
                  <a:pt x="5745" y="3840"/>
                </a:lnTo>
                <a:lnTo>
                  <a:pt x="3825" y="6720"/>
                </a:lnTo>
                <a:lnTo>
                  <a:pt x="2880" y="9601"/>
                </a:lnTo>
                <a:lnTo>
                  <a:pt x="944" y="12481"/>
                </a:lnTo>
                <a:lnTo>
                  <a:pt x="0" y="16322"/>
                </a:lnTo>
                <a:lnTo>
                  <a:pt x="0" y="23042"/>
                </a:lnTo>
                <a:lnTo>
                  <a:pt x="944" y="26883"/>
                </a:lnTo>
                <a:close/>
              </a:path>
              <a:path w="81579" h="74874">
                <a:moveTo>
                  <a:pt x="64312" y="0"/>
                </a:moveTo>
                <a:lnTo>
                  <a:pt x="13426" y="74874"/>
                </a:lnTo>
                <a:lnTo>
                  <a:pt x="17266" y="74874"/>
                </a:lnTo>
                <a:lnTo>
                  <a:pt x="69113" y="0"/>
                </a:lnTo>
                <a:lnTo>
                  <a:pt x="64312" y="0"/>
                </a:lnTo>
                <a:close/>
              </a:path>
              <a:path w="81579" h="74874">
                <a:moveTo>
                  <a:pt x="10546" y="32644"/>
                </a:moveTo>
                <a:lnTo>
                  <a:pt x="9585" y="30723"/>
                </a:lnTo>
                <a:lnTo>
                  <a:pt x="10546" y="37444"/>
                </a:lnTo>
                <a:lnTo>
                  <a:pt x="12466" y="38404"/>
                </a:lnTo>
                <a:lnTo>
                  <a:pt x="11506" y="33604"/>
                </a:lnTo>
                <a:lnTo>
                  <a:pt x="10546" y="32644"/>
                </a:lnTo>
                <a:close/>
              </a:path>
              <a:path w="81579" h="74874">
                <a:moveTo>
                  <a:pt x="62392" y="70073"/>
                </a:moveTo>
                <a:lnTo>
                  <a:pt x="61432" y="67208"/>
                </a:lnTo>
                <a:lnTo>
                  <a:pt x="62392" y="74874"/>
                </a:lnTo>
                <a:lnTo>
                  <a:pt x="64312" y="74874"/>
                </a:lnTo>
                <a:lnTo>
                  <a:pt x="63352" y="71993"/>
                </a:lnTo>
                <a:lnTo>
                  <a:pt x="62392" y="70073"/>
                </a:lnTo>
                <a:close/>
              </a:path>
              <a:path w="81579" h="74874">
                <a:moveTo>
                  <a:pt x="51831" y="56647"/>
                </a:moveTo>
                <a:lnTo>
                  <a:pt x="51831" y="60472"/>
                </a:lnTo>
                <a:lnTo>
                  <a:pt x="52791" y="63367"/>
                </a:lnTo>
                <a:lnTo>
                  <a:pt x="53751" y="66233"/>
                </a:lnTo>
                <a:lnTo>
                  <a:pt x="55671" y="69113"/>
                </a:lnTo>
                <a:lnTo>
                  <a:pt x="57591" y="71033"/>
                </a:lnTo>
                <a:lnTo>
                  <a:pt x="59512" y="72953"/>
                </a:lnTo>
                <a:lnTo>
                  <a:pt x="62392" y="74874"/>
                </a:lnTo>
                <a:lnTo>
                  <a:pt x="61432" y="67208"/>
                </a:lnTo>
                <a:lnTo>
                  <a:pt x="60472" y="63367"/>
                </a:lnTo>
                <a:lnTo>
                  <a:pt x="60472" y="49926"/>
                </a:lnTo>
                <a:lnTo>
                  <a:pt x="61432" y="45125"/>
                </a:lnTo>
                <a:lnTo>
                  <a:pt x="62392" y="43205"/>
                </a:lnTo>
                <a:lnTo>
                  <a:pt x="63352" y="41285"/>
                </a:lnTo>
                <a:lnTo>
                  <a:pt x="65272" y="40325"/>
                </a:lnTo>
                <a:lnTo>
                  <a:pt x="68153" y="40325"/>
                </a:lnTo>
                <a:lnTo>
                  <a:pt x="70073" y="41285"/>
                </a:lnTo>
                <a:lnTo>
                  <a:pt x="71033" y="43205"/>
                </a:lnTo>
                <a:lnTo>
                  <a:pt x="72953" y="45125"/>
                </a:lnTo>
                <a:lnTo>
                  <a:pt x="73913" y="49926"/>
                </a:lnTo>
                <a:lnTo>
                  <a:pt x="73913" y="62392"/>
                </a:lnTo>
                <a:lnTo>
                  <a:pt x="72953" y="67208"/>
                </a:lnTo>
                <a:lnTo>
                  <a:pt x="71033" y="69113"/>
                </a:lnTo>
                <a:lnTo>
                  <a:pt x="70073" y="71033"/>
                </a:lnTo>
                <a:lnTo>
                  <a:pt x="68153" y="71993"/>
                </a:lnTo>
                <a:lnTo>
                  <a:pt x="63352" y="71993"/>
                </a:lnTo>
                <a:lnTo>
                  <a:pt x="64312" y="74874"/>
                </a:lnTo>
                <a:lnTo>
                  <a:pt x="71033" y="74874"/>
                </a:lnTo>
                <a:lnTo>
                  <a:pt x="74874" y="73913"/>
                </a:lnTo>
                <a:lnTo>
                  <a:pt x="77739" y="70073"/>
                </a:lnTo>
                <a:lnTo>
                  <a:pt x="80634" y="67208"/>
                </a:lnTo>
                <a:lnTo>
                  <a:pt x="81579" y="62392"/>
                </a:lnTo>
                <a:lnTo>
                  <a:pt x="81579" y="49926"/>
                </a:lnTo>
                <a:lnTo>
                  <a:pt x="79674" y="47030"/>
                </a:lnTo>
                <a:lnTo>
                  <a:pt x="78714" y="43205"/>
                </a:lnTo>
                <a:lnTo>
                  <a:pt x="76794" y="41285"/>
                </a:lnTo>
                <a:lnTo>
                  <a:pt x="73913" y="39364"/>
                </a:lnTo>
                <a:lnTo>
                  <a:pt x="71993" y="38404"/>
                </a:lnTo>
                <a:lnTo>
                  <a:pt x="69113" y="37444"/>
                </a:lnTo>
                <a:lnTo>
                  <a:pt x="64312" y="37444"/>
                </a:lnTo>
                <a:lnTo>
                  <a:pt x="62392" y="38404"/>
                </a:lnTo>
                <a:lnTo>
                  <a:pt x="59512" y="39364"/>
                </a:lnTo>
                <a:lnTo>
                  <a:pt x="57591" y="41285"/>
                </a:lnTo>
                <a:lnTo>
                  <a:pt x="55671" y="43205"/>
                </a:lnTo>
                <a:lnTo>
                  <a:pt x="53751" y="46085"/>
                </a:lnTo>
                <a:lnTo>
                  <a:pt x="52791" y="48966"/>
                </a:lnTo>
                <a:lnTo>
                  <a:pt x="51831" y="52806"/>
                </a:lnTo>
                <a:lnTo>
                  <a:pt x="51831" y="566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6" name="object 416"/>
          <p:cNvSpPr/>
          <p:nvPr/>
        </p:nvSpPr>
        <p:spPr>
          <a:xfrm>
            <a:off x="5644865" y="2935361"/>
            <a:ext cx="792937" cy="438713"/>
          </a:xfrm>
          <a:custGeom>
            <a:avLst/>
            <a:gdLst/>
            <a:ahLst/>
            <a:cxnLst/>
            <a:rect l="l" t="t" r="r" b="b"/>
            <a:pathLst>
              <a:path w="792937" h="438713">
                <a:moveTo>
                  <a:pt x="792937" y="0"/>
                </a:moveTo>
                <a:lnTo>
                  <a:pt x="143987" y="0"/>
                </a:lnTo>
                <a:lnTo>
                  <a:pt x="143987" y="300471"/>
                </a:lnTo>
                <a:lnTo>
                  <a:pt x="252465" y="300471"/>
                </a:lnTo>
                <a:lnTo>
                  <a:pt x="0" y="438713"/>
                </a:lnTo>
                <a:lnTo>
                  <a:pt x="414710" y="300471"/>
                </a:lnTo>
                <a:lnTo>
                  <a:pt x="792937" y="300471"/>
                </a:lnTo>
                <a:lnTo>
                  <a:pt x="79293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7" name="object 417"/>
          <p:cNvSpPr/>
          <p:nvPr/>
        </p:nvSpPr>
        <p:spPr>
          <a:xfrm>
            <a:off x="5641985" y="2932480"/>
            <a:ext cx="798697" cy="444459"/>
          </a:xfrm>
          <a:custGeom>
            <a:avLst/>
            <a:gdLst/>
            <a:ahLst/>
            <a:cxnLst/>
            <a:rect l="l" t="t" r="r" b="b"/>
            <a:pathLst>
              <a:path w="798697" h="444459">
                <a:moveTo>
                  <a:pt x="143987" y="178551"/>
                </a:moveTo>
                <a:lnTo>
                  <a:pt x="143987" y="303352"/>
                </a:lnTo>
                <a:lnTo>
                  <a:pt x="144962" y="304312"/>
                </a:lnTo>
                <a:lnTo>
                  <a:pt x="145922" y="305272"/>
                </a:lnTo>
                <a:lnTo>
                  <a:pt x="146867" y="306232"/>
                </a:lnTo>
                <a:lnTo>
                  <a:pt x="150708" y="299511"/>
                </a:lnTo>
                <a:lnTo>
                  <a:pt x="150708" y="5760"/>
                </a:lnTo>
                <a:lnTo>
                  <a:pt x="791977" y="5760"/>
                </a:lnTo>
                <a:lnTo>
                  <a:pt x="791977" y="299511"/>
                </a:lnTo>
                <a:lnTo>
                  <a:pt x="416631" y="299511"/>
                </a:lnTo>
                <a:lnTo>
                  <a:pt x="418551" y="306232"/>
                </a:lnTo>
                <a:lnTo>
                  <a:pt x="795817" y="306232"/>
                </a:lnTo>
                <a:lnTo>
                  <a:pt x="796777" y="305272"/>
                </a:lnTo>
                <a:lnTo>
                  <a:pt x="798697" y="304312"/>
                </a:lnTo>
                <a:lnTo>
                  <a:pt x="798697" y="960"/>
                </a:lnTo>
                <a:lnTo>
                  <a:pt x="796777" y="0"/>
                </a:lnTo>
                <a:lnTo>
                  <a:pt x="145922" y="0"/>
                </a:lnTo>
                <a:lnTo>
                  <a:pt x="144962" y="960"/>
                </a:lnTo>
                <a:lnTo>
                  <a:pt x="143987" y="2880"/>
                </a:lnTo>
                <a:lnTo>
                  <a:pt x="143987" y="178551"/>
                </a:lnTo>
                <a:close/>
              </a:path>
              <a:path w="798697" h="444459">
                <a:moveTo>
                  <a:pt x="35509" y="427192"/>
                </a:moveTo>
                <a:lnTo>
                  <a:pt x="257266" y="305272"/>
                </a:lnTo>
                <a:lnTo>
                  <a:pt x="258241" y="304312"/>
                </a:lnTo>
                <a:lnTo>
                  <a:pt x="259186" y="303352"/>
                </a:lnTo>
                <a:lnTo>
                  <a:pt x="258241" y="301431"/>
                </a:lnTo>
                <a:lnTo>
                  <a:pt x="257266" y="300471"/>
                </a:lnTo>
                <a:lnTo>
                  <a:pt x="255346" y="299511"/>
                </a:lnTo>
                <a:lnTo>
                  <a:pt x="150708" y="299511"/>
                </a:lnTo>
                <a:lnTo>
                  <a:pt x="146867" y="306232"/>
                </a:lnTo>
                <a:lnTo>
                  <a:pt x="242879" y="306232"/>
                </a:lnTo>
                <a:lnTo>
                  <a:pt x="1920" y="438713"/>
                </a:lnTo>
                <a:lnTo>
                  <a:pt x="960" y="439674"/>
                </a:lnTo>
                <a:lnTo>
                  <a:pt x="0" y="441594"/>
                </a:lnTo>
                <a:lnTo>
                  <a:pt x="0" y="442554"/>
                </a:lnTo>
                <a:lnTo>
                  <a:pt x="960" y="444459"/>
                </a:lnTo>
                <a:lnTo>
                  <a:pt x="3840" y="444459"/>
                </a:lnTo>
                <a:lnTo>
                  <a:pt x="418551" y="306232"/>
                </a:lnTo>
                <a:lnTo>
                  <a:pt x="416631" y="299511"/>
                </a:lnTo>
                <a:lnTo>
                  <a:pt x="35509" y="427192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8" name="object 418"/>
          <p:cNvSpPr/>
          <p:nvPr/>
        </p:nvSpPr>
        <p:spPr>
          <a:xfrm>
            <a:off x="5838779" y="2991032"/>
            <a:ext cx="64312" cy="73929"/>
          </a:xfrm>
          <a:custGeom>
            <a:avLst/>
            <a:gdLst/>
            <a:ahLst/>
            <a:cxnLst/>
            <a:rect l="l" t="t" r="r" b="b"/>
            <a:pathLst>
              <a:path w="64312" h="73929">
                <a:moveTo>
                  <a:pt x="10937" y="64215"/>
                </a:moveTo>
                <a:lnTo>
                  <a:pt x="21421" y="71428"/>
                </a:lnTo>
                <a:lnTo>
                  <a:pt x="34549" y="73929"/>
                </a:lnTo>
                <a:lnTo>
                  <a:pt x="41269" y="73929"/>
                </a:lnTo>
                <a:lnTo>
                  <a:pt x="47045" y="72008"/>
                </a:lnTo>
                <a:lnTo>
                  <a:pt x="51831" y="69128"/>
                </a:lnTo>
                <a:lnTo>
                  <a:pt x="56631" y="66248"/>
                </a:lnTo>
                <a:lnTo>
                  <a:pt x="60472" y="61447"/>
                </a:lnTo>
                <a:lnTo>
                  <a:pt x="64312" y="55686"/>
                </a:lnTo>
                <a:lnTo>
                  <a:pt x="62392" y="54726"/>
                </a:lnTo>
                <a:lnTo>
                  <a:pt x="58552" y="60487"/>
                </a:lnTo>
                <a:lnTo>
                  <a:pt x="54726" y="64328"/>
                </a:lnTo>
                <a:lnTo>
                  <a:pt x="50886" y="66248"/>
                </a:lnTo>
                <a:lnTo>
                  <a:pt x="47045" y="68168"/>
                </a:lnTo>
                <a:lnTo>
                  <a:pt x="43205" y="69128"/>
                </a:lnTo>
                <a:lnTo>
                  <a:pt x="33604" y="69128"/>
                </a:lnTo>
                <a:lnTo>
                  <a:pt x="28803" y="67208"/>
                </a:lnTo>
                <a:lnTo>
                  <a:pt x="24963" y="65288"/>
                </a:lnTo>
                <a:lnTo>
                  <a:pt x="20162" y="62407"/>
                </a:lnTo>
                <a:lnTo>
                  <a:pt x="17282" y="59527"/>
                </a:lnTo>
                <a:lnTo>
                  <a:pt x="15361" y="54726"/>
                </a:lnTo>
                <a:lnTo>
                  <a:pt x="13441" y="49926"/>
                </a:lnTo>
                <a:lnTo>
                  <a:pt x="12481" y="44165"/>
                </a:lnTo>
                <a:lnTo>
                  <a:pt x="12481" y="29763"/>
                </a:lnTo>
                <a:lnTo>
                  <a:pt x="13441" y="24002"/>
                </a:lnTo>
                <a:lnTo>
                  <a:pt x="15361" y="18242"/>
                </a:lnTo>
                <a:lnTo>
                  <a:pt x="17282" y="13441"/>
                </a:lnTo>
                <a:lnTo>
                  <a:pt x="21122" y="9601"/>
                </a:lnTo>
                <a:lnTo>
                  <a:pt x="24003" y="6736"/>
                </a:lnTo>
                <a:lnTo>
                  <a:pt x="27843" y="4800"/>
                </a:lnTo>
                <a:lnTo>
                  <a:pt x="32644" y="3840"/>
                </a:lnTo>
                <a:lnTo>
                  <a:pt x="43205" y="3840"/>
                </a:lnTo>
                <a:lnTo>
                  <a:pt x="47990" y="4800"/>
                </a:lnTo>
                <a:lnTo>
                  <a:pt x="51831" y="8641"/>
                </a:lnTo>
                <a:lnTo>
                  <a:pt x="55671" y="11521"/>
                </a:lnTo>
                <a:lnTo>
                  <a:pt x="58552" y="16322"/>
                </a:lnTo>
                <a:lnTo>
                  <a:pt x="60472" y="24002"/>
                </a:lnTo>
                <a:lnTo>
                  <a:pt x="62392" y="24002"/>
                </a:lnTo>
                <a:lnTo>
                  <a:pt x="60472" y="0"/>
                </a:lnTo>
                <a:lnTo>
                  <a:pt x="58552" y="0"/>
                </a:lnTo>
                <a:lnTo>
                  <a:pt x="58552" y="960"/>
                </a:lnTo>
                <a:lnTo>
                  <a:pt x="57607" y="2895"/>
                </a:lnTo>
                <a:lnTo>
                  <a:pt x="56631" y="3840"/>
                </a:lnTo>
                <a:lnTo>
                  <a:pt x="56631" y="4800"/>
                </a:lnTo>
                <a:lnTo>
                  <a:pt x="53766" y="4800"/>
                </a:lnTo>
                <a:lnTo>
                  <a:pt x="52791" y="3840"/>
                </a:lnTo>
                <a:lnTo>
                  <a:pt x="51831" y="3840"/>
                </a:lnTo>
                <a:lnTo>
                  <a:pt x="46085" y="960"/>
                </a:lnTo>
                <a:lnTo>
                  <a:pt x="41269" y="0"/>
                </a:lnTo>
                <a:lnTo>
                  <a:pt x="29763" y="0"/>
                </a:lnTo>
                <a:lnTo>
                  <a:pt x="24003" y="960"/>
                </a:lnTo>
                <a:lnTo>
                  <a:pt x="18242" y="4800"/>
                </a:lnTo>
                <a:lnTo>
                  <a:pt x="12481" y="7680"/>
                </a:lnTo>
                <a:lnTo>
                  <a:pt x="8641" y="12481"/>
                </a:lnTo>
                <a:lnTo>
                  <a:pt x="4800" y="18242"/>
                </a:lnTo>
                <a:lnTo>
                  <a:pt x="1920" y="24002"/>
                </a:lnTo>
                <a:lnTo>
                  <a:pt x="0" y="30723"/>
                </a:lnTo>
                <a:lnTo>
                  <a:pt x="0" y="46085"/>
                </a:lnTo>
                <a:lnTo>
                  <a:pt x="2880" y="53766"/>
                </a:lnTo>
                <a:lnTo>
                  <a:pt x="7680" y="60487"/>
                </a:lnTo>
                <a:lnTo>
                  <a:pt x="10937" y="64215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9" name="object 419"/>
          <p:cNvSpPr/>
          <p:nvPr/>
        </p:nvSpPr>
        <p:spPr>
          <a:xfrm>
            <a:off x="5906932" y="2989112"/>
            <a:ext cx="51846" cy="73929"/>
          </a:xfrm>
          <a:custGeom>
            <a:avLst/>
            <a:gdLst/>
            <a:ahLst/>
            <a:cxnLst/>
            <a:rect l="l" t="t" r="r" b="b"/>
            <a:pathLst>
              <a:path w="51846" h="73929">
                <a:moveTo>
                  <a:pt x="45125" y="36484"/>
                </a:moveTo>
                <a:lnTo>
                  <a:pt x="44165" y="33604"/>
                </a:lnTo>
                <a:lnTo>
                  <a:pt x="43205" y="30723"/>
                </a:lnTo>
                <a:lnTo>
                  <a:pt x="41285" y="28803"/>
                </a:lnTo>
                <a:lnTo>
                  <a:pt x="39364" y="26883"/>
                </a:lnTo>
                <a:lnTo>
                  <a:pt x="37444" y="25923"/>
                </a:lnTo>
                <a:lnTo>
                  <a:pt x="35524" y="24963"/>
                </a:lnTo>
                <a:lnTo>
                  <a:pt x="27843" y="24963"/>
                </a:lnTo>
                <a:lnTo>
                  <a:pt x="25923" y="26883"/>
                </a:lnTo>
                <a:lnTo>
                  <a:pt x="24002" y="27843"/>
                </a:lnTo>
                <a:lnTo>
                  <a:pt x="21122" y="30723"/>
                </a:lnTo>
                <a:lnTo>
                  <a:pt x="17282" y="34564"/>
                </a:lnTo>
                <a:lnTo>
                  <a:pt x="17282" y="0"/>
                </a:lnTo>
                <a:lnTo>
                  <a:pt x="14401" y="0"/>
                </a:lnTo>
                <a:lnTo>
                  <a:pt x="0" y="5760"/>
                </a:lnTo>
                <a:lnTo>
                  <a:pt x="960" y="7680"/>
                </a:lnTo>
                <a:lnTo>
                  <a:pt x="2880" y="6720"/>
                </a:lnTo>
                <a:lnTo>
                  <a:pt x="5760" y="6720"/>
                </a:lnTo>
                <a:lnTo>
                  <a:pt x="6720" y="7680"/>
                </a:lnTo>
                <a:lnTo>
                  <a:pt x="7680" y="7680"/>
                </a:lnTo>
                <a:lnTo>
                  <a:pt x="7680" y="11521"/>
                </a:lnTo>
                <a:lnTo>
                  <a:pt x="8641" y="14401"/>
                </a:lnTo>
                <a:lnTo>
                  <a:pt x="8641" y="66248"/>
                </a:lnTo>
                <a:lnTo>
                  <a:pt x="7680" y="68168"/>
                </a:lnTo>
                <a:lnTo>
                  <a:pt x="7680" y="70088"/>
                </a:lnTo>
                <a:lnTo>
                  <a:pt x="6720" y="71048"/>
                </a:lnTo>
                <a:lnTo>
                  <a:pt x="5760" y="71048"/>
                </a:lnTo>
                <a:lnTo>
                  <a:pt x="4800" y="72008"/>
                </a:lnTo>
                <a:lnTo>
                  <a:pt x="960" y="72008"/>
                </a:lnTo>
                <a:lnTo>
                  <a:pt x="960" y="73929"/>
                </a:lnTo>
                <a:lnTo>
                  <a:pt x="24963" y="73929"/>
                </a:lnTo>
                <a:lnTo>
                  <a:pt x="24963" y="72008"/>
                </a:lnTo>
                <a:lnTo>
                  <a:pt x="20162" y="72008"/>
                </a:lnTo>
                <a:lnTo>
                  <a:pt x="19202" y="71048"/>
                </a:lnTo>
                <a:lnTo>
                  <a:pt x="18242" y="70088"/>
                </a:lnTo>
                <a:lnTo>
                  <a:pt x="17282" y="69128"/>
                </a:lnTo>
                <a:lnTo>
                  <a:pt x="17282" y="37444"/>
                </a:lnTo>
                <a:lnTo>
                  <a:pt x="19202" y="35524"/>
                </a:lnTo>
                <a:lnTo>
                  <a:pt x="22082" y="33604"/>
                </a:lnTo>
                <a:lnTo>
                  <a:pt x="23042" y="32644"/>
                </a:lnTo>
                <a:lnTo>
                  <a:pt x="24963" y="31683"/>
                </a:lnTo>
                <a:lnTo>
                  <a:pt x="26883" y="30723"/>
                </a:lnTo>
                <a:lnTo>
                  <a:pt x="30723" y="30723"/>
                </a:lnTo>
                <a:lnTo>
                  <a:pt x="31683" y="31683"/>
                </a:lnTo>
                <a:lnTo>
                  <a:pt x="32644" y="32644"/>
                </a:lnTo>
                <a:lnTo>
                  <a:pt x="34564" y="32644"/>
                </a:lnTo>
                <a:lnTo>
                  <a:pt x="35524" y="34564"/>
                </a:lnTo>
                <a:lnTo>
                  <a:pt x="35524" y="35524"/>
                </a:lnTo>
                <a:lnTo>
                  <a:pt x="36484" y="37444"/>
                </a:lnTo>
                <a:lnTo>
                  <a:pt x="36484" y="68168"/>
                </a:lnTo>
                <a:lnTo>
                  <a:pt x="35524" y="69128"/>
                </a:lnTo>
                <a:lnTo>
                  <a:pt x="35524" y="70088"/>
                </a:lnTo>
                <a:lnTo>
                  <a:pt x="34564" y="71048"/>
                </a:lnTo>
                <a:lnTo>
                  <a:pt x="33604" y="72008"/>
                </a:lnTo>
                <a:lnTo>
                  <a:pt x="28803" y="72008"/>
                </a:lnTo>
                <a:lnTo>
                  <a:pt x="28803" y="73929"/>
                </a:lnTo>
                <a:lnTo>
                  <a:pt x="51846" y="73929"/>
                </a:lnTo>
                <a:lnTo>
                  <a:pt x="51846" y="72008"/>
                </a:lnTo>
                <a:lnTo>
                  <a:pt x="48005" y="72008"/>
                </a:lnTo>
                <a:lnTo>
                  <a:pt x="48005" y="71048"/>
                </a:lnTo>
                <a:lnTo>
                  <a:pt x="47045" y="71048"/>
                </a:lnTo>
                <a:lnTo>
                  <a:pt x="46085" y="70088"/>
                </a:lnTo>
                <a:lnTo>
                  <a:pt x="46085" y="69128"/>
                </a:lnTo>
                <a:lnTo>
                  <a:pt x="45125" y="68168"/>
                </a:lnTo>
                <a:lnTo>
                  <a:pt x="45125" y="36484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0" name="object 420"/>
          <p:cNvSpPr/>
          <p:nvPr/>
        </p:nvSpPr>
        <p:spPr>
          <a:xfrm>
            <a:off x="5970300" y="2989112"/>
            <a:ext cx="10561" cy="10561"/>
          </a:xfrm>
          <a:custGeom>
            <a:avLst/>
            <a:gdLst/>
            <a:ahLst/>
            <a:cxnLst/>
            <a:rect l="l" t="t" r="r" b="b"/>
            <a:pathLst>
              <a:path w="10561" h="10561">
                <a:moveTo>
                  <a:pt x="10561" y="4815"/>
                </a:moveTo>
                <a:lnTo>
                  <a:pt x="10561" y="3840"/>
                </a:lnTo>
                <a:lnTo>
                  <a:pt x="9601" y="2880"/>
                </a:lnTo>
                <a:lnTo>
                  <a:pt x="8641" y="975"/>
                </a:lnTo>
                <a:lnTo>
                  <a:pt x="7665" y="0"/>
                </a:lnTo>
                <a:lnTo>
                  <a:pt x="1920" y="0"/>
                </a:lnTo>
                <a:lnTo>
                  <a:pt x="944" y="975"/>
                </a:lnTo>
                <a:lnTo>
                  <a:pt x="0" y="2880"/>
                </a:lnTo>
                <a:lnTo>
                  <a:pt x="0" y="7680"/>
                </a:lnTo>
                <a:lnTo>
                  <a:pt x="944" y="8656"/>
                </a:lnTo>
                <a:lnTo>
                  <a:pt x="1920" y="9601"/>
                </a:lnTo>
                <a:lnTo>
                  <a:pt x="3840" y="10561"/>
                </a:lnTo>
                <a:lnTo>
                  <a:pt x="6720" y="10561"/>
                </a:lnTo>
                <a:lnTo>
                  <a:pt x="7665" y="9601"/>
                </a:lnTo>
                <a:lnTo>
                  <a:pt x="8641" y="8656"/>
                </a:lnTo>
                <a:lnTo>
                  <a:pt x="9601" y="7680"/>
                </a:lnTo>
                <a:lnTo>
                  <a:pt x="10561" y="6720"/>
                </a:lnTo>
                <a:lnTo>
                  <a:pt x="10561" y="4815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1" name="object 421"/>
          <p:cNvSpPr/>
          <p:nvPr/>
        </p:nvSpPr>
        <p:spPr>
          <a:xfrm>
            <a:off x="5962619" y="3014075"/>
            <a:ext cx="24002" cy="48966"/>
          </a:xfrm>
          <a:custGeom>
            <a:avLst/>
            <a:gdLst/>
            <a:ahLst/>
            <a:cxnLst/>
            <a:rect l="l" t="t" r="r" b="b"/>
            <a:pathLst>
              <a:path w="24002" h="48966">
                <a:moveTo>
                  <a:pt x="14401" y="0"/>
                </a:moveTo>
                <a:lnTo>
                  <a:pt x="0" y="5760"/>
                </a:lnTo>
                <a:lnTo>
                  <a:pt x="960" y="7680"/>
                </a:lnTo>
                <a:lnTo>
                  <a:pt x="2880" y="6720"/>
                </a:lnTo>
                <a:lnTo>
                  <a:pt x="6720" y="6720"/>
                </a:lnTo>
                <a:lnTo>
                  <a:pt x="6720" y="7680"/>
                </a:lnTo>
                <a:lnTo>
                  <a:pt x="7680" y="7680"/>
                </a:lnTo>
                <a:lnTo>
                  <a:pt x="7680" y="9601"/>
                </a:lnTo>
                <a:lnTo>
                  <a:pt x="8625" y="11521"/>
                </a:lnTo>
                <a:lnTo>
                  <a:pt x="8625" y="41285"/>
                </a:lnTo>
                <a:lnTo>
                  <a:pt x="7680" y="43205"/>
                </a:lnTo>
                <a:lnTo>
                  <a:pt x="7680" y="44165"/>
                </a:lnTo>
                <a:lnTo>
                  <a:pt x="6720" y="45125"/>
                </a:lnTo>
                <a:lnTo>
                  <a:pt x="6720" y="46085"/>
                </a:lnTo>
                <a:lnTo>
                  <a:pt x="5760" y="46085"/>
                </a:lnTo>
                <a:lnTo>
                  <a:pt x="4800" y="47045"/>
                </a:lnTo>
                <a:lnTo>
                  <a:pt x="960" y="47045"/>
                </a:lnTo>
                <a:lnTo>
                  <a:pt x="960" y="48966"/>
                </a:lnTo>
                <a:lnTo>
                  <a:pt x="24002" y="48966"/>
                </a:lnTo>
                <a:lnTo>
                  <a:pt x="24002" y="47045"/>
                </a:lnTo>
                <a:lnTo>
                  <a:pt x="20162" y="47045"/>
                </a:lnTo>
                <a:lnTo>
                  <a:pt x="19187" y="46085"/>
                </a:lnTo>
                <a:lnTo>
                  <a:pt x="18242" y="45125"/>
                </a:lnTo>
                <a:lnTo>
                  <a:pt x="17282" y="44165"/>
                </a:lnTo>
                <a:lnTo>
                  <a:pt x="17282" y="0"/>
                </a:lnTo>
                <a:lnTo>
                  <a:pt x="14401" y="0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2" name="object 422"/>
          <p:cNvSpPr/>
          <p:nvPr/>
        </p:nvSpPr>
        <p:spPr>
          <a:xfrm>
            <a:off x="5990463" y="3014075"/>
            <a:ext cx="51831" cy="48966"/>
          </a:xfrm>
          <a:custGeom>
            <a:avLst/>
            <a:gdLst/>
            <a:ahLst/>
            <a:cxnLst/>
            <a:rect l="l" t="t" r="r" b="b"/>
            <a:pathLst>
              <a:path w="51831" h="48966">
                <a:moveTo>
                  <a:pt x="23987" y="48966"/>
                </a:moveTo>
                <a:lnTo>
                  <a:pt x="23987" y="47045"/>
                </a:lnTo>
                <a:lnTo>
                  <a:pt x="20147" y="47045"/>
                </a:lnTo>
                <a:lnTo>
                  <a:pt x="19187" y="46085"/>
                </a:lnTo>
                <a:lnTo>
                  <a:pt x="18227" y="46085"/>
                </a:lnTo>
                <a:lnTo>
                  <a:pt x="17266" y="45125"/>
                </a:lnTo>
                <a:lnTo>
                  <a:pt x="17266" y="44165"/>
                </a:lnTo>
                <a:lnTo>
                  <a:pt x="16306" y="43205"/>
                </a:lnTo>
                <a:lnTo>
                  <a:pt x="16306" y="12481"/>
                </a:lnTo>
                <a:lnTo>
                  <a:pt x="20147" y="8641"/>
                </a:lnTo>
                <a:lnTo>
                  <a:pt x="24947" y="5760"/>
                </a:lnTo>
                <a:lnTo>
                  <a:pt x="31668" y="5760"/>
                </a:lnTo>
                <a:lnTo>
                  <a:pt x="33588" y="6720"/>
                </a:lnTo>
                <a:lnTo>
                  <a:pt x="34549" y="9601"/>
                </a:lnTo>
                <a:lnTo>
                  <a:pt x="35509" y="11521"/>
                </a:lnTo>
                <a:lnTo>
                  <a:pt x="36469" y="14401"/>
                </a:lnTo>
                <a:lnTo>
                  <a:pt x="36469" y="40325"/>
                </a:lnTo>
                <a:lnTo>
                  <a:pt x="35509" y="42245"/>
                </a:lnTo>
                <a:lnTo>
                  <a:pt x="35509" y="44165"/>
                </a:lnTo>
                <a:lnTo>
                  <a:pt x="34549" y="45125"/>
                </a:lnTo>
                <a:lnTo>
                  <a:pt x="33588" y="46085"/>
                </a:lnTo>
                <a:lnTo>
                  <a:pt x="32628" y="47045"/>
                </a:lnTo>
                <a:lnTo>
                  <a:pt x="28788" y="47045"/>
                </a:lnTo>
                <a:lnTo>
                  <a:pt x="28788" y="48966"/>
                </a:lnTo>
                <a:lnTo>
                  <a:pt x="51831" y="48966"/>
                </a:lnTo>
                <a:lnTo>
                  <a:pt x="51831" y="47045"/>
                </a:lnTo>
                <a:lnTo>
                  <a:pt x="47990" y="47045"/>
                </a:lnTo>
                <a:lnTo>
                  <a:pt x="47030" y="46085"/>
                </a:lnTo>
                <a:lnTo>
                  <a:pt x="46070" y="46085"/>
                </a:lnTo>
                <a:lnTo>
                  <a:pt x="46070" y="45125"/>
                </a:lnTo>
                <a:lnTo>
                  <a:pt x="45110" y="44165"/>
                </a:lnTo>
                <a:lnTo>
                  <a:pt x="45110" y="13441"/>
                </a:lnTo>
                <a:lnTo>
                  <a:pt x="44150" y="10561"/>
                </a:lnTo>
                <a:lnTo>
                  <a:pt x="43190" y="7680"/>
                </a:lnTo>
                <a:lnTo>
                  <a:pt x="42230" y="4800"/>
                </a:lnTo>
                <a:lnTo>
                  <a:pt x="41269" y="2880"/>
                </a:lnTo>
                <a:lnTo>
                  <a:pt x="39349" y="1920"/>
                </a:lnTo>
                <a:lnTo>
                  <a:pt x="37429" y="0"/>
                </a:lnTo>
                <a:lnTo>
                  <a:pt x="26868" y="0"/>
                </a:lnTo>
                <a:lnTo>
                  <a:pt x="22067" y="2880"/>
                </a:lnTo>
                <a:lnTo>
                  <a:pt x="16306" y="9601"/>
                </a:lnTo>
                <a:lnTo>
                  <a:pt x="16306" y="0"/>
                </a:lnTo>
                <a:lnTo>
                  <a:pt x="14386" y="0"/>
                </a:lnTo>
                <a:lnTo>
                  <a:pt x="0" y="5760"/>
                </a:lnTo>
                <a:lnTo>
                  <a:pt x="960" y="7680"/>
                </a:lnTo>
                <a:lnTo>
                  <a:pt x="1904" y="6720"/>
                </a:lnTo>
                <a:lnTo>
                  <a:pt x="5745" y="6720"/>
                </a:lnTo>
                <a:lnTo>
                  <a:pt x="5745" y="7680"/>
                </a:lnTo>
                <a:lnTo>
                  <a:pt x="6705" y="7680"/>
                </a:lnTo>
                <a:lnTo>
                  <a:pt x="6705" y="8641"/>
                </a:lnTo>
                <a:lnTo>
                  <a:pt x="7680" y="9601"/>
                </a:lnTo>
                <a:lnTo>
                  <a:pt x="7680" y="44165"/>
                </a:lnTo>
                <a:lnTo>
                  <a:pt x="6705" y="45125"/>
                </a:lnTo>
                <a:lnTo>
                  <a:pt x="5745" y="46085"/>
                </a:lnTo>
                <a:lnTo>
                  <a:pt x="3840" y="47045"/>
                </a:lnTo>
                <a:lnTo>
                  <a:pt x="960" y="47045"/>
                </a:lnTo>
                <a:lnTo>
                  <a:pt x="960" y="48966"/>
                </a:lnTo>
                <a:lnTo>
                  <a:pt x="23987" y="48966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3" name="object 423"/>
          <p:cNvSpPr/>
          <p:nvPr/>
        </p:nvSpPr>
        <p:spPr>
          <a:xfrm>
            <a:off x="6047094" y="3014075"/>
            <a:ext cx="43190" cy="49926"/>
          </a:xfrm>
          <a:custGeom>
            <a:avLst/>
            <a:gdLst/>
            <a:ahLst/>
            <a:cxnLst/>
            <a:rect l="l" t="t" r="r" b="b"/>
            <a:pathLst>
              <a:path w="43190" h="49926">
                <a:moveTo>
                  <a:pt x="960" y="44165"/>
                </a:moveTo>
                <a:lnTo>
                  <a:pt x="2880" y="46085"/>
                </a:lnTo>
                <a:lnTo>
                  <a:pt x="4800" y="48966"/>
                </a:lnTo>
                <a:lnTo>
                  <a:pt x="7680" y="49926"/>
                </a:lnTo>
                <a:lnTo>
                  <a:pt x="13441" y="49926"/>
                </a:lnTo>
                <a:lnTo>
                  <a:pt x="15361" y="48966"/>
                </a:lnTo>
                <a:lnTo>
                  <a:pt x="17282" y="48005"/>
                </a:lnTo>
                <a:lnTo>
                  <a:pt x="18242" y="48005"/>
                </a:lnTo>
                <a:lnTo>
                  <a:pt x="21122" y="46085"/>
                </a:lnTo>
                <a:lnTo>
                  <a:pt x="25908" y="42245"/>
                </a:lnTo>
                <a:lnTo>
                  <a:pt x="25908" y="45125"/>
                </a:lnTo>
                <a:lnTo>
                  <a:pt x="26883" y="47045"/>
                </a:lnTo>
                <a:lnTo>
                  <a:pt x="27843" y="48005"/>
                </a:lnTo>
                <a:lnTo>
                  <a:pt x="28788" y="48966"/>
                </a:lnTo>
                <a:lnTo>
                  <a:pt x="29763" y="49926"/>
                </a:lnTo>
                <a:lnTo>
                  <a:pt x="35509" y="49926"/>
                </a:lnTo>
                <a:lnTo>
                  <a:pt x="39349" y="47045"/>
                </a:lnTo>
                <a:lnTo>
                  <a:pt x="43190" y="42245"/>
                </a:lnTo>
                <a:lnTo>
                  <a:pt x="43190" y="39364"/>
                </a:lnTo>
                <a:lnTo>
                  <a:pt x="41285" y="41285"/>
                </a:lnTo>
                <a:lnTo>
                  <a:pt x="39349" y="42245"/>
                </a:lnTo>
                <a:lnTo>
                  <a:pt x="38404" y="43205"/>
                </a:lnTo>
                <a:lnTo>
                  <a:pt x="36469" y="43205"/>
                </a:lnTo>
                <a:lnTo>
                  <a:pt x="35509" y="42245"/>
                </a:lnTo>
                <a:lnTo>
                  <a:pt x="35509" y="41285"/>
                </a:lnTo>
                <a:lnTo>
                  <a:pt x="34564" y="40325"/>
                </a:lnTo>
                <a:lnTo>
                  <a:pt x="34564" y="8641"/>
                </a:lnTo>
                <a:lnTo>
                  <a:pt x="33604" y="6720"/>
                </a:lnTo>
                <a:lnTo>
                  <a:pt x="32628" y="4800"/>
                </a:lnTo>
                <a:lnTo>
                  <a:pt x="31683" y="2880"/>
                </a:lnTo>
                <a:lnTo>
                  <a:pt x="29763" y="1920"/>
                </a:lnTo>
                <a:lnTo>
                  <a:pt x="26883" y="0"/>
                </a:lnTo>
                <a:lnTo>
                  <a:pt x="13441" y="0"/>
                </a:lnTo>
                <a:lnTo>
                  <a:pt x="8641" y="960"/>
                </a:lnTo>
                <a:lnTo>
                  <a:pt x="5760" y="3840"/>
                </a:lnTo>
                <a:lnTo>
                  <a:pt x="2880" y="5760"/>
                </a:lnTo>
                <a:lnTo>
                  <a:pt x="960" y="8641"/>
                </a:lnTo>
                <a:lnTo>
                  <a:pt x="960" y="13441"/>
                </a:lnTo>
                <a:lnTo>
                  <a:pt x="1920" y="14401"/>
                </a:lnTo>
                <a:lnTo>
                  <a:pt x="2880" y="15361"/>
                </a:lnTo>
                <a:lnTo>
                  <a:pt x="3840" y="16322"/>
                </a:lnTo>
                <a:lnTo>
                  <a:pt x="8641" y="16322"/>
                </a:lnTo>
                <a:lnTo>
                  <a:pt x="8641" y="15361"/>
                </a:lnTo>
                <a:lnTo>
                  <a:pt x="9601" y="14401"/>
                </a:lnTo>
                <a:lnTo>
                  <a:pt x="10561" y="13441"/>
                </a:lnTo>
                <a:lnTo>
                  <a:pt x="10561" y="5760"/>
                </a:lnTo>
                <a:lnTo>
                  <a:pt x="12481" y="4800"/>
                </a:lnTo>
                <a:lnTo>
                  <a:pt x="13441" y="3840"/>
                </a:lnTo>
                <a:lnTo>
                  <a:pt x="15361" y="2880"/>
                </a:lnTo>
                <a:lnTo>
                  <a:pt x="20162" y="2880"/>
                </a:lnTo>
                <a:lnTo>
                  <a:pt x="22067" y="3840"/>
                </a:lnTo>
                <a:lnTo>
                  <a:pt x="24002" y="5760"/>
                </a:lnTo>
                <a:lnTo>
                  <a:pt x="24963" y="7680"/>
                </a:lnTo>
                <a:lnTo>
                  <a:pt x="25908" y="10561"/>
                </a:lnTo>
                <a:lnTo>
                  <a:pt x="25908" y="17282"/>
                </a:lnTo>
                <a:lnTo>
                  <a:pt x="18242" y="20162"/>
                </a:lnTo>
                <a:lnTo>
                  <a:pt x="12481" y="23042"/>
                </a:lnTo>
                <a:lnTo>
                  <a:pt x="10561" y="29763"/>
                </a:lnTo>
                <a:lnTo>
                  <a:pt x="11521" y="27843"/>
                </a:lnTo>
                <a:lnTo>
                  <a:pt x="13441" y="25923"/>
                </a:lnTo>
                <a:lnTo>
                  <a:pt x="16322" y="24963"/>
                </a:lnTo>
                <a:lnTo>
                  <a:pt x="17282" y="24002"/>
                </a:lnTo>
                <a:lnTo>
                  <a:pt x="21122" y="22082"/>
                </a:lnTo>
                <a:lnTo>
                  <a:pt x="25908" y="20162"/>
                </a:lnTo>
                <a:lnTo>
                  <a:pt x="25908" y="38404"/>
                </a:lnTo>
                <a:lnTo>
                  <a:pt x="22067" y="42245"/>
                </a:lnTo>
                <a:lnTo>
                  <a:pt x="18242" y="44165"/>
                </a:lnTo>
                <a:lnTo>
                  <a:pt x="13441" y="44165"/>
                </a:lnTo>
                <a:lnTo>
                  <a:pt x="12481" y="43205"/>
                </a:lnTo>
                <a:lnTo>
                  <a:pt x="10561" y="41285"/>
                </a:lnTo>
                <a:lnTo>
                  <a:pt x="8641" y="39364"/>
                </a:lnTo>
                <a:lnTo>
                  <a:pt x="8641" y="24963"/>
                </a:lnTo>
                <a:lnTo>
                  <a:pt x="4800" y="26883"/>
                </a:lnTo>
                <a:lnTo>
                  <a:pt x="2880" y="28803"/>
                </a:lnTo>
                <a:lnTo>
                  <a:pt x="960" y="31683"/>
                </a:lnTo>
                <a:lnTo>
                  <a:pt x="0" y="33604"/>
                </a:lnTo>
                <a:lnTo>
                  <a:pt x="0" y="41285"/>
                </a:lnTo>
                <a:lnTo>
                  <a:pt x="960" y="44165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4" name="object 424"/>
          <p:cNvSpPr/>
          <p:nvPr/>
        </p:nvSpPr>
        <p:spPr>
          <a:xfrm>
            <a:off x="6055735" y="3037118"/>
            <a:ext cx="3840" cy="16322"/>
          </a:xfrm>
          <a:custGeom>
            <a:avLst/>
            <a:gdLst/>
            <a:ahLst/>
            <a:cxnLst/>
            <a:rect l="l" t="t" r="r" b="b"/>
            <a:pathLst>
              <a:path w="3840" h="16322">
                <a:moveTo>
                  <a:pt x="0" y="1920"/>
                </a:moveTo>
                <a:lnTo>
                  <a:pt x="0" y="16322"/>
                </a:lnTo>
                <a:lnTo>
                  <a:pt x="0" y="8641"/>
                </a:lnTo>
                <a:lnTo>
                  <a:pt x="1920" y="6720"/>
                </a:lnTo>
                <a:lnTo>
                  <a:pt x="3840" y="0"/>
                </a:lnTo>
                <a:lnTo>
                  <a:pt x="0" y="1920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5" name="object 425"/>
          <p:cNvSpPr/>
          <p:nvPr/>
        </p:nvSpPr>
        <p:spPr>
          <a:xfrm>
            <a:off x="6091245" y="2999673"/>
            <a:ext cx="56647" cy="55686"/>
          </a:xfrm>
          <a:custGeom>
            <a:avLst/>
            <a:gdLst/>
            <a:ahLst/>
            <a:cxnLst/>
            <a:rect l="l" t="t" r="r" b="b"/>
            <a:pathLst>
              <a:path w="56647" h="55686">
                <a:moveTo>
                  <a:pt x="29763" y="25923"/>
                </a:moveTo>
                <a:lnTo>
                  <a:pt x="29763" y="0"/>
                </a:lnTo>
                <a:lnTo>
                  <a:pt x="25923" y="0"/>
                </a:lnTo>
                <a:lnTo>
                  <a:pt x="25923" y="25923"/>
                </a:lnTo>
                <a:lnTo>
                  <a:pt x="0" y="25923"/>
                </a:lnTo>
                <a:lnTo>
                  <a:pt x="0" y="29763"/>
                </a:lnTo>
                <a:lnTo>
                  <a:pt x="25923" y="29763"/>
                </a:lnTo>
                <a:lnTo>
                  <a:pt x="25923" y="55686"/>
                </a:lnTo>
                <a:lnTo>
                  <a:pt x="29763" y="55686"/>
                </a:lnTo>
                <a:lnTo>
                  <a:pt x="29763" y="29763"/>
                </a:lnTo>
                <a:lnTo>
                  <a:pt x="56647" y="29763"/>
                </a:lnTo>
                <a:lnTo>
                  <a:pt x="56647" y="25923"/>
                </a:lnTo>
                <a:lnTo>
                  <a:pt x="29763" y="25923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6" name="object 426"/>
          <p:cNvSpPr/>
          <p:nvPr/>
        </p:nvSpPr>
        <p:spPr>
          <a:xfrm>
            <a:off x="6151732" y="2991993"/>
            <a:ext cx="30723" cy="71048"/>
          </a:xfrm>
          <a:custGeom>
            <a:avLst/>
            <a:gdLst/>
            <a:ahLst/>
            <a:cxnLst/>
            <a:rect l="l" t="t" r="r" b="b"/>
            <a:pathLst>
              <a:path w="30723" h="71048">
                <a:moveTo>
                  <a:pt x="21122" y="64328"/>
                </a:moveTo>
                <a:lnTo>
                  <a:pt x="20162" y="62407"/>
                </a:lnTo>
                <a:lnTo>
                  <a:pt x="20162" y="8641"/>
                </a:lnTo>
                <a:lnTo>
                  <a:pt x="21122" y="5775"/>
                </a:lnTo>
                <a:lnTo>
                  <a:pt x="22067" y="4800"/>
                </a:lnTo>
                <a:lnTo>
                  <a:pt x="23042" y="2880"/>
                </a:lnTo>
                <a:lnTo>
                  <a:pt x="24963" y="1935"/>
                </a:lnTo>
                <a:lnTo>
                  <a:pt x="30723" y="1935"/>
                </a:lnTo>
                <a:lnTo>
                  <a:pt x="30723" y="0"/>
                </a:lnTo>
                <a:lnTo>
                  <a:pt x="0" y="0"/>
                </a:lnTo>
                <a:lnTo>
                  <a:pt x="0" y="1935"/>
                </a:lnTo>
                <a:lnTo>
                  <a:pt x="4800" y="1935"/>
                </a:lnTo>
                <a:lnTo>
                  <a:pt x="5760" y="2880"/>
                </a:lnTo>
                <a:lnTo>
                  <a:pt x="7680" y="3840"/>
                </a:lnTo>
                <a:lnTo>
                  <a:pt x="8641" y="3840"/>
                </a:lnTo>
                <a:lnTo>
                  <a:pt x="9601" y="4800"/>
                </a:lnTo>
                <a:lnTo>
                  <a:pt x="9601" y="5775"/>
                </a:lnTo>
                <a:lnTo>
                  <a:pt x="10561" y="6720"/>
                </a:lnTo>
                <a:lnTo>
                  <a:pt x="10561" y="65288"/>
                </a:lnTo>
                <a:lnTo>
                  <a:pt x="9601" y="66248"/>
                </a:lnTo>
                <a:lnTo>
                  <a:pt x="7680" y="68168"/>
                </a:lnTo>
                <a:lnTo>
                  <a:pt x="5760" y="69128"/>
                </a:lnTo>
                <a:lnTo>
                  <a:pt x="0" y="69128"/>
                </a:lnTo>
                <a:lnTo>
                  <a:pt x="0" y="71048"/>
                </a:lnTo>
                <a:lnTo>
                  <a:pt x="30723" y="71048"/>
                </a:lnTo>
                <a:lnTo>
                  <a:pt x="30723" y="69128"/>
                </a:lnTo>
                <a:lnTo>
                  <a:pt x="26883" y="69128"/>
                </a:lnTo>
                <a:lnTo>
                  <a:pt x="24963" y="68168"/>
                </a:lnTo>
                <a:lnTo>
                  <a:pt x="23042" y="68168"/>
                </a:lnTo>
                <a:lnTo>
                  <a:pt x="22067" y="67208"/>
                </a:lnTo>
                <a:lnTo>
                  <a:pt x="21122" y="66248"/>
                </a:lnTo>
                <a:lnTo>
                  <a:pt x="21122" y="64328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7" name="object 427"/>
          <p:cNvSpPr/>
          <p:nvPr/>
        </p:nvSpPr>
        <p:spPr>
          <a:xfrm>
            <a:off x="6183416" y="3014075"/>
            <a:ext cx="51831" cy="48966"/>
          </a:xfrm>
          <a:custGeom>
            <a:avLst/>
            <a:gdLst/>
            <a:ahLst/>
            <a:cxnLst/>
            <a:rect l="l" t="t" r="r" b="b"/>
            <a:pathLst>
              <a:path w="51831" h="48966">
                <a:moveTo>
                  <a:pt x="35509" y="38404"/>
                </a:moveTo>
                <a:lnTo>
                  <a:pt x="35509" y="44165"/>
                </a:lnTo>
                <a:lnTo>
                  <a:pt x="34549" y="45125"/>
                </a:lnTo>
                <a:lnTo>
                  <a:pt x="33588" y="46085"/>
                </a:lnTo>
                <a:lnTo>
                  <a:pt x="32628" y="47045"/>
                </a:lnTo>
                <a:lnTo>
                  <a:pt x="27828" y="47045"/>
                </a:lnTo>
                <a:lnTo>
                  <a:pt x="27828" y="48966"/>
                </a:lnTo>
                <a:lnTo>
                  <a:pt x="51831" y="48966"/>
                </a:lnTo>
                <a:lnTo>
                  <a:pt x="51831" y="47045"/>
                </a:lnTo>
                <a:lnTo>
                  <a:pt x="47990" y="47045"/>
                </a:lnTo>
                <a:lnTo>
                  <a:pt x="47030" y="46085"/>
                </a:lnTo>
                <a:lnTo>
                  <a:pt x="46070" y="46085"/>
                </a:lnTo>
                <a:lnTo>
                  <a:pt x="46070" y="45125"/>
                </a:lnTo>
                <a:lnTo>
                  <a:pt x="45110" y="44165"/>
                </a:lnTo>
                <a:lnTo>
                  <a:pt x="45110" y="43205"/>
                </a:lnTo>
                <a:lnTo>
                  <a:pt x="44150" y="41285"/>
                </a:lnTo>
                <a:lnTo>
                  <a:pt x="44150" y="10561"/>
                </a:lnTo>
                <a:lnTo>
                  <a:pt x="43190" y="7680"/>
                </a:lnTo>
                <a:lnTo>
                  <a:pt x="42230" y="4800"/>
                </a:lnTo>
                <a:lnTo>
                  <a:pt x="41269" y="2880"/>
                </a:lnTo>
                <a:lnTo>
                  <a:pt x="39349" y="1920"/>
                </a:lnTo>
                <a:lnTo>
                  <a:pt x="37429" y="0"/>
                </a:lnTo>
                <a:lnTo>
                  <a:pt x="26868" y="0"/>
                </a:lnTo>
                <a:lnTo>
                  <a:pt x="22067" y="2880"/>
                </a:lnTo>
                <a:lnTo>
                  <a:pt x="16306" y="9601"/>
                </a:lnTo>
                <a:lnTo>
                  <a:pt x="16306" y="0"/>
                </a:lnTo>
                <a:lnTo>
                  <a:pt x="14386" y="0"/>
                </a:lnTo>
                <a:lnTo>
                  <a:pt x="0" y="5760"/>
                </a:lnTo>
                <a:lnTo>
                  <a:pt x="0" y="7680"/>
                </a:lnTo>
                <a:lnTo>
                  <a:pt x="1905" y="6720"/>
                </a:lnTo>
                <a:lnTo>
                  <a:pt x="5745" y="6720"/>
                </a:lnTo>
                <a:lnTo>
                  <a:pt x="5745" y="7680"/>
                </a:lnTo>
                <a:lnTo>
                  <a:pt x="6720" y="7680"/>
                </a:lnTo>
                <a:lnTo>
                  <a:pt x="6720" y="8641"/>
                </a:lnTo>
                <a:lnTo>
                  <a:pt x="7665" y="9601"/>
                </a:lnTo>
                <a:lnTo>
                  <a:pt x="7665" y="41285"/>
                </a:lnTo>
                <a:lnTo>
                  <a:pt x="6720" y="44165"/>
                </a:lnTo>
                <a:lnTo>
                  <a:pt x="6720" y="45125"/>
                </a:lnTo>
                <a:lnTo>
                  <a:pt x="5745" y="46085"/>
                </a:lnTo>
                <a:lnTo>
                  <a:pt x="3840" y="47045"/>
                </a:lnTo>
                <a:lnTo>
                  <a:pt x="0" y="47045"/>
                </a:lnTo>
                <a:lnTo>
                  <a:pt x="0" y="48966"/>
                </a:lnTo>
                <a:lnTo>
                  <a:pt x="23987" y="48966"/>
                </a:lnTo>
                <a:lnTo>
                  <a:pt x="23987" y="47045"/>
                </a:lnTo>
                <a:lnTo>
                  <a:pt x="19187" y="47045"/>
                </a:lnTo>
                <a:lnTo>
                  <a:pt x="19187" y="46085"/>
                </a:lnTo>
                <a:lnTo>
                  <a:pt x="18227" y="46085"/>
                </a:lnTo>
                <a:lnTo>
                  <a:pt x="17266" y="45125"/>
                </a:lnTo>
                <a:lnTo>
                  <a:pt x="17266" y="44165"/>
                </a:lnTo>
                <a:lnTo>
                  <a:pt x="16306" y="43205"/>
                </a:lnTo>
                <a:lnTo>
                  <a:pt x="16306" y="12481"/>
                </a:lnTo>
                <a:lnTo>
                  <a:pt x="20147" y="8641"/>
                </a:lnTo>
                <a:lnTo>
                  <a:pt x="23987" y="5760"/>
                </a:lnTo>
                <a:lnTo>
                  <a:pt x="31668" y="5760"/>
                </a:lnTo>
                <a:lnTo>
                  <a:pt x="33588" y="6720"/>
                </a:lnTo>
                <a:lnTo>
                  <a:pt x="34549" y="9601"/>
                </a:lnTo>
                <a:lnTo>
                  <a:pt x="35509" y="11521"/>
                </a:lnTo>
                <a:lnTo>
                  <a:pt x="35509" y="38404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8" name="object 428"/>
          <p:cNvSpPr/>
          <p:nvPr/>
        </p:nvSpPr>
        <p:spPr>
          <a:xfrm>
            <a:off x="6248689" y="3014075"/>
            <a:ext cx="6720" cy="16322"/>
          </a:xfrm>
          <a:custGeom>
            <a:avLst/>
            <a:gdLst/>
            <a:ahLst/>
            <a:cxnLst/>
            <a:rect l="l" t="t" r="r" b="b"/>
            <a:pathLst>
              <a:path w="6720" h="16322">
                <a:moveTo>
                  <a:pt x="960" y="2880"/>
                </a:moveTo>
                <a:lnTo>
                  <a:pt x="0" y="16322"/>
                </a:lnTo>
                <a:lnTo>
                  <a:pt x="1920" y="10561"/>
                </a:lnTo>
                <a:lnTo>
                  <a:pt x="6720" y="0"/>
                </a:lnTo>
                <a:lnTo>
                  <a:pt x="960" y="2880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9" name="object 429"/>
          <p:cNvSpPr/>
          <p:nvPr/>
        </p:nvSpPr>
        <p:spPr>
          <a:xfrm>
            <a:off x="6239088" y="2989112"/>
            <a:ext cx="49911" cy="74889"/>
          </a:xfrm>
          <a:custGeom>
            <a:avLst/>
            <a:gdLst/>
            <a:ahLst/>
            <a:cxnLst/>
            <a:rect l="l" t="t" r="r" b="b"/>
            <a:pathLst>
              <a:path w="49911" h="74889">
                <a:moveTo>
                  <a:pt x="9601" y="41285"/>
                </a:moveTo>
                <a:lnTo>
                  <a:pt x="10561" y="27843"/>
                </a:lnTo>
                <a:lnTo>
                  <a:pt x="6720" y="33604"/>
                </a:lnTo>
                <a:lnTo>
                  <a:pt x="1920" y="39364"/>
                </a:lnTo>
                <a:lnTo>
                  <a:pt x="0" y="45125"/>
                </a:lnTo>
                <a:lnTo>
                  <a:pt x="0" y="58567"/>
                </a:lnTo>
                <a:lnTo>
                  <a:pt x="1920" y="64328"/>
                </a:lnTo>
                <a:lnTo>
                  <a:pt x="5760" y="69128"/>
                </a:lnTo>
                <a:lnTo>
                  <a:pt x="9601" y="72969"/>
                </a:lnTo>
                <a:lnTo>
                  <a:pt x="14401" y="74889"/>
                </a:lnTo>
                <a:lnTo>
                  <a:pt x="24963" y="74889"/>
                </a:lnTo>
                <a:lnTo>
                  <a:pt x="26883" y="73929"/>
                </a:lnTo>
                <a:lnTo>
                  <a:pt x="28803" y="72969"/>
                </a:lnTo>
                <a:lnTo>
                  <a:pt x="31683" y="71048"/>
                </a:lnTo>
                <a:lnTo>
                  <a:pt x="33604" y="68168"/>
                </a:lnTo>
                <a:lnTo>
                  <a:pt x="33604" y="74889"/>
                </a:lnTo>
                <a:lnTo>
                  <a:pt x="36469" y="74889"/>
                </a:lnTo>
                <a:lnTo>
                  <a:pt x="49911" y="69128"/>
                </a:lnTo>
                <a:lnTo>
                  <a:pt x="49911" y="67208"/>
                </a:lnTo>
                <a:lnTo>
                  <a:pt x="47990" y="68168"/>
                </a:lnTo>
                <a:lnTo>
                  <a:pt x="44150" y="68168"/>
                </a:lnTo>
                <a:lnTo>
                  <a:pt x="44150" y="67208"/>
                </a:lnTo>
                <a:lnTo>
                  <a:pt x="43190" y="67208"/>
                </a:lnTo>
                <a:lnTo>
                  <a:pt x="43190" y="66248"/>
                </a:lnTo>
                <a:lnTo>
                  <a:pt x="42245" y="65288"/>
                </a:lnTo>
                <a:lnTo>
                  <a:pt x="42245" y="0"/>
                </a:lnTo>
                <a:lnTo>
                  <a:pt x="40309" y="0"/>
                </a:lnTo>
                <a:lnTo>
                  <a:pt x="25908" y="5760"/>
                </a:lnTo>
                <a:lnTo>
                  <a:pt x="26883" y="7680"/>
                </a:lnTo>
                <a:lnTo>
                  <a:pt x="27843" y="6720"/>
                </a:lnTo>
                <a:lnTo>
                  <a:pt x="31683" y="6720"/>
                </a:lnTo>
                <a:lnTo>
                  <a:pt x="31683" y="7680"/>
                </a:lnTo>
                <a:lnTo>
                  <a:pt x="32628" y="7680"/>
                </a:lnTo>
                <a:lnTo>
                  <a:pt x="32628" y="8656"/>
                </a:lnTo>
                <a:lnTo>
                  <a:pt x="33604" y="9601"/>
                </a:lnTo>
                <a:lnTo>
                  <a:pt x="33604" y="28803"/>
                </a:lnTo>
                <a:lnTo>
                  <a:pt x="30723" y="25923"/>
                </a:lnTo>
                <a:lnTo>
                  <a:pt x="27843" y="24963"/>
                </a:lnTo>
                <a:lnTo>
                  <a:pt x="16322" y="24963"/>
                </a:lnTo>
                <a:lnTo>
                  <a:pt x="11521" y="35524"/>
                </a:lnTo>
                <a:lnTo>
                  <a:pt x="14401" y="31683"/>
                </a:lnTo>
                <a:lnTo>
                  <a:pt x="17282" y="28803"/>
                </a:lnTo>
                <a:lnTo>
                  <a:pt x="19202" y="27843"/>
                </a:lnTo>
                <a:lnTo>
                  <a:pt x="24003" y="27843"/>
                </a:lnTo>
                <a:lnTo>
                  <a:pt x="25908" y="28803"/>
                </a:lnTo>
                <a:lnTo>
                  <a:pt x="27843" y="29763"/>
                </a:lnTo>
                <a:lnTo>
                  <a:pt x="29748" y="30723"/>
                </a:lnTo>
                <a:lnTo>
                  <a:pt x="30723" y="31683"/>
                </a:lnTo>
                <a:lnTo>
                  <a:pt x="31683" y="33604"/>
                </a:lnTo>
                <a:lnTo>
                  <a:pt x="32628" y="35524"/>
                </a:lnTo>
                <a:lnTo>
                  <a:pt x="33604" y="37444"/>
                </a:lnTo>
                <a:lnTo>
                  <a:pt x="33604" y="64328"/>
                </a:lnTo>
                <a:lnTo>
                  <a:pt x="30723" y="68168"/>
                </a:lnTo>
                <a:lnTo>
                  <a:pt x="27843" y="69128"/>
                </a:lnTo>
                <a:lnTo>
                  <a:pt x="21122" y="69128"/>
                </a:lnTo>
                <a:lnTo>
                  <a:pt x="17282" y="67208"/>
                </a:lnTo>
                <a:lnTo>
                  <a:pt x="14401" y="64328"/>
                </a:lnTo>
                <a:lnTo>
                  <a:pt x="11521" y="60487"/>
                </a:lnTo>
                <a:lnTo>
                  <a:pt x="9601" y="54726"/>
                </a:lnTo>
                <a:lnTo>
                  <a:pt x="9601" y="41285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0" name="object 430"/>
          <p:cNvSpPr/>
          <p:nvPr/>
        </p:nvSpPr>
        <p:spPr>
          <a:xfrm>
            <a:off x="6299560" y="2989112"/>
            <a:ext cx="10561" cy="10561"/>
          </a:xfrm>
          <a:custGeom>
            <a:avLst/>
            <a:gdLst/>
            <a:ahLst/>
            <a:cxnLst/>
            <a:rect l="l" t="t" r="r" b="b"/>
            <a:pathLst>
              <a:path w="10561" h="10561">
                <a:moveTo>
                  <a:pt x="10561" y="4815"/>
                </a:moveTo>
                <a:lnTo>
                  <a:pt x="10561" y="3840"/>
                </a:lnTo>
                <a:lnTo>
                  <a:pt x="9601" y="2880"/>
                </a:lnTo>
                <a:lnTo>
                  <a:pt x="8641" y="975"/>
                </a:lnTo>
                <a:lnTo>
                  <a:pt x="7680" y="0"/>
                </a:lnTo>
                <a:lnTo>
                  <a:pt x="1920" y="0"/>
                </a:lnTo>
                <a:lnTo>
                  <a:pt x="960" y="975"/>
                </a:lnTo>
                <a:lnTo>
                  <a:pt x="0" y="2880"/>
                </a:lnTo>
                <a:lnTo>
                  <a:pt x="0" y="7680"/>
                </a:lnTo>
                <a:lnTo>
                  <a:pt x="960" y="8656"/>
                </a:lnTo>
                <a:lnTo>
                  <a:pt x="1920" y="9601"/>
                </a:lnTo>
                <a:lnTo>
                  <a:pt x="3840" y="10561"/>
                </a:lnTo>
                <a:lnTo>
                  <a:pt x="6720" y="10561"/>
                </a:lnTo>
                <a:lnTo>
                  <a:pt x="7680" y="9601"/>
                </a:lnTo>
                <a:lnTo>
                  <a:pt x="8641" y="8656"/>
                </a:lnTo>
                <a:lnTo>
                  <a:pt x="9601" y="7680"/>
                </a:lnTo>
                <a:lnTo>
                  <a:pt x="10561" y="6720"/>
                </a:lnTo>
                <a:lnTo>
                  <a:pt x="10561" y="4815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1" name="object 431"/>
          <p:cNvSpPr/>
          <p:nvPr/>
        </p:nvSpPr>
        <p:spPr>
          <a:xfrm>
            <a:off x="6291894" y="3014075"/>
            <a:ext cx="23987" cy="48966"/>
          </a:xfrm>
          <a:custGeom>
            <a:avLst/>
            <a:gdLst/>
            <a:ahLst/>
            <a:cxnLst/>
            <a:rect l="l" t="t" r="r" b="b"/>
            <a:pathLst>
              <a:path w="23987" h="48966">
                <a:moveTo>
                  <a:pt x="8625" y="14401"/>
                </a:moveTo>
                <a:lnTo>
                  <a:pt x="8625" y="41285"/>
                </a:lnTo>
                <a:lnTo>
                  <a:pt x="7665" y="43205"/>
                </a:lnTo>
                <a:lnTo>
                  <a:pt x="7665" y="45125"/>
                </a:lnTo>
                <a:lnTo>
                  <a:pt x="6705" y="46085"/>
                </a:lnTo>
                <a:lnTo>
                  <a:pt x="5745" y="46085"/>
                </a:lnTo>
                <a:lnTo>
                  <a:pt x="4785" y="47045"/>
                </a:lnTo>
                <a:lnTo>
                  <a:pt x="944" y="47045"/>
                </a:lnTo>
                <a:lnTo>
                  <a:pt x="944" y="48966"/>
                </a:lnTo>
                <a:lnTo>
                  <a:pt x="23987" y="48966"/>
                </a:lnTo>
                <a:lnTo>
                  <a:pt x="23987" y="47045"/>
                </a:lnTo>
                <a:lnTo>
                  <a:pt x="20147" y="47045"/>
                </a:lnTo>
                <a:lnTo>
                  <a:pt x="19187" y="46085"/>
                </a:lnTo>
                <a:lnTo>
                  <a:pt x="18227" y="45125"/>
                </a:lnTo>
                <a:lnTo>
                  <a:pt x="17266" y="44165"/>
                </a:lnTo>
                <a:lnTo>
                  <a:pt x="17266" y="0"/>
                </a:lnTo>
                <a:lnTo>
                  <a:pt x="14386" y="0"/>
                </a:lnTo>
                <a:lnTo>
                  <a:pt x="0" y="5760"/>
                </a:lnTo>
                <a:lnTo>
                  <a:pt x="944" y="7680"/>
                </a:lnTo>
                <a:lnTo>
                  <a:pt x="2865" y="6720"/>
                </a:lnTo>
                <a:lnTo>
                  <a:pt x="6705" y="6720"/>
                </a:lnTo>
                <a:lnTo>
                  <a:pt x="6705" y="7680"/>
                </a:lnTo>
                <a:lnTo>
                  <a:pt x="7665" y="7680"/>
                </a:lnTo>
                <a:lnTo>
                  <a:pt x="7665" y="9601"/>
                </a:lnTo>
                <a:lnTo>
                  <a:pt x="8625" y="11521"/>
                </a:lnTo>
                <a:lnTo>
                  <a:pt x="8625" y="14401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2" name="object 432"/>
          <p:cNvSpPr/>
          <p:nvPr/>
        </p:nvSpPr>
        <p:spPr>
          <a:xfrm>
            <a:off x="6322603" y="3014075"/>
            <a:ext cx="43205" cy="49926"/>
          </a:xfrm>
          <a:custGeom>
            <a:avLst/>
            <a:gdLst/>
            <a:ahLst/>
            <a:cxnLst/>
            <a:rect l="l" t="t" r="r" b="b"/>
            <a:pathLst>
              <a:path w="43205" h="49926">
                <a:moveTo>
                  <a:pt x="36484" y="42245"/>
                </a:moveTo>
                <a:lnTo>
                  <a:pt x="35524" y="42245"/>
                </a:lnTo>
                <a:lnTo>
                  <a:pt x="35524" y="11521"/>
                </a:lnTo>
                <a:lnTo>
                  <a:pt x="34564" y="8641"/>
                </a:lnTo>
                <a:lnTo>
                  <a:pt x="34564" y="6720"/>
                </a:lnTo>
                <a:lnTo>
                  <a:pt x="33604" y="4800"/>
                </a:lnTo>
                <a:lnTo>
                  <a:pt x="31683" y="2880"/>
                </a:lnTo>
                <a:lnTo>
                  <a:pt x="29763" y="1920"/>
                </a:lnTo>
                <a:lnTo>
                  <a:pt x="26883" y="0"/>
                </a:lnTo>
                <a:lnTo>
                  <a:pt x="13441" y="0"/>
                </a:lnTo>
                <a:lnTo>
                  <a:pt x="9601" y="960"/>
                </a:lnTo>
                <a:lnTo>
                  <a:pt x="6720" y="3840"/>
                </a:lnTo>
                <a:lnTo>
                  <a:pt x="3840" y="5760"/>
                </a:lnTo>
                <a:lnTo>
                  <a:pt x="1920" y="8641"/>
                </a:lnTo>
                <a:lnTo>
                  <a:pt x="1920" y="14401"/>
                </a:lnTo>
                <a:lnTo>
                  <a:pt x="2880" y="15361"/>
                </a:lnTo>
                <a:lnTo>
                  <a:pt x="3840" y="16322"/>
                </a:lnTo>
                <a:lnTo>
                  <a:pt x="8641" y="16322"/>
                </a:lnTo>
                <a:lnTo>
                  <a:pt x="9601" y="15361"/>
                </a:lnTo>
                <a:lnTo>
                  <a:pt x="10561" y="14401"/>
                </a:lnTo>
                <a:lnTo>
                  <a:pt x="10561" y="7680"/>
                </a:lnTo>
                <a:lnTo>
                  <a:pt x="11521" y="5760"/>
                </a:lnTo>
                <a:lnTo>
                  <a:pt x="12481" y="4800"/>
                </a:lnTo>
                <a:lnTo>
                  <a:pt x="13441" y="3840"/>
                </a:lnTo>
                <a:lnTo>
                  <a:pt x="15361" y="2880"/>
                </a:lnTo>
                <a:lnTo>
                  <a:pt x="21122" y="2880"/>
                </a:lnTo>
                <a:lnTo>
                  <a:pt x="23042" y="3840"/>
                </a:lnTo>
                <a:lnTo>
                  <a:pt x="24002" y="5760"/>
                </a:lnTo>
                <a:lnTo>
                  <a:pt x="25923" y="7680"/>
                </a:lnTo>
                <a:lnTo>
                  <a:pt x="26883" y="10561"/>
                </a:lnTo>
                <a:lnTo>
                  <a:pt x="26883" y="17282"/>
                </a:lnTo>
                <a:lnTo>
                  <a:pt x="18242" y="20162"/>
                </a:lnTo>
                <a:lnTo>
                  <a:pt x="12481" y="23042"/>
                </a:lnTo>
                <a:lnTo>
                  <a:pt x="10561" y="29763"/>
                </a:lnTo>
                <a:lnTo>
                  <a:pt x="11521" y="27843"/>
                </a:lnTo>
                <a:lnTo>
                  <a:pt x="13441" y="25923"/>
                </a:lnTo>
                <a:lnTo>
                  <a:pt x="16322" y="24963"/>
                </a:lnTo>
                <a:lnTo>
                  <a:pt x="18242" y="24002"/>
                </a:lnTo>
                <a:lnTo>
                  <a:pt x="21122" y="22082"/>
                </a:lnTo>
                <a:lnTo>
                  <a:pt x="26883" y="20162"/>
                </a:lnTo>
                <a:lnTo>
                  <a:pt x="26883" y="38404"/>
                </a:lnTo>
                <a:lnTo>
                  <a:pt x="22082" y="42245"/>
                </a:lnTo>
                <a:lnTo>
                  <a:pt x="19202" y="44165"/>
                </a:lnTo>
                <a:lnTo>
                  <a:pt x="14401" y="44165"/>
                </a:lnTo>
                <a:lnTo>
                  <a:pt x="12481" y="43205"/>
                </a:lnTo>
                <a:lnTo>
                  <a:pt x="10561" y="41285"/>
                </a:lnTo>
                <a:lnTo>
                  <a:pt x="9601" y="39364"/>
                </a:lnTo>
                <a:lnTo>
                  <a:pt x="8641" y="37444"/>
                </a:lnTo>
                <a:lnTo>
                  <a:pt x="8641" y="24963"/>
                </a:lnTo>
                <a:lnTo>
                  <a:pt x="5760" y="26883"/>
                </a:lnTo>
                <a:lnTo>
                  <a:pt x="2880" y="28803"/>
                </a:lnTo>
                <a:lnTo>
                  <a:pt x="1920" y="31683"/>
                </a:lnTo>
                <a:lnTo>
                  <a:pt x="960" y="33604"/>
                </a:lnTo>
                <a:lnTo>
                  <a:pt x="0" y="35524"/>
                </a:lnTo>
                <a:lnTo>
                  <a:pt x="0" y="41285"/>
                </a:lnTo>
                <a:lnTo>
                  <a:pt x="960" y="44165"/>
                </a:lnTo>
                <a:lnTo>
                  <a:pt x="2880" y="46085"/>
                </a:lnTo>
                <a:lnTo>
                  <a:pt x="5760" y="48966"/>
                </a:lnTo>
                <a:lnTo>
                  <a:pt x="7680" y="49926"/>
                </a:lnTo>
                <a:lnTo>
                  <a:pt x="13441" y="49926"/>
                </a:lnTo>
                <a:lnTo>
                  <a:pt x="15361" y="48966"/>
                </a:lnTo>
                <a:lnTo>
                  <a:pt x="17282" y="48005"/>
                </a:lnTo>
                <a:lnTo>
                  <a:pt x="18242" y="48005"/>
                </a:lnTo>
                <a:lnTo>
                  <a:pt x="22082" y="46085"/>
                </a:lnTo>
                <a:lnTo>
                  <a:pt x="26883" y="42245"/>
                </a:lnTo>
                <a:lnTo>
                  <a:pt x="26883" y="47045"/>
                </a:lnTo>
                <a:lnTo>
                  <a:pt x="27843" y="48005"/>
                </a:lnTo>
                <a:lnTo>
                  <a:pt x="28803" y="48966"/>
                </a:lnTo>
                <a:lnTo>
                  <a:pt x="30723" y="49926"/>
                </a:lnTo>
                <a:lnTo>
                  <a:pt x="35524" y="49926"/>
                </a:lnTo>
                <a:lnTo>
                  <a:pt x="39364" y="47045"/>
                </a:lnTo>
                <a:lnTo>
                  <a:pt x="43205" y="42245"/>
                </a:lnTo>
                <a:lnTo>
                  <a:pt x="43205" y="39364"/>
                </a:lnTo>
                <a:lnTo>
                  <a:pt x="41285" y="41285"/>
                </a:lnTo>
                <a:lnTo>
                  <a:pt x="40309" y="42245"/>
                </a:lnTo>
                <a:lnTo>
                  <a:pt x="39364" y="43205"/>
                </a:lnTo>
                <a:lnTo>
                  <a:pt x="36484" y="43205"/>
                </a:lnTo>
                <a:lnTo>
                  <a:pt x="36484" y="42245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3" name="object 433"/>
          <p:cNvSpPr/>
          <p:nvPr/>
        </p:nvSpPr>
        <p:spPr>
          <a:xfrm>
            <a:off x="6331244" y="3037118"/>
            <a:ext cx="3840" cy="12481"/>
          </a:xfrm>
          <a:custGeom>
            <a:avLst/>
            <a:gdLst/>
            <a:ahLst/>
            <a:cxnLst/>
            <a:rect l="l" t="t" r="r" b="b"/>
            <a:pathLst>
              <a:path w="3840" h="12481">
                <a:moveTo>
                  <a:pt x="0" y="12481"/>
                </a:moveTo>
                <a:lnTo>
                  <a:pt x="0" y="9601"/>
                </a:lnTo>
                <a:lnTo>
                  <a:pt x="960" y="8641"/>
                </a:lnTo>
                <a:lnTo>
                  <a:pt x="1920" y="6720"/>
                </a:lnTo>
                <a:lnTo>
                  <a:pt x="3840" y="0"/>
                </a:lnTo>
                <a:lnTo>
                  <a:pt x="0" y="1920"/>
                </a:lnTo>
                <a:lnTo>
                  <a:pt x="0" y="12481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4" name="object 434"/>
          <p:cNvSpPr/>
          <p:nvPr/>
        </p:nvSpPr>
        <p:spPr>
          <a:xfrm>
            <a:off x="6371569" y="3052480"/>
            <a:ext cx="16306" cy="27843"/>
          </a:xfrm>
          <a:custGeom>
            <a:avLst/>
            <a:gdLst/>
            <a:ahLst/>
            <a:cxnLst/>
            <a:rect l="l" t="t" r="r" b="b"/>
            <a:pathLst>
              <a:path w="16306" h="27843">
                <a:moveTo>
                  <a:pt x="10561" y="18242"/>
                </a:moveTo>
                <a:lnTo>
                  <a:pt x="8625" y="20162"/>
                </a:lnTo>
                <a:lnTo>
                  <a:pt x="6720" y="23027"/>
                </a:lnTo>
                <a:lnTo>
                  <a:pt x="3840" y="24963"/>
                </a:lnTo>
                <a:lnTo>
                  <a:pt x="0" y="25923"/>
                </a:lnTo>
                <a:lnTo>
                  <a:pt x="0" y="27843"/>
                </a:lnTo>
                <a:lnTo>
                  <a:pt x="5745" y="25923"/>
                </a:lnTo>
                <a:lnTo>
                  <a:pt x="9585" y="24002"/>
                </a:lnTo>
                <a:lnTo>
                  <a:pt x="12466" y="21122"/>
                </a:lnTo>
                <a:lnTo>
                  <a:pt x="14401" y="18242"/>
                </a:lnTo>
                <a:lnTo>
                  <a:pt x="16306" y="14401"/>
                </a:lnTo>
                <a:lnTo>
                  <a:pt x="16306" y="7680"/>
                </a:lnTo>
                <a:lnTo>
                  <a:pt x="15346" y="4800"/>
                </a:lnTo>
                <a:lnTo>
                  <a:pt x="13426" y="2880"/>
                </a:lnTo>
                <a:lnTo>
                  <a:pt x="11521" y="960"/>
                </a:lnTo>
                <a:lnTo>
                  <a:pt x="9585" y="0"/>
                </a:lnTo>
                <a:lnTo>
                  <a:pt x="4785" y="0"/>
                </a:lnTo>
                <a:lnTo>
                  <a:pt x="3840" y="960"/>
                </a:lnTo>
                <a:lnTo>
                  <a:pt x="1905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7680"/>
                </a:lnTo>
                <a:lnTo>
                  <a:pt x="960" y="9601"/>
                </a:lnTo>
                <a:lnTo>
                  <a:pt x="1905" y="10561"/>
                </a:lnTo>
                <a:lnTo>
                  <a:pt x="2880" y="11521"/>
                </a:lnTo>
                <a:lnTo>
                  <a:pt x="7680" y="11521"/>
                </a:lnTo>
                <a:lnTo>
                  <a:pt x="9585" y="10561"/>
                </a:lnTo>
                <a:lnTo>
                  <a:pt x="11521" y="10561"/>
                </a:lnTo>
                <a:lnTo>
                  <a:pt x="11521" y="15361"/>
                </a:lnTo>
                <a:lnTo>
                  <a:pt x="10561" y="18242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5" name="object 435"/>
          <p:cNvSpPr/>
          <p:nvPr/>
        </p:nvSpPr>
        <p:spPr>
          <a:xfrm>
            <a:off x="5885825" y="3112952"/>
            <a:ext cx="46070" cy="71993"/>
          </a:xfrm>
          <a:custGeom>
            <a:avLst/>
            <a:gdLst/>
            <a:ahLst/>
            <a:cxnLst/>
            <a:rect l="l" t="t" r="r" b="b"/>
            <a:pathLst>
              <a:path w="46070" h="71993">
                <a:moveTo>
                  <a:pt x="0" y="70088"/>
                </a:moveTo>
                <a:lnTo>
                  <a:pt x="0" y="71993"/>
                </a:lnTo>
                <a:lnTo>
                  <a:pt x="41269" y="71993"/>
                </a:lnTo>
                <a:lnTo>
                  <a:pt x="46070" y="58567"/>
                </a:lnTo>
                <a:lnTo>
                  <a:pt x="44150" y="58567"/>
                </a:lnTo>
                <a:lnTo>
                  <a:pt x="43190" y="60472"/>
                </a:lnTo>
                <a:lnTo>
                  <a:pt x="42230" y="61447"/>
                </a:lnTo>
                <a:lnTo>
                  <a:pt x="41269" y="62407"/>
                </a:lnTo>
                <a:lnTo>
                  <a:pt x="40309" y="63367"/>
                </a:lnTo>
                <a:lnTo>
                  <a:pt x="37429" y="63367"/>
                </a:lnTo>
                <a:lnTo>
                  <a:pt x="35509" y="64312"/>
                </a:lnTo>
                <a:lnTo>
                  <a:pt x="10561" y="64312"/>
                </a:lnTo>
                <a:lnTo>
                  <a:pt x="12466" y="62407"/>
                </a:lnTo>
                <a:lnTo>
                  <a:pt x="18227" y="56647"/>
                </a:lnTo>
                <a:lnTo>
                  <a:pt x="26868" y="47045"/>
                </a:lnTo>
                <a:lnTo>
                  <a:pt x="32628" y="41285"/>
                </a:lnTo>
                <a:lnTo>
                  <a:pt x="36469" y="34564"/>
                </a:lnTo>
                <a:lnTo>
                  <a:pt x="39349" y="29763"/>
                </a:lnTo>
                <a:lnTo>
                  <a:pt x="41269" y="25923"/>
                </a:lnTo>
                <a:lnTo>
                  <a:pt x="42230" y="22082"/>
                </a:lnTo>
                <a:lnTo>
                  <a:pt x="42230" y="13441"/>
                </a:lnTo>
                <a:lnTo>
                  <a:pt x="40309" y="9601"/>
                </a:lnTo>
                <a:lnTo>
                  <a:pt x="36469" y="5760"/>
                </a:lnTo>
                <a:lnTo>
                  <a:pt x="32628" y="1920"/>
                </a:lnTo>
                <a:lnTo>
                  <a:pt x="27828" y="0"/>
                </a:lnTo>
                <a:lnTo>
                  <a:pt x="16306" y="0"/>
                </a:lnTo>
                <a:lnTo>
                  <a:pt x="11506" y="1920"/>
                </a:lnTo>
                <a:lnTo>
                  <a:pt x="8625" y="4800"/>
                </a:lnTo>
                <a:lnTo>
                  <a:pt x="4785" y="8641"/>
                </a:lnTo>
                <a:lnTo>
                  <a:pt x="2880" y="13441"/>
                </a:lnTo>
                <a:lnTo>
                  <a:pt x="1904" y="20162"/>
                </a:lnTo>
                <a:lnTo>
                  <a:pt x="3840" y="20162"/>
                </a:lnTo>
                <a:lnTo>
                  <a:pt x="4785" y="16322"/>
                </a:lnTo>
                <a:lnTo>
                  <a:pt x="6720" y="13441"/>
                </a:lnTo>
                <a:lnTo>
                  <a:pt x="9585" y="11521"/>
                </a:lnTo>
                <a:lnTo>
                  <a:pt x="12466" y="8641"/>
                </a:lnTo>
                <a:lnTo>
                  <a:pt x="15346" y="7680"/>
                </a:lnTo>
                <a:lnTo>
                  <a:pt x="23027" y="7680"/>
                </a:lnTo>
                <a:lnTo>
                  <a:pt x="25907" y="9601"/>
                </a:lnTo>
                <a:lnTo>
                  <a:pt x="28788" y="12481"/>
                </a:lnTo>
                <a:lnTo>
                  <a:pt x="31668" y="15361"/>
                </a:lnTo>
                <a:lnTo>
                  <a:pt x="32628" y="19202"/>
                </a:lnTo>
                <a:lnTo>
                  <a:pt x="32628" y="28803"/>
                </a:lnTo>
                <a:lnTo>
                  <a:pt x="30708" y="35524"/>
                </a:lnTo>
                <a:lnTo>
                  <a:pt x="25907" y="43205"/>
                </a:lnTo>
                <a:lnTo>
                  <a:pt x="19500" y="50271"/>
                </a:lnTo>
                <a:lnTo>
                  <a:pt x="10746" y="59293"/>
                </a:lnTo>
                <a:lnTo>
                  <a:pt x="0" y="70088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6" name="object 436"/>
          <p:cNvSpPr/>
          <p:nvPr/>
        </p:nvSpPr>
        <p:spPr>
          <a:xfrm>
            <a:off x="5949177" y="3112952"/>
            <a:ext cx="36469" cy="72969"/>
          </a:xfrm>
          <a:custGeom>
            <a:avLst/>
            <a:gdLst/>
            <a:ahLst/>
            <a:cxnLst/>
            <a:rect l="l" t="t" r="r" b="b"/>
            <a:pathLst>
              <a:path w="36469" h="72969">
                <a:moveTo>
                  <a:pt x="17282" y="72969"/>
                </a:moveTo>
                <a:lnTo>
                  <a:pt x="20162" y="71993"/>
                </a:lnTo>
                <a:lnTo>
                  <a:pt x="24002" y="69128"/>
                </a:lnTo>
                <a:lnTo>
                  <a:pt x="27843" y="67193"/>
                </a:lnTo>
                <a:lnTo>
                  <a:pt x="30723" y="62407"/>
                </a:lnTo>
                <a:lnTo>
                  <a:pt x="33604" y="56647"/>
                </a:lnTo>
                <a:lnTo>
                  <a:pt x="35509" y="50886"/>
                </a:lnTo>
                <a:lnTo>
                  <a:pt x="36469" y="44165"/>
                </a:lnTo>
                <a:lnTo>
                  <a:pt x="36469" y="36484"/>
                </a:lnTo>
                <a:lnTo>
                  <a:pt x="36382" y="32132"/>
                </a:lnTo>
                <a:lnTo>
                  <a:pt x="34329" y="18783"/>
                </a:lnTo>
                <a:lnTo>
                  <a:pt x="28788" y="8641"/>
                </a:lnTo>
                <a:lnTo>
                  <a:pt x="24002" y="2880"/>
                </a:lnTo>
                <a:lnTo>
                  <a:pt x="19202" y="0"/>
                </a:lnTo>
                <a:lnTo>
                  <a:pt x="10561" y="0"/>
                </a:lnTo>
                <a:lnTo>
                  <a:pt x="7680" y="960"/>
                </a:lnTo>
                <a:lnTo>
                  <a:pt x="4800" y="3840"/>
                </a:lnTo>
                <a:lnTo>
                  <a:pt x="0" y="6720"/>
                </a:lnTo>
                <a:lnTo>
                  <a:pt x="960" y="32644"/>
                </a:lnTo>
                <a:lnTo>
                  <a:pt x="1920" y="25923"/>
                </a:lnTo>
                <a:lnTo>
                  <a:pt x="2880" y="20162"/>
                </a:lnTo>
                <a:lnTo>
                  <a:pt x="3840" y="14401"/>
                </a:lnTo>
                <a:lnTo>
                  <a:pt x="5760" y="9601"/>
                </a:lnTo>
                <a:lnTo>
                  <a:pt x="7680" y="6720"/>
                </a:lnTo>
                <a:lnTo>
                  <a:pt x="9601" y="4800"/>
                </a:lnTo>
                <a:lnTo>
                  <a:pt x="11521" y="3840"/>
                </a:lnTo>
                <a:lnTo>
                  <a:pt x="18242" y="3840"/>
                </a:lnTo>
                <a:lnTo>
                  <a:pt x="19202" y="4800"/>
                </a:lnTo>
                <a:lnTo>
                  <a:pt x="21122" y="6720"/>
                </a:lnTo>
                <a:lnTo>
                  <a:pt x="23042" y="9601"/>
                </a:lnTo>
                <a:lnTo>
                  <a:pt x="24002" y="13441"/>
                </a:lnTo>
                <a:lnTo>
                  <a:pt x="25908" y="19202"/>
                </a:lnTo>
                <a:lnTo>
                  <a:pt x="26883" y="25923"/>
                </a:lnTo>
                <a:lnTo>
                  <a:pt x="26883" y="45125"/>
                </a:lnTo>
                <a:lnTo>
                  <a:pt x="25908" y="52806"/>
                </a:lnTo>
                <a:lnTo>
                  <a:pt x="24002" y="58567"/>
                </a:lnTo>
                <a:lnTo>
                  <a:pt x="23042" y="63367"/>
                </a:lnTo>
                <a:lnTo>
                  <a:pt x="22067" y="66248"/>
                </a:lnTo>
                <a:lnTo>
                  <a:pt x="19202" y="67193"/>
                </a:lnTo>
                <a:lnTo>
                  <a:pt x="17282" y="69128"/>
                </a:lnTo>
                <a:lnTo>
                  <a:pt x="15361" y="70088"/>
                </a:lnTo>
                <a:lnTo>
                  <a:pt x="9601" y="70088"/>
                </a:lnTo>
                <a:lnTo>
                  <a:pt x="6720" y="67193"/>
                </a:lnTo>
                <a:lnTo>
                  <a:pt x="6720" y="72969"/>
                </a:lnTo>
                <a:lnTo>
                  <a:pt x="17282" y="72969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7" name="object 437"/>
          <p:cNvSpPr/>
          <p:nvPr/>
        </p:nvSpPr>
        <p:spPr>
          <a:xfrm>
            <a:off x="5940536" y="3119673"/>
            <a:ext cx="15361" cy="66248"/>
          </a:xfrm>
          <a:custGeom>
            <a:avLst/>
            <a:gdLst/>
            <a:ahLst/>
            <a:cxnLst/>
            <a:rect l="l" t="t" r="r" b="b"/>
            <a:pathLst>
              <a:path w="15361" h="66248">
                <a:moveTo>
                  <a:pt x="0" y="30723"/>
                </a:moveTo>
                <a:lnTo>
                  <a:pt x="0" y="40325"/>
                </a:lnTo>
                <a:lnTo>
                  <a:pt x="1920" y="48005"/>
                </a:lnTo>
                <a:lnTo>
                  <a:pt x="5760" y="54726"/>
                </a:lnTo>
                <a:lnTo>
                  <a:pt x="9601" y="62407"/>
                </a:lnTo>
                <a:lnTo>
                  <a:pt x="15361" y="66248"/>
                </a:lnTo>
                <a:lnTo>
                  <a:pt x="15361" y="60472"/>
                </a:lnTo>
                <a:lnTo>
                  <a:pt x="13441" y="55686"/>
                </a:lnTo>
                <a:lnTo>
                  <a:pt x="11521" y="48966"/>
                </a:lnTo>
                <a:lnTo>
                  <a:pt x="9601" y="41285"/>
                </a:lnTo>
                <a:lnTo>
                  <a:pt x="9601" y="25923"/>
                </a:lnTo>
                <a:lnTo>
                  <a:pt x="8641" y="0"/>
                </a:lnTo>
                <a:lnTo>
                  <a:pt x="5760" y="3840"/>
                </a:lnTo>
                <a:lnTo>
                  <a:pt x="3840" y="9601"/>
                </a:lnTo>
                <a:lnTo>
                  <a:pt x="960" y="15361"/>
                </a:lnTo>
                <a:lnTo>
                  <a:pt x="0" y="22082"/>
                </a:lnTo>
                <a:lnTo>
                  <a:pt x="0" y="30723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8" name="object 438"/>
          <p:cNvSpPr/>
          <p:nvPr/>
        </p:nvSpPr>
        <p:spPr>
          <a:xfrm>
            <a:off x="6001969" y="3112952"/>
            <a:ext cx="27843" cy="71993"/>
          </a:xfrm>
          <a:custGeom>
            <a:avLst/>
            <a:gdLst/>
            <a:ahLst/>
            <a:cxnLst/>
            <a:rect l="l" t="t" r="r" b="b"/>
            <a:pathLst>
              <a:path w="27843" h="71993">
                <a:moveTo>
                  <a:pt x="21122" y="69128"/>
                </a:moveTo>
                <a:lnTo>
                  <a:pt x="20162" y="68153"/>
                </a:lnTo>
                <a:lnTo>
                  <a:pt x="20162" y="67193"/>
                </a:lnTo>
                <a:lnTo>
                  <a:pt x="19202" y="66248"/>
                </a:lnTo>
                <a:lnTo>
                  <a:pt x="19202" y="0"/>
                </a:lnTo>
                <a:lnTo>
                  <a:pt x="17282" y="0"/>
                </a:lnTo>
                <a:lnTo>
                  <a:pt x="0" y="8641"/>
                </a:lnTo>
                <a:lnTo>
                  <a:pt x="960" y="9601"/>
                </a:lnTo>
                <a:lnTo>
                  <a:pt x="3840" y="8641"/>
                </a:lnTo>
                <a:lnTo>
                  <a:pt x="8641" y="8641"/>
                </a:lnTo>
                <a:lnTo>
                  <a:pt x="8641" y="9601"/>
                </a:lnTo>
                <a:lnTo>
                  <a:pt x="9601" y="9601"/>
                </a:lnTo>
                <a:lnTo>
                  <a:pt x="9601" y="10561"/>
                </a:lnTo>
                <a:lnTo>
                  <a:pt x="10561" y="11521"/>
                </a:lnTo>
                <a:lnTo>
                  <a:pt x="10561" y="67193"/>
                </a:lnTo>
                <a:lnTo>
                  <a:pt x="9601" y="68153"/>
                </a:lnTo>
                <a:lnTo>
                  <a:pt x="8641" y="69128"/>
                </a:lnTo>
                <a:lnTo>
                  <a:pt x="7680" y="69128"/>
                </a:lnTo>
                <a:lnTo>
                  <a:pt x="6720" y="70088"/>
                </a:lnTo>
                <a:lnTo>
                  <a:pt x="1920" y="70088"/>
                </a:lnTo>
                <a:lnTo>
                  <a:pt x="1920" y="71993"/>
                </a:lnTo>
                <a:lnTo>
                  <a:pt x="27843" y="71993"/>
                </a:lnTo>
                <a:lnTo>
                  <a:pt x="27843" y="70088"/>
                </a:lnTo>
                <a:lnTo>
                  <a:pt x="23042" y="70088"/>
                </a:lnTo>
                <a:lnTo>
                  <a:pt x="22082" y="69128"/>
                </a:lnTo>
                <a:lnTo>
                  <a:pt x="21122" y="69128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9" name="object 439"/>
          <p:cNvSpPr/>
          <p:nvPr/>
        </p:nvSpPr>
        <p:spPr>
          <a:xfrm>
            <a:off x="6045174" y="3112952"/>
            <a:ext cx="47045" cy="71993"/>
          </a:xfrm>
          <a:custGeom>
            <a:avLst/>
            <a:gdLst/>
            <a:ahLst/>
            <a:cxnLst/>
            <a:rect l="l" t="t" r="r" b="b"/>
            <a:pathLst>
              <a:path w="47045" h="71993">
                <a:moveTo>
                  <a:pt x="11521" y="64312"/>
                </a:moveTo>
                <a:lnTo>
                  <a:pt x="13441" y="62407"/>
                </a:lnTo>
                <a:lnTo>
                  <a:pt x="19202" y="56647"/>
                </a:lnTo>
                <a:lnTo>
                  <a:pt x="27828" y="47045"/>
                </a:lnTo>
                <a:lnTo>
                  <a:pt x="33604" y="41285"/>
                </a:lnTo>
                <a:lnTo>
                  <a:pt x="37429" y="34564"/>
                </a:lnTo>
                <a:lnTo>
                  <a:pt x="40325" y="29763"/>
                </a:lnTo>
                <a:lnTo>
                  <a:pt x="41269" y="25923"/>
                </a:lnTo>
                <a:lnTo>
                  <a:pt x="42230" y="22082"/>
                </a:lnTo>
                <a:lnTo>
                  <a:pt x="42230" y="13441"/>
                </a:lnTo>
                <a:lnTo>
                  <a:pt x="40325" y="9601"/>
                </a:lnTo>
                <a:lnTo>
                  <a:pt x="36484" y="5760"/>
                </a:lnTo>
                <a:lnTo>
                  <a:pt x="32644" y="1920"/>
                </a:lnTo>
                <a:lnTo>
                  <a:pt x="27828" y="0"/>
                </a:lnTo>
                <a:lnTo>
                  <a:pt x="17282" y="0"/>
                </a:lnTo>
                <a:lnTo>
                  <a:pt x="12481" y="1920"/>
                </a:lnTo>
                <a:lnTo>
                  <a:pt x="8641" y="4800"/>
                </a:lnTo>
                <a:lnTo>
                  <a:pt x="5760" y="8641"/>
                </a:lnTo>
                <a:lnTo>
                  <a:pt x="2880" y="13441"/>
                </a:lnTo>
                <a:lnTo>
                  <a:pt x="1920" y="20162"/>
                </a:lnTo>
                <a:lnTo>
                  <a:pt x="3840" y="20162"/>
                </a:lnTo>
                <a:lnTo>
                  <a:pt x="5760" y="16322"/>
                </a:lnTo>
                <a:lnTo>
                  <a:pt x="7680" y="13441"/>
                </a:lnTo>
                <a:lnTo>
                  <a:pt x="10561" y="11521"/>
                </a:lnTo>
                <a:lnTo>
                  <a:pt x="13441" y="8641"/>
                </a:lnTo>
                <a:lnTo>
                  <a:pt x="16322" y="7680"/>
                </a:lnTo>
                <a:lnTo>
                  <a:pt x="23987" y="7680"/>
                </a:lnTo>
                <a:lnTo>
                  <a:pt x="26883" y="9601"/>
                </a:lnTo>
                <a:lnTo>
                  <a:pt x="29763" y="12481"/>
                </a:lnTo>
                <a:lnTo>
                  <a:pt x="32644" y="15361"/>
                </a:lnTo>
                <a:lnTo>
                  <a:pt x="33604" y="19202"/>
                </a:lnTo>
                <a:lnTo>
                  <a:pt x="33604" y="28803"/>
                </a:lnTo>
                <a:lnTo>
                  <a:pt x="30708" y="35524"/>
                </a:lnTo>
                <a:lnTo>
                  <a:pt x="25923" y="43205"/>
                </a:lnTo>
                <a:lnTo>
                  <a:pt x="20137" y="50275"/>
                </a:lnTo>
                <a:lnTo>
                  <a:pt x="11401" y="59296"/>
                </a:lnTo>
                <a:lnTo>
                  <a:pt x="0" y="70088"/>
                </a:lnTo>
                <a:lnTo>
                  <a:pt x="0" y="71993"/>
                </a:lnTo>
                <a:lnTo>
                  <a:pt x="42230" y="71993"/>
                </a:lnTo>
                <a:lnTo>
                  <a:pt x="47045" y="58567"/>
                </a:lnTo>
                <a:lnTo>
                  <a:pt x="45110" y="58567"/>
                </a:lnTo>
                <a:lnTo>
                  <a:pt x="44165" y="60472"/>
                </a:lnTo>
                <a:lnTo>
                  <a:pt x="43205" y="61447"/>
                </a:lnTo>
                <a:lnTo>
                  <a:pt x="42230" y="62407"/>
                </a:lnTo>
                <a:lnTo>
                  <a:pt x="40325" y="63367"/>
                </a:lnTo>
                <a:lnTo>
                  <a:pt x="37429" y="63367"/>
                </a:lnTo>
                <a:lnTo>
                  <a:pt x="36484" y="64312"/>
                </a:lnTo>
                <a:lnTo>
                  <a:pt x="11521" y="64312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0" name="object 440"/>
          <p:cNvSpPr/>
          <p:nvPr/>
        </p:nvSpPr>
        <p:spPr>
          <a:xfrm>
            <a:off x="6101806" y="3174400"/>
            <a:ext cx="16322" cy="27828"/>
          </a:xfrm>
          <a:custGeom>
            <a:avLst/>
            <a:gdLst/>
            <a:ahLst/>
            <a:cxnLst/>
            <a:rect l="l" t="t" r="r" b="b"/>
            <a:pathLst>
              <a:path w="16322" h="27828">
                <a:moveTo>
                  <a:pt x="10561" y="18227"/>
                </a:moveTo>
                <a:lnTo>
                  <a:pt x="8641" y="20147"/>
                </a:lnTo>
                <a:lnTo>
                  <a:pt x="6720" y="23027"/>
                </a:lnTo>
                <a:lnTo>
                  <a:pt x="3840" y="24947"/>
                </a:lnTo>
                <a:lnTo>
                  <a:pt x="0" y="25907"/>
                </a:lnTo>
                <a:lnTo>
                  <a:pt x="0" y="27828"/>
                </a:lnTo>
                <a:lnTo>
                  <a:pt x="5760" y="26868"/>
                </a:lnTo>
                <a:lnTo>
                  <a:pt x="9601" y="23987"/>
                </a:lnTo>
                <a:lnTo>
                  <a:pt x="12481" y="21107"/>
                </a:lnTo>
                <a:lnTo>
                  <a:pt x="14401" y="18227"/>
                </a:lnTo>
                <a:lnTo>
                  <a:pt x="16322" y="14386"/>
                </a:lnTo>
                <a:lnTo>
                  <a:pt x="16322" y="7680"/>
                </a:lnTo>
                <a:lnTo>
                  <a:pt x="15361" y="4800"/>
                </a:lnTo>
                <a:lnTo>
                  <a:pt x="13441" y="2865"/>
                </a:lnTo>
                <a:lnTo>
                  <a:pt x="11521" y="960"/>
                </a:lnTo>
                <a:lnTo>
                  <a:pt x="9601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1920"/>
                </a:lnTo>
                <a:lnTo>
                  <a:pt x="960" y="2865"/>
                </a:lnTo>
                <a:lnTo>
                  <a:pt x="0" y="4800"/>
                </a:lnTo>
                <a:lnTo>
                  <a:pt x="0" y="7680"/>
                </a:lnTo>
                <a:lnTo>
                  <a:pt x="960" y="9585"/>
                </a:lnTo>
                <a:lnTo>
                  <a:pt x="1920" y="10546"/>
                </a:lnTo>
                <a:lnTo>
                  <a:pt x="2880" y="11521"/>
                </a:lnTo>
                <a:lnTo>
                  <a:pt x="4800" y="12466"/>
                </a:lnTo>
                <a:lnTo>
                  <a:pt x="6720" y="12466"/>
                </a:lnTo>
                <a:lnTo>
                  <a:pt x="7680" y="11521"/>
                </a:lnTo>
                <a:lnTo>
                  <a:pt x="9601" y="10546"/>
                </a:lnTo>
                <a:lnTo>
                  <a:pt x="11521" y="10546"/>
                </a:lnTo>
                <a:lnTo>
                  <a:pt x="11521" y="15361"/>
                </a:lnTo>
                <a:lnTo>
                  <a:pt x="10561" y="18227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1" name="object 441"/>
          <p:cNvSpPr/>
          <p:nvPr/>
        </p:nvSpPr>
        <p:spPr>
          <a:xfrm>
            <a:off x="6162294" y="3112952"/>
            <a:ext cx="27843" cy="71993"/>
          </a:xfrm>
          <a:custGeom>
            <a:avLst/>
            <a:gdLst/>
            <a:ahLst/>
            <a:cxnLst/>
            <a:rect l="l" t="t" r="r" b="b"/>
            <a:pathLst>
              <a:path w="27843" h="71993">
                <a:moveTo>
                  <a:pt x="20162" y="69128"/>
                </a:moveTo>
                <a:lnTo>
                  <a:pt x="20162" y="68153"/>
                </a:lnTo>
                <a:lnTo>
                  <a:pt x="19187" y="67193"/>
                </a:lnTo>
                <a:lnTo>
                  <a:pt x="19187" y="0"/>
                </a:lnTo>
                <a:lnTo>
                  <a:pt x="17282" y="0"/>
                </a:lnTo>
                <a:lnTo>
                  <a:pt x="0" y="8641"/>
                </a:lnTo>
                <a:lnTo>
                  <a:pt x="960" y="9601"/>
                </a:lnTo>
                <a:lnTo>
                  <a:pt x="2880" y="8641"/>
                </a:lnTo>
                <a:lnTo>
                  <a:pt x="7680" y="8641"/>
                </a:lnTo>
                <a:lnTo>
                  <a:pt x="8625" y="9601"/>
                </a:lnTo>
                <a:lnTo>
                  <a:pt x="9601" y="9601"/>
                </a:lnTo>
                <a:lnTo>
                  <a:pt x="9601" y="11521"/>
                </a:lnTo>
                <a:lnTo>
                  <a:pt x="10561" y="13441"/>
                </a:lnTo>
                <a:lnTo>
                  <a:pt x="10561" y="66248"/>
                </a:lnTo>
                <a:lnTo>
                  <a:pt x="9601" y="67193"/>
                </a:lnTo>
                <a:lnTo>
                  <a:pt x="9601" y="68153"/>
                </a:lnTo>
                <a:lnTo>
                  <a:pt x="8625" y="69128"/>
                </a:lnTo>
                <a:lnTo>
                  <a:pt x="7680" y="69128"/>
                </a:lnTo>
                <a:lnTo>
                  <a:pt x="6720" y="70088"/>
                </a:lnTo>
                <a:lnTo>
                  <a:pt x="960" y="70088"/>
                </a:lnTo>
                <a:lnTo>
                  <a:pt x="960" y="71993"/>
                </a:lnTo>
                <a:lnTo>
                  <a:pt x="27843" y="71993"/>
                </a:lnTo>
                <a:lnTo>
                  <a:pt x="27843" y="70088"/>
                </a:lnTo>
                <a:lnTo>
                  <a:pt x="22067" y="70088"/>
                </a:lnTo>
                <a:lnTo>
                  <a:pt x="21122" y="69128"/>
                </a:lnTo>
                <a:lnTo>
                  <a:pt x="20162" y="69128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2" name="object 442"/>
          <p:cNvSpPr/>
          <p:nvPr/>
        </p:nvSpPr>
        <p:spPr>
          <a:xfrm>
            <a:off x="6204524" y="3112952"/>
            <a:ext cx="48006" cy="71993"/>
          </a:xfrm>
          <a:custGeom>
            <a:avLst/>
            <a:gdLst/>
            <a:ahLst/>
            <a:cxnLst/>
            <a:rect l="l" t="t" r="r" b="b"/>
            <a:pathLst>
              <a:path w="48006" h="71993">
                <a:moveTo>
                  <a:pt x="0" y="53766"/>
                </a:moveTo>
                <a:lnTo>
                  <a:pt x="29763" y="53766"/>
                </a:lnTo>
                <a:lnTo>
                  <a:pt x="5760" y="46085"/>
                </a:lnTo>
                <a:lnTo>
                  <a:pt x="29763" y="11521"/>
                </a:lnTo>
                <a:lnTo>
                  <a:pt x="29763" y="46085"/>
                </a:lnTo>
                <a:lnTo>
                  <a:pt x="5760" y="46085"/>
                </a:lnTo>
                <a:lnTo>
                  <a:pt x="29763" y="53766"/>
                </a:lnTo>
                <a:lnTo>
                  <a:pt x="29763" y="71993"/>
                </a:lnTo>
                <a:lnTo>
                  <a:pt x="38404" y="71993"/>
                </a:lnTo>
                <a:lnTo>
                  <a:pt x="38404" y="53766"/>
                </a:lnTo>
                <a:lnTo>
                  <a:pt x="48006" y="53766"/>
                </a:lnTo>
                <a:lnTo>
                  <a:pt x="48006" y="46085"/>
                </a:lnTo>
                <a:lnTo>
                  <a:pt x="38404" y="46085"/>
                </a:lnTo>
                <a:lnTo>
                  <a:pt x="38404" y="0"/>
                </a:lnTo>
                <a:lnTo>
                  <a:pt x="32644" y="0"/>
                </a:lnTo>
                <a:lnTo>
                  <a:pt x="0" y="47045"/>
                </a:lnTo>
                <a:lnTo>
                  <a:pt x="0" y="53766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3" name="object 443"/>
          <p:cNvSpPr/>
          <p:nvPr/>
        </p:nvSpPr>
        <p:spPr>
          <a:xfrm>
            <a:off x="6260211" y="3112952"/>
            <a:ext cx="81594" cy="74874"/>
          </a:xfrm>
          <a:custGeom>
            <a:avLst/>
            <a:gdLst/>
            <a:ahLst/>
            <a:cxnLst/>
            <a:rect l="l" t="t" r="r" b="b"/>
            <a:pathLst>
              <a:path w="81594" h="74874">
                <a:moveTo>
                  <a:pt x="62392" y="69128"/>
                </a:moveTo>
                <a:lnTo>
                  <a:pt x="60472" y="67193"/>
                </a:lnTo>
                <a:lnTo>
                  <a:pt x="61432" y="73913"/>
                </a:lnTo>
                <a:lnTo>
                  <a:pt x="64312" y="74874"/>
                </a:lnTo>
                <a:lnTo>
                  <a:pt x="63352" y="71033"/>
                </a:lnTo>
                <a:lnTo>
                  <a:pt x="62392" y="69128"/>
                </a:lnTo>
                <a:close/>
              </a:path>
              <a:path w="81594" h="74874">
                <a:moveTo>
                  <a:pt x="10561" y="960"/>
                </a:moveTo>
                <a:lnTo>
                  <a:pt x="7680" y="1920"/>
                </a:lnTo>
                <a:lnTo>
                  <a:pt x="5760" y="3840"/>
                </a:lnTo>
                <a:lnTo>
                  <a:pt x="3840" y="5760"/>
                </a:lnTo>
                <a:lnTo>
                  <a:pt x="1920" y="8641"/>
                </a:lnTo>
                <a:lnTo>
                  <a:pt x="960" y="12481"/>
                </a:lnTo>
                <a:lnTo>
                  <a:pt x="0" y="15361"/>
                </a:lnTo>
                <a:lnTo>
                  <a:pt x="0" y="23042"/>
                </a:lnTo>
                <a:lnTo>
                  <a:pt x="960" y="25923"/>
                </a:lnTo>
                <a:lnTo>
                  <a:pt x="1920" y="28803"/>
                </a:lnTo>
                <a:lnTo>
                  <a:pt x="3840" y="31683"/>
                </a:lnTo>
                <a:lnTo>
                  <a:pt x="5760" y="34564"/>
                </a:lnTo>
                <a:lnTo>
                  <a:pt x="7680" y="35524"/>
                </a:lnTo>
                <a:lnTo>
                  <a:pt x="9601" y="37444"/>
                </a:lnTo>
                <a:lnTo>
                  <a:pt x="12481" y="38404"/>
                </a:lnTo>
                <a:lnTo>
                  <a:pt x="15346" y="38404"/>
                </a:lnTo>
                <a:lnTo>
                  <a:pt x="15346" y="35524"/>
                </a:lnTo>
                <a:lnTo>
                  <a:pt x="12481" y="35524"/>
                </a:lnTo>
                <a:lnTo>
                  <a:pt x="12481" y="34564"/>
                </a:lnTo>
                <a:lnTo>
                  <a:pt x="10561" y="33604"/>
                </a:lnTo>
                <a:lnTo>
                  <a:pt x="9601" y="31683"/>
                </a:lnTo>
                <a:lnTo>
                  <a:pt x="9601" y="29763"/>
                </a:lnTo>
                <a:lnTo>
                  <a:pt x="8625" y="27843"/>
                </a:lnTo>
                <a:lnTo>
                  <a:pt x="8625" y="7680"/>
                </a:lnTo>
                <a:lnTo>
                  <a:pt x="10561" y="5760"/>
                </a:lnTo>
                <a:lnTo>
                  <a:pt x="11506" y="3840"/>
                </a:lnTo>
                <a:lnTo>
                  <a:pt x="10561" y="960"/>
                </a:lnTo>
                <a:close/>
              </a:path>
              <a:path w="81594" h="74874">
                <a:moveTo>
                  <a:pt x="64312" y="0"/>
                </a:moveTo>
                <a:lnTo>
                  <a:pt x="12481" y="74874"/>
                </a:lnTo>
                <a:lnTo>
                  <a:pt x="17282" y="74874"/>
                </a:lnTo>
                <a:lnTo>
                  <a:pt x="69113" y="0"/>
                </a:lnTo>
                <a:lnTo>
                  <a:pt x="64312" y="0"/>
                </a:lnTo>
                <a:close/>
              </a:path>
              <a:path w="81594" h="74874">
                <a:moveTo>
                  <a:pt x="19187" y="38404"/>
                </a:moveTo>
                <a:lnTo>
                  <a:pt x="23027" y="36484"/>
                </a:lnTo>
                <a:lnTo>
                  <a:pt x="25907" y="32644"/>
                </a:lnTo>
                <a:lnTo>
                  <a:pt x="28788" y="29763"/>
                </a:lnTo>
                <a:lnTo>
                  <a:pt x="29748" y="24963"/>
                </a:lnTo>
                <a:lnTo>
                  <a:pt x="29748" y="14401"/>
                </a:lnTo>
                <a:lnTo>
                  <a:pt x="28788" y="9601"/>
                </a:lnTo>
                <a:lnTo>
                  <a:pt x="25907" y="5760"/>
                </a:lnTo>
                <a:lnTo>
                  <a:pt x="24002" y="1920"/>
                </a:lnTo>
                <a:lnTo>
                  <a:pt x="20162" y="0"/>
                </a:lnTo>
                <a:lnTo>
                  <a:pt x="12481" y="0"/>
                </a:lnTo>
                <a:lnTo>
                  <a:pt x="10561" y="960"/>
                </a:lnTo>
                <a:lnTo>
                  <a:pt x="11506" y="3840"/>
                </a:lnTo>
                <a:lnTo>
                  <a:pt x="13441" y="2880"/>
                </a:lnTo>
                <a:lnTo>
                  <a:pt x="16322" y="2880"/>
                </a:lnTo>
                <a:lnTo>
                  <a:pt x="18227" y="3840"/>
                </a:lnTo>
                <a:lnTo>
                  <a:pt x="19187" y="5760"/>
                </a:lnTo>
                <a:lnTo>
                  <a:pt x="21122" y="8641"/>
                </a:lnTo>
                <a:lnTo>
                  <a:pt x="22067" y="12481"/>
                </a:lnTo>
                <a:lnTo>
                  <a:pt x="22067" y="25923"/>
                </a:lnTo>
                <a:lnTo>
                  <a:pt x="21122" y="29763"/>
                </a:lnTo>
                <a:lnTo>
                  <a:pt x="19187" y="32644"/>
                </a:lnTo>
                <a:lnTo>
                  <a:pt x="18227" y="34564"/>
                </a:lnTo>
                <a:lnTo>
                  <a:pt x="16322" y="35524"/>
                </a:lnTo>
                <a:lnTo>
                  <a:pt x="15346" y="35524"/>
                </a:lnTo>
                <a:lnTo>
                  <a:pt x="15346" y="38404"/>
                </a:lnTo>
                <a:lnTo>
                  <a:pt x="19187" y="38404"/>
                </a:lnTo>
                <a:close/>
              </a:path>
              <a:path w="81594" h="74874">
                <a:moveTo>
                  <a:pt x="71033" y="74874"/>
                </a:moveTo>
                <a:lnTo>
                  <a:pt x="73913" y="72969"/>
                </a:lnTo>
                <a:lnTo>
                  <a:pt x="76794" y="70088"/>
                </a:lnTo>
                <a:lnTo>
                  <a:pt x="79674" y="67193"/>
                </a:lnTo>
                <a:lnTo>
                  <a:pt x="81594" y="62407"/>
                </a:lnTo>
                <a:lnTo>
                  <a:pt x="81594" y="52806"/>
                </a:lnTo>
                <a:lnTo>
                  <a:pt x="80634" y="48966"/>
                </a:lnTo>
                <a:lnTo>
                  <a:pt x="79674" y="46085"/>
                </a:lnTo>
                <a:lnTo>
                  <a:pt x="77754" y="43205"/>
                </a:lnTo>
                <a:lnTo>
                  <a:pt x="75834" y="41285"/>
                </a:lnTo>
                <a:lnTo>
                  <a:pt x="73913" y="39364"/>
                </a:lnTo>
                <a:lnTo>
                  <a:pt x="71033" y="37444"/>
                </a:lnTo>
                <a:lnTo>
                  <a:pt x="61432" y="37444"/>
                </a:lnTo>
                <a:lnTo>
                  <a:pt x="59512" y="39364"/>
                </a:lnTo>
                <a:lnTo>
                  <a:pt x="56631" y="40325"/>
                </a:lnTo>
                <a:lnTo>
                  <a:pt x="54711" y="43205"/>
                </a:lnTo>
                <a:lnTo>
                  <a:pt x="53751" y="46085"/>
                </a:lnTo>
                <a:lnTo>
                  <a:pt x="51831" y="48966"/>
                </a:lnTo>
                <a:lnTo>
                  <a:pt x="51831" y="63367"/>
                </a:lnTo>
                <a:lnTo>
                  <a:pt x="53751" y="66248"/>
                </a:lnTo>
                <a:lnTo>
                  <a:pt x="54711" y="69128"/>
                </a:lnTo>
                <a:lnTo>
                  <a:pt x="56631" y="71033"/>
                </a:lnTo>
                <a:lnTo>
                  <a:pt x="59512" y="72969"/>
                </a:lnTo>
                <a:lnTo>
                  <a:pt x="61432" y="73913"/>
                </a:lnTo>
                <a:lnTo>
                  <a:pt x="60472" y="67193"/>
                </a:lnTo>
                <a:lnTo>
                  <a:pt x="59512" y="62407"/>
                </a:lnTo>
                <a:lnTo>
                  <a:pt x="59512" y="49926"/>
                </a:lnTo>
                <a:lnTo>
                  <a:pt x="60472" y="45125"/>
                </a:lnTo>
                <a:lnTo>
                  <a:pt x="62392" y="42245"/>
                </a:lnTo>
                <a:lnTo>
                  <a:pt x="63352" y="40325"/>
                </a:lnTo>
                <a:lnTo>
                  <a:pt x="64312" y="39364"/>
                </a:lnTo>
                <a:lnTo>
                  <a:pt x="68153" y="39364"/>
                </a:lnTo>
                <a:lnTo>
                  <a:pt x="69113" y="40325"/>
                </a:lnTo>
                <a:lnTo>
                  <a:pt x="71033" y="42245"/>
                </a:lnTo>
                <a:lnTo>
                  <a:pt x="71993" y="45125"/>
                </a:lnTo>
                <a:lnTo>
                  <a:pt x="72953" y="49926"/>
                </a:lnTo>
                <a:lnTo>
                  <a:pt x="72953" y="62407"/>
                </a:lnTo>
                <a:lnTo>
                  <a:pt x="71993" y="66248"/>
                </a:lnTo>
                <a:lnTo>
                  <a:pt x="71033" y="69128"/>
                </a:lnTo>
                <a:lnTo>
                  <a:pt x="69113" y="71033"/>
                </a:lnTo>
                <a:lnTo>
                  <a:pt x="68153" y="71993"/>
                </a:lnTo>
                <a:lnTo>
                  <a:pt x="64312" y="71993"/>
                </a:lnTo>
                <a:lnTo>
                  <a:pt x="63352" y="71033"/>
                </a:lnTo>
                <a:lnTo>
                  <a:pt x="64312" y="74874"/>
                </a:lnTo>
                <a:lnTo>
                  <a:pt x="71033" y="74874"/>
                </a:lnTo>
                <a:close/>
              </a:path>
            </a:pathLst>
          </a:custGeom>
          <a:solidFill>
            <a:srgbClr val="00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4" name="object 444"/>
          <p:cNvSpPr/>
          <p:nvPr/>
        </p:nvSpPr>
        <p:spPr>
          <a:xfrm>
            <a:off x="1819381" y="3867500"/>
            <a:ext cx="71993" cy="27828"/>
          </a:xfrm>
          <a:custGeom>
            <a:avLst/>
            <a:gdLst/>
            <a:ahLst/>
            <a:cxnLst/>
            <a:rect l="l" t="t" r="r" b="b"/>
            <a:pathLst>
              <a:path w="71993" h="27828">
                <a:moveTo>
                  <a:pt x="8641" y="27828"/>
                </a:moveTo>
                <a:lnTo>
                  <a:pt x="10561" y="27828"/>
                </a:lnTo>
                <a:lnTo>
                  <a:pt x="8641" y="24947"/>
                </a:lnTo>
                <a:lnTo>
                  <a:pt x="8641" y="20147"/>
                </a:lnTo>
                <a:lnTo>
                  <a:pt x="9601" y="20147"/>
                </a:lnTo>
                <a:lnTo>
                  <a:pt x="9601" y="19187"/>
                </a:lnTo>
                <a:lnTo>
                  <a:pt x="10561" y="18227"/>
                </a:lnTo>
                <a:lnTo>
                  <a:pt x="67193" y="18227"/>
                </a:lnTo>
                <a:lnTo>
                  <a:pt x="68153" y="19187"/>
                </a:lnTo>
                <a:lnTo>
                  <a:pt x="69128" y="19187"/>
                </a:lnTo>
                <a:lnTo>
                  <a:pt x="69128" y="20147"/>
                </a:lnTo>
                <a:lnTo>
                  <a:pt x="70073" y="21107"/>
                </a:lnTo>
                <a:lnTo>
                  <a:pt x="70073" y="26868"/>
                </a:lnTo>
                <a:lnTo>
                  <a:pt x="71993" y="26868"/>
                </a:lnTo>
                <a:lnTo>
                  <a:pt x="71993" y="0"/>
                </a:lnTo>
                <a:lnTo>
                  <a:pt x="70073" y="0"/>
                </a:lnTo>
                <a:lnTo>
                  <a:pt x="70073" y="5745"/>
                </a:lnTo>
                <a:lnTo>
                  <a:pt x="69128" y="6705"/>
                </a:lnTo>
                <a:lnTo>
                  <a:pt x="69128" y="7680"/>
                </a:lnTo>
                <a:lnTo>
                  <a:pt x="68153" y="8625"/>
                </a:lnTo>
                <a:lnTo>
                  <a:pt x="67193" y="8625"/>
                </a:lnTo>
                <a:lnTo>
                  <a:pt x="66248" y="9585"/>
                </a:lnTo>
                <a:lnTo>
                  <a:pt x="0" y="9585"/>
                </a:lnTo>
                <a:lnTo>
                  <a:pt x="0" y="10546"/>
                </a:lnTo>
                <a:lnTo>
                  <a:pt x="8641" y="27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5" name="object 445"/>
          <p:cNvSpPr/>
          <p:nvPr/>
        </p:nvSpPr>
        <p:spPr>
          <a:xfrm>
            <a:off x="1826102" y="3834856"/>
            <a:ext cx="62407" cy="16322"/>
          </a:xfrm>
          <a:custGeom>
            <a:avLst/>
            <a:gdLst/>
            <a:ahLst/>
            <a:cxnLst/>
            <a:rect l="l" t="t" r="r" b="b"/>
            <a:pathLst>
              <a:path w="62407" h="16322">
                <a:moveTo>
                  <a:pt x="62407" y="5760"/>
                </a:moveTo>
                <a:lnTo>
                  <a:pt x="55686" y="2880"/>
                </a:lnTo>
                <a:lnTo>
                  <a:pt x="49911" y="4800"/>
                </a:lnTo>
                <a:lnTo>
                  <a:pt x="41285" y="5760"/>
                </a:lnTo>
                <a:lnTo>
                  <a:pt x="20162" y="5760"/>
                </a:lnTo>
                <a:lnTo>
                  <a:pt x="13441" y="4800"/>
                </a:lnTo>
                <a:lnTo>
                  <a:pt x="7680" y="3840"/>
                </a:lnTo>
                <a:lnTo>
                  <a:pt x="2880" y="1920"/>
                </a:lnTo>
                <a:lnTo>
                  <a:pt x="0" y="0"/>
                </a:lnTo>
                <a:lnTo>
                  <a:pt x="3840" y="10561"/>
                </a:lnTo>
                <a:lnTo>
                  <a:pt x="9601" y="12481"/>
                </a:lnTo>
                <a:lnTo>
                  <a:pt x="15361" y="15361"/>
                </a:lnTo>
                <a:lnTo>
                  <a:pt x="23042" y="16322"/>
                </a:lnTo>
                <a:lnTo>
                  <a:pt x="40325" y="16322"/>
                </a:lnTo>
                <a:lnTo>
                  <a:pt x="48006" y="14401"/>
                </a:lnTo>
                <a:lnTo>
                  <a:pt x="54726" y="10561"/>
                </a:lnTo>
                <a:lnTo>
                  <a:pt x="62407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6" name="object 446"/>
          <p:cNvSpPr/>
          <p:nvPr/>
        </p:nvSpPr>
        <p:spPr>
          <a:xfrm>
            <a:off x="1819381" y="3805092"/>
            <a:ext cx="73913" cy="40325"/>
          </a:xfrm>
          <a:custGeom>
            <a:avLst/>
            <a:gdLst/>
            <a:ahLst/>
            <a:cxnLst/>
            <a:rect l="l" t="t" r="r" b="b"/>
            <a:pathLst>
              <a:path w="73913" h="40325">
                <a:moveTo>
                  <a:pt x="3840" y="19202"/>
                </a:moveTo>
                <a:lnTo>
                  <a:pt x="5760" y="18242"/>
                </a:lnTo>
                <a:lnTo>
                  <a:pt x="6720" y="16322"/>
                </a:lnTo>
                <a:lnTo>
                  <a:pt x="9601" y="14401"/>
                </a:lnTo>
                <a:lnTo>
                  <a:pt x="13441" y="13441"/>
                </a:lnTo>
                <a:lnTo>
                  <a:pt x="19202" y="11521"/>
                </a:lnTo>
                <a:lnTo>
                  <a:pt x="25923" y="10561"/>
                </a:lnTo>
                <a:lnTo>
                  <a:pt x="34503" y="10563"/>
                </a:lnTo>
                <a:lnTo>
                  <a:pt x="49058" y="11319"/>
                </a:lnTo>
                <a:lnTo>
                  <a:pt x="59527" y="13441"/>
                </a:lnTo>
                <a:lnTo>
                  <a:pt x="63352" y="14401"/>
                </a:lnTo>
                <a:lnTo>
                  <a:pt x="66248" y="15361"/>
                </a:lnTo>
                <a:lnTo>
                  <a:pt x="68153" y="17282"/>
                </a:lnTo>
                <a:lnTo>
                  <a:pt x="69128" y="19202"/>
                </a:lnTo>
                <a:lnTo>
                  <a:pt x="70073" y="21122"/>
                </a:lnTo>
                <a:lnTo>
                  <a:pt x="70073" y="26883"/>
                </a:lnTo>
                <a:lnTo>
                  <a:pt x="67193" y="30723"/>
                </a:lnTo>
                <a:lnTo>
                  <a:pt x="62407" y="32644"/>
                </a:lnTo>
                <a:lnTo>
                  <a:pt x="69128" y="35524"/>
                </a:lnTo>
                <a:lnTo>
                  <a:pt x="73913" y="30723"/>
                </a:lnTo>
                <a:lnTo>
                  <a:pt x="73913" y="20162"/>
                </a:lnTo>
                <a:lnTo>
                  <a:pt x="71993" y="16322"/>
                </a:lnTo>
                <a:lnTo>
                  <a:pt x="70073" y="13441"/>
                </a:lnTo>
                <a:lnTo>
                  <a:pt x="67193" y="9601"/>
                </a:lnTo>
                <a:lnTo>
                  <a:pt x="62407" y="6720"/>
                </a:lnTo>
                <a:lnTo>
                  <a:pt x="57591" y="3840"/>
                </a:lnTo>
                <a:lnTo>
                  <a:pt x="51846" y="1920"/>
                </a:lnTo>
                <a:lnTo>
                  <a:pt x="44165" y="0"/>
                </a:lnTo>
                <a:lnTo>
                  <a:pt x="36484" y="0"/>
                </a:lnTo>
                <a:lnTo>
                  <a:pt x="32131" y="143"/>
                </a:lnTo>
                <a:lnTo>
                  <a:pt x="18984" y="2752"/>
                </a:lnTo>
                <a:lnTo>
                  <a:pt x="8641" y="8641"/>
                </a:lnTo>
                <a:lnTo>
                  <a:pt x="2880" y="12481"/>
                </a:lnTo>
                <a:lnTo>
                  <a:pt x="0" y="17282"/>
                </a:lnTo>
                <a:lnTo>
                  <a:pt x="0" y="25923"/>
                </a:lnTo>
                <a:lnTo>
                  <a:pt x="960" y="29763"/>
                </a:lnTo>
                <a:lnTo>
                  <a:pt x="3840" y="32644"/>
                </a:lnTo>
                <a:lnTo>
                  <a:pt x="6720" y="36484"/>
                </a:lnTo>
                <a:lnTo>
                  <a:pt x="10561" y="40325"/>
                </a:lnTo>
                <a:lnTo>
                  <a:pt x="6720" y="29763"/>
                </a:lnTo>
                <a:lnTo>
                  <a:pt x="4800" y="27843"/>
                </a:lnTo>
                <a:lnTo>
                  <a:pt x="3840" y="24963"/>
                </a:lnTo>
                <a:lnTo>
                  <a:pt x="384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7" name="object 447"/>
          <p:cNvSpPr/>
          <p:nvPr/>
        </p:nvSpPr>
        <p:spPr>
          <a:xfrm>
            <a:off x="1821301" y="3755181"/>
            <a:ext cx="71993" cy="41269"/>
          </a:xfrm>
          <a:custGeom>
            <a:avLst/>
            <a:gdLst/>
            <a:ahLst/>
            <a:cxnLst/>
            <a:rect l="l" t="t" r="r" b="b"/>
            <a:pathLst>
              <a:path w="71993" h="41269">
                <a:moveTo>
                  <a:pt x="69113" y="17266"/>
                </a:moveTo>
                <a:lnTo>
                  <a:pt x="67208" y="14401"/>
                </a:lnTo>
                <a:lnTo>
                  <a:pt x="65272" y="11521"/>
                </a:lnTo>
                <a:lnTo>
                  <a:pt x="63367" y="9585"/>
                </a:lnTo>
                <a:lnTo>
                  <a:pt x="61432" y="6720"/>
                </a:lnTo>
                <a:lnTo>
                  <a:pt x="58552" y="4800"/>
                </a:lnTo>
                <a:lnTo>
                  <a:pt x="55671" y="3840"/>
                </a:lnTo>
                <a:lnTo>
                  <a:pt x="51831" y="1920"/>
                </a:lnTo>
                <a:lnTo>
                  <a:pt x="38404" y="1920"/>
                </a:lnTo>
                <a:lnTo>
                  <a:pt x="32644" y="3840"/>
                </a:lnTo>
                <a:lnTo>
                  <a:pt x="27843" y="8641"/>
                </a:lnTo>
                <a:lnTo>
                  <a:pt x="23042" y="13426"/>
                </a:lnTo>
                <a:lnTo>
                  <a:pt x="19202" y="21107"/>
                </a:lnTo>
                <a:lnTo>
                  <a:pt x="18242" y="30708"/>
                </a:lnTo>
                <a:lnTo>
                  <a:pt x="8641" y="25923"/>
                </a:lnTo>
                <a:lnTo>
                  <a:pt x="8641" y="4800"/>
                </a:lnTo>
                <a:lnTo>
                  <a:pt x="0" y="0"/>
                </a:lnTo>
                <a:lnTo>
                  <a:pt x="0" y="25923"/>
                </a:lnTo>
                <a:lnTo>
                  <a:pt x="26883" y="39349"/>
                </a:lnTo>
                <a:lnTo>
                  <a:pt x="27843" y="32628"/>
                </a:lnTo>
                <a:lnTo>
                  <a:pt x="27843" y="27828"/>
                </a:lnTo>
                <a:lnTo>
                  <a:pt x="29763" y="23987"/>
                </a:lnTo>
                <a:lnTo>
                  <a:pt x="31683" y="19187"/>
                </a:lnTo>
                <a:lnTo>
                  <a:pt x="34564" y="15361"/>
                </a:lnTo>
                <a:lnTo>
                  <a:pt x="38404" y="12466"/>
                </a:lnTo>
                <a:lnTo>
                  <a:pt x="42245" y="9585"/>
                </a:lnTo>
                <a:lnTo>
                  <a:pt x="46085" y="8641"/>
                </a:lnTo>
                <a:lnTo>
                  <a:pt x="54711" y="8641"/>
                </a:lnTo>
                <a:lnTo>
                  <a:pt x="58552" y="9585"/>
                </a:lnTo>
                <a:lnTo>
                  <a:pt x="61432" y="12466"/>
                </a:lnTo>
                <a:lnTo>
                  <a:pt x="64328" y="16306"/>
                </a:lnTo>
                <a:lnTo>
                  <a:pt x="66233" y="19187"/>
                </a:lnTo>
                <a:lnTo>
                  <a:pt x="66233" y="25923"/>
                </a:lnTo>
                <a:lnTo>
                  <a:pt x="65272" y="28788"/>
                </a:lnTo>
                <a:lnTo>
                  <a:pt x="63367" y="31668"/>
                </a:lnTo>
                <a:lnTo>
                  <a:pt x="62392" y="33588"/>
                </a:lnTo>
                <a:lnTo>
                  <a:pt x="61432" y="34549"/>
                </a:lnTo>
                <a:lnTo>
                  <a:pt x="61432" y="35509"/>
                </a:lnTo>
                <a:lnTo>
                  <a:pt x="60487" y="36469"/>
                </a:lnTo>
                <a:lnTo>
                  <a:pt x="60487" y="38389"/>
                </a:lnTo>
                <a:lnTo>
                  <a:pt x="61432" y="39349"/>
                </a:lnTo>
                <a:lnTo>
                  <a:pt x="62392" y="40309"/>
                </a:lnTo>
                <a:lnTo>
                  <a:pt x="62392" y="41269"/>
                </a:lnTo>
                <a:lnTo>
                  <a:pt x="66233" y="41269"/>
                </a:lnTo>
                <a:lnTo>
                  <a:pt x="68153" y="40309"/>
                </a:lnTo>
                <a:lnTo>
                  <a:pt x="69113" y="38389"/>
                </a:lnTo>
                <a:lnTo>
                  <a:pt x="71048" y="36469"/>
                </a:lnTo>
                <a:lnTo>
                  <a:pt x="71993" y="33588"/>
                </a:lnTo>
                <a:lnTo>
                  <a:pt x="71993" y="24947"/>
                </a:lnTo>
                <a:lnTo>
                  <a:pt x="71048" y="21107"/>
                </a:lnTo>
                <a:lnTo>
                  <a:pt x="69113" y="172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8" name="object 448"/>
          <p:cNvSpPr/>
          <p:nvPr/>
        </p:nvSpPr>
        <p:spPr>
          <a:xfrm>
            <a:off x="1826102" y="3728298"/>
            <a:ext cx="62407" cy="16322"/>
          </a:xfrm>
          <a:custGeom>
            <a:avLst/>
            <a:gdLst/>
            <a:ahLst/>
            <a:cxnLst/>
            <a:rect l="l" t="t" r="r" b="b"/>
            <a:pathLst>
              <a:path w="62407" h="16322">
                <a:moveTo>
                  <a:pt x="62407" y="6720"/>
                </a:moveTo>
                <a:lnTo>
                  <a:pt x="55686" y="2880"/>
                </a:lnTo>
                <a:lnTo>
                  <a:pt x="49911" y="4800"/>
                </a:lnTo>
                <a:lnTo>
                  <a:pt x="41285" y="6720"/>
                </a:lnTo>
                <a:lnTo>
                  <a:pt x="25923" y="6720"/>
                </a:lnTo>
                <a:lnTo>
                  <a:pt x="20162" y="5760"/>
                </a:lnTo>
                <a:lnTo>
                  <a:pt x="13441" y="4800"/>
                </a:lnTo>
                <a:lnTo>
                  <a:pt x="7680" y="3840"/>
                </a:lnTo>
                <a:lnTo>
                  <a:pt x="2880" y="1920"/>
                </a:lnTo>
                <a:lnTo>
                  <a:pt x="0" y="0"/>
                </a:lnTo>
                <a:lnTo>
                  <a:pt x="3840" y="10561"/>
                </a:lnTo>
                <a:lnTo>
                  <a:pt x="9601" y="12481"/>
                </a:lnTo>
                <a:lnTo>
                  <a:pt x="15361" y="15361"/>
                </a:lnTo>
                <a:lnTo>
                  <a:pt x="23042" y="16322"/>
                </a:lnTo>
                <a:lnTo>
                  <a:pt x="40325" y="16322"/>
                </a:lnTo>
                <a:lnTo>
                  <a:pt x="48006" y="14401"/>
                </a:lnTo>
                <a:lnTo>
                  <a:pt x="54726" y="10561"/>
                </a:lnTo>
                <a:lnTo>
                  <a:pt x="62407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9" name="object 449"/>
          <p:cNvSpPr/>
          <p:nvPr/>
        </p:nvSpPr>
        <p:spPr>
          <a:xfrm>
            <a:off x="1819381" y="3699494"/>
            <a:ext cx="73913" cy="39364"/>
          </a:xfrm>
          <a:custGeom>
            <a:avLst/>
            <a:gdLst/>
            <a:ahLst/>
            <a:cxnLst/>
            <a:rect l="l" t="t" r="r" b="b"/>
            <a:pathLst>
              <a:path w="73913" h="39364">
                <a:moveTo>
                  <a:pt x="3840" y="18242"/>
                </a:moveTo>
                <a:lnTo>
                  <a:pt x="5760" y="17282"/>
                </a:lnTo>
                <a:lnTo>
                  <a:pt x="6720" y="15361"/>
                </a:lnTo>
                <a:lnTo>
                  <a:pt x="9601" y="13441"/>
                </a:lnTo>
                <a:lnTo>
                  <a:pt x="13441" y="12481"/>
                </a:lnTo>
                <a:lnTo>
                  <a:pt x="19202" y="10561"/>
                </a:lnTo>
                <a:lnTo>
                  <a:pt x="25923" y="9601"/>
                </a:lnTo>
                <a:lnTo>
                  <a:pt x="34503" y="9603"/>
                </a:lnTo>
                <a:lnTo>
                  <a:pt x="49058" y="10359"/>
                </a:lnTo>
                <a:lnTo>
                  <a:pt x="59527" y="12481"/>
                </a:lnTo>
                <a:lnTo>
                  <a:pt x="63352" y="13441"/>
                </a:lnTo>
                <a:lnTo>
                  <a:pt x="66248" y="14401"/>
                </a:lnTo>
                <a:lnTo>
                  <a:pt x="68153" y="17282"/>
                </a:lnTo>
                <a:lnTo>
                  <a:pt x="69128" y="19202"/>
                </a:lnTo>
                <a:lnTo>
                  <a:pt x="70073" y="21122"/>
                </a:lnTo>
                <a:lnTo>
                  <a:pt x="70073" y="26883"/>
                </a:lnTo>
                <a:lnTo>
                  <a:pt x="67193" y="29763"/>
                </a:lnTo>
                <a:lnTo>
                  <a:pt x="62407" y="31683"/>
                </a:lnTo>
                <a:lnTo>
                  <a:pt x="69128" y="35524"/>
                </a:lnTo>
                <a:lnTo>
                  <a:pt x="73913" y="29763"/>
                </a:lnTo>
                <a:lnTo>
                  <a:pt x="73913" y="19202"/>
                </a:lnTo>
                <a:lnTo>
                  <a:pt x="71993" y="16322"/>
                </a:lnTo>
                <a:lnTo>
                  <a:pt x="70073" y="12481"/>
                </a:lnTo>
                <a:lnTo>
                  <a:pt x="67193" y="8641"/>
                </a:lnTo>
                <a:lnTo>
                  <a:pt x="62407" y="5760"/>
                </a:lnTo>
                <a:lnTo>
                  <a:pt x="57591" y="2880"/>
                </a:lnTo>
                <a:lnTo>
                  <a:pt x="51846" y="960"/>
                </a:lnTo>
                <a:lnTo>
                  <a:pt x="44165" y="0"/>
                </a:lnTo>
                <a:lnTo>
                  <a:pt x="36484" y="0"/>
                </a:lnTo>
                <a:lnTo>
                  <a:pt x="32401" y="87"/>
                </a:lnTo>
                <a:lnTo>
                  <a:pt x="19095" y="2146"/>
                </a:lnTo>
                <a:lnTo>
                  <a:pt x="8641" y="7680"/>
                </a:lnTo>
                <a:lnTo>
                  <a:pt x="2880" y="12481"/>
                </a:lnTo>
                <a:lnTo>
                  <a:pt x="0" y="17282"/>
                </a:lnTo>
                <a:lnTo>
                  <a:pt x="0" y="25923"/>
                </a:lnTo>
                <a:lnTo>
                  <a:pt x="960" y="28803"/>
                </a:lnTo>
                <a:lnTo>
                  <a:pt x="3840" y="31683"/>
                </a:lnTo>
                <a:lnTo>
                  <a:pt x="6720" y="35524"/>
                </a:lnTo>
                <a:lnTo>
                  <a:pt x="10561" y="39364"/>
                </a:lnTo>
                <a:lnTo>
                  <a:pt x="6720" y="28803"/>
                </a:lnTo>
                <a:lnTo>
                  <a:pt x="4800" y="26883"/>
                </a:lnTo>
                <a:lnTo>
                  <a:pt x="3840" y="24963"/>
                </a:lnTo>
                <a:lnTo>
                  <a:pt x="384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0" name="object 450"/>
          <p:cNvSpPr/>
          <p:nvPr/>
        </p:nvSpPr>
        <p:spPr>
          <a:xfrm>
            <a:off x="2016175" y="3867500"/>
            <a:ext cx="72009" cy="27828"/>
          </a:xfrm>
          <a:custGeom>
            <a:avLst/>
            <a:gdLst/>
            <a:ahLst/>
            <a:cxnLst/>
            <a:rect l="l" t="t" r="r" b="b"/>
            <a:pathLst>
              <a:path w="72009" h="27828">
                <a:moveTo>
                  <a:pt x="8641" y="27828"/>
                </a:moveTo>
                <a:lnTo>
                  <a:pt x="10561" y="27828"/>
                </a:lnTo>
                <a:lnTo>
                  <a:pt x="9601" y="24947"/>
                </a:lnTo>
                <a:lnTo>
                  <a:pt x="8641" y="23027"/>
                </a:lnTo>
                <a:lnTo>
                  <a:pt x="8641" y="20147"/>
                </a:lnTo>
                <a:lnTo>
                  <a:pt x="9601" y="20147"/>
                </a:lnTo>
                <a:lnTo>
                  <a:pt x="9601" y="19187"/>
                </a:lnTo>
                <a:lnTo>
                  <a:pt x="10561" y="18227"/>
                </a:lnTo>
                <a:lnTo>
                  <a:pt x="67193" y="18227"/>
                </a:lnTo>
                <a:lnTo>
                  <a:pt x="68168" y="19187"/>
                </a:lnTo>
                <a:lnTo>
                  <a:pt x="69113" y="19187"/>
                </a:lnTo>
                <a:lnTo>
                  <a:pt x="69113" y="20147"/>
                </a:lnTo>
                <a:lnTo>
                  <a:pt x="70073" y="21107"/>
                </a:lnTo>
                <a:lnTo>
                  <a:pt x="70073" y="26868"/>
                </a:lnTo>
                <a:lnTo>
                  <a:pt x="72009" y="26868"/>
                </a:lnTo>
                <a:lnTo>
                  <a:pt x="72009" y="0"/>
                </a:lnTo>
                <a:lnTo>
                  <a:pt x="70073" y="0"/>
                </a:lnTo>
                <a:lnTo>
                  <a:pt x="70073" y="5745"/>
                </a:lnTo>
                <a:lnTo>
                  <a:pt x="69113" y="6705"/>
                </a:lnTo>
                <a:lnTo>
                  <a:pt x="69113" y="7680"/>
                </a:lnTo>
                <a:lnTo>
                  <a:pt x="68168" y="8625"/>
                </a:lnTo>
                <a:lnTo>
                  <a:pt x="67193" y="8625"/>
                </a:lnTo>
                <a:lnTo>
                  <a:pt x="66233" y="9585"/>
                </a:lnTo>
                <a:lnTo>
                  <a:pt x="0" y="9585"/>
                </a:lnTo>
                <a:lnTo>
                  <a:pt x="0" y="10546"/>
                </a:lnTo>
                <a:lnTo>
                  <a:pt x="8641" y="27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1" name="object 451"/>
          <p:cNvSpPr/>
          <p:nvPr/>
        </p:nvSpPr>
        <p:spPr>
          <a:xfrm>
            <a:off x="2016175" y="3814693"/>
            <a:ext cx="72009" cy="27843"/>
          </a:xfrm>
          <a:custGeom>
            <a:avLst/>
            <a:gdLst/>
            <a:ahLst/>
            <a:cxnLst/>
            <a:rect l="l" t="t" r="r" b="b"/>
            <a:pathLst>
              <a:path w="72009" h="27843">
                <a:moveTo>
                  <a:pt x="10561" y="26883"/>
                </a:moveTo>
                <a:lnTo>
                  <a:pt x="9601" y="24963"/>
                </a:lnTo>
                <a:lnTo>
                  <a:pt x="8641" y="23042"/>
                </a:lnTo>
                <a:lnTo>
                  <a:pt x="8641" y="20162"/>
                </a:lnTo>
                <a:lnTo>
                  <a:pt x="9601" y="19202"/>
                </a:lnTo>
                <a:lnTo>
                  <a:pt x="9601" y="18242"/>
                </a:lnTo>
                <a:lnTo>
                  <a:pt x="11521" y="18242"/>
                </a:lnTo>
                <a:lnTo>
                  <a:pt x="13441" y="17282"/>
                </a:lnTo>
                <a:lnTo>
                  <a:pt x="66233" y="17282"/>
                </a:lnTo>
                <a:lnTo>
                  <a:pt x="67193" y="18242"/>
                </a:lnTo>
                <a:lnTo>
                  <a:pt x="68168" y="18242"/>
                </a:lnTo>
                <a:lnTo>
                  <a:pt x="69113" y="19202"/>
                </a:lnTo>
                <a:lnTo>
                  <a:pt x="69113" y="20162"/>
                </a:lnTo>
                <a:lnTo>
                  <a:pt x="70073" y="21122"/>
                </a:lnTo>
                <a:lnTo>
                  <a:pt x="70073" y="26883"/>
                </a:lnTo>
                <a:lnTo>
                  <a:pt x="72009" y="26883"/>
                </a:lnTo>
                <a:lnTo>
                  <a:pt x="72009" y="0"/>
                </a:lnTo>
                <a:lnTo>
                  <a:pt x="70073" y="0"/>
                </a:lnTo>
                <a:lnTo>
                  <a:pt x="70073" y="5760"/>
                </a:lnTo>
                <a:lnTo>
                  <a:pt x="69113" y="6720"/>
                </a:lnTo>
                <a:lnTo>
                  <a:pt x="69113" y="7680"/>
                </a:lnTo>
                <a:lnTo>
                  <a:pt x="68168" y="7680"/>
                </a:lnTo>
                <a:lnTo>
                  <a:pt x="67193" y="8641"/>
                </a:lnTo>
                <a:lnTo>
                  <a:pt x="0" y="8641"/>
                </a:lnTo>
                <a:lnTo>
                  <a:pt x="0" y="10561"/>
                </a:lnTo>
                <a:lnTo>
                  <a:pt x="8641" y="27843"/>
                </a:lnTo>
                <a:lnTo>
                  <a:pt x="10561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2" name="object 452"/>
          <p:cNvSpPr/>
          <p:nvPr/>
        </p:nvSpPr>
        <p:spPr>
          <a:xfrm>
            <a:off x="2020016" y="3777264"/>
            <a:ext cx="66233" cy="21107"/>
          </a:xfrm>
          <a:custGeom>
            <a:avLst/>
            <a:gdLst/>
            <a:ahLst/>
            <a:cxnLst/>
            <a:rect l="l" t="t" r="r" b="b"/>
            <a:pathLst>
              <a:path w="66233" h="21107">
                <a:moveTo>
                  <a:pt x="66233" y="1904"/>
                </a:moveTo>
                <a:lnTo>
                  <a:pt x="63352" y="4785"/>
                </a:lnTo>
                <a:lnTo>
                  <a:pt x="58552" y="6705"/>
                </a:lnTo>
                <a:lnTo>
                  <a:pt x="52791" y="9585"/>
                </a:lnTo>
                <a:lnTo>
                  <a:pt x="44165" y="10546"/>
                </a:lnTo>
                <a:lnTo>
                  <a:pt x="28803" y="10546"/>
                </a:lnTo>
                <a:lnTo>
                  <a:pt x="23042" y="9585"/>
                </a:lnTo>
                <a:lnTo>
                  <a:pt x="16322" y="9585"/>
                </a:lnTo>
                <a:lnTo>
                  <a:pt x="10561" y="8625"/>
                </a:lnTo>
                <a:lnTo>
                  <a:pt x="5760" y="6705"/>
                </a:lnTo>
                <a:lnTo>
                  <a:pt x="2880" y="3840"/>
                </a:lnTo>
                <a:lnTo>
                  <a:pt x="960" y="1904"/>
                </a:lnTo>
                <a:lnTo>
                  <a:pt x="0" y="0"/>
                </a:lnTo>
                <a:lnTo>
                  <a:pt x="0" y="7665"/>
                </a:lnTo>
                <a:lnTo>
                  <a:pt x="2880" y="11506"/>
                </a:lnTo>
                <a:lnTo>
                  <a:pt x="6720" y="14386"/>
                </a:lnTo>
                <a:lnTo>
                  <a:pt x="12481" y="17266"/>
                </a:lnTo>
                <a:lnTo>
                  <a:pt x="18242" y="19187"/>
                </a:lnTo>
                <a:lnTo>
                  <a:pt x="25923" y="21107"/>
                </a:lnTo>
                <a:lnTo>
                  <a:pt x="43205" y="21107"/>
                </a:lnTo>
                <a:lnTo>
                  <a:pt x="50886" y="19187"/>
                </a:lnTo>
                <a:lnTo>
                  <a:pt x="57607" y="15346"/>
                </a:lnTo>
                <a:lnTo>
                  <a:pt x="66233" y="10546"/>
                </a:lnTo>
                <a:lnTo>
                  <a:pt x="66233" y="19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3" name="object 453"/>
          <p:cNvSpPr/>
          <p:nvPr/>
        </p:nvSpPr>
        <p:spPr>
          <a:xfrm>
            <a:off x="2016175" y="3752301"/>
            <a:ext cx="73914" cy="35509"/>
          </a:xfrm>
          <a:custGeom>
            <a:avLst/>
            <a:gdLst/>
            <a:ahLst/>
            <a:cxnLst/>
            <a:rect l="l" t="t" r="r" b="b"/>
            <a:pathLst>
              <a:path w="73914" h="35509">
                <a:moveTo>
                  <a:pt x="960" y="28803"/>
                </a:moveTo>
                <a:lnTo>
                  <a:pt x="3840" y="32628"/>
                </a:lnTo>
                <a:lnTo>
                  <a:pt x="3840" y="19187"/>
                </a:lnTo>
                <a:lnTo>
                  <a:pt x="5760" y="17282"/>
                </a:lnTo>
                <a:lnTo>
                  <a:pt x="6720" y="15346"/>
                </a:lnTo>
                <a:lnTo>
                  <a:pt x="9601" y="14401"/>
                </a:lnTo>
                <a:lnTo>
                  <a:pt x="13441" y="12466"/>
                </a:lnTo>
                <a:lnTo>
                  <a:pt x="19202" y="11521"/>
                </a:lnTo>
                <a:lnTo>
                  <a:pt x="25923" y="10561"/>
                </a:lnTo>
                <a:lnTo>
                  <a:pt x="34367" y="10562"/>
                </a:lnTo>
                <a:lnTo>
                  <a:pt x="49005" y="11183"/>
                </a:lnTo>
                <a:lnTo>
                  <a:pt x="59512" y="12466"/>
                </a:lnTo>
                <a:lnTo>
                  <a:pt x="63352" y="13441"/>
                </a:lnTo>
                <a:lnTo>
                  <a:pt x="66233" y="15346"/>
                </a:lnTo>
                <a:lnTo>
                  <a:pt x="68168" y="17282"/>
                </a:lnTo>
                <a:lnTo>
                  <a:pt x="69113" y="19187"/>
                </a:lnTo>
                <a:lnTo>
                  <a:pt x="70073" y="21122"/>
                </a:lnTo>
                <a:lnTo>
                  <a:pt x="70073" y="35509"/>
                </a:lnTo>
                <a:lnTo>
                  <a:pt x="73914" y="29748"/>
                </a:lnTo>
                <a:lnTo>
                  <a:pt x="73914" y="20147"/>
                </a:lnTo>
                <a:lnTo>
                  <a:pt x="72009" y="16306"/>
                </a:lnTo>
                <a:lnTo>
                  <a:pt x="70073" y="12466"/>
                </a:lnTo>
                <a:lnTo>
                  <a:pt x="67193" y="8625"/>
                </a:lnTo>
                <a:lnTo>
                  <a:pt x="63352" y="5760"/>
                </a:lnTo>
                <a:lnTo>
                  <a:pt x="57607" y="3840"/>
                </a:lnTo>
                <a:lnTo>
                  <a:pt x="51831" y="960"/>
                </a:lnTo>
                <a:lnTo>
                  <a:pt x="44165" y="0"/>
                </a:lnTo>
                <a:lnTo>
                  <a:pt x="36484" y="0"/>
                </a:lnTo>
                <a:lnTo>
                  <a:pt x="32401" y="124"/>
                </a:lnTo>
                <a:lnTo>
                  <a:pt x="19095" y="2543"/>
                </a:lnTo>
                <a:lnTo>
                  <a:pt x="8641" y="7680"/>
                </a:lnTo>
                <a:lnTo>
                  <a:pt x="2880" y="12466"/>
                </a:lnTo>
                <a:lnTo>
                  <a:pt x="0" y="17282"/>
                </a:lnTo>
                <a:lnTo>
                  <a:pt x="0" y="25908"/>
                </a:lnTo>
                <a:lnTo>
                  <a:pt x="960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4" name="object 454"/>
          <p:cNvSpPr/>
          <p:nvPr/>
        </p:nvSpPr>
        <p:spPr>
          <a:xfrm>
            <a:off x="2020016" y="3724457"/>
            <a:ext cx="66233" cy="20162"/>
          </a:xfrm>
          <a:custGeom>
            <a:avLst/>
            <a:gdLst/>
            <a:ahLst/>
            <a:cxnLst/>
            <a:rect l="l" t="t" r="r" b="b"/>
            <a:pathLst>
              <a:path w="66233" h="20162">
                <a:moveTo>
                  <a:pt x="66233" y="1920"/>
                </a:moveTo>
                <a:lnTo>
                  <a:pt x="63352" y="4800"/>
                </a:lnTo>
                <a:lnTo>
                  <a:pt x="58552" y="6720"/>
                </a:lnTo>
                <a:lnTo>
                  <a:pt x="52791" y="8641"/>
                </a:lnTo>
                <a:lnTo>
                  <a:pt x="44165" y="10561"/>
                </a:lnTo>
                <a:lnTo>
                  <a:pt x="28803" y="10561"/>
                </a:lnTo>
                <a:lnTo>
                  <a:pt x="23042" y="9601"/>
                </a:lnTo>
                <a:lnTo>
                  <a:pt x="16322" y="8641"/>
                </a:lnTo>
                <a:lnTo>
                  <a:pt x="10561" y="7680"/>
                </a:lnTo>
                <a:lnTo>
                  <a:pt x="5760" y="5760"/>
                </a:lnTo>
                <a:lnTo>
                  <a:pt x="2880" y="3840"/>
                </a:lnTo>
                <a:lnTo>
                  <a:pt x="960" y="1920"/>
                </a:lnTo>
                <a:lnTo>
                  <a:pt x="0" y="0"/>
                </a:lnTo>
                <a:lnTo>
                  <a:pt x="0" y="6720"/>
                </a:lnTo>
                <a:lnTo>
                  <a:pt x="2880" y="10561"/>
                </a:lnTo>
                <a:lnTo>
                  <a:pt x="6720" y="14401"/>
                </a:lnTo>
                <a:lnTo>
                  <a:pt x="12481" y="16322"/>
                </a:lnTo>
                <a:lnTo>
                  <a:pt x="18242" y="19202"/>
                </a:lnTo>
                <a:lnTo>
                  <a:pt x="25923" y="20162"/>
                </a:lnTo>
                <a:lnTo>
                  <a:pt x="43205" y="20162"/>
                </a:lnTo>
                <a:lnTo>
                  <a:pt x="50886" y="18242"/>
                </a:lnTo>
                <a:lnTo>
                  <a:pt x="57607" y="14401"/>
                </a:lnTo>
                <a:lnTo>
                  <a:pt x="66233" y="10561"/>
                </a:lnTo>
                <a:lnTo>
                  <a:pt x="66233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5" name="object 455"/>
          <p:cNvSpPr/>
          <p:nvPr/>
        </p:nvSpPr>
        <p:spPr>
          <a:xfrm>
            <a:off x="2016175" y="3699494"/>
            <a:ext cx="73914" cy="35524"/>
          </a:xfrm>
          <a:custGeom>
            <a:avLst/>
            <a:gdLst/>
            <a:ahLst/>
            <a:cxnLst/>
            <a:rect l="l" t="t" r="r" b="b"/>
            <a:pathLst>
              <a:path w="73914" h="35524">
                <a:moveTo>
                  <a:pt x="960" y="28803"/>
                </a:moveTo>
                <a:lnTo>
                  <a:pt x="3840" y="31683"/>
                </a:lnTo>
                <a:lnTo>
                  <a:pt x="3840" y="18242"/>
                </a:lnTo>
                <a:lnTo>
                  <a:pt x="5760" y="17282"/>
                </a:lnTo>
                <a:lnTo>
                  <a:pt x="6720" y="15361"/>
                </a:lnTo>
                <a:lnTo>
                  <a:pt x="9601" y="13441"/>
                </a:lnTo>
                <a:lnTo>
                  <a:pt x="13441" y="12481"/>
                </a:lnTo>
                <a:lnTo>
                  <a:pt x="19202" y="10561"/>
                </a:lnTo>
                <a:lnTo>
                  <a:pt x="25923" y="9601"/>
                </a:lnTo>
                <a:lnTo>
                  <a:pt x="34482" y="9603"/>
                </a:lnTo>
                <a:lnTo>
                  <a:pt x="49049" y="10358"/>
                </a:lnTo>
                <a:lnTo>
                  <a:pt x="59512" y="12481"/>
                </a:lnTo>
                <a:lnTo>
                  <a:pt x="63352" y="13441"/>
                </a:lnTo>
                <a:lnTo>
                  <a:pt x="66233" y="14401"/>
                </a:lnTo>
                <a:lnTo>
                  <a:pt x="68168" y="17282"/>
                </a:lnTo>
                <a:lnTo>
                  <a:pt x="69113" y="19202"/>
                </a:lnTo>
                <a:lnTo>
                  <a:pt x="70073" y="21122"/>
                </a:lnTo>
                <a:lnTo>
                  <a:pt x="70073" y="35524"/>
                </a:lnTo>
                <a:lnTo>
                  <a:pt x="73914" y="29763"/>
                </a:lnTo>
                <a:lnTo>
                  <a:pt x="73914" y="19202"/>
                </a:lnTo>
                <a:lnTo>
                  <a:pt x="72009" y="16322"/>
                </a:lnTo>
                <a:lnTo>
                  <a:pt x="70073" y="12481"/>
                </a:lnTo>
                <a:lnTo>
                  <a:pt x="67193" y="8641"/>
                </a:lnTo>
                <a:lnTo>
                  <a:pt x="63352" y="5760"/>
                </a:lnTo>
                <a:lnTo>
                  <a:pt x="57607" y="2880"/>
                </a:lnTo>
                <a:lnTo>
                  <a:pt x="51831" y="960"/>
                </a:lnTo>
                <a:lnTo>
                  <a:pt x="44165" y="0"/>
                </a:lnTo>
                <a:lnTo>
                  <a:pt x="36484" y="0"/>
                </a:lnTo>
                <a:lnTo>
                  <a:pt x="32401" y="87"/>
                </a:lnTo>
                <a:lnTo>
                  <a:pt x="19095" y="2146"/>
                </a:lnTo>
                <a:lnTo>
                  <a:pt x="8641" y="7680"/>
                </a:lnTo>
                <a:lnTo>
                  <a:pt x="2880" y="12481"/>
                </a:lnTo>
                <a:lnTo>
                  <a:pt x="0" y="17282"/>
                </a:lnTo>
                <a:lnTo>
                  <a:pt x="0" y="25923"/>
                </a:lnTo>
                <a:lnTo>
                  <a:pt x="960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6" name="object 456"/>
          <p:cNvSpPr/>
          <p:nvPr/>
        </p:nvSpPr>
        <p:spPr>
          <a:xfrm>
            <a:off x="2212969" y="3867500"/>
            <a:ext cx="71993" cy="27828"/>
          </a:xfrm>
          <a:custGeom>
            <a:avLst/>
            <a:gdLst/>
            <a:ahLst/>
            <a:cxnLst/>
            <a:rect l="l" t="t" r="r" b="b"/>
            <a:pathLst>
              <a:path w="71993" h="27828">
                <a:moveTo>
                  <a:pt x="8641" y="27828"/>
                </a:moveTo>
                <a:lnTo>
                  <a:pt x="10561" y="27828"/>
                </a:lnTo>
                <a:lnTo>
                  <a:pt x="9601" y="24947"/>
                </a:lnTo>
                <a:lnTo>
                  <a:pt x="8641" y="23027"/>
                </a:lnTo>
                <a:lnTo>
                  <a:pt x="8641" y="20147"/>
                </a:lnTo>
                <a:lnTo>
                  <a:pt x="9601" y="20147"/>
                </a:lnTo>
                <a:lnTo>
                  <a:pt x="9601" y="19187"/>
                </a:lnTo>
                <a:lnTo>
                  <a:pt x="10561" y="18227"/>
                </a:lnTo>
                <a:lnTo>
                  <a:pt x="67208" y="18227"/>
                </a:lnTo>
                <a:lnTo>
                  <a:pt x="68153" y="19187"/>
                </a:lnTo>
                <a:lnTo>
                  <a:pt x="69113" y="19187"/>
                </a:lnTo>
                <a:lnTo>
                  <a:pt x="70073" y="20147"/>
                </a:lnTo>
                <a:lnTo>
                  <a:pt x="70073" y="26868"/>
                </a:lnTo>
                <a:lnTo>
                  <a:pt x="71993" y="26868"/>
                </a:lnTo>
                <a:lnTo>
                  <a:pt x="71993" y="0"/>
                </a:lnTo>
                <a:lnTo>
                  <a:pt x="70073" y="0"/>
                </a:lnTo>
                <a:lnTo>
                  <a:pt x="70073" y="5745"/>
                </a:lnTo>
                <a:lnTo>
                  <a:pt x="69113" y="6705"/>
                </a:lnTo>
                <a:lnTo>
                  <a:pt x="69113" y="7680"/>
                </a:lnTo>
                <a:lnTo>
                  <a:pt x="68153" y="8625"/>
                </a:lnTo>
                <a:lnTo>
                  <a:pt x="67208" y="8625"/>
                </a:lnTo>
                <a:lnTo>
                  <a:pt x="66233" y="9585"/>
                </a:lnTo>
                <a:lnTo>
                  <a:pt x="0" y="9585"/>
                </a:lnTo>
                <a:lnTo>
                  <a:pt x="0" y="10546"/>
                </a:lnTo>
                <a:lnTo>
                  <a:pt x="8641" y="27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7" name="object 457"/>
          <p:cNvSpPr/>
          <p:nvPr/>
        </p:nvSpPr>
        <p:spPr>
          <a:xfrm>
            <a:off x="2212969" y="3814693"/>
            <a:ext cx="71993" cy="27843"/>
          </a:xfrm>
          <a:custGeom>
            <a:avLst/>
            <a:gdLst/>
            <a:ahLst/>
            <a:cxnLst/>
            <a:rect l="l" t="t" r="r" b="b"/>
            <a:pathLst>
              <a:path w="71993" h="27843">
                <a:moveTo>
                  <a:pt x="8641" y="27843"/>
                </a:moveTo>
                <a:lnTo>
                  <a:pt x="10561" y="26883"/>
                </a:lnTo>
                <a:lnTo>
                  <a:pt x="9601" y="24963"/>
                </a:lnTo>
                <a:lnTo>
                  <a:pt x="8641" y="23042"/>
                </a:lnTo>
                <a:lnTo>
                  <a:pt x="8641" y="20162"/>
                </a:lnTo>
                <a:lnTo>
                  <a:pt x="9601" y="19202"/>
                </a:lnTo>
                <a:lnTo>
                  <a:pt x="9601" y="18242"/>
                </a:lnTo>
                <a:lnTo>
                  <a:pt x="11521" y="18242"/>
                </a:lnTo>
                <a:lnTo>
                  <a:pt x="13441" y="17282"/>
                </a:lnTo>
                <a:lnTo>
                  <a:pt x="67208" y="17282"/>
                </a:lnTo>
                <a:lnTo>
                  <a:pt x="67208" y="18242"/>
                </a:lnTo>
                <a:lnTo>
                  <a:pt x="68153" y="18242"/>
                </a:lnTo>
                <a:lnTo>
                  <a:pt x="69113" y="19202"/>
                </a:lnTo>
                <a:lnTo>
                  <a:pt x="70073" y="20162"/>
                </a:lnTo>
                <a:lnTo>
                  <a:pt x="70073" y="26883"/>
                </a:lnTo>
                <a:lnTo>
                  <a:pt x="71993" y="26883"/>
                </a:lnTo>
                <a:lnTo>
                  <a:pt x="71993" y="0"/>
                </a:lnTo>
                <a:lnTo>
                  <a:pt x="70073" y="0"/>
                </a:lnTo>
                <a:lnTo>
                  <a:pt x="70073" y="5760"/>
                </a:lnTo>
                <a:lnTo>
                  <a:pt x="69113" y="6720"/>
                </a:lnTo>
                <a:lnTo>
                  <a:pt x="69113" y="7680"/>
                </a:lnTo>
                <a:lnTo>
                  <a:pt x="68153" y="7680"/>
                </a:lnTo>
                <a:lnTo>
                  <a:pt x="67208" y="8641"/>
                </a:lnTo>
                <a:lnTo>
                  <a:pt x="0" y="8641"/>
                </a:lnTo>
                <a:lnTo>
                  <a:pt x="0" y="10561"/>
                </a:lnTo>
                <a:lnTo>
                  <a:pt x="8641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8" name="object 458"/>
          <p:cNvSpPr/>
          <p:nvPr/>
        </p:nvSpPr>
        <p:spPr>
          <a:xfrm>
            <a:off x="2214890" y="3755181"/>
            <a:ext cx="71993" cy="41269"/>
          </a:xfrm>
          <a:custGeom>
            <a:avLst/>
            <a:gdLst/>
            <a:ahLst/>
            <a:cxnLst/>
            <a:rect l="l" t="t" r="r" b="b"/>
            <a:pathLst>
              <a:path w="71993" h="41269">
                <a:moveTo>
                  <a:pt x="62407" y="40309"/>
                </a:moveTo>
                <a:lnTo>
                  <a:pt x="63352" y="41269"/>
                </a:lnTo>
                <a:lnTo>
                  <a:pt x="66233" y="41269"/>
                </a:lnTo>
                <a:lnTo>
                  <a:pt x="68153" y="40309"/>
                </a:lnTo>
                <a:lnTo>
                  <a:pt x="69128" y="38389"/>
                </a:lnTo>
                <a:lnTo>
                  <a:pt x="71033" y="36469"/>
                </a:lnTo>
                <a:lnTo>
                  <a:pt x="71993" y="33588"/>
                </a:lnTo>
                <a:lnTo>
                  <a:pt x="71993" y="24947"/>
                </a:lnTo>
                <a:lnTo>
                  <a:pt x="71033" y="21107"/>
                </a:lnTo>
                <a:lnTo>
                  <a:pt x="69128" y="17266"/>
                </a:lnTo>
                <a:lnTo>
                  <a:pt x="67193" y="14401"/>
                </a:lnTo>
                <a:lnTo>
                  <a:pt x="65288" y="11521"/>
                </a:lnTo>
                <a:lnTo>
                  <a:pt x="63352" y="9585"/>
                </a:lnTo>
                <a:lnTo>
                  <a:pt x="61447" y="6720"/>
                </a:lnTo>
                <a:lnTo>
                  <a:pt x="58567" y="4800"/>
                </a:lnTo>
                <a:lnTo>
                  <a:pt x="55686" y="3840"/>
                </a:lnTo>
                <a:lnTo>
                  <a:pt x="51846" y="1920"/>
                </a:lnTo>
                <a:lnTo>
                  <a:pt x="38404" y="1920"/>
                </a:lnTo>
                <a:lnTo>
                  <a:pt x="32644" y="3840"/>
                </a:lnTo>
                <a:lnTo>
                  <a:pt x="28803" y="8641"/>
                </a:lnTo>
                <a:lnTo>
                  <a:pt x="23042" y="13426"/>
                </a:lnTo>
                <a:lnTo>
                  <a:pt x="19202" y="21107"/>
                </a:lnTo>
                <a:lnTo>
                  <a:pt x="18242" y="30708"/>
                </a:lnTo>
                <a:lnTo>
                  <a:pt x="8641" y="25923"/>
                </a:lnTo>
                <a:lnTo>
                  <a:pt x="8641" y="4800"/>
                </a:lnTo>
                <a:lnTo>
                  <a:pt x="0" y="0"/>
                </a:lnTo>
                <a:lnTo>
                  <a:pt x="0" y="25923"/>
                </a:lnTo>
                <a:lnTo>
                  <a:pt x="26883" y="39349"/>
                </a:lnTo>
                <a:lnTo>
                  <a:pt x="27843" y="32628"/>
                </a:lnTo>
                <a:lnTo>
                  <a:pt x="28803" y="27828"/>
                </a:lnTo>
                <a:lnTo>
                  <a:pt x="29763" y="23987"/>
                </a:lnTo>
                <a:lnTo>
                  <a:pt x="31683" y="19187"/>
                </a:lnTo>
                <a:lnTo>
                  <a:pt x="34564" y="15361"/>
                </a:lnTo>
                <a:lnTo>
                  <a:pt x="38404" y="12466"/>
                </a:lnTo>
                <a:lnTo>
                  <a:pt x="42230" y="9585"/>
                </a:lnTo>
                <a:lnTo>
                  <a:pt x="46070" y="8641"/>
                </a:lnTo>
                <a:lnTo>
                  <a:pt x="54726" y="8641"/>
                </a:lnTo>
                <a:lnTo>
                  <a:pt x="58567" y="9585"/>
                </a:lnTo>
                <a:lnTo>
                  <a:pt x="61447" y="12466"/>
                </a:lnTo>
                <a:lnTo>
                  <a:pt x="65288" y="16306"/>
                </a:lnTo>
                <a:lnTo>
                  <a:pt x="66233" y="19187"/>
                </a:lnTo>
                <a:lnTo>
                  <a:pt x="66233" y="25923"/>
                </a:lnTo>
                <a:lnTo>
                  <a:pt x="65288" y="28788"/>
                </a:lnTo>
                <a:lnTo>
                  <a:pt x="63352" y="31668"/>
                </a:lnTo>
                <a:lnTo>
                  <a:pt x="62407" y="33588"/>
                </a:lnTo>
                <a:lnTo>
                  <a:pt x="61447" y="34549"/>
                </a:lnTo>
                <a:lnTo>
                  <a:pt x="61447" y="39349"/>
                </a:lnTo>
                <a:lnTo>
                  <a:pt x="62407" y="40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9" name="object 459"/>
          <p:cNvSpPr/>
          <p:nvPr/>
        </p:nvSpPr>
        <p:spPr>
          <a:xfrm>
            <a:off x="2216810" y="3724457"/>
            <a:ext cx="66233" cy="20162"/>
          </a:xfrm>
          <a:custGeom>
            <a:avLst/>
            <a:gdLst/>
            <a:ahLst/>
            <a:cxnLst/>
            <a:rect l="l" t="t" r="r" b="b"/>
            <a:pathLst>
              <a:path w="66233" h="20162">
                <a:moveTo>
                  <a:pt x="66233" y="1920"/>
                </a:moveTo>
                <a:lnTo>
                  <a:pt x="64312" y="4800"/>
                </a:lnTo>
                <a:lnTo>
                  <a:pt x="58552" y="6720"/>
                </a:lnTo>
                <a:lnTo>
                  <a:pt x="52806" y="8641"/>
                </a:lnTo>
                <a:lnTo>
                  <a:pt x="44150" y="10561"/>
                </a:lnTo>
                <a:lnTo>
                  <a:pt x="28803" y="10561"/>
                </a:lnTo>
                <a:lnTo>
                  <a:pt x="23042" y="9601"/>
                </a:lnTo>
                <a:lnTo>
                  <a:pt x="16322" y="8641"/>
                </a:lnTo>
                <a:lnTo>
                  <a:pt x="10561" y="7680"/>
                </a:lnTo>
                <a:lnTo>
                  <a:pt x="5760" y="5760"/>
                </a:lnTo>
                <a:lnTo>
                  <a:pt x="2880" y="3840"/>
                </a:lnTo>
                <a:lnTo>
                  <a:pt x="960" y="1920"/>
                </a:lnTo>
                <a:lnTo>
                  <a:pt x="0" y="0"/>
                </a:lnTo>
                <a:lnTo>
                  <a:pt x="0" y="6720"/>
                </a:lnTo>
                <a:lnTo>
                  <a:pt x="2880" y="10561"/>
                </a:lnTo>
                <a:lnTo>
                  <a:pt x="6720" y="14401"/>
                </a:lnTo>
                <a:lnTo>
                  <a:pt x="12481" y="16322"/>
                </a:lnTo>
                <a:lnTo>
                  <a:pt x="18242" y="19202"/>
                </a:lnTo>
                <a:lnTo>
                  <a:pt x="25923" y="20162"/>
                </a:lnTo>
                <a:lnTo>
                  <a:pt x="43205" y="20162"/>
                </a:lnTo>
                <a:lnTo>
                  <a:pt x="50871" y="18242"/>
                </a:lnTo>
                <a:lnTo>
                  <a:pt x="57591" y="14401"/>
                </a:lnTo>
                <a:lnTo>
                  <a:pt x="66233" y="10561"/>
                </a:lnTo>
                <a:lnTo>
                  <a:pt x="66233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0" name="object 460"/>
          <p:cNvSpPr/>
          <p:nvPr/>
        </p:nvSpPr>
        <p:spPr>
          <a:xfrm>
            <a:off x="2212969" y="3699494"/>
            <a:ext cx="73913" cy="35524"/>
          </a:xfrm>
          <a:custGeom>
            <a:avLst/>
            <a:gdLst/>
            <a:ahLst/>
            <a:cxnLst/>
            <a:rect l="l" t="t" r="r" b="b"/>
            <a:pathLst>
              <a:path w="73913" h="35524">
                <a:moveTo>
                  <a:pt x="0" y="22082"/>
                </a:moveTo>
                <a:lnTo>
                  <a:pt x="0" y="25923"/>
                </a:lnTo>
                <a:lnTo>
                  <a:pt x="1920" y="28803"/>
                </a:lnTo>
                <a:lnTo>
                  <a:pt x="3840" y="31683"/>
                </a:lnTo>
                <a:lnTo>
                  <a:pt x="3840" y="20162"/>
                </a:lnTo>
                <a:lnTo>
                  <a:pt x="4800" y="18242"/>
                </a:lnTo>
                <a:lnTo>
                  <a:pt x="5760" y="17282"/>
                </a:lnTo>
                <a:lnTo>
                  <a:pt x="6720" y="15361"/>
                </a:lnTo>
                <a:lnTo>
                  <a:pt x="9601" y="13441"/>
                </a:lnTo>
                <a:lnTo>
                  <a:pt x="14401" y="12481"/>
                </a:lnTo>
                <a:lnTo>
                  <a:pt x="19202" y="10561"/>
                </a:lnTo>
                <a:lnTo>
                  <a:pt x="25923" y="9601"/>
                </a:lnTo>
                <a:lnTo>
                  <a:pt x="45125" y="9601"/>
                </a:lnTo>
                <a:lnTo>
                  <a:pt x="53766" y="10561"/>
                </a:lnTo>
                <a:lnTo>
                  <a:pt x="59512" y="12481"/>
                </a:lnTo>
                <a:lnTo>
                  <a:pt x="63367" y="13441"/>
                </a:lnTo>
                <a:lnTo>
                  <a:pt x="66233" y="14401"/>
                </a:lnTo>
                <a:lnTo>
                  <a:pt x="68153" y="17282"/>
                </a:lnTo>
                <a:lnTo>
                  <a:pt x="69113" y="19202"/>
                </a:lnTo>
                <a:lnTo>
                  <a:pt x="70073" y="21122"/>
                </a:lnTo>
                <a:lnTo>
                  <a:pt x="70073" y="35524"/>
                </a:lnTo>
                <a:lnTo>
                  <a:pt x="73913" y="29763"/>
                </a:lnTo>
                <a:lnTo>
                  <a:pt x="73913" y="19202"/>
                </a:lnTo>
                <a:lnTo>
                  <a:pt x="71993" y="16322"/>
                </a:lnTo>
                <a:lnTo>
                  <a:pt x="70073" y="12481"/>
                </a:lnTo>
                <a:lnTo>
                  <a:pt x="67208" y="8641"/>
                </a:lnTo>
                <a:lnTo>
                  <a:pt x="63367" y="5760"/>
                </a:lnTo>
                <a:lnTo>
                  <a:pt x="57607" y="2880"/>
                </a:lnTo>
                <a:lnTo>
                  <a:pt x="51831" y="960"/>
                </a:lnTo>
                <a:lnTo>
                  <a:pt x="44150" y="0"/>
                </a:lnTo>
                <a:lnTo>
                  <a:pt x="36484" y="0"/>
                </a:lnTo>
                <a:lnTo>
                  <a:pt x="32401" y="87"/>
                </a:lnTo>
                <a:lnTo>
                  <a:pt x="19095" y="2146"/>
                </a:lnTo>
                <a:lnTo>
                  <a:pt x="8641" y="7680"/>
                </a:lnTo>
                <a:lnTo>
                  <a:pt x="2880" y="12481"/>
                </a:lnTo>
                <a:lnTo>
                  <a:pt x="0" y="17282"/>
                </a:lnTo>
                <a:lnTo>
                  <a:pt x="0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1" name="object 461"/>
          <p:cNvSpPr/>
          <p:nvPr/>
        </p:nvSpPr>
        <p:spPr>
          <a:xfrm>
            <a:off x="2410724" y="3867500"/>
            <a:ext cx="71993" cy="27828"/>
          </a:xfrm>
          <a:custGeom>
            <a:avLst/>
            <a:gdLst/>
            <a:ahLst/>
            <a:cxnLst/>
            <a:rect l="l" t="t" r="r" b="b"/>
            <a:pathLst>
              <a:path w="71993" h="27828">
                <a:moveTo>
                  <a:pt x="8641" y="27828"/>
                </a:moveTo>
                <a:lnTo>
                  <a:pt x="9601" y="27828"/>
                </a:lnTo>
                <a:lnTo>
                  <a:pt x="8641" y="24947"/>
                </a:lnTo>
                <a:lnTo>
                  <a:pt x="8641" y="20147"/>
                </a:lnTo>
                <a:lnTo>
                  <a:pt x="9601" y="19187"/>
                </a:lnTo>
                <a:lnTo>
                  <a:pt x="10561" y="18227"/>
                </a:lnTo>
                <a:lnTo>
                  <a:pt x="67193" y="18227"/>
                </a:lnTo>
                <a:lnTo>
                  <a:pt x="68153" y="19187"/>
                </a:lnTo>
                <a:lnTo>
                  <a:pt x="69128" y="20147"/>
                </a:lnTo>
                <a:lnTo>
                  <a:pt x="70073" y="21107"/>
                </a:lnTo>
                <a:lnTo>
                  <a:pt x="70073" y="26868"/>
                </a:lnTo>
                <a:lnTo>
                  <a:pt x="71993" y="26868"/>
                </a:lnTo>
                <a:lnTo>
                  <a:pt x="71993" y="0"/>
                </a:lnTo>
                <a:lnTo>
                  <a:pt x="70073" y="0"/>
                </a:lnTo>
                <a:lnTo>
                  <a:pt x="70073" y="5745"/>
                </a:lnTo>
                <a:lnTo>
                  <a:pt x="69128" y="6705"/>
                </a:lnTo>
                <a:lnTo>
                  <a:pt x="68153" y="7680"/>
                </a:lnTo>
                <a:lnTo>
                  <a:pt x="68153" y="8625"/>
                </a:lnTo>
                <a:lnTo>
                  <a:pt x="67193" y="8625"/>
                </a:lnTo>
                <a:lnTo>
                  <a:pt x="66233" y="9585"/>
                </a:lnTo>
                <a:lnTo>
                  <a:pt x="0" y="9585"/>
                </a:lnTo>
                <a:lnTo>
                  <a:pt x="0" y="10546"/>
                </a:lnTo>
                <a:lnTo>
                  <a:pt x="8641" y="27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2" name="object 462"/>
          <p:cNvSpPr/>
          <p:nvPr/>
        </p:nvSpPr>
        <p:spPr>
          <a:xfrm>
            <a:off x="2410724" y="3806052"/>
            <a:ext cx="71993" cy="47045"/>
          </a:xfrm>
          <a:custGeom>
            <a:avLst/>
            <a:gdLst/>
            <a:ahLst/>
            <a:cxnLst/>
            <a:rect l="l" t="t" r="r" b="b"/>
            <a:pathLst>
              <a:path w="71993" h="47045">
                <a:moveTo>
                  <a:pt x="7680" y="23042"/>
                </a:moveTo>
                <a:lnTo>
                  <a:pt x="9601" y="20162"/>
                </a:lnTo>
                <a:lnTo>
                  <a:pt x="12481" y="17282"/>
                </a:lnTo>
                <a:lnTo>
                  <a:pt x="15361" y="14401"/>
                </a:lnTo>
                <a:lnTo>
                  <a:pt x="18242" y="13441"/>
                </a:lnTo>
                <a:lnTo>
                  <a:pt x="28803" y="13441"/>
                </a:lnTo>
                <a:lnTo>
                  <a:pt x="35524" y="15361"/>
                </a:lnTo>
                <a:lnTo>
                  <a:pt x="42230" y="21122"/>
                </a:lnTo>
                <a:lnTo>
                  <a:pt x="50279" y="27181"/>
                </a:lnTo>
                <a:lnTo>
                  <a:pt x="59433" y="35829"/>
                </a:lnTo>
                <a:lnTo>
                  <a:pt x="70073" y="47045"/>
                </a:lnTo>
                <a:lnTo>
                  <a:pt x="71993" y="47045"/>
                </a:lnTo>
                <a:lnTo>
                  <a:pt x="71993" y="4800"/>
                </a:lnTo>
                <a:lnTo>
                  <a:pt x="58567" y="0"/>
                </a:lnTo>
                <a:lnTo>
                  <a:pt x="58567" y="1920"/>
                </a:lnTo>
                <a:lnTo>
                  <a:pt x="59512" y="2880"/>
                </a:lnTo>
                <a:lnTo>
                  <a:pt x="61447" y="3840"/>
                </a:lnTo>
                <a:lnTo>
                  <a:pt x="62407" y="4800"/>
                </a:lnTo>
                <a:lnTo>
                  <a:pt x="62407" y="6720"/>
                </a:lnTo>
                <a:lnTo>
                  <a:pt x="63352" y="7680"/>
                </a:lnTo>
                <a:lnTo>
                  <a:pt x="63352" y="9601"/>
                </a:lnTo>
                <a:lnTo>
                  <a:pt x="64312" y="10561"/>
                </a:lnTo>
                <a:lnTo>
                  <a:pt x="64312" y="35524"/>
                </a:lnTo>
                <a:lnTo>
                  <a:pt x="62407" y="33604"/>
                </a:lnTo>
                <a:lnTo>
                  <a:pt x="56631" y="27843"/>
                </a:lnTo>
                <a:lnTo>
                  <a:pt x="47045" y="19202"/>
                </a:lnTo>
                <a:lnTo>
                  <a:pt x="40325" y="13441"/>
                </a:lnTo>
                <a:lnTo>
                  <a:pt x="34564" y="9601"/>
                </a:lnTo>
                <a:lnTo>
                  <a:pt x="28803" y="6720"/>
                </a:lnTo>
                <a:lnTo>
                  <a:pt x="25923" y="4800"/>
                </a:lnTo>
                <a:lnTo>
                  <a:pt x="13441" y="4800"/>
                </a:lnTo>
                <a:lnTo>
                  <a:pt x="8641" y="6720"/>
                </a:lnTo>
                <a:lnTo>
                  <a:pt x="5760" y="10561"/>
                </a:lnTo>
                <a:lnTo>
                  <a:pt x="1920" y="14401"/>
                </a:lnTo>
                <a:lnTo>
                  <a:pt x="0" y="19202"/>
                </a:lnTo>
                <a:lnTo>
                  <a:pt x="0" y="29763"/>
                </a:lnTo>
                <a:lnTo>
                  <a:pt x="1920" y="34564"/>
                </a:lnTo>
                <a:lnTo>
                  <a:pt x="4800" y="37444"/>
                </a:lnTo>
                <a:lnTo>
                  <a:pt x="8641" y="41285"/>
                </a:lnTo>
                <a:lnTo>
                  <a:pt x="13441" y="44165"/>
                </a:lnTo>
                <a:lnTo>
                  <a:pt x="20162" y="44165"/>
                </a:lnTo>
                <a:lnTo>
                  <a:pt x="20162" y="42245"/>
                </a:lnTo>
                <a:lnTo>
                  <a:pt x="16322" y="41285"/>
                </a:lnTo>
                <a:lnTo>
                  <a:pt x="12481" y="39364"/>
                </a:lnTo>
                <a:lnTo>
                  <a:pt x="10561" y="36484"/>
                </a:lnTo>
                <a:lnTo>
                  <a:pt x="8641" y="33604"/>
                </a:lnTo>
                <a:lnTo>
                  <a:pt x="7680" y="30723"/>
                </a:lnTo>
                <a:lnTo>
                  <a:pt x="7680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3" name="object 463"/>
          <p:cNvSpPr/>
          <p:nvPr/>
        </p:nvSpPr>
        <p:spPr>
          <a:xfrm>
            <a:off x="2410724" y="3752301"/>
            <a:ext cx="72953" cy="39349"/>
          </a:xfrm>
          <a:custGeom>
            <a:avLst/>
            <a:gdLst/>
            <a:ahLst/>
            <a:cxnLst/>
            <a:rect l="l" t="t" r="r" b="b"/>
            <a:pathLst>
              <a:path w="72953" h="39349">
                <a:moveTo>
                  <a:pt x="2880" y="12466"/>
                </a:moveTo>
                <a:lnTo>
                  <a:pt x="0" y="17282"/>
                </a:lnTo>
                <a:lnTo>
                  <a:pt x="0" y="25908"/>
                </a:lnTo>
                <a:lnTo>
                  <a:pt x="960" y="28803"/>
                </a:lnTo>
                <a:lnTo>
                  <a:pt x="2880" y="32628"/>
                </a:lnTo>
                <a:lnTo>
                  <a:pt x="5760" y="36469"/>
                </a:lnTo>
                <a:lnTo>
                  <a:pt x="10561" y="39349"/>
                </a:lnTo>
                <a:lnTo>
                  <a:pt x="6720" y="28803"/>
                </a:lnTo>
                <a:lnTo>
                  <a:pt x="4800" y="26868"/>
                </a:lnTo>
                <a:lnTo>
                  <a:pt x="2880" y="24963"/>
                </a:lnTo>
                <a:lnTo>
                  <a:pt x="2880" y="21122"/>
                </a:lnTo>
                <a:lnTo>
                  <a:pt x="3840" y="19187"/>
                </a:lnTo>
                <a:lnTo>
                  <a:pt x="4800" y="17282"/>
                </a:lnTo>
                <a:lnTo>
                  <a:pt x="6720" y="15346"/>
                </a:lnTo>
                <a:lnTo>
                  <a:pt x="9601" y="14401"/>
                </a:lnTo>
                <a:lnTo>
                  <a:pt x="13441" y="12466"/>
                </a:lnTo>
                <a:lnTo>
                  <a:pt x="19202" y="11521"/>
                </a:lnTo>
                <a:lnTo>
                  <a:pt x="25923" y="10561"/>
                </a:lnTo>
                <a:lnTo>
                  <a:pt x="44165" y="10561"/>
                </a:lnTo>
                <a:lnTo>
                  <a:pt x="52791" y="11521"/>
                </a:lnTo>
                <a:lnTo>
                  <a:pt x="58567" y="12466"/>
                </a:lnTo>
                <a:lnTo>
                  <a:pt x="62407" y="13441"/>
                </a:lnTo>
                <a:lnTo>
                  <a:pt x="65288" y="15346"/>
                </a:lnTo>
                <a:lnTo>
                  <a:pt x="67193" y="17282"/>
                </a:lnTo>
                <a:lnTo>
                  <a:pt x="69128" y="19187"/>
                </a:lnTo>
                <a:lnTo>
                  <a:pt x="70073" y="21122"/>
                </a:lnTo>
                <a:lnTo>
                  <a:pt x="70073" y="26868"/>
                </a:lnTo>
                <a:lnTo>
                  <a:pt x="67193" y="29748"/>
                </a:lnTo>
                <a:lnTo>
                  <a:pt x="62407" y="31668"/>
                </a:lnTo>
                <a:lnTo>
                  <a:pt x="69128" y="35509"/>
                </a:lnTo>
                <a:lnTo>
                  <a:pt x="72953" y="29748"/>
                </a:lnTo>
                <a:lnTo>
                  <a:pt x="72953" y="20147"/>
                </a:lnTo>
                <a:lnTo>
                  <a:pt x="71993" y="16306"/>
                </a:lnTo>
                <a:lnTo>
                  <a:pt x="69128" y="12466"/>
                </a:lnTo>
                <a:lnTo>
                  <a:pt x="66233" y="8625"/>
                </a:lnTo>
                <a:lnTo>
                  <a:pt x="62407" y="5760"/>
                </a:lnTo>
                <a:lnTo>
                  <a:pt x="56631" y="3840"/>
                </a:lnTo>
                <a:lnTo>
                  <a:pt x="50886" y="960"/>
                </a:lnTo>
                <a:lnTo>
                  <a:pt x="44165" y="0"/>
                </a:lnTo>
                <a:lnTo>
                  <a:pt x="35524" y="0"/>
                </a:lnTo>
                <a:lnTo>
                  <a:pt x="31478" y="124"/>
                </a:lnTo>
                <a:lnTo>
                  <a:pt x="18532" y="2543"/>
                </a:lnTo>
                <a:lnTo>
                  <a:pt x="7680" y="7680"/>
                </a:lnTo>
                <a:lnTo>
                  <a:pt x="2880" y="124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4" name="object 464"/>
          <p:cNvSpPr/>
          <p:nvPr/>
        </p:nvSpPr>
        <p:spPr>
          <a:xfrm>
            <a:off x="2417444" y="3781104"/>
            <a:ext cx="62407" cy="17266"/>
          </a:xfrm>
          <a:custGeom>
            <a:avLst/>
            <a:gdLst/>
            <a:ahLst/>
            <a:cxnLst/>
            <a:rect l="l" t="t" r="r" b="b"/>
            <a:pathLst>
              <a:path w="62407" h="17266">
                <a:moveTo>
                  <a:pt x="62407" y="6705"/>
                </a:moveTo>
                <a:lnTo>
                  <a:pt x="55686" y="2865"/>
                </a:lnTo>
                <a:lnTo>
                  <a:pt x="48966" y="5745"/>
                </a:lnTo>
                <a:lnTo>
                  <a:pt x="41285" y="6705"/>
                </a:lnTo>
                <a:lnTo>
                  <a:pt x="25923" y="6705"/>
                </a:lnTo>
                <a:lnTo>
                  <a:pt x="19202" y="5745"/>
                </a:lnTo>
                <a:lnTo>
                  <a:pt x="13441" y="5745"/>
                </a:lnTo>
                <a:lnTo>
                  <a:pt x="6720" y="4785"/>
                </a:lnTo>
                <a:lnTo>
                  <a:pt x="2880" y="2865"/>
                </a:lnTo>
                <a:lnTo>
                  <a:pt x="0" y="0"/>
                </a:lnTo>
                <a:lnTo>
                  <a:pt x="3840" y="10546"/>
                </a:lnTo>
                <a:lnTo>
                  <a:pt x="9601" y="13426"/>
                </a:lnTo>
                <a:lnTo>
                  <a:pt x="15361" y="15346"/>
                </a:lnTo>
                <a:lnTo>
                  <a:pt x="22082" y="17266"/>
                </a:lnTo>
                <a:lnTo>
                  <a:pt x="39349" y="17266"/>
                </a:lnTo>
                <a:lnTo>
                  <a:pt x="48006" y="15346"/>
                </a:lnTo>
                <a:lnTo>
                  <a:pt x="54726" y="11506"/>
                </a:lnTo>
                <a:lnTo>
                  <a:pt x="62407" y="67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5" name="object 465"/>
          <p:cNvSpPr/>
          <p:nvPr/>
        </p:nvSpPr>
        <p:spPr>
          <a:xfrm>
            <a:off x="2410724" y="3699494"/>
            <a:ext cx="72953" cy="39364"/>
          </a:xfrm>
          <a:custGeom>
            <a:avLst/>
            <a:gdLst/>
            <a:ahLst/>
            <a:cxnLst/>
            <a:rect l="l" t="t" r="r" b="b"/>
            <a:pathLst>
              <a:path w="72953" h="39364">
                <a:moveTo>
                  <a:pt x="2880" y="12481"/>
                </a:moveTo>
                <a:lnTo>
                  <a:pt x="0" y="17282"/>
                </a:lnTo>
                <a:lnTo>
                  <a:pt x="0" y="25923"/>
                </a:lnTo>
                <a:lnTo>
                  <a:pt x="960" y="28803"/>
                </a:lnTo>
                <a:lnTo>
                  <a:pt x="2880" y="31683"/>
                </a:lnTo>
                <a:lnTo>
                  <a:pt x="5760" y="35524"/>
                </a:lnTo>
                <a:lnTo>
                  <a:pt x="10561" y="39364"/>
                </a:lnTo>
                <a:lnTo>
                  <a:pt x="6720" y="28803"/>
                </a:lnTo>
                <a:lnTo>
                  <a:pt x="4800" y="26883"/>
                </a:lnTo>
                <a:lnTo>
                  <a:pt x="2880" y="24963"/>
                </a:lnTo>
                <a:lnTo>
                  <a:pt x="2880" y="20162"/>
                </a:lnTo>
                <a:lnTo>
                  <a:pt x="3840" y="18242"/>
                </a:lnTo>
                <a:lnTo>
                  <a:pt x="4800" y="17282"/>
                </a:lnTo>
                <a:lnTo>
                  <a:pt x="6720" y="15361"/>
                </a:lnTo>
                <a:lnTo>
                  <a:pt x="9601" y="13441"/>
                </a:lnTo>
                <a:lnTo>
                  <a:pt x="13441" y="12481"/>
                </a:lnTo>
                <a:lnTo>
                  <a:pt x="19202" y="10561"/>
                </a:lnTo>
                <a:lnTo>
                  <a:pt x="25923" y="9601"/>
                </a:lnTo>
                <a:lnTo>
                  <a:pt x="44165" y="9601"/>
                </a:lnTo>
                <a:lnTo>
                  <a:pt x="52791" y="10561"/>
                </a:lnTo>
                <a:lnTo>
                  <a:pt x="58567" y="12481"/>
                </a:lnTo>
                <a:lnTo>
                  <a:pt x="62407" y="13441"/>
                </a:lnTo>
                <a:lnTo>
                  <a:pt x="65288" y="14401"/>
                </a:lnTo>
                <a:lnTo>
                  <a:pt x="67193" y="17282"/>
                </a:lnTo>
                <a:lnTo>
                  <a:pt x="69128" y="19202"/>
                </a:lnTo>
                <a:lnTo>
                  <a:pt x="70073" y="21122"/>
                </a:lnTo>
                <a:lnTo>
                  <a:pt x="70073" y="26883"/>
                </a:lnTo>
                <a:lnTo>
                  <a:pt x="67193" y="29763"/>
                </a:lnTo>
                <a:lnTo>
                  <a:pt x="62407" y="31683"/>
                </a:lnTo>
                <a:lnTo>
                  <a:pt x="69128" y="35524"/>
                </a:lnTo>
                <a:lnTo>
                  <a:pt x="72953" y="29763"/>
                </a:lnTo>
                <a:lnTo>
                  <a:pt x="72953" y="19202"/>
                </a:lnTo>
                <a:lnTo>
                  <a:pt x="71993" y="16322"/>
                </a:lnTo>
                <a:lnTo>
                  <a:pt x="69128" y="12481"/>
                </a:lnTo>
                <a:lnTo>
                  <a:pt x="66233" y="8641"/>
                </a:lnTo>
                <a:lnTo>
                  <a:pt x="62407" y="5760"/>
                </a:lnTo>
                <a:lnTo>
                  <a:pt x="56631" y="2880"/>
                </a:lnTo>
                <a:lnTo>
                  <a:pt x="50886" y="960"/>
                </a:lnTo>
                <a:lnTo>
                  <a:pt x="44165" y="0"/>
                </a:lnTo>
                <a:lnTo>
                  <a:pt x="35524" y="0"/>
                </a:lnTo>
                <a:lnTo>
                  <a:pt x="31478" y="87"/>
                </a:lnTo>
                <a:lnTo>
                  <a:pt x="18532" y="2146"/>
                </a:lnTo>
                <a:lnTo>
                  <a:pt x="7680" y="7680"/>
                </a:lnTo>
                <a:lnTo>
                  <a:pt x="2880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6" name="object 466"/>
          <p:cNvSpPr/>
          <p:nvPr/>
        </p:nvSpPr>
        <p:spPr>
          <a:xfrm>
            <a:off x="2417444" y="3728298"/>
            <a:ext cx="62407" cy="16322"/>
          </a:xfrm>
          <a:custGeom>
            <a:avLst/>
            <a:gdLst/>
            <a:ahLst/>
            <a:cxnLst/>
            <a:rect l="l" t="t" r="r" b="b"/>
            <a:pathLst>
              <a:path w="62407" h="16322">
                <a:moveTo>
                  <a:pt x="62407" y="6720"/>
                </a:moveTo>
                <a:lnTo>
                  <a:pt x="55686" y="2880"/>
                </a:lnTo>
                <a:lnTo>
                  <a:pt x="48966" y="4800"/>
                </a:lnTo>
                <a:lnTo>
                  <a:pt x="41285" y="6720"/>
                </a:lnTo>
                <a:lnTo>
                  <a:pt x="25923" y="6720"/>
                </a:lnTo>
                <a:lnTo>
                  <a:pt x="19202" y="5760"/>
                </a:lnTo>
                <a:lnTo>
                  <a:pt x="13441" y="4800"/>
                </a:lnTo>
                <a:lnTo>
                  <a:pt x="6720" y="3840"/>
                </a:lnTo>
                <a:lnTo>
                  <a:pt x="2880" y="1920"/>
                </a:lnTo>
                <a:lnTo>
                  <a:pt x="0" y="0"/>
                </a:lnTo>
                <a:lnTo>
                  <a:pt x="3840" y="10561"/>
                </a:lnTo>
                <a:lnTo>
                  <a:pt x="9601" y="12481"/>
                </a:lnTo>
                <a:lnTo>
                  <a:pt x="15361" y="15361"/>
                </a:lnTo>
                <a:lnTo>
                  <a:pt x="22082" y="16322"/>
                </a:lnTo>
                <a:lnTo>
                  <a:pt x="39349" y="16322"/>
                </a:lnTo>
                <a:lnTo>
                  <a:pt x="48006" y="14401"/>
                </a:lnTo>
                <a:lnTo>
                  <a:pt x="54726" y="10561"/>
                </a:lnTo>
                <a:lnTo>
                  <a:pt x="62407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7" name="object 467"/>
          <p:cNvSpPr/>
          <p:nvPr/>
        </p:nvSpPr>
        <p:spPr>
          <a:xfrm>
            <a:off x="2607518" y="3867500"/>
            <a:ext cx="71993" cy="27828"/>
          </a:xfrm>
          <a:custGeom>
            <a:avLst/>
            <a:gdLst/>
            <a:ahLst/>
            <a:cxnLst/>
            <a:rect l="l" t="t" r="r" b="b"/>
            <a:pathLst>
              <a:path w="71993" h="27828">
                <a:moveTo>
                  <a:pt x="71993" y="26868"/>
                </a:moveTo>
                <a:lnTo>
                  <a:pt x="71993" y="0"/>
                </a:lnTo>
                <a:lnTo>
                  <a:pt x="70073" y="0"/>
                </a:lnTo>
                <a:lnTo>
                  <a:pt x="70073" y="5745"/>
                </a:lnTo>
                <a:lnTo>
                  <a:pt x="69113" y="6705"/>
                </a:lnTo>
                <a:lnTo>
                  <a:pt x="68168" y="7680"/>
                </a:lnTo>
                <a:lnTo>
                  <a:pt x="68168" y="8625"/>
                </a:lnTo>
                <a:lnTo>
                  <a:pt x="67193" y="8625"/>
                </a:lnTo>
                <a:lnTo>
                  <a:pt x="66233" y="9585"/>
                </a:lnTo>
                <a:lnTo>
                  <a:pt x="0" y="9585"/>
                </a:lnTo>
                <a:lnTo>
                  <a:pt x="0" y="10546"/>
                </a:lnTo>
                <a:lnTo>
                  <a:pt x="8641" y="27828"/>
                </a:lnTo>
                <a:lnTo>
                  <a:pt x="9601" y="27828"/>
                </a:lnTo>
                <a:lnTo>
                  <a:pt x="8641" y="24947"/>
                </a:lnTo>
                <a:lnTo>
                  <a:pt x="8641" y="20147"/>
                </a:lnTo>
                <a:lnTo>
                  <a:pt x="9601" y="19187"/>
                </a:lnTo>
                <a:lnTo>
                  <a:pt x="10561" y="18227"/>
                </a:lnTo>
                <a:lnTo>
                  <a:pt x="67193" y="18227"/>
                </a:lnTo>
                <a:lnTo>
                  <a:pt x="68168" y="19187"/>
                </a:lnTo>
                <a:lnTo>
                  <a:pt x="69113" y="19187"/>
                </a:lnTo>
                <a:lnTo>
                  <a:pt x="69113" y="20147"/>
                </a:lnTo>
                <a:lnTo>
                  <a:pt x="70073" y="21107"/>
                </a:lnTo>
                <a:lnTo>
                  <a:pt x="70073" y="26868"/>
                </a:lnTo>
                <a:lnTo>
                  <a:pt x="71993" y="26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8" name="object 468"/>
          <p:cNvSpPr/>
          <p:nvPr/>
        </p:nvSpPr>
        <p:spPr>
          <a:xfrm>
            <a:off x="2607518" y="3806052"/>
            <a:ext cx="71993" cy="47045"/>
          </a:xfrm>
          <a:custGeom>
            <a:avLst/>
            <a:gdLst/>
            <a:ahLst/>
            <a:cxnLst/>
            <a:rect l="l" t="t" r="r" b="b"/>
            <a:pathLst>
              <a:path w="71993" h="47045">
                <a:moveTo>
                  <a:pt x="34564" y="9601"/>
                </a:moveTo>
                <a:lnTo>
                  <a:pt x="28803" y="6720"/>
                </a:lnTo>
                <a:lnTo>
                  <a:pt x="25923" y="4800"/>
                </a:lnTo>
                <a:lnTo>
                  <a:pt x="13441" y="4800"/>
                </a:lnTo>
                <a:lnTo>
                  <a:pt x="8641" y="6720"/>
                </a:lnTo>
                <a:lnTo>
                  <a:pt x="5760" y="10561"/>
                </a:lnTo>
                <a:lnTo>
                  <a:pt x="1920" y="14401"/>
                </a:lnTo>
                <a:lnTo>
                  <a:pt x="0" y="19202"/>
                </a:lnTo>
                <a:lnTo>
                  <a:pt x="0" y="29763"/>
                </a:lnTo>
                <a:lnTo>
                  <a:pt x="1920" y="34564"/>
                </a:lnTo>
                <a:lnTo>
                  <a:pt x="4800" y="37444"/>
                </a:lnTo>
                <a:lnTo>
                  <a:pt x="8641" y="41285"/>
                </a:lnTo>
                <a:lnTo>
                  <a:pt x="13441" y="44165"/>
                </a:lnTo>
                <a:lnTo>
                  <a:pt x="20162" y="44165"/>
                </a:lnTo>
                <a:lnTo>
                  <a:pt x="20162" y="42245"/>
                </a:lnTo>
                <a:lnTo>
                  <a:pt x="16322" y="41285"/>
                </a:lnTo>
                <a:lnTo>
                  <a:pt x="12481" y="39364"/>
                </a:lnTo>
                <a:lnTo>
                  <a:pt x="10561" y="36484"/>
                </a:lnTo>
                <a:lnTo>
                  <a:pt x="8641" y="33604"/>
                </a:lnTo>
                <a:lnTo>
                  <a:pt x="7680" y="30723"/>
                </a:lnTo>
                <a:lnTo>
                  <a:pt x="7680" y="23042"/>
                </a:lnTo>
                <a:lnTo>
                  <a:pt x="9601" y="20162"/>
                </a:lnTo>
                <a:lnTo>
                  <a:pt x="12481" y="17282"/>
                </a:lnTo>
                <a:lnTo>
                  <a:pt x="15361" y="14401"/>
                </a:lnTo>
                <a:lnTo>
                  <a:pt x="19202" y="13441"/>
                </a:lnTo>
                <a:lnTo>
                  <a:pt x="28803" y="13441"/>
                </a:lnTo>
                <a:lnTo>
                  <a:pt x="35524" y="15361"/>
                </a:lnTo>
                <a:lnTo>
                  <a:pt x="42245" y="21122"/>
                </a:lnTo>
                <a:lnTo>
                  <a:pt x="50282" y="27177"/>
                </a:lnTo>
                <a:lnTo>
                  <a:pt x="59427" y="35826"/>
                </a:lnTo>
                <a:lnTo>
                  <a:pt x="70073" y="47045"/>
                </a:lnTo>
                <a:lnTo>
                  <a:pt x="71993" y="47045"/>
                </a:lnTo>
                <a:lnTo>
                  <a:pt x="71993" y="4800"/>
                </a:lnTo>
                <a:lnTo>
                  <a:pt x="58552" y="0"/>
                </a:lnTo>
                <a:lnTo>
                  <a:pt x="58552" y="1920"/>
                </a:lnTo>
                <a:lnTo>
                  <a:pt x="59512" y="2880"/>
                </a:lnTo>
                <a:lnTo>
                  <a:pt x="61447" y="3840"/>
                </a:lnTo>
                <a:lnTo>
                  <a:pt x="62392" y="4800"/>
                </a:lnTo>
                <a:lnTo>
                  <a:pt x="62392" y="6720"/>
                </a:lnTo>
                <a:lnTo>
                  <a:pt x="63352" y="7680"/>
                </a:lnTo>
                <a:lnTo>
                  <a:pt x="63352" y="9601"/>
                </a:lnTo>
                <a:lnTo>
                  <a:pt x="64328" y="10561"/>
                </a:lnTo>
                <a:lnTo>
                  <a:pt x="64328" y="35524"/>
                </a:lnTo>
                <a:lnTo>
                  <a:pt x="62392" y="33604"/>
                </a:lnTo>
                <a:lnTo>
                  <a:pt x="56631" y="27843"/>
                </a:lnTo>
                <a:lnTo>
                  <a:pt x="47045" y="19202"/>
                </a:lnTo>
                <a:lnTo>
                  <a:pt x="40325" y="13441"/>
                </a:lnTo>
                <a:lnTo>
                  <a:pt x="34564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9" name="object 469"/>
          <p:cNvSpPr/>
          <p:nvPr/>
        </p:nvSpPr>
        <p:spPr>
          <a:xfrm>
            <a:off x="2608478" y="3755181"/>
            <a:ext cx="71993" cy="41269"/>
          </a:xfrm>
          <a:custGeom>
            <a:avLst/>
            <a:gdLst/>
            <a:ahLst/>
            <a:cxnLst/>
            <a:rect l="l" t="t" r="r" b="b"/>
            <a:pathLst>
              <a:path w="71993" h="41269">
                <a:moveTo>
                  <a:pt x="9601" y="4800"/>
                </a:moveTo>
                <a:lnTo>
                  <a:pt x="0" y="0"/>
                </a:lnTo>
                <a:lnTo>
                  <a:pt x="0" y="25923"/>
                </a:lnTo>
                <a:lnTo>
                  <a:pt x="27843" y="39349"/>
                </a:lnTo>
                <a:lnTo>
                  <a:pt x="27843" y="32628"/>
                </a:lnTo>
                <a:lnTo>
                  <a:pt x="28803" y="27828"/>
                </a:lnTo>
                <a:lnTo>
                  <a:pt x="30723" y="23987"/>
                </a:lnTo>
                <a:lnTo>
                  <a:pt x="32644" y="19187"/>
                </a:lnTo>
                <a:lnTo>
                  <a:pt x="35524" y="15361"/>
                </a:lnTo>
                <a:lnTo>
                  <a:pt x="39364" y="12466"/>
                </a:lnTo>
                <a:lnTo>
                  <a:pt x="43205" y="9585"/>
                </a:lnTo>
                <a:lnTo>
                  <a:pt x="47030" y="8641"/>
                </a:lnTo>
                <a:lnTo>
                  <a:pt x="55671" y="8641"/>
                </a:lnTo>
                <a:lnTo>
                  <a:pt x="59512" y="9585"/>
                </a:lnTo>
                <a:lnTo>
                  <a:pt x="62392" y="12466"/>
                </a:lnTo>
                <a:lnTo>
                  <a:pt x="65272" y="16306"/>
                </a:lnTo>
                <a:lnTo>
                  <a:pt x="67208" y="19187"/>
                </a:lnTo>
                <a:lnTo>
                  <a:pt x="67208" y="25923"/>
                </a:lnTo>
                <a:lnTo>
                  <a:pt x="66233" y="28788"/>
                </a:lnTo>
                <a:lnTo>
                  <a:pt x="64312" y="31668"/>
                </a:lnTo>
                <a:lnTo>
                  <a:pt x="63367" y="33588"/>
                </a:lnTo>
                <a:lnTo>
                  <a:pt x="62392" y="34549"/>
                </a:lnTo>
                <a:lnTo>
                  <a:pt x="61432" y="35509"/>
                </a:lnTo>
                <a:lnTo>
                  <a:pt x="61432" y="38389"/>
                </a:lnTo>
                <a:lnTo>
                  <a:pt x="62392" y="39349"/>
                </a:lnTo>
                <a:lnTo>
                  <a:pt x="62392" y="40309"/>
                </a:lnTo>
                <a:lnTo>
                  <a:pt x="63367" y="41269"/>
                </a:lnTo>
                <a:lnTo>
                  <a:pt x="67208" y="41269"/>
                </a:lnTo>
                <a:lnTo>
                  <a:pt x="69113" y="40309"/>
                </a:lnTo>
                <a:lnTo>
                  <a:pt x="70073" y="38389"/>
                </a:lnTo>
                <a:lnTo>
                  <a:pt x="71993" y="36469"/>
                </a:lnTo>
                <a:lnTo>
                  <a:pt x="71993" y="24947"/>
                </a:lnTo>
                <a:lnTo>
                  <a:pt x="71033" y="21107"/>
                </a:lnTo>
                <a:lnTo>
                  <a:pt x="69113" y="17266"/>
                </a:lnTo>
                <a:lnTo>
                  <a:pt x="68153" y="14401"/>
                </a:lnTo>
                <a:lnTo>
                  <a:pt x="66233" y="11521"/>
                </a:lnTo>
                <a:lnTo>
                  <a:pt x="64312" y="9585"/>
                </a:lnTo>
                <a:lnTo>
                  <a:pt x="61432" y="6720"/>
                </a:lnTo>
                <a:lnTo>
                  <a:pt x="59512" y="4800"/>
                </a:lnTo>
                <a:lnTo>
                  <a:pt x="55671" y="3840"/>
                </a:lnTo>
                <a:lnTo>
                  <a:pt x="52806" y="1920"/>
                </a:lnTo>
                <a:lnTo>
                  <a:pt x="39364" y="1920"/>
                </a:lnTo>
                <a:lnTo>
                  <a:pt x="33604" y="3840"/>
                </a:lnTo>
                <a:lnTo>
                  <a:pt x="28803" y="8641"/>
                </a:lnTo>
                <a:lnTo>
                  <a:pt x="23042" y="13426"/>
                </a:lnTo>
                <a:lnTo>
                  <a:pt x="20162" y="21107"/>
                </a:lnTo>
                <a:lnTo>
                  <a:pt x="19202" y="30708"/>
                </a:lnTo>
                <a:lnTo>
                  <a:pt x="9601" y="25923"/>
                </a:lnTo>
                <a:lnTo>
                  <a:pt x="960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0" name="object 470"/>
          <p:cNvSpPr/>
          <p:nvPr/>
        </p:nvSpPr>
        <p:spPr>
          <a:xfrm>
            <a:off x="2607518" y="3699494"/>
            <a:ext cx="72953" cy="45125"/>
          </a:xfrm>
          <a:custGeom>
            <a:avLst/>
            <a:gdLst/>
            <a:ahLst/>
            <a:cxnLst/>
            <a:rect l="l" t="t" r="r" b="b"/>
            <a:pathLst>
              <a:path w="72953" h="45125">
                <a:moveTo>
                  <a:pt x="69113" y="35524"/>
                </a:moveTo>
                <a:lnTo>
                  <a:pt x="72953" y="29763"/>
                </a:lnTo>
                <a:lnTo>
                  <a:pt x="72953" y="19202"/>
                </a:lnTo>
                <a:lnTo>
                  <a:pt x="71993" y="16322"/>
                </a:lnTo>
                <a:lnTo>
                  <a:pt x="69113" y="12481"/>
                </a:lnTo>
                <a:lnTo>
                  <a:pt x="67193" y="8641"/>
                </a:lnTo>
                <a:lnTo>
                  <a:pt x="62392" y="5760"/>
                </a:lnTo>
                <a:lnTo>
                  <a:pt x="56631" y="2880"/>
                </a:lnTo>
                <a:lnTo>
                  <a:pt x="50886" y="960"/>
                </a:lnTo>
                <a:lnTo>
                  <a:pt x="44165" y="0"/>
                </a:lnTo>
                <a:lnTo>
                  <a:pt x="35524" y="0"/>
                </a:lnTo>
                <a:lnTo>
                  <a:pt x="32432" y="49"/>
                </a:lnTo>
                <a:lnTo>
                  <a:pt x="19078" y="2028"/>
                </a:lnTo>
                <a:lnTo>
                  <a:pt x="8641" y="7680"/>
                </a:lnTo>
                <a:lnTo>
                  <a:pt x="2880" y="12481"/>
                </a:lnTo>
                <a:lnTo>
                  <a:pt x="0" y="17282"/>
                </a:lnTo>
                <a:lnTo>
                  <a:pt x="0" y="25923"/>
                </a:lnTo>
                <a:lnTo>
                  <a:pt x="960" y="28803"/>
                </a:lnTo>
                <a:lnTo>
                  <a:pt x="2880" y="31683"/>
                </a:lnTo>
                <a:lnTo>
                  <a:pt x="2880" y="20162"/>
                </a:lnTo>
                <a:lnTo>
                  <a:pt x="3840" y="18242"/>
                </a:lnTo>
                <a:lnTo>
                  <a:pt x="4800" y="17282"/>
                </a:lnTo>
                <a:lnTo>
                  <a:pt x="6720" y="15361"/>
                </a:lnTo>
                <a:lnTo>
                  <a:pt x="9601" y="13441"/>
                </a:lnTo>
                <a:lnTo>
                  <a:pt x="13441" y="12481"/>
                </a:lnTo>
                <a:lnTo>
                  <a:pt x="19202" y="10561"/>
                </a:lnTo>
                <a:lnTo>
                  <a:pt x="25923" y="9601"/>
                </a:lnTo>
                <a:lnTo>
                  <a:pt x="44165" y="9601"/>
                </a:lnTo>
                <a:lnTo>
                  <a:pt x="52791" y="10561"/>
                </a:lnTo>
                <a:lnTo>
                  <a:pt x="58552" y="12481"/>
                </a:lnTo>
                <a:lnTo>
                  <a:pt x="63352" y="13441"/>
                </a:lnTo>
                <a:lnTo>
                  <a:pt x="66233" y="14401"/>
                </a:lnTo>
                <a:lnTo>
                  <a:pt x="67193" y="17282"/>
                </a:lnTo>
                <a:lnTo>
                  <a:pt x="69113" y="19202"/>
                </a:lnTo>
                <a:lnTo>
                  <a:pt x="70073" y="21122"/>
                </a:lnTo>
                <a:lnTo>
                  <a:pt x="70073" y="26883"/>
                </a:lnTo>
                <a:lnTo>
                  <a:pt x="67193" y="29763"/>
                </a:lnTo>
                <a:lnTo>
                  <a:pt x="62392" y="31683"/>
                </a:lnTo>
                <a:lnTo>
                  <a:pt x="55671" y="33604"/>
                </a:lnTo>
                <a:lnTo>
                  <a:pt x="47990" y="35524"/>
                </a:lnTo>
                <a:lnTo>
                  <a:pt x="32644" y="35524"/>
                </a:lnTo>
                <a:lnTo>
                  <a:pt x="25923" y="34564"/>
                </a:lnTo>
                <a:lnTo>
                  <a:pt x="20162" y="33604"/>
                </a:lnTo>
                <a:lnTo>
                  <a:pt x="14401" y="32644"/>
                </a:lnTo>
                <a:lnTo>
                  <a:pt x="9601" y="30723"/>
                </a:lnTo>
                <a:lnTo>
                  <a:pt x="6720" y="28803"/>
                </a:lnTo>
                <a:lnTo>
                  <a:pt x="10561" y="39364"/>
                </a:lnTo>
                <a:lnTo>
                  <a:pt x="16322" y="41285"/>
                </a:lnTo>
                <a:lnTo>
                  <a:pt x="22082" y="44165"/>
                </a:lnTo>
                <a:lnTo>
                  <a:pt x="28803" y="45125"/>
                </a:lnTo>
                <a:lnTo>
                  <a:pt x="47045" y="45125"/>
                </a:lnTo>
                <a:lnTo>
                  <a:pt x="54726" y="43205"/>
                </a:lnTo>
                <a:lnTo>
                  <a:pt x="61447" y="39364"/>
                </a:lnTo>
                <a:lnTo>
                  <a:pt x="69113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1" name="object 471"/>
          <p:cNvSpPr/>
          <p:nvPr/>
        </p:nvSpPr>
        <p:spPr>
          <a:xfrm>
            <a:off x="2610398" y="3724457"/>
            <a:ext cx="7680" cy="14401"/>
          </a:xfrm>
          <a:custGeom>
            <a:avLst/>
            <a:gdLst/>
            <a:ahLst/>
            <a:cxnLst/>
            <a:rect l="l" t="t" r="r" b="b"/>
            <a:pathLst>
              <a:path w="7680" h="14401">
                <a:moveTo>
                  <a:pt x="2880" y="10561"/>
                </a:moveTo>
                <a:lnTo>
                  <a:pt x="7680" y="14401"/>
                </a:lnTo>
                <a:lnTo>
                  <a:pt x="3840" y="3840"/>
                </a:lnTo>
                <a:lnTo>
                  <a:pt x="1920" y="1920"/>
                </a:lnTo>
                <a:lnTo>
                  <a:pt x="0" y="0"/>
                </a:lnTo>
                <a:lnTo>
                  <a:pt x="0" y="6720"/>
                </a:lnTo>
                <a:lnTo>
                  <a:pt x="288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2" name="object 472"/>
          <p:cNvSpPr/>
          <p:nvPr/>
        </p:nvSpPr>
        <p:spPr>
          <a:xfrm>
            <a:off x="2804312" y="3867500"/>
            <a:ext cx="71993" cy="27828"/>
          </a:xfrm>
          <a:custGeom>
            <a:avLst/>
            <a:gdLst/>
            <a:ahLst/>
            <a:cxnLst/>
            <a:rect l="l" t="t" r="r" b="b"/>
            <a:pathLst>
              <a:path w="71993" h="27828">
                <a:moveTo>
                  <a:pt x="8641" y="20147"/>
                </a:moveTo>
                <a:lnTo>
                  <a:pt x="9601" y="20147"/>
                </a:lnTo>
                <a:lnTo>
                  <a:pt x="10561" y="19187"/>
                </a:lnTo>
                <a:lnTo>
                  <a:pt x="10561" y="18227"/>
                </a:lnTo>
                <a:lnTo>
                  <a:pt x="68153" y="18227"/>
                </a:lnTo>
                <a:lnTo>
                  <a:pt x="68153" y="19187"/>
                </a:lnTo>
                <a:lnTo>
                  <a:pt x="69113" y="19187"/>
                </a:lnTo>
                <a:lnTo>
                  <a:pt x="70073" y="20147"/>
                </a:lnTo>
                <a:lnTo>
                  <a:pt x="70073" y="26868"/>
                </a:lnTo>
                <a:lnTo>
                  <a:pt x="71993" y="26868"/>
                </a:lnTo>
                <a:lnTo>
                  <a:pt x="71993" y="0"/>
                </a:lnTo>
                <a:lnTo>
                  <a:pt x="70073" y="0"/>
                </a:lnTo>
                <a:lnTo>
                  <a:pt x="70073" y="6705"/>
                </a:lnTo>
                <a:lnTo>
                  <a:pt x="69113" y="7680"/>
                </a:lnTo>
                <a:lnTo>
                  <a:pt x="68153" y="8625"/>
                </a:lnTo>
                <a:lnTo>
                  <a:pt x="67208" y="8625"/>
                </a:lnTo>
                <a:lnTo>
                  <a:pt x="66233" y="9585"/>
                </a:lnTo>
                <a:lnTo>
                  <a:pt x="0" y="9585"/>
                </a:lnTo>
                <a:lnTo>
                  <a:pt x="0" y="10546"/>
                </a:lnTo>
                <a:lnTo>
                  <a:pt x="8641" y="27828"/>
                </a:lnTo>
                <a:lnTo>
                  <a:pt x="10561" y="27828"/>
                </a:lnTo>
                <a:lnTo>
                  <a:pt x="9601" y="24947"/>
                </a:lnTo>
                <a:lnTo>
                  <a:pt x="8641" y="23027"/>
                </a:lnTo>
                <a:lnTo>
                  <a:pt x="8641" y="201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3" name="object 473"/>
          <p:cNvSpPr/>
          <p:nvPr/>
        </p:nvSpPr>
        <p:spPr>
          <a:xfrm>
            <a:off x="2804312" y="3810853"/>
            <a:ext cx="73913" cy="39364"/>
          </a:xfrm>
          <a:custGeom>
            <a:avLst/>
            <a:gdLst/>
            <a:ahLst/>
            <a:cxnLst/>
            <a:rect l="l" t="t" r="r" b="b"/>
            <a:pathLst>
              <a:path w="73913" h="39364">
                <a:moveTo>
                  <a:pt x="37444" y="27843"/>
                </a:moveTo>
                <a:lnTo>
                  <a:pt x="37444" y="24002"/>
                </a:lnTo>
                <a:lnTo>
                  <a:pt x="38404" y="21122"/>
                </a:lnTo>
                <a:lnTo>
                  <a:pt x="39364" y="18242"/>
                </a:lnTo>
                <a:lnTo>
                  <a:pt x="40309" y="15361"/>
                </a:lnTo>
                <a:lnTo>
                  <a:pt x="41285" y="13441"/>
                </a:lnTo>
                <a:lnTo>
                  <a:pt x="43205" y="12481"/>
                </a:lnTo>
                <a:lnTo>
                  <a:pt x="44150" y="11521"/>
                </a:lnTo>
                <a:lnTo>
                  <a:pt x="45125" y="10561"/>
                </a:lnTo>
                <a:lnTo>
                  <a:pt x="47030" y="9601"/>
                </a:lnTo>
                <a:lnTo>
                  <a:pt x="49926" y="7680"/>
                </a:lnTo>
                <a:lnTo>
                  <a:pt x="59512" y="7680"/>
                </a:lnTo>
                <a:lnTo>
                  <a:pt x="62392" y="8641"/>
                </a:lnTo>
                <a:lnTo>
                  <a:pt x="65272" y="11521"/>
                </a:lnTo>
                <a:lnTo>
                  <a:pt x="68153" y="14401"/>
                </a:lnTo>
                <a:lnTo>
                  <a:pt x="69113" y="17282"/>
                </a:lnTo>
                <a:lnTo>
                  <a:pt x="69113" y="23042"/>
                </a:lnTo>
                <a:lnTo>
                  <a:pt x="68153" y="24963"/>
                </a:lnTo>
                <a:lnTo>
                  <a:pt x="68153" y="26883"/>
                </a:lnTo>
                <a:lnTo>
                  <a:pt x="66233" y="28803"/>
                </a:lnTo>
                <a:lnTo>
                  <a:pt x="65272" y="30723"/>
                </a:lnTo>
                <a:lnTo>
                  <a:pt x="65272" y="32644"/>
                </a:lnTo>
                <a:lnTo>
                  <a:pt x="64312" y="32644"/>
                </a:lnTo>
                <a:lnTo>
                  <a:pt x="64312" y="37444"/>
                </a:lnTo>
                <a:lnTo>
                  <a:pt x="65272" y="38404"/>
                </a:lnTo>
                <a:lnTo>
                  <a:pt x="66233" y="39364"/>
                </a:lnTo>
                <a:lnTo>
                  <a:pt x="69113" y="39364"/>
                </a:lnTo>
                <a:lnTo>
                  <a:pt x="71033" y="38404"/>
                </a:lnTo>
                <a:lnTo>
                  <a:pt x="71993" y="37444"/>
                </a:lnTo>
                <a:lnTo>
                  <a:pt x="72953" y="35524"/>
                </a:lnTo>
                <a:lnTo>
                  <a:pt x="73913" y="32644"/>
                </a:lnTo>
                <a:lnTo>
                  <a:pt x="73913" y="18242"/>
                </a:lnTo>
                <a:lnTo>
                  <a:pt x="71033" y="10561"/>
                </a:lnTo>
                <a:lnTo>
                  <a:pt x="65272" y="5760"/>
                </a:lnTo>
                <a:lnTo>
                  <a:pt x="60487" y="1920"/>
                </a:lnTo>
                <a:lnTo>
                  <a:pt x="54711" y="0"/>
                </a:lnTo>
                <a:lnTo>
                  <a:pt x="45125" y="0"/>
                </a:lnTo>
                <a:lnTo>
                  <a:pt x="41285" y="960"/>
                </a:lnTo>
                <a:lnTo>
                  <a:pt x="38404" y="2880"/>
                </a:lnTo>
                <a:lnTo>
                  <a:pt x="34564" y="4800"/>
                </a:lnTo>
                <a:lnTo>
                  <a:pt x="32644" y="8641"/>
                </a:lnTo>
                <a:lnTo>
                  <a:pt x="30723" y="12481"/>
                </a:lnTo>
                <a:lnTo>
                  <a:pt x="24963" y="6720"/>
                </a:lnTo>
                <a:lnTo>
                  <a:pt x="20162" y="2880"/>
                </a:lnTo>
                <a:lnTo>
                  <a:pt x="11521" y="2880"/>
                </a:lnTo>
                <a:lnTo>
                  <a:pt x="8641" y="4800"/>
                </a:lnTo>
                <a:lnTo>
                  <a:pt x="5760" y="6720"/>
                </a:lnTo>
                <a:lnTo>
                  <a:pt x="1920" y="9601"/>
                </a:lnTo>
                <a:lnTo>
                  <a:pt x="0" y="14401"/>
                </a:lnTo>
                <a:lnTo>
                  <a:pt x="0" y="24002"/>
                </a:lnTo>
                <a:lnTo>
                  <a:pt x="1920" y="27843"/>
                </a:lnTo>
                <a:lnTo>
                  <a:pt x="4800" y="30723"/>
                </a:lnTo>
                <a:lnTo>
                  <a:pt x="6720" y="34564"/>
                </a:lnTo>
                <a:lnTo>
                  <a:pt x="10561" y="36484"/>
                </a:lnTo>
                <a:lnTo>
                  <a:pt x="15361" y="38404"/>
                </a:lnTo>
                <a:lnTo>
                  <a:pt x="16322" y="36484"/>
                </a:lnTo>
                <a:lnTo>
                  <a:pt x="10561" y="33604"/>
                </a:lnTo>
                <a:lnTo>
                  <a:pt x="7680" y="28803"/>
                </a:lnTo>
                <a:lnTo>
                  <a:pt x="7680" y="20162"/>
                </a:lnTo>
                <a:lnTo>
                  <a:pt x="8641" y="17282"/>
                </a:lnTo>
                <a:lnTo>
                  <a:pt x="10561" y="15361"/>
                </a:lnTo>
                <a:lnTo>
                  <a:pt x="13441" y="12481"/>
                </a:lnTo>
                <a:lnTo>
                  <a:pt x="16322" y="11521"/>
                </a:lnTo>
                <a:lnTo>
                  <a:pt x="22082" y="11521"/>
                </a:lnTo>
                <a:lnTo>
                  <a:pt x="24963" y="12481"/>
                </a:lnTo>
                <a:lnTo>
                  <a:pt x="26883" y="13441"/>
                </a:lnTo>
                <a:lnTo>
                  <a:pt x="29763" y="15361"/>
                </a:lnTo>
                <a:lnTo>
                  <a:pt x="31683" y="17282"/>
                </a:lnTo>
                <a:lnTo>
                  <a:pt x="32644" y="20162"/>
                </a:lnTo>
                <a:lnTo>
                  <a:pt x="34564" y="22082"/>
                </a:lnTo>
                <a:lnTo>
                  <a:pt x="35524" y="24963"/>
                </a:lnTo>
                <a:lnTo>
                  <a:pt x="35524" y="27843"/>
                </a:lnTo>
                <a:lnTo>
                  <a:pt x="37444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4" name="object 474"/>
          <p:cNvSpPr/>
          <p:nvPr/>
        </p:nvSpPr>
        <p:spPr>
          <a:xfrm>
            <a:off x="2804312" y="3752301"/>
            <a:ext cx="73913" cy="46070"/>
          </a:xfrm>
          <a:custGeom>
            <a:avLst/>
            <a:gdLst/>
            <a:ahLst/>
            <a:cxnLst/>
            <a:rect l="l" t="t" r="r" b="b"/>
            <a:pathLst>
              <a:path w="73913" h="46070">
                <a:moveTo>
                  <a:pt x="9601" y="31668"/>
                </a:moveTo>
                <a:lnTo>
                  <a:pt x="6720" y="28803"/>
                </a:lnTo>
                <a:lnTo>
                  <a:pt x="4800" y="26868"/>
                </a:lnTo>
                <a:lnTo>
                  <a:pt x="6720" y="36469"/>
                </a:lnTo>
                <a:lnTo>
                  <a:pt x="10561" y="39349"/>
                </a:lnTo>
                <a:lnTo>
                  <a:pt x="17282" y="42230"/>
                </a:lnTo>
                <a:lnTo>
                  <a:pt x="23042" y="44150"/>
                </a:lnTo>
                <a:lnTo>
                  <a:pt x="29763" y="46070"/>
                </a:lnTo>
                <a:lnTo>
                  <a:pt x="47030" y="46070"/>
                </a:lnTo>
                <a:lnTo>
                  <a:pt x="54711" y="44150"/>
                </a:lnTo>
                <a:lnTo>
                  <a:pt x="61432" y="40309"/>
                </a:lnTo>
                <a:lnTo>
                  <a:pt x="70073" y="35509"/>
                </a:lnTo>
                <a:lnTo>
                  <a:pt x="73913" y="29748"/>
                </a:lnTo>
                <a:lnTo>
                  <a:pt x="73913" y="20147"/>
                </a:lnTo>
                <a:lnTo>
                  <a:pt x="71993" y="16306"/>
                </a:lnTo>
                <a:lnTo>
                  <a:pt x="70073" y="12466"/>
                </a:lnTo>
                <a:lnTo>
                  <a:pt x="67208" y="8625"/>
                </a:lnTo>
                <a:lnTo>
                  <a:pt x="63367" y="5760"/>
                </a:lnTo>
                <a:lnTo>
                  <a:pt x="57591" y="3840"/>
                </a:lnTo>
                <a:lnTo>
                  <a:pt x="51831" y="960"/>
                </a:lnTo>
                <a:lnTo>
                  <a:pt x="45125" y="0"/>
                </a:lnTo>
                <a:lnTo>
                  <a:pt x="36484" y="0"/>
                </a:lnTo>
                <a:lnTo>
                  <a:pt x="32401" y="124"/>
                </a:lnTo>
                <a:lnTo>
                  <a:pt x="19095" y="2543"/>
                </a:lnTo>
                <a:lnTo>
                  <a:pt x="8641" y="7680"/>
                </a:lnTo>
                <a:lnTo>
                  <a:pt x="2880" y="12466"/>
                </a:lnTo>
                <a:lnTo>
                  <a:pt x="0" y="17282"/>
                </a:lnTo>
                <a:lnTo>
                  <a:pt x="0" y="25908"/>
                </a:lnTo>
                <a:lnTo>
                  <a:pt x="1920" y="28803"/>
                </a:lnTo>
                <a:lnTo>
                  <a:pt x="3840" y="32628"/>
                </a:lnTo>
                <a:lnTo>
                  <a:pt x="3840" y="21122"/>
                </a:lnTo>
                <a:lnTo>
                  <a:pt x="4800" y="19187"/>
                </a:lnTo>
                <a:lnTo>
                  <a:pt x="5760" y="17282"/>
                </a:lnTo>
                <a:lnTo>
                  <a:pt x="7680" y="15346"/>
                </a:lnTo>
                <a:lnTo>
                  <a:pt x="10561" y="14401"/>
                </a:lnTo>
                <a:lnTo>
                  <a:pt x="14401" y="12466"/>
                </a:lnTo>
                <a:lnTo>
                  <a:pt x="19202" y="11521"/>
                </a:lnTo>
                <a:lnTo>
                  <a:pt x="25923" y="10561"/>
                </a:lnTo>
                <a:lnTo>
                  <a:pt x="45125" y="10561"/>
                </a:lnTo>
                <a:lnTo>
                  <a:pt x="53766" y="11521"/>
                </a:lnTo>
                <a:lnTo>
                  <a:pt x="59512" y="12466"/>
                </a:lnTo>
                <a:lnTo>
                  <a:pt x="63367" y="13441"/>
                </a:lnTo>
                <a:lnTo>
                  <a:pt x="66233" y="15346"/>
                </a:lnTo>
                <a:lnTo>
                  <a:pt x="68153" y="17282"/>
                </a:lnTo>
                <a:lnTo>
                  <a:pt x="70073" y="19187"/>
                </a:lnTo>
                <a:lnTo>
                  <a:pt x="70073" y="26868"/>
                </a:lnTo>
                <a:lnTo>
                  <a:pt x="68153" y="29748"/>
                </a:lnTo>
                <a:lnTo>
                  <a:pt x="62392" y="31668"/>
                </a:lnTo>
                <a:lnTo>
                  <a:pt x="56647" y="34549"/>
                </a:lnTo>
                <a:lnTo>
                  <a:pt x="48966" y="35509"/>
                </a:lnTo>
                <a:lnTo>
                  <a:pt x="32644" y="35509"/>
                </a:lnTo>
                <a:lnTo>
                  <a:pt x="26883" y="34549"/>
                </a:lnTo>
                <a:lnTo>
                  <a:pt x="20162" y="34549"/>
                </a:lnTo>
                <a:lnTo>
                  <a:pt x="14401" y="33588"/>
                </a:lnTo>
                <a:lnTo>
                  <a:pt x="9601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5" name="object 475"/>
          <p:cNvSpPr/>
          <p:nvPr/>
        </p:nvSpPr>
        <p:spPr>
          <a:xfrm>
            <a:off x="2808152" y="3777264"/>
            <a:ext cx="2880" cy="11506"/>
          </a:xfrm>
          <a:custGeom>
            <a:avLst/>
            <a:gdLst/>
            <a:ahLst/>
            <a:cxnLst/>
            <a:rect l="l" t="t" r="r" b="b"/>
            <a:pathLst>
              <a:path w="2880" h="11506">
                <a:moveTo>
                  <a:pt x="0" y="0"/>
                </a:moveTo>
                <a:lnTo>
                  <a:pt x="0" y="7665"/>
                </a:lnTo>
                <a:lnTo>
                  <a:pt x="2880" y="11506"/>
                </a:lnTo>
                <a:lnTo>
                  <a:pt x="960" y="1904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6" name="object 476"/>
          <p:cNvSpPr/>
          <p:nvPr/>
        </p:nvSpPr>
        <p:spPr>
          <a:xfrm>
            <a:off x="2804312" y="3699494"/>
            <a:ext cx="73913" cy="45125"/>
          </a:xfrm>
          <a:custGeom>
            <a:avLst/>
            <a:gdLst/>
            <a:ahLst/>
            <a:cxnLst/>
            <a:rect l="l" t="t" r="r" b="b"/>
            <a:pathLst>
              <a:path w="73913" h="45125">
                <a:moveTo>
                  <a:pt x="9601" y="30723"/>
                </a:moveTo>
                <a:lnTo>
                  <a:pt x="6720" y="28803"/>
                </a:lnTo>
                <a:lnTo>
                  <a:pt x="4800" y="26883"/>
                </a:lnTo>
                <a:lnTo>
                  <a:pt x="6720" y="35524"/>
                </a:lnTo>
                <a:lnTo>
                  <a:pt x="10561" y="39364"/>
                </a:lnTo>
                <a:lnTo>
                  <a:pt x="17282" y="41285"/>
                </a:lnTo>
                <a:lnTo>
                  <a:pt x="23042" y="44165"/>
                </a:lnTo>
                <a:lnTo>
                  <a:pt x="29763" y="45125"/>
                </a:lnTo>
                <a:lnTo>
                  <a:pt x="47030" y="45125"/>
                </a:lnTo>
                <a:lnTo>
                  <a:pt x="54711" y="43205"/>
                </a:lnTo>
                <a:lnTo>
                  <a:pt x="61432" y="39364"/>
                </a:lnTo>
                <a:lnTo>
                  <a:pt x="70073" y="35524"/>
                </a:lnTo>
                <a:lnTo>
                  <a:pt x="73913" y="29763"/>
                </a:lnTo>
                <a:lnTo>
                  <a:pt x="73913" y="19202"/>
                </a:lnTo>
                <a:lnTo>
                  <a:pt x="71993" y="16322"/>
                </a:lnTo>
                <a:lnTo>
                  <a:pt x="70073" y="12481"/>
                </a:lnTo>
                <a:lnTo>
                  <a:pt x="67208" y="8641"/>
                </a:lnTo>
                <a:lnTo>
                  <a:pt x="63367" y="5760"/>
                </a:lnTo>
                <a:lnTo>
                  <a:pt x="57591" y="2880"/>
                </a:lnTo>
                <a:lnTo>
                  <a:pt x="51831" y="960"/>
                </a:lnTo>
                <a:lnTo>
                  <a:pt x="45125" y="0"/>
                </a:lnTo>
                <a:lnTo>
                  <a:pt x="36484" y="0"/>
                </a:lnTo>
                <a:lnTo>
                  <a:pt x="32401" y="87"/>
                </a:lnTo>
                <a:lnTo>
                  <a:pt x="19095" y="2146"/>
                </a:lnTo>
                <a:lnTo>
                  <a:pt x="8641" y="7680"/>
                </a:lnTo>
                <a:lnTo>
                  <a:pt x="2880" y="12481"/>
                </a:lnTo>
                <a:lnTo>
                  <a:pt x="0" y="17282"/>
                </a:lnTo>
                <a:lnTo>
                  <a:pt x="0" y="25923"/>
                </a:lnTo>
                <a:lnTo>
                  <a:pt x="1920" y="28803"/>
                </a:lnTo>
                <a:lnTo>
                  <a:pt x="3840" y="31683"/>
                </a:lnTo>
                <a:lnTo>
                  <a:pt x="3840" y="20162"/>
                </a:lnTo>
                <a:lnTo>
                  <a:pt x="4800" y="18242"/>
                </a:lnTo>
                <a:lnTo>
                  <a:pt x="5760" y="17282"/>
                </a:lnTo>
                <a:lnTo>
                  <a:pt x="7680" y="15361"/>
                </a:lnTo>
                <a:lnTo>
                  <a:pt x="10561" y="13441"/>
                </a:lnTo>
                <a:lnTo>
                  <a:pt x="14401" y="12481"/>
                </a:lnTo>
                <a:lnTo>
                  <a:pt x="19202" y="10561"/>
                </a:lnTo>
                <a:lnTo>
                  <a:pt x="25923" y="9601"/>
                </a:lnTo>
                <a:lnTo>
                  <a:pt x="45125" y="9601"/>
                </a:lnTo>
                <a:lnTo>
                  <a:pt x="53766" y="10561"/>
                </a:lnTo>
                <a:lnTo>
                  <a:pt x="59512" y="12481"/>
                </a:lnTo>
                <a:lnTo>
                  <a:pt x="63367" y="13441"/>
                </a:lnTo>
                <a:lnTo>
                  <a:pt x="66233" y="14401"/>
                </a:lnTo>
                <a:lnTo>
                  <a:pt x="68153" y="17282"/>
                </a:lnTo>
                <a:lnTo>
                  <a:pt x="70073" y="19202"/>
                </a:lnTo>
                <a:lnTo>
                  <a:pt x="70073" y="26883"/>
                </a:lnTo>
                <a:lnTo>
                  <a:pt x="68153" y="29763"/>
                </a:lnTo>
                <a:lnTo>
                  <a:pt x="62392" y="31683"/>
                </a:lnTo>
                <a:lnTo>
                  <a:pt x="56647" y="33604"/>
                </a:lnTo>
                <a:lnTo>
                  <a:pt x="48966" y="35524"/>
                </a:lnTo>
                <a:lnTo>
                  <a:pt x="32644" y="35524"/>
                </a:lnTo>
                <a:lnTo>
                  <a:pt x="26883" y="34564"/>
                </a:lnTo>
                <a:lnTo>
                  <a:pt x="20162" y="33604"/>
                </a:lnTo>
                <a:lnTo>
                  <a:pt x="14401" y="32644"/>
                </a:lnTo>
                <a:lnTo>
                  <a:pt x="9601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7" name="object 477"/>
          <p:cNvSpPr/>
          <p:nvPr/>
        </p:nvSpPr>
        <p:spPr>
          <a:xfrm>
            <a:off x="2808152" y="3724457"/>
            <a:ext cx="2880" cy="10561"/>
          </a:xfrm>
          <a:custGeom>
            <a:avLst/>
            <a:gdLst/>
            <a:ahLst/>
            <a:cxnLst/>
            <a:rect l="l" t="t" r="r" b="b"/>
            <a:pathLst>
              <a:path w="2880" h="10561">
                <a:moveTo>
                  <a:pt x="0" y="0"/>
                </a:moveTo>
                <a:lnTo>
                  <a:pt x="0" y="6720"/>
                </a:lnTo>
                <a:lnTo>
                  <a:pt x="2880" y="10561"/>
                </a:lnTo>
                <a:lnTo>
                  <a:pt x="960" y="19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8" name="object 478"/>
          <p:cNvSpPr/>
          <p:nvPr/>
        </p:nvSpPr>
        <p:spPr>
          <a:xfrm>
            <a:off x="3002066" y="3867500"/>
            <a:ext cx="71993" cy="27828"/>
          </a:xfrm>
          <a:custGeom>
            <a:avLst/>
            <a:gdLst/>
            <a:ahLst/>
            <a:cxnLst/>
            <a:rect l="l" t="t" r="r" b="b"/>
            <a:pathLst>
              <a:path w="71993" h="27828">
                <a:moveTo>
                  <a:pt x="7680" y="23027"/>
                </a:moveTo>
                <a:lnTo>
                  <a:pt x="7680" y="21107"/>
                </a:lnTo>
                <a:lnTo>
                  <a:pt x="8641" y="20147"/>
                </a:lnTo>
                <a:lnTo>
                  <a:pt x="9601" y="19187"/>
                </a:lnTo>
                <a:lnTo>
                  <a:pt x="9601" y="18227"/>
                </a:lnTo>
                <a:lnTo>
                  <a:pt x="67193" y="18227"/>
                </a:lnTo>
                <a:lnTo>
                  <a:pt x="67193" y="19187"/>
                </a:lnTo>
                <a:lnTo>
                  <a:pt x="68153" y="19187"/>
                </a:lnTo>
                <a:lnTo>
                  <a:pt x="69113" y="20147"/>
                </a:lnTo>
                <a:lnTo>
                  <a:pt x="69113" y="23987"/>
                </a:lnTo>
                <a:lnTo>
                  <a:pt x="70073" y="26868"/>
                </a:lnTo>
                <a:lnTo>
                  <a:pt x="71993" y="26868"/>
                </a:lnTo>
                <a:lnTo>
                  <a:pt x="71993" y="0"/>
                </a:lnTo>
                <a:lnTo>
                  <a:pt x="70073" y="0"/>
                </a:lnTo>
                <a:lnTo>
                  <a:pt x="69113" y="3840"/>
                </a:lnTo>
                <a:lnTo>
                  <a:pt x="69113" y="6705"/>
                </a:lnTo>
                <a:lnTo>
                  <a:pt x="68153" y="7680"/>
                </a:lnTo>
                <a:lnTo>
                  <a:pt x="67193" y="8625"/>
                </a:lnTo>
                <a:lnTo>
                  <a:pt x="66233" y="8625"/>
                </a:lnTo>
                <a:lnTo>
                  <a:pt x="65288" y="9585"/>
                </a:lnTo>
                <a:lnTo>
                  <a:pt x="0" y="9585"/>
                </a:lnTo>
                <a:lnTo>
                  <a:pt x="0" y="10546"/>
                </a:lnTo>
                <a:lnTo>
                  <a:pt x="7680" y="27828"/>
                </a:lnTo>
                <a:lnTo>
                  <a:pt x="9601" y="27828"/>
                </a:lnTo>
                <a:lnTo>
                  <a:pt x="8641" y="24947"/>
                </a:lnTo>
                <a:lnTo>
                  <a:pt x="7680" y="230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9" name="object 479"/>
          <p:cNvSpPr/>
          <p:nvPr/>
        </p:nvSpPr>
        <p:spPr>
          <a:xfrm>
            <a:off x="3002066" y="3810853"/>
            <a:ext cx="72953" cy="39364"/>
          </a:xfrm>
          <a:custGeom>
            <a:avLst/>
            <a:gdLst/>
            <a:ahLst/>
            <a:cxnLst/>
            <a:rect l="l" t="t" r="r" b="b"/>
            <a:pathLst>
              <a:path w="72953" h="39364">
                <a:moveTo>
                  <a:pt x="36484" y="27843"/>
                </a:moveTo>
                <a:lnTo>
                  <a:pt x="36484" y="24002"/>
                </a:lnTo>
                <a:lnTo>
                  <a:pt x="37444" y="21122"/>
                </a:lnTo>
                <a:lnTo>
                  <a:pt x="38389" y="18242"/>
                </a:lnTo>
                <a:lnTo>
                  <a:pt x="39364" y="15361"/>
                </a:lnTo>
                <a:lnTo>
                  <a:pt x="40325" y="13441"/>
                </a:lnTo>
                <a:lnTo>
                  <a:pt x="42230" y="12481"/>
                </a:lnTo>
                <a:lnTo>
                  <a:pt x="43205" y="11521"/>
                </a:lnTo>
                <a:lnTo>
                  <a:pt x="44165" y="10561"/>
                </a:lnTo>
                <a:lnTo>
                  <a:pt x="46070" y="9601"/>
                </a:lnTo>
                <a:lnTo>
                  <a:pt x="48950" y="7680"/>
                </a:lnTo>
                <a:lnTo>
                  <a:pt x="58567" y="7680"/>
                </a:lnTo>
                <a:lnTo>
                  <a:pt x="61447" y="8641"/>
                </a:lnTo>
                <a:lnTo>
                  <a:pt x="64312" y="11521"/>
                </a:lnTo>
                <a:lnTo>
                  <a:pt x="67193" y="14401"/>
                </a:lnTo>
                <a:lnTo>
                  <a:pt x="68153" y="17282"/>
                </a:lnTo>
                <a:lnTo>
                  <a:pt x="68153" y="24963"/>
                </a:lnTo>
                <a:lnTo>
                  <a:pt x="67193" y="25923"/>
                </a:lnTo>
                <a:lnTo>
                  <a:pt x="67193" y="26883"/>
                </a:lnTo>
                <a:lnTo>
                  <a:pt x="66233" y="28803"/>
                </a:lnTo>
                <a:lnTo>
                  <a:pt x="64312" y="30723"/>
                </a:lnTo>
                <a:lnTo>
                  <a:pt x="64312" y="32644"/>
                </a:lnTo>
                <a:lnTo>
                  <a:pt x="63352" y="33604"/>
                </a:lnTo>
                <a:lnTo>
                  <a:pt x="63352" y="36484"/>
                </a:lnTo>
                <a:lnTo>
                  <a:pt x="64312" y="37444"/>
                </a:lnTo>
                <a:lnTo>
                  <a:pt x="64312" y="38404"/>
                </a:lnTo>
                <a:lnTo>
                  <a:pt x="65288" y="39364"/>
                </a:lnTo>
                <a:lnTo>
                  <a:pt x="68153" y="39364"/>
                </a:lnTo>
                <a:lnTo>
                  <a:pt x="70073" y="38404"/>
                </a:lnTo>
                <a:lnTo>
                  <a:pt x="71033" y="37444"/>
                </a:lnTo>
                <a:lnTo>
                  <a:pt x="71993" y="35524"/>
                </a:lnTo>
                <a:lnTo>
                  <a:pt x="72953" y="32644"/>
                </a:lnTo>
                <a:lnTo>
                  <a:pt x="72953" y="18242"/>
                </a:lnTo>
                <a:lnTo>
                  <a:pt x="70073" y="10561"/>
                </a:lnTo>
                <a:lnTo>
                  <a:pt x="64312" y="5760"/>
                </a:lnTo>
                <a:lnTo>
                  <a:pt x="59512" y="1920"/>
                </a:lnTo>
                <a:lnTo>
                  <a:pt x="54726" y="0"/>
                </a:lnTo>
                <a:lnTo>
                  <a:pt x="44165" y="0"/>
                </a:lnTo>
                <a:lnTo>
                  <a:pt x="40325" y="960"/>
                </a:lnTo>
                <a:lnTo>
                  <a:pt x="37444" y="2880"/>
                </a:lnTo>
                <a:lnTo>
                  <a:pt x="33604" y="4800"/>
                </a:lnTo>
                <a:lnTo>
                  <a:pt x="31683" y="8641"/>
                </a:lnTo>
                <a:lnTo>
                  <a:pt x="29763" y="12481"/>
                </a:lnTo>
                <a:lnTo>
                  <a:pt x="24002" y="6720"/>
                </a:lnTo>
                <a:lnTo>
                  <a:pt x="19202" y="2880"/>
                </a:lnTo>
                <a:lnTo>
                  <a:pt x="10561" y="2880"/>
                </a:lnTo>
                <a:lnTo>
                  <a:pt x="7680" y="4800"/>
                </a:lnTo>
                <a:lnTo>
                  <a:pt x="4800" y="6720"/>
                </a:lnTo>
                <a:lnTo>
                  <a:pt x="960" y="9601"/>
                </a:lnTo>
                <a:lnTo>
                  <a:pt x="0" y="14401"/>
                </a:lnTo>
                <a:lnTo>
                  <a:pt x="0" y="24002"/>
                </a:lnTo>
                <a:lnTo>
                  <a:pt x="960" y="27843"/>
                </a:lnTo>
                <a:lnTo>
                  <a:pt x="3840" y="30723"/>
                </a:lnTo>
                <a:lnTo>
                  <a:pt x="5760" y="34564"/>
                </a:lnTo>
                <a:lnTo>
                  <a:pt x="9601" y="36484"/>
                </a:lnTo>
                <a:lnTo>
                  <a:pt x="14401" y="38404"/>
                </a:lnTo>
                <a:lnTo>
                  <a:pt x="15361" y="36484"/>
                </a:lnTo>
                <a:lnTo>
                  <a:pt x="9601" y="33604"/>
                </a:lnTo>
                <a:lnTo>
                  <a:pt x="6720" y="28803"/>
                </a:lnTo>
                <a:lnTo>
                  <a:pt x="6720" y="20162"/>
                </a:lnTo>
                <a:lnTo>
                  <a:pt x="7680" y="17282"/>
                </a:lnTo>
                <a:lnTo>
                  <a:pt x="9601" y="15361"/>
                </a:lnTo>
                <a:lnTo>
                  <a:pt x="12481" y="12481"/>
                </a:lnTo>
                <a:lnTo>
                  <a:pt x="15361" y="11521"/>
                </a:lnTo>
                <a:lnTo>
                  <a:pt x="21122" y="11521"/>
                </a:lnTo>
                <a:lnTo>
                  <a:pt x="24002" y="12481"/>
                </a:lnTo>
                <a:lnTo>
                  <a:pt x="25923" y="13441"/>
                </a:lnTo>
                <a:lnTo>
                  <a:pt x="28803" y="15361"/>
                </a:lnTo>
                <a:lnTo>
                  <a:pt x="30723" y="17282"/>
                </a:lnTo>
                <a:lnTo>
                  <a:pt x="31683" y="20162"/>
                </a:lnTo>
                <a:lnTo>
                  <a:pt x="33604" y="22082"/>
                </a:lnTo>
                <a:lnTo>
                  <a:pt x="34564" y="24963"/>
                </a:lnTo>
                <a:lnTo>
                  <a:pt x="34564" y="27843"/>
                </a:lnTo>
                <a:lnTo>
                  <a:pt x="36484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0" name="object 480"/>
          <p:cNvSpPr/>
          <p:nvPr/>
        </p:nvSpPr>
        <p:spPr>
          <a:xfrm>
            <a:off x="3003026" y="3755181"/>
            <a:ext cx="71993" cy="41269"/>
          </a:xfrm>
          <a:custGeom>
            <a:avLst/>
            <a:gdLst/>
            <a:ahLst/>
            <a:cxnLst/>
            <a:rect l="l" t="t" r="r" b="b"/>
            <a:pathLst>
              <a:path w="71993" h="41269">
                <a:moveTo>
                  <a:pt x="70073" y="38389"/>
                </a:moveTo>
                <a:lnTo>
                  <a:pt x="71033" y="36469"/>
                </a:lnTo>
                <a:lnTo>
                  <a:pt x="71993" y="33588"/>
                </a:lnTo>
                <a:lnTo>
                  <a:pt x="71993" y="24947"/>
                </a:lnTo>
                <a:lnTo>
                  <a:pt x="71033" y="21107"/>
                </a:lnTo>
                <a:lnTo>
                  <a:pt x="69113" y="17266"/>
                </a:lnTo>
                <a:lnTo>
                  <a:pt x="67193" y="14401"/>
                </a:lnTo>
                <a:lnTo>
                  <a:pt x="66233" y="11521"/>
                </a:lnTo>
                <a:lnTo>
                  <a:pt x="63352" y="9585"/>
                </a:lnTo>
                <a:lnTo>
                  <a:pt x="61432" y="6720"/>
                </a:lnTo>
                <a:lnTo>
                  <a:pt x="58552" y="4800"/>
                </a:lnTo>
                <a:lnTo>
                  <a:pt x="55671" y="3840"/>
                </a:lnTo>
                <a:lnTo>
                  <a:pt x="52791" y="1920"/>
                </a:lnTo>
                <a:lnTo>
                  <a:pt x="38404" y="1920"/>
                </a:lnTo>
                <a:lnTo>
                  <a:pt x="33604" y="3840"/>
                </a:lnTo>
                <a:lnTo>
                  <a:pt x="28803" y="8641"/>
                </a:lnTo>
                <a:lnTo>
                  <a:pt x="23042" y="13426"/>
                </a:lnTo>
                <a:lnTo>
                  <a:pt x="20162" y="21107"/>
                </a:lnTo>
                <a:lnTo>
                  <a:pt x="18242" y="30708"/>
                </a:lnTo>
                <a:lnTo>
                  <a:pt x="8641" y="25923"/>
                </a:lnTo>
                <a:lnTo>
                  <a:pt x="8641" y="4800"/>
                </a:lnTo>
                <a:lnTo>
                  <a:pt x="0" y="0"/>
                </a:lnTo>
                <a:lnTo>
                  <a:pt x="0" y="25923"/>
                </a:lnTo>
                <a:lnTo>
                  <a:pt x="27843" y="39349"/>
                </a:lnTo>
                <a:lnTo>
                  <a:pt x="27843" y="32628"/>
                </a:lnTo>
                <a:lnTo>
                  <a:pt x="28803" y="27828"/>
                </a:lnTo>
                <a:lnTo>
                  <a:pt x="29763" y="23987"/>
                </a:lnTo>
                <a:lnTo>
                  <a:pt x="32644" y="19187"/>
                </a:lnTo>
                <a:lnTo>
                  <a:pt x="35524" y="15361"/>
                </a:lnTo>
                <a:lnTo>
                  <a:pt x="38404" y="12466"/>
                </a:lnTo>
                <a:lnTo>
                  <a:pt x="42245" y="9585"/>
                </a:lnTo>
                <a:lnTo>
                  <a:pt x="46085" y="8641"/>
                </a:lnTo>
                <a:lnTo>
                  <a:pt x="54711" y="8641"/>
                </a:lnTo>
                <a:lnTo>
                  <a:pt x="58552" y="9585"/>
                </a:lnTo>
                <a:lnTo>
                  <a:pt x="61432" y="12466"/>
                </a:lnTo>
                <a:lnTo>
                  <a:pt x="65272" y="16306"/>
                </a:lnTo>
                <a:lnTo>
                  <a:pt x="66233" y="19187"/>
                </a:lnTo>
                <a:lnTo>
                  <a:pt x="66233" y="25923"/>
                </a:lnTo>
                <a:lnTo>
                  <a:pt x="65272" y="28788"/>
                </a:lnTo>
                <a:lnTo>
                  <a:pt x="63352" y="31668"/>
                </a:lnTo>
                <a:lnTo>
                  <a:pt x="62392" y="33588"/>
                </a:lnTo>
                <a:lnTo>
                  <a:pt x="61432" y="34549"/>
                </a:lnTo>
                <a:lnTo>
                  <a:pt x="61432" y="39349"/>
                </a:lnTo>
                <a:lnTo>
                  <a:pt x="62392" y="40309"/>
                </a:lnTo>
                <a:lnTo>
                  <a:pt x="63352" y="41269"/>
                </a:lnTo>
                <a:lnTo>
                  <a:pt x="66233" y="41269"/>
                </a:lnTo>
                <a:lnTo>
                  <a:pt x="68153" y="40309"/>
                </a:lnTo>
                <a:lnTo>
                  <a:pt x="70073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1" name="object 481"/>
          <p:cNvSpPr/>
          <p:nvPr/>
        </p:nvSpPr>
        <p:spPr>
          <a:xfrm>
            <a:off x="3002066" y="3699494"/>
            <a:ext cx="72953" cy="45125"/>
          </a:xfrm>
          <a:custGeom>
            <a:avLst/>
            <a:gdLst/>
            <a:ahLst/>
            <a:cxnLst/>
            <a:rect l="l" t="t" r="r" b="b"/>
            <a:pathLst>
              <a:path w="72953" h="45125">
                <a:moveTo>
                  <a:pt x="8641" y="30723"/>
                </a:moveTo>
                <a:lnTo>
                  <a:pt x="5760" y="28803"/>
                </a:lnTo>
                <a:lnTo>
                  <a:pt x="3840" y="26883"/>
                </a:lnTo>
                <a:lnTo>
                  <a:pt x="5760" y="35524"/>
                </a:lnTo>
                <a:lnTo>
                  <a:pt x="10561" y="39364"/>
                </a:lnTo>
                <a:lnTo>
                  <a:pt x="16322" y="41285"/>
                </a:lnTo>
                <a:lnTo>
                  <a:pt x="22082" y="44165"/>
                </a:lnTo>
                <a:lnTo>
                  <a:pt x="28803" y="45125"/>
                </a:lnTo>
                <a:lnTo>
                  <a:pt x="46070" y="45125"/>
                </a:lnTo>
                <a:lnTo>
                  <a:pt x="53751" y="43205"/>
                </a:lnTo>
                <a:lnTo>
                  <a:pt x="60472" y="39364"/>
                </a:lnTo>
                <a:lnTo>
                  <a:pt x="69113" y="35524"/>
                </a:lnTo>
                <a:lnTo>
                  <a:pt x="72953" y="29763"/>
                </a:lnTo>
                <a:lnTo>
                  <a:pt x="72953" y="19202"/>
                </a:lnTo>
                <a:lnTo>
                  <a:pt x="71993" y="16322"/>
                </a:lnTo>
                <a:lnTo>
                  <a:pt x="69113" y="12481"/>
                </a:lnTo>
                <a:lnTo>
                  <a:pt x="66233" y="8641"/>
                </a:lnTo>
                <a:lnTo>
                  <a:pt x="62392" y="5760"/>
                </a:lnTo>
                <a:lnTo>
                  <a:pt x="56631" y="2880"/>
                </a:lnTo>
                <a:lnTo>
                  <a:pt x="50886" y="960"/>
                </a:lnTo>
                <a:lnTo>
                  <a:pt x="44165" y="0"/>
                </a:lnTo>
                <a:lnTo>
                  <a:pt x="35524" y="0"/>
                </a:lnTo>
                <a:lnTo>
                  <a:pt x="31441" y="87"/>
                </a:lnTo>
                <a:lnTo>
                  <a:pt x="18135" y="2146"/>
                </a:lnTo>
                <a:lnTo>
                  <a:pt x="7680" y="7680"/>
                </a:lnTo>
                <a:lnTo>
                  <a:pt x="1920" y="12481"/>
                </a:lnTo>
                <a:lnTo>
                  <a:pt x="0" y="17282"/>
                </a:lnTo>
                <a:lnTo>
                  <a:pt x="0" y="25923"/>
                </a:lnTo>
                <a:lnTo>
                  <a:pt x="960" y="28803"/>
                </a:lnTo>
                <a:lnTo>
                  <a:pt x="2880" y="31683"/>
                </a:lnTo>
                <a:lnTo>
                  <a:pt x="2880" y="20162"/>
                </a:lnTo>
                <a:lnTo>
                  <a:pt x="3840" y="18242"/>
                </a:lnTo>
                <a:lnTo>
                  <a:pt x="4800" y="17282"/>
                </a:lnTo>
                <a:lnTo>
                  <a:pt x="6720" y="15361"/>
                </a:lnTo>
                <a:lnTo>
                  <a:pt x="9601" y="13441"/>
                </a:lnTo>
                <a:lnTo>
                  <a:pt x="13441" y="12481"/>
                </a:lnTo>
                <a:lnTo>
                  <a:pt x="18242" y="10561"/>
                </a:lnTo>
                <a:lnTo>
                  <a:pt x="24963" y="9601"/>
                </a:lnTo>
                <a:lnTo>
                  <a:pt x="44165" y="9601"/>
                </a:lnTo>
                <a:lnTo>
                  <a:pt x="52791" y="10561"/>
                </a:lnTo>
                <a:lnTo>
                  <a:pt x="58567" y="12481"/>
                </a:lnTo>
                <a:lnTo>
                  <a:pt x="62392" y="13441"/>
                </a:lnTo>
                <a:lnTo>
                  <a:pt x="65288" y="14401"/>
                </a:lnTo>
                <a:lnTo>
                  <a:pt x="67193" y="17282"/>
                </a:lnTo>
                <a:lnTo>
                  <a:pt x="69113" y="19202"/>
                </a:lnTo>
                <a:lnTo>
                  <a:pt x="69113" y="26883"/>
                </a:lnTo>
                <a:lnTo>
                  <a:pt x="67193" y="29763"/>
                </a:lnTo>
                <a:lnTo>
                  <a:pt x="61447" y="31683"/>
                </a:lnTo>
                <a:lnTo>
                  <a:pt x="55671" y="33604"/>
                </a:lnTo>
                <a:lnTo>
                  <a:pt x="48006" y="35524"/>
                </a:lnTo>
                <a:lnTo>
                  <a:pt x="31683" y="35524"/>
                </a:lnTo>
                <a:lnTo>
                  <a:pt x="25923" y="34564"/>
                </a:lnTo>
                <a:lnTo>
                  <a:pt x="20162" y="33604"/>
                </a:lnTo>
                <a:lnTo>
                  <a:pt x="13441" y="32644"/>
                </a:lnTo>
                <a:lnTo>
                  <a:pt x="8641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2" name="object 482"/>
          <p:cNvSpPr/>
          <p:nvPr/>
        </p:nvSpPr>
        <p:spPr>
          <a:xfrm>
            <a:off x="3004946" y="3724457"/>
            <a:ext cx="2880" cy="10561"/>
          </a:xfrm>
          <a:custGeom>
            <a:avLst/>
            <a:gdLst/>
            <a:ahLst/>
            <a:cxnLst/>
            <a:rect l="l" t="t" r="r" b="b"/>
            <a:pathLst>
              <a:path w="2880" h="10561">
                <a:moveTo>
                  <a:pt x="0" y="0"/>
                </a:moveTo>
                <a:lnTo>
                  <a:pt x="0" y="6720"/>
                </a:lnTo>
                <a:lnTo>
                  <a:pt x="2880" y="10561"/>
                </a:lnTo>
                <a:lnTo>
                  <a:pt x="960" y="19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3" name="object 483"/>
          <p:cNvSpPr/>
          <p:nvPr/>
        </p:nvSpPr>
        <p:spPr>
          <a:xfrm>
            <a:off x="3198860" y="3867500"/>
            <a:ext cx="71993" cy="27828"/>
          </a:xfrm>
          <a:custGeom>
            <a:avLst/>
            <a:gdLst/>
            <a:ahLst/>
            <a:cxnLst/>
            <a:rect l="l" t="t" r="r" b="b"/>
            <a:pathLst>
              <a:path w="71993" h="27828">
                <a:moveTo>
                  <a:pt x="7680" y="21107"/>
                </a:moveTo>
                <a:lnTo>
                  <a:pt x="8641" y="20147"/>
                </a:lnTo>
                <a:lnTo>
                  <a:pt x="9601" y="19187"/>
                </a:lnTo>
                <a:lnTo>
                  <a:pt x="10561" y="18227"/>
                </a:lnTo>
                <a:lnTo>
                  <a:pt x="67193" y="18227"/>
                </a:lnTo>
                <a:lnTo>
                  <a:pt x="67193" y="19187"/>
                </a:lnTo>
                <a:lnTo>
                  <a:pt x="68153" y="19187"/>
                </a:lnTo>
                <a:lnTo>
                  <a:pt x="69113" y="20147"/>
                </a:lnTo>
                <a:lnTo>
                  <a:pt x="69113" y="21107"/>
                </a:lnTo>
                <a:lnTo>
                  <a:pt x="70073" y="23987"/>
                </a:lnTo>
                <a:lnTo>
                  <a:pt x="70073" y="26868"/>
                </a:lnTo>
                <a:lnTo>
                  <a:pt x="71993" y="26868"/>
                </a:lnTo>
                <a:lnTo>
                  <a:pt x="71993" y="0"/>
                </a:lnTo>
                <a:lnTo>
                  <a:pt x="70073" y="0"/>
                </a:lnTo>
                <a:lnTo>
                  <a:pt x="69113" y="3840"/>
                </a:lnTo>
                <a:lnTo>
                  <a:pt x="69113" y="6705"/>
                </a:lnTo>
                <a:lnTo>
                  <a:pt x="68153" y="7680"/>
                </a:lnTo>
                <a:lnTo>
                  <a:pt x="67193" y="8625"/>
                </a:lnTo>
                <a:lnTo>
                  <a:pt x="66233" y="8625"/>
                </a:lnTo>
                <a:lnTo>
                  <a:pt x="65272" y="9585"/>
                </a:lnTo>
                <a:lnTo>
                  <a:pt x="0" y="9585"/>
                </a:lnTo>
                <a:lnTo>
                  <a:pt x="0" y="10546"/>
                </a:lnTo>
                <a:lnTo>
                  <a:pt x="7680" y="27828"/>
                </a:lnTo>
                <a:lnTo>
                  <a:pt x="9601" y="27828"/>
                </a:lnTo>
                <a:lnTo>
                  <a:pt x="8641" y="24947"/>
                </a:lnTo>
                <a:lnTo>
                  <a:pt x="7680" y="23027"/>
                </a:lnTo>
                <a:lnTo>
                  <a:pt x="7680" y="211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4" name="object 484"/>
          <p:cNvSpPr/>
          <p:nvPr/>
        </p:nvSpPr>
        <p:spPr>
          <a:xfrm>
            <a:off x="3198860" y="3805092"/>
            <a:ext cx="71993" cy="48006"/>
          </a:xfrm>
          <a:custGeom>
            <a:avLst/>
            <a:gdLst/>
            <a:ahLst/>
            <a:cxnLst/>
            <a:rect l="l" t="t" r="r" b="b"/>
            <a:pathLst>
              <a:path w="71993" h="48006">
                <a:moveTo>
                  <a:pt x="46085" y="0"/>
                </a:moveTo>
                <a:lnTo>
                  <a:pt x="46085" y="9601"/>
                </a:lnTo>
                <a:lnTo>
                  <a:pt x="0" y="9601"/>
                </a:lnTo>
                <a:lnTo>
                  <a:pt x="0" y="15361"/>
                </a:lnTo>
                <a:lnTo>
                  <a:pt x="46085" y="48006"/>
                </a:lnTo>
                <a:lnTo>
                  <a:pt x="10561" y="18242"/>
                </a:lnTo>
                <a:lnTo>
                  <a:pt x="46085" y="18242"/>
                </a:lnTo>
                <a:lnTo>
                  <a:pt x="46085" y="43205"/>
                </a:lnTo>
                <a:lnTo>
                  <a:pt x="10561" y="18242"/>
                </a:lnTo>
                <a:lnTo>
                  <a:pt x="46085" y="48006"/>
                </a:lnTo>
                <a:lnTo>
                  <a:pt x="52791" y="48006"/>
                </a:lnTo>
                <a:lnTo>
                  <a:pt x="52791" y="18242"/>
                </a:lnTo>
                <a:lnTo>
                  <a:pt x="71993" y="18242"/>
                </a:lnTo>
                <a:lnTo>
                  <a:pt x="71993" y="9601"/>
                </a:lnTo>
                <a:lnTo>
                  <a:pt x="52791" y="9601"/>
                </a:lnTo>
                <a:lnTo>
                  <a:pt x="52791" y="0"/>
                </a:lnTo>
                <a:lnTo>
                  <a:pt x="460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5" name="object 485"/>
          <p:cNvSpPr/>
          <p:nvPr/>
        </p:nvSpPr>
        <p:spPr>
          <a:xfrm>
            <a:off x="3198860" y="3752301"/>
            <a:ext cx="72953" cy="46070"/>
          </a:xfrm>
          <a:custGeom>
            <a:avLst/>
            <a:gdLst/>
            <a:ahLst/>
            <a:cxnLst/>
            <a:rect l="l" t="t" r="r" b="b"/>
            <a:pathLst>
              <a:path w="72953" h="46070">
                <a:moveTo>
                  <a:pt x="8641" y="31668"/>
                </a:moveTo>
                <a:lnTo>
                  <a:pt x="5760" y="28803"/>
                </a:lnTo>
                <a:lnTo>
                  <a:pt x="3840" y="26868"/>
                </a:lnTo>
                <a:lnTo>
                  <a:pt x="5760" y="36469"/>
                </a:lnTo>
                <a:lnTo>
                  <a:pt x="10561" y="39349"/>
                </a:lnTo>
                <a:lnTo>
                  <a:pt x="16322" y="42230"/>
                </a:lnTo>
                <a:lnTo>
                  <a:pt x="22082" y="44150"/>
                </a:lnTo>
                <a:lnTo>
                  <a:pt x="28803" y="46070"/>
                </a:lnTo>
                <a:lnTo>
                  <a:pt x="46085" y="46070"/>
                </a:lnTo>
                <a:lnTo>
                  <a:pt x="54711" y="44150"/>
                </a:lnTo>
                <a:lnTo>
                  <a:pt x="60472" y="40309"/>
                </a:lnTo>
                <a:lnTo>
                  <a:pt x="69113" y="35509"/>
                </a:lnTo>
                <a:lnTo>
                  <a:pt x="72953" y="29748"/>
                </a:lnTo>
                <a:lnTo>
                  <a:pt x="72953" y="20147"/>
                </a:lnTo>
                <a:lnTo>
                  <a:pt x="71993" y="16306"/>
                </a:lnTo>
                <a:lnTo>
                  <a:pt x="69113" y="12466"/>
                </a:lnTo>
                <a:lnTo>
                  <a:pt x="66233" y="8625"/>
                </a:lnTo>
                <a:lnTo>
                  <a:pt x="62392" y="5760"/>
                </a:lnTo>
                <a:lnTo>
                  <a:pt x="56631" y="3840"/>
                </a:lnTo>
                <a:lnTo>
                  <a:pt x="50886" y="960"/>
                </a:lnTo>
                <a:lnTo>
                  <a:pt x="44150" y="0"/>
                </a:lnTo>
                <a:lnTo>
                  <a:pt x="35524" y="0"/>
                </a:lnTo>
                <a:lnTo>
                  <a:pt x="31441" y="124"/>
                </a:lnTo>
                <a:lnTo>
                  <a:pt x="18135" y="2543"/>
                </a:lnTo>
                <a:lnTo>
                  <a:pt x="7680" y="7680"/>
                </a:lnTo>
                <a:lnTo>
                  <a:pt x="1920" y="12466"/>
                </a:lnTo>
                <a:lnTo>
                  <a:pt x="0" y="17282"/>
                </a:lnTo>
                <a:lnTo>
                  <a:pt x="0" y="25908"/>
                </a:lnTo>
                <a:lnTo>
                  <a:pt x="960" y="28803"/>
                </a:lnTo>
                <a:lnTo>
                  <a:pt x="2880" y="32628"/>
                </a:lnTo>
                <a:lnTo>
                  <a:pt x="2880" y="21122"/>
                </a:lnTo>
                <a:lnTo>
                  <a:pt x="3840" y="19187"/>
                </a:lnTo>
                <a:lnTo>
                  <a:pt x="4800" y="17282"/>
                </a:lnTo>
                <a:lnTo>
                  <a:pt x="6720" y="15346"/>
                </a:lnTo>
                <a:lnTo>
                  <a:pt x="9601" y="14401"/>
                </a:lnTo>
                <a:lnTo>
                  <a:pt x="13441" y="12466"/>
                </a:lnTo>
                <a:lnTo>
                  <a:pt x="18242" y="11521"/>
                </a:lnTo>
                <a:lnTo>
                  <a:pt x="24963" y="10561"/>
                </a:lnTo>
                <a:lnTo>
                  <a:pt x="44150" y="10561"/>
                </a:lnTo>
                <a:lnTo>
                  <a:pt x="52791" y="11521"/>
                </a:lnTo>
                <a:lnTo>
                  <a:pt x="58552" y="12466"/>
                </a:lnTo>
                <a:lnTo>
                  <a:pt x="62392" y="13441"/>
                </a:lnTo>
                <a:lnTo>
                  <a:pt x="65272" y="15346"/>
                </a:lnTo>
                <a:lnTo>
                  <a:pt x="67193" y="17282"/>
                </a:lnTo>
                <a:lnTo>
                  <a:pt x="69113" y="19187"/>
                </a:lnTo>
                <a:lnTo>
                  <a:pt x="69113" y="26868"/>
                </a:lnTo>
                <a:lnTo>
                  <a:pt x="67193" y="29748"/>
                </a:lnTo>
                <a:lnTo>
                  <a:pt x="61432" y="31668"/>
                </a:lnTo>
                <a:lnTo>
                  <a:pt x="55671" y="34549"/>
                </a:lnTo>
                <a:lnTo>
                  <a:pt x="47990" y="35509"/>
                </a:lnTo>
                <a:lnTo>
                  <a:pt x="31683" y="35509"/>
                </a:lnTo>
                <a:lnTo>
                  <a:pt x="25923" y="34549"/>
                </a:lnTo>
                <a:lnTo>
                  <a:pt x="20162" y="34549"/>
                </a:lnTo>
                <a:lnTo>
                  <a:pt x="13441" y="33588"/>
                </a:lnTo>
                <a:lnTo>
                  <a:pt x="8641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6" name="object 486"/>
          <p:cNvSpPr/>
          <p:nvPr/>
        </p:nvSpPr>
        <p:spPr>
          <a:xfrm>
            <a:off x="3201741" y="3777264"/>
            <a:ext cx="2880" cy="11506"/>
          </a:xfrm>
          <a:custGeom>
            <a:avLst/>
            <a:gdLst/>
            <a:ahLst/>
            <a:cxnLst/>
            <a:rect l="l" t="t" r="r" b="b"/>
            <a:pathLst>
              <a:path w="2880" h="11506">
                <a:moveTo>
                  <a:pt x="0" y="0"/>
                </a:moveTo>
                <a:lnTo>
                  <a:pt x="0" y="7665"/>
                </a:lnTo>
                <a:lnTo>
                  <a:pt x="2880" y="11506"/>
                </a:lnTo>
                <a:lnTo>
                  <a:pt x="960" y="1904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7" name="object 487"/>
          <p:cNvSpPr/>
          <p:nvPr/>
        </p:nvSpPr>
        <p:spPr>
          <a:xfrm>
            <a:off x="3198860" y="3699494"/>
            <a:ext cx="72953" cy="45125"/>
          </a:xfrm>
          <a:custGeom>
            <a:avLst/>
            <a:gdLst/>
            <a:ahLst/>
            <a:cxnLst/>
            <a:rect l="l" t="t" r="r" b="b"/>
            <a:pathLst>
              <a:path w="72953" h="45125">
                <a:moveTo>
                  <a:pt x="8641" y="30723"/>
                </a:moveTo>
                <a:lnTo>
                  <a:pt x="5760" y="28803"/>
                </a:lnTo>
                <a:lnTo>
                  <a:pt x="3840" y="26883"/>
                </a:lnTo>
                <a:lnTo>
                  <a:pt x="5760" y="35524"/>
                </a:lnTo>
                <a:lnTo>
                  <a:pt x="10561" y="39364"/>
                </a:lnTo>
                <a:lnTo>
                  <a:pt x="16322" y="41285"/>
                </a:lnTo>
                <a:lnTo>
                  <a:pt x="22082" y="44165"/>
                </a:lnTo>
                <a:lnTo>
                  <a:pt x="28803" y="45125"/>
                </a:lnTo>
                <a:lnTo>
                  <a:pt x="46085" y="45125"/>
                </a:lnTo>
                <a:lnTo>
                  <a:pt x="54711" y="43205"/>
                </a:lnTo>
                <a:lnTo>
                  <a:pt x="60472" y="39364"/>
                </a:lnTo>
                <a:lnTo>
                  <a:pt x="69113" y="35524"/>
                </a:lnTo>
                <a:lnTo>
                  <a:pt x="72953" y="29763"/>
                </a:lnTo>
                <a:lnTo>
                  <a:pt x="72953" y="19202"/>
                </a:lnTo>
                <a:lnTo>
                  <a:pt x="71993" y="16322"/>
                </a:lnTo>
                <a:lnTo>
                  <a:pt x="69113" y="12481"/>
                </a:lnTo>
                <a:lnTo>
                  <a:pt x="66233" y="8641"/>
                </a:lnTo>
                <a:lnTo>
                  <a:pt x="62392" y="5760"/>
                </a:lnTo>
                <a:lnTo>
                  <a:pt x="56631" y="2880"/>
                </a:lnTo>
                <a:lnTo>
                  <a:pt x="50886" y="960"/>
                </a:lnTo>
                <a:lnTo>
                  <a:pt x="44150" y="0"/>
                </a:lnTo>
                <a:lnTo>
                  <a:pt x="35524" y="0"/>
                </a:lnTo>
                <a:lnTo>
                  <a:pt x="31441" y="87"/>
                </a:lnTo>
                <a:lnTo>
                  <a:pt x="18135" y="2146"/>
                </a:lnTo>
                <a:lnTo>
                  <a:pt x="7680" y="7680"/>
                </a:lnTo>
                <a:lnTo>
                  <a:pt x="1920" y="12481"/>
                </a:lnTo>
                <a:lnTo>
                  <a:pt x="0" y="17282"/>
                </a:lnTo>
                <a:lnTo>
                  <a:pt x="0" y="25923"/>
                </a:lnTo>
                <a:lnTo>
                  <a:pt x="960" y="28803"/>
                </a:lnTo>
                <a:lnTo>
                  <a:pt x="2880" y="31683"/>
                </a:lnTo>
                <a:lnTo>
                  <a:pt x="2880" y="20162"/>
                </a:lnTo>
                <a:lnTo>
                  <a:pt x="3840" y="18242"/>
                </a:lnTo>
                <a:lnTo>
                  <a:pt x="4800" y="17282"/>
                </a:lnTo>
                <a:lnTo>
                  <a:pt x="6720" y="15361"/>
                </a:lnTo>
                <a:lnTo>
                  <a:pt x="9601" y="13441"/>
                </a:lnTo>
                <a:lnTo>
                  <a:pt x="13441" y="12481"/>
                </a:lnTo>
                <a:lnTo>
                  <a:pt x="18242" y="10561"/>
                </a:lnTo>
                <a:lnTo>
                  <a:pt x="24963" y="9601"/>
                </a:lnTo>
                <a:lnTo>
                  <a:pt x="44150" y="9601"/>
                </a:lnTo>
                <a:lnTo>
                  <a:pt x="52791" y="10561"/>
                </a:lnTo>
                <a:lnTo>
                  <a:pt x="58552" y="12481"/>
                </a:lnTo>
                <a:lnTo>
                  <a:pt x="62392" y="13441"/>
                </a:lnTo>
                <a:lnTo>
                  <a:pt x="65272" y="14401"/>
                </a:lnTo>
                <a:lnTo>
                  <a:pt x="67193" y="17282"/>
                </a:lnTo>
                <a:lnTo>
                  <a:pt x="69113" y="19202"/>
                </a:lnTo>
                <a:lnTo>
                  <a:pt x="69113" y="26883"/>
                </a:lnTo>
                <a:lnTo>
                  <a:pt x="67193" y="29763"/>
                </a:lnTo>
                <a:lnTo>
                  <a:pt x="61432" y="31683"/>
                </a:lnTo>
                <a:lnTo>
                  <a:pt x="55671" y="33604"/>
                </a:lnTo>
                <a:lnTo>
                  <a:pt x="47990" y="35524"/>
                </a:lnTo>
                <a:lnTo>
                  <a:pt x="31683" y="35524"/>
                </a:lnTo>
                <a:lnTo>
                  <a:pt x="25923" y="34564"/>
                </a:lnTo>
                <a:lnTo>
                  <a:pt x="20162" y="33604"/>
                </a:lnTo>
                <a:lnTo>
                  <a:pt x="13441" y="32644"/>
                </a:lnTo>
                <a:lnTo>
                  <a:pt x="8641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8" name="object 488"/>
          <p:cNvSpPr/>
          <p:nvPr/>
        </p:nvSpPr>
        <p:spPr>
          <a:xfrm>
            <a:off x="3201741" y="3724457"/>
            <a:ext cx="2880" cy="10561"/>
          </a:xfrm>
          <a:custGeom>
            <a:avLst/>
            <a:gdLst/>
            <a:ahLst/>
            <a:cxnLst/>
            <a:rect l="l" t="t" r="r" b="b"/>
            <a:pathLst>
              <a:path w="2880" h="10561">
                <a:moveTo>
                  <a:pt x="0" y="0"/>
                </a:moveTo>
                <a:lnTo>
                  <a:pt x="0" y="6720"/>
                </a:lnTo>
                <a:lnTo>
                  <a:pt x="2880" y="10561"/>
                </a:lnTo>
                <a:lnTo>
                  <a:pt x="960" y="19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9" name="object 489"/>
          <p:cNvSpPr/>
          <p:nvPr/>
        </p:nvSpPr>
        <p:spPr>
          <a:xfrm>
            <a:off x="3395654" y="3867500"/>
            <a:ext cx="71993" cy="27828"/>
          </a:xfrm>
          <a:custGeom>
            <a:avLst/>
            <a:gdLst/>
            <a:ahLst/>
            <a:cxnLst/>
            <a:rect l="l" t="t" r="r" b="b"/>
            <a:pathLst>
              <a:path w="71993" h="27828">
                <a:moveTo>
                  <a:pt x="8641" y="27828"/>
                </a:moveTo>
                <a:lnTo>
                  <a:pt x="10561" y="27828"/>
                </a:lnTo>
                <a:lnTo>
                  <a:pt x="8641" y="24947"/>
                </a:lnTo>
                <a:lnTo>
                  <a:pt x="8641" y="20147"/>
                </a:lnTo>
                <a:lnTo>
                  <a:pt x="9601" y="20147"/>
                </a:lnTo>
                <a:lnTo>
                  <a:pt x="9601" y="19187"/>
                </a:lnTo>
                <a:lnTo>
                  <a:pt x="10561" y="18227"/>
                </a:lnTo>
                <a:lnTo>
                  <a:pt x="67193" y="18227"/>
                </a:lnTo>
                <a:lnTo>
                  <a:pt x="68153" y="19187"/>
                </a:lnTo>
                <a:lnTo>
                  <a:pt x="69113" y="19187"/>
                </a:lnTo>
                <a:lnTo>
                  <a:pt x="69113" y="20147"/>
                </a:lnTo>
                <a:lnTo>
                  <a:pt x="70073" y="21107"/>
                </a:lnTo>
                <a:lnTo>
                  <a:pt x="70073" y="26868"/>
                </a:lnTo>
                <a:lnTo>
                  <a:pt x="71993" y="26868"/>
                </a:lnTo>
                <a:lnTo>
                  <a:pt x="71993" y="0"/>
                </a:lnTo>
                <a:lnTo>
                  <a:pt x="70073" y="0"/>
                </a:lnTo>
                <a:lnTo>
                  <a:pt x="70073" y="5745"/>
                </a:lnTo>
                <a:lnTo>
                  <a:pt x="69113" y="6705"/>
                </a:lnTo>
                <a:lnTo>
                  <a:pt x="69113" y="7680"/>
                </a:lnTo>
                <a:lnTo>
                  <a:pt x="68153" y="8625"/>
                </a:lnTo>
                <a:lnTo>
                  <a:pt x="67193" y="8625"/>
                </a:lnTo>
                <a:lnTo>
                  <a:pt x="66233" y="9585"/>
                </a:lnTo>
                <a:lnTo>
                  <a:pt x="0" y="9585"/>
                </a:lnTo>
                <a:lnTo>
                  <a:pt x="0" y="10546"/>
                </a:lnTo>
                <a:lnTo>
                  <a:pt x="8641" y="27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0" name="object 490"/>
          <p:cNvSpPr/>
          <p:nvPr/>
        </p:nvSpPr>
        <p:spPr>
          <a:xfrm>
            <a:off x="3395654" y="3805092"/>
            <a:ext cx="71993" cy="48006"/>
          </a:xfrm>
          <a:custGeom>
            <a:avLst/>
            <a:gdLst/>
            <a:ahLst/>
            <a:cxnLst/>
            <a:rect l="l" t="t" r="r" b="b"/>
            <a:pathLst>
              <a:path w="71993" h="48006">
                <a:moveTo>
                  <a:pt x="47030" y="48006"/>
                </a:moveTo>
                <a:lnTo>
                  <a:pt x="53751" y="48006"/>
                </a:lnTo>
                <a:lnTo>
                  <a:pt x="53751" y="18242"/>
                </a:lnTo>
                <a:lnTo>
                  <a:pt x="71993" y="18242"/>
                </a:lnTo>
                <a:lnTo>
                  <a:pt x="71993" y="9601"/>
                </a:lnTo>
                <a:lnTo>
                  <a:pt x="53751" y="9601"/>
                </a:lnTo>
                <a:lnTo>
                  <a:pt x="53751" y="0"/>
                </a:lnTo>
                <a:lnTo>
                  <a:pt x="46085" y="0"/>
                </a:lnTo>
                <a:lnTo>
                  <a:pt x="46085" y="9601"/>
                </a:lnTo>
                <a:lnTo>
                  <a:pt x="0" y="9601"/>
                </a:lnTo>
                <a:lnTo>
                  <a:pt x="0" y="15361"/>
                </a:lnTo>
                <a:lnTo>
                  <a:pt x="47030" y="48006"/>
                </a:lnTo>
                <a:lnTo>
                  <a:pt x="11521" y="18242"/>
                </a:lnTo>
                <a:lnTo>
                  <a:pt x="46085" y="18242"/>
                </a:lnTo>
                <a:lnTo>
                  <a:pt x="46085" y="43205"/>
                </a:lnTo>
                <a:lnTo>
                  <a:pt x="11521" y="18242"/>
                </a:lnTo>
                <a:lnTo>
                  <a:pt x="47030" y="48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1" name="object 491"/>
          <p:cNvSpPr/>
          <p:nvPr/>
        </p:nvSpPr>
        <p:spPr>
          <a:xfrm>
            <a:off x="3397575" y="3755181"/>
            <a:ext cx="71033" cy="41269"/>
          </a:xfrm>
          <a:custGeom>
            <a:avLst/>
            <a:gdLst/>
            <a:ahLst/>
            <a:cxnLst/>
            <a:rect l="l" t="t" r="r" b="b"/>
            <a:pathLst>
              <a:path w="71033" h="41269">
                <a:moveTo>
                  <a:pt x="8641" y="4800"/>
                </a:moveTo>
                <a:lnTo>
                  <a:pt x="0" y="0"/>
                </a:lnTo>
                <a:lnTo>
                  <a:pt x="0" y="25923"/>
                </a:lnTo>
                <a:lnTo>
                  <a:pt x="26883" y="39349"/>
                </a:lnTo>
                <a:lnTo>
                  <a:pt x="26883" y="32628"/>
                </a:lnTo>
                <a:lnTo>
                  <a:pt x="27843" y="27828"/>
                </a:lnTo>
                <a:lnTo>
                  <a:pt x="29763" y="23987"/>
                </a:lnTo>
                <a:lnTo>
                  <a:pt x="31683" y="19187"/>
                </a:lnTo>
                <a:lnTo>
                  <a:pt x="34549" y="15361"/>
                </a:lnTo>
                <a:lnTo>
                  <a:pt x="38389" y="12466"/>
                </a:lnTo>
                <a:lnTo>
                  <a:pt x="42230" y="9585"/>
                </a:lnTo>
                <a:lnTo>
                  <a:pt x="46070" y="8641"/>
                </a:lnTo>
                <a:lnTo>
                  <a:pt x="54726" y="8641"/>
                </a:lnTo>
                <a:lnTo>
                  <a:pt x="58552" y="9585"/>
                </a:lnTo>
                <a:lnTo>
                  <a:pt x="61447" y="12466"/>
                </a:lnTo>
                <a:lnTo>
                  <a:pt x="64312" y="16306"/>
                </a:lnTo>
                <a:lnTo>
                  <a:pt x="66233" y="19187"/>
                </a:lnTo>
                <a:lnTo>
                  <a:pt x="66233" y="25923"/>
                </a:lnTo>
                <a:lnTo>
                  <a:pt x="65272" y="28788"/>
                </a:lnTo>
                <a:lnTo>
                  <a:pt x="63352" y="31668"/>
                </a:lnTo>
                <a:lnTo>
                  <a:pt x="62392" y="33588"/>
                </a:lnTo>
                <a:lnTo>
                  <a:pt x="61447" y="34549"/>
                </a:lnTo>
                <a:lnTo>
                  <a:pt x="60472" y="35509"/>
                </a:lnTo>
                <a:lnTo>
                  <a:pt x="60472" y="38389"/>
                </a:lnTo>
                <a:lnTo>
                  <a:pt x="61447" y="39349"/>
                </a:lnTo>
                <a:lnTo>
                  <a:pt x="62392" y="40309"/>
                </a:lnTo>
                <a:lnTo>
                  <a:pt x="62392" y="41269"/>
                </a:lnTo>
                <a:lnTo>
                  <a:pt x="66233" y="41269"/>
                </a:lnTo>
                <a:lnTo>
                  <a:pt x="68153" y="40309"/>
                </a:lnTo>
                <a:lnTo>
                  <a:pt x="69113" y="38389"/>
                </a:lnTo>
                <a:lnTo>
                  <a:pt x="71033" y="36469"/>
                </a:lnTo>
                <a:lnTo>
                  <a:pt x="71033" y="24947"/>
                </a:lnTo>
                <a:lnTo>
                  <a:pt x="70073" y="21107"/>
                </a:lnTo>
                <a:lnTo>
                  <a:pt x="68153" y="17266"/>
                </a:lnTo>
                <a:lnTo>
                  <a:pt x="67193" y="14401"/>
                </a:lnTo>
                <a:lnTo>
                  <a:pt x="65272" y="11521"/>
                </a:lnTo>
                <a:lnTo>
                  <a:pt x="63352" y="9585"/>
                </a:lnTo>
                <a:lnTo>
                  <a:pt x="61447" y="6720"/>
                </a:lnTo>
                <a:lnTo>
                  <a:pt x="58552" y="4800"/>
                </a:lnTo>
                <a:lnTo>
                  <a:pt x="54726" y="3840"/>
                </a:lnTo>
                <a:lnTo>
                  <a:pt x="51831" y="1920"/>
                </a:lnTo>
                <a:lnTo>
                  <a:pt x="38389" y="1920"/>
                </a:lnTo>
                <a:lnTo>
                  <a:pt x="32644" y="3840"/>
                </a:lnTo>
                <a:lnTo>
                  <a:pt x="27843" y="8641"/>
                </a:lnTo>
                <a:lnTo>
                  <a:pt x="23042" y="13426"/>
                </a:lnTo>
                <a:lnTo>
                  <a:pt x="19202" y="21107"/>
                </a:lnTo>
                <a:lnTo>
                  <a:pt x="18242" y="30708"/>
                </a:lnTo>
                <a:lnTo>
                  <a:pt x="8641" y="25923"/>
                </a:lnTo>
                <a:lnTo>
                  <a:pt x="864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2" name="object 492"/>
          <p:cNvSpPr/>
          <p:nvPr/>
        </p:nvSpPr>
        <p:spPr>
          <a:xfrm>
            <a:off x="3395654" y="3699494"/>
            <a:ext cx="72953" cy="39364"/>
          </a:xfrm>
          <a:custGeom>
            <a:avLst/>
            <a:gdLst/>
            <a:ahLst/>
            <a:cxnLst/>
            <a:rect l="l" t="t" r="r" b="b"/>
            <a:pathLst>
              <a:path w="72953" h="39364">
                <a:moveTo>
                  <a:pt x="3840" y="18242"/>
                </a:moveTo>
                <a:lnTo>
                  <a:pt x="4800" y="17282"/>
                </a:lnTo>
                <a:lnTo>
                  <a:pt x="6720" y="15361"/>
                </a:lnTo>
                <a:lnTo>
                  <a:pt x="9601" y="13441"/>
                </a:lnTo>
                <a:lnTo>
                  <a:pt x="13441" y="12481"/>
                </a:lnTo>
                <a:lnTo>
                  <a:pt x="19202" y="10561"/>
                </a:lnTo>
                <a:lnTo>
                  <a:pt x="25923" y="9601"/>
                </a:lnTo>
                <a:lnTo>
                  <a:pt x="34481" y="9603"/>
                </a:lnTo>
                <a:lnTo>
                  <a:pt x="48685" y="10358"/>
                </a:lnTo>
                <a:lnTo>
                  <a:pt x="59512" y="12481"/>
                </a:lnTo>
                <a:lnTo>
                  <a:pt x="63367" y="13441"/>
                </a:lnTo>
                <a:lnTo>
                  <a:pt x="66233" y="14401"/>
                </a:lnTo>
                <a:lnTo>
                  <a:pt x="67193" y="17282"/>
                </a:lnTo>
                <a:lnTo>
                  <a:pt x="69113" y="19202"/>
                </a:lnTo>
                <a:lnTo>
                  <a:pt x="70073" y="21122"/>
                </a:lnTo>
                <a:lnTo>
                  <a:pt x="70073" y="26883"/>
                </a:lnTo>
                <a:lnTo>
                  <a:pt x="67193" y="29763"/>
                </a:lnTo>
                <a:lnTo>
                  <a:pt x="62392" y="31683"/>
                </a:lnTo>
                <a:lnTo>
                  <a:pt x="69113" y="35524"/>
                </a:lnTo>
                <a:lnTo>
                  <a:pt x="72953" y="29763"/>
                </a:lnTo>
                <a:lnTo>
                  <a:pt x="72953" y="19202"/>
                </a:lnTo>
                <a:lnTo>
                  <a:pt x="71993" y="16322"/>
                </a:lnTo>
                <a:lnTo>
                  <a:pt x="69113" y="12481"/>
                </a:lnTo>
                <a:lnTo>
                  <a:pt x="67193" y="8641"/>
                </a:lnTo>
                <a:lnTo>
                  <a:pt x="62392" y="5760"/>
                </a:lnTo>
                <a:lnTo>
                  <a:pt x="56647" y="2880"/>
                </a:lnTo>
                <a:lnTo>
                  <a:pt x="50871" y="960"/>
                </a:lnTo>
                <a:lnTo>
                  <a:pt x="44150" y="0"/>
                </a:lnTo>
                <a:lnTo>
                  <a:pt x="36469" y="0"/>
                </a:lnTo>
                <a:lnTo>
                  <a:pt x="32137" y="86"/>
                </a:lnTo>
                <a:lnTo>
                  <a:pt x="18788" y="2144"/>
                </a:lnTo>
                <a:lnTo>
                  <a:pt x="8641" y="7680"/>
                </a:lnTo>
                <a:lnTo>
                  <a:pt x="2880" y="12481"/>
                </a:lnTo>
                <a:lnTo>
                  <a:pt x="0" y="17282"/>
                </a:lnTo>
                <a:lnTo>
                  <a:pt x="0" y="25923"/>
                </a:lnTo>
                <a:lnTo>
                  <a:pt x="960" y="28803"/>
                </a:lnTo>
                <a:lnTo>
                  <a:pt x="3840" y="31683"/>
                </a:lnTo>
                <a:lnTo>
                  <a:pt x="6720" y="35524"/>
                </a:lnTo>
                <a:lnTo>
                  <a:pt x="10561" y="39364"/>
                </a:lnTo>
                <a:lnTo>
                  <a:pt x="6720" y="28803"/>
                </a:lnTo>
                <a:lnTo>
                  <a:pt x="4800" y="26883"/>
                </a:lnTo>
                <a:lnTo>
                  <a:pt x="3840" y="24963"/>
                </a:lnTo>
                <a:lnTo>
                  <a:pt x="384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3" name="object 493"/>
          <p:cNvSpPr/>
          <p:nvPr/>
        </p:nvSpPr>
        <p:spPr>
          <a:xfrm>
            <a:off x="3402375" y="3728298"/>
            <a:ext cx="62392" cy="16322"/>
          </a:xfrm>
          <a:custGeom>
            <a:avLst/>
            <a:gdLst/>
            <a:ahLst/>
            <a:cxnLst/>
            <a:rect l="l" t="t" r="r" b="b"/>
            <a:pathLst>
              <a:path w="62392" h="16322">
                <a:moveTo>
                  <a:pt x="62392" y="6720"/>
                </a:moveTo>
                <a:lnTo>
                  <a:pt x="55671" y="2880"/>
                </a:lnTo>
                <a:lnTo>
                  <a:pt x="49926" y="4800"/>
                </a:lnTo>
                <a:lnTo>
                  <a:pt x="41269" y="6720"/>
                </a:lnTo>
                <a:lnTo>
                  <a:pt x="25923" y="6720"/>
                </a:lnTo>
                <a:lnTo>
                  <a:pt x="20162" y="5760"/>
                </a:lnTo>
                <a:lnTo>
                  <a:pt x="13441" y="4800"/>
                </a:lnTo>
                <a:lnTo>
                  <a:pt x="7680" y="3840"/>
                </a:lnTo>
                <a:lnTo>
                  <a:pt x="2880" y="1920"/>
                </a:lnTo>
                <a:lnTo>
                  <a:pt x="0" y="0"/>
                </a:lnTo>
                <a:lnTo>
                  <a:pt x="3840" y="10561"/>
                </a:lnTo>
                <a:lnTo>
                  <a:pt x="9601" y="12481"/>
                </a:lnTo>
                <a:lnTo>
                  <a:pt x="15361" y="15361"/>
                </a:lnTo>
                <a:lnTo>
                  <a:pt x="22082" y="16322"/>
                </a:lnTo>
                <a:lnTo>
                  <a:pt x="40309" y="16322"/>
                </a:lnTo>
                <a:lnTo>
                  <a:pt x="47990" y="14401"/>
                </a:lnTo>
                <a:lnTo>
                  <a:pt x="54711" y="10561"/>
                </a:lnTo>
                <a:lnTo>
                  <a:pt x="62392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4" name="object 494"/>
          <p:cNvSpPr/>
          <p:nvPr/>
        </p:nvSpPr>
        <p:spPr>
          <a:xfrm>
            <a:off x="3592449" y="3867500"/>
            <a:ext cx="71993" cy="27828"/>
          </a:xfrm>
          <a:custGeom>
            <a:avLst/>
            <a:gdLst/>
            <a:ahLst/>
            <a:cxnLst/>
            <a:rect l="l" t="t" r="r" b="b"/>
            <a:pathLst>
              <a:path w="71993" h="27828">
                <a:moveTo>
                  <a:pt x="8641" y="27828"/>
                </a:moveTo>
                <a:lnTo>
                  <a:pt x="10561" y="27828"/>
                </a:lnTo>
                <a:lnTo>
                  <a:pt x="8641" y="24947"/>
                </a:lnTo>
                <a:lnTo>
                  <a:pt x="8641" y="20147"/>
                </a:lnTo>
                <a:lnTo>
                  <a:pt x="9601" y="20147"/>
                </a:lnTo>
                <a:lnTo>
                  <a:pt x="9601" y="19187"/>
                </a:lnTo>
                <a:lnTo>
                  <a:pt x="10561" y="18227"/>
                </a:lnTo>
                <a:lnTo>
                  <a:pt x="67193" y="18227"/>
                </a:lnTo>
                <a:lnTo>
                  <a:pt x="68153" y="19187"/>
                </a:lnTo>
                <a:lnTo>
                  <a:pt x="69113" y="19187"/>
                </a:lnTo>
                <a:lnTo>
                  <a:pt x="69113" y="20147"/>
                </a:lnTo>
                <a:lnTo>
                  <a:pt x="70073" y="21107"/>
                </a:lnTo>
                <a:lnTo>
                  <a:pt x="70073" y="26868"/>
                </a:lnTo>
                <a:lnTo>
                  <a:pt x="71993" y="26868"/>
                </a:lnTo>
                <a:lnTo>
                  <a:pt x="71993" y="0"/>
                </a:lnTo>
                <a:lnTo>
                  <a:pt x="70073" y="0"/>
                </a:lnTo>
                <a:lnTo>
                  <a:pt x="70073" y="5745"/>
                </a:lnTo>
                <a:lnTo>
                  <a:pt x="69113" y="6705"/>
                </a:lnTo>
                <a:lnTo>
                  <a:pt x="69113" y="7680"/>
                </a:lnTo>
                <a:lnTo>
                  <a:pt x="68153" y="8625"/>
                </a:lnTo>
                <a:lnTo>
                  <a:pt x="67193" y="8625"/>
                </a:lnTo>
                <a:lnTo>
                  <a:pt x="66233" y="9585"/>
                </a:lnTo>
                <a:lnTo>
                  <a:pt x="0" y="9585"/>
                </a:lnTo>
                <a:lnTo>
                  <a:pt x="0" y="10546"/>
                </a:lnTo>
                <a:lnTo>
                  <a:pt x="8641" y="27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5" name="object 495"/>
          <p:cNvSpPr/>
          <p:nvPr/>
        </p:nvSpPr>
        <p:spPr>
          <a:xfrm>
            <a:off x="3594369" y="3808933"/>
            <a:ext cx="71993" cy="41285"/>
          </a:xfrm>
          <a:custGeom>
            <a:avLst/>
            <a:gdLst/>
            <a:ahLst/>
            <a:cxnLst/>
            <a:rect l="l" t="t" r="r" b="b"/>
            <a:pathLst>
              <a:path w="71993" h="41285">
                <a:moveTo>
                  <a:pt x="8641" y="24963"/>
                </a:moveTo>
                <a:lnTo>
                  <a:pt x="8641" y="3840"/>
                </a:lnTo>
                <a:lnTo>
                  <a:pt x="0" y="0"/>
                </a:lnTo>
                <a:lnTo>
                  <a:pt x="0" y="24963"/>
                </a:lnTo>
                <a:lnTo>
                  <a:pt x="26883" y="38404"/>
                </a:lnTo>
                <a:lnTo>
                  <a:pt x="27843" y="31683"/>
                </a:lnTo>
                <a:lnTo>
                  <a:pt x="27843" y="26883"/>
                </a:lnTo>
                <a:lnTo>
                  <a:pt x="29763" y="23042"/>
                </a:lnTo>
                <a:lnTo>
                  <a:pt x="31683" y="18242"/>
                </a:lnTo>
                <a:lnTo>
                  <a:pt x="34564" y="14401"/>
                </a:lnTo>
                <a:lnTo>
                  <a:pt x="38404" y="11521"/>
                </a:lnTo>
                <a:lnTo>
                  <a:pt x="42245" y="8641"/>
                </a:lnTo>
                <a:lnTo>
                  <a:pt x="46085" y="7680"/>
                </a:lnTo>
                <a:lnTo>
                  <a:pt x="54711" y="7680"/>
                </a:lnTo>
                <a:lnTo>
                  <a:pt x="58552" y="9601"/>
                </a:lnTo>
                <a:lnTo>
                  <a:pt x="61432" y="12481"/>
                </a:lnTo>
                <a:lnTo>
                  <a:pt x="64312" y="15361"/>
                </a:lnTo>
                <a:lnTo>
                  <a:pt x="66233" y="19202"/>
                </a:lnTo>
                <a:lnTo>
                  <a:pt x="66233" y="25923"/>
                </a:lnTo>
                <a:lnTo>
                  <a:pt x="65272" y="27843"/>
                </a:lnTo>
                <a:lnTo>
                  <a:pt x="63352" y="30723"/>
                </a:lnTo>
                <a:lnTo>
                  <a:pt x="62392" y="32644"/>
                </a:lnTo>
                <a:lnTo>
                  <a:pt x="61432" y="33604"/>
                </a:lnTo>
                <a:lnTo>
                  <a:pt x="61432" y="34564"/>
                </a:lnTo>
                <a:lnTo>
                  <a:pt x="60472" y="35524"/>
                </a:lnTo>
                <a:lnTo>
                  <a:pt x="60472" y="38404"/>
                </a:lnTo>
                <a:lnTo>
                  <a:pt x="61432" y="39364"/>
                </a:lnTo>
                <a:lnTo>
                  <a:pt x="62392" y="39364"/>
                </a:lnTo>
                <a:lnTo>
                  <a:pt x="62392" y="40325"/>
                </a:lnTo>
                <a:lnTo>
                  <a:pt x="63352" y="41285"/>
                </a:lnTo>
                <a:lnTo>
                  <a:pt x="66233" y="41285"/>
                </a:lnTo>
                <a:lnTo>
                  <a:pt x="68153" y="40325"/>
                </a:lnTo>
                <a:lnTo>
                  <a:pt x="69113" y="38404"/>
                </a:lnTo>
                <a:lnTo>
                  <a:pt x="71033" y="36484"/>
                </a:lnTo>
                <a:lnTo>
                  <a:pt x="71993" y="32644"/>
                </a:lnTo>
                <a:lnTo>
                  <a:pt x="71993" y="24963"/>
                </a:lnTo>
                <a:lnTo>
                  <a:pt x="70073" y="20162"/>
                </a:lnTo>
                <a:lnTo>
                  <a:pt x="69113" y="16322"/>
                </a:lnTo>
                <a:lnTo>
                  <a:pt x="67193" y="13441"/>
                </a:lnTo>
                <a:lnTo>
                  <a:pt x="65272" y="11521"/>
                </a:lnTo>
                <a:lnTo>
                  <a:pt x="63352" y="8641"/>
                </a:lnTo>
                <a:lnTo>
                  <a:pt x="61432" y="6720"/>
                </a:lnTo>
                <a:lnTo>
                  <a:pt x="58552" y="4800"/>
                </a:lnTo>
                <a:lnTo>
                  <a:pt x="55671" y="2880"/>
                </a:lnTo>
                <a:lnTo>
                  <a:pt x="51831" y="1920"/>
                </a:lnTo>
                <a:lnTo>
                  <a:pt x="48950" y="960"/>
                </a:lnTo>
                <a:lnTo>
                  <a:pt x="38404" y="960"/>
                </a:lnTo>
                <a:lnTo>
                  <a:pt x="32644" y="2880"/>
                </a:lnTo>
                <a:lnTo>
                  <a:pt x="27843" y="7680"/>
                </a:lnTo>
                <a:lnTo>
                  <a:pt x="23042" y="13441"/>
                </a:lnTo>
                <a:lnTo>
                  <a:pt x="19202" y="20162"/>
                </a:lnTo>
                <a:lnTo>
                  <a:pt x="18242" y="29763"/>
                </a:lnTo>
                <a:lnTo>
                  <a:pt x="8641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6" name="object 496"/>
          <p:cNvSpPr/>
          <p:nvPr/>
        </p:nvSpPr>
        <p:spPr>
          <a:xfrm>
            <a:off x="3592449" y="3752301"/>
            <a:ext cx="73913" cy="39349"/>
          </a:xfrm>
          <a:custGeom>
            <a:avLst/>
            <a:gdLst/>
            <a:ahLst/>
            <a:cxnLst/>
            <a:rect l="l" t="t" r="r" b="b"/>
            <a:pathLst>
              <a:path w="73913" h="39349">
                <a:moveTo>
                  <a:pt x="3840" y="19187"/>
                </a:moveTo>
                <a:lnTo>
                  <a:pt x="5760" y="17282"/>
                </a:lnTo>
                <a:lnTo>
                  <a:pt x="6720" y="15346"/>
                </a:lnTo>
                <a:lnTo>
                  <a:pt x="9601" y="14401"/>
                </a:lnTo>
                <a:lnTo>
                  <a:pt x="13441" y="12466"/>
                </a:lnTo>
                <a:lnTo>
                  <a:pt x="19202" y="11521"/>
                </a:lnTo>
                <a:lnTo>
                  <a:pt x="25923" y="10561"/>
                </a:lnTo>
                <a:lnTo>
                  <a:pt x="34367" y="10562"/>
                </a:lnTo>
                <a:lnTo>
                  <a:pt x="48637" y="11183"/>
                </a:lnTo>
                <a:lnTo>
                  <a:pt x="59512" y="12466"/>
                </a:lnTo>
                <a:lnTo>
                  <a:pt x="63352" y="13441"/>
                </a:lnTo>
                <a:lnTo>
                  <a:pt x="66233" y="15346"/>
                </a:lnTo>
                <a:lnTo>
                  <a:pt x="67193" y="17282"/>
                </a:lnTo>
                <a:lnTo>
                  <a:pt x="69113" y="19187"/>
                </a:lnTo>
                <a:lnTo>
                  <a:pt x="70073" y="21122"/>
                </a:lnTo>
                <a:lnTo>
                  <a:pt x="70073" y="26868"/>
                </a:lnTo>
                <a:lnTo>
                  <a:pt x="67193" y="29748"/>
                </a:lnTo>
                <a:lnTo>
                  <a:pt x="62392" y="31668"/>
                </a:lnTo>
                <a:lnTo>
                  <a:pt x="69113" y="35509"/>
                </a:lnTo>
                <a:lnTo>
                  <a:pt x="73913" y="29748"/>
                </a:lnTo>
                <a:lnTo>
                  <a:pt x="73913" y="20147"/>
                </a:lnTo>
                <a:lnTo>
                  <a:pt x="71993" y="16306"/>
                </a:lnTo>
                <a:lnTo>
                  <a:pt x="69113" y="12466"/>
                </a:lnTo>
                <a:lnTo>
                  <a:pt x="67193" y="8625"/>
                </a:lnTo>
                <a:lnTo>
                  <a:pt x="62392" y="5760"/>
                </a:lnTo>
                <a:lnTo>
                  <a:pt x="56631" y="3840"/>
                </a:lnTo>
                <a:lnTo>
                  <a:pt x="51846" y="960"/>
                </a:lnTo>
                <a:lnTo>
                  <a:pt x="44165" y="0"/>
                </a:lnTo>
                <a:lnTo>
                  <a:pt x="36484" y="0"/>
                </a:lnTo>
                <a:lnTo>
                  <a:pt x="32401" y="124"/>
                </a:lnTo>
                <a:lnTo>
                  <a:pt x="19095" y="2543"/>
                </a:lnTo>
                <a:lnTo>
                  <a:pt x="8641" y="7680"/>
                </a:lnTo>
                <a:lnTo>
                  <a:pt x="2880" y="12466"/>
                </a:lnTo>
                <a:lnTo>
                  <a:pt x="0" y="17282"/>
                </a:lnTo>
                <a:lnTo>
                  <a:pt x="0" y="25908"/>
                </a:lnTo>
                <a:lnTo>
                  <a:pt x="960" y="28803"/>
                </a:lnTo>
                <a:lnTo>
                  <a:pt x="3840" y="32628"/>
                </a:lnTo>
                <a:lnTo>
                  <a:pt x="6720" y="36469"/>
                </a:lnTo>
                <a:lnTo>
                  <a:pt x="10561" y="39349"/>
                </a:lnTo>
                <a:lnTo>
                  <a:pt x="6720" y="28803"/>
                </a:lnTo>
                <a:lnTo>
                  <a:pt x="4800" y="26868"/>
                </a:lnTo>
                <a:lnTo>
                  <a:pt x="3840" y="24963"/>
                </a:lnTo>
                <a:lnTo>
                  <a:pt x="3840" y="191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7" name="object 497"/>
          <p:cNvSpPr/>
          <p:nvPr/>
        </p:nvSpPr>
        <p:spPr>
          <a:xfrm>
            <a:off x="3599169" y="3781104"/>
            <a:ext cx="62392" cy="17266"/>
          </a:xfrm>
          <a:custGeom>
            <a:avLst/>
            <a:gdLst/>
            <a:ahLst/>
            <a:cxnLst/>
            <a:rect l="l" t="t" r="r" b="b"/>
            <a:pathLst>
              <a:path w="62392" h="17266">
                <a:moveTo>
                  <a:pt x="62392" y="6705"/>
                </a:moveTo>
                <a:lnTo>
                  <a:pt x="55671" y="2865"/>
                </a:lnTo>
                <a:lnTo>
                  <a:pt x="49911" y="5745"/>
                </a:lnTo>
                <a:lnTo>
                  <a:pt x="41285" y="6705"/>
                </a:lnTo>
                <a:lnTo>
                  <a:pt x="25923" y="6705"/>
                </a:lnTo>
                <a:lnTo>
                  <a:pt x="20162" y="5745"/>
                </a:lnTo>
                <a:lnTo>
                  <a:pt x="13441" y="5745"/>
                </a:lnTo>
                <a:lnTo>
                  <a:pt x="7680" y="4785"/>
                </a:lnTo>
                <a:lnTo>
                  <a:pt x="2880" y="2865"/>
                </a:lnTo>
                <a:lnTo>
                  <a:pt x="0" y="0"/>
                </a:lnTo>
                <a:lnTo>
                  <a:pt x="3840" y="10546"/>
                </a:lnTo>
                <a:lnTo>
                  <a:pt x="9601" y="13426"/>
                </a:lnTo>
                <a:lnTo>
                  <a:pt x="15361" y="15346"/>
                </a:lnTo>
                <a:lnTo>
                  <a:pt x="23042" y="17266"/>
                </a:lnTo>
                <a:lnTo>
                  <a:pt x="40309" y="17266"/>
                </a:lnTo>
                <a:lnTo>
                  <a:pt x="47990" y="15346"/>
                </a:lnTo>
                <a:lnTo>
                  <a:pt x="54711" y="11506"/>
                </a:lnTo>
                <a:lnTo>
                  <a:pt x="62392" y="67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8" name="object 498"/>
          <p:cNvSpPr/>
          <p:nvPr/>
        </p:nvSpPr>
        <p:spPr>
          <a:xfrm>
            <a:off x="3592449" y="3699494"/>
            <a:ext cx="73913" cy="39364"/>
          </a:xfrm>
          <a:custGeom>
            <a:avLst/>
            <a:gdLst/>
            <a:ahLst/>
            <a:cxnLst/>
            <a:rect l="l" t="t" r="r" b="b"/>
            <a:pathLst>
              <a:path w="73913" h="39364">
                <a:moveTo>
                  <a:pt x="3840" y="18242"/>
                </a:moveTo>
                <a:lnTo>
                  <a:pt x="5760" y="17282"/>
                </a:lnTo>
                <a:lnTo>
                  <a:pt x="6720" y="15361"/>
                </a:lnTo>
                <a:lnTo>
                  <a:pt x="9601" y="13441"/>
                </a:lnTo>
                <a:lnTo>
                  <a:pt x="13441" y="12481"/>
                </a:lnTo>
                <a:lnTo>
                  <a:pt x="19202" y="10561"/>
                </a:lnTo>
                <a:lnTo>
                  <a:pt x="25923" y="9601"/>
                </a:lnTo>
                <a:lnTo>
                  <a:pt x="34481" y="9603"/>
                </a:lnTo>
                <a:lnTo>
                  <a:pt x="48679" y="10358"/>
                </a:lnTo>
                <a:lnTo>
                  <a:pt x="59512" y="12481"/>
                </a:lnTo>
                <a:lnTo>
                  <a:pt x="63352" y="13441"/>
                </a:lnTo>
                <a:lnTo>
                  <a:pt x="66233" y="14401"/>
                </a:lnTo>
                <a:lnTo>
                  <a:pt x="67193" y="17282"/>
                </a:lnTo>
                <a:lnTo>
                  <a:pt x="69113" y="19202"/>
                </a:lnTo>
                <a:lnTo>
                  <a:pt x="70073" y="21122"/>
                </a:lnTo>
                <a:lnTo>
                  <a:pt x="70073" y="26883"/>
                </a:lnTo>
                <a:lnTo>
                  <a:pt x="67193" y="29763"/>
                </a:lnTo>
                <a:lnTo>
                  <a:pt x="62392" y="31683"/>
                </a:lnTo>
                <a:lnTo>
                  <a:pt x="69113" y="35524"/>
                </a:lnTo>
                <a:lnTo>
                  <a:pt x="73913" y="29763"/>
                </a:lnTo>
                <a:lnTo>
                  <a:pt x="73913" y="19202"/>
                </a:lnTo>
                <a:lnTo>
                  <a:pt x="71993" y="16322"/>
                </a:lnTo>
                <a:lnTo>
                  <a:pt x="69113" y="12481"/>
                </a:lnTo>
                <a:lnTo>
                  <a:pt x="67193" y="8641"/>
                </a:lnTo>
                <a:lnTo>
                  <a:pt x="62392" y="5760"/>
                </a:lnTo>
                <a:lnTo>
                  <a:pt x="56631" y="2880"/>
                </a:lnTo>
                <a:lnTo>
                  <a:pt x="51846" y="960"/>
                </a:lnTo>
                <a:lnTo>
                  <a:pt x="44165" y="0"/>
                </a:lnTo>
                <a:lnTo>
                  <a:pt x="36484" y="0"/>
                </a:lnTo>
                <a:lnTo>
                  <a:pt x="32401" y="87"/>
                </a:lnTo>
                <a:lnTo>
                  <a:pt x="19095" y="2146"/>
                </a:lnTo>
                <a:lnTo>
                  <a:pt x="8641" y="7680"/>
                </a:lnTo>
                <a:lnTo>
                  <a:pt x="2880" y="12481"/>
                </a:lnTo>
                <a:lnTo>
                  <a:pt x="0" y="17282"/>
                </a:lnTo>
                <a:lnTo>
                  <a:pt x="0" y="25923"/>
                </a:lnTo>
                <a:lnTo>
                  <a:pt x="960" y="28803"/>
                </a:lnTo>
                <a:lnTo>
                  <a:pt x="3840" y="31683"/>
                </a:lnTo>
                <a:lnTo>
                  <a:pt x="6720" y="35524"/>
                </a:lnTo>
                <a:lnTo>
                  <a:pt x="10561" y="39364"/>
                </a:lnTo>
                <a:lnTo>
                  <a:pt x="6720" y="28803"/>
                </a:lnTo>
                <a:lnTo>
                  <a:pt x="4800" y="26883"/>
                </a:lnTo>
                <a:lnTo>
                  <a:pt x="3840" y="24963"/>
                </a:lnTo>
                <a:lnTo>
                  <a:pt x="384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9" name="object 499"/>
          <p:cNvSpPr/>
          <p:nvPr/>
        </p:nvSpPr>
        <p:spPr>
          <a:xfrm>
            <a:off x="3599169" y="3728298"/>
            <a:ext cx="62392" cy="16322"/>
          </a:xfrm>
          <a:custGeom>
            <a:avLst/>
            <a:gdLst/>
            <a:ahLst/>
            <a:cxnLst/>
            <a:rect l="l" t="t" r="r" b="b"/>
            <a:pathLst>
              <a:path w="62392" h="16322">
                <a:moveTo>
                  <a:pt x="62392" y="6720"/>
                </a:moveTo>
                <a:lnTo>
                  <a:pt x="55671" y="2880"/>
                </a:lnTo>
                <a:lnTo>
                  <a:pt x="49911" y="4800"/>
                </a:lnTo>
                <a:lnTo>
                  <a:pt x="41285" y="6720"/>
                </a:lnTo>
                <a:lnTo>
                  <a:pt x="25923" y="6720"/>
                </a:lnTo>
                <a:lnTo>
                  <a:pt x="20162" y="5760"/>
                </a:lnTo>
                <a:lnTo>
                  <a:pt x="13441" y="4800"/>
                </a:lnTo>
                <a:lnTo>
                  <a:pt x="7680" y="3840"/>
                </a:lnTo>
                <a:lnTo>
                  <a:pt x="2880" y="1920"/>
                </a:lnTo>
                <a:lnTo>
                  <a:pt x="0" y="0"/>
                </a:lnTo>
                <a:lnTo>
                  <a:pt x="3840" y="10561"/>
                </a:lnTo>
                <a:lnTo>
                  <a:pt x="9601" y="12481"/>
                </a:lnTo>
                <a:lnTo>
                  <a:pt x="15361" y="15361"/>
                </a:lnTo>
                <a:lnTo>
                  <a:pt x="23042" y="16322"/>
                </a:lnTo>
                <a:lnTo>
                  <a:pt x="40309" y="16322"/>
                </a:lnTo>
                <a:lnTo>
                  <a:pt x="47990" y="14401"/>
                </a:lnTo>
                <a:lnTo>
                  <a:pt x="54711" y="10561"/>
                </a:lnTo>
                <a:lnTo>
                  <a:pt x="62392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0" name="object 500"/>
          <p:cNvSpPr/>
          <p:nvPr/>
        </p:nvSpPr>
        <p:spPr>
          <a:xfrm>
            <a:off x="3789243" y="3867500"/>
            <a:ext cx="71993" cy="27828"/>
          </a:xfrm>
          <a:custGeom>
            <a:avLst/>
            <a:gdLst/>
            <a:ahLst/>
            <a:cxnLst/>
            <a:rect l="l" t="t" r="r" b="b"/>
            <a:pathLst>
              <a:path w="71993" h="27828">
                <a:moveTo>
                  <a:pt x="8641" y="27828"/>
                </a:moveTo>
                <a:lnTo>
                  <a:pt x="10561" y="27828"/>
                </a:lnTo>
                <a:lnTo>
                  <a:pt x="8641" y="24947"/>
                </a:lnTo>
                <a:lnTo>
                  <a:pt x="8641" y="20147"/>
                </a:lnTo>
                <a:lnTo>
                  <a:pt x="9601" y="20147"/>
                </a:lnTo>
                <a:lnTo>
                  <a:pt x="9601" y="19187"/>
                </a:lnTo>
                <a:lnTo>
                  <a:pt x="10561" y="18227"/>
                </a:lnTo>
                <a:lnTo>
                  <a:pt x="67193" y="18227"/>
                </a:lnTo>
                <a:lnTo>
                  <a:pt x="68153" y="19187"/>
                </a:lnTo>
                <a:lnTo>
                  <a:pt x="69113" y="19187"/>
                </a:lnTo>
                <a:lnTo>
                  <a:pt x="69113" y="20147"/>
                </a:lnTo>
                <a:lnTo>
                  <a:pt x="70073" y="21107"/>
                </a:lnTo>
                <a:lnTo>
                  <a:pt x="70073" y="26868"/>
                </a:lnTo>
                <a:lnTo>
                  <a:pt x="71993" y="26868"/>
                </a:lnTo>
                <a:lnTo>
                  <a:pt x="71993" y="0"/>
                </a:lnTo>
                <a:lnTo>
                  <a:pt x="70073" y="0"/>
                </a:lnTo>
                <a:lnTo>
                  <a:pt x="70073" y="5745"/>
                </a:lnTo>
                <a:lnTo>
                  <a:pt x="69113" y="6705"/>
                </a:lnTo>
                <a:lnTo>
                  <a:pt x="69113" y="7680"/>
                </a:lnTo>
                <a:lnTo>
                  <a:pt x="68153" y="8625"/>
                </a:lnTo>
                <a:lnTo>
                  <a:pt x="67193" y="8625"/>
                </a:lnTo>
                <a:lnTo>
                  <a:pt x="66233" y="9585"/>
                </a:lnTo>
                <a:lnTo>
                  <a:pt x="0" y="9585"/>
                </a:lnTo>
                <a:lnTo>
                  <a:pt x="0" y="10546"/>
                </a:lnTo>
                <a:lnTo>
                  <a:pt x="8641" y="27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1" name="object 501"/>
          <p:cNvSpPr/>
          <p:nvPr/>
        </p:nvSpPr>
        <p:spPr>
          <a:xfrm>
            <a:off x="3791163" y="3808933"/>
            <a:ext cx="71993" cy="41285"/>
          </a:xfrm>
          <a:custGeom>
            <a:avLst/>
            <a:gdLst/>
            <a:ahLst/>
            <a:cxnLst/>
            <a:rect l="l" t="t" r="r" b="b"/>
            <a:pathLst>
              <a:path w="71993" h="41285">
                <a:moveTo>
                  <a:pt x="69113" y="16322"/>
                </a:moveTo>
                <a:lnTo>
                  <a:pt x="67193" y="13441"/>
                </a:lnTo>
                <a:lnTo>
                  <a:pt x="65272" y="11521"/>
                </a:lnTo>
                <a:lnTo>
                  <a:pt x="63352" y="8641"/>
                </a:lnTo>
                <a:lnTo>
                  <a:pt x="61432" y="6720"/>
                </a:lnTo>
                <a:lnTo>
                  <a:pt x="58552" y="4800"/>
                </a:lnTo>
                <a:lnTo>
                  <a:pt x="55671" y="2880"/>
                </a:lnTo>
                <a:lnTo>
                  <a:pt x="51831" y="1920"/>
                </a:lnTo>
                <a:lnTo>
                  <a:pt x="48966" y="960"/>
                </a:lnTo>
                <a:lnTo>
                  <a:pt x="38404" y="960"/>
                </a:lnTo>
                <a:lnTo>
                  <a:pt x="32628" y="2880"/>
                </a:lnTo>
                <a:lnTo>
                  <a:pt x="27843" y="7680"/>
                </a:lnTo>
                <a:lnTo>
                  <a:pt x="23042" y="13441"/>
                </a:lnTo>
                <a:lnTo>
                  <a:pt x="19202" y="20162"/>
                </a:lnTo>
                <a:lnTo>
                  <a:pt x="18242" y="29763"/>
                </a:lnTo>
                <a:lnTo>
                  <a:pt x="8641" y="24963"/>
                </a:lnTo>
                <a:lnTo>
                  <a:pt x="8641" y="3840"/>
                </a:lnTo>
                <a:lnTo>
                  <a:pt x="0" y="0"/>
                </a:lnTo>
                <a:lnTo>
                  <a:pt x="0" y="24963"/>
                </a:lnTo>
                <a:lnTo>
                  <a:pt x="26883" y="38404"/>
                </a:lnTo>
                <a:lnTo>
                  <a:pt x="27843" y="31683"/>
                </a:lnTo>
                <a:lnTo>
                  <a:pt x="27843" y="26883"/>
                </a:lnTo>
                <a:lnTo>
                  <a:pt x="29763" y="23042"/>
                </a:lnTo>
                <a:lnTo>
                  <a:pt x="31683" y="18242"/>
                </a:lnTo>
                <a:lnTo>
                  <a:pt x="34564" y="14401"/>
                </a:lnTo>
                <a:lnTo>
                  <a:pt x="38404" y="11521"/>
                </a:lnTo>
                <a:lnTo>
                  <a:pt x="42245" y="8641"/>
                </a:lnTo>
                <a:lnTo>
                  <a:pt x="46085" y="7680"/>
                </a:lnTo>
                <a:lnTo>
                  <a:pt x="54711" y="7680"/>
                </a:lnTo>
                <a:lnTo>
                  <a:pt x="58552" y="9601"/>
                </a:lnTo>
                <a:lnTo>
                  <a:pt x="61432" y="12481"/>
                </a:lnTo>
                <a:lnTo>
                  <a:pt x="64312" y="15361"/>
                </a:lnTo>
                <a:lnTo>
                  <a:pt x="66233" y="19202"/>
                </a:lnTo>
                <a:lnTo>
                  <a:pt x="66233" y="25923"/>
                </a:lnTo>
                <a:lnTo>
                  <a:pt x="65272" y="27843"/>
                </a:lnTo>
                <a:lnTo>
                  <a:pt x="63352" y="30723"/>
                </a:lnTo>
                <a:lnTo>
                  <a:pt x="62392" y="32644"/>
                </a:lnTo>
                <a:lnTo>
                  <a:pt x="61432" y="33604"/>
                </a:lnTo>
                <a:lnTo>
                  <a:pt x="61432" y="39364"/>
                </a:lnTo>
                <a:lnTo>
                  <a:pt x="62392" y="39364"/>
                </a:lnTo>
                <a:lnTo>
                  <a:pt x="62392" y="40325"/>
                </a:lnTo>
                <a:lnTo>
                  <a:pt x="63352" y="41285"/>
                </a:lnTo>
                <a:lnTo>
                  <a:pt x="66233" y="41285"/>
                </a:lnTo>
                <a:lnTo>
                  <a:pt x="68153" y="40325"/>
                </a:lnTo>
                <a:lnTo>
                  <a:pt x="69113" y="38404"/>
                </a:lnTo>
                <a:lnTo>
                  <a:pt x="71033" y="36484"/>
                </a:lnTo>
                <a:lnTo>
                  <a:pt x="71993" y="32644"/>
                </a:lnTo>
                <a:lnTo>
                  <a:pt x="71993" y="24963"/>
                </a:lnTo>
                <a:lnTo>
                  <a:pt x="71033" y="20162"/>
                </a:lnTo>
                <a:lnTo>
                  <a:pt x="69113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2" name="object 502"/>
          <p:cNvSpPr/>
          <p:nvPr/>
        </p:nvSpPr>
        <p:spPr>
          <a:xfrm>
            <a:off x="3791163" y="3755181"/>
            <a:ext cx="71993" cy="41269"/>
          </a:xfrm>
          <a:custGeom>
            <a:avLst/>
            <a:gdLst/>
            <a:ahLst/>
            <a:cxnLst/>
            <a:rect l="l" t="t" r="r" b="b"/>
            <a:pathLst>
              <a:path w="71993" h="41269">
                <a:moveTo>
                  <a:pt x="69113" y="17266"/>
                </a:moveTo>
                <a:lnTo>
                  <a:pt x="67193" y="14401"/>
                </a:lnTo>
                <a:lnTo>
                  <a:pt x="65272" y="11521"/>
                </a:lnTo>
                <a:lnTo>
                  <a:pt x="63352" y="9585"/>
                </a:lnTo>
                <a:lnTo>
                  <a:pt x="61432" y="6720"/>
                </a:lnTo>
                <a:lnTo>
                  <a:pt x="58552" y="4800"/>
                </a:lnTo>
                <a:lnTo>
                  <a:pt x="55671" y="3840"/>
                </a:lnTo>
                <a:lnTo>
                  <a:pt x="51831" y="1920"/>
                </a:lnTo>
                <a:lnTo>
                  <a:pt x="38404" y="1920"/>
                </a:lnTo>
                <a:lnTo>
                  <a:pt x="32628" y="3840"/>
                </a:lnTo>
                <a:lnTo>
                  <a:pt x="27843" y="8641"/>
                </a:lnTo>
                <a:lnTo>
                  <a:pt x="23042" y="13426"/>
                </a:lnTo>
                <a:lnTo>
                  <a:pt x="19202" y="21107"/>
                </a:lnTo>
                <a:lnTo>
                  <a:pt x="18242" y="30708"/>
                </a:lnTo>
                <a:lnTo>
                  <a:pt x="8641" y="25923"/>
                </a:lnTo>
                <a:lnTo>
                  <a:pt x="8641" y="4800"/>
                </a:lnTo>
                <a:lnTo>
                  <a:pt x="0" y="0"/>
                </a:lnTo>
                <a:lnTo>
                  <a:pt x="0" y="25923"/>
                </a:lnTo>
                <a:lnTo>
                  <a:pt x="26883" y="39349"/>
                </a:lnTo>
                <a:lnTo>
                  <a:pt x="27843" y="32628"/>
                </a:lnTo>
                <a:lnTo>
                  <a:pt x="27843" y="27828"/>
                </a:lnTo>
                <a:lnTo>
                  <a:pt x="29763" y="23987"/>
                </a:lnTo>
                <a:lnTo>
                  <a:pt x="31683" y="19187"/>
                </a:lnTo>
                <a:lnTo>
                  <a:pt x="34564" y="15361"/>
                </a:lnTo>
                <a:lnTo>
                  <a:pt x="38404" y="12466"/>
                </a:lnTo>
                <a:lnTo>
                  <a:pt x="42245" y="9585"/>
                </a:lnTo>
                <a:lnTo>
                  <a:pt x="46085" y="8641"/>
                </a:lnTo>
                <a:lnTo>
                  <a:pt x="54711" y="8641"/>
                </a:lnTo>
                <a:lnTo>
                  <a:pt x="58552" y="9585"/>
                </a:lnTo>
                <a:lnTo>
                  <a:pt x="61432" y="12466"/>
                </a:lnTo>
                <a:lnTo>
                  <a:pt x="64312" y="16306"/>
                </a:lnTo>
                <a:lnTo>
                  <a:pt x="66233" y="19187"/>
                </a:lnTo>
                <a:lnTo>
                  <a:pt x="66233" y="25923"/>
                </a:lnTo>
                <a:lnTo>
                  <a:pt x="65272" y="28788"/>
                </a:lnTo>
                <a:lnTo>
                  <a:pt x="63352" y="31668"/>
                </a:lnTo>
                <a:lnTo>
                  <a:pt x="62392" y="33588"/>
                </a:lnTo>
                <a:lnTo>
                  <a:pt x="61432" y="34549"/>
                </a:lnTo>
                <a:lnTo>
                  <a:pt x="61432" y="39349"/>
                </a:lnTo>
                <a:lnTo>
                  <a:pt x="62392" y="40309"/>
                </a:lnTo>
                <a:lnTo>
                  <a:pt x="62392" y="41269"/>
                </a:lnTo>
                <a:lnTo>
                  <a:pt x="66233" y="41269"/>
                </a:lnTo>
                <a:lnTo>
                  <a:pt x="68153" y="40309"/>
                </a:lnTo>
                <a:lnTo>
                  <a:pt x="69113" y="38389"/>
                </a:lnTo>
                <a:lnTo>
                  <a:pt x="71033" y="36469"/>
                </a:lnTo>
                <a:lnTo>
                  <a:pt x="71993" y="33588"/>
                </a:lnTo>
                <a:lnTo>
                  <a:pt x="71993" y="24947"/>
                </a:lnTo>
                <a:lnTo>
                  <a:pt x="71033" y="21107"/>
                </a:lnTo>
                <a:lnTo>
                  <a:pt x="69113" y="172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3" name="object 503"/>
          <p:cNvSpPr/>
          <p:nvPr/>
        </p:nvSpPr>
        <p:spPr>
          <a:xfrm>
            <a:off x="3793083" y="3724457"/>
            <a:ext cx="66233" cy="20162"/>
          </a:xfrm>
          <a:custGeom>
            <a:avLst/>
            <a:gdLst/>
            <a:ahLst/>
            <a:cxnLst/>
            <a:rect l="l" t="t" r="r" b="b"/>
            <a:pathLst>
              <a:path w="66233" h="20162">
                <a:moveTo>
                  <a:pt x="66233" y="1920"/>
                </a:moveTo>
                <a:lnTo>
                  <a:pt x="63352" y="4800"/>
                </a:lnTo>
                <a:lnTo>
                  <a:pt x="58552" y="6720"/>
                </a:lnTo>
                <a:lnTo>
                  <a:pt x="52791" y="8641"/>
                </a:lnTo>
                <a:lnTo>
                  <a:pt x="44165" y="10561"/>
                </a:lnTo>
                <a:lnTo>
                  <a:pt x="28803" y="10561"/>
                </a:lnTo>
                <a:lnTo>
                  <a:pt x="23042" y="9601"/>
                </a:lnTo>
                <a:lnTo>
                  <a:pt x="16322" y="8641"/>
                </a:lnTo>
                <a:lnTo>
                  <a:pt x="10561" y="7680"/>
                </a:lnTo>
                <a:lnTo>
                  <a:pt x="5760" y="5760"/>
                </a:lnTo>
                <a:lnTo>
                  <a:pt x="2880" y="3840"/>
                </a:lnTo>
                <a:lnTo>
                  <a:pt x="960" y="1920"/>
                </a:lnTo>
                <a:lnTo>
                  <a:pt x="0" y="0"/>
                </a:lnTo>
                <a:lnTo>
                  <a:pt x="0" y="6720"/>
                </a:lnTo>
                <a:lnTo>
                  <a:pt x="2880" y="10561"/>
                </a:lnTo>
                <a:lnTo>
                  <a:pt x="6720" y="14401"/>
                </a:lnTo>
                <a:lnTo>
                  <a:pt x="12481" y="16322"/>
                </a:lnTo>
                <a:lnTo>
                  <a:pt x="18242" y="19202"/>
                </a:lnTo>
                <a:lnTo>
                  <a:pt x="25923" y="20162"/>
                </a:lnTo>
                <a:lnTo>
                  <a:pt x="43205" y="20162"/>
                </a:lnTo>
                <a:lnTo>
                  <a:pt x="50886" y="18242"/>
                </a:lnTo>
                <a:lnTo>
                  <a:pt x="57591" y="14401"/>
                </a:lnTo>
                <a:lnTo>
                  <a:pt x="65272" y="10561"/>
                </a:lnTo>
                <a:lnTo>
                  <a:pt x="66233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4" name="object 504"/>
          <p:cNvSpPr/>
          <p:nvPr/>
        </p:nvSpPr>
        <p:spPr>
          <a:xfrm>
            <a:off x="3789243" y="3699494"/>
            <a:ext cx="73913" cy="35524"/>
          </a:xfrm>
          <a:custGeom>
            <a:avLst/>
            <a:gdLst/>
            <a:ahLst/>
            <a:cxnLst/>
            <a:rect l="l" t="t" r="r" b="b"/>
            <a:pathLst>
              <a:path w="73913" h="35524">
                <a:moveTo>
                  <a:pt x="960" y="28803"/>
                </a:moveTo>
                <a:lnTo>
                  <a:pt x="3840" y="31683"/>
                </a:lnTo>
                <a:lnTo>
                  <a:pt x="3840" y="18242"/>
                </a:lnTo>
                <a:lnTo>
                  <a:pt x="5760" y="17282"/>
                </a:lnTo>
                <a:lnTo>
                  <a:pt x="6720" y="15361"/>
                </a:lnTo>
                <a:lnTo>
                  <a:pt x="9601" y="13441"/>
                </a:lnTo>
                <a:lnTo>
                  <a:pt x="13441" y="12481"/>
                </a:lnTo>
                <a:lnTo>
                  <a:pt x="19202" y="10561"/>
                </a:lnTo>
                <a:lnTo>
                  <a:pt x="25923" y="9601"/>
                </a:lnTo>
                <a:lnTo>
                  <a:pt x="34482" y="9603"/>
                </a:lnTo>
                <a:lnTo>
                  <a:pt x="49043" y="10358"/>
                </a:lnTo>
                <a:lnTo>
                  <a:pt x="59512" y="12481"/>
                </a:lnTo>
                <a:lnTo>
                  <a:pt x="63352" y="13441"/>
                </a:lnTo>
                <a:lnTo>
                  <a:pt x="66233" y="14401"/>
                </a:lnTo>
                <a:lnTo>
                  <a:pt x="68153" y="17282"/>
                </a:lnTo>
                <a:lnTo>
                  <a:pt x="69113" y="19202"/>
                </a:lnTo>
                <a:lnTo>
                  <a:pt x="70073" y="21122"/>
                </a:lnTo>
                <a:lnTo>
                  <a:pt x="70073" y="26883"/>
                </a:lnTo>
                <a:lnTo>
                  <a:pt x="69113" y="35524"/>
                </a:lnTo>
                <a:lnTo>
                  <a:pt x="73913" y="29763"/>
                </a:lnTo>
                <a:lnTo>
                  <a:pt x="73913" y="19202"/>
                </a:lnTo>
                <a:lnTo>
                  <a:pt x="71993" y="16322"/>
                </a:lnTo>
                <a:lnTo>
                  <a:pt x="70073" y="12481"/>
                </a:lnTo>
                <a:lnTo>
                  <a:pt x="67193" y="8641"/>
                </a:lnTo>
                <a:lnTo>
                  <a:pt x="63352" y="5760"/>
                </a:lnTo>
                <a:lnTo>
                  <a:pt x="57591" y="2880"/>
                </a:lnTo>
                <a:lnTo>
                  <a:pt x="51831" y="960"/>
                </a:lnTo>
                <a:lnTo>
                  <a:pt x="44165" y="0"/>
                </a:lnTo>
                <a:lnTo>
                  <a:pt x="36484" y="0"/>
                </a:lnTo>
                <a:lnTo>
                  <a:pt x="32401" y="87"/>
                </a:lnTo>
                <a:lnTo>
                  <a:pt x="19095" y="2146"/>
                </a:lnTo>
                <a:lnTo>
                  <a:pt x="8641" y="7680"/>
                </a:lnTo>
                <a:lnTo>
                  <a:pt x="2880" y="12481"/>
                </a:lnTo>
                <a:lnTo>
                  <a:pt x="0" y="17282"/>
                </a:lnTo>
                <a:lnTo>
                  <a:pt x="0" y="25923"/>
                </a:lnTo>
                <a:lnTo>
                  <a:pt x="960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5" name="object 505"/>
          <p:cNvSpPr/>
          <p:nvPr/>
        </p:nvSpPr>
        <p:spPr>
          <a:xfrm>
            <a:off x="3986997" y="3867500"/>
            <a:ext cx="71993" cy="27828"/>
          </a:xfrm>
          <a:custGeom>
            <a:avLst/>
            <a:gdLst/>
            <a:ahLst/>
            <a:cxnLst/>
            <a:rect l="l" t="t" r="r" b="b"/>
            <a:pathLst>
              <a:path w="71993" h="27828">
                <a:moveTo>
                  <a:pt x="7680" y="21107"/>
                </a:moveTo>
                <a:lnTo>
                  <a:pt x="8641" y="20147"/>
                </a:lnTo>
                <a:lnTo>
                  <a:pt x="9601" y="19187"/>
                </a:lnTo>
                <a:lnTo>
                  <a:pt x="10561" y="18227"/>
                </a:lnTo>
                <a:lnTo>
                  <a:pt x="67193" y="18227"/>
                </a:lnTo>
                <a:lnTo>
                  <a:pt x="68153" y="19187"/>
                </a:lnTo>
                <a:lnTo>
                  <a:pt x="69113" y="20147"/>
                </a:lnTo>
                <a:lnTo>
                  <a:pt x="69113" y="21107"/>
                </a:lnTo>
                <a:lnTo>
                  <a:pt x="70073" y="23987"/>
                </a:lnTo>
                <a:lnTo>
                  <a:pt x="70073" y="26868"/>
                </a:lnTo>
                <a:lnTo>
                  <a:pt x="71993" y="26868"/>
                </a:lnTo>
                <a:lnTo>
                  <a:pt x="71993" y="0"/>
                </a:lnTo>
                <a:lnTo>
                  <a:pt x="70073" y="0"/>
                </a:lnTo>
                <a:lnTo>
                  <a:pt x="70073" y="3840"/>
                </a:lnTo>
                <a:lnTo>
                  <a:pt x="69113" y="5745"/>
                </a:lnTo>
                <a:lnTo>
                  <a:pt x="69113" y="6705"/>
                </a:lnTo>
                <a:lnTo>
                  <a:pt x="68153" y="7680"/>
                </a:lnTo>
                <a:lnTo>
                  <a:pt x="68153" y="8625"/>
                </a:lnTo>
                <a:lnTo>
                  <a:pt x="67193" y="8625"/>
                </a:lnTo>
                <a:lnTo>
                  <a:pt x="65272" y="9585"/>
                </a:lnTo>
                <a:lnTo>
                  <a:pt x="0" y="9585"/>
                </a:lnTo>
                <a:lnTo>
                  <a:pt x="0" y="10546"/>
                </a:lnTo>
                <a:lnTo>
                  <a:pt x="7680" y="27828"/>
                </a:lnTo>
                <a:lnTo>
                  <a:pt x="9601" y="27828"/>
                </a:lnTo>
                <a:lnTo>
                  <a:pt x="8641" y="24947"/>
                </a:lnTo>
                <a:lnTo>
                  <a:pt x="7680" y="23027"/>
                </a:lnTo>
                <a:lnTo>
                  <a:pt x="7680" y="211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6" name="object 506"/>
          <p:cNvSpPr/>
          <p:nvPr/>
        </p:nvSpPr>
        <p:spPr>
          <a:xfrm>
            <a:off x="3986997" y="3806052"/>
            <a:ext cx="70073" cy="44165"/>
          </a:xfrm>
          <a:custGeom>
            <a:avLst/>
            <a:gdLst/>
            <a:ahLst/>
            <a:cxnLst/>
            <a:rect l="l" t="t" r="r" b="b"/>
            <a:pathLst>
              <a:path w="70073" h="44165">
                <a:moveTo>
                  <a:pt x="5760" y="15361"/>
                </a:moveTo>
                <a:lnTo>
                  <a:pt x="4800" y="12481"/>
                </a:lnTo>
                <a:lnTo>
                  <a:pt x="2880" y="9601"/>
                </a:lnTo>
                <a:lnTo>
                  <a:pt x="1920" y="5760"/>
                </a:lnTo>
                <a:lnTo>
                  <a:pt x="1920" y="960"/>
                </a:lnTo>
                <a:lnTo>
                  <a:pt x="0" y="960"/>
                </a:lnTo>
                <a:lnTo>
                  <a:pt x="0" y="7680"/>
                </a:lnTo>
                <a:lnTo>
                  <a:pt x="960" y="11521"/>
                </a:lnTo>
                <a:lnTo>
                  <a:pt x="1920" y="16322"/>
                </a:lnTo>
                <a:lnTo>
                  <a:pt x="3840" y="20162"/>
                </a:lnTo>
                <a:lnTo>
                  <a:pt x="6720" y="24963"/>
                </a:lnTo>
                <a:lnTo>
                  <a:pt x="10561" y="29763"/>
                </a:lnTo>
                <a:lnTo>
                  <a:pt x="15361" y="34564"/>
                </a:lnTo>
                <a:lnTo>
                  <a:pt x="20162" y="38404"/>
                </a:lnTo>
                <a:lnTo>
                  <a:pt x="25923" y="40325"/>
                </a:lnTo>
                <a:lnTo>
                  <a:pt x="31683" y="43205"/>
                </a:lnTo>
                <a:lnTo>
                  <a:pt x="37444" y="44165"/>
                </a:lnTo>
                <a:lnTo>
                  <a:pt x="44653" y="44162"/>
                </a:lnTo>
                <a:lnTo>
                  <a:pt x="47990" y="34564"/>
                </a:lnTo>
                <a:lnTo>
                  <a:pt x="41285" y="34564"/>
                </a:lnTo>
                <a:lnTo>
                  <a:pt x="36469" y="33604"/>
                </a:lnTo>
                <a:lnTo>
                  <a:pt x="34564" y="30723"/>
                </a:lnTo>
                <a:lnTo>
                  <a:pt x="32628" y="27843"/>
                </a:lnTo>
                <a:lnTo>
                  <a:pt x="32628" y="26883"/>
                </a:lnTo>
                <a:lnTo>
                  <a:pt x="31683" y="24963"/>
                </a:lnTo>
                <a:lnTo>
                  <a:pt x="31683" y="18242"/>
                </a:lnTo>
                <a:lnTo>
                  <a:pt x="33604" y="15361"/>
                </a:lnTo>
                <a:lnTo>
                  <a:pt x="38404" y="12481"/>
                </a:lnTo>
                <a:lnTo>
                  <a:pt x="42245" y="10561"/>
                </a:lnTo>
                <a:lnTo>
                  <a:pt x="47990" y="8641"/>
                </a:lnTo>
                <a:lnTo>
                  <a:pt x="58552" y="8641"/>
                </a:lnTo>
                <a:lnTo>
                  <a:pt x="63352" y="10561"/>
                </a:lnTo>
                <a:lnTo>
                  <a:pt x="66233" y="12481"/>
                </a:lnTo>
                <a:lnTo>
                  <a:pt x="69113" y="15361"/>
                </a:lnTo>
                <a:lnTo>
                  <a:pt x="70073" y="17282"/>
                </a:lnTo>
                <a:lnTo>
                  <a:pt x="70073" y="9601"/>
                </a:lnTo>
                <a:lnTo>
                  <a:pt x="64312" y="4800"/>
                </a:lnTo>
                <a:lnTo>
                  <a:pt x="59512" y="1920"/>
                </a:lnTo>
                <a:lnTo>
                  <a:pt x="53751" y="0"/>
                </a:lnTo>
                <a:lnTo>
                  <a:pt x="42245" y="0"/>
                </a:lnTo>
                <a:lnTo>
                  <a:pt x="36469" y="1920"/>
                </a:lnTo>
                <a:lnTo>
                  <a:pt x="32628" y="4800"/>
                </a:lnTo>
                <a:lnTo>
                  <a:pt x="28803" y="8641"/>
                </a:lnTo>
                <a:lnTo>
                  <a:pt x="26883" y="12481"/>
                </a:lnTo>
                <a:lnTo>
                  <a:pt x="26883" y="23042"/>
                </a:lnTo>
                <a:lnTo>
                  <a:pt x="28803" y="27843"/>
                </a:lnTo>
                <a:lnTo>
                  <a:pt x="32628" y="32644"/>
                </a:lnTo>
                <a:lnTo>
                  <a:pt x="27843" y="31683"/>
                </a:lnTo>
                <a:lnTo>
                  <a:pt x="24003" y="29763"/>
                </a:lnTo>
                <a:lnTo>
                  <a:pt x="20162" y="27843"/>
                </a:lnTo>
                <a:lnTo>
                  <a:pt x="16322" y="25923"/>
                </a:lnTo>
                <a:lnTo>
                  <a:pt x="13441" y="24002"/>
                </a:lnTo>
                <a:lnTo>
                  <a:pt x="10561" y="21122"/>
                </a:lnTo>
                <a:lnTo>
                  <a:pt x="7680" y="18242"/>
                </a:lnTo>
                <a:lnTo>
                  <a:pt x="576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7" name="object 507"/>
          <p:cNvSpPr/>
          <p:nvPr/>
        </p:nvSpPr>
        <p:spPr>
          <a:xfrm>
            <a:off x="4031650" y="3815654"/>
            <a:ext cx="28300" cy="34561"/>
          </a:xfrm>
          <a:custGeom>
            <a:avLst/>
            <a:gdLst/>
            <a:ahLst/>
            <a:cxnLst/>
            <a:rect l="l" t="t" r="r" b="b"/>
            <a:pathLst>
              <a:path w="28300" h="34561">
                <a:moveTo>
                  <a:pt x="23500" y="24963"/>
                </a:moveTo>
                <a:lnTo>
                  <a:pt x="26380" y="21122"/>
                </a:lnTo>
                <a:lnTo>
                  <a:pt x="28300" y="17282"/>
                </a:lnTo>
                <a:lnTo>
                  <a:pt x="28300" y="5760"/>
                </a:lnTo>
                <a:lnTo>
                  <a:pt x="25420" y="0"/>
                </a:lnTo>
                <a:lnTo>
                  <a:pt x="25420" y="13441"/>
                </a:lnTo>
                <a:lnTo>
                  <a:pt x="24460" y="15361"/>
                </a:lnTo>
                <a:lnTo>
                  <a:pt x="23500" y="17282"/>
                </a:lnTo>
                <a:lnTo>
                  <a:pt x="20619" y="20162"/>
                </a:lnTo>
                <a:lnTo>
                  <a:pt x="17739" y="22082"/>
                </a:lnTo>
                <a:lnTo>
                  <a:pt x="13899" y="23042"/>
                </a:lnTo>
                <a:lnTo>
                  <a:pt x="10058" y="24003"/>
                </a:lnTo>
                <a:lnTo>
                  <a:pt x="6218" y="24963"/>
                </a:lnTo>
                <a:lnTo>
                  <a:pt x="3337" y="24963"/>
                </a:lnTo>
                <a:lnTo>
                  <a:pt x="0" y="34561"/>
                </a:lnTo>
                <a:lnTo>
                  <a:pt x="13152" y="32201"/>
                </a:lnTo>
                <a:lnTo>
                  <a:pt x="23500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8" name="object 508"/>
          <p:cNvSpPr/>
          <p:nvPr/>
        </p:nvSpPr>
        <p:spPr>
          <a:xfrm>
            <a:off x="3986997" y="3779169"/>
            <a:ext cx="10561" cy="39349"/>
          </a:xfrm>
          <a:custGeom>
            <a:avLst/>
            <a:gdLst/>
            <a:ahLst/>
            <a:cxnLst/>
            <a:rect l="l" t="t" r="r" b="b"/>
            <a:pathLst>
              <a:path w="10561" h="39349">
                <a:moveTo>
                  <a:pt x="6720" y="1935"/>
                </a:moveTo>
                <a:lnTo>
                  <a:pt x="3840" y="0"/>
                </a:lnTo>
                <a:lnTo>
                  <a:pt x="5760" y="9601"/>
                </a:lnTo>
                <a:lnTo>
                  <a:pt x="10561" y="12481"/>
                </a:lnTo>
                <a:lnTo>
                  <a:pt x="9601" y="4800"/>
                </a:lnTo>
                <a:lnTo>
                  <a:pt x="6720" y="1935"/>
                </a:lnTo>
                <a:close/>
              </a:path>
              <a:path w="10561" h="39349">
                <a:moveTo>
                  <a:pt x="69113" y="8641"/>
                </a:moveTo>
                <a:lnTo>
                  <a:pt x="72953" y="2880"/>
                </a:lnTo>
                <a:lnTo>
                  <a:pt x="72953" y="-6720"/>
                </a:lnTo>
                <a:lnTo>
                  <a:pt x="71993" y="-10561"/>
                </a:lnTo>
                <a:lnTo>
                  <a:pt x="69113" y="-14401"/>
                </a:lnTo>
                <a:lnTo>
                  <a:pt x="66233" y="-18242"/>
                </a:lnTo>
                <a:lnTo>
                  <a:pt x="62392" y="-21107"/>
                </a:lnTo>
                <a:lnTo>
                  <a:pt x="56631" y="-23027"/>
                </a:lnTo>
                <a:lnTo>
                  <a:pt x="50871" y="-25908"/>
                </a:lnTo>
                <a:lnTo>
                  <a:pt x="44150" y="-26868"/>
                </a:lnTo>
                <a:lnTo>
                  <a:pt x="35524" y="-26868"/>
                </a:lnTo>
                <a:lnTo>
                  <a:pt x="31441" y="-26744"/>
                </a:lnTo>
                <a:lnTo>
                  <a:pt x="18135" y="-24324"/>
                </a:lnTo>
                <a:lnTo>
                  <a:pt x="7680" y="-19187"/>
                </a:lnTo>
                <a:lnTo>
                  <a:pt x="2880" y="-14401"/>
                </a:lnTo>
                <a:lnTo>
                  <a:pt x="0" y="-9585"/>
                </a:lnTo>
                <a:lnTo>
                  <a:pt x="0" y="-960"/>
                </a:lnTo>
                <a:lnTo>
                  <a:pt x="960" y="1935"/>
                </a:lnTo>
                <a:lnTo>
                  <a:pt x="2880" y="5760"/>
                </a:lnTo>
                <a:lnTo>
                  <a:pt x="5760" y="9601"/>
                </a:lnTo>
                <a:lnTo>
                  <a:pt x="3840" y="0"/>
                </a:lnTo>
                <a:lnTo>
                  <a:pt x="2880" y="-1904"/>
                </a:lnTo>
                <a:lnTo>
                  <a:pt x="2880" y="-5745"/>
                </a:lnTo>
                <a:lnTo>
                  <a:pt x="3840" y="-7680"/>
                </a:lnTo>
                <a:lnTo>
                  <a:pt x="4800" y="-9585"/>
                </a:lnTo>
                <a:lnTo>
                  <a:pt x="6720" y="-11521"/>
                </a:lnTo>
                <a:lnTo>
                  <a:pt x="9601" y="-12466"/>
                </a:lnTo>
                <a:lnTo>
                  <a:pt x="13441" y="-14401"/>
                </a:lnTo>
                <a:lnTo>
                  <a:pt x="19202" y="-15346"/>
                </a:lnTo>
                <a:lnTo>
                  <a:pt x="25923" y="-16306"/>
                </a:lnTo>
                <a:lnTo>
                  <a:pt x="44150" y="-16306"/>
                </a:lnTo>
                <a:lnTo>
                  <a:pt x="52806" y="-15346"/>
                </a:lnTo>
                <a:lnTo>
                  <a:pt x="58552" y="-14401"/>
                </a:lnTo>
                <a:lnTo>
                  <a:pt x="62392" y="-13426"/>
                </a:lnTo>
                <a:lnTo>
                  <a:pt x="65272" y="-11521"/>
                </a:lnTo>
                <a:lnTo>
                  <a:pt x="67193" y="-9585"/>
                </a:lnTo>
                <a:lnTo>
                  <a:pt x="69113" y="-7680"/>
                </a:lnTo>
                <a:lnTo>
                  <a:pt x="70073" y="-5745"/>
                </a:lnTo>
                <a:lnTo>
                  <a:pt x="70073" y="0"/>
                </a:lnTo>
                <a:lnTo>
                  <a:pt x="67193" y="2880"/>
                </a:lnTo>
                <a:lnTo>
                  <a:pt x="62392" y="4800"/>
                </a:lnTo>
                <a:lnTo>
                  <a:pt x="55671" y="7680"/>
                </a:lnTo>
                <a:lnTo>
                  <a:pt x="47990" y="8641"/>
                </a:lnTo>
                <a:lnTo>
                  <a:pt x="32628" y="8641"/>
                </a:lnTo>
                <a:lnTo>
                  <a:pt x="25923" y="7680"/>
                </a:lnTo>
                <a:lnTo>
                  <a:pt x="20162" y="7680"/>
                </a:lnTo>
                <a:lnTo>
                  <a:pt x="13441" y="6720"/>
                </a:lnTo>
                <a:lnTo>
                  <a:pt x="9601" y="4800"/>
                </a:lnTo>
                <a:lnTo>
                  <a:pt x="10561" y="12481"/>
                </a:lnTo>
                <a:lnTo>
                  <a:pt x="16322" y="15361"/>
                </a:lnTo>
                <a:lnTo>
                  <a:pt x="22082" y="17282"/>
                </a:lnTo>
                <a:lnTo>
                  <a:pt x="28803" y="19202"/>
                </a:lnTo>
                <a:lnTo>
                  <a:pt x="36715" y="19201"/>
                </a:lnTo>
                <a:lnTo>
                  <a:pt x="50144" y="17737"/>
                </a:lnTo>
                <a:lnTo>
                  <a:pt x="61432" y="13441"/>
                </a:lnTo>
                <a:lnTo>
                  <a:pt x="69113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9" name="object 509"/>
          <p:cNvSpPr/>
          <p:nvPr/>
        </p:nvSpPr>
        <p:spPr>
          <a:xfrm>
            <a:off x="3986997" y="3726378"/>
            <a:ext cx="10561" cy="39364"/>
          </a:xfrm>
          <a:custGeom>
            <a:avLst/>
            <a:gdLst/>
            <a:ahLst/>
            <a:cxnLst/>
            <a:rect l="l" t="t" r="r" b="b"/>
            <a:pathLst>
              <a:path w="10561" h="39364">
                <a:moveTo>
                  <a:pt x="6720" y="1920"/>
                </a:moveTo>
                <a:lnTo>
                  <a:pt x="3840" y="0"/>
                </a:lnTo>
                <a:lnTo>
                  <a:pt x="5760" y="8641"/>
                </a:lnTo>
                <a:lnTo>
                  <a:pt x="10561" y="12481"/>
                </a:lnTo>
                <a:lnTo>
                  <a:pt x="9601" y="3840"/>
                </a:lnTo>
                <a:lnTo>
                  <a:pt x="6720" y="1920"/>
                </a:lnTo>
                <a:close/>
              </a:path>
              <a:path w="10561" h="39364">
                <a:moveTo>
                  <a:pt x="69113" y="8641"/>
                </a:moveTo>
                <a:lnTo>
                  <a:pt x="72953" y="2880"/>
                </a:lnTo>
                <a:lnTo>
                  <a:pt x="72953" y="-7680"/>
                </a:lnTo>
                <a:lnTo>
                  <a:pt x="71993" y="-10561"/>
                </a:lnTo>
                <a:lnTo>
                  <a:pt x="69113" y="-14401"/>
                </a:lnTo>
                <a:lnTo>
                  <a:pt x="66233" y="-18242"/>
                </a:lnTo>
                <a:lnTo>
                  <a:pt x="62392" y="-21122"/>
                </a:lnTo>
                <a:lnTo>
                  <a:pt x="56631" y="-24002"/>
                </a:lnTo>
                <a:lnTo>
                  <a:pt x="50871" y="-25923"/>
                </a:lnTo>
                <a:lnTo>
                  <a:pt x="44150" y="-26883"/>
                </a:lnTo>
                <a:lnTo>
                  <a:pt x="35524" y="-26883"/>
                </a:lnTo>
                <a:lnTo>
                  <a:pt x="31441" y="-26796"/>
                </a:lnTo>
                <a:lnTo>
                  <a:pt x="18135" y="-24737"/>
                </a:lnTo>
                <a:lnTo>
                  <a:pt x="7680" y="-19202"/>
                </a:lnTo>
                <a:lnTo>
                  <a:pt x="2880" y="-14401"/>
                </a:lnTo>
                <a:lnTo>
                  <a:pt x="0" y="-9601"/>
                </a:lnTo>
                <a:lnTo>
                  <a:pt x="0" y="-960"/>
                </a:lnTo>
                <a:lnTo>
                  <a:pt x="960" y="1920"/>
                </a:lnTo>
                <a:lnTo>
                  <a:pt x="2880" y="4800"/>
                </a:lnTo>
                <a:lnTo>
                  <a:pt x="5760" y="8641"/>
                </a:lnTo>
                <a:lnTo>
                  <a:pt x="3840" y="0"/>
                </a:lnTo>
                <a:lnTo>
                  <a:pt x="2880" y="-1920"/>
                </a:lnTo>
                <a:lnTo>
                  <a:pt x="2880" y="-6720"/>
                </a:lnTo>
                <a:lnTo>
                  <a:pt x="3840" y="-8641"/>
                </a:lnTo>
                <a:lnTo>
                  <a:pt x="4800" y="-9601"/>
                </a:lnTo>
                <a:lnTo>
                  <a:pt x="6720" y="-11521"/>
                </a:lnTo>
                <a:lnTo>
                  <a:pt x="9601" y="-13441"/>
                </a:lnTo>
                <a:lnTo>
                  <a:pt x="13441" y="-14401"/>
                </a:lnTo>
                <a:lnTo>
                  <a:pt x="19202" y="-16322"/>
                </a:lnTo>
                <a:lnTo>
                  <a:pt x="25923" y="-17282"/>
                </a:lnTo>
                <a:lnTo>
                  <a:pt x="44150" y="-17282"/>
                </a:lnTo>
                <a:lnTo>
                  <a:pt x="52806" y="-16322"/>
                </a:lnTo>
                <a:lnTo>
                  <a:pt x="58552" y="-14401"/>
                </a:lnTo>
                <a:lnTo>
                  <a:pt x="62392" y="-13441"/>
                </a:lnTo>
                <a:lnTo>
                  <a:pt x="65272" y="-12481"/>
                </a:lnTo>
                <a:lnTo>
                  <a:pt x="67193" y="-9601"/>
                </a:lnTo>
                <a:lnTo>
                  <a:pt x="69113" y="-7680"/>
                </a:lnTo>
                <a:lnTo>
                  <a:pt x="70073" y="-5760"/>
                </a:lnTo>
                <a:lnTo>
                  <a:pt x="70073" y="0"/>
                </a:lnTo>
                <a:lnTo>
                  <a:pt x="67193" y="2880"/>
                </a:lnTo>
                <a:lnTo>
                  <a:pt x="62392" y="4800"/>
                </a:lnTo>
                <a:lnTo>
                  <a:pt x="55671" y="6720"/>
                </a:lnTo>
                <a:lnTo>
                  <a:pt x="47990" y="8641"/>
                </a:lnTo>
                <a:lnTo>
                  <a:pt x="32628" y="8641"/>
                </a:lnTo>
                <a:lnTo>
                  <a:pt x="25923" y="7680"/>
                </a:lnTo>
                <a:lnTo>
                  <a:pt x="20162" y="6720"/>
                </a:lnTo>
                <a:lnTo>
                  <a:pt x="13441" y="5760"/>
                </a:lnTo>
                <a:lnTo>
                  <a:pt x="9601" y="3840"/>
                </a:lnTo>
                <a:lnTo>
                  <a:pt x="10561" y="12481"/>
                </a:lnTo>
                <a:lnTo>
                  <a:pt x="16322" y="14401"/>
                </a:lnTo>
                <a:lnTo>
                  <a:pt x="22082" y="17282"/>
                </a:lnTo>
                <a:lnTo>
                  <a:pt x="28803" y="18242"/>
                </a:lnTo>
                <a:lnTo>
                  <a:pt x="36715" y="18241"/>
                </a:lnTo>
                <a:lnTo>
                  <a:pt x="50144" y="16777"/>
                </a:lnTo>
                <a:lnTo>
                  <a:pt x="61432" y="12481"/>
                </a:lnTo>
                <a:lnTo>
                  <a:pt x="69113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0" name="object 510"/>
          <p:cNvSpPr/>
          <p:nvPr/>
        </p:nvSpPr>
        <p:spPr>
          <a:xfrm>
            <a:off x="4183791" y="3867500"/>
            <a:ext cx="71993" cy="27828"/>
          </a:xfrm>
          <a:custGeom>
            <a:avLst/>
            <a:gdLst/>
            <a:ahLst/>
            <a:cxnLst/>
            <a:rect l="l" t="t" r="r" b="b"/>
            <a:pathLst>
              <a:path w="71993" h="27828">
                <a:moveTo>
                  <a:pt x="8641" y="27828"/>
                </a:moveTo>
                <a:lnTo>
                  <a:pt x="9601" y="27828"/>
                </a:lnTo>
                <a:lnTo>
                  <a:pt x="8641" y="24947"/>
                </a:lnTo>
                <a:lnTo>
                  <a:pt x="8641" y="20147"/>
                </a:lnTo>
                <a:lnTo>
                  <a:pt x="9601" y="19187"/>
                </a:lnTo>
                <a:lnTo>
                  <a:pt x="10561" y="18227"/>
                </a:lnTo>
                <a:lnTo>
                  <a:pt x="67193" y="18227"/>
                </a:lnTo>
                <a:lnTo>
                  <a:pt x="68153" y="19187"/>
                </a:lnTo>
                <a:lnTo>
                  <a:pt x="69113" y="20147"/>
                </a:lnTo>
                <a:lnTo>
                  <a:pt x="70073" y="21107"/>
                </a:lnTo>
                <a:lnTo>
                  <a:pt x="70073" y="26868"/>
                </a:lnTo>
                <a:lnTo>
                  <a:pt x="71993" y="26868"/>
                </a:lnTo>
                <a:lnTo>
                  <a:pt x="71993" y="0"/>
                </a:lnTo>
                <a:lnTo>
                  <a:pt x="70073" y="0"/>
                </a:lnTo>
                <a:lnTo>
                  <a:pt x="70073" y="3840"/>
                </a:lnTo>
                <a:lnTo>
                  <a:pt x="69113" y="5745"/>
                </a:lnTo>
                <a:lnTo>
                  <a:pt x="69113" y="6705"/>
                </a:lnTo>
                <a:lnTo>
                  <a:pt x="68153" y="7680"/>
                </a:lnTo>
                <a:lnTo>
                  <a:pt x="68153" y="8625"/>
                </a:lnTo>
                <a:lnTo>
                  <a:pt x="67193" y="8625"/>
                </a:lnTo>
                <a:lnTo>
                  <a:pt x="66233" y="9585"/>
                </a:lnTo>
                <a:lnTo>
                  <a:pt x="0" y="9585"/>
                </a:lnTo>
                <a:lnTo>
                  <a:pt x="0" y="10546"/>
                </a:lnTo>
                <a:lnTo>
                  <a:pt x="8641" y="27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1" name="object 511"/>
          <p:cNvSpPr/>
          <p:nvPr/>
        </p:nvSpPr>
        <p:spPr>
          <a:xfrm>
            <a:off x="4228443" y="3838696"/>
            <a:ext cx="13900" cy="11518"/>
          </a:xfrm>
          <a:custGeom>
            <a:avLst/>
            <a:gdLst/>
            <a:ahLst/>
            <a:cxnLst/>
            <a:rect l="l" t="t" r="r" b="b"/>
            <a:pathLst>
              <a:path w="13900" h="11518">
                <a:moveTo>
                  <a:pt x="13148" y="9161"/>
                </a:moveTo>
                <a:lnTo>
                  <a:pt x="13900" y="0"/>
                </a:lnTo>
                <a:lnTo>
                  <a:pt x="10059" y="960"/>
                </a:lnTo>
                <a:lnTo>
                  <a:pt x="6219" y="1920"/>
                </a:lnTo>
                <a:lnTo>
                  <a:pt x="473" y="1920"/>
                </a:lnTo>
                <a:lnTo>
                  <a:pt x="0" y="11518"/>
                </a:lnTo>
                <a:lnTo>
                  <a:pt x="13148" y="91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2" name="object 512"/>
          <p:cNvSpPr/>
          <p:nvPr/>
        </p:nvSpPr>
        <p:spPr>
          <a:xfrm>
            <a:off x="4183791" y="3806052"/>
            <a:ext cx="72953" cy="44165"/>
          </a:xfrm>
          <a:custGeom>
            <a:avLst/>
            <a:gdLst/>
            <a:ahLst/>
            <a:cxnLst/>
            <a:rect l="l" t="t" r="r" b="b"/>
            <a:pathLst>
              <a:path w="72953" h="44165">
                <a:moveTo>
                  <a:pt x="4800" y="12481"/>
                </a:moveTo>
                <a:lnTo>
                  <a:pt x="2880" y="9601"/>
                </a:lnTo>
                <a:lnTo>
                  <a:pt x="1920" y="5760"/>
                </a:lnTo>
                <a:lnTo>
                  <a:pt x="1920" y="960"/>
                </a:lnTo>
                <a:lnTo>
                  <a:pt x="0" y="960"/>
                </a:lnTo>
                <a:lnTo>
                  <a:pt x="0" y="7680"/>
                </a:lnTo>
                <a:lnTo>
                  <a:pt x="960" y="11521"/>
                </a:lnTo>
                <a:lnTo>
                  <a:pt x="1920" y="16322"/>
                </a:lnTo>
                <a:lnTo>
                  <a:pt x="3840" y="20162"/>
                </a:lnTo>
                <a:lnTo>
                  <a:pt x="6720" y="24963"/>
                </a:lnTo>
                <a:lnTo>
                  <a:pt x="10561" y="29763"/>
                </a:lnTo>
                <a:lnTo>
                  <a:pt x="15361" y="34564"/>
                </a:lnTo>
                <a:lnTo>
                  <a:pt x="20162" y="38404"/>
                </a:lnTo>
                <a:lnTo>
                  <a:pt x="25923" y="40325"/>
                </a:lnTo>
                <a:lnTo>
                  <a:pt x="31668" y="43205"/>
                </a:lnTo>
                <a:lnTo>
                  <a:pt x="37444" y="44165"/>
                </a:lnTo>
                <a:lnTo>
                  <a:pt x="44652" y="44163"/>
                </a:lnTo>
                <a:lnTo>
                  <a:pt x="45125" y="34564"/>
                </a:lnTo>
                <a:lnTo>
                  <a:pt x="41285" y="34564"/>
                </a:lnTo>
                <a:lnTo>
                  <a:pt x="36484" y="33604"/>
                </a:lnTo>
                <a:lnTo>
                  <a:pt x="34564" y="30723"/>
                </a:lnTo>
                <a:lnTo>
                  <a:pt x="33604" y="27843"/>
                </a:lnTo>
                <a:lnTo>
                  <a:pt x="32644" y="26883"/>
                </a:lnTo>
                <a:lnTo>
                  <a:pt x="31668" y="24963"/>
                </a:lnTo>
                <a:lnTo>
                  <a:pt x="31668" y="18242"/>
                </a:lnTo>
                <a:lnTo>
                  <a:pt x="33604" y="15361"/>
                </a:lnTo>
                <a:lnTo>
                  <a:pt x="38389" y="12481"/>
                </a:lnTo>
                <a:lnTo>
                  <a:pt x="42230" y="10561"/>
                </a:lnTo>
                <a:lnTo>
                  <a:pt x="48006" y="8641"/>
                </a:lnTo>
                <a:lnTo>
                  <a:pt x="59512" y="8641"/>
                </a:lnTo>
                <a:lnTo>
                  <a:pt x="63352" y="10561"/>
                </a:lnTo>
                <a:lnTo>
                  <a:pt x="66233" y="12481"/>
                </a:lnTo>
                <a:lnTo>
                  <a:pt x="69113" y="15361"/>
                </a:lnTo>
                <a:lnTo>
                  <a:pt x="70073" y="17282"/>
                </a:lnTo>
                <a:lnTo>
                  <a:pt x="70073" y="23042"/>
                </a:lnTo>
                <a:lnTo>
                  <a:pt x="69113" y="24963"/>
                </a:lnTo>
                <a:lnTo>
                  <a:pt x="68153" y="26883"/>
                </a:lnTo>
                <a:lnTo>
                  <a:pt x="65272" y="29763"/>
                </a:lnTo>
                <a:lnTo>
                  <a:pt x="62392" y="31683"/>
                </a:lnTo>
                <a:lnTo>
                  <a:pt x="58552" y="32644"/>
                </a:lnTo>
                <a:lnTo>
                  <a:pt x="57800" y="41805"/>
                </a:lnTo>
                <a:lnTo>
                  <a:pt x="68153" y="34564"/>
                </a:lnTo>
                <a:lnTo>
                  <a:pt x="71993" y="30723"/>
                </a:lnTo>
                <a:lnTo>
                  <a:pt x="72953" y="26883"/>
                </a:lnTo>
                <a:lnTo>
                  <a:pt x="72953" y="15361"/>
                </a:lnTo>
                <a:lnTo>
                  <a:pt x="70073" y="9601"/>
                </a:lnTo>
                <a:lnTo>
                  <a:pt x="64312" y="4800"/>
                </a:lnTo>
                <a:lnTo>
                  <a:pt x="59512" y="1920"/>
                </a:lnTo>
                <a:lnTo>
                  <a:pt x="53751" y="0"/>
                </a:lnTo>
                <a:lnTo>
                  <a:pt x="42230" y="0"/>
                </a:lnTo>
                <a:lnTo>
                  <a:pt x="37444" y="1920"/>
                </a:lnTo>
                <a:lnTo>
                  <a:pt x="33604" y="4800"/>
                </a:lnTo>
                <a:lnTo>
                  <a:pt x="28803" y="8641"/>
                </a:lnTo>
                <a:lnTo>
                  <a:pt x="26883" y="12481"/>
                </a:lnTo>
                <a:lnTo>
                  <a:pt x="26883" y="23042"/>
                </a:lnTo>
                <a:lnTo>
                  <a:pt x="28803" y="27843"/>
                </a:lnTo>
                <a:lnTo>
                  <a:pt x="32644" y="32644"/>
                </a:lnTo>
                <a:lnTo>
                  <a:pt x="27843" y="31683"/>
                </a:lnTo>
                <a:lnTo>
                  <a:pt x="24002" y="29763"/>
                </a:lnTo>
                <a:lnTo>
                  <a:pt x="20162" y="27843"/>
                </a:lnTo>
                <a:lnTo>
                  <a:pt x="16322" y="25923"/>
                </a:lnTo>
                <a:lnTo>
                  <a:pt x="13441" y="24002"/>
                </a:lnTo>
                <a:lnTo>
                  <a:pt x="10561" y="21122"/>
                </a:lnTo>
                <a:lnTo>
                  <a:pt x="7680" y="18242"/>
                </a:lnTo>
                <a:lnTo>
                  <a:pt x="5760" y="15361"/>
                </a:lnTo>
                <a:lnTo>
                  <a:pt x="4800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3" name="object 513"/>
          <p:cNvSpPr/>
          <p:nvPr/>
        </p:nvSpPr>
        <p:spPr>
          <a:xfrm>
            <a:off x="4184751" y="3755181"/>
            <a:ext cx="71993" cy="41269"/>
          </a:xfrm>
          <a:custGeom>
            <a:avLst/>
            <a:gdLst/>
            <a:ahLst/>
            <a:cxnLst/>
            <a:rect l="l" t="t" r="r" b="b"/>
            <a:pathLst>
              <a:path w="71993" h="41269">
                <a:moveTo>
                  <a:pt x="0" y="0"/>
                </a:moveTo>
                <a:lnTo>
                  <a:pt x="0" y="25923"/>
                </a:lnTo>
                <a:lnTo>
                  <a:pt x="27843" y="39349"/>
                </a:lnTo>
                <a:lnTo>
                  <a:pt x="27843" y="32628"/>
                </a:lnTo>
                <a:lnTo>
                  <a:pt x="28803" y="27828"/>
                </a:lnTo>
                <a:lnTo>
                  <a:pt x="30708" y="23987"/>
                </a:lnTo>
                <a:lnTo>
                  <a:pt x="32644" y="19187"/>
                </a:lnTo>
                <a:lnTo>
                  <a:pt x="35524" y="15361"/>
                </a:lnTo>
                <a:lnTo>
                  <a:pt x="39364" y="12466"/>
                </a:lnTo>
                <a:lnTo>
                  <a:pt x="43205" y="9585"/>
                </a:lnTo>
                <a:lnTo>
                  <a:pt x="47045" y="8641"/>
                </a:lnTo>
                <a:lnTo>
                  <a:pt x="55671" y="8641"/>
                </a:lnTo>
                <a:lnTo>
                  <a:pt x="59512" y="9585"/>
                </a:lnTo>
                <a:lnTo>
                  <a:pt x="62392" y="12466"/>
                </a:lnTo>
                <a:lnTo>
                  <a:pt x="65272" y="16306"/>
                </a:lnTo>
                <a:lnTo>
                  <a:pt x="67193" y="19187"/>
                </a:lnTo>
                <a:lnTo>
                  <a:pt x="67193" y="25923"/>
                </a:lnTo>
                <a:lnTo>
                  <a:pt x="66233" y="28788"/>
                </a:lnTo>
                <a:lnTo>
                  <a:pt x="64312" y="31668"/>
                </a:lnTo>
                <a:lnTo>
                  <a:pt x="63352" y="33588"/>
                </a:lnTo>
                <a:lnTo>
                  <a:pt x="62392" y="34549"/>
                </a:lnTo>
                <a:lnTo>
                  <a:pt x="61432" y="35509"/>
                </a:lnTo>
                <a:lnTo>
                  <a:pt x="61432" y="38389"/>
                </a:lnTo>
                <a:lnTo>
                  <a:pt x="62392" y="39349"/>
                </a:lnTo>
                <a:lnTo>
                  <a:pt x="62392" y="40309"/>
                </a:lnTo>
                <a:lnTo>
                  <a:pt x="63352" y="41269"/>
                </a:lnTo>
                <a:lnTo>
                  <a:pt x="67193" y="41269"/>
                </a:lnTo>
                <a:lnTo>
                  <a:pt x="68153" y="40309"/>
                </a:lnTo>
                <a:lnTo>
                  <a:pt x="70073" y="38389"/>
                </a:lnTo>
                <a:lnTo>
                  <a:pt x="71033" y="36469"/>
                </a:lnTo>
                <a:lnTo>
                  <a:pt x="71993" y="33588"/>
                </a:lnTo>
                <a:lnTo>
                  <a:pt x="71993" y="24947"/>
                </a:lnTo>
                <a:lnTo>
                  <a:pt x="71033" y="21107"/>
                </a:lnTo>
                <a:lnTo>
                  <a:pt x="69113" y="17266"/>
                </a:lnTo>
                <a:lnTo>
                  <a:pt x="68153" y="14401"/>
                </a:lnTo>
                <a:lnTo>
                  <a:pt x="66233" y="11521"/>
                </a:lnTo>
                <a:lnTo>
                  <a:pt x="64312" y="9585"/>
                </a:lnTo>
                <a:lnTo>
                  <a:pt x="61432" y="6720"/>
                </a:lnTo>
                <a:lnTo>
                  <a:pt x="58552" y="4800"/>
                </a:lnTo>
                <a:lnTo>
                  <a:pt x="55671" y="3840"/>
                </a:lnTo>
                <a:lnTo>
                  <a:pt x="52791" y="1920"/>
                </a:lnTo>
                <a:lnTo>
                  <a:pt x="39364" y="1920"/>
                </a:lnTo>
                <a:lnTo>
                  <a:pt x="33604" y="3840"/>
                </a:lnTo>
                <a:lnTo>
                  <a:pt x="28803" y="8641"/>
                </a:lnTo>
                <a:lnTo>
                  <a:pt x="23042" y="13426"/>
                </a:lnTo>
                <a:lnTo>
                  <a:pt x="20162" y="21107"/>
                </a:lnTo>
                <a:lnTo>
                  <a:pt x="18242" y="30708"/>
                </a:lnTo>
                <a:lnTo>
                  <a:pt x="9601" y="25923"/>
                </a:lnTo>
                <a:lnTo>
                  <a:pt x="9601" y="480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4" name="object 514"/>
          <p:cNvSpPr/>
          <p:nvPr/>
        </p:nvSpPr>
        <p:spPr>
          <a:xfrm>
            <a:off x="4183791" y="3699494"/>
            <a:ext cx="72953" cy="39364"/>
          </a:xfrm>
          <a:custGeom>
            <a:avLst/>
            <a:gdLst/>
            <a:ahLst/>
            <a:cxnLst/>
            <a:rect l="l" t="t" r="r" b="b"/>
            <a:pathLst>
              <a:path w="72953" h="39364">
                <a:moveTo>
                  <a:pt x="2880" y="12481"/>
                </a:moveTo>
                <a:lnTo>
                  <a:pt x="0" y="17282"/>
                </a:lnTo>
                <a:lnTo>
                  <a:pt x="0" y="25923"/>
                </a:lnTo>
                <a:lnTo>
                  <a:pt x="960" y="28803"/>
                </a:lnTo>
                <a:lnTo>
                  <a:pt x="2880" y="31683"/>
                </a:lnTo>
                <a:lnTo>
                  <a:pt x="5760" y="35524"/>
                </a:lnTo>
                <a:lnTo>
                  <a:pt x="10561" y="39364"/>
                </a:lnTo>
                <a:lnTo>
                  <a:pt x="6720" y="28803"/>
                </a:lnTo>
                <a:lnTo>
                  <a:pt x="3840" y="26883"/>
                </a:lnTo>
                <a:lnTo>
                  <a:pt x="2880" y="24963"/>
                </a:lnTo>
                <a:lnTo>
                  <a:pt x="2880" y="20162"/>
                </a:lnTo>
                <a:lnTo>
                  <a:pt x="3840" y="18242"/>
                </a:lnTo>
                <a:lnTo>
                  <a:pt x="4800" y="17282"/>
                </a:lnTo>
                <a:lnTo>
                  <a:pt x="6720" y="15361"/>
                </a:lnTo>
                <a:lnTo>
                  <a:pt x="9601" y="13441"/>
                </a:lnTo>
                <a:lnTo>
                  <a:pt x="13441" y="12481"/>
                </a:lnTo>
                <a:lnTo>
                  <a:pt x="19202" y="10561"/>
                </a:lnTo>
                <a:lnTo>
                  <a:pt x="25923" y="9601"/>
                </a:lnTo>
                <a:lnTo>
                  <a:pt x="44165" y="9601"/>
                </a:lnTo>
                <a:lnTo>
                  <a:pt x="52791" y="10561"/>
                </a:lnTo>
                <a:lnTo>
                  <a:pt x="58552" y="12481"/>
                </a:lnTo>
                <a:lnTo>
                  <a:pt x="62392" y="13441"/>
                </a:lnTo>
                <a:lnTo>
                  <a:pt x="65272" y="14401"/>
                </a:lnTo>
                <a:lnTo>
                  <a:pt x="67193" y="17282"/>
                </a:lnTo>
                <a:lnTo>
                  <a:pt x="69113" y="19202"/>
                </a:lnTo>
                <a:lnTo>
                  <a:pt x="70073" y="21122"/>
                </a:lnTo>
                <a:lnTo>
                  <a:pt x="70073" y="26883"/>
                </a:lnTo>
                <a:lnTo>
                  <a:pt x="67193" y="29763"/>
                </a:lnTo>
                <a:lnTo>
                  <a:pt x="62392" y="31683"/>
                </a:lnTo>
                <a:lnTo>
                  <a:pt x="69113" y="35524"/>
                </a:lnTo>
                <a:lnTo>
                  <a:pt x="72953" y="29763"/>
                </a:lnTo>
                <a:lnTo>
                  <a:pt x="72953" y="19202"/>
                </a:lnTo>
                <a:lnTo>
                  <a:pt x="71993" y="16322"/>
                </a:lnTo>
                <a:lnTo>
                  <a:pt x="69113" y="12481"/>
                </a:lnTo>
                <a:lnTo>
                  <a:pt x="66233" y="8641"/>
                </a:lnTo>
                <a:lnTo>
                  <a:pt x="62392" y="5760"/>
                </a:lnTo>
                <a:lnTo>
                  <a:pt x="56631" y="2880"/>
                </a:lnTo>
                <a:lnTo>
                  <a:pt x="50871" y="960"/>
                </a:lnTo>
                <a:lnTo>
                  <a:pt x="44165" y="0"/>
                </a:lnTo>
                <a:lnTo>
                  <a:pt x="35509" y="0"/>
                </a:lnTo>
                <a:lnTo>
                  <a:pt x="31482" y="86"/>
                </a:lnTo>
                <a:lnTo>
                  <a:pt x="18537" y="2144"/>
                </a:lnTo>
                <a:lnTo>
                  <a:pt x="7680" y="7680"/>
                </a:lnTo>
                <a:lnTo>
                  <a:pt x="2880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5" name="object 515"/>
          <p:cNvSpPr/>
          <p:nvPr/>
        </p:nvSpPr>
        <p:spPr>
          <a:xfrm>
            <a:off x="4190512" y="3728298"/>
            <a:ext cx="62392" cy="16322"/>
          </a:xfrm>
          <a:custGeom>
            <a:avLst/>
            <a:gdLst/>
            <a:ahLst/>
            <a:cxnLst/>
            <a:rect l="l" t="t" r="r" b="b"/>
            <a:pathLst>
              <a:path w="62392" h="16322">
                <a:moveTo>
                  <a:pt x="62392" y="6720"/>
                </a:moveTo>
                <a:lnTo>
                  <a:pt x="55671" y="2880"/>
                </a:lnTo>
                <a:lnTo>
                  <a:pt x="48950" y="4800"/>
                </a:lnTo>
                <a:lnTo>
                  <a:pt x="41285" y="6720"/>
                </a:lnTo>
                <a:lnTo>
                  <a:pt x="25923" y="6720"/>
                </a:lnTo>
                <a:lnTo>
                  <a:pt x="19202" y="5760"/>
                </a:lnTo>
                <a:lnTo>
                  <a:pt x="13441" y="4800"/>
                </a:lnTo>
                <a:lnTo>
                  <a:pt x="6720" y="3840"/>
                </a:lnTo>
                <a:lnTo>
                  <a:pt x="2880" y="1920"/>
                </a:lnTo>
                <a:lnTo>
                  <a:pt x="0" y="0"/>
                </a:lnTo>
                <a:lnTo>
                  <a:pt x="3840" y="10561"/>
                </a:lnTo>
                <a:lnTo>
                  <a:pt x="9601" y="12481"/>
                </a:lnTo>
                <a:lnTo>
                  <a:pt x="15361" y="15361"/>
                </a:lnTo>
                <a:lnTo>
                  <a:pt x="22082" y="16322"/>
                </a:lnTo>
                <a:lnTo>
                  <a:pt x="39349" y="16322"/>
                </a:lnTo>
                <a:lnTo>
                  <a:pt x="47990" y="14401"/>
                </a:lnTo>
                <a:lnTo>
                  <a:pt x="54711" y="10561"/>
                </a:lnTo>
                <a:lnTo>
                  <a:pt x="62392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6" name="object 516"/>
          <p:cNvSpPr/>
          <p:nvPr/>
        </p:nvSpPr>
        <p:spPr>
          <a:xfrm>
            <a:off x="4380585" y="3867500"/>
            <a:ext cx="71993" cy="27828"/>
          </a:xfrm>
          <a:custGeom>
            <a:avLst/>
            <a:gdLst/>
            <a:ahLst/>
            <a:cxnLst/>
            <a:rect l="l" t="t" r="r" b="b"/>
            <a:pathLst>
              <a:path w="71993" h="27828">
                <a:moveTo>
                  <a:pt x="8641" y="27828"/>
                </a:moveTo>
                <a:lnTo>
                  <a:pt x="10561" y="27828"/>
                </a:lnTo>
                <a:lnTo>
                  <a:pt x="9601" y="24947"/>
                </a:lnTo>
                <a:lnTo>
                  <a:pt x="8641" y="23027"/>
                </a:lnTo>
                <a:lnTo>
                  <a:pt x="8641" y="20147"/>
                </a:lnTo>
                <a:lnTo>
                  <a:pt x="9601" y="20147"/>
                </a:lnTo>
                <a:lnTo>
                  <a:pt x="9601" y="19187"/>
                </a:lnTo>
                <a:lnTo>
                  <a:pt x="10561" y="18227"/>
                </a:lnTo>
                <a:lnTo>
                  <a:pt x="67193" y="18227"/>
                </a:lnTo>
                <a:lnTo>
                  <a:pt x="68153" y="19187"/>
                </a:lnTo>
                <a:lnTo>
                  <a:pt x="69113" y="19187"/>
                </a:lnTo>
                <a:lnTo>
                  <a:pt x="70073" y="20147"/>
                </a:lnTo>
                <a:lnTo>
                  <a:pt x="70073" y="26868"/>
                </a:lnTo>
                <a:lnTo>
                  <a:pt x="71993" y="26868"/>
                </a:lnTo>
                <a:lnTo>
                  <a:pt x="71993" y="0"/>
                </a:lnTo>
                <a:lnTo>
                  <a:pt x="70073" y="0"/>
                </a:lnTo>
                <a:lnTo>
                  <a:pt x="70073" y="5745"/>
                </a:lnTo>
                <a:lnTo>
                  <a:pt x="69113" y="6705"/>
                </a:lnTo>
                <a:lnTo>
                  <a:pt x="69113" y="7680"/>
                </a:lnTo>
                <a:lnTo>
                  <a:pt x="68153" y="8625"/>
                </a:lnTo>
                <a:lnTo>
                  <a:pt x="67193" y="8625"/>
                </a:lnTo>
                <a:lnTo>
                  <a:pt x="66233" y="9585"/>
                </a:lnTo>
                <a:lnTo>
                  <a:pt x="0" y="9585"/>
                </a:lnTo>
                <a:lnTo>
                  <a:pt x="0" y="10546"/>
                </a:lnTo>
                <a:lnTo>
                  <a:pt x="8641" y="27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7" name="object 517"/>
          <p:cNvSpPr/>
          <p:nvPr/>
        </p:nvSpPr>
        <p:spPr>
          <a:xfrm>
            <a:off x="4382505" y="3806052"/>
            <a:ext cx="71993" cy="45125"/>
          </a:xfrm>
          <a:custGeom>
            <a:avLst/>
            <a:gdLst/>
            <a:ahLst/>
            <a:cxnLst/>
            <a:rect l="l" t="t" r="r" b="b"/>
            <a:pathLst>
              <a:path w="71993" h="45125">
                <a:moveTo>
                  <a:pt x="8641" y="8641"/>
                </a:moveTo>
                <a:lnTo>
                  <a:pt x="71993" y="29763"/>
                </a:lnTo>
                <a:lnTo>
                  <a:pt x="71993" y="24002"/>
                </a:lnTo>
                <a:lnTo>
                  <a:pt x="1920" y="0"/>
                </a:lnTo>
                <a:lnTo>
                  <a:pt x="0" y="0"/>
                </a:lnTo>
                <a:lnTo>
                  <a:pt x="0" y="38404"/>
                </a:lnTo>
                <a:lnTo>
                  <a:pt x="16322" y="45125"/>
                </a:lnTo>
                <a:lnTo>
                  <a:pt x="17282" y="43205"/>
                </a:lnTo>
                <a:lnTo>
                  <a:pt x="13441" y="41285"/>
                </a:lnTo>
                <a:lnTo>
                  <a:pt x="11521" y="39364"/>
                </a:lnTo>
                <a:lnTo>
                  <a:pt x="9601" y="36484"/>
                </a:lnTo>
                <a:lnTo>
                  <a:pt x="8641" y="34564"/>
                </a:lnTo>
                <a:lnTo>
                  <a:pt x="8641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8" name="object 518"/>
          <p:cNvSpPr/>
          <p:nvPr/>
        </p:nvSpPr>
        <p:spPr>
          <a:xfrm>
            <a:off x="4384426" y="3777264"/>
            <a:ext cx="66233" cy="21107"/>
          </a:xfrm>
          <a:custGeom>
            <a:avLst/>
            <a:gdLst/>
            <a:ahLst/>
            <a:cxnLst/>
            <a:rect l="l" t="t" r="r" b="b"/>
            <a:pathLst>
              <a:path w="66233" h="21107">
                <a:moveTo>
                  <a:pt x="66233" y="1904"/>
                </a:moveTo>
                <a:lnTo>
                  <a:pt x="64312" y="4785"/>
                </a:lnTo>
                <a:lnTo>
                  <a:pt x="58552" y="6705"/>
                </a:lnTo>
                <a:lnTo>
                  <a:pt x="52791" y="9585"/>
                </a:lnTo>
                <a:lnTo>
                  <a:pt x="44150" y="10546"/>
                </a:lnTo>
                <a:lnTo>
                  <a:pt x="28803" y="10546"/>
                </a:lnTo>
                <a:lnTo>
                  <a:pt x="23042" y="9585"/>
                </a:lnTo>
                <a:lnTo>
                  <a:pt x="16322" y="9585"/>
                </a:lnTo>
                <a:lnTo>
                  <a:pt x="10561" y="8625"/>
                </a:lnTo>
                <a:lnTo>
                  <a:pt x="5760" y="6705"/>
                </a:lnTo>
                <a:lnTo>
                  <a:pt x="2880" y="3840"/>
                </a:lnTo>
                <a:lnTo>
                  <a:pt x="960" y="1904"/>
                </a:lnTo>
                <a:lnTo>
                  <a:pt x="0" y="0"/>
                </a:lnTo>
                <a:lnTo>
                  <a:pt x="0" y="7665"/>
                </a:lnTo>
                <a:lnTo>
                  <a:pt x="2880" y="11506"/>
                </a:lnTo>
                <a:lnTo>
                  <a:pt x="6720" y="14386"/>
                </a:lnTo>
                <a:lnTo>
                  <a:pt x="12481" y="17266"/>
                </a:lnTo>
                <a:lnTo>
                  <a:pt x="18242" y="19187"/>
                </a:lnTo>
                <a:lnTo>
                  <a:pt x="25923" y="21107"/>
                </a:lnTo>
                <a:lnTo>
                  <a:pt x="43205" y="21107"/>
                </a:lnTo>
                <a:lnTo>
                  <a:pt x="50871" y="19187"/>
                </a:lnTo>
                <a:lnTo>
                  <a:pt x="57591" y="15346"/>
                </a:lnTo>
                <a:lnTo>
                  <a:pt x="66233" y="10546"/>
                </a:lnTo>
                <a:lnTo>
                  <a:pt x="66233" y="19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9" name="object 519"/>
          <p:cNvSpPr/>
          <p:nvPr/>
        </p:nvSpPr>
        <p:spPr>
          <a:xfrm>
            <a:off x="4380585" y="3752301"/>
            <a:ext cx="73913" cy="35509"/>
          </a:xfrm>
          <a:custGeom>
            <a:avLst/>
            <a:gdLst/>
            <a:ahLst/>
            <a:cxnLst/>
            <a:rect l="l" t="t" r="r" b="b"/>
            <a:pathLst>
              <a:path w="73913" h="35509">
                <a:moveTo>
                  <a:pt x="1920" y="28803"/>
                </a:moveTo>
                <a:lnTo>
                  <a:pt x="3840" y="32628"/>
                </a:lnTo>
                <a:lnTo>
                  <a:pt x="3840" y="19187"/>
                </a:lnTo>
                <a:lnTo>
                  <a:pt x="5760" y="17282"/>
                </a:lnTo>
                <a:lnTo>
                  <a:pt x="6720" y="15346"/>
                </a:lnTo>
                <a:lnTo>
                  <a:pt x="9601" y="14401"/>
                </a:lnTo>
                <a:lnTo>
                  <a:pt x="14401" y="12466"/>
                </a:lnTo>
                <a:lnTo>
                  <a:pt x="19202" y="11521"/>
                </a:lnTo>
                <a:lnTo>
                  <a:pt x="25923" y="10561"/>
                </a:lnTo>
                <a:lnTo>
                  <a:pt x="45110" y="10561"/>
                </a:lnTo>
                <a:lnTo>
                  <a:pt x="53751" y="11521"/>
                </a:lnTo>
                <a:lnTo>
                  <a:pt x="59512" y="12466"/>
                </a:lnTo>
                <a:lnTo>
                  <a:pt x="63352" y="13441"/>
                </a:lnTo>
                <a:lnTo>
                  <a:pt x="66233" y="15346"/>
                </a:lnTo>
                <a:lnTo>
                  <a:pt x="68153" y="17282"/>
                </a:lnTo>
                <a:lnTo>
                  <a:pt x="69113" y="19187"/>
                </a:lnTo>
                <a:lnTo>
                  <a:pt x="70073" y="21122"/>
                </a:lnTo>
                <a:lnTo>
                  <a:pt x="70073" y="35509"/>
                </a:lnTo>
                <a:lnTo>
                  <a:pt x="73913" y="29748"/>
                </a:lnTo>
                <a:lnTo>
                  <a:pt x="73913" y="20147"/>
                </a:lnTo>
                <a:lnTo>
                  <a:pt x="71993" y="16306"/>
                </a:lnTo>
                <a:lnTo>
                  <a:pt x="70073" y="12466"/>
                </a:lnTo>
                <a:lnTo>
                  <a:pt x="67193" y="8625"/>
                </a:lnTo>
                <a:lnTo>
                  <a:pt x="63352" y="5760"/>
                </a:lnTo>
                <a:lnTo>
                  <a:pt x="57591" y="3840"/>
                </a:lnTo>
                <a:lnTo>
                  <a:pt x="51831" y="960"/>
                </a:lnTo>
                <a:lnTo>
                  <a:pt x="44165" y="0"/>
                </a:lnTo>
                <a:lnTo>
                  <a:pt x="36484" y="0"/>
                </a:lnTo>
                <a:lnTo>
                  <a:pt x="32401" y="124"/>
                </a:lnTo>
                <a:lnTo>
                  <a:pt x="19095" y="2543"/>
                </a:lnTo>
                <a:lnTo>
                  <a:pt x="8641" y="7680"/>
                </a:lnTo>
                <a:lnTo>
                  <a:pt x="2880" y="12466"/>
                </a:lnTo>
                <a:lnTo>
                  <a:pt x="0" y="17282"/>
                </a:lnTo>
                <a:lnTo>
                  <a:pt x="0" y="25908"/>
                </a:lnTo>
                <a:lnTo>
                  <a:pt x="1920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0" name="object 520"/>
          <p:cNvSpPr/>
          <p:nvPr/>
        </p:nvSpPr>
        <p:spPr>
          <a:xfrm>
            <a:off x="4384426" y="3724457"/>
            <a:ext cx="66233" cy="20162"/>
          </a:xfrm>
          <a:custGeom>
            <a:avLst/>
            <a:gdLst/>
            <a:ahLst/>
            <a:cxnLst/>
            <a:rect l="l" t="t" r="r" b="b"/>
            <a:pathLst>
              <a:path w="66233" h="20162">
                <a:moveTo>
                  <a:pt x="66233" y="1920"/>
                </a:moveTo>
                <a:lnTo>
                  <a:pt x="64312" y="4800"/>
                </a:lnTo>
                <a:lnTo>
                  <a:pt x="58552" y="6720"/>
                </a:lnTo>
                <a:lnTo>
                  <a:pt x="52791" y="8641"/>
                </a:lnTo>
                <a:lnTo>
                  <a:pt x="44150" y="10561"/>
                </a:lnTo>
                <a:lnTo>
                  <a:pt x="28803" y="10561"/>
                </a:lnTo>
                <a:lnTo>
                  <a:pt x="23042" y="9601"/>
                </a:lnTo>
                <a:lnTo>
                  <a:pt x="16322" y="8641"/>
                </a:lnTo>
                <a:lnTo>
                  <a:pt x="10561" y="7680"/>
                </a:lnTo>
                <a:lnTo>
                  <a:pt x="5760" y="5760"/>
                </a:lnTo>
                <a:lnTo>
                  <a:pt x="2880" y="3840"/>
                </a:lnTo>
                <a:lnTo>
                  <a:pt x="960" y="1920"/>
                </a:lnTo>
                <a:lnTo>
                  <a:pt x="0" y="0"/>
                </a:lnTo>
                <a:lnTo>
                  <a:pt x="0" y="6720"/>
                </a:lnTo>
                <a:lnTo>
                  <a:pt x="2880" y="10561"/>
                </a:lnTo>
                <a:lnTo>
                  <a:pt x="6720" y="14401"/>
                </a:lnTo>
                <a:lnTo>
                  <a:pt x="12481" y="16322"/>
                </a:lnTo>
                <a:lnTo>
                  <a:pt x="18242" y="19202"/>
                </a:lnTo>
                <a:lnTo>
                  <a:pt x="25923" y="20162"/>
                </a:lnTo>
                <a:lnTo>
                  <a:pt x="43205" y="20162"/>
                </a:lnTo>
                <a:lnTo>
                  <a:pt x="50871" y="18242"/>
                </a:lnTo>
                <a:lnTo>
                  <a:pt x="57591" y="14401"/>
                </a:lnTo>
                <a:lnTo>
                  <a:pt x="66233" y="10561"/>
                </a:lnTo>
                <a:lnTo>
                  <a:pt x="66233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1" name="object 521"/>
          <p:cNvSpPr/>
          <p:nvPr/>
        </p:nvSpPr>
        <p:spPr>
          <a:xfrm>
            <a:off x="4380585" y="3699494"/>
            <a:ext cx="73913" cy="35524"/>
          </a:xfrm>
          <a:custGeom>
            <a:avLst/>
            <a:gdLst/>
            <a:ahLst/>
            <a:cxnLst/>
            <a:rect l="l" t="t" r="r" b="b"/>
            <a:pathLst>
              <a:path w="73913" h="35524">
                <a:moveTo>
                  <a:pt x="1920" y="28803"/>
                </a:moveTo>
                <a:lnTo>
                  <a:pt x="3840" y="31683"/>
                </a:lnTo>
                <a:lnTo>
                  <a:pt x="3840" y="18242"/>
                </a:lnTo>
                <a:lnTo>
                  <a:pt x="5760" y="17282"/>
                </a:lnTo>
                <a:lnTo>
                  <a:pt x="6720" y="15361"/>
                </a:lnTo>
                <a:lnTo>
                  <a:pt x="9601" y="13441"/>
                </a:lnTo>
                <a:lnTo>
                  <a:pt x="14401" y="12481"/>
                </a:lnTo>
                <a:lnTo>
                  <a:pt x="19202" y="10561"/>
                </a:lnTo>
                <a:lnTo>
                  <a:pt x="25923" y="9601"/>
                </a:lnTo>
                <a:lnTo>
                  <a:pt x="45110" y="9601"/>
                </a:lnTo>
                <a:lnTo>
                  <a:pt x="53751" y="10561"/>
                </a:lnTo>
                <a:lnTo>
                  <a:pt x="59512" y="12481"/>
                </a:lnTo>
                <a:lnTo>
                  <a:pt x="63352" y="13441"/>
                </a:lnTo>
                <a:lnTo>
                  <a:pt x="66233" y="14401"/>
                </a:lnTo>
                <a:lnTo>
                  <a:pt x="68153" y="17282"/>
                </a:lnTo>
                <a:lnTo>
                  <a:pt x="69113" y="19202"/>
                </a:lnTo>
                <a:lnTo>
                  <a:pt x="70073" y="21122"/>
                </a:lnTo>
                <a:lnTo>
                  <a:pt x="70073" y="35524"/>
                </a:lnTo>
                <a:lnTo>
                  <a:pt x="73913" y="29763"/>
                </a:lnTo>
                <a:lnTo>
                  <a:pt x="73913" y="19202"/>
                </a:lnTo>
                <a:lnTo>
                  <a:pt x="71993" y="16322"/>
                </a:lnTo>
                <a:lnTo>
                  <a:pt x="70073" y="12481"/>
                </a:lnTo>
                <a:lnTo>
                  <a:pt x="67193" y="8641"/>
                </a:lnTo>
                <a:lnTo>
                  <a:pt x="63352" y="5760"/>
                </a:lnTo>
                <a:lnTo>
                  <a:pt x="57591" y="2880"/>
                </a:lnTo>
                <a:lnTo>
                  <a:pt x="51831" y="960"/>
                </a:lnTo>
                <a:lnTo>
                  <a:pt x="44165" y="0"/>
                </a:lnTo>
                <a:lnTo>
                  <a:pt x="36484" y="0"/>
                </a:lnTo>
                <a:lnTo>
                  <a:pt x="32401" y="87"/>
                </a:lnTo>
                <a:lnTo>
                  <a:pt x="19095" y="2146"/>
                </a:lnTo>
                <a:lnTo>
                  <a:pt x="8641" y="7680"/>
                </a:lnTo>
                <a:lnTo>
                  <a:pt x="2880" y="12481"/>
                </a:lnTo>
                <a:lnTo>
                  <a:pt x="0" y="17282"/>
                </a:lnTo>
                <a:lnTo>
                  <a:pt x="0" y="25923"/>
                </a:lnTo>
                <a:lnTo>
                  <a:pt x="1920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2" name="object 522"/>
          <p:cNvSpPr/>
          <p:nvPr/>
        </p:nvSpPr>
        <p:spPr>
          <a:xfrm>
            <a:off x="4577379" y="3867500"/>
            <a:ext cx="71993" cy="27828"/>
          </a:xfrm>
          <a:custGeom>
            <a:avLst/>
            <a:gdLst/>
            <a:ahLst/>
            <a:cxnLst/>
            <a:rect l="l" t="t" r="r" b="b"/>
            <a:pathLst>
              <a:path w="71993" h="27828">
                <a:moveTo>
                  <a:pt x="8641" y="27828"/>
                </a:moveTo>
                <a:lnTo>
                  <a:pt x="10561" y="27828"/>
                </a:lnTo>
                <a:lnTo>
                  <a:pt x="9601" y="24947"/>
                </a:lnTo>
                <a:lnTo>
                  <a:pt x="8641" y="23027"/>
                </a:lnTo>
                <a:lnTo>
                  <a:pt x="8641" y="20147"/>
                </a:lnTo>
                <a:lnTo>
                  <a:pt x="9601" y="20147"/>
                </a:lnTo>
                <a:lnTo>
                  <a:pt x="9601" y="19187"/>
                </a:lnTo>
                <a:lnTo>
                  <a:pt x="10561" y="18227"/>
                </a:lnTo>
                <a:lnTo>
                  <a:pt x="67193" y="18227"/>
                </a:lnTo>
                <a:lnTo>
                  <a:pt x="68153" y="19187"/>
                </a:lnTo>
                <a:lnTo>
                  <a:pt x="69113" y="19187"/>
                </a:lnTo>
                <a:lnTo>
                  <a:pt x="70073" y="20147"/>
                </a:lnTo>
                <a:lnTo>
                  <a:pt x="70073" y="26868"/>
                </a:lnTo>
                <a:lnTo>
                  <a:pt x="71993" y="26868"/>
                </a:lnTo>
                <a:lnTo>
                  <a:pt x="71993" y="0"/>
                </a:lnTo>
                <a:lnTo>
                  <a:pt x="70073" y="0"/>
                </a:lnTo>
                <a:lnTo>
                  <a:pt x="70073" y="6705"/>
                </a:lnTo>
                <a:lnTo>
                  <a:pt x="69113" y="7680"/>
                </a:lnTo>
                <a:lnTo>
                  <a:pt x="68153" y="8625"/>
                </a:lnTo>
                <a:lnTo>
                  <a:pt x="67193" y="8625"/>
                </a:lnTo>
                <a:lnTo>
                  <a:pt x="66233" y="9585"/>
                </a:lnTo>
                <a:lnTo>
                  <a:pt x="0" y="9585"/>
                </a:lnTo>
                <a:lnTo>
                  <a:pt x="0" y="10546"/>
                </a:lnTo>
                <a:lnTo>
                  <a:pt x="8641" y="27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3" name="object 523"/>
          <p:cNvSpPr/>
          <p:nvPr/>
        </p:nvSpPr>
        <p:spPr>
          <a:xfrm>
            <a:off x="4579299" y="3806052"/>
            <a:ext cx="71993" cy="45125"/>
          </a:xfrm>
          <a:custGeom>
            <a:avLst/>
            <a:gdLst/>
            <a:ahLst/>
            <a:cxnLst/>
            <a:rect l="l" t="t" r="r" b="b"/>
            <a:pathLst>
              <a:path w="71993" h="45125">
                <a:moveTo>
                  <a:pt x="8641" y="8641"/>
                </a:moveTo>
                <a:lnTo>
                  <a:pt x="71993" y="29763"/>
                </a:lnTo>
                <a:lnTo>
                  <a:pt x="71993" y="24002"/>
                </a:lnTo>
                <a:lnTo>
                  <a:pt x="1920" y="0"/>
                </a:lnTo>
                <a:lnTo>
                  <a:pt x="0" y="0"/>
                </a:lnTo>
                <a:lnTo>
                  <a:pt x="0" y="38404"/>
                </a:lnTo>
                <a:lnTo>
                  <a:pt x="16322" y="45125"/>
                </a:lnTo>
                <a:lnTo>
                  <a:pt x="17282" y="43205"/>
                </a:lnTo>
                <a:lnTo>
                  <a:pt x="13441" y="41285"/>
                </a:lnTo>
                <a:lnTo>
                  <a:pt x="11521" y="39364"/>
                </a:lnTo>
                <a:lnTo>
                  <a:pt x="9601" y="36484"/>
                </a:lnTo>
                <a:lnTo>
                  <a:pt x="8641" y="34564"/>
                </a:lnTo>
                <a:lnTo>
                  <a:pt x="8641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4" name="object 524"/>
          <p:cNvSpPr/>
          <p:nvPr/>
        </p:nvSpPr>
        <p:spPr>
          <a:xfrm>
            <a:off x="4579299" y="3755181"/>
            <a:ext cx="71993" cy="41269"/>
          </a:xfrm>
          <a:custGeom>
            <a:avLst/>
            <a:gdLst/>
            <a:ahLst/>
            <a:cxnLst/>
            <a:rect l="l" t="t" r="r" b="b"/>
            <a:pathLst>
              <a:path w="71993" h="41269">
                <a:moveTo>
                  <a:pt x="61432" y="34549"/>
                </a:moveTo>
                <a:lnTo>
                  <a:pt x="61432" y="39349"/>
                </a:lnTo>
                <a:lnTo>
                  <a:pt x="62392" y="40309"/>
                </a:lnTo>
                <a:lnTo>
                  <a:pt x="63352" y="41269"/>
                </a:lnTo>
                <a:lnTo>
                  <a:pt x="66233" y="41269"/>
                </a:lnTo>
                <a:lnTo>
                  <a:pt x="68153" y="40309"/>
                </a:lnTo>
                <a:lnTo>
                  <a:pt x="70073" y="38389"/>
                </a:lnTo>
                <a:lnTo>
                  <a:pt x="71033" y="36469"/>
                </a:lnTo>
                <a:lnTo>
                  <a:pt x="71993" y="33588"/>
                </a:lnTo>
                <a:lnTo>
                  <a:pt x="71993" y="24947"/>
                </a:lnTo>
                <a:lnTo>
                  <a:pt x="71033" y="21107"/>
                </a:lnTo>
                <a:lnTo>
                  <a:pt x="69113" y="17266"/>
                </a:lnTo>
                <a:lnTo>
                  <a:pt x="67193" y="14401"/>
                </a:lnTo>
                <a:lnTo>
                  <a:pt x="65272" y="11521"/>
                </a:lnTo>
                <a:lnTo>
                  <a:pt x="63352" y="9585"/>
                </a:lnTo>
                <a:lnTo>
                  <a:pt x="61432" y="6720"/>
                </a:lnTo>
                <a:lnTo>
                  <a:pt x="58552" y="4800"/>
                </a:lnTo>
                <a:lnTo>
                  <a:pt x="55671" y="3840"/>
                </a:lnTo>
                <a:lnTo>
                  <a:pt x="51831" y="1920"/>
                </a:lnTo>
                <a:lnTo>
                  <a:pt x="38389" y="1920"/>
                </a:lnTo>
                <a:lnTo>
                  <a:pt x="33604" y="3840"/>
                </a:lnTo>
                <a:lnTo>
                  <a:pt x="28803" y="8641"/>
                </a:lnTo>
                <a:lnTo>
                  <a:pt x="23042" y="13426"/>
                </a:lnTo>
                <a:lnTo>
                  <a:pt x="19202" y="21107"/>
                </a:lnTo>
                <a:lnTo>
                  <a:pt x="18242" y="30708"/>
                </a:lnTo>
                <a:lnTo>
                  <a:pt x="8641" y="25923"/>
                </a:lnTo>
                <a:lnTo>
                  <a:pt x="8641" y="4800"/>
                </a:lnTo>
                <a:lnTo>
                  <a:pt x="0" y="0"/>
                </a:lnTo>
                <a:lnTo>
                  <a:pt x="0" y="25923"/>
                </a:lnTo>
                <a:lnTo>
                  <a:pt x="26883" y="39349"/>
                </a:lnTo>
                <a:lnTo>
                  <a:pt x="27828" y="32628"/>
                </a:lnTo>
                <a:lnTo>
                  <a:pt x="28803" y="27828"/>
                </a:lnTo>
                <a:lnTo>
                  <a:pt x="29763" y="23987"/>
                </a:lnTo>
                <a:lnTo>
                  <a:pt x="31668" y="19187"/>
                </a:lnTo>
                <a:lnTo>
                  <a:pt x="34549" y="15361"/>
                </a:lnTo>
                <a:lnTo>
                  <a:pt x="38389" y="12466"/>
                </a:lnTo>
                <a:lnTo>
                  <a:pt x="42230" y="9585"/>
                </a:lnTo>
                <a:lnTo>
                  <a:pt x="46070" y="8641"/>
                </a:lnTo>
                <a:lnTo>
                  <a:pt x="54711" y="8641"/>
                </a:lnTo>
                <a:lnTo>
                  <a:pt x="58552" y="9585"/>
                </a:lnTo>
                <a:lnTo>
                  <a:pt x="61432" y="12466"/>
                </a:lnTo>
                <a:lnTo>
                  <a:pt x="65272" y="16306"/>
                </a:lnTo>
                <a:lnTo>
                  <a:pt x="66233" y="19187"/>
                </a:lnTo>
                <a:lnTo>
                  <a:pt x="66233" y="25923"/>
                </a:lnTo>
                <a:lnTo>
                  <a:pt x="65272" y="28788"/>
                </a:lnTo>
                <a:lnTo>
                  <a:pt x="63352" y="31668"/>
                </a:lnTo>
                <a:lnTo>
                  <a:pt x="62392" y="33588"/>
                </a:lnTo>
                <a:lnTo>
                  <a:pt x="61432" y="345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5" name="object 525"/>
          <p:cNvSpPr/>
          <p:nvPr/>
        </p:nvSpPr>
        <p:spPr>
          <a:xfrm>
            <a:off x="4581220" y="3724457"/>
            <a:ext cx="66233" cy="20162"/>
          </a:xfrm>
          <a:custGeom>
            <a:avLst/>
            <a:gdLst/>
            <a:ahLst/>
            <a:cxnLst/>
            <a:rect l="l" t="t" r="r" b="b"/>
            <a:pathLst>
              <a:path w="66233" h="20162">
                <a:moveTo>
                  <a:pt x="66233" y="1920"/>
                </a:moveTo>
                <a:lnTo>
                  <a:pt x="64312" y="4800"/>
                </a:lnTo>
                <a:lnTo>
                  <a:pt x="58552" y="6720"/>
                </a:lnTo>
                <a:lnTo>
                  <a:pt x="52791" y="8641"/>
                </a:lnTo>
                <a:lnTo>
                  <a:pt x="45110" y="10561"/>
                </a:lnTo>
                <a:lnTo>
                  <a:pt x="28803" y="10561"/>
                </a:lnTo>
                <a:lnTo>
                  <a:pt x="23042" y="9601"/>
                </a:lnTo>
                <a:lnTo>
                  <a:pt x="16322" y="8641"/>
                </a:lnTo>
                <a:lnTo>
                  <a:pt x="10561" y="7680"/>
                </a:lnTo>
                <a:lnTo>
                  <a:pt x="5760" y="5760"/>
                </a:lnTo>
                <a:lnTo>
                  <a:pt x="2880" y="3840"/>
                </a:lnTo>
                <a:lnTo>
                  <a:pt x="960" y="1920"/>
                </a:lnTo>
                <a:lnTo>
                  <a:pt x="0" y="0"/>
                </a:lnTo>
                <a:lnTo>
                  <a:pt x="0" y="6720"/>
                </a:lnTo>
                <a:lnTo>
                  <a:pt x="2880" y="10561"/>
                </a:lnTo>
                <a:lnTo>
                  <a:pt x="6720" y="14401"/>
                </a:lnTo>
                <a:lnTo>
                  <a:pt x="12481" y="16322"/>
                </a:lnTo>
                <a:lnTo>
                  <a:pt x="19202" y="19202"/>
                </a:lnTo>
                <a:lnTo>
                  <a:pt x="25908" y="20162"/>
                </a:lnTo>
                <a:lnTo>
                  <a:pt x="43190" y="20162"/>
                </a:lnTo>
                <a:lnTo>
                  <a:pt x="50871" y="18242"/>
                </a:lnTo>
                <a:lnTo>
                  <a:pt x="57591" y="14401"/>
                </a:lnTo>
                <a:lnTo>
                  <a:pt x="66233" y="10561"/>
                </a:lnTo>
                <a:lnTo>
                  <a:pt x="66233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6" name="object 526"/>
          <p:cNvSpPr/>
          <p:nvPr/>
        </p:nvSpPr>
        <p:spPr>
          <a:xfrm>
            <a:off x="4577379" y="3699494"/>
            <a:ext cx="73913" cy="35524"/>
          </a:xfrm>
          <a:custGeom>
            <a:avLst/>
            <a:gdLst/>
            <a:ahLst/>
            <a:cxnLst/>
            <a:rect l="l" t="t" r="r" b="b"/>
            <a:pathLst>
              <a:path w="73913" h="35524">
                <a:moveTo>
                  <a:pt x="0" y="22082"/>
                </a:moveTo>
                <a:lnTo>
                  <a:pt x="0" y="25923"/>
                </a:lnTo>
                <a:lnTo>
                  <a:pt x="1920" y="28803"/>
                </a:lnTo>
                <a:lnTo>
                  <a:pt x="3840" y="31683"/>
                </a:lnTo>
                <a:lnTo>
                  <a:pt x="3840" y="20162"/>
                </a:lnTo>
                <a:lnTo>
                  <a:pt x="4800" y="18242"/>
                </a:lnTo>
                <a:lnTo>
                  <a:pt x="5760" y="17282"/>
                </a:lnTo>
                <a:lnTo>
                  <a:pt x="6720" y="15361"/>
                </a:lnTo>
                <a:lnTo>
                  <a:pt x="9601" y="13441"/>
                </a:lnTo>
                <a:lnTo>
                  <a:pt x="14401" y="12481"/>
                </a:lnTo>
                <a:lnTo>
                  <a:pt x="19202" y="10561"/>
                </a:lnTo>
                <a:lnTo>
                  <a:pt x="25923" y="9601"/>
                </a:lnTo>
                <a:lnTo>
                  <a:pt x="45110" y="9601"/>
                </a:lnTo>
                <a:lnTo>
                  <a:pt x="53751" y="10561"/>
                </a:lnTo>
                <a:lnTo>
                  <a:pt x="59512" y="12481"/>
                </a:lnTo>
                <a:lnTo>
                  <a:pt x="63352" y="13441"/>
                </a:lnTo>
                <a:lnTo>
                  <a:pt x="66233" y="14401"/>
                </a:lnTo>
                <a:lnTo>
                  <a:pt x="68153" y="17282"/>
                </a:lnTo>
                <a:lnTo>
                  <a:pt x="69113" y="19202"/>
                </a:lnTo>
                <a:lnTo>
                  <a:pt x="70073" y="21122"/>
                </a:lnTo>
                <a:lnTo>
                  <a:pt x="70073" y="35524"/>
                </a:lnTo>
                <a:lnTo>
                  <a:pt x="73913" y="29763"/>
                </a:lnTo>
                <a:lnTo>
                  <a:pt x="73913" y="19202"/>
                </a:lnTo>
                <a:lnTo>
                  <a:pt x="71993" y="16322"/>
                </a:lnTo>
                <a:lnTo>
                  <a:pt x="70073" y="12481"/>
                </a:lnTo>
                <a:lnTo>
                  <a:pt x="67193" y="8641"/>
                </a:lnTo>
                <a:lnTo>
                  <a:pt x="63352" y="5760"/>
                </a:lnTo>
                <a:lnTo>
                  <a:pt x="57591" y="2880"/>
                </a:lnTo>
                <a:lnTo>
                  <a:pt x="51831" y="960"/>
                </a:lnTo>
                <a:lnTo>
                  <a:pt x="44150" y="0"/>
                </a:lnTo>
                <a:lnTo>
                  <a:pt x="36469" y="0"/>
                </a:lnTo>
                <a:lnTo>
                  <a:pt x="32405" y="86"/>
                </a:lnTo>
                <a:lnTo>
                  <a:pt x="19100" y="2144"/>
                </a:lnTo>
                <a:lnTo>
                  <a:pt x="8641" y="7680"/>
                </a:lnTo>
                <a:lnTo>
                  <a:pt x="2880" y="12481"/>
                </a:lnTo>
                <a:lnTo>
                  <a:pt x="0" y="17282"/>
                </a:lnTo>
                <a:lnTo>
                  <a:pt x="0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7" name="object 527"/>
          <p:cNvSpPr/>
          <p:nvPr/>
        </p:nvSpPr>
        <p:spPr>
          <a:xfrm>
            <a:off x="4774173" y="3867500"/>
            <a:ext cx="71993" cy="27828"/>
          </a:xfrm>
          <a:custGeom>
            <a:avLst/>
            <a:gdLst/>
            <a:ahLst/>
            <a:cxnLst/>
            <a:rect l="l" t="t" r="r" b="b"/>
            <a:pathLst>
              <a:path w="71993" h="27828">
                <a:moveTo>
                  <a:pt x="8641" y="20147"/>
                </a:moveTo>
                <a:lnTo>
                  <a:pt x="9601" y="20147"/>
                </a:lnTo>
                <a:lnTo>
                  <a:pt x="10561" y="19187"/>
                </a:lnTo>
                <a:lnTo>
                  <a:pt x="10561" y="18227"/>
                </a:lnTo>
                <a:lnTo>
                  <a:pt x="68153" y="18227"/>
                </a:lnTo>
                <a:lnTo>
                  <a:pt x="68153" y="19187"/>
                </a:lnTo>
                <a:lnTo>
                  <a:pt x="69113" y="19187"/>
                </a:lnTo>
                <a:lnTo>
                  <a:pt x="70073" y="20147"/>
                </a:lnTo>
                <a:lnTo>
                  <a:pt x="70073" y="26868"/>
                </a:lnTo>
                <a:lnTo>
                  <a:pt x="71993" y="26868"/>
                </a:lnTo>
                <a:lnTo>
                  <a:pt x="71993" y="0"/>
                </a:lnTo>
                <a:lnTo>
                  <a:pt x="70073" y="0"/>
                </a:lnTo>
                <a:lnTo>
                  <a:pt x="70073" y="6705"/>
                </a:lnTo>
                <a:lnTo>
                  <a:pt x="69113" y="7680"/>
                </a:lnTo>
                <a:lnTo>
                  <a:pt x="68153" y="8625"/>
                </a:lnTo>
                <a:lnTo>
                  <a:pt x="67193" y="8625"/>
                </a:lnTo>
                <a:lnTo>
                  <a:pt x="66233" y="9585"/>
                </a:lnTo>
                <a:lnTo>
                  <a:pt x="0" y="9585"/>
                </a:lnTo>
                <a:lnTo>
                  <a:pt x="0" y="10546"/>
                </a:lnTo>
                <a:lnTo>
                  <a:pt x="8641" y="27828"/>
                </a:lnTo>
                <a:lnTo>
                  <a:pt x="10561" y="27828"/>
                </a:lnTo>
                <a:lnTo>
                  <a:pt x="9601" y="24947"/>
                </a:lnTo>
                <a:lnTo>
                  <a:pt x="8641" y="23027"/>
                </a:lnTo>
                <a:lnTo>
                  <a:pt x="8641" y="201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8" name="object 528"/>
          <p:cNvSpPr/>
          <p:nvPr/>
        </p:nvSpPr>
        <p:spPr>
          <a:xfrm>
            <a:off x="4774173" y="3808933"/>
            <a:ext cx="60472" cy="39364"/>
          </a:xfrm>
          <a:custGeom>
            <a:avLst/>
            <a:gdLst/>
            <a:ahLst/>
            <a:cxnLst/>
            <a:rect l="l" t="t" r="r" b="b"/>
            <a:pathLst>
              <a:path w="60472" h="39364">
                <a:moveTo>
                  <a:pt x="1920" y="29763"/>
                </a:moveTo>
                <a:lnTo>
                  <a:pt x="5760" y="33604"/>
                </a:lnTo>
                <a:lnTo>
                  <a:pt x="8641" y="37444"/>
                </a:lnTo>
                <a:lnTo>
                  <a:pt x="12481" y="38404"/>
                </a:lnTo>
                <a:lnTo>
                  <a:pt x="23042" y="38404"/>
                </a:lnTo>
                <a:lnTo>
                  <a:pt x="25923" y="36484"/>
                </a:lnTo>
                <a:lnTo>
                  <a:pt x="28788" y="34564"/>
                </a:lnTo>
                <a:lnTo>
                  <a:pt x="32628" y="30723"/>
                </a:lnTo>
                <a:lnTo>
                  <a:pt x="36469" y="25923"/>
                </a:lnTo>
                <a:lnTo>
                  <a:pt x="40309" y="30723"/>
                </a:lnTo>
                <a:lnTo>
                  <a:pt x="44150" y="34564"/>
                </a:lnTo>
                <a:lnTo>
                  <a:pt x="47030" y="36484"/>
                </a:lnTo>
                <a:lnTo>
                  <a:pt x="49911" y="38404"/>
                </a:lnTo>
                <a:lnTo>
                  <a:pt x="52791" y="39364"/>
                </a:lnTo>
                <a:lnTo>
                  <a:pt x="56631" y="39364"/>
                </a:lnTo>
                <a:lnTo>
                  <a:pt x="60472" y="31683"/>
                </a:lnTo>
                <a:lnTo>
                  <a:pt x="52791" y="31683"/>
                </a:lnTo>
                <a:lnTo>
                  <a:pt x="49911" y="30723"/>
                </a:lnTo>
                <a:lnTo>
                  <a:pt x="47030" y="29763"/>
                </a:lnTo>
                <a:lnTo>
                  <a:pt x="44150" y="27843"/>
                </a:lnTo>
                <a:lnTo>
                  <a:pt x="41285" y="25923"/>
                </a:lnTo>
                <a:lnTo>
                  <a:pt x="39349" y="23042"/>
                </a:lnTo>
                <a:lnTo>
                  <a:pt x="45125" y="15361"/>
                </a:lnTo>
                <a:lnTo>
                  <a:pt x="49911" y="10561"/>
                </a:lnTo>
                <a:lnTo>
                  <a:pt x="47990" y="0"/>
                </a:lnTo>
                <a:lnTo>
                  <a:pt x="44150" y="2880"/>
                </a:lnTo>
                <a:lnTo>
                  <a:pt x="42245" y="4800"/>
                </a:lnTo>
                <a:lnTo>
                  <a:pt x="38404" y="8641"/>
                </a:lnTo>
                <a:lnTo>
                  <a:pt x="33604" y="15361"/>
                </a:lnTo>
                <a:lnTo>
                  <a:pt x="29763" y="8641"/>
                </a:lnTo>
                <a:lnTo>
                  <a:pt x="26883" y="4800"/>
                </a:lnTo>
                <a:lnTo>
                  <a:pt x="24002" y="2880"/>
                </a:lnTo>
                <a:lnTo>
                  <a:pt x="21122" y="960"/>
                </a:lnTo>
                <a:lnTo>
                  <a:pt x="18242" y="0"/>
                </a:lnTo>
                <a:lnTo>
                  <a:pt x="11521" y="0"/>
                </a:lnTo>
                <a:lnTo>
                  <a:pt x="8641" y="8641"/>
                </a:lnTo>
                <a:lnTo>
                  <a:pt x="11521" y="7680"/>
                </a:lnTo>
                <a:lnTo>
                  <a:pt x="18242" y="7680"/>
                </a:lnTo>
                <a:lnTo>
                  <a:pt x="20162" y="8641"/>
                </a:lnTo>
                <a:lnTo>
                  <a:pt x="22082" y="9601"/>
                </a:lnTo>
                <a:lnTo>
                  <a:pt x="24963" y="10561"/>
                </a:lnTo>
                <a:lnTo>
                  <a:pt x="27843" y="13441"/>
                </a:lnTo>
                <a:lnTo>
                  <a:pt x="31683" y="17282"/>
                </a:lnTo>
                <a:lnTo>
                  <a:pt x="24002" y="25923"/>
                </a:lnTo>
                <a:lnTo>
                  <a:pt x="23042" y="27843"/>
                </a:lnTo>
                <a:lnTo>
                  <a:pt x="21122" y="28803"/>
                </a:lnTo>
                <a:lnTo>
                  <a:pt x="19202" y="29763"/>
                </a:lnTo>
                <a:lnTo>
                  <a:pt x="17282" y="30723"/>
                </a:lnTo>
                <a:lnTo>
                  <a:pt x="15361" y="31683"/>
                </a:lnTo>
                <a:lnTo>
                  <a:pt x="10561" y="31683"/>
                </a:lnTo>
                <a:lnTo>
                  <a:pt x="8641" y="29763"/>
                </a:lnTo>
                <a:lnTo>
                  <a:pt x="6720" y="27843"/>
                </a:lnTo>
                <a:lnTo>
                  <a:pt x="4800" y="25923"/>
                </a:lnTo>
                <a:lnTo>
                  <a:pt x="3840" y="23042"/>
                </a:lnTo>
                <a:lnTo>
                  <a:pt x="3840" y="15361"/>
                </a:lnTo>
                <a:lnTo>
                  <a:pt x="4800" y="5760"/>
                </a:lnTo>
                <a:lnTo>
                  <a:pt x="1920" y="9601"/>
                </a:lnTo>
                <a:lnTo>
                  <a:pt x="0" y="13441"/>
                </a:lnTo>
                <a:lnTo>
                  <a:pt x="0" y="24963"/>
                </a:lnTo>
                <a:lnTo>
                  <a:pt x="1920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9" name="object 529"/>
          <p:cNvSpPr/>
          <p:nvPr/>
        </p:nvSpPr>
        <p:spPr>
          <a:xfrm>
            <a:off x="4822164" y="3807973"/>
            <a:ext cx="25923" cy="40325"/>
          </a:xfrm>
          <a:custGeom>
            <a:avLst/>
            <a:gdLst/>
            <a:ahLst/>
            <a:cxnLst/>
            <a:rect l="l" t="t" r="r" b="b"/>
            <a:pathLst>
              <a:path w="25923" h="40325">
                <a:moveTo>
                  <a:pt x="8641" y="40325"/>
                </a:moveTo>
                <a:lnTo>
                  <a:pt x="12481" y="40325"/>
                </a:lnTo>
                <a:lnTo>
                  <a:pt x="16322" y="39364"/>
                </a:lnTo>
                <a:lnTo>
                  <a:pt x="19202" y="36484"/>
                </a:lnTo>
                <a:lnTo>
                  <a:pt x="24003" y="32644"/>
                </a:lnTo>
                <a:lnTo>
                  <a:pt x="25923" y="26883"/>
                </a:lnTo>
                <a:lnTo>
                  <a:pt x="25923" y="14401"/>
                </a:lnTo>
                <a:lnTo>
                  <a:pt x="24003" y="9601"/>
                </a:lnTo>
                <a:lnTo>
                  <a:pt x="20162" y="5760"/>
                </a:lnTo>
                <a:lnTo>
                  <a:pt x="17282" y="1920"/>
                </a:lnTo>
                <a:lnTo>
                  <a:pt x="12481" y="0"/>
                </a:lnTo>
                <a:lnTo>
                  <a:pt x="3840" y="0"/>
                </a:lnTo>
                <a:lnTo>
                  <a:pt x="0" y="960"/>
                </a:lnTo>
                <a:lnTo>
                  <a:pt x="1920" y="11521"/>
                </a:lnTo>
                <a:lnTo>
                  <a:pt x="5760" y="9601"/>
                </a:lnTo>
                <a:lnTo>
                  <a:pt x="7680" y="7680"/>
                </a:lnTo>
                <a:lnTo>
                  <a:pt x="15361" y="7680"/>
                </a:lnTo>
                <a:lnTo>
                  <a:pt x="17282" y="8641"/>
                </a:lnTo>
                <a:lnTo>
                  <a:pt x="20162" y="10561"/>
                </a:lnTo>
                <a:lnTo>
                  <a:pt x="22082" y="12481"/>
                </a:lnTo>
                <a:lnTo>
                  <a:pt x="23042" y="15361"/>
                </a:lnTo>
                <a:lnTo>
                  <a:pt x="23042" y="23042"/>
                </a:lnTo>
                <a:lnTo>
                  <a:pt x="21122" y="26883"/>
                </a:lnTo>
                <a:lnTo>
                  <a:pt x="19202" y="28803"/>
                </a:lnTo>
                <a:lnTo>
                  <a:pt x="16322" y="31683"/>
                </a:lnTo>
                <a:lnTo>
                  <a:pt x="12481" y="32644"/>
                </a:lnTo>
                <a:lnTo>
                  <a:pt x="8641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0" name="object 530"/>
          <p:cNvSpPr/>
          <p:nvPr/>
        </p:nvSpPr>
        <p:spPr>
          <a:xfrm>
            <a:off x="4778014" y="3808933"/>
            <a:ext cx="7680" cy="15361"/>
          </a:xfrm>
          <a:custGeom>
            <a:avLst/>
            <a:gdLst/>
            <a:ahLst/>
            <a:cxnLst/>
            <a:rect l="l" t="t" r="r" b="b"/>
            <a:pathLst>
              <a:path w="7680" h="15361">
                <a:moveTo>
                  <a:pt x="0" y="15361"/>
                </a:moveTo>
                <a:lnTo>
                  <a:pt x="960" y="12481"/>
                </a:lnTo>
                <a:lnTo>
                  <a:pt x="2880" y="10561"/>
                </a:lnTo>
                <a:lnTo>
                  <a:pt x="4800" y="8641"/>
                </a:lnTo>
                <a:lnTo>
                  <a:pt x="7680" y="0"/>
                </a:lnTo>
                <a:lnTo>
                  <a:pt x="3840" y="1920"/>
                </a:lnTo>
                <a:lnTo>
                  <a:pt x="960" y="5760"/>
                </a:lnTo>
                <a:lnTo>
                  <a:pt x="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1" name="object 531"/>
          <p:cNvSpPr/>
          <p:nvPr/>
        </p:nvSpPr>
        <p:spPr>
          <a:xfrm>
            <a:off x="4774173" y="3752301"/>
            <a:ext cx="73913" cy="46070"/>
          </a:xfrm>
          <a:custGeom>
            <a:avLst/>
            <a:gdLst/>
            <a:ahLst/>
            <a:cxnLst/>
            <a:rect l="l" t="t" r="r" b="b"/>
            <a:pathLst>
              <a:path w="73913" h="46070">
                <a:moveTo>
                  <a:pt x="9601" y="31668"/>
                </a:moveTo>
                <a:lnTo>
                  <a:pt x="6720" y="28803"/>
                </a:lnTo>
                <a:lnTo>
                  <a:pt x="4800" y="26868"/>
                </a:lnTo>
                <a:lnTo>
                  <a:pt x="6720" y="36469"/>
                </a:lnTo>
                <a:lnTo>
                  <a:pt x="10561" y="39349"/>
                </a:lnTo>
                <a:lnTo>
                  <a:pt x="17282" y="42230"/>
                </a:lnTo>
                <a:lnTo>
                  <a:pt x="23042" y="44150"/>
                </a:lnTo>
                <a:lnTo>
                  <a:pt x="29763" y="46070"/>
                </a:lnTo>
                <a:lnTo>
                  <a:pt x="47030" y="46070"/>
                </a:lnTo>
                <a:lnTo>
                  <a:pt x="54711" y="44150"/>
                </a:lnTo>
                <a:lnTo>
                  <a:pt x="61432" y="40309"/>
                </a:lnTo>
                <a:lnTo>
                  <a:pt x="70073" y="35509"/>
                </a:lnTo>
                <a:lnTo>
                  <a:pt x="73913" y="29748"/>
                </a:lnTo>
                <a:lnTo>
                  <a:pt x="73913" y="20147"/>
                </a:lnTo>
                <a:lnTo>
                  <a:pt x="71993" y="16306"/>
                </a:lnTo>
                <a:lnTo>
                  <a:pt x="70073" y="12466"/>
                </a:lnTo>
                <a:lnTo>
                  <a:pt x="67193" y="8625"/>
                </a:lnTo>
                <a:lnTo>
                  <a:pt x="63352" y="5760"/>
                </a:lnTo>
                <a:lnTo>
                  <a:pt x="57591" y="3840"/>
                </a:lnTo>
                <a:lnTo>
                  <a:pt x="51831" y="960"/>
                </a:lnTo>
                <a:lnTo>
                  <a:pt x="45125" y="0"/>
                </a:lnTo>
                <a:lnTo>
                  <a:pt x="36469" y="0"/>
                </a:lnTo>
                <a:lnTo>
                  <a:pt x="32405" y="123"/>
                </a:lnTo>
                <a:lnTo>
                  <a:pt x="19100" y="2541"/>
                </a:lnTo>
                <a:lnTo>
                  <a:pt x="8641" y="7680"/>
                </a:lnTo>
                <a:lnTo>
                  <a:pt x="2880" y="12466"/>
                </a:lnTo>
                <a:lnTo>
                  <a:pt x="0" y="17282"/>
                </a:lnTo>
                <a:lnTo>
                  <a:pt x="0" y="25908"/>
                </a:lnTo>
                <a:lnTo>
                  <a:pt x="1920" y="28803"/>
                </a:lnTo>
                <a:lnTo>
                  <a:pt x="3840" y="32628"/>
                </a:lnTo>
                <a:lnTo>
                  <a:pt x="3840" y="21122"/>
                </a:lnTo>
                <a:lnTo>
                  <a:pt x="4800" y="19187"/>
                </a:lnTo>
                <a:lnTo>
                  <a:pt x="5760" y="17282"/>
                </a:lnTo>
                <a:lnTo>
                  <a:pt x="7680" y="15346"/>
                </a:lnTo>
                <a:lnTo>
                  <a:pt x="10561" y="14401"/>
                </a:lnTo>
                <a:lnTo>
                  <a:pt x="14401" y="12466"/>
                </a:lnTo>
                <a:lnTo>
                  <a:pt x="19202" y="11521"/>
                </a:lnTo>
                <a:lnTo>
                  <a:pt x="25923" y="10561"/>
                </a:lnTo>
                <a:lnTo>
                  <a:pt x="45125" y="10561"/>
                </a:lnTo>
                <a:lnTo>
                  <a:pt x="53751" y="11521"/>
                </a:lnTo>
                <a:lnTo>
                  <a:pt x="59512" y="12466"/>
                </a:lnTo>
                <a:lnTo>
                  <a:pt x="63352" y="13441"/>
                </a:lnTo>
                <a:lnTo>
                  <a:pt x="66233" y="15346"/>
                </a:lnTo>
                <a:lnTo>
                  <a:pt x="68153" y="17282"/>
                </a:lnTo>
                <a:lnTo>
                  <a:pt x="70073" y="19187"/>
                </a:lnTo>
                <a:lnTo>
                  <a:pt x="70073" y="26868"/>
                </a:lnTo>
                <a:lnTo>
                  <a:pt x="68153" y="29748"/>
                </a:lnTo>
                <a:lnTo>
                  <a:pt x="62392" y="31668"/>
                </a:lnTo>
                <a:lnTo>
                  <a:pt x="56631" y="34549"/>
                </a:lnTo>
                <a:lnTo>
                  <a:pt x="48966" y="35509"/>
                </a:lnTo>
                <a:lnTo>
                  <a:pt x="32628" y="35509"/>
                </a:lnTo>
                <a:lnTo>
                  <a:pt x="26883" y="34549"/>
                </a:lnTo>
                <a:lnTo>
                  <a:pt x="20162" y="34549"/>
                </a:lnTo>
                <a:lnTo>
                  <a:pt x="14401" y="33588"/>
                </a:lnTo>
                <a:lnTo>
                  <a:pt x="9601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2" name="object 532"/>
          <p:cNvSpPr/>
          <p:nvPr/>
        </p:nvSpPr>
        <p:spPr>
          <a:xfrm>
            <a:off x="4778014" y="3777264"/>
            <a:ext cx="2880" cy="11506"/>
          </a:xfrm>
          <a:custGeom>
            <a:avLst/>
            <a:gdLst/>
            <a:ahLst/>
            <a:cxnLst/>
            <a:rect l="l" t="t" r="r" b="b"/>
            <a:pathLst>
              <a:path w="2880" h="11506">
                <a:moveTo>
                  <a:pt x="0" y="0"/>
                </a:moveTo>
                <a:lnTo>
                  <a:pt x="0" y="7665"/>
                </a:lnTo>
                <a:lnTo>
                  <a:pt x="2880" y="11506"/>
                </a:lnTo>
                <a:lnTo>
                  <a:pt x="960" y="1904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3" name="object 533"/>
          <p:cNvSpPr/>
          <p:nvPr/>
        </p:nvSpPr>
        <p:spPr>
          <a:xfrm>
            <a:off x="4774173" y="3699494"/>
            <a:ext cx="73913" cy="45125"/>
          </a:xfrm>
          <a:custGeom>
            <a:avLst/>
            <a:gdLst/>
            <a:ahLst/>
            <a:cxnLst/>
            <a:rect l="l" t="t" r="r" b="b"/>
            <a:pathLst>
              <a:path w="73913" h="45125">
                <a:moveTo>
                  <a:pt x="9601" y="30723"/>
                </a:moveTo>
                <a:lnTo>
                  <a:pt x="6720" y="28803"/>
                </a:lnTo>
                <a:lnTo>
                  <a:pt x="4800" y="26883"/>
                </a:lnTo>
                <a:lnTo>
                  <a:pt x="6720" y="35524"/>
                </a:lnTo>
                <a:lnTo>
                  <a:pt x="10561" y="39364"/>
                </a:lnTo>
                <a:lnTo>
                  <a:pt x="17282" y="41285"/>
                </a:lnTo>
                <a:lnTo>
                  <a:pt x="23042" y="44165"/>
                </a:lnTo>
                <a:lnTo>
                  <a:pt x="29763" y="45125"/>
                </a:lnTo>
                <a:lnTo>
                  <a:pt x="47030" y="45125"/>
                </a:lnTo>
                <a:lnTo>
                  <a:pt x="54711" y="43205"/>
                </a:lnTo>
                <a:lnTo>
                  <a:pt x="61432" y="39364"/>
                </a:lnTo>
                <a:lnTo>
                  <a:pt x="70073" y="35524"/>
                </a:lnTo>
                <a:lnTo>
                  <a:pt x="73913" y="29763"/>
                </a:lnTo>
                <a:lnTo>
                  <a:pt x="73913" y="19202"/>
                </a:lnTo>
                <a:lnTo>
                  <a:pt x="71993" y="16322"/>
                </a:lnTo>
                <a:lnTo>
                  <a:pt x="70073" y="12481"/>
                </a:lnTo>
                <a:lnTo>
                  <a:pt x="67193" y="8641"/>
                </a:lnTo>
                <a:lnTo>
                  <a:pt x="63352" y="5760"/>
                </a:lnTo>
                <a:lnTo>
                  <a:pt x="57591" y="2880"/>
                </a:lnTo>
                <a:lnTo>
                  <a:pt x="51831" y="960"/>
                </a:lnTo>
                <a:lnTo>
                  <a:pt x="45125" y="0"/>
                </a:lnTo>
                <a:lnTo>
                  <a:pt x="36469" y="0"/>
                </a:lnTo>
                <a:lnTo>
                  <a:pt x="32405" y="86"/>
                </a:lnTo>
                <a:lnTo>
                  <a:pt x="19100" y="2144"/>
                </a:lnTo>
                <a:lnTo>
                  <a:pt x="8641" y="7680"/>
                </a:lnTo>
                <a:lnTo>
                  <a:pt x="2880" y="12481"/>
                </a:lnTo>
                <a:lnTo>
                  <a:pt x="0" y="17282"/>
                </a:lnTo>
                <a:lnTo>
                  <a:pt x="0" y="25923"/>
                </a:lnTo>
                <a:lnTo>
                  <a:pt x="1920" y="28803"/>
                </a:lnTo>
                <a:lnTo>
                  <a:pt x="3840" y="31683"/>
                </a:lnTo>
                <a:lnTo>
                  <a:pt x="3840" y="20162"/>
                </a:lnTo>
                <a:lnTo>
                  <a:pt x="4800" y="18242"/>
                </a:lnTo>
                <a:lnTo>
                  <a:pt x="5760" y="17282"/>
                </a:lnTo>
                <a:lnTo>
                  <a:pt x="7680" y="15361"/>
                </a:lnTo>
                <a:lnTo>
                  <a:pt x="10561" y="13441"/>
                </a:lnTo>
                <a:lnTo>
                  <a:pt x="14401" y="12481"/>
                </a:lnTo>
                <a:lnTo>
                  <a:pt x="19202" y="10561"/>
                </a:lnTo>
                <a:lnTo>
                  <a:pt x="25923" y="9601"/>
                </a:lnTo>
                <a:lnTo>
                  <a:pt x="45125" y="9601"/>
                </a:lnTo>
                <a:lnTo>
                  <a:pt x="53751" y="10561"/>
                </a:lnTo>
                <a:lnTo>
                  <a:pt x="59512" y="12481"/>
                </a:lnTo>
                <a:lnTo>
                  <a:pt x="63352" y="13441"/>
                </a:lnTo>
                <a:lnTo>
                  <a:pt x="66233" y="14401"/>
                </a:lnTo>
                <a:lnTo>
                  <a:pt x="68153" y="17282"/>
                </a:lnTo>
                <a:lnTo>
                  <a:pt x="70073" y="19202"/>
                </a:lnTo>
                <a:lnTo>
                  <a:pt x="70073" y="26883"/>
                </a:lnTo>
                <a:lnTo>
                  <a:pt x="68153" y="29763"/>
                </a:lnTo>
                <a:lnTo>
                  <a:pt x="62392" y="31683"/>
                </a:lnTo>
                <a:lnTo>
                  <a:pt x="56631" y="33604"/>
                </a:lnTo>
                <a:lnTo>
                  <a:pt x="48966" y="35524"/>
                </a:lnTo>
                <a:lnTo>
                  <a:pt x="32628" y="35524"/>
                </a:lnTo>
                <a:lnTo>
                  <a:pt x="26883" y="34564"/>
                </a:lnTo>
                <a:lnTo>
                  <a:pt x="20162" y="33604"/>
                </a:lnTo>
                <a:lnTo>
                  <a:pt x="14401" y="32644"/>
                </a:lnTo>
                <a:lnTo>
                  <a:pt x="9601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4" name="object 534"/>
          <p:cNvSpPr/>
          <p:nvPr/>
        </p:nvSpPr>
        <p:spPr>
          <a:xfrm>
            <a:off x="4778014" y="3724457"/>
            <a:ext cx="2880" cy="10561"/>
          </a:xfrm>
          <a:custGeom>
            <a:avLst/>
            <a:gdLst/>
            <a:ahLst/>
            <a:cxnLst/>
            <a:rect l="l" t="t" r="r" b="b"/>
            <a:pathLst>
              <a:path w="2880" h="10561">
                <a:moveTo>
                  <a:pt x="0" y="0"/>
                </a:moveTo>
                <a:lnTo>
                  <a:pt x="0" y="6720"/>
                </a:lnTo>
                <a:lnTo>
                  <a:pt x="2880" y="10561"/>
                </a:lnTo>
                <a:lnTo>
                  <a:pt x="960" y="19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5" name="object 535"/>
          <p:cNvSpPr/>
          <p:nvPr/>
        </p:nvSpPr>
        <p:spPr>
          <a:xfrm>
            <a:off x="4971928" y="3867500"/>
            <a:ext cx="71993" cy="27828"/>
          </a:xfrm>
          <a:custGeom>
            <a:avLst/>
            <a:gdLst/>
            <a:ahLst/>
            <a:cxnLst/>
            <a:rect l="l" t="t" r="r" b="b"/>
            <a:pathLst>
              <a:path w="71993" h="27828">
                <a:moveTo>
                  <a:pt x="8641" y="27828"/>
                </a:moveTo>
                <a:lnTo>
                  <a:pt x="9601" y="27828"/>
                </a:lnTo>
                <a:lnTo>
                  <a:pt x="8641" y="24947"/>
                </a:lnTo>
                <a:lnTo>
                  <a:pt x="8641" y="20147"/>
                </a:lnTo>
                <a:lnTo>
                  <a:pt x="9601" y="20147"/>
                </a:lnTo>
                <a:lnTo>
                  <a:pt x="9601" y="19187"/>
                </a:lnTo>
                <a:lnTo>
                  <a:pt x="10561" y="18227"/>
                </a:lnTo>
                <a:lnTo>
                  <a:pt x="67193" y="18227"/>
                </a:lnTo>
                <a:lnTo>
                  <a:pt x="68153" y="19187"/>
                </a:lnTo>
                <a:lnTo>
                  <a:pt x="69113" y="19187"/>
                </a:lnTo>
                <a:lnTo>
                  <a:pt x="69113" y="20147"/>
                </a:lnTo>
                <a:lnTo>
                  <a:pt x="70073" y="21107"/>
                </a:lnTo>
                <a:lnTo>
                  <a:pt x="70073" y="26868"/>
                </a:lnTo>
                <a:lnTo>
                  <a:pt x="71993" y="26868"/>
                </a:lnTo>
                <a:lnTo>
                  <a:pt x="71993" y="0"/>
                </a:lnTo>
                <a:lnTo>
                  <a:pt x="70073" y="0"/>
                </a:lnTo>
                <a:lnTo>
                  <a:pt x="70073" y="5745"/>
                </a:lnTo>
                <a:lnTo>
                  <a:pt x="69113" y="6705"/>
                </a:lnTo>
                <a:lnTo>
                  <a:pt x="69113" y="7680"/>
                </a:lnTo>
                <a:lnTo>
                  <a:pt x="68153" y="8625"/>
                </a:lnTo>
                <a:lnTo>
                  <a:pt x="67193" y="8625"/>
                </a:lnTo>
                <a:lnTo>
                  <a:pt x="66233" y="9585"/>
                </a:lnTo>
                <a:lnTo>
                  <a:pt x="0" y="9585"/>
                </a:lnTo>
                <a:lnTo>
                  <a:pt x="0" y="10546"/>
                </a:lnTo>
                <a:lnTo>
                  <a:pt x="8641" y="27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6" name="object 536"/>
          <p:cNvSpPr/>
          <p:nvPr/>
        </p:nvSpPr>
        <p:spPr>
          <a:xfrm>
            <a:off x="5017998" y="3807973"/>
            <a:ext cx="26883" cy="40325"/>
          </a:xfrm>
          <a:custGeom>
            <a:avLst/>
            <a:gdLst/>
            <a:ahLst/>
            <a:cxnLst/>
            <a:rect l="l" t="t" r="r" b="b"/>
            <a:pathLst>
              <a:path w="26883" h="40325">
                <a:moveTo>
                  <a:pt x="3840" y="39364"/>
                </a:moveTo>
                <a:lnTo>
                  <a:pt x="6720" y="40325"/>
                </a:lnTo>
                <a:lnTo>
                  <a:pt x="13441" y="40325"/>
                </a:lnTo>
                <a:lnTo>
                  <a:pt x="17282" y="39364"/>
                </a:lnTo>
                <a:lnTo>
                  <a:pt x="21122" y="36484"/>
                </a:lnTo>
                <a:lnTo>
                  <a:pt x="24963" y="32644"/>
                </a:lnTo>
                <a:lnTo>
                  <a:pt x="26883" y="26883"/>
                </a:lnTo>
                <a:lnTo>
                  <a:pt x="26883" y="14401"/>
                </a:lnTo>
                <a:lnTo>
                  <a:pt x="24963" y="9601"/>
                </a:lnTo>
                <a:lnTo>
                  <a:pt x="22082" y="5760"/>
                </a:lnTo>
                <a:lnTo>
                  <a:pt x="18242" y="1920"/>
                </a:lnTo>
                <a:lnTo>
                  <a:pt x="14401" y="0"/>
                </a:lnTo>
                <a:lnTo>
                  <a:pt x="4800" y="0"/>
                </a:lnTo>
                <a:lnTo>
                  <a:pt x="6720" y="9601"/>
                </a:lnTo>
                <a:lnTo>
                  <a:pt x="8641" y="7680"/>
                </a:lnTo>
                <a:lnTo>
                  <a:pt x="16322" y="7680"/>
                </a:lnTo>
                <a:lnTo>
                  <a:pt x="19202" y="8641"/>
                </a:lnTo>
                <a:lnTo>
                  <a:pt x="21122" y="10561"/>
                </a:lnTo>
                <a:lnTo>
                  <a:pt x="23042" y="12481"/>
                </a:lnTo>
                <a:lnTo>
                  <a:pt x="24002" y="15361"/>
                </a:lnTo>
                <a:lnTo>
                  <a:pt x="24002" y="23042"/>
                </a:lnTo>
                <a:lnTo>
                  <a:pt x="23042" y="26883"/>
                </a:lnTo>
                <a:lnTo>
                  <a:pt x="20162" y="28803"/>
                </a:lnTo>
                <a:lnTo>
                  <a:pt x="17282" y="31683"/>
                </a:lnTo>
                <a:lnTo>
                  <a:pt x="14401" y="32644"/>
                </a:lnTo>
                <a:lnTo>
                  <a:pt x="6720" y="32644"/>
                </a:lnTo>
                <a:lnTo>
                  <a:pt x="2880" y="31683"/>
                </a:lnTo>
                <a:lnTo>
                  <a:pt x="0" y="30723"/>
                </a:lnTo>
                <a:lnTo>
                  <a:pt x="975" y="37444"/>
                </a:lnTo>
                <a:lnTo>
                  <a:pt x="3840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7" name="object 537"/>
          <p:cNvSpPr/>
          <p:nvPr/>
        </p:nvSpPr>
        <p:spPr>
          <a:xfrm>
            <a:off x="4971928" y="3807973"/>
            <a:ext cx="52791" cy="39364"/>
          </a:xfrm>
          <a:custGeom>
            <a:avLst/>
            <a:gdLst/>
            <a:ahLst/>
            <a:cxnLst/>
            <a:rect l="l" t="t" r="r" b="b"/>
            <a:pathLst>
              <a:path w="52791" h="39364">
                <a:moveTo>
                  <a:pt x="38389" y="24002"/>
                </a:moveTo>
                <a:lnTo>
                  <a:pt x="44150" y="16322"/>
                </a:lnTo>
                <a:lnTo>
                  <a:pt x="48950" y="11521"/>
                </a:lnTo>
                <a:lnTo>
                  <a:pt x="52791" y="9601"/>
                </a:lnTo>
                <a:lnTo>
                  <a:pt x="50871" y="0"/>
                </a:lnTo>
                <a:lnTo>
                  <a:pt x="47990" y="960"/>
                </a:lnTo>
                <a:lnTo>
                  <a:pt x="44150" y="3840"/>
                </a:lnTo>
                <a:lnTo>
                  <a:pt x="41269" y="5760"/>
                </a:lnTo>
                <a:lnTo>
                  <a:pt x="37429" y="9601"/>
                </a:lnTo>
                <a:lnTo>
                  <a:pt x="32644" y="16322"/>
                </a:lnTo>
                <a:lnTo>
                  <a:pt x="28803" y="9601"/>
                </a:lnTo>
                <a:lnTo>
                  <a:pt x="25923" y="5760"/>
                </a:lnTo>
                <a:lnTo>
                  <a:pt x="23042" y="3840"/>
                </a:lnTo>
                <a:lnTo>
                  <a:pt x="20162" y="1920"/>
                </a:lnTo>
                <a:lnTo>
                  <a:pt x="18242" y="960"/>
                </a:lnTo>
                <a:lnTo>
                  <a:pt x="11521" y="960"/>
                </a:lnTo>
                <a:lnTo>
                  <a:pt x="8641" y="9601"/>
                </a:lnTo>
                <a:lnTo>
                  <a:pt x="10561" y="8641"/>
                </a:lnTo>
                <a:lnTo>
                  <a:pt x="17282" y="8641"/>
                </a:lnTo>
                <a:lnTo>
                  <a:pt x="20162" y="9601"/>
                </a:lnTo>
                <a:lnTo>
                  <a:pt x="22082" y="10561"/>
                </a:lnTo>
                <a:lnTo>
                  <a:pt x="24002" y="11521"/>
                </a:lnTo>
                <a:lnTo>
                  <a:pt x="26868" y="14401"/>
                </a:lnTo>
                <a:lnTo>
                  <a:pt x="30708" y="18242"/>
                </a:lnTo>
                <a:lnTo>
                  <a:pt x="24002" y="26883"/>
                </a:lnTo>
                <a:lnTo>
                  <a:pt x="22082" y="28803"/>
                </a:lnTo>
                <a:lnTo>
                  <a:pt x="20162" y="29763"/>
                </a:lnTo>
                <a:lnTo>
                  <a:pt x="18242" y="30723"/>
                </a:lnTo>
                <a:lnTo>
                  <a:pt x="17282" y="31683"/>
                </a:lnTo>
                <a:lnTo>
                  <a:pt x="15361" y="32644"/>
                </a:lnTo>
                <a:lnTo>
                  <a:pt x="10561" y="32644"/>
                </a:lnTo>
                <a:lnTo>
                  <a:pt x="7680" y="30723"/>
                </a:lnTo>
                <a:lnTo>
                  <a:pt x="5760" y="28803"/>
                </a:lnTo>
                <a:lnTo>
                  <a:pt x="3840" y="26883"/>
                </a:lnTo>
                <a:lnTo>
                  <a:pt x="2880" y="24002"/>
                </a:lnTo>
                <a:lnTo>
                  <a:pt x="2880" y="16322"/>
                </a:lnTo>
                <a:lnTo>
                  <a:pt x="4800" y="6720"/>
                </a:lnTo>
                <a:lnTo>
                  <a:pt x="1920" y="10561"/>
                </a:lnTo>
                <a:lnTo>
                  <a:pt x="0" y="14401"/>
                </a:lnTo>
                <a:lnTo>
                  <a:pt x="0" y="25923"/>
                </a:lnTo>
                <a:lnTo>
                  <a:pt x="1920" y="30723"/>
                </a:lnTo>
                <a:lnTo>
                  <a:pt x="4800" y="34564"/>
                </a:lnTo>
                <a:lnTo>
                  <a:pt x="8641" y="38404"/>
                </a:lnTo>
                <a:lnTo>
                  <a:pt x="12481" y="39364"/>
                </a:lnTo>
                <a:lnTo>
                  <a:pt x="23042" y="39364"/>
                </a:lnTo>
                <a:lnTo>
                  <a:pt x="24963" y="37444"/>
                </a:lnTo>
                <a:lnTo>
                  <a:pt x="27843" y="35524"/>
                </a:lnTo>
                <a:lnTo>
                  <a:pt x="31683" y="31683"/>
                </a:lnTo>
                <a:lnTo>
                  <a:pt x="36484" y="26883"/>
                </a:lnTo>
                <a:lnTo>
                  <a:pt x="40325" y="31683"/>
                </a:lnTo>
                <a:lnTo>
                  <a:pt x="43205" y="35524"/>
                </a:lnTo>
                <a:lnTo>
                  <a:pt x="47045" y="37444"/>
                </a:lnTo>
                <a:lnTo>
                  <a:pt x="46070" y="30723"/>
                </a:lnTo>
                <a:lnTo>
                  <a:pt x="43205" y="28803"/>
                </a:lnTo>
                <a:lnTo>
                  <a:pt x="41269" y="26883"/>
                </a:lnTo>
                <a:lnTo>
                  <a:pt x="38389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8" name="object 538"/>
          <p:cNvSpPr/>
          <p:nvPr/>
        </p:nvSpPr>
        <p:spPr>
          <a:xfrm>
            <a:off x="4974808" y="3808933"/>
            <a:ext cx="8641" cy="15361"/>
          </a:xfrm>
          <a:custGeom>
            <a:avLst/>
            <a:gdLst/>
            <a:ahLst/>
            <a:cxnLst/>
            <a:rect l="l" t="t" r="r" b="b"/>
            <a:pathLst>
              <a:path w="8641" h="15361">
                <a:moveTo>
                  <a:pt x="0" y="15361"/>
                </a:moveTo>
                <a:lnTo>
                  <a:pt x="960" y="12481"/>
                </a:lnTo>
                <a:lnTo>
                  <a:pt x="2880" y="10561"/>
                </a:lnTo>
                <a:lnTo>
                  <a:pt x="5760" y="8641"/>
                </a:lnTo>
                <a:lnTo>
                  <a:pt x="8641" y="0"/>
                </a:lnTo>
                <a:lnTo>
                  <a:pt x="4800" y="1920"/>
                </a:lnTo>
                <a:lnTo>
                  <a:pt x="1920" y="5760"/>
                </a:lnTo>
                <a:lnTo>
                  <a:pt x="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9" name="object 539"/>
          <p:cNvSpPr/>
          <p:nvPr/>
        </p:nvSpPr>
        <p:spPr>
          <a:xfrm>
            <a:off x="4972888" y="3755181"/>
            <a:ext cx="71993" cy="41269"/>
          </a:xfrm>
          <a:custGeom>
            <a:avLst/>
            <a:gdLst/>
            <a:ahLst/>
            <a:cxnLst/>
            <a:rect l="l" t="t" r="r" b="b"/>
            <a:pathLst>
              <a:path w="71993" h="41269">
                <a:moveTo>
                  <a:pt x="9601" y="4800"/>
                </a:moveTo>
                <a:lnTo>
                  <a:pt x="0" y="0"/>
                </a:lnTo>
                <a:lnTo>
                  <a:pt x="0" y="25923"/>
                </a:lnTo>
                <a:lnTo>
                  <a:pt x="27843" y="39349"/>
                </a:lnTo>
                <a:lnTo>
                  <a:pt x="27843" y="32628"/>
                </a:lnTo>
                <a:lnTo>
                  <a:pt x="28803" y="27828"/>
                </a:lnTo>
                <a:lnTo>
                  <a:pt x="30723" y="23987"/>
                </a:lnTo>
                <a:lnTo>
                  <a:pt x="32628" y="19187"/>
                </a:lnTo>
                <a:lnTo>
                  <a:pt x="35524" y="15361"/>
                </a:lnTo>
                <a:lnTo>
                  <a:pt x="39364" y="12466"/>
                </a:lnTo>
                <a:lnTo>
                  <a:pt x="43190" y="9585"/>
                </a:lnTo>
                <a:lnTo>
                  <a:pt x="47030" y="8641"/>
                </a:lnTo>
                <a:lnTo>
                  <a:pt x="55671" y="8641"/>
                </a:lnTo>
                <a:lnTo>
                  <a:pt x="59512" y="9585"/>
                </a:lnTo>
                <a:lnTo>
                  <a:pt x="62392" y="12466"/>
                </a:lnTo>
                <a:lnTo>
                  <a:pt x="65272" y="16306"/>
                </a:lnTo>
                <a:lnTo>
                  <a:pt x="67193" y="19187"/>
                </a:lnTo>
                <a:lnTo>
                  <a:pt x="67193" y="25923"/>
                </a:lnTo>
                <a:lnTo>
                  <a:pt x="66233" y="28788"/>
                </a:lnTo>
                <a:lnTo>
                  <a:pt x="64312" y="31668"/>
                </a:lnTo>
                <a:lnTo>
                  <a:pt x="63352" y="33588"/>
                </a:lnTo>
                <a:lnTo>
                  <a:pt x="62392" y="34549"/>
                </a:lnTo>
                <a:lnTo>
                  <a:pt x="61432" y="35509"/>
                </a:lnTo>
                <a:lnTo>
                  <a:pt x="61432" y="38389"/>
                </a:lnTo>
                <a:lnTo>
                  <a:pt x="62392" y="39349"/>
                </a:lnTo>
                <a:lnTo>
                  <a:pt x="62392" y="40309"/>
                </a:lnTo>
                <a:lnTo>
                  <a:pt x="63352" y="41269"/>
                </a:lnTo>
                <a:lnTo>
                  <a:pt x="67193" y="41269"/>
                </a:lnTo>
                <a:lnTo>
                  <a:pt x="69113" y="40309"/>
                </a:lnTo>
                <a:lnTo>
                  <a:pt x="70073" y="38389"/>
                </a:lnTo>
                <a:lnTo>
                  <a:pt x="71993" y="36469"/>
                </a:lnTo>
                <a:lnTo>
                  <a:pt x="71993" y="24947"/>
                </a:lnTo>
                <a:lnTo>
                  <a:pt x="71033" y="21107"/>
                </a:lnTo>
                <a:lnTo>
                  <a:pt x="69113" y="17266"/>
                </a:lnTo>
                <a:lnTo>
                  <a:pt x="68153" y="14401"/>
                </a:lnTo>
                <a:lnTo>
                  <a:pt x="66233" y="11521"/>
                </a:lnTo>
                <a:lnTo>
                  <a:pt x="64312" y="9585"/>
                </a:lnTo>
                <a:lnTo>
                  <a:pt x="61432" y="6720"/>
                </a:lnTo>
                <a:lnTo>
                  <a:pt x="59512" y="4800"/>
                </a:lnTo>
                <a:lnTo>
                  <a:pt x="55671" y="3840"/>
                </a:lnTo>
                <a:lnTo>
                  <a:pt x="52791" y="1920"/>
                </a:lnTo>
                <a:lnTo>
                  <a:pt x="39364" y="1920"/>
                </a:lnTo>
                <a:lnTo>
                  <a:pt x="33588" y="3840"/>
                </a:lnTo>
                <a:lnTo>
                  <a:pt x="28803" y="8641"/>
                </a:lnTo>
                <a:lnTo>
                  <a:pt x="24002" y="13426"/>
                </a:lnTo>
                <a:lnTo>
                  <a:pt x="20162" y="21107"/>
                </a:lnTo>
                <a:lnTo>
                  <a:pt x="19202" y="30708"/>
                </a:lnTo>
                <a:lnTo>
                  <a:pt x="9601" y="25923"/>
                </a:lnTo>
                <a:lnTo>
                  <a:pt x="960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0" name="object 540"/>
          <p:cNvSpPr/>
          <p:nvPr/>
        </p:nvSpPr>
        <p:spPr>
          <a:xfrm>
            <a:off x="4971928" y="3724457"/>
            <a:ext cx="10561" cy="39364"/>
          </a:xfrm>
          <a:custGeom>
            <a:avLst/>
            <a:gdLst/>
            <a:ahLst/>
            <a:cxnLst/>
            <a:rect l="l" t="t" r="r" b="b"/>
            <a:pathLst>
              <a:path w="10561" h="39364">
                <a:moveTo>
                  <a:pt x="5760" y="10561"/>
                </a:moveTo>
                <a:lnTo>
                  <a:pt x="10561" y="14401"/>
                </a:lnTo>
                <a:lnTo>
                  <a:pt x="6720" y="3840"/>
                </a:lnTo>
                <a:lnTo>
                  <a:pt x="4800" y="1920"/>
                </a:lnTo>
                <a:lnTo>
                  <a:pt x="3840" y="0"/>
                </a:lnTo>
                <a:lnTo>
                  <a:pt x="2880" y="6720"/>
                </a:lnTo>
                <a:lnTo>
                  <a:pt x="5760" y="10561"/>
                </a:lnTo>
                <a:close/>
              </a:path>
              <a:path w="10561" h="39364">
                <a:moveTo>
                  <a:pt x="960" y="3840"/>
                </a:moveTo>
                <a:lnTo>
                  <a:pt x="2880" y="6720"/>
                </a:lnTo>
                <a:lnTo>
                  <a:pt x="3840" y="0"/>
                </a:lnTo>
                <a:lnTo>
                  <a:pt x="3840" y="-6720"/>
                </a:lnTo>
                <a:lnTo>
                  <a:pt x="4800" y="-7680"/>
                </a:lnTo>
                <a:lnTo>
                  <a:pt x="6720" y="-9601"/>
                </a:lnTo>
                <a:lnTo>
                  <a:pt x="9601" y="-11521"/>
                </a:lnTo>
                <a:lnTo>
                  <a:pt x="13441" y="-12481"/>
                </a:lnTo>
                <a:lnTo>
                  <a:pt x="19202" y="-14401"/>
                </a:lnTo>
                <a:lnTo>
                  <a:pt x="25923" y="-15361"/>
                </a:lnTo>
                <a:lnTo>
                  <a:pt x="44150" y="-15361"/>
                </a:lnTo>
                <a:lnTo>
                  <a:pt x="52791" y="-14401"/>
                </a:lnTo>
                <a:lnTo>
                  <a:pt x="58552" y="-12481"/>
                </a:lnTo>
                <a:lnTo>
                  <a:pt x="63352" y="-11521"/>
                </a:lnTo>
                <a:lnTo>
                  <a:pt x="66233" y="-10561"/>
                </a:lnTo>
                <a:lnTo>
                  <a:pt x="67193" y="-7680"/>
                </a:lnTo>
                <a:lnTo>
                  <a:pt x="69113" y="-5760"/>
                </a:lnTo>
                <a:lnTo>
                  <a:pt x="70073" y="-3840"/>
                </a:lnTo>
                <a:lnTo>
                  <a:pt x="70073" y="1920"/>
                </a:lnTo>
                <a:lnTo>
                  <a:pt x="67193" y="4800"/>
                </a:lnTo>
                <a:lnTo>
                  <a:pt x="62392" y="6720"/>
                </a:lnTo>
                <a:lnTo>
                  <a:pt x="55671" y="8641"/>
                </a:lnTo>
                <a:lnTo>
                  <a:pt x="47990" y="10561"/>
                </a:lnTo>
                <a:lnTo>
                  <a:pt x="32644" y="10561"/>
                </a:lnTo>
                <a:lnTo>
                  <a:pt x="25923" y="9601"/>
                </a:lnTo>
                <a:lnTo>
                  <a:pt x="20162" y="8641"/>
                </a:lnTo>
                <a:lnTo>
                  <a:pt x="14401" y="7680"/>
                </a:lnTo>
                <a:lnTo>
                  <a:pt x="9601" y="5760"/>
                </a:lnTo>
                <a:lnTo>
                  <a:pt x="6720" y="3840"/>
                </a:lnTo>
                <a:lnTo>
                  <a:pt x="10561" y="14401"/>
                </a:lnTo>
                <a:lnTo>
                  <a:pt x="16322" y="16322"/>
                </a:lnTo>
                <a:lnTo>
                  <a:pt x="22082" y="19202"/>
                </a:lnTo>
                <a:lnTo>
                  <a:pt x="28803" y="20162"/>
                </a:lnTo>
                <a:lnTo>
                  <a:pt x="47045" y="20162"/>
                </a:lnTo>
                <a:lnTo>
                  <a:pt x="54711" y="18242"/>
                </a:lnTo>
                <a:lnTo>
                  <a:pt x="61432" y="14401"/>
                </a:lnTo>
                <a:lnTo>
                  <a:pt x="69113" y="10561"/>
                </a:lnTo>
                <a:lnTo>
                  <a:pt x="72953" y="4800"/>
                </a:lnTo>
                <a:lnTo>
                  <a:pt x="72953" y="-5760"/>
                </a:lnTo>
                <a:lnTo>
                  <a:pt x="71993" y="-8641"/>
                </a:lnTo>
                <a:lnTo>
                  <a:pt x="69113" y="-12481"/>
                </a:lnTo>
                <a:lnTo>
                  <a:pt x="67193" y="-16322"/>
                </a:lnTo>
                <a:lnTo>
                  <a:pt x="62392" y="-19202"/>
                </a:lnTo>
                <a:lnTo>
                  <a:pt x="56631" y="-22082"/>
                </a:lnTo>
                <a:lnTo>
                  <a:pt x="50871" y="-24003"/>
                </a:lnTo>
                <a:lnTo>
                  <a:pt x="44150" y="-24963"/>
                </a:lnTo>
                <a:lnTo>
                  <a:pt x="36484" y="-24963"/>
                </a:lnTo>
                <a:lnTo>
                  <a:pt x="32132" y="-24875"/>
                </a:lnTo>
                <a:lnTo>
                  <a:pt x="18783" y="-22816"/>
                </a:lnTo>
                <a:lnTo>
                  <a:pt x="8641" y="-17282"/>
                </a:lnTo>
                <a:lnTo>
                  <a:pt x="2880" y="-12481"/>
                </a:lnTo>
                <a:lnTo>
                  <a:pt x="0" y="-7680"/>
                </a:lnTo>
                <a:lnTo>
                  <a:pt x="0" y="960"/>
                </a:lnTo>
                <a:lnTo>
                  <a:pt x="96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1" name="object 541"/>
          <p:cNvSpPr/>
          <p:nvPr/>
        </p:nvSpPr>
        <p:spPr>
          <a:xfrm>
            <a:off x="5168722" y="3867500"/>
            <a:ext cx="71993" cy="27828"/>
          </a:xfrm>
          <a:custGeom>
            <a:avLst/>
            <a:gdLst/>
            <a:ahLst/>
            <a:cxnLst/>
            <a:rect l="l" t="t" r="r" b="b"/>
            <a:pathLst>
              <a:path w="71993" h="27828">
                <a:moveTo>
                  <a:pt x="8641" y="27828"/>
                </a:moveTo>
                <a:lnTo>
                  <a:pt x="9601" y="27828"/>
                </a:lnTo>
                <a:lnTo>
                  <a:pt x="8641" y="24947"/>
                </a:lnTo>
                <a:lnTo>
                  <a:pt x="8641" y="20147"/>
                </a:lnTo>
                <a:lnTo>
                  <a:pt x="9601" y="20147"/>
                </a:lnTo>
                <a:lnTo>
                  <a:pt x="9601" y="19187"/>
                </a:lnTo>
                <a:lnTo>
                  <a:pt x="10561" y="18227"/>
                </a:lnTo>
                <a:lnTo>
                  <a:pt x="67193" y="18227"/>
                </a:lnTo>
                <a:lnTo>
                  <a:pt x="68153" y="19187"/>
                </a:lnTo>
                <a:lnTo>
                  <a:pt x="69113" y="19187"/>
                </a:lnTo>
                <a:lnTo>
                  <a:pt x="69113" y="20147"/>
                </a:lnTo>
                <a:lnTo>
                  <a:pt x="70073" y="21107"/>
                </a:lnTo>
                <a:lnTo>
                  <a:pt x="70073" y="26868"/>
                </a:lnTo>
                <a:lnTo>
                  <a:pt x="71993" y="26868"/>
                </a:lnTo>
                <a:lnTo>
                  <a:pt x="71993" y="0"/>
                </a:lnTo>
                <a:lnTo>
                  <a:pt x="70073" y="0"/>
                </a:lnTo>
                <a:lnTo>
                  <a:pt x="70073" y="5745"/>
                </a:lnTo>
                <a:lnTo>
                  <a:pt x="69113" y="6705"/>
                </a:lnTo>
                <a:lnTo>
                  <a:pt x="69113" y="7680"/>
                </a:lnTo>
                <a:lnTo>
                  <a:pt x="68153" y="8625"/>
                </a:lnTo>
                <a:lnTo>
                  <a:pt x="67193" y="8625"/>
                </a:lnTo>
                <a:lnTo>
                  <a:pt x="66233" y="9585"/>
                </a:lnTo>
                <a:lnTo>
                  <a:pt x="0" y="9585"/>
                </a:lnTo>
                <a:lnTo>
                  <a:pt x="0" y="10546"/>
                </a:lnTo>
                <a:lnTo>
                  <a:pt x="8641" y="27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2" name="object 542"/>
          <p:cNvSpPr/>
          <p:nvPr/>
        </p:nvSpPr>
        <p:spPr>
          <a:xfrm>
            <a:off x="5171602" y="3832936"/>
            <a:ext cx="37429" cy="18242"/>
          </a:xfrm>
          <a:custGeom>
            <a:avLst/>
            <a:gdLst/>
            <a:ahLst/>
            <a:cxnLst/>
            <a:rect l="l" t="t" r="r" b="b"/>
            <a:pathLst>
              <a:path w="37429" h="18242">
                <a:moveTo>
                  <a:pt x="4800" y="4800"/>
                </a:moveTo>
                <a:lnTo>
                  <a:pt x="1920" y="2880"/>
                </a:lnTo>
                <a:lnTo>
                  <a:pt x="960" y="0"/>
                </a:lnTo>
                <a:lnTo>
                  <a:pt x="0" y="8641"/>
                </a:lnTo>
                <a:lnTo>
                  <a:pt x="5760" y="12481"/>
                </a:lnTo>
                <a:lnTo>
                  <a:pt x="10561" y="16322"/>
                </a:lnTo>
                <a:lnTo>
                  <a:pt x="16322" y="18242"/>
                </a:lnTo>
                <a:lnTo>
                  <a:pt x="28803" y="18242"/>
                </a:lnTo>
                <a:lnTo>
                  <a:pt x="33588" y="16322"/>
                </a:lnTo>
                <a:lnTo>
                  <a:pt x="37429" y="12481"/>
                </a:lnTo>
                <a:lnTo>
                  <a:pt x="37429" y="1920"/>
                </a:lnTo>
                <a:lnTo>
                  <a:pt x="34549" y="3840"/>
                </a:lnTo>
                <a:lnTo>
                  <a:pt x="29748" y="6720"/>
                </a:lnTo>
                <a:lnTo>
                  <a:pt x="24002" y="8641"/>
                </a:lnTo>
                <a:lnTo>
                  <a:pt x="11521" y="8641"/>
                </a:lnTo>
                <a:lnTo>
                  <a:pt x="7680" y="7680"/>
                </a:lnTo>
                <a:lnTo>
                  <a:pt x="480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3" name="object 543"/>
          <p:cNvSpPr/>
          <p:nvPr/>
        </p:nvSpPr>
        <p:spPr>
          <a:xfrm>
            <a:off x="5168722" y="3806052"/>
            <a:ext cx="73913" cy="43205"/>
          </a:xfrm>
          <a:custGeom>
            <a:avLst/>
            <a:gdLst/>
            <a:ahLst/>
            <a:cxnLst/>
            <a:rect l="l" t="t" r="r" b="b"/>
            <a:pathLst>
              <a:path w="73913" h="43205">
                <a:moveTo>
                  <a:pt x="2880" y="35524"/>
                </a:moveTo>
                <a:lnTo>
                  <a:pt x="3840" y="26883"/>
                </a:lnTo>
                <a:lnTo>
                  <a:pt x="3840" y="21122"/>
                </a:lnTo>
                <a:lnTo>
                  <a:pt x="4800" y="19202"/>
                </a:lnTo>
                <a:lnTo>
                  <a:pt x="6720" y="16322"/>
                </a:lnTo>
                <a:lnTo>
                  <a:pt x="8641" y="14401"/>
                </a:lnTo>
                <a:lnTo>
                  <a:pt x="11521" y="13441"/>
                </a:lnTo>
                <a:lnTo>
                  <a:pt x="15361" y="11521"/>
                </a:lnTo>
                <a:lnTo>
                  <a:pt x="19202" y="10561"/>
                </a:lnTo>
                <a:lnTo>
                  <a:pt x="32628" y="10561"/>
                </a:lnTo>
                <a:lnTo>
                  <a:pt x="37429" y="11521"/>
                </a:lnTo>
                <a:lnTo>
                  <a:pt x="38404" y="12481"/>
                </a:lnTo>
                <a:lnTo>
                  <a:pt x="39364" y="14401"/>
                </a:lnTo>
                <a:lnTo>
                  <a:pt x="40309" y="17282"/>
                </a:lnTo>
                <a:lnTo>
                  <a:pt x="41269" y="19202"/>
                </a:lnTo>
                <a:lnTo>
                  <a:pt x="41269" y="25923"/>
                </a:lnTo>
                <a:lnTo>
                  <a:pt x="40309" y="28803"/>
                </a:lnTo>
                <a:lnTo>
                  <a:pt x="40309" y="39364"/>
                </a:lnTo>
                <a:lnTo>
                  <a:pt x="44150" y="35524"/>
                </a:lnTo>
                <a:lnTo>
                  <a:pt x="46085" y="31683"/>
                </a:lnTo>
                <a:lnTo>
                  <a:pt x="46085" y="22082"/>
                </a:lnTo>
                <a:lnTo>
                  <a:pt x="44150" y="17282"/>
                </a:lnTo>
                <a:lnTo>
                  <a:pt x="41269" y="11521"/>
                </a:lnTo>
                <a:lnTo>
                  <a:pt x="47030" y="13441"/>
                </a:lnTo>
                <a:lnTo>
                  <a:pt x="52791" y="15361"/>
                </a:lnTo>
                <a:lnTo>
                  <a:pt x="57591" y="19202"/>
                </a:lnTo>
                <a:lnTo>
                  <a:pt x="63352" y="23042"/>
                </a:lnTo>
                <a:lnTo>
                  <a:pt x="66233" y="26883"/>
                </a:lnTo>
                <a:lnTo>
                  <a:pt x="68153" y="30723"/>
                </a:lnTo>
                <a:lnTo>
                  <a:pt x="70073" y="34564"/>
                </a:lnTo>
                <a:lnTo>
                  <a:pt x="71993" y="38404"/>
                </a:lnTo>
                <a:lnTo>
                  <a:pt x="71993" y="43205"/>
                </a:lnTo>
                <a:lnTo>
                  <a:pt x="73913" y="43205"/>
                </a:lnTo>
                <a:lnTo>
                  <a:pt x="73913" y="33604"/>
                </a:lnTo>
                <a:lnTo>
                  <a:pt x="71993" y="27843"/>
                </a:lnTo>
                <a:lnTo>
                  <a:pt x="68153" y="22082"/>
                </a:lnTo>
                <a:lnTo>
                  <a:pt x="63352" y="15361"/>
                </a:lnTo>
                <a:lnTo>
                  <a:pt x="57591" y="9601"/>
                </a:lnTo>
                <a:lnTo>
                  <a:pt x="50871" y="5760"/>
                </a:lnTo>
                <a:lnTo>
                  <a:pt x="44150" y="1920"/>
                </a:lnTo>
                <a:lnTo>
                  <a:pt x="37429" y="0"/>
                </a:lnTo>
                <a:lnTo>
                  <a:pt x="20162" y="0"/>
                </a:lnTo>
                <a:lnTo>
                  <a:pt x="13441" y="2880"/>
                </a:lnTo>
                <a:lnTo>
                  <a:pt x="7680" y="7680"/>
                </a:lnTo>
                <a:lnTo>
                  <a:pt x="2880" y="11521"/>
                </a:lnTo>
                <a:lnTo>
                  <a:pt x="0" y="17282"/>
                </a:lnTo>
                <a:lnTo>
                  <a:pt x="0" y="29763"/>
                </a:lnTo>
                <a:lnTo>
                  <a:pt x="2880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4" name="object 544"/>
          <p:cNvSpPr/>
          <p:nvPr/>
        </p:nvSpPr>
        <p:spPr>
          <a:xfrm>
            <a:off x="5168722" y="3752301"/>
            <a:ext cx="72953" cy="39349"/>
          </a:xfrm>
          <a:custGeom>
            <a:avLst/>
            <a:gdLst/>
            <a:ahLst/>
            <a:cxnLst/>
            <a:rect l="l" t="t" r="r" b="b"/>
            <a:pathLst>
              <a:path w="72953" h="39349">
                <a:moveTo>
                  <a:pt x="3840" y="19187"/>
                </a:moveTo>
                <a:lnTo>
                  <a:pt x="4800" y="17282"/>
                </a:lnTo>
                <a:lnTo>
                  <a:pt x="6720" y="15346"/>
                </a:lnTo>
                <a:lnTo>
                  <a:pt x="9601" y="14401"/>
                </a:lnTo>
                <a:lnTo>
                  <a:pt x="13441" y="12466"/>
                </a:lnTo>
                <a:lnTo>
                  <a:pt x="19202" y="11521"/>
                </a:lnTo>
                <a:lnTo>
                  <a:pt x="25908" y="10561"/>
                </a:lnTo>
                <a:lnTo>
                  <a:pt x="34371" y="10562"/>
                </a:lnTo>
                <a:lnTo>
                  <a:pt x="48637" y="11184"/>
                </a:lnTo>
                <a:lnTo>
                  <a:pt x="59512" y="12466"/>
                </a:lnTo>
                <a:lnTo>
                  <a:pt x="63352" y="13441"/>
                </a:lnTo>
                <a:lnTo>
                  <a:pt x="66233" y="15346"/>
                </a:lnTo>
                <a:lnTo>
                  <a:pt x="67193" y="17282"/>
                </a:lnTo>
                <a:lnTo>
                  <a:pt x="69113" y="19187"/>
                </a:lnTo>
                <a:lnTo>
                  <a:pt x="70073" y="21122"/>
                </a:lnTo>
                <a:lnTo>
                  <a:pt x="70073" y="26868"/>
                </a:lnTo>
                <a:lnTo>
                  <a:pt x="67193" y="29748"/>
                </a:lnTo>
                <a:lnTo>
                  <a:pt x="62392" y="31668"/>
                </a:lnTo>
                <a:lnTo>
                  <a:pt x="69113" y="35509"/>
                </a:lnTo>
                <a:lnTo>
                  <a:pt x="72953" y="29748"/>
                </a:lnTo>
                <a:lnTo>
                  <a:pt x="72953" y="20147"/>
                </a:lnTo>
                <a:lnTo>
                  <a:pt x="71993" y="16306"/>
                </a:lnTo>
                <a:lnTo>
                  <a:pt x="69113" y="12466"/>
                </a:lnTo>
                <a:lnTo>
                  <a:pt x="67193" y="8625"/>
                </a:lnTo>
                <a:lnTo>
                  <a:pt x="62392" y="5760"/>
                </a:lnTo>
                <a:lnTo>
                  <a:pt x="56631" y="3840"/>
                </a:lnTo>
                <a:lnTo>
                  <a:pt x="50871" y="960"/>
                </a:lnTo>
                <a:lnTo>
                  <a:pt x="44150" y="0"/>
                </a:lnTo>
                <a:lnTo>
                  <a:pt x="36469" y="0"/>
                </a:lnTo>
                <a:lnTo>
                  <a:pt x="32137" y="123"/>
                </a:lnTo>
                <a:lnTo>
                  <a:pt x="18788" y="2541"/>
                </a:lnTo>
                <a:lnTo>
                  <a:pt x="8641" y="7680"/>
                </a:lnTo>
                <a:lnTo>
                  <a:pt x="2880" y="12466"/>
                </a:lnTo>
                <a:lnTo>
                  <a:pt x="0" y="17282"/>
                </a:lnTo>
                <a:lnTo>
                  <a:pt x="0" y="25908"/>
                </a:lnTo>
                <a:lnTo>
                  <a:pt x="960" y="28803"/>
                </a:lnTo>
                <a:lnTo>
                  <a:pt x="3840" y="32628"/>
                </a:lnTo>
                <a:lnTo>
                  <a:pt x="6720" y="36469"/>
                </a:lnTo>
                <a:lnTo>
                  <a:pt x="10561" y="39349"/>
                </a:lnTo>
                <a:lnTo>
                  <a:pt x="6720" y="28803"/>
                </a:lnTo>
                <a:lnTo>
                  <a:pt x="4800" y="26868"/>
                </a:lnTo>
                <a:lnTo>
                  <a:pt x="3840" y="24963"/>
                </a:lnTo>
                <a:lnTo>
                  <a:pt x="3840" y="191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5" name="object 545"/>
          <p:cNvSpPr/>
          <p:nvPr/>
        </p:nvSpPr>
        <p:spPr>
          <a:xfrm>
            <a:off x="5175443" y="3781104"/>
            <a:ext cx="62392" cy="17266"/>
          </a:xfrm>
          <a:custGeom>
            <a:avLst/>
            <a:gdLst/>
            <a:ahLst/>
            <a:cxnLst/>
            <a:rect l="l" t="t" r="r" b="b"/>
            <a:pathLst>
              <a:path w="62392" h="17266">
                <a:moveTo>
                  <a:pt x="62392" y="6705"/>
                </a:moveTo>
                <a:lnTo>
                  <a:pt x="55671" y="2865"/>
                </a:lnTo>
                <a:lnTo>
                  <a:pt x="48950" y="5745"/>
                </a:lnTo>
                <a:lnTo>
                  <a:pt x="41269" y="6705"/>
                </a:lnTo>
                <a:lnTo>
                  <a:pt x="25908" y="6705"/>
                </a:lnTo>
                <a:lnTo>
                  <a:pt x="19187" y="5745"/>
                </a:lnTo>
                <a:lnTo>
                  <a:pt x="13441" y="5745"/>
                </a:lnTo>
                <a:lnTo>
                  <a:pt x="7680" y="4785"/>
                </a:lnTo>
                <a:lnTo>
                  <a:pt x="2880" y="2865"/>
                </a:lnTo>
                <a:lnTo>
                  <a:pt x="0" y="0"/>
                </a:lnTo>
                <a:lnTo>
                  <a:pt x="3840" y="10546"/>
                </a:lnTo>
                <a:lnTo>
                  <a:pt x="9601" y="13426"/>
                </a:lnTo>
                <a:lnTo>
                  <a:pt x="15361" y="15346"/>
                </a:lnTo>
                <a:lnTo>
                  <a:pt x="22082" y="17266"/>
                </a:lnTo>
                <a:lnTo>
                  <a:pt x="40309" y="17266"/>
                </a:lnTo>
                <a:lnTo>
                  <a:pt x="47990" y="15346"/>
                </a:lnTo>
                <a:lnTo>
                  <a:pt x="54711" y="11506"/>
                </a:lnTo>
                <a:lnTo>
                  <a:pt x="62392" y="67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6" name="object 546"/>
          <p:cNvSpPr/>
          <p:nvPr/>
        </p:nvSpPr>
        <p:spPr>
          <a:xfrm>
            <a:off x="5168722" y="3699494"/>
            <a:ext cx="72953" cy="39364"/>
          </a:xfrm>
          <a:custGeom>
            <a:avLst/>
            <a:gdLst/>
            <a:ahLst/>
            <a:cxnLst/>
            <a:rect l="l" t="t" r="r" b="b"/>
            <a:pathLst>
              <a:path w="72953" h="39364">
                <a:moveTo>
                  <a:pt x="3840" y="18242"/>
                </a:moveTo>
                <a:lnTo>
                  <a:pt x="4800" y="17282"/>
                </a:lnTo>
                <a:lnTo>
                  <a:pt x="6720" y="15361"/>
                </a:lnTo>
                <a:lnTo>
                  <a:pt x="9601" y="13441"/>
                </a:lnTo>
                <a:lnTo>
                  <a:pt x="13441" y="12481"/>
                </a:lnTo>
                <a:lnTo>
                  <a:pt x="19202" y="10561"/>
                </a:lnTo>
                <a:lnTo>
                  <a:pt x="25908" y="9601"/>
                </a:lnTo>
                <a:lnTo>
                  <a:pt x="34485" y="9603"/>
                </a:lnTo>
                <a:lnTo>
                  <a:pt x="48679" y="10359"/>
                </a:lnTo>
                <a:lnTo>
                  <a:pt x="59512" y="12481"/>
                </a:lnTo>
                <a:lnTo>
                  <a:pt x="63352" y="13441"/>
                </a:lnTo>
                <a:lnTo>
                  <a:pt x="66233" y="14401"/>
                </a:lnTo>
                <a:lnTo>
                  <a:pt x="67193" y="17282"/>
                </a:lnTo>
                <a:lnTo>
                  <a:pt x="69113" y="19202"/>
                </a:lnTo>
                <a:lnTo>
                  <a:pt x="70073" y="21122"/>
                </a:lnTo>
                <a:lnTo>
                  <a:pt x="70073" y="26883"/>
                </a:lnTo>
                <a:lnTo>
                  <a:pt x="67193" y="29763"/>
                </a:lnTo>
                <a:lnTo>
                  <a:pt x="62392" y="31683"/>
                </a:lnTo>
                <a:lnTo>
                  <a:pt x="69113" y="35524"/>
                </a:lnTo>
                <a:lnTo>
                  <a:pt x="72953" y="29763"/>
                </a:lnTo>
                <a:lnTo>
                  <a:pt x="72953" y="19202"/>
                </a:lnTo>
                <a:lnTo>
                  <a:pt x="71993" y="16322"/>
                </a:lnTo>
                <a:lnTo>
                  <a:pt x="69113" y="12481"/>
                </a:lnTo>
                <a:lnTo>
                  <a:pt x="67193" y="8641"/>
                </a:lnTo>
                <a:lnTo>
                  <a:pt x="62392" y="5760"/>
                </a:lnTo>
                <a:lnTo>
                  <a:pt x="56631" y="2880"/>
                </a:lnTo>
                <a:lnTo>
                  <a:pt x="50871" y="960"/>
                </a:lnTo>
                <a:lnTo>
                  <a:pt x="44150" y="0"/>
                </a:lnTo>
                <a:lnTo>
                  <a:pt x="36469" y="0"/>
                </a:lnTo>
                <a:lnTo>
                  <a:pt x="32137" y="86"/>
                </a:lnTo>
                <a:lnTo>
                  <a:pt x="18788" y="2144"/>
                </a:lnTo>
                <a:lnTo>
                  <a:pt x="8641" y="7680"/>
                </a:lnTo>
                <a:lnTo>
                  <a:pt x="2880" y="12481"/>
                </a:lnTo>
                <a:lnTo>
                  <a:pt x="0" y="17282"/>
                </a:lnTo>
                <a:lnTo>
                  <a:pt x="0" y="25923"/>
                </a:lnTo>
                <a:lnTo>
                  <a:pt x="960" y="28803"/>
                </a:lnTo>
                <a:lnTo>
                  <a:pt x="3840" y="31683"/>
                </a:lnTo>
                <a:lnTo>
                  <a:pt x="6720" y="35524"/>
                </a:lnTo>
                <a:lnTo>
                  <a:pt x="10561" y="39364"/>
                </a:lnTo>
                <a:lnTo>
                  <a:pt x="6720" y="28803"/>
                </a:lnTo>
                <a:lnTo>
                  <a:pt x="4800" y="26883"/>
                </a:lnTo>
                <a:lnTo>
                  <a:pt x="3840" y="24963"/>
                </a:lnTo>
                <a:lnTo>
                  <a:pt x="384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7" name="object 547"/>
          <p:cNvSpPr/>
          <p:nvPr/>
        </p:nvSpPr>
        <p:spPr>
          <a:xfrm>
            <a:off x="5175443" y="3728298"/>
            <a:ext cx="62392" cy="16322"/>
          </a:xfrm>
          <a:custGeom>
            <a:avLst/>
            <a:gdLst/>
            <a:ahLst/>
            <a:cxnLst/>
            <a:rect l="l" t="t" r="r" b="b"/>
            <a:pathLst>
              <a:path w="62392" h="16322">
                <a:moveTo>
                  <a:pt x="62392" y="6720"/>
                </a:moveTo>
                <a:lnTo>
                  <a:pt x="55671" y="2880"/>
                </a:lnTo>
                <a:lnTo>
                  <a:pt x="48950" y="4800"/>
                </a:lnTo>
                <a:lnTo>
                  <a:pt x="41269" y="6720"/>
                </a:lnTo>
                <a:lnTo>
                  <a:pt x="25908" y="6720"/>
                </a:lnTo>
                <a:lnTo>
                  <a:pt x="19187" y="5760"/>
                </a:lnTo>
                <a:lnTo>
                  <a:pt x="13441" y="4800"/>
                </a:lnTo>
                <a:lnTo>
                  <a:pt x="7680" y="3840"/>
                </a:lnTo>
                <a:lnTo>
                  <a:pt x="2880" y="1920"/>
                </a:lnTo>
                <a:lnTo>
                  <a:pt x="0" y="0"/>
                </a:lnTo>
                <a:lnTo>
                  <a:pt x="3840" y="10561"/>
                </a:lnTo>
                <a:lnTo>
                  <a:pt x="9601" y="12481"/>
                </a:lnTo>
                <a:lnTo>
                  <a:pt x="15361" y="15361"/>
                </a:lnTo>
                <a:lnTo>
                  <a:pt x="22082" y="16322"/>
                </a:lnTo>
                <a:lnTo>
                  <a:pt x="40309" y="16322"/>
                </a:lnTo>
                <a:lnTo>
                  <a:pt x="47990" y="14401"/>
                </a:lnTo>
                <a:lnTo>
                  <a:pt x="54711" y="10561"/>
                </a:lnTo>
                <a:lnTo>
                  <a:pt x="62392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8" name="object 548"/>
          <p:cNvSpPr/>
          <p:nvPr/>
        </p:nvSpPr>
        <p:spPr>
          <a:xfrm>
            <a:off x="5366476" y="3867500"/>
            <a:ext cx="71993" cy="27828"/>
          </a:xfrm>
          <a:custGeom>
            <a:avLst/>
            <a:gdLst/>
            <a:ahLst/>
            <a:cxnLst/>
            <a:rect l="l" t="t" r="r" b="b"/>
            <a:pathLst>
              <a:path w="71993" h="27828">
                <a:moveTo>
                  <a:pt x="70073" y="0"/>
                </a:moveTo>
                <a:lnTo>
                  <a:pt x="69113" y="3840"/>
                </a:lnTo>
                <a:lnTo>
                  <a:pt x="69113" y="6705"/>
                </a:lnTo>
                <a:lnTo>
                  <a:pt x="68153" y="7680"/>
                </a:lnTo>
                <a:lnTo>
                  <a:pt x="67193" y="8625"/>
                </a:lnTo>
                <a:lnTo>
                  <a:pt x="66233" y="8625"/>
                </a:lnTo>
                <a:lnTo>
                  <a:pt x="65272" y="9585"/>
                </a:lnTo>
                <a:lnTo>
                  <a:pt x="0" y="9585"/>
                </a:lnTo>
                <a:lnTo>
                  <a:pt x="0" y="10546"/>
                </a:lnTo>
                <a:lnTo>
                  <a:pt x="7680" y="27828"/>
                </a:lnTo>
                <a:lnTo>
                  <a:pt x="9601" y="27828"/>
                </a:lnTo>
                <a:lnTo>
                  <a:pt x="8641" y="24947"/>
                </a:lnTo>
                <a:lnTo>
                  <a:pt x="7680" y="23027"/>
                </a:lnTo>
                <a:lnTo>
                  <a:pt x="7680" y="21107"/>
                </a:lnTo>
                <a:lnTo>
                  <a:pt x="8641" y="20147"/>
                </a:lnTo>
                <a:lnTo>
                  <a:pt x="9601" y="19187"/>
                </a:lnTo>
                <a:lnTo>
                  <a:pt x="10561" y="18227"/>
                </a:lnTo>
                <a:lnTo>
                  <a:pt x="67193" y="18227"/>
                </a:lnTo>
                <a:lnTo>
                  <a:pt x="67193" y="19187"/>
                </a:lnTo>
                <a:lnTo>
                  <a:pt x="68153" y="19187"/>
                </a:lnTo>
                <a:lnTo>
                  <a:pt x="69113" y="20147"/>
                </a:lnTo>
                <a:lnTo>
                  <a:pt x="69113" y="21107"/>
                </a:lnTo>
                <a:lnTo>
                  <a:pt x="70073" y="23987"/>
                </a:lnTo>
                <a:lnTo>
                  <a:pt x="70073" y="26868"/>
                </a:lnTo>
                <a:lnTo>
                  <a:pt x="71993" y="26868"/>
                </a:lnTo>
                <a:lnTo>
                  <a:pt x="71993" y="0"/>
                </a:lnTo>
                <a:lnTo>
                  <a:pt x="7007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9" name="object 549"/>
          <p:cNvSpPr/>
          <p:nvPr/>
        </p:nvSpPr>
        <p:spPr>
          <a:xfrm>
            <a:off x="5368396" y="3806052"/>
            <a:ext cx="71033" cy="43205"/>
          </a:xfrm>
          <a:custGeom>
            <a:avLst/>
            <a:gdLst/>
            <a:ahLst/>
            <a:cxnLst/>
            <a:rect l="l" t="t" r="r" b="b"/>
            <a:pathLst>
              <a:path w="71033" h="43205">
                <a:moveTo>
                  <a:pt x="6720" y="14401"/>
                </a:moveTo>
                <a:lnTo>
                  <a:pt x="9601" y="13441"/>
                </a:lnTo>
                <a:lnTo>
                  <a:pt x="13441" y="11521"/>
                </a:lnTo>
                <a:lnTo>
                  <a:pt x="17282" y="10561"/>
                </a:lnTo>
                <a:lnTo>
                  <a:pt x="30723" y="10561"/>
                </a:lnTo>
                <a:lnTo>
                  <a:pt x="34564" y="11521"/>
                </a:lnTo>
                <a:lnTo>
                  <a:pt x="36469" y="12481"/>
                </a:lnTo>
                <a:lnTo>
                  <a:pt x="38404" y="11521"/>
                </a:lnTo>
                <a:lnTo>
                  <a:pt x="45110" y="13441"/>
                </a:lnTo>
                <a:lnTo>
                  <a:pt x="49911" y="15361"/>
                </a:lnTo>
                <a:lnTo>
                  <a:pt x="55671" y="19202"/>
                </a:lnTo>
                <a:lnTo>
                  <a:pt x="60472" y="23042"/>
                </a:lnTo>
                <a:lnTo>
                  <a:pt x="64312" y="26883"/>
                </a:lnTo>
                <a:lnTo>
                  <a:pt x="66233" y="30723"/>
                </a:lnTo>
                <a:lnTo>
                  <a:pt x="68153" y="34564"/>
                </a:lnTo>
                <a:lnTo>
                  <a:pt x="69113" y="38404"/>
                </a:lnTo>
                <a:lnTo>
                  <a:pt x="69113" y="43205"/>
                </a:lnTo>
                <a:lnTo>
                  <a:pt x="71033" y="43205"/>
                </a:lnTo>
                <a:lnTo>
                  <a:pt x="71033" y="33604"/>
                </a:lnTo>
                <a:lnTo>
                  <a:pt x="69113" y="27843"/>
                </a:lnTo>
                <a:lnTo>
                  <a:pt x="65272" y="22082"/>
                </a:lnTo>
                <a:lnTo>
                  <a:pt x="61432" y="15361"/>
                </a:lnTo>
                <a:lnTo>
                  <a:pt x="55671" y="9601"/>
                </a:lnTo>
                <a:lnTo>
                  <a:pt x="48950" y="5760"/>
                </a:lnTo>
                <a:lnTo>
                  <a:pt x="42245" y="1920"/>
                </a:lnTo>
                <a:lnTo>
                  <a:pt x="34564" y="0"/>
                </a:lnTo>
                <a:lnTo>
                  <a:pt x="18242" y="0"/>
                </a:lnTo>
                <a:lnTo>
                  <a:pt x="10561" y="2880"/>
                </a:lnTo>
                <a:lnTo>
                  <a:pt x="4800" y="7680"/>
                </a:lnTo>
                <a:lnTo>
                  <a:pt x="0" y="11521"/>
                </a:lnTo>
                <a:lnTo>
                  <a:pt x="960" y="21122"/>
                </a:lnTo>
                <a:lnTo>
                  <a:pt x="1920" y="19202"/>
                </a:lnTo>
                <a:lnTo>
                  <a:pt x="3840" y="16322"/>
                </a:lnTo>
                <a:lnTo>
                  <a:pt x="672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0" name="object 550"/>
          <p:cNvSpPr/>
          <p:nvPr/>
        </p:nvSpPr>
        <p:spPr>
          <a:xfrm>
            <a:off x="5366476" y="3817574"/>
            <a:ext cx="46070" cy="33604"/>
          </a:xfrm>
          <a:custGeom>
            <a:avLst/>
            <a:gdLst/>
            <a:ahLst/>
            <a:cxnLst/>
            <a:rect l="l" t="t" r="r" b="b"/>
            <a:pathLst>
              <a:path w="46070" h="33604">
                <a:moveTo>
                  <a:pt x="39349" y="2880"/>
                </a:moveTo>
                <a:lnTo>
                  <a:pt x="40325" y="5760"/>
                </a:lnTo>
                <a:lnTo>
                  <a:pt x="41269" y="7680"/>
                </a:lnTo>
                <a:lnTo>
                  <a:pt x="41269" y="14401"/>
                </a:lnTo>
                <a:lnTo>
                  <a:pt x="39349" y="17282"/>
                </a:lnTo>
                <a:lnTo>
                  <a:pt x="36484" y="19202"/>
                </a:lnTo>
                <a:lnTo>
                  <a:pt x="32644" y="22082"/>
                </a:lnTo>
                <a:lnTo>
                  <a:pt x="26883" y="24002"/>
                </a:lnTo>
                <a:lnTo>
                  <a:pt x="14401" y="24002"/>
                </a:lnTo>
                <a:lnTo>
                  <a:pt x="9601" y="23042"/>
                </a:lnTo>
                <a:lnTo>
                  <a:pt x="6720" y="20162"/>
                </a:lnTo>
                <a:lnTo>
                  <a:pt x="3840" y="18242"/>
                </a:lnTo>
                <a:lnTo>
                  <a:pt x="2880" y="15361"/>
                </a:lnTo>
                <a:lnTo>
                  <a:pt x="2880" y="9601"/>
                </a:lnTo>
                <a:lnTo>
                  <a:pt x="1920" y="0"/>
                </a:lnTo>
                <a:lnTo>
                  <a:pt x="0" y="5760"/>
                </a:lnTo>
                <a:lnTo>
                  <a:pt x="0" y="18242"/>
                </a:lnTo>
                <a:lnTo>
                  <a:pt x="2880" y="24002"/>
                </a:lnTo>
                <a:lnTo>
                  <a:pt x="8641" y="27843"/>
                </a:lnTo>
                <a:lnTo>
                  <a:pt x="13441" y="31683"/>
                </a:lnTo>
                <a:lnTo>
                  <a:pt x="19202" y="33604"/>
                </a:lnTo>
                <a:lnTo>
                  <a:pt x="31668" y="33604"/>
                </a:lnTo>
                <a:lnTo>
                  <a:pt x="36484" y="31683"/>
                </a:lnTo>
                <a:lnTo>
                  <a:pt x="40325" y="27843"/>
                </a:lnTo>
                <a:lnTo>
                  <a:pt x="44165" y="24002"/>
                </a:lnTo>
                <a:lnTo>
                  <a:pt x="46070" y="20162"/>
                </a:lnTo>
                <a:lnTo>
                  <a:pt x="46070" y="10561"/>
                </a:lnTo>
                <a:lnTo>
                  <a:pt x="44165" y="5760"/>
                </a:lnTo>
                <a:lnTo>
                  <a:pt x="40325" y="0"/>
                </a:lnTo>
                <a:lnTo>
                  <a:pt x="38389" y="960"/>
                </a:lnTo>
                <a:lnTo>
                  <a:pt x="39349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1" name="object 551"/>
          <p:cNvSpPr/>
          <p:nvPr/>
        </p:nvSpPr>
        <p:spPr>
          <a:xfrm>
            <a:off x="5367436" y="3755181"/>
            <a:ext cx="71993" cy="41269"/>
          </a:xfrm>
          <a:custGeom>
            <a:avLst/>
            <a:gdLst/>
            <a:ahLst/>
            <a:cxnLst/>
            <a:rect l="l" t="t" r="r" b="b"/>
            <a:pathLst>
              <a:path w="71993" h="41269">
                <a:moveTo>
                  <a:pt x="70073" y="38389"/>
                </a:moveTo>
                <a:lnTo>
                  <a:pt x="71033" y="36469"/>
                </a:lnTo>
                <a:lnTo>
                  <a:pt x="71993" y="33588"/>
                </a:lnTo>
                <a:lnTo>
                  <a:pt x="71993" y="24947"/>
                </a:lnTo>
                <a:lnTo>
                  <a:pt x="71033" y="21107"/>
                </a:lnTo>
                <a:lnTo>
                  <a:pt x="69113" y="17266"/>
                </a:lnTo>
                <a:lnTo>
                  <a:pt x="68153" y="14401"/>
                </a:lnTo>
                <a:lnTo>
                  <a:pt x="66233" y="11521"/>
                </a:lnTo>
                <a:lnTo>
                  <a:pt x="63352" y="9585"/>
                </a:lnTo>
                <a:lnTo>
                  <a:pt x="61432" y="6720"/>
                </a:lnTo>
                <a:lnTo>
                  <a:pt x="58552" y="4800"/>
                </a:lnTo>
                <a:lnTo>
                  <a:pt x="55671" y="3840"/>
                </a:lnTo>
                <a:lnTo>
                  <a:pt x="52791" y="1920"/>
                </a:lnTo>
                <a:lnTo>
                  <a:pt x="39364" y="1920"/>
                </a:lnTo>
                <a:lnTo>
                  <a:pt x="33588" y="3840"/>
                </a:lnTo>
                <a:lnTo>
                  <a:pt x="28803" y="8641"/>
                </a:lnTo>
                <a:lnTo>
                  <a:pt x="23027" y="13426"/>
                </a:lnTo>
                <a:lnTo>
                  <a:pt x="20162" y="21107"/>
                </a:lnTo>
                <a:lnTo>
                  <a:pt x="18242" y="30708"/>
                </a:lnTo>
                <a:lnTo>
                  <a:pt x="8641" y="25923"/>
                </a:lnTo>
                <a:lnTo>
                  <a:pt x="8641" y="4800"/>
                </a:lnTo>
                <a:lnTo>
                  <a:pt x="0" y="0"/>
                </a:lnTo>
                <a:lnTo>
                  <a:pt x="0" y="25923"/>
                </a:lnTo>
                <a:lnTo>
                  <a:pt x="27843" y="39349"/>
                </a:lnTo>
                <a:lnTo>
                  <a:pt x="27843" y="32628"/>
                </a:lnTo>
                <a:lnTo>
                  <a:pt x="28803" y="27828"/>
                </a:lnTo>
                <a:lnTo>
                  <a:pt x="29748" y="23987"/>
                </a:lnTo>
                <a:lnTo>
                  <a:pt x="32644" y="19187"/>
                </a:lnTo>
                <a:lnTo>
                  <a:pt x="35524" y="15361"/>
                </a:lnTo>
                <a:lnTo>
                  <a:pt x="38389" y="12466"/>
                </a:lnTo>
                <a:lnTo>
                  <a:pt x="42230" y="9585"/>
                </a:lnTo>
                <a:lnTo>
                  <a:pt x="46070" y="8641"/>
                </a:lnTo>
                <a:lnTo>
                  <a:pt x="54711" y="8641"/>
                </a:lnTo>
                <a:lnTo>
                  <a:pt x="58552" y="9585"/>
                </a:lnTo>
                <a:lnTo>
                  <a:pt x="62392" y="12466"/>
                </a:lnTo>
                <a:lnTo>
                  <a:pt x="65272" y="16306"/>
                </a:lnTo>
                <a:lnTo>
                  <a:pt x="66233" y="19187"/>
                </a:lnTo>
                <a:lnTo>
                  <a:pt x="66233" y="25923"/>
                </a:lnTo>
                <a:lnTo>
                  <a:pt x="65272" y="28788"/>
                </a:lnTo>
                <a:lnTo>
                  <a:pt x="64312" y="31668"/>
                </a:lnTo>
                <a:lnTo>
                  <a:pt x="62392" y="33588"/>
                </a:lnTo>
                <a:lnTo>
                  <a:pt x="62392" y="34549"/>
                </a:lnTo>
                <a:lnTo>
                  <a:pt x="61432" y="34549"/>
                </a:lnTo>
                <a:lnTo>
                  <a:pt x="61432" y="39349"/>
                </a:lnTo>
                <a:lnTo>
                  <a:pt x="62392" y="40309"/>
                </a:lnTo>
                <a:lnTo>
                  <a:pt x="63352" y="41269"/>
                </a:lnTo>
                <a:lnTo>
                  <a:pt x="67193" y="41269"/>
                </a:lnTo>
                <a:lnTo>
                  <a:pt x="68153" y="40309"/>
                </a:lnTo>
                <a:lnTo>
                  <a:pt x="70073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2" name="object 552"/>
          <p:cNvSpPr/>
          <p:nvPr/>
        </p:nvSpPr>
        <p:spPr>
          <a:xfrm>
            <a:off x="5366476" y="3699494"/>
            <a:ext cx="72953" cy="45125"/>
          </a:xfrm>
          <a:custGeom>
            <a:avLst/>
            <a:gdLst/>
            <a:ahLst/>
            <a:cxnLst/>
            <a:rect l="l" t="t" r="r" b="b"/>
            <a:pathLst>
              <a:path w="72953" h="45125">
                <a:moveTo>
                  <a:pt x="8641" y="30723"/>
                </a:moveTo>
                <a:lnTo>
                  <a:pt x="5760" y="28803"/>
                </a:lnTo>
                <a:lnTo>
                  <a:pt x="3840" y="26883"/>
                </a:lnTo>
                <a:lnTo>
                  <a:pt x="5760" y="35524"/>
                </a:lnTo>
                <a:lnTo>
                  <a:pt x="10561" y="39364"/>
                </a:lnTo>
                <a:lnTo>
                  <a:pt x="16322" y="41285"/>
                </a:lnTo>
                <a:lnTo>
                  <a:pt x="22082" y="44165"/>
                </a:lnTo>
                <a:lnTo>
                  <a:pt x="28803" y="45125"/>
                </a:lnTo>
                <a:lnTo>
                  <a:pt x="46070" y="45125"/>
                </a:lnTo>
                <a:lnTo>
                  <a:pt x="54711" y="43205"/>
                </a:lnTo>
                <a:lnTo>
                  <a:pt x="60472" y="39364"/>
                </a:lnTo>
                <a:lnTo>
                  <a:pt x="69113" y="35524"/>
                </a:lnTo>
                <a:lnTo>
                  <a:pt x="72953" y="29763"/>
                </a:lnTo>
                <a:lnTo>
                  <a:pt x="72953" y="19202"/>
                </a:lnTo>
                <a:lnTo>
                  <a:pt x="71993" y="16322"/>
                </a:lnTo>
                <a:lnTo>
                  <a:pt x="69113" y="12481"/>
                </a:lnTo>
                <a:lnTo>
                  <a:pt x="66233" y="8641"/>
                </a:lnTo>
                <a:lnTo>
                  <a:pt x="62392" y="5760"/>
                </a:lnTo>
                <a:lnTo>
                  <a:pt x="56631" y="2880"/>
                </a:lnTo>
                <a:lnTo>
                  <a:pt x="50871" y="960"/>
                </a:lnTo>
                <a:lnTo>
                  <a:pt x="44165" y="0"/>
                </a:lnTo>
                <a:lnTo>
                  <a:pt x="35509" y="0"/>
                </a:lnTo>
                <a:lnTo>
                  <a:pt x="31441" y="86"/>
                </a:lnTo>
                <a:lnTo>
                  <a:pt x="18135" y="2144"/>
                </a:lnTo>
                <a:lnTo>
                  <a:pt x="7680" y="7680"/>
                </a:lnTo>
                <a:lnTo>
                  <a:pt x="1920" y="12481"/>
                </a:lnTo>
                <a:lnTo>
                  <a:pt x="0" y="17282"/>
                </a:lnTo>
                <a:lnTo>
                  <a:pt x="0" y="25923"/>
                </a:lnTo>
                <a:lnTo>
                  <a:pt x="960" y="28803"/>
                </a:lnTo>
                <a:lnTo>
                  <a:pt x="2880" y="31683"/>
                </a:lnTo>
                <a:lnTo>
                  <a:pt x="2880" y="20162"/>
                </a:lnTo>
                <a:lnTo>
                  <a:pt x="3840" y="18242"/>
                </a:lnTo>
                <a:lnTo>
                  <a:pt x="4800" y="17282"/>
                </a:lnTo>
                <a:lnTo>
                  <a:pt x="6720" y="15361"/>
                </a:lnTo>
                <a:lnTo>
                  <a:pt x="9601" y="13441"/>
                </a:lnTo>
                <a:lnTo>
                  <a:pt x="13441" y="12481"/>
                </a:lnTo>
                <a:lnTo>
                  <a:pt x="18242" y="10561"/>
                </a:lnTo>
                <a:lnTo>
                  <a:pt x="24963" y="9601"/>
                </a:lnTo>
                <a:lnTo>
                  <a:pt x="44165" y="9601"/>
                </a:lnTo>
                <a:lnTo>
                  <a:pt x="52791" y="10561"/>
                </a:lnTo>
                <a:lnTo>
                  <a:pt x="58552" y="12481"/>
                </a:lnTo>
                <a:lnTo>
                  <a:pt x="62392" y="13441"/>
                </a:lnTo>
                <a:lnTo>
                  <a:pt x="65272" y="14401"/>
                </a:lnTo>
                <a:lnTo>
                  <a:pt x="67193" y="17282"/>
                </a:lnTo>
                <a:lnTo>
                  <a:pt x="69113" y="19202"/>
                </a:lnTo>
                <a:lnTo>
                  <a:pt x="69113" y="26883"/>
                </a:lnTo>
                <a:lnTo>
                  <a:pt x="67193" y="29763"/>
                </a:lnTo>
                <a:lnTo>
                  <a:pt x="61432" y="31683"/>
                </a:lnTo>
                <a:lnTo>
                  <a:pt x="55671" y="33604"/>
                </a:lnTo>
                <a:lnTo>
                  <a:pt x="47990" y="35524"/>
                </a:lnTo>
                <a:lnTo>
                  <a:pt x="31668" y="35524"/>
                </a:lnTo>
                <a:lnTo>
                  <a:pt x="25923" y="34564"/>
                </a:lnTo>
                <a:lnTo>
                  <a:pt x="20162" y="33604"/>
                </a:lnTo>
                <a:lnTo>
                  <a:pt x="13441" y="32644"/>
                </a:lnTo>
                <a:lnTo>
                  <a:pt x="8641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3" name="object 553"/>
          <p:cNvSpPr/>
          <p:nvPr/>
        </p:nvSpPr>
        <p:spPr>
          <a:xfrm>
            <a:off x="5369356" y="3724457"/>
            <a:ext cx="2880" cy="10561"/>
          </a:xfrm>
          <a:custGeom>
            <a:avLst/>
            <a:gdLst/>
            <a:ahLst/>
            <a:cxnLst/>
            <a:rect l="l" t="t" r="r" b="b"/>
            <a:pathLst>
              <a:path w="2880" h="10561">
                <a:moveTo>
                  <a:pt x="0" y="0"/>
                </a:moveTo>
                <a:lnTo>
                  <a:pt x="0" y="6720"/>
                </a:lnTo>
                <a:lnTo>
                  <a:pt x="2880" y="10561"/>
                </a:lnTo>
                <a:lnTo>
                  <a:pt x="960" y="19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4" name="object 554"/>
          <p:cNvSpPr/>
          <p:nvPr/>
        </p:nvSpPr>
        <p:spPr>
          <a:xfrm>
            <a:off x="5563270" y="3858844"/>
            <a:ext cx="71993" cy="47045"/>
          </a:xfrm>
          <a:custGeom>
            <a:avLst/>
            <a:gdLst/>
            <a:ahLst/>
            <a:cxnLst/>
            <a:rect l="l" t="t" r="r" b="b"/>
            <a:pathLst>
              <a:path w="71993" h="47045">
                <a:moveTo>
                  <a:pt x="59512" y="2895"/>
                </a:moveTo>
                <a:lnTo>
                  <a:pt x="60472" y="4815"/>
                </a:lnTo>
                <a:lnTo>
                  <a:pt x="61432" y="5775"/>
                </a:lnTo>
                <a:lnTo>
                  <a:pt x="62392" y="6720"/>
                </a:lnTo>
                <a:lnTo>
                  <a:pt x="63352" y="7680"/>
                </a:lnTo>
                <a:lnTo>
                  <a:pt x="63352" y="35524"/>
                </a:lnTo>
                <a:lnTo>
                  <a:pt x="61432" y="33604"/>
                </a:lnTo>
                <a:lnTo>
                  <a:pt x="56631" y="28803"/>
                </a:lnTo>
                <a:lnTo>
                  <a:pt x="47030" y="20177"/>
                </a:lnTo>
                <a:lnTo>
                  <a:pt x="40309" y="14401"/>
                </a:lnTo>
                <a:lnTo>
                  <a:pt x="34549" y="9616"/>
                </a:lnTo>
                <a:lnTo>
                  <a:pt x="28803" y="7680"/>
                </a:lnTo>
                <a:lnTo>
                  <a:pt x="24963" y="5775"/>
                </a:lnTo>
                <a:lnTo>
                  <a:pt x="22082" y="4815"/>
                </a:lnTo>
                <a:lnTo>
                  <a:pt x="13441" y="4815"/>
                </a:lnTo>
                <a:lnTo>
                  <a:pt x="8641" y="6720"/>
                </a:lnTo>
                <a:lnTo>
                  <a:pt x="4800" y="10561"/>
                </a:lnTo>
                <a:lnTo>
                  <a:pt x="1920" y="14401"/>
                </a:lnTo>
                <a:lnTo>
                  <a:pt x="0" y="19202"/>
                </a:lnTo>
                <a:lnTo>
                  <a:pt x="0" y="29763"/>
                </a:lnTo>
                <a:lnTo>
                  <a:pt x="960" y="34564"/>
                </a:lnTo>
                <a:lnTo>
                  <a:pt x="4800" y="38404"/>
                </a:lnTo>
                <a:lnTo>
                  <a:pt x="8641" y="42245"/>
                </a:lnTo>
                <a:lnTo>
                  <a:pt x="13441" y="44165"/>
                </a:lnTo>
                <a:lnTo>
                  <a:pt x="19202" y="45125"/>
                </a:lnTo>
                <a:lnTo>
                  <a:pt x="19202" y="43205"/>
                </a:lnTo>
                <a:lnTo>
                  <a:pt x="15361" y="41285"/>
                </a:lnTo>
                <a:lnTo>
                  <a:pt x="12481" y="39364"/>
                </a:lnTo>
                <a:lnTo>
                  <a:pt x="10561" y="36484"/>
                </a:lnTo>
                <a:lnTo>
                  <a:pt x="8641" y="34564"/>
                </a:lnTo>
                <a:lnTo>
                  <a:pt x="7680" y="30723"/>
                </a:lnTo>
                <a:lnTo>
                  <a:pt x="7680" y="24002"/>
                </a:lnTo>
                <a:lnTo>
                  <a:pt x="8641" y="20177"/>
                </a:lnTo>
                <a:lnTo>
                  <a:pt x="11521" y="18242"/>
                </a:lnTo>
                <a:lnTo>
                  <a:pt x="14401" y="15361"/>
                </a:lnTo>
                <a:lnTo>
                  <a:pt x="18242" y="13441"/>
                </a:lnTo>
                <a:lnTo>
                  <a:pt x="28803" y="13441"/>
                </a:lnTo>
                <a:lnTo>
                  <a:pt x="35524" y="16337"/>
                </a:lnTo>
                <a:lnTo>
                  <a:pt x="42230" y="21122"/>
                </a:lnTo>
                <a:lnTo>
                  <a:pt x="50276" y="27181"/>
                </a:lnTo>
                <a:lnTo>
                  <a:pt x="59426" y="35829"/>
                </a:lnTo>
                <a:lnTo>
                  <a:pt x="70073" y="47045"/>
                </a:lnTo>
                <a:lnTo>
                  <a:pt x="71993" y="47045"/>
                </a:lnTo>
                <a:lnTo>
                  <a:pt x="71993" y="5775"/>
                </a:lnTo>
                <a:lnTo>
                  <a:pt x="58552" y="0"/>
                </a:lnTo>
                <a:lnTo>
                  <a:pt x="58552" y="1935"/>
                </a:lnTo>
                <a:lnTo>
                  <a:pt x="59512" y="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5" name="object 555"/>
          <p:cNvSpPr/>
          <p:nvPr/>
        </p:nvSpPr>
        <p:spPr>
          <a:xfrm>
            <a:off x="5563270" y="3832936"/>
            <a:ext cx="10561" cy="40325"/>
          </a:xfrm>
          <a:custGeom>
            <a:avLst/>
            <a:gdLst/>
            <a:ahLst/>
            <a:cxnLst/>
            <a:rect l="l" t="t" r="r" b="b"/>
            <a:pathLst>
              <a:path w="10561" h="40325">
                <a:moveTo>
                  <a:pt x="6720" y="1920"/>
                </a:moveTo>
                <a:lnTo>
                  <a:pt x="3840" y="0"/>
                </a:lnTo>
                <a:lnTo>
                  <a:pt x="5760" y="8641"/>
                </a:lnTo>
                <a:lnTo>
                  <a:pt x="10561" y="12481"/>
                </a:lnTo>
                <a:lnTo>
                  <a:pt x="8641" y="3840"/>
                </a:lnTo>
                <a:lnTo>
                  <a:pt x="6720" y="1920"/>
                </a:lnTo>
                <a:close/>
              </a:path>
              <a:path w="10561" h="40325">
                <a:moveTo>
                  <a:pt x="69113" y="7680"/>
                </a:moveTo>
                <a:lnTo>
                  <a:pt x="72953" y="2880"/>
                </a:lnTo>
                <a:lnTo>
                  <a:pt x="72953" y="-7680"/>
                </a:lnTo>
                <a:lnTo>
                  <a:pt x="71993" y="-11521"/>
                </a:lnTo>
                <a:lnTo>
                  <a:pt x="69113" y="-14401"/>
                </a:lnTo>
                <a:lnTo>
                  <a:pt x="66233" y="-18242"/>
                </a:lnTo>
                <a:lnTo>
                  <a:pt x="62392" y="-21122"/>
                </a:lnTo>
                <a:lnTo>
                  <a:pt x="56631" y="-24002"/>
                </a:lnTo>
                <a:lnTo>
                  <a:pt x="50871" y="-25923"/>
                </a:lnTo>
                <a:lnTo>
                  <a:pt x="44150" y="-27843"/>
                </a:lnTo>
                <a:lnTo>
                  <a:pt x="35524" y="-27843"/>
                </a:lnTo>
                <a:lnTo>
                  <a:pt x="31171" y="-27700"/>
                </a:lnTo>
                <a:lnTo>
                  <a:pt x="18024" y="-25091"/>
                </a:lnTo>
                <a:lnTo>
                  <a:pt x="7680" y="-19202"/>
                </a:lnTo>
                <a:lnTo>
                  <a:pt x="1920" y="-15361"/>
                </a:lnTo>
                <a:lnTo>
                  <a:pt x="0" y="-10561"/>
                </a:lnTo>
                <a:lnTo>
                  <a:pt x="0" y="-1920"/>
                </a:lnTo>
                <a:lnTo>
                  <a:pt x="960" y="1920"/>
                </a:lnTo>
                <a:lnTo>
                  <a:pt x="2880" y="4800"/>
                </a:lnTo>
                <a:lnTo>
                  <a:pt x="5760" y="8641"/>
                </a:lnTo>
                <a:lnTo>
                  <a:pt x="3840" y="0"/>
                </a:lnTo>
                <a:lnTo>
                  <a:pt x="2880" y="-2880"/>
                </a:lnTo>
                <a:lnTo>
                  <a:pt x="2880" y="-6720"/>
                </a:lnTo>
                <a:lnTo>
                  <a:pt x="3840" y="-8641"/>
                </a:lnTo>
                <a:lnTo>
                  <a:pt x="4800" y="-9601"/>
                </a:lnTo>
                <a:lnTo>
                  <a:pt x="6720" y="-11521"/>
                </a:lnTo>
                <a:lnTo>
                  <a:pt x="9601" y="-13441"/>
                </a:lnTo>
                <a:lnTo>
                  <a:pt x="13441" y="-14401"/>
                </a:lnTo>
                <a:lnTo>
                  <a:pt x="18242" y="-16322"/>
                </a:lnTo>
                <a:lnTo>
                  <a:pt x="24963" y="-17282"/>
                </a:lnTo>
                <a:lnTo>
                  <a:pt x="44150" y="-17282"/>
                </a:lnTo>
                <a:lnTo>
                  <a:pt x="52791" y="-16322"/>
                </a:lnTo>
                <a:lnTo>
                  <a:pt x="58552" y="-14401"/>
                </a:lnTo>
                <a:lnTo>
                  <a:pt x="62392" y="-13441"/>
                </a:lnTo>
                <a:lnTo>
                  <a:pt x="65272" y="-12481"/>
                </a:lnTo>
                <a:lnTo>
                  <a:pt x="67193" y="-10561"/>
                </a:lnTo>
                <a:lnTo>
                  <a:pt x="69113" y="-8641"/>
                </a:lnTo>
                <a:lnTo>
                  <a:pt x="70073" y="-6720"/>
                </a:lnTo>
                <a:lnTo>
                  <a:pt x="70073" y="-960"/>
                </a:lnTo>
                <a:lnTo>
                  <a:pt x="67193" y="2880"/>
                </a:lnTo>
                <a:lnTo>
                  <a:pt x="61432" y="4800"/>
                </a:lnTo>
                <a:lnTo>
                  <a:pt x="55671" y="6720"/>
                </a:lnTo>
                <a:lnTo>
                  <a:pt x="47990" y="7680"/>
                </a:lnTo>
                <a:lnTo>
                  <a:pt x="25923" y="7680"/>
                </a:lnTo>
                <a:lnTo>
                  <a:pt x="20162" y="6720"/>
                </a:lnTo>
                <a:lnTo>
                  <a:pt x="13441" y="5760"/>
                </a:lnTo>
                <a:lnTo>
                  <a:pt x="8641" y="3840"/>
                </a:lnTo>
                <a:lnTo>
                  <a:pt x="10561" y="12481"/>
                </a:lnTo>
                <a:lnTo>
                  <a:pt x="16306" y="14401"/>
                </a:lnTo>
                <a:lnTo>
                  <a:pt x="22082" y="17282"/>
                </a:lnTo>
                <a:lnTo>
                  <a:pt x="28803" y="18242"/>
                </a:lnTo>
                <a:lnTo>
                  <a:pt x="36713" y="18241"/>
                </a:lnTo>
                <a:lnTo>
                  <a:pt x="50133" y="16779"/>
                </a:lnTo>
                <a:lnTo>
                  <a:pt x="61432" y="12481"/>
                </a:lnTo>
                <a:lnTo>
                  <a:pt x="69113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6" name="object 556"/>
          <p:cNvSpPr/>
          <p:nvPr/>
        </p:nvSpPr>
        <p:spPr>
          <a:xfrm>
            <a:off x="5563270" y="3779169"/>
            <a:ext cx="10561" cy="39349"/>
          </a:xfrm>
          <a:custGeom>
            <a:avLst/>
            <a:gdLst/>
            <a:ahLst/>
            <a:cxnLst/>
            <a:rect l="l" t="t" r="r" b="b"/>
            <a:pathLst>
              <a:path w="10561" h="39349">
                <a:moveTo>
                  <a:pt x="6720" y="1935"/>
                </a:moveTo>
                <a:lnTo>
                  <a:pt x="3840" y="0"/>
                </a:lnTo>
                <a:lnTo>
                  <a:pt x="5760" y="9601"/>
                </a:lnTo>
                <a:lnTo>
                  <a:pt x="10561" y="12481"/>
                </a:lnTo>
                <a:lnTo>
                  <a:pt x="8641" y="4800"/>
                </a:lnTo>
                <a:lnTo>
                  <a:pt x="6720" y="1935"/>
                </a:lnTo>
                <a:close/>
              </a:path>
              <a:path w="10561" h="39349">
                <a:moveTo>
                  <a:pt x="69113" y="8641"/>
                </a:moveTo>
                <a:lnTo>
                  <a:pt x="72953" y="2880"/>
                </a:lnTo>
                <a:lnTo>
                  <a:pt x="72953" y="-6720"/>
                </a:lnTo>
                <a:lnTo>
                  <a:pt x="71993" y="-10561"/>
                </a:lnTo>
                <a:lnTo>
                  <a:pt x="69113" y="-14401"/>
                </a:lnTo>
                <a:lnTo>
                  <a:pt x="66233" y="-18242"/>
                </a:lnTo>
                <a:lnTo>
                  <a:pt x="62392" y="-21107"/>
                </a:lnTo>
                <a:lnTo>
                  <a:pt x="56631" y="-23027"/>
                </a:lnTo>
                <a:lnTo>
                  <a:pt x="50871" y="-25908"/>
                </a:lnTo>
                <a:lnTo>
                  <a:pt x="44150" y="-26868"/>
                </a:lnTo>
                <a:lnTo>
                  <a:pt x="35524" y="-26868"/>
                </a:lnTo>
                <a:lnTo>
                  <a:pt x="31441" y="-26744"/>
                </a:lnTo>
                <a:lnTo>
                  <a:pt x="18135" y="-24324"/>
                </a:lnTo>
                <a:lnTo>
                  <a:pt x="7680" y="-19187"/>
                </a:lnTo>
                <a:lnTo>
                  <a:pt x="1920" y="-14401"/>
                </a:lnTo>
                <a:lnTo>
                  <a:pt x="0" y="-9585"/>
                </a:lnTo>
                <a:lnTo>
                  <a:pt x="0" y="-960"/>
                </a:lnTo>
                <a:lnTo>
                  <a:pt x="960" y="1935"/>
                </a:lnTo>
                <a:lnTo>
                  <a:pt x="2880" y="5760"/>
                </a:lnTo>
                <a:lnTo>
                  <a:pt x="5760" y="9601"/>
                </a:lnTo>
                <a:lnTo>
                  <a:pt x="3840" y="0"/>
                </a:lnTo>
                <a:lnTo>
                  <a:pt x="2880" y="-1904"/>
                </a:lnTo>
                <a:lnTo>
                  <a:pt x="2880" y="-5745"/>
                </a:lnTo>
                <a:lnTo>
                  <a:pt x="3840" y="-7680"/>
                </a:lnTo>
                <a:lnTo>
                  <a:pt x="4800" y="-9585"/>
                </a:lnTo>
                <a:lnTo>
                  <a:pt x="6720" y="-11521"/>
                </a:lnTo>
                <a:lnTo>
                  <a:pt x="9601" y="-12466"/>
                </a:lnTo>
                <a:lnTo>
                  <a:pt x="13441" y="-14401"/>
                </a:lnTo>
                <a:lnTo>
                  <a:pt x="18242" y="-15346"/>
                </a:lnTo>
                <a:lnTo>
                  <a:pt x="24963" y="-16306"/>
                </a:lnTo>
                <a:lnTo>
                  <a:pt x="44150" y="-16306"/>
                </a:lnTo>
                <a:lnTo>
                  <a:pt x="52791" y="-15346"/>
                </a:lnTo>
                <a:lnTo>
                  <a:pt x="58552" y="-14401"/>
                </a:lnTo>
                <a:lnTo>
                  <a:pt x="62392" y="-13426"/>
                </a:lnTo>
                <a:lnTo>
                  <a:pt x="65272" y="-11521"/>
                </a:lnTo>
                <a:lnTo>
                  <a:pt x="67193" y="-9585"/>
                </a:lnTo>
                <a:lnTo>
                  <a:pt x="69113" y="-7680"/>
                </a:lnTo>
                <a:lnTo>
                  <a:pt x="70073" y="-5745"/>
                </a:lnTo>
                <a:lnTo>
                  <a:pt x="70073" y="0"/>
                </a:lnTo>
                <a:lnTo>
                  <a:pt x="67193" y="2880"/>
                </a:lnTo>
                <a:lnTo>
                  <a:pt x="61432" y="4800"/>
                </a:lnTo>
                <a:lnTo>
                  <a:pt x="55671" y="7680"/>
                </a:lnTo>
                <a:lnTo>
                  <a:pt x="47990" y="8641"/>
                </a:lnTo>
                <a:lnTo>
                  <a:pt x="31683" y="8641"/>
                </a:lnTo>
                <a:lnTo>
                  <a:pt x="25923" y="7680"/>
                </a:lnTo>
                <a:lnTo>
                  <a:pt x="20162" y="7680"/>
                </a:lnTo>
                <a:lnTo>
                  <a:pt x="13441" y="6720"/>
                </a:lnTo>
                <a:lnTo>
                  <a:pt x="8641" y="4800"/>
                </a:lnTo>
                <a:lnTo>
                  <a:pt x="10561" y="12481"/>
                </a:lnTo>
                <a:lnTo>
                  <a:pt x="16306" y="15361"/>
                </a:lnTo>
                <a:lnTo>
                  <a:pt x="22082" y="17282"/>
                </a:lnTo>
                <a:lnTo>
                  <a:pt x="28803" y="19202"/>
                </a:lnTo>
                <a:lnTo>
                  <a:pt x="36713" y="19202"/>
                </a:lnTo>
                <a:lnTo>
                  <a:pt x="50133" y="17739"/>
                </a:lnTo>
                <a:lnTo>
                  <a:pt x="61432" y="13441"/>
                </a:lnTo>
                <a:lnTo>
                  <a:pt x="69113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7" name="object 557"/>
          <p:cNvSpPr/>
          <p:nvPr/>
        </p:nvSpPr>
        <p:spPr>
          <a:xfrm>
            <a:off x="5563270" y="3726378"/>
            <a:ext cx="10561" cy="39364"/>
          </a:xfrm>
          <a:custGeom>
            <a:avLst/>
            <a:gdLst/>
            <a:ahLst/>
            <a:cxnLst/>
            <a:rect l="l" t="t" r="r" b="b"/>
            <a:pathLst>
              <a:path w="10561" h="39364">
                <a:moveTo>
                  <a:pt x="6720" y="1920"/>
                </a:moveTo>
                <a:lnTo>
                  <a:pt x="3840" y="0"/>
                </a:lnTo>
                <a:lnTo>
                  <a:pt x="5760" y="8641"/>
                </a:lnTo>
                <a:lnTo>
                  <a:pt x="10561" y="12481"/>
                </a:lnTo>
                <a:lnTo>
                  <a:pt x="8641" y="3840"/>
                </a:lnTo>
                <a:lnTo>
                  <a:pt x="6720" y="1920"/>
                </a:lnTo>
                <a:close/>
              </a:path>
              <a:path w="10561" h="39364">
                <a:moveTo>
                  <a:pt x="69113" y="8641"/>
                </a:moveTo>
                <a:lnTo>
                  <a:pt x="72953" y="2880"/>
                </a:lnTo>
                <a:lnTo>
                  <a:pt x="72953" y="-7680"/>
                </a:lnTo>
                <a:lnTo>
                  <a:pt x="71993" y="-10561"/>
                </a:lnTo>
                <a:lnTo>
                  <a:pt x="69113" y="-14401"/>
                </a:lnTo>
                <a:lnTo>
                  <a:pt x="66233" y="-18242"/>
                </a:lnTo>
                <a:lnTo>
                  <a:pt x="62392" y="-21122"/>
                </a:lnTo>
                <a:lnTo>
                  <a:pt x="56631" y="-24002"/>
                </a:lnTo>
                <a:lnTo>
                  <a:pt x="50871" y="-25923"/>
                </a:lnTo>
                <a:lnTo>
                  <a:pt x="44150" y="-26883"/>
                </a:lnTo>
                <a:lnTo>
                  <a:pt x="35524" y="-26883"/>
                </a:lnTo>
                <a:lnTo>
                  <a:pt x="31441" y="-26796"/>
                </a:lnTo>
                <a:lnTo>
                  <a:pt x="18135" y="-24737"/>
                </a:lnTo>
                <a:lnTo>
                  <a:pt x="7680" y="-19202"/>
                </a:lnTo>
                <a:lnTo>
                  <a:pt x="1920" y="-14401"/>
                </a:lnTo>
                <a:lnTo>
                  <a:pt x="0" y="-9601"/>
                </a:lnTo>
                <a:lnTo>
                  <a:pt x="0" y="-960"/>
                </a:lnTo>
                <a:lnTo>
                  <a:pt x="960" y="1920"/>
                </a:lnTo>
                <a:lnTo>
                  <a:pt x="2880" y="4800"/>
                </a:lnTo>
                <a:lnTo>
                  <a:pt x="5760" y="8641"/>
                </a:lnTo>
                <a:lnTo>
                  <a:pt x="3840" y="0"/>
                </a:lnTo>
                <a:lnTo>
                  <a:pt x="2880" y="-1920"/>
                </a:lnTo>
                <a:lnTo>
                  <a:pt x="2880" y="-6720"/>
                </a:lnTo>
                <a:lnTo>
                  <a:pt x="3840" y="-8641"/>
                </a:lnTo>
                <a:lnTo>
                  <a:pt x="4800" y="-9601"/>
                </a:lnTo>
                <a:lnTo>
                  <a:pt x="6720" y="-11521"/>
                </a:lnTo>
                <a:lnTo>
                  <a:pt x="9601" y="-13441"/>
                </a:lnTo>
                <a:lnTo>
                  <a:pt x="13441" y="-14401"/>
                </a:lnTo>
                <a:lnTo>
                  <a:pt x="18242" y="-16322"/>
                </a:lnTo>
                <a:lnTo>
                  <a:pt x="24963" y="-17282"/>
                </a:lnTo>
                <a:lnTo>
                  <a:pt x="44150" y="-17282"/>
                </a:lnTo>
                <a:lnTo>
                  <a:pt x="52791" y="-16322"/>
                </a:lnTo>
                <a:lnTo>
                  <a:pt x="58552" y="-14401"/>
                </a:lnTo>
                <a:lnTo>
                  <a:pt x="62392" y="-13441"/>
                </a:lnTo>
                <a:lnTo>
                  <a:pt x="65272" y="-12481"/>
                </a:lnTo>
                <a:lnTo>
                  <a:pt x="67193" y="-9601"/>
                </a:lnTo>
                <a:lnTo>
                  <a:pt x="69113" y="-7680"/>
                </a:lnTo>
                <a:lnTo>
                  <a:pt x="70073" y="-5760"/>
                </a:lnTo>
                <a:lnTo>
                  <a:pt x="70073" y="0"/>
                </a:lnTo>
                <a:lnTo>
                  <a:pt x="67193" y="2880"/>
                </a:lnTo>
                <a:lnTo>
                  <a:pt x="61432" y="4800"/>
                </a:lnTo>
                <a:lnTo>
                  <a:pt x="55671" y="6720"/>
                </a:lnTo>
                <a:lnTo>
                  <a:pt x="47990" y="8641"/>
                </a:lnTo>
                <a:lnTo>
                  <a:pt x="31683" y="8641"/>
                </a:lnTo>
                <a:lnTo>
                  <a:pt x="25923" y="7680"/>
                </a:lnTo>
                <a:lnTo>
                  <a:pt x="20162" y="6720"/>
                </a:lnTo>
                <a:lnTo>
                  <a:pt x="13441" y="5760"/>
                </a:lnTo>
                <a:lnTo>
                  <a:pt x="8641" y="3840"/>
                </a:lnTo>
                <a:lnTo>
                  <a:pt x="10561" y="12481"/>
                </a:lnTo>
                <a:lnTo>
                  <a:pt x="16306" y="14401"/>
                </a:lnTo>
                <a:lnTo>
                  <a:pt x="22082" y="17282"/>
                </a:lnTo>
                <a:lnTo>
                  <a:pt x="28803" y="18242"/>
                </a:lnTo>
                <a:lnTo>
                  <a:pt x="36713" y="18241"/>
                </a:lnTo>
                <a:lnTo>
                  <a:pt x="50133" y="16779"/>
                </a:lnTo>
                <a:lnTo>
                  <a:pt x="61432" y="12481"/>
                </a:lnTo>
                <a:lnTo>
                  <a:pt x="69113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8" name="object 558"/>
          <p:cNvSpPr/>
          <p:nvPr/>
        </p:nvSpPr>
        <p:spPr>
          <a:xfrm>
            <a:off x="5760064" y="3858844"/>
            <a:ext cx="71993" cy="47045"/>
          </a:xfrm>
          <a:custGeom>
            <a:avLst/>
            <a:gdLst/>
            <a:ahLst/>
            <a:cxnLst/>
            <a:rect l="l" t="t" r="r" b="b"/>
            <a:pathLst>
              <a:path w="71993" h="47045">
                <a:moveTo>
                  <a:pt x="18242" y="4815"/>
                </a:moveTo>
                <a:lnTo>
                  <a:pt x="13441" y="4815"/>
                </a:lnTo>
                <a:lnTo>
                  <a:pt x="8641" y="6720"/>
                </a:lnTo>
                <a:lnTo>
                  <a:pt x="4800" y="10561"/>
                </a:lnTo>
                <a:lnTo>
                  <a:pt x="1920" y="14401"/>
                </a:lnTo>
                <a:lnTo>
                  <a:pt x="0" y="19202"/>
                </a:lnTo>
                <a:lnTo>
                  <a:pt x="0" y="29763"/>
                </a:lnTo>
                <a:lnTo>
                  <a:pt x="960" y="34564"/>
                </a:lnTo>
                <a:lnTo>
                  <a:pt x="4800" y="38404"/>
                </a:lnTo>
                <a:lnTo>
                  <a:pt x="8641" y="42245"/>
                </a:lnTo>
                <a:lnTo>
                  <a:pt x="13441" y="44165"/>
                </a:lnTo>
                <a:lnTo>
                  <a:pt x="19202" y="45125"/>
                </a:lnTo>
                <a:lnTo>
                  <a:pt x="19202" y="43205"/>
                </a:lnTo>
                <a:lnTo>
                  <a:pt x="15346" y="41285"/>
                </a:lnTo>
                <a:lnTo>
                  <a:pt x="12481" y="39364"/>
                </a:lnTo>
                <a:lnTo>
                  <a:pt x="10561" y="36484"/>
                </a:lnTo>
                <a:lnTo>
                  <a:pt x="8641" y="34564"/>
                </a:lnTo>
                <a:lnTo>
                  <a:pt x="7680" y="30723"/>
                </a:lnTo>
                <a:lnTo>
                  <a:pt x="7680" y="24002"/>
                </a:lnTo>
                <a:lnTo>
                  <a:pt x="8641" y="20177"/>
                </a:lnTo>
                <a:lnTo>
                  <a:pt x="11521" y="18242"/>
                </a:lnTo>
                <a:lnTo>
                  <a:pt x="15346" y="15361"/>
                </a:lnTo>
                <a:lnTo>
                  <a:pt x="18242" y="13441"/>
                </a:lnTo>
                <a:lnTo>
                  <a:pt x="28788" y="13441"/>
                </a:lnTo>
                <a:lnTo>
                  <a:pt x="35524" y="16337"/>
                </a:lnTo>
                <a:lnTo>
                  <a:pt x="42245" y="21122"/>
                </a:lnTo>
                <a:lnTo>
                  <a:pt x="50276" y="27177"/>
                </a:lnTo>
                <a:lnTo>
                  <a:pt x="59424" y="35826"/>
                </a:lnTo>
                <a:lnTo>
                  <a:pt x="70073" y="47045"/>
                </a:lnTo>
                <a:lnTo>
                  <a:pt x="71993" y="47045"/>
                </a:lnTo>
                <a:lnTo>
                  <a:pt x="71993" y="5775"/>
                </a:lnTo>
                <a:lnTo>
                  <a:pt x="58552" y="0"/>
                </a:lnTo>
                <a:lnTo>
                  <a:pt x="58552" y="1935"/>
                </a:lnTo>
                <a:lnTo>
                  <a:pt x="59512" y="2895"/>
                </a:lnTo>
                <a:lnTo>
                  <a:pt x="61432" y="4815"/>
                </a:lnTo>
                <a:lnTo>
                  <a:pt x="61432" y="5775"/>
                </a:lnTo>
                <a:lnTo>
                  <a:pt x="62392" y="6720"/>
                </a:lnTo>
                <a:lnTo>
                  <a:pt x="63352" y="7680"/>
                </a:lnTo>
                <a:lnTo>
                  <a:pt x="63352" y="11521"/>
                </a:lnTo>
                <a:lnTo>
                  <a:pt x="64312" y="13441"/>
                </a:lnTo>
                <a:lnTo>
                  <a:pt x="64312" y="35524"/>
                </a:lnTo>
                <a:lnTo>
                  <a:pt x="61432" y="33604"/>
                </a:lnTo>
                <a:lnTo>
                  <a:pt x="56631" y="28803"/>
                </a:lnTo>
                <a:lnTo>
                  <a:pt x="47030" y="20177"/>
                </a:lnTo>
                <a:lnTo>
                  <a:pt x="40309" y="14401"/>
                </a:lnTo>
                <a:lnTo>
                  <a:pt x="34564" y="9616"/>
                </a:lnTo>
                <a:lnTo>
                  <a:pt x="28788" y="7680"/>
                </a:lnTo>
                <a:lnTo>
                  <a:pt x="24963" y="5775"/>
                </a:lnTo>
                <a:lnTo>
                  <a:pt x="22067" y="4815"/>
                </a:lnTo>
                <a:lnTo>
                  <a:pt x="18242" y="48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9" name="object 559"/>
          <p:cNvSpPr/>
          <p:nvPr/>
        </p:nvSpPr>
        <p:spPr>
          <a:xfrm>
            <a:off x="5760064" y="3832936"/>
            <a:ext cx="10561" cy="40325"/>
          </a:xfrm>
          <a:custGeom>
            <a:avLst/>
            <a:gdLst/>
            <a:ahLst/>
            <a:cxnLst/>
            <a:rect l="l" t="t" r="r" b="b"/>
            <a:pathLst>
              <a:path w="10561" h="40325">
                <a:moveTo>
                  <a:pt x="6720" y="1920"/>
                </a:moveTo>
                <a:lnTo>
                  <a:pt x="3840" y="0"/>
                </a:lnTo>
                <a:lnTo>
                  <a:pt x="5760" y="8641"/>
                </a:lnTo>
                <a:lnTo>
                  <a:pt x="10561" y="12481"/>
                </a:lnTo>
                <a:lnTo>
                  <a:pt x="9601" y="3840"/>
                </a:lnTo>
                <a:lnTo>
                  <a:pt x="6720" y="1920"/>
                </a:lnTo>
                <a:close/>
              </a:path>
              <a:path w="10561" h="40325">
                <a:moveTo>
                  <a:pt x="69113" y="7680"/>
                </a:moveTo>
                <a:lnTo>
                  <a:pt x="72953" y="2880"/>
                </a:lnTo>
                <a:lnTo>
                  <a:pt x="72953" y="-7680"/>
                </a:lnTo>
                <a:lnTo>
                  <a:pt x="71993" y="-11521"/>
                </a:lnTo>
                <a:lnTo>
                  <a:pt x="69113" y="-14401"/>
                </a:lnTo>
                <a:lnTo>
                  <a:pt x="66233" y="-18242"/>
                </a:lnTo>
                <a:lnTo>
                  <a:pt x="62392" y="-21122"/>
                </a:lnTo>
                <a:lnTo>
                  <a:pt x="56631" y="-24002"/>
                </a:lnTo>
                <a:lnTo>
                  <a:pt x="50871" y="-25923"/>
                </a:lnTo>
                <a:lnTo>
                  <a:pt x="44150" y="-27843"/>
                </a:lnTo>
                <a:lnTo>
                  <a:pt x="35524" y="-27843"/>
                </a:lnTo>
                <a:lnTo>
                  <a:pt x="31171" y="-27700"/>
                </a:lnTo>
                <a:lnTo>
                  <a:pt x="18024" y="-25091"/>
                </a:lnTo>
                <a:lnTo>
                  <a:pt x="7680" y="-19202"/>
                </a:lnTo>
                <a:lnTo>
                  <a:pt x="2880" y="-15361"/>
                </a:lnTo>
                <a:lnTo>
                  <a:pt x="0" y="-10561"/>
                </a:lnTo>
                <a:lnTo>
                  <a:pt x="0" y="-1920"/>
                </a:lnTo>
                <a:lnTo>
                  <a:pt x="960" y="1920"/>
                </a:lnTo>
                <a:lnTo>
                  <a:pt x="2880" y="4800"/>
                </a:lnTo>
                <a:lnTo>
                  <a:pt x="5760" y="8641"/>
                </a:lnTo>
                <a:lnTo>
                  <a:pt x="3840" y="0"/>
                </a:lnTo>
                <a:lnTo>
                  <a:pt x="2880" y="-2880"/>
                </a:lnTo>
                <a:lnTo>
                  <a:pt x="2880" y="-6720"/>
                </a:lnTo>
                <a:lnTo>
                  <a:pt x="3840" y="-8641"/>
                </a:lnTo>
                <a:lnTo>
                  <a:pt x="4800" y="-9601"/>
                </a:lnTo>
                <a:lnTo>
                  <a:pt x="6720" y="-11521"/>
                </a:lnTo>
                <a:lnTo>
                  <a:pt x="9601" y="-13441"/>
                </a:lnTo>
                <a:lnTo>
                  <a:pt x="13441" y="-14401"/>
                </a:lnTo>
                <a:lnTo>
                  <a:pt x="19202" y="-16322"/>
                </a:lnTo>
                <a:lnTo>
                  <a:pt x="25907" y="-17282"/>
                </a:lnTo>
                <a:lnTo>
                  <a:pt x="44150" y="-17282"/>
                </a:lnTo>
                <a:lnTo>
                  <a:pt x="52791" y="-16322"/>
                </a:lnTo>
                <a:lnTo>
                  <a:pt x="58552" y="-14401"/>
                </a:lnTo>
                <a:lnTo>
                  <a:pt x="62392" y="-13441"/>
                </a:lnTo>
                <a:lnTo>
                  <a:pt x="65272" y="-12481"/>
                </a:lnTo>
                <a:lnTo>
                  <a:pt x="67193" y="-10561"/>
                </a:lnTo>
                <a:lnTo>
                  <a:pt x="69113" y="-8641"/>
                </a:lnTo>
                <a:lnTo>
                  <a:pt x="70073" y="-6720"/>
                </a:lnTo>
                <a:lnTo>
                  <a:pt x="70073" y="-960"/>
                </a:lnTo>
                <a:lnTo>
                  <a:pt x="67193" y="2880"/>
                </a:lnTo>
                <a:lnTo>
                  <a:pt x="62392" y="4800"/>
                </a:lnTo>
                <a:lnTo>
                  <a:pt x="55671" y="6720"/>
                </a:lnTo>
                <a:lnTo>
                  <a:pt x="47990" y="7680"/>
                </a:lnTo>
                <a:lnTo>
                  <a:pt x="25907" y="7680"/>
                </a:lnTo>
                <a:lnTo>
                  <a:pt x="20162" y="6720"/>
                </a:lnTo>
                <a:lnTo>
                  <a:pt x="13441" y="5760"/>
                </a:lnTo>
                <a:lnTo>
                  <a:pt x="9601" y="3840"/>
                </a:lnTo>
                <a:lnTo>
                  <a:pt x="10561" y="12481"/>
                </a:lnTo>
                <a:lnTo>
                  <a:pt x="16322" y="14401"/>
                </a:lnTo>
                <a:lnTo>
                  <a:pt x="22067" y="17282"/>
                </a:lnTo>
                <a:lnTo>
                  <a:pt x="28788" y="18242"/>
                </a:lnTo>
                <a:lnTo>
                  <a:pt x="36715" y="18241"/>
                </a:lnTo>
                <a:lnTo>
                  <a:pt x="50138" y="16777"/>
                </a:lnTo>
                <a:lnTo>
                  <a:pt x="61432" y="12481"/>
                </a:lnTo>
                <a:lnTo>
                  <a:pt x="69113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0" name="object 560"/>
          <p:cNvSpPr/>
          <p:nvPr/>
        </p:nvSpPr>
        <p:spPr>
          <a:xfrm>
            <a:off x="5761024" y="3755181"/>
            <a:ext cx="71993" cy="41269"/>
          </a:xfrm>
          <a:custGeom>
            <a:avLst/>
            <a:gdLst/>
            <a:ahLst/>
            <a:cxnLst/>
            <a:rect l="l" t="t" r="r" b="b"/>
            <a:pathLst>
              <a:path w="71993" h="41269">
                <a:moveTo>
                  <a:pt x="70073" y="38389"/>
                </a:moveTo>
                <a:lnTo>
                  <a:pt x="71033" y="36469"/>
                </a:lnTo>
                <a:lnTo>
                  <a:pt x="71993" y="33588"/>
                </a:lnTo>
                <a:lnTo>
                  <a:pt x="71993" y="24947"/>
                </a:lnTo>
                <a:lnTo>
                  <a:pt x="71033" y="21107"/>
                </a:lnTo>
                <a:lnTo>
                  <a:pt x="69113" y="17266"/>
                </a:lnTo>
                <a:lnTo>
                  <a:pt x="68153" y="14401"/>
                </a:lnTo>
                <a:lnTo>
                  <a:pt x="66233" y="11521"/>
                </a:lnTo>
                <a:lnTo>
                  <a:pt x="63352" y="9585"/>
                </a:lnTo>
                <a:lnTo>
                  <a:pt x="61432" y="6720"/>
                </a:lnTo>
                <a:lnTo>
                  <a:pt x="58552" y="4800"/>
                </a:lnTo>
                <a:lnTo>
                  <a:pt x="55671" y="3840"/>
                </a:lnTo>
                <a:lnTo>
                  <a:pt x="52791" y="1920"/>
                </a:lnTo>
                <a:lnTo>
                  <a:pt x="39349" y="1920"/>
                </a:lnTo>
                <a:lnTo>
                  <a:pt x="33604" y="3840"/>
                </a:lnTo>
                <a:lnTo>
                  <a:pt x="28788" y="8641"/>
                </a:lnTo>
                <a:lnTo>
                  <a:pt x="23042" y="13426"/>
                </a:lnTo>
                <a:lnTo>
                  <a:pt x="20162" y="21107"/>
                </a:lnTo>
                <a:lnTo>
                  <a:pt x="18242" y="30708"/>
                </a:lnTo>
                <a:lnTo>
                  <a:pt x="8641" y="25923"/>
                </a:lnTo>
                <a:lnTo>
                  <a:pt x="8641" y="4800"/>
                </a:lnTo>
                <a:lnTo>
                  <a:pt x="0" y="0"/>
                </a:lnTo>
                <a:lnTo>
                  <a:pt x="0" y="25923"/>
                </a:lnTo>
                <a:lnTo>
                  <a:pt x="27828" y="39349"/>
                </a:lnTo>
                <a:lnTo>
                  <a:pt x="27828" y="32628"/>
                </a:lnTo>
                <a:lnTo>
                  <a:pt x="28788" y="27828"/>
                </a:lnTo>
                <a:lnTo>
                  <a:pt x="30723" y="23987"/>
                </a:lnTo>
                <a:lnTo>
                  <a:pt x="32628" y="19187"/>
                </a:lnTo>
                <a:lnTo>
                  <a:pt x="35509" y="15361"/>
                </a:lnTo>
                <a:lnTo>
                  <a:pt x="39349" y="12466"/>
                </a:lnTo>
                <a:lnTo>
                  <a:pt x="42230" y="9585"/>
                </a:lnTo>
                <a:lnTo>
                  <a:pt x="47030" y="8641"/>
                </a:lnTo>
                <a:lnTo>
                  <a:pt x="55671" y="8641"/>
                </a:lnTo>
                <a:lnTo>
                  <a:pt x="58552" y="9585"/>
                </a:lnTo>
                <a:lnTo>
                  <a:pt x="62392" y="12466"/>
                </a:lnTo>
                <a:lnTo>
                  <a:pt x="65272" y="16306"/>
                </a:lnTo>
                <a:lnTo>
                  <a:pt x="66233" y="19187"/>
                </a:lnTo>
                <a:lnTo>
                  <a:pt x="66233" y="25923"/>
                </a:lnTo>
                <a:lnTo>
                  <a:pt x="65272" y="28788"/>
                </a:lnTo>
                <a:lnTo>
                  <a:pt x="64312" y="31668"/>
                </a:lnTo>
                <a:lnTo>
                  <a:pt x="62392" y="33588"/>
                </a:lnTo>
                <a:lnTo>
                  <a:pt x="62392" y="34549"/>
                </a:lnTo>
                <a:lnTo>
                  <a:pt x="61432" y="34549"/>
                </a:lnTo>
                <a:lnTo>
                  <a:pt x="61432" y="39349"/>
                </a:lnTo>
                <a:lnTo>
                  <a:pt x="62392" y="40309"/>
                </a:lnTo>
                <a:lnTo>
                  <a:pt x="63352" y="41269"/>
                </a:lnTo>
                <a:lnTo>
                  <a:pt x="67193" y="41269"/>
                </a:lnTo>
                <a:lnTo>
                  <a:pt x="68153" y="40309"/>
                </a:lnTo>
                <a:lnTo>
                  <a:pt x="70073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1" name="object 561"/>
          <p:cNvSpPr/>
          <p:nvPr/>
        </p:nvSpPr>
        <p:spPr>
          <a:xfrm>
            <a:off x="5760064" y="3726378"/>
            <a:ext cx="10561" cy="39364"/>
          </a:xfrm>
          <a:custGeom>
            <a:avLst/>
            <a:gdLst/>
            <a:ahLst/>
            <a:cxnLst/>
            <a:rect l="l" t="t" r="r" b="b"/>
            <a:pathLst>
              <a:path w="10561" h="39364">
                <a:moveTo>
                  <a:pt x="6720" y="1920"/>
                </a:moveTo>
                <a:lnTo>
                  <a:pt x="3840" y="0"/>
                </a:lnTo>
                <a:lnTo>
                  <a:pt x="5760" y="8641"/>
                </a:lnTo>
                <a:lnTo>
                  <a:pt x="10561" y="12481"/>
                </a:lnTo>
                <a:lnTo>
                  <a:pt x="9601" y="3840"/>
                </a:lnTo>
                <a:lnTo>
                  <a:pt x="6720" y="1920"/>
                </a:lnTo>
                <a:close/>
              </a:path>
              <a:path w="10561" h="39364">
                <a:moveTo>
                  <a:pt x="69113" y="8641"/>
                </a:moveTo>
                <a:lnTo>
                  <a:pt x="72953" y="2880"/>
                </a:lnTo>
                <a:lnTo>
                  <a:pt x="72953" y="-7680"/>
                </a:lnTo>
                <a:lnTo>
                  <a:pt x="71993" y="-10561"/>
                </a:lnTo>
                <a:lnTo>
                  <a:pt x="69113" y="-14401"/>
                </a:lnTo>
                <a:lnTo>
                  <a:pt x="66233" y="-18242"/>
                </a:lnTo>
                <a:lnTo>
                  <a:pt x="62392" y="-21122"/>
                </a:lnTo>
                <a:lnTo>
                  <a:pt x="56631" y="-24002"/>
                </a:lnTo>
                <a:lnTo>
                  <a:pt x="50871" y="-25923"/>
                </a:lnTo>
                <a:lnTo>
                  <a:pt x="44150" y="-26883"/>
                </a:lnTo>
                <a:lnTo>
                  <a:pt x="35524" y="-26883"/>
                </a:lnTo>
                <a:lnTo>
                  <a:pt x="31441" y="-26796"/>
                </a:lnTo>
                <a:lnTo>
                  <a:pt x="18135" y="-24737"/>
                </a:lnTo>
                <a:lnTo>
                  <a:pt x="7680" y="-19202"/>
                </a:lnTo>
                <a:lnTo>
                  <a:pt x="2880" y="-14401"/>
                </a:lnTo>
                <a:lnTo>
                  <a:pt x="0" y="-9601"/>
                </a:lnTo>
                <a:lnTo>
                  <a:pt x="0" y="-960"/>
                </a:lnTo>
                <a:lnTo>
                  <a:pt x="960" y="1920"/>
                </a:lnTo>
                <a:lnTo>
                  <a:pt x="2880" y="4800"/>
                </a:lnTo>
                <a:lnTo>
                  <a:pt x="5760" y="8641"/>
                </a:lnTo>
                <a:lnTo>
                  <a:pt x="3840" y="0"/>
                </a:lnTo>
                <a:lnTo>
                  <a:pt x="2880" y="-1920"/>
                </a:lnTo>
                <a:lnTo>
                  <a:pt x="2880" y="-6720"/>
                </a:lnTo>
                <a:lnTo>
                  <a:pt x="3840" y="-8641"/>
                </a:lnTo>
                <a:lnTo>
                  <a:pt x="4800" y="-9601"/>
                </a:lnTo>
                <a:lnTo>
                  <a:pt x="6720" y="-11521"/>
                </a:lnTo>
                <a:lnTo>
                  <a:pt x="9601" y="-13441"/>
                </a:lnTo>
                <a:lnTo>
                  <a:pt x="13441" y="-14401"/>
                </a:lnTo>
                <a:lnTo>
                  <a:pt x="19202" y="-16322"/>
                </a:lnTo>
                <a:lnTo>
                  <a:pt x="25907" y="-17282"/>
                </a:lnTo>
                <a:lnTo>
                  <a:pt x="44150" y="-17282"/>
                </a:lnTo>
                <a:lnTo>
                  <a:pt x="52791" y="-16322"/>
                </a:lnTo>
                <a:lnTo>
                  <a:pt x="58552" y="-14401"/>
                </a:lnTo>
                <a:lnTo>
                  <a:pt x="62392" y="-13441"/>
                </a:lnTo>
                <a:lnTo>
                  <a:pt x="65272" y="-12481"/>
                </a:lnTo>
                <a:lnTo>
                  <a:pt x="67193" y="-9601"/>
                </a:lnTo>
                <a:lnTo>
                  <a:pt x="69113" y="-7680"/>
                </a:lnTo>
                <a:lnTo>
                  <a:pt x="70073" y="-5760"/>
                </a:lnTo>
                <a:lnTo>
                  <a:pt x="70073" y="0"/>
                </a:lnTo>
                <a:lnTo>
                  <a:pt x="67193" y="2880"/>
                </a:lnTo>
                <a:lnTo>
                  <a:pt x="62392" y="4800"/>
                </a:lnTo>
                <a:lnTo>
                  <a:pt x="55671" y="6720"/>
                </a:lnTo>
                <a:lnTo>
                  <a:pt x="47990" y="8641"/>
                </a:lnTo>
                <a:lnTo>
                  <a:pt x="31683" y="8641"/>
                </a:lnTo>
                <a:lnTo>
                  <a:pt x="25907" y="7680"/>
                </a:lnTo>
                <a:lnTo>
                  <a:pt x="20162" y="6720"/>
                </a:lnTo>
                <a:lnTo>
                  <a:pt x="13441" y="5760"/>
                </a:lnTo>
                <a:lnTo>
                  <a:pt x="9601" y="3840"/>
                </a:lnTo>
                <a:lnTo>
                  <a:pt x="10561" y="12481"/>
                </a:lnTo>
                <a:lnTo>
                  <a:pt x="16322" y="14401"/>
                </a:lnTo>
                <a:lnTo>
                  <a:pt x="22067" y="17282"/>
                </a:lnTo>
                <a:lnTo>
                  <a:pt x="28788" y="18242"/>
                </a:lnTo>
                <a:lnTo>
                  <a:pt x="36715" y="18241"/>
                </a:lnTo>
                <a:lnTo>
                  <a:pt x="50138" y="16777"/>
                </a:lnTo>
                <a:lnTo>
                  <a:pt x="61432" y="12481"/>
                </a:lnTo>
                <a:lnTo>
                  <a:pt x="69113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2" name="object 562"/>
          <p:cNvSpPr/>
          <p:nvPr/>
        </p:nvSpPr>
        <p:spPr>
          <a:xfrm>
            <a:off x="1379713" y="1425321"/>
            <a:ext cx="157438" cy="108478"/>
          </a:xfrm>
          <a:custGeom>
            <a:avLst/>
            <a:gdLst/>
            <a:ahLst/>
            <a:cxnLst/>
            <a:rect l="l" t="t" r="r" b="b"/>
            <a:pathLst>
              <a:path w="157438" h="108478">
                <a:moveTo>
                  <a:pt x="148797" y="9601"/>
                </a:moveTo>
                <a:lnTo>
                  <a:pt x="148797" y="8656"/>
                </a:lnTo>
                <a:lnTo>
                  <a:pt x="149757" y="6720"/>
                </a:lnTo>
                <a:lnTo>
                  <a:pt x="151677" y="5775"/>
                </a:lnTo>
                <a:lnTo>
                  <a:pt x="152637" y="4815"/>
                </a:lnTo>
                <a:lnTo>
                  <a:pt x="153597" y="3840"/>
                </a:lnTo>
                <a:lnTo>
                  <a:pt x="155518" y="2880"/>
                </a:lnTo>
                <a:lnTo>
                  <a:pt x="157438" y="2880"/>
                </a:lnTo>
                <a:lnTo>
                  <a:pt x="157438" y="0"/>
                </a:lnTo>
                <a:lnTo>
                  <a:pt x="129599" y="0"/>
                </a:lnTo>
                <a:lnTo>
                  <a:pt x="129599" y="2880"/>
                </a:lnTo>
                <a:lnTo>
                  <a:pt x="134398" y="2880"/>
                </a:lnTo>
                <a:lnTo>
                  <a:pt x="137278" y="3840"/>
                </a:lnTo>
                <a:lnTo>
                  <a:pt x="138237" y="4815"/>
                </a:lnTo>
                <a:lnTo>
                  <a:pt x="140160" y="5775"/>
                </a:lnTo>
                <a:lnTo>
                  <a:pt x="140160" y="14401"/>
                </a:lnTo>
                <a:lnTo>
                  <a:pt x="139196" y="16322"/>
                </a:lnTo>
                <a:lnTo>
                  <a:pt x="138237" y="19202"/>
                </a:lnTo>
                <a:lnTo>
                  <a:pt x="136320" y="24002"/>
                </a:lnTo>
                <a:lnTo>
                  <a:pt x="119039" y="69128"/>
                </a:lnTo>
                <a:lnTo>
                  <a:pt x="99840" y="19202"/>
                </a:lnTo>
                <a:lnTo>
                  <a:pt x="97917" y="13441"/>
                </a:lnTo>
                <a:lnTo>
                  <a:pt x="96958" y="9601"/>
                </a:lnTo>
                <a:lnTo>
                  <a:pt x="96958" y="6720"/>
                </a:lnTo>
                <a:lnTo>
                  <a:pt x="97917" y="5775"/>
                </a:lnTo>
                <a:lnTo>
                  <a:pt x="97917" y="4815"/>
                </a:lnTo>
                <a:lnTo>
                  <a:pt x="98881" y="3840"/>
                </a:lnTo>
                <a:lnTo>
                  <a:pt x="99840" y="3840"/>
                </a:lnTo>
                <a:lnTo>
                  <a:pt x="101757" y="2880"/>
                </a:lnTo>
                <a:lnTo>
                  <a:pt x="107519" y="2880"/>
                </a:lnTo>
                <a:lnTo>
                  <a:pt x="107519" y="0"/>
                </a:lnTo>
                <a:lnTo>
                  <a:pt x="56644" y="0"/>
                </a:lnTo>
                <a:lnTo>
                  <a:pt x="56644" y="2880"/>
                </a:lnTo>
                <a:lnTo>
                  <a:pt x="62401" y="2880"/>
                </a:lnTo>
                <a:lnTo>
                  <a:pt x="64323" y="3840"/>
                </a:lnTo>
                <a:lnTo>
                  <a:pt x="65282" y="4815"/>
                </a:lnTo>
                <a:lnTo>
                  <a:pt x="67199" y="6720"/>
                </a:lnTo>
                <a:lnTo>
                  <a:pt x="68163" y="8656"/>
                </a:lnTo>
                <a:lnTo>
                  <a:pt x="70081" y="10561"/>
                </a:lnTo>
                <a:lnTo>
                  <a:pt x="72002" y="14401"/>
                </a:lnTo>
                <a:lnTo>
                  <a:pt x="73920" y="21122"/>
                </a:lnTo>
                <a:lnTo>
                  <a:pt x="78719" y="31683"/>
                </a:lnTo>
                <a:lnTo>
                  <a:pt x="61443" y="72008"/>
                </a:lnTo>
                <a:lnTo>
                  <a:pt x="41279" y="21122"/>
                </a:lnTo>
                <a:lnTo>
                  <a:pt x="38403" y="14401"/>
                </a:lnTo>
                <a:lnTo>
                  <a:pt x="37440" y="10561"/>
                </a:lnTo>
                <a:lnTo>
                  <a:pt x="37440" y="5775"/>
                </a:lnTo>
                <a:lnTo>
                  <a:pt x="39361" y="4815"/>
                </a:lnTo>
                <a:lnTo>
                  <a:pt x="40320" y="3840"/>
                </a:lnTo>
                <a:lnTo>
                  <a:pt x="42243" y="2880"/>
                </a:lnTo>
                <a:lnTo>
                  <a:pt x="46084" y="2880"/>
                </a:lnTo>
                <a:lnTo>
                  <a:pt x="46084" y="0"/>
                </a:lnTo>
                <a:lnTo>
                  <a:pt x="0" y="0"/>
                </a:lnTo>
                <a:lnTo>
                  <a:pt x="0" y="2880"/>
                </a:lnTo>
                <a:lnTo>
                  <a:pt x="3840" y="2880"/>
                </a:lnTo>
                <a:lnTo>
                  <a:pt x="5762" y="3840"/>
                </a:lnTo>
                <a:lnTo>
                  <a:pt x="8644" y="7680"/>
                </a:lnTo>
                <a:lnTo>
                  <a:pt x="11526" y="13441"/>
                </a:lnTo>
                <a:lnTo>
                  <a:pt x="15364" y="22082"/>
                </a:lnTo>
                <a:lnTo>
                  <a:pt x="49923" y="108478"/>
                </a:lnTo>
                <a:lnTo>
                  <a:pt x="52798" y="108478"/>
                </a:lnTo>
                <a:lnTo>
                  <a:pt x="81599" y="40325"/>
                </a:lnTo>
                <a:lnTo>
                  <a:pt x="107519" y="108478"/>
                </a:lnTo>
                <a:lnTo>
                  <a:pt x="110401" y="108478"/>
                </a:lnTo>
                <a:lnTo>
                  <a:pt x="144001" y="21122"/>
                </a:lnTo>
                <a:lnTo>
                  <a:pt x="146877" y="13441"/>
                </a:lnTo>
                <a:lnTo>
                  <a:pt x="148797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3" name="object 563"/>
          <p:cNvSpPr/>
          <p:nvPr/>
        </p:nvSpPr>
        <p:spPr>
          <a:xfrm>
            <a:off x="1564995" y="1527078"/>
            <a:ext cx="9601" cy="5760"/>
          </a:xfrm>
          <a:custGeom>
            <a:avLst/>
            <a:gdLst/>
            <a:ahLst/>
            <a:cxnLst/>
            <a:rect l="l" t="t" r="r" b="b"/>
            <a:pathLst>
              <a:path w="9601" h="5760">
                <a:moveTo>
                  <a:pt x="9601" y="0"/>
                </a:moveTo>
                <a:lnTo>
                  <a:pt x="6705" y="975"/>
                </a:lnTo>
                <a:lnTo>
                  <a:pt x="2880" y="975"/>
                </a:lnTo>
                <a:lnTo>
                  <a:pt x="0" y="0"/>
                </a:lnTo>
                <a:lnTo>
                  <a:pt x="4800" y="5760"/>
                </a:lnTo>
                <a:lnTo>
                  <a:pt x="9556" y="5524"/>
                </a:lnTo>
                <a:lnTo>
                  <a:pt x="96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4" name="object 564"/>
          <p:cNvSpPr/>
          <p:nvPr/>
        </p:nvSpPr>
        <p:spPr>
          <a:xfrm>
            <a:off x="1536192" y="1456044"/>
            <a:ext cx="68153" cy="76794"/>
          </a:xfrm>
          <a:custGeom>
            <a:avLst/>
            <a:gdLst/>
            <a:ahLst/>
            <a:cxnLst/>
            <a:rect l="l" t="t" r="r" b="b"/>
            <a:pathLst>
              <a:path w="68153" h="76794">
                <a:moveTo>
                  <a:pt x="24003" y="60472"/>
                </a:moveTo>
                <a:lnTo>
                  <a:pt x="23042" y="55686"/>
                </a:lnTo>
                <a:lnTo>
                  <a:pt x="22082" y="49926"/>
                </a:lnTo>
                <a:lnTo>
                  <a:pt x="22082" y="34564"/>
                </a:lnTo>
                <a:lnTo>
                  <a:pt x="23042" y="25923"/>
                </a:lnTo>
                <a:lnTo>
                  <a:pt x="23042" y="20162"/>
                </a:lnTo>
                <a:lnTo>
                  <a:pt x="24003" y="14401"/>
                </a:lnTo>
                <a:lnTo>
                  <a:pt x="24963" y="10561"/>
                </a:lnTo>
                <a:lnTo>
                  <a:pt x="26883" y="8641"/>
                </a:lnTo>
                <a:lnTo>
                  <a:pt x="28803" y="6720"/>
                </a:lnTo>
                <a:lnTo>
                  <a:pt x="31683" y="5760"/>
                </a:lnTo>
                <a:lnTo>
                  <a:pt x="38404" y="5760"/>
                </a:lnTo>
                <a:lnTo>
                  <a:pt x="39349" y="6720"/>
                </a:lnTo>
                <a:lnTo>
                  <a:pt x="41285" y="8641"/>
                </a:lnTo>
                <a:lnTo>
                  <a:pt x="42230" y="10561"/>
                </a:lnTo>
                <a:lnTo>
                  <a:pt x="43190" y="14401"/>
                </a:lnTo>
                <a:lnTo>
                  <a:pt x="45125" y="17282"/>
                </a:lnTo>
                <a:lnTo>
                  <a:pt x="45125" y="32644"/>
                </a:lnTo>
                <a:lnTo>
                  <a:pt x="45065" y="38796"/>
                </a:lnTo>
                <a:lnTo>
                  <a:pt x="44354" y="53290"/>
                </a:lnTo>
                <a:lnTo>
                  <a:pt x="43190" y="62407"/>
                </a:lnTo>
                <a:lnTo>
                  <a:pt x="43190" y="65288"/>
                </a:lnTo>
                <a:lnTo>
                  <a:pt x="41285" y="68153"/>
                </a:lnTo>
                <a:lnTo>
                  <a:pt x="39349" y="70073"/>
                </a:lnTo>
                <a:lnTo>
                  <a:pt x="38404" y="71033"/>
                </a:lnTo>
                <a:lnTo>
                  <a:pt x="38360" y="76557"/>
                </a:lnTo>
                <a:lnTo>
                  <a:pt x="50700" y="72861"/>
                </a:lnTo>
                <a:lnTo>
                  <a:pt x="60472" y="64312"/>
                </a:lnTo>
                <a:lnTo>
                  <a:pt x="61316" y="63083"/>
                </a:lnTo>
                <a:lnTo>
                  <a:pt x="66344" y="52021"/>
                </a:lnTo>
                <a:lnTo>
                  <a:pt x="68153" y="38404"/>
                </a:lnTo>
                <a:lnTo>
                  <a:pt x="68153" y="31683"/>
                </a:lnTo>
                <a:lnTo>
                  <a:pt x="66233" y="24963"/>
                </a:lnTo>
                <a:lnTo>
                  <a:pt x="63352" y="19202"/>
                </a:lnTo>
                <a:lnTo>
                  <a:pt x="61432" y="12481"/>
                </a:lnTo>
                <a:lnTo>
                  <a:pt x="56631" y="7680"/>
                </a:lnTo>
                <a:lnTo>
                  <a:pt x="50886" y="4800"/>
                </a:lnTo>
                <a:lnTo>
                  <a:pt x="46070" y="1920"/>
                </a:lnTo>
                <a:lnTo>
                  <a:pt x="40325" y="0"/>
                </a:lnTo>
                <a:lnTo>
                  <a:pt x="33604" y="0"/>
                </a:lnTo>
                <a:lnTo>
                  <a:pt x="18373" y="3335"/>
                </a:lnTo>
                <a:lnTo>
                  <a:pt x="8641" y="11521"/>
                </a:lnTo>
                <a:lnTo>
                  <a:pt x="6991" y="13893"/>
                </a:lnTo>
                <a:lnTo>
                  <a:pt x="1747" y="25625"/>
                </a:lnTo>
                <a:lnTo>
                  <a:pt x="0" y="38404"/>
                </a:lnTo>
                <a:lnTo>
                  <a:pt x="87" y="41531"/>
                </a:lnTo>
                <a:lnTo>
                  <a:pt x="2616" y="54254"/>
                </a:lnTo>
                <a:lnTo>
                  <a:pt x="8641" y="65288"/>
                </a:lnTo>
                <a:lnTo>
                  <a:pt x="20289" y="74341"/>
                </a:lnTo>
                <a:lnTo>
                  <a:pt x="33604" y="76794"/>
                </a:lnTo>
                <a:lnTo>
                  <a:pt x="28803" y="71033"/>
                </a:lnTo>
                <a:lnTo>
                  <a:pt x="26883" y="69128"/>
                </a:lnTo>
                <a:lnTo>
                  <a:pt x="24963" y="67193"/>
                </a:lnTo>
                <a:lnTo>
                  <a:pt x="24003" y="64312"/>
                </a:lnTo>
                <a:lnTo>
                  <a:pt x="24003" y="60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5" name="object 565"/>
          <p:cNvSpPr/>
          <p:nvPr/>
        </p:nvSpPr>
        <p:spPr>
          <a:xfrm>
            <a:off x="1615866" y="1456044"/>
            <a:ext cx="62407" cy="74874"/>
          </a:xfrm>
          <a:custGeom>
            <a:avLst/>
            <a:gdLst/>
            <a:ahLst/>
            <a:cxnLst/>
            <a:rect l="l" t="t" r="r" b="b"/>
            <a:pathLst>
              <a:path w="62407" h="74874">
                <a:moveTo>
                  <a:pt x="34564" y="11521"/>
                </a:moveTo>
                <a:lnTo>
                  <a:pt x="29763" y="18242"/>
                </a:lnTo>
                <a:lnTo>
                  <a:pt x="29763" y="1920"/>
                </a:lnTo>
                <a:lnTo>
                  <a:pt x="0" y="1920"/>
                </a:lnTo>
                <a:lnTo>
                  <a:pt x="0" y="4800"/>
                </a:lnTo>
                <a:lnTo>
                  <a:pt x="1920" y="4800"/>
                </a:lnTo>
                <a:lnTo>
                  <a:pt x="384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6720" y="7680"/>
                </a:lnTo>
                <a:lnTo>
                  <a:pt x="7680" y="9601"/>
                </a:lnTo>
                <a:lnTo>
                  <a:pt x="7680" y="68153"/>
                </a:lnTo>
                <a:lnTo>
                  <a:pt x="6720" y="69128"/>
                </a:lnTo>
                <a:lnTo>
                  <a:pt x="4800" y="71033"/>
                </a:lnTo>
                <a:lnTo>
                  <a:pt x="2880" y="72008"/>
                </a:lnTo>
                <a:lnTo>
                  <a:pt x="0" y="72008"/>
                </a:lnTo>
                <a:lnTo>
                  <a:pt x="0" y="74874"/>
                </a:lnTo>
                <a:lnTo>
                  <a:pt x="39364" y="74874"/>
                </a:lnTo>
                <a:lnTo>
                  <a:pt x="39364" y="72008"/>
                </a:lnTo>
                <a:lnTo>
                  <a:pt x="34564" y="72008"/>
                </a:lnTo>
                <a:lnTo>
                  <a:pt x="32644" y="71033"/>
                </a:lnTo>
                <a:lnTo>
                  <a:pt x="31683" y="70073"/>
                </a:lnTo>
                <a:lnTo>
                  <a:pt x="30723" y="69128"/>
                </a:lnTo>
                <a:lnTo>
                  <a:pt x="30723" y="68153"/>
                </a:lnTo>
                <a:lnTo>
                  <a:pt x="29763" y="67193"/>
                </a:lnTo>
                <a:lnTo>
                  <a:pt x="29763" y="34564"/>
                </a:lnTo>
                <a:lnTo>
                  <a:pt x="30723" y="29763"/>
                </a:lnTo>
                <a:lnTo>
                  <a:pt x="32644" y="24002"/>
                </a:lnTo>
                <a:lnTo>
                  <a:pt x="33604" y="21122"/>
                </a:lnTo>
                <a:lnTo>
                  <a:pt x="34564" y="18242"/>
                </a:lnTo>
                <a:lnTo>
                  <a:pt x="37444" y="17282"/>
                </a:lnTo>
                <a:lnTo>
                  <a:pt x="38404" y="15361"/>
                </a:lnTo>
                <a:lnTo>
                  <a:pt x="43205" y="15361"/>
                </a:lnTo>
                <a:lnTo>
                  <a:pt x="45125" y="17282"/>
                </a:lnTo>
                <a:lnTo>
                  <a:pt x="47045" y="18242"/>
                </a:lnTo>
                <a:lnTo>
                  <a:pt x="48966" y="20162"/>
                </a:lnTo>
                <a:lnTo>
                  <a:pt x="50886" y="21122"/>
                </a:lnTo>
                <a:lnTo>
                  <a:pt x="56647" y="21122"/>
                </a:lnTo>
                <a:lnTo>
                  <a:pt x="58567" y="20162"/>
                </a:lnTo>
                <a:lnTo>
                  <a:pt x="60472" y="18242"/>
                </a:lnTo>
                <a:lnTo>
                  <a:pt x="61432" y="16322"/>
                </a:lnTo>
                <a:lnTo>
                  <a:pt x="62407" y="13441"/>
                </a:lnTo>
                <a:lnTo>
                  <a:pt x="62407" y="6720"/>
                </a:lnTo>
                <a:lnTo>
                  <a:pt x="61432" y="4800"/>
                </a:lnTo>
                <a:lnTo>
                  <a:pt x="59527" y="2880"/>
                </a:lnTo>
                <a:lnTo>
                  <a:pt x="58567" y="960"/>
                </a:lnTo>
                <a:lnTo>
                  <a:pt x="55686" y="0"/>
                </a:lnTo>
                <a:lnTo>
                  <a:pt x="49926" y="0"/>
                </a:lnTo>
                <a:lnTo>
                  <a:pt x="46085" y="960"/>
                </a:lnTo>
                <a:lnTo>
                  <a:pt x="42245" y="3840"/>
                </a:lnTo>
                <a:lnTo>
                  <a:pt x="38404" y="5760"/>
                </a:lnTo>
                <a:lnTo>
                  <a:pt x="34564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6" name="object 566"/>
          <p:cNvSpPr/>
          <p:nvPr/>
        </p:nvSpPr>
        <p:spPr>
          <a:xfrm>
            <a:off x="1684020" y="1425321"/>
            <a:ext cx="39364" cy="105597"/>
          </a:xfrm>
          <a:custGeom>
            <a:avLst/>
            <a:gdLst/>
            <a:ahLst/>
            <a:cxnLst/>
            <a:rect l="l" t="t" r="r" b="b"/>
            <a:pathLst>
              <a:path w="39364" h="105597">
                <a:moveTo>
                  <a:pt x="30723" y="0"/>
                </a:moveTo>
                <a:lnTo>
                  <a:pt x="0" y="0"/>
                </a:lnTo>
                <a:lnTo>
                  <a:pt x="0" y="2880"/>
                </a:lnTo>
                <a:lnTo>
                  <a:pt x="3840" y="2880"/>
                </a:lnTo>
                <a:lnTo>
                  <a:pt x="5775" y="3840"/>
                </a:lnTo>
                <a:lnTo>
                  <a:pt x="6720" y="5775"/>
                </a:lnTo>
                <a:lnTo>
                  <a:pt x="8656" y="6720"/>
                </a:lnTo>
                <a:lnTo>
                  <a:pt x="8656" y="98877"/>
                </a:lnTo>
                <a:lnTo>
                  <a:pt x="7680" y="99852"/>
                </a:lnTo>
                <a:lnTo>
                  <a:pt x="5775" y="101757"/>
                </a:lnTo>
                <a:lnTo>
                  <a:pt x="3840" y="102732"/>
                </a:lnTo>
                <a:lnTo>
                  <a:pt x="0" y="102732"/>
                </a:lnTo>
                <a:lnTo>
                  <a:pt x="0" y="105597"/>
                </a:lnTo>
                <a:lnTo>
                  <a:pt x="39364" y="105597"/>
                </a:lnTo>
                <a:lnTo>
                  <a:pt x="39364" y="102732"/>
                </a:lnTo>
                <a:lnTo>
                  <a:pt x="36484" y="102732"/>
                </a:lnTo>
                <a:lnTo>
                  <a:pt x="33604" y="101757"/>
                </a:lnTo>
                <a:lnTo>
                  <a:pt x="32644" y="100797"/>
                </a:lnTo>
                <a:lnTo>
                  <a:pt x="31683" y="98877"/>
                </a:lnTo>
                <a:lnTo>
                  <a:pt x="30723" y="96012"/>
                </a:lnTo>
                <a:lnTo>
                  <a:pt x="3072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7" name="object 567"/>
          <p:cNvSpPr/>
          <p:nvPr/>
        </p:nvSpPr>
        <p:spPr>
          <a:xfrm>
            <a:off x="1756028" y="1456044"/>
            <a:ext cx="5760" cy="13441"/>
          </a:xfrm>
          <a:custGeom>
            <a:avLst/>
            <a:gdLst/>
            <a:ahLst/>
            <a:cxnLst/>
            <a:rect l="l" t="t" r="r" b="b"/>
            <a:pathLst>
              <a:path w="5760" h="13441">
                <a:moveTo>
                  <a:pt x="5760" y="0"/>
                </a:moveTo>
                <a:lnTo>
                  <a:pt x="0" y="0"/>
                </a:lnTo>
                <a:lnTo>
                  <a:pt x="960" y="13441"/>
                </a:lnTo>
                <a:lnTo>
                  <a:pt x="2880" y="10561"/>
                </a:lnTo>
                <a:lnTo>
                  <a:pt x="4800" y="9601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8" name="object 568"/>
          <p:cNvSpPr/>
          <p:nvPr/>
        </p:nvSpPr>
        <p:spPr>
          <a:xfrm>
            <a:off x="1731065" y="1425321"/>
            <a:ext cx="79674" cy="107518"/>
          </a:xfrm>
          <a:custGeom>
            <a:avLst/>
            <a:gdLst/>
            <a:ahLst/>
            <a:cxnLst/>
            <a:rect l="l" t="t" r="r" b="b"/>
            <a:pathLst>
              <a:path w="79674" h="107518">
                <a:moveTo>
                  <a:pt x="40309" y="38404"/>
                </a:moveTo>
                <a:lnTo>
                  <a:pt x="45125" y="42245"/>
                </a:lnTo>
                <a:lnTo>
                  <a:pt x="48966" y="48966"/>
                </a:lnTo>
                <a:lnTo>
                  <a:pt x="48966" y="87355"/>
                </a:lnTo>
                <a:lnTo>
                  <a:pt x="45125" y="95036"/>
                </a:lnTo>
                <a:lnTo>
                  <a:pt x="40309" y="98877"/>
                </a:lnTo>
                <a:lnTo>
                  <a:pt x="33604" y="98877"/>
                </a:lnTo>
                <a:lnTo>
                  <a:pt x="31683" y="97917"/>
                </a:lnTo>
                <a:lnTo>
                  <a:pt x="30723" y="96956"/>
                </a:lnTo>
                <a:lnTo>
                  <a:pt x="28803" y="95036"/>
                </a:lnTo>
                <a:lnTo>
                  <a:pt x="26883" y="92171"/>
                </a:lnTo>
                <a:lnTo>
                  <a:pt x="24963" y="87355"/>
                </a:lnTo>
                <a:lnTo>
                  <a:pt x="24002" y="82570"/>
                </a:lnTo>
                <a:lnTo>
                  <a:pt x="23042" y="75849"/>
                </a:lnTo>
                <a:lnTo>
                  <a:pt x="23042" y="58567"/>
                </a:lnTo>
                <a:lnTo>
                  <a:pt x="24002" y="52806"/>
                </a:lnTo>
                <a:lnTo>
                  <a:pt x="24963" y="48005"/>
                </a:lnTo>
                <a:lnTo>
                  <a:pt x="25923" y="44165"/>
                </a:lnTo>
                <a:lnTo>
                  <a:pt x="24963" y="30723"/>
                </a:lnTo>
                <a:lnTo>
                  <a:pt x="20162" y="32644"/>
                </a:lnTo>
                <a:lnTo>
                  <a:pt x="15361" y="35524"/>
                </a:lnTo>
                <a:lnTo>
                  <a:pt x="10561" y="38404"/>
                </a:lnTo>
                <a:lnTo>
                  <a:pt x="6720" y="43205"/>
                </a:lnTo>
                <a:lnTo>
                  <a:pt x="4800" y="49926"/>
                </a:lnTo>
                <a:lnTo>
                  <a:pt x="1920" y="55686"/>
                </a:lnTo>
                <a:lnTo>
                  <a:pt x="0" y="62407"/>
                </a:lnTo>
                <a:lnTo>
                  <a:pt x="2" y="70622"/>
                </a:lnTo>
                <a:lnTo>
                  <a:pt x="1981" y="84215"/>
                </a:lnTo>
                <a:lnTo>
                  <a:pt x="6720" y="95036"/>
                </a:lnTo>
                <a:lnTo>
                  <a:pt x="12481" y="103692"/>
                </a:lnTo>
                <a:lnTo>
                  <a:pt x="20162" y="107518"/>
                </a:lnTo>
                <a:lnTo>
                  <a:pt x="32644" y="107518"/>
                </a:lnTo>
                <a:lnTo>
                  <a:pt x="36469" y="106573"/>
                </a:lnTo>
                <a:lnTo>
                  <a:pt x="38404" y="105597"/>
                </a:lnTo>
                <a:lnTo>
                  <a:pt x="42245" y="103692"/>
                </a:lnTo>
                <a:lnTo>
                  <a:pt x="45125" y="100797"/>
                </a:lnTo>
                <a:lnTo>
                  <a:pt x="48966" y="96012"/>
                </a:lnTo>
                <a:lnTo>
                  <a:pt x="48966" y="107518"/>
                </a:lnTo>
                <a:lnTo>
                  <a:pt x="79674" y="101757"/>
                </a:lnTo>
                <a:lnTo>
                  <a:pt x="79674" y="98877"/>
                </a:lnTo>
                <a:lnTo>
                  <a:pt x="74874" y="98877"/>
                </a:lnTo>
                <a:lnTo>
                  <a:pt x="73913" y="97917"/>
                </a:lnTo>
                <a:lnTo>
                  <a:pt x="71993" y="96956"/>
                </a:lnTo>
                <a:lnTo>
                  <a:pt x="71033" y="96012"/>
                </a:lnTo>
                <a:lnTo>
                  <a:pt x="71033" y="0"/>
                </a:lnTo>
                <a:lnTo>
                  <a:pt x="38404" y="0"/>
                </a:lnTo>
                <a:lnTo>
                  <a:pt x="38404" y="2880"/>
                </a:lnTo>
                <a:lnTo>
                  <a:pt x="41285" y="2880"/>
                </a:lnTo>
                <a:lnTo>
                  <a:pt x="44150" y="3840"/>
                </a:lnTo>
                <a:lnTo>
                  <a:pt x="45125" y="4815"/>
                </a:lnTo>
                <a:lnTo>
                  <a:pt x="46085" y="4815"/>
                </a:lnTo>
                <a:lnTo>
                  <a:pt x="47030" y="5775"/>
                </a:lnTo>
                <a:lnTo>
                  <a:pt x="47990" y="7680"/>
                </a:lnTo>
                <a:lnTo>
                  <a:pt x="48966" y="8656"/>
                </a:lnTo>
                <a:lnTo>
                  <a:pt x="48966" y="39364"/>
                </a:lnTo>
                <a:lnTo>
                  <a:pt x="46085" y="36484"/>
                </a:lnTo>
                <a:lnTo>
                  <a:pt x="43190" y="33604"/>
                </a:lnTo>
                <a:lnTo>
                  <a:pt x="40309" y="32644"/>
                </a:lnTo>
                <a:lnTo>
                  <a:pt x="37444" y="31683"/>
                </a:lnTo>
                <a:lnTo>
                  <a:pt x="34564" y="30723"/>
                </a:lnTo>
                <a:lnTo>
                  <a:pt x="30723" y="30723"/>
                </a:lnTo>
                <a:lnTo>
                  <a:pt x="29763" y="40325"/>
                </a:lnTo>
                <a:lnTo>
                  <a:pt x="30723" y="38404"/>
                </a:lnTo>
                <a:lnTo>
                  <a:pt x="40309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9" name="object 569"/>
          <p:cNvSpPr/>
          <p:nvPr/>
        </p:nvSpPr>
        <p:spPr>
          <a:xfrm>
            <a:off x="1860666" y="1422440"/>
            <a:ext cx="116159" cy="111358"/>
          </a:xfrm>
          <a:custGeom>
            <a:avLst/>
            <a:gdLst/>
            <a:ahLst/>
            <a:cxnLst/>
            <a:rect l="l" t="t" r="r" b="b"/>
            <a:pathLst>
              <a:path w="116159" h="111358">
                <a:moveTo>
                  <a:pt x="38314" y="3396"/>
                </a:moveTo>
                <a:lnTo>
                  <a:pt x="26969" y="9000"/>
                </a:lnTo>
                <a:lnTo>
                  <a:pt x="17282" y="17282"/>
                </a:lnTo>
                <a:lnTo>
                  <a:pt x="13573" y="20997"/>
                </a:lnTo>
                <a:lnTo>
                  <a:pt x="6032" y="31627"/>
                </a:lnTo>
                <a:lnTo>
                  <a:pt x="1508" y="43560"/>
                </a:lnTo>
                <a:lnTo>
                  <a:pt x="0" y="56647"/>
                </a:lnTo>
                <a:lnTo>
                  <a:pt x="0" y="56893"/>
                </a:lnTo>
                <a:lnTo>
                  <a:pt x="1464" y="69953"/>
                </a:lnTo>
                <a:lnTo>
                  <a:pt x="5760" y="81610"/>
                </a:lnTo>
                <a:lnTo>
                  <a:pt x="8625" y="86395"/>
                </a:lnTo>
                <a:lnTo>
                  <a:pt x="12466" y="92171"/>
                </a:lnTo>
                <a:lnTo>
                  <a:pt x="17282" y="96011"/>
                </a:lnTo>
                <a:lnTo>
                  <a:pt x="22067" y="100797"/>
                </a:lnTo>
                <a:lnTo>
                  <a:pt x="28788" y="104637"/>
                </a:lnTo>
                <a:lnTo>
                  <a:pt x="34549" y="106573"/>
                </a:lnTo>
                <a:lnTo>
                  <a:pt x="45959" y="110047"/>
                </a:lnTo>
                <a:lnTo>
                  <a:pt x="59512" y="111358"/>
                </a:lnTo>
                <a:lnTo>
                  <a:pt x="68153" y="111358"/>
                </a:lnTo>
                <a:lnTo>
                  <a:pt x="75834" y="110398"/>
                </a:lnTo>
                <a:lnTo>
                  <a:pt x="82555" y="108478"/>
                </a:lnTo>
                <a:lnTo>
                  <a:pt x="90236" y="107518"/>
                </a:lnTo>
                <a:lnTo>
                  <a:pt x="96956" y="104637"/>
                </a:lnTo>
                <a:lnTo>
                  <a:pt x="103677" y="101757"/>
                </a:lnTo>
                <a:lnTo>
                  <a:pt x="103677" y="73929"/>
                </a:lnTo>
                <a:lnTo>
                  <a:pt x="104637" y="72969"/>
                </a:lnTo>
                <a:lnTo>
                  <a:pt x="105597" y="71048"/>
                </a:lnTo>
                <a:lnTo>
                  <a:pt x="106542" y="69128"/>
                </a:lnTo>
                <a:lnTo>
                  <a:pt x="108478" y="69128"/>
                </a:lnTo>
                <a:lnTo>
                  <a:pt x="109423" y="68168"/>
                </a:lnTo>
                <a:lnTo>
                  <a:pt x="112318" y="67208"/>
                </a:lnTo>
                <a:lnTo>
                  <a:pt x="116159" y="67208"/>
                </a:lnTo>
                <a:lnTo>
                  <a:pt x="116159" y="64328"/>
                </a:lnTo>
                <a:lnTo>
                  <a:pt x="65272" y="64328"/>
                </a:lnTo>
                <a:lnTo>
                  <a:pt x="65272" y="67208"/>
                </a:lnTo>
                <a:lnTo>
                  <a:pt x="71993" y="67208"/>
                </a:lnTo>
                <a:lnTo>
                  <a:pt x="73914" y="68168"/>
                </a:lnTo>
                <a:lnTo>
                  <a:pt x="75834" y="69128"/>
                </a:lnTo>
                <a:lnTo>
                  <a:pt x="76794" y="71048"/>
                </a:lnTo>
                <a:lnTo>
                  <a:pt x="77754" y="72008"/>
                </a:lnTo>
                <a:lnTo>
                  <a:pt x="78714" y="72969"/>
                </a:lnTo>
                <a:lnTo>
                  <a:pt x="78714" y="101757"/>
                </a:lnTo>
                <a:lnTo>
                  <a:pt x="75834" y="102732"/>
                </a:lnTo>
                <a:lnTo>
                  <a:pt x="72953" y="103677"/>
                </a:lnTo>
                <a:lnTo>
                  <a:pt x="70073" y="104637"/>
                </a:lnTo>
                <a:lnTo>
                  <a:pt x="54711" y="104637"/>
                </a:lnTo>
                <a:lnTo>
                  <a:pt x="48950" y="103677"/>
                </a:lnTo>
                <a:lnTo>
                  <a:pt x="43190" y="99837"/>
                </a:lnTo>
                <a:lnTo>
                  <a:pt x="38389" y="96011"/>
                </a:lnTo>
                <a:lnTo>
                  <a:pt x="34549" y="90236"/>
                </a:lnTo>
                <a:lnTo>
                  <a:pt x="31683" y="82570"/>
                </a:lnTo>
                <a:lnTo>
                  <a:pt x="28972" y="69929"/>
                </a:lnTo>
                <a:lnTo>
                  <a:pt x="27843" y="56647"/>
                </a:lnTo>
                <a:lnTo>
                  <a:pt x="27843" y="48005"/>
                </a:lnTo>
                <a:lnTo>
                  <a:pt x="29748" y="39364"/>
                </a:lnTo>
                <a:lnTo>
                  <a:pt x="31683" y="31683"/>
                </a:lnTo>
                <a:lnTo>
                  <a:pt x="33588" y="24002"/>
                </a:lnTo>
                <a:lnTo>
                  <a:pt x="37429" y="17282"/>
                </a:lnTo>
                <a:lnTo>
                  <a:pt x="42230" y="13441"/>
                </a:lnTo>
                <a:lnTo>
                  <a:pt x="47990" y="8656"/>
                </a:lnTo>
                <a:lnTo>
                  <a:pt x="54711" y="6720"/>
                </a:lnTo>
                <a:lnTo>
                  <a:pt x="71033" y="6720"/>
                </a:lnTo>
                <a:lnTo>
                  <a:pt x="78714" y="9601"/>
                </a:lnTo>
                <a:lnTo>
                  <a:pt x="85435" y="14401"/>
                </a:lnTo>
                <a:lnTo>
                  <a:pt x="87084" y="15872"/>
                </a:lnTo>
                <a:lnTo>
                  <a:pt x="95202" y="25447"/>
                </a:lnTo>
                <a:lnTo>
                  <a:pt x="100797" y="37444"/>
                </a:lnTo>
                <a:lnTo>
                  <a:pt x="103677" y="37444"/>
                </a:lnTo>
                <a:lnTo>
                  <a:pt x="103677" y="0"/>
                </a:lnTo>
                <a:lnTo>
                  <a:pt x="100797" y="0"/>
                </a:lnTo>
                <a:lnTo>
                  <a:pt x="99837" y="3840"/>
                </a:lnTo>
                <a:lnTo>
                  <a:pt x="98877" y="5760"/>
                </a:lnTo>
                <a:lnTo>
                  <a:pt x="97917" y="6720"/>
                </a:lnTo>
                <a:lnTo>
                  <a:pt x="95996" y="7696"/>
                </a:lnTo>
                <a:lnTo>
                  <a:pt x="92156" y="7696"/>
                </a:lnTo>
                <a:lnTo>
                  <a:pt x="89275" y="6720"/>
                </a:lnTo>
                <a:lnTo>
                  <a:pt x="84475" y="4815"/>
                </a:lnTo>
                <a:lnTo>
                  <a:pt x="79674" y="2880"/>
                </a:lnTo>
                <a:lnTo>
                  <a:pt x="75834" y="1920"/>
                </a:lnTo>
                <a:lnTo>
                  <a:pt x="72953" y="1920"/>
                </a:lnTo>
                <a:lnTo>
                  <a:pt x="69113" y="975"/>
                </a:lnTo>
                <a:lnTo>
                  <a:pt x="64312" y="0"/>
                </a:lnTo>
                <a:lnTo>
                  <a:pt x="59512" y="0"/>
                </a:lnTo>
                <a:lnTo>
                  <a:pt x="51197" y="470"/>
                </a:lnTo>
                <a:lnTo>
                  <a:pt x="38314" y="33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0" name="object 570"/>
          <p:cNvSpPr/>
          <p:nvPr/>
        </p:nvSpPr>
        <p:spPr>
          <a:xfrm>
            <a:off x="1980651" y="1425321"/>
            <a:ext cx="106558" cy="105597"/>
          </a:xfrm>
          <a:custGeom>
            <a:avLst/>
            <a:gdLst/>
            <a:ahLst/>
            <a:cxnLst/>
            <a:rect l="l" t="t" r="r" b="b"/>
            <a:pathLst>
              <a:path w="106558" h="105597">
                <a:moveTo>
                  <a:pt x="48966" y="99852"/>
                </a:moveTo>
                <a:lnTo>
                  <a:pt x="44165" y="99852"/>
                </a:lnTo>
                <a:lnTo>
                  <a:pt x="47045" y="105597"/>
                </a:lnTo>
                <a:lnTo>
                  <a:pt x="59527" y="105597"/>
                </a:lnTo>
                <a:lnTo>
                  <a:pt x="62407" y="104637"/>
                </a:lnTo>
                <a:lnTo>
                  <a:pt x="70088" y="103692"/>
                </a:lnTo>
                <a:lnTo>
                  <a:pt x="75849" y="101757"/>
                </a:lnTo>
                <a:lnTo>
                  <a:pt x="80634" y="98877"/>
                </a:lnTo>
                <a:lnTo>
                  <a:pt x="85450" y="96956"/>
                </a:lnTo>
                <a:lnTo>
                  <a:pt x="90251" y="93131"/>
                </a:lnTo>
                <a:lnTo>
                  <a:pt x="94091" y="89291"/>
                </a:lnTo>
                <a:lnTo>
                  <a:pt x="97916" y="85450"/>
                </a:lnTo>
                <a:lnTo>
                  <a:pt x="100812" y="79689"/>
                </a:lnTo>
                <a:lnTo>
                  <a:pt x="102717" y="73929"/>
                </a:lnTo>
                <a:lnTo>
                  <a:pt x="105597" y="67208"/>
                </a:lnTo>
                <a:lnTo>
                  <a:pt x="106558" y="60487"/>
                </a:lnTo>
                <a:lnTo>
                  <a:pt x="106558" y="52806"/>
                </a:lnTo>
                <a:lnTo>
                  <a:pt x="106440" y="48392"/>
                </a:lnTo>
                <a:lnTo>
                  <a:pt x="104507" y="35666"/>
                </a:lnTo>
                <a:lnTo>
                  <a:pt x="99852" y="24002"/>
                </a:lnTo>
                <a:lnTo>
                  <a:pt x="97520" y="20733"/>
                </a:lnTo>
                <a:lnTo>
                  <a:pt x="88796" y="11755"/>
                </a:lnTo>
                <a:lnTo>
                  <a:pt x="77769" y="4815"/>
                </a:lnTo>
                <a:lnTo>
                  <a:pt x="73341" y="3333"/>
                </a:lnTo>
                <a:lnTo>
                  <a:pt x="61722" y="900"/>
                </a:lnTo>
                <a:lnTo>
                  <a:pt x="47045" y="0"/>
                </a:lnTo>
                <a:lnTo>
                  <a:pt x="0" y="0"/>
                </a:lnTo>
                <a:lnTo>
                  <a:pt x="0" y="2880"/>
                </a:lnTo>
                <a:lnTo>
                  <a:pt x="6720" y="2880"/>
                </a:lnTo>
                <a:lnTo>
                  <a:pt x="8641" y="3840"/>
                </a:lnTo>
                <a:lnTo>
                  <a:pt x="10561" y="4815"/>
                </a:lnTo>
                <a:lnTo>
                  <a:pt x="12481" y="5775"/>
                </a:lnTo>
                <a:lnTo>
                  <a:pt x="13441" y="6720"/>
                </a:lnTo>
                <a:lnTo>
                  <a:pt x="14401" y="7680"/>
                </a:lnTo>
                <a:lnTo>
                  <a:pt x="14401" y="9601"/>
                </a:lnTo>
                <a:lnTo>
                  <a:pt x="15361" y="12496"/>
                </a:lnTo>
                <a:lnTo>
                  <a:pt x="15361" y="87355"/>
                </a:lnTo>
                <a:lnTo>
                  <a:pt x="40325" y="95036"/>
                </a:lnTo>
                <a:lnTo>
                  <a:pt x="40325" y="5775"/>
                </a:lnTo>
                <a:lnTo>
                  <a:pt x="48966" y="5775"/>
                </a:lnTo>
                <a:lnTo>
                  <a:pt x="55686" y="6720"/>
                </a:lnTo>
                <a:lnTo>
                  <a:pt x="59527" y="8656"/>
                </a:lnTo>
                <a:lnTo>
                  <a:pt x="64328" y="10561"/>
                </a:lnTo>
                <a:lnTo>
                  <a:pt x="69128" y="15361"/>
                </a:lnTo>
                <a:lnTo>
                  <a:pt x="72008" y="21122"/>
                </a:lnTo>
                <a:lnTo>
                  <a:pt x="74959" y="27628"/>
                </a:lnTo>
                <a:lnTo>
                  <a:pt x="77840" y="39602"/>
                </a:lnTo>
                <a:lnTo>
                  <a:pt x="78729" y="53766"/>
                </a:lnTo>
                <a:lnTo>
                  <a:pt x="78728" y="54490"/>
                </a:lnTo>
                <a:lnTo>
                  <a:pt x="77676" y="69837"/>
                </a:lnTo>
                <a:lnTo>
                  <a:pt x="74544" y="82070"/>
                </a:lnTo>
                <a:lnTo>
                  <a:pt x="69128" y="91196"/>
                </a:lnTo>
                <a:lnTo>
                  <a:pt x="64328" y="96956"/>
                </a:lnTo>
                <a:lnTo>
                  <a:pt x="57607" y="99852"/>
                </a:lnTo>
                <a:lnTo>
                  <a:pt x="48966" y="998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1" name="object 571"/>
          <p:cNvSpPr/>
          <p:nvPr/>
        </p:nvSpPr>
        <p:spPr>
          <a:xfrm>
            <a:off x="1980651" y="1512676"/>
            <a:ext cx="47045" cy="18242"/>
          </a:xfrm>
          <a:custGeom>
            <a:avLst/>
            <a:gdLst/>
            <a:ahLst/>
            <a:cxnLst/>
            <a:rect l="l" t="t" r="r" b="b"/>
            <a:pathLst>
              <a:path w="47045" h="18242">
                <a:moveTo>
                  <a:pt x="47045" y="18242"/>
                </a:moveTo>
                <a:lnTo>
                  <a:pt x="44165" y="12496"/>
                </a:lnTo>
                <a:lnTo>
                  <a:pt x="43205" y="11521"/>
                </a:lnTo>
                <a:lnTo>
                  <a:pt x="42245" y="10561"/>
                </a:lnTo>
                <a:lnTo>
                  <a:pt x="41285" y="9601"/>
                </a:lnTo>
                <a:lnTo>
                  <a:pt x="41285" y="8656"/>
                </a:lnTo>
                <a:lnTo>
                  <a:pt x="40325" y="7680"/>
                </a:lnTo>
                <a:lnTo>
                  <a:pt x="15361" y="0"/>
                </a:lnTo>
                <a:lnTo>
                  <a:pt x="15361" y="5775"/>
                </a:lnTo>
                <a:lnTo>
                  <a:pt x="14401" y="8656"/>
                </a:lnTo>
                <a:lnTo>
                  <a:pt x="14401" y="9601"/>
                </a:lnTo>
                <a:lnTo>
                  <a:pt x="13441" y="11521"/>
                </a:lnTo>
                <a:lnTo>
                  <a:pt x="12481" y="13441"/>
                </a:lnTo>
                <a:lnTo>
                  <a:pt x="10561" y="14401"/>
                </a:lnTo>
                <a:lnTo>
                  <a:pt x="8641" y="15377"/>
                </a:lnTo>
                <a:lnTo>
                  <a:pt x="0" y="15377"/>
                </a:lnTo>
                <a:lnTo>
                  <a:pt x="0" y="18242"/>
                </a:lnTo>
                <a:lnTo>
                  <a:pt x="47045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2" name="object 572"/>
          <p:cNvSpPr/>
          <p:nvPr/>
        </p:nvSpPr>
        <p:spPr>
          <a:xfrm>
            <a:off x="2097770" y="1425321"/>
            <a:ext cx="89275" cy="57350"/>
          </a:xfrm>
          <a:custGeom>
            <a:avLst/>
            <a:gdLst/>
            <a:ahLst/>
            <a:cxnLst/>
            <a:rect l="l" t="t" r="r" b="b"/>
            <a:pathLst>
              <a:path w="89275" h="57350">
                <a:moveTo>
                  <a:pt x="4800" y="2880"/>
                </a:moveTo>
                <a:lnTo>
                  <a:pt x="8641" y="2880"/>
                </a:lnTo>
                <a:lnTo>
                  <a:pt x="10561" y="3840"/>
                </a:lnTo>
                <a:lnTo>
                  <a:pt x="12481" y="4815"/>
                </a:lnTo>
                <a:lnTo>
                  <a:pt x="13441" y="6720"/>
                </a:lnTo>
                <a:lnTo>
                  <a:pt x="14401" y="7680"/>
                </a:lnTo>
                <a:lnTo>
                  <a:pt x="14401" y="9601"/>
                </a:lnTo>
                <a:lnTo>
                  <a:pt x="15361" y="12496"/>
                </a:lnTo>
                <a:lnTo>
                  <a:pt x="39364" y="5775"/>
                </a:lnTo>
                <a:lnTo>
                  <a:pt x="49926" y="5775"/>
                </a:lnTo>
                <a:lnTo>
                  <a:pt x="54726" y="7680"/>
                </a:lnTo>
                <a:lnTo>
                  <a:pt x="57607" y="11521"/>
                </a:lnTo>
                <a:lnTo>
                  <a:pt x="61432" y="15361"/>
                </a:lnTo>
                <a:lnTo>
                  <a:pt x="63367" y="21122"/>
                </a:lnTo>
                <a:lnTo>
                  <a:pt x="63367" y="36484"/>
                </a:lnTo>
                <a:lnTo>
                  <a:pt x="61432" y="42245"/>
                </a:lnTo>
                <a:lnTo>
                  <a:pt x="57607" y="46085"/>
                </a:lnTo>
                <a:lnTo>
                  <a:pt x="55492" y="57350"/>
                </a:lnTo>
                <a:lnTo>
                  <a:pt x="65272" y="55686"/>
                </a:lnTo>
                <a:lnTo>
                  <a:pt x="72953" y="53766"/>
                </a:lnTo>
                <a:lnTo>
                  <a:pt x="78714" y="50886"/>
                </a:lnTo>
                <a:lnTo>
                  <a:pt x="82555" y="46085"/>
                </a:lnTo>
                <a:lnTo>
                  <a:pt x="87355" y="41285"/>
                </a:lnTo>
                <a:lnTo>
                  <a:pt x="89275" y="35524"/>
                </a:lnTo>
                <a:lnTo>
                  <a:pt x="89275" y="20162"/>
                </a:lnTo>
                <a:lnTo>
                  <a:pt x="85435" y="13441"/>
                </a:lnTo>
                <a:lnTo>
                  <a:pt x="79674" y="7680"/>
                </a:lnTo>
                <a:lnTo>
                  <a:pt x="73398" y="4311"/>
                </a:lnTo>
                <a:lnTo>
                  <a:pt x="61447" y="1125"/>
                </a:lnTo>
                <a:lnTo>
                  <a:pt x="46085" y="0"/>
                </a:lnTo>
                <a:lnTo>
                  <a:pt x="0" y="0"/>
                </a:lnTo>
                <a:lnTo>
                  <a:pt x="0" y="2880"/>
                </a:lnTo>
                <a:lnTo>
                  <a:pt x="480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3" name="object 573"/>
          <p:cNvSpPr/>
          <p:nvPr/>
        </p:nvSpPr>
        <p:spPr>
          <a:xfrm>
            <a:off x="2097770" y="1431096"/>
            <a:ext cx="57607" cy="99822"/>
          </a:xfrm>
          <a:custGeom>
            <a:avLst/>
            <a:gdLst/>
            <a:ahLst/>
            <a:cxnLst/>
            <a:rect l="l" t="t" r="r" b="b"/>
            <a:pathLst>
              <a:path w="57607" h="99822">
                <a:moveTo>
                  <a:pt x="42245" y="95021"/>
                </a:moveTo>
                <a:lnTo>
                  <a:pt x="41285" y="93101"/>
                </a:lnTo>
                <a:lnTo>
                  <a:pt x="40325" y="92141"/>
                </a:lnTo>
                <a:lnTo>
                  <a:pt x="39364" y="90236"/>
                </a:lnTo>
                <a:lnTo>
                  <a:pt x="39364" y="51831"/>
                </a:lnTo>
                <a:lnTo>
                  <a:pt x="40193" y="51831"/>
                </a:lnTo>
                <a:lnTo>
                  <a:pt x="55492" y="51574"/>
                </a:lnTo>
                <a:lnTo>
                  <a:pt x="57607" y="40309"/>
                </a:lnTo>
                <a:lnTo>
                  <a:pt x="54726" y="44150"/>
                </a:lnTo>
                <a:lnTo>
                  <a:pt x="49926" y="46070"/>
                </a:lnTo>
                <a:lnTo>
                  <a:pt x="39364" y="46070"/>
                </a:lnTo>
                <a:lnTo>
                  <a:pt x="39364" y="0"/>
                </a:lnTo>
                <a:lnTo>
                  <a:pt x="15361" y="6720"/>
                </a:lnTo>
                <a:lnTo>
                  <a:pt x="15361" y="87355"/>
                </a:lnTo>
                <a:lnTo>
                  <a:pt x="14401" y="90236"/>
                </a:lnTo>
                <a:lnTo>
                  <a:pt x="14401" y="92141"/>
                </a:lnTo>
                <a:lnTo>
                  <a:pt x="13441" y="93101"/>
                </a:lnTo>
                <a:lnTo>
                  <a:pt x="11521" y="95021"/>
                </a:lnTo>
                <a:lnTo>
                  <a:pt x="10561" y="95981"/>
                </a:lnTo>
                <a:lnTo>
                  <a:pt x="8641" y="96956"/>
                </a:lnTo>
                <a:lnTo>
                  <a:pt x="0" y="96956"/>
                </a:lnTo>
                <a:lnTo>
                  <a:pt x="0" y="99822"/>
                </a:lnTo>
                <a:lnTo>
                  <a:pt x="53766" y="99822"/>
                </a:lnTo>
                <a:lnTo>
                  <a:pt x="53766" y="96956"/>
                </a:lnTo>
                <a:lnTo>
                  <a:pt x="46085" y="96956"/>
                </a:lnTo>
                <a:lnTo>
                  <a:pt x="44165" y="95981"/>
                </a:lnTo>
                <a:lnTo>
                  <a:pt x="42245" y="950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4" name="object 574"/>
          <p:cNvSpPr/>
          <p:nvPr/>
        </p:nvSpPr>
        <p:spPr>
          <a:xfrm>
            <a:off x="2229291" y="1456044"/>
            <a:ext cx="50886" cy="76794"/>
          </a:xfrm>
          <a:custGeom>
            <a:avLst/>
            <a:gdLst/>
            <a:ahLst/>
            <a:cxnLst/>
            <a:rect l="l" t="t" r="r" b="b"/>
            <a:pathLst>
              <a:path w="50886" h="76794">
                <a:moveTo>
                  <a:pt x="37444" y="12481"/>
                </a:moveTo>
                <a:lnTo>
                  <a:pt x="41285" y="17282"/>
                </a:lnTo>
                <a:lnTo>
                  <a:pt x="44165" y="24963"/>
                </a:lnTo>
                <a:lnTo>
                  <a:pt x="47045" y="24963"/>
                </a:lnTo>
                <a:lnTo>
                  <a:pt x="45110" y="0"/>
                </a:lnTo>
                <a:lnTo>
                  <a:pt x="43190" y="0"/>
                </a:lnTo>
                <a:lnTo>
                  <a:pt x="41285" y="1920"/>
                </a:lnTo>
                <a:lnTo>
                  <a:pt x="40325" y="2880"/>
                </a:lnTo>
                <a:lnTo>
                  <a:pt x="40325" y="3840"/>
                </a:lnTo>
                <a:lnTo>
                  <a:pt x="35509" y="3840"/>
                </a:lnTo>
                <a:lnTo>
                  <a:pt x="34549" y="2880"/>
                </a:lnTo>
                <a:lnTo>
                  <a:pt x="30723" y="960"/>
                </a:lnTo>
                <a:lnTo>
                  <a:pt x="26883" y="0"/>
                </a:lnTo>
                <a:lnTo>
                  <a:pt x="15361" y="0"/>
                </a:lnTo>
                <a:lnTo>
                  <a:pt x="9601" y="1920"/>
                </a:lnTo>
                <a:lnTo>
                  <a:pt x="5760" y="6720"/>
                </a:lnTo>
                <a:lnTo>
                  <a:pt x="1920" y="11521"/>
                </a:lnTo>
                <a:lnTo>
                  <a:pt x="0" y="16322"/>
                </a:lnTo>
                <a:lnTo>
                  <a:pt x="0" y="26883"/>
                </a:lnTo>
                <a:lnTo>
                  <a:pt x="1920" y="31683"/>
                </a:lnTo>
                <a:lnTo>
                  <a:pt x="5760" y="36484"/>
                </a:lnTo>
                <a:lnTo>
                  <a:pt x="7680" y="39364"/>
                </a:lnTo>
                <a:lnTo>
                  <a:pt x="12481" y="43205"/>
                </a:lnTo>
                <a:lnTo>
                  <a:pt x="21122" y="48966"/>
                </a:lnTo>
                <a:lnTo>
                  <a:pt x="25923" y="52791"/>
                </a:lnTo>
                <a:lnTo>
                  <a:pt x="29763" y="54726"/>
                </a:lnTo>
                <a:lnTo>
                  <a:pt x="31668" y="56631"/>
                </a:lnTo>
                <a:lnTo>
                  <a:pt x="32644" y="58567"/>
                </a:lnTo>
                <a:lnTo>
                  <a:pt x="33604" y="60472"/>
                </a:lnTo>
                <a:lnTo>
                  <a:pt x="33604" y="65288"/>
                </a:lnTo>
                <a:lnTo>
                  <a:pt x="32644" y="67193"/>
                </a:lnTo>
                <a:lnTo>
                  <a:pt x="31668" y="69128"/>
                </a:lnTo>
                <a:lnTo>
                  <a:pt x="29763" y="71033"/>
                </a:lnTo>
                <a:lnTo>
                  <a:pt x="21122" y="71033"/>
                </a:lnTo>
                <a:lnTo>
                  <a:pt x="17282" y="69128"/>
                </a:lnTo>
                <a:lnTo>
                  <a:pt x="13441" y="66233"/>
                </a:lnTo>
                <a:lnTo>
                  <a:pt x="9601" y="62407"/>
                </a:lnTo>
                <a:lnTo>
                  <a:pt x="5760" y="57607"/>
                </a:lnTo>
                <a:lnTo>
                  <a:pt x="3840" y="50886"/>
                </a:lnTo>
                <a:lnTo>
                  <a:pt x="960" y="50886"/>
                </a:lnTo>
                <a:lnTo>
                  <a:pt x="2880" y="76794"/>
                </a:lnTo>
                <a:lnTo>
                  <a:pt x="4800" y="76794"/>
                </a:lnTo>
                <a:lnTo>
                  <a:pt x="5760" y="73913"/>
                </a:lnTo>
                <a:lnTo>
                  <a:pt x="7680" y="72969"/>
                </a:lnTo>
                <a:lnTo>
                  <a:pt x="10561" y="72969"/>
                </a:lnTo>
                <a:lnTo>
                  <a:pt x="12481" y="73913"/>
                </a:lnTo>
                <a:lnTo>
                  <a:pt x="18242" y="75849"/>
                </a:lnTo>
                <a:lnTo>
                  <a:pt x="23042" y="76794"/>
                </a:lnTo>
                <a:lnTo>
                  <a:pt x="30723" y="76794"/>
                </a:lnTo>
                <a:lnTo>
                  <a:pt x="35509" y="75849"/>
                </a:lnTo>
                <a:lnTo>
                  <a:pt x="38389" y="73913"/>
                </a:lnTo>
                <a:lnTo>
                  <a:pt x="42230" y="72008"/>
                </a:lnTo>
                <a:lnTo>
                  <a:pt x="45110" y="69128"/>
                </a:lnTo>
                <a:lnTo>
                  <a:pt x="47045" y="65288"/>
                </a:lnTo>
                <a:lnTo>
                  <a:pt x="48950" y="61447"/>
                </a:lnTo>
                <a:lnTo>
                  <a:pt x="50886" y="57607"/>
                </a:lnTo>
                <a:lnTo>
                  <a:pt x="50886" y="48966"/>
                </a:lnTo>
                <a:lnTo>
                  <a:pt x="48950" y="44165"/>
                </a:lnTo>
                <a:lnTo>
                  <a:pt x="47045" y="41285"/>
                </a:lnTo>
                <a:lnTo>
                  <a:pt x="44165" y="37444"/>
                </a:lnTo>
                <a:lnTo>
                  <a:pt x="39349" y="32644"/>
                </a:lnTo>
                <a:lnTo>
                  <a:pt x="31668" y="27843"/>
                </a:lnTo>
                <a:lnTo>
                  <a:pt x="24002" y="23042"/>
                </a:lnTo>
                <a:lnTo>
                  <a:pt x="19202" y="19202"/>
                </a:lnTo>
                <a:lnTo>
                  <a:pt x="17282" y="17282"/>
                </a:lnTo>
                <a:lnTo>
                  <a:pt x="16322" y="15361"/>
                </a:lnTo>
                <a:lnTo>
                  <a:pt x="16322" y="10561"/>
                </a:lnTo>
                <a:lnTo>
                  <a:pt x="17282" y="9601"/>
                </a:lnTo>
                <a:lnTo>
                  <a:pt x="18242" y="7680"/>
                </a:lnTo>
                <a:lnTo>
                  <a:pt x="20162" y="6720"/>
                </a:lnTo>
                <a:lnTo>
                  <a:pt x="22082" y="5760"/>
                </a:lnTo>
                <a:lnTo>
                  <a:pt x="26883" y="5760"/>
                </a:lnTo>
                <a:lnTo>
                  <a:pt x="30723" y="6720"/>
                </a:lnTo>
                <a:lnTo>
                  <a:pt x="33604" y="9601"/>
                </a:lnTo>
                <a:lnTo>
                  <a:pt x="37444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5" name="object 575"/>
          <p:cNvSpPr/>
          <p:nvPr/>
        </p:nvSpPr>
        <p:spPr>
          <a:xfrm>
            <a:off x="2290724" y="1425321"/>
            <a:ext cx="78714" cy="105597"/>
          </a:xfrm>
          <a:custGeom>
            <a:avLst/>
            <a:gdLst/>
            <a:ahLst/>
            <a:cxnLst/>
            <a:rect l="l" t="t" r="r" b="b"/>
            <a:pathLst>
              <a:path w="78714" h="105597">
                <a:moveTo>
                  <a:pt x="37444" y="105597"/>
                </a:moveTo>
                <a:lnTo>
                  <a:pt x="37444" y="102732"/>
                </a:lnTo>
                <a:lnTo>
                  <a:pt x="33604" y="102732"/>
                </a:lnTo>
                <a:lnTo>
                  <a:pt x="31683" y="101757"/>
                </a:lnTo>
                <a:lnTo>
                  <a:pt x="30723" y="99852"/>
                </a:lnTo>
                <a:lnTo>
                  <a:pt x="30723" y="97917"/>
                </a:lnTo>
                <a:lnTo>
                  <a:pt x="29763" y="95036"/>
                </a:lnTo>
                <a:lnTo>
                  <a:pt x="29763" y="50886"/>
                </a:lnTo>
                <a:lnTo>
                  <a:pt x="32644" y="47045"/>
                </a:lnTo>
                <a:lnTo>
                  <a:pt x="34564" y="45125"/>
                </a:lnTo>
                <a:lnTo>
                  <a:pt x="36484" y="43205"/>
                </a:lnTo>
                <a:lnTo>
                  <a:pt x="38404" y="42245"/>
                </a:lnTo>
                <a:lnTo>
                  <a:pt x="40325" y="41285"/>
                </a:lnTo>
                <a:lnTo>
                  <a:pt x="45125" y="41285"/>
                </a:lnTo>
                <a:lnTo>
                  <a:pt x="46085" y="42245"/>
                </a:lnTo>
                <a:lnTo>
                  <a:pt x="47045" y="43205"/>
                </a:lnTo>
                <a:lnTo>
                  <a:pt x="48006" y="44165"/>
                </a:lnTo>
                <a:lnTo>
                  <a:pt x="48966" y="46085"/>
                </a:lnTo>
                <a:lnTo>
                  <a:pt x="48966" y="98877"/>
                </a:lnTo>
                <a:lnTo>
                  <a:pt x="48006" y="99852"/>
                </a:lnTo>
                <a:lnTo>
                  <a:pt x="46085" y="101757"/>
                </a:lnTo>
                <a:lnTo>
                  <a:pt x="44165" y="102732"/>
                </a:lnTo>
                <a:lnTo>
                  <a:pt x="42245" y="102732"/>
                </a:lnTo>
                <a:lnTo>
                  <a:pt x="42245" y="105597"/>
                </a:lnTo>
                <a:lnTo>
                  <a:pt x="78714" y="105597"/>
                </a:lnTo>
                <a:lnTo>
                  <a:pt x="78714" y="102732"/>
                </a:lnTo>
                <a:lnTo>
                  <a:pt x="75834" y="102732"/>
                </a:lnTo>
                <a:lnTo>
                  <a:pt x="73929" y="101757"/>
                </a:lnTo>
                <a:lnTo>
                  <a:pt x="72969" y="99852"/>
                </a:lnTo>
                <a:lnTo>
                  <a:pt x="71993" y="98877"/>
                </a:lnTo>
                <a:lnTo>
                  <a:pt x="71033" y="95036"/>
                </a:lnTo>
                <a:lnTo>
                  <a:pt x="71033" y="52806"/>
                </a:lnTo>
                <a:lnTo>
                  <a:pt x="70088" y="47045"/>
                </a:lnTo>
                <a:lnTo>
                  <a:pt x="69128" y="44165"/>
                </a:lnTo>
                <a:lnTo>
                  <a:pt x="68153" y="40325"/>
                </a:lnTo>
                <a:lnTo>
                  <a:pt x="66248" y="37444"/>
                </a:lnTo>
                <a:lnTo>
                  <a:pt x="63367" y="34564"/>
                </a:lnTo>
                <a:lnTo>
                  <a:pt x="59527" y="31683"/>
                </a:lnTo>
                <a:lnTo>
                  <a:pt x="55686" y="30723"/>
                </a:lnTo>
                <a:lnTo>
                  <a:pt x="48006" y="30723"/>
                </a:lnTo>
                <a:lnTo>
                  <a:pt x="44165" y="31683"/>
                </a:lnTo>
                <a:lnTo>
                  <a:pt x="41285" y="33604"/>
                </a:lnTo>
                <a:lnTo>
                  <a:pt x="37444" y="34564"/>
                </a:lnTo>
                <a:lnTo>
                  <a:pt x="33604" y="38404"/>
                </a:lnTo>
                <a:lnTo>
                  <a:pt x="29763" y="42245"/>
                </a:lnTo>
                <a:lnTo>
                  <a:pt x="29763" y="0"/>
                </a:lnTo>
                <a:lnTo>
                  <a:pt x="0" y="0"/>
                </a:lnTo>
                <a:lnTo>
                  <a:pt x="0" y="2880"/>
                </a:lnTo>
                <a:lnTo>
                  <a:pt x="3840" y="2880"/>
                </a:lnTo>
                <a:lnTo>
                  <a:pt x="5760" y="3840"/>
                </a:lnTo>
                <a:lnTo>
                  <a:pt x="6720" y="5775"/>
                </a:lnTo>
                <a:lnTo>
                  <a:pt x="7680" y="6720"/>
                </a:lnTo>
                <a:lnTo>
                  <a:pt x="7680" y="98877"/>
                </a:lnTo>
                <a:lnTo>
                  <a:pt x="6720" y="99852"/>
                </a:lnTo>
                <a:lnTo>
                  <a:pt x="5760" y="101757"/>
                </a:lnTo>
                <a:lnTo>
                  <a:pt x="2880" y="102732"/>
                </a:lnTo>
                <a:lnTo>
                  <a:pt x="0" y="102732"/>
                </a:lnTo>
                <a:lnTo>
                  <a:pt x="0" y="105597"/>
                </a:lnTo>
                <a:lnTo>
                  <a:pt x="37444" y="1055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6" name="object 576"/>
          <p:cNvSpPr/>
          <p:nvPr/>
        </p:nvSpPr>
        <p:spPr>
          <a:xfrm>
            <a:off x="2397261" y="1490609"/>
            <a:ext cx="24984" cy="41260"/>
          </a:xfrm>
          <a:custGeom>
            <a:avLst/>
            <a:gdLst/>
            <a:ahLst/>
            <a:cxnLst/>
            <a:rect l="l" t="t" r="r" b="b"/>
            <a:pathLst>
              <a:path w="24984" h="41260">
                <a:moveTo>
                  <a:pt x="23064" y="29748"/>
                </a:moveTo>
                <a:lnTo>
                  <a:pt x="23064" y="33588"/>
                </a:lnTo>
                <a:lnTo>
                  <a:pt x="24984" y="36469"/>
                </a:lnTo>
                <a:lnTo>
                  <a:pt x="23064" y="0"/>
                </a:lnTo>
                <a:lnTo>
                  <a:pt x="23064" y="24002"/>
                </a:lnTo>
                <a:lnTo>
                  <a:pt x="19223" y="26883"/>
                </a:lnTo>
                <a:lnTo>
                  <a:pt x="16343" y="27843"/>
                </a:lnTo>
                <a:lnTo>
                  <a:pt x="9622" y="27843"/>
                </a:lnTo>
                <a:lnTo>
                  <a:pt x="7702" y="25907"/>
                </a:lnTo>
                <a:lnTo>
                  <a:pt x="6742" y="24002"/>
                </a:lnTo>
                <a:lnTo>
                  <a:pt x="5782" y="22067"/>
                </a:lnTo>
                <a:lnTo>
                  <a:pt x="0" y="41260"/>
                </a:lnTo>
                <a:lnTo>
                  <a:pt x="10534" y="38130"/>
                </a:lnTo>
                <a:lnTo>
                  <a:pt x="23064" y="2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7" name="object 577"/>
          <p:cNvSpPr/>
          <p:nvPr/>
        </p:nvSpPr>
        <p:spPr>
          <a:xfrm>
            <a:off x="2381935" y="1456044"/>
            <a:ext cx="70073" cy="75849"/>
          </a:xfrm>
          <a:custGeom>
            <a:avLst/>
            <a:gdLst/>
            <a:ahLst/>
            <a:cxnLst/>
            <a:rect l="l" t="t" r="r" b="b"/>
            <a:pathLst>
              <a:path w="70073" h="75849">
                <a:moveTo>
                  <a:pt x="944" y="21122"/>
                </a:moveTo>
                <a:lnTo>
                  <a:pt x="944" y="24002"/>
                </a:lnTo>
                <a:lnTo>
                  <a:pt x="1905" y="25923"/>
                </a:lnTo>
                <a:lnTo>
                  <a:pt x="3825" y="27843"/>
                </a:lnTo>
                <a:lnTo>
                  <a:pt x="6705" y="29763"/>
                </a:lnTo>
                <a:lnTo>
                  <a:pt x="9585" y="30723"/>
                </a:lnTo>
                <a:lnTo>
                  <a:pt x="15346" y="30723"/>
                </a:lnTo>
                <a:lnTo>
                  <a:pt x="18227" y="29763"/>
                </a:lnTo>
                <a:lnTo>
                  <a:pt x="20147" y="28803"/>
                </a:lnTo>
                <a:lnTo>
                  <a:pt x="22067" y="26883"/>
                </a:lnTo>
                <a:lnTo>
                  <a:pt x="23027" y="24002"/>
                </a:lnTo>
                <a:lnTo>
                  <a:pt x="23027" y="20162"/>
                </a:lnTo>
                <a:lnTo>
                  <a:pt x="22067" y="17282"/>
                </a:lnTo>
                <a:lnTo>
                  <a:pt x="20147" y="15361"/>
                </a:lnTo>
                <a:lnTo>
                  <a:pt x="18227" y="13441"/>
                </a:lnTo>
                <a:lnTo>
                  <a:pt x="17266" y="12481"/>
                </a:lnTo>
                <a:lnTo>
                  <a:pt x="17266" y="10561"/>
                </a:lnTo>
                <a:lnTo>
                  <a:pt x="18227" y="8641"/>
                </a:lnTo>
                <a:lnTo>
                  <a:pt x="20147" y="7680"/>
                </a:lnTo>
                <a:lnTo>
                  <a:pt x="22067" y="6720"/>
                </a:lnTo>
                <a:lnTo>
                  <a:pt x="24947" y="5760"/>
                </a:lnTo>
                <a:lnTo>
                  <a:pt x="29748" y="5760"/>
                </a:lnTo>
                <a:lnTo>
                  <a:pt x="31668" y="6720"/>
                </a:lnTo>
                <a:lnTo>
                  <a:pt x="33588" y="7680"/>
                </a:lnTo>
                <a:lnTo>
                  <a:pt x="35509" y="8641"/>
                </a:lnTo>
                <a:lnTo>
                  <a:pt x="36469" y="9601"/>
                </a:lnTo>
                <a:lnTo>
                  <a:pt x="37429" y="11521"/>
                </a:lnTo>
                <a:lnTo>
                  <a:pt x="37429" y="12481"/>
                </a:lnTo>
                <a:lnTo>
                  <a:pt x="38389" y="16322"/>
                </a:lnTo>
                <a:lnTo>
                  <a:pt x="38389" y="28803"/>
                </a:lnTo>
                <a:lnTo>
                  <a:pt x="25052" y="35328"/>
                </a:lnTo>
                <a:lnTo>
                  <a:pt x="13793" y="41655"/>
                </a:lnTo>
                <a:lnTo>
                  <a:pt x="6705" y="47045"/>
                </a:lnTo>
                <a:lnTo>
                  <a:pt x="1905" y="50886"/>
                </a:lnTo>
                <a:lnTo>
                  <a:pt x="0" y="55686"/>
                </a:lnTo>
                <a:lnTo>
                  <a:pt x="0" y="65288"/>
                </a:lnTo>
                <a:lnTo>
                  <a:pt x="944" y="69128"/>
                </a:lnTo>
                <a:lnTo>
                  <a:pt x="3825" y="72008"/>
                </a:lnTo>
                <a:lnTo>
                  <a:pt x="6705" y="74874"/>
                </a:lnTo>
                <a:lnTo>
                  <a:pt x="9585" y="75849"/>
                </a:lnTo>
                <a:lnTo>
                  <a:pt x="14386" y="75849"/>
                </a:lnTo>
                <a:lnTo>
                  <a:pt x="15325" y="75824"/>
                </a:lnTo>
                <a:lnTo>
                  <a:pt x="21107" y="56631"/>
                </a:lnTo>
                <a:lnTo>
                  <a:pt x="21107" y="51846"/>
                </a:lnTo>
                <a:lnTo>
                  <a:pt x="22067" y="48966"/>
                </a:lnTo>
                <a:lnTo>
                  <a:pt x="23987" y="46085"/>
                </a:lnTo>
                <a:lnTo>
                  <a:pt x="26868" y="41285"/>
                </a:lnTo>
                <a:lnTo>
                  <a:pt x="31668" y="37444"/>
                </a:lnTo>
                <a:lnTo>
                  <a:pt x="38389" y="34564"/>
                </a:lnTo>
                <a:lnTo>
                  <a:pt x="40309" y="71033"/>
                </a:lnTo>
                <a:lnTo>
                  <a:pt x="42230" y="72969"/>
                </a:lnTo>
                <a:lnTo>
                  <a:pt x="45110" y="74874"/>
                </a:lnTo>
                <a:lnTo>
                  <a:pt x="47990" y="75849"/>
                </a:lnTo>
                <a:lnTo>
                  <a:pt x="55671" y="75849"/>
                </a:lnTo>
                <a:lnTo>
                  <a:pt x="58552" y="74874"/>
                </a:lnTo>
                <a:lnTo>
                  <a:pt x="61432" y="72969"/>
                </a:lnTo>
                <a:lnTo>
                  <a:pt x="64312" y="72008"/>
                </a:lnTo>
                <a:lnTo>
                  <a:pt x="67193" y="69128"/>
                </a:lnTo>
                <a:lnTo>
                  <a:pt x="70073" y="65288"/>
                </a:lnTo>
                <a:lnTo>
                  <a:pt x="67193" y="63352"/>
                </a:lnTo>
                <a:lnTo>
                  <a:pt x="66233" y="65288"/>
                </a:lnTo>
                <a:lnTo>
                  <a:pt x="64312" y="66233"/>
                </a:lnTo>
                <a:lnTo>
                  <a:pt x="62392" y="66233"/>
                </a:lnTo>
                <a:lnTo>
                  <a:pt x="61432" y="65288"/>
                </a:lnTo>
                <a:lnTo>
                  <a:pt x="60472" y="65288"/>
                </a:lnTo>
                <a:lnTo>
                  <a:pt x="60472" y="63352"/>
                </a:lnTo>
                <a:lnTo>
                  <a:pt x="59512" y="62407"/>
                </a:lnTo>
                <a:lnTo>
                  <a:pt x="59512" y="16322"/>
                </a:lnTo>
                <a:lnTo>
                  <a:pt x="58552" y="13441"/>
                </a:lnTo>
                <a:lnTo>
                  <a:pt x="57591" y="10561"/>
                </a:lnTo>
                <a:lnTo>
                  <a:pt x="54711" y="7680"/>
                </a:lnTo>
                <a:lnTo>
                  <a:pt x="50871" y="4800"/>
                </a:lnTo>
                <a:lnTo>
                  <a:pt x="47030" y="960"/>
                </a:lnTo>
                <a:lnTo>
                  <a:pt x="41269" y="0"/>
                </a:lnTo>
                <a:lnTo>
                  <a:pt x="28788" y="0"/>
                </a:lnTo>
                <a:lnTo>
                  <a:pt x="23027" y="960"/>
                </a:lnTo>
                <a:lnTo>
                  <a:pt x="18227" y="2880"/>
                </a:lnTo>
                <a:lnTo>
                  <a:pt x="12466" y="4800"/>
                </a:lnTo>
                <a:lnTo>
                  <a:pt x="8625" y="6720"/>
                </a:lnTo>
                <a:lnTo>
                  <a:pt x="5745" y="10561"/>
                </a:lnTo>
                <a:lnTo>
                  <a:pt x="2865" y="13441"/>
                </a:lnTo>
                <a:lnTo>
                  <a:pt x="944" y="17282"/>
                </a:lnTo>
                <a:lnTo>
                  <a:pt x="944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8" name="object 578"/>
          <p:cNvSpPr/>
          <p:nvPr/>
        </p:nvSpPr>
        <p:spPr>
          <a:xfrm>
            <a:off x="2459675" y="1456044"/>
            <a:ext cx="63367" cy="74874"/>
          </a:xfrm>
          <a:custGeom>
            <a:avLst/>
            <a:gdLst/>
            <a:ahLst/>
            <a:cxnLst/>
            <a:rect l="l" t="t" r="r" b="b"/>
            <a:pathLst>
              <a:path w="63367" h="74874">
                <a:moveTo>
                  <a:pt x="39364" y="74874"/>
                </a:moveTo>
                <a:lnTo>
                  <a:pt x="39364" y="72008"/>
                </a:lnTo>
                <a:lnTo>
                  <a:pt x="34564" y="72008"/>
                </a:lnTo>
                <a:lnTo>
                  <a:pt x="33604" y="71033"/>
                </a:lnTo>
                <a:lnTo>
                  <a:pt x="32644" y="70073"/>
                </a:lnTo>
                <a:lnTo>
                  <a:pt x="31683" y="69128"/>
                </a:lnTo>
                <a:lnTo>
                  <a:pt x="30723" y="68153"/>
                </a:lnTo>
                <a:lnTo>
                  <a:pt x="30723" y="62407"/>
                </a:lnTo>
                <a:lnTo>
                  <a:pt x="29763" y="57607"/>
                </a:lnTo>
                <a:lnTo>
                  <a:pt x="29763" y="34564"/>
                </a:lnTo>
                <a:lnTo>
                  <a:pt x="30723" y="29763"/>
                </a:lnTo>
                <a:lnTo>
                  <a:pt x="32644" y="24002"/>
                </a:lnTo>
                <a:lnTo>
                  <a:pt x="33604" y="21122"/>
                </a:lnTo>
                <a:lnTo>
                  <a:pt x="35524" y="18242"/>
                </a:lnTo>
                <a:lnTo>
                  <a:pt x="37444" y="17282"/>
                </a:lnTo>
                <a:lnTo>
                  <a:pt x="39364" y="15361"/>
                </a:lnTo>
                <a:lnTo>
                  <a:pt x="44165" y="15361"/>
                </a:lnTo>
                <a:lnTo>
                  <a:pt x="45125" y="17282"/>
                </a:lnTo>
                <a:lnTo>
                  <a:pt x="47045" y="18242"/>
                </a:lnTo>
                <a:lnTo>
                  <a:pt x="48966" y="20162"/>
                </a:lnTo>
                <a:lnTo>
                  <a:pt x="51846" y="21122"/>
                </a:lnTo>
                <a:lnTo>
                  <a:pt x="56647" y="21122"/>
                </a:lnTo>
                <a:lnTo>
                  <a:pt x="58567" y="20162"/>
                </a:lnTo>
                <a:lnTo>
                  <a:pt x="60487" y="18242"/>
                </a:lnTo>
                <a:lnTo>
                  <a:pt x="62407" y="16322"/>
                </a:lnTo>
                <a:lnTo>
                  <a:pt x="63367" y="13441"/>
                </a:lnTo>
                <a:lnTo>
                  <a:pt x="63367" y="6720"/>
                </a:lnTo>
                <a:lnTo>
                  <a:pt x="62407" y="4800"/>
                </a:lnTo>
                <a:lnTo>
                  <a:pt x="60487" y="2880"/>
                </a:lnTo>
                <a:lnTo>
                  <a:pt x="58567" y="960"/>
                </a:lnTo>
                <a:lnTo>
                  <a:pt x="56647" y="0"/>
                </a:lnTo>
                <a:lnTo>
                  <a:pt x="49926" y="0"/>
                </a:lnTo>
                <a:lnTo>
                  <a:pt x="46085" y="960"/>
                </a:lnTo>
                <a:lnTo>
                  <a:pt x="43205" y="3840"/>
                </a:lnTo>
                <a:lnTo>
                  <a:pt x="39364" y="5760"/>
                </a:lnTo>
                <a:lnTo>
                  <a:pt x="35524" y="11521"/>
                </a:lnTo>
                <a:lnTo>
                  <a:pt x="29763" y="18242"/>
                </a:lnTo>
                <a:lnTo>
                  <a:pt x="29763" y="1920"/>
                </a:lnTo>
                <a:lnTo>
                  <a:pt x="0" y="1920"/>
                </a:lnTo>
                <a:lnTo>
                  <a:pt x="0" y="4800"/>
                </a:lnTo>
                <a:lnTo>
                  <a:pt x="2895" y="4800"/>
                </a:lnTo>
                <a:lnTo>
                  <a:pt x="4800" y="5760"/>
                </a:lnTo>
                <a:lnTo>
                  <a:pt x="5775" y="6720"/>
                </a:lnTo>
                <a:lnTo>
                  <a:pt x="6736" y="6720"/>
                </a:lnTo>
                <a:lnTo>
                  <a:pt x="7680" y="7680"/>
                </a:lnTo>
                <a:lnTo>
                  <a:pt x="7680" y="9601"/>
                </a:lnTo>
                <a:lnTo>
                  <a:pt x="8641" y="10561"/>
                </a:lnTo>
                <a:lnTo>
                  <a:pt x="8641" y="64312"/>
                </a:lnTo>
                <a:lnTo>
                  <a:pt x="7680" y="68153"/>
                </a:lnTo>
                <a:lnTo>
                  <a:pt x="6736" y="69128"/>
                </a:lnTo>
                <a:lnTo>
                  <a:pt x="5775" y="71033"/>
                </a:lnTo>
                <a:lnTo>
                  <a:pt x="3840" y="72008"/>
                </a:lnTo>
                <a:lnTo>
                  <a:pt x="0" y="72008"/>
                </a:lnTo>
                <a:lnTo>
                  <a:pt x="0" y="74874"/>
                </a:lnTo>
                <a:lnTo>
                  <a:pt x="39364" y="74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9" name="object 579"/>
          <p:cNvSpPr/>
          <p:nvPr/>
        </p:nvSpPr>
        <p:spPr>
          <a:xfrm>
            <a:off x="2549926" y="1456044"/>
            <a:ext cx="39349" cy="35524"/>
          </a:xfrm>
          <a:custGeom>
            <a:avLst/>
            <a:gdLst/>
            <a:ahLst/>
            <a:cxnLst/>
            <a:rect l="l" t="t" r="r" b="b"/>
            <a:pathLst>
              <a:path w="39349" h="35524">
                <a:moveTo>
                  <a:pt x="19187" y="0"/>
                </a:moveTo>
                <a:lnTo>
                  <a:pt x="2880" y="0"/>
                </a:lnTo>
                <a:lnTo>
                  <a:pt x="3840" y="8641"/>
                </a:lnTo>
                <a:lnTo>
                  <a:pt x="5760" y="6720"/>
                </a:lnTo>
                <a:lnTo>
                  <a:pt x="7665" y="4800"/>
                </a:lnTo>
                <a:lnTo>
                  <a:pt x="12466" y="4800"/>
                </a:lnTo>
                <a:lnTo>
                  <a:pt x="13441" y="5760"/>
                </a:lnTo>
                <a:lnTo>
                  <a:pt x="15346" y="6720"/>
                </a:lnTo>
                <a:lnTo>
                  <a:pt x="17282" y="7680"/>
                </a:lnTo>
                <a:lnTo>
                  <a:pt x="18227" y="10561"/>
                </a:lnTo>
                <a:lnTo>
                  <a:pt x="19187" y="13441"/>
                </a:lnTo>
                <a:lnTo>
                  <a:pt x="20147" y="16322"/>
                </a:lnTo>
                <a:lnTo>
                  <a:pt x="20147" y="30723"/>
                </a:lnTo>
                <a:lnTo>
                  <a:pt x="0" y="35524"/>
                </a:lnTo>
                <a:lnTo>
                  <a:pt x="39349" y="35524"/>
                </a:lnTo>
                <a:lnTo>
                  <a:pt x="39262" y="32136"/>
                </a:lnTo>
                <a:lnTo>
                  <a:pt x="36733" y="18961"/>
                </a:lnTo>
                <a:lnTo>
                  <a:pt x="30708" y="8641"/>
                </a:lnTo>
                <a:lnTo>
                  <a:pt x="25907" y="2880"/>
                </a:lnTo>
                <a:lnTo>
                  <a:pt x="191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0" name="object 580"/>
          <p:cNvSpPr/>
          <p:nvPr/>
        </p:nvSpPr>
        <p:spPr>
          <a:xfrm>
            <a:off x="2528803" y="1456044"/>
            <a:ext cx="60472" cy="76794"/>
          </a:xfrm>
          <a:custGeom>
            <a:avLst/>
            <a:gdLst/>
            <a:ahLst/>
            <a:cxnLst/>
            <a:rect l="l" t="t" r="r" b="b"/>
            <a:pathLst>
              <a:path w="60472" h="76794">
                <a:moveTo>
                  <a:pt x="0" y="39364"/>
                </a:moveTo>
                <a:lnTo>
                  <a:pt x="1615" y="53491"/>
                </a:lnTo>
                <a:lnTo>
                  <a:pt x="6720" y="64312"/>
                </a:lnTo>
                <a:lnTo>
                  <a:pt x="7799" y="65846"/>
                </a:lnTo>
                <a:lnTo>
                  <a:pt x="17655" y="74161"/>
                </a:lnTo>
                <a:lnTo>
                  <a:pt x="30723" y="76794"/>
                </a:lnTo>
                <a:lnTo>
                  <a:pt x="37429" y="76794"/>
                </a:lnTo>
                <a:lnTo>
                  <a:pt x="43190" y="75849"/>
                </a:lnTo>
                <a:lnTo>
                  <a:pt x="47990" y="72008"/>
                </a:lnTo>
                <a:lnTo>
                  <a:pt x="52791" y="69128"/>
                </a:lnTo>
                <a:lnTo>
                  <a:pt x="56631" y="63352"/>
                </a:lnTo>
                <a:lnTo>
                  <a:pt x="60472" y="54726"/>
                </a:lnTo>
                <a:lnTo>
                  <a:pt x="58552" y="52791"/>
                </a:lnTo>
                <a:lnTo>
                  <a:pt x="55671" y="57607"/>
                </a:lnTo>
                <a:lnTo>
                  <a:pt x="52791" y="61447"/>
                </a:lnTo>
                <a:lnTo>
                  <a:pt x="49911" y="62407"/>
                </a:lnTo>
                <a:lnTo>
                  <a:pt x="47030" y="64312"/>
                </a:lnTo>
                <a:lnTo>
                  <a:pt x="44150" y="65288"/>
                </a:lnTo>
                <a:lnTo>
                  <a:pt x="36469" y="65288"/>
                </a:lnTo>
                <a:lnTo>
                  <a:pt x="31683" y="63352"/>
                </a:lnTo>
                <a:lnTo>
                  <a:pt x="28788" y="58567"/>
                </a:lnTo>
                <a:lnTo>
                  <a:pt x="24003" y="52791"/>
                </a:lnTo>
                <a:lnTo>
                  <a:pt x="21122" y="45125"/>
                </a:lnTo>
                <a:lnTo>
                  <a:pt x="21122" y="35524"/>
                </a:lnTo>
                <a:lnTo>
                  <a:pt x="41269" y="30723"/>
                </a:lnTo>
                <a:lnTo>
                  <a:pt x="20162" y="30723"/>
                </a:lnTo>
                <a:lnTo>
                  <a:pt x="20162" y="20162"/>
                </a:lnTo>
                <a:lnTo>
                  <a:pt x="22067" y="13441"/>
                </a:lnTo>
                <a:lnTo>
                  <a:pt x="24963" y="8641"/>
                </a:lnTo>
                <a:lnTo>
                  <a:pt x="24003" y="0"/>
                </a:lnTo>
                <a:lnTo>
                  <a:pt x="16322" y="3840"/>
                </a:lnTo>
                <a:lnTo>
                  <a:pt x="9601" y="10561"/>
                </a:lnTo>
                <a:lnTo>
                  <a:pt x="6609" y="14480"/>
                </a:lnTo>
                <a:lnTo>
                  <a:pt x="1582" y="25914"/>
                </a:lnTo>
                <a:lnTo>
                  <a:pt x="0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1" name="object 581"/>
          <p:cNvSpPr/>
          <p:nvPr/>
        </p:nvSpPr>
        <p:spPr>
          <a:xfrm>
            <a:off x="2599837" y="1456044"/>
            <a:ext cx="49926" cy="76794"/>
          </a:xfrm>
          <a:custGeom>
            <a:avLst/>
            <a:gdLst/>
            <a:ahLst/>
            <a:cxnLst/>
            <a:rect l="l" t="t" r="r" b="b"/>
            <a:pathLst>
              <a:path w="49926" h="76794">
                <a:moveTo>
                  <a:pt x="4800" y="76794"/>
                </a:moveTo>
                <a:lnTo>
                  <a:pt x="5760" y="73913"/>
                </a:lnTo>
                <a:lnTo>
                  <a:pt x="7680" y="72969"/>
                </a:lnTo>
                <a:lnTo>
                  <a:pt x="10561" y="72969"/>
                </a:lnTo>
                <a:lnTo>
                  <a:pt x="12481" y="73913"/>
                </a:lnTo>
                <a:lnTo>
                  <a:pt x="18242" y="75849"/>
                </a:lnTo>
                <a:lnTo>
                  <a:pt x="23042" y="76794"/>
                </a:lnTo>
                <a:lnTo>
                  <a:pt x="30723" y="76794"/>
                </a:lnTo>
                <a:lnTo>
                  <a:pt x="34564" y="75849"/>
                </a:lnTo>
                <a:lnTo>
                  <a:pt x="38404" y="73913"/>
                </a:lnTo>
                <a:lnTo>
                  <a:pt x="42245" y="72008"/>
                </a:lnTo>
                <a:lnTo>
                  <a:pt x="45125" y="69128"/>
                </a:lnTo>
                <a:lnTo>
                  <a:pt x="47045" y="65288"/>
                </a:lnTo>
                <a:lnTo>
                  <a:pt x="48950" y="61447"/>
                </a:lnTo>
                <a:lnTo>
                  <a:pt x="49926" y="57607"/>
                </a:lnTo>
                <a:lnTo>
                  <a:pt x="49926" y="48966"/>
                </a:lnTo>
                <a:lnTo>
                  <a:pt x="48950" y="44165"/>
                </a:lnTo>
                <a:lnTo>
                  <a:pt x="46085" y="41285"/>
                </a:lnTo>
                <a:lnTo>
                  <a:pt x="44165" y="37444"/>
                </a:lnTo>
                <a:lnTo>
                  <a:pt x="39364" y="32644"/>
                </a:lnTo>
                <a:lnTo>
                  <a:pt x="31683" y="27843"/>
                </a:lnTo>
                <a:lnTo>
                  <a:pt x="24002" y="23042"/>
                </a:lnTo>
                <a:lnTo>
                  <a:pt x="19202" y="19202"/>
                </a:lnTo>
                <a:lnTo>
                  <a:pt x="17282" y="17282"/>
                </a:lnTo>
                <a:lnTo>
                  <a:pt x="16322" y="15361"/>
                </a:lnTo>
                <a:lnTo>
                  <a:pt x="15361" y="14401"/>
                </a:lnTo>
                <a:lnTo>
                  <a:pt x="15361" y="10561"/>
                </a:lnTo>
                <a:lnTo>
                  <a:pt x="16322" y="9601"/>
                </a:lnTo>
                <a:lnTo>
                  <a:pt x="18242" y="7680"/>
                </a:lnTo>
                <a:lnTo>
                  <a:pt x="19202" y="6720"/>
                </a:lnTo>
                <a:lnTo>
                  <a:pt x="21122" y="5760"/>
                </a:lnTo>
                <a:lnTo>
                  <a:pt x="26883" y="5760"/>
                </a:lnTo>
                <a:lnTo>
                  <a:pt x="30723" y="6720"/>
                </a:lnTo>
                <a:lnTo>
                  <a:pt x="33604" y="9601"/>
                </a:lnTo>
                <a:lnTo>
                  <a:pt x="37444" y="12481"/>
                </a:lnTo>
                <a:lnTo>
                  <a:pt x="40325" y="17282"/>
                </a:lnTo>
                <a:lnTo>
                  <a:pt x="43205" y="24963"/>
                </a:lnTo>
                <a:lnTo>
                  <a:pt x="46085" y="24963"/>
                </a:lnTo>
                <a:lnTo>
                  <a:pt x="45125" y="0"/>
                </a:lnTo>
                <a:lnTo>
                  <a:pt x="42245" y="0"/>
                </a:lnTo>
                <a:lnTo>
                  <a:pt x="41285" y="1920"/>
                </a:lnTo>
                <a:lnTo>
                  <a:pt x="40325" y="2880"/>
                </a:lnTo>
                <a:lnTo>
                  <a:pt x="39364" y="3840"/>
                </a:lnTo>
                <a:lnTo>
                  <a:pt x="35524" y="3840"/>
                </a:lnTo>
                <a:lnTo>
                  <a:pt x="33604" y="2880"/>
                </a:lnTo>
                <a:lnTo>
                  <a:pt x="30723" y="960"/>
                </a:lnTo>
                <a:lnTo>
                  <a:pt x="26883" y="0"/>
                </a:lnTo>
                <a:lnTo>
                  <a:pt x="15361" y="0"/>
                </a:lnTo>
                <a:lnTo>
                  <a:pt x="9601" y="1920"/>
                </a:lnTo>
                <a:lnTo>
                  <a:pt x="5760" y="6720"/>
                </a:lnTo>
                <a:lnTo>
                  <a:pt x="1920" y="11521"/>
                </a:lnTo>
                <a:lnTo>
                  <a:pt x="0" y="16322"/>
                </a:lnTo>
                <a:lnTo>
                  <a:pt x="0" y="26883"/>
                </a:lnTo>
                <a:lnTo>
                  <a:pt x="1920" y="31683"/>
                </a:lnTo>
                <a:lnTo>
                  <a:pt x="4800" y="36484"/>
                </a:lnTo>
                <a:lnTo>
                  <a:pt x="7680" y="39364"/>
                </a:lnTo>
                <a:lnTo>
                  <a:pt x="12481" y="43205"/>
                </a:lnTo>
                <a:lnTo>
                  <a:pt x="20162" y="48966"/>
                </a:lnTo>
                <a:lnTo>
                  <a:pt x="25923" y="52791"/>
                </a:lnTo>
                <a:lnTo>
                  <a:pt x="29763" y="54726"/>
                </a:lnTo>
                <a:lnTo>
                  <a:pt x="30723" y="56631"/>
                </a:lnTo>
                <a:lnTo>
                  <a:pt x="32644" y="58567"/>
                </a:lnTo>
                <a:lnTo>
                  <a:pt x="33604" y="60472"/>
                </a:lnTo>
                <a:lnTo>
                  <a:pt x="33604" y="65288"/>
                </a:lnTo>
                <a:lnTo>
                  <a:pt x="32644" y="67193"/>
                </a:lnTo>
                <a:lnTo>
                  <a:pt x="30723" y="69128"/>
                </a:lnTo>
                <a:lnTo>
                  <a:pt x="29763" y="71033"/>
                </a:lnTo>
                <a:lnTo>
                  <a:pt x="21122" y="71033"/>
                </a:lnTo>
                <a:lnTo>
                  <a:pt x="17282" y="69128"/>
                </a:lnTo>
                <a:lnTo>
                  <a:pt x="13441" y="66233"/>
                </a:lnTo>
                <a:lnTo>
                  <a:pt x="9601" y="62407"/>
                </a:lnTo>
                <a:lnTo>
                  <a:pt x="5760" y="57607"/>
                </a:lnTo>
                <a:lnTo>
                  <a:pt x="3840" y="50886"/>
                </a:lnTo>
                <a:lnTo>
                  <a:pt x="960" y="50886"/>
                </a:lnTo>
                <a:lnTo>
                  <a:pt x="1920" y="76794"/>
                </a:lnTo>
                <a:lnTo>
                  <a:pt x="4800" y="767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2" name="object 582"/>
          <p:cNvSpPr/>
          <p:nvPr/>
        </p:nvSpPr>
        <p:spPr>
          <a:xfrm>
            <a:off x="2660309" y="1506931"/>
            <a:ext cx="29763" cy="51831"/>
          </a:xfrm>
          <a:custGeom>
            <a:avLst/>
            <a:gdLst/>
            <a:ahLst/>
            <a:cxnLst/>
            <a:rect l="l" t="t" r="r" b="b"/>
            <a:pathLst>
              <a:path w="29763" h="51831">
                <a:moveTo>
                  <a:pt x="19202" y="34549"/>
                </a:moveTo>
                <a:lnTo>
                  <a:pt x="16322" y="38389"/>
                </a:lnTo>
                <a:lnTo>
                  <a:pt x="13441" y="42230"/>
                </a:lnTo>
                <a:lnTo>
                  <a:pt x="9601" y="46070"/>
                </a:lnTo>
                <a:lnTo>
                  <a:pt x="2880" y="48950"/>
                </a:lnTo>
                <a:lnTo>
                  <a:pt x="2880" y="51831"/>
                </a:lnTo>
                <a:lnTo>
                  <a:pt x="12481" y="48950"/>
                </a:lnTo>
                <a:lnTo>
                  <a:pt x="19202" y="45110"/>
                </a:lnTo>
                <a:lnTo>
                  <a:pt x="23042" y="39349"/>
                </a:lnTo>
                <a:lnTo>
                  <a:pt x="27843" y="33588"/>
                </a:lnTo>
                <a:lnTo>
                  <a:pt x="29763" y="26868"/>
                </a:lnTo>
                <a:lnTo>
                  <a:pt x="29763" y="13426"/>
                </a:lnTo>
                <a:lnTo>
                  <a:pt x="28803" y="8625"/>
                </a:lnTo>
                <a:lnTo>
                  <a:pt x="24963" y="5745"/>
                </a:lnTo>
                <a:lnTo>
                  <a:pt x="22082" y="1904"/>
                </a:lnTo>
                <a:lnTo>
                  <a:pt x="18242" y="0"/>
                </a:lnTo>
                <a:lnTo>
                  <a:pt x="9601" y="0"/>
                </a:lnTo>
                <a:lnTo>
                  <a:pt x="6720" y="1904"/>
                </a:lnTo>
                <a:lnTo>
                  <a:pt x="4815" y="3840"/>
                </a:lnTo>
                <a:lnTo>
                  <a:pt x="1935" y="6720"/>
                </a:lnTo>
                <a:lnTo>
                  <a:pt x="0" y="9585"/>
                </a:lnTo>
                <a:lnTo>
                  <a:pt x="0" y="16306"/>
                </a:lnTo>
                <a:lnTo>
                  <a:pt x="1935" y="19187"/>
                </a:lnTo>
                <a:lnTo>
                  <a:pt x="3840" y="21122"/>
                </a:lnTo>
                <a:lnTo>
                  <a:pt x="5760" y="23987"/>
                </a:lnTo>
                <a:lnTo>
                  <a:pt x="8656" y="24963"/>
                </a:lnTo>
                <a:lnTo>
                  <a:pt x="16322" y="24963"/>
                </a:lnTo>
                <a:lnTo>
                  <a:pt x="17282" y="23987"/>
                </a:lnTo>
                <a:lnTo>
                  <a:pt x="18242" y="23027"/>
                </a:lnTo>
                <a:lnTo>
                  <a:pt x="19202" y="23027"/>
                </a:lnTo>
                <a:lnTo>
                  <a:pt x="20162" y="23987"/>
                </a:lnTo>
                <a:lnTo>
                  <a:pt x="20162" y="29748"/>
                </a:lnTo>
                <a:lnTo>
                  <a:pt x="19202" y="345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3" name="object 583"/>
          <p:cNvSpPr/>
          <p:nvPr/>
        </p:nvSpPr>
        <p:spPr>
          <a:xfrm>
            <a:off x="2730398" y="1425321"/>
            <a:ext cx="112318" cy="105597"/>
          </a:xfrm>
          <a:custGeom>
            <a:avLst/>
            <a:gdLst/>
            <a:ahLst/>
            <a:cxnLst/>
            <a:rect l="l" t="t" r="r" b="b"/>
            <a:pathLst>
              <a:path w="112318" h="105597">
                <a:moveTo>
                  <a:pt x="86395" y="105597"/>
                </a:moveTo>
                <a:lnTo>
                  <a:pt x="86395" y="102732"/>
                </a:lnTo>
                <a:lnTo>
                  <a:pt x="77754" y="102732"/>
                </a:lnTo>
                <a:lnTo>
                  <a:pt x="74874" y="101757"/>
                </a:lnTo>
                <a:lnTo>
                  <a:pt x="73913" y="101757"/>
                </a:lnTo>
                <a:lnTo>
                  <a:pt x="71993" y="99852"/>
                </a:lnTo>
                <a:lnTo>
                  <a:pt x="71033" y="98877"/>
                </a:lnTo>
                <a:lnTo>
                  <a:pt x="70073" y="97917"/>
                </a:lnTo>
                <a:lnTo>
                  <a:pt x="70073" y="96012"/>
                </a:lnTo>
                <a:lnTo>
                  <a:pt x="69113" y="93131"/>
                </a:lnTo>
                <a:lnTo>
                  <a:pt x="69113" y="62407"/>
                </a:lnTo>
                <a:lnTo>
                  <a:pt x="92156" y="24002"/>
                </a:lnTo>
                <a:lnTo>
                  <a:pt x="97916" y="14401"/>
                </a:lnTo>
                <a:lnTo>
                  <a:pt x="101757" y="7680"/>
                </a:lnTo>
                <a:lnTo>
                  <a:pt x="104637" y="5775"/>
                </a:lnTo>
                <a:lnTo>
                  <a:pt x="106558" y="4815"/>
                </a:lnTo>
                <a:lnTo>
                  <a:pt x="109438" y="2880"/>
                </a:lnTo>
                <a:lnTo>
                  <a:pt x="112318" y="2880"/>
                </a:lnTo>
                <a:lnTo>
                  <a:pt x="112318" y="0"/>
                </a:lnTo>
                <a:lnTo>
                  <a:pt x="80634" y="0"/>
                </a:lnTo>
                <a:lnTo>
                  <a:pt x="80634" y="2880"/>
                </a:lnTo>
                <a:lnTo>
                  <a:pt x="85435" y="2880"/>
                </a:lnTo>
                <a:lnTo>
                  <a:pt x="88315" y="3840"/>
                </a:lnTo>
                <a:lnTo>
                  <a:pt x="90236" y="4815"/>
                </a:lnTo>
                <a:lnTo>
                  <a:pt x="91196" y="5775"/>
                </a:lnTo>
                <a:lnTo>
                  <a:pt x="92156" y="7680"/>
                </a:lnTo>
                <a:lnTo>
                  <a:pt x="92156" y="11521"/>
                </a:lnTo>
                <a:lnTo>
                  <a:pt x="90236" y="16322"/>
                </a:lnTo>
                <a:lnTo>
                  <a:pt x="85435" y="24002"/>
                </a:lnTo>
                <a:lnTo>
                  <a:pt x="66233" y="55686"/>
                </a:lnTo>
                <a:lnTo>
                  <a:pt x="47030" y="21122"/>
                </a:lnTo>
                <a:lnTo>
                  <a:pt x="42230" y="13441"/>
                </a:lnTo>
                <a:lnTo>
                  <a:pt x="40309" y="8656"/>
                </a:lnTo>
                <a:lnTo>
                  <a:pt x="40309" y="5775"/>
                </a:lnTo>
                <a:lnTo>
                  <a:pt x="41269" y="4815"/>
                </a:lnTo>
                <a:lnTo>
                  <a:pt x="42230" y="3840"/>
                </a:lnTo>
                <a:lnTo>
                  <a:pt x="44150" y="2880"/>
                </a:lnTo>
                <a:lnTo>
                  <a:pt x="50871" y="2880"/>
                </a:lnTo>
                <a:lnTo>
                  <a:pt x="50871" y="0"/>
                </a:lnTo>
                <a:lnTo>
                  <a:pt x="0" y="0"/>
                </a:lnTo>
                <a:lnTo>
                  <a:pt x="0" y="2880"/>
                </a:lnTo>
                <a:lnTo>
                  <a:pt x="3840" y="2880"/>
                </a:lnTo>
                <a:lnTo>
                  <a:pt x="6720" y="3840"/>
                </a:lnTo>
                <a:lnTo>
                  <a:pt x="8641" y="5775"/>
                </a:lnTo>
                <a:lnTo>
                  <a:pt x="10561" y="6720"/>
                </a:lnTo>
                <a:lnTo>
                  <a:pt x="14401" y="12496"/>
                </a:lnTo>
                <a:lnTo>
                  <a:pt x="19202" y="21122"/>
                </a:lnTo>
                <a:lnTo>
                  <a:pt x="44150" y="66248"/>
                </a:lnTo>
                <a:lnTo>
                  <a:pt x="44150" y="93131"/>
                </a:lnTo>
                <a:lnTo>
                  <a:pt x="43205" y="96012"/>
                </a:lnTo>
                <a:lnTo>
                  <a:pt x="43205" y="96956"/>
                </a:lnTo>
                <a:lnTo>
                  <a:pt x="42230" y="98877"/>
                </a:lnTo>
                <a:lnTo>
                  <a:pt x="41269" y="100797"/>
                </a:lnTo>
                <a:lnTo>
                  <a:pt x="40309" y="100797"/>
                </a:lnTo>
                <a:lnTo>
                  <a:pt x="38389" y="101757"/>
                </a:lnTo>
                <a:lnTo>
                  <a:pt x="35509" y="102732"/>
                </a:lnTo>
                <a:lnTo>
                  <a:pt x="26868" y="102732"/>
                </a:lnTo>
                <a:lnTo>
                  <a:pt x="26868" y="105597"/>
                </a:lnTo>
                <a:lnTo>
                  <a:pt x="86395" y="1055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4" name="object 584"/>
          <p:cNvSpPr/>
          <p:nvPr/>
        </p:nvSpPr>
        <p:spPr>
          <a:xfrm>
            <a:off x="2833116" y="1456044"/>
            <a:ext cx="60472" cy="76794"/>
          </a:xfrm>
          <a:custGeom>
            <a:avLst/>
            <a:gdLst/>
            <a:ahLst/>
            <a:cxnLst/>
            <a:rect l="l" t="t" r="r" b="b"/>
            <a:pathLst>
              <a:path w="60472" h="76794">
                <a:moveTo>
                  <a:pt x="31683" y="63352"/>
                </a:moveTo>
                <a:lnTo>
                  <a:pt x="27843" y="58567"/>
                </a:lnTo>
                <a:lnTo>
                  <a:pt x="24003" y="52791"/>
                </a:lnTo>
                <a:lnTo>
                  <a:pt x="21122" y="45125"/>
                </a:lnTo>
                <a:lnTo>
                  <a:pt x="20162" y="35524"/>
                </a:lnTo>
                <a:lnTo>
                  <a:pt x="20162" y="20162"/>
                </a:lnTo>
                <a:lnTo>
                  <a:pt x="22067" y="13441"/>
                </a:lnTo>
                <a:lnTo>
                  <a:pt x="24963" y="8641"/>
                </a:lnTo>
                <a:lnTo>
                  <a:pt x="24003" y="0"/>
                </a:lnTo>
                <a:lnTo>
                  <a:pt x="16322" y="3840"/>
                </a:lnTo>
                <a:lnTo>
                  <a:pt x="9601" y="10561"/>
                </a:lnTo>
                <a:lnTo>
                  <a:pt x="6609" y="14480"/>
                </a:lnTo>
                <a:lnTo>
                  <a:pt x="1582" y="25914"/>
                </a:lnTo>
                <a:lnTo>
                  <a:pt x="0" y="39364"/>
                </a:lnTo>
                <a:lnTo>
                  <a:pt x="1" y="39898"/>
                </a:lnTo>
                <a:lnTo>
                  <a:pt x="1615" y="53491"/>
                </a:lnTo>
                <a:lnTo>
                  <a:pt x="6720" y="64312"/>
                </a:lnTo>
                <a:lnTo>
                  <a:pt x="17305" y="74158"/>
                </a:lnTo>
                <a:lnTo>
                  <a:pt x="30708" y="76794"/>
                </a:lnTo>
                <a:lnTo>
                  <a:pt x="37429" y="76794"/>
                </a:lnTo>
                <a:lnTo>
                  <a:pt x="42230" y="75849"/>
                </a:lnTo>
                <a:lnTo>
                  <a:pt x="47030" y="72008"/>
                </a:lnTo>
                <a:lnTo>
                  <a:pt x="51831" y="69128"/>
                </a:lnTo>
                <a:lnTo>
                  <a:pt x="56631" y="63352"/>
                </a:lnTo>
                <a:lnTo>
                  <a:pt x="60472" y="54726"/>
                </a:lnTo>
                <a:lnTo>
                  <a:pt x="57591" y="52791"/>
                </a:lnTo>
                <a:lnTo>
                  <a:pt x="54711" y="57607"/>
                </a:lnTo>
                <a:lnTo>
                  <a:pt x="51831" y="61447"/>
                </a:lnTo>
                <a:lnTo>
                  <a:pt x="49911" y="62407"/>
                </a:lnTo>
                <a:lnTo>
                  <a:pt x="47030" y="64312"/>
                </a:lnTo>
                <a:lnTo>
                  <a:pt x="44150" y="65288"/>
                </a:lnTo>
                <a:lnTo>
                  <a:pt x="36469" y="65288"/>
                </a:lnTo>
                <a:lnTo>
                  <a:pt x="31683" y="633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5" name="object 585"/>
          <p:cNvSpPr/>
          <p:nvPr/>
        </p:nvSpPr>
        <p:spPr>
          <a:xfrm>
            <a:off x="2853278" y="1456044"/>
            <a:ext cx="40309" cy="35524"/>
          </a:xfrm>
          <a:custGeom>
            <a:avLst/>
            <a:gdLst/>
            <a:ahLst/>
            <a:cxnLst/>
            <a:rect l="l" t="t" r="r" b="b"/>
            <a:pathLst>
              <a:path w="40309" h="35524">
                <a:moveTo>
                  <a:pt x="20147" y="0"/>
                </a:moveTo>
                <a:lnTo>
                  <a:pt x="3840" y="0"/>
                </a:lnTo>
                <a:lnTo>
                  <a:pt x="4800" y="8641"/>
                </a:lnTo>
                <a:lnTo>
                  <a:pt x="6705" y="6720"/>
                </a:lnTo>
                <a:lnTo>
                  <a:pt x="8625" y="4800"/>
                </a:lnTo>
                <a:lnTo>
                  <a:pt x="13426" y="4800"/>
                </a:lnTo>
                <a:lnTo>
                  <a:pt x="14401" y="5760"/>
                </a:lnTo>
                <a:lnTo>
                  <a:pt x="15346" y="6720"/>
                </a:lnTo>
                <a:lnTo>
                  <a:pt x="17266" y="7680"/>
                </a:lnTo>
                <a:lnTo>
                  <a:pt x="19187" y="10561"/>
                </a:lnTo>
                <a:lnTo>
                  <a:pt x="20147" y="13441"/>
                </a:lnTo>
                <a:lnTo>
                  <a:pt x="21107" y="16322"/>
                </a:lnTo>
                <a:lnTo>
                  <a:pt x="21107" y="30723"/>
                </a:lnTo>
                <a:lnTo>
                  <a:pt x="0" y="30723"/>
                </a:lnTo>
                <a:lnTo>
                  <a:pt x="0" y="35524"/>
                </a:lnTo>
                <a:lnTo>
                  <a:pt x="40309" y="35524"/>
                </a:lnTo>
                <a:lnTo>
                  <a:pt x="40222" y="32136"/>
                </a:lnTo>
                <a:lnTo>
                  <a:pt x="37693" y="18961"/>
                </a:lnTo>
                <a:lnTo>
                  <a:pt x="31668" y="8641"/>
                </a:lnTo>
                <a:lnTo>
                  <a:pt x="25907" y="2880"/>
                </a:lnTo>
                <a:lnTo>
                  <a:pt x="201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6" name="object 586"/>
          <p:cNvSpPr/>
          <p:nvPr/>
        </p:nvSpPr>
        <p:spPr>
          <a:xfrm>
            <a:off x="2905109" y="1507891"/>
            <a:ext cx="26593" cy="75824"/>
          </a:xfrm>
          <a:custGeom>
            <a:avLst/>
            <a:gdLst/>
            <a:ahLst/>
            <a:cxnLst/>
            <a:rect l="l" t="t" r="r" b="b"/>
            <a:pathLst>
              <a:path w="26593" h="75824">
                <a:moveTo>
                  <a:pt x="22082" y="4785"/>
                </a:moveTo>
                <a:lnTo>
                  <a:pt x="22082" y="0"/>
                </a:lnTo>
                <a:lnTo>
                  <a:pt x="15467" y="23978"/>
                </a:lnTo>
                <a:lnTo>
                  <a:pt x="26593" y="20847"/>
                </a:lnTo>
                <a:lnTo>
                  <a:pt x="24003" y="8625"/>
                </a:lnTo>
                <a:lnTo>
                  <a:pt x="23042" y="6720"/>
                </a:lnTo>
                <a:lnTo>
                  <a:pt x="22082" y="4785"/>
                </a:lnTo>
                <a:close/>
              </a:path>
              <a:path w="26593" h="75824">
                <a:moveTo>
                  <a:pt x="1920" y="-30723"/>
                </a:moveTo>
                <a:lnTo>
                  <a:pt x="1920" y="-27843"/>
                </a:lnTo>
                <a:lnTo>
                  <a:pt x="2880" y="-25923"/>
                </a:lnTo>
                <a:lnTo>
                  <a:pt x="4800" y="-24002"/>
                </a:lnTo>
                <a:lnTo>
                  <a:pt x="7680" y="-22082"/>
                </a:lnTo>
                <a:lnTo>
                  <a:pt x="10561" y="-21122"/>
                </a:lnTo>
                <a:lnTo>
                  <a:pt x="16322" y="-21122"/>
                </a:lnTo>
                <a:lnTo>
                  <a:pt x="19202" y="-22082"/>
                </a:lnTo>
                <a:lnTo>
                  <a:pt x="21122" y="-23042"/>
                </a:lnTo>
                <a:lnTo>
                  <a:pt x="23042" y="-24963"/>
                </a:lnTo>
                <a:lnTo>
                  <a:pt x="24003" y="-27843"/>
                </a:lnTo>
                <a:lnTo>
                  <a:pt x="24003" y="-31683"/>
                </a:lnTo>
                <a:lnTo>
                  <a:pt x="23042" y="-34564"/>
                </a:lnTo>
                <a:lnTo>
                  <a:pt x="21122" y="-36484"/>
                </a:lnTo>
                <a:lnTo>
                  <a:pt x="19202" y="-38404"/>
                </a:lnTo>
                <a:lnTo>
                  <a:pt x="18242" y="-39364"/>
                </a:lnTo>
                <a:lnTo>
                  <a:pt x="18242" y="-41285"/>
                </a:lnTo>
                <a:lnTo>
                  <a:pt x="19202" y="-43205"/>
                </a:lnTo>
                <a:lnTo>
                  <a:pt x="20162" y="-44165"/>
                </a:lnTo>
                <a:lnTo>
                  <a:pt x="23042" y="-45125"/>
                </a:lnTo>
                <a:lnTo>
                  <a:pt x="25923" y="-46085"/>
                </a:lnTo>
                <a:lnTo>
                  <a:pt x="30723" y="-46085"/>
                </a:lnTo>
                <a:lnTo>
                  <a:pt x="32644" y="-45125"/>
                </a:lnTo>
                <a:lnTo>
                  <a:pt x="34564" y="-44165"/>
                </a:lnTo>
                <a:lnTo>
                  <a:pt x="36484" y="-43205"/>
                </a:lnTo>
                <a:lnTo>
                  <a:pt x="37429" y="-42245"/>
                </a:lnTo>
                <a:lnTo>
                  <a:pt x="37429" y="-40325"/>
                </a:lnTo>
                <a:lnTo>
                  <a:pt x="38404" y="-39364"/>
                </a:lnTo>
                <a:lnTo>
                  <a:pt x="38404" y="-23042"/>
                </a:lnTo>
                <a:lnTo>
                  <a:pt x="26306" y="-16838"/>
                </a:lnTo>
                <a:lnTo>
                  <a:pt x="14939" y="-10326"/>
                </a:lnTo>
                <a:lnTo>
                  <a:pt x="7680" y="-4800"/>
                </a:lnTo>
                <a:lnTo>
                  <a:pt x="2880" y="-960"/>
                </a:lnTo>
                <a:lnTo>
                  <a:pt x="0" y="3840"/>
                </a:lnTo>
                <a:lnTo>
                  <a:pt x="0" y="13441"/>
                </a:lnTo>
                <a:lnTo>
                  <a:pt x="1920" y="17282"/>
                </a:lnTo>
                <a:lnTo>
                  <a:pt x="4800" y="20162"/>
                </a:lnTo>
                <a:lnTo>
                  <a:pt x="7680" y="23027"/>
                </a:lnTo>
                <a:lnTo>
                  <a:pt x="10561" y="24002"/>
                </a:lnTo>
                <a:lnTo>
                  <a:pt x="14401" y="24002"/>
                </a:lnTo>
                <a:lnTo>
                  <a:pt x="15467" y="23978"/>
                </a:lnTo>
                <a:lnTo>
                  <a:pt x="22082" y="0"/>
                </a:lnTo>
                <a:lnTo>
                  <a:pt x="23042" y="-2880"/>
                </a:lnTo>
                <a:lnTo>
                  <a:pt x="24963" y="-5760"/>
                </a:lnTo>
                <a:lnTo>
                  <a:pt x="27843" y="-10561"/>
                </a:lnTo>
                <a:lnTo>
                  <a:pt x="32644" y="-14401"/>
                </a:lnTo>
                <a:lnTo>
                  <a:pt x="38404" y="-17282"/>
                </a:lnTo>
                <a:lnTo>
                  <a:pt x="38404" y="6720"/>
                </a:lnTo>
                <a:lnTo>
                  <a:pt x="35524" y="9601"/>
                </a:lnTo>
                <a:lnTo>
                  <a:pt x="32644" y="10561"/>
                </a:lnTo>
                <a:lnTo>
                  <a:pt x="25923" y="10561"/>
                </a:lnTo>
                <a:lnTo>
                  <a:pt x="24003" y="8625"/>
                </a:lnTo>
                <a:lnTo>
                  <a:pt x="26593" y="20847"/>
                </a:lnTo>
                <a:lnTo>
                  <a:pt x="38404" y="12466"/>
                </a:lnTo>
                <a:lnTo>
                  <a:pt x="39364" y="16306"/>
                </a:lnTo>
                <a:lnTo>
                  <a:pt x="41269" y="19187"/>
                </a:lnTo>
                <a:lnTo>
                  <a:pt x="43205" y="21122"/>
                </a:lnTo>
                <a:lnTo>
                  <a:pt x="45110" y="23027"/>
                </a:lnTo>
                <a:lnTo>
                  <a:pt x="48950" y="24002"/>
                </a:lnTo>
                <a:lnTo>
                  <a:pt x="56631" y="24002"/>
                </a:lnTo>
                <a:lnTo>
                  <a:pt x="59512" y="23027"/>
                </a:lnTo>
                <a:lnTo>
                  <a:pt x="62392" y="21122"/>
                </a:lnTo>
                <a:lnTo>
                  <a:pt x="65272" y="20162"/>
                </a:lnTo>
                <a:lnTo>
                  <a:pt x="68153" y="17282"/>
                </a:lnTo>
                <a:lnTo>
                  <a:pt x="70073" y="13441"/>
                </a:lnTo>
                <a:lnTo>
                  <a:pt x="68153" y="11506"/>
                </a:lnTo>
                <a:lnTo>
                  <a:pt x="67193" y="13441"/>
                </a:lnTo>
                <a:lnTo>
                  <a:pt x="65272" y="14386"/>
                </a:lnTo>
                <a:lnTo>
                  <a:pt x="63352" y="14386"/>
                </a:lnTo>
                <a:lnTo>
                  <a:pt x="62392" y="13441"/>
                </a:lnTo>
                <a:lnTo>
                  <a:pt x="61432" y="13441"/>
                </a:lnTo>
                <a:lnTo>
                  <a:pt x="61432" y="11506"/>
                </a:lnTo>
                <a:lnTo>
                  <a:pt x="60487" y="10561"/>
                </a:lnTo>
                <a:lnTo>
                  <a:pt x="60487" y="-35524"/>
                </a:lnTo>
                <a:lnTo>
                  <a:pt x="59512" y="-38404"/>
                </a:lnTo>
                <a:lnTo>
                  <a:pt x="58552" y="-41285"/>
                </a:lnTo>
                <a:lnTo>
                  <a:pt x="55671" y="-44165"/>
                </a:lnTo>
                <a:lnTo>
                  <a:pt x="51831" y="-47045"/>
                </a:lnTo>
                <a:lnTo>
                  <a:pt x="47990" y="-50886"/>
                </a:lnTo>
                <a:lnTo>
                  <a:pt x="42245" y="-51846"/>
                </a:lnTo>
                <a:lnTo>
                  <a:pt x="29763" y="-51846"/>
                </a:lnTo>
                <a:lnTo>
                  <a:pt x="24003" y="-50886"/>
                </a:lnTo>
                <a:lnTo>
                  <a:pt x="18242" y="-48966"/>
                </a:lnTo>
                <a:lnTo>
                  <a:pt x="13441" y="-47045"/>
                </a:lnTo>
                <a:lnTo>
                  <a:pt x="9601" y="-45125"/>
                </a:lnTo>
                <a:lnTo>
                  <a:pt x="6720" y="-41285"/>
                </a:lnTo>
                <a:lnTo>
                  <a:pt x="2880" y="-38404"/>
                </a:lnTo>
                <a:lnTo>
                  <a:pt x="1920" y="-34564"/>
                </a:lnTo>
                <a:lnTo>
                  <a:pt x="1920" y="-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7" name="object 587"/>
          <p:cNvSpPr/>
          <p:nvPr/>
        </p:nvSpPr>
        <p:spPr>
          <a:xfrm>
            <a:off x="2983824" y="1456044"/>
            <a:ext cx="63352" cy="74874"/>
          </a:xfrm>
          <a:custGeom>
            <a:avLst/>
            <a:gdLst/>
            <a:ahLst/>
            <a:cxnLst/>
            <a:rect l="l" t="t" r="r" b="b"/>
            <a:pathLst>
              <a:path w="63352" h="74874">
                <a:moveTo>
                  <a:pt x="29763" y="1920"/>
                </a:moveTo>
                <a:lnTo>
                  <a:pt x="0" y="1920"/>
                </a:lnTo>
                <a:lnTo>
                  <a:pt x="0" y="4800"/>
                </a:lnTo>
                <a:lnTo>
                  <a:pt x="2880" y="4800"/>
                </a:lnTo>
                <a:lnTo>
                  <a:pt x="4800" y="5760"/>
                </a:lnTo>
                <a:lnTo>
                  <a:pt x="5760" y="6720"/>
                </a:lnTo>
                <a:lnTo>
                  <a:pt x="6720" y="6720"/>
                </a:lnTo>
                <a:lnTo>
                  <a:pt x="7680" y="7680"/>
                </a:lnTo>
                <a:lnTo>
                  <a:pt x="7680" y="9601"/>
                </a:lnTo>
                <a:lnTo>
                  <a:pt x="8641" y="10561"/>
                </a:lnTo>
                <a:lnTo>
                  <a:pt x="8641" y="64312"/>
                </a:lnTo>
                <a:lnTo>
                  <a:pt x="7680" y="68153"/>
                </a:lnTo>
                <a:lnTo>
                  <a:pt x="6720" y="69128"/>
                </a:lnTo>
                <a:lnTo>
                  <a:pt x="5760" y="71033"/>
                </a:lnTo>
                <a:lnTo>
                  <a:pt x="3840" y="72008"/>
                </a:lnTo>
                <a:lnTo>
                  <a:pt x="0" y="72008"/>
                </a:lnTo>
                <a:lnTo>
                  <a:pt x="0" y="74874"/>
                </a:lnTo>
                <a:lnTo>
                  <a:pt x="39364" y="74874"/>
                </a:lnTo>
                <a:lnTo>
                  <a:pt x="39364" y="72008"/>
                </a:lnTo>
                <a:lnTo>
                  <a:pt x="34564" y="72008"/>
                </a:lnTo>
                <a:lnTo>
                  <a:pt x="33604" y="71033"/>
                </a:lnTo>
                <a:lnTo>
                  <a:pt x="32644" y="70073"/>
                </a:lnTo>
                <a:lnTo>
                  <a:pt x="31683" y="69128"/>
                </a:lnTo>
                <a:lnTo>
                  <a:pt x="30723" y="68153"/>
                </a:lnTo>
                <a:lnTo>
                  <a:pt x="30723" y="67193"/>
                </a:lnTo>
                <a:lnTo>
                  <a:pt x="29763" y="65288"/>
                </a:lnTo>
                <a:lnTo>
                  <a:pt x="29763" y="34564"/>
                </a:lnTo>
                <a:lnTo>
                  <a:pt x="30723" y="29763"/>
                </a:lnTo>
                <a:lnTo>
                  <a:pt x="32644" y="24002"/>
                </a:lnTo>
                <a:lnTo>
                  <a:pt x="33604" y="21122"/>
                </a:lnTo>
                <a:lnTo>
                  <a:pt x="35524" y="18242"/>
                </a:lnTo>
                <a:lnTo>
                  <a:pt x="37444" y="17282"/>
                </a:lnTo>
                <a:lnTo>
                  <a:pt x="38404" y="15361"/>
                </a:lnTo>
                <a:lnTo>
                  <a:pt x="44165" y="15361"/>
                </a:lnTo>
                <a:lnTo>
                  <a:pt x="45125" y="17282"/>
                </a:lnTo>
                <a:lnTo>
                  <a:pt x="47045" y="18242"/>
                </a:lnTo>
                <a:lnTo>
                  <a:pt x="48966" y="20162"/>
                </a:lnTo>
                <a:lnTo>
                  <a:pt x="51846" y="21122"/>
                </a:lnTo>
                <a:lnTo>
                  <a:pt x="56631" y="21122"/>
                </a:lnTo>
                <a:lnTo>
                  <a:pt x="58567" y="20162"/>
                </a:lnTo>
                <a:lnTo>
                  <a:pt x="60472" y="18242"/>
                </a:lnTo>
                <a:lnTo>
                  <a:pt x="62407" y="16322"/>
                </a:lnTo>
                <a:lnTo>
                  <a:pt x="63352" y="13441"/>
                </a:lnTo>
                <a:lnTo>
                  <a:pt x="63352" y="6720"/>
                </a:lnTo>
                <a:lnTo>
                  <a:pt x="62407" y="4800"/>
                </a:lnTo>
                <a:lnTo>
                  <a:pt x="60472" y="2880"/>
                </a:lnTo>
                <a:lnTo>
                  <a:pt x="58567" y="960"/>
                </a:lnTo>
                <a:lnTo>
                  <a:pt x="56631" y="0"/>
                </a:lnTo>
                <a:lnTo>
                  <a:pt x="49926" y="0"/>
                </a:lnTo>
                <a:lnTo>
                  <a:pt x="46085" y="960"/>
                </a:lnTo>
                <a:lnTo>
                  <a:pt x="43205" y="3840"/>
                </a:lnTo>
                <a:lnTo>
                  <a:pt x="39364" y="5760"/>
                </a:lnTo>
                <a:lnTo>
                  <a:pt x="34564" y="11521"/>
                </a:lnTo>
                <a:lnTo>
                  <a:pt x="29763" y="18242"/>
                </a:lnTo>
                <a:lnTo>
                  <a:pt x="29763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8" name="object 588"/>
          <p:cNvSpPr/>
          <p:nvPr/>
        </p:nvSpPr>
        <p:spPr>
          <a:xfrm>
            <a:off x="3097103" y="1423416"/>
            <a:ext cx="56631" cy="107502"/>
          </a:xfrm>
          <a:custGeom>
            <a:avLst/>
            <a:gdLst/>
            <a:ahLst/>
            <a:cxnLst/>
            <a:rect l="l" t="t" r="r" b="b"/>
            <a:pathLst>
              <a:path w="56631" h="107502">
                <a:moveTo>
                  <a:pt x="38404" y="0"/>
                </a:moveTo>
                <a:lnTo>
                  <a:pt x="0" y="17266"/>
                </a:lnTo>
                <a:lnTo>
                  <a:pt x="960" y="20147"/>
                </a:lnTo>
                <a:lnTo>
                  <a:pt x="4800" y="18227"/>
                </a:lnTo>
                <a:lnTo>
                  <a:pt x="14401" y="18227"/>
                </a:lnTo>
                <a:lnTo>
                  <a:pt x="15361" y="19187"/>
                </a:lnTo>
                <a:lnTo>
                  <a:pt x="16322" y="20147"/>
                </a:lnTo>
                <a:lnTo>
                  <a:pt x="17282" y="21107"/>
                </a:lnTo>
                <a:lnTo>
                  <a:pt x="18242" y="22067"/>
                </a:lnTo>
                <a:lnTo>
                  <a:pt x="18242" y="96941"/>
                </a:lnTo>
                <a:lnTo>
                  <a:pt x="17282" y="98861"/>
                </a:lnTo>
                <a:lnTo>
                  <a:pt x="17282" y="100782"/>
                </a:lnTo>
                <a:lnTo>
                  <a:pt x="15361" y="101757"/>
                </a:lnTo>
                <a:lnTo>
                  <a:pt x="13441" y="102702"/>
                </a:lnTo>
                <a:lnTo>
                  <a:pt x="11521" y="104637"/>
                </a:lnTo>
                <a:lnTo>
                  <a:pt x="960" y="104637"/>
                </a:lnTo>
                <a:lnTo>
                  <a:pt x="960" y="107502"/>
                </a:lnTo>
                <a:lnTo>
                  <a:pt x="56631" y="107502"/>
                </a:lnTo>
                <a:lnTo>
                  <a:pt x="56631" y="104637"/>
                </a:lnTo>
                <a:lnTo>
                  <a:pt x="50886" y="104637"/>
                </a:lnTo>
                <a:lnTo>
                  <a:pt x="47990" y="103662"/>
                </a:lnTo>
                <a:lnTo>
                  <a:pt x="46085" y="102702"/>
                </a:lnTo>
                <a:lnTo>
                  <a:pt x="44165" y="101757"/>
                </a:lnTo>
                <a:lnTo>
                  <a:pt x="43205" y="100782"/>
                </a:lnTo>
                <a:lnTo>
                  <a:pt x="42245" y="98861"/>
                </a:lnTo>
                <a:lnTo>
                  <a:pt x="41269" y="96941"/>
                </a:lnTo>
                <a:lnTo>
                  <a:pt x="41269" y="0"/>
                </a:lnTo>
                <a:lnTo>
                  <a:pt x="3840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9" name="object 589"/>
          <p:cNvSpPr/>
          <p:nvPr/>
        </p:nvSpPr>
        <p:spPr>
          <a:xfrm>
            <a:off x="3196940" y="1522277"/>
            <a:ext cx="9601" cy="10561"/>
          </a:xfrm>
          <a:custGeom>
            <a:avLst/>
            <a:gdLst/>
            <a:ahLst/>
            <a:cxnLst/>
            <a:rect l="l" t="t" r="r" b="b"/>
            <a:pathLst>
              <a:path w="9601" h="10561">
                <a:moveTo>
                  <a:pt x="3840" y="10561"/>
                </a:moveTo>
                <a:lnTo>
                  <a:pt x="9601" y="10561"/>
                </a:lnTo>
                <a:lnTo>
                  <a:pt x="4800" y="4800"/>
                </a:lnTo>
                <a:lnTo>
                  <a:pt x="3840" y="2895"/>
                </a:lnTo>
                <a:lnTo>
                  <a:pt x="1920" y="1920"/>
                </a:lnTo>
                <a:lnTo>
                  <a:pt x="960" y="0"/>
                </a:lnTo>
                <a:lnTo>
                  <a:pt x="0" y="9616"/>
                </a:lnTo>
                <a:lnTo>
                  <a:pt x="384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0" name="object 590"/>
          <p:cNvSpPr/>
          <p:nvPr/>
        </p:nvSpPr>
        <p:spPr>
          <a:xfrm>
            <a:off x="3171977" y="1423416"/>
            <a:ext cx="68153" cy="109423"/>
          </a:xfrm>
          <a:custGeom>
            <a:avLst/>
            <a:gdLst/>
            <a:ahLst/>
            <a:cxnLst/>
            <a:rect l="l" t="t" r="r" b="b"/>
            <a:pathLst>
              <a:path w="68153" h="109423">
                <a:moveTo>
                  <a:pt x="64312" y="84475"/>
                </a:moveTo>
                <a:lnTo>
                  <a:pt x="65512" y="80046"/>
                </a:lnTo>
                <a:lnTo>
                  <a:pt x="67569" y="67676"/>
                </a:lnTo>
                <a:lnTo>
                  <a:pt x="68153" y="54711"/>
                </a:lnTo>
                <a:lnTo>
                  <a:pt x="67915" y="47669"/>
                </a:lnTo>
                <a:lnTo>
                  <a:pt x="66275" y="34896"/>
                </a:lnTo>
                <a:lnTo>
                  <a:pt x="63367" y="23027"/>
                </a:lnTo>
                <a:lnTo>
                  <a:pt x="60487" y="15346"/>
                </a:lnTo>
                <a:lnTo>
                  <a:pt x="56647" y="10561"/>
                </a:lnTo>
                <a:lnTo>
                  <a:pt x="51846" y="5745"/>
                </a:lnTo>
                <a:lnTo>
                  <a:pt x="46085" y="1904"/>
                </a:lnTo>
                <a:lnTo>
                  <a:pt x="40325" y="0"/>
                </a:lnTo>
                <a:lnTo>
                  <a:pt x="27843" y="0"/>
                </a:lnTo>
                <a:lnTo>
                  <a:pt x="22082" y="1904"/>
                </a:lnTo>
                <a:lnTo>
                  <a:pt x="17282" y="5745"/>
                </a:lnTo>
                <a:lnTo>
                  <a:pt x="11521" y="10561"/>
                </a:lnTo>
                <a:lnTo>
                  <a:pt x="7680" y="16306"/>
                </a:lnTo>
                <a:lnTo>
                  <a:pt x="4800" y="23987"/>
                </a:lnTo>
                <a:lnTo>
                  <a:pt x="3141" y="30084"/>
                </a:lnTo>
                <a:lnTo>
                  <a:pt x="845" y="42425"/>
                </a:lnTo>
                <a:lnTo>
                  <a:pt x="0" y="55671"/>
                </a:lnTo>
                <a:lnTo>
                  <a:pt x="0" y="64312"/>
                </a:lnTo>
                <a:lnTo>
                  <a:pt x="960" y="72953"/>
                </a:lnTo>
                <a:lnTo>
                  <a:pt x="3840" y="80634"/>
                </a:lnTo>
                <a:lnTo>
                  <a:pt x="4800" y="86395"/>
                </a:lnTo>
                <a:lnTo>
                  <a:pt x="7680" y="91196"/>
                </a:lnTo>
                <a:lnTo>
                  <a:pt x="9601" y="95036"/>
                </a:lnTo>
                <a:lnTo>
                  <a:pt x="12481" y="99822"/>
                </a:lnTo>
                <a:lnTo>
                  <a:pt x="16322" y="103662"/>
                </a:lnTo>
                <a:lnTo>
                  <a:pt x="20162" y="105597"/>
                </a:lnTo>
                <a:lnTo>
                  <a:pt x="24963" y="108478"/>
                </a:lnTo>
                <a:lnTo>
                  <a:pt x="25923" y="98861"/>
                </a:lnTo>
                <a:lnTo>
                  <a:pt x="24963" y="95036"/>
                </a:lnTo>
                <a:lnTo>
                  <a:pt x="24544" y="91671"/>
                </a:lnTo>
                <a:lnTo>
                  <a:pt x="24070" y="80534"/>
                </a:lnTo>
                <a:lnTo>
                  <a:pt x="24003" y="64312"/>
                </a:lnTo>
                <a:lnTo>
                  <a:pt x="24011" y="49017"/>
                </a:lnTo>
                <a:lnTo>
                  <a:pt x="24103" y="33455"/>
                </a:lnTo>
                <a:lnTo>
                  <a:pt x="24385" y="22516"/>
                </a:lnTo>
                <a:lnTo>
                  <a:pt x="24963" y="16306"/>
                </a:lnTo>
                <a:lnTo>
                  <a:pt x="25923" y="11506"/>
                </a:lnTo>
                <a:lnTo>
                  <a:pt x="26883" y="8625"/>
                </a:lnTo>
                <a:lnTo>
                  <a:pt x="28803" y="6720"/>
                </a:lnTo>
                <a:lnTo>
                  <a:pt x="29763" y="5745"/>
                </a:lnTo>
                <a:lnTo>
                  <a:pt x="31683" y="4785"/>
                </a:lnTo>
                <a:lnTo>
                  <a:pt x="37444" y="4785"/>
                </a:lnTo>
                <a:lnTo>
                  <a:pt x="39364" y="5745"/>
                </a:lnTo>
                <a:lnTo>
                  <a:pt x="40325" y="7680"/>
                </a:lnTo>
                <a:lnTo>
                  <a:pt x="42245" y="10561"/>
                </a:lnTo>
                <a:lnTo>
                  <a:pt x="43205" y="15346"/>
                </a:lnTo>
                <a:lnTo>
                  <a:pt x="44165" y="22067"/>
                </a:lnTo>
                <a:lnTo>
                  <a:pt x="44165" y="94076"/>
                </a:lnTo>
                <a:lnTo>
                  <a:pt x="42245" y="98861"/>
                </a:lnTo>
                <a:lnTo>
                  <a:pt x="40325" y="101757"/>
                </a:lnTo>
                <a:lnTo>
                  <a:pt x="39364" y="103662"/>
                </a:lnTo>
                <a:lnTo>
                  <a:pt x="29763" y="103662"/>
                </a:lnTo>
                <a:lnTo>
                  <a:pt x="34564" y="109423"/>
                </a:lnTo>
                <a:lnTo>
                  <a:pt x="38404" y="109423"/>
                </a:lnTo>
                <a:lnTo>
                  <a:pt x="43205" y="108478"/>
                </a:lnTo>
                <a:lnTo>
                  <a:pt x="47045" y="106542"/>
                </a:lnTo>
                <a:lnTo>
                  <a:pt x="50886" y="104637"/>
                </a:lnTo>
                <a:lnTo>
                  <a:pt x="53766" y="101757"/>
                </a:lnTo>
                <a:lnTo>
                  <a:pt x="56647" y="97917"/>
                </a:lnTo>
                <a:lnTo>
                  <a:pt x="59527" y="94076"/>
                </a:lnTo>
                <a:lnTo>
                  <a:pt x="62407" y="90236"/>
                </a:lnTo>
                <a:lnTo>
                  <a:pt x="64312" y="844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1" name="object 591"/>
          <p:cNvSpPr/>
          <p:nvPr/>
        </p:nvSpPr>
        <p:spPr>
          <a:xfrm>
            <a:off x="3251652" y="1423416"/>
            <a:ext cx="69128" cy="109423"/>
          </a:xfrm>
          <a:custGeom>
            <a:avLst/>
            <a:gdLst/>
            <a:ahLst/>
            <a:cxnLst/>
            <a:rect l="l" t="t" r="r" b="b"/>
            <a:pathLst>
              <a:path w="69128" h="109423">
                <a:moveTo>
                  <a:pt x="64328" y="84475"/>
                </a:moveTo>
                <a:lnTo>
                  <a:pt x="65613" y="79934"/>
                </a:lnTo>
                <a:lnTo>
                  <a:pt x="68178" y="67619"/>
                </a:lnTo>
                <a:lnTo>
                  <a:pt x="69128" y="54711"/>
                </a:lnTo>
                <a:lnTo>
                  <a:pt x="68871" y="47537"/>
                </a:lnTo>
                <a:lnTo>
                  <a:pt x="67015" y="34834"/>
                </a:lnTo>
                <a:lnTo>
                  <a:pt x="63367" y="23027"/>
                </a:lnTo>
                <a:lnTo>
                  <a:pt x="61447" y="15346"/>
                </a:lnTo>
                <a:lnTo>
                  <a:pt x="56647" y="10561"/>
                </a:lnTo>
                <a:lnTo>
                  <a:pt x="51846" y="5745"/>
                </a:lnTo>
                <a:lnTo>
                  <a:pt x="46085" y="1904"/>
                </a:lnTo>
                <a:lnTo>
                  <a:pt x="40325" y="0"/>
                </a:lnTo>
                <a:lnTo>
                  <a:pt x="28803" y="0"/>
                </a:lnTo>
                <a:lnTo>
                  <a:pt x="23042" y="1904"/>
                </a:lnTo>
                <a:lnTo>
                  <a:pt x="17282" y="5745"/>
                </a:lnTo>
                <a:lnTo>
                  <a:pt x="11536" y="10561"/>
                </a:lnTo>
                <a:lnTo>
                  <a:pt x="7680" y="16306"/>
                </a:lnTo>
                <a:lnTo>
                  <a:pt x="4815" y="23987"/>
                </a:lnTo>
                <a:lnTo>
                  <a:pt x="3148" y="30086"/>
                </a:lnTo>
                <a:lnTo>
                  <a:pt x="845" y="42426"/>
                </a:lnTo>
                <a:lnTo>
                  <a:pt x="0" y="55671"/>
                </a:lnTo>
                <a:lnTo>
                  <a:pt x="0" y="64312"/>
                </a:lnTo>
                <a:lnTo>
                  <a:pt x="1920" y="72953"/>
                </a:lnTo>
                <a:lnTo>
                  <a:pt x="3840" y="80634"/>
                </a:lnTo>
                <a:lnTo>
                  <a:pt x="5760" y="86395"/>
                </a:lnTo>
                <a:lnTo>
                  <a:pt x="7680" y="91196"/>
                </a:lnTo>
                <a:lnTo>
                  <a:pt x="9601" y="95036"/>
                </a:lnTo>
                <a:lnTo>
                  <a:pt x="13441" y="99822"/>
                </a:lnTo>
                <a:lnTo>
                  <a:pt x="16322" y="103662"/>
                </a:lnTo>
                <a:lnTo>
                  <a:pt x="21122" y="105597"/>
                </a:lnTo>
                <a:lnTo>
                  <a:pt x="24963" y="108478"/>
                </a:lnTo>
                <a:lnTo>
                  <a:pt x="26883" y="98861"/>
                </a:lnTo>
                <a:lnTo>
                  <a:pt x="25923" y="95036"/>
                </a:lnTo>
                <a:lnTo>
                  <a:pt x="25424" y="91646"/>
                </a:lnTo>
                <a:lnTo>
                  <a:pt x="24425" y="80514"/>
                </a:lnTo>
                <a:lnTo>
                  <a:pt x="24003" y="64312"/>
                </a:lnTo>
                <a:lnTo>
                  <a:pt x="24011" y="49017"/>
                </a:lnTo>
                <a:lnTo>
                  <a:pt x="24103" y="33455"/>
                </a:lnTo>
                <a:lnTo>
                  <a:pt x="24385" y="22516"/>
                </a:lnTo>
                <a:lnTo>
                  <a:pt x="24963" y="16306"/>
                </a:lnTo>
                <a:lnTo>
                  <a:pt x="25923" y="11506"/>
                </a:lnTo>
                <a:lnTo>
                  <a:pt x="28803" y="6720"/>
                </a:lnTo>
                <a:lnTo>
                  <a:pt x="30723" y="5745"/>
                </a:lnTo>
                <a:lnTo>
                  <a:pt x="31683" y="4785"/>
                </a:lnTo>
                <a:lnTo>
                  <a:pt x="37444" y="4785"/>
                </a:lnTo>
                <a:lnTo>
                  <a:pt x="39364" y="5745"/>
                </a:lnTo>
                <a:lnTo>
                  <a:pt x="40325" y="7680"/>
                </a:lnTo>
                <a:lnTo>
                  <a:pt x="42245" y="10561"/>
                </a:lnTo>
                <a:lnTo>
                  <a:pt x="44165" y="15346"/>
                </a:lnTo>
                <a:lnTo>
                  <a:pt x="44165" y="22067"/>
                </a:lnTo>
                <a:lnTo>
                  <a:pt x="44286" y="25247"/>
                </a:lnTo>
                <a:lnTo>
                  <a:pt x="44802" y="36591"/>
                </a:lnTo>
                <a:lnTo>
                  <a:pt x="45125" y="54711"/>
                </a:lnTo>
                <a:lnTo>
                  <a:pt x="44165" y="88315"/>
                </a:lnTo>
                <a:lnTo>
                  <a:pt x="44165" y="94076"/>
                </a:lnTo>
                <a:lnTo>
                  <a:pt x="43205" y="98861"/>
                </a:lnTo>
                <a:lnTo>
                  <a:pt x="40325" y="101757"/>
                </a:lnTo>
                <a:lnTo>
                  <a:pt x="39364" y="103662"/>
                </a:lnTo>
                <a:lnTo>
                  <a:pt x="30723" y="103662"/>
                </a:lnTo>
                <a:lnTo>
                  <a:pt x="29763" y="109423"/>
                </a:lnTo>
                <a:lnTo>
                  <a:pt x="39364" y="109423"/>
                </a:lnTo>
                <a:lnTo>
                  <a:pt x="43205" y="108478"/>
                </a:lnTo>
                <a:lnTo>
                  <a:pt x="47045" y="106542"/>
                </a:lnTo>
                <a:lnTo>
                  <a:pt x="50886" y="104637"/>
                </a:lnTo>
                <a:lnTo>
                  <a:pt x="53766" y="101757"/>
                </a:lnTo>
                <a:lnTo>
                  <a:pt x="56647" y="97917"/>
                </a:lnTo>
                <a:lnTo>
                  <a:pt x="60487" y="94076"/>
                </a:lnTo>
                <a:lnTo>
                  <a:pt x="62407" y="90236"/>
                </a:lnTo>
                <a:lnTo>
                  <a:pt x="64328" y="844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2" name="object 592"/>
          <p:cNvSpPr/>
          <p:nvPr/>
        </p:nvSpPr>
        <p:spPr>
          <a:xfrm>
            <a:off x="3276615" y="1522277"/>
            <a:ext cx="5760" cy="10561"/>
          </a:xfrm>
          <a:custGeom>
            <a:avLst/>
            <a:gdLst/>
            <a:ahLst/>
            <a:cxnLst/>
            <a:rect l="l" t="t" r="r" b="b"/>
            <a:pathLst>
              <a:path w="5760" h="10561">
                <a:moveTo>
                  <a:pt x="4800" y="10561"/>
                </a:moveTo>
                <a:lnTo>
                  <a:pt x="5760" y="4800"/>
                </a:lnTo>
                <a:lnTo>
                  <a:pt x="3840" y="2895"/>
                </a:lnTo>
                <a:lnTo>
                  <a:pt x="2880" y="1920"/>
                </a:lnTo>
                <a:lnTo>
                  <a:pt x="1920" y="0"/>
                </a:lnTo>
                <a:lnTo>
                  <a:pt x="0" y="9616"/>
                </a:lnTo>
                <a:lnTo>
                  <a:pt x="480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3" name="object 593"/>
          <p:cNvSpPr/>
          <p:nvPr/>
        </p:nvSpPr>
        <p:spPr>
          <a:xfrm>
            <a:off x="3352449" y="1487728"/>
            <a:ext cx="5760" cy="44165"/>
          </a:xfrm>
          <a:custGeom>
            <a:avLst/>
            <a:gdLst/>
            <a:ahLst/>
            <a:cxnLst/>
            <a:rect l="l" t="t" r="r" b="b"/>
            <a:pathLst>
              <a:path w="5760" h="44165">
                <a:moveTo>
                  <a:pt x="3840" y="44165"/>
                </a:moveTo>
                <a:lnTo>
                  <a:pt x="5760" y="34549"/>
                </a:lnTo>
                <a:lnTo>
                  <a:pt x="4800" y="30723"/>
                </a:lnTo>
                <a:lnTo>
                  <a:pt x="4301" y="27333"/>
                </a:lnTo>
                <a:lnTo>
                  <a:pt x="3303" y="16201"/>
                </a:lnTo>
                <a:lnTo>
                  <a:pt x="2880" y="0"/>
                </a:lnTo>
                <a:lnTo>
                  <a:pt x="0" y="41285"/>
                </a:lnTo>
                <a:lnTo>
                  <a:pt x="3840" y="441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4" name="object 594"/>
          <p:cNvSpPr/>
          <p:nvPr/>
        </p:nvSpPr>
        <p:spPr>
          <a:xfrm>
            <a:off x="3332302" y="1423416"/>
            <a:ext cx="68153" cy="109423"/>
          </a:xfrm>
          <a:custGeom>
            <a:avLst/>
            <a:gdLst/>
            <a:ahLst/>
            <a:cxnLst/>
            <a:rect l="l" t="t" r="r" b="b"/>
            <a:pathLst>
              <a:path w="68153" h="109423">
                <a:moveTo>
                  <a:pt x="43698" y="25247"/>
                </a:moveTo>
                <a:lnTo>
                  <a:pt x="44093" y="36591"/>
                </a:lnTo>
                <a:lnTo>
                  <a:pt x="44150" y="54711"/>
                </a:lnTo>
                <a:lnTo>
                  <a:pt x="43190" y="88315"/>
                </a:lnTo>
                <a:lnTo>
                  <a:pt x="43190" y="94076"/>
                </a:lnTo>
                <a:lnTo>
                  <a:pt x="42230" y="98861"/>
                </a:lnTo>
                <a:lnTo>
                  <a:pt x="40309" y="101757"/>
                </a:lnTo>
                <a:lnTo>
                  <a:pt x="38389" y="103662"/>
                </a:lnTo>
                <a:lnTo>
                  <a:pt x="29748" y="103662"/>
                </a:lnTo>
                <a:lnTo>
                  <a:pt x="27828" y="101757"/>
                </a:lnTo>
                <a:lnTo>
                  <a:pt x="26868" y="100782"/>
                </a:lnTo>
                <a:lnTo>
                  <a:pt x="25907" y="98861"/>
                </a:lnTo>
                <a:lnTo>
                  <a:pt x="23987" y="108478"/>
                </a:lnTo>
                <a:lnTo>
                  <a:pt x="28803" y="109423"/>
                </a:lnTo>
                <a:lnTo>
                  <a:pt x="38389" y="109423"/>
                </a:lnTo>
                <a:lnTo>
                  <a:pt x="42230" y="108478"/>
                </a:lnTo>
                <a:lnTo>
                  <a:pt x="46070" y="106542"/>
                </a:lnTo>
                <a:lnTo>
                  <a:pt x="49911" y="104637"/>
                </a:lnTo>
                <a:lnTo>
                  <a:pt x="53751" y="101757"/>
                </a:lnTo>
                <a:lnTo>
                  <a:pt x="56631" y="97917"/>
                </a:lnTo>
                <a:lnTo>
                  <a:pt x="59512" y="94076"/>
                </a:lnTo>
                <a:lnTo>
                  <a:pt x="61432" y="90236"/>
                </a:lnTo>
                <a:lnTo>
                  <a:pt x="63352" y="84475"/>
                </a:lnTo>
                <a:lnTo>
                  <a:pt x="64638" y="79934"/>
                </a:lnTo>
                <a:lnTo>
                  <a:pt x="67202" y="67619"/>
                </a:lnTo>
                <a:lnTo>
                  <a:pt x="68153" y="54711"/>
                </a:lnTo>
                <a:lnTo>
                  <a:pt x="67896" y="47537"/>
                </a:lnTo>
                <a:lnTo>
                  <a:pt x="66040" y="34834"/>
                </a:lnTo>
                <a:lnTo>
                  <a:pt x="62392" y="23027"/>
                </a:lnTo>
                <a:lnTo>
                  <a:pt x="60472" y="15346"/>
                </a:lnTo>
                <a:lnTo>
                  <a:pt x="56631" y="10561"/>
                </a:lnTo>
                <a:lnTo>
                  <a:pt x="50871" y="5745"/>
                </a:lnTo>
                <a:lnTo>
                  <a:pt x="46070" y="1904"/>
                </a:lnTo>
                <a:lnTo>
                  <a:pt x="40309" y="0"/>
                </a:lnTo>
                <a:lnTo>
                  <a:pt x="27828" y="0"/>
                </a:lnTo>
                <a:lnTo>
                  <a:pt x="22082" y="1904"/>
                </a:lnTo>
                <a:lnTo>
                  <a:pt x="16306" y="5745"/>
                </a:lnTo>
                <a:lnTo>
                  <a:pt x="11521" y="10561"/>
                </a:lnTo>
                <a:lnTo>
                  <a:pt x="7680" y="16306"/>
                </a:lnTo>
                <a:lnTo>
                  <a:pt x="4800" y="23987"/>
                </a:lnTo>
                <a:lnTo>
                  <a:pt x="2765" y="30084"/>
                </a:lnTo>
                <a:lnTo>
                  <a:pt x="571" y="42425"/>
                </a:lnTo>
                <a:lnTo>
                  <a:pt x="0" y="55671"/>
                </a:lnTo>
                <a:lnTo>
                  <a:pt x="0" y="64312"/>
                </a:lnTo>
                <a:lnTo>
                  <a:pt x="960" y="72953"/>
                </a:lnTo>
                <a:lnTo>
                  <a:pt x="2880" y="80634"/>
                </a:lnTo>
                <a:lnTo>
                  <a:pt x="4800" y="86395"/>
                </a:lnTo>
                <a:lnTo>
                  <a:pt x="6720" y="91196"/>
                </a:lnTo>
                <a:lnTo>
                  <a:pt x="8625" y="95036"/>
                </a:lnTo>
                <a:lnTo>
                  <a:pt x="12466" y="99822"/>
                </a:lnTo>
                <a:lnTo>
                  <a:pt x="16306" y="103662"/>
                </a:lnTo>
                <a:lnTo>
                  <a:pt x="20147" y="105597"/>
                </a:lnTo>
                <a:lnTo>
                  <a:pt x="23027" y="64312"/>
                </a:lnTo>
                <a:lnTo>
                  <a:pt x="23133" y="49017"/>
                </a:lnTo>
                <a:lnTo>
                  <a:pt x="23465" y="33455"/>
                </a:lnTo>
                <a:lnTo>
                  <a:pt x="23821" y="22516"/>
                </a:lnTo>
                <a:lnTo>
                  <a:pt x="23987" y="16306"/>
                </a:lnTo>
                <a:lnTo>
                  <a:pt x="24947" y="11506"/>
                </a:lnTo>
                <a:lnTo>
                  <a:pt x="26868" y="8625"/>
                </a:lnTo>
                <a:lnTo>
                  <a:pt x="27828" y="6720"/>
                </a:lnTo>
                <a:lnTo>
                  <a:pt x="29748" y="5745"/>
                </a:lnTo>
                <a:lnTo>
                  <a:pt x="31668" y="4785"/>
                </a:lnTo>
                <a:lnTo>
                  <a:pt x="36469" y="4785"/>
                </a:lnTo>
                <a:lnTo>
                  <a:pt x="38389" y="5745"/>
                </a:lnTo>
                <a:lnTo>
                  <a:pt x="40309" y="7680"/>
                </a:lnTo>
                <a:lnTo>
                  <a:pt x="42230" y="10561"/>
                </a:lnTo>
                <a:lnTo>
                  <a:pt x="43190" y="15346"/>
                </a:lnTo>
                <a:lnTo>
                  <a:pt x="43190" y="22067"/>
                </a:lnTo>
                <a:lnTo>
                  <a:pt x="43698" y="252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5" name="object 595"/>
          <p:cNvSpPr/>
          <p:nvPr/>
        </p:nvSpPr>
        <p:spPr>
          <a:xfrm>
            <a:off x="3449406" y="1431096"/>
            <a:ext cx="48006" cy="100797"/>
          </a:xfrm>
          <a:custGeom>
            <a:avLst/>
            <a:gdLst/>
            <a:ahLst/>
            <a:cxnLst/>
            <a:rect l="l" t="t" r="r" b="b"/>
            <a:pathLst>
              <a:path w="48006" h="100797">
                <a:moveTo>
                  <a:pt x="30723" y="26868"/>
                </a:moveTo>
                <a:lnTo>
                  <a:pt x="30723" y="0"/>
                </a:lnTo>
                <a:lnTo>
                  <a:pt x="28803" y="0"/>
                </a:lnTo>
                <a:lnTo>
                  <a:pt x="24963" y="6720"/>
                </a:lnTo>
                <a:lnTo>
                  <a:pt x="21122" y="12466"/>
                </a:lnTo>
                <a:lnTo>
                  <a:pt x="16322" y="17266"/>
                </a:lnTo>
                <a:lnTo>
                  <a:pt x="11521" y="23027"/>
                </a:lnTo>
                <a:lnTo>
                  <a:pt x="6720" y="27828"/>
                </a:lnTo>
                <a:lnTo>
                  <a:pt x="0" y="31668"/>
                </a:lnTo>
                <a:lnTo>
                  <a:pt x="0" y="34549"/>
                </a:lnTo>
                <a:lnTo>
                  <a:pt x="9616" y="34549"/>
                </a:lnTo>
                <a:lnTo>
                  <a:pt x="9616" y="88300"/>
                </a:lnTo>
                <a:lnTo>
                  <a:pt x="10561" y="91180"/>
                </a:lnTo>
                <a:lnTo>
                  <a:pt x="13441" y="94076"/>
                </a:lnTo>
                <a:lnTo>
                  <a:pt x="16322" y="96956"/>
                </a:lnTo>
                <a:lnTo>
                  <a:pt x="19202" y="99822"/>
                </a:lnTo>
                <a:lnTo>
                  <a:pt x="23042" y="100797"/>
                </a:lnTo>
                <a:lnTo>
                  <a:pt x="37444" y="100797"/>
                </a:lnTo>
                <a:lnTo>
                  <a:pt x="44165" y="95981"/>
                </a:lnTo>
                <a:lnTo>
                  <a:pt x="48006" y="86395"/>
                </a:lnTo>
                <a:lnTo>
                  <a:pt x="46085" y="84460"/>
                </a:lnTo>
                <a:lnTo>
                  <a:pt x="43205" y="89260"/>
                </a:lnTo>
                <a:lnTo>
                  <a:pt x="39364" y="92141"/>
                </a:lnTo>
                <a:lnTo>
                  <a:pt x="35524" y="92141"/>
                </a:lnTo>
                <a:lnTo>
                  <a:pt x="34564" y="91180"/>
                </a:lnTo>
                <a:lnTo>
                  <a:pt x="33604" y="91180"/>
                </a:lnTo>
                <a:lnTo>
                  <a:pt x="32644" y="90236"/>
                </a:lnTo>
                <a:lnTo>
                  <a:pt x="31683" y="89260"/>
                </a:lnTo>
                <a:lnTo>
                  <a:pt x="31683" y="86395"/>
                </a:lnTo>
                <a:lnTo>
                  <a:pt x="30723" y="83515"/>
                </a:lnTo>
                <a:lnTo>
                  <a:pt x="30723" y="34549"/>
                </a:lnTo>
                <a:lnTo>
                  <a:pt x="48006" y="34549"/>
                </a:lnTo>
                <a:lnTo>
                  <a:pt x="48006" y="26868"/>
                </a:lnTo>
                <a:lnTo>
                  <a:pt x="30723" y="26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6" name="object 596"/>
          <p:cNvSpPr/>
          <p:nvPr/>
        </p:nvSpPr>
        <p:spPr>
          <a:xfrm>
            <a:off x="3505093" y="1456044"/>
            <a:ext cx="68153" cy="76636"/>
          </a:xfrm>
          <a:custGeom>
            <a:avLst/>
            <a:gdLst/>
            <a:ahLst/>
            <a:cxnLst/>
            <a:rect l="l" t="t" r="r" b="b"/>
            <a:pathLst>
              <a:path w="68153" h="76636">
                <a:moveTo>
                  <a:pt x="24003" y="14401"/>
                </a:moveTo>
                <a:lnTo>
                  <a:pt x="25923" y="10561"/>
                </a:lnTo>
                <a:lnTo>
                  <a:pt x="27843" y="8641"/>
                </a:lnTo>
                <a:lnTo>
                  <a:pt x="29763" y="6720"/>
                </a:lnTo>
                <a:lnTo>
                  <a:pt x="31668" y="5760"/>
                </a:lnTo>
                <a:lnTo>
                  <a:pt x="38404" y="5760"/>
                </a:lnTo>
                <a:lnTo>
                  <a:pt x="39349" y="6720"/>
                </a:lnTo>
                <a:lnTo>
                  <a:pt x="41285" y="8641"/>
                </a:lnTo>
                <a:lnTo>
                  <a:pt x="43190" y="10561"/>
                </a:lnTo>
                <a:lnTo>
                  <a:pt x="44150" y="14401"/>
                </a:lnTo>
                <a:lnTo>
                  <a:pt x="45125" y="17282"/>
                </a:lnTo>
                <a:lnTo>
                  <a:pt x="45122" y="38742"/>
                </a:lnTo>
                <a:lnTo>
                  <a:pt x="44941" y="53271"/>
                </a:lnTo>
                <a:lnTo>
                  <a:pt x="44150" y="62407"/>
                </a:lnTo>
                <a:lnTo>
                  <a:pt x="43190" y="65288"/>
                </a:lnTo>
                <a:lnTo>
                  <a:pt x="42230" y="68153"/>
                </a:lnTo>
                <a:lnTo>
                  <a:pt x="40309" y="70073"/>
                </a:lnTo>
                <a:lnTo>
                  <a:pt x="38404" y="71033"/>
                </a:lnTo>
                <a:lnTo>
                  <a:pt x="38219" y="76636"/>
                </a:lnTo>
                <a:lnTo>
                  <a:pt x="50847" y="73041"/>
                </a:lnTo>
                <a:lnTo>
                  <a:pt x="60472" y="64312"/>
                </a:lnTo>
                <a:lnTo>
                  <a:pt x="66681" y="52021"/>
                </a:lnTo>
                <a:lnTo>
                  <a:pt x="68153" y="38404"/>
                </a:lnTo>
                <a:lnTo>
                  <a:pt x="68153" y="31683"/>
                </a:lnTo>
                <a:lnTo>
                  <a:pt x="67193" y="24963"/>
                </a:lnTo>
                <a:lnTo>
                  <a:pt x="64312" y="19202"/>
                </a:lnTo>
                <a:lnTo>
                  <a:pt x="61432" y="12481"/>
                </a:lnTo>
                <a:lnTo>
                  <a:pt x="57591" y="7680"/>
                </a:lnTo>
                <a:lnTo>
                  <a:pt x="51846" y="4800"/>
                </a:lnTo>
                <a:lnTo>
                  <a:pt x="46070" y="1920"/>
                </a:lnTo>
                <a:lnTo>
                  <a:pt x="40309" y="0"/>
                </a:lnTo>
                <a:lnTo>
                  <a:pt x="34564" y="0"/>
                </a:lnTo>
                <a:lnTo>
                  <a:pt x="31070" y="126"/>
                </a:lnTo>
                <a:lnTo>
                  <a:pt x="18503" y="3514"/>
                </a:lnTo>
                <a:lnTo>
                  <a:pt x="8641" y="11521"/>
                </a:lnTo>
                <a:lnTo>
                  <a:pt x="6991" y="13893"/>
                </a:lnTo>
                <a:lnTo>
                  <a:pt x="1747" y="25625"/>
                </a:lnTo>
                <a:lnTo>
                  <a:pt x="0" y="38404"/>
                </a:lnTo>
                <a:lnTo>
                  <a:pt x="87" y="41531"/>
                </a:lnTo>
                <a:lnTo>
                  <a:pt x="2616" y="54254"/>
                </a:lnTo>
                <a:lnTo>
                  <a:pt x="8641" y="65288"/>
                </a:lnTo>
                <a:lnTo>
                  <a:pt x="10781" y="67568"/>
                </a:lnTo>
                <a:lnTo>
                  <a:pt x="21138" y="74490"/>
                </a:lnTo>
                <a:lnTo>
                  <a:pt x="24003" y="60472"/>
                </a:lnTo>
                <a:lnTo>
                  <a:pt x="23042" y="55686"/>
                </a:lnTo>
                <a:lnTo>
                  <a:pt x="23042" y="25923"/>
                </a:lnTo>
                <a:lnTo>
                  <a:pt x="24003" y="20162"/>
                </a:lnTo>
                <a:lnTo>
                  <a:pt x="24003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7" name="object 597"/>
          <p:cNvSpPr/>
          <p:nvPr/>
        </p:nvSpPr>
        <p:spPr>
          <a:xfrm>
            <a:off x="3526231" y="1516517"/>
            <a:ext cx="17266" cy="16322"/>
          </a:xfrm>
          <a:custGeom>
            <a:avLst/>
            <a:gdLst/>
            <a:ahLst/>
            <a:cxnLst/>
            <a:rect l="l" t="t" r="r" b="b"/>
            <a:pathLst>
              <a:path w="17266" h="16322">
                <a:moveTo>
                  <a:pt x="17266" y="10561"/>
                </a:moveTo>
                <a:lnTo>
                  <a:pt x="15330" y="11536"/>
                </a:lnTo>
                <a:lnTo>
                  <a:pt x="10530" y="11536"/>
                </a:lnTo>
                <a:lnTo>
                  <a:pt x="8625" y="10561"/>
                </a:lnTo>
                <a:lnTo>
                  <a:pt x="6704" y="8656"/>
                </a:lnTo>
                <a:lnTo>
                  <a:pt x="4784" y="6720"/>
                </a:lnTo>
                <a:lnTo>
                  <a:pt x="3809" y="3840"/>
                </a:lnTo>
                <a:lnTo>
                  <a:pt x="2864" y="0"/>
                </a:lnTo>
                <a:lnTo>
                  <a:pt x="0" y="14018"/>
                </a:lnTo>
                <a:lnTo>
                  <a:pt x="13425" y="16322"/>
                </a:lnTo>
                <a:lnTo>
                  <a:pt x="17080" y="16163"/>
                </a:lnTo>
                <a:lnTo>
                  <a:pt x="17266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8" name="object 598"/>
          <p:cNvSpPr/>
          <p:nvPr/>
        </p:nvSpPr>
        <p:spPr>
          <a:xfrm>
            <a:off x="3623172" y="1423416"/>
            <a:ext cx="68153" cy="107502"/>
          </a:xfrm>
          <a:custGeom>
            <a:avLst/>
            <a:gdLst/>
            <a:ahLst/>
            <a:cxnLst/>
            <a:rect l="l" t="t" r="r" b="b"/>
            <a:pathLst>
              <a:path w="68153" h="107502">
                <a:moveTo>
                  <a:pt x="23027" y="87355"/>
                </a:moveTo>
                <a:lnTo>
                  <a:pt x="25370" y="85121"/>
                </a:lnTo>
                <a:lnTo>
                  <a:pt x="36884" y="73622"/>
                </a:lnTo>
                <a:lnTo>
                  <a:pt x="46092" y="63440"/>
                </a:lnTo>
                <a:lnTo>
                  <a:pt x="52995" y="54576"/>
                </a:lnTo>
                <a:lnTo>
                  <a:pt x="57591" y="47030"/>
                </a:lnTo>
                <a:lnTo>
                  <a:pt x="61432" y="39349"/>
                </a:lnTo>
                <a:lnTo>
                  <a:pt x="63352" y="32628"/>
                </a:lnTo>
                <a:lnTo>
                  <a:pt x="63352" y="22067"/>
                </a:lnTo>
                <a:lnTo>
                  <a:pt x="62392" y="18227"/>
                </a:lnTo>
                <a:lnTo>
                  <a:pt x="59512" y="13426"/>
                </a:lnTo>
                <a:lnTo>
                  <a:pt x="56631" y="9585"/>
                </a:lnTo>
                <a:lnTo>
                  <a:pt x="53751" y="5745"/>
                </a:lnTo>
                <a:lnTo>
                  <a:pt x="48950" y="3840"/>
                </a:lnTo>
                <a:lnTo>
                  <a:pt x="45110" y="944"/>
                </a:lnTo>
                <a:lnTo>
                  <a:pt x="39349" y="0"/>
                </a:lnTo>
                <a:lnTo>
                  <a:pt x="26868" y="0"/>
                </a:lnTo>
                <a:lnTo>
                  <a:pt x="20147" y="1904"/>
                </a:lnTo>
                <a:lnTo>
                  <a:pt x="14401" y="6720"/>
                </a:lnTo>
                <a:lnTo>
                  <a:pt x="8625" y="11506"/>
                </a:lnTo>
                <a:lnTo>
                  <a:pt x="4785" y="19187"/>
                </a:lnTo>
                <a:lnTo>
                  <a:pt x="1920" y="28788"/>
                </a:lnTo>
                <a:lnTo>
                  <a:pt x="4785" y="29748"/>
                </a:lnTo>
                <a:lnTo>
                  <a:pt x="9601" y="22067"/>
                </a:lnTo>
                <a:lnTo>
                  <a:pt x="15346" y="18227"/>
                </a:lnTo>
                <a:lnTo>
                  <a:pt x="28788" y="18227"/>
                </a:lnTo>
                <a:lnTo>
                  <a:pt x="32628" y="20147"/>
                </a:lnTo>
                <a:lnTo>
                  <a:pt x="35509" y="23027"/>
                </a:lnTo>
                <a:lnTo>
                  <a:pt x="39349" y="26868"/>
                </a:lnTo>
                <a:lnTo>
                  <a:pt x="41269" y="31668"/>
                </a:lnTo>
                <a:lnTo>
                  <a:pt x="41269" y="44150"/>
                </a:lnTo>
                <a:lnTo>
                  <a:pt x="38389" y="51831"/>
                </a:lnTo>
                <a:lnTo>
                  <a:pt x="34549" y="60472"/>
                </a:lnTo>
                <a:lnTo>
                  <a:pt x="33066" y="63176"/>
                </a:lnTo>
                <a:lnTo>
                  <a:pt x="28248" y="70536"/>
                </a:lnTo>
                <a:lnTo>
                  <a:pt x="21130" y="80102"/>
                </a:lnTo>
                <a:lnTo>
                  <a:pt x="11714" y="91811"/>
                </a:lnTo>
                <a:lnTo>
                  <a:pt x="0" y="105597"/>
                </a:lnTo>
                <a:lnTo>
                  <a:pt x="0" y="107502"/>
                </a:lnTo>
                <a:lnTo>
                  <a:pt x="62392" y="107502"/>
                </a:lnTo>
                <a:lnTo>
                  <a:pt x="68153" y="76794"/>
                </a:lnTo>
                <a:lnTo>
                  <a:pt x="65272" y="76794"/>
                </a:lnTo>
                <a:lnTo>
                  <a:pt x="63352" y="80634"/>
                </a:lnTo>
                <a:lnTo>
                  <a:pt x="62392" y="82555"/>
                </a:lnTo>
                <a:lnTo>
                  <a:pt x="61432" y="84475"/>
                </a:lnTo>
                <a:lnTo>
                  <a:pt x="60472" y="85420"/>
                </a:lnTo>
                <a:lnTo>
                  <a:pt x="58552" y="86395"/>
                </a:lnTo>
                <a:lnTo>
                  <a:pt x="56631" y="86395"/>
                </a:lnTo>
                <a:lnTo>
                  <a:pt x="55671" y="87355"/>
                </a:lnTo>
                <a:lnTo>
                  <a:pt x="23027" y="873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9" name="object 599"/>
          <p:cNvSpPr/>
          <p:nvPr/>
        </p:nvSpPr>
        <p:spPr>
          <a:xfrm>
            <a:off x="3704767" y="1423416"/>
            <a:ext cx="68153" cy="109423"/>
          </a:xfrm>
          <a:custGeom>
            <a:avLst/>
            <a:gdLst/>
            <a:ahLst/>
            <a:cxnLst/>
            <a:rect l="l" t="t" r="r" b="b"/>
            <a:pathLst>
              <a:path w="68153" h="109423">
                <a:moveTo>
                  <a:pt x="845" y="42425"/>
                </a:moveTo>
                <a:lnTo>
                  <a:pt x="0" y="55671"/>
                </a:lnTo>
                <a:lnTo>
                  <a:pt x="0" y="64312"/>
                </a:lnTo>
                <a:lnTo>
                  <a:pt x="960" y="72953"/>
                </a:lnTo>
                <a:lnTo>
                  <a:pt x="3840" y="80634"/>
                </a:lnTo>
                <a:lnTo>
                  <a:pt x="5760" y="86395"/>
                </a:lnTo>
                <a:lnTo>
                  <a:pt x="7680" y="91196"/>
                </a:lnTo>
                <a:lnTo>
                  <a:pt x="9601" y="95036"/>
                </a:lnTo>
                <a:lnTo>
                  <a:pt x="12481" y="99822"/>
                </a:lnTo>
                <a:lnTo>
                  <a:pt x="16322" y="103662"/>
                </a:lnTo>
                <a:lnTo>
                  <a:pt x="20162" y="105597"/>
                </a:lnTo>
                <a:lnTo>
                  <a:pt x="24947" y="108478"/>
                </a:lnTo>
                <a:lnTo>
                  <a:pt x="24137" y="80514"/>
                </a:lnTo>
                <a:lnTo>
                  <a:pt x="24003" y="64312"/>
                </a:lnTo>
                <a:lnTo>
                  <a:pt x="24011" y="49017"/>
                </a:lnTo>
                <a:lnTo>
                  <a:pt x="24101" y="33455"/>
                </a:lnTo>
                <a:lnTo>
                  <a:pt x="24378" y="22516"/>
                </a:lnTo>
                <a:lnTo>
                  <a:pt x="24947" y="16306"/>
                </a:lnTo>
                <a:lnTo>
                  <a:pt x="25923" y="11506"/>
                </a:lnTo>
                <a:lnTo>
                  <a:pt x="28788" y="6720"/>
                </a:lnTo>
                <a:lnTo>
                  <a:pt x="31668" y="4785"/>
                </a:lnTo>
                <a:lnTo>
                  <a:pt x="37444" y="4785"/>
                </a:lnTo>
                <a:lnTo>
                  <a:pt x="39349" y="5745"/>
                </a:lnTo>
                <a:lnTo>
                  <a:pt x="40309" y="7680"/>
                </a:lnTo>
                <a:lnTo>
                  <a:pt x="42230" y="10561"/>
                </a:lnTo>
                <a:lnTo>
                  <a:pt x="44150" y="15346"/>
                </a:lnTo>
                <a:lnTo>
                  <a:pt x="44150" y="94076"/>
                </a:lnTo>
                <a:lnTo>
                  <a:pt x="42230" y="98861"/>
                </a:lnTo>
                <a:lnTo>
                  <a:pt x="40309" y="101757"/>
                </a:lnTo>
                <a:lnTo>
                  <a:pt x="39349" y="103662"/>
                </a:lnTo>
                <a:lnTo>
                  <a:pt x="29763" y="103662"/>
                </a:lnTo>
                <a:lnTo>
                  <a:pt x="34564" y="109423"/>
                </a:lnTo>
                <a:lnTo>
                  <a:pt x="39349" y="109423"/>
                </a:lnTo>
                <a:lnTo>
                  <a:pt x="43190" y="108478"/>
                </a:lnTo>
                <a:lnTo>
                  <a:pt x="47030" y="106542"/>
                </a:lnTo>
                <a:lnTo>
                  <a:pt x="50871" y="104637"/>
                </a:lnTo>
                <a:lnTo>
                  <a:pt x="53751" y="101757"/>
                </a:lnTo>
                <a:lnTo>
                  <a:pt x="56631" y="97917"/>
                </a:lnTo>
                <a:lnTo>
                  <a:pt x="59512" y="94076"/>
                </a:lnTo>
                <a:lnTo>
                  <a:pt x="62392" y="90236"/>
                </a:lnTo>
                <a:lnTo>
                  <a:pt x="64312" y="84475"/>
                </a:lnTo>
                <a:lnTo>
                  <a:pt x="65507" y="80046"/>
                </a:lnTo>
                <a:lnTo>
                  <a:pt x="67564" y="67676"/>
                </a:lnTo>
                <a:lnTo>
                  <a:pt x="68153" y="54711"/>
                </a:lnTo>
                <a:lnTo>
                  <a:pt x="68012" y="47667"/>
                </a:lnTo>
                <a:lnTo>
                  <a:pt x="66681" y="34895"/>
                </a:lnTo>
                <a:lnTo>
                  <a:pt x="63352" y="23027"/>
                </a:lnTo>
                <a:lnTo>
                  <a:pt x="60472" y="15346"/>
                </a:lnTo>
                <a:lnTo>
                  <a:pt x="56631" y="10561"/>
                </a:lnTo>
                <a:lnTo>
                  <a:pt x="51831" y="5745"/>
                </a:lnTo>
                <a:lnTo>
                  <a:pt x="46070" y="1904"/>
                </a:lnTo>
                <a:lnTo>
                  <a:pt x="40309" y="0"/>
                </a:lnTo>
                <a:lnTo>
                  <a:pt x="27828" y="0"/>
                </a:lnTo>
                <a:lnTo>
                  <a:pt x="23042" y="1904"/>
                </a:lnTo>
                <a:lnTo>
                  <a:pt x="17282" y="5745"/>
                </a:lnTo>
                <a:lnTo>
                  <a:pt x="11521" y="10561"/>
                </a:lnTo>
                <a:lnTo>
                  <a:pt x="7680" y="16306"/>
                </a:lnTo>
                <a:lnTo>
                  <a:pt x="4800" y="23987"/>
                </a:lnTo>
                <a:lnTo>
                  <a:pt x="3141" y="30084"/>
                </a:lnTo>
                <a:lnTo>
                  <a:pt x="845" y="424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0" name="object 600"/>
          <p:cNvSpPr/>
          <p:nvPr/>
        </p:nvSpPr>
        <p:spPr>
          <a:xfrm>
            <a:off x="3728905" y="1503930"/>
            <a:ext cx="10426" cy="28908"/>
          </a:xfrm>
          <a:custGeom>
            <a:avLst/>
            <a:gdLst/>
            <a:ahLst/>
            <a:cxnLst/>
            <a:rect l="l" t="t" r="r" b="b"/>
            <a:pathLst>
              <a:path w="10426" h="28908">
                <a:moveTo>
                  <a:pt x="5625" y="28908"/>
                </a:moveTo>
                <a:lnTo>
                  <a:pt x="10426" y="28908"/>
                </a:lnTo>
                <a:lnTo>
                  <a:pt x="5625" y="23147"/>
                </a:lnTo>
                <a:lnTo>
                  <a:pt x="4650" y="21242"/>
                </a:lnTo>
                <a:lnTo>
                  <a:pt x="2745" y="20267"/>
                </a:lnTo>
                <a:lnTo>
                  <a:pt x="1785" y="18347"/>
                </a:lnTo>
                <a:lnTo>
                  <a:pt x="1785" y="14522"/>
                </a:lnTo>
                <a:lnTo>
                  <a:pt x="943" y="11131"/>
                </a:lnTo>
                <a:lnTo>
                  <a:pt x="0" y="0"/>
                </a:lnTo>
                <a:lnTo>
                  <a:pt x="810" y="27963"/>
                </a:lnTo>
                <a:lnTo>
                  <a:pt x="5625" y="28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1" name="object 601"/>
          <p:cNvSpPr/>
          <p:nvPr/>
        </p:nvSpPr>
        <p:spPr>
          <a:xfrm>
            <a:off x="3789243" y="1423416"/>
            <a:ext cx="57591" cy="107502"/>
          </a:xfrm>
          <a:custGeom>
            <a:avLst/>
            <a:gdLst/>
            <a:ahLst/>
            <a:cxnLst/>
            <a:rect l="l" t="t" r="r" b="b"/>
            <a:pathLst>
              <a:path w="57591" h="107502">
                <a:moveTo>
                  <a:pt x="39364" y="0"/>
                </a:moveTo>
                <a:lnTo>
                  <a:pt x="0" y="17266"/>
                </a:lnTo>
                <a:lnTo>
                  <a:pt x="1920" y="20147"/>
                </a:lnTo>
                <a:lnTo>
                  <a:pt x="5760" y="18227"/>
                </a:lnTo>
                <a:lnTo>
                  <a:pt x="14401" y="18227"/>
                </a:lnTo>
                <a:lnTo>
                  <a:pt x="16322" y="19187"/>
                </a:lnTo>
                <a:lnTo>
                  <a:pt x="17282" y="20147"/>
                </a:lnTo>
                <a:lnTo>
                  <a:pt x="18242" y="21107"/>
                </a:lnTo>
                <a:lnTo>
                  <a:pt x="18242" y="22067"/>
                </a:lnTo>
                <a:lnTo>
                  <a:pt x="19202" y="23027"/>
                </a:lnTo>
                <a:lnTo>
                  <a:pt x="19202" y="96941"/>
                </a:lnTo>
                <a:lnTo>
                  <a:pt x="18242" y="98861"/>
                </a:lnTo>
                <a:lnTo>
                  <a:pt x="17282" y="100782"/>
                </a:lnTo>
                <a:lnTo>
                  <a:pt x="16322" y="101757"/>
                </a:lnTo>
                <a:lnTo>
                  <a:pt x="14401" y="102702"/>
                </a:lnTo>
                <a:lnTo>
                  <a:pt x="12481" y="104637"/>
                </a:lnTo>
                <a:lnTo>
                  <a:pt x="1920" y="104637"/>
                </a:lnTo>
                <a:lnTo>
                  <a:pt x="1920" y="107502"/>
                </a:lnTo>
                <a:lnTo>
                  <a:pt x="57591" y="107502"/>
                </a:lnTo>
                <a:lnTo>
                  <a:pt x="57591" y="104637"/>
                </a:lnTo>
                <a:lnTo>
                  <a:pt x="50886" y="104637"/>
                </a:lnTo>
                <a:lnTo>
                  <a:pt x="48005" y="103662"/>
                </a:lnTo>
                <a:lnTo>
                  <a:pt x="46070" y="102702"/>
                </a:lnTo>
                <a:lnTo>
                  <a:pt x="44165" y="101757"/>
                </a:lnTo>
                <a:lnTo>
                  <a:pt x="43205" y="100782"/>
                </a:lnTo>
                <a:lnTo>
                  <a:pt x="43205" y="98861"/>
                </a:lnTo>
                <a:lnTo>
                  <a:pt x="42230" y="96941"/>
                </a:lnTo>
                <a:lnTo>
                  <a:pt x="42230" y="0"/>
                </a:lnTo>
                <a:lnTo>
                  <a:pt x="393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2" name="object 602"/>
          <p:cNvSpPr/>
          <p:nvPr/>
        </p:nvSpPr>
        <p:spPr>
          <a:xfrm>
            <a:off x="3863157" y="1423416"/>
            <a:ext cx="68168" cy="107502"/>
          </a:xfrm>
          <a:custGeom>
            <a:avLst/>
            <a:gdLst/>
            <a:ahLst/>
            <a:cxnLst/>
            <a:rect l="l" t="t" r="r" b="b"/>
            <a:pathLst>
              <a:path w="68168" h="107502">
                <a:moveTo>
                  <a:pt x="23042" y="87355"/>
                </a:moveTo>
                <a:lnTo>
                  <a:pt x="25266" y="85121"/>
                </a:lnTo>
                <a:lnTo>
                  <a:pt x="36316" y="73622"/>
                </a:lnTo>
                <a:lnTo>
                  <a:pt x="45389" y="63440"/>
                </a:lnTo>
                <a:lnTo>
                  <a:pt x="52486" y="54576"/>
                </a:lnTo>
                <a:lnTo>
                  <a:pt x="57607" y="47030"/>
                </a:lnTo>
                <a:lnTo>
                  <a:pt x="61447" y="39349"/>
                </a:lnTo>
                <a:lnTo>
                  <a:pt x="63367" y="32628"/>
                </a:lnTo>
                <a:lnTo>
                  <a:pt x="63367" y="22067"/>
                </a:lnTo>
                <a:lnTo>
                  <a:pt x="62392" y="18227"/>
                </a:lnTo>
                <a:lnTo>
                  <a:pt x="59527" y="13426"/>
                </a:lnTo>
                <a:lnTo>
                  <a:pt x="56647" y="9585"/>
                </a:lnTo>
                <a:lnTo>
                  <a:pt x="53766" y="5745"/>
                </a:lnTo>
                <a:lnTo>
                  <a:pt x="48966" y="3840"/>
                </a:lnTo>
                <a:lnTo>
                  <a:pt x="44165" y="944"/>
                </a:lnTo>
                <a:lnTo>
                  <a:pt x="39364" y="0"/>
                </a:lnTo>
                <a:lnTo>
                  <a:pt x="26883" y="0"/>
                </a:lnTo>
                <a:lnTo>
                  <a:pt x="20162" y="1904"/>
                </a:lnTo>
                <a:lnTo>
                  <a:pt x="14401" y="6720"/>
                </a:lnTo>
                <a:lnTo>
                  <a:pt x="8641" y="11506"/>
                </a:lnTo>
                <a:lnTo>
                  <a:pt x="4800" y="19187"/>
                </a:lnTo>
                <a:lnTo>
                  <a:pt x="1920" y="28788"/>
                </a:lnTo>
                <a:lnTo>
                  <a:pt x="4800" y="29748"/>
                </a:lnTo>
                <a:lnTo>
                  <a:pt x="8641" y="22067"/>
                </a:lnTo>
                <a:lnTo>
                  <a:pt x="15361" y="18227"/>
                </a:lnTo>
                <a:lnTo>
                  <a:pt x="27843" y="18227"/>
                </a:lnTo>
                <a:lnTo>
                  <a:pt x="32644" y="20147"/>
                </a:lnTo>
                <a:lnTo>
                  <a:pt x="35524" y="23027"/>
                </a:lnTo>
                <a:lnTo>
                  <a:pt x="39364" y="26868"/>
                </a:lnTo>
                <a:lnTo>
                  <a:pt x="40325" y="31668"/>
                </a:lnTo>
                <a:lnTo>
                  <a:pt x="40325" y="44150"/>
                </a:lnTo>
                <a:lnTo>
                  <a:pt x="38404" y="51831"/>
                </a:lnTo>
                <a:lnTo>
                  <a:pt x="34564" y="60472"/>
                </a:lnTo>
                <a:lnTo>
                  <a:pt x="33079" y="63180"/>
                </a:lnTo>
                <a:lnTo>
                  <a:pt x="28260" y="70540"/>
                </a:lnTo>
                <a:lnTo>
                  <a:pt x="21140" y="80106"/>
                </a:lnTo>
                <a:lnTo>
                  <a:pt x="11720" y="91813"/>
                </a:lnTo>
                <a:lnTo>
                  <a:pt x="0" y="105597"/>
                </a:lnTo>
                <a:lnTo>
                  <a:pt x="0" y="107502"/>
                </a:lnTo>
                <a:lnTo>
                  <a:pt x="62392" y="107502"/>
                </a:lnTo>
                <a:lnTo>
                  <a:pt x="68168" y="76794"/>
                </a:lnTo>
                <a:lnTo>
                  <a:pt x="65272" y="76794"/>
                </a:lnTo>
                <a:lnTo>
                  <a:pt x="63367" y="80634"/>
                </a:lnTo>
                <a:lnTo>
                  <a:pt x="62392" y="82555"/>
                </a:lnTo>
                <a:lnTo>
                  <a:pt x="61447" y="84475"/>
                </a:lnTo>
                <a:lnTo>
                  <a:pt x="59527" y="85420"/>
                </a:lnTo>
                <a:lnTo>
                  <a:pt x="58552" y="86395"/>
                </a:lnTo>
                <a:lnTo>
                  <a:pt x="56647" y="86395"/>
                </a:lnTo>
                <a:lnTo>
                  <a:pt x="54726" y="87355"/>
                </a:lnTo>
                <a:lnTo>
                  <a:pt x="23042" y="873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3" name="object 603"/>
          <p:cNvSpPr/>
          <p:nvPr/>
        </p:nvSpPr>
        <p:spPr>
          <a:xfrm>
            <a:off x="1377796" y="1554923"/>
            <a:ext cx="2560243" cy="0"/>
          </a:xfrm>
          <a:custGeom>
            <a:avLst/>
            <a:gdLst/>
            <a:ahLst/>
            <a:cxnLst/>
            <a:rect l="l" t="t" r="r" b="b"/>
            <a:pathLst>
              <a:path w="2560243" h="0">
                <a:moveTo>
                  <a:pt x="0" y="0"/>
                </a:moveTo>
                <a:lnTo>
                  <a:pt x="2560243" y="0"/>
                </a:lnTo>
              </a:path>
            </a:pathLst>
          </a:custGeom>
          <a:ln w="1662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4" name="object 604"/>
          <p:cNvSpPr/>
          <p:nvPr/>
        </p:nvSpPr>
        <p:spPr>
          <a:xfrm>
            <a:off x="1427713" y="3592936"/>
            <a:ext cx="46078" cy="73913"/>
          </a:xfrm>
          <a:custGeom>
            <a:avLst/>
            <a:gdLst/>
            <a:ahLst/>
            <a:cxnLst/>
            <a:rect l="l" t="t" r="r" b="b"/>
            <a:pathLst>
              <a:path w="46078" h="73913">
                <a:moveTo>
                  <a:pt x="36481" y="67208"/>
                </a:moveTo>
                <a:lnTo>
                  <a:pt x="39361" y="63367"/>
                </a:lnTo>
                <a:lnTo>
                  <a:pt x="42237" y="57607"/>
                </a:lnTo>
                <a:lnTo>
                  <a:pt x="44160" y="51846"/>
                </a:lnTo>
                <a:lnTo>
                  <a:pt x="46078" y="44165"/>
                </a:lnTo>
                <a:lnTo>
                  <a:pt x="46078" y="36484"/>
                </a:lnTo>
                <a:lnTo>
                  <a:pt x="45935" y="32132"/>
                </a:lnTo>
                <a:lnTo>
                  <a:pt x="43328" y="18985"/>
                </a:lnTo>
                <a:lnTo>
                  <a:pt x="37440" y="8641"/>
                </a:lnTo>
                <a:lnTo>
                  <a:pt x="33599" y="2880"/>
                </a:lnTo>
                <a:lnTo>
                  <a:pt x="28802" y="0"/>
                </a:lnTo>
                <a:lnTo>
                  <a:pt x="20164" y="0"/>
                </a:lnTo>
                <a:lnTo>
                  <a:pt x="16323" y="1920"/>
                </a:lnTo>
                <a:lnTo>
                  <a:pt x="13443" y="3840"/>
                </a:lnTo>
                <a:lnTo>
                  <a:pt x="9602" y="6720"/>
                </a:lnTo>
                <a:lnTo>
                  <a:pt x="5763" y="10561"/>
                </a:lnTo>
                <a:lnTo>
                  <a:pt x="3840" y="16322"/>
                </a:lnTo>
                <a:lnTo>
                  <a:pt x="958" y="23042"/>
                </a:lnTo>
                <a:lnTo>
                  <a:pt x="0" y="29763"/>
                </a:lnTo>
                <a:lnTo>
                  <a:pt x="0" y="47045"/>
                </a:lnTo>
                <a:lnTo>
                  <a:pt x="1923" y="54726"/>
                </a:lnTo>
                <a:lnTo>
                  <a:pt x="5763" y="61447"/>
                </a:lnTo>
                <a:lnTo>
                  <a:pt x="10561" y="70073"/>
                </a:lnTo>
                <a:lnTo>
                  <a:pt x="15358" y="73913"/>
                </a:lnTo>
                <a:lnTo>
                  <a:pt x="22081" y="73913"/>
                </a:lnTo>
                <a:lnTo>
                  <a:pt x="23039" y="70073"/>
                </a:lnTo>
                <a:lnTo>
                  <a:pt x="18240" y="70073"/>
                </a:lnTo>
                <a:lnTo>
                  <a:pt x="15358" y="68168"/>
                </a:lnTo>
                <a:lnTo>
                  <a:pt x="13443" y="62407"/>
                </a:lnTo>
                <a:lnTo>
                  <a:pt x="11519" y="56647"/>
                </a:lnTo>
                <a:lnTo>
                  <a:pt x="10561" y="48006"/>
                </a:lnTo>
                <a:lnTo>
                  <a:pt x="10561" y="26883"/>
                </a:lnTo>
                <a:lnTo>
                  <a:pt x="11519" y="20162"/>
                </a:lnTo>
                <a:lnTo>
                  <a:pt x="12484" y="14401"/>
                </a:lnTo>
                <a:lnTo>
                  <a:pt x="14401" y="9601"/>
                </a:lnTo>
                <a:lnTo>
                  <a:pt x="16323" y="6720"/>
                </a:lnTo>
                <a:lnTo>
                  <a:pt x="18240" y="4800"/>
                </a:lnTo>
                <a:lnTo>
                  <a:pt x="20164" y="3840"/>
                </a:lnTo>
                <a:lnTo>
                  <a:pt x="24961" y="3840"/>
                </a:lnTo>
                <a:lnTo>
                  <a:pt x="26878" y="4800"/>
                </a:lnTo>
                <a:lnTo>
                  <a:pt x="27843" y="5760"/>
                </a:lnTo>
                <a:lnTo>
                  <a:pt x="29760" y="7680"/>
                </a:lnTo>
                <a:lnTo>
                  <a:pt x="31682" y="9601"/>
                </a:lnTo>
                <a:lnTo>
                  <a:pt x="32641" y="14401"/>
                </a:lnTo>
                <a:lnTo>
                  <a:pt x="34558" y="19202"/>
                </a:lnTo>
                <a:lnTo>
                  <a:pt x="35522" y="25923"/>
                </a:lnTo>
                <a:lnTo>
                  <a:pt x="35522" y="45125"/>
                </a:lnTo>
                <a:lnTo>
                  <a:pt x="34558" y="53766"/>
                </a:lnTo>
                <a:lnTo>
                  <a:pt x="32641" y="59527"/>
                </a:lnTo>
                <a:lnTo>
                  <a:pt x="31682" y="63367"/>
                </a:lnTo>
                <a:lnTo>
                  <a:pt x="30719" y="66248"/>
                </a:lnTo>
                <a:lnTo>
                  <a:pt x="28802" y="68168"/>
                </a:lnTo>
                <a:lnTo>
                  <a:pt x="26878" y="69128"/>
                </a:lnTo>
                <a:lnTo>
                  <a:pt x="29760" y="72009"/>
                </a:lnTo>
                <a:lnTo>
                  <a:pt x="32641" y="70073"/>
                </a:lnTo>
                <a:lnTo>
                  <a:pt x="36481" y="672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5" name="object 605"/>
          <p:cNvSpPr/>
          <p:nvPr/>
        </p:nvSpPr>
        <p:spPr>
          <a:xfrm>
            <a:off x="1449794" y="3662065"/>
            <a:ext cx="7679" cy="4785"/>
          </a:xfrm>
          <a:custGeom>
            <a:avLst/>
            <a:gdLst/>
            <a:ahLst/>
            <a:cxnLst/>
            <a:rect l="l" t="t" r="r" b="b"/>
            <a:pathLst>
              <a:path w="7679" h="4785">
                <a:moveTo>
                  <a:pt x="3838" y="4785"/>
                </a:moveTo>
                <a:lnTo>
                  <a:pt x="7679" y="2880"/>
                </a:lnTo>
                <a:lnTo>
                  <a:pt x="4797" y="0"/>
                </a:lnTo>
                <a:lnTo>
                  <a:pt x="2880" y="944"/>
                </a:lnTo>
                <a:lnTo>
                  <a:pt x="958" y="944"/>
                </a:lnTo>
                <a:lnTo>
                  <a:pt x="0" y="4785"/>
                </a:lnTo>
                <a:lnTo>
                  <a:pt x="3838" y="47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6" name="object 606"/>
          <p:cNvSpPr/>
          <p:nvPr/>
        </p:nvSpPr>
        <p:spPr>
          <a:xfrm>
            <a:off x="1480512" y="3592936"/>
            <a:ext cx="64320" cy="74889"/>
          </a:xfrm>
          <a:custGeom>
            <a:avLst/>
            <a:gdLst/>
            <a:ahLst/>
            <a:cxnLst/>
            <a:rect l="l" t="t" r="r" b="b"/>
            <a:pathLst>
              <a:path w="64320" h="74889">
                <a:moveTo>
                  <a:pt x="62400" y="70073"/>
                </a:moveTo>
                <a:lnTo>
                  <a:pt x="60479" y="67208"/>
                </a:lnTo>
                <a:lnTo>
                  <a:pt x="59519" y="72969"/>
                </a:lnTo>
                <a:lnTo>
                  <a:pt x="61440" y="74889"/>
                </a:lnTo>
                <a:lnTo>
                  <a:pt x="64320" y="74889"/>
                </a:lnTo>
                <a:lnTo>
                  <a:pt x="63360" y="71048"/>
                </a:lnTo>
                <a:lnTo>
                  <a:pt x="62400" y="70073"/>
                </a:lnTo>
                <a:close/>
              </a:path>
              <a:path w="64320" h="74889">
                <a:moveTo>
                  <a:pt x="51838" y="56647"/>
                </a:moveTo>
                <a:lnTo>
                  <a:pt x="51838" y="60487"/>
                </a:lnTo>
                <a:lnTo>
                  <a:pt x="52798" y="63367"/>
                </a:lnTo>
                <a:lnTo>
                  <a:pt x="53759" y="66248"/>
                </a:lnTo>
                <a:lnTo>
                  <a:pt x="55679" y="69128"/>
                </a:lnTo>
                <a:lnTo>
                  <a:pt x="57599" y="71048"/>
                </a:lnTo>
                <a:lnTo>
                  <a:pt x="59519" y="72969"/>
                </a:lnTo>
                <a:lnTo>
                  <a:pt x="60479" y="67208"/>
                </a:lnTo>
                <a:lnTo>
                  <a:pt x="60479" y="45125"/>
                </a:lnTo>
                <a:lnTo>
                  <a:pt x="62400" y="43205"/>
                </a:lnTo>
                <a:lnTo>
                  <a:pt x="63360" y="41285"/>
                </a:lnTo>
                <a:lnTo>
                  <a:pt x="65280" y="40325"/>
                </a:lnTo>
                <a:lnTo>
                  <a:pt x="68160" y="40325"/>
                </a:lnTo>
                <a:lnTo>
                  <a:pt x="70081" y="41285"/>
                </a:lnTo>
                <a:lnTo>
                  <a:pt x="71041" y="43205"/>
                </a:lnTo>
                <a:lnTo>
                  <a:pt x="72961" y="45125"/>
                </a:lnTo>
                <a:lnTo>
                  <a:pt x="73921" y="49926"/>
                </a:lnTo>
                <a:lnTo>
                  <a:pt x="73921" y="62407"/>
                </a:lnTo>
                <a:lnTo>
                  <a:pt x="72961" y="67208"/>
                </a:lnTo>
                <a:lnTo>
                  <a:pt x="71041" y="69128"/>
                </a:lnTo>
                <a:lnTo>
                  <a:pt x="70081" y="71048"/>
                </a:lnTo>
                <a:lnTo>
                  <a:pt x="68160" y="72009"/>
                </a:lnTo>
                <a:lnTo>
                  <a:pt x="65280" y="72009"/>
                </a:lnTo>
                <a:lnTo>
                  <a:pt x="63360" y="71048"/>
                </a:lnTo>
                <a:lnTo>
                  <a:pt x="64320" y="74889"/>
                </a:lnTo>
                <a:lnTo>
                  <a:pt x="71041" y="74889"/>
                </a:lnTo>
                <a:lnTo>
                  <a:pt x="74881" y="73913"/>
                </a:lnTo>
                <a:lnTo>
                  <a:pt x="77762" y="70073"/>
                </a:lnTo>
                <a:lnTo>
                  <a:pt x="80642" y="67208"/>
                </a:lnTo>
                <a:lnTo>
                  <a:pt x="81602" y="62407"/>
                </a:lnTo>
                <a:lnTo>
                  <a:pt x="81602" y="52806"/>
                </a:lnTo>
                <a:lnTo>
                  <a:pt x="80642" y="49926"/>
                </a:lnTo>
                <a:lnTo>
                  <a:pt x="79682" y="46085"/>
                </a:lnTo>
                <a:lnTo>
                  <a:pt x="78722" y="43205"/>
                </a:lnTo>
                <a:lnTo>
                  <a:pt x="76801" y="41285"/>
                </a:lnTo>
                <a:lnTo>
                  <a:pt x="73921" y="39364"/>
                </a:lnTo>
                <a:lnTo>
                  <a:pt x="72001" y="38404"/>
                </a:lnTo>
                <a:lnTo>
                  <a:pt x="69121" y="37444"/>
                </a:lnTo>
                <a:lnTo>
                  <a:pt x="64320" y="37444"/>
                </a:lnTo>
                <a:lnTo>
                  <a:pt x="61440" y="38404"/>
                </a:lnTo>
                <a:lnTo>
                  <a:pt x="59519" y="39364"/>
                </a:lnTo>
                <a:lnTo>
                  <a:pt x="56639" y="41285"/>
                </a:lnTo>
                <a:lnTo>
                  <a:pt x="55679" y="43205"/>
                </a:lnTo>
                <a:lnTo>
                  <a:pt x="53759" y="46085"/>
                </a:lnTo>
                <a:lnTo>
                  <a:pt x="52798" y="48966"/>
                </a:lnTo>
                <a:lnTo>
                  <a:pt x="51838" y="52806"/>
                </a:lnTo>
                <a:lnTo>
                  <a:pt x="51838" y="56647"/>
                </a:lnTo>
                <a:close/>
              </a:path>
              <a:path w="64320" h="74889">
                <a:moveTo>
                  <a:pt x="64320" y="0"/>
                </a:moveTo>
                <a:lnTo>
                  <a:pt x="13441" y="74889"/>
                </a:lnTo>
                <a:lnTo>
                  <a:pt x="17282" y="74889"/>
                </a:lnTo>
                <a:lnTo>
                  <a:pt x="69121" y="0"/>
                </a:lnTo>
                <a:lnTo>
                  <a:pt x="64320" y="0"/>
                </a:lnTo>
                <a:close/>
              </a:path>
              <a:path w="64320" h="74889">
                <a:moveTo>
                  <a:pt x="19199" y="38404"/>
                </a:moveTo>
                <a:lnTo>
                  <a:pt x="23038" y="36484"/>
                </a:lnTo>
                <a:lnTo>
                  <a:pt x="25920" y="33604"/>
                </a:lnTo>
                <a:lnTo>
                  <a:pt x="28800" y="29763"/>
                </a:lnTo>
                <a:lnTo>
                  <a:pt x="30717" y="25923"/>
                </a:lnTo>
                <a:lnTo>
                  <a:pt x="30717" y="14401"/>
                </a:lnTo>
                <a:lnTo>
                  <a:pt x="28800" y="9601"/>
                </a:lnTo>
                <a:lnTo>
                  <a:pt x="26878" y="5760"/>
                </a:lnTo>
                <a:lnTo>
                  <a:pt x="24003" y="1920"/>
                </a:lnTo>
                <a:lnTo>
                  <a:pt x="20162" y="0"/>
                </a:lnTo>
                <a:lnTo>
                  <a:pt x="13441" y="0"/>
                </a:lnTo>
                <a:lnTo>
                  <a:pt x="10561" y="960"/>
                </a:lnTo>
                <a:lnTo>
                  <a:pt x="7679" y="2880"/>
                </a:lnTo>
                <a:lnTo>
                  <a:pt x="5762" y="3840"/>
                </a:lnTo>
                <a:lnTo>
                  <a:pt x="3838" y="6720"/>
                </a:lnTo>
                <a:lnTo>
                  <a:pt x="2880" y="9601"/>
                </a:lnTo>
                <a:lnTo>
                  <a:pt x="958" y="12481"/>
                </a:lnTo>
                <a:lnTo>
                  <a:pt x="0" y="15361"/>
                </a:lnTo>
                <a:lnTo>
                  <a:pt x="0" y="23042"/>
                </a:lnTo>
                <a:lnTo>
                  <a:pt x="958" y="25923"/>
                </a:lnTo>
                <a:lnTo>
                  <a:pt x="2880" y="29763"/>
                </a:lnTo>
                <a:lnTo>
                  <a:pt x="3838" y="32644"/>
                </a:lnTo>
                <a:lnTo>
                  <a:pt x="5762" y="34564"/>
                </a:lnTo>
                <a:lnTo>
                  <a:pt x="7679" y="36484"/>
                </a:lnTo>
                <a:lnTo>
                  <a:pt x="10561" y="37444"/>
                </a:lnTo>
                <a:lnTo>
                  <a:pt x="8644" y="27843"/>
                </a:lnTo>
                <a:lnTo>
                  <a:pt x="8644" y="12481"/>
                </a:lnTo>
                <a:lnTo>
                  <a:pt x="9602" y="8641"/>
                </a:lnTo>
                <a:lnTo>
                  <a:pt x="10561" y="6720"/>
                </a:lnTo>
                <a:lnTo>
                  <a:pt x="12483" y="3840"/>
                </a:lnTo>
                <a:lnTo>
                  <a:pt x="13441" y="2880"/>
                </a:lnTo>
                <a:lnTo>
                  <a:pt x="17282" y="2880"/>
                </a:lnTo>
                <a:lnTo>
                  <a:pt x="18240" y="3840"/>
                </a:lnTo>
                <a:lnTo>
                  <a:pt x="19199" y="5760"/>
                </a:lnTo>
                <a:lnTo>
                  <a:pt x="21121" y="8641"/>
                </a:lnTo>
                <a:lnTo>
                  <a:pt x="22079" y="13441"/>
                </a:lnTo>
                <a:lnTo>
                  <a:pt x="22079" y="25923"/>
                </a:lnTo>
                <a:lnTo>
                  <a:pt x="21121" y="30723"/>
                </a:lnTo>
                <a:lnTo>
                  <a:pt x="19199" y="32644"/>
                </a:lnTo>
                <a:lnTo>
                  <a:pt x="18240" y="34564"/>
                </a:lnTo>
                <a:lnTo>
                  <a:pt x="17282" y="35524"/>
                </a:lnTo>
                <a:lnTo>
                  <a:pt x="13441" y="35524"/>
                </a:lnTo>
                <a:lnTo>
                  <a:pt x="12483" y="34564"/>
                </a:lnTo>
                <a:lnTo>
                  <a:pt x="12483" y="38404"/>
                </a:lnTo>
                <a:lnTo>
                  <a:pt x="19199" y="38404"/>
                </a:lnTo>
                <a:close/>
              </a:path>
              <a:path w="64320" h="74889">
                <a:moveTo>
                  <a:pt x="12483" y="34564"/>
                </a:moveTo>
                <a:lnTo>
                  <a:pt x="11518" y="33604"/>
                </a:lnTo>
                <a:lnTo>
                  <a:pt x="10561" y="32644"/>
                </a:lnTo>
                <a:lnTo>
                  <a:pt x="9602" y="30723"/>
                </a:lnTo>
                <a:lnTo>
                  <a:pt x="8644" y="27843"/>
                </a:lnTo>
                <a:lnTo>
                  <a:pt x="10561" y="37444"/>
                </a:lnTo>
                <a:lnTo>
                  <a:pt x="12483" y="38404"/>
                </a:lnTo>
                <a:lnTo>
                  <a:pt x="12483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7" name="object 607"/>
          <p:cNvSpPr/>
          <p:nvPr/>
        </p:nvSpPr>
        <p:spPr>
          <a:xfrm>
            <a:off x="1372999" y="3227191"/>
            <a:ext cx="46076" cy="71993"/>
          </a:xfrm>
          <a:custGeom>
            <a:avLst/>
            <a:gdLst/>
            <a:ahLst/>
            <a:cxnLst/>
            <a:rect l="l" t="t" r="r" b="b"/>
            <a:pathLst>
              <a:path w="46076" h="71993">
                <a:moveTo>
                  <a:pt x="0" y="70073"/>
                </a:moveTo>
                <a:lnTo>
                  <a:pt x="0" y="71993"/>
                </a:lnTo>
                <a:lnTo>
                  <a:pt x="41279" y="71993"/>
                </a:lnTo>
                <a:lnTo>
                  <a:pt x="46076" y="58552"/>
                </a:lnTo>
                <a:lnTo>
                  <a:pt x="44154" y="58552"/>
                </a:lnTo>
                <a:lnTo>
                  <a:pt x="43196" y="59512"/>
                </a:lnTo>
                <a:lnTo>
                  <a:pt x="42237" y="61432"/>
                </a:lnTo>
                <a:lnTo>
                  <a:pt x="41279" y="61432"/>
                </a:lnTo>
                <a:lnTo>
                  <a:pt x="40314" y="62392"/>
                </a:lnTo>
                <a:lnTo>
                  <a:pt x="38397" y="63352"/>
                </a:lnTo>
                <a:lnTo>
                  <a:pt x="35516" y="63352"/>
                </a:lnTo>
                <a:lnTo>
                  <a:pt x="33599" y="64328"/>
                </a:lnTo>
                <a:lnTo>
                  <a:pt x="10555" y="64328"/>
                </a:lnTo>
                <a:lnTo>
                  <a:pt x="13435" y="62392"/>
                </a:lnTo>
                <a:lnTo>
                  <a:pt x="18240" y="56647"/>
                </a:lnTo>
                <a:lnTo>
                  <a:pt x="26878" y="47045"/>
                </a:lnTo>
                <a:lnTo>
                  <a:pt x="32634" y="40325"/>
                </a:lnTo>
                <a:lnTo>
                  <a:pt x="37438" y="34564"/>
                </a:lnTo>
                <a:lnTo>
                  <a:pt x="39355" y="28803"/>
                </a:lnTo>
                <a:lnTo>
                  <a:pt x="41279" y="25923"/>
                </a:lnTo>
                <a:lnTo>
                  <a:pt x="42237" y="22082"/>
                </a:lnTo>
                <a:lnTo>
                  <a:pt x="42237" y="13441"/>
                </a:lnTo>
                <a:lnTo>
                  <a:pt x="40314" y="8641"/>
                </a:lnTo>
                <a:lnTo>
                  <a:pt x="36475" y="5760"/>
                </a:lnTo>
                <a:lnTo>
                  <a:pt x="32634" y="1920"/>
                </a:lnTo>
                <a:lnTo>
                  <a:pt x="27837" y="0"/>
                </a:lnTo>
                <a:lnTo>
                  <a:pt x="16317" y="0"/>
                </a:lnTo>
                <a:lnTo>
                  <a:pt x="12476" y="1920"/>
                </a:lnTo>
                <a:lnTo>
                  <a:pt x="8638" y="4800"/>
                </a:lnTo>
                <a:lnTo>
                  <a:pt x="4797" y="8641"/>
                </a:lnTo>
                <a:lnTo>
                  <a:pt x="2875" y="13441"/>
                </a:lnTo>
                <a:lnTo>
                  <a:pt x="1917" y="20162"/>
                </a:lnTo>
                <a:lnTo>
                  <a:pt x="3840" y="20162"/>
                </a:lnTo>
                <a:lnTo>
                  <a:pt x="4797" y="15361"/>
                </a:lnTo>
                <a:lnTo>
                  <a:pt x="7679" y="12481"/>
                </a:lnTo>
                <a:lnTo>
                  <a:pt x="9596" y="10561"/>
                </a:lnTo>
                <a:lnTo>
                  <a:pt x="12476" y="8641"/>
                </a:lnTo>
                <a:lnTo>
                  <a:pt x="16317" y="7680"/>
                </a:lnTo>
                <a:lnTo>
                  <a:pt x="23038" y="7680"/>
                </a:lnTo>
                <a:lnTo>
                  <a:pt x="26878" y="9601"/>
                </a:lnTo>
                <a:lnTo>
                  <a:pt x="28795" y="12481"/>
                </a:lnTo>
                <a:lnTo>
                  <a:pt x="31676" y="15361"/>
                </a:lnTo>
                <a:lnTo>
                  <a:pt x="33599" y="18242"/>
                </a:lnTo>
                <a:lnTo>
                  <a:pt x="33599" y="28803"/>
                </a:lnTo>
                <a:lnTo>
                  <a:pt x="30717" y="35524"/>
                </a:lnTo>
                <a:lnTo>
                  <a:pt x="25920" y="42245"/>
                </a:lnTo>
                <a:lnTo>
                  <a:pt x="19864" y="50281"/>
                </a:lnTo>
                <a:lnTo>
                  <a:pt x="11215" y="59426"/>
                </a:lnTo>
                <a:lnTo>
                  <a:pt x="0" y="70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8" name="object 608"/>
          <p:cNvSpPr/>
          <p:nvPr/>
        </p:nvSpPr>
        <p:spPr>
          <a:xfrm>
            <a:off x="1427713" y="3227191"/>
            <a:ext cx="46078" cy="72953"/>
          </a:xfrm>
          <a:custGeom>
            <a:avLst/>
            <a:gdLst/>
            <a:ahLst/>
            <a:cxnLst/>
            <a:rect l="l" t="t" r="r" b="b"/>
            <a:pathLst>
              <a:path w="46078" h="72953">
                <a:moveTo>
                  <a:pt x="36481" y="66233"/>
                </a:moveTo>
                <a:lnTo>
                  <a:pt x="39361" y="62392"/>
                </a:lnTo>
                <a:lnTo>
                  <a:pt x="42237" y="56647"/>
                </a:lnTo>
                <a:lnTo>
                  <a:pt x="44160" y="50871"/>
                </a:lnTo>
                <a:lnTo>
                  <a:pt x="46078" y="44150"/>
                </a:lnTo>
                <a:lnTo>
                  <a:pt x="46078" y="35524"/>
                </a:lnTo>
                <a:lnTo>
                  <a:pt x="45935" y="31214"/>
                </a:lnTo>
                <a:lnTo>
                  <a:pt x="43328" y="18424"/>
                </a:lnTo>
                <a:lnTo>
                  <a:pt x="37440" y="7680"/>
                </a:lnTo>
                <a:lnTo>
                  <a:pt x="33599" y="2880"/>
                </a:lnTo>
                <a:lnTo>
                  <a:pt x="28802" y="0"/>
                </a:lnTo>
                <a:lnTo>
                  <a:pt x="20164" y="0"/>
                </a:lnTo>
                <a:lnTo>
                  <a:pt x="16323" y="960"/>
                </a:lnTo>
                <a:lnTo>
                  <a:pt x="13443" y="2880"/>
                </a:lnTo>
                <a:lnTo>
                  <a:pt x="9602" y="5760"/>
                </a:lnTo>
                <a:lnTo>
                  <a:pt x="5763" y="10561"/>
                </a:lnTo>
                <a:lnTo>
                  <a:pt x="3840" y="16322"/>
                </a:lnTo>
                <a:lnTo>
                  <a:pt x="958" y="22082"/>
                </a:lnTo>
                <a:lnTo>
                  <a:pt x="0" y="28803"/>
                </a:lnTo>
                <a:lnTo>
                  <a:pt x="0" y="36715"/>
                </a:lnTo>
                <a:lnTo>
                  <a:pt x="1464" y="50139"/>
                </a:lnTo>
                <a:lnTo>
                  <a:pt x="5763" y="61432"/>
                </a:lnTo>
                <a:lnTo>
                  <a:pt x="10561" y="69113"/>
                </a:lnTo>
                <a:lnTo>
                  <a:pt x="15358" y="72953"/>
                </a:lnTo>
                <a:lnTo>
                  <a:pt x="22081" y="72953"/>
                </a:lnTo>
                <a:lnTo>
                  <a:pt x="23039" y="70073"/>
                </a:lnTo>
                <a:lnTo>
                  <a:pt x="18240" y="70073"/>
                </a:lnTo>
                <a:lnTo>
                  <a:pt x="15358" y="67193"/>
                </a:lnTo>
                <a:lnTo>
                  <a:pt x="13443" y="62392"/>
                </a:lnTo>
                <a:lnTo>
                  <a:pt x="11519" y="55671"/>
                </a:lnTo>
                <a:lnTo>
                  <a:pt x="10561" y="47990"/>
                </a:lnTo>
                <a:lnTo>
                  <a:pt x="10561" y="25923"/>
                </a:lnTo>
                <a:lnTo>
                  <a:pt x="11519" y="20162"/>
                </a:lnTo>
                <a:lnTo>
                  <a:pt x="12484" y="13441"/>
                </a:lnTo>
                <a:lnTo>
                  <a:pt x="14401" y="9601"/>
                </a:lnTo>
                <a:lnTo>
                  <a:pt x="16323" y="6720"/>
                </a:lnTo>
                <a:lnTo>
                  <a:pt x="18240" y="4800"/>
                </a:lnTo>
                <a:lnTo>
                  <a:pt x="20164" y="2880"/>
                </a:lnTo>
                <a:lnTo>
                  <a:pt x="24961" y="2880"/>
                </a:lnTo>
                <a:lnTo>
                  <a:pt x="26878" y="3840"/>
                </a:lnTo>
                <a:lnTo>
                  <a:pt x="27843" y="4800"/>
                </a:lnTo>
                <a:lnTo>
                  <a:pt x="29760" y="6720"/>
                </a:lnTo>
                <a:lnTo>
                  <a:pt x="31682" y="9601"/>
                </a:lnTo>
                <a:lnTo>
                  <a:pt x="32641" y="13441"/>
                </a:lnTo>
                <a:lnTo>
                  <a:pt x="34558" y="19202"/>
                </a:lnTo>
                <a:lnTo>
                  <a:pt x="35522" y="25923"/>
                </a:lnTo>
                <a:lnTo>
                  <a:pt x="35522" y="44150"/>
                </a:lnTo>
                <a:lnTo>
                  <a:pt x="34558" y="52806"/>
                </a:lnTo>
                <a:lnTo>
                  <a:pt x="32641" y="58552"/>
                </a:lnTo>
                <a:lnTo>
                  <a:pt x="31682" y="62392"/>
                </a:lnTo>
                <a:lnTo>
                  <a:pt x="30719" y="65272"/>
                </a:lnTo>
                <a:lnTo>
                  <a:pt x="28802" y="67193"/>
                </a:lnTo>
                <a:lnTo>
                  <a:pt x="26878" y="69113"/>
                </a:lnTo>
                <a:lnTo>
                  <a:pt x="29760" y="71993"/>
                </a:lnTo>
                <a:lnTo>
                  <a:pt x="32641" y="69113"/>
                </a:lnTo>
                <a:lnTo>
                  <a:pt x="36481" y="66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9" name="object 609"/>
          <p:cNvSpPr/>
          <p:nvPr/>
        </p:nvSpPr>
        <p:spPr>
          <a:xfrm>
            <a:off x="1449794" y="3296305"/>
            <a:ext cx="7679" cy="3840"/>
          </a:xfrm>
          <a:custGeom>
            <a:avLst/>
            <a:gdLst/>
            <a:ahLst/>
            <a:cxnLst/>
            <a:rect l="l" t="t" r="r" b="b"/>
            <a:pathLst>
              <a:path w="7679" h="3840">
                <a:moveTo>
                  <a:pt x="3838" y="3840"/>
                </a:moveTo>
                <a:lnTo>
                  <a:pt x="7679" y="2880"/>
                </a:lnTo>
                <a:lnTo>
                  <a:pt x="4797" y="0"/>
                </a:lnTo>
                <a:lnTo>
                  <a:pt x="2880" y="960"/>
                </a:lnTo>
                <a:lnTo>
                  <a:pt x="958" y="960"/>
                </a:lnTo>
                <a:lnTo>
                  <a:pt x="0" y="3840"/>
                </a:lnTo>
                <a:lnTo>
                  <a:pt x="3838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0" name="object 610"/>
          <p:cNvSpPr/>
          <p:nvPr/>
        </p:nvSpPr>
        <p:spPr>
          <a:xfrm>
            <a:off x="1480512" y="3227191"/>
            <a:ext cx="64320" cy="74874"/>
          </a:xfrm>
          <a:custGeom>
            <a:avLst/>
            <a:gdLst/>
            <a:ahLst/>
            <a:cxnLst/>
            <a:rect l="l" t="t" r="r" b="b"/>
            <a:pathLst>
              <a:path w="64320" h="74874">
                <a:moveTo>
                  <a:pt x="62400" y="69113"/>
                </a:moveTo>
                <a:lnTo>
                  <a:pt x="60479" y="66233"/>
                </a:lnTo>
                <a:lnTo>
                  <a:pt x="59519" y="71993"/>
                </a:lnTo>
                <a:lnTo>
                  <a:pt x="61440" y="73914"/>
                </a:lnTo>
                <a:lnTo>
                  <a:pt x="64320" y="74874"/>
                </a:lnTo>
                <a:lnTo>
                  <a:pt x="63360" y="71033"/>
                </a:lnTo>
                <a:lnTo>
                  <a:pt x="62400" y="69113"/>
                </a:lnTo>
                <a:close/>
              </a:path>
              <a:path w="64320" h="74874">
                <a:moveTo>
                  <a:pt x="51838" y="55671"/>
                </a:moveTo>
                <a:lnTo>
                  <a:pt x="51838" y="59512"/>
                </a:lnTo>
                <a:lnTo>
                  <a:pt x="52798" y="62392"/>
                </a:lnTo>
                <a:lnTo>
                  <a:pt x="53759" y="65272"/>
                </a:lnTo>
                <a:lnTo>
                  <a:pt x="55679" y="68153"/>
                </a:lnTo>
                <a:lnTo>
                  <a:pt x="57599" y="71033"/>
                </a:lnTo>
                <a:lnTo>
                  <a:pt x="59519" y="71993"/>
                </a:lnTo>
                <a:lnTo>
                  <a:pt x="60479" y="66233"/>
                </a:lnTo>
                <a:lnTo>
                  <a:pt x="60479" y="45125"/>
                </a:lnTo>
                <a:lnTo>
                  <a:pt x="62400" y="42245"/>
                </a:lnTo>
                <a:lnTo>
                  <a:pt x="63360" y="40325"/>
                </a:lnTo>
                <a:lnTo>
                  <a:pt x="65280" y="39364"/>
                </a:lnTo>
                <a:lnTo>
                  <a:pt x="68160" y="39364"/>
                </a:lnTo>
                <a:lnTo>
                  <a:pt x="70081" y="40325"/>
                </a:lnTo>
                <a:lnTo>
                  <a:pt x="71041" y="42245"/>
                </a:lnTo>
                <a:lnTo>
                  <a:pt x="72961" y="45125"/>
                </a:lnTo>
                <a:lnTo>
                  <a:pt x="73921" y="48966"/>
                </a:lnTo>
                <a:lnTo>
                  <a:pt x="73921" y="62392"/>
                </a:lnTo>
                <a:lnTo>
                  <a:pt x="72961" y="66233"/>
                </a:lnTo>
                <a:lnTo>
                  <a:pt x="71041" y="69113"/>
                </a:lnTo>
                <a:lnTo>
                  <a:pt x="70081" y="71033"/>
                </a:lnTo>
                <a:lnTo>
                  <a:pt x="68160" y="71993"/>
                </a:lnTo>
                <a:lnTo>
                  <a:pt x="65280" y="71993"/>
                </a:lnTo>
                <a:lnTo>
                  <a:pt x="63360" y="71033"/>
                </a:lnTo>
                <a:lnTo>
                  <a:pt x="64320" y="74874"/>
                </a:lnTo>
                <a:lnTo>
                  <a:pt x="71041" y="74874"/>
                </a:lnTo>
                <a:lnTo>
                  <a:pt x="74881" y="72953"/>
                </a:lnTo>
                <a:lnTo>
                  <a:pt x="77762" y="70073"/>
                </a:lnTo>
                <a:lnTo>
                  <a:pt x="80642" y="66233"/>
                </a:lnTo>
                <a:lnTo>
                  <a:pt x="81602" y="61432"/>
                </a:lnTo>
                <a:lnTo>
                  <a:pt x="81602" y="51831"/>
                </a:lnTo>
                <a:lnTo>
                  <a:pt x="80642" y="48966"/>
                </a:lnTo>
                <a:lnTo>
                  <a:pt x="79682" y="46085"/>
                </a:lnTo>
                <a:lnTo>
                  <a:pt x="78722" y="43205"/>
                </a:lnTo>
                <a:lnTo>
                  <a:pt x="76801" y="40325"/>
                </a:lnTo>
                <a:lnTo>
                  <a:pt x="73921" y="39364"/>
                </a:lnTo>
                <a:lnTo>
                  <a:pt x="72001" y="37444"/>
                </a:lnTo>
                <a:lnTo>
                  <a:pt x="69121" y="36484"/>
                </a:lnTo>
                <a:lnTo>
                  <a:pt x="64320" y="36484"/>
                </a:lnTo>
                <a:lnTo>
                  <a:pt x="61440" y="37444"/>
                </a:lnTo>
                <a:lnTo>
                  <a:pt x="59519" y="39364"/>
                </a:lnTo>
                <a:lnTo>
                  <a:pt x="56639" y="40325"/>
                </a:lnTo>
                <a:lnTo>
                  <a:pt x="55679" y="43205"/>
                </a:lnTo>
                <a:lnTo>
                  <a:pt x="53759" y="46085"/>
                </a:lnTo>
                <a:lnTo>
                  <a:pt x="52798" y="48966"/>
                </a:lnTo>
                <a:lnTo>
                  <a:pt x="51838" y="51831"/>
                </a:lnTo>
                <a:lnTo>
                  <a:pt x="51838" y="55671"/>
                </a:lnTo>
                <a:close/>
              </a:path>
              <a:path w="64320" h="74874">
                <a:moveTo>
                  <a:pt x="64320" y="0"/>
                </a:moveTo>
                <a:lnTo>
                  <a:pt x="13441" y="74874"/>
                </a:lnTo>
                <a:lnTo>
                  <a:pt x="17282" y="74874"/>
                </a:lnTo>
                <a:lnTo>
                  <a:pt x="69121" y="0"/>
                </a:lnTo>
                <a:lnTo>
                  <a:pt x="64320" y="0"/>
                </a:lnTo>
                <a:close/>
              </a:path>
              <a:path w="64320" h="74874">
                <a:moveTo>
                  <a:pt x="19199" y="37444"/>
                </a:moveTo>
                <a:lnTo>
                  <a:pt x="23038" y="36484"/>
                </a:lnTo>
                <a:lnTo>
                  <a:pt x="25920" y="32644"/>
                </a:lnTo>
                <a:lnTo>
                  <a:pt x="28800" y="29763"/>
                </a:lnTo>
                <a:lnTo>
                  <a:pt x="30717" y="24963"/>
                </a:lnTo>
                <a:lnTo>
                  <a:pt x="30717" y="13441"/>
                </a:lnTo>
                <a:lnTo>
                  <a:pt x="28800" y="9601"/>
                </a:lnTo>
                <a:lnTo>
                  <a:pt x="26878" y="5760"/>
                </a:lnTo>
                <a:lnTo>
                  <a:pt x="24003" y="1920"/>
                </a:lnTo>
                <a:lnTo>
                  <a:pt x="20162" y="0"/>
                </a:lnTo>
                <a:lnTo>
                  <a:pt x="10561" y="0"/>
                </a:lnTo>
                <a:lnTo>
                  <a:pt x="7679" y="1920"/>
                </a:lnTo>
                <a:lnTo>
                  <a:pt x="5762" y="3840"/>
                </a:lnTo>
                <a:lnTo>
                  <a:pt x="3838" y="5760"/>
                </a:lnTo>
                <a:lnTo>
                  <a:pt x="2880" y="8641"/>
                </a:lnTo>
                <a:lnTo>
                  <a:pt x="958" y="11521"/>
                </a:lnTo>
                <a:lnTo>
                  <a:pt x="0" y="15361"/>
                </a:lnTo>
                <a:lnTo>
                  <a:pt x="0" y="22082"/>
                </a:lnTo>
                <a:lnTo>
                  <a:pt x="958" y="25923"/>
                </a:lnTo>
                <a:lnTo>
                  <a:pt x="2880" y="28803"/>
                </a:lnTo>
                <a:lnTo>
                  <a:pt x="3838" y="31683"/>
                </a:lnTo>
                <a:lnTo>
                  <a:pt x="5762" y="33604"/>
                </a:lnTo>
                <a:lnTo>
                  <a:pt x="7679" y="35524"/>
                </a:lnTo>
                <a:lnTo>
                  <a:pt x="10561" y="37444"/>
                </a:lnTo>
                <a:lnTo>
                  <a:pt x="8644" y="26883"/>
                </a:lnTo>
                <a:lnTo>
                  <a:pt x="8644" y="12481"/>
                </a:lnTo>
                <a:lnTo>
                  <a:pt x="9602" y="7680"/>
                </a:lnTo>
                <a:lnTo>
                  <a:pt x="10561" y="5760"/>
                </a:lnTo>
                <a:lnTo>
                  <a:pt x="12483" y="3840"/>
                </a:lnTo>
                <a:lnTo>
                  <a:pt x="13441" y="2880"/>
                </a:lnTo>
                <a:lnTo>
                  <a:pt x="17282" y="2880"/>
                </a:lnTo>
                <a:lnTo>
                  <a:pt x="18240" y="3840"/>
                </a:lnTo>
                <a:lnTo>
                  <a:pt x="19199" y="4800"/>
                </a:lnTo>
                <a:lnTo>
                  <a:pt x="21121" y="7680"/>
                </a:lnTo>
                <a:lnTo>
                  <a:pt x="22079" y="12481"/>
                </a:lnTo>
                <a:lnTo>
                  <a:pt x="22079" y="24963"/>
                </a:lnTo>
                <a:lnTo>
                  <a:pt x="21121" y="29763"/>
                </a:lnTo>
                <a:lnTo>
                  <a:pt x="19199" y="32644"/>
                </a:lnTo>
                <a:lnTo>
                  <a:pt x="18240" y="34564"/>
                </a:lnTo>
                <a:lnTo>
                  <a:pt x="17282" y="35524"/>
                </a:lnTo>
                <a:lnTo>
                  <a:pt x="14400" y="35524"/>
                </a:lnTo>
                <a:lnTo>
                  <a:pt x="13441" y="34564"/>
                </a:lnTo>
                <a:lnTo>
                  <a:pt x="12483" y="34564"/>
                </a:lnTo>
                <a:lnTo>
                  <a:pt x="12483" y="37444"/>
                </a:lnTo>
                <a:lnTo>
                  <a:pt x="19199" y="37444"/>
                </a:lnTo>
                <a:close/>
              </a:path>
              <a:path w="64320" h="74874">
                <a:moveTo>
                  <a:pt x="12483" y="34564"/>
                </a:moveTo>
                <a:lnTo>
                  <a:pt x="11518" y="33604"/>
                </a:lnTo>
                <a:lnTo>
                  <a:pt x="10561" y="31683"/>
                </a:lnTo>
                <a:lnTo>
                  <a:pt x="9602" y="29763"/>
                </a:lnTo>
                <a:lnTo>
                  <a:pt x="8644" y="26883"/>
                </a:lnTo>
                <a:lnTo>
                  <a:pt x="10561" y="37444"/>
                </a:lnTo>
                <a:lnTo>
                  <a:pt x="12483" y="37444"/>
                </a:lnTo>
                <a:lnTo>
                  <a:pt x="12483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1" name="object 611"/>
          <p:cNvSpPr/>
          <p:nvPr/>
        </p:nvSpPr>
        <p:spPr>
          <a:xfrm>
            <a:off x="1372034" y="2860487"/>
            <a:ext cx="47999" cy="71993"/>
          </a:xfrm>
          <a:custGeom>
            <a:avLst/>
            <a:gdLst/>
            <a:ahLst/>
            <a:cxnLst/>
            <a:rect l="l" t="t" r="r" b="b"/>
            <a:pathLst>
              <a:path w="47999" h="71993">
                <a:moveTo>
                  <a:pt x="0" y="53751"/>
                </a:moveTo>
                <a:lnTo>
                  <a:pt x="29760" y="53751"/>
                </a:lnTo>
                <a:lnTo>
                  <a:pt x="5762" y="46070"/>
                </a:lnTo>
                <a:lnTo>
                  <a:pt x="29760" y="11521"/>
                </a:lnTo>
                <a:lnTo>
                  <a:pt x="29760" y="46070"/>
                </a:lnTo>
                <a:lnTo>
                  <a:pt x="5762" y="46070"/>
                </a:lnTo>
                <a:lnTo>
                  <a:pt x="29760" y="53751"/>
                </a:lnTo>
                <a:lnTo>
                  <a:pt x="29760" y="71993"/>
                </a:lnTo>
                <a:lnTo>
                  <a:pt x="38403" y="71993"/>
                </a:lnTo>
                <a:lnTo>
                  <a:pt x="38403" y="53751"/>
                </a:lnTo>
                <a:lnTo>
                  <a:pt x="47999" y="53751"/>
                </a:lnTo>
                <a:lnTo>
                  <a:pt x="47999" y="46070"/>
                </a:lnTo>
                <a:lnTo>
                  <a:pt x="38403" y="46070"/>
                </a:lnTo>
                <a:lnTo>
                  <a:pt x="38403" y="0"/>
                </a:lnTo>
                <a:lnTo>
                  <a:pt x="32641" y="0"/>
                </a:lnTo>
                <a:lnTo>
                  <a:pt x="0" y="47030"/>
                </a:lnTo>
                <a:lnTo>
                  <a:pt x="0" y="537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2" name="object 612"/>
          <p:cNvSpPr/>
          <p:nvPr/>
        </p:nvSpPr>
        <p:spPr>
          <a:xfrm>
            <a:off x="1427713" y="2860487"/>
            <a:ext cx="46078" cy="72953"/>
          </a:xfrm>
          <a:custGeom>
            <a:avLst/>
            <a:gdLst/>
            <a:ahLst/>
            <a:cxnLst/>
            <a:rect l="l" t="t" r="r" b="b"/>
            <a:pathLst>
              <a:path w="46078" h="72953">
                <a:moveTo>
                  <a:pt x="36481" y="67193"/>
                </a:moveTo>
                <a:lnTo>
                  <a:pt x="39361" y="62392"/>
                </a:lnTo>
                <a:lnTo>
                  <a:pt x="42237" y="56631"/>
                </a:lnTo>
                <a:lnTo>
                  <a:pt x="44160" y="51831"/>
                </a:lnTo>
                <a:lnTo>
                  <a:pt x="46078" y="44150"/>
                </a:lnTo>
                <a:lnTo>
                  <a:pt x="46078" y="36469"/>
                </a:lnTo>
                <a:lnTo>
                  <a:pt x="45936" y="32137"/>
                </a:lnTo>
                <a:lnTo>
                  <a:pt x="43330" y="18989"/>
                </a:lnTo>
                <a:lnTo>
                  <a:pt x="37440" y="8641"/>
                </a:lnTo>
                <a:lnTo>
                  <a:pt x="33599" y="2880"/>
                </a:lnTo>
                <a:lnTo>
                  <a:pt x="28802" y="0"/>
                </a:lnTo>
                <a:lnTo>
                  <a:pt x="20164" y="0"/>
                </a:lnTo>
                <a:lnTo>
                  <a:pt x="16323" y="960"/>
                </a:lnTo>
                <a:lnTo>
                  <a:pt x="13443" y="3840"/>
                </a:lnTo>
                <a:lnTo>
                  <a:pt x="9602" y="6720"/>
                </a:lnTo>
                <a:lnTo>
                  <a:pt x="5763" y="10561"/>
                </a:lnTo>
                <a:lnTo>
                  <a:pt x="3840" y="16322"/>
                </a:lnTo>
                <a:lnTo>
                  <a:pt x="958" y="22082"/>
                </a:lnTo>
                <a:lnTo>
                  <a:pt x="0" y="29748"/>
                </a:lnTo>
                <a:lnTo>
                  <a:pt x="0" y="47030"/>
                </a:lnTo>
                <a:lnTo>
                  <a:pt x="1923" y="54711"/>
                </a:lnTo>
                <a:lnTo>
                  <a:pt x="5763" y="61432"/>
                </a:lnTo>
                <a:lnTo>
                  <a:pt x="10561" y="69113"/>
                </a:lnTo>
                <a:lnTo>
                  <a:pt x="15358" y="72953"/>
                </a:lnTo>
                <a:lnTo>
                  <a:pt x="22081" y="72953"/>
                </a:lnTo>
                <a:lnTo>
                  <a:pt x="23039" y="70073"/>
                </a:lnTo>
                <a:lnTo>
                  <a:pt x="18240" y="70073"/>
                </a:lnTo>
                <a:lnTo>
                  <a:pt x="15358" y="67193"/>
                </a:lnTo>
                <a:lnTo>
                  <a:pt x="13443" y="62392"/>
                </a:lnTo>
                <a:lnTo>
                  <a:pt x="11519" y="56631"/>
                </a:lnTo>
                <a:lnTo>
                  <a:pt x="10561" y="47990"/>
                </a:lnTo>
                <a:lnTo>
                  <a:pt x="10561" y="26868"/>
                </a:lnTo>
                <a:lnTo>
                  <a:pt x="11519" y="20162"/>
                </a:lnTo>
                <a:lnTo>
                  <a:pt x="12484" y="14401"/>
                </a:lnTo>
                <a:lnTo>
                  <a:pt x="14401" y="9601"/>
                </a:lnTo>
                <a:lnTo>
                  <a:pt x="16323" y="6720"/>
                </a:lnTo>
                <a:lnTo>
                  <a:pt x="18240" y="4800"/>
                </a:lnTo>
                <a:lnTo>
                  <a:pt x="20164" y="3840"/>
                </a:lnTo>
                <a:lnTo>
                  <a:pt x="26878" y="3840"/>
                </a:lnTo>
                <a:lnTo>
                  <a:pt x="27843" y="5760"/>
                </a:lnTo>
                <a:lnTo>
                  <a:pt x="29760" y="6720"/>
                </a:lnTo>
                <a:lnTo>
                  <a:pt x="31682" y="9601"/>
                </a:lnTo>
                <a:lnTo>
                  <a:pt x="32641" y="13441"/>
                </a:lnTo>
                <a:lnTo>
                  <a:pt x="34558" y="19187"/>
                </a:lnTo>
                <a:lnTo>
                  <a:pt x="35522" y="25907"/>
                </a:lnTo>
                <a:lnTo>
                  <a:pt x="35520" y="34486"/>
                </a:lnTo>
                <a:lnTo>
                  <a:pt x="34762" y="48679"/>
                </a:lnTo>
                <a:lnTo>
                  <a:pt x="32641" y="59512"/>
                </a:lnTo>
                <a:lnTo>
                  <a:pt x="31682" y="63352"/>
                </a:lnTo>
                <a:lnTo>
                  <a:pt x="30719" y="66233"/>
                </a:lnTo>
                <a:lnTo>
                  <a:pt x="28802" y="67193"/>
                </a:lnTo>
                <a:lnTo>
                  <a:pt x="26878" y="69113"/>
                </a:lnTo>
                <a:lnTo>
                  <a:pt x="29760" y="71993"/>
                </a:lnTo>
                <a:lnTo>
                  <a:pt x="32641" y="69113"/>
                </a:lnTo>
                <a:lnTo>
                  <a:pt x="36481" y="67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3" name="object 613"/>
          <p:cNvSpPr/>
          <p:nvPr/>
        </p:nvSpPr>
        <p:spPr>
          <a:xfrm>
            <a:off x="1449794" y="2929600"/>
            <a:ext cx="7679" cy="3840"/>
          </a:xfrm>
          <a:custGeom>
            <a:avLst/>
            <a:gdLst/>
            <a:ahLst/>
            <a:cxnLst/>
            <a:rect l="l" t="t" r="r" b="b"/>
            <a:pathLst>
              <a:path w="7679" h="3840">
                <a:moveTo>
                  <a:pt x="3838" y="3840"/>
                </a:moveTo>
                <a:lnTo>
                  <a:pt x="7679" y="2880"/>
                </a:lnTo>
                <a:lnTo>
                  <a:pt x="4797" y="0"/>
                </a:lnTo>
                <a:lnTo>
                  <a:pt x="2880" y="960"/>
                </a:lnTo>
                <a:lnTo>
                  <a:pt x="958" y="960"/>
                </a:lnTo>
                <a:lnTo>
                  <a:pt x="0" y="3840"/>
                </a:lnTo>
                <a:lnTo>
                  <a:pt x="3838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4" name="object 614"/>
          <p:cNvSpPr/>
          <p:nvPr/>
        </p:nvSpPr>
        <p:spPr>
          <a:xfrm>
            <a:off x="1480512" y="2860487"/>
            <a:ext cx="64320" cy="74874"/>
          </a:xfrm>
          <a:custGeom>
            <a:avLst/>
            <a:gdLst/>
            <a:ahLst/>
            <a:cxnLst/>
            <a:rect l="l" t="t" r="r" b="b"/>
            <a:pathLst>
              <a:path w="64320" h="74874">
                <a:moveTo>
                  <a:pt x="62400" y="69113"/>
                </a:moveTo>
                <a:lnTo>
                  <a:pt x="60479" y="67193"/>
                </a:lnTo>
                <a:lnTo>
                  <a:pt x="59519" y="72953"/>
                </a:lnTo>
                <a:lnTo>
                  <a:pt x="61440" y="73913"/>
                </a:lnTo>
                <a:lnTo>
                  <a:pt x="64320" y="74874"/>
                </a:lnTo>
                <a:lnTo>
                  <a:pt x="63360" y="71033"/>
                </a:lnTo>
                <a:lnTo>
                  <a:pt x="62400" y="69113"/>
                </a:lnTo>
                <a:close/>
              </a:path>
              <a:path w="64320" h="74874">
                <a:moveTo>
                  <a:pt x="51838" y="56631"/>
                </a:moveTo>
                <a:lnTo>
                  <a:pt x="51838" y="59512"/>
                </a:lnTo>
                <a:lnTo>
                  <a:pt x="52798" y="63352"/>
                </a:lnTo>
                <a:lnTo>
                  <a:pt x="53759" y="66233"/>
                </a:lnTo>
                <a:lnTo>
                  <a:pt x="55679" y="69113"/>
                </a:lnTo>
                <a:lnTo>
                  <a:pt x="57599" y="71033"/>
                </a:lnTo>
                <a:lnTo>
                  <a:pt x="59519" y="72953"/>
                </a:lnTo>
                <a:lnTo>
                  <a:pt x="60479" y="67193"/>
                </a:lnTo>
                <a:lnTo>
                  <a:pt x="60479" y="45110"/>
                </a:lnTo>
                <a:lnTo>
                  <a:pt x="62400" y="43190"/>
                </a:lnTo>
                <a:lnTo>
                  <a:pt x="63360" y="41269"/>
                </a:lnTo>
                <a:lnTo>
                  <a:pt x="65280" y="40309"/>
                </a:lnTo>
                <a:lnTo>
                  <a:pt x="68160" y="40309"/>
                </a:lnTo>
                <a:lnTo>
                  <a:pt x="70081" y="41269"/>
                </a:lnTo>
                <a:lnTo>
                  <a:pt x="71041" y="42230"/>
                </a:lnTo>
                <a:lnTo>
                  <a:pt x="72961" y="45110"/>
                </a:lnTo>
                <a:lnTo>
                  <a:pt x="73921" y="49910"/>
                </a:lnTo>
                <a:lnTo>
                  <a:pt x="73921" y="62392"/>
                </a:lnTo>
                <a:lnTo>
                  <a:pt x="72961" y="67193"/>
                </a:lnTo>
                <a:lnTo>
                  <a:pt x="71041" y="69113"/>
                </a:lnTo>
                <a:lnTo>
                  <a:pt x="70081" y="71033"/>
                </a:lnTo>
                <a:lnTo>
                  <a:pt x="68160" y="71993"/>
                </a:lnTo>
                <a:lnTo>
                  <a:pt x="65280" y="71993"/>
                </a:lnTo>
                <a:lnTo>
                  <a:pt x="63360" y="71033"/>
                </a:lnTo>
                <a:lnTo>
                  <a:pt x="64320" y="74874"/>
                </a:lnTo>
                <a:lnTo>
                  <a:pt x="71041" y="74874"/>
                </a:lnTo>
                <a:lnTo>
                  <a:pt x="74881" y="73913"/>
                </a:lnTo>
                <a:lnTo>
                  <a:pt x="77762" y="70073"/>
                </a:lnTo>
                <a:lnTo>
                  <a:pt x="80642" y="67193"/>
                </a:lnTo>
                <a:lnTo>
                  <a:pt x="81602" y="62392"/>
                </a:lnTo>
                <a:lnTo>
                  <a:pt x="81602" y="52791"/>
                </a:lnTo>
                <a:lnTo>
                  <a:pt x="80642" y="48950"/>
                </a:lnTo>
                <a:lnTo>
                  <a:pt x="79682" y="46070"/>
                </a:lnTo>
                <a:lnTo>
                  <a:pt x="78722" y="43190"/>
                </a:lnTo>
                <a:lnTo>
                  <a:pt x="76801" y="41269"/>
                </a:lnTo>
                <a:lnTo>
                  <a:pt x="73921" y="39364"/>
                </a:lnTo>
                <a:lnTo>
                  <a:pt x="72001" y="38389"/>
                </a:lnTo>
                <a:lnTo>
                  <a:pt x="69121" y="37429"/>
                </a:lnTo>
                <a:lnTo>
                  <a:pt x="64320" y="37429"/>
                </a:lnTo>
                <a:lnTo>
                  <a:pt x="61440" y="38389"/>
                </a:lnTo>
                <a:lnTo>
                  <a:pt x="59519" y="39364"/>
                </a:lnTo>
                <a:lnTo>
                  <a:pt x="56639" y="41269"/>
                </a:lnTo>
                <a:lnTo>
                  <a:pt x="55679" y="43190"/>
                </a:lnTo>
                <a:lnTo>
                  <a:pt x="53759" y="46070"/>
                </a:lnTo>
                <a:lnTo>
                  <a:pt x="52798" y="48950"/>
                </a:lnTo>
                <a:lnTo>
                  <a:pt x="51838" y="52791"/>
                </a:lnTo>
                <a:lnTo>
                  <a:pt x="51838" y="56631"/>
                </a:lnTo>
                <a:close/>
              </a:path>
              <a:path w="64320" h="74874">
                <a:moveTo>
                  <a:pt x="64320" y="0"/>
                </a:moveTo>
                <a:lnTo>
                  <a:pt x="13441" y="74874"/>
                </a:lnTo>
                <a:lnTo>
                  <a:pt x="17282" y="74874"/>
                </a:lnTo>
                <a:lnTo>
                  <a:pt x="69121" y="0"/>
                </a:lnTo>
                <a:lnTo>
                  <a:pt x="64320" y="0"/>
                </a:lnTo>
                <a:close/>
              </a:path>
              <a:path w="64320" h="74874">
                <a:moveTo>
                  <a:pt x="19199" y="38389"/>
                </a:moveTo>
                <a:lnTo>
                  <a:pt x="23038" y="36469"/>
                </a:lnTo>
                <a:lnTo>
                  <a:pt x="25920" y="33588"/>
                </a:lnTo>
                <a:lnTo>
                  <a:pt x="28800" y="29748"/>
                </a:lnTo>
                <a:lnTo>
                  <a:pt x="30717" y="24963"/>
                </a:lnTo>
                <a:lnTo>
                  <a:pt x="30717" y="14401"/>
                </a:lnTo>
                <a:lnTo>
                  <a:pt x="28800" y="9601"/>
                </a:lnTo>
                <a:lnTo>
                  <a:pt x="26878" y="5760"/>
                </a:lnTo>
                <a:lnTo>
                  <a:pt x="24003" y="1920"/>
                </a:lnTo>
                <a:lnTo>
                  <a:pt x="20162" y="0"/>
                </a:lnTo>
                <a:lnTo>
                  <a:pt x="13441" y="0"/>
                </a:lnTo>
                <a:lnTo>
                  <a:pt x="10561" y="960"/>
                </a:lnTo>
                <a:lnTo>
                  <a:pt x="7679" y="2880"/>
                </a:lnTo>
                <a:lnTo>
                  <a:pt x="5762" y="3840"/>
                </a:lnTo>
                <a:lnTo>
                  <a:pt x="3838" y="5760"/>
                </a:lnTo>
                <a:lnTo>
                  <a:pt x="2880" y="9601"/>
                </a:lnTo>
                <a:lnTo>
                  <a:pt x="958" y="12481"/>
                </a:lnTo>
                <a:lnTo>
                  <a:pt x="0" y="15361"/>
                </a:lnTo>
                <a:lnTo>
                  <a:pt x="0" y="23027"/>
                </a:lnTo>
                <a:lnTo>
                  <a:pt x="958" y="25907"/>
                </a:lnTo>
                <a:lnTo>
                  <a:pt x="2880" y="28803"/>
                </a:lnTo>
                <a:lnTo>
                  <a:pt x="3838" y="32628"/>
                </a:lnTo>
                <a:lnTo>
                  <a:pt x="5762" y="34549"/>
                </a:lnTo>
                <a:lnTo>
                  <a:pt x="7679" y="35524"/>
                </a:lnTo>
                <a:lnTo>
                  <a:pt x="10561" y="37429"/>
                </a:lnTo>
                <a:lnTo>
                  <a:pt x="8644" y="27843"/>
                </a:lnTo>
                <a:lnTo>
                  <a:pt x="8644" y="12481"/>
                </a:lnTo>
                <a:lnTo>
                  <a:pt x="9602" y="8641"/>
                </a:lnTo>
                <a:lnTo>
                  <a:pt x="10561" y="5760"/>
                </a:lnTo>
                <a:lnTo>
                  <a:pt x="12483" y="3840"/>
                </a:lnTo>
                <a:lnTo>
                  <a:pt x="13441" y="2880"/>
                </a:lnTo>
                <a:lnTo>
                  <a:pt x="17282" y="2880"/>
                </a:lnTo>
                <a:lnTo>
                  <a:pt x="18240" y="3840"/>
                </a:lnTo>
                <a:lnTo>
                  <a:pt x="19199" y="5760"/>
                </a:lnTo>
                <a:lnTo>
                  <a:pt x="21121" y="8641"/>
                </a:lnTo>
                <a:lnTo>
                  <a:pt x="22079" y="13441"/>
                </a:lnTo>
                <a:lnTo>
                  <a:pt x="22079" y="25907"/>
                </a:lnTo>
                <a:lnTo>
                  <a:pt x="21121" y="30708"/>
                </a:lnTo>
                <a:lnTo>
                  <a:pt x="19199" y="32628"/>
                </a:lnTo>
                <a:lnTo>
                  <a:pt x="18240" y="34549"/>
                </a:lnTo>
                <a:lnTo>
                  <a:pt x="17282" y="35524"/>
                </a:lnTo>
                <a:lnTo>
                  <a:pt x="13441" y="35524"/>
                </a:lnTo>
                <a:lnTo>
                  <a:pt x="12483" y="34549"/>
                </a:lnTo>
                <a:lnTo>
                  <a:pt x="12483" y="38389"/>
                </a:lnTo>
                <a:lnTo>
                  <a:pt x="19199" y="38389"/>
                </a:lnTo>
                <a:close/>
              </a:path>
              <a:path w="64320" h="74874">
                <a:moveTo>
                  <a:pt x="12483" y="34549"/>
                </a:moveTo>
                <a:lnTo>
                  <a:pt x="11518" y="33588"/>
                </a:lnTo>
                <a:lnTo>
                  <a:pt x="10561" y="31683"/>
                </a:lnTo>
                <a:lnTo>
                  <a:pt x="9602" y="30708"/>
                </a:lnTo>
                <a:lnTo>
                  <a:pt x="8644" y="27843"/>
                </a:lnTo>
                <a:lnTo>
                  <a:pt x="10561" y="37429"/>
                </a:lnTo>
                <a:lnTo>
                  <a:pt x="12483" y="38389"/>
                </a:lnTo>
                <a:lnTo>
                  <a:pt x="12483" y="345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5" name="object 615"/>
          <p:cNvSpPr/>
          <p:nvPr/>
        </p:nvSpPr>
        <p:spPr>
          <a:xfrm>
            <a:off x="1374916" y="2494727"/>
            <a:ext cx="43200" cy="72969"/>
          </a:xfrm>
          <a:custGeom>
            <a:avLst/>
            <a:gdLst/>
            <a:ahLst/>
            <a:cxnLst/>
            <a:rect l="l" t="t" r="r" b="b"/>
            <a:pathLst>
              <a:path w="43200" h="72969">
                <a:moveTo>
                  <a:pt x="11" y="45151"/>
                </a:moveTo>
                <a:lnTo>
                  <a:pt x="2931" y="58338"/>
                </a:lnTo>
                <a:lnTo>
                  <a:pt x="10559" y="68168"/>
                </a:lnTo>
                <a:lnTo>
                  <a:pt x="13441" y="72009"/>
                </a:lnTo>
                <a:lnTo>
                  <a:pt x="17282" y="72969"/>
                </a:lnTo>
                <a:lnTo>
                  <a:pt x="22079" y="72969"/>
                </a:lnTo>
                <a:lnTo>
                  <a:pt x="21121" y="70088"/>
                </a:lnTo>
                <a:lnTo>
                  <a:pt x="19197" y="69128"/>
                </a:lnTo>
                <a:lnTo>
                  <a:pt x="17282" y="68168"/>
                </a:lnTo>
                <a:lnTo>
                  <a:pt x="15358" y="65288"/>
                </a:lnTo>
                <a:lnTo>
                  <a:pt x="13441" y="62407"/>
                </a:lnTo>
                <a:lnTo>
                  <a:pt x="11518" y="58567"/>
                </a:lnTo>
                <a:lnTo>
                  <a:pt x="10559" y="54726"/>
                </a:lnTo>
                <a:lnTo>
                  <a:pt x="10559" y="41285"/>
                </a:lnTo>
                <a:lnTo>
                  <a:pt x="11518" y="36484"/>
                </a:lnTo>
                <a:lnTo>
                  <a:pt x="14400" y="34564"/>
                </a:lnTo>
                <a:lnTo>
                  <a:pt x="17282" y="29763"/>
                </a:lnTo>
                <a:lnTo>
                  <a:pt x="11518" y="32644"/>
                </a:lnTo>
                <a:lnTo>
                  <a:pt x="13441" y="27843"/>
                </a:lnTo>
                <a:lnTo>
                  <a:pt x="14400" y="24002"/>
                </a:lnTo>
                <a:lnTo>
                  <a:pt x="16323" y="20177"/>
                </a:lnTo>
                <a:lnTo>
                  <a:pt x="18240" y="17282"/>
                </a:lnTo>
                <a:lnTo>
                  <a:pt x="21121" y="13456"/>
                </a:lnTo>
                <a:lnTo>
                  <a:pt x="24003" y="11521"/>
                </a:lnTo>
                <a:lnTo>
                  <a:pt x="26878" y="8641"/>
                </a:lnTo>
                <a:lnTo>
                  <a:pt x="29759" y="5775"/>
                </a:lnTo>
                <a:lnTo>
                  <a:pt x="32641" y="4800"/>
                </a:lnTo>
                <a:lnTo>
                  <a:pt x="35521" y="3840"/>
                </a:lnTo>
                <a:lnTo>
                  <a:pt x="39361" y="2895"/>
                </a:lnTo>
                <a:lnTo>
                  <a:pt x="43200" y="1935"/>
                </a:lnTo>
                <a:lnTo>
                  <a:pt x="43200" y="0"/>
                </a:lnTo>
                <a:lnTo>
                  <a:pt x="36479" y="0"/>
                </a:lnTo>
                <a:lnTo>
                  <a:pt x="32641" y="960"/>
                </a:lnTo>
                <a:lnTo>
                  <a:pt x="28800" y="2895"/>
                </a:lnTo>
                <a:lnTo>
                  <a:pt x="24003" y="3840"/>
                </a:lnTo>
                <a:lnTo>
                  <a:pt x="19197" y="6720"/>
                </a:lnTo>
                <a:lnTo>
                  <a:pt x="15358" y="11521"/>
                </a:lnTo>
                <a:lnTo>
                  <a:pt x="10559" y="15361"/>
                </a:lnTo>
                <a:lnTo>
                  <a:pt x="6720" y="21122"/>
                </a:lnTo>
                <a:lnTo>
                  <a:pt x="3838" y="26883"/>
                </a:lnTo>
                <a:lnTo>
                  <a:pt x="1923" y="32644"/>
                </a:lnTo>
                <a:lnTo>
                  <a:pt x="0" y="38404"/>
                </a:lnTo>
                <a:lnTo>
                  <a:pt x="11" y="451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6" name="object 616"/>
          <p:cNvSpPr/>
          <p:nvPr/>
        </p:nvSpPr>
        <p:spPr>
          <a:xfrm>
            <a:off x="1389316" y="2522570"/>
            <a:ext cx="30717" cy="45125"/>
          </a:xfrm>
          <a:custGeom>
            <a:avLst/>
            <a:gdLst/>
            <a:ahLst/>
            <a:cxnLst/>
            <a:rect l="l" t="t" r="r" b="b"/>
            <a:pathLst>
              <a:path w="30717" h="45125">
                <a:moveTo>
                  <a:pt x="15358" y="41285"/>
                </a:moveTo>
                <a:lnTo>
                  <a:pt x="12478" y="42245"/>
                </a:lnTo>
                <a:lnTo>
                  <a:pt x="6720" y="42245"/>
                </a:lnTo>
                <a:lnTo>
                  <a:pt x="7679" y="45125"/>
                </a:lnTo>
                <a:lnTo>
                  <a:pt x="15358" y="45125"/>
                </a:lnTo>
                <a:lnTo>
                  <a:pt x="21121" y="42245"/>
                </a:lnTo>
                <a:lnTo>
                  <a:pt x="24961" y="36484"/>
                </a:lnTo>
                <a:lnTo>
                  <a:pt x="28800" y="31683"/>
                </a:lnTo>
                <a:lnTo>
                  <a:pt x="30717" y="26883"/>
                </a:lnTo>
                <a:lnTo>
                  <a:pt x="30717" y="14401"/>
                </a:lnTo>
                <a:lnTo>
                  <a:pt x="28800" y="9601"/>
                </a:lnTo>
                <a:lnTo>
                  <a:pt x="24961" y="5760"/>
                </a:lnTo>
                <a:lnTo>
                  <a:pt x="22079" y="1920"/>
                </a:lnTo>
                <a:lnTo>
                  <a:pt x="17282" y="0"/>
                </a:lnTo>
                <a:lnTo>
                  <a:pt x="7679" y="0"/>
                </a:lnTo>
                <a:lnTo>
                  <a:pt x="2881" y="1920"/>
                </a:lnTo>
                <a:lnTo>
                  <a:pt x="0" y="6720"/>
                </a:lnTo>
                <a:lnTo>
                  <a:pt x="1923" y="5760"/>
                </a:lnTo>
                <a:lnTo>
                  <a:pt x="3840" y="4800"/>
                </a:lnTo>
                <a:lnTo>
                  <a:pt x="4797" y="4800"/>
                </a:lnTo>
                <a:lnTo>
                  <a:pt x="6720" y="3840"/>
                </a:lnTo>
                <a:lnTo>
                  <a:pt x="12478" y="3840"/>
                </a:lnTo>
                <a:lnTo>
                  <a:pt x="15358" y="6720"/>
                </a:lnTo>
                <a:lnTo>
                  <a:pt x="17282" y="10561"/>
                </a:lnTo>
                <a:lnTo>
                  <a:pt x="20157" y="15361"/>
                </a:lnTo>
                <a:lnTo>
                  <a:pt x="21121" y="20162"/>
                </a:lnTo>
                <a:lnTo>
                  <a:pt x="21121" y="31683"/>
                </a:lnTo>
                <a:lnTo>
                  <a:pt x="20157" y="35524"/>
                </a:lnTo>
                <a:lnTo>
                  <a:pt x="17282" y="38404"/>
                </a:lnTo>
                <a:lnTo>
                  <a:pt x="15358" y="41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7" name="object 617"/>
          <p:cNvSpPr/>
          <p:nvPr/>
        </p:nvSpPr>
        <p:spPr>
          <a:xfrm>
            <a:off x="1427713" y="2494727"/>
            <a:ext cx="46078" cy="72969"/>
          </a:xfrm>
          <a:custGeom>
            <a:avLst/>
            <a:gdLst/>
            <a:ahLst/>
            <a:cxnLst/>
            <a:rect l="l" t="t" r="r" b="b"/>
            <a:pathLst>
              <a:path w="46078" h="72969">
                <a:moveTo>
                  <a:pt x="36481" y="67208"/>
                </a:moveTo>
                <a:lnTo>
                  <a:pt x="39361" y="62407"/>
                </a:lnTo>
                <a:lnTo>
                  <a:pt x="42237" y="56647"/>
                </a:lnTo>
                <a:lnTo>
                  <a:pt x="44160" y="50886"/>
                </a:lnTo>
                <a:lnTo>
                  <a:pt x="46078" y="44165"/>
                </a:lnTo>
                <a:lnTo>
                  <a:pt x="46078" y="36484"/>
                </a:lnTo>
                <a:lnTo>
                  <a:pt x="45935" y="32132"/>
                </a:lnTo>
                <a:lnTo>
                  <a:pt x="43328" y="18985"/>
                </a:lnTo>
                <a:lnTo>
                  <a:pt x="37440" y="8641"/>
                </a:lnTo>
                <a:lnTo>
                  <a:pt x="33599" y="2895"/>
                </a:lnTo>
                <a:lnTo>
                  <a:pt x="28802" y="0"/>
                </a:lnTo>
                <a:lnTo>
                  <a:pt x="20164" y="0"/>
                </a:lnTo>
                <a:lnTo>
                  <a:pt x="16323" y="960"/>
                </a:lnTo>
                <a:lnTo>
                  <a:pt x="13443" y="3840"/>
                </a:lnTo>
                <a:lnTo>
                  <a:pt x="9602" y="6720"/>
                </a:lnTo>
                <a:lnTo>
                  <a:pt x="5763" y="10561"/>
                </a:lnTo>
                <a:lnTo>
                  <a:pt x="3840" y="16322"/>
                </a:lnTo>
                <a:lnTo>
                  <a:pt x="958" y="22082"/>
                </a:lnTo>
                <a:lnTo>
                  <a:pt x="0" y="28803"/>
                </a:lnTo>
                <a:lnTo>
                  <a:pt x="0" y="47045"/>
                </a:lnTo>
                <a:lnTo>
                  <a:pt x="1923" y="54726"/>
                </a:lnTo>
                <a:lnTo>
                  <a:pt x="5763" y="61447"/>
                </a:lnTo>
                <a:lnTo>
                  <a:pt x="10561" y="69128"/>
                </a:lnTo>
                <a:lnTo>
                  <a:pt x="15358" y="72969"/>
                </a:lnTo>
                <a:lnTo>
                  <a:pt x="22081" y="72969"/>
                </a:lnTo>
                <a:lnTo>
                  <a:pt x="23039" y="70088"/>
                </a:lnTo>
                <a:lnTo>
                  <a:pt x="18240" y="70088"/>
                </a:lnTo>
                <a:lnTo>
                  <a:pt x="15358" y="67208"/>
                </a:lnTo>
                <a:lnTo>
                  <a:pt x="13443" y="62407"/>
                </a:lnTo>
                <a:lnTo>
                  <a:pt x="11519" y="56647"/>
                </a:lnTo>
                <a:lnTo>
                  <a:pt x="10561" y="48005"/>
                </a:lnTo>
                <a:lnTo>
                  <a:pt x="10561" y="26883"/>
                </a:lnTo>
                <a:lnTo>
                  <a:pt x="11519" y="20177"/>
                </a:lnTo>
                <a:lnTo>
                  <a:pt x="12484" y="14401"/>
                </a:lnTo>
                <a:lnTo>
                  <a:pt x="14401" y="9616"/>
                </a:lnTo>
                <a:lnTo>
                  <a:pt x="16323" y="6720"/>
                </a:lnTo>
                <a:lnTo>
                  <a:pt x="18240" y="4800"/>
                </a:lnTo>
                <a:lnTo>
                  <a:pt x="20164" y="3840"/>
                </a:lnTo>
                <a:lnTo>
                  <a:pt x="26878" y="3840"/>
                </a:lnTo>
                <a:lnTo>
                  <a:pt x="27843" y="5775"/>
                </a:lnTo>
                <a:lnTo>
                  <a:pt x="29760" y="6720"/>
                </a:lnTo>
                <a:lnTo>
                  <a:pt x="31682" y="9616"/>
                </a:lnTo>
                <a:lnTo>
                  <a:pt x="32641" y="13456"/>
                </a:lnTo>
                <a:lnTo>
                  <a:pt x="34558" y="19202"/>
                </a:lnTo>
                <a:lnTo>
                  <a:pt x="35522" y="25923"/>
                </a:lnTo>
                <a:lnTo>
                  <a:pt x="35520" y="34501"/>
                </a:lnTo>
                <a:lnTo>
                  <a:pt x="34762" y="48694"/>
                </a:lnTo>
                <a:lnTo>
                  <a:pt x="32641" y="59527"/>
                </a:lnTo>
                <a:lnTo>
                  <a:pt x="31682" y="63367"/>
                </a:lnTo>
                <a:lnTo>
                  <a:pt x="30719" y="66248"/>
                </a:lnTo>
                <a:lnTo>
                  <a:pt x="28802" y="67208"/>
                </a:lnTo>
                <a:lnTo>
                  <a:pt x="26878" y="69128"/>
                </a:lnTo>
                <a:lnTo>
                  <a:pt x="29760" y="72009"/>
                </a:lnTo>
                <a:lnTo>
                  <a:pt x="32641" y="69128"/>
                </a:lnTo>
                <a:lnTo>
                  <a:pt x="36481" y="672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8" name="object 618"/>
          <p:cNvSpPr/>
          <p:nvPr/>
        </p:nvSpPr>
        <p:spPr>
          <a:xfrm>
            <a:off x="1449794" y="2563855"/>
            <a:ext cx="7679" cy="3840"/>
          </a:xfrm>
          <a:custGeom>
            <a:avLst/>
            <a:gdLst/>
            <a:ahLst/>
            <a:cxnLst/>
            <a:rect l="l" t="t" r="r" b="b"/>
            <a:pathLst>
              <a:path w="7679" h="3840">
                <a:moveTo>
                  <a:pt x="3838" y="3840"/>
                </a:moveTo>
                <a:lnTo>
                  <a:pt x="7679" y="2880"/>
                </a:lnTo>
                <a:lnTo>
                  <a:pt x="4797" y="0"/>
                </a:lnTo>
                <a:lnTo>
                  <a:pt x="2880" y="960"/>
                </a:lnTo>
                <a:lnTo>
                  <a:pt x="958" y="960"/>
                </a:lnTo>
                <a:lnTo>
                  <a:pt x="0" y="3840"/>
                </a:lnTo>
                <a:lnTo>
                  <a:pt x="3838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9" name="object 619"/>
          <p:cNvSpPr/>
          <p:nvPr/>
        </p:nvSpPr>
        <p:spPr>
          <a:xfrm>
            <a:off x="1480512" y="2494727"/>
            <a:ext cx="64320" cy="74889"/>
          </a:xfrm>
          <a:custGeom>
            <a:avLst/>
            <a:gdLst/>
            <a:ahLst/>
            <a:cxnLst/>
            <a:rect l="l" t="t" r="r" b="b"/>
            <a:pathLst>
              <a:path w="64320" h="74889">
                <a:moveTo>
                  <a:pt x="62400" y="69128"/>
                </a:moveTo>
                <a:lnTo>
                  <a:pt x="60479" y="67208"/>
                </a:lnTo>
                <a:lnTo>
                  <a:pt x="59519" y="72969"/>
                </a:lnTo>
                <a:lnTo>
                  <a:pt x="61440" y="73929"/>
                </a:lnTo>
                <a:lnTo>
                  <a:pt x="64320" y="74889"/>
                </a:lnTo>
                <a:lnTo>
                  <a:pt x="63360" y="71048"/>
                </a:lnTo>
                <a:lnTo>
                  <a:pt x="62400" y="69128"/>
                </a:lnTo>
                <a:close/>
              </a:path>
              <a:path w="64320" h="74889">
                <a:moveTo>
                  <a:pt x="51838" y="55686"/>
                </a:moveTo>
                <a:lnTo>
                  <a:pt x="51838" y="59527"/>
                </a:lnTo>
                <a:lnTo>
                  <a:pt x="52798" y="63367"/>
                </a:lnTo>
                <a:lnTo>
                  <a:pt x="53759" y="66248"/>
                </a:lnTo>
                <a:lnTo>
                  <a:pt x="55679" y="69128"/>
                </a:lnTo>
                <a:lnTo>
                  <a:pt x="57599" y="71048"/>
                </a:lnTo>
                <a:lnTo>
                  <a:pt x="59519" y="72969"/>
                </a:lnTo>
                <a:lnTo>
                  <a:pt x="60479" y="67208"/>
                </a:lnTo>
                <a:lnTo>
                  <a:pt x="60479" y="45125"/>
                </a:lnTo>
                <a:lnTo>
                  <a:pt x="62400" y="42245"/>
                </a:lnTo>
                <a:lnTo>
                  <a:pt x="63360" y="41285"/>
                </a:lnTo>
                <a:lnTo>
                  <a:pt x="65280" y="40325"/>
                </a:lnTo>
                <a:lnTo>
                  <a:pt x="70081" y="40325"/>
                </a:lnTo>
                <a:lnTo>
                  <a:pt x="71041" y="42245"/>
                </a:lnTo>
                <a:lnTo>
                  <a:pt x="72961" y="45125"/>
                </a:lnTo>
                <a:lnTo>
                  <a:pt x="73921" y="49926"/>
                </a:lnTo>
                <a:lnTo>
                  <a:pt x="73921" y="62407"/>
                </a:lnTo>
                <a:lnTo>
                  <a:pt x="72961" y="67208"/>
                </a:lnTo>
                <a:lnTo>
                  <a:pt x="71041" y="69128"/>
                </a:lnTo>
                <a:lnTo>
                  <a:pt x="70081" y="71048"/>
                </a:lnTo>
                <a:lnTo>
                  <a:pt x="68160" y="72009"/>
                </a:lnTo>
                <a:lnTo>
                  <a:pt x="65280" y="72009"/>
                </a:lnTo>
                <a:lnTo>
                  <a:pt x="63360" y="71048"/>
                </a:lnTo>
                <a:lnTo>
                  <a:pt x="64320" y="74889"/>
                </a:lnTo>
                <a:lnTo>
                  <a:pt x="71041" y="74889"/>
                </a:lnTo>
                <a:lnTo>
                  <a:pt x="74881" y="72969"/>
                </a:lnTo>
                <a:lnTo>
                  <a:pt x="77762" y="70088"/>
                </a:lnTo>
                <a:lnTo>
                  <a:pt x="80642" y="67208"/>
                </a:lnTo>
                <a:lnTo>
                  <a:pt x="81602" y="62407"/>
                </a:lnTo>
                <a:lnTo>
                  <a:pt x="81602" y="52806"/>
                </a:lnTo>
                <a:lnTo>
                  <a:pt x="80642" y="48966"/>
                </a:lnTo>
                <a:lnTo>
                  <a:pt x="79682" y="46085"/>
                </a:lnTo>
                <a:lnTo>
                  <a:pt x="78722" y="43205"/>
                </a:lnTo>
                <a:lnTo>
                  <a:pt x="76801" y="41285"/>
                </a:lnTo>
                <a:lnTo>
                  <a:pt x="73921" y="39364"/>
                </a:lnTo>
                <a:lnTo>
                  <a:pt x="72001" y="37444"/>
                </a:lnTo>
                <a:lnTo>
                  <a:pt x="61440" y="37444"/>
                </a:lnTo>
                <a:lnTo>
                  <a:pt x="59519" y="39364"/>
                </a:lnTo>
                <a:lnTo>
                  <a:pt x="56639" y="41285"/>
                </a:lnTo>
                <a:lnTo>
                  <a:pt x="55679" y="43205"/>
                </a:lnTo>
                <a:lnTo>
                  <a:pt x="53759" y="46085"/>
                </a:lnTo>
                <a:lnTo>
                  <a:pt x="52798" y="48966"/>
                </a:lnTo>
                <a:lnTo>
                  <a:pt x="51838" y="52806"/>
                </a:lnTo>
                <a:lnTo>
                  <a:pt x="51838" y="55686"/>
                </a:lnTo>
                <a:close/>
              </a:path>
              <a:path w="64320" h="74889">
                <a:moveTo>
                  <a:pt x="64320" y="0"/>
                </a:moveTo>
                <a:lnTo>
                  <a:pt x="13441" y="74889"/>
                </a:lnTo>
                <a:lnTo>
                  <a:pt x="17282" y="74889"/>
                </a:lnTo>
                <a:lnTo>
                  <a:pt x="69121" y="0"/>
                </a:lnTo>
                <a:lnTo>
                  <a:pt x="64320" y="0"/>
                </a:lnTo>
                <a:close/>
              </a:path>
              <a:path w="64320" h="74889">
                <a:moveTo>
                  <a:pt x="19199" y="38404"/>
                </a:moveTo>
                <a:lnTo>
                  <a:pt x="23038" y="36484"/>
                </a:lnTo>
                <a:lnTo>
                  <a:pt x="25920" y="33604"/>
                </a:lnTo>
                <a:lnTo>
                  <a:pt x="28800" y="29763"/>
                </a:lnTo>
                <a:lnTo>
                  <a:pt x="30717" y="24963"/>
                </a:lnTo>
                <a:lnTo>
                  <a:pt x="30717" y="14401"/>
                </a:lnTo>
                <a:lnTo>
                  <a:pt x="28800" y="9616"/>
                </a:lnTo>
                <a:lnTo>
                  <a:pt x="26878" y="5775"/>
                </a:lnTo>
                <a:lnTo>
                  <a:pt x="24003" y="1935"/>
                </a:lnTo>
                <a:lnTo>
                  <a:pt x="20162" y="0"/>
                </a:lnTo>
                <a:lnTo>
                  <a:pt x="13441" y="0"/>
                </a:lnTo>
                <a:lnTo>
                  <a:pt x="10561" y="960"/>
                </a:lnTo>
                <a:lnTo>
                  <a:pt x="7679" y="1935"/>
                </a:lnTo>
                <a:lnTo>
                  <a:pt x="5762" y="3840"/>
                </a:lnTo>
                <a:lnTo>
                  <a:pt x="3838" y="5775"/>
                </a:lnTo>
                <a:lnTo>
                  <a:pt x="2880" y="9616"/>
                </a:lnTo>
                <a:lnTo>
                  <a:pt x="958" y="12481"/>
                </a:lnTo>
                <a:lnTo>
                  <a:pt x="0" y="15361"/>
                </a:lnTo>
                <a:lnTo>
                  <a:pt x="0" y="23042"/>
                </a:lnTo>
                <a:lnTo>
                  <a:pt x="958" y="25923"/>
                </a:lnTo>
                <a:lnTo>
                  <a:pt x="2880" y="28803"/>
                </a:lnTo>
                <a:lnTo>
                  <a:pt x="3838" y="31683"/>
                </a:lnTo>
                <a:lnTo>
                  <a:pt x="5762" y="34564"/>
                </a:lnTo>
                <a:lnTo>
                  <a:pt x="7679" y="35524"/>
                </a:lnTo>
                <a:lnTo>
                  <a:pt x="10561" y="37444"/>
                </a:lnTo>
                <a:lnTo>
                  <a:pt x="8644" y="27843"/>
                </a:lnTo>
                <a:lnTo>
                  <a:pt x="8644" y="12481"/>
                </a:lnTo>
                <a:lnTo>
                  <a:pt x="9602" y="7680"/>
                </a:lnTo>
                <a:lnTo>
                  <a:pt x="10561" y="5775"/>
                </a:lnTo>
                <a:lnTo>
                  <a:pt x="12483" y="3840"/>
                </a:lnTo>
                <a:lnTo>
                  <a:pt x="13441" y="2895"/>
                </a:lnTo>
                <a:lnTo>
                  <a:pt x="17282" y="2895"/>
                </a:lnTo>
                <a:lnTo>
                  <a:pt x="18240" y="3840"/>
                </a:lnTo>
                <a:lnTo>
                  <a:pt x="19199" y="5775"/>
                </a:lnTo>
                <a:lnTo>
                  <a:pt x="21121" y="8641"/>
                </a:lnTo>
                <a:lnTo>
                  <a:pt x="22079" y="12481"/>
                </a:lnTo>
                <a:lnTo>
                  <a:pt x="22079" y="25923"/>
                </a:lnTo>
                <a:lnTo>
                  <a:pt x="21121" y="29763"/>
                </a:lnTo>
                <a:lnTo>
                  <a:pt x="19199" y="32644"/>
                </a:lnTo>
                <a:lnTo>
                  <a:pt x="18240" y="34564"/>
                </a:lnTo>
                <a:lnTo>
                  <a:pt x="17282" y="35524"/>
                </a:lnTo>
                <a:lnTo>
                  <a:pt x="13441" y="35524"/>
                </a:lnTo>
                <a:lnTo>
                  <a:pt x="12483" y="34564"/>
                </a:lnTo>
                <a:lnTo>
                  <a:pt x="12483" y="38404"/>
                </a:lnTo>
                <a:lnTo>
                  <a:pt x="19199" y="38404"/>
                </a:lnTo>
                <a:close/>
              </a:path>
              <a:path w="64320" h="74889">
                <a:moveTo>
                  <a:pt x="12483" y="34564"/>
                </a:moveTo>
                <a:lnTo>
                  <a:pt x="11518" y="33604"/>
                </a:lnTo>
                <a:lnTo>
                  <a:pt x="10561" y="31683"/>
                </a:lnTo>
                <a:lnTo>
                  <a:pt x="9602" y="29763"/>
                </a:lnTo>
                <a:lnTo>
                  <a:pt x="8644" y="27843"/>
                </a:lnTo>
                <a:lnTo>
                  <a:pt x="10561" y="37444"/>
                </a:lnTo>
                <a:lnTo>
                  <a:pt x="12483" y="38404"/>
                </a:lnTo>
                <a:lnTo>
                  <a:pt x="12483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0" name="object 620"/>
          <p:cNvSpPr/>
          <p:nvPr/>
        </p:nvSpPr>
        <p:spPr>
          <a:xfrm>
            <a:off x="1376839" y="2145304"/>
            <a:ext cx="22079" cy="56631"/>
          </a:xfrm>
          <a:custGeom>
            <a:avLst/>
            <a:gdLst/>
            <a:ahLst/>
            <a:cxnLst/>
            <a:rect l="l" t="t" r="r" b="b"/>
            <a:pathLst>
              <a:path w="22079" h="56631">
                <a:moveTo>
                  <a:pt x="1915" y="47045"/>
                </a:moveTo>
                <a:lnTo>
                  <a:pt x="4797" y="49926"/>
                </a:lnTo>
                <a:lnTo>
                  <a:pt x="8636" y="54726"/>
                </a:lnTo>
                <a:lnTo>
                  <a:pt x="13435" y="56631"/>
                </a:lnTo>
                <a:lnTo>
                  <a:pt x="14400" y="51846"/>
                </a:lnTo>
                <a:lnTo>
                  <a:pt x="11518" y="49926"/>
                </a:lnTo>
                <a:lnTo>
                  <a:pt x="9595" y="47045"/>
                </a:lnTo>
                <a:lnTo>
                  <a:pt x="8636" y="43205"/>
                </a:lnTo>
                <a:lnTo>
                  <a:pt x="8636" y="32644"/>
                </a:lnTo>
                <a:lnTo>
                  <a:pt x="10559" y="29763"/>
                </a:lnTo>
                <a:lnTo>
                  <a:pt x="11518" y="26883"/>
                </a:lnTo>
                <a:lnTo>
                  <a:pt x="13435" y="24003"/>
                </a:lnTo>
                <a:lnTo>
                  <a:pt x="16317" y="22082"/>
                </a:lnTo>
                <a:lnTo>
                  <a:pt x="22079" y="14401"/>
                </a:lnTo>
                <a:lnTo>
                  <a:pt x="13435" y="6720"/>
                </a:lnTo>
                <a:lnTo>
                  <a:pt x="12476" y="5760"/>
                </a:lnTo>
                <a:lnTo>
                  <a:pt x="10559" y="3840"/>
                </a:lnTo>
                <a:lnTo>
                  <a:pt x="9595" y="1920"/>
                </a:lnTo>
                <a:lnTo>
                  <a:pt x="8636" y="0"/>
                </a:lnTo>
                <a:lnTo>
                  <a:pt x="8636" y="15361"/>
                </a:lnTo>
                <a:lnTo>
                  <a:pt x="14400" y="20162"/>
                </a:lnTo>
                <a:lnTo>
                  <a:pt x="8636" y="23042"/>
                </a:lnTo>
                <a:lnTo>
                  <a:pt x="5756" y="26883"/>
                </a:lnTo>
                <a:lnTo>
                  <a:pt x="2874" y="29763"/>
                </a:lnTo>
                <a:lnTo>
                  <a:pt x="957" y="32644"/>
                </a:lnTo>
                <a:lnTo>
                  <a:pt x="0" y="36484"/>
                </a:lnTo>
                <a:lnTo>
                  <a:pt x="0" y="43205"/>
                </a:lnTo>
                <a:lnTo>
                  <a:pt x="1915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1" name="object 621"/>
          <p:cNvSpPr/>
          <p:nvPr/>
        </p:nvSpPr>
        <p:spPr>
          <a:xfrm>
            <a:off x="1377796" y="2128982"/>
            <a:ext cx="40320" cy="72953"/>
          </a:xfrm>
          <a:custGeom>
            <a:avLst/>
            <a:gdLst/>
            <a:ahLst/>
            <a:cxnLst/>
            <a:rect l="l" t="t" r="r" b="b"/>
            <a:pathLst>
              <a:path w="40320" h="72953">
                <a:moveTo>
                  <a:pt x="958" y="22082"/>
                </a:moveTo>
                <a:lnTo>
                  <a:pt x="2881" y="24963"/>
                </a:lnTo>
                <a:lnTo>
                  <a:pt x="3840" y="27843"/>
                </a:lnTo>
                <a:lnTo>
                  <a:pt x="7679" y="31683"/>
                </a:lnTo>
                <a:lnTo>
                  <a:pt x="7679" y="10561"/>
                </a:lnTo>
                <a:lnTo>
                  <a:pt x="8638" y="7680"/>
                </a:lnTo>
                <a:lnTo>
                  <a:pt x="10561" y="5760"/>
                </a:lnTo>
                <a:lnTo>
                  <a:pt x="13443" y="3840"/>
                </a:lnTo>
                <a:lnTo>
                  <a:pt x="16317" y="2880"/>
                </a:lnTo>
                <a:lnTo>
                  <a:pt x="23039" y="2880"/>
                </a:lnTo>
                <a:lnTo>
                  <a:pt x="25920" y="3840"/>
                </a:lnTo>
                <a:lnTo>
                  <a:pt x="27837" y="5760"/>
                </a:lnTo>
                <a:lnTo>
                  <a:pt x="29760" y="7680"/>
                </a:lnTo>
                <a:lnTo>
                  <a:pt x="30719" y="10561"/>
                </a:lnTo>
                <a:lnTo>
                  <a:pt x="30719" y="19202"/>
                </a:lnTo>
                <a:lnTo>
                  <a:pt x="29760" y="22082"/>
                </a:lnTo>
                <a:lnTo>
                  <a:pt x="27837" y="24002"/>
                </a:lnTo>
                <a:lnTo>
                  <a:pt x="25920" y="26883"/>
                </a:lnTo>
                <a:lnTo>
                  <a:pt x="21122" y="30723"/>
                </a:lnTo>
                <a:lnTo>
                  <a:pt x="15360" y="38404"/>
                </a:lnTo>
                <a:lnTo>
                  <a:pt x="23039" y="44165"/>
                </a:lnTo>
                <a:lnTo>
                  <a:pt x="27837" y="48966"/>
                </a:lnTo>
                <a:lnTo>
                  <a:pt x="30719" y="52806"/>
                </a:lnTo>
                <a:lnTo>
                  <a:pt x="31677" y="54726"/>
                </a:lnTo>
                <a:lnTo>
                  <a:pt x="32641" y="56647"/>
                </a:lnTo>
                <a:lnTo>
                  <a:pt x="32641" y="62407"/>
                </a:lnTo>
                <a:lnTo>
                  <a:pt x="31677" y="64328"/>
                </a:lnTo>
                <a:lnTo>
                  <a:pt x="28802" y="67208"/>
                </a:lnTo>
                <a:lnTo>
                  <a:pt x="26878" y="69113"/>
                </a:lnTo>
                <a:lnTo>
                  <a:pt x="23998" y="70088"/>
                </a:lnTo>
                <a:lnTo>
                  <a:pt x="16317" y="70088"/>
                </a:lnTo>
                <a:lnTo>
                  <a:pt x="13443" y="68168"/>
                </a:lnTo>
                <a:lnTo>
                  <a:pt x="12478" y="72953"/>
                </a:lnTo>
                <a:lnTo>
                  <a:pt x="25920" y="72953"/>
                </a:lnTo>
                <a:lnTo>
                  <a:pt x="30719" y="71048"/>
                </a:lnTo>
                <a:lnTo>
                  <a:pt x="34558" y="67208"/>
                </a:lnTo>
                <a:lnTo>
                  <a:pt x="38398" y="64328"/>
                </a:lnTo>
                <a:lnTo>
                  <a:pt x="40320" y="59527"/>
                </a:lnTo>
                <a:lnTo>
                  <a:pt x="40320" y="50886"/>
                </a:lnTo>
                <a:lnTo>
                  <a:pt x="38398" y="47045"/>
                </a:lnTo>
                <a:lnTo>
                  <a:pt x="36481" y="43205"/>
                </a:lnTo>
                <a:lnTo>
                  <a:pt x="33599" y="41285"/>
                </a:lnTo>
                <a:lnTo>
                  <a:pt x="29760" y="37444"/>
                </a:lnTo>
                <a:lnTo>
                  <a:pt x="23998" y="32644"/>
                </a:lnTo>
                <a:lnTo>
                  <a:pt x="29760" y="28803"/>
                </a:lnTo>
                <a:lnTo>
                  <a:pt x="33599" y="25923"/>
                </a:lnTo>
                <a:lnTo>
                  <a:pt x="35516" y="23042"/>
                </a:lnTo>
                <a:lnTo>
                  <a:pt x="37440" y="20162"/>
                </a:lnTo>
                <a:lnTo>
                  <a:pt x="38398" y="17282"/>
                </a:lnTo>
                <a:lnTo>
                  <a:pt x="38398" y="10561"/>
                </a:lnTo>
                <a:lnTo>
                  <a:pt x="36481" y="7680"/>
                </a:lnTo>
                <a:lnTo>
                  <a:pt x="33599" y="3840"/>
                </a:lnTo>
                <a:lnTo>
                  <a:pt x="29760" y="960"/>
                </a:lnTo>
                <a:lnTo>
                  <a:pt x="24961" y="0"/>
                </a:lnTo>
                <a:lnTo>
                  <a:pt x="13443" y="0"/>
                </a:lnTo>
                <a:lnTo>
                  <a:pt x="8638" y="960"/>
                </a:lnTo>
                <a:lnTo>
                  <a:pt x="5757" y="4800"/>
                </a:lnTo>
                <a:lnTo>
                  <a:pt x="1917" y="7680"/>
                </a:lnTo>
                <a:lnTo>
                  <a:pt x="0" y="11521"/>
                </a:lnTo>
                <a:lnTo>
                  <a:pt x="0" y="19202"/>
                </a:lnTo>
                <a:lnTo>
                  <a:pt x="958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2" name="object 622"/>
          <p:cNvSpPr/>
          <p:nvPr/>
        </p:nvSpPr>
        <p:spPr>
          <a:xfrm>
            <a:off x="1427713" y="2128982"/>
            <a:ext cx="46078" cy="72953"/>
          </a:xfrm>
          <a:custGeom>
            <a:avLst/>
            <a:gdLst/>
            <a:ahLst/>
            <a:cxnLst/>
            <a:rect l="l" t="t" r="r" b="b"/>
            <a:pathLst>
              <a:path w="46078" h="72953">
                <a:moveTo>
                  <a:pt x="36481" y="66248"/>
                </a:moveTo>
                <a:lnTo>
                  <a:pt x="39361" y="62407"/>
                </a:lnTo>
                <a:lnTo>
                  <a:pt x="42237" y="56647"/>
                </a:lnTo>
                <a:lnTo>
                  <a:pt x="44160" y="50886"/>
                </a:lnTo>
                <a:lnTo>
                  <a:pt x="46078" y="44165"/>
                </a:lnTo>
                <a:lnTo>
                  <a:pt x="46078" y="35524"/>
                </a:lnTo>
                <a:lnTo>
                  <a:pt x="45935" y="31172"/>
                </a:lnTo>
                <a:lnTo>
                  <a:pt x="43328" y="18025"/>
                </a:lnTo>
                <a:lnTo>
                  <a:pt x="37440" y="7680"/>
                </a:lnTo>
                <a:lnTo>
                  <a:pt x="33599" y="1920"/>
                </a:lnTo>
                <a:lnTo>
                  <a:pt x="28802" y="0"/>
                </a:lnTo>
                <a:lnTo>
                  <a:pt x="20164" y="0"/>
                </a:lnTo>
                <a:lnTo>
                  <a:pt x="16323" y="960"/>
                </a:lnTo>
                <a:lnTo>
                  <a:pt x="13443" y="2880"/>
                </a:lnTo>
                <a:lnTo>
                  <a:pt x="9602" y="5760"/>
                </a:lnTo>
                <a:lnTo>
                  <a:pt x="5763" y="10561"/>
                </a:lnTo>
                <a:lnTo>
                  <a:pt x="3840" y="16322"/>
                </a:lnTo>
                <a:lnTo>
                  <a:pt x="958" y="22082"/>
                </a:lnTo>
                <a:lnTo>
                  <a:pt x="0" y="28803"/>
                </a:lnTo>
                <a:lnTo>
                  <a:pt x="0" y="46085"/>
                </a:lnTo>
                <a:lnTo>
                  <a:pt x="1923" y="53766"/>
                </a:lnTo>
                <a:lnTo>
                  <a:pt x="5763" y="60487"/>
                </a:lnTo>
                <a:lnTo>
                  <a:pt x="10561" y="69113"/>
                </a:lnTo>
                <a:lnTo>
                  <a:pt x="15358" y="72953"/>
                </a:lnTo>
                <a:lnTo>
                  <a:pt x="22081" y="72953"/>
                </a:lnTo>
                <a:lnTo>
                  <a:pt x="23039" y="69113"/>
                </a:lnTo>
                <a:lnTo>
                  <a:pt x="18240" y="69113"/>
                </a:lnTo>
                <a:lnTo>
                  <a:pt x="15358" y="67208"/>
                </a:lnTo>
                <a:lnTo>
                  <a:pt x="13443" y="61447"/>
                </a:lnTo>
                <a:lnTo>
                  <a:pt x="11519" y="55686"/>
                </a:lnTo>
                <a:lnTo>
                  <a:pt x="10561" y="48005"/>
                </a:lnTo>
                <a:lnTo>
                  <a:pt x="10561" y="25923"/>
                </a:lnTo>
                <a:lnTo>
                  <a:pt x="11519" y="20162"/>
                </a:lnTo>
                <a:lnTo>
                  <a:pt x="12484" y="13441"/>
                </a:lnTo>
                <a:lnTo>
                  <a:pt x="14401" y="8641"/>
                </a:lnTo>
                <a:lnTo>
                  <a:pt x="16323" y="5760"/>
                </a:lnTo>
                <a:lnTo>
                  <a:pt x="18240" y="3840"/>
                </a:lnTo>
                <a:lnTo>
                  <a:pt x="20164" y="2880"/>
                </a:lnTo>
                <a:lnTo>
                  <a:pt x="24961" y="2880"/>
                </a:lnTo>
                <a:lnTo>
                  <a:pt x="26878" y="3840"/>
                </a:lnTo>
                <a:lnTo>
                  <a:pt x="27843" y="4800"/>
                </a:lnTo>
                <a:lnTo>
                  <a:pt x="29760" y="6720"/>
                </a:lnTo>
                <a:lnTo>
                  <a:pt x="31682" y="9601"/>
                </a:lnTo>
                <a:lnTo>
                  <a:pt x="32641" y="13441"/>
                </a:lnTo>
                <a:lnTo>
                  <a:pt x="34558" y="18242"/>
                </a:lnTo>
                <a:lnTo>
                  <a:pt x="35522" y="24963"/>
                </a:lnTo>
                <a:lnTo>
                  <a:pt x="35522" y="44165"/>
                </a:lnTo>
                <a:lnTo>
                  <a:pt x="34558" y="52806"/>
                </a:lnTo>
                <a:lnTo>
                  <a:pt x="32641" y="58567"/>
                </a:lnTo>
                <a:lnTo>
                  <a:pt x="31682" y="62407"/>
                </a:lnTo>
                <a:lnTo>
                  <a:pt x="30719" y="65272"/>
                </a:lnTo>
                <a:lnTo>
                  <a:pt x="28802" y="67208"/>
                </a:lnTo>
                <a:lnTo>
                  <a:pt x="26878" y="69113"/>
                </a:lnTo>
                <a:lnTo>
                  <a:pt x="29760" y="71048"/>
                </a:lnTo>
                <a:lnTo>
                  <a:pt x="32641" y="69113"/>
                </a:lnTo>
                <a:lnTo>
                  <a:pt x="36481" y="662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3" name="object 623"/>
          <p:cNvSpPr/>
          <p:nvPr/>
        </p:nvSpPr>
        <p:spPr>
          <a:xfrm>
            <a:off x="1449794" y="2198095"/>
            <a:ext cx="7679" cy="3840"/>
          </a:xfrm>
          <a:custGeom>
            <a:avLst/>
            <a:gdLst/>
            <a:ahLst/>
            <a:cxnLst/>
            <a:rect l="l" t="t" r="r" b="b"/>
            <a:pathLst>
              <a:path w="7679" h="3840">
                <a:moveTo>
                  <a:pt x="3838" y="3840"/>
                </a:moveTo>
                <a:lnTo>
                  <a:pt x="7679" y="1935"/>
                </a:lnTo>
                <a:lnTo>
                  <a:pt x="4797" y="0"/>
                </a:lnTo>
                <a:lnTo>
                  <a:pt x="958" y="0"/>
                </a:lnTo>
                <a:lnTo>
                  <a:pt x="0" y="3840"/>
                </a:lnTo>
                <a:lnTo>
                  <a:pt x="3838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4" name="object 624"/>
          <p:cNvSpPr/>
          <p:nvPr/>
        </p:nvSpPr>
        <p:spPr>
          <a:xfrm>
            <a:off x="1480512" y="2128022"/>
            <a:ext cx="64320" cy="75849"/>
          </a:xfrm>
          <a:custGeom>
            <a:avLst/>
            <a:gdLst/>
            <a:ahLst/>
            <a:cxnLst/>
            <a:rect l="l" t="t" r="r" b="b"/>
            <a:pathLst>
              <a:path w="64320" h="75849">
                <a:moveTo>
                  <a:pt x="62400" y="70073"/>
                </a:moveTo>
                <a:lnTo>
                  <a:pt x="60479" y="67208"/>
                </a:lnTo>
                <a:lnTo>
                  <a:pt x="59519" y="72953"/>
                </a:lnTo>
                <a:lnTo>
                  <a:pt x="61440" y="74889"/>
                </a:lnTo>
                <a:lnTo>
                  <a:pt x="64320" y="75849"/>
                </a:lnTo>
                <a:lnTo>
                  <a:pt x="63360" y="72008"/>
                </a:lnTo>
                <a:lnTo>
                  <a:pt x="62400" y="70073"/>
                </a:lnTo>
                <a:close/>
              </a:path>
              <a:path w="64320" h="75849">
                <a:moveTo>
                  <a:pt x="51838" y="56647"/>
                </a:moveTo>
                <a:lnTo>
                  <a:pt x="51838" y="60487"/>
                </a:lnTo>
                <a:lnTo>
                  <a:pt x="52798" y="63367"/>
                </a:lnTo>
                <a:lnTo>
                  <a:pt x="53759" y="66233"/>
                </a:lnTo>
                <a:lnTo>
                  <a:pt x="55679" y="69128"/>
                </a:lnTo>
                <a:lnTo>
                  <a:pt x="57599" y="71048"/>
                </a:lnTo>
                <a:lnTo>
                  <a:pt x="59519" y="72953"/>
                </a:lnTo>
                <a:lnTo>
                  <a:pt x="60479" y="67208"/>
                </a:lnTo>
                <a:lnTo>
                  <a:pt x="60479" y="45125"/>
                </a:lnTo>
                <a:lnTo>
                  <a:pt x="62400" y="43205"/>
                </a:lnTo>
                <a:lnTo>
                  <a:pt x="63360" y="41285"/>
                </a:lnTo>
                <a:lnTo>
                  <a:pt x="65280" y="40325"/>
                </a:lnTo>
                <a:lnTo>
                  <a:pt x="68160" y="40325"/>
                </a:lnTo>
                <a:lnTo>
                  <a:pt x="70081" y="41285"/>
                </a:lnTo>
                <a:lnTo>
                  <a:pt x="71041" y="43205"/>
                </a:lnTo>
                <a:lnTo>
                  <a:pt x="72961" y="45125"/>
                </a:lnTo>
                <a:lnTo>
                  <a:pt x="73921" y="49926"/>
                </a:lnTo>
                <a:lnTo>
                  <a:pt x="73921" y="62407"/>
                </a:lnTo>
                <a:lnTo>
                  <a:pt x="72961" y="67208"/>
                </a:lnTo>
                <a:lnTo>
                  <a:pt x="71041" y="70073"/>
                </a:lnTo>
                <a:lnTo>
                  <a:pt x="70081" y="72008"/>
                </a:lnTo>
                <a:lnTo>
                  <a:pt x="68160" y="72953"/>
                </a:lnTo>
                <a:lnTo>
                  <a:pt x="65280" y="72953"/>
                </a:lnTo>
                <a:lnTo>
                  <a:pt x="63360" y="72008"/>
                </a:lnTo>
                <a:lnTo>
                  <a:pt x="64320" y="75849"/>
                </a:lnTo>
                <a:lnTo>
                  <a:pt x="71041" y="75849"/>
                </a:lnTo>
                <a:lnTo>
                  <a:pt x="74881" y="73913"/>
                </a:lnTo>
                <a:lnTo>
                  <a:pt x="77762" y="71048"/>
                </a:lnTo>
                <a:lnTo>
                  <a:pt x="80642" y="67208"/>
                </a:lnTo>
                <a:lnTo>
                  <a:pt x="81602" y="62407"/>
                </a:lnTo>
                <a:lnTo>
                  <a:pt x="81602" y="52806"/>
                </a:lnTo>
                <a:lnTo>
                  <a:pt x="80642" y="49926"/>
                </a:lnTo>
                <a:lnTo>
                  <a:pt x="79682" y="47045"/>
                </a:lnTo>
                <a:lnTo>
                  <a:pt x="78722" y="43205"/>
                </a:lnTo>
                <a:lnTo>
                  <a:pt x="76801" y="41285"/>
                </a:lnTo>
                <a:lnTo>
                  <a:pt x="73921" y="40325"/>
                </a:lnTo>
                <a:lnTo>
                  <a:pt x="72001" y="38404"/>
                </a:lnTo>
                <a:lnTo>
                  <a:pt x="69121" y="37444"/>
                </a:lnTo>
                <a:lnTo>
                  <a:pt x="64320" y="37444"/>
                </a:lnTo>
                <a:lnTo>
                  <a:pt x="61440" y="38404"/>
                </a:lnTo>
                <a:lnTo>
                  <a:pt x="59519" y="39364"/>
                </a:lnTo>
                <a:lnTo>
                  <a:pt x="56639" y="41285"/>
                </a:lnTo>
                <a:lnTo>
                  <a:pt x="55679" y="43205"/>
                </a:lnTo>
                <a:lnTo>
                  <a:pt x="53759" y="46085"/>
                </a:lnTo>
                <a:lnTo>
                  <a:pt x="52798" y="49926"/>
                </a:lnTo>
                <a:lnTo>
                  <a:pt x="51838" y="52806"/>
                </a:lnTo>
                <a:lnTo>
                  <a:pt x="51838" y="56647"/>
                </a:lnTo>
                <a:close/>
              </a:path>
              <a:path w="64320" h="75849">
                <a:moveTo>
                  <a:pt x="64320" y="0"/>
                </a:moveTo>
                <a:lnTo>
                  <a:pt x="13441" y="75849"/>
                </a:lnTo>
                <a:lnTo>
                  <a:pt x="17282" y="75849"/>
                </a:lnTo>
                <a:lnTo>
                  <a:pt x="69121" y="0"/>
                </a:lnTo>
                <a:lnTo>
                  <a:pt x="64320" y="0"/>
                </a:lnTo>
                <a:close/>
              </a:path>
              <a:path w="64320" h="75849">
                <a:moveTo>
                  <a:pt x="19199" y="38404"/>
                </a:moveTo>
                <a:lnTo>
                  <a:pt x="23038" y="36484"/>
                </a:lnTo>
                <a:lnTo>
                  <a:pt x="25920" y="33604"/>
                </a:lnTo>
                <a:lnTo>
                  <a:pt x="28800" y="30723"/>
                </a:lnTo>
                <a:lnTo>
                  <a:pt x="30717" y="25923"/>
                </a:lnTo>
                <a:lnTo>
                  <a:pt x="30717" y="14401"/>
                </a:lnTo>
                <a:lnTo>
                  <a:pt x="28800" y="10561"/>
                </a:lnTo>
                <a:lnTo>
                  <a:pt x="26878" y="5760"/>
                </a:lnTo>
                <a:lnTo>
                  <a:pt x="24003" y="1920"/>
                </a:lnTo>
                <a:lnTo>
                  <a:pt x="20162" y="0"/>
                </a:lnTo>
                <a:lnTo>
                  <a:pt x="13441" y="0"/>
                </a:lnTo>
                <a:lnTo>
                  <a:pt x="10561" y="960"/>
                </a:lnTo>
                <a:lnTo>
                  <a:pt x="7679" y="2880"/>
                </a:lnTo>
                <a:lnTo>
                  <a:pt x="5762" y="3840"/>
                </a:lnTo>
                <a:lnTo>
                  <a:pt x="3838" y="6720"/>
                </a:lnTo>
                <a:lnTo>
                  <a:pt x="2880" y="9601"/>
                </a:lnTo>
                <a:lnTo>
                  <a:pt x="958" y="12481"/>
                </a:lnTo>
                <a:lnTo>
                  <a:pt x="0" y="16322"/>
                </a:lnTo>
                <a:lnTo>
                  <a:pt x="0" y="23042"/>
                </a:lnTo>
                <a:lnTo>
                  <a:pt x="958" y="26883"/>
                </a:lnTo>
                <a:lnTo>
                  <a:pt x="2880" y="29763"/>
                </a:lnTo>
                <a:lnTo>
                  <a:pt x="3838" y="32644"/>
                </a:lnTo>
                <a:lnTo>
                  <a:pt x="5762" y="34564"/>
                </a:lnTo>
                <a:lnTo>
                  <a:pt x="7679" y="36484"/>
                </a:lnTo>
                <a:lnTo>
                  <a:pt x="10561" y="37444"/>
                </a:lnTo>
                <a:lnTo>
                  <a:pt x="8644" y="27843"/>
                </a:lnTo>
                <a:lnTo>
                  <a:pt x="8644" y="12481"/>
                </a:lnTo>
                <a:lnTo>
                  <a:pt x="9602" y="8641"/>
                </a:lnTo>
                <a:lnTo>
                  <a:pt x="10561" y="6720"/>
                </a:lnTo>
                <a:lnTo>
                  <a:pt x="12483" y="4800"/>
                </a:lnTo>
                <a:lnTo>
                  <a:pt x="13441" y="2880"/>
                </a:lnTo>
                <a:lnTo>
                  <a:pt x="17282" y="2880"/>
                </a:lnTo>
                <a:lnTo>
                  <a:pt x="18240" y="3840"/>
                </a:lnTo>
                <a:lnTo>
                  <a:pt x="19199" y="5760"/>
                </a:lnTo>
                <a:lnTo>
                  <a:pt x="21121" y="8641"/>
                </a:lnTo>
                <a:lnTo>
                  <a:pt x="22079" y="13441"/>
                </a:lnTo>
                <a:lnTo>
                  <a:pt x="22079" y="25923"/>
                </a:lnTo>
                <a:lnTo>
                  <a:pt x="21121" y="30723"/>
                </a:lnTo>
                <a:lnTo>
                  <a:pt x="19199" y="33604"/>
                </a:lnTo>
                <a:lnTo>
                  <a:pt x="18240" y="34564"/>
                </a:lnTo>
                <a:lnTo>
                  <a:pt x="17282" y="35524"/>
                </a:lnTo>
                <a:lnTo>
                  <a:pt x="13441" y="35524"/>
                </a:lnTo>
                <a:lnTo>
                  <a:pt x="12483" y="34564"/>
                </a:lnTo>
                <a:lnTo>
                  <a:pt x="12483" y="38404"/>
                </a:lnTo>
                <a:lnTo>
                  <a:pt x="19199" y="38404"/>
                </a:lnTo>
                <a:close/>
              </a:path>
              <a:path w="64320" h="75849">
                <a:moveTo>
                  <a:pt x="12483" y="34564"/>
                </a:moveTo>
                <a:lnTo>
                  <a:pt x="11518" y="33604"/>
                </a:lnTo>
                <a:lnTo>
                  <a:pt x="10561" y="32644"/>
                </a:lnTo>
                <a:lnTo>
                  <a:pt x="9602" y="30723"/>
                </a:lnTo>
                <a:lnTo>
                  <a:pt x="8644" y="27843"/>
                </a:lnTo>
                <a:lnTo>
                  <a:pt x="10561" y="37444"/>
                </a:lnTo>
                <a:lnTo>
                  <a:pt x="12483" y="38404"/>
                </a:lnTo>
                <a:lnTo>
                  <a:pt x="12483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5" name="object 625"/>
          <p:cNvSpPr/>
          <p:nvPr/>
        </p:nvSpPr>
        <p:spPr>
          <a:xfrm>
            <a:off x="1329796" y="1762277"/>
            <a:ext cx="27843" cy="71993"/>
          </a:xfrm>
          <a:custGeom>
            <a:avLst/>
            <a:gdLst/>
            <a:ahLst/>
            <a:cxnLst/>
            <a:rect l="l" t="t" r="r" b="b"/>
            <a:pathLst>
              <a:path w="27843" h="71993">
                <a:moveTo>
                  <a:pt x="17282" y="0"/>
                </a:moveTo>
                <a:lnTo>
                  <a:pt x="0" y="8641"/>
                </a:lnTo>
                <a:lnTo>
                  <a:pt x="958" y="9601"/>
                </a:lnTo>
                <a:lnTo>
                  <a:pt x="2881" y="8641"/>
                </a:lnTo>
                <a:lnTo>
                  <a:pt x="7679" y="8641"/>
                </a:lnTo>
                <a:lnTo>
                  <a:pt x="8644" y="9601"/>
                </a:lnTo>
                <a:lnTo>
                  <a:pt x="9602" y="9601"/>
                </a:lnTo>
                <a:lnTo>
                  <a:pt x="9602" y="11521"/>
                </a:lnTo>
                <a:lnTo>
                  <a:pt x="10561" y="13441"/>
                </a:lnTo>
                <a:lnTo>
                  <a:pt x="10561" y="66233"/>
                </a:lnTo>
                <a:lnTo>
                  <a:pt x="9602" y="67208"/>
                </a:lnTo>
                <a:lnTo>
                  <a:pt x="9602" y="68153"/>
                </a:lnTo>
                <a:lnTo>
                  <a:pt x="8644" y="69113"/>
                </a:lnTo>
                <a:lnTo>
                  <a:pt x="7679" y="69113"/>
                </a:lnTo>
                <a:lnTo>
                  <a:pt x="6720" y="70073"/>
                </a:lnTo>
                <a:lnTo>
                  <a:pt x="958" y="70073"/>
                </a:lnTo>
                <a:lnTo>
                  <a:pt x="958" y="71993"/>
                </a:lnTo>
                <a:lnTo>
                  <a:pt x="27843" y="71993"/>
                </a:lnTo>
                <a:lnTo>
                  <a:pt x="27843" y="70073"/>
                </a:lnTo>
                <a:lnTo>
                  <a:pt x="22081" y="70073"/>
                </a:lnTo>
                <a:lnTo>
                  <a:pt x="21122" y="69113"/>
                </a:lnTo>
                <a:lnTo>
                  <a:pt x="20164" y="68153"/>
                </a:lnTo>
                <a:lnTo>
                  <a:pt x="19199" y="67208"/>
                </a:lnTo>
                <a:lnTo>
                  <a:pt x="19199" y="0"/>
                </a:lnTo>
                <a:lnTo>
                  <a:pt x="172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6" name="object 626"/>
          <p:cNvSpPr/>
          <p:nvPr/>
        </p:nvSpPr>
        <p:spPr>
          <a:xfrm>
            <a:off x="1374916" y="1768998"/>
            <a:ext cx="22079" cy="66233"/>
          </a:xfrm>
          <a:custGeom>
            <a:avLst/>
            <a:gdLst/>
            <a:ahLst/>
            <a:cxnLst/>
            <a:rect l="l" t="t" r="r" b="b"/>
            <a:pathLst>
              <a:path w="22079" h="66233">
                <a:moveTo>
                  <a:pt x="0" y="30723"/>
                </a:moveTo>
                <a:lnTo>
                  <a:pt x="0" y="40309"/>
                </a:lnTo>
                <a:lnTo>
                  <a:pt x="1923" y="47990"/>
                </a:lnTo>
                <a:lnTo>
                  <a:pt x="4797" y="54711"/>
                </a:lnTo>
                <a:lnTo>
                  <a:pt x="9602" y="62392"/>
                </a:lnTo>
                <a:lnTo>
                  <a:pt x="15358" y="66233"/>
                </a:lnTo>
                <a:lnTo>
                  <a:pt x="22079" y="66233"/>
                </a:lnTo>
                <a:lnTo>
                  <a:pt x="22079" y="63352"/>
                </a:lnTo>
                <a:lnTo>
                  <a:pt x="18240" y="63352"/>
                </a:lnTo>
                <a:lnTo>
                  <a:pt x="15358" y="60487"/>
                </a:lnTo>
                <a:lnTo>
                  <a:pt x="13441" y="55671"/>
                </a:lnTo>
                <a:lnTo>
                  <a:pt x="10559" y="48950"/>
                </a:lnTo>
                <a:lnTo>
                  <a:pt x="9602" y="41269"/>
                </a:lnTo>
                <a:lnTo>
                  <a:pt x="9602" y="25923"/>
                </a:lnTo>
                <a:lnTo>
                  <a:pt x="8638" y="0"/>
                </a:lnTo>
                <a:lnTo>
                  <a:pt x="5762" y="3840"/>
                </a:lnTo>
                <a:lnTo>
                  <a:pt x="2880" y="9601"/>
                </a:lnTo>
                <a:lnTo>
                  <a:pt x="958" y="15361"/>
                </a:lnTo>
                <a:lnTo>
                  <a:pt x="0" y="22082"/>
                </a:lnTo>
                <a:lnTo>
                  <a:pt x="0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7" name="object 627"/>
          <p:cNvSpPr/>
          <p:nvPr/>
        </p:nvSpPr>
        <p:spPr>
          <a:xfrm>
            <a:off x="1383554" y="1762277"/>
            <a:ext cx="36479" cy="72953"/>
          </a:xfrm>
          <a:custGeom>
            <a:avLst/>
            <a:gdLst/>
            <a:ahLst/>
            <a:cxnLst/>
            <a:rect l="l" t="t" r="r" b="b"/>
            <a:pathLst>
              <a:path w="36479" h="72953">
                <a:moveTo>
                  <a:pt x="17282" y="72953"/>
                </a:moveTo>
                <a:lnTo>
                  <a:pt x="20162" y="71993"/>
                </a:lnTo>
                <a:lnTo>
                  <a:pt x="24003" y="69113"/>
                </a:lnTo>
                <a:lnTo>
                  <a:pt x="27841" y="67208"/>
                </a:lnTo>
                <a:lnTo>
                  <a:pt x="30723" y="62392"/>
                </a:lnTo>
                <a:lnTo>
                  <a:pt x="32641" y="56647"/>
                </a:lnTo>
                <a:lnTo>
                  <a:pt x="35521" y="50871"/>
                </a:lnTo>
                <a:lnTo>
                  <a:pt x="36479" y="44150"/>
                </a:lnTo>
                <a:lnTo>
                  <a:pt x="36479" y="36484"/>
                </a:lnTo>
                <a:lnTo>
                  <a:pt x="36356" y="32133"/>
                </a:lnTo>
                <a:lnTo>
                  <a:pt x="33936" y="18783"/>
                </a:lnTo>
                <a:lnTo>
                  <a:pt x="28800" y="8641"/>
                </a:lnTo>
                <a:lnTo>
                  <a:pt x="24003" y="2880"/>
                </a:lnTo>
                <a:lnTo>
                  <a:pt x="19203" y="0"/>
                </a:lnTo>
                <a:lnTo>
                  <a:pt x="10559" y="0"/>
                </a:lnTo>
                <a:lnTo>
                  <a:pt x="7685" y="960"/>
                </a:lnTo>
                <a:lnTo>
                  <a:pt x="3845" y="3840"/>
                </a:lnTo>
                <a:lnTo>
                  <a:pt x="0" y="6720"/>
                </a:lnTo>
                <a:lnTo>
                  <a:pt x="964" y="32644"/>
                </a:lnTo>
                <a:lnTo>
                  <a:pt x="1921" y="25923"/>
                </a:lnTo>
                <a:lnTo>
                  <a:pt x="2880" y="20162"/>
                </a:lnTo>
                <a:lnTo>
                  <a:pt x="3845" y="14401"/>
                </a:lnTo>
                <a:lnTo>
                  <a:pt x="4803" y="9601"/>
                </a:lnTo>
                <a:lnTo>
                  <a:pt x="7685" y="6720"/>
                </a:lnTo>
                <a:lnTo>
                  <a:pt x="9602" y="4800"/>
                </a:lnTo>
                <a:lnTo>
                  <a:pt x="11524" y="3840"/>
                </a:lnTo>
                <a:lnTo>
                  <a:pt x="17282" y="3840"/>
                </a:lnTo>
                <a:lnTo>
                  <a:pt x="19203" y="4800"/>
                </a:lnTo>
                <a:lnTo>
                  <a:pt x="21121" y="6720"/>
                </a:lnTo>
                <a:lnTo>
                  <a:pt x="23044" y="9601"/>
                </a:lnTo>
                <a:lnTo>
                  <a:pt x="24003" y="13441"/>
                </a:lnTo>
                <a:lnTo>
                  <a:pt x="25920" y="19202"/>
                </a:lnTo>
                <a:lnTo>
                  <a:pt x="25920" y="52806"/>
                </a:lnTo>
                <a:lnTo>
                  <a:pt x="24003" y="58552"/>
                </a:lnTo>
                <a:lnTo>
                  <a:pt x="23044" y="63367"/>
                </a:lnTo>
                <a:lnTo>
                  <a:pt x="21121" y="65272"/>
                </a:lnTo>
                <a:lnTo>
                  <a:pt x="19203" y="67208"/>
                </a:lnTo>
                <a:lnTo>
                  <a:pt x="17282" y="69113"/>
                </a:lnTo>
                <a:lnTo>
                  <a:pt x="15364" y="70073"/>
                </a:lnTo>
                <a:lnTo>
                  <a:pt x="13441" y="70073"/>
                </a:lnTo>
                <a:lnTo>
                  <a:pt x="13441" y="72953"/>
                </a:lnTo>
                <a:lnTo>
                  <a:pt x="17282" y="729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8" name="object 628"/>
          <p:cNvSpPr/>
          <p:nvPr/>
        </p:nvSpPr>
        <p:spPr>
          <a:xfrm>
            <a:off x="1427713" y="1762277"/>
            <a:ext cx="46078" cy="72953"/>
          </a:xfrm>
          <a:custGeom>
            <a:avLst/>
            <a:gdLst/>
            <a:ahLst/>
            <a:cxnLst/>
            <a:rect l="l" t="t" r="r" b="b"/>
            <a:pathLst>
              <a:path w="46078" h="72953">
                <a:moveTo>
                  <a:pt x="36481" y="67208"/>
                </a:moveTo>
                <a:lnTo>
                  <a:pt x="39361" y="62392"/>
                </a:lnTo>
                <a:lnTo>
                  <a:pt x="42237" y="56647"/>
                </a:lnTo>
                <a:lnTo>
                  <a:pt x="44160" y="50871"/>
                </a:lnTo>
                <a:lnTo>
                  <a:pt x="46078" y="44150"/>
                </a:lnTo>
                <a:lnTo>
                  <a:pt x="46078" y="36484"/>
                </a:lnTo>
                <a:lnTo>
                  <a:pt x="45935" y="31851"/>
                </a:lnTo>
                <a:lnTo>
                  <a:pt x="43328" y="18676"/>
                </a:lnTo>
                <a:lnTo>
                  <a:pt x="37440" y="8641"/>
                </a:lnTo>
                <a:lnTo>
                  <a:pt x="33599" y="2880"/>
                </a:lnTo>
                <a:lnTo>
                  <a:pt x="28802" y="0"/>
                </a:lnTo>
                <a:lnTo>
                  <a:pt x="20164" y="0"/>
                </a:lnTo>
                <a:lnTo>
                  <a:pt x="16323" y="960"/>
                </a:lnTo>
                <a:lnTo>
                  <a:pt x="13443" y="3840"/>
                </a:lnTo>
                <a:lnTo>
                  <a:pt x="9602" y="6720"/>
                </a:lnTo>
                <a:lnTo>
                  <a:pt x="5763" y="10561"/>
                </a:lnTo>
                <a:lnTo>
                  <a:pt x="3840" y="16322"/>
                </a:lnTo>
                <a:lnTo>
                  <a:pt x="958" y="22082"/>
                </a:lnTo>
                <a:lnTo>
                  <a:pt x="0" y="28803"/>
                </a:lnTo>
                <a:lnTo>
                  <a:pt x="0" y="47030"/>
                </a:lnTo>
                <a:lnTo>
                  <a:pt x="1923" y="54711"/>
                </a:lnTo>
                <a:lnTo>
                  <a:pt x="5763" y="61432"/>
                </a:lnTo>
                <a:lnTo>
                  <a:pt x="10561" y="69113"/>
                </a:lnTo>
                <a:lnTo>
                  <a:pt x="15358" y="72953"/>
                </a:lnTo>
                <a:lnTo>
                  <a:pt x="22081" y="72953"/>
                </a:lnTo>
                <a:lnTo>
                  <a:pt x="23039" y="70073"/>
                </a:lnTo>
                <a:lnTo>
                  <a:pt x="18240" y="70073"/>
                </a:lnTo>
                <a:lnTo>
                  <a:pt x="15358" y="67208"/>
                </a:lnTo>
                <a:lnTo>
                  <a:pt x="13443" y="62392"/>
                </a:lnTo>
                <a:lnTo>
                  <a:pt x="11519" y="55671"/>
                </a:lnTo>
                <a:lnTo>
                  <a:pt x="10561" y="47990"/>
                </a:lnTo>
                <a:lnTo>
                  <a:pt x="10561" y="25923"/>
                </a:lnTo>
                <a:lnTo>
                  <a:pt x="11519" y="20162"/>
                </a:lnTo>
                <a:lnTo>
                  <a:pt x="12484" y="14401"/>
                </a:lnTo>
                <a:lnTo>
                  <a:pt x="14401" y="9601"/>
                </a:lnTo>
                <a:lnTo>
                  <a:pt x="16323" y="6720"/>
                </a:lnTo>
                <a:lnTo>
                  <a:pt x="18240" y="4800"/>
                </a:lnTo>
                <a:lnTo>
                  <a:pt x="20164" y="3840"/>
                </a:lnTo>
                <a:lnTo>
                  <a:pt x="26878" y="3840"/>
                </a:lnTo>
                <a:lnTo>
                  <a:pt x="27843" y="4800"/>
                </a:lnTo>
                <a:lnTo>
                  <a:pt x="29760" y="6720"/>
                </a:lnTo>
                <a:lnTo>
                  <a:pt x="31682" y="9601"/>
                </a:lnTo>
                <a:lnTo>
                  <a:pt x="32641" y="13441"/>
                </a:lnTo>
                <a:lnTo>
                  <a:pt x="34558" y="19202"/>
                </a:lnTo>
                <a:lnTo>
                  <a:pt x="35522" y="25923"/>
                </a:lnTo>
                <a:lnTo>
                  <a:pt x="35522" y="44150"/>
                </a:lnTo>
                <a:lnTo>
                  <a:pt x="34558" y="52806"/>
                </a:lnTo>
                <a:lnTo>
                  <a:pt x="32641" y="58552"/>
                </a:lnTo>
                <a:lnTo>
                  <a:pt x="31682" y="63367"/>
                </a:lnTo>
                <a:lnTo>
                  <a:pt x="30719" y="65272"/>
                </a:lnTo>
                <a:lnTo>
                  <a:pt x="28802" y="67208"/>
                </a:lnTo>
                <a:lnTo>
                  <a:pt x="26878" y="69113"/>
                </a:lnTo>
                <a:lnTo>
                  <a:pt x="29760" y="71993"/>
                </a:lnTo>
                <a:lnTo>
                  <a:pt x="32641" y="69113"/>
                </a:lnTo>
                <a:lnTo>
                  <a:pt x="36481" y="672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9" name="object 629"/>
          <p:cNvSpPr/>
          <p:nvPr/>
        </p:nvSpPr>
        <p:spPr>
          <a:xfrm>
            <a:off x="1449794" y="1831390"/>
            <a:ext cx="7679" cy="3840"/>
          </a:xfrm>
          <a:custGeom>
            <a:avLst/>
            <a:gdLst/>
            <a:ahLst/>
            <a:cxnLst/>
            <a:rect l="l" t="t" r="r" b="b"/>
            <a:pathLst>
              <a:path w="7679" h="3840">
                <a:moveTo>
                  <a:pt x="3838" y="3840"/>
                </a:moveTo>
                <a:lnTo>
                  <a:pt x="7679" y="2880"/>
                </a:lnTo>
                <a:lnTo>
                  <a:pt x="4797" y="0"/>
                </a:lnTo>
                <a:lnTo>
                  <a:pt x="2880" y="960"/>
                </a:lnTo>
                <a:lnTo>
                  <a:pt x="958" y="960"/>
                </a:lnTo>
                <a:lnTo>
                  <a:pt x="0" y="3840"/>
                </a:lnTo>
                <a:lnTo>
                  <a:pt x="3838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0" name="object 630"/>
          <p:cNvSpPr/>
          <p:nvPr/>
        </p:nvSpPr>
        <p:spPr>
          <a:xfrm>
            <a:off x="1480512" y="1762277"/>
            <a:ext cx="64320" cy="74874"/>
          </a:xfrm>
          <a:custGeom>
            <a:avLst/>
            <a:gdLst/>
            <a:ahLst/>
            <a:cxnLst/>
            <a:rect l="l" t="t" r="r" b="b"/>
            <a:pathLst>
              <a:path w="64320" h="74874">
                <a:moveTo>
                  <a:pt x="62400" y="69113"/>
                </a:moveTo>
                <a:lnTo>
                  <a:pt x="60479" y="67208"/>
                </a:lnTo>
                <a:lnTo>
                  <a:pt x="59519" y="72953"/>
                </a:lnTo>
                <a:lnTo>
                  <a:pt x="61440" y="73914"/>
                </a:lnTo>
                <a:lnTo>
                  <a:pt x="64320" y="74874"/>
                </a:lnTo>
                <a:lnTo>
                  <a:pt x="63360" y="71033"/>
                </a:lnTo>
                <a:lnTo>
                  <a:pt x="62400" y="69113"/>
                </a:lnTo>
                <a:close/>
              </a:path>
              <a:path w="64320" h="74874">
                <a:moveTo>
                  <a:pt x="51838" y="55671"/>
                </a:moveTo>
                <a:lnTo>
                  <a:pt x="51838" y="59512"/>
                </a:lnTo>
                <a:lnTo>
                  <a:pt x="52798" y="63367"/>
                </a:lnTo>
                <a:lnTo>
                  <a:pt x="53759" y="66233"/>
                </a:lnTo>
                <a:lnTo>
                  <a:pt x="55679" y="69113"/>
                </a:lnTo>
                <a:lnTo>
                  <a:pt x="57599" y="71033"/>
                </a:lnTo>
                <a:lnTo>
                  <a:pt x="59519" y="72953"/>
                </a:lnTo>
                <a:lnTo>
                  <a:pt x="60479" y="67208"/>
                </a:lnTo>
                <a:lnTo>
                  <a:pt x="60479" y="45125"/>
                </a:lnTo>
                <a:lnTo>
                  <a:pt x="62400" y="42245"/>
                </a:lnTo>
                <a:lnTo>
                  <a:pt x="63360" y="40309"/>
                </a:lnTo>
                <a:lnTo>
                  <a:pt x="65280" y="39364"/>
                </a:lnTo>
                <a:lnTo>
                  <a:pt x="68160" y="39364"/>
                </a:lnTo>
                <a:lnTo>
                  <a:pt x="70081" y="40309"/>
                </a:lnTo>
                <a:lnTo>
                  <a:pt x="71041" y="42245"/>
                </a:lnTo>
                <a:lnTo>
                  <a:pt x="72961" y="45125"/>
                </a:lnTo>
                <a:lnTo>
                  <a:pt x="73921" y="49926"/>
                </a:lnTo>
                <a:lnTo>
                  <a:pt x="73921" y="62392"/>
                </a:lnTo>
                <a:lnTo>
                  <a:pt x="72961" y="66233"/>
                </a:lnTo>
                <a:lnTo>
                  <a:pt x="71041" y="69113"/>
                </a:lnTo>
                <a:lnTo>
                  <a:pt x="70081" y="71033"/>
                </a:lnTo>
                <a:lnTo>
                  <a:pt x="68160" y="71993"/>
                </a:lnTo>
                <a:lnTo>
                  <a:pt x="65280" y="71993"/>
                </a:lnTo>
                <a:lnTo>
                  <a:pt x="63360" y="71033"/>
                </a:lnTo>
                <a:lnTo>
                  <a:pt x="64320" y="74874"/>
                </a:lnTo>
                <a:lnTo>
                  <a:pt x="71041" y="74874"/>
                </a:lnTo>
                <a:lnTo>
                  <a:pt x="74881" y="72953"/>
                </a:lnTo>
                <a:lnTo>
                  <a:pt x="77762" y="70073"/>
                </a:lnTo>
                <a:lnTo>
                  <a:pt x="80642" y="67208"/>
                </a:lnTo>
                <a:lnTo>
                  <a:pt x="81602" y="62392"/>
                </a:lnTo>
                <a:lnTo>
                  <a:pt x="81602" y="52806"/>
                </a:lnTo>
                <a:lnTo>
                  <a:pt x="80642" y="48966"/>
                </a:lnTo>
                <a:lnTo>
                  <a:pt x="79682" y="46085"/>
                </a:lnTo>
                <a:lnTo>
                  <a:pt x="78722" y="43205"/>
                </a:lnTo>
                <a:lnTo>
                  <a:pt x="76801" y="41285"/>
                </a:lnTo>
                <a:lnTo>
                  <a:pt x="73921" y="39364"/>
                </a:lnTo>
                <a:lnTo>
                  <a:pt x="72001" y="37444"/>
                </a:lnTo>
                <a:lnTo>
                  <a:pt x="61440" y="37444"/>
                </a:lnTo>
                <a:lnTo>
                  <a:pt x="59519" y="39364"/>
                </a:lnTo>
                <a:lnTo>
                  <a:pt x="56639" y="40309"/>
                </a:lnTo>
                <a:lnTo>
                  <a:pt x="55679" y="43205"/>
                </a:lnTo>
                <a:lnTo>
                  <a:pt x="53759" y="46085"/>
                </a:lnTo>
                <a:lnTo>
                  <a:pt x="52798" y="48966"/>
                </a:lnTo>
                <a:lnTo>
                  <a:pt x="51838" y="51831"/>
                </a:lnTo>
                <a:lnTo>
                  <a:pt x="51838" y="55671"/>
                </a:lnTo>
                <a:close/>
              </a:path>
              <a:path w="64320" h="74874">
                <a:moveTo>
                  <a:pt x="64320" y="0"/>
                </a:moveTo>
                <a:lnTo>
                  <a:pt x="13441" y="74874"/>
                </a:lnTo>
                <a:lnTo>
                  <a:pt x="17282" y="74874"/>
                </a:lnTo>
                <a:lnTo>
                  <a:pt x="69121" y="0"/>
                </a:lnTo>
                <a:lnTo>
                  <a:pt x="64320" y="0"/>
                </a:lnTo>
                <a:close/>
              </a:path>
              <a:path w="64320" h="74874">
                <a:moveTo>
                  <a:pt x="19199" y="38404"/>
                </a:moveTo>
                <a:lnTo>
                  <a:pt x="23038" y="36484"/>
                </a:lnTo>
                <a:lnTo>
                  <a:pt x="25920" y="32644"/>
                </a:lnTo>
                <a:lnTo>
                  <a:pt x="28800" y="29763"/>
                </a:lnTo>
                <a:lnTo>
                  <a:pt x="30717" y="24963"/>
                </a:lnTo>
                <a:lnTo>
                  <a:pt x="30717" y="14401"/>
                </a:lnTo>
                <a:lnTo>
                  <a:pt x="28800" y="9601"/>
                </a:lnTo>
                <a:lnTo>
                  <a:pt x="26878" y="5760"/>
                </a:lnTo>
                <a:lnTo>
                  <a:pt x="24003" y="1920"/>
                </a:lnTo>
                <a:lnTo>
                  <a:pt x="20162" y="0"/>
                </a:lnTo>
                <a:lnTo>
                  <a:pt x="13441" y="0"/>
                </a:lnTo>
                <a:lnTo>
                  <a:pt x="10561" y="960"/>
                </a:lnTo>
                <a:lnTo>
                  <a:pt x="7679" y="1920"/>
                </a:lnTo>
                <a:lnTo>
                  <a:pt x="5762" y="3840"/>
                </a:lnTo>
                <a:lnTo>
                  <a:pt x="3838" y="5760"/>
                </a:lnTo>
                <a:lnTo>
                  <a:pt x="2880" y="8641"/>
                </a:lnTo>
                <a:lnTo>
                  <a:pt x="958" y="12481"/>
                </a:lnTo>
                <a:lnTo>
                  <a:pt x="0" y="15361"/>
                </a:lnTo>
                <a:lnTo>
                  <a:pt x="0" y="23042"/>
                </a:lnTo>
                <a:lnTo>
                  <a:pt x="958" y="25923"/>
                </a:lnTo>
                <a:lnTo>
                  <a:pt x="2880" y="28803"/>
                </a:lnTo>
                <a:lnTo>
                  <a:pt x="3838" y="31683"/>
                </a:lnTo>
                <a:lnTo>
                  <a:pt x="5762" y="34564"/>
                </a:lnTo>
                <a:lnTo>
                  <a:pt x="7679" y="35524"/>
                </a:lnTo>
                <a:lnTo>
                  <a:pt x="10561" y="37444"/>
                </a:lnTo>
                <a:lnTo>
                  <a:pt x="8644" y="27843"/>
                </a:lnTo>
                <a:lnTo>
                  <a:pt x="8644" y="12481"/>
                </a:lnTo>
                <a:lnTo>
                  <a:pt x="9602" y="7680"/>
                </a:lnTo>
                <a:lnTo>
                  <a:pt x="10561" y="5760"/>
                </a:lnTo>
                <a:lnTo>
                  <a:pt x="12483" y="3840"/>
                </a:lnTo>
                <a:lnTo>
                  <a:pt x="13441" y="2880"/>
                </a:lnTo>
                <a:lnTo>
                  <a:pt x="17282" y="2880"/>
                </a:lnTo>
                <a:lnTo>
                  <a:pt x="18240" y="3840"/>
                </a:lnTo>
                <a:lnTo>
                  <a:pt x="19199" y="5760"/>
                </a:lnTo>
                <a:lnTo>
                  <a:pt x="21121" y="7680"/>
                </a:lnTo>
                <a:lnTo>
                  <a:pt x="22079" y="12481"/>
                </a:lnTo>
                <a:lnTo>
                  <a:pt x="22079" y="25923"/>
                </a:lnTo>
                <a:lnTo>
                  <a:pt x="21121" y="29763"/>
                </a:lnTo>
                <a:lnTo>
                  <a:pt x="19199" y="32644"/>
                </a:lnTo>
                <a:lnTo>
                  <a:pt x="18240" y="34564"/>
                </a:lnTo>
                <a:lnTo>
                  <a:pt x="17282" y="35524"/>
                </a:lnTo>
                <a:lnTo>
                  <a:pt x="13441" y="35524"/>
                </a:lnTo>
                <a:lnTo>
                  <a:pt x="12483" y="34564"/>
                </a:lnTo>
                <a:lnTo>
                  <a:pt x="12483" y="38404"/>
                </a:lnTo>
                <a:lnTo>
                  <a:pt x="19199" y="38404"/>
                </a:lnTo>
                <a:close/>
              </a:path>
              <a:path w="64320" h="74874">
                <a:moveTo>
                  <a:pt x="12483" y="34564"/>
                </a:moveTo>
                <a:lnTo>
                  <a:pt x="11518" y="33604"/>
                </a:lnTo>
                <a:lnTo>
                  <a:pt x="10561" y="31683"/>
                </a:lnTo>
                <a:lnTo>
                  <a:pt x="9602" y="29763"/>
                </a:lnTo>
                <a:lnTo>
                  <a:pt x="8644" y="27843"/>
                </a:lnTo>
                <a:lnTo>
                  <a:pt x="10561" y="37444"/>
                </a:lnTo>
                <a:lnTo>
                  <a:pt x="12483" y="38404"/>
                </a:lnTo>
                <a:lnTo>
                  <a:pt x="12483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1" name="object 631"/>
          <p:cNvSpPr/>
          <p:nvPr/>
        </p:nvSpPr>
        <p:spPr>
          <a:xfrm>
            <a:off x="1622587" y="3867500"/>
            <a:ext cx="71993" cy="27828"/>
          </a:xfrm>
          <a:custGeom>
            <a:avLst/>
            <a:gdLst/>
            <a:ahLst/>
            <a:cxnLst/>
            <a:rect l="l" t="t" r="r" b="b"/>
            <a:pathLst>
              <a:path w="71993" h="27828">
                <a:moveTo>
                  <a:pt x="7680" y="21107"/>
                </a:moveTo>
                <a:lnTo>
                  <a:pt x="8641" y="20147"/>
                </a:lnTo>
                <a:lnTo>
                  <a:pt x="9601" y="19187"/>
                </a:lnTo>
                <a:lnTo>
                  <a:pt x="10561" y="18227"/>
                </a:lnTo>
                <a:lnTo>
                  <a:pt x="67208" y="18227"/>
                </a:lnTo>
                <a:lnTo>
                  <a:pt x="68153" y="19187"/>
                </a:lnTo>
                <a:lnTo>
                  <a:pt x="69113" y="20147"/>
                </a:lnTo>
                <a:lnTo>
                  <a:pt x="69113" y="21107"/>
                </a:lnTo>
                <a:lnTo>
                  <a:pt x="70088" y="23987"/>
                </a:lnTo>
                <a:lnTo>
                  <a:pt x="70088" y="26868"/>
                </a:lnTo>
                <a:lnTo>
                  <a:pt x="71993" y="26868"/>
                </a:lnTo>
                <a:lnTo>
                  <a:pt x="71993" y="0"/>
                </a:lnTo>
                <a:lnTo>
                  <a:pt x="70088" y="0"/>
                </a:lnTo>
                <a:lnTo>
                  <a:pt x="70088" y="3840"/>
                </a:lnTo>
                <a:lnTo>
                  <a:pt x="69113" y="5745"/>
                </a:lnTo>
                <a:lnTo>
                  <a:pt x="69113" y="6705"/>
                </a:lnTo>
                <a:lnTo>
                  <a:pt x="68153" y="7680"/>
                </a:lnTo>
                <a:lnTo>
                  <a:pt x="67208" y="8625"/>
                </a:lnTo>
                <a:lnTo>
                  <a:pt x="66248" y="8625"/>
                </a:lnTo>
                <a:lnTo>
                  <a:pt x="65272" y="9585"/>
                </a:lnTo>
                <a:lnTo>
                  <a:pt x="0" y="9585"/>
                </a:lnTo>
                <a:lnTo>
                  <a:pt x="0" y="10546"/>
                </a:lnTo>
                <a:lnTo>
                  <a:pt x="7680" y="27828"/>
                </a:lnTo>
                <a:lnTo>
                  <a:pt x="9601" y="27828"/>
                </a:lnTo>
                <a:lnTo>
                  <a:pt x="8641" y="24947"/>
                </a:lnTo>
                <a:lnTo>
                  <a:pt x="7680" y="23027"/>
                </a:lnTo>
                <a:lnTo>
                  <a:pt x="7680" y="211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2" name="object 632"/>
          <p:cNvSpPr/>
          <p:nvPr/>
        </p:nvSpPr>
        <p:spPr>
          <a:xfrm>
            <a:off x="1622587" y="3832936"/>
            <a:ext cx="10561" cy="40325"/>
          </a:xfrm>
          <a:custGeom>
            <a:avLst/>
            <a:gdLst/>
            <a:ahLst/>
            <a:cxnLst/>
            <a:rect l="l" t="t" r="r" b="b"/>
            <a:pathLst>
              <a:path w="10561" h="40325">
                <a:moveTo>
                  <a:pt x="6720" y="1920"/>
                </a:moveTo>
                <a:lnTo>
                  <a:pt x="3840" y="0"/>
                </a:lnTo>
                <a:lnTo>
                  <a:pt x="5760" y="8641"/>
                </a:lnTo>
                <a:lnTo>
                  <a:pt x="10561" y="12481"/>
                </a:lnTo>
                <a:lnTo>
                  <a:pt x="9601" y="3840"/>
                </a:lnTo>
                <a:lnTo>
                  <a:pt x="6720" y="1920"/>
                </a:lnTo>
                <a:close/>
              </a:path>
              <a:path w="10561" h="40325">
                <a:moveTo>
                  <a:pt x="69113" y="7680"/>
                </a:moveTo>
                <a:lnTo>
                  <a:pt x="72953" y="2880"/>
                </a:lnTo>
                <a:lnTo>
                  <a:pt x="72953" y="-7680"/>
                </a:lnTo>
                <a:lnTo>
                  <a:pt x="71993" y="-11521"/>
                </a:lnTo>
                <a:lnTo>
                  <a:pt x="69113" y="-14401"/>
                </a:lnTo>
                <a:lnTo>
                  <a:pt x="66248" y="-18242"/>
                </a:lnTo>
                <a:lnTo>
                  <a:pt x="62407" y="-21122"/>
                </a:lnTo>
                <a:lnTo>
                  <a:pt x="56647" y="-24002"/>
                </a:lnTo>
                <a:lnTo>
                  <a:pt x="50871" y="-25923"/>
                </a:lnTo>
                <a:lnTo>
                  <a:pt x="44165" y="-27843"/>
                </a:lnTo>
                <a:lnTo>
                  <a:pt x="35524" y="-27843"/>
                </a:lnTo>
                <a:lnTo>
                  <a:pt x="31171" y="-27700"/>
                </a:lnTo>
                <a:lnTo>
                  <a:pt x="18024" y="-25091"/>
                </a:lnTo>
                <a:lnTo>
                  <a:pt x="7680" y="-19202"/>
                </a:lnTo>
                <a:lnTo>
                  <a:pt x="2880" y="-15361"/>
                </a:lnTo>
                <a:lnTo>
                  <a:pt x="0" y="-10561"/>
                </a:lnTo>
                <a:lnTo>
                  <a:pt x="0" y="-1920"/>
                </a:lnTo>
                <a:lnTo>
                  <a:pt x="960" y="1920"/>
                </a:lnTo>
                <a:lnTo>
                  <a:pt x="2880" y="4800"/>
                </a:lnTo>
                <a:lnTo>
                  <a:pt x="5760" y="8641"/>
                </a:lnTo>
                <a:lnTo>
                  <a:pt x="3840" y="0"/>
                </a:lnTo>
                <a:lnTo>
                  <a:pt x="2880" y="-2880"/>
                </a:lnTo>
                <a:lnTo>
                  <a:pt x="2880" y="-6720"/>
                </a:lnTo>
                <a:lnTo>
                  <a:pt x="3840" y="-8641"/>
                </a:lnTo>
                <a:lnTo>
                  <a:pt x="4800" y="-9601"/>
                </a:lnTo>
                <a:lnTo>
                  <a:pt x="6720" y="-11521"/>
                </a:lnTo>
                <a:lnTo>
                  <a:pt x="9601" y="-13441"/>
                </a:lnTo>
                <a:lnTo>
                  <a:pt x="13441" y="-14401"/>
                </a:lnTo>
                <a:lnTo>
                  <a:pt x="19202" y="-16322"/>
                </a:lnTo>
                <a:lnTo>
                  <a:pt x="25923" y="-17282"/>
                </a:lnTo>
                <a:lnTo>
                  <a:pt x="44165" y="-17282"/>
                </a:lnTo>
                <a:lnTo>
                  <a:pt x="52806" y="-16322"/>
                </a:lnTo>
                <a:lnTo>
                  <a:pt x="58552" y="-14401"/>
                </a:lnTo>
                <a:lnTo>
                  <a:pt x="62407" y="-13441"/>
                </a:lnTo>
                <a:lnTo>
                  <a:pt x="65272" y="-12481"/>
                </a:lnTo>
                <a:lnTo>
                  <a:pt x="67208" y="-10561"/>
                </a:lnTo>
                <a:lnTo>
                  <a:pt x="69113" y="-8641"/>
                </a:lnTo>
                <a:lnTo>
                  <a:pt x="70088" y="-6720"/>
                </a:lnTo>
                <a:lnTo>
                  <a:pt x="70088" y="-960"/>
                </a:lnTo>
                <a:lnTo>
                  <a:pt x="67208" y="2880"/>
                </a:lnTo>
                <a:lnTo>
                  <a:pt x="62407" y="4800"/>
                </a:lnTo>
                <a:lnTo>
                  <a:pt x="55686" y="6720"/>
                </a:lnTo>
                <a:lnTo>
                  <a:pt x="48006" y="7680"/>
                </a:lnTo>
                <a:lnTo>
                  <a:pt x="25923" y="7680"/>
                </a:lnTo>
                <a:lnTo>
                  <a:pt x="20162" y="6720"/>
                </a:lnTo>
                <a:lnTo>
                  <a:pt x="13441" y="5760"/>
                </a:lnTo>
                <a:lnTo>
                  <a:pt x="9601" y="3840"/>
                </a:lnTo>
                <a:lnTo>
                  <a:pt x="10561" y="12481"/>
                </a:lnTo>
                <a:lnTo>
                  <a:pt x="16322" y="14401"/>
                </a:lnTo>
                <a:lnTo>
                  <a:pt x="22082" y="17282"/>
                </a:lnTo>
                <a:lnTo>
                  <a:pt x="28803" y="18242"/>
                </a:lnTo>
                <a:lnTo>
                  <a:pt x="36714" y="18241"/>
                </a:lnTo>
                <a:lnTo>
                  <a:pt x="50139" y="16779"/>
                </a:lnTo>
                <a:lnTo>
                  <a:pt x="61432" y="12481"/>
                </a:lnTo>
                <a:lnTo>
                  <a:pt x="69113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3" name="object 633"/>
          <p:cNvSpPr/>
          <p:nvPr/>
        </p:nvSpPr>
        <p:spPr>
          <a:xfrm>
            <a:off x="1622587" y="3779169"/>
            <a:ext cx="10561" cy="39349"/>
          </a:xfrm>
          <a:custGeom>
            <a:avLst/>
            <a:gdLst/>
            <a:ahLst/>
            <a:cxnLst/>
            <a:rect l="l" t="t" r="r" b="b"/>
            <a:pathLst>
              <a:path w="10561" h="39349">
                <a:moveTo>
                  <a:pt x="6720" y="1935"/>
                </a:moveTo>
                <a:lnTo>
                  <a:pt x="3840" y="0"/>
                </a:lnTo>
                <a:lnTo>
                  <a:pt x="5760" y="9601"/>
                </a:lnTo>
                <a:lnTo>
                  <a:pt x="10561" y="12481"/>
                </a:lnTo>
                <a:lnTo>
                  <a:pt x="9601" y="4800"/>
                </a:lnTo>
                <a:lnTo>
                  <a:pt x="6720" y="1935"/>
                </a:lnTo>
                <a:close/>
              </a:path>
              <a:path w="10561" h="39349">
                <a:moveTo>
                  <a:pt x="69113" y="8641"/>
                </a:moveTo>
                <a:lnTo>
                  <a:pt x="72953" y="2880"/>
                </a:lnTo>
                <a:lnTo>
                  <a:pt x="72953" y="-6720"/>
                </a:lnTo>
                <a:lnTo>
                  <a:pt x="71993" y="-10561"/>
                </a:lnTo>
                <a:lnTo>
                  <a:pt x="69113" y="-14401"/>
                </a:lnTo>
                <a:lnTo>
                  <a:pt x="66248" y="-18242"/>
                </a:lnTo>
                <a:lnTo>
                  <a:pt x="62407" y="-21107"/>
                </a:lnTo>
                <a:lnTo>
                  <a:pt x="56647" y="-23027"/>
                </a:lnTo>
                <a:lnTo>
                  <a:pt x="50871" y="-25908"/>
                </a:lnTo>
                <a:lnTo>
                  <a:pt x="44165" y="-26868"/>
                </a:lnTo>
                <a:lnTo>
                  <a:pt x="35524" y="-26868"/>
                </a:lnTo>
                <a:lnTo>
                  <a:pt x="31441" y="-26744"/>
                </a:lnTo>
                <a:lnTo>
                  <a:pt x="18135" y="-24324"/>
                </a:lnTo>
                <a:lnTo>
                  <a:pt x="7680" y="-19187"/>
                </a:lnTo>
                <a:lnTo>
                  <a:pt x="2880" y="-14401"/>
                </a:lnTo>
                <a:lnTo>
                  <a:pt x="0" y="-9585"/>
                </a:lnTo>
                <a:lnTo>
                  <a:pt x="0" y="-960"/>
                </a:lnTo>
                <a:lnTo>
                  <a:pt x="960" y="1935"/>
                </a:lnTo>
                <a:lnTo>
                  <a:pt x="2880" y="5760"/>
                </a:lnTo>
                <a:lnTo>
                  <a:pt x="5760" y="9601"/>
                </a:lnTo>
                <a:lnTo>
                  <a:pt x="3840" y="0"/>
                </a:lnTo>
                <a:lnTo>
                  <a:pt x="2880" y="-1904"/>
                </a:lnTo>
                <a:lnTo>
                  <a:pt x="2880" y="-5745"/>
                </a:lnTo>
                <a:lnTo>
                  <a:pt x="3840" y="-7680"/>
                </a:lnTo>
                <a:lnTo>
                  <a:pt x="4800" y="-9585"/>
                </a:lnTo>
                <a:lnTo>
                  <a:pt x="6720" y="-11521"/>
                </a:lnTo>
                <a:lnTo>
                  <a:pt x="9601" y="-12466"/>
                </a:lnTo>
                <a:lnTo>
                  <a:pt x="13441" y="-14401"/>
                </a:lnTo>
                <a:lnTo>
                  <a:pt x="19202" y="-15346"/>
                </a:lnTo>
                <a:lnTo>
                  <a:pt x="25923" y="-16306"/>
                </a:lnTo>
                <a:lnTo>
                  <a:pt x="44165" y="-16306"/>
                </a:lnTo>
                <a:lnTo>
                  <a:pt x="52806" y="-15346"/>
                </a:lnTo>
                <a:lnTo>
                  <a:pt x="58552" y="-14401"/>
                </a:lnTo>
                <a:lnTo>
                  <a:pt x="62407" y="-13426"/>
                </a:lnTo>
                <a:lnTo>
                  <a:pt x="65272" y="-11521"/>
                </a:lnTo>
                <a:lnTo>
                  <a:pt x="67208" y="-9585"/>
                </a:lnTo>
                <a:lnTo>
                  <a:pt x="69113" y="-7680"/>
                </a:lnTo>
                <a:lnTo>
                  <a:pt x="70088" y="-5745"/>
                </a:lnTo>
                <a:lnTo>
                  <a:pt x="70088" y="0"/>
                </a:lnTo>
                <a:lnTo>
                  <a:pt x="67208" y="2880"/>
                </a:lnTo>
                <a:lnTo>
                  <a:pt x="62407" y="4800"/>
                </a:lnTo>
                <a:lnTo>
                  <a:pt x="55686" y="7680"/>
                </a:lnTo>
                <a:lnTo>
                  <a:pt x="48006" y="8641"/>
                </a:lnTo>
                <a:lnTo>
                  <a:pt x="31683" y="8641"/>
                </a:lnTo>
                <a:lnTo>
                  <a:pt x="25923" y="7680"/>
                </a:lnTo>
                <a:lnTo>
                  <a:pt x="20162" y="7680"/>
                </a:lnTo>
                <a:lnTo>
                  <a:pt x="13441" y="6720"/>
                </a:lnTo>
                <a:lnTo>
                  <a:pt x="9601" y="4800"/>
                </a:lnTo>
                <a:lnTo>
                  <a:pt x="10561" y="12481"/>
                </a:lnTo>
                <a:lnTo>
                  <a:pt x="16322" y="15361"/>
                </a:lnTo>
                <a:lnTo>
                  <a:pt x="22082" y="17282"/>
                </a:lnTo>
                <a:lnTo>
                  <a:pt x="28803" y="19202"/>
                </a:lnTo>
                <a:lnTo>
                  <a:pt x="36714" y="19202"/>
                </a:lnTo>
                <a:lnTo>
                  <a:pt x="50139" y="17739"/>
                </a:lnTo>
                <a:lnTo>
                  <a:pt x="61432" y="13441"/>
                </a:lnTo>
                <a:lnTo>
                  <a:pt x="69113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4" name="object 634"/>
          <p:cNvSpPr/>
          <p:nvPr/>
        </p:nvSpPr>
        <p:spPr>
          <a:xfrm>
            <a:off x="1622587" y="3726378"/>
            <a:ext cx="10561" cy="39364"/>
          </a:xfrm>
          <a:custGeom>
            <a:avLst/>
            <a:gdLst/>
            <a:ahLst/>
            <a:cxnLst/>
            <a:rect l="l" t="t" r="r" b="b"/>
            <a:pathLst>
              <a:path w="10561" h="39364">
                <a:moveTo>
                  <a:pt x="6720" y="1920"/>
                </a:moveTo>
                <a:lnTo>
                  <a:pt x="3840" y="0"/>
                </a:lnTo>
                <a:lnTo>
                  <a:pt x="5760" y="8641"/>
                </a:lnTo>
                <a:lnTo>
                  <a:pt x="10561" y="12481"/>
                </a:lnTo>
                <a:lnTo>
                  <a:pt x="9601" y="3840"/>
                </a:lnTo>
                <a:lnTo>
                  <a:pt x="6720" y="1920"/>
                </a:lnTo>
                <a:close/>
              </a:path>
              <a:path w="10561" h="39364">
                <a:moveTo>
                  <a:pt x="69113" y="8641"/>
                </a:moveTo>
                <a:lnTo>
                  <a:pt x="72953" y="2880"/>
                </a:lnTo>
                <a:lnTo>
                  <a:pt x="72953" y="-7680"/>
                </a:lnTo>
                <a:lnTo>
                  <a:pt x="71993" y="-10561"/>
                </a:lnTo>
                <a:lnTo>
                  <a:pt x="69113" y="-14401"/>
                </a:lnTo>
                <a:lnTo>
                  <a:pt x="66248" y="-18242"/>
                </a:lnTo>
                <a:lnTo>
                  <a:pt x="62407" y="-21122"/>
                </a:lnTo>
                <a:lnTo>
                  <a:pt x="56647" y="-24002"/>
                </a:lnTo>
                <a:lnTo>
                  <a:pt x="50871" y="-25923"/>
                </a:lnTo>
                <a:lnTo>
                  <a:pt x="44165" y="-26883"/>
                </a:lnTo>
                <a:lnTo>
                  <a:pt x="35524" y="-26883"/>
                </a:lnTo>
                <a:lnTo>
                  <a:pt x="31441" y="-26796"/>
                </a:lnTo>
                <a:lnTo>
                  <a:pt x="18135" y="-24737"/>
                </a:lnTo>
                <a:lnTo>
                  <a:pt x="7680" y="-19202"/>
                </a:lnTo>
                <a:lnTo>
                  <a:pt x="2880" y="-14401"/>
                </a:lnTo>
                <a:lnTo>
                  <a:pt x="0" y="-9601"/>
                </a:lnTo>
                <a:lnTo>
                  <a:pt x="0" y="-960"/>
                </a:lnTo>
                <a:lnTo>
                  <a:pt x="960" y="1920"/>
                </a:lnTo>
                <a:lnTo>
                  <a:pt x="2880" y="4800"/>
                </a:lnTo>
                <a:lnTo>
                  <a:pt x="5760" y="8641"/>
                </a:lnTo>
                <a:lnTo>
                  <a:pt x="3840" y="0"/>
                </a:lnTo>
                <a:lnTo>
                  <a:pt x="2880" y="-1920"/>
                </a:lnTo>
                <a:lnTo>
                  <a:pt x="2880" y="-6720"/>
                </a:lnTo>
                <a:lnTo>
                  <a:pt x="3840" y="-8641"/>
                </a:lnTo>
                <a:lnTo>
                  <a:pt x="4800" y="-9601"/>
                </a:lnTo>
                <a:lnTo>
                  <a:pt x="6720" y="-11521"/>
                </a:lnTo>
                <a:lnTo>
                  <a:pt x="9601" y="-13441"/>
                </a:lnTo>
                <a:lnTo>
                  <a:pt x="13441" y="-14401"/>
                </a:lnTo>
                <a:lnTo>
                  <a:pt x="19202" y="-16322"/>
                </a:lnTo>
                <a:lnTo>
                  <a:pt x="25923" y="-17282"/>
                </a:lnTo>
                <a:lnTo>
                  <a:pt x="44165" y="-17282"/>
                </a:lnTo>
                <a:lnTo>
                  <a:pt x="52806" y="-16322"/>
                </a:lnTo>
                <a:lnTo>
                  <a:pt x="58552" y="-14401"/>
                </a:lnTo>
                <a:lnTo>
                  <a:pt x="62407" y="-13441"/>
                </a:lnTo>
                <a:lnTo>
                  <a:pt x="65272" y="-12481"/>
                </a:lnTo>
                <a:lnTo>
                  <a:pt x="67208" y="-9601"/>
                </a:lnTo>
                <a:lnTo>
                  <a:pt x="69113" y="-7680"/>
                </a:lnTo>
                <a:lnTo>
                  <a:pt x="70088" y="-5760"/>
                </a:lnTo>
                <a:lnTo>
                  <a:pt x="70088" y="0"/>
                </a:lnTo>
                <a:lnTo>
                  <a:pt x="67208" y="2880"/>
                </a:lnTo>
                <a:lnTo>
                  <a:pt x="62407" y="4800"/>
                </a:lnTo>
                <a:lnTo>
                  <a:pt x="55686" y="6720"/>
                </a:lnTo>
                <a:lnTo>
                  <a:pt x="48006" y="8641"/>
                </a:lnTo>
                <a:lnTo>
                  <a:pt x="31683" y="8641"/>
                </a:lnTo>
                <a:lnTo>
                  <a:pt x="25923" y="7680"/>
                </a:lnTo>
                <a:lnTo>
                  <a:pt x="20162" y="6720"/>
                </a:lnTo>
                <a:lnTo>
                  <a:pt x="13441" y="5760"/>
                </a:lnTo>
                <a:lnTo>
                  <a:pt x="9601" y="3840"/>
                </a:lnTo>
                <a:lnTo>
                  <a:pt x="10561" y="12481"/>
                </a:lnTo>
                <a:lnTo>
                  <a:pt x="16322" y="14401"/>
                </a:lnTo>
                <a:lnTo>
                  <a:pt x="22082" y="17282"/>
                </a:lnTo>
                <a:lnTo>
                  <a:pt x="28803" y="18242"/>
                </a:lnTo>
                <a:lnTo>
                  <a:pt x="36714" y="18241"/>
                </a:lnTo>
                <a:lnTo>
                  <a:pt x="50139" y="16779"/>
                </a:lnTo>
                <a:lnTo>
                  <a:pt x="61432" y="12481"/>
                </a:lnTo>
                <a:lnTo>
                  <a:pt x="69113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5" name="object 635"/>
          <p:cNvSpPr/>
          <p:nvPr/>
        </p:nvSpPr>
        <p:spPr>
          <a:xfrm>
            <a:off x="1306758" y="1358127"/>
            <a:ext cx="5177130" cy="2609194"/>
          </a:xfrm>
          <a:custGeom>
            <a:avLst/>
            <a:gdLst/>
            <a:ahLst/>
            <a:cxnLst/>
            <a:rect l="l" t="t" r="r" b="b"/>
            <a:pathLst>
              <a:path w="5177130" h="2609194">
                <a:moveTo>
                  <a:pt x="5176154" y="2608249"/>
                </a:moveTo>
                <a:lnTo>
                  <a:pt x="5177130" y="2606314"/>
                </a:lnTo>
                <a:lnTo>
                  <a:pt x="5177130" y="3840"/>
                </a:lnTo>
                <a:lnTo>
                  <a:pt x="5176154" y="1920"/>
                </a:lnTo>
                <a:lnTo>
                  <a:pt x="5175194" y="960"/>
                </a:lnTo>
                <a:lnTo>
                  <a:pt x="5172878" y="960"/>
                </a:lnTo>
                <a:lnTo>
                  <a:pt x="5170409" y="6720"/>
                </a:lnTo>
                <a:lnTo>
                  <a:pt x="5170409" y="2603449"/>
                </a:lnTo>
                <a:lnTo>
                  <a:pt x="0" y="2603449"/>
                </a:lnTo>
                <a:lnTo>
                  <a:pt x="5173289" y="2609194"/>
                </a:lnTo>
                <a:lnTo>
                  <a:pt x="5175194" y="2609194"/>
                </a:lnTo>
                <a:lnTo>
                  <a:pt x="5176154" y="260824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6" name="object 636"/>
          <p:cNvSpPr/>
          <p:nvPr/>
        </p:nvSpPr>
        <p:spPr>
          <a:xfrm>
            <a:off x="1300037" y="1358127"/>
            <a:ext cx="5180010" cy="2609194"/>
          </a:xfrm>
          <a:custGeom>
            <a:avLst/>
            <a:gdLst/>
            <a:ahLst/>
            <a:cxnLst/>
            <a:rect l="l" t="t" r="r" b="b"/>
            <a:pathLst>
              <a:path w="5180010" h="2609194">
                <a:moveTo>
                  <a:pt x="6720" y="2603449"/>
                </a:moveTo>
                <a:lnTo>
                  <a:pt x="6720" y="6720"/>
                </a:lnTo>
                <a:lnTo>
                  <a:pt x="5177130" y="6720"/>
                </a:lnTo>
                <a:lnTo>
                  <a:pt x="5179598" y="960"/>
                </a:lnTo>
                <a:lnTo>
                  <a:pt x="1923" y="960"/>
                </a:lnTo>
                <a:lnTo>
                  <a:pt x="964" y="1920"/>
                </a:lnTo>
                <a:lnTo>
                  <a:pt x="964" y="2608249"/>
                </a:lnTo>
                <a:lnTo>
                  <a:pt x="1923" y="2609194"/>
                </a:lnTo>
                <a:lnTo>
                  <a:pt x="5180010" y="2609194"/>
                </a:lnTo>
                <a:lnTo>
                  <a:pt x="6720" y="260344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7" name="object 637"/>
          <p:cNvSpPr/>
          <p:nvPr/>
        </p:nvSpPr>
        <p:spPr>
          <a:xfrm>
            <a:off x="654795" y="6355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8" name="object 638"/>
          <p:cNvSpPr/>
          <p:nvPr/>
        </p:nvSpPr>
        <p:spPr>
          <a:xfrm>
            <a:off x="1846746" y="6386744"/>
            <a:ext cx="0" cy="2249205"/>
          </a:xfrm>
          <a:custGeom>
            <a:avLst/>
            <a:gdLst/>
            <a:ahLst/>
            <a:cxnLst/>
            <a:rect l="l" t="t" r="r" b="b"/>
            <a:pathLst>
              <a:path w="0" h="2249205">
                <a:moveTo>
                  <a:pt x="0" y="0"/>
                </a:moveTo>
                <a:lnTo>
                  <a:pt x="0" y="2249205"/>
                </a:lnTo>
              </a:path>
            </a:pathLst>
          </a:custGeom>
          <a:ln w="9913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9" name="object 639"/>
          <p:cNvSpPr/>
          <p:nvPr/>
        </p:nvSpPr>
        <p:spPr>
          <a:xfrm>
            <a:off x="1799219" y="8607632"/>
            <a:ext cx="48006" cy="0"/>
          </a:xfrm>
          <a:custGeom>
            <a:avLst/>
            <a:gdLst/>
            <a:ahLst/>
            <a:cxnLst/>
            <a:rect l="l" t="t" r="r" b="b"/>
            <a:pathLst>
              <a:path w="48006" h="0">
                <a:moveTo>
                  <a:pt x="0" y="0"/>
                </a:moveTo>
                <a:lnTo>
                  <a:pt x="48006" y="0"/>
                </a:lnTo>
              </a:path>
            </a:pathLst>
          </a:custGeom>
          <a:ln w="990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0" name="object 640"/>
          <p:cNvSpPr/>
          <p:nvPr/>
        </p:nvSpPr>
        <p:spPr>
          <a:xfrm>
            <a:off x="1799219" y="8330199"/>
            <a:ext cx="48006" cy="0"/>
          </a:xfrm>
          <a:custGeom>
            <a:avLst/>
            <a:gdLst/>
            <a:ahLst/>
            <a:cxnLst/>
            <a:rect l="l" t="t" r="r" b="b"/>
            <a:pathLst>
              <a:path w="48006" h="0">
                <a:moveTo>
                  <a:pt x="0" y="0"/>
                </a:moveTo>
                <a:lnTo>
                  <a:pt x="48006" y="0"/>
                </a:lnTo>
              </a:path>
            </a:pathLst>
          </a:custGeom>
          <a:ln w="98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1" name="object 641"/>
          <p:cNvSpPr/>
          <p:nvPr/>
        </p:nvSpPr>
        <p:spPr>
          <a:xfrm>
            <a:off x="1799219" y="8052282"/>
            <a:ext cx="48006" cy="0"/>
          </a:xfrm>
          <a:custGeom>
            <a:avLst/>
            <a:gdLst/>
            <a:ahLst/>
            <a:cxnLst/>
            <a:rect l="l" t="t" r="r" b="b"/>
            <a:pathLst>
              <a:path w="48006" h="0">
                <a:moveTo>
                  <a:pt x="0" y="0"/>
                </a:moveTo>
                <a:lnTo>
                  <a:pt x="48006" y="0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2" name="object 642"/>
          <p:cNvSpPr/>
          <p:nvPr/>
        </p:nvSpPr>
        <p:spPr>
          <a:xfrm>
            <a:off x="1799219" y="7774853"/>
            <a:ext cx="48006" cy="0"/>
          </a:xfrm>
          <a:custGeom>
            <a:avLst/>
            <a:gdLst/>
            <a:ahLst/>
            <a:cxnLst/>
            <a:rect l="l" t="t" r="r" b="b"/>
            <a:pathLst>
              <a:path w="48006" h="0">
                <a:moveTo>
                  <a:pt x="0" y="0"/>
                </a:moveTo>
                <a:lnTo>
                  <a:pt x="48006" y="0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3" name="object 643"/>
          <p:cNvSpPr/>
          <p:nvPr/>
        </p:nvSpPr>
        <p:spPr>
          <a:xfrm>
            <a:off x="1799219" y="7497424"/>
            <a:ext cx="48006" cy="0"/>
          </a:xfrm>
          <a:custGeom>
            <a:avLst/>
            <a:gdLst/>
            <a:ahLst/>
            <a:cxnLst/>
            <a:rect l="l" t="t" r="r" b="b"/>
            <a:pathLst>
              <a:path w="48006" h="0">
                <a:moveTo>
                  <a:pt x="0" y="0"/>
                </a:moveTo>
                <a:lnTo>
                  <a:pt x="48006" y="0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4" name="object 644"/>
          <p:cNvSpPr/>
          <p:nvPr/>
        </p:nvSpPr>
        <p:spPr>
          <a:xfrm>
            <a:off x="1799219" y="7219515"/>
            <a:ext cx="48006" cy="0"/>
          </a:xfrm>
          <a:custGeom>
            <a:avLst/>
            <a:gdLst/>
            <a:ahLst/>
            <a:cxnLst/>
            <a:rect l="l" t="t" r="r" b="b"/>
            <a:pathLst>
              <a:path w="48006" h="0">
                <a:moveTo>
                  <a:pt x="0" y="0"/>
                </a:moveTo>
                <a:lnTo>
                  <a:pt x="48006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5" name="object 645"/>
          <p:cNvSpPr/>
          <p:nvPr/>
        </p:nvSpPr>
        <p:spPr>
          <a:xfrm>
            <a:off x="1799219" y="6941606"/>
            <a:ext cx="48006" cy="0"/>
          </a:xfrm>
          <a:custGeom>
            <a:avLst/>
            <a:gdLst/>
            <a:ahLst/>
            <a:cxnLst/>
            <a:rect l="l" t="t" r="r" b="b"/>
            <a:pathLst>
              <a:path w="48006" h="0">
                <a:moveTo>
                  <a:pt x="0" y="0"/>
                </a:moveTo>
                <a:lnTo>
                  <a:pt x="48006" y="0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6" name="object 646"/>
          <p:cNvSpPr/>
          <p:nvPr/>
        </p:nvSpPr>
        <p:spPr>
          <a:xfrm>
            <a:off x="1799219" y="6664162"/>
            <a:ext cx="48006" cy="0"/>
          </a:xfrm>
          <a:custGeom>
            <a:avLst/>
            <a:gdLst/>
            <a:ahLst/>
            <a:cxnLst/>
            <a:rect l="l" t="t" r="r" b="b"/>
            <a:pathLst>
              <a:path w="48006" h="0">
                <a:moveTo>
                  <a:pt x="0" y="0"/>
                </a:moveTo>
                <a:lnTo>
                  <a:pt x="48006" y="0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7" name="object 647"/>
          <p:cNvSpPr/>
          <p:nvPr/>
        </p:nvSpPr>
        <p:spPr>
          <a:xfrm>
            <a:off x="1799219" y="6386733"/>
            <a:ext cx="48006" cy="0"/>
          </a:xfrm>
          <a:custGeom>
            <a:avLst/>
            <a:gdLst/>
            <a:ahLst/>
            <a:cxnLst/>
            <a:rect l="l" t="t" r="r" b="b"/>
            <a:pathLst>
              <a:path w="48006" h="0">
                <a:moveTo>
                  <a:pt x="0" y="0"/>
                </a:moveTo>
                <a:lnTo>
                  <a:pt x="48006" y="0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8" name="object 648"/>
          <p:cNvSpPr/>
          <p:nvPr/>
        </p:nvSpPr>
        <p:spPr>
          <a:xfrm>
            <a:off x="1847225" y="8607632"/>
            <a:ext cx="1550349" cy="0"/>
          </a:xfrm>
          <a:custGeom>
            <a:avLst/>
            <a:gdLst/>
            <a:ahLst/>
            <a:cxnLst/>
            <a:rect l="l" t="t" r="r" b="b"/>
            <a:pathLst>
              <a:path w="1550349" h="0">
                <a:moveTo>
                  <a:pt x="0" y="0"/>
                </a:moveTo>
                <a:lnTo>
                  <a:pt x="1550349" y="0"/>
                </a:lnTo>
              </a:path>
            </a:pathLst>
          </a:custGeom>
          <a:ln w="99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9" name="object 649"/>
          <p:cNvSpPr/>
          <p:nvPr/>
        </p:nvSpPr>
        <p:spPr>
          <a:xfrm>
            <a:off x="1870268" y="8631628"/>
            <a:ext cx="9585" cy="0"/>
          </a:xfrm>
          <a:custGeom>
            <a:avLst/>
            <a:gdLst/>
            <a:ahLst/>
            <a:cxnLst/>
            <a:rect l="l" t="t" r="r" b="b"/>
            <a:pathLst>
              <a:path w="9585" h="0">
                <a:moveTo>
                  <a:pt x="0" y="0"/>
                </a:moveTo>
                <a:lnTo>
                  <a:pt x="9585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0" name="object 650"/>
          <p:cNvSpPr/>
          <p:nvPr/>
        </p:nvSpPr>
        <p:spPr>
          <a:xfrm>
            <a:off x="1900976" y="8631628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1" name="object 651"/>
          <p:cNvSpPr/>
          <p:nvPr/>
        </p:nvSpPr>
        <p:spPr>
          <a:xfrm>
            <a:off x="1928820" y="8631628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2" name="object 652"/>
          <p:cNvSpPr/>
          <p:nvPr/>
        </p:nvSpPr>
        <p:spPr>
          <a:xfrm>
            <a:off x="1959543" y="8631628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3" name="object 653"/>
          <p:cNvSpPr/>
          <p:nvPr/>
        </p:nvSpPr>
        <p:spPr>
          <a:xfrm>
            <a:off x="1989292" y="8631628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4" name="object 654"/>
          <p:cNvSpPr/>
          <p:nvPr/>
        </p:nvSpPr>
        <p:spPr>
          <a:xfrm>
            <a:off x="2017135" y="8631628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5" name="object 655"/>
          <p:cNvSpPr/>
          <p:nvPr/>
        </p:nvSpPr>
        <p:spPr>
          <a:xfrm>
            <a:off x="2047859" y="8631628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6" name="object 656"/>
          <p:cNvSpPr/>
          <p:nvPr/>
        </p:nvSpPr>
        <p:spPr>
          <a:xfrm>
            <a:off x="2076648" y="863162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7" name="object 657"/>
          <p:cNvSpPr/>
          <p:nvPr/>
        </p:nvSpPr>
        <p:spPr>
          <a:xfrm>
            <a:off x="2106411" y="8631628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8" name="object 658"/>
          <p:cNvSpPr/>
          <p:nvPr/>
        </p:nvSpPr>
        <p:spPr>
          <a:xfrm>
            <a:off x="2134255" y="8631628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9" name="object 659"/>
          <p:cNvSpPr/>
          <p:nvPr/>
        </p:nvSpPr>
        <p:spPr>
          <a:xfrm>
            <a:off x="2164979" y="8631628"/>
            <a:ext cx="9585" cy="0"/>
          </a:xfrm>
          <a:custGeom>
            <a:avLst/>
            <a:gdLst/>
            <a:ahLst/>
            <a:cxnLst/>
            <a:rect l="l" t="t" r="r" b="b"/>
            <a:pathLst>
              <a:path w="9585" h="0">
                <a:moveTo>
                  <a:pt x="0" y="0"/>
                </a:moveTo>
                <a:lnTo>
                  <a:pt x="9585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0" name="object 660"/>
          <p:cNvSpPr/>
          <p:nvPr/>
        </p:nvSpPr>
        <p:spPr>
          <a:xfrm>
            <a:off x="2192807" y="8631628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1" name="object 661"/>
          <p:cNvSpPr/>
          <p:nvPr/>
        </p:nvSpPr>
        <p:spPr>
          <a:xfrm>
            <a:off x="2222571" y="8631628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2" name="object 662"/>
          <p:cNvSpPr/>
          <p:nvPr/>
        </p:nvSpPr>
        <p:spPr>
          <a:xfrm>
            <a:off x="2251374" y="8631628"/>
            <a:ext cx="9585" cy="0"/>
          </a:xfrm>
          <a:custGeom>
            <a:avLst/>
            <a:gdLst/>
            <a:ahLst/>
            <a:cxnLst/>
            <a:rect l="l" t="t" r="r" b="b"/>
            <a:pathLst>
              <a:path w="9585" h="0">
                <a:moveTo>
                  <a:pt x="0" y="0"/>
                </a:moveTo>
                <a:lnTo>
                  <a:pt x="9585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3" name="object 663"/>
          <p:cNvSpPr/>
          <p:nvPr/>
        </p:nvSpPr>
        <p:spPr>
          <a:xfrm>
            <a:off x="2282083" y="863162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4" name="object 664"/>
          <p:cNvSpPr/>
          <p:nvPr/>
        </p:nvSpPr>
        <p:spPr>
          <a:xfrm>
            <a:off x="2309926" y="8631628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5" name="object 665"/>
          <p:cNvSpPr/>
          <p:nvPr/>
        </p:nvSpPr>
        <p:spPr>
          <a:xfrm>
            <a:off x="2339690" y="8631628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6" name="object 666"/>
          <p:cNvSpPr/>
          <p:nvPr/>
        </p:nvSpPr>
        <p:spPr>
          <a:xfrm>
            <a:off x="2368494" y="8631628"/>
            <a:ext cx="9585" cy="0"/>
          </a:xfrm>
          <a:custGeom>
            <a:avLst/>
            <a:gdLst/>
            <a:ahLst/>
            <a:cxnLst/>
            <a:rect l="l" t="t" r="r" b="b"/>
            <a:pathLst>
              <a:path w="9585" h="0">
                <a:moveTo>
                  <a:pt x="0" y="0"/>
                </a:moveTo>
                <a:lnTo>
                  <a:pt x="9585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7" name="object 667"/>
          <p:cNvSpPr/>
          <p:nvPr/>
        </p:nvSpPr>
        <p:spPr>
          <a:xfrm>
            <a:off x="2398242" y="8631628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8" name="object 668"/>
          <p:cNvSpPr/>
          <p:nvPr/>
        </p:nvSpPr>
        <p:spPr>
          <a:xfrm>
            <a:off x="2427046" y="8631628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9" name="object 669"/>
          <p:cNvSpPr/>
          <p:nvPr/>
        </p:nvSpPr>
        <p:spPr>
          <a:xfrm>
            <a:off x="2456794" y="8631628"/>
            <a:ext cx="9616" cy="0"/>
          </a:xfrm>
          <a:custGeom>
            <a:avLst/>
            <a:gdLst/>
            <a:ahLst/>
            <a:cxnLst/>
            <a:rect l="l" t="t" r="r" b="b"/>
            <a:pathLst>
              <a:path w="9616" h="0">
                <a:moveTo>
                  <a:pt x="0" y="0"/>
                </a:moveTo>
                <a:lnTo>
                  <a:pt x="9616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0" name="object 670"/>
          <p:cNvSpPr/>
          <p:nvPr/>
        </p:nvSpPr>
        <p:spPr>
          <a:xfrm>
            <a:off x="2485598" y="8631628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1" name="object 671"/>
          <p:cNvSpPr/>
          <p:nvPr/>
        </p:nvSpPr>
        <p:spPr>
          <a:xfrm>
            <a:off x="2515362" y="8631628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2" name="object 672"/>
          <p:cNvSpPr/>
          <p:nvPr/>
        </p:nvSpPr>
        <p:spPr>
          <a:xfrm>
            <a:off x="2544165" y="8631628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3" name="object 673"/>
          <p:cNvSpPr/>
          <p:nvPr/>
        </p:nvSpPr>
        <p:spPr>
          <a:xfrm>
            <a:off x="2573914" y="8631628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4" name="object 674"/>
          <p:cNvSpPr/>
          <p:nvPr/>
        </p:nvSpPr>
        <p:spPr>
          <a:xfrm>
            <a:off x="2602717" y="863162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5" name="object 675"/>
          <p:cNvSpPr/>
          <p:nvPr/>
        </p:nvSpPr>
        <p:spPr>
          <a:xfrm>
            <a:off x="2632481" y="8631628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6" name="object 676"/>
          <p:cNvSpPr/>
          <p:nvPr/>
        </p:nvSpPr>
        <p:spPr>
          <a:xfrm>
            <a:off x="2661284" y="8631628"/>
            <a:ext cx="9585" cy="0"/>
          </a:xfrm>
          <a:custGeom>
            <a:avLst/>
            <a:gdLst/>
            <a:ahLst/>
            <a:cxnLst/>
            <a:rect l="l" t="t" r="r" b="b"/>
            <a:pathLst>
              <a:path w="9585" h="0">
                <a:moveTo>
                  <a:pt x="0" y="0"/>
                </a:moveTo>
                <a:lnTo>
                  <a:pt x="9585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7" name="object 677"/>
          <p:cNvSpPr/>
          <p:nvPr/>
        </p:nvSpPr>
        <p:spPr>
          <a:xfrm>
            <a:off x="2691033" y="8631628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8" name="object 678"/>
          <p:cNvSpPr/>
          <p:nvPr/>
        </p:nvSpPr>
        <p:spPr>
          <a:xfrm>
            <a:off x="2719837" y="8631628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9" name="object 679"/>
          <p:cNvSpPr/>
          <p:nvPr/>
        </p:nvSpPr>
        <p:spPr>
          <a:xfrm>
            <a:off x="2749600" y="8631628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0" name="object 680"/>
          <p:cNvSpPr/>
          <p:nvPr/>
        </p:nvSpPr>
        <p:spPr>
          <a:xfrm>
            <a:off x="2777429" y="8631628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1" name="object 681"/>
          <p:cNvSpPr/>
          <p:nvPr/>
        </p:nvSpPr>
        <p:spPr>
          <a:xfrm>
            <a:off x="2808152" y="8631628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2" name="object 682"/>
          <p:cNvSpPr/>
          <p:nvPr/>
        </p:nvSpPr>
        <p:spPr>
          <a:xfrm>
            <a:off x="2837916" y="8631628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3" name="object 683"/>
          <p:cNvSpPr/>
          <p:nvPr/>
        </p:nvSpPr>
        <p:spPr>
          <a:xfrm>
            <a:off x="2866704" y="8631628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4" name="object 684"/>
          <p:cNvSpPr/>
          <p:nvPr/>
        </p:nvSpPr>
        <p:spPr>
          <a:xfrm>
            <a:off x="2896468" y="8631628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5" name="object 685"/>
          <p:cNvSpPr/>
          <p:nvPr/>
        </p:nvSpPr>
        <p:spPr>
          <a:xfrm>
            <a:off x="2925272" y="8631628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6" name="object 686"/>
          <p:cNvSpPr/>
          <p:nvPr/>
        </p:nvSpPr>
        <p:spPr>
          <a:xfrm>
            <a:off x="2955035" y="8631628"/>
            <a:ext cx="9585" cy="0"/>
          </a:xfrm>
          <a:custGeom>
            <a:avLst/>
            <a:gdLst/>
            <a:ahLst/>
            <a:cxnLst/>
            <a:rect l="l" t="t" r="r" b="b"/>
            <a:pathLst>
              <a:path w="9585" h="0">
                <a:moveTo>
                  <a:pt x="0" y="0"/>
                </a:moveTo>
                <a:lnTo>
                  <a:pt x="9585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7" name="object 687"/>
          <p:cNvSpPr/>
          <p:nvPr/>
        </p:nvSpPr>
        <p:spPr>
          <a:xfrm>
            <a:off x="2982864" y="8631628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8" name="object 688"/>
          <p:cNvSpPr/>
          <p:nvPr/>
        </p:nvSpPr>
        <p:spPr>
          <a:xfrm>
            <a:off x="3013588" y="8631628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9" name="object 689"/>
          <p:cNvSpPr/>
          <p:nvPr/>
        </p:nvSpPr>
        <p:spPr>
          <a:xfrm>
            <a:off x="3042391" y="8631628"/>
            <a:ext cx="8625" cy="0"/>
          </a:xfrm>
          <a:custGeom>
            <a:avLst/>
            <a:gdLst/>
            <a:ahLst/>
            <a:cxnLst/>
            <a:rect l="l" t="t" r="r" b="b"/>
            <a:pathLst>
              <a:path w="8625" h="0">
                <a:moveTo>
                  <a:pt x="0" y="0"/>
                </a:moveTo>
                <a:lnTo>
                  <a:pt x="8625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0" name="object 690"/>
          <p:cNvSpPr/>
          <p:nvPr/>
        </p:nvSpPr>
        <p:spPr>
          <a:xfrm>
            <a:off x="3072140" y="8631628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1" name="object 691"/>
          <p:cNvSpPr/>
          <p:nvPr/>
        </p:nvSpPr>
        <p:spPr>
          <a:xfrm>
            <a:off x="3099983" y="8631628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2" name="object 692"/>
          <p:cNvSpPr/>
          <p:nvPr/>
        </p:nvSpPr>
        <p:spPr>
          <a:xfrm>
            <a:off x="3130707" y="8631628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3" name="object 693"/>
          <p:cNvSpPr/>
          <p:nvPr/>
        </p:nvSpPr>
        <p:spPr>
          <a:xfrm>
            <a:off x="3158550" y="8631628"/>
            <a:ext cx="9585" cy="0"/>
          </a:xfrm>
          <a:custGeom>
            <a:avLst/>
            <a:gdLst/>
            <a:ahLst/>
            <a:cxnLst/>
            <a:rect l="l" t="t" r="r" b="b"/>
            <a:pathLst>
              <a:path w="9585" h="0">
                <a:moveTo>
                  <a:pt x="0" y="0"/>
                </a:moveTo>
                <a:lnTo>
                  <a:pt x="9585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4" name="object 694"/>
          <p:cNvSpPr/>
          <p:nvPr/>
        </p:nvSpPr>
        <p:spPr>
          <a:xfrm>
            <a:off x="3188299" y="8631628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5" name="object 695"/>
          <p:cNvSpPr/>
          <p:nvPr/>
        </p:nvSpPr>
        <p:spPr>
          <a:xfrm>
            <a:off x="3217103" y="8631628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6" name="object 696"/>
          <p:cNvSpPr/>
          <p:nvPr/>
        </p:nvSpPr>
        <p:spPr>
          <a:xfrm>
            <a:off x="3247811" y="8631628"/>
            <a:ext cx="8656" cy="0"/>
          </a:xfrm>
          <a:custGeom>
            <a:avLst/>
            <a:gdLst/>
            <a:ahLst/>
            <a:cxnLst/>
            <a:rect l="l" t="t" r="r" b="b"/>
            <a:pathLst>
              <a:path w="8656" h="0">
                <a:moveTo>
                  <a:pt x="0" y="0"/>
                </a:moveTo>
                <a:lnTo>
                  <a:pt x="8656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7" name="object 697"/>
          <p:cNvSpPr/>
          <p:nvPr/>
        </p:nvSpPr>
        <p:spPr>
          <a:xfrm>
            <a:off x="3275655" y="8631628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8" name="object 698"/>
          <p:cNvSpPr/>
          <p:nvPr/>
        </p:nvSpPr>
        <p:spPr>
          <a:xfrm>
            <a:off x="3305418" y="8631628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9" name="object 699"/>
          <p:cNvSpPr/>
          <p:nvPr/>
        </p:nvSpPr>
        <p:spPr>
          <a:xfrm>
            <a:off x="3334207" y="8631628"/>
            <a:ext cx="9616" cy="0"/>
          </a:xfrm>
          <a:custGeom>
            <a:avLst/>
            <a:gdLst/>
            <a:ahLst/>
            <a:cxnLst/>
            <a:rect l="l" t="t" r="r" b="b"/>
            <a:pathLst>
              <a:path w="9616" h="0">
                <a:moveTo>
                  <a:pt x="0" y="0"/>
                </a:moveTo>
                <a:lnTo>
                  <a:pt x="9616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0" name="object 700"/>
          <p:cNvSpPr/>
          <p:nvPr/>
        </p:nvSpPr>
        <p:spPr>
          <a:xfrm>
            <a:off x="3363970" y="8631628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1" name="object 701"/>
          <p:cNvSpPr/>
          <p:nvPr/>
        </p:nvSpPr>
        <p:spPr>
          <a:xfrm>
            <a:off x="3392774" y="8631628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830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2" name="object 702"/>
          <p:cNvSpPr/>
          <p:nvPr/>
        </p:nvSpPr>
        <p:spPr>
          <a:xfrm>
            <a:off x="1845304" y="6717929"/>
            <a:ext cx="998372" cy="208315"/>
          </a:xfrm>
          <a:custGeom>
            <a:avLst/>
            <a:gdLst/>
            <a:ahLst/>
            <a:cxnLst/>
            <a:rect l="l" t="t" r="r" b="b"/>
            <a:pathLst>
              <a:path w="998372" h="208315">
                <a:moveTo>
                  <a:pt x="4800" y="108478"/>
                </a:moveTo>
                <a:lnTo>
                  <a:pt x="10561" y="115199"/>
                </a:lnTo>
                <a:lnTo>
                  <a:pt x="20147" y="115199"/>
                </a:lnTo>
                <a:lnTo>
                  <a:pt x="24963" y="110398"/>
                </a:lnTo>
                <a:lnTo>
                  <a:pt x="53652" y="85283"/>
                </a:lnTo>
                <a:lnTo>
                  <a:pt x="55671" y="83515"/>
                </a:lnTo>
                <a:lnTo>
                  <a:pt x="50871" y="86395"/>
                </a:lnTo>
                <a:lnTo>
                  <a:pt x="39364" y="60472"/>
                </a:lnTo>
                <a:lnTo>
                  <a:pt x="37429" y="61432"/>
                </a:lnTo>
                <a:lnTo>
                  <a:pt x="36484" y="62407"/>
                </a:lnTo>
                <a:lnTo>
                  <a:pt x="5760" y="89275"/>
                </a:lnTo>
                <a:lnTo>
                  <a:pt x="0" y="94076"/>
                </a:lnTo>
                <a:lnTo>
                  <a:pt x="0" y="102717"/>
                </a:lnTo>
                <a:lnTo>
                  <a:pt x="4800" y="108478"/>
                </a:lnTo>
                <a:close/>
              </a:path>
              <a:path w="998372" h="208315">
                <a:moveTo>
                  <a:pt x="79674" y="74874"/>
                </a:moveTo>
                <a:lnTo>
                  <a:pt x="99837" y="79674"/>
                </a:lnTo>
                <a:lnTo>
                  <a:pt x="106558" y="51846"/>
                </a:lnTo>
                <a:lnTo>
                  <a:pt x="76794" y="48005"/>
                </a:lnTo>
                <a:lnTo>
                  <a:pt x="73913" y="47030"/>
                </a:lnTo>
                <a:lnTo>
                  <a:pt x="71993" y="48005"/>
                </a:lnTo>
                <a:lnTo>
                  <a:pt x="71993" y="75834"/>
                </a:lnTo>
                <a:lnTo>
                  <a:pt x="79674" y="74874"/>
                </a:lnTo>
                <a:close/>
              </a:path>
              <a:path w="998372" h="208315">
                <a:moveTo>
                  <a:pt x="164150" y="70073"/>
                </a:moveTo>
                <a:lnTo>
                  <a:pt x="166070" y="70073"/>
                </a:lnTo>
                <a:lnTo>
                  <a:pt x="137281" y="62407"/>
                </a:lnTo>
                <a:lnTo>
                  <a:pt x="108478" y="52791"/>
                </a:lnTo>
                <a:lnTo>
                  <a:pt x="107518" y="52791"/>
                </a:lnTo>
                <a:lnTo>
                  <a:pt x="106558" y="51846"/>
                </a:lnTo>
                <a:lnTo>
                  <a:pt x="99837" y="79674"/>
                </a:lnTo>
                <a:lnTo>
                  <a:pt x="79674" y="74874"/>
                </a:lnTo>
                <a:lnTo>
                  <a:pt x="71993" y="75834"/>
                </a:lnTo>
                <a:lnTo>
                  <a:pt x="71993" y="48005"/>
                </a:lnTo>
                <a:lnTo>
                  <a:pt x="69113" y="48950"/>
                </a:lnTo>
                <a:lnTo>
                  <a:pt x="41269" y="59512"/>
                </a:lnTo>
                <a:lnTo>
                  <a:pt x="39364" y="60472"/>
                </a:lnTo>
                <a:lnTo>
                  <a:pt x="50871" y="86395"/>
                </a:lnTo>
                <a:lnTo>
                  <a:pt x="55671" y="83515"/>
                </a:lnTo>
                <a:lnTo>
                  <a:pt x="53652" y="85283"/>
                </a:lnTo>
                <a:lnTo>
                  <a:pt x="75791" y="76427"/>
                </a:lnTo>
                <a:lnTo>
                  <a:pt x="102714" y="80634"/>
                </a:lnTo>
                <a:lnTo>
                  <a:pt x="128625" y="89275"/>
                </a:lnTo>
                <a:lnTo>
                  <a:pt x="159349" y="97916"/>
                </a:lnTo>
                <a:lnTo>
                  <a:pt x="162229" y="97916"/>
                </a:lnTo>
                <a:lnTo>
                  <a:pt x="190073" y="99837"/>
                </a:lnTo>
                <a:lnTo>
                  <a:pt x="189113" y="71033"/>
                </a:lnTo>
                <a:lnTo>
                  <a:pt x="189620" y="70951"/>
                </a:lnTo>
                <a:lnTo>
                  <a:pt x="164150" y="70073"/>
                </a:lnTo>
                <a:close/>
              </a:path>
              <a:path w="998372" h="208315">
                <a:moveTo>
                  <a:pt x="191993" y="71033"/>
                </a:moveTo>
                <a:lnTo>
                  <a:pt x="218873" y="66233"/>
                </a:lnTo>
                <a:lnTo>
                  <a:pt x="189620" y="70951"/>
                </a:lnTo>
                <a:lnTo>
                  <a:pt x="189113" y="71033"/>
                </a:lnTo>
                <a:lnTo>
                  <a:pt x="190073" y="99837"/>
                </a:lnTo>
                <a:lnTo>
                  <a:pt x="192953" y="99837"/>
                </a:lnTo>
                <a:lnTo>
                  <a:pt x="191993" y="71033"/>
                </a:lnTo>
                <a:close/>
              </a:path>
              <a:path w="998372" h="208315">
                <a:moveTo>
                  <a:pt x="225597" y="94076"/>
                </a:moveTo>
                <a:lnTo>
                  <a:pt x="226542" y="94076"/>
                </a:lnTo>
                <a:lnTo>
                  <a:pt x="227502" y="93116"/>
                </a:lnTo>
                <a:lnTo>
                  <a:pt x="251082" y="82112"/>
                </a:lnTo>
                <a:lnTo>
                  <a:pt x="274548" y="91196"/>
                </a:lnTo>
                <a:lnTo>
                  <a:pt x="285109" y="64312"/>
                </a:lnTo>
                <a:lnTo>
                  <a:pt x="301431" y="48005"/>
                </a:lnTo>
                <a:lnTo>
                  <a:pt x="278498" y="61753"/>
                </a:lnTo>
                <a:lnTo>
                  <a:pt x="272628" y="65272"/>
                </a:lnTo>
                <a:lnTo>
                  <a:pt x="256306" y="79674"/>
                </a:lnTo>
                <a:lnTo>
                  <a:pt x="244784" y="79674"/>
                </a:lnTo>
                <a:lnTo>
                  <a:pt x="243824" y="53751"/>
                </a:lnTo>
                <a:lnTo>
                  <a:pt x="218873" y="66233"/>
                </a:lnTo>
                <a:lnTo>
                  <a:pt x="191993" y="71033"/>
                </a:lnTo>
                <a:lnTo>
                  <a:pt x="192953" y="99837"/>
                </a:lnTo>
                <a:lnTo>
                  <a:pt x="215036" y="68153"/>
                </a:lnTo>
                <a:lnTo>
                  <a:pt x="192953" y="99837"/>
                </a:lnTo>
                <a:lnTo>
                  <a:pt x="193913" y="99837"/>
                </a:lnTo>
                <a:lnTo>
                  <a:pt x="223662" y="94076"/>
                </a:lnTo>
                <a:lnTo>
                  <a:pt x="225597" y="94076"/>
                </a:lnTo>
                <a:close/>
              </a:path>
              <a:path w="998372" h="208315">
                <a:moveTo>
                  <a:pt x="255346" y="52791"/>
                </a:moveTo>
                <a:lnTo>
                  <a:pt x="250545" y="51846"/>
                </a:lnTo>
                <a:lnTo>
                  <a:pt x="246705" y="51846"/>
                </a:lnTo>
                <a:lnTo>
                  <a:pt x="243824" y="53751"/>
                </a:lnTo>
                <a:lnTo>
                  <a:pt x="244784" y="79674"/>
                </a:lnTo>
                <a:lnTo>
                  <a:pt x="256306" y="79674"/>
                </a:lnTo>
                <a:lnTo>
                  <a:pt x="272628" y="65272"/>
                </a:lnTo>
                <a:lnTo>
                  <a:pt x="278498" y="61753"/>
                </a:lnTo>
                <a:lnTo>
                  <a:pt x="255346" y="52791"/>
                </a:lnTo>
                <a:close/>
              </a:path>
              <a:path w="998372" h="208315">
                <a:moveTo>
                  <a:pt x="309112" y="73913"/>
                </a:moveTo>
                <a:lnTo>
                  <a:pt x="307192" y="46070"/>
                </a:lnTo>
                <a:lnTo>
                  <a:pt x="304312" y="46070"/>
                </a:lnTo>
                <a:lnTo>
                  <a:pt x="302392" y="47030"/>
                </a:lnTo>
                <a:lnTo>
                  <a:pt x="301431" y="48005"/>
                </a:lnTo>
                <a:lnTo>
                  <a:pt x="285109" y="64312"/>
                </a:lnTo>
                <a:lnTo>
                  <a:pt x="274548" y="91196"/>
                </a:lnTo>
                <a:lnTo>
                  <a:pt x="278389" y="92156"/>
                </a:lnTo>
                <a:lnTo>
                  <a:pt x="283189" y="92156"/>
                </a:lnTo>
                <a:lnTo>
                  <a:pt x="287030" y="89275"/>
                </a:lnTo>
                <a:lnTo>
                  <a:pt x="313285" y="73522"/>
                </a:lnTo>
                <a:lnTo>
                  <a:pt x="315833" y="71993"/>
                </a:lnTo>
                <a:lnTo>
                  <a:pt x="336956" y="42230"/>
                </a:lnTo>
                <a:lnTo>
                  <a:pt x="307192" y="46070"/>
                </a:lnTo>
                <a:lnTo>
                  <a:pt x="309112" y="73913"/>
                </a:lnTo>
                <a:close/>
              </a:path>
              <a:path w="998372" h="208315">
                <a:moveTo>
                  <a:pt x="409910" y="88315"/>
                </a:moveTo>
                <a:lnTo>
                  <a:pt x="409910" y="86395"/>
                </a:lnTo>
                <a:lnTo>
                  <a:pt x="408950" y="85435"/>
                </a:lnTo>
                <a:lnTo>
                  <a:pt x="407990" y="84475"/>
                </a:lnTo>
                <a:lnTo>
                  <a:pt x="377266" y="48005"/>
                </a:lnTo>
                <a:lnTo>
                  <a:pt x="375345" y="44165"/>
                </a:lnTo>
                <a:lnTo>
                  <a:pt x="383026" y="97916"/>
                </a:lnTo>
                <a:lnTo>
                  <a:pt x="366704" y="71033"/>
                </a:lnTo>
                <a:lnTo>
                  <a:pt x="355183" y="66233"/>
                </a:lnTo>
                <a:lnTo>
                  <a:pt x="366704" y="42230"/>
                </a:lnTo>
                <a:lnTo>
                  <a:pt x="336956" y="42230"/>
                </a:lnTo>
                <a:lnTo>
                  <a:pt x="315833" y="71993"/>
                </a:lnTo>
                <a:lnTo>
                  <a:pt x="313285" y="73522"/>
                </a:lnTo>
                <a:lnTo>
                  <a:pt x="339821" y="71033"/>
                </a:lnTo>
                <a:lnTo>
                  <a:pt x="359335" y="71033"/>
                </a:lnTo>
                <a:lnTo>
                  <a:pt x="383330" y="98778"/>
                </a:lnTo>
                <a:lnTo>
                  <a:pt x="385907" y="101757"/>
                </a:lnTo>
                <a:lnTo>
                  <a:pt x="411815" y="179511"/>
                </a:lnTo>
                <a:lnTo>
                  <a:pt x="413750" y="185272"/>
                </a:lnTo>
                <a:lnTo>
                  <a:pt x="419496" y="190073"/>
                </a:lnTo>
                <a:lnTo>
                  <a:pt x="425272" y="161269"/>
                </a:lnTo>
                <a:lnTo>
                  <a:pt x="419496" y="190073"/>
                </a:lnTo>
                <a:lnTo>
                  <a:pt x="455020" y="190073"/>
                </a:lnTo>
                <a:lnTo>
                  <a:pt x="438713" y="170870"/>
                </a:lnTo>
                <a:lnTo>
                  <a:pt x="435364" y="161269"/>
                </a:lnTo>
                <a:lnTo>
                  <a:pt x="409910" y="88315"/>
                </a:lnTo>
                <a:close/>
              </a:path>
              <a:path w="998372" h="208315">
                <a:moveTo>
                  <a:pt x="375345" y="44165"/>
                </a:moveTo>
                <a:lnTo>
                  <a:pt x="370545" y="42230"/>
                </a:lnTo>
                <a:lnTo>
                  <a:pt x="366704" y="42230"/>
                </a:lnTo>
                <a:lnTo>
                  <a:pt x="355183" y="66233"/>
                </a:lnTo>
                <a:lnTo>
                  <a:pt x="366704" y="71033"/>
                </a:lnTo>
                <a:lnTo>
                  <a:pt x="383026" y="97916"/>
                </a:lnTo>
                <a:lnTo>
                  <a:pt x="375345" y="44165"/>
                </a:lnTo>
                <a:close/>
              </a:path>
              <a:path w="998372" h="208315">
                <a:moveTo>
                  <a:pt x="529910" y="127680"/>
                </a:moveTo>
                <a:lnTo>
                  <a:pt x="506293" y="162684"/>
                </a:lnTo>
                <a:lnTo>
                  <a:pt x="502066" y="168950"/>
                </a:lnTo>
                <a:lnTo>
                  <a:pt x="484784" y="164150"/>
                </a:lnTo>
                <a:lnTo>
                  <a:pt x="482864" y="164150"/>
                </a:lnTo>
                <a:lnTo>
                  <a:pt x="481904" y="191993"/>
                </a:lnTo>
                <a:lnTo>
                  <a:pt x="482864" y="192953"/>
                </a:lnTo>
                <a:lnTo>
                  <a:pt x="483824" y="192953"/>
                </a:lnTo>
                <a:lnTo>
                  <a:pt x="514548" y="191033"/>
                </a:lnTo>
                <a:lnTo>
                  <a:pt x="513572" y="162229"/>
                </a:lnTo>
                <a:lnTo>
                  <a:pt x="529910" y="127680"/>
                </a:lnTo>
                <a:close/>
              </a:path>
              <a:path w="998372" h="208315">
                <a:moveTo>
                  <a:pt x="502066" y="168950"/>
                </a:moveTo>
                <a:lnTo>
                  <a:pt x="506293" y="162684"/>
                </a:lnTo>
                <a:lnTo>
                  <a:pt x="484030" y="164077"/>
                </a:lnTo>
                <a:lnTo>
                  <a:pt x="455020" y="161269"/>
                </a:lnTo>
                <a:lnTo>
                  <a:pt x="435364" y="161269"/>
                </a:lnTo>
                <a:lnTo>
                  <a:pt x="438713" y="170870"/>
                </a:lnTo>
                <a:lnTo>
                  <a:pt x="455020" y="190073"/>
                </a:lnTo>
                <a:lnTo>
                  <a:pt x="481904" y="191993"/>
                </a:lnTo>
                <a:lnTo>
                  <a:pt x="482864" y="164150"/>
                </a:lnTo>
                <a:lnTo>
                  <a:pt x="484784" y="164150"/>
                </a:lnTo>
                <a:lnTo>
                  <a:pt x="502066" y="168950"/>
                </a:lnTo>
                <a:close/>
              </a:path>
              <a:path w="998372" h="208315">
                <a:moveTo>
                  <a:pt x="519348" y="191033"/>
                </a:moveTo>
                <a:lnTo>
                  <a:pt x="523189" y="189113"/>
                </a:lnTo>
                <a:lnTo>
                  <a:pt x="525094" y="185272"/>
                </a:lnTo>
                <a:lnTo>
                  <a:pt x="543869" y="158360"/>
                </a:lnTo>
                <a:lnTo>
                  <a:pt x="561578" y="176631"/>
                </a:lnTo>
                <a:lnTo>
                  <a:pt x="592302" y="204475"/>
                </a:lnTo>
                <a:lnTo>
                  <a:pt x="595182" y="207355"/>
                </a:lnTo>
                <a:lnTo>
                  <a:pt x="599023" y="208315"/>
                </a:lnTo>
                <a:lnTo>
                  <a:pt x="601903" y="180472"/>
                </a:lnTo>
                <a:lnTo>
                  <a:pt x="582701" y="157429"/>
                </a:lnTo>
                <a:lnTo>
                  <a:pt x="553897" y="143987"/>
                </a:lnTo>
                <a:lnTo>
                  <a:pt x="531815" y="145922"/>
                </a:lnTo>
                <a:lnTo>
                  <a:pt x="532775" y="123840"/>
                </a:lnTo>
                <a:lnTo>
                  <a:pt x="529910" y="127680"/>
                </a:lnTo>
                <a:lnTo>
                  <a:pt x="513572" y="162229"/>
                </a:lnTo>
                <a:lnTo>
                  <a:pt x="514548" y="191033"/>
                </a:lnTo>
                <a:lnTo>
                  <a:pt x="519348" y="191033"/>
                </a:lnTo>
                <a:close/>
              </a:path>
              <a:path w="998372" h="208315">
                <a:moveTo>
                  <a:pt x="601903" y="180472"/>
                </a:moveTo>
                <a:lnTo>
                  <a:pt x="599023" y="208315"/>
                </a:lnTo>
                <a:lnTo>
                  <a:pt x="630692" y="208315"/>
                </a:lnTo>
                <a:lnTo>
                  <a:pt x="611489" y="183352"/>
                </a:lnTo>
                <a:lnTo>
                  <a:pt x="608291" y="180472"/>
                </a:lnTo>
                <a:lnTo>
                  <a:pt x="582701" y="157429"/>
                </a:lnTo>
                <a:lnTo>
                  <a:pt x="601903" y="180472"/>
                </a:lnTo>
                <a:close/>
              </a:path>
              <a:path w="998372" h="208315">
                <a:moveTo>
                  <a:pt x="553897" y="143987"/>
                </a:moveTo>
                <a:lnTo>
                  <a:pt x="582701" y="157429"/>
                </a:lnTo>
                <a:lnTo>
                  <a:pt x="551977" y="125760"/>
                </a:lnTo>
                <a:lnTo>
                  <a:pt x="550057" y="122880"/>
                </a:lnTo>
                <a:lnTo>
                  <a:pt x="545256" y="120959"/>
                </a:lnTo>
                <a:lnTo>
                  <a:pt x="541416" y="121919"/>
                </a:lnTo>
                <a:lnTo>
                  <a:pt x="536630" y="121919"/>
                </a:lnTo>
                <a:lnTo>
                  <a:pt x="532775" y="123840"/>
                </a:lnTo>
                <a:lnTo>
                  <a:pt x="531815" y="145922"/>
                </a:lnTo>
                <a:lnTo>
                  <a:pt x="553897" y="143987"/>
                </a:lnTo>
                <a:close/>
              </a:path>
              <a:path w="998372" h="208315">
                <a:moveTo>
                  <a:pt x="647974" y="177591"/>
                </a:moveTo>
                <a:lnTo>
                  <a:pt x="633572" y="208315"/>
                </a:lnTo>
                <a:lnTo>
                  <a:pt x="635492" y="207355"/>
                </a:lnTo>
                <a:lnTo>
                  <a:pt x="665256" y="197754"/>
                </a:lnTo>
                <a:lnTo>
                  <a:pt x="656615" y="170870"/>
                </a:lnTo>
                <a:lnTo>
                  <a:pt x="650637" y="172799"/>
                </a:lnTo>
                <a:lnTo>
                  <a:pt x="626851" y="180472"/>
                </a:lnTo>
                <a:lnTo>
                  <a:pt x="608291" y="180472"/>
                </a:lnTo>
                <a:lnTo>
                  <a:pt x="611489" y="183352"/>
                </a:lnTo>
                <a:lnTo>
                  <a:pt x="630692" y="208315"/>
                </a:lnTo>
                <a:lnTo>
                  <a:pt x="630692" y="180472"/>
                </a:lnTo>
                <a:lnTo>
                  <a:pt x="632612" y="208315"/>
                </a:lnTo>
                <a:lnTo>
                  <a:pt x="633572" y="208315"/>
                </a:lnTo>
                <a:lnTo>
                  <a:pt x="647974" y="177591"/>
                </a:lnTo>
                <a:close/>
              </a:path>
              <a:path w="998372" h="208315">
                <a:moveTo>
                  <a:pt x="697900" y="143987"/>
                </a:moveTo>
                <a:lnTo>
                  <a:pt x="680618" y="121919"/>
                </a:lnTo>
                <a:lnTo>
                  <a:pt x="678698" y="122880"/>
                </a:lnTo>
                <a:lnTo>
                  <a:pt x="677738" y="123840"/>
                </a:lnTo>
                <a:lnTo>
                  <a:pt x="676777" y="125760"/>
                </a:lnTo>
                <a:lnTo>
                  <a:pt x="650637" y="172799"/>
                </a:lnTo>
                <a:lnTo>
                  <a:pt x="656615" y="170870"/>
                </a:lnTo>
                <a:lnTo>
                  <a:pt x="665256" y="197754"/>
                </a:lnTo>
                <a:lnTo>
                  <a:pt x="668136" y="196794"/>
                </a:lnTo>
                <a:lnTo>
                  <a:pt x="671977" y="194873"/>
                </a:lnTo>
                <a:lnTo>
                  <a:pt x="673897" y="191033"/>
                </a:lnTo>
                <a:lnTo>
                  <a:pt x="700140" y="142181"/>
                </a:lnTo>
                <a:lnTo>
                  <a:pt x="701741" y="139202"/>
                </a:lnTo>
                <a:lnTo>
                  <a:pt x="710382" y="97916"/>
                </a:lnTo>
                <a:lnTo>
                  <a:pt x="680618" y="121919"/>
                </a:lnTo>
                <a:lnTo>
                  <a:pt x="697900" y="143987"/>
                </a:lnTo>
                <a:close/>
              </a:path>
              <a:path w="998372" h="208315">
                <a:moveTo>
                  <a:pt x="837087" y="4800"/>
                </a:moveTo>
                <a:lnTo>
                  <a:pt x="832286" y="5760"/>
                </a:lnTo>
                <a:lnTo>
                  <a:pt x="827486" y="30723"/>
                </a:lnTo>
                <a:lnTo>
                  <a:pt x="814044" y="38404"/>
                </a:lnTo>
                <a:lnTo>
                  <a:pt x="810204" y="40325"/>
                </a:lnTo>
                <a:lnTo>
                  <a:pt x="797737" y="15361"/>
                </a:lnTo>
                <a:lnTo>
                  <a:pt x="769894" y="35509"/>
                </a:lnTo>
                <a:lnTo>
                  <a:pt x="767974" y="36484"/>
                </a:lnTo>
                <a:lnTo>
                  <a:pt x="786216" y="58567"/>
                </a:lnTo>
                <a:lnTo>
                  <a:pt x="789096" y="55671"/>
                </a:lnTo>
                <a:lnTo>
                  <a:pt x="788075" y="57220"/>
                </a:lnTo>
                <a:lnTo>
                  <a:pt x="812052" y="39847"/>
                </a:lnTo>
                <a:lnTo>
                  <a:pt x="832852" y="34480"/>
                </a:lnTo>
                <a:lnTo>
                  <a:pt x="856289" y="50886"/>
                </a:lnTo>
                <a:lnTo>
                  <a:pt x="839967" y="32644"/>
                </a:lnTo>
                <a:lnTo>
                  <a:pt x="837087" y="4800"/>
                </a:lnTo>
                <a:close/>
              </a:path>
              <a:path w="998372" h="208315">
                <a:moveTo>
                  <a:pt x="786216" y="58567"/>
                </a:moveTo>
                <a:lnTo>
                  <a:pt x="767974" y="36484"/>
                </a:lnTo>
                <a:lnTo>
                  <a:pt x="767013" y="38404"/>
                </a:lnTo>
                <a:lnTo>
                  <a:pt x="766053" y="39349"/>
                </a:lnTo>
                <a:lnTo>
                  <a:pt x="736975" y="82966"/>
                </a:lnTo>
                <a:lnTo>
                  <a:pt x="712287" y="96956"/>
                </a:lnTo>
                <a:lnTo>
                  <a:pt x="711342" y="96956"/>
                </a:lnTo>
                <a:lnTo>
                  <a:pt x="710382" y="97916"/>
                </a:lnTo>
                <a:lnTo>
                  <a:pt x="701741" y="139202"/>
                </a:lnTo>
                <a:lnTo>
                  <a:pt x="700140" y="142181"/>
                </a:lnTo>
                <a:lnTo>
                  <a:pt x="727649" y="119999"/>
                </a:lnTo>
                <a:lnTo>
                  <a:pt x="735329" y="85435"/>
                </a:lnTo>
                <a:lnTo>
                  <a:pt x="741090" y="80634"/>
                </a:lnTo>
                <a:lnTo>
                  <a:pt x="754532" y="105597"/>
                </a:lnTo>
                <a:lnTo>
                  <a:pt x="756452" y="104637"/>
                </a:lnTo>
                <a:lnTo>
                  <a:pt x="758372" y="102717"/>
                </a:lnTo>
                <a:lnTo>
                  <a:pt x="759332" y="100797"/>
                </a:lnTo>
                <a:lnTo>
                  <a:pt x="788075" y="57220"/>
                </a:lnTo>
                <a:lnTo>
                  <a:pt x="789096" y="55671"/>
                </a:lnTo>
                <a:lnTo>
                  <a:pt x="786216" y="58567"/>
                </a:lnTo>
                <a:close/>
              </a:path>
              <a:path w="998372" h="208315">
                <a:moveTo>
                  <a:pt x="810204" y="40325"/>
                </a:moveTo>
                <a:lnTo>
                  <a:pt x="814044" y="38404"/>
                </a:lnTo>
                <a:lnTo>
                  <a:pt x="827486" y="30723"/>
                </a:lnTo>
                <a:lnTo>
                  <a:pt x="832286" y="5760"/>
                </a:lnTo>
                <a:lnTo>
                  <a:pt x="802538" y="13441"/>
                </a:lnTo>
                <a:lnTo>
                  <a:pt x="800618" y="13441"/>
                </a:lnTo>
                <a:lnTo>
                  <a:pt x="799658" y="14401"/>
                </a:lnTo>
                <a:lnTo>
                  <a:pt x="797737" y="15361"/>
                </a:lnTo>
                <a:lnTo>
                  <a:pt x="810204" y="40325"/>
                </a:lnTo>
                <a:close/>
              </a:path>
              <a:path w="998372" h="208315">
                <a:moveTo>
                  <a:pt x="837087" y="4800"/>
                </a:moveTo>
                <a:lnTo>
                  <a:pt x="839967" y="32644"/>
                </a:lnTo>
                <a:lnTo>
                  <a:pt x="856289" y="50886"/>
                </a:lnTo>
                <a:lnTo>
                  <a:pt x="870691" y="26883"/>
                </a:lnTo>
                <a:lnTo>
                  <a:pt x="872611" y="27843"/>
                </a:lnTo>
                <a:lnTo>
                  <a:pt x="887973" y="41285"/>
                </a:lnTo>
                <a:lnTo>
                  <a:pt x="888933" y="66233"/>
                </a:lnTo>
                <a:lnTo>
                  <a:pt x="892774" y="68153"/>
                </a:lnTo>
                <a:lnTo>
                  <a:pt x="901400" y="41285"/>
                </a:lnTo>
                <a:lnTo>
                  <a:pt x="894470" y="38035"/>
                </a:lnTo>
                <a:lnTo>
                  <a:pt x="872378" y="27674"/>
                </a:lnTo>
                <a:lnTo>
                  <a:pt x="844768" y="7680"/>
                </a:lnTo>
                <a:lnTo>
                  <a:pt x="840927" y="4800"/>
                </a:lnTo>
                <a:lnTo>
                  <a:pt x="837087" y="4800"/>
                </a:lnTo>
                <a:close/>
              </a:path>
              <a:path w="998372" h="208315">
                <a:moveTo>
                  <a:pt x="870691" y="26883"/>
                </a:moveTo>
                <a:lnTo>
                  <a:pt x="856289" y="50886"/>
                </a:lnTo>
                <a:lnTo>
                  <a:pt x="857249" y="51846"/>
                </a:lnTo>
                <a:lnTo>
                  <a:pt x="858210" y="51846"/>
                </a:lnTo>
                <a:lnTo>
                  <a:pt x="888933" y="66233"/>
                </a:lnTo>
                <a:lnTo>
                  <a:pt x="887973" y="41285"/>
                </a:lnTo>
                <a:lnTo>
                  <a:pt x="872611" y="27843"/>
                </a:lnTo>
                <a:lnTo>
                  <a:pt x="870691" y="26883"/>
                </a:lnTo>
                <a:close/>
              </a:path>
              <a:path w="998372" h="208315">
                <a:moveTo>
                  <a:pt x="998372" y="15361"/>
                </a:moveTo>
                <a:lnTo>
                  <a:pt x="993571" y="8641"/>
                </a:lnTo>
                <a:lnTo>
                  <a:pt x="989731" y="1920"/>
                </a:lnTo>
                <a:lnTo>
                  <a:pt x="981090" y="0"/>
                </a:lnTo>
                <a:lnTo>
                  <a:pt x="974369" y="3840"/>
                </a:lnTo>
                <a:lnTo>
                  <a:pt x="947800" y="19781"/>
                </a:lnTo>
                <a:lnTo>
                  <a:pt x="920602" y="25923"/>
                </a:lnTo>
                <a:lnTo>
                  <a:pt x="918682" y="25923"/>
                </a:lnTo>
                <a:lnTo>
                  <a:pt x="917737" y="26883"/>
                </a:lnTo>
                <a:lnTo>
                  <a:pt x="916762" y="26883"/>
                </a:lnTo>
                <a:lnTo>
                  <a:pt x="894470" y="38035"/>
                </a:lnTo>
                <a:lnTo>
                  <a:pt x="901400" y="41285"/>
                </a:lnTo>
                <a:lnTo>
                  <a:pt x="892774" y="68153"/>
                </a:lnTo>
                <a:lnTo>
                  <a:pt x="896614" y="68153"/>
                </a:lnTo>
                <a:lnTo>
                  <a:pt x="901400" y="66233"/>
                </a:lnTo>
                <a:lnTo>
                  <a:pt x="929243" y="51846"/>
                </a:lnTo>
                <a:lnTo>
                  <a:pt x="945565" y="21122"/>
                </a:lnTo>
                <a:lnTo>
                  <a:pt x="950366" y="19202"/>
                </a:lnTo>
                <a:lnTo>
                  <a:pt x="956127" y="47030"/>
                </a:lnTo>
                <a:lnTo>
                  <a:pt x="958047" y="47030"/>
                </a:lnTo>
                <a:lnTo>
                  <a:pt x="959007" y="46070"/>
                </a:lnTo>
                <a:lnTo>
                  <a:pt x="960927" y="45125"/>
                </a:lnTo>
                <a:lnTo>
                  <a:pt x="988771" y="27843"/>
                </a:lnTo>
                <a:lnTo>
                  <a:pt x="995492" y="24002"/>
                </a:lnTo>
                <a:lnTo>
                  <a:pt x="998372" y="15361"/>
                </a:lnTo>
                <a:close/>
              </a:path>
              <a:path w="998372" h="208315">
                <a:moveTo>
                  <a:pt x="956127" y="47030"/>
                </a:moveTo>
                <a:lnTo>
                  <a:pt x="950366" y="19202"/>
                </a:lnTo>
                <a:lnTo>
                  <a:pt x="945565" y="21122"/>
                </a:lnTo>
                <a:lnTo>
                  <a:pt x="929243" y="51846"/>
                </a:lnTo>
                <a:lnTo>
                  <a:pt x="926363" y="53751"/>
                </a:lnTo>
                <a:lnTo>
                  <a:pt x="956127" y="47030"/>
                </a:lnTo>
                <a:close/>
              </a:path>
              <a:path w="998372" h="208315">
                <a:moveTo>
                  <a:pt x="754532" y="105597"/>
                </a:moveTo>
                <a:lnTo>
                  <a:pt x="741090" y="80634"/>
                </a:lnTo>
                <a:lnTo>
                  <a:pt x="735329" y="85435"/>
                </a:lnTo>
                <a:lnTo>
                  <a:pt x="727649" y="119999"/>
                </a:lnTo>
                <a:lnTo>
                  <a:pt x="726688" y="121919"/>
                </a:lnTo>
                <a:lnTo>
                  <a:pt x="754532" y="105597"/>
                </a:lnTo>
                <a:close/>
              </a:path>
              <a:path w="998372" h="208315">
                <a:moveTo>
                  <a:pt x="630692" y="180472"/>
                </a:moveTo>
                <a:lnTo>
                  <a:pt x="630692" y="208315"/>
                </a:lnTo>
                <a:lnTo>
                  <a:pt x="632612" y="208315"/>
                </a:lnTo>
                <a:lnTo>
                  <a:pt x="630692" y="180472"/>
                </a:lnTo>
                <a:close/>
              </a:path>
              <a:path w="998372" h="208315">
                <a:moveTo>
                  <a:pt x="411815" y="179511"/>
                </a:moveTo>
                <a:lnTo>
                  <a:pt x="385907" y="101757"/>
                </a:lnTo>
                <a:lnTo>
                  <a:pt x="383330" y="98778"/>
                </a:lnTo>
                <a:lnTo>
                  <a:pt x="411815" y="179511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3" name="object 703"/>
          <p:cNvSpPr/>
          <p:nvPr/>
        </p:nvSpPr>
        <p:spPr>
          <a:xfrm>
            <a:off x="2781269" y="6688165"/>
            <a:ext cx="91196" cy="93116"/>
          </a:xfrm>
          <a:custGeom>
            <a:avLst/>
            <a:gdLst/>
            <a:ahLst/>
            <a:cxnLst/>
            <a:rect l="l" t="t" r="r" b="b"/>
            <a:pathLst>
              <a:path w="91196" h="93116">
                <a:moveTo>
                  <a:pt x="91196" y="46085"/>
                </a:moveTo>
                <a:lnTo>
                  <a:pt x="88617" y="30873"/>
                </a:lnTo>
                <a:lnTo>
                  <a:pt x="82121" y="18554"/>
                </a:lnTo>
                <a:lnTo>
                  <a:pt x="72397" y="8774"/>
                </a:lnTo>
                <a:lnTo>
                  <a:pt x="60150" y="2325"/>
                </a:lnTo>
                <a:lnTo>
                  <a:pt x="46085" y="0"/>
                </a:lnTo>
                <a:lnTo>
                  <a:pt x="44098" y="41"/>
                </a:lnTo>
                <a:lnTo>
                  <a:pt x="29928" y="2897"/>
                </a:lnTo>
                <a:lnTo>
                  <a:pt x="17793" y="9696"/>
                </a:lnTo>
                <a:lnTo>
                  <a:pt x="8334" y="19672"/>
                </a:lnTo>
                <a:lnTo>
                  <a:pt x="2190" y="32058"/>
                </a:lnTo>
                <a:lnTo>
                  <a:pt x="0" y="46085"/>
                </a:lnTo>
                <a:lnTo>
                  <a:pt x="76" y="48836"/>
                </a:lnTo>
                <a:lnTo>
                  <a:pt x="2986" y="62901"/>
                </a:lnTo>
                <a:lnTo>
                  <a:pt x="9662" y="75065"/>
                </a:lnTo>
                <a:lnTo>
                  <a:pt x="19484" y="84625"/>
                </a:lnTo>
                <a:lnTo>
                  <a:pt x="31832" y="90876"/>
                </a:lnTo>
                <a:lnTo>
                  <a:pt x="46085" y="93116"/>
                </a:lnTo>
                <a:lnTo>
                  <a:pt x="47991" y="93075"/>
                </a:lnTo>
                <a:lnTo>
                  <a:pt x="61724" y="90211"/>
                </a:lnTo>
                <a:lnTo>
                  <a:pt x="73593" y="83354"/>
                </a:lnTo>
                <a:lnTo>
                  <a:pt x="82917" y="73231"/>
                </a:lnTo>
                <a:lnTo>
                  <a:pt x="89012" y="60566"/>
                </a:lnTo>
                <a:lnTo>
                  <a:pt x="91196" y="46085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4" name="object 704"/>
          <p:cNvSpPr/>
          <p:nvPr/>
        </p:nvSpPr>
        <p:spPr>
          <a:xfrm>
            <a:off x="2795518" y="6761478"/>
            <a:ext cx="18069" cy="22746"/>
          </a:xfrm>
          <a:custGeom>
            <a:avLst/>
            <a:gdLst/>
            <a:ahLst/>
            <a:cxnLst/>
            <a:rect l="l" t="t" r="r" b="b"/>
            <a:pathLst>
              <a:path w="18069" h="22746">
                <a:moveTo>
                  <a:pt x="8261" y="7662"/>
                </a:moveTo>
                <a:lnTo>
                  <a:pt x="0" y="0"/>
                </a:lnTo>
                <a:lnTo>
                  <a:pt x="7499" y="18619"/>
                </a:lnTo>
                <a:lnTo>
                  <a:pt x="18069" y="22746"/>
                </a:lnTo>
                <a:lnTo>
                  <a:pt x="18022" y="12591"/>
                </a:lnTo>
                <a:lnTo>
                  <a:pt x="8261" y="7662"/>
                </a:lnTo>
                <a:close/>
              </a:path>
            </a:pathLst>
          </a:custGeom>
          <a:solidFill>
            <a:srgbClr val="3F6DA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5" name="object 705"/>
          <p:cNvSpPr/>
          <p:nvPr/>
        </p:nvSpPr>
        <p:spPr>
          <a:xfrm>
            <a:off x="2776468" y="6683518"/>
            <a:ext cx="100797" cy="102402"/>
          </a:xfrm>
          <a:custGeom>
            <a:avLst/>
            <a:gdLst/>
            <a:ahLst/>
            <a:cxnLst/>
            <a:rect l="l" t="t" r="r" b="b"/>
            <a:pathLst>
              <a:path w="100797" h="102402">
                <a:moveTo>
                  <a:pt x="95508" y="74268"/>
                </a:moveTo>
                <a:lnTo>
                  <a:pt x="99837" y="61294"/>
                </a:lnTo>
                <a:lnTo>
                  <a:pt x="100797" y="55533"/>
                </a:lnTo>
                <a:lnTo>
                  <a:pt x="100797" y="45932"/>
                </a:lnTo>
                <a:lnTo>
                  <a:pt x="99837" y="40171"/>
                </a:lnTo>
                <a:lnTo>
                  <a:pt x="98877" y="35371"/>
                </a:lnTo>
                <a:lnTo>
                  <a:pt x="95079" y="26610"/>
                </a:lnTo>
                <a:lnTo>
                  <a:pt x="88139" y="16539"/>
                </a:lnTo>
                <a:lnTo>
                  <a:pt x="79657" y="8912"/>
                </a:lnTo>
                <a:lnTo>
                  <a:pt x="70042" y="3660"/>
                </a:lnTo>
                <a:lnTo>
                  <a:pt x="59703" y="712"/>
                </a:lnTo>
                <a:lnTo>
                  <a:pt x="49049" y="0"/>
                </a:lnTo>
                <a:lnTo>
                  <a:pt x="38490" y="1451"/>
                </a:lnTo>
                <a:lnTo>
                  <a:pt x="28432" y="4997"/>
                </a:lnTo>
                <a:lnTo>
                  <a:pt x="19287" y="10567"/>
                </a:lnTo>
                <a:lnTo>
                  <a:pt x="11462" y="18092"/>
                </a:lnTo>
                <a:lnTo>
                  <a:pt x="5367" y="27501"/>
                </a:lnTo>
                <a:lnTo>
                  <a:pt x="1409" y="38725"/>
                </a:lnTo>
                <a:lnTo>
                  <a:pt x="0" y="51693"/>
                </a:lnTo>
                <a:lnTo>
                  <a:pt x="0" y="56493"/>
                </a:lnTo>
                <a:lnTo>
                  <a:pt x="960" y="62254"/>
                </a:lnTo>
                <a:lnTo>
                  <a:pt x="3183" y="69646"/>
                </a:lnTo>
                <a:lnTo>
                  <a:pt x="9092" y="81046"/>
                </a:lnTo>
                <a:lnTo>
                  <a:pt x="17044" y="90025"/>
                </a:lnTo>
                <a:lnTo>
                  <a:pt x="26549" y="96580"/>
                </a:lnTo>
                <a:lnTo>
                  <a:pt x="19049" y="77960"/>
                </a:lnTo>
                <a:lnTo>
                  <a:pt x="12931" y="67599"/>
                </a:lnTo>
                <a:lnTo>
                  <a:pt x="9601" y="54573"/>
                </a:lnTo>
                <a:lnTo>
                  <a:pt x="9601" y="46892"/>
                </a:lnTo>
                <a:lnTo>
                  <a:pt x="12057" y="36912"/>
                </a:lnTo>
                <a:lnTo>
                  <a:pt x="17720" y="26050"/>
                </a:lnTo>
                <a:lnTo>
                  <a:pt x="25571" y="17865"/>
                </a:lnTo>
                <a:lnTo>
                  <a:pt x="34995" y="12402"/>
                </a:lnTo>
                <a:lnTo>
                  <a:pt x="45381" y="9705"/>
                </a:lnTo>
                <a:lnTo>
                  <a:pt x="56113" y="9816"/>
                </a:lnTo>
                <a:lnTo>
                  <a:pt x="66579" y="12778"/>
                </a:lnTo>
                <a:lnTo>
                  <a:pt x="76163" y="18636"/>
                </a:lnTo>
                <a:lnTo>
                  <a:pt x="84254" y="27433"/>
                </a:lnTo>
                <a:lnTo>
                  <a:pt x="90236" y="39211"/>
                </a:lnTo>
                <a:lnTo>
                  <a:pt x="91196" y="43052"/>
                </a:lnTo>
                <a:lnTo>
                  <a:pt x="91196" y="46892"/>
                </a:lnTo>
                <a:lnTo>
                  <a:pt x="92156" y="51693"/>
                </a:lnTo>
                <a:lnTo>
                  <a:pt x="91196" y="55533"/>
                </a:lnTo>
                <a:lnTo>
                  <a:pt x="91196" y="60334"/>
                </a:lnTo>
                <a:lnTo>
                  <a:pt x="91063" y="60816"/>
                </a:lnTo>
                <a:lnTo>
                  <a:pt x="85828" y="73004"/>
                </a:lnTo>
                <a:lnTo>
                  <a:pt x="78230" y="82253"/>
                </a:lnTo>
                <a:lnTo>
                  <a:pt x="68911" y="88598"/>
                </a:lnTo>
                <a:lnTo>
                  <a:pt x="58516" y="92074"/>
                </a:lnTo>
                <a:lnTo>
                  <a:pt x="47688" y="92713"/>
                </a:lnTo>
                <a:lnTo>
                  <a:pt x="37071" y="90552"/>
                </a:lnTo>
                <a:lnTo>
                  <a:pt x="37119" y="100707"/>
                </a:lnTo>
                <a:lnTo>
                  <a:pt x="48264" y="102402"/>
                </a:lnTo>
                <a:lnTo>
                  <a:pt x="59496" y="101661"/>
                </a:lnTo>
                <a:lnTo>
                  <a:pt x="70325" y="98481"/>
                </a:lnTo>
                <a:lnTo>
                  <a:pt x="80263" y="92858"/>
                </a:lnTo>
                <a:lnTo>
                  <a:pt x="88820" y="84789"/>
                </a:lnTo>
                <a:lnTo>
                  <a:pt x="95508" y="74268"/>
                </a:lnTo>
                <a:close/>
              </a:path>
            </a:pathLst>
          </a:custGeom>
          <a:solidFill>
            <a:srgbClr val="3F6DA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6" name="object 706"/>
          <p:cNvSpPr/>
          <p:nvPr/>
        </p:nvSpPr>
        <p:spPr>
          <a:xfrm>
            <a:off x="1845304" y="8260598"/>
            <a:ext cx="997412" cy="170870"/>
          </a:xfrm>
          <a:custGeom>
            <a:avLst/>
            <a:gdLst/>
            <a:ahLst/>
            <a:cxnLst/>
            <a:rect l="l" t="t" r="r" b="b"/>
            <a:pathLst>
              <a:path w="997412" h="170870">
                <a:moveTo>
                  <a:pt x="76794" y="142082"/>
                </a:moveTo>
                <a:lnTo>
                  <a:pt x="71993" y="142082"/>
                </a:lnTo>
                <a:lnTo>
                  <a:pt x="73913" y="170870"/>
                </a:lnTo>
                <a:lnTo>
                  <a:pt x="75834" y="170870"/>
                </a:lnTo>
                <a:lnTo>
                  <a:pt x="77754" y="169926"/>
                </a:lnTo>
                <a:lnTo>
                  <a:pt x="76794" y="142082"/>
                </a:lnTo>
                <a:close/>
              </a:path>
              <a:path w="997412" h="170870">
                <a:moveTo>
                  <a:pt x="832286" y="94076"/>
                </a:moveTo>
                <a:lnTo>
                  <a:pt x="850529" y="10561"/>
                </a:lnTo>
                <a:lnTo>
                  <a:pt x="824993" y="95959"/>
                </a:lnTo>
                <a:lnTo>
                  <a:pt x="832286" y="94076"/>
                </a:lnTo>
                <a:close/>
              </a:path>
              <a:path w="997412" h="170870">
                <a:moveTo>
                  <a:pt x="507432" y="73913"/>
                </a:moveTo>
                <a:lnTo>
                  <a:pt x="504946" y="72009"/>
                </a:lnTo>
                <a:lnTo>
                  <a:pt x="457901" y="73914"/>
                </a:lnTo>
                <a:lnTo>
                  <a:pt x="507432" y="73913"/>
                </a:lnTo>
                <a:close/>
              </a:path>
              <a:path w="997412" h="170870">
                <a:moveTo>
                  <a:pt x="393588" y="66233"/>
                </a:moveTo>
                <a:lnTo>
                  <a:pt x="418536" y="52806"/>
                </a:lnTo>
                <a:lnTo>
                  <a:pt x="393218" y="66316"/>
                </a:lnTo>
                <a:lnTo>
                  <a:pt x="393588" y="66233"/>
                </a:lnTo>
                <a:close/>
              </a:path>
              <a:path w="997412" h="170870">
                <a:moveTo>
                  <a:pt x="278389" y="127680"/>
                </a:moveTo>
                <a:lnTo>
                  <a:pt x="294711" y="72009"/>
                </a:lnTo>
                <a:lnTo>
                  <a:pt x="270163" y="128708"/>
                </a:lnTo>
                <a:lnTo>
                  <a:pt x="278389" y="127680"/>
                </a:lnTo>
                <a:close/>
              </a:path>
              <a:path w="997412" h="170870">
                <a:moveTo>
                  <a:pt x="160309" y="134401"/>
                </a:moveTo>
                <a:lnTo>
                  <a:pt x="132030" y="138965"/>
                </a:lnTo>
                <a:lnTo>
                  <a:pt x="130561" y="139202"/>
                </a:lnTo>
                <a:lnTo>
                  <a:pt x="107518" y="164150"/>
                </a:lnTo>
                <a:lnTo>
                  <a:pt x="102717" y="164150"/>
                </a:lnTo>
                <a:lnTo>
                  <a:pt x="101757" y="136321"/>
                </a:lnTo>
                <a:lnTo>
                  <a:pt x="73951" y="141703"/>
                </a:lnTo>
                <a:lnTo>
                  <a:pt x="54193" y="139069"/>
                </a:lnTo>
                <a:lnTo>
                  <a:pt x="57591" y="144002"/>
                </a:lnTo>
                <a:lnTo>
                  <a:pt x="47990" y="138242"/>
                </a:lnTo>
                <a:lnTo>
                  <a:pt x="39364" y="165110"/>
                </a:lnTo>
                <a:lnTo>
                  <a:pt x="43205" y="166085"/>
                </a:lnTo>
                <a:lnTo>
                  <a:pt x="71993" y="169926"/>
                </a:lnTo>
                <a:lnTo>
                  <a:pt x="73913" y="170870"/>
                </a:lnTo>
                <a:lnTo>
                  <a:pt x="71993" y="142082"/>
                </a:lnTo>
                <a:lnTo>
                  <a:pt x="76794" y="142082"/>
                </a:lnTo>
                <a:lnTo>
                  <a:pt x="77754" y="169926"/>
                </a:lnTo>
                <a:lnTo>
                  <a:pt x="105563" y="164529"/>
                </a:lnTo>
                <a:lnTo>
                  <a:pt x="131521" y="167990"/>
                </a:lnTo>
                <a:lnTo>
                  <a:pt x="134401" y="139202"/>
                </a:lnTo>
                <a:lnTo>
                  <a:pt x="160309" y="134401"/>
                </a:lnTo>
                <a:close/>
              </a:path>
              <a:path w="997412" h="170870">
                <a:moveTo>
                  <a:pt x="960" y="101757"/>
                </a:moveTo>
                <a:lnTo>
                  <a:pt x="0" y="110398"/>
                </a:lnTo>
                <a:lnTo>
                  <a:pt x="4800" y="117119"/>
                </a:lnTo>
                <a:lnTo>
                  <a:pt x="34549" y="160324"/>
                </a:lnTo>
                <a:lnTo>
                  <a:pt x="36484" y="163205"/>
                </a:lnTo>
                <a:lnTo>
                  <a:pt x="39364" y="165110"/>
                </a:lnTo>
                <a:lnTo>
                  <a:pt x="47990" y="138242"/>
                </a:lnTo>
                <a:lnTo>
                  <a:pt x="57591" y="144002"/>
                </a:lnTo>
                <a:lnTo>
                  <a:pt x="54193" y="139069"/>
                </a:lnTo>
                <a:lnTo>
                  <a:pt x="27828" y="100797"/>
                </a:lnTo>
                <a:lnTo>
                  <a:pt x="23042" y="94076"/>
                </a:lnTo>
                <a:lnTo>
                  <a:pt x="14401" y="93116"/>
                </a:lnTo>
                <a:lnTo>
                  <a:pt x="7680" y="96956"/>
                </a:lnTo>
                <a:lnTo>
                  <a:pt x="960" y="101757"/>
                </a:lnTo>
                <a:close/>
              </a:path>
              <a:path w="997412" h="170870">
                <a:moveTo>
                  <a:pt x="105597" y="136321"/>
                </a:moveTo>
                <a:lnTo>
                  <a:pt x="101757" y="136321"/>
                </a:lnTo>
                <a:lnTo>
                  <a:pt x="102717" y="164150"/>
                </a:lnTo>
                <a:lnTo>
                  <a:pt x="107518" y="164150"/>
                </a:lnTo>
                <a:lnTo>
                  <a:pt x="130561" y="139202"/>
                </a:lnTo>
                <a:lnTo>
                  <a:pt x="132030" y="138965"/>
                </a:lnTo>
                <a:lnTo>
                  <a:pt x="105597" y="136321"/>
                </a:lnTo>
                <a:close/>
              </a:path>
              <a:path w="997412" h="170870">
                <a:moveTo>
                  <a:pt x="221757" y="156484"/>
                </a:moveTo>
                <a:lnTo>
                  <a:pt x="219821" y="156484"/>
                </a:lnTo>
                <a:lnTo>
                  <a:pt x="220299" y="156533"/>
                </a:lnTo>
                <a:lnTo>
                  <a:pt x="247665" y="159364"/>
                </a:lnTo>
                <a:lnTo>
                  <a:pt x="221757" y="156484"/>
                </a:lnTo>
                <a:close/>
              </a:path>
              <a:path w="997412" h="170870">
                <a:moveTo>
                  <a:pt x="306232" y="91196"/>
                </a:moveTo>
                <a:lnTo>
                  <a:pt x="304312" y="62407"/>
                </a:lnTo>
                <a:lnTo>
                  <a:pt x="297591" y="65288"/>
                </a:lnTo>
                <a:lnTo>
                  <a:pt x="294711" y="72009"/>
                </a:lnTo>
                <a:lnTo>
                  <a:pt x="278389" y="127680"/>
                </a:lnTo>
                <a:lnTo>
                  <a:pt x="270163" y="128708"/>
                </a:lnTo>
                <a:lnTo>
                  <a:pt x="249647" y="131273"/>
                </a:lnTo>
                <a:lnTo>
                  <a:pt x="222702" y="127680"/>
                </a:lnTo>
                <a:lnTo>
                  <a:pt x="220797" y="127680"/>
                </a:lnTo>
                <a:lnTo>
                  <a:pt x="189113" y="129600"/>
                </a:lnTo>
                <a:lnTo>
                  <a:pt x="160309" y="134401"/>
                </a:lnTo>
                <a:lnTo>
                  <a:pt x="134401" y="139202"/>
                </a:lnTo>
                <a:lnTo>
                  <a:pt x="131521" y="167990"/>
                </a:lnTo>
                <a:lnTo>
                  <a:pt x="134401" y="167990"/>
                </a:lnTo>
                <a:lnTo>
                  <a:pt x="134401" y="167045"/>
                </a:lnTo>
                <a:lnTo>
                  <a:pt x="165110" y="162245"/>
                </a:lnTo>
                <a:lnTo>
                  <a:pt x="193913" y="157429"/>
                </a:lnTo>
                <a:lnTo>
                  <a:pt x="220299" y="156533"/>
                </a:lnTo>
                <a:lnTo>
                  <a:pt x="219821" y="156484"/>
                </a:lnTo>
                <a:lnTo>
                  <a:pt x="221757" y="156484"/>
                </a:lnTo>
                <a:lnTo>
                  <a:pt x="247665" y="159364"/>
                </a:lnTo>
                <a:lnTo>
                  <a:pt x="248625" y="159364"/>
                </a:lnTo>
                <a:lnTo>
                  <a:pt x="247665" y="131521"/>
                </a:lnTo>
                <a:lnTo>
                  <a:pt x="251505" y="131521"/>
                </a:lnTo>
                <a:lnTo>
                  <a:pt x="266867" y="136321"/>
                </a:lnTo>
                <a:lnTo>
                  <a:pt x="281269" y="156484"/>
                </a:lnTo>
                <a:lnTo>
                  <a:pt x="286070" y="155524"/>
                </a:lnTo>
                <a:lnTo>
                  <a:pt x="290870" y="152643"/>
                </a:lnTo>
                <a:lnTo>
                  <a:pt x="292790" y="147843"/>
                </a:lnTo>
                <a:lnTo>
                  <a:pt x="317339" y="92988"/>
                </a:lnTo>
                <a:lnTo>
                  <a:pt x="321579" y="83515"/>
                </a:lnTo>
                <a:lnTo>
                  <a:pt x="310073" y="63352"/>
                </a:lnTo>
                <a:lnTo>
                  <a:pt x="304312" y="62407"/>
                </a:lnTo>
                <a:lnTo>
                  <a:pt x="306232" y="91196"/>
                </a:lnTo>
                <a:close/>
              </a:path>
              <a:path w="997412" h="170870">
                <a:moveTo>
                  <a:pt x="427177" y="78714"/>
                </a:moveTo>
                <a:lnTo>
                  <a:pt x="422376" y="50886"/>
                </a:lnTo>
                <a:lnTo>
                  <a:pt x="421431" y="50886"/>
                </a:lnTo>
                <a:lnTo>
                  <a:pt x="419496" y="51846"/>
                </a:lnTo>
                <a:lnTo>
                  <a:pt x="418536" y="52806"/>
                </a:lnTo>
                <a:lnTo>
                  <a:pt x="393588" y="66233"/>
                </a:lnTo>
                <a:lnTo>
                  <a:pt x="393218" y="66316"/>
                </a:lnTo>
                <a:lnTo>
                  <a:pt x="366267" y="72402"/>
                </a:lnTo>
                <a:lnTo>
                  <a:pt x="340796" y="68168"/>
                </a:lnTo>
                <a:lnTo>
                  <a:pt x="310073" y="63352"/>
                </a:lnTo>
                <a:lnTo>
                  <a:pt x="321579" y="83515"/>
                </a:lnTo>
                <a:lnTo>
                  <a:pt x="317339" y="92988"/>
                </a:lnTo>
                <a:lnTo>
                  <a:pt x="335981" y="95996"/>
                </a:lnTo>
                <a:lnTo>
                  <a:pt x="364784" y="100797"/>
                </a:lnTo>
                <a:lnTo>
                  <a:pt x="363824" y="72953"/>
                </a:lnTo>
                <a:lnTo>
                  <a:pt x="369585" y="72953"/>
                </a:lnTo>
                <a:lnTo>
                  <a:pt x="389747" y="68168"/>
                </a:lnTo>
                <a:lnTo>
                  <a:pt x="400309" y="94076"/>
                </a:lnTo>
                <a:lnTo>
                  <a:pt x="402229" y="94076"/>
                </a:lnTo>
                <a:lnTo>
                  <a:pt x="404149" y="93116"/>
                </a:lnTo>
                <a:lnTo>
                  <a:pt x="431467" y="78044"/>
                </a:lnTo>
                <a:lnTo>
                  <a:pt x="431993" y="77754"/>
                </a:lnTo>
                <a:lnTo>
                  <a:pt x="453100" y="46085"/>
                </a:lnTo>
                <a:lnTo>
                  <a:pt x="422376" y="50886"/>
                </a:lnTo>
                <a:lnTo>
                  <a:pt x="427177" y="78714"/>
                </a:lnTo>
                <a:close/>
              </a:path>
              <a:path w="997412" h="170870">
                <a:moveTo>
                  <a:pt x="507432" y="73913"/>
                </a:moveTo>
                <a:lnTo>
                  <a:pt x="513572" y="73914"/>
                </a:lnTo>
                <a:lnTo>
                  <a:pt x="513572" y="46085"/>
                </a:lnTo>
                <a:lnTo>
                  <a:pt x="453100" y="46085"/>
                </a:lnTo>
                <a:lnTo>
                  <a:pt x="455020" y="73914"/>
                </a:lnTo>
                <a:lnTo>
                  <a:pt x="457901" y="73914"/>
                </a:lnTo>
                <a:lnTo>
                  <a:pt x="504946" y="72009"/>
                </a:lnTo>
                <a:lnTo>
                  <a:pt x="507432" y="73913"/>
                </a:lnTo>
                <a:close/>
              </a:path>
              <a:path w="997412" h="170870">
                <a:moveTo>
                  <a:pt x="431993" y="77754"/>
                </a:moveTo>
                <a:lnTo>
                  <a:pt x="431467" y="78044"/>
                </a:lnTo>
                <a:lnTo>
                  <a:pt x="457901" y="73914"/>
                </a:lnTo>
                <a:lnTo>
                  <a:pt x="455020" y="73914"/>
                </a:lnTo>
                <a:lnTo>
                  <a:pt x="453100" y="46085"/>
                </a:lnTo>
                <a:lnTo>
                  <a:pt x="431993" y="77754"/>
                </a:lnTo>
                <a:close/>
              </a:path>
              <a:path w="997412" h="170870">
                <a:moveTo>
                  <a:pt x="533735" y="94076"/>
                </a:moveTo>
                <a:lnTo>
                  <a:pt x="536630" y="95996"/>
                </a:lnTo>
                <a:lnTo>
                  <a:pt x="541416" y="96956"/>
                </a:lnTo>
                <a:lnTo>
                  <a:pt x="545256" y="95996"/>
                </a:lnTo>
                <a:lnTo>
                  <a:pt x="575020" y="90236"/>
                </a:lnTo>
                <a:lnTo>
                  <a:pt x="573100" y="90236"/>
                </a:lnTo>
                <a:lnTo>
                  <a:pt x="551017" y="71033"/>
                </a:lnTo>
                <a:lnTo>
                  <a:pt x="539495" y="68168"/>
                </a:lnTo>
                <a:lnTo>
                  <a:pt x="522229" y="48966"/>
                </a:lnTo>
                <a:lnTo>
                  <a:pt x="520293" y="47045"/>
                </a:lnTo>
                <a:lnTo>
                  <a:pt x="516453" y="46085"/>
                </a:lnTo>
                <a:lnTo>
                  <a:pt x="513572" y="46085"/>
                </a:lnTo>
                <a:lnTo>
                  <a:pt x="513572" y="73914"/>
                </a:lnTo>
                <a:lnTo>
                  <a:pt x="507432" y="73913"/>
                </a:lnTo>
                <a:lnTo>
                  <a:pt x="533735" y="94076"/>
                </a:lnTo>
                <a:close/>
              </a:path>
              <a:path w="997412" h="170870">
                <a:moveTo>
                  <a:pt x="571179" y="61447"/>
                </a:moveTo>
                <a:lnTo>
                  <a:pt x="570219" y="62407"/>
                </a:lnTo>
                <a:lnTo>
                  <a:pt x="569259" y="62407"/>
                </a:lnTo>
                <a:lnTo>
                  <a:pt x="545710" y="66965"/>
                </a:lnTo>
                <a:lnTo>
                  <a:pt x="522229" y="48966"/>
                </a:lnTo>
                <a:lnTo>
                  <a:pt x="539495" y="68168"/>
                </a:lnTo>
                <a:lnTo>
                  <a:pt x="551017" y="71033"/>
                </a:lnTo>
                <a:lnTo>
                  <a:pt x="573100" y="90236"/>
                </a:lnTo>
                <a:lnTo>
                  <a:pt x="602863" y="88315"/>
                </a:lnTo>
                <a:lnTo>
                  <a:pt x="601903" y="60487"/>
                </a:lnTo>
                <a:lnTo>
                  <a:pt x="596377" y="60660"/>
                </a:lnTo>
                <a:lnTo>
                  <a:pt x="571179" y="61447"/>
                </a:lnTo>
                <a:lnTo>
                  <a:pt x="592302" y="64328"/>
                </a:lnTo>
                <a:lnTo>
                  <a:pt x="571179" y="61447"/>
                </a:lnTo>
                <a:close/>
              </a:path>
              <a:path w="997412" h="170870">
                <a:moveTo>
                  <a:pt x="621106" y="38404"/>
                </a:moveTo>
                <a:lnTo>
                  <a:pt x="596377" y="60660"/>
                </a:lnTo>
                <a:lnTo>
                  <a:pt x="601903" y="60487"/>
                </a:lnTo>
                <a:lnTo>
                  <a:pt x="602863" y="88315"/>
                </a:lnTo>
                <a:lnTo>
                  <a:pt x="605744" y="88315"/>
                </a:lnTo>
                <a:lnTo>
                  <a:pt x="609584" y="87355"/>
                </a:lnTo>
                <a:lnTo>
                  <a:pt x="611489" y="85435"/>
                </a:lnTo>
                <a:lnTo>
                  <a:pt x="634031" y="65147"/>
                </a:lnTo>
                <a:lnTo>
                  <a:pt x="651814" y="68168"/>
                </a:lnTo>
                <a:lnTo>
                  <a:pt x="657575" y="71033"/>
                </a:lnTo>
                <a:lnTo>
                  <a:pt x="654766" y="70331"/>
                </a:lnTo>
                <a:lnTo>
                  <a:pt x="680618" y="89275"/>
                </a:lnTo>
                <a:lnTo>
                  <a:pt x="683498" y="91196"/>
                </a:lnTo>
                <a:lnTo>
                  <a:pt x="686379" y="92156"/>
                </a:lnTo>
                <a:lnTo>
                  <a:pt x="689259" y="63352"/>
                </a:lnTo>
                <a:lnTo>
                  <a:pt x="696940" y="66233"/>
                </a:lnTo>
                <a:lnTo>
                  <a:pt x="693140" y="63352"/>
                </a:lnTo>
                <a:lnTo>
                  <a:pt x="669096" y="45125"/>
                </a:lnTo>
                <a:lnTo>
                  <a:pt x="667176" y="44165"/>
                </a:lnTo>
                <a:lnTo>
                  <a:pt x="666216" y="43205"/>
                </a:lnTo>
                <a:lnTo>
                  <a:pt x="664296" y="43205"/>
                </a:lnTo>
                <a:lnTo>
                  <a:pt x="640293" y="59512"/>
                </a:lnTo>
                <a:lnTo>
                  <a:pt x="626851" y="63352"/>
                </a:lnTo>
                <a:lnTo>
                  <a:pt x="624931" y="35524"/>
                </a:lnTo>
                <a:lnTo>
                  <a:pt x="621106" y="38404"/>
                </a:lnTo>
                <a:close/>
              </a:path>
              <a:path w="997412" h="170870">
                <a:moveTo>
                  <a:pt x="651814" y="68168"/>
                </a:moveTo>
                <a:lnTo>
                  <a:pt x="634031" y="65147"/>
                </a:lnTo>
                <a:lnTo>
                  <a:pt x="654766" y="70331"/>
                </a:lnTo>
                <a:lnTo>
                  <a:pt x="657575" y="71033"/>
                </a:lnTo>
                <a:lnTo>
                  <a:pt x="651814" y="68168"/>
                </a:lnTo>
                <a:close/>
              </a:path>
              <a:path w="997412" h="170870">
                <a:moveTo>
                  <a:pt x="624931" y="35524"/>
                </a:moveTo>
                <a:lnTo>
                  <a:pt x="626851" y="63352"/>
                </a:lnTo>
                <a:lnTo>
                  <a:pt x="640293" y="59512"/>
                </a:lnTo>
                <a:lnTo>
                  <a:pt x="664296" y="43205"/>
                </a:lnTo>
                <a:lnTo>
                  <a:pt x="634547" y="35524"/>
                </a:lnTo>
                <a:lnTo>
                  <a:pt x="629732" y="34564"/>
                </a:lnTo>
                <a:lnTo>
                  <a:pt x="624931" y="35524"/>
                </a:lnTo>
                <a:close/>
              </a:path>
              <a:path w="997412" h="170870">
                <a:moveTo>
                  <a:pt x="757412" y="61447"/>
                </a:moveTo>
                <a:lnTo>
                  <a:pt x="757412" y="39364"/>
                </a:lnTo>
                <a:lnTo>
                  <a:pt x="753572" y="36484"/>
                </a:lnTo>
                <a:lnTo>
                  <a:pt x="749731" y="36484"/>
                </a:lnTo>
                <a:lnTo>
                  <a:pt x="744931" y="35524"/>
                </a:lnTo>
                <a:lnTo>
                  <a:pt x="741090" y="37444"/>
                </a:lnTo>
                <a:lnTo>
                  <a:pt x="738210" y="40325"/>
                </a:lnTo>
                <a:lnTo>
                  <a:pt x="736290" y="58567"/>
                </a:lnTo>
                <a:lnTo>
                  <a:pt x="757412" y="61447"/>
                </a:lnTo>
                <a:close/>
              </a:path>
              <a:path w="997412" h="170870">
                <a:moveTo>
                  <a:pt x="786216" y="81594"/>
                </a:moveTo>
                <a:lnTo>
                  <a:pt x="789096" y="85435"/>
                </a:lnTo>
                <a:lnTo>
                  <a:pt x="786594" y="81884"/>
                </a:lnTo>
                <a:lnTo>
                  <a:pt x="759332" y="43205"/>
                </a:lnTo>
                <a:lnTo>
                  <a:pt x="757412" y="39364"/>
                </a:lnTo>
                <a:lnTo>
                  <a:pt x="757412" y="61447"/>
                </a:lnTo>
                <a:lnTo>
                  <a:pt x="736290" y="58567"/>
                </a:lnTo>
                <a:lnTo>
                  <a:pt x="738210" y="40325"/>
                </a:lnTo>
                <a:lnTo>
                  <a:pt x="713523" y="63352"/>
                </a:lnTo>
                <a:lnTo>
                  <a:pt x="693140" y="63352"/>
                </a:lnTo>
                <a:lnTo>
                  <a:pt x="696940" y="66233"/>
                </a:lnTo>
                <a:lnTo>
                  <a:pt x="689259" y="63352"/>
                </a:lnTo>
                <a:lnTo>
                  <a:pt x="686379" y="92156"/>
                </a:lnTo>
                <a:lnTo>
                  <a:pt x="719023" y="92156"/>
                </a:lnTo>
                <a:lnTo>
                  <a:pt x="709406" y="67193"/>
                </a:lnTo>
                <a:lnTo>
                  <a:pt x="719023" y="63352"/>
                </a:lnTo>
                <a:lnTo>
                  <a:pt x="722848" y="92156"/>
                </a:lnTo>
                <a:lnTo>
                  <a:pt x="726688" y="90236"/>
                </a:lnTo>
                <a:lnTo>
                  <a:pt x="728609" y="87355"/>
                </a:lnTo>
                <a:lnTo>
                  <a:pt x="745598" y="72074"/>
                </a:lnTo>
                <a:lnTo>
                  <a:pt x="766053" y="101757"/>
                </a:lnTo>
                <a:lnTo>
                  <a:pt x="767013" y="102717"/>
                </a:lnTo>
                <a:lnTo>
                  <a:pt x="767974" y="103677"/>
                </a:lnTo>
                <a:lnTo>
                  <a:pt x="786216" y="81594"/>
                </a:lnTo>
                <a:close/>
              </a:path>
              <a:path w="997412" h="170870">
                <a:moveTo>
                  <a:pt x="797737" y="126720"/>
                </a:moveTo>
                <a:lnTo>
                  <a:pt x="800618" y="129600"/>
                </a:lnTo>
                <a:lnTo>
                  <a:pt x="805418" y="130561"/>
                </a:lnTo>
                <a:lnTo>
                  <a:pt x="810204" y="129600"/>
                </a:lnTo>
                <a:lnTo>
                  <a:pt x="839967" y="120959"/>
                </a:lnTo>
                <a:lnTo>
                  <a:pt x="822685" y="103677"/>
                </a:lnTo>
                <a:lnTo>
                  <a:pt x="815004" y="103677"/>
                </a:lnTo>
                <a:lnTo>
                  <a:pt x="802538" y="101757"/>
                </a:lnTo>
                <a:lnTo>
                  <a:pt x="797737" y="126720"/>
                </a:lnTo>
                <a:close/>
              </a:path>
              <a:path w="997412" h="170870">
                <a:moveTo>
                  <a:pt x="860130" y="27843"/>
                </a:moveTo>
                <a:lnTo>
                  <a:pt x="858210" y="1920"/>
                </a:lnTo>
                <a:lnTo>
                  <a:pt x="854369" y="3840"/>
                </a:lnTo>
                <a:lnTo>
                  <a:pt x="852449" y="6720"/>
                </a:lnTo>
                <a:lnTo>
                  <a:pt x="850529" y="10561"/>
                </a:lnTo>
                <a:lnTo>
                  <a:pt x="832286" y="94076"/>
                </a:lnTo>
                <a:lnTo>
                  <a:pt x="824993" y="95959"/>
                </a:lnTo>
                <a:lnTo>
                  <a:pt x="809992" y="99832"/>
                </a:lnTo>
                <a:lnTo>
                  <a:pt x="786594" y="81884"/>
                </a:lnTo>
                <a:lnTo>
                  <a:pt x="789096" y="85435"/>
                </a:lnTo>
                <a:lnTo>
                  <a:pt x="786216" y="81594"/>
                </a:lnTo>
                <a:lnTo>
                  <a:pt x="767974" y="103677"/>
                </a:lnTo>
                <a:lnTo>
                  <a:pt x="768934" y="104637"/>
                </a:lnTo>
                <a:lnTo>
                  <a:pt x="797737" y="126720"/>
                </a:lnTo>
                <a:lnTo>
                  <a:pt x="802538" y="101757"/>
                </a:lnTo>
                <a:lnTo>
                  <a:pt x="815004" y="103677"/>
                </a:lnTo>
                <a:lnTo>
                  <a:pt x="822685" y="103677"/>
                </a:lnTo>
                <a:lnTo>
                  <a:pt x="839967" y="120959"/>
                </a:lnTo>
                <a:lnTo>
                  <a:pt x="844768" y="119999"/>
                </a:lnTo>
                <a:lnTo>
                  <a:pt x="848608" y="116159"/>
                </a:lnTo>
                <a:lnTo>
                  <a:pt x="849569" y="111358"/>
                </a:lnTo>
                <a:lnTo>
                  <a:pt x="874056" y="32195"/>
                </a:lnTo>
                <a:lnTo>
                  <a:pt x="890854" y="37444"/>
                </a:lnTo>
                <a:lnTo>
                  <a:pt x="878372" y="18242"/>
                </a:lnTo>
                <a:lnTo>
                  <a:pt x="868771" y="960"/>
                </a:lnTo>
                <a:lnTo>
                  <a:pt x="864930" y="0"/>
                </a:lnTo>
                <a:lnTo>
                  <a:pt x="861090" y="0"/>
                </a:lnTo>
                <a:lnTo>
                  <a:pt x="858210" y="1920"/>
                </a:lnTo>
                <a:lnTo>
                  <a:pt x="860130" y="27843"/>
                </a:lnTo>
                <a:close/>
              </a:path>
              <a:path w="997412" h="170870">
                <a:moveTo>
                  <a:pt x="918682" y="47045"/>
                </a:moveTo>
                <a:lnTo>
                  <a:pt x="948446" y="56647"/>
                </a:lnTo>
                <a:lnTo>
                  <a:pt x="947486" y="29763"/>
                </a:lnTo>
                <a:lnTo>
                  <a:pt x="957087" y="28803"/>
                </a:lnTo>
                <a:lnTo>
                  <a:pt x="959007" y="55671"/>
                </a:lnTo>
                <a:lnTo>
                  <a:pt x="986850" y="43205"/>
                </a:lnTo>
                <a:lnTo>
                  <a:pt x="994531" y="40325"/>
                </a:lnTo>
                <a:lnTo>
                  <a:pt x="997412" y="31683"/>
                </a:lnTo>
                <a:lnTo>
                  <a:pt x="994531" y="24003"/>
                </a:lnTo>
                <a:lnTo>
                  <a:pt x="991651" y="17282"/>
                </a:lnTo>
                <a:lnTo>
                  <a:pt x="983010" y="13441"/>
                </a:lnTo>
                <a:lnTo>
                  <a:pt x="976289" y="17282"/>
                </a:lnTo>
                <a:lnTo>
                  <a:pt x="952664" y="27519"/>
                </a:lnTo>
                <a:lnTo>
                  <a:pt x="927323" y="20162"/>
                </a:lnTo>
                <a:lnTo>
                  <a:pt x="899495" y="10561"/>
                </a:lnTo>
                <a:lnTo>
                  <a:pt x="868771" y="960"/>
                </a:lnTo>
                <a:lnTo>
                  <a:pt x="878372" y="18242"/>
                </a:lnTo>
                <a:lnTo>
                  <a:pt x="890854" y="37444"/>
                </a:lnTo>
                <a:lnTo>
                  <a:pt x="918682" y="47045"/>
                </a:lnTo>
                <a:close/>
              </a:path>
              <a:path w="997412" h="170870">
                <a:moveTo>
                  <a:pt x="957087" y="28803"/>
                </a:moveTo>
                <a:lnTo>
                  <a:pt x="947486" y="29763"/>
                </a:lnTo>
                <a:lnTo>
                  <a:pt x="948446" y="56647"/>
                </a:lnTo>
                <a:lnTo>
                  <a:pt x="952286" y="57607"/>
                </a:lnTo>
                <a:lnTo>
                  <a:pt x="955166" y="57607"/>
                </a:lnTo>
                <a:lnTo>
                  <a:pt x="959007" y="55671"/>
                </a:lnTo>
                <a:lnTo>
                  <a:pt x="957087" y="28803"/>
                </a:lnTo>
                <a:close/>
              </a:path>
              <a:path w="997412" h="170870">
                <a:moveTo>
                  <a:pt x="719023" y="63352"/>
                </a:moveTo>
                <a:lnTo>
                  <a:pt x="709406" y="67193"/>
                </a:lnTo>
                <a:lnTo>
                  <a:pt x="719023" y="92156"/>
                </a:lnTo>
                <a:lnTo>
                  <a:pt x="722848" y="92156"/>
                </a:lnTo>
                <a:lnTo>
                  <a:pt x="719023" y="63352"/>
                </a:lnTo>
                <a:close/>
              </a:path>
              <a:path w="997412" h="170870">
                <a:moveTo>
                  <a:pt x="369585" y="72953"/>
                </a:moveTo>
                <a:lnTo>
                  <a:pt x="363824" y="72953"/>
                </a:lnTo>
                <a:lnTo>
                  <a:pt x="364784" y="100797"/>
                </a:lnTo>
                <a:lnTo>
                  <a:pt x="365744" y="101757"/>
                </a:lnTo>
                <a:lnTo>
                  <a:pt x="367664" y="101757"/>
                </a:lnTo>
                <a:lnTo>
                  <a:pt x="369585" y="100797"/>
                </a:lnTo>
                <a:lnTo>
                  <a:pt x="400309" y="94076"/>
                </a:lnTo>
                <a:lnTo>
                  <a:pt x="389747" y="68168"/>
                </a:lnTo>
                <a:lnTo>
                  <a:pt x="369585" y="72953"/>
                </a:lnTo>
                <a:close/>
              </a:path>
              <a:path w="997412" h="170870">
                <a:moveTo>
                  <a:pt x="251505" y="131521"/>
                </a:moveTo>
                <a:lnTo>
                  <a:pt x="247665" y="131521"/>
                </a:lnTo>
                <a:lnTo>
                  <a:pt x="248625" y="159364"/>
                </a:lnTo>
                <a:lnTo>
                  <a:pt x="251505" y="159364"/>
                </a:lnTo>
                <a:lnTo>
                  <a:pt x="281269" y="156484"/>
                </a:lnTo>
                <a:lnTo>
                  <a:pt x="266867" y="136321"/>
                </a:lnTo>
                <a:lnTo>
                  <a:pt x="251505" y="131521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7" name="object 707"/>
          <p:cNvSpPr/>
          <p:nvPr/>
        </p:nvSpPr>
        <p:spPr>
          <a:xfrm>
            <a:off x="2781269" y="8245236"/>
            <a:ext cx="91196" cy="93116"/>
          </a:xfrm>
          <a:custGeom>
            <a:avLst/>
            <a:gdLst/>
            <a:ahLst/>
            <a:cxnLst/>
            <a:rect l="l" t="t" r="r" b="b"/>
            <a:pathLst>
              <a:path w="91196" h="93116">
                <a:moveTo>
                  <a:pt x="91196" y="46085"/>
                </a:moveTo>
                <a:lnTo>
                  <a:pt x="88617" y="30873"/>
                </a:lnTo>
                <a:lnTo>
                  <a:pt x="82121" y="18554"/>
                </a:lnTo>
                <a:lnTo>
                  <a:pt x="72397" y="8774"/>
                </a:lnTo>
                <a:lnTo>
                  <a:pt x="60150" y="2325"/>
                </a:lnTo>
                <a:lnTo>
                  <a:pt x="46085" y="0"/>
                </a:lnTo>
                <a:lnTo>
                  <a:pt x="44098" y="41"/>
                </a:lnTo>
                <a:lnTo>
                  <a:pt x="29928" y="2897"/>
                </a:lnTo>
                <a:lnTo>
                  <a:pt x="17793" y="9696"/>
                </a:lnTo>
                <a:lnTo>
                  <a:pt x="8334" y="19672"/>
                </a:lnTo>
                <a:lnTo>
                  <a:pt x="2190" y="32058"/>
                </a:lnTo>
                <a:lnTo>
                  <a:pt x="0" y="46085"/>
                </a:lnTo>
                <a:lnTo>
                  <a:pt x="76" y="48838"/>
                </a:lnTo>
                <a:lnTo>
                  <a:pt x="2986" y="62908"/>
                </a:lnTo>
                <a:lnTo>
                  <a:pt x="9662" y="75072"/>
                </a:lnTo>
                <a:lnTo>
                  <a:pt x="19484" y="84629"/>
                </a:lnTo>
                <a:lnTo>
                  <a:pt x="31832" y="90877"/>
                </a:lnTo>
                <a:lnTo>
                  <a:pt x="46085" y="93116"/>
                </a:lnTo>
                <a:lnTo>
                  <a:pt x="47991" y="93075"/>
                </a:lnTo>
                <a:lnTo>
                  <a:pt x="61724" y="90213"/>
                </a:lnTo>
                <a:lnTo>
                  <a:pt x="73593" y="83359"/>
                </a:lnTo>
                <a:lnTo>
                  <a:pt x="82917" y="73238"/>
                </a:lnTo>
                <a:lnTo>
                  <a:pt x="89012" y="60572"/>
                </a:lnTo>
                <a:lnTo>
                  <a:pt x="91196" y="46085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8" name="object 708"/>
          <p:cNvSpPr/>
          <p:nvPr/>
        </p:nvSpPr>
        <p:spPr>
          <a:xfrm>
            <a:off x="1853945" y="7793095"/>
            <a:ext cx="980130" cy="236159"/>
          </a:xfrm>
          <a:custGeom>
            <a:avLst/>
            <a:gdLst/>
            <a:ahLst/>
            <a:cxnLst/>
            <a:rect l="l" t="t" r="r" b="b"/>
            <a:pathLst>
              <a:path w="980130" h="236159">
                <a:moveTo>
                  <a:pt x="529894" y="64328"/>
                </a:moveTo>
                <a:lnTo>
                  <a:pt x="504931" y="45110"/>
                </a:lnTo>
                <a:lnTo>
                  <a:pt x="502213" y="44936"/>
                </a:lnTo>
                <a:lnTo>
                  <a:pt x="529894" y="64328"/>
                </a:lnTo>
                <a:close/>
              </a:path>
              <a:path w="980130" h="236159">
                <a:moveTo>
                  <a:pt x="593127" y="14981"/>
                </a:moveTo>
                <a:lnTo>
                  <a:pt x="589422" y="11521"/>
                </a:lnTo>
                <a:lnTo>
                  <a:pt x="567339" y="37429"/>
                </a:lnTo>
                <a:lnTo>
                  <a:pt x="593127" y="14981"/>
                </a:lnTo>
                <a:close/>
              </a:path>
              <a:path w="980130" h="236159">
                <a:moveTo>
                  <a:pt x="305257" y="135346"/>
                </a:moveTo>
                <a:lnTo>
                  <a:pt x="300471" y="144002"/>
                </a:lnTo>
                <a:lnTo>
                  <a:pt x="330220" y="143027"/>
                </a:lnTo>
                <a:lnTo>
                  <a:pt x="305257" y="135346"/>
                </a:lnTo>
                <a:close/>
              </a:path>
              <a:path w="980130" h="236159">
                <a:moveTo>
                  <a:pt x="211180" y="60487"/>
                </a:moveTo>
                <a:lnTo>
                  <a:pt x="239024" y="70073"/>
                </a:lnTo>
                <a:lnTo>
                  <a:pt x="239984" y="70073"/>
                </a:lnTo>
                <a:lnTo>
                  <a:pt x="239024" y="57591"/>
                </a:lnTo>
                <a:lnTo>
                  <a:pt x="264947" y="57591"/>
                </a:lnTo>
                <a:lnTo>
                  <a:pt x="267118" y="63814"/>
                </a:lnTo>
                <a:lnTo>
                  <a:pt x="293750" y="140162"/>
                </a:lnTo>
                <a:lnTo>
                  <a:pt x="272628" y="62392"/>
                </a:lnTo>
                <a:lnTo>
                  <a:pt x="269748" y="49926"/>
                </a:lnTo>
                <a:lnTo>
                  <a:pt x="241220" y="57043"/>
                </a:lnTo>
                <a:lnTo>
                  <a:pt x="214061" y="47990"/>
                </a:lnTo>
                <a:lnTo>
                  <a:pt x="184312" y="40325"/>
                </a:lnTo>
                <a:lnTo>
                  <a:pt x="183352" y="40325"/>
                </a:lnTo>
                <a:lnTo>
                  <a:pt x="155508" y="37429"/>
                </a:lnTo>
                <a:lnTo>
                  <a:pt x="153588" y="37429"/>
                </a:lnTo>
                <a:lnTo>
                  <a:pt x="153588" y="49926"/>
                </a:lnTo>
                <a:lnTo>
                  <a:pt x="155508" y="49926"/>
                </a:lnTo>
                <a:lnTo>
                  <a:pt x="153588" y="49926"/>
                </a:lnTo>
                <a:lnTo>
                  <a:pt x="154775" y="50044"/>
                </a:lnTo>
                <a:lnTo>
                  <a:pt x="182392" y="52791"/>
                </a:lnTo>
                <a:lnTo>
                  <a:pt x="181432" y="52791"/>
                </a:lnTo>
                <a:lnTo>
                  <a:pt x="211180" y="60487"/>
                </a:lnTo>
                <a:close/>
              </a:path>
              <a:path w="980130" h="236159">
                <a:moveTo>
                  <a:pt x="93657" y="54477"/>
                </a:moveTo>
                <a:lnTo>
                  <a:pt x="67193" y="51831"/>
                </a:lnTo>
                <a:lnTo>
                  <a:pt x="93116" y="54711"/>
                </a:lnTo>
                <a:lnTo>
                  <a:pt x="93657" y="54477"/>
                </a:lnTo>
                <a:close/>
              </a:path>
              <a:path w="980130" h="236159">
                <a:moveTo>
                  <a:pt x="1920" y="71993"/>
                </a:moveTo>
                <a:lnTo>
                  <a:pt x="3840" y="74874"/>
                </a:lnTo>
                <a:lnTo>
                  <a:pt x="7680" y="75834"/>
                </a:lnTo>
                <a:lnTo>
                  <a:pt x="10561" y="73914"/>
                </a:lnTo>
                <a:lnTo>
                  <a:pt x="37850" y="58060"/>
                </a:lnTo>
                <a:lnTo>
                  <a:pt x="64312" y="63352"/>
                </a:lnTo>
                <a:lnTo>
                  <a:pt x="95036" y="67193"/>
                </a:lnTo>
                <a:lnTo>
                  <a:pt x="95996" y="54711"/>
                </a:lnTo>
                <a:lnTo>
                  <a:pt x="121919" y="42245"/>
                </a:lnTo>
                <a:lnTo>
                  <a:pt x="93657" y="54477"/>
                </a:lnTo>
                <a:lnTo>
                  <a:pt x="93116" y="54711"/>
                </a:lnTo>
                <a:lnTo>
                  <a:pt x="67193" y="51831"/>
                </a:lnTo>
                <a:lnTo>
                  <a:pt x="40309" y="56631"/>
                </a:lnTo>
                <a:lnTo>
                  <a:pt x="35509" y="57591"/>
                </a:lnTo>
                <a:lnTo>
                  <a:pt x="35509" y="45110"/>
                </a:lnTo>
                <a:lnTo>
                  <a:pt x="33588" y="46085"/>
                </a:lnTo>
                <a:lnTo>
                  <a:pt x="3840" y="63352"/>
                </a:lnTo>
                <a:lnTo>
                  <a:pt x="960" y="65272"/>
                </a:lnTo>
                <a:lnTo>
                  <a:pt x="0" y="69113"/>
                </a:lnTo>
                <a:lnTo>
                  <a:pt x="1920" y="71993"/>
                </a:lnTo>
                <a:close/>
              </a:path>
              <a:path w="980130" h="236159">
                <a:moveTo>
                  <a:pt x="126705" y="53766"/>
                </a:moveTo>
                <a:lnTo>
                  <a:pt x="125760" y="54711"/>
                </a:lnTo>
                <a:lnTo>
                  <a:pt x="154775" y="50044"/>
                </a:lnTo>
                <a:lnTo>
                  <a:pt x="153588" y="49926"/>
                </a:lnTo>
                <a:lnTo>
                  <a:pt x="153588" y="37429"/>
                </a:lnTo>
                <a:lnTo>
                  <a:pt x="122880" y="41269"/>
                </a:lnTo>
                <a:lnTo>
                  <a:pt x="122880" y="42245"/>
                </a:lnTo>
                <a:lnTo>
                  <a:pt x="121919" y="42245"/>
                </a:lnTo>
                <a:lnTo>
                  <a:pt x="95996" y="54711"/>
                </a:lnTo>
                <a:lnTo>
                  <a:pt x="95036" y="67193"/>
                </a:lnTo>
                <a:lnTo>
                  <a:pt x="96956" y="67193"/>
                </a:lnTo>
                <a:lnTo>
                  <a:pt x="97917" y="66233"/>
                </a:lnTo>
                <a:lnTo>
                  <a:pt x="126705" y="53766"/>
                </a:lnTo>
                <a:close/>
              </a:path>
              <a:path w="980130" h="236159">
                <a:moveTo>
                  <a:pt x="242864" y="57591"/>
                </a:moveTo>
                <a:lnTo>
                  <a:pt x="239024" y="57591"/>
                </a:lnTo>
                <a:lnTo>
                  <a:pt x="239984" y="70073"/>
                </a:lnTo>
                <a:lnTo>
                  <a:pt x="242864" y="70073"/>
                </a:lnTo>
                <a:lnTo>
                  <a:pt x="267118" y="63814"/>
                </a:lnTo>
                <a:lnTo>
                  <a:pt x="264947" y="57591"/>
                </a:lnTo>
                <a:lnTo>
                  <a:pt x="242864" y="57591"/>
                </a:lnTo>
                <a:close/>
              </a:path>
              <a:path w="980130" h="236159">
                <a:moveTo>
                  <a:pt x="303852" y="131228"/>
                </a:moveTo>
                <a:lnTo>
                  <a:pt x="277428" y="53766"/>
                </a:lnTo>
                <a:lnTo>
                  <a:pt x="276468" y="50871"/>
                </a:lnTo>
                <a:lnTo>
                  <a:pt x="272628" y="48950"/>
                </a:lnTo>
                <a:lnTo>
                  <a:pt x="269748" y="49926"/>
                </a:lnTo>
                <a:lnTo>
                  <a:pt x="272628" y="62392"/>
                </a:lnTo>
                <a:lnTo>
                  <a:pt x="293750" y="140162"/>
                </a:lnTo>
                <a:lnTo>
                  <a:pt x="294711" y="143027"/>
                </a:lnTo>
                <a:lnTo>
                  <a:pt x="299511" y="131505"/>
                </a:lnTo>
                <a:lnTo>
                  <a:pt x="294711" y="143027"/>
                </a:lnTo>
                <a:lnTo>
                  <a:pt x="297591" y="144002"/>
                </a:lnTo>
                <a:lnTo>
                  <a:pt x="300471" y="144002"/>
                </a:lnTo>
                <a:lnTo>
                  <a:pt x="305257" y="135346"/>
                </a:lnTo>
                <a:lnTo>
                  <a:pt x="330220" y="143027"/>
                </a:lnTo>
                <a:lnTo>
                  <a:pt x="353263" y="128640"/>
                </a:lnTo>
                <a:lnTo>
                  <a:pt x="359023" y="139186"/>
                </a:lnTo>
                <a:lnTo>
                  <a:pt x="360944" y="139186"/>
                </a:lnTo>
                <a:lnTo>
                  <a:pt x="361904" y="138242"/>
                </a:lnTo>
                <a:lnTo>
                  <a:pt x="362864" y="137281"/>
                </a:lnTo>
                <a:lnTo>
                  <a:pt x="392628" y="106558"/>
                </a:lnTo>
                <a:lnTo>
                  <a:pt x="393588" y="105597"/>
                </a:lnTo>
                <a:lnTo>
                  <a:pt x="393588" y="104637"/>
                </a:lnTo>
                <a:lnTo>
                  <a:pt x="420572" y="42555"/>
                </a:lnTo>
                <a:lnTo>
                  <a:pt x="445419" y="47990"/>
                </a:lnTo>
                <a:lnTo>
                  <a:pt x="447339" y="47990"/>
                </a:lnTo>
                <a:lnTo>
                  <a:pt x="475876" y="43249"/>
                </a:lnTo>
                <a:lnTo>
                  <a:pt x="502213" y="44936"/>
                </a:lnTo>
                <a:lnTo>
                  <a:pt x="504931" y="45110"/>
                </a:lnTo>
                <a:lnTo>
                  <a:pt x="529894" y="64328"/>
                </a:lnTo>
                <a:lnTo>
                  <a:pt x="528934" y="54711"/>
                </a:lnTo>
                <a:lnTo>
                  <a:pt x="537575" y="53766"/>
                </a:lnTo>
                <a:lnTo>
                  <a:pt x="567339" y="37429"/>
                </a:lnTo>
                <a:lnTo>
                  <a:pt x="589422" y="11521"/>
                </a:lnTo>
                <a:lnTo>
                  <a:pt x="593127" y="14981"/>
                </a:lnTo>
                <a:lnTo>
                  <a:pt x="618210" y="38404"/>
                </a:lnTo>
                <a:lnTo>
                  <a:pt x="619185" y="39364"/>
                </a:lnTo>
                <a:lnTo>
                  <a:pt x="620130" y="40325"/>
                </a:lnTo>
                <a:lnTo>
                  <a:pt x="648815" y="40325"/>
                </a:lnTo>
                <a:lnTo>
                  <a:pt x="647014" y="38404"/>
                </a:lnTo>
                <a:lnTo>
                  <a:pt x="651814" y="40325"/>
                </a:lnTo>
                <a:lnTo>
                  <a:pt x="648815" y="40325"/>
                </a:lnTo>
                <a:lnTo>
                  <a:pt x="675817" y="69113"/>
                </a:lnTo>
                <a:lnTo>
                  <a:pt x="706541" y="95996"/>
                </a:lnTo>
                <a:lnTo>
                  <a:pt x="705581" y="94076"/>
                </a:lnTo>
                <a:lnTo>
                  <a:pt x="733409" y="135346"/>
                </a:lnTo>
                <a:lnTo>
                  <a:pt x="734369" y="136321"/>
                </a:lnTo>
                <a:lnTo>
                  <a:pt x="740130" y="125760"/>
                </a:lnTo>
                <a:lnTo>
                  <a:pt x="743971" y="128640"/>
                </a:lnTo>
                <a:lnTo>
                  <a:pt x="769894" y="128640"/>
                </a:lnTo>
                <a:lnTo>
                  <a:pt x="793897" y="139186"/>
                </a:lnTo>
                <a:lnTo>
                  <a:pt x="796777" y="126720"/>
                </a:lnTo>
                <a:lnTo>
                  <a:pt x="769494" y="128602"/>
                </a:lnTo>
                <a:lnTo>
                  <a:pt x="742161" y="125956"/>
                </a:lnTo>
                <a:lnTo>
                  <a:pt x="716127" y="87355"/>
                </a:lnTo>
                <a:lnTo>
                  <a:pt x="715167" y="86395"/>
                </a:lnTo>
                <a:lnTo>
                  <a:pt x="714207" y="85435"/>
                </a:lnTo>
                <a:lnTo>
                  <a:pt x="685419" y="61432"/>
                </a:lnTo>
                <a:lnTo>
                  <a:pt x="656615" y="29763"/>
                </a:lnTo>
                <a:lnTo>
                  <a:pt x="655655" y="27843"/>
                </a:lnTo>
                <a:lnTo>
                  <a:pt x="651814" y="27843"/>
                </a:lnTo>
                <a:lnTo>
                  <a:pt x="626851" y="29763"/>
                </a:lnTo>
                <a:lnTo>
                  <a:pt x="622051" y="27843"/>
                </a:lnTo>
                <a:lnTo>
                  <a:pt x="598063" y="2880"/>
                </a:lnTo>
                <a:lnTo>
                  <a:pt x="596143" y="0"/>
                </a:lnTo>
                <a:lnTo>
                  <a:pt x="597103" y="11521"/>
                </a:lnTo>
                <a:lnTo>
                  <a:pt x="589422" y="2880"/>
                </a:lnTo>
                <a:lnTo>
                  <a:pt x="559658" y="27843"/>
                </a:lnTo>
                <a:lnTo>
                  <a:pt x="533377" y="50826"/>
                </a:lnTo>
                <a:lnTo>
                  <a:pt x="508772" y="33588"/>
                </a:lnTo>
                <a:lnTo>
                  <a:pt x="507812" y="32644"/>
                </a:lnTo>
                <a:lnTo>
                  <a:pt x="505907" y="32644"/>
                </a:lnTo>
                <a:lnTo>
                  <a:pt x="501091" y="44150"/>
                </a:lnTo>
                <a:lnTo>
                  <a:pt x="476143" y="43205"/>
                </a:lnTo>
                <a:lnTo>
                  <a:pt x="475183" y="43205"/>
                </a:lnTo>
                <a:lnTo>
                  <a:pt x="448299" y="35524"/>
                </a:lnTo>
                <a:lnTo>
                  <a:pt x="445419" y="35524"/>
                </a:lnTo>
                <a:lnTo>
                  <a:pt x="422376" y="38404"/>
                </a:lnTo>
                <a:lnTo>
                  <a:pt x="446944" y="35270"/>
                </a:lnTo>
                <a:lnTo>
                  <a:pt x="417575" y="29763"/>
                </a:lnTo>
                <a:lnTo>
                  <a:pt x="414695" y="28803"/>
                </a:lnTo>
                <a:lnTo>
                  <a:pt x="411830" y="30723"/>
                </a:lnTo>
                <a:lnTo>
                  <a:pt x="414695" y="41269"/>
                </a:lnTo>
                <a:lnTo>
                  <a:pt x="411830" y="30723"/>
                </a:lnTo>
                <a:lnTo>
                  <a:pt x="410855" y="32644"/>
                </a:lnTo>
                <a:lnTo>
                  <a:pt x="382066" y="98877"/>
                </a:lnTo>
                <a:lnTo>
                  <a:pt x="383987" y="97917"/>
                </a:lnTo>
                <a:lnTo>
                  <a:pt x="357103" y="126720"/>
                </a:lnTo>
                <a:lnTo>
                  <a:pt x="354961" y="126942"/>
                </a:lnTo>
                <a:lnTo>
                  <a:pt x="329260" y="129600"/>
                </a:lnTo>
                <a:lnTo>
                  <a:pt x="303852" y="131228"/>
                </a:lnTo>
                <a:close/>
              </a:path>
              <a:path w="980130" h="236159">
                <a:moveTo>
                  <a:pt x="501091" y="44150"/>
                </a:moveTo>
                <a:lnTo>
                  <a:pt x="505907" y="32644"/>
                </a:lnTo>
                <a:lnTo>
                  <a:pt x="475183" y="30723"/>
                </a:lnTo>
                <a:lnTo>
                  <a:pt x="474223" y="30723"/>
                </a:lnTo>
                <a:lnTo>
                  <a:pt x="446944" y="35270"/>
                </a:lnTo>
                <a:lnTo>
                  <a:pt x="422376" y="38404"/>
                </a:lnTo>
                <a:lnTo>
                  <a:pt x="445419" y="35524"/>
                </a:lnTo>
                <a:lnTo>
                  <a:pt x="448299" y="35524"/>
                </a:lnTo>
                <a:lnTo>
                  <a:pt x="475183" y="43205"/>
                </a:lnTo>
                <a:lnTo>
                  <a:pt x="476143" y="43205"/>
                </a:lnTo>
                <a:lnTo>
                  <a:pt x="501091" y="44150"/>
                </a:lnTo>
                <a:close/>
              </a:path>
              <a:path w="980130" h="236159">
                <a:moveTo>
                  <a:pt x="592302" y="0"/>
                </a:moveTo>
                <a:lnTo>
                  <a:pt x="589422" y="2880"/>
                </a:lnTo>
                <a:lnTo>
                  <a:pt x="597103" y="11521"/>
                </a:lnTo>
                <a:lnTo>
                  <a:pt x="596143" y="0"/>
                </a:lnTo>
                <a:lnTo>
                  <a:pt x="592302" y="0"/>
                </a:lnTo>
                <a:close/>
              </a:path>
              <a:path w="980130" h="236159">
                <a:moveTo>
                  <a:pt x="537575" y="53766"/>
                </a:moveTo>
                <a:lnTo>
                  <a:pt x="528934" y="54711"/>
                </a:lnTo>
                <a:lnTo>
                  <a:pt x="529894" y="64328"/>
                </a:lnTo>
                <a:lnTo>
                  <a:pt x="531815" y="66233"/>
                </a:lnTo>
                <a:lnTo>
                  <a:pt x="535655" y="66233"/>
                </a:lnTo>
                <a:lnTo>
                  <a:pt x="537575" y="63352"/>
                </a:lnTo>
                <a:lnTo>
                  <a:pt x="567339" y="37429"/>
                </a:lnTo>
                <a:lnTo>
                  <a:pt x="537575" y="53766"/>
                </a:lnTo>
                <a:close/>
              </a:path>
              <a:path w="980130" h="236159">
                <a:moveTo>
                  <a:pt x="624795" y="27843"/>
                </a:moveTo>
                <a:lnTo>
                  <a:pt x="598063" y="2880"/>
                </a:lnTo>
                <a:lnTo>
                  <a:pt x="622051" y="27843"/>
                </a:lnTo>
                <a:lnTo>
                  <a:pt x="626851" y="29763"/>
                </a:lnTo>
                <a:lnTo>
                  <a:pt x="651814" y="27843"/>
                </a:lnTo>
                <a:lnTo>
                  <a:pt x="624795" y="27843"/>
                </a:lnTo>
                <a:close/>
              </a:path>
              <a:path w="980130" h="236159">
                <a:moveTo>
                  <a:pt x="734369" y="136321"/>
                </a:moveTo>
                <a:lnTo>
                  <a:pt x="736290" y="137281"/>
                </a:lnTo>
                <a:lnTo>
                  <a:pt x="738210" y="138242"/>
                </a:lnTo>
                <a:lnTo>
                  <a:pt x="768934" y="141122"/>
                </a:lnTo>
                <a:lnTo>
                  <a:pt x="769894" y="141122"/>
                </a:lnTo>
                <a:lnTo>
                  <a:pt x="794365" y="139421"/>
                </a:lnTo>
                <a:lnTo>
                  <a:pt x="797737" y="139186"/>
                </a:lnTo>
                <a:lnTo>
                  <a:pt x="798682" y="126720"/>
                </a:lnTo>
                <a:lnTo>
                  <a:pt x="796777" y="126720"/>
                </a:lnTo>
                <a:lnTo>
                  <a:pt x="793897" y="139186"/>
                </a:lnTo>
                <a:lnTo>
                  <a:pt x="769894" y="128640"/>
                </a:lnTo>
                <a:lnTo>
                  <a:pt x="743971" y="128640"/>
                </a:lnTo>
                <a:lnTo>
                  <a:pt x="740130" y="125760"/>
                </a:lnTo>
                <a:lnTo>
                  <a:pt x="734369" y="136321"/>
                </a:lnTo>
                <a:close/>
              </a:path>
              <a:path w="980130" h="236159">
                <a:moveTo>
                  <a:pt x="822839" y="153665"/>
                </a:moveTo>
                <a:lnTo>
                  <a:pt x="849569" y="225597"/>
                </a:lnTo>
                <a:lnTo>
                  <a:pt x="824605" y="154548"/>
                </a:lnTo>
                <a:lnTo>
                  <a:pt x="821740" y="150708"/>
                </a:lnTo>
                <a:lnTo>
                  <a:pt x="800618" y="127680"/>
                </a:lnTo>
                <a:lnTo>
                  <a:pt x="799658" y="127680"/>
                </a:lnTo>
                <a:lnTo>
                  <a:pt x="798682" y="126720"/>
                </a:lnTo>
                <a:lnTo>
                  <a:pt x="797737" y="139186"/>
                </a:lnTo>
                <a:lnTo>
                  <a:pt x="794365" y="139421"/>
                </a:lnTo>
                <a:lnTo>
                  <a:pt x="822839" y="153665"/>
                </a:lnTo>
                <a:close/>
              </a:path>
              <a:path w="980130" h="236159">
                <a:moveTo>
                  <a:pt x="852449" y="217916"/>
                </a:moveTo>
                <a:lnTo>
                  <a:pt x="850529" y="227517"/>
                </a:lnTo>
                <a:lnTo>
                  <a:pt x="852449" y="228478"/>
                </a:lnTo>
                <a:lnTo>
                  <a:pt x="854369" y="229422"/>
                </a:lnTo>
                <a:lnTo>
                  <a:pt x="856289" y="230398"/>
                </a:lnTo>
                <a:lnTo>
                  <a:pt x="858210" y="229422"/>
                </a:lnTo>
                <a:lnTo>
                  <a:pt x="860130" y="228478"/>
                </a:lnTo>
                <a:lnTo>
                  <a:pt x="888316" y="205747"/>
                </a:lnTo>
                <a:lnTo>
                  <a:pt x="862050" y="220797"/>
                </a:lnTo>
                <a:lnTo>
                  <a:pt x="858963" y="212873"/>
                </a:lnTo>
                <a:lnTo>
                  <a:pt x="833247" y="146867"/>
                </a:lnTo>
                <a:lnTo>
                  <a:pt x="832286" y="144962"/>
                </a:lnTo>
                <a:lnTo>
                  <a:pt x="832286" y="144002"/>
                </a:lnTo>
                <a:lnTo>
                  <a:pt x="830366" y="143027"/>
                </a:lnTo>
                <a:lnTo>
                  <a:pt x="800618" y="127680"/>
                </a:lnTo>
                <a:lnTo>
                  <a:pt x="821740" y="150708"/>
                </a:lnTo>
                <a:lnTo>
                  <a:pt x="824605" y="154548"/>
                </a:lnTo>
                <a:lnTo>
                  <a:pt x="849569" y="225597"/>
                </a:lnTo>
                <a:lnTo>
                  <a:pt x="850529" y="227517"/>
                </a:lnTo>
                <a:lnTo>
                  <a:pt x="852449" y="217916"/>
                </a:lnTo>
                <a:close/>
              </a:path>
              <a:path w="980130" h="236159">
                <a:moveTo>
                  <a:pt x="915802" y="209275"/>
                </a:moveTo>
                <a:lnTo>
                  <a:pt x="942032" y="205891"/>
                </a:lnTo>
                <a:lnTo>
                  <a:pt x="939805" y="203514"/>
                </a:lnTo>
                <a:lnTo>
                  <a:pt x="915802" y="196794"/>
                </a:lnTo>
                <a:lnTo>
                  <a:pt x="913881" y="196794"/>
                </a:lnTo>
                <a:lnTo>
                  <a:pt x="887013" y="193913"/>
                </a:lnTo>
                <a:lnTo>
                  <a:pt x="889894" y="204475"/>
                </a:lnTo>
                <a:lnTo>
                  <a:pt x="886053" y="205435"/>
                </a:lnTo>
                <a:lnTo>
                  <a:pt x="882213" y="194873"/>
                </a:lnTo>
                <a:lnTo>
                  <a:pt x="858963" y="212873"/>
                </a:lnTo>
                <a:lnTo>
                  <a:pt x="862050" y="220797"/>
                </a:lnTo>
                <a:lnTo>
                  <a:pt x="888316" y="205747"/>
                </a:lnTo>
                <a:lnTo>
                  <a:pt x="913881" y="209275"/>
                </a:lnTo>
                <a:lnTo>
                  <a:pt x="915802" y="209275"/>
                </a:lnTo>
                <a:close/>
              </a:path>
              <a:path w="980130" h="236159">
                <a:moveTo>
                  <a:pt x="886053" y="205435"/>
                </a:moveTo>
                <a:lnTo>
                  <a:pt x="889894" y="204475"/>
                </a:lnTo>
                <a:lnTo>
                  <a:pt x="887013" y="193913"/>
                </a:lnTo>
                <a:lnTo>
                  <a:pt x="885093" y="192953"/>
                </a:lnTo>
                <a:lnTo>
                  <a:pt x="883173" y="193913"/>
                </a:lnTo>
                <a:lnTo>
                  <a:pt x="882213" y="194873"/>
                </a:lnTo>
                <a:lnTo>
                  <a:pt x="886053" y="205435"/>
                </a:lnTo>
                <a:close/>
              </a:path>
              <a:path w="980130" h="236159">
                <a:moveTo>
                  <a:pt x="887013" y="193913"/>
                </a:moveTo>
                <a:lnTo>
                  <a:pt x="913881" y="196794"/>
                </a:lnTo>
                <a:lnTo>
                  <a:pt x="915802" y="196794"/>
                </a:lnTo>
                <a:lnTo>
                  <a:pt x="939805" y="203514"/>
                </a:lnTo>
                <a:lnTo>
                  <a:pt x="942032" y="205891"/>
                </a:lnTo>
                <a:lnTo>
                  <a:pt x="968608" y="234238"/>
                </a:lnTo>
                <a:lnTo>
                  <a:pt x="945565" y="205435"/>
                </a:lnTo>
                <a:lnTo>
                  <a:pt x="943645" y="193913"/>
                </a:lnTo>
                <a:lnTo>
                  <a:pt x="914857" y="196699"/>
                </a:lnTo>
                <a:lnTo>
                  <a:pt x="887013" y="193913"/>
                </a:lnTo>
                <a:close/>
              </a:path>
              <a:path w="980130" h="236159">
                <a:moveTo>
                  <a:pt x="949406" y="194873"/>
                </a:moveTo>
                <a:lnTo>
                  <a:pt x="947486" y="193913"/>
                </a:lnTo>
                <a:lnTo>
                  <a:pt x="945565" y="192953"/>
                </a:lnTo>
                <a:lnTo>
                  <a:pt x="943645" y="193913"/>
                </a:lnTo>
                <a:lnTo>
                  <a:pt x="945565" y="205435"/>
                </a:lnTo>
                <a:lnTo>
                  <a:pt x="968608" y="234238"/>
                </a:lnTo>
                <a:lnTo>
                  <a:pt x="970528" y="236159"/>
                </a:lnTo>
                <a:lnTo>
                  <a:pt x="975329" y="236159"/>
                </a:lnTo>
                <a:lnTo>
                  <a:pt x="977249" y="234238"/>
                </a:lnTo>
                <a:lnTo>
                  <a:pt x="980130" y="231358"/>
                </a:lnTo>
                <a:lnTo>
                  <a:pt x="980130" y="227517"/>
                </a:lnTo>
                <a:lnTo>
                  <a:pt x="977249" y="224637"/>
                </a:lnTo>
                <a:lnTo>
                  <a:pt x="949406" y="194873"/>
                </a:lnTo>
                <a:close/>
              </a:path>
              <a:path w="980130" h="236159">
                <a:moveTo>
                  <a:pt x="40309" y="56631"/>
                </a:moveTo>
                <a:lnTo>
                  <a:pt x="67193" y="51831"/>
                </a:lnTo>
                <a:lnTo>
                  <a:pt x="38404" y="45110"/>
                </a:lnTo>
                <a:lnTo>
                  <a:pt x="35509" y="45110"/>
                </a:lnTo>
                <a:lnTo>
                  <a:pt x="35509" y="57591"/>
                </a:lnTo>
                <a:lnTo>
                  <a:pt x="40309" y="56631"/>
                </a:lnTo>
                <a:close/>
              </a:path>
              <a:path w="980130" h="236159">
                <a:moveTo>
                  <a:pt x="359023" y="139186"/>
                </a:moveTo>
                <a:lnTo>
                  <a:pt x="353263" y="128640"/>
                </a:lnTo>
                <a:lnTo>
                  <a:pt x="330220" y="143027"/>
                </a:lnTo>
                <a:lnTo>
                  <a:pt x="359023" y="139186"/>
                </a:lnTo>
                <a:close/>
              </a:path>
              <a:path w="980130" h="236159">
                <a:moveTo>
                  <a:pt x="357103" y="126720"/>
                </a:moveTo>
                <a:lnTo>
                  <a:pt x="383987" y="97917"/>
                </a:lnTo>
                <a:lnTo>
                  <a:pt x="354961" y="126942"/>
                </a:lnTo>
                <a:lnTo>
                  <a:pt x="357103" y="126720"/>
                </a:lnTo>
                <a:close/>
              </a:path>
              <a:path w="980130" h="236159">
                <a:moveTo>
                  <a:pt x="651814" y="40325"/>
                </a:moveTo>
                <a:lnTo>
                  <a:pt x="647014" y="38404"/>
                </a:lnTo>
                <a:lnTo>
                  <a:pt x="648815" y="40325"/>
                </a:lnTo>
                <a:lnTo>
                  <a:pt x="651814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9" name="object 709"/>
          <p:cNvSpPr/>
          <p:nvPr/>
        </p:nvSpPr>
        <p:spPr>
          <a:xfrm>
            <a:off x="2811033" y="6717929"/>
            <a:ext cx="588462" cy="592302"/>
          </a:xfrm>
          <a:custGeom>
            <a:avLst/>
            <a:gdLst/>
            <a:ahLst/>
            <a:cxnLst/>
            <a:rect l="l" t="t" r="r" b="b"/>
            <a:pathLst>
              <a:path w="588462" h="592302">
                <a:moveTo>
                  <a:pt x="63352" y="67193"/>
                </a:moveTo>
                <a:lnTo>
                  <a:pt x="42245" y="37444"/>
                </a:lnTo>
                <a:lnTo>
                  <a:pt x="37556" y="36234"/>
                </a:lnTo>
                <a:lnTo>
                  <a:pt x="63352" y="67193"/>
                </a:lnTo>
                <a:close/>
              </a:path>
              <a:path w="588462" h="592302">
                <a:moveTo>
                  <a:pt x="49926" y="10561"/>
                </a:moveTo>
                <a:lnTo>
                  <a:pt x="20162" y="1920"/>
                </a:lnTo>
                <a:lnTo>
                  <a:pt x="12481" y="0"/>
                </a:lnTo>
                <a:lnTo>
                  <a:pt x="4800" y="4800"/>
                </a:lnTo>
                <a:lnTo>
                  <a:pt x="1920" y="12481"/>
                </a:lnTo>
                <a:lnTo>
                  <a:pt x="0" y="20162"/>
                </a:lnTo>
                <a:lnTo>
                  <a:pt x="4800" y="27843"/>
                </a:lnTo>
                <a:lnTo>
                  <a:pt x="12481" y="29763"/>
                </a:lnTo>
                <a:lnTo>
                  <a:pt x="34564" y="32644"/>
                </a:lnTo>
                <a:lnTo>
                  <a:pt x="49926" y="10561"/>
                </a:lnTo>
                <a:close/>
              </a:path>
              <a:path w="588462" h="592302">
                <a:moveTo>
                  <a:pt x="95996" y="114239"/>
                </a:moveTo>
                <a:lnTo>
                  <a:pt x="96956" y="115199"/>
                </a:lnTo>
                <a:lnTo>
                  <a:pt x="125760" y="130561"/>
                </a:lnTo>
                <a:lnTo>
                  <a:pt x="122880" y="108478"/>
                </a:lnTo>
                <a:lnTo>
                  <a:pt x="140162" y="106558"/>
                </a:lnTo>
                <a:lnTo>
                  <a:pt x="143027" y="128640"/>
                </a:lnTo>
                <a:lnTo>
                  <a:pt x="172791" y="98877"/>
                </a:lnTo>
                <a:lnTo>
                  <a:pt x="194523" y="75041"/>
                </a:lnTo>
                <a:lnTo>
                  <a:pt x="214076" y="86395"/>
                </a:lnTo>
                <a:lnTo>
                  <a:pt x="215036" y="86395"/>
                </a:lnTo>
                <a:lnTo>
                  <a:pt x="215996" y="87355"/>
                </a:lnTo>
                <a:lnTo>
                  <a:pt x="216956" y="87355"/>
                </a:lnTo>
                <a:lnTo>
                  <a:pt x="245760" y="96956"/>
                </a:lnTo>
                <a:lnTo>
                  <a:pt x="270706" y="107772"/>
                </a:lnTo>
                <a:lnTo>
                  <a:pt x="297591" y="138242"/>
                </a:lnTo>
                <a:lnTo>
                  <a:pt x="326395" y="180472"/>
                </a:lnTo>
                <a:lnTo>
                  <a:pt x="325434" y="177591"/>
                </a:lnTo>
                <a:lnTo>
                  <a:pt x="354223" y="240959"/>
                </a:lnTo>
                <a:lnTo>
                  <a:pt x="383987" y="302392"/>
                </a:lnTo>
                <a:lnTo>
                  <a:pt x="413750" y="374385"/>
                </a:lnTo>
                <a:lnTo>
                  <a:pt x="442539" y="446394"/>
                </a:lnTo>
                <a:lnTo>
                  <a:pt x="445434" y="454075"/>
                </a:lnTo>
                <a:lnTo>
                  <a:pt x="453100" y="457901"/>
                </a:lnTo>
                <a:lnTo>
                  <a:pt x="451180" y="428152"/>
                </a:lnTo>
                <a:lnTo>
                  <a:pt x="468462" y="436793"/>
                </a:lnTo>
                <a:lnTo>
                  <a:pt x="472302" y="437738"/>
                </a:lnTo>
                <a:lnTo>
                  <a:pt x="477054" y="450026"/>
                </a:lnTo>
                <a:lnTo>
                  <a:pt x="500146" y="509747"/>
                </a:lnTo>
                <a:lnTo>
                  <a:pt x="489585" y="446394"/>
                </a:lnTo>
                <a:lnTo>
                  <a:pt x="480943" y="418551"/>
                </a:lnTo>
                <a:lnTo>
                  <a:pt x="463484" y="424183"/>
                </a:lnTo>
                <a:lnTo>
                  <a:pt x="439658" y="363824"/>
                </a:lnTo>
                <a:lnTo>
                  <a:pt x="409910" y="290870"/>
                </a:lnTo>
                <a:lnTo>
                  <a:pt x="380146" y="229438"/>
                </a:lnTo>
                <a:lnTo>
                  <a:pt x="351342" y="166070"/>
                </a:lnTo>
                <a:lnTo>
                  <a:pt x="351342" y="165110"/>
                </a:lnTo>
                <a:lnTo>
                  <a:pt x="350382" y="165110"/>
                </a:lnTo>
                <a:lnTo>
                  <a:pt x="350382" y="164150"/>
                </a:lnTo>
                <a:lnTo>
                  <a:pt x="318714" y="119999"/>
                </a:lnTo>
                <a:lnTo>
                  <a:pt x="290870" y="87355"/>
                </a:lnTo>
                <a:lnTo>
                  <a:pt x="288950" y="85435"/>
                </a:lnTo>
                <a:lnTo>
                  <a:pt x="287030" y="84475"/>
                </a:lnTo>
                <a:lnTo>
                  <a:pt x="286070" y="83515"/>
                </a:lnTo>
                <a:lnTo>
                  <a:pt x="274548" y="109438"/>
                </a:lnTo>
                <a:lnTo>
                  <a:pt x="268787" y="105597"/>
                </a:lnTo>
                <a:lnTo>
                  <a:pt x="254386" y="70073"/>
                </a:lnTo>
                <a:lnTo>
                  <a:pt x="225597" y="60472"/>
                </a:lnTo>
                <a:lnTo>
                  <a:pt x="228478" y="62407"/>
                </a:lnTo>
                <a:lnTo>
                  <a:pt x="202554" y="66233"/>
                </a:lnTo>
                <a:lnTo>
                  <a:pt x="184312" y="69113"/>
                </a:lnTo>
                <a:lnTo>
                  <a:pt x="180472" y="47030"/>
                </a:lnTo>
                <a:lnTo>
                  <a:pt x="152628" y="78714"/>
                </a:lnTo>
                <a:lnTo>
                  <a:pt x="130354" y="101000"/>
                </a:lnTo>
                <a:lnTo>
                  <a:pt x="114873" y="92227"/>
                </a:lnTo>
                <a:lnTo>
                  <a:pt x="116159" y="94076"/>
                </a:lnTo>
                <a:lnTo>
                  <a:pt x="111358" y="90236"/>
                </a:lnTo>
                <a:lnTo>
                  <a:pt x="95996" y="114239"/>
                </a:lnTo>
                <a:close/>
              </a:path>
              <a:path w="588462" h="592302">
                <a:moveTo>
                  <a:pt x="111358" y="90236"/>
                </a:moveTo>
                <a:lnTo>
                  <a:pt x="116159" y="94076"/>
                </a:lnTo>
                <a:lnTo>
                  <a:pt x="114873" y="92227"/>
                </a:lnTo>
                <a:lnTo>
                  <a:pt x="85435" y="49910"/>
                </a:lnTo>
                <a:lnTo>
                  <a:pt x="57591" y="14401"/>
                </a:lnTo>
                <a:lnTo>
                  <a:pt x="54711" y="12481"/>
                </a:lnTo>
                <a:lnTo>
                  <a:pt x="52791" y="10561"/>
                </a:lnTo>
                <a:lnTo>
                  <a:pt x="49926" y="10561"/>
                </a:lnTo>
                <a:lnTo>
                  <a:pt x="34564" y="32644"/>
                </a:lnTo>
                <a:lnTo>
                  <a:pt x="12481" y="29763"/>
                </a:lnTo>
                <a:lnTo>
                  <a:pt x="37556" y="36234"/>
                </a:lnTo>
                <a:lnTo>
                  <a:pt x="42245" y="37444"/>
                </a:lnTo>
                <a:lnTo>
                  <a:pt x="63352" y="67193"/>
                </a:lnTo>
                <a:lnTo>
                  <a:pt x="93116" y="110398"/>
                </a:lnTo>
                <a:lnTo>
                  <a:pt x="94076" y="112318"/>
                </a:lnTo>
                <a:lnTo>
                  <a:pt x="95996" y="114239"/>
                </a:lnTo>
                <a:lnTo>
                  <a:pt x="111358" y="90236"/>
                </a:lnTo>
                <a:close/>
              </a:path>
              <a:path w="588462" h="592302">
                <a:moveTo>
                  <a:pt x="286070" y="83515"/>
                </a:moveTo>
                <a:lnTo>
                  <a:pt x="254386" y="70073"/>
                </a:lnTo>
                <a:lnTo>
                  <a:pt x="268787" y="105597"/>
                </a:lnTo>
                <a:lnTo>
                  <a:pt x="274548" y="109438"/>
                </a:lnTo>
                <a:lnTo>
                  <a:pt x="286070" y="83515"/>
                </a:lnTo>
                <a:close/>
              </a:path>
              <a:path w="588462" h="592302">
                <a:moveTo>
                  <a:pt x="468462" y="436793"/>
                </a:moveTo>
                <a:lnTo>
                  <a:pt x="451180" y="428152"/>
                </a:lnTo>
                <a:lnTo>
                  <a:pt x="453100" y="457901"/>
                </a:lnTo>
                <a:lnTo>
                  <a:pt x="459821" y="455020"/>
                </a:lnTo>
                <a:lnTo>
                  <a:pt x="477054" y="450026"/>
                </a:lnTo>
                <a:lnTo>
                  <a:pt x="472302" y="437738"/>
                </a:lnTo>
                <a:lnTo>
                  <a:pt x="468462" y="436793"/>
                </a:lnTo>
                <a:close/>
              </a:path>
              <a:path w="588462" h="592302">
                <a:moveTo>
                  <a:pt x="550057" y="549097"/>
                </a:moveTo>
                <a:lnTo>
                  <a:pt x="534695" y="573100"/>
                </a:lnTo>
                <a:lnTo>
                  <a:pt x="537575" y="574060"/>
                </a:lnTo>
                <a:lnTo>
                  <a:pt x="566379" y="588462"/>
                </a:lnTo>
                <a:lnTo>
                  <a:pt x="556778" y="554857"/>
                </a:lnTo>
                <a:lnTo>
                  <a:pt x="555026" y="551581"/>
                </a:lnTo>
                <a:lnTo>
                  <a:pt x="527014" y="499186"/>
                </a:lnTo>
                <a:lnTo>
                  <a:pt x="499186" y="427177"/>
                </a:lnTo>
                <a:lnTo>
                  <a:pt x="496305" y="420471"/>
                </a:lnTo>
                <a:lnTo>
                  <a:pt x="488624" y="416631"/>
                </a:lnTo>
                <a:lnTo>
                  <a:pt x="480943" y="418551"/>
                </a:lnTo>
                <a:lnTo>
                  <a:pt x="489585" y="446394"/>
                </a:lnTo>
                <a:lnTo>
                  <a:pt x="500146" y="509747"/>
                </a:lnTo>
                <a:lnTo>
                  <a:pt x="530854" y="568299"/>
                </a:lnTo>
                <a:lnTo>
                  <a:pt x="532790" y="571179"/>
                </a:lnTo>
                <a:lnTo>
                  <a:pt x="534695" y="573100"/>
                </a:lnTo>
                <a:lnTo>
                  <a:pt x="550057" y="549097"/>
                </a:lnTo>
                <a:close/>
              </a:path>
              <a:path w="588462" h="592302">
                <a:moveTo>
                  <a:pt x="566379" y="588462"/>
                </a:moveTo>
                <a:lnTo>
                  <a:pt x="573100" y="592302"/>
                </a:lnTo>
                <a:lnTo>
                  <a:pt x="581741" y="589422"/>
                </a:lnTo>
                <a:lnTo>
                  <a:pt x="584621" y="582701"/>
                </a:lnTo>
                <a:lnTo>
                  <a:pt x="588462" y="575020"/>
                </a:lnTo>
                <a:lnTo>
                  <a:pt x="585581" y="566379"/>
                </a:lnTo>
                <a:lnTo>
                  <a:pt x="578860" y="563498"/>
                </a:lnTo>
                <a:lnTo>
                  <a:pt x="555026" y="551581"/>
                </a:lnTo>
                <a:lnTo>
                  <a:pt x="556778" y="554857"/>
                </a:lnTo>
                <a:lnTo>
                  <a:pt x="566379" y="588462"/>
                </a:lnTo>
                <a:close/>
              </a:path>
              <a:path w="588462" h="592302">
                <a:moveTo>
                  <a:pt x="202554" y="66233"/>
                </a:moveTo>
                <a:lnTo>
                  <a:pt x="228478" y="62407"/>
                </a:lnTo>
                <a:lnTo>
                  <a:pt x="198714" y="44165"/>
                </a:lnTo>
                <a:lnTo>
                  <a:pt x="192953" y="41285"/>
                </a:lnTo>
                <a:lnTo>
                  <a:pt x="185272" y="42230"/>
                </a:lnTo>
                <a:lnTo>
                  <a:pt x="180472" y="47030"/>
                </a:lnTo>
                <a:lnTo>
                  <a:pt x="184312" y="69113"/>
                </a:lnTo>
                <a:lnTo>
                  <a:pt x="202554" y="66233"/>
                </a:lnTo>
                <a:close/>
              </a:path>
              <a:path w="588462" h="592302">
                <a:moveTo>
                  <a:pt x="140162" y="106558"/>
                </a:moveTo>
                <a:lnTo>
                  <a:pt x="122880" y="108478"/>
                </a:lnTo>
                <a:lnTo>
                  <a:pt x="125760" y="130561"/>
                </a:lnTo>
                <a:lnTo>
                  <a:pt x="131505" y="133426"/>
                </a:lnTo>
                <a:lnTo>
                  <a:pt x="138226" y="132481"/>
                </a:lnTo>
                <a:lnTo>
                  <a:pt x="143027" y="128640"/>
                </a:lnTo>
                <a:lnTo>
                  <a:pt x="140162" y="10655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0" name="object 710"/>
          <p:cNvSpPr/>
          <p:nvPr/>
        </p:nvSpPr>
        <p:spPr>
          <a:xfrm>
            <a:off x="2811033" y="7848767"/>
            <a:ext cx="588462" cy="457916"/>
          </a:xfrm>
          <a:custGeom>
            <a:avLst/>
            <a:gdLst/>
            <a:ahLst/>
            <a:cxnLst/>
            <a:rect l="l" t="t" r="r" b="b"/>
            <a:pathLst>
              <a:path w="588462" h="457916">
                <a:moveTo>
                  <a:pt x="224637" y="394548"/>
                </a:moveTo>
                <a:lnTo>
                  <a:pt x="216956" y="366720"/>
                </a:lnTo>
                <a:lnTo>
                  <a:pt x="215036" y="367680"/>
                </a:lnTo>
                <a:lnTo>
                  <a:pt x="213116" y="368640"/>
                </a:lnTo>
                <a:lnTo>
                  <a:pt x="211195" y="370560"/>
                </a:lnTo>
                <a:lnTo>
                  <a:pt x="198714" y="399348"/>
                </a:lnTo>
                <a:lnTo>
                  <a:pt x="184312" y="424312"/>
                </a:lnTo>
                <a:lnTo>
                  <a:pt x="190073" y="427192"/>
                </a:lnTo>
                <a:lnTo>
                  <a:pt x="196794" y="426232"/>
                </a:lnTo>
                <a:lnTo>
                  <a:pt x="201594" y="421431"/>
                </a:lnTo>
                <a:lnTo>
                  <a:pt x="228921" y="393264"/>
                </a:lnTo>
                <a:lnTo>
                  <a:pt x="232318" y="389763"/>
                </a:lnTo>
                <a:lnTo>
                  <a:pt x="245760" y="359039"/>
                </a:lnTo>
                <a:lnTo>
                  <a:pt x="216956" y="366720"/>
                </a:lnTo>
                <a:lnTo>
                  <a:pt x="224637" y="394548"/>
                </a:lnTo>
                <a:close/>
              </a:path>
              <a:path w="588462" h="457916">
                <a:moveTo>
                  <a:pt x="326395" y="332155"/>
                </a:moveTo>
                <a:lnTo>
                  <a:pt x="306232" y="344637"/>
                </a:lnTo>
                <a:lnTo>
                  <a:pt x="300471" y="346557"/>
                </a:lnTo>
                <a:lnTo>
                  <a:pt x="284149" y="376321"/>
                </a:lnTo>
                <a:lnTo>
                  <a:pt x="310073" y="372480"/>
                </a:lnTo>
                <a:lnTo>
                  <a:pt x="312953" y="372480"/>
                </a:lnTo>
                <a:lnTo>
                  <a:pt x="314873" y="371520"/>
                </a:lnTo>
                <a:lnTo>
                  <a:pt x="315833" y="370560"/>
                </a:lnTo>
                <a:lnTo>
                  <a:pt x="346542" y="351358"/>
                </a:lnTo>
                <a:lnTo>
                  <a:pt x="326395" y="332155"/>
                </a:lnTo>
                <a:close/>
              </a:path>
              <a:path w="588462" h="457916">
                <a:moveTo>
                  <a:pt x="462701" y="175686"/>
                </a:moveTo>
                <a:lnTo>
                  <a:pt x="448299" y="150723"/>
                </a:lnTo>
                <a:lnTo>
                  <a:pt x="446379" y="151683"/>
                </a:lnTo>
                <a:lnTo>
                  <a:pt x="445434" y="152643"/>
                </a:lnTo>
                <a:lnTo>
                  <a:pt x="443499" y="154564"/>
                </a:lnTo>
                <a:lnTo>
                  <a:pt x="414710" y="194873"/>
                </a:lnTo>
                <a:lnTo>
                  <a:pt x="384947" y="242879"/>
                </a:lnTo>
                <a:lnTo>
                  <a:pt x="354223" y="288005"/>
                </a:lnTo>
                <a:lnTo>
                  <a:pt x="331180" y="327355"/>
                </a:lnTo>
                <a:lnTo>
                  <a:pt x="328276" y="329171"/>
                </a:lnTo>
                <a:lnTo>
                  <a:pt x="302646" y="345197"/>
                </a:lnTo>
                <a:lnTo>
                  <a:pt x="275508" y="349437"/>
                </a:lnTo>
                <a:lnTo>
                  <a:pt x="245760" y="359039"/>
                </a:lnTo>
                <a:lnTo>
                  <a:pt x="232318" y="389763"/>
                </a:lnTo>
                <a:lnTo>
                  <a:pt x="228921" y="393264"/>
                </a:lnTo>
                <a:lnTo>
                  <a:pt x="253425" y="385922"/>
                </a:lnTo>
                <a:lnTo>
                  <a:pt x="284149" y="376321"/>
                </a:lnTo>
                <a:lnTo>
                  <a:pt x="300471" y="346557"/>
                </a:lnTo>
                <a:lnTo>
                  <a:pt x="306232" y="344637"/>
                </a:lnTo>
                <a:lnTo>
                  <a:pt x="326395" y="332155"/>
                </a:lnTo>
                <a:lnTo>
                  <a:pt x="346542" y="351358"/>
                </a:lnTo>
                <a:lnTo>
                  <a:pt x="347517" y="350398"/>
                </a:lnTo>
                <a:lnTo>
                  <a:pt x="349422" y="348477"/>
                </a:lnTo>
                <a:lnTo>
                  <a:pt x="350382" y="347517"/>
                </a:lnTo>
                <a:lnTo>
                  <a:pt x="378226" y="303352"/>
                </a:lnTo>
                <a:lnTo>
                  <a:pt x="407990" y="259201"/>
                </a:lnTo>
                <a:lnTo>
                  <a:pt x="438713" y="209275"/>
                </a:lnTo>
                <a:lnTo>
                  <a:pt x="463350" y="175289"/>
                </a:lnTo>
                <a:lnTo>
                  <a:pt x="466542" y="170886"/>
                </a:lnTo>
                <a:lnTo>
                  <a:pt x="472302" y="140162"/>
                </a:lnTo>
                <a:lnTo>
                  <a:pt x="478063" y="133441"/>
                </a:lnTo>
                <a:lnTo>
                  <a:pt x="492465" y="157444"/>
                </a:lnTo>
                <a:lnTo>
                  <a:pt x="495345" y="156484"/>
                </a:lnTo>
                <a:lnTo>
                  <a:pt x="497265" y="153603"/>
                </a:lnTo>
                <a:lnTo>
                  <a:pt x="499186" y="150723"/>
                </a:lnTo>
                <a:lnTo>
                  <a:pt x="526602" y="78848"/>
                </a:lnTo>
                <a:lnTo>
                  <a:pt x="527014" y="77769"/>
                </a:lnTo>
                <a:lnTo>
                  <a:pt x="524149" y="81610"/>
                </a:lnTo>
                <a:lnTo>
                  <a:pt x="502066" y="65288"/>
                </a:lnTo>
                <a:lnTo>
                  <a:pt x="501106" y="66248"/>
                </a:lnTo>
                <a:lnTo>
                  <a:pt x="500146" y="67208"/>
                </a:lnTo>
                <a:lnTo>
                  <a:pt x="473958" y="135825"/>
                </a:lnTo>
                <a:lnTo>
                  <a:pt x="448299" y="150723"/>
                </a:lnTo>
                <a:lnTo>
                  <a:pt x="462701" y="175686"/>
                </a:lnTo>
                <a:close/>
              </a:path>
              <a:path w="588462" h="457916">
                <a:moveTo>
                  <a:pt x="551977" y="49926"/>
                </a:moveTo>
                <a:lnTo>
                  <a:pt x="554857" y="47045"/>
                </a:lnTo>
                <a:lnTo>
                  <a:pt x="563499" y="4815"/>
                </a:lnTo>
                <a:lnTo>
                  <a:pt x="535670" y="26883"/>
                </a:lnTo>
                <a:lnTo>
                  <a:pt x="534695" y="27843"/>
                </a:lnTo>
                <a:lnTo>
                  <a:pt x="533735" y="28803"/>
                </a:lnTo>
                <a:lnTo>
                  <a:pt x="532790" y="28803"/>
                </a:lnTo>
                <a:lnTo>
                  <a:pt x="551977" y="49926"/>
                </a:lnTo>
                <a:close/>
              </a:path>
              <a:path w="588462" h="457916">
                <a:moveTo>
                  <a:pt x="583661" y="6720"/>
                </a:moveTo>
                <a:lnTo>
                  <a:pt x="578860" y="960"/>
                </a:lnTo>
                <a:lnTo>
                  <a:pt x="569259" y="0"/>
                </a:lnTo>
                <a:lnTo>
                  <a:pt x="563499" y="4815"/>
                </a:lnTo>
                <a:lnTo>
                  <a:pt x="554857" y="47045"/>
                </a:lnTo>
                <a:lnTo>
                  <a:pt x="551977" y="49926"/>
                </a:lnTo>
                <a:lnTo>
                  <a:pt x="532790" y="28803"/>
                </a:lnTo>
                <a:lnTo>
                  <a:pt x="503026" y="63367"/>
                </a:lnTo>
                <a:lnTo>
                  <a:pt x="502066" y="65288"/>
                </a:lnTo>
                <a:lnTo>
                  <a:pt x="524149" y="81610"/>
                </a:lnTo>
                <a:lnTo>
                  <a:pt x="527014" y="77769"/>
                </a:lnTo>
                <a:lnTo>
                  <a:pt x="526602" y="78848"/>
                </a:lnTo>
                <a:lnTo>
                  <a:pt x="552985" y="49153"/>
                </a:lnTo>
                <a:lnTo>
                  <a:pt x="580781" y="27843"/>
                </a:lnTo>
                <a:lnTo>
                  <a:pt x="587502" y="22082"/>
                </a:lnTo>
                <a:lnTo>
                  <a:pt x="588462" y="13441"/>
                </a:lnTo>
                <a:lnTo>
                  <a:pt x="583661" y="6720"/>
                </a:lnTo>
                <a:close/>
              </a:path>
              <a:path w="588462" h="457916">
                <a:moveTo>
                  <a:pt x="492465" y="157444"/>
                </a:moveTo>
                <a:lnTo>
                  <a:pt x="478063" y="133441"/>
                </a:lnTo>
                <a:lnTo>
                  <a:pt x="472302" y="140162"/>
                </a:lnTo>
                <a:lnTo>
                  <a:pt x="466542" y="170886"/>
                </a:lnTo>
                <a:lnTo>
                  <a:pt x="463350" y="175289"/>
                </a:lnTo>
                <a:lnTo>
                  <a:pt x="492465" y="157444"/>
                </a:lnTo>
                <a:close/>
              </a:path>
              <a:path w="588462" h="457916">
                <a:moveTo>
                  <a:pt x="39364" y="421431"/>
                </a:moveTo>
                <a:lnTo>
                  <a:pt x="20162" y="455996"/>
                </a:lnTo>
                <a:lnTo>
                  <a:pt x="49926" y="447354"/>
                </a:lnTo>
                <a:lnTo>
                  <a:pt x="42245" y="420471"/>
                </a:lnTo>
                <a:lnTo>
                  <a:pt x="39364" y="421431"/>
                </a:lnTo>
                <a:close/>
              </a:path>
              <a:path w="588462" h="457916">
                <a:moveTo>
                  <a:pt x="331180" y="327355"/>
                </a:moveTo>
                <a:lnTo>
                  <a:pt x="354223" y="288005"/>
                </a:lnTo>
                <a:lnTo>
                  <a:pt x="328276" y="329171"/>
                </a:lnTo>
                <a:lnTo>
                  <a:pt x="331180" y="327355"/>
                </a:lnTo>
                <a:close/>
              </a:path>
              <a:path w="588462" h="457916">
                <a:moveTo>
                  <a:pt x="188534" y="393919"/>
                </a:moveTo>
                <a:lnTo>
                  <a:pt x="169910" y="383987"/>
                </a:lnTo>
                <a:lnTo>
                  <a:pt x="180472" y="402229"/>
                </a:lnTo>
                <a:lnTo>
                  <a:pt x="188534" y="393919"/>
                </a:lnTo>
                <a:close/>
              </a:path>
              <a:path w="588462" h="457916">
                <a:moveTo>
                  <a:pt x="65272" y="409910"/>
                </a:moveTo>
                <a:lnTo>
                  <a:pt x="68153" y="407029"/>
                </a:lnTo>
                <a:lnTo>
                  <a:pt x="40260" y="420983"/>
                </a:lnTo>
                <a:lnTo>
                  <a:pt x="12481" y="428152"/>
                </a:lnTo>
                <a:lnTo>
                  <a:pt x="4800" y="430072"/>
                </a:lnTo>
                <a:lnTo>
                  <a:pt x="0" y="437753"/>
                </a:lnTo>
                <a:lnTo>
                  <a:pt x="1920" y="445434"/>
                </a:lnTo>
                <a:lnTo>
                  <a:pt x="4800" y="453115"/>
                </a:lnTo>
                <a:lnTo>
                  <a:pt x="12481" y="457916"/>
                </a:lnTo>
                <a:lnTo>
                  <a:pt x="20162" y="455996"/>
                </a:lnTo>
                <a:lnTo>
                  <a:pt x="39364" y="421431"/>
                </a:lnTo>
                <a:lnTo>
                  <a:pt x="42245" y="420471"/>
                </a:lnTo>
                <a:lnTo>
                  <a:pt x="49926" y="447354"/>
                </a:lnTo>
                <a:lnTo>
                  <a:pt x="51831" y="447354"/>
                </a:lnTo>
                <a:lnTo>
                  <a:pt x="80634" y="432953"/>
                </a:lnTo>
                <a:lnTo>
                  <a:pt x="81594" y="431993"/>
                </a:lnTo>
                <a:lnTo>
                  <a:pt x="82555" y="431993"/>
                </a:lnTo>
                <a:lnTo>
                  <a:pt x="83515" y="431032"/>
                </a:lnTo>
                <a:lnTo>
                  <a:pt x="114239" y="403189"/>
                </a:lnTo>
                <a:lnTo>
                  <a:pt x="132268" y="390311"/>
                </a:lnTo>
                <a:lnTo>
                  <a:pt x="154548" y="407029"/>
                </a:lnTo>
                <a:lnTo>
                  <a:pt x="154548" y="407990"/>
                </a:lnTo>
                <a:lnTo>
                  <a:pt x="155508" y="407990"/>
                </a:lnTo>
                <a:lnTo>
                  <a:pt x="156469" y="408950"/>
                </a:lnTo>
                <a:lnTo>
                  <a:pt x="184312" y="424312"/>
                </a:lnTo>
                <a:lnTo>
                  <a:pt x="198714" y="399348"/>
                </a:lnTo>
                <a:lnTo>
                  <a:pt x="211195" y="370560"/>
                </a:lnTo>
                <a:lnTo>
                  <a:pt x="188534" y="393919"/>
                </a:lnTo>
                <a:lnTo>
                  <a:pt x="180472" y="402229"/>
                </a:lnTo>
                <a:lnTo>
                  <a:pt x="169910" y="383987"/>
                </a:lnTo>
                <a:lnTo>
                  <a:pt x="171831" y="384947"/>
                </a:lnTo>
                <a:lnTo>
                  <a:pt x="141122" y="360959"/>
                </a:lnTo>
                <a:lnTo>
                  <a:pt x="141122" y="383987"/>
                </a:lnTo>
                <a:lnTo>
                  <a:pt x="123840" y="383987"/>
                </a:lnTo>
                <a:lnTo>
                  <a:pt x="124800" y="360959"/>
                </a:lnTo>
                <a:lnTo>
                  <a:pt x="95036" y="382082"/>
                </a:lnTo>
                <a:lnTo>
                  <a:pt x="65272" y="409910"/>
                </a:lnTo>
                <a:close/>
              </a:path>
              <a:path w="588462" h="457916">
                <a:moveTo>
                  <a:pt x="141122" y="383987"/>
                </a:moveTo>
                <a:lnTo>
                  <a:pt x="141122" y="360959"/>
                </a:lnTo>
                <a:lnTo>
                  <a:pt x="136321" y="358079"/>
                </a:lnTo>
                <a:lnTo>
                  <a:pt x="129600" y="357118"/>
                </a:lnTo>
                <a:lnTo>
                  <a:pt x="124800" y="360959"/>
                </a:lnTo>
                <a:lnTo>
                  <a:pt x="123840" y="383987"/>
                </a:lnTo>
                <a:lnTo>
                  <a:pt x="141122" y="38398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1" name="object 711"/>
          <p:cNvSpPr/>
          <p:nvPr/>
        </p:nvSpPr>
        <p:spPr>
          <a:xfrm>
            <a:off x="3337102" y="7819019"/>
            <a:ext cx="92156" cy="91196"/>
          </a:xfrm>
          <a:custGeom>
            <a:avLst/>
            <a:gdLst/>
            <a:ahLst/>
            <a:cxnLst/>
            <a:rect l="l" t="t" r="r" b="b"/>
            <a:pathLst>
              <a:path w="92156" h="91196">
                <a:moveTo>
                  <a:pt x="92156" y="46070"/>
                </a:moveTo>
                <a:lnTo>
                  <a:pt x="92115" y="44166"/>
                </a:lnTo>
                <a:lnTo>
                  <a:pt x="89262" y="30315"/>
                </a:lnTo>
                <a:lnTo>
                  <a:pt x="82463" y="18204"/>
                </a:lnTo>
                <a:lnTo>
                  <a:pt x="72487" y="8603"/>
                </a:lnTo>
                <a:lnTo>
                  <a:pt x="60100" y="2278"/>
                </a:lnTo>
                <a:lnTo>
                  <a:pt x="46070" y="0"/>
                </a:lnTo>
                <a:lnTo>
                  <a:pt x="44177" y="40"/>
                </a:lnTo>
                <a:lnTo>
                  <a:pt x="30317" y="2890"/>
                </a:lnTo>
                <a:lnTo>
                  <a:pt x="18203" y="9687"/>
                </a:lnTo>
                <a:lnTo>
                  <a:pt x="8601" y="19661"/>
                </a:lnTo>
                <a:lnTo>
                  <a:pt x="2278" y="32045"/>
                </a:lnTo>
                <a:lnTo>
                  <a:pt x="0" y="46070"/>
                </a:lnTo>
                <a:lnTo>
                  <a:pt x="14" y="47215"/>
                </a:lnTo>
                <a:lnTo>
                  <a:pt x="2688" y="61171"/>
                </a:lnTo>
                <a:lnTo>
                  <a:pt x="9420" y="73251"/>
                </a:lnTo>
                <a:lnTo>
                  <a:pt x="19422" y="82751"/>
                </a:lnTo>
                <a:lnTo>
                  <a:pt x="31902" y="88967"/>
                </a:lnTo>
                <a:lnTo>
                  <a:pt x="46070" y="91196"/>
                </a:lnTo>
                <a:lnTo>
                  <a:pt x="47228" y="91181"/>
                </a:lnTo>
                <a:lnTo>
                  <a:pt x="61291" y="88614"/>
                </a:lnTo>
                <a:lnTo>
                  <a:pt x="73607" y="82116"/>
                </a:lnTo>
                <a:lnTo>
                  <a:pt x="83384" y="72390"/>
                </a:lnTo>
                <a:lnTo>
                  <a:pt x="89831" y="60140"/>
                </a:lnTo>
                <a:lnTo>
                  <a:pt x="92156" y="4607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2" name="object 712"/>
          <p:cNvSpPr/>
          <p:nvPr/>
        </p:nvSpPr>
        <p:spPr>
          <a:xfrm>
            <a:off x="2820634" y="7869890"/>
            <a:ext cx="569259" cy="162245"/>
          </a:xfrm>
          <a:custGeom>
            <a:avLst/>
            <a:gdLst/>
            <a:ahLst/>
            <a:cxnLst/>
            <a:rect l="l" t="t" r="r" b="b"/>
            <a:pathLst>
              <a:path w="569259" h="162245">
                <a:moveTo>
                  <a:pt x="2880" y="159364"/>
                </a:moveTo>
                <a:lnTo>
                  <a:pt x="37444" y="159364"/>
                </a:lnTo>
                <a:lnTo>
                  <a:pt x="39349" y="158404"/>
                </a:lnTo>
                <a:lnTo>
                  <a:pt x="40325" y="157444"/>
                </a:lnTo>
                <a:lnTo>
                  <a:pt x="68153" y="137281"/>
                </a:lnTo>
                <a:lnTo>
                  <a:pt x="95762" y="121250"/>
                </a:lnTo>
                <a:lnTo>
                  <a:pt x="97917" y="119999"/>
                </a:lnTo>
                <a:lnTo>
                  <a:pt x="94076" y="108478"/>
                </a:lnTo>
                <a:lnTo>
                  <a:pt x="93116" y="108478"/>
                </a:lnTo>
                <a:lnTo>
                  <a:pt x="94076" y="120959"/>
                </a:lnTo>
                <a:lnTo>
                  <a:pt x="93116" y="108478"/>
                </a:lnTo>
                <a:lnTo>
                  <a:pt x="92156" y="109438"/>
                </a:lnTo>
                <a:lnTo>
                  <a:pt x="61432" y="126720"/>
                </a:lnTo>
                <a:lnTo>
                  <a:pt x="36484" y="146883"/>
                </a:lnTo>
                <a:lnTo>
                  <a:pt x="32644" y="147843"/>
                </a:lnTo>
                <a:lnTo>
                  <a:pt x="33952" y="146883"/>
                </a:lnTo>
                <a:lnTo>
                  <a:pt x="2880" y="146883"/>
                </a:lnTo>
                <a:lnTo>
                  <a:pt x="0" y="148803"/>
                </a:lnTo>
                <a:lnTo>
                  <a:pt x="0" y="156469"/>
                </a:lnTo>
                <a:lnTo>
                  <a:pt x="2880" y="159364"/>
                </a:lnTo>
                <a:close/>
              </a:path>
              <a:path w="569259" h="162245">
                <a:moveTo>
                  <a:pt x="270708" y="159364"/>
                </a:moveTo>
                <a:lnTo>
                  <a:pt x="265907" y="147843"/>
                </a:lnTo>
                <a:lnTo>
                  <a:pt x="240944" y="160309"/>
                </a:lnTo>
                <a:lnTo>
                  <a:pt x="270708" y="159364"/>
                </a:lnTo>
                <a:close/>
              </a:path>
              <a:path w="569259" h="162245">
                <a:moveTo>
                  <a:pt x="269748" y="146883"/>
                </a:moveTo>
                <a:lnTo>
                  <a:pt x="293750" y="119999"/>
                </a:lnTo>
                <a:lnTo>
                  <a:pt x="266771" y="146979"/>
                </a:lnTo>
                <a:lnTo>
                  <a:pt x="269748" y="146883"/>
                </a:lnTo>
                <a:close/>
              </a:path>
              <a:path w="569259" h="162245">
                <a:moveTo>
                  <a:pt x="36484" y="146883"/>
                </a:moveTo>
                <a:lnTo>
                  <a:pt x="61432" y="126720"/>
                </a:lnTo>
                <a:lnTo>
                  <a:pt x="33952" y="146883"/>
                </a:lnTo>
                <a:lnTo>
                  <a:pt x="32644" y="147843"/>
                </a:lnTo>
                <a:lnTo>
                  <a:pt x="36484" y="146883"/>
                </a:lnTo>
                <a:close/>
              </a:path>
              <a:path w="569259" h="162245">
                <a:moveTo>
                  <a:pt x="211195" y="149763"/>
                </a:moveTo>
                <a:lnTo>
                  <a:pt x="210235" y="162245"/>
                </a:lnTo>
                <a:lnTo>
                  <a:pt x="212156" y="162245"/>
                </a:lnTo>
                <a:lnTo>
                  <a:pt x="240944" y="160309"/>
                </a:lnTo>
                <a:lnTo>
                  <a:pt x="215036" y="149763"/>
                </a:lnTo>
                <a:lnTo>
                  <a:pt x="214528" y="149541"/>
                </a:lnTo>
                <a:lnTo>
                  <a:pt x="184312" y="136321"/>
                </a:lnTo>
                <a:lnTo>
                  <a:pt x="155508" y="121919"/>
                </a:lnTo>
                <a:lnTo>
                  <a:pt x="154548" y="120959"/>
                </a:lnTo>
                <a:lnTo>
                  <a:pt x="123840" y="113278"/>
                </a:lnTo>
                <a:lnTo>
                  <a:pt x="95996" y="108478"/>
                </a:lnTo>
                <a:lnTo>
                  <a:pt x="94076" y="108478"/>
                </a:lnTo>
                <a:lnTo>
                  <a:pt x="97917" y="119999"/>
                </a:lnTo>
                <a:lnTo>
                  <a:pt x="95762" y="121250"/>
                </a:lnTo>
                <a:lnTo>
                  <a:pt x="121904" y="125760"/>
                </a:lnTo>
                <a:lnTo>
                  <a:pt x="151668" y="133441"/>
                </a:lnTo>
                <a:lnTo>
                  <a:pt x="150708" y="132481"/>
                </a:lnTo>
                <a:lnTo>
                  <a:pt x="178551" y="146883"/>
                </a:lnTo>
                <a:lnTo>
                  <a:pt x="209275" y="162245"/>
                </a:lnTo>
                <a:lnTo>
                  <a:pt x="210235" y="162245"/>
                </a:lnTo>
                <a:lnTo>
                  <a:pt x="211195" y="149763"/>
                </a:lnTo>
                <a:close/>
              </a:path>
              <a:path w="569259" h="162245">
                <a:moveTo>
                  <a:pt x="412790" y="35524"/>
                </a:moveTo>
                <a:lnTo>
                  <a:pt x="412790" y="34564"/>
                </a:lnTo>
                <a:lnTo>
                  <a:pt x="383987" y="57607"/>
                </a:lnTo>
                <a:lnTo>
                  <a:pt x="354223" y="75834"/>
                </a:lnTo>
                <a:lnTo>
                  <a:pt x="325419" y="94076"/>
                </a:lnTo>
                <a:lnTo>
                  <a:pt x="324459" y="94076"/>
                </a:lnTo>
                <a:lnTo>
                  <a:pt x="293750" y="119999"/>
                </a:lnTo>
                <a:lnTo>
                  <a:pt x="269748" y="146883"/>
                </a:lnTo>
                <a:lnTo>
                  <a:pt x="266771" y="146979"/>
                </a:lnTo>
                <a:lnTo>
                  <a:pt x="239999" y="147843"/>
                </a:lnTo>
                <a:lnTo>
                  <a:pt x="214528" y="149541"/>
                </a:lnTo>
                <a:lnTo>
                  <a:pt x="215036" y="149763"/>
                </a:lnTo>
                <a:lnTo>
                  <a:pt x="240944" y="160309"/>
                </a:lnTo>
                <a:lnTo>
                  <a:pt x="265907" y="147843"/>
                </a:lnTo>
                <a:lnTo>
                  <a:pt x="270708" y="159364"/>
                </a:lnTo>
                <a:lnTo>
                  <a:pt x="271668" y="159364"/>
                </a:lnTo>
                <a:lnTo>
                  <a:pt x="273588" y="158404"/>
                </a:lnTo>
                <a:lnTo>
                  <a:pt x="274548" y="157444"/>
                </a:lnTo>
                <a:lnTo>
                  <a:pt x="303352" y="128640"/>
                </a:lnTo>
                <a:lnTo>
                  <a:pt x="333100" y="103677"/>
                </a:lnTo>
                <a:lnTo>
                  <a:pt x="332140" y="104637"/>
                </a:lnTo>
                <a:lnTo>
                  <a:pt x="359984" y="87355"/>
                </a:lnTo>
                <a:lnTo>
                  <a:pt x="390707" y="68168"/>
                </a:lnTo>
                <a:lnTo>
                  <a:pt x="421431" y="44165"/>
                </a:lnTo>
                <a:lnTo>
                  <a:pt x="422376" y="43205"/>
                </a:lnTo>
                <a:lnTo>
                  <a:pt x="446526" y="15030"/>
                </a:lnTo>
                <a:lnTo>
                  <a:pt x="471342" y="37444"/>
                </a:lnTo>
                <a:lnTo>
                  <a:pt x="473262" y="38404"/>
                </a:lnTo>
                <a:lnTo>
                  <a:pt x="474223" y="39364"/>
                </a:lnTo>
                <a:lnTo>
                  <a:pt x="503986" y="39364"/>
                </a:lnTo>
                <a:lnTo>
                  <a:pt x="501106" y="27843"/>
                </a:lnTo>
                <a:lnTo>
                  <a:pt x="503986" y="26883"/>
                </a:lnTo>
                <a:lnTo>
                  <a:pt x="504946" y="39364"/>
                </a:lnTo>
                <a:lnTo>
                  <a:pt x="506867" y="38404"/>
                </a:lnTo>
                <a:lnTo>
                  <a:pt x="507827" y="37444"/>
                </a:lnTo>
                <a:lnTo>
                  <a:pt x="535292" y="18829"/>
                </a:lnTo>
                <a:lnTo>
                  <a:pt x="561578" y="24963"/>
                </a:lnTo>
                <a:lnTo>
                  <a:pt x="537575" y="17282"/>
                </a:lnTo>
                <a:lnTo>
                  <a:pt x="535655" y="6720"/>
                </a:lnTo>
                <a:lnTo>
                  <a:pt x="533750" y="5760"/>
                </a:lnTo>
                <a:lnTo>
                  <a:pt x="531815" y="6720"/>
                </a:lnTo>
                <a:lnTo>
                  <a:pt x="532775" y="18242"/>
                </a:lnTo>
                <a:lnTo>
                  <a:pt x="531815" y="6720"/>
                </a:lnTo>
                <a:lnTo>
                  <a:pt x="530854" y="7680"/>
                </a:lnTo>
                <a:lnTo>
                  <a:pt x="502523" y="26883"/>
                </a:lnTo>
                <a:lnTo>
                  <a:pt x="479983" y="27843"/>
                </a:lnTo>
                <a:lnTo>
                  <a:pt x="475183" y="26883"/>
                </a:lnTo>
                <a:lnTo>
                  <a:pt x="451180" y="9601"/>
                </a:lnTo>
                <a:lnTo>
                  <a:pt x="441578" y="10561"/>
                </a:lnTo>
                <a:lnTo>
                  <a:pt x="440618" y="1920"/>
                </a:lnTo>
                <a:lnTo>
                  <a:pt x="412790" y="35524"/>
                </a:lnTo>
                <a:close/>
              </a:path>
              <a:path w="569259" h="162245">
                <a:moveTo>
                  <a:pt x="451180" y="9601"/>
                </a:moveTo>
                <a:lnTo>
                  <a:pt x="475183" y="26883"/>
                </a:lnTo>
                <a:lnTo>
                  <a:pt x="479983" y="27843"/>
                </a:lnTo>
                <a:lnTo>
                  <a:pt x="502523" y="26883"/>
                </a:lnTo>
                <a:lnTo>
                  <a:pt x="478920" y="26883"/>
                </a:lnTo>
                <a:lnTo>
                  <a:pt x="450220" y="960"/>
                </a:lnTo>
                <a:lnTo>
                  <a:pt x="448299" y="0"/>
                </a:lnTo>
                <a:lnTo>
                  <a:pt x="442539" y="0"/>
                </a:lnTo>
                <a:lnTo>
                  <a:pt x="440618" y="1920"/>
                </a:lnTo>
                <a:lnTo>
                  <a:pt x="441578" y="10561"/>
                </a:lnTo>
                <a:lnTo>
                  <a:pt x="451180" y="9601"/>
                </a:lnTo>
                <a:close/>
              </a:path>
              <a:path w="569259" h="162245">
                <a:moveTo>
                  <a:pt x="568299" y="23042"/>
                </a:moveTo>
                <a:lnTo>
                  <a:pt x="569259" y="20162"/>
                </a:lnTo>
                <a:lnTo>
                  <a:pt x="569259" y="16322"/>
                </a:lnTo>
                <a:lnTo>
                  <a:pt x="567339" y="13441"/>
                </a:lnTo>
                <a:lnTo>
                  <a:pt x="564459" y="12481"/>
                </a:lnTo>
                <a:lnTo>
                  <a:pt x="535655" y="6720"/>
                </a:lnTo>
                <a:lnTo>
                  <a:pt x="537575" y="17282"/>
                </a:lnTo>
                <a:lnTo>
                  <a:pt x="561578" y="24963"/>
                </a:lnTo>
                <a:lnTo>
                  <a:pt x="564459" y="25923"/>
                </a:lnTo>
                <a:lnTo>
                  <a:pt x="568299" y="23042"/>
                </a:lnTo>
                <a:close/>
              </a:path>
              <a:path w="569259" h="162245">
                <a:moveTo>
                  <a:pt x="503986" y="26883"/>
                </a:moveTo>
                <a:lnTo>
                  <a:pt x="501106" y="27843"/>
                </a:lnTo>
                <a:lnTo>
                  <a:pt x="503986" y="39364"/>
                </a:lnTo>
                <a:lnTo>
                  <a:pt x="504946" y="39364"/>
                </a:lnTo>
                <a:lnTo>
                  <a:pt x="503986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3" name="object 713"/>
          <p:cNvSpPr/>
          <p:nvPr/>
        </p:nvSpPr>
        <p:spPr>
          <a:xfrm>
            <a:off x="2876306" y="6526895"/>
            <a:ext cx="69128" cy="108478"/>
          </a:xfrm>
          <a:custGeom>
            <a:avLst/>
            <a:gdLst/>
            <a:ahLst/>
            <a:cxnLst/>
            <a:rect l="l" t="t" r="r" b="b"/>
            <a:pathLst>
              <a:path w="69128" h="108478">
                <a:moveTo>
                  <a:pt x="46085" y="96956"/>
                </a:moveTo>
                <a:lnTo>
                  <a:pt x="44165" y="99837"/>
                </a:lnTo>
                <a:lnTo>
                  <a:pt x="42245" y="102717"/>
                </a:lnTo>
                <a:lnTo>
                  <a:pt x="39364" y="103677"/>
                </a:lnTo>
                <a:lnTo>
                  <a:pt x="35524" y="103677"/>
                </a:lnTo>
                <a:lnTo>
                  <a:pt x="33604" y="102717"/>
                </a:lnTo>
                <a:lnTo>
                  <a:pt x="35524" y="108478"/>
                </a:lnTo>
                <a:lnTo>
                  <a:pt x="41285" y="108478"/>
                </a:lnTo>
                <a:lnTo>
                  <a:pt x="47045" y="107518"/>
                </a:lnTo>
                <a:lnTo>
                  <a:pt x="51846" y="103677"/>
                </a:lnTo>
                <a:lnTo>
                  <a:pt x="57607" y="100797"/>
                </a:lnTo>
                <a:lnTo>
                  <a:pt x="61447" y="96956"/>
                </a:lnTo>
                <a:lnTo>
                  <a:pt x="64328" y="91196"/>
                </a:lnTo>
                <a:lnTo>
                  <a:pt x="67208" y="85435"/>
                </a:lnTo>
                <a:lnTo>
                  <a:pt x="68168" y="78714"/>
                </a:lnTo>
                <a:lnTo>
                  <a:pt x="68168" y="62392"/>
                </a:lnTo>
                <a:lnTo>
                  <a:pt x="66233" y="54711"/>
                </a:lnTo>
                <a:lnTo>
                  <a:pt x="60487" y="48950"/>
                </a:lnTo>
                <a:lnTo>
                  <a:pt x="55686" y="43205"/>
                </a:lnTo>
                <a:lnTo>
                  <a:pt x="48966" y="40325"/>
                </a:lnTo>
                <a:lnTo>
                  <a:pt x="34564" y="40325"/>
                </a:lnTo>
                <a:lnTo>
                  <a:pt x="30723" y="41269"/>
                </a:lnTo>
                <a:lnTo>
                  <a:pt x="29763" y="42245"/>
                </a:lnTo>
                <a:lnTo>
                  <a:pt x="27843" y="43205"/>
                </a:lnTo>
                <a:lnTo>
                  <a:pt x="25923" y="45110"/>
                </a:lnTo>
                <a:lnTo>
                  <a:pt x="26883" y="36484"/>
                </a:lnTo>
                <a:lnTo>
                  <a:pt x="29763" y="29763"/>
                </a:lnTo>
                <a:lnTo>
                  <a:pt x="32644" y="24963"/>
                </a:lnTo>
                <a:lnTo>
                  <a:pt x="36484" y="19202"/>
                </a:lnTo>
                <a:lnTo>
                  <a:pt x="41285" y="15361"/>
                </a:lnTo>
                <a:lnTo>
                  <a:pt x="46085" y="11521"/>
                </a:lnTo>
                <a:lnTo>
                  <a:pt x="51846" y="7680"/>
                </a:lnTo>
                <a:lnTo>
                  <a:pt x="59527" y="4800"/>
                </a:lnTo>
                <a:lnTo>
                  <a:pt x="69128" y="1920"/>
                </a:lnTo>
                <a:lnTo>
                  <a:pt x="69128" y="0"/>
                </a:lnTo>
                <a:lnTo>
                  <a:pt x="56293" y="955"/>
                </a:lnTo>
                <a:lnTo>
                  <a:pt x="43926" y="4082"/>
                </a:lnTo>
                <a:lnTo>
                  <a:pt x="32644" y="9601"/>
                </a:lnTo>
                <a:lnTo>
                  <a:pt x="25200" y="14332"/>
                </a:lnTo>
                <a:lnTo>
                  <a:pt x="15963" y="22909"/>
                </a:lnTo>
                <a:lnTo>
                  <a:pt x="8641" y="33604"/>
                </a:lnTo>
                <a:lnTo>
                  <a:pt x="4893" y="41054"/>
                </a:lnTo>
                <a:lnTo>
                  <a:pt x="1223" y="53335"/>
                </a:lnTo>
                <a:lnTo>
                  <a:pt x="0" y="66233"/>
                </a:lnTo>
                <a:lnTo>
                  <a:pt x="0" y="73914"/>
                </a:lnTo>
                <a:lnTo>
                  <a:pt x="1920" y="81594"/>
                </a:lnTo>
                <a:lnTo>
                  <a:pt x="4800" y="88315"/>
                </a:lnTo>
                <a:lnTo>
                  <a:pt x="7680" y="95036"/>
                </a:lnTo>
                <a:lnTo>
                  <a:pt x="12481" y="99837"/>
                </a:lnTo>
                <a:lnTo>
                  <a:pt x="18242" y="103677"/>
                </a:lnTo>
                <a:lnTo>
                  <a:pt x="23042" y="107518"/>
                </a:lnTo>
                <a:lnTo>
                  <a:pt x="28803" y="108478"/>
                </a:lnTo>
                <a:lnTo>
                  <a:pt x="25923" y="87355"/>
                </a:lnTo>
                <a:lnTo>
                  <a:pt x="24002" y="80634"/>
                </a:lnTo>
                <a:lnTo>
                  <a:pt x="24002" y="50871"/>
                </a:lnTo>
                <a:lnTo>
                  <a:pt x="27843" y="48950"/>
                </a:lnTo>
                <a:lnTo>
                  <a:pt x="30723" y="47990"/>
                </a:lnTo>
                <a:lnTo>
                  <a:pt x="36484" y="47990"/>
                </a:lnTo>
                <a:lnTo>
                  <a:pt x="39364" y="49926"/>
                </a:lnTo>
                <a:lnTo>
                  <a:pt x="41285" y="53766"/>
                </a:lnTo>
                <a:lnTo>
                  <a:pt x="42734" y="56010"/>
                </a:lnTo>
                <a:lnTo>
                  <a:pt x="45967" y="66962"/>
                </a:lnTo>
                <a:lnTo>
                  <a:pt x="47045" y="82555"/>
                </a:lnTo>
                <a:lnTo>
                  <a:pt x="47045" y="91196"/>
                </a:lnTo>
                <a:lnTo>
                  <a:pt x="46085" y="96956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4" name="object 714"/>
          <p:cNvSpPr/>
          <p:nvPr/>
        </p:nvSpPr>
        <p:spPr>
          <a:xfrm>
            <a:off x="2902229" y="6614251"/>
            <a:ext cx="9601" cy="21122"/>
          </a:xfrm>
          <a:custGeom>
            <a:avLst/>
            <a:gdLst/>
            <a:ahLst/>
            <a:cxnLst/>
            <a:rect l="l" t="t" r="r" b="b"/>
            <a:pathLst>
              <a:path w="9601" h="21122">
                <a:moveTo>
                  <a:pt x="7680" y="15361"/>
                </a:moveTo>
                <a:lnTo>
                  <a:pt x="5760" y="13441"/>
                </a:lnTo>
                <a:lnTo>
                  <a:pt x="2880" y="10561"/>
                </a:lnTo>
                <a:lnTo>
                  <a:pt x="960" y="6720"/>
                </a:lnTo>
                <a:lnTo>
                  <a:pt x="0" y="0"/>
                </a:lnTo>
                <a:lnTo>
                  <a:pt x="2880" y="21122"/>
                </a:lnTo>
                <a:lnTo>
                  <a:pt x="9601" y="21122"/>
                </a:lnTo>
                <a:lnTo>
                  <a:pt x="7680" y="15361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5" name="object 715"/>
          <p:cNvSpPr/>
          <p:nvPr/>
        </p:nvSpPr>
        <p:spPr>
          <a:xfrm>
            <a:off x="2955035" y="6528815"/>
            <a:ext cx="70073" cy="106558"/>
          </a:xfrm>
          <a:custGeom>
            <a:avLst/>
            <a:gdLst/>
            <a:ahLst/>
            <a:cxnLst/>
            <a:rect l="l" t="t" r="r" b="b"/>
            <a:pathLst>
              <a:path w="70073" h="106558">
                <a:moveTo>
                  <a:pt x="70073" y="0"/>
                </a:moveTo>
                <a:lnTo>
                  <a:pt x="7680" y="0"/>
                </a:lnTo>
                <a:lnTo>
                  <a:pt x="0" y="32628"/>
                </a:lnTo>
                <a:lnTo>
                  <a:pt x="2865" y="32628"/>
                </a:lnTo>
                <a:lnTo>
                  <a:pt x="4785" y="28788"/>
                </a:lnTo>
                <a:lnTo>
                  <a:pt x="7680" y="25923"/>
                </a:lnTo>
                <a:lnTo>
                  <a:pt x="10546" y="24003"/>
                </a:lnTo>
                <a:lnTo>
                  <a:pt x="14386" y="22082"/>
                </a:lnTo>
                <a:lnTo>
                  <a:pt x="21107" y="21122"/>
                </a:lnTo>
                <a:lnTo>
                  <a:pt x="51831" y="21122"/>
                </a:lnTo>
                <a:lnTo>
                  <a:pt x="23027" y="106558"/>
                </a:lnTo>
                <a:lnTo>
                  <a:pt x="34549" y="106558"/>
                </a:lnTo>
                <a:lnTo>
                  <a:pt x="70073" y="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6" name="object 716"/>
          <p:cNvSpPr/>
          <p:nvPr/>
        </p:nvSpPr>
        <p:spPr>
          <a:xfrm>
            <a:off x="3039511" y="6526895"/>
            <a:ext cx="136306" cy="111358"/>
          </a:xfrm>
          <a:custGeom>
            <a:avLst/>
            <a:gdLst/>
            <a:ahLst/>
            <a:cxnLst/>
            <a:rect l="l" t="t" r="r" b="b"/>
            <a:pathLst>
              <a:path w="136306" h="111358">
                <a:moveTo>
                  <a:pt x="105582" y="99837"/>
                </a:moveTo>
                <a:lnTo>
                  <a:pt x="104637" y="95996"/>
                </a:lnTo>
                <a:lnTo>
                  <a:pt x="103677" y="90236"/>
                </a:lnTo>
                <a:lnTo>
                  <a:pt x="103677" y="73914"/>
                </a:lnTo>
                <a:lnTo>
                  <a:pt x="104637" y="69113"/>
                </a:lnTo>
                <a:lnTo>
                  <a:pt x="104637" y="66233"/>
                </a:lnTo>
                <a:lnTo>
                  <a:pt x="105582" y="63352"/>
                </a:lnTo>
                <a:lnTo>
                  <a:pt x="106542" y="61432"/>
                </a:lnTo>
                <a:lnTo>
                  <a:pt x="107518" y="59512"/>
                </a:lnTo>
                <a:lnTo>
                  <a:pt x="108478" y="59512"/>
                </a:lnTo>
                <a:lnTo>
                  <a:pt x="109423" y="58552"/>
                </a:lnTo>
                <a:lnTo>
                  <a:pt x="111358" y="58552"/>
                </a:lnTo>
                <a:lnTo>
                  <a:pt x="112318" y="59512"/>
                </a:lnTo>
                <a:lnTo>
                  <a:pt x="113263" y="59512"/>
                </a:lnTo>
                <a:lnTo>
                  <a:pt x="114223" y="60472"/>
                </a:lnTo>
                <a:lnTo>
                  <a:pt x="115199" y="62392"/>
                </a:lnTo>
                <a:lnTo>
                  <a:pt x="116144" y="65272"/>
                </a:lnTo>
                <a:lnTo>
                  <a:pt x="117104" y="69113"/>
                </a:lnTo>
                <a:lnTo>
                  <a:pt x="117104" y="95996"/>
                </a:lnTo>
                <a:lnTo>
                  <a:pt x="116144" y="99837"/>
                </a:lnTo>
                <a:lnTo>
                  <a:pt x="115199" y="102717"/>
                </a:lnTo>
                <a:lnTo>
                  <a:pt x="114223" y="104637"/>
                </a:lnTo>
                <a:lnTo>
                  <a:pt x="113263" y="105597"/>
                </a:lnTo>
                <a:lnTo>
                  <a:pt x="112318" y="106558"/>
                </a:lnTo>
                <a:lnTo>
                  <a:pt x="110383" y="106558"/>
                </a:lnTo>
                <a:lnTo>
                  <a:pt x="110383" y="111358"/>
                </a:lnTo>
                <a:lnTo>
                  <a:pt x="118064" y="111358"/>
                </a:lnTo>
                <a:lnTo>
                  <a:pt x="123824" y="108478"/>
                </a:lnTo>
                <a:lnTo>
                  <a:pt x="128625" y="102717"/>
                </a:lnTo>
                <a:lnTo>
                  <a:pt x="134386" y="97917"/>
                </a:lnTo>
                <a:lnTo>
                  <a:pt x="136306" y="91196"/>
                </a:lnTo>
                <a:lnTo>
                  <a:pt x="136306" y="74874"/>
                </a:lnTo>
                <a:lnTo>
                  <a:pt x="134386" y="68153"/>
                </a:lnTo>
                <a:lnTo>
                  <a:pt x="128625" y="62392"/>
                </a:lnTo>
                <a:lnTo>
                  <a:pt x="123824" y="57607"/>
                </a:lnTo>
                <a:lnTo>
                  <a:pt x="118064" y="54711"/>
                </a:lnTo>
                <a:lnTo>
                  <a:pt x="102702" y="54711"/>
                </a:lnTo>
                <a:lnTo>
                  <a:pt x="96956" y="57607"/>
                </a:lnTo>
                <a:lnTo>
                  <a:pt x="92156" y="62392"/>
                </a:lnTo>
                <a:lnTo>
                  <a:pt x="87355" y="68153"/>
                </a:lnTo>
                <a:lnTo>
                  <a:pt x="84475" y="74874"/>
                </a:lnTo>
                <a:lnTo>
                  <a:pt x="84475" y="91196"/>
                </a:lnTo>
                <a:lnTo>
                  <a:pt x="87355" y="97917"/>
                </a:lnTo>
                <a:lnTo>
                  <a:pt x="92156" y="102717"/>
                </a:lnTo>
                <a:lnTo>
                  <a:pt x="96956" y="108478"/>
                </a:lnTo>
                <a:lnTo>
                  <a:pt x="103677" y="111358"/>
                </a:lnTo>
                <a:lnTo>
                  <a:pt x="105582" y="102717"/>
                </a:lnTo>
                <a:lnTo>
                  <a:pt x="105582" y="99837"/>
                </a:lnTo>
                <a:close/>
              </a:path>
              <a:path w="136306" h="111358">
                <a:moveTo>
                  <a:pt x="100797" y="0"/>
                </a:moveTo>
                <a:lnTo>
                  <a:pt x="25907" y="111358"/>
                </a:lnTo>
                <a:lnTo>
                  <a:pt x="36469" y="111358"/>
                </a:lnTo>
                <a:lnTo>
                  <a:pt x="110383" y="0"/>
                </a:lnTo>
                <a:lnTo>
                  <a:pt x="100797" y="0"/>
                </a:lnTo>
                <a:close/>
              </a:path>
              <a:path w="136306" h="111358">
                <a:moveTo>
                  <a:pt x="0" y="28803"/>
                </a:moveTo>
                <a:lnTo>
                  <a:pt x="0" y="36484"/>
                </a:lnTo>
                <a:lnTo>
                  <a:pt x="2880" y="43205"/>
                </a:lnTo>
                <a:lnTo>
                  <a:pt x="7665" y="47990"/>
                </a:lnTo>
                <a:lnTo>
                  <a:pt x="12466" y="53766"/>
                </a:lnTo>
                <a:lnTo>
                  <a:pt x="18227" y="55671"/>
                </a:lnTo>
                <a:lnTo>
                  <a:pt x="22067" y="49926"/>
                </a:lnTo>
                <a:lnTo>
                  <a:pt x="21122" y="47990"/>
                </a:lnTo>
                <a:lnTo>
                  <a:pt x="21122" y="46085"/>
                </a:lnTo>
                <a:lnTo>
                  <a:pt x="20147" y="42245"/>
                </a:lnTo>
                <a:lnTo>
                  <a:pt x="19187" y="36484"/>
                </a:lnTo>
                <a:lnTo>
                  <a:pt x="19187" y="20162"/>
                </a:lnTo>
                <a:lnTo>
                  <a:pt x="20147" y="14401"/>
                </a:lnTo>
                <a:lnTo>
                  <a:pt x="20147" y="11521"/>
                </a:lnTo>
                <a:lnTo>
                  <a:pt x="21122" y="8641"/>
                </a:lnTo>
                <a:lnTo>
                  <a:pt x="22067" y="5760"/>
                </a:lnTo>
                <a:lnTo>
                  <a:pt x="23027" y="4800"/>
                </a:lnTo>
                <a:lnTo>
                  <a:pt x="23987" y="3840"/>
                </a:lnTo>
                <a:lnTo>
                  <a:pt x="27828" y="3840"/>
                </a:lnTo>
                <a:lnTo>
                  <a:pt x="28788" y="4800"/>
                </a:lnTo>
                <a:lnTo>
                  <a:pt x="29748" y="5760"/>
                </a:lnTo>
                <a:lnTo>
                  <a:pt x="30708" y="7680"/>
                </a:lnTo>
                <a:lnTo>
                  <a:pt x="31668" y="10561"/>
                </a:lnTo>
                <a:lnTo>
                  <a:pt x="32628" y="14401"/>
                </a:lnTo>
                <a:lnTo>
                  <a:pt x="32628" y="42245"/>
                </a:lnTo>
                <a:lnTo>
                  <a:pt x="31668" y="46085"/>
                </a:lnTo>
                <a:lnTo>
                  <a:pt x="30708" y="47990"/>
                </a:lnTo>
                <a:lnTo>
                  <a:pt x="29748" y="49926"/>
                </a:lnTo>
                <a:lnTo>
                  <a:pt x="28788" y="50871"/>
                </a:lnTo>
                <a:lnTo>
                  <a:pt x="27828" y="51831"/>
                </a:lnTo>
                <a:lnTo>
                  <a:pt x="25907" y="51831"/>
                </a:lnTo>
                <a:lnTo>
                  <a:pt x="25907" y="55671"/>
                </a:lnTo>
                <a:lnTo>
                  <a:pt x="33588" y="55671"/>
                </a:lnTo>
                <a:lnTo>
                  <a:pt x="39349" y="52791"/>
                </a:lnTo>
                <a:lnTo>
                  <a:pt x="45110" y="47990"/>
                </a:lnTo>
                <a:lnTo>
                  <a:pt x="49910" y="43205"/>
                </a:lnTo>
                <a:lnTo>
                  <a:pt x="51831" y="35524"/>
                </a:lnTo>
                <a:lnTo>
                  <a:pt x="51831" y="19202"/>
                </a:lnTo>
                <a:lnTo>
                  <a:pt x="49910" y="12481"/>
                </a:lnTo>
                <a:lnTo>
                  <a:pt x="45110" y="7680"/>
                </a:lnTo>
                <a:lnTo>
                  <a:pt x="39349" y="2880"/>
                </a:lnTo>
                <a:lnTo>
                  <a:pt x="33588" y="0"/>
                </a:lnTo>
                <a:lnTo>
                  <a:pt x="19187" y="0"/>
                </a:lnTo>
                <a:lnTo>
                  <a:pt x="12466" y="2880"/>
                </a:lnTo>
                <a:lnTo>
                  <a:pt x="7665" y="7680"/>
                </a:lnTo>
                <a:lnTo>
                  <a:pt x="2880" y="13441"/>
                </a:lnTo>
                <a:lnTo>
                  <a:pt x="0" y="20162"/>
                </a:lnTo>
                <a:lnTo>
                  <a:pt x="0" y="28803"/>
                </a:lnTo>
                <a:close/>
              </a:path>
              <a:path w="136306" h="111358">
                <a:moveTo>
                  <a:pt x="25907" y="55671"/>
                </a:moveTo>
                <a:lnTo>
                  <a:pt x="25907" y="51831"/>
                </a:lnTo>
                <a:lnTo>
                  <a:pt x="23987" y="51831"/>
                </a:lnTo>
                <a:lnTo>
                  <a:pt x="23987" y="50871"/>
                </a:lnTo>
                <a:lnTo>
                  <a:pt x="22067" y="49926"/>
                </a:lnTo>
                <a:lnTo>
                  <a:pt x="18227" y="55671"/>
                </a:lnTo>
                <a:lnTo>
                  <a:pt x="25907" y="55671"/>
                </a:lnTo>
                <a:close/>
              </a:path>
              <a:path w="136306" h="111358">
                <a:moveTo>
                  <a:pt x="110383" y="111358"/>
                </a:moveTo>
                <a:lnTo>
                  <a:pt x="110383" y="106558"/>
                </a:lnTo>
                <a:lnTo>
                  <a:pt x="108478" y="106558"/>
                </a:lnTo>
                <a:lnTo>
                  <a:pt x="108478" y="105597"/>
                </a:lnTo>
                <a:lnTo>
                  <a:pt x="106542" y="104637"/>
                </a:lnTo>
                <a:lnTo>
                  <a:pt x="105582" y="102717"/>
                </a:lnTo>
                <a:lnTo>
                  <a:pt x="103677" y="111358"/>
                </a:lnTo>
                <a:lnTo>
                  <a:pt x="110383" y="111358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7" name="object 717"/>
          <p:cNvSpPr/>
          <p:nvPr/>
        </p:nvSpPr>
        <p:spPr>
          <a:xfrm>
            <a:off x="2903189" y="8399800"/>
            <a:ext cx="56631" cy="106558"/>
          </a:xfrm>
          <a:custGeom>
            <a:avLst/>
            <a:gdLst/>
            <a:ahLst/>
            <a:cxnLst/>
            <a:rect l="l" t="t" r="r" b="b"/>
            <a:pathLst>
              <a:path w="56631" h="106558">
                <a:moveTo>
                  <a:pt x="41285" y="95996"/>
                </a:moveTo>
                <a:lnTo>
                  <a:pt x="41285" y="0"/>
                </a:lnTo>
                <a:lnTo>
                  <a:pt x="38404" y="0"/>
                </a:lnTo>
                <a:lnTo>
                  <a:pt x="0" y="17282"/>
                </a:lnTo>
                <a:lnTo>
                  <a:pt x="1920" y="20162"/>
                </a:lnTo>
                <a:lnTo>
                  <a:pt x="5760" y="18227"/>
                </a:lnTo>
                <a:lnTo>
                  <a:pt x="8641" y="17282"/>
                </a:lnTo>
                <a:lnTo>
                  <a:pt x="12481" y="17282"/>
                </a:lnTo>
                <a:lnTo>
                  <a:pt x="14401" y="18227"/>
                </a:lnTo>
                <a:lnTo>
                  <a:pt x="15361" y="19202"/>
                </a:lnTo>
                <a:lnTo>
                  <a:pt x="17282" y="20162"/>
                </a:lnTo>
                <a:lnTo>
                  <a:pt x="17282" y="21122"/>
                </a:lnTo>
                <a:lnTo>
                  <a:pt x="18242" y="22067"/>
                </a:lnTo>
                <a:lnTo>
                  <a:pt x="18242" y="23042"/>
                </a:lnTo>
                <a:lnTo>
                  <a:pt x="19202" y="25907"/>
                </a:lnTo>
                <a:lnTo>
                  <a:pt x="19202" y="92156"/>
                </a:lnTo>
                <a:lnTo>
                  <a:pt x="18242" y="95996"/>
                </a:lnTo>
                <a:lnTo>
                  <a:pt x="18242" y="97916"/>
                </a:lnTo>
                <a:lnTo>
                  <a:pt x="17282" y="99837"/>
                </a:lnTo>
                <a:lnTo>
                  <a:pt x="15361" y="100797"/>
                </a:lnTo>
                <a:lnTo>
                  <a:pt x="14401" y="101757"/>
                </a:lnTo>
                <a:lnTo>
                  <a:pt x="12481" y="102717"/>
                </a:lnTo>
                <a:lnTo>
                  <a:pt x="8641" y="103677"/>
                </a:lnTo>
                <a:lnTo>
                  <a:pt x="1920" y="103677"/>
                </a:lnTo>
                <a:lnTo>
                  <a:pt x="1920" y="106558"/>
                </a:lnTo>
                <a:lnTo>
                  <a:pt x="56631" y="106558"/>
                </a:lnTo>
                <a:lnTo>
                  <a:pt x="56631" y="103677"/>
                </a:lnTo>
                <a:lnTo>
                  <a:pt x="49911" y="103677"/>
                </a:lnTo>
                <a:lnTo>
                  <a:pt x="47030" y="102717"/>
                </a:lnTo>
                <a:lnTo>
                  <a:pt x="46070" y="101757"/>
                </a:lnTo>
                <a:lnTo>
                  <a:pt x="44165" y="100797"/>
                </a:lnTo>
                <a:lnTo>
                  <a:pt x="42245" y="98877"/>
                </a:lnTo>
                <a:lnTo>
                  <a:pt x="42245" y="96956"/>
                </a:lnTo>
                <a:lnTo>
                  <a:pt x="41285" y="95996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8" name="object 718"/>
          <p:cNvSpPr/>
          <p:nvPr/>
        </p:nvSpPr>
        <p:spPr>
          <a:xfrm>
            <a:off x="2974223" y="8399800"/>
            <a:ext cx="56647" cy="106558"/>
          </a:xfrm>
          <a:custGeom>
            <a:avLst/>
            <a:gdLst/>
            <a:ahLst/>
            <a:cxnLst/>
            <a:rect l="l" t="t" r="r" b="b"/>
            <a:pathLst>
              <a:path w="56647" h="106558">
                <a:moveTo>
                  <a:pt x="18242" y="85435"/>
                </a:moveTo>
                <a:lnTo>
                  <a:pt x="18242" y="95996"/>
                </a:lnTo>
                <a:lnTo>
                  <a:pt x="17282" y="97916"/>
                </a:lnTo>
                <a:lnTo>
                  <a:pt x="17282" y="99837"/>
                </a:lnTo>
                <a:lnTo>
                  <a:pt x="15361" y="100797"/>
                </a:lnTo>
                <a:lnTo>
                  <a:pt x="13441" y="101757"/>
                </a:lnTo>
                <a:lnTo>
                  <a:pt x="11521" y="102717"/>
                </a:lnTo>
                <a:lnTo>
                  <a:pt x="8641" y="103677"/>
                </a:lnTo>
                <a:lnTo>
                  <a:pt x="1920" y="103677"/>
                </a:lnTo>
                <a:lnTo>
                  <a:pt x="1920" y="106558"/>
                </a:lnTo>
                <a:lnTo>
                  <a:pt x="56647" y="106558"/>
                </a:lnTo>
                <a:lnTo>
                  <a:pt x="56647" y="103677"/>
                </a:lnTo>
                <a:lnTo>
                  <a:pt x="49926" y="103677"/>
                </a:lnTo>
                <a:lnTo>
                  <a:pt x="47045" y="102717"/>
                </a:lnTo>
                <a:lnTo>
                  <a:pt x="45125" y="101757"/>
                </a:lnTo>
                <a:lnTo>
                  <a:pt x="44165" y="100797"/>
                </a:lnTo>
                <a:lnTo>
                  <a:pt x="42245" y="98877"/>
                </a:lnTo>
                <a:lnTo>
                  <a:pt x="42245" y="96956"/>
                </a:lnTo>
                <a:lnTo>
                  <a:pt x="41285" y="95996"/>
                </a:lnTo>
                <a:lnTo>
                  <a:pt x="41285" y="0"/>
                </a:lnTo>
                <a:lnTo>
                  <a:pt x="38404" y="0"/>
                </a:lnTo>
                <a:lnTo>
                  <a:pt x="0" y="17282"/>
                </a:lnTo>
                <a:lnTo>
                  <a:pt x="1920" y="20162"/>
                </a:lnTo>
                <a:lnTo>
                  <a:pt x="4800" y="18227"/>
                </a:lnTo>
                <a:lnTo>
                  <a:pt x="8641" y="17282"/>
                </a:lnTo>
                <a:lnTo>
                  <a:pt x="12481" y="17282"/>
                </a:lnTo>
                <a:lnTo>
                  <a:pt x="14401" y="18227"/>
                </a:lnTo>
                <a:lnTo>
                  <a:pt x="15361" y="19202"/>
                </a:lnTo>
                <a:lnTo>
                  <a:pt x="16322" y="20162"/>
                </a:lnTo>
                <a:lnTo>
                  <a:pt x="17282" y="21122"/>
                </a:lnTo>
                <a:lnTo>
                  <a:pt x="18242" y="22067"/>
                </a:lnTo>
                <a:lnTo>
                  <a:pt x="18242" y="85435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9" name="object 719"/>
          <p:cNvSpPr/>
          <p:nvPr/>
        </p:nvSpPr>
        <p:spPr>
          <a:xfrm>
            <a:off x="3053913" y="8398840"/>
            <a:ext cx="110383" cy="111358"/>
          </a:xfrm>
          <a:custGeom>
            <a:avLst/>
            <a:gdLst/>
            <a:ahLst/>
            <a:cxnLst/>
            <a:rect l="l" t="t" r="r" b="b"/>
            <a:pathLst>
              <a:path w="110383" h="111358">
                <a:moveTo>
                  <a:pt x="110383" y="111358"/>
                </a:moveTo>
                <a:lnTo>
                  <a:pt x="110383" y="107518"/>
                </a:lnTo>
                <a:lnTo>
                  <a:pt x="109423" y="107518"/>
                </a:lnTo>
                <a:lnTo>
                  <a:pt x="108463" y="106558"/>
                </a:lnTo>
                <a:lnTo>
                  <a:pt x="107502" y="106558"/>
                </a:lnTo>
                <a:lnTo>
                  <a:pt x="106542" y="104637"/>
                </a:lnTo>
                <a:lnTo>
                  <a:pt x="105582" y="103677"/>
                </a:lnTo>
                <a:lnTo>
                  <a:pt x="102702" y="111358"/>
                </a:lnTo>
                <a:lnTo>
                  <a:pt x="110383" y="111358"/>
                </a:lnTo>
                <a:close/>
              </a:path>
              <a:path w="110383" h="111358">
                <a:moveTo>
                  <a:pt x="84460" y="83515"/>
                </a:moveTo>
                <a:lnTo>
                  <a:pt x="84460" y="92156"/>
                </a:lnTo>
                <a:lnTo>
                  <a:pt x="86395" y="98877"/>
                </a:lnTo>
                <a:lnTo>
                  <a:pt x="92141" y="103677"/>
                </a:lnTo>
                <a:lnTo>
                  <a:pt x="96956" y="108478"/>
                </a:lnTo>
                <a:lnTo>
                  <a:pt x="102702" y="111358"/>
                </a:lnTo>
                <a:lnTo>
                  <a:pt x="105582" y="103677"/>
                </a:lnTo>
                <a:lnTo>
                  <a:pt x="104637" y="100797"/>
                </a:lnTo>
                <a:lnTo>
                  <a:pt x="103662" y="96956"/>
                </a:lnTo>
                <a:lnTo>
                  <a:pt x="103662" y="69113"/>
                </a:lnTo>
                <a:lnTo>
                  <a:pt x="104637" y="66233"/>
                </a:lnTo>
                <a:lnTo>
                  <a:pt x="105582" y="63352"/>
                </a:lnTo>
                <a:lnTo>
                  <a:pt x="106542" y="61432"/>
                </a:lnTo>
                <a:lnTo>
                  <a:pt x="107502" y="60472"/>
                </a:lnTo>
                <a:lnTo>
                  <a:pt x="108463" y="59512"/>
                </a:lnTo>
                <a:lnTo>
                  <a:pt x="112303" y="59512"/>
                </a:lnTo>
                <a:lnTo>
                  <a:pt x="113263" y="60472"/>
                </a:lnTo>
                <a:lnTo>
                  <a:pt x="114223" y="61432"/>
                </a:lnTo>
                <a:lnTo>
                  <a:pt x="115183" y="63352"/>
                </a:lnTo>
                <a:lnTo>
                  <a:pt x="115183" y="66233"/>
                </a:lnTo>
                <a:lnTo>
                  <a:pt x="116144" y="70073"/>
                </a:lnTo>
                <a:lnTo>
                  <a:pt x="117104" y="75834"/>
                </a:lnTo>
                <a:lnTo>
                  <a:pt x="117104" y="91196"/>
                </a:lnTo>
                <a:lnTo>
                  <a:pt x="116144" y="96956"/>
                </a:lnTo>
                <a:lnTo>
                  <a:pt x="115183" y="100797"/>
                </a:lnTo>
                <a:lnTo>
                  <a:pt x="115183" y="103677"/>
                </a:lnTo>
                <a:lnTo>
                  <a:pt x="114223" y="105597"/>
                </a:lnTo>
                <a:lnTo>
                  <a:pt x="112303" y="106558"/>
                </a:lnTo>
                <a:lnTo>
                  <a:pt x="111343" y="107518"/>
                </a:lnTo>
                <a:lnTo>
                  <a:pt x="110383" y="107518"/>
                </a:lnTo>
                <a:lnTo>
                  <a:pt x="110383" y="111358"/>
                </a:lnTo>
                <a:lnTo>
                  <a:pt x="117104" y="111358"/>
                </a:lnTo>
                <a:lnTo>
                  <a:pt x="123825" y="108478"/>
                </a:lnTo>
                <a:lnTo>
                  <a:pt x="128625" y="103677"/>
                </a:lnTo>
                <a:lnTo>
                  <a:pt x="133426" y="98877"/>
                </a:lnTo>
                <a:lnTo>
                  <a:pt x="136306" y="91196"/>
                </a:lnTo>
                <a:lnTo>
                  <a:pt x="136306" y="74874"/>
                </a:lnTo>
                <a:lnTo>
                  <a:pt x="133426" y="68153"/>
                </a:lnTo>
                <a:lnTo>
                  <a:pt x="128625" y="63352"/>
                </a:lnTo>
                <a:lnTo>
                  <a:pt x="123825" y="58552"/>
                </a:lnTo>
                <a:lnTo>
                  <a:pt x="117104" y="55671"/>
                </a:lnTo>
                <a:lnTo>
                  <a:pt x="102702" y="55671"/>
                </a:lnTo>
                <a:lnTo>
                  <a:pt x="95981" y="58552"/>
                </a:lnTo>
                <a:lnTo>
                  <a:pt x="91180" y="63352"/>
                </a:lnTo>
                <a:lnTo>
                  <a:pt x="86395" y="68153"/>
                </a:lnTo>
                <a:lnTo>
                  <a:pt x="84460" y="74874"/>
                </a:lnTo>
                <a:lnTo>
                  <a:pt x="84460" y="83515"/>
                </a:lnTo>
                <a:close/>
              </a:path>
              <a:path w="110383" h="111358">
                <a:moveTo>
                  <a:pt x="99822" y="0"/>
                </a:moveTo>
                <a:lnTo>
                  <a:pt x="25908" y="111358"/>
                </a:lnTo>
                <a:lnTo>
                  <a:pt x="36469" y="111358"/>
                </a:lnTo>
                <a:lnTo>
                  <a:pt x="110383" y="0"/>
                </a:lnTo>
                <a:lnTo>
                  <a:pt x="99822" y="0"/>
                </a:lnTo>
                <a:close/>
              </a:path>
              <a:path w="110383" h="111358">
                <a:moveTo>
                  <a:pt x="25908" y="56631"/>
                </a:moveTo>
                <a:lnTo>
                  <a:pt x="25908" y="52791"/>
                </a:lnTo>
                <a:lnTo>
                  <a:pt x="24947" y="52791"/>
                </a:lnTo>
                <a:lnTo>
                  <a:pt x="23987" y="51831"/>
                </a:lnTo>
                <a:lnTo>
                  <a:pt x="23027" y="51831"/>
                </a:lnTo>
                <a:lnTo>
                  <a:pt x="22067" y="49910"/>
                </a:lnTo>
                <a:lnTo>
                  <a:pt x="21107" y="48950"/>
                </a:lnTo>
                <a:lnTo>
                  <a:pt x="18227" y="56631"/>
                </a:lnTo>
                <a:lnTo>
                  <a:pt x="25908" y="56631"/>
                </a:lnTo>
                <a:close/>
              </a:path>
              <a:path w="110383" h="111358">
                <a:moveTo>
                  <a:pt x="0" y="20162"/>
                </a:moveTo>
                <a:lnTo>
                  <a:pt x="0" y="37429"/>
                </a:lnTo>
                <a:lnTo>
                  <a:pt x="2880" y="44150"/>
                </a:lnTo>
                <a:lnTo>
                  <a:pt x="7665" y="48950"/>
                </a:lnTo>
                <a:lnTo>
                  <a:pt x="12466" y="53751"/>
                </a:lnTo>
                <a:lnTo>
                  <a:pt x="18227" y="56631"/>
                </a:lnTo>
                <a:lnTo>
                  <a:pt x="21107" y="48950"/>
                </a:lnTo>
                <a:lnTo>
                  <a:pt x="20147" y="46070"/>
                </a:lnTo>
                <a:lnTo>
                  <a:pt x="19187" y="42230"/>
                </a:lnTo>
                <a:lnTo>
                  <a:pt x="19187" y="14401"/>
                </a:lnTo>
                <a:lnTo>
                  <a:pt x="20147" y="11521"/>
                </a:lnTo>
                <a:lnTo>
                  <a:pt x="21107" y="8641"/>
                </a:lnTo>
                <a:lnTo>
                  <a:pt x="22067" y="6720"/>
                </a:lnTo>
                <a:lnTo>
                  <a:pt x="23027" y="5760"/>
                </a:lnTo>
                <a:lnTo>
                  <a:pt x="23987" y="4800"/>
                </a:lnTo>
                <a:lnTo>
                  <a:pt x="27828" y="4800"/>
                </a:lnTo>
                <a:lnTo>
                  <a:pt x="28788" y="5760"/>
                </a:lnTo>
                <a:lnTo>
                  <a:pt x="29748" y="6720"/>
                </a:lnTo>
                <a:lnTo>
                  <a:pt x="30708" y="8641"/>
                </a:lnTo>
                <a:lnTo>
                  <a:pt x="31668" y="11521"/>
                </a:lnTo>
                <a:lnTo>
                  <a:pt x="31668" y="15346"/>
                </a:lnTo>
                <a:lnTo>
                  <a:pt x="32628" y="21122"/>
                </a:lnTo>
                <a:lnTo>
                  <a:pt x="32628" y="37429"/>
                </a:lnTo>
                <a:lnTo>
                  <a:pt x="31668" y="42230"/>
                </a:lnTo>
                <a:lnTo>
                  <a:pt x="31668" y="46070"/>
                </a:lnTo>
                <a:lnTo>
                  <a:pt x="30708" y="48950"/>
                </a:lnTo>
                <a:lnTo>
                  <a:pt x="29748" y="50871"/>
                </a:lnTo>
                <a:lnTo>
                  <a:pt x="28788" y="51831"/>
                </a:lnTo>
                <a:lnTo>
                  <a:pt x="27828" y="51831"/>
                </a:lnTo>
                <a:lnTo>
                  <a:pt x="26868" y="52791"/>
                </a:lnTo>
                <a:lnTo>
                  <a:pt x="25908" y="52791"/>
                </a:lnTo>
                <a:lnTo>
                  <a:pt x="25908" y="56631"/>
                </a:lnTo>
                <a:lnTo>
                  <a:pt x="32628" y="56631"/>
                </a:lnTo>
                <a:lnTo>
                  <a:pt x="39349" y="53751"/>
                </a:lnTo>
                <a:lnTo>
                  <a:pt x="44150" y="48950"/>
                </a:lnTo>
                <a:lnTo>
                  <a:pt x="48950" y="43190"/>
                </a:lnTo>
                <a:lnTo>
                  <a:pt x="51831" y="36469"/>
                </a:lnTo>
                <a:lnTo>
                  <a:pt x="51831" y="20162"/>
                </a:lnTo>
                <a:lnTo>
                  <a:pt x="48950" y="13441"/>
                </a:lnTo>
                <a:lnTo>
                  <a:pt x="44150" y="8641"/>
                </a:lnTo>
                <a:lnTo>
                  <a:pt x="39349" y="2880"/>
                </a:lnTo>
                <a:lnTo>
                  <a:pt x="33588" y="0"/>
                </a:lnTo>
                <a:lnTo>
                  <a:pt x="18227" y="0"/>
                </a:lnTo>
                <a:lnTo>
                  <a:pt x="12466" y="2880"/>
                </a:lnTo>
                <a:lnTo>
                  <a:pt x="7665" y="8641"/>
                </a:lnTo>
                <a:lnTo>
                  <a:pt x="2880" y="13441"/>
                </a:lnTo>
                <a:lnTo>
                  <a:pt x="0" y="2016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0" name="object 720"/>
          <p:cNvSpPr/>
          <p:nvPr/>
        </p:nvSpPr>
        <p:spPr>
          <a:xfrm>
            <a:off x="2405923" y="7613583"/>
            <a:ext cx="131521" cy="122864"/>
          </a:xfrm>
          <a:custGeom>
            <a:avLst/>
            <a:gdLst/>
            <a:ahLst/>
            <a:cxnLst/>
            <a:rect l="l" t="t" r="r" b="b"/>
            <a:pathLst>
              <a:path w="131521" h="122864">
                <a:moveTo>
                  <a:pt x="131521" y="122864"/>
                </a:moveTo>
                <a:lnTo>
                  <a:pt x="131521" y="119024"/>
                </a:lnTo>
                <a:lnTo>
                  <a:pt x="128640" y="119024"/>
                </a:lnTo>
                <a:lnTo>
                  <a:pt x="125760" y="118079"/>
                </a:lnTo>
                <a:lnTo>
                  <a:pt x="122880" y="116159"/>
                </a:lnTo>
                <a:lnTo>
                  <a:pt x="120959" y="115183"/>
                </a:lnTo>
                <a:lnTo>
                  <a:pt x="118079" y="111358"/>
                </a:lnTo>
                <a:lnTo>
                  <a:pt x="114239" y="106558"/>
                </a:lnTo>
                <a:lnTo>
                  <a:pt x="85435" y="64312"/>
                </a:lnTo>
                <a:lnTo>
                  <a:pt x="82555" y="40309"/>
                </a:lnTo>
                <a:lnTo>
                  <a:pt x="81594" y="46070"/>
                </a:lnTo>
                <a:lnTo>
                  <a:pt x="93116" y="122864"/>
                </a:lnTo>
                <a:lnTo>
                  <a:pt x="131521" y="122864"/>
                </a:lnTo>
                <a:close/>
              </a:path>
              <a:path w="131521" h="122864">
                <a:moveTo>
                  <a:pt x="112318" y="33604"/>
                </a:moveTo>
                <a:lnTo>
                  <a:pt x="112318" y="26883"/>
                </a:lnTo>
                <a:lnTo>
                  <a:pt x="110398" y="20162"/>
                </a:lnTo>
                <a:lnTo>
                  <a:pt x="105597" y="14401"/>
                </a:lnTo>
                <a:lnTo>
                  <a:pt x="101757" y="9601"/>
                </a:lnTo>
                <a:lnTo>
                  <a:pt x="95996" y="5760"/>
                </a:lnTo>
                <a:lnTo>
                  <a:pt x="89275" y="3840"/>
                </a:lnTo>
                <a:lnTo>
                  <a:pt x="83982" y="2165"/>
                </a:lnTo>
                <a:lnTo>
                  <a:pt x="71934" y="485"/>
                </a:lnTo>
                <a:lnTo>
                  <a:pt x="56647" y="0"/>
                </a:lnTo>
                <a:lnTo>
                  <a:pt x="0" y="0"/>
                </a:lnTo>
                <a:lnTo>
                  <a:pt x="0" y="3840"/>
                </a:lnTo>
                <a:lnTo>
                  <a:pt x="9601" y="3840"/>
                </a:lnTo>
                <a:lnTo>
                  <a:pt x="11521" y="4800"/>
                </a:lnTo>
                <a:lnTo>
                  <a:pt x="13441" y="6720"/>
                </a:lnTo>
                <a:lnTo>
                  <a:pt x="14401" y="7680"/>
                </a:lnTo>
                <a:lnTo>
                  <a:pt x="15361" y="9601"/>
                </a:lnTo>
                <a:lnTo>
                  <a:pt x="16322" y="10561"/>
                </a:lnTo>
                <a:lnTo>
                  <a:pt x="16322" y="112318"/>
                </a:lnTo>
                <a:lnTo>
                  <a:pt x="15361" y="113278"/>
                </a:lnTo>
                <a:lnTo>
                  <a:pt x="14401" y="115183"/>
                </a:lnTo>
                <a:lnTo>
                  <a:pt x="13441" y="116159"/>
                </a:lnTo>
                <a:lnTo>
                  <a:pt x="11521" y="118079"/>
                </a:lnTo>
                <a:lnTo>
                  <a:pt x="9601" y="119024"/>
                </a:lnTo>
                <a:lnTo>
                  <a:pt x="0" y="119024"/>
                </a:lnTo>
                <a:lnTo>
                  <a:pt x="0" y="122864"/>
                </a:lnTo>
                <a:lnTo>
                  <a:pt x="62392" y="122864"/>
                </a:lnTo>
                <a:lnTo>
                  <a:pt x="62392" y="119024"/>
                </a:lnTo>
                <a:lnTo>
                  <a:pt x="52806" y="119024"/>
                </a:lnTo>
                <a:lnTo>
                  <a:pt x="50871" y="118079"/>
                </a:lnTo>
                <a:lnTo>
                  <a:pt x="48966" y="116159"/>
                </a:lnTo>
                <a:lnTo>
                  <a:pt x="47030" y="115183"/>
                </a:lnTo>
                <a:lnTo>
                  <a:pt x="47030" y="113278"/>
                </a:lnTo>
                <a:lnTo>
                  <a:pt x="46085" y="111358"/>
                </a:lnTo>
                <a:lnTo>
                  <a:pt x="45125" y="107518"/>
                </a:lnTo>
                <a:lnTo>
                  <a:pt x="45125" y="67193"/>
                </a:lnTo>
                <a:lnTo>
                  <a:pt x="53751" y="67193"/>
                </a:lnTo>
                <a:lnTo>
                  <a:pt x="93116" y="122864"/>
                </a:lnTo>
                <a:lnTo>
                  <a:pt x="81594" y="46070"/>
                </a:lnTo>
                <a:lnTo>
                  <a:pt x="78714" y="49911"/>
                </a:lnTo>
                <a:lnTo>
                  <a:pt x="76794" y="53751"/>
                </a:lnTo>
                <a:lnTo>
                  <a:pt x="73929" y="56631"/>
                </a:lnTo>
                <a:lnTo>
                  <a:pt x="69113" y="58552"/>
                </a:lnTo>
                <a:lnTo>
                  <a:pt x="65272" y="59512"/>
                </a:lnTo>
                <a:lnTo>
                  <a:pt x="58552" y="60472"/>
                </a:lnTo>
                <a:lnTo>
                  <a:pt x="45125" y="60472"/>
                </a:lnTo>
                <a:lnTo>
                  <a:pt x="45125" y="6720"/>
                </a:lnTo>
                <a:lnTo>
                  <a:pt x="65272" y="6720"/>
                </a:lnTo>
                <a:lnTo>
                  <a:pt x="71993" y="9601"/>
                </a:lnTo>
                <a:lnTo>
                  <a:pt x="75834" y="13441"/>
                </a:lnTo>
                <a:lnTo>
                  <a:pt x="80634" y="18242"/>
                </a:lnTo>
                <a:lnTo>
                  <a:pt x="82555" y="24947"/>
                </a:lnTo>
                <a:lnTo>
                  <a:pt x="82555" y="40309"/>
                </a:lnTo>
                <a:lnTo>
                  <a:pt x="85435" y="64312"/>
                </a:lnTo>
                <a:lnTo>
                  <a:pt x="93116" y="62392"/>
                </a:lnTo>
                <a:lnTo>
                  <a:pt x="98877" y="60472"/>
                </a:lnTo>
                <a:lnTo>
                  <a:pt x="102717" y="56631"/>
                </a:lnTo>
                <a:lnTo>
                  <a:pt x="109438" y="50871"/>
                </a:lnTo>
                <a:lnTo>
                  <a:pt x="112318" y="43190"/>
                </a:lnTo>
                <a:lnTo>
                  <a:pt x="112318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1" name="object 721"/>
          <p:cNvSpPr/>
          <p:nvPr/>
        </p:nvSpPr>
        <p:spPr>
          <a:xfrm>
            <a:off x="2561972" y="7649093"/>
            <a:ext cx="58987" cy="89291"/>
          </a:xfrm>
          <a:custGeom>
            <a:avLst/>
            <a:gdLst/>
            <a:ahLst/>
            <a:cxnLst/>
            <a:rect l="l" t="t" r="r" b="b"/>
            <a:pathLst>
              <a:path w="58987" h="89291">
                <a:moveTo>
                  <a:pt x="9076" y="77769"/>
                </a:moveTo>
                <a:lnTo>
                  <a:pt x="5622" y="87434"/>
                </a:lnTo>
                <a:lnTo>
                  <a:pt x="19622" y="89291"/>
                </a:lnTo>
                <a:lnTo>
                  <a:pt x="27969" y="88517"/>
                </a:lnTo>
                <a:lnTo>
                  <a:pt x="40051" y="83827"/>
                </a:lnTo>
                <a:lnTo>
                  <a:pt x="49386" y="74889"/>
                </a:lnTo>
                <a:lnTo>
                  <a:pt x="52773" y="70269"/>
                </a:lnTo>
                <a:lnTo>
                  <a:pt x="57498" y="58558"/>
                </a:lnTo>
                <a:lnTo>
                  <a:pt x="58987" y="45125"/>
                </a:lnTo>
                <a:lnTo>
                  <a:pt x="58987" y="36484"/>
                </a:lnTo>
                <a:lnTo>
                  <a:pt x="57067" y="28803"/>
                </a:lnTo>
                <a:lnTo>
                  <a:pt x="54186" y="22082"/>
                </a:lnTo>
                <a:lnTo>
                  <a:pt x="50346" y="15361"/>
                </a:lnTo>
                <a:lnTo>
                  <a:pt x="45545" y="9601"/>
                </a:lnTo>
                <a:lnTo>
                  <a:pt x="39785" y="5760"/>
                </a:lnTo>
                <a:lnTo>
                  <a:pt x="33064" y="1935"/>
                </a:lnTo>
                <a:lnTo>
                  <a:pt x="26343" y="0"/>
                </a:lnTo>
                <a:lnTo>
                  <a:pt x="18662" y="0"/>
                </a:lnTo>
                <a:lnTo>
                  <a:pt x="11963" y="571"/>
                </a:lnTo>
                <a:lnTo>
                  <a:pt x="0" y="4981"/>
                </a:lnTo>
                <a:lnTo>
                  <a:pt x="8101" y="17282"/>
                </a:lnTo>
                <a:lnTo>
                  <a:pt x="9076" y="12496"/>
                </a:lnTo>
                <a:lnTo>
                  <a:pt x="10981" y="10561"/>
                </a:lnTo>
                <a:lnTo>
                  <a:pt x="13861" y="7680"/>
                </a:lnTo>
                <a:lnTo>
                  <a:pt x="16742" y="6720"/>
                </a:lnTo>
                <a:lnTo>
                  <a:pt x="21542" y="6720"/>
                </a:lnTo>
                <a:lnTo>
                  <a:pt x="24423" y="7680"/>
                </a:lnTo>
                <a:lnTo>
                  <a:pt x="25383" y="8656"/>
                </a:lnTo>
                <a:lnTo>
                  <a:pt x="28263" y="10561"/>
                </a:lnTo>
                <a:lnTo>
                  <a:pt x="29223" y="13441"/>
                </a:lnTo>
                <a:lnTo>
                  <a:pt x="30183" y="17282"/>
                </a:lnTo>
                <a:lnTo>
                  <a:pt x="32104" y="21122"/>
                </a:lnTo>
                <a:lnTo>
                  <a:pt x="32104" y="37444"/>
                </a:lnTo>
                <a:lnTo>
                  <a:pt x="32059" y="51471"/>
                </a:lnTo>
                <a:lnTo>
                  <a:pt x="31593" y="64553"/>
                </a:lnTo>
                <a:lnTo>
                  <a:pt x="30183" y="72969"/>
                </a:lnTo>
                <a:lnTo>
                  <a:pt x="29223" y="75849"/>
                </a:lnTo>
                <a:lnTo>
                  <a:pt x="28263" y="78729"/>
                </a:lnTo>
                <a:lnTo>
                  <a:pt x="25383" y="80650"/>
                </a:lnTo>
                <a:lnTo>
                  <a:pt x="24423" y="82570"/>
                </a:lnTo>
                <a:lnTo>
                  <a:pt x="21542" y="83515"/>
                </a:lnTo>
                <a:lnTo>
                  <a:pt x="15797" y="83515"/>
                </a:lnTo>
                <a:lnTo>
                  <a:pt x="13861" y="82570"/>
                </a:lnTo>
                <a:lnTo>
                  <a:pt x="11941" y="79674"/>
                </a:lnTo>
                <a:lnTo>
                  <a:pt x="9076" y="777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2" name="object 722"/>
          <p:cNvSpPr/>
          <p:nvPr/>
        </p:nvSpPr>
        <p:spPr>
          <a:xfrm>
            <a:off x="2541285" y="7654074"/>
            <a:ext cx="29763" cy="82452"/>
          </a:xfrm>
          <a:custGeom>
            <a:avLst/>
            <a:gdLst/>
            <a:ahLst/>
            <a:cxnLst/>
            <a:rect l="l" t="t" r="r" b="b"/>
            <a:pathLst>
              <a:path w="29763" h="82452">
                <a:moveTo>
                  <a:pt x="0" y="40143"/>
                </a:moveTo>
                <a:lnTo>
                  <a:pt x="538" y="47538"/>
                </a:lnTo>
                <a:lnTo>
                  <a:pt x="4057" y="59911"/>
                </a:lnTo>
                <a:lnTo>
                  <a:pt x="10561" y="70867"/>
                </a:lnTo>
                <a:lnTo>
                  <a:pt x="15463" y="76429"/>
                </a:lnTo>
                <a:lnTo>
                  <a:pt x="26309" y="82452"/>
                </a:lnTo>
                <a:lnTo>
                  <a:pt x="29763" y="72787"/>
                </a:lnTo>
                <a:lnTo>
                  <a:pt x="28788" y="69907"/>
                </a:lnTo>
                <a:lnTo>
                  <a:pt x="27828" y="65107"/>
                </a:lnTo>
                <a:lnTo>
                  <a:pt x="26868" y="59346"/>
                </a:lnTo>
                <a:lnTo>
                  <a:pt x="26868" y="43858"/>
                </a:lnTo>
                <a:lnTo>
                  <a:pt x="27022" y="29917"/>
                </a:lnTo>
                <a:lnTo>
                  <a:pt x="27828" y="19021"/>
                </a:lnTo>
                <a:lnTo>
                  <a:pt x="28788" y="12300"/>
                </a:lnTo>
                <a:lnTo>
                  <a:pt x="20687" y="0"/>
                </a:lnTo>
                <a:lnTo>
                  <a:pt x="10561" y="8459"/>
                </a:lnTo>
                <a:lnTo>
                  <a:pt x="6241" y="15522"/>
                </a:lnTo>
                <a:lnTo>
                  <a:pt x="1613" y="27416"/>
                </a:lnTo>
                <a:lnTo>
                  <a:pt x="0" y="401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3" name="object 723"/>
          <p:cNvSpPr/>
          <p:nvPr/>
        </p:nvSpPr>
        <p:spPr>
          <a:xfrm>
            <a:off x="2629601" y="7613583"/>
            <a:ext cx="181432" cy="125745"/>
          </a:xfrm>
          <a:custGeom>
            <a:avLst/>
            <a:gdLst/>
            <a:ahLst/>
            <a:cxnLst/>
            <a:rect l="l" t="t" r="r" b="b"/>
            <a:pathLst>
              <a:path w="181432" h="125745">
                <a:moveTo>
                  <a:pt x="166070" y="24003"/>
                </a:moveTo>
                <a:lnTo>
                  <a:pt x="169910" y="15361"/>
                </a:lnTo>
                <a:lnTo>
                  <a:pt x="171831" y="11521"/>
                </a:lnTo>
                <a:lnTo>
                  <a:pt x="171831" y="10561"/>
                </a:lnTo>
                <a:lnTo>
                  <a:pt x="172791" y="8641"/>
                </a:lnTo>
                <a:lnTo>
                  <a:pt x="174711" y="6720"/>
                </a:lnTo>
                <a:lnTo>
                  <a:pt x="175671" y="5760"/>
                </a:lnTo>
                <a:lnTo>
                  <a:pt x="177591" y="4800"/>
                </a:lnTo>
                <a:lnTo>
                  <a:pt x="179511" y="3840"/>
                </a:lnTo>
                <a:lnTo>
                  <a:pt x="181432" y="3840"/>
                </a:lnTo>
                <a:lnTo>
                  <a:pt x="181432" y="0"/>
                </a:lnTo>
                <a:lnTo>
                  <a:pt x="149748" y="0"/>
                </a:lnTo>
                <a:lnTo>
                  <a:pt x="149748" y="3840"/>
                </a:lnTo>
                <a:lnTo>
                  <a:pt x="154548" y="3840"/>
                </a:lnTo>
                <a:lnTo>
                  <a:pt x="158389" y="4800"/>
                </a:lnTo>
                <a:lnTo>
                  <a:pt x="159349" y="5760"/>
                </a:lnTo>
                <a:lnTo>
                  <a:pt x="161269" y="7680"/>
                </a:lnTo>
                <a:lnTo>
                  <a:pt x="162229" y="9601"/>
                </a:lnTo>
                <a:lnTo>
                  <a:pt x="162229" y="15361"/>
                </a:lnTo>
                <a:lnTo>
                  <a:pt x="161269" y="17266"/>
                </a:lnTo>
                <a:lnTo>
                  <a:pt x="161269" y="19202"/>
                </a:lnTo>
                <a:lnTo>
                  <a:pt x="159349" y="23042"/>
                </a:lnTo>
                <a:lnTo>
                  <a:pt x="157429" y="28788"/>
                </a:lnTo>
                <a:lnTo>
                  <a:pt x="137281" y="80634"/>
                </a:lnTo>
                <a:lnTo>
                  <a:pt x="115199" y="23042"/>
                </a:lnTo>
                <a:lnTo>
                  <a:pt x="112318" y="15361"/>
                </a:lnTo>
                <a:lnTo>
                  <a:pt x="111358" y="11521"/>
                </a:lnTo>
                <a:lnTo>
                  <a:pt x="111358" y="7680"/>
                </a:lnTo>
                <a:lnTo>
                  <a:pt x="112318" y="6720"/>
                </a:lnTo>
                <a:lnTo>
                  <a:pt x="113278" y="5760"/>
                </a:lnTo>
                <a:lnTo>
                  <a:pt x="114239" y="4800"/>
                </a:lnTo>
                <a:lnTo>
                  <a:pt x="115199" y="4800"/>
                </a:lnTo>
                <a:lnTo>
                  <a:pt x="117104" y="3840"/>
                </a:lnTo>
                <a:lnTo>
                  <a:pt x="123825" y="3840"/>
                </a:lnTo>
                <a:lnTo>
                  <a:pt x="123825" y="0"/>
                </a:lnTo>
                <a:lnTo>
                  <a:pt x="65272" y="0"/>
                </a:lnTo>
                <a:lnTo>
                  <a:pt x="65272" y="3840"/>
                </a:lnTo>
                <a:lnTo>
                  <a:pt x="71033" y="3840"/>
                </a:lnTo>
                <a:lnTo>
                  <a:pt x="72953" y="4800"/>
                </a:lnTo>
                <a:lnTo>
                  <a:pt x="75834" y="6720"/>
                </a:lnTo>
                <a:lnTo>
                  <a:pt x="76794" y="7680"/>
                </a:lnTo>
                <a:lnTo>
                  <a:pt x="78714" y="10561"/>
                </a:lnTo>
                <a:lnTo>
                  <a:pt x="80634" y="12481"/>
                </a:lnTo>
                <a:lnTo>
                  <a:pt x="82555" y="17266"/>
                </a:lnTo>
                <a:lnTo>
                  <a:pt x="85435" y="24003"/>
                </a:lnTo>
                <a:lnTo>
                  <a:pt x="90236" y="37444"/>
                </a:lnTo>
                <a:lnTo>
                  <a:pt x="71033" y="83515"/>
                </a:lnTo>
                <a:lnTo>
                  <a:pt x="47030" y="24003"/>
                </a:lnTo>
                <a:lnTo>
                  <a:pt x="44150" y="17266"/>
                </a:lnTo>
                <a:lnTo>
                  <a:pt x="42230" y="12481"/>
                </a:lnTo>
                <a:lnTo>
                  <a:pt x="42230" y="7680"/>
                </a:lnTo>
                <a:lnTo>
                  <a:pt x="43190" y="6720"/>
                </a:lnTo>
                <a:lnTo>
                  <a:pt x="44150" y="5760"/>
                </a:lnTo>
                <a:lnTo>
                  <a:pt x="46085" y="4800"/>
                </a:lnTo>
                <a:lnTo>
                  <a:pt x="48950" y="3840"/>
                </a:lnTo>
                <a:lnTo>
                  <a:pt x="52791" y="3840"/>
                </a:lnTo>
                <a:lnTo>
                  <a:pt x="52791" y="0"/>
                </a:lnTo>
                <a:lnTo>
                  <a:pt x="0" y="0"/>
                </a:lnTo>
                <a:lnTo>
                  <a:pt x="0" y="3840"/>
                </a:lnTo>
                <a:lnTo>
                  <a:pt x="3840" y="3840"/>
                </a:lnTo>
                <a:lnTo>
                  <a:pt x="6720" y="4800"/>
                </a:lnTo>
                <a:lnTo>
                  <a:pt x="8641" y="7680"/>
                </a:lnTo>
                <a:lnTo>
                  <a:pt x="9601" y="9601"/>
                </a:lnTo>
                <a:lnTo>
                  <a:pt x="12481" y="15361"/>
                </a:lnTo>
                <a:lnTo>
                  <a:pt x="16322" y="25923"/>
                </a:lnTo>
                <a:lnTo>
                  <a:pt x="56631" y="125745"/>
                </a:lnTo>
                <a:lnTo>
                  <a:pt x="60472" y="125745"/>
                </a:lnTo>
                <a:lnTo>
                  <a:pt x="94076" y="46070"/>
                </a:lnTo>
                <a:lnTo>
                  <a:pt x="123825" y="125745"/>
                </a:lnTo>
                <a:lnTo>
                  <a:pt x="127665" y="125745"/>
                </a:lnTo>
                <a:lnTo>
                  <a:pt x="166070" y="24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4" name="object 724"/>
          <p:cNvSpPr/>
          <p:nvPr/>
        </p:nvSpPr>
        <p:spPr>
          <a:xfrm>
            <a:off x="3509893" y="7138400"/>
            <a:ext cx="115199" cy="109438"/>
          </a:xfrm>
          <a:custGeom>
            <a:avLst/>
            <a:gdLst/>
            <a:ahLst/>
            <a:cxnLst/>
            <a:rect l="l" t="t" r="r" b="b"/>
            <a:pathLst>
              <a:path w="115199" h="109438">
                <a:moveTo>
                  <a:pt x="38815" y="3085"/>
                </a:moveTo>
                <a:lnTo>
                  <a:pt x="27237" y="8457"/>
                </a:lnTo>
                <a:lnTo>
                  <a:pt x="17282" y="16322"/>
                </a:lnTo>
                <a:lnTo>
                  <a:pt x="13041" y="20625"/>
                </a:lnTo>
                <a:lnTo>
                  <a:pt x="5796" y="31174"/>
                </a:lnTo>
                <a:lnTo>
                  <a:pt x="1449" y="43177"/>
                </a:lnTo>
                <a:lnTo>
                  <a:pt x="0" y="56631"/>
                </a:lnTo>
                <a:lnTo>
                  <a:pt x="0" y="65272"/>
                </a:lnTo>
                <a:lnTo>
                  <a:pt x="1920" y="72953"/>
                </a:lnTo>
                <a:lnTo>
                  <a:pt x="5760" y="79674"/>
                </a:lnTo>
                <a:lnTo>
                  <a:pt x="8641" y="85435"/>
                </a:lnTo>
                <a:lnTo>
                  <a:pt x="12481" y="90236"/>
                </a:lnTo>
                <a:lnTo>
                  <a:pt x="17282" y="95036"/>
                </a:lnTo>
                <a:lnTo>
                  <a:pt x="23042" y="98877"/>
                </a:lnTo>
                <a:lnTo>
                  <a:pt x="28803" y="102717"/>
                </a:lnTo>
                <a:lnTo>
                  <a:pt x="34549" y="105597"/>
                </a:lnTo>
                <a:lnTo>
                  <a:pt x="41269" y="108463"/>
                </a:lnTo>
                <a:lnTo>
                  <a:pt x="49911" y="109438"/>
                </a:lnTo>
                <a:lnTo>
                  <a:pt x="67193" y="109438"/>
                </a:lnTo>
                <a:lnTo>
                  <a:pt x="74874" y="108463"/>
                </a:lnTo>
                <a:lnTo>
                  <a:pt x="82555" y="107518"/>
                </a:lnTo>
                <a:lnTo>
                  <a:pt x="89275" y="105597"/>
                </a:lnTo>
                <a:lnTo>
                  <a:pt x="95996" y="103677"/>
                </a:lnTo>
                <a:lnTo>
                  <a:pt x="102717" y="100782"/>
                </a:lnTo>
                <a:lnTo>
                  <a:pt x="102717" y="74874"/>
                </a:lnTo>
                <a:lnTo>
                  <a:pt x="103677" y="72953"/>
                </a:lnTo>
                <a:lnTo>
                  <a:pt x="103677" y="71993"/>
                </a:lnTo>
                <a:lnTo>
                  <a:pt x="104637" y="70073"/>
                </a:lnTo>
                <a:lnTo>
                  <a:pt x="105597" y="68153"/>
                </a:lnTo>
                <a:lnTo>
                  <a:pt x="107518" y="68153"/>
                </a:lnTo>
                <a:lnTo>
                  <a:pt x="108478" y="67193"/>
                </a:lnTo>
                <a:lnTo>
                  <a:pt x="111358" y="66233"/>
                </a:lnTo>
                <a:lnTo>
                  <a:pt x="115199" y="66233"/>
                </a:lnTo>
                <a:lnTo>
                  <a:pt x="115199" y="63352"/>
                </a:lnTo>
                <a:lnTo>
                  <a:pt x="64312" y="63352"/>
                </a:lnTo>
                <a:lnTo>
                  <a:pt x="64312" y="66233"/>
                </a:lnTo>
                <a:lnTo>
                  <a:pt x="71993" y="66233"/>
                </a:lnTo>
                <a:lnTo>
                  <a:pt x="73913" y="67193"/>
                </a:lnTo>
                <a:lnTo>
                  <a:pt x="75834" y="68153"/>
                </a:lnTo>
                <a:lnTo>
                  <a:pt x="76794" y="70073"/>
                </a:lnTo>
                <a:lnTo>
                  <a:pt x="76794" y="71033"/>
                </a:lnTo>
                <a:lnTo>
                  <a:pt x="77754" y="71993"/>
                </a:lnTo>
                <a:lnTo>
                  <a:pt x="77754" y="100782"/>
                </a:lnTo>
                <a:lnTo>
                  <a:pt x="74874" y="101757"/>
                </a:lnTo>
                <a:lnTo>
                  <a:pt x="71993" y="102717"/>
                </a:lnTo>
                <a:lnTo>
                  <a:pt x="70073" y="102717"/>
                </a:lnTo>
                <a:lnTo>
                  <a:pt x="67193" y="103677"/>
                </a:lnTo>
                <a:lnTo>
                  <a:pt x="54711" y="103677"/>
                </a:lnTo>
                <a:lnTo>
                  <a:pt x="47990" y="101757"/>
                </a:lnTo>
                <a:lnTo>
                  <a:pt x="43190" y="97917"/>
                </a:lnTo>
                <a:lnTo>
                  <a:pt x="38389" y="95036"/>
                </a:lnTo>
                <a:lnTo>
                  <a:pt x="34549" y="89275"/>
                </a:lnTo>
                <a:lnTo>
                  <a:pt x="31668" y="81594"/>
                </a:lnTo>
                <a:lnTo>
                  <a:pt x="28968" y="68954"/>
                </a:lnTo>
                <a:lnTo>
                  <a:pt x="27828" y="55671"/>
                </a:lnTo>
                <a:lnTo>
                  <a:pt x="27828" y="47030"/>
                </a:lnTo>
                <a:lnTo>
                  <a:pt x="29763" y="39349"/>
                </a:lnTo>
                <a:lnTo>
                  <a:pt x="31668" y="30708"/>
                </a:lnTo>
                <a:lnTo>
                  <a:pt x="33604" y="23042"/>
                </a:lnTo>
                <a:lnTo>
                  <a:pt x="37429" y="17266"/>
                </a:lnTo>
                <a:lnTo>
                  <a:pt x="42230" y="12481"/>
                </a:lnTo>
                <a:lnTo>
                  <a:pt x="47990" y="8641"/>
                </a:lnTo>
                <a:lnTo>
                  <a:pt x="54711" y="5760"/>
                </a:lnTo>
                <a:lnTo>
                  <a:pt x="70073" y="5760"/>
                </a:lnTo>
                <a:lnTo>
                  <a:pt x="77754" y="8641"/>
                </a:lnTo>
                <a:lnTo>
                  <a:pt x="84475" y="14386"/>
                </a:lnTo>
                <a:lnTo>
                  <a:pt x="86124" y="15642"/>
                </a:lnTo>
                <a:lnTo>
                  <a:pt x="94242" y="24722"/>
                </a:lnTo>
                <a:lnTo>
                  <a:pt x="99837" y="37429"/>
                </a:lnTo>
                <a:lnTo>
                  <a:pt x="102717" y="37429"/>
                </a:lnTo>
                <a:lnTo>
                  <a:pt x="102717" y="0"/>
                </a:lnTo>
                <a:lnTo>
                  <a:pt x="99837" y="0"/>
                </a:lnTo>
                <a:lnTo>
                  <a:pt x="98877" y="2865"/>
                </a:lnTo>
                <a:lnTo>
                  <a:pt x="97916" y="4800"/>
                </a:lnTo>
                <a:lnTo>
                  <a:pt x="96956" y="5760"/>
                </a:lnTo>
                <a:lnTo>
                  <a:pt x="95996" y="7680"/>
                </a:lnTo>
                <a:lnTo>
                  <a:pt x="92156" y="7680"/>
                </a:lnTo>
                <a:lnTo>
                  <a:pt x="89275" y="6705"/>
                </a:lnTo>
                <a:lnTo>
                  <a:pt x="83515" y="4800"/>
                </a:lnTo>
                <a:lnTo>
                  <a:pt x="78714" y="2865"/>
                </a:lnTo>
                <a:lnTo>
                  <a:pt x="74874" y="1920"/>
                </a:lnTo>
                <a:lnTo>
                  <a:pt x="72953" y="960"/>
                </a:lnTo>
                <a:lnTo>
                  <a:pt x="68153" y="960"/>
                </a:lnTo>
                <a:lnTo>
                  <a:pt x="64312" y="0"/>
                </a:lnTo>
                <a:lnTo>
                  <a:pt x="58552" y="0"/>
                </a:lnTo>
                <a:lnTo>
                  <a:pt x="51743" y="343"/>
                </a:lnTo>
                <a:lnTo>
                  <a:pt x="38815" y="3085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5" name="object 725"/>
          <p:cNvSpPr/>
          <p:nvPr/>
        </p:nvSpPr>
        <p:spPr>
          <a:xfrm>
            <a:off x="3630853" y="7141265"/>
            <a:ext cx="70073" cy="106573"/>
          </a:xfrm>
          <a:custGeom>
            <a:avLst/>
            <a:gdLst/>
            <a:ahLst/>
            <a:cxnLst/>
            <a:rect l="l" t="t" r="r" b="b"/>
            <a:pathLst>
              <a:path w="70073" h="106573">
                <a:moveTo>
                  <a:pt x="70073" y="0"/>
                </a:moveTo>
                <a:lnTo>
                  <a:pt x="7665" y="0"/>
                </a:lnTo>
                <a:lnTo>
                  <a:pt x="0" y="31683"/>
                </a:lnTo>
                <a:lnTo>
                  <a:pt x="2880" y="31683"/>
                </a:lnTo>
                <a:lnTo>
                  <a:pt x="4785" y="27843"/>
                </a:lnTo>
                <a:lnTo>
                  <a:pt x="7665" y="24963"/>
                </a:lnTo>
                <a:lnTo>
                  <a:pt x="10561" y="23058"/>
                </a:lnTo>
                <a:lnTo>
                  <a:pt x="14386" y="21122"/>
                </a:lnTo>
                <a:lnTo>
                  <a:pt x="21107" y="20177"/>
                </a:lnTo>
                <a:lnTo>
                  <a:pt x="50871" y="20177"/>
                </a:lnTo>
                <a:lnTo>
                  <a:pt x="22067" y="106573"/>
                </a:lnTo>
                <a:lnTo>
                  <a:pt x="34549" y="106573"/>
                </a:lnTo>
                <a:lnTo>
                  <a:pt x="70073" y="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6" name="object 726"/>
          <p:cNvSpPr/>
          <p:nvPr/>
        </p:nvSpPr>
        <p:spPr>
          <a:xfrm>
            <a:off x="3709568" y="7221915"/>
            <a:ext cx="28803" cy="50871"/>
          </a:xfrm>
          <a:custGeom>
            <a:avLst/>
            <a:gdLst/>
            <a:ahLst/>
            <a:cxnLst/>
            <a:rect l="l" t="t" r="r" b="b"/>
            <a:pathLst>
              <a:path w="28803" h="50871">
                <a:moveTo>
                  <a:pt x="18242" y="33604"/>
                </a:moveTo>
                <a:lnTo>
                  <a:pt x="15361" y="37444"/>
                </a:lnTo>
                <a:lnTo>
                  <a:pt x="12481" y="42230"/>
                </a:lnTo>
                <a:lnTo>
                  <a:pt x="8641" y="45110"/>
                </a:lnTo>
                <a:lnTo>
                  <a:pt x="2880" y="48005"/>
                </a:lnTo>
                <a:lnTo>
                  <a:pt x="2880" y="50871"/>
                </a:lnTo>
                <a:lnTo>
                  <a:pt x="11521" y="48950"/>
                </a:lnTo>
                <a:lnTo>
                  <a:pt x="18242" y="44165"/>
                </a:lnTo>
                <a:lnTo>
                  <a:pt x="22082" y="38389"/>
                </a:lnTo>
                <a:lnTo>
                  <a:pt x="26868" y="32628"/>
                </a:lnTo>
                <a:lnTo>
                  <a:pt x="28803" y="25923"/>
                </a:lnTo>
                <a:lnTo>
                  <a:pt x="28803" y="13441"/>
                </a:lnTo>
                <a:lnTo>
                  <a:pt x="27828" y="8641"/>
                </a:lnTo>
                <a:lnTo>
                  <a:pt x="23987" y="4800"/>
                </a:lnTo>
                <a:lnTo>
                  <a:pt x="21122" y="1920"/>
                </a:lnTo>
                <a:lnTo>
                  <a:pt x="17282" y="0"/>
                </a:lnTo>
                <a:lnTo>
                  <a:pt x="9601" y="0"/>
                </a:lnTo>
                <a:lnTo>
                  <a:pt x="6720" y="960"/>
                </a:lnTo>
                <a:lnTo>
                  <a:pt x="3840" y="3840"/>
                </a:lnTo>
                <a:lnTo>
                  <a:pt x="960" y="6720"/>
                </a:lnTo>
                <a:lnTo>
                  <a:pt x="0" y="9601"/>
                </a:lnTo>
                <a:lnTo>
                  <a:pt x="0" y="16322"/>
                </a:lnTo>
                <a:lnTo>
                  <a:pt x="960" y="18242"/>
                </a:lnTo>
                <a:lnTo>
                  <a:pt x="2880" y="21107"/>
                </a:lnTo>
                <a:lnTo>
                  <a:pt x="5760" y="23042"/>
                </a:lnTo>
                <a:lnTo>
                  <a:pt x="7680" y="24947"/>
                </a:lnTo>
                <a:lnTo>
                  <a:pt x="13441" y="24947"/>
                </a:lnTo>
                <a:lnTo>
                  <a:pt x="15361" y="24002"/>
                </a:lnTo>
                <a:lnTo>
                  <a:pt x="16306" y="23042"/>
                </a:lnTo>
                <a:lnTo>
                  <a:pt x="19202" y="23042"/>
                </a:lnTo>
                <a:lnTo>
                  <a:pt x="19202" y="24002"/>
                </a:lnTo>
                <a:lnTo>
                  <a:pt x="20147" y="24002"/>
                </a:lnTo>
                <a:lnTo>
                  <a:pt x="20147" y="29763"/>
                </a:lnTo>
                <a:lnTo>
                  <a:pt x="18242" y="33604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7" name="object 727"/>
          <p:cNvSpPr/>
          <p:nvPr/>
        </p:nvSpPr>
        <p:spPr>
          <a:xfrm>
            <a:off x="3469568" y="7319832"/>
            <a:ext cx="69128" cy="106558"/>
          </a:xfrm>
          <a:custGeom>
            <a:avLst/>
            <a:gdLst/>
            <a:ahLst/>
            <a:cxnLst/>
            <a:rect l="l" t="t" r="r" b="b"/>
            <a:pathLst>
              <a:path w="69128" h="106558">
                <a:moveTo>
                  <a:pt x="0" y="83515"/>
                </a:moveTo>
                <a:lnTo>
                  <a:pt x="38404" y="83515"/>
                </a:lnTo>
                <a:lnTo>
                  <a:pt x="7680" y="67193"/>
                </a:lnTo>
                <a:lnTo>
                  <a:pt x="38404" y="25923"/>
                </a:lnTo>
                <a:lnTo>
                  <a:pt x="38404" y="67193"/>
                </a:lnTo>
                <a:lnTo>
                  <a:pt x="7680" y="67193"/>
                </a:lnTo>
                <a:lnTo>
                  <a:pt x="38404" y="83515"/>
                </a:lnTo>
                <a:lnTo>
                  <a:pt x="38404" y="106558"/>
                </a:lnTo>
                <a:lnTo>
                  <a:pt x="59527" y="106558"/>
                </a:lnTo>
                <a:lnTo>
                  <a:pt x="59527" y="83515"/>
                </a:lnTo>
                <a:lnTo>
                  <a:pt x="69128" y="83515"/>
                </a:lnTo>
                <a:lnTo>
                  <a:pt x="69128" y="67193"/>
                </a:lnTo>
                <a:lnTo>
                  <a:pt x="59527" y="67193"/>
                </a:lnTo>
                <a:lnTo>
                  <a:pt x="59527" y="0"/>
                </a:lnTo>
                <a:lnTo>
                  <a:pt x="49926" y="0"/>
                </a:lnTo>
                <a:lnTo>
                  <a:pt x="0" y="67193"/>
                </a:lnTo>
                <a:lnTo>
                  <a:pt x="0" y="83515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8" name="object 728"/>
          <p:cNvSpPr/>
          <p:nvPr/>
        </p:nvSpPr>
        <p:spPr>
          <a:xfrm>
            <a:off x="3579007" y="7320793"/>
            <a:ext cx="39364" cy="105042"/>
          </a:xfrm>
          <a:custGeom>
            <a:avLst/>
            <a:gdLst/>
            <a:ahLst/>
            <a:cxnLst/>
            <a:rect l="l" t="t" r="r" b="b"/>
            <a:pathLst>
              <a:path w="39364" h="105042">
                <a:moveTo>
                  <a:pt x="13441" y="5760"/>
                </a:moveTo>
                <a:lnTo>
                  <a:pt x="15361" y="8641"/>
                </a:lnTo>
                <a:lnTo>
                  <a:pt x="18242" y="11521"/>
                </a:lnTo>
                <a:lnTo>
                  <a:pt x="19202" y="17282"/>
                </a:lnTo>
                <a:lnTo>
                  <a:pt x="19202" y="23987"/>
                </a:lnTo>
                <a:lnTo>
                  <a:pt x="19481" y="105042"/>
                </a:lnTo>
                <a:lnTo>
                  <a:pt x="29763" y="98877"/>
                </a:lnTo>
                <a:lnTo>
                  <a:pt x="36484" y="93116"/>
                </a:lnTo>
                <a:lnTo>
                  <a:pt x="39364" y="86395"/>
                </a:lnTo>
                <a:lnTo>
                  <a:pt x="39364" y="71993"/>
                </a:lnTo>
                <a:lnTo>
                  <a:pt x="38404" y="66233"/>
                </a:lnTo>
                <a:lnTo>
                  <a:pt x="35524" y="61432"/>
                </a:lnTo>
                <a:lnTo>
                  <a:pt x="32644" y="57591"/>
                </a:lnTo>
                <a:lnTo>
                  <a:pt x="26883" y="51831"/>
                </a:lnTo>
                <a:lnTo>
                  <a:pt x="20162" y="47045"/>
                </a:lnTo>
                <a:lnTo>
                  <a:pt x="25923" y="44150"/>
                </a:lnTo>
                <a:lnTo>
                  <a:pt x="30723" y="40309"/>
                </a:lnTo>
                <a:lnTo>
                  <a:pt x="33604" y="36484"/>
                </a:lnTo>
                <a:lnTo>
                  <a:pt x="36484" y="32644"/>
                </a:lnTo>
                <a:lnTo>
                  <a:pt x="37444" y="28803"/>
                </a:lnTo>
                <a:lnTo>
                  <a:pt x="37444" y="17282"/>
                </a:lnTo>
                <a:lnTo>
                  <a:pt x="34564" y="11521"/>
                </a:lnTo>
                <a:lnTo>
                  <a:pt x="29763" y="6720"/>
                </a:lnTo>
                <a:lnTo>
                  <a:pt x="24003" y="1920"/>
                </a:lnTo>
                <a:lnTo>
                  <a:pt x="16322" y="0"/>
                </a:lnTo>
                <a:lnTo>
                  <a:pt x="5856" y="4"/>
                </a:lnTo>
                <a:lnTo>
                  <a:pt x="0" y="5760"/>
                </a:lnTo>
                <a:lnTo>
                  <a:pt x="2880" y="4800"/>
                </a:lnTo>
                <a:lnTo>
                  <a:pt x="10561" y="4800"/>
                </a:lnTo>
                <a:lnTo>
                  <a:pt x="13441" y="576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9" name="object 729"/>
          <p:cNvSpPr/>
          <p:nvPr/>
        </p:nvSpPr>
        <p:spPr>
          <a:xfrm>
            <a:off x="3572286" y="7420630"/>
            <a:ext cx="15361" cy="7680"/>
          </a:xfrm>
          <a:custGeom>
            <a:avLst/>
            <a:gdLst/>
            <a:ahLst/>
            <a:cxnLst/>
            <a:rect l="l" t="t" r="r" b="b"/>
            <a:pathLst>
              <a:path w="15361" h="7680">
                <a:moveTo>
                  <a:pt x="12481" y="2880"/>
                </a:moveTo>
                <a:lnTo>
                  <a:pt x="9601" y="2880"/>
                </a:lnTo>
                <a:lnTo>
                  <a:pt x="7680" y="1920"/>
                </a:lnTo>
                <a:lnTo>
                  <a:pt x="4800" y="960"/>
                </a:lnTo>
                <a:lnTo>
                  <a:pt x="2880" y="0"/>
                </a:lnTo>
                <a:lnTo>
                  <a:pt x="0" y="7680"/>
                </a:lnTo>
                <a:lnTo>
                  <a:pt x="10561" y="7680"/>
                </a:lnTo>
                <a:lnTo>
                  <a:pt x="12940" y="7638"/>
                </a:lnTo>
                <a:lnTo>
                  <a:pt x="15361" y="2880"/>
                </a:lnTo>
                <a:lnTo>
                  <a:pt x="12481" y="288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0" name="object 730"/>
          <p:cNvSpPr/>
          <p:nvPr/>
        </p:nvSpPr>
        <p:spPr>
          <a:xfrm>
            <a:off x="3550218" y="7320797"/>
            <a:ext cx="48269" cy="107513"/>
          </a:xfrm>
          <a:custGeom>
            <a:avLst/>
            <a:gdLst/>
            <a:ahLst/>
            <a:cxnLst/>
            <a:rect l="l" t="t" r="r" b="b"/>
            <a:pathLst>
              <a:path w="48269" h="107513">
                <a:moveTo>
                  <a:pt x="23027" y="96952"/>
                </a:moveTo>
                <a:lnTo>
                  <a:pt x="22067" y="94072"/>
                </a:lnTo>
                <a:lnTo>
                  <a:pt x="20147" y="90231"/>
                </a:lnTo>
                <a:lnTo>
                  <a:pt x="20147" y="73909"/>
                </a:lnTo>
                <a:lnTo>
                  <a:pt x="21107" y="71029"/>
                </a:lnTo>
                <a:lnTo>
                  <a:pt x="22067" y="67188"/>
                </a:lnTo>
                <a:lnTo>
                  <a:pt x="23027" y="64308"/>
                </a:lnTo>
                <a:lnTo>
                  <a:pt x="23987" y="63348"/>
                </a:lnTo>
                <a:lnTo>
                  <a:pt x="24947" y="61428"/>
                </a:lnTo>
                <a:lnTo>
                  <a:pt x="25907" y="60467"/>
                </a:lnTo>
                <a:lnTo>
                  <a:pt x="26868" y="59507"/>
                </a:lnTo>
                <a:lnTo>
                  <a:pt x="36023" y="66456"/>
                </a:lnTo>
                <a:lnTo>
                  <a:pt x="44278" y="76758"/>
                </a:lnTo>
                <a:lnTo>
                  <a:pt x="47030" y="87351"/>
                </a:lnTo>
                <a:lnTo>
                  <a:pt x="47030" y="92151"/>
                </a:lnTo>
                <a:lnTo>
                  <a:pt x="46070" y="95992"/>
                </a:lnTo>
                <a:lnTo>
                  <a:pt x="43190" y="98872"/>
                </a:lnTo>
                <a:lnTo>
                  <a:pt x="41269" y="101753"/>
                </a:lnTo>
                <a:lnTo>
                  <a:pt x="37429" y="102713"/>
                </a:lnTo>
                <a:lnTo>
                  <a:pt x="35008" y="107470"/>
                </a:lnTo>
                <a:lnTo>
                  <a:pt x="48269" y="105038"/>
                </a:lnTo>
                <a:lnTo>
                  <a:pt x="47990" y="23983"/>
                </a:lnTo>
                <a:lnTo>
                  <a:pt x="47990" y="30704"/>
                </a:lnTo>
                <a:lnTo>
                  <a:pt x="47030" y="34544"/>
                </a:lnTo>
                <a:lnTo>
                  <a:pt x="46070" y="37425"/>
                </a:lnTo>
                <a:lnTo>
                  <a:pt x="44150" y="40305"/>
                </a:lnTo>
                <a:lnTo>
                  <a:pt x="43190" y="43201"/>
                </a:lnTo>
                <a:lnTo>
                  <a:pt x="34549" y="37425"/>
                </a:lnTo>
                <a:lnTo>
                  <a:pt x="29748" y="32639"/>
                </a:lnTo>
                <a:lnTo>
                  <a:pt x="26868" y="28799"/>
                </a:lnTo>
                <a:lnTo>
                  <a:pt x="23987" y="24958"/>
                </a:lnTo>
                <a:lnTo>
                  <a:pt x="23027" y="21118"/>
                </a:lnTo>
                <a:lnTo>
                  <a:pt x="23027" y="13437"/>
                </a:lnTo>
                <a:lnTo>
                  <a:pt x="23987" y="10556"/>
                </a:lnTo>
                <a:lnTo>
                  <a:pt x="25907" y="7676"/>
                </a:lnTo>
                <a:lnTo>
                  <a:pt x="28788" y="5756"/>
                </a:lnTo>
                <a:lnTo>
                  <a:pt x="34644" y="0"/>
                </a:lnTo>
                <a:lnTo>
                  <a:pt x="21251" y="1776"/>
                </a:lnTo>
                <a:lnTo>
                  <a:pt x="10546" y="7676"/>
                </a:lnTo>
                <a:lnTo>
                  <a:pt x="4785" y="12477"/>
                </a:lnTo>
                <a:lnTo>
                  <a:pt x="1904" y="19198"/>
                </a:lnTo>
                <a:lnTo>
                  <a:pt x="1904" y="31664"/>
                </a:lnTo>
                <a:lnTo>
                  <a:pt x="2865" y="35504"/>
                </a:lnTo>
                <a:lnTo>
                  <a:pt x="5745" y="40305"/>
                </a:lnTo>
                <a:lnTo>
                  <a:pt x="7665" y="44145"/>
                </a:lnTo>
                <a:lnTo>
                  <a:pt x="13426" y="48946"/>
                </a:lnTo>
                <a:lnTo>
                  <a:pt x="21107" y="55667"/>
                </a:lnTo>
                <a:lnTo>
                  <a:pt x="13426" y="58547"/>
                </a:lnTo>
                <a:lnTo>
                  <a:pt x="8625" y="62388"/>
                </a:lnTo>
                <a:lnTo>
                  <a:pt x="4785" y="67188"/>
                </a:lnTo>
                <a:lnTo>
                  <a:pt x="1904" y="71029"/>
                </a:lnTo>
                <a:lnTo>
                  <a:pt x="0" y="75829"/>
                </a:lnTo>
                <a:lnTo>
                  <a:pt x="0" y="89271"/>
                </a:lnTo>
                <a:lnTo>
                  <a:pt x="2865" y="95032"/>
                </a:lnTo>
                <a:lnTo>
                  <a:pt x="8625" y="99832"/>
                </a:lnTo>
                <a:lnTo>
                  <a:pt x="14386" y="105593"/>
                </a:lnTo>
                <a:lnTo>
                  <a:pt x="22067" y="107513"/>
                </a:lnTo>
                <a:lnTo>
                  <a:pt x="24947" y="99832"/>
                </a:lnTo>
                <a:lnTo>
                  <a:pt x="23027" y="96952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1" name="object 731"/>
          <p:cNvSpPr/>
          <p:nvPr/>
        </p:nvSpPr>
        <p:spPr>
          <a:xfrm>
            <a:off x="3634679" y="7319832"/>
            <a:ext cx="136321" cy="111358"/>
          </a:xfrm>
          <a:custGeom>
            <a:avLst/>
            <a:gdLst/>
            <a:ahLst/>
            <a:cxnLst/>
            <a:rect l="l" t="t" r="r" b="b"/>
            <a:pathLst>
              <a:path w="136321" h="111358">
                <a:moveTo>
                  <a:pt x="25923" y="55671"/>
                </a:moveTo>
                <a:lnTo>
                  <a:pt x="25923" y="51831"/>
                </a:lnTo>
                <a:lnTo>
                  <a:pt x="24002" y="51831"/>
                </a:lnTo>
                <a:lnTo>
                  <a:pt x="23042" y="50871"/>
                </a:lnTo>
                <a:lnTo>
                  <a:pt x="22082" y="49910"/>
                </a:lnTo>
                <a:lnTo>
                  <a:pt x="18242" y="55671"/>
                </a:lnTo>
                <a:lnTo>
                  <a:pt x="25923" y="55671"/>
                </a:lnTo>
                <a:close/>
              </a:path>
              <a:path w="136321" h="111358">
                <a:moveTo>
                  <a:pt x="110398" y="111358"/>
                </a:moveTo>
                <a:lnTo>
                  <a:pt x="110398" y="106558"/>
                </a:lnTo>
                <a:lnTo>
                  <a:pt x="108478" y="106558"/>
                </a:lnTo>
                <a:lnTo>
                  <a:pt x="107533" y="105597"/>
                </a:lnTo>
                <a:lnTo>
                  <a:pt x="106558" y="104637"/>
                </a:lnTo>
                <a:lnTo>
                  <a:pt x="102717" y="111358"/>
                </a:lnTo>
                <a:lnTo>
                  <a:pt x="110398" y="111358"/>
                </a:lnTo>
                <a:close/>
              </a:path>
              <a:path w="136321" h="111358">
                <a:moveTo>
                  <a:pt x="84490" y="82555"/>
                </a:moveTo>
                <a:lnTo>
                  <a:pt x="84490" y="91196"/>
                </a:lnTo>
                <a:lnTo>
                  <a:pt x="87370" y="97916"/>
                </a:lnTo>
                <a:lnTo>
                  <a:pt x="92171" y="102717"/>
                </a:lnTo>
                <a:lnTo>
                  <a:pt x="96972" y="108478"/>
                </a:lnTo>
                <a:lnTo>
                  <a:pt x="102717" y="111358"/>
                </a:lnTo>
                <a:lnTo>
                  <a:pt x="106558" y="104637"/>
                </a:lnTo>
                <a:lnTo>
                  <a:pt x="105597" y="102717"/>
                </a:lnTo>
                <a:lnTo>
                  <a:pt x="104653" y="99837"/>
                </a:lnTo>
                <a:lnTo>
                  <a:pt x="104653" y="95996"/>
                </a:lnTo>
                <a:lnTo>
                  <a:pt x="103692" y="90236"/>
                </a:lnTo>
                <a:lnTo>
                  <a:pt x="103692" y="73913"/>
                </a:lnTo>
                <a:lnTo>
                  <a:pt x="104653" y="69113"/>
                </a:lnTo>
                <a:lnTo>
                  <a:pt x="104653" y="66233"/>
                </a:lnTo>
                <a:lnTo>
                  <a:pt x="105597" y="63352"/>
                </a:lnTo>
                <a:lnTo>
                  <a:pt x="106558" y="61432"/>
                </a:lnTo>
                <a:lnTo>
                  <a:pt x="107533" y="59512"/>
                </a:lnTo>
                <a:lnTo>
                  <a:pt x="113278" y="59512"/>
                </a:lnTo>
                <a:lnTo>
                  <a:pt x="114239" y="61432"/>
                </a:lnTo>
                <a:lnTo>
                  <a:pt x="115199" y="63352"/>
                </a:lnTo>
                <a:lnTo>
                  <a:pt x="116159" y="65272"/>
                </a:lnTo>
                <a:lnTo>
                  <a:pt x="117119" y="69113"/>
                </a:lnTo>
                <a:lnTo>
                  <a:pt x="117119" y="90236"/>
                </a:lnTo>
                <a:lnTo>
                  <a:pt x="116159" y="95996"/>
                </a:lnTo>
                <a:lnTo>
                  <a:pt x="116159" y="99837"/>
                </a:lnTo>
                <a:lnTo>
                  <a:pt x="115199" y="102717"/>
                </a:lnTo>
                <a:lnTo>
                  <a:pt x="114239" y="104637"/>
                </a:lnTo>
                <a:lnTo>
                  <a:pt x="113278" y="105597"/>
                </a:lnTo>
                <a:lnTo>
                  <a:pt x="112318" y="106558"/>
                </a:lnTo>
                <a:lnTo>
                  <a:pt x="110398" y="106558"/>
                </a:lnTo>
                <a:lnTo>
                  <a:pt x="110398" y="111358"/>
                </a:lnTo>
                <a:lnTo>
                  <a:pt x="117119" y="111358"/>
                </a:lnTo>
                <a:lnTo>
                  <a:pt x="123840" y="108478"/>
                </a:lnTo>
                <a:lnTo>
                  <a:pt x="128640" y="102717"/>
                </a:lnTo>
                <a:lnTo>
                  <a:pt x="133441" y="97916"/>
                </a:lnTo>
                <a:lnTo>
                  <a:pt x="136321" y="91196"/>
                </a:lnTo>
                <a:lnTo>
                  <a:pt x="136321" y="74874"/>
                </a:lnTo>
                <a:lnTo>
                  <a:pt x="133441" y="68153"/>
                </a:lnTo>
                <a:lnTo>
                  <a:pt x="128640" y="62392"/>
                </a:lnTo>
                <a:lnTo>
                  <a:pt x="123840" y="57591"/>
                </a:lnTo>
                <a:lnTo>
                  <a:pt x="117119" y="54711"/>
                </a:lnTo>
                <a:lnTo>
                  <a:pt x="102717" y="54711"/>
                </a:lnTo>
                <a:lnTo>
                  <a:pt x="96972" y="57591"/>
                </a:lnTo>
                <a:lnTo>
                  <a:pt x="92171" y="62392"/>
                </a:lnTo>
                <a:lnTo>
                  <a:pt x="87370" y="68153"/>
                </a:lnTo>
                <a:lnTo>
                  <a:pt x="84490" y="74874"/>
                </a:lnTo>
                <a:lnTo>
                  <a:pt x="84490" y="82555"/>
                </a:lnTo>
                <a:close/>
              </a:path>
              <a:path w="136321" h="111358">
                <a:moveTo>
                  <a:pt x="99852" y="0"/>
                </a:moveTo>
                <a:lnTo>
                  <a:pt x="25923" y="111358"/>
                </a:lnTo>
                <a:lnTo>
                  <a:pt x="36484" y="111358"/>
                </a:lnTo>
                <a:lnTo>
                  <a:pt x="110398" y="0"/>
                </a:lnTo>
                <a:lnTo>
                  <a:pt x="99852" y="0"/>
                </a:lnTo>
                <a:close/>
              </a:path>
              <a:path w="136321" h="111358">
                <a:moveTo>
                  <a:pt x="0" y="28788"/>
                </a:moveTo>
                <a:lnTo>
                  <a:pt x="0" y="36469"/>
                </a:lnTo>
                <a:lnTo>
                  <a:pt x="2895" y="43190"/>
                </a:lnTo>
                <a:lnTo>
                  <a:pt x="7680" y="48005"/>
                </a:lnTo>
                <a:lnTo>
                  <a:pt x="12481" y="53751"/>
                </a:lnTo>
                <a:lnTo>
                  <a:pt x="18242" y="55671"/>
                </a:lnTo>
                <a:lnTo>
                  <a:pt x="22082" y="49910"/>
                </a:lnTo>
                <a:lnTo>
                  <a:pt x="21122" y="48005"/>
                </a:lnTo>
                <a:lnTo>
                  <a:pt x="21122" y="46070"/>
                </a:lnTo>
                <a:lnTo>
                  <a:pt x="20162" y="42230"/>
                </a:lnTo>
                <a:lnTo>
                  <a:pt x="19202" y="36469"/>
                </a:lnTo>
                <a:lnTo>
                  <a:pt x="19202" y="20162"/>
                </a:lnTo>
                <a:lnTo>
                  <a:pt x="20162" y="14401"/>
                </a:lnTo>
                <a:lnTo>
                  <a:pt x="20162" y="11521"/>
                </a:lnTo>
                <a:lnTo>
                  <a:pt x="21122" y="8641"/>
                </a:lnTo>
                <a:lnTo>
                  <a:pt x="22082" y="5760"/>
                </a:lnTo>
                <a:lnTo>
                  <a:pt x="23042" y="4800"/>
                </a:lnTo>
                <a:lnTo>
                  <a:pt x="24002" y="3840"/>
                </a:lnTo>
                <a:lnTo>
                  <a:pt x="27843" y="3840"/>
                </a:lnTo>
                <a:lnTo>
                  <a:pt x="29763" y="5760"/>
                </a:lnTo>
                <a:lnTo>
                  <a:pt x="30723" y="7680"/>
                </a:lnTo>
                <a:lnTo>
                  <a:pt x="31683" y="10561"/>
                </a:lnTo>
                <a:lnTo>
                  <a:pt x="32644" y="14401"/>
                </a:lnTo>
                <a:lnTo>
                  <a:pt x="32644" y="42230"/>
                </a:lnTo>
                <a:lnTo>
                  <a:pt x="31683" y="46070"/>
                </a:lnTo>
                <a:lnTo>
                  <a:pt x="30723" y="48005"/>
                </a:lnTo>
                <a:lnTo>
                  <a:pt x="29763" y="49910"/>
                </a:lnTo>
                <a:lnTo>
                  <a:pt x="27843" y="51831"/>
                </a:lnTo>
                <a:lnTo>
                  <a:pt x="25923" y="51831"/>
                </a:lnTo>
                <a:lnTo>
                  <a:pt x="25923" y="55671"/>
                </a:lnTo>
                <a:lnTo>
                  <a:pt x="33604" y="55671"/>
                </a:lnTo>
                <a:lnTo>
                  <a:pt x="39364" y="52791"/>
                </a:lnTo>
                <a:lnTo>
                  <a:pt x="44165" y="48005"/>
                </a:lnTo>
                <a:lnTo>
                  <a:pt x="49926" y="43190"/>
                </a:lnTo>
                <a:lnTo>
                  <a:pt x="51846" y="35509"/>
                </a:lnTo>
                <a:lnTo>
                  <a:pt x="51846" y="19202"/>
                </a:lnTo>
                <a:lnTo>
                  <a:pt x="49926" y="12481"/>
                </a:lnTo>
                <a:lnTo>
                  <a:pt x="44165" y="7680"/>
                </a:lnTo>
                <a:lnTo>
                  <a:pt x="39364" y="2880"/>
                </a:lnTo>
                <a:lnTo>
                  <a:pt x="33604" y="0"/>
                </a:lnTo>
                <a:lnTo>
                  <a:pt x="19202" y="0"/>
                </a:lnTo>
                <a:lnTo>
                  <a:pt x="12481" y="2880"/>
                </a:lnTo>
                <a:lnTo>
                  <a:pt x="7680" y="7680"/>
                </a:lnTo>
                <a:lnTo>
                  <a:pt x="2895" y="13441"/>
                </a:lnTo>
                <a:lnTo>
                  <a:pt x="0" y="20162"/>
                </a:lnTo>
                <a:lnTo>
                  <a:pt x="0" y="28788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2" name="object 732"/>
          <p:cNvSpPr/>
          <p:nvPr/>
        </p:nvSpPr>
        <p:spPr>
          <a:xfrm>
            <a:off x="3670203" y="7653893"/>
            <a:ext cx="52806" cy="97917"/>
          </a:xfrm>
          <a:custGeom>
            <a:avLst/>
            <a:gdLst/>
            <a:ahLst/>
            <a:cxnLst/>
            <a:rect l="l" t="t" r="r" b="b"/>
            <a:pathLst>
              <a:path w="52806" h="97917">
                <a:moveTo>
                  <a:pt x="35524" y="0"/>
                </a:moveTo>
                <a:lnTo>
                  <a:pt x="0" y="16322"/>
                </a:lnTo>
                <a:lnTo>
                  <a:pt x="1920" y="18242"/>
                </a:lnTo>
                <a:lnTo>
                  <a:pt x="4800" y="17282"/>
                </a:lnTo>
                <a:lnTo>
                  <a:pt x="7680" y="16322"/>
                </a:lnTo>
                <a:lnTo>
                  <a:pt x="13441" y="16322"/>
                </a:lnTo>
                <a:lnTo>
                  <a:pt x="14401" y="17282"/>
                </a:lnTo>
                <a:lnTo>
                  <a:pt x="15361" y="18242"/>
                </a:lnTo>
                <a:lnTo>
                  <a:pt x="16322" y="19202"/>
                </a:lnTo>
                <a:lnTo>
                  <a:pt x="17282" y="20162"/>
                </a:lnTo>
                <a:lnTo>
                  <a:pt x="17282" y="88331"/>
                </a:lnTo>
                <a:lnTo>
                  <a:pt x="16322" y="90236"/>
                </a:lnTo>
                <a:lnTo>
                  <a:pt x="16322" y="92156"/>
                </a:lnTo>
                <a:lnTo>
                  <a:pt x="14401" y="93116"/>
                </a:lnTo>
                <a:lnTo>
                  <a:pt x="13441" y="94076"/>
                </a:lnTo>
                <a:lnTo>
                  <a:pt x="11521" y="95051"/>
                </a:lnTo>
                <a:lnTo>
                  <a:pt x="1920" y="95051"/>
                </a:lnTo>
                <a:lnTo>
                  <a:pt x="1920" y="97916"/>
                </a:lnTo>
                <a:lnTo>
                  <a:pt x="52806" y="97916"/>
                </a:lnTo>
                <a:lnTo>
                  <a:pt x="52806" y="95051"/>
                </a:lnTo>
                <a:lnTo>
                  <a:pt x="44165" y="95051"/>
                </a:lnTo>
                <a:lnTo>
                  <a:pt x="42245" y="94076"/>
                </a:lnTo>
                <a:lnTo>
                  <a:pt x="40325" y="93116"/>
                </a:lnTo>
                <a:lnTo>
                  <a:pt x="39364" y="91211"/>
                </a:lnTo>
                <a:lnTo>
                  <a:pt x="39364" y="90236"/>
                </a:lnTo>
                <a:lnTo>
                  <a:pt x="38404" y="88331"/>
                </a:lnTo>
                <a:lnTo>
                  <a:pt x="38404" y="0"/>
                </a:lnTo>
                <a:lnTo>
                  <a:pt x="35524" y="0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3" name="object 733"/>
          <p:cNvSpPr/>
          <p:nvPr/>
        </p:nvSpPr>
        <p:spPr>
          <a:xfrm>
            <a:off x="3739332" y="7653893"/>
            <a:ext cx="61432" cy="99837"/>
          </a:xfrm>
          <a:custGeom>
            <a:avLst/>
            <a:gdLst/>
            <a:ahLst/>
            <a:cxnLst/>
            <a:rect l="l" t="t" r="r" b="b"/>
            <a:pathLst>
              <a:path w="61432" h="99837">
                <a:moveTo>
                  <a:pt x="57591" y="76809"/>
                </a:moveTo>
                <a:lnTo>
                  <a:pt x="58126" y="75132"/>
                </a:lnTo>
                <a:lnTo>
                  <a:pt x="60704" y="62864"/>
                </a:lnTo>
                <a:lnTo>
                  <a:pt x="61432" y="49926"/>
                </a:lnTo>
                <a:lnTo>
                  <a:pt x="61379" y="45850"/>
                </a:lnTo>
                <a:lnTo>
                  <a:pt x="60166" y="32941"/>
                </a:lnTo>
                <a:lnTo>
                  <a:pt x="56631" y="21122"/>
                </a:lnTo>
                <a:lnTo>
                  <a:pt x="54711" y="14401"/>
                </a:lnTo>
                <a:lnTo>
                  <a:pt x="50871" y="9601"/>
                </a:lnTo>
                <a:lnTo>
                  <a:pt x="46070" y="5760"/>
                </a:lnTo>
                <a:lnTo>
                  <a:pt x="41269" y="1920"/>
                </a:lnTo>
                <a:lnTo>
                  <a:pt x="36469" y="0"/>
                </a:lnTo>
                <a:lnTo>
                  <a:pt x="24947" y="0"/>
                </a:lnTo>
                <a:lnTo>
                  <a:pt x="20147" y="1920"/>
                </a:lnTo>
                <a:lnTo>
                  <a:pt x="15346" y="5760"/>
                </a:lnTo>
                <a:lnTo>
                  <a:pt x="9585" y="9601"/>
                </a:lnTo>
                <a:lnTo>
                  <a:pt x="6720" y="15361"/>
                </a:lnTo>
                <a:lnTo>
                  <a:pt x="3825" y="22082"/>
                </a:lnTo>
                <a:lnTo>
                  <a:pt x="2827" y="25390"/>
                </a:lnTo>
                <a:lnTo>
                  <a:pt x="624" y="37588"/>
                </a:lnTo>
                <a:lnTo>
                  <a:pt x="0" y="50886"/>
                </a:lnTo>
                <a:lnTo>
                  <a:pt x="0" y="58567"/>
                </a:lnTo>
                <a:lnTo>
                  <a:pt x="944" y="66248"/>
                </a:lnTo>
                <a:lnTo>
                  <a:pt x="2880" y="73929"/>
                </a:lnTo>
                <a:lnTo>
                  <a:pt x="3825" y="78714"/>
                </a:lnTo>
                <a:lnTo>
                  <a:pt x="5745" y="83530"/>
                </a:lnTo>
                <a:lnTo>
                  <a:pt x="7665" y="86395"/>
                </a:lnTo>
                <a:lnTo>
                  <a:pt x="10546" y="90236"/>
                </a:lnTo>
                <a:lnTo>
                  <a:pt x="14386" y="94076"/>
                </a:lnTo>
                <a:lnTo>
                  <a:pt x="18227" y="95996"/>
                </a:lnTo>
                <a:lnTo>
                  <a:pt x="22067" y="98877"/>
                </a:lnTo>
                <a:lnTo>
                  <a:pt x="22067" y="86395"/>
                </a:lnTo>
                <a:lnTo>
                  <a:pt x="21836" y="85044"/>
                </a:lnTo>
                <a:lnTo>
                  <a:pt x="21198" y="74858"/>
                </a:lnTo>
                <a:lnTo>
                  <a:pt x="21107" y="58567"/>
                </a:lnTo>
                <a:lnTo>
                  <a:pt x="21108" y="50145"/>
                </a:lnTo>
                <a:lnTo>
                  <a:pt x="21174" y="33078"/>
                </a:lnTo>
                <a:lnTo>
                  <a:pt x="21445" y="21484"/>
                </a:lnTo>
                <a:lnTo>
                  <a:pt x="22067" y="15361"/>
                </a:lnTo>
                <a:lnTo>
                  <a:pt x="23027" y="10561"/>
                </a:lnTo>
                <a:lnTo>
                  <a:pt x="23987" y="7696"/>
                </a:lnTo>
                <a:lnTo>
                  <a:pt x="25907" y="6720"/>
                </a:lnTo>
                <a:lnTo>
                  <a:pt x="26868" y="5760"/>
                </a:lnTo>
                <a:lnTo>
                  <a:pt x="28788" y="4800"/>
                </a:lnTo>
                <a:lnTo>
                  <a:pt x="33588" y="4800"/>
                </a:lnTo>
                <a:lnTo>
                  <a:pt x="34549" y="5760"/>
                </a:lnTo>
                <a:lnTo>
                  <a:pt x="36469" y="6720"/>
                </a:lnTo>
                <a:lnTo>
                  <a:pt x="38389" y="9601"/>
                </a:lnTo>
                <a:lnTo>
                  <a:pt x="39349" y="13441"/>
                </a:lnTo>
                <a:lnTo>
                  <a:pt x="39349" y="20162"/>
                </a:lnTo>
                <a:lnTo>
                  <a:pt x="39405" y="21872"/>
                </a:lnTo>
                <a:lnTo>
                  <a:pt x="39934" y="31931"/>
                </a:lnTo>
                <a:lnTo>
                  <a:pt x="40309" y="49926"/>
                </a:lnTo>
                <a:lnTo>
                  <a:pt x="39349" y="80650"/>
                </a:lnTo>
                <a:lnTo>
                  <a:pt x="39349" y="85435"/>
                </a:lnTo>
                <a:lnTo>
                  <a:pt x="38389" y="90236"/>
                </a:lnTo>
                <a:lnTo>
                  <a:pt x="36469" y="92156"/>
                </a:lnTo>
                <a:lnTo>
                  <a:pt x="34549" y="94076"/>
                </a:lnTo>
                <a:lnTo>
                  <a:pt x="33588" y="95051"/>
                </a:lnTo>
                <a:lnTo>
                  <a:pt x="28788" y="95051"/>
                </a:lnTo>
                <a:lnTo>
                  <a:pt x="26868" y="94076"/>
                </a:lnTo>
                <a:lnTo>
                  <a:pt x="25907" y="93116"/>
                </a:lnTo>
                <a:lnTo>
                  <a:pt x="25907" y="99837"/>
                </a:lnTo>
                <a:lnTo>
                  <a:pt x="34549" y="99837"/>
                </a:lnTo>
                <a:lnTo>
                  <a:pt x="38389" y="98877"/>
                </a:lnTo>
                <a:lnTo>
                  <a:pt x="42230" y="96956"/>
                </a:lnTo>
                <a:lnTo>
                  <a:pt x="45110" y="95051"/>
                </a:lnTo>
                <a:lnTo>
                  <a:pt x="47990" y="92156"/>
                </a:lnTo>
                <a:lnTo>
                  <a:pt x="50871" y="89275"/>
                </a:lnTo>
                <a:lnTo>
                  <a:pt x="53751" y="86395"/>
                </a:lnTo>
                <a:lnTo>
                  <a:pt x="55671" y="81610"/>
                </a:lnTo>
                <a:lnTo>
                  <a:pt x="57591" y="76809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4" name="object 734"/>
          <p:cNvSpPr/>
          <p:nvPr/>
        </p:nvSpPr>
        <p:spPr>
          <a:xfrm>
            <a:off x="3761399" y="7740289"/>
            <a:ext cx="3840" cy="13441"/>
          </a:xfrm>
          <a:custGeom>
            <a:avLst/>
            <a:gdLst/>
            <a:ahLst/>
            <a:cxnLst/>
            <a:rect l="l" t="t" r="r" b="b"/>
            <a:pathLst>
              <a:path w="3840" h="13441">
                <a:moveTo>
                  <a:pt x="3840" y="13441"/>
                </a:moveTo>
                <a:lnTo>
                  <a:pt x="3840" y="6720"/>
                </a:lnTo>
                <a:lnTo>
                  <a:pt x="1920" y="5760"/>
                </a:lnTo>
                <a:lnTo>
                  <a:pt x="960" y="2880"/>
                </a:lnTo>
                <a:lnTo>
                  <a:pt x="0" y="0"/>
                </a:lnTo>
                <a:lnTo>
                  <a:pt x="0" y="12481"/>
                </a:lnTo>
                <a:lnTo>
                  <a:pt x="3840" y="13441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5" name="object 735"/>
          <p:cNvSpPr/>
          <p:nvPr/>
        </p:nvSpPr>
        <p:spPr>
          <a:xfrm>
            <a:off x="3512774" y="7849727"/>
            <a:ext cx="64312" cy="97916"/>
          </a:xfrm>
          <a:custGeom>
            <a:avLst/>
            <a:gdLst/>
            <a:ahLst/>
            <a:cxnLst/>
            <a:rect l="l" t="t" r="r" b="b"/>
            <a:pathLst>
              <a:path w="64312" h="97917">
                <a:moveTo>
                  <a:pt x="58552" y="24963"/>
                </a:moveTo>
                <a:lnTo>
                  <a:pt x="58552" y="22082"/>
                </a:lnTo>
                <a:lnTo>
                  <a:pt x="57591" y="19202"/>
                </a:lnTo>
                <a:lnTo>
                  <a:pt x="56631" y="16322"/>
                </a:lnTo>
                <a:lnTo>
                  <a:pt x="55671" y="14401"/>
                </a:lnTo>
                <a:lnTo>
                  <a:pt x="53751" y="12481"/>
                </a:lnTo>
                <a:lnTo>
                  <a:pt x="51831" y="10561"/>
                </a:lnTo>
                <a:lnTo>
                  <a:pt x="64312" y="10561"/>
                </a:lnTo>
                <a:lnTo>
                  <a:pt x="64312" y="2880"/>
                </a:lnTo>
                <a:lnTo>
                  <a:pt x="42230" y="2880"/>
                </a:lnTo>
                <a:lnTo>
                  <a:pt x="37444" y="960"/>
                </a:lnTo>
                <a:lnTo>
                  <a:pt x="32628" y="0"/>
                </a:lnTo>
                <a:lnTo>
                  <a:pt x="20162" y="0"/>
                </a:lnTo>
                <a:lnTo>
                  <a:pt x="13441" y="1920"/>
                </a:lnTo>
                <a:lnTo>
                  <a:pt x="7680" y="6720"/>
                </a:lnTo>
                <a:lnTo>
                  <a:pt x="2880" y="11521"/>
                </a:lnTo>
                <a:lnTo>
                  <a:pt x="0" y="17282"/>
                </a:lnTo>
                <a:lnTo>
                  <a:pt x="0" y="28803"/>
                </a:lnTo>
                <a:lnTo>
                  <a:pt x="1920" y="32644"/>
                </a:lnTo>
                <a:lnTo>
                  <a:pt x="4800" y="36484"/>
                </a:lnTo>
                <a:lnTo>
                  <a:pt x="7680" y="40325"/>
                </a:lnTo>
                <a:lnTo>
                  <a:pt x="11521" y="43205"/>
                </a:lnTo>
                <a:lnTo>
                  <a:pt x="18242" y="46085"/>
                </a:lnTo>
                <a:lnTo>
                  <a:pt x="12481" y="48006"/>
                </a:lnTo>
                <a:lnTo>
                  <a:pt x="8641" y="50886"/>
                </a:lnTo>
                <a:lnTo>
                  <a:pt x="6720" y="53766"/>
                </a:lnTo>
                <a:lnTo>
                  <a:pt x="3840" y="56647"/>
                </a:lnTo>
                <a:lnTo>
                  <a:pt x="2880" y="60487"/>
                </a:lnTo>
                <a:lnTo>
                  <a:pt x="2880" y="69128"/>
                </a:lnTo>
                <a:lnTo>
                  <a:pt x="5760" y="72969"/>
                </a:lnTo>
                <a:lnTo>
                  <a:pt x="11521" y="75849"/>
                </a:lnTo>
                <a:lnTo>
                  <a:pt x="7680" y="76809"/>
                </a:lnTo>
                <a:lnTo>
                  <a:pt x="3840" y="78714"/>
                </a:lnTo>
                <a:lnTo>
                  <a:pt x="2880" y="80650"/>
                </a:lnTo>
                <a:lnTo>
                  <a:pt x="960" y="82555"/>
                </a:lnTo>
                <a:lnTo>
                  <a:pt x="0" y="84490"/>
                </a:lnTo>
                <a:lnTo>
                  <a:pt x="0" y="88331"/>
                </a:lnTo>
                <a:lnTo>
                  <a:pt x="960" y="90236"/>
                </a:lnTo>
                <a:lnTo>
                  <a:pt x="3840" y="93116"/>
                </a:lnTo>
                <a:lnTo>
                  <a:pt x="5760" y="95051"/>
                </a:lnTo>
                <a:lnTo>
                  <a:pt x="8641" y="95996"/>
                </a:lnTo>
                <a:lnTo>
                  <a:pt x="14401" y="97917"/>
                </a:lnTo>
                <a:lnTo>
                  <a:pt x="12481" y="87370"/>
                </a:lnTo>
                <a:lnTo>
                  <a:pt x="12481" y="82555"/>
                </a:lnTo>
                <a:lnTo>
                  <a:pt x="13441" y="80650"/>
                </a:lnTo>
                <a:lnTo>
                  <a:pt x="15361" y="56647"/>
                </a:lnTo>
                <a:lnTo>
                  <a:pt x="15361" y="52806"/>
                </a:lnTo>
                <a:lnTo>
                  <a:pt x="16322" y="50886"/>
                </a:lnTo>
                <a:lnTo>
                  <a:pt x="18242" y="49926"/>
                </a:lnTo>
                <a:lnTo>
                  <a:pt x="19202" y="48006"/>
                </a:lnTo>
                <a:lnTo>
                  <a:pt x="20162" y="32644"/>
                </a:lnTo>
                <a:lnTo>
                  <a:pt x="20162" y="16322"/>
                </a:lnTo>
                <a:lnTo>
                  <a:pt x="21107" y="10561"/>
                </a:lnTo>
                <a:lnTo>
                  <a:pt x="23042" y="8641"/>
                </a:lnTo>
                <a:lnTo>
                  <a:pt x="24947" y="5760"/>
                </a:lnTo>
                <a:lnTo>
                  <a:pt x="26883" y="3855"/>
                </a:lnTo>
                <a:lnTo>
                  <a:pt x="32628" y="3855"/>
                </a:lnTo>
                <a:lnTo>
                  <a:pt x="34549" y="4800"/>
                </a:lnTo>
                <a:lnTo>
                  <a:pt x="36469" y="7696"/>
                </a:lnTo>
                <a:lnTo>
                  <a:pt x="38389" y="10561"/>
                </a:lnTo>
                <a:lnTo>
                  <a:pt x="39349" y="16322"/>
                </a:lnTo>
                <a:lnTo>
                  <a:pt x="39349" y="32644"/>
                </a:lnTo>
                <a:lnTo>
                  <a:pt x="38389" y="37444"/>
                </a:lnTo>
                <a:lnTo>
                  <a:pt x="36469" y="40325"/>
                </a:lnTo>
                <a:lnTo>
                  <a:pt x="35509" y="48006"/>
                </a:lnTo>
                <a:lnTo>
                  <a:pt x="39349" y="47045"/>
                </a:lnTo>
                <a:lnTo>
                  <a:pt x="44150" y="45125"/>
                </a:lnTo>
                <a:lnTo>
                  <a:pt x="47990" y="43205"/>
                </a:lnTo>
                <a:lnTo>
                  <a:pt x="51831" y="40325"/>
                </a:lnTo>
                <a:lnTo>
                  <a:pt x="54711" y="36484"/>
                </a:lnTo>
                <a:lnTo>
                  <a:pt x="57591" y="33604"/>
                </a:lnTo>
                <a:lnTo>
                  <a:pt x="58552" y="28803"/>
                </a:lnTo>
                <a:lnTo>
                  <a:pt x="58552" y="24963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6" name="object 736"/>
          <p:cNvSpPr/>
          <p:nvPr/>
        </p:nvSpPr>
        <p:spPr>
          <a:xfrm>
            <a:off x="3525255" y="7906374"/>
            <a:ext cx="51831" cy="42230"/>
          </a:xfrm>
          <a:custGeom>
            <a:avLst/>
            <a:gdLst/>
            <a:ahLst/>
            <a:cxnLst/>
            <a:rect l="l" t="t" r="r" b="b"/>
            <a:pathLst>
              <a:path w="51831" h="42230">
                <a:moveTo>
                  <a:pt x="40309" y="30723"/>
                </a:moveTo>
                <a:lnTo>
                  <a:pt x="38389" y="33588"/>
                </a:lnTo>
                <a:lnTo>
                  <a:pt x="35509" y="35509"/>
                </a:lnTo>
                <a:lnTo>
                  <a:pt x="31668" y="36469"/>
                </a:lnTo>
                <a:lnTo>
                  <a:pt x="25908" y="37429"/>
                </a:lnTo>
                <a:lnTo>
                  <a:pt x="11506" y="37429"/>
                </a:lnTo>
                <a:lnTo>
                  <a:pt x="6720" y="36469"/>
                </a:lnTo>
                <a:lnTo>
                  <a:pt x="3840" y="34564"/>
                </a:lnTo>
                <a:lnTo>
                  <a:pt x="960" y="32628"/>
                </a:lnTo>
                <a:lnTo>
                  <a:pt x="0" y="30723"/>
                </a:lnTo>
                <a:lnTo>
                  <a:pt x="1920" y="41269"/>
                </a:lnTo>
                <a:lnTo>
                  <a:pt x="6720" y="42230"/>
                </a:lnTo>
                <a:lnTo>
                  <a:pt x="25908" y="42230"/>
                </a:lnTo>
                <a:lnTo>
                  <a:pt x="32628" y="41269"/>
                </a:lnTo>
                <a:lnTo>
                  <a:pt x="39349" y="39349"/>
                </a:lnTo>
                <a:lnTo>
                  <a:pt x="43190" y="37429"/>
                </a:lnTo>
                <a:lnTo>
                  <a:pt x="46070" y="35509"/>
                </a:lnTo>
                <a:lnTo>
                  <a:pt x="48950" y="31683"/>
                </a:lnTo>
                <a:lnTo>
                  <a:pt x="50871" y="28788"/>
                </a:lnTo>
                <a:lnTo>
                  <a:pt x="51831" y="24963"/>
                </a:lnTo>
                <a:lnTo>
                  <a:pt x="51831" y="14401"/>
                </a:lnTo>
                <a:lnTo>
                  <a:pt x="49911" y="9601"/>
                </a:lnTo>
                <a:lnTo>
                  <a:pt x="44150" y="6720"/>
                </a:lnTo>
                <a:lnTo>
                  <a:pt x="40309" y="4800"/>
                </a:lnTo>
                <a:lnTo>
                  <a:pt x="33588" y="3840"/>
                </a:lnTo>
                <a:lnTo>
                  <a:pt x="8625" y="3840"/>
                </a:lnTo>
                <a:lnTo>
                  <a:pt x="6720" y="2880"/>
                </a:lnTo>
                <a:lnTo>
                  <a:pt x="4785" y="1920"/>
                </a:lnTo>
                <a:lnTo>
                  <a:pt x="3840" y="960"/>
                </a:lnTo>
                <a:lnTo>
                  <a:pt x="2880" y="0"/>
                </a:lnTo>
                <a:lnTo>
                  <a:pt x="960" y="24002"/>
                </a:lnTo>
                <a:lnTo>
                  <a:pt x="3840" y="22067"/>
                </a:lnTo>
                <a:lnTo>
                  <a:pt x="4785" y="21122"/>
                </a:lnTo>
                <a:lnTo>
                  <a:pt x="31668" y="21122"/>
                </a:lnTo>
                <a:lnTo>
                  <a:pt x="33588" y="22067"/>
                </a:lnTo>
                <a:lnTo>
                  <a:pt x="36469" y="22067"/>
                </a:lnTo>
                <a:lnTo>
                  <a:pt x="38389" y="23042"/>
                </a:lnTo>
                <a:lnTo>
                  <a:pt x="39349" y="24963"/>
                </a:lnTo>
                <a:lnTo>
                  <a:pt x="40309" y="25907"/>
                </a:lnTo>
                <a:lnTo>
                  <a:pt x="40309" y="30723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7" name="object 737"/>
          <p:cNvSpPr/>
          <p:nvPr/>
        </p:nvSpPr>
        <p:spPr>
          <a:xfrm>
            <a:off x="3531976" y="7882371"/>
            <a:ext cx="17266" cy="15361"/>
          </a:xfrm>
          <a:custGeom>
            <a:avLst/>
            <a:gdLst/>
            <a:ahLst/>
            <a:cxnLst/>
            <a:rect l="l" t="t" r="r" b="b"/>
            <a:pathLst>
              <a:path w="17266" h="15361">
                <a:moveTo>
                  <a:pt x="1904" y="15361"/>
                </a:moveTo>
                <a:lnTo>
                  <a:pt x="16306" y="15361"/>
                </a:lnTo>
                <a:lnTo>
                  <a:pt x="17266" y="7680"/>
                </a:lnTo>
                <a:lnTo>
                  <a:pt x="15346" y="9601"/>
                </a:lnTo>
                <a:lnTo>
                  <a:pt x="13426" y="11521"/>
                </a:lnTo>
                <a:lnTo>
                  <a:pt x="7680" y="11521"/>
                </a:lnTo>
                <a:lnTo>
                  <a:pt x="5745" y="9601"/>
                </a:lnTo>
                <a:lnTo>
                  <a:pt x="3840" y="7680"/>
                </a:lnTo>
                <a:lnTo>
                  <a:pt x="1904" y="4800"/>
                </a:lnTo>
                <a:lnTo>
                  <a:pt x="960" y="0"/>
                </a:lnTo>
                <a:lnTo>
                  <a:pt x="0" y="15361"/>
                </a:lnTo>
                <a:lnTo>
                  <a:pt x="1904" y="15361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8" name="object 738"/>
          <p:cNvSpPr/>
          <p:nvPr/>
        </p:nvSpPr>
        <p:spPr>
          <a:xfrm>
            <a:off x="3606850" y="7903494"/>
            <a:ext cx="6720" cy="15361"/>
          </a:xfrm>
          <a:custGeom>
            <a:avLst/>
            <a:gdLst/>
            <a:ahLst/>
            <a:cxnLst/>
            <a:rect l="l" t="t" r="r" b="b"/>
            <a:pathLst>
              <a:path w="6720" h="15361">
                <a:moveTo>
                  <a:pt x="6720" y="11521"/>
                </a:moveTo>
                <a:lnTo>
                  <a:pt x="4800" y="2880"/>
                </a:lnTo>
                <a:lnTo>
                  <a:pt x="2880" y="2880"/>
                </a:lnTo>
                <a:lnTo>
                  <a:pt x="1920" y="960"/>
                </a:lnTo>
                <a:lnTo>
                  <a:pt x="0" y="0"/>
                </a:lnTo>
                <a:lnTo>
                  <a:pt x="0" y="15361"/>
                </a:lnTo>
                <a:lnTo>
                  <a:pt x="6720" y="11521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9" name="object 739"/>
          <p:cNvSpPr/>
          <p:nvPr/>
        </p:nvSpPr>
        <p:spPr>
          <a:xfrm>
            <a:off x="3586688" y="7849727"/>
            <a:ext cx="64312" cy="69128"/>
          </a:xfrm>
          <a:custGeom>
            <a:avLst/>
            <a:gdLst/>
            <a:ahLst/>
            <a:cxnLst/>
            <a:rect l="l" t="t" r="r" b="b"/>
            <a:pathLst>
              <a:path w="64312" h="69128">
                <a:moveTo>
                  <a:pt x="39364" y="66248"/>
                </a:moveTo>
                <a:lnTo>
                  <a:pt x="41269" y="68168"/>
                </a:lnTo>
                <a:lnTo>
                  <a:pt x="44165" y="69128"/>
                </a:lnTo>
                <a:lnTo>
                  <a:pt x="50886" y="69128"/>
                </a:lnTo>
                <a:lnTo>
                  <a:pt x="53766" y="68168"/>
                </a:lnTo>
                <a:lnTo>
                  <a:pt x="56631" y="66248"/>
                </a:lnTo>
                <a:lnTo>
                  <a:pt x="59512" y="65288"/>
                </a:lnTo>
                <a:lnTo>
                  <a:pt x="61447" y="62407"/>
                </a:lnTo>
                <a:lnTo>
                  <a:pt x="64312" y="58567"/>
                </a:lnTo>
                <a:lnTo>
                  <a:pt x="61447" y="57607"/>
                </a:lnTo>
                <a:lnTo>
                  <a:pt x="60472" y="58567"/>
                </a:lnTo>
                <a:lnTo>
                  <a:pt x="59512" y="59527"/>
                </a:lnTo>
                <a:lnTo>
                  <a:pt x="56631" y="59527"/>
                </a:lnTo>
                <a:lnTo>
                  <a:pt x="55671" y="58567"/>
                </a:lnTo>
                <a:lnTo>
                  <a:pt x="55671" y="57607"/>
                </a:lnTo>
                <a:lnTo>
                  <a:pt x="54726" y="56647"/>
                </a:lnTo>
                <a:lnTo>
                  <a:pt x="54726" y="14401"/>
                </a:lnTo>
                <a:lnTo>
                  <a:pt x="53766" y="12481"/>
                </a:lnTo>
                <a:lnTo>
                  <a:pt x="52791" y="9601"/>
                </a:lnTo>
                <a:lnTo>
                  <a:pt x="50886" y="6720"/>
                </a:lnTo>
                <a:lnTo>
                  <a:pt x="47045" y="3855"/>
                </a:lnTo>
                <a:lnTo>
                  <a:pt x="43205" y="960"/>
                </a:lnTo>
                <a:lnTo>
                  <a:pt x="38404" y="0"/>
                </a:lnTo>
                <a:lnTo>
                  <a:pt x="26883" y="0"/>
                </a:lnTo>
                <a:lnTo>
                  <a:pt x="22082" y="960"/>
                </a:lnTo>
                <a:lnTo>
                  <a:pt x="17282" y="1920"/>
                </a:lnTo>
                <a:lnTo>
                  <a:pt x="12481" y="3855"/>
                </a:lnTo>
                <a:lnTo>
                  <a:pt x="8641" y="5760"/>
                </a:lnTo>
                <a:lnTo>
                  <a:pt x="5760" y="9601"/>
                </a:lnTo>
                <a:lnTo>
                  <a:pt x="2880" y="12481"/>
                </a:lnTo>
                <a:lnTo>
                  <a:pt x="1920" y="15361"/>
                </a:lnTo>
                <a:lnTo>
                  <a:pt x="1920" y="21122"/>
                </a:lnTo>
                <a:lnTo>
                  <a:pt x="2880" y="24003"/>
                </a:lnTo>
                <a:lnTo>
                  <a:pt x="4800" y="24963"/>
                </a:lnTo>
                <a:lnTo>
                  <a:pt x="6720" y="26883"/>
                </a:lnTo>
                <a:lnTo>
                  <a:pt x="8641" y="27843"/>
                </a:lnTo>
                <a:lnTo>
                  <a:pt x="15361" y="27843"/>
                </a:lnTo>
                <a:lnTo>
                  <a:pt x="17282" y="26883"/>
                </a:lnTo>
                <a:lnTo>
                  <a:pt x="19202" y="25923"/>
                </a:lnTo>
                <a:lnTo>
                  <a:pt x="20162" y="24003"/>
                </a:lnTo>
                <a:lnTo>
                  <a:pt x="21122" y="22082"/>
                </a:lnTo>
                <a:lnTo>
                  <a:pt x="21122" y="17282"/>
                </a:lnTo>
                <a:lnTo>
                  <a:pt x="20162" y="15361"/>
                </a:lnTo>
                <a:lnTo>
                  <a:pt x="19202" y="13441"/>
                </a:lnTo>
                <a:lnTo>
                  <a:pt x="17282" y="12481"/>
                </a:lnTo>
                <a:lnTo>
                  <a:pt x="16322" y="11521"/>
                </a:lnTo>
                <a:lnTo>
                  <a:pt x="16322" y="8641"/>
                </a:lnTo>
                <a:lnTo>
                  <a:pt x="17282" y="7696"/>
                </a:lnTo>
                <a:lnTo>
                  <a:pt x="18242" y="6720"/>
                </a:lnTo>
                <a:lnTo>
                  <a:pt x="20162" y="5760"/>
                </a:lnTo>
                <a:lnTo>
                  <a:pt x="23042" y="4800"/>
                </a:lnTo>
                <a:lnTo>
                  <a:pt x="27843" y="4800"/>
                </a:lnTo>
                <a:lnTo>
                  <a:pt x="29763" y="5760"/>
                </a:lnTo>
                <a:lnTo>
                  <a:pt x="31683" y="6720"/>
                </a:lnTo>
                <a:lnTo>
                  <a:pt x="32644" y="7696"/>
                </a:lnTo>
                <a:lnTo>
                  <a:pt x="33604" y="8641"/>
                </a:lnTo>
                <a:lnTo>
                  <a:pt x="34564" y="9601"/>
                </a:lnTo>
                <a:lnTo>
                  <a:pt x="34564" y="11521"/>
                </a:lnTo>
                <a:lnTo>
                  <a:pt x="35524" y="14401"/>
                </a:lnTo>
                <a:lnTo>
                  <a:pt x="35524" y="25923"/>
                </a:lnTo>
                <a:lnTo>
                  <a:pt x="25852" y="30448"/>
                </a:lnTo>
                <a:lnTo>
                  <a:pt x="14103" y="37032"/>
                </a:lnTo>
                <a:lnTo>
                  <a:pt x="6720" y="42245"/>
                </a:lnTo>
                <a:lnTo>
                  <a:pt x="1920" y="46085"/>
                </a:lnTo>
                <a:lnTo>
                  <a:pt x="0" y="50886"/>
                </a:lnTo>
                <a:lnTo>
                  <a:pt x="0" y="59527"/>
                </a:lnTo>
                <a:lnTo>
                  <a:pt x="1920" y="62407"/>
                </a:lnTo>
                <a:lnTo>
                  <a:pt x="3840" y="65288"/>
                </a:lnTo>
                <a:lnTo>
                  <a:pt x="6720" y="67208"/>
                </a:lnTo>
                <a:lnTo>
                  <a:pt x="9601" y="69128"/>
                </a:lnTo>
                <a:lnTo>
                  <a:pt x="20162" y="69128"/>
                </a:lnTo>
                <a:lnTo>
                  <a:pt x="20162" y="44165"/>
                </a:lnTo>
                <a:lnTo>
                  <a:pt x="22082" y="41285"/>
                </a:lnTo>
                <a:lnTo>
                  <a:pt x="24963" y="37444"/>
                </a:lnTo>
                <a:lnTo>
                  <a:pt x="29763" y="34564"/>
                </a:lnTo>
                <a:lnTo>
                  <a:pt x="35524" y="30723"/>
                </a:lnTo>
                <a:lnTo>
                  <a:pt x="35524" y="52806"/>
                </a:lnTo>
                <a:lnTo>
                  <a:pt x="31683" y="55686"/>
                </a:lnTo>
                <a:lnTo>
                  <a:pt x="29763" y="56647"/>
                </a:lnTo>
                <a:lnTo>
                  <a:pt x="24963" y="56647"/>
                </a:lnTo>
                <a:lnTo>
                  <a:pt x="26883" y="65288"/>
                </a:lnTo>
                <a:lnTo>
                  <a:pt x="35524" y="58567"/>
                </a:lnTo>
                <a:lnTo>
                  <a:pt x="35524" y="61447"/>
                </a:lnTo>
                <a:lnTo>
                  <a:pt x="37444" y="64328"/>
                </a:lnTo>
                <a:lnTo>
                  <a:pt x="39364" y="66248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0" name="object 740"/>
          <p:cNvSpPr/>
          <p:nvPr/>
        </p:nvSpPr>
        <p:spPr>
          <a:xfrm>
            <a:off x="3663482" y="7819019"/>
            <a:ext cx="22082" cy="22067"/>
          </a:xfrm>
          <a:custGeom>
            <a:avLst/>
            <a:gdLst/>
            <a:ahLst/>
            <a:cxnLst/>
            <a:rect l="l" t="t" r="r" b="b"/>
            <a:pathLst>
              <a:path w="22082" h="22067">
                <a:moveTo>
                  <a:pt x="22082" y="11506"/>
                </a:moveTo>
                <a:lnTo>
                  <a:pt x="22082" y="8641"/>
                </a:lnTo>
                <a:lnTo>
                  <a:pt x="20162" y="5760"/>
                </a:lnTo>
                <a:lnTo>
                  <a:pt x="18242" y="3840"/>
                </a:lnTo>
                <a:lnTo>
                  <a:pt x="16322" y="960"/>
                </a:lnTo>
                <a:lnTo>
                  <a:pt x="13441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3840"/>
                </a:lnTo>
                <a:lnTo>
                  <a:pt x="960" y="5760"/>
                </a:lnTo>
                <a:lnTo>
                  <a:pt x="0" y="8641"/>
                </a:lnTo>
                <a:lnTo>
                  <a:pt x="0" y="14401"/>
                </a:lnTo>
                <a:lnTo>
                  <a:pt x="960" y="17282"/>
                </a:lnTo>
                <a:lnTo>
                  <a:pt x="2880" y="19187"/>
                </a:lnTo>
                <a:lnTo>
                  <a:pt x="4800" y="21122"/>
                </a:lnTo>
                <a:lnTo>
                  <a:pt x="7680" y="22067"/>
                </a:lnTo>
                <a:lnTo>
                  <a:pt x="13441" y="22067"/>
                </a:lnTo>
                <a:lnTo>
                  <a:pt x="16322" y="21122"/>
                </a:lnTo>
                <a:lnTo>
                  <a:pt x="18242" y="19187"/>
                </a:lnTo>
                <a:lnTo>
                  <a:pt x="20162" y="17282"/>
                </a:lnTo>
                <a:lnTo>
                  <a:pt x="22082" y="14401"/>
                </a:lnTo>
                <a:lnTo>
                  <a:pt x="22082" y="11506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1" name="object 741"/>
          <p:cNvSpPr/>
          <p:nvPr/>
        </p:nvSpPr>
        <p:spPr>
          <a:xfrm>
            <a:off x="3655801" y="7851648"/>
            <a:ext cx="36484" cy="66248"/>
          </a:xfrm>
          <a:custGeom>
            <a:avLst/>
            <a:gdLst/>
            <a:ahLst/>
            <a:cxnLst/>
            <a:rect l="l" t="t" r="r" b="b"/>
            <a:pathLst>
              <a:path w="36484" h="66248">
                <a:moveTo>
                  <a:pt x="27843" y="0"/>
                </a:moveTo>
                <a:lnTo>
                  <a:pt x="0" y="0"/>
                </a:lnTo>
                <a:lnTo>
                  <a:pt x="0" y="1935"/>
                </a:lnTo>
                <a:lnTo>
                  <a:pt x="3840" y="2880"/>
                </a:lnTo>
                <a:lnTo>
                  <a:pt x="5760" y="3840"/>
                </a:lnTo>
                <a:lnTo>
                  <a:pt x="6720" y="4800"/>
                </a:lnTo>
                <a:lnTo>
                  <a:pt x="7680" y="5775"/>
                </a:lnTo>
                <a:lnTo>
                  <a:pt x="8641" y="8641"/>
                </a:lnTo>
                <a:lnTo>
                  <a:pt x="8641" y="56647"/>
                </a:lnTo>
                <a:lnTo>
                  <a:pt x="7680" y="59527"/>
                </a:lnTo>
                <a:lnTo>
                  <a:pt x="6720" y="60487"/>
                </a:lnTo>
                <a:lnTo>
                  <a:pt x="5760" y="62407"/>
                </a:lnTo>
                <a:lnTo>
                  <a:pt x="3840" y="63367"/>
                </a:lnTo>
                <a:lnTo>
                  <a:pt x="0" y="63367"/>
                </a:lnTo>
                <a:lnTo>
                  <a:pt x="0" y="66248"/>
                </a:lnTo>
                <a:lnTo>
                  <a:pt x="36484" y="66248"/>
                </a:lnTo>
                <a:lnTo>
                  <a:pt x="36484" y="63367"/>
                </a:lnTo>
                <a:lnTo>
                  <a:pt x="33604" y="63367"/>
                </a:lnTo>
                <a:lnTo>
                  <a:pt x="30723" y="62407"/>
                </a:lnTo>
                <a:lnTo>
                  <a:pt x="29763" y="61447"/>
                </a:lnTo>
                <a:lnTo>
                  <a:pt x="28803" y="59527"/>
                </a:lnTo>
                <a:lnTo>
                  <a:pt x="27843" y="56647"/>
                </a:lnTo>
                <a:lnTo>
                  <a:pt x="27843" y="0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2" name="object 742"/>
          <p:cNvSpPr/>
          <p:nvPr/>
        </p:nvSpPr>
        <p:spPr>
          <a:xfrm>
            <a:off x="3699007" y="7849727"/>
            <a:ext cx="71993" cy="68168"/>
          </a:xfrm>
          <a:custGeom>
            <a:avLst/>
            <a:gdLst/>
            <a:ahLst/>
            <a:cxnLst/>
            <a:rect l="l" t="t" r="r" b="b"/>
            <a:pathLst>
              <a:path w="71993" h="68168">
                <a:moveTo>
                  <a:pt x="71993" y="68168"/>
                </a:moveTo>
                <a:lnTo>
                  <a:pt x="71993" y="65288"/>
                </a:lnTo>
                <a:lnTo>
                  <a:pt x="68153" y="65288"/>
                </a:lnTo>
                <a:lnTo>
                  <a:pt x="66233" y="64328"/>
                </a:lnTo>
                <a:lnTo>
                  <a:pt x="65272" y="63367"/>
                </a:lnTo>
                <a:lnTo>
                  <a:pt x="64312" y="61447"/>
                </a:lnTo>
                <a:lnTo>
                  <a:pt x="64312" y="14401"/>
                </a:lnTo>
                <a:lnTo>
                  <a:pt x="63352" y="12481"/>
                </a:lnTo>
                <a:lnTo>
                  <a:pt x="62392" y="8641"/>
                </a:lnTo>
                <a:lnTo>
                  <a:pt x="60472" y="5760"/>
                </a:lnTo>
                <a:lnTo>
                  <a:pt x="57591" y="2880"/>
                </a:lnTo>
                <a:lnTo>
                  <a:pt x="54711" y="960"/>
                </a:lnTo>
                <a:lnTo>
                  <a:pt x="50871" y="0"/>
                </a:lnTo>
                <a:lnTo>
                  <a:pt x="43205" y="0"/>
                </a:lnTo>
                <a:lnTo>
                  <a:pt x="40325" y="960"/>
                </a:lnTo>
                <a:lnTo>
                  <a:pt x="36484" y="1920"/>
                </a:lnTo>
                <a:lnTo>
                  <a:pt x="33588" y="3855"/>
                </a:lnTo>
                <a:lnTo>
                  <a:pt x="30708" y="6720"/>
                </a:lnTo>
                <a:lnTo>
                  <a:pt x="26868" y="10561"/>
                </a:lnTo>
                <a:lnTo>
                  <a:pt x="26868" y="1920"/>
                </a:lnTo>
                <a:lnTo>
                  <a:pt x="0" y="1920"/>
                </a:lnTo>
                <a:lnTo>
                  <a:pt x="0" y="3855"/>
                </a:lnTo>
                <a:lnTo>
                  <a:pt x="2880" y="4800"/>
                </a:lnTo>
                <a:lnTo>
                  <a:pt x="4800" y="5760"/>
                </a:lnTo>
                <a:lnTo>
                  <a:pt x="5760" y="6720"/>
                </a:lnTo>
                <a:lnTo>
                  <a:pt x="6720" y="7696"/>
                </a:lnTo>
                <a:lnTo>
                  <a:pt x="6720" y="61447"/>
                </a:lnTo>
                <a:lnTo>
                  <a:pt x="5760" y="62407"/>
                </a:lnTo>
                <a:lnTo>
                  <a:pt x="4800" y="64328"/>
                </a:lnTo>
                <a:lnTo>
                  <a:pt x="2880" y="65288"/>
                </a:lnTo>
                <a:lnTo>
                  <a:pt x="0" y="65288"/>
                </a:lnTo>
                <a:lnTo>
                  <a:pt x="0" y="68168"/>
                </a:lnTo>
                <a:lnTo>
                  <a:pt x="33588" y="68168"/>
                </a:lnTo>
                <a:lnTo>
                  <a:pt x="33588" y="65288"/>
                </a:lnTo>
                <a:lnTo>
                  <a:pt x="30708" y="65288"/>
                </a:lnTo>
                <a:lnTo>
                  <a:pt x="28803" y="64328"/>
                </a:lnTo>
                <a:lnTo>
                  <a:pt x="27843" y="63367"/>
                </a:lnTo>
                <a:lnTo>
                  <a:pt x="27843" y="61447"/>
                </a:lnTo>
                <a:lnTo>
                  <a:pt x="26868" y="58567"/>
                </a:lnTo>
                <a:lnTo>
                  <a:pt x="26868" y="18242"/>
                </a:lnTo>
                <a:lnTo>
                  <a:pt x="30708" y="12481"/>
                </a:lnTo>
                <a:lnTo>
                  <a:pt x="34549" y="9601"/>
                </a:lnTo>
                <a:lnTo>
                  <a:pt x="40325" y="9601"/>
                </a:lnTo>
                <a:lnTo>
                  <a:pt x="41269" y="10561"/>
                </a:lnTo>
                <a:lnTo>
                  <a:pt x="42230" y="11521"/>
                </a:lnTo>
                <a:lnTo>
                  <a:pt x="43205" y="12481"/>
                </a:lnTo>
                <a:lnTo>
                  <a:pt x="44150" y="13441"/>
                </a:lnTo>
                <a:lnTo>
                  <a:pt x="44150" y="61447"/>
                </a:lnTo>
                <a:lnTo>
                  <a:pt x="43205" y="62407"/>
                </a:lnTo>
                <a:lnTo>
                  <a:pt x="42230" y="64328"/>
                </a:lnTo>
                <a:lnTo>
                  <a:pt x="40325" y="65288"/>
                </a:lnTo>
                <a:lnTo>
                  <a:pt x="38389" y="65288"/>
                </a:lnTo>
                <a:lnTo>
                  <a:pt x="38389" y="68168"/>
                </a:lnTo>
                <a:lnTo>
                  <a:pt x="71993" y="68168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3" name="object 743"/>
          <p:cNvSpPr/>
          <p:nvPr/>
        </p:nvSpPr>
        <p:spPr>
          <a:xfrm>
            <a:off x="3780602" y="7852608"/>
            <a:ext cx="55686" cy="67208"/>
          </a:xfrm>
          <a:custGeom>
            <a:avLst/>
            <a:gdLst/>
            <a:ahLst/>
            <a:cxnLst/>
            <a:rect l="l" t="t" r="r" b="b"/>
            <a:pathLst>
              <a:path w="55686" h="67208">
                <a:moveTo>
                  <a:pt x="1920" y="49926"/>
                </a:moveTo>
                <a:lnTo>
                  <a:pt x="5760" y="55686"/>
                </a:lnTo>
                <a:lnTo>
                  <a:pt x="6004" y="56009"/>
                </a:lnTo>
                <a:lnTo>
                  <a:pt x="15639" y="64408"/>
                </a:lnTo>
                <a:lnTo>
                  <a:pt x="28803" y="67208"/>
                </a:lnTo>
                <a:lnTo>
                  <a:pt x="34564" y="67208"/>
                </a:lnTo>
                <a:lnTo>
                  <a:pt x="39364" y="65288"/>
                </a:lnTo>
                <a:lnTo>
                  <a:pt x="43190" y="62407"/>
                </a:lnTo>
                <a:lnTo>
                  <a:pt x="48005" y="59527"/>
                </a:lnTo>
                <a:lnTo>
                  <a:pt x="51846" y="53766"/>
                </a:lnTo>
                <a:lnTo>
                  <a:pt x="55686" y="47045"/>
                </a:lnTo>
                <a:lnTo>
                  <a:pt x="52806" y="45125"/>
                </a:lnTo>
                <a:lnTo>
                  <a:pt x="49911" y="49926"/>
                </a:lnTo>
                <a:lnTo>
                  <a:pt x="48005" y="52806"/>
                </a:lnTo>
                <a:lnTo>
                  <a:pt x="46085" y="53766"/>
                </a:lnTo>
                <a:lnTo>
                  <a:pt x="43190" y="55686"/>
                </a:lnTo>
                <a:lnTo>
                  <a:pt x="40325" y="56647"/>
                </a:lnTo>
                <a:lnTo>
                  <a:pt x="33604" y="56647"/>
                </a:lnTo>
                <a:lnTo>
                  <a:pt x="29763" y="54726"/>
                </a:lnTo>
                <a:lnTo>
                  <a:pt x="25923" y="49926"/>
                </a:lnTo>
                <a:lnTo>
                  <a:pt x="22082" y="45125"/>
                </a:lnTo>
                <a:lnTo>
                  <a:pt x="19202" y="38404"/>
                </a:lnTo>
                <a:lnTo>
                  <a:pt x="19202" y="15361"/>
                </a:lnTo>
                <a:lnTo>
                  <a:pt x="15361" y="0"/>
                </a:lnTo>
                <a:lnTo>
                  <a:pt x="8641" y="6720"/>
                </a:lnTo>
                <a:lnTo>
                  <a:pt x="7466" y="8170"/>
                </a:lnTo>
                <a:lnTo>
                  <a:pt x="1866" y="19162"/>
                </a:lnTo>
                <a:lnTo>
                  <a:pt x="0" y="32644"/>
                </a:lnTo>
                <a:lnTo>
                  <a:pt x="0" y="42245"/>
                </a:lnTo>
                <a:lnTo>
                  <a:pt x="1920" y="49926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4" name="object 744"/>
          <p:cNvSpPr/>
          <p:nvPr/>
        </p:nvSpPr>
        <p:spPr>
          <a:xfrm>
            <a:off x="3795963" y="7849727"/>
            <a:ext cx="40325" cy="32644"/>
          </a:xfrm>
          <a:custGeom>
            <a:avLst/>
            <a:gdLst/>
            <a:ahLst/>
            <a:cxnLst/>
            <a:rect l="l" t="t" r="r" b="b"/>
            <a:pathLst>
              <a:path w="40325" h="32644">
                <a:moveTo>
                  <a:pt x="14401" y="0"/>
                </a:moveTo>
                <a:lnTo>
                  <a:pt x="6720" y="0"/>
                </a:lnTo>
                <a:lnTo>
                  <a:pt x="0" y="2880"/>
                </a:lnTo>
                <a:lnTo>
                  <a:pt x="3840" y="18242"/>
                </a:lnTo>
                <a:lnTo>
                  <a:pt x="4800" y="12481"/>
                </a:lnTo>
                <a:lnTo>
                  <a:pt x="7680" y="7696"/>
                </a:lnTo>
                <a:lnTo>
                  <a:pt x="8641" y="5760"/>
                </a:lnTo>
                <a:lnTo>
                  <a:pt x="11521" y="3855"/>
                </a:lnTo>
                <a:lnTo>
                  <a:pt x="15361" y="3855"/>
                </a:lnTo>
                <a:lnTo>
                  <a:pt x="16322" y="4800"/>
                </a:lnTo>
                <a:lnTo>
                  <a:pt x="17282" y="5760"/>
                </a:lnTo>
                <a:lnTo>
                  <a:pt x="19202" y="6720"/>
                </a:lnTo>
                <a:lnTo>
                  <a:pt x="20162" y="9601"/>
                </a:lnTo>
                <a:lnTo>
                  <a:pt x="21122" y="12481"/>
                </a:lnTo>
                <a:lnTo>
                  <a:pt x="22082" y="14401"/>
                </a:lnTo>
                <a:lnTo>
                  <a:pt x="23042" y="20162"/>
                </a:lnTo>
                <a:lnTo>
                  <a:pt x="23042" y="27843"/>
                </a:lnTo>
                <a:lnTo>
                  <a:pt x="3840" y="27843"/>
                </a:lnTo>
                <a:lnTo>
                  <a:pt x="3840" y="32644"/>
                </a:lnTo>
                <a:lnTo>
                  <a:pt x="40325" y="32644"/>
                </a:lnTo>
                <a:lnTo>
                  <a:pt x="40209" y="31342"/>
                </a:lnTo>
                <a:lnTo>
                  <a:pt x="37643" y="17540"/>
                </a:lnTo>
                <a:lnTo>
                  <a:pt x="31668" y="7696"/>
                </a:lnTo>
                <a:lnTo>
                  <a:pt x="26883" y="2880"/>
                </a:lnTo>
                <a:lnTo>
                  <a:pt x="21122" y="0"/>
                </a:lnTo>
                <a:lnTo>
                  <a:pt x="14401" y="0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5" name="object 745"/>
          <p:cNvSpPr/>
          <p:nvPr/>
        </p:nvSpPr>
        <p:spPr>
          <a:xfrm>
            <a:off x="3844914" y="7849727"/>
            <a:ext cx="57607" cy="68168"/>
          </a:xfrm>
          <a:custGeom>
            <a:avLst/>
            <a:gdLst/>
            <a:ahLst/>
            <a:cxnLst/>
            <a:rect l="l" t="t" r="r" b="b"/>
            <a:pathLst>
              <a:path w="57607" h="68168">
                <a:moveTo>
                  <a:pt x="30723" y="19202"/>
                </a:moveTo>
                <a:lnTo>
                  <a:pt x="31683" y="16322"/>
                </a:lnTo>
                <a:lnTo>
                  <a:pt x="33604" y="15361"/>
                </a:lnTo>
                <a:lnTo>
                  <a:pt x="35524" y="14401"/>
                </a:lnTo>
                <a:lnTo>
                  <a:pt x="36484" y="13441"/>
                </a:lnTo>
                <a:lnTo>
                  <a:pt x="39364" y="13441"/>
                </a:lnTo>
                <a:lnTo>
                  <a:pt x="39364" y="14401"/>
                </a:lnTo>
                <a:lnTo>
                  <a:pt x="41285" y="15361"/>
                </a:lnTo>
                <a:lnTo>
                  <a:pt x="43205" y="16322"/>
                </a:lnTo>
                <a:lnTo>
                  <a:pt x="44165" y="18242"/>
                </a:lnTo>
                <a:lnTo>
                  <a:pt x="47045" y="19202"/>
                </a:lnTo>
                <a:lnTo>
                  <a:pt x="51846" y="19202"/>
                </a:lnTo>
                <a:lnTo>
                  <a:pt x="53766" y="18242"/>
                </a:lnTo>
                <a:lnTo>
                  <a:pt x="54726" y="16322"/>
                </a:lnTo>
                <a:lnTo>
                  <a:pt x="56647" y="14401"/>
                </a:lnTo>
                <a:lnTo>
                  <a:pt x="57607" y="12481"/>
                </a:lnTo>
                <a:lnTo>
                  <a:pt x="57607" y="5760"/>
                </a:lnTo>
                <a:lnTo>
                  <a:pt x="56647" y="3855"/>
                </a:lnTo>
                <a:lnTo>
                  <a:pt x="54726" y="1920"/>
                </a:lnTo>
                <a:lnTo>
                  <a:pt x="52806" y="0"/>
                </a:lnTo>
                <a:lnTo>
                  <a:pt x="45125" y="0"/>
                </a:lnTo>
                <a:lnTo>
                  <a:pt x="42245" y="960"/>
                </a:lnTo>
                <a:lnTo>
                  <a:pt x="38404" y="2880"/>
                </a:lnTo>
                <a:lnTo>
                  <a:pt x="35524" y="5760"/>
                </a:lnTo>
                <a:lnTo>
                  <a:pt x="31683" y="9601"/>
                </a:lnTo>
                <a:lnTo>
                  <a:pt x="26883" y="16322"/>
                </a:lnTo>
                <a:lnTo>
                  <a:pt x="26883" y="1920"/>
                </a:lnTo>
                <a:lnTo>
                  <a:pt x="0" y="1920"/>
                </a:lnTo>
                <a:lnTo>
                  <a:pt x="0" y="3855"/>
                </a:lnTo>
                <a:lnTo>
                  <a:pt x="288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6720" y="6720"/>
                </a:lnTo>
                <a:lnTo>
                  <a:pt x="6720" y="8641"/>
                </a:lnTo>
                <a:lnTo>
                  <a:pt x="7680" y="9601"/>
                </a:lnTo>
                <a:lnTo>
                  <a:pt x="7680" y="58567"/>
                </a:lnTo>
                <a:lnTo>
                  <a:pt x="6720" y="61447"/>
                </a:lnTo>
                <a:lnTo>
                  <a:pt x="5760" y="63367"/>
                </a:lnTo>
                <a:lnTo>
                  <a:pt x="4800" y="64328"/>
                </a:lnTo>
                <a:lnTo>
                  <a:pt x="2880" y="65288"/>
                </a:lnTo>
                <a:lnTo>
                  <a:pt x="0" y="65288"/>
                </a:lnTo>
                <a:lnTo>
                  <a:pt x="0" y="68168"/>
                </a:lnTo>
                <a:lnTo>
                  <a:pt x="35524" y="68168"/>
                </a:lnTo>
                <a:lnTo>
                  <a:pt x="35524" y="65288"/>
                </a:lnTo>
                <a:lnTo>
                  <a:pt x="31683" y="65288"/>
                </a:lnTo>
                <a:lnTo>
                  <a:pt x="30723" y="64328"/>
                </a:lnTo>
                <a:lnTo>
                  <a:pt x="28803" y="63367"/>
                </a:lnTo>
                <a:lnTo>
                  <a:pt x="28803" y="62407"/>
                </a:lnTo>
                <a:lnTo>
                  <a:pt x="27843" y="61447"/>
                </a:lnTo>
                <a:lnTo>
                  <a:pt x="27843" y="60487"/>
                </a:lnTo>
                <a:lnTo>
                  <a:pt x="26883" y="58567"/>
                </a:lnTo>
                <a:lnTo>
                  <a:pt x="26883" y="31683"/>
                </a:lnTo>
                <a:lnTo>
                  <a:pt x="27843" y="26883"/>
                </a:lnTo>
                <a:lnTo>
                  <a:pt x="29763" y="22082"/>
                </a:lnTo>
                <a:lnTo>
                  <a:pt x="30723" y="1920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6" name="object 746"/>
          <p:cNvSpPr/>
          <p:nvPr/>
        </p:nvSpPr>
        <p:spPr>
          <a:xfrm>
            <a:off x="3910203" y="7849727"/>
            <a:ext cx="46070" cy="70088"/>
          </a:xfrm>
          <a:custGeom>
            <a:avLst/>
            <a:gdLst/>
            <a:ahLst/>
            <a:cxnLst/>
            <a:rect l="l" t="t" r="r" b="b"/>
            <a:pathLst>
              <a:path w="46070" h="70088">
                <a:moveTo>
                  <a:pt x="11506" y="39364"/>
                </a:moveTo>
                <a:lnTo>
                  <a:pt x="19187" y="44165"/>
                </a:lnTo>
                <a:lnTo>
                  <a:pt x="24002" y="47045"/>
                </a:lnTo>
                <a:lnTo>
                  <a:pt x="26868" y="49926"/>
                </a:lnTo>
                <a:lnTo>
                  <a:pt x="27843" y="51846"/>
                </a:lnTo>
                <a:lnTo>
                  <a:pt x="29748" y="52806"/>
                </a:lnTo>
                <a:lnTo>
                  <a:pt x="30708" y="54726"/>
                </a:lnTo>
                <a:lnTo>
                  <a:pt x="30708" y="59527"/>
                </a:lnTo>
                <a:lnTo>
                  <a:pt x="29748" y="61447"/>
                </a:lnTo>
                <a:lnTo>
                  <a:pt x="27843" y="62407"/>
                </a:lnTo>
                <a:lnTo>
                  <a:pt x="26868" y="64328"/>
                </a:lnTo>
                <a:lnTo>
                  <a:pt x="19187" y="64328"/>
                </a:lnTo>
                <a:lnTo>
                  <a:pt x="15346" y="63367"/>
                </a:lnTo>
                <a:lnTo>
                  <a:pt x="12481" y="59527"/>
                </a:lnTo>
                <a:lnTo>
                  <a:pt x="8641" y="56647"/>
                </a:lnTo>
                <a:lnTo>
                  <a:pt x="5760" y="51846"/>
                </a:lnTo>
                <a:lnTo>
                  <a:pt x="3840" y="46085"/>
                </a:lnTo>
                <a:lnTo>
                  <a:pt x="960" y="46085"/>
                </a:lnTo>
                <a:lnTo>
                  <a:pt x="1920" y="70088"/>
                </a:lnTo>
                <a:lnTo>
                  <a:pt x="4800" y="70088"/>
                </a:lnTo>
                <a:lnTo>
                  <a:pt x="5760" y="67208"/>
                </a:lnTo>
                <a:lnTo>
                  <a:pt x="6720" y="66248"/>
                </a:lnTo>
                <a:lnTo>
                  <a:pt x="9601" y="66248"/>
                </a:lnTo>
                <a:lnTo>
                  <a:pt x="11506" y="67208"/>
                </a:lnTo>
                <a:lnTo>
                  <a:pt x="16322" y="69128"/>
                </a:lnTo>
                <a:lnTo>
                  <a:pt x="21122" y="70088"/>
                </a:lnTo>
                <a:lnTo>
                  <a:pt x="27843" y="70088"/>
                </a:lnTo>
                <a:lnTo>
                  <a:pt x="31683" y="69128"/>
                </a:lnTo>
                <a:lnTo>
                  <a:pt x="35509" y="67208"/>
                </a:lnTo>
                <a:lnTo>
                  <a:pt x="38389" y="65288"/>
                </a:lnTo>
                <a:lnTo>
                  <a:pt x="41269" y="62407"/>
                </a:lnTo>
                <a:lnTo>
                  <a:pt x="43190" y="58567"/>
                </a:lnTo>
                <a:lnTo>
                  <a:pt x="45110" y="55686"/>
                </a:lnTo>
                <a:lnTo>
                  <a:pt x="46070" y="51846"/>
                </a:lnTo>
                <a:lnTo>
                  <a:pt x="46070" y="44165"/>
                </a:lnTo>
                <a:lnTo>
                  <a:pt x="44150" y="40325"/>
                </a:lnTo>
                <a:lnTo>
                  <a:pt x="42230" y="37444"/>
                </a:lnTo>
                <a:lnTo>
                  <a:pt x="40309" y="33604"/>
                </a:lnTo>
                <a:lnTo>
                  <a:pt x="35509" y="29763"/>
                </a:lnTo>
                <a:lnTo>
                  <a:pt x="28788" y="24963"/>
                </a:lnTo>
                <a:lnTo>
                  <a:pt x="22067" y="20162"/>
                </a:lnTo>
                <a:lnTo>
                  <a:pt x="17282" y="17282"/>
                </a:lnTo>
                <a:lnTo>
                  <a:pt x="16322" y="15361"/>
                </a:lnTo>
                <a:lnTo>
                  <a:pt x="15346" y="14401"/>
                </a:lnTo>
                <a:lnTo>
                  <a:pt x="14401" y="12481"/>
                </a:lnTo>
                <a:lnTo>
                  <a:pt x="14401" y="9601"/>
                </a:lnTo>
                <a:lnTo>
                  <a:pt x="15346" y="8641"/>
                </a:lnTo>
                <a:lnTo>
                  <a:pt x="16322" y="6720"/>
                </a:lnTo>
                <a:lnTo>
                  <a:pt x="18227" y="5760"/>
                </a:lnTo>
                <a:lnTo>
                  <a:pt x="19187" y="4800"/>
                </a:lnTo>
                <a:lnTo>
                  <a:pt x="24963" y="4800"/>
                </a:lnTo>
                <a:lnTo>
                  <a:pt x="27843" y="6720"/>
                </a:lnTo>
                <a:lnTo>
                  <a:pt x="30708" y="8641"/>
                </a:lnTo>
                <a:lnTo>
                  <a:pt x="33588" y="11521"/>
                </a:lnTo>
                <a:lnTo>
                  <a:pt x="37429" y="15361"/>
                </a:lnTo>
                <a:lnTo>
                  <a:pt x="39349" y="22082"/>
                </a:lnTo>
                <a:lnTo>
                  <a:pt x="42230" y="22082"/>
                </a:lnTo>
                <a:lnTo>
                  <a:pt x="41269" y="0"/>
                </a:lnTo>
                <a:lnTo>
                  <a:pt x="38389" y="0"/>
                </a:lnTo>
                <a:lnTo>
                  <a:pt x="37429" y="1920"/>
                </a:lnTo>
                <a:lnTo>
                  <a:pt x="36469" y="2880"/>
                </a:lnTo>
                <a:lnTo>
                  <a:pt x="35509" y="2880"/>
                </a:lnTo>
                <a:lnTo>
                  <a:pt x="35509" y="3855"/>
                </a:lnTo>
                <a:lnTo>
                  <a:pt x="33588" y="3855"/>
                </a:lnTo>
                <a:lnTo>
                  <a:pt x="32628" y="2880"/>
                </a:lnTo>
                <a:lnTo>
                  <a:pt x="30708" y="1920"/>
                </a:lnTo>
                <a:lnTo>
                  <a:pt x="27843" y="960"/>
                </a:lnTo>
                <a:lnTo>
                  <a:pt x="24002" y="0"/>
                </a:lnTo>
                <a:lnTo>
                  <a:pt x="14401" y="0"/>
                </a:lnTo>
                <a:lnTo>
                  <a:pt x="8641" y="1920"/>
                </a:lnTo>
                <a:lnTo>
                  <a:pt x="5760" y="5760"/>
                </a:lnTo>
                <a:lnTo>
                  <a:pt x="1920" y="9601"/>
                </a:lnTo>
                <a:lnTo>
                  <a:pt x="0" y="14401"/>
                </a:lnTo>
                <a:lnTo>
                  <a:pt x="0" y="24003"/>
                </a:lnTo>
                <a:lnTo>
                  <a:pt x="1920" y="28803"/>
                </a:lnTo>
                <a:lnTo>
                  <a:pt x="4800" y="32644"/>
                </a:lnTo>
                <a:lnTo>
                  <a:pt x="6720" y="35524"/>
                </a:lnTo>
                <a:lnTo>
                  <a:pt x="11506" y="39364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7" name="object 747"/>
          <p:cNvSpPr/>
          <p:nvPr/>
        </p:nvSpPr>
        <p:spPr>
          <a:xfrm>
            <a:off x="3593409" y="7985089"/>
            <a:ext cx="61432" cy="97917"/>
          </a:xfrm>
          <a:custGeom>
            <a:avLst/>
            <a:gdLst/>
            <a:ahLst/>
            <a:cxnLst/>
            <a:rect l="l" t="t" r="r" b="b"/>
            <a:pathLst>
              <a:path w="61432" h="97917">
                <a:moveTo>
                  <a:pt x="57591" y="24002"/>
                </a:moveTo>
                <a:lnTo>
                  <a:pt x="57591" y="20162"/>
                </a:lnTo>
                <a:lnTo>
                  <a:pt x="56631" y="17282"/>
                </a:lnTo>
                <a:lnTo>
                  <a:pt x="53751" y="13441"/>
                </a:lnTo>
                <a:lnTo>
                  <a:pt x="51831" y="8641"/>
                </a:lnTo>
                <a:lnTo>
                  <a:pt x="48950" y="5760"/>
                </a:lnTo>
                <a:lnTo>
                  <a:pt x="44165" y="3840"/>
                </a:lnTo>
                <a:lnTo>
                  <a:pt x="40325" y="960"/>
                </a:lnTo>
                <a:lnTo>
                  <a:pt x="36484" y="0"/>
                </a:lnTo>
                <a:lnTo>
                  <a:pt x="24002" y="0"/>
                </a:lnTo>
                <a:lnTo>
                  <a:pt x="18242" y="2880"/>
                </a:lnTo>
                <a:lnTo>
                  <a:pt x="13441" y="6720"/>
                </a:lnTo>
                <a:lnTo>
                  <a:pt x="7680" y="11521"/>
                </a:lnTo>
                <a:lnTo>
                  <a:pt x="3840" y="18242"/>
                </a:lnTo>
                <a:lnTo>
                  <a:pt x="1920" y="26883"/>
                </a:lnTo>
                <a:lnTo>
                  <a:pt x="3840" y="27843"/>
                </a:lnTo>
                <a:lnTo>
                  <a:pt x="8641" y="20162"/>
                </a:lnTo>
                <a:lnTo>
                  <a:pt x="13441" y="17282"/>
                </a:lnTo>
                <a:lnTo>
                  <a:pt x="25923" y="17282"/>
                </a:lnTo>
                <a:lnTo>
                  <a:pt x="29763" y="18242"/>
                </a:lnTo>
                <a:lnTo>
                  <a:pt x="32644" y="22082"/>
                </a:lnTo>
                <a:lnTo>
                  <a:pt x="35524" y="24963"/>
                </a:lnTo>
                <a:lnTo>
                  <a:pt x="37444" y="28803"/>
                </a:lnTo>
                <a:lnTo>
                  <a:pt x="37444" y="41269"/>
                </a:lnTo>
                <a:lnTo>
                  <a:pt x="35524" y="47990"/>
                </a:lnTo>
                <a:lnTo>
                  <a:pt x="31683" y="54711"/>
                </a:lnTo>
                <a:lnTo>
                  <a:pt x="31217" y="55612"/>
                </a:lnTo>
                <a:lnTo>
                  <a:pt x="26911" y="62510"/>
                </a:lnTo>
                <a:lnTo>
                  <a:pt x="20273" y="71594"/>
                </a:lnTo>
                <a:lnTo>
                  <a:pt x="11302" y="83022"/>
                </a:lnTo>
                <a:lnTo>
                  <a:pt x="0" y="96956"/>
                </a:lnTo>
                <a:lnTo>
                  <a:pt x="0" y="97916"/>
                </a:lnTo>
                <a:lnTo>
                  <a:pt x="56631" y="97916"/>
                </a:lnTo>
                <a:lnTo>
                  <a:pt x="61432" y="71033"/>
                </a:lnTo>
                <a:lnTo>
                  <a:pt x="59512" y="71033"/>
                </a:lnTo>
                <a:lnTo>
                  <a:pt x="57591" y="73913"/>
                </a:lnTo>
                <a:lnTo>
                  <a:pt x="56631" y="75834"/>
                </a:lnTo>
                <a:lnTo>
                  <a:pt x="55671" y="76794"/>
                </a:lnTo>
                <a:lnTo>
                  <a:pt x="54726" y="77754"/>
                </a:lnTo>
                <a:lnTo>
                  <a:pt x="52791" y="78714"/>
                </a:lnTo>
                <a:lnTo>
                  <a:pt x="51831" y="78714"/>
                </a:lnTo>
                <a:lnTo>
                  <a:pt x="49911" y="79674"/>
                </a:lnTo>
                <a:lnTo>
                  <a:pt x="21122" y="79674"/>
                </a:lnTo>
                <a:lnTo>
                  <a:pt x="29790" y="70774"/>
                </a:lnTo>
                <a:lnTo>
                  <a:pt x="39412" y="60127"/>
                </a:lnTo>
                <a:lnTo>
                  <a:pt x="46795" y="50900"/>
                </a:lnTo>
                <a:lnTo>
                  <a:pt x="51831" y="43205"/>
                </a:lnTo>
                <a:lnTo>
                  <a:pt x="55671" y="36484"/>
                </a:lnTo>
                <a:lnTo>
                  <a:pt x="57591" y="30723"/>
                </a:lnTo>
                <a:lnTo>
                  <a:pt x="57591" y="24002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8" name="object 748"/>
          <p:cNvSpPr/>
          <p:nvPr/>
        </p:nvSpPr>
        <p:spPr>
          <a:xfrm>
            <a:off x="3667323" y="7987009"/>
            <a:ext cx="64328" cy="98877"/>
          </a:xfrm>
          <a:custGeom>
            <a:avLst/>
            <a:gdLst/>
            <a:ahLst/>
            <a:cxnLst/>
            <a:rect l="l" t="t" r="r" b="b"/>
            <a:pathLst>
              <a:path w="64328" h="98877">
                <a:moveTo>
                  <a:pt x="64328" y="0"/>
                </a:moveTo>
                <a:lnTo>
                  <a:pt x="6720" y="0"/>
                </a:lnTo>
                <a:lnTo>
                  <a:pt x="0" y="29763"/>
                </a:lnTo>
                <a:lnTo>
                  <a:pt x="2880" y="29763"/>
                </a:lnTo>
                <a:lnTo>
                  <a:pt x="4800" y="25923"/>
                </a:lnTo>
                <a:lnTo>
                  <a:pt x="6720" y="24002"/>
                </a:lnTo>
                <a:lnTo>
                  <a:pt x="9601" y="22082"/>
                </a:lnTo>
                <a:lnTo>
                  <a:pt x="13441" y="20162"/>
                </a:lnTo>
                <a:lnTo>
                  <a:pt x="19202" y="19202"/>
                </a:lnTo>
                <a:lnTo>
                  <a:pt x="47045" y="19202"/>
                </a:lnTo>
                <a:lnTo>
                  <a:pt x="21122" y="98877"/>
                </a:lnTo>
                <a:lnTo>
                  <a:pt x="31683" y="98877"/>
                </a:lnTo>
                <a:lnTo>
                  <a:pt x="64328" y="0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9" name="object 749"/>
          <p:cNvSpPr/>
          <p:nvPr/>
        </p:nvSpPr>
        <p:spPr>
          <a:xfrm>
            <a:off x="3745077" y="7985089"/>
            <a:ext cx="124800" cy="102717"/>
          </a:xfrm>
          <a:custGeom>
            <a:avLst/>
            <a:gdLst/>
            <a:ahLst/>
            <a:cxnLst/>
            <a:rect l="l" t="t" r="r" b="b"/>
            <a:pathLst>
              <a:path w="124800" h="102717">
                <a:moveTo>
                  <a:pt x="92171" y="0"/>
                </a:moveTo>
                <a:lnTo>
                  <a:pt x="24003" y="102717"/>
                </a:lnTo>
                <a:lnTo>
                  <a:pt x="33604" y="102717"/>
                </a:lnTo>
                <a:lnTo>
                  <a:pt x="101757" y="0"/>
                </a:lnTo>
                <a:lnTo>
                  <a:pt x="92171" y="0"/>
                </a:lnTo>
                <a:close/>
              </a:path>
              <a:path w="124800" h="102717">
                <a:moveTo>
                  <a:pt x="24003" y="51831"/>
                </a:moveTo>
                <a:lnTo>
                  <a:pt x="24003" y="47990"/>
                </a:lnTo>
                <a:lnTo>
                  <a:pt x="22082" y="47990"/>
                </a:lnTo>
                <a:lnTo>
                  <a:pt x="21122" y="47045"/>
                </a:lnTo>
                <a:lnTo>
                  <a:pt x="20162" y="46085"/>
                </a:lnTo>
                <a:lnTo>
                  <a:pt x="17282" y="51831"/>
                </a:lnTo>
                <a:lnTo>
                  <a:pt x="24003" y="51831"/>
                </a:lnTo>
                <a:close/>
              </a:path>
              <a:path w="124800" h="102717">
                <a:moveTo>
                  <a:pt x="100797" y="102717"/>
                </a:moveTo>
                <a:lnTo>
                  <a:pt x="100797" y="97916"/>
                </a:lnTo>
                <a:lnTo>
                  <a:pt x="98892" y="97916"/>
                </a:lnTo>
                <a:lnTo>
                  <a:pt x="97917" y="95996"/>
                </a:lnTo>
                <a:lnTo>
                  <a:pt x="96956" y="95036"/>
                </a:lnTo>
                <a:lnTo>
                  <a:pt x="95996" y="92156"/>
                </a:lnTo>
                <a:lnTo>
                  <a:pt x="95051" y="102717"/>
                </a:lnTo>
                <a:lnTo>
                  <a:pt x="100797" y="102717"/>
                </a:lnTo>
                <a:close/>
              </a:path>
              <a:path w="124800" h="102717">
                <a:moveTo>
                  <a:pt x="95996" y="60472"/>
                </a:moveTo>
                <a:lnTo>
                  <a:pt x="96956" y="58552"/>
                </a:lnTo>
                <a:lnTo>
                  <a:pt x="97917" y="56631"/>
                </a:lnTo>
                <a:lnTo>
                  <a:pt x="98892" y="55671"/>
                </a:lnTo>
                <a:lnTo>
                  <a:pt x="99837" y="54711"/>
                </a:lnTo>
                <a:lnTo>
                  <a:pt x="103677" y="54711"/>
                </a:lnTo>
                <a:lnTo>
                  <a:pt x="103677" y="55671"/>
                </a:lnTo>
                <a:lnTo>
                  <a:pt x="104637" y="56631"/>
                </a:lnTo>
                <a:lnTo>
                  <a:pt x="105597" y="57607"/>
                </a:lnTo>
                <a:lnTo>
                  <a:pt x="106558" y="60472"/>
                </a:lnTo>
                <a:lnTo>
                  <a:pt x="107518" y="64312"/>
                </a:lnTo>
                <a:lnTo>
                  <a:pt x="107518" y="89275"/>
                </a:lnTo>
                <a:lnTo>
                  <a:pt x="106558" y="92156"/>
                </a:lnTo>
                <a:lnTo>
                  <a:pt x="105597" y="95036"/>
                </a:lnTo>
                <a:lnTo>
                  <a:pt x="104637" y="96956"/>
                </a:lnTo>
                <a:lnTo>
                  <a:pt x="103677" y="97916"/>
                </a:lnTo>
                <a:lnTo>
                  <a:pt x="100797" y="97916"/>
                </a:lnTo>
                <a:lnTo>
                  <a:pt x="100797" y="102717"/>
                </a:lnTo>
                <a:lnTo>
                  <a:pt x="107518" y="102717"/>
                </a:lnTo>
                <a:lnTo>
                  <a:pt x="113278" y="99837"/>
                </a:lnTo>
                <a:lnTo>
                  <a:pt x="118079" y="95036"/>
                </a:lnTo>
                <a:lnTo>
                  <a:pt x="122880" y="90236"/>
                </a:lnTo>
                <a:lnTo>
                  <a:pt x="124800" y="83515"/>
                </a:lnTo>
                <a:lnTo>
                  <a:pt x="124800" y="69113"/>
                </a:lnTo>
                <a:lnTo>
                  <a:pt x="122880" y="62392"/>
                </a:lnTo>
                <a:lnTo>
                  <a:pt x="118079" y="57607"/>
                </a:lnTo>
                <a:lnTo>
                  <a:pt x="113278" y="52791"/>
                </a:lnTo>
                <a:lnTo>
                  <a:pt x="107518" y="50886"/>
                </a:lnTo>
                <a:lnTo>
                  <a:pt x="94076" y="50886"/>
                </a:lnTo>
                <a:lnTo>
                  <a:pt x="88331" y="52791"/>
                </a:lnTo>
                <a:lnTo>
                  <a:pt x="84490" y="57607"/>
                </a:lnTo>
                <a:lnTo>
                  <a:pt x="79689" y="62392"/>
                </a:lnTo>
                <a:lnTo>
                  <a:pt x="77769" y="69113"/>
                </a:lnTo>
                <a:lnTo>
                  <a:pt x="77769" y="84475"/>
                </a:lnTo>
                <a:lnTo>
                  <a:pt x="79689" y="90236"/>
                </a:lnTo>
                <a:lnTo>
                  <a:pt x="84490" y="95036"/>
                </a:lnTo>
                <a:lnTo>
                  <a:pt x="89275" y="99837"/>
                </a:lnTo>
                <a:lnTo>
                  <a:pt x="95051" y="102717"/>
                </a:lnTo>
                <a:lnTo>
                  <a:pt x="95996" y="92156"/>
                </a:lnTo>
                <a:lnTo>
                  <a:pt x="95996" y="89275"/>
                </a:lnTo>
                <a:lnTo>
                  <a:pt x="95051" y="83515"/>
                </a:lnTo>
                <a:lnTo>
                  <a:pt x="95051" y="68168"/>
                </a:lnTo>
                <a:lnTo>
                  <a:pt x="95996" y="63352"/>
                </a:lnTo>
                <a:lnTo>
                  <a:pt x="95996" y="60472"/>
                </a:lnTo>
                <a:close/>
              </a:path>
              <a:path w="124800" h="102717">
                <a:moveTo>
                  <a:pt x="29763" y="13441"/>
                </a:moveTo>
                <a:lnTo>
                  <a:pt x="29763" y="38404"/>
                </a:lnTo>
                <a:lnTo>
                  <a:pt x="28803" y="42245"/>
                </a:lnTo>
                <a:lnTo>
                  <a:pt x="27843" y="44165"/>
                </a:lnTo>
                <a:lnTo>
                  <a:pt x="27843" y="46085"/>
                </a:lnTo>
                <a:lnTo>
                  <a:pt x="25923" y="47045"/>
                </a:lnTo>
                <a:lnTo>
                  <a:pt x="25923" y="47990"/>
                </a:lnTo>
                <a:lnTo>
                  <a:pt x="24003" y="47990"/>
                </a:lnTo>
                <a:lnTo>
                  <a:pt x="24003" y="51831"/>
                </a:lnTo>
                <a:lnTo>
                  <a:pt x="30723" y="51831"/>
                </a:lnTo>
                <a:lnTo>
                  <a:pt x="36484" y="48950"/>
                </a:lnTo>
                <a:lnTo>
                  <a:pt x="41285" y="44165"/>
                </a:lnTo>
                <a:lnTo>
                  <a:pt x="45125" y="39364"/>
                </a:lnTo>
                <a:lnTo>
                  <a:pt x="48006" y="33604"/>
                </a:lnTo>
                <a:lnTo>
                  <a:pt x="48006" y="18242"/>
                </a:lnTo>
                <a:lnTo>
                  <a:pt x="45125" y="11521"/>
                </a:lnTo>
                <a:lnTo>
                  <a:pt x="41285" y="7680"/>
                </a:lnTo>
                <a:lnTo>
                  <a:pt x="36484" y="2880"/>
                </a:lnTo>
                <a:lnTo>
                  <a:pt x="30723" y="0"/>
                </a:lnTo>
                <a:lnTo>
                  <a:pt x="17282" y="0"/>
                </a:lnTo>
                <a:lnTo>
                  <a:pt x="11521" y="2880"/>
                </a:lnTo>
                <a:lnTo>
                  <a:pt x="6720" y="7680"/>
                </a:lnTo>
                <a:lnTo>
                  <a:pt x="1920" y="12481"/>
                </a:lnTo>
                <a:lnTo>
                  <a:pt x="0" y="18242"/>
                </a:lnTo>
                <a:lnTo>
                  <a:pt x="0" y="33604"/>
                </a:lnTo>
                <a:lnTo>
                  <a:pt x="1920" y="40325"/>
                </a:lnTo>
                <a:lnTo>
                  <a:pt x="6720" y="44165"/>
                </a:lnTo>
                <a:lnTo>
                  <a:pt x="11521" y="48950"/>
                </a:lnTo>
                <a:lnTo>
                  <a:pt x="17282" y="51831"/>
                </a:lnTo>
                <a:lnTo>
                  <a:pt x="20162" y="46085"/>
                </a:lnTo>
                <a:lnTo>
                  <a:pt x="19202" y="44165"/>
                </a:lnTo>
                <a:lnTo>
                  <a:pt x="19202" y="42245"/>
                </a:lnTo>
                <a:lnTo>
                  <a:pt x="18242" y="38404"/>
                </a:lnTo>
                <a:lnTo>
                  <a:pt x="18242" y="10561"/>
                </a:lnTo>
                <a:lnTo>
                  <a:pt x="19202" y="7680"/>
                </a:lnTo>
                <a:lnTo>
                  <a:pt x="20162" y="5760"/>
                </a:lnTo>
                <a:lnTo>
                  <a:pt x="21122" y="4800"/>
                </a:lnTo>
                <a:lnTo>
                  <a:pt x="22082" y="3840"/>
                </a:lnTo>
                <a:lnTo>
                  <a:pt x="25923" y="3840"/>
                </a:lnTo>
                <a:lnTo>
                  <a:pt x="25923" y="4800"/>
                </a:lnTo>
                <a:lnTo>
                  <a:pt x="27843" y="5760"/>
                </a:lnTo>
                <a:lnTo>
                  <a:pt x="28803" y="7680"/>
                </a:lnTo>
                <a:lnTo>
                  <a:pt x="28803" y="9601"/>
                </a:lnTo>
                <a:lnTo>
                  <a:pt x="29763" y="13441"/>
                </a:lnTo>
                <a:close/>
              </a:path>
            </a:pathLst>
          </a:custGeom>
          <a:solidFill>
            <a:srgbClr val="0032C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0" name="object 750"/>
          <p:cNvSpPr/>
          <p:nvPr/>
        </p:nvSpPr>
        <p:spPr>
          <a:xfrm>
            <a:off x="1521791" y="8551473"/>
            <a:ext cx="53749" cy="108478"/>
          </a:xfrm>
          <a:custGeom>
            <a:avLst/>
            <a:gdLst/>
            <a:ahLst/>
            <a:cxnLst/>
            <a:rect l="l" t="t" r="r" b="b"/>
            <a:pathLst>
              <a:path w="53749" h="108478">
                <a:moveTo>
                  <a:pt x="24961" y="108478"/>
                </a:moveTo>
                <a:lnTo>
                  <a:pt x="29762" y="106555"/>
                </a:lnTo>
                <a:lnTo>
                  <a:pt x="35522" y="102716"/>
                </a:lnTo>
                <a:lnTo>
                  <a:pt x="41283" y="98875"/>
                </a:lnTo>
                <a:lnTo>
                  <a:pt x="45124" y="92154"/>
                </a:lnTo>
                <a:lnTo>
                  <a:pt x="48964" y="84475"/>
                </a:lnTo>
                <a:lnTo>
                  <a:pt x="50995" y="78860"/>
                </a:lnTo>
                <a:lnTo>
                  <a:pt x="53182" y="66734"/>
                </a:lnTo>
                <a:lnTo>
                  <a:pt x="53749" y="52798"/>
                </a:lnTo>
                <a:lnTo>
                  <a:pt x="53653" y="48159"/>
                </a:lnTo>
                <a:lnTo>
                  <a:pt x="51960" y="34151"/>
                </a:lnTo>
                <a:lnTo>
                  <a:pt x="48156" y="22258"/>
                </a:lnTo>
                <a:lnTo>
                  <a:pt x="42243" y="12478"/>
                </a:lnTo>
                <a:lnTo>
                  <a:pt x="35522" y="3840"/>
                </a:lnTo>
                <a:lnTo>
                  <a:pt x="28802" y="0"/>
                </a:lnTo>
                <a:lnTo>
                  <a:pt x="15360" y="0"/>
                </a:lnTo>
                <a:lnTo>
                  <a:pt x="10559" y="1917"/>
                </a:lnTo>
                <a:lnTo>
                  <a:pt x="5759" y="4799"/>
                </a:lnTo>
                <a:lnTo>
                  <a:pt x="0" y="8638"/>
                </a:lnTo>
                <a:lnTo>
                  <a:pt x="1923" y="56637"/>
                </a:lnTo>
                <a:lnTo>
                  <a:pt x="1923" y="55141"/>
                </a:lnTo>
                <a:lnTo>
                  <a:pt x="2206" y="42413"/>
                </a:lnTo>
                <a:lnTo>
                  <a:pt x="3838" y="29759"/>
                </a:lnTo>
                <a:lnTo>
                  <a:pt x="4799" y="20157"/>
                </a:lnTo>
                <a:lnTo>
                  <a:pt x="7679" y="13437"/>
                </a:lnTo>
                <a:lnTo>
                  <a:pt x="11519" y="9596"/>
                </a:lnTo>
                <a:lnTo>
                  <a:pt x="13440" y="6720"/>
                </a:lnTo>
                <a:lnTo>
                  <a:pt x="17280" y="4799"/>
                </a:lnTo>
                <a:lnTo>
                  <a:pt x="23041" y="4799"/>
                </a:lnTo>
                <a:lnTo>
                  <a:pt x="25921" y="5756"/>
                </a:lnTo>
                <a:lnTo>
                  <a:pt x="27841" y="7679"/>
                </a:lnTo>
                <a:lnTo>
                  <a:pt x="30722" y="9596"/>
                </a:lnTo>
                <a:lnTo>
                  <a:pt x="33602" y="14400"/>
                </a:lnTo>
                <a:lnTo>
                  <a:pt x="35522" y="20157"/>
                </a:lnTo>
                <a:lnTo>
                  <a:pt x="36400" y="23891"/>
                </a:lnTo>
                <a:lnTo>
                  <a:pt x="38477" y="35951"/>
                </a:lnTo>
                <a:lnTo>
                  <a:pt x="39363" y="49917"/>
                </a:lnTo>
                <a:lnTo>
                  <a:pt x="38820" y="64615"/>
                </a:lnTo>
                <a:lnTo>
                  <a:pt x="37393" y="77297"/>
                </a:lnTo>
                <a:lnTo>
                  <a:pt x="35522" y="87355"/>
                </a:lnTo>
                <a:lnTo>
                  <a:pt x="33602" y="93113"/>
                </a:lnTo>
                <a:lnTo>
                  <a:pt x="31682" y="96958"/>
                </a:lnTo>
                <a:lnTo>
                  <a:pt x="28802" y="99834"/>
                </a:lnTo>
                <a:lnTo>
                  <a:pt x="25921" y="101757"/>
                </a:lnTo>
                <a:lnTo>
                  <a:pt x="23041" y="103673"/>
                </a:lnTo>
                <a:lnTo>
                  <a:pt x="14400" y="103673"/>
                </a:lnTo>
                <a:lnTo>
                  <a:pt x="9599" y="99834"/>
                </a:lnTo>
                <a:lnTo>
                  <a:pt x="6719" y="92154"/>
                </a:lnTo>
                <a:lnTo>
                  <a:pt x="4049" y="83255"/>
                </a:lnTo>
                <a:lnTo>
                  <a:pt x="8184" y="105494"/>
                </a:lnTo>
                <a:lnTo>
                  <a:pt x="20160" y="108478"/>
                </a:lnTo>
                <a:lnTo>
                  <a:pt x="24961" y="1084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1" name="object 751"/>
          <p:cNvSpPr/>
          <p:nvPr/>
        </p:nvSpPr>
        <p:spPr>
          <a:xfrm>
            <a:off x="1508354" y="8560111"/>
            <a:ext cx="21621" cy="96856"/>
          </a:xfrm>
          <a:custGeom>
            <a:avLst/>
            <a:gdLst/>
            <a:ahLst/>
            <a:cxnLst/>
            <a:rect l="l" t="t" r="r" b="b"/>
            <a:pathLst>
              <a:path w="21621" h="96856">
                <a:moveTo>
                  <a:pt x="3319" y="20289"/>
                </a:moveTo>
                <a:lnTo>
                  <a:pt x="894" y="32506"/>
                </a:lnTo>
                <a:lnTo>
                  <a:pt x="0" y="46076"/>
                </a:lnTo>
                <a:lnTo>
                  <a:pt x="803" y="58485"/>
                </a:lnTo>
                <a:lnTo>
                  <a:pt x="3677" y="70857"/>
                </a:lnTo>
                <a:lnTo>
                  <a:pt x="8638" y="81599"/>
                </a:lnTo>
                <a:lnTo>
                  <a:pt x="11989" y="87641"/>
                </a:lnTo>
                <a:lnTo>
                  <a:pt x="21621" y="96856"/>
                </a:lnTo>
                <a:lnTo>
                  <a:pt x="17487" y="74617"/>
                </a:lnTo>
                <a:lnTo>
                  <a:pt x="15806" y="62266"/>
                </a:lnTo>
                <a:lnTo>
                  <a:pt x="15360" y="47999"/>
                </a:lnTo>
                <a:lnTo>
                  <a:pt x="13437" y="0"/>
                </a:lnTo>
                <a:lnTo>
                  <a:pt x="8638" y="6720"/>
                </a:lnTo>
                <a:lnTo>
                  <a:pt x="4799" y="15358"/>
                </a:lnTo>
                <a:lnTo>
                  <a:pt x="3319" y="202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2" name="object 752"/>
          <p:cNvSpPr/>
          <p:nvPr/>
        </p:nvSpPr>
        <p:spPr>
          <a:xfrm>
            <a:off x="1587078" y="8551473"/>
            <a:ext cx="120944" cy="110395"/>
          </a:xfrm>
          <a:custGeom>
            <a:avLst/>
            <a:gdLst/>
            <a:ahLst/>
            <a:cxnLst/>
            <a:rect l="l" t="t" r="r" b="b"/>
            <a:pathLst>
              <a:path w="120944" h="110395">
                <a:moveTo>
                  <a:pt x="98877" y="110395"/>
                </a:moveTo>
                <a:lnTo>
                  <a:pt x="104622" y="110395"/>
                </a:lnTo>
                <a:lnTo>
                  <a:pt x="109438" y="108478"/>
                </a:lnTo>
                <a:lnTo>
                  <a:pt x="114223" y="103673"/>
                </a:lnTo>
                <a:lnTo>
                  <a:pt x="118064" y="98875"/>
                </a:lnTo>
                <a:lnTo>
                  <a:pt x="120944" y="92154"/>
                </a:lnTo>
                <a:lnTo>
                  <a:pt x="120944" y="77754"/>
                </a:lnTo>
                <a:lnTo>
                  <a:pt x="119984" y="72955"/>
                </a:lnTo>
                <a:lnTo>
                  <a:pt x="117104" y="68157"/>
                </a:lnTo>
                <a:lnTo>
                  <a:pt x="115183" y="63358"/>
                </a:lnTo>
                <a:lnTo>
                  <a:pt x="112303" y="60478"/>
                </a:lnTo>
                <a:lnTo>
                  <a:pt x="109438" y="57596"/>
                </a:lnTo>
                <a:lnTo>
                  <a:pt x="105597" y="55679"/>
                </a:lnTo>
                <a:lnTo>
                  <a:pt x="101757" y="54714"/>
                </a:lnTo>
                <a:lnTo>
                  <a:pt x="95036" y="54714"/>
                </a:lnTo>
                <a:lnTo>
                  <a:pt x="91196" y="55679"/>
                </a:lnTo>
                <a:lnTo>
                  <a:pt x="87355" y="57596"/>
                </a:lnTo>
                <a:lnTo>
                  <a:pt x="88315" y="92154"/>
                </a:lnTo>
                <a:lnTo>
                  <a:pt x="88315" y="72955"/>
                </a:lnTo>
                <a:lnTo>
                  <a:pt x="89260" y="66234"/>
                </a:lnTo>
                <a:lnTo>
                  <a:pt x="92156" y="62395"/>
                </a:lnTo>
                <a:lnTo>
                  <a:pt x="94061" y="60478"/>
                </a:lnTo>
                <a:lnTo>
                  <a:pt x="95996" y="58555"/>
                </a:lnTo>
                <a:lnTo>
                  <a:pt x="100782" y="58555"/>
                </a:lnTo>
                <a:lnTo>
                  <a:pt x="102717" y="60478"/>
                </a:lnTo>
                <a:lnTo>
                  <a:pt x="104622" y="62395"/>
                </a:lnTo>
                <a:lnTo>
                  <a:pt x="107502" y="66234"/>
                </a:lnTo>
                <a:lnTo>
                  <a:pt x="108463" y="72955"/>
                </a:lnTo>
                <a:lnTo>
                  <a:pt x="108463" y="92154"/>
                </a:lnTo>
                <a:lnTo>
                  <a:pt x="107502" y="98875"/>
                </a:lnTo>
                <a:lnTo>
                  <a:pt x="104622" y="101757"/>
                </a:lnTo>
                <a:lnTo>
                  <a:pt x="102717" y="104637"/>
                </a:lnTo>
                <a:lnTo>
                  <a:pt x="100782" y="106555"/>
                </a:lnTo>
                <a:lnTo>
                  <a:pt x="95996" y="106555"/>
                </a:lnTo>
                <a:lnTo>
                  <a:pt x="95036" y="110395"/>
                </a:lnTo>
                <a:lnTo>
                  <a:pt x="98877" y="110395"/>
                </a:lnTo>
                <a:close/>
              </a:path>
              <a:path w="120944" h="110395">
                <a:moveTo>
                  <a:pt x="75834" y="77754"/>
                </a:moveTo>
                <a:lnTo>
                  <a:pt x="75834" y="88314"/>
                </a:lnTo>
                <a:lnTo>
                  <a:pt x="76794" y="93113"/>
                </a:lnTo>
                <a:lnTo>
                  <a:pt x="79674" y="96958"/>
                </a:lnTo>
                <a:lnTo>
                  <a:pt x="81594" y="101757"/>
                </a:lnTo>
                <a:lnTo>
                  <a:pt x="84475" y="104637"/>
                </a:lnTo>
                <a:lnTo>
                  <a:pt x="87355" y="107513"/>
                </a:lnTo>
                <a:lnTo>
                  <a:pt x="91196" y="109436"/>
                </a:lnTo>
                <a:lnTo>
                  <a:pt x="95036" y="110395"/>
                </a:lnTo>
                <a:lnTo>
                  <a:pt x="95996" y="106555"/>
                </a:lnTo>
                <a:lnTo>
                  <a:pt x="94061" y="105596"/>
                </a:lnTo>
                <a:lnTo>
                  <a:pt x="92156" y="102716"/>
                </a:lnTo>
                <a:lnTo>
                  <a:pt x="89260" y="98875"/>
                </a:lnTo>
                <a:lnTo>
                  <a:pt x="88315" y="92154"/>
                </a:lnTo>
                <a:lnTo>
                  <a:pt x="87355" y="57596"/>
                </a:lnTo>
                <a:lnTo>
                  <a:pt x="83515" y="60478"/>
                </a:lnTo>
                <a:lnTo>
                  <a:pt x="81594" y="63358"/>
                </a:lnTo>
                <a:lnTo>
                  <a:pt x="79674" y="68157"/>
                </a:lnTo>
                <a:lnTo>
                  <a:pt x="76794" y="71996"/>
                </a:lnTo>
                <a:lnTo>
                  <a:pt x="75834" y="77754"/>
                </a:lnTo>
                <a:close/>
              </a:path>
              <a:path w="120944" h="110395">
                <a:moveTo>
                  <a:pt x="95036" y="0"/>
                </a:moveTo>
                <a:lnTo>
                  <a:pt x="18227" y="110395"/>
                </a:lnTo>
                <a:lnTo>
                  <a:pt x="25908" y="110395"/>
                </a:lnTo>
                <a:lnTo>
                  <a:pt x="101757" y="0"/>
                </a:lnTo>
                <a:lnTo>
                  <a:pt x="95036" y="0"/>
                </a:lnTo>
                <a:close/>
              </a:path>
              <a:path w="120944" h="110395">
                <a:moveTo>
                  <a:pt x="28788" y="55679"/>
                </a:moveTo>
                <a:lnTo>
                  <a:pt x="33588" y="53757"/>
                </a:lnTo>
                <a:lnTo>
                  <a:pt x="37429" y="48958"/>
                </a:lnTo>
                <a:lnTo>
                  <a:pt x="42230" y="44154"/>
                </a:lnTo>
                <a:lnTo>
                  <a:pt x="44150" y="37440"/>
                </a:lnTo>
                <a:lnTo>
                  <a:pt x="44150" y="20157"/>
                </a:lnTo>
                <a:lnTo>
                  <a:pt x="42230" y="14400"/>
                </a:lnTo>
                <a:lnTo>
                  <a:pt x="38389" y="8638"/>
                </a:lnTo>
                <a:lnTo>
                  <a:pt x="34549" y="2881"/>
                </a:lnTo>
                <a:lnTo>
                  <a:pt x="29748" y="0"/>
                </a:lnTo>
                <a:lnTo>
                  <a:pt x="18227" y="0"/>
                </a:lnTo>
                <a:lnTo>
                  <a:pt x="15346" y="958"/>
                </a:lnTo>
                <a:lnTo>
                  <a:pt x="13426" y="11519"/>
                </a:lnTo>
                <a:lnTo>
                  <a:pt x="15346" y="8638"/>
                </a:lnTo>
                <a:lnTo>
                  <a:pt x="17266" y="5756"/>
                </a:lnTo>
                <a:lnTo>
                  <a:pt x="19187" y="3840"/>
                </a:lnTo>
                <a:lnTo>
                  <a:pt x="24947" y="3840"/>
                </a:lnTo>
                <a:lnTo>
                  <a:pt x="26868" y="4799"/>
                </a:lnTo>
                <a:lnTo>
                  <a:pt x="28788" y="7679"/>
                </a:lnTo>
                <a:lnTo>
                  <a:pt x="30708" y="11519"/>
                </a:lnTo>
                <a:lnTo>
                  <a:pt x="32628" y="18240"/>
                </a:lnTo>
                <a:lnTo>
                  <a:pt x="32628" y="37440"/>
                </a:lnTo>
                <a:lnTo>
                  <a:pt x="30708" y="44154"/>
                </a:lnTo>
                <a:lnTo>
                  <a:pt x="28788" y="47999"/>
                </a:lnTo>
                <a:lnTo>
                  <a:pt x="26868" y="50875"/>
                </a:lnTo>
                <a:lnTo>
                  <a:pt x="24947" y="51840"/>
                </a:lnTo>
                <a:lnTo>
                  <a:pt x="19187" y="51840"/>
                </a:lnTo>
                <a:lnTo>
                  <a:pt x="18227" y="50875"/>
                </a:lnTo>
                <a:lnTo>
                  <a:pt x="18227" y="55679"/>
                </a:lnTo>
                <a:lnTo>
                  <a:pt x="28788" y="55679"/>
                </a:lnTo>
                <a:close/>
              </a:path>
              <a:path w="120944" h="110395">
                <a:moveTo>
                  <a:pt x="18227" y="50875"/>
                </a:moveTo>
                <a:lnTo>
                  <a:pt x="16306" y="48958"/>
                </a:lnTo>
                <a:lnTo>
                  <a:pt x="14386" y="47035"/>
                </a:lnTo>
                <a:lnTo>
                  <a:pt x="13426" y="44154"/>
                </a:lnTo>
                <a:lnTo>
                  <a:pt x="12466" y="40314"/>
                </a:lnTo>
                <a:lnTo>
                  <a:pt x="12466" y="18240"/>
                </a:lnTo>
                <a:lnTo>
                  <a:pt x="13426" y="11519"/>
                </a:lnTo>
                <a:lnTo>
                  <a:pt x="15346" y="958"/>
                </a:lnTo>
                <a:lnTo>
                  <a:pt x="11521" y="2881"/>
                </a:lnTo>
                <a:lnTo>
                  <a:pt x="7680" y="4799"/>
                </a:lnTo>
                <a:lnTo>
                  <a:pt x="4800" y="8638"/>
                </a:lnTo>
                <a:lnTo>
                  <a:pt x="2865" y="13437"/>
                </a:lnTo>
                <a:lnTo>
                  <a:pt x="960" y="17276"/>
                </a:lnTo>
                <a:lnTo>
                  <a:pt x="0" y="23038"/>
                </a:lnTo>
                <a:lnTo>
                  <a:pt x="0" y="33599"/>
                </a:lnTo>
                <a:lnTo>
                  <a:pt x="960" y="38397"/>
                </a:lnTo>
                <a:lnTo>
                  <a:pt x="2865" y="43196"/>
                </a:lnTo>
                <a:lnTo>
                  <a:pt x="4800" y="47035"/>
                </a:lnTo>
                <a:lnTo>
                  <a:pt x="7680" y="50875"/>
                </a:lnTo>
                <a:lnTo>
                  <a:pt x="11521" y="52798"/>
                </a:lnTo>
                <a:lnTo>
                  <a:pt x="14386" y="54714"/>
                </a:lnTo>
                <a:lnTo>
                  <a:pt x="18227" y="55679"/>
                </a:lnTo>
                <a:lnTo>
                  <a:pt x="18227" y="508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3" name="object 753"/>
          <p:cNvSpPr/>
          <p:nvPr/>
        </p:nvSpPr>
        <p:spPr>
          <a:xfrm>
            <a:off x="1442115" y="8273079"/>
            <a:ext cx="41277" cy="106558"/>
          </a:xfrm>
          <a:custGeom>
            <a:avLst/>
            <a:gdLst/>
            <a:ahLst/>
            <a:cxnLst/>
            <a:rect l="l" t="t" r="r" b="b"/>
            <a:pathLst>
              <a:path w="41277" h="106558">
                <a:moveTo>
                  <a:pt x="33598" y="103677"/>
                </a:moveTo>
                <a:lnTo>
                  <a:pt x="31676" y="102717"/>
                </a:lnTo>
                <a:lnTo>
                  <a:pt x="29759" y="101757"/>
                </a:lnTo>
                <a:lnTo>
                  <a:pt x="28800" y="100797"/>
                </a:lnTo>
                <a:lnTo>
                  <a:pt x="28800" y="99837"/>
                </a:lnTo>
                <a:lnTo>
                  <a:pt x="27835" y="97917"/>
                </a:lnTo>
                <a:lnTo>
                  <a:pt x="27835" y="0"/>
                </a:lnTo>
                <a:lnTo>
                  <a:pt x="24960" y="0"/>
                </a:lnTo>
                <a:lnTo>
                  <a:pt x="0" y="12481"/>
                </a:lnTo>
                <a:lnTo>
                  <a:pt x="957" y="15361"/>
                </a:lnTo>
                <a:lnTo>
                  <a:pt x="4797" y="13441"/>
                </a:lnTo>
                <a:lnTo>
                  <a:pt x="6720" y="12481"/>
                </a:lnTo>
                <a:lnTo>
                  <a:pt x="10559" y="12481"/>
                </a:lnTo>
                <a:lnTo>
                  <a:pt x="11518" y="13441"/>
                </a:lnTo>
                <a:lnTo>
                  <a:pt x="12476" y="13441"/>
                </a:lnTo>
                <a:lnTo>
                  <a:pt x="13441" y="14401"/>
                </a:lnTo>
                <a:lnTo>
                  <a:pt x="14400" y="15361"/>
                </a:lnTo>
                <a:lnTo>
                  <a:pt x="14400" y="17282"/>
                </a:lnTo>
                <a:lnTo>
                  <a:pt x="15358" y="19202"/>
                </a:lnTo>
                <a:lnTo>
                  <a:pt x="15358" y="95036"/>
                </a:lnTo>
                <a:lnTo>
                  <a:pt x="14400" y="98877"/>
                </a:lnTo>
                <a:lnTo>
                  <a:pt x="14400" y="99837"/>
                </a:lnTo>
                <a:lnTo>
                  <a:pt x="13441" y="100797"/>
                </a:lnTo>
                <a:lnTo>
                  <a:pt x="12476" y="101757"/>
                </a:lnTo>
                <a:lnTo>
                  <a:pt x="11518" y="102717"/>
                </a:lnTo>
                <a:lnTo>
                  <a:pt x="9601" y="103677"/>
                </a:lnTo>
                <a:lnTo>
                  <a:pt x="1921" y="103677"/>
                </a:lnTo>
                <a:lnTo>
                  <a:pt x="1921" y="106558"/>
                </a:lnTo>
                <a:lnTo>
                  <a:pt x="41277" y="106558"/>
                </a:lnTo>
                <a:lnTo>
                  <a:pt x="41277" y="103677"/>
                </a:lnTo>
                <a:lnTo>
                  <a:pt x="33598" y="103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4" name="object 754"/>
          <p:cNvSpPr/>
          <p:nvPr/>
        </p:nvSpPr>
        <p:spPr>
          <a:xfrm>
            <a:off x="1521791" y="8273079"/>
            <a:ext cx="53749" cy="108478"/>
          </a:xfrm>
          <a:custGeom>
            <a:avLst/>
            <a:gdLst/>
            <a:ahLst/>
            <a:cxnLst/>
            <a:rect l="l" t="t" r="r" b="b"/>
            <a:pathLst>
              <a:path w="53749" h="108478">
                <a:moveTo>
                  <a:pt x="24961" y="108478"/>
                </a:moveTo>
                <a:lnTo>
                  <a:pt x="29762" y="106558"/>
                </a:lnTo>
                <a:lnTo>
                  <a:pt x="35522" y="102717"/>
                </a:lnTo>
                <a:lnTo>
                  <a:pt x="41283" y="98877"/>
                </a:lnTo>
                <a:lnTo>
                  <a:pt x="45124" y="93116"/>
                </a:lnTo>
                <a:lnTo>
                  <a:pt x="48964" y="84475"/>
                </a:lnTo>
                <a:lnTo>
                  <a:pt x="50795" y="79540"/>
                </a:lnTo>
                <a:lnTo>
                  <a:pt x="53144" y="67322"/>
                </a:lnTo>
                <a:lnTo>
                  <a:pt x="53749" y="53751"/>
                </a:lnTo>
                <a:lnTo>
                  <a:pt x="53608" y="48155"/>
                </a:lnTo>
                <a:lnTo>
                  <a:pt x="51841" y="34499"/>
                </a:lnTo>
                <a:lnTo>
                  <a:pt x="48051" y="22657"/>
                </a:lnTo>
                <a:lnTo>
                  <a:pt x="42243" y="12481"/>
                </a:lnTo>
                <a:lnTo>
                  <a:pt x="35522" y="4800"/>
                </a:lnTo>
                <a:lnTo>
                  <a:pt x="28802" y="0"/>
                </a:lnTo>
                <a:lnTo>
                  <a:pt x="15360" y="0"/>
                </a:lnTo>
                <a:lnTo>
                  <a:pt x="10559" y="1920"/>
                </a:lnTo>
                <a:lnTo>
                  <a:pt x="5759" y="4800"/>
                </a:lnTo>
                <a:lnTo>
                  <a:pt x="0" y="9601"/>
                </a:lnTo>
                <a:lnTo>
                  <a:pt x="1923" y="57591"/>
                </a:lnTo>
                <a:lnTo>
                  <a:pt x="1924" y="55041"/>
                </a:lnTo>
                <a:lnTo>
                  <a:pt x="2232" y="42460"/>
                </a:lnTo>
                <a:lnTo>
                  <a:pt x="3838" y="29763"/>
                </a:lnTo>
                <a:lnTo>
                  <a:pt x="4799" y="21122"/>
                </a:lnTo>
                <a:lnTo>
                  <a:pt x="7679" y="14401"/>
                </a:lnTo>
                <a:lnTo>
                  <a:pt x="11519" y="9601"/>
                </a:lnTo>
                <a:lnTo>
                  <a:pt x="13440" y="6720"/>
                </a:lnTo>
                <a:lnTo>
                  <a:pt x="17280" y="5760"/>
                </a:lnTo>
                <a:lnTo>
                  <a:pt x="25921" y="5760"/>
                </a:lnTo>
                <a:lnTo>
                  <a:pt x="27841" y="7680"/>
                </a:lnTo>
                <a:lnTo>
                  <a:pt x="30722" y="10561"/>
                </a:lnTo>
                <a:lnTo>
                  <a:pt x="33602" y="14401"/>
                </a:lnTo>
                <a:lnTo>
                  <a:pt x="35522" y="20162"/>
                </a:lnTo>
                <a:lnTo>
                  <a:pt x="36400" y="24216"/>
                </a:lnTo>
                <a:lnTo>
                  <a:pt x="38477" y="36258"/>
                </a:lnTo>
                <a:lnTo>
                  <a:pt x="39363" y="49926"/>
                </a:lnTo>
                <a:lnTo>
                  <a:pt x="38821" y="64609"/>
                </a:lnTo>
                <a:lnTo>
                  <a:pt x="37393" y="77293"/>
                </a:lnTo>
                <a:lnTo>
                  <a:pt x="35522" y="87355"/>
                </a:lnTo>
                <a:lnTo>
                  <a:pt x="33602" y="93116"/>
                </a:lnTo>
                <a:lnTo>
                  <a:pt x="31682" y="97917"/>
                </a:lnTo>
                <a:lnTo>
                  <a:pt x="28802" y="99837"/>
                </a:lnTo>
                <a:lnTo>
                  <a:pt x="25921" y="102717"/>
                </a:lnTo>
                <a:lnTo>
                  <a:pt x="23041" y="103677"/>
                </a:lnTo>
                <a:lnTo>
                  <a:pt x="14400" y="103677"/>
                </a:lnTo>
                <a:lnTo>
                  <a:pt x="9599" y="99837"/>
                </a:lnTo>
                <a:lnTo>
                  <a:pt x="6719" y="92156"/>
                </a:lnTo>
                <a:lnTo>
                  <a:pt x="4186" y="84307"/>
                </a:lnTo>
                <a:lnTo>
                  <a:pt x="7985" y="105454"/>
                </a:lnTo>
                <a:lnTo>
                  <a:pt x="20160" y="108478"/>
                </a:lnTo>
                <a:lnTo>
                  <a:pt x="24961" y="1084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5" name="object 755"/>
          <p:cNvSpPr/>
          <p:nvPr/>
        </p:nvSpPr>
        <p:spPr>
          <a:xfrm>
            <a:off x="1508354" y="8282680"/>
            <a:ext cx="21422" cy="95852"/>
          </a:xfrm>
          <a:custGeom>
            <a:avLst/>
            <a:gdLst/>
            <a:ahLst/>
            <a:cxnLst/>
            <a:rect l="l" t="t" r="r" b="b"/>
            <a:pathLst>
              <a:path w="21422" h="95852">
                <a:moveTo>
                  <a:pt x="3318" y="20217"/>
                </a:moveTo>
                <a:lnTo>
                  <a:pt x="894" y="32097"/>
                </a:lnTo>
                <a:lnTo>
                  <a:pt x="0" y="46085"/>
                </a:lnTo>
                <a:lnTo>
                  <a:pt x="802" y="58050"/>
                </a:lnTo>
                <a:lnTo>
                  <a:pt x="3675" y="70622"/>
                </a:lnTo>
                <a:lnTo>
                  <a:pt x="8638" y="81594"/>
                </a:lnTo>
                <a:lnTo>
                  <a:pt x="11686" y="86779"/>
                </a:lnTo>
                <a:lnTo>
                  <a:pt x="21422" y="95852"/>
                </a:lnTo>
                <a:lnTo>
                  <a:pt x="17623" y="74705"/>
                </a:lnTo>
                <a:lnTo>
                  <a:pt x="15833" y="62146"/>
                </a:lnTo>
                <a:lnTo>
                  <a:pt x="15360" y="47990"/>
                </a:lnTo>
                <a:lnTo>
                  <a:pt x="13437" y="0"/>
                </a:lnTo>
                <a:lnTo>
                  <a:pt x="8638" y="6720"/>
                </a:lnTo>
                <a:lnTo>
                  <a:pt x="4799" y="15361"/>
                </a:lnTo>
                <a:lnTo>
                  <a:pt x="3318" y="202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6" name="object 756"/>
          <p:cNvSpPr/>
          <p:nvPr/>
        </p:nvSpPr>
        <p:spPr>
          <a:xfrm>
            <a:off x="1587078" y="8273079"/>
            <a:ext cx="120944" cy="111358"/>
          </a:xfrm>
          <a:custGeom>
            <a:avLst/>
            <a:gdLst/>
            <a:ahLst/>
            <a:cxnLst/>
            <a:rect l="l" t="t" r="r" b="b"/>
            <a:pathLst>
              <a:path w="120944" h="111358">
                <a:moveTo>
                  <a:pt x="0" y="23042"/>
                </a:moveTo>
                <a:lnTo>
                  <a:pt x="0" y="33604"/>
                </a:lnTo>
                <a:lnTo>
                  <a:pt x="960" y="38404"/>
                </a:lnTo>
                <a:lnTo>
                  <a:pt x="2865" y="43190"/>
                </a:lnTo>
                <a:lnTo>
                  <a:pt x="4800" y="48006"/>
                </a:lnTo>
                <a:lnTo>
                  <a:pt x="7680" y="50871"/>
                </a:lnTo>
                <a:lnTo>
                  <a:pt x="11521" y="52806"/>
                </a:lnTo>
                <a:lnTo>
                  <a:pt x="14386" y="55686"/>
                </a:lnTo>
                <a:lnTo>
                  <a:pt x="12466" y="41285"/>
                </a:lnTo>
                <a:lnTo>
                  <a:pt x="12466" y="18242"/>
                </a:lnTo>
                <a:lnTo>
                  <a:pt x="13426" y="12481"/>
                </a:lnTo>
                <a:lnTo>
                  <a:pt x="15346" y="8641"/>
                </a:lnTo>
                <a:lnTo>
                  <a:pt x="17266" y="5760"/>
                </a:lnTo>
                <a:lnTo>
                  <a:pt x="19187" y="4800"/>
                </a:lnTo>
                <a:lnTo>
                  <a:pt x="24947" y="4800"/>
                </a:lnTo>
                <a:lnTo>
                  <a:pt x="26868" y="5760"/>
                </a:lnTo>
                <a:lnTo>
                  <a:pt x="28788" y="8641"/>
                </a:lnTo>
                <a:lnTo>
                  <a:pt x="30708" y="12481"/>
                </a:lnTo>
                <a:lnTo>
                  <a:pt x="32628" y="19202"/>
                </a:lnTo>
                <a:lnTo>
                  <a:pt x="32628" y="38404"/>
                </a:lnTo>
                <a:lnTo>
                  <a:pt x="30708" y="45125"/>
                </a:lnTo>
                <a:lnTo>
                  <a:pt x="28788" y="48966"/>
                </a:lnTo>
                <a:lnTo>
                  <a:pt x="26868" y="50871"/>
                </a:lnTo>
                <a:lnTo>
                  <a:pt x="24947" y="52806"/>
                </a:lnTo>
                <a:lnTo>
                  <a:pt x="20147" y="52806"/>
                </a:lnTo>
                <a:lnTo>
                  <a:pt x="19187" y="51846"/>
                </a:lnTo>
                <a:lnTo>
                  <a:pt x="18227" y="50871"/>
                </a:lnTo>
                <a:lnTo>
                  <a:pt x="18227" y="56647"/>
                </a:lnTo>
                <a:lnTo>
                  <a:pt x="28788" y="56647"/>
                </a:lnTo>
                <a:lnTo>
                  <a:pt x="33588" y="53751"/>
                </a:lnTo>
                <a:lnTo>
                  <a:pt x="37429" y="48966"/>
                </a:lnTo>
                <a:lnTo>
                  <a:pt x="42230" y="44165"/>
                </a:lnTo>
                <a:lnTo>
                  <a:pt x="44150" y="37444"/>
                </a:lnTo>
                <a:lnTo>
                  <a:pt x="44150" y="21122"/>
                </a:lnTo>
                <a:lnTo>
                  <a:pt x="42230" y="14401"/>
                </a:lnTo>
                <a:lnTo>
                  <a:pt x="38389" y="8641"/>
                </a:lnTo>
                <a:lnTo>
                  <a:pt x="34549" y="2880"/>
                </a:lnTo>
                <a:lnTo>
                  <a:pt x="29748" y="0"/>
                </a:lnTo>
                <a:lnTo>
                  <a:pt x="18227" y="0"/>
                </a:lnTo>
                <a:lnTo>
                  <a:pt x="15346" y="960"/>
                </a:lnTo>
                <a:lnTo>
                  <a:pt x="11521" y="3840"/>
                </a:lnTo>
                <a:lnTo>
                  <a:pt x="7680" y="5760"/>
                </a:lnTo>
                <a:lnTo>
                  <a:pt x="4800" y="8641"/>
                </a:lnTo>
                <a:lnTo>
                  <a:pt x="2865" y="13441"/>
                </a:lnTo>
                <a:lnTo>
                  <a:pt x="960" y="18242"/>
                </a:lnTo>
                <a:lnTo>
                  <a:pt x="0" y="23042"/>
                </a:lnTo>
                <a:close/>
              </a:path>
              <a:path w="120944" h="111358">
                <a:moveTo>
                  <a:pt x="98877" y="111358"/>
                </a:moveTo>
                <a:lnTo>
                  <a:pt x="104622" y="111358"/>
                </a:lnTo>
                <a:lnTo>
                  <a:pt x="109438" y="108478"/>
                </a:lnTo>
                <a:lnTo>
                  <a:pt x="114223" y="103677"/>
                </a:lnTo>
                <a:lnTo>
                  <a:pt x="118064" y="98877"/>
                </a:lnTo>
                <a:lnTo>
                  <a:pt x="120944" y="92156"/>
                </a:lnTo>
                <a:lnTo>
                  <a:pt x="120944" y="77754"/>
                </a:lnTo>
                <a:lnTo>
                  <a:pt x="119984" y="72953"/>
                </a:lnTo>
                <a:lnTo>
                  <a:pt x="117104" y="68153"/>
                </a:lnTo>
                <a:lnTo>
                  <a:pt x="115183" y="64312"/>
                </a:lnTo>
                <a:lnTo>
                  <a:pt x="112303" y="60472"/>
                </a:lnTo>
                <a:lnTo>
                  <a:pt x="109438" y="58552"/>
                </a:lnTo>
                <a:lnTo>
                  <a:pt x="105597" y="56647"/>
                </a:lnTo>
                <a:lnTo>
                  <a:pt x="101757" y="54711"/>
                </a:lnTo>
                <a:lnTo>
                  <a:pt x="95036" y="54711"/>
                </a:lnTo>
                <a:lnTo>
                  <a:pt x="91196" y="56647"/>
                </a:lnTo>
                <a:lnTo>
                  <a:pt x="87355" y="58552"/>
                </a:lnTo>
                <a:lnTo>
                  <a:pt x="88315" y="93116"/>
                </a:lnTo>
                <a:lnTo>
                  <a:pt x="88315" y="73914"/>
                </a:lnTo>
                <a:lnTo>
                  <a:pt x="89260" y="67193"/>
                </a:lnTo>
                <a:lnTo>
                  <a:pt x="92156" y="63367"/>
                </a:lnTo>
                <a:lnTo>
                  <a:pt x="94061" y="60472"/>
                </a:lnTo>
                <a:lnTo>
                  <a:pt x="95996" y="59527"/>
                </a:lnTo>
                <a:lnTo>
                  <a:pt x="100782" y="59527"/>
                </a:lnTo>
                <a:lnTo>
                  <a:pt x="102717" y="60472"/>
                </a:lnTo>
                <a:lnTo>
                  <a:pt x="104622" y="63367"/>
                </a:lnTo>
                <a:lnTo>
                  <a:pt x="107502" y="67193"/>
                </a:lnTo>
                <a:lnTo>
                  <a:pt x="108463" y="73914"/>
                </a:lnTo>
                <a:lnTo>
                  <a:pt x="108463" y="92156"/>
                </a:lnTo>
                <a:lnTo>
                  <a:pt x="107502" y="98877"/>
                </a:lnTo>
                <a:lnTo>
                  <a:pt x="104622" y="102717"/>
                </a:lnTo>
                <a:lnTo>
                  <a:pt x="102717" y="105597"/>
                </a:lnTo>
                <a:lnTo>
                  <a:pt x="100782" y="106558"/>
                </a:lnTo>
                <a:lnTo>
                  <a:pt x="95996" y="106558"/>
                </a:lnTo>
                <a:lnTo>
                  <a:pt x="95036" y="111358"/>
                </a:lnTo>
                <a:lnTo>
                  <a:pt x="98877" y="111358"/>
                </a:lnTo>
                <a:close/>
              </a:path>
              <a:path w="120944" h="111358">
                <a:moveTo>
                  <a:pt x="75834" y="77754"/>
                </a:moveTo>
                <a:lnTo>
                  <a:pt x="75834" y="88315"/>
                </a:lnTo>
                <a:lnTo>
                  <a:pt x="76794" y="93116"/>
                </a:lnTo>
                <a:lnTo>
                  <a:pt x="79674" y="97917"/>
                </a:lnTo>
                <a:lnTo>
                  <a:pt x="81594" y="101757"/>
                </a:lnTo>
                <a:lnTo>
                  <a:pt x="84475" y="105597"/>
                </a:lnTo>
                <a:lnTo>
                  <a:pt x="87355" y="107518"/>
                </a:lnTo>
                <a:lnTo>
                  <a:pt x="91196" y="110398"/>
                </a:lnTo>
                <a:lnTo>
                  <a:pt x="95036" y="111358"/>
                </a:lnTo>
                <a:lnTo>
                  <a:pt x="95996" y="106558"/>
                </a:lnTo>
                <a:lnTo>
                  <a:pt x="94061" y="105597"/>
                </a:lnTo>
                <a:lnTo>
                  <a:pt x="92156" y="102717"/>
                </a:lnTo>
                <a:lnTo>
                  <a:pt x="89260" y="98877"/>
                </a:lnTo>
                <a:lnTo>
                  <a:pt x="88315" y="93116"/>
                </a:lnTo>
                <a:lnTo>
                  <a:pt x="87355" y="58552"/>
                </a:lnTo>
                <a:lnTo>
                  <a:pt x="83515" y="60472"/>
                </a:lnTo>
                <a:lnTo>
                  <a:pt x="81594" y="64312"/>
                </a:lnTo>
                <a:lnTo>
                  <a:pt x="79674" y="68153"/>
                </a:lnTo>
                <a:lnTo>
                  <a:pt x="76794" y="72953"/>
                </a:lnTo>
                <a:lnTo>
                  <a:pt x="75834" y="77754"/>
                </a:lnTo>
                <a:close/>
              </a:path>
              <a:path w="120944" h="111358">
                <a:moveTo>
                  <a:pt x="95036" y="0"/>
                </a:moveTo>
                <a:lnTo>
                  <a:pt x="18227" y="111358"/>
                </a:lnTo>
                <a:lnTo>
                  <a:pt x="25908" y="111358"/>
                </a:lnTo>
                <a:lnTo>
                  <a:pt x="101757" y="0"/>
                </a:lnTo>
                <a:lnTo>
                  <a:pt x="95036" y="0"/>
                </a:lnTo>
                <a:close/>
              </a:path>
              <a:path w="120944" h="111358">
                <a:moveTo>
                  <a:pt x="18227" y="50871"/>
                </a:moveTo>
                <a:lnTo>
                  <a:pt x="16306" y="49926"/>
                </a:lnTo>
                <a:lnTo>
                  <a:pt x="14386" y="47030"/>
                </a:lnTo>
                <a:lnTo>
                  <a:pt x="13426" y="45125"/>
                </a:lnTo>
                <a:lnTo>
                  <a:pt x="12466" y="41285"/>
                </a:lnTo>
                <a:lnTo>
                  <a:pt x="14386" y="55686"/>
                </a:lnTo>
                <a:lnTo>
                  <a:pt x="18227" y="56647"/>
                </a:lnTo>
                <a:lnTo>
                  <a:pt x="18227" y="5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7" name="object 757"/>
          <p:cNvSpPr/>
          <p:nvPr/>
        </p:nvSpPr>
        <p:spPr>
          <a:xfrm>
            <a:off x="1426755" y="7995650"/>
            <a:ext cx="69116" cy="106558"/>
          </a:xfrm>
          <a:custGeom>
            <a:avLst/>
            <a:gdLst/>
            <a:ahLst/>
            <a:cxnLst/>
            <a:rect l="l" t="t" r="r" b="b"/>
            <a:pathLst>
              <a:path w="69116" h="106558">
                <a:moveTo>
                  <a:pt x="29658" y="74219"/>
                </a:moveTo>
                <a:lnTo>
                  <a:pt x="21456" y="83139"/>
                </a:lnTo>
                <a:lnTo>
                  <a:pt x="11593" y="92959"/>
                </a:lnTo>
                <a:lnTo>
                  <a:pt x="0" y="103677"/>
                </a:lnTo>
                <a:lnTo>
                  <a:pt x="0" y="106558"/>
                </a:lnTo>
                <a:lnTo>
                  <a:pt x="61437" y="106558"/>
                </a:lnTo>
                <a:lnTo>
                  <a:pt x="69116" y="86395"/>
                </a:lnTo>
                <a:lnTo>
                  <a:pt x="66240" y="86395"/>
                </a:lnTo>
                <a:lnTo>
                  <a:pt x="65275" y="89275"/>
                </a:lnTo>
                <a:lnTo>
                  <a:pt x="63360" y="91196"/>
                </a:lnTo>
                <a:lnTo>
                  <a:pt x="61437" y="92156"/>
                </a:lnTo>
                <a:lnTo>
                  <a:pt x="59519" y="93116"/>
                </a:lnTo>
                <a:lnTo>
                  <a:pt x="57596" y="94076"/>
                </a:lnTo>
                <a:lnTo>
                  <a:pt x="55680" y="94076"/>
                </a:lnTo>
                <a:lnTo>
                  <a:pt x="52798" y="95036"/>
                </a:lnTo>
                <a:lnTo>
                  <a:pt x="16317" y="95036"/>
                </a:lnTo>
                <a:lnTo>
                  <a:pt x="20225" y="91523"/>
                </a:lnTo>
                <a:lnTo>
                  <a:pt x="28477" y="82877"/>
                </a:lnTo>
                <a:lnTo>
                  <a:pt x="40320" y="70073"/>
                </a:lnTo>
                <a:lnTo>
                  <a:pt x="45984" y="63566"/>
                </a:lnTo>
                <a:lnTo>
                  <a:pt x="53866" y="53217"/>
                </a:lnTo>
                <a:lnTo>
                  <a:pt x="59519" y="43205"/>
                </a:lnTo>
                <a:lnTo>
                  <a:pt x="61437" y="38389"/>
                </a:lnTo>
                <a:lnTo>
                  <a:pt x="62401" y="32644"/>
                </a:lnTo>
                <a:lnTo>
                  <a:pt x="62401" y="20162"/>
                </a:lnTo>
                <a:lnTo>
                  <a:pt x="59519" y="13441"/>
                </a:lnTo>
                <a:lnTo>
                  <a:pt x="53757" y="8641"/>
                </a:lnTo>
                <a:lnTo>
                  <a:pt x="48001" y="2880"/>
                </a:lnTo>
                <a:lnTo>
                  <a:pt x="41279" y="0"/>
                </a:lnTo>
                <a:lnTo>
                  <a:pt x="24961" y="0"/>
                </a:lnTo>
                <a:lnTo>
                  <a:pt x="18240" y="2880"/>
                </a:lnTo>
                <a:lnTo>
                  <a:pt x="13443" y="7680"/>
                </a:lnTo>
                <a:lnTo>
                  <a:pt x="7679" y="12481"/>
                </a:lnTo>
                <a:lnTo>
                  <a:pt x="4799" y="20162"/>
                </a:lnTo>
                <a:lnTo>
                  <a:pt x="2881" y="29763"/>
                </a:lnTo>
                <a:lnTo>
                  <a:pt x="5757" y="29763"/>
                </a:lnTo>
                <a:lnTo>
                  <a:pt x="7679" y="24003"/>
                </a:lnTo>
                <a:lnTo>
                  <a:pt x="10561" y="19202"/>
                </a:lnTo>
                <a:lnTo>
                  <a:pt x="15360" y="16322"/>
                </a:lnTo>
                <a:lnTo>
                  <a:pt x="19199" y="13441"/>
                </a:lnTo>
                <a:lnTo>
                  <a:pt x="23998" y="11521"/>
                </a:lnTo>
                <a:lnTo>
                  <a:pt x="34558" y="11521"/>
                </a:lnTo>
                <a:lnTo>
                  <a:pt x="39357" y="14401"/>
                </a:lnTo>
                <a:lnTo>
                  <a:pt x="43196" y="18242"/>
                </a:lnTo>
                <a:lnTo>
                  <a:pt x="48001" y="23042"/>
                </a:lnTo>
                <a:lnTo>
                  <a:pt x="49917" y="27843"/>
                </a:lnTo>
                <a:lnTo>
                  <a:pt x="49917" y="34549"/>
                </a:lnTo>
                <a:lnTo>
                  <a:pt x="49538" y="39346"/>
                </a:lnTo>
                <a:lnTo>
                  <a:pt x="45899" y="50868"/>
                </a:lnTo>
                <a:lnTo>
                  <a:pt x="38398" y="63352"/>
                </a:lnTo>
                <a:lnTo>
                  <a:pt x="36267" y="66197"/>
                </a:lnTo>
                <a:lnTo>
                  <a:pt x="29658" y="742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8" name="object 758"/>
          <p:cNvSpPr/>
          <p:nvPr/>
        </p:nvSpPr>
        <p:spPr>
          <a:xfrm>
            <a:off x="1521791" y="7995650"/>
            <a:ext cx="53749" cy="108478"/>
          </a:xfrm>
          <a:custGeom>
            <a:avLst/>
            <a:gdLst/>
            <a:ahLst/>
            <a:cxnLst/>
            <a:rect l="l" t="t" r="r" b="b"/>
            <a:pathLst>
              <a:path w="53749" h="108478">
                <a:moveTo>
                  <a:pt x="24961" y="108478"/>
                </a:moveTo>
                <a:lnTo>
                  <a:pt x="29762" y="106558"/>
                </a:lnTo>
                <a:lnTo>
                  <a:pt x="35522" y="102717"/>
                </a:lnTo>
                <a:lnTo>
                  <a:pt x="41283" y="98877"/>
                </a:lnTo>
                <a:lnTo>
                  <a:pt x="45124" y="93116"/>
                </a:lnTo>
                <a:lnTo>
                  <a:pt x="48964" y="84475"/>
                </a:lnTo>
                <a:lnTo>
                  <a:pt x="50795" y="79540"/>
                </a:lnTo>
                <a:lnTo>
                  <a:pt x="53144" y="67322"/>
                </a:lnTo>
                <a:lnTo>
                  <a:pt x="53749" y="53751"/>
                </a:lnTo>
                <a:lnTo>
                  <a:pt x="53608" y="48123"/>
                </a:lnTo>
                <a:lnTo>
                  <a:pt x="51841" y="34216"/>
                </a:lnTo>
                <a:lnTo>
                  <a:pt x="48051" y="22234"/>
                </a:lnTo>
                <a:lnTo>
                  <a:pt x="42243" y="12481"/>
                </a:lnTo>
                <a:lnTo>
                  <a:pt x="35522" y="3840"/>
                </a:lnTo>
                <a:lnTo>
                  <a:pt x="28802" y="0"/>
                </a:lnTo>
                <a:lnTo>
                  <a:pt x="15360" y="0"/>
                </a:lnTo>
                <a:lnTo>
                  <a:pt x="10559" y="1920"/>
                </a:lnTo>
                <a:lnTo>
                  <a:pt x="5759" y="4800"/>
                </a:lnTo>
                <a:lnTo>
                  <a:pt x="0" y="9601"/>
                </a:lnTo>
                <a:lnTo>
                  <a:pt x="1923" y="56631"/>
                </a:lnTo>
                <a:lnTo>
                  <a:pt x="1923" y="55153"/>
                </a:lnTo>
                <a:lnTo>
                  <a:pt x="2206" y="42797"/>
                </a:lnTo>
                <a:lnTo>
                  <a:pt x="3838" y="29763"/>
                </a:lnTo>
                <a:lnTo>
                  <a:pt x="4799" y="21122"/>
                </a:lnTo>
                <a:lnTo>
                  <a:pt x="7679" y="14401"/>
                </a:lnTo>
                <a:lnTo>
                  <a:pt x="11519" y="9601"/>
                </a:lnTo>
                <a:lnTo>
                  <a:pt x="13440" y="6720"/>
                </a:lnTo>
                <a:lnTo>
                  <a:pt x="17280" y="4800"/>
                </a:lnTo>
                <a:lnTo>
                  <a:pt x="23041" y="4800"/>
                </a:lnTo>
                <a:lnTo>
                  <a:pt x="25921" y="5760"/>
                </a:lnTo>
                <a:lnTo>
                  <a:pt x="27841" y="7680"/>
                </a:lnTo>
                <a:lnTo>
                  <a:pt x="30722" y="10561"/>
                </a:lnTo>
                <a:lnTo>
                  <a:pt x="33602" y="14401"/>
                </a:lnTo>
                <a:lnTo>
                  <a:pt x="35522" y="20162"/>
                </a:lnTo>
                <a:lnTo>
                  <a:pt x="36398" y="24204"/>
                </a:lnTo>
                <a:lnTo>
                  <a:pt x="38476" y="36242"/>
                </a:lnTo>
                <a:lnTo>
                  <a:pt x="39363" y="49911"/>
                </a:lnTo>
                <a:lnTo>
                  <a:pt x="38820" y="64616"/>
                </a:lnTo>
                <a:lnTo>
                  <a:pt x="37392" y="77297"/>
                </a:lnTo>
                <a:lnTo>
                  <a:pt x="35522" y="87355"/>
                </a:lnTo>
                <a:lnTo>
                  <a:pt x="33602" y="93116"/>
                </a:lnTo>
                <a:lnTo>
                  <a:pt x="31682" y="97917"/>
                </a:lnTo>
                <a:lnTo>
                  <a:pt x="28802" y="99837"/>
                </a:lnTo>
                <a:lnTo>
                  <a:pt x="25921" y="102717"/>
                </a:lnTo>
                <a:lnTo>
                  <a:pt x="23041" y="103677"/>
                </a:lnTo>
                <a:lnTo>
                  <a:pt x="14400" y="103677"/>
                </a:lnTo>
                <a:lnTo>
                  <a:pt x="9599" y="99837"/>
                </a:lnTo>
                <a:lnTo>
                  <a:pt x="6719" y="92156"/>
                </a:lnTo>
                <a:lnTo>
                  <a:pt x="4048" y="83670"/>
                </a:lnTo>
                <a:lnTo>
                  <a:pt x="7985" y="105454"/>
                </a:lnTo>
                <a:lnTo>
                  <a:pt x="20160" y="108478"/>
                </a:lnTo>
                <a:lnTo>
                  <a:pt x="24961" y="1084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9" name="object 759"/>
          <p:cNvSpPr/>
          <p:nvPr/>
        </p:nvSpPr>
        <p:spPr>
          <a:xfrm>
            <a:off x="1508354" y="8005251"/>
            <a:ext cx="21422" cy="95852"/>
          </a:xfrm>
          <a:custGeom>
            <a:avLst/>
            <a:gdLst/>
            <a:ahLst/>
            <a:cxnLst/>
            <a:rect l="l" t="t" r="r" b="b"/>
            <a:pathLst>
              <a:path w="21422" h="95852">
                <a:moveTo>
                  <a:pt x="895" y="31545"/>
                </a:moveTo>
                <a:lnTo>
                  <a:pt x="0" y="45110"/>
                </a:lnTo>
                <a:lnTo>
                  <a:pt x="897" y="58211"/>
                </a:lnTo>
                <a:lnTo>
                  <a:pt x="3775" y="70457"/>
                </a:lnTo>
                <a:lnTo>
                  <a:pt x="8638" y="81594"/>
                </a:lnTo>
                <a:lnTo>
                  <a:pt x="11686" y="86779"/>
                </a:lnTo>
                <a:lnTo>
                  <a:pt x="21422" y="95852"/>
                </a:lnTo>
                <a:lnTo>
                  <a:pt x="17486" y="74069"/>
                </a:lnTo>
                <a:lnTo>
                  <a:pt x="15806" y="61529"/>
                </a:lnTo>
                <a:lnTo>
                  <a:pt x="15360" y="47030"/>
                </a:lnTo>
                <a:lnTo>
                  <a:pt x="13437" y="0"/>
                </a:lnTo>
                <a:lnTo>
                  <a:pt x="8638" y="5760"/>
                </a:lnTo>
                <a:lnTo>
                  <a:pt x="4799" y="14401"/>
                </a:lnTo>
                <a:lnTo>
                  <a:pt x="3321" y="19326"/>
                </a:lnTo>
                <a:lnTo>
                  <a:pt x="895" y="315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0" name="object 760"/>
          <p:cNvSpPr/>
          <p:nvPr/>
        </p:nvSpPr>
        <p:spPr>
          <a:xfrm>
            <a:off x="1587078" y="7995650"/>
            <a:ext cx="120944" cy="111358"/>
          </a:xfrm>
          <a:custGeom>
            <a:avLst/>
            <a:gdLst/>
            <a:ahLst/>
            <a:cxnLst/>
            <a:rect l="l" t="t" r="r" b="b"/>
            <a:pathLst>
              <a:path w="120944" h="111358">
                <a:moveTo>
                  <a:pt x="98877" y="111358"/>
                </a:moveTo>
                <a:lnTo>
                  <a:pt x="104622" y="111358"/>
                </a:lnTo>
                <a:lnTo>
                  <a:pt x="109438" y="108478"/>
                </a:lnTo>
                <a:lnTo>
                  <a:pt x="114223" y="103677"/>
                </a:lnTo>
                <a:lnTo>
                  <a:pt x="118064" y="98877"/>
                </a:lnTo>
                <a:lnTo>
                  <a:pt x="120944" y="92156"/>
                </a:lnTo>
                <a:lnTo>
                  <a:pt x="120944" y="77754"/>
                </a:lnTo>
                <a:lnTo>
                  <a:pt x="119984" y="72953"/>
                </a:lnTo>
                <a:lnTo>
                  <a:pt x="117104" y="68153"/>
                </a:lnTo>
                <a:lnTo>
                  <a:pt x="115183" y="64312"/>
                </a:lnTo>
                <a:lnTo>
                  <a:pt x="112303" y="60472"/>
                </a:lnTo>
                <a:lnTo>
                  <a:pt x="109438" y="58552"/>
                </a:lnTo>
                <a:lnTo>
                  <a:pt x="105597" y="55671"/>
                </a:lnTo>
                <a:lnTo>
                  <a:pt x="101757" y="54711"/>
                </a:lnTo>
                <a:lnTo>
                  <a:pt x="95036" y="54711"/>
                </a:lnTo>
                <a:lnTo>
                  <a:pt x="91196" y="55671"/>
                </a:lnTo>
                <a:lnTo>
                  <a:pt x="87355" y="58552"/>
                </a:lnTo>
                <a:lnTo>
                  <a:pt x="88315" y="93116"/>
                </a:lnTo>
                <a:lnTo>
                  <a:pt x="88315" y="73913"/>
                </a:lnTo>
                <a:lnTo>
                  <a:pt x="89260" y="66233"/>
                </a:lnTo>
                <a:lnTo>
                  <a:pt x="92156" y="63352"/>
                </a:lnTo>
                <a:lnTo>
                  <a:pt x="94061" y="60472"/>
                </a:lnTo>
                <a:lnTo>
                  <a:pt x="95996" y="58552"/>
                </a:lnTo>
                <a:lnTo>
                  <a:pt x="100782" y="58552"/>
                </a:lnTo>
                <a:lnTo>
                  <a:pt x="102717" y="60472"/>
                </a:lnTo>
                <a:lnTo>
                  <a:pt x="104622" y="63352"/>
                </a:lnTo>
                <a:lnTo>
                  <a:pt x="107502" y="67193"/>
                </a:lnTo>
                <a:lnTo>
                  <a:pt x="108463" y="73913"/>
                </a:lnTo>
                <a:lnTo>
                  <a:pt x="108463" y="92156"/>
                </a:lnTo>
                <a:lnTo>
                  <a:pt x="107502" y="98877"/>
                </a:lnTo>
                <a:lnTo>
                  <a:pt x="104622" y="102717"/>
                </a:lnTo>
                <a:lnTo>
                  <a:pt x="102717" y="105597"/>
                </a:lnTo>
                <a:lnTo>
                  <a:pt x="100782" y="106558"/>
                </a:lnTo>
                <a:lnTo>
                  <a:pt x="95996" y="106558"/>
                </a:lnTo>
                <a:lnTo>
                  <a:pt x="95036" y="111358"/>
                </a:lnTo>
                <a:lnTo>
                  <a:pt x="98877" y="111358"/>
                </a:lnTo>
                <a:close/>
              </a:path>
              <a:path w="120944" h="111358">
                <a:moveTo>
                  <a:pt x="75834" y="77754"/>
                </a:moveTo>
                <a:lnTo>
                  <a:pt x="75834" y="88315"/>
                </a:lnTo>
                <a:lnTo>
                  <a:pt x="76794" y="93116"/>
                </a:lnTo>
                <a:lnTo>
                  <a:pt x="79674" y="97917"/>
                </a:lnTo>
                <a:lnTo>
                  <a:pt x="81594" y="101757"/>
                </a:lnTo>
                <a:lnTo>
                  <a:pt x="84475" y="105597"/>
                </a:lnTo>
                <a:lnTo>
                  <a:pt x="87355" y="107518"/>
                </a:lnTo>
                <a:lnTo>
                  <a:pt x="91196" y="109438"/>
                </a:lnTo>
                <a:lnTo>
                  <a:pt x="95036" y="111358"/>
                </a:lnTo>
                <a:lnTo>
                  <a:pt x="95996" y="106558"/>
                </a:lnTo>
                <a:lnTo>
                  <a:pt x="94061" y="105597"/>
                </a:lnTo>
                <a:lnTo>
                  <a:pt x="92156" y="102717"/>
                </a:lnTo>
                <a:lnTo>
                  <a:pt x="89260" y="98877"/>
                </a:lnTo>
                <a:lnTo>
                  <a:pt x="88315" y="93116"/>
                </a:lnTo>
                <a:lnTo>
                  <a:pt x="87355" y="58552"/>
                </a:lnTo>
                <a:lnTo>
                  <a:pt x="83515" y="60472"/>
                </a:lnTo>
                <a:lnTo>
                  <a:pt x="81594" y="63352"/>
                </a:lnTo>
                <a:lnTo>
                  <a:pt x="79674" y="68153"/>
                </a:lnTo>
                <a:lnTo>
                  <a:pt x="76794" y="72953"/>
                </a:lnTo>
                <a:lnTo>
                  <a:pt x="75834" y="77754"/>
                </a:lnTo>
                <a:close/>
              </a:path>
              <a:path w="120944" h="111358">
                <a:moveTo>
                  <a:pt x="95036" y="0"/>
                </a:moveTo>
                <a:lnTo>
                  <a:pt x="18227" y="111358"/>
                </a:lnTo>
                <a:lnTo>
                  <a:pt x="25908" y="111358"/>
                </a:lnTo>
                <a:lnTo>
                  <a:pt x="101757" y="0"/>
                </a:lnTo>
                <a:lnTo>
                  <a:pt x="95036" y="0"/>
                </a:lnTo>
                <a:close/>
              </a:path>
              <a:path w="120944" h="111358">
                <a:moveTo>
                  <a:pt x="28788" y="56631"/>
                </a:moveTo>
                <a:lnTo>
                  <a:pt x="33588" y="53751"/>
                </a:lnTo>
                <a:lnTo>
                  <a:pt x="37429" y="48950"/>
                </a:lnTo>
                <a:lnTo>
                  <a:pt x="42230" y="44150"/>
                </a:lnTo>
                <a:lnTo>
                  <a:pt x="44150" y="37429"/>
                </a:lnTo>
                <a:lnTo>
                  <a:pt x="44150" y="21122"/>
                </a:lnTo>
                <a:lnTo>
                  <a:pt x="42230" y="14401"/>
                </a:lnTo>
                <a:lnTo>
                  <a:pt x="38389" y="8641"/>
                </a:lnTo>
                <a:lnTo>
                  <a:pt x="34549" y="2880"/>
                </a:lnTo>
                <a:lnTo>
                  <a:pt x="29748" y="0"/>
                </a:lnTo>
                <a:lnTo>
                  <a:pt x="18227" y="0"/>
                </a:lnTo>
                <a:lnTo>
                  <a:pt x="15346" y="960"/>
                </a:lnTo>
                <a:lnTo>
                  <a:pt x="13426" y="11521"/>
                </a:lnTo>
                <a:lnTo>
                  <a:pt x="15346" y="8641"/>
                </a:lnTo>
                <a:lnTo>
                  <a:pt x="17266" y="5760"/>
                </a:lnTo>
                <a:lnTo>
                  <a:pt x="19187" y="3840"/>
                </a:lnTo>
                <a:lnTo>
                  <a:pt x="24947" y="3840"/>
                </a:lnTo>
                <a:lnTo>
                  <a:pt x="26868" y="5760"/>
                </a:lnTo>
                <a:lnTo>
                  <a:pt x="28788" y="7680"/>
                </a:lnTo>
                <a:lnTo>
                  <a:pt x="30708" y="12481"/>
                </a:lnTo>
                <a:lnTo>
                  <a:pt x="32628" y="19202"/>
                </a:lnTo>
                <a:lnTo>
                  <a:pt x="32628" y="38389"/>
                </a:lnTo>
                <a:lnTo>
                  <a:pt x="30708" y="44150"/>
                </a:lnTo>
                <a:lnTo>
                  <a:pt x="28788" y="48950"/>
                </a:lnTo>
                <a:lnTo>
                  <a:pt x="26868" y="50871"/>
                </a:lnTo>
                <a:lnTo>
                  <a:pt x="24947" y="52791"/>
                </a:lnTo>
                <a:lnTo>
                  <a:pt x="20147" y="52791"/>
                </a:lnTo>
                <a:lnTo>
                  <a:pt x="19187" y="51831"/>
                </a:lnTo>
                <a:lnTo>
                  <a:pt x="18227" y="50871"/>
                </a:lnTo>
                <a:lnTo>
                  <a:pt x="18227" y="56631"/>
                </a:lnTo>
                <a:lnTo>
                  <a:pt x="28788" y="56631"/>
                </a:lnTo>
                <a:close/>
              </a:path>
              <a:path w="120944" h="111358">
                <a:moveTo>
                  <a:pt x="18227" y="50871"/>
                </a:moveTo>
                <a:lnTo>
                  <a:pt x="16306" y="49911"/>
                </a:lnTo>
                <a:lnTo>
                  <a:pt x="14386" y="47045"/>
                </a:lnTo>
                <a:lnTo>
                  <a:pt x="13426" y="44150"/>
                </a:lnTo>
                <a:lnTo>
                  <a:pt x="12466" y="41269"/>
                </a:lnTo>
                <a:lnTo>
                  <a:pt x="12466" y="18242"/>
                </a:lnTo>
                <a:lnTo>
                  <a:pt x="13426" y="11521"/>
                </a:lnTo>
                <a:lnTo>
                  <a:pt x="15346" y="960"/>
                </a:lnTo>
                <a:lnTo>
                  <a:pt x="11521" y="2880"/>
                </a:lnTo>
                <a:lnTo>
                  <a:pt x="7680" y="5760"/>
                </a:lnTo>
                <a:lnTo>
                  <a:pt x="4800" y="8641"/>
                </a:lnTo>
                <a:lnTo>
                  <a:pt x="2865" y="13441"/>
                </a:lnTo>
                <a:lnTo>
                  <a:pt x="960" y="18242"/>
                </a:lnTo>
                <a:lnTo>
                  <a:pt x="0" y="23042"/>
                </a:lnTo>
                <a:lnTo>
                  <a:pt x="0" y="33604"/>
                </a:lnTo>
                <a:lnTo>
                  <a:pt x="960" y="38389"/>
                </a:lnTo>
                <a:lnTo>
                  <a:pt x="2865" y="43205"/>
                </a:lnTo>
                <a:lnTo>
                  <a:pt x="4800" y="47045"/>
                </a:lnTo>
                <a:lnTo>
                  <a:pt x="7680" y="50871"/>
                </a:lnTo>
                <a:lnTo>
                  <a:pt x="11521" y="52791"/>
                </a:lnTo>
                <a:lnTo>
                  <a:pt x="14386" y="55671"/>
                </a:lnTo>
                <a:lnTo>
                  <a:pt x="18227" y="56631"/>
                </a:lnTo>
                <a:lnTo>
                  <a:pt x="18227" y="5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1" name="object 761"/>
          <p:cNvSpPr/>
          <p:nvPr/>
        </p:nvSpPr>
        <p:spPr>
          <a:xfrm>
            <a:off x="1429636" y="7718221"/>
            <a:ext cx="59519" cy="108463"/>
          </a:xfrm>
          <a:custGeom>
            <a:avLst/>
            <a:gdLst/>
            <a:ahLst/>
            <a:cxnLst/>
            <a:rect l="l" t="t" r="r" b="b"/>
            <a:pathLst>
              <a:path w="59519" h="108463">
                <a:moveTo>
                  <a:pt x="42857" y="42734"/>
                </a:moveTo>
                <a:lnTo>
                  <a:pt x="51751" y="31651"/>
                </a:lnTo>
                <a:lnTo>
                  <a:pt x="54714" y="21107"/>
                </a:lnTo>
                <a:lnTo>
                  <a:pt x="54714" y="16322"/>
                </a:lnTo>
                <a:lnTo>
                  <a:pt x="52798" y="12481"/>
                </a:lnTo>
                <a:lnTo>
                  <a:pt x="49917" y="8641"/>
                </a:lnTo>
                <a:lnTo>
                  <a:pt x="45119" y="2880"/>
                </a:lnTo>
                <a:lnTo>
                  <a:pt x="38397" y="0"/>
                </a:lnTo>
                <a:lnTo>
                  <a:pt x="23038" y="0"/>
                </a:lnTo>
                <a:lnTo>
                  <a:pt x="17276" y="1920"/>
                </a:lnTo>
                <a:lnTo>
                  <a:pt x="13435" y="5760"/>
                </a:lnTo>
                <a:lnTo>
                  <a:pt x="8638" y="9601"/>
                </a:lnTo>
                <a:lnTo>
                  <a:pt x="4797" y="15361"/>
                </a:lnTo>
                <a:lnTo>
                  <a:pt x="1917" y="22067"/>
                </a:lnTo>
                <a:lnTo>
                  <a:pt x="4797" y="23042"/>
                </a:lnTo>
                <a:lnTo>
                  <a:pt x="9596" y="14386"/>
                </a:lnTo>
                <a:lnTo>
                  <a:pt x="16317" y="10546"/>
                </a:lnTo>
                <a:lnTo>
                  <a:pt x="29759" y="10546"/>
                </a:lnTo>
                <a:lnTo>
                  <a:pt x="33599" y="12481"/>
                </a:lnTo>
                <a:lnTo>
                  <a:pt x="36475" y="15361"/>
                </a:lnTo>
                <a:lnTo>
                  <a:pt x="40314" y="18227"/>
                </a:lnTo>
                <a:lnTo>
                  <a:pt x="41279" y="23042"/>
                </a:lnTo>
                <a:lnTo>
                  <a:pt x="41279" y="35509"/>
                </a:lnTo>
                <a:lnTo>
                  <a:pt x="39355" y="39349"/>
                </a:lnTo>
                <a:lnTo>
                  <a:pt x="37438" y="43190"/>
                </a:lnTo>
                <a:lnTo>
                  <a:pt x="34558" y="46070"/>
                </a:lnTo>
                <a:lnTo>
                  <a:pt x="29759" y="47990"/>
                </a:lnTo>
                <a:lnTo>
                  <a:pt x="25920" y="50871"/>
                </a:lnTo>
                <a:lnTo>
                  <a:pt x="22079" y="51831"/>
                </a:lnTo>
                <a:lnTo>
                  <a:pt x="18240" y="52791"/>
                </a:lnTo>
                <a:lnTo>
                  <a:pt x="18240" y="54711"/>
                </a:lnTo>
                <a:lnTo>
                  <a:pt x="23996" y="54711"/>
                </a:lnTo>
                <a:lnTo>
                  <a:pt x="27837" y="55671"/>
                </a:lnTo>
                <a:lnTo>
                  <a:pt x="31676" y="57591"/>
                </a:lnTo>
                <a:lnTo>
                  <a:pt x="35516" y="58552"/>
                </a:lnTo>
                <a:lnTo>
                  <a:pt x="39355" y="60472"/>
                </a:lnTo>
                <a:lnTo>
                  <a:pt x="41279" y="62392"/>
                </a:lnTo>
                <a:lnTo>
                  <a:pt x="43196" y="64312"/>
                </a:lnTo>
                <a:lnTo>
                  <a:pt x="44154" y="66233"/>
                </a:lnTo>
                <a:lnTo>
                  <a:pt x="45119" y="69113"/>
                </a:lnTo>
                <a:lnTo>
                  <a:pt x="47035" y="72953"/>
                </a:lnTo>
                <a:lnTo>
                  <a:pt x="47993" y="77754"/>
                </a:lnTo>
                <a:lnTo>
                  <a:pt x="47993" y="86395"/>
                </a:lnTo>
                <a:lnTo>
                  <a:pt x="46076" y="92156"/>
                </a:lnTo>
                <a:lnTo>
                  <a:pt x="42237" y="95996"/>
                </a:lnTo>
                <a:lnTo>
                  <a:pt x="38397" y="99837"/>
                </a:lnTo>
                <a:lnTo>
                  <a:pt x="33599" y="101757"/>
                </a:lnTo>
                <a:lnTo>
                  <a:pt x="24955" y="101757"/>
                </a:lnTo>
                <a:lnTo>
                  <a:pt x="23038" y="100797"/>
                </a:lnTo>
                <a:lnTo>
                  <a:pt x="21116" y="100797"/>
                </a:lnTo>
                <a:lnTo>
                  <a:pt x="19199" y="99837"/>
                </a:lnTo>
                <a:lnTo>
                  <a:pt x="16317" y="97916"/>
                </a:lnTo>
                <a:lnTo>
                  <a:pt x="13435" y="95996"/>
                </a:lnTo>
                <a:lnTo>
                  <a:pt x="11519" y="95036"/>
                </a:lnTo>
                <a:lnTo>
                  <a:pt x="2875" y="95036"/>
                </a:lnTo>
                <a:lnTo>
                  <a:pt x="1917" y="95996"/>
                </a:lnTo>
                <a:lnTo>
                  <a:pt x="958" y="97916"/>
                </a:lnTo>
                <a:lnTo>
                  <a:pt x="0" y="98877"/>
                </a:lnTo>
                <a:lnTo>
                  <a:pt x="0" y="101757"/>
                </a:lnTo>
                <a:lnTo>
                  <a:pt x="1917" y="104637"/>
                </a:lnTo>
                <a:lnTo>
                  <a:pt x="3840" y="105597"/>
                </a:lnTo>
                <a:lnTo>
                  <a:pt x="6714" y="107518"/>
                </a:lnTo>
                <a:lnTo>
                  <a:pt x="11519" y="108463"/>
                </a:lnTo>
                <a:lnTo>
                  <a:pt x="18240" y="108463"/>
                </a:lnTo>
                <a:lnTo>
                  <a:pt x="29189" y="107588"/>
                </a:lnTo>
                <a:lnTo>
                  <a:pt x="41312" y="103558"/>
                </a:lnTo>
                <a:lnTo>
                  <a:pt x="50875" y="95996"/>
                </a:lnTo>
                <a:lnTo>
                  <a:pt x="57377" y="84661"/>
                </a:lnTo>
                <a:lnTo>
                  <a:pt x="59519" y="71993"/>
                </a:lnTo>
                <a:lnTo>
                  <a:pt x="59519" y="65272"/>
                </a:lnTo>
                <a:lnTo>
                  <a:pt x="57596" y="60472"/>
                </a:lnTo>
                <a:lnTo>
                  <a:pt x="54714" y="55671"/>
                </a:lnTo>
                <a:lnTo>
                  <a:pt x="51834" y="50871"/>
                </a:lnTo>
                <a:lnTo>
                  <a:pt x="47035" y="47030"/>
                </a:lnTo>
                <a:lnTo>
                  <a:pt x="40314" y="45110"/>
                </a:lnTo>
                <a:lnTo>
                  <a:pt x="42857" y="427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2" name="object 762"/>
          <p:cNvSpPr/>
          <p:nvPr/>
        </p:nvSpPr>
        <p:spPr>
          <a:xfrm>
            <a:off x="1521791" y="7718221"/>
            <a:ext cx="53749" cy="108463"/>
          </a:xfrm>
          <a:custGeom>
            <a:avLst/>
            <a:gdLst/>
            <a:ahLst/>
            <a:cxnLst/>
            <a:rect l="l" t="t" r="r" b="b"/>
            <a:pathLst>
              <a:path w="53749" h="108463">
                <a:moveTo>
                  <a:pt x="24961" y="108463"/>
                </a:moveTo>
                <a:lnTo>
                  <a:pt x="29762" y="106558"/>
                </a:lnTo>
                <a:lnTo>
                  <a:pt x="35522" y="102717"/>
                </a:lnTo>
                <a:lnTo>
                  <a:pt x="41283" y="98877"/>
                </a:lnTo>
                <a:lnTo>
                  <a:pt x="45124" y="93116"/>
                </a:lnTo>
                <a:lnTo>
                  <a:pt x="48964" y="84475"/>
                </a:lnTo>
                <a:lnTo>
                  <a:pt x="50795" y="79540"/>
                </a:lnTo>
                <a:lnTo>
                  <a:pt x="53144" y="67322"/>
                </a:lnTo>
                <a:lnTo>
                  <a:pt x="53749" y="53751"/>
                </a:lnTo>
                <a:lnTo>
                  <a:pt x="53608" y="48119"/>
                </a:lnTo>
                <a:lnTo>
                  <a:pt x="51841" y="34205"/>
                </a:lnTo>
                <a:lnTo>
                  <a:pt x="48051" y="22225"/>
                </a:lnTo>
                <a:lnTo>
                  <a:pt x="42243" y="12481"/>
                </a:lnTo>
                <a:lnTo>
                  <a:pt x="35522" y="3840"/>
                </a:lnTo>
                <a:lnTo>
                  <a:pt x="28802" y="0"/>
                </a:lnTo>
                <a:lnTo>
                  <a:pt x="15360" y="0"/>
                </a:lnTo>
                <a:lnTo>
                  <a:pt x="10559" y="1920"/>
                </a:lnTo>
                <a:lnTo>
                  <a:pt x="5759" y="4800"/>
                </a:lnTo>
                <a:lnTo>
                  <a:pt x="0" y="9601"/>
                </a:lnTo>
                <a:lnTo>
                  <a:pt x="1923" y="56631"/>
                </a:lnTo>
                <a:lnTo>
                  <a:pt x="1923" y="55139"/>
                </a:lnTo>
                <a:lnTo>
                  <a:pt x="2206" y="42782"/>
                </a:lnTo>
                <a:lnTo>
                  <a:pt x="3838" y="29748"/>
                </a:lnTo>
                <a:lnTo>
                  <a:pt x="4799" y="21107"/>
                </a:lnTo>
                <a:lnTo>
                  <a:pt x="7679" y="14386"/>
                </a:lnTo>
                <a:lnTo>
                  <a:pt x="11519" y="9601"/>
                </a:lnTo>
                <a:lnTo>
                  <a:pt x="13440" y="6720"/>
                </a:lnTo>
                <a:lnTo>
                  <a:pt x="17280" y="4800"/>
                </a:lnTo>
                <a:lnTo>
                  <a:pt x="23041" y="4800"/>
                </a:lnTo>
                <a:lnTo>
                  <a:pt x="25921" y="5760"/>
                </a:lnTo>
                <a:lnTo>
                  <a:pt x="27841" y="7680"/>
                </a:lnTo>
                <a:lnTo>
                  <a:pt x="30722" y="10546"/>
                </a:lnTo>
                <a:lnTo>
                  <a:pt x="33602" y="14386"/>
                </a:lnTo>
                <a:lnTo>
                  <a:pt x="35522" y="20162"/>
                </a:lnTo>
                <a:lnTo>
                  <a:pt x="36398" y="23882"/>
                </a:lnTo>
                <a:lnTo>
                  <a:pt x="38476" y="35939"/>
                </a:lnTo>
                <a:lnTo>
                  <a:pt x="39363" y="49910"/>
                </a:lnTo>
                <a:lnTo>
                  <a:pt x="38820" y="64616"/>
                </a:lnTo>
                <a:lnTo>
                  <a:pt x="37392" y="77297"/>
                </a:lnTo>
                <a:lnTo>
                  <a:pt x="35522" y="87355"/>
                </a:lnTo>
                <a:lnTo>
                  <a:pt x="33602" y="93116"/>
                </a:lnTo>
                <a:lnTo>
                  <a:pt x="31682" y="97916"/>
                </a:lnTo>
                <a:lnTo>
                  <a:pt x="28802" y="99837"/>
                </a:lnTo>
                <a:lnTo>
                  <a:pt x="25921" y="102717"/>
                </a:lnTo>
                <a:lnTo>
                  <a:pt x="23041" y="103677"/>
                </a:lnTo>
                <a:lnTo>
                  <a:pt x="14400" y="103677"/>
                </a:lnTo>
                <a:lnTo>
                  <a:pt x="9599" y="99837"/>
                </a:lnTo>
                <a:lnTo>
                  <a:pt x="6719" y="92156"/>
                </a:lnTo>
                <a:lnTo>
                  <a:pt x="4048" y="83670"/>
                </a:lnTo>
                <a:lnTo>
                  <a:pt x="7982" y="105442"/>
                </a:lnTo>
                <a:lnTo>
                  <a:pt x="20160" y="108463"/>
                </a:lnTo>
                <a:lnTo>
                  <a:pt x="24961" y="1084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3" name="object 763"/>
          <p:cNvSpPr/>
          <p:nvPr/>
        </p:nvSpPr>
        <p:spPr>
          <a:xfrm>
            <a:off x="1508354" y="7727823"/>
            <a:ext cx="21419" cy="95841"/>
          </a:xfrm>
          <a:custGeom>
            <a:avLst/>
            <a:gdLst/>
            <a:ahLst/>
            <a:cxnLst/>
            <a:rect l="l" t="t" r="r" b="b"/>
            <a:pathLst>
              <a:path w="21419" h="95841">
                <a:moveTo>
                  <a:pt x="895" y="31534"/>
                </a:moveTo>
                <a:lnTo>
                  <a:pt x="0" y="45110"/>
                </a:lnTo>
                <a:lnTo>
                  <a:pt x="897" y="58211"/>
                </a:lnTo>
                <a:lnTo>
                  <a:pt x="3775" y="70457"/>
                </a:lnTo>
                <a:lnTo>
                  <a:pt x="8638" y="81594"/>
                </a:lnTo>
                <a:lnTo>
                  <a:pt x="11681" y="86771"/>
                </a:lnTo>
                <a:lnTo>
                  <a:pt x="21419" y="95841"/>
                </a:lnTo>
                <a:lnTo>
                  <a:pt x="17486" y="74069"/>
                </a:lnTo>
                <a:lnTo>
                  <a:pt x="15806" y="61529"/>
                </a:lnTo>
                <a:lnTo>
                  <a:pt x="15360" y="47030"/>
                </a:lnTo>
                <a:lnTo>
                  <a:pt x="13437" y="0"/>
                </a:lnTo>
                <a:lnTo>
                  <a:pt x="8638" y="5760"/>
                </a:lnTo>
                <a:lnTo>
                  <a:pt x="4799" y="14401"/>
                </a:lnTo>
                <a:lnTo>
                  <a:pt x="3321" y="19319"/>
                </a:lnTo>
                <a:lnTo>
                  <a:pt x="895" y="315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4" name="object 764"/>
          <p:cNvSpPr/>
          <p:nvPr/>
        </p:nvSpPr>
        <p:spPr>
          <a:xfrm>
            <a:off x="1587078" y="7718221"/>
            <a:ext cx="120944" cy="111358"/>
          </a:xfrm>
          <a:custGeom>
            <a:avLst/>
            <a:gdLst/>
            <a:ahLst/>
            <a:cxnLst/>
            <a:rect l="l" t="t" r="r" b="b"/>
            <a:pathLst>
              <a:path w="120944" h="111358">
                <a:moveTo>
                  <a:pt x="98877" y="111358"/>
                </a:moveTo>
                <a:lnTo>
                  <a:pt x="104622" y="111358"/>
                </a:lnTo>
                <a:lnTo>
                  <a:pt x="109438" y="108463"/>
                </a:lnTo>
                <a:lnTo>
                  <a:pt x="114223" y="103677"/>
                </a:lnTo>
                <a:lnTo>
                  <a:pt x="118064" y="98877"/>
                </a:lnTo>
                <a:lnTo>
                  <a:pt x="120944" y="92156"/>
                </a:lnTo>
                <a:lnTo>
                  <a:pt x="120944" y="77754"/>
                </a:lnTo>
                <a:lnTo>
                  <a:pt x="119984" y="72953"/>
                </a:lnTo>
                <a:lnTo>
                  <a:pt x="117104" y="68153"/>
                </a:lnTo>
                <a:lnTo>
                  <a:pt x="115183" y="64312"/>
                </a:lnTo>
                <a:lnTo>
                  <a:pt x="112303" y="60472"/>
                </a:lnTo>
                <a:lnTo>
                  <a:pt x="109438" y="58552"/>
                </a:lnTo>
                <a:lnTo>
                  <a:pt x="105597" y="55671"/>
                </a:lnTo>
                <a:lnTo>
                  <a:pt x="101757" y="54711"/>
                </a:lnTo>
                <a:lnTo>
                  <a:pt x="95036" y="54711"/>
                </a:lnTo>
                <a:lnTo>
                  <a:pt x="91196" y="55671"/>
                </a:lnTo>
                <a:lnTo>
                  <a:pt x="87355" y="58552"/>
                </a:lnTo>
                <a:lnTo>
                  <a:pt x="88315" y="92156"/>
                </a:lnTo>
                <a:lnTo>
                  <a:pt x="88315" y="72953"/>
                </a:lnTo>
                <a:lnTo>
                  <a:pt x="89260" y="66233"/>
                </a:lnTo>
                <a:lnTo>
                  <a:pt x="92156" y="63352"/>
                </a:lnTo>
                <a:lnTo>
                  <a:pt x="94061" y="60472"/>
                </a:lnTo>
                <a:lnTo>
                  <a:pt x="95996" y="58552"/>
                </a:lnTo>
                <a:lnTo>
                  <a:pt x="100782" y="58552"/>
                </a:lnTo>
                <a:lnTo>
                  <a:pt x="102717" y="60472"/>
                </a:lnTo>
                <a:lnTo>
                  <a:pt x="104622" y="62392"/>
                </a:lnTo>
                <a:lnTo>
                  <a:pt x="107502" y="66233"/>
                </a:lnTo>
                <a:lnTo>
                  <a:pt x="108463" y="72953"/>
                </a:lnTo>
                <a:lnTo>
                  <a:pt x="108463" y="92156"/>
                </a:lnTo>
                <a:lnTo>
                  <a:pt x="107502" y="98877"/>
                </a:lnTo>
                <a:lnTo>
                  <a:pt x="104622" y="102717"/>
                </a:lnTo>
                <a:lnTo>
                  <a:pt x="102717" y="105597"/>
                </a:lnTo>
                <a:lnTo>
                  <a:pt x="100782" y="106558"/>
                </a:lnTo>
                <a:lnTo>
                  <a:pt x="95996" y="106558"/>
                </a:lnTo>
                <a:lnTo>
                  <a:pt x="95036" y="111358"/>
                </a:lnTo>
                <a:lnTo>
                  <a:pt x="98877" y="111358"/>
                </a:lnTo>
                <a:close/>
              </a:path>
              <a:path w="120944" h="111358">
                <a:moveTo>
                  <a:pt x="75834" y="77754"/>
                </a:moveTo>
                <a:lnTo>
                  <a:pt x="75834" y="88315"/>
                </a:lnTo>
                <a:lnTo>
                  <a:pt x="76794" y="93116"/>
                </a:lnTo>
                <a:lnTo>
                  <a:pt x="79674" y="97916"/>
                </a:lnTo>
                <a:lnTo>
                  <a:pt x="81594" y="101757"/>
                </a:lnTo>
                <a:lnTo>
                  <a:pt x="84475" y="105597"/>
                </a:lnTo>
                <a:lnTo>
                  <a:pt x="87355" y="107518"/>
                </a:lnTo>
                <a:lnTo>
                  <a:pt x="91196" y="109438"/>
                </a:lnTo>
                <a:lnTo>
                  <a:pt x="95036" y="111358"/>
                </a:lnTo>
                <a:lnTo>
                  <a:pt x="95996" y="106558"/>
                </a:lnTo>
                <a:lnTo>
                  <a:pt x="94061" y="105597"/>
                </a:lnTo>
                <a:lnTo>
                  <a:pt x="92156" y="102717"/>
                </a:lnTo>
                <a:lnTo>
                  <a:pt x="89260" y="98877"/>
                </a:lnTo>
                <a:lnTo>
                  <a:pt x="88315" y="92156"/>
                </a:lnTo>
                <a:lnTo>
                  <a:pt x="87355" y="58552"/>
                </a:lnTo>
                <a:lnTo>
                  <a:pt x="83515" y="60472"/>
                </a:lnTo>
                <a:lnTo>
                  <a:pt x="81594" y="63352"/>
                </a:lnTo>
                <a:lnTo>
                  <a:pt x="79674" y="68153"/>
                </a:lnTo>
                <a:lnTo>
                  <a:pt x="76794" y="72953"/>
                </a:lnTo>
                <a:lnTo>
                  <a:pt x="75834" y="77754"/>
                </a:lnTo>
                <a:close/>
              </a:path>
              <a:path w="120944" h="111358">
                <a:moveTo>
                  <a:pt x="95036" y="0"/>
                </a:moveTo>
                <a:lnTo>
                  <a:pt x="18227" y="111358"/>
                </a:lnTo>
                <a:lnTo>
                  <a:pt x="25908" y="111358"/>
                </a:lnTo>
                <a:lnTo>
                  <a:pt x="101757" y="0"/>
                </a:lnTo>
                <a:lnTo>
                  <a:pt x="95036" y="0"/>
                </a:lnTo>
                <a:close/>
              </a:path>
              <a:path w="120944" h="111358">
                <a:moveTo>
                  <a:pt x="28788" y="56631"/>
                </a:moveTo>
                <a:lnTo>
                  <a:pt x="33588" y="53751"/>
                </a:lnTo>
                <a:lnTo>
                  <a:pt x="37429" y="48950"/>
                </a:lnTo>
                <a:lnTo>
                  <a:pt x="42230" y="44150"/>
                </a:lnTo>
                <a:lnTo>
                  <a:pt x="44150" y="37444"/>
                </a:lnTo>
                <a:lnTo>
                  <a:pt x="44150" y="21107"/>
                </a:lnTo>
                <a:lnTo>
                  <a:pt x="42230" y="14386"/>
                </a:lnTo>
                <a:lnTo>
                  <a:pt x="38389" y="8641"/>
                </a:lnTo>
                <a:lnTo>
                  <a:pt x="34549" y="2880"/>
                </a:lnTo>
                <a:lnTo>
                  <a:pt x="29748" y="0"/>
                </a:lnTo>
                <a:lnTo>
                  <a:pt x="18227" y="0"/>
                </a:lnTo>
                <a:lnTo>
                  <a:pt x="15346" y="960"/>
                </a:lnTo>
                <a:lnTo>
                  <a:pt x="13426" y="11521"/>
                </a:lnTo>
                <a:lnTo>
                  <a:pt x="15346" y="8641"/>
                </a:lnTo>
                <a:lnTo>
                  <a:pt x="17266" y="5760"/>
                </a:lnTo>
                <a:lnTo>
                  <a:pt x="19187" y="3840"/>
                </a:lnTo>
                <a:lnTo>
                  <a:pt x="24947" y="3840"/>
                </a:lnTo>
                <a:lnTo>
                  <a:pt x="26868" y="5760"/>
                </a:lnTo>
                <a:lnTo>
                  <a:pt x="28788" y="7680"/>
                </a:lnTo>
                <a:lnTo>
                  <a:pt x="30708" y="12481"/>
                </a:lnTo>
                <a:lnTo>
                  <a:pt x="32628" y="19202"/>
                </a:lnTo>
                <a:lnTo>
                  <a:pt x="32628" y="37444"/>
                </a:lnTo>
                <a:lnTo>
                  <a:pt x="30708" y="44150"/>
                </a:lnTo>
                <a:lnTo>
                  <a:pt x="28788" y="47990"/>
                </a:lnTo>
                <a:lnTo>
                  <a:pt x="26868" y="50871"/>
                </a:lnTo>
                <a:lnTo>
                  <a:pt x="24947" y="52791"/>
                </a:lnTo>
                <a:lnTo>
                  <a:pt x="20147" y="52791"/>
                </a:lnTo>
                <a:lnTo>
                  <a:pt x="19187" y="51831"/>
                </a:lnTo>
                <a:lnTo>
                  <a:pt x="18227" y="50871"/>
                </a:lnTo>
                <a:lnTo>
                  <a:pt x="18227" y="56631"/>
                </a:lnTo>
                <a:lnTo>
                  <a:pt x="28788" y="56631"/>
                </a:lnTo>
                <a:close/>
              </a:path>
              <a:path w="120944" h="111358">
                <a:moveTo>
                  <a:pt x="18227" y="50871"/>
                </a:moveTo>
                <a:lnTo>
                  <a:pt x="16306" y="49910"/>
                </a:lnTo>
                <a:lnTo>
                  <a:pt x="14386" y="47030"/>
                </a:lnTo>
                <a:lnTo>
                  <a:pt x="13426" y="44150"/>
                </a:lnTo>
                <a:lnTo>
                  <a:pt x="12466" y="40309"/>
                </a:lnTo>
                <a:lnTo>
                  <a:pt x="12466" y="18227"/>
                </a:lnTo>
                <a:lnTo>
                  <a:pt x="13426" y="11521"/>
                </a:lnTo>
                <a:lnTo>
                  <a:pt x="15346" y="960"/>
                </a:lnTo>
                <a:lnTo>
                  <a:pt x="11521" y="2880"/>
                </a:lnTo>
                <a:lnTo>
                  <a:pt x="7680" y="5760"/>
                </a:lnTo>
                <a:lnTo>
                  <a:pt x="4800" y="8641"/>
                </a:lnTo>
                <a:lnTo>
                  <a:pt x="2865" y="13441"/>
                </a:lnTo>
                <a:lnTo>
                  <a:pt x="960" y="18227"/>
                </a:lnTo>
                <a:lnTo>
                  <a:pt x="0" y="23042"/>
                </a:lnTo>
                <a:lnTo>
                  <a:pt x="0" y="33588"/>
                </a:lnTo>
                <a:lnTo>
                  <a:pt x="960" y="38389"/>
                </a:lnTo>
                <a:lnTo>
                  <a:pt x="2865" y="43190"/>
                </a:lnTo>
                <a:lnTo>
                  <a:pt x="4800" y="47030"/>
                </a:lnTo>
                <a:lnTo>
                  <a:pt x="7680" y="50871"/>
                </a:lnTo>
                <a:lnTo>
                  <a:pt x="11521" y="52791"/>
                </a:lnTo>
                <a:lnTo>
                  <a:pt x="14386" y="54711"/>
                </a:lnTo>
                <a:lnTo>
                  <a:pt x="18227" y="56631"/>
                </a:lnTo>
                <a:lnTo>
                  <a:pt x="18227" y="5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5" name="object 765"/>
          <p:cNvSpPr/>
          <p:nvPr/>
        </p:nvSpPr>
        <p:spPr>
          <a:xfrm>
            <a:off x="1425798" y="7440792"/>
            <a:ext cx="71038" cy="106542"/>
          </a:xfrm>
          <a:custGeom>
            <a:avLst/>
            <a:gdLst/>
            <a:ahLst/>
            <a:cxnLst/>
            <a:rect l="l" t="t" r="r" b="b"/>
            <a:pathLst>
              <a:path w="71038" h="106542">
                <a:moveTo>
                  <a:pt x="0" y="78714"/>
                </a:moveTo>
                <a:lnTo>
                  <a:pt x="44153" y="78714"/>
                </a:lnTo>
                <a:lnTo>
                  <a:pt x="7679" y="68153"/>
                </a:lnTo>
                <a:lnTo>
                  <a:pt x="44153" y="16306"/>
                </a:lnTo>
                <a:lnTo>
                  <a:pt x="44153" y="68153"/>
                </a:lnTo>
                <a:lnTo>
                  <a:pt x="7679" y="68153"/>
                </a:lnTo>
                <a:lnTo>
                  <a:pt x="44153" y="78714"/>
                </a:lnTo>
                <a:lnTo>
                  <a:pt x="44153" y="106542"/>
                </a:lnTo>
                <a:lnTo>
                  <a:pt x="57595" y="106542"/>
                </a:lnTo>
                <a:lnTo>
                  <a:pt x="57595" y="78714"/>
                </a:lnTo>
                <a:lnTo>
                  <a:pt x="71038" y="78714"/>
                </a:lnTo>
                <a:lnTo>
                  <a:pt x="71038" y="68153"/>
                </a:lnTo>
                <a:lnTo>
                  <a:pt x="57595" y="68153"/>
                </a:lnTo>
                <a:lnTo>
                  <a:pt x="57595" y="0"/>
                </a:lnTo>
                <a:lnTo>
                  <a:pt x="48958" y="0"/>
                </a:lnTo>
                <a:lnTo>
                  <a:pt x="0" y="69113"/>
                </a:lnTo>
                <a:lnTo>
                  <a:pt x="0" y="78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6" name="object 766"/>
          <p:cNvSpPr/>
          <p:nvPr/>
        </p:nvSpPr>
        <p:spPr>
          <a:xfrm>
            <a:off x="1521791" y="7440792"/>
            <a:ext cx="53749" cy="108478"/>
          </a:xfrm>
          <a:custGeom>
            <a:avLst/>
            <a:gdLst/>
            <a:ahLst/>
            <a:cxnLst/>
            <a:rect l="l" t="t" r="r" b="b"/>
            <a:pathLst>
              <a:path w="53749" h="108478">
                <a:moveTo>
                  <a:pt x="24961" y="108478"/>
                </a:moveTo>
                <a:lnTo>
                  <a:pt x="29762" y="106542"/>
                </a:lnTo>
                <a:lnTo>
                  <a:pt x="35522" y="102702"/>
                </a:lnTo>
                <a:lnTo>
                  <a:pt x="41283" y="98877"/>
                </a:lnTo>
                <a:lnTo>
                  <a:pt x="45124" y="93116"/>
                </a:lnTo>
                <a:lnTo>
                  <a:pt x="48964" y="84475"/>
                </a:lnTo>
                <a:lnTo>
                  <a:pt x="50795" y="79540"/>
                </a:lnTo>
                <a:lnTo>
                  <a:pt x="53144" y="67322"/>
                </a:lnTo>
                <a:lnTo>
                  <a:pt x="53749" y="53751"/>
                </a:lnTo>
                <a:lnTo>
                  <a:pt x="53607" y="47851"/>
                </a:lnTo>
                <a:lnTo>
                  <a:pt x="51839" y="33783"/>
                </a:lnTo>
                <a:lnTo>
                  <a:pt x="48050" y="22038"/>
                </a:lnTo>
                <a:lnTo>
                  <a:pt x="42243" y="12466"/>
                </a:lnTo>
                <a:lnTo>
                  <a:pt x="35522" y="3840"/>
                </a:lnTo>
                <a:lnTo>
                  <a:pt x="28802" y="0"/>
                </a:lnTo>
                <a:lnTo>
                  <a:pt x="15360" y="0"/>
                </a:lnTo>
                <a:lnTo>
                  <a:pt x="10559" y="1904"/>
                </a:lnTo>
                <a:lnTo>
                  <a:pt x="5759" y="4785"/>
                </a:lnTo>
                <a:lnTo>
                  <a:pt x="0" y="9585"/>
                </a:lnTo>
                <a:lnTo>
                  <a:pt x="1923" y="56631"/>
                </a:lnTo>
                <a:lnTo>
                  <a:pt x="1923" y="55139"/>
                </a:lnTo>
                <a:lnTo>
                  <a:pt x="2206" y="42782"/>
                </a:lnTo>
                <a:lnTo>
                  <a:pt x="3838" y="29748"/>
                </a:lnTo>
                <a:lnTo>
                  <a:pt x="4799" y="20147"/>
                </a:lnTo>
                <a:lnTo>
                  <a:pt x="7679" y="14401"/>
                </a:lnTo>
                <a:lnTo>
                  <a:pt x="11519" y="9585"/>
                </a:lnTo>
                <a:lnTo>
                  <a:pt x="13440" y="6720"/>
                </a:lnTo>
                <a:lnTo>
                  <a:pt x="17280" y="4785"/>
                </a:lnTo>
                <a:lnTo>
                  <a:pt x="23041" y="4785"/>
                </a:lnTo>
                <a:lnTo>
                  <a:pt x="25921" y="5745"/>
                </a:lnTo>
                <a:lnTo>
                  <a:pt x="27841" y="7680"/>
                </a:lnTo>
                <a:lnTo>
                  <a:pt x="30722" y="9585"/>
                </a:lnTo>
                <a:lnTo>
                  <a:pt x="33602" y="14401"/>
                </a:lnTo>
                <a:lnTo>
                  <a:pt x="35522" y="20147"/>
                </a:lnTo>
                <a:lnTo>
                  <a:pt x="36400" y="23884"/>
                </a:lnTo>
                <a:lnTo>
                  <a:pt x="38477" y="35945"/>
                </a:lnTo>
                <a:lnTo>
                  <a:pt x="39363" y="49910"/>
                </a:lnTo>
                <a:lnTo>
                  <a:pt x="38820" y="64616"/>
                </a:lnTo>
                <a:lnTo>
                  <a:pt x="37392" y="77297"/>
                </a:lnTo>
                <a:lnTo>
                  <a:pt x="35522" y="87355"/>
                </a:lnTo>
                <a:lnTo>
                  <a:pt x="33602" y="93116"/>
                </a:lnTo>
                <a:lnTo>
                  <a:pt x="31682" y="96956"/>
                </a:lnTo>
                <a:lnTo>
                  <a:pt x="28802" y="99821"/>
                </a:lnTo>
                <a:lnTo>
                  <a:pt x="25921" y="102702"/>
                </a:lnTo>
                <a:lnTo>
                  <a:pt x="23041" y="103662"/>
                </a:lnTo>
                <a:lnTo>
                  <a:pt x="14400" y="103662"/>
                </a:lnTo>
                <a:lnTo>
                  <a:pt x="9599" y="99821"/>
                </a:lnTo>
                <a:lnTo>
                  <a:pt x="6719" y="92141"/>
                </a:lnTo>
                <a:lnTo>
                  <a:pt x="4051" y="83253"/>
                </a:lnTo>
                <a:lnTo>
                  <a:pt x="7985" y="105449"/>
                </a:lnTo>
                <a:lnTo>
                  <a:pt x="20160" y="108478"/>
                </a:lnTo>
                <a:lnTo>
                  <a:pt x="24961" y="1084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7" name="object 767"/>
          <p:cNvSpPr/>
          <p:nvPr/>
        </p:nvSpPr>
        <p:spPr>
          <a:xfrm>
            <a:off x="1508354" y="7450378"/>
            <a:ext cx="21422" cy="95863"/>
          </a:xfrm>
          <a:custGeom>
            <a:avLst/>
            <a:gdLst/>
            <a:ahLst/>
            <a:cxnLst/>
            <a:rect l="l" t="t" r="r" b="b"/>
            <a:pathLst>
              <a:path w="21422" h="95863">
                <a:moveTo>
                  <a:pt x="894" y="31555"/>
                </a:moveTo>
                <a:lnTo>
                  <a:pt x="0" y="45125"/>
                </a:lnTo>
                <a:lnTo>
                  <a:pt x="897" y="58226"/>
                </a:lnTo>
                <a:lnTo>
                  <a:pt x="3775" y="70472"/>
                </a:lnTo>
                <a:lnTo>
                  <a:pt x="8638" y="81610"/>
                </a:lnTo>
                <a:lnTo>
                  <a:pt x="11686" y="86789"/>
                </a:lnTo>
                <a:lnTo>
                  <a:pt x="21422" y="95863"/>
                </a:lnTo>
                <a:lnTo>
                  <a:pt x="17488" y="73667"/>
                </a:lnTo>
                <a:lnTo>
                  <a:pt x="15806" y="61315"/>
                </a:lnTo>
                <a:lnTo>
                  <a:pt x="15360" y="47045"/>
                </a:lnTo>
                <a:lnTo>
                  <a:pt x="13437" y="0"/>
                </a:lnTo>
                <a:lnTo>
                  <a:pt x="8638" y="5760"/>
                </a:lnTo>
                <a:lnTo>
                  <a:pt x="4799" y="14401"/>
                </a:lnTo>
                <a:lnTo>
                  <a:pt x="3318" y="19337"/>
                </a:lnTo>
                <a:lnTo>
                  <a:pt x="894" y="315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8" name="object 768"/>
          <p:cNvSpPr/>
          <p:nvPr/>
        </p:nvSpPr>
        <p:spPr>
          <a:xfrm>
            <a:off x="1587078" y="7440792"/>
            <a:ext cx="120944" cy="110383"/>
          </a:xfrm>
          <a:custGeom>
            <a:avLst/>
            <a:gdLst/>
            <a:ahLst/>
            <a:cxnLst/>
            <a:rect l="l" t="t" r="r" b="b"/>
            <a:pathLst>
              <a:path w="120944" h="110383">
                <a:moveTo>
                  <a:pt x="98877" y="110383"/>
                </a:moveTo>
                <a:lnTo>
                  <a:pt x="104622" y="110383"/>
                </a:lnTo>
                <a:lnTo>
                  <a:pt x="109438" y="108478"/>
                </a:lnTo>
                <a:lnTo>
                  <a:pt x="114223" y="103662"/>
                </a:lnTo>
                <a:lnTo>
                  <a:pt x="118064" y="98877"/>
                </a:lnTo>
                <a:lnTo>
                  <a:pt x="120944" y="92141"/>
                </a:lnTo>
                <a:lnTo>
                  <a:pt x="120944" y="77754"/>
                </a:lnTo>
                <a:lnTo>
                  <a:pt x="119984" y="72953"/>
                </a:lnTo>
                <a:lnTo>
                  <a:pt x="117104" y="68153"/>
                </a:lnTo>
                <a:lnTo>
                  <a:pt x="115183" y="63352"/>
                </a:lnTo>
                <a:lnTo>
                  <a:pt x="112303" y="60472"/>
                </a:lnTo>
                <a:lnTo>
                  <a:pt x="109438" y="58552"/>
                </a:lnTo>
                <a:lnTo>
                  <a:pt x="105597" y="55671"/>
                </a:lnTo>
                <a:lnTo>
                  <a:pt x="101757" y="54711"/>
                </a:lnTo>
                <a:lnTo>
                  <a:pt x="95036" y="54711"/>
                </a:lnTo>
                <a:lnTo>
                  <a:pt x="91196" y="55671"/>
                </a:lnTo>
                <a:lnTo>
                  <a:pt x="87355" y="57591"/>
                </a:lnTo>
                <a:lnTo>
                  <a:pt x="88315" y="92141"/>
                </a:lnTo>
                <a:lnTo>
                  <a:pt x="88315" y="72953"/>
                </a:lnTo>
                <a:lnTo>
                  <a:pt x="89260" y="66233"/>
                </a:lnTo>
                <a:lnTo>
                  <a:pt x="92156" y="63352"/>
                </a:lnTo>
                <a:lnTo>
                  <a:pt x="94061" y="60472"/>
                </a:lnTo>
                <a:lnTo>
                  <a:pt x="95996" y="58552"/>
                </a:lnTo>
                <a:lnTo>
                  <a:pt x="100782" y="58552"/>
                </a:lnTo>
                <a:lnTo>
                  <a:pt x="102717" y="60472"/>
                </a:lnTo>
                <a:lnTo>
                  <a:pt x="104622" y="62392"/>
                </a:lnTo>
                <a:lnTo>
                  <a:pt x="107502" y="66233"/>
                </a:lnTo>
                <a:lnTo>
                  <a:pt x="108463" y="72953"/>
                </a:lnTo>
                <a:lnTo>
                  <a:pt x="108463" y="92141"/>
                </a:lnTo>
                <a:lnTo>
                  <a:pt x="107502" y="98877"/>
                </a:lnTo>
                <a:lnTo>
                  <a:pt x="104622" y="102702"/>
                </a:lnTo>
                <a:lnTo>
                  <a:pt x="102717" y="105597"/>
                </a:lnTo>
                <a:lnTo>
                  <a:pt x="100782" y="106542"/>
                </a:lnTo>
                <a:lnTo>
                  <a:pt x="95996" y="106542"/>
                </a:lnTo>
                <a:lnTo>
                  <a:pt x="95036" y="110383"/>
                </a:lnTo>
                <a:lnTo>
                  <a:pt x="98877" y="110383"/>
                </a:lnTo>
                <a:close/>
              </a:path>
              <a:path w="120944" h="110383">
                <a:moveTo>
                  <a:pt x="75834" y="77754"/>
                </a:moveTo>
                <a:lnTo>
                  <a:pt x="75834" y="88315"/>
                </a:lnTo>
                <a:lnTo>
                  <a:pt x="76794" y="93116"/>
                </a:lnTo>
                <a:lnTo>
                  <a:pt x="79674" y="97916"/>
                </a:lnTo>
                <a:lnTo>
                  <a:pt x="81594" y="101757"/>
                </a:lnTo>
                <a:lnTo>
                  <a:pt x="84475" y="104637"/>
                </a:lnTo>
                <a:lnTo>
                  <a:pt x="87355" y="107502"/>
                </a:lnTo>
                <a:lnTo>
                  <a:pt x="91196" y="109423"/>
                </a:lnTo>
                <a:lnTo>
                  <a:pt x="95036" y="110383"/>
                </a:lnTo>
                <a:lnTo>
                  <a:pt x="95996" y="106542"/>
                </a:lnTo>
                <a:lnTo>
                  <a:pt x="94061" y="105597"/>
                </a:lnTo>
                <a:lnTo>
                  <a:pt x="92156" y="102702"/>
                </a:lnTo>
                <a:lnTo>
                  <a:pt x="89260" y="98877"/>
                </a:lnTo>
                <a:lnTo>
                  <a:pt x="88315" y="92141"/>
                </a:lnTo>
                <a:lnTo>
                  <a:pt x="87355" y="57591"/>
                </a:lnTo>
                <a:lnTo>
                  <a:pt x="83515" y="60472"/>
                </a:lnTo>
                <a:lnTo>
                  <a:pt x="81594" y="63352"/>
                </a:lnTo>
                <a:lnTo>
                  <a:pt x="79674" y="68153"/>
                </a:lnTo>
                <a:lnTo>
                  <a:pt x="76794" y="71993"/>
                </a:lnTo>
                <a:lnTo>
                  <a:pt x="75834" y="77754"/>
                </a:lnTo>
                <a:close/>
              </a:path>
              <a:path w="120944" h="110383">
                <a:moveTo>
                  <a:pt x="95036" y="0"/>
                </a:moveTo>
                <a:lnTo>
                  <a:pt x="18227" y="110383"/>
                </a:lnTo>
                <a:lnTo>
                  <a:pt x="25908" y="110383"/>
                </a:lnTo>
                <a:lnTo>
                  <a:pt x="101757" y="0"/>
                </a:lnTo>
                <a:lnTo>
                  <a:pt x="95036" y="0"/>
                </a:lnTo>
                <a:close/>
              </a:path>
              <a:path w="120944" h="110383">
                <a:moveTo>
                  <a:pt x="28788" y="55671"/>
                </a:moveTo>
                <a:lnTo>
                  <a:pt x="33588" y="53751"/>
                </a:lnTo>
                <a:lnTo>
                  <a:pt x="37429" y="48950"/>
                </a:lnTo>
                <a:lnTo>
                  <a:pt x="42230" y="44150"/>
                </a:lnTo>
                <a:lnTo>
                  <a:pt x="44150" y="37429"/>
                </a:lnTo>
                <a:lnTo>
                  <a:pt x="44150" y="20147"/>
                </a:lnTo>
                <a:lnTo>
                  <a:pt x="42230" y="14401"/>
                </a:lnTo>
                <a:lnTo>
                  <a:pt x="38389" y="8625"/>
                </a:lnTo>
                <a:lnTo>
                  <a:pt x="34549" y="2880"/>
                </a:lnTo>
                <a:lnTo>
                  <a:pt x="29748" y="0"/>
                </a:lnTo>
                <a:lnTo>
                  <a:pt x="18227" y="0"/>
                </a:lnTo>
                <a:lnTo>
                  <a:pt x="15346" y="960"/>
                </a:lnTo>
                <a:lnTo>
                  <a:pt x="13426" y="11506"/>
                </a:lnTo>
                <a:lnTo>
                  <a:pt x="15346" y="8625"/>
                </a:lnTo>
                <a:lnTo>
                  <a:pt x="17266" y="5745"/>
                </a:lnTo>
                <a:lnTo>
                  <a:pt x="19187" y="3840"/>
                </a:lnTo>
                <a:lnTo>
                  <a:pt x="24947" y="3840"/>
                </a:lnTo>
                <a:lnTo>
                  <a:pt x="26868" y="5745"/>
                </a:lnTo>
                <a:lnTo>
                  <a:pt x="28788" y="7680"/>
                </a:lnTo>
                <a:lnTo>
                  <a:pt x="30708" y="11506"/>
                </a:lnTo>
                <a:lnTo>
                  <a:pt x="32628" y="19187"/>
                </a:lnTo>
                <a:lnTo>
                  <a:pt x="32628" y="37429"/>
                </a:lnTo>
                <a:lnTo>
                  <a:pt x="30708" y="44150"/>
                </a:lnTo>
                <a:lnTo>
                  <a:pt x="28788" y="47990"/>
                </a:lnTo>
                <a:lnTo>
                  <a:pt x="26868" y="50871"/>
                </a:lnTo>
                <a:lnTo>
                  <a:pt x="24947" y="51831"/>
                </a:lnTo>
                <a:lnTo>
                  <a:pt x="19187" y="51831"/>
                </a:lnTo>
                <a:lnTo>
                  <a:pt x="18227" y="50871"/>
                </a:lnTo>
                <a:lnTo>
                  <a:pt x="18227" y="55671"/>
                </a:lnTo>
                <a:lnTo>
                  <a:pt x="28788" y="55671"/>
                </a:lnTo>
                <a:close/>
              </a:path>
              <a:path w="120944" h="110383">
                <a:moveTo>
                  <a:pt x="18227" y="50871"/>
                </a:moveTo>
                <a:lnTo>
                  <a:pt x="16306" y="48950"/>
                </a:lnTo>
                <a:lnTo>
                  <a:pt x="14386" y="47030"/>
                </a:lnTo>
                <a:lnTo>
                  <a:pt x="13426" y="44150"/>
                </a:lnTo>
                <a:lnTo>
                  <a:pt x="12466" y="40309"/>
                </a:lnTo>
                <a:lnTo>
                  <a:pt x="12466" y="18227"/>
                </a:lnTo>
                <a:lnTo>
                  <a:pt x="13426" y="11506"/>
                </a:lnTo>
                <a:lnTo>
                  <a:pt x="15346" y="960"/>
                </a:lnTo>
                <a:lnTo>
                  <a:pt x="11521" y="2880"/>
                </a:lnTo>
                <a:lnTo>
                  <a:pt x="7680" y="5745"/>
                </a:lnTo>
                <a:lnTo>
                  <a:pt x="4800" y="8625"/>
                </a:lnTo>
                <a:lnTo>
                  <a:pt x="2865" y="13426"/>
                </a:lnTo>
                <a:lnTo>
                  <a:pt x="960" y="18227"/>
                </a:lnTo>
                <a:lnTo>
                  <a:pt x="0" y="23027"/>
                </a:lnTo>
                <a:lnTo>
                  <a:pt x="0" y="33588"/>
                </a:lnTo>
                <a:lnTo>
                  <a:pt x="960" y="38389"/>
                </a:lnTo>
                <a:lnTo>
                  <a:pt x="2865" y="43190"/>
                </a:lnTo>
                <a:lnTo>
                  <a:pt x="4800" y="47030"/>
                </a:lnTo>
                <a:lnTo>
                  <a:pt x="7680" y="50871"/>
                </a:lnTo>
                <a:lnTo>
                  <a:pt x="11521" y="52791"/>
                </a:lnTo>
                <a:lnTo>
                  <a:pt x="14386" y="54711"/>
                </a:lnTo>
                <a:lnTo>
                  <a:pt x="18227" y="55671"/>
                </a:lnTo>
                <a:lnTo>
                  <a:pt x="18227" y="5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9" name="object 769"/>
          <p:cNvSpPr/>
          <p:nvPr/>
        </p:nvSpPr>
        <p:spPr>
          <a:xfrm>
            <a:off x="1430595" y="7165268"/>
            <a:ext cx="61435" cy="105597"/>
          </a:xfrm>
          <a:custGeom>
            <a:avLst/>
            <a:gdLst/>
            <a:ahLst/>
            <a:cxnLst/>
            <a:rect l="l" t="t" r="r" b="b"/>
            <a:pathLst>
              <a:path w="61435" h="105597">
                <a:moveTo>
                  <a:pt x="23996" y="0"/>
                </a:moveTo>
                <a:lnTo>
                  <a:pt x="3838" y="40325"/>
                </a:lnTo>
                <a:lnTo>
                  <a:pt x="13441" y="40325"/>
                </a:lnTo>
                <a:lnTo>
                  <a:pt x="21121" y="42245"/>
                </a:lnTo>
                <a:lnTo>
                  <a:pt x="26878" y="44165"/>
                </a:lnTo>
                <a:lnTo>
                  <a:pt x="33599" y="47045"/>
                </a:lnTo>
                <a:lnTo>
                  <a:pt x="39355" y="51846"/>
                </a:lnTo>
                <a:lnTo>
                  <a:pt x="43196" y="56647"/>
                </a:lnTo>
                <a:lnTo>
                  <a:pt x="47999" y="62407"/>
                </a:lnTo>
                <a:lnTo>
                  <a:pt x="49917" y="68168"/>
                </a:lnTo>
                <a:lnTo>
                  <a:pt x="49917" y="80650"/>
                </a:lnTo>
                <a:lnTo>
                  <a:pt x="47035" y="86410"/>
                </a:lnTo>
                <a:lnTo>
                  <a:pt x="43196" y="91196"/>
                </a:lnTo>
                <a:lnTo>
                  <a:pt x="38397" y="95996"/>
                </a:lnTo>
                <a:lnTo>
                  <a:pt x="32641" y="97917"/>
                </a:lnTo>
                <a:lnTo>
                  <a:pt x="23038" y="97917"/>
                </a:lnTo>
                <a:lnTo>
                  <a:pt x="19199" y="96972"/>
                </a:lnTo>
                <a:lnTo>
                  <a:pt x="15358" y="94091"/>
                </a:lnTo>
                <a:lnTo>
                  <a:pt x="12476" y="92156"/>
                </a:lnTo>
                <a:lnTo>
                  <a:pt x="11519" y="91196"/>
                </a:lnTo>
                <a:lnTo>
                  <a:pt x="10561" y="91196"/>
                </a:lnTo>
                <a:lnTo>
                  <a:pt x="9602" y="90251"/>
                </a:lnTo>
                <a:lnTo>
                  <a:pt x="4797" y="90251"/>
                </a:lnTo>
                <a:lnTo>
                  <a:pt x="2881" y="91196"/>
                </a:lnTo>
                <a:lnTo>
                  <a:pt x="1917" y="92156"/>
                </a:lnTo>
                <a:lnTo>
                  <a:pt x="958" y="93116"/>
                </a:lnTo>
                <a:lnTo>
                  <a:pt x="0" y="94091"/>
                </a:lnTo>
                <a:lnTo>
                  <a:pt x="0" y="97917"/>
                </a:lnTo>
                <a:lnTo>
                  <a:pt x="1917" y="100812"/>
                </a:lnTo>
                <a:lnTo>
                  <a:pt x="4797" y="102717"/>
                </a:lnTo>
                <a:lnTo>
                  <a:pt x="7679" y="104653"/>
                </a:lnTo>
                <a:lnTo>
                  <a:pt x="12476" y="105597"/>
                </a:lnTo>
                <a:lnTo>
                  <a:pt x="24961" y="105597"/>
                </a:lnTo>
                <a:lnTo>
                  <a:pt x="30717" y="104653"/>
                </a:lnTo>
                <a:lnTo>
                  <a:pt x="36479" y="101757"/>
                </a:lnTo>
                <a:lnTo>
                  <a:pt x="40320" y="99837"/>
                </a:lnTo>
                <a:lnTo>
                  <a:pt x="44160" y="96972"/>
                </a:lnTo>
                <a:lnTo>
                  <a:pt x="47999" y="94091"/>
                </a:lnTo>
                <a:lnTo>
                  <a:pt x="50875" y="90251"/>
                </a:lnTo>
                <a:lnTo>
                  <a:pt x="53756" y="86410"/>
                </a:lnTo>
                <a:lnTo>
                  <a:pt x="56637" y="81594"/>
                </a:lnTo>
                <a:lnTo>
                  <a:pt x="58561" y="76809"/>
                </a:lnTo>
                <a:lnTo>
                  <a:pt x="59519" y="72009"/>
                </a:lnTo>
                <a:lnTo>
                  <a:pt x="59517" y="65745"/>
                </a:lnTo>
                <a:lnTo>
                  <a:pt x="57156" y="52958"/>
                </a:lnTo>
                <a:lnTo>
                  <a:pt x="49917" y="42245"/>
                </a:lnTo>
                <a:lnTo>
                  <a:pt x="41721" y="35560"/>
                </a:lnTo>
                <a:lnTo>
                  <a:pt x="30446" y="30024"/>
                </a:lnTo>
                <a:lnTo>
                  <a:pt x="17282" y="26883"/>
                </a:lnTo>
                <a:lnTo>
                  <a:pt x="23996" y="12481"/>
                </a:lnTo>
                <a:lnTo>
                  <a:pt x="55679" y="12481"/>
                </a:lnTo>
                <a:lnTo>
                  <a:pt x="61435" y="0"/>
                </a:lnTo>
                <a:lnTo>
                  <a:pt x="2399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0" name="object 770"/>
          <p:cNvSpPr/>
          <p:nvPr/>
        </p:nvSpPr>
        <p:spPr>
          <a:xfrm>
            <a:off x="1521791" y="7162388"/>
            <a:ext cx="53749" cy="108478"/>
          </a:xfrm>
          <a:custGeom>
            <a:avLst/>
            <a:gdLst/>
            <a:ahLst/>
            <a:cxnLst/>
            <a:rect l="l" t="t" r="r" b="b"/>
            <a:pathLst>
              <a:path w="53749" h="108478">
                <a:moveTo>
                  <a:pt x="24961" y="108478"/>
                </a:moveTo>
                <a:lnTo>
                  <a:pt x="29762" y="106558"/>
                </a:lnTo>
                <a:lnTo>
                  <a:pt x="35522" y="102717"/>
                </a:lnTo>
                <a:lnTo>
                  <a:pt x="41283" y="98877"/>
                </a:lnTo>
                <a:lnTo>
                  <a:pt x="45124" y="93131"/>
                </a:lnTo>
                <a:lnTo>
                  <a:pt x="48964" y="84475"/>
                </a:lnTo>
                <a:lnTo>
                  <a:pt x="50791" y="79637"/>
                </a:lnTo>
                <a:lnTo>
                  <a:pt x="53143" y="67754"/>
                </a:lnTo>
                <a:lnTo>
                  <a:pt x="53749" y="53766"/>
                </a:lnTo>
                <a:lnTo>
                  <a:pt x="53607" y="48150"/>
                </a:lnTo>
                <a:lnTo>
                  <a:pt x="51839" y="34493"/>
                </a:lnTo>
                <a:lnTo>
                  <a:pt x="48050" y="22653"/>
                </a:lnTo>
                <a:lnTo>
                  <a:pt x="42243" y="12481"/>
                </a:lnTo>
                <a:lnTo>
                  <a:pt x="35522" y="4800"/>
                </a:lnTo>
                <a:lnTo>
                  <a:pt x="28802" y="0"/>
                </a:lnTo>
                <a:lnTo>
                  <a:pt x="15360" y="0"/>
                </a:lnTo>
                <a:lnTo>
                  <a:pt x="10559" y="1935"/>
                </a:lnTo>
                <a:lnTo>
                  <a:pt x="5759" y="5775"/>
                </a:lnTo>
                <a:lnTo>
                  <a:pt x="0" y="9616"/>
                </a:lnTo>
                <a:lnTo>
                  <a:pt x="1923" y="57607"/>
                </a:lnTo>
                <a:lnTo>
                  <a:pt x="1924" y="55039"/>
                </a:lnTo>
                <a:lnTo>
                  <a:pt x="2233" y="42455"/>
                </a:lnTo>
                <a:lnTo>
                  <a:pt x="3838" y="29763"/>
                </a:lnTo>
                <a:lnTo>
                  <a:pt x="4799" y="21122"/>
                </a:lnTo>
                <a:lnTo>
                  <a:pt x="7679" y="14401"/>
                </a:lnTo>
                <a:lnTo>
                  <a:pt x="11519" y="10561"/>
                </a:lnTo>
                <a:lnTo>
                  <a:pt x="13440" y="6720"/>
                </a:lnTo>
                <a:lnTo>
                  <a:pt x="17280" y="5775"/>
                </a:lnTo>
                <a:lnTo>
                  <a:pt x="23041" y="5775"/>
                </a:lnTo>
                <a:lnTo>
                  <a:pt x="25921" y="6720"/>
                </a:lnTo>
                <a:lnTo>
                  <a:pt x="30722" y="10561"/>
                </a:lnTo>
                <a:lnTo>
                  <a:pt x="33602" y="14401"/>
                </a:lnTo>
                <a:lnTo>
                  <a:pt x="35522" y="20162"/>
                </a:lnTo>
                <a:lnTo>
                  <a:pt x="36400" y="24216"/>
                </a:lnTo>
                <a:lnTo>
                  <a:pt x="38477" y="36258"/>
                </a:lnTo>
                <a:lnTo>
                  <a:pt x="39363" y="49926"/>
                </a:lnTo>
                <a:lnTo>
                  <a:pt x="38821" y="64620"/>
                </a:lnTo>
                <a:lnTo>
                  <a:pt x="37393" y="77303"/>
                </a:lnTo>
                <a:lnTo>
                  <a:pt x="35522" y="87355"/>
                </a:lnTo>
                <a:lnTo>
                  <a:pt x="33602" y="93131"/>
                </a:lnTo>
                <a:lnTo>
                  <a:pt x="31682" y="97917"/>
                </a:lnTo>
                <a:lnTo>
                  <a:pt x="28802" y="99852"/>
                </a:lnTo>
                <a:lnTo>
                  <a:pt x="25921" y="102717"/>
                </a:lnTo>
                <a:lnTo>
                  <a:pt x="23041" y="103692"/>
                </a:lnTo>
                <a:lnTo>
                  <a:pt x="14400" y="103692"/>
                </a:lnTo>
                <a:lnTo>
                  <a:pt x="9599" y="99852"/>
                </a:lnTo>
                <a:lnTo>
                  <a:pt x="6719" y="92156"/>
                </a:lnTo>
                <a:lnTo>
                  <a:pt x="4188" y="84481"/>
                </a:lnTo>
                <a:lnTo>
                  <a:pt x="7985" y="105454"/>
                </a:lnTo>
                <a:lnTo>
                  <a:pt x="20160" y="108478"/>
                </a:lnTo>
                <a:lnTo>
                  <a:pt x="24961" y="1084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1" name="object 771"/>
          <p:cNvSpPr/>
          <p:nvPr/>
        </p:nvSpPr>
        <p:spPr>
          <a:xfrm>
            <a:off x="1508354" y="7172004"/>
            <a:ext cx="21422" cy="95837"/>
          </a:xfrm>
          <a:custGeom>
            <a:avLst/>
            <a:gdLst/>
            <a:ahLst/>
            <a:cxnLst/>
            <a:rect l="l" t="t" r="r" b="b"/>
            <a:pathLst>
              <a:path w="21422" h="95837">
                <a:moveTo>
                  <a:pt x="3318" y="20203"/>
                </a:moveTo>
                <a:lnTo>
                  <a:pt x="894" y="32088"/>
                </a:lnTo>
                <a:lnTo>
                  <a:pt x="0" y="46070"/>
                </a:lnTo>
                <a:lnTo>
                  <a:pt x="802" y="58045"/>
                </a:lnTo>
                <a:lnTo>
                  <a:pt x="3675" y="70617"/>
                </a:lnTo>
                <a:lnTo>
                  <a:pt x="8638" y="81579"/>
                </a:lnTo>
                <a:lnTo>
                  <a:pt x="11686" y="86764"/>
                </a:lnTo>
                <a:lnTo>
                  <a:pt x="21422" y="95837"/>
                </a:lnTo>
                <a:lnTo>
                  <a:pt x="17625" y="74864"/>
                </a:lnTo>
                <a:lnTo>
                  <a:pt x="15833" y="62575"/>
                </a:lnTo>
                <a:lnTo>
                  <a:pt x="15360" y="47990"/>
                </a:lnTo>
                <a:lnTo>
                  <a:pt x="13437" y="0"/>
                </a:lnTo>
                <a:lnTo>
                  <a:pt x="8638" y="6705"/>
                </a:lnTo>
                <a:lnTo>
                  <a:pt x="4799" y="15346"/>
                </a:lnTo>
                <a:lnTo>
                  <a:pt x="3318" y="202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2" name="object 772"/>
          <p:cNvSpPr/>
          <p:nvPr/>
        </p:nvSpPr>
        <p:spPr>
          <a:xfrm>
            <a:off x="1587078" y="7162388"/>
            <a:ext cx="120944" cy="111358"/>
          </a:xfrm>
          <a:custGeom>
            <a:avLst/>
            <a:gdLst/>
            <a:ahLst/>
            <a:cxnLst/>
            <a:rect l="l" t="t" r="r" b="b"/>
            <a:pathLst>
              <a:path w="120944" h="111358">
                <a:moveTo>
                  <a:pt x="0" y="23042"/>
                </a:moveTo>
                <a:lnTo>
                  <a:pt x="0" y="33604"/>
                </a:lnTo>
                <a:lnTo>
                  <a:pt x="960" y="38404"/>
                </a:lnTo>
                <a:lnTo>
                  <a:pt x="2865" y="43205"/>
                </a:lnTo>
                <a:lnTo>
                  <a:pt x="4800" y="48006"/>
                </a:lnTo>
                <a:lnTo>
                  <a:pt x="7680" y="50886"/>
                </a:lnTo>
                <a:lnTo>
                  <a:pt x="11521" y="52806"/>
                </a:lnTo>
                <a:lnTo>
                  <a:pt x="14386" y="55686"/>
                </a:lnTo>
                <a:lnTo>
                  <a:pt x="12466" y="41285"/>
                </a:lnTo>
                <a:lnTo>
                  <a:pt x="12466" y="18242"/>
                </a:lnTo>
                <a:lnTo>
                  <a:pt x="13426" y="12481"/>
                </a:lnTo>
                <a:lnTo>
                  <a:pt x="15346" y="8641"/>
                </a:lnTo>
                <a:lnTo>
                  <a:pt x="17266" y="5775"/>
                </a:lnTo>
                <a:lnTo>
                  <a:pt x="19187" y="4800"/>
                </a:lnTo>
                <a:lnTo>
                  <a:pt x="24947" y="4800"/>
                </a:lnTo>
                <a:lnTo>
                  <a:pt x="26868" y="5775"/>
                </a:lnTo>
                <a:lnTo>
                  <a:pt x="28788" y="8641"/>
                </a:lnTo>
                <a:lnTo>
                  <a:pt x="30708" y="12481"/>
                </a:lnTo>
                <a:lnTo>
                  <a:pt x="32628" y="19202"/>
                </a:lnTo>
                <a:lnTo>
                  <a:pt x="32628" y="38404"/>
                </a:lnTo>
                <a:lnTo>
                  <a:pt x="30708" y="45125"/>
                </a:lnTo>
                <a:lnTo>
                  <a:pt x="28788" y="48966"/>
                </a:lnTo>
                <a:lnTo>
                  <a:pt x="26868" y="51846"/>
                </a:lnTo>
                <a:lnTo>
                  <a:pt x="24947" y="52806"/>
                </a:lnTo>
                <a:lnTo>
                  <a:pt x="20147" y="52806"/>
                </a:lnTo>
                <a:lnTo>
                  <a:pt x="19187" y="51846"/>
                </a:lnTo>
                <a:lnTo>
                  <a:pt x="18227" y="50886"/>
                </a:lnTo>
                <a:lnTo>
                  <a:pt x="18227" y="56647"/>
                </a:lnTo>
                <a:lnTo>
                  <a:pt x="28788" y="56647"/>
                </a:lnTo>
                <a:lnTo>
                  <a:pt x="33588" y="53766"/>
                </a:lnTo>
                <a:lnTo>
                  <a:pt x="37429" y="48966"/>
                </a:lnTo>
                <a:lnTo>
                  <a:pt x="42230" y="44165"/>
                </a:lnTo>
                <a:lnTo>
                  <a:pt x="44150" y="37444"/>
                </a:lnTo>
                <a:lnTo>
                  <a:pt x="44150" y="21122"/>
                </a:lnTo>
                <a:lnTo>
                  <a:pt x="42230" y="14401"/>
                </a:lnTo>
                <a:lnTo>
                  <a:pt x="38389" y="8641"/>
                </a:lnTo>
                <a:lnTo>
                  <a:pt x="34549" y="2880"/>
                </a:lnTo>
                <a:lnTo>
                  <a:pt x="29748" y="0"/>
                </a:lnTo>
                <a:lnTo>
                  <a:pt x="18227" y="0"/>
                </a:lnTo>
                <a:lnTo>
                  <a:pt x="15346" y="960"/>
                </a:lnTo>
                <a:lnTo>
                  <a:pt x="11521" y="3840"/>
                </a:lnTo>
                <a:lnTo>
                  <a:pt x="7680" y="5775"/>
                </a:lnTo>
                <a:lnTo>
                  <a:pt x="4800" y="8641"/>
                </a:lnTo>
                <a:lnTo>
                  <a:pt x="2865" y="13441"/>
                </a:lnTo>
                <a:lnTo>
                  <a:pt x="960" y="18242"/>
                </a:lnTo>
                <a:lnTo>
                  <a:pt x="0" y="23042"/>
                </a:lnTo>
                <a:close/>
              </a:path>
              <a:path w="120944" h="111358">
                <a:moveTo>
                  <a:pt x="98877" y="111358"/>
                </a:moveTo>
                <a:lnTo>
                  <a:pt x="104622" y="111358"/>
                </a:lnTo>
                <a:lnTo>
                  <a:pt x="109438" y="108478"/>
                </a:lnTo>
                <a:lnTo>
                  <a:pt x="114223" y="103692"/>
                </a:lnTo>
                <a:lnTo>
                  <a:pt x="118064" y="98877"/>
                </a:lnTo>
                <a:lnTo>
                  <a:pt x="120944" y="92156"/>
                </a:lnTo>
                <a:lnTo>
                  <a:pt x="120944" y="77769"/>
                </a:lnTo>
                <a:lnTo>
                  <a:pt x="119984" y="72969"/>
                </a:lnTo>
                <a:lnTo>
                  <a:pt x="117104" y="68168"/>
                </a:lnTo>
                <a:lnTo>
                  <a:pt x="115183" y="64328"/>
                </a:lnTo>
                <a:lnTo>
                  <a:pt x="112303" y="60487"/>
                </a:lnTo>
                <a:lnTo>
                  <a:pt x="109438" y="58567"/>
                </a:lnTo>
                <a:lnTo>
                  <a:pt x="105597" y="56647"/>
                </a:lnTo>
                <a:lnTo>
                  <a:pt x="101757" y="54726"/>
                </a:lnTo>
                <a:lnTo>
                  <a:pt x="95036" y="54726"/>
                </a:lnTo>
                <a:lnTo>
                  <a:pt x="91196" y="56647"/>
                </a:lnTo>
                <a:lnTo>
                  <a:pt x="87355" y="58567"/>
                </a:lnTo>
                <a:lnTo>
                  <a:pt x="88315" y="93131"/>
                </a:lnTo>
                <a:lnTo>
                  <a:pt x="88315" y="73929"/>
                </a:lnTo>
                <a:lnTo>
                  <a:pt x="89260" y="67208"/>
                </a:lnTo>
                <a:lnTo>
                  <a:pt x="92156" y="63367"/>
                </a:lnTo>
                <a:lnTo>
                  <a:pt x="94061" y="60487"/>
                </a:lnTo>
                <a:lnTo>
                  <a:pt x="95996" y="59527"/>
                </a:lnTo>
                <a:lnTo>
                  <a:pt x="100782" y="59527"/>
                </a:lnTo>
                <a:lnTo>
                  <a:pt x="102717" y="60487"/>
                </a:lnTo>
                <a:lnTo>
                  <a:pt x="104622" y="63367"/>
                </a:lnTo>
                <a:lnTo>
                  <a:pt x="107502" y="67208"/>
                </a:lnTo>
                <a:lnTo>
                  <a:pt x="108463" y="73929"/>
                </a:lnTo>
                <a:lnTo>
                  <a:pt x="108463" y="92156"/>
                </a:lnTo>
                <a:lnTo>
                  <a:pt x="107502" y="98877"/>
                </a:lnTo>
                <a:lnTo>
                  <a:pt x="104622" y="102717"/>
                </a:lnTo>
                <a:lnTo>
                  <a:pt x="102717" y="105597"/>
                </a:lnTo>
                <a:lnTo>
                  <a:pt x="100782" y="106558"/>
                </a:lnTo>
                <a:lnTo>
                  <a:pt x="95996" y="106558"/>
                </a:lnTo>
                <a:lnTo>
                  <a:pt x="95036" y="111358"/>
                </a:lnTo>
                <a:lnTo>
                  <a:pt x="98877" y="111358"/>
                </a:lnTo>
                <a:close/>
              </a:path>
              <a:path w="120944" h="111358">
                <a:moveTo>
                  <a:pt x="75834" y="77769"/>
                </a:moveTo>
                <a:lnTo>
                  <a:pt x="75834" y="88315"/>
                </a:lnTo>
                <a:lnTo>
                  <a:pt x="76794" y="93131"/>
                </a:lnTo>
                <a:lnTo>
                  <a:pt x="79674" y="97917"/>
                </a:lnTo>
                <a:lnTo>
                  <a:pt x="81594" y="101757"/>
                </a:lnTo>
                <a:lnTo>
                  <a:pt x="84475" y="105597"/>
                </a:lnTo>
                <a:lnTo>
                  <a:pt x="87355" y="107533"/>
                </a:lnTo>
                <a:lnTo>
                  <a:pt x="91196" y="110398"/>
                </a:lnTo>
                <a:lnTo>
                  <a:pt x="95036" y="111358"/>
                </a:lnTo>
                <a:lnTo>
                  <a:pt x="95996" y="106558"/>
                </a:lnTo>
                <a:lnTo>
                  <a:pt x="94061" y="105597"/>
                </a:lnTo>
                <a:lnTo>
                  <a:pt x="92156" y="102717"/>
                </a:lnTo>
                <a:lnTo>
                  <a:pt x="89260" y="98877"/>
                </a:lnTo>
                <a:lnTo>
                  <a:pt x="88315" y="93131"/>
                </a:lnTo>
                <a:lnTo>
                  <a:pt x="87355" y="58567"/>
                </a:lnTo>
                <a:lnTo>
                  <a:pt x="83515" y="60487"/>
                </a:lnTo>
                <a:lnTo>
                  <a:pt x="81594" y="64328"/>
                </a:lnTo>
                <a:lnTo>
                  <a:pt x="79674" y="68168"/>
                </a:lnTo>
                <a:lnTo>
                  <a:pt x="76794" y="72969"/>
                </a:lnTo>
                <a:lnTo>
                  <a:pt x="75834" y="77769"/>
                </a:lnTo>
                <a:close/>
              </a:path>
              <a:path w="120944" h="111358">
                <a:moveTo>
                  <a:pt x="95036" y="0"/>
                </a:moveTo>
                <a:lnTo>
                  <a:pt x="18227" y="111358"/>
                </a:lnTo>
                <a:lnTo>
                  <a:pt x="25908" y="111358"/>
                </a:lnTo>
                <a:lnTo>
                  <a:pt x="101757" y="0"/>
                </a:lnTo>
                <a:lnTo>
                  <a:pt x="95036" y="0"/>
                </a:lnTo>
                <a:close/>
              </a:path>
              <a:path w="120944" h="111358">
                <a:moveTo>
                  <a:pt x="18227" y="50886"/>
                </a:moveTo>
                <a:lnTo>
                  <a:pt x="16306" y="49926"/>
                </a:lnTo>
                <a:lnTo>
                  <a:pt x="14386" y="48006"/>
                </a:lnTo>
                <a:lnTo>
                  <a:pt x="13426" y="45125"/>
                </a:lnTo>
                <a:lnTo>
                  <a:pt x="12466" y="41285"/>
                </a:lnTo>
                <a:lnTo>
                  <a:pt x="14386" y="55686"/>
                </a:lnTo>
                <a:lnTo>
                  <a:pt x="18227" y="56647"/>
                </a:lnTo>
                <a:lnTo>
                  <a:pt x="18227" y="508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3" name="object 773"/>
          <p:cNvSpPr/>
          <p:nvPr/>
        </p:nvSpPr>
        <p:spPr>
          <a:xfrm>
            <a:off x="1430595" y="6884959"/>
            <a:ext cx="66240" cy="108478"/>
          </a:xfrm>
          <a:custGeom>
            <a:avLst/>
            <a:gdLst/>
            <a:ahLst/>
            <a:cxnLst/>
            <a:rect l="l" t="t" r="r" b="b"/>
            <a:pathLst>
              <a:path w="66240" h="108478">
                <a:moveTo>
                  <a:pt x="57596" y="95996"/>
                </a:moveTo>
                <a:lnTo>
                  <a:pt x="64098" y="84308"/>
                </a:lnTo>
                <a:lnTo>
                  <a:pt x="66240" y="71993"/>
                </a:lnTo>
                <a:lnTo>
                  <a:pt x="66240" y="62407"/>
                </a:lnTo>
                <a:lnTo>
                  <a:pt x="63358" y="55686"/>
                </a:lnTo>
                <a:lnTo>
                  <a:pt x="57596" y="49926"/>
                </a:lnTo>
                <a:lnTo>
                  <a:pt x="52797" y="44165"/>
                </a:lnTo>
                <a:lnTo>
                  <a:pt x="46076" y="41285"/>
                </a:lnTo>
                <a:lnTo>
                  <a:pt x="31676" y="41285"/>
                </a:lnTo>
                <a:lnTo>
                  <a:pt x="23996" y="43205"/>
                </a:lnTo>
                <a:lnTo>
                  <a:pt x="17282" y="48966"/>
                </a:lnTo>
                <a:lnTo>
                  <a:pt x="19199" y="41285"/>
                </a:lnTo>
                <a:lnTo>
                  <a:pt x="21121" y="35524"/>
                </a:lnTo>
                <a:lnTo>
                  <a:pt x="23996" y="30723"/>
                </a:lnTo>
                <a:lnTo>
                  <a:pt x="26878" y="24963"/>
                </a:lnTo>
                <a:lnTo>
                  <a:pt x="29759" y="20162"/>
                </a:lnTo>
                <a:lnTo>
                  <a:pt x="34558" y="16322"/>
                </a:lnTo>
                <a:lnTo>
                  <a:pt x="38397" y="12481"/>
                </a:lnTo>
                <a:lnTo>
                  <a:pt x="43196" y="9601"/>
                </a:lnTo>
                <a:lnTo>
                  <a:pt x="47035" y="6720"/>
                </a:lnTo>
                <a:lnTo>
                  <a:pt x="50875" y="4800"/>
                </a:lnTo>
                <a:lnTo>
                  <a:pt x="56637" y="3840"/>
                </a:lnTo>
                <a:lnTo>
                  <a:pt x="63358" y="2880"/>
                </a:lnTo>
                <a:lnTo>
                  <a:pt x="63358" y="0"/>
                </a:lnTo>
                <a:lnTo>
                  <a:pt x="53756" y="0"/>
                </a:lnTo>
                <a:lnTo>
                  <a:pt x="47999" y="960"/>
                </a:lnTo>
                <a:lnTo>
                  <a:pt x="41279" y="3840"/>
                </a:lnTo>
                <a:lnTo>
                  <a:pt x="34558" y="5760"/>
                </a:lnTo>
                <a:lnTo>
                  <a:pt x="27837" y="10561"/>
                </a:lnTo>
                <a:lnTo>
                  <a:pt x="21121" y="16322"/>
                </a:lnTo>
                <a:lnTo>
                  <a:pt x="11057" y="28288"/>
                </a:lnTo>
                <a:lnTo>
                  <a:pt x="4797" y="39364"/>
                </a:lnTo>
                <a:lnTo>
                  <a:pt x="1148" y="53379"/>
                </a:lnTo>
                <a:lnTo>
                  <a:pt x="0" y="66248"/>
                </a:lnTo>
                <a:lnTo>
                  <a:pt x="0" y="66493"/>
                </a:lnTo>
                <a:lnTo>
                  <a:pt x="1636" y="79864"/>
                </a:lnTo>
                <a:lnTo>
                  <a:pt x="6435" y="91547"/>
                </a:lnTo>
                <a:lnTo>
                  <a:pt x="14400" y="101757"/>
                </a:lnTo>
                <a:lnTo>
                  <a:pt x="19199" y="106558"/>
                </a:lnTo>
                <a:lnTo>
                  <a:pt x="24961" y="108478"/>
                </a:lnTo>
                <a:lnTo>
                  <a:pt x="19199" y="93116"/>
                </a:lnTo>
                <a:lnTo>
                  <a:pt x="17282" y="87370"/>
                </a:lnTo>
                <a:lnTo>
                  <a:pt x="15358" y="81594"/>
                </a:lnTo>
                <a:lnTo>
                  <a:pt x="14400" y="75834"/>
                </a:lnTo>
                <a:lnTo>
                  <a:pt x="14400" y="61447"/>
                </a:lnTo>
                <a:lnTo>
                  <a:pt x="15358" y="53766"/>
                </a:lnTo>
                <a:lnTo>
                  <a:pt x="20157" y="50886"/>
                </a:lnTo>
                <a:lnTo>
                  <a:pt x="23038" y="49926"/>
                </a:lnTo>
                <a:lnTo>
                  <a:pt x="25920" y="48966"/>
                </a:lnTo>
                <a:lnTo>
                  <a:pt x="27837" y="48006"/>
                </a:lnTo>
                <a:lnTo>
                  <a:pt x="38397" y="48006"/>
                </a:lnTo>
                <a:lnTo>
                  <a:pt x="43196" y="50886"/>
                </a:lnTo>
                <a:lnTo>
                  <a:pt x="47035" y="57607"/>
                </a:lnTo>
                <a:lnTo>
                  <a:pt x="49917" y="63367"/>
                </a:lnTo>
                <a:lnTo>
                  <a:pt x="51840" y="71033"/>
                </a:lnTo>
                <a:lnTo>
                  <a:pt x="51840" y="88315"/>
                </a:lnTo>
                <a:lnTo>
                  <a:pt x="49917" y="94076"/>
                </a:lnTo>
                <a:lnTo>
                  <a:pt x="47035" y="97917"/>
                </a:lnTo>
                <a:lnTo>
                  <a:pt x="43196" y="102717"/>
                </a:lnTo>
                <a:lnTo>
                  <a:pt x="39355" y="104637"/>
                </a:lnTo>
                <a:lnTo>
                  <a:pt x="35434" y="108384"/>
                </a:lnTo>
                <a:lnTo>
                  <a:pt x="48034" y="104902"/>
                </a:lnTo>
                <a:lnTo>
                  <a:pt x="57596" y="95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4" name="object 774"/>
          <p:cNvSpPr/>
          <p:nvPr/>
        </p:nvSpPr>
        <p:spPr>
          <a:xfrm>
            <a:off x="1449794" y="6978075"/>
            <a:ext cx="20156" cy="15361"/>
          </a:xfrm>
          <a:custGeom>
            <a:avLst/>
            <a:gdLst/>
            <a:ahLst/>
            <a:cxnLst/>
            <a:rect l="l" t="t" r="r" b="b"/>
            <a:pathLst>
              <a:path w="20156" h="15361">
                <a:moveTo>
                  <a:pt x="15358" y="11521"/>
                </a:moveTo>
                <a:lnTo>
                  <a:pt x="11518" y="11521"/>
                </a:lnTo>
                <a:lnTo>
                  <a:pt x="8638" y="9601"/>
                </a:lnTo>
                <a:lnTo>
                  <a:pt x="5762" y="7680"/>
                </a:lnTo>
                <a:lnTo>
                  <a:pt x="1921" y="3840"/>
                </a:lnTo>
                <a:lnTo>
                  <a:pt x="0" y="0"/>
                </a:lnTo>
                <a:lnTo>
                  <a:pt x="5762" y="15361"/>
                </a:lnTo>
                <a:lnTo>
                  <a:pt x="13441" y="15361"/>
                </a:lnTo>
                <a:lnTo>
                  <a:pt x="16235" y="15268"/>
                </a:lnTo>
                <a:lnTo>
                  <a:pt x="20156" y="11521"/>
                </a:lnTo>
                <a:lnTo>
                  <a:pt x="15358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5" name="object 775"/>
          <p:cNvSpPr/>
          <p:nvPr/>
        </p:nvSpPr>
        <p:spPr>
          <a:xfrm>
            <a:off x="1521791" y="6884959"/>
            <a:ext cx="53749" cy="108478"/>
          </a:xfrm>
          <a:custGeom>
            <a:avLst/>
            <a:gdLst/>
            <a:ahLst/>
            <a:cxnLst/>
            <a:rect l="l" t="t" r="r" b="b"/>
            <a:pathLst>
              <a:path w="53749" h="108478">
                <a:moveTo>
                  <a:pt x="24961" y="108478"/>
                </a:moveTo>
                <a:lnTo>
                  <a:pt x="29762" y="106558"/>
                </a:lnTo>
                <a:lnTo>
                  <a:pt x="35522" y="102717"/>
                </a:lnTo>
                <a:lnTo>
                  <a:pt x="41283" y="98877"/>
                </a:lnTo>
                <a:lnTo>
                  <a:pt x="45124" y="93116"/>
                </a:lnTo>
                <a:lnTo>
                  <a:pt x="48964" y="84475"/>
                </a:lnTo>
                <a:lnTo>
                  <a:pt x="50791" y="79553"/>
                </a:lnTo>
                <a:lnTo>
                  <a:pt x="53143" y="67338"/>
                </a:lnTo>
                <a:lnTo>
                  <a:pt x="53749" y="53766"/>
                </a:lnTo>
                <a:lnTo>
                  <a:pt x="53607" y="48119"/>
                </a:lnTo>
                <a:lnTo>
                  <a:pt x="51839" y="34210"/>
                </a:lnTo>
                <a:lnTo>
                  <a:pt x="48050" y="22231"/>
                </a:lnTo>
                <a:lnTo>
                  <a:pt x="42243" y="12481"/>
                </a:lnTo>
                <a:lnTo>
                  <a:pt x="35522" y="3840"/>
                </a:lnTo>
                <a:lnTo>
                  <a:pt x="28802" y="0"/>
                </a:lnTo>
                <a:lnTo>
                  <a:pt x="15360" y="0"/>
                </a:lnTo>
                <a:lnTo>
                  <a:pt x="10559" y="1920"/>
                </a:lnTo>
                <a:lnTo>
                  <a:pt x="5759" y="4800"/>
                </a:lnTo>
                <a:lnTo>
                  <a:pt x="0" y="9601"/>
                </a:lnTo>
                <a:lnTo>
                  <a:pt x="1923" y="57607"/>
                </a:lnTo>
                <a:lnTo>
                  <a:pt x="1924" y="55039"/>
                </a:lnTo>
                <a:lnTo>
                  <a:pt x="2233" y="42455"/>
                </a:lnTo>
                <a:lnTo>
                  <a:pt x="3838" y="29763"/>
                </a:lnTo>
                <a:lnTo>
                  <a:pt x="4799" y="21122"/>
                </a:lnTo>
                <a:lnTo>
                  <a:pt x="7679" y="14401"/>
                </a:lnTo>
                <a:lnTo>
                  <a:pt x="11519" y="9601"/>
                </a:lnTo>
                <a:lnTo>
                  <a:pt x="13440" y="6720"/>
                </a:lnTo>
                <a:lnTo>
                  <a:pt x="17280" y="5760"/>
                </a:lnTo>
                <a:lnTo>
                  <a:pt x="25921" y="5760"/>
                </a:lnTo>
                <a:lnTo>
                  <a:pt x="27841" y="7680"/>
                </a:lnTo>
                <a:lnTo>
                  <a:pt x="30722" y="10561"/>
                </a:lnTo>
                <a:lnTo>
                  <a:pt x="33602" y="14401"/>
                </a:lnTo>
                <a:lnTo>
                  <a:pt x="35522" y="20162"/>
                </a:lnTo>
                <a:lnTo>
                  <a:pt x="36400" y="24216"/>
                </a:lnTo>
                <a:lnTo>
                  <a:pt x="38477" y="36258"/>
                </a:lnTo>
                <a:lnTo>
                  <a:pt x="39363" y="49926"/>
                </a:lnTo>
                <a:lnTo>
                  <a:pt x="38820" y="64628"/>
                </a:lnTo>
                <a:lnTo>
                  <a:pt x="37392" y="77306"/>
                </a:lnTo>
                <a:lnTo>
                  <a:pt x="35522" y="87370"/>
                </a:lnTo>
                <a:lnTo>
                  <a:pt x="33602" y="93116"/>
                </a:lnTo>
                <a:lnTo>
                  <a:pt x="31682" y="97917"/>
                </a:lnTo>
                <a:lnTo>
                  <a:pt x="28802" y="99837"/>
                </a:lnTo>
                <a:lnTo>
                  <a:pt x="25921" y="102717"/>
                </a:lnTo>
                <a:lnTo>
                  <a:pt x="23041" y="103677"/>
                </a:lnTo>
                <a:lnTo>
                  <a:pt x="14400" y="103677"/>
                </a:lnTo>
                <a:lnTo>
                  <a:pt x="9599" y="99837"/>
                </a:lnTo>
                <a:lnTo>
                  <a:pt x="6719" y="92156"/>
                </a:lnTo>
                <a:lnTo>
                  <a:pt x="4188" y="84324"/>
                </a:lnTo>
                <a:lnTo>
                  <a:pt x="7982" y="105453"/>
                </a:lnTo>
                <a:lnTo>
                  <a:pt x="20160" y="108478"/>
                </a:lnTo>
                <a:lnTo>
                  <a:pt x="24961" y="1084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6" name="object 776"/>
          <p:cNvSpPr/>
          <p:nvPr/>
        </p:nvSpPr>
        <p:spPr>
          <a:xfrm>
            <a:off x="1508354" y="6894560"/>
            <a:ext cx="21419" cy="95852"/>
          </a:xfrm>
          <a:custGeom>
            <a:avLst/>
            <a:gdLst/>
            <a:ahLst/>
            <a:cxnLst/>
            <a:rect l="l" t="t" r="r" b="b"/>
            <a:pathLst>
              <a:path w="21419" h="95852">
                <a:moveTo>
                  <a:pt x="3139" y="20025"/>
                </a:moveTo>
                <a:lnTo>
                  <a:pt x="844" y="32150"/>
                </a:lnTo>
                <a:lnTo>
                  <a:pt x="0" y="46085"/>
                </a:lnTo>
                <a:lnTo>
                  <a:pt x="804" y="58068"/>
                </a:lnTo>
                <a:lnTo>
                  <a:pt x="3677" y="70635"/>
                </a:lnTo>
                <a:lnTo>
                  <a:pt x="8638" y="81610"/>
                </a:lnTo>
                <a:lnTo>
                  <a:pt x="11681" y="86781"/>
                </a:lnTo>
                <a:lnTo>
                  <a:pt x="21419" y="95852"/>
                </a:lnTo>
                <a:lnTo>
                  <a:pt x="17625" y="74722"/>
                </a:lnTo>
                <a:lnTo>
                  <a:pt x="15833" y="62160"/>
                </a:lnTo>
                <a:lnTo>
                  <a:pt x="15360" y="48006"/>
                </a:lnTo>
                <a:lnTo>
                  <a:pt x="13437" y="0"/>
                </a:lnTo>
                <a:lnTo>
                  <a:pt x="8638" y="6720"/>
                </a:lnTo>
                <a:lnTo>
                  <a:pt x="4799" y="14401"/>
                </a:lnTo>
                <a:lnTo>
                  <a:pt x="3139" y="200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7" name="object 777"/>
          <p:cNvSpPr/>
          <p:nvPr/>
        </p:nvSpPr>
        <p:spPr>
          <a:xfrm>
            <a:off x="1587078" y="6884959"/>
            <a:ext cx="120944" cy="111358"/>
          </a:xfrm>
          <a:custGeom>
            <a:avLst/>
            <a:gdLst/>
            <a:ahLst/>
            <a:cxnLst/>
            <a:rect l="l" t="t" r="r" b="b"/>
            <a:pathLst>
              <a:path w="120944" h="111358">
                <a:moveTo>
                  <a:pt x="98877" y="111358"/>
                </a:moveTo>
                <a:lnTo>
                  <a:pt x="104622" y="111358"/>
                </a:lnTo>
                <a:lnTo>
                  <a:pt x="109438" y="108478"/>
                </a:lnTo>
                <a:lnTo>
                  <a:pt x="114223" y="103677"/>
                </a:lnTo>
                <a:lnTo>
                  <a:pt x="118064" y="98877"/>
                </a:lnTo>
                <a:lnTo>
                  <a:pt x="120944" y="92156"/>
                </a:lnTo>
                <a:lnTo>
                  <a:pt x="120944" y="77754"/>
                </a:lnTo>
                <a:lnTo>
                  <a:pt x="119984" y="72969"/>
                </a:lnTo>
                <a:lnTo>
                  <a:pt x="117104" y="68153"/>
                </a:lnTo>
                <a:lnTo>
                  <a:pt x="115183" y="64312"/>
                </a:lnTo>
                <a:lnTo>
                  <a:pt x="112303" y="60472"/>
                </a:lnTo>
                <a:lnTo>
                  <a:pt x="109438" y="58567"/>
                </a:lnTo>
                <a:lnTo>
                  <a:pt x="105597" y="55686"/>
                </a:lnTo>
                <a:lnTo>
                  <a:pt x="101757" y="54726"/>
                </a:lnTo>
                <a:lnTo>
                  <a:pt x="95036" y="54726"/>
                </a:lnTo>
                <a:lnTo>
                  <a:pt x="91196" y="55686"/>
                </a:lnTo>
                <a:lnTo>
                  <a:pt x="87355" y="58567"/>
                </a:lnTo>
                <a:lnTo>
                  <a:pt x="88315" y="93116"/>
                </a:lnTo>
                <a:lnTo>
                  <a:pt x="88315" y="73929"/>
                </a:lnTo>
                <a:lnTo>
                  <a:pt x="89260" y="67208"/>
                </a:lnTo>
                <a:lnTo>
                  <a:pt x="92156" y="63367"/>
                </a:lnTo>
                <a:lnTo>
                  <a:pt x="94061" y="60472"/>
                </a:lnTo>
                <a:lnTo>
                  <a:pt x="95996" y="59527"/>
                </a:lnTo>
                <a:lnTo>
                  <a:pt x="100782" y="59527"/>
                </a:lnTo>
                <a:lnTo>
                  <a:pt x="102717" y="60472"/>
                </a:lnTo>
                <a:lnTo>
                  <a:pt x="104622" y="63367"/>
                </a:lnTo>
                <a:lnTo>
                  <a:pt x="107502" y="67208"/>
                </a:lnTo>
                <a:lnTo>
                  <a:pt x="108463" y="73929"/>
                </a:lnTo>
                <a:lnTo>
                  <a:pt x="108463" y="92156"/>
                </a:lnTo>
                <a:lnTo>
                  <a:pt x="107502" y="98877"/>
                </a:lnTo>
                <a:lnTo>
                  <a:pt x="104622" y="102717"/>
                </a:lnTo>
                <a:lnTo>
                  <a:pt x="102717" y="105597"/>
                </a:lnTo>
                <a:lnTo>
                  <a:pt x="100782" y="106558"/>
                </a:lnTo>
                <a:lnTo>
                  <a:pt x="95996" y="106558"/>
                </a:lnTo>
                <a:lnTo>
                  <a:pt x="95036" y="111358"/>
                </a:lnTo>
                <a:lnTo>
                  <a:pt x="98877" y="111358"/>
                </a:lnTo>
                <a:close/>
              </a:path>
              <a:path w="120944" h="111358">
                <a:moveTo>
                  <a:pt x="75834" y="77754"/>
                </a:moveTo>
                <a:lnTo>
                  <a:pt x="75834" y="88315"/>
                </a:lnTo>
                <a:lnTo>
                  <a:pt x="76794" y="93116"/>
                </a:lnTo>
                <a:lnTo>
                  <a:pt x="79674" y="97917"/>
                </a:lnTo>
                <a:lnTo>
                  <a:pt x="81594" y="101757"/>
                </a:lnTo>
                <a:lnTo>
                  <a:pt x="84475" y="105597"/>
                </a:lnTo>
                <a:lnTo>
                  <a:pt x="87355" y="107518"/>
                </a:lnTo>
                <a:lnTo>
                  <a:pt x="91196" y="110398"/>
                </a:lnTo>
                <a:lnTo>
                  <a:pt x="95036" y="111358"/>
                </a:lnTo>
                <a:lnTo>
                  <a:pt x="95996" y="106558"/>
                </a:lnTo>
                <a:lnTo>
                  <a:pt x="94061" y="105597"/>
                </a:lnTo>
                <a:lnTo>
                  <a:pt x="92156" y="102717"/>
                </a:lnTo>
                <a:lnTo>
                  <a:pt x="89260" y="98877"/>
                </a:lnTo>
                <a:lnTo>
                  <a:pt x="88315" y="93116"/>
                </a:lnTo>
                <a:lnTo>
                  <a:pt x="87355" y="58567"/>
                </a:lnTo>
                <a:lnTo>
                  <a:pt x="83515" y="60472"/>
                </a:lnTo>
                <a:lnTo>
                  <a:pt x="81594" y="63367"/>
                </a:lnTo>
                <a:lnTo>
                  <a:pt x="79674" y="68153"/>
                </a:lnTo>
                <a:lnTo>
                  <a:pt x="76794" y="72969"/>
                </a:lnTo>
                <a:lnTo>
                  <a:pt x="75834" y="77754"/>
                </a:lnTo>
                <a:close/>
              </a:path>
              <a:path w="120944" h="111358">
                <a:moveTo>
                  <a:pt x="95036" y="0"/>
                </a:moveTo>
                <a:lnTo>
                  <a:pt x="18227" y="111358"/>
                </a:lnTo>
                <a:lnTo>
                  <a:pt x="25908" y="111358"/>
                </a:lnTo>
                <a:lnTo>
                  <a:pt x="101757" y="0"/>
                </a:lnTo>
                <a:lnTo>
                  <a:pt x="95036" y="0"/>
                </a:lnTo>
                <a:close/>
              </a:path>
              <a:path w="120944" h="111358">
                <a:moveTo>
                  <a:pt x="28788" y="56647"/>
                </a:moveTo>
                <a:lnTo>
                  <a:pt x="33588" y="53766"/>
                </a:lnTo>
                <a:lnTo>
                  <a:pt x="37429" y="48966"/>
                </a:lnTo>
                <a:lnTo>
                  <a:pt x="42230" y="44165"/>
                </a:lnTo>
                <a:lnTo>
                  <a:pt x="44150" y="37444"/>
                </a:lnTo>
                <a:lnTo>
                  <a:pt x="44150" y="21122"/>
                </a:lnTo>
                <a:lnTo>
                  <a:pt x="42230" y="14401"/>
                </a:lnTo>
                <a:lnTo>
                  <a:pt x="38389" y="8641"/>
                </a:lnTo>
                <a:lnTo>
                  <a:pt x="34549" y="2880"/>
                </a:lnTo>
                <a:lnTo>
                  <a:pt x="29748" y="0"/>
                </a:lnTo>
                <a:lnTo>
                  <a:pt x="18227" y="0"/>
                </a:lnTo>
                <a:lnTo>
                  <a:pt x="15346" y="960"/>
                </a:lnTo>
                <a:lnTo>
                  <a:pt x="13426" y="11521"/>
                </a:lnTo>
                <a:lnTo>
                  <a:pt x="15346" y="8641"/>
                </a:lnTo>
                <a:lnTo>
                  <a:pt x="17266" y="5760"/>
                </a:lnTo>
                <a:lnTo>
                  <a:pt x="19187" y="3840"/>
                </a:lnTo>
                <a:lnTo>
                  <a:pt x="24947" y="3840"/>
                </a:lnTo>
                <a:lnTo>
                  <a:pt x="26868" y="5760"/>
                </a:lnTo>
                <a:lnTo>
                  <a:pt x="28788" y="8641"/>
                </a:lnTo>
                <a:lnTo>
                  <a:pt x="30708" y="12481"/>
                </a:lnTo>
                <a:lnTo>
                  <a:pt x="32628" y="19202"/>
                </a:lnTo>
                <a:lnTo>
                  <a:pt x="32628" y="38404"/>
                </a:lnTo>
                <a:lnTo>
                  <a:pt x="30708" y="45125"/>
                </a:lnTo>
                <a:lnTo>
                  <a:pt x="28788" y="48966"/>
                </a:lnTo>
                <a:lnTo>
                  <a:pt x="26868" y="50886"/>
                </a:lnTo>
                <a:lnTo>
                  <a:pt x="24947" y="52806"/>
                </a:lnTo>
                <a:lnTo>
                  <a:pt x="20147" y="52806"/>
                </a:lnTo>
                <a:lnTo>
                  <a:pt x="19187" y="51846"/>
                </a:lnTo>
                <a:lnTo>
                  <a:pt x="18227" y="50886"/>
                </a:lnTo>
                <a:lnTo>
                  <a:pt x="18227" y="56647"/>
                </a:lnTo>
                <a:lnTo>
                  <a:pt x="28788" y="56647"/>
                </a:lnTo>
                <a:close/>
              </a:path>
              <a:path w="120944" h="111358">
                <a:moveTo>
                  <a:pt x="18227" y="50886"/>
                </a:moveTo>
                <a:lnTo>
                  <a:pt x="16306" y="49926"/>
                </a:lnTo>
                <a:lnTo>
                  <a:pt x="14386" y="47045"/>
                </a:lnTo>
                <a:lnTo>
                  <a:pt x="13426" y="45125"/>
                </a:lnTo>
                <a:lnTo>
                  <a:pt x="12466" y="41285"/>
                </a:lnTo>
                <a:lnTo>
                  <a:pt x="12466" y="18242"/>
                </a:lnTo>
                <a:lnTo>
                  <a:pt x="13426" y="11521"/>
                </a:lnTo>
                <a:lnTo>
                  <a:pt x="15346" y="960"/>
                </a:lnTo>
                <a:lnTo>
                  <a:pt x="11521" y="3840"/>
                </a:lnTo>
                <a:lnTo>
                  <a:pt x="7680" y="5760"/>
                </a:lnTo>
                <a:lnTo>
                  <a:pt x="4800" y="8641"/>
                </a:lnTo>
                <a:lnTo>
                  <a:pt x="2865" y="13441"/>
                </a:lnTo>
                <a:lnTo>
                  <a:pt x="960" y="18242"/>
                </a:lnTo>
                <a:lnTo>
                  <a:pt x="0" y="23042"/>
                </a:lnTo>
                <a:lnTo>
                  <a:pt x="0" y="33604"/>
                </a:lnTo>
                <a:lnTo>
                  <a:pt x="960" y="38404"/>
                </a:lnTo>
                <a:lnTo>
                  <a:pt x="2865" y="43205"/>
                </a:lnTo>
                <a:lnTo>
                  <a:pt x="4800" y="48006"/>
                </a:lnTo>
                <a:lnTo>
                  <a:pt x="7680" y="50886"/>
                </a:lnTo>
                <a:lnTo>
                  <a:pt x="11521" y="52806"/>
                </a:lnTo>
                <a:lnTo>
                  <a:pt x="14386" y="55686"/>
                </a:lnTo>
                <a:lnTo>
                  <a:pt x="18227" y="56647"/>
                </a:lnTo>
                <a:lnTo>
                  <a:pt x="18227" y="508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8" name="object 778"/>
          <p:cNvSpPr/>
          <p:nvPr/>
        </p:nvSpPr>
        <p:spPr>
          <a:xfrm>
            <a:off x="1429636" y="6609450"/>
            <a:ext cx="66234" cy="106558"/>
          </a:xfrm>
          <a:custGeom>
            <a:avLst/>
            <a:gdLst/>
            <a:ahLst/>
            <a:cxnLst/>
            <a:rect l="l" t="t" r="r" b="b"/>
            <a:pathLst>
              <a:path w="66234" h="106558">
                <a:moveTo>
                  <a:pt x="66234" y="0"/>
                </a:moveTo>
                <a:lnTo>
                  <a:pt x="9596" y="0"/>
                </a:lnTo>
                <a:lnTo>
                  <a:pt x="0" y="24963"/>
                </a:lnTo>
                <a:lnTo>
                  <a:pt x="1917" y="25923"/>
                </a:lnTo>
                <a:lnTo>
                  <a:pt x="4797" y="21122"/>
                </a:lnTo>
                <a:lnTo>
                  <a:pt x="7679" y="17282"/>
                </a:lnTo>
                <a:lnTo>
                  <a:pt x="12478" y="15361"/>
                </a:lnTo>
                <a:lnTo>
                  <a:pt x="14400" y="13441"/>
                </a:lnTo>
                <a:lnTo>
                  <a:pt x="19199" y="12481"/>
                </a:lnTo>
                <a:lnTo>
                  <a:pt x="53756" y="12481"/>
                </a:lnTo>
                <a:lnTo>
                  <a:pt x="22079" y="106558"/>
                </a:lnTo>
                <a:lnTo>
                  <a:pt x="30717" y="106558"/>
                </a:lnTo>
                <a:lnTo>
                  <a:pt x="66234" y="2880"/>
                </a:lnTo>
                <a:lnTo>
                  <a:pt x="6623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9" name="object 779"/>
          <p:cNvSpPr/>
          <p:nvPr/>
        </p:nvSpPr>
        <p:spPr>
          <a:xfrm>
            <a:off x="1521791" y="6607530"/>
            <a:ext cx="53749" cy="108478"/>
          </a:xfrm>
          <a:custGeom>
            <a:avLst/>
            <a:gdLst/>
            <a:ahLst/>
            <a:cxnLst/>
            <a:rect l="l" t="t" r="r" b="b"/>
            <a:pathLst>
              <a:path w="53749" h="108478">
                <a:moveTo>
                  <a:pt x="24961" y="108478"/>
                </a:moveTo>
                <a:lnTo>
                  <a:pt x="29762" y="106558"/>
                </a:lnTo>
                <a:lnTo>
                  <a:pt x="35522" y="102717"/>
                </a:lnTo>
                <a:lnTo>
                  <a:pt x="41283" y="98877"/>
                </a:lnTo>
                <a:lnTo>
                  <a:pt x="45124" y="93116"/>
                </a:lnTo>
                <a:lnTo>
                  <a:pt x="48964" y="84475"/>
                </a:lnTo>
                <a:lnTo>
                  <a:pt x="50791" y="79551"/>
                </a:lnTo>
                <a:lnTo>
                  <a:pt x="53143" y="67332"/>
                </a:lnTo>
                <a:lnTo>
                  <a:pt x="53749" y="53766"/>
                </a:lnTo>
                <a:lnTo>
                  <a:pt x="53607" y="48119"/>
                </a:lnTo>
                <a:lnTo>
                  <a:pt x="51839" y="34210"/>
                </a:lnTo>
                <a:lnTo>
                  <a:pt x="48050" y="22231"/>
                </a:lnTo>
                <a:lnTo>
                  <a:pt x="42243" y="12481"/>
                </a:lnTo>
                <a:lnTo>
                  <a:pt x="35522" y="3840"/>
                </a:lnTo>
                <a:lnTo>
                  <a:pt x="28802" y="0"/>
                </a:lnTo>
                <a:lnTo>
                  <a:pt x="15360" y="0"/>
                </a:lnTo>
                <a:lnTo>
                  <a:pt x="10559" y="1920"/>
                </a:lnTo>
                <a:lnTo>
                  <a:pt x="5759" y="4800"/>
                </a:lnTo>
                <a:lnTo>
                  <a:pt x="0" y="9601"/>
                </a:lnTo>
                <a:lnTo>
                  <a:pt x="1923" y="56647"/>
                </a:lnTo>
                <a:lnTo>
                  <a:pt x="1923" y="55152"/>
                </a:lnTo>
                <a:lnTo>
                  <a:pt x="2206" y="42791"/>
                </a:lnTo>
                <a:lnTo>
                  <a:pt x="3838" y="29763"/>
                </a:lnTo>
                <a:lnTo>
                  <a:pt x="4799" y="21122"/>
                </a:lnTo>
                <a:lnTo>
                  <a:pt x="7679" y="14401"/>
                </a:lnTo>
                <a:lnTo>
                  <a:pt x="11519" y="9601"/>
                </a:lnTo>
                <a:lnTo>
                  <a:pt x="13440" y="6720"/>
                </a:lnTo>
                <a:lnTo>
                  <a:pt x="17280" y="4800"/>
                </a:lnTo>
                <a:lnTo>
                  <a:pt x="23041" y="4800"/>
                </a:lnTo>
                <a:lnTo>
                  <a:pt x="25921" y="5760"/>
                </a:lnTo>
                <a:lnTo>
                  <a:pt x="27841" y="7680"/>
                </a:lnTo>
                <a:lnTo>
                  <a:pt x="30722" y="10561"/>
                </a:lnTo>
                <a:lnTo>
                  <a:pt x="33602" y="14401"/>
                </a:lnTo>
                <a:lnTo>
                  <a:pt x="35522" y="20162"/>
                </a:lnTo>
                <a:lnTo>
                  <a:pt x="36400" y="23899"/>
                </a:lnTo>
                <a:lnTo>
                  <a:pt x="38477" y="35960"/>
                </a:lnTo>
                <a:lnTo>
                  <a:pt x="39363" y="49926"/>
                </a:lnTo>
                <a:lnTo>
                  <a:pt x="38821" y="64609"/>
                </a:lnTo>
                <a:lnTo>
                  <a:pt x="37393" y="77293"/>
                </a:lnTo>
                <a:lnTo>
                  <a:pt x="35522" y="87355"/>
                </a:lnTo>
                <a:lnTo>
                  <a:pt x="33602" y="93116"/>
                </a:lnTo>
                <a:lnTo>
                  <a:pt x="31682" y="97916"/>
                </a:lnTo>
                <a:lnTo>
                  <a:pt x="28802" y="99837"/>
                </a:lnTo>
                <a:lnTo>
                  <a:pt x="25921" y="102717"/>
                </a:lnTo>
                <a:lnTo>
                  <a:pt x="23041" y="103677"/>
                </a:lnTo>
                <a:lnTo>
                  <a:pt x="14400" y="103677"/>
                </a:lnTo>
                <a:lnTo>
                  <a:pt x="9599" y="99837"/>
                </a:lnTo>
                <a:lnTo>
                  <a:pt x="6719" y="92156"/>
                </a:lnTo>
                <a:lnTo>
                  <a:pt x="4051" y="83683"/>
                </a:lnTo>
                <a:lnTo>
                  <a:pt x="7985" y="105454"/>
                </a:lnTo>
                <a:lnTo>
                  <a:pt x="20160" y="108478"/>
                </a:lnTo>
                <a:lnTo>
                  <a:pt x="24961" y="1084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0" name="object 780"/>
          <p:cNvSpPr/>
          <p:nvPr/>
        </p:nvSpPr>
        <p:spPr>
          <a:xfrm>
            <a:off x="1508354" y="6617131"/>
            <a:ext cx="21422" cy="95852"/>
          </a:xfrm>
          <a:custGeom>
            <a:avLst/>
            <a:gdLst/>
            <a:ahLst/>
            <a:cxnLst/>
            <a:rect l="l" t="t" r="r" b="b"/>
            <a:pathLst>
              <a:path w="21422" h="95852">
                <a:moveTo>
                  <a:pt x="895" y="31545"/>
                </a:moveTo>
                <a:lnTo>
                  <a:pt x="0" y="45110"/>
                </a:lnTo>
                <a:lnTo>
                  <a:pt x="897" y="58211"/>
                </a:lnTo>
                <a:lnTo>
                  <a:pt x="3775" y="70457"/>
                </a:lnTo>
                <a:lnTo>
                  <a:pt x="8638" y="81594"/>
                </a:lnTo>
                <a:lnTo>
                  <a:pt x="11686" y="86779"/>
                </a:lnTo>
                <a:lnTo>
                  <a:pt x="21422" y="95852"/>
                </a:lnTo>
                <a:lnTo>
                  <a:pt x="17488" y="74082"/>
                </a:lnTo>
                <a:lnTo>
                  <a:pt x="15806" y="61545"/>
                </a:lnTo>
                <a:lnTo>
                  <a:pt x="15360" y="47045"/>
                </a:lnTo>
                <a:lnTo>
                  <a:pt x="13437" y="0"/>
                </a:lnTo>
                <a:lnTo>
                  <a:pt x="8638" y="5760"/>
                </a:lnTo>
                <a:lnTo>
                  <a:pt x="4799" y="14401"/>
                </a:lnTo>
                <a:lnTo>
                  <a:pt x="3321" y="19326"/>
                </a:lnTo>
                <a:lnTo>
                  <a:pt x="895" y="315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1" name="object 781"/>
          <p:cNvSpPr/>
          <p:nvPr/>
        </p:nvSpPr>
        <p:spPr>
          <a:xfrm>
            <a:off x="1587078" y="6607530"/>
            <a:ext cx="120944" cy="111358"/>
          </a:xfrm>
          <a:custGeom>
            <a:avLst/>
            <a:gdLst/>
            <a:ahLst/>
            <a:cxnLst/>
            <a:rect l="l" t="t" r="r" b="b"/>
            <a:pathLst>
              <a:path w="120944" h="111358">
                <a:moveTo>
                  <a:pt x="98877" y="111358"/>
                </a:moveTo>
                <a:lnTo>
                  <a:pt x="104622" y="111358"/>
                </a:lnTo>
                <a:lnTo>
                  <a:pt x="109438" y="108478"/>
                </a:lnTo>
                <a:lnTo>
                  <a:pt x="114223" y="103677"/>
                </a:lnTo>
                <a:lnTo>
                  <a:pt x="118064" y="98877"/>
                </a:lnTo>
                <a:lnTo>
                  <a:pt x="120944" y="92156"/>
                </a:lnTo>
                <a:lnTo>
                  <a:pt x="120944" y="77754"/>
                </a:lnTo>
                <a:lnTo>
                  <a:pt x="119984" y="72953"/>
                </a:lnTo>
                <a:lnTo>
                  <a:pt x="117104" y="68153"/>
                </a:lnTo>
                <a:lnTo>
                  <a:pt x="115183" y="64328"/>
                </a:lnTo>
                <a:lnTo>
                  <a:pt x="112303" y="60487"/>
                </a:lnTo>
                <a:lnTo>
                  <a:pt x="109438" y="58552"/>
                </a:lnTo>
                <a:lnTo>
                  <a:pt x="105597" y="55671"/>
                </a:lnTo>
                <a:lnTo>
                  <a:pt x="101757" y="54711"/>
                </a:lnTo>
                <a:lnTo>
                  <a:pt x="95036" y="54711"/>
                </a:lnTo>
                <a:lnTo>
                  <a:pt x="91196" y="55671"/>
                </a:lnTo>
                <a:lnTo>
                  <a:pt x="87355" y="58552"/>
                </a:lnTo>
                <a:lnTo>
                  <a:pt x="88315" y="93116"/>
                </a:lnTo>
                <a:lnTo>
                  <a:pt x="88315" y="73913"/>
                </a:lnTo>
                <a:lnTo>
                  <a:pt x="89260" y="66233"/>
                </a:lnTo>
                <a:lnTo>
                  <a:pt x="92156" y="63367"/>
                </a:lnTo>
                <a:lnTo>
                  <a:pt x="94061" y="60487"/>
                </a:lnTo>
                <a:lnTo>
                  <a:pt x="95996" y="58552"/>
                </a:lnTo>
                <a:lnTo>
                  <a:pt x="100782" y="58552"/>
                </a:lnTo>
                <a:lnTo>
                  <a:pt x="102717" y="60487"/>
                </a:lnTo>
                <a:lnTo>
                  <a:pt x="104622" y="62392"/>
                </a:lnTo>
                <a:lnTo>
                  <a:pt x="107502" y="66233"/>
                </a:lnTo>
                <a:lnTo>
                  <a:pt x="108463" y="73913"/>
                </a:lnTo>
                <a:lnTo>
                  <a:pt x="108463" y="92156"/>
                </a:lnTo>
                <a:lnTo>
                  <a:pt x="107502" y="98877"/>
                </a:lnTo>
                <a:lnTo>
                  <a:pt x="104622" y="102717"/>
                </a:lnTo>
                <a:lnTo>
                  <a:pt x="102717" y="105597"/>
                </a:lnTo>
                <a:lnTo>
                  <a:pt x="100782" y="106558"/>
                </a:lnTo>
                <a:lnTo>
                  <a:pt x="95996" y="106558"/>
                </a:lnTo>
                <a:lnTo>
                  <a:pt x="95036" y="111358"/>
                </a:lnTo>
                <a:lnTo>
                  <a:pt x="98877" y="111358"/>
                </a:lnTo>
                <a:close/>
              </a:path>
              <a:path w="120944" h="111358">
                <a:moveTo>
                  <a:pt x="75834" y="77754"/>
                </a:moveTo>
                <a:lnTo>
                  <a:pt x="75834" y="88315"/>
                </a:lnTo>
                <a:lnTo>
                  <a:pt x="76794" y="93116"/>
                </a:lnTo>
                <a:lnTo>
                  <a:pt x="79674" y="97916"/>
                </a:lnTo>
                <a:lnTo>
                  <a:pt x="81594" y="101757"/>
                </a:lnTo>
                <a:lnTo>
                  <a:pt x="84475" y="105597"/>
                </a:lnTo>
                <a:lnTo>
                  <a:pt x="87355" y="107518"/>
                </a:lnTo>
                <a:lnTo>
                  <a:pt x="91196" y="109438"/>
                </a:lnTo>
                <a:lnTo>
                  <a:pt x="95036" y="111358"/>
                </a:lnTo>
                <a:lnTo>
                  <a:pt x="95996" y="106558"/>
                </a:lnTo>
                <a:lnTo>
                  <a:pt x="94061" y="105597"/>
                </a:lnTo>
                <a:lnTo>
                  <a:pt x="92156" y="102717"/>
                </a:lnTo>
                <a:lnTo>
                  <a:pt x="89260" y="98877"/>
                </a:lnTo>
                <a:lnTo>
                  <a:pt x="88315" y="93116"/>
                </a:lnTo>
                <a:lnTo>
                  <a:pt x="87355" y="58552"/>
                </a:lnTo>
                <a:lnTo>
                  <a:pt x="83515" y="60487"/>
                </a:lnTo>
                <a:lnTo>
                  <a:pt x="81594" y="63367"/>
                </a:lnTo>
                <a:lnTo>
                  <a:pt x="79674" y="68153"/>
                </a:lnTo>
                <a:lnTo>
                  <a:pt x="76794" y="72953"/>
                </a:lnTo>
                <a:lnTo>
                  <a:pt x="75834" y="77754"/>
                </a:lnTo>
                <a:close/>
              </a:path>
              <a:path w="120944" h="111358">
                <a:moveTo>
                  <a:pt x="95036" y="0"/>
                </a:moveTo>
                <a:lnTo>
                  <a:pt x="18227" y="111358"/>
                </a:lnTo>
                <a:lnTo>
                  <a:pt x="25908" y="111358"/>
                </a:lnTo>
                <a:lnTo>
                  <a:pt x="101757" y="0"/>
                </a:lnTo>
                <a:lnTo>
                  <a:pt x="95036" y="0"/>
                </a:lnTo>
                <a:close/>
              </a:path>
              <a:path w="120944" h="111358">
                <a:moveTo>
                  <a:pt x="28788" y="56647"/>
                </a:moveTo>
                <a:lnTo>
                  <a:pt x="33588" y="53766"/>
                </a:lnTo>
                <a:lnTo>
                  <a:pt x="37429" y="48966"/>
                </a:lnTo>
                <a:lnTo>
                  <a:pt x="42230" y="44150"/>
                </a:lnTo>
                <a:lnTo>
                  <a:pt x="44150" y="37444"/>
                </a:lnTo>
                <a:lnTo>
                  <a:pt x="44150" y="21122"/>
                </a:lnTo>
                <a:lnTo>
                  <a:pt x="42230" y="14401"/>
                </a:lnTo>
                <a:lnTo>
                  <a:pt x="38389" y="8641"/>
                </a:lnTo>
                <a:lnTo>
                  <a:pt x="34549" y="2880"/>
                </a:lnTo>
                <a:lnTo>
                  <a:pt x="29748" y="0"/>
                </a:lnTo>
                <a:lnTo>
                  <a:pt x="18227" y="0"/>
                </a:lnTo>
                <a:lnTo>
                  <a:pt x="15346" y="960"/>
                </a:lnTo>
                <a:lnTo>
                  <a:pt x="13426" y="11521"/>
                </a:lnTo>
                <a:lnTo>
                  <a:pt x="15346" y="8641"/>
                </a:lnTo>
                <a:lnTo>
                  <a:pt x="17266" y="5760"/>
                </a:lnTo>
                <a:lnTo>
                  <a:pt x="19187" y="3840"/>
                </a:lnTo>
                <a:lnTo>
                  <a:pt x="24947" y="3840"/>
                </a:lnTo>
                <a:lnTo>
                  <a:pt x="26868" y="5760"/>
                </a:lnTo>
                <a:lnTo>
                  <a:pt x="28788" y="7680"/>
                </a:lnTo>
                <a:lnTo>
                  <a:pt x="30708" y="12481"/>
                </a:lnTo>
                <a:lnTo>
                  <a:pt x="32628" y="19202"/>
                </a:lnTo>
                <a:lnTo>
                  <a:pt x="32628" y="37444"/>
                </a:lnTo>
                <a:lnTo>
                  <a:pt x="30708" y="44150"/>
                </a:lnTo>
                <a:lnTo>
                  <a:pt x="28788" y="47990"/>
                </a:lnTo>
                <a:lnTo>
                  <a:pt x="26868" y="50886"/>
                </a:lnTo>
                <a:lnTo>
                  <a:pt x="24947" y="52806"/>
                </a:lnTo>
                <a:lnTo>
                  <a:pt x="20147" y="52806"/>
                </a:lnTo>
                <a:lnTo>
                  <a:pt x="19187" y="51831"/>
                </a:lnTo>
                <a:lnTo>
                  <a:pt x="18227" y="50886"/>
                </a:lnTo>
                <a:lnTo>
                  <a:pt x="18227" y="56647"/>
                </a:lnTo>
                <a:lnTo>
                  <a:pt x="28788" y="56647"/>
                </a:lnTo>
                <a:close/>
              </a:path>
              <a:path w="120944" h="111358">
                <a:moveTo>
                  <a:pt x="18227" y="50886"/>
                </a:moveTo>
                <a:lnTo>
                  <a:pt x="16306" y="49926"/>
                </a:lnTo>
                <a:lnTo>
                  <a:pt x="14386" y="47045"/>
                </a:lnTo>
                <a:lnTo>
                  <a:pt x="13426" y="44150"/>
                </a:lnTo>
                <a:lnTo>
                  <a:pt x="12466" y="40325"/>
                </a:lnTo>
                <a:lnTo>
                  <a:pt x="12466" y="18242"/>
                </a:lnTo>
                <a:lnTo>
                  <a:pt x="13426" y="11521"/>
                </a:lnTo>
                <a:lnTo>
                  <a:pt x="15346" y="960"/>
                </a:lnTo>
                <a:lnTo>
                  <a:pt x="11521" y="2880"/>
                </a:lnTo>
                <a:lnTo>
                  <a:pt x="7680" y="5760"/>
                </a:lnTo>
                <a:lnTo>
                  <a:pt x="4800" y="8641"/>
                </a:lnTo>
                <a:lnTo>
                  <a:pt x="2865" y="13441"/>
                </a:lnTo>
                <a:lnTo>
                  <a:pt x="960" y="18242"/>
                </a:lnTo>
                <a:lnTo>
                  <a:pt x="0" y="23042"/>
                </a:lnTo>
                <a:lnTo>
                  <a:pt x="0" y="33604"/>
                </a:lnTo>
                <a:lnTo>
                  <a:pt x="960" y="38404"/>
                </a:lnTo>
                <a:lnTo>
                  <a:pt x="2865" y="43205"/>
                </a:lnTo>
                <a:lnTo>
                  <a:pt x="4800" y="47045"/>
                </a:lnTo>
                <a:lnTo>
                  <a:pt x="7680" y="50886"/>
                </a:lnTo>
                <a:lnTo>
                  <a:pt x="11521" y="52806"/>
                </a:lnTo>
                <a:lnTo>
                  <a:pt x="14386" y="55671"/>
                </a:lnTo>
                <a:lnTo>
                  <a:pt x="18227" y="56647"/>
                </a:lnTo>
                <a:lnTo>
                  <a:pt x="18227" y="508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2" name="object 782"/>
          <p:cNvSpPr/>
          <p:nvPr/>
        </p:nvSpPr>
        <p:spPr>
          <a:xfrm>
            <a:off x="1439537" y="6330101"/>
            <a:ext cx="53458" cy="108478"/>
          </a:xfrm>
          <a:custGeom>
            <a:avLst/>
            <a:gdLst/>
            <a:ahLst/>
            <a:cxnLst/>
            <a:rect l="l" t="t" r="r" b="b"/>
            <a:pathLst>
              <a:path w="53458" h="108478">
                <a:moveTo>
                  <a:pt x="39057" y="43205"/>
                </a:moveTo>
                <a:lnTo>
                  <a:pt x="44813" y="38389"/>
                </a:lnTo>
                <a:lnTo>
                  <a:pt x="47695" y="34564"/>
                </a:lnTo>
                <a:lnTo>
                  <a:pt x="50577" y="30723"/>
                </a:lnTo>
                <a:lnTo>
                  <a:pt x="51536" y="25923"/>
                </a:lnTo>
                <a:lnTo>
                  <a:pt x="51536" y="16322"/>
                </a:lnTo>
                <a:lnTo>
                  <a:pt x="48654" y="11521"/>
                </a:lnTo>
                <a:lnTo>
                  <a:pt x="43855" y="6720"/>
                </a:lnTo>
                <a:lnTo>
                  <a:pt x="39057" y="1920"/>
                </a:lnTo>
                <a:lnTo>
                  <a:pt x="31378" y="0"/>
                </a:lnTo>
                <a:lnTo>
                  <a:pt x="15054" y="0"/>
                </a:lnTo>
                <a:lnTo>
                  <a:pt x="7375" y="2880"/>
                </a:lnTo>
                <a:lnTo>
                  <a:pt x="7375" y="11521"/>
                </a:lnTo>
                <a:lnTo>
                  <a:pt x="11215" y="8641"/>
                </a:lnTo>
                <a:lnTo>
                  <a:pt x="14096" y="5760"/>
                </a:lnTo>
                <a:lnTo>
                  <a:pt x="17936" y="4800"/>
                </a:lnTo>
                <a:lnTo>
                  <a:pt x="28496" y="4800"/>
                </a:lnTo>
                <a:lnTo>
                  <a:pt x="33295" y="5760"/>
                </a:lnTo>
                <a:lnTo>
                  <a:pt x="36175" y="8641"/>
                </a:lnTo>
                <a:lnTo>
                  <a:pt x="39057" y="12481"/>
                </a:lnTo>
                <a:lnTo>
                  <a:pt x="40975" y="16322"/>
                </a:lnTo>
                <a:lnTo>
                  <a:pt x="40975" y="25923"/>
                </a:lnTo>
                <a:lnTo>
                  <a:pt x="40016" y="29763"/>
                </a:lnTo>
                <a:lnTo>
                  <a:pt x="38093" y="32644"/>
                </a:lnTo>
                <a:lnTo>
                  <a:pt x="36175" y="35509"/>
                </a:lnTo>
                <a:lnTo>
                  <a:pt x="32337" y="40325"/>
                </a:lnTo>
                <a:lnTo>
                  <a:pt x="26574" y="46070"/>
                </a:lnTo>
                <a:lnTo>
                  <a:pt x="33307" y="70413"/>
                </a:lnTo>
                <a:lnTo>
                  <a:pt x="40016" y="77754"/>
                </a:lnTo>
                <a:lnTo>
                  <a:pt x="41933" y="81594"/>
                </a:lnTo>
                <a:lnTo>
                  <a:pt x="42898" y="84475"/>
                </a:lnTo>
                <a:lnTo>
                  <a:pt x="42898" y="93116"/>
                </a:lnTo>
                <a:lnTo>
                  <a:pt x="40975" y="96956"/>
                </a:lnTo>
                <a:lnTo>
                  <a:pt x="38093" y="99837"/>
                </a:lnTo>
                <a:lnTo>
                  <a:pt x="34254" y="102717"/>
                </a:lnTo>
                <a:lnTo>
                  <a:pt x="30413" y="104637"/>
                </a:lnTo>
                <a:lnTo>
                  <a:pt x="18895" y="104637"/>
                </a:lnTo>
                <a:lnTo>
                  <a:pt x="14096" y="102717"/>
                </a:lnTo>
                <a:lnTo>
                  <a:pt x="10257" y="97917"/>
                </a:lnTo>
                <a:lnTo>
                  <a:pt x="7375" y="94076"/>
                </a:lnTo>
                <a:lnTo>
                  <a:pt x="5458" y="89275"/>
                </a:lnTo>
                <a:lnTo>
                  <a:pt x="0" y="99226"/>
                </a:lnTo>
                <a:lnTo>
                  <a:pt x="10106" y="106279"/>
                </a:lnTo>
                <a:lnTo>
                  <a:pt x="23698" y="108478"/>
                </a:lnTo>
                <a:lnTo>
                  <a:pt x="32337" y="108478"/>
                </a:lnTo>
                <a:lnTo>
                  <a:pt x="40016" y="105597"/>
                </a:lnTo>
                <a:lnTo>
                  <a:pt x="45772" y="100797"/>
                </a:lnTo>
                <a:lnTo>
                  <a:pt x="50577" y="95036"/>
                </a:lnTo>
                <a:lnTo>
                  <a:pt x="53458" y="89275"/>
                </a:lnTo>
                <a:lnTo>
                  <a:pt x="53458" y="75834"/>
                </a:lnTo>
                <a:lnTo>
                  <a:pt x="51536" y="70073"/>
                </a:lnTo>
                <a:lnTo>
                  <a:pt x="47695" y="65272"/>
                </a:lnTo>
                <a:lnTo>
                  <a:pt x="44813" y="61432"/>
                </a:lnTo>
                <a:lnTo>
                  <a:pt x="39057" y="55671"/>
                </a:lnTo>
                <a:lnTo>
                  <a:pt x="30413" y="48950"/>
                </a:lnTo>
                <a:lnTo>
                  <a:pt x="39057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3" name="object 783"/>
          <p:cNvSpPr/>
          <p:nvPr/>
        </p:nvSpPr>
        <p:spPr>
          <a:xfrm>
            <a:off x="1433477" y="6332982"/>
            <a:ext cx="39367" cy="96345"/>
          </a:xfrm>
          <a:custGeom>
            <a:avLst/>
            <a:gdLst/>
            <a:ahLst/>
            <a:cxnLst/>
            <a:rect l="l" t="t" r="r" b="b"/>
            <a:pathLst>
              <a:path w="39367" h="96345">
                <a:moveTo>
                  <a:pt x="11518" y="74874"/>
                </a:moveTo>
                <a:lnTo>
                  <a:pt x="12476" y="70073"/>
                </a:lnTo>
                <a:lnTo>
                  <a:pt x="14400" y="66233"/>
                </a:lnTo>
                <a:lnTo>
                  <a:pt x="16317" y="61432"/>
                </a:lnTo>
                <a:lnTo>
                  <a:pt x="19197" y="57591"/>
                </a:lnTo>
                <a:lnTo>
                  <a:pt x="23996" y="53751"/>
                </a:lnTo>
                <a:lnTo>
                  <a:pt x="29091" y="58034"/>
                </a:lnTo>
                <a:lnTo>
                  <a:pt x="39367" y="67533"/>
                </a:lnTo>
                <a:lnTo>
                  <a:pt x="32634" y="43190"/>
                </a:lnTo>
                <a:lnTo>
                  <a:pt x="20156" y="32628"/>
                </a:lnTo>
                <a:lnTo>
                  <a:pt x="17276" y="29763"/>
                </a:lnTo>
                <a:lnTo>
                  <a:pt x="15358" y="27843"/>
                </a:lnTo>
                <a:lnTo>
                  <a:pt x="13435" y="24947"/>
                </a:lnTo>
                <a:lnTo>
                  <a:pt x="12476" y="22082"/>
                </a:lnTo>
                <a:lnTo>
                  <a:pt x="11518" y="19202"/>
                </a:lnTo>
                <a:lnTo>
                  <a:pt x="11518" y="12481"/>
                </a:lnTo>
                <a:lnTo>
                  <a:pt x="13435" y="8641"/>
                </a:lnTo>
                <a:lnTo>
                  <a:pt x="13435" y="0"/>
                </a:lnTo>
                <a:lnTo>
                  <a:pt x="8638" y="4800"/>
                </a:lnTo>
                <a:lnTo>
                  <a:pt x="2874" y="9601"/>
                </a:lnTo>
                <a:lnTo>
                  <a:pt x="957" y="15361"/>
                </a:lnTo>
                <a:lnTo>
                  <a:pt x="957" y="26883"/>
                </a:lnTo>
                <a:lnTo>
                  <a:pt x="1915" y="30723"/>
                </a:lnTo>
                <a:lnTo>
                  <a:pt x="3838" y="34564"/>
                </a:lnTo>
                <a:lnTo>
                  <a:pt x="6720" y="39349"/>
                </a:lnTo>
                <a:lnTo>
                  <a:pt x="12476" y="44165"/>
                </a:lnTo>
                <a:lnTo>
                  <a:pt x="20156" y="50871"/>
                </a:lnTo>
                <a:lnTo>
                  <a:pt x="12476" y="56631"/>
                </a:lnTo>
                <a:lnTo>
                  <a:pt x="7679" y="61432"/>
                </a:lnTo>
                <a:lnTo>
                  <a:pt x="3838" y="66233"/>
                </a:lnTo>
                <a:lnTo>
                  <a:pt x="957" y="71033"/>
                </a:lnTo>
                <a:lnTo>
                  <a:pt x="0" y="74874"/>
                </a:lnTo>
                <a:lnTo>
                  <a:pt x="0" y="85435"/>
                </a:lnTo>
                <a:lnTo>
                  <a:pt x="1915" y="91196"/>
                </a:lnTo>
                <a:lnTo>
                  <a:pt x="5756" y="95996"/>
                </a:lnTo>
                <a:lnTo>
                  <a:pt x="6060" y="96345"/>
                </a:lnTo>
                <a:lnTo>
                  <a:pt x="11518" y="86395"/>
                </a:lnTo>
                <a:lnTo>
                  <a:pt x="11518" y="74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4" name="object 784"/>
          <p:cNvSpPr/>
          <p:nvPr/>
        </p:nvSpPr>
        <p:spPr>
          <a:xfrm>
            <a:off x="1521791" y="6330101"/>
            <a:ext cx="53749" cy="108478"/>
          </a:xfrm>
          <a:custGeom>
            <a:avLst/>
            <a:gdLst/>
            <a:ahLst/>
            <a:cxnLst/>
            <a:rect l="l" t="t" r="r" b="b"/>
            <a:pathLst>
              <a:path w="53749" h="108478">
                <a:moveTo>
                  <a:pt x="24961" y="108478"/>
                </a:moveTo>
                <a:lnTo>
                  <a:pt x="29762" y="106558"/>
                </a:lnTo>
                <a:lnTo>
                  <a:pt x="35522" y="102717"/>
                </a:lnTo>
                <a:lnTo>
                  <a:pt x="41283" y="98877"/>
                </a:lnTo>
                <a:lnTo>
                  <a:pt x="45124" y="93116"/>
                </a:lnTo>
                <a:lnTo>
                  <a:pt x="48964" y="84475"/>
                </a:lnTo>
                <a:lnTo>
                  <a:pt x="50795" y="79540"/>
                </a:lnTo>
                <a:lnTo>
                  <a:pt x="53144" y="67322"/>
                </a:lnTo>
                <a:lnTo>
                  <a:pt x="53749" y="53751"/>
                </a:lnTo>
                <a:lnTo>
                  <a:pt x="53608" y="48123"/>
                </a:lnTo>
                <a:lnTo>
                  <a:pt x="51841" y="34216"/>
                </a:lnTo>
                <a:lnTo>
                  <a:pt x="48051" y="22234"/>
                </a:lnTo>
                <a:lnTo>
                  <a:pt x="42243" y="12481"/>
                </a:lnTo>
                <a:lnTo>
                  <a:pt x="35522" y="3840"/>
                </a:lnTo>
                <a:lnTo>
                  <a:pt x="28802" y="0"/>
                </a:lnTo>
                <a:lnTo>
                  <a:pt x="15360" y="0"/>
                </a:lnTo>
                <a:lnTo>
                  <a:pt x="10559" y="1920"/>
                </a:lnTo>
                <a:lnTo>
                  <a:pt x="5759" y="4800"/>
                </a:lnTo>
                <a:lnTo>
                  <a:pt x="0" y="9601"/>
                </a:lnTo>
                <a:lnTo>
                  <a:pt x="1923" y="56631"/>
                </a:lnTo>
                <a:lnTo>
                  <a:pt x="1923" y="55155"/>
                </a:lnTo>
                <a:lnTo>
                  <a:pt x="2206" y="42802"/>
                </a:lnTo>
                <a:lnTo>
                  <a:pt x="3838" y="29763"/>
                </a:lnTo>
                <a:lnTo>
                  <a:pt x="4799" y="21122"/>
                </a:lnTo>
                <a:lnTo>
                  <a:pt x="7679" y="14401"/>
                </a:lnTo>
                <a:lnTo>
                  <a:pt x="11519" y="9601"/>
                </a:lnTo>
                <a:lnTo>
                  <a:pt x="13440" y="6720"/>
                </a:lnTo>
                <a:lnTo>
                  <a:pt x="17280" y="4800"/>
                </a:lnTo>
                <a:lnTo>
                  <a:pt x="23041" y="4800"/>
                </a:lnTo>
                <a:lnTo>
                  <a:pt x="25921" y="5760"/>
                </a:lnTo>
                <a:lnTo>
                  <a:pt x="27841" y="7680"/>
                </a:lnTo>
                <a:lnTo>
                  <a:pt x="30722" y="9601"/>
                </a:lnTo>
                <a:lnTo>
                  <a:pt x="33602" y="14401"/>
                </a:lnTo>
                <a:lnTo>
                  <a:pt x="35522" y="20162"/>
                </a:lnTo>
                <a:lnTo>
                  <a:pt x="36398" y="23882"/>
                </a:lnTo>
                <a:lnTo>
                  <a:pt x="38476" y="35939"/>
                </a:lnTo>
                <a:lnTo>
                  <a:pt x="39363" y="49911"/>
                </a:lnTo>
                <a:lnTo>
                  <a:pt x="38820" y="64616"/>
                </a:lnTo>
                <a:lnTo>
                  <a:pt x="37392" y="77297"/>
                </a:lnTo>
                <a:lnTo>
                  <a:pt x="35522" y="87355"/>
                </a:lnTo>
                <a:lnTo>
                  <a:pt x="33602" y="93116"/>
                </a:lnTo>
                <a:lnTo>
                  <a:pt x="31682" y="96956"/>
                </a:lnTo>
                <a:lnTo>
                  <a:pt x="28802" y="99837"/>
                </a:lnTo>
                <a:lnTo>
                  <a:pt x="25921" y="102717"/>
                </a:lnTo>
                <a:lnTo>
                  <a:pt x="23041" y="103677"/>
                </a:lnTo>
                <a:lnTo>
                  <a:pt x="14400" y="103677"/>
                </a:lnTo>
                <a:lnTo>
                  <a:pt x="9599" y="99837"/>
                </a:lnTo>
                <a:lnTo>
                  <a:pt x="6719" y="92156"/>
                </a:lnTo>
                <a:lnTo>
                  <a:pt x="4048" y="83249"/>
                </a:lnTo>
                <a:lnTo>
                  <a:pt x="7985" y="105454"/>
                </a:lnTo>
                <a:lnTo>
                  <a:pt x="20160" y="108478"/>
                </a:lnTo>
                <a:lnTo>
                  <a:pt x="24961" y="1084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5" name="object 785"/>
          <p:cNvSpPr/>
          <p:nvPr/>
        </p:nvSpPr>
        <p:spPr>
          <a:xfrm>
            <a:off x="1508354" y="6339702"/>
            <a:ext cx="21422" cy="95852"/>
          </a:xfrm>
          <a:custGeom>
            <a:avLst/>
            <a:gdLst/>
            <a:ahLst/>
            <a:cxnLst/>
            <a:rect l="l" t="t" r="r" b="b"/>
            <a:pathLst>
              <a:path w="21422" h="95852">
                <a:moveTo>
                  <a:pt x="894" y="31555"/>
                </a:moveTo>
                <a:lnTo>
                  <a:pt x="0" y="45125"/>
                </a:lnTo>
                <a:lnTo>
                  <a:pt x="896" y="58205"/>
                </a:lnTo>
                <a:lnTo>
                  <a:pt x="3774" y="70453"/>
                </a:lnTo>
                <a:lnTo>
                  <a:pt x="8638" y="81594"/>
                </a:lnTo>
                <a:lnTo>
                  <a:pt x="11686" y="86779"/>
                </a:lnTo>
                <a:lnTo>
                  <a:pt x="21422" y="95852"/>
                </a:lnTo>
                <a:lnTo>
                  <a:pt x="17486" y="73647"/>
                </a:lnTo>
                <a:lnTo>
                  <a:pt x="15806" y="61295"/>
                </a:lnTo>
                <a:lnTo>
                  <a:pt x="15360" y="47030"/>
                </a:lnTo>
                <a:lnTo>
                  <a:pt x="13437" y="0"/>
                </a:lnTo>
                <a:lnTo>
                  <a:pt x="8638" y="5760"/>
                </a:lnTo>
                <a:lnTo>
                  <a:pt x="4799" y="14401"/>
                </a:lnTo>
                <a:lnTo>
                  <a:pt x="3318" y="19337"/>
                </a:lnTo>
                <a:lnTo>
                  <a:pt x="894" y="315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6" name="object 786"/>
          <p:cNvSpPr/>
          <p:nvPr/>
        </p:nvSpPr>
        <p:spPr>
          <a:xfrm>
            <a:off x="1587078" y="6330101"/>
            <a:ext cx="120944" cy="111358"/>
          </a:xfrm>
          <a:custGeom>
            <a:avLst/>
            <a:gdLst/>
            <a:ahLst/>
            <a:cxnLst/>
            <a:rect l="l" t="t" r="r" b="b"/>
            <a:pathLst>
              <a:path w="120944" h="111358">
                <a:moveTo>
                  <a:pt x="98877" y="111358"/>
                </a:moveTo>
                <a:lnTo>
                  <a:pt x="104622" y="111358"/>
                </a:lnTo>
                <a:lnTo>
                  <a:pt x="109438" y="108478"/>
                </a:lnTo>
                <a:lnTo>
                  <a:pt x="114223" y="103677"/>
                </a:lnTo>
                <a:lnTo>
                  <a:pt x="118064" y="98877"/>
                </a:lnTo>
                <a:lnTo>
                  <a:pt x="120944" y="92156"/>
                </a:lnTo>
                <a:lnTo>
                  <a:pt x="120944" y="77754"/>
                </a:lnTo>
                <a:lnTo>
                  <a:pt x="119984" y="72953"/>
                </a:lnTo>
                <a:lnTo>
                  <a:pt x="117104" y="68153"/>
                </a:lnTo>
                <a:lnTo>
                  <a:pt x="115183" y="63352"/>
                </a:lnTo>
                <a:lnTo>
                  <a:pt x="112303" y="60472"/>
                </a:lnTo>
                <a:lnTo>
                  <a:pt x="109438" y="58567"/>
                </a:lnTo>
                <a:lnTo>
                  <a:pt x="105597" y="55671"/>
                </a:lnTo>
                <a:lnTo>
                  <a:pt x="101757" y="54726"/>
                </a:lnTo>
                <a:lnTo>
                  <a:pt x="95036" y="54726"/>
                </a:lnTo>
                <a:lnTo>
                  <a:pt x="91196" y="55671"/>
                </a:lnTo>
                <a:lnTo>
                  <a:pt x="87355" y="57591"/>
                </a:lnTo>
                <a:lnTo>
                  <a:pt x="88315" y="92156"/>
                </a:lnTo>
                <a:lnTo>
                  <a:pt x="88315" y="72953"/>
                </a:lnTo>
                <a:lnTo>
                  <a:pt x="89260" y="66233"/>
                </a:lnTo>
                <a:lnTo>
                  <a:pt x="92156" y="63352"/>
                </a:lnTo>
                <a:lnTo>
                  <a:pt x="94061" y="60472"/>
                </a:lnTo>
                <a:lnTo>
                  <a:pt x="95996" y="58567"/>
                </a:lnTo>
                <a:lnTo>
                  <a:pt x="100782" y="58567"/>
                </a:lnTo>
                <a:lnTo>
                  <a:pt x="102717" y="60472"/>
                </a:lnTo>
                <a:lnTo>
                  <a:pt x="104622" y="62392"/>
                </a:lnTo>
                <a:lnTo>
                  <a:pt x="107502" y="66233"/>
                </a:lnTo>
                <a:lnTo>
                  <a:pt x="108463" y="72953"/>
                </a:lnTo>
                <a:lnTo>
                  <a:pt x="108463" y="92156"/>
                </a:lnTo>
                <a:lnTo>
                  <a:pt x="107502" y="98877"/>
                </a:lnTo>
                <a:lnTo>
                  <a:pt x="104622" y="102717"/>
                </a:lnTo>
                <a:lnTo>
                  <a:pt x="102717" y="105597"/>
                </a:lnTo>
                <a:lnTo>
                  <a:pt x="100782" y="106558"/>
                </a:lnTo>
                <a:lnTo>
                  <a:pt x="95996" y="106558"/>
                </a:lnTo>
                <a:lnTo>
                  <a:pt x="95036" y="111358"/>
                </a:lnTo>
                <a:lnTo>
                  <a:pt x="98877" y="111358"/>
                </a:lnTo>
                <a:close/>
              </a:path>
              <a:path w="120944" h="111358">
                <a:moveTo>
                  <a:pt x="75834" y="77754"/>
                </a:moveTo>
                <a:lnTo>
                  <a:pt x="75834" y="88315"/>
                </a:lnTo>
                <a:lnTo>
                  <a:pt x="76794" y="93116"/>
                </a:lnTo>
                <a:lnTo>
                  <a:pt x="79674" y="97917"/>
                </a:lnTo>
                <a:lnTo>
                  <a:pt x="81594" y="101757"/>
                </a:lnTo>
                <a:lnTo>
                  <a:pt x="84475" y="104637"/>
                </a:lnTo>
                <a:lnTo>
                  <a:pt x="87355" y="107518"/>
                </a:lnTo>
                <a:lnTo>
                  <a:pt x="91196" y="109438"/>
                </a:lnTo>
                <a:lnTo>
                  <a:pt x="95036" y="111358"/>
                </a:lnTo>
                <a:lnTo>
                  <a:pt x="95996" y="106558"/>
                </a:lnTo>
                <a:lnTo>
                  <a:pt x="94061" y="105597"/>
                </a:lnTo>
                <a:lnTo>
                  <a:pt x="92156" y="102717"/>
                </a:lnTo>
                <a:lnTo>
                  <a:pt x="89260" y="98877"/>
                </a:lnTo>
                <a:lnTo>
                  <a:pt x="88315" y="92156"/>
                </a:lnTo>
                <a:lnTo>
                  <a:pt x="87355" y="57591"/>
                </a:lnTo>
                <a:lnTo>
                  <a:pt x="83515" y="60472"/>
                </a:lnTo>
                <a:lnTo>
                  <a:pt x="81594" y="63352"/>
                </a:lnTo>
                <a:lnTo>
                  <a:pt x="79674" y="68153"/>
                </a:lnTo>
                <a:lnTo>
                  <a:pt x="76794" y="72953"/>
                </a:lnTo>
                <a:lnTo>
                  <a:pt x="75834" y="77754"/>
                </a:lnTo>
                <a:close/>
              </a:path>
              <a:path w="120944" h="111358">
                <a:moveTo>
                  <a:pt x="95036" y="0"/>
                </a:moveTo>
                <a:lnTo>
                  <a:pt x="18227" y="111358"/>
                </a:lnTo>
                <a:lnTo>
                  <a:pt x="25908" y="111358"/>
                </a:lnTo>
                <a:lnTo>
                  <a:pt x="101757" y="0"/>
                </a:lnTo>
                <a:lnTo>
                  <a:pt x="95036" y="0"/>
                </a:lnTo>
                <a:close/>
              </a:path>
              <a:path w="120944" h="111358">
                <a:moveTo>
                  <a:pt x="28788" y="56631"/>
                </a:moveTo>
                <a:lnTo>
                  <a:pt x="33588" y="53751"/>
                </a:lnTo>
                <a:lnTo>
                  <a:pt x="37429" y="48950"/>
                </a:lnTo>
                <a:lnTo>
                  <a:pt x="42230" y="44165"/>
                </a:lnTo>
                <a:lnTo>
                  <a:pt x="44150" y="37444"/>
                </a:lnTo>
                <a:lnTo>
                  <a:pt x="44150" y="21122"/>
                </a:lnTo>
                <a:lnTo>
                  <a:pt x="42230" y="14401"/>
                </a:lnTo>
                <a:lnTo>
                  <a:pt x="38389" y="8641"/>
                </a:lnTo>
                <a:lnTo>
                  <a:pt x="34549" y="2880"/>
                </a:lnTo>
                <a:lnTo>
                  <a:pt x="29748" y="0"/>
                </a:lnTo>
                <a:lnTo>
                  <a:pt x="18227" y="0"/>
                </a:lnTo>
                <a:lnTo>
                  <a:pt x="15346" y="960"/>
                </a:lnTo>
                <a:lnTo>
                  <a:pt x="13426" y="11521"/>
                </a:lnTo>
                <a:lnTo>
                  <a:pt x="15346" y="8641"/>
                </a:lnTo>
                <a:lnTo>
                  <a:pt x="17266" y="5760"/>
                </a:lnTo>
                <a:lnTo>
                  <a:pt x="19187" y="3840"/>
                </a:lnTo>
                <a:lnTo>
                  <a:pt x="24947" y="3840"/>
                </a:lnTo>
                <a:lnTo>
                  <a:pt x="26868" y="5760"/>
                </a:lnTo>
                <a:lnTo>
                  <a:pt x="28788" y="7680"/>
                </a:lnTo>
                <a:lnTo>
                  <a:pt x="30708" y="11521"/>
                </a:lnTo>
                <a:lnTo>
                  <a:pt x="32628" y="19202"/>
                </a:lnTo>
                <a:lnTo>
                  <a:pt x="32628" y="37444"/>
                </a:lnTo>
                <a:lnTo>
                  <a:pt x="30708" y="44165"/>
                </a:lnTo>
                <a:lnTo>
                  <a:pt x="28788" y="48006"/>
                </a:lnTo>
                <a:lnTo>
                  <a:pt x="26868" y="50886"/>
                </a:lnTo>
                <a:lnTo>
                  <a:pt x="24947" y="52791"/>
                </a:lnTo>
                <a:lnTo>
                  <a:pt x="20147" y="52791"/>
                </a:lnTo>
                <a:lnTo>
                  <a:pt x="19187" y="51831"/>
                </a:lnTo>
                <a:lnTo>
                  <a:pt x="18227" y="50886"/>
                </a:lnTo>
                <a:lnTo>
                  <a:pt x="18227" y="56631"/>
                </a:lnTo>
                <a:lnTo>
                  <a:pt x="28788" y="56631"/>
                </a:lnTo>
                <a:close/>
              </a:path>
              <a:path w="120944" h="111358">
                <a:moveTo>
                  <a:pt x="18227" y="50886"/>
                </a:moveTo>
                <a:lnTo>
                  <a:pt x="16306" y="48950"/>
                </a:lnTo>
                <a:lnTo>
                  <a:pt x="14386" y="47045"/>
                </a:lnTo>
                <a:lnTo>
                  <a:pt x="13426" y="44165"/>
                </a:lnTo>
                <a:lnTo>
                  <a:pt x="12466" y="40325"/>
                </a:lnTo>
                <a:lnTo>
                  <a:pt x="12466" y="18242"/>
                </a:lnTo>
                <a:lnTo>
                  <a:pt x="13426" y="11521"/>
                </a:lnTo>
                <a:lnTo>
                  <a:pt x="15346" y="960"/>
                </a:lnTo>
                <a:lnTo>
                  <a:pt x="11521" y="2880"/>
                </a:lnTo>
                <a:lnTo>
                  <a:pt x="7680" y="5760"/>
                </a:lnTo>
                <a:lnTo>
                  <a:pt x="4800" y="8641"/>
                </a:lnTo>
                <a:lnTo>
                  <a:pt x="2865" y="13441"/>
                </a:lnTo>
                <a:lnTo>
                  <a:pt x="960" y="18242"/>
                </a:lnTo>
                <a:lnTo>
                  <a:pt x="0" y="23042"/>
                </a:lnTo>
                <a:lnTo>
                  <a:pt x="0" y="33604"/>
                </a:lnTo>
                <a:lnTo>
                  <a:pt x="960" y="38389"/>
                </a:lnTo>
                <a:lnTo>
                  <a:pt x="2865" y="43205"/>
                </a:lnTo>
                <a:lnTo>
                  <a:pt x="4800" y="47045"/>
                </a:lnTo>
                <a:lnTo>
                  <a:pt x="7680" y="50886"/>
                </a:lnTo>
                <a:lnTo>
                  <a:pt x="11521" y="52791"/>
                </a:lnTo>
                <a:lnTo>
                  <a:pt x="14386" y="54726"/>
                </a:lnTo>
                <a:lnTo>
                  <a:pt x="18227" y="56631"/>
                </a:lnTo>
                <a:lnTo>
                  <a:pt x="18227" y="508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7" name="object 787"/>
          <p:cNvSpPr/>
          <p:nvPr/>
        </p:nvSpPr>
        <p:spPr>
          <a:xfrm>
            <a:off x="1621627" y="8745384"/>
            <a:ext cx="259186" cy="263991"/>
          </a:xfrm>
          <a:custGeom>
            <a:avLst/>
            <a:gdLst/>
            <a:ahLst/>
            <a:cxnLst/>
            <a:rect l="l" t="t" r="r" b="b"/>
            <a:pathLst>
              <a:path w="259186" h="263991">
                <a:moveTo>
                  <a:pt x="9601" y="172795"/>
                </a:moveTo>
                <a:lnTo>
                  <a:pt x="0" y="198715"/>
                </a:lnTo>
                <a:lnTo>
                  <a:pt x="2880" y="199674"/>
                </a:lnTo>
                <a:lnTo>
                  <a:pt x="3840" y="196792"/>
                </a:lnTo>
                <a:lnTo>
                  <a:pt x="5760" y="193918"/>
                </a:lnTo>
                <a:lnTo>
                  <a:pt x="6720" y="192953"/>
                </a:lnTo>
                <a:lnTo>
                  <a:pt x="7680" y="191995"/>
                </a:lnTo>
                <a:lnTo>
                  <a:pt x="8641" y="191036"/>
                </a:lnTo>
                <a:lnTo>
                  <a:pt x="12481" y="191036"/>
                </a:lnTo>
                <a:lnTo>
                  <a:pt x="14401" y="191995"/>
                </a:lnTo>
                <a:lnTo>
                  <a:pt x="15361" y="192953"/>
                </a:lnTo>
                <a:lnTo>
                  <a:pt x="19202" y="196792"/>
                </a:lnTo>
                <a:lnTo>
                  <a:pt x="24963" y="202556"/>
                </a:lnTo>
                <a:lnTo>
                  <a:pt x="64328" y="241912"/>
                </a:lnTo>
                <a:lnTo>
                  <a:pt x="69113" y="246715"/>
                </a:lnTo>
                <a:lnTo>
                  <a:pt x="71993" y="248632"/>
                </a:lnTo>
                <a:lnTo>
                  <a:pt x="71993" y="250556"/>
                </a:lnTo>
                <a:lnTo>
                  <a:pt x="72953" y="251514"/>
                </a:lnTo>
                <a:lnTo>
                  <a:pt x="72953" y="253436"/>
                </a:lnTo>
                <a:lnTo>
                  <a:pt x="71993" y="255353"/>
                </a:lnTo>
                <a:lnTo>
                  <a:pt x="71993" y="256312"/>
                </a:lnTo>
                <a:lnTo>
                  <a:pt x="69113" y="259194"/>
                </a:lnTo>
                <a:lnTo>
                  <a:pt x="66233" y="263033"/>
                </a:lnTo>
                <a:lnTo>
                  <a:pt x="68168" y="263991"/>
                </a:lnTo>
                <a:lnTo>
                  <a:pt x="95996" y="236154"/>
                </a:lnTo>
                <a:lnTo>
                  <a:pt x="94076" y="234232"/>
                </a:lnTo>
                <a:lnTo>
                  <a:pt x="91196" y="238071"/>
                </a:lnTo>
                <a:lnTo>
                  <a:pt x="88315" y="239994"/>
                </a:lnTo>
                <a:lnTo>
                  <a:pt x="86395" y="240953"/>
                </a:lnTo>
                <a:lnTo>
                  <a:pt x="83515" y="240953"/>
                </a:lnTo>
                <a:lnTo>
                  <a:pt x="82555" y="239994"/>
                </a:lnTo>
                <a:lnTo>
                  <a:pt x="80634" y="239994"/>
                </a:lnTo>
                <a:lnTo>
                  <a:pt x="77754" y="237113"/>
                </a:lnTo>
                <a:lnTo>
                  <a:pt x="73913" y="233274"/>
                </a:lnTo>
                <a:lnTo>
                  <a:pt x="11521" y="170878"/>
                </a:lnTo>
                <a:lnTo>
                  <a:pt x="9601" y="172795"/>
                </a:lnTo>
                <a:close/>
              </a:path>
              <a:path w="259186" h="263991">
                <a:moveTo>
                  <a:pt x="69113" y="154554"/>
                </a:moveTo>
                <a:lnTo>
                  <a:pt x="65272" y="169915"/>
                </a:lnTo>
                <a:lnTo>
                  <a:pt x="71993" y="176636"/>
                </a:lnTo>
                <a:lnTo>
                  <a:pt x="80083" y="163463"/>
                </a:lnTo>
                <a:lnTo>
                  <a:pt x="69113" y="154554"/>
                </a:lnTo>
                <a:close/>
              </a:path>
              <a:path w="259186" h="263991">
                <a:moveTo>
                  <a:pt x="121934" y="85517"/>
                </a:moveTo>
                <a:lnTo>
                  <a:pt x="123038" y="98248"/>
                </a:lnTo>
                <a:lnTo>
                  <a:pt x="126720" y="110401"/>
                </a:lnTo>
                <a:lnTo>
                  <a:pt x="132956" y="123386"/>
                </a:lnTo>
                <a:lnTo>
                  <a:pt x="141122" y="133439"/>
                </a:lnTo>
                <a:lnTo>
                  <a:pt x="152379" y="142319"/>
                </a:lnTo>
                <a:lnTo>
                  <a:pt x="152628" y="123837"/>
                </a:lnTo>
                <a:lnTo>
                  <a:pt x="148803" y="119039"/>
                </a:lnTo>
                <a:lnTo>
                  <a:pt x="144962" y="114240"/>
                </a:lnTo>
                <a:lnTo>
                  <a:pt x="144962" y="109436"/>
                </a:lnTo>
                <a:lnTo>
                  <a:pt x="146883" y="105596"/>
                </a:lnTo>
                <a:lnTo>
                  <a:pt x="147843" y="102722"/>
                </a:lnTo>
                <a:lnTo>
                  <a:pt x="148803" y="100798"/>
                </a:lnTo>
                <a:lnTo>
                  <a:pt x="149748" y="98875"/>
                </a:lnTo>
                <a:lnTo>
                  <a:pt x="151683" y="97916"/>
                </a:lnTo>
                <a:lnTo>
                  <a:pt x="155524" y="93119"/>
                </a:lnTo>
                <a:lnTo>
                  <a:pt x="161269" y="92160"/>
                </a:lnTo>
                <a:lnTo>
                  <a:pt x="167990" y="94078"/>
                </a:lnTo>
                <a:lnTo>
                  <a:pt x="175671" y="96001"/>
                </a:lnTo>
                <a:lnTo>
                  <a:pt x="182392" y="100798"/>
                </a:lnTo>
                <a:lnTo>
                  <a:pt x="188153" y="106561"/>
                </a:lnTo>
                <a:lnTo>
                  <a:pt x="193913" y="112318"/>
                </a:lnTo>
                <a:lnTo>
                  <a:pt x="196794" y="117116"/>
                </a:lnTo>
                <a:lnTo>
                  <a:pt x="197754" y="122878"/>
                </a:lnTo>
                <a:lnTo>
                  <a:pt x="197754" y="128636"/>
                </a:lnTo>
                <a:lnTo>
                  <a:pt x="196794" y="132475"/>
                </a:lnTo>
                <a:lnTo>
                  <a:pt x="193913" y="136315"/>
                </a:lnTo>
                <a:lnTo>
                  <a:pt x="191033" y="138237"/>
                </a:lnTo>
                <a:lnTo>
                  <a:pt x="188153" y="140154"/>
                </a:lnTo>
                <a:lnTo>
                  <a:pt x="179511" y="140154"/>
                </a:lnTo>
                <a:lnTo>
                  <a:pt x="173751" y="139196"/>
                </a:lnTo>
                <a:lnTo>
                  <a:pt x="176631" y="148798"/>
                </a:lnTo>
                <a:lnTo>
                  <a:pt x="183352" y="147834"/>
                </a:lnTo>
                <a:lnTo>
                  <a:pt x="190073" y="145916"/>
                </a:lnTo>
                <a:lnTo>
                  <a:pt x="194873" y="140154"/>
                </a:lnTo>
                <a:lnTo>
                  <a:pt x="197872" y="137105"/>
                </a:lnTo>
                <a:lnTo>
                  <a:pt x="203338" y="126174"/>
                </a:lnTo>
                <a:lnTo>
                  <a:pt x="203514" y="113277"/>
                </a:lnTo>
                <a:lnTo>
                  <a:pt x="202554" y="104639"/>
                </a:lnTo>
                <a:lnTo>
                  <a:pt x="198714" y="96958"/>
                </a:lnTo>
                <a:lnTo>
                  <a:pt x="191993" y="91196"/>
                </a:lnTo>
                <a:lnTo>
                  <a:pt x="186232" y="84481"/>
                </a:lnTo>
                <a:lnTo>
                  <a:pt x="178551" y="80640"/>
                </a:lnTo>
                <a:lnTo>
                  <a:pt x="163189" y="80640"/>
                </a:lnTo>
                <a:lnTo>
                  <a:pt x="156469" y="82558"/>
                </a:lnTo>
                <a:lnTo>
                  <a:pt x="151683" y="87357"/>
                </a:lnTo>
                <a:lnTo>
                  <a:pt x="145907" y="93119"/>
                </a:lnTo>
                <a:lnTo>
                  <a:pt x="143042" y="100798"/>
                </a:lnTo>
                <a:lnTo>
                  <a:pt x="141122" y="109436"/>
                </a:lnTo>
                <a:lnTo>
                  <a:pt x="137281" y="102722"/>
                </a:lnTo>
                <a:lnTo>
                  <a:pt x="135361" y="96958"/>
                </a:lnTo>
                <a:lnTo>
                  <a:pt x="133441" y="91196"/>
                </a:lnTo>
                <a:lnTo>
                  <a:pt x="131521" y="85440"/>
                </a:lnTo>
                <a:lnTo>
                  <a:pt x="130561" y="79677"/>
                </a:lnTo>
                <a:lnTo>
                  <a:pt x="130561" y="68157"/>
                </a:lnTo>
                <a:lnTo>
                  <a:pt x="131521" y="63360"/>
                </a:lnTo>
                <a:lnTo>
                  <a:pt x="133441" y="58561"/>
                </a:lnTo>
                <a:lnTo>
                  <a:pt x="135361" y="53763"/>
                </a:lnTo>
                <a:lnTo>
                  <a:pt x="137281" y="48958"/>
                </a:lnTo>
                <a:lnTo>
                  <a:pt x="142082" y="44160"/>
                </a:lnTo>
                <a:lnTo>
                  <a:pt x="140162" y="42237"/>
                </a:lnTo>
                <a:lnTo>
                  <a:pt x="137281" y="45119"/>
                </a:lnTo>
                <a:lnTo>
                  <a:pt x="133441" y="48958"/>
                </a:lnTo>
                <a:lnTo>
                  <a:pt x="129600" y="53763"/>
                </a:lnTo>
                <a:lnTo>
                  <a:pt x="126720" y="59519"/>
                </a:lnTo>
                <a:lnTo>
                  <a:pt x="123840" y="66240"/>
                </a:lnTo>
                <a:lnTo>
                  <a:pt x="121919" y="73920"/>
                </a:lnTo>
                <a:lnTo>
                  <a:pt x="121934" y="85517"/>
                </a:lnTo>
                <a:close/>
              </a:path>
              <a:path w="259186" h="263991">
                <a:moveTo>
                  <a:pt x="168965" y="136315"/>
                </a:moveTo>
                <a:lnTo>
                  <a:pt x="163189" y="133439"/>
                </a:lnTo>
                <a:lnTo>
                  <a:pt x="159364" y="130558"/>
                </a:lnTo>
                <a:lnTo>
                  <a:pt x="155524" y="126719"/>
                </a:lnTo>
                <a:lnTo>
                  <a:pt x="152628" y="123837"/>
                </a:lnTo>
                <a:lnTo>
                  <a:pt x="152379" y="142319"/>
                </a:lnTo>
                <a:lnTo>
                  <a:pt x="163985" y="147212"/>
                </a:lnTo>
                <a:lnTo>
                  <a:pt x="176631" y="148798"/>
                </a:lnTo>
                <a:lnTo>
                  <a:pt x="173751" y="139196"/>
                </a:lnTo>
                <a:lnTo>
                  <a:pt x="168965" y="136315"/>
                </a:lnTo>
                <a:close/>
              </a:path>
              <a:path w="259186" h="263991">
                <a:moveTo>
                  <a:pt x="177591" y="33599"/>
                </a:moveTo>
                <a:lnTo>
                  <a:pt x="180051" y="60656"/>
                </a:lnTo>
                <a:lnTo>
                  <a:pt x="189113" y="71039"/>
                </a:lnTo>
                <a:lnTo>
                  <a:pt x="198452" y="79209"/>
                </a:lnTo>
                <a:lnTo>
                  <a:pt x="209286" y="85961"/>
                </a:lnTo>
                <a:lnTo>
                  <a:pt x="200634" y="61443"/>
                </a:lnTo>
                <a:lnTo>
                  <a:pt x="199881" y="60684"/>
                </a:lnTo>
                <a:lnTo>
                  <a:pt x="191617" y="51639"/>
                </a:lnTo>
                <a:lnTo>
                  <a:pt x="183352" y="41279"/>
                </a:lnTo>
                <a:lnTo>
                  <a:pt x="177591" y="33599"/>
                </a:lnTo>
                <a:close/>
              </a:path>
              <a:path w="259186" h="263991">
                <a:moveTo>
                  <a:pt x="167990" y="36481"/>
                </a:moveTo>
                <a:lnTo>
                  <a:pt x="170870" y="45119"/>
                </a:lnTo>
                <a:lnTo>
                  <a:pt x="173394" y="50270"/>
                </a:lnTo>
                <a:lnTo>
                  <a:pt x="180051" y="60656"/>
                </a:lnTo>
                <a:lnTo>
                  <a:pt x="177591" y="33599"/>
                </a:lnTo>
                <a:lnTo>
                  <a:pt x="174711" y="27843"/>
                </a:lnTo>
                <a:lnTo>
                  <a:pt x="174711" y="14401"/>
                </a:lnTo>
                <a:lnTo>
                  <a:pt x="177591" y="11519"/>
                </a:lnTo>
                <a:lnTo>
                  <a:pt x="179511" y="9602"/>
                </a:lnTo>
                <a:lnTo>
                  <a:pt x="182392" y="8644"/>
                </a:lnTo>
                <a:lnTo>
                  <a:pt x="184312" y="7679"/>
                </a:lnTo>
                <a:lnTo>
                  <a:pt x="189113" y="7679"/>
                </a:lnTo>
                <a:lnTo>
                  <a:pt x="192953" y="8644"/>
                </a:lnTo>
                <a:lnTo>
                  <a:pt x="198714" y="12484"/>
                </a:lnTo>
                <a:lnTo>
                  <a:pt x="202344" y="14120"/>
                </a:lnTo>
                <a:lnTo>
                  <a:pt x="212235" y="20966"/>
                </a:lnTo>
                <a:lnTo>
                  <a:pt x="222717" y="30719"/>
                </a:lnTo>
                <a:lnTo>
                  <a:pt x="232698" y="41063"/>
                </a:lnTo>
                <a:lnTo>
                  <a:pt x="240812" y="50628"/>
                </a:lnTo>
                <a:lnTo>
                  <a:pt x="246720" y="59519"/>
                </a:lnTo>
                <a:lnTo>
                  <a:pt x="249600" y="64318"/>
                </a:lnTo>
                <a:lnTo>
                  <a:pt x="251505" y="69122"/>
                </a:lnTo>
                <a:lnTo>
                  <a:pt x="250545" y="72961"/>
                </a:lnTo>
                <a:lnTo>
                  <a:pt x="250545" y="76801"/>
                </a:lnTo>
                <a:lnTo>
                  <a:pt x="249600" y="79677"/>
                </a:lnTo>
                <a:lnTo>
                  <a:pt x="246720" y="81599"/>
                </a:lnTo>
                <a:lnTo>
                  <a:pt x="242879" y="86398"/>
                </a:lnTo>
                <a:lnTo>
                  <a:pt x="237119" y="86398"/>
                </a:lnTo>
                <a:lnTo>
                  <a:pt x="229438" y="82558"/>
                </a:lnTo>
                <a:lnTo>
                  <a:pt x="221711" y="78488"/>
                </a:lnTo>
                <a:lnTo>
                  <a:pt x="211537" y="71291"/>
                </a:lnTo>
                <a:lnTo>
                  <a:pt x="200634" y="61443"/>
                </a:lnTo>
                <a:lnTo>
                  <a:pt x="209286" y="85961"/>
                </a:lnTo>
                <a:lnTo>
                  <a:pt x="220797" y="90237"/>
                </a:lnTo>
                <a:lnTo>
                  <a:pt x="228478" y="91915"/>
                </a:lnTo>
                <a:lnTo>
                  <a:pt x="240944" y="91085"/>
                </a:lnTo>
                <a:lnTo>
                  <a:pt x="250545" y="85440"/>
                </a:lnTo>
                <a:lnTo>
                  <a:pt x="254386" y="81599"/>
                </a:lnTo>
                <a:lnTo>
                  <a:pt x="256321" y="76801"/>
                </a:lnTo>
                <a:lnTo>
                  <a:pt x="257281" y="70081"/>
                </a:lnTo>
                <a:lnTo>
                  <a:pt x="259186" y="63360"/>
                </a:lnTo>
                <a:lnTo>
                  <a:pt x="257281" y="56637"/>
                </a:lnTo>
                <a:lnTo>
                  <a:pt x="253441" y="47999"/>
                </a:lnTo>
                <a:lnTo>
                  <a:pt x="251464" y="43215"/>
                </a:lnTo>
                <a:lnTo>
                  <a:pt x="244868" y="32647"/>
                </a:lnTo>
                <a:lnTo>
                  <a:pt x="236159" y="22081"/>
                </a:lnTo>
                <a:lnTo>
                  <a:pt x="231261" y="17480"/>
                </a:lnTo>
                <a:lnTo>
                  <a:pt x="220342" y="9322"/>
                </a:lnTo>
                <a:lnTo>
                  <a:pt x="209220" y="3862"/>
                </a:lnTo>
                <a:lnTo>
                  <a:pt x="197754" y="958"/>
                </a:lnTo>
                <a:lnTo>
                  <a:pt x="188153" y="0"/>
                </a:lnTo>
                <a:lnTo>
                  <a:pt x="179511" y="1923"/>
                </a:lnTo>
                <a:lnTo>
                  <a:pt x="174711" y="7679"/>
                </a:lnTo>
                <a:lnTo>
                  <a:pt x="170870" y="11519"/>
                </a:lnTo>
                <a:lnTo>
                  <a:pt x="167990" y="16323"/>
                </a:lnTo>
                <a:lnTo>
                  <a:pt x="167990" y="21122"/>
                </a:lnTo>
                <a:lnTo>
                  <a:pt x="166085" y="28802"/>
                </a:lnTo>
                <a:lnTo>
                  <a:pt x="167990" y="36481"/>
                </a:lnTo>
                <a:close/>
              </a:path>
              <a:path w="259186" h="263991">
                <a:moveTo>
                  <a:pt x="60487" y="138237"/>
                </a:moveTo>
                <a:lnTo>
                  <a:pt x="59512" y="132475"/>
                </a:lnTo>
                <a:lnTo>
                  <a:pt x="61447" y="128636"/>
                </a:lnTo>
                <a:lnTo>
                  <a:pt x="64328" y="124795"/>
                </a:lnTo>
                <a:lnTo>
                  <a:pt x="67208" y="121919"/>
                </a:lnTo>
                <a:lnTo>
                  <a:pt x="70073" y="120956"/>
                </a:lnTo>
                <a:lnTo>
                  <a:pt x="78714" y="120956"/>
                </a:lnTo>
                <a:lnTo>
                  <a:pt x="83515" y="121919"/>
                </a:lnTo>
                <a:lnTo>
                  <a:pt x="89275" y="124795"/>
                </a:lnTo>
                <a:lnTo>
                  <a:pt x="95036" y="127677"/>
                </a:lnTo>
                <a:lnTo>
                  <a:pt x="98877" y="131516"/>
                </a:lnTo>
                <a:lnTo>
                  <a:pt x="102717" y="134398"/>
                </a:lnTo>
                <a:lnTo>
                  <a:pt x="105597" y="137280"/>
                </a:lnTo>
                <a:lnTo>
                  <a:pt x="108478" y="141119"/>
                </a:lnTo>
                <a:lnTo>
                  <a:pt x="113278" y="146875"/>
                </a:lnTo>
                <a:lnTo>
                  <a:pt x="113278" y="149757"/>
                </a:lnTo>
                <a:lnTo>
                  <a:pt x="112318" y="153597"/>
                </a:lnTo>
                <a:lnTo>
                  <a:pt x="110398" y="156478"/>
                </a:lnTo>
                <a:lnTo>
                  <a:pt x="108478" y="159360"/>
                </a:lnTo>
                <a:lnTo>
                  <a:pt x="106558" y="161277"/>
                </a:lnTo>
                <a:lnTo>
                  <a:pt x="105597" y="163199"/>
                </a:lnTo>
                <a:lnTo>
                  <a:pt x="101757" y="167039"/>
                </a:lnTo>
                <a:lnTo>
                  <a:pt x="97917" y="167998"/>
                </a:lnTo>
                <a:lnTo>
                  <a:pt x="92156" y="167998"/>
                </a:lnTo>
                <a:lnTo>
                  <a:pt x="91052" y="167834"/>
                </a:lnTo>
                <a:lnTo>
                  <a:pt x="80083" y="163463"/>
                </a:lnTo>
                <a:lnTo>
                  <a:pt x="71993" y="176636"/>
                </a:lnTo>
                <a:lnTo>
                  <a:pt x="78714" y="179516"/>
                </a:lnTo>
                <a:lnTo>
                  <a:pt x="86395" y="180475"/>
                </a:lnTo>
                <a:lnTo>
                  <a:pt x="94076" y="180475"/>
                </a:lnTo>
                <a:lnTo>
                  <a:pt x="100797" y="177594"/>
                </a:lnTo>
                <a:lnTo>
                  <a:pt x="106558" y="172795"/>
                </a:lnTo>
                <a:lnTo>
                  <a:pt x="110398" y="167998"/>
                </a:lnTo>
                <a:lnTo>
                  <a:pt x="114239" y="161277"/>
                </a:lnTo>
                <a:lnTo>
                  <a:pt x="116159" y="151680"/>
                </a:lnTo>
                <a:lnTo>
                  <a:pt x="117287" y="153759"/>
                </a:lnTo>
                <a:lnTo>
                  <a:pt x="122411" y="165299"/>
                </a:lnTo>
                <a:lnTo>
                  <a:pt x="125760" y="177594"/>
                </a:lnTo>
                <a:lnTo>
                  <a:pt x="127680" y="186238"/>
                </a:lnTo>
                <a:lnTo>
                  <a:pt x="126720" y="193918"/>
                </a:lnTo>
                <a:lnTo>
                  <a:pt x="124800" y="200639"/>
                </a:lnTo>
                <a:lnTo>
                  <a:pt x="122880" y="206395"/>
                </a:lnTo>
                <a:lnTo>
                  <a:pt x="119999" y="212157"/>
                </a:lnTo>
                <a:lnTo>
                  <a:pt x="115199" y="216956"/>
                </a:lnTo>
                <a:lnTo>
                  <a:pt x="117119" y="218873"/>
                </a:lnTo>
                <a:lnTo>
                  <a:pt x="119999" y="215998"/>
                </a:lnTo>
                <a:lnTo>
                  <a:pt x="122806" y="212994"/>
                </a:lnTo>
                <a:lnTo>
                  <a:pt x="129687" y="202460"/>
                </a:lnTo>
                <a:lnTo>
                  <a:pt x="133441" y="190077"/>
                </a:lnTo>
                <a:lnTo>
                  <a:pt x="135082" y="181295"/>
                </a:lnTo>
                <a:lnTo>
                  <a:pt x="135217" y="168989"/>
                </a:lnTo>
                <a:lnTo>
                  <a:pt x="132481" y="156478"/>
                </a:lnTo>
                <a:lnTo>
                  <a:pt x="129774" y="148131"/>
                </a:lnTo>
                <a:lnTo>
                  <a:pt x="123924" y="136870"/>
                </a:lnTo>
                <a:lnTo>
                  <a:pt x="116159" y="126719"/>
                </a:lnTo>
                <a:lnTo>
                  <a:pt x="108166" y="120557"/>
                </a:lnTo>
                <a:lnTo>
                  <a:pt x="96704" y="114903"/>
                </a:lnTo>
                <a:lnTo>
                  <a:pt x="84475" y="112318"/>
                </a:lnTo>
                <a:lnTo>
                  <a:pt x="75834" y="111360"/>
                </a:lnTo>
                <a:lnTo>
                  <a:pt x="68168" y="114240"/>
                </a:lnTo>
                <a:lnTo>
                  <a:pt x="61447" y="119998"/>
                </a:lnTo>
                <a:lnTo>
                  <a:pt x="58988" y="123085"/>
                </a:lnTo>
                <a:lnTo>
                  <a:pt x="53890" y="134130"/>
                </a:lnTo>
                <a:lnTo>
                  <a:pt x="53766" y="146875"/>
                </a:lnTo>
                <a:lnTo>
                  <a:pt x="53807" y="147230"/>
                </a:lnTo>
                <a:lnTo>
                  <a:pt x="57433" y="159276"/>
                </a:lnTo>
                <a:lnTo>
                  <a:pt x="65272" y="169915"/>
                </a:lnTo>
                <a:lnTo>
                  <a:pt x="69113" y="154554"/>
                </a:lnTo>
                <a:lnTo>
                  <a:pt x="63367" y="148798"/>
                </a:lnTo>
                <a:lnTo>
                  <a:pt x="60487" y="143036"/>
                </a:lnTo>
                <a:lnTo>
                  <a:pt x="60487" y="1382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8" name="object 788"/>
          <p:cNvSpPr/>
          <p:nvPr/>
        </p:nvSpPr>
        <p:spPr>
          <a:xfrm>
            <a:off x="1914418" y="8746332"/>
            <a:ext cx="258241" cy="263043"/>
          </a:xfrm>
          <a:custGeom>
            <a:avLst/>
            <a:gdLst/>
            <a:ahLst/>
            <a:cxnLst/>
            <a:rect l="l" t="t" r="r" b="b"/>
            <a:pathLst>
              <a:path w="258241" h="263043">
                <a:moveTo>
                  <a:pt x="116159" y="86409"/>
                </a:moveTo>
                <a:lnTo>
                  <a:pt x="118079" y="83533"/>
                </a:lnTo>
                <a:lnTo>
                  <a:pt x="121919" y="79693"/>
                </a:lnTo>
                <a:lnTo>
                  <a:pt x="142082" y="59530"/>
                </a:lnTo>
                <a:lnTo>
                  <a:pt x="187192" y="147850"/>
                </a:lnTo>
                <a:lnTo>
                  <a:pt x="193913" y="142088"/>
                </a:lnTo>
                <a:lnTo>
                  <a:pt x="144962" y="43213"/>
                </a:lnTo>
                <a:lnTo>
                  <a:pt x="142082" y="42254"/>
                </a:lnTo>
                <a:lnTo>
                  <a:pt x="102717" y="81610"/>
                </a:lnTo>
                <a:lnTo>
                  <a:pt x="113278" y="105613"/>
                </a:lnTo>
                <a:lnTo>
                  <a:pt x="115199" y="104648"/>
                </a:lnTo>
                <a:lnTo>
                  <a:pt x="113278" y="99850"/>
                </a:lnTo>
                <a:lnTo>
                  <a:pt x="113278" y="94088"/>
                </a:lnTo>
                <a:lnTo>
                  <a:pt x="115199" y="89289"/>
                </a:lnTo>
                <a:lnTo>
                  <a:pt x="116159" y="86409"/>
                </a:lnTo>
                <a:close/>
              </a:path>
              <a:path w="258241" h="263043">
                <a:moveTo>
                  <a:pt x="95996" y="235206"/>
                </a:moveTo>
                <a:lnTo>
                  <a:pt x="94076" y="233284"/>
                </a:lnTo>
                <a:lnTo>
                  <a:pt x="90236" y="237123"/>
                </a:lnTo>
                <a:lnTo>
                  <a:pt x="87355" y="239047"/>
                </a:lnTo>
                <a:lnTo>
                  <a:pt x="86395" y="240005"/>
                </a:lnTo>
                <a:lnTo>
                  <a:pt x="83515" y="240005"/>
                </a:lnTo>
                <a:lnTo>
                  <a:pt x="81594" y="239047"/>
                </a:lnTo>
                <a:lnTo>
                  <a:pt x="80634" y="239047"/>
                </a:lnTo>
                <a:lnTo>
                  <a:pt x="77754" y="236165"/>
                </a:lnTo>
                <a:lnTo>
                  <a:pt x="73913" y="232326"/>
                </a:lnTo>
                <a:lnTo>
                  <a:pt x="11521" y="169930"/>
                </a:lnTo>
                <a:lnTo>
                  <a:pt x="9601" y="171847"/>
                </a:lnTo>
                <a:lnTo>
                  <a:pt x="0" y="197767"/>
                </a:lnTo>
                <a:lnTo>
                  <a:pt x="2880" y="198726"/>
                </a:lnTo>
                <a:lnTo>
                  <a:pt x="3840" y="195844"/>
                </a:lnTo>
                <a:lnTo>
                  <a:pt x="4800" y="192970"/>
                </a:lnTo>
                <a:lnTo>
                  <a:pt x="6720" y="192005"/>
                </a:lnTo>
                <a:lnTo>
                  <a:pt x="7680" y="191047"/>
                </a:lnTo>
                <a:lnTo>
                  <a:pt x="8641" y="190088"/>
                </a:lnTo>
                <a:lnTo>
                  <a:pt x="12481" y="190088"/>
                </a:lnTo>
                <a:lnTo>
                  <a:pt x="13441" y="191047"/>
                </a:lnTo>
                <a:lnTo>
                  <a:pt x="15361" y="192005"/>
                </a:lnTo>
                <a:lnTo>
                  <a:pt x="19202" y="195844"/>
                </a:lnTo>
                <a:lnTo>
                  <a:pt x="24963" y="201608"/>
                </a:lnTo>
                <a:lnTo>
                  <a:pt x="65288" y="240964"/>
                </a:lnTo>
                <a:lnTo>
                  <a:pt x="69128" y="245767"/>
                </a:lnTo>
                <a:lnTo>
                  <a:pt x="72008" y="247685"/>
                </a:lnTo>
                <a:lnTo>
                  <a:pt x="72008" y="255364"/>
                </a:lnTo>
                <a:lnTo>
                  <a:pt x="70073" y="258246"/>
                </a:lnTo>
                <a:lnTo>
                  <a:pt x="66233" y="262085"/>
                </a:lnTo>
                <a:lnTo>
                  <a:pt x="68168" y="263043"/>
                </a:lnTo>
                <a:lnTo>
                  <a:pt x="95996" y="235206"/>
                </a:lnTo>
                <a:close/>
              </a:path>
              <a:path w="258241" h="263043">
                <a:moveTo>
                  <a:pt x="72008" y="175688"/>
                </a:moveTo>
                <a:lnTo>
                  <a:pt x="78714" y="178568"/>
                </a:lnTo>
                <a:lnTo>
                  <a:pt x="86395" y="179527"/>
                </a:lnTo>
                <a:lnTo>
                  <a:pt x="94076" y="179527"/>
                </a:lnTo>
                <a:lnTo>
                  <a:pt x="100797" y="176646"/>
                </a:lnTo>
                <a:lnTo>
                  <a:pt x="105597" y="171847"/>
                </a:lnTo>
                <a:lnTo>
                  <a:pt x="110398" y="167050"/>
                </a:lnTo>
                <a:lnTo>
                  <a:pt x="114239" y="160329"/>
                </a:lnTo>
                <a:lnTo>
                  <a:pt x="116159" y="150732"/>
                </a:lnTo>
                <a:lnTo>
                  <a:pt x="117287" y="152811"/>
                </a:lnTo>
                <a:lnTo>
                  <a:pt x="122411" y="164351"/>
                </a:lnTo>
                <a:lnTo>
                  <a:pt x="125760" y="176646"/>
                </a:lnTo>
                <a:lnTo>
                  <a:pt x="126720" y="185290"/>
                </a:lnTo>
                <a:lnTo>
                  <a:pt x="126720" y="192970"/>
                </a:lnTo>
                <a:lnTo>
                  <a:pt x="124800" y="199691"/>
                </a:lnTo>
                <a:lnTo>
                  <a:pt x="122880" y="205447"/>
                </a:lnTo>
                <a:lnTo>
                  <a:pt x="119999" y="211209"/>
                </a:lnTo>
                <a:lnTo>
                  <a:pt x="115199" y="216008"/>
                </a:lnTo>
                <a:lnTo>
                  <a:pt x="117119" y="217925"/>
                </a:lnTo>
                <a:lnTo>
                  <a:pt x="119999" y="215050"/>
                </a:lnTo>
                <a:lnTo>
                  <a:pt x="122522" y="212046"/>
                </a:lnTo>
                <a:lnTo>
                  <a:pt x="129379" y="201512"/>
                </a:lnTo>
                <a:lnTo>
                  <a:pt x="133441" y="189129"/>
                </a:lnTo>
                <a:lnTo>
                  <a:pt x="134939" y="180348"/>
                </a:lnTo>
                <a:lnTo>
                  <a:pt x="134794" y="168041"/>
                </a:lnTo>
                <a:lnTo>
                  <a:pt x="132481" y="155530"/>
                </a:lnTo>
                <a:lnTo>
                  <a:pt x="129774" y="147183"/>
                </a:lnTo>
                <a:lnTo>
                  <a:pt x="123924" y="135922"/>
                </a:lnTo>
                <a:lnTo>
                  <a:pt x="116159" y="125771"/>
                </a:lnTo>
                <a:lnTo>
                  <a:pt x="108166" y="119609"/>
                </a:lnTo>
                <a:lnTo>
                  <a:pt x="96704" y="113955"/>
                </a:lnTo>
                <a:lnTo>
                  <a:pt x="84475" y="111370"/>
                </a:lnTo>
                <a:lnTo>
                  <a:pt x="74874" y="110412"/>
                </a:lnTo>
                <a:lnTo>
                  <a:pt x="67193" y="113292"/>
                </a:lnTo>
                <a:lnTo>
                  <a:pt x="61447" y="119050"/>
                </a:lnTo>
                <a:lnTo>
                  <a:pt x="58999" y="122129"/>
                </a:lnTo>
                <a:lnTo>
                  <a:pt x="53902" y="133177"/>
                </a:lnTo>
                <a:lnTo>
                  <a:pt x="53766" y="145927"/>
                </a:lnTo>
                <a:lnTo>
                  <a:pt x="53808" y="146289"/>
                </a:lnTo>
                <a:lnTo>
                  <a:pt x="57448" y="158331"/>
                </a:lnTo>
                <a:lnTo>
                  <a:pt x="65288" y="168967"/>
                </a:lnTo>
                <a:lnTo>
                  <a:pt x="63352" y="147850"/>
                </a:lnTo>
                <a:lnTo>
                  <a:pt x="60472" y="142088"/>
                </a:lnTo>
                <a:lnTo>
                  <a:pt x="59512" y="137289"/>
                </a:lnTo>
                <a:lnTo>
                  <a:pt x="59512" y="131527"/>
                </a:lnTo>
                <a:lnTo>
                  <a:pt x="60472" y="127688"/>
                </a:lnTo>
                <a:lnTo>
                  <a:pt x="64312" y="123847"/>
                </a:lnTo>
                <a:lnTo>
                  <a:pt x="66233" y="120972"/>
                </a:lnTo>
                <a:lnTo>
                  <a:pt x="70073" y="120008"/>
                </a:lnTo>
                <a:lnTo>
                  <a:pt x="79674" y="120008"/>
                </a:lnTo>
                <a:lnTo>
                  <a:pt x="83515" y="120972"/>
                </a:lnTo>
                <a:lnTo>
                  <a:pt x="89275" y="123847"/>
                </a:lnTo>
                <a:lnTo>
                  <a:pt x="95036" y="126729"/>
                </a:lnTo>
                <a:lnTo>
                  <a:pt x="98877" y="130568"/>
                </a:lnTo>
                <a:lnTo>
                  <a:pt x="102717" y="133450"/>
                </a:lnTo>
                <a:lnTo>
                  <a:pt x="105597" y="136332"/>
                </a:lnTo>
                <a:lnTo>
                  <a:pt x="108478" y="140171"/>
                </a:lnTo>
                <a:lnTo>
                  <a:pt x="112318" y="145927"/>
                </a:lnTo>
                <a:lnTo>
                  <a:pt x="112318" y="148809"/>
                </a:lnTo>
                <a:lnTo>
                  <a:pt x="111358" y="152649"/>
                </a:lnTo>
                <a:lnTo>
                  <a:pt x="110398" y="155530"/>
                </a:lnTo>
                <a:lnTo>
                  <a:pt x="108478" y="158412"/>
                </a:lnTo>
                <a:lnTo>
                  <a:pt x="107518" y="160329"/>
                </a:lnTo>
                <a:lnTo>
                  <a:pt x="105597" y="162251"/>
                </a:lnTo>
                <a:lnTo>
                  <a:pt x="101757" y="166091"/>
                </a:lnTo>
                <a:lnTo>
                  <a:pt x="96956" y="167050"/>
                </a:lnTo>
                <a:lnTo>
                  <a:pt x="92156" y="167050"/>
                </a:lnTo>
                <a:lnTo>
                  <a:pt x="91063" y="166888"/>
                </a:lnTo>
                <a:lnTo>
                  <a:pt x="80090" y="162519"/>
                </a:lnTo>
                <a:lnTo>
                  <a:pt x="72008" y="175688"/>
                </a:lnTo>
                <a:close/>
              </a:path>
              <a:path w="258241" h="263043">
                <a:moveTo>
                  <a:pt x="69128" y="153607"/>
                </a:moveTo>
                <a:lnTo>
                  <a:pt x="63352" y="147850"/>
                </a:lnTo>
                <a:lnTo>
                  <a:pt x="65288" y="168967"/>
                </a:lnTo>
                <a:lnTo>
                  <a:pt x="72008" y="175688"/>
                </a:lnTo>
                <a:lnTo>
                  <a:pt x="80090" y="162519"/>
                </a:lnTo>
                <a:lnTo>
                  <a:pt x="69128" y="153607"/>
                </a:lnTo>
                <a:close/>
              </a:path>
              <a:path w="258241" h="263043">
                <a:moveTo>
                  <a:pt x="208771" y="84887"/>
                </a:moveTo>
                <a:lnTo>
                  <a:pt x="200278" y="59343"/>
                </a:lnTo>
                <a:lnTo>
                  <a:pt x="191522" y="50464"/>
                </a:lnTo>
                <a:lnTo>
                  <a:pt x="183352" y="40331"/>
                </a:lnTo>
                <a:lnTo>
                  <a:pt x="180051" y="59708"/>
                </a:lnTo>
                <a:lnTo>
                  <a:pt x="189113" y="70091"/>
                </a:lnTo>
                <a:lnTo>
                  <a:pt x="197954" y="77902"/>
                </a:lnTo>
                <a:lnTo>
                  <a:pt x="208771" y="84887"/>
                </a:lnTo>
                <a:close/>
              </a:path>
              <a:path w="258241" h="263043">
                <a:moveTo>
                  <a:pt x="174711" y="20174"/>
                </a:moveTo>
                <a:lnTo>
                  <a:pt x="173766" y="16334"/>
                </a:lnTo>
                <a:lnTo>
                  <a:pt x="174711" y="13453"/>
                </a:lnTo>
                <a:lnTo>
                  <a:pt x="177591" y="10571"/>
                </a:lnTo>
                <a:lnTo>
                  <a:pt x="179511" y="8654"/>
                </a:lnTo>
                <a:lnTo>
                  <a:pt x="182392" y="7696"/>
                </a:lnTo>
                <a:lnTo>
                  <a:pt x="185272" y="6731"/>
                </a:lnTo>
                <a:lnTo>
                  <a:pt x="188153" y="6731"/>
                </a:lnTo>
                <a:lnTo>
                  <a:pt x="193913" y="7696"/>
                </a:lnTo>
                <a:lnTo>
                  <a:pt x="198714" y="11536"/>
                </a:lnTo>
                <a:lnTo>
                  <a:pt x="202344" y="13172"/>
                </a:lnTo>
                <a:lnTo>
                  <a:pt x="212235" y="20018"/>
                </a:lnTo>
                <a:lnTo>
                  <a:pt x="222717" y="29771"/>
                </a:lnTo>
                <a:lnTo>
                  <a:pt x="232698" y="40115"/>
                </a:lnTo>
                <a:lnTo>
                  <a:pt x="240812" y="49680"/>
                </a:lnTo>
                <a:lnTo>
                  <a:pt x="246720" y="58571"/>
                </a:lnTo>
                <a:lnTo>
                  <a:pt x="249600" y="63370"/>
                </a:lnTo>
                <a:lnTo>
                  <a:pt x="250560" y="68174"/>
                </a:lnTo>
                <a:lnTo>
                  <a:pt x="250560" y="75854"/>
                </a:lnTo>
                <a:lnTo>
                  <a:pt x="248625" y="78729"/>
                </a:lnTo>
                <a:lnTo>
                  <a:pt x="247680" y="80651"/>
                </a:lnTo>
                <a:lnTo>
                  <a:pt x="242879" y="85450"/>
                </a:lnTo>
                <a:lnTo>
                  <a:pt x="237119" y="85450"/>
                </a:lnTo>
                <a:lnTo>
                  <a:pt x="229438" y="81610"/>
                </a:lnTo>
                <a:lnTo>
                  <a:pt x="222162" y="77800"/>
                </a:lnTo>
                <a:lnTo>
                  <a:pt x="212016" y="70529"/>
                </a:lnTo>
                <a:lnTo>
                  <a:pt x="201594" y="60495"/>
                </a:lnTo>
                <a:lnTo>
                  <a:pt x="200278" y="59343"/>
                </a:lnTo>
                <a:lnTo>
                  <a:pt x="208771" y="84887"/>
                </a:lnTo>
                <a:lnTo>
                  <a:pt x="219837" y="89289"/>
                </a:lnTo>
                <a:lnTo>
                  <a:pt x="228668" y="91052"/>
                </a:lnTo>
                <a:lnTo>
                  <a:pt x="240783" y="90046"/>
                </a:lnTo>
                <a:lnTo>
                  <a:pt x="250560" y="84492"/>
                </a:lnTo>
                <a:lnTo>
                  <a:pt x="254401" y="80651"/>
                </a:lnTo>
                <a:lnTo>
                  <a:pt x="256306" y="75854"/>
                </a:lnTo>
                <a:lnTo>
                  <a:pt x="257281" y="69133"/>
                </a:lnTo>
                <a:lnTo>
                  <a:pt x="258241" y="62412"/>
                </a:lnTo>
                <a:lnTo>
                  <a:pt x="257281" y="55690"/>
                </a:lnTo>
                <a:lnTo>
                  <a:pt x="254401" y="47051"/>
                </a:lnTo>
                <a:lnTo>
                  <a:pt x="251570" y="41543"/>
                </a:lnTo>
                <a:lnTo>
                  <a:pt x="244453" y="31338"/>
                </a:lnTo>
                <a:lnTo>
                  <a:pt x="235198" y="21133"/>
                </a:lnTo>
                <a:lnTo>
                  <a:pt x="231195" y="17096"/>
                </a:lnTo>
                <a:lnTo>
                  <a:pt x="220288" y="8641"/>
                </a:lnTo>
                <a:lnTo>
                  <a:pt x="208992" y="2995"/>
                </a:lnTo>
                <a:lnTo>
                  <a:pt x="197754" y="10"/>
                </a:lnTo>
                <a:lnTo>
                  <a:pt x="183909" y="865"/>
                </a:lnTo>
                <a:lnTo>
                  <a:pt x="173766" y="6731"/>
                </a:lnTo>
                <a:lnTo>
                  <a:pt x="170870" y="10571"/>
                </a:lnTo>
                <a:lnTo>
                  <a:pt x="167990" y="15375"/>
                </a:lnTo>
                <a:lnTo>
                  <a:pt x="167045" y="20174"/>
                </a:lnTo>
                <a:lnTo>
                  <a:pt x="166085" y="27854"/>
                </a:lnTo>
                <a:lnTo>
                  <a:pt x="167045" y="35533"/>
                </a:lnTo>
                <a:lnTo>
                  <a:pt x="170870" y="44171"/>
                </a:lnTo>
                <a:lnTo>
                  <a:pt x="173394" y="49322"/>
                </a:lnTo>
                <a:lnTo>
                  <a:pt x="180051" y="59708"/>
                </a:lnTo>
                <a:lnTo>
                  <a:pt x="183352" y="40331"/>
                </a:lnTo>
                <a:lnTo>
                  <a:pt x="177591" y="32651"/>
                </a:lnTo>
                <a:lnTo>
                  <a:pt x="174711" y="26895"/>
                </a:lnTo>
                <a:lnTo>
                  <a:pt x="174711" y="201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9" name="object 789"/>
          <p:cNvSpPr/>
          <p:nvPr/>
        </p:nvSpPr>
        <p:spPr>
          <a:xfrm>
            <a:off x="2207209" y="8786663"/>
            <a:ext cx="209286" cy="263045"/>
          </a:xfrm>
          <a:custGeom>
            <a:avLst/>
            <a:gdLst/>
            <a:ahLst/>
            <a:cxnLst/>
            <a:rect l="l" t="t" r="r" b="b"/>
            <a:pathLst>
              <a:path w="209286" h="263045">
                <a:moveTo>
                  <a:pt x="209286" y="44682"/>
                </a:moveTo>
                <a:lnTo>
                  <a:pt x="199881" y="19405"/>
                </a:lnTo>
                <a:lnTo>
                  <a:pt x="191617" y="10360"/>
                </a:lnTo>
                <a:lnTo>
                  <a:pt x="183352" y="0"/>
                </a:lnTo>
                <a:lnTo>
                  <a:pt x="180056" y="19376"/>
                </a:lnTo>
                <a:lnTo>
                  <a:pt x="189113" y="29760"/>
                </a:lnTo>
                <a:lnTo>
                  <a:pt x="198452" y="37930"/>
                </a:lnTo>
                <a:lnTo>
                  <a:pt x="209286" y="44682"/>
                </a:lnTo>
                <a:close/>
              </a:path>
              <a:path w="209286" h="263045">
                <a:moveTo>
                  <a:pt x="174726" y="-20156"/>
                </a:moveTo>
                <a:lnTo>
                  <a:pt x="173751" y="-23996"/>
                </a:lnTo>
                <a:lnTo>
                  <a:pt x="174726" y="-26877"/>
                </a:lnTo>
                <a:lnTo>
                  <a:pt x="177591" y="-29759"/>
                </a:lnTo>
                <a:lnTo>
                  <a:pt x="179511" y="-31676"/>
                </a:lnTo>
                <a:lnTo>
                  <a:pt x="182392" y="-32634"/>
                </a:lnTo>
                <a:lnTo>
                  <a:pt x="184312" y="-33599"/>
                </a:lnTo>
                <a:lnTo>
                  <a:pt x="189113" y="-33599"/>
                </a:lnTo>
                <a:lnTo>
                  <a:pt x="192953" y="-32634"/>
                </a:lnTo>
                <a:lnTo>
                  <a:pt x="198714" y="-28794"/>
                </a:lnTo>
                <a:lnTo>
                  <a:pt x="202022" y="-27158"/>
                </a:lnTo>
                <a:lnTo>
                  <a:pt x="211939" y="-20312"/>
                </a:lnTo>
                <a:lnTo>
                  <a:pt x="222717" y="-10559"/>
                </a:lnTo>
                <a:lnTo>
                  <a:pt x="232698" y="-215"/>
                </a:lnTo>
                <a:lnTo>
                  <a:pt x="240812" y="9348"/>
                </a:lnTo>
                <a:lnTo>
                  <a:pt x="246720" y="18240"/>
                </a:lnTo>
                <a:lnTo>
                  <a:pt x="249585" y="23039"/>
                </a:lnTo>
                <a:lnTo>
                  <a:pt x="250560" y="27843"/>
                </a:lnTo>
                <a:lnTo>
                  <a:pt x="250560" y="35522"/>
                </a:lnTo>
                <a:lnTo>
                  <a:pt x="248640" y="38398"/>
                </a:lnTo>
                <a:lnTo>
                  <a:pt x="246720" y="40320"/>
                </a:lnTo>
                <a:lnTo>
                  <a:pt x="242879" y="45119"/>
                </a:lnTo>
                <a:lnTo>
                  <a:pt x="237119" y="45119"/>
                </a:lnTo>
                <a:lnTo>
                  <a:pt x="229438" y="41279"/>
                </a:lnTo>
                <a:lnTo>
                  <a:pt x="221711" y="37209"/>
                </a:lnTo>
                <a:lnTo>
                  <a:pt x="211537" y="30012"/>
                </a:lnTo>
                <a:lnTo>
                  <a:pt x="200634" y="20164"/>
                </a:lnTo>
                <a:lnTo>
                  <a:pt x="199881" y="19405"/>
                </a:lnTo>
                <a:lnTo>
                  <a:pt x="209286" y="44682"/>
                </a:lnTo>
                <a:lnTo>
                  <a:pt x="220797" y="48958"/>
                </a:lnTo>
                <a:lnTo>
                  <a:pt x="228492" y="50638"/>
                </a:lnTo>
                <a:lnTo>
                  <a:pt x="240959" y="49805"/>
                </a:lnTo>
                <a:lnTo>
                  <a:pt x="250560" y="44160"/>
                </a:lnTo>
                <a:lnTo>
                  <a:pt x="253425" y="40320"/>
                </a:lnTo>
                <a:lnTo>
                  <a:pt x="256306" y="35522"/>
                </a:lnTo>
                <a:lnTo>
                  <a:pt x="257266" y="28802"/>
                </a:lnTo>
                <a:lnTo>
                  <a:pt x="258241" y="22081"/>
                </a:lnTo>
                <a:lnTo>
                  <a:pt x="257266" y="15358"/>
                </a:lnTo>
                <a:lnTo>
                  <a:pt x="253425" y="6720"/>
                </a:lnTo>
                <a:lnTo>
                  <a:pt x="251465" y="1941"/>
                </a:lnTo>
                <a:lnTo>
                  <a:pt x="244880" y="-8628"/>
                </a:lnTo>
                <a:lnTo>
                  <a:pt x="236159" y="-19197"/>
                </a:lnTo>
                <a:lnTo>
                  <a:pt x="230976" y="-23798"/>
                </a:lnTo>
                <a:lnTo>
                  <a:pt x="219935" y="-31956"/>
                </a:lnTo>
                <a:lnTo>
                  <a:pt x="209048" y="-37416"/>
                </a:lnTo>
                <a:lnTo>
                  <a:pt x="197754" y="-40320"/>
                </a:lnTo>
                <a:lnTo>
                  <a:pt x="184259" y="-39464"/>
                </a:lnTo>
                <a:lnTo>
                  <a:pt x="173751" y="-33599"/>
                </a:lnTo>
                <a:lnTo>
                  <a:pt x="170870" y="-29759"/>
                </a:lnTo>
                <a:lnTo>
                  <a:pt x="168005" y="-24955"/>
                </a:lnTo>
                <a:lnTo>
                  <a:pt x="167030" y="-20156"/>
                </a:lnTo>
                <a:lnTo>
                  <a:pt x="166070" y="-12476"/>
                </a:lnTo>
                <a:lnTo>
                  <a:pt x="167030" y="-4797"/>
                </a:lnTo>
                <a:lnTo>
                  <a:pt x="170870" y="3840"/>
                </a:lnTo>
                <a:lnTo>
                  <a:pt x="173400" y="8990"/>
                </a:lnTo>
                <a:lnTo>
                  <a:pt x="180056" y="19376"/>
                </a:lnTo>
                <a:lnTo>
                  <a:pt x="183352" y="0"/>
                </a:lnTo>
                <a:lnTo>
                  <a:pt x="177591" y="-7679"/>
                </a:lnTo>
                <a:lnTo>
                  <a:pt x="174726" y="-13435"/>
                </a:lnTo>
                <a:lnTo>
                  <a:pt x="174726" y="-20156"/>
                </a:lnTo>
                <a:close/>
              </a:path>
              <a:path w="209286" h="263045">
                <a:moveTo>
                  <a:pt x="8641" y="131516"/>
                </a:moveTo>
                <a:lnTo>
                  <a:pt x="0" y="157436"/>
                </a:lnTo>
                <a:lnTo>
                  <a:pt x="2880" y="158395"/>
                </a:lnTo>
                <a:lnTo>
                  <a:pt x="3840" y="155513"/>
                </a:lnTo>
                <a:lnTo>
                  <a:pt x="4800" y="152639"/>
                </a:lnTo>
                <a:lnTo>
                  <a:pt x="6720" y="151674"/>
                </a:lnTo>
                <a:lnTo>
                  <a:pt x="7680" y="150715"/>
                </a:lnTo>
                <a:lnTo>
                  <a:pt x="8641" y="149757"/>
                </a:lnTo>
                <a:lnTo>
                  <a:pt x="12481" y="149757"/>
                </a:lnTo>
                <a:lnTo>
                  <a:pt x="13441" y="150715"/>
                </a:lnTo>
                <a:lnTo>
                  <a:pt x="15361" y="151674"/>
                </a:lnTo>
                <a:lnTo>
                  <a:pt x="19202" y="155513"/>
                </a:lnTo>
                <a:lnTo>
                  <a:pt x="24002" y="161277"/>
                </a:lnTo>
                <a:lnTo>
                  <a:pt x="64312" y="200633"/>
                </a:lnTo>
                <a:lnTo>
                  <a:pt x="69113" y="205436"/>
                </a:lnTo>
                <a:lnTo>
                  <a:pt x="71033" y="207353"/>
                </a:lnTo>
                <a:lnTo>
                  <a:pt x="71993" y="209277"/>
                </a:lnTo>
                <a:lnTo>
                  <a:pt x="71993" y="214074"/>
                </a:lnTo>
                <a:lnTo>
                  <a:pt x="71033" y="215033"/>
                </a:lnTo>
                <a:lnTo>
                  <a:pt x="69113" y="217915"/>
                </a:lnTo>
                <a:lnTo>
                  <a:pt x="66248" y="221754"/>
                </a:lnTo>
                <a:lnTo>
                  <a:pt x="68153" y="222712"/>
                </a:lnTo>
                <a:lnTo>
                  <a:pt x="95996" y="194875"/>
                </a:lnTo>
                <a:lnTo>
                  <a:pt x="94076" y="192953"/>
                </a:lnTo>
                <a:lnTo>
                  <a:pt x="90236" y="196792"/>
                </a:lnTo>
                <a:lnTo>
                  <a:pt x="88315" y="198715"/>
                </a:lnTo>
                <a:lnTo>
                  <a:pt x="86395" y="199674"/>
                </a:lnTo>
                <a:lnTo>
                  <a:pt x="83515" y="199674"/>
                </a:lnTo>
                <a:lnTo>
                  <a:pt x="81594" y="198715"/>
                </a:lnTo>
                <a:lnTo>
                  <a:pt x="80634" y="198715"/>
                </a:lnTo>
                <a:lnTo>
                  <a:pt x="77754" y="195833"/>
                </a:lnTo>
                <a:lnTo>
                  <a:pt x="73913" y="191995"/>
                </a:lnTo>
                <a:lnTo>
                  <a:pt x="10561" y="129599"/>
                </a:lnTo>
                <a:lnTo>
                  <a:pt x="8641" y="131516"/>
                </a:lnTo>
                <a:close/>
              </a:path>
              <a:path w="209286" h="263045">
                <a:moveTo>
                  <a:pt x="71993" y="135357"/>
                </a:moveTo>
                <a:lnTo>
                  <a:pt x="78714" y="138237"/>
                </a:lnTo>
                <a:lnTo>
                  <a:pt x="86395" y="139196"/>
                </a:lnTo>
                <a:lnTo>
                  <a:pt x="94076" y="139196"/>
                </a:lnTo>
                <a:lnTo>
                  <a:pt x="100797" y="136315"/>
                </a:lnTo>
                <a:lnTo>
                  <a:pt x="106558" y="131516"/>
                </a:lnTo>
                <a:lnTo>
                  <a:pt x="110398" y="126719"/>
                </a:lnTo>
                <a:lnTo>
                  <a:pt x="114239" y="119998"/>
                </a:lnTo>
                <a:lnTo>
                  <a:pt x="116159" y="110401"/>
                </a:lnTo>
                <a:lnTo>
                  <a:pt x="117287" y="112480"/>
                </a:lnTo>
                <a:lnTo>
                  <a:pt x="122411" y="124020"/>
                </a:lnTo>
                <a:lnTo>
                  <a:pt x="125760" y="136315"/>
                </a:lnTo>
                <a:lnTo>
                  <a:pt x="126720" y="144959"/>
                </a:lnTo>
                <a:lnTo>
                  <a:pt x="126720" y="152639"/>
                </a:lnTo>
                <a:lnTo>
                  <a:pt x="124800" y="159360"/>
                </a:lnTo>
                <a:lnTo>
                  <a:pt x="122880" y="165116"/>
                </a:lnTo>
                <a:lnTo>
                  <a:pt x="119999" y="170878"/>
                </a:lnTo>
                <a:lnTo>
                  <a:pt x="115199" y="175677"/>
                </a:lnTo>
                <a:lnTo>
                  <a:pt x="117119" y="177594"/>
                </a:lnTo>
                <a:lnTo>
                  <a:pt x="119999" y="174718"/>
                </a:lnTo>
                <a:lnTo>
                  <a:pt x="122522" y="171715"/>
                </a:lnTo>
                <a:lnTo>
                  <a:pt x="129379" y="161181"/>
                </a:lnTo>
                <a:lnTo>
                  <a:pt x="133441" y="148798"/>
                </a:lnTo>
                <a:lnTo>
                  <a:pt x="135082" y="140016"/>
                </a:lnTo>
                <a:lnTo>
                  <a:pt x="135217" y="127710"/>
                </a:lnTo>
                <a:lnTo>
                  <a:pt x="132481" y="115199"/>
                </a:lnTo>
                <a:lnTo>
                  <a:pt x="129625" y="106525"/>
                </a:lnTo>
                <a:lnTo>
                  <a:pt x="123589" y="95445"/>
                </a:lnTo>
                <a:lnTo>
                  <a:pt x="115199" y="85440"/>
                </a:lnTo>
                <a:lnTo>
                  <a:pt x="108332" y="79651"/>
                </a:lnTo>
                <a:lnTo>
                  <a:pt x="96958" y="73731"/>
                </a:lnTo>
                <a:lnTo>
                  <a:pt x="84475" y="71039"/>
                </a:lnTo>
                <a:lnTo>
                  <a:pt x="75834" y="70081"/>
                </a:lnTo>
                <a:lnTo>
                  <a:pt x="68153" y="72961"/>
                </a:lnTo>
                <a:lnTo>
                  <a:pt x="61432" y="78719"/>
                </a:lnTo>
                <a:lnTo>
                  <a:pt x="58705" y="81789"/>
                </a:lnTo>
                <a:lnTo>
                  <a:pt x="53587" y="92841"/>
                </a:lnTo>
                <a:lnTo>
                  <a:pt x="53751" y="105596"/>
                </a:lnTo>
                <a:lnTo>
                  <a:pt x="57444" y="118000"/>
                </a:lnTo>
                <a:lnTo>
                  <a:pt x="65272" y="128636"/>
                </a:lnTo>
                <a:lnTo>
                  <a:pt x="63367" y="107519"/>
                </a:lnTo>
                <a:lnTo>
                  <a:pt x="60472" y="101757"/>
                </a:lnTo>
                <a:lnTo>
                  <a:pt x="59527" y="96958"/>
                </a:lnTo>
                <a:lnTo>
                  <a:pt x="59527" y="91196"/>
                </a:lnTo>
                <a:lnTo>
                  <a:pt x="60472" y="87357"/>
                </a:lnTo>
                <a:lnTo>
                  <a:pt x="63367" y="83516"/>
                </a:lnTo>
                <a:lnTo>
                  <a:pt x="67193" y="80640"/>
                </a:lnTo>
                <a:lnTo>
                  <a:pt x="70088" y="79677"/>
                </a:lnTo>
                <a:lnTo>
                  <a:pt x="78714" y="79677"/>
                </a:lnTo>
                <a:lnTo>
                  <a:pt x="83515" y="80640"/>
                </a:lnTo>
                <a:lnTo>
                  <a:pt x="89275" y="83516"/>
                </a:lnTo>
                <a:lnTo>
                  <a:pt x="94076" y="86398"/>
                </a:lnTo>
                <a:lnTo>
                  <a:pt x="98877" y="90237"/>
                </a:lnTo>
                <a:lnTo>
                  <a:pt x="102717" y="93119"/>
                </a:lnTo>
                <a:lnTo>
                  <a:pt x="105597" y="96001"/>
                </a:lnTo>
                <a:lnTo>
                  <a:pt x="108478" y="99840"/>
                </a:lnTo>
                <a:lnTo>
                  <a:pt x="113278" y="105596"/>
                </a:lnTo>
                <a:lnTo>
                  <a:pt x="112318" y="108478"/>
                </a:lnTo>
                <a:lnTo>
                  <a:pt x="111358" y="112318"/>
                </a:lnTo>
                <a:lnTo>
                  <a:pt x="110398" y="115199"/>
                </a:lnTo>
                <a:lnTo>
                  <a:pt x="108478" y="118081"/>
                </a:lnTo>
                <a:lnTo>
                  <a:pt x="106558" y="119998"/>
                </a:lnTo>
                <a:lnTo>
                  <a:pt x="105597" y="121919"/>
                </a:lnTo>
                <a:lnTo>
                  <a:pt x="101757" y="125760"/>
                </a:lnTo>
                <a:lnTo>
                  <a:pt x="97917" y="126719"/>
                </a:lnTo>
                <a:lnTo>
                  <a:pt x="92156" y="126719"/>
                </a:lnTo>
                <a:lnTo>
                  <a:pt x="91052" y="126555"/>
                </a:lnTo>
                <a:lnTo>
                  <a:pt x="80089" y="122184"/>
                </a:lnTo>
                <a:lnTo>
                  <a:pt x="71993" y="135357"/>
                </a:lnTo>
                <a:close/>
              </a:path>
              <a:path w="209286" h="263045">
                <a:moveTo>
                  <a:pt x="69113" y="113275"/>
                </a:moveTo>
                <a:lnTo>
                  <a:pt x="63367" y="107519"/>
                </a:lnTo>
                <a:lnTo>
                  <a:pt x="65272" y="128636"/>
                </a:lnTo>
                <a:lnTo>
                  <a:pt x="71993" y="135357"/>
                </a:lnTo>
                <a:lnTo>
                  <a:pt x="80089" y="122184"/>
                </a:lnTo>
                <a:lnTo>
                  <a:pt x="69113" y="113275"/>
                </a:lnTo>
                <a:close/>
              </a:path>
              <a:path w="209286" h="263045">
                <a:moveTo>
                  <a:pt x="108478" y="35522"/>
                </a:moveTo>
                <a:lnTo>
                  <a:pt x="108478" y="43202"/>
                </a:lnTo>
                <a:lnTo>
                  <a:pt x="107518" y="49917"/>
                </a:lnTo>
                <a:lnTo>
                  <a:pt x="110398" y="55679"/>
                </a:lnTo>
                <a:lnTo>
                  <a:pt x="115199" y="60478"/>
                </a:lnTo>
                <a:lnTo>
                  <a:pt x="118079" y="63360"/>
                </a:lnTo>
                <a:lnTo>
                  <a:pt x="121919" y="66240"/>
                </a:lnTo>
                <a:lnTo>
                  <a:pt x="119039" y="48958"/>
                </a:lnTo>
                <a:lnTo>
                  <a:pt x="116159" y="46078"/>
                </a:lnTo>
                <a:lnTo>
                  <a:pt x="115199" y="42237"/>
                </a:lnTo>
                <a:lnTo>
                  <a:pt x="115199" y="33599"/>
                </a:lnTo>
                <a:lnTo>
                  <a:pt x="118079" y="23039"/>
                </a:lnTo>
                <a:lnTo>
                  <a:pt x="111358" y="28802"/>
                </a:lnTo>
                <a:lnTo>
                  <a:pt x="108478" y="35522"/>
                </a:lnTo>
                <a:close/>
              </a:path>
              <a:path w="209286" h="263045">
                <a:moveTo>
                  <a:pt x="159349" y="106555"/>
                </a:moveTo>
                <a:lnTo>
                  <a:pt x="165110" y="108478"/>
                </a:lnTo>
                <a:lnTo>
                  <a:pt x="159349" y="90237"/>
                </a:lnTo>
                <a:lnTo>
                  <a:pt x="157444" y="86398"/>
                </a:lnTo>
                <a:lnTo>
                  <a:pt x="155508" y="82558"/>
                </a:lnTo>
                <a:lnTo>
                  <a:pt x="154548" y="77760"/>
                </a:lnTo>
                <a:lnTo>
                  <a:pt x="155508" y="102716"/>
                </a:lnTo>
                <a:lnTo>
                  <a:pt x="159349" y="106555"/>
                </a:lnTo>
                <a:close/>
              </a:path>
              <a:path w="209286" h="263045">
                <a:moveTo>
                  <a:pt x="131521" y="68157"/>
                </a:moveTo>
                <a:lnTo>
                  <a:pt x="139202" y="68157"/>
                </a:lnTo>
                <a:lnTo>
                  <a:pt x="149763" y="67199"/>
                </a:lnTo>
                <a:lnTo>
                  <a:pt x="147827" y="76801"/>
                </a:lnTo>
                <a:lnTo>
                  <a:pt x="147827" y="83516"/>
                </a:lnTo>
                <a:lnTo>
                  <a:pt x="148803" y="89278"/>
                </a:lnTo>
                <a:lnTo>
                  <a:pt x="149763" y="95036"/>
                </a:lnTo>
                <a:lnTo>
                  <a:pt x="152643" y="98875"/>
                </a:lnTo>
                <a:lnTo>
                  <a:pt x="155508" y="102716"/>
                </a:lnTo>
                <a:lnTo>
                  <a:pt x="154548" y="77760"/>
                </a:lnTo>
                <a:lnTo>
                  <a:pt x="153603" y="72961"/>
                </a:lnTo>
                <a:lnTo>
                  <a:pt x="154548" y="67199"/>
                </a:lnTo>
                <a:lnTo>
                  <a:pt x="161411" y="66356"/>
                </a:lnTo>
                <a:lnTo>
                  <a:pt x="175094" y="65611"/>
                </a:lnTo>
                <a:lnTo>
                  <a:pt x="185272" y="66240"/>
                </a:lnTo>
                <a:lnTo>
                  <a:pt x="188153" y="67199"/>
                </a:lnTo>
                <a:lnTo>
                  <a:pt x="191033" y="68157"/>
                </a:lnTo>
                <a:lnTo>
                  <a:pt x="193913" y="71039"/>
                </a:lnTo>
                <a:lnTo>
                  <a:pt x="197754" y="74878"/>
                </a:lnTo>
                <a:lnTo>
                  <a:pt x="198714" y="78719"/>
                </a:lnTo>
                <a:lnTo>
                  <a:pt x="198714" y="87357"/>
                </a:lnTo>
                <a:lnTo>
                  <a:pt x="196794" y="91196"/>
                </a:lnTo>
                <a:lnTo>
                  <a:pt x="191993" y="96001"/>
                </a:lnTo>
                <a:lnTo>
                  <a:pt x="189113" y="99840"/>
                </a:lnTo>
                <a:lnTo>
                  <a:pt x="183352" y="101757"/>
                </a:lnTo>
                <a:lnTo>
                  <a:pt x="178551" y="100798"/>
                </a:lnTo>
                <a:lnTo>
                  <a:pt x="172791" y="100798"/>
                </a:lnTo>
                <a:lnTo>
                  <a:pt x="168005" y="97916"/>
                </a:lnTo>
                <a:lnTo>
                  <a:pt x="163189" y="94078"/>
                </a:lnTo>
                <a:lnTo>
                  <a:pt x="159349" y="90237"/>
                </a:lnTo>
                <a:lnTo>
                  <a:pt x="165110" y="108478"/>
                </a:lnTo>
                <a:lnTo>
                  <a:pt x="171831" y="109436"/>
                </a:lnTo>
                <a:lnTo>
                  <a:pt x="180472" y="109436"/>
                </a:lnTo>
                <a:lnTo>
                  <a:pt x="188153" y="106555"/>
                </a:lnTo>
                <a:lnTo>
                  <a:pt x="194873" y="99840"/>
                </a:lnTo>
                <a:lnTo>
                  <a:pt x="200634" y="93119"/>
                </a:lnTo>
                <a:lnTo>
                  <a:pt x="204475" y="86398"/>
                </a:lnTo>
                <a:lnTo>
                  <a:pt x="204475" y="78719"/>
                </a:lnTo>
                <a:lnTo>
                  <a:pt x="205435" y="71039"/>
                </a:lnTo>
                <a:lnTo>
                  <a:pt x="202554" y="64317"/>
                </a:lnTo>
                <a:lnTo>
                  <a:pt x="197754" y="59519"/>
                </a:lnTo>
                <a:lnTo>
                  <a:pt x="192953" y="54722"/>
                </a:lnTo>
                <a:lnTo>
                  <a:pt x="188153" y="52798"/>
                </a:lnTo>
                <a:lnTo>
                  <a:pt x="181432" y="51840"/>
                </a:lnTo>
                <a:lnTo>
                  <a:pt x="176631" y="50881"/>
                </a:lnTo>
                <a:lnTo>
                  <a:pt x="168005" y="50881"/>
                </a:lnTo>
                <a:lnTo>
                  <a:pt x="157444" y="52798"/>
                </a:lnTo>
                <a:lnTo>
                  <a:pt x="159349" y="42237"/>
                </a:lnTo>
                <a:lnTo>
                  <a:pt x="160324" y="35522"/>
                </a:lnTo>
                <a:lnTo>
                  <a:pt x="159349" y="30719"/>
                </a:lnTo>
                <a:lnTo>
                  <a:pt x="158389" y="24961"/>
                </a:lnTo>
                <a:lnTo>
                  <a:pt x="156484" y="22081"/>
                </a:lnTo>
                <a:lnTo>
                  <a:pt x="153603" y="19199"/>
                </a:lnTo>
                <a:lnTo>
                  <a:pt x="149763" y="14401"/>
                </a:lnTo>
                <a:lnTo>
                  <a:pt x="144002" y="12484"/>
                </a:lnTo>
                <a:lnTo>
                  <a:pt x="137281" y="13443"/>
                </a:lnTo>
                <a:lnTo>
                  <a:pt x="129600" y="13443"/>
                </a:lnTo>
                <a:lnTo>
                  <a:pt x="123840" y="16323"/>
                </a:lnTo>
                <a:lnTo>
                  <a:pt x="118079" y="23039"/>
                </a:lnTo>
                <a:lnTo>
                  <a:pt x="115199" y="33599"/>
                </a:lnTo>
                <a:lnTo>
                  <a:pt x="117119" y="29760"/>
                </a:lnTo>
                <a:lnTo>
                  <a:pt x="120959" y="25920"/>
                </a:lnTo>
                <a:lnTo>
                  <a:pt x="124800" y="22081"/>
                </a:lnTo>
                <a:lnTo>
                  <a:pt x="128640" y="20164"/>
                </a:lnTo>
                <a:lnTo>
                  <a:pt x="137281" y="20164"/>
                </a:lnTo>
                <a:lnTo>
                  <a:pt x="141122" y="22081"/>
                </a:lnTo>
                <a:lnTo>
                  <a:pt x="144962" y="25920"/>
                </a:lnTo>
                <a:lnTo>
                  <a:pt x="147827" y="28802"/>
                </a:lnTo>
                <a:lnTo>
                  <a:pt x="150723" y="31682"/>
                </a:lnTo>
                <a:lnTo>
                  <a:pt x="151668" y="35522"/>
                </a:lnTo>
                <a:lnTo>
                  <a:pt x="152643" y="38398"/>
                </a:lnTo>
                <a:lnTo>
                  <a:pt x="152643" y="52798"/>
                </a:lnTo>
                <a:lnTo>
                  <a:pt x="136321" y="54722"/>
                </a:lnTo>
                <a:lnTo>
                  <a:pt x="132481" y="54722"/>
                </a:lnTo>
                <a:lnTo>
                  <a:pt x="129600" y="53757"/>
                </a:lnTo>
                <a:lnTo>
                  <a:pt x="126720" y="52798"/>
                </a:lnTo>
                <a:lnTo>
                  <a:pt x="123840" y="52798"/>
                </a:lnTo>
                <a:lnTo>
                  <a:pt x="120959" y="50881"/>
                </a:lnTo>
                <a:lnTo>
                  <a:pt x="119039" y="48958"/>
                </a:lnTo>
                <a:lnTo>
                  <a:pt x="121919" y="66240"/>
                </a:lnTo>
                <a:lnTo>
                  <a:pt x="126720" y="67199"/>
                </a:lnTo>
                <a:lnTo>
                  <a:pt x="131521" y="681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0" name="object 790"/>
          <p:cNvSpPr/>
          <p:nvPr/>
        </p:nvSpPr>
        <p:spPr>
          <a:xfrm>
            <a:off x="2500000" y="8746330"/>
            <a:ext cx="258226" cy="263045"/>
          </a:xfrm>
          <a:custGeom>
            <a:avLst/>
            <a:gdLst/>
            <a:ahLst/>
            <a:cxnLst/>
            <a:rect l="l" t="t" r="r" b="b"/>
            <a:pathLst>
              <a:path w="258226" h="263045">
                <a:moveTo>
                  <a:pt x="124800" y="97929"/>
                </a:moveTo>
                <a:lnTo>
                  <a:pt x="120959" y="113294"/>
                </a:lnTo>
                <a:lnTo>
                  <a:pt x="127680" y="120010"/>
                </a:lnTo>
                <a:lnTo>
                  <a:pt x="135966" y="106503"/>
                </a:lnTo>
                <a:lnTo>
                  <a:pt x="124800" y="97929"/>
                </a:lnTo>
                <a:close/>
              </a:path>
              <a:path w="258226" h="263045">
                <a:moveTo>
                  <a:pt x="109574" y="77501"/>
                </a:moveTo>
                <a:lnTo>
                  <a:pt x="109438" y="90249"/>
                </a:lnTo>
                <a:lnTo>
                  <a:pt x="109480" y="90615"/>
                </a:lnTo>
                <a:lnTo>
                  <a:pt x="113120" y="102655"/>
                </a:lnTo>
                <a:lnTo>
                  <a:pt x="120959" y="113294"/>
                </a:lnTo>
                <a:lnTo>
                  <a:pt x="124800" y="97929"/>
                </a:lnTo>
                <a:lnTo>
                  <a:pt x="119039" y="92173"/>
                </a:lnTo>
                <a:lnTo>
                  <a:pt x="116159" y="86410"/>
                </a:lnTo>
                <a:lnTo>
                  <a:pt x="115199" y="80653"/>
                </a:lnTo>
                <a:lnTo>
                  <a:pt x="115199" y="75855"/>
                </a:lnTo>
                <a:lnTo>
                  <a:pt x="116159" y="71051"/>
                </a:lnTo>
                <a:lnTo>
                  <a:pt x="119999" y="68176"/>
                </a:lnTo>
                <a:lnTo>
                  <a:pt x="122880" y="65294"/>
                </a:lnTo>
                <a:lnTo>
                  <a:pt x="125760" y="64335"/>
                </a:lnTo>
                <a:lnTo>
                  <a:pt x="134401" y="64335"/>
                </a:lnTo>
                <a:lnTo>
                  <a:pt x="140162" y="65294"/>
                </a:lnTo>
                <a:lnTo>
                  <a:pt x="144962" y="68176"/>
                </a:lnTo>
                <a:lnTo>
                  <a:pt x="149763" y="71051"/>
                </a:lnTo>
                <a:lnTo>
                  <a:pt x="154564" y="73932"/>
                </a:lnTo>
                <a:lnTo>
                  <a:pt x="158404" y="77772"/>
                </a:lnTo>
                <a:lnTo>
                  <a:pt x="161284" y="80653"/>
                </a:lnTo>
                <a:lnTo>
                  <a:pt x="164150" y="85452"/>
                </a:lnTo>
                <a:lnTo>
                  <a:pt x="168965" y="90249"/>
                </a:lnTo>
                <a:lnTo>
                  <a:pt x="167990" y="93131"/>
                </a:lnTo>
                <a:lnTo>
                  <a:pt x="167030" y="96970"/>
                </a:lnTo>
                <a:lnTo>
                  <a:pt x="166070" y="99852"/>
                </a:lnTo>
                <a:lnTo>
                  <a:pt x="164150" y="102734"/>
                </a:lnTo>
                <a:lnTo>
                  <a:pt x="163189" y="105614"/>
                </a:lnTo>
                <a:lnTo>
                  <a:pt x="161284" y="106573"/>
                </a:lnTo>
                <a:lnTo>
                  <a:pt x="157444" y="110413"/>
                </a:lnTo>
                <a:lnTo>
                  <a:pt x="153603" y="111372"/>
                </a:lnTo>
                <a:lnTo>
                  <a:pt x="147843" y="110413"/>
                </a:lnTo>
                <a:lnTo>
                  <a:pt x="147133" y="110316"/>
                </a:lnTo>
                <a:lnTo>
                  <a:pt x="135966" y="106503"/>
                </a:lnTo>
                <a:lnTo>
                  <a:pt x="127680" y="120010"/>
                </a:lnTo>
                <a:lnTo>
                  <a:pt x="134401" y="122890"/>
                </a:lnTo>
                <a:lnTo>
                  <a:pt x="142082" y="122890"/>
                </a:lnTo>
                <a:lnTo>
                  <a:pt x="149763" y="123849"/>
                </a:lnTo>
                <a:lnTo>
                  <a:pt x="156469" y="121932"/>
                </a:lnTo>
                <a:lnTo>
                  <a:pt x="162245" y="116169"/>
                </a:lnTo>
                <a:lnTo>
                  <a:pt x="166070" y="111372"/>
                </a:lnTo>
                <a:lnTo>
                  <a:pt x="169910" y="104650"/>
                </a:lnTo>
                <a:lnTo>
                  <a:pt x="171831" y="95054"/>
                </a:lnTo>
                <a:lnTo>
                  <a:pt x="172960" y="96940"/>
                </a:lnTo>
                <a:lnTo>
                  <a:pt x="178084" y="108348"/>
                </a:lnTo>
                <a:lnTo>
                  <a:pt x="181432" y="120973"/>
                </a:lnTo>
                <a:lnTo>
                  <a:pt x="182392" y="129611"/>
                </a:lnTo>
                <a:lnTo>
                  <a:pt x="182392" y="137291"/>
                </a:lnTo>
                <a:lnTo>
                  <a:pt x="180472" y="144013"/>
                </a:lnTo>
                <a:lnTo>
                  <a:pt x="178551" y="149769"/>
                </a:lnTo>
                <a:lnTo>
                  <a:pt x="175686" y="155531"/>
                </a:lnTo>
                <a:lnTo>
                  <a:pt x="170870" y="159372"/>
                </a:lnTo>
                <a:lnTo>
                  <a:pt x="172791" y="162252"/>
                </a:lnTo>
                <a:lnTo>
                  <a:pt x="175686" y="159372"/>
                </a:lnTo>
                <a:lnTo>
                  <a:pt x="184884" y="146652"/>
                </a:lnTo>
                <a:lnTo>
                  <a:pt x="189113" y="134410"/>
                </a:lnTo>
                <a:lnTo>
                  <a:pt x="190828" y="124207"/>
                </a:lnTo>
                <a:lnTo>
                  <a:pt x="190855" y="111655"/>
                </a:lnTo>
                <a:lnTo>
                  <a:pt x="188153" y="99852"/>
                </a:lnTo>
                <a:lnTo>
                  <a:pt x="185533" y="91769"/>
                </a:lnTo>
                <a:lnTo>
                  <a:pt x="179437" y="80587"/>
                </a:lnTo>
                <a:lnTo>
                  <a:pt x="170870" y="71051"/>
                </a:lnTo>
                <a:lnTo>
                  <a:pt x="164314" y="64928"/>
                </a:lnTo>
                <a:lnTo>
                  <a:pt x="153035" y="58497"/>
                </a:lnTo>
                <a:lnTo>
                  <a:pt x="141122" y="55691"/>
                </a:lnTo>
                <a:lnTo>
                  <a:pt x="140622" y="55645"/>
                </a:lnTo>
                <a:lnTo>
                  <a:pt x="127834" y="57083"/>
                </a:lnTo>
                <a:lnTo>
                  <a:pt x="117119" y="63372"/>
                </a:lnTo>
                <a:lnTo>
                  <a:pt x="114671" y="66451"/>
                </a:lnTo>
                <a:lnTo>
                  <a:pt x="109574" y="77501"/>
                </a:lnTo>
                <a:close/>
              </a:path>
              <a:path w="258226" h="263045">
                <a:moveTo>
                  <a:pt x="250913" y="41912"/>
                </a:moveTo>
                <a:lnTo>
                  <a:pt x="244261" y="31523"/>
                </a:lnTo>
                <a:lnTo>
                  <a:pt x="235198" y="21134"/>
                </a:lnTo>
                <a:lnTo>
                  <a:pt x="231195" y="17097"/>
                </a:lnTo>
                <a:lnTo>
                  <a:pt x="220288" y="8643"/>
                </a:lnTo>
                <a:lnTo>
                  <a:pt x="208992" y="2997"/>
                </a:lnTo>
                <a:lnTo>
                  <a:pt x="197754" y="12"/>
                </a:lnTo>
                <a:lnTo>
                  <a:pt x="197617" y="0"/>
                </a:lnTo>
                <a:lnTo>
                  <a:pt x="183901" y="868"/>
                </a:lnTo>
                <a:lnTo>
                  <a:pt x="173751" y="6733"/>
                </a:lnTo>
                <a:lnTo>
                  <a:pt x="170870" y="10573"/>
                </a:lnTo>
                <a:lnTo>
                  <a:pt x="167990" y="15377"/>
                </a:lnTo>
                <a:lnTo>
                  <a:pt x="167030" y="20176"/>
                </a:lnTo>
                <a:lnTo>
                  <a:pt x="166070" y="27855"/>
                </a:lnTo>
                <a:lnTo>
                  <a:pt x="167030" y="35535"/>
                </a:lnTo>
                <a:lnTo>
                  <a:pt x="170870" y="44173"/>
                </a:lnTo>
                <a:lnTo>
                  <a:pt x="172841" y="48961"/>
                </a:lnTo>
                <a:lnTo>
                  <a:pt x="179433" y="59528"/>
                </a:lnTo>
                <a:lnTo>
                  <a:pt x="188153" y="70093"/>
                </a:lnTo>
                <a:lnTo>
                  <a:pt x="198113" y="78263"/>
                </a:lnTo>
                <a:lnTo>
                  <a:pt x="208975" y="85014"/>
                </a:lnTo>
                <a:lnTo>
                  <a:pt x="199761" y="59738"/>
                </a:lnTo>
                <a:lnTo>
                  <a:pt x="190898" y="50693"/>
                </a:lnTo>
                <a:lnTo>
                  <a:pt x="183352" y="40332"/>
                </a:lnTo>
                <a:lnTo>
                  <a:pt x="177591" y="32653"/>
                </a:lnTo>
                <a:lnTo>
                  <a:pt x="174711" y="26897"/>
                </a:lnTo>
                <a:lnTo>
                  <a:pt x="173751" y="20176"/>
                </a:lnTo>
                <a:lnTo>
                  <a:pt x="173751" y="16335"/>
                </a:lnTo>
                <a:lnTo>
                  <a:pt x="174711" y="13455"/>
                </a:lnTo>
                <a:lnTo>
                  <a:pt x="177591" y="10573"/>
                </a:lnTo>
                <a:lnTo>
                  <a:pt x="179511" y="8656"/>
                </a:lnTo>
                <a:lnTo>
                  <a:pt x="181432" y="7697"/>
                </a:lnTo>
                <a:lnTo>
                  <a:pt x="184312" y="6733"/>
                </a:lnTo>
                <a:lnTo>
                  <a:pt x="188153" y="6733"/>
                </a:lnTo>
                <a:lnTo>
                  <a:pt x="192953" y="7697"/>
                </a:lnTo>
                <a:lnTo>
                  <a:pt x="198714" y="11538"/>
                </a:lnTo>
                <a:lnTo>
                  <a:pt x="202344" y="13174"/>
                </a:lnTo>
                <a:lnTo>
                  <a:pt x="212235" y="20020"/>
                </a:lnTo>
                <a:lnTo>
                  <a:pt x="222717" y="29772"/>
                </a:lnTo>
                <a:lnTo>
                  <a:pt x="232266" y="40111"/>
                </a:lnTo>
                <a:lnTo>
                  <a:pt x="240588" y="49679"/>
                </a:lnTo>
                <a:lnTo>
                  <a:pt x="246705" y="58573"/>
                </a:lnTo>
                <a:lnTo>
                  <a:pt x="249600" y="63372"/>
                </a:lnTo>
                <a:lnTo>
                  <a:pt x="250545" y="68176"/>
                </a:lnTo>
                <a:lnTo>
                  <a:pt x="250545" y="72015"/>
                </a:lnTo>
                <a:lnTo>
                  <a:pt x="249600" y="75855"/>
                </a:lnTo>
                <a:lnTo>
                  <a:pt x="248640" y="78731"/>
                </a:lnTo>
                <a:lnTo>
                  <a:pt x="250545" y="84493"/>
                </a:lnTo>
                <a:lnTo>
                  <a:pt x="253425" y="80653"/>
                </a:lnTo>
                <a:lnTo>
                  <a:pt x="256321" y="75855"/>
                </a:lnTo>
                <a:lnTo>
                  <a:pt x="257266" y="69134"/>
                </a:lnTo>
                <a:lnTo>
                  <a:pt x="258226" y="62413"/>
                </a:lnTo>
                <a:lnTo>
                  <a:pt x="257266" y="55691"/>
                </a:lnTo>
                <a:lnTo>
                  <a:pt x="253425" y="47053"/>
                </a:lnTo>
                <a:lnTo>
                  <a:pt x="250913" y="41912"/>
                </a:lnTo>
                <a:close/>
              </a:path>
              <a:path w="258226" h="263045">
                <a:moveTo>
                  <a:pt x="248640" y="78731"/>
                </a:moveTo>
                <a:lnTo>
                  <a:pt x="246705" y="80653"/>
                </a:lnTo>
                <a:lnTo>
                  <a:pt x="242879" y="85452"/>
                </a:lnTo>
                <a:lnTo>
                  <a:pt x="237119" y="85452"/>
                </a:lnTo>
                <a:lnTo>
                  <a:pt x="229438" y="81611"/>
                </a:lnTo>
                <a:lnTo>
                  <a:pt x="221711" y="77541"/>
                </a:lnTo>
                <a:lnTo>
                  <a:pt x="211537" y="70345"/>
                </a:lnTo>
                <a:lnTo>
                  <a:pt x="200634" y="60496"/>
                </a:lnTo>
                <a:lnTo>
                  <a:pt x="199761" y="59738"/>
                </a:lnTo>
                <a:lnTo>
                  <a:pt x="208975" y="85014"/>
                </a:lnTo>
                <a:lnTo>
                  <a:pt x="219837" y="89291"/>
                </a:lnTo>
                <a:lnTo>
                  <a:pt x="228656" y="91052"/>
                </a:lnTo>
                <a:lnTo>
                  <a:pt x="240774" y="90049"/>
                </a:lnTo>
                <a:lnTo>
                  <a:pt x="250545" y="84493"/>
                </a:lnTo>
                <a:lnTo>
                  <a:pt x="248640" y="78731"/>
                </a:lnTo>
                <a:close/>
              </a:path>
              <a:path w="258226" h="263045">
                <a:moveTo>
                  <a:pt x="95996" y="235208"/>
                </a:moveTo>
                <a:lnTo>
                  <a:pt x="94076" y="233286"/>
                </a:lnTo>
                <a:lnTo>
                  <a:pt x="90236" y="237125"/>
                </a:lnTo>
                <a:lnTo>
                  <a:pt x="87355" y="239048"/>
                </a:lnTo>
                <a:lnTo>
                  <a:pt x="86395" y="240007"/>
                </a:lnTo>
                <a:lnTo>
                  <a:pt x="82555" y="240007"/>
                </a:lnTo>
                <a:lnTo>
                  <a:pt x="81594" y="239048"/>
                </a:lnTo>
                <a:lnTo>
                  <a:pt x="79674" y="239048"/>
                </a:lnTo>
                <a:lnTo>
                  <a:pt x="77769" y="236166"/>
                </a:lnTo>
                <a:lnTo>
                  <a:pt x="72953" y="232327"/>
                </a:lnTo>
                <a:lnTo>
                  <a:pt x="11521" y="169932"/>
                </a:lnTo>
                <a:lnTo>
                  <a:pt x="9601" y="171849"/>
                </a:lnTo>
                <a:lnTo>
                  <a:pt x="0" y="197769"/>
                </a:lnTo>
                <a:lnTo>
                  <a:pt x="2880" y="198728"/>
                </a:lnTo>
                <a:lnTo>
                  <a:pt x="3840" y="195846"/>
                </a:lnTo>
                <a:lnTo>
                  <a:pt x="4800" y="192971"/>
                </a:lnTo>
                <a:lnTo>
                  <a:pt x="6720" y="192007"/>
                </a:lnTo>
                <a:lnTo>
                  <a:pt x="7680" y="191048"/>
                </a:lnTo>
                <a:lnTo>
                  <a:pt x="8641" y="190090"/>
                </a:lnTo>
                <a:lnTo>
                  <a:pt x="11521" y="190090"/>
                </a:lnTo>
                <a:lnTo>
                  <a:pt x="13441" y="191048"/>
                </a:lnTo>
                <a:lnTo>
                  <a:pt x="15361" y="192007"/>
                </a:lnTo>
                <a:lnTo>
                  <a:pt x="19202" y="195846"/>
                </a:lnTo>
                <a:lnTo>
                  <a:pt x="24963" y="201610"/>
                </a:lnTo>
                <a:lnTo>
                  <a:pt x="64328" y="240965"/>
                </a:lnTo>
                <a:lnTo>
                  <a:pt x="69113" y="245769"/>
                </a:lnTo>
                <a:lnTo>
                  <a:pt x="71048" y="247686"/>
                </a:lnTo>
                <a:lnTo>
                  <a:pt x="71993" y="249609"/>
                </a:lnTo>
                <a:lnTo>
                  <a:pt x="71993" y="254407"/>
                </a:lnTo>
                <a:lnTo>
                  <a:pt x="71048" y="255366"/>
                </a:lnTo>
                <a:lnTo>
                  <a:pt x="69113" y="258247"/>
                </a:lnTo>
                <a:lnTo>
                  <a:pt x="66233" y="262086"/>
                </a:lnTo>
                <a:lnTo>
                  <a:pt x="68153" y="263045"/>
                </a:lnTo>
                <a:lnTo>
                  <a:pt x="95996" y="235208"/>
                </a:lnTo>
                <a:close/>
              </a:path>
              <a:path w="258226" h="263045">
                <a:moveTo>
                  <a:pt x="92156" y="167051"/>
                </a:moveTo>
                <a:lnTo>
                  <a:pt x="91052" y="166887"/>
                </a:lnTo>
                <a:lnTo>
                  <a:pt x="80083" y="162517"/>
                </a:lnTo>
                <a:lnTo>
                  <a:pt x="71993" y="175689"/>
                </a:lnTo>
                <a:lnTo>
                  <a:pt x="78714" y="178570"/>
                </a:lnTo>
                <a:lnTo>
                  <a:pt x="86395" y="179528"/>
                </a:lnTo>
                <a:lnTo>
                  <a:pt x="94076" y="179528"/>
                </a:lnTo>
                <a:lnTo>
                  <a:pt x="100797" y="176648"/>
                </a:lnTo>
                <a:lnTo>
                  <a:pt x="105597" y="171849"/>
                </a:lnTo>
                <a:lnTo>
                  <a:pt x="110398" y="167051"/>
                </a:lnTo>
                <a:lnTo>
                  <a:pt x="114239" y="160330"/>
                </a:lnTo>
                <a:lnTo>
                  <a:pt x="116159" y="150734"/>
                </a:lnTo>
                <a:lnTo>
                  <a:pt x="117287" y="152813"/>
                </a:lnTo>
                <a:lnTo>
                  <a:pt x="122411" y="164353"/>
                </a:lnTo>
                <a:lnTo>
                  <a:pt x="125760" y="176648"/>
                </a:lnTo>
                <a:lnTo>
                  <a:pt x="126720" y="185292"/>
                </a:lnTo>
                <a:lnTo>
                  <a:pt x="126720" y="192971"/>
                </a:lnTo>
                <a:lnTo>
                  <a:pt x="124800" y="199692"/>
                </a:lnTo>
                <a:lnTo>
                  <a:pt x="122880" y="205448"/>
                </a:lnTo>
                <a:lnTo>
                  <a:pt x="119039" y="211211"/>
                </a:lnTo>
                <a:lnTo>
                  <a:pt x="115199" y="216010"/>
                </a:lnTo>
                <a:lnTo>
                  <a:pt x="117119" y="217927"/>
                </a:lnTo>
                <a:lnTo>
                  <a:pt x="119999" y="215051"/>
                </a:lnTo>
                <a:lnTo>
                  <a:pt x="122522" y="212048"/>
                </a:lnTo>
                <a:lnTo>
                  <a:pt x="129379" y="201514"/>
                </a:lnTo>
                <a:lnTo>
                  <a:pt x="133441" y="189131"/>
                </a:lnTo>
                <a:lnTo>
                  <a:pt x="134510" y="180586"/>
                </a:lnTo>
                <a:lnTo>
                  <a:pt x="134555" y="168160"/>
                </a:lnTo>
                <a:lnTo>
                  <a:pt x="132481" y="155531"/>
                </a:lnTo>
                <a:lnTo>
                  <a:pt x="129625" y="146858"/>
                </a:lnTo>
                <a:lnTo>
                  <a:pt x="123589" y="135778"/>
                </a:lnTo>
                <a:lnTo>
                  <a:pt x="115199" y="125772"/>
                </a:lnTo>
                <a:lnTo>
                  <a:pt x="108332" y="119984"/>
                </a:lnTo>
                <a:lnTo>
                  <a:pt x="96958" y="114064"/>
                </a:lnTo>
                <a:lnTo>
                  <a:pt x="84475" y="111372"/>
                </a:lnTo>
                <a:lnTo>
                  <a:pt x="74874" y="110413"/>
                </a:lnTo>
                <a:lnTo>
                  <a:pt x="67208" y="113294"/>
                </a:lnTo>
                <a:lnTo>
                  <a:pt x="61432" y="119051"/>
                </a:lnTo>
                <a:lnTo>
                  <a:pt x="58733" y="122409"/>
                </a:lnTo>
                <a:lnTo>
                  <a:pt x="53272" y="133338"/>
                </a:lnTo>
                <a:lnTo>
                  <a:pt x="52806" y="145929"/>
                </a:lnTo>
                <a:lnTo>
                  <a:pt x="52887" y="146290"/>
                </a:lnTo>
                <a:lnTo>
                  <a:pt x="57196" y="158332"/>
                </a:lnTo>
                <a:lnTo>
                  <a:pt x="64328" y="168968"/>
                </a:lnTo>
                <a:lnTo>
                  <a:pt x="63367" y="147852"/>
                </a:lnTo>
                <a:lnTo>
                  <a:pt x="60487" y="142090"/>
                </a:lnTo>
                <a:lnTo>
                  <a:pt x="59527" y="137291"/>
                </a:lnTo>
                <a:lnTo>
                  <a:pt x="59527" y="131528"/>
                </a:lnTo>
                <a:lnTo>
                  <a:pt x="60487" y="127689"/>
                </a:lnTo>
                <a:lnTo>
                  <a:pt x="64328" y="123849"/>
                </a:lnTo>
                <a:lnTo>
                  <a:pt x="66233" y="120973"/>
                </a:lnTo>
                <a:lnTo>
                  <a:pt x="70073" y="120010"/>
                </a:lnTo>
                <a:lnTo>
                  <a:pt x="78714" y="120010"/>
                </a:lnTo>
                <a:lnTo>
                  <a:pt x="83515" y="120973"/>
                </a:lnTo>
                <a:lnTo>
                  <a:pt x="89275" y="123849"/>
                </a:lnTo>
                <a:lnTo>
                  <a:pt x="95036" y="126731"/>
                </a:lnTo>
                <a:lnTo>
                  <a:pt x="98877" y="130570"/>
                </a:lnTo>
                <a:lnTo>
                  <a:pt x="102717" y="133452"/>
                </a:lnTo>
                <a:lnTo>
                  <a:pt x="104637" y="136334"/>
                </a:lnTo>
                <a:lnTo>
                  <a:pt x="108478" y="140172"/>
                </a:lnTo>
                <a:lnTo>
                  <a:pt x="112318" y="145929"/>
                </a:lnTo>
                <a:lnTo>
                  <a:pt x="112318" y="148811"/>
                </a:lnTo>
                <a:lnTo>
                  <a:pt x="111358" y="152651"/>
                </a:lnTo>
                <a:lnTo>
                  <a:pt x="110398" y="155531"/>
                </a:lnTo>
                <a:lnTo>
                  <a:pt x="108478" y="158413"/>
                </a:lnTo>
                <a:lnTo>
                  <a:pt x="106558" y="160330"/>
                </a:lnTo>
                <a:lnTo>
                  <a:pt x="105597" y="162252"/>
                </a:lnTo>
                <a:lnTo>
                  <a:pt x="101757" y="166093"/>
                </a:lnTo>
                <a:lnTo>
                  <a:pt x="96956" y="167051"/>
                </a:lnTo>
                <a:lnTo>
                  <a:pt x="92156" y="167051"/>
                </a:lnTo>
                <a:close/>
              </a:path>
              <a:path w="258226" h="263045">
                <a:moveTo>
                  <a:pt x="69113" y="153608"/>
                </a:moveTo>
                <a:lnTo>
                  <a:pt x="63367" y="147852"/>
                </a:lnTo>
                <a:lnTo>
                  <a:pt x="64328" y="168968"/>
                </a:lnTo>
                <a:lnTo>
                  <a:pt x="71993" y="175689"/>
                </a:lnTo>
                <a:lnTo>
                  <a:pt x="80083" y="162517"/>
                </a:lnTo>
                <a:lnTo>
                  <a:pt x="69113" y="1536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1" name="object 791"/>
          <p:cNvSpPr/>
          <p:nvPr/>
        </p:nvSpPr>
        <p:spPr>
          <a:xfrm>
            <a:off x="2787030" y="8746330"/>
            <a:ext cx="263987" cy="275528"/>
          </a:xfrm>
          <a:custGeom>
            <a:avLst/>
            <a:gdLst/>
            <a:ahLst/>
            <a:cxnLst/>
            <a:rect l="l" t="t" r="r" b="b"/>
            <a:pathLst>
              <a:path w="263987" h="275528">
                <a:moveTo>
                  <a:pt x="102728" y="196373"/>
                </a:moveTo>
                <a:lnTo>
                  <a:pt x="93249" y="170999"/>
                </a:lnTo>
                <a:lnTo>
                  <a:pt x="84750" y="161672"/>
                </a:lnTo>
                <a:lnTo>
                  <a:pt x="76794" y="151692"/>
                </a:lnTo>
                <a:lnTo>
                  <a:pt x="73304" y="171567"/>
                </a:lnTo>
                <a:lnTo>
                  <a:pt x="82555" y="181452"/>
                </a:lnTo>
                <a:lnTo>
                  <a:pt x="91895" y="189620"/>
                </a:lnTo>
                <a:lnTo>
                  <a:pt x="102728" y="196373"/>
                </a:lnTo>
                <a:close/>
              </a:path>
              <a:path w="263987" h="275528">
                <a:moveTo>
                  <a:pt x="192953" y="140172"/>
                </a:moveTo>
                <a:lnTo>
                  <a:pt x="187192" y="141131"/>
                </a:lnTo>
                <a:lnTo>
                  <a:pt x="179511" y="137291"/>
                </a:lnTo>
                <a:lnTo>
                  <a:pt x="171201" y="133223"/>
                </a:lnTo>
                <a:lnTo>
                  <a:pt x="160964" y="126025"/>
                </a:lnTo>
                <a:lnTo>
                  <a:pt x="150723" y="116169"/>
                </a:lnTo>
                <a:lnTo>
                  <a:pt x="149410" y="115022"/>
                </a:lnTo>
                <a:lnTo>
                  <a:pt x="158629" y="140691"/>
                </a:lnTo>
                <a:lnTo>
                  <a:pt x="169910" y="144970"/>
                </a:lnTo>
                <a:lnTo>
                  <a:pt x="177605" y="146649"/>
                </a:lnTo>
                <a:lnTo>
                  <a:pt x="190073" y="145814"/>
                </a:lnTo>
                <a:lnTo>
                  <a:pt x="192953" y="140172"/>
                </a:lnTo>
                <a:close/>
              </a:path>
              <a:path w="263987" h="275528">
                <a:moveTo>
                  <a:pt x="256321" y="84493"/>
                </a:moveTo>
                <a:lnTo>
                  <a:pt x="259201" y="80653"/>
                </a:lnTo>
                <a:lnTo>
                  <a:pt x="262082" y="75855"/>
                </a:lnTo>
                <a:lnTo>
                  <a:pt x="263042" y="69134"/>
                </a:lnTo>
                <a:lnTo>
                  <a:pt x="263987" y="62413"/>
                </a:lnTo>
                <a:lnTo>
                  <a:pt x="263042" y="55691"/>
                </a:lnTo>
                <a:lnTo>
                  <a:pt x="259201" y="47053"/>
                </a:lnTo>
                <a:lnTo>
                  <a:pt x="257046" y="41906"/>
                </a:lnTo>
                <a:lnTo>
                  <a:pt x="250298" y="31520"/>
                </a:lnTo>
                <a:lnTo>
                  <a:pt x="240959" y="21134"/>
                </a:lnTo>
                <a:lnTo>
                  <a:pt x="236699" y="17097"/>
                </a:lnTo>
                <a:lnTo>
                  <a:pt x="225637" y="8643"/>
                </a:lnTo>
                <a:lnTo>
                  <a:pt x="214576" y="2997"/>
                </a:lnTo>
                <a:lnTo>
                  <a:pt x="203514" y="12"/>
                </a:lnTo>
                <a:lnTo>
                  <a:pt x="203378" y="0"/>
                </a:lnTo>
                <a:lnTo>
                  <a:pt x="189662" y="868"/>
                </a:lnTo>
                <a:lnTo>
                  <a:pt x="179511" y="6733"/>
                </a:lnTo>
                <a:lnTo>
                  <a:pt x="175686" y="10573"/>
                </a:lnTo>
                <a:lnTo>
                  <a:pt x="173751" y="15377"/>
                </a:lnTo>
                <a:lnTo>
                  <a:pt x="172791" y="20176"/>
                </a:lnTo>
                <a:lnTo>
                  <a:pt x="171846" y="27855"/>
                </a:lnTo>
                <a:lnTo>
                  <a:pt x="172791" y="35535"/>
                </a:lnTo>
                <a:lnTo>
                  <a:pt x="176631" y="44173"/>
                </a:lnTo>
                <a:lnTo>
                  <a:pt x="179155" y="49323"/>
                </a:lnTo>
                <a:lnTo>
                  <a:pt x="185812" y="59709"/>
                </a:lnTo>
                <a:lnTo>
                  <a:pt x="180472" y="26897"/>
                </a:lnTo>
                <a:lnTo>
                  <a:pt x="179511" y="20176"/>
                </a:lnTo>
                <a:lnTo>
                  <a:pt x="179511" y="16335"/>
                </a:lnTo>
                <a:lnTo>
                  <a:pt x="180472" y="13455"/>
                </a:lnTo>
                <a:lnTo>
                  <a:pt x="183352" y="10573"/>
                </a:lnTo>
                <a:lnTo>
                  <a:pt x="185272" y="8656"/>
                </a:lnTo>
                <a:lnTo>
                  <a:pt x="188153" y="7697"/>
                </a:lnTo>
                <a:lnTo>
                  <a:pt x="190073" y="6733"/>
                </a:lnTo>
                <a:lnTo>
                  <a:pt x="193913" y="6733"/>
                </a:lnTo>
                <a:lnTo>
                  <a:pt x="198714" y="7697"/>
                </a:lnTo>
                <a:lnTo>
                  <a:pt x="204475" y="11538"/>
                </a:lnTo>
                <a:lnTo>
                  <a:pt x="207308" y="12915"/>
                </a:lnTo>
                <a:lnTo>
                  <a:pt x="217253" y="19802"/>
                </a:lnTo>
                <a:lnTo>
                  <a:pt x="227517" y="29772"/>
                </a:lnTo>
                <a:lnTo>
                  <a:pt x="237702" y="40116"/>
                </a:lnTo>
                <a:lnTo>
                  <a:pt x="246040" y="49681"/>
                </a:lnTo>
                <a:lnTo>
                  <a:pt x="251520" y="58573"/>
                </a:lnTo>
                <a:lnTo>
                  <a:pt x="255361" y="63372"/>
                </a:lnTo>
                <a:lnTo>
                  <a:pt x="256321" y="68176"/>
                </a:lnTo>
                <a:lnTo>
                  <a:pt x="256321" y="75855"/>
                </a:lnTo>
                <a:lnTo>
                  <a:pt x="254401" y="78731"/>
                </a:lnTo>
                <a:lnTo>
                  <a:pt x="252481" y="80653"/>
                </a:lnTo>
                <a:lnTo>
                  <a:pt x="248640" y="85452"/>
                </a:lnTo>
                <a:lnTo>
                  <a:pt x="242879" y="85452"/>
                </a:lnTo>
                <a:lnTo>
                  <a:pt x="235198" y="81611"/>
                </a:lnTo>
                <a:lnTo>
                  <a:pt x="227472" y="77541"/>
                </a:lnTo>
                <a:lnTo>
                  <a:pt x="217297" y="70345"/>
                </a:lnTo>
                <a:lnTo>
                  <a:pt x="206395" y="60496"/>
                </a:lnTo>
                <a:lnTo>
                  <a:pt x="205244" y="59345"/>
                </a:lnTo>
                <a:lnTo>
                  <a:pt x="214532" y="84888"/>
                </a:lnTo>
                <a:lnTo>
                  <a:pt x="225597" y="89291"/>
                </a:lnTo>
                <a:lnTo>
                  <a:pt x="234429" y="91053"/>
                </a:lnTo>
                <a:lnTo>
                  <a:pt x="246543" y="90048"/>
                </a:lnTo>
                <a:lnTo>
                  <a:pt x="256321" y="84493"/>
                </a:lnTo>
                <a:close/>
              </a:path>
              <a:path w="263987" h="275528">
                <a:moveTo>
                  <a:pt x="214532" y="84888"/>
                </a:moveTo>
                <a:lnTo>
                  <a:pt x="205244" y="59345"/>
                </a:lnTo>
                <a:lnTo>
                  <a:pt x="196657" y="50466"/>
                </a:lnTo>
                <a:lnTo>
                  <a:pt x="188153" y="40332"/>
                </a:lnTo>
                <a:lnTo>
                  <a:pt x="183352" y="32653"/>
                </a:lnTo>
                <a:lnTo>
                  <a:pt x="180472" y="26897"/>
                </a:lnTo>
                <a:lnTo>
                  <a:pt x="185812" y="59709"/>
                </a:lnTo>
                <a:lnTo>
                  <a:pt x="194873" y="70093"/>
                </a:lnTo>
                <a:lnTo>
                  <a:pt x="203714" y="77904"/>
                </a:lnTo>
                <a:lnTo>
                  <a:pt x="214532" y="84888"/>
                </a:lnTo>
                <a:close/>
              </a:path>
              <a:path w="263987" h="275528">
                <a:moveTo>
                  <a:pt x="117119" y="92173"/>
                </a:moveTo>
                <a:lnTo>
                  <a:pt x="119999" y="100811"/>
                </a:lnTo>
                <a:lnTo>
                  <a:pt x="122244" y="105008"/>
                </a:lnTo>
                <a:lnTo>
                  <a:pt x="128984" y="115192"/>
                </a:lnTo>
                <a:lnTo>
                  <a:pt x="138242" y="125772"/>
                </a:lnTo>
                <a:lnTo>
                  <a:pt x="147999" y="133935"/>
                </a:lnTo>
                <a:lnTo>
                  <a:pt x="158629" y="140691"/>
                </a:lnTo>
                <a:lnTo>
                  <a:pt x="149410" y="115022"/>
                </a:lnTo>
                <a:lnTo>
                  <a:pt x="140652" y="106147"/>
                </a:lnTo>
                <a:lnTo>
                  <a:pt x="132481" y="96012"/>
                </a:lnTo>
                <a:lnTo>
                  <a:pt x="127680" y="88332"/>
                </a:lnTo>
                <a:lnTo>
                  <a:pt x="124800" y="81611"/>
                </a:lnTo>
                <a:lnTo>
                  <a:pt x="123840" y="76814"/>
                </a:lnTo>
                <a:lnTo>
                  <a:pt x="123840" y="72015"/>
                </a:lnTo>
                <a:lnTo>
                  <a:pt x="124800" y="69134"/>
                </a:lnTo>
                <a:lnTo>
                  <a:pt x="127680" y="66252"/>
                </a:lnTo>
                <a:lnTo>
                  <a:pt x="129600" y="64335"/>
                </a:lnTo>
                <a:lnTo>
                  <a:pt x="131521" y="63372"/>
                </a:lnTo>
                <a:lnTo>
                  <a:pt x="134401" y="63372"/>
                </a:lnTo>
                <a:lnTo>
                  <a:pt x="138242" y="62413"/>
                </a:lnTo>
                <a:lnTo>
                  <a:pt x="143042" y="64335"/>
                </a:lnTo>
                <a:lnTo>
                  <a:pt x="148803" y="66252"/>
                </a:lnTo>
                <a:lnTo>
                  <a:pt x="152010" y="68532"/>
                </a:lnTo>
                <a:lnTo>
                  <a:pt x="161786" y="75881"/>
                </a:lnTo>
                <a:lnTo>
                  <a:pt x="171846" y="85452"/>
                </a:lnTo>
                <a:lnTo>
                  <a:pt x="181812" y="95993"/>
                </a:lnTo>
                <a:lnTo>
                  <a:pt x="189925" y="105784"/>
                </a:lnTo>
                <a:lnTo>
                  <a:pt x="195833" y="114252"/>
                </a:lnTo>
                <a:lnTo>
                  <a:pt x="198714" y="119051"/>
                </a:lnTo>
                <a:lnTo>
                  <a:pt x="200634" y="123849"/>
                </a:lnTo>
                <a:lnTo>
                  <a:pt x="200634" y="127689"/>
                </a:lnTo>
                <a:lnTo>
                  <a:pt x="199674" y="131528"/>
                </a:lnTo>
                <a:lnTo>
                  <a:pt x="198714" y="134410"/>
                </a:lnTo>
                <a:lnTo>
                  <a:pt x="196794" y="136334"/>
                </a:lnTo>
                <a:lnTo>
                  <a:pt x="192953" y="140172"/>
                </a:lnTo>
                <a:lnTo>
                  <a:pt x="190073" y="145814"/>
                </a:lnTo>
                <a:lnTo>
                  <a:pt x="199674" y="140172"/>
                </a:lnTo>
                <a:lnTo>
                  <a:pt x="203514" y="136334"/>
                </a:lnTo>
                <a:lnTo>
                  <a:pt x="205435" y="131528"/>
                </a:lnTo>
                <a:lnTo>
                  <a:pt x="207355" y="124814"/>
                </a:lnTo>
                <a:lnTo>
                  <a:pt x="208315" y="118093"/>
                </a:lnTo>
                <a:lnTo>
                  <a:pt x="207355" y="110413"/>
                </a:lnTo>
                <a:lnTo>
                  <a:pt x="203514" y="102734"/>
                </a:lnTo>
                <a:lnTo>
                  <a:pt x="200991" y="97583"/>
                </a:lnTo>
                <a:lnTo>
                  <a:pt x="194334" y="87197"/>
                </a:lnTo>
                <a:lnTo>
                  <a:pt x="185272" y="76814"/>
                </a:lnTo>
                <a:lnTo>
                  <a:pt x="181386" y="73114"/>
                </a:lnTo>
                <a:lnTo>
                  <a:pt x="170205" y="64544"/>
                </a:lnTo>
                <a:lnTo>
                  <a:pt x="159026" y="59057"/>
                </a:lnTo>
                <a:lnTo>
                  <a:pt x="147843" y="56656"/>
                </a:lnTo>
                <a:lnTo>
                  <a:pt x="146857" y="56486"/>
                </a:lnTo>
                <a:lnTo>
                  <a:pt x="133670" y="56880"/>
                </a:lnTo>
                <a:lnTo>
                  <a:pt x="123840" y="63372"/>
                </a:lnTo>
                <a:lnTo>
                  <a:pt x="119999" y="66252"/>
                </a:lnTo>
                <a:lnTo>
                  <a:pt x="118079" y="71051"/>
                </a:lnTo>
                <a:lnTo>
                  <a:pt x="117119" y="76814"/>
                </a:lnTo>
                <a:lnTo>
                  <a:pt x="116159" y="83535"/>
                </a:lnTo>
                <a:lnTo>
                  <a:pt x="117119" y="92173"/>
                </a:lnTo>
                <a:close/>
              </a:path>
              <a:path w="263987" h="275528">
                <a:moveTo>
                  <a:pt x="68153" y="132493"/>
                </a:moveTo>
                <a:lnTo>
                  <a:pt x="67208" y="127689"/>
                </a:lnTo>
                <a:lnTo>
                  <a:pt x="69113" y="124814"/>
                </a:lnTo>
                <a:lnTo>
                  <a:pt x="71048" y="122890"/>
                </a:lnTo>
                <a:lnTo>
                  <a:pt x="73929" y="120010"/>
                </a:lnTo>
                <a:lnTo>
                  <a:pt x="75834" y="119051"/>
                </a:lnTo>
                <a:lnTo>
                  <a:pt x="78714" y="119051"/>
                </a:lnTo>
                <a:lnTo>
                  <a:pt x="82555" y="118093"/>
                </a:lnTo>
                <a:lnTo>
                  <a:pt x="87355" y="120010"/>
                </a:lnTo>
                <a:lnTo>
                  <a:pt x="92156" y="122890"/>
                </a:lnTo>
                <a:lnTo>
                  <a:pt x="95788" y="124851"/>
                </a:lnTo>
                <a:lnTo>
                  <a:pt x="105678" y="131674"/>
                </a:lnTo>
                <a:lnTo>
                  <a:pt x="116159" y="141131"/>
                </a:lnTo>
                <a:lnTo>
                  <a:pt x="126140" y="151678"/>
                </a:lnTo>
                <a:lnTo>
                  <a:pt x="134254" y="161466"/>
                </a:lnTo>
                <a:lnTo>
                  <a:pt x="140162" y="169932"/>
                </a:lnTo>
                <a:lnTo>
                  <a:pt x="143042" y="174731"/>
                </a:lnTo>
                <a:lnTo>
                  <a:pt x="144002" y="179528"/>
                </a:lnTo>
                <a:lnTo>
                  <a:pt x="144002" y="187208"/>
                </a:lnTo>
                <a:lnTo>
                  <a:pt x="143042" y="190090"/>
                </a:lnTo>
                <a:lnTo>
                  <a:pt x="141122" y="192007"/>
                </a:lnTo>
                <a:lnTo>
                  <a:pt x="136321" y="196810"/>
                </a:lnTo>
                <a:lnTo>
                  <a:pt x="130561" y="196810"/>
                </a:lnTo>
                <a:lnTo>
                  <a:pt x="122880" y="193929"/>
                </a:lnTo>
                <a:lnTo>
                  <a:pt x="115602" y="189546"/>
                </a:lnTo>
                <a:lnTo>
                  <a:pt x="105457" y="182181"/>
                </a:lnTo>
                <a:lnTo>
                  <a:pt x="95036" y="172807"/>
                </a:lnTo>
                <a:lnTo>
                  <a:pt x="93249" y="170999"/>
                </a:lnTo>
                <a:lnTo>
                  <a:pt x="102728" y="196373"/>
                </a:lnTo>
                <a:lnTo>
                  <a:pt x="114239" y="200651"/>
                </a:lnTo>
                <a:lnTo>
                  <a:pt x="121935" y="202433"/>
                </a:lnTo>
                <a:lnTo>
                  <a:pt x="134402" y="201911"/>
                </a:lnTo>
                <a:lnTo>
                  <a:pt x="144002" y="195846"/>
                </a:lnTo>
                <a:lnTo>
                  <a:pt x="147843" y="192007"/>
                </a:lnTo>
                <a:lnTo>
                  <a:pt x="149763" y="187208"/>
                </a:lnTo>
                <a:lnTo>
                  <a:pt x="150723" y="180487"/>
                </a:lnTo>
                <a:lnTo>
                  <a:pt x="151683" y="174731"/>
                </a:lnTo>
                <a:lnTo>
                  <a:pt x="150723" y="167051"/>
                </a:lnTo>
                <a:lnTo>
                  <a:pt x="147843" y="158413"/>
                </a:lnTo>
                <a:lnTo>
                  <a:pt x="145319" y="153263"/>
                </a:lnTo>
                <a:lnTo>
                  <a:pt x="138662" y="142877"/>
                </a:lnTo>
                <a:lnTo>
                  <a:pt x="129600" y="132493"/>
                </a:lnTo>
                <a:lnTo>
                  <a:pt x="125044" y="128465"/>
                </a:lnTo>
                <a:lnTo>
                  <a:pt x="114014" y="120354"/>
                </a:lnTo>
                <a:lnTo>
                  <a:pt x="102780" y="114832"/>
                </a:lnTo>
                <a:lnTo>
                  <a:pt x="91196" y="112331"/>
                </a:lnTo>
                <a:lnTo>
                  <a:pt x="90314" y="112167"/>
                </a:lnTo>
                <a:lnTo>
                  <a:pt x="77757" y="112927"/>
                </a:lnTo>
                <a:lnTo>
                  <a:pt x="67208" y="119051"/>
                </a:lnTo>
                <a:lnTo>
                  <a:pt x="64312" y="121932"/>
                </a:lnTo>
                <a:lnTo>
                  <a:pt x="62407" y="126731"/>
                </a:lnTo>
                <a:lnTo>
                  <a:pt x="61432" y="132493"/>
                </a:lnTo>
                <a:lnTo>
                  <a:pt x="59527" y="139208"/>
                </a:lnTo>
                <a:lnTo>
                  <a:pt x="61432" y="146887"/>
                </a:lnTo>
                <a:lnTo>
                  <a:pt x="64312" y="156490"/>
                </a:lnTo>
                <a:lnTo>
                  <a:pt x="66558" y="161109"/>
                </a:lnTo>
                <a:lnTo>
                  <a:pt x="73304" y="171567"/>
                </a:lnTo>
                <a:lnTo>
                  <a:pt x="76794" y="151692"/>
                </a:lnTo>
                <a:lnTo>
                  <a:pt x="71048" y="144970"/>
                </a:lnTo>
                <a:lnTo>
                  <a:pt x="68153" y="137291"/>
                </a:lnTo>
                <a:lnTo>
                  <a:pt x="68153" y="132493"/>
                </a:lnTo>
                <a:close/>
              </a:path>
              <a:path w="263987" h="275528">
                <a:moveTo>
                  <a:pt x="11521" y="216968"/>
                </a:moveTo>
                <a:lnTo>
                  <a:pt x="8641" y="211211"/>
                </a:lnTo>
                <a:lnTo>
                  <a:pt x="7680" y="206407"/>
                </a:lnTo>
                <a:lnTo>
                  <a:pt x="7680" y="201610"/>
                </a:lnTo>
                <a:lnTo>
                  <a:pt x="8641" y="195846"/>
                </a:lnTo>
                <a:lnTo>
                  <a:pt x="11521" y="192007"/>
                </a:lnTo>
                <a:lnTo>
                  <a:pt x="14401" y="188166"/>
                </a:lnTo>
                <a:lnTo>
                  <a:pt x="19202" y="184327"/>
                </a:lnTo>
                <a:lnTo>
                  <a:pt x="24002" y="182410"/>
                </a:lnTo>
                <a:lnTo>
                  <a:pt x="35524" y="182410"/>
                </a:lnTo>
                <a:lnTo>
                  <a:pt x="41285" y="185292"/>
                </a:lnTo>
                <a:lnTo>
                  <a:pt x="45125" y="189131"/>
                </a:lnTo>
                <a:lnTo>
                  <a:pt x="48840" y="193523"/>
                </a:lnTo>
                <a:lnTo>
                  <a:pt x="54531" y="204345"/>
                </a:lnTo>
                <a:lnTo>
                  <a:pt x="58567" y="217927"/>
                </a:lnTo>
                <a:lnTo>
                  <a:pt x="59034" y="221391"/>
                </a:lnTo>
                <a:lnTo>
                  <a:pt x="59844" y="231547"/>
                </a:lnTo>
                <a:lnTo>
                  <a:pt x="60151" y="243589"/>
                </a:lnTo>
                <a:lnTo>
                  <a:pt x="60022" y="257587"/>
                </a:lnTo>
                <a:lnTo>
                  <a:pt x="59527" y="273606"/>
                </a:lnTo>
                <a:lnTo>
                  <a:pt x="61432" y="275528"/>
                </a:lnTo>
                <a:lnTo>
                  <a:pt x="104637" y="232327"/>
                </a:lnTo>
                <a:lnTo>
                  <a:pt x="95996" y="212169"/>
                </a:lnTo>
                <a:lnTo>
                  <a:pt x="94076" y="214086"/>
                </a:lnTo>
                <a:lnTo>
                  <a:pt x="95036" y="216968"/>
                </a:lnTo>
                <a:lnTo>
                  <a:pt x="95036" y="221766"/>
                </a:lnTo>
                <a:lnTo>
                  <a:pt x="94076" y="223689"/>
                </a:lnTo>
                <a:lnTo>
                  <a:pt x="93116" y="225606"/>
                </a:lnTo>
                <a:lnTo>
                  <a:pt x="92156" y="227528"/>
                </a:lnTo>
                <a:lnTo>
                  <a:pt x="91196" y="229445"/>
                </a:lnTo>
                <a:lnTo>
                  <a:pt x="88315" y="232327"/>
                </a:lnTo>
                <a:lnTo>
                  <a:pt x="84475" y="236166"/>
                </a:lnTo>
                <a:lnTo>
                  <a:pt x="65272" y="255366"/>
                </a:lnTo>
                <a:lnTo>
                  <a:pt x="65254" y="250688"/>
                </a:lnTo>
                <a:lnTo>
                  <a:pt x="65029" y="238857"/>
                </a:lnTo>
                <a:lnTo>
                  <a:pt x="64312" y="220807"/>
                </a:lnTo>
                <a:lnTo>
                  <a:pt x="63582" y="213165"/>
                </a:lnTo>
                <a:lnTo>
                  <a:pt x="61520" y="200251"/>
                </a:lnTo>
                <a:lnTo>
                  <a:pt x="58567" y="189131"/>
                </a:lnTo>
                <a:lnTo>
                  <a:pt x="56647" y="183369"/>
                </a:lnTo>
                <a:lnTo>
                  <a:pt x="53766" y="179528"/>
                </a:lnTo>
                <a:lnTo>
                  <a:pt x="49926" y="174731"/>
                </a:lnTo>
                <a:lnTo>
                  <a:pt x="44165" y="169932"/>
                </a:lnTo>
                <a:lnTo>
                  <a:pt x="38404" y="167051"/>
                </a:lnTo>
                <a:lnTo>
                  <a:pt x="29763" y="167051"/>
                </a:lnTo>
                <a:lnTo>
                  <a:pt x="22082" y="168010"/>
                </a:lnTo>
                <a:lnTo>
                  <a:pt x="15361" y="170890"/>
                </a:lnTo>
                <a:lnTo>
                  <a:pt x="9601" y="176648"/>
                </a:lnTo>
                <a:lnTo>
                  <a:pt x="3840" y="182410"/>
                </a:lnTo>
                <a:lnTo>
                  <a:pt x="960" y="189131"/>
                </a:lnTo>
                <a:lnTo>
                  <a:pt x="960" y="196810"/>
                </a:lnTo>
                <a:lnTo>
                  <a:pt x="0" y="203531"/>
                </a:lnTo>
                <a:lnTo>
                  <a:pt x="3840" y="211211"/>
                </a:lnTo>
                <a:lnTo>
                  <a:pt x="8641" y="218890"/>
                </a:lnTo>
                <a:lnTo>
                  <a:pt x="11521" y="2169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2" name="object 792"/>
          <p:cNvSpPr/>
          <p:nvPr/>
        </p:nvSpPr>
        <p:spPr>
          <a:xfrm>
            <a:off x="3080781" y="8746330"/>
            <a:ext cx="263042" cy="275528"/>
          </a:xfrm>
          <a:custGeom>
            <a:avLst/>
            <a:gdLst/>
            <a:ahLst/>
            <a:cxnLst/>
            <a:rect l="l" t="t" r="r" b="b"/>
            <a:pathLst>
              <a:path w="263042" h="275528">
                <a:moveTo>
                  <a:pt x="254401" y="84493"/>
                </a:moveTo>
                <a:lnTo>
                  <a:pt x="258241" y="80653"/>
                </a:lnTo>
                <a:lnTo>
                  <a:pt x="260146" y="75855"/>
                </a:lnTo>
                <a:lnTo>
                  <a:pt x="262082" y="69134"/>
                </a:lnTo>
                <a:lnTo>
                  <a:pt x="263042" y="62413"/>
                </a:lnTo>
                <a:lnTo>
                  <a:pt x="262082" y="55691"/>
                </a:lnTo>
                <a:lnTo>
                  <a:pt x="258241" y="47053"/>
                </a:lnTo>
                <a:lnTo>
                  <a:pt x="255718" y="41906"/>
                </a:lnTo>
                <a:lnTo>
                  <a:pt x="249061" y="31520"/>
                </a:lnTo>
                <a:lnTo>
                  <a:pt x="239999" y="21134"/>
                </a:lnTo>
                <a:lnTo>
                  <a:pt x="235739" y="17097"/>
                </a:lnTo>
                <a:lnTo>
                  <a:pt x="224677" y="8643"/>
                </a:lnTo>
                <a:lnTo>
                  <a:pt x="213616" y="2997"/>
                </a:lnTo>
                <a:lnTo>
                  <a:pt x="202554" y="12"/>
                </a:lnTo>
                <a:lnTo>
                  <a:pt x="202418" y="0"/>
                </a:lnTo>
                <a:lnTo>
                  <a:pt x="188701" y="868"/>
                </a:lnTo>
                <a:lnTo>
                  <a:pt x="178551" y="6733"/>
                </a:lnTo>
                <a:lnTo>
                  <a:pt x="174711" y="10573"/>
                </a:lnTo>
                <a:lnTo>
                  <a:pt x="172791" y="15377"/>
                </a:lnTo>
                <a:lnTo>
                  <a:pt x="171846" y="20176"/>
                </a:lnTo>
                <a:lnTo>
                  <a:pt x="170870" y="27855"/>
                </a:lnTo>
                <a:lnTo>
                  <a:pt x="171846" y="35535"/>
                </a:lnTo>
                <a:lnTo>
                  <a:pt x="175686" y="44173"/>
                </a:lnTo>
                <a:lnTo>
                  <a:pt x="177567" y="48955"/>
                </a:lnTo>
                <a:lnTo>
                  <a:pt x="183820" y="59525"/>
                </a:lnTo>
                <a:lnTo>
                  <a:pt x="192953" y="70093"/>
                </a:lnTo>
                <a:lnTo>
                  <a:pt x="202914" y="78263"/>
                </a:lnTo>
                <a:lnTo>
                  <a:pt x="213775" y="85014"/>
                </a:lnTo>
                <a:lnTo>
                  <a:pt x="204119" y="59345"/>
                </a:lnTo>
                <a:lnTo>
                  <a:pt x="195362" y="50466"/>
                </a:lnTo>
                <a:lnTo>
                  <a:pt x="187192" y="40332"/>
                </a:lnTo>
                <a:lnTo>
                  <a:pt x="182392" y="32653"/>
                </a:lnTo>
                <a:lnTo>
                  <a:pt x="179511" y="26897"/>
                </a:lnTo>
                <a:lnTo>
                  <a:pt x="178551" y="20176"/>
                </a:lnTo>
                <a:lnTo>
                  <a:pt x="178551" y="16335"/>
                </a:lnTo>
                <a:lnTo>
                  <a:pt x="179511" y="13455"/>
                </a:lnTo>
                <a:lnTo>
                  <a:pt x="182392" y="10573"/>
                </a:lnTo>
                <a:lnTo>
                  <a:pt x="184312" y="8656"/>
                </a:lnTo>
                <a:lnTo>
                  <a:pt x="186232" y="7697"/>
                </a:lnTo>
                <a:lnTo>
                  <a:pt x="189113" y="6733"/>
                </a:lnTo>
                <a:lnTo>
                  <a:pt x="192953" y="6733"/>
                </a:lnTo>
                <a:lnTo>
                  <a:pt x="197754" y="7697"/>
                </a:lnTo>
                <a:lnTo>
                  <a:pt x="203514" y="11538"/>
                </a:lnTo>
                <a:lnTo>
                  <a:pt x="206823" y="13174"/>
                </a:lnTo>
                <a:lnTo>
                  <a:pt x="216739" y="20020"/>
                </a:lnTo>
                <a:lnTo>
                  <a:pt x="227517" y="29772"/>
                </a:lnTo>
                <a:lnTo>
                  <a:pt x="236869" y="40116"/>
                </a:lnTo>
                <a:lnTo>
                  <a:pt x="244968" y="49681"/>
                </a:lnTo>
                <a:lnTo>
                  <a:pt x="251520" y="58573"/>
                </a:lnTo>
                <a:lnTo>
                  <a:pt x="253425" y="63372"/>
                </a:lnTo>
                <a:lnTo>
                  <a:pt x="255361" y="68176"/>
                </a:lnTo>
                <a:lnTo>
                  <a:pt x="255361" y="72015"/>
                </a:lnTo>
                <a:lnTo>
                  <a:pt x="254401" y="75855"/>
                </a:lnTo>
                <a:lnTo>
                  <a:pt x="253425" y="78731"/>
                </a:lnTo>
                <a:lnTo>
                  <a:pt x="251520" y="80653"/>
                </a:lnTo>
                <a:lnTo>
                  <a:pt x="247680" y="85452"/>
                </a:lnTo>
                <a:lnTo>
                  <a:pt x="244800" y="90138"/>
                </a:lnTo>
                <a:lnTo>
                  <a:pt x="254401" y="84493"/>
                </a:lnTo>
                <a:close/>
              </a:path>
              <a:path w="263042" h="275528">
                <a:moveTo>
                  <a:pt x="247680" y="85452"/>
                </a:moveTo>
                <a:lnTo>
                  <a:pt x="241919" y="85452"/>
                </a:lnTo>
                <a:lnTo>
                  <a:pt x="234238" y="81611"/>
                </a:lnTo>
                <a:lnTo>
                  <a:pt x="226341" y="77541"/>
                </a:lnTo>
                <a:lnTo>
                  <a:pt x="215912" y="70345"/>
                </a:lnTo>
                <a:lnTo>
                  <a:pt x="205435" y="60496"/>
                </a:lnTo>
                <a:lnTo>
                  <a:pt x="204119" y="59345"/>
                </a:lnTo>
                <a:lnTo>
                  <a:pt x="213775" y="85014"/>
                </a:lnTo>
                <a:lnTo>
                  <a:pt x="224637" y="89291"/>
                </a:lnTo>
                <a:lnTo>
                  <a:pt x="232332" y="90970"/>
                </a:lnTo>
                <a:lnTo>
                  <a:pt x="244800" y="90138"/>
                </a:lnTo>
                <a:lnTo>
                  <a:pt x="247680" y="85452"/>
                </a:lnTo>
                <a:close/>
              </a:path>
              <a:path w="263042" h="275528">
                <a:moveTo>
                  <a:pt x="196794" y="126731"/>
                </a:moveTo>
                <a:lnTo>
                  <a:pt x="193913" y="124814"/>
                </a:lnTo>
                <a:lnTo>
                  <a:pt x="190073" y="120973"/>
                </a:lnTo>
                <a:lnTo>
                  <a:pt x="127680" y="57614"/>
                </a:lnTo>
                <a:lnTo>
                  <a:pt x="125760" y="59532"/>
                </a:lnTo>
                <a:lnTo>
                  <a:pt x="116159" y="86410"/>
                </a:lnTo>
                <a:lnTo>
                  <a:pt x="119039" y="87375"/>
                </a:lnTo>
                <a:lnTo>
                  <a:pt x="119999" y="84493"/>
                </a:lnTo>
                <a:lnTo>
                  <a:pt x="121920" y="81611"/>
                </a:lnTo>
                <a:lnTo>
                  <a:pt x="122880" y="79694"/>
                </a:lnTo>
                <a:lnTo>
                  <a:pt x="123840" y="78731"/>
                </a:lnTo>
                <a:lnTo>
                  <a:pt x="128640" y="78731"/>
                </a:lnTo>
                <a:lnTo>
                  <a:pt x="130561" y="79694"/>
                </a:lnTo>
                <a:lnTo>
                  <a:pt x="131521" y="80653"/>
                </a:lnTo>
                <a:lnTo>
                  <a:pt x="135361" y="84493"/>
                </a:lnTo>
                <a:lnTo>
                  <a:pt x="141122" y="89291"/>
                </a:lnTo>
                <a:lnTo>
                  <a:pt x="180472" y="129611"/>
                </a:lnTo>
                <a:lnTo>
                  <a:pt x="185272" y="133452"/>
                </a:lnTo>
                <a:lnTo>
                  <a:pt x="188153" y="137291"/>
                </a:lnTo>
                <a:lnTo>
                  <a:pt x="188153" y="138249"/>
                </a:lnTo>
                <a:lnTo>
                  <a:pt x="189113" y="139208"/>
                </a:lnTo>
                <a:lnTo>
                  <a:pt x="189113" y="141131"/>
                </a:lnTo>
                <a:lnTo>
                  <a:pt x="188153" y="142090"/>
                </a:lnTo>
                <a:lnTo>
                  <a:pt x="188153" y="144013"/>
                </a:lnTo>
                <a:lnTo>
                  <a:pt x="185272" y="145929"/>
                </a:lnTo>
                <a:lnTo>
                  <a:pt x="182392" y="149769"/>
                </a:lnTo>
                <a:lnTo>
                  <a:pt x="184312" y="152651"/>
                </a:lnTo>
                <a:lnTo>
                  <a:pt x="212156" y="123849"/>
                </a:lnTo>
                <a:lnTo>
                  <a:pt x="210235" y="121932"/>
                </a:lnTo>
                <a:lnTo>
                  <a:pt x="206395" y="125772"/>
                </a:lnTo>
                <a:lnTo>
                  <a:pt x="204475" y="127689"/>
                </a:lnTo>
                <a:lnTo>
                  <a:pt x="202554" y="127689"/>
                </a:lnTo>
                <a:lnTo>
                  <a:pt x="200634" y="128653"/>
                </a:lnTo>
                <a:lnTo>
                  <a:pt x="199674" y="128653"/>
                </a:lnTo>
                <a:lnTo>
                  <a:pt x="198714" y="127689"/>
                </a:lnTo>
                <a:lnTo>
                  <a:pt x="196794" y="126731"/>
                </a:lnTo>
                <a:close/>
              </a:path>
              <a:path w="263042" h="275528">
                <a:moveTo>
                  <a:pt x="23042" y="182410"/>
                </a:moveTo>
                <a:lnTo>
                  <a:pt x="34564" y="182410"/>
                </a:lnTo>
                <a:lnTo>
                  <a:pt x="39364" y="185292"/>
                </a:lnTo>
                <a:lnTo>
                  <a:pt x="44165" y="189131"/>
                </a:lnTo>
                <a:lnTo>
                  <a:pt x="47702" y="193287"/>
                </a:lnTo>
                <a:lnTo>
                  <a:pt x="53309" y="204192"/>
                </a:lnTo>
                <a:lnTo>
                  <a:pt x="56647" y="217927"/>
                </a:lnTo>
                <a:lnTo>
                  <a:pt x="57354" y="221430"/>
                </a:lnTo>
                <a:lnTo>
                  <a:pt x="58580" y="231582"/>
                </a:lnTo>
                <a:lnTo>
                  <a:pt x="59100" y="243616"/>
                </a:lnTo>
                <a:lnTo>
                  <a:pt x="59050" y="257602"/>
                </a:lnTo>
                <a:lnTo>
                  <a:pt x="58567" y="273606"/>
                </a:lnTo>
                <a:lnTo>
                  <a:pt x="60487" y="275528"/>
                </a:lnTo>
                <a:lnTo>
                  <a:pt x="104637" y="232327"/>
                </a:lnTo>
                <a:lnTo>
                  <a:pt x="95036" y="212169"/>
                </a:lnTo>
                <a:lnTo>
                  <a:pt x="93116" y="214086"/>
                </a:lnTo>
                <a:lnTo>
                  <a:pt x="94076" y="216968"/>
                </a:lnTo>
                <a:lnTo>
                  <a:pt x="94076" y="218890"/>
                </a:lnTo>
                <a:lnTo>
                  <a:pt x="93116" y="221766"/>
                </a:lnTo>
                <a:lnTo>
                  <a:pt x="93116" y="223689"/>
                </a:lnTo>
                <a:lnTo>
                  <a:pt x="92156" y="225606"/>
                </a:lnTo>
                <a:lnTo>
                  <a:pt x="91196" y="227528"/>
                </a:lnTo>
                <a:lnTo>
                  <a:pt x="90236" y="229445"/>
                </a:lnTo>
                <a:lnTo>
                  <a:pt x="87355" y="232327"/>
                </a:lnTo>
                <a:lnTo>
                  <a:pt x="83515" y="236166"/>
                </a:lnTo>
                <a:lnTo>
                  <a:pt x="64312" y="255366"/>
                </a:lnTo>
                <a:lnTo>
                  <a:pt x="64148" y="250688"/>
                </a:lnTo>
                <a:lnTo>
                  <a:pt x="63656" y="238857"/>
                </a:lnTo>
                <a:lnTo>
                  <a:pt x="63367" y="220807"/>
                </a:lnTo>
                <a:lnTo>
                  <a:pt x="62631" y="213160"/>
                </a:lnTo>
                <a:lnTo>
                  <a:pt x="60563" y="200249"/>
                </a:lnTo>
                <a:lnTo>
                  <a:pt x="57591" y="189131"/>
                </a:lnTo>
                <a:lnTo>
                  <a:pt x="55686" y="183369"/>
                </a:lnTo>
                <a:lnTo>
                  <a:pt x="52806" y="179528"/>
                </a:lnTo>
                <a:lnTo>
                  <a:pt x="48966" y="174731"/>
                </a:lnTo>
                <a:lnTo>
                  <a:pt x="43205" y="169932"/>
                </a:lnTo>
                <a:lnTo>
                  <a:pt x="37444" y="167051"/>
                </a:lnTo>
                <a:lnTo>
                  <a:pt x="28803" y="167051"/>
                </a:lnTo>
                <a:lnTo>
                  <a:pt x="21122" y="168010"/>
                </a:lnTo>
                <a:lnTo>
                  <a:pt x="14401" y="170890"/>
                </a:lnTo>
                <a:lnTo>
                  <a:pt x="8641" y="176648"/>
                </a:lnTo>
                <a:lnTo>
                  <a:pt x="2880" y="182410"/>
                </a:lnTo>
                <a:lnTo>
                  <a:pt x="0" y="189131"/>
                </a:lnTo>
                <a:lnTo>
                  <a:pt x="0" y="203531"/>
                </a:lnTo>
                <a:lnTo>
                  <a:pt x="1920" y="211211"/>
                </a:lnTo>
                <a:lnTo>
                  <a:pt x="8641" y="218890"/>
                </a:lnTo>
                <a:lnTo>
                  <a:pt x="9601" y="216968"/>
                </a:lnTo>
                <a:lnTo>
                  <a:pt x="7680" y="211211"/>
                </a:lnTo>
                <a:lnTo>
                  <a:pt x="6720" y="206407"/>
                </a:lnTo>
                <a:lnTo>
                  <a:pt x="7680" y="201610"/>
                </a:lnTo>
                <a:lnTo>
                  <a:pt x="7680" y="195846"/>
                </a:lnTo>
                <a:lnTo>
                  <a:pt x="9601" y="192007"/>
                </a:lnTo>
                <a:lnTo>
                  <a:pt x="13441" y="188166"/>
                </a:lnTo>
                <a:lnTo>
                  <a:pt x="17282" y="184327"/>
                </a:lnTo>
                <a:lnTo>
                  <a:pt x="23042" y="182410"/>
                </a:lnTo>
                <a:close/>
              </a:path>
              <a:path w="263042" h="275528">
                <a:moveTo>
                  <a:pt x="143042" y="195846"/>
                </a:moveTo>
                <a:lnTo>
                  <a:pt x="145923" y="192007"/>
                </a:lnTo>
                <a:lnTo>
                  <a:pt x="148803" y="187208"/>
                </a:lnTo>
                <a:lnTo>
                  <a:pt x="149763" y="180487"/>
                </a:lnTo>
                <a:lnTo>
                  <a:pt x="151683" y="174731"/>
                </a:lnTo>
                <a:lnTo>
                  <a:pt x="149763" y="167051"/>
                </a:lnTo>
                <a:lnTo>
                  <a:pt x="145923" y="158413"/>
                </a:lnTo>
                <a:lnTo>
                  <a:pt x="144032" y="153625"/>
                </a:lnTo>
                <a:lnTo>
                  <a:pt x="137772" y="143058"/>
                </a:lnTo>
                <a:lnTo>
                  <a:pt x="128640" y="132493"/>
                </a:lnTo>
                <a:lnTo>
                  <a:pt x="124742" y="129023"/>
                </a:lnTo>
                <a:lnTo>
                  <a:pt x="113560" y="120631"/>
                </a:lnTo>
                <a:lnTo>
                  <a:pt x="102378" y="114914"/>
                </a:lnTo>
                <a:lnTo>
                  <a:pt x="91196" y="112331"/>
                </a:lnTo>
                <a:lnTo>
                  <a:pt x="90225" y="112167"/>
                </a:lnTo>
                <a:lnTo>
                  <a:pt x="76661" y="112927"/>
                </a:lnTo>
                <a:lnTo>
                  <a:pt x="67208" y="119051"/>
                </a:lnTo>
                <a:lnTo>
                  <a:pt x="63367" y="121932"/>
                </a:lnTo>
                <a:lnTo>
                  <a:pt x="61432" y="126731"/>
                </a:lnTo>
                <a:lnTo>
                  <a:pt x="60487" y="132493"/>
                </a:lnTo>
                <a:lnTo>
                  <a:pt x="58567" y="139208"/>
                </a:lnTo>
                <a:lnTo>
                  <a:pt x="60487" y="146887"/>
                </a:lnTo>
                <a:lnTo>
                  <a:pt x="63367" y="156490"/>
                </a:lnTo>
                <a:lnTo>
                  <a:pt x="65608" y="161103"/>
                </a:lnTo>
                <a:lnTo>
                  <a:pt x="67208" y="137291"/>
                </a:lnTo>
                <a:lnTo>
                  <a:pt x="67208" y="127689"/>
                </a:lnTo>
                <a:lnTo>
                  <a:pt x="68153" y="124814"/>
                </a:lnTo>
                <a:lnTo>
                  <a:pt x="70088" y="122890"/>
                </a:lnTo>
                <a:lnTo>
                  <a:pt x="71993" y="120010"/>
                </a:lnTo>
                <a:lnTo>
                  <a:pt x="74874" y="119051"/>
                </a:lnTo>
                <a:lnTo>
                  <a:pt x="76794" y="119051"/>
                </a:lnTo>
                <a:lnTo>
                  <a:pt x="81594" y="118093"/>
                </a:lnTo>
                <a:lnTo>
                  <a:pt x="85435" y="120010"/>
                </a:lnTo>
                <a:lnTo>
                  <a:pt x="91196" y="122890"/>
                </a:lnTo>
                <a:lnTo>
                  <a:pt x="94828" y="124851"/>
                </a:lnTo>
                <a:lnTo>
                  <a:pt x="104718" y="131674"/>
                </a:lnTo>
                <a:lnTo>
                  <a:pt x="115199" y="141131"/>
                </a:lnTo>
                <a:lnTo>
                  <a:pt x="125180" y="151678"/>
                </a:lnTo>
                <a:lnTo>
                  <a:pt x="133294" y="161466"/>
                </a:lnTo>
                <a:lnTo>
                  <a:pt x="139202" y="169932"/>
                </a:lnTo>
                <a:lnTo>
                  <a:pt x="142082" y="174731"/>
                </a:lnTo>
                <a:lnTo>
                  <a:pt x="144002" y="179528"/>
                </a:lnTo>
                <a:lnTo>
                  <a:pt x="143042" y="183369"/>
                </a:lnTo>
                <a:lnTo>
                  <a:pt x="143042" y="187208"/>
                </a:lnTo>
                <a:lnTo>
                  <a:pt x="142082" y="190090"/>
                </a:lnTo>
                <a:lnTo>
                  <a:pt x="139202" y="192007"/>
                </a:lnTo>
                <a:lnTo>
                  <a:pt x="135361" y="196810"/>
                </a:lnTo>
                <a:lnTo>
                  <a:pt x="129600" y="196810"/>
                </a:lnTo>
                <a:lnTo>
                  <a:pt x="122880" y="193929"/>
                </a:lnTo>
                <a:lnTo>
                  <a:pt x="114095" y="188992"/>
                </a:lnTo>
                <a:lnTo>
                  <a:pt x="103833" y="181826"/>
                </a:lnTo>
                <a:lnTo>
                  <a:pt x="93116" y="172807"/>
                </a:lnTo>
                <a:lnTo>
                  <a:pt x="91921" y="171415"/>
                </a:lnTo>
                <a:lnTo>
                  <a:pt x="101768" y="196373"/>
                </a:lnTo>
                <a:lnTo>
                  <a:pt x="113278" y="200651"/>
                </a:lnTo>
                <a:lnTo>
                  <a:pt x="120975" y="202433"/>
                </a:lnTo>
                <a:lnTo>
                  <a:pt x="133442" y="201911"/>
                </a:lnTo>
                <a:lnTo>
                  <a:pt x="143042" y="195846"/>
                </a:lnTo>
                <a:close/>
              </a:path>
              <a:path w="263042" h="275528">
                <a:moveTo>
                  <a:pt x="101768" y="196373"/>
                </a:moveTo>
                <a:lnTo>
                  <a:pt x="91921" y="171415"/>
                </a:lnTo>
                <a:lnTo>
                  <a:pt x="83878" y="161888"/>
                </a:lnTo>
                <a:lnTo>
                  <a:pt x="75834" y="151692"/>
                </a:lnTo>
                <a:lnTo>
                  <a:pt x="70088" y="144970"/>
                </a:lnTo>
                <a:lnTo>
                  <a:pt x="67208" y="137291"/>
                </a:lnTo>
                <a:lnTo>
                  <a:pt x="65608" y="161103"/>
                </a:lnTo>
                <a:lnTo>
                  <a:pt x="72341" y="171564"/>
                </a:lnTo>
                <a:lnTo>
                  <a:pt x="81594" y="181452"/>
                </a:lnTo>
                <a:lnTo>
                  <a:pt x="90935" y="189620"/>
                </a:lnTo>
                <a:lnTo>
                  <a:pt x="101768" y="196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3" name="object 793"/>
          <p:cNvSpPr/>
          <p:nvPr/>
        </p:nvSpPr>
        <p:spPr>
          <a:xfrm>
            <a:off x="1390275" y="6150589"/>
            <a:ext cx="2706160" cy="2957667"/>
          </a:xfrm>
          <a:custGeom>
            <a:avLst/>
            <a:gdLst/>
            <a:ahLst/>
            <a:cxnLst/>
            <a:rect l="l" t="t" r="r" b="b"/>
            <a:pathLst>
              <a:path w="2706160" h="2957667">
                <a:moveTo>
                  <a:pt x="2705200" y="2955746"/>
                </a:moveTo>
                <a:lnTo>
                  <a:pt x="2705200" y="1280"/>
                </a:lnTo>
                <a:lnTo>
                  <a:pt x="2703280" y="0"/>
                </a:lnTo>
                <a:lnTo>
                  <a:pt x="2701360" y="0"/>
                </a:lnTo>
                <a:lnTo>
                  <a:pt x="2696559" y="4800"/>
                </a:lnTo>
                <a:lnTo>
                  <a:pt x="9602" y="4800"/>
                </a:lnTo>
                <a:lnTo>
                  <a:pt x="4803" y="8641"/>
                </a:lnTo>
                <a:lnTo>
                  <a:pt x="4803" y="0"/>
                </a:lnTo>
                <a:lnTo>
                  <a:pt x="1923" y="0"/>
                </a:lnTo>
                <a:lnTo>
                  <a:pt x="964" y="957"/>
                </a:lnTo>
                <a:lnTo>
                  <a:pt x="964" y="2956231"/>
                </a:lnTo>
                <a:lnTo>
                  <a:pt x="1279" y="2956703"/>
                </a:lnTo>
                <a:lnTo>
                  <a:pt x="2160788" y="2956703"/>
                </a:lnTo>
                <a:lnTo>
                  <a:pt x="9602" y="2952864"/>
                </a:lnTo>
                <a:lnTo>
                  <a:pt x="9602" y="8641"/>
                </a:lnTo>
                <a:lnTo>
                  <a:pt x="2701360" y="8641"/>
                </a:lnTo>
                <a:lnTo>
                  <a:pt x="2703279" y="2956703"/>
                </a:lnTo>
                <a:lnTo>
                  <a:pt x="2704244" y="2956703"/>
                </a:lnTo>
                <a:lnTo>
                  <a:pt x="2705200" y="2955746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4" name="object 794"/>
          <p:cNvSpPr/>
          <p:nvPr/>
        </p:nvSpPr>
        <p:spPr>
          <a:xfrm>
            <a:off x="1399877" y="6159230"/>
            <a:ext cx="2691757" cy="2949026"/>
          </a:xfrm>
          <a:custGeom>
            <a:avLst/>
            <a:gdLst/>
            <a:ahLst/>
            <a:cxnLst/>
            <a:rect l="l" t="t" r="r" b="b"/>
            <a:pathLst>
              <a:path w="2691757" h="2949026">
                <a:moveTo>
                  <a:pt x="2686956" y="2944223"/>
                </a:moveTo>
                <a:lnTo>
                  <a:pt x="2691757" y="2939424"/>
                </a:lnTo>
                <a:lnTo>
                  <a:pt x="2691757" y="0"/>
                </a:lnTo>
                <a:lnTo>
                  <a:pt x="2686956" y="0"/>
                </a:lnTo>
                <a:lnTo>
                  <a:pt x="2686956" y="2939424"/>
                </a:lnTo>
                <a:lnTo>
                  <a:pt x="0" y="2939424"/>
                </a:lnTo>
                <a:lnTo>
                  <a:pt x="0" y="2944223"/>
                </a:lnTo>
                <a:lnTo>
                  <a:pt x="2151185" y="2948062"/>
                </a:lnTo>
                <a:lnTo>
                  <a:pt x="2690793" y="2948062"/>
                </a:lnTo>
                <a:lnTo>
                  <a:pt x="2686956" y="2944223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5" name="object 795"/>
          <p:cNvSpPr/>
          <p:nvPr/>
        </p:nvSpPr>
        <p:spPr>
          <a:xfrm>
            <a:off x="1395078" y="6150589"/>
            <a:ext cx="2696556" cy="2948065"/>
          </a:xfrm>
          <a:custGeom>
            <a:avLst/>
            <a:gdLst/>
            <a:ahLst/>
            <a:cxnLst/>
            <a:rect l="l" t="t" r="r" b="b"/>
            <a:pathLst>
              <a:path w="2696556" h="2948065">
                <a:moveTo>
                  <a:pt x="0" y="2948065"/>
                </a:moveTo>
                <a:lnTo>
                  <a:pt x="0" y="8641"/>
                </a:lnTo>
                <a:lnTo>
                  <a:pt x="4799" y="4800"/>
                </a:lnTo>
                <a:lnTo>
                  <a:pt x="2691755" y="4800"/>
                </a:lnTo>
                <a:lnTo>
                  <a:pt x="2696556" y="0"/>
                </a:lnTo>
                <a:lnTo>
                  <a:pt x="0" y="0"/>
                </a:lnTo>
                <a:lnTo>
                  <a:pt x="0" y="2948065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6" name="object 796"/>
          <p:cNvSpPr/>
          <p:nvPr/>
        </p:nvSpPr>
        <p:spPr>
          <a:xfrm>
            <a:off x="3948592" y="6087237"/>
            <a:ext cx="2325060" cy="934044"/>
          </a:xfrm>
          <a:custGeom>
            <a:avLst/>
            <a:gdLst/>
            <a:ahLst/>
            <a:cxnLst/>
            <a:rect l="l" t="t" r="r" b="b"/>
            <a:pathLst>
              <a:path w="2325060" h="934044">
                <a:moveTo>
                  <a:pt x="2325060" y="932124"/>
                </a:moveTo>
                <a:lnTo>
                  <a:pt x="2325060" y="944"/>
                </a:lnTo>
                <a:lnTo>
                  <a:pt x="2323124" y="0"/>
                </a:lnTo>
                <a:lnTo>
                  <a:pt x="2321219" y="0"/>
                </a:lnTo>
                <a:lnTo>
                  <a:pt x="2318339" y="2865"/>
                </a:lnTo>
                <a:lnTo>
                  <a:pt x="2321219" y="2865"/>
                </a:lnTo>
                <a:lnTo>
                  <a:pt x="2321219" y="5745"/>
                </a:lnTo>
                <a:lnTo>
                  <a:pt x="2323124" y="934044"/>
                </a:lnTo>
                <a:lnTo>
                  <a:pt x="2325060" y="932124"/>
                </a:lnTo>
                <a:close/>
              </a:path>
              <a:path w="2325060" h="934044">
                <a:moveTo>
                  <a:pt x="4800" y="930203"/>
                </a:moveTo>
                <a:lnTo>
                  <a:pt x="1920" y="930203"/>
                </a:lnTo>
                <a:lnTo>
                  <a:pt x="1920" y="928283"/>
                </a:lnTo>
                <a:lnTo>
                  <a:pt x="1920" y="5745"/>
                </a:lnTo>
                <a:lnTo>
                  <a:pt x="1920" y="2865"/>
                </a:lnTo>
                <a:lnTo>
                  <a:pt x="1920" y="0"/>
                </a:lnTo>
                <a:lnTo>
                  <a:pt x="960" y="0"/>
                </a:lnTo>
                <a:lnTo>
                  <a:pt x="0" y="944"/>
                </a:lnTo>
                <a:lnTo>
                  <a:pt x="0" y="930203"/>
                </a:lnTo>
                <a:lnTo>
                  <a:pt x="0" y="932124"/>
                </a:lnTo>
                <a:lnTo>
                  <a:pt x="960" y="934044"/>
                </a:lnTo>
                <a:lnTo>
                  <a:pt x="2321219" y="934044"/>
                </a:lnTo>
                <a:lnTo>
                  <a:pt x="4800" y="93020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7" name="object 797"/>
          <p:cNvSpPr/>
          <p:nvPr/>
        </p:nvSpPr>
        <p:spPr>
          <a:xfrm>
            <a:off x="3953393" y="6092982"/>
            <a:ext cx="2316419" cy="928298"/>
          </a:xfrm>
          <a:custGeom>
            <a:avLst/>
            <a:gdLst/>
            <a:ahLst/>
            <a:cxnLst/>
            <a:rect l="l" t="t" r="r" b="b"/>
            <a:pathLst>
              <a:path w="2316419" h="928298">
                <a:moveTo>
                  <a:pt x="2313538" y="924458"/>
                </a:moveTo>
                <a:lnTo>
                  <a:pt x="0" y="924458"/>
                </a:lnTo>
                <a:lnTo>
                  <a:pt x="2316419" y="928298"/>
                </a:lnTo>
                <a:lnTo>
                  <a:pt x="2313538" y="92445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8" name="object 798"/>
          <p:cNvSpPr/>
          <p:nvPr/>
        </p:nvSpPr>
        <p:spPr>
          <a:xfrm>
            <a:off x="3950512" y="6087237"/>
            <a:ext cx="2319299" cy="928283"/>
          </a:xfrm>
          <a:custGeom>
            <a:avLst/>
            <a:gdLst/>
            <a:ahLst/>
            <a:cxnLst/>
            <a:rect l="l" t="t" r="r" b="b"/>
            <a:pathLst>
              <a:path w="2319299" h="928283">
                <a:moveTo>
                  <a:pt x="2319299" y="0"/>
                </a:moveTo>
                <a:lnTo>
                  <a:pt x="0" y="0"/>
                </a:lnTo>
                <a:lnTo>
                  <a:pt x="0" y="2865"/>
                </a:lnTo>
                <a:lnTo>
                  <a:pt x="2316419" y="2865"/>
                </a:lnTo>
                <a:lnTo>
                  <a:pt x="2319299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9" name="object 799"/>
          <p:cNvSpPr/>
          <p:nvPr/>
        </p:nvSpPr>
        <p:spPr>
          <a:xfrm>
            <a:off x="3950512" y="6090105"/>
            <a:ext cx="2319284" cy="927335"/>
          </a:xfrm>
          <a:custGeom>
            <a:avLst/>
            <a:gdLst/>
            <a:ahLst/>
            <a:cxnLst/>
            <a:rect l="l" t="t" r="r" b="b"/>
            <a:pathLst>
              <a:path w="2319284" h="927335">
                <a:moveTo>
                  <a:pt x="0" y="927335"/>
                </a:moveTo>
                <a:lnTo>
                  <a:pt x="2319284" y="927335"/>
                </a:lnTo>
                <a:lnTo>
                  <a:pt x="2319284" y="0"/>
                </a:lnTo>
                <a:lnTo>
                  <a:pt x="0" y="0"/>
                </a:lnTo>
                <a:lnTo>
                  <a:pt x="0" y="92733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0" name="object 800"/>
          <p:cNvSpPr/>
          <p:nvPr/>
        </p:nvSpPr>
        <p:spPr>
          <a:xfrm>
            <a:off x="3948592" y="6087237"/>
            <a:ext cx="2325060" cy="934044"/>
          </a:xfrm>
          <a:custGeom>
            <a:avLst/>
            <a:gdLst/>
            <a:ahLst/>
            <a:cxnLst/>
            <a:rect l="l" t="t" r="r" b="b"/>
            <a:pathLst>
              <a:path w="2325060" h="934044">
                <a:moveTo>
                  <a:pt x="0" y="930203"/>
                </a:moveTo>
                <a:lnTo>
                  <a:pt x="0" y="932124"/>
                </a:lnTo>
                <a:lnTo>
                  <a:pt x="960" y="934044"/>
                </a:lnTo>
                <a:lnTo>
                  <a:pt x="2321219" y="934044"/>
                </a:lnTo>
                <a:lnTo>
                  <a:pt x="4800" y="930203"/>
                </a:lnTo>
                <a:lnTo>
                  <a:pt x="4800" y="5745"/>
                </a:lnTo>
                <a:lnTo>
                  <a:pt x="2321219" y="5745"/>
                </a:lnTo>
                <a:lnTo>
                  <a:pt x="2323124" y="934044"/>
                </a:lnTo>
                <a:lnTo>
                  <a:pt x="2325060" y="932124"/>
                </a:lnTo>
                <a:lnTo>
                  <a:pt x="2325060" y="944"/>
                </a:lnTo>
                <a:lnTo>
                  <a:pt x="2323124" y="0"/>
                </a:lnTo>
                <a:lnTo>
                  <a:pt x="2321219" y="0"/>
                </a:lnTo>
                <a:lnTo>
                  <a:pt x="2318339" y="2865"/>
                </a:lnTo>
                <a:lnTo>
                  <a:pt x="4800" y="2865"/>
                </a:lnTo>
                <a:lnTo>
                  <a:pt x="1920" y="5745"/>
                </a:lnTo>
                <a:lnTo>
                  <a:pt x="1920" y="928283"/>
                </a:lnTo>
                <a:lnTo>
                  <a:pt x="1920" y="0"/>
                </a:lnTo>
                <a:lnTo>
                  <a:pt x="960" y="0"/>
                </a:lnTo>
                <a:lnTo>
                  <a:pt x="0" y="944"/>
                </a:lnTo>
                <a:lnTo>
                  <a:pt x="0" y="93020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1" name="object 801"/>
          <p:cNvSpPr/>
          <p:nvPr/>
        </p:nvSpPr>
        <p:spPr>
          <a:xfrm>
            <a:off x="3953393" y="6092982"/>
            <a:ext cx="2316419" cy="928298"/>
          </a:xfrm>
          <a:custGeom>
            <a:avLst/>
            <a:gdLst/>
            <a:ahLst/>
            <a:cxnLst/>
            <a:rect l="l" t="t" r="r" b="b"/>
            <a:pathLst>
              <a:path w="2316419" h="928298">
                <a:moveTo>
                  <a:pt x="2316419" y="0"/>
                </a:moveTo>
                <a:lnTo>
                  <a:pt x="2313538" y="0"/>
                </a:lnTo>
                <a:lnTo>
                  <a:pt x="2313538" y="922538"/>
                </a:lnTo>
                <a:lnTo>
                  <a:pt x="0" y="922538"/>
                </a:lnTo>
                <a:lnTo>
                  <a:pt x="0" y="924458"/>
                </a:lnTo>
                <a:lnTo>
                  <a:pt x="2316419" y="928298"/>
                </a:lnTo>
                <a:lnTo>
                  <a:pt x="2313538" y="924458"/>
                </a:lnTo>
                <a:lnTo>
                  <a:pt x="2316419" y="922538"/>
                </a:lnTo>
                <a:lnTo>
                  <a:pt x="2316419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2" name="object 802"/>
          <p:cNvSpPr/>
          <p:nvPr/>
        </p:nvSpPr>
        <p:spPr>
          <a:xfrm>
            <a:off x="3950512" y="6087237"/>
            <a:ext cx="2319299" cy="928283"/>
          </a:xfrm>
          <a:custGeom>
            <a:avLst/>
            <a:gdLst/>
            <a:ahLst/>
            <a:cxnLst/>
            <a:rect l="l" t="t" r="r" b="b"/>
            <a:pathLst>
              <a:path w="2319299" h="928283">
                <a:moveTo>
                  <a:pt x="0" y="928283"/>
                </a:moveTo>
                <a:lnTo>
                  <a:pt x="0" y="5745"/>
                </a:lnTo>
                <a:lnTo>
                  <a:pt x="2880" y="2865"/>
                </a:lnTo>
                <a:lnTo>
                  <a:pt x="2316419" y="2865"/>
                </a:lnTo>
                <a:lnTo>
                  <a:pt x="2319299" y="0"/>
                </a:lnTo>
                <a:lnTo>
                  <a:pt x="0" y="0"/>
                </a:lnTo>
                <a:lnTo>
                  <a:pt x="0" y="92828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3" name="object 803"/>
          <p:cNvSpPr/>
          <p:nvPr/>
        </p:nvSpPr>
        <p:spPr>
          <a:xfrm>
            <a:off x="4040748" y="6227384"/>
            <a:ext cx="17282" cy="18242"/>
          </a:xfrm>
          <a:custGeom>
            <a:avLst/>
            <a:gdLst/>
            <a:ahLst/>
            <a:cxnLst/>
            <a:rect l="l" t="t" r="r" b="b"/>
            <a:pathLst>
              <a:path w="17282" h="18242">
                <a:moveTo>
                  <a:pt x="17282" y="0"/>
                </a:moveTo>
                <a:lnTo>
                  <a:pt x="14401" y="960"/>
                </a:lnTo>
                <a:lnTo>
                  <a:pt x="0" y="960"/>
                </a:lnTo>
                <a:lnTo>
                  <a:pt x="0" y="18242"/>
                </a:lnTo>
                <a:lnTo>
                  <a:pt x="17282" y="18242"/>
                </a:lnTo>
                <a:lnTo>
                  <a:pt x="1728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4" name="object 804"/>
          <p:cNvSpPr/>
          <p:nvPr/>
        </p:nvSpPr>
        <p:spPr>
          <a:xfrm>
            <a:off x="4017721" y="6171712"/>
            <a:ext cx="77754" cy="114223"/>
          </a:xfrm>
          <a:custGeom>
            <a:avLst/>
            <a:gdLst/>
            <a:ahLst/>
            <a:cxnLst/>
            <a:rect l="l" t="t" r="r" b="b"/>
            <a:pathLst>
              <a:path w="77754" h="114223">
                <a:moveTo>
                  <a:pt x="77754" y="34549"/>
                </a:moveTo>
                <a:lnTo>
                  <a:pt x="77754" y="29748"/>
                </a:lnTo>
                <a:lnTo>
                  <a:pt x="76794" y="25908"/>
                </a:lnTo>
                <a:lnTo>
                  <a:pt x="75834" y="22067"/>
                </a:lnTo>
                <a:lnTo>
                  <a:pt x="74874" y="18227"/>
                </a:lnTo>
                <a:lnTo>
                  <a:pt x="72953" y="14386"/>
                </a:lnTo>
                <a:lnTo>
                  <a:pt x="70073" y="12466"/>
                </a:lnTo>
                <a:lnTo>
                  <a:pt x="68153" y="9601"/>
                </a:lnTo>
                <a:lnTo>
                  <a:pt x="65272" y="6720"/>
                </a:lnTo>
                <a:lnTo>
                  <a:pt x="61432" y="4785"/>
                </a:lnTo>
                <a:lnTo>
                  <a:pt x="57591" y="2880"/>
                </a:lnTo>
                <a:lnTo>
                  <a:pt x="54711" y="1920"/>
                </a:lnTo>
                <a:lnTo>
                  <a:pt x="50871" y="944"/>
                </a:lnTo>
                <a:lnTo>
                  <a:pt x="47990" y="944"/>
                </a:lnTo>
                <a:lnTo>
                  <a:pt x="44150" y="0"/>
                </a:lnTo>
                <a:lnTo>
                  <a:pt x="2880" y="0"/>
                </a:lnTo>
                <a:lnTo>
                  <a:pt x="1905" y="1920"/>
                </a:lnTo>
                <a:lnTo>
                  <a:pt x="0" y="2880"/>
                </a:lnTo>
                <a:lnTo>
                  <a:pt x="0" y="112303"/>
                </a:lnTo>
                <a:lnTo>
                  <a:pt x="960" y="112303"/>
                </a:lnTo>
                <a:lnTo>
                  <a:pt x="960" y="113263"/>
                </a:lnTo>
                <a:lnTo>
                  <a:pt x="3840" y="113263"/>
                </a:lnTo>
                <a:lnTo>
                  <a:pt x="5745" y="114223"/>
                </a:lnTo>
                <a:lnTo>
                  <a:pt x="17266" y="114223"/>
                </a:lnTo>
                <a:lnTo>
                  <a:pt x="18242" y="113263"/>
                </a:lnTo>
                <a:lnTo>
                  <a:pt x="21107" y="113263"/>
                </a:lnTo>
                <a:lnTo>
                  <a:pt x="22082" y="112303"/>
                </a:lnTo>
                <a:lnTo>
                  <a:pt x="23027" y="111358"/>
                </a:lnTo>
                <a:lnTo>
                  <a:pt x="23027" y="17282"/>
                </a:lnTo>
                <a:lnTo>
                  <a:pt x="35509" y="17282"/>
                </a:lnTo>
                <a:lnTo>
                  <a:pt x="37429" y="18227"/>
                </a:lnTo>
                <a:lnTo>
                  <a:pt x="42230" y="18227"/>
                </a:lnTo>
                <a:lnTo>
                  <a:pt x="44150" y="19187"/>
                </a:lnTo>
                <a:lnTo>
                  <a:pt x="46070" y="20147"/>
                </a:lnTo>
                <a:lnTo>
                  <a:pt x="47990" y="22067"/>
                </a:lnTo>
                <a:lnTo>
                  <a:pt x="49911" y="23987"/>
                </a:lnTo>
                <a:lnTo>
                  <a:pt x="51831" y="25908"/>
                </a:lnTo>
                <a:lnTo>
                  <a:pt x="52791" y="28788"/>
                </a:lnTo>
                <a:lnTo>
                  <a:pt x="53751" y="31668"/>
                </a:lnTo>
                <a:lnTo>
                  <a:pt x="53751" y="39349"/>
                </a:lnTo>
                <a:lnTo>
                  <a:pt x="52791" y="41269"/>
                </a:lnTo>
                <a:lnTo>
                  <a:pt x="52791" y="44150"/>
                </a:lnTo>
                <a:lnTo>
                  <a:pt x="51831" y="47030"/>
                </a:lnTo>
                <a:lnTo>
                  <a:pt x="49911" y="48950"/>
                </a:lnTo>
                <a:lnTo>
                  <a:pt x="48950" y="50871"/>
                </a:lnTo>
                <a:lnTo>
                  <a:pt x="47030" y="52791"/>
                </a:lnTo>
                <a:lnTo>
                  <a:pt x="45110" y="53751"/>
                </a:lnTo>
                <a:lnTo>
                  <a:pt x="42230" y="54711"/>
                </a:lnTo>
                <a:lnTo>
                  <a:pt x="40309" y="55671"/>
                </a:lnTo>
                <a:lnTo>
                  <a:pt x="40309" y="73913"/>
                </a:lnTo>
                <a:lnTo>
                  <a:pt x="47030" y="72953"/>
                </a:lnTo>
                <a:lnTo>
                  <a:pt x="51831" y="71033"/>
                </a:lnTo>
                <a:lnTo>
                  <a:pt x="57591" y="70073"/>
                </a:lnTo>
                <a:lnTo>
                  <a:pt x="62392" y="67193"/>
                </a:lnTo>
                <a:lnTo>
                  <a:pt x="66233" y="63352"/>
                </a:lnTo>
                <a:lnTo>
                  <a:pt x="70073" y="60472"/>
                </a:lnTo>
                <a:lnTo>
                  <a:pt x="72953" y="56631"/>
                </a:lnTo>
                <a:lnTo>
                  <a:pt x="74874" y="50871"/>
                </a:lnTo>
                <a:lnTo>
                  <a:pt x="76794" y="46070"/>
                </a:lnTo>
                <a:lnTo>
                  <a:pt x="77754" y="40309"/>
                </a:lnTo>
                <a:lnTo>
                  <a:pt x="77754" y="3454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5" name="object 805"/>
          <p:cNvSpPr/>
          <p:nvPr/>
        </p:nvSpPr>
        <p:spPr>
          <a:xfrm>
            <a:off x="4128104" y="6250426"/>
            <a:ext cx="4800" cy="35509"/>
          </a:xfrm>
          <a:custGeom>
            <a:avLst/>
            <a:gdLst/>
            <a:ahLst/>
            <a:cxnLst/>
            <a:rect l="l" t="t" r="r" b="b"/>
            <a:pathLst>
              <a:path w="4800" h="35509">
                <a:moveTo>
                  <a:pt x="4800" y="35509"/>
                </a:moveTo>
                <a:lnTo>
                  <a:pt x="4800" y="14401"/>
                </a:lnTo>
                <a:lnTo>
                  <a:pt x="3840" y="11521"/>
                </a:lnTo>
                <a:lnTo>
                  <a:pt x="2895" y="9585"/>
                </a:lnTo>
                <a:lnTo>
                  <a:pt x="960" y="6720"/>
                </a:lnTo>
                <a:lnTo>
                  <a:pt x="960" y="2880"/>
                </a:lnTo>
                <a:lnTo>
                  <a:pt x="0" y="0"/>
                </a:lnTo>
                <a:lnTo>
                  <a:pt x="0" y="33588"/>
                </a:lnTo>
                <a:lnTo>
                  <a:pt x="4800" y="3550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6" name="object 806"/>
          <p:cNvSpPr/>
          <p:nvPr/>
        </p:nvSpPr>
        <p:spPr>
          <a:xfrm>
            <a:off x="4105076" y="6198580"/>
            <a:ext cx="84475" cy="88331"/>
          </a:xfrm>
          <a:custGeom>
            <a:avLst/>
            <a:gdLst/>
            <a:ahLst/>
            <a:cxnLst/>
            <a:rect l="l" t="t" r="r" b="b"/>
            <a:pathLst>
              <a:path w="84475" h="88331">
                <a:moveTo>
                  <a:pt x="47990" y="70088"/>
                </a:moveTo>
                <a:lnTo>
                  <a:pt x="45110" y="71048"/>
                </a:lnTo>
                <a:lnTo>
                  <a:pt x="38389" y="71048"/>
                </a:lnTo>
                <a:lnTo>
                  <a:pt x="35509" y="70088"/>
                </a:lnTo>
                <a:lnTo>
                  <a:pt x="32644" y="69113"/>
                </a:lnTo>
                <a:lnTo>
                  <a:pt x="30708" y="68168"/>
                </a:lnTo>
                <a:lnTo>
                  <a:pt x="27828" y="66248"/>
                </a:lnTo>
                <a:lnTo>
                  <a:pt x="27828" y="87355"/>
                </a:lnTo>
                <a:lnTo>
                  <a:pt x="34549" y="88331"/>
                </a:lnTo>
                <a:lnTo>
                  <a:pt x="47990" y="88331"/>
                </a:lnTo>
                <a:lnTo>
                  <a:pt x="54711" y="87355"/>
                </a:lnTo>
                <a:lnTo>
                  <a:pt x="60472" y="85435"/>
                </a:lnTo>
                <a:lnTo>
                  <a:pt x="65272" y="83515"/>
                </a:lnTo>
                <a:lnTo>
                  <a:pt x="70073" y="80650"/>
                </a:lnTo>
                <a:lnTo>
                  <a:pt x="73913" y="75834"/>
                </a:lnTo>
                <a:lnTo>
                  <a:pt x="76794" y="71993"/>
                </a:lnTo>
                <a:lnTo>
                  <a:pt x="79674" y="67208"/>
                </a:lnTo>
                <a:lnTo>
                  <a:pt x="81594" y="62407"/>
                </a:lnTo>
                <a:lnTo>
                  <a:pt x="83515" y="56647"/>
                </a:lnTo>
                <a:lnTo>
                  <a:pt x="84475" y="49926"/>
                </a:lnTo>
                <a:lnTo>
                  <a:pt x="84475" y="36484"/>
                </a:lnTo>
                <a:lnTo>
                  <a:pt x="83515" y="30723"/>
                </a:lnTo>
                <a:lnTo>
                  <a:pt x="81594" y="24963"/>
                </a:lnTo>
                <a:lnTo>
                  <a:pt x="80634" y="19202"/>
                </a:lnTo>
                <a:lnTo>
                  <a:pt x="77754" y="15361"/>
                </a:lnTo>
                <a:lnTo>
                  <a:pt x="73913" y="11521"/>
                </a:lnTo>
                <a:lnTo>
                  <a:pt x="71033" y="7680"/>
                </a:lnTo>
                <a:lnTo>
                  <a:pt x="66233" y="4800"/>
                </a:lnTo>
                <a:lnTo>
                  <a:pt x="61432" y="2880"/>
                </a:lnTo>
                <a:lnTo>
                  <a:pt x="56631" y="960"/>
                </a:lnTo>
                <a:lnTo>
                  <a:pt x="49911" y="0"/>
                </a:lnTo>
                <a:lnTo>
                  <a:pt x="35509" y="0"/>
                </a:lnTo>
                <a:lnTo>
                  <a:pt x="29748" y="960"/>
                </a:lnTo>
                <a:lnTo>
                  <a:pt x="23987" y="3840"/>
                </a:lnTo>
                <a:lnTo>
                  <a:pt x="19187" y="5760"/>
                </a:lnTo>
                <a:lnTo>
                  <a:pt x="14401" y="8641"/>
                </a:lnTo>
                <a:lnTo>
                  <a:pt x="10561" y="12481"/>
                </a:lnTo>
                <a:lnTo>
                  <a:pt x="6720" y="16322"/>
                </a:lnTo>
                <a:lnTo>
                  <a:pt x="4800" y="21122"/>
                </a:lnTo>
                <a:lnTo>
                  <a:pt x="2880" y="26883"/>
                </a:lnTo>
                <a:lnTo>
                  <a:pt x="960" y="32644"/>
                </a:lnTo>
                <a:lnTo>
                  <a:pt x="0" y="38404"/>
                </a:lnTo>
                <a:lnTo>
                  <a:pt x="0" y="51846"/>
                </a:lnTo>
                <a:lnTo>
                  <a:pt x="960" y="58567"/>
                </a:lnTo>
                <a:lnTo>
                  <a:pt x="2880" y="63367"/>
                </a:lnTo>
                <a:lnTo>
                  <a:pt x="3840" y="69113"/>
                </a:lnTo>
                <a:lnTo>
                  <a:pt x="6720" y="73929"/>
                </a:lnTo>
                <a:lnTo>
                  <a:pt x="9601" y="77769"/>
                </a:lnTo>
                <a:lnTo>
                  <a:pt x="13441" y="80650"/>
                </a:lnTo>
                <a:lnTo>
                  <a:pt x="18242" y="83515"/>
                </a:lnTo>
                <a:lnTo>
                  <a:pt x="23027" y="85435"/>
                </a:lnTo>
                <a:lnTo>
                  <a:pt x="23027" y="36484"/>
                </a:lnTo>
                <a:lnTo>
                  <a:pt x="23987" y="33604"/>
                </a:lnTo>
                <a:lnTo>
                  <a:pt x="24963" y="29763"/>
                </a:lnTo>
                <a:lnTo>
                  <a:pt x="25923" y="26883"/>
                </a:lnTo>
                <a:lnTo>
                  <a:pt x="27828" y="24963"/>
                </a:lnTo>
                <a:lnTo>
                  <a:pt x="28803" y="22082"/>
                </a:lnTo>
                <a:lnTo>
                  <a:pt x="31668" y="21122"/>
                </a:lnTo>
                <a:lnTo>
                  <a:pt x="33588" y="19202"/>
                </a:lnTo>
                <a:lnTo>
                  <a:pt x="36469" y="18242"/>
                </a:lnTo>
                <a:lnTo>
                  <a:pt x="39349" y="17282"/>
                </a:lnTo>
                <a:lnTo>
                  <a:pt x="46070" y="17282"/>
                </a:lnTo>
                <a:lnTo>
                  <a:pt x="48950" y="18242"/>
                </a:lnTo>
                <a:lnTo>
                  <a:pt x="51831" y="20162"/>
                </a:lnTo>
                <a:lnTo>
                  <a:pt x="53751" y="21122"/>
                </a:lnTo>
                <a:lnTo>
                  <a:pt x="55671" y="23042"/>
                </a:lnTo>
                <a:lnTo>
                  <a:pt x="57591" y="24963"/>
                </a:lnTo>
                <a:lnTo>
                  <a:pt x="58552" y="27843"/>
                </a:lnTo>
                <a:lnTo>
                  <a:pt x="59512" y="30723"/>
                </a:lnTo>
                <a:lnTo>
                  <a:pt x="60472" y="33604"/>
                </a:lnTo>
                <a:lnTo>
                  <a:pt x="61432" y="37444"/>
                </a:lnTo>
                <a:lnTo>
                  <a:pt x="61432" y="52806"/>
                </a:lnTo>
                <a:lnTo>
                  <a:pt x="60472" y="55686"/>
                </a:lnTo>
                <a:lnTo>
                  <a:pt x="59512" y="58567"/>
                </a:lnTo>
                <a:lnTo>
                  <a:pt x="58552" y="61432"/>
                </a:lnTo>
                <a:lnTo>
                  <a:pt x="56631" y="64328"/>
                </a:lnTo>
                <a:lnTo>
                  <a:pt x="55671" y="66248"/>
                </a:lnTo>
                <a:lnTo>
                  <a:pt x="52791" y="68168"/>
                </a:lnTo>
                <a:lnTo>
                  <a:pt x="50871" y="69113"/>
                </a:lnTo>
                <a:lnTo>
                  <a:pt x="47990" y="7008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7" name="object 807"/>
          <p:cNvSpPr/>
          <p:nvPr/>
        </p:nvSpPr>
        <p:spPr>
          <a:xfrm>
            <a:off x="4202033" y="6198580"/>
            <a:ext cx="60472" cy="88331"/>
          </a:xfrm>
          <a:custGeom>
            <a:avLst/>
            <a:gdLst/>
            <a:ahLst/>
            <a:cxnLst/>
            <a:rect l="l" t="t" r="r" b="b"/>
            <a:pathLst>
              <a:path w="60472" h="88331">
                <a:moveTo>
                  <a:pt x="49911" y="42245"/>
                </a:moveTo>
                <a:lnTo>
                  <a:pt x="47990" y="40325"/>
                </a:lnTo>
                <a:lnTo>
                  <a:pt x="46070" y="39364"/>
                </a:lnTo>
                <a:lnTo>
                  <a:pt x="43190" y="38404"/>
                </a:lnTo>
                <a:lnTo>
                  <a:pt x="41269" y="37444"/>
                </a:lnTo>
                <a:lnTo>
                  <a:pt x="38389" y="36484"/>
                </a:lnTo>
                <a:lnTo>
                  <a:pt x="36469" y="35524"/>
                </a:lnTo>
                <a:lnTo>
                  <a:pt x="33604" y="34564"/>
                </a:lnTo>
                <a:lnTo>
                  <a:pt x="31668" y="33604"/>
                </a:lnTo>
                <a:lnTo>
                  <a:pt x="29763" y="32644"/>
                </a:lnTo>
                <a:lnTo>
                  <a:pt x="27828" y="31683"/>
                </a:lnTo>
                <a:lnTo>
                  <a:pt x="25923" y="30723"/>
                </a:lnTo>
                <a:lnTo>
                  <a:pt x="23987" y="29763"/>
                </a:lnTo>
                <a:lnTo>
                  <a:pt x="23042" y="28803"/>
                </a:lnTo>
                <a:lnTo>
                  <a:pt x="22082" y="27843"/>
                </a:lnTo>
                <a:lnTo>
                  <a:pt x="22082" y="21122"/>
                </a:lnTo>
                <a:lnTo>
                  <a:pt x="23042" y="20162"/>
                </a:lnTo>
                <a:lnTo>
                  <a:pt x="23987" y="19202"/>
                </a:lnTo>
                <a:lnTo>
                  <a:pt x="23987" y="18242"/>
                </a:lnTo>
                <a:lnTo>
                  <a:pt x="24947" y="17282"/>
                </a:lnTo>
                <a:lnTo>
                  <a:pt x="26883" y="17282"/>
                </a:lnTo>
                <a:lnTo>
                  <a:pt x="27828" y="16322"/>
                </a:lnTo>
                <a:lnTo>
                  <a:pt x="38389" y="16322"/>
                </a:lnTo>
                <a:lnTo>
                  <a:pt x="40309" y="17282"/>
                </a:lnTo>
                <a:lnTo>
                  <a:pt x="43190" y="17282"/>
                </a:lnTo>
                <a:lnTo>
                  <a:pt x="45110" y="18242"/>
                </a:lnTo>
                <a:lnTo>
                  <a:pt x="47030" y="19202"/>
                </a:lnTo>
                <a:lnTo>
                  <a:pt x="47990" y="19202"/>
                </a:lnTo>
                <a:lnTo>
                  <a:pt x="49911" y="20162"/>
                </a:lnTo>
                <a:lnTo>
                  <a:pt x="50871" y="21122"/>
                </a:lnTo>
                <a:lnTo>
                  <a:pt x="51831" y="21122"/>
                </a:lnTo>
                <a:lnTo>
                  <a:pt x="52791" y="22082"/>
                </a:lnTo>
                <a:lnTo>
                  <a:pt x="53751" y="22082"/>
                </a:lnTo>
                <a:lnTo>
                  <a:pt x="54711" y="21122"/>
                </a:lnTo>
                <a:lnTo>
                  <a:pt x="55671" y="20162"/>
                </a:lnTo>
                <a:lnTo>
                  <a:pt x="55671" y="7680"/>
                </a:lnTo>
                <a:lnTo>
                  <a:pt x="54711" y="6720"/>
                </a:lnTo>
                <a:lnTo>
                  <a:pt x="54711" y="5760"/>
                </a:lnTo>
                <a:lnTo>
                  <a:pt x="53751" y="5760"/>
                </a:lnTo>
                <a:lnTo>
                  <a:pt x="52791" y="4800"/>
                </a:lnTo>
                <a:lnTo>
                  <a:pt x="51831" y="4800"/>
                </a:lnTo>
                <a:lnTo>
                  <a:pt x="50871" y="3840"/>
                </a:lnTo>
                <a:lnTo>
                  <a:pt x="49911" y="2880"/>
                </a:lnTo>
                <a:lnTo>
                  <a:pt x="47990" y="2880"/>
                </a:lnTo>
                <a:lnTo>
                  <a:pt x="46070" y="1920"/>
                </a:lnTo>
                <a:lnTo>
                  <a:pt x="44150" y="1920"/>
                </a:lnTo>
                <a:lnTo>
                  <a:pt x="42230" y="960"/>
                </a:lnTo>
                <a:lnTo>
                  <a:pt x="40309" y="960"/>
                </a:lnTo>
                <a:lnTo>
                  <a:pt x="37429" y="0"/>
                </a:lnTo>
                <a:lnTo>
                  <a:pt x="27828" y="0"/>
                </a:lnTo>
                <a:lnTo>
                  <a:pt x="23042" y="960"/>
                </a:lnTo>
                <a:lnTo>
                  <a:pt x="19202" y="1920"/>
                </a:lnTo>
                <a:lnTo>
                  <a:pt x="15361" y="2880"/>
                </a:lnTo>
                <a:lnTo>
                  <a:pt x="12481" y="4800"/>
                </a:lnTo>
                <a:lnTo>
                  <a:pt x="9601" y="7680"/>
                </a:lnTo>
                <a:lnTo>
                  <a:pt x="6705" y="9601"/>
                </a:lnTo>
                <a:lnTo>
                  <a:pt x="4800" y="12481"/>
                </a:lnTo>
                <a:lnTo>
                  <a:pt x="2880" y="15361"/>
                </a:lnTo>
                <a:lnTo>
                  <a:pt x="960" y="18242"/>
                </a:lnTo>
                <a:lnTo>
                  <a:pt x="960" y="32644"/>
                </a:lnTo>
                <a:lnTo>
                  <a:pt x="1920" y="35524"/>
                </a:lnTo>
                <a:lnTo>
                  <a:pt x="3840" y="37444"/>
                </a:lnTo>
                <a:lnTo>
                  <a:pt x="4800" y="40325"/>
                </a:lnTo>
                <a:lnTo>
                  <a:pt x="6705" y="42245"/>
                </a:lnTo>
                <a:lnTo>
                  <a:pt x="8641" y="44165"/>
                </a:lnTo>
                <a:lnTo>
                  <a:pt x="10561" y="45125"/>
                </a:lnTo>
                <a:lnTo>
                  <a:pt x="12481" y="47045"/>
                </a:lnTo>
                <a:lnTo>
                  <a:pt x="15361" y="48005"/>
                </a:lnTo>
                <a:lnTo>
                  <a:pt x="17266" y="48966"/>
                </a:lnTo>
                <a:lnTo>
                  <a:pt x="19202" y="49926"/>
                </a:lnTo>
                <a:lnTo>
                  <a:pt x="22082" y="50886"/>
                </a:lnTo>
                <a:lnTo>
                  <a:pt x="23987" y="51846"/>
                </a:lnTo>
                <a:lnTo>
                  <a:pt x="26883" y="52806"/>
                </a:lnTo>
                <a:lnTo>
                  <a:pt x="28788" y="53766"/>
                </a:lnTo>
                <a:lnTo>
                  <a:pt x="30708" y="54726"/>
                </a:lnTo>
                <a:lnTo>
                  <a:pt x="32628" y="55686"/>
                </a:lnTo>
                <a:lnTo>
                  <a:pt x="34549" y="56647"/>
                </a:lnTo>
                <a:lnTo>
                  <a:pt x="35509" y="57607"/>
                </a:lnTo>
                <a:lnTo>
                  <a:pt x="37429" y="58567"/>
                </a:lnTo>
                <a:lnTo>
                  <a:pt x="38389" y="60487"/>
                </a:lnTo>
                <a:lnTo>
                  <a:pt x="38389" y="66248"/>
                </a:lnTo>
                <a:lnTo>
                  <a:pt x="37429" y="67208"/>
                </a:lnTo>
                <a:lnTo>
                  <a:pt x="37429" y="68168"/>
                </a:lnTo>
                <a:lnTo>
                  <a:pt x="36469" y="69113"/>
                </a:lnTo>
                <a:lnTo>
                  <a:pt x="35509" y="70088"/>
                </a:lnTo>
                <a:lnTo>
                  <a:pt x="33604" y="71048"/>
                </a:lnTo>
                <a:lnTo>
                  <a:pt x="32628" y="71993"/>
                </a:lnTo>
                <a:lnTo>
                  <a:pt x="29763" y="71993"/>
                </a:lnTo>
                <a:lnTo>
                  <a:pt x="27828" y="72969"/>
                </a:lnTo>
                <a:lnTo>
                  <a:pt x="23042" y="72969"/>
                </a:lnTo>
                <a:lnTo>
                  <a:pt x="20147" y="71993"/>
                </a:lnTo>
                <a:lnTo>
                  <a:pt x="17266" y="71048"/>
                </a:lnTo>
                <a:lnTo>
                  <a:pt x="14401" y="71048"/>
                </a:lnTo>
                <a:lnTo>
                  <a:pt x="12481" y="70088"/>
                </a:lnTo>
                <a:lnTo>
                  <a:pt x="10561" y="69113"/>
                </a:lnTo>
                <a:lnTo>
                  <a:pt x="8641" y="68168"/>
                </a:lnTo>
                <a:lnTo>
                  <a:pt x="7680" y="67208"/>
                </a:lnTo>
                <a:lnTo>
                  <a:pt x="5760" y="66248"/>
                </a:lnTo>
                <a:lnTo>
                  <a:pt x="4800" y="66248"/>
                </a:lnTo>
                <a:lnTo>
                  <a:pt x="3840" y="65272"/>
                </a:lnTo>
                <a:lnTo>
                  <a:pt x="1920" y="65272"/>
                </a:lnTo>
                <a:lnTo>
                  <a:pt x="1920" y="66248"/>
                </a:lnTo>
                <a:lnTo>
                  <a:pt x="960" y="66248"/>
                </a:lnTo>
                <a:lnTo>
                  <a:pt x="960" y="68168"/>
                </a:lnTo>
                <a:lnTo>
                  <a:pt x="0" y="69113"/>
                </a:lnTo>
                <a:lnTo>
                  <a:pt x="0" y="77769"/>
                </a:lnTo>
                <a:lnTo>
                  <a:pt x="960" y="79674"/>
                </a:lnTo>
                <a:lnTo>
                  <a:pt x="960" y="80650"/>
                </a:lnTo>
                <a:lnTo>
                  <a:pt x="1920" y="81610"/>
                </a:lnTo>
                <a:lnTo>
                  <a:pt x="1920" y="82555"/>
                </a:lnTo>
                <a:lnTo>
                  <a:pt x="2880" y="82555"/>
                </a:lnTo>
                <a:lnTo>
                  <a:pt x="3840" y="83515"/>
                </a:lnTo>
                <a:lnTo>
                  <a:pt x="5760" y="84490"/>
                </a:lnTo>
                <a:lnTo>
                  <a:pt x="6705" y="85435"/>
                </a:lnTo>
                <a:lnTo>
                  <a:pt x="8641" y="85435"/>
                </a:lnTo>
                <a:lnTo>
                  <a:pt x="10561" y="86395"/>
                </a:lnTo>
                <a:lnTo>
                  <a:pt x="12481" y="87355"/>
                </a:lnTo>
                <a:lnTo>
                  <a:pt x="15361" y="87355"/>
                </a:lnTo>
                <a:lnTo>
                  <a:pt x="18242" y="88331"/>
                </a:lnTo>
                <a:lnTo>
                  <a:pt x="35509" y="88331"/>
                </a:lnTo>
                <a:lnTo>
                  <a:pt x="40309" y="87355"/>
                </a:lnTo>
                <a:lnTo>
                  <a:pt x="44150" y="85435"/>
                </a:lnTo>
                <a:lnTo>
                  <a:pt x="47990" y="84490"/>
                </a:lnTo>
                <a:lnTo>
                  <a:pt x="50871" y="81610"/>
                </a:lnTo>
                <a:lnTo>
                  <a:pt x="53751" y="79674"/>
                </a:lnTo>
                <a:lnTo>
                  <a:pt x="56631" y="76809"/>
                </a:lnTo>
                <a:lnTo>
                  <a:pt x="57591" y="72969"/>
                </a:lnTo>
                <a:lnTo>
                  <a:pt x="59512" y="70088"/>
                </a:lnTo>
                <a:lnTo>
                  <a:pt x="60472" y="66248"/>
                </a:lnTo>
                <a:lnTo>
                  <a:pt x="60472" y="57607"/>
                </a:lnTo>
                <a:lnTo>
                  <a:pt x="59512" y="54726"/>
                </a:lnTo>
                <a:lnTo>
                  <a:pt x="58552" y="52806"/>
                </a:lnTo>
                <a:lnTo>
                  <a:pt x="57591" y="49926"/>
                </a:lnTo>
                <a:lnTo>
                  <a:pt x="55671" y="47045"/>
                </a:lnTo>
                <a:lnTo>
                  <a:pt x="54711" y="45125"/>
                </a:lnTo>
                <a:lnTo>
                  <a:pt x="52791" y="43205"/>
                </a:lnTo>
                <a:lnTo>
                  <a:pt x="49911" y="4224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8" name="object 808"/>
          <p:cNvSpPr/>
          <p:nvPr/>
        </p:nvSpPr>
        <p:spPr>
          <a:xfrm>
            <a:off x="4267306" y="6179378"/>
            <a:ext cx="55686" cy="107533"/>
          </a:xfrm>
          <a:custGeom>
            <a:avLst/>
            <a:gdLst/>
            <a:ahLst/>
            <a:cxnLst/>
            <a:rect l="l" t="t" r="r" b="b"/>
            <a:pathLst>
              <a:path w="55686" h="107533">
                <a:moveTo>
                  <a:pt x="960" y="35524"/>
                </a:moveTo>
                <a:lnTo>
                  <a:pt x="960" y="37444"/>
                </a:lnTo>
                <a:lnTo>
                  <a:pt x="1920" y="38404"/>
                </a:lnTo>
                <a:lnTo>
                  <a:pt x="2880" y="39364"/>
                </a:lnTo>
                <a:lnTo>
                  <a:pt x="13441" y="39364"/>
                </a:lnTo>
                <a:lnTo>
                  <a:pt x="13441" y="88315"/>
                </a:lnTo>
                <a:lnTo>
                  <a:pt x="14401" y="92171"/>
                </a:lnTo>
                <a:lnTo>
                  <a:pt x="15361" y="96012"/>
                </a:lnTo>
                <a:lnTo>
                  <a:pt x="17282" y="98877"/>
                </a:lnTo>
                <a:lnTo>
                  <a:pt x="19202" y="100812"/>
                </a:lnTo>
                <a:lnTo>
                  <a:pt x="21122" y="103692"/>
                </a:lnTo>
                <a:lnTo>
                  <a:pt x="24002" y="104637"/>
                </a:lnTo>
                <a:lnTo>
                  <a:pt x="26883" y="105597"/>
                </a:lnTo>
                <a:lnTo>
                  <a:pt x="30723" y="107533"/>
                </a:lnTo>
                <a:lnTo>
                  <a:pt x="45125" y="107533"/>
                </a:lnTo>
                <a:lnTo>
                  <a:pt x="47045" y="106558"/>
                </a:lnTo>
                <a:lnTo>
                  <a:pt x="49911" y="106558"/>
                </a:lnTo>
                <a:lnTo>
                  <a:pt x="50886" y="105597"/>
                </a:lnTo>
                <a:lnTo>
                  <a:pt x="51846" y="105597"/>
                </a:lnTo>
                <a:lnTo>
                  <a:pt x="52791" y="104637"/>
                </a:lnTo>
                <a:lnTo>
                  <a:pt x="53751" y="104637"/>
                </a:lnTo>
                <a:lnTo>
                  <a:pt x="53751" y="103692"/>
                </a:lnTo>
                <a:lnTo>
                  <a:pt x="54726" y="103692"/>
                </a:lnTo>
                <a:lnTo>
                  <a:pt x="54726" y="102717"/>
                </a:lnTo>
                <a:lnTo>
                  <a:pt x="55686" y="100812"/>
                </a:lnTo>
                <a:lnTo>
                  <a:pt x="55686" y="88315"/>
                </a:lnTo>
                <a:lnTo>
                  <a:pt x="54726" y="88315"/>
                </a:lnTo>
                <a:lnTo>
                  <a:pt x="54726" y="87370"/>
                </a:lnTo>
                <a:lnTo>
                  <a:pt x="51846" y="87370"/>
                </a:lnTo>
                <a:lnTo>
                  <a:pt x="50886" y="88315"/>
                </a:lnTo>
                <a:lnTo>
                  <a:pt x="48966" y="88315"/>
                </a:lnTo>
                <a:lnTo>
                  <a:pt x="48006" y="89291"/>
                </a:lnTo>
                <a:lnTo>
                  <a:pt x="41285" y="89291"/>
                </a:lnTo>
                <a:lnTo>
                  <a:pt x="38404" y="88315"/>
                </a:lnTo>
                <a:lnTo>
                  <a:pt x="37444" y="86410"/>
                </a:lnTo>
                <a:lnTo>
                  <a:pt x="35524" y="83530"/>
                </a:lnTo>
                <a:lnTo>
                  <a:pt x="35524" y="39364"/>
                </a:lnTo>
                <a:lnTo>
                  <a:pt x="53751" y="39364"/>
                </a:lnTo>
                <a:lnTo>
                  <a:pt x="54726" y="38404"/>
                </a:lnTo>
                <a:lnTo>
                  <a:pt x="54726" y="37444"/>
                </a:lnTo>
                <a:lnTo>
                  <a:pt x="55686" y="35524"/>
                </a:lnTo>
                <a:lnTo>
                  <a:pt x="55686" y="24002"/>
                </a:lnTo>
                <a:lnTo>
                  <a:pt x="54726" y="23042"/>
                </a:lnTo>
                <a:lnTo>
                  <a:pt x="54726" y="22082"/>
                </a:lnTo>
                <a:lnTo>
                  <a:pt x="53751" y="22082"/>
                </a:lnTo>
                <a:lnTo>
                  <a:pt x="53751" y="21122"/>
                </a:lnTo>
                <a:lnTo>
                  <a:pt x="35524" y="21122"/>
                </a:lnTo>
                <a:lnTo>
                  <a:pt x="35524" y="2895"/>
                </a:lnTo>
                <a:lnTo>
                  <a:pt x="34564" y="1935"/>
                </a:lnTo>
                <a:lnTo>
                  <a:pt x="33604" y="1935"/>
                </a:lnTo>
                <a:lnTo>
                  <a:pt x="32644" y="960"/>
                </a:lnTo>
                <a:lnTo>
                  <a:pt x="29763" y="960"/>
                </a:lnTo>
                <a:lnTo>
                  <a:pt x="27843" y="0"/>
                </a:lnTo>
                <a:lnTo>
                  <a:pt x="20162" y="0"/>
                </a:lnTo>
                <a:lnTo>
                  <a:pt x="19202" y="960"/>
                </a:lnTo>
                <a:lnTo>
                  <a:pt x="15361" y="960"/>
                </a:lnTo>
                <a:lnTo>
                  <a:pt x="14401" y="1935"/>
                </a:lnTo>
                <a:lnTo>
                  <a:pt x="13441" y="1935"/>
                </a:lnTo>
                <a:lnTo>
                  <a:pt x="13441" y="21122"/>
                </a:lnTo>
                <a:lnTo>
                  <a:pt x="2880" y="21122"/>
                </a:lnTo>
                <a:lnTo>
                  <a:pt x="2880" y="22082"/>
                </a:lnTo>
                <a:lnTo>
                  <a:pt x="1920" y="22082"/>
                </a:lnTo>
                <a:lnTo>
                  <a:pt x="960" y="23042"/>
                </a:lnTo>
                <a:lnTo>
                  <a:pt x="960" y="24963"/>
                </a:lnTo>
                <a:lnTo>
                  <a:pt x="0" y="25923"/>
                </a:lnTo>
                <a:lnTo>
                  <a:pt x="0" y="33604"/>
                </a:lnTo>
                <a:lnTo>
                  <a:pt x="960" y="3552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9" name="object 809"/>
          <p:cNvSpPr/>
          <p:nvPr/>
        </p:nvSpPr>
        <p:spPr>
          <a:xfrm>
            <a:off x="4333554" y="6232184"/>
            <a:ext cx="45110" cy="18242"/>
          </a:xfrm>
          <a:custGeom>
            <a:avLst/>
            <a:gdLst/>
            <a:ahLst/>
            <a:cxnLst/>
            <a:rect l="l" t="t" r="r" b="b"/>
            <a:pathLst>
              <a:path w="45110" h="18242">
                <a:moveTo>
                  <a:pt x="45110" y="5760"/>
                </a:moveTo>
                <a:lnTo>
                  <a:pt x="44150" y="4800"/>
                </a:lnTo>
                <a:lnTo>
                  <a:pt x="44150" y="1920"/>
                </a:lnTo>
                <a:lnTo>
                  <a:pt x="43190" y="960"/>
                </a:lnTo>
                <a:lnTo>
                  <a:pt x="42230" y="0"/>
                </a:lnTo>
                <a:lnTo>
                  <a:pt x="2865" y="0"/>
                </a:lnTo>
                <a:lnTo>
                  <a:pt x="1905" y="960"/>
                </a:lnTo>
                <a:lnTo>
                  <a:pt x="944" y="1920"/>
                </a:lnTo>
                <a:lnTo>
                  <a:pt x="0" y="2880"/>
                </a:lnTo>
                <a:lnTo>
                  <a:pt x="0" y="14401"/>
                </a:lnTo>
                <a:lnTo>
                  <a:pt x="944" y="16322"/>
                </a:lnTo>
                <a:lnTo>
                  <a:pt x="1905" y="17282"/>
                </a:lnTo>
                <a:lnTo>
                  <a:pt x="2865" y="18242"/>
                </a:lnTo>
                <a:lnTo>
                  <a:pt x="42230" y="18242"/>
                </a:lnTo>
                <a:lnTo>
                  <a:pt x="43190" y="17282"/>
                </a:lnTo>
                <a:lnTo>
                  <a:pt x="44150" y="16322"/>
                </a:lnTo>
                <a:lnTo>
                  <a:pt x="44150" y="14401"/>
                </a:lnTo>
                <a:lnTo>
                  <a:pt x="45110" y="12481"/>
                </a:lnTo>
                <a:lnTo>
                  <a:pt x="45110" y="57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0" name="object 810"/>
          <p:cNvSpPr/>
          <p:nvPr/>
        </p:nvSpPr>
        <p:spPr>
          <a:xfrm>
            <a:off x="4395947" y="6170752"/>
            <a:ext cx="71033" cy="114223"/>
          </a:xfrm>
          <a:custGeom>
            <a:avLst/>
            <a:gdLst/>
            <a:ahLst/>
            <a:cxnLst/>
            <a:rect l="l" t="t" r="r" b="b"/>
            <a:pathLst>
              <a:path w="71033" h="114223">
                <a:moveTo>
                  <a:pt x="48950" y="96941"/>
                </a:moveTo>
                <a:lnTo>
                  <a:pt x="48950" y="1905"/>
                </a:lnTo>
                <a:lnTo>
                  <a:pt x="47990" y="1905"/>
                </a:lnTo>
                <a:lnTo>
                  <a:pt x="47990" y="960"/>
                </a:lnTo>
                <a:lnTo>
                  <a:pt x="47030" y="960"/>
                </a:lnTo>
                <a:lnTo>
                  <a:pt x="46070" y="0"/>
                </a:lnTo>
                <a:lnTo>
                  <a:pt x="29748" y="0"/>
                </a:lnTo>
                <a:lnTo>
                  <a:pt x="28803" y="960"/>
                </a:lnTo>
                <a:lnTo>
                  <a:pt x="27843" y="960"/>
                </a:lnTo>
                <a:lnTo>
                  <a:pt x="3840" y="17266"/>
                </a:lnTo>
                <a:lnTo>
                  <a:pt x="2880" y="17266"/>
                </a:lnTo>
                <a:lnTo>
                  <a:pt x="1920" y="18242"/>
                </a:lnTo>
                <a:lnTo>
                  <a:pt x="960" y="19187"/>
                </a:lnTo>
                <a:lnTo>
                  <a:pt x="960" y="22082"/>
                </a:lnTo>
                <a:lnTo>
                  <a:pt x="0" y="23027"/>
                </a:lnTo>
                <a:lnTo>
                  <a:pt x="0" y="27828"/>
                </a:lnTo>
                <a:lnTo>
                  <a:pt x="960" y="29748"/>
                </a:lnTo>
                <a:lnTo>
                  <a:pt x="960" y="32628"/>
                </a:lnTo>
                <a:lnTo>
                  <a:pt x="1920" y="33588"/>
                </a:lnTo>
                <a:lnTo>
                  <a:pt x="5760" y="33588"/>
                </a:lnTo>
                <a:lnTo>
                  <a:pt x="6720" y="32628"/>
                </a:lnTo>
                <a:lnTo>
                  <a:pt x="24963" y="23027"/>
                </a:lnTo>
                <a:lnTo>
                  <a:pt x="24963" y="96941"/>
                </a:lnTo>
                <a:lnTo>
                  <a:pt x="2880" y="96941"/>
                </a:lnTo>
                <a:lnTo>
                  <a:pt x="1920" y="97917"/>
                </a:lnTo>
                <a:lnTo>
                  <a:pt x="1920" y="98877"/>
                </a:lnTo>
                <a:lnTo>
                  <a:pt x="960" y="99822"/>
                </a:lnTo>
                <a:lnTo>
                  <a:pt x="960" y="112318"/>
                </a:lnTo>
                <a:lnTo>
                  <a:pt x="1920" y="112318"/>
                </a:lnTo>
                <a:lnTo>
                  <a:pt x="1920" y="113263"/>
                </a:lnTo>
                <a:lnTo>
                  <a:pt x="2880" y="114223"/>
                </a:lnTo>
                <a:lnTo>
                  <a:pt x="69113" y="114223"/>
                </a:lnTo>
                <a:lnTo>
                  <a:pt x="69113" y="113263"/>
                </a:lnTo>
                <a:lnTo>
                  <a:pt x="70073" y="112318"/>
                </a:lnTo>
                <a:lnTo>
                  <a:pt x="70073" y="110383"/>
                </a:lnTo>
                <a:lnTo>
                  <a:pt x="71033" y="108478"/>
                </a:lnTo>
                <a:lnTo>
                  <a:pt x="71033" y="102717"/>
                </a:lnTo>
                <a:lnTo>
                  <a:pt x="70073" y="101757"/>
                </a:lnTo>
                <a:lnTo>
                  <a:pt x="70073" y="98877"/>
                </a:lnTo>
                <a:lnTo>
                  <a:pt x="69113" y="97917"/>
                </a:lnTo>
                <a:lnTo>
                  <a:pt x="68153" y="96941"/>
                </a:lnTo>
                <a:lnTo>
                  <a:pt x="48950" y="969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1" name="object 811"/>
          <p:cNvSpPr/>
          <p:nvPr/>
        </p:nvSpPr>
        <p:spPr>
          <a:xfrm>
            <a:off x="4508266" y="6222583"/>
            <a:ext cx="5760" cy="21122"/>
          </a:xfrm>
          <a:custGeom>
            <a:avLst/>
            <a:gdLst/>
            <a:ahLst/>
            <a:cxnLst/>
            <a:rect l="l" t="t" r="r" b="b"/>
            <a:pathLst>
              <a:path w="5760" h="21122">
                <a:moveTo>
                  <a:pt x="5760" y="21122"/>
                </a:moveTo>
                <a:lnTo>
                  <a:pt x="5760" y="2880"/>
                </a:lnTo>
                <a:lnTo>
                  <a:pt x="3840" y="1920"/>
                </a:lnTo>
                <a:lnTo>
                  <a:pt x="1920" y="960"/>
                </a:lnTo>
                <a:lnTo>
                  <a:pt x="0" y="0"/>
                </a:lnTo>
                <a:lnTo>
                  <a:pt x="0" y="21122"/>
                </a:lnTo>
                <a:lnTo>
                  <a:pt x="5760" y="211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2" name="object 812"/>
          <p:cNvSpPr/>
          <p:nvPr/>
        </p:nvSpPr>
        <p:spPr>
          <a:xfrm>
            <a:off x="4480422" y="6169776"/>
            <a:ext cx="78714" cy="117134"/>
          </a:xfrm>
          <a:custGeom>
            <a:avLst/>
            <a:gdLst/>
            <a:ahLst/>
            <a:cxnLst/>
            <a:rect l="l" t="t" r="r" b="b"/>
            <a:pathLst>
              <a:path w="78714" h="117134">
                <a:moveTo>
                  <a:pt x="64312" y="6720"/>
                </a:moveTo>
                <a:lnTo>
                  <a:pt x="61432" y="4815"/>
                </a:lnTo>
                <a:lnTo>
                  <a:pt x="58552" y="2880"/>
                </a:lnTo>
                <a:lnTo>
                  <a:pt x="54711" y="1935"/>
                </a:lnTo>
                <a:lnTo>
                  <a:pt x="49910" y="0"/>
                </a:lnTo>
                <a:lnTo>
                  <a:pt x="33604" y="0"/>
                </a:lnTo>
                <a:lnTo>
                  <a:pt x="27843" y="975"/>
                </a:lnTo>
                <a:lnTo>
                  <a:pt x="23042" y="2880"/>
                </a:lnTo>
                <a:lnTo>
                  <a:pt x="18242" y="4815"/>
                </a:lnTo>
                <a:lnTo>
                  <a:pt x="14401" y="7696"/>
                </a:lnTo>
                <a:lnTo>
                  <a:pt x="10561" y="10561"/>
                </a:lnTo>
                <a:lnTo>
                  <a:pt x="7680" y="14401"/>
                </a:lnTo>
                <a:lnTo>
                  <a:pt x="4800" y="18242"/>
                </a:lnTo>
                <a:lnTo>
                  <a:pt x="2880" y="23058"/>
                </a:lnTo>
                <a:lnTo>
                  <a:pt x="960" y="27843"/>
                </a:lnTo>
                <a:lnTo>
                  <a:pt x="0" y="33604"/>
                </a:lnTo>
                <a:lnTo>
                  <a:pt x="0" y="44165"/>
                </a:lnTo>
                <a:lnTo>
                  <a:pt x="960" y="48966"/>
                </a:lnTo>
                <a:lnTo>
                  <a:pt x="1920" y="53766"/>
                </a:lnTo>
                <a:lnTo>
                  <a:pt x="3840" y="57607"/>
                </a:lnTo>
                <a:lnTo>
                  <a:pt x="5760" y="61447"/>
                </a:lnTo>
                <a:lnTo>
                  <a:pt x="7680" y="64328"/>
                </a:lnTo>
                <a:lnTo>
                  <a:pt x="10561" y="67208"/>
                </a:lnTo>
                <a:lnTo>
                  <a:pt x="14401" y="69128"/>
                </a:lnTo>
                <a:lnTo>
                  <a:pt x="18242" y="71048"/>
                </a:lnTo>
                <a:lnTo>
                  <a:pt x="23042" y="72969"/>
                </a:lnTo>
                <a:lnTo>
                  <a:pt x="27843" y="73929"/>
                </a:lnTo>
                <a:lnTo>
                  <a:pt x="27843" y="52806"/>
                </a:lnTo>
                <a:lnTo>
                  <a:pt x="26883" y="50886"/>
                </a:lnTo>
                <a:lnTo>
                  <a:pt x="24963" y="49926"/>
                </a:lnTo>
                <a:lnTo>
                  <a:pt x="24963" y="48006"/>
                </a:lnTo>
                <a:lnTo>
                  <a:pt x="24002" y="45125"/>
                </a:lnTo>
                <a:lnTo>
                  <a:pt x="23042" y="43205"/>
                </a:lnTo>
                <a:lnTo>
                  <a:pt x="23042" y="34564"/>
                </a:lnTo>
                <a:lnTo>
                  <a:pt x="24002" y="31683"/>
                </a:lnTo>
                <a:lnTo>
                  <a:pt x="24002" y="28803"/>
                </a:lnTo>
                <a:lnTo>
                  <a:pt x="24963" y="26883"/>
                </a:lnTo>
                <a:lnTo>
                  <a:pt x="25907" y="24963"/>
                </a:lnTo>
                <a:lnTo>
                  <a:pt x="26883" y="23058"/>
                </a:lnTo>
                <a:lnTo>
                  <a:pt x="28788" y="21122"/>
                </a:lnTo>
                <a:lnTo>
                  <a:pt x="29763" y="20162"/>
                </a:lnTo>
                <a:lnTo>
                  <a:pt x="31683" y="19217"/>
                </a:lnTo>
                <a:lnTo>
                  <a:pt x="34564" y="18242"/>
                </a:lnTo>
                <a:lnTo>
                  <a:pt x="36469" y="17282"/>
                </a:lnTo>
                <a:lnTo>
                  <a:pt x="42245" y="17282"/>
                </a:lnTo>
                <a:lnTo>
                  <a:pt x="44150" y="18242"/>
                </a:lnTo>
                <a:lnTo>
                  <a:pt x="47030" y="19217"/>
                </a:lnTo>
                <a:lnTo>
                  <a:pt x="48966" y="20162"/>
                </a:lnTo>
                <a:lnTo>
                  <a:pt x="50871" y="22082"/>
                </a:lnTo>
                <a:lnTo>
                  <a:pt x="51831" y="24003"/>
                </a:lnTo>
                <a:lnTo>
                  <a:pt x="53751" y="26883"/>
                </a:lnTo>
                <a:lnTo>
                  <a:pt x="54711" y="30723"/>
                </a:lnTo>
                <a:lnTo>
                  <a:pt x="54711" y="34564"/>
                </a:lnTo>
                <a:lnTo>
                  <a:pt x="55671" y="38404"/>
                </a:lnTo>
                <a:lnTo>
                  <a:pt x="56631" y="44165"/>
                </a:lnTo>
                <a:lnTo>
                  <a:pt x="56631" y="49926"/>
                </a:lnTo>
                <a:lnTo>
                  <a:pt x="53751" y="51846"/>
                </a:lnTo>
                <a:lnTo>
                  <a:pt x="50871" y="53766"/>
                </a:lnTo>
                <a:lnTo>
                  <a:pt x="47990" y="54726"/>
                </a:lnTo>
                <a:lnTo>
                  <a:pt x="45125" y="55686"/>
                </a:lnTo>
                <a:lnTo>
                  <a:pt x="33604" y="55686"/>
                </a:lnTo>
                <a:lnTo>
                  <a:pt x="33604" y="73929"/>
                </a:lnTo>
                <a:lnTo>
                  <a:pt x="38404" y="73929"/>
                </a:lnTo>
                <a:lnTo>
                  <a:pt x="43190" y="72969"/>
                </a:lnTo>
                <a:lnTo>
                  <a:pt x="47030" y="72009"/>
                </a:lnTo>
                <a:lnTo>
                  <a:pt x="50871" y="70088"/>
                </a:lnTo>
                <a:lnTo>
                  <a:pt x="53751" y="69128"/>
                </a:lnTo>
                <a:lnTo>
                  <a:pt x="56631" y="67208"/>
                </a:lnTo>
                <a:lnTo>
                  <a:pt x="56631" y="72009"/>
                </a:lnTo>
                <a:lnTo>
                  <a:pt x="55671" y="75849"/>
                </a:lnTo>
                <a:lnTo>
                  <a:pt x="54711" y="79689"/>
                </a:lnTo>
                <a:lnTo>
                  <a:pt x="53751" y="83530"/>
                </a:lnTo>
                <a:lnTo>
                  <a:pt x="52791" y="87370"/>
                </a:lnTo>
                <a:lnTo>
                  <a:pt x="49910" y="90236"/>
                </a:lnTo>
                <a:lnTo>
                  <a:pt x="47990" y="93131"/>
                </a:lnTo>
                <a:lnTo>
                  <a:pt x="45125" y="95051"/>
                </a:lnTo>
                <a:lnTo>
                  <a:pt x="42245" y="96972"/>
                </a:lnTo>
                <a:lnTo>
                  <a:pt x="38404" y="98892"/>
                </a:lnTo>
                <a:lnTo>
                  <a:pt x="34564" y="99852"/>
                </a:lnTo>
                <a:lnTo>
                  <a:pt x="24002" y="99852"/>
                </a:lnTo>
                <a:lnTo>
                  <a:pt x="22067" y="98892"/>
                </a:lnTo>
                <a:lnTo>
                  <a:pt x="19202" y="98892"/>
                </a:lnTo>
                <a:lnTo>
                  <a:pt x="17282" y="97917"/>
                </a:lnTo>
                <a:lnTo>
                  <a:pt x="15361" y="97917"/>
                </a:lnTo>
                <a:lnTo>
                  <a:pt x="13441" y="96972"/>
                </a:lnTo>
                <a:lnTo>
                  <a:pt x="11521" y="96972"/>
                </a:lnTo>
                <a:lnTo>
                  <a:pt x="10561" y="96012"/>
                </a:lnTo>
                <a:lnTo>
                  <a:pt x="5760" y="96012"/>
                </a:lnTo>
                <a:lnTo>
                  <a:pt x="5760" y="96972"/>
                </a:lnTo>
                <a:lnTo>
                  <a:pt x="4800" y="97917"/>
                </a:lnTo>
                <a:lnTo>
                  <a:pt x="4800" y="109453"/>
                </a:lnTo>
                <a:lnTo>
                  <a:pt x="5760" y="110413"/>
                </a:lnTo>
                <a:lnTo>
                  <a:pt x="5760" y="111358"/>
                </a:lnTo>
                <a:lnTo>
                  <a:pt x="6720" y="112318"/>
                </a:lnTo>
                <a:lnTo>
                  <a:pt x="7680" y="113294"/>
                </a:lnTo>
                <a:lnTo>
                  <a:pt x="8641" y="113294"/>
                </a:lnTo>
                <a:lnTo>
                  <a:pt x="9601" y="114239"/>
                </a:lnTo>
                <a:lnTo>
                  <a:pt x="11521" y="114239"/>
                </a:lnTo>
                <a:lnTo>
                  <a:pt x="12481" y="115199"/>
                </a:lnTo>
                <a:lnTo>
                  <a:pt x="15361" y="116159"/>
                </a:lnTo>
                <a:lnTo>
                  <a:pt x="17282" y="116159"/>
                </a:lnTo>
                <a:lnTo>
                  <a:pt x="19202" y="117134"/>
                </a:lnTo>
                <a:lnTo>
                  <a:pt x="36469" y="117134"/>
                </a:lnTo>
                <a:lnTo>
                  <a:pt x="42245" y="116159"/>
                </a:lnTo>
                <a:lnTo>
                  <a:pt x="47990" y="115199"/>
                </a:lnTo>
                <a:lnTo>
                  <a:pt x="52791" y="113294"/>
                </a:lnTo>
                <a:lnTo>
                  <a:pt x="57591" y="110413"/>
                </a:lnTo>
                <a:lnTo>
                  <a:pt x="61432" y="107518"/>
                </a:lnTo>
                <a:lnTo>
                  <a:pt x="65272" y="103692"/>
                </a:lnTo>
                <a:lnTo>
                  <a:pt x="68153" y="99852"/>
                </a:lnTo>
                <a:lnTo>
                  <a:pt x="70073" y="96012"/>
                </a:lnTo>
                <a:lnTo>
                  <a:pt x="72953" y="91211"/>
                </a:lnTo>
                <a:lnTo>
                  <a:pt x="74874" y="87370"/>
                </a:lnTo>
                <a:lnTo>
                  <a:pt x="75834" y="82570"/>
                </a:lnTo>
                <a:lnTo>
                  <a:pt x="76794" y="77769"/>
                </a:lnTo>
                <a:lnTo>
                  <a:pt x="77754" y="72969"/>
                </a:lnTo>
                <a:lnTo>
                  <a:pt x="78714" y="68168"/>
                </a:lnTo>
                <a:lnTo>
                  <a:pt x="78714" y="39364"/>
                </a:lnTo>
                <a:lnTo>
                  <a:pt x="77754" y="34564"/>
                </a:lnTo>
                <a:lnTo>
                  <a:pt x="76794" y="29763"/>
                </a:lnTo>
                <a:lnTo>
                  <a:pt x="75834" y="25923"/>
                </a:lnTo>
                <a:lnTo>
                  <a:pt x="74874" y="22082"/>
                </a:lnTo>
                <a:lnTo>
                  <a:pt x="73913" y="18242"/>
                </a:lnTo>
                <a:lnTo>
                  <a:pt x="71993" y="15377"/>
                </a:lnTo>
                <a:lnTo>
                  <a:pt x="70073" y="11536"/>
                </a:lnTo>
                <a:lnTo>
                  <a:pt x="67193" y="8656"/>
                </a:lnTo>
                <a:lnTo>
                  <a:pt x="64312" y="67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3" name="object 813"/>
          <p:cNvSpPr/>
          <p:nvPr/>
        </p:nvSpPr>
        <p:spPr>
          <a:xfrm>
            <a:off x="4572579" y="6169776"/>
            <a:ext cx="78714" cy="117134"/>
          </a:xfrm>
          <a:custGeom>
            <a:avLst/>
            <a:gdLst/>
            <a:ahLst/>
            <a:cxnLst/>
            <a:rect l="l" t="t" r="r" b="b"/>
            <a:pathLst>
              <a:path w="78714" h="117134">
                <a:moveTo>
                  <a:pt x="24003" y="45125"/>
                </a:moveTo>
                <a:lnTo>
                  <a:pt x="23042" y="43205"/>
                </a:lnTo>
                <a:lnTo>
                  <a:pt x="23042" y="31683"/>
                </a:lnTo>
                <a:lnTo>
                  <a:pt x="24003" y="28803"/>
                </a:lnTo>
                <a:lnTo>
                  <a:pt x="24003" y="26883"/>
                </a:lnTo>
                <a:lnTo>
                  <a:pt x="24963" y="24963"/>
                </a:lnTo>
                <a:lnTo>
                  <a:pt x="26883" y="23058"/>
                </a:lnTo>
                <a:lnTo>
                  <a:pt x="27828" y="21122"/>
                </a:lnTo>
                <a:lnTo>
                  <a:pt x="29763" y="20162"/>
                </a:lnTo>
                <a:lnTo>
                  <a:pt x="31668" y="19217"/>
                </a:lnTo>
                <a:lnTo>
                  <a:pt x="33604" y="18242"/>
                </a:lnTo>
                <a:lnTo>
                  <a:pt x="36484" y="17282"/>
                </a:lnTo>
                <a:lnTo>
                  <a:pt x="41269" y="17282"/>
                </a:lnTo>
                <a:lnTo>
                  <a:pt x="44165" y="18242"/>
                </a:lnTo>
                <a:lnTo>
                  <a:pt x="46070" y="19217"/>
                </a:lnTo>
                <a:lnTo>
                  <a:pt x="48006" y="20162"/>
                </a:lnTo>
                <a:lnTo>
                  <a:pt x="49911" y="22082"/>
                </a:lnTo>
                <a:lnTo>
                  <a:pt x="51831" y="24003"/>
                </a:lnTo>
                <a:lnTo>
                  <a:pt x="52791" y="26883"/>
                </a:lnTo>
                <a:lnTo>
                  <a:pt x="53751" y="30723"/>
                </a:lnTo>
                <a:lnTo>
                  <a:pt x="54726" y="34564"/>
                </a:lnTo>
                <a:lnTo>
                  <a:pt x="55671" y="38404"/>
                </a:lnTo>
                <a:lnTo>
                  <a:pt x="55671" y="49926"/>
                </a:lnTo>
                <a:lnTo>
                  <a:pt x="53751" y="51846"/>
                </a:lnTo>
                <a:lnTo>
                  <a:pt x="50886" y="53766"/>
                </a:lnTo>
                <a:lnTo>
                  <a:pt x="48006" y="54726"/>
                </a:lnTo>
                <a:lnTo>
                  <a:pt x="44165" y="55686"/>
                </a:lnTo>
                <a:lnTo>
                  <a:pt x="41269" y="55686"/>
                </a:lnTo>
                <a:lnTo>
                  <a:pt x="42230" y="72969"/>
                </a:lnTo>
                <a:lnTo>
                  <a:pt x="46070" y="72009"/>
                </a:lnTo>
                <a:lnTo>
                  <a:pt x="49911" y="70088"/>
                </a:lnTo>
                <a:lnTo>
                  <a:pt x="53751" y="69128"/>
                </a:lnTo>
                <a:lnTo>
                  <a:pt x="56631" y="67208"/>
                </a:lnTo>
                <a:lnTo>
                  <a:pt x="55671" y="72009"/>
                </a:lnTo>
                <a:lnTo>
                  <a:pt x="55671" y="75849"/>
                </a:lnTo>
                <a:lnTo>
                  <a:pt x="54726" y="79689"/>
                </a:lnTo>
                <a:lnTo>
                  <a:pt x="53751" y="83530"/>
                </a:lnTo>
                <a:lnTo>
                  <a:pt x="51831" y="87370"/>
                </a:lnTo>
                <a:lnTo>
                  <a:pt x="49911" y="90236"/>
                </a:lnTo>
                <a:lnTo>
                  <a:pt x="48006" y="93131"/>
                </a:lnTo>
                <a:lnTo>
                  <a:pt x="45110" y="95051"/>
                </a:lnTo>
                <a:lnTo>
                  <a:pt x="41269" y="96972"/>
                </a:lnTo>
                <a:lnTo>
                  <a:pt x="38389" y="98892"/>
                </a:lnTo>
                <a:lnTo>
                  <a:pt x="33604" y="99852"/>
                </a:lnTo>
                <a:lnTo>
                  <a:pt x="24003" y="99852"/>
                </a:lnTo>
                <a:lnTo>
                  <a:pt x="21122" y="98892"/>
                </a:lnTo>
                <a:lnTo>
                  <a:pt x="19202" y="98892"/>
                </a:lnTo>
                <a:lnTo>
                  <a:pt x="16322" y="97917"/>
                </a:lnTo>
                <a:lnTo>
                  <a:pt x="14401" y="97917"/>
                </a:lnTo>
                <a:lnTo>
                  <a:pt x="13441" y="96972"/>
                </a:lnTo>
                <a:lnTo>
                  <a:pt x="11521" y="96972"/>
                </a:lnTo>
                <a:lnTo>
                  <a:pt x="10561" y="96012"/>
                </a:lnTo>
                <a:lnTo>
                  <a:pt x="5760" y="96012"/>
                </a:lnTo>
                <a:lnTo>
                  <a:pt x="4800" y="96972"/>
                </a:lnTo>
                <a:lnTo>
                  <a:pt x="4800" y="98892"/>
                </a:lnTo>
                <a:lnTo>
                  <a:pt x="3840" y="99852"/>
                </a:lnTo>
                <a:lnTo>
                  <a:pt x="3840" y="106573"/>
                </a:lnTo>
                <a:lnTo>
                  <a:pt x="4800" y="108478"/>
                </a:lnTo>
                <a:lnTo>
                  <a:pt x="4800" y="110413"/>
                </a:lnTo>
                <a:lnTo>
                  <a:pt x="5760" y="111358"/>
                </a:lnTo>
                <a:lnTo>
                  <a:pt x="5760" y="112318"/>
                </a:lnTo>
                <a:lnTo>
                  <a:pt x="6720" y="113294"/>
                </a:lnTo>
                <a:lnTo>
                  <a:pt x="7680" y="113294"/>
                </a:lnTo>
                <a:lnTo>
                  <a:pt x="9601" y="114239"/>
                </a:lnTo>
                <a:lnTo>
                  <a:pt x="10561" y="114239"/>
                </a:lnTo>
                <a:lnTo>
                  <a:pt x="12481" y="115199"/>
                </a:lnTo>
                <a:lnTo>
                  <a:pt x="14401" y="116159"/>
                </a:lnTo>
                <a:lnTo>
                  <a:pt x="16322" y="116159"/>
                </a:lnTo>
                <a:lnTo>
                  <a:pt x="19202" y="117134"/>
                </a:lnTo>
                <a:lnTo>
                  <a:pt x="36484" y="117134"/>
                </a:lnTo>
                <a:lnTo>
                  <a:pt x="42230" y="116159"/>
                </a:lnTo>
                <a:lnTo>
                  <a:pt x="47045" y="115199"/>
                </a:lnTo>
                <a:lnTo>
                  <a:pt x="52791" y="113294"/>
                </a:lnTo>
                <a:lnTo>
                  <a:pt x="57591" y="110413"/>
                </a:lnTo>
                <a:lnTo>
                  <a:pt x="60472" y="107518"/>
                </a:lnTo>
                <a:lnTo>
                  <a:pt x="64312" y="103692"/>
                </a:lnTo>
                <a:lnTo>
                  <a:pt x="67193" y="99852"/>
                </a:lnTo>
                <a:lnTo>
                  <a:pt x="70073" y="96012"/>
                </a:lnTo>
                <a:lnTo>
                  <a:pt x="71993" y="91211"/>
                </a:lnTo>
                <a:lnTo>
                  <a:pt x="73913" y="87370"/>
                </a:lnTo>
                <a:lnTo>
                  <a:pt x="74874" y="82570"/>
                </a:lnTo>
                <a:lnTo>
                  <a:pt x="76794" y="77769"/>
                </a:lnTo>
                <a:lnTo>
                  <a:pt x="77754" y="72969"/>
                </a:lnTo>
                <a:lnTo>
                  <a:pt x="77754" y="68168"/>
                </a:lnTo>
                <a:lnTo>
                  <a:pt x="78714" y="62407"/>
                </a:lnTo>
                <a:lnTo>
                  <a:pt x="78714" y="43205"/>
                </a:lnTo>
                <a:lnTo>
                  <a:pt x="77754" y="39364"/>
                </a:lnTo>
                <a:lnTo>
                  <a:pt x="77754" y="34564"/>
                </a:lnTo>
                <a:lnTo>
                  <a:pt x="76794" y="29763"/>
                </a:lnTo>
                <a:lnTo>
                  <a:pt x="75834" y="25923"/>
                </a:lnTo>
                <a:lnTo>
                  <a:pt x="74874" y="22082"/>
                </a:lnTo>
                <a:lnTo>
                  <a:pt x="72953" y="18242"/>
                </a:lnTo>
                <a:lnTo>
                  <a:pt x="71033" y="15377"/>
                </a:lnTo>
                <a:lnTo>
                  <a:pt x="69113" y="11536"/>
                </a:lnTo>
                <a:lnTo>
                  <a:pt x="67193" y="8656"/>
                </a:lnTo>
                <a:lnTo>
                  <a:pt x="64312" y="6720"/>
                </a:lnTo>
                <a:lnTo>
                  <a:pt x="61432" y="4815"/>
                </a:lnTo>
                <a:lnTo>
                  <a:pt x="57591" y="2880"/>
                </a:lnTo>
                <a:lnTo>
                  <a:pt x="53751" y="1935"/>
                </a:lnTo>
                <a:lnTo>
                  <a:pt x="49911" y="0"/>
                </a:lnTo>
                <a:lnTo>
                  <a:pt x="33604" y="0"/>
                </a:lnTo>
                <a:lnTo>
                  <a:pt x="27828" y="975"/>
                </a:lnTo>
                <a:lnTo>
                  <a:pt x="23042" y="2880"/>
                </a:lnTo>
                <a:lnTo>
                  <a:pt x="17282" y="4815"/>
                </a:lnTo>
                <a:lnTo>
                  <a:pt x="13441" y="7696"/>
                </a:lnTo>
                <a:lnTo>
                  <a:pt x="10561" y="10561"/>
                </a:lnTo>
                <a:lnTo>
                  <a:pt x="6720" y="14401"/>
                </a:lnTo>
                <a:lnTo>
                  <a:pt x="3840" y="18242"/>
                </a:lnTo>
                <a:lnTo>
                  <a:pt x="2880" y="23058"/>
                </a:lnTo>
                <a:lnTo>
                  <a:pt x="960" y="27843"/>
                </a:lnTo>
                <a:lnTo>
                  <a:pt x="0" y="33604"/>
                </a:lnTo>
                <a:lnTo>
                  <a:pt x="0" y="44165"/>
                </a:lnTo>
                <a:lnTo>
                  <a:pt x="960" y="48966"/>
                </a:lnTo>
                <a:lnTo>
                  <a:pt x="1920" y="53766"/>
                </a:lnTo>
                <a:lnTo>
                  <a:pt x="2880" y="57607"/>
                </a:lnTo>
                <a:lnTo>
                  <a:pt x="4800" y="61447"/>
                </a:lnTo>
                <a:lnTo>
                  <a:pt x="7680" y="64328"/>
                </a:lnTo>
                <a:lnTo>
                  <a:pt x="10561" y="67208"/>
                </a:lnTo>
                <a:lnTo>
                  <a:pt x="13441" y="69128"/>
                </a:lnTo>
                <a:lnTo>
                  <a:pt x="18242" y="71048"/>
                </a:lnTo>
                <a:lnTo>
                  <a:pt x="22082" y="72969"/>
                </a:lnTo>
                <a:lnTo>
                  <a:pt x="26883" y="73929"/>
                </a:lnTo>
                <a:lnTo>
                  <a:pt x="27828" y="52806"/>
                </a:lnTo>
                <a:lnTo>
                  <a:pt x="25923" y="50886"/>
                </a:lnTo>
                <a:lnTo>
                  <a:pt x="24963" y="49926"/>
                </a:lnTo>
                <a:lnTo>
                  <a:pt x="24003" y="48006"/>
                </a:lnTo>
                <a:lnTo>
                  <a:pt x="24003" y="4512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4" name="object 814"/>
          <p:cNvSpPr/>
          <p:nvPr/>
        </p:nvSpPr>
        <p:spPr>
          <a:xfrm>
            <a:off x="4599462" y="6222583"/>
            <a:ext cx="15346" cy="21122"/>
          </a:xfrm>
          <a:custGeom>
            <a:avLst/>
            <a:gdLst/>
            <a:ahLst/>
            <a:cxnLst/>
            <a:rect l="l" t="t" r="r" b="b"/>
            <a:pathLst>
              <a:path w="15346" h="21122">
                <a:moveTo>
                  <a:pt x="5760" y="2880"/>
                </a:moveTo>
                <a:lnTo>
                  <a:pt x="3840" y="1920"/>
                </a:lnTo>
                <a:lnTo>
                  <a:pt x="1920" y="960"/>
                </a:lnTo>
                <a:lnTo>
                  <a:pt x="944" y="0"/>
                </a:lnTo>
                <a:lnTo>
                  <a:pt x="0" y="21122"/>
                </a:lnTo>
                <a:lnTo>
                  <a:pt x="11506" y="21122"/>
                </a:lnTo>
                <a:lnTo>
                  <a:pt x="15346" y="20162"/>
                </a:lnTo>
                <a:lnTo>
                  <a:pt x="14386" y="2880"/>
                </a:lnTo>
                <a:lnTo>
                  <a:pt x="5760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5" name="object 815"/>
          <p:cNvSpPr/>
          <p:nvPr/>
        </p:nvSpPr>
        <p:spPr>
          <a:xfrm>
            <a:off x="4663775" y="6169776"/>
            <a:ext cx="60472" cy="116159"/>
          </a:xfrm>
          <a:custGeom>
            <a:avLst/>
            <a:gdLst/>
            <a:ahLst/>
            <a:cxnLst/>
            <a:rect l="l" t="t" r="r" b="b"/>
            <a:pathLst>
              <a:path w="60472" h="116159">
                <a:moveTo>
                  <a:pt x="20162" y="113294"/>
                </a:moveTo>
                <a:lnTo>
                  <a:pt x="24963" y="116159"/>
                </a:lnTo>
                <a:lnTo>
                  <a:pt x="24963" y="83530"/>
                </a:lnTo>
                <a:lnTo>
                  <a:pt x="24002" y="77769"/>
                </a:lnTo>
                <a:lnTo>
                  <a:pt x="23042" y="72969"/>
                </a:lnTo>
                <a:lnTo>
                  <a:pt x="23042" y="45125"/>
                </a:lnTo>
                <a:lnTo>
                  <a:pt x="24002" y="40325"/>
                </a:lnTo>
                <a:lnTo>
                  <a:pt x="24002" y="35524"/>
                </a:lnTo>
                <a:lnTo>
                  <a:pt x="24963" y="31683"/>
                </a:lnTo>
                <a:lnTo>
                  <a:pt x="26883" y="27843"/>
                </a:lnTo>
                <a:lnTo>
                  <a:pt x="27843" y="24963"/>
                </a:lnTo>
                <a:lnTo>
                  <a:pt x="29763" y="22082"/>
                </a:lnTo>
                <a:lnTo>
                  <a:pt x="31683" y="20162"/>
                </a:lnTo>
                <a:lnTo>
                  <a:pt x="34549" y="19217"/>
                </a:lnTo>
                <a:lnTo>
                  <a:pt x="37444" y="18242"/>
                </a:lnTo>
                <a:lnTo>
                  <a:pt x="44165" y="18242"/>
                </a:lnTo>
                <a:lnTo>
                  <a:pt x="46085" y="19217"/>
                </a:lnTo>
                <a:lnTo>
                  <a:pt x="47990" y="19217"/>
                </a:lnTo>
                <a:lnTo>
                  <a:pt x="48950" y="20162"/>
                </a:lnTo>
                <a:lnTo>
                  <a:pt x="50886" y="21122"/>
                </a:lnTo>
                <a:lnTo>
                  <a:pt x="51831" y="23058"/>
                </a:lnTo>
                <a:lnTo>
                  <a:pt x="52791" y="24003"/>
                </a:lnTo>
                <a:lnTo>
                  <a:pt x="53766" y="26883"/>
                </a:lnTo>
                <a:lnTo>
                  <a:pt x="54726" y="28803"/>
                </a:lnTo>
                <a:lnTo>
                  <a:pt x="55671" y="31683"/>
                </a:lnTo>
                <a:lnTo>
                  <a:pt x="55671" y="34564"/>
                </a:lnTo>
                <a:lnTo>
                  <a:pt x="56631" y="37444"/>
                </a:lnTo>
                <a:lnTo>
                  <a:pt x="57607" y="41285"/>
                </a:lnTo>
                <a:lnTo>
                  <a:pt x="60472" y="3855"/>
                </a:lnTo>
                <a:lnTo>
                  <a:pt x="55671" y="975"/>
                </a:lnTo>
                <a:lnTo>
                  <a:pt x="48950" y="0"/>
                </a:lnTo>
                <a:lnTo>
                  <a:pt x="33604" y="0"/>
                </a:lnTo>
                <a:lnTo>
                  <a:pt x="27843" y="975"/>
                </a:lnTo>
                <a:lnTo>
                  <a:pt x="22082" y="3855"/>
                </a:lnTo>
                <a:lnTo>
                  <a:pt x="16322" y="6720"/>
                </a:lnTo>
                <a:lnTo>
                  <a:pt x="12481" y="10561"/>
                </a:lnTo>
                <a:lnTo>
                  <a:pt x="8641" y="15377"/>
                </a:lnTo>
                <a:lnTo>
                  <a:pt x="5760" y="21122"/>
                </a:lnTo>
                <a:lnTo>
                  <a:pt x="3840" y="26883"/>
                </a:lnTo>
                <a:lnTo>
                  <a:pt x="1920" y="34564"/>
                </a:lnTo>
                <a:lnTo>
                  <a:pt x="0" y="42245"/>
                </a:lnTo>
                <a:lnTo>
                  <a:pt x="0" y="76809"/>
                </a:lnTo>
                <a:lnTo>
                  <a:pt x="960" y="83530"/>
                </a:lnTo>
                <a:lnTo>
                  <a:pt x="2880" y="91211"/>
                </a:lnTo>
                <a:lnTo>
                  <a:pt x="4800" y="96972"/>
                </a:lnTo>
                <a:lnTo>
                  <a:pt x="7680" y="101772"/>
                </a:lnTo>
                <a:lnTo>
                  <a:pt x="10561" y="107518"/>
                </a:lnTo>
                <a:lnTo>
                  <a:pt x="14401" y="111358"/>
                </a:lnTo>
                <a:lnTo>
                  <a:pt x="20162" y="11329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6" name="object 816"/>
          <p:cNvSpPr/>
          <p:nvPr/>
        </p:nvSpPr>
        <p:spPr>
          <a:xfrm>
            <a:off x="4688738" y="6173632"/>
            <a:ext cx="56631" cy="113278"/>
          </a:xfrm>
          <a:custGeom>
            <a:avLst/>
            <a:gdLst/>
            <a:ahLst/>
            <a:cxnLst/>
            <a:rect l="l" t="t" r="r" b="b"/>
            <a:pathLst>
              <a:path w="56631" h="113278">
                <a:moveTo>
                  <a:pt x="6720" y="113278"/>
                </a:moveTo>
                <a:lnTo>
                  <a:pt x="22082" y="113278"/>
                </a:lnTo>
                <a:lnTo>
                  <a:pt x="28803" y="112303"/>
                </a:lnTo>
                <a:lnTo>
                  <a:pt x="33588" y="109438"/>
                </a:lnTo>
                <a:lnTo>
                  <a:pt x="39349" y="106558"/>
                </a:lnTo>
                <a:lnTo>
                  <a:pt x="43190" y="102717"/>
                </a:lnTo>
                <a:lnTo>
                  <a:pt x="47030" y="97917"/>
                </a:lnTo>
                <a:lnTo>
                  <a:pt x="49911" y="92156"/>
                </a:lnTo>
                <a:lnTo>
                  <a:pt x="52791" y="86380"/>
                </a:lnTo>
                <a:lnTo>
                  <a:pt x="53751" y="78714"/>
                </a:lnTo>
                <a:lnTo>
                  <a:pt x="55671" y="71993"/>
                </a:lnTo>
                <a:lnTo>
                  <a:pt x="56631" y="63352"/>
                </a:lnTo>
                <a:lnTo>
                  <a:pt x="56631" y="45110"/>
                </a:lnTo>
                <a:lnTo>
                  <a:pt x="55671" y="37429"/>
                </a:lnTo>
                <a:lnTo>
                  <a:pt x="54711" y="29748"/>
                </a:lnTo>
                <a:lnTo>
                  <a:pt x="53751" y="22067"/>
                </a:lnTo>
                <a:lnTo>
                  <a:pt x="50871" y="16306"/>
                </a:lnTo>
                <a:lnTo>
                  <a:pt x="47990" y="11521"/>
                </a:lnTo>
                <a:lnTo>
                  <a:pt x="45110" y="6705"/>
                </a:lnTo>
                <a:lnTo>
                  <a:pt x="41269" y="2865"/>
                </a:lnTo>
                <a:lnTo>
                  <a:pt x="35509" y="0"/>
                </a:lnTo>
                <a:lnTo>
                  <a:pt x="32644" y="37429"/>
                </a:lnTo>
                <a:lnTo>
                  <a:pt x="32644" y="71033"/>
                </a:lnTo>
                <a:lnTo>
                  <a:pt x="31668" y="74874"/>
                </a:lnTo>
                <a:lnTo>
                  <a:pt x="31668" y="77754"/>
                </a:lnTo>
                <a:lnTo>
                  <a:pt x="30708" y="80634"/>
                </a:lnTo>
                <a:lnTo>
                  <a:pt x="29763" y="83515"/>
                </a:lnTo>
                <a:lnTo>
                  <a:pt x="29763" y="85435"/>
                </a:lnTo>
                <a:lnTo>
                  <a:pt x="28803" y="87355"/>
                </a:lnTo>
                <a:lnTo>
                  <a:pt x="26868" y="89275"/>
                </a:lnTo>
                <a:lnTo>
                  <a:pt x="25923" y="91196"/>
                </a:lnTo>
                <a:lnTo>
                  <a:pt x="24963" y="92156"/>
                </a:lnTo>
                <a:lnTo>
                  <a:pt x="23027" y="93116"/>
                </a:lnTo>
                <a:lnTo>
                  <a:pt x="21122" y="94061"/>
                </a:lnTo>
                <a:lnTo>
                  <a:pt x="19202" y="95036"/>
                </a:lnTo>
                <a:lnTo>
                  <a:pt x="9585" y="95036"/>
                </a:lnTo>
                <a:lnTo>
                  <a:pt x="7680" y="93116"/>
                </a:lnTo>
                <a:lnTo>
                  <a:pt x="4800" y="92156"/>
                </a:lnTo>
                <a:lnTo>
                  <a:pt x="3840" y="90220"/>
                </a:lnTo>
                <a:lnTo>
                  <a:pt x="1920" y="86380"/>
                </a:lnTo>
                <a:lnTo>
                  <a:pt x="960" y="83515"/>
                </a:lnTo>
                <a:lnTo>
                  <a:pt x="0" y="79674"/>
                </a:lnTo>
                <a:lnTo>
                  <a:pt x="0" y="112303"/>
                </a:lnTo>
                <a:lnTo>
                  <a:pt x="6720" y="11327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7" name="object 817"/>
          <p:cNvSpPr/>
          <p:nvPr/>
        </p:nvSpPr>
        <p:spPr>
          <a:xfrm>
            <a:off x="4764572" y="6202420"/>
            <a:ext cx="24963" cy="26883"/>
          </a:xfrm>
          <a:custGeom>
            <a:avLst/>
            <a:gdLst/>
            <a:ahLst/>
            <a:cxnLst/>
            <a:rect l="l" t="t" r="r" b="b"/>
            <a:pathLst>
              <a:path w="24963" h="26883">
                <a:moveTo>
                  <a:pt x="960" y="21122"/>
                </a:moveTo>
                <a:lnTo>
                  <a:pt x="960" y="22082"/>
                </a:lnTo>
                <a:lnTo>
                  <a:pt x="1920" y="24003"/>
                </a:lnTo>
                <a:lnTo>
                  <a:pt x="2880" y="24963"/>
                </a:lnTo>
                <a:lnTo>
                  <a:pt x="4800" y="24963"/>
                </a:lnTo>
                <a:lnTo>
                  <a:pt x="5760" y="25923"/>
                </a:lnTo>
                <a:lnTo>
                  <a:pt x="7680" y="25923"/>
                </a:lnTo>
                <a:lnTo>
                  <a:pt x="9601" y="26883"/>
                </a:lnTo>
                <a:lnTo>
                  <a:pt x="14401" y="26883"/>
                </a:lnTo>
                <a:lnTo>
                  <a:pt x="16322" y="25923"/>
                </a:lnTo>
                <a:lnTo>
                  <a:pt x="18242" y="25923"/>
                </a:lnTo>
                <a:lnTo>
                  <a:pt x="19202" y="24963"/>
                </a:lnTo>
                <a:lnTo>
                  <a:pt x="21122" y="24963"/>
                </a:lnTo>
                <a:lnTo>
                  <a:pt x="22082" y="24003"/>
                </a:lnTo>
                <a:lnTo>
                  <a:pt x="23042" y="22082"/>
                </a:lnTo>
                <a:lnTo>
                  <a:pt x="24002" y="21122"/>
                </a:lnTo>
                <a:lnTo>
                  <a:pt x="24002" y="18242"/>
                </a:lnTo>
                <a:lnTo>
                  <a:pt x="24963" y="15361"/>
                </a:lnTo>
                <a:lnTo>
                  <a:pt x="24963" y="10561"/>
                </a:lnTo>
                <a:lnTo>
                  <a:pt x="24002" y="8641"/>
                </a:lnTo>
                <a:lnTo>
                  <a:pt x="24002" y="672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2880"/>
                </a:lnTo>
                <a:lnTo>
                  <a:pt x="21122" y="1920"/>
                </a:lnTo>
                <a:lnTo>
                  <a:pt x="19202" y="960"/>
                </a:lnTo>
                <a:lnTo>
                  <a:pt x="18242" y="960"/>
                </a:lnTo>
                <a:lnTo>
                  <a:pt x="16322" y="0"/>
                </a:lnTo>
                <a:lnTo>
                  <a:pt x="7680" y="0"/>
                </a:lnTo>
                <a:lnTo>
                  <a:pt x="5760" y="960"/>
                </a:lnTo>
                <a:lnTo>
                  <a:pt x="4800" y="96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3840"/>
                </a:lnTo>
                <a:lnTo>
                  <a:pt x="960" y="5760"/>
                </a:lnTo>
                <a:lnTo>
                  <a:pt x="0" y="6720"/>
                </a:lnTo>
                <a:lnTo>
                  <a:pt x="0" y="19202"/>
                </a:lnTo>
                <a:lnTo>
                  <a:pt x="960" y="211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8" name="object 818"/>
          <p:cNvSpPr/>
          <p:nvPr/>
        </p:nvSpPr>
        <p:spPr>
          <a:xfrm>
            <a:off x="4764572" y="6260012"/>
            <a:ext cx="24963" cy="26898"/>
          </a:xfrm>
          <a:custGeom>
            <a:avLst/>
            <a:gdLst/>
            <a:ahLst/>
            <a:cxnLst/>
            <a:rect l="l" t="t" r="r" b="b"/>
            <a:pathLst>
              <a:path w="24963" h="26898">
                <a:moveTo>
                  <a:pt x="960" y="21122"/>
                </a:moveTo>
                <a:lnTo>
                  <a:pt x="960" y="22082"/>
                </a:lnTo>
                <a:lnTo>
                  <a:pt x="1920" y="24002"/>
                </a:lnTo>
                <a:lnTo>
                  <a:pt x="2880" y="24963"/>
                </a:lnTo>
                <a:lnTo>
                  <a:pt x="4800" y="24963"/>
                </a:lnTo>
                <a:lnTo>
                  <a:pt x="5760" y="25923"/>
                </a:lnTo>
                <a:lnTo>
                  <a:pt x="7680" y="25923"/>
                </a:lnTo>
                <a:lnTo>
                  <a:pt x="9601" y="26898"/>
                </a:lnTo>
                <a:lnTo>
                  <a:pt x="14401" y="26898"/>
                </a:lnTo>
                <a:lnTo>
                  <a:pt x="16322" y="25923"/>
                </a:lnTo>
                <a:lnTo>
                  <a:pt x="18242" y="25923"/>
                </a:lnTo>
                <a:lnTo>
                  <a:pt x="19202" y="24963"/>
                </a:lnTo>
                <a:lnTo>
                  <a:pt x="21122" y="24963"/>
                </a:lnTo>
                <a:lnTo>
                  <a:pt x="22082" y="24002"/>
                </a:lnTo>
                <a:lnTo>
                  <a:pt x="23042" y="22082"/>
                </a:lnTo>
                <a:lnTo>
                  <a:pt x="24002" y="21122"/>
                </a:lnTo>
                <a:lnTo>
                  <a:pt x="24002" y="17282"/>
                </a:lnTo>
                <a:lnTo>
                  <a:pt x="24963" y="15377"/>
                </a:lnTo>
                <a:lnTo>
                  <a:pt x="24963" y="10561"/>
                </a:lnTo>
                <a:lnTo>
                  <a:pt x="24002" y="8656"/>
                </a:lnTo>
                <a:lnTo>
                  <a:pt x="24002" y="6736"/>
                </a:lnTo>
                <a:lnTo>
                  <a:pt x="23042" y="4815"/>
                </a:lnTo>
                <a:lnTo>
                  <a:pt x="23042" y="3840"/>
                </a:lnTo>
                <a:lnTo>
                  <a:pt x="22082" y="2895"/>
                </a:lnTo>
                <a:lnTo>
                  <a:pt x="21122" y="1935"/>
                </a:lnTo>
                <a:lnTo>
                  <a:pt x="19202" y="975"/>
                </a:lnTo>
                <a:lnTo>
                  <a:pt x="18242" y="975"/>
                </a:lnTo>
                <a:lnTo>
                  <a:pt x="16322" y="0"/>
                </a:lnTo>
                <a:lnTo>
                  <a:pt x="7680" y="0"/>
                </a:lnTo>
                <a:lnTo>
                  <a:pt x="5760" y="975"/>
                </a:lnTo>
                <a:lnTo>
                  <a:pt x="4800" y="975"/>
                </a:lnTo>
                <a:lnTo>
                  <a:pt x="2880" y="1935"/>
                </a:lnTo>
                <a:lnTo>
                  <a:pt x="1920" y="2895"/>
                </a:lnTo>
                <a:lnTo>
                  <a:pt x="960" y="3840"/>
                </a:lnTo>
                <a:lnTo>
                  <a:pt x="960" y="4815"/>
                </a:lnTo>
                <a:lnTo>
                  <a:pt x="0" y="6736"/>
                </a:lnTo>
                <a:lnTo>
                  <a:pt x="0" y="19217"/>
                </a:lnTo>
                <a:lnTo>
                  <a:pt x="960" y="211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9" name="object 819"/>
          <p:cNvSpPr/>
          <p:nvPr/>
        </p:nvSpPr>
        <p:spPr>
          <a:xfrm>
            <a:off x="4014840" y="6416497"/>
            <a:ext cx="44150" cy="44165"/>
          </a:xfrm>
          <a:custGeom>
            <a:avLst/>
            <a:gdLst/>
            <a:ahLst/>
            <a:cxnLst/>
            <a:rect l="l" t="t" r="r" b="b"/>
            <a:pathLst>
              <a:path w="44150" h="44165">
                <a:moveTo>
                  <a:pt x="0" y="22082"/>
                </a:moveTo>
                <a:lnTo>
                  <a:pt x="0" y="27843"/>
                </a:lnTo>
                <a:lnTo>
                  <a:pt x="1920" y="33604"/>
                </a:lnTo>
                <a:lnTo>
                  <a:pt x="6720" y="37444"/>
                </a:lnTo>
                <a:lnTo>
                  <a:pt x="10561" y="42245"/>
                </a:lnTo>
                <a:lnTo>
                  <a:pt x="16306" y="44165"/>
                </a:lnTo>
                <a:lnTo>
                  <a:pt x="27828" y="44165"/>
                </a:lnTo>
                <a:lnTo>
                  <a:pt x="33588" y="42245"/>
                </a:lnTo>
                <a:lnTo>
                  <a:pt x="37429" y="37444"/>
                </a:lnTo>
                <a:lnTo>
                  <a:pt x="42230" y="33604"/>
                </a:lnTo>
                <a:lnTo>
                  <a:pt x="44150" y="27843"/>
                </a:lnTo>
                <a:lnTo>
                  <a:pt x="44150" y="15361"/>
                </a:lnTo>
                <a:lnTo>
                  <a:pt x="42230" y="10561"/>
                </a:lnTo>
                <a:lnTo>
                  <a:pt x="37429" y="5760"/>
                </a:lnTo>
                <a:lnTo>
                  <a:pt x="33588" y="1920"/>
                </a:lnTo>
                <a:lnTo>
                  <a:pt x="27828" y="0"/>
                </a:lnTo>
                <a:lnTo>
                  <a:pt x="16306" y="0"/>
                </a:lnTo>
                <a:lnTo>
                  <a:pt x="10561" y="1920"/>
                </a:lnTo>
                <a:lnTo>
                  <a:pt x="6720" y="5760"/>
                </a:lnTo>
                <a:lnTo>
                  <a:pt x="1920" y="10561"/>
                </a:lnTo>
                <a:lnTo>
                  <a:pt x="0" y="15361"/>
                </a:lnTo>
                <a:lnTo>
                  <a:pt x="0" y="220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0" name="object 820"/>
          <p:cNvSpPr/>
          <p:nvPr/>
        </p:nvSpPr>
        <p:spPr>
          <a:xfrm>
            <a:off x="4214515" y="6385773"/>
            <a:ext cx="97916" cy="118079"/>
          </a:xfrm>
          <a:custGeom>
            <a:avLst/>
            <a:gdLst/>
            <a:ahLst/>
            <a:cxnLst/>
            <a:rect l="l" t="t" r="r" b="b"/>
            <a:pathLst>
              <a:path w="97916" h="118079">
                <a:moveTo>
                  <a:pt x="944" y="76809"/>
                </a:moveTo>
                <a:lnTo>
                  <a:pt x="3840" y="84475"/>
                </a:lnTo>
                <a:lnTo>
                  <a:pt x="6720" y="91196"/>
                </a:lnTo>
                <a:lnTo>
                  <a:pt x="10561" y="97916"/>
                </a:lnTo>
                <a:lnTo>
                  <a:pt x="15346" y="102717"/>
                </a:lnTo>
                <a:lnTo>
                  <a:pt x="20147" y="107518"/>
                </a:lnTo>
                <a:lnTo>
                  <a:pt x="26868" y="111358"/>
                </a:lnTo>
                <a:lnTo>
                  <a:pt x="33588" y="114239"/>
                </a:lnTo>
                <a:lnTo>
                  <a:pt x="41269" y="116159"/>
                </a:lnTo>
                <a:lnTo>
                  <a:pt x="48950" y="118079"/>
                </a:lnTo>
                <a:lnTo>
                  <a:pt x="61432" y="118079"/>
                </a:lnTo>
                <a:lnTo>
                  <a:pt x="64312" y="117119"/>
                </a:lnTo>
                <a:lnTo>
                  <a:pt x="71033" y="117119"/>
                </a:lnTo>
                <a:lnTo>
                  <a:pt x="73913" y="116159"/>
                </a:lnTo>
                <a:lnTo>
                  <a:pt x="76794" y="116159"/>
                </a:lnTo>
                <a:lnTo>
                  <a:pt x="79674" y="115199"/>
                </a:lnTo>
                <a:lnTo>
                  <a:pt x="82555" y="114239"/>
                </a:lnTo>
                <a:lnTo>
                  <a:pt x="85435" y="114239"/>
                </a:lnTo>
                <a:lnTo>
                  <a:pt x="88315" y="113278"/>
                </a:lnTo>
                <a:lnTo>
                  <a:pt x="91196" y="112318"/>
                </a:lnTo>
                <a:lnTo>
                  <a:pt x="92141" y="111358"/>
                </a:lnTo>
                <a:lnTo>
                  <a:pt x="94076" y="110398"/>
                </a:lnTo>
                <a:lnTo>
                  <a:pt x="95996" y="109438"/>
                </a:lnTo>
                <a:lnTo>
                  <a:pt x="95996" y="108478"/>
                </a:lnTo>
                <a:lnTo>
                  <a:pt x="96956" y="106558"/>
                </a:lnTo>
                <a:lnTo>
                  <a:pt x="96956" y="54726"/>
                </a:lnTo>
                <a:lnTo>
                  <a:pt x="95996" y="53766"/>
                </a:lnTo>
                <a:lnTo>
                  <a:pt x="95996" y="52806"/>
                </a:lnTo>
                <a:lnTo>
                  <a:pt x="95036" y="51846"/>
                </a:lnTo>
                <a:lnTo>
                  <a:pt x="94076" y="51846"/>
                </a:lnTo>
                <a:lnTo>
                  <a:pt x="93116" y="50886"/>
                </a:lnTo>
                <a:lnTo>
                  <a:pt x="51831" y="50886"/>
                </a:lnTo>
                <a:lnTo>
                  <a:pt x="50871" y="51846"/>
                </a:lnTo>
                <a:lnTo>
                  <a:pt x="50871" y="52806"/>
                </a:lnTo>
                <a:lnTo>
                  <a:pt x="49911" y="52806"/>
                </a:lnTo>
                <a:lnTo>
                  <a:pt x="49911" y="55686"/>
                </a:lnTo>
                <a:lnTo>
                  <a:pt x="48950" y="56647"/>
                </a:lnTo>
                <a:lnTo>
                  <a:pt x="48950" y="63367"/>
                </a:lnTo>
                <a:lnTo>
                  <a:pt x="49911" y="65288"/>
                </a:lnTo>
                <a:lnTo>
                  <a:pt x="49911" y="66248"/>
                </a:lnTo>
                <a:lnTo>
                  <a:pt x="50871" y="68168"/>
                </a:lnTo>
                <a:lnTo>
                  <a:pt x="73913" y="68168"/>
                </a:lnTo>
                <a:lnTo>
                  <a:pt x="73913" y="95036"/>
                </a:lnTo>
                <a:lnTo>
                  <a:pt x="71993" y="95996"/>
                </a:lnTo>
                <a:lnTo>
                  <a:pt x="70073" y="96972"/>
                </a:lnTo>
                <a:lnTo>
                  <a:pt x="67193" y="97916"/>
                </a:lnTo>
                <a:lnTo>
                  <a:pt x="64312" y="97916"/>
                </a:lnTo>
                <a:lnTo>
                  <a:pt x="62392" y="98877"/>
                </a:lnTo>
                <a:lnTo>
                  <a:pt x="54711" y="98877"/>
                </a:lnTo>
                <a:lnTo>
                  <a:pt x="48950" y="97916"/>
                </a:lnTo>
                <a:lnTo>
                  <a:pt x="45110" y="95996"/>
                </a:lnTo>
                <a:lnTo>
                  <a:pt x="40309" y="94076"/>
                </a:lnTo>
                <a:lnTo>
                  <a:pt x="36469" y="92156"/>
                </a:lnTo>
                <a:lnTo>
                  <a:pt x="33588" y="88315"/>
                </a:lnTo>
                <a:lnTo>
                  <a:pt x="30708" y="85450"/>
                </a:lnTo>
                <a:lnTo>
                  <a:pt x="27828" y="80634"/>
                </a:lnTo>
                <a:lnTo>
                  <a:pt x="26868" y="75849"/>
                </a:lnTo>
                <a:lnTo>
                  <a:pt x="24947" y="71048"/>
                </a:lnTo>
                <a:lnTo>
                  <a:pt x="23987" y="65288"/>
                </a:lnTo>
                <a:lnTo>
                  <a:pt x="23987" y="52806"/>
                </a:lnTo>
                <a:lnTo>
                  <a:pt x="24947" y="47045"/>
                </a:lnTo>
                <a:lnTo>
                  <a:pt x="26868" y="42245"/>
                </a:lnTo>
                <a:lnTo>
                  <a:pt x="27828" y="37444"/>
                </a:lnTo>
                <a:lnTo>
                  <a:pt x="30708" y="33604"/>
                </a:lnTo>
                <a:lnTo>
                  <a:pt x="33588" y="29763"/>
                </a:lnTo>
                <a:lnTo>
                  <a:pt x="37429" y="25923"/>
                </a:lnTo>
                <a:lnTo>
                  <a:pt x="41269" y="24002"/>
                </a:lnTo>
                <a:lnTo>
                  <a:pt x="45110" y="22082"/>
                </a:lnTo>
                <a:lnTo>
                  <a:pt x="49911" y="20162"/>
                </a:lnTo>
                <a:lnTo>
                  <a:pt x="54711" y="19202"/>
                </a:lnTo>
                <a:lnTo>
                  <a:pt x="70073" y="19202"/>
                </a:lnTo>
                <a:lnTo>
                  <a:pt x="73913" y="20162"/>
                </a:lnTo>
                <a:lnTo>
                  <a:pt x="77754" y="21122"/>
                </a:lnTo>
                <a:lnTo>
                  <a:pt x="81594" y="23042"/>
                </a:lnTo>
                <a:lnTo>
                  <a:pt x="83515" y="24002"/>
                </a:lnTo>
                <a:lnTo>
                  <a:pt x="86395" y="24963"/>
                </a:lnTo>
                <a:lnTo>
                  <a:pt x="89275" y="25923"/>
                </a:lnTo>
                <a:lnTo>
                  <a:pt x="91196" y="26883"/>
                </a:lnTo>
                <a:lnTo>
                  <a:pt x="92141" y="28803"/>
                </a:lnTo>
                <a:lnTo>
                  <a:pt x="95996" y="28803"/>
                </a:lnTo>
                <a:lnTo>
                  <a:pt x="95996" y="27843"/>
                </a:lnTo>
                <a:lnTo>
                  <a:pt x="96956" y="27843"/>
                </a:lnTo>
                <a:lnTo>
                  <a:pt x="96956" y="24002"/>
                </a:lnTo>
                <a:lnTo>
                  <a:pt x="97916" y="23042"/>
                </a:lnTo>
                <a:lnTo>
                  <a:pt x="97916" y="14401"/>
                </a:lnTo>
                <a:lnTo>
                  <a:pt x="96956" y="13441"/>
                </a:lnTo>
                <a:lnTo>
                  <a:pt x="96956" y="11521"/>
                </a:lnTo>
                <a:lnTo>
                  <a:pt x="95996" y="10561"/>
                </a:lnTo>
                <a:lnTo>
                  <a:pt x="95036" y="9601"/>
                </a:lnTo>
                <a:lnTo>
                  <a:pt x="94076" y="8641"/>
                </a:lnTo>
                <a:lnTo>
                  <a:pt x="93116" y="7680"/>
                </a:lnTo>
                <a:lnTo>
                  <a:pt x="91196" y="6720"/>
                </a:lnTo>
                <a:lnTo>
                  <a:pt x="89275" y="5760"/>
                </a:lnTo>
                <a:lnTo>
                  <a:pt x="86395" y="4800"/>
                </a:lnTo>
                <a:lnTo>
                  <a:pt x="83515" y="3840"/>
                </a:lnTo>
                <a:lnTo>
                  <a:pt x="80634" y="2895"/>
                </a:lnTo>
                <a:lnTo>
                  <a:pt x="76794" y="1920"/>
                </a:lnTo>
                <a:lnTo>
                  <a:pt x="72953" y="960"/>
                </a:lnTo>
                <a:lnTo>
                  <a:pt x="69113" y="0"/>
                </a:lnTo>
                <a:lnTo>
                  <a:pt x="50871" y="0"/>
                </a:lnTo>
                <a:lnTo>
                  <a:pt x="42230" y="960"/>
                </a:lnTo>
                <a:lnTo>
                  <a:pt x="34549" y="3840"/>
                </a:lnTo>
                <a:lnTo>
                  <a:pt x="27828" y="6720"/>
                </a:lnTo>
                <a:lnTo>
                  <a:pt x="21122" y="10561"/>
                </a:lnTo>
                <a:lnTo>
                  <a:pt x="16306" y="16322"/>
                </a:lnTo>
                <a:lnTo>
                  <a:pt x="11506" y="21122"/>
                </a:lnTo>
                <a:lnTo>
                  <a:pt x="6720" y="27843"/>
                </a:lnTo>
                <a:lnTo>
                  <a:pt x="4785" y="34564"/>
                </a:lnTo>
                <a:lnTo>
                  <a:pt x="4475" y="35408"/>
                </a:lnTo>
                <a:lnTo>
                  <a:pt x="1228" y="47279"/>
                </a:lnTo>
                <a:lnTo>
                  <a:pt x="0" y="60487"/>
                </a:lnTo>
                <a:lnTo>
                  <a:pt x="0" y="69128"/>
                </a:lnTo>
                <a:lnTo>
                  <a:pt x="944" y="7680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1" name="object 821"/>
          <p:cNvSpPr/>
          <p:nvPr/>
        </p:nvSpPr>
        <p:spPr>
          <a:xfrm>
            <a:off x="4330659" y="6387693"/>
            <a:ext cx="76809" cy="114239"/>
          </a:xfrm>
          <a:custGeom>
            <a:avLst/>
            <a:gdLst/>
            <a:ahLst/>
            <a:cxnLst/>
            <a:rect l="l" t="t" r="r" b="b"/>
            <a:pathLst>
              <a:path w="76809" h="114239">
                <a:moveTo>
                  <a:pt x="75849" y="20162"/>
                </a:moveTo>
                <a:lnTo>
                  <a:pt x="75849" y="18242"/>
                </a:lnTo>
                <a:lnTo>
                  <a:pt x="76809" y="16322"/>
                </a:lnTo>
                <a:lnTo>
                  <a:pt x="76809" y="4800"/>
                </a:lnTo>
                <a:lnTo>
                  <a:pt x="75849" y="2880"/>
                </a:lnTo>
                <a:lnTo>
                  <a:pt x="75849" y="1920"/>
                </a:lnTo>
                <a:lnTo>
                  <a:pt x="74889" y="975"/>
                </a:lnTo>
                <a:lnTo>
                  <a:pt x="73913" y="0"/>
                </a:lnTo>
                <a:lnTo>
                  <a:pt x="1920" y="0"/>
                </a:lnTo>
                <a:lnTo>
                  <a:pt x="1920" y="975"/>
                </a:lnTo>
                <a:lnTo>
                  <a:pt x="960" y="975"/>
                </a:lnTo>
                <a:lnTo>
                  <a:pt x="960" y="1920"/>
                </a:lnTo>
                <a:lnTo>
                  <a:pt x="0" y="2880"/>
                </a:lnTo>
                <a:lnTo>
                  <a:pt x="0" y="16322"/>
                </a:lnTo>
                <a:lnTo>
                  <a:pt x="960" y="17282"/>
                </a:lnTo>
                <a:lnTo>
                  <a:pt x="960" y="19202"/>
                </a:lnTo>
                <a:lnTo>
                  <a:pt x="1920" y="20162"/>
                </a:lnTo>
                <a:lnTo>
                  <a:pt x="51846" y="20162"/>
                </a:lnTo>
                <a:lnTo>
                  <a:pt x="11521" y="108478"/>
                </a:lnTo>
                <a:lnTo>
                  <a:pt x="10561" y="110398"/>
                </a:lnTo>
                <a:lnTo>
                  <a:pt x="10561" y="112318"/>
                </a:lnTo>
                <a:lnTo>
                  <a:pt x="11521" y="113278"/>
                </a:lnTo>
                <a:lnTo>
                  <a:pt x="12481" y="113278"/>
                </a:lnTo>
                <a:lnTo>
                  <a:pt x="14401" y="114239"/>
                </a:lnTo>
                <a:lnTo>
                  <a:pt x="32644" y="114239"/>
                </a:lnTo>
                <a:lnTo>
                  <a:pt x="33604" y="113278"/>
                </a:lnTo>
                <a:lnTo>
                  <a:pt x="34564" y="113278"/>
                </a:lnTo>
                <a:lnTo>
                  <a:pt x="35524" y="112318"/>
                </a:lnTo>
                <a:lnTo>
                  <a:pt x="36484" y="111358"/>
                </a:lnTo>
                <a:lnTo>
                  <a:pt x="36484" y="110398"/>
                </a:lnTo>
                <a:lnTo>
                  <a:pt x="73913" y="24002"/>
                </a:lnTo>
                <a:lnTo>
                  <a:pt x="74889" y="23042"/>
                </a:lnTo>
                <a:lnTo>
                  <a:pt x="74889" y="21122"/>
                </a:lnTo>
                <a:lnTo>
                  <a:pt x="75849" y="201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2" name="object 822"/>
          <p:cNvSpPr/>
          <p:nvPr/>
        </p:nvSpPr>
        <p:spPr>
          <a:xfrm>
            <a:off x="4461220" y="6415537"/>
            <a:ext cx="59512" cy="88315"/>
          </a:xfrm>
          <a:custGeom>
            <a:avLst/>
            <a:gdLst/>
            <a:ahLst/>
            <a:cxnLst/>
            <a:rect l="l" t="t" r="r" b="b"/>
            <a:pathLst>
              <a:path w="59512" h="88315">
                <a:moveTo>
                  <a:pt x="960" y="79674"/>
                </a:moveTo>
                <a:lnTo>
                  <a:pt x="960" y="80634"/>
                </a:lnTo>
                <a:lnTo>
                  <a:pt x="1920" y="81594"/>
                </a:lnTo>
                <a:lnTo>
                  <a:pt x="2880" y="82555"/>
                </a:lnTo>
                <a:lnTo>
                  <a:pt x="3840" y="82555"/>
                </a:lnTo>
                <a:lnTo>
                  <a:pt x="4800" y="83515"/>
                </a:lnTo>
                <a:lnTo>
                  <a:pt x="6720" y="84475"/>
                </a:lnTo>
                <a:lnTo>
                  <a:pt x="8641" y="85435"/>
                </a:lnTo>
                <a:lnTo>
                  <a:pt x="10561" y="85435"/>
                </a:lnTo>
                <a:lnTo>
                  <a:pt x="12481" y="86395"/>
                </a:lnTo>
                <a:lnTo>
                  <a:pt x="14401" y="87355"/>
                </a:lnTo>
                <a:lnTo>
                  <a:pt x="17282" y="87355"/>
                </a:lnTo>
                <a:lnTo>
                  <a:pt x="20162" y="88315"/>
                </a:lnTo>
                <a:lnTo>
                  <a:pt x="30723" y="88315"/>
                </a:lnTo>
                <a:lnTo>
                  <a:pt x="35524" y="87355"/>
                </a:lnTo>
                <a:lnTo>
                  <a:pt x="39364" y="86395"/>
                </a:lnTo>
                <a:lnTo>
                  <a:pt x="44165" y="85435"/>
                </a:lnTo>
                <a:lnTo>
                  <a:pt x="47045" y="83515"/>
                </a:lnTo>
                <a:lnTo>
                  <a:pt x="49926" y="81594"/>
                </a:lnTo>
                <a:lnTo>
                  <a:pt x="53766" y="78714"/>
                </a:lnTo>
                <a:lnTo>
                  <a:pt x="55671" y="75834"/>
                </a:lnTo>
                <a:lnTo>
                  <a:pt x="57607" y="72953"/>
                </a:lnTo>
                <a:lnTo>
                  <a:pt x="59512" y="69113"/>
                </a:lnTo>
                <a:lnTo>
                  <a:pt x="59512" y="53766"/>
                </a:lnTo>
                <a:lnTo>
                  <a:pt x="58552" y="51846"/>
                </a:lnTo>
                <a:lnTo>
                  <a:pt x="57607" y="48966"/>
                </a:lnTo>
                <a:lnTo>
                  <a:pt x="55671" y="47045"/>
                </a:lnTo>
                <a:lnTo>
                  <a:pt x="53766" y="45125"/>
                </a:lnTo>
                <a:lnTo>
                  <a:pt x="51831" y="43205"/>
                </a:lnTo>
                <a:lnTo>
                  <a:pt x="49926" y="41285"/>
                </a:lnTo>
                <a:lnTo>
                  <a:pt x="47990" y="40309"/>
                </a:lnTo>
                <a:lnTo>
                  <a:pt x="45110" y="38404"/>
                </a:lnTo>
                <a:lnTo>
                  <a:pt x="43205" y="37444"/>
                </a:lnTo>
                <a:lnTo>
                  <a:pt x="40325" y="36484"/>
                </a:lnTo>
                <a:lnTo>
                  <a:pt x="38404" y="35524"/>
                </a:lnTo>
                <a:lnTo>
                  <a:pt x="35524" y="34564"/>
                </a:lnTo>
                <a:lnTo>
                  <a:pt x="33604" y="33604"/>
                </a:lnTo>
                <a:lnTo>
                  <a:pt x="31683" y="33604"/>
                </a:lnTo>
                <a:lnTo>
                  <a:pt x="28803" y="32644"/>
                </a:lnTo>
                <a:lnTo>
                  <a:pt x="26883" y="31683"/>
                </a:lnTo>
                <a:lnTo>
                  <a:pt x="25923" y="30723"/>
                </a:lnTo>
                <a:lnTo>
                  <a:pt x="24002" y="29763"/>
                </a:lnTo>
                <a:lnTo>
                  <a:pt x="23042" y="27843"/>
                </a:lnTo>
                <a:lnTo>
                  <a:pt x="22082" y="26883"/>
                </a:lnTo>
                <a:lnTo>
                  <a:pt x="21122" y="24963"/>
                </a:lnTo>
                <a:lnTo>
                  <a:pt x="21122" y="21122"/>
                </a:lnTo>
                <a:lnTo>
                  <a:pt x="22082" y="20162"/>
                </a:lnTo>
                <a:lnTo>
                  <a:pt x="22082" y="19202"/>
                </a:lnTo>
                <a:lnTo>
                  <a:pt x="23042" y="18242"/>
                </a:lnTo>
                <a:lnTo>
                  <a:pt x="24002" y="17282"/>
                </a:lnTo>
                <a:lnTo>
                  <a:pt x="24963" y="16322"/>
                </a:lnTo>
                <a:lnTo>
                  <a:pt x="25923" y="16322"/>
                </a:lnTo>
                <a:lnTo>
                  <a:pt x="27843" y="15361"/>
                </a:lnTo>
                <a:lnTo>
                  <a:pt x="38404" y="15361"/>
                </a:lnTo>
                <a:lnTo>
                  <a:pt x="40325" y="16322"/>
                </a:lnTo>
                <a:lnTo>
                  <a:pt x="42245" y="16322"/>
                </a:lnTo>
                <a:lnTo>
                  <a:pt x="44165" y="17282"/>
                </a:lnTo>
                <a:lnTo>
                  <a:pt x="46085" y="18242"/>
                </a:lnTo>
                <a:lnTo>
                  <a:pt x="47990" y="19202"/>
                </a:lnTo>
                <a:lnTo>
                  <a:pt x="48966" y="19202"/>
                </a:lnTo>
                <a:lnTo>
                  <a:pt x="50886" y="20162"/>
                </a:lnTo>
                <a:lnTo>
                  <a:pt x="51831" y="21122"/>
                </a:lnTo>
                <a:lnTo>
                  <a:pt x="53766" y="21122"/>
                </a:lnTo>
                <a:lnTo>
                  <a:pt x="54711" y="20162"/>
                </a:lnTo>
                <a:lnTo>
                  <a:pt x="54711" y="19202"/>
                </a:lnTo>
                <a:lnTo>
                  <a:pt x="55671" y="19202"/>
                </a:lnTo>
                <a:lnTo>
                  <a:pt x="55671" y="7680"/>
                </a:lnTo>
                <a:lnTo>
                  <a:pt x="54711" y="7680"/>
                </a:lnTo>
                <a:lnTo>
                  <a:pt x="54711" y="5760"/>
                </a:lnTo>
                <a:lnTo>
                  <a:pt x="53766" y="4800"/>
                </a:lnTo>
                <a:lnTo>
                  <a:pt x="52806" y="3840"/>
                </a:lnTo>
                <a:lnTo>
                  <a:pt x="51831" y="3840"/>
                </a:lnTo>
                <a:lnTo>
                  <a:pt x="50886" y="2880"/>
                </a:lnTo>
                <a:lnTo>
                  <a:pt x="48966" y="2880"/>
                </a:lnTo>
                <a:lnTo>
                  <a:pt x="47990" y="1920"/>
                </a:lnTo>
                <a:lnTo>
                  <a:pt x="46085" y="960"/>
                </a:lnTo>
                <a:lnTo>
                  <a:pt x="44165" y="960"/>
                </a:lnTo>
                <a:lnTo>
                  <a:pt x="42245" y="0"/>
                </a:lnTo>
                <a:lnTo>
                  <a:pt x="23042" y="0"/>
                </a:lnTo>
                <a:lnTo>
                  <a:pt x="19202" y="960"/>
                </a:lnTo>
                <a:lnTo>
                  <a:pt x="15361" y="2880"/>
                </a:lnTo>
                <a:lnTo>
                  <a:pt x="11521" y="4800"/>
                </a:lnTo>
                <a:lnTo>
                  <a:pt x="8641" y="6720"/>
                </a:lnTo>
                <a:lnTo>
                  <a:pt x="5760" y="8641"/>
                </a:lnTo>
                <a:lnTo>
                  <a:pt x="3840" y="11521"/>
                </a:lnTo>
                <a:lnTo>
                  <a:pt x="2880" y="14401"/>
                </a:lnTo>
                <a:lnTo>
                  <a:pt x="960" y="18242"/>
                </a:lnTo>
                <a:lnTo>
                  <a:pt x="0" y="21122"/>
                </a:lnTo>
                <a:lnTo>
                  <a:pt x="0" y="28803"/>
                </a:lnTo>
                <a:lnTo>
                  <a:pt x="960" y="31683"/>
                </a:lnTo>
                <a:lnTo>
                  <a:pt x="1920" y="34564"/>
                </a:lnTo>
                <a:lnTo>
                  <a:pt x="2880" y="37444"/>
                </a:lnTo>
                <a:lnTo>
                  <a:pt x="4800" y="39364"/>
                </a:lnTo>
                <a:lnTo>
                  <a:pt x="6720" y="41285"/>
                </a:lnTo>
                <a:lnTo>
                  <a:pt x="7680" y="43205"/>
                </a:lnTo>
                <a:lnTo>
                  <a:pt x="10561" y="45125"/>
                </a:lnTo>
                <a:lnTo>
                  <a:pt x="12481" y="46085"/>
                </a:lnTo>
                <a:lnTo>
                  <a:pt x="14401" y="47045"/>
                </a:lnTo>
                <a:lnTo>
                  <a:pt x="17282" y="47990"/>
                </a:lnTo>
                <a:lnTo>
                  <a:pt x="19202" y="48966"/>
                </a:lnTo>
                <a:lnTo>
                  <a:pt x="22082" y="50871"/>
                </a:lnTo>
                <a:lnTo>
                  <a:pt x="24002" y="51846"/>
                </a:lnTo>
                <a:lnTo>
                  <a:pt x="25923" y="51846"/>
                </a:lnTo>
                <a:lnTo>
                  <a:pt x="28803" y="52806"/>
                </a:lnTo>
                <a:lnTo>
                  <a:pt x="30723" y="53766"/>
                </a:lnTo>
                <a:lnTo>
                  <a:pt x="32644" y="54711"/>
                </a:lnTo>
                <a:lnTo>
                  <a:pt x="34564" y="55686"/>
                </a:lnTo>
                <a:lnTo>
                  <a:pt x="35524" y="56647"/>
                </a:lnTo>
                <a:lnTo>
                  <a:pt x="36484" y="58552"/>
                </a:lnTo>
                <a:lnTo>
                  <a:pt x="37444" y="59527"/>
                </a:lnTo>
                <a:lnTo>
                  <a:pt x="38404" y="60487"/>
                </a:lnTo>
                <a:lnTo>
                  <a:pt x="38404" y="65272"/>
                </a:lnTo>
                <a:lnTo>
                  <a:pt x="37444" y="66233"/>
                </a:lnTo>
                <a:lnTo>
                  <a:pt x="36484" y="68153"/>
                </a:lnTo>
                <a:lnTo>
                  <a:pt x="35524" y="69113"/>
                </a:lnTo>
                <a:lnTo>
                  <a:pt x="34564" y="69113"/>
                </a:lnTo>
                <a:lnTo>
                  <a:pt x="33604" y="70073"/>
                </a:lnTo>
                <a:lnTo>
                  <a:pt x="32644" y="71048"/>
                </a:lnTo>
                <a:lnTo>
                  <a:pt x="30723" y="71048"/>
                </a:lnTo>
                <a:lnTo>
                  <a:pt x="28803" y="71993"/>
                </a:lnTo>
                <a:lnTo>
                  <a:pt x="19202" y="71993"/>
                </a:lnTo>
                <a:lnTo>
                  <a:pt x="17282" y="71048"/>
                </a:lnTo>
                <a:lnTo>
                  <a:pt x="14401" y="70073"/>
                </a:lnTo>
                <a:lnTo>
                  <a:pt x="12481" y="69113"/>
                </a:lnTo>
                <a:lnTo>
                  <a:pt x="10561" y="68153"/>
                </a:lnTo>
                <a:lnTo>
                  <a:pt x="8641" y="67208"/>
                </a:lnTo>
                <a:lnTo>
                  <a:pt x="6720" y="66233"/>
                </a:lnTo>
                <a:lnTo>
                  <a:pt x="5760" y="66233"/>
                </a:lnTo>
                <a:lnTo>
                  <a:pt x="4800" y="65272"/>
                </a:lnTo>
                <a:lnTo>
                  <a:pt x="960" y="65272"/>
                </a:lnTo>
                <a:lnTo>
                  <a:pt x="960" y="66233"/>
                </a:lnTo>
                <a:lnTo>
                  <a:pt x="0" y="67208"/>
                </a:lnTo>
                <a:lnTo>
                  <a:pt x="0" y="78714"/>
                </a:lnTo>
                <a:lnTo>
                  <a:pt x="960" y="7967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3" name="object 823"/>
          <p:cNvSpPr/>
          <p:nvPr/>
        </p:nvSpPr>
        <p:spPr>
          <a:xfrm>
            <a:off x="4538014" y="6379052"/>
            <a:ext cx="74889" cy="122880"/>
          </a:xfrm>
          <a:custGeom>
            <a:avLst/>
            <a:gdLst/>
            <a:ahLst/>
            <a:cxnLst/>
            <a:rect l="l" t="t" r="r" b="b"/>
            <a:pathLst>
              <a:path w="74889" h="122880">
                <a:moveTo>
                  <a:pt x="960" y="121920"/>
                </a:moveTo>
                <a:lnTo>
                  <a:pt x="1920" y="121920"/>
                </a:lnTo>
                <a:lnTo>
                  <a:pt x="2880" y="122880"/>
                </a:lnTo>
                <a:lnTo>
                  <a:pt x="19202" y="122880"/>
                </a:lnTo>
                <a:lnTo>
                  <a:pt x="19202" y="121920"/>
                </a:lnTo>
                <a:lnTo>
                  <a:pt x="21122" y="121920"/>
                </a:lnTo>
                <a:lnTo>
                  <a:pt x="21122" y="120959"/>
                </a:lnTo>
                <a:lnTo>
                  <a:pt x="22082" y="120959"/>
                </a:lnTo>
                <a:lnTo>
                  <a:pt x="22082" y="67208"/>
                </a:lnTo>
                <a:lnTo>
                  <a:pt x="24963" y="63367"/>
                </a:lnTo>
                <a:lnTo>
                  <a:pt x="27843" y="60487"/>
                </a:lnTo>
                <a:lnTo>
                  <a:pt x="30723" y="58567"/>
                </a:lnTo>
                <a:lnTo>
                  <a:pt x="33604" y="56647"/>
                </a:lnTo>
                <a:lnTo>
                  <a:pt x="36484" y="55686"/>
                </a:lnTo>
                <a:lnTo>
                  <a:pt x="44165" y="55686"/>
                </a:lnTo>
                <a:lnTo>
                  <a:pt x="45125" y="56647"/>
                </a:lnTo>
                <a:lnTo>
                  <a:pt x="47045" y="57607"/>
                </a:lnTo>
                <a:lnTo>
                  <a:pt x="48966" y="58567"/>
                </a:lnTo>
                <a:lnTo>
                  <a:pt x="49926" y="60487"/>
                </a:lnTo>
                <a:lnTo>
                  <a:pt x="50886" y="61447"/>
                </a:lnTo>
                <a:lnTo>
                  <a:pt x="51846" y="63367"/>
                </a:lnTo>
                <a:lnTo>
                  <a:pt x="51846" y="66248"/>
                </a:lnTo>
                <a:lnTo>
                  <a:pt x="52806" y="68168"/>
                </a:lnTo>
                <a:lnTo>
                  <a:pt x="52806" y="120959"/>
                </a:lnTo>
                <a:lnTo>
                  <a:pt x="53766" y="120959"/>
                </a:lnTo>
                <a:lnTo>
                  <a:pt x="53766" y="121920"/>
                </a:lnTo>
                <a:lnTo>
                  <a:pt x="54726" y="121920"/>
                </a:lnTo>
                <a:lnTo>
                  <a:pt x="55686" y="122880"/>
                </a:lnTo>
                <a:lnTo>
                  <a:pt x="72009" y="122880"/>
                </a:lnTo>
                <a:lnTo>
                  <a:pt x="72953" y="121920"/>
                </a:lnTo>
                <a:lnTo>
                  <a:pt x="73929" y="121920"/>
                </a:lnTo>
                <a:lnTo>
                  <a:pt x="74889" y="120959"/>
                </a:lnTo>
                <a:lnTo>
                  <a:pt x="74889" y="60487"/>
                </a:lnTo>
                <a:lnTo>
                  <a:pt x="73929" y="56647"/>
                </a:lnTo>
                <a:lnTo>
                  <a:pt x="72009" y="52806"/>
                </a:lnTo>
                <a:lnTo>
                  <a:pt x="71048" y="48966"/>
                </a:lnTo>
                <a:lnTo>
                  <a:pt x="68168" y="46085"/>
                </a:lnTo>
                <a:lnTo>
                  <a:pt x="66233" y="43205"/>
                </a:lnTo>
                <a:lnTo>
                  <a:pt x="63367" y="40325"/>
                </a:lnTo>
                <a:lnTo>
                  <a:pt x="59527" y="38404"/>
                </a:lnTo>
                <a:lnTo>
                  <a:pt x="55686" y="36484"/>
                </a:lnTo>
                <a:lnTo>
                  <a:pt x="42245" y="36484"/>
                </a:lnTo>
                <a:lnTo>
                  <a:pt x="37444" y="37444"/>
                </a:lnTo>
                <a:lnTo>
                  <a:pt x="33604" y="38404"/>
                </a:lnTo>
                <a:lnTo>
                  <a:pt x="29763" y="40325"/>
                </a:lnTo>
                <a:lnTo>
                  <a:pt x="25923" y="43205"/>
                </a:lnTo>
                <a:lnTo>
                  <a:pt x="22082" y="47045"/>
                </a:lnTo>
                <a:lnTo>
                  <a:pt x="22082" y="2880"/>
                </a:lnTo>
                <a:lnTo>
                  <a:pt x="21122" y="1935"/>
                </a:lnTo>
                <a:lnTo>
                  <a:pt x="20162" y="960"/>
                </a:lnTo>
                <a:lnTo>
                  <a:pt x="19202" y="960"/>
                </a:lnTo>
                <a:lnTo>
                  <a:pt x="17282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35"/>
                </a:lnTo>
                <a:lnTo>
                  <a:pt x="0" y="1935"/>
                </a:lnTo>
                <a:lnTo>
                  <a:pt x="0" y="120959"/>
                </a:lnTo>
                <a:lnTo>
                  <a:pt x="960" y="12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4" name="object 824"/>
          <p:cNvSpPr/>
          <p:nvPr/>
        </p:nvSpPr>
        <p:spPr>
          <a:xfrm>
            <a:off x="4630171" y="6415537"/>
            <a:ext cx="71993" cy="88315"/>
          </a:xfrm>
          <a:custGeom>
            <a:avLst/>
            <a:gdLst/>
            <a:ahLst/>
            <a:cxnLst/>
            <a:rect l="l" t="t" r="r" b="b"/>
            <a:pathLst>
              <a:path w="71993" h="88315">
                <a:moveTo>
                  <a:pt x="65288" y="86395"/>
                </a:moveTo>
                <a:lnTo>
                  <a:pt x="69128" y="86395"/>
                </a:lnTo>
                <a:lnTo>
                  <a:pt x="70088" y="85435"/>
                </a:lnTo>
                <a:lnTo>
                  <a:pt x="71048" y="85435"/>
                </a:lnTo>
                <a:lnTo>
                  <a:pt x="71048" y="84475"/>
                </a:lnTo>
                <a:lnTo>
                  <a:pt x="71993" y="84475"/>
                </a:lnTo>
                <a:lnTo>
                  <a:pt x="71993" y="24963"/>
                </a:lnTo>
                <a:lnTo>
                  <a:pt x="71048" y="20162"/>
                </a:lnTo>
                <a:lnTo>
                  <a:pt x="70088" y="16322"/>
                </a:lnTo>
                <a:lnTo>
                  <a:pt x="68153" y="12481"/>
                </a:lnTo>
                <a:lnTo>
                  <a:pt x="66248" y="9601"/>
                </a:lnTo>
                <a:lnTo>
                  <a:pt x="63367" y="6720"/>
                </a:lnTo>
                <a:lnTo>
                  <a:pt x="60487" y="4800"/>
                </a:lnTo>
                <a:lnTo>
                  <a:pt x="56647" y="2880"/>
                </a:lnTo>
                <a:lnTo>
                  <a:pt x="52806" y="960"/>
                </a:lnTo>
                <a:lnTo>
                  <a:pt x="48005" y="0"/>
                </a:lnTo>
                <a:lnTo>
                  <a:pt x="26883" y="0"/>
                </a:lnTo>
                <a:lnTo>
                  <a:pt x="23042" y="960"/>
                </a:lnTo>
                <a:lnTo>
                  <a:pt x="20162" y="1920"/>
                </a:lnTo>
                <a:lnTo>
                  <a:pt x="18242" y="2880"/>
                </a:lnTo>
                <a:lnTo>
                  <a:pt x="15361" y="3840"/>
                </a:lnTo>
                <a:lnTo>
                  <a:pt x="12481" y="4800"/>
                </a:lnTo>
                <a:lnTo>
                  <a:pt x="10561" y="5760"/>
                </a:lnTo>
                <a:lnTo>
                  <a:pt x="8641" y="6720"/>
                </a:lnTo>
                <a:lnTo>
                  <a:pt x="6720" y="7680"/>
                </a:lnTo>
                <a:lnTo>
                  <a:pt x="5760" y="8641"/>
                </a:lnTo>
                <a:lnTo>
                  <a:pt x="5760" y="9601"/>
                </a:lnTo>
                <a:lnTo>
                  <a:pt x="4800" y="9601"/>
                </a:lnTo>
                <a:lnTo>
                  <a:pt x="4800" y="11521"/>
                </a:lnTo>
                <a:lnTo>
                  <a:pt x="3840" y="12481"/>
                </a:lnTo>
                <a:lnTo>
                  <a:pt x="3840" y="18242"/>
                </a:lnTo>
                <a:lnTo>
                  <a:pt x="4800" y="19202"/>
                </a:lnTo>
                <a:lnTo>
                  <a:pt x="4800" y="22082"/>
                </a:lnTo>
                <a:lnTo>
                  <a:pt x="5760" y="23042"/>
                </a:lnTo>
                <a:lnTo>
                  <a:pt x="6720" y="24002"/>
                </a:lnTo>
                <a:lnTo>
                  <a:pt x="10561" y="24002"/>
                </a:lnTo>
                <a:lnTo>
                  <a:pt x="11521" y="23042"/>
                </a:lnTo>
                <a:lnTo>
                  <a:pt x="13441" y="22082"/>
                </a:lnTo>
                <a:lnTo>
                  <a:pt x="15361" y="21122"/>
                </a:lnTo>
                <a:lnTo>
                  <a:pt x="17282" y="20162"/>
                </a:lnTo>
                <a:lnTo>
                  <a:pt x="19202" y="19202"/>
                </a:lnTo>
                <a:lnTo>
                  <a:pt x="22082" y="18242"/>
                </a:lnTo>
                <a:lnTo>
                  <a:pt x="24963" y="17282"/>
                </a:lnTo>
                <a:lnTo>
                  <a:pt x="27843" y="16322"/>
                </a:lnTo>
                <a:lnTo>
                  <a:pt x="40325" y="16322"/>
                </a:lnTo>
                <a:lnTo>
                  <a:pt x="42245" y="17282"/>
                </a:lnTo>
                <a:lnTo>
                  <a:pt x="44165" y="18242"/>
                </a:lnTo>
                <a:lnTo>
                  <a:pt x="45125" y="19202"/>
                </a:lnTo>
                <a:lnTo>
                  <a:pt x="47045" y="20162"/>
                </a:lnTo>
                <a:lnTo>
                  <a:pt x="48005" y="21122"/>
                </a:lnTo>
                <a:lnTo>
                  <a:pt x="48966" y="23042"/>
                </a:lnTo>
                <a:lnTo>
                  <a:pt x="48966" y="24963"/>
                </a:lnTo>
                <a:lnTo>
                  <a:pt x="49926" y="26883"/>
                </a:lnTo>
                <a:lnTo>
                  <a:pt x="49926" y="35524"/>
                </a:lnTo>
                <a:lnTo>
                  <a:pt x="35524" y="35524"/>
                </a:lnTo>
                <a:lnTo>
                  <a:pt x="28803" y="36484"/>
                </a:lnTo>
                <a:lnTo>
                  <a:pt x="24002" y="37444"/>
                </a:lnTo>
                <a:lnTo>
                  <a:pt x="18242" y="38404"/>
                </a:lnTo>
                <a:lnTo>
                  <a:pt x="14401" y="40309"/>
                </a:lnTo>
                <a:lnTo>
                  <a:pt x="10561" y="42245"/>
                </a:lnTo>
                <a:lnTo>
                  <a:pt x="6720" y="44150"/>
                </a:lnTo>
                <a:lnTo>
                  <a:pt x="3840" y="47045"/>
                </a:lnTo>
                <a:lnTo>
                  <a:pt x="2880" y="50871"/>
                </a:lnTo>
                <a:lnTo>
                  <a:pt x="960" y="53766"/>
                </a:lnTo>
                <a:lnTo>
                  <a:pt x="0" y="57591"/>
                </a:lnTo>
                <a:lnTo>
                  <a:pt x="0" y="67208"/>
                </a:lnTo>
                <a:lnTo>
                  <a:pt x="960" y="70073"/>
                </a:lnTo>
                <a:lnTo>
                  <a:pt x="1920" y="73913"/>
                </a:lnTo>
                <a:lnTo>
                  <a:pt x="2880" y="76794"/>
                </a:lnTo>
                <a:lnTo>
                  <a:pt x="5760" y="79674"/>
                </a:lnTo>
                <a:lnTo>
                  <a:pt x="7680" y="81594"/>
                </a:lnTo>
                <a:lnTo>
                  <a:pt x="10561" y="83515"/>
                </a:lnTo>
                <a:lnTo>
                  <a:pt x="13441" y="85435"/>
                </a:lnTo>
                <a:lnTo>
                  <a:pt x="17282" y="86395"/>
                </a:lnTo>
                <a:lnTo>
                  <a:pt x="20162" y="87355"/>
                </a:lnTo>
                <a:lnTo>
                  <a:pt x="24002" y="88315"/>
                </a:lnTo>
                <a:lnTo>
                  <a:pt x="22082" y="67208"/>
                </a:lnTo>
                <a:lnTo>
                  <a:pt x="21122" y="65272"/>
                </a:lnTo>
                <a:lnTo>
                  <a:pt x="21122" y="59527"/>
                </a:lnTo>
                <a:lnTo>
                  <a:pt x="22082" y="58552"/>
                </a:lnTo>
                <a:lnTo>
                  <a:pt x="22082" y="56647"/>
                </a:lnTo>
                <a:lnTo>
                  <a:pt x="23042" y="54711"/>
                </a:lnTo>
                <a:lnTo>
                  <a:pt x="24002" y="53766"/>
                </a:lnTo>
                <a:lnTo>
                  <a:pt x="25923" y="52806"/>
                </a:lnTo>
                <a:lnTo>
                  <a:pt x="27843" y="51846"/>
                </a:lnTo>
                <a:lnTo>
                  <a:pt x="29763" y="50871"/>
                </a:lnTo>
                <a:lnTo>
                  <a:pt x="32644" y="50871"/>
                </a:lnTo>
                <a:lnTo>
                  <a:pt x="34564" y="49926"/>
                </a:lnTo>
                <a:lnTo>
                  <a:pt x="49926" y="49926"/>
                </a:lnTo>
                <a:lnTo>
                  <a:pt x="49926" y="63367"/>
                </a:lnTo>
                <a:lnTo>
                  <a:pt x="47045" y="66233"/>
                </a:lnTo>
                <a:lnTo>
                  <a:pt x="44165" y="68153"/>
                </a:lnTo>
                <a:lnTo>
                  <a:pt x="42245" y="70073"/>
                </a:lnTo>
                <a:lnTo>
                  <a:pt x="39364" y="71993"/>
                </a:lnTo>
                <a:lnTo>
                  <a:pt x="36484" y="71993"/>
                </a:lnTo>
                <a:lnTo>
                  <a:pt x="38404" y="87355"/>
                </a:lnTo>
                <a:lnTo>
                  <a:pt x="42245" y="85435"/>
                </a:lnTo>
                <a:lnTo>
                  <a:pt x="46085" y="83515"/>
                </a:lnTo>
                <a:lnTo>
                  <a:pt x="49926" y="80634"/>
                </a:lnTo>
                <a:lnTo>
                  <a:pt x="53766" y="76794"/>
                </a:lnTo>
                <a:lnTo>
                  <a:pt x="53766" y="85435"/>
                </a:lnTo>
                <a:lnTo>
                  <a:pt x="54726" y="85435"/>
                </a:lnTo>
                <a:lnTo>
                  <a:pt x="55686" y="86395"/>
                </a:lnTo>
                <a:lnTo>
                  <a:pt x="65288" y="8639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5" name="object 825"/>
          <p:cNvSpPr/>
          <p:nvPr/>
        </p:nvSpPr>
        <p:spPr>
          <a:xfrm>
            <a:off x="4652253" y="6482745"/>
            <a:ext cx="16322" cy="21107"/>
          </a:xfrm>
          <a:custGeom>
            <a:avLst/>
            <a:gdLst/>
            <a:ahLst/>
            <a:cxnLst/>
            <a:rect l="l" t="t" r="r" b="b"/>
            <a:pathLst>
              <a:path w="16322" h="21107">
                <a:moveTo>
                  <a:pt x="4800" y="3840"/>
                </a:moveTo>
                <a:lnTo>
                  <a:pt x="2880" y="1904"/>
                </a:lnTo>
                <a:lnTo>
                  <a:pt x="0" y="0"/>
                </a:lnTo>
                <a:lnTo>
                  <a:pt x="1920" y="21107"/>
                </a:lnTo>
                <a:lnTo>
                  <a:pt x="11521" y="21107"/>
                </a:lnTo>
                <a:lnTo>
                  <a:pt x="16322" y="20147"/>
                </a:lnTo>
                <a:lnTo>
                  <a:pt x="14401" y="4785"/>
                </a:lnTo>
                <a:lnTo>
                  <a:pt x="7680" y="4785"/>
                </a:lnTo>
                <a:lnTo>
                  <a:pt x="4800" y="3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6" name="object 826"/>
          <p:cNvSpPr/>
          <p:nvPr/>
        </p:nvSpPr>
        <p:spPr>
          <a:xfrm>
            <a:off x="4724247" y="6415537"/>
            <a:ext cx="49926" cy="86395"/>
          </a:xfrm>
          <a:custGeom>
            <a:avLst/>
            <a:gdLst/>
            <a:ahLst/>
            <a:cxnLst/>
            <a:rect l="l" t="t" r="r" b="b"/>
            <a:pathLst>
              <a:path w="49926" h="86395">
                <a:moveTo>
                  <a:pt x="975" y="85435"/>
                </a:moveTo>
                <a:lnTo>
                  <a:pt x="1920" y="85435"/>
                </a:lnTo>
                <a:lnTo>
                  <a:pt x="2880" y="86395"/>
                </a:lnTo>
                <a:lnTo>
                  <a:pt x="19202" y="86395"/>
                </a:lnTo>
                <a:lnTo>
                  <a:pt x="19202" y="85435"/>
                </a:lnTo>
                <a:lnTo>
                  <a:pt x="21122" y="85435"/>
                </a:lnTo>
                <a:lnTo>
                  <a:pt x="21122" y="84475"/>
                </a:lnTo>
                <a:lnTo>
                  <a:pt x="22082" y="84475"/>
                </a:lnTo>
                <a:lnTo>
                  <a:pt x="22082" y="34564"/>
                </a:lnTo>
                <a:lnTo>
                  <a:pt x="24002" y="31683"/>
                </a:lnTo>
                <a:lnTo>
                  <a:pt x="24963" y="29763"/>
                </a:lnTo>
                <a:lnTo>
                  <a:pt x="26883" y="27843"/>
                </a:lnTo>
                <a:lnTo>
                  <a:pt x="27843" y="25923"/>
                </a:lnTo>
                <a:lnTo>
                  <a:pt x="29763" y="24002"/>
                </a:lnTo>
                <a:lnTo>
                  <a:pt x="30723" y="23042"/>
                </a:lnTo>
                <a:lnTo>
                  <a:pt x="31683" y="22082"/>
                </a:lnTo>
                <a:lnTo>
                  <a:pt x="33604" y="21122"/>
                </a:lnTo>
                <a:lnTo>
                  <a:pt x="34564" y="21122"/>
                </a:lnTo>
                <a:lnTo>
                  <a:pt x="35524" y="20162"/>
                </a:lnTo>
                <a:lnTo>
                  <a:pt x="40325" y="20162"/>
                </a:lnTo>
                <a:lnTo>
                  <a:pt x="41285" y="21122"/>
                </a:lnTo>
                <a:lnTo>
                  <a:pt x="44165" y="21122"/>
                </a:lnTo>
                <a:lnTo>
                  <a:pt x="45125" y="22082"/>
                </a:lnTo>
                <a:lnTo>
                  <a:pt x="48966" y="22082"/>
                </a:lnTo>
                <a:lnTo>
                  <a:pt x="48966" y="21122"/>
                </a:lnTo>
                <a:lnTo>
                  <a:pt x="49926" y="20162"/>
                </a:lnTo>
                <a:lnTo>
                  <a:pt x="49926" y="2880"/>
                </a:lnTo>
                <a:lnTo>
                  <a:pt x="48966" y="1920"/>
                </a:lnTo>
                <a:lnTo>
                  <a:pt x="48005" y="960"/>
                </a:lnTo>
                <a:lnTo>
                  <a:pt x="47045" y="960"/>
                </a:lnTo>
                <a:lnTo>
                  <a:pt x="46085" y="0"/>
                </a:lnTo>
                <a:lnTo>
                  <a:pt x="34564" y="0"/>
                </a:lnTo>
                <a:lnTo>
                  <a:pt x="32644" y="960"/>
                </a:lnTo>
                <a:lnTo>
                  <a:pt x="31683" y="1920"/>
                </a:lnTo>
                <a:lnTo>
                  <a:pt x="29763" y="2880"/>
                </a:lnTo>
                <a:lnTo>
                  <a:pt x="27843" y="3840"/>
                </a:lnTo>
                <a:lnTo>
                  <a:pt x="25923" y="4800"/>
                </a:lnTo>
                <a:lnTo>
                  <a:pt x="24963" y="6720"/>
                </a:lnTo>
                <a:lnTo>
                  <a:pt x="23042" y="8641"/>
                </a:lnTo>
                <a:lnTo>
                  <a:pt x="21122" y="11521"/>
                </a:lnTo>
                <a:lnTo>
                  <a:pt x="18242" y="14401"/>
                </a:lnTo>
                <a:lnTo>
                  <a:pt x="18242" y="2880"/>
                </a:lnTo>
                <a:lnTo>
                  <a:pt x="17282" y="1920"/>
                </a:lnTo>
                <a:lnTo>
                  <a:pt x="16322" y="1920"/>
                </a:lnTo>
                <a:lnTo>
                  <a:pt x="15361" y="960"/>
                </a:lnTo>
                <a:lnTo>
                  <a:pt x="4800" y="960"/>
                </a:lnTo>
                <a:lnTo>
                  <a:pt x="3840" y="1920"/>
                </a:lnTo>
                <a:lnTo>
                  <a:pt x="975" y="1920"/>
                </a:lnTo>
                <a:lnTo>
                  <a:pt x="0" y="2880"/>
                </a:lnTo>
                <a:lnTo>
                  <a:pt x="0" y="84475"/>
                </a:lnTo>
                <a:lnTo>
                  <a:pt x="975" y="8543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7" name="object 827"/>
          <p:cNvSpPr/>
          <p:nvPr/>
        </p:nvSpPr>
        <p:spPr>
          <a:xfrm>
            <a:off x="4780894" y="6415537"/>
            <a:ext cx="73913" cy="88315"/>
          </a:xfrm>
          <a:custGeom>
            <a:avLst/>
            <a:gdLst/>
            <a:ahLst/>
            <a:cxnLst/>
            <a:rect l="l" t="t" r="r" b="b"/>
            <a:pathLst>
              <a:path w="73913" h="88315">
                <a:moveTo>
                  <a:pt x="960" y="58552"/>
                </a:moveTo>
                <a:lnTo>
                  <a:pt x="2880" y="64312"/>
                </a:lnTo>
                <a:lnTo>
                  <a:pt x="4800" y="69113"/>
                </a:lnTo>
                <a:lnTo>
                  <a:pt x="7680" y="73913"/>
                </a:lnTo>
                <a:lnTo>
                  <a:pt x="10561" y="77754"/>
                </a:lnTo>
                <a:lnTo>
                  <a:pt x="14401" y="80634"/>
                </a:lnTo>
                <a:lnTo>
                  <a:pt x="18242" y="83515"/>
                </a:lnTo>
                <a:lnTo>
                  <a:pt x="24002" y="85435"/>
                </a:lnTo>
                <a:lnTo>
                  <a:pt x="28788" y="87355"/>
                </a:lnTo>
                <a:lnTo>
                  <a:pt x="35524" y="88315"/>
                </a:lnTo>
                <a:lnTo>
                  <a:pt x="46070" y="88315"/>
                </a:lnTo>
                <a:lnTo>
                  <a:pt x="49911" y="87355"/>
                </a:lnTo>
                <a:lnTo>
                  <a:pt x="53751" y="87355"/>
                </a:lnTo>
                <a:lnTo>
                  <a:pt x="56631" y="86395"/>
                </a:lnTo>
                <a:lnTo>
                  <a:pt x="59512" y="86395"/>
                </a:lnTo>
                <a:lnTo>
                  <a:pt x="62392" y="85435"/>
                </a:lnTo>
                <a:lnTo>
                  <a:pt x="65272" y="84475"/>
                </a:lnTo>
                <a:lnTo>
                  <a:pt x="67193" y="84475"/>
                </a:lnTo>
                <a:lnTo>
                  <a:pt x="69113" y="83515"/>
                </a:lnTo>
                <a:lnTo>
                  <a:pt x="71033" y="82555"/>
                </a:lnTo>
                <a:lnTo>
                  <a:pt x="71993" y="82555"/>
                </a:lnTo>
                <a:lnTo>
                  <a:pt x="71993" y="81594"/>
                </a:lnTo>
                <a:lnTo>
                  <a:pt x="72953" y="80634"/>
                </a:lnTo>
                <a:lnTo>
                  <a:pt x="72953" y="79674"/>
                </a:lnTo>
                <a:lnTo>
                  <a:pt x="73913" y="78714"/>
                </a:lnTo>
                <a:lnTo>
                  <a:pt x="73913" y="68153"/>
                </a:lnTo>
                <a:lnTo>
                  <a:pt x="72953" y="68153"/>
                </a:lnTo>
                <a:lnTo>
                  <a:pt x="72953" y="66233"/>
                </a:lnTo>
                <a:lnTo>
                  <a:pt x="69113" y="66233"/>
                </a:lnTo>
                <a:lnTo>
                  <a:pt x="67193" y="67208"/>
                </a:lnTo>
                <a:lnTo>
                  <a:pt x="66233" y="67208"/>
                </a:lnTo>
                <a:lnTo>
                  <a:pt x="64312" y="68153"/>
                </a:lnTo>
                <a:lnTo>
                  <a:pt x="62392" y="69113"/>
                </a:lnTo>
                <a:lnTo>
                  <a:pt x="60472" y="69113"/>
                </a:lnTo>
                <a:lnTo>
                  <a:pt x="57591" y="70073"/>
                </a:lnTo>
                <a:lnTo>
                  <a:pt x="54711" y="70073"/>
                </a:lnTo>
                <a:lnTo>
                  <a:pt x="51831" y="71048"/>
                </a:lnTo>
                <a:lnTo>
                  <a:pt x="37429" y="71048"/>
                </a:lnTo>
                <a:lnTo>
                  <a:pt x="34564" y="70073"/>
                </a:lnTo>
                <a:lnTo>
                  <a:pt x="31683" y="69113"/>
                </a:lnTo>
                <a:lnTo>
                  <a:pt x="29748" y="67208"/>
                </a:lnTo>
                <a:lnTo>
                  <a:pt x="27843" y="65272"/>
                </a:lnTo>
                <a:lnTo>
                  <a:pt x="25908" y="63367"/>
                </a:lnTo>
                <a:lnTo>
                  <a:pt x="24963" y="61432"/>
                </a:lnTo>
                <a:lnTo>
                  <a:pt x="24002" y="58552"/>
                </a:lnTo>
                <a:lnTo>
                  <a:pt x="23027" y="55686"/>
                </a:lnTo>
                <a:lnTo>
                  <a:pt x="23027" y="29763"/>
                </a:lnTo>
                <a:lnTo>
                  <a:pt x="24002" y="27843"/>
                </a:lnTo>
                <a:lnTo>
                  <a:pt x="24963" y="24963"/>
                </a:lnTo>
                <a:lnTo>
                  <a:pt x="25908" y="23042"/>
                </a:lnTo>
                <a:lnTo>
                  <a:pt x="26883" y="21122"/>
                </a:lnTo>
                <a:lnTo>
                  <a:pt x="28788" y="19202"/>
                </a:lnTo>
                <a:lnTo>
                  <a:pt x="30723" y="18242"/>
                </a:lnTo>
                <a:lnTo>
                  <a:pt x="32628" y="16322"/>
                </a:lnTo>
                <a:lnTo>
                  <a:pt x="34564" y="15361"/>
                </a:lnTo>
                <a:lnTo>
                  <a:pt x="37429" y="15361"/>
                </a:lnTo>
                <a:lnTo>
                  <a:pt x="40309" y="0"/>
                </a:lnTo>
                <a:lnTo>
                  <a:pt x="34564" y="0"/>
                </a:lnTo>
                <a:lnTo>
                  <a:pt x="28788" y="960"/>
                </a:lnTo>
                <a:lnTo>
                  <a:pt x="24002" y="2880"/>
                </a:lnTo>
                <a:lnTo>
                  <a:pt x="18242" y="4800"/>
                </a:lnTo>
                <a:lnTo>
                  <a:pt x="14401" y="7680"/>
                </a:lnTo>
                <a:lnTo>
                  <a:pt x="10561" y="11521"/>
                </a:lnTo>
                <a:lnTo>
                  <a:pt x="7680" y="15361"/>
                </a:lnTo>
                <a:lnTo>
                  <a:pt x="4800" y="20162"/>
                </a:lnTo>
                <a:lnTo>
                  <a:pt x="2880" y="25923"/>
                </a:lnTo>
                <a:lnTo>
                  <a:pt x="960" y="31683"/>
                </a:lnTo>
                <a:lnTo>
                  <a:pt x="0" y="37444"/>
                </a:lnTo>
                <a:lnTo>
                  <a:pt x="0" y="51846"/>
                </a:lnTo>
                <a:lnTo>
                  <a:pt x="960" y="5855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8" name="object 828"/>
          <p:cNvSpPr/>
          <p:nvPr/>
        </p:nvSpPr>
        <p:spPr>
          <a:xfrm>
            <a:off x="4803922" y="6415537"/>
            <a:ext cx="54726" cy="48966"/>
          </a:xfrm>
          <a:custGeom>
            <a:avLst/>
            <a:gdLst/>
            <a:ahLst/>
            <a:cxnLst/>
            <a:rect l="l" t="t" r="r" b="b"/>
            <a:pathLst>
              <a:path w="54726" h="48966">
                <a:moveTo>
                  <a:pt x="26883" y="17282"/>
                </a:moveTo>
                <a:lnTo>
                  <a:pt x="28803" y="20162"/>
                </a:lnTo>
                <a:lnTo>
                  <a:pt x="31683" y="24002"/>
                </a:lnTo>
                <a:lnTo>
                  <a:pt x="33604" y="28803"/>
                </a:lnTo>
                <a:lnTo>
                  <a:pt x="32644" y="35524"/>
                </a:lnTo>
                <a:lnTo>
                  <a:pt x="0" y="35524"/>
                </a:lnTo>
                <a:lnTo>
                  <a:pt x="0" y="48966"/>
                </a:lnTo>
                <a:lnTo>
                  <a:pt x="51846" y="48966"/>
                </a:lnTo>
                <a:lnTo>
                  <a:pt x="52806" y="47045"/>
                </a:lnTo>
                <a:lnTo>
                  <a:pt x="53766" y="46085"/>
                </a:lnTo>
                <a:lnTo>
                  <a:pt x="54726" y="44150"/>
                </a:lnTo>
                <a:lnTo>
                  <a:pt x="54726" y="32644"/>
                </a:lnTo>
                <a:lnTo>
                  <a:pt x="53766" y="26883"/>
                </a:lnTo>
                <a:lnTo>
                  <a:pt x="52806" y="23042"/>
                </a:lnTo>
                <a:lnTo>
                  <a:pt x="50886" y="18242"/>
                </a:lnTo>
                <a:lnTo>
                  <a:pt x="48966" y="13441"/>
                </a:lnTo>
                <a:lnTo>
                  <a:pt x="46085" y="10561"/>
                </a:lnTo>
                <a:lnTo>
                  <a:pt x="43205" y="6720"/>
                </a:lnTo>
                <a:lnTo>
                  <a:pt x="39364" y="4800"/>
                </a:lnTo>
                <a:lnTo>
                  <a:pt x="34564" y="2880"/>
                </a:lnTo>
                <a:lnTo>
                  <a:pt x="29763" y="960"/>
                </a:lnTo>
                <a:lnTo>
                  <a:pt x="24002" y="0"/>
                </a:lnTo>
                <a:lnTo>
                  <a:pt x="17282" y="0"/>
                </a:lnTo>
                <a:lnTo>
                  <a:pt x="14401" y="15361"/>
                </a:lnTo>
                <a:lnTo>
                  <a:pt x="22082" y="15361"/>
                </a:lnTo>
                <a:lnTo>
                  <a:pt x="26883" y="172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9" name="object 829"/>
          <p:cNvSpPr/>
          <p:nvPr/>
        </p:nvSpPr>
        <p:spPr>
          <a:xfrm>
            <a:off x="4918161" y="6379052"/>
            <a:ext cx="22082" cy="122880"/>
          </a:xfrm>
          <a:custGeom>
            <a:avLst/>
            <a:gdLst/>
            <a:ahLst/>
            <a:cxnLst/>
            <a:rect l="l" t="t" r="r" b="b"/>
            <a:pathLst>
              <a:path w="22082" h="122880">
                <a:moveTo>
                  <a:pt x="960" y="120959"/>
                </a:moveTo>
                <a:lnTo>
                  <a:pt x="960" y="121920"/>
                </a:lnTo>
                <a:lnTo>
                  <a:pt x="1920" y="121920"/>
                </a:lnTo>
                <a:lnTo>
                  <a:pt x="2895" y="122880"/>
                </a:lnTo>
                <a:lnTo>
                  <a:pt x="19202" y="122880"/>
                </a:lnTo>
                <a:lnTo>
                  <a:pt x="20162" y="121920"/>
                </a:lnTo>
                <a:lnTo>
                  <a:pt x="21122" y="121920"/>
                </a:lnTo>
                <a:lnTo>
                  <a:pt x="22082" y="120959"/>
                </a:lnTo>
                <a:lnTo>
                  <a:pt x="22082" y="1935"/>
                </a:lnTo>
                <a:lnTo>
                  <a:pt x="21122" y="1935"/>
                </a:lnTo>
                <a:lnTo>
                  <a:pt x="21122" y="960"/>
                </a:lnTo>
                <a:lnTo>
                  <a:pt x="19202" y="960"/>
                </a:lnTo>
                <a:lnTo>
                  <a:pt x="18242" y="0"/>
                </a:lnTo>
                <a:lnTo>
                  <a:pt x="4800" y="0"/>
                </a:lnTo>
                <a:lnTo>
                  <a:pt x="2895" y="960"/>
                </a:lnTo>
                <a:lnTo>
                  <a:pt x="960" y="960"/>
                </a:lnTo>
                <a:lnTo>
                  <a:pt x="960" y="1935"/>
                </a:lnTo>
                <a:lnTo>
                  <a:pt x="0" y="2880"/>
                </a:lnTo>
                <a:lnTo>
                  <a:pt x="0" y="120959"/>
                </a:lnTo>
                <a:lnTo>
                  <a:pt x="960" y="12095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0" name="object 830"/>
          <p:cNvSpPr/>
          <p:nvPr/>
        </p:nvSpPr>
        <p:spPr>
          <a:xfrm>
            <a:off x="4980569" y="6466408"/>
            <a:ext cx="5760" cy="36484"/>
          </a:xfrm>
          <a:custGeom>
            <a:avLst/>
            <a:gdLst/>
            <a:ahLst/>
            <a:cxnLst/>
            <a:rect l="l" t="t" r="r" b="b"/>
            <a:pathLst>
              <a:path w="5760" h="36484">
                <a:moveTo>
                  <a:pt x="5760" y="36484"/>
                </a:moveTo>
                <a:lnTo>
                  <a:pt x="5760" y="14401"/>
                </a:lnTo>
                <a:lnTo>
                  <a:pt x="3840" y="11521"/>
                </a:lnTo>
                <a:lnTo>
                  <a:pt x="2880" y="9616"/>
                </a:lnTo>
                <a:lnTo>
                  <a:pt x="1920" y="6720"/>
                </a:lnTo>
                <a:lnTo>
                  <a:pt x="960" y="3840"/>
                </a:lnTo>
                <a:lnTo>
                  <a:pt x="0" y="0"/>
                </a:lnTo>
                <a:lnTo>
                  <a:pt x="0" y="34564"/>
                </a:lnTo>
                <a:lnTo>
                  <a:pt x="5760" y="3648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1" name="object 831"/>
          <p:cNvSpPr/>
          <p:nvPr/>
        </p:nvSpPr>
        <p:spPr>
          <a:xfrm>
            <a:off x="4957526" y="6415537"/>
            <a:ext cx="84475" cy="88315"/>
          </a:xfrm>
          <a:custGeom>
            <a:avLst/>
            <a:gdLst/>
            <a:ahLst/>
            <a:cxnLst/>
            <a:rect l="l" t="t" r="r" b="b"/>
            <a:pathLst>
              <a:path w="84475" h="88315">
                <a:moveTo>
                  <a:pt x="48950" y="70073"/>
                </a:moveTo>
                <a:lnTo>
                  <a:pt x="35524" y="70073"/>
                </a:lnTo>
                <a:lnTo>
                  <a:pt x="33604" y="68153"/>
                </a:lnTo>
                <a:lnTo>
                  <a:pt x="30723" y="67208"/>
                </a:lnTo>
                <a:lnTo>
                  <a:pt x="28803" y="65272"/>
                </a:lnTo>
                <a:lnTo>
                  <a:pt x="28803" y="87355"/>
                </a:lnTo>
                <a:lnTo>
                  <a:pt x="34549" y="88315"/>
                </a:lnTo>
                <a:lnTo>
                  <a:pt x="48950" y="88315"/>
                </a:lnTo>
                <a:lnTo>
                  <a:pt x="54726" y="87355"/>
                </a:lnTo>
                <a:lnTo>
                  <a:pt x="60472" y="84475"/>
                </a:lnTo>
                <a:lnTo>
                  <a:pt x="66233" y="82555"/>
                </a:lnTo>
                <a:lnTo>
                  <a:pt x="70073" y="79674"/>
                </a:lnTo>
                <a:lnTo>
                  <a:pt x="73913" y="75834"/>
                </a:lnTo>
                <a:lnTo>
                  <a:pt x="77754" y="71993"/>
                </a:lnTo>
                <a:lnTo>
                  <a:pt x="80634" y="67208"/>
                </a:lnTo>
                <a:lnTo>
                  <a:pt x="81594" y="61432"/>
                </a:lnTo>
                <a:lnTo>
                  <a:pt x="83515" y="55686"/>
                </a:lnTo>
                <a:lnTo>
                  <a:pt x="84475" y="49926"/>
                </a:lnTo>
                <a:lnTo>
                  <a:pt x="84475" y="35524"/>
                </a:lnTo>
                <a:lnTo>
                  <a:pt x="83515" y="29763"/>
                </a:lnTo>
                <a:lnTo>
                  <a:pt x="82555" y="24002"/>
                </a:lnTo>
                <a:lnTo>
                  <a:pt x="80634" y="19202"/>
                </a:lnTo>
                <a:lnTo>
                  <a:pt x="77754" y="14401"/>
                </a:lnTo>
                <a:lnTo>
                  <a:pt x="74874" y="10561"/>
                </a:lnTo>
                <a:lnTo>
                  <a:pt x="71033" y="6720"/>
                </a:lnTo>
                <a:lnTo>
                  <a:pt x="67193" y="3840"/>
                </a:lnTo>
                <a:lnTo>
                  <a:pt x="61447" y="2880"/>
                </a:lnTo>
                <a:lnTo>
                  <a:pt x="56631" y="960"/>
                </a:lnTo>
                <a:lnTo>
                  <a:pt x="50886" y="0"/>
                </a:lnTo>
                <a:lnTo>
                  <a:pt x="36484" y="0"/>
                </a:lnTo>
                <a:lnTo>
                  <a:pt x="29763" y="960"/>
                </a:lnTo>
                <a:lnTo>
                  <a:pt x="24963" y="2880"/>
                </a:lnTo>
                <a:lnTo>
                  <a:pt x="19202" y="4800"/>
                </a:lnTo>
                <a:lnTo>
                  <a:pt x="14401" y="7680"/>
                </a:lnTo>
                <a:lnTo>
                  <a:pt x="11521" y="12481"/>
                </a:lnTo>
                <a:lnTo>
                  <a:pt x="7680" y="16322"/>
                </a:lnTo>
                <a:lnTo>
                  <a:pt x="4800" y="21122"/>
                </a:lnTo>
                <a:lnTo>
                  <a:pt x="2880" y="25923"/>
                </a:lnTo>
                <a:lnTo>
                  <a:pt x="960" y="31683"/>
                </a:lnTo>
                <a:lnTo>
                  <a:pt x="0" y="37444"/>
                </a:lnTo>
                <a:lnTo>
                  <a:pt x="0" y="51846"/>
                </a:lnTo>
                <a:lnTo>
                  <a:pt x="960" y="57591"/>
                </a:lnTo>
                <a:lnTo>
                  <a:pt x="2880" y="63367"/>
                </a:lnTo>
                <a:lnTo>
                  <a:pt x="4800" y="68153"/>
                </a:lnTo>
                <a:lnTo>
                  <a:pt x="6720" y="72953"/>
                </a:lnTo>
                <a:lnTo>
                  <a:pt x="10561" y="76794"/>
                </a:lnTo>
                <a:lnTo>
                  <a:pt x="13441" y="80634"/>
                </a:lnTo>
                <a:lnTo>
                  <a:pt x="18242" y="83515"/>
                </a:lnTo>
                <a:lnTo>
                  <a:pt x="23042" y="85435"/>
                </a:lnTo>
                <a:lnTo>
                  <a:pt x="23042" y="39364"/>
                </a:lnTo>
                <a:lnTo>
                  <a:pt x="24002" y="35524"/>
                </a:lnTo>
                <a:lnTo>
                  <a:pt x="24002" y="32644"/>
                </a:lnTo>
                <a:lnTo>
                  <a:pt x="24963" y="28803"/>
                </a:lnTo>
                <a:lnTo>
                  <a:pt x="26883" y="26883"/>
                </a:lnTo>
                <a:lnTo>
                  <a:pt x="27843" y="24002"/>
                </a:lnTo>
                <a:lnTo>
                  <a:pt x="29763" y="22082"/>
                </a:lnTo>
                <a:lnTo>
                  <a:pt x="31683" y="20162"/>
                </a:lnTo>
                <a:lnTo>
                  <a:pt x="34549" y="19202"/>
                </a:lnTo>
                <a:lnTo>
                  <a:pt x="36484" y="17282"/>
                </a:lnTo>
                <a:lnTo>
                  <a:pt x="49926" y="17282"/>
                </a:lnTo>
                <a:lnTo>
                  <a:pt x="51831" y="19202"/>
                </a:lnTo>
                <a:lnTo>
                  <a:pt x="54726" y="20162"/>
                </a:lnTo>
                <a:lnTo>
                  <a:pt x="56631" y="22082"/>
                </a:lnTo>
                <a:lnTo>
                  <a:pt x="57607" y="24963"/>
                </a:lnTo>
                <a:lnTo>
                  <a:pt x="59512" y="26883"/>
                </a:lnTo>
                <a:lnTo>
                  <a:pt x="60472" y="29763"/>
                </a:lnTo>
                <a:lnTo>
                  <a:pt x="60472" y="33604"/>
                </a:lnTo>
                <a:lnTo>
                  <a:pt x="61447" y="36484"/>
                </a:lnTo>
                <a:lnTo>
                  <a:pt x="61447" y="51846"/>
                </a:lnTo>
                <a:lnTo>
                  <a:pt x="60472" y="54711"/>
                </a:lnTo>
                <a:lnTo>
                  <a:pt x="59512" y="58552"/>
                </a:lnTo>
                <a:lnTo>
                  <a:pt x="58552" y="61432"/>
                </a:lnTo>
                <a:lnTo>
                  <a:pt x="57607" y="63367"/>
                </a:lnTo>
                <a:lnTo>
                  <a:pt x="55671" y="65272"/>
                </a:lnTo>
                <a:lnTo>
                  <a:pt x="53766" y="67208"/>
                </a:lnTo>
                <a:lnTo>
                  <a:pt x="50886" y="68153"/>
                </a:lnTo>
                <a:lnTo>
                  <a:pt x="48950" y="7007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2" name="object 832"/>
          <p:cNvSpPr/>
          <p:nvPr/>
        </p:nvSpPr>
        <p:spPr>
          <a:xfrm>
            <a:off x="5055443" y="6415537"/>
            <a:ext cx="59512" cy="88315"/>
          </a:xfrm>
          <a:custGeom>
            <a:avLst/>
            <a:gdLst/>
            <a:ahLst/>
            <a:cxnLst/>
            <a:rect l="l" t="t" r="r" b="b"/>
            <a:pathLst>
              <a:path w="59512" h="88315">
                <a:moveTo>
                  <a:pt x="53766" y="4800"/>
                </a:moveTo>
                <a:lnTo>
                  <a:pt x="52791" y="4800"/>
                </a:lnTo>
                <a:lnTo>
                  <a:pt x="52791" y="3840"/>
                </a:lnTo>
                <a:lnTo>
                  <a:pt x="51831" y="3840"/>
                </a:lnTo>
                <a:lnTo>
                  <a:pt x="50886" y="2880"/>
                </a:lnTo>
                <a:lnTo>
                  <a:pt x="48950" y="2880"/>
                </a:lnTo>
                <a:lnTo>
                  <a:pt x="47990" y="1920"/>
                </a:lnTo>
                <a:lnTo>
                  <a:pt x="46070" y="960"/>
                </a:lnTo>
                <a:lnTo>
                  <a:pt x="44165" y="960"/>
                </a:lnTo>
                <a:lnTo>
                  <a:pt x="41269" y="0"/>
                </a:lnTo>
                <a:lnTo>
                  <a:pt x="23042" y="0"/>
                </a:lnTo>
                <a:lnTo>
                  <a:pt x="19202" y="960"/>
                </a:lnTo>
                <a:lnTo>
                  <a:pt x="15361" y="2880"/>
                </a:lnTo>
                <a:lnTo>
                  <a:pt x="11521" y="4800"/>
                </a:lnTo>
                <a:lnTo>
                  <a:pt x="8641" y="6720"/>
                </a:lnTo>
                <a:lnTo>
                  <a:pt x="5760" y="8641"/>
                </a:lnTo>
                <a:lnTo>
                  <a:pt x="3840" y="11521"/>
                </a:lnTo>
                <a:lnTo>
                  <a:pt x="2880" y="14401"/>
                </a:lnTo>
                <a:lnTo>
                  <a:pt x="960" y="18242"/>
                </a:lnTo>
                <a:lnTo>
                  <a:pt x="0" y="21122"/>
                </a:lnTo>
                <a:lnTo>
                  <a:pt x="0" y="28803"/>
                </a:lnTo>
                <a:lnTo>
                  <a:pt x="960" y="31683"/>
                </a:lnTo>
                <a:lnTo>
                  <a:pt x="1920" y="34564"/>
                </a:lnTo>
                <a:lnTo>
                  <a:pt x="2880" y="37444"/>
                </a:lnTo>
                <a:lnTo>
                  <a:pt x="4800" y="39364"/>
                </a:lnTo>
                <a:lnTo>
                  <a:pt x="5760" y="41285"/>
                </a:lnTo>
                <a:lnTo>
                  <a:pt x="7680" y="43205"/>
                </a:lnTo>
                <a:lnTo>
                  <a:pt x="9601" y="45125"/>
                </a:lnTo>
                <a:lnTo>
                  <a:pt x="12481" y="46085"/>
                </a:lnTo>
                <a:lnTo>
                  <a:pt x="14401" y="47045"/>
                </a:lnTo>
                <a:lnTo>
                  <a:pt x="17282" y="47990"/>
                </a:lnTo>
                <a:lnTo>
                  <a:pt x="19202" y="48966"/>
                </a:lnTo>
                <a:lnTo>
                  <a:pt x="22082" y="50871"/>
                </a:lnTo>
                <a:lnTo>
                  <a:pt x="24002" y="51846"/>
                </a:lnTo>
                <a:lnTo>
                  <a:pt x="25923" y="51846"/>
                </a:lnTo>
                <a:lnTo>
                  <a:pt x="28803" y="52806"/>
                </a:lnTo>
                <a:lnTo>
                  <a:pt x="30723" y="53766"/>
                </a:lnTo>
                <a:lnTo>
                  <a:pt x="32644" y="54711"/>
                </a:lnTo>
                <a:lnTo>
                  <a:pt x="34549" y="55686"/>
                </a:lnTo>
                <a:lnTo>
                  <a:pt x="35524" y="56647"/>
                </a:lnTo>
                <a:lnTo>
                  <a:pt x="36484" y="58552"/>
                </a:lnTo>
                <a:lnTo>
                  <a:pt x="37444" y="59527"/>
                </a:lnTo>
                <a:lnTo>
                  <a:pt x="38389" y="60487"/>
                </a:lnTo>
                <a:lnTo>
                  <a:pt x="38389" y="64312"/>
                </a:lnTo>
                <a:lnTo>
                  <a:pt x="37444" y="65272"/>
                </a:lnTo>
                <a:lnTo>
                  <a:pt x="37444" y="66233"/>
                </a:lnTo>
                <a:lnTo>
                  <a:pt x="36484" y="68153"/>
                </a:lnTo>
                <a:lnTo>
                  <a:pt x="35524" y="69113"/>
                </a:lnTo>
                <a:lnTo>
                  <a:pt x="34549" y="69113"/>
                </a:lnTo>
                <a:lnTo>
                  <a:pt x="33604" y="70073"/>
                </a:lnTo>
                <a:lnTo>
                  <a:pt x="32644" y="71048"/>
                </a:lnTo>
                <a:lnTo>
                  <a:pt x="30723" y="71048"/>
                </a:lnTo>
                <a:lnTo>
                  <a:pt x="28803" y="71993"/>
                </a:lnTo>
                <a:lnTo>
                  <a:pt x="19202" y="71993"/>
                </a:lnTo>
                <a:lnTo>
                  <a:pt x="17282" y="71048"/>
                </a:lnTo>
                <a:lnTo>
                  <a:pt x="14401" y="70073"/>
                </a:lnTo>
                <a:lnTo>
                  <a:pt x="12481" y="69113"/>
                </a:lnTo>
                <a:lnTo>
                  <a:pt x="10561" y="68153"/>
                </a:lnTo>
                <a:lnTo>
                  <a:pt x="8641" y="67208"/>
                </a:lnTo>
                <a:lnTo>
                  <a:pt x="6720" y="66233"/>
                </a:lnTo>
                <a:lnTo>
                  <a:pt x="5760" y="66233"/>
                </a:lnTo>
                <a:lnTo>
                  <a:pt x="3840" y="65272"/>
                </a:lnTo>
                <a:lnTo>
                  <a:pt x="960" y="65272"/>
                </a:lnTo>
                <a:lnTo>
                  <a:pt x="960" y="66233"/>
                </a:lnTo>
                <a:lnTo>
                  <a:pt x="0" y="67208"/>
                </a:lnTo>
                <a:lnTo>
                  <a:pt x="0" y="78714"/>
                </a:lnTo>
                <a:lnTo>
                  <a:pt x="960" y="79674"/>
                </a:lnTo>
                <a:lnTo>
                  <a:pt x="960" y="80634"/>
                </a:lnTo>
                <a:lnTo>
                  <a:pt x="1920" y="81594"/>
                </a:lnTo>
                <a:lnTo>
                  <a:pt x="2880" y="82555"/>
                </a:lnTo>
                <a:lnTo>
                  <a:pt x="3840" y="82555"/>
                </a:lnTo>
                <a:lnTo>
                  <a:pt x="4800" y="83515"/>
                </a:lnTo>
                <a:lnTo>
                  <a:pt x="6720" y="84475"/>
                </a:lnTo>
                <a:lnTo>
                  <a:pt x="7680" y="85435"/>
                </a:lnTo>
                <a:lnTo>
                  <a:pt x="10561" y="85435"/>
                </a:lnTo>
                <a:lnTo>
                  <a:pt x="12481" y="86395"/>
                </a:lnTo>
                <a:lnTo>
                  <a:pt x="14401" y="87355"/>
                </a:lnTo>
                <a:lnTo>
                  <a:pt x="17282" y="87355"/>
                </a:lnTo>
                <a:lnTo>
                  <a:pt x="20162" y="88315"/>
                </a:lnTo>
                <a:lnTo>
                  <a:pt x="30723" y="88315"/>
                </a:lnTo>
                <a:lnTo>
                  <a:pt x="35524" y="87355"/>
                </a:lnTo>
                <a:lnTo>
                  <a:pt x="39364" y="86395"/>
                </a:lnTo>
                <a:lnTo>
                  <a:pt x="43205" y="85435"/>
                </a:lnTo>
                <a:lnTo>
                  <a:pt x="47045" y="83515"/>
                </a:lnTo>
                <a:lnTo>
                  <a:pt x="49926" y="81594"/>
                </a:lnTo>
                <a:lnTo>
                  <a:pt x="53766" y="78714"/>
                </a:lnTo>
                <a:lnTo>
                  <a:pt x="55671" y="75834"/>
                </a:lnTo>
                <a:lnTo>
                  <a:pt x="57607" y="72953"/>
                </a:lnTo>
                <a:lnTo>
                  <a:pt x="59512" y="69113"/>
                </a:lnTo>
                <a:lnTo>
                  <a:pt x="59512" y="53766"/>
                </a:lnTo>
                <a:lnTo>
                  <a:pt x="58552" y="51846"/>
                </a:lnTo>
                <a:lnTo>
                  <a:pt x="56631" y="48966"/>
                </a:lnTo>
                <a:lnTo>
                  <a:pt x="55671" y="47045"/>
                </a:lnTo>
                <a:lnTo>
                  <a:pt x="53766" y="45125"/>
                </a:lnTo>
                <a:lnTo>
                  <a:pt x="51831" y="43205"/>
                </a:lnTo>
                <a:lnTo>
                  <a:pt x="49926" y="41285"/>
                </a:lnTo>
                <a:lnTo>
                  <a:pt x="47045" y="40309"/>
                </a:lnTo>
                <a:lnTo>
                  <a:pt x="45110" y="38404"/>
                </a:lnTo>
                <a:lnTo>
                  <a:pt x="43205" y="37444"/>
                </a:lnTo>
                <a:lnTo>
                  <a:pt x="40325" y="36484"/>
                </a:lnTo>
                <a:lnTo>
                  <a:pt x="38389" y="35524"/>
                </a:lnTo>
                <a:lnTo>
                  <a:pt x="35524" y="34564"/>
                </a:lnTo>
                <a:lnTo>
                  <a:pt x="33604" y="33604"/>
                </a:lnTo>
                <a:lnTo>
                  <a:pt x="30723" y="33604"/>
                </a:lnTo>
                <a:lnTo>
                  <a:pt x="28803" y="32644"/>
                </a:lnTo>
                <a:lnTo>
                  <a:pt x="26883" y="31683"/>
                </a:lnTo>
                <a:lnTo>
                  <a:pt x="24963" y="30723"/>
                </a:lnTo>
                <a:lnTo>
                  <a:pt x="24002" y="29763"/>
                </a:lnTo>
                <a:lnTo>
                  <a:pt x="23042" y="27843"/>
                </a:lnTo>
                <a:lnTo>
                  <a:pt x="22082" y="26883"/>
                </a:lnTo>
                <a:lnTo>
                  <a:pt x="21122" y="24963"/>
                </a:lnTo>
                <a:lnTo>
                  <a:pt x="21122" y="21122"/>
                </a:lnTo>
                <a:lnTo>
                  <a:pt x="22082" y="20162"/>
                </a:lnTo>
                <a:lnTo>
                  <a:pt x="22082" y="19202"/>
                </a:lnTo>
                <a:lnTo>
                  <a:pt x="23042" y="18242"/>
                </a:lnTo>
                <a:lnTo>
                  <a:pt x="24002" y="17282"/>
                </a:lnTo>
                <a:lnTo>
                  <a:pt x="24963" y="16322"/>
                </a:lnTo>
                <a:lnTo>
                  <a:pt x="25923" y="16322"/>
                </a:lnTo>
                <a:lnTo>
                  <a:pt x="27843" y="15361"/>
                </a:lnTo>
                <a:lnTo>
                  <a:pt x="38389" y="15361"/>
                </a:lnTo>
                <a:lnTo>
                  <a:pt x="40325" y="16322"/>
                </a:lnTo>
                <a:lnTo>
                  <a:pt x="42230" y="16322"/>
                </a:lnTo>
                <a:lnTo>
                  <a:pt x="44165" y="17282"/>
                </a:lnTo>
                <a:lnTo>
                  <a:pt x="46070" y="18242"/>
                </a:lnTo>
                <a:lnTo>
                  <a:pt x="47990" y="19202"/>
                </a:lnTo>
                <a:lnTo>
                  <a:pt x="48950" y="19202"/>
                </a:lnTo>
                <a:lnTo>
                  <a:pt x="49926" y="20162"/>
                </a:lnTo>
                <a:lnTo>
                  <a:pt x="51831" y="21122"/>
                </a:lnTo>
                <a:lnTo>
                  <a:pt x="53766" y="21122"/>
                </a:lnTo>
                <a:lnTo>
                  <a:pt x="54726" y="20162"/>
                </a:lnTo>
                <a:lnTo>
                  <a:pt x="54726" y="19202"/>
                </a:lnTo>
                <a:lnTo>
                  <a:pt x="55671" y="18242"/>
                </a:lnTo>
                <a:lnTo>
                  <a:pt x="55671" y="9601"/>
                </a:lnTo>
                <a:lnTo>
                  <a:pt x="54726" y="8641"/>
                </a:lnTo>
                <a:lnTo>
                  <a:pt x="54726" y="5760"/>
                </a:lnTo>
                <a:lnTo>
                  <a:pt x="53766" y="5760"/>
                </a:lnTo>
                <a:lnTo>
                  <a:pt x="53766" y="48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3" name="object 833"/>
          <p:cNvSpPr/>
          <p:nvPr/>
        </p:nvSpPr>
        <p:spPr>
          <a:xfrm>
            <a:off x="5127437" y="6415537"/>
            <a:ext cx="59527" cy="88315"/>
          </a:xfrm>
          <a:custGeom>
            <a:avLst/>
            <a:gdLst/>
            <a:ahLst/>
            <a:cxnLst/>
            <a:rect l="l" t="t" r="r" b="b"/>
            <a:pathLst>
              <a:path w="59527" h="88315">
                <a:moveTo>
                  <a:pt x="55686" y="7680"/>
                </a:moveTo>
                <a:lnTo>
                  <a:pt x="54726" y="7680"/>
                </a:lnTo>
                <a:lnTo>
                  <a:pt x="54726" y="5760"/>
                </a:lnTo>
                <a:lnTo>
                  <a:pt x="53766" y="4800"/>
                </a:lnTo>
                <a:lnTo>
                  <a:pt x="52806" y="3840"/>
                </a:lnTo>
                <a:lnTo>
                  <a:pt x="51846" y="3840"/>
                </a:lnTo>
                <a:lnTo>
                  <a:pt x="50886" y="2880"/>
                </a:lnTo>
                <a:lnTo>
                  <a:pt x="48966" y="2880"/>
                </a:lnTo>
                <a:lnTo>
                  <a:pt x="48006" y="1920"/>
                </a:lnTo>
                <a:lnTo>
                  <a:pt x="46085" y="960"/>
                </a:lnTo>
                <a:lnTo>
                  <a:pt x="44165" y="960"/>
                </a:lnTo>
                <a:lnTo>
                  <a:pt x="42245" y="0"/>
                </a:lnTo>
                <a:lnTo>
                  <a:pt x="23042" y="0"/>
                </a:lnTo>
                <a:lnTo>
                  <a:pt x="19202" y="960"/>
                </a:lnTo>
                <a:lnTo>
                  <a:pt x="15361" y="2880"/>
                </a:lnTo>
                <a:lnTo>
                  <a:pt x="11521" y="4800"/>
                </a:lnTo>
                <a:lnTo>
                  <a:pt x="8641" y="6720"/>
                </a:lnTo>
                <a:lnTo>
                  <a:pt x="5760" y="8641"/>
                </a:lnTo>
                <a:lnTo>
                  <a:pt x="3840" y="11521"/>
                </a:lnTo>
                <a:lnTo>
                  <a:pt x="2880" y="14401"/>
                </a:lnTo>
                <a:lnTo>
                  <a:pt x="960" y="18242"/>
                </a:lnTo>
                <a:lnTo>
                  <a:pt x="0" y="21122"/>
                </a:lnTo>
                <a:lnTo>
                  <a:pt x="0" y="28803"/>
                </a:lnTo>
                <a:lnTo>
                  <a:pt x="960" y="31683"/>
                </a:lnTo>
                <a:lnTo>
                  <a:pt x="1920" y="34564"/>
                </a:lnTo>
                <a:lnTo>
                  <a:pt x="2880" y="37444"/>
                </a:lnTo>
                <a:lnTo>
                  <a:pt x="4800" y="39364"/>
                </a:lnTo>
                <a:lnTo>
                  <a:pt x="6720" y="41285"/>
                </a:lnTo>
                <a:lnTo>
                  <a:pt x="7680" y="43205"/>
                </a:lnTo>
                <a:lnTo>
                  <a:pt x="10561" y="45125"/>
                </a:lnTo>
                <a:lnTo>
                  <a:pt x="12481" y="46085"/>
                </a:lnTo>
                <a:lnTo>
                  <a:pt x="14401" y="47045"/>
                </a:lnTo>
                <a:lnTo>
                  <a:pt x="17282" y="47990"/>
                </a:lnTo>
                <a:lnTo>
                  <a:pt x="19202" y="48966"/>
                </a:lnTo>
                <a:lnTo>
                  <a:pt x="22082" y="50871"/>
                </a:lnTo>
                <a:lnTo>
                  <a:pt x="24003" y="51846"/>
                </a:lnTo>
                <a:lnTo>
                  <a:pt x="25923" y="51846"/>
                </a:lnTo>
                <a:lnTo>
                  <a:pt x="28803" y="52806"/>
                </a:lnTo>
                <a:lnTo>
                  <a:pt x="30723" y="53766"/>
                </a:lnTo>
                <a:lnTo>
                  <a:pt x="32644" y="54711"/>
                </a:lnTo>
                <a:lnTo>
                  <a:pt x="34564" y="55686"/>
                </a:lnTo>
                <a:lnTo>
                  <a:pt x="35524" y="56647"/>
                </a:lnTo>
                <a:lnTo>
                  <a:pt x="36484" y="58552"/>
                </a:lnTo>
                <a:lnTo>
                  <a:pt x="37444" y="59527"/>
                </a:lnTo>
                <a:lnTo>
                  <a:pt x="38404" y="60487"/>
                </a:lnTo>
                <a:lnTo>
                  <a:pt x="38404" y="65272"/>
                </a:lnTo>
                <a:lnTo>
                  <a:pt x="37444" y="66233"/>
                </a:lnTo>
                <a:lnTo>
                  <a:pt x="36484" y="68153"/>
                </a:lnTo>
                <a:lnTo>
                  <a:pt x="36484" y="69113"/>
                </a:lnTo>
                <a:lnTo>
                  <a:pt x="34564" y="69113"/>
                </a:lnTo>
                <a:lnTo>
                  <a:pt x="33604" y="70073"/>
                </a:lnTo>
                <a:lnTo>
                  <a:pt x="32644" y="71048"/>
                </a:lnTo>
                <a:lnTo>
                  <a:pt x="30723" y="71048"/>
                </a:lnTo>
                <a:lnTo>
                  <a:pt x="28803" y="71993"/>
                </a:lnTo>
                <a:lnTo>
                  <a:pt x="19202" y="71993"/>
                </a:lnTo>
                <a:lnTo>
                  <a:pt x="17282" y="71048"/>
                </a:lnTo>
                <a:lnTo>
                  <a:pt x="14401" y="70073"/>
                </a:lnTo>
                <a:lnTo>
                  <a:pt x="12481" y="69113"/>
                </a:lnTo>
                <a:lnTo>
                  <a:pt x="10561" y="68153"/>
                </a:lnTo>
                <a:lnTo>
                  <a:pt x="8641" y="67208"/>
                </a:lnTo>
                <a:lnTo>
                  <a:pt x="6720" y="66233"/>
                </a:lnTo>
                <a:lnTo>
                  <a:pt x="5760" y="66233"/>
                </a:lnTo>
                <a:lnTo>
                  <a:pt x="4800" y="65272"/>
                </a:lnTo>
                <a:lnTo>
                  <a:pt x="960" y="65272"/>
                </a:lnTo>
                <a:lnTo>
                  <a:pt x="960" y="66233"/>
                </a:lnTo>
                <a:lnTo>
                  <a:pt x="0" y="67208"/>
                </a:lnTo>
                <a:lnTo>
                  <a:pt x="0" y="78714"/>
                </a:lnTo>
                <a:lnTo>
                  <a:pt x="960" y="79674"/>
                </a:lnTo>
                <a:lnTo>
                  <a:pt x="960" y="80634"/>
                </a:lnTo>
                <a:lnTo>
                  <a:pt x="1920" y="81594"/>
                </a:lnTo>
                <a:lnTo>
                  <a:pt x="2880" y="82555"/>
                </a:lnTo>
                <a:lnTo>
                  <a:pt x="3840" y="82555"/>
                </a:lnTo>
                <a:lnTo>
                  <a:pt x="4800" y="83515"/>
                </a:lnTo>
                <a:lnTo>
                  <a:pt x="6720" y="84475"/>
                </a:lnTo>
                <a:lnTo>
                  <a:pt x="8641" y="85435"/>
                </a:lnTo>
                <a:lnTo>
                  <a:pt x="10561" y="85435"/>
                </a:lnTo>
                <a:lnTo>
                  <a:pt x="12481" y="86395"/>
                </a:lnTo>
                <a:lnTo>
                  <a:pt x="14401" y="87355"/>
                </a:lnTo>
                <a:lnTo>
                  <a:pt x="17282" y="87355"/>
                </a:lnTo>
                <a:lnTo>
                  <a:pt x="20162" y="88315"/>
                </a:lnTo>
                <a:lnTo>
                  <a:pt x="30723" y="88315"/>
                </a:lnTo>
                <a:lnTo>
                  <a:pt x="35524" y="87355"/>
                </a:lnTo>
                <a:lnTo>
                  <a:pt x="39364" y="86395"/>
                </a:lnTo>
                <a:lnTo>
                  <a:pt x="44165" y="85435"/>
                </a:lnTo>
                <a:lnTo>
                  <a:pt x="47045" y="83515"/>
                </a:lnTo>
                <a:lnTo>
                  <a:pt x="49926" y="81594"/>
                </a:lnTo>
                <a:lnTo>
                  <a:pt x="53766" y="78714"/>
                </a:lnTo>
                <a:lnTo>
                  <a:pt x="55686" y="75834"/>
                </a:lnTo>
                <a:lnTo>
                  <a:pt x="57607" y="72953"/>
                </a:lnTo>
                <a:lnTo>
                  <a:pt x="59527" y="69113"/>
                </a:lnTo>
                <a:lnTo>
                  <a:pt x="59527" y="53766"/>
                </a:lnTo>
                <a:lnTo>
                  <a:pt x="58567" y="51846"/>
                </a:lnTo>
                <a:lnTo>
                  <a:pt x="57607" y="48966"/>
                </a:lnTo>
                <a:lnTo>
                  <a:pt x="55686" y="47045"/>
                </a:lnTo>
                <a:lnTo>
                  <a:pt x="53766" y="45125"/>
                </a:lnTo>
                <a:lnTo>
                  <a:pt x="51846" y="43205"/>
                </a:lnTo>
                <a:lnTo>
                  <a:pt x="49926" y="41285"/>
                </a:lnTo>
                <a:lnTo>
                  <a:pt x="48006" y="40309"/>
                </a:lnTo>
                <a:lnTo>
                  <a:pt x="45125" y="38404"/>
                </a:lnTo>
                <a:lnTo>
                  <a:pt x="43205" y="37444"/>
                </a:lnTo>
                <a:lnTo>
                  <a:pt x="40325" y="36484"/>
                </a:lnTo>
                <a:lnTo>
                  <a:pt x="38404" y="35524"/>
                </a:lnTo>
                <a:lnTo>
                  <a:pt x="35524" y="34564"/>
                </a:lnTo>
                <a:lnTo>
                  <a:pt x="33604" y="33604"/>
                </a:lnTo>
                <a:lnTo>
                  <a:pt x="31683" y="33604"/>
                </a:lnTo>
                <a:lnTo>
                  <a:pt x="28803" y="32644"/>
                </a:lnTo>
                <a:lnTo>
                  <a:pt x="26883" y="31683"/>
                </a:lnTo>
                <a:lnTo>
                  <a:pt x="25923" y="30723"/>
                </a:lnTo>
                <a:lnTo>
                  <a:pt x="24003" y="29763"/>
                </a:lnTo>
                <a:lnTo>
                  <a:pt x="23042" y="27843"/>
                </a:lnTo>
                <a:lnTo>
                  <a:pt x="22082" y="26883"/>
                </a:lnTo>
                <a:lnTo>
                  <a:pt x="21122" y="24963"/>
                </a:lnTo>
                <a:lnTo>
                  <a:pt x="21122" y="21122"/>
                </a:lnTo>
                <a:lnTo>
                  <a:pt x="22082" y="20162"/>
                </a:lnTo>
                <a:lnTo>
                  <a:pt x="22082" y="19202"/>
                </a:lnTo>
                <a:lnTo>
                  <a:pt x="23042" y="18242"/>
                </a:lnTo>
                <a:lnTo>
                  <a:pt x="24003" y="17282"/>
                </a:lnTo>
                <a:lnTo>
                  <a:pt x="24963" y="16322"/>
                </a:lnTo>
                <a:lnTo>
                  <a:pt x="25923" y="16322"/>
                </a:lnTo>
                <a:lnTo>
                  <a:pt x="27843" y="15361"/>
                </a:lnTo>
                <a:lnTo>
                  <a:pt x="38404" y="15361"/>
                </a:lnTo>
                <a:lnTo>
                  <a:pt x="40325" y="16322"/>
                </a:lnTo>
                <a:lnTo>
                  <a:pt x="42245" y="16322"/>
                </a:lnTo>
                <a:lnTo>
                  <a:pt x="45125" y="17282"/>
                </a:lnTo>
                <a:lnTo>
                  <a:pt x="46085" y="18242"/>
                </a:lnTo>
                <a:lnTo>
                  <a:pt x="48006" y="19202"/>
                </a:lnTo>
                <a:lnTo>
                  <a:pt x="48966" y="19202"/>
                </a:lnTo>
                <a:lnTo>
                  <a:pt x="50886" y="20162"/>
                </a:lnTo>
                <a:lnTo>
                  <a:pt x="51846" y="21122"/>
                </a:lnTo>
                <a:lnTo>
                  <a:pt x="53766" y="21122"/>
                </a:lnTo>
                <a:lnTo>
                  <a:pt x="54726" y="20162"/>
                </a:lnTo>
                <a:lnTo>
                  <a:pt x="54726" y="19202"/>
                </a:lnTo>
                <a:lnTo>
                  <a:pt x="55686" y="19202"/>
                </a:lnTo>
                <a:lnTo>
                  <a:pt x="55686" y="76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4" name="object 834"/>
          <p:cNvSpPr/>
          <p:nvPr/>
        </p:nvSpPr>
        <p:spPr>
          <a:xfrm>
            <a:off x="5235915" y="6418417"/>
            <a:ext cx="21122" cy="113278"/>
          </a:xfrm>
          <a:custGeom>
            <a:avLst/>
            <a:gdLst/>
            <a:ahLst/>
            <a:cxnLst/>
            <a:rect l="l" t="t" r="r" b="b"/>
            <a:pathLst>
              <a:path w="21122" h="113278">
                <a:moveTo>
                  <a:pt x="960" y="99837"/>
                </a:moveTo>
                <a:lnTo>
                  <a:pt x="1920" y="102717"/>
                </a:lnTo>
                <a:lnTo>
                  <a:pt x="3840" y="105597"/>
                </a:lnTo>
                <a:lnTo>
                  <a:pt x="5760" y="107518"/>
                </a:lnTo>
                <a:lnTo>
                  <a:pt x="8641" y="109438"/>
                </a:lnTo>
                <a:lnTo>
                  <a:pt x="11521" y="111358"/>
                </a:lnTo>
                <a:lnTo>
                  <a:pt x="15361" y="112318"/>
                </a:lnTo>
                <a:lnTo>
                  <a:pt x="20162" y="113278"/>
                </a:lnTo>
                <a:lnTo>
                  <a:pt x="21122" y="94076"/>
                </a:lnTo>
                <a:lnTo>
                  <a:pt x="21122" y="89275"/>
                </a:lnTo>
                <a:lnTo>
                  <a:pt x="20162" y="0"/>
                </a:lnTo>
                <a:lnTo>
                  <a:pt x="17282" y="1920"/>
                </a:lnTo>
                <a:lnTo>
                  <a:pt x="14401" y="4800"/>
                </a:lnTo>
                <a:lnTo>
                  <a:pt x="11521" y="7680"/>
                </a:lnTo>
                <a:lnTo>
                  <a:pt x="9601" y="10561"/>
                </a:lnTo>
                <a:lnTo>
                  <a:pt x="7680" y="13441"/>
                </a:lnTo>
                <a:lnTo>
                  <a:pt x="5760" y="17282"/>
                </a:lnTo>
                <a:lnTo>
                  <a:pt x="4800" y="21122"/>
                </a:lnTo>
                <a:lnTo>
                  <a:pt x="4800" y="30723"/>
                </a:lnTo>
                <a:lnTo>
                  <a:pt x="5760" y="33604"/>
                </a:lnTo>
                <a:lnTo>
                  <a:pt x="6720" y="36484"/>
                </a:lnTo>
                <a:lnTo>
                  <a:pt x="8641" y="39364"/>
                </a:lnTo>
                <a:lnTo>
                  <a:pt x="9601" y="42245"/>
                </a:lnTo>
                <a:lnTo>
                  <a:pt x="11521" y="44165"/>
                </a:lnTo>
                <a:lnTo>
                  <a:pt x="9601" y="46085"/>
                </a:lnTo>
                <a:lnTo>
                  <a:pt x="7680" y="48966"/>
                </a:lnTo>
                <a:lnTo>
                  <a:pt x="5760" y="51831"/>
                </a:lnTo>
                <a:lnTo>
                  <a:pt x="3840" y="54711"/>
                </a:lnTo>
                <a:lnTo>
                  <a:pt x="3840" y="67193"/>
                </a:lnTo>
                <a:lnTo>
                  <a:pt x="5760" y="69113"/>
                </a:lnTo>
                <a:lnTo>
                  <a:pt x="6720" y="71033"/>
                </a:lnTo>
                <a:lnTo>
                  <a:pt x="8641" y="72953"/>
                </a:lnTo>
                <a:lnTo>
                  <a:pt x="11521" y="74874"/>
                </a:lnTo>
                <a:lnTo>
                  <a:pt x="9601" y="75834"/>
                </a:lnTo>
                <a:lnTo>
                  <a:pt x="7680" y="77754"/>
                </a:lnTo>
                <a:lnTo>
                  <a:pt x="6720" y="78714"/>
                </a:lnTo>
                <a:lnTo>
                  <a:pt x="4800" y="80634"/>
                </a:lnTo>
                <a:lnTo>
                  <a:pt x="3840" y="81594"/>
                </a:lnTo>
                <a:lnTo>
                  <a:pt x="2880" y="83515"/>
                </a:lnTo>
                <a:lnTo>
                  <a:pt x="1920" y="85435"/>
                </a:lnTo>
                <a:lnTo>
                  <a:pt x="960" y="86395"/>
                </a:lnTo>
                <a:lnTo>
                  <a:pt x="960" y="88315"/>
                </a:lnTo>
                <a:lnTo>
                  <a:pt x="0" y="90236"/>
                </a:lnTo>
                <a:lnTo>
                  <a:pt x="0" y="96956"/>
                </a:lnTo>
                <a:lnTo>
                  <a:pt x="960" y="9983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5" name="object 835"/>
          <p:cNvSpPr/>
          <p:nvPr/>
        </p:nvSpPr>
        <p:spPr>
          <a:xfrm>
            <a:off x="5256077" y="6415537"/>
            <a:ext cx="59512" cy="118079"/>
          </a:xfrm>
          <a:custGeom>
            <a:avLst/>
            <a:gdLst/>
            <a:ahLst/>
            <a:cxnLst/>
            <a:rect l="l" t="t" r="r" b="b"/>
            <a:pathLst>
              <a:path w="59512" h="118079">
                <a:moveTo>
                  <a:pt x="59512" y="4800"/>
                </a:moveTo>
                <a:lnTo>
                  <a:pt x="58552" y="3840"/>
                </a:lnTo>
                <a:lnTo>
                  <a:pt x="57591" y="1920"/>
                </a:lnTo>
                <a:lnTo>
                  <a:pt x="30723" y="1920"/>
                </a:lnTo>
                <a:lnTo>
                  <a:pt x="28803" y="960"/>
                </a:lnTo>
                <a:lnTo>
                  <a:pt x="26883" y="960"/>
                </a:lnTo>
                <a:lnTo>
                  <a:pt x="24963" y="0"/>
                </a:lnTo>
                <a:lnTo>
                  <a:pt x="12481" y="0"/>
                </a:lnTo>
                <a:lnTo>
                  <a:pt x="8641" y="960"/>
                </a:lnTo>
                <a:lnTo>
                  <a:pt x="4800" y="1920"/>
                </a:lnTo>
                <a:lnTo>
                  <a:pt x="0" y="2880"/>
                </a:lnTo>
                <a:lnTo>
                  <a:pt x="960" y="92156"/>
                </a:lnTo>
                <a:lnTo>
                  <a:pt x="1920" y="91196"/>
                </a:lnTo>
                <a:lnTo>
                  <a:pt x="1920" y="89275"/>
                </a:lnTo>
                <a:lnTo>
                  <a:pt x="2880" y="88315"/>
                </a:lnTo>
                <a:lnTo>
                  <a:pt x="2880" y="87355"/>
                </a:lnTo>
                <a:lnTo>
                  <a:pt x="3840" y="86395"/>
                </a:lnTo>
                <a:lnTo>
                  <a:pt x="4800" y="85435"/>
                </a:lnTo>
                <a:lnTo>
                  <a:pt x="5760" y="84475"/>
                </a:lnTo>
                <a:lnTo>
                  <a:pt x="6720" y="83515"/>
                </a:lnTo>
                <a:lnTo>
                  <a:pt x="8641" y="82555"/>
                </a:lnTo>
                <a:lnTo>
                  <a:pt x="24002" y="82555"/>
                </a:lnTo>
                <a:lnTo>
                  <a:pt x="27843" y="83515"/>
                </a:lnTo>
                <a:lnTo>
                  <a:pt x="30723" y="83515"/>
                </a:lnTo>
                <a:lnTo>
                  <a:pt x="32644" y="85435"/>
                </a:lnTo>
                <a:lnTo>
                  <a:pt x="35524" y="86395"/>
                </a:lnTo>
                <a:lnTo>
                  <a:pt x="36469" y="88315"/>
                </a:lnTo>
                <a:lnTo>
                  <a:pt x="36469" y="93116"/>
                </a:lnTo>
                <a:lnTo>
                  <a:pt x="35524" y="94076"/>
                </a:lnTo>
                <a:lnTo>
                  <a:pt x="35524" y="95996"/>
                </a:lnTo>
                <a:lnTo>
                  <a:pt x="34564" y="96956"/>
                </a:lnTo>
                <a:lnTo>
                  <a:pt x="33588" y="97916"/>
                </a:lnTo>
                <a:lnTo>
                  <a:pt x="32644" y="98877"/>
                </a:lnTo>
                <a:lnTo>
                  <a:pt x="30723" y="100797"/>
                </a:lnTo>
                <a:lnTo>
                  <a:pt x="28803" y="101757"/>
                </a:lnTo>
                <a:lnTo>
                  <a:pt x="26883" y="101757"/>
                </a:lnTo>
                <a:lnTo>
                  <a:pt x="24002" y="102717"/>
                </a:lnTo>
                <a:lnTo>
                  <a:pt x="12481" y="102717"/>
                </a:lnTo>
                <a:lnTo>
                  <a:pt x="8641" y="101757"/>
                </a:lnTo>
                <a:lnTo>
                  <a:pt x="5760" y="100797"/>
                </a:lnTo>
                <a:lnTo>
                  <a:pt x="2880" y="98877"/>
                </a:lnTo>
                <a:lnTo>
                  <a:pt x="960" y="96956"/>
                </a:lnTo>
                <a:lnTo>
                  <a:pt x="0" y="116159"/>
                </a:lnTo>
                <a:lnTo>
                  <a:pt x="4800" y="118079"/>
                </a:lnTo>
                <a:lnTo>
                  <a:pt x="24002" y="118079"/>
                </a:lnTo>
                <a:lnTo>
                  <a:pt x="29748" y="117119"/>
                </a:lnTo>
                <a:lnTo>
                  <a:pt x="35524" y="116159"/>
                </a:lnTo>
                <a:lnTo>
                  <a:pt x="40309" y="114239"/>
                </a:lnTo>
                <a:lnTo>
                  <a:pt x="45125" y="112318"/>
                </a:lnTo>
                <a:lnTo>
                  <a:pt x="47990" y="110398"/>
                </a:lnTo>
                <a:lnTo>
                  <a:pt x="51831" y="107518"/>
                </a:lnTo>
                <a:lnTo>
                  <a:pt x="53751" y="104637"/>
                </a:lnTo>
                <a:lnTo>
                  <a:pt x="55671" y="100797"/>
                </a:lnTo>
                <a:lnTo>
                  <a:pt x="57591" y="97916"/>
                </a:lnTo>
                <a:lnTo>
                  <a:pt x="58552" y="94076"/>
                </a:lnTo>
                <a:lnTo>
                  <a:pt x="58552" y="86395"/>
                </a:lnTo>
                <a:lnTo>
                  <a:pt x="57591" y="83515"/>
                </a:lnTo>
                <a:lnTo>
                  <a:pt x="56647" y="80634"/>
                </a:lnTo>
                <a:lnTo>
                  <a:pt x="55671" y="77754"/>
                </a:lnTo>
                <a:lnTo>
                  <a:pt x="53751" y="75834"/>
                </a:lnTo>
                <a:lnTo>
                  <a:pt x="50871" y="73913"/>
                </a:lnTo>
                <a:lnTo>
                  <a:pt x="48966" y="71993"/>
                </a:lnTo>
                <a:lnTo>
                  <a:pt x="46085" y="70073"/>
                </a:lnTo>
                <a:lnTo>
                  <a:pt x="42245" y="69113"/>
                </a:lnTo>
                <a:lnTo>
                  <a:pt x="38404" y="68153"/>
                </a:lnTo>
                <a:lnTo>
                  <a:pt x="34564" y="67208"/>
                </a:lnTo>
                <a:lnTo>
                  <a:pt x="30723" y="67208"/>
                </a:lnTo>
                <a:lnTo>
                  <a:pt x="11521" y="66233"/>
                </a:lnTo>
                <a:lnTo>
                  <a:pt x="8641" y="66233"/>
                </a:lnTo>
                <a:lnTo>
                  <a:pt x="6720" y="65272"/>
                </a:lnTo>
                <a:lnTo>
                  <a:pt x="4800" y="64312"/>
                </a:lnTo>
                <a:lnTo>
                  <a:pt x="2880" y="63367"/>
                </a:lnTo>
                <a:lnTo>
                  <a:pt x="2880" y="56647"/>
                </a:lnTo>
                <a:lnTo>
                  <a:pt x="3840" y="55686"/>
                </a:lnTo>
                <a:lnTo>
                  <a:pt x="4800" y="54711"/>
                </a:lnTo>
                <a:lnTo>
                  <a:pt x="4800" y="24002"/>
                </a:lnTo>
                <a:lnTo>
                  <a:pt x="5760" y="22082"/>
                </a:lnTo>
                <a:lnTo>
                  <a:pt x="6720" y="20162"/>
                </a:lnTo>
                <a:lnTo>
                  <a:pt x="7680" y="19202"/>
                </a:lnTo>
                <a:lnTo>
                  <a:pt x="8641" y="18242"/>
                </a:lnTo>
                <a:lnTo>
                  <a:pt x="10561" y="17282"/>
                </a:lnTo>
                <a:lnTo>
                  <a:pt x="11521" y="16322"/>
                </a:lnTo>
                <a:lnTo>
                  <a:pt x="13441" y="15361"/>
                </a:lnTo>
                <a:lnTo>
                  <a:pt x="22082" y="15361"/>
                </a:lnTo>
                <a:lnTo>
                  <a:pt x="24963" y="16322"/>
                </a:lnTo>
                <a:lnTo>
                  <a:pt x="27843" y="19202"/>
                </a:lnTo>
                <a:lnTo>
                  <a:pt x="29748" y="21122"/>
                </a:lnTo>
                <a:lnTo>
                  <a:pt x="30723" y="24002"/>
                </a:lnTo>
                <a:lnTo>
                  <a:pt x="30723" y="31683"/>
                </a:lnTo>
                <a:lnTo>
                  <a:pt x="29748" y="33604"/>
                </a:lnTo>
                <a:lnTo>
                  <a:pt x="29748" y="35524"/>
                </a:lnTo>
                <a:lnTo>
                  <a:pt x="28803" y="36484"/>
                </a:lnTo>
                <a:lnTo>
                  <a:pt x="27843" y="37444"/>
                </a:lnTo>
                <a:lnTo>
                  <a:pt x="26883" y="39364"/>
                </a:lnTo>
                <a:lnTo>
                  <a:pt x="24963" y="40309"/>
                </a:lnTo>
                <a:lnTo>
                  <a:pt x="24002" y="41285"/>
                </a:lnTo>
                <a:lnTo>
                  <a:pt x="22082" y="41285"/>
                </a:lnTo>
                <a:lnTo>
                  <a:pt x="20162" y="42245"/>
                </a:lnTo>
                <a:lnTo>
                  <a:pt x="13441" y="42245"/>
                </a:lnTo>
                <a:lnTo>
                  <a:pt x="10561" y="40309"/>
                </a:lnTo>
                <a:lnTo>
                  <a:pt x="8641" y="55686"/>
                </a:lnTo>
                <a:lnTo>
                  <a:pt x="10561" y="56647"/>
                </a:lnTo>
                <a:lnTo>
                  <a:pt x="12481" y="56647"/>
                </a:lnTo>
                <a:lnTo>
                  <a:pt x="15361" y="57591"/>
                </a:lnTo>
                <a:lnTo>
                  <a:pt x="23042" y="57591"/>
                </a:lnTo>
                <a:lnTo>
                  <a:pt x="26883" y="56647"/>
                </a:lnTo>
                <a:lnTo>
                  <a:pt x="31683" y="55686"/>
                </a:lnTo>
                <a:lnTo>
                  <a:pt x="35524" y="53766"/>
                </a:lnTo>
                <a:lnTo>
                  <a:pt x="38404" y="51846"/>
                </a:lnTo>
                <a:lnTo>
                  <a:pt x="41269" y="49926"/>
                </a:lnTo>
                <a:lnTo>
                  <a:pt x="44150" y="47045"/>
                </a:lnTo>
                <a:lnTo>
                  <a:pt x="47030" y="44150"/>
                </a:lnTo>
                <a:lnTo>
                  <a:pt x="47990" y="41285"/>
                </a:lnTo>
                <a:lnTo>
                  <a:pt x="49926" y="37444"/>
                </a:lnTo>
                <a:lnTo>
                  <a:pt x="50871" y="33604"/>
                </a:lnTo>
                <a:lnTo>
                  <a:pt x="50871" y="26883"/>
                </a:lnTo>
                <a:lnTo>
                  <a:pt x="49926" y="24963"/>
                </a:lnTo>
                <a:lnTo>
                  <a:pt x="49926" y="23042"/>
                </a:lnTo>
                <a:lnTo>
                  <a:pt x="48966" y="21122"/>
                </a:lnTo>
                <a:lnTo>
                  <a:pt x="47990" y="20162"/>
                </a:lnTo>
                <a:lnTo>
                  <a:pt x="47030" y="18242"/>
                </a:lnTo>
                <a:lnTo>
                  <a:pt x="56647" y="18242"/>
                </a:lnTo>
                <a:lnTo>
                  <a:pt x="57591" y="17282"/>
                </a:lnTo>
                <a:lnTo>
                  <a:pt x="58552" y="16322"/>
                </a:lnTo>
                <a:lnTo>
                  <a:pt x="59512" y="14401"/>
                </a:lnTo>
                <a:lnTo>
                  <a:pt x="59512" y="48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6" name="object 836"/>
          <p:cNvSpPr/>
          <p:nvPr/>
        </p:nvSpPr>
        <p:spPr>
          <a:xfrm>
            <a:off x="5260878" y="6448181"/>
            <a:ext cx="5760" cy="23042"/>
          </a:xfrm>
          <a:custGeom>
            <a:avLst/>
            <a:gdLst/>
            <a:ahLst/>
            <a:cxnLst/>
            <a:rect l="l" t="t" r="r" b="b"/>
            <a:pathLst>
              <a:path w="5760" h="23042">
                <a:moveTo>
                  <a:pt x="0" y="0"/>
                </a:moveTo>
                <a:lnTo>
                  <a:pt x="0" y="22067"/>
                </a:lnTo>
                <a:lnTo>
                  <a:pt x="960" y="21122"/>
                </a:lnTo>
                <a:lnTo>
                  <a:pt x="1920" y="22067"/>
                </a:lnTo>
                <a:lnTo>
                  <a:pt x="3840" y="23042"/>
                </a:lnTo>
                <a:lnTo>
                  <a:pt x="5760" y="7665"/>
                </a:lnTo>
                <a:lnTo>
                  <a:pt x="2880" y="5760"/>
                </a:lnTo>
                <a:lnTo>
                  <a:pt x="960" y="384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7" name="object 837"/>
          <p:cNvSpPr/>
          <p:nvPr/>
        </p:nvSpPr>
        <p:spPr>
          <a:xfrm>
            <a:off x="5324231" y="6415537"/>
            <a:ext cx="83515" cy="88315"/>
          </a:xfrm>
          <a:custGeom>
            <a:avLst/>
            <a:gdLst/>
            <a:ahLst/>
            <a:cxnLst/>
            <a:rect l="l" t="t" r="r" b="b"/>
            <a:pathLst>
              <a:path w="83515" h="88315">
                <a:moveTo>
                  <a:pt x="48006" y="70073"/>
                </a:moveTo>
                <a:lnTo>
                  <a:pt x="34564" y="70073"/>
                </a:lnTo>
                <a:lnTo>
                  <a:pt x="32644" y="68153"/>
                </a:lnTo>
                <a:lnTo>
                  <a:pt x="29763" y="67208"/>
                </a:lnTo>
                <a:lnTo>
                  <a:pt x="27843" y="65272"/>
                </a:lnTo>
                <a:lnTo>
                  <a:pt x="27843" y="87355"/>
                </a:lnTo>
                <a:lnTo>
                  <a:pt x="33604" y="88315"/>
                </a:lnTo>
                <a:lnTo>
                  <a:pt x="48006" y="88315"/>
                </a:lnTo>
                <a:lnTo>
                  <a:pt x="54726" y="87355"/>
                </a:lnTo>
                <a:lnTo>
                  <a:pt x="59512" y="84475"/>
                </a:lnTo>
                <a:lnTo>
                  <a:pt x="65288" y="82555"/>
                </a:lnTo>
                <a:lnTo>
                  <a:pt x="70073" y="79674"/>
                </a:lnTo>
                <a:lnTo>
                  <a:pt x="72953" y="75834"/>
                </a:lnTo>
                <a:lnTo>
                  <a:pt x="76794" y="71993"/>
                </a:lnTo>
                <a:lnTo>
                  <a:pt x="79689" y="67208"/>
                </a:lnTo>
                <a:lnTo>
                  <a:pt x="81594" y="61432"/>
                </a:lnTo>
                <a:lnTo>
                  <a:pt x="82570" y="55686"/>
                </a:lnTo>
                <a:lnTo>
                  <a:pt x="83515" y="49926"/>
                </a:lnTo>
                <a:lnTo>
                  <a:pt x="83515" y="35524"/>
                </a:lnTo>
                <a:lnTo>
                  <a:pt x="82570" y="29763"/>
                </a:lnTo>
                <a:lnTo>
                  <a:pt x="81594" y="24002"/>
                </a:lnTo>
                <a:lnTo>
                  <a:pt x="79689" y="19202"/>
                </a:lnTo>
                <a:lnTo>
                  <a:pt x="76794" y="14401"/>
                </a:lnTo>
                <a:lnTo>
                  <a:pt x="73913" y="10561"/>
                </a:lnTo>
                <a:lnTo>
                  <a:pt x="70073" y="6720"/>
                </a:lnTo>
                <a:lnTo>
                  <a:pt x="66233" y="3840"/>
                </a:lnTo>
                <a:lnTo>
                  <a:pt x="61447" y="2880"/>
                </a:lnTo>
                <a:lnTo>
                  <a:pt x="55686" y="960"/>
                </a:lnTo>
                <a:lnTo>
                  <a:pt x="49926" y="0"/>
                </a:lnTo>
                <a:lnTo>
                  <a:pt x="35524" y="0"/>
                </a:lnTo>
                <a:lnTo>
                  <a:pt x="28803" y="960"/>
                </a:lnTo>
                <a:lnTo>
                  <a:pt x="24002" y="2880"/>
                </a:lnTo>
                <a:lnTo>
                  <a:pt x="18242" y="4800"/>
                </a:lnTo>
                <a:lnTo>
                  <a:pt x="13441" y="7680"/>
                </a:lnTo>
                <a:lnTo>
                  <a:pt x="10561" y="12481"/>
                </a:lnTo>
                <a:lnTo>
                  <a:pt x="6720" y="16322"/>
                </a:lnTo>
                <a:lnTo>
                  <a:pt x="3840" y="21122"/>
                </a:lnTo>
                <a:lnTo>
                  <a:pt x="1920" y="25923"/>
                </a:lnTo>
                <a:lnTo>
                  <a:pt x="0" y="31683"/>
                </a:lnTo>
                <a:lnTo>
                  <a:pt x="0" y="57591"/>
                </a:lnTo>
                <a:lnTo>
                  <a:pt x="1920" y="63367"/>
                </a:lnTo>
                <a:lnTo>
                  <a:pt x="3840" y="68153"/>
                </a:lnTo>
                <a:lnTo>
                  <a:pt x="6720" y="72953"/>
                </a:lnTo>
                <a:lnTo>
                  <a:pt x="9601" y="76794"/>
                </a:lnTo>
                <a:lnTo>
                  <a:pt x="13441" y="80634"/>
                </a:lnTo>
                <a:lnTo>
                  <a:pt x="17282" y="83515"/>
                </a:lnTo>
                <a:lnTo>
                  <a:pt x="22082" y="85435"/>
                </a:lnTo>
                <a:lnTo>
                  <a:pt x="22082" y="39364"/>
                </a:lnTo>
                <a:lnTo>
                  <a:pt x="23042" y="35524"/>
                </a:lnTo>
                <a:lnTo>
                  <a:pt x="24002" y="32644"/>
                </a:lnTo>
                <a:lnTo>
                  <a:pt x="24002" y="28803"/>
                </a:lnTo>
                <a:lnTo>
                  <a:pt x="25923" y="26883"/>
                </a:lnTo>
                <a:lnTo>
                  <a:pt x="26883" y="24002"/>
                </a:lnTo>
                <a:lnTo>
                  <a:pt x="28803" y="22082"/>
                </a:lnTo>
                <a:lnTo>
                  <a:pt x="30723" y="20162"/>
                </a:lnTo>
                <a:lnTo>
                  <a:pt x="33604" y="19202"/>
                </a:lnTo>
                <a:lnTo>
                  <a:pt x="35524" y="17282"/>
                </a:lnTo>
                <a:lnTo>
                  <a:pt x="48966" y="17282"/>
                </a:lnTo>
                <a:lnTo>
                  <a:pt x="50886" y="19202"/>
                </a:lnTo>
                <a:lnTo>
                  <a:pt x="53766" y="20162"/>
                </a:lnTo>
                <a:lnTo>
                  <a:pt x="55686" y="22082"/>
                </a:lnTo>
                <a:lnTo>
                  <a:pt x="56647" y="24963"/>
                </a:lnTo>
                <a:lnTo>
                  <a:pt x="58567" y="26883"/>
                </a:lnTo>
                <a:lnTo>
                  <a:pt x="59512" y="29763"/>
                </a:lnTo>
                <a:lnTo>
                  <a:pt x="60487" y="33604"/>
                </a:lnTo>
                <a:lnTo>
                  <a:pt x="60487" y="36484"/>
                </a:lnTo>
                <a:lnTo>
                  <a:pt x="61447" y="40309"/>
                </a:lnTo>
                <a:lnTo>
                  <a:pt x="61447" y="47990"/>
                </a:lnTo>
                <a:lnTo>
                  <a:pt x="60487" y="51846"/>
                </a:lnTo>
                <a:lnTo>
                  <a:pt x="59512" y="54711"/>
                </a:lnTo>
                <a:lnTo>
                  <a:pt x="59512" y="58552"/>
                </a:lnTo>
                <a:lnTo>
                  <a:pt x="57607" y="61432"/>
                </a:lnTo>
                <a:lnTo>
                  <a:pt x="56647" y="63367"/>
                </a:lnTo>
                <a:lnTo>
                  <a:pt x="54726" y="65272"/>
                </a:lnTo>
                <a:lnTo>
                  <a:pt x="52806" y="67208"/>
                </a:lnTo>
                <a:lnTo>
                  <a:pt x="49926" y="68153"/>
                </a:lnTo>
                <a:lnTo>
                  <a:pt x="48006" y="7007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8" name="object 838"/>
          <p:cNvSpPr/>
          <p:nvPr/>
        </p:nvSpPr>
        <p:spPr>
          <a:xfrm>
            <a:off x="5346313" y="6462582"/>
            <a:ext cx="5760" cy="40309"/>
          </a:xfrm>
          <a:custGeom>
            <a:avLst/>
            <a:gdLst/>
            <a:ahLst/>
            <a:cxnLst/>
            <a:rect l="l" t="t" r="r" b="b"/>
            <a:pathLst>
              <a:path w="5760" h="40309">
                <a:moveTo>
                  <a:pt x="5760" y="40309"/>
                </a:moveTo>
                <a:lnTo>
                  <a:pt x="5760" y="18227"/>
                </a:lnTo>
                <a:lnTo>
                  <a:pt x="4800" y="15346"/>
                </a:lnTo>
                <a:lnTo>
                  <a:pt x="2880" y="13441"/>
                </a:lnTo>
                <a:lnTo>
                  <a:pt x="1920" y="10546"/>
                </a:lnTo>
                <a:lnTo>
                  <a:pt x="960" y="7665"/>
                </a:lnTo>
                <a:lnTo>
                  <a:pt x="960" y="3825"/>
                </a:lnTo>
                <a:lnTo>
                  <a:pt x="0" y="0"/>
                </a:lnTo>
                <a:lnTo>
                  <a:pt x="0" y="38389"/>
                </a:lnTo>
                <a:lnTo>
                  <a:pt x="5760" y="4030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9" name="object 839"/>
          <p:cNvSpPr/>
          <p:nvPr/>
        </p:nvSpPr>
        <p:spPr>
          <a:xfrm>
            <a:off x="5444230" y="6416497"/>
            <a:ext cx="4800" cy="31683"/>
          </a:xfrm>
          <a:custGeom>
            <a:avLst/>
            <a:gdLst/>
            <a:ahLst/>
            <a:cxnLst/>
            <a:rect l="l" t="t" r="r" b="b"/>
            <a:pathLst>
              <a:path w="4800" h="31683">
                <a:moveTo>
                  <a:pt x="0" y="31683"/>
                </a:moveTo>
                <a:lnTo>
                  <a:pt x="0" y="28803"/>
                </a:lnTo>
                <a:lnTo>
                  <a:pt x="960" y="26883"/>
                </a:lnTo>
                <a:lnTo>
                  <a:pt x="1920" y="24002"/>
                </a:lnTo>
                <a:lnTo>
                  <a:pt x="2880" y="22082"/>
                </a:lnTo>
                <a:lnTo>
                  <a:pt x="4800" y="0"/>
                </a:lnTo>
                <a:lnTo>
                  <a:pt x="0" y="1920"/>
                </a:lnTo>
                <a:lnTo>
                  <a:pt x="0" y="3168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0" name="object 840"/>
          <p:cNvSpPr/>
          <p:nvPr/>
        </p:nvSpPr>
        <p:spPr>
          <a:xfrm>
            <a:off x="5421188" y="6415537"/>
            <a:ext cx="76809" cy="88315"/>
          </a:xfrm>
          <a:custGeom>
            <a:avLst/>
            <a:gdLst/>
            <a:ahLst/>
            <a:cxnLst/>
            <a:rect l="l" t="t" r="r" b="b"/>
            <a:pathLst>
              <a:path w="76809" h="88315">
                <a:moveTo>
                  <a:pt x="71033" y="13441"/>
                </a:moveTo>
                <a:lnTo>
                  <a:pt x="68153" y="10561"/>
                </a:lnTo>
                <a:lnTo>
                  <a:pt x="65288" y="6720"/>
                </a:lnTo>
                <a:lnTo>
                  <a:pt x="61447" y="4800"/>
                </a:lnTo>
                <a:lnTo>
                  <a:pt x="56647" y="2880"/>
                </a:lnTo>
                <a:lnTo>
                  <a:pt x="51846" y="960"/>
                </a:lnTo>
                <a:lnTo>
                  <a:pt x="47045" y="0"/>
                </a:lnTo>
                <a:lnTo>
                  <a:pt x="33604" y="0"/>
                </a:lnTo>
                <a:lnTo>
                  <a:pt x="27843" y="960"/>
                </a:lnTo>
                <a:lnTo>
                  <a:pt x="25923" y="23042"/>
                </a:lnTo>
                <a:lnTo>
                  <a:pt x="26883" y="21122"/>
                </a:lnTo>
                <a:lnTo>
                  <a:pt x="28803" y="19202"/>
                </a:lnTo>
                <a:lnTo>
                  <a:pt x="29763" y="18242"/>
                </a:lnTo>
                <a:lnTo>
                  <a:pt x="31683" y="16322"/>
                </a:lnTo>
                <a:lnTo>
                  <a:pt x="34564" y="15361"/>
                </a:lnTo>
                <a:lnTo>
                  <a:pt x="45125" y="15361"/>
                </a:lnTo>
                <a:lnTo>
                  <a:pt x="48966" y="17282"/>
                </a:lnTo>
                <a:lnTo>
                  <a:pt x="51846" y="20162"/>
                </a:lnTo>
                <a:lnTo>
                  <a:pt x="54726" y="24002"/>
                </a:lnTo>
                <a:lnTo>
                  <a:pt x="55686" y="28803"/>
                </a:lnTo>
                <a:lnTo>
                  <a:pt x="55686" y="35524"/>
                </a:lnTo>
                <a:lnTo>
                  <a:pt x="22082" y="35524"/>
                </a:lnTo>
                <a:lnTo>
                  <a:pt x="23042" y="32644"/>
                </a:lnTo>
                <a:lnTo>
                  <a:pt x="23042" y="2880"/>
                </a:lnTo>
                <a:lnTo>
                  <a:pt x="18242" y="4800"/>
                </a:lnTo>
                <a:lnTo>
                  <a:pt x="14401" y="7680"/>
                </a:lnTo>
                <a:lnTo>
                  <a:pt x="10561" y="11521"/>
                </a:lnTo>
                <a:lnTo>
                  <a:pt x="6720" y="15361"/>
                </a:lnTo>
                <a:lnTo>
                  <a:pt x="4800" y="20162"/>
                </a:lnTo>
                <a:lnTo>
                  <a:pt x="2880" y="25923"/>
                </a:lnTo>
                <a:lnTo>
                  <a:pt x="960" y="31683"/>
                </a:lnTo>
                <a:lnTo>
                  <a:pt x="0" y="37444"/>
                </a:lnTo>
                <a:lnTo>
                  <a:pt x="0" y="51846"/>
                </a:lnTo>
                <a:lnTo>
                  <a:pt x="960" y="58552"/>
                </a:lnTo>
                <a:lnTo>
                  <a:pt x="2880" y="64312"/>
                </a:lnTo>
                <a:lnTo>
                  <a:pt x="3840" y="69113"/>
                </a:lnTo>
                <a:lnTo>
                  <a:pt x="6720" y="73913"/>
                </a:lnTo>
                <a:lnTo>
                  <a:pt x="10561" y="77754"/>
                </a:lnTo>
                <a:lnTo>
                  <a:pt x="14401" y="80634"/>
                </a:lnTo>
                <a:lnTo>
                  <a:pt x="18242" y="83515"/>
                </a:lnTo>
                <a:lnTo>
                  <a:pt x="24002" y="85435"/>
                </a:lnTo>
                <a:lnTo>
                  <a:pt x="28803" y="87355"/>
                </a:lnTo>
                <a:lnTo>
                  <a:pt x="34564" y="88315"/>
                </a:lnTo>
                <a:lnTo>
                  <a:pt x="46085" y="88315"/>
                </a:lnTo>
                <a:lnTo>
                  <a:pt x="49926" y="87355"/>
                </a:lnTo>
                <a:lnTo>
                  <a:pt x="52806" y="87355"/>
                </a:lnTo>
                <a:lnTo>
                  <a:pt x="56647" y="86395"/>
                </a:lnTo>
                <a:lnTo>
                  <a:pt x="59527" y="86395"/>
                </a:lnTo>
                <a:lnTo>
                  <a:pt x="62407" y="85435"/>
                </a:lnTo>
                <a:lnTo>
                  <a:pt x="64312" y="84475"/>
                </a:lnTo>
                <a:lnTo>
                  <a:pt x="67193" y="84475"/>
                </a:lnTo>
                <a:lnTo>
                  <a:pt x="68153" y="83515"/>
                </a:lnTo>
                <a:lnTo>
                  <a:pt x="70088" y="82555"/>
                </a:lnTo>
                <a:lnTo>
                  <a:pt x="71033" y="82555"/>
                </a:lnTo>
                <a:lnTo>
                  <a:pt x="71993" y="81594"/>
                </a:lnTo>
                <a:lnTo>
                  <a:pt x="71993" y="80634"/>
                </a:lnTo>
                <a:lnTo>
                  <a:pt x="72969" y="80634"/>
                </a:lnTo>
                <a:lnTo>
                  <a:pt x="72969" y="76794"/>
                </a:lnTo>
                <a:lnTo>
                  <a:pt x="73913" y="75834"/>
                </a:lnTo>
                <a:lnTo>
                  <a:pt x="73913" y="71993"/>
                </a:lnTo>
                <a:lnTo>
                  <a:pt x="72969" y="70073"/>
                </a:lnTo>
                <a:lnTo>
                  <a:pt x="72969" y="67208"/>
                </a:lnTo>
                <a:lnTo>
                  <a:pt x="71993" y="66233"/>
                </a:lnTo>
                <a:lnTo>
                  <a:pt x="68153" y="66233"/>
                </a:lnTo>
                <a:lnTo>
                  <a:pt x="67193" y="67208"/>
                </a:lnTo>
                <a:lnTo>
                  <a:pt x="66248" y="67208"/>
                </a:lnTo>
                <a:lnTo>
                  <a:pt x="64312" y="68153"/>
                </a:lnTo>
                <a:lnTo>
                  <a:pt x="61447" y="69113"/>
                </a:lnTo>
                <a:lnTo>
                  <a:pt x="59527" y="69113"/>
                </a:lnTo>
                <a:lnTo>
                  <a:pt x="57607" y="70073"/>
                </a:lnTo>
                <a:lnTo>
                  <a:pt x="54726" y="70073"/>
                </a:lnTo>
                <a:lnTo>
                  <a:pt x="50886" y="71048"/>
                </a:lnTo>
                <a:lnTo>
                  <a:pt x="36484" y="71048"/>
                </a:lnTo>
                <a:lnTo>
                  <a:pt x="34564" y="70073"/>
                </a:lnTo>
                <a:lnTo>
                  <a:pt x="31683" y="69113"/>
                </a:lnTo>
                <a:lnTo>
                  <a:pt x="28803" y="67208"/>
                </a:lnTo>
                <a:lnTo>
                  <a:pt x="27843" y="65272"/>
                </a:lnTo>
                <a:lnTo>
                  <a:pt x="25923" y="63367"/>
                </a:lnTo>
                <a:lnTo>
                  <a:pt x="24002" y="61432"/>
                </a:lnTo>
                <a:lnTo>
                  <a:pt x="24002" y="58552"/>
                </a:lnTo>
                <a:lnTo>
                  <a:pt x="23042" y="55686"/>
                </a:lnTo>
                <a:lnTo>
                  <a:pt x="22082" y="52806"/>
                </a:lnTo>
                <a:lnTo>
                  <a:pt x="22082" y="48966"/>
                </a:lnTo>
                <a:lnTo>
                  <a:pt x="73913" y="48966"/>
                </a:lnTo>
                <a:lnTo>
                  <a:pt x="74874" y="47045"/>
                </a:lnTo>
                <a:lnTo>
                  <a:pt x="76809" y="46085"/>
                </a:lnTo>
                <a:lnTo>
                  <a:pt x="76809" y="26883"/>
                </a:lnTo>
                <a:lnTo>
                  <a:pt x="74874" y="23042"/>
                </a:lnTo>
                <a:lnTo>
                  <a:pt x="73913" y="18242"/>
                </a:lnTo>
                <a:lnTo>
                  <a:pt x="71033" y="134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1" name="object 841"/>
          <p:cNvSpPr/>
          <p:nvPr/>
        </p:nvSpPr>
        <p:spPr>
          <a:xfrm>
            <a:off x="5511424" y="6415537"/>
            <a:ext cx="60487" cy="88315"/>
          </a:xfrm>
          <a:custGeom>
            <a:avLst/>
            <a:gdLst/>
            <a:ahLst/>
            <a:cxnLst/>
            <a:rect l="l" t="t" r="r" b="b"/>
            <a:pathLst>
              <a:path w="60487" h="88315">
                <a:moveTo>
                  <a:pt x="49926" y="41285"/>
                </a:moveTo>
                <a:lnTo>
                  <a:pt x="48006" y="40309"/>
                </a:lnTo>
                <a:lnTo>
                  <a:pt x="46085" y="38404"/>
                </a:lnTo>
                <a:lnTo>
                  <a:pt x="43205" y="37444"/>
                </a:lnTo>
                <a:lnTo>
                  <a:pt x="41285" y="36484"/>
                </a:lnTo>
                <a:lnTo>
                  <a:pt x="38404" y="35524"/>
                </a:lnTo>
                <a:lnTo>
                  <a:pt x="36484" y="34564"/>
                </a:lnTo>
                <a:lnTo>
                  <a:pt x="33604" y="33604"/>
                </a:lnTo>
                <a:lnTo>
                  <a:pt x="31683" y="33604"/>
                </a:lnTo>
                <a:lnTo>
                  <a:pt x="29763" y="32644"/>
                </a:lnTo>
                <a:lnTo>
                  <a:pt x="27843" y="31683"/>
                </a:lnTo>
                <a:lnTo>
                  <a:pt x="25923" y="30723"/>
                </a:lnTo>
                <a:lnTo>
                  <a:pt x="24002" y="29763"/>
                </a:lnTo>
                <a:lnTo>
                  <a:pt x="23042" y="27843"/>
                </a:lnTo>
                <a:lnTo>
                  <a:pt x="22082" y="26883"/>
                </a:lnTo>
                <a:lnTo>
                  <a:pt x="22082" y="20162"/>
                </a:lnTo>
                <a:lnTo>
                  <a:pt x="23042" y="19202"/>
                </a:lnTo>
                <a:lnTo>
                  <a:pt x="24002" y="18242"/>
                </a:lnTo>
                <a:lnTo>
                  <a:pt x="24002" y="17282"/>
                </a:lnTo>
                <a:lnTo>
                  <a:pt x="24963" y="16322"/>
                </a:lnTo>
                <a:lnTo>
                  <a:pt x="26883" y="16322"/>
                </a:lnTo>
                <a:lnTo>
                  <a:pt x="27843" y="15361"/>
                </a:lnTo>
                <a:lnTo>
                  <a:pt x="38404" y="15361"/>
                </a:lnTo>
                <a:lnTo>
                  <a:pt x="40325" y="16322"/>
                </a:lnTo>
                <a:lnTo>
                  <a:pt x="43205" y="16322"/>
                </a:lnTo>
                <a:lnTo>
                  <a:pt x="45125" y="17282"/>
                </a:lnTo>
                <a:lnTo>
                  <a:pt x="47045" y="18242"/>
                </a:lnTo>
                <a:lnTo>
                  <a:pt x="48006" y="19202"/>
                </a:lnTo>
                <a:lnTo>
                  <a:pt x="49926" y="19202"/>
                </a:lnTo>
                <a:lnTo>
                  <a:pt x="50886" y="20162"/>
                </a:lnTo>
                <a:lnTo>
                  <a:pt x="51846" y="21122"/>
                </a:lnTo>
                <a:lnTo>
                  <a:pt x="54726" y="21122"/>
                </a:lnTo>
                <a:lnTo>
                  <a:pt x="54726" y="20162"/>
                </a:lnTo>
                <a:lnTo>
                  <a:pt x="55686" y="19202"/>
                </a:lnTo>
                <a:lnTo>
                  <a:pt x="55686" y="6720"/>
                </a:lnTo>
                <a:lnTo>
                  <a:pt x="54726" y="6720"/>
                </a:lnTo>
                <a:lnTo>
                  <a:pt x="54726" y="4800"/>
                </a:lnTo>
                <a:lnTo>
                  <a:pt x="53766" y="4800"/>
                </a:lnTo>
                <a:lnTo>
                  <a:pt x="52806" y="3840"/>
                </a:lnTo>
                <a:lnTo>
                  <a:pt x="51846" y="3840"/>
                </a:lnTo>
                <a:lnTo>
                  <a:pt x="50886" y="2880"/>
                </a:lnTo>
                <a:lnTo>
                  <a:pt x="49926" y="2880"/>
                </a:lnTo>
                <a:lnTo>
                  <a:pt x="48006" y="1920"/>
                </a:lnTo>
                <a:lnTo>
                  <a:pt x="46085" y="960"/>
                </a:lnTo>
                <a:lnTo>
                  <a:pt x="44165" y="960"/>
                </a:lnTo>
                <a:lnTo>
                  <a:pt x="42245" y="0"/>
                </a:lnTo>
                <a:lnTo>
                  <a:pt x="23042" y="0"/>
                </a:lnTo>
                <a:lnTo>
                  <a:pt x="19202" y="960"/>
                </a:lnTo>
                <a:lnTo>
                  <a:pt x="15361" y="2880"/>
                </a:lnTo>
                <a:lnTo>
                  <a:pt x="12481" y="4800"/>
                </a:lnTo>
                <a:lnTo>
                  <a:pt x="9601" y="6720"/>
                </a:lnTo>
                <a:lnTo>
                  <a:pt x="6720" y="8641"/>
                </a:lnTo>
                <a:lnTo>
                  <a:pt x="4800" y="11521"/>
                </a:lnTo>
                <a:lnTo>
                  <a:pt x="2880" y="14401"/>
                </a:lnTo>
                <a:lnTo>
                  <a:pt x="960" y="18242"/>
                </a:lnTo>
                <a:lnTo>
                  <a:pt x="960" y="31683"/>
                </a:lnTo>
                <a:lnTo>
                  <a:pt x="1920" y="34564"/>
                </a:lnTo>
                <a:lnTo>
                  <a:pt x="3840" y="37444"/>
                </a:lnTo>
                <a:lnTo>
                  <a:pt x="4800" y="39364"/>
                </a:lnTo>
                <a:lnTo>
                  <a:pt x="6720" y="41285"/>
                </a:lnTo>
                <a:lnTo>
                  <a:pt x="8641" y="43205"/>
                </a:lnTo>
                <a:lnTo>
                  <a:pt x="10561" y="45125"/>
                </a:lnTo>
                <a:lnTo>
                  <a:pt x="12481" y="46085"/>
                </a:lnTo>
                <a:lnTo>
                  <a:pt x="15361" y="47045"/>
                </a:lnTo>
                <a:lnTo>
                  <a:pt x="17282" y="47990"/>
                </a:lnTo>
                <a:lnTo>
                  <a:pt x="20162" y="48966"/>
                </a:lnTo>
                <a:lnTo>
                  <a:pt x="22082" y="50871"/>
                </a:lnTo>
                <a:lnTo>
                  <a:pt x="24002" y="51846"/>
                </a:lnTo>
                <a:lnTo>
                  <a:pt x="26883" y="51846"/>
                </a:lnTo>
                <a:lnTo>
                  <a:pt x="28803" y="52806"/>
                </a:lnTo>
                <a:lnTo>
                  <a:pt x="30723" y="53766"/>
                </a:lnTo>
                <a:lnTo>
                  <a:pt x="32644" y="54711"/>
                </a:lnTo>
                <a:lnTo>
                  <a:pt x="34564" y="55686"/>
                </a:lnTo>
                <a:lnTo>
                  <a:pt x="35524" y="56647"/>
                </a:lnTo>
                <a:lnTo>
                  <a:pt x="37444" y="58552"/>
                </a:lnTo>
                <a:lnTo>
                  <a:pt x="38404" y="59527"/>
                </a:lnTo>
                <a:lnTo>
                  <a:pt x="38404" y="65272"/>
                </a:lnTo>
                <a:lnTo>
                  <a:pt x="37444" y="66233"/>
                </a:lnTo>
                <a:lnTo>
                  <a:pt x="37444" y="68153"/>
                </a:lnTo>
                <a:lnTo>
                  <a:pt x="36484" y="69113"/>
                </a:lnTo>
                <a:lnTo>
                  <a:pt x="35524" y="69113"/>
                </a:lnTo>
                <a:lnTo>
                  <a:pt x="33604" y="70073"/>
                </a:lnTo>
                <a:lnTo>
                  <a:pt x="32644" y="71048"/>
                </a:lnTo>
                <a:lnTo>
                  <a:pt x="30723" y="71048"/>
                </a:lnTo>
                <a:lnTo>
                  <a:pt x="29763" y="71993"/>
                </a:lnTo>
                <a:lnTo>
                  <a:pt x="20162" y="71993"/>
                </a:lnTo>
                <a:lnTo>
                  <a:pt x="17282" y="71048"/>
                </a:lnTo>
                <a:lnTo>
                  <a:pt x="14401" y="70073"/>
                </a:lnTo>
                <a:lnTo>
                  <a:pt x="12481" y="69113"/>
                </a:lnTo>
                <a:lnTo>
                  <a:pt x="10561" y="68153"/>
                </a:lnTo>
                <a:lnTo>
                  <a:pt x="8641" y="67208"/>
                </a:lnTo>
                <a:lnTo>
                  <a:pt x="7680" y="66233"/>
                </a:lnTo>
                <a:lnTo>
                  <a:pt x="5760" y="66233"/>
                </a:lnTo>
                <a:lnTo>
                  <a:pt x="4800" y="65272"/>
                </a:lnTo>
                <a:lnTo>
                  <a:pt x="1920" y="65272"/>
                </a:lnTo>
                <a:lnTo>
                  <a:pt x="960" y="66233"/>
                </a:lnTo>
                <a:lnTo>
                  <a:pt x="960" y="68153"/>
                </a:lnTo>
                <a:lnTo>
                  <a:pt x="0" y="69113"/>
                </a:lnTo>
                <a:lnTo>
                  <a:pt x="0" y="77754"/>
                </a:lnTo>
                <a:lnTo>
                  <a:pt x="960" y="78714"/>
                </a:lnTo>
                <a:lnTo>
                  <a:pt x="960" y="79674"/>
                </a:lnTo>
                <a:lnTo>
                  <a:pt x="1920" y="80634"/>
                </a:lnTo>
                <a:lnTo>
                  <a:pt x="1920" y="81594"/>
                </a:lnTo>
                <a:lnTo>
                  <a:pt x="2880" y="82555"/>
                </a:lnTo>
                <a:lnTo>
                  <a:pt x="3840" y="82555"/>
                </a:lnTo>
                <a:lnTo>
                  <a:pt x="5760" y="83515"/>
                </a:lnTo>
                <a:lnTo>
                  <a:pt x="6720" y="84475"/>
                </a:lnTo>
                <a:lnTo>
                  <a:pt x="8641" y="85435"/>
                </a:lnTo>
                <a:lnTo>
                  <a:pt x="10561" y="85435"/>
                </a:lnTo>
                <a:lnTo>
                  <a:pt x="12481" y="86395"/>
                </a:lnTo>
                <a:lnTo>
                  <a:pt x="15361" y="87355"/>
                </a:lnTo>
                <a:lnTo>
                  <a:pt x="18242" y="87355"/>
                </a:lnTo>
                <a:lnTo>
                  <a:pt x="20162" y="88315"/>
                </a:lnTo>
                <a:lnTo>
                  <a:pt x="31683" y="88315"/>
                </a:lnTo>
                <a:lnTo>
                  <a:pt x="35524" y="87355"/>
                </a:lnTo>
                <a:lnTo>
                  <a:pt x="40325" y="86395"/>
                </a:lnTo>
                <a:lnTo>
                  <a:pt x="44165" y="85435"/>
                </a:lnTo>
                <a:lnTo>
                  <a:pt x="48006" y="83515"/>
                </a:lnTo>
                <a:lnTo>
                  <a:pt x="50886" y="81594"/>
                </a:lnTo>
                <a:lnTo>
                  <a:pt x="53766" y="78714"/>
                </a:lnTo>
                <a:lnTo>
                  <a:pt x="56647" y="75834"/>
                </a:lnTo>
                <a:lnTo>
                  <a:pt x="57607" y="72953"/>
                </a:lnTo>
                <a:lnTo>
                  <a:pt x="59527" y="69113"/>
                </a:lnTo>
                <a:lnTo>
                  <a:pt x="60487" y="65272"/>
                </a:lnTo>
                <a:lnTo>
                  <a:pt x="60487" y="57591"/>
                </a:lnTo>
                <a:lnTo>
                  <a:pt x="59527" y="53766"/>
                </a:lnTo>
                <a:lnTo>
                  <a:pt x="58567" y="51846"/>
                </a:lnTo>
                <a:lnTo>
                  <a:pt x="57607" y="48966"/>
                </a:lnTo>
                <a:lnTo>
                  <a:pt x="55686" y="47045"/>
                </a:lnTo>
                <a:lnTo>
                  <a:pt x="54726" y="45125"/>
                </a:lnTo>
                <a:lnTo>
                  <a:pt x="52806" y="43205"/>
                </a:lnTo>
                <a:lnTo>
                  <a:pt x="49926" y="4128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2" name="object 842"/>
          <p:cNvSpPr/>
          <p:nvPr/>
        </p:nvSpPr>
        <p:spPr>
          <a:xfrm>
            <a:off x="5619902" y="6396334"/>
            <a:ext cx="55686" cy="106558"/>
          </a:xfrm>
          <a:custGeom>
            <a:avLst/>
            <a:gdLst/>
            <a:ahLst/>
            <a:cxnLst/>
            <a:rect l="l" t="t" r="r" b="b"/>
            <a:pathLst>
              <a:path w="55686" h="106558">
                <a:moveTo>
                  <a:pt x="55686" y="23042"/>
                </a:moveTo>
                <a:lnTo>
                  <a:pt x="54726" y="23042"/>
                </a:lnTo>
                <a:lnTo>
                  <a:pt x="54726" y="21122"/>
                </a:lnTo>
                <a:lnTo>
                  <a:pt x="35524" y="21122"/>
                </a:lnTo>
                <a:lnTo>
                  <a:pt x="35524" y="1920"/>
                </a:lnTo>
                <a:lnTo>
                  <a:pt x="34564" y="1920"/>
                </a:lnTo>
                <a:lnTo>
                  <a:pt x="34564" y="960"/>
                </a:lnTo>
                <a:lnTo>
                  <a:pt x="32644" y="960"/>
                </a:lnTo>
                <a:lnTo>
                  <a:pt x="31683" y="0"/>
                </a:lnTo>
                <a:lnTo>
                  <a:pt x="16322" y="0"/>
                </a:lnTo>
                <a:lnTo>
                  <a:pt x="15361" y="960"/>
                </a:lnTo>
                <a:lnTo>
                  <a:pt x="14401" y="960"/>
                </a:lnTo>
                <a:lnTo>
                  <a:pt x="13441" y="1920"/>
                </a:lnTo>
                <a:lnTo>
                  <a:pt x="13441" y="21122"/>
                </a:lnTo>
                <a:lnTo>
                  <a:pt x="1920" y="21122"/>
                </a:lnTo>
                <a:lnTo>
                  <a:pt x="960" y="22082"/>
                </a:lnTo>
                <a:lnTo>
                  <a:pt x="960" y="24002"/>
                </a:lnTo>
                <a:lnTo>
                  <a:pt x="0" y="24963"/>
                </a:lnTo>
                <a:lnTo>
                  <a:pt x="0" y="32644"/>
                </a:lnTo>
                <a:lnTo>
                  <a:pt x="960" y="35524"/>
                </a:lnTo>
                <a:lnTo>
                  <a:pt x="960" y="36484"/>
                </a:lnTo>
                <a:lnTo>
                  <a:pt x="1920" y="38404"/>
                </a:lnTo>
                <a:lnTo>
                  <a:pt x="13441" y="38404"/>
                </a:lnTo>
                <a:lnTo>
                  <a:pt x="13441" y="88315"/>
                </a:lnTo>
                <a:lnTo>
                  <a:pt x="14401" y="91196"/>
                </a:lnTo>
                <a:lnTo>
                  <a:pt x="15361" y="95036"/>
                </a:lnTo>
                <a:lnTo>
                  <a:pt x="17282" y="97916"/>
                </a:lnTo>
                <a:lnTo>
                  <a:pt x="19202" y="99837"/>
                </a:lnTo>
                <a:lnTo>
                  <a:pt x="21122" y="102717"/>
                </a:lnTo>
                <a:lnTo>
                  <a:pt x="24002" y="104637"/>
                </a:lnTo>
                <a:lnTo>
                  <a:pt x="26883" y="105597"/>
                </a:lnTo>
                <a:lnTo>
                  <a:pt x="30723" y="106558"/>
                </a:lnTo>
                <a:lnTo>
                  <a:pt x="47045" y="106558"/>
                </a:lnTo>
                <a:lnTo>
                  <a:pt x="48005" y="105597"/>
                </a:lnTo>
                <a:lnTo>
                  <a:pt x="50886" y="105597"/>
                </a:lnTo>
                <a:lnTo>
                  <a:pt x="51846" y="104637"/>
                </a:lnTo>
                <a:lnTo>
                  <a:pt x="52806" y="104637"/>
                </a:lnTo>
                <a:lnTo>
                  <a:pt x="53766" y="103677"/>
                </a:lnTo>
                <a:lnTo>
                  <a:pt x="54726" y="102717"/>
                </a:lnTo>
                <a:lnTo>
                  <a:pt x="54726" y="101757"/>
                </a:lnTo>
                <a:lnTo>
                  <a:pt x="55686" y="100797"/>
                </a:lnTo>
                <a:lnTo>
                  <a:pt x="55686" y="88315"/>
                </a:lnTo>
                <a:lnTo>
                  <a:pt x="54726" y="87355"/>
                </a:lnTo>
                <a:lnTo>
                  <a:pt x="54726" y="86410"/>
                </a:lnTo>
                <a:lnTo>
                  <a:pt x="51846" y="86410"/>
                </a:lnTo>
                <a:lnTo>
                  <a:pt x="51846" y="87355"/>
                </a:lnTo>
                <a:lnTo>
                  <a:pt x="49926" y="87355"/>
                </a:lnTo>
                <a:lnTo>
                  <a:pt x="48966" y="88315"/>
                </a:lnTo>
                <a:lnTo>
                  <a:pt x="41285" y="88315"/>
                </a:lnTo>
                <a:lnTo>
                  <a:pt x="38404" y="87355"/>
                </a:lnTo>
                <a:lnTo>
                  <a:pt x="37444" y="85435"/>
                </a:lnTo>
                <a:lnTo>
                  <a:pt x="35524" y="83515"/>
                </a:lnTo>
                <a:lnTo>
                  <a:pt x="35524" y="38404"/>
                </a:lnTo>
                <a:lnTo>
                  <a:pt x="54726" y="38404"/>
                </a:lnTo>
                <a:lnTo>
                  <a:pt x="54726" y="36484"/>
                </a:lnTo>
                <a:lnTo>
                  <a:pt x="55686" y="35524"/>
                </a:lnTo>
                <a:lnTo>
                  <a:pt x="55686" y="230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3" name="object 843"/>
          <p:cNvSpPr/>
          <p:nvPr/>
        </p:nvSpPr>
        <p:spPr>
          <a:xfrm>
            <a:off x="5708218" y="6466408"/>
            <a:ext cx="5760" cy="36484"/>
          </a:xfrm>
          <a:custGeom>
            <a:avLst/>
            <a:gdLst/>
            <a:ahLst/>
            <a:cxnLst/>
            <a:rect l="l" t="t" r="r" b="b"/>
            <a:pathLst>
              <a:path w="5760" h="36484">
                <a:moveTo>
                  <a:pt x="5760" y="36484"/>
                </a:moveTo>
                <a:lnTo>
                  <a:pt x="5760" y="14401"/>
                </a:lnTo>
                <a:lnTo>
                  <a:pt x="3840" y="11521"/>
                </a:lnTo>
                <a:lnTo>
                  <a:pt x="2880" y="9616"/>
                </a:lnTo>
                <a:lnTo>
                  <a:pt x="1920" y="6720"/>
                </a:lnTo>
                <a:lnTo>
                  <a:pt x="960" y="3840"/>
                </a:lnTo>
                <a:lnTo>
                  <a:pt x="0" y="0"/>
                </a:lnTo>
                <a:lnTo>
                  <a:pt x="0" y="34564"/>
                </a:lnTo>
                <a:lnTo>
                  <a:pt x="5760" y="3648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4" name="object 844"/>
          <p:cNvSpPr/>
          <p:nvPr/>
        </p:nvSpPr>
        <p:spPr>
          <a:xfrm>
            <a:off x="5685175" y="6415537"/>
            <a:ext cx="84490" cy="88315"/>
          </a:xfrm>
          <a:custGeom>
            <a:avLst/>
            <a:gdLst/>
            <a:ahLst/>
            <a:cxnLst/>
            <a:rect l="l" t="t" r="r" b="b"/>
            <a:pathLst>
              <a:path w="84490" h="88315">
                <a:moveTo>
                  <a:pt x="48966" y="70073"/>
                </a:moveTo>
                <a:lnTo>
                  <a:pt x="35524" y="70073"/>
                </a:lnTo>
                <a:lnTo>
                  <a:pt x="33604" y="68153"/>
                </a:lnTo>
                <a:lnTo>
                  <a:pt x="30723" y="67208"/>
                </a:lnTo>
                <a:lnTo>
                  <a:pt x="28803" y="65272"/>
                </a:lnTo>
                <a:lnTo>
                  <a:pt x="28803" y="87355"/>
                </a:lnTo>
                <a:lnTo>
                  <a:pt x="34564" y="88315"/>
                </a:lnTo>
                <a:lnTo>
                  <a:pt x="48966" y="88315"/>
                </a:lnTo>
                <a:lnTo>
                  <a:pt x="54726" y="87355"/>
                </a:lnTo>
                <a:lnTo>
                  <a:pt x="60487" y="84475"/>
                </a:lnTo>
                <a:lnTo>
                  <a:pt x="66248" y="82555"/>
                </a:lnTo>
                <a:lnTo>
                  <a:pt x="70088" y="79674"/>
                </a:lnTo>
                <a:lnTo>
                  <a:pt x="73929" y="75834"/>
                </a:lnTo>
                <a:lnTo>
                  <a:pt x="77769" y="71993"/>
                </a:lnTo>
                <a:lnTo>
                  <a:pt x="80650" y="67208"/>
                </a:lnTo>
                <a:lnTo>
                  <a:pt x="81610" y="61432"/>
                </a:lnTo>
                <a:lnTo>
                  <a:pt x="83530" y="55686"/>
                </a:lnTo>
                <a:lnTo>
                  <a:pt x="84490" y="49926"/>
                </a:lnTo>
                <a:lnTo>
                  <a:pt x="84490" y="35524"/>
                </a:lnTo>
                <a:lnTo>
                  <a:pt x="83530" y="29763"/>
                </a:lnTo>
                <a:lnTo>
                  <a:pt x="82570" y="24002"/>
                </a:lnTo>
                <a:lnTo>
                  <a:pt x="80650" y="19202"/>
                </a:lnTo>
                <a:lnTo>
                  <a:pt x="77769" y="14401"/>
                </a:lnTo>
                <a:lnTo>
                  <a:pt x="74889" y="10561"/>
                </a:lnTo>
                <a:lnTo>
                  <a:pt x="71048" y="6720"/>
                </a:lnTo>
                <a:lnTo>
                  <a:pt x="67208" y="3840"/>
                </a:lnTo>
                <a:lnTo>
                  <a:pt x="61447" y="2880"/>
                </a:lnTo>
                <a:lnTo>
                  <a:pt x="56647" y="960"/>
                </a:lnTo>
                <a:lnTo>
                  <a:pt x="50886" y="0"/>
                </a:lnTo>
                <a:lnTo>
                  <a:pt x="36484" y="0"/>
                </a:lnTo>
                <a:lnTo>
                  <a:pt x="29763" y="960"/>
                </a:lnTo>
                <a:lnTo>
                  <a:pt x="24963" y="2880"/>
                </a:lnTo>
                <a:lnTo>
                  <a:pt x="19217" y="4800"/>
                </a:lnTo>
                <a:lnTo>
                  <a:pt x="14401" y="7680"/>
                </a:lnTo>
                <a:lnTo>
                  <a:pt x="11536" y="12481"/>
                </a:lnTo>
                <a:lnTo>
                  <a:pt x="7680" y="16322"/>
                </a:lnTo>
                <a:lnTo>
                  <a:pt x="4815" y="21122"/>
                </a:lnTo>
                <a:lnTo>
                  <a:pt x="2880" y="25923"/>
                </a:lnTo>
                <a:lnTo>
                  <a:pt x="975" y="31683"/>
                </a:lnTo>
                <a:lnTo>
                  <a:pt x="0" y="37444"/>
                </a:lnTo>
                <a:lnTo>
                  <a:pt x="0" y="51846"/>
                </a:lnTo>
                <a:lnTo>
                  <a:pt x="975" y="57591"/>
                </a:lnTo>
                <a:lnTo>
                  <a:pt x="2880" y="63367"/>
                </a:lnTo>
                <a:lnTo>
                  <a:pt x="4815" y="68153"/>
                </a:lnTo>
                <a:lnTo>
                  <a:pt x="6720" y="72953"/>
                </a:lnTo>
                <a:lnTo>
                  <a:pt x="10561" y="76794"/>
                </a:lnTo>
                <a:lnTo>
                  <a:pt x="13441" y="80634"/>
                </a:lnTo>
                <a:lnTo>
                  <a:pt x="18242" y="83515"/>
                </a:lnTo>
                <a:lnTo>
                  <a:pt x="23042" y="85435"/>
                </a:lnTo>
                <a:lnTo>
                  <a:pt x="23042" y="39364"/>
                </a:lnTo>
                <a:lnTo>
                  <a:pt x="24002" y="35524"/>
                </a:lnTo>
                <a:lnTo>
                  <a:pt x="24002" y="32644"/>
                </a:lnTo>
                <a:lnTo>
                  <a:pt x="24963" y="28803"/>
                </a:lnTo>
                <a:lnTo>
                  <a:pt x="25923" y="26883"/>
                </a:lnTo>
                <a:lnTo>
                  <a:pt x="27843" y="24002"/>
                </a:lnTo>
                <a:lnTo>
                  <a:pt x="29763" y="22082"/>
                </a:lnTo>
                <a:lnTo>
                  <a:pt x="31683" y="20162"/>
                </a:lnTo>
                <a:lnTo>
                  <a:pt x="33604" y="19202"/>
                </a:lnTo>
                <a:lnTo>
                  <a:pt x="36484" y="17282"/>
                </a:lnTo>
                <a:lnTo>
                  <a:pt x="49926" y="17282"/>
                </a:lnTo>
                <a:lnTo>
                  <a:pt x="51846" y="19202"/>
                </a:lnTo>
                <a:lnTo>
                  <a:pt x="54726" y="20162"/>
                </a:lnTo>
                <a:lnTo>
                  <a:pt x="56647" y="22082"/>
                </a:lnTo>
                <a:lnTo>
                  <a:pt x="57607" y="24963"/>
                </a:lnTo>
                <a:lnTo>
                  <a:pt x="59527" y="26883"/>
                </a:lnTo>
                <a:lnTo>
                  <a:pt x="60487" y="29763"/>
                </a:lnTo>
                <a:lnTo>
                  <a:pt x="60487" y="33604"/>
                </a:lnTo>
                <a:lnTo>
                  <a:pt x="61447" y="36484"/>
                </a:lnTo>
                <a:lnTo>
                  <a:pt x="61447" y="51846"/>
                </a:lnTo>
                <a:lnTo>
                  <a:pt x="60487" y="54711"/>
                </a:lnTo>
                <a:lnTo>
                  <a:pt x="59527" y="58552"/>
                </a:lnTo>
                <a:lnTo>
                  <a:pt x="58567" y="61432"/>
                </a:lnTo>
                <a:lnTo>
                  <a:pt x="57607" y="63367"/>
                </a:lnTo>
                <a:lnTo>
                  <a:pt x="55686" y="65272"/>
                </a:lnTo>
                <a:lnTo>
                  <a:pt x="53766" y="67208"/>
                </a:lnTo>
                <a:lnTo>
                  <a:pt x="50886" y="68153"/>
                </a:lnTo>
                <a:lnTo>
                  <a:pt x="48966" y="7007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5" name="object 845"/>
          <p:cNvSpPr/>
          <p:nvPr/>
        </p:nvSpPr>
        <p:spPr>
          <a:xfrm>
            <a:off x="5830138" y="6386733"/>
            <a:ext cx="70088" cy="115199"/>
          </a:xfrm>
          <a:custGeom>
            <a:avLst/>
            <a:gdLst/>
            <a:ahLst/>
            <a:cxnLst/>
            <a:rect l="l" t="t" r="r" b="b"/>
            <a:pathLst>
              <a:path w="70088" h="115199">
                <a:moveTo>
                  <a:pt x="70088" y="101757"/>
                </a:moveTo>
                <a:lnTo>
                  <a:pt x="69113" y="100797"/>
                </a:lnTo>
                <a:lnTo>
                  <a:pt x="69113" y="98877"/>
                </a:lnTo>
                <a:lnTo>
                  <a:pt x="68153" y="97916"/>
                </a:lnTo>
                <a:lnTo>
                  <a:pt x="67193" y="96956"/>
                </a:lnTo>
                <a:lnTo>
                  <a:pt x="48005" y="96956"/>
                </a:lnTo>
                <a:lnTo>
                  <a:pt x="48005" y="1935"/>
                </a:lnTo>
                <a:lnTo>
                  <a:pt x="47030" y="1935"/>
                </a:lnTo>
                <a:lnTo>
                  <a:pt x="47030" y="960"/>
                </a:lnTo>
                <a:lnTo>
                  <a:pt x="45125" y="960"/>
                </a:lnTo>
                <a:lnTo>
                  <a:pt x="44165" y="0"/>
                </a:lnTo>
                <a:lnTo>
                  <a:pt x="30723" y="0"/>
                </a:lnTo>
                <a:lnTo>
                  <a:pt x="29763" y="960"/>
                </a:lnTo>
                <a:lnTo>
                  <a:pt x="27843" y="960"/>
                </a:lnTo>
                <a:lnTo>
                  <a:pt x="2880" y="17282"/>
                </a:lnTo>
                <a:lnTo>
                  <a:pt x="1920" y="17282"/>
                </a:lnTo>
                <a:lnTo>
                  <a:pt x="1920" y="18242"/>
                </a:lnTo>
                <a:lnTo>
                  <a:pt x="960" y="18242"/>
                </a:lnTo>
                <a:lnTo>
                  <a:pt x="960" y="19202"/>
                </a:lnTo>
                <a:lnTo>
                  <a:pt x="0" y="19202"/>
                </a:lnTo>
                <a:lnTo>
                  <a:pt x="0" y="32644"/>
                </a:lnTo>
                <a:lnTo>
                  <a:pt x="960" y="33604"/>
                </a:lnTo>
                <a:lnTo>
                  <a:pt x="1920" y="34564"/>
                </a:lnTo>
                <a:lnTo>
                  <a:pt x="2880" y="34564"/>
                </a:lnTo>
                <a:lnTo>
                  <a:pt x="3840" y="33604"/>
                </a:lnTo>
                <a:lnTo>
                  <a:pt x="4800" y="33604"/>
                </a:lnTo>
                <a:lnTo>
                  <a:pt x="6720" y="32644"/>
                </a:lnTo>
                <a:lnTo>
                  <a:pt x="24963" y="23042"/>
                </a:lnTo>
                <a:lnTo>
                  <a:pt x="24963" y="96956"/>
                </a:lnTo>
                <a:lnTo>
                  <a:pt x="1920" y="96956"/>
                </a:lnTo>
                <a:lnTo>
                  <a:pt x="1920" y="97916"/>
                </a:lnTo>
                <a:lnTo>
                  <a:pt x="960" y="97916"/>
                </a:lnTo>
                <a:lnTo>
                  <a:pt x="960" y="99852"/>
                </a:lnTo>
                <a:lnTo>
                  <a:pt x="0" y="100797"/>
                </a:lnTo>
                <a:lnTo>
                  <a:pt x="0" y="111358"/>
                </a:lnTo>
                <a:lnTo>
                  <a:pt x="960" y="112318"/>
                </a:lnTo>
                <a:lnTo>
                  <a:pt x="960" y="113278"/>
                </a:lnTo>
                <a:lnTo>
                  <a:pt x="1920" y="114239"/>
                </a:lnTo>
                <a:lnTo>
                  <a:pt x="2880" y="115199"/>
                </a:lnTo>
                <a:lnTo>
                  <a:pt x="67193" y="115199"/>
                </a:lnTo>
                <a:lnTo>
                  <a:pt x="67193" y="114239"/>
                </a:lnTo>
                <a:lnTo>
                  <a:pt x="68153" y="114239"/>
                </a:lnTo>
                <a:lnTo>
                  <a:pt x="68153" y="113278"/>
                </a:lnTo>
                <a:lnTo>
                  <a:pt x="69113" y="113278"/>
                </a:lnTo>
                <a:lnTo>
                  <a:pt x="69113" y="111358"/>
                </a:lnTo>
                <a:lnTo>
                  <a:pt x="70088" y="110398"/>
                </a:lnTo>
                <a:lnTo>
                  <a:pt x="70088" y="10175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6" name="object 846"/>
          <p:cNvSpPr/>
          <p:nvPr/>
        </p:nvSpPr>
        <p:spPr>
          <a:xfrm>
            <a:off x="5935736" y="6385773"/>
            <a:ext cx="59512" cy="118079"/>
          </a:xfrm>
          <a:custGeom>
            <a:avLst/>
            <a:gdLst/>
            <a:ahLst/>
            <a:cxnLst/>
            <a:rect l="l" t="t" r="r" b="b"/>
            <a:pathLst>
              <a:path w="59512" h="118079">
                <a:moveTo>
                  <a:pt x="17282" y="118079"/>
                </a:moveTo>
                <a:lnTo>
                  <a:pt x="24963" y="118079"/>
                </a:lnTo>
                <a:lnTo>
                  <a:pt x="31683" y="116159"/>
                </a:lnTo>
                <a:lnTo>
                  <a:pt x="37444" y="113278"/>
                </a:lnTo>
                <a:lnTo>
                  <a:pt x="42230" y="110398"/>
                </a:lnTo>
                <a:lnTo>
                  <a:pt x="47030" y="106558"/>
                </a:lnTo>
                <a:lnTo>
                  <a:pt x="49910" y="101757"/>
                </a:lnTo>
                <a:lnTo>
                  <a:pt x="52791" y="96972"/>
                </a:lnTo>
                <a:lnTo>
                  <a:pt x="55686" y="90251"/>
                </a:lnTo>
                <a:lnTo>
                  <a:pt x="57591" y="83530"/>
                </a:lnTo>
                <a:lnTo>
                  <a:pt x="58567" y="75849"/>
                </a:lnTo>
                <a:lnTo>
                  <a:pt x="59512" y="67208"/>
                </a:lnTo>
                <a:lnTo>
                  <a:pt x="59512" y="48966"/>
                </a:lnTo>
                <a:lnTo>
                  <a:pt x="58567" y="41285"/>
                </a:lnTo>
                <a:lnTo>
                  <a:pt x="57591" y="33604"/>
                </a:lnTo>
                <a:lnTo>
                  <a:pt x="56631" y="26883"/>
                </a:lnTo>
                <a:lnTo>
                  <a:pt x="54711" y="20162"/>
                </a:lnTo>
                <a:lnTo>
                  <a:pt x="50871" y="15361"/>
                </a:lnTo>
                <a:lnTo>
                  <a:pt x="48005" y="10561"/>
                </a:lnTo>
                <a:lnTo>
                  <a:pt x="44165" y="6720"/>
                </a:lnTo>
                <a:lnTo>
                  <a:pt x="39349" y="3840"/>
                </a:lnTo>
                <a:lnTo>
                  <a:pt x="33604" y="960"/>
                </a:lnTo>
                <a:lnTo>
                  <a:pt x="27843" y="0"/>
                </a:lnTo>
                <a:lnTo>
                  <a:pt x="12481" y="0"/>
                </a:lnTo>
                <a:lnTo>
                  <a:pt x="5760" y="960"/>
                </a:lnTo>
                <a:lnTo>
                  <a:pt x="0" y="3840"/>
                </a:lnTo>
                <a:lnTo>
                  <a:pt x="960" y="72969"/>
                </a:lnTo>
                <a:lnTo>
                  <a:pt x="960" y="46085"/>
                </a:lnTo>
                <a:lnTo>
                  <a:pt x="1920" y="40325"/>
                </a:lnTo>
                <a:lnTo>
                  <a:pt x="2880" y="35524"/>
                </a:lnTo>
                <a:lnTo>
                  <a:pt x="3840" y="31683"/>
                </a:lnTo>
                <a:lnTo>
                  <a:pt x="4800" y="27843"/>
                </a:lnTo>
                <a:lnTo>
                  <a:pt x="5760" y="24963"/>
                </a:lnTo>
                <a:lnTo>
                  <a:pt x="7680" y="22082"/>
                </a:lnTo>
                <a:lnTo>
                  <a:pt x="9601" y="21122"/>
                </a:lnTo>
                <a:lnTo>
                  <a:pt x="12481" y="19202"/>
                </a:lnTo>
                <a:lnTo>
                  <a:pt x="15361" y="18242"/>
                </a:lnTo>
                <a:lnTo>
                  <a:pt x="23042" y="18242"/>
                </a:lnTo>
                <a:lnTo>
                  <a:pt x="24002" y="19202"/>
                </a:lnTo>
                <a:lnTo>
                  <a:pt x="25923" y="19202"/>
                </a:lnTo>
                <a:lnTo>
                  <a:pt x="26883" y="20162"/>
                </a:lnTo>
                <a:lnTo>
                  <a:pt x="28803" y="22082"/>
                </a:lnTo>
                <a:lnTo>
                  <a:pt x="29763" y="23042"/>
                </a:lnTo>
                <a:lnTo>
                  <a:pt x="30723" y="24963"/>
                </a:lnTo>
                <a:lnTo>
                  <a:pt x="31683" y="26883"/>
                </a:lnTo>
                <a:lnTo>
                  <a:pt x="32644" y="28803"/>
                </a:lnTo>
                <a:lnTo>
                  <a:pt x="33604" y="31683"/>
                </a:lnTo>
                <a:lnTo>
                  <a:pt x="34564" y="34564"/>
                </a:lnTo>
                <a:lnTo>
                  <a:pt x="34564" y="37444"/>
                </a:lnTo>
                <a:lnTo>
                  <a:pt x="35509" y="41285"/>
                </a:lnTo>
                <a:lnTo>
                  <a:pt x="35509" y="75849"/>
                </a:lnTo>
                <a:lnTo>
                  <a:pt x="34564" y="78729"/>
                </a:lnTo>
                <a:lnTo>
                  <a:pt x="34564" y="81610"/>
                </a:lnTo>
                <a:lnTo>
                  <a:pt x="33604" y="84475"/>
                </a:lnTo>
                <a:lnTo>
                  <a:pt x="33604" y="87355"/>
                </a:lnTo>
                <a:lnTo>
                  <a:pt x="32644" y="89291"/>
                </a:lnTo>
                <a:lnTo>
                  <a:pt x="31683" y="92156"/>
                </a:lnTo>
                <a:lnTo>
                  <a:pt x="30723" y="94076"/>
                </a:lnTo>
                <a:lnTo>
                  <a:pt x="28803" y="95036"/>
                </a:lnTo>
                <a:lnTo>
                  <a:pt x="27843" y="96972"/>
                </a:lnTo>
                <a:lnTo>
                  <a:pt x="25923" y="97916"/>
                </a:lnTo>
                <a:lnTo>
                  <a:pt x="24002" y="97916"/>
                </a:lnTo>
                <a:lnTo>
                  <a:pt x="23042" y="98877"/>
                </a:lnTo>
                <a:lnTo>
                  <a:pt x="21122" y="99837"/>
                </a:lnTo>
                <a:lnTo>
                  <a:pt x="15361" y="99837"/>
                </a:lnTo>
                <a:lnTo>
                  <a:pt x="12481" y="98877"/>
                </a:lnTo>
                <a:lnTo>
                  <a:pt x="10561" y="97916"/>
                </a:lnTo>
                <a:lnTo>
                  <a:pt x="8641" y="95996"/>
                </a:lnTo>
                <a:lnTo>
                  <a:pt x="6720" y="94076"/>
                </a:lnTo>
                <a:lnTo>
                  <a:pt x="4800" y="91196"/>
                </a:lnTo>
                <a:lnTo>
                  <a:pt x="3840" y="87355"/>
                </a:lnTo>
                <a:lnTo>
                  <a:pt x="2880" y="83530"/>
                </a:lnTo>
                <a:lnTo>
                  <a:pt x="2880" y="116159"/>
                </a:lnTo>
                <a:lnTo>
                  <a:pt x="9601" y="118079"/>
                </a:lnTo>
                <a:lnTo>
                  <a:pt x="17282" y="11807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7" name="object 847"/>
          <p:cNvSpPr/>
          <p:nvPr/>
        </p:nvSpPr>
        <p:spPr>
          <a:xfrm>
            <a:off x="5913653" y="6389613"/>
            <a:ext cx="24963" cy="112318"/>
          </a:xfrm>
          <a:custGeom>
            <a:avLst/>
            <a:gdLst/>
            <a:ahLst/>
            <a:cxnLst/>
            <a:rect l="l" t="t" r="r" b="b"/>
            <a:pathLst>
              <a:path w="24963" h="112318">
                <a:moveTo>
                  <a:pt x="960" y="72969"/>
                </a:moveTo>
                <a:lnTo>
                  <a:pt x="1920" y="79689"/>
                </a:lnTo>
                <a:lnTo>
                  <a:pt x="2880" y="87355"/>
                </a:lnTo>
                <a:lnTo>
                  <a:pt x="4800" y="93131"/>
                </a:lnTo>
                <a:lnTo>
                  <a:pt x="7680" y="98877"/>
                </a:lnTo>
                <a:lnTo>
                  <a:pt x="10561" y="103677"/>
                </a:lnTo>
                <a:lnTo>
                  <a:pt x="15361" y="107518"/>
                </a:lnTo>
                <a:lnTo>
                  <a:pt x="20162" y="110398"/>
                </a:lnTo>
                <a:lnTo>
                  <a:pt x="24963" y="112318"/>
                </a:lnTo>
                <a:lnTo>
                  <a:pt x="24963" y="79689"/>
                </a:lnTo>
                <a:lnTo>
                  <a:pt x="24002" y="74889"/>
                </a:lnTo>
                <a:lnTo>
                  <a:pt x="23042" y="69128"/>
                </a:lnTo>
                <a:lnTo>
                  <a:pt x="22082" y="0"/>
                </a:lnTo>
                <a:lnTo>
                  <a:pt x="17282" y="2880"/>
                </a:lnTo>
                <a:lnTo>
                  <a:pt x="12481" y="6720"/>
                </a:lnTo>
                <a:lnTo>
                  <a:pt x="9601" y="12481"/>
                </a:lnTo>
                <a:lnTo>
                  <a:pt x="5760" y="17282"/>
                </a:lnTo>
                <a:lnTo>
                  <a:pt x="3840" y="23042"/>
                </a:lnTo>
                <a:lnTo>
                  <a:pt x="1920" y="30723"/>
                </a:lnTo>
                <a:lnTo>
                  <a:pt x="960" y="38404"/>
                </a:lnTo>
                <a:lnTo>
                  <a:pt x="0" y="46085"/>
                </a:lnTo>
                <a:lnTo>
                  <a:pt x="0" y="64328"/>
                </a:lnTo>
                <a:lnTo>
                  <a:pt x="960" y="7296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8" name="object 848"/>
          <p:cNvSpPr/>
          <p:nvPr/>
        </p:nvSpPr>
        <p:spPr>
          <a:xfrm>
            <a:off x="4214515" y="6596009"/>
            <a:ext cx="79674" cy="123840"/>
          </a:xfrm>
          <a:custGeom>
            <a:avLst/>
            <a:gdLst/>
            <a:ahLst/>
            <a:cxnLst/>
            <a:rect l="l" t="t" r="r" b="b"/>
            <a:pathLst>
              <a:path w="79674" h="123840">
                <a:moveTo>
                  <a:pt x="67193" y="121920"/>
                </a:moveTo>
                <a:lnTo>
                  <a:pt x="77754" y="121920"/>
                </a:lnTo>
                <a:lnTo>
                  <a:pt x="77754" y="120959"/>
                </a:lnTo>
                <a:lnTo>
                  <a:pt x="78714" y="120959"/>
                </a:lnTo>
                <a:lnTo>
                  <a:pt x="79674" y="119999"/>
                </a:lnTo>
                <a:lnTo>
                  <a:pt x="79674" y="1920"/>
                </a:lnTo>
                <a:lnTo>
                  <a:pt x="78714" y="1920"/>
                </a:lnTo>
                <a:lnTo>
                  <a:pt x="78714" y="960"/>
                </a:lnTo>
                <a:lnTo>
                  <a:pt x="76794" y="960"/>
                </a:lnTo>
                <a:lnTo>
                  <a:pt x="75834" y="0"/>
                </a:lnTo>
                <a:lnTo>
                  <a:pt x="60472" y="0"/>
                </a:lnTo>
                <a:lnTo>
                  <a:pt x="59512" y="960"/>
                </a:lnTo>
                <a:lnTo>
                  <a:pt x="58552" y="960"/>
                </a:lnTo>
                <a:lnTo>
                  <a:pt x="57591" y="1920"/>
                </a:lnTo>
                <a:lnTo>
                  <a:pt x="57591" y="46085"/>
                </a:lnTo>
                <a:lnTo>
                  <a:pt x="53751" y="42245"/>
                </a:lnTo>
                <a:lnTo>
                  <a:pt x="49911" y="39364"/>
                </a:lnTo>
                <a:lnTo>
                  <a:pt x="47030" y="38404"/>
                </a:lnTo>
                <a:lnTo>
                  <a:pt x="43190" y="36484"/>
                </a:lnTo>
                <a:lnTo>
                  <a:pt x="39349" y="35524"/>
                </a:lnTo>
                <a:lnTo>
                  <a:pt x="28788" y="35524"/>
                </a:lnTo>
                <a:lnTo>
                  <a:pt x="23987" y="36484"/>
                </a:lnTo>
                <a:lnTo>
                  <a:pt x="20147" y="38404"/>
                </a:lnTo>
                <a:lnTo>
                  <a:pt x="15346" y="40325"/>
                </a:lnTo>
                <a:lnTo>
                  <a:pt x="11506" y="44165"/>
                </a:lnTo>
                <a:lnTo>
                  <a:pt x="8625" y="48005"/>
                </a:lnTo>
                <a:lnTo>
                  <a:pt x="5760" y="51846"/>
                </a:lnTo>
                <a:lnTo>
                  <a:pt x="3840" y="56647"/>
                </a:lnTo>
                <a:lnTo>
                  <a:pt x="2880" y="61447"/>
                </a:lnTo>
                <a:lnTo>
                  <a:pt x="944" y="67193"/>
                </a:lnTo>
                <a:lnTo>
                  <a:pt x="0" y="73913"/>
                </a:lnTo>
                <a:lnTo>
                  <a:pt x="0" y="86410"/>
                </a:lnTo>
                <a:lnTo>
                  <a:pt x="944" y="92156"/>
                </a:lnTo>
                <a:lnTo>
                  <a:pt x="1920" y="96956"/>
                </a:lnTo>
                <a:lnTo>
                  <a:pt x="2880" y="102717"/>
                </a:lnTo>
                <a:lnTo>
                  <a:pt x="4785" y="107518"/>
                </a:lnTo>
                <a:lnTo>
                  <a:pt x="7665" y="111358"/>
                </a:lnTo>
                <a:lnTo>
                  <a:pt x="10561" y="115199"/>
                </a:lnTo>
                <a:lnTo>
                  <a:pt x="13441" y="118079"/>
                </a:lnTo>
                <a:lnTo>
                  <a:pt x="18227" y="119999"/>
                </a:lnTo>
                <a:lnTo>
                  <a:pt x="22067" y="122880"/>
                </a:lnTo>
                <a:lnTo>
                  <a:pt x="23027" y="85435"/>
                </a:lnTo>
                <a:lnTo>
                  <a:pt x="23027" y="72953"/>
                </a:lnTo>
                <a:lnTo>
                  <a:pt x="23987" y="70073"/>
                </a:lnTo>
                <a:lnTo>
                  <a:pt x="23987" y="67193"/>
                </a:lnTo>
                <a:lnTo>
                  <a:pt x="24947" y="64328"/>
                </a:lnTo>
                <a:lnTo>
                  <a:pt x="26868" y="62407"/>
                </a:lnTo>
                <a:lnTo>
                  <a:pt x="27828" y="59512"/>
                </a:lnTo>
                <a:lnTo>
                  <a:pt x="29748" y="57607"/>
                </a:lnTo>
                <a:lnTo>
                  <a:pt x="31668" y="56647"/>
                </a:lnTo>
                <a:lnTo>
                  <a:pt x="33588" y="54726"/>
                </a:lnTo>
                <a:lnTo>
                  <a:pt x="36469" y="53766"/>
                </a:lnTo>
                <a:lnTo>
                  <a:pt x="42230" y="53766"/>
                </a:lnTo>
                <a:lnTo>
                  <a:pt x="45110" y="54726"/>
                </a:lnTo>
                <a:lnTo>
                  <a:pt x="47990" y="57607"/>
                </a:lnTo>
                <a:lnTo>
                  <a:pt x="50871" y="59512"/>
                </a:lnTo>
                <a:lnTo>
                  <a:pt x="53751" y="62407"/>
                </a:lnTo>
                <a:lnTo>
                  <a:pt x="57591" y="66233"/>
                </a:lnTo>
                <a:lnTo>
                  <a:pt x="57591" y="92156"/>
                </a:lnTo>
                <a:lnTo>
                  <a:pt x="55671" y="95036"/>
                </a:lnTo>
                <a:lnTo>
                  <a:pt x="53751" y="96956"/>
                </a:lnTo>
                <a:lnTo>
                  <a:pt x="51831" y="98877"/>
                </a:lnTo>
                <a:lnTo>
                  <a:pt x="50871" y="99837"/>
                </a:lnTo>
                <a:lnTo>
                  <a:pt x="48950" y="101757"/>
                </a:lnTo>
                <a:lnTo>
                  <a:pt x="47030" y="102717"/>
                </a:lnTo>
                <a:lnTo>
                  <a:pt x="46070" y="103677"/>
                </a:lnTo>
                <a:lnTo>
                  <a:pt x="44150" y="103677"/>
                </a:lnTo>
                <a:lnTo>
                  <a:pt x="43190" y="104637"/>
                </a:lnTo>
                <a:lnTo>
                  <a:pt x="32628" y="104637"/>
                </a:lnTo>
                <a:lnTo>
                  <a:pt x="30708" y="102717"/>
                </a:lnTo>
                <a:lnTo>
                  <a:pt x="28788" y="101757"/>
                </a:lnTo>
                <a:lnTo>
                  <a:pt x="32628" y="123840"/>
                </a:lnTo>
                <a:lnTo>
                  <a:pt x="38389" y="123840"/>
                </a:lnTo>
                <a:lnTo>
                  <a:pt x="43190" y="122880"/>
                </a:lnTo>
                <a:lnTo>
                  <a:pt x="47990" y="119999"/>
                </a:lnTo>
                <a:lnTo>
                  <a:pt x="51831" y="118079"/>
                </a:lnTo>
                <a:lnTo>
                  <a:pt x="56631" y="114239"/>
                </a:lnTo>
                <a:lnTo>
                  <a:pt x="60472" y="110398"/>
                </a:lnTo>
                <a:lnTo>
                  <a:pt x="60472" y="119999"/>
                </a:lnTo>
                <a:lnTo>
                  <a:pt x="61432" y="120959"/>
                </a:lnTo>
                <a:lnTo>
                  <a:pt x="62392" y="120959"/>
                </a:lnTo>
                <a:lnTo>
                  <a:pt x="62392" y="121920"/>
                </a:lnTo>
                <a:lnTo>
                  <a:pt x="67193" y="12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9" name="object 849"/>
          <p:cNvSpPr/>
          <p:nvPr/>
        </p:nvSpPr>
        <p:spPr>
          <a:xfrm>
            <a:off x="4236582" y="6681444"/>
            <a:ext cx="10561" cy="38404"/>
          </a:xfrm>
          <a:custGeom>
            <a:avLst/>
            <a:gdLst/>
            <a:ahLst/>
            <a:cxnLst/>
            <a:rect l="l" t="t" r="r" b="b"/>
            <a:pathLst>
              <a:path w="10561" h="38404">
                <a:moveTo>
                  <a:pt x="1920" y="2880"/>
                </a:moveTo>
                <a:lnTo>
                  <a:pt x="960" y="0"/>
                </a:lnTo>
                <a:lnTo>
                  <a:pt x="0" y="37444"/>
                </a:lnTo>
                <a:lnTo>
                  <a:pt x="4800" y="38404"/>
                </a:lnTo>
                <a:lnTo>
                  <a:pt x="10561" y="38404"/>
                </a:lnTo>
                <a:lnTo>
                  <a:pt x="6720" y="16322"/>
                </a:lnTo>
                <a:lnTo>
                  <a:pt x="5760" y="14401"/>
                </a:lnTo>
                <a:lnTo>
                  <a:pt x="3840" y="11521"/>
                </a:lnTo>
                <a:lnTo>
                  <a:pt x="2880" y="9601"/>
                </a:lnTo>
                <a:lnTo>
                  <a:pt x="1920" y="6720"/>
                </a:lnTo>
                <a:lnTo>
                  <a:pt x="1920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0" name="object 850"/>
          <p:cNvSpPr/>
          <p:nvPr/>
        </p:nvSpPr>
        <p:spPr>
          <a:xfrm>
            <a:off x="4334499" y="6631533"/>
            <a:ext cx="54726" cy="49911"/>
          </a:xfrm>
          <a:custGeom>
            <a:avLst/>
            <a:gdLst/>
            <a:ahLst/>
            <a:cxnLst/>
            <a:rect l="l" t="t" r="r" b="b"/>
            <a:pathLst>
              <a:path w="54726" h="49910">
                <a:moveTo>
                  <a:pt x="11521" y="0"/>
                </a:moveTo>
                <a:lnTo>
                  <a:pt x="5760" y="960"/>
                </a:lnTo>
                <a:lnTo>
                  <a:pt x="960" y="2880"/>
                </a:lnTo>
                <a:lnTo>
                  <a:pt x="1920" y="24963"/>
                </a:lnTo>
                <a:lnTo>
                  <a:pt x="2880" y="23042"/>
                </a:lnTo>
                <a:lnTo>
                  <a:pt x="3840" y="21122"/>
                </a:lnTo>
                <a:lnTo>
                  <a:pt x="5760" y="19202"/>
                </a:lnTo>
                <a:lnTo>
                  <a:pt x="7680" y="18242"/>
                </a:lnTo>
                <a:lnTo>
                  <a:pt x="9601" y="17282"/>
                </a:lnTo>
                <a:lnTo>
                  <a:pt x="11521" y="16322"/>
                </a:lnTo>
                <a:lnTo>
                  <a:pt x="14401" y="15361"/>
                </a:lnTo>
                <a:lnTo>
                  <a:pt x="22082" y="15361"/>
                </a:lnTo>
                <a:lnTo>
                  <a:pt x="26883" y="17282"/>
                </a:lnTo>
                <a:lnTo>
                  <a:pt x="28803" y="21122"/>
                </a:lnTo>
                <a:lnTo>
                  <a:pt x="31683" y="23987"/>
                </a:lnTo>
                <a:lnTo>
                  <a:pt x="33604" y="29763"/>
                </a:lnTo>
                <a:lnTo>
                  <a:pt x="32644" y="35524"/>
                </a:lnTo>
                <a:lnTo>
                  <a:pt x="0" y="35524"/>
                </a:lnTo>
                <a:lnTo>
                  <a:pt x="0" y="49911"/>
                </a:lnTo>
                <a:lnTo>
                  <a:pt x="49926" y="49911"/>
                </a:lnTo>
                <a:lnTo>
                  <a:pt x="51846" y="48950"/>
                </a:lnTo>
                <a:lnTo>
                  <a:pt x="52806" y="47990"/>
                </a:lnTo>
                <a:lnTo>
                  <a:pt x="53766" y="46070"/>
                </a:lnTo>
                <a:lnTo>
                  <a:pt x="54726" y="44150"/>
                </a:lnTo>
                <a:lnTo>
                  <a:pt x="54726" y="32644"/>
                </a:lnTo>
                <a:lnTo>
                  <a:pt x="53766" y="27828"/>
                </a:lnTo>
                <a:lnTo>
                  <a:pt x="52806" y="23042"/>
                </a:lnTo>
                <a:lnTo>
                  <a:pt x="50886" y="18242"/>
                </a:lnTo>
                <a:lnTo>
                  <a:pt x="48966" y="14401"/>
                </a:lnTo>
                <a:lnTo>
                  <a:pt x="46085" y="10561"/>
                </a:lnTo>
                <a:lnTo>
                  <a:pt x="43205" y="7680"/>
                </a:lnTo>
                <a:lnTo>
                  <a:pt x="39364" y="4800"/>
                </a:lnTo>
                <a:lnTo>
                  <a:pt x="34564" y="2880"/>
                </a:lnTo>
                <a:lnTo>
                  <a:pt x="29763" y="960"/>
                </a:lnTo>
                <a:lnTo>
                  <a:pt x="24002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1" name="object 851"/>
          <p:cNvSpPr/>
          <p:nvPr/>
        </p:nvSpPr>
        <p:spPr>
          <a:xfrm>
            <a:off x="4311472" y="6634413"/>
            <a:ext cx="73913" cy="85435"/>
          </a:xfrm>
          <a:custGeom>
            <a:avLst/>
            <a:gdLst/>
            <a:ahLst/>
            <a:cxnLst/>
            <a:rect l="l" t="t" r="r" b="b"/>
            <a:pathLst>
              <a:path w="73913" h="85435">
                <a:moveTo>
                  <a:pt x="40309" y="69113"/>
                </a:moveTo>
                <a:lnTo>
                  <a:pt x="37429" y="68153"/>
                </a:lnTo>
                <a:lnTo>
                  <a:pt x="34549" y="67193"/>
                </a:lnTo>
                <a:lnTo>
                  <a:pt x="31668" y="66233"/>
                </a:lnTo>
                <a:lnTo>
                  <a:pt x="29748" y="64312"/>
                </a:lnTo>
                <a:lnTo>
                  <a:pt x="27828" y="63352"/>
                </a:lnTo>
                <a:lnTo>
                  <a:pt x="25908" y="61432"/>
                </a:lnTo>
                <a:lnTo>
                  <a:pt x="24947" y="58552"/>
                </a:lnTo>
                <a:lnTo>
                  <a:pt x="23987" y="55671"/>
                </a:lnTo>
                <a:lnTo>
                  <a:pt x="23027" y="52791"/>
                </a:lnTo>
                <a:lnTo>
                  <a:pt x="23027" y="26883"/>
                </a:lnTo>
                <a:lnTo>
                  <a:pt x="23987" y="24947"/>
                </a:lnTo>
                <a:lnTo>
                  <a:pt x="24947" y="22082"/>
                </a:lnTo>
                <a:lnTo>
                  <a:pt x="23987" y="0"/>
                </a:lnTo>
                <a:lnTo>
                  <a:pt x="18242" y="1920"/>
                </a:lnTo>
                <a:lnTo>
                  <a:pt x="14401" y="4800"/>
                </a:lnTo>
                <a:lnTo>
                  <a:pt x="10561" y="8641"/>
                </a:lnTo>
                <a:lnTo>
                  <a:pt x="7680" y="12481"/>
                </a:lnTo>
                <a:lnTo>
                  <a:pt x="4800" y="17266"/>
                </a:lnTo>
                <a:lnTo>
                  <a:pt x="2880" y="23042"/>
                </a:lnTo>
                <a:lnTo>
                  <a:pt x="960" y="28788"/>
                </a:lnTo>
                <a:lnTo>
                  <a:pt x="0" y="35509"/>
                </a:lnTo>
                <a:lnTo>
                  <a:pt x="0" y="49910"/>
                </a:lnTo>
                <a:lnTo>
                  <a:pt x="960" y="55671"/>
                </a:lnTo>
                <a:lnTo>
                  <a:pt x="2880" y="61432"/>
                </a:lnTo>
                <a:lnTo>
                  <a:pt x="4800" y="66233"/>
                </a:lnTo>
                <a:lnTo>
                  <a:pt x="7680" y="71033"/>
                </a:lnTo>
                <a:lnTo>
                  <a:pt x="10561" y="74874"/>
                </a:lnTo>
                <a:lnTo>
                  <a:pt x="14401" y="78714"/>
                </a:lnTo>
                <a:lnTo>
                  <a:pt x="19187" y="80634"/>
                </a:lnTo>
                <a:lnTo>
                  <a:pt x="23987" y="82555"/>
                </a:lnTo>
                <a:lnTo>
                  <a:pt x="28788" y="84475"/>
                </a:lnTo>
                <a:lnTo>
                  <a:pt x="35509" y="85435"/>
                </a:lnTo>
                <a:lnTo>
                  <a:pt x="49911" y="85435"/>
                </a:lnTo>
                <a:lnTo>
                  <a:pt x="53751" y="84475"/>
                </a:lnTo>
                <a:lnTo>
                  <a:pt x="56631" y="84475"/>
                </a:lnTo>
                <a:lnTo>
                  <a:pt x="59512" y="83515"/>
                </a:lnTo>
                <a:lnTo>
                  <a:pt x="62392" y="82555"/>
                </a:lnTo>
                <a:lnTo>
                  <a:pt x="65272" y="82555"/>
                </a:lnTo>
                <a:lnTo>
                  <a:pt x="67193" y="81594"/>
                </a:lnTo>
                <a:lnTo>
                  <a:pt x="69113" y="80634"/>
                </a:lnTo>
                <a:lnTo>
                  <a:pt x="71033" y="80634"/>
                </a:lnTo>
                <a:lnTo>
                  <a:pt x="71993" y="79674"/>
                </a:lnTo>
                <a:lnTo>
                  <a:pt x="71993" y="78714"/>
                </a:lnTo>
                <a:lnTo>
                  <a:pt x="72953" y="78714"/>
                </a:lnTo>
                <a:lnTo>
                  <a:pt x="72953" y="76794"/>
                </a:lnTo>
                <a:lnTo>
                  <a:pt x="73913" y="75834"/>
                </a:lnTo>
                <a:lnTo>
                  <a:pt x="73913" y="66233"/>
                </a:lnTo>
                <a:lnTo>
                  <a:pt x="72953" y="65272"/>
                </a:lnTo>
                <a:lnTo>
                  <a:pt x="72953" y="64312"/>
                </a:lnTo>
                <a:lnTo>
                  <a:pt x="71993" y="63352"/>
                </a:lnTo>
                <a:lnTo>
                  <a:pt x="69113" y="63352"/>
                </a:lnTo>
                <a:lnTo>
                  <a:pt x="67193" y="64312"/>
                </a:lnTo>
                <a:lnTo>
                  <a:pt x="66233" y="64312"/>
                </a:lnTo>
                <a:lnTo>
                  <a:pt x="64312" y="65272"/>
                </a:lnTo>
                <a:lnTo>
                  <a:pt x="62392" y="66233"/>
                </a:lnTo>
                <a:lnTo>
                  <a:pt x="60472" y="67193"/>
                </a:lnTo>
                <a:lnTo>
                  <a:pt x="57591" y="67193"/>
                </a:lnTo>
                <a:lnTo>
                  <a:pt x="54711" y="68153"/>
                </a:lnTo>
                <a:lnTo>
                  <a:pt x="51831" y="68153"/>
                </a:lnTo>
                <a:lnTo>
                  <a:pt x="47990" y="69113"/>
                </a:lnTo>
                <a:lnTo>
                  <a:pt x="40309" y="6911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2" name="object 852"/>
          <p:cNvSpPr/>
          <p:nvPr/>
        </p:nvSpPr>
        <p:spPr>
          <a:xfrm>
            <a:off x="4396907" y="6632493"/>
            <a:ext cx="81594" cy="85435"/>
          </a:xfrm>
          <a:custGeom>
            <a:avLst/>
            <a:gdLst/>
            <a:ahLst/>
            <a:cxnLst/>
            <a:rect l="l" t="t" r="r" b="b"/>
            <a:pathLst>
              <a:path w="81594" h="85435">
                <a:moveTo>
                  <a:pt x="55671" y="82555"/>
                </a:moveTo>
                <a:lnTo>
                  <a:pt x="56631" y="82555"/>
                </a:lnTo>
                <a:lnTo>
                  <a:pt x="56631" y="81594"/>
                </a:lnTo>
                <a:lnTo>
                  <a:pt x="80634" y="10561"/>
                </a:lnTo>
                <a:lnTo>
                  <a:pt x="80634" y="7680"/>
                </a:lnTo>
                <a:lnTo>
                  <a:pt x="81594" y="7680"/>
                </a:lnTo>
                <a:lnTo>
                  <a:pt x="81594" y="1920"/>
                </a:lnTo>
                <a:lnTo>
                  <a:pt x="80634" y="1920"/>
                </a:lnTo>
                <a:lnTo>
                  <a:pt x="80634" y="960"/>
                </a:lnTo>
                <a:lnTo>
                  <a:pt x="76794" y="960"/>
                </a:lnTo>
                <a:lnTo>
                  <a:pt x="74874" y="0"/>
                </a:lnTo>
                <a:lnTo>
                  <a:pt x="67193" y="0"/>
                </a:lnTo>
                <a:lnTo>
                  <a:pt x="65272" y="960"/>
                </a:lnTo>
                <a:lnTo>
                  <a:pt x="62392" y="960"/>
                </a:lnTo>
                <a:lnTo>
                  <a:pt x="61432" y="1920"/>
                </a:lnTo>
                <a:lnTo>
                  <a:pt x="60472" y="1920"/>
                </a:lnTo>
                <a:lnTo>
                  <a:pt x="60472" y="2880"/>
                </a:lnTo>
                <a:lnTo>
                  <a:pt x="59512" y="3840"/>
                </a:lnTo>
                <a:lnTo>
                  <a:pt x="42230" y="61432"/>
                </a:lnTo>
                <a:lnTo>
                  <a:pt x="41269" y="64312"/>
                </a:lnTo>
                <a:lnTo>
                  <a:pt x="41269" y="61432"/>
                </a:lnTo>
                <a:lnTo>
                  <a:pt x="23042" y="3840"/>
                </a:lnTo>
                <a:lnTo>
                  <a:pt x="22067" y="2880"/>
                </a:lnTo>
                <a:lnTo>
                  <a:pt x="22067" y="1920"/>
                </a:lnTo>
                <a:lnTo>
                  <a:pt x="21107" y="960"/>
                </a:lnTo>
                <a:lnTo>
                  <a:pt x="17282" y="960"/>
                </a:lnTo>
                <a:lnTo>
                  <a:pt x="15361" y="0"/>
                </a:lnTo>
                <a:lnTo>
                  <a:pt x="6720" y="0"/>
                </a:lnTo>
                <a:lnTo>
                  <a:pt x="576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6720"/>
                </a:lnTo>
                <a:lnTo>
                  <a:pt x="960" y="7680"/>
                </a:lnTo>
                <a:lnTo>
                  <a:pt x="960" y="10561"/>
                </a:lnTo>
                <a:lnTo>
                  <a:pt x="24947" y="81594"/>
                </a:lnTo>
                <a:lnTo>
                  <a:pt x="24947" y="82555"/>
                </a:lnTo>
                <a:lnTo>
                  <a:pt x="25907" y="82555"/>
                </a:lnTo>
                <a:lnTo>
                  <a:pt x="25907" y="83515"/>
                </a:lnTo>
                <a:lnTo>
                  <a:pt x="26883" y="84475"/>
                </a:lnTo>
                <a:lnTo>
                  <a:pt x="28788" y="84475"/>
                </a:lnTo>
                <a:lnTo>
                  <a:pt x="29748" y="85435"/>
                </a:lnTo>
                <a:lnTo>
                  <a:pt x="52791" y="85435"/>
                </a:lnTo>
                <a:lnTo>
                  <a:pt x="54711" y="84475"/>
                </a:lnTo>
                <a:lnTo>
                  <a:pt x="55671" y="83515"/>
                </a:lnTo>
                <a:lnTo>
                  <a:pt x="55671" y="8255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3" name="object 853"/>
          <p:cNvSpPr/>
          <p:nvPr/>
        </p:nvSpPr>
        <p:spPr>
          <a:xfrm>
            <a:off x="4508266" y="6631533"/>
            <a:ext cx="10561" cy="24963"/>
          </a:xfrm>
          <a:custGeom>
            <a:avLst/>
            <a:gdLst/>
            <a:ahLst/>
            <a:cxnLst/>
            <a:rect l="l" t="t" r="r" b="b"/>
            <a:pathLst>
              <a:path w="10561" h="24963">
                <a:moveTo>
                  <a:pt x="4785" y="960"/>
                </a:moveTo>
                <a:lnTo>
                  <a:pt x="0" y="2880"/>
                </a:lnTo>
                <a:lnTo>
                  <a:pt x="944" y="24963"/>
                </a:lnTo>
                <a:lnTo>
                  <a:pt x="2880" y="23042"/>
                </a:lnTo>
                <a:lnTo>
                  <a:pt x="3840" y="21122"/>
                </a:lnTo>
                <a:lnTo>
                  <a:pt x="4785" y="19202"/>
                </a:lnTo>
                <a:lnTo>
                  <a:pt x="6720" y="18242"/>
                </a:lnTo>
                <a:lnTo>
                  <a:pt x="10561" y="0"/>
                </a:lnTo>
                <a:lnTo>
                  <a:pt x="4785" y="9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4" name="object 854"/>
          <p:cNvSpPr/>
          <p:nvPr/>
        </p:nvSpPr>
        <p:spPr>
          <a:xfrm>
            <a:off x="4485223" y="6631533"/>
            <a:ext cx="76794" cy="88315"/>
          </a:xfrm>
          <a:custGeom>
            <a:avLst/>
            <a:gdLst/>
            <a:ahLst/>
            <a:cxnLst/>
            <a:rect l="l" t="t" r="r" b="b"/>
            <a:pathLst>
              <a:path w="76794" h="88315">
                <a:moveTo>
                  <a:pt x="960" y="58552"/>
                </a:moveTo>
                <a:lnTo>
                  <a:pt x="1920" y="64312"/>
                </a:lnTo>
                <a:lnTo>
                  <a:pt x="3840" y="69113"/>
                </a:lnTo>
                <a:lnTo>
                  <a:pt x="6720" y="73913"/>
                </a:lnTo>
                <a:lnTo>
                  <a:pt x="10561" y="77754"/>
                </a:lnTo>
                <a:lnTo>
                  <a:pt x="13441" y="81594"/>
                </a:lnTo>
                <a:lnTo>
                  <a:pt x="18242" y="83515"/>
                </a:lnTo>
                <a:lnTo>
                  <a:pt x="23042" y="85435"/>
                </a:lnTo>
                <a:lnTo>
                  <a:pt x="28803" y="87355"/>
                </a:lnTo>
                <a:lnTo>
                  <a:pt x="34549" y="88315"/>
                </a:lnTo>
                <a:lnTo>
                  <a:pt x="49911" y="88315"/>
                </a:lnTo>
                <a:lnTo>
                  <a:pt x="52791" y="87355"/>
                </a:lnTo>
                <a:lnTo>
                  <a:pt x="56631" y="87355"/>
                </a:lnTo>
                <a:lnTo>
                  <a:pt x="59512" y="86395"/>
                </a:lnTo>
                <a:lnTo>
                  <a:pt x="61432" y="85435"/>
                </a:lnTo>
                <a:lnTo>
                  <a:pt x="64312" y="85435"/>
                </a:lnTo>
                <a:lnTo>
                  <a:pt x="67193" y="84475"/>
                </a:lnTo>
                <a:lnTo>
                  <a:pt x="68153" y="83515"/>
                </a:lnTo>
                <a:lnTo>
                  <a:pt x="70073" y="83515"/>
                </a:lnTo>
                <a:lnTo>
                  <a:pt x="71033" y="82555"/>
                </a:lnTo>
                <a:lnTo>
                  <a:pt x="71993" y="81594"/>
                </a:lnTo>
                <a:lnTo>
                  <a:pt x="72953" y="80634"/>
                </a:lnTo>
                <a:lnTo>
                  <a:pt x="72953" y="67193"/>
                </a:lnTo>
                <a:lnTo>
                  <a:pt x="71993" y="67193"/>
                </a:lnTo>
                <a:lnTo>
                  <a:pt x="71993" y="66233"/>
                </a:lnTo>
                <a:lnTo>
                  <a:pt x="68153" y="66233"/>
                </a:lnTo>
                <a:lnTo>
                  <a:pt x="67193" y="67193"/>
                </a:lnTo>
                <a:lnTo>
                  <a:pt x="65272" y="67193"/>
                </a:lnTo>
                <a:lnTo>
                  <a:pt x="64312" y="68153"/>
                </a:lnTo>
                <a:lnTo>
                  <a:pt x="61432" y="69113"/>
                </a:lnTo>
                <a:lnTo>
                  <a:pt x="59512" y="70073"/>
                </a:lnTo>
                <a:lnTo>
                  <a:pt x="56631" y="70073"/>
                </a:lnTo>
                <a:lnTo>
                  <a:pt x="53751" y="71033"/>
                </a:lnTo>
                <a:lnTo>
                  <a:pt x="50871" y="71033"/>
                </a:lnTo>
                <a:lnTo>
                  <a:pt x="47990" y="71993"/>
                </a:lnTo>
                <a:lnTo>
                  <a:pt x="40325" y="71993"/>
                </a:lnTo>
                <a:lnTo>
                  <a:pt x="36484" y="71033"/>
                </a:lnTo>
                <a:lnTo>
                  <a:pt x="33604" y="70073"/>
                </a:lnTo>
                <a:lnTo>
                  <a:pt x="31668" y="69113"/>
                </a:lnTo>
                <a:lnTo>
                  <a:pt x="28803" y="67193"/>
                </a:lnTo>
                <a:lnTo>
                  <a:pt x="26883" y="66233"/>
                </a:lnTo>
                <a:lnTo>
                  <a:pt x="25923" y="64312"/>
                </a:lnTo>
                <a:lnTo>
                  <a:pt x="23987" y="61432"/>
                </a:lnTo>
                <a:lnTo>
                  <a:pt x="23987" y="58552"/>
                </a:lnTo>
                <a:lnTo>
                  <a:pt x="23042" y="55671"/>
                </a:lnTo>
                <a:lnTo>
                  <a:pt x="22082" y="52791"/>
                </a:lnTo>
                <a:lnTo>
                  <a:pt x="22082" y="49911"/>
                </a:lnTo>
                <a:lnTo>
                  <a:pt x="71993" y="49911"/>
                </a:lnTo>
                <a:lnTo>
                  <a:pt x="73913" y="48950"/>
                </a:lnTo>
                <a:lnTo>
                  <a:pt x="74874" y="47990"/>
                </a:lnTo>
                <a:lnTo>
                  <a:pt x="76794" y="46070"/>
                </a:lnTo>
                <a:lnTo>
                  <a:pt x="76794" y="27828"/>
                </a:lnTo>
                <a:lnTo>
                  <a:pt x="74874" y="23042"/>
                </a:lnTo>
                <a:lnTo>
                  <a:pt x="73913" y="18242"/>
                </a:lnTo>
                <a:lnTo>
                  <a:pt x="71033" y="14401"/>
                </a:lnTo>
                <a:lnTo>
                  <a:pt x="68153" y="10561"/>
                </a:lnTo>
                <a:lnTo>
                  <a:pt x="65272" y="7680"/>
                </a:lnTo>
                <a:lnTo>
                  <a:pt x="61432" y="4800"/>
                </a:lnTo>
                <a:lnTo>
                  <a:pt x="56631" y="2880"/>
                </a:lnTo>
                <a:lnTo>
                  <a:pt x="51831" y="960"/>
                </a:lnTo>
                <a:lnTo>
                  <a:pt x="46070" y="0"/>
                </a:lnTo>
                <a:lnTo>
                  <a:pt x="33604" y="0"/>
                </a:lnTo>
                <a:lnTo>
                  <a:pt x="29763" y="18242"/>
                </a:lnTo>
                <a:lnTo>
                  <a:pt x="31668" y="17282"/>
                </a:lnTo>
                <a:lnTo>
                  <a:pt x="34549" y="16322"/>
                </a:lnTo>
                <a:lnTo>
                  <a:pt x="36484" y="15361"/>
                </a:lnTo>
                <a:lnTo>
                  <a:pt x="45110" y="15361"/>
                </a:lnTo>
                <a:lnTo>
                  <a:pt x="48950" y="17282"/>
                </a:lnTo>
                <a:lnTo>
                  <a:pt x="51831" y="21122"/>
                </a:lnTo>
                <a:lnTo>
                  <a:pt x="54711" y="23987"/>
                </a:lnTo>
                <a:lnTo>
                  <a:pt x="55671" y="29763"/>
                </a:lnTo>
                <a:lnTo>
                  <a:pt x="55671" y="35524"/>
                </a:lnTo>
                <a:lnTo>
                  <a:pt x="22082" y="35524"/>
                </a:lnTo>
                <a:lnTo>
                  <a:pt x="23042" y="32644"/>
                </a:lnTo>
                <a:lnTo>
                  <a:pt x="23042" y="29763"/>
                </a:lnTo>
                <a:lnTo>
                  <a:pt x="23987" y="27828"/>
                </a:lnTo>
                <a:lnTo>
                  <a:pt x="23987" y="24963"/>
                </a:lnTo>
                <a:lnTo>
                  <a:pt x="23042" y="2880"/>
                </a:lnTo>
                <a:lnTo>
                  <a:pt x="18242" y="4800"/>
                </a:lnTo>
                <a:lnTo>
                  <a:pt x="14401" y="7680"/>
                </a:lnTo>
                <a:lnTo>
                  <a:pt x="10561" y="11521"/>
                </a:lnTo>
                <a:lnTo>
                  <a:pt x="6720" y="15361"/>
                </a:lnTo>
                <a:lnTo>
                  <a:pt x="3840" y="20147"/>
                </a:lnTo>
                <a:lnTo>
                  <a:pt x="2880" y="25923"/>
                </a:lnTo>
                <a:lnTo>
                  <a:pt x="960" y="31668"/>
                </a:lnTo>
                <a:lnTo>
                  <a:pt x="0" y="38389"/>
                </a:lnTo>
                <a:lnTo>
                  <a:pt x="0" y="52791"/>
                </a:lnTo>
                <a:lnTo>
                  <a:pt x="960" y="5855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5" name="object 855"/>
          <p:cNvSpPr/>
          <p:nvPr/>
        </p:nvSpPr>
        <p:spPr>
          <a:xfrm>
            <a:off x="4580260" y="6595049"/>
            <a:ext cx="22082" cy="122880"/>
          </a:xfrm>
          <a:custGeom>
            <a:avLst/>
            <a:gdLst/>
            <a:ahLst/>
            <a:cxnLst/>
            <a:rect l="l" t="t" r="r" b="b"/>
            <a:pathLst>
              <a:path w="22082" h="122880">
                <a:moveTo>
                  <a:pt x="22082" y="119999"/>
                </a:moveTo>
                <a:lnTo>
                  <a:pt x="22082" y="2880"/>
                </a:lnTo>
                <a:lnTo>
                  <a:pt x="21122" y="1920"/>
                </a:lnTo>
                <a:lnTo>
                  <a:pt x="20147" y="960"/>
                </a:lnTo>
                <a:lnTo>
                  <a:pt x="16322" y="960"/>
                </a:lnTo>
                <a:lnTo>
                  <a:pt x="15361" y="0"/>
                </a:lnTo>
                <a:lnTo>
                  <a:pt x="6720" y="0"/>
                </a:lnTo>
                <a:lnTo>
                  <a:pt x="5760" y="960"/>
                </a:lnTo>
                <a:lnTo>
                  <a:pt x="192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20959"/>
                </a:lnTo>
                <a:lnTo>
                  <a:pt x="960" y="120959"/>
                </a:lnTo>
                <a:lnTo>
                  <a:pt x="960" y="121919"/>
                </a:lnTo>
                <a:lnTo>
                  <a:pt x="1920" y="121919"/>
                </a:lnTo>
                <a:lnTo>
                  <a:pt x="1920" y="122880"/>
                </a:lnTo>
                <a:lnTo>
                  <a:pt x="20147" y="122880"/>
                </a:lnTo>
                <a:lnTo>
                  <a:pt x="21122" y="121919"/>
                </a:lnTo>
                <a:lnTo>
                  <a:pt x="22082" y="120959"/>
                </a:lnTo>
                <a:lnTo>
                  <a:pt x="22082" y="11999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6" name="object 856"/>
          <p:cNvSpPr/>
          <p:nvPr/>
        </p:nvSpPr>
        <p:spPr>
          <a:xfrm>
            <a:off x="4642652" y="6679524"/>
            <a:ext cx="5760" cy="39364"/>
          </a:xfrm>
          <a:custGeom>
            <a:avLst/>
            <a:gdLst/>
            <a:ahLst/>
            <a:cxnLst/>
            <a:rect l="l" t="t" r="r" b="b"/>
            <a:pathLst>
              <a:path w="5760" h="39364">
                <a:moveTo>
                  <a:pt x="5760" y="39364"/>
                </a:moveTo>
                <a:lnTo>
                  <a:pt x="5760" y="17282"/>
                </a:lnTo>
                <a:lnTo>
                  <a:pt x="3840" y="15361"/>
                </a:lnTo>
                <a:lnTo>
                  <a:pt x="2880" y="12481"/>
                </a:lnTo>
                <a:lnTo>
                  <a:pt x="1920" y="9601"/>
                </a:lnTo>
                <a:lnTo>
                  <a:pt x="960" y="6720"/>
                </a:lnTo>
                <a:lnTo>
                  <a:pt x="960" y="2895"/>
                </a:lnTo>
                <a:lnTo>
                  <a:pt x="0" y="0"/>
                </a:lnTo>
                <a:lnTo>
                  <a:pt x="0" y="37444"/>
                </a:lnTo>
                <a:lnTo>
                  <a:pt x="5760" y="393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7" name="object 857"/>
          <p:cNvSpPr/>
          <p:nvPr/>
        </p:nvSpPr>
        <p:spPr>
          <a:xfrm>
            <a:off x="4619625" y="6631533"/>
            <a:ext cx="84475" cy="88315"/>
          </a:xfrm>
          <a:custGeom>
            <a:avLst/>
            <a:gdLst/>
            <a:ahLst/>
            <a:cxnLst/>
            <a:rect l="l" t="t" r="r" b="b"/>
            <a:pathLst>
              <a:path w="84475" h="88315">
                <a:moveTo>
                  <a:pt x="48950" y="70073"/>
                </a:moveTo>
                <a:lnTo>
                  <a:pt x="46070" y="71033"/>
                </a:lnTo>
                <a:lnTo>
                  <a:pt x="38389" y="71033"/>
                </a:lnTo>
                <a:lnTo>
                  <a:pt x="35509" y="70073"/>
                </a:lnTo>
                <a:lnTo>
                  <a:pt x="33588" y="69113"/>
                </a:lnTo>
                <a:lnTo>
                  <a:pt x="30708" y="67193"/>
                </a:lnTo>
                <a:lnTo>
                  <a:pt x="28788" y="65272"/>
                </a:lnTo>
                <a:lnTo>
                  <a:pt x="28788" y="87355"/>
                </a:lnTo>
                <a:lnTo>
                  <a:pt x="34549" y="88315"/>
                </a:lnTo>
                <a:lnTo>
                  <a:pt x="48950" y="88315"/>
                </a:lnTo>
                <a:lnTo>
                  <a:pt x="54711" y="87355"/>
                </a:lnTo>
                <a:lnTo>
                  <a:pt x="60472" y="85435"/>
                </a:lnTo>
                <a:lnTo>
                  <a:pt x="66233" y="82555"/>
                </a:lnTo>
                <a:lnTo>
                  <a:pt x="70073" y="79674"/>
                </a:lnTo>
                <a:lnTo>
                  <a:pt x="73913" y="75834"/>
                </a:lnTo>
                <a:lnTo>
                  <a:pt x="77754" y="71993"/>
                </a:lnTo>
                <a:lnTo>
                  <a:pt x="80634" y="67193"/>
                </a:lnTo>
                <a:lnTo>
                  <a:pt x="81594" y="61432"/>
                </a:lnTo>
                <a:lnTo>
                  <a:pt x="83515" y="55671"/>
                </a:lnTo>
                <a:lnTo>
                  <a:pt x="84475" y="49911"/>
                </a:lnTo>
                <a:lnTo>
                  <a:pt x="84475" y="36484"/>
                </a:lnTo>
                <a:lnTo>
                  <a:pt x="83515" y="29763"/>
                </a:lnTo>
                <a:lnTo>
                  <a:pt x="82539" y="24963"/>
                </a:lnTo>
                <a:lnTo>
                  <a:pt x="80634" y="19202"/>
                </a:lnTo>
                <a:lnTo>
                  <a:pt x="77754" y="14401"/>
                </a:lnTo>
                <a:lnTo>
                  <a:pt x="74874" y="11521"/>
                </a:lnTo>
                <a:lnTo>
                  <a:pt x="71033" y="7680"/>
                </a:lnTo>
                <a:lnTo>
                  <a:pt x="67193" y="4800"/>
                </a:lnTo>
                <a:lnTo>
                  <a:pt x="61432" y="2880"/>
                </a:lnTo>
                <a:lnTo>
                  <a:pt x="56631" y="960"/>
                </a:lnTo>
                <a:lnTo>
                  <a:pt x="50871" y="0"/>
                </a:lnTo>
                <a:lnTo>
                  <a:pt x="36469" y="0"/>
                </a:lnTo>
                <a:lnTo>
                  <a:pt x="29748" y="960"/>
                </a:lnTo>
                <a:lnTo>
                  <a:pt x="24947" y="2880"/>
                </a:lnTo>
                <a:lnTo>
                  <a:pt x="19187" y="4800"/>
                </a:lnTo>
                <a:lnTo>
                  <a:pt x="14386" y="8641"/>
                </a:lnTo>
                <a:lnTo>
                  <a:pt x="11506" y="12481"/>
                </a:lnTo>
                <a:lnTo>
                  <a:pt x="7680" y="16322"/>
                </a:lnTo>
                <a:lnTo>
                  <a:pt x="4785" y="21122"/>
                </a:lnTo>
                <a:lnTo>
                  <a:pt x="2865" y="26883"/>
                </a:lnTo>
                <a:lnTo>
                  <a:pt x="960" y="31668"/>
                </a:lnTo>
                <a:lnTo>
                  <a:pt x="0" y="38389"/>
                </a:lnTo>
                <a:lnTo>
                  <a:pt x="0" y="51831"/>
                </a:lnTo>
                <a:lnTo>
                  <a:pt x="960" y="57591"/>
                </a:lnTo>
                <a:lnTo>
                  <a:pt x="2865" y="63352"/>
                </a:lnTo>
                <a:lnTo>
                  <a:pt x="4785" y="69113"/>
                </a:lnTo>
                <a:lnTo>
                  <a:pt x="6705" y="72953"/>
                </a:lnTo>
                <a:lnTo>
                  <a:pt x="10546" y="76794"/>
                </a:lnTo>
                <a:lnTo>
                  <a:pt x="13426" y="80634"/>
                </a:lnTo>
                <a:lnTo>
                  <a:pt x="18227" y="83515"/>
                </a:lnTo>
                <a:lnTo>
                  <a:pt x="23027" y="85435"/>
                </a:lnTo>
                <a:lnTo>
                  <a:pt x="23027" y="39364"/>
                </a:lnTo>
                <a:lnTo>
                  <a:pt x="23987" y="35524"/>
                </a:lnTo>
                <a:lnTo>
                  <a:pt x="23987" y="32644"/>
                </a:lnTo>
                <a:lnTo>
                  <a:pt x="24947" y="29763"/>
                </a:lnTo>
                <a:lnTo>
                  <a:pt x="26868" y="26883"/>
                </a:lnTo>
                <a:lnTo>
                  <a:pt x="27828" y="23987"/>
                </a:lnTo>
                <a:lnTo>
                  <a:pt x="29748" y="22082"/>
                </a:lnTo>
                <a:lnTo>
                  <a:pt x="31668" y="20147"/>
                </a:lnTo>
                <a:lnTo>
                  <a:pt x="34549" y="19202"/>
                </a:lnTo>
                <a:lnTo>
                  <a:pt x="36469" y="18242"/>
                </a:lnTo>
                <a:lnTo>
                  <a:pt x="39349" y="17282"/>
                </a:lnTo>
                <a:lnTo>
                  <a:pt x="46070" y="17282"/>
                </a:lnTo>
                <a:lnTo>
                  <a:pt x="49911" y="18242"/>
                </a:lnTo>
                <a:lnTo>
                  <a:pt x="51831" y="19202"/>
                </a:lnTo>
                <a:lnTo>
                  <a:pt x="54711" y="21122"/>
                </a:lnTo>
                <a:lnTo>
                  <a:pt x="56631" y="23042"/>
                </a:lnTo>
                <a:lnTo>
                  <a:pt x="57591" y="24963"/>
                </a:lnTo>
                <a:lnTo>
                  <a:pt x="59512" y="27828"/>
                </a:lnTo>
                <a:lnTo>
                  <a:pt x="60472" y="30708"/>
                </a:lnTo>
                <a:lnTo>
                  <a:pt x="60472" y="33604"/>
                </a:lnTo>
                <a:lnTo>
                  <a:pt x="61432" y="36484"/>
                </a:lnTo>
                <a:lnTo>
                  <a:pt x="61432" y="51831"/>
                </a:lnTo>
                <a:lnTo>
                  <a:pt x="60472" y="55671"/>
                </a:lnTo>
                <a:lnTo>
                  <a:pt x="59512" y="58552"/>
                </a:lnTo>
                <a:lnTo>
                  <a:pt x="58552" y="61432"/>
                </a:lnTo>
                <a:lnTo>
                  <a:pt x="57591" y="63352"/>
                </a:lnTo>
                <a:lnTo>
                  <a:pt x="55671" y="66233"/>
                </a:lnTo>
                <a:lnTo>
                  <a:pt x="53751" y="67193"/>
                </a:lnTo>
                <a:lnTo>
                  <a:pt x="50871" y="69113"/>
                </a:lnTo>
                <a:lnTo>
                  <a:pt x="48950" y="7007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8" name="object 858"/>
          <p:cNvSpPr/>
          <p:nvPr/>
        </p:nvSpPr>
        <p:spPr>
          <a:xfrm>
            <a:off x="4750170" y="6695846"/>
            <a:ext cx="8641" cy="22082"/>
          </a:xfrm>
          <a:custGeom>
            <a:avLst/>
            <a:gdLst/>
            <a:ahLst/>
            <a:cxnLst/>
            <a:rect l="l" t="t" r="r" b="b"/>
            <a:pathLst>
              <a:path w="8641" h="22082">
                <a:moveTo>
                  <a:pt x="960" y="19202"/>
                </a:moveTo>
                <a:lnTo>
                  <a:pt x="2880" y="20162"/>
                </a:lnTo>
                <a:lnTo>
                  <a:pt x="4800" y="21122"/>
                </a:lnTo>
                <a:lnTo>
                  <a:pt x="6720" y="22082"/>
                </a:lnTo>
                <a:lnTo>
                  <a:pt x="8641" y="4800"/>
                </a:lnTo>
                <a:lnTo>
                  <a:pt x="5760" y="3840"/>
                </a:lnTo>
                <a:lnTo>
                  <a:pt x="2880" y="1920"/>
                </a:lnTo>
                <a:lnTo>
                  <a:pt x="0" y="0"/>
                </a:lnTo>
                <a:lnTo>
                  <a:pt x="960" y="1920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9" name="object 859"/>
          <p:cNvSpPr/>
          <p:nvPr/>
        </p:nvSpPr>
        <p:spPr>
          <a:xfrm>
            <a:off x="4722327" y="6631533"/>
            <a:ext cx="78729" cy="118064"/>
          </a:xfrm>
          <a:custGeom>
            <a:avLst/>
            <a:gdLst/>
            <a:ahLst/>
            <a:cxnLst/>
            <a:rect l="l" t="t" r="r" b="b"/>
            <a:pathLst>
              <a:path w="78729" h="118064">
                <a:moveTo>
                  <a:pt x="18242" y="2880"/>
                </a:moveTo>
                <a:lnTo>
                  <a:pt x="17282" y="2880"/>
                </a:lnTo>
                <a:lnTo>
                  <a:pt x="16322" y="1920"/>
                </a:lnTo>
                <a:lnTo>
                  <a:pt x="13441" y="1920"/>
                </a:lnTo>
                <a:lnTo>
                  <a:pt x="12481" y="960"/>
                </a:lnTo>
                <a:lnTo>
                  <a:pt x="5760" y="960"/>
                </a:lnTo>
                <a:lnTo>
                  <a:pt x="480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16159"/>
                </a:lnTo>
                <a:lnTo>
                  <a:pt x="960" y="116159"/>
                </a:lnTo>
                <a:lnTo>
                  <a:pt x="960" y="117119"/>
                </a:lnTo>
                <a:lnTo>
                  <a:pt x="2895" y="117119"/>
                </a:lnTo>
                <a:lnTo>
                  <a:pt x="3840" y="118064"/>
                </a:lnTo>
                <a:lnTo>
                  <a:pt x="17282" y="118064"/>
                </a:lnTo>
                <a:lnTo>
                  <a:pt x="19202" y="117119"/>
                </a:lnTo>
                <a:lnTo>
                  <a:pt x="20162" y="117119"/>
                </a:lnTo>
                <a:lnTo>
                  <a:pt x="21122" y="116159"/>
                </a:lnTo>
                <a:lnTo>
                  <a:pt x="22082" y="115199"/>
                </a:lnTo>
                <a:lnTo>
                  <a:pt x="22082" y="77754"/>
                </a:lnTo>
                <a:lnTo>
                  <a:pt x="24002" y="79674"/>
                </a:lnTo>
                <a:lnTo>
                  <a:pt x="25923" y="80634"/>
                </a:lnTo>
                <a:lnTo>
                  <a:pt x="27843" y="82555"/>
                </a:lnTo>
                <a:lnTo>
                  <a:pt x="28803" y="83515"/>
                </a:lnTo>
                <a:lnTo>
                  <a:pt x="27843" y="64312"/>
                </a:lnTo>
                <a:lnTo>
                  <a:pt x="24963" y="61432"/>
                </a:lnTo>
                <a:lnTo>
                  <a:pt x="22082" y="57591"/>
                </a:lnTo>
                <a:lnTo>
                  <a:pt x="22082" y="31668"/>
                </a:lnTo>
                <a:lnTo>
                  <a:pt x="24002" y="28803"/>
                </a:lnTo>
                <a:lnTo>
                  <a:pt x="24963" y="26883"/>
                </a:lnTo>
                <a:lnTo>
                  <a:pt x="26883" y="24963"/>
                </a:lnTo>
                <a:lnTo>
                  <a:pt x="28803" y="23987"/>
                </a:lnTo>
                <a:lnTo>
                  <a:pt x="29763" y="22082"/>
                </a:lnTo>
                <a:lnTo>
                  <a:pt x="31683" y="21122"/>
                </a:lnTo>
                <a:lnTo>
                  <a:pt x="32644" y="20147"/>
                </a:lnTo>
                <a:lnTo>
                  <a:pt x="34564" y="20147"/>
                </a:lnTo>
                <a:lnTo>
                  <a:pt x="35524" y="19202"/>
                </a:lnTo>
                <a:lnTo>
                  <a:pt x="46085" y="19202"/>
                </a:lnTo>
                <a:lnTo>
                  <a:pt x="48005" y="21122"/>
                </a:lnTo>
                <a:lnTo>
                  <a:pt x="49926" y="22082"/>
                </a:lnTo>
                <a:lnTo>
                  <a:pt x="50886" y="23987"/>
                </a:lnTo>
                <a:lnTo>
                  <a:pt x="52806" y="26883"/>
                </a:lnTo>
                <a:lnTo>
                  <a:pt x="53766" y="28803"/>
                </a:lnTo>
                <a:lnTo>
                  <a:pt x="54726" y="31668"/>
                </a:lnTo>
                <a:lnTo>
                  <a:pt x="54726" y="34549"/>
                </a:lnTo>
                <a:lnTo>
                  <a:pt x="55686" y="38389"/>
                </a:lnTo>
                <a:lnTo>
                  <a:pt x="55686" y="50886"/>
                </a:lnTo>
                <a:lnTo>
                  <a:pt x="54726" y="53751"/>
                </a:lnTo>
                <a:lnTo>
                  <a:pt x="53766" y="56631"/>
                </a:lnTo>
                <a:lnTo>
                  <a:pt x="52806" y="59512"/>
                </a:lnTo>
                <a:lnTo>
                  <a:pt x="51846" y="61432"/>
                </a:lnTo>
                <a:lnTo>
                  <a:pt x="50886" y="64312"/>
                </a:lnTo>
                <a:lnTo>
                  <a:pt x="48966" y="66233"/>
                </a:lnTo>
                <a:lnTo>
                  <a:pt x="47045" y="67193"/>
                </a:lnTo>
                <a:lnTo>
                  <a:pt x="45125" y="69113"/>
                </a:lnTo>
                <a:lnTo>
                  <a:pt x="36484" y="69113"/>
                </a:lnTo>
                <a:lnTo>
                  <a:pt x="34564" y="86395"/>
                </a:lnTo>
                <a:lnTo>
                  <a:pt x="36484" y="87355"/>
                </a:lnTo>
                <a:lnTo>
                  <a:pt x="38404" y="87355"/>
                </a:lnTo>
                <a:lnTo>
                  <a:pt x="40325" y="88315"/>
                </a:lnTo>
                <a:lnTo>
                  <a:pt x="49926" y="88315"/>
                </a:lnTo>
                <a:lnTo>
                  <a:pt x="54726" y="87355"/>
                </a:lnTo>
                <a:lnTo>
                  <a:pt x="59527" y="85435"/>
                </a:lnTo>
                <a:lnTo>
                  <a:pt x="63367" y="83515"/>
                </a:lnTo>
                <a:lnTo>
                  <a:pt x="67208" y="79674"/>
                </a:lnTo>
                <a:lnTo>
                  <a:pt x="70088" y="75834"/>
                </a:lnTo>
                <a:lnTo>
                  <a:pt x="72969" y="71993"/>
                </a:lnTo>
                <a:lnTo>
                  <a:pt x="74889" y="67193"/>
                </a:lnTo>
                <a:lnTo>
                  <a:pt x="76809" y="61432"/>
                </a:lnTo>
                <a:lnTo>
                  <a:pt x="77754" y="56631"/>
                </a:lnTo>
                <a:lnTo>
                  <a:pt x="78729" y="49911"/>
                </a:lnTo>
                <a:lnTo>
                  <a:pt x="78729" y="31668"/>
                </a:lnTo>
                <a:lnTo>
                  <a:pt x="76809" y="25923"/>
                </a:lnTo>
                <a:lnTo>
                  <a:pt x="75849" y="21122"/>
                </a:lnTo>
                <a:lnTo>
                  <a:pt x="73913" y="16322"/>
                </a:lnTo>
                <a:lnTo>
                  <a:pt x="71048" y="12481"/>
                </a:lnTo>
                <a:lnTo>
                  <a:pt x="69128" y="8641"/>
                </a:lnTo>
                <a:lnTo>
                  <a:pt x="65288" y="5760"/>
                </a:lnTo>
                <a:lnTo>
                  <a:pt x="61447" y="2880"/>
                </a:lnTo>
                <a:lnTo>
                  <a:pt x="57607" y="960"/>
                </a:lnTo>
                <a:lnTo>
                  <a:pt x="52806" y="0"/>
                </a:lnTo>
                <a:lnTo>
                  <a:pt x="41285" y="0"/>
                </a:lnTo>
                <a:lnTo>
                  <a:pt x="39364" y="960"/>
                </a:lnTo>
                <a:lnTo>
                  <a:pt x="36484" y="960"/>
                </a:lnTo>
                <a:lnTo>
                  <a:pt x="34564" y="1920"/>
                </a:lnTo>
                <a:lnTo>
                  <a:pt x="31683" y="3840"/>
                </a:lnTo>
                <a:lnTo>
                  <a:pt x="29763" y="4800"/>
                </a:lnTo>
                <a:lnTo>
                  <a:pt x="27843" y="5760"/>
                </a:lnTo>
                <a:lnTo>
                  <a:pt x="24963" y="7680"/>
                </a:lnTo>
                <a:lnTo>
                  <a:pt x="23042" y="9601"/>
                </a:lnTo>
                <a:lnTo>
                  <a:pt x="21122" y="11521"/>
                </a:lnTo>
                <a:lnTo>
                  <a:pt x="18242" y="14401"/>
                </a:lnTo>
                <a:lnTo>
                  <a:pt x="18242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0" name="object 860"/>
          <p:cNvSpPr/>
          <p:nvPr/>
        </p:nvSpPr>
        <p:spPr>
          <a:xfrm>
            <a:off x="4819299" y="6632493"/>
            <a:ext cx="22067" cy="85435"/>
          </a:xfrm>
          <a:custGeom>
            <a:avLst/>
            <a:gdLst/>
            <a:ahLst/>
            <a:cxnLst/>
            <a:rect l="l" t="t" r="r" b="b"/>
            <a:pathLst>
              <a:path w="22067" h="85435">
                <a:moveTo>
                  <a:pt x="0" y="2880"/>
                </a:moveTo>
                <a:lnTo>
                  <a:pt x="0" y="83515"/>
                </a:lnTo>
                <a:lnTo>
                  <a:pt x="944" y="84475"/>
                </a:lnTo>
                <a:lnTo>
                  <a:pt x="1904" y="85435"/>
                </a:lnTo>
                <a:lnTo>
                  <a:pt x="19187" y="85435"/>
                </a:lnTo>
                <a:lnTo>
                  <a:pt x="20147" y="84475"/>
                </a:lnTo>
                <a:lnTo>
                  <a:pt x="21107" y="84475"/>
                </a:lnTo>
                <a:lnTo>
                  <a:pt x="21107" y="83515"/>
                </a:lnTo>
                <a:lnTo>
                  <a:pt x="22067" y="83515"/>
                </a:lnTo>
                <a:lnTo>
                  <a:pt x="22067" y="2880"/>
                </a:lnTo>
                <a:lnTo>
                  <a:pt x="21107" y="2880"/>
                </a:lnTo>
                <a:lnTo>
                  <a:pt x="21107" y="1920"/>
                </a:lnTo>
                <a:lnTo>
                  <a:pt x="20147" y="1920"/>
                </a:lnTo>
                <a:lnTo>
                  <a:pt x="19187" y="960"/>
                </a:lnTo>
                <a:lnTo>
                  <a:pt x="16306" y="960"/>
                </a:lnTo>
                <a:lnTo>
                  <a:pt x="14386" y="0"/>
                </a:lnTo>
                <a:lnTo>
                  <a:pt x="6705" y="0"/>
                </a:lnTo>
                <a:lnTo>
                  <a:pt x="5745" y="960"/>
                </a:lnTo>
                <a:lnTo>
                  <a:pt x="1904" y="960"/>
                </a:lnTo>
                <a:lnTo>
                  <a:pt x="944" y="1920"/>
                </a:lnTo>
                <a:lnTo>
                  <a:pt x="0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1" name="object 861"/>
          <p:cNvSpPr/>
          <p:nvPr/>
        </p:nvSpPr>
        <p:spPr>
          <a:xfrm>
            <a:off x="4817364" y="6597929"/>
            <a:ext cx="25923" cy="24002"/>
          </a:xfrm>
          <a:custGeom>
            <a:avLst/>
            <a:gdLst/>
            <a:ahLst/>
            <a:cxnLst/>
            <a:rect l="l" t="t" r="r" b="b"/>
            <a:pathLst>
              <a:path w="25923" h="24002">
                <a:moveTo>
                  <a:pt x="25923" y="11521"/>
                </a:moveTo>
                <a:lnTo>
                  <a:pt x="25923" y="7680"/>
                </a:lnTo>
                <a:lnTo>
                  <a:pt x="24963" y="4800"/>
                </a:lnTo>
                <a:lnTo>
                  <a:pt x="23042" y="2880"/>
                </a:lnTo>
                <a:lnTo>
                  <a:pt x="21122" y="960"/>
                </a:lnTo>
                <a:lnTo>
                  <a:pt x="18242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lnTo>
                  <a:pt x="2880" y="21122"/>
                </a:lnTo>
                <a:lnTo>
                  <a:pt x="4800" y="23042"/>
                </a:lnTo>
                <a:lnTo>
                  <a:pt x="7680" y="24003"/>
                </a:lnTo>
                <a:lnTo>
                  <a:pt x="17282" y="24003"/>
                </a:lnTo>
                <a:lnTo>
                  <a:pt x="21122" y="23042"/>
                </a:lnTo>
                <a:lnTo>
                  <a:pt x="23042" y="21122"/>
                </a:lnTo>
                <a:lnTo>
                  <a:pt x="24963" y="19202"/>
                </a:lnTo>
                <a:lnTo>
                  <a:pt x="25923" y="16322"/>
                </a:lnTo>
                <a:lnTo>
                  <a:pt x="25923" y="115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2" name="object 862"/>
          <p:cNvSpPr/>
          <p:nvPr/>
        </p:nvSpPr>
        <p:spPr>
          <a:xfrm>
            <a:off x="4863449" y="6631533"/>
            <a:ext cx="74874" cy="86395"/>
          </a:xfrm>
          <a:custGeom>
            <a:avLst/>
            <a:gdLst/>
            <a:ahLst/>
            <a:cxnLst/>
            <a:rect l="l" t="t" r="r" b="b"/>
            <a:pathLst>
              <a:path w="74874" h="86395">
                <a:moveTo>
                  <a:pt x="54711" y="85435"/>
                </a:moveTo>
                <a:lnTo>
                  <a:pt x="55671" y="86395"/>
                </a:lnTo>
                <a:lnTo>
                  <a:pt x="72953" y="86395"/>
                </a:lnTo>
                <a:lnTo>
                  <a:pt x="73913" y="85435"/>
                </a:lnTo>
                <a:lnTo>
                  <a:pt x="74874" y="84475"/>
                </a:lnTo>
                <a:lnTo>
                  <a:pt x="74874" y="23987"/>
                </a:lnTo>
                <a:lnTo>
                  <a:pt x="73913" y="20147"/>
                </a:lnTo>
                <a:lnTo>
                  <a:pt x="72953" y="16322"/>
                </a:lnTo>
                <a:lnTo>
                  <a:pt x="71033" y="12481"/>
                </a:lnTo>
                <a:lnTo>
                  <a:pt x="69113" y="9601"/>
                </a:lnTo>
                <a:lnTo>
                  <a:pt x="66233" y="6720"/>
                </a:lnTo>
                <a:lnTo>
                  <a:pt x="63352" y="3840"/>
                </a:lnTo>
                <a:lnTo>
                  <a:pt x="59512" y="2880"/>
                </a:lnTo>
                <a:lnTo>
                  <a:pt x="56631" y="960"/>
                </a:lnTo>
                <a:lnTo>
                  <a:pt x="51831" y="0"/>
                </a:lnTo>
                <a:lnTo>
                  <a:pt x="41269" y="0"/>
                </a:lnTo>
                <a:lnTo>
                  <a:pt x="36484" y="960"/>
                </a:lnTo>
                <a:lnTo>
                  <a:pt x="32644" y="2880"/>
                </a:lnTo>
                <a:lnTo>
                  <a:pt x="27843" y="5760"/>
                </a:lnTo>
                <a:lnTo>
                  <a:pt x="23042" y="9601"/>
                </a:lnTo>
                <a:lnTo>
                  <a:pt x="19202" y="13441"/>
                </a:lnTo>
                <a:lnTo>
                  <a:pt x="19202" y="3840"/>
                </a:lnTo>
                <a:lnTo>
                  <a:pt x="18242" y="2880"/>
                </a:lnTo>
                <a:lnTo>
                  <a:pt x="17282" y="1920"/>
                </a:lnTo>
                <a:lnTo>
                  <a:pt x="14401" y="1920"/>
                </a:lnTo>
                <a:lnTo>
                  <a:pt x="13441" y="960"/>
                </a:lnTo>
                <a:lnTo>
                  <a:pt x="6720" y="960"/>
                </a:lnTo>
                <a:lnTo>
                  <a:pt x="480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84475"/>
                </a:lnTo>
                <a:lnTo>
                  <a:pt x="960" y="84475"/>
                </a:lnTo>
                <a:lnTo>
                  <a:pt x="960" y="85435"/>
                </a:lnTo>
                <a:lnTo>
                  <a:pt x="1920" y="85435"/>
                </a:lnTo>
                <a:lnTo>
                  <a:pt x="2880" y="86395"/>
                </a:lnTo>
                <a:lnTo>
                  <a:pt x="20162" y="86395"/>
                </a:lnTo>
                <a:lnTo>
                  <a:pt x="21122" y="85435"/>
                </a:lnTo>
                <a:lnTo>
                  <a:pt x="22082" y="84475"/>
                </a:lnTo>
                <a:lnTo>
                  <a:pt x="22082" y="30708"/>
                </a:lnTo>
                <a:lnTo>
                  <a:pt x="25923" y="26883"/>
                </a:lnTo>
                <a:lnTo>
                  <a:pt x="28803" y="23987"/>
                </a:lnTo>
                <a:lnTo>
                  <a:pt x="31683" y="22082"/>
                </a:lnTo>
                <a:lnTo>
                  <a:pt x="34549" y="20147"/>
                </a:lnTo>
                <a:lnTo>
                  <a:pt x="37429" y="19202"/>
                </a:lnTo>
                <a:lnTo>
                  <a:pt x="44150" y="19202"/>
                </a:lnTo>
                <a:lnTo>
                  <a:pt x="46085" y="20147"/>
                </a:lnTo>
                <a:lnTo>
                  <a:pt x="47045" y="21122"/>
                </a:lnTo>
                <a:lnTo>
                  <a:pt x="48950" y="22082"/>
                </a:lnTo>
                <a:lnTo>
                  <a:pt x="49926" y="23987"/>
                </a:lnTo>
                <a:lnTo>
                  <a:pt x="50886" y="25923"/>
                </a:lnTo>
                <a:lnTo>
                  <a:pt x="51831" y="27828"/>
                </a:lnTo>
                <a:lnTo>
                  <a:pt x="51831" y="29763"/>
                </a:lnTo>
                <a:lnTo>
                  <a:pt x="52791" y="31668"/>
                </a:lnTo>
                <a:lnTo>
                  <a:pt x="52791" y="83515"/>
                </a:lnTo>
                <a:lnTo>
                  <a:pt x="53766" y="84475"/>
                </a:lnTo>
                <a:lnTo>
                  <a:pt x="53766" y="85435"/>
                </a:lnTo>
                <a:lnTo>
                  <a:pt x="54711" y="8543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3" name="object 863"/>
          <p:cNvSpPr/>
          <p:nvPr/>
        </p:nvSpPr>
        <p:spPr>
          <a:xfrm>
            <a:off x="4951765" y="6631533"/>
            <a:ext cx="79674" cy="118064"/>
          </a:xfrm>
          <a:custGeom>
            <a:avLst/>
            <a:gdLst/>
            <a:ahLst/>
            <a:cxnLst/>
            <a:rect l="l" t="t" r="r" b="b"/>
            <a:pathLst>
              <a:path w="79674" h="118064">
                <a:moveTo>
                  <a:pt x="24002" y="55671"/>
                </a:moveTo>
                <a:lnTo>
                  <a:pt x="24963" y="54711"/>
                </a:lnTo>
                <a:lnTo>
                  <a:pt x="24963" y="25923"/>
                </a:lnTo>
                <a:lnTo>
                  <a:pt x="25923" y="23987"/>
                </a:lnTo>
                <a:lnTo>
                  <a:pt x="25923" y="22082"/>
                </a:lnTo>
                <a:lnTo>
                  <a:pt x="26883" y="21122"/>
                </a:lnTo>
                <a:lnTo>
                  <a:pt x="27843" y="19202"/>
                </a:lnTo>
                <a:lnTo>
                  <a:pt x="28803" y="18242"/>
                </a:lnTo>
                <a:lnTo>
                  <a:pt x="30723" y="17282"/>
                </a:lnTo>
                <a:lnTo>
                  <a:pt x="31683" y="16322"/>
                </a:lnTo>
                <a:lnTo>
                  <a:pt x="33604" y="15361"/>
                </a:lnTo>
                <a:lnTo>
                  <a:pt x="42245" y="15361"/>
                </a:lnTo>
                <a:lnTo>
                  <a:pt x="45125" y="16322"/>
                </a:lnTo>
                <a:lnTo>
                  <a:pt x="47990" y="19202"/>
                </a:lnTo>
                <a:lnTo>
                  <a:pt x="49926" y="21122"/>
                </a:lnTo>
                <a:lnTo>
                  <a:pt x="50871" y="24963"/>
                </a:lnTo>
                <a:lnTo>
                  <a:pt x="50871" y="32644"/>
                </a:lnTo>
                <a:lnTo>
                  <a:pt x="49926" y="33604"/>
                </a:lnTo>
                <a:lnTo>
                  <a:pt x="49926" y="35524"/>
                </a:lnTo>
                <a:lnTo>
                  <a:pt x="48966" y="36484"/>
                </a:lnTo>
                <a:lnTo>
                  <a:pt x="47990" y="38389"/>
                </a:lnTo>
                <a:lnTo>
                  <a:pt x="47030" y="39364"/>
                </a:lnTo>
                <a:lnTo>
                  <a:pt x="45125" y="40325"/>
                </a:lnTo>
                <a:lnTo>
                  <a:pt x="44150" y="41269"/>
                </a:lnTo>
                <a:lnTo>
                  <a:pt x="42245" y="42230"/>
                </a:lnTo>
                <a:lnTo>
                  <a:pt x="33604" y="42230"/>
                </a:lnTo>
                <a:lnTo>
                  <a:pt x="30723" y="41269"/>
                </a:lnTo>
                <a:lnTo>
                  <a:pt x="28803" y="55671"/>
                </a:lnTo>
                <a:lnTo>
                  <a:pt x="30723" y="56631"/>
                </a:lnTo>
                <a:lnTo>
                  <a:pt x="33604" y="57591"/>
                </a:lnTo>
                <a:lnTo>
                  <a:pt x="43205" y="57591"/>
                </a:lnTo>
                <a:lnTo>
                  <a:pt x="47990" y="56631"/>
                </a:lnTo>
                <a:lnTo>
                  <a:pt x="51846" y="55671"/>
                </a:lnTo>
                <a:lnTo>
                  <a:pt x="55686" y="54711"/>
                </a:lnTo>
                <a:lnTo>
                  <a:pt x="59527" y="52791"/>
                </a:lnTo>
                <a:lnTo>
                  <a:pt x="61432" y="49911"/>
                </a:lnTo>
                <a:lnTo>
                  <a:pt x="64312" y="47990"/>
                </a:lnTo>
                <a:lnTo>
                  <a:pt x="67208" y="45110"/>
                </a:lnTo>
                <a:lnTo>
                  <a:pt x="68153" y="41269"/>
                </a:lnTo>
                <a:lnTo>
                  <a:pt x="70073" y="37429"/>
                </a:lnTo>
                <a:lnTo>
                  <a:pt x="71033" y="33604"/>
                </a:lnTo>
                <a:lnTo>
                  <a:pt x="71033" y="26883"/>
                </a:lnTo>
                <a:lnTo>
                  <a:pt x="70073" y="24963"/>
                </a:lnTo>
                <a:lnTo>
                  <a:pt x="70073" y="23042"/>
                </a:lnTo>
                <a:lnTo>
                  <a:pt x="69113" y="21122"/>
                </a:lnTo>
                <a:lnTo>
                  <a:pt x="68153" y="20147"/>
                </a:lnTo>
                <a:lnTo>
                  <a:pt x="67208" y="18242"/>
                </a:lnTo>
                <a:lnTo>
                  <a:pt x="77754" y="18242"/>
                </a:lnTo>
                <a:lnTo>
                  <a:pt x="78714" y="16322"/>
                </a:lnTo>
                <a:lnTo>
                  <a:pt x="79674" y="15361"/>
                </a:lnTo>
                <a:lnTo>
                  <a:pt x="79674" y="4800"/>
                </a:lnTo>
                <a:lnTo>
                  <a:pt x="78714" y="3840"/>
                </a:lnTo>
                <a:lnTo>
                  <a:pt x="77754" y="2880"/>
                </a:lnTo>
                <a:lnTo>
                  <a:pt x="77754" y="1920"/>
                </a:lnTo>
                <a:lnTo>
                  <a:pt x="51846" y="1920"/>
                </a:lnTo>
                <a:lnTo>
                  <a:pt x="49926" y="960"/>
                </a:lnTo>
                <a:lnTo>
                  <a:pt x="45125" y="960"/>
                </a:lnTo>
                <a:lnTo>
                  <a:pt x="43205" y="0"/>
                </a:lnTo>
                <a:lnTo>
                  <a:pt x="33604" y="0"/>
                </a:lnTo>
                <a:lnTo>
                  <a:pt x="28803" y="960"/>
                </a:lnTo>
                <a:lnTo>
                  <a:pt x="24963" y="1920"/>
                </a:lnTo>
                <a:lnTo>
                  <a:pt x="21122" y="3840"/>
                </a:lnTo>
                <a:lnTo>
                  <a:pt x="17282" y="5760"/>
                </a:lnTo>
                <a:lnTo>
                  <a:pt x="14401" y="7680"/>
                </a:lnTo>
                <a:lnTo>
                  <a:pt x="11521" y="10561"/>
                </a:lnTo>
                <a:lnTo>
                  <a:pt x="9601" y="13441"/>
                </a:lnTo>
                <a:lnTo>
                  <a:pt x="7680" y="17282"/>
                </a:lnTo>
                <a:lnTo>
                  <a:pt x="5760" y="21122"/>
                </a:lnTo>
                <a:lnTo>
                  <a:pt x="5760" y="37429"/>
                </a:lnTo>
                <a:lnTo>
                  <a:pt x="6720" y="40325"/>
                </a:lnTo>
                <a:lnTo>
                  <a:pt x="8641" y="43205"/>
                </a:lnTo>
                <a:lnTo>
                  <a:pt x="10561" y="45110"/>
                </a:lnTo>
                <a:lnTo>
                  <a:pt x="12481" y="47045"/>
                </a:lnTo>
                <a:lnTo>
                  <a:pt x="9601" y="49911"/>
                </a:lnTo>
                <a:lnTo>
                  <a:pt x="7680" y="52791"/>
                </a:lnTo>
                <a:lnTo>
                  <a:pt x="5760" y="54711"/>
                </a:lnTo>
                <a:lnTo>
                  <a:pt x="4800" y="57591"/>
                </a:lnTo>
                <a:lnTo>
                  <a:pt x="3840" y="61432"/>
                </a:lnTo>
                <a:lnTo>
                  <a:pt x="3840" y="70073"/>
                </a:lnTo>
                <a:lnTo>
                  <a:pt x="5760" y="71993"/>
                </a:lnTo>
                <a:lnTo>
                  <a:pt x="6720" y="74874"/>
                </a:lnTo>
                <a:lnTo>
                  <a:pt x="8641" y="76794"/>
                </a:lnTo>
                <a:lnTo>
                  <a:pt x="11521" y="77754"/>
                </a:lnTo>
                <a:lnTo>
                  <a:pt x="9601" y="78714"/>
                </a:lnTo>
                <a:lnTo>
                  <a:pt x="7680" y="80634"/>
                </a:lnTo>
                <a:lnTo>
                  <a:pt x="6720" y="81594"/>
                </a:lnTo>
                <a:lnTo>
                  <a:pt x="4800" y="83515"/>
                </a:lnTo>
                <a:lnTo>
                  <a:pt x="3840" y="84475"/>
                </a:lnTo>
                <a:lnTo>
                  <a:pt x="2880" y="86395"/>
                </a:lnTo>
                <a:lnTo>
                  <a:pt x="1920" y="88315"/>
                </a:lnTo>
                <a:lnTo>
                  <a:pt x="960" y="90236"/>
                </a:lnTo>
                <a:lnTo>
                  <a:pt x="960" y="91196"/>
                </a:lnTo>
                <a:lnTo>
                  <a:pt x="0" y="93116"/>
                </a:lnTo>
                <a:lnTo>
                  <a:pt x="0" y="99837"/>
                </a:lnTo>
                <a:lnTo>
                  <a:pt x="960" y="102717"/>
                </a:lnTo>
                <a:lnTo>
                  <a:pt x="1920" y="105597"/>
                </a:lnTo>
                <a:lnTo>
                  <a:pt x="3840" y="108478"/>
                </a:lnTo>
                <a:lnTo>
                  <a:pt x="5760" y="110398"/>
                </a:lnTo>
                <a:lnTo>
                  <a:pt x="8641" y="112318"/>
                </a:lnTo>
                <a:lnTo>
                  <a:pt x="11521" y="114239"/>
                </a:lnTo>
                <a:lnTo>
                  <a:pt x="15361" y="116159"/>
                </a:lnTo>
                <a:lnTo>
                  <a:pt x="20162" y="117119"/>
                </a:lnTo>
                <a:lnTo>
                  <a:pt x="24963" y="118064"/>
                </a:lnTo>
                <a:lnTo>
                  <a:pt x="44150" y="118064"/>
                </a:lnTo>
                <a:lnTo>
                  <a:pt x="45125" y="102717"/>
                </a:lnTo>
                <a:lnTo>
                  <a:pt x="42245" y="103677"/>
                </a:lnTo>
                <a:lnTo>
                  <a:pt x="32644" y="103677"/>
                </a:lnTo>
                <a:lnTo>
                  <a:pt x="28803" y="102717"/>
                </a:lnTo>
                <a:lnTo>
                  <a:pt x="25923" y="100797"/>
                </a:lnTo>
                <a:lnTo>
                  <a:pt x="23042" y="99837"/>
                </a:lnTo>
                <a:lnTo>
                  <a:pt x="21122" y="96956"/>
                </a:lnTo>
                <a:lnTo>
                  <a:pt x="21122" y="93116"/>
                </a:lnTo>
                <a:lnTo>
                  <a:pt x="22082" y="92156"/>
                </a:lnTo>
                <a:lnTo>
                  <a:pt x="22082" y="89275"/>
                </a:lnTo>
                <a:lnTo>
                  <a:pt x="23042" y="89275"/>
                </a:lnTo>
                <a:lnTo>
                  <a:pt x="23042" y="88315"/>
                </a:lnTo>
                <a:lnTo>
                  <a:pt x="24002" y="87355"/>
                </a:lnTo>
                <a:lnTo>
                  <a:pt x="24963" y="86395"/>
                </a:lnTo>
                <a:lnTo>
                  <a:pt x="25923" y="84475"/>
                </a:lnTo>
                <a:lnTo>
                  <a:pt x="24963" y="65272"/>
                </a:lnTo>
                <a:lnTo>
                  <a:pt x="24002" y="63352"/>
                </a:lnTo>
                <a:lnTo>
                  <a:pt x="23042" y="62392"/>
                </a:lnTo>
                <a:lnTo>
                  <a:pt x="23042" y="58552"/>
                </a:lnTo>
                <a:lnTo>
                  <a:pt x="24002" y="57591"/>
                </a:lnTo>
                <a:lnTo>
                  <a:pt x="24002" y="5567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4" name="object 864"/>
          <p:cNvSpPr/>
          <p:nvPr/>
        </p:nvSpPr>
        <p:spPr>
          <a:xfrm>
            <a:off x="4976728" y="6665137"/>
            <a:ext cx="5760" cy="22067"/>
          </a:xfrm>
          <a:custGeom>
            <a:avLst/>
            <a:gdLst/>
            <a:ahLst/>
            <a:cxnLst/>
            <a:rect l="l" t="t" r="r" b="b"/>
            <a:pathLst>
              <a:path w="5760" h="22067">
                <a:moveTo>
                  <a:pt x="0" y="0"/>
                </a:moveTo>
                <a:lnTo>
                  <a:pt x="0" y="21107"/>
                </a:lnTo>
                <a:lnTo>
                  <a:pt x="960" y="21107"/>
                </a:lnTo>
                <a:lnTo>
                  <a:pt x="1920" y="22067"/>
                </a:lnTo>
                <a:lnTo>
                  <a:pt x="3840" y="22067"/>
                </a:lnTo>
                <a:lnTo>
                  <a:pt x="5760" y="7665"/>
                </a:lnTo>
                <a:lnTo>
                  <a:pt x="2880" y="4785"/>
                </a:lnTo>
                <a:lnTo>
                  <a:pt x="960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5" name="object 865"/>
          <p:cNvSpPr/>
          <p:nvPr/>
        </p:nvSpPr>
        <p:spPr>
          <a:xfrm>
            <a:off x="4976728" y="6696806"/>
            <a:ext cx="53751" cy="52791"/>
          </a:xfrm>
          <a:custGeom>
            <a:avLst/>
            <a:gdLst/>
            <a:ahLst/>
            <a:cxnLst/>
            <a:rect l="l" t="t" r="r" b="b"/>
            <a:pathLst>
              <a:path w="53751" h="52791">
                <a:moveTo>
                  <a:pt x="53751" y="24963"/>
                </a:moveTo>
                <a:lnTo>
                  <a:pt x="53751" y="21122"/>
                </a:lnTo>
                <a:lnTo>
                  <a:pt x="52791" y="18242"/>
                </a:lnTo>
                <a:lnTo>
                  <a:pt x="51831" y="15361"/>
                </a:lnTo>
                <a:lnTo>
                  <a:pt x="50871" y="12481"/>
                </a:lnTo>
                <a:lnTo>
                  <a:pt x="48950" y="10561"/>
                </a:lnTo>
                <a:lnTo>
                  <a:pt x="46070" y="8641"/>
                </a:lnTo>
                <a:lnTo>
                  <a:pt x="44150" y="6720"/>
                </a:lnTo>
                <a:lnTo>
                  <a:pt x="41269" y="4800"/>
                </a:lnTo>
                <a:lnTo>
                  <a:pt x="37429" y="3840"/>
                </a:lnTo>
                <a:lnTo>
                  <a:pt x="33588" y="2880"/>
                </a:lnTo>
                <a:lnTo>
                  <a:pt x="29748" y="1920"/>
                </a:lnTo>
                <a:lnTo>
                  <a:pt x="25908" y="1920"/>
                </a:lnTo>
                <a:lnTo>
                  <a:pt x="6720" y="960"/>
                </a:lnTo>
                <a:lnTo>
                  <a:pt x="1920" y="960"/>
                </a:lnTo>
                <a:lnTo>
                  <a:pt x="0" y="0"/>
                </a:lnTo>
                <a:lnTo>
                  <a:pt x="960" y="19202"/>
                </a:lnTo>
                <a:lnTo>
                  <a:pt x="1920" y="18242"/>
                </a:lnTo>
                <a:lnTo>
                  <a:pt x="3840" y="17282"/>
                </a:lnTo>
                <a:lnTo>
                  <a:pt x="19187" y="18242"/>
                </a:lnTo>
                <a:lnTo>
                  <a:pt x="23027" y="18242"/>
                </a:lnTo>
                <a:lnTo>
                  <a:pt x="25908" y="19202"/>
                </a:lnTo>
                <a:lnTo>
                  <a:pt x="28788" y="20162"/>
                </a:lnTo>
                <a:lnTo>
                  <a:pt x="30723" y="21122"/>
                </a:lnTo>
                <a:lnTo>
                  <a:pt x="31683" y="24002"/>
                </a:lnTo>
                <a:lnTo>
                  <a:pt x="31683" y="27843"/>
                </a:lnTo>
                <a:lnTo>
                  <a:pt x="30723" y="28803"/>
                </a:lnTo>
                <a:lnTo>
                  <a:pt x="30723" y="30723"/>
                </a:lnTo>
                <a:lnTo>
                  <a:pt x="29748" y="31683"/>
                </a:lnTo>
                <a:lnTo>
                  <a:pt x="28788" y="33604"/>
                </a:lnTo>
                <a:lnTo>
                  <a:pt x="27843" y="34564"/>
                </a:lnTo>
                <a:lnTo>
                  <a:pt x="25908" y="35524"/>
                </a:lnTo>
                <a:lnTo>
                  <a:pt x="24002" y="36484"/>
                </a:lnTo>
                <a:lnTo>
                  <a:pt x="22067" y="37444"/>
                </a:lnTo>
                <a:lnTo>
                  <a:pt x="20162" y="37444"/>
                </a:lnTo>
                <a:lnTo>
                  <a:pt x="19187" y="52791"/>
                </a:lnTo>
                <a:lnTo>
                  <a:pt x="25908" y="52791"/>
                </a:lnTo>
                <a:lnTo>
                  <a:pt x="30723" y="50886"/>
                </a:lnTo>
                <a:lnTo>
                  <a:pt x="35524" y="49926"/>
                </a:lnTo>
                <a:lnTo>
                  <a:pt x="40309" y="47045"/>
                </a:lnTo>
                <a:lnTo>
                  <a:pt x="43190" y="45125"/>
                </a:lnTo>
                <a:lnTo>
                  <a:pt x="47030" y="42245"/>
                </a:lnTo>
                <a:lnTo>
                  <a:pt x="49911" y="39364"/>
                </a:lnTo>
                <a:lnTo>
                  <a:pt x="50871" y="35524"/>
                </a:lnTo>
                <a:lnTo>
                  <a:pt x="52791" y="32644"/>
                </a:lnTo>
                <a:lnTo>
                  <a:pt x="53751" y="28803"/>
                </a:lnTo>
                <a:lnTo>
                  <a:pt x="53751" y="2496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6" name="object 866"/>
          <p:cNvSpPr/>
          <p:nvPr/>
        </p:nvSpPr>
        <p:spPr>
          <a:xfrm>
            <a:off x="5086167" y="6631533"/>
            <a:ext cx="75834" cy="86395"/>
          </a:xfrm>
          <a:custGeom>
            <a:avLst/>
            <a:gdLst/>
            <a:ahLst/>
            <a:cxnLst/>
            <a:rect l="l" t="t" r="r" b="b"/>
            <a:pathLst>
              <a:path w="75834" h="86395">
                <a:moveTo>
                  <a:pt x="53751" y="34549"/>
                </a:moveTo>
                <a:lnTo>
                  <a:pt x="53751" y="84475"/>
                </a:lnTo>
                <a:lnTo>
                  <a:pt x="54711" y="85435"/>
                </a:lnTo>
                <a:lnTo>
                  <a:pt x="55671" y="86395"/>
                </a:lnTo>
                <a:lnTo>
                  <a:pt x="72953" y="86395"/>
                </a:lnTo>
                <a:lnTo>
                  <a:pt x="73913" y="85435"/>
                </a:lnTo>
                <a:lnTo>
                  <a:pt x="74874" y="85435"/>
                </a:lnTo>
                <a:lnTo>
                  <a:pt x="74874" y="84475"/>
                </a:lnTo>
                <a:lnTo>
                  <a:pt x="75834" y="84475"/>
                </a:lnTo>
                <a:lnTo>
                  <a:pt x="75834" y="28803"/>
                </a:lnTo>
                <a:lnTo>
                  <a:pt x="74874" y="23987"/>
                </a:lnTo>
                <a:lnTo>
                  <a:pt x="73913" y="20147"/>
                </a:lnTo>
                <a:lnTo>
                  <a:pt x="72953" y="16322"/>
                </a:lnTo>
                <a:lnTo>
                  <a:pt x="71033" y="12481"/>
                </a:lnTo>
                <a:lnTo>
                  <a:pt x="69113" y="9601"/>
                </a:lnTo>
                <a:lnTo>
                  <a:pt x="67193" y="6720"/>
                </a:lnTo>
                <a:lnTo>
                  <a:pt x="64312" y="3840"/>
                </a:lnTo>
                <a:lnTo>
                  <a:pt x="60472" y="2880"/>
                </a:lnTo>
                <a:lnTo>
                  <a:pt x="56631" y="960"/>
                </a:lnTo>
                <a:lnTo>
                  <a:pt x="51831" y="0"/>
                </a:lnTo>
                <a:lnTo>
                  <a:pt x="42230" y="0"/>
                </a:lnTo>
                <a:lnTo>
                  <a:pt x="37429" y="960"/>
                </a:lnTo>
                <a:lnTo>
                  <a:pt x="32628" y="2880"/>
                </a:lnTo>
                <a:lnTo>
                  <a:pt x="27828" y="5760"/>
                </a:lnTo>
                <a:lnTo>
                  <a:pt x="24003" y="9601"/>
                </a:lnTo>
                <a:lnTo>
                  <a:pt x="19202" y="13441"/>
                </a:lnTo>
                <a:lnTo>
                  <a:pt x="19202" y="2880"/>
                </a:lnTo>
                <a:lnTo>
                  <a:pt x="18227" y="2880"/>
                </a:lnTo>
                <a:lnTo>
                  <a:pt x="17266" y="1920"/>
                </a:lnTo>
                <a:lnTo>
                  <a:pt x="14386" y="1920"/>
                </a:lnTo>
                <a:lnTo>
                  <a:pt x="13441" y="960"/>
                </a:lnTo>
                <a:lnTo>
                  <a:pt x="6720" y="960"/>
                </a:lnTo>
                <a:lnTo>
                  <a:pt x="5760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83515"/>
                </a:lnTo>
                <a:lnTo>
                  <a:pt x="960" y="84475"/>
                </a:lnTo>
                <a:lnTo>
                  <a:pt x="960" y="85435"/>
                </a:lnTo>
                <a:lnTo>
                  <a:pt x="1920" y="85435"/>
                </a:lnTo>
                <a:lnTo>
                  <a:pt x="2880" y="86395"/>
                </a:lnTo>
                <a:lnTo>
                  <a:pt x="20162" y="86395"/>
                </a:lnTo>
                <a:lnTo>
                  <a:pt x="21107" y="85435"/>
                </a:lnTo>
                <a:lnTo>
                  <a:pt x="22067" y="85435"/>
                </a:lnTo>
                <a:lnTo>
                  <a:pt x="22067" y="84475"/>
                </a:lnTo>
                <a:lnTo>
                  <a:pt x="23042" y="83515"/>
                </a:lnTo>
                <a:lnTo>
                  <a:pt x="23042" y="30708"/>
                </a:lnTo>
                <a:lnTo>
                  <a:pt x="25908" y="26883"/>
                </a:lnTo>
                <a:lnTo>
                  <a:pt x="28788" y="23987"/>
                </a:lnTo>
                <a:lnTo>
                  <a:pt x="31668" y="22082"/>
                </a:lnTo>
                <a:lnTo>
                  <a:pt x="34549" y="20147"/>
                </a:lnTo>
                <a:lnTo>
                  <a:pt x="37429" y="19202"/>
                </a:lnTo>
                <a:lnTo>
                  <a:pt x="44150" y="19202"/>
                </a:lnTo>
                <a:lnTo>
                  <a:pt x="46070" y="20147"/>
                </a:lnTo>
                <a:lnTo>
                  <a:pt x="47990" y="21122"/>
                </a:lnTo>
                <a:lnTo>
                  <a:pt x="48950" y="22082"/>
                </a:lnTo>
                <a:lnTo>
                  <a:pt x="49911" y="23987"/>
                </a:lnTo>
                <a:lnTo>
                  <a:pt x="50871" y="25923"/>
                </a:lnTo>
                <a:lnTo>
                  <a:pt x="51831" y="27828"/>
                </a:lnTo>
                <a:lnTo>
                  <a:pt x="52791" y="29763"/>
                </a:lnTo>
                <a:lnTo>
                  <a:pt x="52791" y="31668"/>
                </a:lnTo>
                <a:lnTo>
                  <a:pt x="53751" y="3454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7" name="object 867"/>
          <p:cNvSpPr/>
          <p:nvPr/>
        </p:nvSpPr>
        <p:spPr>
          <a:xfrm>
            <a:off x="5199430" y="6696806"/>
            <a:ext cx="7696" cy="23042"/>
          </a:xfrm>
          <a:custGeom>
            <a:avLst/>
            <a:gdLst/>
            <a:ahLst/>
            <a:cxnLst/>
            <a:rect l="l" t="t" r="r" b="b"/>
            <a:pathLst>
              <a:path w="7696" h="23042">
                <a:moveTo>
                  <a:pt x="3855" y="4800"/>
                </a:moveTo>
                <a:lnTo>
                  <a:pt x="1920" y="2880"/>
                </a:lnTo>
                <a:lnTo>
                  <a:pt x="975" y="0"/>
                </a:lnTo>
                <a:lnTo>
                  <a:pt x="0" y="22082"/>
                </a:lnTo>
                <a:lnTo>
                  <a:pt x="3855" y="23042"/>
                </a:lnTo>
                <a:lnTo>
                  <a:pt x="7696" y="23042"/>
                </a:lnTo>
                <a:lnTo>
                  <a:pt x="6720" y="6720"/>
                </a:lnTo>
                <a:lnTo>
                  <a:pt x="3855" y="48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8" name="object 868"/>
          <p:cNvSpPr/>
          <p:nvPr/>
        </p:nvSpPr>
        <p:spPr>
          <a:xfrm>
            <a:off x="5179283" y="6631533"/>
            <a:ext cx="71033" cy="88315"/>
          </a:xfrm>
          <a:custGeom>
            <a:avLst/>
            <a:gdLst/>
            <a:ahLst/>
            <a:cxnLst/>
            <a:rect l="l" t="t" r="r" b="b"/>
            <a:pathLst>
              <a:path w="71033" h="88315">
                <a:moveTo>
                  <a:pt x="57591" y="86395"/>
                </a:moveTo>
                <a:lnTo>
                  <a:pt x="70073" y="86395"/>
                </a:lnTo>
                <a:lnTo>
                  <a:pt x="70073" y="85435"/>
                </a:lnTo>
                <a:lnTo>
                  <a:pt x="71033" y="85435"/>
                </a:lnTo>
                <a:lnTo>
                  <a:pt x="71033" y="21122"/>
                </a:lnTo>
                <a:lnTo>
                  <a:pt x="69113" y="16322"/>
                </a:lnTo>
                <a:lnTo>
                  <a:pt x="68153" y="12481"/>
                </a:lnTo>
                <a:lnTo>
                  <a:pt x="66233" y="9601"/>
                </a:lnTo>
                <a:lnTo>
                  <a:pt x="63352" y="6720"/>
                </a:lnTo>
                <a:lnTo>
                  <a:pt x="60472" y="4800"/>
                </a:lnTo>
                <a:lnTo>
                  <a:pt x="56631" y="2880"/>
                </a:lnTo>
                <a:lnTo>
                  <a:pt x="52791" y="1920"/>
                </a:lnTo>
                <a:lnTo>
                  <a:pt x="47990" y="0"/>
                </a:lnTo>
                <a:lnTo>
                  <a:pt x="29748" y="0"/>
                </a:lnTo>
                <a:lnTo>
                  <a:pt x="26868" y="960"/>
                </a:lnTo>
                <a:lnTo>
                  <a:pt x="23027" y="960"/>
                </a:lnTo>
                <a:lnTo>
                  <a:pt x="20147" y="1920"/>
                </a:lnTo>
                <a:lnTo>
                  <a:pt x="17282" y="2880"/>
                </a:lnTo>
                <a:lnTo>
                  <a:pt x="14401" y="3840"/>
                </a:lnTo>
                <a:lnTo>
                  <a:pt x="12466" y="4800"/>
                </a:lnTo>
                <a:lnTo>
                  <a:pt x="10561" y="5760"/>
                </a:lnTo>
                <a:lnTo>
                  <a:pt x="8625" y="6720"/>
                </a:lnTo>
                <a:lnTo>
                  <a:pt x="6720" y="7680"/>
                </a:lnTo>
                <a:lnTo>
                  <a:pt x="5760" y="8641"/>
                </a:lnTo>
                <a:lnTo>
                  <a:pt x="4800" y="9601"/>
                </a:lnTo>
                <a:lnTo>
                  <a:pt x="4800" y="10561"/>
                </a:lnTo>
                <a:lnTo>
                  <a:pt x="3840" y="11521"/>
                </a:lnTo>
                <a:lnTo>
                  <a:pt x="3840" y="20147"/>
                </a:lnTo>
                <a:lnTo>
                  <a:pt x="4800" y="21122"/>
                </a:lnTo>
                <a:lnTo>
                  <a:pt x="4800" y="23042"/>
                </a:lnTo>
                <a:lnTo>
                  <a:pt x="5760" y="23987"/>
                </a:lnTo>
                <a:lnTo>
                  <a:pt x="6720" y="23987"/>
                </a:lnTo>
                <a:lnTo>
                  <a:pt x="7680" y="24963"/>
                </a:lnTo>
                <a:lnTo>
                  <a:pt x="8625" y="24963"/>
                </a:lnTo>
                <a:lnTo>
                  <a:pt x="9601" y="23987"/>
                </a:lnTo>
                <a:lnTo>
                  <a:pt x="11521" y="23042"/>
                </a:lnTo>
                <a:lnTo>
                  <a:pt x="13441" y="22082"/>
                </a:lnTo>
                <a:lnTo>
                  <a:pt x="15346" y="21122"/>
                </a:lnTo>
                <a:lnTo>
                  <a:pt x="17282" y="20147"/>
                </a:lnTo>
                <a:lnTo>
                  <a:pt x="19187" y="19202"/>
                </a:lnTo>
                <a:lnTo>
                  <a:pt x="22067" y="18242"/>
                </a:lnTo>
                <a:lnTo>
                  <a:pt x="24963" y="18242"/>
                </a:lnTo>
                <a:lnTo>
                  <a:pt x="27843" y="17282"/>
                </a:lnTo>
                <a:lnTo>
                  <a:pt x="30708" y="16322"/>
                </a:lnTo>
                <a:lnTo>
                  <a:pt x="37429" y="16322"/>
                </a:lnTo>
                <a:lnTo>
                  <a:pt x="40309" y="17282"/>
                </a:lnTo>
                <a:lnTo>
                  <a:pt x="42230" y="17282"/>
                </a:lnTo>
                <a:lnTo>
                  <a:pt x="44150" y="18242"/>
                </a:lnTo>
                <a:lnTo>
                  <a:pt x="45110" y="19202"/>
                </a:lnTo>
                <a:lnTo>
                  <a:pt x="46070" y="20147"/>
                </a:lnTo>
                <a:lnTo>
                  <a:pt x="47990" y="21122"/>
                </a:lnTo>
                <a:lnTo>
                  <a:pt x="47990" y="23042"/>
                </a:lnTo>
                <a:lnTo>
                  <a:pt x="48950" y="24963"/>
                </a:lnTo>
                <a:lnTo>
                  <a:pt x="48950" y="26883"/>
                </a:lnTo>
                <a:lnTo>
                  <a:pt x="49911" y="28803"/>
                </a:lnTo>
                <a:lnTo>
                  <a:pt x="49911" y="36484"/>
                </a:lnTo>
                <a:lnTo>
                  <a:pt x="28803" y="36484"/>
                </a:lnTo>
                <a:lnTo>
                  <a:pt x="24003" y="37429"/>
                </a:lnTo>
                <a:lnTo>
                  <a:pt x="18242" y="38389"/>
                </a:lnTo>
                <a:lnTo>
                  <a:pt x="13441" y="40325"/>
                </a:lnTo>
                <a:lnTo>
                  <a:pt x="10561" y="42230"/>
                </a:lnTo>
                <a:lnTo>
                  <a:pt x="6720" y="45110"/>
                </a:lnTo>
                <a:lnTo>
                  <a:pt x="3840" y="47990"/>
                </a:lnTo>
                <a:lnTo>
                  <a:pt x="1920" y="50886"/>
                </a:lnTo>
                <a:lnTo>
                  <a:pt x="0" y="54711"/>
                </a:lnTo>
                <a:lnTo>
                  <a:pt x="0" y="71033"/>
                </a:lnTo>
                <a:lnTo>
                  <a:pt x="1920" y="73913"/>
                </a:lnTo>
                <a:lnTo>
                  <a:pt x="2880" y="76794"/>
                </a:lnTo>
                <a:lnTo>
                  <a:pt x="4800" y="79674"/>
                </a:lnTo>
                <a:lnTo>
                  <a:pt x="7680" y="81594"/>
                </a:lnTo>
                <a:lnTo>
                  <a:pt x="10561" y="84475"/>
                </a:lnTo>
                <a:lnTo>
                  <a:pt x="13441" y="85435"/>
                </a:lnTo>
                <a:lnTo>
                  <a:pt x="16306" y="86395"/>
                </a:lnTo>
                <a:lnTo>
                  <a:pt x="20147" y="87355"/>
                </a:lnTo>
                <a:lnTo>
                  <a:pt x="21122" y="65272"/>
                </a:lnTo>
                <a:lnTo>
                  <a:pt x="21122" y="58552"/>
                </a:lnTo>
                <a:lnTo>
                  <a:pt x="22067" y="56631"/>
                </a:lnTo>
                <a:lnTo>
                  <a:pt x="23027" y="55671"/>
                </a:lnTo>
                <a:lnTo>
                  <a:pt x="24003" y="53751"/>
                </a:lnTo>
                <a:lnTo>
                  <a:pt x="25908" y="52791"/>
                </a:lnTo>
                <a:lnTo>
                  <a:pt x="27843" y="51831"/>
                </a:lnTo>
                <a:lnTo>
                  <a:pt x="29748" y="50886"/>
                </a:lnTo>
                <a:lnTo>
                  <a:pt x="31683" y="50886"/>
                </a:lnTo>
                <a:lnTo>
                  <a:pt x="34549" y="49911"/>
                </a:lnTo>
                <a:lnTo>
                  <a:pt x="49911" y="49911"/>
                </a:lnTo>
                <a:lnTo>
                  <a:pt x="49911" y="63352"/>
                </a:lnTo>
                <a:lnTo>
                  <a:pt x="47030" y="66233"/>
                </a:lnTo>
                <a:lnTo>
                  <a:pt x="44150" y="69113"/>
                </a:lnTo>
                <a:lnTo>
                  <a:pt x="41269" y="70073"/>
                </a:lnTo>
                <a:lnTo>
                  <a:pt x="39349" y="71993"/>
                </a:lnTo>
                <a:lnTo>
                  <a:pt x="36469" y="72953"/>
                </a:lnTo>
                <a:lnTo>
                  <a:pt x="29748" y="72953"/>
                </a:lnTo>
                <a:lnTo>
                  <a:pt x="26868" y="71993"/>
                </a:lnTo>
                <a:lnTo>
                  <a:pt x="27843" y="88315"/>
                </a:lnTo>
                <a:lnTo>
                  <a:pt x="33588" y="88315"/>
                </a:lnTo>
                <a:lnTo>
                  <a:pt x="37429" y="87355"/>
                </a:lnTo>
                <a:lnTo>
                  <a:pt x="42230" y="85435"/>
                </a:lnTo>
                <a:lnTo>
                  <a:pt x="46070" y="83515"/>
                </a:lnTo>
                <a:lnTo>
                  <a:pt x="49911" y="80634"/>
                </a:lnTo>
                <a:lnTo>
                  <a:pt x="52791" y="77754"/>
                </a:lnTo>
                <a:lnTo>
                  <a:pt x="52791" y="84475"/>
                </a:lnTo>
                <a:lnTo>
                  <a:pt x="53751" y="85435"/>
                </a:lnTo>
                <a:lnTo>
                  <a:pt x="54711" y="86395"/>
                </a:lnTo>
                <a:lnTo>
                  <a:pt x="57591" y="8639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9" name="object 869"/>
          <p:cNvSpPr/>
          <p:nvPr/>
        </p:nvSpPr>
        <p:spPr>
          <a:xfrm>
            <a:off x="5261838" y="6612331"/>
            <a:ext cx="55671" cy="107518"/>
          </a:xfrm>
          <a:custGeom>
            <a:avLst/>
            <a:gdLst/>
            <a:ahLst/>
            <a:cxnLst/>
            <a:rect l="l" t="t" r="r" b="b"/>
            <a:pathLst>
              <a:path w="55671" h="107518">
                <a:moveTo>
                  <a:pt x="55671" y="25923"/>
                </a:moveTo>
                <a:lnTo>
                  <a:pt x="54711" y="24003"/>
                </a:lnTo>
                <a:lnTo>
                  <a:pt x="54711" y="22082"/>
                </a:lnTo>
                <a:lnTo>
                  <a:pt x="53751" y="22082"/>
                </a:lnTo>
                <a:lnTo>
                  <a:pt x="53751" y="21122"/>
                </a:lnTo>
                <a:lnTo>
                  <a:pt x="34549" y="21122"/>
                </a:lnTo>
                <a:lnTo>
                  <a:pt x="34549" y="1920"/>
                </a:lnTo>
                <a:lnTo>
                  <a:pt x="33604" y="960"/>
                </a:lnTo>
                <a:lnTo>
                  <a:pt x="32644" y="960"/>
                </a:lnTo>
                <a:lnTo>
                  <a:pt x="31668" y="0"/>
                </a:lnTo>
                <a:lnTo>
                  <a:pt x="16322" y="0"/>
                </a:lnTo>
                <a:lnTo>
                  <a:pt x="15361" y="960"/>
                </a:lnTo>
                <a:lnTo>
                  <a:pt x="14401" y="960"/>
                </a:lnTo>
                <a:lnTo>
                  <a:pt x="13441" y="1920"/>
                </a:lnTo>
                <a:lnTo>
                  <a:pt x="12481" y="2880"/>
                </a:lnTo>
                <a:lnTo>
                  <a:pt x="12481" y="21122"/>
                </a:lnTo>
                <a:lnTo>
                  <a:pt x="1920" y="21122"/>
                </a:lnTo>
                <a:lnTo>
                  <a:pt x="1920" y="22082"/>
                </a:lnTo>
                <a:lnTo>
                  <a:pt x="960" y="22082"/>
                </a:lnTo>
                <a:lnTo>
                  <a:pt x="960" y="24003"/>
                </a:lnTo>
                <a:lnTo>
                  <a:pt x="0" y="24963"/>
                </a:lnTo>
                <a:lnTo>
                  <a:pt x="0" y="35524"/>
                </a:lnTo>
                <a:lnTo>
                  <a:pt x="960" y="36484"/>
                </a:lnTo>
                <a:lnTo>
                  <a:pt x="1920" y="38404"/>
                </a:lnTo>
                <a:lnTo>
                  <a:pt x="1920" y="39349"/>
                </a:lnTo>
                <a:lnTo>
                  <a:pt x="12481" y="39349"/>
                </a:lnTo>
                <a:lnTo>
                  <a:pt x="12481" y="84475"/>
                </a:lnTo>
                <a:lnTo>
                  <a:pt x="13441" y="88315"/>
                </a:lnTo>
                <a:lnTo>
                  <a:pt x="14401" y="92156"/>
                </a:lnTo>
                <a:lnTo>
                  <a:pt x="15361" y="95036"/>
                </a:lnTo>
                <a:lnTo>
                  <a:pt x="17282" y="97917"/>
                </a:lnTo>
                <a:lnTo>
                  <a:pt x="19202" y="100797"/>
                </a:lnTo>
                <a:lnTo>
                  <a:pt x="21122" y="102717"/>
                </a:lnTo>
                <a:lnTo>
                  <a:pt x="23987" y="104637"/>
                </a:lnTo>
                <a:lnTo>
                  <a:pt x="26883" y="105597"/>
                </a:lnTo>
                <a:lnTo>
                  <a:pt x="30708" y="106558"/>
                </a:lnTo>
                <a:lnTo>
                  <a:pt x="33604" y="107518"/>
                </a:lnTo>
                <a:lnTo>
                  <a:pt x="41269" y="107518"/>
                </a:lnTo>
                <a:lnTo>
                  <a:pt x="43205" y="106558"/>
                </a:lnTo>
                <a:lnTo>
                  <a:pt x="47990" y="106558"/>
                </a:lnTo>
                <a:lnTo>
                  <a:pt x="48950" y="105597"/>
                </a:lnTo>
                <a:lnTo>
                  <a:pt x="51831" y="105597"/>
                </a:lnTo>
                <a:lnTo>
                  <a:pt x="52791" y="104637"/>
                </a:lnTo>
                <a:lnTo>
                  <a:pt x="53751" y="104637"/>
                </a:lnTo>
                <a:lnTo>
                  <a:pt x="53751" y="103677"/>
                </a:lnTo>
                <a:lnTo>
                  <a:pt x="54711" y="102717"/>
                </a:lnTo>
                <a:lnTo>
                  <a:pt x="54711" y="100797"/>
                </a:lnTo>
                <a:lnTo>
                  <a:pt x="55671" y="98877"/>
                </a:lnTo>
                <a:lnTo>
                  <a:pt x="55671" y="91196"/>
                </a:lnTo>
                <a:lnTo>
                  <a:pt x="54711" y="89275"/>
                </a:lnTo>
                <a:lnTo>
                  <a:pt x="54711" y="87355"/>
                </a:lnTo>
                <a:lnTo>
                  <a:pt x="53751" y="87355"/>
                </a:lnTo>
                <a:lnTo>
                  <a:pt x="53751" y="86395"/>
                </a:lnTo>
                <a:lnTo>
                  <a:pt x="51831" y="86395"/>
                </a:lnTo>
                <a:lnTo>
                  <a:pt x="51831" y="87355"/>
                </a:lnTo>
                <a:lnTo>
                  <a:pt x="49911" y="87355"/>
                </a:lnTo>
                <a:lnTo>
                  <a:pt x="48950" y="88315"/>
                </a:lnTo>
                <a:lnTo>
                  <a:pt x="40325" y="88315"/>
                </a:lnTo>
                <a:lnTo>
                  <a:pt x="38389" y="87355"/>
                </a:lnTo>
                <a:lnTo>
                  <a:pt x="37429" y="85435"/>
                </a:lnTo>
                <a:lnTo>
                  <a:pt x="35509" y="83515"/>
                </a:lnTo>
                <a:lnTo>
                  <a:pt x="34549" y="79674"/>
                </a:lnTo>
                <a:lnTo>
                  <a:pt x="34549" y="39349"/>
                </a:lnTo>
                <a:lnTo>
                  <a:pt x="53751" y="39349"/>
                </a:lnTo>
                <a:lnTo>
                  <a:pt x="53751" y="38404"/>
                </a:lnTo>
                <a:lnTo>
                  <a:pt x="54711" y="36484"/>
                </a:lnTo>
                <a:lnTo>
                  <a:pt x="55671" y="35524"/>
                </a:lnTo>
                <a:lnTo>
                  <a:pt x="55671" y="2592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0" name="object 870"/>
          <p:cNvSpPr/>
          <p:nvPr/>
        </p:nvSpPr>
        <p:spPr>
          <a:xfrm>
            <a:off x="5333832" y="6632493"/>
            <a:ext cx="22082" cy="85435"/>
          </a:xfrm>
          <a:custGeom>
            <a:avLst/>
            <a:gdLst/>
            <a:ahLst/>
            <a:cxnLst/>
            <a:rect l="l" t="t" r="r" b="b"/>
            <a:pathLst>
              <a:path w="22082" h="85435">
                <a:moveTo>
                  <a:pt x="0" y="2880"/>
                </a:moveTo>
                <a:lnTo>
                  <a:pt x="0" y="83515"/>
                </a:lnTo>
                <a:lnTo>
                  <a:pt x="960" y="84475"/>
                </a:lnTo>
                <a:lnTo>
                  <a:pt x="1920" y="85435"/>
                </a:lnTo>
                <a:lnTo>
                  <a:pt x="19202" y="85435"/>
                </a:lnTo>
                <a:lnTo>
                  <a:pt x="20162" y="84475"/>
                </a:lnTo>
                <a:lnTo>
                  <a:pt x="21122" y="84475"/>
                </a:lnTo>
                <a:lnTo>
                  <a:pt x="21122" y="83515"/>
                </a:lnTo>
                <a:lnTo>
                  <a:pt x="22082" y="83515"/>
                </a:lnTo>
                <a:lnTo>
                  <a:pt x="22082" y="2880"/>
                </a:lnTo>
                <a:lnTo>
                  <a:pt x="21122" y="2880"/>
                </a:lnTo>
                <a:lnTo>
                  <a:pt x="21122" y="1920"/>
                </a:lnTo>
                <a:lnTo>
                  <a:pt x="20162" y="1920"/>
                </a:lnTo>
                <a:lnTo>
                  <a:pt x="19202" y="960"/>
                </a:lnTo>
                <a:lnTo>
                  <a:pt x="16322" y="960"/>
                </a:lnTo>
                <a:lnTo>
                  <a:pt x="15361" y="0"/>
                </a:lnTo>
                <a:lnTo>
                  <a:pt x="6720" y="0"/>
                </a:lnTo>
                <a:lnTo>
                  <a:pt x="576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1" name="object 871"/>
          <p:cNvSpPr/>
          <p:nvPr/>
        </p:nvSpPr>
        <p:spPr>
          <a:xfrm>
            <a:off x="5331912" y="6597929"/>
            <a:ext cx="25923" cy="24002"/>
          </a:xfrm>
          <a:custGeom>
            <a:avLst/>
            <a:gdLst/>
            <a:ahLst/>
            <a:cxnLst/>
            <a:rect l="l" t="t" r="r" b="b"/>
            <a:pathLst>
              <a:path w="25923" h="24002">
                <a:moveTo>
                  <a:pt x="25923" y="11521"/>
                </a:moveTo>
                <a:lnTo>
                  <a:pt x="25923" y="7680"/>
                </a:lnTo>
                <a:lnTo>
                  <a:pt x="24963" y="4800"/>
                </a:lnTo>
                <a:lnTo>
                  <a:pt x="23042" y="2880"/>
                </a:lnTo>
                <a:lnTo>
                  <a:pt x="21122" y="960"/>
                </a:lnTo>
                <a:lnTo>
                  <a:pt x="18242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lnTo>
                  <a:pt x="2880" y="21122"/>
                </a:lnTo>
                <a:lnTo>
                  <a:pt x="4800" y="23042"/>
                </a:lnTo>
                <a:lnTo>
                  <a:pt x="7680" y="24003"/>
                </a:lnTo>
                <a:lnTo>
                  <a:pt x="17282" y="24003"/>
                </a:lnTo>
                <a:lnTo>
                  <a:pt x="21122" y="23042"/>
                </a:lnTo>
                <a:lnTo>
                  <a:pt x="23042" y="21122"/>
                </a:lnTo>
                <a:lnTo>
                  <a:pt x="24963" y="19202"/>
                </a:lnTo>
                <a:lnTo>
                  <a:pt x="25923" y="16322"/>
                </a:lnTo>
                <a:lnTo>
                  <a:pt x="25923" y="115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2" name="object 872"/>
          <p:cNvSpPr/>
          <p:nvPr/>
        </p:nvSpPr>
        <p:spPr>
          <a:xfrm>
            <a:off x="5396240" y="6682419"/>
            <a:ext cx="11506" cy="37429"/>
          </a:xfrm>
          <a:custGeom>
            <a:avLst/>
            <a:gdLst/>
            <a:ahLst/>
            <a:cxnLst/>
            <a:rect l="l" t="t" r="r" b="b"/>
            <a:pathLst>
              <a:path w="11506" h="37429">
                <a:moveTo>
                  <a:pt x="9585" y="18227"/>
                </a:moveTo>
                <a:lnTo>
                  <a:pt x="7680" y="16306"/>
                </a:lnTo>
                <a:lnTo>
                  <a:pt x="5745" y="14386"/>
                </a:lnTo>
                <a:lnTo>
                  <a:pt x="3840" y="12466"/>
                </a:lnTo>
                <a:lnTo>
                  <a:pt x="2880" y="9585"/>
                </a:lnTo>
                <a:lnTo>
                  <a:pt x="1904" y="6705"/>
                </a:lnTo>
                <a:lnTo>
                  <a:pt x="944" y="3825"/>
                </a:lnTo>
                <a:lnTo>
                  <a:pt x="0" y="0"/>
                </a:lnTo>
                <a:lnTo>
                  <a:pt x="0" y="34549"/>
                </a:lnTo>
                <a:lnTo>
                  <a:pt x="5745" y="36469"/>
                </a:lnTo>
                <a:lnTo>
                  <a:pt x="11506" y="37429"/>
                </a:lnTo>
                <a:lnTo>
                  <a:pt x="9585" y="1822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3" name="object 873"/>
          <p:cNvSpPr/>
          <p:nvPr/>
        </p:nvSpPr>
        <p:spPr>
          <a:xfrm>
            <a:off x="5373197" y="6631533"/>
            <a:ext cx="84475" cy="88315"/>
          </a:xfrm>
          <a:custGeom>
            <a:avLst/>
            <a:gdLst/>
            <a:ahLst/>
            <a:cxnLst/>
            <a:rect l="l" t="t" r="r" b="b"/>
            <a:pathLst>
              <a:path w="84475" h="88315">
                <a:moveTo>
                  <a:pt x="42230" y="71033"/>
                </a:moveTo>
                <a:lnTo>
                  <a:pt x="38389" y="71033"/>
                </a:lnTo>
                <a:lnTo>
                  <a:pt x="35509" y="70073"/>
                </a:lnTo>
                <a:lnTo>
                  <a:pt x="32628" y="69113"/>
                </a:lnTo>
                <a:lnTo>
                  <a:pt x="34549" y="88315"/>
                </a:lnTo>
                <a:lnTo>
                  <a:pt x="48950" y="88315"/>
                </a:lnTo>
                <a:lnTo>
                  <a:pt x="54711" y="87355"/>
                </a:lnTo>
                <a:lnTo>
                  <a:pt x="60472" y="85435"/>
                </a:lnTo>
                <a:lnTo>
                  <a:pt x="66233" y="82555"/>
                </a:lnTo>
                <a:lnTo>
                  <a:pt x="70073" y="79674"/>
                </a:lnTo>
                <a:lnTo>
                  <a:pt x="73913" y="75834"/>
                </a:lnTo>
                <a:lnTo>
                  <a:pt x="77754" y="71993"/>
                </a:lnTo>
                <a:lnTo>
                  <a:pt x="79674" y="67193"/>
                </a:lnTo>
                <a:lnTo>
                  <a:pt x="81594" y="61432"/>
                </a:lnTo>
                <a:lnTo>
                  <a:pt x="83515" y="55671"/>
                </a:lnTo>
                <a:lnTo>
                  <a:pt x="84475" y="49911"/>
                </a:lnTo>
                <a:lnTo>
                  <a:pt x="84475" y="36484"/>
                </a:lnTo>
                <a:lnTo>
                  <a:pt x="83515" y="29763"/>
                </a:lnTo>
                <a:lnTo>
                  <a:pt x="81594" y="24963"/>
                </a:lnTo>
                <a:lnTo>
                  <a:pt x="80634" y="19202"/>
                </a:lnTo>
                <a:lnTo>
                  <a:pt x="77754" y="14401"/>
                </a:lnTo>
                <a:lnTo>
                  <a:pt x="74874" y="11521"/>
                </a:lnTo>
                <a:lnTo>
                  <a:pt x="71033" y="7680"/>
                </a:lnTo>
                <a:lnTo>
                  <a:pt x="67193" y="4800"/>
                </a:lnTo>
                <a:lnTo>
                  <a:pt x="61432" y="2880"/>
                </a:lnTo>
                <a:lnTo>
                  <a:pt x="56631" y="960"/>
                </a:lnTo>
                <a:lnTo>
                  <a:pt x="50871" y="0"/>
                </a:lnTo>
                <a:lnTo>
                  <a:pt x="36469" y="0"/>
                </a:lnTo>
                <a:lnTo>
                  <a:pt x="29763" y="960"/>
                </a:lnTo>
                <a:lnTo>
                  <a:pt x="23987" y="2880"/>
                </a:lnTo>
                <a:lnTo>
                  <a:pt x="19202" y="4800"/>
                </a:lnTo>
                <a:lnTo>
                  <a:pt x="14386" y="8641"/>
                </a:lnTo>
                <a:lnTo>
                  <a:pt x="10546" y="12481"/>
                </a:lnTo>
                <a:lnTo>
                  <a:pt x="7680" y="16322"/>
                </a:lnTo>
                <a:lnTo>
                  <a:pt x="4800" y="21122"/>
                </a:lnTo>
                <a:lnTo>
                  <a:pt x="2880" y="26883"/>
                </a:lnTo>
                <a:lnTo>
                  <a:pt x="960" y="31668"/>
                </a:lnTo>
                <a:lnTo>
                  <a:pt x="0" y="38389"/>
                </a:lnTo>
                <a:lnTo>
                  <a:pt x="0" y="51831"/>
                </a:lnTo>
                <a:lnTo>
                  <a:pt x="960" y="57591"/>
                </a:lnTo>
                <a:lnTo>
                  <a:pt x="2880" y="63352"/>
                </a:lnTo>
                <a:lnTo>
                  <a:pt x="4800" y="69113"/>
                </a:lnTo>
                <a:lnTo>
                  <a:pt x="6720" y="72953"/>
                </a:lnTo>
                <a:lnTo>
                  <a:pt x="10546" y="76794"/>
                </a:lnTo>
                <a:lnTo>
                  <a:pt x="13441" y="80634"/>
                </a:lnTo>
                <a:lnTo>
                  <a:pt x="18227" y="83515"/>
                </a:lnTo>
                <a:lnTo>
                  <a:pt x="23042" y="85435"/>
                </a:lnTo>
                <a:lnTo>
                  <a:pt x="23042" y="35524"/>
                </a:lnTo>
                <a:lnTo>
                  <a:pt x="23987" y="32644"/>
                </a:lnTo>
                <a:lnTo>
                  <a:pt x="24947" y="29763"/>
                </a:lnTo>
                <a:lnTo>
                  <a:pt x="25923" y="26883"/>
                </a:lnTo>
                <a:lnTo>
                  <a:pt x="27828" y="23987"/>
                </a:lnTo>
                <a:lnTo>
                  <a:pt x="29763" y="22082"/>
                </a:lnTo>
                <a:lnTo>
                  <a:pt x="31668" y="20147"/>
                </a:lnTo>
                <a:lnTo>
                  <a:pt x="33604" y="19202"/>
                </a:lnTo>
                <a:lnTo>
                  <a:pt x="36469" y="18242"/>
                </a:lnTo>
                <a:lnTo>
                  <a:pt x="39349" y="17282"/>
                </a:lnTo>
                <a:lnTo>
                  <a:pt x="46070" y="17282"/>
                </a:lnTo>
                <a:lnTo>
                  <a:pt x="48950" y="18242"/>
                </a:lnTo>
                <a:lnTo>
                  <a:pt x="51831" y="19202"/>
                </a:lnTo>
                <a:lnTo>
                  <a:pt x="53751" y="21122"/>
                </a:lnTo>
                <a:lnTo>
                  <a:pt x="56631" y="23042"/>
                </a:lnTo>
                <a:lnTo>
                  <a:pt x="57591" y="24963"/>
                </a:lnTo>
                <a:lnTo>
                  <a:pt x="59512" y="27828"/>
                </a:lnTo>
                <a:lnTo>
                  <a:pt x="60472" y="30708"/>
                </a:lnTo>
                <a:lnTo>
                  <a:pt x="60472" y="33604"/>
                </a:lnTo>
                <a:lnTo>
                  <a:pt x="61432" y="36484"/>
                </a:lnTo>
                <a:lnTo>
                  <a:pt x="61432" y="51831"/>
                </a:lnTo>
                <a:lnTo>
                  <a:pt x="60472" y="55671"/>
                </a:lnTo>
                <a:lnTo>
                  <a:pt x="59512" y="58552"/>
                </a:lnTo>
                <a:lnTo>
                  <a:pt x="58552" y="61432"/>
                </a:lnTo>
                <a:lnTo>
                  <a:pt x="56631" y="63352"/>
                </a:lnTo>
                <a:lnTo>
                  <a:pt x="55671" y="66233"/>
                </a:lnTo>
                <a:lnTo>
                  <a:pt x="53751" y="67193"/>
                </a:lnTo>
                <a:lnTo>
                  <a:pt x="50871" y="69113"/>
                </a:lnTo>
                <a:lnTo>
                  <a:pt x="47990" y="70073"/>
                </a:lnTo>
                <a:lnTo>
                  <a:pt x="45110" y="71033"/>
                </a:lnTo>
                <a:lnTo>
                  <a:pt x="42230" y="7103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4" name="object 874"/>
          <p:cNvSpPr/>
          <p:nvPr/>
        </p:nvSpPr>
        <p:spPr>
          <a:xfrm>
            <a:off x="5475914" y="6631533"/>
            <a:ext cx="74874" cy="86395"/>
          </a:xfrm>
          <a:custGeom>
            <a:avLst/>
            <a:gdLst/>
            <a:ahLst/>
            <a:cxnLst/>
            <a:rect l="l" t="t" r="r" b="b"/>
            <a:pathLst>
              <a:path w="74874" h="86395">
                <a:moveTo>
                  <a:pt x="21107" y="84475"/>
                </a:moveTo>
                <a:lnTo>
                  <a:pt x="22082" y="83515"/>
                </a:lnTo>
                <a:lnTo>
                  <a:pt x="22082" y="30708"/>
                </a:lnTo>
                <a:lnTo>
                  <a:pt x="24963" y="26883"/>
                </a:lnTo>
                <a:lnTo>
                  <a:pt x="27828" y="23987"/>
                </a:lnTo>
                <a:lnTo>
                  <a:pt x="30708" y="22082"/>
                </a:lnTo>
                <a:lnTo>
                  <a:pt x="33588" y="20147"/>
                </a:lnTo>
                <a:lnTo>
                  <a:pt x="36469" y="19202"/>
                </a:lnTo>
                <a:lnTo>
                  <a:pt x="43190" y="19202"/>
                </a:lnTo>
                <a:lnTo>
                  <a:pt x="45110" y="20147"/>
                </a:lnTo>
                <a:lnTo>
                  <a:pt x="47030" y="21122"/>
                </a:lnTo>
                <a:lnTo>
                  <a:pt x="47990" y="22082"/>
                </a:lnTo>
                <a:lnTo>
                  <a:pt x="48950" y="23987"/>
                </a:lnTo>
                <a:lnTo>
                  <a:pt x="49911" y="25923"/>
                </a:lnTo>
                <a:lnTo>
                  <a:pt x="50871" y="27828"/>
                </a:lnTo>
                <a:lnTo>
                  <a:pt x="51831" y="29763"/>
                </a:lnTo>
                <a:lnTo>
                  <a:pt x="51831" y="31668"/>
                </a:lnTo>
                <a:lnTo>
                  <a:pt x="52791" y="34549"/>
                </a:lnTo>
                <a:lnTo>
                  <a:pt x="52791" y="84475"/>
                </a:lnTo>
                <a:lnTo>
                  <a:pt x="53751" y="85435"/>
                </a:lnTo>
                <a:lnTo>
                  <a:pt x="54711" y="86395"/>
                </a:lnTo>
                <a:lnTo>
                  <a:pt x="71993" y="86395"/>
                </a:lnTo>
                <a:lnTo>
                  <a:pt x="72953" y="85435"/>
                </a:lnTo>
                <a:lnTo>
                  <a:pt x="73913" y="85435"/>
                </a:lnTo>
                <a:lnTo>
                  <a:pt x="73913" y="84475"/>
                </a:lnTo>
                <a:lnTo>
                  <a:pt x="74874" y="84475"/>
                </a:lnTo>
                <a:lnTo>
                  <a:pt x="74874" y="28803"/>
                </a:lnTo>
                <a:lnTo>
                  <a:pt x="73913" y="23987"/>
                </a:lnTo>
                <a:lnTo>
                  <a:pt x="72953" y="20147"/>
                </a:lnTo>
                <a:lnTo>
                  <a:pt x="71993" y="16322"/>
                </a:lnTo>
                <a:lnTo>
                  <a:pt x="70073" y="12481"/>
                </a:lnTo>
                <a:lnTo>
                  <a:pt x="68153" y="9601"/>
                </a:lnTo>
                <a:lnTo>
                  <a:pt x="66233" y="6720"/>
                </a:lnTo>
                <a:lnTo>
                  <a:pt x="63352" y="3840"/>
                </a:lnTo>
                <a:lnTo>
                  <a:pt x="59512" y="2880"/>
                </a:lnTo>
                <a:lnTo>
                  <a:pt x="55671" y="960"/>
                </a:lnTo>
                <a:lnTo>
                  <a:pt x="50871" y="0"/>
                </a:lnTo>
                <a:lnTo>
                  <a:pt x="41269" y="0"/>
                </a:lnTo>
                <a:lnTo>
                  <a:pt x="36469" y="960"/>
                </a:lnTo>
                <a:lnTo>
                  <a:pt x="31668" y="2880"/>
                </a:lnTo>
                <a:lnTo>
                  <a:pt x="26868" y="5760"/>
                </a:lnTo>
                <a:lnTo>
                  <a:pt x="23027" y="9601"/>
                </a:lnTo>
                <a:lnTo>
                  <a:pt x="18242" y="13441"/>
                </a:lnTo>
                <a:lnTo>
                  <a:pt x="18242" y="2880"/>
                </a:lnTo>
                <a:lnTo>
                  <a:pt x="17266" y="2880"/>
                </a:lnTo>
                <a:lnTo>
                  <a:pt x="16306" y="1920"/>
                </a:lnTo>
                <a:lnTo>
                  <a:pt x="13426" y="1920"/>
                </a:lnTo>
                <a:lnTo>
                  <a:pt x="12466" y="960"/>
                </a:lnTo>
                <a:lnTo>
                  <a:pt x="5745" y="960"/>
                </a:lnTo>
                <a:lnTo>
                  <a:pt x="480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85435"/>
                </a:lnTo>
                <a:lnTo>
                  <a:pt x="960" y="85435"/>
                </a:lnTo>
                <a:lnTo>
                  <a:pt x="1920" y="86395"/>
                </a:lnTo>
                <a:lnTo>
                  <a:pt x="19187" y="86395"/>
                </a:lnTo>
                <a:lnTo>
                  <a:pt x="20147" y="85435"/>
                </a:lnTo>
                <a:lnTo>
                  <a:pt x="21107" y="85435"/>
                </a:lnTo>
                <a:lnTo>
                  <a:pt x="21107" y="8447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5" name="object 875"/>
          <p:cNvSpPr/>
          <p:nvPr/>
        </p:nvSpPr>
        <p:spPr>
          <a:xfrm>
            <a:off x="5568071" y="6631533"/>
            <a:ext cx="59512" cy="88315"/>
          </a:xfrm>
          <a:custGeom>
            <a:avLst/>
            <a:gdLst/>
            <a:ahLst/>
            <a:cxnLst/>
            <a:rect l="l" t="t" r="r" b="b"/>
            <a:pathLst>
              <a:path w="59512" h="88315">
                <a:moveTo>
                  <a:pt x="53751" y="45110"/>
                </a:moveTo>
                <a:lnTo>
                  <a:pt x="51831" y="43205"/>
                </a:lnTo>
                <a:lnTo>
                  <a:pt x="49911" y="41269"/>
                </a:lnTo>
                <a:lnTo>
                  <a:pt x="47030" y="40325"/>
                </a:lnTo>
                <a:lnTo>
                  <a:pt x="45110" y="39364"/>
                </a:lnTo>
                <a:lnTo>
                  <a:pt x="43190" y="37429"/>
                </a:lnTo>
                <a:lnTo>
                  <a:pt x="40309" y="37429"/>
                </a:lnTo>
                <a:lnTo>
                  <a:pt x="38404" y="35524"/>
                </a:lnTo>
                <a:lnTo>
                  <a:pt x="35509" y="35524"/>
                </a:lnTo>
                <a:lnTo>
                  <a:pt x="33588" y="34549"/>
                </a:lnTo>
                <a:lnTo>
                  <a:pt x="30723" y="33604"/>
                </a:lnTo>
                <a:lnTo>
                  <a:pt x="28788" y="32644"/>
                </a:lnTo>
                <a:lnTo>
                  <a:pt x="26868" y="31668"/>
                </a:lnTo>
                <a:lnTo>
                  <a:pt x="24947" y="30708"/>
                </a:lnTo>
                <a:lnTo>
                  <a:pt x="24003" y="29763"/>
                </a:lnTo>
                <a:lnTo>
                  <a:pt x="23027" y="28803"/>
                </a:lnTo>
                <a:lnTo>
                  <a:pt x="22067" y="26883"/>
                </a:lnTo>
                <a:lnTo>
                  <a:pt x="21122" y="25923"/>
                </a:lnTo>
                <a:lnTo>
                  <a:pt x="21122" y="21122"/>
                </a:lnTo>
                <a:lnTo>
                  <a:pt x="22067" y="20147"/>
                </a:lnTo>
                <a:lnTo>
                  <a:pt x="22067" y="19202"/>
                </a:lnTo>
                <a:lnTo>
                  <a:pt x="23027" y="18242"/>
                </a:lnTo>
                <a:lnTo>
                  <a:pt x="24003" y="18242"/>
                </a:lnTo>
                <a:lnTo>
                  <a:pt x="24947" y="17282"/>
                </a:lnTo>
                <a:lnTo>
                  <a:pt x="25908" y="16322"/>
                </a:lnTo>
                <a:lnTo>
                  <a:pt x="27843" y="16322"/>
                </a:lnTo>
                <a:lnTo>
                  <a:pt x="28788" y="15361"/>
                </a:lnTo>
                <a:lnTo>
                  <a:pt x="38404" y="15361"/>
                </a:lnTo>
                <a:lnTo>
                  <a:pt x="40309" y="16322"/>
                </a:lnTo>
                <a:lnTo>
                  <a:pt x="42230" y="17282"/>
                </a:lnTo>
                <a:lnTo>
                  <a:pt x="44150" y="17282"/>
                </a:lnTo>
                <a:lnTo>
                  <a:pt x="46070" y="18242"/>
                </a:lnTo>
                <a:lnTo>
                  <a:pt x="47990" y="19202"/>
                </a:lnTo>
                <a:lnTo>
                  <a:pt x="48950" y="20147"/>
                </a:lnTo>
                <a:lnTo>
                  <a:pt x="49911" y="20147"/>
                </a:lnTo>
                <a:lnTo>
                  <a:pt x="51831" y="21122"/>
                </a:lnTo>
                <a:lnTo>
                  <a:pt x="54711" y="21122"/>
                </a:lnTo>
                <a:lnTo>
                  <a:pt x="54711" y="19202"/>
                </a:lnTo>
                <a:lnTo>
                  <a:pt x="55671" y="18242"/>
                </a:lnTo>
                <a:lnTo>
                  <a:pt x="55671" y="10561"/>
                </a:lnTo>
                <a:lnTo>
                  <a:pt x="54711" y="9601"/>
                </a:lnTo>
                <a:lnTo>
                  <a:pt x="54711" y="6720"/>
                </a:lnTo>
                <a:lnTo>
                  <a:pt x="53751" y="5760"/>
                </a:lnTo>
                <a:lnTo>
                  <a:pt x="52791" y="4800"/>
                </a:lnTo>
                <a:lnTo>
                  <a:pt x="51831" y="3840"/>
                </a:lnTo>
                <a:lnTo>
                  <a:pt x="50871" y="3840"/>
                </a:lnTo>
                <a:lnTo>
                  <a:pt x="48950" y="2880"/>
                </a:lnTo>
                <a:lnTo>
                  <a:pt x="47990" y="1920"/>
                </a:lnTo>
                <a:lnTo>
                  <a:pt x="46070" y="1920"/>
                </a:lnTo>
                <a:lnTo>
                  <a:pt x="44150" y="960"/>
                </a:lnTo>
                <a:lnTo>
                  <a:pt x="41269" y="960"/>
                </a:lnTo>
                <a:lnTo>
                  <a:pt x="39349" y="0"/>
                </a:lnTo>
                <a:lnTo>
                  <a:pt x="23027" y="0"/>
                </a:lnTo>
                <a:lnTo>
                  <a:pt x="19187" y="1920"/>
                </a:lnTo>
                <a:lnTo>
                  <a:pt x="14401" y="2880"/>
                </a:lnTo>
                <a:lnTo>
                  <a:pt x="11506" y="4800"/>
                </a:lnTo>
                <a:lnTo>
                  <a:pt x="8641" y="6720"/>
                </a:lnTo>
                <a:lnTo>
                  <a:pt x="5760" y="9601"/>
                </a:lnTo>
                <a:lnTo>
                  <a:pt x="3840" y="11521"/>
                </a:lnTo>
                <a:lnTo>
                  <a:pt x="2880" y="15361"/>
                </a:lnTo>
                <a:lnTo>
                  <a:pt x="960" y="18242"/>
                </a:lnTo>
                <a:lnTo>
                  <a:pt x="0" y="21122"/>
                </a:lnTo>
                <a:lnTo>
                  <a:pt x="0" y="28803"/>
                </a:lnTo>
                <a:lnTo>
                  <a:pt x="960" y="31668"/>
                </a:lnTo>
                <a:lnTo>
                  <a:pt x="1920" y="34549"/>
                </a:lnTo>
                <a:lnTo>
                  <a:pt x="2880" y="37429"/>
                </a:lnTo>
                <a:lnTo>
                  <a:pt x="4800" y="39364"/>
                </a:lnTo>
                <a:lnTo>
                  <a:pt x="5760" y="41269"/>
                </a:lnTo>
                <a:lnTo>
                  <a:pt x="7680" y="43205"/>
                </a:lnTo>
                <a:lnTo>
                  <a:pt x="9601" y="45110"/>
                </a:lnTo>
                <a:lnTo>
                  <a:pt x="12481" y="46070"/>
                </a:lnTo>
                <a:lnTo>
                  <a:pt x="14401" y="47990"/>
                </a:lnTo>
                <a:lnTo>
                  <a:pt x="17282" y="48950"/>
                </a:lnTo>
                <a:lnTo>
                  <a:pt x="19187" y="49911"/>
                </a:lnTo>
                <a:lnTo>
                  <a:pt x="22067" y="50886"/>
                </a:lnTo>
                <a:lnTo>
                  <a:pt x="24003" y="51831"/>
                </a:lnTo>
                <a:lnTo>
                  <a:pt x="25908" y="52791"/>
                </a:lnTo>
                <a:lnTo>
                  <a:pt x="28788" y="53751"/>
                </a:lnTo>
                <a:lnTo>
                  <a:pt x="30723" y="53751"/>
                </a:lnTo>
                <a:lnTo>
                  <a:pt x="32628" y="54711"/>
                </a:lnTo>
                <a:lnTo>
                  <a:pt x="34564" y="55671"/>
                </a:lnTo>
                <a:lnTo>
                  <a:pt x="35509" y="57591"/>
                </a:lnTo>
                <a:lnTo>
                  <a:pt x="36469" y="58552"/>
                </a:lnTo>
                <a:lnTo>
                  <a:pt x="37429" y="59512"/>
                </a:lnTo>
                <a:lnTo>
                  <a:pt x="38404" y="61432"/>
                </a:lnTo>
                <a:lnTo>
                  <a:pt x="38404" y="64312"/>
                </a:lnTo>
                <a:lnTo>
                  <a:pt x="37429" y="66233"/>
                </a:lnTo>
                <a:lnTo>
                  <a:pt x="37429" y="67193"/>
                </a:lnTo>
                <a:lnTo>
                  <a:pt x="36469" y="68153"/>
                </a:lnTo>
                <a:lnTo>
                  <a:pt x="35509" y="69113"/>
                </a:lnTo>
                <a:lnTo>
                  <a:pt x="34564" y="70073"/>
                </a:lnTo>
                <a:lnTo>
                  <a:pt x="33588" y="71033"/>
                </a:lnTo>
                <a:lnTo>
                  <a:pt x="32628" y="71033"/>
                </a:lnTo>
                <a:lnTo>
                  <a:pt x="30723" y="71993"/>
                </a:lnTo>
                <a:lnTo>
                  <a:pt x="19187" y="71993"/>
                </a:lnTo>
                <a:lnTo>
                  <a:pt x="17282" y="71033"/>
                </a:lnTo>
                <a:lnTo>
                  <a:pt x="14401" y="70073"/>
                </a:lnTo>
                <a:lnTo>
                  <a:pt x="12481" y="69113"/>
                </a:lnTo>
                <a:lnTo>
                  <a:pt x="10561" y="68153"/>
                </a:lnTo>
                <a:lnTo>
                  <a:pt x="8641" y="68153"/>
                </a:lnTo>
                <a:lnTo>
                  <a:pt x="6720" y="67193"/>
                </a:lnTo>
                <a:lnTo>
                  <a:pt x="5760" y="66233"/>
                </a:lnTo>
                <a:lnTo>
                  <a:pt x="3840" y="65272"/>
                </a:lnTo>
                <a:lnTo>
                  <a:pt x="960" y="65272"/>
                </a:lnTo>
                <a:lnTo>
                  <a:pt x="960" y="66233"/>
                </a:lnTo>
                <a:lnTo>
                  <a:pt x="0" y="67193"/>
                </a:lnTo>
                <a:lnTo>
                  <a:pt x="0" y="78714"/>
                </a:lnTo>
                <a:lnTo>
                  <a:pt x="960" y="80634"/>
                </a:lnTo>
                <a:lnTo>
                  <a:pt x="960" y="81594"/>
                </a:lnTo>
                <a:lnTo>
                  <a:pt x="1920" y="81594"/>
                </a:lnTo>
                <a:lnTo>
                  <a:pt x="2880" y="82555"/>
                </a:lnTo>
                <a:lnTo>
                  <a:pt x="3840" y="83515"/>
                </a:lnTo>
                <a:lnTo>
                  <a:pt x="4800" y="83515"/>
                </a:lnTo>
                <a:lnTo>
                  <a:pt x="6720" y="84475"/>
                </a:lnTo>
                <a:lnTo>
                  <a:pt x="7680" y="85435"/>
                </a:lnTo>
                <a:lnTo>
                  <a:pt x="10561" y="86395"/>
                </a:lnTo>
                <a:lnTo>
                  <a:pt x="12481" y="86395"/>
                </a:lnTo>
                <a:lnTo>
                  <a:pt x="14401" y="87355"/>
                </a:lnTo>
                <a:lnTo>
                  <a:pt x="17282" y="87355"/>
                </a:lnTo>
                <a:lnTo>
                  <a:pt x="20162" y="88315"/>
                </a:lnTo>
                <a:lnTo>
                  <a:pt x="30723" y="88315"/>
                </a:lnTo>
                <a:lnTo>
                  <a:pt x="35509" y="87355"/>
                </a:lnTo>
                <a:lnTo>
                  <a:pt x="39349" y="86395"/>
                </a:lnTo>
                <a:lnTo>
                  <a:pt x="43190" y="85435"/>
                </a:lnTo>
                <a:lnTo>
                  <a:pt x="47030" y="83515"/>
                </a:lnTo>
                <a:lnTo>
                  <a:pt x="49911" y="81594"/>
                </a:lnTo>
                <a:lnTo>
                  <a:pt x="53751" y="78714"/>
                </a:lnTo>
                <a:lnTo>
                  <a:pt x="55671" y="75834"/>
                </a:lnTo>
                <a:lnTo>
                  <a:pt x="57591" y="72953"/>
                </a:lnTo>
                <a:lnTo>
                  <a:pt x="59512" y="69113"/>
                </a:lnTo>
                <a:lnTo>
                  <a:pt x="59512" y="54711"/>
                </a:lnTo>
                <a:lnTo>
                  <a:pt x="58552" y="51831"/>
                </a:lnTo>
                <a:lnTo>
                  <a:pt x="56631" y="48950"/>
                </a:lnTo>
                <a:lnTo>
                  <a:pt x="55671" y="47045"/>
                </a:lnTo>
                <a:lnTo>
                  <a:pt x="53751" y="4511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6" name="object 876"/>
          <p:cNvSpPr/>
          <p:nvPr/>
        </p:nvSpPr>
        <p:spPr>
          <a:xfrm>
            <a:off x="5644865" y="6692005"/>
            <a:ext cx="25923" cy="26883"/>
          </a:xfrm>
          <a:custGeom>
            <a:avLst/>
            <a:gdLst/>
            <a:ahLst/>
            <a:cxnLst/>
            <a:rect l="l" t="t" r="r" b="b"/>
            <a:pathLst>
              <a:path w="25923" h="26883">
                <a:moveTo>
                  <a:pt x="25923" y="13441"/>
                </a:moveTo>
                <a:lnTo>
                  <a:pt x="25923" y="7680"/>
                </a:lnTo>
                <a:lnTo>
                  <a:pt x="24963" y="4800"/>
                </a:lnTo>
                <a:lnTo>
                  <a:pt x="23042" y="2880"/>
                </a:lnTo>
                <a:lnTo>
                  <a:pt x="21122" y="960"/>
                </a:lnTo>
                <a:lnTo>
                  <a:pt x="18242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8641"/>
                </a:lnTo>
                <a:lnTo>
                  <a:pt x="0" y="19202"/>
                </a:lnTo>
                <a:lnTo>
                  <a:pt x="960" y="22082"/>
                </a:lnTo>
                <a:lnTo>
                  <a:pt x="2880" y="24003"/>
                </a:lnTo>
                <a:lnTo>
                  <a:pt x="4800" y="25923"/>
                </a:lnTo>
                <a:lnTo>
                  <a:pt x="7680" y="26883"/>
                </a:lnTo>
                <a:lnTo>
                  <a:pt x="17282" y="26883"/>
                </a:lnTo>
                <a:lnTo>
                  <a:pt x="21122" y="25923"/>
                </a:lnTo>
                <a:lnTo>
                  <a:pt x="23042" y="24003"/>
                </a:lnTo>
                <a:lnTo>
                  <a:pt x="24963" y="22082"/>
                </a:lnTo>
                <a:lnTo>
                  <a:pt x="25923" y="18242"/>
                </a:lnTo>
                <a:lnTo>
                  <a:pt x="25923" y="134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7" name="object 877"/>
          <p:cNvSpPr/>
          <p:nvPr/>
        </p:nvSpPr>
        <p:spPr>
          <a:xfrm>
            <a:off x="4014840" y="6848490"/>
            <a:ext cx="44150" cy="45110"/>
          </a:xfrm>
          <a:custGeom>
            <a:avLst/>
            <a:gdLst/>
            <a:ahLst/>
            <a:cxnLst/>
            <a:rect l="l" t="t" r="r" b="b"/>
            <a:pathLst>
              <a:path w="44150" h="45110">
                <a:moveTo>
                  <a:pt x="0" y="22082"/>
                </a:moveTo>
                <a:lnTo>
                  <a:pt x="0" y="28788"/>
                </a:lnTo>
                <a:lnTo>
                  <a:pt x="1920" y="33588"/>
                </a:lnTo>
                <a:lnTo>
                  <a:pt x="6720" y="38389"/>
                </a:lnTo>
                <a:lnTo>
                  <a:pt x="10561" y="42230"/>
                </a:lnTo>
                <a:lnTo>
                  <a:pt x="16306" y="45110"/>
                </a:lnTo>
                <a:lnTo>
                  <a:pt x="27828" y="45110"/>
                </a:lnTo>
                <a:lnTo>
                  <a:pt x="33588" y="42230"/>
                </a:lnTo>
                <a:lnTo>
                  <a:pt x="37429" y="38389"/>
                </a:lnTo>
                <a:lnTo>
                  <a:pt x="42230" y="33588"/>
                </a:lnTo>
                <a:lnTo>
                  <a:pt x="44150" y="28788"/>
                </a:lnTo>
                <a:lnTo>
                  <a:pt x="44150" y="16306"/>
                </a:lnTo>
                <a:lnTo>
                  <a:pt x="42230" y="10546"/>
                </a:lnTo>
                <a:lnTo>
                  <a:pt x="37429" y="6705"/>
                </a:lnTo>
                <a:lnTo>
                  <a:pt x="33588" y="1920"/>
                </a:lnTo>
                <a:lnTo>
                  <a:pt x="27828" y="0"/>
                </a:lnTo>
                <a:lnTo>
                  <a:pt x="16306" y="0"/>
                </a:lnTo>
                <a:lnTo>
                  <a:pt x="10561" y="1920"/>
                </a:lnTo>
                <a:lnTo>
                  <a:pt x="6720" y="6705"/>
                </a:lnTo>
                <a:lnTo>
                  <a:pt x="1920" y="11521"/>
                </a:lnTo>
                <a:lnTo>
                  <a:pt x="0" y="16306"/>
                </a:lnTo>
                <a:lnTo>
                  <a:pt x="0" y="220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8" name="object 878"/>
          <p:cNvSpPr/>
          <p:nvPr/>
        </p:nvSpPr>
        <p:spPr>
          <a:xfrm>
            <a:off x="4220276" y="6820646"/>
            <a:ext cx="85435" cy="114239"/>
          </a:xfrm>
          <a:custGeom>
            <a:avLst/>
            <a:gdLst/>
            <a:ahLst/>
            <a:cxnLst/>
            <a:rect l="l" t="t" r="r" b="b"/>
            <a:pathLst>
              <a:path w="85435" h="114239">
                <a:moveTo>
                  <a:pt x="0" y="4800"/>
                </a:moveTo>
                <a:lnTo>
                  <a:pt x="0" y="111358"/>
                </a:lnTo>
                <a:lnTo>
                  <a:pt x="960" y="111358"/>
                </a:lnTo>
                <a:lnTo>
                  <a:pt x="960" y="112318"/>
                </a:lnTo>
                <a:lnTo>
                  <a:pt x="1904" y="112318"/>
                </a:lnTo>
                <a:lnTo>
                  <a:pt x="2865" y="113278"/>
                </a:lnTo>
                <a:lnTo>
                  <a:pt x="6705" y="113278"/>
                </a:lnTo>
                <a:lnTo>
                  <a:pt x="7680" y="114239"/>
                </a:lnTo>
                <a:lnTo>
                  <a:pt x="16306" y="114239"/>
                </a:lnTo>
                <a:lnTo>
                  <a:pt x="17266" y="113278"/>
                </a:lnTo>
                <a:lnTo>
                  <a:pt x="21107" y="113278"/>
                </a:lnTo>
                <a:lnTo>
                  <a:pt x="22067" y="112318"/>
                </a:lnTo>
                <a:lnTo>
                  <a:pt x="23027" y="112318"/>
                </a:lnTo>
                <a:lnTo>
                  <a:pt x="23027" y="111358"/>
                </a:lnTo>
                <a:lnTo>
                  <a:pt x="23987" y="110398"/>
                </a:lnTo>
                <a:lnTo>
                  <a:pt x="23987" y="17282"/>
                </a:lnTo>
                <a:lnTo>
                  <a:pt x="41269" y="17282"/>
                </a:lnTo>
                <a:lnTo>
                  <a:pt x="43190" y="18242"/>
                </a:lnTo>
                <a:lnTo>
                  <a:pt x="44150" y="18242"/>
                </a:lnTo>
                <a:lnTo>
                  <a:pt x="47990" y="19202"/>
                </a:lnTo>
                <a:lnTo>
                  <a:pt x="50871" y="21122"/>
                </a:lnTo>
                <a:lnTo>
                  <a:pt x="52791" y="24002"/>
                </a:lnTo>
                <a:lnTo>
                  <a:pt x="54711" y="25923"/>
                </a:lnTo>
                <a:lnTo>
                  <a:pt x="54711" y="38389"/>
                </a:lnTo>
                <a:lnTo>
                  <a:pt x="53751" y="40325"/>
                </a:lnTo>
                <a:lnTo>
                  <a:pt x="52791" y="42230"/>
                </a:lnTo>
                <a:lnTo>
                  <a:pt x="51831" y="43205"/>
                </a:lnTo>
                <a:lnTo>
                  <a:pt x="49911" y="45110"/>
                </a:lnTo>
                <a:lnTo>
                  <a:pt x="48950" y="46085"/>
                </a:lnTo>
                <a:lnTo>
                  <a:pt x="46070" y="47990"/>
                </a:lnTo>
                <a:lnTo>
                  <a:pt x="44150" y="47990"/>
                </a:lnTo>
                <a:lnTo>
                  <a:pt x="41269" y="48950"/>
                </a:lnTo>
                <a:lnTo>
                  <a:pt x="38389" y="49926"/>
                </a:lnTo>
                <a:lnTo>
                  <a:pt x="35509" y="49926"/>
                </a:lnTo>
                <a:lnTo>
                  <a:pt x="33588" y="67193"/>
                </a:lnTo>
                <a:lnTo>
                  <a:pt x="35509" y="67193"/>
                </a:lnTo>
                <a:lnTo>
                  <a:pt x="37429" y="68153"/>
                </a:lnTo>
                <a:lnTo>
                  <a:pt x="39349" y="69113"/>
                </a:lnTo>
                <a:lnTo>
                  <a:pt x="41269" y="70073"/>
                </a:lnTo>
                <a:lnTo>
                  <a:pt x="42230" y="71033"/>
                </a:lnTo>
                <a:lnTo>
                  <a:pt x="44150" y="72953"/>
                </a:lnTo>
                <a:lnTo>
                  <a:pt x="45110" y="74874"/>
                </a:lnTo>
                <a:lnTo>
                  <a:pt x="46070" y="76794"/>
                </a:lnTo>
                <a:lnTo>
                  <a:pt x="47030" y="79674"/>
                </a:lnTo>
                <a:lnTo>
                  <a:pt x="48950" y="81594"/>
                </a:lnTo>
                <a:lnTo>
                  <a:pt x="49911" y="84475"/>
                </a:lnTo>
                <a:lnTo>
                  <a:pt x="60472" y="110398"/>
                </a:lnTo>
                <a:lnTo>
                  <a:pt x="60472" y="112318"/>
                </a:lnTo>
                <a:lnTo>
                  <a:pt x="61432" y="112318"/>
                </a:lnTo>
                <a:lnTo>
                  <a:pt x="61432" y="113278"/>
                </a:lnTo>
                <a:lnTo>
                  <a:pt x="65272" y="113278"/>
                </a:lnTo>
                <a:lnTo>
                  <a:pt x="66233" y="114239"/>
                </a:lnTo>
                <a:lnTo>
                  <a:pt x="78714" y="114239"/>
                </a:lnTo>
                <a:lnTo>
                  <a:pt x="80634" y="113278"/>
                </a:lnTo>
                <a:lnTo>
                  <a:pt x="83515" y="113278"/>
                </a:lnTo>
                <a:lnTo>
                  <a:pt x="84475" y="112318"/>
                </a:lnTo>
                <a:lnTo>
                  <a:pt x="84475" y="111358"/>
                </a:lnTo>
                <a:lnTo>
                  <a:pt x="85435" y="111358"/>
                </a:lnTo>
                <a:lnTo>
                  <a:pt x="85435" y="109438"/>
                </a:lnTo>
                <a:lnTo>
                  <a:pt x="84475" y="109438"/>
                </a:lnTo>
                <a:lnTo>
                  <a:pt x="84475" y="106558"/>
                </a:lnTo>
                <a:lnTo>
                  <a:pt x="83515" y="105597"/>
                </a:lnTo>
                <a:lnTo>
                  <a:pt x="82555" y="102717"/>
                </a:lnTo>
                <a:lnTo>
                  <a:pt x="72953" y="80634"/>
                </a:lnTo>
                <a:lnTo>
                  <a:pt x="71993" y="77754"/>
                </a:lnTo>
                <a:lnTo>
                  <a:pt x="71033" y="75834"/>
                </a:lnTo>
                <a:lnTo>
                  <a:pt x="70073" y="73913"/>
                </a:lnTo>
                <a:lnTo>
                  <a:pt x="68153" y="71033"/>
                </a:lnTo>
                <a:lnTo>
                  <a:pt x="67193" y="69113"/>
                </a:lnTo>
                <a:lnTo>
                  <a:pt x="66233" y="68153"/>
                </a:lnTo>
                <a:lnTo>
                  <a:pt x="64312" y="66233"/>
                </a:lnTo>
                <a:lnTo>
                  <a:pt x="63352" y="64312"/>
                </a:lnTo>
                <a:lnTo>
                  <a:pt x="61432" y="63352"/>
                </a:lnTo>
                <a:lnTo>
                  <a:pt x="60472" y="62392"/>
                </a:lnTo>
                <a:lnTo>
                  <a:pt x="58552" y="61432"/>
                </a:lnTo>
                <a:lnTo>
                  <a:pt x="56631" y="60472"/>
                </a:lnTo>
                <a:lnTo>
                  <a:pt x="60472" y="59512"/>
                </a:lnTo>
                <a:lnTo>
                  <a:pt x="63352" y="57607"/>
                </a:lnTo>
                <a:lnTo>
                  <a:pt x="66233" y="55671"/>
                </a:lnTo>
                <a:lnTo>
                  <a:pt x="69113" y="53766"/>
                </a:lnTo>
                <a:lnTo>
                  <a:pt x="71033" y="51831"/>
                </a:lnTo>
                <a:lnTo>
                  <a:pt x="72953" y="49926"/>
                </a:lnTo>
                <a:lnTo>
                  <a:pt x="74874" y="47045"/>
                </a:lnTo>
                <a:lnTo>
                  <a:pt x="76794" y="44150"/>
                </a:lnTo>
                <a:lnTo>
                  <a:pt x="77754" y="41269"/>
                </a:lnTo>
                <a:lnTo>
                  <a:pt x="78714" y="38389"/>
                </a:lnTo>
                <a:lnTo>
                  <a:pt x="78714" y="22082"/>
                </a:lnTo>
                <a:lnTo>
                  <a:pt x="76794" y="19202"/>
                </a:lnTo>
                <a:lnTo>
                  <a:pt x="75834" y="15361"/>
                </a:lnTo>
                <a:lnTo>
                  <a:pt x="73913" y="12481"/>
                </a:lnTo>
                <a:lnTo>
                  <a:pt x="71033" y="9601"/>
                </a:lnTo>
                <a:lnTo>
                  <a:pt x="68153" y="6720"/>
                </a:lnTo>
                <a:lnTo>
                  <a:pt x="65272" y="4800"/>
                </a:lnTo>
                <a:lnTo>
                  <a:pt x="61432" y="3840"/>
                </a:lnTo>
                <a:lnTo>
                  <a:pt x="58552" y="1920"/>
                </a:lnTo>
                <a:lnTo>
                  <a:pt x="53751" y="960"/>
                </a:lnTo>
                <a:lnTo>
                  <a:pt x="49911" y="0"/>
                </a:lnTo>
                <a:lnTo>
                  <a:pt x="3840" y="0"/>
                </a:lnTo>
                <a:lnTo>
                  <a:pt x="1904" y="960"/>
                </a:lnTo>
                <a:lnTo>
                  <a:pt x="960" y="2880"/>
                </a:lnTo>
                <a:lnTo>
                  <a:pt x="0" y="48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9" name="object 879"/>
          <p:cNvSpPr/>
          <p:nvPr/>
        </p:nvSpPr>
        <p:spPr>
          <a:xfrm>
            <a:off x="4244263" y="6870573"/>
            <a:ext cx="11521" cy="17266"/>
          </a:xfrm>
          <a:custGeom>
            <a:avLst/>
            <a:gdLst/>
            <a:ahLst/>
            <a:cxnLst/>
            <a:rect l="l" t="t" r="r" b="b"/>
            <a:pathLst>
              <a:path w="11521" h="17266">
                <a:moveTo>
                  <a:pt x="6720" y="17266"/>
                </a:moveTo>
                <a:lnTo>
                  <a:pt x="9601" y="17266"/>
                </a:lnTo>
                <a:lnTo>
                  <a:pt x="11521" y="0"/>
                </a:lnTo>
                <a:lnTo>
                  <a:pt x="0" y="0"/>
                </a:lnTo>
                <a:lnTo>
                  <a:pt x="0" y="17266"/>
                </a:lnTo>
                <a:lnTo>
                  <a:pt x="6720" y="1726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0" name="object 880"/>
          <p:cNvSpPr/>
          <p:nvPr/>
        </p:nvSpPr>
        <p:spPr>
          <a:xfrm>
            <a:off x="4313377" y="6847514"/>
            <a:ext cx="83530" cy="88331"/>
          </a:xfrm>
          <a:custGeom>
            <a:avLst/>
            <a:gdLst/>
            <a:ahLst/>
            <a:cxnLst/>
            <a:rect l="l" t="t" r="r" b="b"/>
            <a:pathLst>
              <a:path w="83530" h="88331">
                <a:moveTo>
                  <a:pt x="48005" y="70088"/>
                </a:moveTo>
                <a:lnTo>
                  <a:pt x="45125" y="71048"/>
                </a:lnTo>
                <a:lnTo>
                  <a:pt x="37444" y="71048"/>
                </a:lnTo>
                <a:lnTo>
                  <a:pt x="34564" y="70088"/>
                </a:lnTo>
                <a:lnTo>
                  <a:pt x="32644" y="69128"/>
                </a:lnTo>
                <a:lnTo>
                  <a:pt x="29763" y="67208"/>
                </a:lnTo>
                <a:lnTo>
                  <a:pt x="27843" y="65288"/>
                </a:lnTo>
                <a:lnTo>
                  <a:pt x="27843" y="87370"/>
                </a:lnTo>
                <a:lnTo>
                  <a:pt x="33604" y="88331"/>
                </a:lnTo>
                <a:lnTo>
                  <a:pt x="48005" y="88331"/>
                </a:lnTo>
                <a:lnTo>
                  <a:pt x="54726" y="87370"/>
                </a:lnTo>
                <a:lnTo>
                  <a:pt x="59527" y="85450"/>
                </a:lnTo>
                <a:lnTo>
                  <a:pt x="65288" y="83530"/>
                </a:lnTo>
                <a:lnTo>
                  <a:pt x="70088" y="79689"/>
                </a:lnTo>
                <a:lnTo>
                  <a:pt x="72969" y="75849"/>
                </a:lnTo>
                <a:lnTo>
                  <a:pt x="76809" y="72009"/>
                </a:lnTo>
                <a:lnTo>
                  <a:pt x="79689" y="67208"/>
                </a:lnTo>
                <a:lnTo>
                  <a:pt x="81610" y="61447"/>
                </a:lnTo>
                <a:lnTo>
                  <a:pt x="82570" y="56647"/>
                </a:lnTo>
                <a:lnTo>
                  <a:pt x="83530" y="49926"/>
                </a:lnTo>
                <a:lnTo>
                  <a:pt x="83530" y="36484"/>
                </a:lnTo>
                <a:lnTo>
                  <a:pt x="82570" y="30739"/>
                </a:lnTo>
                <a:lnTo>
                  <a:pt x="81610" y="24963"/>
                </a:lnTo>
                <a:lnTo>
                  <a:pt x="79689" y="19217"/>
                </a:lnTo>
                <a:lnTo>
                  <a:pt x="76809" y="15361"/>
                </a:lnTo>
                <a:lnTo>
                  <a:pt x="73929" y="11521"/>
                </a:lnTo>
                <a:lnTo>
                  <a:pt x="70088" y="7680"/>
                </a:lnTo>
                <a:lnTo>
                  <a:pt x="66248" y="4815"/>
                </a:lnTo>
                <a:lnTo>
                  <a:pt x="61447" y="2895"/>
                </a:lnTo>
                <a:lnTo>
                  <a:pt x="55686" y="975"/>
                </a:lnTo>
                <a:lnTo>
                  <a:pt x="49926" y="0"/>
                </a:lnTo>
                <a:lnTo>
                  <a:pt x="35524" y="0"/>
                </a:lnTo>
                <a:lnTo>
                  <a:pt x="28803" y="975"/>
                </a:lnTo>
                <a:lnTo>
                  <a:pt x="24002" y="2895"/>
                </a:lnTo>
                <a:lnTo>
                  <a:pt x="18242" y="5775"/>
                </a:lnTo>
                <a:lnTo>
                  <a:pt x="13456" y="8656"/>
                </a:lnTo>
                <a:lnTo>
                  <a:pt x="10561" y="12496"/>
                </a:lnTo>
                <a:lnTo>
                  <a:pt x="6720" y="16337"/>
                </a:lnTo>
                <a:lnTo>
                  <a:pt x="3840" y="21122"/>
                </a:lnTo>
                <a:lnTo>
                  <a:pt x="1935" y="26898"/>
                </a:lnTo>
                <a:lnTo>
                  <a:pt x="0" y="32644"/>
                </a:lnTo>
                <a:lnTo>
                  <a:pt x="0" y="58567"/>
                </a:lnTo>
                <a:lnTo>
                  <a:pt x="1935" y="63367"/>
                </a:lnTo>
                <a:lnTo>
                  <a:pt x="3840" y="69128"/>
                </a:lnTo>
                <a:lnTo>
                  <a:pt x="6720" y="73929"/>
                </a:lnTo>
                <a:lnTo>
                  <a:pt x="9616" y="76809"/>
                </a:lnTo>
                <a:lnTo>
                  <a:pt x="13456" y="80650"/>
                </a:lnTo>
                <a:lnTo>
                  <a:pt x="17282" y="83530"/>
                </a:lnTo>
                <a:lnTo>
                  <a:pt x="22082" y="85450"/>
                </a:lnTo>
                <a:lnTo>
                  <a:pt x="22082" y="40325"/>
                </a:lnTo>
                <a:lnTo>
                  <a:pt x="23042" y="36484"/>
                </a:lnTo>
                <a:lnTo>
                  <a:pt x="24002" y="32644"/>
                </a:lnTo>
                <a:lnTo>
                  <a:pt x="24002" y="29763"/>
                </a:lnTo>
                <a:lnTo>
                  <a:pt x="25923" y="26898"/>
                </a:lnTo>
                <a:lnTo>
                  <a:pt x="26883" y="24963"/>
                </a:lnTo>
                <a:lnTo>
                  <a:pt x="28803" y="22082"/>
                </a:lnTo>
                <a:lnTo>
                  <a:pt x="30723" y="20177"/>
                </a:lnTo>
                <a:lnTo>
                  <a:pt x="33604" y="19217"/>
                </a:lnTo>
                <a:lnTo>
                  <a:pt x="35524" y="18242"/>
                </a:lnTo>
                <a:lnTo>
                  <a:pt x="38404" y="17282"/>
                </a:lnTo>
                <a:lnTo>
                  <a:pt x="46085" y="17282"/>
                </a:lnTo>
                <a:lnTo>
                  <a:pt x="48966" y="18242"/>
                </a:lnTo>
                <a:lnTo>
                  <a:pt x="50886" y="19217"/>
                </a:lnTo>
                <a:lnTo>
                  <a:pt x="53766" y="21122"/>
                </a:lnTo>
                <a:lnTo>
                  <a:pt x="55686" y="23058"/>
                </a:lnTo>
                <a:lnTo>
                  <a:pt x="56647" y="24963"/>
                </a:lnTo>
                <a:lnTo>
                  <a:pt x="58567" y="27843"/>
                </a:lnTo>
                <a:lnTo>
                  <a:pt x="59527" y="30739"/>
                </a:lnTo>
                <a:lnTo>
                  <a:pt x="60487" y="33604"/>
                </a:lnTo>
                <a:lnTo>
                  <a:pt x="60487" y="37444"/>
                </a:lnTo>
                <a:lnTo>
                  <a:pt x="61447" y="40325"/>
                </a:lnTo>
                <a:lnTo>
                  <a:pt x="61447" y="48966"/>
                </a:lnTo>
                <a:lnTo>
                  <a:pt x="60487" y="52806"/>
                </a:lnTo>
                <a:lnTo>
                  <a:pt x="59527" y="55686"/>
                </a:lnTo>
                <a:lnTo>
                  <a:pt x="59527" y="58567"/>
                </a:lnTo>
                <a:lnTo>
                  <a:pt x="57607" y="61447"/>
                </a:lnTo>
                <a:lnTo>
                  <a:pt x="56647" y="64328"/>
                </a:lnTo>
                <a:lnTo>
                  <a:pt x="54726" y="66248"/>
                </a:lnTo>
                <a:lnTo>
                  <a:pt x="52806" y="68168"/>
                </a:lnTo>
                <a:lnTo>
                  <a:pt x="49926" y="69128"/>
                </a:lnTo>
                <a:lnTo>
                  <a:pt x="48005" y="7008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1" name="object 881"/>
          <p:cNvSpPr/>
          <p:nvPr/>
        </p:nvSpPr>
        <p:spPr>
          <a:xfrm>
            <a:off x="4335459" y="6895520"/>
            <a:ext cx="5760" cy="39364"/>
          </a:xfrm>
          <a:custGeom>
            <a:avLst/>
            <a:gdLst/>
            <a:ahLst/>
            <a:cxnLst/>
            <a:rect l="l" t="t" r="r" b="b"/>
            <a:pathLst>
              <a:path w="5760" h="39364">
                <a:moveTo>
                  <a:pt x="5760" y="39364"/>
                </a:moveTo>
                <a:lnTo>
                  <a:pt x="5760" y="17282"/>
                </a:lnTo>
                <a:lnTo>
                  <a:pt x="4800" y="15361"/>
                </a:lnTo>
                <a:lnTo>
                  <a:pt x="2880" y="12481"/>
                </a:lnTo>
                <a:lnTo>
                  <a:pt x="1920" y="9601"/>
                </a:lnTo>
                <a:lnTo>
                  <a:pt x="960" y="6720"/>
                </a:lnTo>
                <a:lnTo>
                  <a:pt x="960" y="3840"/>
                </a:lnTo>
                <a:lnTo>
                  <a:pt x="0" y="0"/>
                </a:lnTo>
                <a:lnTo>
                  <a:pt x="0" y="37444"/>
                </a:lnTo>
                <a:lnTo>
                  <a:pt x="5760" y="393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2" name="object 882"/>
          <p:cNvSpPr/>
          <p:nvPr/>
        </p:nvSpPr>
        <p:spPr>
          <a:xfrm>
            <a:off x="4407468" y="6819686"/>
            <a:ext cx="156469" cy="115199"/>
          </a:xfrm>
          <a:custGeom>
            <a:avLst/>
            <a:gdLst/>
            <a:ahLst/>
            <a:cxnLst/>
            <a:rect l="l" t="t" r="r" b="b"/>
            <a:pathLst>
              <a:path w="156469" h="115199">
                <a:moveTo>
                  <a:pt x="59512" y="109438"/>
                </a:moveTo>
                <a:lnTo>
                  <a:pt x="60472" y="108478"/>
                </a:lnTo>
                <a:lnTo>
                  <a:pt x="77754" y="36484"/>
                </a:lnTo>
                <a:lnTo>
                  <a:pt x="95996" y="108478"/>
                </a:lnTo>
                <a:lnTo>
                  <a:pt x="95996" y="111358"/>
                </a:lnTo>
                <a:lnTo>
                  <a:pt x="96956" y="112318"/>
                </a:lnTo>
                <a:lnTo>
                  <a:pt x="97916" y="113278"/>
                </a:lnTo>
                <a:lnTo>
                  <a:pt x="98861" y="113278"/>
                </a:lnTo>
                <a:lnTo>
                  <a:pt x="99837" y="114239"/>
                </a:lnTo>
                <a:lnTo>
                  <a:pt x="104637" y="114239"/>
                </a:lnTo>
                <a:lnTo>
                  <a:pt x="106558" y="115199"/>
                </a:lnTo>
                <a:lnTo>
                  <a:pt x="118079" y="115199"/>
                </a:lnTo>
                <a:lnTo>
                  <a:pt x="119984" y="114239"/>
                </a:lnTo>
                <a:lnTo>
                  <a:pt x="124785" y="114239"/>
                </a:lnTo>
                <a:lnTo>
                  <a:pt x="125745" y="113278"/>
                </a:lnTo>
                <a:lnTo>
                  <a:pt x="126705" y="112318"/>
                </a:lnTo>
                <a:lnTo>
                  <a:pt x="127665" y="112318"/>
                </a:lnTo>
                <a:lnTo>
                  <a:pt x="127665" y="111358"/>
                </a:lnTo>
                <a:lnTo>
                  <a:pt x="128625" y="110398"/>
                </a:lnTo>
                <a:lnTo>
                  <a:pt x="128625" y="108478"/>
                </a:lnTo>
                <a:lnTo>
                  <a:pt x="154548" y="9601"/>
                </a:lnTo>
                <a:lnTo>
                  <a:pt x="155508" y="7680"/>
                </a:lnTo>
                <a:lnTo>
                  <a:pt x="155508" y="4800"/>
                </a:lnTo>
                <a:lnTo>
                  <a:pt x="156469" y="2880"/>
                </a:lnTo>
                <a:lnTo>
                  <a:pt x="155508" y="1920"/>
                </a:lnTo>
                <a:lnTo>
                  <a:pt x="155508" y="960"/>
                </a:lnTo>
                <a:lnTo>
                  <a:pt x="154548" y="960"/>
                </a:lnTo>
                <a:lnTo>
                  <a:pt x="153588" y="0"/>
                </a:lnTo>
                <a:lnTo>
                  <a:pt x="138226" y="0"/>
                </a:lnTo>
                <a:lnTo>
                  <a:pt x="136306" y="960"/>
                </a:lnTo>
                <a:lnTo>
                  <a:pt x="135346" y="960"/>
                </a:lnTo>
                <a:lnTo>
                  <a:pt x="134386" y="1920"/>
                </a:lnTo>
                <a:lnTo>
                  <a:pt x="134386" y="3840"/>
                </a:lnTo>
                <a:lnTo>
                  <a:pt x="133426" y="3840"/>
                </a:lnTo>
                <a:lnTo>
                  <a:pt x="133426" y="4800"/>
                </a:lnTo>
                <a:lnTo>
                  <a:pt x="113263" y="92156"/>
                </a:lnTo>
                <a:lnTo>
                  <a:pt x="92156" y="5760"/>
                </a:lnTo>
                <a:lnTo>
                  <a:pt x="91196" y="3840"/>
                </a:lnTo>
                <a:lnTo>
                  <a:pt x="91196" y="2880"/>
                </a:lnTo>
                <a:lnTo>
                  <a:pt x="90236" y="1920"/>
                </a:lnTo>
                <a:lnTo>
                  <a:pt x="90236" y="960"/>
                </a:lnTo>
                <a:lnTo>
                  <a:pt x="88315" y="960"/>
                </a:lnTo>
                <a:lnTo>
                  <a:pt x="86395" y="0"/>
                </a:lnTo>
                <a:lnTo>
                  <a:pt x="70073" y="0"/>
                </a:lnTo>
                <a:lnTo>
                  <a:pt x="69113" y="960"/>
                </a:lnTo>
                <a:lnTo>
                  <a:pt x="67193" y="960"/>
                </a:lnTo>
                <a:lnTo>
                  <a:pt x="66233" y="1920"/>
                </a:lnTo>
                <a:lnTo>
                  <a:pt x="66233" y="3840"/>
                </a:lnTo>
                <a:lnTo>
                  <a:pt x="65272" y="4800"/>
                </a:lnTo>
                <a:lnTo>
                  <a:pt x="65272" y="5760"/>
                </a:lnTo>
                <a:lnTo>
                  <a:pt x="44150" y="92156"/>
                </a:lnTo>
                <a:lnTo>
                  <a:pt x="24002" y="4800"/>
                </a:lnTo>
                <a:lnTo>
                  <a:pt x="24002" y="1920"/>
                </a:lnTo>
                <a:lnTo>
                  <a:pt x="23027" y="1920"/>
                </a:lnTo>
                <a:lnTo>
                  <a:pt x="23027" y="960"/>
                </a:lnTo>
                <a:lnTo>
                  <a:pt x="22067" y="960"/>
                </a:lnTo>
                <a:lnTo>
                  <a:pt x="21107" y="0"/>
                </a:lnTo>
                <a:lnTo>
                  <a:pt x="2880" y="0"/>
                </a:lnTo>
                <a:lnTo>
                  <a:pt x="1920" y="960"/>
                </a:lnTo>
                <a:lnTo>
                  <a:pt x="944" y="960"/>
                </a:lnTo>
                <a:lnTo>
                  <a:pt x="0" y="1920"/>
                </a:lnTo>
                <a:lnTo>
                  <a:pt x="0" y="5760"/>
                </a:lnTo>
                <a:lnTo>
                  <a:pt x="944" y="6720"/>
                </a:lnTo>
                <a:lnTo>
                  <a:pt x="944" y="9601"/>
                </a:lnTo>
                <a:lnTo>
                  <a:pt x="26868" y="108478"/>
                </a:lnTo>
                <a:lnTo>
                  <a:pt x="26868" y="110398"/>
                </a:lnTo>
                <a:lnTo>
                  <a:pt x="27828" y="111358"/>
                </a:lnTo>
                <a:lnTo>
                  <a:pt x="27828" y="112318"/>
                </a:lnTo>
                <a:lnTo>
                  <a:pt x="28788" y="113278"/>
                </a:lnTo>
                <a:lnTo>
                  <a:pt x="29748" y="113278"/>
                </a:lnTo>
                <a:lnTo>
                  <a:pt x="30708" y="114239"/>
                </a:lnTo>
                <a:lnTo>
                  <a:pt x="35509" y="114239"/>
                </a:lnTo>
                <a:lnTo>
                  <a:pt x="37429" y="115199"/>
                </a:lnTo>
                <a:lnTo>
                  <a:pt x="49910" y="115199"/>
                </a:lnTo>
                <a:lnTo>
                  <a:pt x="51831" y="114239"/>
                </a:lnTo>
                <a:lnTo>
                  <a:pt x="56631" y="114239"/>
                </a:lnTo>
                <a:lnTo>
                  <a:pt x="57591" y="113278"/>
                </a:lnTo>
                <a:lnTo>
                  <a:pt x="58552" y="112318"/>
                </a:lnTo>
                <a:lnTo>
                  <a:pt x="59512" y="111358"/>
                </a:lnTo>
                <a:lnTo>
                  <a:pt x="59512" y="10943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3" name="object 883"/>
          <p:cNvSpPr/>
          <p:nvPr/>
        </p:nvSpPr>
        <p:spPr>
          <a:xfrm>
            <a:off x="4613849" y="6847514"/>
            <a:ext cx="60487" cy="88331"/>
          </a:xfrm>
          <a:custGeom>
            <a:avLst/>
            <a:gdLst/>
            <a:ahLst/>
            <a:cxnLst/>
            <a:rect l="l" t="t" r="r" b="b"/>
            <a:pathLst>
              <a:path w="60487" h="88331">
                <a:moveTo>
                  <a:pt x="49926" y="42245"/>
                </a:moveTo>
                <a:lnTo>
                  <a:pt x="48006" y="40325"/>
                </a:lnTo>
                <a:lnTo>
                  <a:pt x="46085" y="39364"/>
                </a:lnTo>
                <a:lnTo>
                  <a:pt x="43205" y="38404"/>
                </a:lnTo>
                <a:lnTo>
                  <a:pt x="41285" y="37444"/>
                </a:lnTo>
                <a:lnTo>
                  <a:pt x="38404" y="36484"/>
                </a:lnTo>
                <a:lnTo>
                  <a:pt x="36484" y="35524"/>
                </a:lnTo>
                <a:lnTo>
                  <a:pt x="33604" y="34564"/>
                </a:lnTo>
                <a:lnTo>
                  <a:pt x="31683" y="33604"/>
                </a:lnTo>
                <a:lnTo>
                  <a:pt x="29763" y="32644"/>
                </a:lnTo>
                <a:lnTo>
                  <a:pt x="27843" y="31683"/>
                </a:lnTo>
                <a:lnTo>
                  <a:pt x="25923" y="30739"/>
                </a:lnTo>
                <a:lnTo>
                  <a:pt x="24003" y="29763"/>
                </a:lnTo>
                <a:lnTo>
                  <a:pt x="23042" y="28803"/>
                </a:lnTo>
                <a:lnTo>
                  <a:pt x="22082" y="27843"/>
                </a:lnTo>
                <a:lnTo>
                  <a:pt x="22082" y="21122"/>
                </a:lnTo>
                <a:lnTo>
                  <a:pt x="23042" y="20177"/>
                </a:lnTo>
                <a:lnTo>
                  <a:pt x="24003" y="19217"/>
                </a:lnTo>
                <a:lnTo>
                  <a:pt x="24963" y="18242"/>
                </a:lnTo>
                <a:lnTo>
                  <a:pt x="25923" y="17282"/>
                </a:lnTo>
                <a:lnTo>
                  <a:pt x="26883" y="16337"/>
                </a:lnTo>
                <a:lnTo>
                  <a:pt x="29763" y="16337"/>
                </a:lnTo>
                <a:lnTo>
                  <a:pt x="31683" y="15361"/>
                </a:lnTo>
                <a:lnTo>
                  <a:pt x="36484" y="15361"/>
                </a:lnTo>
                <a:lnTo>
                  <a:pt x="38404" y="16337"/>
                </a:lnTo>
                <a:lnTo>
                  <a:pt x="41285" y="16337"/>
                </a:lnTo>
                <a:lnTo>
                  <a:pt x="43205" y="17282"/>
                </a:lnTo>
                <a:lnTo>
                  <a:pt x="45125" y="18242"/>
                </a:lnTo>
                <a:lnTo>
                  <a:pt x="47045" y="18242"/>
                </a:lnTo>
                <a:lnTo>
                  <a:pt x="48006" y="19217"/>
                </a:lnTo>
                <a:lnTo>
                  <a:pt x="49926" y="20177"/>
                </a:lnTo>
                <a:lnTo>
                  <a:pt x="50886" y="21122"/>
                </a:lnTo>
                <a:lnTo>
                  <a:pt x="54726" y="21122"/>
                </a:lnTo>
                <a:lnTo>
                  <a:pt x="54726" y="20177"/>
                </a:lnTo>
                <a:lnTo>
                  <a:pt x="55686" y="20177"/>
                </a:lnTo>
                <a:lnTo>
                  <a:pt x="55686" y="7680"/>
                </a:lnTo>
                <a:lnTo>
                  <a:pt x="54726" y="6736"/>
                </a:lnTo>
                <a:lnTo>
                  <a:pt x="54726" y="5775"/>
                </a:lnTo>
                <a:lnTo>
                  <a:pt x="53766" y="4815"/>
                </a:lnTo>
                <a:lnTo>
                  <a:pt x="52806" y="4815"/>
                </a:lnTo>
                <a:lnTo>
                  <a:pt x="51846" y="3840"/>
                </a:lnTo>
                <a:lnTo>
                  <a:pt x="50886" y="3840"/>
                </a:lnTo>
                <a:lnTo>
                  <a:pt x="49926" y="2895"/>
                </a:lnTo>
                <a:lnTo>
                  <a:pt x="48006" y="2895"/>
                </a:lnTo>
                <a:lnTo>
                  <a:pt x="46085" y="1935"/>
                </a:lnTo>
                <a:lnTo>
                  <a:pt x="44165" y="975"/>
                </a:lnTo>
                <a:lnTo>
                  <a:pt x="40325" y="975"/>
                </a:lnTo>
                <a:lnTo>
                  <a:pt x="37444" y="0"/>
                </a:lnTo>
                <a:lnTo>
                  <a:pt x="27843" y="0"/>
                </a:lnTo>
                <a:lnTo>
                  <a:pt x="23042" y="975"/>
                </a:lnTo>
                <a:lnTo>
                  <a:pt x="19202" y="1935"/>
                </a:lnTo>
                <a:lnTo>
                  <a:pt x="15361" y="2895"/>
                </a:lnTo>
                <a:lnTo>
                  <a:pt x="12481" y="4815"/>
                </a:lnTo>
                <a:lnTo>
                  <a:pt x="9616" y="6736"/>
                </a:lnTo>
                <a:lnTo>
                  <a:pt x="6736" y="9616"/>
                </a:lnTo>
                <a:lnTo>
                  <a:pt x="4800" y="12496"/>
                </a:lnTo>
                <a:lnTo>
                  <a:pt x="2895" y="15361"/>
                </a:lnTo>
                <a:lnTo>
                  <a:pt x="1935" y="18242"/>
                </a:lnTo>
                <a:lnTo>
                  <a:pt x="960" y="22082"/>
                </a:lnTo>
                <a:lnTo>
                  <a:pt x="960" y="32644"/>
                </a:lnTo>
                <a:lnTo>
                  <a:pt x="1935" y="34564"/>
                </a:lnTo>
                <a:lnTo>
                  <a:pt x="3840" y="37444"/>
                </a:lnTo>
                <a:lnTo>
                  <a:pt x="4800" y="40325"/>
                </a:lnTo>
                <a:lnTo>
                  <a:pt x="6736" y="42245"/>
                </a:lnTo>
                <a:lnTo>
                  <a:pt x="8641" y="44165"/>
                </a:lnTo>
                <a:lnTo>
                  <a:pt x="10561" y="45125"/>
                </a:lnTo>
                <a:lnTo>
                  <a:pt x="12481" y="46085"/>
                </a:lnTo>
                <a:lnTo>
                  <a:pt x="15361" y="48006"/>
                </a:lnTo>
                <a:lnTo>
                  <a:pt x="17282" y="48966"/>
                </a:lnTo>
                <a:lnTo>
                  <a:pt x="20162" y="49926"/>
                </a:lnTo>
                <a:lnTo>
                  <a:pt x="22082" y="50886"/>
                </a:lnTo>
                <a:lnTo>
                  <a:pt x="24963" y="51846"/>
                </a:lnTo>
                <a:lnTo>
                  <a:pt x="26883" y="52806"/>
                </a:lnTo>
                <a:lnTo>
                  <a:pt x="28803" y="53766"/>
                </a:lnTo>
                <a:lnTo>
                  <a:pt x="30723" y="54726"/>
                </a:lnTo>
                <a:lnTo>
                  <a:pt x="32644" y="55686"/>
                </a:lnTo>
                <a:lnTo>
                  <a:pt x="34564" y="56647"/>
                </a:lnTo>
                <a:lnTo>
                  <a:pt x="36484" y="57607"/>
                </a:lnTo>
                <a:lnTo>
                  <a:pt x="37444" y="58567"/>
                </a:lnTo>
                <a:lnTo>
                  <a:pt x="38404" y="59527"/>
                </a:lnTo>
                <a:lnTo>
                  <a:pt x="38404" y="66248"/>
                </a:lnTo>
                <a:lnTo>
                  <a:pt x="37444" y="67208"/>
                </a:lnTo>
                <a:lnTo>
                  <a:pt x="37444" y="68168"/>
                </a:lnTo>
                <a:lnTo>
                  <a:pt x="36484" y="69128"/>
                </a:lnTo>
                <a:lnTo>
                  <a:pt x="35524" y="70088"/>
                </a:lnTo>
                <a:lnTo>
                  <a:pt x="34564" y="71048"/>
                </a:lnTo>
                <a:lnTo>
                  <a:pt x="32644" y="72009"/>
                </a:lnTo>
                <a:lnTo>
                  <a:pt x="29763" y="72009"/>
                </a:lnTo>
                <a:lnTo>
                  <a:pt x="27843" y="72969"/>
                </a:lnTo>
                <a:lnTo>
                  <a:pt x="23042" y="72969"/>
                </a:lnTo>
                <a:lnTo>
                  <a:pt x="20162" y="72009"/>
                </a:lnTo>
                <a:lnTo>
                  <a:pt x="17282" y="71048"/>
                </a:lnTo>
                <a:lnTo>
                  <a:pt x="14401" y="71048"/>
                </a:lnTo>
                <a:lnTo>
                  <a:pt x="12481" y="70088"/>
                </a:lnTo>
                <a:lnTo>
                  <a:pt x="10561" y="69128"/>
                </a:lnTo>
                <a:lnTo>
                  <a:pt x="8641" y="68168"/>
                </a:lnTo>
                <a:lnTo>
                  <a:pt x="7680" y="67208"/>
                </a:lnTo>
                <a:lnTo>
                  <a:pt x="5775" y="66248"/>
                </a:lnTo>
                <a:lnTo>
                  <a:pt x="4800" y="65288"/>
                </a:lnTo>
                <a:lnTo>
                  <a:pt x="1935" y="65288"/>
                </a:lnTo>
                <a:lnTo>
                  <a:pt x="1935" y="66248"/>
                </a:lnTo>
                <a:lnTo>
                  <a:pt x="960" y="66248"/>
                </a:lnTo>
                <a:lnTo>
                  <a:pt x="960" y="69128"/>
                </a:lnTo>
                <a:lnTo>
                  <a:pt x="0" y="70088"/>
                </a:lnTo>
                <a:lnTo>
                  <a:pt x="0" y="75849"/>
                </a:lnTo>
                <a:lnTo>
                  <a:pt x="960" y="77769"/>
                </a:lnTo>
                <a:lnTo>
                  <a:pt x="960" y="80650"/>
                </a:lnTo>
                <a:lnTo>
                  <a:pt x="1935" y="81610"/>
                </a:lnTo>
                <a:lnTo>
                  <a:pt x="1935" y="82570"/>
                </a:lnTo>
                <a:lnTo>
                  <a:pt x="2895" y="82570"/>
                </a:lnTo>
                <a:lnTo>
                  <a:pt x="3840" y="83530"/>
                </a:lnTo>
                <a:lnTo>
                  <a:pt x="5775" y="84490"/>
                </a:lnTo>
                <a:lnTo>
                  <a:pt x="6736" y="84490"/>
                </a:lnTo>
                <a:lnTo>
                  <a:pt x="8641" y="85450"/>
                </a:lnTo>
                <a:lnTo>
                  <a:pt x="10561" y="86410"/>
                </a:lnTo>
                <a:lnTo>
                  <a:pt x="12481" y="87370"/>
                </a:lnTo>
                <a:lnTo>
                  <a:pt x="15361" y="87370"/>
                </a:lnTo>
                <a:lnTo>
                  <a:pt x="18242" y="88331"/>
                </a:lnTo>
                <a:lnTo>
                  <a:pt x="35524" y="88331"/>
                </a:lnTo>
                <a:lnTo>
                  <a:pt x="40325" y="86410"/>
                </a:lnTo>
                <a:lnTo>
                  <a:pt x="44165" y="85450"/>
                </a:lnTo>
                <a:lnTo>
                  <a:pt x="48006" y="84490"/>
                </a:lnTo>
                <a:lnTo>
                  <a:pt x="50886" y="81610"/>
                </a:lnTo>
                <a:lnTo>
                  <a:pt x="53766" y="79689"/>
                </a:lnTo>
                <a:lnTo>
                  <a:pt x="56647" y="76809"/>
                </a:lnTo>
                <a:lnTo>
                  <a:pt x="57607" y="72969"/>
                </a:lnTo>
                <a:lnTo>
                  <a:pt x="59527" y="70088"/>
                </a:lnTo>
                <a:lnTo>
                  <a:pt x="60487" y="66248"/>
                </a:lnTo>
                <a:lnTo>
                  <a:pt x="60487" y="57607"/>
                </a:lnTo>
                <a:lnTo>
                  <a:pt x="59527" y="54726"/>
                </a:lnTo>
                <a:lnTo>
                  <a:pt x="58567" y="51846"/>
                </a:lnTo>
                <a:lnTo>
                  <a:pt x="57607" y="49926"/>
                </a:lnTo>
                <a:lnTo>
                  <a:pt x="55686" y="47045"/>
                </a:lnTo>
                <a:lnTo>
                  <a:pt x="54726" y="45125"/>
                </a:lnTo>
                <a:lnTo>
                  <a:pt x="52806" y="43205"/>
                </a:lnTo>
                <a:lnTo>
                  <a:pt x="49926" y="4224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4" name="object 884"/>
          <p:cNvSpPr/>
          <p:nvPr/>
        </p:nvSpPr>
        <p:spPr>
          <a:xfrm>
            <a:off x="4708885" y="6847514"/>
            <a:ext cx="54726" cy="56647"/>
          </a:xfrm>
          <a:custGeom>
            <a:avLst/>
            <a:gdLst/>
            <a:ahLst/>
            <a:cxnLst/>
            <a:rect l="l" t="t" r="r" b="b"/>
            <a:pathLst>
              <a:path w="54726" h="56647">
                <a:moveTo>
                  <a:pt x="11521" y="0"/>
                </a:moveTo>
                <a:lnTo>
                  <a:pt x="5775" y="975"/>
                </a:lnTo>
                <a:lnTo>
                  <a:pt x="975" y="2895"/>
                </a:lnTo>
                <a:lnTo>
                  <a:pt x="1935" y="25923"/>
                </a:lnTo>
                <a:lnTo>
                  <a:pt x="2880" y="23058"/>
                </a:lnTo>
                <a:lnTo>
                  <a:pt x="4815" y="22082"/>
                </a:lnTo>
                <a:lnTo>
                  <a:pt x="5775" y="20177"/>
                </a:lnTo>
                <a:lnTo>
                  <a:pt x="7680" y="18242"/>
                </a:lnTo>
                <a:lnTo>
                  <a:pt x="9616" y="17282"/>
                </a:lnTo>
                <a:lnTo>
                  <a:pt x="11521" y="16337"/>
                </a:lnTo>
                <a:lnTo>
                  <a:pt x="14401" y="15361"/>
                </a:lnTo>
                <a:lnTo>
                  <a:pt x="23042" y="15361"/>
                </a:lnTo>
                <a:lnTo>
                  <a:pt x="26883" y="17282"/>
                </a:lnTo>
                <a:lnTo>
                  <a:pt x="29763" y="21122"/>
                </a:lnTo>
                <a:lnTo>
                  <a:pt x="31683" y="24963"/>
                </a:lnTo>
                <a:lnTo>
                  <a:pt x="33604" y="29763"/>
                </a:lnTo>
                <a:lnTo>
                  <a:pt x="33604" y="35524"/>
                </a:lnTo>
                <a:lnTo>
                  <a:pt x="0" y="35524"/>
                </a:lnTo>
                <a:lnTo>
                  <a:pt x="0" y="32644"/>
                </a:lnTo>
                <a:lnTo>
                  <a:pt x="0" y="56647"/>
                </a:lnTo>
                <a:lnTo>
                  <a:pt x="0" y="49926"/>
                </a:lnTo>
                <a:lnTo>
                  <a:pt x="49926" y="49926"/>
                </a:lnTo>
                <a:lnTo>
                  <a:pt x="51846" y="48966"/>
                </a:lnTo>
                <a:lnTo>
                  <a:pt x="52806" y="48006"/>
                </a:lnTo>
                <a:lnTo>
                  <a:pt x="53766" y="47045"/>
                </a:lnTo>
                <a:lnTo>
                  <a:pt x="54726" y="45125"/>
                </a:lnTo>
                <a:lnTo>
                  <a:pt x="54726" y="32644"/>
                </a:lnTo>
                <a:lnTo>
                  <a:pt x="53766" y="27843"/>
                </a:lnTo>
                <a:lnTo>
                  <a:pt x="52806" y="23058"/>
                </a:lnTo>
                <a:lnTo>
                  <a:pt x="50886" y="18242"/>
                </a:lnTo>
                <a:lnTo>
                  <a:pt x="48966" y="14401"/>
                </a:lnTo>
                <a:lnTo>
                  <a:pt x="46085" y="11521"/>
                </a:lnTo>
                <a:lnTo>
                  <a:pt x="43205" y="7680"/>
                </a:lnTo>
                <a:lnTo>
                  <a:pt x="39364" y="4815"/>
                </a:lnTo>
                <a:lnTo>
                  <a:pt x="34564" y="2895"/>
                </a:lnTo>
                <a:lnTo>
                  <a:pt x="29763" y="975"/>
                </a:lnTo>
                <a:lnTo>
                  <a:pt x="24002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5" name="object 885"/>
          <p:cNvSpPr/>
          <p:nvPr/>
        </p:nvSpPr>
        <p:spPr>
          <a:xfrm>
            <a:off x="4686818" y="6850410"/>
            <a:ext cx="72953" cy="85435"/>
          </a:xfrm>
          <a:custGeom>
            <a:avLst/>
            <a:gdLst/>
            <a:ahLst/>
            <a:cxnLst/>
            <a:rect l="l" t="t" r="r" b="b"/>
            <a:pathLst>
              <a:path w="72953" h="85435">
                <a:moveTo>
                  <a:pt x="23042" y="0"/>
                </a:moveTo>
                <a:lnTo>
                  <a:pt x="18227" y="1920"/>
                </a:lnTo>
                <a:lnTo>
                  <a:pt x="13441" y="5760"/>
                </a:lnTo>
                <a:lnTo>
                  <a:pt x="10561" y="9601"/>
                </a:lnTo>
                <a:lnTo>
                  <a:pt x="6720" y="13441"/>
                </a:lnTo>
                <a:lnTo>
                  <a:pt x="3840" y="18227"/>
                </a:lnTo>
                <a:lnTo>
                  <a:pt x="1920" y="23027"/>
                </a:lnTo>
                <a:lnTo>
                  <a:pt x="0" y="28788"/>
                </a:lnTo>
                <a:lnTo>
                  <a:pt x="0" y="55671"/>
                </a:lnTo>
                <a:lnTo>
                  <a:pt x="1920" y="61432"/>
                </a:lnTo>
                <a:lnTo>
                  <a:pt x="3840" y="67193"/>
                </a:lnTo>
                <a:lnTo>
                  <a:pt x="6720" y="71993"/>
                </a:lnTo>
                <a:lnTo>
                  <a:pt x="9601" y="74874"/>
                </a:lnTo>
                <a:lnTo>
                  <a:pt x="13441" y="78714"/>
                </a:lnTo>
                <a:lnTo>
                  <a:pt x="18227" y="81594"/>
                </a:lnTo>
                <a:lnTo>
                  <a:pt x="23042" y="83515"/>
                </a:lnTo>
                <a:lnTo>
                  <a:pt x="28788" y="84475"/>
                </a:lnTo>
                <a:lnTo>
                  <a:pt x="34564" y="85435"/>
                </a:lnTo>
                <a:lnTo>
                  <a:pt x="48950" y="85435"/>
                </a:lnTo>
                <a:lnTo>
                  <a:pt x="52791" y="84475"/>
                </a:lnTo>
                <a:lnTo>
                  <a:pt x="55671" y="84475"/>
                </a:lnTo>
                <a:lnTo>
                  <a:pt x="58552" y="83515"/>
                </a:lnTo>
                <a:lnTo>
                  <a:pt x="61432" y="83515"/>
                </a:lnTo>
                <a:lnTo>
                  <a:pt x="64312" y="82555"/>
                </a:lnTo>
                <a:lnTo>
                  <a:pt x="66233" y="81594"/>
                </a:lnTo>
                <a:lnTo>
                  <a:pt x="68153" y="81594"/>
                </a:lnTo>
                <a:lnTo>
                  <a:pt x="70073" y="80634"/>
                </a:lnTo>
                <a:lnTo>
                  <a:pt x="71033" y="79674"/>
                </a:lnTo>
                <a:lnTo>
                  <a:pt x="71993" y="78714"/>
                </a:lnTo>
                <a:lnTo>
                  <a:pt x="71993" y="77754"/>
                </a:lnTo>
                <a:lnTo>
                  <a:pt x="72953" y="76794"/>
                </a:lnTo>
                <a:lnTo>
                  <a:pt x="72953" y="65272"/>
                </a:lnTo>
                <a:lnTo>
                  <a:pt x="71993" y="65272"/>
                </a:lnTo>
                <a:lnTo>
                  <a:pt x="71993" y="64312"/>
                </a:lnTo>
                <a:lnTo>
                  <a:pt x="71033" y="63352"/>
                </a:lnTo>
                <a:lnTo>
                  <a:pt x="69113" y="63352"/>
                </a:lnTo>
                <a:lnTo>
                  <a:pt x="68153" y="64312"/>
                </a:lnTo>
                <a:lnTo>
                  <a:pt x="67193" y="64312"/>
                </a:lnTo>
                <a:lnTo>
                  <a:pt x="65272" y="65272"/>
                </a:lnTo>
                <a:lnTo>
                  <a:pt x="63352" y="65272"/>
                </a:lnTo>
                <a:lnTo>
                  <a:pt x="61432" y="66233"/>
                </a:lnTo>
                <a:lnTo>
                  <a:pt x="59512" y="67193"/>
                </a:lnTo>
                <a:lnTo>
                  <a:pt x="56631" y="68153"/>
                </a:lnTo>
                <a:lnTo>
                  <a:pt x="53751" y="68153"/>
                </a:lnTo>
                <a:lnTo>
                  <a:pt x="50871" y="69113"/>
                </a:lnTo>
                <a:lnTo>
                  <a:pt x="39349" y="69113"/>
                </a:lnTo>
                <a:lnTo>
                  <a:pt x="36469" y="68153"/>
                </a:lnTo>
                <a:lnTo>
                  <a:pt x="33588" y="67193"/>
                </a:lnTo>
                <a:lnTo>
                  <a:pt x="30723" y="66233"/>
                </a:lnTo>
                <a:lnTo>
                  <a:pt x="28788" y="65272"/>
                </a:lnTo>
                <a:lnTo>
                  <a:pt x="26883" y="63352"/>
                </a:lnTo>
                <a:lnTo>
                  <a:pt x="24947" y="61432"/>
                </a:lnTo>
                <a:lnTo>
                  <a:pt x="24002" y="58552"/>
                </a:lnTo>
                <a:lnTo>
                  <a:pt x="23042" y="56631"/>
                </a:lnTo>
                <a:lnTo>
                  <a:pt x="22067" y="53751"/>
                </a:lnTo>
                <a:lnTo>
                  <a:pt x="22067" y="29748"/>
                </a:lnTo>
                <a:lnTo>
                  <a:pt x="23042" y="27843"/>
                </a:lnTo>
                <a:lnTo>
                  <a:pt x="23042" y="24947"/>
                </a:lnTo>
                <a:lnTo>
                  <a:pt x="24002" y="23027"/>
                </a:lnTo>
                <a:lnTo>
                  <a:pt x="2304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6" name="object 886"/>
          <p:cNvSpPr/>
          <p:nvPr/>
        </p:nvSpPr>
        <p:spPr>
          <a:xfrm>
            <a:off x="4800081" y="6847514"/>
            <a:ext cx="54726" cy="49926"/>
          </a:xfrm>
          <a:custGeom>
            <a:avLst/>
            <a:gdLst/>
            <a:ahLst/>
            <a:cxnLst/>
            <a:rect l="l" t="t" r="r" b="b"/>
            <a:pathLst>
              <a:path w="54726" h="49926">
                <a:moveTo>
                  <a:pt x="7696" y="18242"/>
                </a:moveTo>
                <a:lnTo>
                  <a:pt x="9601" y="17282"/>
                </a:lnTo>
                <a:lnTo>
                  <a:pt x="11536" y="16337"/>
                </a:lnTo>
                <a:lnTo>
                  <a:pt x="13441" y="15361"/>
                </a:lnTo>
                <a:lnTo>
                  <a:pt x="22082" y="15361"/>
                </a:lnTo>
                <a:lnTo>
                  <a:pt x="26883" y="17282"/>
                </a:lnTo>
                <a:lnTo>
                  <a:pt x="28803" y="21122"/>
                </a:lnTo>
                <a:lnTo>
                  <a:pt x="31683" y="24963"/>
                </a:lnTo>
                <a:lnTo>
                  <a:pt x="32644" y="29763"/>
                </a:lnTo>
                <a:lnTo>
                  <a:pt x="32644" y="35524"/>
                </a:lnTo>
                <a:lnTo>
                  <a:pt x="0" y="35524"/>
                </a:lnTo>
                <a:lnTo>
                  <a:pt x="0" y="49926"/>
                </a:lnTo>
                <a:lnTo>
                  <a:pt x="49926" y="49926"/>
                </a:lnTo>
                <a:lnTo>
                  <a:pt x="51846" y="48966"/>
                </a:lnTo>
                <a:lnTo>
                  <a:pt x="52806" y="48006"/>
                </a:lnTo>
                <a:lnTo>
                  <a:pt x="53766" y="47045"/>
                </a:lnTo>
                <a:lnTo>
                  <a:pt x="54726" y="45125"/>
                </a:lnTo>
                <a:lnTo>
                  <a:pt x="54726" y="32644"/>
                </a:lnTo>
                <a:lnTo>
                  <a:pt x="53766" y="27843"/>
                </a:lnTo>
                <a:lnTo>
                  <a:pt x="51846" y="23058"/>
                </a:lnTo>
                <a:lnTo>
                  <a:pt x="50886" y="18242"/>
                </a:lnTo>
                <a:lnTo>
                  <a:pt x="48966" y="14401"/>
                </a:lnTo>
                <a:lnTo>
                  <a:pt x="46085" y="11521"/>
                </a:lnTo>
                <a:lnTo>
                  <a:pt x="42245" y="7680"/>
                </a:lnTo>
                <a:lnTo>
                  <a:pt x="38404" y="4815"/>
                </a:lnTo>
                <a:lnTo>
                  <a:pt x="33604" y="2895"/>
                </a:lnTo>
                <a:lnTo>
                  <a:pt x="29763" y="975"/>
                </a:lnTo>
                <a:lnTo>
                  <a:pt x="24003" y="0"/>
                </a:lnTo>
                <a:lnTo>
                  <a:pt x="10561" y="0"/>
                </a:lnTo>
                <a:lnTo>
                  <a:pt x="5775" y="975"/>
                </a:lnTo>
                <a:lnTo>
                  <a:pt x="0" y="2895"/>
                </a:lnTo>
                <a:lnTo>
                  <a:pt x="975" y="27843"/>
                </a:lnTo>
                <a:lnTo>
                  <a:pt x="1935" y="25923"/>
                </a:lnTo>
                <a:lnTo>
                  <a:pt x="2880" y="23058"/>
                </a:lnTo>
                <a:lnTo>
                  <a:pt x="3840" y="22082"/>
                </a:lnTo>
                <a:lnTo>
                  <a:pt x="5775" y="20177"/>
                </a:lnTo>
                <a:lnTo>
                  <a:pt x="7696" y="182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7" name="object 887"/>
          <p:cNvSpPr/>
          <p:nvPr/>
        </p:nvSpPr>
        <p:spPr>
          <a:xfrm>
            <a:off x="4777054" y="6850410"/>
            <a:ext cx="73913" cy="85435"/>
          </a:xfrm>
          <a:custGeom>
            <a:avLst/>
            <a:gdLst/>
            <a:ahLst/>
            <a:cxnLst/>
            <a:rect l="l" t="t" r="r" b="b"/>
            <a:pathLst>
              <a:path w="73913" h="85435">
                <a:moveTo>
                  <a:pt x="960" y="55671"/>
                </a:moveTo>
                <a:lnTo>
                  <a:pt x="2880" y="61432"/>
                </a:lnTo>
                <a:lnTo>
                  <a:pt x="4800" y="67193"/>
                </a:lnTo>
                <a:lnTo>
                  <a:pt x="6720" y="71993"/>
                </a:lnTo>
                <a:lnTo>
                  <a:pt x="10561" y="74874"/>
                </a:lnTo>
                <a:lnTo>
                  <a:pt x="14401" y="78714"/>
                </a:lnTo>
                <a:lnTo>
                  <a:pt x="18242" y="81594"/>
                </a:lnTo>
                <a:lnTo>
                  <a:pt x="24002" y="83515"/>
                </a:lnTo>
                <a:lnTo>
                  <a:pt x="28803" y="84475"/>
                </a:lnTo>
                <a:lnTo>
                  <a:pt x="35524" y="85435"/>
                </a:lnTo>
                <a:lnTo>
                  <a:pt x="49911" y="85435"/>
                </a:lnTo>
                <a:lnTo>
                  <a:pt x="52791" y="84475"/>
                </a:lnTo>
                <a:lnTo>
                  <a:pt x="56631" y="84475"/>
                </a:lnTo>
                <a:lnTo>
                  <a:pt x="59512" y="83515"/>
                </a:lnTo>
                <a:lnTo>
                  <a:pt x="62392" y="83515"/>
                </a:lnTo>
                <a:lnTo>
                  <a:pt x="65272" y="82555"/>
                </a:lnTo>
                <a:lnTo>
                  <a:pt x="67193" y="81594"/>
                </a:lnTo>
                <a:lnTo>
                  <a:pt x="69113" y="81594"/>
                </a:lnTo>
                <a:lnTo>
                  <a:pt x="70073" y="80634"/>
                </a:lnTo>
                <a:lnTo>
                  <a:pt x="71033" y="79674"/>
                </a:lnTo>
                <a:lnTo>
                  <a:pt x="71993" y="79674"/>
                </a:lnTo>
                <a:lnTo>
                  <a:pt x="71993" y="78714"/>
                </a:lnTo>
                <a:lnTo>
                  <a:pt x="72953" y="78714"/>
                </a:lnTo>
                <a:lnTo>
                  <a:pt x="72953" y="76794"/>
                </a:lnTo>
                <a:lnTo>
                  <a:pt x="73913" y="75834"/>
                </a:lnTo>
                <a:lnTo>
                  <a:pt x="73913" y="67193"/>
                </a:lnTo>
                <a:lnTo>
                  <a:pt x="72953" y="66233"/>
                </a:lnTo>
                <a:lnTo>
                  <a:pt x="72953" y="64312"/>
                </a:lnTo>
                <a:lnTo>
                  <a:pt x="71993" y="64312"/>
                </a:lnTo>
                <a:lnTo>
                  <a:pt x="71993" y="63352"/>
                </a:lnTo>
                <a:lnTo>
                  <a:pt x="70073" y="63352"/>
                </a:lnTo>
                <a:lnTo>
                  <a:pt x="69113" y="64312"/>
                </a:lnTo>
                <a:lnTo>
                  <a:pt x="67193" y="64312"/>
                </a:lnTo>
                <a:lnTo>
                  <a:pt x="66233" y="65272"/>
                </a:lnTo>
                <a:lnTo>
                  <a:pt x="64312" y="65272"/>
                </a:lnTo>
                <a:lnTo>
                  <a:pt x="62392" y="66233"/>
                </a:lnTo>
                <a:lnTo>
                  <a:pt x="59512" y="67193"/>
                </a:lnTo>
                <a:lnTo>
                  <a:pt x="57591" y="68153"/>
                </a:lnTo>
                <a:lnTo>
                  <a:pt x="54711" y="68153"/>
                </a:lnTo>
                <a:lnTo>
                  <a:pt x="51831" y="69113"/>
                </a:lnTo>
                <a:lnTo>
                  <a:pt x="40309" y="69113"/>
                </a:lnTo>
                <a:lnTo>
                  <a:pt x="37429" y="68153"/>
                </a:lnTo>
                <a:lnTo>
                  <a:pt x="34564" y="67193"/>
                </a:lnTo>
                <a:lnTo>
                  <a:pt x="31683" y="66233"/>
                </a:lnTo>
                <a:lnTo>
                  <a:pt x="29748" y="65272"/>
                </a:lnTo>
                <a:lnTo>
                  <a:pt x="27843" y="63352"/>
                </a:lnTo>
                <a:lnTo>
                  <a:pt x="25908" y="61432"/>
                </a:lnTo>
                <a:lnTo>
                  <a:pt x="24963" y="58552"/>
                </a:lnTo>
                <a:lnTo>
                  <a:pt x="24002" y="56631"/>
                </a:lnTo>
                <a:lnTo>
                  <a:pt x="23027" y="53751"/>
                </a:lnTo>
                <a:lnTo>
                  <a:pt x="23027" y="27843"/>
                </a:lnTo>
                <a:lnTo>
                  <a:pt x="24002" y="24947"/>
                </a:lnTo>
                <a:lnTo>
                  <a:pt x="23027" y="0"/>
                </a:lnTo>
                <a:lnTo>
                  <a:pt x="18242" y="1920"/>
                </a:lnTo>
                <a:lnTo>
                  <a:pt x="14401" y="5760"/>
                </a:lnTo>
                <a:lnTo>
                  <a:pt x="10561" y="9601"/>
                </a:lnTo>
                <a:lnTo>
                  <a:pt x="7680" y="13441"/>
                </a:lnTo>
                <a:lnTo>
                  <a:pt x="4800" y="18227"/>
                </a:lnTo>
                <a:lnTo>
                  <a:pt x="2880" y="23027"/>
                </a:lnTo>
                <a:lnTo>
                  <a:pt x="960" y="28788"/>
                </a:lnTo>
                <a:lnTo>
                  <a:pt x="0" y="35509"/>
                </a:lnTo>
                <a:lnTo>
                  <a:pt x="0" y="49911"/>
                </a:lnTo>
                <a:lnTo>
                  <a:pt x="960" y="5567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8" name="object 888"/>
          <p:cNvSpPr/>
          <p:nvPr/>
        </p:nvSpPr>
        <p:spPr>
          <a:xfrm>
            <a:off x="4914336" y="6812005"/>
            <a:ext cx="22067" cy="122880"/>
          </a:xfrm>
          <a:custGeom>
            <a:avLst/>
            <a:gdLst/>
            <a:ahLst/>
            <a:cxnLst/>
            <a:rect l="l" t="t" r="r" b="b"/>
            <a:pathLst>
              <a:path w="22067" h="122880">
                <a:moveTo>
                  <a:pt x="19187" y="960"/>
                </a:moveTo>
                <a:lnTo>
                  <a:pt x="19187" y="0"/>
                </a:lnTo>
                <a:lnTo>
                  <a:pt x="2880" y="0"/>
                </a:lnTo>
                <a:lnTo>
                  <a:pt x="1904" y="960"/>
                </a:lnTo>
                <a:lnTo>
                  <a:pt x="944" y="960"/>
                </a:lnTo>
                <a:lnTo>
                  <a:pt x="0" y="1920"/>
                </a:lnTo>
                <a:lnTo>
                  <a:pt x="0" y="120959"/>
                </a:lnTo>
                <a:lnTo>
                  <a:pt x="944" y="120959"/>
                </a:lnTo>
                <a:lnTo>
                  <a:pt x="944" y="121919"/>
                </a:lnTo>
                <a:lnTo>
                  <a:pt x="5745" y="121919"/>
                </a:lnTo>
                <a:lnTo>
                  <a:pt x="6720" y="122880"/>
                </a:lnTo>
                <a:lnTo>
                  <a:pt x="14386" y="122880"/>
                </a:lnTo>
                <a:lnTo>
                  <a:pt x="16306" y="121919"/>
                </a:lnTo>
                <a:lnTo>
                  <a:pt x="19187" y="121919"/>
                </a:lnTo>
                <a:lnTo>
                  <a:pt x="20147" y="120959"/>
                </a:lnTo>
                <a:lnTo>
                  <a:pt x="21107" y="120959"/>
                </a:lnTo>
                <a:lnTo>
                  <a:pt x="22067" y="119999"/>
                </a:lnTo>
                <a:lnTo>
                  <a:pt x="22067" y="1920"/>
                </a:lnTo>
                <a:lnTo>
                  <a:pt x="21107" y="1920"/>
                </a:lnTo>
                <a:lnTo>
                  <a:pt x="21107" y="960"/>
                </a:lnTo>
                <a:lnTo>
                  <a:pt x="19187" y="9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9" name="object 889"/>
          <p:cNvSpPr/>
          <p:nvPr/>
        </p:nvSpPr>
        <p:spPr>
          <a:xfrm>
            <a:off x="4958486" y="6849450"/>
            <a:ext cx="22082" cy="85435"/>
          </a:xfrm>
          <a:custGeom>
            <a:avLst/>
            <a:gdLst/>
            <a:ahLst/>
            <a:cxnLst/>
            <a:rect l="l" t="t" r="r" b="b"/>
            <a:pathLst>
              <a:path w="22082" h="85435">
                <a:moveTo>
                  <a:pt x="960" y="83515"/>
                </a:moveTo>
                <a:lnTo>
                  <a:pt x="1920" y="84475"/>
                </a:lnTo>
                <a:lnTo>
                  <a:pt x="5760" y="84475"/>
                </a:lnTo>
                <a:lnTo>
                  <a:pt x="6720" y="85435"/>
                </a:lnTo>
                <a:lnTo>
                  <a:pt x="15361" y="85435"/>
                </a:lnTo>
                <a:lnTo>
                  <a:pt x="16322" y="84475"/>
                </a:lnTo>
                <a:lnTo>
                  <a:pt x="20162" y="84475"/>
                </a:lnTo>
                <a:lnTo>
                  <a:pt x="21122" y="83515"/>
                </a:lnTo>
                <a:lnTo>
                  <a:pt x="22082" y="83515"/>
                </a:lnTo>
                <a:lnTo>
                  <a:pt x="22082" y="1904"/>
                </a:lnTo>
                <a:lnTo>
                  <a:pt x="21122" y="960"/>
                </a:lnTo>
                <a:lnTo>
                  <a:pt x="20162" y="960"/>
                </a:lnTo>
                <a:lnTo>
                  <a:pt x="19202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04"/>
                </a:lnTo>
                <a:lnTo>
                  <a:pt x="0" y="1904"/>
                </a:lnTo>
                <a:lnTo>
                  <a:pt x="0" y="82555"/>
                </a:lnTo>
                <a:lnTo>
                  <a:pt x="960" y="835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0" name="object 890"/>
          <p:cNvSpPr/>
          <p:nvPr/>
        </p:nvSpPr>
        <p:spPr>
          <a:xfrm>
            <a:off x="4956566" y="6814886"/>
            <a:ext cx="25923" cy="23042"/>
          </a:xfrm>
          <a:custGeom>
            <a:avLst/>
            <a:gdLst/>
            <a:ahLst/>
            <a:cxnLst/>
            <a:rect l="l" t="t" r="r" b="b"/>
            <a:pathLst>
              <a:path w="25923" h="23042">
                <a:moveTo>
                  <a:pt x="25923" y="11521"/>
                </a:moveTo>
                <a:lnTo>
                  <a:pt x="25923" y="6720"/>
                </a:lnTo>
                <a:lnTo>
                  <a:pt x="24963" y="3840"/>
                </a:lnTo>
                <a:lnTo>
                  <a:pt x="23042" y="1920"/>
                </a:lnTo>
                <a:lnTo>
                  <a:pt x="21122" y="960"/>
                </a:lnTo>
                <a:lnTo>
                  <a:pt x="18242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1920"/>
                </a:lnTo>
                <a:lnTo>
                  <a:pt x="960" y="3840"/>
                </a:lnTo>
                <a:lnTo>
                  <a:pt x="0" y="6720"/>
                </a:lnTo>
                <a:lnTo>
                  <a:pt x="0" y="16322"/>
                </a:lnTo>
                <a:lnTo>
                  <a:pt x="960" y="19202"/>
                </a:lnTo>
                <a:lnTo>
                  <a:pt x="2880" y="20162"/>
                </a:lnTo>
                <a:lnTo>
                  <a:pt x="4800" y="22082"/>
                </a:lnTo>
                <a:lnTo>
                  <a:pt x="7680" y="23042"/>
                </a:lnTo>
                <a:lnTo>
                  <a:pt x="18242" y="23042"/>
                </a:lnTo>
                <a:lnTo>
                  <a:pt x="21122" y="22082"/>
                </a:lnTo>
                <a:lnTo>
                  <a:pt x="23042" y="20162"/>
                </a:lnTo>
                <a:lnTo>
                  <a:pt x="24963" y="18242"/>
                </a:lnTo>
                <a:lnTo>
                  <a:pt x="25923" y="15361"/>
                </a:lnTo>
                <a:lnTo>
                  <a:pt x="25923" y="115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1" name="object 891"/>
          <p:cNvSpPr/>
          <p:nvPr/>
        </p:nvSpPr>
        <p:spPr>
          <a:xfrm>
            <a:off x="4994010" y="6828327"/>
            <a:ext cx="55671" cy="107518"/>
          </a:xfrm>
          <a:custGeom>
            <a:avLst/>
            <a:gdLst/>
            <a:ahLst/>
            <a:cxnLst/>
            <a:rect l="l" t="t" r="r" b="b"/>
            <a:pathLst>
              <a:path w="55671" h="107518">
                <a:moveTo>
                  <a:pt x="55671" y="92156"/>
                </a:moveTo>
                <a:lnTo>
                  <a:pt x="54711" y="91196"/>
                </a:lnTo>
                <a:lnTo>
                  <a:pt x="54711" y="87355"/>
                </a:lnTo>
                <a:lnTo>
                  <a:pt x="50871" y="87355"/>
                </a:lnTo>
                <a:lnTo>
                  <a:pt x="49910" y="88315"/>
                </a:lnTo>
                <a:lnTo>
                  <a:pt x="47030" y="88315"/>
                </a:lnTo>
                <a:lnTo>
                  <a:pt x="46070" y="89275"/>
                </a:lnTo>
                <a:lnTo>
                  <a:pt x="40309" y="89275"/>
                </a:lnTo>
                <a:lnTo>
                  <a:pt x="38389" y="88315"/>
                </a:lnTo>
                <a:lnTo>
                  <a:pt x="36469" y="85435"/>
                </a:lnTo>
                <a:lnTo>
                  <a:pt x="35509" y="83515"/>
                </a:lnTo>
                <a:lnTo>
                  <a:pt x="34549" y="80634"/>
                </a:lnTo>
                <a:lnTo>
                  <a:pt x="34549" y="39364"/>
                </a:lnTo>
                <a:lnTo>
                  <a:pt x="52791" y="39364"/>
                </a:lnTo>
                <a:lnTo>
                  <a:pt x="53751" y="38404"/>
                </a:lnTo>
                <a:lnTo>
                  <a:pt x="54711" y="37429"/>
                </a:lnTo>
                <a:lnTo>
                  <a:pt x="54711" y="35524"/>
                </a:lnTo>
                <a:lnTo>
                  <a:pt x="55671" y="33588"/>
                </a:lnTo>
                <a:lnTo>
                  <a:pt x="55671" y="26868"/>
                </a:lnTo>
                <a:lnTo>
                  <a:pt x="54711" y="25923"/>
                </a:lnTo>
                <a:lnTo>
                  <a:pt x="54711" y="23027"/>
                </a:lnTo>
                <a:lnTo>
                  <a:pt x="53751" y="22082"/>
                </a:lnTo>
                <a:lnTo>
                  <a:pt x="52791" y="21122"/>
                </a:lnTo>
                <a:lnTo>
                  <a:pt x="34549" y="21122"/>
                </a:lnTo>
                <a:lnTo>
                  <a:pt x="34549" y="1920"/>
                </a:lnTo>
                <a:lnTo>
                  <a:pt x="33588" y="1920"/>
                </a:lnTo>
                <a:lnTo>
                  <a:pt x="33588" y="960"/>
                </a:lnTo>
                <a:lnTo>
                  <a:pt x="31668" y="960"/>
                </a:lnTo>
                <a:lnTo>
                  <a:pt x="30708" y="0"/>
                </a:lnTo>
                <a:lnTo>
                  <a:pt x="18242" y="0"/>
                </a:lnTo>
                <a:lnTo>
                  <a:pt x="17282" y="960"/>
                </a:lnTo>
                <a:lnTo>
                  <a:pt x="14401" y="960"/>
                </a:lnTo>
                <a:lnTo>
                  <a:pt x="13441" y="1920"/>
                </a:lnTo>
                <a:lnTo>
                  <a:pt x="12466" y="2880"/>
                </a:lnTo>
                <a:lnTo>
                  <a:pt x="12466" y="21122"/>
                </a:lnTo>
                <a:lnTo>
                  <a:pt x="1904" y="21122"/>
                </a:lnTo>
                <a:lnTo>
                  <a:pt x="1904" y="22082"/>
                </a:lnTo>
                <a:lnTo>
                  <a:pt x="960" y="22082"/>
                </a:lnTo>
                <a:lnTo>
                  <a:pt x="960" y="23027"/>
                </a:lnTo>
                <a:lnTo>
                  <a:pt x="0" y="24002"/>
                </a:lnTo>
                <a:lnTo>
                  <a:pt x="0" y="35524"/>
                </a:lnTo>
                <a:lnTo>
                  <a:pt x="960" y="37429"/>
                </a:lnTo>
                <a:lnTo>
                  <a:pt x="960" y="38404"/>
                </a:lnTo>
                <a:lnTo>
                  <a:pt x="1904" y="39364"/>
                </a:lnTo>
                <a:lnTo>
                  <a:pt x="12466" y="39364"/>
                </a:lnTo>
                <a:lnTo>
                  <a:pt x="12466" y="84475"/>
                </a:lnTo>
                <a:lnTo>
                  <a:pt x="13441" y="88315"/>
                </a:lnTo>
                <a:lnTo>
                  <a:pt x="14401" y="92156"/>
                </a:lnTo>
                <a:lnTo>
                  <a:pt x="15346" y="95036"/>
                </a:lnTo>
                <a:lnTo>
                  <a:pt x="16306" y="98877"/>
                </a:lnTo>
                <a:lnTo>
                  <a:pt x="19187" y="100797"/>
                </a:lnTo>
                <a:lnTo>
                  <a:pt x="21122" y="102717"/>
                </a:lnTo>
                <a:lnTo>
                  <a:pt x="23987" y="104637"/>
                </a:lnTo>
                <a:lnTo>
                  <a:pt x="26868" y="105597"/>
                </a:lnTo>
                <a:lnTo>
                  <a:pt x="29748" y="106558"/>
                </a:lnTo>
                <a:lnTo>
                  <a:pt x="33588" y="107518"/>
                </a:lnTo>
                <a:lnTo>
                  <a:pt x="45110" y="107518"/>
                </a:lnTo>
                <a:lnTo>
                  <a:pt x="46070" y="106558"/>
                </a:lnTo>
                <a:lnTo>
                  <a:pt x="48950" y="106558"/>
                </a:lnTo>
                <a:lnTo>
                  <a:pt x="49910" y="105597"/>
                </a:lnTo>
                <a:lnTo>
                  <a:pt x="50871" y="105597"/>
                </a:lnTo>
                <a:lnTo>
                  <a:pt x="52791" y="104637"/>
                </a:lnTo>
                <a:lnTo>
                  <a:pt x="53751" y="103677"/>
                </a:lnTo>
                <a:lnTo>
                  <a:pt x="54711" y="102717"/>
                </a:lnTo>
                <a:lnTo>
                  <a:pt x="54711" y="100797"/>
                </a:lnTo>
                <a:lnTo>
                  <a:pt x="55671" y="99837"/>
                </a:lnTo>
                <a:lnTo>
                  <a:pt x="55671" y="9215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2" name="object 892"/>
          <p:cNvSpPr/>
          <p:nvPr/>
        </p:nvSpPr>
        <p:spPr>
          <a:xfrm>
            <a:off x="5054483" y="6828327"/>
            <a:ext cx="55686" cy="107518"/>
          </a:xfrm>
          <a:custGeom>
            <a:avLst/>
            <a:gdLst/>
            <a:ahLst/>
            <a:cxnLst/>
            <a:rect l="l" t="t" r="r" b="b"/>
            <a:pathLst>
              <a:path w="55686" h="107518">
                <a:moveTo>
                  <a:pt x="55686" y="25923"/>
                </a:moveTo>
                <a:lnTo>
                  <a:pt x="54726" y="24963"/>
                </a:lnTo>
                <a:lnTo>
                  <a:pt x="54726" y="22082"/>
                </a:lnTo>
                <a:lnTo>
                  <a:pt x="53751" y="22082"/>
                </a:lnTo>
                <a:lnTo>
                  <a:pt x="52791" y="21122"/>
                </a:lnTo>
                <a:lnTo>
                  <a:pt x="34564" y="21122"/>
                </a:lnTo>
                <a:lnTo>
                  <a:pt x="34564" y="1920"/>
                </a:lnTo>
                <a:lnTo>
                  <a:pt x="33604" y="1920"/>
                </a:lnTo>
                <a:lnTo>
                  <a:pt x="33604" y="960"/>
                </a:lnTo>
                <a:lnTo>
                  <a:pt x="31683" y="960"/>
                </a:lnTo>
                <a:lnTo>
                  <a:pt x="30723" y="0"/>
                </a:lnTo>
                <a:lnTo>
                  <a:pt x="18242" y="0"/>
                </a:lnTo>
                <a:lnTo>
                  <a:pt x="17282" y="960"/>
                </a:lnTo>
                <a:lnTo>
                  <a:pt x="14401" y="960"/>
                </a:lnTo>
                <a:lnTo>
                  <a:pt x="13441" y="1920"/>
                </a:lnTo>
                <a:lnTo>
                  <a:pt x="12481" y="2880"/>
                </a:lnTo>
                <a:lnTo>
                  <a:pt x="12481" y="21122"/>
                </a:lnTo>
                <a:lnTo>
                  <a:pt x="1920" y="21122"/>
                </a:lnTo>
                <a:lnTo>
                  <a:pt x="1920" y="22082"/>
                </a:lnTo>
                <a:lnTo>
                  <a:pt x="960" y="22082"/>
                </a:lnTo>
                <a:lnTo>
                  <a:pt x="960" y="23027"/>
                </a:lnTo>
                <a:lnTo>
                  <a:pt x="0" y="24002"/>
                </a:lnTo>
                <a:lnTo>
                  <a:pt x="0" y="35524"/>
                </a:lnTo>
                <a:lnTo>
                  <a:pt x="960" y="37429"/>
                </a:lnTo>
                <a:lnTo>
                  <a:pt x="960" y="38404"/>
                </a:lnTo>
                <a:lnTo>
                  <a:pt x="1920" y="39364"/>
                </a:lnTo>
                <a:lnTo>
                  <a:pt x="12481" y="39364"/>
                </a:lnTo>
                <a:lnTo>
                  <a:pt x="12481" y="84475"/>
                </a:lnTo>
                <a:lnTo>
                  <a:pt x="13441" y="88315"/>
                </a:lnTo>
                <a:lnTo>
                  <a:pt x="14401" y="92156"/>
                </a:lnTo>
                <a:lnTo>
                  <a:pt x="15361" y="95036"/>
                </a:lnTo>
                <a:lnTo>
                  <a:pt x="16322" y="98877"/>
                </a:lnTo>
                <a:lnTo>
                  <a:pt x="19202" y="100797"/>
                </a:lnTo>
                <a:lnTo>
                  <a:pt x="21122" y="102717"/>
                </a:lnTo>
                <a:lnTo>
                  <a:pt x="24003" y="104637"/>
                </a:lnTo>
                <a:lnTo>
                  <a:pt x="26883" y="105597"/>
                </a:lnTo>
                <a:lnTo>
                  <a:pt x="29763" y="106558"/>
                </a:lnTo>
                <a:lnTo>
                  <a:pt x="33604" y="107518"/>
                </a:lnTo>
                <a:lnTo>
                  <a:pt x="45125" y="107518"/>
                </a:lnTo>
                <a:lnTo>
                  <a:pt x="46070" y="106558"/>
                </a:lnTo>
                <a:lnTo>
                  <a:pt x="48950" y="106558"/>
                </a:lnTo>
                <a:lnTo>
                  <a:pt x="49911" y="105597"/>
                </a:lnTo>
                <a:lnTo>
                  <a:pt x="50886" y="105597"/>
                </a:lnTo>
                <a:lnTo>
                  <a:pt x="52791" y="104637"/>
                </a:lnTo>
                <a:lnTo>
                  <a:pt x="53751" y="103677"/>
                </a:lnTo>
                <a:lnTo>
                  <a:pt x="54726" y="103677"/>
                </a:lnTo>
                <a:lnTo>
                  <a:pt x="54726" y="100797"/>
                </a:lnTo>
                <a:lnTo>
                  <a:pt x="55686" y="99837"/>
                </a:lnTo>
                <a:lnTo>
                  <a:pt x="55686" y="91196"/>
                </a:lnTo>
                <a:lnTo>
                  <a:pt x="54726" y="90236"/>
                </a:lnTo>
                <a:lnTo>
                  <a:pt x="54726" y="87355"/>
                </a:lnTo>
                <a:lnTo>
                  <a:pt x="50886" y="87355"/>
                </a:lnTo>
                <a:lnTo>
                  <a:pt x="49911" y="88315"/>
                </a:lnTo>
                <a:lnTo>
                  <a:pt x="47030" y="88315"/>
                </a:lnTo>
                <a:lnTo>
                  <a:pt x="46070" y="89275"/>
                </a:lnTo>
                <a:lnTo>
                  <a:pt x="40325" y="89275"/>
                </a:lnTo>
                <a:lnTo>
                  <a:pt x="38404" y="88315"/>
                </a:lnTo>
                <a:lnTo>
                  <a:pt x="36484" y="85435"/>
                </a:lnTo>
                <a:lnTo>
                  <a:pt x="35509" y="83515"/>
                </a:lnTo>
                <a:lnTo>
                  <a:pt x="34564" y="80634"/>
                </a:lnTo>
                <a:lnTo>
                  <a:pt x="34564" y="39364"/>
                </a:lnTo>
                <a:lnTo>
                  <a:pt x="52791" y="39364"/>
                </a:lnTo>
                <a:lnTo>
                  <a:pt x="53751" y="38404"/>
                </a:lnTo>
                <a:lnTo>
                  <a:pt x="54726" y="37429"/>
                </a:lnTo>
                <a:lnTo>
                  <a:pt x="55686" y="35524"/>
                </a:lnTo>
                <a:lnTo>
                  <a:pt x="55686" y="2592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3" name="object 893"/>
          <p:cNvSpPr/>
          <p:nvPr/>
        </p:nvSpPr>
        <p:spPr>
          <a:xfrm>
            <a:off x="5126476" y="6812005"/>
            <a:ext cx="22082" cy="122880"/>
          </a:xfrm>
          <a:custGeom>
            <a:avLst/>
            <a:gdLst/>
            <a:ahLst/>
            <a:cxnLst/>
            <a:rect l="l" t="t" r="r" b="b"/>
            <a:pathLst>
              <a:path w="22082" h="122880">
                <a:moveTo>
                  <a:pt x="22082" y="1920"/>
                </a:moveTo>
                <a:lnTo>
                  <a:pt x="21122" y="1920"/>
                </a:lnTo>
                <a:lnTo>
                  <a:pt x="21122" y="960"/>
                </a:lnTo>
                <a:lnTo>
                  <a:pt x="19202" y="960"/>
                </a:lnTo>
                <a:lnTo>
                  <a:pt x="18242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120959"/>
                </a:lnTo>
                <a:lnTo>
                  <a:pt x="960" y="121919"/>
                </a:lnTo>
                <a:lnTo>
                  <a:pt x="5760" y="121919"/>
                </a:lnTo>
                <a:lnTo>
                  <a:pt x="6720" y="122880"/>
                </a:lnTo>
                <a:lnTo>
                  <a:pt x="14401" y="122880"/>
                </a:lnTo>
                <a:lnTo>
                  <a:pt x="16322" y="121919"/>
                </a:lnTo>
                <a:lnTo>
                  <a:pt x="19202" y="121919"/>
                </a:lnTo>
                <a:lnTo>
                  <a:pt x="20162" y="120959"/>
                </a:lnTo>
                <a:lnTo>
                  <a:pt x="21122" y="120959"/>
                </a:lnTo>
                <a:lnTo>
                  <a:pt x="22082" y="119999"/>
                </a:lnTo>
                <a:lnTo>
                  <a:pt x="22082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4" name="object 894"/>
          <p:cNvSpPr/>
          <p:nvPr/>
        </p:nvSpPr>
        <p:spPr>
          <a:xfrm>
            <a:off x="5188884" y="6848490"/>
            <a:ext cx="4800" cy="31668"/>
          </a:xfrm>
          <a:custGeom>
            <a:avLst/>
            <a:gdLst/>
            <a:ahLst/>
            <a:cxnLst/>
            <a:rect l="l" t="t" r="r" b="b"/>
            <a:pathLst>
              <a:path w="4800" h="31668">
                <a:moveTo>
                  <a:pt x="0" y="31668"/>
                </a:moveTo>
                <a:lnTo>
                  <a:pt x="0" y="29763"/>
                </a:lnTo>
                <a:lnTo>
                  <a:pt x="960" y="26868"/>
                </a:lnTo>
                <a:lnTo>
                  <a:pt x="1920" y="24947"/>
                </a:lnTo>
                <a:lnTo>
                  <a:pt x="2865" y="22082"/>
                </a:lnTo>
                <a:lnTo>
                  <a:pt x="4800" y="0"/>
                </a:lnTo>
                <a:lnTo>
                  <a:pt x="0" y="1920"/>
                </a:lnTo>
                <a:lnTo>
                  <a:pt x="0" y="3166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5" name="object 895"/>
          <p:cNvSpPr/>
          <p:nvPr/>
        </p:nvSpPr>
        <p:spPr>
          <a:xfrm>
            <a:off x="5165841" y="6847514"/>
            <a:ext cx="76794" cy="88331"/>
          </a:xfrm>
          <a:custGeom>
            <a:avLst/>
            <a:gdLst/>
            <a:ahLst/>
            <a:cxnLst/>
            <a:rect l="l" t="t" r="r" b="b"/>
            <a:pathLst>
              <a:path w="76794" h="88331">
                <a:moveTo>
                  <a:pt x="76794" y="27843"/>
                </a:moveTo>
                <a:lnTo>
                  <a:pt x="74874" y="23058"/>
                </a:lnTo>
                <a:lnTo>
                  <a:pt x="73913" y="18242"/>
                </a:lnTo>
                <a:lnTo>
                  <a:pt x="71033" y="14401"/>
                </a:lnTo>
                <a:lnTo>
                  <a:pt x="68153" y="11521"/>
                </a:lnTo>
                <a:lnTo>
                  <a:pt x="65272" y="7680"/>
                </a:lnTo>
                <a:lnTo>
                  <a:pt x="61432" y="4815"/>
                </a:lnTo>
                <a:lnTo>
                  <a:pt x="56631" y="2895"/>
                </a:lnTo>
                <a:lnTo>
                  <a:pt x="51831" y="975"/>
                </a:lnTo>
                <a:lnTo>
                  <a:pt x="47030" y="0"/>
                </a:lnTo>
                <a:lnTo>
                  <a:pt x="33588" y="0"/>
                </a:lnTo>
                <a:lnTo>
                  <a:pt x="27843" y="975"/>
                </a:lnTo>
                <a:lnTo>
                  <a:pt x="25908" y="23058"/>
                </a:lnTo>
                <a:lnTo>
                  <a:pt x="26883" y="22082"/>
                </a:lnTo>
                <a:lnTo>
                  <a:pt x="28788" y="20177"/>
                </a:lnTo>
                <a:lnTo>
                  <a:pt x="29748" y="18242"/>
                </a:lnTo>
                <a:lnTo>
                  <a:pt x="32628" y="17282"/>
                </a:lnTo>
                <a:lnTo>
                  <a:pt x="34564" y="16337"/>
                </a:lnTo>
                <a:lnTo>
                  <a:pt x="36469" y="15361"/>
                </a:lnTo>
                <a:lnTo>
                  <a:pt x="45125" y="15361"/>
                </a:lnTo>
                <a:lnTo>
                  <a:pt x="48966" y="17282"/>
                </a:lnTo>
                <a:lnTo>
                  <a:pt x="51831" y="21122"/>
                </a:lnTo>
                <a:lnTo>
                  <a:pt x="54711" y="24963"/>
                </a:lnTo>
                <a:lnTo>
                  <a:pt x="55671" y="29763"/>
                </a:lnTo>
                <a:lnTo>
                  <a:pt x="55671" y="35524"/>
                </a:lnTo>
                <a:lnTo>
                  <a:pt x="22067" y="35524"/>
                </a:lnTo>
                <a:lnTo>
                  <a:pt x="23042" y="32644"/>
                </a:lnTo>
                <a:lnTo>
                  <a:pt x="23042" y="2895"/>
                </a:lnTo>
                <a:lnTo>
                  <a:pt x="18242" y="4815"/>
                </a:lnTo>
                <a:lnTo>
                  <a:pt x="14401" y="8656"/>
                </a:lnTo>
                <a:lnTo>
                  <a:pt x="10561" y="12496"/>
                </a:lnTo>
                <a:lnTo>
                  <a:pt x="6720" y="16337"/>
                </a:lnTo>
                <a:lnTo>
                  <a:pt x="4800" y="21122"/>
                </a:lnTo>
                <a:lnTo>
                  <a:pt x="2880" y="25923"/>
                </a:lnTo>
                <a:lnTo>
                  <a:pt x="960" y="31683"/>
                </a:lnTo>
                <a:lnTo>
                  <a:pt x="0" y="38404"/>
                </a:lnTo>
                <a:lnTo>
                  <a:pt x="0" y="52806"/>
                </a:lnTo>
                <a:lnTo>
                  <a:pt x="960" y="58567"/>
                </a:lnTo>
                <a:lnTo>
                  <a:pt x="2880" y="64328"/>
                </a:lnTo>
                <a:lnTo>
                  <a:pt x="3840" y="70088"/>
                </a:lnTo>
                <a:lnTo>
                  <a:pt x="6720" y="74889"/>
                </a:lnTo>
                <a:lnTo>
                  <a:pt x="10561" y="77769"/>
                </a:lnTo>
                <a:lnTo>
                  <a:pt x="14401" y="81610"/>
                </a:lnTo>
                <a:lnTo>
                  <a:pt x="18242" y="84490"/>
                </a:lnTo>
                <a:lnTo>
                  <a:pt x="24002" y="86410"/>
                </a:lnTo>
                <a:lnTo>
                  <a:pt x="28788" y="87370"/>
                </a:lnTo>
                <a:lnTo>
                  <a:pt x="35509" y="88331"/>
                </a:lnTo>
                <a:lnTo>
                  <a:pt x="49911" y="88331"/>
                </a:lnTo>
                <a:lnTo>
                  <a:pt x="52791" y="87370"/>
                </a:lnTo>
                <a:lnTo>
                  <a:pt x="56631" y="87370"/>
                </a:lnTo>
                <a:lnTo>
                  <a:pt x="59512" y="86410"/>
                </a:lnTo>
                <a:lnTo>
                  <a:pt x="62392" y="86410"/>
                </a:lnTo>
                <a:lnTo>
                  <a:pt x="64312" y="85450"/>
                </a:lnTo>
                <a:lnTo>
                  <a:pt x="67193" y="84490"/>
                </a:lnTo>
                <a:lnTo>
                  <a:pt x="68153" y="84490"/>
                </a:lnTo>
                <a:lnTo>
                  <a:pt x="70073" y="83530"/>
                </a:lnTo>
                <a:lnTo>
                  <a:pt x="71033" y="82570"/>
                </a:lnTo>
                <a:lnTo>
                  <a:pt x="71993" y="82570"/>
                </a:lnTo>
                <a:lnTo>
                  <a:pt x="71993" y="81610"/>
                </a:lnTo>
                <a:lnTo>
                  <a:pt x="72953" y="81610"/>
                </a:lnTo>
                <a:lnTo>
                  <a:pt x="72953" y="76809"/>
                </a:lnTo>
                <a:lnTo>
                  <a:pt x="73913" y="75849"/>
                </a:lnTo>
                <a:lnTo>
                  <a:pt x="73913" y="72009"/>
                </a:lnTo>
                <a:lnTo>
                  <a:pt x="72953" y="71048"/>
                </a:lnTo>
                <a:lnTo>
                  <a:pt x="72953" y="67208"/>
                </a:lnTo>
                <a:lnTo>
                  <a:pt x="71993" y="67208"/>
                </a:lnTo>
                <a:lnTo>
                  <a:pt x="71993" y="66248"/>
                </a:lnTo>
                <a:lnTo>
                  <a:pt x="70073" y="66248"/>
                </a:lnTo>
                <a:lnTo>
                  <a:pt x="69113" y="67208"/>
                </a:lnTo>
                <a:lnTo>
                  <a:pt x="67193" y="67208"/>
                </a:lnTo>
                <a:lnTo>
                  <a:pt x="66233" y="68168"/>
                </a:lnTo>
                <a:lnTo>
                  <a:pt x="64312" y="68168"/>
                </a:lnTo>
                <a:lnTo>
                  <a:pt x="61432" y="69128"/>
                </a:lnTo>
                <a:lnTo>
                  <a:pt x="59512" y="70088"/>
                </a:lnTo>
                <a:lnTo>
                  <a:pt x="57591" y="71048"/>
                </a:lnTo>
                <a:lnTo>
                  <a:pt x="54711" y="71048"/>
                </a:lnTo>
                <a:lnTo>
                  <a:pt x="50871" y="72009"/>
                </a:lnTo>
                <a:lnTo>
                  <a:pt x="40309" y="72009"/>
                </a:lnTo>
                <a:lnTo>
                  <a:pt x="36469" y="71048"/>
                </a:lnTo>
                <a:lnTo>
                  <a:pt x="34564" y="70088"/>
                </a:lnTo>
                <a:lnTo>
                  <a:pt x="31683" y="69128"/>
                </a:lnTo>
                <a:lnTo>
                  <a:pt x="28788" y="68168"/>
                </a:lnTo>
                <a:lnTo>
                  <a:pt x="27843" y="66248"/>
                </a:lnTo>
                <a:lnTo>
                  <a:pt x="25908" y="64328"/>
                </a:lnTo>
                <a:lnTo>
                  <a:pt x="24963" y="61447"/>
                </a:lnTo>
                <a:lnTo>
                  <a:pt x="24002" y="59527"/>
                </a:lnTo>
                <a:lnTo>
                  <a:pt x="23042" y="56647"/>
                </a:lnTo>
                <a:lnTo>
                  <a:pt x="22067" y="53766"/>
                </a:lnTo>
                <a:lnTo>
                  <a:pt x="22067" y="49926"/>
                </a:lnTo>
                <a:lnTo>
                  <a:pt x="72953" y="49926"/>
                </a:lnTo>
                <a:lnTo>
                  <a:pt x="73913" y="48966"/>
                </a:lnTo>
                <a:lnTo>
                  <a:pt x="75834" y="48006"/>
                </a:lnTo>
                <a:lnTo>
                  <a:pt x="76794" y="47045"/>
                </a:lnTo>
                <a:lnTo>
                  <a:pt x="76794" y="2784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6" name="object 896"/>
          <p:cNvSpPr/>
          <p:nvPr/>
        </p:nvSpPr>
        <p:spPr>
          <a:xfrm>
            <a:off x="5297347" y="6847514"/>
            <a:ext cx="64328" cy="88331"/>
          </a:xfrm>
          <a:custGeom>
            <a:avLst/>
            <a:gdLst/>
            <a:ahLst/>
            <a:cxnLst/>
            <a:rect l="l" t="t" r="r" b="b"/>
            <a:pathLst>
              <a:path w="64328" h="88331">
                <a:moveTo>
                  <a:pt x="25923" y="87370"/>
                </a:moveTo>
                <a:lnTo>
                  <a:pt x="31683" y="88331"/>
                </a:lnTo>
                <a:lnTo>
                  <a:pt x="43205" y="88331"/>
                </a:lnTo>
                <a:lnTo>
                  <a:pt x="46085" y="87370"/>
                </a:lnTo>
                <a:lnTo>
                  <a:pt x="48005" y="87370"/>
                </a:lnTo>
                <a:lnTo>
                  <a:pt x="50886" y="86410"/>
                </a:lnTo>
                <a:lnTo>
                  <a:pt x="52806" y="86410"/>
                </a:lnTo>
                <a:lnTo>
                  <a:pt x="54726" y="85450"/>
                </a:lnTo>
                <a:lnTo>
                  <a:pt x="56647" y="84490"/>
                </a:lnTo>
                <a:lnTo>
                  <a:pt x="58567" y="83530"/>
                </a:lnTo>
                <a:lnTo>
                  <a:pt x="60487" y="82570"/>
                </a:lnTo>
                <a:lnTo>
                  <a:pt x="61447" y="81610"/>
                </a:lnTo>
                <a:lnTo>
                  <a:pt x="62407" y="80650"/>
                </a:lnTo>
                <a:lnTo>
                  <a:pt x="63367" y="80650"/>
                </a:lnTo>
                <a:lnTo>
                  <a:pt x="63367" y="78729"/>
                </a:lnTo>
                <a:lnTo>
                  <a:pt x="64328" y="77769"/>
                </a:lnTo>
                <a:lnTo>
                  <a:pt x="64328" y="63367"/>
                </a:lnTo>
                <a:lnTo>
                  <a:pt x="63367" y="62407"/>
                </a:lnTo>
                <a:lnTo>
                  <a:pt x="63367" y="61447"/>
                </a:lnTo>
                <a:lnTo>
                  <a:pt x="59527" y="61447"/>
                </a:lnTo>
                <a:lnTo>
                  <a:pt x="58567" y="62407"/>
                </a:lnTo>
                <a:lnTo>
                  <a:pt x="57607" y="63367"/>
                </a:lnTo>
                <a:lnTo>
                  <a:pt x="56647" y="64328"/>
                </a:lnTo>
                <a:lnTo>
                  <a:pt x="54726" y="65288"/>
                </a:lnTo>
                <a:lnTo>
                  <a:pt x="52806" y="67208"/>
                </a:lnTo>
                <a:lnTo>
                  <a:pt x="50886" y="68168"/>
                </a:lnTo>
                <a:lnTo>
                  <a:pt x="48966" y="69128"/>
                </a:lnTo>
                <a:lnTo>
                  <a:pt x="47045" y="69128"/>
                </a:lnTo>
                <a:lnTo>
                  <a:pt x="44165" y="70088"/>
                </a:lnTo>
                <a:lnTo>
                  <a:pt x="38404" y="70088"/>
                </a:lnTo>
                <a:lnTo>
                  <a:pt x="35524" y="69128"/>
                </a:lnTo>
                <a:lnTo>
                  <a:pt x="33604" y="68168"/>
                </a:lnTo>
                <a:lnTo>
                  <a:pt x="30723" y="67208"/>
                </a:lnTo>
                <a:lnTo>
                  <a:pt x="28803" y="65288"/>
                </a:lnTo>
                <a:lnTo>
                  <a:pt x="27843" y="63367"/>
                </a:lnTo>
                <a:lnTo>
                  <a:pt x="25923" y="61447"/>
                </a:lnTo>
                <a:lnTo>
                  <a:pt x="24963" y="58567"/>
                </a:lnTo>
                <a:lnTo>
                  <a:pt x="24002" y="55686"/>
                </a:lnTo>
                <a:lnTo>
                  <a:pt x="23042" y="51846"/>
                </a:lnTo>
                <a:lnTo>
                  <a:pt x="23042" y="35524"/>
                </a:lnTo>
                <a:lnTo>
                  <a:pt x="24963" y="28803"/>
                </a:lnTo>
                <a:lnTo>
                  <a:pt x="27843" y="24963"/>
                </a:lnTo>
                <a:lnTo>
                  <a:pt x="30723" y="20177"/>
                </a:lnTo>
                <a:lnTo>
                  <a:pt x="35524" y="18242"/>
                </a:lnTo>
                <a:lnTo>
                  <a:pt x="46085" y="18242"/>
                </a:lnTo>
                <a:lnTo>
                  <a:pt x="48005" y="19217"/>
                </a:lnTo>
                <a:lnTo>
                  <a:pt x="50886" y="20177"/>
                </a:lnTo>
                <a:lnTo>
                  <a:pt x="52806" y="21122"/>
                </a:lnTo>
                <a:lnTo>
                  <a:pt x="53766" y="22082"/>
                </a:lnTo>
                <a:lnTo>
                  <a:pt x="55686" y="23058"/>
                </a:lnTo>
                <a:lnTo>
                  <a:pt x="56647" y="24003"/>
                </a:lnTo>
                <a:lnTo>
                  <a:pt x="57607" y="24963"/>
                </a:lnTo>
                <a:lnTo>
                  <a:pt x="58567" y="25923"/>
                </a:lnTo>
                <a:lnTo>
                  <a:pt x="62407" y="25923"/>
                </a:lnTo>
                <a:lnTo>
                  <a:pt x="62407" y="24963"/>
                </a:lnTo>
                <a:lnTo>
                  <a:pt x="63367" y="24003"/>
                </a:lnTo>
                <a:lnTo>
                  <a:pt x="64328" y="23058"/>
                </a:lnTo>
                <a:lnTo>
                  <a:pt x="64328" y="11521"/>
                </a:lnTo>
                <a:lnTo>
                  <a:pt x="63367" y="10561"/>
                </a:lnTo>
                <a:lnTo>
                  <a:pt x="63367" y="8656"/>
                </a:lnTo>
                <a:lnTo>
                  <a:pt x="62407" y="8656"/>
                </a:lnTo>
                <a:lnTo>
                  <a:pt x="62407" y="7680"/>
                </a:lnTo>
                <a:lnTo>
                  <a:pt x="61447" y="6736"/>
                </a:lnTo>
                <a:lnTo>
                  <a:pt x="59527" y="5775"/>
                </a:lnTo>
                <a:lnTo>
                  <a:pt x="58567" y="4815"/>
                </a:lnTo>
                <a:lnTo>
                  <a:pt x="56647" y="3840"/>
                </a:lnTo>
                <a:lnTo>
                  <a:pt x="54726" y="2895"/>
                </a:lnTo>
                <a:lnTo>
                  <a:pt x="52806" y="2895"/>
                </a:lnTo>
                <a:lnTo>
                  <a:pt x="50886" y="1935"/>
                </a:lnTo>
                <a:lnTo>
                  <a:pt x="48966" y="975"/>
                </a:lnTo>
                <a:lnTo>
                  <a:pt x="47045" y="975"/>
                </a:lnTo>
                <a:lnTo>
                  <a:pt x="44165" y="0"/>
                </a:lnTo>
                <a:lnTo>
                  <a:pt x="33604" y="0"/>
                </a:lnTo>
                <a:lnTo>
                  <a:pt x="28803" y="975"/>
                </a:lnTo>
                <a:lnTo>
                  <a:pt x="24002" y="2895"/>
                </a:lnTo>
                <a:lnTo>
                  <a:pt x="19202" y="4815"/>
                </a:lnTo>
                <a:lnTo>
                  <a:pt x="15377" y="7680"/>
                </a:lnTo>
                <a:lnTo>
                  <a:pt x="11536" y="11521"/>
                </a:lnTo>
                <a:lnTo>
                  <a:pt x="7696" y="15361"/>
                </a:lnTo>
                <a:lnTo>
                  <a:pt x="4815" y="20177"/>
                </a:lnTo>
                <a:lnTo>
                  <a:pt x="2880" y="25923"/>
                </a:lnTo>
                <a:lnTo>
                  <a:pt x="975" y="31683"/>
                </a:lnTo>
                <a:lnTo>
                  <a:pt x="0" y="38404"/>
                </a:lnTo>
                <a:lnTo>
                  <a:pt x="0" y="52806"/>
                </a:lnTo>
                <a:lnTo>
                  <a:pt x="975" y="58567"/>
                </a:lnTo>
                <a:lnTo>
                  <a:pt x="2880" y="64328"/>
                </a:lnTo>
                <a:lnTo>
                  <a:pt x="4815" y="69128"/>
                </a:lnTo>
                <a:lnTo>
                  <a:pt x="6720" y="73929"/>
                </a:lnTo>
                <a:lnTo>
                  <a:pt x="9601" y="77769"/>
                </a:lnTo>
                <a:lnTo>
                  <a:pt x="13441" y="81610"/>
                </a:lnTo>
                <a:lnTo>
                  <a:pt x="17282" y="83530"/>
                </a:lnTo>
                <a:lnTo>
                  <a:pt x="22082" y="85450"/>
                </a:lnTo>
                <a:lnTo>
                  <a:pt x="25923" y="8737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7" name="object 897"/>
          <p:cNvSpPr/>
          <p:nvPr/>
        </p:nvSpPr>
        <p:spPr>
          <a:xfrm>
            <a:off x="5377997" y="6812005"/>
            <a:ext cx="74874" cy="122880"/>
          </a:xfrm>
          <a:custGeom>
            <a:avLst/>
            <a:gdLst/>
            <a:ahLst/>
            <a:cxnLst/>
            <a:rect l="l" t="t" r="r" b="b"/>
            <a:pathLst>
              <a:path w="74874" h="122880">
                <a:moveTo>
                  <a:pt x="24963" y="63352"/>
                </a:moveTo>
                <a:lnTo>
                  <a:pt x="27828" y="59512"/>
                </a:lnTo>
                <a:lnTo>
                  <a:pt x="30708" y="57591"/>
                </a:lnTo>
                <a:lnTo>
                  <a:pt x="33588" y="55686"/>
                </a:lnTo>
                <a:lnTo>
                  <a:pt x="36469" y="54726"/>
                </a:lnTo>
                <a:lnTo>
                  <a:pt x="42230" y="54726"/>
                </a:lnTo>
                <a:lnTo>
                  <a:pt x="44150" y="55686"/>
                </a:lnTo>
                <a:lnTo>
                  <a:pt x="45110" y="56631"/>
                </a:lnTo>
                <a:lnTo>
                  <a:pt x="47030" y="56631"/>
                </a:lnTo>
                <a:lnTo>
                  <a:pt x="48950" y="58567"/>
                </a:lnTo>
                <a:lnTo>
                  <a:pt x="49911" y="59512"/>
                </a:lnTo>
                <a:lnTo>
                  <a:pt x="50871" y="61432"/>
                </a:lnTo>
                <a:lnTo>
                  <a:pt x="51831" y="63352"/>
                </a:lnTo>
                <a:lnTo>
                  <a:pt x="51831" y="65272"/>
                </a:lnTo>
                <a:lnTo>
                  <a:pt x="52791" y="67193"/>
                </a:lnTo>
                <a:lnTo>
                  <a:pt x="52791" y="119999"/>
                </a:lnTo>
                <a:lnTo>
                  <a:pt x="53751" y="120959"/>
                </a:lnTo>
                <a:lnTo>
                  <a:pt x="54711" y="121919"/>
                </a:lnTo>
                <a:lnTo>
                  <a:pt x="58552" y="121919"/>
                </a:lnTo>
                <a:lnTo>
                  <a:pt x="60472" y="122880"/>
                </a:lnTo>
                <a:lnTo>
                  <a:pt x="68153" y="122880"/>
                </a:lnTo>
                <a:lnTo>
                  <a:pt x="69113" y="121919"/>
                </a:lnTo>
                <a:lnTo>
                  <a:pt x="72953" y="121919"/>
                </a:lnTo>
                <a:lnTo>
                  <a:pt x="73913" y="120959"/>
                </a:lnTo>
                <a:lnTo>
                  <a:pt x="74874" y="120959"/>
                </a:lnTo>
                <a:lnTo>
                  <a:pt x="74874" y="60472"/>
                </a:lnTo>
                <a:lnTo>
                  <a:pt x="73913" y="56631"/>
                </a:lnTo>
                <a:lnTo>
                  <a:pt x="71993" y="51846"/>
                </a:lnTo>
                <a:lnTo>
                  <a:pt x="71033" y="48005"/>
                </a:lnTo>
                <a:lnTo>
                  <a:pt x="68153" y="45125"/>
                </a:lnTo>
                <a:lnTo>
                  <a:pt x="66233" y="42245"/>
                </a:lnTo>
                <a:lnTo>
                  <a:pt x="63352" y="40325"/>
                </a:lnTo>
                <a:lnTo>
                  <a:pt x="59512" y="38404"/>
                </a:lnTo>
                <a:lnTo>
                  <a:pt x="55671" y="36484"/>
                </a:lnTo>
                <a:lnTo>
                  <a:pt x="51831" y="35509"/>
                </a:lnTo>
                <a:lnTo>
                  <a:pt x="42230" y="35509"/>
                </a:lnTo>
                <a:lnTo>
                  <a:pt x="37429" y="36484"/>
                </a:lnTo>
                <a:lnTo>
                  <a:pt x="33588" y="38404"/>
                </a:lnTo>
                <a:lnTo>
                  <a:pt x="29748" y="40325"/>
                </a:lnTo>
                <a:lnTo>
                  <a:pt x="25923" y="43190"/>
                </a:lnTo>
                <a:lnTo>
                  <a:pt x="22082" y="47030"/>
                </a:lnTo>
                <a:lnTo>
                  <a:pt x="22082" y="1920"/>
                </a:lnTo>
                <a:lnTo>
                  <a:pt x="21122" y="1920"/>
                </a:lnTo>
                <a:lnTo>
                  <a:pt x="21122" y="960"/>
                </a:lnTo>
                <a:lnTo>
                  <a:pt x="20147" y="960"/>
                </a:lnTo>
                <a:lnTo>
                  <a:pt x="19187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120959"/>
                </a:lnTo>
                <a:lnTo>
                  <a:pt x="960" y="120959"/>
                </a:lnTo>
                <a:lnTo>
                  <a:pt x="960" y="121919"/>
                </a:lnTo>
                <a:lnTo>
                  <a:pt x="5745" y="121919"/>
                </a:lnTo>
                <a:lnTo>
                  <a:pt x="6720" y="122880"/>
                </a:lnTo>
                <a:lnTo>
                  <a:pt x="15361" y="122880"/>
                </a:lnTo>
                <a:lnTo>
                  <a:pt x="16306" y="121919"/>
                </a:lnTo>
                <a:lnTo>
                  <a:pt x="20147" y="121919"/>
                </a:lnTo>
                <a:lnTo>
                  <a:pt x="20147" y="120959"/>
                </a:lnTo>
                <a:lnTo>
                  <a:pt x="21122" y="120959"/>
                </a:lnTo>
                <a:lnTo>
                  <a:pt x="22082" y="119999"/>
                </a:lnTo>
                <a:lnTo>
                  <a:pt x="22082" y="67193"/>
                </a:lnTo>
                <a:lnTo>
                  <a:pt x="24963" y="6335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8" name="object 898"/>
          <p:cNvSpPr/>
          <p:nvPr/>
        </p:nvSpPr>
        <p:spPr>
          <a:xfrm>
            <a:off x="5470154" y="6847514"/>
            <a:ext cx="71993" cy="88331"/>
          </a:xfrm>
          <a:custGeom>
            <a:avLst/>
            <a:gdLst/>
            <a:ahLst/>
            <a:cxnLst/>
            <a:rect l="l" t="t" r="r" b="b"/>
            <a:pathLst>
              <a:path w="71993" h="88331">
                <a:moveTo>
                  <a:pt x="54711" y="86410"/>
                </a:moveTo>
                <a:lnTo>
                  <a:pt x="56631" y="86410"/>
                </a:lnTo>
                <a:lnTo>
                  <a:pt x="57591" y="87370"/>
                </a:lnTo>
                <a:lnTo>
                  <a:pt x="67193" y="87370"/>
                </a:lnTo>
                <a:lnTo>
                  <a:pt x="68153" y="86410"/>
                </a:lnTo>
                <a:lnTo>
                  <a:pt x="70073" y="86410"/>
                </a:lnTo>
                <a:lnTo>
                  <a:pt x="71033" y="85450"/>
                </a:lnTo>
                <a:lnTo>
                  <a:pt x="71993" y="84490"/>
                </a:lnTo>
                <a:lnTo>
                  <a:pt x="71993" y="25923"/>
                </a:lnTo>
                <a:lnTo>
                  <a:pt x="71033" y="21122"/>
                </a:lnTo>
                <a:lnTo>
                  <a:pt x="70073" y="17282"/>
                </a:lnTo>
                <a:lnTo>
                  <a:pt x="68153" y="13456"/>
                </a:lnTo>
                <a:lnTo>
                  <a:pt x="66233" y="9616"/>
                </a:lnTo>
                <a:lnTo>
                  <a:pt x="63352" y="7680"/>
                </a:lnTo>
                <a:lnTo>
                  <a:pt x="60472" y="4815"/>
                </a:lnTo>
                <a:lnTo>
                  <a:pt x="57591" y="2895"/>
                </a:lnTo>
                <a:lnTo>
                  <a:pt x="52791" y="1935"/>
                </a:lnTo>
                <a:lnTo>
                  <a:pt x="47990" y="975"/>
                </a:lnTo>
                <a:lnTo>
                  <a:pt x="43190" y="0"/>
                </a:lnTo>
                <a:lnTo>
                  <a:pt x="29748" y="0"/>
                </a:lnTo>
                <a:lnTo>
                  <a:pt x="26868" y="975"/>
                </a:lnTo>
                <a:lnTo>
                  <a:pt x="24002" y="1935"/>
                </a:lnTo>
                <a:lnTo>
                  <a:pt x="20162" y="1935"/>
                </a:lnTo>
                <a:lnTo>
                  <a:pt x="18227" y="2895"/>
                </a:lnTo>
                <a:lnTo>
                  <a:pt x="15346" y="3840"/>
                </a:lnTo>
                <a:lnTo>
                  <a:pt x="12481" y="4815"/>
                </a:lnTo>
                <a:lnTo>
                  <a:pt x="10561" y="5775"/>
                </a:lnTo>
                <a:lnTo>
                  <a:pt x="8641" y="6736"/>
                </a:lnTo>
                <a:lnTo>
                  <a:pt x="6720" y="7680"/>
                </a:lnTo>
                <a:lnTo>
                  <a:pt x="6720" y="8656"/>
                </a:lnTo>
                <a:lnTo>
                  <a:pt x="5760" y="9616"/>
                </a:lnTo>
                <a:lnTo>
                  <a:pt x="4800" y="10561"/>
                </a:lnTo>
                <a:lnTo>
                  <a:pt x="4800" y="11521"/>
                </a:lnTo>
                <a:lnTo>
                  <a:pt x="3840" y="12496"/>
                </a:lnTo>
                <a:lnTo>
                  <a:pt x="3840" y="18242"/>
                </a:lnTo>
                <a:lnTo>
                  <a:pt x="4800" y="19217"/>
                </a:lnTo>
                <a:lnTo>
                  <a:pt x="4800" y="22082"/>
                </a:lnTo>
                <a:lnTo>
                  <a:pt x="5760" y="23058"/>
                </a:lnTo>
                <a:lnTo>
                  <a:pt x="5760" y="24003"/>
                </a:lnTo>
                <a:lnTo>
                  <a:pt x="6720" y="24003"/>
                </a:lnTo>
                <a:lnTo>
                  <a:pt x="6720" y="24963"/>
                </a:lnTo>
                <a:lnTo>
                  <a:pt x="8641" y="24963"/>
                </a:lnTo>
                <a:lnTo>
                  <a:pt x="10561" y="24003"/>
                </a:lnTo>
                <a:lnTo>
                  <a:pt x="11506" y="24003"/>
                </a:lnTo>
                <a:lnTo>
                  <a:pt x="13441" y="23058"/>
                </a:lnTo>
                <a:lnTo>
                  <a:pt x="15346" y="22082"/>
                </a:lnTo>
                <a:lnTo>
                  <a:pt x="17282" y="21122"/>
                </a:lnTo>
                <a:lnTo>
                  <a:pt x="19187" y="20177"/>
                </a:lnTo>
                <a:lnTo>
                  <a:pt x="22067" y="19217"/>
                </a:lnTo>
                <a:lnTo>
                  <a:pt x="24947" y="18242"/>
                </a:lnTo>
                <a:lnTo>
                  <a:pt x="27843" y="17282"/>
                </a:lnTo>
                <a:lnTo>
                  <a:pt x="40309" y="17282"/>
                </a:lnTo>
                <a:lnTo>
                  <a:pt x="42230" y="18242"/>
                </a:lnTo>
                <a:lnTo>
                  <a:pt x="44150" y="18242"/>
                </a:lnTo>
                <a:lnTo>
                  <a:pt x="45110" y="19217"/>
                </a:lnTo>
                <a:lnTo>
                  <a:pt x="47030" y="20177"/>
                </a:lnTo>
                <a:lnTo>
                  <a:pt x="47990" y="22082"/>
                </a:lnTo>
                <a:lnTo>
                  <a:pt x="48950" y="23058"/>
                </a:lnTo>
                <a:lnTo>
                  <a:pt x="48950" y="24963"/>
                </a:lnTo>
                <a:lnTo>
                  <a:pt x="49911" y="26898"/>
                </a:lnTo>
                <a:lnTo>
                  <a:pt x="49911" y="36484"/>
                </a:lnTo>
                <a:lnTo>
                  <a:pt x="28788" y="36484"/>
                </a:lnTo>
                <a:lnTo>
                  <a:pt x="24002" y="37444"/>
                </a:lnTo>
                <a:lnTo>
                  <a:pt x="18227" y="39364"/>
                </a:lnTo>
                <a:lnTo>
                  <a:pt x="14401" y="40325"/>
                </a:lnTo>
                <a:lnTo>
                  <a:pt x="10561" y="43205"/>
                </a:lnTo>
                <a:lnTo>
                  <a:pt x="6720" y="45125"/>
                </a:lnTo>
                <a:lnTo>
                  <a:pt x="3840" y="48006"/>
                </a:lnTo>
                <a:lnTo>
                  <a:pt x="2880" y="50886"/>
                </a:lnTo>
                <a:lnTo>
                  <a:pt x="960" y="54726"/>
                </a:lnTo>
                <a:lnTo>
                  <a:pt x="0" y="58567"/>
                </a:lnTo>
                <a:lnTo>
                  <a:pt x="0" y="67208"/>
                </a:lnTo>
                <a:lnTo>
                  <a:pt x="960" y="71048"/>
                </a:lnTo>
                <a:lnTo>
                  <a:pt x="1920" y="73929"/>
                </a:lnTo>
                <a:lnTo>
                  <a:pt x="2880" y="77769"/>
                </a:lnTo>
                <a:lnTo>
                  <a:pt x="5760" y="79689"/>
                </a:lnTo>
                <a:lnTo>
                  <a:pt x="7680" y="82570"/>
                </a:lnTo>
                <a:lnTo>
                  <a:pt x="10561" y="84490"/>
                </a:lnTo>
                <a:lnTo>
                  <a:pt x="13441" y="85450"/>
                </a:lnTo>
                <a:lnTo>
                  <a:pt x="17282" y="87370"/>
                </a:lnTo>
                <a:lnTo>
                  <a:pt x="20162" y="88331"/>
                </a:lnTo>
                <a:lnTo>
                  <a:pt x="24002" y="88331"/>
                </a:lnTo>
                <a:lnTo>
                  <a:pt x="22067" y="68168"/>
                </a:lnTo>
                <a:lnTo>
                  <a:pt x="21122" y="65288"/>
                </a:lnTo>
                <a:lnTo>
                  <a:pt x="21122" y="60487"/>
                </a:lnTo>
                <a:lnTo>
                  <a:pt x="22067" y="58567"/>
                </a:lnTo>
                <a:lnTo>
                  <a:pt x="23027" y="57607"/>
                </a:lnTo>
                <a:lnTo>
                  <a:pt x="23027" y="55686"/>
                </a:lnTo>
                <a:lnTo>
                  <a:pt x="24947" y="54726"/>
                </a:lnTo>
                <a:lnTo>
                  <a:pt x="25908" y="53766"/>
                </a:lnTo>
                <a:lnTo>
                  <a:pt x="27843" y="52806"/>
                </a:lnTo>
                <a:lnTo>
                  <a:pt x="29748" y="51846"/>
                </a:lnTo>
                <a:lnTo>
                  <a:pt x="32628" y="50886"/>
                </a:lnTo>
                <a:lnTo>
                  <a:pt x="34564" y="50886"/>
                </a:lnTo>
                <a:lnTo>
                  <a:pt x="38404" y="49926"/>
                </a:lnTo>
                <a:lnTo>
                  <a:pt x="49911" y="49926"/>
                </a:lnTo>
                <a:lnTo>
                  <a:pt x="49911" y="63367"/>
                </a:lnTo>
                <a:lnTo>
                  <a:pt x="47030" y="66248"/>
                </a:lnTo>
                <a:lnTo>
                  <a:pt x="44150" y="69128"/>
                </a:lnTo>
                <a:lnTo>
                  <a:pt x="42230" y="71048"/>
                </a:lnTo>
                <a:lnTo>
                  <a:pt x="39349" y="72009"/>
                </a:lnTo>
                <a:lnTo>
                  <a:pt x="36469" y="72969"/>
                </a:lnTo>
                <a:lnTo>
                  <a:pt x="38404" y="87370"/>
                </a:lnTo>
                <a:lnTo>
                  <a:pt x="42230" y="85450"/>
                </a:lnTo>
                <a:lnTo>
                  <a:pt x="46070" y="83530"/>
                </a:lnTo>
                <a:lnTo>
                  <a:pt x="49911" y="80650"/>
                </a:lnTo>
                <a:lnTo>
                  <a:pt x="53751" y="77769"/>
                </a:lnTo>
                <a:lnTo>
                  <a:pt x="53751" y="85450"/>
                </a:lnTo>
                <a:lnTo>
                  <a:pt x="54711" y="8641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9" name="object 899"/>
          <p:cNvSpPr/>
          <p:nvPr/>
        </p:nvSpPr>
        <p:spPr>
          <a:xfrm>
            <a:off x="5492221" y="6915683"/>
            <a:ext cx="16337" cy="20162"/>
          </a:xfrm>
          <a:custGeom>
            <a:avLst/>
            <a:gdLst/>
            <a:ahLst/>
            <a:cxnLst/>
            <a:rect l="l" t="t" r="r" b="b"/>
            <a:pathLst>
              <a:path w="16337" h="20162">
                <a:moveTo>
                  <a:pt x="4800" y="3840"/>
                </a:moveTo>
                <a:lnTo>
                  <a:pt x="2880" y="1920"/>
                </a:lnTo>
                <a:lnTo>
                  <a:pt x="0" y="0"/>
                </a:lnTo>
                <a:lnTo>
                  <a:pt x="1935" y="20162"/>
                </a:lnTo>
                <a:lnTo>
                  <a:pt x="11521" y="20162"/>
                </a:lnTo>
                <a:lnTo>
                  <a:pt x="16337" y="19202"/>
                </a:lnTo>
                <a:lnTo>
                  <a:pt x="14401" y="4800"/>
                </a:lnTo>
                <a:lnTo>
                  <a:pt x="7680" y="4800"/>
                </a:lnTo>
                <a:lnTo>
                  <a:pt x="4800" y="3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0" name="object 900"/>
          <p:cNvSpPr/>
          <p:nvPr/>
        </p:nvSpPr>
        <p:spPr>
          <a:xfrm>
            <a:off x="5564230" y="6847514"/>
            <a:ext cx="74874" cy="87370"/>
          </a:xfrm>
          <a:custGeom>
            <a:avLst/>
            <a:gdLst/>
            <a:ahLst/>
            <a:cxnLst/>
            <a:rect l="l" t="t" r="r" b="b"/>
            <a:pathLst>
              <a:path w="74874" h="87370">
                <a:moveTo>
                  <a:pt x="5760" y="1935"/>
                </a:moveTo>
                <a:lnTo>
                  <a:pt x="2880" y="1935"/>
                </a:lnTo>
                <a:lnTo>
                  <a:pt x="1920" y="2895"/>
                </a:lnTo>
                <a:lnTo>
                  <a:pt x="960" y="2895"/>
                </a:lnTo>
                <a:lnTo>
                  <a:pt x="0" y="3840"/>
                </a:lnTo>
                <a:lnTo>
                  <a:pt x="0" y="85450"/>
                </a:lnTo>
                <a:lnTo>
                  <a:pt x="960" y="85450"/>
                </a:lnTo>
                <a:lnTo>
                  <a:pt x="960" y="86410"/>
                </a:lnTo>
                <a:lnTo>
                  <a:pt x="5760" y="86410"/>
                </a:lnTo>
                <a:lnTo>
                  <a:pt x="6720" y="87370"/>
                </a:lnTo>
                <a:lnTo>
                  <a:pt x="14401" y="87370"/>
                </a:lnTo>
                <a:lnTo>
                  <a:pt x="16322" y="86410"/>
                </a:lnTo>
                <a:lnTo>
                  <a:pt x="19187" y="86410"/>
                </a:lnTo>
                <a:lnTo>
                  <a:pt x="20162" y="85450"/>
                </a:lnTo>
                <a:lnTo>
                  <a:pt x="21122" y="85450"/>
                </a:lnTo>
                <a:lnTo>
                  <a:pt x="22067" y="84490"/>
                </a:lnTo>
                <a:lnTo>
                  <a:pt x="22067" y="31683"/>
                </a:lnTo>
                <a:lnTo>
                  <a:pt x="24963" y="27843"/>
                </a:lnTo>
                <a:lnTo>
                  <a:pt x="27843" y="24003"/>
                </a:lnTo>
                <a:lnTo>
                  <a:pt x="30708" y="22082"/>
                </a:lnTo>
                <a:lnTo>
                  <a:pt x="33588" y="20177"/>
                </a:lnTo>
                <a:lnTo>
                  <a:pt x="36469" y="19217"/>
                </a:lnTo>
                <a:lnTo>
                  <a:pt x="42245" y="19217"/>
                </a:lnTo>
                <a:lnTo>
                  <a:pt x="44150" y="20177"/>
                </a:lnTo>
                <a:lnTo>
                  <a:pt x="45110" y="21122"/>
                </a:lnTo>
                <a:lnTo>
                  <a:pt x="47030" y="21122"/>
                </a:lnTo>
                <a:lnTo>
                  <a:pt x="47990" y="23058"/>
                </a:lnTo>
                <a:lnTo>
                  <a:pt x="49911" y="24003"/>
                </a:lnTo>
                <a:lnTo>
                  <a:pt x="50871" y="25923"/>
                </a:lnTo>
                <a:lnTo>
                  <a:pt x="51831" y="27843"/>
                </a:lnTo>
                <a:lnTo>
                  <a:pt x="51831" y="29763"/>
                </a:lnTo>
                <a:lnTo>
                  <a:pt x="52791" y="31683"/>
                </a:lnTo>
                <a:lnTo>
                  <a:pt x="52791" y="84490"/>
                </a:lnTo>
                <a:lnTo>
                  <a:pt x="53751" y="85450"/>
                </a:lnTo>
                <a:lnTo>
                  <a:pt x="54711" y="86410"/>
                </a:lnTo>
                <a:lnTo>
                  <a:pt x="58552" y="86410"/>
                </a:lnTo>
                <a:lnTo>
                  <a:pt x="59512" y="87370"/>
                </a:lnTo>
                <a:lnTo>
                  <a:pt x="68153" y="87370"/>
                </a:lnTo>
                <a:lnTo>
                  <a:pt x="69113" y="86410"/>
                </a:lnTo>
                <a:lnTo>
                  <a:pt x="72953" y="86410"/>
                </a:lnTo>
                <a:lnTo>
                  <a:pt x="73913" y="85450"/>
                </a:lnTo>
                <a:lnTo>
                  <a:pt x="74874" y="85450"/>
                </a:lnTo>
                <a:lnTo>
                  <a:pt x="74874" y="24963"/>
                </a:lnTo>
                <a:lnTo>
                  <a:pt x="72953" y="20177"/>
                </a:lnTo>
                <a:lnTo>
                  <a:pt x="71993" y="16337"/>
                </a:lnTo>
                <a:lnTo>
                  <a:pt x="71033" y="12496"/>
                </a:lnTo>
                <a:lnTo>
                  <a:pt x="68153" y="9616"/>
                </a:lnTo>
                <a:lnTo>
                  <a:pt x="66233" y="6736"/>
                </a:lnTo>
                <a:lnTo>
                  <a:pt x="63352" y="4815"/>
                </a:lnTo>
                <a:lnTo>
                  <a:pt x="59512" y="2895"/>
                </a:lnTo>
                <a:lnTo>
                  <a:pt x="55671" y="975"/>
                </a:lnTo>
                <a:lnTo>
                  <a:pt x="51831" y="0"/>
                </a:lnTo>
                <a:lnTo>
                  <a:pt x="41269" y="0"/>
                </a:lnTo>
                <a:lnTo>
                  <a:pt x="36469" y="975"/>
                </a:lnTo>
                <a:lnTo>
                  <a:pt x="31683" y="3840"/>
                </a:lnTo>
                <a:lnTo>
                  <a:pt x="27843" y="5775"/>
                </a:lnTo>
                <a:lnTo>
                  <a:pt x="23027" y="9616"/>
                </a:lnTo>
                <a:lnTo>
                  <a:pt x="19187" y="14401"/>
                </a:lnTo>
                <a:lnTo>
                  <a:pt x="19187" y="4815"/>
                </a:lnTo>
                <a:lnTo>
                  <a:pt x="18242" y="3840"/>
                </a:lnTo>
                <a:lnTo>
                  <a:pt x="18242" y="2895"/>
                </a:lnTo>
                <a:lnTo>
                  <a:pt x="17282" y="2895"/>
                </a:lnTo>
                <a:lnTo>
                  <a:pt x="16322" y="1935"/>
                </a:lnTo>
                <a:lnTo>
                  <a:pt x="5760" y="193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1" name="object 901"/>
          <p:cNvSpPr/>
          <p:nvPr/>
        </p:nvSpPr>
        <p:spPr>
          <a:xfrm>
            <a:off x="5676549" y="6881119"/>
            <a:ext cx="6720" cy="23042"/>
          </a:xfrm>
          <a:custGeom>
            <a:avLst/>
            <a:gdLst/>
            <a:ahLst/>
            <a:cxnLst/>
            <a:rect l="l" t="t" r="r" b="b"/>
            <a:pathLst>
              <a:path w="6720" h="23042">
                <a:moveTo>
                  <a:pt x="3840" y="5760"/>
                </a:moveTo>
                <a:lnTo>
                  <a:pt x="1920" y="2880"/>
                </a:lnTo>
                <a:lnTo>
                  <a:pt x="0" y="0"/>
                </a:lnTo>
                <a:lnTo>
                  <a:pt x="0" y="23042"/>
                </a:lnTo>
                <a:lnTo>
                  <a:pt x="944" y="22082"/>
                </a:lnTo>
                <a:lnTo>
                  <a:pt x="944" y="21122"/>
                </a:lnTo>
                <a:lnTo>
                  <a:pt x="2880" y="22082"/>
                </a:lnTo>
                <a:lnTo>
                  <a:pt x="3840" y="23042"/>
                </a:lnTo>
                <a:lnTo>
                  <a:pt x="6720" y="23042"/>
                </a:lnTo>
                <a:lnTo>
                  <a:pt x="5760" y="7680"/>
                </a:lnTo>
                <a:lnTo>
                  <a:pt x="3840" y="57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2" name="object 902"/>
          <p:cNvSpPr/>
          <p:nvPr/>
        </p:nvSpPr>
        <p:spPr>
          <a:xfrm>
            <a:off x="5672708" y="6847514"/>
            <a:ext cx="59512" cy="97917"/>
          </a:xfrm>
          <a:custGeom>
            <a:avLst/>
            <a:gdLst/>
            <a:ahLst/>
            <a:cxnLst/>
            <a:rect l="l" t="t" r="r" b="b"/>
            <a:pathLst>
              <a:path w="59512" h="97917">
                <a:moveTo>
                  <a:pt x="49911" y="24963"/>
                </a:moveTo>
                <a:lnTo>
                  <a:pt x="48950" y="24003"/>
                </a:lnTo>
                <a:lnTo>
                  <a:pt x="48950" y="22082"/>
                </a:lnTo>
                <a:lnTo>
                  <a:pt x="47990" y="20177"/>
                </a:lnTo>
                <a:lnTo>
                  <a:pt x="47030" y="19217"/>
                </a:lnTo>
                <a:lnTo>
                  <a:pt x="56631" y="19217"/>
                </a:lnTo>
                <a:lnTo>
                  <a:pt x="57591" y="18242"/>
                </a:lnTo>
                <a:lnTo>
                  <a:pt x="58552" y="16337"/>
                </a:lnTo>
                <a:lnTo>
                  <a:pt x="58552" y="15361"/>
                </a:lnTo>
                <a:lnTo>
                  <a:pt x="59512" y="13456"/>
                </a:lnTo>
                <a:lnTo>
                  <a:pt x="59512" y="7680"/>
                </a:lnTo>
                <a:lnTo>
                  <a:pt x="58552" y="4815"/>
                </a:lnTo>
                <a:lnTo>
                  <a:pt x="58552" y="3840"/>
                </a:lnTo>
                <a:lnTo>
                  <a:pt x="57591" y="2895"/>
                </a:lnTo>
                <a:lnTo>
                  <a:pt x="56631" y="1935"/>
                </a:lnTo>
                <a:lnTo>
                  <a:pt x="28788" y="1935"/>
                </a:lnTo>
                <a:lnTo>
                  <a:pt x="26868" y="975"/>
                </a:lnTo>
                <a:lnTo>
                  <a:pt x="22067" y="975"/>
                </a:lnTo>
                <a:lnTo>
                  <a:pt x="20147" y="0"/>
                </a:lnTo>
                <a:lnTo>
                  <a:pt x="12466" y="0"/>
                </a:lnTo>
                <a:lnTo>
                  <a:pt x="8625" y="975"/>
                </a:lnTo>
                <a:lnTo>
                  <a:pt x="3840" y="2895"/>
                </a:lnTo>
                <a:lnTo>
                  <a:pt x="0" y="3840"/>
                </a:lnTo>
                <a:lnTo>
                  <a:pt x="960" y="97917"/>
                </a:lnTo>
                <a:lnTo>
                  <a:pt x="960" y="91211"/>
                </a:lnTo>
                <a:lnTo>
                  <a:pt x="1920" y="90251"/>
                </a:lnTo>
                <a:lnTo>
                  <a:pt x="1920" y="89291"/>
                </a:lnTo>
                <a:lnTo>
                  <a:pt x="2880" y="88331"/>
                </a:lnTo>
                <a:lnTo>
                  <a:pt x="1920" y="62407"/>
                </a:lnTo>
                <a:lnTo>
                  <a:pt x="1920" y="59527"/>
                </a:lnTo>
                <a:lnTo>
                  <a:pt x="2880" y="58567"/>
                </a:lnTo>
                <a:lnTo>
                  <a:pt x="2880" y="57607"/>
                </a:lnTo>
                <a:lnTo>
                  <a:pt x="3840" y="56647"/>
                </a:lnTo>
                <a:lnTo>
                  <a:pt x="3840" y="27843"/>
                </a:lnTo>
                <a:lnTo>
                  <a:pt x="4785" y="25923"/>
                </a:lnTo>
                <a:lnTo>
                  <a:pt x="4785" y="24003"/>
                </a:lnTo>
                <a:lnTo>
                  <a:pt x="5760" y="22082"/>
                </a:lnTo>
                <a:lnTo>
                  <a:pt x="6720" y="21122"/>
                </a:lnTo>
                <a:lnTo>
                  <a:pt x="7680" y="20177"/>
                </a:lnTo>
                <a:lnTo>
                  <a:pt x="8625" y="18242"/>
                </a:lnTo>
                <a:lnTo>
                  <a:pt x="9601" y="17282"/>
                </a:lnTo>
                <a:lnTo>
                  <a:pt x="11506" y="17282"/>
                </a:lnTo>
                <a:lnTo>
                  <a:pt x="13441" y="16337"/>
                </a:lnTo>
                <a:lnTo>
                  <a:pt x="15346" y="15361"/>
                </a:lnTo>
                <a:lnTo>
                  <a:pt x="21122" y="15361"/>
                </a:lnTo>
                <a:lnTo>
                  <a:pt x="24963" y="17282"/>
                </a:lnTo>
                <a:lnTo>
                  <a:pt x="26868" y="19217"/>
                </a:lnTo>
                <a:lnTo>
                  <a:pt x="29748" y="22082"/>
                </a:lnTo>
                <a:lnTo>
                  <a:pt x="30708" y="24963"/>
                </a:lnTo>
                <a:lnTo>
                  <a:pt x="30708" y="32644"/>
                </a:lnTo>
                <a:lnTo>
                  <a:pt x="29748" y="34564"/>
                </a:lnTo>
                <a:lnTo>
                  <a:pt x="29748" y="35524"/>
                </a:lnTo>
                <a:lnTo>
                  <a:pt x="28788" y="37444"/>
                </a:lnTo>
                <a:lnTo>
                  <a:pt x="26868" y="38404"/>
                </a:lnTo>
                <a:lnTo>
                  <a:pt x="25908" y="39364"/>
                </a:lnTo>
                <a:lnTo>
                  <a:pt x="24963" y="40325"/>
                </a:lnTo>
                <a:lnTo>
                  <a:pt x="23027" y="41285"/>
                </a:lnTo>
                <a:lnTo>
                  <a:pt x="22067" y="42245"/>
                </a:lnTo>
                <a:lnTo>
                  <a:pt x="13441" y="42245"/>
                </a:lnTo>
                <a:lnTo>
                  <a:pt x="9601" y="41285"/>
                </a:lnTo>
                <a:lnTo>
                  <a:pt x="10561" y="56647"/>
                </a:lnTo>
                <a:lnTo>
                  <a:pt x="12466" y="57607"/>
                </a:lnTo>
                <a:lnTo>
                  <a:pt x="26868" y="57607"/>
                </a:lnTo>
                <a:lnTo>
                  <a:pt x="30708" y="55686"/>
                </a:lnTo>
                <a:lnTo>
                  <a:pt x="34549" y="54726"/>
                </a:lnTo>
                <a:lnTo>
                  <a:pt x="38389" y="52806"/>
                </a:lnTo>
                <a:lnTo>
                  <a:pt x="41269" y="50886"/>
                </a:lnTo>
                <a:lnTo>
                  <a:pt x="44150" y="48006"/>
                </a:lnTo>
                <a:lnTo>
                  <a:pt x="46070" y="45125"/>
                </a:lnTo>
                <a:lnTo>
                  <a:pt x="47990" y="41285"/>
                </a:lnTo>
                <a:lnTo>
                  <a:pt x="49911" y="37444"/>
                </a:lnTo>
                <a:lnTo>
                  <a:pt x="49911" y="2496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3" name="object 903"/>
          <p:cNvSpPr/>
          <p:nvPr/>
        </p:nvSpPr>
        <p:spPr>
          <a:xfrm>
            <a:off x="5652546" y="6851355"/>
            <a:ext cx="78714" cy="115199"/>
          </a:xfrm>
          <a:custGeom>
            <a:avLst/>
            <a:gdLst/>
            <a:ahLst/>
            <a:cxnLst/>
            <a:rect l="l" t="t" r="r" b="b"/>
            <a:pathLst>
              <a:path w="78714" h="115199">
                <a:moveTo>
                  <a:pt x="44165" y="99852"/>
                </a:moveTo>
                <a:lnTo>
                  <a:pt x="32628" y="99852"/>
                </a:lnTo>
                <a:lnTo>
                  <a:pt x="28788" y="98892"/>
                </a:lnTo>
                <a:lnTo>
                  <a:pt x="25923" y="96972"/>
                </a:lnTo>
                <a:lnTo>
                  <a:pt x="22082" y="96012"/>
                </a:lnTo>
                <a:lnTo>
                  <a:pt x="21122" y="94076"/>
                </a:lnTo>
                <a:lnTo>
                  <a:pt x="20162" y="0"/>
                </a:lnTo>
                <a:lnTo>
                  <a:pt x="17282" y="1935"/>
                </a:lnTo>
                <a:lnTo>
                  <a:pt x="14401" y="4815"/>
                </a:lnTo>
                <a:lnTo>
                  <a:pt x="11521" y="6720"/>
                </a:lnTo>
                <a:lnTo>
                  <a:pt x="8641" y="9616"/>
                </a:lnTo>
                <a:lnTo>
                  <a:pt x="7680" y="13441"/>
                </a:lnTo>
                <a:lnTo>
                  <a:pt x="5760" y="17282"/>
                </a:lnTo>
                <a:lnTo>
                  <a:pt x="4800" y="21122"/>
                </a:lnTo>
                <a:lnTo>
                  <a:pt x="4800" y="29763"/>
                </a:lnTo>
                <a:lnTo>
                  <a:pt x="5760" y="33604"/>
                </a:lnTo>
                <a:lnTo>
                  <a:pt x="6720" y="36484"/>
                </a:lnTo>
                <a:lnTo>
                  <a:pt x="7680" y="39364"/>
                </a:lnTo>
                <a:lnTo>
                  <a:pt x="9601" y="42245"/>
                </a:lnTo>
                <a:lnTo>
                  <a:pt x="11521" y="44165"/>
                </a:lnTo>
                <a:lnTo>
                  <a:pt x="9601" y="46085"/>
                </a:lnTo>
                <a:lnTo>
                  <a:pt x="6720" y="48966"/>
                </a:lnTo>
                <a:lnTo>
                  <a:pt x="5760" y="51846"/>
                </a:lnTo>
                <a:lnTo>
                  <a:pt x="3840" y="54726"/>
                </a:lnTo>
                <a:lnTo>
                  <a:pt x="2880" y="57607"/>
                </a:lnTo>
                <a:lnTo>
                  <a:pt x="2880" y="63367"/>
                </a:lnTo>
                <a:lnTo>
                  <a:pt x="3840" y="66248"/>
                </a:lnTo>
                <a:lnTo>
                  <a:pt x="4800" y="69128"/>
                </a:lnTo>
                <a:lnTo>
                  <a:pt x="6720" y="71048"/>
                </a:lnTo>
                <a:lnTo>
                  <a:pt x="8641" y="72969"/>
                </a:lnTo>
                <a:lnTo>
                  <a:pt x="11521" y="73929"/>
                </a:lnTo>
                <a:lnTo>
                  <a:pt x="9601" y="75849"/>
                </a:lnTo>
                <a:lnTo>
                  <a:pt x="7680" y="76809"/>
                </a:lnTo>
                <a:lnTo>
                  <a:pt x="5760" y="78729"/>
                </a:lnTo>
                <a:lnTo>
                  <a:pt x="4800" y="79689"/>
                </a:lnTo>
                <a:lnTo>
                  <a:pt x="3840" y="81610"/>
                </a:lnTo>
                <a:lnTo>
                  <a:pt x="2880" y="82570"/>
                </a:lnTo>
                <a:lnTo>
                  <a:pt x="1920" y="84490"/>
                </a:lnTo>
                <a:lnTo>
                  <a:pt x="960" y="86410"/>
                </a:lnTo>
                <a:lnTo>
                  <a:pt x="0" y="88331"/>
                </a:lnTo>
                <a:lnTo>
                  <a:pt x="0" y="99852"/>
                </a:lnTo>
                <a:lnTo>
                  <a:pt x="1920" y="101757"/>
                </a:lnTo>
                <a:lnTo>
                  <a:pt x="2880" y="104637"/>
                </a:lnTo>
                <a:lnTo>
                  <a:pt x="5760" y="106573"/>
                </a:lnTo>
                <a:lnTo>
                  <a:pt x="8641" y="108478"/>
                </a:lnTo>
                <a:lnTo>
                  <a:pt x="11521" y="110413"/>
                </a:lnTo>
                <a:lnTo>
                  <a:pt x="15361" y="112318"/>
                </a:lnTo>
                <a:lnTo>
                  <a:pt x="20162" y="113294"/>
                </a:lnTo>
                <a:lnTo>
                  <a:pt x="24947" y="114254"/>
                </a:lnTo>
                <a:lnTo>
                  <a:pt x="30723" y="115199"/>
                </a:lnTo>
                <a:lnTo>
                  <a:pt x="44165" y="115199"/>
                </a:lnTo>
                <a:lnTo>
                  <a:pt x="49910" y="114254"/>
                </a:lnTo>
                <a:lnTo>
                  <a:pt x="54711" y="112318"/>
                </a:lnTo>
                <a:lnTo>
                  <a:pt x="60472" y="111358"/>
                </a:lnTo>
                <a:lnTo>
                  <a:pt x="64312" y="109438"/>
                </a:lnTo>
                <a:lnTo>
                  <a:pt x="68153" y="106573"/>
                </a:lnTo>
                <a:lnTo>
                  <a:pt x="71033" y="103692"/>
                </a:lnTo>
                <a:lnTo>
                  <a:pt x="73913" y="100812"/>
                </a:lnTo>
                <a:lnTo>
                  <a:pt x="75834" y="97917"/>
                </a:lnTo>
                <a:lnTo>
                  <a:pt x="77754" y="94076"/>
                </a:lnTo>
                <a:lnTo>
                  <a:pt x="78714" y="90251"/>
                </a:lnTo>
                <a:lnTo>
                  <a:pt x="78714" y="83530"/>
                </a:lnTo>
                <a:lnTo>
                  <a:pt x="77754" y="79689"/>
                </a:lnTo>
                <a:lnTo>
                  <a:pt x="76794" y="77769"/>
                </a:lnTo>
                <a:lnTo>
                  <a:pt x="74874" y="74889"/>
                </a:lnTo>
                <a:lnTo>
                  <a:pt x="72953" y="72008"/>
                </a:lnTo>
                <a:lnTo>
                  <a:pt x="71033" y="70088"/>
                </a:lnTo>
                <a:lnTo>
                  <a:pt x="68153" y="68168"/>
                </a:lnTo>
                <a:lnTo>
                  <a:pt x="65272" y="67208"/>
                </a:lnTo>
                <a:lnTo>
                  <a:pt x="62392" y="65288"/>
                </a:lnTo>
                <a:lnTo>
                  <a:pt x="58552" y="64328"/>
                </a:lnTo>
                <a:lnTo>
                  <a:pt x="54711" y="64328"/>
                </a:lnTo>
                <a:lnTo>
                  <a:pt x="49910" y="63367"/>
                </a:lnTo>
                <a:lnTo>
                  <a:pt x="27843" y="63367"/>
                </a:lnTo>
                <a:lnTo>
                  <a:pt x="25923" y="62407"/>
                </a:lnTo>
                <a:lnTo>
                  <a:pt x="24947" y="61447"/>
                </a:lnTo>
                <a:lnTo>
                  <a:pt x="23042" y="60487"/>
                </a:lnTo>
                <a:lnTo>
                  <a:pt x="22082" y="58567"/>
                </a:lnTo>
                <a:lnTo>
                  <a:pt x="23042" y="84490"/>
                </a:lnTo>
                <a:lnTo>
                  <a:pt x="24002" y="83530"/>
                </a:lnTo>
                <a:lnTo>
                  <a:pt x="24947" y="82570"/>
                </a:lnTo>
                <a:lnTo>
                  <a:pt x="25923" y="81610"/>
                </a:lnTo>
                <a:lnTo>
                  <a:pt x="26883" y="80650"/>
                </a:lnTo>
                <a:lnTo>
                  <a:pt x="28788" y="78729"/>
                </a:lnTo>
                <a:lnTo>
                  <a:pt x="44165" y="79689"/>
                </a:lnTo>
                <a:lnTo>
                  <a:pt x="48005" y="79689"/>
                </a:lnTo>
                <a:lnTo>
                  <a:pt x="50871" y="80650"/>
                </a:lnTo>
                <a:lnTo>
                  <a:pt x="52791" y="81610"/>
                </a:lnTo>
                <a:lnTo>
                  <a:pt x="54711" y="83530"/>
                </a:lnTo>
                <a:lnTo>
                  <a:pt x="55671" y="85450"/>
                </a:lnTo>
                <a:lnTo>
                  <a:pt x="55671" y="91211"/>
                </a:lnTo>
                <a:lnTo>
                  <a:pt x="54711" y="92171"/>
                </a:lnTo>
                <a:lnTo>
                  <a:pt x="54711" y="94076"/>
                </a:lnTo>
                <a:lnTo>
                  <a:pt x="53751" y="95051"/>
                </a:lnTo>
                <a:lnTo>
                  <a:pt x="51846" y="96012"/>
                </a:lnTo>
                <a:lnTo>
                  <a:pt x="50871" y="96972"/>
                </a:lnTo>
                <a:lnTo>
                  <a:pt x="48950" y="97917"/>
                </a:lnTo>
                <a:lnTo>
                  <a:pt x="47030" y="98892"/>
                </a:lnTo>
                <a:lnTo>
                  <a:pt x="44165" y="9985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4" name="object 904"/>
          <p:cNvSpPr/>
          <p:nvPr/>
        </p:nvSpPr>
        <p:spPr>
          <a:xfrm>
            <a:off x="5762945" y="6847514"/>
            <a:ext cx="54711" cy="56647"/>
          </a:xfrm>
          <a:custGeom>
            <a:avLst/>
            <a:gdLst/>
            <a:ahLst/>
            <a:cxnLst/>
            <a:rect l="l" t="t" r="r" b="b"/>
            <a:pathLst>
              <a:path w="54711" h="56647">
                <a:moveTo>
                  <a:pt x="11521" y="0"/>
                </a:moveTo>
                <a:lnTo>
                  <a:pt x="5760" y="975"/>
                </a:lnTo>
                <a:lnTo>
                  <a:pt x="960" y="2895"/>
                </a:lnTo>
                <a:lnTo>
                  <a:pt x="1920" y="25923"/>
                </a:lnTo>
                <a:lnTo>
                  <a:pt x="2880" y="23058"/>
                </a:lnTo>
                <a:lnTo>
                  <a:pt x="4800" y="22082"/>
                </a:lnTo>
                <a:lnTo>
                  <a:pt x="5760" y="20177"/>
                </a:lnTo>
                <a:lnTo>
                  <a:pt x="7680" y="18242"/>
                </a:lnTo>
                <a:lnTo>
                  <a:pt x="9601" y="17282"/>
                </a:lnTo>
                <a:lnTo>
                  <a:pt x="11521" y="16337"/>
                </a:lnTo>
                <a:lnTo>
                  <a:pt x="14401" y="15361"/>
                </a:lnTo>
                <a:lnTo>
                  <a:pt x="23027" y="15361"/>
                </a:lnTo>
                <a:lnTo>
                  <a:pt x="26868" y="17282"/>
                </a:lnTo>
                <a:lnTo>
                  <a:pt x="29748" y="21122"/>
                </a:lnTo>
                <a:lnTo>
                  <a:pt x="31683" y="24963"/>
                </a:lnTo>
                <a:lnTo>
                  <a:pt x="33588" y="29763"/>
                </a:lnTo>
                <a:lnTo>
                  <a:pt x="33588" y="35524"/>
                </a:lnTo>
                <a:lnTo>
                  <a:pt x="0" y="35524"/>
                </a:lnTo>
                <a:lnTo>
                  <a:pt x="0" y="32644"/>
                </a:lnTo>
                <a:lnTo>
                  <a:pt x="0" y="56647"/>
                </a:lnTo>
                <a:lnTo>
                  <a:pt x="0" y="49926"/>
                </a:lnTo>
                <a:lnTo>
                  <a:pt x="49911" y="49926"/>
                </a:lnTo>
                <a:lnTo>
                  <a:pt x="51831" y="48966"/>
                </a:lnTo>
                <a:lnTo>
                  <a:pt x="52791" y="48006"/>
                </a:lnTo>
                <a:lnTo>
                  <a:pt x="53751" y="47045"/>
                </a:lnTo>
                <a:lnTo>
                  <a:pt x="54711" y="45125"/>
                </a:lnTo>
                <a:lnTo>
                  <a:pt x="54711" y="32644"/>
                </a:lnTo>
                <a:lnTo>
                  <a:pt x="53751" y="27843"/>
                </a:lnTo>
                <a:lnTo>
                  <a:pt x="52791" y="23058"/>
                </a:lnTo>
                <a:lnTo>
                  <a:pt x="50871" y="18242"/>
                </a:lnTo>
                <a:lnTo>
                  <a:pt x="48950" y="14401"/>
                </a:lnTo>
                <a:lnTo>
                  <a:pt x="46070" y="11521"/>
                </a:lnTo>
                <a:lnTo>
                  <a:pt x="43190" y="7680"/>
                </a:lnTo>
                <a:lnTo>
                  <a:pt x="39364" y="4815"/>
                </a:lnTo>
                <a:lnTo>
                  <a:pt x="34549" y="2895"/>
                </a:lnTo>
                <a:lnTo>
                  <a:pt x="29748" y="975"/>
                </a:lnTo>
                <a:lnTo>
                  <a:pt x="23987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5" name="object 905"/>
          <p:cNvSpPr/>
          <p:nvPr/>
        </p:nvSpPr>
        <p:spPr>
          <a:xfrm>
            <a:off x="5739902" y="6850410"/>
            <a:ext cx="73913" cy="85435"/>
          </a:xfrm>
          <a:custGeom>
            <a:avLst/>
            <a:gdLst/>
            <a:ahLst/>
            <a:cxnLst/>
            <a:rect l="l" t="t" r="r" b="b"/>
            <a:pathLst>
              <a:path w="73913" h="85435">
                <a:moveTo>
                  <a:pt x="24002" y="0"/>
                </a:moveTo>
                <a:lnTo>
                  <a:pt x="19202" y="1920"/>
                </a:lnTo>
                <a:lnTo>
                  <a:pt x="14401" y="5760"/>
                </a:lnTo>
                <a:lnTo>
                  <a:pt x="11521" y="9601"/>
                </a:lnTo>
                <a:lnTo>
                  <a:pt x="7680" y="13441"/>
                </a:lnTo>
                <a:lnTo>
                  <a:pt x="4800" y="18227"/>
                </a:lnTo>
                <a:lnTo>
                  <a:pt x="2880" y="23027"/>
                </a:lnTo>
                <a:lnTo>
                  <a:pt x="960" y="28788"/>
                </a:lnTo>
                <a:lnTo>
                  <a:pt x="0" y="35509"/>
                </a:lnTo>
                <a:lnTo>
                  <a:pt x="0" y="49911"/>
                </a:lnTo>
                <a:lnTo>
                  <a:pt x="960" y="55671"/>
                </a:lnTo>
                <a:lnTo>
                  <a:pt x="2880" y="61432"/>
                </a:lnTo>
                <a:lnTo>
                  <a:pt x="4800" y="67193"/>
                </a:lnTo>
                <a:lnTo>
                  <a:pt x="7680" y="71993"/>
                </a:lnTo>
                <a:lnTo>
                  <a:pt x="10561" y="74874"/>
                </a:lnTo>
                <a:lnTo>
                  <a:pt x="14401" y="78714"/>
                </a:lnTo>
                <a:lnTo>
                  <a:pt x="19202" y="81594"/>
                </a:lnTo>
                <a:lnTo>
                  <a:pt x="24002" y="83515"/>
                </a:lnTo>
                <a:lnTo>
                  <a:pt x="29763" y="84475"/>
                </a:lnTo>
                <a:lnTo>
                  <a:pt x="35509" y="85435"/>
                </a:lnTo>
                <a:lnTo>
                  <a:pt x="49911" y="85435"/>
                </a:lnTo>
                <a:lnTo>
                  <a:pt x="53751" y="84475"/>
                </a:lnTo>
                <a:lnTo>
                  <a:pt x="56631" y="84475"/>
                </a:lnTo>
                <a:lnTo>
                  <a:pt x="59512" y="83515"/>
                </a:lnTo>
                <a:lnTo>
                  <a:pt x="62407" y="83515"/>
                </a:lnTo>
                <a:lnTo>
                  <a:pt x="65272" y="82555"/>
                </a:lnTo>
                <a:lnTo>
                  <a:pt x="67193" y="81594"/>
                </a:lnTo>
                <a:lnTo>
                  <a:pt x="69113" y="81594"/>
                </a:lnTo>
                <a:lnTo>
                  <a:pt x="71033" y="80634"/>
                </a:lnTo>
                <a:lnTo>
                  <a:pt x="71993" y="79674"/>
                </a:lnTo>
                <a:lnTo>
                  <a:pt x="72953" y="78714"/>
                </a:lnTo>
                <a:lnTo>
                  <a:pt x="72953" y="77754"/>
                </a:lnTo>
                <a:lnTo>
                  <a:pt x="73913" y="76794"/>
                </a:lnTo>
                <a:lnTo>
                  <a:pt x="73913" y="65272"/>
                </a:lnTo>
                <a:lnTo>
                  <a:pt x="72953" y="65272"/>
                </a:lnTo>
                <a:lnTo>
                  <a:pt x="72953" y="64312"/>
                </a:lnTo>
                <a:lnTo>
                  <a:pt x="71993" y="63352"/>
                </a:lnTo>
                <a:lnTo>
                  <a:pt x="70073" y="63352"/>
                </a:lnTo>
                <a:lnTo>
                  <a:pt x="69113" y="64312"/>
                </a:lnTo>
                <a:lnTo>
                  <a:pt x="68153" y="64312"/>
                </a:lnTo>
                <a:lnTo>
                  <a:pt x="66233" y="65272"/>
                </a:lnTo>
                <a:lnTo>
                  <a:pt x="64312" y="65272"/>
                </a:lnTo>
                <a:lnTo>
                  <a:pt x="62407" y="66233"/>
                </a:lnTo>
                <a:lnTo>
                  <a:pt x="60472" y="67193"/>
                </a:lnTo>
                <a:lnTo>
                  <a:pt x="57591" y="68153"/>
                </a:lnTo>
                <a:lnTo>
                  <a:pt x="54726" y="68153"/>
                </a:lnTo>
                <a:lnTo>
                  <a:pt x="51846" y="69113"/>
                </a:lnTo>
                <a:lnTo>
                  <a:pt x="40325" y="69113"/>
                </a:lnTo>
                <a:lnTo>
                  <a:pt x="37444" y="68153"/>
                </a:lnTo>
                <a:lnTo>
                  <a:pt x="34564" y="67193"/>
                </a:lnTo>
                <a:lnTo>
                  <a:pt x="31683" y="66233"/>
                </a:lnTo>
                <a:lnTo>
                  <a:pt x="29763" y="65272"/>
                </a:lnTo>
                <a:lnTo>
                  <a:pt x="27843" y="63352"/>
                </a:lnTo>
                <a:lnTo>
                  <a:pt x="25923" y="61432"/>
                </a:lnTo>
                <a:lnTo>
                  <a:pt x="24963" y="58552"/>
                </a:lnTo>
                <a:lnTo>
                  <a:pt x="24002" y="56631"/>
                </a:lnTo>
                <a:lnTo>
                  <a:pt x="23042" y="53751"/>
                </a:lnTo>
                <a:lnTo>
                  <a:pt x="23042" y="29748"/>
                </a:lnTo>
                <a:lnTo>
                  <a:pt x="24002" y="27843"/>
                </a:lnTo>
                <a:lnTo>
                  <a:pt x="24002" y="24947"/>
                </a:lnTo>
                <a:lnTo>
                  <a:pt x="24963" y="23027"/>
                </a:lnTo>
                <a:lnTo>
                  <a:pt x="2400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6" name="object 906"/>
          <p:cNvSpPr/>
          <p:nvPr/>
        </p:nvSpPr>
        <p:spPr>
          <a:xfrm>
            <a:off x="5835898" y="6908002"/>
            <a:ext cx="25923" cy="26883"/>
          </a:xfrm>
          <a:custGeom>
            <a:avLst/>
            <a:gdLst/>
            <a:ahLst/>
            <a:cxnLst/>
            <a:rect l="l" t="t" r="r" b="b"/>
            <a:pathLst>
              <a:path w="25923" h="26883">
                <a:moveTo>
                  <a:pt x="25923" y="13441"/>
                </a:moveTo>
                <a:lnTo>
                  <a:pt x="25923" y="7680"/>
                </a:lnTo>
                <a:lnTo>
                  <a:pt x="24963" y="4800"/>
                </a:lnTo>
                <a:lnTo>
                  <a:pt x="23042" y="2880"/>
                </a:lnTo>
                <a:lnTo>
                  <a:pt x="21122" y="960"/>
                </a:lnTo>
                <a:lnTo>
                  <a:pt x="17282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8641"/>
                </a:lnTo>
                <a:lnTo>
                  <a:pt x="0" y="19202"/>
                </a:lnTo>
                <a:lnTo>
                  <a:pt x="960" y="23042"/>
                </a:lnTo>
                <a:lnTo>
                  <a:pt x="2880" y="24963"/>
                </a:lnTo>
                <a:lnTo>
                  <a:pt x="4800" y="25923"/>
                </a:lnTo>
                <a:lnTo>
                  <a:pt x="7680" y="26883"/>
                </a:lnTo>
                <a:lnTo>
                  <a:pt x="17282" y="26883"/>
                </a:lnTo>
                <a:lnTo>
                  <a:pt x="21122" y="25923"/>
                </a:lnTo>
                <a:lnTo>
                  <a:pt x="23042" y="24003"/>
                </a:lnTo>
                <a:lnTo>
                  <a:pt x="24963" y="22082"/>
                </a:lnTo>
                <a:lnTo>
                  <a:pt x="25923" y="19202"/>
                </a:lnTo>
                <a:lnTo>
                  <a:pt x="25923" y="134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7" name="object 907"/>
          <p:cNvSpPr/>
          <p:nvPr/>
        </p:nvSpPr>
        <p:spPr>
          <a:xfrm>
            <a:off x="2513441" y="9128414"/>
            <a:ext cx="82555" cy="134398"/>
          </a:xfrm>
          <a:custGeom>
            <a:avLst/>
            <a:gdLst/>
            <a:ahLst/>
            <a:cxnLst/>
            <a:rect l="l" t="t" r="r" b="b"/>
            <a:pathLst>
              <a:path w="82555" h="134398">
                <a:moveTo>
                  <a:pt x="6720" y="39357"/>
                </a:moveTo>
                <a:lnTo>
                  <a:pt x="7680" y="38398"/>
                </a:lnTo>
                <a:lnTo>
                  <a:pt x="29763" y="26878"/>
                </a:lnTo>
                <a:lnTo>
                  <a:pt x="29763" y="113277"/>
                </a:lnTo>
                <a:lnTo>
                  <a:pt x="2880" y="113277"/>
                </a:lnTo>
                <a:lnTo>
                  <a:pt x="2880" y="114234"/>
                </a:lnTo>
                <a:lnTo>
                  <a:pt x="1920" y="114234"/>
                </a:lnTo>
                <a:lnTo>
                  <a:pt x="1920" y="115199"/>
                </a:lnTo>
                <a:lnTo>
                  <a:pt x="960" y="116157"/>
                </a:lnTo>
                <a:lnTo>
                  <a:pt x="960" y="131516"/>
                </a:lnTo>
                <a:lnTo>
                  <a:pt x="1920" y="131516"/>
                </a:lnTo>
                <a:lnTo>
                  <a:pt x="1920" y="132475"/>
                </a:lnTo>
                <a:lnTo>
                  <a:pt x="2880" y="133433"/>
                </a:lnTo>
                <a:lnTo>
                  <a:pt x="3840" y="134398"/>
                </a:lnTo>
                <a:lnTo>
                  <a:pt x="79674" y="134398"/>
                </a:lnTo>
                <a:lnTo>
                  <a:pt x="79674" y="133433"/>
                </a:lnTo>
                <a:lnTo>
                  <a:pt x="80634" y="133433"/>
                </a:lnTo>
                <a:lnTo>
                  <a:pt x="80634" y="131516"/>
                </a:lnTo>
                <a:lnTo>
                  <a:pt x="81594" y="131516"/>
                </a:lnTo>
                <a:lnTo>
                  <a:pt x="81594" y="127677"/>
                </a:lnTo>
                <a:lnTo>
                  <a:pt x="82555" y="125754"/>
                </a:lnTo>
                <a:lnTo>
                  <a:pt x="82555" y="121915"/>
                </a:lnTo>
                <a:lnTo>
                  <a:pt x="81594" y="119998"/>
                </a:lnTo>
                <a:lnTo>
                  <a:pt x="81594" y="116157"/>
                </a:lnTo>
                <a:lnTo>
                  <a:pt x="80634" y="115199"/>
                </a:lnTo>
                <a:lnTo>
                  <a:pt x="80634" y="114234"/>
                </a:lnTo>
                <a:lnTo>
                  <a:pt x="79674" y="114234"/>
                </a:lnTo>
                <a:lnTo>
                  <a:pt x="78714" y="113277"/>
                </a:lnTo>
                <a:lnTo>
                  <a:pt x="56631" y="113277"/>
                </a:lnTo>
                <a:lnTo>
                  <a:pt x="56631" y="2881"/>
                </a:lnTo>
                <a:lnTo>
                  <a:pt x="55671" y="1917"/>
                </a:lnTo>
                <a:lnTo>
                  <a:pt x="54711" y="958"/>
                </a:lnTo>
                <a:lnTo>
                  <a:pt x="53766" y="958"/>
                </a:lnTo>
                <a:lnTo>
                  <a:pt x="51831" y="0"/>
                </a:lnTo>
                <a:lnTo>
                  <a:pt x="36484" y="0"/>
                </a:lnTo>
                <a:lnTo>
                  <a:pt x="35524" y="958"/>
                </a:lnTo>
                <a:lnTo>
                  <a:pt x="32644" y="958"/>
                </a:lnTo>
                <a:lnTo>
                  <a:pt x="32644" y="1917"/>
                </a:lnTo>
                <a:lnTo>
                  <a:pt x="3840" y="20157"/>
                </a:lnTo>
                <a:lnTo>
                  <a:pt x="2880" y="21122"/>
                </a:lnTo>
                <a:lnTo>
                  <a:pt x="1920" y="21122"/>
                </a:lnTo>
                <a:lnTo>
                  <a:pt x="1920" y="22081"/>
                </a:lnTo>
                <a:lnTo>
                  <a:pt x="960" y="23039"/>
                </a:lnTo>
                <a:lnTo>
                  <a:pt x="960" y="23998"/>
                </a:lnTo>
                <a:lnTo>
                  <a:pt x="0" y="24961"/>
                </a:lnTo>
                <a:lnTo>
                  <a:pt x="0" y="34558"/>
                </a:lnTo>
                <a:lnTo>
                  <a:pt x="960" y="36481"/>
                </a:lnTo>
                <a:lnTo>
                  <a:pt x="960" y="38398"/>
                </a:lnTo>
                <a:lnTo>
                  <a:pt x="1920" y="39357"/>
                </a:lnTo>
                <a:lnTo>
                  <a:pt x="1920" y="40320"/>
                </a:lnTo>
                <a:lnTo>
                  <a:pt x="3840" y="40320"/>
                </a:lnTo>
                <a:lnTo>
                  <a:pt x="4800" y="39357"/>
                </a:lnTo>
                <a:lnTo>
                  <a:pt x="6720" y="3935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8" name="object 908"/>
          <p:cNvSpPr/>
          <p:nvPr/>
        </p:nvSpPr>
        <p:spPr>
          <a:xfrm>
            <a:off x="2612318" y="9127456"/>
            <a:ext cx="92156" cy="137272"/>
          </a:xfrm>
          <a:custGeom>
            <a:avLst/>
            <a:gdLst/>
            <a:ahLst/>
            <a:cxnLst/>
            <a:rect l="l" t="t" r="r" b="b"/>
            <a:pathLst>
              <a:path w="92156" h="137272">
                <a:moveTo>
                  <a:pt x="42245" y="137272"/>
                </a:moveTo>
                <a:lnTo>
                  <a:pt x="48966" y="136314"/>
                </a:lnTo>
                <a:lnTo>
                  <a:pt x="55671" y="134390"/>
                </a:lnTo>
                <a:lnTo>
                  <a:pt x="61432" y="131515"/>
                </a:lnTo>
                <a:lnTo>
                  <a:pt x="67193" y="128634"/>
                </a:lnTo>
                <a:lnTo>
                  <a:pt x="71033" y="125752"/>
                </a:lnTo>
                <a:lnTo>
                  <a:pt x="74874" y="121913"/>
                </a:lnTo>
                <a:lnTo>
                  <a:pt x="78714" y="117114"/>
                </a:lnTo>
                <a:lnTo>
                  <a:pt x="81594" y="112311"/>
                </a:lnTo>
                <a:lnTo>
                  <a:pt x="84475" y="107512"/>
                </a:lnTo>
                <a:lnTo>
                  <a:pt x="86395" y="101755"/>
                </a:lnTo>
                <a:lnTo>
                  <a:pt x="88315" y="95993"/>
                </a:lnTo>
                <a:lnTo>
                  <a:pt x="89275" y="91194"/>
                </a:lnTo>
                <a:lnTo>
                  <a:pt x="90236" y="85432"/>
                </a:lnTo>
                <a:lnTo>
                  <a:pt x="91196" y="79676"/>
                </a:lnTo>
                <a:lnTo>
                  <a:pt x="91196" y="73913"/>
                </a:lnTo>
                <a:lnTo>
                  <a:pt x="92156" y="68156"/>
                </a:lnTo>
                <a:lnTo>
                  <a:pt x="92156" y="56637"/>
                </a:lnTo>
                <a:lnTo>
                  <a:pt x="91196" y="50874"/>
                </a:lnTo>
                <a:lnTo>
                  <a:pt x="91196" y="46076"/>
                </a:lnTo>
                <a:lnTo>
                  <a:pt x="90236" y="40314"/>
                </a:lnTo>
                <a:lnTo>
                  <a:pt x="89275" y="35515"/>
                </a:lnTo>
                <a:lnTo>
                  <a:pt x="88315" y="30717"/>
                </a:lnTo>
                <a:lnTo>
                  <a:pt x="87355" y="25918"/>
                </a:lnTo>
                <a:lnTo>
                  <a:pt x="85435" y="21115"/>
                </a:lnTo>
                <a:lnTo>
                  <a:pt x="83515" y="18239"/>
                </a:lnTo>
                <a:lnTo>
                  <a:pt x="80634" y="14394"/>
                </a:lnTo>
                <a:lnTo>
                  <a:pt x="77754" y="10553"/>
                </a:lnTo>
                <a:lnTo>
                  <a:pt x="74874" y="7679"/>
                </a:lnTo>
                <a:lnTo>
                  <a:pt x="71033" y="5756"/>
                </a:lnTo>
                <a:lnTo>
                  <a:pt x="67193" y="3838"/>
                </a:lnTo>
                <a:lnTo>
                  <a:pt x="62392" y="1915"/>
                </a:lnTo>
                <a:lnTo>
                  <a:pt x="58552" y="957"/>
                </a:lnTo>
                <a:lnTo>
                  <a:pt x="52806" y="0"/>
                </a:lnTo>
                <a:lnTo>
                  <a:pt x="47030" y="0"/>
                </a:lnTo>
                <a:lnTo>
                  <a:pt x="42245" y="20156"/>
                </a:lnTo>
                <a:lnTo>
                  <a:pt x="48966" y="20156"/>
                </a:lnTo>
                <a:lnTo>
                  <a:pt x="51831" y="21115"/>
                </a:lnTo>
                <a:lnTo>
                  <a:pt x="53751" y="22079"/>
                </a:lnTo>
                <a:lnTo>
                  <a:pt x="56647" y="23996"/>
                </a:lnTo>
                <a:lnTo>
                  <a:pt x="58552" y="25918"/>
                </a:lnTo>
                <a:lnTo>
                  <a:pt x="60472" y="28794"/>
                </a:lnTo>
                <a:lnTo>
                  <a:pt x="61432" y="31676"/>
                </a:lnTo>
                <a:lnTo>
                  <a:pt x="63367" y="35515"/>
                </a:lnTo>
                <a:lnTo>
                  <a:pt x="63367" y="40314"/>
                </a:lnTo>
                <a:lnTo>
                  <a:pt x="64312" y="45118"/>
                </a:lnTo>
                <a:lnTo>
                  <a:pt x="65272" y="51832"/>
                </a:lnTo>
                <a:lnTo>
                  <a:pt x="65272" y="58553"/>
                </a:lnTo>
                <a:lnTo>
                  <a:pt x="62392" y="60476"/>
                </a:lnTo>
                <a:lnTo>
                  <a:pt x="58552" y="62394"/>
                </a:lnTo>
                <a:lnTo>
                  <a:pt x="55671" y="63352"/>
                </a:lnTo>
                <a:lnTo>
                  <a:pt x="51831" y="65275"/>
                </a:lnTo>
                <a:lnTo>
                  <a:pt x="38404" y="65275"/>
                </a:lnTo>
                <a:lnTo>
                  <a:pt x="36469" y="64317"/>
                </a:lnTo>
                <a:lnTo>
                  <a:pt x="33604" y="63352"/>
                </a:lnTo>
                <a:lnTo>
                  <a:pt x="31683" y="61435"/>
                </a:lnTo>
                <a:lnTo>
                  <a:pt x="30723" y="60476"/>
                </a:lnTo>
                <a:lnTo>
                  <a:pt x="28803" y="58553"/>
                </a:lnTo>
                <a:lnTo>
                  <a:pt x="27843" y="55673"/>
                </a:lnTo>
                <a:lnTo>
                  <a:pt x="27843" y="52797"/>
                </a:lnTo>
                <a:lnTo>
                  <a:pt x="26883" y="49915"/>
                </a:lnTo>
                <a:lnTo>
                  <a:pt x="26883" y="37438"/>
                </a:lnTo>
                <a:lnTo>
                  <a:pt x="27843" y="34556"/>
                </a:lnTo>
                <a:lnTo>
                  <a:pt x="26883" y="2874"/>
                </a:lnTo>
                <a:lnTo>
                  <a:pt x="20162" y="5756"/>
                </a:lnTo>
                <a:lnTo>
                  <a:pt x="15361" y="8636"/>
                </a:lnTo>
                <a:lnTo>
                  <a:pt x="11521" y="12476"/>
                </a:lnTo>
                <a:lnTo>
                  <a:pt x="7680" y="17274"/>
                </a:lnTo>
                <a:lnTo>
                  <a:pt x="4800" y="22079"/>
                </a:lnTo>
                <a:lnTo>
                  <a:pt x="2880" y="26877"/>
                </a:lnTo>
                <a:lnTo>
                  <a:pt x="960" y="32634"/>
                </a:lnTo>
                <a:lnTo>
                  <a:pt x="0" y="39355"/>
                </a:lnTo>
                <a:lnTo>
                  <a:pt x="0" y="51832"/>
                </a:lnTo>
                <a:lnTo>
                  <a:pt x="960" y="57595"/>
                </a:lnTo>
                <a:lnTo>
                  <a:pt x="1920" y="62394"/>
                </a:lnTo>
                <a:lnTo>
                  <a:pt x="3840" y="67197"/>
                </a:lnTo>
                <a:lnTo>
                  <a:pt x="5760" y="71996"/>
                </a:lnTo>
                <a:lnTo>
                  <a:pt x="8641" y="74877"/>
                </a:lnTo>
                <a:lnTo>
                  <a:pt x="11521" y="78717"/>
                </a:lnTo>
                <a:lnTo>
                  <a:pt x="16322" y="81593"/>
                </a:lnTo>
                <a:lnTo>
                  <a:pt x="21122" y="83515"/>
                </a:lnTo>
                <a:lnTo>
                  <a:pt x="25923" y="85432"/>
                </a:lnTo>
                <a:lnTo>
                  <a:pt x="31683" y="86397"/>
                </a:lnTo>
                <a:lnTo>
                  <a:pt x="44150" y="86397"/>
                </a:lnTo>
                <a:lnTo>
                  <a:pt x="49926" y="85432"/>
                </a:lnTo>
                <a:lnTo>
                  <a:pt x="53751" y="83515"/>
                </a:lnTo>
                <a:lnTo>
                  <a:pt x="58552" y="82556"/>
                </a:lnTo>
                <a:lnTo>
                  <a:pt x="62392" y="80634"/>
                </a:lnTo>
                <a:lnTo>
                  <a:pt x="65272" y="78717"/>
                </a:lnTo>
                <a:lnTo>
                  <a:pt x="65272" y="88314"/>
                </a:lnTo>
                <a:lnTo>
                  <a:pt x="63367" y="93111"/>
                </a:lnTo>
                <a:lnTo>
                  <a:pt x="62392" y="97916"/>
                </a:lnTo>
                <a:lnTo>
                  <a:pt x="60472" y="101755"/>
                </a:lnTo>
                <a:lnTo>
                  <a:pt x="58552" y="105596"/>
                </a:lnTo>
                <a:lnTo>
                  <a:pt x="55671" y="108470"/>
                </a:lnTo>
                <a:lnTo>
                  <a:pt x="52806" y="111352"/>
                </a:lnTo>
                <a:lnTo>
                  <a:pt x="48966" y="113275"/>
                </a:lnTo>
                <a:lnTo>
                  <a:pt x="44150" y="115191"/>
                </a:lnTo>
                <a:lnTo>
                  <a:pt x="39364" y="116156"/>
                </a:lnTo>
                <a:lnTo>
                  <a:pt x="24963" y="116156"/>
                </a:lnTo>
                <a:lnTo>
                  <a:pt x="22082" y="115191"/>
                </a:lnTo>
                <a:lnTo>
                  <a:pt x="19202" y="115191"/>
                </a:lnTo>
                <a:lnTo>
                  <a:pt x="17282" y="114234"/>
                </a:lnTo>
                <a:lnTo>
                  <a:pt x="15361" y="113275"/>
                </a:lnTo>
                <a:lnTo>
                  <a:pt x="13441" y="113275"/>
                </a:lnTo>
                <a:lnTo>
                  <a:pt x="11521" y="112311"/>
                </a:lnTo>
                <a:lnTo>
                  <a:pt x="6720" y="112311"/>
                </a:lnTo>
                <a:lnTo>
                  <a:pt x="5760" y="113275"/>
                </a:lnTo>
                <a:lnTo>
                  <a:pt x="5760" y="114234"/>
                </a:lnTo>
                <a:lnTo>
                  <a:pt x="4800" y="115191"/>
                </a:lnTo>
                <a:lnTo>
                  <a:pt x="4800" y="126711"/>
                </a:lnTo>
                <a:lnTo>
                  <a:pt x="5760" y="127676"/>
                </a:lnTo>
                <a:lnTo>
                  <a:pt x="5760" y="129593"/>
                </a:lnTo>
                <a:lnTo>
                  <a:pt x="6720" y="130551"/>
                </a:lnTo>
                <a:lnTo>
                  <a:pt x="6720" y="131515"/>
                </a:lnTo>
                <a:lnTo>
                  <a:pt x="7680" y="132473"/>
                </a:lnTo>
                <a:lnTo>
                  <a:pt x="8641" y="132473"/>
                </a:lnTo>
                <a:lnTo>
                  <a:pt x="10561" y="133432"/>
                </a:lnTo>
                <a:lnTo>
                  <a:pt x="12481" y="134390"/>
                </a:lnTo>
                <a:lnTo>
                  <a:pt x="14401" y="134390"/>
                </a:lnTo>
                <a:lnTo>
                  <a:pt x="17282" y="135355"/>
                </a:lnTo>
                <a:lnTo>
                  <a:pt x="19202" y="136314"/>
                </a:lnTo>
                <a:lnTo>
                  <a:pt x="22082" y="136314"/>
                </a:lnTo>
                <a:lnTo>
                  <a:pt x="24963" y="137272"/>
                </a:lnTo>
                <a:lnTo>
                  <a:pt x="42245" y="13727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9" name="object 909"/>
          <p:cNvSpPr/>
          <p:nvPr/>
        </p:nvSpPr>
        <p:spPr>
          <a:xfrm>
            <a:off x="2639202" y="9127456"/>
            <a:ext cx="20147" cy="34556"/>
          </a:xfrm>
          <a:custGeom>
            <a:avLst/>
            <a:gdLst/>
            <a:ahLst/>
            <a:cxnLst/>
            <a:rect l="l" t="t" r="r" b="b"/>
            <a:pathLst>
              <a:path w="20147" h="34556">
                <a:moveTo>
                  <a:pt x="12481" y="0"/>
                </a:moveTo>
                <a:lnTo>
                  <a:pt x="5760" y="957"/>
                </a:lnTo>
                <a:lnTo>
                  <a:pt x="0" y="2874"/>
                </a:lnTo>
                <a:lnTo>
                  <a:pt x="960" y="34556"/>
                </a:lnTo>
                <a:lnTo>
                  <a:pt x="1920" y="31676"/>
                </a:lnTo>
                <a:lnTo>
                  <a:pt x="2880" y="28794"/>
                </a:lnTo>
                <a:lnTo>
                  <a:pt x="3840" y="26877"/>
                </a:lnTo>
                <a:lnTo>
                  <a:pt x="5760" y="24955"/>
                </a:lnTo>
                <a:lnTo>
                  <a:pt x="7680" y="23038"/>
                </a:lnTo>
                <a:lnTo>
                  <a:pt x="9585" y="22079"/>
                </a:lnTo>
                <a:lnTo>
                  <a:pt x="12481" y="21115"/>
                </a:lnTo>
                <a:lnTo>
                  <a:pt x="15361" y="20156"/>
                </a:lnTo>
                <a:lnTo>
                  <a:pt x="20147" y="0"/>
                </a:lnTo>
                <a:lnTo>
                  <a:pt x="1248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0" name="object 910"/>
          <p:cNvSpPr/>
          <p:nvPr/>
        </p:nvSpPr>
        <p:spPr>
          <a:xfrm>
            <a:off x="2744800" y="9177372"/>
            <a:ext cx="6720" cy="36481"/>
          </a:xfrm>
          <a:custGeom>
            <a:avLst/>
            <a:gdLst/>
            <a:ahLst/>
            <a:cxnLst/>
            <a:rect l="l" t="t" r="r" b="b"/>
            <a:pathLst>
              <a:path w="6720" h="36481">
                <a:moveTo>
                  <a:pt x="6720" y="36481"/>
                </a:moveTo>
                <a:lnTo>
                  <a:pt x="3840" y="8638"/>
                </a:lnTo>
                <a:lnTo>
                  <a:pt x="2880" y="5757"/>
                </a:lnTo>
                <a:lnTo>
                  <a:pt x="1905" y="2881"/>
                </a:lnTo>
                <a:lnTo>
                  <a:pt x="960" y="0"/>
                </a:lnTo>
                <a:lnTo>
                  <a:pt x="0" y="35516"/>
                </a:lnTo>
                <a:lnTo>
                  <a:pt x="6720" y="3648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1" name="object 911"/>
          <p:cNvSpPr/>
          <p:nvPr/>
        </p:nvSpPr>
        <p:spPr>
          <a:xfrm>
            <a:off x="2718876" y="9127456"/>
            <a:ext cx="92156" cy="137272"/>
          </a:xfrm>
          <a:custGeom>
            <a:avLst/>
            <a:gdLst/>
            <a:ahLst/>
            <a:cxnLst/>
            <a:rect l="l" t="t" r="r" b="b"/>
            <a:pathLst>
              <a:path w="92156" h="137272">
                <a:moveTo>
                  <a:pt x="6720" y="129593"/>
                </a:moveTo>
                <a:lnTo>
                  <a:pt x="6720" y="130551"/>
                </a:lnTo>
                <a:lnTo>
                  <a:pt x="7680" y="131515"/>
                </a:lnTo>
                <a:lnTo>
                  <a:pt x="8641" y="132473"/>
                </a:lnTo>
                <a:lnTo>
                  <a:pt x="9601" y="132473"/>
                </a:lnTo>
                <a:lnTo>
                  <a:pt x="11521" y="133432"/>
                </a:lnTo>
                <a:lnTo>
                  <a:pt x="12481" y="134390"/>
                </a:lnTo>
                <a:lnTo>
                  <a:pt x="15361" y="134390"/>
                </a:lnTo>
                <a:lnTo>
                  <a:pt x="17282" y="135355"/>
                </a:lnTo>
                <a:lnTo>
                  <a:pt x="20162" y="136314"/>
                </a:lnTo>
                <a:lnTo>
                  <a:pt x="22082" y="136314"/>
                </a:lnTo>
                <a:lnTo>
                  <a:pt x="24963" y="137272"/>
                </a:lnTo>
                <a:lnTo>
                  <a:pt x="42230" y="137272"/>
                </a:lnTo>
                <a:lnTo>
                  <a:pt x="49910" y="136314"/>
                </a:lnTo>
                <a:lnTo>
                  <a:pt x="55671" y="134390"/>
                </a:lnTo>
                <a:lnTo>
                  <a:pt x="62392" y="131515"/>
                </a:lnTo>
                <a:lnTo>
                  <a:pt x="67193" y="128634"/>
                </a:lnTo>
                <a:lnTo>
                  <a:pt x="71033" y="125752"/>
                </a:lnTo>
                <a:lnTo>
                  <a:pt x="75834" y="121913"/>
                </a:lnTo>
                <a:lnTo>
                  <a:pt x="79674" y="117114"/>
                </a:lnTo>
                <a:lnTo>
                  <a:pt x="81594" y="112311"/>
                </a:lnTo>
                <a:lnTo>
                  <a:pt x="84475" y="107512"/>
                </a:lnTo>
                <a:lnTo>
                  <a:pt x="87355" y="101755"/>
                </a:lnTo>
                <a:lnTo>
                  <a:pt x="88315" y="95993"/>
                </a:lnTo>
                <a:lnTo>
                  <a:pt x="90236" y="91194"/>
                </a:lnTo>
                <a:lnTo>
                  <a:pt x="91196" y="85432"/>
                </a:lnTo>
                <a:lnTo>
                  <a:pt x="91196" y="79676"/>
                </a:lnTo>
                <a:lnTo>
                  <a:pt x="92156" y="73913"/>
                </a:lnTo>
                <a:lnTo>
                  <a:pt x="92156" y="50874"/>
                </a:lnTo>
                <a:lnTo>
                  <a:pt x="91196" y="46076"/>
                </a:lnTo>
                <a:lnTo>
                  <a:pt x="91196" y="40314"/>
                </a:lnTo>
                <a:lnTo>
                  <a:pt x="90236" y="35515"/>
                </a:lnTo>
                <a:lnTo>
                  <a:pt x="89275" y="30717"/>
                </a:lnTo>
                <a:lnTo>
                  <a:pt x="87355" y="25918"/>
                </a:lnTo>
                <a:lnTo>
                  <a:pt x="85435" y="21115"/>
                </a:lnTo>
                <a:lnTo>
                  <a:pt x="83515" y="18239"/>
                </a:lnTo>
                <a:lnTo>
                  <a:pt x="81594" y="14394"/>
                </a:lnTo>
                <a:lnTo>
                  <a:pt x="78714" y="10553"/>
                </a:lnTo>
                <a:lnTo>
                  <a:pt x="74874" y="7679"/>
                </a:lnTo>
                <a:lnTo>
                  <a:pt x="71993" y="5756"/>
                </a:lnTo>
                <a:lnTo>
                  <a:pt x="68153" y="3838"/>
                </a:lnTo>
                <a:lnTo>
                  <a:pt x="63352" y="1915"/>
                </a:lnTo>
                <a:lnTo>
                  <a:pt x="58552" y="957"/>
                </a:lnTo>
                <a:lnTo>
                  <a:pt x="53751" y="0"/>
                </a:lnTo>
                <a:lnTo>
                  <a:pt x="39349" y="0"/>
                </a:lnTo>
                <a:lnTo>
                  <a:pt x="32644" y="957"/>
                </a:lnTo>
                <a:lnTo>
                  <a:pt x="26883" y="2874"/>
                </a:lnTo>
                <a:lnTo>
                  <a:pt x="21122" y="5756"/>
                </a:lnTo>
                <a:lnTo>
                  <a:pt x="16322" y="8636"/>
                </a:lnTo>
                <a:lnTo>
                  <a:pt x="12481" y="12476"/>
                </a:lnTo>
                <a:lnTo>
                  <a:pt x="8641" y="17274"/>
                </a:lnTo>
                <a:lnTo>
                  <a:pt x="5760" y="22079"/>
                </a:lnTo>
                <a:lnTo>
                  <a:pt x="3840" y="26877"/>
                </a:lnTo>
                <a:lnTo>
                  <a:pt x="960" y="32634"/>
                </a:lnTo>
                <a:lnTo>
                  <a:pt x="0" y="39355"/>
                </a:lnTo>
                <a:lnTo>
                  <a:pt x="0" y="51832"/>
                </a:lnTo>
                <a:lnTo>
                  <a:pt x="960" y="57595"/>
                </a:lnTo>
                <a:lnTo>
                  <a:pt x="2880" y="62394"/>
                </a:lnTo>
                <a:lnTo>
                  <a:pt x="3840" y="67197"/>
                </a:lnTo>
                <a:lnTo>
                  <a:pt x="5760" y="71996"/>
                </a:lnTo>
                <a:lnTo>
                  <a:pt x="9601" y="74877"/>
                </a:lnTo>
                <a:lnTo>
                  <a:pt x="12481" y="78717"/>
                </a:lnTo>
                <a:lnTo>
                  <a:pt x="16322" y="81593"/>
                </a:lnTo>
                <a:lnTo>
                  <a:pt x="21122" y="83515"/>
                </a:lnTo>
                <a:lnTo>
                  <a:pt x="25923" y="85432"/>
                </a:lnTo>
                <a:lnTo>
                  <a:pt x="26883" y="49915"/>
                </a:lnTo>
                <a:lnTo>
                  <a:pt x="26883" y="40314"/>
                </a:lnTo>
                <a:lnTo>
                  <a:pt x="27828" y="37438"/>
                </a:lnTo>
                <a:lnTo>
                  <a:pt x="27828" y="34556"/>
                </a:lnTo>
                <a:lnTo>
                  <a:pt x="28803" y="31676"/>
                </a:lnTo>
                <a:lnTo>
                  <a:pt x="29763" y="28794"/>
                </a:lnTo>
                <a:lnTo>
                  <a:pt x="31668" y="26877"/>
                </a:lnTo>
                <a:lnTo>
                  <a:pt x="33604" y="24955"/>
                </a:lnTo>
                <a:lnTo>
                  <a:pt x="35509" y="23038"/>
                </a:lnTo>
                <a:lnTo>
                  <a:pt x="37444" y="22079"/>
                </a:lnTo>
                <a:lnTo>
                  <a:pt x="39349" y="21115"/>
                </a:lnTo>
                <a:lnTo>
                  <a:pt x="42230" y="20156"/>
                </a:lnTo>
                <a:lnTo>
                  <a:pt x="48950" y="20156"/>
                </a:lnTo>
                <a:lnTo>
                  <a:pt x="51831" y="21115"/>
                </a:lnTo>
                <a:lnTo>
                  <a:pt x="54711" y="22079"/>
                </a:lnTo>
                <a:lnTo>
                  <a:pt x="56631" y="23996"/>
                </a:lnTo>
                <a:lnTo>
                  <a:pt x="58552" y="25918"/>
                </a:lnTo>
                <a:lnTo>
                  <a:pt x="60472" y="28794"/>
                </a:lnTo>
                <a:lnTo>
                  <a:pt x="62392" y="31676"/>
                </a:lnTo>
                <a:lnTo>
                  <a:pt x="63352" y="35515"/>
                </a:lnTo>
                <a:lnTo>
                  <a:pt x="64312" y="40314"/>
                </a:lnTo>
                <a:lnTo>
                  <a:pt x="65272" y="45118"/>
                </a:lnTo>
                <a:lnTo>
                  <a:pt x="65272" y="58553"/>
                </a:lnTo>
                <a:lnTo>
                  <a:pt x="62392" y="60476"/>
                </a:lnTo>
                <a:lnTo>
                  <a:pt x="59512" y="62394"/>
                </a:lnTo>
                <a:lnTo>
                  <a:pt x="55671" y="63352"/>
                </a:lnTo>
                <a:lnTo>
                  <a:pt x="52791" y="65275"/>
                </a:lnTo>
                <a:lnTo>
                  <a:pt x="38389" y="65275"/>
                </a:lnTo>
                <a:lnTo>
                  <a:pt x="36484" y="64317"/>
                </a:lnTo>
                <a:lnTo>
                  <a:pt x="34549" y="63352"/>
                </a:lnTo>
                <a:lnTo>
                  <a:pt x="32644" y="61435"/>
                </a:lnTo>
                <a:lnTo>
                  <a:pt x="30723" y="60476"/>
                </a:lnTo>
                <a:lnTo>
                  <a:pt x="29763" y="58553"/>
                </a:lnTo>
                <a:lnTo>
                  <a:pt x="32644" y="86397"/>
                </a:lnTo>
                <a:lnTo>
                  <a:pt x="45110" y="86397"/>
                </a:lnTo>
                <a:lnTo>
                  <a:pt x="49910" y="85432"/>
                </a:lnTo>
                <a:lnTo>
                  <a:pt x="54711" y="83515"/>
                </a:lnTo>
                <a:lnTo>
                  <a:pt x="59512" y="82556"/>
                </a:lnTo>
                <a:lnTo>
                  <a:pt x="63352" y="80634"/>
                </a:lnTo>
                <a:lnTo>
                  <a:pt x="66233" y="78717"/>
                </a:lnTo>
                <a:lnTo>
                  <a:pt x="66233" y="83515"/>
                </a:lnTo>
                <a:lnTo>
                  <a:pt x="65272" y="88314"/>
                </a:lnTo>
                <a:lnTo>
                  <a:pt x="64312" y="93111"/>
                </a:lnTo>
                <a:lnTo>
                  <a:pt x="63352" y="97916"/>
                </a:lnTo>
                <a:lnTo>
                  <a:pt x="61432" y="101755"/>
                </a:lnTo>
                <a:lnTo>
                  <a:pt x="58552" y="105596"/>
                </a:lnTo>
                <a:lnTo>
                  <a:pt x="56631" y="108470"/>
                </a:lnTo>
                <a:lnTo>
                  <a:pt x="52791" y="111352"/>
                </a:lnTo>
                <a:lnTo>
                  <a:pt x="48950" y="113275"/>
                </a:lnTo>
                <a:lnTo>
                  <a:pt x="45110" y="115191"/>
                </a:lnTo>
                <a:lnTo>
                  <a:pt x="40325" y="116156"/>
                </a:lnTo>
                <a:lnTo>
                  <a:pt x="24963" y="116156"/>
                </a:lnTo>
                <a:lnTo>
                  <a:pt x="22082" y="115191"/>
                </a:lnTo>
                <a:lnTo>
                  <a:pt x="20162" y="115191"/>
                </a:lnTo>
                <a:lnTo>
                  <a:pt x="18242" y="114234"/>
                </a:lnTo>
                <a:lnTo>
                  <a:pt x="15361" y="113275"/>
                </a:lnTo>
                <a:lnTo>
                  <a:pt x="13441" y="113275"/>
                </a:lnTo>
                <a:lnTo>
                  <a:pt x="12481" y="112311"/>
                </a:lnTo>
                <a:lnTo>
                  <a:pt x="6720" y="112311"/>
                </a:lnTo>
                <a:lnTo>
                  <a:pt x="6720" y="113275"/>
                </a:lnTo>
                <a:lnTo>
                  <a:pt x="5760" y="113275"/>
                </a:lnTo>
                <a:lnTo>
                  <a:pt x="5760" y="127676"/>
                </a:lnTo>
                <a:lnTo>
                  <a:pt x="6720" y="12959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2" name="object 912"/>
          <p:cNvSpPr/>
          <p:nvPr/>
        </p:nvSpPr>
        <p:spPr>
          <a:xfrm>
            <a:off x="2853278" y="9212889"/>
            <a:ext cx="10546" cy="51840"/>
          </a:xfrm>
          <a:custGeom>
            <a:avLst/>
            <a:gdLst/>
            <a:ahLst/>
            <a:cxnLst/>
            <a:rect l="l" t="t" r="r" b="b"/>
            <a:pathLst>
              <a:path w="10546" h="51840">
                <a:moveTo>
                  <a:pt x="9585" y="51840"/>
                </a:moveTo>
                <a:lnTo>
                  <a:pt x="10546" y="28802"/>
                </a:lnTo>
                <a:lnTo>
                  <a:pt x="7680" y="26878"/>
                </a:lnTo>
                <a:lnTo>
                  <a:pt x="5745" y="24003"/>
                </a:lnTo>
                <a:lnTo>
                  <a:pt x="3840" y="21121"/>
                </a:lnTo>
                <a:lnTo>
                  <a:pt x="2865" y="17282"/>
                </a:lnTo>
                <a:lnTo>
                  <a:pt x="960" y="12484"/>
                </a:lnTo>
                <a:lnTo>
                  <a:pt x="960" y="5762"/>
                </a:lnTo>
                <a:lnTo>
                  <a:pt x="0" y="0"/>
                </a:lnTo>
                <a:lnTo>
                  <a:pt x="1905" y="50881"/>
                </a:lnTo>
                <a:lnTo>
                  <a:pt x="9585" y="51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3" name="object 913"/>
          <p:cNvSpPr/>
          <p:nvPr/>
        </p:nvSpPr>
        <p:spPr>
          <a:xfrm>
            <a:off x="2825435" y="9127456"/>
            <a:ext cx="95036" cy="137272"/>
          </a:xfrm>
          <a:custGeom>
            <a:avLst/>
            <a:gdLst/>
            <a:ahLst/>
            <a:cxnLst/>
            <a:rect l="l" t="t" r="r" b="b"/>
            <a:pathLst>
              <a:path w="95036" h="137272">
                <a:moveTo>
                  <a:pt x="26868" y="60476"/>
                </a:moveTo>
                <a:lnTo>
                  <a:pt x="27843" y="52797"/>
                </a:lnTo>
                <a:lnTo>
                  <a:pt x="27843" y="47035"/>
                </a:lnTo>
                <a:lnTo>
                  <a:pt x="28803" y="41277"/>
                </a:lnTo>
                <a:lnTo>
                  <a:pt x="29748" y="36473"/>
                </a:lnTo>
                <a:lnTo>
                  <a:pt x="31683" y="32634"/>
                </a:lnTo>
                <a:lnTo>
                  <a:pt x="32644" y="28794"/>
                </a:lnTo>
                <a:lnTo>
                  <a:pt x="35524" y="25918"/>
                </a:lnTo>
                <a:lnTo>
                  <a:pt x="37429" y="23996"/>
                </a:lnTo>
                <a:lnTo>
                  <a:pt x="40309" y="22079"/>
                </a:lnTo>
                <a:lnTo>
                  <a:pt x="44150" y="21115"/>
                </a:lnTo>
                <a:lnTo>
                  <a:pt x="51831" y="21115"/>
                </a:lnTo>
                <a:lnTo>
                  <a:pt x="53751" y="22079"/>
                </a:lnTo>
                <a:lnTo>
                  <a:pt x="55671" y="23038"/>
                </a:lnTo>
                <a:lnTo>
                  <a:pt x="57591" y="23996"/>
                </a:lnTo>
                <a:lnTo>
                  <a:pt x="59512" y="24955"/>
                </a:lnTo>
                <a:lnTo>
                  <a:pt x="60472" y="26877"/>
                </a:lnTo>
                <a:lnTo>
                  <a:pt x="62392" y="28794"/>
                </a:lnTo>
                <a:lnTo>
                  <a:pt x="63352" y="30717"/>
                </a:lnTo>
                <a:lnTo>
                  <a:pt x="64312" y="33598"/>
                </a:lnTo>
                <a:lnTo>
                  <a:pt x="65272" y="36473"/>
                </a:lnTo>
                <a:lnTo>
                  <a:pt x="66233" y="40314"/>
                </a:lnTo>
                <a:lnTo>
                  <a:pt x="66233" y="44153"/>
                </a:lnTo>
                <a:lnTo>
                  <a:pt x="67193" y="47993"/>
                </a:lnTo>
                <a:lnTo>
                  <a:pt x="67193" y="52797"/>
                </a:lnTo>
                <a:lnTo>
                  <a:pt x="68153" y="57595"/>
                </a:lnTo>
                <a:lnTo>
                  <a:pt x="68153" y="79676"/>
                </a:lnTo>
                <a:lnTo>
                  <a:pt x="67193" y="83515"/>
                </a:lnTo>
                <a:lnTo>
                  <a:pt x="67193" y="92153"/>
                </a:lnTo>
                <a:lnTo>
                  <a:pt x="66233" y="95035"/>
                </a:lnTo>
                <a:lnTo>
                  <a:pt x="65272" y="98874"/>
                </a:lnTo>
                <a:lnTo>
                  <a:pt x="64312" y="101755"/>
                </a:lnTo>
                <a:lnTo>
                  <a:pt x="63352" y="104631"/>
                </a:lnTo>
                <a:lnTo>
                  <a:pt x="62392" y="107512"/>
                </a:lnTo>
                <a:lnTo>
                  <a:pt x="61432" y="109435"/>
                </a:lnTo>
                <a:lnTo>
                  <a:pt x="59512" y="110393"/>
                </a:lnTo>
                <a:lnTo>
                  <a:pt x="58552" y="112311"/>
                </a:lnTo>
                <a:lnTo>
                  <a:pt x="56631" y="114234"/>
                </a:lnTo>
                <a:lnTo>
                  <a:pt x="54711" y="115191"/>
                </a:lnTo>
                <a:lnTo>
                  <a:pt x="52791" y="115191"/>
                </a:lnTo>
                <a:lnTo>
                  <a:pt x="49911" y="116156"/>
                </a:lnTo>
                <a:lnTo>
                  <a:pt x="44150" y="116156"/>
                </a:lnTo>
                <a:lnTo>
                  <a:pt x="40309" y="115191"/>
                </a:lnTo>
                <a:lnTo>
                  <a:pt x="38389" y="114234"/>
                </a:lnTo>
                <a:lnTo>
                  <a:pt x="37429" y="137272"/>
                </a:lnTo>
                <a:lnTo>
                  <a:pt x="55671" y="137272"/>
                </a:lnTo>
                <a:lnTo>
                  <a:pt x="63352" y="135355"/>
                </a:lnTo>
                <a:lnTo>
                  <a:pt x="69113" y="132473"/>
                </a:lnTo>
                <a:lnTo>
                  <a:pt x="74874" y="129593"/>
                </a:lnTo>
                <a:lnTo>
                  <a:pt x="80634" y="124794"/>
                </a:lnTo>
                <a:lnTo>
                  <a:pt x="84475" y="119032"/>
                </a:lnTo>
                <a:lnTo>
                  <a:pt x="88315" y="112311"/>
                </a:lnTo>
                <a:lnTo>
                  <a:pt x="91196" y="105596"/>
                </a:lnTo>
                <a:lnTo>
                  <a:pt x="93116" y="96952"/>
                </a:lnTo>
                <a:lnTo>
                  <a:pt x="94560" y="81539"/>
                </a:lnTo>
                <a:lnTo>
                  <a:pt x="95036" y="68156"/>
                </a:lnTo>
                <a:lnTo>
                  <a:pt x="94996" y="64394"/>
                </a:lnTo>
                <a:lnTo>
                  <a:pt x="94301" y="51316"/>
                </a:lnTo>
                <a:lnTo>
                  <a:pt x="93116" y="39355"/>
                </a:lnTo>
                <a:lnTo>
                  <a:pt x="92156" y="30717"/>
                </a:lnTo>
                <a:lnTo>
                  <a:pt x="89275" y="23996"/>
                </a:lnTo>
                <a:lnTo>
                  <a:pt x="85435" y="18239"/>
                </a:lnTo>
                <a:lnTo>
                  <a:pt x="82555" y="12476"/>
                </a:lnTo>
                <a:lnTo>
                  <a:pt x="77754" y="7679"/>
                </a:lnTo>
                <a:lnTo>
                  <a:pt x="71993" y="4797"/>
                </a:lnTo>
                <a:lnTo>
                  <a:pt x="65272" y="957"/>
                </a:lnTo>
                <a:lnTo>
                  <a:pt x="57591" y="0"/>
                </a:lnTo>
                <a:lnTo>
                  <a:pt x="40309" y="0"/>
                </a:lnTo>
                <a:lnTo>
                  <a:pt x="32644" y="957"/>
                </a:lnTo>
                <a:lnTo>
                  <a:pt x="25907" y="4797"/>
                </a:lnTo>
                <a:lnTo>
                  <a:pt x="20162" y="7679"/>
                </a:lnTo>
                <a:lnTo>
                  <a:pt x="15361" y="12476"/>
                </a:lnTo>
                <a:lnTo>
                  <a:pt x="10561" y="18239"/>
                </a:lnTo>
                <a:lnTo>
                  <a:pt x="6720" y="24955"/>
                </a:lnTo>
                <a:lnTo>
                  <a:pt x="3840" y="31676"/>
                </a:lnTo>
                <a:lnTo>
                  <a:pt x="2880" y="40314"/>
                </a:lnTo>
                <a:lnTo>
                  <a:pt x="2218" y="43532"/>
                </a:lnTo>
                <a:lnTo>
                  <a:pt x="554" y="55769"/>
                </a:lnTo>
                <a:lnTo>
                  <a:pt x="0" y="69114"/>
                </a:lnTo>
                <a:lnTo>
                  <a:pt x="39" y="72877"/>
                </a:lnTo>
                <a:lnTo>
                  <a:pt x="734" y="85953"/>
                </a:lnTo>
                <a:lnTo>
                  <a:pt x="1920" y="97916"/>
                </a:lnTo>
                <a:lnTo>
                  <a:pt x="3840" y="106553"/>
                </a:lnTo>
                <a:lnTo>
                  <a:pt x="5760" y="113275"/>
                </a:lnTo>
                <a:lnTo>
                  <a:pt x="9601" y="119032"/>
                </a:lnTo>
                <a:lnTo>
                  <a:pt x="13441" y="124794"/>
                </a:lnTo>
                <a:lnTo>
                  <a:pt x="17282" y="129593"/>
                </a:lnTo>
                <a:lnTo>
                  <a:pt x="24002" y="132473"/>
                </a:lnTo>
                <a:lnTo>
                  <a:pt x="29748" y="136314"/>
                </a:lnTo>
                <a:lnTo>
                  <a:pt x="27843" y="85432"/>
                </a:lnTo>
                <a:lnTo>
                  <a:pt x="26868" y="76794"/>
                </a:lnTo>
                <a:lnTo>
                  <a:pt x="26868" y="6047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4" name="object 914"/>
          <p:cNvSpPr/>
          <p:nvPr/>
        </p:nvSpPr>
        <p:spPr>
          <a:xfrm>
            <a:off x="2640162" y="9015138"/>
            <a:ext cx="174711" cy="85440"/>
          </a:xfrm>
          <a:custGeom>
            <a:avLst/>
            <a:gdLst/>
            <a:ahLst/>
            <a:cxnLst/>
            <a:rect l="l" t="t" r="r" b="b"/>
            <a:pathLst>
              <a:path w="174711" h="85440">
                <a:moveTo>
                  <a:pt x="87355" y="0"/>
                </a:moveTo>
                <a:lnTo>
                  <a:pt x="0" y="42237"/>
                </a:lnTo>
                <a:lnTo>
                  <a:pt x="43190" y="42237"/>
                </a:lnTo>
                <a:lnTo>
                  <a:pt x="43190" y="85440"/>
                </a:lnTo>
                <a:lnTo>
                  <a:pt x="130545" y="85440"/>
                </a:lnTo>
                <a:lnTo>
                  <a:pt x="130545" y="42237"/>
                </a:lnTo>
                <a:lnTo>
                  <a:pt x="174711" y="42237"/>
                </a:lnTo>
                <a:lnTo>
                  <a:pt x="87355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5" name="object 915"/>
          <p:cNvSpPr/>
          <p:nvPr/>
        </p:nvSpPr>
        <p:spPr>
          <a:xfrm>
            <a:off x="1864507" y="5757001"/>
            <a:ext cx="170870" cy="214076"/>
          </a:xfrm>
          <a:custGeom>
            <a:avLst/>
            <a:gdLst/>
            <a:ahLst/>
            <a:cxnLst/>
            <a:rect l="l" t="t" r="r" b="b"/>
            <a:pathLst>
              <a:path w="170870" h="214076">
                <a:moveTo>
                  <a:pt x="34549" y="73913"/>
                </a:moveTo>
                <a:lnTo>
                  <a:pt x="36555" y="68774"/>
                </a:lnTo>
                <a:lnTo>
                  <a:pt x="42253" y="57194"/>
                </a:lnTo>
                <a:lnTo>
                  <a:pt x="48950" y="47030"/>
                </a:lnTo>
                <a:lnTo>
                  <a:pt x="51853" y="44250"/>
                </a:lnTo>
                <a:lnTo>
                  <a:pt x="61569" y="36473"/>
                </a:lnTo>
                <a:lnTo>
                  <a:pt x="72953" y="29763"/>
                </a:lnTo>
                <a:lnTo>
                  <a:pt x="78011" y="27804"/>
                </a:lnTo>
                <a:lnTo>
                  <a:pt x="90175" y="24943"/>
                </a:lnTo>
                <a:lnTo>
                  <a:pt x="103677" y="23987"/>
                </a:lnTo>
                <a:lnTo>
                  <a:pt x="113263" y="23987"/>
                </a:lnTo>
                <a:lnTo>
                  <a:pt x="121919" y="24963"/>
                </a:lnTo>
                <a:lnTo>
                  <a:pt x="128625" y="26883"/>
                </a:lnTo>
                <a:lnTo>
                  <a:pt x="135346" y="28803"/>
                </a:lnTo>
                <a:lnTo>
                  <a:pt x="142067" y="30708"/>
                </a:lnTo>
                <a:lnTo>
                  <a:pt x="146867" y="33604"/>
                </a:lnTo>
                <a:lnTo>
                  <a:pt x="151668" y="36484"/>
                </a:lnTo>
                <a:lnTo>
                  <a:pt x="156469" y="38389"/>
                </a:lnTo>
                <a:lnTo>
                  <a:pt x="159349" y="40325"/>
                </a:lnTo>
                <a:lnTo>
                  <a:pt x="162229" y="42230"/>
                </a:lnTo>
                <a:lnTo>
                  <a:pt x="164150" y="43190"/>
                </a:lnTo>
                <a:lnTo>
                  <a:pt x="167990" y="43190"/>
                </a:lnTo>
                <a:lnTo>
                  <a:pt x="167990" y="42230"/>
                </a:lnTo>
                <a:lnTo>
                  <a:pt x="168950" y="41269"/>
                </a:lnTo>
                <a:lnTo>
                  <a:pt x="168950" y="40325"/>
                </a:lnTo>
                <a:lnTo>
                  <a:pt x="169910" y="39349"/>
                </a:lnTo>
                <a:lnTo>
                  <a:pt x="169910" y="36484"/>
                </a:lnTo>
                <a:lnTo>
                  <a:pt x="170870" y="35509"/>
                </a:lnTo>
                <a:lnTo>
                  <a:pt x="170870" y="27828"/>
                </a:lnTo>
                <a:lnTo>
                  <a:pt x="169910" y="24963"/>
                </a:lnTo>
                <a:lnTo>
                  <a:pt x="169910" y="23042"/>
                </a:lnTo>
                <a:lnTo>
                  <a:pt x="168950" y="21122"/>
                </a:lnTo>
                <a:lnTo>
                  <a:pt x="167990" y="20162"/>
                </a:lnTo>
                <a:lnTo>
                  <a:pt x="167030" y="18242"/>
                </a:lnTo>
                <a:lnTo>
                  <a:pt x="165110" y="17282"/>
                </a:lnTo>
                <a:lnTo>
                  <a:pt x="162229" y="15361"/>
                </a:lnTo>
                <a:lnTo>
                  <a:pt x="159349" y="13426"/>
                </a:lnTo>
                <a:lnTo>
                  <a:pt x="155508" y="10561"/>
                </a:lnTo>
                <a:lnTo>
                  <a:pt x="150708" y="8641"/>
                </a:lnTo>
                <a:lnTo>
                  <a:pt x="144947" y="6720"/>
                </a:lnTo>
                <a:lnTo>
                  <a:pt x="140147" y="4800"/>
                </a:lnTo>
                <a:lnTo>
                  <a:pt x="133426" y="3840"/>
                </a:lnTo>
                <a:lnTo>
                  <a:pt x="126705" y="1920"/>
                </a:lnTo>
                <a:lnTo>
                  <a:pt x="119984" y="960"/>
                </a:lnTo>
                <a:lnTo>
                  <a:pt x="112318" y="0"/>
                </a:lnTo>
                <a:lnTo>
                  <a:pt x="104637" y="0"/>
                </a:lnTo>
                <a:lnTo>
                  <a:pt x="85331" y="1461"/>
                </a:lnTo>
                <a:lnTo>
                  <a:pt x="73172" y="4018"/>
                </a:lnTo>
                <a:lnTo>
                  <a:pt x="61432" y="7680"/>
                </a:lnTo>
                <a:lnTo>
                  <a:pt x="48805" y="14268"/>
                </a:lnTo>
                <a:lnTo>
                  <a:pt x="38401" y="21311"/>
                </a:lnTo>
                <a:lnTo>
                  <a:pt x="28788" y="29763"/>
                </a:lnTo>
                <a:lnTo>
                  <a:pt x="19631" y="41289"/>
                </a:lnTo>
                <a:lnTo>
                  <a:pt x="12976" y="52233"/>
                </a:lnTo>
                <a:lnTo>
                  <a:pt x="7665" y="64312"/>
                </a:lnTo>
                <a:lnTo>
                  <a:pt x="5424" y="71229"/>
                </a:lnTo>
                <a:lnTo>
                  <a:pt x="2494" y="83317"/>
                </a:lnTo>
                <a:lnTo>
                  <a:pt x="644" y="96094"/>
                </a:lnTo>
                <a:lnTo>
                  <a:pt x="0" y="109438"/>
                </a:lnTo>
                <a:lnTo>
                  <a:pt x="147" y="115444"/>
                </a:lnTo>
                <a:lnTo>
                  <a:pt x="1458" y="128322"/>
                </a:lnTo>
                <a:lnTo>
                  <a:pt x="4012" y="140715"/>
                </a:lnTo>
                <a:lnTo>
                  <a:pt x="7665" y="152628"/>
                </a:lnTo>
                <a:lnTo>
                  <a:pt x="12363" y="164579"/>
                </a:lnTo>
                <a:lnTo>
                  <a:pt x="18859" y="175680"/>
                </a:lnTo>
                <a:lnTo>
                  <a:pt x="26868" y="185272"/>
                </a:lnTo>
                <a:lnTo>
                  <a:pt x="37515" y="194507"/>
                </a:lnTo>
                <a:lnTo>
                  <a:pt x="48012" y="201423"/>
                </a:lnTo>
                <a:lnTo>
                  <a:pt x="59512" y="207355"/>
                </a:lnTo>
                <a:lnTo>
                  <a:pt x="76207" y="211942"/>
                </a:lnTo>
                <a:lnTo>
                  <a:pt x="88971" y="213566"/>
                </a:lnTo>
                <a:lnTo>
                  <a:pt x="102702" y="214076"/>
                </a:lnTo>
                <a:lnTo>
                  <a:pt x="113263" y="214076"/>
                </a:lnTo>
                <a:lnTo>
                  <a:pt x="119039" y="213100"/>
                </a:lnTo>
                <a:lnTo>
                  <a:pt x="124785" y="213100"/>
                </a:lnTo>
                <a:lnTo>
                  <a:pt x="129585" y="212156"/>
                </a:lnTo>
                <a:lnTo>
                  <a:pt x="135346" y="210235"/>
                </a:lnTo>
                <a:lnTo>
                  <a:pt x="140147" y="209260"/>
                </a:lnTo>
                <a:lnTo>
                  <a:pt x="144947" y="207355"/>
                </a:lnTo>
                <a:lnTo>
                  <a:pt x="150708" y="206395"/>
                </a:lnTo>
                <a:lnTo>
                  <a:pt x="155508" y="204475"/>
                </a:lnTo>
                <a:lnTo>
                  <a:pt x="159349" y="202554"/>
                </a:lnTo>
                <a:lnTo>
                  <a:pt x="162229" y="200634"/>
                </a:lnTo>
                <a:lnTo>
                  <a:pt x="166070" y="199674"/>
                </a:lnTo>
                <a:lnTo>
                  <a:pt x="167990" y="197754"/>
                </a:lnTo>
                <a:lnTo>
                  <a:pt x="168950" y="195833"/>
                </a:lnTo>
                <a:lnTo>
                  <a:pt x="169910" y="192953"/>
                </a:lnTo>
                <a:lnTo>
                  <a:pt x="169910" y="104637"/>
                </a:lnTo>
                <a:lnTo>
                  <a:pt x="168950" y="103677"/>
                </a:lnTo>
                <a:lnTo>
                  <a:pt x="168950" y="101757"/>
                </a:lnTo>
                <a:lnTo>
                  <a:pt x="167990" y="100797"/>
                </a:lnTo>
                <a:lnTo>
                  <a:pt x="167030" y="99837"/>
                </a:lnTo>
                <a:lnTo>
                  <a:pt x="166070" y="98877"/>
                </a:lnTo>
                <a:lnTo>
                  <a:pt x="165110" y="97916"/>
                </a:lnTo>
                <a:lnTo>
                  <a:pt x="162229" y="97916"/>
                </a:lnTo>
                <a:lnTo>
                  <a:pt x="161269" y="96956"/>
                </a:lnTo>
                <a:lnTo>
                  <a:pt x="93116" y="96956"/>
                </a:lnTo>
                <a:lnTo>
                  <a:pt x="92156" y="97916"/>
                </a:lnTo>
                <a:lnTo>
                  <a:pt x="91196" y="97916"/>
                </a:lnTo>
                <a:lnTo>
                  <a:pt x="90236" y="98877"/>
                </a:lnTo>
                <a:lnTo>
                  <a:pt x="89275" y="99837"/>
                </a:lnTo>
                <a:lnTo>
                  <a:pt x="89275" y="100797"/>
                </a:lnTo>
                <a:lnTo>
                  <a:pt x="88315" y="102717"/>
                </a:lnTo>
                <a:lnTo>
                  <a:pt x="88315" y="115183"/>
                </a:lnTo>
                <a:lnTo>
                  <a:pt x="89275" y="117119"/>
                </a:lnTo>
                <a:lnTo>
                  <a:pt x="90236" y="119039"/>
                </a:lnTo>
                <a:lnTo>
                  <a:pt x="92156" y="119999"/>
                </a:lnTo>
                <a:lnTo>
                  <a:pt x="142067" y="119999"/>
                </a:lnTo>
                <a:lnTo>
                  <a:pt x="142067" y="180472"/>
                </a:lnTo>
                <a:lnTo>
                  <a:pt x="136306" y="184312"/>
                </a:lnTo>
                <a:lnTo>
                  <a:pt x="130545" y="186232"/>
                </a:lnTo>
                <a:lnTo>
                  <a:pt x="123825" y="188153"/>
                </a:lnTo>
                <a:lnTo>
                  <a:pt x="117104" y="190073"/>
                </a:lnTo>
                <a:lnTo>
                  <a:pt x="103677" y="190073"/>
                </a:lnTo>
                <a:lnTo>
                  <a:pt x="98694" y="189934"/>
                </a:lnTo>
                <a:lnTo>
                  <a:pt x="85712" y="188329"/>
                </a:lnTo>
                <a:lnTo>
                  <a:pt x="73913" y="185272"/>
                </a:lnTo>
                <a:lnTo>
                  <a:pt x="60129" y="177348"/>
                </a:lnTo>
                <a:lnTo>
                  <a:pt x="50871" y="168950"/>
                </a:lnTo>
                <a:lnTo>
                  <a:pt x="47515" y="164929"/>
                </a:lnTo>
                <a:lnTo>
                  <a:pt x="40247" y="154473"/>
                </a:lnTo>
                <a:lnTo>
                  <a:pt x="34549" y="143027"/>
                </a:lnTo>
                <a:lnTo>
                  <a:pt x="32301" y="133365"/>
                </a:lnTo>
                <a:lnTo>
                  <a:pt x="30429" y="120699"/>
                </a:lnTo>
                <a:lnTo>
                  <a:pt x="29748" y="107518"/>
                </a:lnTo>
                <a:lnTo>
                  <a:pt x="30098" y="98426"/>
                </a:lnTo>
                <a:lnTo>
                  <a:pt x="31769" y="85868"/>
                </a:lnTo>
                <a:lnTo>
                  <a:pt x="34549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6" name="object 916"/>
          <p:cNvSpPr/>
          <p:nvPr/>
        </p:nvSpPr>
        <p:spPr>
          <a:xfrm>
            <a:off x="2083368" y="5743559"/>
            <a:ext cx="26883" cy="225597"/>
          </a:xfrm>
          <a:custGeom>
            <a:avLst/>
            <a:gdLst/>
            <a:ahLst/>
            <a:cxnLst/>
            <a:rect l="l" t="t" r="r" b="b"/>
            <a:pathLst>
              <a:path w="26883" h="225597">
                <a:moveTo>
                  <a:pt x="26883" y="220797"/>
                </a:moveTo>
                <a:lnTo>
                  <a:pt x="2688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003" y="1920"/>
                </a:lnTo>
                <a:lnTo>
                  <a:pt x="23042" y="960"/>
                </a:lnTo>
                <a:lnTo>
                  <a:pt x="20162" y="960"/>
                </a:lnTo>
                <a:lnTo>
                  <a:pt x="18242" y="0"/>
                </a:lnTo>
                <a:lnTo>
                  <a:pt x="10561" y="0"/>
                </a:lnTo>
                <a:lnTo>
                  <a:pt x="8641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75" y="2880"/>
                </a:lnTo>
                <a:lnTo>
                  <a:pt x="0" y="3840"/>
                </a:lnTo>
                <a:lnTo>
                  <a:pt x="0" y="222702"/>
                </a:lnTo>
                <a:lnTo>
                  <a:pt x="975" y="223677"/>
                </a:lnTo>
                <a:lnTo>
                  <a:pt x="1920" y="224637"/>
                </a:lnTo>
                <a:lnTo>
                  <a:pt x="2880" y="224637"/>
                </a:lnTo>
                <a:lnTo>
                  <a:pt x="3840" y="225597"/>
                </a:lnTo>
                <a:lnTo>
                  <a:pt x="22082" y="225597"/>
                </a:lnTo>
                <a:lnTo>
                  <a:pt x="23042" y="224637"/>
                </a:lnTo>
                <a:lnTo>
                  <a:pt x="24963" y="224637"/>
                </a:lnTo>
                <a:lnTo>
                  <a:pt x="25923" y="223677"/>
                </a:lnTo>
                <a:lnTo>
                  <a:pt x="26883" y="222702"/>
                </a:lnTo>
                <a:lnTo>
                  <a:pt x="26883" y="220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7" name="object 917"/>
          <p:cNvSpPr/>
          <p:nvPr/>
        </p:nvSpPr>
        <p:spPr>
          <a:xfrm>
            <a:off x="2148657" y="5826354"/>
            <a:ext cx="30723" cy="133735"/>
          </a:xfrm>
          <a:custGeom>
            <a:avLst/>
            <a:gdLst/>
            <a:ahLst/>
            <a:cxnLst/>
            <a:rect l="l" t="t" r="r" b="b"/>
            <a:pathLst>
              <a:path w="30723" h="133735">
                <a:moveTo>
                  <a:pt x="19205" y="125661"/>
                </a:moveTo>
                <a:lnTo>
                  <a:pt x="28816" y="133735"/>
                </a:lnTo>
                <a:lnTo>
                  <a:pt x="30723" y="87116"/>
                </a:lnTo>
                <a:lnTo>
                  <a:pt x="28788" y="80395"/>
                </a:lnTo>
                <a:lnTo>
                  <a:pt x="28788" y="56392"/>
                </a:lnTo>
                <a:lnTo>
                  <a:pt x="29748" y="48726"/>
                </a:lnTo>
                <a:lnTo>
                  <a:pt x="30723" y="41990"/>
                </a:lnTo>
                <a:lnTo>
                  <a:pt x="28132" y="0"/>
                </a:lnTo>
                <a:lnTo>
                  <a:pt x="19202" y="8401"/>
                </a:lnTo>
                <a:lnTo>
                  <a:pt x="16427" y="11767"/>
                </a:lnTo>
                <a:lnTo>
                  <a:pt x="9557" y="22517"/>
                </a:lnTo>
                <a:lnTo>
                  <a:pt x="4800" y="34324"/>
                </a:lnTo>
                <a:lnTo>
                  <a:pt x="2978" y="41225"/>
                </a:lnTo>
                <a:lnTo>
                  <a:pt x="799" y="53764"/>
                </a:lnTo>
                <a:lnTo>
                  <a:pt x="0" y="66953"/>
                </a:lnTo>
                <a:lnTo>
                  <a:pt x="293" y="75279"/>
                </a:lnTo>
                <a:lnTo>
                  <a:pt x="1956" y="88029"/>
                </a:lnTo>
                <a:lnTo>
                  <a:pt x="4800" y="99597"/>
                </a:lnTo>
                <a:lnTo>
                  <a:pt x="11160" y="114456"/>
                </a:lnTo>
                <a:lnTo>
                  <a:pt x="18227" y="124560"/>
                </a:lnTo>
                <a:lnTo>
                  <a:pt x="19205" y="1256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8" name="object 918"/>
          <p:cNvSpPr/>
          <p:nvPr/>
        </p:nvSpPr>
        <p:spPr>
          <a:xfrm>
            <a:off x="2176789" y="5811713"/>
            <a:ext cx="117775" cy="160324"/>
          </a:xfrm>
          <a:custGeom>
            <a:avLst/>
            <a:gdLst/>
            <a:ahLst/>
            <a:cxnLst/>
            <a:rect l="l" t="t" r="r" b="b"/>
            <a:pathLst>
              <a:path w="117775" h="160324">
                <a:moveTo>
                  <a:pt x="29459" y="136321"/>
                </a:moveTo>
                <a:lnTo>
                  <a:pt x="23699" y="133441"/>
                </a:lnTo>
                <a:lnTo>
                  <a:pt x="17938" y="129600"/>
                </a:lnTo>
                <a:lnTo>
                  <a:pt x="13137" y="125760"/>
                </a:lnTo>
                <a:lnTo>
                  <a:pt x="9312" y="120959"/>
                </a:lnTo>
                <a:lnTo>
                  <a:pt x="6417" y="115199"/>
                </a:lnTo>
                <a:lnTo>
                  <a:pt x="3536" y="109438"/>
                </a:lnTo>
                <a:lnTo>
                  <a:pt x="2591" y="101757"/>
                </a:lnTo>
                <a:lnTo>
                  <a:pt x="684" y="148377"/>
                </a:lnTo>
                <a:lnTo>
                  <a:pt x="12177" y="154548"/>
                </a:lnTo>
                <a:lnTo>
                  <a:pt x="17913" y="156728"/>
                </a:lnTo>
                <a:lnTo>
                  <a:pt x="29991" y="159423"/>
                </a:lnTo>
                <a:lnTo>
                  <a:pt x="43861" y="160324"/>
                </a:lnTo>
                <a:lnTo>
                  <a:pt x="51291" y="159941"/>
                </a:lnTo>
                <a:lnTo>
                  <a:pt x="64226" y="157563"/>
                </a:lnTo>
                <a:lnTo>
                  <a:pt x="75545" y="153603"/>
                </a:lnTo>
                <a:lnTo>
                  <a:pt x="89643" y="145683"/>
                </a:lnTo>
                <a:lnTo>
                  <a:pt x="98573" y="137281"/>
                </a:lnTo>
                <a:lnTo>
                  <a:pt x="108217" y="123165"/>
                </a:lnTo>
                <a:lnTo>
                  <a:pt x="112975" y="111358"/>
                </a:lnTo>
                <a:lnTo>
                  <a:pt x="114799" y="104446"/>
                </a:lnTo>
                <a:lnTo>
                  <a:pt x="116977" y="91909"/>
                </a:lnTo>
                <a:lnTo>
                  <a:pt x="117775" y="78714"/>
                </a:lnTo>
                <a:lnTo>
                  <a:pt x="117483" y="70409"/>
                </a:lnTo>
                <a:lnTo>
                  <a:pt x="115820" y="57658"/>
                </a:lnTo>
                <a:lnTo>
                  <a:pt x="112975" y="46085"/>
                </a:lnTo>
                <a:lnTo>
                  <a:pt x="107003" y="31223"/>
                </a:lnTo>
                <a:lnTo>
                  <a:pt x="99533" y="21122"/>
                </a:lnTo>
                <a:lnTo>
                  <a:pt x="88964" y="11946"/>
                </a:lnTo>
                <a:lnTo>
                  <a:pt x="77465" y="5760"/>
                </a:lnTo>
                <a:lnTo>
                  <a:pt x="72410" y="3803"/>
                </a:lnTo>
                <a:lnTo>
                  <a:pt x="60245" y="950"/>
                </a:lnTo>
                <a:lnTo>
                  <a:pt x="46742" y="0"/>
                </a:lnTo>
                <a:lnTo>
                  <a:pt x="38023" y="463"/>
                </a:lnTo>
                <a:lnTo>
                  <a:pt x="25124" y="2855"/>
                </a:lnTo>
                <a:lnTo>
                  <a:pt x="14098" y="6720"/>
                </a:lnTo>
                <a:lnTo>
                  <a:pt x="11272" y="7930"/>
                </a:lnTo>
                <a:lnTo>
                  <a:pt x="0" y="14641"/>
                </a:lnTo>
                <a:lnTo>
                  <a:pt x="2591" y="56631"/>
                </a:lnTo>
                <a:lnTo>
                  <a:pt x="4496" y="49926"/>
                </a:lnTo>
                <a:lnTo>
                  <a:pt x="7377" y="44165"/>
                </a:lnTo>
                <a:lnTo>
                  <a:pt x="11217" y="38404"/>
                </a:lnTo>
                <a:lnTo>
                  <a:pt x="15058" y="33604"/>
                </a:lnTo>
                <a:lnTo>
                  <a:pt x="19858" y="29763"/>
                </a:lnTo>
                <a:lnTo>
                  <a:pt x="24659" y="26883"/>
                </a:lnTo>
                <a:lnTo>
                  <a:pt x="30420" y="24002"/>
                </a:lnTo>
                <a:lnTo>
                  <a:pt x="37140" y="23042"/>
                </a:lnTo>
                <a:lnTo>
                  <a:pt x="53462" y="23042"/>
                </a:lnTo>
                <a:lnTo>
                  <a:pt x="61143" y="24002"/>
                </a:lnTo>
                <a:lnTo>
                  <a:pt x="66904" y="27843"/>
                </a:lnTo>
                <a:lnTo>
                  <a:pt x="72665" y="30723"/>
                </a:lnTo>
                <a:lnTo>
                  <a:pt x="77465" y="34564"/>
                </a:lnTo>
                <a:lnTo>
                  <a:pt x="80331" y="39364"/>
                </a:lnTo>
                <a:lnTo>
                  <a:pt x="83226" y="45125"/>
                </a:lnTo>
                <a:lnTo>
                  <a:pt x="86107" y="50886"/>
                </a:lnTo>
                <a:lnTo>
                  <a:pt x="87051" y="58567"/>
                </a:lnTo>
                <a:lnTo>
                  <a:pt x="88987" y="65288"/>
                </a:lnTo>
                <a:lnTo>
                  <a:pt x="89947" y="72969"/>
                </a:lnTo>
                <a:lnTo>
                  <a:pt x="89947" y="89275"/>
                </a:lnTo>
                <a:lnTo>
                  <a:pt x="88987" y="96956"/>
                </a:lnTo>
                <a:lnTo>
                  <a:pt x="87051" y="103677"/>
                </a:lnTo>
                <a:lnTo>
                  <a:pt x="85146" y="110398"/>
                </a:lnTo>
                <a:lnTo>
                  <a:pt x="82266" y="116159"/>
                </a:lnTo>
                <a:lnTo>
                  <a:pt x="79386" y="121920"/>
                </a:lnTo>
                <a:lnTo>
                  <a:pt x="75545" y="126720"/>
                </a:lnTo>
                <a:lnTo>
                  <a:pt x="70745" y="130561"/>
                </a:lnTo>
                <a:lnTo>
                  <a:pt x="64984" y="133441"/>
                </a:lnTo>
                <a:lnTo>
                  <a:pt x="59223" y="136321"/>
                </a:lnTo>
                <a:lnTo>
                  <a:pt x="52502" y="137281"/>
                </a:lnTo>
                <a:lnTo>
                  <a:pt x="36180" y="137281"/>
                </a:lnTo>
                <a:lnTo>
                  <a:pt x="29459" y="1363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9" name="object 919"/>
          <p:cNvSpPr/>
          <p:nvPr/>
        </p:nvSpPr>
        <p:spPr>
          <a:xfrm>
            <a:off x="2333929" y="5743559"/>
            <a:ext cx="133426" cy="228478"/>
          </a:xfrm>
          <a:custGeom>
            <a:avLst/>
            <a:gdLst/>
            <a:ahLst/>
            <a:cxnLst/>
            <a:rect l="l" t="t" r="r" b="b"/>
            <a:pathLst>
              <a:path w="133426" h="228478">
                <a:moveTo>
                  <a:pt x="15361" y="0"/>
                </a:moveTo>
                <a:lnTo>
                  <a:pt x="10561" y="0"/>
                </a:lnTo>
                <a:lnTo>
                  <a:pt x="768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223677"/>
                </a:lnTo>
                <a:lnTo>
                  <a:pt x="960" y="223677"/>
                </a:lnTo>
                <a:lnTo>
                  <a:pt x="960" y="224637"/>
                </a:lnTo>
                <a:lnTo>
                  <a:pt x="1920" y="224637"/>
                </a:lnTo>
                <a:lnTo>
                  <a:pt x="2880" y="225597"/>
                </a:lnTo>
                <a:lnTo>
                  <a:pt x="19202" y="225597"/>
                </a:lnTo>
                <a:lnTo>
                  <a:pt x="20162" y="224637"/>
                </a:lnTo>
                <a:lnTo>
                  <a:pt x="21107" y="224637"/>
                </a:lnTo>
                <a:lnTo>
                  <a:pt x="22082" y="223677"/>
                </a:lnTo>
                <a:lnTo>
                  <a:pt x="23042" y="223677"/>
                </a:lnTo>
                <a:lnTo>
                  <a:pt x="23042" y="203514"/>
                </a:lnTo>
                <a:lnTo>
                  <a:pt x="27828" y="207355"/>
                </a:lnTo>
                <a:lnTo>
                  <a:pt x="31668" y="211195"/>
                </a:lnTo>
                <a:lnTo>
                  <a:pt x="35509" y="214076"/>
                </a:lnTo>
                <a:lnTo>
                  <a:pt x="39349" y="217916"/>
                </a:lnTo>
                <a:lnTo>
                  <a:pt x="43190" y="220797"/>
                </a:lnTo>
                <a:lnTo>
                  <a:pt x="47030" y="222702"/>
                </a:lnTo>
                <a:lnTo>
                  <a:pt x="50871" y="224637"/>
                </a:lnTo>
                <a:lnTo>
                  <a:pt x="53751" y="225597"/>
                </a:lnTo>
                <a:lnTo>
                  <a:pt x="57591" y="226542"/>
                </a:lnTo>
                <a:lnTo>
                  <a:pt x="62392" y="227517"/>
                </a:lnTo>
                <a:lnTo>
                  <a:pt x="66233" y="228478"/>
                </a:lnTo>
                <a:lnTo>
                  <a:pt x="71033" y="228478"/>
                </a:lnTo>
                <a:lnTo>
                  <a:pt x="73229" y="228444"/>
                </a:lnTo>
                <a:lnTo>
                  <a:pt x="86234" y="226801"/>
                </a:lnTo>
                <a:lnTo>
                  <a:pt x="97917" y="222702"/>
                </a:lnTo>
                <a:lnTo>
                  <a:pt x="105597" y="218876"/>
                </a:lnTo>
                <a:lnTo>
                  <a:pt x="112318" y="213116"/>
                </a:lnTo>
                <a:lnTo>
                  <a:pt x="117119" y="206395"/>
                </a:lnTo>
                <a:lnTo>
                  <a:pt x="125127" y="192627"/>
                </a:lnTo>
                <a:lnTo>
                  <a:pt x="129585" y="180472"/>
                </a:lnTo>
                <a:lnTo>
                  <a:pt x="131401" y="172552"/>
                </a:lnTo>
                <a:lnTo>
                  <a:pt x="132973" y="160217"/>
                </a:lnTo>
                <a:lnTo>
                  <a:pt x="133426" y="146867"/>
                </a:lnTo>
                <a:lnTo>
                  <a:pt x="133337" y="141288"/>
                </a:lnTo>
                <a:lnTo>
                  <a:pt x="132436" y="128439"/>
                </a:lnTo>
                <a:lnTo>
                  <a:pt x="130545" y="116159"/>
                </a:lnTo>
                <a:lnTo>
                  <a:pt x="125840" y="102708"/>
                </a:lnTo>
                <a:lnTo>
                  <a:pt x="119999" y="92156"/>
                </a:lnTo>
                <a:lnTo>
                  <a:pt x="115199" y="84475"/>
                </a:lnTo>
                <a:lnTo>
                  <a:pt x="109438" y="78714"/>
                </a:lnTo>
                <a:lnTo>
                  <a:pt x="101757" y="74874"/>
                </a:lnTo>
                <a:lnTo>
                  <a:pt x="88277" y="69783"/>
                </a:lnTo>
                <a:lnTo>
                  <a:pt x="74874" y="68153"/>
                </a:lnTo>
                <a:lnTo>
                  <a:pt x="70073" y="68153"/>
                </a:lnTo>
                <a:lnTo>
                  <a:pt x="69113" y="91196"/>
                </a:lnTo>
                <a:lnTo>
                  <a:pt x="75834" y="91196"/>
                </a:lnTo>
                <a:lnTo>
                  <a:pt x="82555" y="93116"/>
                </a:lnTo>
                <a:lnTo>
                  <a:pt x="86395" y="96956"/>
                </a:lnTo>
                <a:lnTo>
                  <a:pt x="91196" y="99837"/>
                </a:lnTo>
                <a:lnTo>
                  <a:pt x="95036" y="103677"/>
                </a:lnTo>
                <a:lnTo>
                  <a:pt x="97917" y="109438"/>
                </a:lnTo>
                <a:lnTo>
                  <a:pt x="100797" y="115199"/>
                </a:lnTo>
                <a:lnTo>
                  <a:pt x="102717" y="120959"/>
                </a:lnTo>
                <a:lnTo>
                  <a:pt x="103677" y="127680"/>
                </a:lnTo>
                <a:lnTo>
                  <a:pt x="104637" y="135346"/>
                </a:lnTo>
                <a:lnTo>
                  <a:pt x="105597" y="142067"/>
                </a:lnTo>
                <a:lnTo>
                  <a:pt x="105597" y="156469"/>
                </a:lnTo>
                <a:lnTo>
                  <a:pt x="104637" y="163189"/>
                </a:lnTo>
                <a:lnTo>
                  <a:pt x="103677" y="169910"/>
                </a:lnTo>
                <a:lnTo>
                  <a:pt x="101757" y="176631"/>
                </a:lnTo>
                <a:lnTo>
                  <a:pt x="99837" y="182392"/>
                </a:lnTo>
                <a:lnTo>
                  <a:pt x="96956" y="187192"/>
                </a:lnTo>
                <a:lnTo>
                  <a:pt x="94076" y="192953"/>
                </a:lnTo>
                <a:lnTo>
                  <a:pt x="90236" y="196794"/>
                </a:lnTo>
                <a:lnTo>
                  <a:pt x="85435" y="200634"/>
                </a:lnTo>
                <a:lnTo>
                  <a:pt x="80634" y="203514"/>
                </a:lnTo>
                <a:lnTo>
                  <a:pt x="74874" y="205435"/>
                </a:lnTo>
                <a:lnTo>
                  <a:pt x="60472" y="205435"/>
                </a:lnTo>
                <a:lnTo>
                  <a:pt x="53751" y="202554"/>
                </a:lnTo>
                <a:lnTo>
                  <a:pt x="47030" y="198714"/>
                </a:lnTo>
                <a:lnTo>
                  <a:pt x="35270" y="187648"/>
                </a:lnTo>
                <a:lnTo>
                  <a:pt x="25923" y="177591"/>
                </a:lnTo>
                <a:lnTo>
                  <a:pt x="23042" y="960"/>
                </a:lnTo>
                <a:lnTo>
                  <a:pt x="19202" y="960"/>
                </a:lnTo>
                <a:lnTo>
                  <a:pt x="18242" y="0"/>
                </a:lnTo>
                <a:lnTo>
                  <a:pt x="153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0" name="object 920"/>
          <p:cNvSpPr/>
          <p:nvPr/>
        </p:nvSpPr>
        <p:spPr>
          <a:xfrm>
            <a:off x="2356972" y="5744519"/>
            <a:ext cx="47030" cy="176631"/>
          </a:xfrm>
          <a:custGeom>
            <a:avLst/>
            <a:gdLst/>
            <a:ahLst/>
            <a:cxnLst/>
            <a:rect l="l" t="t" r="r" b="b"/>
            <a:pathLst>
              <a:path w="47030" h="176631">
                <a:moveTo>
                  <a:pt x="1905" y="960"/>
                </a:moveTo>
                <a:lnTo>
                  <a:pt x="960" y="960"/>
                </a:lnTo>
                <a:lnTo>
                  <a:pt x="0" y="0"/>
                </a:lnTo>
                <a:lnTo>
                  <a:pt x="2880" y="176631"/>
                </a:lnTo>
                <a:lnTo>
                  <a:pt x="2880" y="119039"/>
                </a:lnTo>
                <a:lnTo>
                  <a:pt x="7680" y="113278"/>
                </a:lnTo>
                <a:lnTo>
                  <a:pt x="11521" y="109438"/>
                </a:lnTo>
                <a:lnTo>
                  <a:pt x="15346" y="105597"/>
                </a:lnTo>
                <a:lnTo>
                  <a:pt x="19187" y="101757"/>
                </a:lnTo>
                <a:lnTo>
                  <a:pt x="22067" y="98877"/>
                </a:lnTo>
                <a:lnTo>
                  <a:pt x="25908" y="96956"/>
                </a:lnTo>
                <a:lnTo>
                  <a:pt x="29748" y="95036"/>
                </a:lnTo>
                <a:lnTo>
                  <a:pt x="32628" y="93116"/>
                </a:lnTo>
                <a:lnTo>
                  <a:pt x="36469" y="92156"/>
                </a:lnTo>
                <a:lnTo>
                  <a:pt x="39349" y="91196"/>
                </a:lnTo>
                <a:lnTo>
                  <a:pt x="43190" y="90236"/>
                </a:lnTo>
                <a:lnTo>
                  <a:pt x="46070" y="90236"/>
                </a:lnTo>
                <a:lnTo>
                  <a:pt x="47030" y="67193"/>
                </a:lnTo>
                <a:lnTo>
                  <a:pt x="43190" y="68153"/>
                </a:lnTo>
                <a:lnTo>
                  <a:pt x="39349" y="69113"/>
                </a:lnTo>
                <a:lnTo>
                  <a:pt x="35509" y="70073"/>
                </a:lnTo>
                <a:lnTo>
                  <a:pt x="31668" y="71033"/>
                </a:lnTo>
                <a:lnTo>
                  <a:pt x="27828" y="72953"/>
                </a:lnTo>
                <a:lnTo>
                  <a:pt x="23987" y="74874"/>
                </a:lnTo>
                <a:lnTo>
                  <a:pt x="20147" y="77754"/>
                </a:lnTo>
                <a:lnTo>
                  <a:pt x="15346" y="80634"/>
                </a:lnTo>
                <a:lnTo>
                  <a:pt x="11521" y="83515"/>
                </a:lnTo>
                <a:lnTo>
                  <a:pt x="7680" y="87355"/>
                </a:lnTo>
                <a:lnTo>
                  <a:pt x="2880" y="91196"/>
                </a:lnTo>
                <a:lnTo>
                  <a:pt x="2880" y="1920"/>
                </a:lnTo>
                <a:lnTo>
                  <a:pt x="1905" y="1920"/>
                </a:lnTo>
                <a:lnTo>
                  <a:pt x="1905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1" name="object 921"/>
          <p:cNvSpPr/>
          <p:nvPr/>
        </p:nvSpPr>
        <p:spPr>
          <a:xfrm>
            <a:off x="2526883" y="5939393"/>
            <a:ext cx="34058" cy="32644"/>
          </a:xfrm>
          <a:custGeom>
            <a:avLst/>
            <a:gdLst/>
            <a:ahLst/>
            <a:cxnLst/>
            <a:rect l="l" t="t" r="r" b="b"/>
            <a:pathLst>
              <a:path w="34058" h="32644">
                <a:moveTo>
                  <a:pt x="24963" y="11521"/>
                </a:moveTo>
                <a:lnTo>
                  <a:pt x="16322" y="11521"/>
                </a:lnTo>
                <a:lnTo>
                  <a:pt x="9601" y="9601"/>
                </a:lnTo>
                <a:lnTo>
                  <a:pt x="4800" y="4800"/>
                </a:lnTo>
                <a:lnTo>
                  <a:pt x="0" y="0"/>
                </a:lnTo>
                <a:lnTo>
                  <a:pt x="6720" y="31683"/>
                </a:lnTo>
                <a:lnTo>
                  <a:pt x="13441" y="32644"/>
                </a:lnTo>
                <a:lnTo>
                  <a:pt x="21332" y="32643"/>
                </a:lnTo>
                <a:lnTo>
                  <a:pt x="34058" y="31172"/>
                </a:lnTo>
                <a:lnTo>
                  <a:pt x="31668" y="11521"/>
                </a:lnTo>
                <a:lnTo>
                  <a:pt x="2496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2" name="object 922"/>
          <p:cNvSpPr/>
          <p:nvPr/>
        </p:nvSpPr>
        <p:spPr>
          <a:xfrm>
            <a:off x="2497119" y="5811713"/>
            <a:ext cx="119999" cy="159364"/>
          </a:xfrm>
          <a:custGeom>
            <a:avLst/>
            <a:gdLst/>
            <a:ahLst/>
            <a:cxnLst/>
            <a:rect l="l" t="t" r="r" b="b"/>
            <a:pathLst>
              <a:path w="119999" h="159364">
                <a:moveTo>
                  <a:pt x="0" y="116159"/>
                </a:moveTo>
                <a:lnTo>
                  <a:pt x="0" y="122880"/>
                </a:lnTo>
                <a:lnTo>
                  <a:pt x="1920" y="128640"/>
                </a:lnTo>
                <a:lnTo>
                  <a:pt x="3840" y="134401"/>
                </a:lnTo>
                <a:lnTo>
                  <a:pt x="6720" y="140162"/>
                </a:lnTo>
                <a:lnTo>
                  <a:pt x="9601" y="144962"/>
                </a:lnTo>
                <a:lnTo>
                  <a:pt x="14401" y="147843"/>
                </a:lnTo>
                <a:lnTo>
                  <a:pt x="18242" y="152643"/>
                </a:lnTo>
                <a:lnTo>
                  <a:pt x="24003" y="154548"/>
                </a:lnTo>
                <a:lnTo>
                  <a:pt x="29763" y="156484"/>
                </a:lnTo>
                <a:lnTo>
                  <a:pt x="36484" y="159364"/>
                </a:lnTo>
                <a:lnTo>
                  <a:pt x="29763" y="127680"/>
                </a:lnTo>
                <a:lnTo>
                  <a:pt x="27843" y="121920"/>
                </a:lnTo>
                <a:lnTo>
                  <a:pt x="27843" y="110398"/>
                </a:lnTo>
                <a:lnTo>
                  <a:pt x="2880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4564" y="95996"/>
                </a:lnTo>
                <a:lnTo>
                  <a:pt x="38404" y="94076"/>
                </a:lnTo>
                <a:lnTo>
                  <a:pt x="41285" y="91196"/>
                </a:lnTo>
                <a:lnTo>
                  <a:pt x="46085" y="90236"/>
                </a:lnTo>
                <a:lnTo>
                  <a:pt x="51846" y="88315"/>
                </a:lnTo>
                <a:lnTo>
                  <a:pt x="56647" y="87370"/>
                </a:lnTo>
                <a:lnTo>
                  <a:pt x="63367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80650" y="130561"/>
                </a:lnTo>
                <a:lnTo>
                  <a:pt x="73929" y="133441"/>
                </a:lnTo>
                <a:lnTo>
                  <a:pt x="68153" y="137281"/>
                </a:lnTo>
                <a:lnTo>
                  <a:pt x="61432" y="139202"/>
                </a:lnTo>
                <a:lnTo>
                  <a:pt x="63822" y="158853"/>
                </a:lnTo>
                <a:lnTo>
                  <a:pt x="75834" y="154548"/>
                </a:lnTo>
                <a:lnTo>
                  <a:pt x="76937" y="153982"/>
                </a:lnTo>
                <a:lnTo>
                  <a:pt x="87257" y="147080"/>
                </a:lnTo>
                <a:lnTo>
                  <a:pt x="96956" y="138242"/>
                </a:lnTo>
                <a:lnTo>
                  <a:pt x="96956" y="155524"/>
                </a:lnTo>
                <a:lnTo>
                  <a:pt x="97917" y="155524"/>
                </a:lnTo>
                <a:lnTo>
                  <a:pt x="98877" y="156484"/>
                </a:lnTo>
                <a:lnTo>
                  <a:pt x="99837" y="157444"/>
                </a:lnTo>
                <a:lnTo>
                  <a:pt x="116159" y="157444"/>
                </a:lnTo>
                <a:lnTo>
                  <a:pt x="118079" y="156484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999" y="154548"/>
                </a:lnTo>
                <a:lnTo>
                  <a:pt x="119999" y="46085"/>
                </a:lnTo>
                <a:lnTo>
                  <a:pt x="119039" y="38404"/>
                </a:lnTo>
                <a:lnTo>
                  <a:pt x="117119" y="31683"/>
                </a:lnTo>
                <a:lnTo>
                  <a:pt x="114239" y="24963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2717" y="9601"/>
                </a:lnTo>
                <a:lnTo>
                  <a:pt x="95996" y="6720"/>
                </a:lnTo>
                <a:lnTo>
                  <a:pt x="89275" y="3840"/>
                </a:lnTo>
                <a:lnTo>
                  <a:pt x="76057" y="1064"/>
                </a:lnTo>
                <a:lnTo>
                  <a:pt x="62407" y="0"/>
                </a:lnTo>
                <a:lnTo>
                  <a:pt x="56647" y="0"/>
                </a:lnTo>
                <a:lnTo>
                  <a:pt x="50886" y="960"/>
                </a:lnTo>
                <a:lnTo>
                  <a:pt x="46085" y="1920"/>
                </a:lnTo>
                <a:lnTo>
                  <a:pt x="40325" y="2880"/>
                </a:lnTo>
                <a:lnTo>
                  <a:pt x="35524" y="3840"/>
                </a:lnTo>
                <a:lnTo>
                  <a:pt x="30723" y="5760"/>
                </a:lnTo>
                <a:lnTo>
                  <a:pt x="25923" y="7680"/>
                </a:lnTo>
                <a:lnTo>
                  <a:pt x="22082" y="9601"/>
                </a:lnTo>
                <a:lnTo>
                  <a:pt x="18242" y="11521"/>
                </a:lnTo>
                <a:lnTo>
                  <a:pt x="14401" y="13441"/>
                </a:lnTo>
                <a:lnTo>
                  <a:pt x="12481" y="14401"/>
                </a:lnTo>
                <a:lnTo>
                  <a:pt x="10561" y="16322"/>
                </a:lnTo>
                <a:lnTo>
                  <a:pt x="9601" y="17282"/>
                </a:lnTo>
                <a:lnTo>
                  <a:pt x="8641" y="19202"/>
                </a:lnTo>
                <a:lnTo>
                  <a:pt x="7680" y="20162"/>
                </a:lnTo>
                <a:lnTo>
                  <a:pt x="7680" y="32644"/>
                </a:lnTo>
                <a:lnTo>
                  <a:pt x="8641" y="33604"/>
                </a:lnTo>
                <a:lnTo>
                  <a:pt x="8641" y="34564"/>
                </a:lnTo>
                <a:lnTo>
                  <a:pt x="9601" y="35524"/>
                </a:lnTo>
                <a:lnTo>
                  <a:pt x="9601" y="36484"/>
                </a:lnTo>
                <a:lnTo>
                  <a:pt x="11521" y="36484"/>
                </a:lnTo>
                <a:lnTo>
                  <a:pt x="11521" y="37444"/>
                </a:lnTo>
                <a:lnTo>
                  <a:pt x="14401" y="37444"/>
                </a:lnTo>
                <a:lnTo>
                  <a:pt x="16322" y="36484"/>
                </a:lnTo>
                <a:lnTo>
                  <a:pt x="18242" y="34564"/>
                </a:lnTo>
                <a:lnTo>
                  <a:pt x="21122" y="33604"/>
                </a:lnTo>
                <a:lnTo>
                  <a:pt x="24963" y="31683"/>
                </a:lnTo>
                <a:lnTo>
                  <a:pt x="28803" y="29763"/>
                </a:lnTo>
                <a:lnTo>
                  <a:pt x="32644" y="27843"/>
                </a:lnTo>
                <a:lnTo>
                  <a:pt x="37444" y="25923"/>
                </a:lnTo>
                <a:lnTo>
                  <a:pt x="42245" y="24002"/>
                </a:lnTo>
                <a:lnTo>
                  <a:pt x="47045" y="23042"/>
                </a:lnTo>
                <a:lnTo>
                  <a:pt x="53751" y="22082"/>
                </a:lnTo>
                <a:lnTo>
                  <a:pt x="66248" y="22082"/>
                </a:lnTo>
                <a:lnTo>
                  <a:pt x="71033" y="23042"/>
                </a:lnTo>
                <a:lnTo>
                  <a:pt x="75834" y="24002"/>
                </a:lnTo>
                <a:lnTo>
                  <a:pt x="79674" y="25923"/>
                </a:lnTo>
                <a:lnTo>
                  <a:pt x="8351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196" y="41285"/>
                </a:lnTo>
                <a:lnTo>
                  <a:pt x="93116" y="46085"/>
                </a:lnTo>
                <a:lnTo>
                  <a:pt x="93116" y="67193"/>
                </a:lnTo>
                <a:lnTo>
                  <a:pt x="72953" y="67193"/>
                </a:lnTo>
                <a:lnTo>
                  <a:pt x="66933" y="67368"/>
                </a:lnTo>
                <a:lnTo>
                  <a:pt x="54192" y="68808"/>
                </a:lnTo>
                <a:lnTo>
                  <a:pt x="42245" y="71033"/>
                </a:lnTo>
                <a:lnTo>
                  <a:pt x="33604" y="72969"/>
                </a:lnTo>
                <a:lnTo>
                  <a:pt x="25923" y="75849"/>
                </a:lnTo>
                <a:lnTo>
                  <a:pt x="20162" y="79689"/>
                </a:lnTo>
                <a:lnTo>
                  <a:pt x="13441" y="83530"/>
                </a:lnTo>
                <a:lnTo>
                  <a:pt x="8641" y="88315"/>
                </a:lnTo>
                <a:lnTo>
                  <a:pt x="576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1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3" name="object 923"/>
          <p:cNvSpPr/>
          <p:nvPr/>
        </p:nvSpPr>
        <p:spPr>
          <a:xfrm>
            <a:off x="2666070" y="5743559"/>
            <a:ext cx="25923" cy="225597"/>
          </a:xfrm>
          <a:custGeom>
            <a:avLst/>
            <a:gdLst/>
            <a:ahLst/>
            <a:cxnLst/>
            <a:rect l="l" t="t" r="r" b="b"/>
            <a:pathLst>
              <a:path w="25923" h="225597">
                <a:moveTo>
                  <a:pt x="960" y="223677"/>
                </a:moveTo>
                <a:lnTo>
                  <a:pt x="960" y="224637"/>
                </a:lnTo>
                <a:lnTo>
                  <a:pt x="1920" y="224637"/>
                </a:lnTo>
                <a:lnTo>
                  <a:pt x="3840" y="225597"/>
                </a:lnTo>
                <a:lnTo>
                  <a:pt x="21122" y="225597"/>
                </a:lnTo>
                <a:lnTo>
                  <a:pt x="23042" y="224637"/>
                </a:lnTo>
                <a:lnTo>
                  <a:pt x="24963" y="224637"/>
                </a:lnTo>
                <a:lnTo>
                  <a:pt x="24963" y="223677"/>
                </a:lnTo>
                <a:lnTo>
                  <a:pt x="25923" y="223677"/>
                </a:lnTo>
                <a:lnTo>
                  <a:pt x="25923" y="2880"/>
                </a:lnTo>
                <a:lnTo>
                  <a:pt x="24963" y="2880"/>
                </a:lnTo>
                <a:lnTo>
                  <a:pt x="24963" y="1920"/>
                </a:lnTo>
                <a:lnTo>
                  <a:pt x="24002" y="1920"/>
                </a:lnTo>
                <a:lnTo>
                  <a:pt x="23042" y="960"/>
                </a:lnTo>
                <a:lnTo>
                  <a:pt x="19202" y="960"/>
                </a:lnTo>
                <a:lnTo>
                  <a:pt x="18242" y="0"/>
                </a:lnTo>
                <a:lnTo>
                  <a:pt x="10561" y="0"/>
                </a:lnTo>
                <a:lnTo>
                  <a:pt x="7680" y="960"/>
                </a:lnTo>
                <a:lnTo>
                  <a:pt x="2895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223677"/>
                </a:lnTo>
                <a:lnTo>
                  <a:pt x="960" y="223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4" name="object 924"/>
          <p:cNvSpPr/>
          <p:nvPr/>
        </p:nvSpPr>
        <p:spPr>
          <a:xfrm>
            <a:off x="2809113" y="5757001"/>
            <a:ext cx="169910" cy="214076"/>
          </a:xfrm>
          <a:custGeom>
            <a:avLst/>
            <a:gdLst/>
            <a:ahLst/>
            <a:cxnLst/>
            <a:rect l="l" t="t" r="r" b="b"/>
            <a:pathLst>
              <a:path w="169910" h="214076">
                <a:moveTo>
                  <a:pt x="34564" y="73913"/>
                </a:moveTo>
                <a:lnTo>
                  <a:pt x="36569" y="68774"/>
                </a:lnTo>
                <a:lnTo>
                  <a:pt x="42262" y="57194"/>
                </a:lnTo>
                <a:lnTo>
                  <a:pt x="48966" y="47030"/>
                </a:lnTo>
                <a:lnTo>
                  <a:pt x="61122" y="36671"/>
                </a:lnTo>
                <a:lnTo>
                  <a:pt x="71993" y="29763"/>
                </a:lnTo>
                <a:lnTo>
                  <a:pt x="78209" y="27584"/>
                </a:lnTo>
                <a:lnTo>
                  <a:pt x="90495" y="24888"/>
                </a:lnTo>
                <a:lnTo>
                  <a:pt x="103677" y="23987"/>
                </a:lnTo>
                <a:lnTo>
                  <a:pt x="113278" y="23987"/>
                </a:lnTo>
                <a:lnTo>
                  <a:pt x="121919" y="24963"/>
                </a:lnTo>
                <a:lnTo>
                  <a:pt x="128640" y="26883"/>
                </a:lnTo>
                <a:lnTo>
                  <a:pt x="135361" y="28803"/>
                </a:lnTo>
                <a:lnTo>
                  <a:pt x="142082" y="30708"/>
                </a:lnTo>
                <a:lnTo>
                  <a:pt x="146883" y="33604"/>
                </a:lnTo>
                <a:lnTo>
                  <a:pt x="151668" y="36484"/>
                </a:lnTo>
                <a:lnTo>
                  <a:pt x="155508" y="38389"/>
                </a:lnTo>
                <a:lnTo>
                  <a:pt x="158389" y="40325"/>
                </a:lnTo>
                <a:lnTo>
                  <a:pt x="162229" y="42230"/>
                </a:lnTo>
                <a:lnTo>
                  <a:pt x="164150" y="43190"/>
                </a:lnTo>
                <a:lnTo>
                  <a:pt x="167030" y="43190"/>
                </a:lnTo>
                <a:lnTo>
                  <a:pt x="167990" y="42230"/>
                </a:lnTo>
                <a:lnTo>
                  <a:pt x="168950" y="41269"/>
                </a:lnTo>
                <a:lnTo>
                  <a:pt x="168950" y="40325"/>
                </a:lnTo>
                <a:lnTo>
                  <a:pt x="169910" y="39349"/>
                </a:lnTo>
                <a:lnTo>
                  <a:pt x="169910" y="23042"/>
                </a:lnTo>
                <a:lnTo>
                  <a:pt x="168950" y="21122"/>
                </a:lnTo>
                <a:lnTo>
                  <a:pt x="167990" y="20162"/>
                </a:lnTo>
                <a:lnTo>
                  <a:pt x="167030" y="18242"/>
                </a:lnTo>
                <a:lnTo>
                  <a:pt x="165110" y="17282"/>
                </a:lnTo>
                <a:lnTo>
                  <a:pt x="162229" y="15361"/>
                </a:lnTo>
                <a:lnTo>
                  <a:pt x="158389" y="13426"/>
                </a:lnTo>
                <a:lnTo>
                  <a:pt x="155508" y="10561"/>
                </a:lnTo>
                <a:lnTo>
                  <a:pt x="150708" y="8641"/>
                </a:lnTo>
                <a:lnTo>
                  <a:pt x="144947" y="6720"/>
                </a:lnTo>
                <a:lnTo>
                  <a:pt x="139202" y="4800"/>
                </a:lnTo>
                <a:lnTo>
                  <a:pt x="133426" y="3840"/>
                </a:lnTo>
                <a:lnTo>
                  <a:pt x="126720" y="1920"/>
                </a:lnTo>
                <a:lnTo>
                  <a:pt x="119039" y="960"/>
                </a:lnTo>
                <a:lnTo>
                  <a:pt x="112318" y="0"/>
                </a:lnTo>
                <a:lnTo>
                  <a:pt x="103677" y="0"/>
                </a:lnTo>
                <a:lnTo>
                  <a:pt x="85400" y="1376"/>
                </a:lnTo>
                <a:lnTo>
                  <a:pt x="72986" y="3950"/>
                </a:lnTo>
                <a:lnTo>
                  <a:pt x="61432" y="7680"/>
                </a:lnTo>
                <a:lnTo>
                  <a:pt x="48588" y="14264"/>
                </a:lnTo>
                <a:lnTo>
                  <a:pt x="37992" y="21309"/>
                </a:lnTo>
                <a:lnTo>
                  <a:pt x="28803" y="29763"/>
                </a:lnTo>
                <a:lnTo>
                  <a:pt x="19640" y="41289"/>
                </a:lnTo>
                <a:lnTo>
                  <a:pt x="12988" y="52233"/>
                </a:lnTo>
                <a:lnTo>
                  <a:pt x="7680" y="64312"/>
                </a:lnTo>
                <a:lnTo>
                  <a:pt x="5432" y="71231"/>
                </a:lnTo>
                <a:lnTo>
                  <a:pt x="2496" y="83318"/>
                </a:lnTo>
                <a:lnTo>
                  <a:pt x="644" y="96095"/>
                </a:lnTo>
                <a:lnTo>
                  <a:pt x="0" y="109438"/>
                </a:lnTo>
                <a:lnTo>
                  <a:pt x="138" y="115305"/>
                </a:lnTo>
                <a:lnTo>
                  <a:pt x="1375" y="128232"/>
                </a:lnTo>
                <a:lnTo>
                  <a:pt x="3663" y="140672"/>
                </a:lnTo>
                <a:lnTo>
                  <a:pt x="6720" y="152628"/>
                </a:lnTo>
                <a:lnTo>
                  <a:pt x="12246" y="164881"/>
                </a:lnTo>
                <a:lnTo>
                  <a:pt x="18933" y="175815"/>
                </a:lnTo>
                <a:lnTo>
                  <a:pt x="26883" y="185272"/>
                </a:lnTo>
                <a:lnTo>
                  <a:pt x="37520" y="194502"/>
                </a:lnTo>
                <a:lnTo>
                  <a:pt x="48012" y="201421"/>
                </a:lnTo>
                <a:lnTo>
                  <a:pt x="59512" y="207355"/>
                </a:lnTo>
                <a:lnTo>
                  <a:pt x="76216" y="211944"/>
                </a:lnTo>
                <a:lnTo>
                  <a:pt x="88981" y="213566"/>
                </a:lnTo>
                <a:lnTo>
                  <a:pt x="102717" y="214076"/>
                </a:lnTo>
                <a:lnTo>
                  <a:pt x="113278" y="214076"/>
                </a:lnTo>
                <a:lnTo>
                  <a:pt x="119039" y="213100"/>
                </a:lnTo>
                <a:lnTo>
                  <a:pt x="123840" y="213100"/>
                </a:lnTo>
                <a:lnTo>
                  <a:pt x="129600" y="212156"/>
                </a:lnTo>
                <a:lnTo>
                  <a:pt x="134401" y="210235"/>
                </a:lnTo>
                <a:lnTo>
                  <a:pt x="140147" y="209260"/>
                </a:lnTo>
                <a:lnTo>
                  <a:pt x="144947" y="207355"/>
                </a:lnTo>
                <a:lnTo>
                  <a:pt x="149763" y="206395"/>
                </a:lnTo>
                <a:lnTo>
                  <a:pt x="155508" y="204475"/>
                </a:lnTo>
                <a:lnTo>
                  <a:pt x="159349" y="202554"/>
                </a:lnTo>
                <a:lnTo>
                  <a:pt x="162229" y="200634"/>
                </a:lnTo>
                <a:lnTo>
                  <a:pt x="165110" y="199674"/>
                </a:lnTo>
                <a:lnTo>
                  <a:pt x="167030" y="197754"/>
                </a:lnTo>
                <a:lnTo>
                  <a:pt x="167990" y="195833"/>
                </a:lnTo>
                <a:lnTo>
                  <a:pt x="168950" y="192953"/>
                </a:lnTo>
                <a:lnTo>
                  <a:pt x="169910" y="191033"/>
                </a:lnTo>
                <a:lnTo>
                  <a:pt x="169910" y="104637"/>
                </a:lnTo>
                <a:lnTo>
                  <a:pt x="168950" y="103677"/>
                </a:lnTo>
                <a:lnTo>
                  <a:pt x="167990" y="101757"/>
                </a:lnTo>
                <a:lnTo>
                  <a:pt x="167990" y="100797"/>
                </a:lnTo>
                <a:lnTo>
                  <a:pt x="167030" y="99837"/>
                </a:lnTo>
                <a:lnTo>
                  <a:pt x="166070" y="98877"/>
                </a:lnTo>
                <a:lnTo>
                  <a:pt x="165110" y="97916"/>
                </a:lnTo>
                <a:lnTo>
                  <a:pt x="162229" y="97916"/>
                </a:lnTo>
                <a:lnTo>
                  <a:pt x="161269" y="96956"/>
                </a:lnTo>
                <a:lnTo>
                  <a:pt x="92156" y="96956"/>
                </a:lnTo>
                <a:lnTo>
                  <a:pt x="92156" y="97916"/>
                </a:lnTo>
                <a:lnTo>
                  <a:pt x="91196" y="97916"/>
                </a:lnTo>
                <a:lnTo>
                  <a:pt x="90236" y="98877"/>
                </a:lnTo>
                <a:lnTo>
                  <a:pt x="89275" y="99837"/>
                </a:lnTo>
                <a:lnTo>
                  <a:pt x="89275" y="100797"/>
                </a:lnTo>
                <a:lnTo>
                  <a:pt x="88315" y="102717"/>
                </a:lnTo>
                <a:lnTo>
                  <a:pt x="88315" y="115183"/>
                </a:lnTo>
                <a:lnTo>
                  <a:pt x="89275" y="117119"/>
                </a:lnTo>
                <a:lnTo>
                  <a:pt x="90236" y="119039"/>
                </a:lnTo>
                <a:lnTo>
                  <a:pt x="92156" y="119999"/>
                </a:lnTo>
                <a:lnTo>
                  <a:pt x="142082" y="119999"/>
                </a:lnTo>
                <a:lnTo>
                  <a:pt x="142082" y="180472"/>
                </a:lnTo>
                <a:lnTo>
                  <a:pt x="136321" y="184312"/>
                </a:lnTo>
                <a:lnTo>
                  <a:pt x="130561" y="186232"/>
                </a:lnTo>
                <a:lnTo>
                  <a:pt x="123840" y="188153"/>
                </a:lnTo>
                <a:lnTo>
                  <a:pt x="117119" y="190073"/>
                </a:lnTo>
                <a:lnTo>
                  <a:pt x="103677" y="190073"/>
                </a:lnTo>
                <a:lnTo>
                  <a:pt x="98694" y="189934"/>
                </a:lnTo>
                <a:lnTo>
                  <a:pt x="85712" y="188329"/>
                </a:lnTo>
                <a:lnTo>
                  <a:pt x="73913" y="185272"/>
                </a:lnTo>
                <a:lnTo>
                  <a:pt x="60129" y="177348"/>
                </a:lnTo>
                <a:lnTo>
                  <a:pt x="50871" y="168950"/>
                </a:lnTo>
                <a:lnTo>
                  <a:pt x="47526" y="164935"/>
                </a:lnTo>
                <a:lnTo>
                  <a:pt x="40263" y="154476"/>
                </a:lnTo>
                <a:lnTo>
                  <a:pt x="34564" y="143027"/>
                </a:lnTo>
                <a:lnTo>
                  <a:pt x="32316" y="133365"/>
                </a:lnTo>
                <a:lnTo>
                  <a:pt x="30444" y="120699"/>
                </a:lnTo>
                <a:lnTo>
                  <a:pt x="29763" y="107518"/>
                </a:lnTo>
                <a:lnTo>
                  <a:pt x="30113" y="98426"/>
                </a:lnTo>
                <a:lnTo>
                  <a:pt x="31784" y="85868"/>
                </a:lnTo>
                <a:lnTo>
                  <a:pt x="34564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5" name="object 925"/>
          <p:cNvSpPr/>
          <p:nvPr/>
        </p:nvSpPr>
        <p:spPr>
          <a:xfrm>
            <a:off x="3030870" y="5759881"/>
            <a:ext cx="161269" cy="208315"/>
          </a:xfrm>
          <a:custGeom>
            <a:avLst/>
            <a:gdLst/>
            <a:ahLst/>
            <a:cxnLst/>
            <a:rect l="l" t="t" r="r" b="b"/>
            <a:pathLst>
              <a:path w="161269" h="208315">
                <a:moveTo>
                  <a:pt x="27828" y="185272"/>
                </a:moveTo>
                <a:lnTo>
                  <a:pt x="27828" y="23042"/>
                </a:lnTo>
                <a:lnTo>
                  <a:pt x="57591" y="0"/>
                </a:lnTo>
                <a:lnTo>
                  <a:pt x="7680" y="0"/>
                </a:lnTo>
                <a:lnTo>
                  <a:pt x="5760" y="960"/>
                </a:lnTo>
                <a:lnTo>
                  <a:pt x="3840" y="2880"/>
                </a:lnTo>
                <a:lnTo>
                  <a:pt x="960" y="3840"/>
                </a:lnTo>
                <a:lnTo>
                  <a:pt x="0" y="6720"/>
                </a:lnTo>
                <a:lnTo>
                  <a:pt x="0" y="201594"/>
                </a:lnTo>
                <a:lnTo>
                  <a:pt x="960" y="204475"/>
                </a:lnTo>
                <a:lnTo>
                  <a:pt x="3840" y="206380"/>
                </a:lnTo>
                <a:lnTo>
                  <a:pt x="5760" y="208315"/>
                </a:lnTo>
                <a:lnTo>
                  <a:pt x="54711" y="208315"/>
                </a:lnTo>
                <a:lnTo>
                  <a:pt x="64265" y="208128"/>
                </a:lnTo>
                <a:lnTo>
                  <a:pt x="77734" y="207127"/>
                </a:lnTo>
                <a:lnTo>
                  <a:pt x="89912" y="205267"/>
                </a:lnTo>
                <a:lnTo>
                  <a:pt x="100797" y="202554"/>
                </a:lnTo>
                <a:lnTo>
                  <a:pt x="102228" y="174877"/>
                </a:lnTo>
                <a:lnTo>
                  <a:pt x="90236" y="180472"/>
                </a:lnTo>
                <a:lnTo>
                  <a:pt x="83177" y="182855"/>
                </a:lnTo>
                <a:lnTo>
                  <a:pt x="70862" y="184768"/>
                </a:lnTo>
                <a:lnTo>
                  <a:pt x="56631" y="185272"/>
                </a:lnTo>
                <a:lnTo>
                  <a:pt x="27828" y="185272"/>
                </a:lnTo>
                <a:close/>
              </a:path>
              <a:path w="161269" h="208315">
                <a:moveTo>
                  <a:pt x="120168" y="155245"/>
                </a:moveTo>
                <a:lnTo>
                  <a:pt x="113278" y="165110"/>
                </a:lnTo>
                <a:lnTo>
                  <a:pt x="111804" y="166759"/>
                </a:lnTo>
                <a:lnTo>
                  <a:pt x="102228" y="174877"/>
                </a:lnTo>
                <a:lnTo>
                  <a:pt x="100797" y="202554"/>
                </a:lnTo>
                <a:lnTo>
                  <a:pt x="113458" y="197032"/>
                </a:lnTo>
                <a:lnTo>
                  <a:pt x="124176" y="190344"/>
                </a:lnTo>
                <a:lnTo>
                  <a:pt x="133426" y="182392"/>
                </a:lnTo>
                <a:lnTo>
                  <a:pt x="142491" y="171817"/>
                </a:lnTo>
                <a:lnTo>
                  <a:pt x="148947" y="161014"/>
                </a:lnTo>
                <a:lnTo>
                  <a:pt x="153588" y="148788"/>
                </a:lnTo>
                <a:lnTo>
                  <a:pt x="156236" y="140377"/>
                </a:lnTo>
                <a:lnTo>
                  <a:pt x="158960" y="128275"/>
                </a:lnTo>
                <a:lnTo>
                  <a:pt x="160674" y="115327"/>
                </a:lnTo>
                <a:lnTo>
                  <a:pt x="161269" y="101757"/>
                </a:lnTo>
                <a:lnTo>
                  <a:pt x="161168" y="96474"/>
                </a:lnTo>
                <a:lnTo>
                  <a:pt x="159972" y="82881"/>
                </a:lnTo>
                <a:lnTo>
                  <a:pt x="157665" y="70510"/>
                </a:lnTo>
                <a:lnTo>
                  <a:pt x="154548" y="59512"/>
                </a:lnTo>
                <a:lnTo>
                  <a:pt x="149428" y="47143"/>
                </a:lnTo>
                <a:lnTo>
                  <a:pt x="143142" y="36252"/>
                </a:lnTo>
                <a:lnTo>
                  <a:pt x="135346" y="26883"/>
                </a:lnTo>
                <a:lnTo>
                  <a:pt x="126363" y="19101"/>
                </a:lnTo>
                <a:lnTo>
                  <a:pt x="115681" y="12251"/>
                </a:lnTo>
                <a:lnTo>
                  <a:pt x="103677" y="6720"/>
                </a:lnTo>
                <a:lnTo>
                  <a:pt x="96579" y="4380"/>
                </a:lnTo>
                <a:lnTo>
                  <a:pt x="84868" y="1869"/>
                </a:lnTo>
                <a:lnTo>
                  <a:pt x="71872" y="447"/>
                </a:lnTo>
                <a:lnTo>
                  <a:pt x="57591" y="0"/>
                </a:lnTo>
                <a:lnTo>
                  <a:pt x="27828" y="23042"/>
                </a:lnTo>
                <a:lnTo>
                  <a:pt x="56631" y="23042"/>
                </a:lnTo>
                <a:lnTo>
                  <a:pt x="68618" y="23538"/>
                </a:lnTo>
                <a:lnTo>
                  <a:pt x="81231" y="25444"/>
                </a:lnTo>
                <a:lnTo>
                  <a:pt x="92156" y="28788"/>
                </a:lnTo>
                <a:lnTo>
                  <a:pt x="105312" y="36812"/>
                </a:lnTo>
                <a:lnTo>
                  <a:pt x="114223" y="46070"/>
                </a:lnTo>
                <a:lnTo>
                  <a:pt x="122734" y="58798"/>
                </a:lnTo>
                <a:lnTo>
                  <a:pt x="127680" y="71033"/>
                </a:lnTo>
                <a:lnTo>
                  <a:pt x="129205" y="77032"/>
                </a:lnTo>
                <a:lnTo>
                  <a:pt x="130990" y="89419"/>
                </a:lnTo>
                <a:lnTo>
                  <a:pt x="131505" y="102717"/>
                </a:lnTo>
                <a:lnTo>
                  <a:pt x="131172" y="114903"/>
                </a:lnTo>
                <a:lnTo>
                  <a:pt x="129731" y="127620"/>
                </a:lnTo>
                <a:lnTo>
                  <a:pt x="126705" y="139202"/>
                </a:lnTo>
                <a:lnTo>
                  <a:pt x="125495" y="143204"/>
                </a:lnTo>
                <a:lnTo>
                  <a:pt x="120168" y="155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6" name="object 926"/>
          <p:cNvSpPr/>
          <p:nvPr/>
        </p:nvSpPr>
        <p:spPr>
          <a:xfrm>
            <a:off x="3234385" y="5759881"/>
            <a:ext cx="128625" cy="209275"/>
          </a:xfrm>
          <a:custGeom>
            <a:avLst/>
            <a:gdLst/>
            <a:ahLst/>
            <a:cxnLst/>
            <a:rect l="l" t="t" r="r" b="b"/>
            <a:pathLst>
              <a:path w="128625" h="209275">
                <a:moveTo>
                  <a:pt x="960" y="206380"/>
                </a:moveTo>
                <a:lnTo>
                  <a:pt x="960" y="207355"/>
                </a:lnTo>
                <a:lnTo>
                  <a:pt x="1905" y="208315"/>
                </a:lnTo>
                <a:lnTo>
                  <a:pt x="3840" y="208315"/>
                </a:lnTo>
                <a:lnTo>
                  <a:pt x="5745" y="209275"/>
                </a:lnTo>
                <a:lnTo>
                  <a:pt x="23027" y="209275"/>
                </a:lnTo>
                <a:lnTo>
                  <a:pt x="23987" y="208315"/>
                </a:lnTo>
                <a:lnTo>
                  <a:pt x="25907" y="208315"/>
                </a:lnTo>
                <a:lnTo>
                  <a:pt x="26868" y="207355"/>
                </a:lnTo>
                <a:lnTo>
                  <a:pt x="26868" y="206380"/>
                </a:lnTo>
                <a:lnTo>
                  <a:pt x="27828" y="206380"/>
                </a:lnTo>
                <a:lnTo>
                  <a:pt x="27828" y="129585"/>
                </a:lnTo>
                <a:lnTo>
                  <a:pt x="51831" y="129585"/>
                </a:lnTo>
                <a:lnTo>
                  <a:pt x="61057" y="129238"/>
                </a:lnTo>
                <a:lnTo>
                  <a:pt x="73902" y="127575"/>
                </a:lnTo>
                <a:lnTo>
                  <a:pt x="73914" y="103677"/>
                </a:lnTo>
                <a:lnTo>
                  <a:pt x="68153" y="105597"/>
                </a:lnTo>
                <a:lnTo>
                  <a:pt x="61432" y="106558"/>
                </a:lnTo>
                <a:lnTo>
                  <a:pt x="27828" y="106558"/>
                </a:lnTo>
                <a:lnTo>
                  <a:pt x="27828" y="23042"/>
                </a:lnTo>
                <a:lnTo>
                  <a:pt x="63352" y="23042"/>
                </a:lnTo>
                <a:lnTo>
                  <a:pt x="68153" y="24002"/>
                </a:lnTo>
                <a:lnTo>
                  <a:pt x="72953" y="24947"/>
                </a:lnTo>
                <a:lnTo>
                  <a:pt x="77754" y="26883"/>
                </a:lnTo>
                <a:lnTo>
                  <a:pt x="82555" y="29763"/>
                </a:lnTo>
                <a:lnTo>
                  <a:pt x="87355" y="32628"/>
                </a:lnTo>
                <a:lnTo>
                  <a:pt x="91196" y="36469"/>
                </a:lnTo>
                <a:lnTo>
                  <a:pt x="94076" y="42230"/>
                </a:lnTo>
                <a:lnTo>
                  <a:pt x="97917" y="47990"/>
                </a:lnTo>
                <a:lnTo>
                  <a:pt x="99821" y="54711"/>
                </a:lnTo>
                <a:lnTo>
                  <a:pt x="99821" y="70073"/>
                </a:lnTo>
                <a:lnTo>
                  <a:pt x="97917" y="75834"/>
                </a:lnTo>
                <a:lnTo>
                  <a:pt x="95996" y="80634"/>
                </a:lnTo>
                <a:lnTo>
                  <a:pt x="94076" y="86395"/>
                </a:lnTo>
                <a:lnTo>
                  <a:pt x="91196" y="90236"/>
                </a:lnTo>
                <a:lnTo>
                  <a:pt x="88315" y="94076"/>
                </a:lnTo>
                <a:lnTo>
                  <a:pt x="87126" y="124036"/>
                </a:lnTo>
                <a:lnTo>
                  <a:pt x="98807" y="117846"/>
                </a:lnTo>
                <a:lnTo>
                  <a:pt x="108478" y="110398"/>
                </a:lnTo>
                <a:lnTo>
                  <a:pt x="117436" y="100632"/>
                </a:lnTo>
                <a:lnTo>
                  <a:pt x="123824" y="89275"/>
                </a:lnTo>
                <a:lnTo>
                  <a:pt x="127548" y="74292"/>
                </a:lnTo>
                <a:lnTo>
                  <a:pt x="128625" y="61432"/>
                </a:lnTo>
                <a:lnTo>
                  <a:pt x="128625" y="52791"/>
                </a:lnTo>
                <a:lnTo>
                  <a:pt x="127665" y="46070"/>
                </a:lnTo>
                <a:lnTo>
                  <a:pt x="124785" y="39349"/>
                </a:lnTo>
                <a:lnTo>
                  <a:pt x="122864" y="32628"/>
                </a:lnTo>
                <a:lnTo>
                  <a:pt x="119999" y="26883"/>
                </a:lnTo>
                <a:lnTo>
                  <a:pt x="116159" y="22082"/>
                </a:lnTo>
                <a:lnTo>
                  <a:pt x="111343" y="17282"/>
                </a:lnTo>
                <a:lnTo>
                  <a:pt x="106542" y="13441"/>
                </a:lnTo>
                <a:lnTo>
                  <a:pt x="100797" y="9601"/>
                </a:lnTo>
                <a:lnTo>
                  <a:pt x="95036" y="6720"/>
                </a:lnTo>
                <a:lnTo>
                  <a:pt x="89275" y="3840"/>
                </a:lnTo>
                <a:lnTo>
                  <a:pt x="83515" y="2880"/>
                </a:lnTo>
                <a:lnTo>
                  <a:pt x="77754" y="1920"/>
                </a:lnTo>
                <a:lnTo>
                  <a:pt x="72953" y="960"/>
                </a:lnTo>
                <a:lnTo>
                  <a:pt x="69113" y="960"/>
                </a:lnTo>
                <a:lnTo>
                  <a:pt x="64312" y="0"/>
                </a:lnTo>
                <a:lnTo>
                  <a:pt x="8625" y="0"/>
                </a:lnTo>
                <a:lnTo>
                  <a:pt x="5745" y="960"/>
                </a:lnTo>
                <a:lnTo>
                  <a:pt x="384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206380"/>
                </a:lnTo>
                <a:lnTo>
                  <a:pt x="960" y="206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7" name="object 927"/>
          <p:cNvSpPr/>
          <p:nvPr/>
        </p:nvSpPr>
        <p:spPr>
          <a:xfrm>
            <a:off x="3308287" y="5853958"/>
            <a:ext cx="14413" cy="33498"/>
          </a:xfrm>
          <a:custGeom>
            <a:avLst/>
            <a:gdLst/>
            <a:ahLst/>
            <a:cxnLst/>
            <a:rect l="l" t="t" r="r" b="b"/>
            <a:pathLst>
              <a:path w="14413" h="33498">
                <a:moveTo>
                  <a:pt x="11533" y="30723"/>
                </a:moveTo>
                <a:lnTo>
                  <a:pt x="13224" y="29959"/>
                </a:lnTo>
                <a:lnTo>
                  <a:pt x="14413" y="0"/>
                </a:lnTo>
                <a:lnTo>
                  <a:pt x="10573" y="3840"/>
                </a:lnTo>
                <a:lnTo>
                  <a:pt x="5772" y="7680"/>
                </a:lnTo>
                <a:lnTo>
                  <a:pt x="11" y="9601"/>
                </a:lnTo>
                <a:lnTo>
                  <a:pt x="0" y="33498"/>
                </a:lnTo>
                <a:lnTo>
                  <a:pt x="11533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8" name="object 928"/>
          <p:cNvSpPr/>
          <p:nvPr/>
        </p:nvSpPr>
        <p:spPr>
          <a:xfrm>
            <a:off x="3466688" y="5811713"/>
            <a:ext cx="102717" cy="160324"/>
          </a:xfrm>
          <a:custGeom>
            <a:avLst/>
            <a:gdLst/>
            <a:ahLst/>
            <a:cxnLst/>
            <a:rect l="l" t="t" r="r" b="b"/>
            <a:pathLst>
              <a:path w="102717" h="160324">
                <a:moveTo>
                  <a:pt x="95996" y="20162"/>
                </a:moveTo>
                <a:lnTo>
                  <a:pt x="95036" y="18242"/>
                </a:lnTo>
                <a:lnTo>
                  <a:pt x="95036" y="13441"/>
                </a:lnTo>
                <a:lnTo>
                  <a:pt x="94076" y="12481"/>
                </a:lnTo>
                <a:lnTo>
                  <a:pt x="94076" y="11521"/>
                </a:lnTo>
                <a:lnTo>
                  <a:pt x="93116" y="10561"/>
                </a:lnTo>
                <a:lnTo>
                  <a:pt x="92156" y="9601"/>
                </a:lnTo>
                <a:lnTo>
                  <a:pt x="90236" y="8641"/>
                </a:lnTo>
                <a:lnTo>
                  <a:pt x="89275" y="7680"/>
                </a:lnTo>
                <a:lnTo>
                  <a:pt x="86395" y="6720"/>
                </a:lnTo>
                <a:lnTo>
                  <a:pt x="84475" y="5760"/>
                </a:lnTo>
                <a:lnTo>
                  <a:pt x="81594" y="4800"/>
                </a:lnTo>
                <a:lnTo>
                  <a:pt x="78714" y="3840"/>
                </a:lnTo>
                <a:lnTo>
                  <a:pt x="75849" y="2880"/>
                </a:lnTo>
                <a:lnTo>
                  <a:pt x="72008" y="1920"/>
                </a:lnTo>
                <a:lnTo>
                  <a:pt x="68168" y="960"/>
                </a:lnTo>
                <a:lnTo>
                  <a:pt x="64328" y="960"/>
                </a:lnTo>
                <a:lnTo>
                  <a:pt x="60487" y="0"/>
                </a:lnTo>
                <a:lnTo>
                  <a:pt x="48005" y="0"/>
                </a:lnTo>
                <a:lnTo>
                  <a:pt x="40325" y="1920"/>
                </a:lnTo>
                <a:lnTo>
                  <a:pt x="33604" y="3840"/>
                </a:lnTo>
                <a:lnTo>
                  <a:pt x="26883" y="6720"/>
                </a:lnTo>
                <a:lnTo>
                  <a:pt x="21122" y="9601"/>
                </a:lnTo>
                <a:lnTo>
                  <a:pt x="17282" y="13441"/>
                </a:lnTo>
                <a:lnTo>
                  <a:pt x="12481" y="17282"/>
                </a:lnTo>
                <a:lnTo>
                  <a:pt x="9601" y="22082"/>
                </a:lnTo>
                <a:lnTo>
                  <a:pt x="6720" y="26883"/>
                </a:lnTo>
                <a:lnTo>
                  <a:pt x="4800" y="32644"/>
                </a:lnTo>
                <a:lnTo>
                  <a:pt x="3840" y="37444"/>
                </a:lnTo>
                <a:lnTo>
                  <a:pt x="3840" y="49926"/>
                </a:lnTo>
                <a:lnTo>
                  <a:pt x="4800" y="55686"/>
                </a:lnTo>
                <a:lnTo>
                  <a:pt x="6720" y="60472"/>
                </a:lnTo>
                <a:lnTo>
                  <a:pt x="8641" y="64328"/>
                </a:lnTo>
                <a:lnTo>
                  <a:pt x="11521" y="69128"/>
                </a:lnTo>
                <a:lnTo>
                  <a:pt x="15361" y="72009"/>
                </a:lnTo>
                <a:lnTo>
                  <a:pt x="19202" y="75849"/>
                </a:lnTo>
                <a:lnTo>
                  <a:pt x="23042" y="78714"/>
                </a:lnTo>
                <a:lnTo>
                  <a:pt x="26883" y="80634"/>
                </a:lnTo>
                <a:lnTo>
                  <a:pt x="31683" y="82555"/>
                </a:lnTo>
                <a:lnTo>
                  <a:pt x="35524" y="84475"/>
                </a:lnTo>
                <a:lnTo>
                  <a:pt x="40325" y="86395"/>
                </a:lnTo>
                <a:lnTo>
                  <a:pt x="45125" y="88315"/>
                </a:lnTo>
                <a:lnTo>
                  <a:pt x="48966" y="90236"/>
                </a:lnTo>
                <a:lnTo>
                  <a:pt x="53766" y="92156"/>
                </a:lnTo>
                <a:lnTo>
                  <a:pt x="57607" y="94076"/>
                </a:lnTo>
                <a:lnTo>
                  <a:pt x="61447" y="95996"/>
                </a:lnTo>
                <a:lnTo>
                  <a:pt x="65288" y="97916"/>
                </a:lnTo>
                <a:lnTo>
                  <a:pt x="69128" y="99837"/>
                </a:lnTo>
                <a:lnTo>
                  <a:pt x="72008" y="102717"/>
                </a:lnTo>
                <a:lnTo>
                  <a:pt x="73913" y="104637"/>
                </a:lnTo>
                <a:lnTo>
                  <a:pt x="75849" y="107518"/>
                </a:lnTo>
                <a:lnTo>
                  <a:pt x="76809" y="111358"/>
                </a:lnTo>
                <a:lnTo>
                  <a:pt x="76809" y="119039"/>
                </a:lnTo>
                <a:lnTo>
                  <a:pt x="75849" y="122880"/>
                </a:lnTo>
                <a:lnTo>
                  <a:pt x="74874" y="125760"/>
                </a:lnTo>
                <a:lnTo>
                  <a:pt x="72969" y="128640"/>
                </a:lnTo>
                <a:lnTo>
                  <a:pt x="71033" y="131521"/>
                </a:lnTo>
                <a:lnTo>
                  <a:pt x="68168" y="133441"/>
                </a:lnTo>
                <a:lnTo>
                  <a:pt x="65288" y="135361"/>
                </a:lnTo>
                <a:lnTo>
                  <a:pt x="62407" y="136321"/>
                </a:lnTo>
                <a:lnTo>
                  <a:pt x="58567" y="137281"/>
                </a:lnTo>
                <a:lnTo>
                  <a:pt x="54726" y="138242"/>
                </a:lnTo>
                <a:lnTo>
                  <a:pt x="35524" y="138242"/>
                </a:lnTo>
                <a:lnTo>
                  <a:pt x="30723" y="136321"/>
                </a:lnTo>
                <a:lnTo>
                  <a:pt x="25923" y="135361"/>
                </a:lnTo>
                <a:lnTo>
                  <a:pt x="22082" y="133441"/>
                </a:lnTo>
                <a:lnTo>
                  <a:pt x="18242" y="131521"/>
                </a:lnTo>
                <a:lnTo>
                  <a:pt x="15361" y="129600"/>
                </a:lnTo>
                <a:lnTo>
                  <a:pt x="12481" y="128640"/>
                </a:lnTo>
                <a:lnTo>
                  <a:pt x="9601" y="126720"/>
                </a:lnTo>
                <a:lnTo>
                  <a:pt x="7680" y="125760"/>
                </a:lnTo>
                <a:lnTo>
                  <a:pt x="5760" y="124800"/>
                </a:lnTo>
                <a:lnTo>
                  <a:pt x="2880" y="124800"/>
                </a:lnTo>
                <a:lnTo>
                  <a:pt x="2880" y="125760"/>
                </a:lnTo>
                <a:lnTo>
                  <a:pt x="1920" y="125760"/>
                </a:lnTo>
                <a:lnTo>
                  <a:pt x="1920" y="126720"/>
                </a:lnTo>
                <a:lnTo>
                  <a:pt x="960" y="126720"/>
                </a:lnTo>
                <a:lnTo>
                  <a:pt x="960" y="129600"/>
                </a:lnTo>
                <a:lnTo>
                  <a:pt x="0" y="130561"/>
                </a:lnTo>
                <a:lnTo>
                  <a:pt x="0" y="142082"/>
                </a:lnTo>
                <a:lnTo>
                  <a:pt x="960" y="144002"/>
                </a:lnTo>
                <a:lnTo>
                  <a:pt x="1920" y="145923"/>
                </a:lnTo>
                <a:lnTo>
                  <a:pt x="2880" y="146883"/>
                </a:lnTo>
                <a:lnTo>
                  <a:pt x="3840" y="147843"/>
                </a:lnTo>
                <a:lnTo>
                  <a:pt x="4800" y="149763"/>
                </a:lnTo>
                <a:lnTo>
                  <a:pt x="6720" y="150723"/>
                </a:lnTo>
                <a:lnTo>
                  <a:pt x="9601" y="151683"/>
                </a:lnTo>
                <a:lnTo>
                  <a:pt x="11521" y="153603"/>
                </a:lnTo>
                <a:lnTo>
                  <a:pt x="15361" y="154548"/>
                </a:lnTo>
                <a:lnTo>
                  <a:pt x="18242" y="155524"/>
                </a:lnTo>
                <a:lnTo>
                  <a:pt x="22082" y="157444"/>
                </a:lnTo>
                <a:lnTo>
                  <a:pt x="26883" y="158389"/>
                </a:lnTo>
                <a:lnTo>
                  <a:pt x="30723" y="158389"/>
                </a:lnTo>
                <a:lnTo>
                  <a:pt x="36484" y="159364"/>
                </a:lnTo>
                <a:lnTo>
                  <a:pt x="41285" y="160324"/>
                </a:lnTo>
                <a:lnTo>
                  <a:pt x="54726" y="160324"/>
                </a:lnTo>
                <a:lnTo>
                  <a:pt x="62407" y="158389"/>
                </a:lnTo>
                <a:lnTo>
                  <a:pt x="69128" y="156484"/>
                </a:lnTo>
                <a:lnTo>
                  <a:pt x="75849" y="154548"/>
                </a:lnTo>
                <a:lnTo>
                  <a:pt x="82555" y="151683"/>
                </a:lnTo>
                <a:lnTo>
                  <a:pt x="87355" y="147843"/>
                </a:lnTo>
                <a:lnTo>
                  <a:pt x="92156" y="144002"/>
                </a:lnTo>
                <a:lnTo>
                  <a:pt x="95996" y="139202"/>
                </a:lnTo>
                <a:lnTo>
                  <a:pt x="98877" y="133441"/>
                </a:lnTo>
                <a:lnTo>
                  <a:pt x="101757" y="12768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57"/>
                </a:lnTo>
                <a:lnTo>
                  <a:pt x="99837" y="96956"/>
                </a:lnTo>
                <a:lnTo>
                  <a:pt x="97916" y="93116"/>
                </a:lnTo>
                <a:lnTo>
                  <a:pt x="95036" y="89275"/>
                </a:lnTo>
                <a:lnTo>
                  <a:pt x="91196" y="85435"/>
                </a:lnTo>
                <a:lnTo>
                  <a:pt x="88315" y="82555"/>
                </a:lnTo>
                <a:lnTo>
                  <a:pt x="84475" y="79689"/>
                </a:lnTo>
                <a:lnTo>
                  <a:pt x="79689" y="77754"/>
                </a:lnTo>
                <a:lnTo>
                  <a:pt x="74874" y="74874"/>
                </a:lnTo>
                <a:lnTo>
                  <a:pt x="71033" y="72969"/>
                </a:lnTo>
                <a:lnTo>
                  <a:pt x="66248" y="71033"/>
                </a:lnTo>
                <a:lnTo>
                  <a:pt x="61447" y="69128"/>
                </a:lnTo>
                <a:lnTo>
                  <a:pt x="56647" y="67193"/>
                </a:lnTo>
                <a:lnTo>
                  <a:pt x="52806" y="66248"/>
                </a:lnTo>
                <a:lnTo>
                  <a:pt x="48005" y="64328"/>
                </a:lnTo>
                <a:lnTo>
                  <a:pt x="44165" y="62407"/>
                </a:lnTo>
                <a:lnTo>
                  <a:pt x="41285" y="60472"/>
                </a:lnTo>
                <a:lnTo>
                  <a:pt x="37444" y="57607"/>
                </a:lnTo>
                <a:lnTo>
                  <a:pt x="34564" y="55686"/>
                </a:lnTo>
                <a:lnTo>
                  <a:pt x="32644" y="52806"/>
                </a:lnTo>
                <a:lnTo>
                  <a:pt x="29763" y="49926"/>
                </a:lnTo>
                <a:lnTo>
                  <a:pt x="28803" y="46085"/>
                </a:lnTo>
                <a:lnTo>
                  <a:pt x="28803" y="39364"/>
                </a:lnTo>
                <a:lnTo>
                  <a:pt x="29763" y="36484"/>
                </a:lnTo>
                <a:lnTo>
                  <a:pt x="30723" y="33604"/>
                </a:lnTo>
                <a:lnTo>
                  <a:pt x="31683" y="30723"/>
                </a:lnTo>
                <a:lnTo>
                  <a:pt x="33604" y="28803"/>
                </a:lnTo>
                <a:lnTo>
                  <a:pt x="35524" y="26883"/>
                </a:lnTo>
                <a:lnTo>
                  <a:pt x="38404" y="24963"/>
                </a:lnTo>
                <a:lnTo>
                  <a:pt x="41285" y="24002"/>
                </a:lnTo>
                <a:lnTo>
                  <a:pt x="44165" y="23042"/>
                </a:lnTo>
                <a:lnTo>
                  <a:pt x="48005" y="21122"/>
                </a:lnTo>
                <a:lnTo>
                  <a:pt x="61447" y="21122"/>
                </a:lnTo>
                <a:lnTo>
                  <a:pt x="66248" y="22082"/>
                </a:lnTo>
                <a:lnTo>
                  <a:pt x="70073" y="23042"/>
                </a:lnTo>
                <a:lnTo>
                  <a:pt x="73913" y="24002"/>
                </a:lnTo>
                <a:lnTo>
                  <a:pt x="76809" y="24963"/>
                </a:lnTo>
                <a:lnTo>
                  <a:pt x="79689" y="26883"/>
                </a:lnTo>
                <a:lnTo>
                  <a:pt x="83530" y="27843"/>
                </a:lnTo>
                <a:lnTo>
                  <a:pt x="85435" y="29763"/>
                </a:lnTo>
                <a:lnTo>
                  <a:pt x="87355" y="30723"/>
                </a:lnTo>
                <a:lnTo>
                  <a:pt x="89275" y="31683"/>
                </a:lnTo>
                <a:lnTo>
                  <a:pt x="90236" y="32644"/>
                </a:lnTo>
                <a:lnTo>
                  <a:pt x="92156" y="32644"/>
                </a:lnTo>
                <a:lnTo>
                  <a:pt x="93116" y="31683"/>
                </a:lnTo>
                <a:lnTo>
                  <a:pt x="94076" y="31683"/>
                </a:lnTo>
                <a:lnTo>
                  <a:pt x="94076" y="29763"/>
                </a:lnTo>
                <a:lnTo>
                  <a:pt x="95036" y="28803"/>
                </a:lnTo>
                <a:lnTo>
                  <a:pt x="95036" y="26883"/>
                </a:lnTo>
                <a:lnTo>
                  <a:pt x="95996" y="24963"/>
                </a:lnTo>
                <a:lnTo>
                  <a:pt x="95996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9" name="object 929"/>
          <p:cNvSpPr/>
          <p:nvPr/>
        </p:nvSpPr>
        <p:spPr>
          <a:xfrm>
            <a:off x="3607810" y="5743559"/>
            <a:ext cx="125745" cy="225597"/>
          </a:xfrm>
          <a:custGeom>
            <a:avLst/>
            <a:gdLst/>
            <a:ahLst/>
            <a:cxnLst/>
            <a:rect l="l" t="t" r="r" b="b"/>
            <a:pathLst>
              <a:path w="125745" h="225597">
                <a:moveTo>
                  <a:pt x="6720" y="960"/>
                </a:move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222702"/>
                </a:lnTo>
                <a:lnTo>
                  <a:pt x="960" y="223677"/>
                </a:lnTo>
                <a:lnTo>
                  <a:pt x="1920" y="224637"/>
                </a:lnTo>
                <a:lnTo>
                  <a:pt x="2880" y="224637"/>
                </a:lnTo>
                <a:lnTo>
                  <a:pt x="3840" y="225597"/>
                </a:lnTo>
                <a:lnTo>
                  <a:pt x="22082" y="225597"/>
                </a:lnTo>
                <a:lnTo>
                  <a:pt x="23042" y="224637"/>
                </a:lnTo>
                <a:lnTo>
                  <a:pt x="24963" y="224637"/>
                </a:lnTo>
                <a:lnTo>
                  <a:pt x="25923" y="223677"/>
                </a:lnTo>
                <a:lnTo>
                  <a:pt x="26868" y="222702"/>
                </a:lnTo>
                <a:lnTo>
                  <a:pt x="26868" y="119999"/>
                </a:lnTo>
                <a:lnTo>
                  <a:pt x="30256" y="115878"/>
                </a:lnTo>
                <a:lnTo>
                  <a:pt x="39344" y="106115"/>
                </a:lnTo>
                <a:lnTo>
                  <a:pt x="47990" y="98877"/>
                </a:lnTo>
                <a:lnTo>
                  <a:pt x="54711" y="94076"/>
                </a:lnTo>
                <a:lnTo>
                  <a:pt x="61432" y="91196"/>
                </a:lnTo>
                <a:lnTo>
                  <a:pt x="72953" y="91196"/>
                </a:lnTo>
                <a:lnTo>
                  <a:pt x="77754" y="92156"/>
                </a:lnTo>
                <a:lnTo>
                  <a:pt x="81594" y="95036"/>
                </a:lnTo>
                <a:lnTo>
                  <a:pt x="85435" y="96956"/>
                </a:lnTo>
                <a:lnTo>
                  <a:pt x="88315" y="99837"/>
                </a:lnTo>
                <a:lnTo>
                  <a:pt x="91196" y="102717"/>
                </a:lnTo>
                <a:lnTo>
                  <a:pt x="94076" y="106558"/>
                </a:lnTo>
                <a:lnTo>
                  <a:pt x="95036" y="111358"/>
                </a:lnTo>
                <a:lnTo>
                  <a:pt x="96956" y="116159"/>
                </a:lnTo>
                <a:lnTo>
                  <a:pt x="97917" y="120959"/>
                </a:lnTo>
                <a:lnTo>
                  <a:pt x="98877" y="127680"/>
                </a:lnTo>
                <a:lnTo>
                  <a:pt x="98877" y="223677"/>
                </a:lnTo>
                <a:lnTo>
                  <a:pt x="99837" y="223677"/>
                </a:lnTo>
                <a:lnTo>
                  <a:pt x="100797" y="224637"/>
                </a:lnTo>
                <a:lnTo>
                  <a:pt x="101757" y="224637"/>
                </a:lnTo>
                <a:lnTo>
                  <a:pt x="102717" y="225597"/>
                </a:lnTo>
                <a:lnTo>
                  <a:pt x="119999" y="225597"/>
                </a:lnTo>
                <a:lnTo>
                  <a:pt x="121904" y="224637"/>
                </a:lnTo>
                <a:lnTo>
                  <a:pt x="123840" y="224637"/>
                </a:lnTo>
                <a:lnTo>
                  <a:pt x="124785" y="223677"/>
                </a:lnTo>
                <a:lnTo>
                  <a:pt x="124785" y="222702"/>
                </a:lnTo>
                <a:lnTo>
                  <a:pt x="125745" y="221757"/>
                </a:lnTo>
                <a:lnTo>
                  <a:pt x="125734" y="130585"/>
                </a:lnTo>
                <a:lnTo>
                  <a:pt x="124937" y="117157"/>
                </a:lnTo>
                <a:lnTo>
                  <a:pt x="122880" y="105597"/>
                </a:lnTo>
                <a:lnTo>
                  <a:pt x="120959" y="98877"/>
                </a:lnTo>
                <a:lnTo>
                  <a:pt x="118064" y="92156"/>
                </a:lnTo>
                <a:lnTo>
                  <a:pt x="114239" y="86395"/>
                </a:lnTo>
                <a:lnTo>
                  <a:pt x="109438" y="81594"/>
                </a:lnTo>
                <a:lnTo>
                  <a:pt x="104637" y="76794"/>
                </a:lnTo>
                <a:lnTo>
                  <a:pt x="97917" y="73914"/>
                </a:lnTo>
                <a:lnTo>
                  <a:pt x="97744" y="73815"/>
                </a:lnTo>
                <a:lnTo>
                  <a:pt x="86407" y="69568"/>
                </a:lnTo>
                <a:lnTo>
                  <a:pt x="72953" y="68153"/>
                </a:lnTo>
                <a:lnTo>
                  <a:pt x="65272" y="68153"/>
                </a:lnTo>
                <a:lnTo>
                  <a:pt x="57591" y="71033"/>
                </a:lnTo>
                <a:lnTo>
                  <a:pt x="49911" y="74874"/>
                </a:lnTo>
                <a:lnTo>
                  <a:pt x="47188" y="76315"/>
                </a:lnTo>
                <a:lnTo>
                  <a:pt x="37028" y="83116"/>
                </a:lnTo>
                <a:lnTo>
                  <a:pt x="26868" y="92156"/>
                </a:lnTo>
                <a:lnTo>
                  <a:pt x="26868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3987" y="1920"/>
                </a:lnTo>
                <a:lnTo>
                  <a:pt x="23042" y="960"/>
                </a:lnTo>
                <a:lnTo>
                  <a:pt x="20147" y="960"/>
                </a:lnTo>
                <a:lnTo>
                  <a:pt x="18242" y="0"/>
                </a:lnTo>
                <a:lnTo>
                  <a:pt x="10561" y="0"/>
                </a:lnTo>
                <a:lnTo>
                  <a:pt x="8641" y="960"/>
                </a:lnTo>
                <a:lnTo>
                  <a:pt x="672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0" name="object 930"/>
          <p:cNvSpPr/>
          <p:nvPr/>
        </p:nvSpPr>
        <p:spPr>
          <a:xfrm>
            <a:off x="3771960" y="5811713"/>
            <a:ext cx="119039" cy="159364"/>
          </a:xfrm>
          <a:custGeom>
            <a:avLst/>
            <a:gdLst/>
            <a:ahLst/>
            <a:cxnLst/>
            <a:rect l="l" t="t" r="r" b="b"/>
            <a:pathLst>
              <a:path w="119039" h="159364">
                <a:moveTo>
                  <a:pt x="7680" y="19202"/>
                </a:moveTo>
                <a:lnTo>
                  <a:pt x="7680" y="20162"/>
                </a:lnTo>
                <a:lnTo>
                  <a:pt x="6720" y="22082"/>
                </a:lnTo>
                <a:lnTo>
                  <a:pt x="6720" y="29763"/>
                </a:lnTo>
                <a:lnTo>
                  <a:pt x="7680" y="31683"/>
                </a:lnTo>
                <a:lnTo>
                  <a:pt x="7680" y="33604"/>
                </a:lnTo>
                <a:lnTo>
                  <a:pt x="8641" y="34564"/>
                </a:lnTo>
                <a:lnTo>
                  <a:pt x="8641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7444"/>
                </a:lnTo>
                <a:lnTo>
                  <a:pt x="15361" y="36484"/>
                </a:lnTo>
                <a:lnTo>
                  <a:pt x="18242" y="34564"/>
                </a:lnTo>
                <a:lnTo>
                  <a:pt x="21122" y="33604"/>
                </a:lnTo>
                <a:lnTo>
                  <a:pt x="24002" y="31683"/>
                </a:lnTo>
                <a:lnTo>
                  <a:pt x="27843" y="29763"/>
                </a:lnTo>
                <a:lnTo>
                  <a:pt x="31683" y="27843"/>
                </a:lnTo>
                <a:lnTo>
                  <a:pt x="36484" y="25923"/>
                </a:lnTo>
                <a:lnTo>
                  <a:pt x="42245" y="24002"/>
                </a:lnTo>
                <a:lnTo>
                  <a:pt x="47045" y="23042"/>
                </a:lnTo>
                <a:lnTo>
                  <a:pt x="52806" y="22082"/>
                </a:lnTo>
                <a:lnTo>
                  <a:pt x="65288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967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196" y="41285"/>
                </a:lnTo>
                <a:lnTo>
                  <a:pt x="92156" y="46085"/>
                </a:lnTo>
                <a:lnTo>
                  <a:pt x="93116" y="50886"/>
                </a:lnTo>
                <a:lnTo>
                  <a:pt x="93116" y="67193"/>
                </a:lnTo>
                <a:lnTo>
                  <a:pt x="72953" y="67193"/>
                </a:lnTo>
                <a:lnTo>
                  <a:pt x="66862" y="67368"/>
                </a:lnTo>
                <a:lnTo>
                  <a:pt x="53786" y="68808"/>
                </a:lnTo>
                <a:lnTo>
                  <a:pt x="42245" y="71033"/>
                </a:lnTo>
                <a:lnTo>
                  <a:pt x="33604" y="72969"/>
                </a:lnTo>
                <a:lnTo>
                  <a:pt x="25923" y="75849"/>
                </a:lnTo>
                <a:lnTo>
                  <a:pt x="19202" y="79689"/>
                </a:lnTo>
                <a:lnTo>
                  <a:pt x="13441" y="83530"/>
                </a:lnTo>
                <a:lnTo>
                  <a:pt x="8641" y="88315"/>
                </a:lnTo>
                <a:lnTo>
                  <a:pt x="480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3840" y="134401"/>
                </a:lnTo>
                <a:lnTo>
                  <a:pt x="5760" y="140162"/>
                </a:lnTo>
                <a:lnTo>
                  <a:pt x="9601" y="144962"/>
                </a:lnTo>
                <a:lnTo>
                  <a:pt x="13441" y="147843"/>
                </a:lnTo>
                <a:lnTo>
                  <a:pt x="18242" y="152643"/>
                </a:lnTo>
                <a:lnTo>
                  <a:pt x="23042" y="154548"/>
                </a:lnTo>
                <a:lnTo>
                  <a:pt x="29763" y="156484"/>
                </a:lnTo>
                <a:lnTo>
                  <a:pt x="35524" y="159364"/>
                </a:lnTo>
                <a:lnTo>
                  <a:pt x="29763" y="127680"/>
                </a:lnTo>
                <a:lnTo>
                  <a:pt x="26883" y="121920"/>
                </a:lnTo>
                <a:lnTo>
                  <a:pt x="26883" y="110398"/>
                </a:lnTo>
                <a:lnTo>
                  <a:pt x="2784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3604" y="95996"/>
                </a:lnTo>
                <a:lnTo>
                  <a:pt x="37444" y="94076"/>
                </a:lnTo>
                <a:lnTo>
                  <a:pt x="41285" y="91196"/>
                </a:lnTo>
                <a:lnTo>
                  <a:pt x="46085" y="90236"/>
                </a:lnTo>
                <a:lnTo>
                  <a:pt x="50886" y="88315"/>
                </a:lnTo>
                <a:lnTo>
                  <a:pt x="56647" y="87370"/>
                </a:lnTo>
                <a:lnTo>
                  <a:pt x="6239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79674" y="130561"/>
                </a:lnTo>
                <a:lnTo>
                  <a:pt x="73913" y="133441"/>
                </a:lnTo>
                <a:lnTo>
                  <a:pt x="68168" y="137281"/>
                </a:lnTo>
                <a:lnTo>
                  <a:pt x="61447" y="139202"/>
                </a:lnTo>
                <a:lnTo>
                  <a:pt x="63213" y="158853"/>
                </a:lnTo>
                <a:lnTo>
                  <a:pt x="74874" y="154548"/>
                </a:lnTo>
                <a:lnTo>
                  <a:pt x="75983" y="153982"/>
                </a:lnTo>
                <a:lnTo>
                  <a:pt x="86673" y="147080"/>
                </a:lnTo>
                <a:lnTo>
                  <a:pt x="95996" y="138242"/>
                </a:lnTo>
                <a:lnTo>
                  <a:pt x="95996" y="154548"/>
                </a:lnTo>
                <a:lnTo>
                  <a:pt x="96956" y="155524"/>
                </a:lnTo>
                <a:lnTo>
                  <a:pt x="97916" y="155524"/>
                </a:lnTo>
                <a:lnTo>
                  <a:pt x="97916" y="156484"/>
                </a:lnTo>
                <a:lnTo>
                  <a:pt x="99837" y="157444"/>
                </a:lnTo>
                <a:lnTo>
                  <a:pt x="116159" y="157444"/>
                </a:lnTo>
                <a:lnTo>
                  <a:pt x="117119" y="156484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039" y="46085"/>
                </a:lnTo>
                <a:lnTo>
                  <a:pt x="118079" y="38404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8315" y="3840"/>
                </a:lnTo>
                <a:lnTo>
                  <a:pt x="76029" y="1134"/>
                </a:lnTo>
                <a:lnTo>
                  <a:pt x="62392" y="0"/>
                </a:lnTo>
                <a:lnTo>
                  <a:pt x="56647" y="0"/>
                </a:lnTo>
                <a:lnTo>
                  <a:pt x="50886" y="960"/>
                </a:lnTo>
                <a:lnTo>
                  <a:pt x="45125" y="1920"/>
                </a:lnTo>
                <a:lnTo>
                  <a:pt x="39364" y="2880"/>
                </a:lnTo>
                <a:lnTo>
                  <a:pt x="34564" y="3840"/>
                </a:lnTo>
                <a:lnTo>
                  <a:pt x="29763" y="5760"/>
                </a:lnTo>
                <a:lnTo>
                  <a:pt x="25923" y="7680"/>
                </a:lnTo>
                <a:lnTo>
                  <a:pt x="21122" y="9601"/>
                </a:lnTo>
                <a:lnTo>
                  <a:pt x="18242" y="11521"/>
                </a:lnTo>
                <a:lnTo>
                  <a:pt x="14401" y="13441"/>
                </a:lnTo>
                <a:lnTo>
                  <a:pt x="11521" y="14401"/>
                </a:lnTo>
                <a:lnTo>
                  <a:pt x="10561" y="16322"/>
                </a:lnTo>
                <a:lnTo>
                  <a:pt x="8641" y="17282"/>
                </a:lnTo>
                <a:lnTo>
                  <a:pt x="768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1" name="object 931"/>
          <p:cNvSpPr/>
          <p:nvPr/>
        </p:nvSpPr>
        <p:spPr>
          <a:xfrm>
            <a:off x="3801724" y="5939393"/>
            <a:ext cx="33450" cy="32644"/>
          </a:xfrm>
          <a:custGeom>
            <a:avLst/>
            <a:gdLst/>
            <a:ahLst/>
            <a:cxnLst/>
            <a:rect l="l" t="t" r="r" b="b"/>
            <a:pathLst>
              <a:path w="33450" h="32644">
                <a:moveTo>
                  <a:pt x="24963" y="11521"/>
                </a:moveTo>
                <a:lnTo>
                  <a:pt x="16322" y="11521"/>
                </a:lnTo>
                <a:lnTo>
                  <a:pt x="9601" y="9601"/>
                </a:lnTo>
                <a:lnTo>
                  <a:pt x="4800" y="4800"/>
                </a:lnTo>
                <a:lnTo>
                  <a:pt x="0" y="0"/>
                </a:lnTo>
                <a:lnTo>
                  <a:pt x="5760" y="31683"/>
                </a:lnTo>
                <a:lnTo>
                  <a:pt x="13441" y="32644"/>
                </a:lnTo>
                <a:lnTo>
                  <a:pt x="20395" y="32643"/>
                </a:lnTo>
                <a:lnTo>
                  <a:pt x="33450" y="31172"/>
                </a:lnTo>
                <a:lnTo>
                  <a:pt x="31683" y="11521"/>
                </a:lnTo>
                <a:lnTo>
                  <a:pt x="2496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2" name="object 932"/>
          <p:cNvSpPr/>
          <p:nvPr/>
        </p:nvSpPr>
        <p:spPr>
          <a:xfrm>
            <a:off x="3939951" y="5811713"/>
            <a:ext cx="85450" cy="157444"/>
          </a:xfrm>
          <a:custGeom>
            <a:avLst/>
            <a:gdLst/>
            <a:ahLst/>
            <a:cxnLst/>
            <a:rect l="l" t="t" r="r" b="b"/>
            <a:pathLst>
              <a:path w="85450" h="157444">
                <a:moveTo>
                  <a:pt x="26883" y="57607"/>
                </a:moveTo>
                <a:lnTo>
                  <a:pt x="30723" y="51846"/>
                </a:lnTo>
                <a:lnTo>
                  <a:pt x="34564" y="46085"/>
                </a:lnTo>
                <a:lnTo>
                  <a:pt x="37444" y="42245"/>
                </a:lnTo>
                <a:lnTo>
                  <a:pt x="40325" y="38404"/>
                </a:lnTo>
                <a:lnTo>
                  <a:pt x="43205" y="34564"/>
                </a:lnTo>
                <a:lnTo>
                  <a:pt x="46085" y="32644"/>
                </a:lnTo>
                <a:lnTo>
                  <a:pt x="48966" y="29763"/>
                </a:lnTo>
                <a:lnTo>
                  <a:pt x="51846" y="27843"/>
                </a:lnTo>
                <a:lnTo>
                  <a:pt x="54726" y="26883"/>
                </a:lnTo>
                <a:lnTo>
                  <a:pt x="56647" y="25923"/>
                </a:lnTo>
                <a:lnTo>
                  <a:pt x="69128" y="25923"/>
                </a:lnTo>
                <a:lnTo>
                  <a:pt x="71048" y="26883"/>
                </a:lnTo>
                <a:lnTo>
                  <a:pt x="72009" y="26883"/>
                </a:lnTo>
                <a:lnTo>
                  <a:pt x="73929" y="27843"/>
                </a:lnTo>
                <a:lnTo>
                  <a:pt x="75849" y="27843"/>
                </a:lnTo>
                <a:lnTo>
                  <a:pt x="76809" y="28803"/>
                </a:lnTo>
                <a:lnTo>
                  <a:pt x="77769" y="28803"/>
                </a:lnTo>
                <a:lnTo>
                  <a:pt x="79674" y="29763"/>
                </a:lnTo>
                <a:lnTo>
                  <a:pt x="82570" y="29763"/>
                </a:lnTo>
                <a:lnTo>
                  <a:pt x="83515" y="28803"/>
                </a:lnTo>
                <a:lnTo>
                  <a:pt x="84490" y="27843"/>
                </a:lnTo>
                <a:lnTo>
                  <a:pt x="84490" y="25923"/>
                </a:lnTo>
                <a:lnTo>
                  <a:pt x="85450" y="24963"/>
                </a:lnTo>
                <a:lnTo>
                  <a:pt x="85450" y="8641"/>
                </a:lnTo>
                <a:lnTo>
                  <a:pt x="84490" y="7680"/>
                </a:lnTo>
                <a:lnTo>
                  <a:pt x="84490" y="5760"/>
                </a:lnTo>
                <a:lnTo>
                  <a:pt x="83515" y="4800"/>
                </a:lnTo>
                <a:lnTo>
                  <a:pt x="82570" y="3840"/>
                </a:lnTo>
                <a:lnTo>
                  <a:pt x="81610" y="3840"/>
                </a:lnTo>
                <a:lnTo>
                  <a:pt x="79674" y="2880"/>
                </a:lnTo>
                <a:lnTo>
                  <a:pt x="77769" y="1920"/>
                </a:lnTo>
                <a:lnTo>
                  <a:pt x="74889" y="1920"/>
                </a:lnTo>
                <a:lnTo>
                  <a:pt x="72953" y="960"/>
                </a:lnTo>
                <a:lnTo>
                  <a:pt x="69128" y="960"/>
                </a:lnTo>
                <a:lnTo>
                  <a:pt x="67208" y="0"/>
                </a:lnTo>
                <a:lnTo>
                  <a:pt x="61447" y="0"/>
                </a:lnTo>
                <a:lnTo>
                  <a:pt x="57607" y="960"/>
                </a:lnTo>
                <a:lnTo>
                  <a:pt x="54726" y="1920"/>
                </a:lnTo>
                <a:lnTo>
                  <a:pt x="51846" y="2880"/>
                </a:lnTo>
                <a:lnTo>
                  <a:pt x="48966" y="3840"/>
                </a:lnTo>
                <a:lnTo>
                  <a:pt x="46085" y="5760"/>
                </a:lnTo>
                <a:lnTo>
                  <a:pt x="42245" y="8641"/>
                </a:lnTo>
                <a:lnTo>
                  <a:pt x="39364" y="11521"/>
                </a:lnTo>
                <a:lnTo>
                  <a:pt x="35524" y="14401"/>
                </a:lnTo>
                <a:lnTo>
                  <a:pt x="31683" y="18242"/>
                </a:lnTo>
                <a:lnTo>
                  <a:pt x="28803" y="23042"/>
                </a:lnTo>
                <a:lnTo>
                  <a:pt x="24002" y="28803"/>
                </a:lnTo>
                <a:lnTo>
                  <a:pt x="24002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35" y="4800"/>
                </a:lnTo>
                <a:lnTo>
                  <a:pt x="960" y="4800"/>
                </a:lnTo>
                <a:lnTo>
                  <a:pt x="960" y="6720"/>
                </a:lnTo>
                <a:lnTo>
                  <a:pt x="0" y="6720"/>
                </a:lnTo>
                <a:lnTo>
                  <a:pt x="0" y="153603"/>
                </a:lnTo>
                <a:lnTo>
                  <a:pt x="960" y="154548"/>
                </a:lnTo>
                <a:lnTo>
                  <a:pt x="960" y="155524"/>
                </a:lnTo>
                <a:lnTo>
                  <a:pt x="1935" y="156484"/>
                </a:lnTo>
                <a:lnTo>
                  <a:pt x="2880" y="156484"/>
                </a:lnTo>
                <a:lnTo>
                  <a:pt x="3840" y="157444"/>
                </a:lnTo>
                <a:lnTo>
                  <a:pt x="22082" y="157444"/>
                </a:lnTo>
                <a:lnTo>
                  <a:pt x="23042" y="156484"/>
                </a:lnTo>
                <a:lnTo>
                  <a:pt x="24963" y="156484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76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3" name="object 933"/>
          <p:cNvSpPr/>
          <p:nvPr/>
        </p:nvSpPr>
        <p:spPr>
          <a:xfrm>
            <a:off x="4041708" y="5811713"/>
            <a:ext cx="133441" cy="160324"/>
          </a:xfrm>
          <a:custGeom>
            <a:avLst/>
            <a:gdLst/>
            <a:ahLst/>
            <a:cxnLst/>
            <a:rect l="l" t="t" r="r" b="b"/>
            <a:pathLst>
              <a:path w="133441" h="160324">
                <a:moveTo>
                  <a:pt x="128640" y="84475"/>
                </a:moveTo>
                <a:lnTo>
                  <a:pt x="130561" y="82555"/>
                </a:lnTo>
                <a:lnTo>
                  <a:pt x="132481" y="80634"/>
                </a:lnTo>
                <a:lnTo>
                  <a:pt x="133441" y="77754"/>
                </a:lnTo>
                <a:lnTo>
                  <a:pt x="133430" y="67394"/>
                </a:lnTo>
                <a:lnTo>
                  <a:pt x="132631" y="54521"/>
                </a:lnTo>
                <a:lnTo>
                  <a:pt x="130561" y="42245"/>
                </a:lnTo>
                <a:lnTo>
                  <a:pt x="127680" y="34564"/>
                </a:lnTo>
                <a:lnTo>
                  <a:pt x="123840" y="26883"/>
                </a:lnTo>
                <a:lnTo>
                  <a:pt x="119039" y="21122"/>
                </a:lnTo>
                <a:lnTo>
                  <a:pt x="113278" y="14401"/>
                </a:lnTo>
                <a:lnTo>
                  <a:pt x="107518" y="9601"/>
                </a:lnTo>
                <a:lnTo>
                  <a:pt x="98877" y="5760"/>
                </a:lnTo>
                <a:lnTo>
                  <a:pt x="95665" y="4311"/>
                </a:lnTo>
                <a:lnTo>
                  <a:pt x="83956" y="1077"/>
                </a:lnTo>
                <a:lnTo>
                  <a:pt x="70088" y="0"/>
                </a:lnTo>
                <a:lnTo>
                  <a:pt x="65854" y="105"/>
                </a:lnTo>
                <a:lnTo>
                  <a:pt x="53031" y="1856"/>
                </a:lnTo>
                <a:lnTo>
                  <a:pt x="41285" y="5760"/>
                </a:lnTo>
                <a:lnTo>
                  <a:pt x="28332" y="13468"/>
                </a:lnTo>
                <a:lnTo>
                  <a:pt x="27843" y="66248"/>
                </a:lnTo>
                <a:lnTo>
                  <a:pt x="28803" y="60472"/>
                </a:lnTo>
                <a:lnTo>
                  <a:pt x="29763" y="54726"/>
                </a:lnTo>
                <a:lnTo>
                  <a:pt x="31683" y="48966"/>
                </a:lnTo>
                <a:lnTo>
                  <a:pt x="33604" y="43205"/>
                </a:lnTo>
                <a:lnTo>
                  <a:pt x="35524" y="38404"/>
                </a:lnTo>
                <a:lnTo>
                  <a:pt x="39364" y="34564"/>
                </a:lnTo>
                <a:lnTo>
                  <a:pt x="42245" y="30723"/>
                </a:lnTo>
                <a:lnTo>
                  <a:pt x="47045" y="27843"/>
                </a:lnTo>
                <a:lnTo>
                  <a:pt x="51846" y="24963"/>
                </a:lnTo>
                <a:lnTo>
                  <a:pt x="56647" y="22082"/>
                </a:lnTo>
                <a:lnTo>
                  <a:pt x="62407" y="21122"/>
                </a:lnTo>
                <a:lnTo>
                  <a:pt x="69113" y="21122"/>
                </a:lnTo>
                <a:lnTo>
                  <a:pt x="75951" y="21549"/>
                </a:lnTo>
                <a:lnTo>
                  <a:pt x="88350" y="25410"/>
                </a:lnTo>
                <a:lnTo>
                  <a:pt x="97916" y="33604"/>
                </a:lnTo>
                <a:lnTo>
                  <a:pt x="102303" y="40017"/>
                </a:lnTo>
                <a:lnTo>
                  <a:pt x="106264" y="51677"/>
                </a:lnTo>
                <a:lnTo>
                  <a:pt x="107518" y="66248"/>
                </a:lnTo>
                <a:lnTo>
                  <a:pt x="123840" y="85435"/>
                </a:lnTo>
                <a:lnTo>
                  <a:pt x="126720" y="85435"/>
                </a:lnTo>
                <a:lnTo>
                  <a:pt x="128640" y="84475"/>
                </a:lnTo>
                <a:close/>
              </a:path>
              <a:path w="133441" h="160324">
                <a:moveTo>
                  <a:pt x="127680" y="131521"/>
                </a:moveTo>
                <a:lnTo>
                  <a:pt x="126720" y="130561"/>
                </a:lnTo>
                <a:lnTo>
                  <a:pt x="126720" y="128640"/>
                </a:lnTo>
                <a:lnTo>
                  <a:pt x="125760" y="128640"/>
                </a:lnTo>
                <a:lnTo>
                  <a:pt x="125760" y="127680"/>
                </a:lnTo>
                <a:lnTo>
                  <a:pt x="119999" y="127680"/>
                </a:lnTo>
                <a:lnTo>
                  <a:pt x="117119" y="129600"/>
                </a:lnTo>
                <a:lnTo>
                  <a:pt x="115199" y="130561"/>
                </a:lnTo>
                <a:lnTo>
                  <a:pt x="111358" y="131521"/>
                </a:lnTo>
                <a:lnTo>
                  <a:pt x="107518" y="132481"/>
                </a:lnTo>
                <a:lnTo>
                  <a:pt x="103677" y="134401"/>
                </a:lnTo>
                <a:lnTo>
                  <a:pt x="98877" y="135361"/>
                </a:lnTo>
                <a:lnTo>
                  <a:pt x="94076" y="136321"/>
                </a:lnTo>
                <a:lnTo>
                  <a:pt x="88331" y="138242"/>
                </a:lnTo>
                <a:lnTo>
                  <a:pt x="67208" y="138242"/>
                </a:lnTo>
                <a:lnTo>
                  <a:pt x="59527" y="137281"/>
                </a:lnTo>
                <a:lnTo>
                  <a:pt x="53766" y="134401"/>
                </a:lnTo>
                <a:lnTo>
                  <a:pt x="47045" y="132481"/>
                </a:lnTo>
                <a:lnTo>
                  <a:pt x="42245" y="128640"/>
                </a:lnTo>
                <a:lnTo>
                  <a:pt x="38404" y="123840"/>
                </a:lnTo>
                <a:lnTo>
                  <a:pt x="34564" y="119039"/>
                </a:lnTo>
                <a:lnTo>
                  <a:pt x="32644" y="114239"/>
                </a:lnTo>
                <a:lnTo>
                  <a:pt x="30723" y="107518"/>
                </a:lnTo>
                <a:lnTo>
                  <a:pt x="28803" y="100797"/>
                </a:lnTo>
                <a:lnTo>
                  <a:pt x="27843" y="94076"/>
                </a:lnTo>
                <a:lnTo>
                  <a:pt x="27843" y="85435"/>
                </a:lnTo>
                <a:lnTo>
                  <a:pt x="123840" y="85435"/>
                </a:lnTo>
                <a:lnTo>
                  <a:pt x="107518" y="66248"/>
                </a:lnTo>
                <a:lnTo>
                  <a:pt x="27843" y="66248"/>
                </a:lnTo>
                <a:lnTo>
                  <a:pt x="28332" y="13468"/>
                </a:lnTo>
                <a:lnTo>
                  <a:pt x="19202" y="22082"/>
                </a:lnTo>
                <a:lnTo>
                  <a:pt x="10124" y="34994"/>
                </a:lnTo>
                <a:lnTo>
                  <a:pt x="4800" y="47045"/>
                </a:lnTo>
                <a:lnTo>
                  <a:pt x="2825" y="55041"/>
                </a:lnTo>
                <a:lnTo>
                  <a:pt x="756" y="67337"/>
                </a:lnTo>
                <a:lnTo>
                  <a:pt x="0" y="80634"/>
                </a:lnTo>
                <a:lnTo>
                  <a:pt x="407" y="91181"/>
                </a:lnTo>
                <a:lnTo>
                  <a:pt x="2083" y="103953"/>
                </a:lnTo>
                <a:lnTo>
                  <a:pt x="4800" y="115199"/>
                </a:lnTo>
                <a:lnTo>
                  <a:pt x="11165" y="130380"/>
                </a:lnTo>
                <a:lnTo>
                  <a:pt x="18242" y="140162"/>
                </a:lnTo>
                <a:lnTo>
                  <a:pt x="29795" y="149262"/>
                </a:lnTo>
                <a:lnTo>
                  <a:pt x="41285" y="154548"/>
                </a:lnTo>
                <a:lnTo>
                  <a:pt x="47020" y="156728"/>
                </a:lnTo>
                <a:lnTo>
                  <a:pt x="59099" y="159423"/>
                </a:lnTo>
                <a:lnTo>
                  <a:pt x="72969" y="160324"/>
                </a:lnTo>
                <a:lnTo>
                  <a:pt x="79674" y="160324"/>
                </a:lnTo>
                <a:lnTo>
                  <a:pt x="86395" y="159364"/>
                </a:lnTo>
                <a:lnTo>
                  <a:pt x="92171" y="158389"/>
                </a:lnTo>
                <a:lnTo>
                  <a:pt x="97916" y="157444"/>
                </a:lnTo>
                <a:lnTo>
                  <a:pt x="103677" y="156484"/>
                </a:lnTo>
                <a:lnTo>
                  <a:pt x="108478" y="154548"/>
                </a:lnTo>
                <a:lnTo>
                  <a:pt x="113278" y="153603"/>
                </a:lnTo>
                <a:lnTo>
                  <a:pt x="117119" y="152643"/>
                </a:lnTo>
                <a:lnTo>
                  <a:pt x="119999" y="150723"/>
                </a:lnTo>
                <a:lnTo>
                  <a:pt x="122880" y="149763"/>
                </a:lnTo>
                <a:lnTo>
                  <a:pt x="124800" y="148803"/>
                </a:lnTo>
                <a:lnTo>
                  <a:pt x="124800" y="147843"/>
                </a:lnTo>
                <a:lnTo>
                  <a:pt x="125760" y="147843"/>
                </a:lnTo>
                <a:lnTo>
                  <a:pt x="125760" y="146883"/>
                </a:lnTo>
                <a:lnTo>
                  <a:pt x="126720" y="145923"/>
                </a:lnTo>
                <a:lnTo>
                  <a:pt x="126720" y="144002"/>
                </a:lnTo>
                <a:lnTo>
                  <a:pt x="127680" y="143042"/>
                </a:lnTo>
                <a:lnTo>
                  <a:pt x="127680" y="13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4" name="object 934"/>
          <p:cNvSpPr/>
          <p:nvPr/>
        </p:nvSpPr>
        <p:spPr>
          <a:xfrm>
            <a:off x="4204914" y="5811713"/>
            <a:ext cx="102717" cy="160324"/>
          </a:xfrm>
          <a:custGeom>
            <a:avLst/>
            <a:gdLst/>
            <a:ahLst/>
            <a:cxnLst/>
            <a:rect l="l" t="t" r="r" b="b"/>
            <a:pathLst>
              <a:path w="102717" h="160324">
                <a:moveTo>
                  <a:pt x="95036" y="15361"/>
                </a:moveTo>
                <a:lnTo>
                  <a:pt x="94076" y="14401"/>
                </a:lnTo>
                <a:lnTo>
                  <a:pt x="94076" y="12481"/>
                </a:lnTo>
                <a:lnTo>
                  <a:pt x="93116" y="11521"/>
                </a:lnTo>
                <a:lnTo>
                  <a:pt x="92156" y="10561"/>
                </a:lnTo>
                <a:lnTo>
                  <a:pt x="91196" y="9601"/>
                </a:lnTo>
                <a:lnTo>
                  <a:pt x="90236" y="8641"/>
                </a:lnTo>
                <a:lnTo>
                  <a:pt x="88315" y="7680"/>
                </a:lnTo>
                <a:lnTo>
                  <a:pt x="86395" y="6720"/>
                </a:lnTo>
                <a:lnTo>
                  <a:pt x="84475" y="5760"/>
                </a:lnTo>
                <a:lnTo>
                  <a:pt x="81594" y="4800"/>
                </a:lnTo>
                <a:lnTo>
                  <a:pt x="78714" y="3840"/>
                </a:lnTo>
                <a:lnTo>
                  <a:pt x="74874" y="2880"/>
                </a:lnTo>
                <a:lnTo>
                  <a:pt x="71993" y="1920"/>
                </a:lnTo>
                <a:lnTo>
                  <a:pt x="68153" y="960"/>
                </a:lnTo>
                <a:lnTo>
                  <a:pt x="64312" y="960"/>
                </a:lnTo>
                <a:lnTo>
                  <a:pt x="60472" y="0"/>
                </a:lnTo>
                <a:lnTo>
                  <a:pt x="47030" y="0"/>
                </a:lnTo>
                <a:lnTo>
                  <a:pt x="39349" y="1920"/>
                </a:lnTo>
                <a:lnTo>
                  <a:pt x="33588" y="3840"/>
                </a:lnTo>
                <a:lnTo>
                  <a:pt x="26883" y="6720"/>
                </a:lnTo>
                <a:lnTo>
                  <a:pt x="21107" y="9601"/>
                </a:lnTo>
                <a:lnTo>
                  <a:pt x="16322" y="13441"/>
                </a:lnTo>
                <a:lnTo>
                  <a:pt x="12481" y="17282"/>
                </a:lnTo>
                <a:lnTo>
                  <a:pt x="8641" y="22082"/>
                </a:lnTo>
                <a:lnTo>
                  <a:pt x="6720" y="26883"/>
                </a:lnTo>
                <a:lnTo>
                  <a:pt x="4800" y="32644"/>
                </a:lnTo>
                <a:lnTo>
                  <a:pt x="3825" y="37444"/>
                </a:lnTo>
                <a:lnTo>
                  <a:pt x="3825" y="49926"/>
                </a:lnTo>
                <a:lnTo>
                  <a:pt x="4800" y="55686"/>
                </a:lnTo>
                <a:lnTo>
                  <a:pt x="6720" y="60472"/>
                </a:lnTo>
                <a:lnTo>
                  <a:pt x="8641" y="64328"/>
                </a:lnTo>
                <a:lnTo>
                  <a:pt x="11521" y="69128"/>
                </a:lnTo>
                <a:lnTo>
                  <a:pt x="14386" y="72009"/>
                </a:lnTo>
                <a:lnTo>
                  <a:pt x="18227" y="75849"/>
                </a:lnTo>
                <a:lnTo>
                  <a:pt x="22067" y="78714"/>
                </a:lnTo>
                <a:lnTo>
                  <a:pt x="26883" y="80634"/>
                </a:lnTo>
                <a:lnTo>
                  <a:pt x="30723" y="82555"/>
                </a:lnTo>
                <a:lnTo>
                  <a:pt x="35509" y="84475"/>
                </a:lnTo>
                <a:lnTo>
                  <a:pt x="40309" y="86395"/>
                </a:lnTo>
                <a:lnTo>
                  <a:pt x="44150" y="88315"/>
                </a:lnTo>
                <a:lnTo>
                  <a:pt x="48950" y="90236"/>
                </a:lnTo>
                <a:lnTo>
                  <a:pt x="53751" y="92156"/>
                </a:lnTo>
                <a:lnTo>
                  <a:pt x="57591" y="94076"/>
                </a:lnTo>
                <a:lnTo>
                  <a:pt x="61432" y="95996"/>
                </a:lnTo>
                <a:lnTo>
                  <a:pt x="65272" y="97916"/>
                </a:lnTo>
                <a:lnTo>
                  <a:pt x="68153" y="99837"/>
                </a:lnTo>
                <a:lnTo>
                  <a:pt x="71033" y="102717"/>
                </a:lnTo>
                <a:lnTo>
                  <a:pt x="72953" y="104637"/>
                </a:lnTo>
                <a:lnTo>
                  <a:pt x="75834" y="107518"/>
                </a:lnTo>
                <a:lnTo>
                  <a:pt x="76794" y="111358"/>
                </a:lnTo>
                <a:lnTo>
                  <a:pt x="76794" y="119039"/>
                </a:lnTo>
                <a:lnTo>
                  <a:pt x="75834" y="122880"/>
                </a:lnTo>
                <a:lnTo>
                  <a:pt x="73913" y="125760"/>
                </a:lnTo>
                <a:lnTo>
                  <a:pt x="72953" y="128640"/>
                </a:lnTo>
                <a:lnTo>
                  <a:pt x="71033" y="131521"/>
                </a:lnTo>
                <a:lnTo>
                  <a:pt x="68153" y="133441"/>
                </a:lnTo>
                <a:lnTo>
                  <a:pt x="65272" y="135361"/>
                </a:lnTo>
                <a:lnTo>
                  <a:pt x="62392" y="136321"/>
                </a:lnTo>
                <a:lnTo>
                  <a:pt x="58552" y="137281"/>
                </a:lnTo>
                <a:lnTo>
                  <a:pt x="54711" y="138242"/>
                </a:lnTo>
                <a:lnTo>
                  <a:pt x="34549" y="138242"/>
                </a:lnTo>
                <a:lnTo>
                  <a:pt x="29748" y="136321"/>
                </a:lnTo>
                <a:lnTo>
                  <a:pt x="25908" y="135361"/>
                </a:lnTo>
                <a:lnTo>
                  <a:pt x="21107" y="133441"/>
                </a:lnTo>
                <a:lnTo>
                  <a:pt x="18227" y="131521"/>
                </a:lnTo>
                <a:lnTo>
                  <a:pt x="14386" y="129600"/>
                </a:lnTo>
                <a:lnTo>
                  <a:pt x="11521" y="128640"/>
                </a:lnTo>
                <a:lnTo>
                  <a:pt x="9601" y="126720"/>
                </a:lnTo>
                <a:lnTo>
                  <a:pt x="7680" y="125760"/>
                </a:lnTo>
                <a:lnTo>
                  <a:pt x="5760" y="124800"/>
                </a:lnTo>
                <a:lnTo>
                  <a:pt x="2880" y="124800"/>
                </a:lnTo>
                <a:lnTo>
                  <a:pt x="1920" y="125760"/>
                </a:lnTo>
                <a:lnTo>
                  <a:pt x="960" y="126720"/>
                </a:lnTo>
                <a:lnTo>
                  <a:pt x="960" y="127680"/>
                </a:lnTo>
                <a:lnTo>
                  <a:pt x="0" y="129600"/>
                </a:lnTo>
                <a:lnTo>
                  <a:pt x="0" y="142082"/>
                </a:lnTo>
                <a:lnTo>
                  <a:pt x="960" y="144002"/>
                </a:lnTo>
                <a:lnTo>
                  <a:pt x="960" y="145923"/>
                </a:lnTo>
                <a:lnTo>
                  <a:pt x="1920" y="146883"/>
                </a:lnTo>
                <a:lnTo>
                  <a:pt x="2880" y="147843"/>
                </a:lnTo>
                <a:lnTo>
                  <a:pt x="4800" y="149763"/>
                </a:lnTo>
                <a:lnTo>
                  <a:pt x="6720" y="150723"/>
                </a:lnTo>
                <a:lnTo>
                  <a:pt x="8641" y="151683"/>
                </a:lnTo>
                <a:lnTo>
                  <a:pt x="11521" y="153603"/>
                </a:lnTo>
                <a:lnTo>
                  <a:pt x="14386" y="154548"/>
                </a:lnTo>
                <a:lnTo>
                  <a:pt x="18227" y="155524"/>
                </a:lnTo>
                <a:lnTo>
                  <a:pt x="22067" y="157444"/>
                </a:lnTo>
                <a:lnTo>
                  <a:pt x="25908" y="158389"/>
                </a:lnTo>
                <a:lnTo>
                  <a:pt x="30723" y="158389"/>
                </a:lnTo>
                <a:lnTo>
                  <a:pt x="35509" y="159364"/>
                </a:lnTo>
                <a:lnTo>
                  <a:pt x="40309" y="160324"/>
                </a:lnTo>
                <a:lnTo>
                  <a:pt x="53751" y="160324"/>
                </a:lnTo>
                <a:lnTo>
                  <a:pt x="61432" y="158389"/>
                </a:lnTo>
                <a:lnTo>
                  <a:pt x="69113" y="156484"/>
                </a:lnTo>
                <a:lnTo>
                  <a:pt x="75834" y="154548"/>
                </a:lnTo>
                <a:lnTo>
                  <a:pt x="81594" y="151683"/>
                </a:lnTo>
                <a:lnTo>
                  <a:pt x="87355" y="147843"/>
                </a:lnTo>
                <a:lnTo>
                  <a:pt x="92156" y="144002"/>
                </a:lnTo>
                <a:lnTo>
                  <a:pt x="95996" y="139202"/>
                </a:lnTo>
                <a:lnTo>
                  <a:pt x="98877" y="133441"/>
                </a:lnTo>
                <a:lnTo>
                  <a:pt x="101742" y="12768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42" y="101757"/>
                </a:lnTo>
                <a:lnTo>
                  <a:pt x="99837" y="96956"/>
                </a:lnTo>
                <a:lnTo>
                  <a:pt x="97917" y="93116"/>
                </a:lnTo>
                <a:lnTo>
                  <a:pt x="95036" y="89275"/>
                </a:lnTo>
                <a:lnTo>
                  <a:pt x="91196" y="85435"/>
                </a:lnTo>
                <a:lnTo>
                  <a:pt x="87355" y="82555"/>
                </a:lnTo>
                <a:lnTo>
                  <a:pt x="83515" y="79689"/>
                </a:lnTo>
                <a:lnTo>
                  <a:pt x="79674" y="77754"/>
                </a:lnTo>
                <a:lnTo>
                  <a:pt x="74874" y="74874"/>
                </a:lnTo>
                <a:lnTo>
                  <a:pt x="70073" y="72969"/>
                </a:lnTo>
                <a:lnTo>
                  <a:pt x="66233" y="71033"/>
                </a:lnTo>
                <a:lnTo>
                  <a:pt x="61432" y="69128"/>
                </a:lnTo>
                <a:lnTo>
                  <a:pt x="56631" y="67193"/>
                </a:lnTo>
                <a:lnTo>
                  <a:pt x="52791" y="66248"/>
                </a:lnTo>
                <a:lnTo>
                  <a:pt x="47990" y="64328"/>
                </a:lnTo>
                <a:lnTo>
                  <a:pt x="44150" y="62407"/>
                </a:lnTo>
                <a:lnTo>
                  <a:pt x="40309" y="60472"/>
                </a:lnTo>
                <a:lnTo>
                  <a:pt x="37429" y="57607"/>
                </a:lnTo>
                <a:lnTo>
                  <a:pt x="34549" y="55686"/>
                </a:lnTo>
                <a:lnTo>
                  <a:pt x="32628" y="52806"/>
                </a:lnTo>
                <a:lnTo>
                  <a:pt x="29748" y="49926"/>
                </a:lnTo>
                <a:lnTo>
                  <a:pt x="28788" y="46085"/>
                </a:lnTo>
                <a:lnTo>
                  <a:pt x="28788" y="39364"/>
                </a:lnTo>
                <a:lnTo>
                  <a:pt x="29748" y="36484"/>
                </a:lnTo>
                <a:lnTo>
                  <a:pt x="30723" y="33604"/>
                </a:lnTo>
                <a:lnTo>
                  <a:pt x="31668" y="30723"/>
                </a:lnTo>
                <a:lnTo>
                  <a:pt x="33588" y="28803"/>
                </a:lnTo>
                <a:lnTo>
                  <a:pt x="35509" y="26883"/>
                </a:lnTo>
                <a:lnTo>
                  <a:pt x="37429" y="24963"/>
                </a:lnTo>
                <a:lnTo>
                  <a:pt x="40309" y="24002"/>
                </a:lnTo>
                <a:lnTo>
                  <a:pt x="44150" y="23042"/>
                </a:lnTo>
                <a:lnTo>
                  <a:pt x="47990" y="21122"/>
                </a:lnTo>
                <a:lnTo>
                  <a:pt x="61432" y="21122"/>
                </a:lnTo>
                <a:lnTo>
                  <a:pt x="65272" y="22082"/>
                </a:lnTo>
                <a:lnTo>
                  <a:pt x="69113" y="23042"/>
                </a:lnTo>
                <a:lnTo>
                  <a:pt x="73913" y="24002"/>
                </a:lnTo>
                <a:lnTo>
                  <a:pt x="76794" y="24963"/>
                </a:lnTo>
                <a:lnTo>
                  <a:pt x="79674" y="26883"/>
                </a:lnTo>
                <a:lnTo>
                  <a:pt x="82555" y="27843"/>
                </a:lnTo>
                <a:lnTo>
                  <a:pt x="85435" y="29763"/>
                </a:lnTo>
                <a:lnTo>
                  <a:pt x="87355" y="30723"/>
                </a:lnTo>
                <a:lnTo>
                  <a:pt x="89275" y="31683"/>
                </a:lnTo>
                <a:lnTo>
                  <a:pt x="90236" y="32644"/>
                </a:lnTo>
                <a:lnTo>
                  <a:pt x="92156" y="32644"/>
                </a:lnTo>
                <a:lnTo>
                  <a:pt x="92156" y="31683"/>
                </a:lnTo>
                <a:lnTo>
                  <a:pt x="93116" y="31683"/>
                </a:lnTo>
                <a:lnTo>
                  <a:pt x="94076" y="30723"/>
                </a:lnTo>
                <a:lnTo>
                  <a:pt x="94076" y="29763"/>
                </a:lnTo>
                <a:lnTo>
                  <a:pt x="95036" y="28803"/>
                </a:lnTo>
                <a:lnTo>
                  <a:pt x="95036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5" name="object 935"/>
          <p:cNvSpPr/>
          <p:nvPr/>
        </p:nvSpPr>
        <p:spPr>
          <a:xfrm>
            <a:off x="4327779" y="5932672"/>
            <a:ext cx="53766" cy="82555"/>
          </a:xfrm>
          <a:custGeom>
            <a:avLst/>
            <a:gdLst/>
            <a:ahLst/>
            <a:cxnLst/>
            <a:rect l="l" t="t" r="r" b="b"/>
            <a:pathLst>
              <a:path w="53766" h="82555">
                <a:moveTo>
                  <a:pt x="960" y="81594"/>
                </a:moveTo>
                <a:lnTo>
                  <a:pt x="1935" y="81594"/>
                </a:lnTo>
                <a:lnTo>
                  <a:pt x="2880" y="82555"/>
                </a:lnTo>
                <a:lnTo>
                  <a:pt x="14401" y="82555"/>
                </a:lnTo>
                <a:lnTo>
                  <a:pt x="16322" y="81594"/>
                </a:lnTo>
                <a:lnTo>
                  <a:pt x="17282" y="81594"/>
                </a:lnTo>
                <a:lnTo>
                  <a:pt x="18242" y="80634"/>
                </a:lnTo>
                <a:lnTo>
                  <a:pt x="19202" y="80634"/>
                </a:lnTo>
                <a:lnTo>
                  <a:pt x="19202" y="79674"/>
                </a:lnTo>
                <a:lnTo>
                  <a:pt x="20162" y="79674"/>
                </a:lnTo>
                <a:lnTo>
                  <a:pt x="21122" y="78714"/>
                </a:lnTo>
                <a:lnTo>
                  <a:pt x="21122" y="77754"/>
                </a:lnTo>
                <a:lnTo>
                  <a:pt x="43205" y="45125"/>
                </a:lnTo>
                <a:lnTo>
                  <a:pt x="45125" y="42245"/>
                </a:lnTo>
                <a:lnTo>
                  <a:pt x="47045" y="39364"/>
                </a:lnTo>
                <a:lnTo>
                  <a:pt x="48006" y="37429"/>
                </a:lnTo>
                <a:lnTo>
                  <a:pt x="48966" y="34564"/>
                </a:lnTo>
                <a:lnTo>
                  <a:pt x="50886" y="32644"/>
                </a:lnTo>
                <a:lnTo>
                  <a:pt x="50886" y="29763"/>
                </a:lnTo>
                <a:lnTo>
                  <a:pt x="51846" y="26883"/>
                </a:lnTo>
                <a:lnTo>
                  <a:pt x="52806" y="24963"/>
                </a:lnTo>
                <a:lnTo>
                  <a:pt x="52806" y="19202"/>
                </a:lnTo>
                <a:lnTo>
                  <a:pt x="53766" y="16322"/>
                </a:lnTo>
                <a:lnTo>
                  <a:pt x="53766" y="9601"/>
                </a:lnTo>
                <a:lnTo>
                  <a:pt x="52806" y="7680"/>
                </a:lnTo>
                <a:lnTo>
                  <a:pt x="52806" y="5760"/>
                </a:lnTo>
                <a:lnTo>
                  <a:pt x="51846" y="3840"/>
                </a:lnTo>
                <a:lnTo>
                  <a:pt x="50886" y="2880"/>
                </a:lnTo>
                <a:lnTo>
                  <a:pt x="49926" y="1920"/>
                </a:lnTo>
                <a:lnTo>
                  <a:pt x="48006" y="960"/>
                </a:lnTo>
                <a:lnTo>
                  <a:pt x="47045" y="960"/>
                </a:lnTo>
                <a:lnTo>
                  <a:pt x="45125" y="0"/>
                </a:lnTo>
                <a:lnTo>
                  <a:pt x="30723" y="0"/>
                </a:lnTo>
                <a:lnTo>
                  <a:pt x="28803" y="960"/>
                </a:lnTo>
                <a:lnTo>
                  <a:pt x="26883" y="960"/>
                </a:lnTo>
                <a:lnTo>
                  <a:pt x="25923" y="1920"/>
                </a:lnTo>
                <a:lnTo>
                  <a:pt x="24963" y="2880"/>
                </a:lnTo>
                <a:lnTo>
                  <a:pt x="24002" y="3840"/>
                </a:lnTo>
                <a:lnTo>
                  <a:pt x="23042" y="5760"/>
                </a:lnTo>
                <a:lnTo>
                  <a:pt x="22082" y="7680"/>
                </a:lnTo>
                <a:lnTo>
                  <a:pt x="22082" y="33588"/>
                </a:lnTo>
                <a:lnTo>
                  <a:pt x="960" y="77754"/>
                </a:lnTo>
                <a:lnTo>
                  <a:pt x="0" y="78714"/>
                </a:lnTo>
                <a:lnTo>
                  <a:pt x="0" y="80634"/>
                </a:lnTo>
                <a:lnTo>
                  <a:pt x="960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6" name="object 936"/>
          <p:cNvSpPr/>
          <p:nvPr/>
        </p:nvSpPr>
        <p:spPr>
          <a:xfrm>
            <a:off x="4508266" y="5758921"/>
            <a:ext cx="121904" cy="209275"/>
          </a:xfrm>
          <a:custGeom>
            <a:avLst/>
            <a:gdLst/>
            <a:ahLst/>
            <a:cxnLst/>
            <a:rect l="l" t="t" r="r" b="b"/>
            <a:pathLst>
              <a:path w="121904" h="209275">
                <a:moveTo>
                  <a:pt x="77754" y="1920"/>
                </a:moveTo>
                <a:lnTo>
                  <a:pt x="76794" y="960"/>
                </a:lnTo>
                <a:lnTo>
                  <a:pt x="75834" y="960"/>
                </a:lnTo>
                <a:lnTo>
                  <a:pt x="74874" y="0"/>
                </a:lnTo>
                <a:lnTo>
                  <a:pt x="56631" y="0"/>
                </a:lnTo>
                <a:lnTo>
                  <a:pt x="55671" y="960"/>
                </a:lnTo>
                <a:lnTo>
                  <a:pt x="53751" y="960"/>
                </a:lnTo>
                <a:lnTo>
                  <a:pt x="52791" y="1920"/>
                </a:lnTo>
                <a:lnTo>
                  <a:pt x="4785" y="32628"/>
                </a:lnTo>
                <a:lnTo>
                  <a:pt x="3840" y="32628"/>
                </a:lnTo>
                <a:lnTo>
                  <a:pt x="2880" y="33588"/>
                </a:lnTo>
                <a:lnTo>
                  <a:pt x="2880" y="34564"/>
                </a:lnTo>
                <a:lnTo>
                  <a:pt x="1920" y="34564"/>
                </a:lnTo>
                <a:lnTo>
                  <a:pt x="1920" y="35509"/>
                </a:lnTo>
                <a:lnTo>
                  <a:pt x="944" y="36469"/>
                </a:lnTo>
                <a:lnTo>
                  <a:pt x="944" y="38404"/>
                </a:lnTo>
                <a:lnTo>
                  <a:pt x="0" y="39349"/>
                </a:lnTo>
                <a:lnTo>
                  <a:pt x="0" y="48950"/>
                </a:lnTo>
                <a:lnTo>
                  <a:pt x="944" y="50871"/>
                </a:lnTo>
                <a:lnTo>
                  <a:pt x="944" y="51831"/>
                </a:lnTo>
                <a:lnTo>
                  <a:pt x="1920" y="53751"/>
                </a:lnTo>
                <a:lnTo>
                  <a:pt x="2880" y="54711"/>
                </a:lnTo>
                <a:lnTo>
                  <a:pt x="6720" y="54711"/>
                </a:lnTo>
                <a:lnTo>
                  <a:pt x="8625" y="53751"/>
                </a:lnTo>
                <a:lnTo>
                  <a:pt x="10561" y="52791"/>
                </a:lnTo>
                <a:lnTo>
                  <a:pt x="50871" y="28788"/>
                </a:lnTo>
                <a:lnTo>
                  <a:pt x="50871" y="187192"/>
                </a:lnTo>
                <a:lnTo>
                  <a:pt x="5760" y="187192"/>
                </a:lnTo>
                <a:lnTo>
                  <a:pt x="4785" y="188153"/>
                </a:lnTo>
                <a:lnTo>
                  <a:pt x="3840" y="189113"/>
                </a:lnTo>
                <a:lnTo>
                  <a:pt x="2880" y="189113"/>
                </a:lnTo>
                <a:lnTo>
                  <a:pt x="2880" y="190073"/>
                </a:lnTo>
                <a:lnTo>
                  <a:pt x="1920" y="191033"/>
                </a:lnTo>
                <a:lnTo>
                  <a:pt x="1920" y="193913"/>
                </a:lnTo>
                <a:lnTo>
                  <a:pt x="944" y="194873"/>
                </a:lnTo>
                <a:lnTo>
                  <a:pt x="944" y="202554"/>
                </a:lnTo>
                <a:lnTo>
                  <a:pt x="1920" y="203514"/>
                </a:lnTo>
                <a:lnTo>
                  <a:pt x="1920" y="206395"/>
                </a:lnTo>
                <a:lnTo>
                  <a:pt x="2880" y="207340"/>
                </a:lnTo>
                <a:lnTo>
                  <a:pt x="3840" y="208315"/>
                </a:lnTo>
                <a:lnTo>
                  <a:pt x="3840" y="209275"/>
                </a:lnTo>
                <a:lnTo>
                  <a:pt x="118064" y="209275"/>
                </a:lnTo>
                <a:lnTo>
                  <a:pt x="119039" y="208315"/>
                </a:lnTo>
                <a:lnTo>
                  <a:pt x="119984" y="208315"/>
                </a:lnTo>
                <a:lnTo>
                  <a:pt x="119984" y="207340"/>
                </a:lnTo>
                <a:lnTo>
                  <a:pt x="120944" y="206395"/>
                </a:lnTo>
                <a:lnTo>
                  <a:pt x="120944" y="205435"/>
                </a:lnTo>
                <a:lnTo>
                  <a:pt x="121904" y="203514"/>
                </a:lnTo>
                <a:lnTo>
                  <a:pt x="121904" y="193913"/>
                </a:lnTo>
                <a:lnTo>
                  <a:pt x="120944" y="191993"/>
                </a:lnTo>
                <a:lnTo>
                  <a:pt x="120944" y="191033"/>
                </a:lnTo>
                <a:lnTo>
                  <a:pt x="119984" y="190073"/>
                </a:lnTo>
                <a:lnTo>
                  <a:pt x="119984" y="189113"/>
                </a:lnTo>
                <a:lnTo>
                  <a:pt x="119039" y="188153"/>
                </a:lnTo>
                <a:lnTo>
                  <a:pt x="118064" y="188153"/>
                </a:lnTo>
                <a:lnTo>
                  <a:pt x="118064" y="187192"/>
                </a:lnTo>
                <a:lnTo>
                  <a:pt x="78714" y="187192"/>
                </a:lnTo>
                <a:lnTo>
                  <a:pt x="78714" y="3840"/>
                </a:lnTo>
                <a:lnTo>
                  <a:pt x="77754" y="2880"/>
                </a:lnTo>
                <a:lnTo>
                  <a:pt x="77754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7" name="object 937"/>
          <p:cNvSpPr/>
          <p:nvPr/>
        </p:nvSpPr>
        <p:spPr>
          <a:xfrm>
            <a:off x="4661855" y="5757001"/>
            <a:ext cx="137281" cy="215036"/>
          </a:xfrm>
          <a:custGeom>
            <a:avLst/>
            <a:gdLst/>
            <a:ahLst/>
            <a:cxnLst/>
            <a:rect l="l" t="t" r="r" b="b"/>
            <a:pathLst>
              <a:path w="137281" h="215036">
                <a:moveTo>
                  <a:pt x="6720" y="186232"/>
                </a:moveTo>
                <a:lnTo>
                  <a:pt x="6720" y="187192"/>
                </a:lnTo>
                <a:lnTo>
                  <a:pt x="5760" y="188153"/>
                </a:lnTo>
                <a:lnTo>
                  <a:pt x="5760" y="200634"/>
                </a:lnTo>
                <a:lnTo>
                  <a:pt x="6720" y="201594"/>
                </a:lnTo>
                <a:lnTo>
                  <a:pt x="6720" y="203514"/>
                </a:lnTo>
                <a:lnTo>
                  <a:pt x="7680" y="205435"/>
                </a:lnTo>
                <a:lnTo>
                  <a:pt x="8641" y="206395"/>
                </a:lnTo>
                <a:lnTo>
                  <a:pt x="9601" y="207355"/>
                </a:lnTo>
                <a:lnTo>
                  <a:pt x="11521" y="208315"/>
                </a:lnTo>
                <a:lnTo>
                  <a:pt x="13441" y="209260"/>
                </a:lnTo>
                <a:lnTo>
                  <a:pt x="16322" y="210235"/>
                </a:lnTo>
                <a:lnTo>
                  <a:pt x="19202" y="211195"/>
                </a:lnTo>
                <a:lnTo>
                  <a:pt x="23042" y="211195"/>
                </a:lnTo>
                <a:lnTo>
                  <a:pt x="25923" y="212156"/>
                </a:lnTo>
                <a:lnTo>
                  <a:pt x="29763" y="213100"/>
                </a:lnTo>
                <a:lnTo>
                  <a:pt x="34564" y="214076"/>
                </a:lnTo>
                <a:lnTo>
                  <a:pt x="39364" y="214076"/>
                </a:lnTo>
                <a:lnTo>
                  <a:pt x="43190" y="215036"/>
                </a:lnTo>
                <a:lnTo>
                  <a:pt x="48005" y="215036"/>
                </a:lnTo>
                <a:lnTo>
                  <a:pt x="55502" y="214796"/>
                </a:lnTo>
                <a:lnTo>
                  <a:pt x="68491" y="213142"/>
                </a:lnTo>
                <a:lnTo>
                  <a:pt x="79674" y="210235"/>
                </a:lnTo>
                <a:lnTo>
                  <a:pt x="93661" y="203733"/>
                </a:lnTo>
                <a:lnTo>
                  <a:pt x="103677" y="196794"/>
                </a:lnTo>
                <a:lnTo>
                  <a:pt x="110398" y="191033"/>
                </a:lnTo>
                <a:lnTo>
                  <a:pt x="115199" y="184312"/>
                </a:lnTo>
                <a:lnTo>
                  <a:pt x="119999" y="177591"/>
                </a:lnTo>
                <a:lnTo>
                  <a:pt x="125809" y="165205"/>
                </a:lnTo>
                <a:lnTo>
                  <a:pt x="130561" y="153588"/>
                </a:lnTo>
                <a:lnTo>
                  <a:pt x="133488" y="139200"/>
                </a:lnTo>
                <a:lnTo>
                  <a:pt x="135361" y="126720"/>
                </a:lnTo>
                <a:lnTo>
                  <a:pt x="135834" y="124152"/>
                </a:lnTo>
                <a:lnTo>
                  <a:pt x="137100" y="111568"/>
                </a:lnTo>
                <a:lnTo>
                  <a:pt x="137281" y="98877"/>
                </a:lnTo>
                <a:lnTo>
                  <a:pt x="137281" y="97279"/>
                </a:lnTo>
                <a:lnTo>
                  <a:pt x="137140" y="84333"/>
                </a:lnTo>
                <a:lnTo>
                  <a:pt x="136321" y="71993"/>
                </a:lnTo>
                <a:lnTo>
                  <a:pt x="135361" y="63352"/>
                </a:lnTo>
                <a:lnTo>
                  <a:pt x="133441" y="54711"/>
                </a:lnTo>
                <a:lnTo>
                  <a:pt x="131521" y="47990"/>
                </a:lnTo>
                <a:lnTo>
                  <a:pt x="129600" y="40325"/>
                </a:lnTo>
                <a:lnTo>
                  <a:pt x="126720" y="33604"/>
                </a:lnTo>
                <a:lnTo>
                  <a:pt x="122880" y="27828"/>
                </a:lnTo>
                <a:lnTo>
                  <a:pt x="119999" y="22082"/>
                </a:lnTo>
                <a:lnTo>
                  <a:pt x="115199" y="16322"/>
                </a:lnTo>
                <a:lnTo>
                  <a:pt x="110398" y="12481"/>
                </a:lnTo>
                <a:lnTo>
                  <a:pt x="105597" y="8641"/>
                </a:lnTo>
                <a:lnTo>
                  <a:pt x="99837" y="5760"/>
                </a:lnTo>
                <a:lnTo>
                  <a:pt x="93116" y="2880"/>
                </a:lnTo>
                <a:lnTo>
                  <a:pt x="86395" y="960"/>
                </a:lnTo>
                <a:lnTo>
                  <a:pt x="78714" y="0"/>
                </a:lnTo>
                <a:lnTo>
                  <a:pt x="70073" y="0"/>
                </a:lnTo>
                <a:lnTo>
                  <a:pt x="62432" y="256"/>
                </a:lnTo>
                <a:lnTo>
                  <a:pt x="49517" y="2111"/>
                </a:lnTo>
                <a:lnTo>
                  <a:pt x="38404" y="5760"/>
                </a:lnTo>
                <a:lnTo>
                  <a:pt x="31683" y="45110"/>
                </a:lnTo>
                <a:lnTo>
                  <a:pt x="33604" y="40325"/>
                </a:lnTo>
                <a:lnTo>
                  <a:pt x="37444" y="35509"/>
                </a:lnTo>
                <a:lnTo>
                  <a:pt x="40309" y="31668"/>
                </a:lnTo>
                <a:lnTo>
                  <a:pt x="44165" y="27828"/>
                </a:lnTo>
                <a:lnTo>
                  <a:pt x="48966" y="25923"/>
                </a:lnTo>
                <a:lnTo>
                  <a:pt x="54711" y="23042"/>
                </a:lnTo>
                <a:lnTo>
                  <a:pt x="60472" y="22082"/>
                </a:lnTo>
                <a:lnTo>
                  <a:pt x="73913" y="22082"/>
                </a:lnTo>
                <a:lnTo>
                  <a:pt x="79674" y="23042"/>
                </a:lnTo>
                <a:lnTo>
                  <a:pt x="85435" y="25923"/>
                </a:lnTo>
                <a:lnTo>
                  <a:pt x="90236" y="28803"/>
                </a:lnTo>
                <a:lnTo>
                  <a:pt x="95036" y="32644"/>
                </a:lnTo>
                <a:lnTo>
                  <a:pt x="97916" y="38389"/>
                </a:lnTo>
                <a:lnTo>
                  <a:pt x="101757" y="44165"/>
                </a:lnTo>
                <a:lnTo>
                  <a:pt x="104637" y="51831"/>
                </a:lnTo>
                <a:lnTo>
                  <a:pt x="106558" y="61432"/>
                </a:lnTo>
                <a:lnTo>
                  <a:pt x="107893" y="69555"/>
                </a:lnTo>
                <a:lnTo>
                  <a:pt x="109052" y="82003"/>
                </a:lnTo>
                <a:lnTo>
                  <a:pt x="109438" y="95996"/>
                </a:lnTo>
                <a:lnTo>
                  <a:pt x="103677" y="99837"/>
                </a:lnTo>
                <a:lnTo>
                  <a:pt x="96956" y="103677"/>
                </a:lnTo>
                <a:lnTo>
                  <a:pt x="89275" y="105597"/>
                </a:lnTo>
                <a:lnTo>
                  <a:pt x="81594" y="108478"/>
                </a:lnTo>
                <a:lnTo>
                  <a:pt x="73913" y="109438"/>
                </a:lnTo>
                <a:lnTo>
                  <a:pt x="58552" y="109438"/>
                </a:lnTo>
                <a:lnTo>
                  <a:pt x="52806" y="108478"/>
                </a:lnTo>
                <a:lnTo>
                  <a:pt x="48005" y="106558"/>
                </a:lnTo>
                <a:lnTo>
                  <a:pt x="43190" y="104637"/>
                </a:lnTo>
                <a:lnTo>
                  <a:pt x="39364" y="100797"/>
                </a:lnTo>
                <a:lnTo>
                  <a:pt x="36469" y="97916"/>
                </a:lnTo>
                <a:lnTo>
                  <a:pt x="33604" y="94076"/>
                </a:lnTo>
                <a:lnTo>
                  <a:pt x="30723" y="89275"/>
                </a:lnTo>
                <a:lnTo>
                  <a:pt x="29763" y="84475"/>
                </a:lnTo>
                <a:lnTo>
                  <a:pt x="28803" y="78714"/>
                </a:lnTo>
                <a:lnTo>
                  <a:pt x="27843" y="72953"/>
                </a:lnTo>
                <a:lnTo>
                  <a:pt x="25325" y="12786"/>
                </a:lnTo>
                <a:lnTo>
                  <a:pt x="16322" y="21122"/>
                </a:lnTo>
                <a:lnTo>
                  <a:pt x="10561" y="26883"/>
                </a:lnTo>
                <a:lnTo>
                  <a:pt x="6720" y="34549"/>
                </a:lnTo>
                <a:lnTo>
                  <a:pt x="3840" y="43190"/>
                </a:lnTo>
                <a:lnTo>
                  <a:pt x="3580" y="43901"/>
                </a:lnTo>
                <a:lnTo>
                  <a:pt x="785" y="55831"/>
                </a:lnTo>
                <a:lnTo>
                  <a:pt x="0" y="69113"/>
                </a:lnTo>
                <a:lnTo>
                  <a:pt x="0" y="77754"/>
                </a:lnTo>
                <a:lnTo>
                  <a:pt x="960" y="86395"/>
                </a:lnTo>
                <a:lnTo>
                  <a:pt x="2880" y="94076"/>
                </a:lnTo>
                <a:lnTo>
                  <a:pt x="4800" y="100797"/>
                </a:lnTo>
                <a:lnTo>
                  <a:pt x="8641" y="107518"/>
                </a:lnTo>
                <a:lnTo>
                  <a:pt x="13441" y="113278"/>
                </a:lnTo>
                <a:lnTo>
                  <a:pt x="18242" y="119039"/>
                </a:lnTo>
                <a:lnTo>
                  <a:pt x="24002" y="122880"/>
                </a:lnTo>
                <a:lnTo>
                  <a:pt x="31683" y="126720"/>
                </a:lnTo>
                <a:lnTo>
                  <a:pt x="35720" y="127907"/>
                </a:lnTo>
                <a:lnTo>
                  <a:pt x="47758" y="129967"/>
                </a:lnTo>
                <a:lnTo>
                  <a:pt x="61432" y="130561"/>
                </a:lnTo>
                <a:lnTo>
                  <a:pt x="64432" y="130533"/>
                </a:lnTo>
                <a:lnTo>
                  <a:pt x="77385" y="129531"/>
                </a:lnTo>
                <a:lnTo>
                  <a:pt x="89275" y="126720"/>
                </a:lnTo>
                <a:lnTo>
                  <a:pt x="96956" y="124800"/>
                </a:lnTo>
                <a:lnTo>
                  <a:pt x="103677" y="120959"/>
                </a:lnTo>
                <a:lnTo>
                  <a:pt x="109438" y="118079"/>
                </a:lnTo>
                <a:lnTo>
                  <a:pt x="109351" y="121964"/>
                </a:lnTo>
                <a:lnTo>
                  <a:pt x="107956" y="134583"/>
                </a:lnTo>
                <a:lnTo>
                  <a:pt x="105597" y="146867"/>
                </a:lnTo>
                <a:lnTo>
                  <a:pt x="103677" y="155508"/>
                </a:lnTo>
                <a:lnTo>
                  <a:pt x="99837" y="163189"/>
                </a:lnTo>
                <a:lnTo>
                  <a:pt x="95036" y="169910"/>
                </a:lnTo>
                <a:lnTo>
                  <a:pt x="90236" y="176631"/>
                </a:lnTo>
                <a:lnTo>
                  <a:pt x="84475" y="182392"/>
                </a:lnTo>
                <a:lnTo>
                  <a:pt x="76794" y="186232"/>
                </a:lnTo>
                <a:lnTo>
                  <a:pt x="63412" y="190764"/>
                </a:lnTo>
                <a:lnTo>
                  <a:pt x="49911" y="191993"/>
                </a:lnTo>
                <a:lnTo>
                  <a:pt x="39364" y="191993"/>
                </a:lnTo>
                <a:lnTo>
                  <a:pt x="34564" y="191033"/>
                </a:lnTo>
                <a:lnTo>
                  <a:pt x="30723" y="190073"/>
                </a:lnTo>
                <a:lnTo>
                  <a:pt x="26883" y="189113"/>
                </a:lnTo>
                <a:lnTo>
                  <a:pt x="23042" y="188153"/>
                </a:lnTo>
                <a:lnTo>
                  <a:pt x="20162" y="187192"/>
                </a:lnTo>
                <a:lnTo>
                  <a:pt x="17282" y="186232"/>
                </a:lnTo>
                <a:lnTo>
                  <a:pt x="15361" y="186232"/>
                </a:lnTo>
                <a:lnTo>
                  <a:pt x="12481" y="185272"/>
                </a:lnTo>
                <a:lnTo>
                  <a:pt x="11521" y="184312"/>
                </a:lnTo>
                <a:lnTo>
                  <a:pt x="8641" y="184312"/>
                </a:lnTo>
                <a:lnTo>
                  <a:pt x="7680" y="185272"/>
                </a:lnTo>
                <a:lnTo>
                  <a:pt x="6720" y="1862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8" name="object 938"/>
          <p:cNvSpPr/>
          <p:nvPr/>
        </p:nvSpPr>
        <p:spPr>
          <a:xfrm>
            <a:off x="4687180" y="5763413"/>
            <a:ext cx="11499" cy="66541"/>
          </a:xfrm>
          <a:custGeom>
            <a:avLst/>
            <a:gdLst/>
            <a:ahLst/>
            <a:cxnLst/>
            <a:rect l="l" t="t" r="r" b="b"/>
            <a:pathLst>
              <a:path w="11499" h="66541">
                <a:moveTo>
                  <a:pt x="11499" y="0"/>
                </a:moveTo>
                <a:lnTo>
                  <a:pt x="0" y="6374"/>
                </a:lnTo>
                <a:lnTo>
                  <a:pt x="2518" y="66541"/>
                </a:lnTo>
                <a:lnTo>
                  <a:pt x="2518" y="55019"/>
                </a:lnTo>
                <a:lnTo>
                  <a:pt x="3478" y="49259"/>
                </a:lnTo>
                <a:lnTo>
                  <a:pt x="4438" y="43498"/>
                </a:lnTo>
                <a:lnTo>
                  <a:pt x="6358" y="38697"/>
                </a:lnTo>
                <a:lnTo>
                  <a:pt x="1149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9" name="object 939"/>
          <p:cNvSpPr/>
          <p:nvPr/>
        </p:nvSpPr>
        <p:spPr>
          <a:xfrm>
            <a:off x="4872090" y="5933633"/>
            <a:ext cx="48389" cy="38404"/>
          </a:xfrm>
          <a:custGeom>
            <a:avLst/>
            <a:gdLst/>
            <a:ahLst/>
            <a:cxnLst/>
            <a:rect l="l" t="t" r="r" b="b"/>
            <a:pathLst>
              <a:path w="48389" h="38404">
                <a:moveTo>
                  <a:pt x="47990" y="11521"/>
                </a:moveTo>
                <a:lnTo>
                  <a:pt x="43190" y="14401"/>
                </a:lnTo>
                <a:lnTo>
                  <a:pt x="37444" y="15361"/>
                </a:lnTo>
                <a:lnTo>
                  <a:pt x="24002" y="15361"/>
                </a:lnTo>
                <a:lnTo>
                  <a:pt x="17282" y="14401"/>
                </a:lnTo>
                <a:lnTo>
                  <a:pt x="12481" y="12481"/>
                </a:lnTo>
                <a:lnTo>
                  <a:pt x="7680" y="9601"/>
                </a:lnTo>
                <a:lnTo>
                  <a:pt x="2880" y="5760"/>
                </a:lnTo>
                <a:lnTo>
                  <a:pt x="0" y="0"/>
                </a:lnTo>
                <a:lnTo>
                  <a:pt x="4800" y="34564"/>
                </a:lnTo>
                <a:lnTo>
                  <a:pt x="11521" y="37444"/>
                </a:lnTo>
                <a:lnTo>
                  <a:pt x="19202" y="38404"/>
                </a:lnTo>
                <a:lnTo>
                  <a:pt x="27843" y="38404"/>
                </a:lnTo>
                <a:lnTo>
                  <a:pt x="35478" y="38146"/>
                </a:lnTo>
                <a:lnTo>
                  <a:pt x="48389" y="36282"/>
                </a:lnTo>
                <a:lnTo>
                  <a:pt x="47990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0" name="object 940"/>
          <p:cNvSpPr/>
          <p:nvPr/>
        </p:nvSpPr>
        <p:spPr>
          <a:xfrm>
            <a:off x="4833686" y="5757001"/>
            <a:ext cx="137281" cy="212914"/>
          </a:xfrm>
          <a:custGeom>
            <a:avLst/>
            <a:gdLst/>
            <a:ahLst/>
            <a:cxnLst/>
            <a:rect l="l" t="t" r="r" b="b"/>
            <a:pathLst>
              <a:path w="137281" h="212914">
                <a:moveTo>
                  <a:pt x="42177" y="10771"/>
                </a:moveTo>
                <a:lnTo>
                  <a:pt x="32644" y="18242"/>
                </a:lnTo>
                <a:lnTo>
                  <a:pt x="25923" y="23987"/>
                </a:lnTo>
                <a:lnTo>
                  <a:pt x="20162" y="29763"/>
                </a:lnTo>
                <a:lnTo>
                  <a:pt x="16322" y="37429"/>
                </a:lnTo>
                <a:lnTo>
                  <a:pt x="10713" y="49278"/>
                </a:lnTo>
                <a:lnTo>
                  <a:pt x="6720" y="61432"/>
                </a:lnTo>
                <a:lnTo>
                  <a:pt x="2905" y="75530"/>
                </a:lnTo>
                <a:lnTo>
                  <a:pt x="960" y="88315"/>
                </a:lnTo>
                <a:lnTo>
                  <a:pt x="101" y="102511"/>
                </a:lnTo>
                <a:lnTo>
                  <a:pt x="0" y="115183"/>
                </a:lnTo>
                <a:lnTo>
                  <a:pt x="0" y="117730"/>
                </a:lnTo>
                <a:lnTo>
                  <a:pt x="154" y="130714"/>
                </a:lnTo>
                <a:lnTo>
                  <a:pt x="960" y="143027"/>
                </a:lnTo>
                <a:lnTo>
                  <a:pt x="1920" y="152628"/>
                </a:lnTo>
                <a:lnTo>
                  <a:pt x="2880" y="160309"/>
                </a:lnTo>
                <a:lnTo>
                  <a:pt x="4800" y="167990"/>
                </a:lnTo>
                <a:lnTo>
                  <a:pt x="7680" y="174711"/>
                </a:lnTo>
                <a:lnTo>
                  <a:pt x="9601" y="181432"/>
                </a:lnTo>
                <a:lnTo>
                  <a:pt x="13441" y="187192"/>
                </a:lnTo>
                <a:lnTo>
                  <a:pt x="16322" y="192953"/>
                </a:lnTo>
                <a:lnTo>
                  <a:pt x="21122" y="198714"/>
                </a:lnTo>
                <a:lnTo>
                  <a:pt x="25923" y="202554"/>
                </a:lnTo>
                <a:lnTo>
                  <a:pt x="30723" y="206395"/>
                </a:lnTo>
                <a:lnTo>
                  <a:pt x="36484" y="209260"/>
                </a:lnTo>
                <a:lnTo>
                  <a:pt x="43205" y="211195"/>
                </a:lnTo>
                <a:lnTo>
                  <a:pt x="38404" y="176631"/>
                </a:lnTo>
                <a:lnTo>
                  <a:pt x="34564" y="170870"/>
                </a:lnTo>
                <a:lnTo>
                  <a:pt x="32644" y="163189"/>
                </a:lnTo>
                <a:lnTo>
                  <a:pt x="30723" y="153588"/>
                </a:lnTo>
                <a:lnTo>
                  <a:pt x="29389" y="146040"/>
                </a:lnTo>
                <a:lnTo>
                  <a:pt x="28230" y="133695"/>
                </a:lnTo>
                <a:lnTo>
                  <a:pt x="27843" y="119039"/>
                </a:lnTo>
                <a:lnTo>
                  <a:pt x="30723" y="117119"/>
                </a:lnTo>
                <a:lnTo>
                  <a:pt x="33604" y="115183"/>
                </a:lnTo>
                <a:lnTo>
                  <a:pt x="37444" y="114239"/>
                </a:lnTo>
                <a:lnTo>
                  <a:pt x="40325" y="112318"/>
                </a:lnTo>
                <a:lnTo>
                  <a:pt x="44165" y="110398"/>
                </a:lnTo>
                <a:lnTo>
                  <a:pt x="48006" y="109438"/>
                </a:lnTo>
                <a:lnTo>
                  <a:pt x="51846" y="108478"/>
                </a:lnTo>
                <a:lnTo>
                  <a:pt x="55686" y="107518"/>
                </a:lnTo>
                <a:lnTo>
                  <a:pt x="59527" y="106558"/>
                </a:lnTo>
                <a:lnTo>
                  <a:pt x="63367" y="105597"/>
                </a:lnTo>
                <a:lnTo>
                  <a:pt x="78714" y="105597"/>
                </a:lnTo>
                <a:lnTo>
                  <a:pt x="84475" y="106558"/>
                </a:lnTo>
                <a:lnTo>
                  <a:pt x="89275" y="108478"/>
                </a:lnTo>
                <a:lnTo>
                  <a:pt x="94076" y="110398"/>
                </a:lnTo>
                <a:lnTo>
                  <a:pt x="97917" y="113278"/>
                </a:lnTo>
                <a:lnTo>
                  <a:pt x="100797" y="116159"/>
                </a:lnTo>
                <a:lnTo>
                  <a:pt x="103677" y="119999"/>
                </a:lnTo>
                <a:lnTo>
                  <a:pt x="105597" y="124800"/>
                </a:lnTo>
                <a:lnTo>
                  <a:pt x="106558" y="129585"/>
                </a:lnTo>
                <a:lnTo>
                  <a:pt x="108478" y="134401"/>
                </a:lnTo>
                <a:lnTo>
                  <a:pt x="108478" y="157429"/>
                </a:lnTo>
                <a:lnTo>
                  <a:pt x="106558" y="163189"/>
                </a:lnTo>
                <a:lnTo>
                  <a:pt x="104637" y="168950"/>
                </a:lnTo>
                <a:lnTo>
                  <a:pt x="102717" y="173751"/>
                </a:lnTo>
                <a:lnTo>
                  <a:pt x="98877" y="177591"/>
                </a:lnTo>
                <a:lnTo>
                  <a:pt x="95996" y="182392"/>
                </a:lnTo>
                <a:lnTo>
                  <a:pt x="91196" y="186232"/>
                </a:lnTo>
                <a:lnTo>
                  <a:pt x="86395" y="188153"/>
                </a:lnTo>
                <a:lnTo>
                  <a:pt x="86794" y="212914"/>
                </a:lnTo>
                <a:lnTo>
                  <a:pt x="97917" y="209260"/>
                </a:lnTo>
                <a:lnTo>
                  <a:pt x="99837" y="208186"/>
                </a:lnTo>
                <a:lnTo>
                  <a:pt x="110866" y="201237"/>
                </a:lnTo>
                <a:lnTo>
                  <a:pt x="119999" y="192953"/>
                </a:lnTo>
                <a:lnTo>
                  <a:pt x="125760" y="186232"/>
                </a:lnTo>
                <a:lnTo>
                  <a:pt x="130561" y="178551"/>
                </a:lnTo>
                <a:lnTo>
                  <a:pt x="132481" y="170870"/>
                </a:lnTo>
                <a:lnTo>
                  <a:pt x="133070" y="169045"/>
                </a:lnTo>
                <a:lnTo>
                  <a:pt x="136132" y="156473"/>
                </a:lnTo>
                <a:lnTo>
                  <a:pt x="137281" y="143987"/>
                </a:lnTo>
                <a:lnTo>
                  <a:pt x="137281" y="135346"/>
                </a:lnTo>
                <a:lnTo>
                  <a:pt x="136321" y="127680"/>
                </a:lnTo>
                <a:lnTo>
                  <a:pt x="134401" y="119999"/>
                </a:lnTo>
                <a:lnTo>
                  <a:pt x="131521" y="112318"/>
                </a:lnTo>
                <a:lnTo>
                  <a:pt x="128640" y="106558"/>
                </a:lnTo>
                <a:lnTo>
                  <a:pt x="123840" y="100797"/>
                </a:lnTo>
                <a:lnTo>
                  <a:pt x="119039" y="95036"/>
                </a:lnTo>
                <a:lnTo>
                  <a:pt x="112318" y="91196"/>
                </a:lnTo>
                <a:lnTo>
                  <a:pt x="104637" y="88315"/>
                </a:lnTo>
                <a:lnTo>
                  <a:pt x="101552" y="87245"/>
                </a:lnTo>
                <a:lnTo>
                  <a:pt x="89792" y="84526"/>
                </a:lnTo>
                <a:lnTo>
                  <a:pt x="75849" y="83515"/>
                </a:lnTo>
                <a:lnTo>
                  <a:pt x="71033" y="83515"/>
                </a:lnTo>
                <a:lnTo>
                  <a:pt x="66248" y="84475"/>
                </a:lnTo>
                <a:lnTo>
                  <a:pt x="61447" y="84475"/>
                </a:lnTo>
                <a:lnTo>
                  <a:pt x="56647" y="85435"/>
                </a:lnTo>
                <a:lnTo>
                  <a:pt x="52806" y="86395"/>
                </a:lnTo>
                <a:lnTo>
                  <a:pt x="48006" y="88315"/>
                </a:lnTo>
                <a:lnTo>
                  <a:pt x="44165" y="89275"/>
                </a:lnTo>
                <a:lnTo>
                  <a:pt x="40325" y="90236"/>
                </a:lnTo>
                <a:lnTo>
                  <a:pt x="36484" y="92156"/>
                </a:lnTo>
                <a:lnTo>
                  <a:pt x="33604" y="94076"/>
                </a:lnTo>
                <a:lnTo>
                  <a:pt x="29763" y="95036"/>
                </a:lnTo>
                <a:lnTo>
                  <a:pt x="26883" y="96956"/>
                </a:lnTo>
                <a:lnTo>
                  <a:pt x="27161" y="94183"/>
                </a:lnTo>
                <a:lnTo>
                  <a:pt x="28620" y="81326"/>
                </a:lnTo>
                <a:lnTo>
                  <a:pt x="30723" y="69113"/>
                </a:lnTo>
                <a:lnTo>
                  <a:pt x="35443" y="55659"/>
                </a:lnTo>
                <a:lnTo>
                  <a:pt x="41285" y="45110"/>
                </a:lnTo>
                <a:lnTo>
                  <a:pt x="46085" y="37429"/>
                </a:lnTo>
                <a:lnTo>
                  <a:pt x="51846" y="32644"/>
                </a:lnTo>
                <a:lnTo>
                  <a:pt x="58567" y="27828"/>
                </a:lnTo>
                <a:lnTo>
                  <a:pt x="71357" y="23394"/>
                </a:lnTo>
                <a:lnTo>
                  <a:pt x="84475" y="22082"/>
                </a:lnTo>
                <a:lnTo>
                  <a:pt x="90236" y="22082"/>
                </a:lnTo>
                <a:lnTo>
                  <a:pt x="95036" y="23042"/>
                </a:lnTo>
                <a:lnTo>
                  <a:pt x="98877" y="23042"/>
                </a:lnTo>
                <a:lnTo>
                  <a:pt x="103677" y="23987"/>
                </a:lnTo>
                <a:lnTo>
                  <a:pt x="106558" y="24963"/>
                </a:lnTo>
                <a:lnTo>
                  <a:pt x="110398" y="25923"/>
                </a:lnTo>
                <a:lnTo>
                  <a:pt x="113278" y="26883"/>
                </a:lnTo>
                <a:lnTo>
                  <a:pt x="115199" y="27828"/>
                </a:lnTo>
                <a:lnTo>
                  <a:pt x="117119" y="27828"/>
                </a:lnTo>
                <a:lnTo>
                  <a:pt x="119039" y="28803"/>
                </a:lnTo>
                <a:lnTo>
                  <a:pt x="120959" y="29763"/>
                </a:lnTo>
                <a:lnTo>
                  <a:pt x="122880" y="29763"/>
                </a:lnTo>
                <a:lnTo>
                  <a:pt x="123840" y="28803"/>
                </a:lnTo>
                <a:lnTo>
                  <a:pt x="124800" y="28803"/>
                </a:lnTo>
                <a:lnTo>
                  <a:pt x="124800" y="27828"/>
                </a:lnTo>
                <a:lnTo>
                  <a:pt x="125760" y="27828"/>
                </a:lnTo>
                <a:lnTo>
                  <a:pt x="125760" y="26883"/>
                </a:lnTo>
                <a:lnTo>
                  <a:pt x="126720" y="25923"/>
                </a:lnTo>
                <a:lnTo>
                  <a:pt x="126720" y="12481"/>
                </a:lnTo>
                <a:lnTo>
                  <a:pt x="125760" y="11521"/>
                </a:lnTo>
                <a:lnTo>
                  <a:pt x="125760" y="10561"/>
                </a:lnTo>
                <a:lnTo>
                  <a:pt x="124800" y="9601"/>
                </a:lnTo>
                <a:lnTo>
                  <a:pt x="124800" y="8641"/>
                </a:lnTo>
                <a:lnTo>
                  <a:pt x="123840" y="8641"/>
                </a:lnTo>
                <a:lnTo>
                  <a:pt x="123840" y="7680"/>
                </a:lnTo>
                <a:lnTo>
                  <a:pt x="122880" y="6720"/>
                </a:lnTo>
                <a:lnTo>
                  <a:pt x="120959" y="6720"/>
                </a:lnTo>
                <a:lnTo>
                  <a:pt x="119039" y="5760"/>
                </a:lnTo>
                <a:lnTo>
                  <a:pt x="116159" y="4800"/>
                </a:lnTo>
                <a:lnTo>
                  <a:pt x="113278" y="3840"/>
                </a:lnTo>
                <a:lnTo>
                  <a:pt x="110398" y="2880"/>
                </a:lnTo>
                <a:lnTo>
                  <a:pt x="106558" y="1920"/>
                </a:lnTo>
                <a:lnTo>
                  <a:pt x="102717" y="960"/>
                </a:lnTo>
                <a:lnTo>
                  <a:pt x="98877" y="960"/>
                </a:lnTo>
                <a:lnTo>
                  <a:pt x="95036" y="0"/>
                </a:lnTo>
                <a:lnTo>
                  <a:pt x="86395" y="0"/>
                </a:lnTo>
                <a:lnTo>
                  <a:pt x="80179" y="186"/>
                </a:lnTo>
                <a:lnTo>
                  <a:pt x="67163" y="1816"/>
                </a:lnTo>
                <a:lnTo>
                  <a:pt x="55686" y="4800"/>
                </a:lnTo>
                <a:lnTo>
                  <a:pt x="54321" y="5227"/>
                </a:lnTo>
                <a:lnTo>
                  <a:pt x="42177" y="107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1" name="object 941"/>
          <p:cNvSpPr/>
          <p:nvPr/>
        </p:nvSpPr>
        <p:spPr>
          <a:xfrm>
            <a:off x="5021983" y="5876512"/>
            <a:ext cx="11650" cy="87844"/>
          </a:xfrm>
          <a:custGeom>
            <a:avLst/>
            <a:gdLst/>
            <a:ahLst/>
            <a:cxnLst/>
            <a:rect l="l" t="t" r="r" b="b"/>
            <a:pathLst>
              <a:path w="11650" h="87844">
                <a:moveTo>
                  <a:pt x="10416" y="87844"/>
                </a:moveTo>
                <a:lnTo>
                  <a:pt x="11650" y="51077"/>
                </a:lnTo>
                <a:lnTo>
                  <a:pt x="7180" y="40007"/>
                </a:lnTo>
                <a:lnTo>
                  <a:pt x="4656" y="26396"/>
                </a:lnTo>
                <a:lnTo>
                  <a:pt x="4335" y="24402"/>
                </a:lnTo>
                <a:lnTo>
                  <a:pt x="2913" y="12772"/>
                </a:lnTo>
                <a:lnTo>
                  <a:pt x="2060" y="0"/>
                </a:lnTo>
                <a:lnTo>
                  <a:pt x="0" y="80688"/>
                </a:lnTo>
                <a:lnTo>
                  <a:pt x="10416" y="878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2" name="object 942"/>
          <p:cNvSpPr/>
          <p:nvPr/>
        </p:nvSpPr>
        <p:spPr>
          <a:xfrm>
            <a:off x="4995915" y="5757001"/>
            <a:ext cx="144002" cy="215036"/>
          </a:xfrm>
          <a:custGeom>
            <a:avLst/>
            <a:gdLst/>
            <a:ahLst/>
            <a:cxnLst/>
            <a:rect l="l" t="t" r="r" b="b"/>
            <a:pathLst>
              <a:path w="144002" h="215036">
                <a:moveTo>
                  <a:pt x="56061" y="213911"/>
                </a:moveTo>
                <a:lnTo>
                  <a:pt x="70088" y="215036"/>
                </a:lnTo>
                <a:lnTo>
                  <a:pt x="81014" y="214369"/>
                </a:lnTo>
                <a:lnTo>
                  <a:pt x="93571" y="211737"/>
                </a:lnTo>
                <a:lnTo>
                  <a:pt x="104637" y="207355"/>
                </a:lnTo>
                <a:lnTo>
                  <a:pt x="119895" y="195071"/>
                </a:lnTo>
                <a:lnTo>
                  <a:pt x="127680" y="185272"/>
                </a:lnTo>
                <a:lnTo>
                  <a:pt x="132686" y="175403"/>
                </a:lnTo>
                <a:lnTo>
                  <a:pt x="137218" y="163731"/>
                </a:lnTo>
                <a:lnTo>
                  <a:pt x="140162" y="150708"/>
                </a:lnTo>
                <a:lnTo>
                  <a:pt x="142875" y="132901"/>
                </a:lnTo>
                <a:lnTo>
                  <a:pt x="143743" y="120136"/>
                </a:lnTo>
                <a:lnTo>
                  <a:pt x="144002" y="106558"/>
                </a:lnTo>
                <a:lnTo>
                  <a:pt x="143931" y="98543"/>
                </a:lnTo>
                <a:lnTo>
                  <a:pt x="143449" y="85022"/>
                </a:lnTo>
                <a:lnTo>
                  <a:pt x="142513" y="72609"/>
                </a:lnTo>
                <a:lnTo>
                  <a:pt x="141122" y="61432"/>
                </a:lnTo>
                <a:lnTo>
                  <a:pt x="138335" y="50195"/>
                </a:lnTo>
                <a:lnTo>
                  <a:pt x="134083" y="38060"/>
                </a:lnTo>
                <a:lnTo>
                  <a:pt x="128640" y="27828"/>
                </a:lnTo>
                <a:lnTo>
                  <a:pt x="117874" y="13960"/>
                </a:lnTo>
                <a:lnTo>
                  <a:pt x="107518" y="6720"/>
                </a:lnTo>
                <a:lnTo>
                  <a:pt x="99849" y="3558"/>
                </a:lnTo>
                <a:lnTo>
                  <a:pt x="87785" y="840"/>
                </a:lnTo>
                <a:lnTo>
                  <a:pt x="73929" y="0"/>
                </a:lnTo>
                <a:lnTo>
                  <a:pt x="62827" y="668"/>
                </a:lnTo>
                <a:lnTo>
                  <a:pt x="50012" y="3300"/>
                </a:lnTo>
                <a:lnTo>
                  <a:pt x="39364" y="7680"/>
                </a:lnTo>
                <a:lnTo>
                  <a:pt x="24117" y="19271"/>
                </a:lnTo>
                <a:lnTo>
                  <a:pt x="16337" y="29763"/>
                </a:lnTo>
                <a:lnTo>
                  <a:pt x="11326" y="39192"/>
                </a:lnTo>
                <a:lnTo>
                  <a:pt x="6792" y="51062"/>
                </a:lnTo>
                <a:lnTo>
                  <a:pt x="3840" y="64312"/>
                </a:lnTo>
                <a:lnTo>
                  <a:pt x="1186" y="81109"/>
                </a:lnTo>
                <a:lnTo>
                  <a:pt x="273" y="94097"/>
                </a:lnTo>
                <a:lnTo>
                  <a:pt x="0" y="107518"/>
                </a:lnTo>
                <a:lnTo>
                  <a:pt x="88" y="116394"/>
                </a:lnTo>
                <a:lnTo>
                  <a:pt x="587" y="129664"/>
                </a:lnTo>
                <a:lnTo>
                  <a:pt x="1520" y="142060"/>
                </a:lnTo>
                <a:lnTo>
                  <a:pt x="2880" y="153588"/>
                </a:lnTo>
                <a:lnTo>
                  <a:pt x="5583" y="164423"/>
                </a:lnTo>
                <a:lnTo>
                  <a:pt x="9625" y="176439"/>
                </a:lnTo>
                <a:lnTo>
                  <a:pt x="14401" y="187192"/>
                </a:lnTo>
                <a:lnTo>
                  <a:pt x="26067" y="200199"/>
                </a:lnTo>
                <a:lnTo>
                  <a:pt x="28127" y="119511"/>
                </a:lnTo>
                <a:lnTo>
                  <a:pt x="27843" y="105597"/>
                </a:lnTo>
                <a:lnTo>
                  <a:pt x="27976" y="98014"/>
                </a:lnTo>
                <a:lnTo>
                  <a:pt x="28701" y="85315"/>
                </a:lnTo>
                <a:lnTo>
                  <a:pt x="29763" y="72953"/>
                </a:lnTo>
                <a:lnTo>
                  <a:pt x="32591" y="58228"/>
                </a:lnTo>
                <a:lnTo>
                  <a:pt x="36484" y="47030"/>
                </a:lnTo>
                <a:lnTo>
                  <a:pt x="40325" y="39349"/>
                </a:lnTo>
                <a:lnTo>
                  <a:pt x="44165" y="33604"/>
                </a:lnTo>
                <a:lnTo>
                  <a:pt x="49926" y="28803"/>
                </a:lnTo>
                <a:lnTo>
                  <a:pt x="55686" y="24963"/>
                </a:lnTo>
                <a:lnTo>
                  <a:pt x="63367" y="23042"/>
                </a:lnTo>
                <a:lnTo>
                  <a:pt x="82570" y="23042"/>
                </a:lnTo>
                <a:lnTo>
                  <a:pt x="86410" y="24963"/>
                </a:lnTo>
                <a:lnTo>
                  <a:pt x="90251" y="25923"/>
                </a:lnTo>
                <a:lnTo>
                  <a:pt x="94076" y="27828"/>
                </a:lnTo>
                <a:lnTo>
                  <a:pt x="96972" y="30708"/>
                </a:lnTo>
                <a:lnTo>
                  <a:pt x="100797" y="33604"/>
                </a:lnTo>
                <a:lnTo>
                  <a:pt x="103692" y="37429"/>
                </a:lnTo>
                <a:lnTo>
                  <a:pt x="105597" y="42230"/>
                </a:lnTo>
                <a:lnTo>
                  <a:pt x="108478" y="47030"/>
                </a:lnTo>
                <a:lnTo>
                  <a:pt x="110413" y="52791"/>
                </a:lnTo>
                <a:lnTo>
                  <a:pt x="111358" y="58552"/>
                </a:lnTo>
                <a:lnTo>
                  <a:pt x="113294" y="65272"/>
                </a:lnTo>
                <a:lnTo>
                  <a:pt x="114254" y="71993"/>
                </a:lnTo>
                <a:lnTo>
                  <a:pt x="115199" y="80634"/>
                </a:lnTo>
                <a:lnTo>
                  <a:pt x="115220" y="82925"/>
                </a:lnTo>
                <a:lnTo>
                  <a:pt x="115742" y="95050"/>
                </a:lnTo>
                <a:lnTo>
                  <a:pt x="116159" y="108478"/>
                </a:lnTo>
                <a:lnTo>
                  <a:pt x="116159" y="116159"/>
                </a:lnTo>
                <a:lnTo>
                  <a:pt x="115199" y="123840"/>
                </a:lnTo>
                <a:lnTo>
                  <a:pt x="115199" y="131521"/>
                </a:lnTo>
                <a:lnTo>
                  <a:pt x="114254" y="138242"/>
                </a:lnTo>
                <a:lnTo>
                  <a:pt x="113294" y="144947"/>
                </a:lnTo>
                <a:lnTo>
                  <a:pt x="112318" y="150708"/>
                </a:lnTo>
                <a:lnTo>
                  <a:pt x="111358" y="157429"/>
                </a:lnTo>
                <a:lnTo>
                  <a:pt x="109453" y="162229"/>
                </a:lnTo>
                <a:lnTo>
                  <a:pt x="107518" y="167990"/>
                </a:lnTo>
                <a:lnTo>
                  <a:pt x="104637" y="172791"/>
                </a:lnTo>
                <a:lnTo>
                  <a:pt x="102732" y="177591"/>
                </a:lnTo>
                <a:lnTo>
                  <a:pt x="98892" y="180472"/>
                </a:lnTo>
                <a:lnTo>
                  <a:pt x="96012" y="184312"/>
                </a:lnTo>
                <a:lnTo>
                  <a:pt x="92171" y="187192"/>
                </a:lnTo>
                <a:lnTo>
                  <a:pt x="87370" y="189113"/>
                </a:lnTo>
                <a:lnTo>
                  <a:pt x="82570" y="191033"/>
                </a:lnTo>
                <a:lnTo>
                  <a:pt x="77769" y="191993"/>
                </a:lnTo>
                <a:lnTo>
                  <a:pt x="63367" y="191993"/>
                </a:lnTo>
                <a:lnTo>
                  <a:pt x="56647" y="190073"/>
                </a:lnTo>
                <a:lnTo>
                  <a:pt x="51846" y="187192"/>
                </a:lnTo>
                <a:lnTo>
                  <a:pt x="46085" y="184312"/>
                </a:lnTo>
                <a:lnTo>
                  <a:pt x="41285" y="178551"/>
                </a:lnTo>
                <a:lnTo>
                  <a:pt x="38404" y="171830"/>
                </a:lnTo>
                <a:lnTo>
                  <a:pt x="37717" y="170588"/>
                </a:lnTo>
                <a:lnTo>
                  <a:pt x="36484" y="207355"/>
                </a:lnTo>
                <a:lnTo>
                  <a:pt x="43887" y="210728"/>
                </a:lnTo>
                <a:lnTo>
                  <a:pt x="56061" y="213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3" name="object 943"/>
          <p:cNvSpPr/>
          <p:nvPr/>
        </p:nvSpPr>
        <p:spPr>
          <a:xfrm>
            <a:off x="5162001" y="5876041"/>
            <a:ext cx="79674" cy="22067"/>
          </a:xfrm>
          <a:custGeom>
            <a:avLst/>
            <a:gdLst/>
            <a:ahLst/>
            <a:cxnLst/>
            <a:rect l="l" t="t" r="r" b="b"/>
            <a:pathLst>
              <a:path w="79674" h="22067">
                <a:moveTo>
                  <a:pt x="78714" y="5760"/>
                </a:moveTo>
                <a:lnTo>
                  <a:pt x="78714" y="3840"/>
                </a:lnTo>
                <a:lnTo>
                  <a:pt x="77754" y="2865"/>
                </a:lnTo>
                <a:lnTo>
                  <a:pt x="77754" y="1920"/>
                </a:lnTo>
                <a:lnTo>
                  <a:pt x="76794" y="960"/>
                </a:lnTo>
                <a:lnTo>
                  <a:pt x="75834" y="960"/>
                </a:lnTo>
                <a:lnTo>
                  <a:pt x="75834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2865"/>
                </a:lnTo>
                <a:lnTo>
                  <a:pt x="960" y="3840"/>
                </a:lnTo>
                <a:lnTo>
                  <a:pt x="0" y="6705"/>
                </a:lnTo>
                <a:lnTo>
                  <a:pt x="0" y="15361"/>
                </a:lnTo>
                <a:lnTo>
                  <a:pt x="960" y="18227"/>
                </a:lnTo>
                <a:lnTo>
                  <a:pt x="1920" y="20147"/>
                </a:lnTo>
                <a:lnTo>
                  <a:pt x="2880" y="21107"/>
                </a:lnTo>
                <a:lnTo>
                  <a:pt x="4800" y="22067"/>
                </a:lnTo>
                <a:lnTo>
                  <a:pt x="75834" y="22067"/>
                </a:lnTo>
                <a:lnTo>
                  <a:pt x="76794" y="21107"/>
                </a:lnTo>
                <a:lnTo>
                  <a:pt x="77754" y="20147"/>
                </a:lnTo>
                <a:lnTo>
                  <a:pt x="78714" y="18227"/>
                </a:lnTo>
                <a:lnTo>
                  <a:pt x="79674" y="15361"/>
                </a:lnTo>
                <a:lnTo>
                  <a:pt x="79674" y="7680"/>
                </a:lnTo>
                <a:lnTo>
                  <a:pt x="78714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4" name="object 944"/>
          <p:cNvSpPr/>
          <p:nvPr/>
        </p:nvSpPr>
        <p:spPr>
          <a:xfrm>
            <a:off x="5270479" y="5757001"/>
            <a:ext cx="131505" cy="211195"/>
          </a:xfrm>
          <a:custGeom>
            <a:avLst/>
            <a:gdLst/>
            <a:ahLst/>
            <a:cxnLst/>
            <a:rect l="l" t="t" r="r" b="b"/>
            <a:pathLst>
              <a:path w="131505" h="211195">
                <a:moveTo>
                  <a:pt x="119039" y="80634"/>
                </a:moveTo>
                <a:lnTo>
                  <a:pt x="119984" y="73913"/>
                </a:lnTo>
                <a:lnTo>
                  <a:pt x="120944" y="67193"/>
                </a:lnTo>
                <a:lnTo>
                  <a:pt x="121920" y="60472"/>
                </a:lnTo>
                <a:lnTo>
                  <a:pt x="121920" y="47030"/>
                </a:lnTo>
                <a:lnTo>
                  <a:pt x="119984" y="39349"/>
                </a:lnTo>
                <a:lnTo>
                  <a:pt x="118079" y="32644"/>
                </a:lnTo>
                <a:lnTo>
                  <a:pt x="115199" y="26883"/>
                </a:lnTo>
                <a:lnTo>
                  <a:pt x="111358" y="21122"/>
                </a:lnTo>
                <a:lnTo>
                  <a:pt x="106558" y="15361"/>
                </a:lnTo>
                <a:lnTo>
                  <a:pt x="101757" y="10561"/>
                </a:lnTo>
                <a:lnTo>
                  <a:pt x="95036" y="6720"/>
                </a:lnTo>
                <a:lnTo>
                  <a:pt x="87355" y="3840"/>
                </a:lnTo>
                <a:lnTo>
                  <a:pt x="86727" y="3580"/>
                </a:lnTo>
                <a:lnTo>
                  <a:pt x="75063" y="785"/>
                </a:lnTo>
                <a:lnTo>
                  <a:pt x="61432" y="0"/>
                </a:lnTo>
                <a:lnTo>
                  <a:pt x="54711" y="0"/>
                </a:lnTo>
                <a:lnTo>
                  <a:pt x="48950" y="960"/>
                </a:lnTo>
                <a:lnTo>
                  <a:pt x="43190" y="1920"/>
                </a:lnTo>
                <a:lnTo>
                  <a:pt x="37429" y="2880"/>
                </a:lnTo>
                <a:lnTo>
                  <a:pt x="31683" y="4800"/>
                </a:lnTo>
                <a:lnTo>
                  <a:pt x="26868" y="6720"/>
                </a:lnTo>
                <a:lnTo>
                  <a:pt x="22067" y="8641"/>
                </a:lnTo>
                <a:lnTo>
                  <a:pt x="18242" y="10561"/>
                </a:lnTo>
                <a:lnTo>
                  <a:pt x="15346" y="12481"/>
                </a:lnTo>
                <a:lnTo>
                  <a:pt x="12481" y="14401"/>
                </a:lnTo>
                <a:lnTo>
                  <a:pt x="9601" y="15361"/>
                </a:lnTo>
                <a:lnTo>
                  <a:pt x="8641" y="17282"/>
                </a:lnTo>
                <a:lnTo>
                  <a:pt x="7680" y="18242"/>
                </a:lnTo>
                <a:lnTo>
                  <a:pt x="6720" y="19202"/>
                </a:lnTo>
                <a:lnTo>
                  <a:pt x="5760" y="20162"/>
                </a:lnTo>
                <a:lnTo>
                  <a:pt x="4800" y="21122"/>
                </a:lnTo>
                <a:lnTo>
                  <a:pt x="4800" y="24963"/>
                </a:lnTo>
                <a:lnTo>
                  <a:pt x="3840" y="26883"/>
                </a:lnTo>
                <a:lnTo>
                  <a:pt x="3840" y="31668"/>
                </a:lnTo>
                <a:lnTo>
                  <a:pt x="4800" y="33604"/>
                </a:lnTo>
                <a:lnTo>
                  <a:pt x="4800" y="38389"/>
                </a:lnTo>
                <a:lnTo>
                  <a:pt x="5760" y="39349"/>
                </a:lnTo>
                <a:lnTo>
                  <a:pt x="5760" y="40325"/>
                </a:lnTo>
                <a:lnTo>
                  <a:pt x="6720" y="41269"/>
                </a:lnTo>
                <a:lnTo>
                  <a:pt x="7680" y="41269"/>
                </a:lnTo>
                <a:lnTo>
                  <a:pt x="8641" y="42230"/>
                </a:lnTo>
                <a:lnTo>
                  <a:pt x="10561" y="42230"/>
                </a:lnTo>
                <a:lnTo>
                  <a:pt x="12481" y="41269"/>
                </a:lnTo>
                <a:lnTo>
                  <a:pt x="14401" y="39349"/>
                </a:lnTo>
                <a:lnTo>
                  <a:pt x="17282" y="37429"/>
                </a:lnTo>
                <a:lnTo>
                  <a:pt x="21122" y="35509"/>
                </a:lnTo>
                <a:lnTo>
                  <a:pt x="24963" y="32644"/>
                </a:lnTo>
                <a:lnTo>
                  <a:pt x="28788" y="30708"/>
                </a:lnTo>
                <a:lnTo>
                  <a:pt x="33588" y="28803"/>
                </a:lnTo>
                <a:lnTo>
                  <a:pt x="38404" y="26883"/>
                </a:lnTo>
                <a:lnTo>
                  <a:pt x="44150" y="24963"/>
                </a:lnTo>
                <a:lnTo>
                  <a:pt x="49911" y="23987"/>
                </a:lnTo>
                <a:lnTo>
                  <a:pt x="61432" y="23987"/>
                </a:lnTo>
                <a:lnTo>
                  <a:pt x="67193" y="24963"/>
                </a:lnTo>
                <a:lnTo>
                  <a:pt x="71033" y="26883"/>
                </a:lnTo>
                <a:lnTo>
                  <a:pt x="75834" y="28803"/>
                </a:lnTo>
                <a:lnTo>
                  <a:pt x="78714" y="31668"/>
                </a:lnTo>
                <a:lnTo>
                  <a:pt x="81594" y="34549"/>
                </a:lnTo>
                <a:lnTo>
                  <a:pt x="84475" y="37429"/>
                </a:lnTo>
                <a:lnTo>
                  <a:pt x="86395" y="41269"/>
                </a:lnTo>
                <a:lnTo>
                  <a:pt x="88315" y="45110"/>
                </a:lnTo>
                <a:lnTo>
                  <a:pt x="90236" y="49911"/>
                </a:lnTo>
                <a:lnTo>
                  <a:pt x="90236" y="68153"/>
                </a:lnTo>
                <a:lnTo>
                  <a:pt x="89275" y="72953"/>
                </a:lnTo>
                <a:lnTo>
                  <a:pt x="88315" y="78714"/>
                </a:lnTo>
                <a:lnTo>
                  <a:pt x="86395" y="84475"/>
                </a:lnTo>
                <a:lnTo>
                  <a:pt x="82555" y="91196"/>
                </a:lnTo>
                <a:lnTo>
                  <a:pt x="79674" y="96956"/>
                </a:lnTo>
                <a:lnTo>
                  <a:pt x="75834" y="104637"/>
                </a:lnTo>
                <a:lnTo>
                  <a:pt x="70073" y="112318"/>
                </a:lnTo>
                <a:lnTo>
                  <a:pt x="64733" y="119239"/>
                </a:lnTo>
                <a:lnTo>
                  <a:pt x="56623" y="128945"/>
                </a:lnTo>
                <a:lnTo>
                  <a:pt x="47030" y="139186"/>
                </a:lnTo>
                <a:lnTo>
                  <a:pt x="6720" y="181432"/>
                </a:lnTo>
                <a:lnTo>
                  <a:pt x="5760" y="183352"/>
                </a:lnTo>
                <a:lnTo>
                  <a:pt x="4800" y="184312"/>
                </a:lnTo>
                <a:lnTo>
                  <a:pt x="3840" y="186232"/>
                </a:lnTo>
                <a:lnTo>
                  <a:pt x="2880" y="187192"/>
                </a:lnTo>
                <a:lnTo>
                  <a:pt x="1920" y="188153"/>
                </a:lnTo>
                <a:lnTo>
                  <a:pt x="1920" y="190073"/>
                </a:lnTo>
                <a:lnTo>
                  <a:pt x="960" y="191033"/>
                </a:lnTo>
                <a:lnTo>
                  <a:pt x="960" y="193913"/>
                </a:lnTo>
                <a:lnTo>
                  <a:pt x="0" y="195833"/>
                </a:lnTo>
                <a:lnTo>
                  <a:pt x="0" y="201594"/>
                </a:lnTo>
                <a:lnTo>
                  <a:pt x="960" y="203514"/>
                </a:lnTo>
                <a:lnTo>
                  <a:pt x="960" y="207355"/>
                </a:lnTo>
                <a:lnTo>
                  <a:pt x="1920" y="208315"/>
                </a:lnTo>
                <a:lnTo>
                  <a:pt x="2880" y="209260"/>
                </a:lnTo>
                <a:lnTo>
                  <a:pt x="3840" y="210235"/>
                </a:lnTo>
                <a:lnTo>
                  <a:pt x="4800" y="211195"/>
                </a:lnTo>
                <a:lnTo>
                  <a:pt x="127665" y="211195"/>
                </a:lnTo>
                <a:lnTo>
                  <a:pt x="128640" y="210235"/>
                </a:lnTo>
                <a:lnTo>
                  <a:pt x="129600" y="209260"/>
                </a:lnTo>
                <a:lnTo>
                  <a:pt x="129600" y="208315"/>
                </a:lnTo>
                <a:lnTo>
                  <a:pt x="130545" y="207355"/>
                </a:lnTo>
                <a:lnTo>
                  <a:pt x="130545" y="204475"/>
                </a:lnTo>
                <a:lnTo>
                  <a:pt x="131505" y="203514"/>
                </a:lnTo>
                <a:lnTo>
                  <a:pt x="131505" y="195833"/>
                </a:lnTo>
                <a:lnTo>
                  <a:pt x="130545" y="194873"/>
                </a:lnTo>
                <a:lnTo>
                  <a:pt x="130545" y="191993"/>
                </a:lnTo>
                <a:lnTo>
                  <a:pt x="129600" y="191033"/>
                </a:lnTo>
                <a:lnTo>
                  <a:pt x="128640" y="190073"/>
                </a:lnTo>
                <a:lnTo>
                  <a:pt x="128640" y="189113"/>
                </a:lnTo>
                <a:lnTo>
                  <a:pt x="127665" y="189113"/>
                </a:lnTo>
                <a:lnTo>
                  <a:pt x="126705" y="188153"/>
                </a:lnTo>
                <a:lnTo>
                  <a:pt x="33588" y="188153"/>
                </a:lnTo>
                <a:lnTo>
                  <a:pt x="67193" y="153588"/>
                </a:lnTo>
                <a:lnTo>
                  <a:pt x="71410" y="149011"/>
                </a:lnTo>
                <a:lnTo>
                  <a:pt x="80587" y="138931"/>
                </a:lnTo>
                <a:lnTo>
                  <a:pt x="88782" y="129630"/>
                </a:lnTo>
                <a:lnTo>
                  <a:pt x="95996" y="120959"/>
                </a:lnTo>
                <a:lnTo>
                  <a:pt x="99352" y="116117"/>
                </a:lnTo>
                <a:lnTo>
                  <a:pt x="106620" y="105080"/>
                </a:lnTo>
                <a:lnTo>
                  <a:pt x="112318" y="95036"/>
                </a:lnTo>
                <a:lnTo>
                  <a:pt x="116159" y="87355"/>
                </a:lnTo>
                <a:lnTo>
                  <a:pt x="119039" y="8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5" name="object 945"/>
          <p:cNvSpPr/>
          <p:nvPr/>
        </p:nvSpPr>
        <p:spPr>
          <a:xfrm>
            <a:off x="5431749" y="5757001"/>
            <a:ext cx="144962" cy="215036"/>
          </a:xfrm>
          <a:custGeom>
            <a:avLst/>
            <a:gdLst/>
            <a:ahLst/>
            <a:cxnLst/>
            <a:rect l="l" t="t" r="r" b="b"/>
            <a:pathLst>
              <a:path w="144962" h="215036">
                <a:moveTo>
                  <a:pt x="56302" y="213911"/>
                </a:moveTo>
                <a:lnTo>
                  <a:pt x="70088" y="215036"/>
                </a:lnTo>
                <a:lnTo>
                  <a:pt x="82321" y="214280"/>
                </a:lnTo>
                <a:lnTo>
                  <a:pt x="94784" y="211644"/>
                </a:lnTo>
                <a:lnTo>
                  <a:pt x="105597" y="207355"/>
                </a:lnTo>
                <a:lnTo>
                  <a:pt x="120047" y="195273"/>
                </a:lnTo>
                <a:lnTo>
                  <a:pt x="127680" y="185272"/>
                </a:lnTo>
                <a:lnTo>
                  <a:pt x="133236" y="175198"/>
                </a:lnTo>
                <a:lnTo>
                  <a:pt x="137748" y="163619"/>
                </a:lnTo>
                <a:lnTo>
                  <a:pt x="141122" y="150708"/>
                </a:lnTo>
                <a:lnTo>
                  <a:pt x="143432" y="132901"/>
                </a:lnTo>
                <a:lnTo>
                  <a:pt x="144534" y="120136"/>
                </a:lnTo>
                <a:lnTo>
                  <a:pt x="144962" y="106558"/>
                </a:lnTo>
                <a:lnTo>
                  <a:pt x="144825" y="98477"/>
                </a:lnTo>
                <a:lnTo>
                  <a:pt x="144014" y="84981"/>
                </a:lnTo>
                <a:lnTo>
                  <a:pt x="142695" y="72591"/>
                </a:lnTo>
                <a:lnTo>
                  <a:pt x="141122" y="61432"/>
                </a:lnTo>
                <a:lnTo>
                  <a:pt x="139012" y="50432"/>
                </a:lnTo>
                <a:lnTo>
                  <a:pt x="135043" y="38163"/>
                </a:lnTo>
                <a:lnTo>
                  <a:pt x="129600" y="27828"/>
                </a:lnTo>
                <a:lnTo>
                  <a:pt x="118137" y="13771"/>
                </a:lnTo>
                <a:lnTo>
                  <a:pt x="107518" y="6720"/>
                </a:lnTo>
                <a:lnTo>
                  <a:pt x="100246" y="3555"/>
                </a:lnTo>
                <a:lnTo>
                  <a:pt x="88018" y="840"/>
                </a:lnTo>
                <a:lnTo>
                  <a:pt x="73913" y="0"/>
                </a:lnTo>
                <a:lnTo>
                  <a:pt x="62990" y="667"/>
                </a:lnTo>
                <a:lnTo>
                  <a:pt x="50437" y="3299"/>
                </a:lnTo>
                <a:lnTo>
                  <a:pt x="39364" y="7680"/>
                </a:lnTo>
                <a:lnTo>
                  <a:pt x="24111" y="19274"/>
                </a:lnTo>
                <a:lnTo>
                  <a:pt x="16322" y="29763"/>
                </a:lnTo>
                <a:lnTo>
                  <a:pt x="11509" y="39189"/>
                </a:lnTo>
                <a:lnTo>
                  <a:pt x="7211" y="51060"/>
                </a:lnTo>
                <a:lnTo>
                  <a:pt x="3840" y="64312"/>
                </a:lnTo>
                <a:lnTo>
                  <a:pt x="1180" y="81109"/>
                </a:lnTo>
                <a:lnTo>
                  <a:pt x="271" y="94097"/>
                </a:lnTo>
                <a:lnTo>
                  <a:pt x="0" y="107518"/>
                </a:lnTo>
                <a:lnTo>
                  <a:pt x="94" y="116456"/>
                </a:lnTo>
                <a:lnTo>
                  <a:pt x="672" y="129702"/>
                </a:lnTo>
                <a:lnTo>
                  <a:pt x="1881" y="142079"/>
                </a:lnTo>
                <a:lnTo>
                  <a:pt x="3840" y="153588"/>
                </a:lnTo>
                <a:lnTo>
                  <a:pt x="5950" y="164423"/>
                </a:lnTo>
                <a:lnTo>
                  <a:pt x="9919" y="176439"/>
                </a:lnTo>
                <a:lnTo>
                  <a:pt x="15361" y="187192"/>
                </a:lnTo>
                <a:lnTo>
                  <a:pt x="26220" y="200002"/>
                </a:lnTo>
                <a:lnTo>
                  <a:pt x="29282" y="132318"/>
                </a:lnTo>
                <a:lnTo>
                  <a:pt x="28863" y="119530"/>
                </a:lnTo>
                <a:lnTo>
                  <a:pt x="28803" y="105597"/>
                </a:lnTo>
                <a:lnTo>
                  <a:pt x="28814" y="98047"/>
                </a:lnTo>
                <a:lnTo>
                  <a:pt x="29022" y="85331"/>
                </a:lnTo>
                <a:lnTo>
                  <a:pt x="29763" y="72953"/>
                </a:lnTo>
                <a:lnTo>
                  <a:pt x="32932" y="58228"/>
                </a:lnTo>
                <a:lnTo>
                  <a:pt x="36484" y="47030"/>
                </a:lnTo>
                <a:lnTo>
                  <a:pt x="40325" y="39349"/>
                </a:lnTo>
                <a:lnTo>
                  <a:pt x="45125" y="33604"/>
                </a:lnTo>
                <a:lnTo>
                  <a:pt x="50886" y="28803"/>
                </a:lnTo>
                <a:lnTo>
                  <a:pt x="56631" y="24963"/>
                </a:lnTo>
                <a:lnTo>
                  <a:pt x="63352" y="23042"/>
                </a:lnTo>
                <a:lnTo>
                  <a:pt x="82555" y="23042"/>
                </a:lnTo>
                <a:lnTo>
                  <a:pt x="86395" y="24963"/>
                </a:lnTo>
                <a:lnTo>
                  <a:pt x="91196" y="25923"/>
                </a:lnTo>
                <a:lnTo>
                  <a:pt x="94076" y="27828"/>
                </a:lnTo>
                <a:lnTo>
                  <a:pt x="97916" y="30708"/>
                </a:lnTo>
                <a:lnTo>
                  <a:pt x="100797" y="33604"/>
                </a:lnTo>
                <a:lnTo>
                  <a:pt x="103677" y="37429"/>
                </a:lnTo>
                <a:lnTo>
                  <a:pt x="105597" y="42230"/>
                </a:lnTo>
                <a:lnTo>
                  <a:pt x="108478" y="47030"/>
                </a:lnTo>
                <a:lnTo>
                  <a:pt x="110398" y="52791"/>
                </a:lnTo>
                <a:lnTo>
                  <a:pt x="111358" y="58552"/>
                </a:lnTo>
                <a:lnTo>
                  <a:pt x="113278" y="65272"/>
                </a:lnTo>
                <a:lnTo>
                  <a:pt x="114239" y="71993"/>
                </a:lnTo>
                <a:lnTo>
                  <a:pt x="115199" y="80634"/>
                </a:lnTo>
                <a:lnTo>
                  <a:pt x="115431" y="82925"/>
                </a:lnTo>
                <a:lnTo>
                  <a:pt x="116068" y="95050"/>
                </a:lnTo>
                <a:lnTo>
                  <a:pt x="116159" y="108478"/>
                </a:lnTo>
                <a:lnTo>
                  <a:pt x="116159" y="123840"/>
                </a:lnTo>
                <a:lnTo>
                  <a:pt x="115199" y="131521"/>
                </a:lnTo>
                <a:lnTo>
                  <a:pt x="115199" y="138242"/>
                </a:lnTo>
                <a:lnTo>
                  <a:pt x="114239" y="144947"/>
                </a:lnTo>
                <a:lnTo>
                  <a:pt x="112318" y="150708"/>
                </a:lnTo>
                <a:lnTo>
                  <a:pt x="111358" y="157429"/>
                </a:lnTo>
                <a:lnTo>
                  <a:pt x="109438" y="162229"/>
                </a:lnTo>
                <a:lnTo>
                  <a:pt x="107518" y="167990"/>
                </a:lnTo>
                <a:lnTo>
                  <a:pt x="105597" y="172791"/>
                </a:lnTo>
                <a:lnTo>
                  <a:pt x="102717" y="177591"/>
                </a:lnTo>
                <a:lnTo>
                  <a:pt x="99837" y="180472"/>
                </a:lnTo>
                <a:lnTo>
                  <a:pt x="95996" y="184312"/>
                </a:lnTo>
                <a:lnTo>
                  <a:pt x="92156" y="187192"/>
                </a:lnTo>
                <a:lnTo>
                  <a:pt x="87355" y="189113"/>
                </a:lnTo>
                <a:lnTo>
                  <a:pt x="83515" y="191033"/>
                </a:lnTo>
                <a:lnTo>
                  <a:pt x="77754" y="191993"/>
                </a:lnTo>
                <a:lnTo>
                  <a:pt x="64312" y="191993"/>
                </a:lnTo>
                <a:lnTo>
                  <a:pt x="57591" y="190073"/>
                </a:lnTo>
                <a:lnTo>
                  <a:pt x="51846" y="187192"/>
                </a:lnTo>
                <a:lnTo>
                  <a:pt x="46085" y="184312"/>
                </a:lnTo>
                <a:lnTo>
                  <a:pt x="42245" y="178551"/>
                </a:lnTo>
                <a:lnTo>
                  <a:pt x="38404" y="171830"/>
                </a:lnTo>
                <a:lnTo>
                  <a:pt x="37727" y="170588"/>
                </a:lnTo>
                <a:lnTo>
                  <a:pt x="36484" y="207355"/>
                </a:lnTo>
                <a:lnTo>
                  <a:pt x="44296" y="210728"/>
                </a:lnTo>
                <a:lnTo>
                  <a:pt x="56302" y="213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6" name="object 946"/>
          <p:cNvSpPr/>
          <p:nvPr/>
        </p:nvSpPr>
        <p:spPr>
          <a:xfrm>
            <a:off x="5457970" y="5889320"/>
            <a:ext cx="11507" cy="75036"/>
          </a:xfrm>
          <a:custGeom>
            <a:avLst/>
            <a:gdLst/>
            <a:ahLst/>
            <a:cxnLst/>
            <a:rect l="l" t="t" r="r" b="b"/>
            <a:pathLst>
              <a:path w="11507" h="75036">
                <a:moveTo>
                  <a:pt x="10263" y="75036"/>
                </a:moveTo>
                <a:lnTo>
                  <a:pt x="11507" y="38270"/>
                </a:lnTo>
                <a:lnTo>
                  <a:pt x="7408" y="27200"/>
                </a:lnTo>
                <a:lnTo>
                  <a:pt x="4503" y="13589"/>
                </a:lnTo>
                <a:lnTo>
                  <a:pt x="4198" y="11641"/>
                </a:lnTo>
                <a:lnTo>
                  <a:pt x="3061" y="0"/>
                </a:lnTo>
                <a:lnTo>
                  <a:pt x="0" y="67683"/>
                </a:lnTo>
                <a:lnTo>
                  <a:pt x="10263" y="750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7" name="object 947"/>
          <p:cNvSpPr/>
          <p:nvPr/>
        </p:nvSpPr>
        <p:spPr>
          <a:xfrm>
            <a:off x="5616061" y="5758921"/>
            <a:ext cx="121920" cy="209275"/>
          </a:xfrm>
          <a:custGeom>
            <a:avLst/>
            <a:gdLst/>
            <a:ahLst/>
            <a:cxnLst/>
            <a:rect l="l" t="t" r="r" b="b"/>
            <a:pathLst>
              <a:path w="121920" h="209275">
                <a:moveTo>
                  <a:pt x="77769" y="1920"/>
                </a:moveTo>
                <a:lnTo>
                  <a:pt x="76794" y="1920"/>
                </a:lnTo>
                <a:lnTo>
                  <a:pt x="76794" y="960"/>
                </a:lnTo>
                <a:lnTo>
                  <a:pt x="75834" y="960"/>
                </a:lnTo>
                <a:lnTo>
                  <a:pt x="74874" y="0"/>
                </a:lnTo>
                <a:lnTo>
                  <a:pt x="55686" y="0"/>
                </a:lnTo>
                <a:lnTo>
                  <a:pt x="54726" y="960"/>
                </a:lnTo>
                <a:lnTo>
                  <a:pt x="52806" y="960"/>
                </a:lnTo>
                <a:lnTo>
                  <a:pt x="52806" y="1920"/>
                </a:lnTo>
                <a:lnTo>
                  <a:pt x="4800" y="32628"/>
                </a:lnTo>
                <a:lnTo>
                  <a:pt x="3840" y="32628"/>
                </a:lnTo>
                <a:lnTo>
                  <a:pt x="2880" y="33588"/>
                </a:lnTo>
                <a:lnTo>
                  <a:pt x="1920" y="34564"/>
                </a:lnTo>
                <a:lnTo>
                  <a:pt x="960" y="34564"/>
                </a:lnTo>
                <a:lnTo>
                  <a:pt x="960" y="36469"/>
                </a:lnTo>
                <a:lnTo>
                  <a:pt x="0" y="37429"/>
                </a:lnTo>
                <a:lnTo>
                  <a:pt x="0" y="51831"/>
                </a:lnTo>
                <a:lnTo>
                  <a:pt x="960" y="53751"/>
                </a:lnTo>
                <a:lnTo>
                  <a:pt x="1920" y="53751"/>
                </a:lnTo>
                <a:lnTo>
                  <a:pt x="2880" y="54711"/>
                </a:lnTo>
                <a:lnTo>
                  <a:pt x="5760" y="54711"/>
                </a:lnTo>
                <a:lnTo>
                  <a:pt x="7680" y="53751"/>
                </a:lnTo>
                <a:lnTo>
                  <a:pt x="9601" y="52791"/>
                </a:lnTo>
                <a:lnTo>
                  <a:pt x="49926" y="28788"/>
                </a:lnTo>
                <a:lnTo>
                  <a:pt x="49926" y="187192"/>
                </a:lnTo>
                <a:lnTo>
                  <a:pt x="5760" y="187192"/>
                </a:lnTo>
                <a:lnTo>
                  <a:pt x="4800" y="188153"/>
                </a:lnTo>
                <a:lnTo>
                  <a:pt x="3840" y="188153"/>
                </a:lnTo>
                <a:lnTo>
                  <a:pt x="3840" y="189113"/>
                </a:lnTo>
                <a:lnTo>
                  <a:pt x="2880" y="189113"/>
                </a:lnTo>
                <a:lnTo>
                  <a:pt x="1920" y="190073"/>
                </a:lnTo>
                <a:lnTo>
                  <a:pt x="1920" y="191033"/>
                </a:lnTo>
                <a:lnTo>
                  <a:pt x="960" y="191993"/>
                </a:lnTo>
                <a:lnTo>
                  <a:pt x="960" y="205435"/>
                </a:lnTo>
                <a:lnTo>
                  <a:pt x="1920" y="206395"/>
                </a:lnTo>
                <a:lnTo>
                  <a:pt x="1920" y="207340"/>
                </a:lnTo>
                <a:lnTo>
                  <a:pt x="2880" y="208315"/>
                </a:lnTo>
                <a:lnTo>
                  <a:pt x="3840" y="209275"/>
                </a:lnTo>
                <a:lnTo>
                  <a:pt x="118079" y="209275"/>
                </a:lnTo>
                <a:lnTo>
                  <a:pt x="119039" y="208315"/>
                </a:lnTo>
                <a:lnTo>
                  <a:pt x="119999" y="207340"/>
                </a:lnTo>
                <a:lnTo>
                  <a:pt x="119999" y="206395"/>
                </a:lnTo>
                <a:lnTo>
                  <a:pt x="120959" y="205435"/>
                </a:lnTo>
                <a:lnTo>
                  <a:pt x="120959" y="202554"/>
                </a:lnTo>
                <a:lnTo>
                  <a:pt x="121920" y="200634"/>
                </a:lnTo>
                <a:lnTo>
                  <a:pt x="121920" y="196794"/>
                </a:lnTo>
                <a:lnTo>
                  <a:pt x="120959" y="194873"/>
                </a:lnTo>
                <a:lnTo>
                  <a:pt x="120959" y="191993"/>
                </a:lnTo>
                <a:lnTo>
                  <a:pt x="119999" y="191033"/>
                </a:lnTo>
                <a:lnTo>
                  <a:pt x="119999" y="190073"/>
                </a:lnTo>
                <a:lnTo>
                  <a:pt x="119039" y="189113"/>
                </a:lnTo>
                <a:lnTo>
                  <a:pt x="119039" y="188153"/>
                </a:lnTo>
                <a:lnTo>
                  <a:pt x="118079" y="188153"/>
                </a:lnTo>
                <a:lnTo>
                  <a:pt x="117119" y="187192"/>
                </a:lnTo>
                <a:lnTo>
                  <a:pt x="77769" y="187192"/>
                </a:lnTo>
                <a:lnTo>
                  <a:pt x="77769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8" name="object 948"/>
          <p:cNvSpPr/>
          <p:nvPr/>
        </p:nvSpPr>
        <p:spPr>
          <a:xfrm>
            <a:off x="5773506" y="5757001"/>
            <a:ext cx="131505" cy="211195"/>
          </a:xfrm>
          <a:custGeom>
            <a:avLst/>
            <a:gdLst/>
            <a:ahLst/>
            <a:cxnLst/>
            <a:rect l="l" t="t" r="r" b="b"/>
            <a:pathLst>
              <a:path w="131505" h="211195">
                <a:moveTo>
                  <a:pt x="131505" y="195833"/>
                </a:moveTo>
                <a:lnTo>
                  <a:pt x="130545" y="194873"/>
                </a:lnTo>
                <a:lnTo>
                  <a:pt x="130545" y="191993"/>
                </a:lnTo>
                <a:lnTo>
                  <a:pt x="129585" y="191033"/>
                </a:lnTo>
                <a:lnTo>
                  <a:pt x="128625" y="190073"/>
                </a:lnTo>
                <a:lnTo>
                  <a:pt x="127665" y="189113"/>
                </a:lnTo>
                <a:lnTo>
                  <a:pt x="126720" y="188153"/>
                </a:lnTo>
                <a:lnTo>
                  <a:pt x="33588" y="188153"/>
                </a:lnTo>
                <a:lnTo>
                  <a:pt x="67193" y="153588"/>
                </a:lnTo>
                <a:lnTo>
                  <a:pt x="71410" y="149011"/>
                </a:lnTo>
                <a:lnTo>
                  <a:pt x="80587" y="138931"/>
                </a:lnTo>
                <a:lnTo>
                  <a:pt x="88782" y="129630"/>
                </a:lnTo>
                <a:lnTo>
                  <a:pt x="95996" y="120959"/>
                </a:lnTo>
                <a:lnTo>
                  <a:pt x="99352" y="116117"/>
                </a:lnTo>
                <a:lnTo>
                  <a:pt x="106620" y="105080"/>
                </a:lnTo>
                <a:lnTo>
                  <a:pt x="112318" y="95036"/>
                </a:lnTo>
                <a:lnTo>
                  <a:pt x="116159" y="87355"/>
                </a:lnTo>
                <a:lnTo>
                  <a:pt x="119024" y="80634"/>
                </a:lnTo>
                <a:lnTo>
                  <a:pt x="119999" y="73913"/>
                </a:lnTo>
                <a:lnTo>
                  <a:pt x="120944" y="67193"/>
                </a:lnTo>
                <a:lnTo>
                  <a:pt x="121904" y="60472"/>
                </a:lnTo>
                <a:lnTo>
                  <a:pt x="121904" y="47030"/>
                </a:lnTo>
                <a:lnTo>
                  <a:pt x="119999" y="39349"/>
                </a:lnTo>
                <a:lnTo>
                  <a:pt x="118064" y="32644"/>
                </a:lnTo>
                <a:lnTo>
                  <a:pt x="115183" y="26883"/>
                </a:lnTo>
                <a:lnTo>
                  <a:pt x="111343" y="21122"/>
                </a:lnTo>
                <a:lnTo>
                  <a:pt x="106542" y="15361"/>
                </a:lnTo>
                <a:lnTo>
                  <a:pt x="101757" y="10561"/>
                </a:lnTo>
                <a:lnTo>
                  <a:pt x="95036" y="6720"/>
                </a:lnTo>
                <a:lnTo>
                  <a:pt x="87355" y="3840"/>
                </a:lnTo>
                <a:lnTo>
                  <a:pt x="74714" y="785"/>
                </a:lnTo>
                <a:lnTo>
                  <a:pt x="61432" y="0"/>
                </a:lnTo>
                <a:lnTo>
                  <a:pt x="54711" y="0"/>
                </a:lnTo>
                <a:lnTo>
                  <a:pt x="48950" y="960"/>
                </a:lnTo>
                <a:lnTo>
                  <a:pt x="43190" y="1920"/>
                </a:lnTo>
                <a:lnTo>
                  <a:pt x="37429" y="2880"/>
                </a:lnTo>
                <a:lnTo>
                  <a:pt x="31668" y="4800"/>
                </a:lnTo>
                <a:lnTo>
                  <a:pt x="26868" y="6720"/>
                </a:lnTo>
                <a:lnTo>
                  <a:pt x="22082" y="8641"/>
                </a:lnTo>
                <a:lnTo>
                  <a:pt x="18242" y="10561"/>
                </a:lnTo>
                <a:lnTo>
                  <a:pt x="15346" y="12481"/>
                </a:lnTo>
                <a:lnTo>
                  <a:pt x="11521" y="14401"/>
                </a:lnTo>
                <a:lnTo>
                  <a:pt x="9585" y="15361"/>
                </a:lnTo>
                <a:lnTo>
                  <a:pt x="8625" y="17282"/>
                </a:lnTo>
                <a:lnTo>
                  <a:pt x="7680" y="18242"/>
                </a:lnTo>
                <a:lnTo>
                  <a:pt x="6720" y="19202"/>
                </a:lnTo>
                <a:lnTo>
                  <a:pt x="5745" y="20162"/>
                </a:lnTo>
                <a:lnTo>
                  <a:pt x="4800" y="21122"/>
                </a:lnTo>
                <a:lnTo>
                  <a:pt x="4800" y="24963"/>
                </a:lnTo>
                <a:lnTo>
                  <a:pt x="3840" y="26883"/>
                </a:lnTo>
                <a:lnTo>
                  <a:pt x="3840" y="31668"/>
                </a:lnTo>
                <a:lnTo>
                  <a:pt x="4800" y="33604"/>
                </a:lnTo>
                <a:lnTo>
                  <a:pt x="4800" y="38389"/>
                </a:lnTo>
                <a:lnTo>
                  <a:pt x="5745" y="39349"/>
                </a:lnTo>
                <a:lnTo>
                  <a:pt x="5745" y="40325"/>
                </a:lnTo>
                <a:lnTo>
                  <a:pt x="6720" y="41269"/>
                </a:lnTo>
                <a:lnTo>
                  <a:pt x="7680" y="41269"/>
                </a:lnTo>
                <a:lnTo>
                  <a:pt x="8625" y="42230"/>
                </a:lnTo>
                <a:lnTo>
                  <a:pt x="10561" y="42230"/>
                </a:lnTo>
                <a:lnTo>
                  <a:pt x="12466" y="41269"/>
                </a:lnTo>
                <a:lnTo>
                  <a:pt x="14401" y="39349"/>
                </a:lnTo>
                <a:lnTo>
                  <a:pt x="17266" y="37429"/>
                </a:lnTo>
                <a:lnTo>
                  <a:pt x="21122" y="35509"/>
                </a:lnTo>
                <a:lnTo>
                  <a:pt x="24963" y="32644"/>
                </a:lnTo>
                <a:lnTo>
                  <a:pt x="28803" y="30708"/>
                </a:lnTo>
                <a:lnTo>
                  <a:pt x="33588" y="28803"/>
                </a:lnTo>
                <a:lnTo>
                  <a:pt x="38389" y="26883"/>
                </a:lnTo>
                <a:lnTo>
                  <a:pt x="43190" y="24963"/>
                </a:lnTo>
                <a:lnTo>
                  <a:pt x="49911" y="23987"/>
                </a:lnTo>
                <a:lnTo>
                  <a:pt x="61432" y="23987"/>
                </a:lnTo>
                <a:lnTo>
                  <a:pt x="67193" y="24963"/>
                </a:lnTo>
                <a:lnTo>
                  <a:pt x="71033" y="26883"/>
                </a:lnTo>
                <a:lnTo>
                  <a:pt x="74874" y="28803"/>
                </a:lnTo>
                <a:lnTo>
                  <a:pt x="78714" y="31668"/>
                </a:lnTo>
                <a:lnTo>
                  <a:pt x="81594" y="34549"/>
                </a:lnTo>
                <a:lnTo>
                  <a:pt x="84475" y="37429"/>
                </a:lnTo>
                <a:lnTo>
                  <a:pt x="86395" y="41269"/>
                </a:lnTo>
                <a:lnTo>
                  <a:pt x="88315" y="45110"/>
                </a:lnTo>
                <a:lnTo>
                  <a:pt x="90236" y="49911"/>
                </a:lnTo>
                <a:lnTo>
                  <a:pt x="90236" y="68153"/>
                </a:lnTo>
                <a:lnTo>
                  <a:pt x="89275" y="72953"/>
                </a:lnTo>
                <a:lnTo>
                  <a:pt x="88315" y="78714"/>
                </a:lnTo>
                <a:lnTo>
                  <a:pt x="86395" y="84475"/>
                </a:lnTo>
                <a:lnTo>
                  <a:pt x="82555" y="91196"/>
                </a:lnTo>
                <a:lnTo>
                  <a:pt x="79674" y="96956"/>
                </a:lnTo>
                <a:lnTo>
                  <a:pt x="75834" y="104637"/>
                </a:lnTo>
                <a:lnTo>
                  <a:pt x="70073" y="112318"/>
                </a:lnTo>
                <a:lnTo>
                  <a:pt x="64733" y="119239"/>
                </a:lnTo>
                <a:lnTo>
                  <a:pt x="56623" y="128945"/>
                </a:lnTo>
                <a:lnTo>
                  <a:pt x="47030" y="139186"/>
                </a:lnTo>
                <a:lnTo>
                  <a:pt x="6720" y="181432"/>
                </a:lnTo>
                <a:lnTo>
                  <a:pt x="5745" y="183352"/>
                </a:lnTo>
                <a:lnTo>
                  <a:pt x="4800" y="184312"/>
                </a:lnTo>
                <a:lnTo>
                  <a:pt x="3840" y="186232"/>
                </a:lnTo>
                <a:lnTo>
                  <a:pt x="2880" y="187192"/>
                </a:lnTo>
                <a:lnTo>
                  <a:pt x="1904" y="188153"/>
                </a:lnTo>
                <a:lnTo>
                  <a:pt x="1904" y="190073"/>
                </a:lnTo>
                <a:lnTo>
                  <a:pt x="960" y="191033"/>
                </a:lnTo>
                <a:lnTo>
                  <a:pt x="960" y="193913"/>
                </a:lnTo>
                <a:lnTo>
                  <a:pt x="0" y="195833"/>
                </a:lnTo>
                <a:lnTo>
                  <a:pt x="0" y="201594"/>
                </a:lnTo>
                <a:lnTo>
                  <a:pt x="960" y="203514"/>
                </a:lnTo>
                <a:lnTo>
                  <a:pt x="960" y="207355"/>
                </a:lnTo>
                <a:lnTo>
                  <a:pt x="1904" y="208315"/>
                </a:lnTo>
                <a:lnTo>
                  <a:pt x="2880" y="209260"/>
                </a:lnTo>
                <a:lnTo>
                  <a:pt x="3840" y="210235"/>
                </a:lnTo>
                <a:lnTo>
                  <a:pt x="4800" y="211195"/>
                </a:lnTo>
                <a:lnTo>
                  <a:pt x="127665" y="211195"/>
                </a:lnTo>
                <a:lnTo>
                  <a:pt x="128625" y="210235"/>
                </a:lnTo>
                <a:lnTo>
                  <a:pt x="129585" y="209260"/>
                </a:lnTo>
                <a:lnTo>
                  <a:pt x="129585" y="208315"/>
                </a:lnTo>
                <a:lnTo>
                  <a:pt x="130545" y="207355"/>
                </a:lnTo>
                <a:lnTo>
                  <a:pt x="130545" y="204475"/>
                </a:lnTo>
                <a:lnTo>
                  <a:pt x="131505" y="203514"/>
                </a:lnTo>
                <a:lnTo>
                  <a:pt x="131505" y="1958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9" name="object 949"/>
          <p:cNvSpPr/>
          <p:nvPr/>
        </p:nvSpPr>
        <p:spPr>
          <a:xfrm>
            <a:off x="1234761" y="9383767"/>
            <a:ext cx="56637" cy="62395"/>
          </a:xfrm>
          <a:custGeom>
            <a:avLst/>
            <a:gdLst/>
            <a:ahLst/>
            <a:cxnLst/>
            <a:rect l="l" t="t" r="r" b="b"/>
            <a:pathLst>
              <a:path w="56637" h="62395">
                <a:moveTo>
                  <a:pt x="26878" y="0"/>
                </a:moveTo>
                <a:lnTo>
                  <a:pt x="22079" y="958"/>
                </a:lnTo>
                <a:lnTo>
                  <a:pt x="17282" y="3840"/>
                </a:lnTo>
                <a:lnTo>
                  <a:pt x="11519" y="6720"/>
                </a:lnTo>
                <a:lnTo>
                  <a:pt x="7679" y="10561"/>
                </a:lnTo>
                <a:lnTo>
                  <a:pt x="4797" y="16317"/>
                </a:lnTo>
                <a:lnTo>
                  <a:pt x="1917" y="21116"/>
                </a:lnTo>
                <a:lnTo>
                  <a:pt x="0" y="26878"/>
                </a:lnTo>
                <a:lnTo>
                  <a:pt x="0" y="37440"/>
                </a:lnTo>
                <a:lnTo>
                  <a:pt x="1917" y="42237"/>
                </a:lnTo>
                <a:lnTo>
                  <a:pt x="4797" y="47035"/>
                </a:lnTo>
                <a:lnTo>
                  <a:pt x="6720" y="51834"/>
                </a:lnTo>
                <a:lnTo>
                  <a:pt x="10561" y="55679"/>
                </a:lnTo>
                <a:lnTo>
                  <a:pt x="16317" y="58555"/>
                </a:lnTo>
                <a:lnTo>
                  <a:pt x="21121" y="60478"/>
                </a:lnTo>
                <a:lnTo>
                  <a:pt x="26878" y="62395"/>
                </a:lnTo>
                <a:lnTo>
                  <a:pt x="37438" y="62395"/>
                </a:lnTo>
                <a:lnTo>
                  <a:pt x="42237" y="61437"/>
                </a:lnTo>
                <a:lnTo>
                  <a:pt x="45118" y="59519"/>
                </a:lnTo>
                <a:lnTo>
                  <a:pt x="48958" y="58555"/>
                </a:lnTo>
                <a:lnTo>
                  <a:pt x="52797" y="55679"/>
                </a:lnTo>
                <a:lnTo>
                  <a:pt x="55679" y="51834"/>
                </a:lnTo>
                <a:lnTo>
                  <a:pt x="55679" y="47035"/>
                </a:lnTo>
                <a:lnTo>
                  <a:pt x="52797" y="50875"/>
                </a:lnTo>
                <a:lnTo>
                  <a:pt x="48958" y="53757"/>
                </a:lnTo>
                <a:lnTo>
                  <a:pt x="46076" y="55679"/>
                </a:lnTo>
                <a:lnTo>
                  <a:pt x="43196" y="57596"/>
                </a:lnTo>
                <a:lnTo>
                  <a:pt x="31676" y="57596"/>
                </a:lnTo>
                <a:lnTo>
                  <a:pt x="27837" y="56637"/>
                </a:lnTo>
                <a:lnTo>
                  <a:pt x="24961" y="54714"/>
                </a:lnTo>
                <a:lnTo>
                  <a:pt x="22079" y="52798"/>
                </a:lnTo>
                <a:lnTo>
                  <a:pt x="19199" y="48958"/>
                </a:lnTo>
                <a:lnTo>
                  <a:pt x="18240" y="45119"/>
                </a:lnTo>
                <a:lnTo>
                  <a:pt x="17282" y="40314"/>
                </a:lnTo>
                <a:lnTo>
                  <a:pt x="16317" y="35516"/>
                </a:lnTo>
                <a:lnTo>
                  <a:pt x="16317" y="24955"/>
                </a:lnTo>
                <a:lnTo>
                  <a:pt x="17282" y="20157"/>
                </a:lnTo>
                <a:lnTo>
                  <a:pt x="19199" y="15358"/>
                </a:lnTo>
                <a:lnTo>
                  <a:pt x="20157" y="11519"/>
                </a:lnTo>
                <a:lnTo>
                  <a:pt x="23038" y="8638"/>
                </a:lnTo>
                <a:lnTo>
                  <a:pt x="25920" y="6720"/>
                </a:lnTo>
                <a:lnTo>
                  <a:pt x="28800" y="4799"/>
                </a:lnTo>
                <a:lnTo>
                  <a:pt x="32641" y="3840"/>
                </a:lnTo>
                <a:lnTo>
                  <a:pt x="40320" y="3840"/>
                </a:lnTo>
                <a:lnTo>
                  <a:pt x="44160" y="4799"/>
                </a:lnTo>
                <a:lnTo>
                  <a:pt x="47999" y="7679"/>
                </a:lnTo>
                <a:lnTo>
                  <a:pt x="51840" y="10561"/>
                </a:lnTo>
                <a:lnTo>
                  <a:pt x="53756" y="15358"/>
                </a:lnTo>
                <a:lnTo>
                  <a:pt x="55679" y="20157"/>
                </a:lnTo>
                <a:lnTo>
                  <a:pt x="56637" y="20157"/>
                </a:lnTo>
                <a:lnTo>
                  <a:pt x="56637" y="0"/>
                </a:lnTo>
                <a:lnTo>
                  <a:pt x="55679" y="0"/>
                </a:lnTo>
                <a:lnTo>
                  <a:pt x="54720" y="958"/>
                </a:lnTo>
                <a:lnTo>
                  <a:pt x="54720" y="1917"/>
                </a:lnTo>
                <a:lnTo>
                  <a:pt x="53756" y="2875"/>
                </a:lnTo>
                <a:lnTo>
                  <a:pt x="53756" y="3840"/>
                </a:lnTo>
                <a:lnTo>
                  <a:pt x="48958" y="3840"/>
                </a:lnTo>
                <a:lnTo>
                  <a:pt x="46076" y="2875"/>
                </a:lnTo>
                <a:lnTo>
                  <a:pt x="41279" y="958"/>
                </a:lnTo>
                <a:lnTo>
                  <a:pt x="37438" y="0"/>
                </a:lnTo>
                <a:lnTo>
                  <a:pt x="2687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0" name="object 950"/>
          <p:cNvSpPr/>
          <p:nvPr/>
        </p:nvSpPr>
        <p:spPr>
          <a:xfrm>
            <a:off x="1300037" y="9384726"/>
            <a:ext cx="44160" cy="59519"/>
          </a:xfrm>
          <a:custGeom>
            <a:avLst/>
            <a:gdLst/>
            <a:ahLst/>
            <a:cxnLst/>
            <a:rect l="l" t="t" r="r" b="b"/>
            <a:pathLst>
              <a:path w="44160" h="59519">
                <a:moveTo>
                  <a:pt x="16323" y="0"/>
                </a:moveTo>
                <a:lnTo>
                  <a:pt x="0" y="0"/>
                </a:lnTo>
                <a:lnTo>
                  <a:pt x="0" y="1917"/>
                </a:lnTo>
                <a:lnTo>
                  <a:pt x="1923" y="1917"/>
                </a:lnTo>
                <a:lnTo>
                  <a:pt x="2881" y="2881"/>
                </a:lnTo>
                <a:lnTo>
                  <a:pt x="3840" y="2881"/>
                </a:lnTo>
                <a:lnTo>
                  <a:pt x="3840" y="56637"/>
                </a:lnTo>
                <a:lnTo>
                  <a:pt x="2881" y="57596"/>
                </a:lnTo>
                <a:lnTo>
                  <a:pt x="1923" y="58561"/>
                </a:lnTo>
                <a:lnTo>
                  <a:pt x="0" y="58561"/>
                </a:lnTo>
                <a:lnTo>
                  <a:pt x="0" y="59519"/>
                </a:lnTo>
                <a:lnTo>
                  <a:pt x="21121" y="59519"/>
                </a:lnTo>
                <a:lnTo>
                  <a:pt x="21121" y="58561"/>
                </a:lnTo>
                <a:lnTo>
                  <a:pt x="19199" y="57596"/>
                </a:lnTo>
                <a:lnTo>
                  <a:pt x="18240" y="57596"/>
                </a:lnTo>
                <a:lnTo>
                  <a:pt x="17282" y="56637"/>
                </a:lnTo>
                <a:lnTo>
                  <a:pt x="17282" y="55679"/>
                </a:lnTo>
                <a:lnTo>
                  <a:pt x="16323" y="53756"/>
                </a:lnTo>
                <a:lnTo>
                  <a:pt x="16323" y="28800"/>
                </a:lnTo>
                <a:lnTo>
                  <a:pt x="18240" y="26878"/>
                </a:lnTo>
                <a:lnTo>
                  <a:pt x="19199" y="25920"/>
                </a:lnTo>
                <a:lnTo>
                  <a:pt x="20162" y="24961"/>
                </a:lnTo>
                <a:lnTo>
                  <a:pt x="21121" y="23996"/>
                </a:lnTo>
                <a:lnTo>
                  <a:pt x="22079" y="23038"/>
                </a:lnTo>
                <a:lnTo>
                  <a:pt x="24003" y="23038"/>
                </a:lnTo>
                <a:lnTo>
                  <a:pt x="24961" y="23996"/>
                </a:lnTo>
                <a:lnTo>
                  <a:pt x="25920" y="23996"/>
                </a:lnTo>
                <a:lnTo>
                  <a:pt x="26878" y="24961"/>
                </a:lnTo>
                <a:lnTo>
                  <a:pt x="26878" y="25920"/>
                </a:lnTo>
                <a:lnTo>
                  <a:pt x="27843" y="26878"/>
                </a:lnTo>
                <a:lnTo>
                  <a:pt x="27843" y="53756"/>
                </a:lnTo>
                <a:lnTo>
                  <a:pt x="26878" y="55679"/>
                </a:lnTo>
                <a:lnTo>
                  <a:pt x="26878" y="56637"/>
                </a:lnTo>
                <a:lnTo>
                  <a:pt x="25920" y="57596"/>
                </a:lnTo>
                <a:lnTo>
                  <a:pt x="24961" y="58561"/>
                </a:lnTo>
                <a:lnTo>
                  <a:pt x="23038" y="58561"/>
                </a:lnTo>
                <a:lnTo>
                  <a:pt x="23038" y="59519"/>
                </a:lnTo>
                <a:lnTo>
                  <a:pt x="44160" y="59519"/>
                </a:lnTo>
                <a:lnTo>
                  <a:pt x="44160" y="58561"/>
                </a:lnTo>
                <a:lnTo>
                  <a:pt x="42243" y="57596"/>
                </a:lnTo>
                <a:lnTo>
                  <a:pt x="41279" y="57596"/>
                </a:lnTo>
                <a:lnTo>
                  <a:pt x="40320" y="56637"/>
                </a:lnTo>
                <a:lnTo>
                  <a:pt x="40320" y="29759"/>
                </a:lnTo>
                <a:lnTo>
                  <a:pt x="39361" y="26878"/>
                </a:lnTo>
                <a:lnTo>
                  <a:pt x="39361" y="24961"/>
                </a:lnTo>
                <a:lnTo>
                  <a:pt x="38397" y="23038"/>
                </a:lnTo>
                <a:lnTo>
                  <a:pt x="37438" y="21121"/>
                </a:lnTo>
                <a:lnTo>
                  <a:pt x="35522" y="20157"/>
                </a:lnTo>
                <a:lnTo>
                  <a:pt x="33599" y="18240"/>
                </a:lnTo>
                <a:lnTo>
                  <a:pt x="31682" y="17282"/>
                </a:lnTo>
                <a:lnTo>
                  <a:pt x="26878" y="17282"/>
                </a:lnTo>
                <a:lnTo>
                  <a:pt x="24961" y="18240"/>
                </a:lnTo>
                <a:lnTo>
                  <a:pt x="23038" y="19199"/>
                </a:lnTo>
                <a:lnTo>
                  <a:pt x="21121" y="20157"/>
                </a:lnTo>
                <a:lnTo>
                  <a:pt x="19199" y="22079"/>
                </a:lnTo>
                <a:lnTo>
                  <a:pt x="16323" y="23996"/>
                </a:lnTo>
                <a:lnTo>
                  <a:pt x="1632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1" name="object 951"/>
          <p:cNvSpPr/>
          <p:nvPr/>
        </p:nvSpPr>
        <p:spPr>
          <a:xfrm>
            <a:off x="1352836" y="9383767"/>
            <a:ext cx="14400" cy="13437"/>
          </a:xfrm>
          <a:custGeom>
            <a:avLst/>
            <a:gdLst/>
            <a:ahLst/>
            <a:cxnLst/>
            <a:rect l="l" t="t" r="r" b="b"/>
            <a:pathLst>
              <a:path w="14400" h="13437">
                <a:moveTo>
                  <a:pt x="14400" y="6720"/>
                </a:moveTo>
                <a:lnTo>
                  <a:pt x="14400" y="4799"/>
                </a:lnTo>
                <a:lnTo>
                  <a:pt x="13441" y="2875"/>
                </a:lnTo>
                <a:lnTo>
                  <a:pt x="11518" y="1917"/>
                </a:lnTo>
                <a:lnTo>
                  <a:pt x="10559" y="0"/>
                </a:lnTo>
                <a:lnTo>
                  <a:pt x="3838" y="0"/>
                </a:lnTo>
                <a:lnTo>
                  <a:pt x="1921" y="1917"/>
                </a:lnTo>
                <a:lnTo>
                  <a:pt x="963" y="2875"/>
                </a:lnTo>
                <a:lnTo>
                  <a:pt x="0" y="4799"/>
                </a:lnTo>
                <a:lnTo>
                  <a:pt x="0" y="8638"/>
                </a:lnTo>
                <a:lnTo>
                  <a:pt x="963" y="9596"/>
                </a:lnTo>
                <a:lnTo>
                  <a:pt x="1921" y="11519"/>
                </a:lnTo>
                <a:lnTo>
                  <a:pt x="3838" y="12478"/>
                </a:lnTo>
                <a:lnTo>
                  <a:pt x="4803" y="13437"/>
                </a:lnTo>
                <a:lnTo>
                  <a:pt x="8642" y="13437"/>
                </a:lnTo>
                <a:lnTo>
                  <a:pt x="10559" y="12478"/>
                </a:lnTo>
                <a:lnTo>
                  <a:pt x="11518" y="11519"/>
                </a:lnTo>
                <a:lnTo>
                  <a:pt x="13441" y="9596"/>
                </a:lnTo>
                <a:lnTo>
                  <a:pt x="14400" y="8638"/>
                </a:lnTo>
                <a:lnTo>
                  <a:pt x="1440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2" name="object 952"/>
          <p:cNvSpPr/>
          <p:nvPr/>
        </p:nvSpPr>
        <p:spPr>
          <a:xfrm>
            <a:off x="1348996" y="9402967"/>
            <a:ext cx="22079" cy="41279"/>
          </a:xfrm>
          <a:custGeom>
            <a:avLst/>
            <a:gdLst/>
            <a:ahLst/>
            <a:cxnLst/>
            <a:rect l="l" t="t" r="r" b="b"/>
            <a:pathLst>
              <a:path w="22079" h="41279">
                <a:moveTo>
                  <a:pt x="17282" y="0"/>
                </a:moveTo>
                <a:lnTo>
                  <a:pt x="0" y="0"/>
                </a:lnTo>
                <a:lnTo>
                  <a:pt x="0" y="1917"/>
                </a:lnTo>
                <a:lnTo>
                  <a:pt x="1923" y="1917"/>
                </a:lnTo>
                <a:lnTo>
                  <a:pt x="2881" y="2880"/>
                </a:lnTo>
                <a:lnTo>
                  <a:pt x="3840" y="3838"/>
                </a:lnTo>
                <a:lnTo>
                  <a:pt x="4803" y="3838"/>
                </a:lnTo>
                <a:lnTo>
                  <a:pt x="4803" y="37438"/>
                </a:lnTo>
                <a:lnTo>
                  <a:pt x="3840" y="38397"/>
                </a:lnTo>
                <a:lnTo>
                  <a:pt x="2881" y="39355"/>
                </a:lnTo>
                <a:lnTo>
                  <a:pt x="1923" y="40320"/>
                </a:lnTo>
                <a:lnTo>
                  <a:pt x="0" y="40320"/>
                </a:lnTo>
                <a:lnTo>
                  <a:pt x="0" y="41279"/>
                </a:lnTo>
                <a:lnTo>
                  <a:pt x="22079" y="41279"/>
                </a:lnTo>
                <a:lnTo>
                  <a:pt x="22079" y="40320"/>
                </a:lnTo>
                <a:lnTo>
                  <a:pt x="20162" y="40320"/>
                </a:lnTo>
                <a:lnTo>
                  <a:pt x="19199" y="39355"/>
                </a:lnTo>
                <a:lnTo>
                  <a:pt x="18240" y="38397"/>
                </a:lnTo>
                <a:lnTo>
                  <a:pt x="17282" y="37438"/>
                </a:lnTo>
                <a:lnTo>
                  <a:pt x="172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3" name="object 953"/>
          <p:cNvSpPr/>
          <p:nvPr/>
        </p:nvSpPr>
        <p:spPr>
          <a:xfrm>
            <a:off x="1374916" y="9402008"/>
            <a:ext cx="45118" cy="42237"/>
          </a:xfrm>
          <a:custGeom>
            <a:avLst/>
            <a:gdLst/>
            <a:ahLst/>
            <a:cxnLst/>
            <a:rect l="l" t="t" r="r" b="b"/>
            <a:pathLst>
              <a:path w="45118" h="42237">
                <a:moveTo>
                  <a:pt x="45118" y="42237"/>
                </a:moveTo>
                <a:lnTo>
                  <a:pt x="45118" y="41279"/>
                </a:lnTo>
                <a:lnTo>
                  <a:pt x="43200" y="40314"/>
                </a:lnTo>
                <a:lnTo>
                  <a:pt x="41279" y="40314"/>
                </a:lnTo>
                <a:lnTo>
                  <a:pt x="41279" y="39355"/>
                </a:lnTo>
                <a:lnTo>
                  <a:pt x="40320" y="38397"/>
                </a:lnTo>
                <a:lnTo>
                  <a:pt x="40320" y="9596"/>
                </a:lnTo>
                <a:lnTo>
                  <a:pt x="39361" y="7679"/>
                </a:lnTo>
                <a:lnTo>
                  <a:pt x="39361" y="5756"/>
                </a:lnTo>
                <a:lnTo>
                  <a:pt x="37438" y="3838"/>
                </a:lnTo>
                <a:lnTo>
                  <a:pt x="36479" y="2875"/>
                </a:lnTo>
                <a:lnTo>
                  <a:pt x="34558" y="958"/>
                </a:lnTo>
                <a:lnTo>
                  <a:pt x="31682" y="0"/>
                </a:lnTo>
                <a:lnTo>
                  <a:pt x="26878" y="0"/>
                </a:lnTo>
                <a:lnTo>
                  <a:pt x="24961" y="958"/>
                </a:lnTo>
                <a:lnTo>
                  <a:pt x="23038" y="1917"/>
                </a:lnTo>
                <a:lnTo>
                  <a:pt x="21121" y="2875"/>
                </a:lnTo>
                <a:lnTo>
                  <a:pt x="19197" y="4797"/>
                </a:lnTo>
                <a:lnTo>
                  <a:pt x="17282" y="6714"/>
                </a:lnTo>
                <a:lnTo>
                  <a:pt x="17282" y="958"/>
                </a:lnTo>
                <a:lnTo>
                  <a:pt x="0" y="958"/>
                </a:lnTo>
                <a:lnTo>
                  <a:pt x="0" y="2875"/>
                </a:lnTo>
                <a:lnTo>
                  <a:pt x="1923" y="2875"/>
                </a:lnTo>
                <a:lnTo>
                  <a:pt x="2880" y="3838"/>
                </a:lnTo>
                <a:lnTo>
                  <a:pt x="3838" y="4797"/>
                </a:lnTo>
                <a:lnTo>
                  <a:pt x="4797" y="5756"/>
                </a:lnTo>
                <a:lnTo>
                  <a:pt x="4797" y="38397"/>
                </a:lnTo>
                <a:lnTo>
                  <a:pt x="3838" y="39355"/>
                </a:lnTo>
                <a:lnTo>
                  <a:pt x="2880" y="40314"/>
                </a:lnTo>
                <a:lnTo>
                  <a:pt x="1923" y="41279"/>
                </a:lnTo>
                <a:lnTo>
                  <a:pt x="0" y="41279"/>
                </a:lnTo>
                <a:lnTo>
                  <a:pt x="0" y="42237"/>
                </a:lnTo>
                <a:lnTo>
                  <a:pt x="21121" y="42237"/>
                </a:lnTo>
                <a:lnTo>
                  <a:pt x="21121" y="41279"/>
                </a:lnTo>
                <a:lnTo>
                  <a:pt x="19197" y="40314"/>
                </a:lnTo>
                <a:lnTo>
                  <a:pt x="18240" y="40314"/>
                </a:lnTo>
                <a:lnTo>
                  <a:pt x="18240" y="39355"/>
                </a:lnTo>
                <a:lnTo>
                  <a:pt x="17282" y="38397"/>
                </a:lnTo>
                <a:lnTo>
                  <a:pt x="17282" y="11518"/>
                </a:lnTo>
                <a:lnTo>
                  <a:pt x="19197" y="7679"/>
                </a:lnTo>
                <a:lnTo>
                  <a:pt x="21121" y="5756"/>
                </a:lnTo>
                <a:lnTo>
                  <a:pt x="24961" y="5756"/>
                </a:lnTo>
                <a:lnTo>
                  <a:pt x="25920" y="6714"/>
                </a:lnTo>
                <a:lnTo>
                  <a:pt x="26878" y="7679"/>
                </a:lnTo>
                <a:lnTo>
                  <a:pt x="27841" y="8638"/>
                </a:lnTo>
                <a:lnTo>
                  <a:pt x="27841" y="38397"/>
                </a:lnTo>
                <a:lnTo>
                  <a:pt x="26878" y="39355"/>
                </a:lnTo>
                <a:lnTo>
                  <a:pt x="26878" y="40314"/>
                </a:lnTo>
                <a:lnTo>
                  <a:pt x="24961" y="41279"/>
                </a:lnTo>
                <a:lnTo>
                  <a:pt x="24003" y="41279"/>
                </a:lnTo>
                <a:lnTo>
                  <a:pt x="24003" y="42237"/>
                </a:lnTo>
                <a:lnTo>
                  <a:pt x="45118" y="422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4" name="object 954"/>
          <p:cNvSpPr/>
          <p:nvPr/>
        </p:nvSpPr>
        <p:spPr>
          <a:xfrm>
            <a:off x="1438275" y="9434643"/>
            <a:ext cx="4797" cy="10561"/>
          </a:xfrm>
          <a:custGeom>
            <a:avLst/>
            <a:gdLst/>
            <a:ahLst/>
            <a:cxnLst/>
            <a:rect l="l" t="t" r="r" b="b"/>
            <a:pathLst>
              <a:path w="4797" h="10561">
                <a:moveTo>
                  <a:pt x="4797" y="8644"/>
                </a:moveTo>
                <a:lnTo>
                  <a:pt x="3840" y="2881"/>
                </a:lnTo>
                <a:lnTo>
                  <a:pt x="1923" y="2881"/>
                </a:lnTo>
                <a:lnTo>
                  <a:pt x="1923" y="1923"/>
                </a:lnTo>
                <a:lnTo>
                  <a:pt x="958" y="958"/>
                </a:lnTo>
                <a:lnTo>
                  <a:pt x="0" y="0"/>
                </a:lnTo>
                <a:lnTo>
                  <a:pt x="0" y="10561"/>
                </a:lnTo>
                <a:lnTo>
                  <a:pt x="4797" y="8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5" name="object 955"/>
          <p:cNvSpPr/>
          <p:nvPr/>
        </p:nvSpPr>
        <p:spPr>
          <a:xfrm>
            <a:off x="1426755" y="9402008"/>
            <a:ext cx="39357" cy="43196"/>
          </a:xfrm>
          <a:custGeom>
            <a:avLst/>
            <a:gdLst/>
            <a:ahLst/>
            <a:cxnLst/>
            <a:rect l="l" t="t" r="r" b="b"/>
            <a:pathLst>
              <a:path w="39357" h="43196">
                <a:moveTo>
                  <a:pt x="37440" y="37438"/>
                </a:moveTo>
                <a:lnTo>
                  <a:pt x="34558" y="37438"/>
                </a:lnTo>
                <a:lnTo>
                  <a:pt x="34558" y="36473"/>
                </a:lnTo>
                <a:lnTo>
                  <a:pt x="33599" y="36473"/>
                </a:lnTo>
                <a:lnTo>
                  <a:pt x="33599" y="9596"/>
                </a:lnTo>
                <a:lnTo>
                  <a:pt x="32641" y="7679"/>
                </a:lnTo>
                <a:lnTo>
                  <a:pt x="32641" y="5756"/>
                </a:lnTo>
                <a:lnTo>
                  <a:pt x="30719" y="4797"/>
                </a:lnTo>
                <a:lnTo>
                  <a:pt x="28802" y="2875"/>
                </a:lnTo>
                <a:lnTo>
                  <a:pt x="25920" y="958"/>
                </a:lnTo>
                <a:lnTo>
                  <a:pt x="23039" y="0"/>
                </a:lnTo>
                <a:lnTo>
                  <a:pt x="16317" y="0"/>
                </a:lnTo>
                <a:lnTo>
                  <a:pt x="13443" y="958"/>
                </a:lnTo>
                <a:lnTo>
                  <a:pt x="9596" y="1917"/>
                </a:lnTo>
                <a:lnTo>
                  <a:pt x="6722" y="2875"/>
                </a:lnTo>
                <a:lnTo>
                  <a:pt x="4799" y="3838"/>
                </a:lnTo>
                <a:lnTo>
                  <a:pt x="2881" y="5756"/>
                </a:lnTo>
                <a:lnTo>
                  <a:pt x="958" y="7679"/>
                </a:lnTo>
                <a:lnTo>
                  <a:pt x="0" y="10555"/>
                </a:lnTo>
                <a:lnTo>
                  <a:pt x="0" y="13435"/>
                </a:lnTo>
                <a:lnTo>
                  <a:pt x="958" y="15358"/>
                </a:lnTo>
                <a:lnTo>
                  <a:pt x="1917" y="16317"/>
                </a:lnTo>
                <a:lnTo>
                  <a:pt x="3840" y="17276"/>
                </a:lnTo>
                <a:lnTo>
                  <a:pt x="4799" y="18234"/>
                </a:lnTo>
                <a:lnTo>
                  <a:pt x="8638" y="18234"/>
                </a:lnTo>
                <a:lnTo>
                  <a:pt x="10561" y="17276"/>
                </a:lnTo>
                <a:lnTo>
                  <a:pt x="11519" y="16317"/>
                </a:lnTo>
                <a:lnTo>
                  <a:pt x="12478" y="15358"/>
                </a:lnTo>
                <a:lnTo>
                  <a:pt x="12478" y="10555"/>
                </a:lnTo>
                <a:lnTo>
                  <a:pt x="11519" y="8638"/>
                </a:lnTo>
                <a:lnTo>
                  <a:pt x="10561" y="7679"/>
                </a:lnTo>
                <a:lnTo>
                  <a:pt x="9596" y="7679"/>
                </a:lnTo>
                <a:lnTo>
                  <a:pt x="9596" y="5756"/>
                </a:lnTo>
                <a:lnTo>
                  <a:pt x="10561" y="5756"/>
                </a:lnTo>
                <a:lnTo>
                  <a:pt x="10561" y="4797"/>
                </a:lnTo>
                <a:lnTo>
                  <a:pt x="12478" y="3838"/>
                </a:lnTo>
                <a:lnTo>
                  <a:pt x="18240" y="3838"/>
                </a:lnTo>
                <a:lnTo>
                  <a:pt x="19199" y="4797"/>
                </a:lnTo>
                <a:lnTo>
                  <a:pt x="20157" y="4797"/>
                </a:lnTo>
                <a:lnTo>
                  <a:pt x="20157" y="5756"/>
                </a:lnTo>
                <a:lnTo>
                  <a:pt x="21122" y="6714"/>
                </a:lnTo>
                <a:lnTo>
                  <a:pt x="21122" y="16317"/>
                </a:lnTo>
                <a:lnTo>
                  <a:pt x="12478" y="21115"/>
                </a:lnTo>
                <a:lnTo>
                  <a:pt x="6722" y="23996"/>
                </a:lnTo>
                <a:lnTo>
                  <a:pt x="3840" y="26878"/>
                </a:lnTo>
                <a:lnTo>
                  <a:pt x="958" y="28794"/>
                </a:lnTo>
                <a:lnTo>
                  <a:pt x="0" y="31676"/>
                </a:lnTo>
                <a:lnTo>
                  <a:pt x="0" y="39355"/>
                </a:lnTo>
                <a:lnTo>
                  <a:pt x="1917" y="41279"/>
                </a:lnTo>
                <a:lnTo>
                  <a:pt x="3840" y="42237"/>
                </a:lnTo>
                <a:lnTo>
                  <a:pt x="5757" y="43196"/>
                </a:lnTo>
                <a:lnTo>
                  <a:pt x="11519" y="43196"/>
                </a:lnTo>
                <a:lnTo>
                  <a:pt x="11519" y="29753"/>
                </a:lnTo>
                <a:lnTo>
                  <a:pt x="12478" y="27835"/>
                </a:lnTo>
                <a:lnTo>
                  <a:pt x="13443" y="25914"/>
                </a:lnTo>
                <a:lnTo>
                  <a:pt x="15360" y="23996"/>
                </a:lnTo>
                <a:lnTo>
                  <a:pt x="18240" y="21115"/>
                </a:lnTo>
                <a:lnTo>
                  <a:pt x="21122" y="19199"/>
                </a:lnTo>
                <a:lnTo>
                  <a:pt x="21122" y="33593"/>
                </a:lnTo>
                <a:lnTo>
                  <a:pt x="19199" y="34558"/>
                </a:lnTo>
                <a:lnTo>
                  <a:pt x="17282" y="35516"/>
                </a:lnTo>
                <a:lnTo>
                  <a:pt x="15360" y="35516"/>
                </a:lnTo>
                <a:lnTo>
                  <a:pt x="16317" y="41279"/>
                </a:lnTo>
                <a:lnTo>
                  <a:pt x="21122" y="36473"/>
                </a:lnTo>
                <a:lnTo>
                  <a:pt x="22081" y="38397"/>
                </a:lnTo>
                <a:lnTo>
                  <a:pt x="22081" y="40314"/>
                </a:lnTo>
                <a:lnTo>
                  <a:pt x="23998" y="41279"/>
                </a:lnTo>
                <a:lnTo>
                  <a:pt x="24961" y="42237"/>
                </a:lnTo>
                <a:lnTo>
                  <a:pt x="26878" y="43196"/>
                </a:lnTo>
                <a:lnTo>
                  <a:pt x="31677" y="43196"/>
                </a:lnTo>
                <a:lnTo>
                  <a:pt x="32641" y="42237"/>
                </a:lnTo>
                <a:lnTo>
                  <a:pt x="34558" y="41279"/>
                </a:lnTo>
                <a:lnTo>
                  <a:pt x="36481" y="40314"/>
                </a:lnTo>
                <a:lnTo>
                  <a:pt x="37440" y="39355"/>
                </a:lnTo>
                <a:lnTo>
                  <a:pt x="39357" y="36473"/>
                </a:lnTo>
                <a:lnTo>
                  <a:pt x="37440" y="35516"/>
                </a:lnTo>
                <a:lnTo>
                  <a:pt x="37440" y="374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6" name="object 956"/>
          <p:cNvSpPr/>
          <p:nvPr/>
        </p:nvSpPr>
        <p:spPr>
          <a:xfrm>
            <a:off x="1469951" y="9430803"/>
            <a:ext cx="17282" cy="29760"/>
          </a:xfrm>
          <a:custGeom>
            <a:avLst/>
            <a:gdLst/>
            <a:ahLst/>
            <a:cxnLst/>
            <a:rect l="l" t="t" r="r" b="b"/>
            <a:pathLst>
              <a:path w="17282" h="29760">
                <a:moveTo>
                  <a:pt x="10561" y="19199"/>
                </a:moveTo>
                <a:lnTo>
                  <a:pt x="9602" y="22081"/>
                </a:lnTo>
                <a:lnTo>
                  <a:pt x="7679" y="24002"/>
                </a:lnTo>
                <a:lnTo>
                  <a:pt x="5762" y="25920"/>
                </a:lnTo>
                <a:lnTo>
                  <a:pt x="1923" y="27843"/>
                </a:lnTo>
                <a:lnTo>
                  <a:pt x="1923" y="29760"/>
                </a:lnTo>
                <a:lnTo>
                  <a:pt x="6720" y="27843"/>
                </a:lnTo>
                <a:lnTo>
                  <a:pt x="10561" y="25920"/>
                </a:lnTo>
                <a:lnTo>
                  <a:pt x="13441" y="22081"/>
                </a:lnTo>
                <a:lnTo>
                  <a:pt x="16323" y="19199"/>
                </a:lnTo>
                <a:lnTo>
                  <a:pt x="17282" y="15360"/>
                </a:lnTo>
                <a:lnTo>
                  <a:pt x="17282" y="7679"/>
                </a:lnTo>
                <a:lnTo>
                  <a:pt x="16323" y="4799"/>
                </a:lnTo>
                <a:lnTo>
                  <a:pt x="14400" y="2881"/>
                </a:lnTo>
                <a:lnTo>
                  <a:pt x="12484" y="958"/>
                </a:lnTo>
                <a:lnTo>
                  <a:pt x="10561" y="0"/>
                </a:lnTo>
                <a:lnTo>
                  <a:pt x="5762" y="0"/>
                </a:lnTo>
                <a:lnTo>
                  <a:pt x="3840" y="958"/>
                </a:lnTo>
                <a:lnTo>
                  <a:pt x="2881" y="2881"/>
                </a:lnTo>
                <a:lnTo>
                  <a:pt x="964" y="3840"/>
                </a:lnTo>
                <a:lnTo>
                  <a:pt x="0" y="5763"/>
                </a:lnTo>
                <a:lnTo>
                  <a:pt x="0" y="9602"/>
                </a:lnTo>
                <a:lnTo>
                  <a:pt x="964" y="10561"/>
                </a:lnTo>
                <a:lnTo>
                  <a:pt x="1923" y="12484"/>
                </a:lnTo>
                <a:lnTo>
                  <a:pt x="3840" y="13443"/>
                </a:lnTo>
                <a:lnTo>
                  <a:pt x="4805" y="14401"/>
                </a:lnTo>
                <a:lnTo>
                  <a:pt x="9602" y="14401"/>
                </a:lnTo>
                <a:lnTo>
                  <a:pt x="9602" y="13443"/>
                </a:lnTo>
                <a:lnTo>
                  <a:pt x="11519" y="13443"/>
                </a:lnTo>
                <a:lnTo>
                  <a:pt x="11519" y="17282"/>
                </a:lnTo>
                <a:lnTo>
                  <a:pt x="10561" y="19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7" name="object 957"/>
          <p:cNvSpPr/>
          <p:nvPr/>
        </p:nvSpPr>
        <p:spPr>
          <a:xfrm>
            <a:off x="1514112" y="9384726"/>
            <a:ext cx="52803" cy="55679"/>
          </a:xfrm>
          <a:custGeom>
            <a:avLst/>
            <a:gdLst/>
            <a:ahLst/>
            <a:cxnLst/>
            <a:rect l="l" t="t" r="r" b="b"/>
            <a:pathLst>
              <a:path w="52803" h="55679">
                <a:moveTo>
                  <a:pt x="31680" y="25920"/>
                </a:moveTo>
                <a:lnTo>
                  <a:pt x="29760" y="26878"/>
                </a:lnTo>
                <a:lnTo>
                  <a:pt x="23039" y="26878"/>
                </a:lnTo>
                <a:lnTo>
                  <a:pt x="23039" y="3840"/>
                </a:lnTo>
                <a:lnTo>
                  <a:pt x="29760" y="3840"/>
                </a:lnTo>
                <a:lnTo>
                  <a:pt x="31680" y="4797"/>
                </a:lnTo>
                <a:lnTo>
                  <a:pt x="33601" y="5762"/>
                </a:lnTo>
                <a:lnTo>
                  <a:pt x="35521" y="6720"/>
                </a:lnTo>
                <a:lnTo>
                  <a:pt x="36481" y="8638"/>
                </a:lnTo>
                <a:lnTo>
                  <a:pt x="37441" y="10561"/>
                </a:lnTo>
                <a:lnTo>
                  <a:pt x="38401" y="12478"/>
                </a:lnTo>
                <a:lnTo>
                  <a:pt x="38401" y="36481"/>
                </a:lnTo>
                <a:lnTo>
                  <a:pt x="39361" y="38397"/>
                </a:lnTo>
                <a:lnTo>
                  <a:pt x="38401" y="27837"/>
                </a:lnTo>
                <a:lnTo>
                  <a:pt x="44162" y="26878"/>
                </a:lnTo>
                <a:lnTo>
                  <a:pt x="48002" y="24961"/>
                </a:lnTo>
                <a:lnTo>
                  <a:pt x="49923" y="23038"/>
                </a:lnTo>
                <a:lnTo>
                  <a:pt x="51843" y="20157"/>
                </a:lnTo>
                <a:lnTo>
                  <a:pt x="52803" y="18240"/>
                </a:lnTo>
                <a:lnTo>
                  <a:pt x="52803" y="12478"/>
                </a:lnTo>
                <a:lnTo>
                  <a:pt x="51843" y="9602"/>
                </a:lnTo>
                <a:lnTo>
                  <a:pt x="49923" y="7679"/>
                </a:lnTo>
                <a:lnTo>
                  <a:pt x="48963" y="4797"/>
                </a:lnTo>
                <a:lnTo>
                  <a:pt x="46082" y="2881"/>
                </a:lnTo>
                <a:lnTo>
                  <a:pt x="43202" y="1917"/>
                </a:lnTo>
                <a:lnTo>
                  <a:pt x="40321" y="958"/>
                </a:lnTo>
                <a:lnTo>
                  <a:pt x="35521" y="0"/>
                </a:lnTo>
                <a:lnTo>
                  <a:pt x="0" y="0"/>
                </a:lnTo>
                <a:lnTo>
                  <a:pt x="0" y="1917"/>
                </a:lnTo>
                <a:lnTo>
                  <a:pt x="4797" y="1917"/>
                </a:lnTo>
                <a:lnTo>
                  <a:pt x="5762" y="2881"/>
                </a:lnTo>
                <a:lnTo>
                  <a:pt x="6720" y="2881"/>
                </a:lnTo>
                <a:lnTo>
                  <a:pt x="7679" y="3840"/>
                </a:lnTo>
                <a:lnTo>
                  <a:pt x="7679" y="4797"/>
                </a:lnTo>
                <a:lnTo>
                  <a:pt x="8638" y="5762"/>
                </a:lnTo>
                <a:lnTo>
                  <a:pt x="8638" y="48958"/>
                </a:lnTo>
                <a:lnTo>
                  <a:pt x="23999" y="55679"/>
                </a:lnTo>
                <a:lnTo>
                  <a:pt x="23039" y="54720"/>
                </a:lnTo>
                <a:lnTo>
                  <a:pt x="23039" y="30717"/>
                </a:lnTo>
                <a:lnTo>
                  <a:pt x="30720" y="30717"/>
                </a:lnTo>
                <a:lnTo>
                  <a:pt x="31680" y="25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8" name="object 958"/>
          <p:cNvSpPr/>
          <p:nvPr/>
        </p:nvSpPr>
        <p:spPr>
          <a:xfrm>
            <a:off x="1544833" y="9402967"/>
            <a:ext cx="7680" cy="18240"/>
          </a:xfrm>
          <a:custGeom>
            <a:avLst/>
            <a:gdLst/>
            <a:ahLst/>
            <a:cxnLst/>
            <a:rect l="l" t="t" r="r" b="b"/>
            <a:pathLst>
              <a:path w="7680" h="18240">
                <a:moveTo>
                  <a:pt x="7680" y="0"/>
                </a:moveTo>
                <a:lnTo>
                  <a:pt x="6720" y="1917"/>
                </a:lnTo>
                <a:lnTo>
                  <a:pt x="5760" y="3838"/>
                </a:lnTo>
                <a:lnTo>
                  <a:pt x="4800" y="4797"/>
                </a:lnTo>
                <a:lnTo>
                  <a:pt x="2880" y="6720"/>
                </a:lnTo>
                <a:lnTo>
                  <a:pt x="960" y="7679"/>
                </a:lnTo>
                <a:lnTo>
                  <a:pt x="0" y="12476"/>
                </a:lnTo>
                <a:lnTo>
                  <a:pt x="1920" y="13435"/>
                </a:lnTo>
                <a:lnTo>
                  <a:pt x="4800" y="14400"/>
                </a:lnTo>
                <a:lnTo>
                  <a:pt x="5760" y="16317"/>
                </a:lnTo>
                <a:lnTo>
                  <a:pt x="7680" y="18240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9" name="object 959"/>
          <p:cNvSpPr/>
          <p:nvPr/>
        </p:nvSpPr>
        <p:spPr>
          <a:xfrm>
            <a:off x="1514112" y="9412563"/>
            <a:ext cx="55683" cy="31682"/>
          </a:xfrm>
          <a:custGeom>
            <a:avLst/>
            <a:gdLst/>
            <a:ahLst/>
            <a:cxnLst/>
            <a:rect l="l" t="t" r="r" b="b"/>
            <a:pathLst>
              <a:path w="55683" h="31682">
                <a:moveTo>
                  <a:pt x="8638" y="21121"/>
                </a:moveTo>
                <a:lnTo>
                  <a:pt x="8638" y="26883"/>
                </a:lnTo>
                <a:lnTo>
                  <a:pt x="7679" y="27841"/>
                </a:lnTo>
                <a:lnTo>
                  <a:pt x="7679" y="28800"/>
                </a:lnTo>
                <a:lnTo>
                  <a:pt x="6720" y="28800"/>
                </a:lnTo>
                <a:lnTo>
                  <a:pt x="5762" y="29759"/>
                </a:lnTo>
                <a:lnTo>
                  <a:pt x="4797" y="29759"/>
                </a:lnTo>
                <a:lnTo>
                  <a:pt x="2880" y="30723"/>
                </a:lnTo>
                <a:lnTo>
                  <a:pt x="0" y="30723"/>
                </a:lnTo>
                <a:lnTo>
                  <a:pt x="0" y="31682"/>
                </a:lnTo>
                <a:lnTo>
                  <a:pt x="39361" y="31682"/>
                </a:lnTo>
                <a:lnTo>
                  <a:pt x="46082" y="29759"/>
                </a:lnTo>
                <a:lnTo>
                  <a:pt x="49923" y="26883"/>
                </a:lnTo>
                <a:lnTo>
                  <a:pt x="53763" y="24003"/>
                </a:lnTo>
                <a:lnTo>
                  <a:pt x="55683" y="20162"/>
                </a:lnTo>
                <a:lnTo>
                  <a:pt x="55683" y="11518"/>
                </a:lnTo>
                <a:lnTo>
                  <a:pt x="53763" y="7679"/>
                </a:lnTo>
                <a:lnTo>
                  <a:pt x="50883" y="4803"/>
                </a:lnTo>
                <a:lnTo>
                  <a:pt x="48002" y="2880"/>
                </a:lnTo>
                <a:lnTo>
                  <a:pt x="44162" y="1921"/>
                </a:lnTo>
                <a:lnTo>
                  <a:pt x="38401" y="0"/>
                </a:lnTo>
                <a:lnTo>
                  <a:pt x="39361" y="10559"/>
                </a:lnTo>
                <a:lnTo>
                  <a:pt x="40321" y="13441"/>
                </a:lnTo>
                <a:lnTo>
                  <a:pt x="40321" y="18239"/>
                </a:lnTo>
                <a:lnTo>
                  <a:pt x="39361" y="21121"/>
                </a:lnTo>
                <a:lnTo>
                  <a:pt x="38401" y="23038"/>
                </a:lnTo>
                <a:lnTo>
                  <a:pt x="37441" y="24961"/>
                </a:lnTo>
                <a:lnTo>
                  <a:pt x="35521" y="25918"/>
                </a:lnTo>
                <a:lnTo>
                  <a:pt x="33601" y="26883"/>
                </a:lnTo>
                <a:lnTo>
                  <a:pt x="31680" y="27841"/>
                </a:lnTo>
                <a:lnTo>
                  <a:pt x="29760" y="28800"/>
                </a:lnTo>
                <a:lnTo>
                  <a:pt x="24960" y="28800"/>
                </a:lnTo>
                <a:lnTo>
                  <a:pt x="23999" y="27841"/>
                </a:lnTo>
                <a:lnTo>
                  <a:pt x="8638" y="211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0" name="object 960"/>
          <p:cNvSpPr/>
          <p:nvPr/>
        </p:nvSpPr>
        <p:spPr>
          <a:xfrm>
            <a:off x="1576517" y="9402008"/>
            <a:ext cx="35509" cy="42237"/>
          </a:xfrm>
          <a:custGeom>
            <a:avLst/>
            <a:gdLst/>
            <a:ahLst/>
            <a:cxnLst/>
            <a:rect l="l" t="t" r="r" b="b"/>
            <a:pathLst>
              <a:path w="35509" h="42237">
                <a:moveTo>
                  <a:pt x="28788" y="12476"/>
                </a:moveTo>
                <a:lnTo>
                  <a:pt x="31668" y="12476"/>
                </a:lnTo>
                <a:lnTo>
                  <a:pt x="32628" y="11518"/>
                </a:lnTo>
                <a:lnTo>
                  <a:pt x="33588" y="10555"/>
                </a:lnTo>
                <a:lnTo>
                  <a:pt x="34549" y="9596"/>
                </a:lnTo>
                <a:lnTo>
                  <a:pt x="35509" y="7679"/>
                </a:lnTo>
                <a:lnTo>
                  <a:pt x="35509" y="3838"/>
                </a:lnTo>
                <a:lnTo>
                  <a:pt x="34549" y="2875"/>
                </a:lnTo>
                <a:lnTo>
                  <a:pt x="33588" y="1917"/>
                </a:lnTo>
                <a:lnTo>
                  <a:pt x="32628" y="958"/>
                </a:lnTo>
                <a:lnTo>
                  <a:pt x="31668" y="0"/>
                </a:lnTo>
                <a:lnTo>
                  <a:pt x="27828" y="0"/>
                </a:lnTo>
                <a:lnTo>
                  <a:pt x="25908" y="958"/>
                </a:lnTo>
                <a:lnTo>
                  <a:pt x="23987" y="1917"/>
                </a:lnTo>
                <a:lnTo>
                  <a:pt x="22082" y="3838"/>
                </a:lnTo>
                <a:lnTo>
                  <a:pt x="19187" y="6714"/>
                </a:lnTo>
                <a:lnTo>
                  <a:pt x="16306" y="10555"/>
                </a:lnTo>
                <a:lnTo>
                  <a:pt x="16306" y="958"/>
                </a:lnTo>
                <a:lnTo>
                  <a:pt x="0" y="958"/>
                </a:lnTo>
                <a:lnTo>
                  <a:pt x="0" y="2875"/>
                </a:lnTo>
                <a:lnTo>
                  <a:pt x="960" y="2875"/>
                </a:lnTo>
                <a:lnTo>
                  <a:pt x="1905" y="3838"/>
                </a:lnTo>
                <a:lnTo>
                  <a:pt x="2865" y="3838"/>
                </a:lnTo>
                <a:lnTo>
                  <a:pt x="3840" y="4797"/>
                </a:lnTo>
                <a:lnTo>
                  <a:pt x="3840" y="38397"/>
                </a:lnTo>
                <a:lnTo>
                  <a:pt x="2865" y="39355"/>
                </a:lnTo>
                <a:lnTo>
                  <a:pt x="2865" y="40314"/>
                </a:lnTo>
                <a:lnTo>
                  <a:pt x="960" y="41279"/>
                </a:lnTo>
                <a:lnTo>
                  <a:pt x="0" y="41279"/>
                </a:lnTo>
                <a:lnTo>
                  <a:pt x="0" y="42237"/>
                </a:lnTo>
                <a:lnTo>
                  <a:pt x="22082" y="42237"/>
                </a:lnTo>
                <a:lnTo>
                  <a:pt x="22082" y="41279"/>
                </a:lnTo>
                <a:lnTo>
                  <a:pt x="20147" y="41279"/>
                </a:lnTo>
                <a:lnTo>
                  <a:pt x="19187" y="40314"/>
                </a:lnTo>
                <a:lnTo>
                  <a:pt x="17266" y="40314"/>
                </a:lnTo>
                <a:lnTo>
                  <a:pt x="17266" y="38397"/>
                </a:lnTo>
                <a:lnTo>
                  <a:pt x="16306" y="38397"/>
                </a:lnTo>
                <a:lnTo>
                  <a:pt x="16306" y="20156"/>
                </a:lnTo>
                <a:lnTo>
                  <a:pt x="17266" y="17276"/>
                </a:lnTo>
                <a:lnTo>
                  <a:pt x="18242" y="14394"/>
                </a:lnTo>
                <a:lnTo>
                  <a:pt x="18242" y="12476"/>
                </a:lnTo>
                <a:lnTo>
                  <a:pt x="19187" y="10555"/>
                </a:lnTo>
                <a:lnTo>
                  <a:pt x="21107" y="9596"/>
                </a:lnTo>
                <a:lnTo>
                  <a:pt x="21107" y="8638"/>
                </a:lnTo>
                <a:lnTo>
                  <a:pt x="23987" y="8638"/>
                </a:lnTo>
                <a:lnTo>
                  <a:pt x="23987" y="9596"/>
                </a:lnTo>
                <a:lnTo>
                  <a:pt x="24947" y="9596"/>
                </a:lnTo>
                <a:lnTo>
                  <a:pt x="25908" y="10555"/>
                </a:lnTo>
                <a:lnTo>
                  <a:pt x="26868" y="11518"/>
                </a:lnTo>
                <a:lnTo>
                  <a:pt x="28788" y="124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1" name="object 961"/>
          <p:cNvSpPr/>
          <p:nvPr/>
        </p:nvSpPr>
        <p:spPr>
          <a:xfrm>
            <a:off x="1616826" y="9402008"/>
            <a:ext cx="39364" cy="43196"/>
          </a:xfrm>
          <a:custGeom>
            <a:avLst/>
            <a:gdLst/>
            <a:ahLst/>
            <a:cxnLst/>
            <a:rect l="l" t="t" r="r" b="b"/>
            <a:pathLst>
              <a:path w="39364" h="43196">
                <a:moveTo>
                  <a:pt x="0" y="35516"/>
                </a:moveTo>
                <a:lnTo>
                  <a:pt x="0" y="37438"/>
                </a:lnTo>
                <a:lnTo>
                  <a:pt x="960" y="39355"/>
                </a:lnTo>
                <a:lnTo>
                  <a:pt x="2880" y="41279"/>
                </a:lnTo>
                <a:lnTo>
                  <a:pt x="3840" y="42237"/>
                </a:lnTo>
                <a:lnTo>
                  <a:pt x="5760" y="43196"/>
                </a:lnTo>
                <a:lnTo>
                  <a:pt x="12481" y="43196"/>
                </a:lnTo>
                <a:lnTo>
                  <a:pt x="12481" y="27835"/>
                </a:lnTo>
                <a:lnTo>
                  <a:pt x="14401" y="25914"/>
                </a:lnTo>
                <a:lnTo>
                  <a:pt x="15361" y="23996"/>
                </a:lnTo>
                <a:lnTo>
                  <a:pt x="18242" y="21115"/>
                </a:lnTo>
                <a:lnTo>
                  <a:pt x="22082" y="19199"/>
                </a:lnTo>
                <a:lnTo>
                  <a:pt x="22082" y="33593"/>
                </a:lnTo>
                <a:lnTo>
                  <a:pt x="20162" y="34558"/>
                </a:lnTo>
                <a:lnTo>
                  <a:pt x="18242" y="35516"/>
                </a:lnTo>
                <a:lnTo>
                  <a:pt x="15361" y="35516"/>
                </a:lnTo>
                <a:lnTo>
                  <a:pt x="17282" y="41279"/>
                </a:lnTo>
                <a:lnTo>
                  <a:pt x="22082" y="36473"/>
                </a:lnTo>
                <a:lnTo>
                  <a:pt x="22082" y="38397"/>
                </a:lnTo>
                <a:lnTo>
                  <a:pt x="23042" y="40314"/>
                </a:lnTo>
                <a:lnTo>
                  <a:pt x="24003" y="41279"/>
                </a:lnTo>
                <a:lnTo>
                  <a:pt x="25923" y="42237"/>
                </a:lnTo>
                <a:lnTo>
                  <a:pt x="27843" y="43196"/>
                </a:lnTo>
                <a:lnTo>
                  <a:pt x="31683" y="43196"/>
                </a:lnTo>
                <a:lnTo>
                  <a:pt x="33604" y="42237"/>
                </a:lnTo>
                <a:lnTo>
                  <a:pt x="35524" y="41279"/>
                </a:lnTo>
                <a:lnTo>
                  <a:pt x="36484" y="40314"/>
                </a:lnTo>
                <a:lnTo>
                  <a:pt x="38404" y="39355"/>
                </a:lnTo>
                <a:lnTo>
                  <a:pt x="39364" y="36473"/>
                </a:lnTo>
                <a:lnTo>
                  <a:pt x="38404" y="35516"/>
                </a:lnTo>
                <a:lnTo>
                  <a:pt x="37444" y="37438"/>
                </a:lnTo>
                <a:lnTo>
                  <a:pt x="35524" y="37438"/>
                </a:lnTo>
                <a:lnTo>
                  <a:pt x="34564" y="36473"/>
                </a:lnTo>
                <a:lnTo>
                  <a:pt x="34564" y="12476"/>
                </a:lnTo>
                <a:lnTo>
                  <a:pt x="33604" y="9596"/>
                </a:lnTo>
                <a:lnTo>
                  <a:pt x="33604" y="7679"/>
                </a:lnTo>
                <a:lnTo>
                  <a:pt x="32644" y="5756"/>
                </a:lnTo>
                <a:lnTo>
                  <a:pt x="31683" y="4797"/>
                </a:lnTo>
                <a:lnTo>
                  <a:pt x="28803" y="2875"/>
                </a:lnTo>
                <a:lnTo>
                  <a:pt x="26883" y="958"/>
                </a:lnTo>
                <a:lnTo>
                  <a:pt x="24003" y="0"/>
                </a:lnTo>
                <a:lnTo>
                  <a:pt x="16322" y="0"/>
                </a:lnTo>
                <a:lnTo>
                  <a:pt x="13441" y="958"/>
                </a:lnTo>
                <a:lnTo>
                  <a:pt x="10561" y="1917"/>
                </a:lnTo>
                <a:lnTo>
                  <a:pt x="7680" y="2875"/>
                </a:lnTo>
                <a:lnTo>
                  <a:pt x="4800" y="3838"/>
                </a:lnTo>
                <a:lnTo>
                  <a:pt x="3840" y="5756"/>
                </a:lnTo>
                <a:lnTo>
                  <a:pt x="1920" y="7679"/>
                </a:lnTo>
                <a:lnTo>
                  <a:pt x="960" y="10555"/>
                </a:lnTo>
                <a:lnTo>
                  <a:pt x="960" y="13435"/>
                </a:lnTo>
                <a:lnTo>
                  <a:pt x="1920" y="15358"/>
                </a:lnTo>
                <a:lnTo>
                  <a:pt x="2880" y="16317"/>
                </a:lnTo>
                <a:lnTo>
                  <a:pt x="3840" y="17276"/>
                </a:lnTo>
                <a:lnTo>
                  <a:pt x="5760" y="18234"/>
                </a:lnTo>
                <a:lnTo>
                  <a:pt x="9601" y="18234"/>
                </a:lnTo>
                <a:lnTo>
                  <a:pt x="10561" y="17276"/>
                </a:lnTo>
                <a:lnTo>
                  <a:pt x="11521" y="16317"/>
                </a:lnTo>
                <a:lnTo>
                  <a:pt x="12481" y="15358"/>
                </a:lnTo>
                <a:lnTo>
                  <a:pt x="13441" y="14394"/>
                </a:lnTo>
                <a:lnTo>
                  <a:pt x="13441" y="11518"/>
                </a:lnTo>
                <a:lnTo>
                  <a:pt x="12481" y="10555"/>
                </a:lnTo>
                <a:lnTo>
                  <a:pt x="11521" y="8638"/>
                </a:lnTo>
                <a:lnTo>
                  <a:pt x="10561" y="7679"/>
                </a:lnTo>
                <a:lnTo>
                  <a:pt x="10561" y="5756"/>
                </a:lnTo>
                <a:lnTo>
                  <a:pt x="11521" y="4797"/>
                </a:lnTo>
                <a:lnTo>
                  <a:pt x="12481" y="3838"/>
                </a:lnTo>
                <a:lnTo>
                  <a:pt x="18242" y="3838"/>
                </a:lnTo>
                <a:lnTo>
                  <a:pt x="19202" y="4797"/>
                </a:lnTo>
                <a:lnTo>
                  <a:pt x="20162" y="4797"/>
                </a:lnTo>
                <a:lnTo>
                  <a:pt x="21122" y="5756"/>
                </a:lnTo>
                <a:lnTo>
                  <a:pt x="21122" y="6714"/>
                </a:lnTo>
                <a:lnTo>
                  <a:pt x="22082" y="7679"/>
                </a:lnTo>
                <a:lnTo>
                  <a:pt x="22082" y="16317"/>
                </a:lnTo>
                <a:lnTo>
                  <a:pt x="12481" y="21115"/>
                </a:lnTo>
                <a:lnTo>
                  <a:pt x="6720" y="23996"/>
                </a:lnTo>
                <a:lnTo>
                  <a:pt x="3840" y="26878"/>
                </a:lnTo>
                <a:lnTo>
                  <a:pt x="1920" y="28794"/>
                </a:lnTo>
                <a:lnTo>
                  <a:pt x="0" y="31676"/>
                </a:lnTo>
                <a:lnTo>
                  <a:pt x="0" y="355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2" name="object 962"/>
          <p:cNvSpPr/>
          <p:nvPr/>
        </p:nvSpPr>
        <p:spPr>
          <a:xfrm>
            <a:off x="1629308" y="9435602"/>
            <a:ext cx="4800" cy="9602"/>
          </a:xfrm>
          <a:custGeom>
            <a:avLst/>
            <a:gdLst/>
            <a:ahLst/>
            <a:cxnLst/>
            <a:rect l="l" t="t" r="r" b="b"/>
            <a:pathLst>
              <a:path w="4800" h="9602">
                <a:moveTo>
                  <a:pt x="4800" y="7685"/>
                </a:moveTo>
                <a:lnTo>
                  <a:pt x="2880" y="1923"/>
                </a:lnTo>
                <a:lnTo>
                  <a:pt x="1920" y="1923"/>
                </a:lnTo>
                <a:lnTo>
                  <a:pt x="960" y="964"/>
                </a:lnTo>
                <a:lnTo>
                  <a:pt x="0" y="0"/>
                </a:lnTo>
                <a:lnTo>
                  <a:pt x="0" y="9602"/>
                </a:lnTo>
                <a:lnTo>
                  <a:pt x="4800" y="76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3" name="object 963"/>
          <p:cNvSpPr/>
          <p:nvPr/>
        </p:nvSpPr>
        <p:spPr>
          <a:xfrm>
            <a:off x="1659072" y="9402967"/>
            <a:ext cx="37444" cy="41279"/>
          </a:xfrm>
          <a:custGeom>
            <a:avLst/>
            <a:gdLst/>
            <a:ahLst/>
            <a:cxnLst/>
            <a:rect l="l" t="t" r="r" b="b"/>
            <a:pathLst>
              <a:path w="37444" h="41279">
                <a:moveTo>
                  <a:pt x="9601" y="3838"/>
                </a:moveTo>
                <a:lnTo>
                  <a:pt x="11521" y="3838"/>
                </a:lnTo>
                <a:lnTo>
                  <a:pt x="13441" y="2880"/>
                </a:lnTo>
                <a:lnTo>
                  <a:pt x="23042" y="2880"/>
                </a:lnTo>
                <a:lnTo>
                  <a:pt x="0" y="40320"/>
                </a:lnTo>
                <a:lnTo>
                  <a:pt x="0" y="41279"/>
                </a:lnTo>
                <a:lnTo>
                  <a:pt x="35509" y="41279"/>
                </a:lnTo>
                <a:lnTo>
                  <a:pt x="37444" y="27835"/>
                </a:lnTo>
                <a:lnTo>
                  <a:pt x="35509" y="27835"/>
                </a:lnTo>
                <a:lnTo>
                  <a:pt x="34549" y="31676"/>
                </a:lnTo>
                <a:lnTo>
                  <a:pt x="32628" y="34558"/>
                </a:lnTo>
                <a:lnTo>
                  <a:pt x="29763" y="36479"/>
                </a:lnTo>
                <a:lnTo>
                  <a:pt x="27828" y="38397"/>
                </a:lnTo>
                <a:lnTo>
                  <a:pt x="15361" y="38397"/>
                </a:lnTo>
                <a:lnTo>
                  <a:pt x="37444" y="1917"/>
                </a:lnTo>
                <a:lnTo>
                  <a:pt x="37444" y="0"/>
                </a:lnTo>
                <a:lnTo>
                  <a:pt x="2880" y="0"/>
                </a:lnTo>
                <a:lnTo>
                  <a:pt x="2880" y="12476"/>
                </a:lnTo>
                <a:lnTo>
                  <a:pt x="4800" y="12476"/>
                </a:lnTo>
                <a:lnTo>
                  <a:pt x="5760" y="9596"/>
                </a:lnTo>
                <a:lnTo>
                  <a:pt x="5760" y="7679"/>
                </a:lnTo>
                <a:lnTo>
                  <a:pt x="6720" y="6720"/>
                </a:lnTo>
                <a:lnTo>
                  <a:pt x="7680" y="4797"/>
                </a:lnTo>
                <a:lnTo>
                  <a:pt x="8641" y="4797"/>
                </a:lnTo>
                <a:lnTo>
                  <a:pt x="9601" y="3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4" name="object 964"/>
          <p:cNvSpPr/>
          <p:nvPr/>
        </p:nvSpPr>
        <p:spPr>
          <a:xfrm>
            <a:off x="1699381" y="9402967"/>
            <a:ext cx="22082" cy="41279"/>
          </a:xfrm>
          <a:custGeom>
            <a:avLst/>
            <a:gdLst/>
            <a:ahLst/>
            <a:cxnLst/>
            <a:rect l="l" t="t" r="r" b="b"/>
            <a:pathLst>
              <a:path w="22082" h="41279">
                <a:moveTo>
                  <a:pt x="17282" y="0"/>
                </a:moveTo>
                <a:lnTo>
                  <a:pt x="0" y="0"/>
                </a:lnTo>
                <a:lnTo>
                  <a:pt x="0" y="1917"/>
                </a:lnTo>
                <a:lnTo>
                  <a:pt x="1920" y="1917"/>
                </a:lnTo>
                <a:lnTo>
                  <a:pt x="2880" y="2880"/>
                </a:lnTo>
                <a:lnTo>
                  <a:pt x="3840" y="3838"/>
                </a:lnTo>
                <a:lnTo>
                  <a:pt x="4800" y="3838"/>
                </a:lnTo>
                <a:lnTo>
                  <a:pt x="4800" y="37438"/>
                </a:lnTo>
                <a:lnTo>
                  <a:pt x="3840" y="38397"/>
                </a:lnTo>
                <a:lnTo>
                  <a:pt x="2880" y="39355"/>
                </a:lnTo>
                <a:lnTo>
                  <a:pt x="1920" y="40320"/>
                </a:lnTo>
                <a:lnTo>
                  <a:pt x="0" y="40320"/>
                </a:lnTo>
                <a:lnTo>
                  <a:pt x="0" y="41279"/>
                </a:lnTo>
                <a:lnTo>
                  <a:pt x="22082" y="41279"/>
                </a:lnTo>
                <a:lnTo>
                  <a:pt x="22082" y="40320"/>
                </a:lnTo>
                <a:lnTo>
                  <a:pt x="20162" y="40320"/>
                </a:lnTo>
                <a:lnTo>
                  <a:pt x="19202" y="39355"/>
                </a:lnTo>
                <a:lnTo>
                  <a:pt x="18242" y="38397"/>
                </a:lnTo>
                <a:lnTo>
                  <a:pt x="17282" y="37438"/>
                </a:lnTo>
                <a:lnTo>
                  <a:pt x="172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5" name="object 965"/>
          <p:cNvSpPr/>
          <p:nvPr/>
        </p:nvSpPr>
        <p:spPr>
          <a:xfrm>
            <a:off x="1703222" y="9383767"/>
            <a:ext cx="14401" cy="13437"/>
          </a:xfrm>
          <a:custGeom>
            <a:avLst/>
            <a:gdLst/>
            <a:ahLst/>
            <a:cxnLst/>
            <a:rect l="l" t="t" r="r" b="b"/>
            <a:pathLst>
              <a:path w="14401" h="13437">
                <a:moveTo>
                  <a:pt x="960" y="9596"/>
                </a:moveTo>
                <a:lnTo>
                  <a:pt x="1920" y="11519"/>
                </a:lnTo>
                <a:lnTo>
                  <a:pt x="3840" y="12478"/>
                </a:lnTo>
                <a:lnTo>
                  <a:pt x="5760" y="13437"/>
                </a:lnTo>
                <a:lnTo>
                  <a:pt x="8641" y="13437"/>
                </a:lnTo>
                <a:lnTo>
                  <a:pt x="10561" y="12478"/>
                </a:lnTo>
                <a:lnTo>
                  <a:pt x="11521" y="11519"/>
                </a:lnTo>
                <a:lnTo>
                  <a:pt x="13441" y="9596"/>
                </a:lnTo>
                <a:lnTo>
                  <a:pt x="14401" y="8638"/>
                </a:lnTo>
                <a:lnTo>
                  <a:pt x="14401" y="4799"/>
                </a:lnTo>
                <a:lnTo>
                  <a:pt x="13441" y="2875"/>
                </a:lnTo>
                <a:lnTo>
                  <a:pt x="12481" y="1917"/>
                </a:lnTo>
                <a:lnTo>
                  <a:pt x="10561" y="0"/>
                </a:lnTo>
                <a:lnTo>
                  <a:pt x="3840" y="0"/>
                </a:lnTo>
                <a:lnTo>
                  <a:pt x="1920" y="1917"/>
                </a:lnTo>
                <a:lnTo>
                  <a:pt x="960" y="2875"/>
                </a:lnTo>
                <a:lnTo>
                  <a:pt x="0" y="4799"/>
                </a:lnTo>
                <a:lnTo>
                  <a:pt x="0" y="8638"/>
                </a:lnTo>
                <a:lnTo>
                  <a:pt x="960" y="95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6" name="object 966"/>
          <p:cNvSpPr/>
          <p:nvPr/>
        </p:nvSpPr>
        <p:spPr>
          <a:xfrm>
            <a:off x="1724345" y="9384726"/>
            <a:ext cx="22082" cy="59519"/>
          </a:xfrm>
          <a:custGeom>
            <a:avLst/>
            <a:gdLst/>
            <a:ahLst/>
            <a:cxnLst/>
            <a:rect l="l" t="t" r="r" b="b"/>
            <a:pathLst>
              <a:path w="22082" h="59519">
                <a:moveTo>
                  <a:pt x="17282" y="0"/>
                </a:moveTo>
                <a:lnTo>
                  <a:pt x="0" y="0"/>
                </a:lnTo>
                <a:lnTo>
                  <a:pt x="0" y="1917"/>
                </a:lnTo>
                <a:lnTo>
                  <a:pt x="1920" y="1917"/>
                </a:lnTo>
                <a:lnTo>
                  <a:pt x="2880" y="2881"/>
                </a:lnTo>
                <a:lnTo>
                  <a:pt x="3840" y="2881"/>
                </a:lnTo>
                <a:lnTo>
                  <a:pt x="4800" y="3840"/>
                </a:lnTo>
                <a:lnTo>
                  <a:pt x="4800" y="55679"/>
                </a:lnTo>
                <a:lnTo>
                  <a:pt x="3840" y="56637"/>
                </a:lnTo>
                <a:lnTo>
                  <a:pt x="2880" y="57596"/>
                </a:lnTo>
                <a:lnTo>
                  <a:pt x="1920" y="58561"/>
                </a:lnTo>
                <a:lnTo>
                  <a:pt x="0" y="58561"/>
                </a:lnTo>
                <a:lnTo>
                  <a:pt x="0" y="59519"/>
                </a:lnTo>
                <a:lnTo>
                  <a:pt x="22082" y="59519"/>
                </a:lnTo>
                <a:lnTo>
                  <a:pt x="22082" y="58561"/>
                </a:lnTo>
                <a:lnTo>
                  <a:pt x="20162" y="58561"/>
                </a:lnTo>
                <a:lnTo>
                  <a:pt x="19202" y="57596"/>
                </a:lnTo>
                <a:lnTo>
                  <a:pt x="18242" y="56637"/>
                </a:lnTo>
                <a:lnTo>
                  <a:pt x="17282" y="55679"/>
                </a:lnTo>
                <a:lnTo>
                  <a:pt x="172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7" name="object 967"/>
          <p:cNvSpPr/>
          <p:nvPr/>
        </p:nvSpPr>
        <p:spPr>
          <a:xfrm>
            <a:off x="1750268" y="9430803"/>
            <a:ext cx="17266" cy="29760"/>
          </a:xfrm>
          <a:custGeom>
            <a:avLst/>
            <a:gdLst/>
            <a:ahLst/>
            <a:cxnLst/>
            <a:rect l="l" t="t" r="r" b="b"/>
            <a:pathLst>
              <a:path w="17266" h="29760">
                <a:moveTo>
                  <a:pt x="10561" y="19199"/>
                </a:moveTo>
                <a:lnTo>
                  <a:pt x="9601" y="22081"/>
                </a:lnTo>
                <a:lnTo>
                  <a:pt x="7680" y="24002"/>
                </a:lnTo>
                <a:lnTo>
                  <a:pt x="4800" y="25920"/>
                </a:lnTo>
                <a:lnTo>
                  <a:pt x="1920" y="27843"/>
                </a:lnTo>
                <a:lnTo>
                  <a:pt x="1920" y="29760"/>
                </a:lnTo>
                <a:lnTo>
                  <a:pt x="6720" y="27843"/>
                </a:lnTo>
                <a:lnTo>
                  <a:pt x="10561" y="25920"/>
                </a:lnTo>
                <a:lnTo>
                  <a:pt x="13441" y="22081"/>
                </a:lnTo>
                <a:lnTo>
                  <a:pt x="15361" y="19199"/>
                </a:lnTo>
                <a:lnTo>
                  <a:pt x="17266" y="15360"/>
                </a:lnTo>
                <a:lnTo>
                  <a:pt x="17266" y="7679"/>
                </a:lnTo>
                <a:lnTo>
                  <a:pt x="16322" y="4799"/>
                </a:lnTo>
                <a:lnTo>
                  <a:pt x="14401" y="2881"/>
                </a:lnTo>
                <a:lnTo>
                  <a:pt x="12481" y="958"/>
                </a:lnTo>
                <a:lnTo>
                  <a:pt x="10561" y="0"/>
                </a:lnTo>
                <a:lnTo>
                  <a:pt x="5760" y="0"/>
                </a:lnTo>
                <a:lnTo>
                  <a:pt x="3840" y="958"/>
                </a:lnTo>
                <a:lnTo>
                  <a:pt x="2880" y="2881"/>
                </a:lnTo>
                <a:lnTo>
                  <a:pt x="960" y="3840"/>
                </a:lnTo>
                <a:lnTo>
                  <a:pt x="0" y="5763"/>
                </a:lnTo>
                <a:lnTo>
                  <a:pt x="0" y="9602"/>
                </a:lnTo>
                <a:lnTo>
                  <a:pt x="960" y="10561"/>
                </a:lnTo>
                <a:lnTo>
                  <a:pt x="1920" y="12484"/>
                </a:lnTo>
                <a:lnTo>
                  <a:pt x="3840" y="13443"/>
                </a:lnTo>
                <a:lnTo>
                  <a:pt x="4800" y="14401"/>
                </a:lnTo>
                <a:lnTo>
                  <a:pt x="8641" y="14401"/>
                </a:lnTo>
                <a:lnTo>
                  <a:pt x="9601" y="13443"/>
                </a:lnTo>
                <a:lnTo>
                  <a:pt x="11521" y="13443"/>
                </a:lnTo>
                <a:lnTo>
                  <a:pt x="11521" y="17282"/>
                </a:lnTo>
                <a:lnTo>
                  <a:pt x="10561" y="19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8" name="object 968"/>
          <p:cNvSpPr/>
          <p:nvPr/>
        </p:nvSpPr>
        <p:spPr>
          <a:xfrm>
            <a:off x="1796338" y="9384726"/>
            <a:ext cx="81610" cy="59519"/>
          </a:xfrm>
          <a:custGeom>
            <a:avLst/>
            <a:gdLst/>
            <a:ahLst/>
            <a:cxnLst/>
            <a:rect l="l" t="t" r="r" b="b"/>
            <a:pathLst>
              <a:path w="81610" h="59519">
                <a:moveTo>
                  <a:pt x="20162" y="59519"/>
                </a:moveTo>
                <a:lnTo>
                  <a:pt x="20162" y="58561"/>
                </a:lnTo>
                <a:lnTo>
                  <a:pt x="18242" y="58561"/>
                </a:lnTo>
                <a:lnTo>
                  <a:pt x="15361" y="57596"/>
                </a:lnTo>
                <a:lnTo>
                  <a:pt x="14401" y="56637"/>
                </a:lnTo>
                <a:lnTo>
                  <a:pt x="13441" y="55679"/>
                </a:lnTo>
                <a:lnTo>
                  <a:pt x="12481" y="54720"/>
                </a:lnTo>
                <a:lnTo>
                  <a:pt x="12481" y="52798"/>
                </a:lnTo>
                <a:lnTo>
                  <a:pt x="11521" y="52798"/>
                </a:lnTo>
                <a:lnTo>
                  <a:pt x="11521" y="5762"/>
                </a:lnTo>
                <a:lnTo>
                  <a:pt x="35524" y="59519"/>
                </a:lnTo>
                <a:lnTo>
                  <a:pt x="36484" y="59519"/>
                </a:lnTo>
                <a:lnTo>
                  <a:pt x="59527" y="5762"/>
                </a:lnTo>
                <a:lnTo>
                  <a:pt x="59527" y="52798"/>
                </a:lnTo>
                <a:lnTo>
                  <a:pt x="58567" y="54720"/>
                </a:lnTo>
                <a:lnTo>
                  <a:pt x="58567" y="56637"/>
                </a:lnTo>
                <a:lnTo>
                  <a:pt x="57607" y="56637"/>
                </a:lnTo>
                <a:lnTo>
                  <a:pt x="56647" y="57596"/>
                </a:lnTo>
                <a:lnTo>
                  <a:pt x="55686" y="57596"/>
                </a:lnTo>
                <a:lnTo>
                  <a:pt x="54726" y="58561"/>
                </a:lnTo>
                <a:lnTo>
                  <a:pt x="50886" y="58561"/>
                </a:lnTo>
                <a:lnTo>
                  <a:pt x="50886" y="59519"/>
                </a:lnTo>
                <a:lnTo>
                  <a:pt x="81610" y="59519"/>
                </a:lnTo>
                <a:lnTo>
                  <a:pt x="81610" y="58561"/>
                </a:lnTo>
                <a:lnTo>
                  <a:pt x="78729" y="58561"/>
                </a:lnTo>
                <a:lnTo>
                  <a:pt x="76794" y="57596"/>
                </a:lnTo>
                <a:lnTo>
                  <a:pt x="75834" y="57596"/>
                </a:lnTo>
                <a:lnTo>
                  <a:pt x="74889" y="56637"/>
                </a:lnTo>
                <a:lnTo>
                  <a:pt x="73929" y="55679"/>
                </a:lnTo>
                <a:lnTo>
                  <a:pt x="73929" y="54720"/>
                </a:lnTo>
                <a:lnTo>
                  <a:pt x="72953" y="52798"/>
                </a:lnTo>
                <a:lnTo>
                  <a:pt x="72953" y="7679"/>
                </a:lnTo>
                <a:lnTo>
                  <a:pt x="73929" y="5762"/>
                </a:lnTo>
                <a:lnTo>
                  <a:pt x="73929" y="3840"/>
                </a:lnTo>
                <a:lnTo>
                  <a:pt x="74889" y="2881"/>
                </a:lnTo>
                <a:lnTo>
                  <a:pt x="75834" y="2881"/>
                </a:lnTo>
                <a:lnTo>
                  <a:pt x="76794" y="1917"/>
                </a:lnTo>
                <a:lnTo>
                  <a:pt x="81610" y="1917"/>
                </a:lnTo>
                <a:lnTo>
                  <a:pt x="81610" y="0"/>
                </a:lnTo>
                <a:lnTo>
                  <a:pt x="57607" y="0"/>
                </a:lnTo>
                <a:lnTo>
                  <a:pt x="41285" y="39355"/>
                </a:lnTo>
                <a:lnTo>
                  <a:pt x="24963" y="0"/>
                </a:lnTo>
                <a:lnTo>
                  <a:pt x="0" y="0"/>
                </a:lnTo>
                <a:lnTo>
                  <a:pt x="0" y="1917"/>
                </a:lnTo>
                <a:lnTo>
                  <a:pt x="4800" y="1917"/>
                </a:lnTo>
                <a:lnTo>
                  <a:pt x="5760" y="2881"/>
                </a:lnTo>
                <a:lnTo>
                  <a:pt x="6720" y="2881"/>
                </a:lnTo>
                <a:lnTo>
                  <a:pt x="7680" y="3840"/>
                </a:lnTo>
                <a:lnTo>
                  <a:pt x="7680" y="4797"/>
                </a:lnTo>
                <a:lnTo>
                  <a:pt x="8641" y="5762"/>
                </a:lnTo>
                <a:lnTo>
                  <a:pt x="8641" y="52798"/>
                </a:lnTo>
                <a:lnTo>
                  <a:pt x="7680" y="53756"/>
                </a:lnTo>
                <a:lnTo>
                  <a:pt x="7680" y="54720"/>
                </a:lnTo>
                <a:lnTo>
                  <a:pt x="6720" y="55679"/>
                </a:lnTo>
                <a:lnTo>
                  <a:pt x="6720" y="56637"/>
                </a:lnTo>
                <a:lnTo>
                  <a:pt x="5760" y="57596"/>
                </a:lnTo>
                <a:lnTo>
                  <a:pt x="2880" y="57596"/>
                </a:lnTo>
                <a:lnTo>
                  <a:pt x="1920" y="58561"/>
                </a:lnTo>
                <a:lnTo>
                  <a:pt x="0" y="58561"/>
                </a:lnTo>
                <a:lnTo>
                  <a:pt x="0" y="59519"/>
                </a:lnTo>
                <a:lnTo>
                  <a:pt x="20162" y="595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9" name="object 969"/>
          <p:cNvSpPr/>
          <p:nvPr/>
        </p:nvSpPr>
        <p:spPr>
          <a:xfrm>
            <a:off x="1895215" y="9402008"/>
            <a:ext cx="23042" cy="20156"/>
          </a:xfrm>
          <a:custGeom>
            <a:avLst/>
            <a:gdLst/>
            <a:ahLst/>
            <a:cxnLst/>
            <a:rect l="l" t="t" r="r" b="b"/>
            <a:pathLst>
              <a:path w="23042" h="20156">
                <a:moveTo>
                  <a:pt x="10561" y="0"/>
                </a:moveTo>
                <a:lnTo>
                  <a:pt x="1920" y="0"/>
                </a:lnTo>
                <a:lnTo>
                  <a:pt x="2880" y="3838"/>
                </a:lnTo>
                <a:lnTo>
                  <a:pt x="4800" y="2875"/>
                </a:lnTo>
                <a:lnTo>
                  <a:pt x="7680" y="2875"/>
                </a:lnTo>
                <a:lnTo>
                  <a:pt x="8641" y="3838"/>
                </a:lnTo>
                <a:lnTo>
                  <a:pt x="9601" y="4797"/>
                </a:lnTo>
                <a:lnTo>
                  <a:pt x="10561" y="5756"/>
                </a:lnTo>
                <a:lnTo>
                  <a:pt x="10561" y="7679"/>
                </a:lnTo>
                <a:lnTo>
                  <a:pt x="11521" y="9596"/>
                </a:lnTo>
                <a:lnTo>
                  <a:pt x="11521" y="17276"/>
                </a:lnTo>
                <a:lnTo>
                  <a:pt x="0" y="17276"/>
                </a:lnTo>
                <a:lnTo>
                  <a:pt x="0" y="20156"/>
                </a:lnTo>
                <a:lnTo>
                  <a:pt x="23042" y="20156"/>
                </a:lnTo>
                <a:lnTo>
                  <a:pt x="22082" y="13435"/>
                </a:lnTo>
                <a:lnTo>
                  <a:pt x="21122" y="8638"/>
                </a:lnTo>
                <a:lnTo>
                  <a:pt x="17282" y="5756"/>
                </a:lnTo>
                <a:lnTo>
                  <a:pt x="14401" y="1917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0" name="object 970"/>
          <p:cNvSpPr/>
          <p:nvPr/>
        </p:nvSpPr>
        <p:spPr>
          <a:xfrm>
            <a:off x="1883694" y="9402008"/>
            <a:ext cx="34564" cy="44154"/>
          </a:xfrm>
          <a:custGeom>
            <a:avLst/>
            <a:gdLst/>
            <a:ahLst/>
            <a:cxnLst/>
            <a:rect l="l" t="t" r="r" b="b"/>
            <a:pathLst>
              <a:path w="34564" h="44154">
                <a:moveTo>
                  <a:pt x="17282" y="44154"/>
                </a:moveTo>
                <a:lnTo>
                  <a:pt x="21122" y="44154"/>
                </a:lnTo>
                <a:lnTo>
                  <a:pt x="24003" y="43196"/>
                </a:lnTo>
                <a:lnTo>
                  <a:pt x="26883" y="41279"/>
                </a:lnTo>
                <a:lnTo>
                  <a:pt x="29763" y="39355"/>
                </a:lnTo>
                <a:lnTo>
                  <a:pt x="31683" y="35516"/>
                </a:lnTo>
                <a:lnTo>
                  <a:pt x="34564" y="31676"/>
                </a:lnTo>
                <a:lnTo>
                  <a:pt x="32644" y="30717"/>
                </a:lnTo>
                <a:lnTo>
                  <a:pt x="30723" y="32634"/>
                </a:lnTo>
                <a:lnTo>
                  <a:pt x="29763" y="34558"/>
                </a:lnTo>
                <a:lnTo>
                  <a:pt x="27843" y="35516"/>
                </a:lnTo>
                <a:lnTo>
                  <a:pt x="26883" y="36473"/>
                </a:lnTo>
                <a:lnTo>
                  <a:pt x="24963" y="37438"/>
                </a:lnTo>
                <a:lnTo>
                  <a:pt x="20162" y="37438"/>
                </a:lnTo>
                <a:lnTo>
                  <a:pt x="18242" y="35516"/>
                </a:lnTo>
                <a:lnTo>
                  <a:pt x="16322" y="33593"/>
                </a:lnTo>
                <a:lnTo>
                  <a:pt x="13441" y="30717"/>
                </a:lnTo>
                <a:lnTo>
                  <a:pt x="11521" y="25914"/>
                </a:lnTo>
                <a:lnTo>
                  <a:pt x="11521" y="11518"/>
                </a:lnTo>
                <a:lnTo>
                  <a:pt x="12481" y="7679"/>
                </a:lnTo>
                <a:lnTo>
                  <a:pt x="13441" y="5756"/>
                </a:lnTo>
                <a:lnTo>
                  <a:pt x="14401" y="3838"/>
                </a:lnTo>
                <a:lnTo>
                  <a:pt x="13441" y="0"/>
                </a:lnTo>
                <a:lnTo>
                  <a:pt x="8656" y="1917"/>
                </a:lnTo>
                <a:lnTo>
                  <a:pt x="4815" y="6714"/>
                </a:lnTo>
                <a:lnTo>
                  <a:pt x="1935" y="10555"/>
                </a:lnTo>
                <a:lnTo>
                  <a:pt x="0" y="15358"/>
                </a:lnTo>
                <a:lnTo>
                  <a:pt x="0" y="27835"/>
                </a:lnTo>
                <a:lnTo>
                  <a:pt x="975" y="32634"/>
                </a:lnTo>
                <a:lnTo>
                  <a:pt x="3840" y="36473"/>
                </a:lnTo>
                <a:lnTo>
                  <a:pt x="6720" y="41279"/>
                </a:lnTo>
                <a:lnTo>
                  <a:pt x="11521" y="44154"/>
                </a:lnTo>
                <a:lnTo>
                  <a:pt x="17282" y="441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1" name="object 971"/>
          <p:cNvSpPr/>
          <p:nvPr/>
        </p:nvSpPr>
        <p:spPr>
          <a:xfrm>
            <a:off x="1922099" y="9402967"/>
            <a:ext cx="41269" cy="41279"/>
          </a:xfrm>
          <a:custGeom>
            <a:avLst/>
            <a:gdLst/>
            <a:ahLst/>
            <a:cxnLst/>
            <a:rect l="l" t="t" r="r" b="b"/>
            <a:pathLst>
              <a:path w="41269" h="41279">
                <a:moveTo>
                  <a:pt x="29763" y="9596"/>
                </a:moveTo>
                <a:lnTo>
                  <a:pt x="31683" y="6720"/>
                </a:lnTo>
                <a:lnTo>
                  <a:pt x="33604" y="4797"/>
                </a:lnTo>
                <a:lnTo>
                  <a:pt x="34564" y="3838"/>
                </a:lnTo>
                <a:lnTo>
                  <a:pt x="36484" y="2880"/>
                </a:lnTo>
                <a:lnTo>
                  <a:pt x="38404" y="1917"/>
                </a:lnTo>
                <a:lnTo>
                  <a:pt x="40325" y="1917"/>
                </a:lnTo>
                <a:lnTo>
                  <a:pt x="40325" y="0"/>
                </a:lnTo>
                <a:lnTo>
                  <a:pt x="24963" y="0"/>
                </a:lnTo>
                <a:lnTo>
                  <a:pt x="24963" y="1917"/>
                </a:lnTo>
                <a:lnTo>
                  <a:pt x="26883" y="1917"/>
                </a:lnTo>
                <a:lnTo>
                  <a:pt x="27843" y="2880"/>
                </a:lnTo>
                <a:lnTo>
                  <a:pt x="28803" y="3838"/>
                </a:lnTo>
                <a:lnTo>
                  <a:pt x="28803" y="5756"/>
                </a:lnTo>
                <a:lnTo>
                  <a:pt x="27843" y="7679"/>
                </a:lnTo>
                <a:lnTo>
                  <a:pt x="24963" y="11518"/>
                </a:lnTo>
                <a:lnTo>
                  <a:pt x="24003" y="13435"/>
                </a:lnTo>
                <a:lnTo>
                  <a:pt x="20162" y="7679"/>
                </a:lnTo>
                <a:lnTo>
                  <a:pt x="19202" y="6720"/>
                </a:lnTo>
                <a:lnTo>
                  <a:pt x="19202" y="2880"/>
                </a:lnTo>
                <a:lnTo>
                  <a:pt x="21122" y="1917"/>
                </a:lnTo>
                <a:lnTo>
                  <a:pt x="23042" y="1917"/>
                </a:lnTo>
                <a:lnTo>
                  <a:pt x="23042" y="0"/>
                </a:lnTo>
                <a:lnTo>
                  <a:pt x="0" y="0"/>
                </a:lnTo>
                <a:lnTo>
                  <a:pt x="0" y="1917"/>
                </a:lnTo>
                <a:lnTo>
                  <a:pt x="960" y="1917"/>
                </a:lnTo>
                <a:lnTo>
                  <a:pt x="2880" y="2880"/>
                </a:lnTo>
                <a:lnTo>
                  <a:pt x="3840" y="3838"/>
                </a:lnTo>
                <a:lnTo>
                  <a:pt x="4800" y="4797"/>
                </a:lnTo>
                <a:lnTo>
                  <a:pt x="6720" y="7679"/>
                </a:lnTo>
                <a:lnTo>
                  <a:pt x="8641" y="11518"/>
                </a:lnTo>
                <a:lnTo>
                  <a:pt x="16322" y="24955"/>
                </a:lnTo>
                <a:lnTo>
                  <a:pt x="12481" y="29759"/>
                </a:lnTo>
                <a:lnTo>
                  <a:pt x="9601" y="34558"/>
                </a:lnTo>
                <a:lnTo>
                  <a:pt x="6720" y="37438"/>
                </a:lnTo>
                <a:lnTo>
                  <a:pt x="5760" y="38397"/>
                </a:lnTo>
                <a:lnTo>
                  <a:pt x="3840" y="39355"/>
                </a:lnTo>
                <a:lnTo>
                  <a:pt x="1920" y="40320"/>
                </a:lnTo>
                <a:lnTo>
                  <a:pt x="0" y="40320"/>
                </a:lnTo>
                <a:lnTo>
                  <a:pt x="0" y="41279"/>
                </a:lnTo>
                <a:lnTo>
                  <a:pt x="16322" y="41279"/>
                </a:lnTo>
                <a:lnTo>
                  <a:pt x="16322" y="40320"/>
                </a:lnTo>
                <a:lnTo>
                  <a:pt x="13441" y="40320"/>
                </a:lnTo>
                <a:lnTo>
                  <a:pt x="13441" y="39355"/>
                </a:lnTo>
                <a:lnTo>
                  <a:pt x="12481" y="39355"/>
                </a:lnTo>
                <a:lnTo>
                  <a:pt x="12481" y="38397"/>
                </a:lnTo>
                <a:lnTo>
                  <a:pt x="11521" y="38397"/>
                </a:lnTo>
                <a:lnTo>
                  <a:pt x="11521" y="36479"/>
                </a:lnTo>
                <a:lnTo>
                  <a:pt x="12481" y="35515"/>
                </a:lnTo>
                <a:lnTo>
                  <a:pt x="13441" y="33599"/>
                </a:lnTo>
                <a:lnTo>
                  <a:pt x="14401" y="31676"/>
                </a:lnTo>
                <a:lnTo>
                  <a:pt x="17282" y="27835"/>
                </a:lnTo>
                <a:lnTo>
                  <a:pt x="21122" y="34558"/>
                </a:lnTo>
                <a:lnTo>
                  <a:pt x="22082" y="35515"/>
                </a:lnTo>
                <a:lnTo>
                  <a:pt x="22082" y="39355"/>
                </a:lnTo>
                <a:lnTo>
                  <a:pt x="21122" y="39355"/>
                </a:lnTo>
                <a:lnTo>
                  <a:pt x="20162" y="40320"/>
                </a:lnTo>
                <a:lnTo>
                  <a:pt x="18242" y="40320"/>
                </a:lnTo>
                <a:lnTo>
                  <a:pt x="18242" y="41279"/>
                </a:lnTo>
                <a:lnTo>
                  <a:pt x="41269" y="41279"/>
                </a:lnTo>
                <a:lnTo>
                  <a:pt x="41269" y="40320"/>
                </a:lnTo>
                <a:lnTo>
                  <a:pt x="40325" y="40320"/>
                </a:lnTo>
                <a:lnTo>
                  <a:pt x="39364" y="39355"/>
                </a:lnTo>
                <a:lnTo>
                  <a:pt x="38404" y="39355"/>
                </a:lnTo>
                <a:lnTo>
                  <a:pt x="36484" y="37438"/>
                </a:lnTo>
                <a:lnTo>
                  <a:pt x="34564" y="34558"/>
                </a:lnTo>
                <a:lnTo>
                  <a:pt x="32644" y="29759"/>
                </a:lnTo>
                <a:lnTo>
                  <a:pt x="24963" y="16317"/>
                </a:lnTo>
                <a:lnTo>
                  <a:pt x="29763" y="95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2" name="object 972"/>
          <p:cNvSpPr/>
          <p:nvPr/>
        </p:nvSpPr>
        <p:spPr>
          <a:xfrm>
            <a:off x="1967209" y="9402967"/>
            <a:ext cx="22082" cy="41279"/>
          </a:xfrm>
          <a:custGeom>
            <a:avLst/>
            <a:gdLst/>
            <a:ahLst/>
            <a:cxnLst/>
            <a:rect l="l" t="t" r="r" b="b"/>
            <a:pathLst>
              <a:path w="22082" h="41279">
                <a:moveTo>
                  <a:pt x="17282" y="0"/>
                </a:moveTo>
                <a:lnTo>
                  <a:pt x="0" y="0"/>
                </a:lnTo>
                <a:lnTo>
                  <a:pt x="0" y="1917"/>
                </a:lnTo>
                <a:lnTo>
                  <a:pt x="1935" y="1917"/>
                </a:lnTo>
                <a:lnTo>
                  <a:pt x="2880" y="2880"/>
                </a:lnTo>
                <a:lnTo>
                  <a:pt x="3840" y="3838"/>
                </a:lnTo>
                <a:lnTo>
                  <a:pt x="4815" y="3838"/>
                </a:lnTo>
                <a:lnTo>
                  <a:pt x="4815" y="37438"/>
                </a:lnTo>
                <a:lnTo>
                  <a:pt x="3840" y="38397"/>
                </a:lnTo>
                <a:lnTo>
                  <a:pt x="2880" y="39355"/>
                </a:lnTo>
                <a:lnTo>
                  <a:pt x="1935" y="40320"/>
                </a:lnTo>
                <a:lnTo>
                  <a:pt x="0" y="40320"/>
                </a:lnTo>
                <a:lnTo>
                  <a:pt x="0" y="41279"/>
                </a:lnTo>
                <a:lnTo>
                  <a:pt x="22082" y="41279"/>
                </a:lnTo>
                <a:lnTo>
                  <a:pt x="22082" y="40320"/>
                </a:lnTo>
                <a:lnTo>
                  <a:pt x="20162" y="40320"/>
                </a:lnTo>
                <a:lnTo>
                  <a:pt x="18242" y="39355"/>
                </a:lnTo>
                <a:lnTo>
                  <a:pt x="18242" y="38397"/>
                </a:lnTo>
                <a:lnTo>
                  <a:pt x="17282" y="37438"/>
                </a:lnTo>
                <a:lnTo>
                  <a:pt x="172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3" name="object 973"/>
          <p:cNvSpPr/>
          <p:nvPr/>
        </p:nvSpPr>
        <p:spPr>
          <a:xfrm>
            <a:off x="1971050" y="9383767"/>
            <a:ext cx="13441" cy="13437"/>
          </a:xfrm>
          <a:custGeom>
            <a:avLst/>
            <a:gdLst/>
            <a:ahLst/>
            <a:cxnLst/>
            <a:rect l="l" t="t" r="r" b="b"/>
            <a:pathLst>
              <a:path w="13441" h="13437">
                <a:moveTo>
                  <a:pt x="975" y="9596"/>
                </a:moveTo>
                <a:lnTo>
                  <a:pt x="1935" y="11519"/>
                </a:lnTo>
                <a:lnTo>
                  <a:pt x="3840" y="12478"/>
                </a:lnTo>
                <a:lnTo>
                  <a:pt x="4815" y="13437"/>
                </a:lnTo>
                <a:lnTo>
                  <a:pt x="8656" y="13437"/>
                </a:lnTo>
                <a:lnTo>
                  <a:pt x="10561" y="12478"/>
                </a:lnTo>
                <a:lnTo>
                  <a:pt x="11536" y="11519"/>
                </a:lnTo>
                <a:lnTo>
                  <a:pt x="13441" y="9596"/>
                </a:lnTo>
                <a:lnTo>
                  <a:pt x="13441" y="2875"/>
                </a:lnTo>
                <a:lnTo>
                  <a:pt x="11536" y="1917"/>
                </a:lnTo>
                <a:lnTo>
                  <a:pt x="10561" y="0"/>
                </a:lnTo>
                <a:lnTo>
                  <a:pt x="3840" y="0"/>
                </a:lnTo>
                <a:lnTo>
                  <a:pt x="1935" y="1917"/>
                </a:lnTo>
                <a:lnTo>
                  <a:pt x="975" y="2875"/>
                </a:lnTo>
                <a:lnTo>
                  <a:pt x="0" y="4799"/>
                </a:lnTo>
                <a:lnTo>
                  <a:pt x="0" y="8638"/>
                </a:lnTo>
                <a:lnTo>
                  <a:pt x="975" y="95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4" name="object 974"/>
          <p:cNvSpPr/>
          <p:nvPr/>
        </p:nvSpPr>
        <p:spPr>
          <a:xfrm>
            <a:off x="1994093" y="9402008"/>
            <a:ext cx="34564" cy="44154"/>
          </a:xfrm>
          <a:custGeom>
            <a:avLst/>
            <a:gdLst/>
            <a:ahLst/>
            <a:cxnLst/>
            <a:rect l="l" t="t" r="r" b="b"/>
            <a:pathLst>
              <a:path w="34564" h="44154">
                <a:moveTo>
                  <a:pt x="19202" y="0"/>
                </a:moveTo>
                <a:lnTo>
                  <a:pt x="12481" y="0"/>
                </a:lnTo>
                <a:lnTo>
                  <a:pt x="7680" y="2875"/>
                </a:lnTo>
                <a:lnTo>
                  <a:pt x="3840" y="7679"/>
                </a:lnTo>
                <a:lnTo>
                  <a:pt x="960" y="12476"/>
                </a:lnTo>
                <a:lnTo>
                  <a:pt x="0" y="17276"/>
                </a:lnTo>
                <a:lnTo>
                  <a:pt x="0" y="28794"/>
                </a:lnTo>
                <a:lnTo>
                  <a:pt x="960" y="33593"/>
                </a:lnTo>
                <a:lnTo>
                  <a:pt x="4800" y="37438"/>
                </a:lnTo>
                <a:lnTo>
                  <a:pt x="7680" y="41279"/>
                </a:lnTo>
                <a:lnTo>
                  <a:pt x="12481" y="44154"/>
                </a:lnTo>
                <a:lnTo>
                  <a:pt x="21122" y="44154"/>
                </a:lnTo>
                <a:lnTo>
                  <a:pt x="24003" y="43196"/>
                </a:lnTo>
                <a:lnTo>
                  <a:pt x="26883" y="41279"/>
                </a:lnTo>
                <a:lnTo>
                  <a:pt x="29763" y="39355"/>
                </a:lnTo>
                <a:lnTo>
                  <a:pt x="32644" y="36473"/>
                </a:lnTo>
                <a:lnTo>
                  <a:pt x="34564" y="32634"/>
                </a:lnTo>
                <a:lnTo>
                  <a:pt x="32644" y="31676"/>
                </a:lnTo>
                <a:lnTo>
                  <a:pt x="30723" y="33593"/>
                </a:lnTo>
                <a:lnTo>
                  <a:pt x="29763" y="35516"/>
                </a:lnTo>
                <a:lnTo>
                  <a:pt x="27843" y="35516"/>
                </a:lnTo>
                <a:lnTo>
                  <a:pt x="26883" y="36473"/>
                </a:lnTo>
                <a:lnTo>
                  <a:pt x="20162" y="36473"/>
                </a:lnTo>
                <a:lnTo>
                  <a:pt x="18242" y="34558"/>
                </a:lnTo>
                <a:lnTo>
                  <a:pt x="16322" y="33593"/>
                </a:lnTo>
                <a:lnTo>
                  <a:pt x="14401" y="30717"/>
                </a:lnTo>
                <a:lnTo>
                  <a:pt x="13441" y="26878"/>
                </a:lnTo>
                <a:lnTo>
                  <a:pt x="12481" y="23038"/>
                </a:lnTo>
                <a:lnTo>
                  <a:pt x="11521" y="20156"/>
                </a:lnTo>
                <a:lnTo>
                  <a:pt x="11521" y="11518"/>
                </a:lnTo>
                <a:lnTo>
                  <a:pt x="12481" y="7679"/>
                </a:lnTo>
                <a:lnTo>
                  <a:pt x="13441" y="5756"/>
                </a:lnTo>
                <a:lnTo>
                  <a:pt x="14401" y="3838"/>
                </a:lnTo>
                <a:lnTo>
                  <a:pt x="16322" y="2875"/>
                </a:lnTo>
                <a:lnTo>
                  <a:pt x="18242" y="2875"/>
                </a:lnTo>
                <a:lnTo>
                  <a:pt x="19202" y="3838"/>
                </a:lnTo>
                <a:lnTo>
                  <a:pt x="20162" y="4797"/>
                </a:lnTo>
                <a:lnTo>
                  <a:pt x="21122" y="6714"/>
                </a:lnTo>
                <a:lnTo>
                  <a:pt x="21122" y="11518"/>
                </a:lnTo>
                <a:lnTo>
                  <a:pt x="22082" y="13435"/>
                </a:lnTo>
                <a:lnTo>
                  <a:pt x="23042" y="14394"/>
                </a:lnTo>
                <a:lnTo>
                  <a:pt x="24003" y="15358"/>
                </a:lnTo>
                <a:lnTo>
                  <a:pt x="25923" y="16317"/>
                </a:lnTo>
                <a:lnTo>
                  <a:pt x="28803" y="16317"/>
                </a:lnTo>
                <a:lnTo>
                  <a:pt x="30723" y="15358"/>
                </a:lnTo>
                <a:lnTo>
                  <a:pt x="31683" y="14394"/>
                </a:lnTo>
                <a:lnTo>
                  <a:pt x="32644" y="13435"/>
                </a:lnTo>
                <a:lnTo>
                  <a:pt x="32644" y="7679"/>
                </a:lnTo>
                <a:lnTo>
                  <a:pt x="31683" y="5756"/>
                </a:lnTo>
                <a:lnTo>
                  <a:pt x="28803" y="3838"/>
                </a:lnTo>
                <a:lnTo>
                  <a:pt x="26883" y="958"/>
                </a:lnTo>
                <a:lnTo>
                  <a:pt x="23042" y="0"/>
                </a:lnTo>
                <a:lnTo>
                  <a:pt x="192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5" name="object 975"/>
          <p:cNvSpPr/>
          <p:nvPr/>
        </p:nvSpPr>
        <p:spPr>
          <a:xfrm>
            <a:off x="2046899" y="9436566"/>
            <a:ext cx="5760" cy="9596"/>
          </a:xfrm>
          <a:custGeom>
            <a:avLst/>
            <a:gdLst/>
            <a:ahLst/>
            <a:cxnLst/>
            <a:rect l="l" t="t" r="r" b="b"/>
            <a:pathLst>
              <a:path w="5760" h="9596">
                <a:moveTo>
                  <a:pt x="5760" y="9596"/>
                </a:moveTo>
                <a:lnTo>
                  <a:pt x="5760" y="5756"/>
                </a:lnTo>
                <a:lnTo>
                  <a:pt x="2880" y="5756"/>
                </a:lnTo>
                <a:lnTo>
                  <a:pt x="1920" y="4797"/>
                </a:lnTo>
                <a:lnTo>
                  <a:pt x="960" y="3838"/>
                </a:lnTo>
                <a:lnTo>
                  <a:pt x="960" y="1915"/>
                </a:lnTo>
                <a:lnTo>
                  <a:pt x="0" y="0"/>
                </a:lnTo>
                <a:lnTo>
                  <a:pt x="0" y="9596"/>
                </a:lnTo>
                <a:lnTo>
                  <a:pt x="5760" y="95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6" name="object 976"/>
          <p:cNvSpPr/>
          <p:nvPr/>
        </p:nvSpPr>
        <p:spPr>
          <a:xfrm>
            <a:off x="2033457" y="9402008"/>
            <a:ext cx="38389" cy="44154"/>
          </a:xfrm>
          <a:custGeom>
            <a:avLst/>
            <a:gdLst/>
            <a:ahLst/>
            <a:cxnLst/>
            <a:rect l="l" t="t" r="r" b="b"/>
            <a:pathLst>
              <a:path w="38389" h="44154">
                <a:moveTo>
                  <a:pt x="25923" y="44154"/>
                </a:moveTo>
                <a:lnTo>
                  <a:pt x="30723" y="41279"/>
                </a:lnTo>
                <a:lnTo>
                  <a:pt x="34549" y="36473"/>
                </a:lnTo>
                <a:lnTo>
                  <a:pt x="37444" y="32634"/>
                </a:lnTo>
                <a:lnTo>
                  <a:pt x="38389" y="27835"/>
                </a:lnTo>
                <a:lnTo>
                  <a:pt x="38389" y="14394"/>
                </a:lnTo>
                <a:lnTo>
                  <a:pt x="36484" y="10555"/>
                </a:lnTo>
                <a:lnTo>
                  <a:pt x="34549" y="7679"/>
                </a:lnTo>
                <a:lnTo>
                  <a:pt x="32644" y="4797"/>
                </a:lnTo>
                <a:lnTo>
                  <a:pt x="29763" y="2875"/>
                </a:lnTo>
                <a:lnTo>
                  <a:pt x="25923" y="958"/>
                </a:lnTo>
                <a:lnTo>
                  <a:pt x="23042" y="0"/>
                </a:lnTo>
                <a:lnTo>
                  <a:pt x="13441" y="0"/>
                </a:lnTo>
                <a:lnTo>
                  <a:pt x="8641" y="2875"/>
                </a:lnTo>
                <a:lnTo>
                  <a:pt x="4800" y="6714"/>
                </a:lnTo>
                <a:lnTo>
                  <a:pt x="1920" y="11518"/>
                </a:lnTo>
                <a:lnTo>
                  <a:pt x="0" y="16317"/>
                </a:lnTo>
                <a:lnTo>
                  <a:pt x="0" y="27835"/>
                </a:lnTo>
                <a:lnTo>
                  <a:pt x="1920" y="32634"/>
                </a:lnTo>
                <a:lnTo>
                  <a:pt x="4800" y="37438"/>
                </a:lnTo>
                <a:lnTo>
                  <a:pt x="8641" y="41279"/>
                </a:lnTo>
                <a:lnTo>
                  <a:pt x="13441" y="44154"/>
                </a:lnTo>
                <a:lnTo>
                  <a:pt x="13441" y="8638"/>
                </a:lnTo>
                <a:lnTo>
                  <a:pt x="14401" y="5756"/>
                </a:lnTo>
                <a:lnTo>
                  <a:pt x="15361" y="4797"/>
                </a:lnTo>
                <a:lnTo>
                  <a:pt x="16322" y="3838"/>
                </a:lnTo>
                <a:lnTo>
                  <a:pt x="18242" y="2875"/>
                </a:lnTo>
                <a:lnTo>
                  <a:pt x="21122" y="2875"/>
                </a:lnTo>
                <a:lnTo>
                  <a:pt x="22082" y="3838"/>
                </a:lnTo>
                <a:lnTo>
                  <a:pt x="24002" y="4797"/>
                </a:lnTo>
                <a:lnTo>
                  <a:pt x="24002" y="6714"/>
                </a:lnTo>
                <a:lnTo>
                  <a:pt x="24963" y="8638"/>
                </a:lnTo>
                <a:lnTo>
                  <a:pt x="25923" y="10555"/>
                </a:lnTo>
                <a:lnTo>
                  <a:pt x="25923" y="32634"/>
                </a:lnTo>
                <a:lnTo>
                  <a:pt x="24963" y="35516"/>
                </a:lnTo>
                <a:lnTo>
                  <a:pt x="24963" y="37438"/>
                </a:lnTo>
                <a:lnTo>
                  <a:pt x="24002" y="38397"/>
                </a:lnTo>
                <a:lnTo>
                  <a:pt x="23042" y="39355"/>
                </a:lnTo>
                <a:lnTo>
                  <a:pt x="22082" y="40314"/>
                </a:lnTo>
                <a:lnTo>
                  <a:pt x="19202" y="40314"/>
                </a:lnTo>
                <a:lnTo>
                  <a:pt x="19202" y="44154"/>
                </a:lnTo>
                <a:lnTo>
                  <a:pt x="25923" y="441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7" name="object 977"/>
          <p:cNvSpPr/>
          <p:nvPr/>
        </p:nvSpPr>
        <p:spPr>
          <a:xfrm>
            <a:off x="2078568" y="9430803"/>
            <a:ext cx="16322" cy="29760"/>
          </a:xfrm>
          <a:custGeom>
            <a:avLst/>
            <a:gdLst/>
            <a:ahLst/>
            <a:cxnLst/>
            <a:rect l="l" t="t" r="r" b="b"/>
            <a:pathLst>
              <a:path w="16322" h="29760">
                <a:moveTo>
                  <a:pt x="10561" y="19199"/>
                </a:moveTo>
                <a:lnTo>
                  <a:pt x="8641" y="22081"/>
                </a:lnTo>
                <a:lnTo>
                  <a:pt x="7680" y="24002"/>
                </a:lnTo>
                <a:lnTo>
                  <a:pt x="4800" y="25920"/>
                </a:lnTo>
                <a:lnTo>
                  <a:pt x="960" y="27843"/>
                </a:lnTo>
                <a:lnTo>
                  <a:pt x="960" y="29760"/>
                </a:lnTo>
                <a:lnTo>
                  <a:pt x="6720" y="27843"/>
                </a:lnTo>
                <a:lnTo>
                  <a:pt x="10561" y="25920"/>
                </a:lnTo>
                <a:lnTo>
                  <a:pt x="12481" y="22081"/>
                </a:lnTo>
                <a:lnTo>
                  <a:pt x="15361" y="19199"/>
                </a:lnTo>
                <a:lnTo>
                  <a:pt x="16322" y="15360"/>
                </a:lnTo>
                <a:lnTo>
                  <a:pt x="16322" y="7679"/>
                </a:lnTo>
                <a:lnTo>
                  <a:pt x="15361" y="4799"/>
                </a:lnTo>
                <a:lnTo>
                  <a:pt x="13441" y="2881"/>
                </a:lnTo>
                <a:lnTo>
                  <a:pt x="12481" y="958"/>
                </a:lnTo>
                <a:lnTo>
                  <a:pt x="9616" y="0"/>
                </a:lnTo>
                <a:lnTo>
                  <a:pt x="4800" y="0"/>
                </a:lnTo>
                <a:lnTo>
                  <a:pt x="3840" y="958"/>
                </a:lnTo>
                <a:lnTo>
                  <a:pt x="1935" y="2881"/>
                </a:lnTo>
                <a:lnTo>
                  <a:pt x="960" y="3840"/>
                </a:lnTo>
                <a:lnTo>
                  <a:pt x="0" y="5763"/>
                </a:lnTo>
                <a:lnTo>
                  <a:pt x="0" y="10561"/>
                </a:lnTo>
                <a:lnTo>
                  <a:pt x="1935" y="12484"/>
                </a:lnTo>
                <a:lnTo>
                  <a:pt x="2895" y="13443"/>
                </a:lnTo>
                <a:lnTo>
                  <a:pt x="4800" y="14401"/>
                </a:lnTo>
                <a:lnTo>
                  <a:pt x="8641" y="14401"/>
                </a:lnTo>
                <a:lnTo>
                  <a:pt x="9616" y="13443"/>
                </a:lnTo>
                <a:lnTo>
                  <a:pt x="11521" y="13443"/>
                </a:lnTo>
                <a:lnTo>
                  <a:pt x="11521" y="17282"/>
                </a:lnTo>
                <a:lnTo>
                  <a:pt x="10561" y="19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8" name="object 978"/>
          <p:cNvSpPr/>
          <p:nvPr/>
        </p:nvSpPr>
        <p:spPr>
          <a:xfrm>
            <a:off x="2123694" y="9384726"/>
            <a:ext cx="49911" cy="32641"/>
          </a:xfrm>
          <a:custGeom>
            <a:avLst/>
            <a:gdLst/>
            <a:ahLst/>
            <a:cxnLst/>
            <a:rect l="l" t="t" r="r" b="b"/>
            <a:pathLst>
              <a:path w="49911" h="32641">
                <a:moveTo>
                  <a:pt x="2880" y="1917"/>
                </a:moveTo>
                <a:lnTo>
                  <a:pt x="4800" y="1917"/>
                </a:lnTo>
                <a:lnTo>
                  <a:pt x="5760" y="2881"/>
                </a:lnTo>
                <a:lnTo>
                  <a:pt x="6720" y="2881"/>
                </a:lnTo>
                <a:lnTo>
                  <a:pt x="7680" y="3840"/>
                </a:lnTo>
                <a:lnTo>
                  <a:pt x="7680" y="4797"/>
                </a:lnTo>
                <a:lnTo>
                  <a:pt x="8641" y="5762"/>
                </a:lnTo>
                <a:lnTo>
                  <a:pt x="22082" y="3840"/>
                </a:lnTo>
                <a:lnTo>
                  <a:pt x="27843" y="3840"/>
                </a:lnTo>
                <a:lnTo>
                  <a:pt x="30723" y="4797"/>
                </a:lnTo>
                <a:lnTo>
                  <a:pt x="32644" y="6720"/>
                </a:lnTo>
                <a:lnTo>
                  <a:pt x="34564" y="8638"/>
                </a:lnTo>
                <a:lnTo>
                  <a:pt x="35509" y="12478"/>
                </a:lnTo>
                <a:lnTo>
                  <a:pt x="35509" y="21121"/>
                </a:lnTo>
                <a:lnTo>
                  <a:pt x="34564" y="23996"/>
                </a:lnTo>
                <a:lnTo>
                  <a:pt x="33604" y="32641"/>
                </a:lnTo>
                <a:lnTo>
                  <a:pt x="36484" y="31676"/>
                </a:lnTo>
                <a:lnTo>
                  <a:pt x="41285" y="30717"/>
                </a:lnTo>
                <a:lnTo>
                  <a:pt x="44165" y="28800"/>
                </a:lnTo>
                <a:lnTo>
                  <a:pt x="47030" y="25920"/>
                </a:lnTo>
                <a:lnTo>
                  <a:pt x="48966" y="23038"/>
                </a:lnTo>
                <a:lnTo>
                  <a:pt x="49911" y="20157"/>
                </a:lnTo>
                <a:lnTo>
                  <a:pt x="49911" y="11519"/>
                </a:lnTo>
                <a:lnTo>
                  <a:pt x="48006" y="7679"/>
                </a:lnTo>
                <a:lnTo>
                  <a:pt x="45125" y="4797"/>
                </a:lnTo>
                <a:lnTo>
                  <a:pt x="41285" y="1917"/>
                </a:lnTo>
                <a:lnTo>
                  <a:pt x="34564" y="0"/>
                </a:lnTo>
                <a:lnTo>
                  <a:pt x="0" y="0"/>
                </a:lnTo>
                <a:lnTo>
                  <a:pt x="0" y="1917"/>
                </a:lnTo>
                <a:lnTo>
                  <a:pt x="2880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9" name="object 979"/>
          <p:cNvSpPr/>
          <p:nvPr/>
        </p:nvSpPr>
        <p:spPr>
          <a:xfrm>
            <a:off x="2123694" y="9388566"/>
            <a:ext cx="34564" cy="55679"/>
          </a:xfrm>
          <a:custGeom>
            <a:avLst/>
            <a:gdLst/>
            <a:ahLst/>
            <a:cxnLst/>
            <a:rect l="l" t="t" r="r" b="b"/>
            <a:pathLst>
              <a:path w="34564" h="55679">
                <a:moveTo>
                  <a:pt x="8641" y="48958"/>
                </a:moveTo>
                <a:lnTo>
                  <a:pt x="8641" y="50880"/>
                </a:lnTo>
                <a:lnTo>
                  <a:pt x="7680" y="51838"/>
                </a:lnTo>
                <a:lnTo>
                  <a:pt x="7680" y="52797"/>
                </a:lnTo>
                <a:lnTo>
                  <a:pt x="6720" y="52797"/>
                </a:lnTo>
                <a:lnTo>
                  <a:pt x="5760" y="53756"/>
                </a:lnTo>
                <a:lnTo>
                  <a:pt x="4800" y="53756"/>
                </a:lnTo>
                <a:lnTo>
                  <a:pt x="2880" y="54720"/>
                </a:lnTo>
                <a:lnTo>
                  <a:pt x="0" y="54720"/>
                </a:lnTo>
                <a:lnTo>
                  <a:pt x="0" y="55679"/>
                </a:lnTo>
                <a:lnTo>
                  <a:pt x="30723" y="55679"/>
                </a:lnTo>
                <a:lnTo>
                  <a:pt x="30723" y="54720"/>
                </a:lnTo>
                <a:lnTo>
                  <a:pt x="27843" y="54720"/>
                </a:lnTo>
                <a:lnTo>
                  <a:pt x="25923" y="53756"/>
                </a:lnTo>
                <a:lnTo>
                  <a:pt x="24963" y="53756"/>
                </a:lnTo>
                <a:lnTo>
                  <a:pt x="24002" y="52797"/>
                </a:lnTo>
                <a:lnTo>
                  <a:pt x="23042" y="52797"/>
                </a:lnTo>
                <a:lnTo>
                  <a:pt x="23042" y="51838"/>
                </a:lnTo>
                <a:lnTo>
                  <a:pt x="22082" y="50880"/>
                </a:lnTo>
                <a:lnTo>
                  <a:pt x="22082" y="28800"/>
                </a:lnTo>
                <a:lnTo>
                  <a:pt x="33604" y="28800"/>
                </a:lnTo>
                <a:lnTo>
                  <a:pt x="34564" y="20156"/>
                </a:lnTo>
                <a:lnTo>
                  <a:pt x="32644" y="22079"/>
                </a:lnTo>
                <a:lnTo>
                  <a:pt x="30723" y="24960"/>
                </a:lnTo>
                <a:lnTo>
                  <a:pt x="27843" y="25918"/>
                </a:lnTo>
                <a:lnTo>
                  <a:pt x="22082" y="25918"/>
                </a:lnTo>
                <a:lnTo>
                  <a:pt x="22082" y="0"/>
                </a:lnTo>
                <a:lnTo>
                  <a:pt x="8641" y="1921"/>
                </a:lnTo>
                <a:lnTo>
                  <a:pt x="8641" y="48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0" name="object 980"/>
          <p:cNvSpPr/>
          <p:nvPr/>
        </p:nvSpPr>
        <p:spPr>
          <a:xfrm>
            <a:off x="2180325" y="9402008"/>
            <a:ext cx="38404" cy="44154"/>
          </a:xfrm>
          <a:custGeom>
            <a:avLst/>
            <a:gdLst/>
            <a:ahLst/>
            <a:cxnLst/>
            <a:rect l="l" t="t" r="r" b="b"/>
            <a:pathLst>
              <a:path w="38404" h="44154">
                <a:moveTo>
                  <a:pt x="24963" y="44154"/>
                </a:moveTo>
                <a:lnTo>
                  <a:pt x="30723" y="41279"/>
                </a:lnTo>
                <a:lnTo>
                  <a:pt x="33604" y="36473"/>
                </a:lnTo>
                <a:lnTo>
                  <a:pt x="36484" y="32634"/>
                </a:lnTo>
                <a:lnTo>
                  <a:pt x="38404" y="27835"/>
                </a:lnTo>
                <a:lnTo>
                  <a:pt x="38404" y="18234"/>
                </a:lnTo>
                <a:lnTo>
                  <a:pt x="37444" y="14394"/>
                </a:lnTo>
                <a:lnTo>
                  <a:pt x="35524" y="10555"/>
                </a:lnTo>
                <a:lnTo>
                  <a:pt x="34564" y="7679"/>
                </a:lnTo>
                <a:lnTo>
                  <a:pt x="31683" y="4797"/>
                </a:lnTo>
                <a:lnTo>
                  <a:pt x="28803" y="2875"/>
                </a:lnTo>
                <a:lnTo>
                  <a:pt x="25923" y="958"/>
                </a:lnTo>
                <a:lnTo>
                  <a:pt x="22082" y="0"/>
                </a:lnTo>
                <a:lnTo>
                  <a:pt x="12481" y="0"/>
                </a:lnTo>
                <a:lnTo>
                  <a:pt x="8641" y="2875"/>
                </a:lnTo>
                <a:lnTo>
                  <a:pt x="4800" y="6714"/>
                </a:lnTo>
                <a:lnTo>
                  <a:pt x="960" y="11518"/>
                </a:lnTo>
                <a:lnTo>
                  <a:pt x="0" y="16317"/>
                </a:lnTo>
                <a:lnTo>
                  <a:pt x="0" y="27835"/>
                </a:lnTo>
                <a:lnTo>
                  <a:pt x="960" y="32634"/>
                </a:lnTo>
                <a:lnTo>
                  <a:pt x="4800" y="37438"/>
                </a:lnTo>
                <a:lnTo>
                  <a:pt x="7680" y="41279"/>
                </a:lnTo>
                <a:lnTo>
                  <a:pt x="12481" y="44154"/>
                </a:lnTo>
                <a:lnTo>
                  <a:pt x="12481" y="15358"/>
                </a:lnTo>
                <a:lnTo>
                  <a:pt x="13441" y="11518"/>
                </a:lnTo>
                <a:lnTo>
                  <a:pt x="13441" y="8638"/>
                </a:lnTo>
                <a:lnTo>
                  <a:pt x="14401" y="5756"/>
                </a:lnTo>
                <a:lnTo>
                  <a:pt x="15361" y="4797"/>
                </a:lnTo>
                <a:lnTo>
                  <a:pt x="16322" y="3838"/>
                </a:lnTo>
                <a:lnTo>
                  <a:pt x="17282" y="2875"/>
                </a:lnTo>
                <a:lnTo>
                  <a:pt x="20162" y="2875"/>
                </a:lnTo>
                <a:lnTo>
                  <a:pt x="21122" y="3838"/>
                </a:lnTo>
                <a:lnTo>
                  <a:pt x="22082" y="3838"/>
                </a:lnTo>
                <a:lnTo>
                  <a:pt x="23042" y="4797"/>
                </a:lnTo>
                <a:lnTo>
                  <a:pt x="24002" y="6714"/>
                </a:lnTo>
                <a:lnTo>
                  <a:pt x="24963" y="8638"/>
                </a:lnTo>
                <a:lnTo>
                  <a:pt x="24963" y="32634"/>
                </a:lnTo>
                <a:lnTo>
                  <a:pt x="24002" y="35516"/>
                </a:lnTo>
                <a:lnTo>
                  <a:pt x="24002" y="37438"/>
                </a:lnTo>
                <a:lnTo>
                  <a:pt x="23042" y="38397"/>
                </a:lnTo>
                <a:lnTo>
                  <a:pt x="22082" y="39355"/>
                </a:lnTo>
                <a:lnTo>
                  <a:pt x="21122" y="40314"/>
                </a:lnTo>
                <a:lnTo>
                  <a:pt x="19202" y="40314"/>
                </a:lnTo>
                <a:lnTo>
                  <a:pt x="19202" y="44154"/>
                </a:lnTo>
                <a:lnTo>
                  <a:pt x="24963" y="441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1" name="object 981"/>
          <p:cNvSpPr/>
          <p:nvPr/>
        </p:nvSpPr>
        <p:spPr>
          <a:xfrm>
            <a:off x="2192807" y="9433684"/>
            <a:ext cx="6720" cy="12478"/>
          </a:xfrm>
          <a:custGeom>
            <a:avLst/>
            <a:gdLst/>
            <a:ahLst/>
            <a:cxnLst/>
            <a:rect l="l" t="t" r="r" b="b"/>
            <a:pathLst>
              <a:path w="6720" h="12478">
                <a:moveTo>
                  <a:pt x="6720" y="12478"/>
                </a:moveTo>
                <a:lnTo>
                  <a:pt x="6720" y="8638"/>
                </a:lnTo>
                <a:lnTo>
                  <a:pt x="3840" y="8638"/>
                </a:lnTo>
                <a:lnTo>
                  <a:pt x="2880" y="7679"/>
                </a:lnTo>
                <a:lnTo>
                  <a:pt x="1920" y="6720"/>
                </a:lnTo>
                <a:lnTo>
                  <a:pt x="960" y="4797"/>
                </a:lnTo>
                <a:lnTo>
                  <a:pt x="960" y="2881"/>
                </a:lnTo>
                <a:lnTo>
                  <a:pt x="0" y="0"/>
                </a:lnTo>
                <a:lnTo>
                  <a:pt x="0" y="12478"/>
                </a:lnTo>
                <a:lnTo>
                  <a:pt x="6720" y="124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2" name="object 982"/>
          <p:cNvSpPr/>
          <p:nvPr/>
        </p:nvSpPr>
        <p:spPr>
          <a:xfrm>
            <a:off x="2223531" y="9384726"/>
            <a:ext cx="22082" cy="59519"/>
          </a:xfrm>
          <a:custGeom>
            <a:avLst/>
            <a:gdLst/>
            <a:ahLst/>
            <a:cxnLst/>
            <a:rect l="l" t="t" r="r" b="b"/>
            <a:pathLst>
              <a:path w="22082" h="59519">
                <a:moveTo>
                  <a:pt x="1920" y="1917"/>
                </a:moveTo>
                <a:lnTo>
                  <a:pt x="3840" y="2881"/>
                </a:lnTo>
                <a:lnTo>
                  <a:pt x="4800" y="3840"/>
                </a:lnTo>
                <a:lnTo>
                  <a:pt x="4800" y="55679"/>
                </a:lnTo>
                <a:lnTo>
                  <a:pt x="3840" y="56637"/>
                </a:lnTo>
                <a:lnTo>
                  <a:pt x="3840" y="57596"/>
                </a:lnTo>
                <a:lnTo>
                  <a:pt x="1920" y="58561"/>
                </a:lnTo>
                <a:lnTo>
                  <a:pt x="0" y="58561"/>
                </a:lnTo>
                <a:lnTo>
                  <a:pt x="0" y="59519"/>
                </a:lnTo>
                <a:lnTo>
                  <a:pt x="22082" y="59519"/>
                </a:lnTo>
                <a:lnTo>
                  <a:pt x="22082" y="58561"/>
                </a:lnTo>
                <a:lnTo>
                  <a:pt x="20162" y="58561"/>
                </a:lnTo>
                <a:lnTo>
                  <a:pt x="19202" y="57596"/>
                </a:lnTo>
                <a:lnTo>
                  <a:pt x="18242" y="56637"/>
                </a:lnTo>
                <a:lnTo>
                  <a:pt x="18242" y="55679"/>
                </a:lnTo>
                <a:lnTo>
                  <a:pt x="17282" y="53756"/>
                </a:lnTo>
                <a:lnTo>
                  <a:pt x="17282" y="0"/>
                </a:lnTo>
                <a:lnTo>
                  <a:pt x="0" y="0"/>
                </a:lnTo>
                <a:lnTo>
                  <a:pt x="0" y="1917"/>
                </a:lnTo>
                <a:lnTo>
                  <a:pt x="1920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3" name="object 983"/>
          <p:cNvSpPr/>
          <p:nvPr/>
        </p:nvSpPr>
        <p:spPr>
          <a:xfrm>
            <a:off x="2252334" y="9402008"/>
            <a:ext cx="38389" cy="43196"/>
          </a:xfrm>
          <a:custGeom>
            <a:avLst/>
            <a:gdLst/>
            <a:ahLst/>
            <a:cxnLst/>
            <a:rect l="l" t="t" r="r" b="b"/>
            <a:pathLst>
              <a:path w="38389" h="43196">
                <a:moveTo>
                  <a:pt x="1920" y="5756"/>
                </a:moveTo>
                <a:lnTo>
                  <a:pt x="0" y="7679"/>
                </a:lnTo>
                <a:lnTo>
                  <a:pt x="0" y="15358"/>
                </a:lnTo>
                <a:lnTo>
                  <a:pt x="960" y="16317"/>
                </a:lnTo>
                <a:lnTo>
                  <a:pt x="2880" y="17276"/>
                </a:lnTo>
                <a:lnTo>
                  <a:pt x="3840" y="18234"/>
                </a:lnTo>
                <a:lnTo>
                  <a:pt x="7680" y="18234"/>
                </a:lnTo>
                <a:lnTo>
                  <a:pt x="9601" y="17276"/>
                </a:lnTo>
                <a:lnTo>
                  <a:pt x="10561" y="16317"/>
                </a:lnTo>
                <a:lnTo>
                  <a:pt x="11506" y="15358"/>
                </a:lnTo>
                <a:lnTo>
                  <a:pt x="11506" y="10555"/>
                </a:lnTo>
                <a:lnTo>
                  <a:pt x="10561" y="8638"/>
                </a:lnTo>
                <a:lnTo>
                  <a:pt x="9601" y="7679"/>
                </a:lnTo>
                <a:lnTo>
                  <a:pt x="8625" y="7679"/>
                </a:lnTo>
                <a:lnTo>
                  <a:pt x="8625" y="5756"/>
                </a:lnTo>
                <a:lnTo>
                  <a:pt x="9601" y="5756"/>
                </a:lnTo>
                <a:lnTo>
                  <a:pt x="10561" y="4797"/>
                </a:lnTo>
                <a:lnTo>
                  <a:pt x="11506" y="3838"/>
                </a:lnTo>
                <a:lnTo>
                  <a:pt x="17282" y="3838"/>
                </a:lnTo>
                <a:lnTo>
                  <a:pt x="18242" y="4797"/>
                </a:lnTo>
                <a:lnTo>
                  <a:pt x="19187" y="4797"/>
                </a:lnTo>
                <a:lnTo>
                  <a:pt x="19187" y="5756"/>
                </a:lnTo>
                <a:lnTo>
                  <a:pt x="20147" y="6714"/>
                </a:lnTo>
                <a:lnTo>
                  <a:pt x="20147" y="16317"/>
                </a:lnTo>
                <a:lnTo>
                  <a:pt x="11506" y="21115"/>
                </a:lnTo>
                <a:lnTo>
                  <a:pt x="10561" y="29753"/>
                </a:lnTo>
                <a:lnTo>
                  <a:pt x="11506" y="27835"/>
                </a:lnTo>
                <a:lnTo>
                  <a:pt x="12466" y="25914"/>
                </a:lnTo>
                <a:lnTo>
                  <a:pt x="14401" y="23996"/>
                </a:lnTo>
                <a:lnTo>
                  <a:pt x="17282" y="21115"/>
                </a:lnTo>
                <a:lnTo>
                  <a:pt x="20147" y="19199"/>
                </a:lnTo>
                <a:lnTo>
                  <a:pt x="20147" y="33593"/>
                </a:lnTo>
                <a:lnTo>
                  <a:pt x="18242" y="34558"/>
                </a:lnTo>
                <a:lnTo>
                  <a:pt x="16306" y="35516"/>
                </a:lnTo>
                <a:lnTo>
                  <a:pt x="14401" y="35516"/>
                </a:lnTo>
                <a:lnTo>
                  <a:pt x="15346" y="41279"/>
                </a:lnTo>
                <a:lnTo>
                  <a:pt x="20147" y="36473"/>
                </a:lnTo>
                <a:lnTo>
                  <a:pt x="21122" y="38397"/>
                </a:lnTo>
                <a:lnTo>
                  <a:pt x="21122" y="40314"/>
                </a:lnTo>
                <a:lnTo>
                  <a:pt x="23027" y="41279"/>
                </a:lnTo>
                <a:lnTo>
                  <a:pt x="23987" y="42237"/>
                </a:lnTo>
                <a:lnTo>
                  <a:pt x="25908" y="43196"/>
                </a:lnTo>
                <a:lnTo>
                  <a:pt x="30708" y="43196"/>
                </a:lnTo>
                <a:lnTo>
                  <a:pt x="32628" y="42237"/>
                </a:lnTo>
                <a:lnTo>
                  <a:pt x="33588" y="41279"/>
                </a:lnTo>
                <a:lnTo>
                  <a:pt x="35509" y="40314"/>
                </a:lnTo>
                <a:lnTo>
                  <a:pt x="36469" y="39355"/>
                </a:lnTo>
                <a:lnTo>
                  <a:pt x="38389" y="36473"/>
                </a:lnTo>
                <a:lnTo>
                  <a:pt x="37429" y="35516"/>
                </a:lnTo>
                <a:lnTo>
                  <a:pt x="36469" y="37438"/>
                </a:lnTo>
                <a:lnTo>
                  <a:pt x="33588" y="37438"/>
                </a:lnTo>
                <a:lnTo>
                  <a:pt x="33588" y="36473"/>
                </a:lnTo>
                <a:lnTo>
                  <a:pt x="32628" y="36473"/>
                </a:lnTo>
                <a:lnTo>
                  <a:pt x="32628" y="9596"/>
                </a:lnTo>
                <a:lnTo>
                  <a:pt x="31683" y="7679"/>
                </a:lnTo>
                <a:lnTo>
                  <a:pt x="31683" y="5756"/>
                </a:lnTo>
                <a:lnTo>
                  <a:pt x="29748" y="4797"/>
                </a:lnTo>
                <a:lnTo>
                  <a:pt x="27843" y="2875"/>
                </a:lnTo>
                <a:lnTo>
                  <a:pt x="24963" y="958"/>
                </a:lnTo>
                <a:lnTo>
                  <a:pt x="22067" y="0"/>
                </a:lnTo>
                <a:lnTo>
                  <a:pt x="15346" y="0"/>
                </a:lnTo>
                <a:lnTo>
                  <a:pt x="12466" y="958"/>
                </a:lnTo>
                <a:lnTo>
                  <a:pt x="8625" y="1917"/>
                </a:lnTo>
                <a:lnTo>
                  <a:pt x="5760" y="2875"/>
                </a:lnTo>
                <a:lnTo>
                  <a:pt x="3840" y="3838"/>
                </a:lnTo>
                <a:lnTo>
                  <a:pt x="1920" y="57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4" name="object 984"/>
          <p:cNvSpPr/>
          <p:nvPr/>
        </p:nvSpPr>
        <p:spPr>
          <a:xfrm>
            <a:off x="2251374" y="9423123"/>
            <a:ext cx="16306" cy="22081"/>
          </a:xfrm>
          <a:custGeom>
            <a:avLst/>
            <a:gdLst/>
            <a:ahLst/>
            <a:cxnLst/>
            <a:rect l="l" t="t" r="r" b="b"/>
            <a:pathLst>
              <a:path w="16306" h="22081">
                <a:moveTo>
                  <a:pt x="3840" y="5763"/>
                </a:moveTo>
                <a:lnTo>
                  <a:pt x="960" y="7679"/>
                </a:lnTo>
                <a:lnTo>
                  <a:pt x="0" y="10561"/>
                </a:lnTo>
                <a:lnTo>
                  <a:pt x="0" y="18240"/>
                </a:lnTo>
                <a:lnTo>
                  <a:pt x="1920" y="20164"/>
                </a:lnTo>
                <a:lnTo>
                  <a:pt x="3840" y="21122"/>
                </a:lnTo>
                <a:lnTo>
                  <a:pt x="5745" y="22081"/>
                </a:lnTo>
                <a:lnTo>
                  <a:pt x="11521" y="22081"/>
                </a:lnTo>
                <a:lnTo>
                  <a:pt x="16306" y="20164"/>
                </a:lnTo>
                <a:lnTo>
                  <a:pt x="15361" y="14401"/>
                </a:lnTo>
                <a:lnTo>
                  <a:pt x="13426" y="14401"/>
                </a:lnTo>
                <a:lnTo>
                  <a:pt x="13426" y="13443"/>
                </a:lnTo>
                <a:lnTo>
                  <a:pt x="12466" y="12478"/>
                </a:lnTo>
                <a:lnTo>
                  <a:pt x="11521" y="11519"/>
                </a:lnTo>
                <a:lnTo>
                  <a:pt x="11521" y="8638"/>
                </a:lnTo>
                <a:lnTo>
                  <a:pt x="12466" y="0"/>
                </a:lnTo>
                <a:lnTo>
                  <a:pt x="6720" y="2881"/>
                </a:lnTo>
                <a:lnTo>
                  <a:pt x="3840" y="5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5" name="object 985"/>
          <p:cNvSpPr/>
          <p:nvPr/>
        </p:nvSpPr>
        <p:spPr>
          <a:xfrm>
            <a:off x="2295525" y="9402008"/>
            <a:ext cx="44165" cy="42237"/>
          </a:xfrm>
          <a:custGeom>
            <a:avLst/>
            <a:gdLst/>
            <a:ahLst/>
            <a:cxnLst/>
            <a:rect l="l" t="t" r="r" b="b"/>
            <a:pathLst>
              <a:path w="44165" h="42237">
                <a:moveTo>
                  <a:pt x="20162" y="42237"/>
                </a:moveTo>
                <a:lnTo>
                  <a:pt x="20162" y="41279"/>
                </a:lnTo>
                <a:lnTo>
                  <a:pt x="19202" y="40314"/>
                </a:lnTo>
                <a:lnTo>
                  <a:pt x="18242" y="40314"/>
                </a:lnTo>
                <a:lnTo>
                  <a:pt x="17282" y="39355"/>
                </a:lnTo>
                <a:lnTo>
                  <a:pt x="16322" y="38397"/>
                </a:lnTo>
                <a:lnTo>
                  <a:pt x="16322" y="11518"/>
                </a:lnTo>
                <a:lnTo>
                  <a:pt x="18242" y="7679"/>
                </a:lnTo>
                <a:lnTo>
                  <a:pt x="21122" y="5756"/>
                </a:lnTo>
                <a:lnTo>
                  <a:pt x="24002" y="5756"/>
                </a:lnTo>
                <a:lnTo>
                  <a:pt x="24963" y="6714"/>
                </a:lnTo>
                <a:lnTo>
                  <a:pt x="25923" y="6714"/>
                </a:lnTo>
                <a:lnTo>
                  <a:pt x="25923" y="7679"/>
                </a:lnTo>
                <a:lnTo>
                  <a:pt x="26883" y="7679"/>
                </a:lnTo>
                <a:lnTo>
                  <a:pt x="26883" y="9596"/>
                </a:lnTo>
                <a:lnTo>
                  <a:pt x="27843" y="11518"/>
                </a:lnTo>
                <a:lnTo>
                  <a:pt x="27843" y="36473"/>
                </a:lnTo>
                <a:lnTo>
                  <a:pt x="26883" y="38397"/>
                </a:lnTo>
                <a:lnTo>
                  <a:pt x="26883" y="39355"/>
                </a:lnTo>
                <a:lnTo>
                  <a:pt x="25923" y="40314"/>
                </a:lnTo>
                <a:lnTo>
                  <a:pt x="24963" y="41279"/>
                </a:lnTo>
                <a:lnTo>
                  <a:pt x="23042" y="41279"/>
                </a:lnTo>
                <a:lnTo>
                  <a:pt x="23042" y="42237"/>
                </a:lnTo>
                <a:lnTo>
                  <a:pt x="44165" y="42237"/>
                </a:lnTo>
                <a:lnTo>
                  <a:pt x="44165" y="41279"/>
                </a:lnTo>
                <a:lnTo>
                  <a:pt x="42245" y="40314"/>
                </a:lnTo>
                <a:lnTo>
                  <a:pt x="41285" y="40314"/>
                </a:lnTo>
                <a:lnTo>
                  <a:pt x="40325" y="39355"/>
                </a:lnTo>
                <a:lnTo>
                  <a:pt x="40325" y="38397"/>
                </a:lnTo>
                <a:lnTo>
                  <a:pt x="39364" y="36473"/>
                </a:lnTo>
                <a:lnTo>
                  <a:pt x="39364" y="7679"/>
                </a:lnTo>
                <a:lnTo>
                  <a:pt x="38404" y="5756"/>
                </a:lnTo>
                <a:lnTo>
                  <a:pt x="37444" y="3838"/>
                </a:lnTo>
                <a:lnTo>
                  <a:pt x="35524" y="2875"/>
                </a:lnTo>
                <a:lnTo>
                  <a:pt x="33604" y="958"/>
                </a:lnTo>
                <a:lnTo>
                  <a:pt x="31683" y="0"/>
                </a:lnTo>
                <a:lnTo>
                  <a:pt x="26883" y="0"/>
                </a:lnTo>
                <a:lnTo>
                  <a:pt x="24963" y="958"/>
                </a:lnTo>
                <a:lnTo>
                  <a:pt x="23042" y="1917"/>
                </a:lnTo>
                <a:lnTo>
                  <a:pt x="21122" y="2875"/>
                </a:lnTo>
                <a:lnTo>
                  <a:pt x="18242" y="4797"/>
                </a:lnTo>
                <a:lnTo>
                  <a:pt x="16322" y="6714"/>
                </a:lnTo>
                <a:lnTo>
                  <a:pt x="16322" y="958"/>
                </a:lnTo>
                <a:lnTo>
                  <a:pt x="0" y="958"/>
                </a:lnTo>
                <a:lnTo>
                  <a:pt x="0" y="2875"/>
                </a:lnTo>
                <a:lnTo>
                  <a:pt x="1920" y="2875"/>
                </a:lnTo>
                <a:lnTo>
                  <a:pt x="2880" y="3838"/>
                </a:lnTo>
                <a:lnTo>
                  <a:pt x="2880" y="4797"/>
                </a:lnTo>
                <a:lnTo>
                  <a:pt x="3840" y="5756"/>
                </a:lnTo>
                <a:lnTo>
                  <a:pt x="3840" y="39355"/>
                </a:lnTo>
                <a:lnTo>
                  <a:pt x="2880" y="40314"/>
                </a:lnTo>
                <a:lnTo>
                  <a:pt x="960" y="41279"/>
                </a:lnTo>
                <a:lnTo>
                  <a:pt x="0" y="41279"/>
                </a:lnTo>
                <a:lnTo>
                  <a:pt x="0" y="42237"/>
                </a:lnTo>
                <a:lnTo>
                  <a:pt x="20162" y="422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6" name="object 986"/>
          <p:cNvSpPr/>
          <p:nvPr/>
        </p:nvSpPr>
        <p:spPr>
          <a:xfrm>
            <a:off x="2362718" y="9384726"/>
            <a:ext cx="24002" cy="55679"/>
          </a:xfrm>
          <a:custGeom>
            <a:avLst/>
            <a:gdLst/>
            <a:ahLst/>
            <a:cxnLst/>
            <a:rect l="l" t="t" r="r" b="b"/>
            <a:pathLst>
              <a:path w="24002" h="55679">
                <a:moveTo>
                  <a:pt x="23042" y="0"/>
                </a:moveTo>
                <a:lnTo>
                  <a:pt x="4815" y="0"/>
                </a:lnTo>
                <a:lnTo>
                  <a:pt x="4815" y="1917"/>
                </a:lnTo>
                <a:lnTo>
                  <a:pt x="7680" y="1917"/>
                </a:lnTo>
                <a:lnTo>
                  <a:pt x="8656" y="2881"/>
                </a:lnTo>
                <a:lnTo>
                  <a:pt x="9601" y="2881"/>
                </a:lnTo>
                <a:lnTo>
                  <a:pt x="9601" y="4797"/>
                </a:lnTo>
                <a:lnTo>
                  <a:pt x="10561" y="4797"/>
                </a:lnTo>
                <a:lnTo>
                  <a:pt x="10561" y="23038"/>
                </a:lnTo>
                <a:lnTo>
                  <a:pt x="8656" y="21121"/>
                </a:lnTo>
                <a:lnTo>
                  <a:pt x="6720" y="19199"/>
                </a:lnTo>
                <a:lnTo>
                  <a:pt x="5775" y="18240"/>
                </a:lnTo>
                <a:lnTo>
                  <a:pt x="3840" y="18240"/>
                </a:lnTo>
                <a:lnTo>
                  <a:pt x="1935" y="17282"/>
                </a:lnTo>
                <a:lnTo>
                  <a:pt x="0" y="17282"/>
                </a:lnTo>
                <a:lnTo>
                  <a:pt x="0" y="23038"/>
                </a:lnTo>
                <a:lnTo>
                  <a:pt x="0" y="22079"/>
                </a:lnTo>
                <a:lnTo>
                  <a:pt x="5775" y="22079"/>
                </a:lnTo>
                <a:lnTo>
                  <a:pt x="8656" y="23996"/>
                </a:lnTo>
                <a:lnTo>
                  <a:pt x="10561" y="27837"/>
                </a:lnTo>
                <a:lnTo>
                  <a:pt x="10561" y="49917"/>
                </a:lnTo>
                <a:lnTo>
                  <a:pt x="24002" y="55679"/>
                </a:lnTo>
                <a:lnTo>
                  <a:pt x="24002" y="54720"/>
                </a:lnTo>
                <a:lnTo>
                  <a:pt x="23042" y="53756"/>
                </a:lnTo>
                <a:lnTo>
                  <a:pt x="230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7" name="object 987"/>
          <p:cNvSpPr/>
          <p:nvPr/>
        </p:nvSpPr>
        <p:spPr>
          <a:xfrm>
            <a:off x="2345451" y="9402008"/>
            <a:ext cx="45110" cy="44154"/>
          </a:xfrm>
          <a:custGeom>
            <a:avLst/>
            <a:gdLst/>
            <a:ahLst/>
            <a:cxnLst/>
            <a:rect l="l" t="t" r="r" b="b"/>
            <a:pathLst>
              <a:path w="45110" h="44154">
                <a:moveTo>
                  <a:pt x="13426" y="12476"/>
                </a:moveTo>
                <a:lnTo>
                  <a:pt x="14401" y="10555"/>
                </a:lnTo>
                <a:lnTo>
                  <a:pt x="15361" y="7679"/>
                </a:lnTo>
                <a:lnTo>
                  <a:pt x="16306" y="6714"/>
                </a:lnTo>
                <a:lnTo>
                  <a:pt x="17266" y="5756"/>
                </a:lnTo>
                <a:lnTo>
                  <a:pt x="17266" y="0"/>
                </a:lnTo>
                <a:lnTo>
                  <a:pt x="14401" y="0"/>
                </a:lnTo>
                <a:lnTo>
                  <a:pt x="11521" y="958"/>
                </a:lnTo>
                <a:lnTo>
                  <a:pt x="8641" y="2875"/>
                </a:lnTo>
                <a:lnTo>
                  <a:pt x="6720" y="4797"/>
                </a:lnTo>
                <a:lnTo>
                  <a:pt x="3840" y="7679"/>
                </a:lnTo>
                <a:lnTo>
                  <a:pt x="2880" y="10555"/>
                </a:lnTo>
                <a:lnTo>
                  <a:pt x="960" y="14394"/>
                </a:lnTo>
                <a:lnTo>
                  <a:pt x="0" y="18234"/>
                </a:lnTo>
                <a:lnTo>
                  <a:pt x="0" y="27835"/>
                </a:lnTo>
                <a:lnTo>
                  <a:pt x="1920" y="32634"/>
                </a:lnTo>
                <a:lnTo>
                  <a:pt x="3840" y="36473"/>
                </a:lnTo>
                <a:lnTo>
                  <a:pt x="6720" y="41279"/>
                </a:lnTo>
                <a:lnTo>
                  <a:pt x="11521" y="44154"/>
                </a:lnTo>
                <a:lnTo>
                  <a:pt x="18242" y="44154"/>
                </a:lnTo>
                <a:lnTo>
                  <a:pt x="20147" y="43196"/>
                </a:lnTo>
                <a:lnTo>
                  <a:pt x="22082" y="42237"/>
                </a:lnTo>
                <a:lnTo>
                  <a:pt x="23987" y="41279"/>
                </a:lnTo>
                <a:lnTo>
                  <a:pt x="25923" y="39355"/>
                </a:lnTo>
                <a:lnTo>
                  <a:pt x="27828" y="37438"/>
                </a:lnTo>
                <a:lnTo>
                  <a:pt x="27828" y="44154"/>
                </a:lnTo>
                <a:lnTo>
                  <a:pt x="45110" y="40314"/>
                </a:lnTo>
                <a:lnTo>
                  <a:pt x="45110" y="39355"/>
                </a:lnTo>
                <a:lnTo>
                  <a:pt x="43190" y="38397"/>
                </a:lnTo>
                <a:lnTo>
                  <a:pt x="41269" y="38397"/>
                </a:lnTo>
                <a:lnTo>
                  <a:pt x="27828" y="32634"/>
                </a:lnTo>
                <a:lnTo>
                  <a:pt x="24947" y="36473"/>
                </a:lnTo>
                <a:lnTo>
                  <a:pt x="23042" y="38397"/>
                </a:lnTo>
                <a:lnTo>
                  <a:pt x="18242" y="38397"/>
                </a:lnTo>
                <a:lnTo>
                  <a:pt x="17266" y="37438"/>
                </a:lnTo>
                <a:lnTo>
                  <a:pt x="16306" y="36473"/>
                </a:lnTo>
                <a:lnTo>
                  <a:pt x="15361" y="34558"/>
                </a:lnTo>
                <a:lnTo>
                  <a:pt x="14401" y="32634"/>
                </a:lnTo>
                <a:lnTo>
                  <a:pt x="13426" y="29753"/>
                </a:lnTo>
                <a:lnTo>
                  <a:pt x="13426" y="124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8" name="object 988"/>
          <p:cNvSpPr/>
          <p:nvPr/>
        </p:nvSpPr>
        <p:spPr>
          <a:xfrm>
            <a:off x="2395362" y="9430803"/>
            <a:ext cx="17282" cy="29760"/>
          </a:xfrm>
          <a:custGeom>
            <a:avLst/>
            <a:gdLst/>
            <a:ahLst/>
            <a:cxnLst/>
            <a:rect l="l" t="t" r="r" b="b"/>
            <a:pathLst>
              <a:path w="17282" h="29760">
                <a:moveTo>
                  <a:pt x="10561" y="19199"/>
                </a:moveTo>
                <a:lnTo>
                  <a:pt x="8641" y="22081"/>
                </a:lnTo>
                <a:lnTo>
                  <a:pt x="7680" y="24002"/>
                </a:lnTo>
                <a:lnTo>
                  <a:pt x="4800" y="25920"/>
                </a:lnTo>
                <a:lnTo>
                  <a:pt x="1920" y="27843"/>
                </a:lnTo>
                <a:lnTo>
                  <a:pt x="1920" y="29760"/>
                </a:lnTo>
                <a:lnTo>
                  <a:pt x="6720" y="27843"/>
                </a:lnTo>
                <a:lnTo>
                  <a:pt x="10561" y="25920"/>
                </a:lnTo>
                <a:lnTo>
                  <a:pt x="13441" y="22081"/>
                </a:lnTo>
                <a:lnTo>
                  <a:pt x="15361" y="19199"/>
                </a:lnTo>
                <a:lnTo>
                  <a:pt x="17282" y="15360"/>
                </a:lnTo>
                <a:lnTo>
                  <a:pt x="17282" y="7679"/>
                </a:lnTo>
                <a:lnTo>
                  <a:pt x="16322" y="4799"/>
                </a:lnTo>
                <a:lnTo>
                  <a:pt x="14401" y="2881"/>
                </a:lnTo>
                <a:lnTo>
                  <a:pt x="12481" y="958"/>
                </a:lnTo>
                <a:lnTo>
                  <a:pt x="10561" y="0"/>
                </a:lnTo>
                <a:lnTo>
                  <a:pt x="5760" y="0"/>
                </a:lnTo>
                <a:lnTo>
                  <a:pt x="3840" y="958"/>
                </a:lnTo>
                <a:lnTo>
                  <a:pt x="1920" y="2881"/>
                </a:lnTo>
                <a:lnTo>
                  <a:pt x="960" y="3840"/>
                </a:lnTo>
                <a:lnTo>
                  <a:pt x="0" y="5763"/>
                </a:lnTo>
                <a:lnTo>
                  <a:pt x="0" y="9602"/>
                </a:lnTo>
                <a:lnTo>
                  <a:pt x="960" y="10561"/>
                </a:lnTo>
                <a:lnTo>
                  <a:pt x="1920" y="12484"/>
                </a:lnTo>
                <a:lnTo>
                  <a:pt x="2880" y="13443"/>
                </a:lnTo>
                <a:lnTo>
                  <a:pt x="4800" y="14401"/>
                </a:lnTo>
                <a:lnTo>
                  <a:pt x="8641" y="14401"/>
                </a:lnTo>
                <a:lnTo>
                  <a:pt x="9601" y="13443"/>
                </a:lnTo>
                <a:lnTo>
                  <a:pt x="11521" y="13443"/>
                </a:lnTo>
                <a:lnTo>
                  <a:pt x="11521" y="17282"/>
                </a:lnTo>
                <a:lnTo>
                  <a:pt x="10561" y="19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9" name="object 989"/>
          <p:cNvSpPr/>
          <p:nvPr/>
        </p:nvSpPr>
        <p:spPr>
          <a:xfrm>
            <a:off x="2439527" y="9384726"/>
            <a:ext cx="31668" cy="59519"/>
          </a:xfrm>
          <a:custGeom>
            <a:avLst/>
            <a:gdLst/>
            <a:ahLst/>
            <a:cxnLst/>
            <a:rect l="l" t="t" r="r" b="b"/>
            <a:pathLst>
              <a:path w="31668" h="59519">
                <a:moveTo>
                  <a:pt x="24947" y="57596"/>
                </a:moveTo>
                <a:lnTo>
                  <a:pt x="23987" y="56637"/>
                </a:lnTo>
                <a:lnTo>
                  <a:pt x="23987" y="55679"/>
                </a:lnTo>
                <a:lnTo>
                  <a:pt x="23042" y="55679"/>
                </a:lnTo>
                <a:lnTo>
                  <a:pt x="23042" y="4797"/>
                </a:lnTo>
                <a:lnTo>
                  <a:pt x="23987" y="3840"/>
                </a:lnTo>
                <a:lnTo>
                  <a:pt x="23987" y="2881"/>
                </a:lnTo>
                <a:lnTo>
                  <a:pt x="24947" y="2881"/>
                </a:lnTo>
                <a:lnTo>
                  <a:pt x="25923" y="1917"/>
                </a:lnTo>
                <a:lnTo>
                  <a:pt x="31668" y="1917"/>
                </a:lnTo>
                <a:lnTo>
                  <a:pt x="31668" y="0"/>
                </a:lnTo>
                <a:lnTo>
                  <a:pt x="0" y="0"/>
                </a:lnTo>
                <a:lnTo>
                  <a:pt x="0" y="1917"/>
                </a:lnTo>
                <a:lnTo>
                  <a:pt x="4800" y="1917"/>
                </a:lnTo>
                <a:lnTo>
                  <a:pt x="5760" y="2881"/>
                </a:lnTo>
                <a:lnTo>
                  <a:pt x="6720" y="2881"/>
                </a:lnTo>
                <a:lnTo>
                  <a:pt x="7680" y="3840"/>
                </a:lnTo>
                <a:lnTo>
                  <a:pt x="7680" y="4797"/>
                </a:lnTo>
                <a:lnTo>
                  <a:pt x="8641" y="5762"/>
                </a:lnTo>
                <a:lnTo>
                  <a:pt x="8641" y="54720"/>
                </a:lnTo>
                <a:lnTo>
                  <a:pt x="7680" y="54720"/>
                </a:lnTo>
                <a:lnTo>
                  <a:pt x="7680" y="56637"/>
                </a:lnTo>
                <a:lnTo>
                  <a:pt x="6720" y="56637"/>
                </a:lnTo>
                <a:lnTo>
                  <a:pt x="5760" y="57596"/>
                </a:lnTo>
                <a:lnTo>
                  <a:pt x="4800" y="57596"/>
                </a:lnTo>
                <a:lnTo>
                  <a:pt x="3840" y="58561"/>
                </a:lnTo>
                <a:lnTo>
                  <a:pt x="0" y="58561"/>
                </a:lnTo>
                <a:lnTo>
                  <a:pt x="0" y="59519"/>
                </a:lnTo>
                <a:lnTo>
                  <a:pt x="31668" y="59519"/>
                </a:lnTo>
                <a:lnTo>
                  <a:pt x="31668" y="58561"/>
                </a:lnTo>
                <a:lnTo>
                  <a:pt x="27828" y="58561"/>
                </a:lnTo>
                <a:lnTo>
                  <a:pt x="25923" y="57596"/>
                </a:lnTo>
                <a:lnTo>
                  <a:pt x="24947" y="575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0" name="object 990"/>
          <p:cNvSpPr/>
          <p:nvPr/>
        </p:nvSpPr>
        <p:spPr>
          <a:xfrm>
            <a:off x="2475997" y="9402008"/>
            <a:ext cx="44165" cy="42237"/>
          </a:xfrm>
          <a:custGeom>
            <a:avLst/>
            <a:gdLst/>
            <a:ahLst/>
            <a:cxnLst/>
            <a:rect l="l" t="t" r="r" b="b"/>
            <a:pathLst>
              <a:path w="44165" h="42237">
                <a:moveTo>
                  <a:pt x="21122" y="42237"/>
                </a:moveTo>
                <a:lnTo>
                  <a:pt x="21122" y="41279"/>
                </a:lnTo>
                <a:lnTo>
                  <a:pt x="19202" y="40314"/>
                </a:lnTo>
                <a:lnTo>
                  <a:pt x="18242" y="40314"/>
                </a:lnTo>
                <a:lnTo>
                  <a:pt x="17282" y="39355"/>
                </a:lnTo>
                <a:lnTo>
                  <a:pt x="17282" y="38397"/>
                </a:lnTo>
                <a:lnTo>
                  <a:pt x="16322" y="36473"/>
                </a:lnTo>
                <a:lnTo>
                  <a:pt x="16322" y="11518"/>
                </a:lnTo>
                <a:lnTo>
                  <a:pt x="19202" y="7679"/>
                </a:lnTo>
                <a:lnTo>
                  <a:pt x="21122" y="5756"/>
                </a:lnTo>
                <a:lnTo>
                  <a:pt x="24963" y="5756"/>
                </a:lnTo>
                <a:lnTo>
                  <a:pt x="24963" y="6714"/>
                </a:lnTo>
                <a:lnTo>
                  <a:pt x="25923" y="6714"/>
                </a:lnTo>
                <a:lnTo>
                  <a:pt x="26883" y="7679"/>
                </a:lnTo>
                <a:lnTo>
                  <a:pt x="26883" y="8638"/>
                </a:lnTo>
                <a:lnTo>
                  <a:pt x="27843" y="9596"/>
                </a:lnTo>
                <a:lnTo>
                  <a:pt x="27843" y="38397"/>
                </a:lnTo>
                <a:lnTo>
                  <a:pt x="26883" y="39355"/>
                </a:lnTo>
                <a:lnTo>
                  <a:pt x="25923" y="40314"/>
                </a:lnTo>
                <a:lnTo>
                  <a:pt x="24963" y="41279"/>
                </a:lnTo>
                <a:lnTo>
                  <a:pt x="24003" y="41279"/>
                </a:lnTo>
                <a:lnTo>
                  <a:pt x="24003" y="42237"/>
                </a:lnTo>
                <a:lnTo>
                  <a:pt x="44165" y="42237"/>
                </a:lnTo>
                <a:lnTo>
                  <a:pt x="44165" y="41279"/>
                </a:lnTo>
                <a:lnTo>
                  <a:pt x="42245" y="40314"/>
                </a:lnTo>
                <a:lnTo>
                  <a:pt x="41285" y="40314"/>
                </a:lnTo>
                <a:lnTo>
                  <a:pt x="41285" y="39355"/>
                </a:lnTo>
                <a:lnTo>
                  <a:pt x="40325" y="38397"/>
                </a:lnTo>
                <a:lnTo>
                  <a:pt x="40325" y="12476"/>
                </a:lnTo>
                <a:lnTo>
                  <a:pt x="39364" y="9596"/>
                </a:lnTo>
                <a:lnTo>
                  <a:pt x="39364" y="7679"/>
                </a:lnTo>
                <a:lnTo>
                  <a:pt x="38404" y="5756"/>
                </a:lnTo>
                <a:lnTo>
                  <a:pt x="37444" y="3838"/>
                </a:lnTo>
                <a:lnTo>
                  <a:pt x="35524" y="2875"/>
                </a:lnTo>
                <a:lnTo>
                  <a:pt x="33604" y="958"/>
                </a:lnTo>
                <a:lnTo>
                  <a:pt x="31683" y="0"/>
                </a:lnTo>
                <a:lnTo>
                  <a:pt x="26883" y="0"/>
                </a:lnTo>
                <a:lnTo>
                  <a:pt x="24963" y="958"/>
                </a:lnTo>
                <a:lnTo>
                  <a:pt x="23042" y="1917"/>
                </a:lnTo>
                <a:lnTo>
                  <a:pt x="21122" y="2875"/>
                </a:lnTo>
                <a:lnTo>
                  <a:pt x="19202" y="4797"/>
                </a:lnTo>
                <a:lnTo>
                  <a:pt x="16322" y="6714"/>
                </a:lnTo>
                <a:lnTo>
                  <a:pt x="16322" y="958"/>
                </a:lnTo>
                <a:lnTo>
                  <a:pt x="0" y="958"/>
                </a:lnTo>
                <a:lnTo>
                  <a:pt x="0" y="2875"/>
                </a:lnTo>
                <a:lnTo>
                  <a:pt x="1920" y="2875"/>
                </a:lnTo>
                <a:lnTo>
                  <a:pt x="2880" y="3838"/>
                </a:lnTo>
                <a:lnTo>
                  <a:pt x="3855" y="4797"/>
                </a:lnTo>
                <a:lnTo>
                  <a:pt x="3855" y="5756"/>
                </a:lnTo>
                <a:lnTo>
                  <a:pt x="4800" y="7679"/>
                </a:lnTo>
                <a:lnTo>
                  <a:pt x="4800" y="36473"/>
                </a:lnTo>
                <a:lnTo>
                  <a:pt x="3855" y="38397"/>
                </a:lnTo>
                <a:lnTo>
                  <a:pt x="3855" y="39355"/>
                </a:lnTo>
                <a:lnTo>
                  <a:pt x="2880" y="40314"/>
                </a:lnTo>
                <a:lnTo>
                  <a:pt x="1920" y="41279"/>
                </a:lnTo>
                <a:lnTo>
                  <a:pt x="0" y="41279"/>
                </a:lnTo>
                <a:lnTo>
                  <a:pt x="0" y="42237"/>
                </a:lnTo>
                <a:lnTo>
                  <a:pt x="21122" y="422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1" name="object 991"/>
          <p:cNvSpPr/>
          <p:nvPr/>
        </p:nvSpPr>
        <p:spPr>
          <a:xfrm>
            <a:off x="2526883" y="9384726"/>
            <a:ext cx="44165" cy="61437"/>
          </a:xfrm>
          <a:custGeom>
            <a:avLst/>
            <a:gdLst/>
            <a:ahLst/>
            <a:cxnLst/>
            <a:rect l="l" t="t" r="r" b="b"/>
            <a:pathLst>
              <a:path w="44165" h="61437">
                <a:moveTo>
                  <a:pt x="12481" y="33599"/>
                </a:moveTo>
                <a:lnTo>
                  <a:pt x="13441" y="29759"/>
                </a:lnTo>
                <a:lnTo>
                  <a:pt x="13441" y="17282"/>
                </a:lnTo>
                <a:lnTo>
                  <a:pt x="10561" y="18240"/>
                </a:lnTo>
                <a:lnTo>
                  <a:pt x="8641" y="20157"/>
                </a:lnTo>
                <a:lnTo>
                  <a:pt x="5760" y="22079"/>
                </a:lnTo>
                <a:lnTo>
                  <a:pt x="3840" y="24961"/>
                </a:lnTo>
                <a:lnTo>
                  <a:pt x="1920" y="27837"/>
                </a:lnTo>
                <a:lnTo>
                  <a:pt x="0" y="31676"/>
                </a:lnTo>
                <a:lnTo>
                  <a:pt x="0" y="45118"/>
                </a:lnTo>
                <a:lnTo>
                  <a:pt x="960" y="49917"/>
                </a:lnTo>
                <a:lnTo>
                  <a:pt x="3840" y="53756"/>
                </a:lnTo>
                <a:lnTo>
                  <a:pt x="6720" y="58561"/>
                </a:lnTo>
                <a:lnTo>
                  <a:pt x="10561" y="61437"/>
                </a:lnTo>
                <a:lnTo>
                  <a:pt x="18242" y="61437"/>
                </a:lnTo>
                <a:lnTo>
                  <a:pt x="20162" y="60478"/>
                </a:lnTo>
                <a:lnTo>
                  <a:pt x="21122" y="59519"/>
                </a:lnTo>
                <a:lnTo>
                  <a:pt x="23042" y="58561"/>
                </a:lnTo>
                <a:lnTo>
                  <a:pt x="24963" y="56637"/>
                </a:lnTo>
                <a:lnTo>
                  <a:pt x="26883" y="54720"/>
                </a:lnTo>
                <a:lnTo>
                  <a:pt x="26883" y="61437"/>
                </a:lnTo>
                <a:lnTo>
                  <a:pt x="44165" y="57596"/>
                </a:lnTo>
                <a:lnTo>
                  <a:pt x="44165" y="56637"/>
                </a:lnTo>
                <a:lnTo>
                  <a:pt x="43190" y="55679"/>
                </a:lnTo>
                <a:lnTo>
                  <a:pt x="41269" y="55679"/>
                </a:lnTo>
                <a:lnTo>
                  <a:pt x="40325" y="54720"/>
                </a:lnTo>
                <a:lnTo>
                  <a:pt x="39349" y="53756"/>
                </a:lnTo>
                <a:lnTo>
                  <a:pt x="39349" y="0"/>
                </a:lnTo>
                <a:lnTo>
                  <a:pt x="21122" y="0"/>
                </a:lnTo>
                <a:lnTo>
                  <a:pt x="21122" y="1917"/>
                </a:lnTo>
                <a:lnTo>
                  <a:pt x="23987" y="1917"/>
                </a:lnTo>
                <a:lnTo>
                  <a:pt x="24963" y="2881"/>
                </a:lnTo>
                <a:lnTo>
                  <a:pt x="25923" y="2881"/>
                </a:lnTo>
                <a:lnTo>
                  <a:pt x="25923" y="3840"/>
                </a:lnTo>
                <a:lnTo>
                  <a:pt x="26883" y="4797"/>
                </a:lnTo>
                <a:lnTo>
                  <a:pt x="26883" y="23038"/>
                </a:lnTo>
                <a:lnTo>
                  <a:pt x="24963" y="21121"/>
                </a:lnTo>
                <a:lnTo>
                  <a:pt x="23987" y="19199"/>
                </a:lnTo>
                <a:lnTo>
                  <a:pt x="22082" y="18240"/>
                </a:lnTo>
                <a:lnTo>
                  <a:pt x="20162" y="18240"/>
                </a:lnTo>
                <a:lnTo>
                  <a:pt x="19202" y="17282"/>
                </a:lnTo>
                <a:lnTo>
                  <a:pt x="17282" y="17282"/>
                </a:lnTo>
                <a:lnTo>
                  <a:pt x="16322" y="23038"/>
                </a:lnTo>
                <a:lnTo>
                  <a:pt x="17282" y="22079"/>
                </a:lnTo>
                <a:lnTo>
                  <a:pt x="22082" y="22079"/>
                </a:lnTo>
                <a:lnTo>
                  <a:pt x="24963" y="23996"/>
                </a:lnTo>
                <a:lnTo>
                  <a:pt x="26883" y="27837"/>
                </a:lnTo>
                <a:lnTo>
                  <a:pt x="26883" y="49917"/>
                </a:lnTo>
                <a:lnTo>
                  <a:pt x="24963" y="53756"/>
                </a:lnTo>
                <a:lnTo>
                  <a:pt x="22082" y="55679"/>
                </a:lnTo>
                <a:lnTo>
                  <a:pt x="17282" y="55679"/>
                </a:lnTo>
                <a:lnTo>
                  <a:pt x="17282" y="54720"/>
                </a:lnTo>
                <a:lnTo>
                  <a:pt x="15361" y="53756"/>
                </a:lnTo>
                <a:lnTo>
                  <a:pt x="14401" y="51840"/>
                </a:lnTo>
                <a:lnTo>
                  <a:pt x="13441" y="49917"/>
                </a:lnTo>
                <a:lnTo>
                  <a:pt x="13441" y="47035"/>
                </a:lnTo>
                <a:lnTo>
                  <a:pt x="12481" y="43196"/>
                </a:lnTo>
                <a:lnTo>
                  <a:pt x="12481" y="3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2" name="object 992"/>
          <p:cNvSpPr/>
          <p:nvPr/>
        </p:nvSpPr>
        <p:spPr>
          <a:xfrm>
            <a:off x="2540325" y="9402008"/>
            <a:ext cx="3840" cy="10555"/>
          </a:xfrm>
          <a:custGeom>
            <a:avLst/>
            <a:gdLst/>
            <a:ahLst/>
            <a:cxnLst/>
            <a:rect l="l" t="t" r="r" b="b"/>
            <a:pathLst>
              <a:path w="3840" h="10555">
                <a:moveTo>
                  <a:pt x="3840" y="0"/>
                </a:moveTo>
                <a:lnTo>
                  <a:pt x="0" y="0"/>
                </a:lnTo>
                <a:lnTo>
                  <a:pt x="0" y="10555"/>
                </a:lnTo>
                <a:lnTo>
                  <a:pt x="960" y="7679"/>
                </a:lnTo>
                <a:lnTo>
                  <a:pt x="1920" y="6714"/>
                </a:lnTo>
                <a:lnTo>
                  <a:pt x="2880" y="5756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3" name="object 993"/>
          <p:cNvSpPr/>
          <p:nvPr/>
        </p:nvSpPr>
        <p:spPr>
          <a:xfrm>
            <a:off x="2574874" y="9402967"/>
            <a:ext cx="22082" cy="41279"/>
          </a:xfrm>
          <a:custGeom>
            <a:avLst/>
            <a:gdLst/>
            <a:ahLst/>
            <a:cxnLst/>
            <a:rect l="l" t="t" r="r" b="b"/>
            <a:pathLst>
              <a:path w="22082" h="41279">
                <a:moveTo>
                  <a:pt x="17282" y="0"/>
                </a:moveTo>
                <a:lnTo>
                  <a:pt x="0" y="0"/>
                </a:lnTo>
                <a:lnTo>
                  <a:pt x="0" y="1917"/>
                </a:lnTo>
                <a:lnTo>
                  <a:pt x="1920" y="1917"/>
                </a:lnTo>
                <a:lnTo>
                  <a:pt x="3840" y="2880"/>
                </a:lnTo>
                <a:lnTo>
                  <a:pt x="3840" y="3838"/>
                </a:lnTo>
                <a:lnTo>
                  <a:pt x="4800" y="3838"/>
                </a:lnTo>
                <a:lnTo>
                  <a:pt x="4800" y="38397"/>
                </a:lnTo>
                <a:lnTo>
                  <a:pt x="3840" y="39355"/>
                </a:lnTo>
                <a:lnTo>
                  <a:pt x="1920" y="40320"/>
                </a:lnTo>
                <a:lnTo>
                  <a:pt x="0" y="40320"/>
                </a:lnTo>
                <a:lnTo>
                  <a:pt x="0" y="41279"/>
                </a:lnTo>
                <a:lnTo>
                  <a:pt x="22082" y="41279"/>
                </a:lnTo>
                <a:lnTo>
                  <a:pt x="22082" y="40320"/>
                </a:lnTo>
                <a:lnTo>
                  <a:pt x="20162" y="40320"/>
                </a:lnTo>
                <a:lnTo>
                  <a:pt x="19202" y="39355"/>
                </a:lnTo>
                <a:lnTo>
                  <a:pt x="18242" y="38397"/>
                </a:lnTo>
                <a:lnTo>
                  <a:pt x="18242" y="37438"/>
                </a:lnTo>
                <a:lnTo>
                  <a:pt x="17282" y="35515"/>
                </a:lnTo>
                <a:lnTo>
                  <a:pt x="172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4" name="object 994"/>
          <p:cNvSpPr/>
          <p:nvPr/>
        </p:nvSpPr>
        <p:spPr>
          <a:xfrm>
            <a:off x="2579674" y="9383767"/>
            <a:ext cx="13441" cy="13437"/>
          </a:xfrm>
          <a:custGeom>
            <a:avLst/>
            <a:gdLst/>
            <a:ahLst/>
            <a:cxnLst/>
            <a:rect l="l" t="t" r="r" b="b"/>
            <a:pathLst>
              <a:path w="13441" h="13437">
                <a:moveTo>
                  <a:pt x="13441" y="6720"/>
                </a:moveTo>
                <a:lnTo>
                  <a:pt x="13441" y="4799"/>
                </a:lnTo>
                <a:lnTo>
                  <a:pt x="12481" y="2875"/>
                </a:lnTo>
                <a:lnTo>
                  <a:pt x="11521" y="1917"/>
                </a:lnTo>
                <a:lnTo>
                  <a:pt x="10561" y="0"/>
                </a:lnTo>
                <a:lnTo>
                  <a:pt x="2880" y="0"/>
                </a:lnTo>
                <a:lnTo>
                  <a:pt x="1920" y="1917"/>
                </a:lnTo>
                <a:lnTo>
                  <a:pt x="0" y="2875"/>
                </a:lnTo>
                <a:lnTo>
                  <a:pt x="0" y="9596"/>
                </a:lnTo>
                <a:lnTo>
                  <a:pt x="1920" y="11519"/>
                </a:lnTo>
                <a:lnTo>
                  <a:pt x="2880" y="12478"/>
                </a:lnTo>
                <a:lnTo>
                  <a:pt x="4800" y="13437"/>
                </a:lnTo>
                <a:lnTo>
                  <a:pt x="8641" y="13437"/>
                </a:lnTo>
                <a:lnTo>
                  <a:pt x="9601" y="12478"/>
                </a:lnTo>
                <a:lnTo>
                  <a:pt x="11521" y="11519"/>
                </a:lnTo>
                <a:lnTo>
                  <a:pt x="12481" y="9596"/>
                </a:lnTo>
                <a:lnTo>
                  <a:pt x="13441" y="8638"/>
                </a:lnTo>
                <a:lnTo>
                  <a:pt x="1344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5" name="object 995"/>
          <p:cNvSpPr/>
          <p:nvPr/>
        </p:nvSpPr>
        <p:spPr>
          <a:xfrm>
            <a:off x="2614239" y="9434643"/>
            <a:ext cx="4800" cy="10561"/>
          </a:xfrm>
          <a:custGeom>
            <a:avLst/>
            <a:gdLst/>
            <a:ahLst/>
            <a:cxnLst/>
            <a:rect l="l" t="t" r="r" b="b"/>
            <a:pathLst>
              <a:path w="4800" h="10561">
                <a:moveTo>
                  <a:pt x="4800" y="8644"/>
                </a:moveTo>
                <a:lnTo>
                  <a:pt x="3840" y="2881"/>
                </a:lnTo>
                <a:lnTo>
                  <a:pt x="2880" y="2881"/>
                </a:lnTo>
                <a:lnTo>
                  <a:pt x="1920" y="1923"/>
                </a:lnTo>
                <a:lnTo>
                  <a:pt x="960" y="958"/>
                </a:lnTo>
                <a:lnTo>
                  <a:pt x="0" y="0"/>
                </a:lnTo>
                <a:lnTo>
                  <a:pt x="0" y="10561"/>
                </a:lnTo>
                <a:lnTo>
                  <a:pt x="4800" y="8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6" name="object 996"/>
          <p:cNvSpPr/>
          <p:nvPr/>
        </p:nvSpPr>
        <p:spPr>
          <a:xfrm>
            <a:off x="2602717" y="9402008"/>
            <a:ext cx="39364" cy="43196"/>
          </a:xfrm>
          <a:custGeom>
            <a:avLst/>
            <a:gdLst/>
            <a:ahLst/>
            <a:cxnLst/>
            <a:rect l="l" t="t" r="r" b="b"/>
            <a:pathLst>
              <a:path w="39364" h="43196">
                <a:moveTo>
                  <a:pt x="12481" y="10555"/>
                </a:moveTo>
                <a:lnTo>
                  <a:pt x="11521" y="8638"/>
                </a:lnTo>
                <a:lnTo>
                  <a:pt x="10561" y="7679"/>
                </a:lnTo>
                <a:lnTo>
                  <a:pt x="9601" y="7679"/>
                </a:lnTo>
                <a:lnTo>
                  <a:pt x="9601" y="5756"/>
                </a:lnTo>
                <a:lnTo>
                  <a:pt x="10561" y="5756"/>
                </a:lnTo>
                <a:lnTo>
                  <a:pt x="11521" y="4797"/>
                </a:lnTo>
                <a:lnTo>
                  <a:pt x="12481" y="3838"/>
                </a:lnTo>
                <a:lnTo>
                  <a:pt x="18242" y="3838"/>
                </a:lnTo>
                <a:lnTo>
                  <a:pt x="19202" y="4797"/>
                </a:lnTo>
                <a:lnTo>
                  <a:pt x="20162" y="4797"/>
                </a:lnTo>
                <a:lnTo>
                  <a:pt x="21122" y="5756"/>
                </a:lnTo>
                <a:lnTo>
                  <a:pt x="21122" y="16317"/>
                </a:lnTo>
                <a:lnTo>
                  <a:pt x="12481" y="21115"/>
                </a:lnTo>
                <a:lnTo>
                  <a:pt x="6720" y="23996"/>
                </a:lnTo>
                <a:lnTo>
                  <a:pt x="3840" y="26878"/>
                </a:lnTo>
                <a:lnTo>
                  <a:pt x="960" y="28794"/>
                </a:lnTo>
                <a:lnTo>
                  <a:pt x="0" y="31676"/>
                </a:lnTo>
                <a:lnTo>
                  <a:pt x="0" y="37438"/>
                </a:lnTo>
                <a:lnTo>
                  <a:pt x="960" y="39355"/>
                </a:lnTo>
                <a:lnTo>
                  <a:pt x="1920" y="41279"/>
                </a:lnTo>
                <a:lnTo>
                  <a:pt x="3840" y="42237"/>
                </a:lnTo>
                <a:lnTo>
                  <a:pt x="5760" y="43196"/>
                </a:lnTo>
                <a:lnTo>
                  <a:pt x="11521" y="43196"/>
                </a:lnTo>
                <a:lnTo>
                  <a:pt x="11521" y="29753"/>
                </a:lnTo>
                <a:lnTo>
                  <a:pt x="12481" y="27835"/>
                </a:lnTo>
                <a:lnTo>
                  <a:pt x="13441" y="25914"/>
                </a:lnTo>
                <a:lnTo>
                  <a:pt x="15361" y="23996"/>
                </a:lnTo>
                <a:lnTo>
                  <a:pt x="18242" y="21115"/>
                </a:lnTo>
                <a:lnTo>
                  <a:pt x="21122" y="19199"/>
                </a:lnTo>
                <a:lnTo>
                  <a:pt x="21122" y="33593"/>
                </a:lnTo>
                <a:lnTo>
                  <a:pt x="19202" y="34558"/>
                </a:lnTo>
                <a:lnTo>
                  <a:pt x="18242" y="35516"/>
                </a:lnTo>
                <a:lnTo>
                  <a:pt x="15361" y="35516"/>
                </a:lnTo>
                <a:lnTo>
                  <a:pt x="16322" y="41279"/>
                </a:lnTo>
                <a:lnTo>
                  <a:pt x="21122" y="36473"/>
                </a:lnTo>
                <a:lnTo>
                  <a:pt x="22082" y="38397"/>
                </a:lnTo>
                <a:lnTo>
                  <a:pt x="23042" y="40314"/>
                </a:lnTo>
                <a:lnTo>
                  <a:pt x="24003" y="41279"/>
                </a:lnTo>
                <a:lnTo>
                  <a:pt x="24963" y="42237"/>
                </a:lnTo>
                <a:lnTo>
                  <a:pt x="26883" y="43196"/>
                </a:lnTo>
                <a:lnTo>
                  <a:pt x="31683" y="43196"/>
                </a:lnTo>
                <a:lnTo>
                  <a:pt x="33604" y="42237"/>
                </a:lnTo>
                <a:lnTo>
                  <a:pt x="34564" y="41279"/>
                </a:lnTo>
                <a:lnTo>
                  <a:pt x="36484" y="40314"/>
                </a:lnTo>
                <a:lnTo>
                  <a:pt x="37444" y="39355"/>
                </a:lnTo>
                <a:lnTo>
                  <a:pt x="39364" y="36473"/>
                </a:lnTo>
                <a:lnTo>
                  <a:pt x="38404" y="35516"/>
                </a:lnTo>
                <a:lnTo>
                  <a:pt x="37444" y="37438"/>
                </a:lnTo>
                <a:lnTo>
                  <a:pt x="34564" y="37438"/>
                </a:lnTo>
                <a:lnTo>
                  <a:pt x="34564" y="36473"/>
                </a:lnTo>
                <a:lnTo>
                  <a:pt x="33604" y="36473"/>
                </a:lnTo>
                <a:lnTo>
                  <a:pt x="33604" y="7679"/>
                </a:lnTo>
                <a:lnTo>
                  <a:pt x="32644" y="5756"/>
                </a:lnTo>
                <a:lnTo>
                  <a:pt x="30723" y="4797"/>
                </a:lnTo>
                <a:lnTo>
                  <a:pt x="28803" y="2875"/>
                </a:lnTo>
                <a:lnTo>
                  <a:pt x="26883" y="958"/>
                </a:lnTo>
                <a:lnTo>
                  <a:pt x="23042" y="0"/>
                </a:lnTo>
                <a:lnTo>
                  <a:pt x="16322" y="0"/>
                </a:lnTo>
                <a:lnTo>
                  <a:pt x="13441" y="958"/>
                </a:lnTo>
                <a:lnTo>
                  <a:pt x="10561" y="1917"/>
                </a:lnTo>
                <a:lnTo>
                  <a:pt x="6720" y="2875"/>
                </a:lnTo>
                <a:lnTo>
                  <a:pt x="4800" y="3838"/>
                </a:lnTo>
                <a:lnTo>
                  <a:pt x="2880" y="5756"/>
                </a:lnTo>
                <a:lnTo>
                  <a:pt x="960" y="7679"/>
                </a:lnTo>
                <a:lnTo>
                  <a:pt x="960" y="15358"/>
                </a:lnTo>
                <a:lnTo>
                  <a:pt x="2880" y="16317"/>
                </a:lnTo>
                <a:lnTo>
                  <a:pt x="3840" y="17276"/>
                </a:lnTo>
                <a:lnTo>
                  <a:pt x="4800" y="18234"/>
                </a:lnTo>
                <a:lnTo>
                  <a:pt x="8641" y="18234"/>
                </a:lnTo>
                <a:lnTo>
                  <a:pt x="10561" y="17276"/>
                </a:lnTo>
                <a:lnTo>
                  <a:pt x="11521" y="16317"/>
                </a:lnTo>
                <a:lnTo>
                  <a:pt x="12481" y="15358"/>
                </a:lnTo>
                <a:lnTo>
                  <a:pt x="12481" y="105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7" name="object 997"/>
          <p:cNvSpPr/>
          <p:nvPr/>
        </p:nvSpPr>
        <p:spPr>
          <a:xfrm>
            <a:off x="2646883" y="9430803"/>
            <a:ext cx="16306" cy="29760"/>
          </a:xfrm>
          <a:custGeom>
            <a:avLst/>
            <a:gdLst/>
            <a:ahLst/>
            <a:cxnLst/>
            <a:rect l="l" t="t" r="r" b="b"/>
            <a:pathLst>
              <a:path w="16306" h="29760">
                <a:moveTo>
                  <a:pt x="10561" y="19199"/>
                </a:moveTo>
                <a:lnTo>
                  <a:pt x="8625" y="22081"/>
                </a:lnTo>
                <a:lnTo>
                  <a:pt x="6720" y="24002"/>
                </a:lnTo>
                <a:lnTo>
                  <a:pt x="4800" y="25920"/>
                </a:lnTo>
                <a:lnTo>
                  <a:pt x="960" y="27843"/>
                </a:lnTo>
                <a:lnTo>
                  <a:pt x="960" y="29760"/>
                </a:lnTo>
                <a:lnTo>
                  <a:pt x="5745" y="27843"/>
                </a:lnTo>
                <a:lnTo>
                  <a:pt x="9585" y="25920"/>
                </a:lnTo>
                <a:lnTo>
                  <a:pt x="12466" y="22081"/>
                </a:lnTo>
                <a:lnTo>
                  <a:pt x="15361" y="19199"/>
                </a:lnTo>
                <a:lnTo>
                  <a:pt x="16306" y="15360"/>
                </a:lnTo>
                <a:lnTo>
                  <a:pt x="16306" y="7679"/>
                </a:lnTo>
                <a:lnTo>
                  <a:pt x="15361" y="4799"/>
                </a:lnTo>
                <a:lnTo>
                  <a:pt x="13426" y="2881"/>
                </a:lnTo>
                <a:lnTo>
                  <a:pt x="11521" y="958"/>
                </a:lnTo>
                <a:lnTo>
                  <a:pt x="9585" y="0"/>
                </a:lnTo>
                <a:lnTo>
                  <a:pt x="4800" y="0"/>
                </a:lnTo>
                <a:lnTo>
                  <a:pt x="2880" y="958"/>
                </a:lnTo>
                <a:lnTo>
                  <a:pt x="1904" y="2881"/>
                </a:lnTo>
                <a:lnTo>
                  <a:pt x="0" y="3840"/>
                </a:lnTo>
                <a:lnTo>
                  <a:pt x="0" y="10561"/>
                </a:lnTo>
                <a:lnTo>
                  <a:pt x="1904" y="12484"/>
                </a:lnTo>
                <a:lnTo>
                  <a:pt x="2880" y="13443"/>
                </a:lnTo>
                <a:lnTo>
                  <a:pt x="4800" y="14401"/>
                </a:lnTo>
                <a:lnTo>
                  <a:pt x="8625" y="14401"/>
                </a:lnTo>
                <a:lnTo>
                  <a:pt x="9585" y="13443"/>
                </a:lnTo>
                <a:lnTo>
                  <a:pt x="10561" y="13443"/>
                </a:lnTo>
                <a:lnTo>
                  <a:pt x="10561" y="19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8" name="object 998"/>
          <p:cNvSpPr/>
          <p:nvPr/>
        </p:nvSpPr>
        <p:spPr>
          <a:xfrm>
            <a:off x="2689113" y="9384726"/>
            <a:ext cx="53766" cy="59519"/>
          </a:xfrm>
          <a:custGeom>
            <a:avLst/>
            <a:gdLst/>
            <a:ahLst/>
            <a:cxnLst/>
            <a:rect l="l" t="t" r="r" b="b"/>
            <a:pathLst>
              <a:path w="53766" h="59519">
                <a:moveTo>
                  <a:pt x="20162" y="49917"/>
                </a:moveTo>
                <a:lnTo>
                  <a:pt x="20162" y="52798"/>
                </a:lnTo>
                <a:lnTo>
                  <a:pt x="19202" y="54720"/>
                </a:lnTo>
                <a:lnTo>
                  <a:pt x="19202" y="56637"/>
                </a:lnTo>
                <a:lnTo>
                  <a:pt x="18242" y="56637"/>
                </a:lnTo>
                <a:lnTo>
                  <a:pt x="17282" y="57596"/>
                </a:lnTo>
                <a:lnTo>
                  <a:pt x="16322" y="57596"/>
                </a:lnTo>
                <a:lnTo>
                  <a:pt x="15361" y="58561"/>
                </a:lnTo>
                <a:lnTo>
                  <a:pt x="11521" y="58561"/>
                </a:lnTo>
                <a:lnTo>
                  <a:pt x="11521" y="59519"/>
                </a:lnTo>
                <a:lnTo>
                  <a:pt x="42245" y="59519"/>
                </a:lnTo>
                <a:lnTo>
                  <a:pt x="42245" y="58561"/>
                </a:lnTo>
                <a:lnTo>
                  <a:pt x="39364" y="58561"/>
                </a:lnTo>
                <a:lnTo>
                  <a:pt x="37444" y="57596"/>
                </a:lnTo>
                <a:lnTo>
                  <a:pt x="36484" y="57596"/>
                </a:lnTo>
                <a:lnTo>
                  <a:pt x="35524" y="56637"/>
                </a:lnTo>
                <a:lnTo>
                  <a:pt x="34564" y="55679"/>
                </a:lnTo>
                <a:lnTo>
                  <a:pt x="34564" y="3840"/>
                </a:lnTo>
                <a:lnTo>
                  <a:pt x="43205" y="3840"/>
                </a:lnTo>
                <a:lnTo>
                  <a:pt x="44165" y="4797"/>
                </a:lnTo>
                <a:lnTo>
                  <a:pt x="46085" y="5762"/>
                </a:lnTo>
                <a:lnTo>
                  <a:pt x="48006" y="6720"/>
                </a:lnTo>
                <a:lnTo>
                  <a:pt x="48966" y="8638"/>
                </a:lnTo>
                <a:lnTo>
                  <a:pt x="49926" y="9602"/>
                </a:lnTo>
                <a:lnTo>
                  <a:pt x="50886" y="12478"/>
                </a:lnTo>
                <a:lnTo>
                  <a:pt x="51846" y="16317"/>
                </a:lnTo>
                <a:lnTo>
                  <a:pt x="53766" y="16317"/>
                </a:lnTo>
                <a:lnTo>
                  <a:pt x="53766" y="0"/>
                </a:lnTo>
                <a:lnTo>
                  <a:pt x="0" y="0"/>
                </a:lnTo>
                <a:lnTo>
                  <a:pt x="0" y="16317"/>
                </a:lnTo>
                <a:lnTo>
                  <a:pt x="1920" y="16317"/>
                </a:lnTo>
                <a:lnTo>
                  <a:pt x="2880" y="11519"/>
                </a:lnTo>
                <a:lnTo>
                  <a:pt x="3840" y="8638"/>
                </a:lnTo>
                <a:lnTo>
                  <a:pt x="6720" y="5762"/>
                </a:lnTo>
                <a:lnTo>
                  <a:pt x="8641" y="4797"/>
                </a:lnTo>
                <a:lnTo>
                  <a:pt x="11521" y="3840"/>
                </a:lnTo>
                <a:lnTo>
                  <a:pt x="20162" y="3840"/>
                </a:lnTo>
                <a:lnTo>
                  <a:pt x="20162" y="49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9" name="object 999"/>
          <p:cNvSpPr/>
          <p:nvPr/>
        </p:nvSpPr>
        <p:spPr>
          <a:xfrm>
            <a:off x="2740959" y="9402967"/>
            <a:ext cx="44150" cy="43196"/>
          </a:xfrm>
          <a:custGeom>
            <a:avLst/>
            <a:gdLst/>
            <a:ahLst/>
            <a:cxnLst/>
            <a:rect l="l" t="t" r="r" b="b"/>
            <a:pathLst>
              <a:path w="44150" h="43196">
                <a:moveTo>
                  <a:pt x="19202" y="36479"/>
                </a:moveTo>
                <a:lnTo>
                  <a:pt x="18242" y="36479"/>
                </a:lnTo>
                <a:lnTo>
                  <a:pt x="17266" y="35515"/>
                </a:lnTo>
                <a:lnTo>
                  <a:pt x="17266" y="34558"/>
                </a:lnTo>
                <a:lnTo>
                  <a:pt x="16306" y="33599"/>
                </a:lnTo>
                <a:lnTo>
                  <a:pt x="16306" y="0"/>
                </a:lnTo>
                <a:lnTo>
                  <a:pt x="0" y="0"/>
                </a:lnTo>
                <a:lnTo>
                  <a:pt x="0" y="1917"/>
                </a:lnTo>
                <a:lnTo>
                  <a:pt x="1920" y="1917"/>
                </a:lnTo>
                <a:lnTo>
                  <a:pt x="2880" y="2880"/>
                </a:lnTo>
                <a:lnTo>
                  <a:pt x="2880" y="3838"/>
                </a:lnTo>
                <a:lnTo>
                  <a:pt x="3840" y="4797"/>
                </a:lnTo>
                <a:lnTo>
                  <a:pt x="3840" y="30717"/>
                </a:lnTo>
                <a:lnTo>
                  <a:pt x="4800" y="33599"/>
                </a:lnTo>
                <a:lnTo>
                  <a:pt x="4800" y="35515"/>
                </a:lnTo>
                <a:lnTo>
                  <a:pt x="5745" y="37438"/>
                </a:lnTo>
                <a:lnTo>
                  <a:pt x="6720" y="39355"/>
                </a:lnTo>
                <a:lnTo>
                  <a:pt x="8641" y="40320"/>
                </a:lnTo>
                <a:lnTo>
                  <a:pt x="10561" y="42237"/>
                </a:lnTo>
                <a:lnTo>
                  <a:pt x="12466" y="43196"/>
                </a:lnTo>
                <a:lnTo>
                  <a:pt x="17266" y="43196"/>
                </a:lnTo>
                <a:lnTo>
                  <a:pt x="19202" y="42237"/>
                </a:lnTo>
                <a:lnTo>
                  <a:pt x="21107" y="41279"/>
                </a:lnTo>
                <a:lnTo>
                  <a:pt x="23987" y="40320"/>
                </a:lnTo>
                <a:lnTo>
                  <a:pt x="25923" y="38397"/>
                </a:lnTo>
                <a:lnTo>
                  <a:pt x="27828" y="36479"/>
                </a:lnTo>
                <a:lnTo>
                  <a:pt x="27828" y="41279"/>
                </a:lnTo>
                <a:lnTo>
                  <a:pt x="44150" y="41279"/>
                </a:lnTo>
                <a:lnTo>
                  <a:pt x="44150" y="40320"/>
                </a:lnTo>
                <a:lnTo>
                  <a:pt x="42230" y="39355"/>
                </a:lnTo>
                <a:lnTo>
                  <a:pt x="41269" y="39355"/>
                </a:lnTo>
                <a:lnTo>
                  <a:pt x="40309" y="38397"/>
                </a:lnTo>
                <a:lnTo>
                  <a:pt x="40309" y="0"/>
                </a:lnTo>
                <a:lnTo>
                  <a:pt x="23027" y="0"/>
                </a:lnTo>
                <a:lnTo>
                  <a:pt x="23027" y="1917"/>
                </a:lnTo>
                <a:lnTo>
                  <a:pt x="24947" y="1917"/>
                </a:lnTo>
                <a:lnTo>
                  <a:pt x="25923" y="2880"/>
                </a:lnTo>
                <a:lnTo>
                  <a:pt x="26868" y="3838"/>
                </a:lnTo>
                <a:lnTo>
                  <a:pt x="26868" y="4797"/>
                </a:lnTo>
                <a:lnTo>
                  <a:pt x="27828" y="6720"/>
                </a:lnTo>
                <a:lnTo>
                  <a:pt x="27828" y="31676"/>
                </a:lnTo>
                <a:lnTo>
                  <a:pt x="25923" y="33599"/>
                </a:lnTo>
                <a:lnTo>
                  <a:pt x="23987" y="35515"/>
                </a:lnTo>
                <a:lnTo>
                  <a:pt x="23027" y="36479"/>
                </a:lnTo>
                <a:lnTo>
                  <a:pt x="19202" y="364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0" name="object 1000"/>
          <p:cNvSpPr/>
          <p:nvPr/>
        </p:nvSpPr>
        <p:spPr>
          <a:xfrm>
            <a:off x="2790870" y="9402008"/>
            <a:ext cx="35524" cy="42237"/>
          </a:xfrm>
          <a:custGeom>
            <a:avLst/>
            <a:gdLst/>
            <a:ahLst/>
            <a:cxnLst/>
            <a:rect l="l" t="t" r="r" b="b"/>
            <a:pathLst>
              <a:path w="35524" h="42237">
                <a:moveTo>
                  <a:pt x="17282" y="958"/>
                </a:moveTo>
                <a:lnTo>
                  <a:pt x="0" y="958"/>
                </a:lnTo>
                <a:lnTo>
                  <a:pt x="0" y="2875"/>
                </a:lnTo>
                <a:lnTo>
                  <a:pt x="1920" y="2875"/>
                </a:lnTo>
                <a:lnTo>
                  <a:pt x="2880" y="3838"/>
                </a:lnTo>
                <a:lnTo>
                  <a:pt x="3840" y="3838"/>
                </a:lnTo>
                <a:lnTo>
                  <a:pt x="4800" y="4797"/>
                </a:lnTo>
                <a:lnTo>
                  <a:pt x="4800" y="38397"/>
                </a:lnTo>
                <a:lnTo>
                  <a:pt x="3840" y="39355"/>
                </a:lnTo>
                <a:lnTo>
                  <a:pt x="3840" y="40314"/>
                </a:lnTo>
                <a:lnTo>
                  <a:pt x="1920" y="41279"/>
                </a:lnTo>
                <a:lnTo>
                  <a:pt x="0" y="41279"/>
                </a:lnTo>
                <a:lnTo>
                  <a:pt x="0" y="42237"/>
                </a:lnTo>
                <a:lnTo>
                  <a:pt x="23042" y="42237"/>
                </a:lnTo>
                <a:lnTo>
                  <a:pt x="23042" y="41279"/>
                </a:lnTo>
                <a:lnTo>
                  <a:pt x="21122" y="41279"/>
                </a:lnTo>
                <a:lnTo>
                  <a:pt x="20162" y="40314"/>
                </a:lnTo>
                <a:lnTo>
                  <a:pt x="18242" y="40314"/>
                </a:lnTo>
                <a:lnTo>
                  <a:pt x="18242" y="39355"/>
                </a:lnTo>
                <a:lnTo>
                  <a:pt x="17282" y="38397"/>
                </a:lnTo>
                <a:lnTo>
                  <a:pt x="17282" y="20156"/>
                </a:lnTo>
                <a:lnTo>
                  <a:pt x="18242" y="17276"/>
                </a:lnTo>
                <a:lnTo>
                  <a:pt x="19202" y="14394"/>
                </a:lnTo>
                <a:lnTo>
                  <a:pt x="19202" y="12476"/>
                </a:lnTo>
                <a:lnTo>
                  <a:pt x="20162" y="10555"/>
                </a:lnTo>
                <a:lnTo>
                  <a:pt x="21122" y="9596"/>
                </a:lnTo>
                <a:lnTo>
                  <a:pt x="22082" y="8638"/>
                </a:lnTo>
                <a:lnTo>
                  <a:pt x="24963" y="8638"/>
                </a:lnTo>
                <a:lnTo>
                  <a:pt x="24963" y="9596"/>
                </a:lnTo>
                <a:lnTo>
                  <a:pt x="25923" y="9596"/>
                </a:lnTo>
                <a:lnTo>
                  <a:pt x="26883" y="10555"/>
                </a:lnTo>
                <a:lnTo>
                  <a:pt x="27843" y="11518"/>
                </a:lnTo>
                <a:lnTo>
                  <a:pt x="29763" y="12476"/>
                </a:lnTo>
                <a:lnTo>
                  <a:pt x="32644" y="12476"/>
                </a:lnTo>
                <a:lnTo>
                  <a:pt x="33604" y="11518"/>
                </a:lnTo>
                <a:lnTo>
                  <a:pt x="34564" y="10555"/>
                </a:lnTo>
                <a:lnTo>
                  <a:pt x="35524" y="9596"/>
                </a:lnTo>
                <a:lnTo>
                  <a:pt x="35524" y="2875"/>
                </a:lnTo>
                <a:lnTo>
                  <a:pt x="34564" y="1917"/>
                </a:lnTo>
                <a:lnTo>
                  <a:pt x="33604" y="958"/>
                </a:lnTo>
                <a:lnTo>
                  <a:pt x="31683" y="0"/>
                </a:lnTo>
                <a:lnTo>
                  <a:pt x="28803" y="0"/>
                </a:lnTo>
                <a:lnTo>
                  <a:pt x="26883" y="958"/>
                </a:lnTo>
                <a:lnTo>
                  <a:pt x="24963" y="1917"/>
                </a:lnTo>
                <a:lnTo>
                  <a:pt x="22082" y="3838"/>
                </a:lnTo>
                <a:lnTo>
                  <a:pt x="20162" y="6714"/>
                </a:lnTo>
                <a:lnTo>
                  <a:pt x="17282" y="10555"/>
                </a:lnTo>
                <a:lnTo>
                  <a:pt x="17282" y="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1" name="object 1001"/>
          <p:cNvSpPr/>
          <p:nvPr/>
        </p:nvSpPr>
        <p:spPr>
          <a:xfrm>
            <a:off x="2831195" y="9384726"/>
            <a:ext cx="47990" cy="59519"/>
          </a:xfrm>
          <a:custGeom>
            <a:avLst/>
            <a:gdLst/>
            <a:ahLst/>
            <a:cxnLst/>
            <a:rect l="l" t="t" r="r" b="b"/>
            <a:pathLst>
              <a:path w="47990" h="59519">
                <a:moveTo>
                  <a:pt x="1920" y="1917"/>
                </a:moveTo>
                <a:lnTo>
                  <a:pt x="2880" y="2881"/>
                </a:lnTo>
                <a:lnTo>
                  <a:pt x="3840" y="2881"/>
                </a:lnTo>
                <a:lnTo>
                  <a:pt x="3840" y="3840"/>
                </a:lnTo>
                <a:lnTo>
                  <a:pt x="4800" y="5762"/>
                </a:lnTo>
                <a:lnTo>
                  <a:pt x="4800" y="53756"/>
                </a:lnTo>
                <a:lnTo>
                  <a:pt x="3840" y="55679"/>
                </a:lnTo>
                <a:lnTo>
                  <a:pt x="3840" y="56637"/>
                </a:lnTo>
                <a:lnTo>
                  <a:pt x="2880" y="57596"/>
                </a:lnTo>
                <a:lnTo>
                  <a:pt x="1920" y="58561"/>
                </a:lnTo>
                <a:lnTo>
                  <a:pt x="0" y="58561"/>
                </a:lnTo>
                <a:lnTo>
                  <a:pt x="0" y="59519"/>
                </a:lnTo>
                <a:lnTo>
                  <a:pt x="21107" y="59519"/>
                </a:lnTo>
                <a:lnTo>
                  <a:pt x="21107" y="58561"/>
                </a:lnTo>
                <a:lnTo>
                  <a:pt x="19202" y="57596"/>
                </a:lnTo>
                <a:lnTo>
                  <a:pt x="18242" y="57596"/>
                </a:lnTo>
                <a:lnTo>
                  <a:pt x="17266" y="56637"/>
                </a:lnTo>
                <a:lnTo>
                  <a:pt x="17266" y="55679"/>
                </a:lnTo>
                <a:lnTo>
                  <a:pt x="16322" y="53756"/>
                </a:lnTo>
                <a:lnTo>
                  <a:pt x="16322" y="43196"/>
                </a:lnTo>
                <a:lnTo>
                  <a:pt x="19202" y="41279"/>
                </a:lnTo>
                <a:lnTo>
                  <a:pt x="27828" y="52798"/>
                </a:lnTo>
                <a:lnTo>
                  <a:pt x="28788" y="54720"/>
                </a:lnTo>
                <a:lnTo>
                  <a:pt x="29763" y="55679"/>
                </a:lnTo>
                <a:lnTo>
                  <a:pt x="29763" y="56637"/>
                </a:lnTo>
                <a:lnTo>
                  <a:pt x="28788" y="57596"/>
                </a:lnTo>
                <a:lnTo>
                  <a:pt x="27828" y="58561"/>
                </a:lnTo>
                <a:lnTo>
                  <a:pt x="26883" y="58561"/>
                </a:lnTo>
                <a:lnTo>
                  <a:pt x="26883" y="59519"/>
                </a:lnTo>
                <a:lnTo>
                  <a:pt x="47990" y="59519"/>
                </a:lnTo>
                <a:lnTo>
                  <a:pt x="47990" y="58561"/>
                </a:lnTo>
                <a:lnTo>
                  <a:pt x="46070" y="58561"/>
                </a:lnTo>
                <a:lnTo>
                  <a:pt x="45110" y="57596"/>
                </a:lnTo>
                <a:lnTo>
                  <a:pt x="44150" y="56637"/>
                </a:lnTo>
                <a:lnTo>
                  <a:pt x="43190" y="55679"/>
                </a:lnTo>
                <a:lnTo>
                  <a:pt x="41269" y="52798"/>
                </a:lnTo>
                <a:lnTo>
                  <a:pt x="37429" y="47035"/>
                </a:lnTo>
                <a:lnTo>
                  <a:pt x="27828" y="32641"/>
                </a:lnTo>
                <a:lnTo>
                  <a:pt x="31668" y="28800"/>
                </a:lnTo>
                <a:lnTo>
                  <a:pt x="35509" y="24961"/>
                </a:lnTo>
                <a:lnTo>
                  <a:pt x="38389" y="22079"/>
                </a:lnTo>
                <a:lnTo>
                  <a:pt x="39349" y="22079"/>
                </a:lnTo>
                <a:lnTo>
                  <a:pt x="41269" y="21121"/>
                </a:lnTo>
                <a:lnTo>
                  <a:pt x="42230" y="20157"/>
                </a:lnTo>
                <a:lnTo>
                  <a:pt x="44150" y="20157"/>
                </a:lnTo>
                <a:lnTo>
                  <a:pt x="44150" y="18240"/>
                </a:lnTo>
                <a:lnTo>
                  <a:pt x="25923" y="18240"/>
                </a:lnTo>
                <a:lnTo>
                  <a:pt x="25923" y="20157"/>
                </a:lnTo>
                <a:lnTo>
                  <a:pt x="27828" y="20157"/>
                </a:lnTo>
                <a:lnTo>
                  <a:pt x="28788" y="21121"/>
                </a:lnTo>
                <a:lnTo>
                  <a:pt x="29763" y="21121"/>
                </a:lnTo>
                <a:lnTo>
                  <a:pt x="30708" y="22079"/>
                </a:lnTo>
                <a:lnTo>
                  <a:pt x="30708" y="24961"/>
                </a:lnTo>
                <a:lnTo>
                  <a:pt x="29763" y="25920"/>
                </a:lnTo>
                <a:lnTo>
                  <a:pt x="29763" y="26878"/>
                </a:lnTo>
                <a:lnTo>
                  <a:pt x="27828" y="27837"/>
                </a:lnTo>
                <a:lnTo>
                  <a:pt x="25923" y="29759"/>
                </a:lnTo>
                <a:lnTo>
                  <a:pt x="16322" y="39355"/>
                </a:lnTo>
                <a:lnTo>
                  <a:pt x="16322" y="0"/>
                </a:lnTo>
                <a:lnTo>
                  <a:pt x="0" y="0"/>
                </a:lnTo>
                <a:lnTo>
                  <a:pt x="0" y="1917"/>
                </a:lnTo>
                <a:lnTo>
                  <a:pt x="1920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2" name="object 1002"/>
          <p:cNvSpPr/>
          <p:nvPr/>
        </p:nvSpPr>
        <p:spPr>
          <a:xfrm>
            <a:off x="2893588" y="9402008"/>
            <a:ext cx="23042" cy="20156"/>
          </a:xfrm>
          <a:custGeom>
            <a:avLst/>
            <a:gdLst/>
            <a:ahLst/>
            <a:cxnLst/>
            <a:rect l="l" t="t" r="r" b="b"/>
            <a:pathLst>
              <a:path w="23042" h="20156">
                <a:moveTo>
                  <a:pt x="11521" y="0"/>
                </a:moveTo>
                <a:lnTo>
                  <a:pt x="1920" y="0"/>
                </a:lnTo>
                <a:lnTo>
                  <a:pt x="3840" y="3838"/>
                </a:lnTo>
                <a:lnTo>
                  <a:pt x="4800" y="2875"/>
                </a:lnTo>
                <a:lnTo>
                  <a:pt x="7680" y="2875"/>
                </a:lnTo>
                <a:lnTo>
                  <a:pt x="8641" y="3838"/>
                </a:lnTo>
                <a:lnTo>
                  <a:pt x="9601" y="4797"/>
                </a:lnTo>
                <a:lnTo>
                  <a:pt x="10561" y="5756"/>
                </a:lnTo>
                <a:lnTo>
                  <a:pt x="11521" y="7679"/>
                </a:lnTo>
                <a:lnTo>
                  <a:pt x="11521" y="17276"/>
                </a:lnTo>
                <a:lnTo>
                  <a:pt x="0" y="17276"/>
                </a:lnTo>
                <a:lnTo>
                  <a:pt x="0" y="20156"/>
                </a:lnTo>
                <a:lnTo>
                  <a:pt x="23042" y="20156"/>
                </a:lnTo>
                <a:lnTo>
                  <a:pt x="22082" y="13435"/>
                </a:lnTo>
                <a:lnTo>
                  <a:pt x="21122" y="8638"/>
                </a:lnTo>
                <a:lnTo>
                  <a:pt x="17282" y="5756"/>
                </a:lnTo>
                <a:lnTo>
                  <a:pt x="14401" y="1917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3" name="object 1003"/>
          <p:cNvSpPr/>
          <p:nvPr/>
        </p:nvSpPr>
        <p:spPr>
          <a:xfrm>
            <a:off x="2882066" y="9402008"/>
            <a:ext cx="34564" cy="44154"/>
          </a:xfrm>
          <a:custGeom>
            <a:avLst/>
            <a:gdLst/>
            <a:ahLst/>
            <a:cxnLst/>
            <a:rect l="l" t="t" r="r" b="b"/>
            <a:pathLst>
              <a:path w="34564" h="44154">
                <a:moveTo>
                  <a:pt x="17282" y="44154"/>
                </a:moveTo>
                <a:lnTo>
                  <a:pt x="21122" y="44154"/>
                </a:lnTo>
                <a:lnTo>
                  <a:pt x="24002" y="43196"/>
                </a:lnTo>
                <a:lnTo>
                  <a:pt x="26883" y="41279"/>
                </a:lnTo>
                <a:lnTo>
                  <a:pt x="29763" y="39355"/>
                </a:lnTo>
                <a:lnTo>
                  <a:pt x="31683" y="35516"/>
                </a:lnTo>
                <a:lnTo>
                  <a:pt x="34564" y="31676"/>
                </a:lnTo>
                <a:lnTo>
                  <a:pt x="32644" y="30717"/>
                </a:lnTo>
                <a:lnTo>
                  <a:pt x="30723" y="32634"/>
                </a:lnTo>
                <a:lnTo>
                  <a:pt x="29763" y="34558"/>
                </a:lnTo>
                <a:lnTo>
                  <a:pt x="27843" y="35516"/>
                </a:lnTo>
                <a:lnTo>
                  <a:pt x="26883" y="36473"/>
                </a:lnTo>
                <a:lnTo>
                  <a:pt x="24963" y="37438"/>
                </a:lnTo>
                <a:lnTo>
                  <a:pt x="20162" y="37438"/>
                </a:lnTo>
                <a:lnTo>
                  <a:pt x="18242" y="35516"/>
                </a:lnTo>
                <a:lnTo>
                  <a:pt x="16322" y="33593"/>
                </a:lnTo>
                <a:lnTo>
                  <a:pt x="13441" y="30717"/>
                </a:lnTo>
                <a:lnTo>
                  <a:pt x="11521" y="25914"/>
                </a:lnTo>
                <a:lnTo>
                  <a:pt x="11521" y="11518"/>
                </a:lnTo>
                <a:lnTo>
                  <a:pt x="12481" y="7679"/>
                </a:lnTo>
                <a:lnTo>
                  <a:pt x="14401" y="5756"/>
                </a:lnTo>
                <a:lnTo>
                  <a:pt x="15361" y="3838"/>
                </a:lnTo>
                <a:lnTo>
                  <a:pt x="13441" y="0"/>
                </a:lnTo>
                <a:lnTo>
                  <a:pt x="8641" y="1917"/>
                </a:lnTo>
                <a:lnTo>
                  <a:pt x="5760" y="6714"/>
                </a:lnTo>
                <a:lnTo>
                  <a:pt x="1920" y="10555"/>
                </a:lnTo>
                <a:lnTo>
                  <a:pt x="0" y="15358"/>
                </a:lnTo>
                <a:lnTo>
                  <a:pt x="0" y="27835"/>
                </a:lnTo>
                <a:lnTo>
                  <a:pt x="960" y="32634"/>
                </a:lnTo>
                <a:lnTo>
                  <a:pt x="3840" y="36473"/>
                </a:lnTo>
                <a:lnTo>
                  <a:pt x="6720" y="41279"/>
                </a:lnTo>
                <a:lnTo>
                  <a:pt x="11521" y="44154"/>
                </a:lnTo>
                <a:lnTo>
                  <a:pt x="17282" y="441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4" name="object 1004"/>
          <p:cNvSpPr/>
          <p:nvPr/>
        </p:nvSpPr>
        <p:spPr>
          <a:xfrm>
            <a:off x="2919511" y="9402967"/>
            <a:ext cx="43205" cy="61435"/>
          </a:xfrm>
          <a:custGeom>
            <a:avLst/>
            <a:gdLst/>
            <a:ahLst/>
            <a:cxnLst/>
            <a:rect l="l" t="t" r="r" b="b"/>
            <a:pathLst>
              <a:path w="43205" h="61435">
                <a:moveTo>
                  <a:pt x="20162" y="11518"/>
                </a:moveTo>
                <a:lnTo>
                  <a:pt x="18242" y="7679"/>
                </a:lnTo>
                <a:lnTo>
                  <a:pt x="17282" y="5756"/>
                </a:lnTo>
                <a:lnTo>
                  <a:pt x="17282" y="3838"/>
                </a:lnTo>
                <a:lnTo>
                  <a:pt x="18242" y="3838"/>
                </a:lnTo>
                <a:lnTo>
                  <a:pt x="18242" y="2880"/>
                </a:lnTo>
                <a:lnTo>
                  <a:pt x="19202" y="2880"/>
                </a:lnTo>
                <a:lnTo>
                  <a:pt x="20162" y="1917"/>
                </a:lnTo>
                <a:lnTo>
                  <a:pt x="22082" y="1917"/>
                </a:lnTo>
                <a:lnTo>
                  <a:pt x="22082" y="0"/>
                </a:lnTo>
                <a:lnTo>
                  <a:pt x="0" y="0"/>
                </a:lnTo>
                <a:lnTo>
                  <a:pt x="0" y="1917"/>
                </a:lnTo>
                <a:lnTo>
                  <a:pt x="960" y="2880"/>
                </a:lnTo>
                <a:lnTo>
                  <a:pt x="1920" y="2880"/>
                </a:lnTo>
                <a:lnTo>
                  <a:pt x="2880" y="3838"/>
                </a:lnTo>
                <a:lnTo>
                  <a:pt x="3840" y="5756"/>
                </a:lnTo>
                <a:lnTo>
                  <a:pt x="5760" y="8638"/>
                </a:lnTo>
                <a:lnTo>
                  <a:pt x="7680" y="12476"/>
                </a:lnTo>
                <a:lnTo>
                  <a:pt x="21122" y="43196"/>
                </a:lnTo>
                <a:lnTo>
                  <a:pt x="19202" y="47035"/>
                </a:lnTo>
                <a:lnTo>
                  <a:pt x="18242" y="50875"/>
                </a:lnTo>
                <a:lnTo>
                  <a:pt x="16322" y="53756"/>
                </a:lnTo>
                <a:lnTo>
                  <a:pt x="15361" y="54714"/>
                </a:lnTo>
                <a:lnTo>
                  <a:pt x="14401" y="55679"/>
                </a:lnTo>
                <a:lnTo>
                  <a:pt x="14401" y="56637"/>
                </a:lnTo>
                <a:lnTo>
                  <a:pt x="12481" y="56637"/>
                </a:lnTo>
                <a:lnTo>
                  <a:pt x="12481" y="55679"/>
                </a:lnTo>
                <a:lnTo>
                  <a:pt x="11521" y="55679"/>
                </a:lnTo>
                <a:lnTo>
                  <a:pt x="11521" y="49917"/>
                </a:lnTo>
                <a:lnTo>
                  <a:pt x="10561" y="49917"/>
                </a:lnTo>
                <a:lnTo>
                  <a:pt x="9601" y="47999"/>
                </a:lnTo>
                <a:lnTo>
                  <a:pt x="5760" y="47999"/>
                </a:lnTo>
                <a:lnTo>
                  <a:pt x="3840" y="48958"/>
                </a:lnTo>
                <a:lnTo>
                  <a:pt x="2880" y="49917"/>
                </a:lnTo>
                <a:lnTo>
                  <a:pt x="1920" y="50875"/>
                </a:lnTo>
                <a:lnTo>
                  <a:pt x="1920" y="57596"/>
                </a:lnTo>
                <a:lnTo>
                  <a:pt x="3840" y="58555"/>
                </a:lnTo>
                <a:lnTo>
                  <a:pt x="4800" y="60476"/>
                </a:lnTo>
                <a:lnTo>
                  <a:pt x="7680" y="61435"/>
                </a:lnTo>
                <a:lnTo>
                  <a:pt x="12481" y="61435"/>
                </a:lnTo>
                <a:lnTo>
                  <a:pt x="15361" y="59518"/>
                </a:lnTo>
                <a:lnTo>
                  <a:pt x="17282" y="57596"/>
                </a:lnTo>
                <a:lnTo>
                  <a:pt x="19202" y="55679"/>
                </a:lnTo>
                <a:lnTo>
                  <a:pt x="21122" y="50875"/>
                </a:lnTo>
                <a:lnTo>
                  <a:pt x="24002" y="43196"/>
                </a:lnTo>
                <a:lnTo>
                  <a:pt x="35524" y="12476"/>
                </a:lnTo>
                <a:lnTo>
                  <a:pt x="37429" y="7679"/>
                </a:lnTo>
                <a:lnTo>
                  <a:pt x="39364" y="4797"/>
                </a:lnTo>
                <a:lnTo>
                  <a:pt x="40309" y="3838"/>
                </a:lnTo>
                <a:lnTo>
                  <a:pt x="41269" y="2880"/>
                </a:lnTo>
                <a:lnTo>
                  <a:pt x="42230" y="1917"/>
                </a:lnTo>
                <a:lnTo>
                  <a:pt x="43205" y="1917"/>
                </a:lnTo>
                <a:lnTo>
                  <a:pt x="43205" y="0"/>
                </a:lnTo>
                <a:lnTo>
                  <a:pt x="29748" y="0"/>
                </a:lnTo>
                <a:lnTo>
                  <a:pt x="29748" y="1917"/>
                </a:lnTo>
                <a:lnTo>
                  <a:pt x="31683" y="1917"/>
                </a:lnTo>
                <a:lnTo>
                  <a:pt x="32644" y="2880"/>
                </a:lnTo>
                <a:lnTo>
                  <a:pt x="33588" y="2880"/>
                </a:lnTo>
                <a:lnTo>
                  <a:pt x="33588" y="3838"/>
                </a:lnTo>
                <a:lnTo>
                  <a:pt x="34549" y="4797"/>
                </a:lnTo>
                <a:lnTo>
                  <a:pt x="34549" y="7679"/>
                </a:lnTo>
                <a:lnTo>
                  <a:pt x="33588" y="10559"/>
                </a:lnTo>
                <a:lnTo>
                  <a:pt x="31683" y="15358"/>
                </a:lnTo>
                <a:lnTo>
                  <a:pt x="26868" y="27835"/>
                </a:lnTo>
                <a:lnTo>
                  <a:pt x="20162" y="115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5" name="object 1005"/>
          <p:cNvSpPr/>
          <p:nvPr/>
        </p:nvSpPr>
        <p:spPr>
          <a:xfrm>
            <a:off x="2961741" y="9430803"/>
            <a:ext cx="16322" cy="29760"/>
          </a:xfrm>
          <a:custGeom>
            <a:avLst/>
            <a:gdLst/>
            <a:ahLst/>
            <a:cxnLst/>
            <a:rect l="l" t="t" r="r" b="b"/>
            <a:pathLst>
              <a:path w="16322" h="29760">
                <a:moveTo>
                  <a:pt x="10561" y="19199"/>
                </a:moveTo>
                <a:lnTo>
                  <a:pt x="8641" y="22081"/>
                </a:lnTo>
                <a:lnTo>
                  <a:pt x="7680" y="24002"/>
                </a:lnTo>
                <a:lnTo>
                  <a:pt x="4800" y="25920"/>
                </a:lnTo>
                <a:lnTo>
                  <a:pt x="975" y="27843"/>
                </a:lnTo>
                <a:lnTo>
                  <a:pt x="975" y="29760"/>
                </a:lnTo>
                <a:lnTo>
                  <a:pt x="6720" y="27843"/>
                </a:lnTo>
                <a:lnTo>
                  <a:pt x="10561" y="25920"/>
                </a:lnTo>
                <a:lnTo>
                  <a:pt x="12481" y="22081"/>
                </a:lnTo>
                <a:lnTo>
                  <a:pt x="15361" y="19199"/>
                </a:lnTo>
                <a:lnTo>
                  <a:pt x="16322" y="15360"/>
                </a:lnTo>
                <a:lnTo>
                  <a:pt x="16322" y="7679"/>
                </a:lnTo>
                <a:lnTo>
                  <a:pt x="15361" y="4799"/>
                </a:lnTo>
                <a:lnTo>
                  <a:pt x="13441" y="2881"/>
                </a:lnTo>
                <a:lnTo>
                  <a:pt x="12481" y="958"/>
                </a:lnTo>
                <a:lnTo>
                  <a:pt x="9601" y="0"/>
                </a:lnTo>
                <a:lnTo>
                  <a:pt x="4800" y="0"/>
                </a:lnTo>
                <a:lnTo>
                  <a:pt x="3840" y="958"/>
                </a:lnTo>
                <a:lnTo>
                  <a:pt x="1920" y="2881"/>
                </a:lnTo>
                <a:lnTo>
                  <a:pt x="975" y="3840"/>
                </a:lnTo>
                <a:lnTo>
                  <a:pt x="0" y="5763"/>
                </a:lnTo>
                <a:lnTo>
                  <a:pt x="0" y="10561"/>
                </a:lnTo>
                <a:lnTo>
                  <a:pt x="1920" y="12484"/>
                </a:lnTo>
                <a:lnTo>
                  <a:pt x="2880" y="13443"/>
                </a:lnTo>
                <a:lnTo>
                  <a:pt x="4800" y="14401"/>
                </a:lnTo>
                <a:lnTo>
                  <a:pt x="8641" y="14401"/>
                </a:lnTo>
                <a:lnTo>
                  <a:pt x="9601" y="13443"/>
                </a:lnTo>
                <a:lnTo>
                  <a:pt x="11521" y="13443"/>
                </a:lnTo>
                <a:lnTo>
                  <a:pt x="11521" y="17282"/>
                </a:lnTo>
                <a:lnTo>
                  <a:pt x="10561" y="19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6" name="object 1006"/>
          <p:cNvSpPr/>
          <p:nvPr/>
        </p:nvSpPr>
        <p:spPr>
          <a:xfrm>
            <a:off x="3005907" y="9384726"/>
            <a:ext cx="64312" cy="59519"/>
          </a:xfrm>
          <a:custGeom>
            <a:avLst/>
            <a:gdLst/>
            <a:ahLst/>
            <a:cxnLst/>
            <a:rect l="l" t="t" r="r" b="b"/>
            <a:pathLst>
              <a:path w="64312" h="59519">
                <a:moveTo>
                  <a:pt x="22082" y="55679"/>
                </a:moveTo>
                <a:lnTo>
                  <a:pt x="22082" y="3840"/>
                </a:lnTo>
                <a:lnTo>
                  <a:pt x="31683" y="3840"/>
                </a:lnTo>
                <a:lnTo>
                  <a:pt x="34549" y="4797"/>
                </a:lnTo>
                <a:lnTo>
                  <a:pt x="36484" y="6720"/>
                </a:lnTo>
                <a:lnTo>
                  <a:pt x="39364" y="8638"/>
                </a:lnTo>
                <a:lnTo>
                  <a:pt x="40325" y="12478"/>
                </a:lnTo>
                <a:lnTo>
                  <a:pt x="40325" y="20157"/>
                </a:lnTo>
                <a:lnTo>
                  <a:pt x="39364" y="22079"/>
                </a:lnTo>
                <a:lnTo>
                  <a:pt x="41269" y="31676"/>
                </a:lnTo>
                <a:lnTo>
                  <a:pt x="45110" y="30717"/>
                </a:lnTo>
                <a:lnTo>
                  <a:pt x="48006" y="29759"/>
                </a:lnTo>
                <a:lnTo>
                  <a:pt x="49911" y="27837"/>
                </a:lnTo>
                <a:lnTo>
                  <a:pt x="52791" y="24961"/>
                </a:lnTo>
                <a:lnTo>
                  <a:pt x="54726" y="21121"/>
                </a:lnTo>
                <a:lnTo>
                  <a:pt x="54726" y="13441"/>
                </a:lnTo>
                <a:lnTo>
                  <a:pt x="53751" y="9602"/>
                </a:lnTo>
                <a:lnTo>
                  <a:pt x="51831" y="7679"/>
                </a:lnTo>
                <a:lnTo>
                  <a:pt x="48950" y="4797"/>
                </a:lnTo>
                <a:lnTo>
                  <a:pt x="47045" y="2881"/>
                </a:lnTo>
                <a:lnTo>
                  <a:pt x="43205" y="1917"/>
                </a:lnTo>
                <a:lnTo>
                  <a:pt x="40325" y="958"/>
                </a:lnTo>
                <a:lnTo>
                  <a:pt x="34549" y="0"/>
                </a:lnTo>
                <a:lnTo>
                  <a:pt x="0" y="0"/>
                </a:lnTo>
                <a:lnTo>
                  <a:pt x="0" y="1917"/>
                </a:lnTo>
                <a:lnTo>
                  <a:pt x="3840" y="1917"/>
                </a:lnTo>
                <a:lnTo>
                  <a:pt x="4800" y="2881"/>
                </a:lnTo>
                <a:lnTo>
                  <a:pt x="5760" y="2881"/>
                </a:lnTo>
                <a:lnTo>
                  <a:pt x="6720" y="3840"/>
                </a:lnTo>
                <a:lnTo>
                  <a:pt x="7680" y="4797"/>
                </a:lnTo>
                <a:lnTo>
                  <a:pt x="7680" y="55679"/>
                </a:lnTo>
                <a:lnTo>
                  <a:pt x="6720" y="56637"/>
                </a:lnTo>
                <a:lnTo>
                  <a:pt x="5760" y="56637"/>
                </a:lnTo>
                <a:lnTo>
                  <a:pt x="4800" y="57596"/>
                </a:lnTo>
                <a:lnTo>
                  <a:pt x="3840" y="57596"/>
                </a:lnTo>
                <a:lnTo>
                  <a:pt x="1920" y="58561"/>
                </a:lnTo>
                <a:lnTo>
                  <a:pt x="0" y="58561"/>
                </a:lnTo>
                <a:lnTo>
                  <a:pt x="0" y="59519"/>
                </a:lnTo>
                <a:lnTo>
                  <a:pt x="29763" y="59519"/>
                </a:lnTo>
                <a:lnTo>
                  <a:pt x="29763" y="58561"/>
                </a:lnTo>
                <a:lnTo>
                  <a:pt x="27843" y="58561"/>
                </a:lnTo>
                <a:lnTo>
                  <a:pt x="25923" y="57596"/>
                </a:lnTo>
                <a:lnTo>
                  <a:pt x="24963" y="57596"/>
                </a:lnTo>
                <a:lnTo>
                  <a:pt x="24003" y="56637"/>
                </a:lnTo>
                <a:lnTo>
                  <a:pt x="23042" y="56637"/>
                </a:lnTo>
                <a:lnTo>
                  <a:pt x="22082" y="55679"/>
                </a:lnTo>
                <a:close/>
              </a:path>
              <a:path w="64312" h="59519">
                <a:moveTo>
                  <a:pt x="25923" y="32641"/>
                </a:moveTo>
                <a:lnTo>
                  <a:pt x="45110" y="59519"/>
                </a:lnTo>
                <a:lnTo>
                  <a:pt x="64312" y="59519"/>
                </a:lnTo>
                <a:lnTo>
                  <a:pt x="64312" y="58561"/>
                </a:lnTo>
                <a:lnTo>
                  <a:pt x="62392" y="58561"/>
                </a:lnTo>
                <a:lnTo>
                  <a:pt x="60472" y="57596"/>
                </a:lnTo>
                <a:lnTo>
                  <a:pt x="59512" y="56637"/>
                </a:lnTo>
                <a:lnTo>
                  <a:pt x="58552" y="55679"/>
                </a:lnTo>
                <a:lnTo>
                  <a:pt x="57591" y="54720"/>
                </a:lnTo>
                <a:lnTo>
                  <a:pt x="55671" y="51840"/>
                </a:lnTo>
                <a:lnTo>
                  <a:pt x="41269" y="31676"/>
                </a:lnTo>
                <a:lnTo>
                  <a:pt x="39364" y="22079"/>
                </a:lnTo>
                <a:lnTo>
                  <a:pt x="38389" y="23996"/>
                </a:lnTo>
                <a:lnTo>
                  <a:pt x="37444" y="25920"/>
                </a:lnTo>
                <a:lnTo>
                  <a:pt x="35524" y="27837"/>
                </a:lnTo>
                <a:lnTo>
                  <a:pt x="33604" y="28800"/>
                </a:lnTo>
                <a:lnTo>
                  <a:pt x="31683" y="28800"/>
                </a:lnTo>
                <a:lnTo>
                  <a:pt x="28803" y="29759"/>
                </a:lnTo>
                <a:lnTo>
                  <a:pt x="22082" y="29759"/>
                </a:lnTo>
                <a:lnTo>
                  <a:pt x="22082" y="32641"/>
                </a:lnTo>
                <a:lnTo>
                  <a:pt x="25923" y="32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7" name="object 1007"/>
          <p:cNvSpPr/>
          <p:nvPr/>
        </p:nvSpPr>
        <p:spPr>
          <a:xfrm>
            <a:off x="3072140" y="9402967"/>
            <a:ext cx="44165" cy="43196"/>
          </a:xfrm>
          <a:custGeom>
            <a:avLst/>
            <a:gdLst/>
            <a:ahLst/>
            <a:cxnLst/>
            <a:rect l="l" t="t" r="r" b="b"/>
            <a:pathLst>
              <a:path w="44165" h="43196">
                <a:moveTo>
                  <a:pt x="19202" y="36479"/>
                </a:moveTo>
                <a:lnTo>
                  <a:pt x="18242" y="36479"/>
                </a:lnTo>
                <a:lnTo>
                  <a:pt x="17282" y="35515"/>
                </a:lnTo>
                <a:lnTo>
                  <a:pt x="17282" y="34558"/>
                </a:lnTo>
                <a:lnTo>
                  <a:pt x="16322" y="33599"/>
                </a:lnTo>
                <a:lnTo>
                  <a:pt x="16322" y="0"/>
                </a:lnTo>
                <a:lnTo>
                  <a:pt x="0" y="0"/>
                </a:lnTo>
                <a:lnTo>
                  <a:pt x="0" y="1917"/>
                </a:lnTo>
                <a:lnTo>
                  <a:pt x="1920" y="1917"/>
                </a:lnTo>
                <a:lnTo>
                  <a:pt x="2880" y="2880"/>
                </a:lnTo>
                <a:lnTo>
                  <a:pt x="2880" y="3838"/>
                </a:lnTo>
                <a:lnTo>
                  <a:pt x="3840" y="4797"/>
                </a:lnTo>
                <a:lnTo>
                  <a:pt x="3840" y="30717"/>
                </a:lnTo>
                <a:lnTo>
                  <a:pt x="4800" y="33599"/>
                </a:lnTo>
                <a:lnTo>
                  <a:pt x="4800" y="35515"/>
                </a:lnTo>
                <a:lnTo>
                  <a:pt x="5760" y="37438"/>
                </a:lnTo>
                <a:lnTo>
                  <a:pt x="6720" y="39355"/>
                </a:lnTo>
                <a:lnTo>
                  <a:pt x="8641" y="40320"/>
                </a:lnTo>
                <a:lnTo>
                  <a:pt x="10561" y="42237"/>
                </a:lnTo>
                <a:lnTo>
                  <a:pt x="12481" y="43196"/>
                </a:lnTo>
                <a:lnTo>
                  <a:pt x="17282" y="43196"/>
                </a:lnTo>
                <a:lnTo>
                  <a:pt x="19202" y="42237"/>
                </a:lnTo>
                <a:lnTo>
                  <a:pt x="21122" y="41279"/>
                </a:lnTo>
                <a:lnTo>
                  <a:pt x="23042" y="40320"/>
                </a:lnTo>
                <a:lnTo>
                  <a:pt x="24963" y="38397"/>
                </a:lnTo>
                <a:lnTo>
                  <a:pt x="27843" y="36479"/>
                </a:lnTo>
                <a:lnTo>
                  <a:pt x="27843" y="41279"/>
                </a:lnTo>
                <a:lnTo>
                  <a:pt x="44165" y="41279"/>
                </a:lnTo>
                <a:lnTo>
                  <a:pt x="44165" y="40320"/>
                </a:lnTo>
                <a:lnTo>
                  <a:pt x="42245" y="39355"/>
                </a:lnTo>
                <a:lnTo>
                  <a:pt x="41285" y="39355"/>
                </a:lnTo>
                <a:lnTo>
                  <a:pt x="40325" y="38397"/>
                </a:lnTo>
                <a:lnTo>
                  <a:pt x="40325" y="37438"/>
                </a:lnTo>
                <a:lnTo>
                  <a:pt x="39364" y="35515"/>
                </a:lnTo>
                <a:lnTo>
                  <a:pt x="39364" y="0"/>
                </a:lnTo>
                <a:lnTo>
                  <a:pt x="23042" y="0"/>
                </a:lnTo>
                <a:lnTo>
                  <a:pt x="23042" y="1917"/>
                </a:lnTo>
                <a:lnTo>
                  <a:pt x="24963" y="1917"/>
                </a:lnTo>
                <a:lnTo>
                  <a:pt x="25923" y="2880"/>
                </a:lnTo>
                <a:lnTo>
                  <a:pt x="26883" y="3838"/>
                </a:lnTo>
                <a:lnTo>
                  <a:pt x="26883" y="4797"/>
                </a:lnTo>
                <a:lnTo>
                  <a:pt x="27843" y="6720"/>
                </a:lnTo>
                <a:lnTo>
                  <a:pt x="27843" y="31676"/>
                </a:lnTo>
                <a:lnTo>
                  <a:pt x="25923" y="33599"/>
                </a:lnTo>
                <a:lnTo>
                  <a:pt x="24003" y="35515"/>
                </a:lnTo>
                <a:lnTo>
                  <a:pt x="23042" y="36479"/>
                </a:lnTo>
                <a:lnTo>
                  <a:pt x="19202" y="364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8" name="object 1008"/>
          <p:cNvSpPr/>
          <p:nvPr/>
        </p:nvSpPr>
        <p:spPr>
          <a:xfrm>
            <a:off x="3123026" y="9402008"/>
            <a:ext cx="27843" cy="44154"/>
          </a:xfrm>
          <a:custGeom>
            <a:avLst/>
            <a:gdLst/>
            <a:ahLst/>
            <a:cxnLst/>
            <a:rect l="l" t="t" r="r" b="b"/>
            <a:pathLst>
              <a:path w="27843" h="44154">
                <a:moveTo>
                  <a:pt x="4800" y="35516"/>
                </a:moveTo>
                <a:lnTo>
                  <a:pt x="2880" y="32634"/>
                </a:lnTo>
                <a:lnTo>
                  <a:pt x="1920" y="28794"/>
                </a:lnTo>
                <a:lnTo>
                  <a:pt x="0" y="28794"/>
                </a:lnTo>
                <a:lnTo>
                  <a:pt x="960" y="43196"/>
                </a:lnTo>
                <a:lnTo>
                  <a:pt x="2880" y="43196"/>
                </a:lnTo>
                <a:lnTo>
                  <a:pt x="2880" y="42237"/>
                </a:lnTo>
                <a:lnTo>
                  <a:pt x="3840" y="41279"/>
                </a:lnTo>
                <a:lnTo>
                  <a:pt x="5760" y="41279"/>
                </a:lnTo>
                <a:lnTo>
                  <a:pt x="6720" y="42237"/>
                </a:lnTo>
                <a:lnTo>
                  <a:pt x="9601" y="43196"/>
                </a:lnTo>
                <a:lnTo>
                  <a:pt x="12481" y="44154"/>
                </a:lnTo>
                <a:lnTo>
                  <a:pt x="17282" y="44154"/>
                </a:lnTo>
                <a:lnTo>
                  <a:pt x="19187" y="43196"/>
                </a:lnTo>
                <a:lnTo>
                  <a:pt x="21122" y="42237"/>
                </a:lnTo>
                <a:lnTo>
                  <a:pt x="24002" y="41279"/>
                </a:lnTo>
                <a:lnTo>
                  <a:pt x="24963" y="39355"/>
                </a:lnTo>
                <a:lnTo>
                  <a:pt x="25907" y="37438"/>
                </a:lnTo>
                <a:lnTo>
                  <a:pt x="27843" y="34558"/>
                </a:lnTo>
                <a:lnTo>
                  <a:pt x="27843" y="25914"/>
                </a:lnTo>
                <a:lnTo>
                  <a:pt x="25907" y="23038"/>
                </a:lnTo>
                <a:lnTo>
                  <a:pt x="24963" y="21115"/>
                </a:lnTo>
                <a:lnTo>
                  <a:pt x="22067" y="19199"/>
                </a:lnTo>
                <a:lnTo>
                  <a:pt x="17282" y="16317"/>
                </a:lnTo>
                <a:lnTo>
                  <a:pt x="13441" y="13435"/>
                </a:lnTo>
                <a:lnTo>
                  <a:pt x="10561" y="10555"/>
                </a:lnTo>
                <a:lnTo>
                  <a:pt x="9601" y="9596"/>
                </a:lnTo>
                <a:lnTo>
                  <a:pt x="8641" y="8638"/>
                </a:lnTo>
                <a:lnTo>
                  <a:pt x="8641" y="6714"/>
                </a:lnTo>
                <a:lnTo>
                  <a:pt x="9601" y="5756"/>
                </a:lnTo>
                <a:lnTo>
                  <a:pt x="9601" y="4797"/>
                </a:lnTo>
                <a:lnTo>
                  <a:pt x="10561" y="3838"/>
                </a:lnTo>
                <a:lnTo>
                  <a:pt x="17282" y="3838"/>
                </a:lnTo>
                <a:lnTo>
                  <a:pt x="19187" y="5756"/>
                </a:lnTo>
                <a:lnTo>
                  <a:pt x="21122" y="7679"/>
                </a:lnTo>
                <a:lnTo>
                  <a:pt x="23027" y="10555"/>
                </a:lnTo>
                <a:lnTo>
                  <a:pt x="24002" y="14394"/>
                </a:lnTo>
                <a:lnTo>
                  <a:pt x="25907" y="14394"/>
                </a:lnTo>
                <a:lnTo>
                  <a:pt x="24963" y="0"/>
                </a:lnTo>
                <a:lnTo>
                  <a:pt x="24002" y="0"/>
                </a:lnTo>
                <a:lnTo>
                  <a:pt x="23027" y="958"/>
                </a:lnTo>
                <a:lnTo>
                  <a:pt x="23027" y="1917"/>
                </a:lnTo>
                <a:lnTo>
                  <a:pt x="22067" y="1917"/>
                </a:lnTo>
                <a:lnTo>
                  <a:pt x="22067" y="2875"/>
                </a:lnTo>
                <a:lnTo>
                  <a:pt x="20162" y="2875"/>
                </a:lnTo>
                <a:lnTo>
                  <a:pt x="20162" y="1917"/>
                </a:lnTo>
                <a:lnTo>
                  <a:pt x="19187" y="1917"/>
                </a:lnTo>
                <a:lnTo>
                  <a:pt x="17282" y="958"/>
                </a:lnTo>
                <a:lnTo>
                  <a:pt x="14401" y="0"/>
                </a:lnTo>
                <a:lnTo>
                  <a:pt x="8641" y="0"/>
                </a:lnTo>
                <a:lnTo>
                  <a:pt x="4800" y="1917"/>
                </a:lnTo>
                <a:lnTo>
                  <a:pt x="2880" y="3838"/>
                </a:lnTo>
                <a:lnTo>
                  <a:pt x="960" y="6714"/>
                </a:lnTo>
                <a:lnTo>
                  <a:pt x="0" y="9596"/>
                </a:lnTo>
                <a:lnTo>
                  <a:pt x="0" y="15358"/>
                </a:lnTo>
                <a:lnTo>
                  <a:pt x="960" y="18234"/>
                </a:lnTo>
                <a:lnTo>
                  <a:pt x="2880" y="20156"/>
                </a:lnTo>
                <a:lnTo>
                  <a:pt x="3840" y="22073"/>
                </a:lnTo>
                <a:lnTo>
                  <a:pt x="6720" y="24955"/>
                </a:lnTo>
                <a:lnTo>
                  <a:pt x="11521" y="27835"/>
                </a:lnTo>
                <a:lnTo>
                  <a:pt x="14401" y="29753"/>
                </a:lnTo>
                <a:lnTo>
                  <a:pt x="16322" y="31676"/>
                </a:lnTo>
                <a:lnTo>
                  <a:pt x="17282" y="32634"/>
                </a:lnTo>
                <a:lnTo>
                  <a:pt x="18242" y="33593"/>
                </a:lnTo>
                <a:lnTo>
                  <a:pt x="18242" y="38397"/>
                </a:lnTo>
                <a:lnTo>
                  <a:pt x="17282" y="39355"/>
                </a:lnTo>
                <a:lnTo>
                  <a:pt x="16322" y="40314"/>
                </a:lnTo>
                <a:lnTo>
                  <a:pt x="11521" y="40314"/>
                </a:lnTo>
                <a:lnTo>
                  <a:pt x="9601" y="39355"/>
                </a:lnTo>
                <a:lnTo>
                  <a:pt x="7680" y="37438"/>
                </a:lnTo>
                <a:lnTo>
                  <a:pt x="4800" y="355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9" name="object 1009"/>
          <p:cNvSpPr/>
          <p:nvPr/>
        </p:nvSpPr>
        <p:spPr>
          <a:xfrm>
            <a:off x="3157575" y="9402008"/>
            <a:ext cx="28803" cy="44154"/>
          </a:xfrm>
          <a:custGeom>
            <a:avLst/>
            <a:gdLst/>
            <a:ahLst/>
            <a:cxnLst/>
            <a:rect l="l" t="t" r="r" b="b"/>
            <a:pathLst>
              <a:path w="28803" h="44154">
                <a:moveTo>
                  <a:pt x="1920" y="43196"/>
                </a:moveTo>
                <a:lnTo>
                  <a:pt x="2880" y="43196"/>
                </a:lnTo>
                <a:lnTo>
                  <a:pt x="3840" y="42237"/>
                </a:lnTo>
                <a:lnTo>
                  <a:pt x="4800" y="41279"/>
                </a:lnTo>
                <a:lnTo>
                  <a:pt x="6720" y="41279"/>
                </a:lnTo>
                <a:lnTo>
                  <a:pt x="7680" y="42237"/>
                </a:lnTo>
                <a:lnTo>
                  <a:pt x="10561" y="43196"/>
                </a:lnTo>
                <a:lnTo>
                  <a:pt x="13441" y="44154"/>
                </a:lnTo>
                <a:lnTo>
                  <a:pt x="17282" y="44154"/>
                </a:lnTo>
                <a:lnTo>
                  <a:pt x="20162" y="43196"/>
                </a:lnTo>
                <a:lnTo>
                  <a:pt x="22082" y="42237"/>
                </a:lnTo>
                <a:lnTo>
                  <a:pt x="24002" y="41279"/>
                </a:lnTo>
                <a:lnTo>
                  <a:pt x="25923" y="39355"/>
                </a:lnTo>
                <a:lnTo>
                  <a:pt x="26883" y="37438"/>
                </a:lnTo>
                <a:lnTo>
                  <a:pt x="27843" y="34558"/>
                </a:lnTo>
                <a:lnTo>
                  <a:pt x="28803" y="32634"/>
                </a:lnTo>
                <a:lnTo>
                  <a:pt x="28803" y="27835"/>
                </a:lnTo>
                <a:lnTo>
                  <a:pt x="27843" y="25914"/>
                </a:lnTo>
                <a:lnTo>
                  <a:pt x="26883" y="23038"/>
                </a:lnTo>
                <a:lnTo>
                  <a:pt x="24963" y="21115"/>
                </a:lnTo>
                <a:lnTo>
                  <a:pt x="22082" y="19199"/>
                </a:lnTo>
                <a:lnTo>
                  <a:pt x="18242" y="16317"/>
                </a:lnTo>
                <a:lnTo>
                  <a:pt x="13441" y="13435"/>
                </a:lnTo>
                <a:lnTo>
                  <a:pt x="11521" y="10555"/>
                </a:lnTo>
                <a:lnTo>
                  <a:pt x="10561" y="9596"/>
                </a:lnTo>
                <a:lnTo>
                  <a:pt x="9601" y="8638"/>
                </a:lnTo>
                <a:lnTo>
                  <a:pt x="9601" y="5756"/>
                </a:lnTo>
                <a:lnTo>
                  <a:pt x="10561" y="4797"/>
                </a:lnTo>
                <a:lnTo>
                  <a:pt x="11521" y="3838"/>
                </a:lnTo>
                <a:lnTo>
                  <a:pt x="17282" y="3838"/>
                </a:lnTo>
                <a:lnTo>
                  <a:pt x="19202" y="5756"/>
                </a:lnTo>
                <a:lnTo>
                  <a:pt x="21122" y="7679"/>
                </a:lnTo>
                <a:lnTo>
                  <a:pt x="23042" y="10555"/>
                </a:lnTo>
                <a:lnTo>
                  <a:pt x="24963" y="14394"/>
                </a:lnTo>
                <a:lnTo>
                  <a:pt x="26883" y="14394"/>
                </a:lnTo>
                <a:lnTo>
                  <a:pt x="25923" y="0"/>
                </a:lnTo>
                <a:lnTo>
                  <a:pt x="24002" y="0"/>
                </a:lnTo>
                <a:lnTo>
                  <a:pt x="24002" y="958"/>
                </a:lnTo>
                <a:lnTo>
                  <a:pt x="23042" y="1917"/>
                </a:lnTo>
                <a:lnTo>
                  <a:pt x="22082" y="2875"/>
                </a:lnTo>
                <a:lnTo>
                  <a:pt x="21122" y="2875"/>
                </a:lnTo>
                <a:lnTo>
                  <a:pt x="20162" y="1917"/>
                </a:lnTo>
                <a:lnTo>
                  <a:pt x="19202" y="1917"/>
                </a:lnTo>
                <a:lnTo>
                  <a:pt x="17282" y="958"/>
                </a:lnTo>
                <a:lnTo>
                  <a:pt x="15361" y="0"/>
                </a:lnTo>
                <a:lnTo>
                  <a:pt x="8641" y="0"/>
                </a:lnTo>
                <a:lnTo>
                  <a:pt x="5760" y="1917"/>
                </a:lnTo>
                <a:lnTo>
                  <a:pt x="3840" y="3838"/>
                </a:lnTo>
                <a:lnTo>
                  <a:pt x="975" y="6714"/>
                </a:lnTo>
                <a:lnTo>
                  <a:pt x="0" y="9596"/>
                </a:lnTo>
                <a:lnTo>
                  <a:pt x="0" y="15358"/>
                </a:lnTo>
                <a:lnTo>
                  <a:pt x="975" y="18234"/>
                </a:lnTo>
                <a:lnTo>
                  <a:pt x="2880" y="20156"/>
                </a:lnTo>
                <a:lnTo>
                  <a:pt x="4800" y="22073"/>
                </a:lnTo>
                <a:lnTo>
                  <a:pt x="7680" y="24955"/>
                </a:lnTo>
                <a:lnTo>
                  <a:pt x="11521" y="27835"/>
                </a:lnTo>
                <a:lnTo>
                  <a:pt x="15361" y="29753"/>
                </a:lnTo>
                <a:lnTo>
                  <a:pt x="17282" y="31676"/>
                </a:lnTo>
                <a:lnTo>
                  <a:pt x="18242" y="32634"/>
                </a:lnTo>
                <a:lnTo>
                  <a:pt x="19202" y="33593"/>
                </a:lnTo>
                <a:lnTo>
                  <a:pt x="19202" y="38397"/>
                </a:lnTo>
                <a:lnTo>
                  <a:pt x="18242" y="39355"/>
                </a:lnTo>
                <a:lnTo>
                  <a:pt x="17282" y="40314"/>
                </a:lnTo>
                <a:lnTo>
                  <a:pt x="12481" y="40314"/>
                </a:lnTo>
                <a:lnTo>
                  <a:pt x="10561" y="39355"/>
                </a:lnTo>
                <a:lnTo>
                  <a:pt x="7680" y="37438"/>
                </a:lnTo>
                <a:lnTo>
                  <a:pt x="5760" y="35516"/>
                </a:lnTo>
                <a:lnTo>
                  <a:pt x="3840" y="32634"/>
                </a:lnTo>
                <a:lnTo>
                  <a:pt x="2880" y="28794"/>
                </a:lnTo>
                <a:lnTo>
                  <a:pt x="975" y="28794"/>
                </a:lnTo>
                <a:lnTo>
                  <a:pt x="1920" y="43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0" name="object 1010"/>
          <p:cNvSpPr/>
          <p:nvPr/>
        </p:nvSpPr>
        <p:spPr>
          <a:xfrm>
            <a:off x="3191179" y="9402967"/>
            <a:ext cx="22082" cy="41279"/>
          </a:xfrm>
          <a:custGeom>
            <a:avLst/>
            <a:gdLst/>
            <a:ahLst/>
            <a:cxnLst/>
            <a:rect l="l" t="t" r="r" b="b"/>
            <a:pathLst>
              <a:path w="22082" h="41279">
                <a:moveTo>
                  <a:pt x="17282" y="0"/>
                </a:moveTo>
                <a:lnTo>
                  <a:pt x="0" y="0"/>
                </a:lnTo>
                <a:lnTo>
                  <a:pt x="0" y="1917"/>
                </a:lnTo>
                <a:lnTo>
                  <a:pt x="1920" y="1917"/>
                </a:lnTo>
                <a:lnTo>
                  <a:pt x="3840" y="2880"/>
                </a:lnTo>
                <a:lnTo>
                  <a:pt x="3840" y="3838"/>
                </a:lnTo>
                <a:lnTo>
                  <a:pt x="4800" y="3838"/>
                </a:lnTo>
                <a:lnTo>
                  <a:pt x="4800" y="37438"/>
                </a:lnTo>
                <a:lnTo>
                  <a:pt x="3840" y="38397"/>
                </a:lnTo>
                <a:lnTo>
                  <a:pt x="2880" y="39355"/>
                </a:lnTo>
                <a:lnTo>
                  <a:pt x="1920" y="40320"/>
                </a:lnTo>
                <a:lnTo>
                  <a:pt x="0" y="40320"/>
                </a:lnTo>
                <a:lnTo>
                  <a:pt x="0" y="41279"/>
                </a:lnTo>
                <a:lnTo>
                  <a:pt x="22082" y="41279"/>
                </a:lnTo>
                <a:lnTo>
                  <a:pt x="22082" y="40320"/>
                </a:lnTo>
                <a:lnTo>
                  <a:pt x="20162" y="40320"/>
                </a:lnTo>
                <a:lnTo>
                  <a:pt x="19202" y="39355"/>
                </a:lnTo>
                <a:lnTo>
                  <a:pt x="18242" y="38397"/>
                </a:lnTo>
                <a:lnTo>
                  <a:pt x="17282" y="37438"/>
                </a:lnTo>
                <a:lnTo>
                  <a:pt x="172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1" name="object 1011"/>
          <p:cNvSpPr/>
          <p:nvPr/>
        </p:nvSpPr>
        <p:spPr>
          <a:xfrm>
            <a:off x="3195980" y="9383767"/>
            <a:ext cx="13441" cy="13437"/>
          </a:xfrm>
          <a:custGeom>
            <a:avLst/>
            <a:gdLst/>
            <a:ahLst/>
            <a:cxnLst/>
            <a:rect l="l" t="t" r="r" b="b"/>
            <a:pathLst>
              <a:path w="13441" h="13437">
                <a:moveTo>
                  <a:pt x="13441" y="6720"/>
                </a:moveTo>
                <a:lnTo>
                  <a:pt x="13441" y="4799"/>
                </a:lnTo>
                <a:lnTo>
                  <a:pt x="12481" y="2875"/>
                </a:lnTo>
                <a:lnTo>
                  <a:pt x="11521" y="1917"/>
                </a:lnTo>
                <a:lnTo>
                  <a:pt x="9601" y="0"/>
                </a:lnTo>
                <a:lnTo>
                  <a:pt x="2880" y="0"/>
                </a:lnTo>
                <a:lnTo>
                  <a:pt x="1920" y="1917"/>
                </a:lnTo>
                <a:lnTo>
                  <a:pt x="0" y="2875"/>
                </a:lnTo>
                <a:lnTo>
                  <a:pt x="0" y="9596"/>
                </a:lnTo>
                <a:lnTo>
                  <a:pt x="1920" y="11519"/>
                </a:lnTo>
                <a:lnTo>
                  <a:pt x="2880" y="12478"/>
                </a:lnTo>
                <a:lnTo>
                  <a:pt x="4800" y="13437"/>
                </a:lnTo>
                <a:lnTo>
                  <a:pt x="8641" y="13437"/>
                </a:lnTo>
                <a:lnTo>
                  <a:pt x="9601" y="12478"/>
                </a:lnTo>
                <a:lnTo>
                  <a:pt x="11521" y="11519"/>
                </a:lnTo>
                <a:lnTo>
                  <a:pt x="12481" y="9596"/>
                </a:lnTo>
                <a:lnTo>
                  <a:pt x="13441" y="8638"/>
                </a:lnTo>
                <a:lnTo>
                  <a:pt x="1344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2" name="object 1012"/>
          <p:cNvSpPr/>
          <p:nvPr/>
        </p:nvSpPr>
        <p:spPr>
          <a:xfrm>
            <a:off x="3219023" y="9402008"/>
            <a:ext cx="39349" cy="43196"/>
          </a:xfrm>
          <a:custGeom>
            <a:avLst/>
            <a:gdLst/>
            <a:ahLst/>
            <a:cxnLst/>
            <a:rect l="l" t="t" r="r" b="b"/>
            <a:pathLst>
              <a:path w="39349" h="43196">
                <a:moveTo>
                  <a:pt x="0" y="10555"/>
                </a:moveTo>
                <a:lnTo>
                  <a:pt x="0" y="13435"/>
                </a:lnTo>
                <a:lnTo>
                  <a:pt x="960" y="15358"/>
                </a:lnTo>
                <a:lnTo>
                  <a:pt x="1920" y="16317"/>
                </a:lnTo>
                <a:lnTo>
                  <a:pt x="3840" y="17276"/>
                </a:lnTo>
                <a:lnTo>
                  <a:pt x="4800" y="18234"/>
                </a:lnTo>
                <a:lnTo>
                  <a:pt x="8641" y="18234"/>
                </a:lnTo>
                <a:lnTo>
                  <a:pt x="10561" y="17276"/>
                </a:lnTo>
                <a:lnTo>
                  <a:pt x="11521" y="16317"/>
                </a:lnTo>
                <a:lnTo>
                  <a:pt x="12481" y="15358"/>
                </a:lnTo>
                <a:lnTo>
                  <a:pt x="12481" y="10555"/>
                </a:lnTo>
                <a:lnTo>
                  <a:pt x="11521" y="8638"/>
                </a:lnTo>
                <a:lnTo>
                  <a:pt x="10561" y="7679"/>
                </a:lnTo>
                <a:lnTo>
                  <a:pt x="9601" y="7679"/>
                </a:lnTo>
                <a:lnTo>
                  <a:pt x="9601" y="5756"/>
                </a:lnTo>
                <a:lnTo>
                  <a:pt x="10561" y="5756"/>
                </a:lnTo>
                <a:lnTo>
                  <a:pt x="11521" y="4797"/>
                </a:lnTo>
                <a:lnTo>
                  <a:pt x="12481" y="3838"/>
                </a:lnTo>
                <a:lnTo>
                  <a:pt x="18242" y="3838"/>
                </a:lnTo>
                <a:lnTo>
                  <a:pt x="19202" y="4797"/>
                </a:lnTo>
                <a:lnTo>
                  <a:pt x="20162" y="4797"/>
                </a:lnTo>
                <a:lnTo>
                  <a:pt x="20162" y="5756"/>
                </a:lnTo>
                <a:lnTo>
                  <a:pt x="21107" y="6714"/>
                </a:lnTo>
                <a:lnTo>
                  <a:pt x="21107" y="16317"/>
                </a:lnTo>
                <a:lnTo>
                  <a:pt x="12481" y="21115"/>
                </a:lnTo>
                <a:lnTo>
                  <a:pt x="11521" y="29753"/>
                </a:lnTo>
                <a:lnTo>
                  <a:pt x="12481" y="27835"/>
                </a:lnTo>
                <a:lnTo>
                  <a:pt x="13441" y="25914"/>
                </a:lnTo>
                <a:lnTo>
                  <a:pt x="15361" y="23996"/>
                </a:lnTo>
                <a:lnTo>
                  <a:pt x="18242" y="21115"/>
                </a:lnTo>
                <a:lnTo>
                  <a:pt x="21107" y="19199"/>
                </a:lnTo>
                <a:lnTo>
                  <a:pt x="21107" y="33593"/>
                </a:lnTo>
                <a:lnTo>
                  <a:pt x="19202" y="34558"/>
                </a:lnTo>
                <a:lnTo>
                  <a:pt x="17266" y="35516"/>
                </a:lnTo>
                <a:lnTo>
                  <a:pt x="15361" y="35516"/>
                </a:lnTo>
                <a:lnTo>
                  <a:pt x="16322" y="41279"/>
                </a:lnTo>
                <a:lnTo>
                  <a:pt x="21107" y="36473"/>
                </a:lnTo>
                <a:lnTo>
                  <a:pt x="22082" y="38397"/>
                </a:lnTo>
                <a:lnTo>
                  <a:pt x="22082" y="40314"/>
                </a:lnTo>
                <a:lnTo>
                  <a:pt x="23987" y="41279"/>
                </a:lnTo>
                <a:lnTo>
                  <a:pt x="24947" y="42237"/>
                </a:lnTo>
                <a:lnTo>
                  <a:pt x="26883" y="43196"/>
                </a:lnTo>
                <a:lnTo>
                  <a:pt x="31668" y="43196"/>
                </a:lnTo>
                <a:lnTo>
                  <a:pt x="32628" y="42237"/>
                </a:lnTo>
                <a:lnTo>
                  <a:pt x="34549" y="41279"/>
                </a:lnTo>
                <a:lnTo>
                  <a:pt x="36469" y="40314"/>
                </a:lnTo>
                <a:lnTo>
                  <a:pt x="37444" y="39355"/>
                </a:lnTo>
                <a:lnTo>
                  <a:pt x="39349" y="36473"/>
                </a:lnTo>
                <a:lnTo>
                  <a:pt x="37444" y="35516"/>
                </a:lnTo>
                <a:lnTo>
                  <a:pt x="37444" y="37438"/>
                </a:lnTo>
                <a:lnTo>
                  <a:pt x="34549" y="37438"/>
                </a:lnTo>
                <a:lnTo>
                  <a:pt x="34549" y="36473"/>
                </a:lnTo>
                <a:lnTo>
                  <a:pt x="33604" y="36473"/>
                </a:lnTo>
                <a:lnTo>
                  <a:pt x="33604" y="9596"/>
                </a:lnTo>
                <a:lnTo>
                  <a:pt x="32628" y="7679"/>
                </a:lnTo>
                <a:lnTo>
                  <a:pt x="32628" y="5756"/>
                </a:lnTo>
                <a:lnTo>
                  <a:pt x="30723" y="4797"/>
                </a:lnTo>
                <a:lnTo>
                  <a:pt x="28788" y="2875"/>
                </a:lnTo>
                <a:lnTo>
                  <a:pt x="25923" y="958"/>
                </a:lnTo>
                <a:lnTo>
                  <a:pt x="23042" y="0"/>
                </a:lnTo>
                <a:lnTo>
                  <a:pt x="16322" y="0"/>
                </a:lnTo>
                <a:lnTo>
                  <a:pt x="13441" y="958"/>
                </a:lnTo>
                <a:lnTo>
                  <a:pt x="9601" y="1917"/>
                </a:lnTo>
                <a:lnTo>
                  <a:pt x="6720" y="2875"/>
                </a:lnTo>
                <a:lnTo>
                  <a:pt x="4800" y="3838"/>
                </a:lnTo>
                <a:lnTo>
                  <a:pt x="2880" y="5756"/>
                </a:lnTo>
                <a:lnTo>
                  <a:pt x="960" y="7679"/>
                </a:lnTo>
                <a:lnTo>
                  <a:pt x="0" y="105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3" name="object 1013"/>
          <p:cNvSpPr/>
          <p:nvPr/>
        </p:nvSpPr>
        <p:spPr>
          <a:xfrm>
            <a:off x="3219023" y="9423123"/>
            <a:ext cx="16322" cy="22081"/>
          </a:xfrm>
          <a:custGeom>
            <a:avLst/>
            <a:gdLst/>
            <a:ahLst/>
            <a:cxnLst/>
            <a:rect l="l" t="t" r="r" b="b"/>
            <a:pathLst>
              <a:path w="16322" h="22081">
                <a:moveTo>
                  <a:pt x="3840" y="5763"/>
                </a:moveTo>
                <a:lnTo>
                  <a:pt x="960" y="7679"/>
                </a:lnTo>
                <a:lnTo>
                  <a:pt x="0" y="10561"/>
                </a:lnTo>
                <a:lnTo>
                  <a:pt x="0" y="18240"/>
                </a:lnTo>
                <a:lnTo>
                  <a:pt x="1920" y="20164"/>
                </a:lnTo>
                <a:lnTo>
                  <a:pt x="3840" y="21122"/>
                </a:lnTo>
                <a:lnTo>
                  <a:pt x="5760" y="22081"/>
                </a:lnTo>
                <a:lnTo>
                  <a:pt x="11521" y="22081"/>
                </a:lnTo>
                <a:lnTo>
                  <a:pt x="16322" y="20164"/>
                </a:lnTo>
                <a:lnTo>
                  <a:pt x="15361" y="14401"/>
                </a:lnTo>
                <a:lnTo>
                  <a:pt x="13441" y="14401"/>
                </a:lnTo>
                <a:lnTo>
                  <a:pt x="13441" y="13443"/>
                </a:lnTo>
                <a:lnTo>
                  <a:pt x="12481" y="12478"/>
                </a:lnTo>
                <a:lnTo>
                  <a:pt x="11521" y="11519"/>
                </a:lnTo>
                <a:lnTo>
                  <a:pt x="11521" y="8638"/>
                </a:lnTo>
                <a:lnTo>
                  <a:pt x="12481" y="0"/>
                </a:lnTo>
                <a:lnTo>
                  <a:pt x="6720" y="2881"/>
                </a:lnTo>
                <a:lnTo>
                  <a:pt x="3840" y="5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4" name="object 1014"/>
          <p:cNvSpPr/>
          <p:nvPr/>
        </p:nvSpPr>
        <p:spPr>
          <a:xfrm>
            <a:off x="3262213" y="9430803"/>
            <a:ext cx="17282" cy="29760"/>
          </a:xfrm>
          <a:custGeom>
            <a:avLst/>
            <a:gdLst/>
            <a:ahLst/>
            <a:cxnLst/>
            <a:rect l="l" t="t" r="r" b="b"/>
            <a:pathLst>
              <a:path w="17282" h="29760">
                <a:moveTo>
                  <a:pt x="10561" y="19199"/>
                </a:moveTo>
                <a:lnTo>
                  <a:pt x="9601" y="22081"/>
                </a:lnTo>
                <a:lnTo>
                  <a:pt x="7680" y="24002"/>
                </a:lnTo>
                <a:lnTo>
                  <a:pt x="5760" y="25920"/>
                </a:lnTo>
                <a:lnTo>
                  <a:pt x="1920" y="27843"/>
                </a:lnTo>
                <a:lnTo>
                  <a:pt x="1920" y="29760"/>
                </a:lnTo>
                <a:lnTo>
                  <a:pt x="6720" y="27843"/>
                </a:lnTo>
                <a:lnTo>
                  <a:pt x="10561" y="25920"/>
                </a:lnTo>
                <a:lnTo>
                  <a:pt x="13441" y="22081"/>
                </a:lnTo>
                <a:lnTo>
                  <a:pt x="16322" y="19199"/>
                </a:lnTo>
                <a:lnTo>
                  <a:pt x="17282" y="15360"/>
                </a:lnTo>
                <a:lnTo>
                  <a:pt x="17282" y="7679"/>
                </a:lnTo>
                <a:lnTo>
                  <a:pt x="16322" y="4799"/>
                </a:lnTo>
                <a:lnTo>
                  <a:pt x="14401" y="2881"/>
                </a:lnTo>
                <a:lnTo>
                  <a:pt x="12481" y="958"/>
                </a:lnTo>
                <a:lnTo>
                  <a:pt x="10561" y="0"/>
                </a:lnTo>
                <a:lnTo>
                  <a:pt x="5760" y="0"/>
                </a:lnTo>
                <a:lnTo>
                  <a:pt x="3840" y="958"/>
                </a:lnTo>
                <a:lnTo>
                  <a:pt x="2880" y="2881"/>
                </a:lnTo>
                <a:lnTo>
                  <a:pt x="960" y="3840"/>
                </a:lnTo>
                <a:lnTo>
                  <a:pt x="0" y="5763"/>
                </a:lnTo>
                <a:lnTo>
                  <a:pt x="0" y="9602"/>
                </a:lnTo>
                <a:lnTo>
                  <a:pt x="960" y="10561"/>
                </a:lnTo>
                <a:lnTo>
                  <a:pt x="1920" y="12484"/>
                </a:lnTo>
                <a:lnTo>
                  <a:pt x="3840" y="13443"/>
                </a:lnTo>
                <a:lnTo>
                  <a:pt x="4800" y="14401"/>
                </a:lnTo>
                <a:lnTo>
                  <a:pt x="9601" y="14401"/>
                </a:lnTo>
                <a:lnTo>
                  <a:pt x="9601" y="13443"/>
                </a:lnTo>
                <a:lnTo>
                  <a:pt x="11521" y="13443"/>
                </a:lnTo>
                <a:lnTo>
                  <a:pt x="11521" y="17282"/>
                </a:lnTo>
                <a:lnTo>
                  <a:pt x="10561" y="19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5" name="object 1015"/>
          <p:cNvSpPr/>
          <p:nvPr/>
        </p:nvSpPr>
        <p:spPr>
          <a:xfrm>
            <a:off x="3306378" y="9384726"/>
            <a:ext cx="69113" cy="59519"/>
          </a:xfrm>
          <a:custGeom>
            <a:avLst/>
            <a:gdLst/>
            <a:ahLst/>
            <a:cxnLst/>
            <a:rect l="l" t="t" r="r" b="b"/>
            <a:pathLst>
              <a:path w="69113" h="59519">
                <a:moveTo>
                  <a:pt x="29763" y="59519"/>
                </a:moveTo>
                <a:lnTo>
                  <a:pt x="29763" y="58561"/>
                </a:lnTo>
                <a:lnTo>
                  <a:pt x="27828" y="58561"/>
                </a:lnTo>
                <a:lnTo>
                  <a:pt x="25923" y="57596"/>
                </a:lnTo>
                <a:lnTo>
                  <a:pt x="24963" y="57596"/>
                </a:lnTo>
                <a:lnTo>
                  <a:pt x="24003" y="56637"/>
                </a:lnTo>
                <a:lnTo>
                  <a:pt x="23042" y="56637"/>
                </a:lnTo>
                <a:lnTo>
                  <a:pt x="23042" y="54720"/>
                </a:lnTo>
                <a:lnTo>
                  <a:pt x="22082" y="52798"/>
                </a:lnTo>
                <a:lnTo>
                  <a:pt x="22082" y="33599"/>
                </a:lnTo>
                <a:lnTo>
                  <a:pt x="24963" y="31676"/>
                </a:lnTo>
                <a:lnTo>
                  <a:pt x="38389" y="48958"/>
                </a:lnTo>
                <a:lnTo>
                  <a:pt x="41285" y="51840"/>
                </a:lnTo>
                <a:lnTo>
                  <a:pt x="42230" y="54720"/>
                </a:lnTo>
                <a:lnTo>
                  <a:pt x="42230" y="56637"/>
                </a:lnTo>
                <a:lnTo>
                  <a:pt x="41285" y="57596"/>
                </a:lnTo>
                <a:lnTo>
                  <a:pt x="39349" y="57596"/>
                </a:lnTo>
                <a:lnTo>
                  <a:pt x="37444" y="58561"/>
                </a:lnTo>
                <a:lnTo>
                  <a:pt x="37444" y="59519"/>
                </a:lnTo>
                <a:lnTo>
                  <a:pt x="69113" y="59519"/>
                </a:lnTo>
                <a:lnTo>
                  <a:pt x="69113" y="58561"/>
                </a:lnTo>
                <a:lnTo>
                  <a:pt x="67193" y="58561"/>
                </a:lnTo>
                <a:lnTo>
                  <a:pt x="65272" y="57596"/>
                </a:lnTo>
                <a:lnTo>
                  <a:pt x="64312" y="56637"/>
                </a:lnTo>
                <a:lnTo>
                  <a:pt x="61432" y="55679"/>
                </a:lnTo>
                <a:lnTo>
                  <a:pt x="59512" y="52798"/>
                </a:lnTo>
                <a:lnTo>
                  <a:pt x="56631" y="48958"/>
                </a:lnTo>
                <a:lnTo>
                  <a:pt x="35509" y="23038"/>
                </a:lnTo>
                <a:lnTo>
                  <a:pt x="52791" y="8638"/>
                </a:lnTo>
                <a:lnTo>
                  <a:pt x="56631" y="5762"/>
                </a:lnTo>
                <a:lnTo>
                  <a:pt x="59512" y="3840"/>
                </a:lnTo>
                <a:lnTo>
                  <a:pt x="60472" y="2881"/>
                </a:lnTo>
                <a:lnTo>
                  <a:pt x="62392" y="1917"/>
                </a:lnTo>
                <a:lnTo>
                  <a:pt x="66233" y="1917"/>
                </a:lnTo>
                <a:lnTo>
                  <a:pt x="66233" y="0"/>
                </a:lnTo>
                <a:lnTo>
                  <a:pt x="42230" y="0"/>
                </a:lnTo>
                <a:lnTo>
                  <a:pt x="42230" y="1917"/>
                </a:lnTo>
                <a:lnTo>
                  <a:pt x="47030" y="1917"/>
                </a:lnTo>
                <a:lnTo>
                  <a:pt x="47030" y="2881"/>
                </a:lnTo>
                <a:lnTo>
                  <a:pt x="48950" y="2881"/>
                </a:lnTo>
                <a:lnTo>
                  <a:pt x="48950" y="6720"/>
                </a:lnTo>
                <a:lnTo>
                  <a:pt x="48006" y="8638"/>
                </a:lnTo>
                <a:lnTo>
                  <a:pt x="44165" y="11519"/>
                </a:lnTo>
                <a:lnTo>
                  <a:pt x="22082" y="28800"/>
                </a:lnTo>
                <a:lnTo>
                  <a:pt x="22082" y="7679"/>
                </a:lnTo>
                <a:lnTo>
                  <a:pt x="23042" y="5762"/>
                </a:lnTo>
                <a:lnTo>
                  <a:pt x="23042" y="3840"/>
                </a:lnTo>
                <a:lnTo>
                  <a:pt x="24003" y="2881"/>
                </a:lnTo>
                <a:lnTo>
                  <a:pt x="24963" y="2881"/>
                </a:lnTo>
                <a:lnTo>
                  <a:pt x="25923" y="1917"/>
                </a:lnTo>
                <a:lnTo>
                  <a:pt x="29763" y="1917"/>
                </a:lnTo>
                <a:lnTo>
                  <a:pt x="29763" y="0"/>
                </a:lnTo>
                <a:lnTo>
                  <a:pt x="0" y="0"/>
                </a:lnTo>
                <a:lnTo>
                  <a:pt x="0" y="1917"/>
                </a:lnTo>
                <a:lnTo>
                  <a:pt x="4800" y="1917"/>
                </a:lnTo>
                <a:lnTo>
                  <a:pt x="5760" y="2881"/>
                </a:lnTo>
                <a:lnTo>
                  <a:pt x="6720" y="2881"/>
                </a:lnTo>
                <a:lnTo>
                  <a:pt x="7680" y="3840"/>
                </a:lnTo>
                <a:lnTo>
                  <a:pt x="7680" y="54720"/>
                </a:lnTo>
                <a:lnTo>
                  <a:pt x="6720" y="56637"/>
                </a:lnTo>
                <a:lnTo>
                  <a:pt x="5760" y="57596"/>
                </a:lnTo>
                <a:lnTo>
                  <a:pt x="4800" y="57596"/>
                </a:lnTo>
                <a:lnTo>
                  <a:pt x="3840" y="58561"/>
                </a:lnTo>
                <a:lnTo>
                  <a:pt x="0" y="58561"/>
                </a:lnTo>
                <a:lnTo>
                  <a:pt x="0" y="59519"/>
                </a:lnTo>
                <a:lnTo>
                  <a:pt x="29763" y="595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6" name="object 1016"/>
          <p:cNvSpPr/>
          <p:nvPr/>
        </p:nvSpPr>
        <p:spPr>
          <a:xfrm>
            <a:off x="3390854" y="9436566"/>
            <a:ext cx="5760" cy="9596"/>
          </a:xfrm>
          <a:custGeom>
            <a:avLst/>
            <a:gdLst/>
            <a:ahLst/>
            <a:cxnLst/>
            <a:rect l="l" t="t" r="r" b="b"/>
            <a:pathLst>
              <a:path w="5760" h="9596">
                <a:moveTo>
                  <a:pt x="5760" y="9596"/>
                </a:moveTo>
                <a:lnTo>
                  <a:pt x="5760" y="5756"/>
                </a:lnTo>
                <a:lnTo>
                  <a:pt x="2880" y="5756"/>
                </a:lnTo>
                <a:lnTo>
                  <a:pt x="1920" y="4797"/>
                </a:lnTo>
                <a:lnTo>
                  <a:pt x="960" y="3838"/>
                </a:lnTo>
                <a:lnTo>
                  <a:pt x="960" y="1915"/>
                </a:lnTo>
                <a:lnTo>
                  <a:pt x="0" y="0"/>
                </a:lnTo>
                <a:lnTo>
                  <a:pt x="0" y="9596"/>
                </a:lnTo>
                <a:lnTo>
                  <a:pt x="5760" y="95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7" name="object 1017"/>
          <p:cNvSpPr/>
          <p:nvPr/>
        </p:nvSpPr>
        <p:spPr>
          <a:xfrm>
            <a:off x="3377412" y="9402008"/>
            <a:ext cx="38404" cy="44154"/>
          </a:xfrm>
          <a:custGeom>
            <a:avLst/>
            <a:gdLst/>
            <a:ahLst/>
            <a:cxnLst/>
            <a:rect l="l" t="t" r="r" b="b"/>
            <a:pathLst>
              <a:path w="38404" h="44154">
                <a:moveTo>
                  <a:pt x="25923" y="44154"/>
                </a:moveTo>
                <a:lnTo>
                  <a:pt x="30723" y="41279"/>
                </a:lnTo>
                <a:lnTo>
                  <a:pt x="34564" y="36473"/>
                </a:lnTo>
                <a:lnTo>
                  <a:pt x="37444" y="32634"/>
                </a:lnTo>
                <a:lnTo>
                  <a:pt x="38404" y="27835"/>
                </a:lnTo>
                <a:lnTo>
                  <a:pt x="38404" y="14394"/>
                </a:lnTo>
                <a:lnTo>
                  <a:pt x="36484" y="10555"/>
                </a:lnTo>
                <a:lnTo>
                  <a:pt x="34564" y="7679"/>
                </a:lnTo>
                <a:lnTo>
                  <a:pt x="32644" y="4797"/>
                </a:lnTo>
                <a:lnTo>
                  <a:pt x="29763" y="2875"/>
                </a:lnTo>
                <a:lnTo>
                  <a:pt x="25923" y="958"/>
                </a:lnTo>
                <a:lnTo>
                  <a:pt x="23042" y="0"/>
                </a:lnTo>
                <a:lnTo>
                  <a:pt x="13441" y="0"/>
                </a:lnTo>
                <a:lnTo>
                  <a:pt x="8641" y="2875"/>
                </a:lnTo>
                <a:lnTo>
                  <a:pt x="4800" y="6714"/>
                </a:lnTo>
                <a:lnTo>
                  <a:pt x="1920" y="11518"/>
                </a:lnTo>
                <a:lnTo>
                  <a:pt x="0" y="16317"/>
                </a:lnTo>
                <a:lnTo>
                  <a:pt x="0" y="27835"/>
                </a:lnTo>
                <a:lnTo>
                  <a:pt x="1920" y="32634"/>
                </a:lnTo>
                <a:lnTo>
                  <a:pt x="4800" y="37438"/>
                </a:lnTo>
                <a:lnTo>
                  <a:pt x="8641" y="41279"/>
                </a:lnTo>
                <a:lnTo>
                  <a:pt x="13441" y="44154"/>
                </a:lnTo>
                <a:lnTo>
                  <a:pt x="13441" y="8638"/>
                </a:lnTo>
                <a:lnTo>
                  <a:pt x="14401" y="5756"/>
                </a:lnTo>
                <a:lnTo>
                  <a:pt x="15361" y="4797"/>
                </a:lnTo>
                <a:lnTo>
                  <a:pt x="16322" y="3838"/>
                </a:lnTo>
                <a:lnTo>
                  <a:pt x="18242" y="2875"/>
                </a:lnTo>
                <a:lnTo>
                  <a:pt x="21122" y="2875"/>
                </a:lnTo>
                <a:lnTo>
                  <a:pt x="22082" y="3838"/>
                </a:lnTo>
                <a:lnTo>
                  <a:pt x="24002" y="4797"/>
                </a:lnTo>
                <a:lnTo>
                  <a:pt x="24002" y="6714"/>
                </a:lnTo>
                <a:lnTo>
                  <a:pt x="24963" y="8638"/>
                </a:lnTo>
                <a:lnTo>
                  <a:pt x="25923" y="10555"/>
                </a:lnTo>
                <a:lnTo>
                  <a:pt x="25923" y="32634"/>
                </a:lnTo>
                <a:lnTo>
                  <a:pt x="24963" y="35516"/>
                </a:lnTo>
                <a:lnTo>
                  <a:pt x="24963" y="37438"/>
                </a:lnTo>
                <a:lnTo>
                  <a:pt x="24002" y="38397"/>
                </a:lnTo>
                <a:lnTo>
                  <a:pt x="23042" y="39355"/>
                </a:lnTo>
                <a:lnTo>
                  <a:pt x="22082" y="40314"/>
                </a:lnTo>
                <a:lnTo>
                  <a:pt x="19202" y="40314"/>
                </a:lnTo>
                <a:lnTo>
                  <a:pt x="19202" y="44154"/>
                </a:lnTo>
                <a:lnTo>
                  <a:pt x="25923" y="441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8" name="object 1018"/>
          <p:cNvSpPr/>
          <p:nvPr/>
        </p:nvSpPr>
        <p:spPr>
          <a:xfrm>
            <a:off x="3422538" y="9402008"/>
            <a:ext cx="35509" cy="42237"/>
          </a:xfrm>
          <a:custGeom>
            <a:avLst/>
            <a:gdLst/>
            <a:ahLst/>
            <a:cxnLst/>
            <a:rect l="l" t="t" r="r" b="b"/>
            <a:pathLst>
              <a:path w="35509" h="42237">
                <a:moveTo>
                  <a:pt x="17266" y="958"/>
                </a:moveTo>
                <a:lnTo>
                  <a:pt x="0" y="958"/>
                </a:lnTo>
                <a:lnTo>
                  <a:pt x="0" y="2875"/>
                </a:lnTo>
                <a:lnTo>
                  <a:pt x="1920" y="2875"/>
                </a:lnTo>
                <a:lnTo>
                  <a:pt x="2880" y="3838"/>
                </a:lnTo>
                <a:lnTo>
                  <a:pt x="3840" y="3838"/>
                </a:lnTo>
                <a:lnTo>
                  <a:pt x="3840" y="4797"/>
                </a:lnTo>
                <a:lnTo>
                  <a:pt x="4800" y="5756"/>
                </a:lnTo>
                <a:lnTo>
                  <a:pt x="4800" y="38397"/>
                </a:lnTo>
                <a:lnTo>
                  <a:pt x="3840" y="39355"/>
                </a:lnTo>
                <a:lnTo>
                  <a:pt x="2880" y="40314"/>
                </a:lnTo>
                <a:lnTo>
                  <a:pt x="1920" y="41279"/>
                </a:lnTo>
                <a:lnTo>
                  <a:pt x="0" y="41279"/>
                </a:lnTo>
                <a:lnTo>
                  <a:pt x="0" y="42237"/>
                </a:lnTo>
                <a:lnTo>
                  <a:pt x="22082" y="42237"/>
                </a:lnTo>
                <a:lnTo>
                  <a:pt x="22082" y="41279"/>
                </a:lnTo>
                <a:lnTo>
                  <a:pt x="21107" y="41279"/>
                </a:lnTo>
                <a:lnTo>
                  <a:pt x="19202" y="40314"/>
                </a:lnTo>
                <a:lnTo>
                  <a:pt x="18242" y="40314"/>
                </a:lnTo>
                <a:lnTo>
                  <a:pt x="17266" y="39355"/>
                </a:lnTo>
                <a:lnTo>
                  <a:pt x="17266" y="17276"/>
                </a:lnTo>
                <a:lnTo>
                  <a:pt x="18242" y="14394"/>
                </a:lnTo>
                <a:lnTo>
                  <a:pt x="19202" y="12476"/>
                </a:lnTo>
                <a:lnTo>
                  <a:pt x="20147" y="10555"/>
                </a:lnTo>
                <a:lnTo>
                  <a:pt x="21107" y="9596"/>
                </a:lnTo>
                <a:lnTo>
                  <a:pt x="22082" y="8638"/>
                </a:lnTo>
                <a:lnTo>
                  <a:pt x="24947" y="8638"/>
                </a:lnTo>
                <a:lnTo>
                  <a:pt x="24947" y="9596"/>
                </a:lnTo>
                <a:lnTo>
                  <a:pt x="25923" y="9596"/>
                </a:lnTo>
                <a:lnTo>
                  <a:pt x="26868" y="10555"/>
                </a:lnTo>
                <a:lnTo>
                  <a:pt x="27828" y="11518"/>
                </a:lnTo>
                <a:lnTo>
                  <a:pt x="28788" y="12476"/>
                </a:lnTo>
                <a:lnTo>
                  <a:pt x="31668" y="12476"/>
                </a:lnTo>
                <a:lnTo>
                  <a:pt x="33588" y="11518"/>
                </a:lnTo>
                <a:lnTo>
                  <a:pt x="34549" y="10555"/>
                </a:lnTo>
                <a:lnTo>
                  <a:pt x="35509" y="9596"/>
                </a:lnTo>
                <a:lnTo>
                  <a:pt x="35509" y="2875"/>
                </a:lnTo>
                <a:lnTo>
                  <a:pt x="34549" y="1917"/>
                </a:lnTo>
                <a:lnTo>
                  <a:pt x="33588" y="958"/>
                </a:lnTo>
                <a:lnTo>
                  <a:pt x="31668" y="0"/>
                </a:lnTo>
                <a:lnTo>
                  <a:pt x="27828" y="0"/>
                </a:lnTo>
                <a:lnTo>
                  <a:pt x="25923" y="958"/>
                </a:lnTo>
                <a:lnTo>
                  <a:pt x="23987" y="1917"/>
                </a:lnTo>
                <a:lnTo>
                  <a:pt x="22082" y="3838"/>
                </a:lnTo>
                <a:lnTo>
                  <a:pt x="20147" y="6714"/>
                </a:lnTo>
                <a:lnTo>
                  <a:pt x="17266" y="10555"/>
                </a:lnTo>
                <a:lnTo>
                  <a:pt x="17266" y="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9" name="object 1019"/>
          <p:cNvSpPr/>
          <p:nvPr/>
        </p:nvSpPr>
        <p:spPr>
          <a:xfrm>
            <a:off x="3460927" y="9402008"/>
            <a:ext cx="34564" cy="44154"/>
          </a:xfrm>
          <a:custGeom>
            <a:avLst/>
            <a:gdLst/>
            <a:ahLst/>
            <a:cxnLst/>
            <a:rect l="l" t="t" r="r" b="b"/>
            <a:pathLst>
              <a:path w="34564" h="44154">
                <a:moveTo>
                  <a:pt x="18242" y="44154"/>
                </a:moveTo>
                <a:lnTo>
                  <a:pt x="22082" y="44154"/>
                </a:lnTo>
                <a:lnTo>
                  <a:pt x="24963" y="43196"/>
                </a:lnTo>
                <a:lnTo>
                  <a:pt x="27843" y="41279"/>
                </a:lnTo>
                <a:lnTo>
                  <a:pt x="29763" y="39355"/>
                </a:lnTo>
                <a:lnTo>
                  <a:pt x="32644" y="35516"/>
                </a:lnTo>
                <a:lnTo>
                  <a:pt x="34564" y="31676"/>
                </a:lnTo>
                <a:lnTo>
                  <a:pt x="33604" y="30717"/>
                </a:lnTo>
                <a:lnTo>
                  <a:pt x="31683" y="32634"/>
                </a:lnTo>
                <a:lnTo>
                  <a:pt x="29763" y="34558"/>
                </a:lnTo>
                <a:lnTo>
                  <a:pt x="28803" y="35516"/>
                </a:lnTo>
                <a:lnTo>
                  <a:pt x="26883" y="36473"/>
                </a:lnTo>
                <a:lnTo>
                  <a:pt x="25923" y="37438"/>
                </a:lnTo>
                <a:lnTo>
                  <a:pt x="21122" y="37438"/>
                </a:lnTo>
                <a:lnTo>
                  <a:pt x="18242" y="35516"/>
                </a:lnTo>
                <a:lnTo>
                  <a:pt x="16322" y="33593"/>
                </a:lnTo>
                <a:lnTo>
                  <a:pt x="14401" y="30717"/>
                </a:lnTo>
                <a:lnTo>
                  <a:pt x="12481" y="25914"/>
                </a:lnTo>
                <a:lnTo>
                  <a:pt x="12481" y="7679"/>
                </a:lnTo>
                <a:lnTo>
                  <a:pt x="14401" y="5756"/>
                </a:lnTo>
                <a:lnTo>
                  <a:pt x="15361" y="3838"/>
                </a:lnTo>
                <a:lnTo>
                  <a:pt x="14401" y="0"/>
                </a:lnTo>
                <a:lnTo>
                  <a:pt x="9601" y="1917"/>
                </a:lnTo>
                <a:lnTo>
                  <a:pt x="5760" y="6714"/>
                </a:lnTo>
                <a:lnTo>
                  <a:pt x="1920" y="10555"/>
                </a:lnTo>
                <a:lnTo>
                  <a:pt x="0" y="15358"/>
                </a:lnTo>
                <a:lnTo>
                  <a:pt x="0" y="27835"/>
                </a:lnTo>
                <a:lnTo>
                  <a:pt x="1920" y="32634"/>
                </a:lnTo>
                <a:lnTo>
                  <a:pt x="3840" y="36473"/>
                </a:lnTo>
                <a:lnTo>
                  <a:pt x="7680" y="41279"/>
                </a:lnTo>
                <a:lnTo>
                  <a:pt x="11521" y="44154"/>
                </a:lnTo>
                <a:lnTo>
                  <a:pt x="18242" y="441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0" name="object 1020"/>
          <p:cNvSpPr/>
          <p:nvPr/>
        </p:nvSpPr>
        <p:spPr>
          <a:xfrm>
            <a:off x="3473409" y="9402008"/>
            <a:ext cx="22082" cy="20156"/>
          </a:xfrm>
          <a:custGeom>
            <a:avLst/>
            <a:gdLst/>
            <a:ahLst/>
            <a:cxnLst/>
            <a:rect l="l" t="t" r="r" b="b"/>
            <a:pathLst>
              <a:path w="22082" h="20156">
                <a:moveTo>
                  <a:pt x="10561" y="0"/>
                </a:moveTo>
                <a:lnTo>
                  <a:pt x="1920" y="0"/>
                </a:lnTo>
                <a:lnTo>
                  <a:pt x="2880" y="3838"/>
                </a:lnTo>
                <a:lnTo>
                  <a:pt x="4800" y="2875"/>
                </a:lnTo>
                <a:lnTo>
                  <a:pt x="7680" y="2875"/>
                </a:lnTo>
                <a:lnTo>
                  <a:pt x="8641" y="3838"/>
                </a:lnTo>
                <a:lnTo>
                  <a:pt x="9601" y="4797"/>
                </a:lnTo>
                <a:lnTo>
                  <a:pt x="10561" y="5756"/>
                </a:lnTo>
                <a:lnTo>
                  <a:pt x="10561" y="7679"/>
                </a:lnTo>
                <a:lnTo>
                  <a:pt x="11521" y="9596"/>
                </a:lnTo>
                <a:lnTo>
                  <a:pt x="11521" y="17276"/>
                </a:lnTo>
                <a:lnTo>
                  <a:pt x="0" y="17276"/>
                </a:lnTo>
                <a:lnTo>
                  <a:pt x="0" y="20156"/>
                </a:lnTo>
                <a:lnTo>
                  <a:pt x="22082" y="20156"/>
                </a:lnTo>
                <a:lnTo>
                  <a:pt x="22082" y="13435"/>
                </a:lnTo>
                <a:lnTo>
                  <a:pt x="20162" y="8638"/>
                </a:lnTo>
                <a:lnTo>
                  <a:pt x="17282" y="5756"/>
                </a:lnTo>
                <a:lnTo>
                  <a:pt x="14401" y="1917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1" name="object 1021"/>
          <p:cNvSpPr/>
          <p:nvPr/>
        </p:nvSpPr>
        <p:spPr>
          <a:xfrm>
            <a:off x="3503173" y="9402008"/>
            <a:ext cx="38389" cy="43196"/>
          </a:xfrm>
          <a:custGeom>
            <a:avLst/>
            <a:gdLst/>
            <a:ahLst/>
            <a:cxnLst/>
            <a:rect l="l" t="t" r="r" b="b"/>
            <a:pathLst>
              <a:path w="38389" h="43196">
                <a:moveTo>
                  <a:pt x="15361" y="41279"/>
                </a:moveTo>
                <a:lnTo>
                  <a:pt x="21122" y="36473"/>
                </a:lnTo>
                <a:lnTo>
                  <a:pt x="21122" y="38397"/>
                </a:lnTo>
                <a:lnTo>
                  <a:pt x="22082" y="40314"/>
                </a:lnTo>
                <a:lnTo>
                  <a:pt x="23042" y="41279"/>
                </a:lnTo>
                <a:lnTo>
                  <a:pt x="24002" y="42237"/>
                </a:lnTo>
                <a:lnTo>
                  <a:pt x="25923" y="43196"/>
                </a:lnTo>
                <a:lnTo>
                  <a:pt x="30708" y="43196"/>
                </a:lnTo>
                <a:lnTo>
                  <a:pt x="32644" y="42237"/>
                </a:lnTo>
                <a:lnTo>
                  <a:pt x="33588" y="41279"/>
                </a:lnTo>
                <a:lnTo>
                  <a:pt x="35524" y="40314"/>
                </a:lnTo>
                <a:lnTo>
                  <a:pt x="37429" y="39355"/>
                </a:lnTo>
                <a:lnTo>
                  <a:pt x="38389" y="36473"/>
                </a:lnTo>
                <a:lnTo>
                  <a:pt x="37429" y="35516"/>
                </a:lnTo>
                <a:lnTo>
                  <a:pt x="36484" y="37438"/>
                </a:lnTo>
                <a:lnTo>
                  <a:pt x="33588" y="37438"/>
                </a:lnTo>
                <a:lnTo>
                  <a:pt x="33588" y="36473"/>
                </a:lnTo>
                <a:lnTo>
                  <a:pt x="32644" y="35516"/>
                </a:lnTo>
                <a:lnTo>
                  <a:pt x="32644" y="7679"/>
                </a:lnTo>
                <a:lnTo>
                  <a:pt x="31683" y="5756"/>
                </a:lnTo>
                <a:lnTo>
                  <a:pt x="29763" y="4797"/>
                </a:lnTo>
                <a:lnTo>
                  <a:pt x="27843" y="2875"/>
                </a:lnTo>
                <a:lnTo>
                  <a:pt x="25923" y="958"/>
                </a:lnTo>
                <a:lnTo>
                  <a:pt x="22082" y="0"/>
                </a:lnTo>
                <a:lnTo>
                  <a:pt x="15361" y="0"/>
                </a:lnTo>
                <a:lnTo>
                  <a:pt x="12481" y="958"/>
                </a:lnTo>
                <a:lnTo>
                  <a:pt x="9601" y="1917"/>
                </a:lnTo>
                <a:lnTo>
                  <a:pt x="6720" y="2875"/>
                </a:lnTo>
                <a:lnTo>
                  <a:pt x="3840" y="3838"/>
                </a:lnTo>
                <a:lnTo>
                  <a:pt x="1920" y="5756"/>
                </a:lnTo>
                <a:lnTo>
                  <a:pt x="960" y="7679"/>
                </a:lnTo>
                <a:lnTo>
                  <a:pt x="0" y="10555"/>
                </a:lnTo>
                <a:lnTo>
                  <a:pt x="0" y="15358"/>
                </a:lnTo>
                <a:lnTo>
                  <a:pt x="1920" y="16317"/>
                </a:lnTo>
                <a:lnTo>
                  <a:pt x="2880" y="17276"/>
                </a:lnTo>
                <a:lnTo>
                  <a:pt x="4800" y="18234"/>
                </a:lnTo>
                <a:lnTo>
                  <a:pt x="7680" y="18234"/>
                </a:lnTo>
                <a:lnTo>
                  <a:pt x="9601" y="17276"/>
                </a:lnTo>
                <a:lnTo>
                  <a:pt x="10561" y="16317"/>
                </a:lnTo>
                <a:lnTo>
                  <a:pt x="11521" y="15358"/>
                </a:lnTo>
                <a:lnTo>
                  <a:pt x="12481" y="14394"/>
                </a:lnTo>
                <a:lnTo>
                  <a:pt x="12481" y="11518"/>
                </a:lnTo>
                <a:lnTo>
                  <a:pt x="11521" y="10555"/>
                </a:lnTo>
                <a:lnTo>
                  <a:pt x="10561" y="8638"/>
                </a:lnTo>
                <a:lnTo>
                  <a:pt x="9601" y="7679"/>
                </a:lnTo>
                <a:lnTo>
                  <a:pt x="9601" y="5756"/>
                </a:lnTo>
                <a:lnTo>
                  <a:pt x="10561" y="4797"/>
                </a:lnTo>
                <a:lnTo>
                  <a:pt x="11521" y="3838"/>
                </a:lnTo>
                <a:lnTo>
                  <a:pt x="17282" y="3838"/>
                </a:lnTo>
                <a:lnTo>
                  <a:pt x="18242" y="4797"/>
                </a:lnTo>
                <a:lnTo>
                  <a:pt x="19202" y="4797"/>
                </a:lnTo>
                <a:lnTo>
                  <a:pt x="20162" y="5756"/>
                </a:lnTo>
                <a:lnTo>
                  <a:pt x="20162" y="7679"/>
                </a:lnTo>
                <a:lnTo>
                  <a:pt x="21122" y="9596"/>
                </a:lnTo>
                <a:lnTo>
                  <a:pt x="21122" y="16317"/>
                </a:lnTo>
                <a:lnTo>
                  <a:pt x="11521" y="21115"/>
                </a:lnTo>
                <a:lnTo>
                  <a:pt x="11521" y="27835"/>
                </a:lnTo>
                <a:lnTo>
                  <a:pt x="12481" y="25914"/>
                </a:lnTo>
                <a:lnTo>
                  <a:pt x="14401" y="23996"/>
                </a:lnTo>
                <a:lnTo>
                  <a:pt x="17282" y="21115"/>
                </a:lnTo>
                <a:lnTo>
                  <a:pt x="21122" y="19199"/>
                </a:lnTo>
                <a:lnTo>
                  <a:pt x="21122" y="33593"/>
                </a:lnTo>
                <a:lnTo>
                  <a:pt x="18242" y="34558"/>
                </a:lnTo>
                <a:lnTo>
                  <a:pt x="17282" y="35516"/>
                </a:lnTo>
                <a:lnTo>
                  <a:pt x="13441" y="35516"/>
                </a:lnTo>
                <a:lnTo>
                  <a:pt x="12481" y="34558"/>
                </a:lnTo>
                <a:lnTo>
                  <a:pt x="11521" y="33593"/>
                </a:lnTo>
                <a:lnTo>
                  <a:pt x="11521" y="43196"/>
                </a:lnTo>
                <a:lnTo>
                  <a:pt x="15361" y="412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2" name="object 1022"/>
          <p:cNvSpPr/>
          <p:nvPr/>
        </p:nvSpPr>
        <p:spPr>
          <a:xfrm>
            <a:off x="3502212" y="9423123"/>
            <a:ext cx="12481" cy="22081"/>
          </a:xfrm>
          <a:custGeom>
            <a:avLst/>
            <a:gdLst/>
            <a:ahLst/>
            <a:cxnLst/>
            <a:rect l="l" t="t" r="r" b="b"/>
            <a:pathLst>
              <a:path w="12481" h="22081">
                <a:moveTo>
                  <a:pt x="960" y="7679"/>
                </a:moveTo>
                <a:lnTo>
                  <a:pt x="0" y="10561"/>
                </a:lnTo>
                <a:lnTo>
                  <a:pt x="0" y="16323"/>
                </a:lnTo>
                <a:lnTo>
                  <a:pt x="960" y="18240"/>
                </a:lnTo>
                <a:lnTo>
                  <a:pt x="1920" y="20164"/>
                </a:lnTo>
                <a:lnTo>
                  <a:pt x="3840" y="21122"/>
                </a:lnTo>
                <a:lnTo>
                  <a:pt x="5760" y="22081"/>
                </a:lnTo>
                <a:lnTo>
                  <a:pt x="12481" y="22081"/>
                </a:lnTo>
                <a:lnTo>
                  <a:pt x="12481" y="12478"/>
                </a:lnTo>
                <a:lnTo>
                  <a:pt x="11521" y="11519"/>
                </a:lnTo>
                <a:lnTo>
                  <a:pt x="11521" y="8638"/>
                </a:lnTo>
                <a:lnTo>
                  <a:pt x="12481" y="6720"/>
                </a:lnTo>
                <a:lnTo>
                  <a:pt x="12481" y="0"/>
                </a:lnTo>
                <a:lnTo>
                  <a:pt x="6720" y="2881"/>
                </a:lnTo>
                <a:lnTo>
                  <a:pt x="3840" y="5763"/>
                </a:lnTo>
                <a:lnTo>
                  <a:pt x="960" y="7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3" name="object 1023"/>
          <p:cNvSpPr/>
          <p:nvPr/>
        </p:nvSpPr>
        <p:spPr>
          <a:xfrm>
            <a:off x="3546378" y="9430803"/>
            <a:ext cx="16306" cy="29760"/>
          </a:xfrm>
          <a:custGeom>
            <a:avLst/>
            <a:gdLst/>
            <a:ahLst/>
            <a:cxnLst/>
            <a:rect l="l" t="t" r="r" b="b"/>
            <a:pathLst>
              <a:path w="16306" h="29760">
                <a:moveTo>
                  <a:pt x="6705" y="27843"/>
                </a:moveTo>
                <a:lnTo>
                  <a:pt x="10546" y="25920"/>
                </a:lnTo>
                <a:lnTo>
                  <a:pt x="12466" y="22081"/>
                </a:lnTo>
                <a:lnTo>
                  <a:pt x="15346" y="19199"/>
                </a:lnTo>
                <a:lnTo>
                  <a:pt x="16306" y="15360"/>
                </a:lnTo>
                <a:lnTo>
                  <a:pt x="16306" y="7679"/>
                </a:lnTo>
                <a:lnTo>
                  <a:pt x="15346" y="4799"/>
                </a:lnTo>
                <a:lnTo>
                  <a:pt x="13426" y="2881"/>
                </a:lnTo>
                <a:lnTo>
                  <a:pt x="11506" y="958"/>
                </a:lnTo>
                <a:lnTo>
                  <a:pt x="9585" y="0"/>
                </a:lnTo>
                <a:lnTo>
                  <a:pt x="4785" y="0"/>
                </a:lnTo>
                <a:lnTo>
                  <a:pt x="3840" y="958"/>
                </a:lnTo>
                <a:lnTo>
                  <a:pt x="1905" y="2881"/>
                </a:lnTo>
                <a:lnTo>
                  <a:pt x="0" y="3840"/>
                </a:lnTo>
                <a:lnTo>
                  <a:pt x="0" y="10561"/>
                </a:lnTo>
                <a:lnTo>
                  <a:pt x="1905" y="12484"/>
                </a:lnTo>
                <a:lnTo>
                  <a:pt x="2865" y="13443"/>
                </a:lnTo>
                <a:lnTo>
                  <a:pt x="4785" y="14401"/>
                </a:lnTo>
                <a:lnTo>
                  <a:pt x="8625" y="14401"/>
                </a:lnTo>
                <a:lnTo>
                  <a:pt x="9585" y="13443"/>
                </a:lnTo>
                <a:lnTo>
                  <a:pt x="10546" y="13443"/>
                </a:lnTo>
                <a:lnTo>
                  <a:pt x="11506" y="14401"/>
                </a:lnTo>
                <a:lnTo>
                  <a:pt x="11506" y="17282"/>
                </a:lnTo>
                <a:lnTo>
                  <a:pt x="10546" y="19199"/>
                </a:lnTo>
                <a:lnTo>
                  <a:pt x="8625" y="22081"/>
                </a:lnTo>
                <a:lnTo>
                  <a:pt x="6705" y="24002"/>
                </a:lnTo>
                <a:lnTo>
                  <a:pt x="4785" y="25920"/>
                </a:lnTo>
                <a:lnTo>
                  <a:pt x="944" y="27843"/>
                </a:lnTo>
                <a:lnTo>
                  <a:pt x="944" y="29760"/>
                </a:lnTo>
                <a:lnTo>
                  <a:pt x="6705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4" name="object 1024"/>
          <p:cNvSpPr/>
          <p:nvPr/>
        </p:nvSpPr>
        <p:spPr>
          <a:xfrm>
            <a:off x="3591488" y="9384726"/>
            <a:ext cx="30723" cy="59519"/>
          </a:xfrm>
          <a:custGeom>
            <a:avLst/>
            <a:gdLst/>
            <a:ahLst/>
            <a:cxnLst/>
            <a:rect l="l" t="t" r="r" b="b"/>
            <a:pathLst>
              <a:path w="30723" h="59519">
                <a:moveTo>
                  <a:pt x="24963" y="57596"/>
                </a:moveTo>
                <a:lnTo>
                  <a:pt x="24002" y="56637"/>
                </a:lnTo>
                <a:lnTo>
                  <a:pt x="23042" y="55679"/>
                </a:lnTo>
                <a:lnTo>
                  <a:pt x="22082" y="54720"/>
                </a:lnTo>
                <a:lnTo>
                  <a:pt x="22082" y="5762"/>
                </a:lnTo>
                <a:lnTo>
                  <a:pt x="23042" y="4797"/>
                </a:lnTo>
                <a:lnTo>
                  <a:pt x="23042" y="3840"/>
                </a:lnTo>
                <a:lnTo>
                  <a:pt x="24002" y="2881"/>
                </a:lnTo>
                <a:lnTo>
                  <a:pt x="24963" y="2881"/>
                </a:lnTo>
                <a:lnTo>
                  <a:pt x="25923" y="1917"/>
                </a:lnTo>
                <a:lnTo>
                  <a:pt x="30723" y="1917"/>
                </a:lnTo>
                <a:lnTo>
                  <a:pt x="30723" y="0"/>
                </a:lnTo>
                <a:lnTo>
                  <a:pt x="0" y="0"/>
                </a:lnTo>
                <a:lnTo>
                  <a:pt x="0" y="1917"/>
                </a:lnTo>
                <a:lnTo>
                  <a:pt x="4800" y="1917"/>
                </a:lnTo>
                <a:lnTo>
                  <a:pt x="5760" y="2881"/>
                </a:lnTo>
                <a:lnTo>
                  <a:pt x="6720" y="2881"/>
                </a:lnTo>
                <a:lnTo>
                  <a:pt x="6720" y="3840"/>
                </a:lnTo>
                <a:lnTo>
                  <a:pt x="7680" y="4797"/>
                </a:lnTo>
                <a:lnTo>
                  <a:pt x="7680" y="54720"/>
                </a:lnTo>
                <a:lnTo>
                  <a:pt x="6720" y="56637"/>
                </a:lnTo>
                <a:lnTo>
                  <a:pt x="5760" y="57596"/>
                </a:lnTo>
                <a:lnTo>
                  <a:pt x="4800" y="57596"/>
                </a:lnTo>
                <a:lnTo>
                  <a:pt x="2880" y="58561"/>
                </a:lnTo>
                <a:lnTo>
                  <a:pt x="0" y="58561"/>
                </a:lnTo>
                <a:lnTo>
                  <a:pt x="0" y="59519"/>
                </a:lnTo>
                <a:lnTo>
                  <a:pt x="30723" y="59519"/>
                </a:lnTo>
                <a:lnTo>
                  <a:pt x="30723" y="58561"/>
                </a:lnTo>
                <a:lnTo>
                  <a:pt x="26883" y="58561"/>
                </a:lnTo>
                <a:lnTo>
                  <a:pt x="25923" y="57596"/>
                </a:lnTo>
                <a:lnTo>
                  <a:pt x="24963" y="575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5" name="object 1025"/>
          <p:cNvSpPr/>
          <p:nvPr/>
        </p:nvSpPr>
        <p:spPr>
          <a:xfrm>
            <a:off x="3627013" y="9402008"/>
            <a:ext cx="45110" cy="42237"/>
          </a:xfrm>
          <a:custGeom>
            <a:avLst/>
            <a:gdLst/>
            <a:ahLst/>
            <a:cxnLst/>
            <a:rect l="l" t="t" r="r" b="b"/>
            <a:pathLst>
              <a:path w="45110" h="42237">
                <a:moveTo>
                  <a:pt x="39349" y="5756"/>
                </a:moveTo>
                <a:lnTo>
                  <a:pt x="38389" y="3838"/>
                </a:lnTo>
                <a:lnTo>
                  <a:pt x="36469" y="2875"/>
                </a:lnTo>
                <a:lnTo>
                  <a:pt x="34549" y="958"/>
                </a:lnTo>
                <a:lnTo>
                  <a:pt x="32628" y="0"/>
                </a:lnTo>
                <a:lnTo>
                  <a:pt x="26868" y="0"/>
                </a:lnTo>
                <a:lnTo>
                  <a:pt x="24947" y="958"/>
                </a:lnTo>
                <a:lnTo>
                  <a:pt x="23027" y="1917"/>
                </a:lnTo>
                <a:lnTo>
                  <a:pt x="21122" y="2875"/>
                </a:lnTo>
                <a:lnTo>
                  <a:pt x="19187" y="4797"/>
                </a:lnTo>
                <a:lnTo>
                  <a:pt x="17282" y="6714"/>
                </a:lnTo>
                <a:lnTo>
                  <a:pt x="17282" y="958"/>
                </a:lnTo>
                <a:lnTo>
                  <a:pt x="0" y="958"/>
                </a:lnTo>
                <a:lnTo>
                  <a:pt x="0" y="2875"/>
                </a:lnTo>
                <a:lnTo>
                  <a:pt x="1920" y="2875"/>
                </a:lnTo>
                <a:lnTo>
                  <a:pt x="3840" y="3838"/>
                </a:lnTo>
                <a:lnTo>
                  <a:pt x="3840" y="4797"/>
                </a:lnTo>
                <a:lnTo>
                  <a:pt x="4785" y="5756"/>
                </a:lnTo>
                <a:lnTo>
                  <a:pt x="4785" y="38397"/>
                </a:lnTo>
                <a:lnTo>
                  <a:pt x="3840" y="39355"/>
                </a:lnTo>
                <a:lnTo>
                  <a:pt x="3840" y="40314"/>
                </a:lnTo>
                <a:lnTo>
                  <a:pt x="1920" y="41279"/>
                </a:lnTo>
                <a:lnTo>
                  <a:pt x="0" y="41279"/>
                </a:lnTo>
                <a:lnTo>
                  <a:pt x="0" y="42237"/>
                </a:lnTo>
                <a:lnTo>
                  <a:pt x="21122" y="42237"/>
                </a:lnTo>
                <a:lnTo>
                  <a:pt x="21122" y="41279"/>
                </a:lnTo>
                <a:lnTo>
                  <a:pt x="20147" y="40314"/>
                </a:lnTo>
                <a:lnTo>
                  <a:pt x="18227" y="40314"/>
                </a:lnTo>
                <a:lnTo>
                  <a:pt x="18227" y="39355"/>
                </a:lnTo>
                <a:lnTo>
                  <a:pt x="17282" y="38397"/>
                </a:lnTo>
                <a:lnTo>
                  <a:pt x="17282" y="11518"/>
                </a:lnTo>
                <a:lnTo>
                  <a:pt x="19187" y="7679"/>
                </a:lnTo>
                <a:lnTo>
                  <a:pt x="22067" y="5756"/>
                </a:lnTo>
                <a:lnTo>
                  <a:pt x="24947" y="5756"/>
                </a:lnTo>
                <a:lnTo>
                  <a:pt x="25908" y="6714"/>
                </a:lnTo>
                <a:lnTo>
                  <a:pt x="26868" y="7679"/>
                </a:lnTo>
                <a:lnTo>
                  <a:pt x="27828" y="7679"/>
                </a:lnTo>
                <a:lnTo>
                  <a:pt x="27828" y="39355"/>
                </a:lnTo>
                <a:lnTo>
                  <a:pt x="26868" y="40314"/>
                </a:lnTo>
                <a:lnTo>
                  <a:pt x="25908" y="41279"/>
                </a:lnTo>
                <a:lnTo>
                  <a:pt x="23987" y="41279"/>
                </a:lnTo>
                <a:lnTo>
                  <a:pt x="23987" y="42237"/>
                </a:lnTo>
                <a:lnTo>
                  <a:pt x="45110" y="42237"/>
                </a:lnTo>
                <a:lnTo>
                  <a:pt x="45110" y="41279"/>
                </a:lnTo>
                <a:lnTo>
                  <a:pt x="43190" y="40314"/>
                </a:lnTo>
                <a:lnTo>
                  <a:pt x="42230" y="40314"/>
                </a:lnTo>
                <a:lnTo>
                  <a:pt x="41269" y="39355"/>
                </a:lnTo>
                <a:lnTo>
                  <a:pt x="40309" y="38397"/>
                </a:lnTo>
                <a:lnTo>
                  <a:pt x="40309" y="9596"/>
                </a:lnTo>
                <a:lnTo>
                  <a:pt x="39349" y="7679"/>
                </a:lnTo>
                <a:lnTo>
                  <a:pt x="39349" y="57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6" name="object 1026"/>
          <p:cNvSpPr/>
          <p:nvPr/>
        </p:nvSpPr>
        <p:spPr>
          <a:xfrm>
            <a:off x="3689405" y="9402008"/>
            <a:ext cx="6720" cy="12476"/>
          </a:xfrm>
          <a:custGeom>
            <a:avLst/>
            <a:gdLst/>
            <a:ahLst/>
            <a:cxnLst/>
            <a:rect l="l" t="t" r="r" b="b"/>
            <a:pathLst>
              <a:path w="6720" h="12476">
                <a:moveTo>
                  <a:pt x="5760" y="0"/>
                </a:moveTo>
                <a:lnTo>
                  <a:pt x="2880" y="0"/>
                </a:lnTo>
                <a:lnTo>
                  <a:pt x="0" y="958"/>
                </a:lnTo>
                <a:lnTo>
                  <a:pt x="1920" y="12476"/>
                </a:lnTo>
                <a:lnTo>
                  <a:pt x="2880" y="10555"/>
                </a:lnTo>
                <a:lnTo>
                  <a:pt x="2880" y="7679"/>
                </a:lnTo>
                <a:lnTo>
                  <a:pt x="3840" y="6714"/>
                </a:lnTo>
                <a:lnTo>
                  <a:pt x="4800" y="5756"/>
                </a:lnTo>
                <a:lnTo>
                  <a:pt x="5760" y="4797"/>
                </a:lnTo>
                <a:lnTo>
                  <a:pt x="6720" y="4797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7" name="object 1027"/>
          <p:cNvSpPr/>
          <p:nvPr/>
        </p:nvSpPr>
        <p:spPr>
          <a:xfrm>
            <a:off x="3677884" y="9384726"/>
            <a:ext cx="45125" cy="61437"/>
          </a:xfrm>
          <a:custGeom>
            <a:avLst/>
            <a:gdLst/>
            <a:ahLst/>
            <a:cxnLst/>
            <a:rect l="l" t="t" r="r" b="b"/>
            <a:pathLst>
              <a:path w="45125" h="61437">
                <a:moveTo>
                  <a:pt x="39364" y="0"/>
                </a:moveTo>
                <a:lnTo>
                  <a:pt x="21122" y="0"/>
                </a:lnTo>
                <a:lnTo>
                  <a:pt x="21122" y="1917"/>
                </a:lnTo>
                <a:lnTo>
                  <a:pt x="24963" y="1917"/>
                </a:lnTo>
                <a:lnTo>
                  <a:pt x="24963" y="2881"/>
                </a:lnTo>
                <a:lnTo>
                  <a:pt x="25923" y="2881"/>
                </a:lnTo>
                <a:lnTo>
                  <a:pt x="26883" y="3840"/>
                </a:lnTo>
                <a:lnTo>
                  <a:pt x="26883" y="4797"/>
                </a:lnTo>
                <a:lnTo>
                  <a:pt x="27843" y="6720"/>
                </a:lnTo>
                <a:lnTo>
                  <a:pt x="27843" y="23038"/>
                </a:lnTo>
                <a:lnTo>
                  <a:pt x="25923" y="21121"/>
                </a:lnTo>
                <a:lnTo>
                  <a:pt x="24002" y="19199"/>
                </a:lnTo>
                <a:lnTo>
                  <a:pt x="22082" y="18240"/>
                </a:lnTo>
                <a:lnTo>
                  <a:pt x="21122" y="18240"/>
                </a:lnTo>
                <a:lnTo>
                  <a:pt x="19202" y="17282"/>
                </a:lnTo>
                <a:lnTo>
                  <a:pt x="17282" y="17282"/>
                </a:lnTo>
                <a:lnTo>
                  <a:pt x="18242" y="22079"/>
                </a:lnTo>
                <a:lnTo>
                  <a:pt x="23042" y="22079"/>
                </a:lnTo>
                <a:lnTo>
                  <a:pt x="24963" y="23996"/>
                </a:lnTo>
                <a:lnTo>
                  <a:pt x="27843" y="27837"/>
                </a:lnTo>
                <a:lnTo>
                  <a:pt x="27843" y="49917"/>
                </a:lnTo>
                <a:lnTo>
                  <a:pt x="24963" y="53756"/>
                </a:lnTo>
                <a:lnTo>
                  <a:pt x="23042" y="55679"/>
                </a:lnTo>
                <a:lnTo>
                  <a:pt x="18242" y="55679"/>
                </a:lnTo>
                <a:lnTo>
                  <a:pt x="17282" y="54720"/>
                </a:lnTo>
                <a:lnTo>
                  <a:pt x="16322" y="53756"/>
                </a:lnTo>
                <a:lnTo>
                  <a:pt x="15361" y="51840"/>
                </a:lnTo>
                <a:lnTo>
                  <a:pt x="14401" y="49917"/>
                </a:lnTo>
                <a:lnTo>
                  <a:pt x="13441" y="47035"/>
                </a:lnTo>
                <a:lnTo>
                  <a:pt x="13441" y="29759"/>
                </a:lnTo>
                <a:lnTo>
                  <a:pt x="11521" y="18240"/>
                </a:lnTo>
                <a:lnTo>
                  <a:pt x="8641" y="20157"/>
                </a:lnTo>
                <a:lnTo>
                  <a:pt x="5760" y="22079"/>
                </a:lnTo>
                <a:lnTo>
                  <a:pt x="3840" y="24961"/>
                </a:lnTo>
                <a:lnTo>
                  <a:pt x="2880" y="27837"/>
                </a:lnTo>
                <a:lnTo>
                  <a:pt x="960" y="31676"/>
                </a:lnTo>
                <a:lnTo>
                  <a:pt x="0" y="35516"/>
                </a:lnTo>
                <a:lnTo>
                  <a:pt x="0" y="45118"/>
                </a:lnTo>
                <a:lnTo>
                  <a:pt x="960" y="49917"/>
                </a:lnTo>
                <a:lnTo>
                  <a:pt x="3840" y="53756"/>
                </a:lnTo>
                <a:lnTo>
                  <a:pt x="6720" y="58561"/>
                </a:lnTo>
                <a:lnTo>
                  <a:pt x="11521" y="61437"/>
                </a:lnTo>
                <a:lnTo>
                  <a:pt x="18242" y="61437"/>
                </a:lnTo>
                <a:lnTo>
                  <a:pt x="20162" y="60478"/>
                </a:lnTo>
                <a:lnTo>
                  <a:pt x="22082" y="59519"/>
                </a:lnTo>
                <a:lnTo>
                  <a:pt x="23042" y="58561"/>
                </a:lnTo>
                <a:lnTo>
                  <a:pt x="24963" y="56637"/>
                </a:lnTo>
                <a:lnTo>
                  <a:pt x="27843" y="54720"/>
                </a:lnTo>
                <a:lnTo>
                  <a:pt x="27843" y="61437"/>
                </a:lnTo>
                <a:lnTo>
                  <a:pt x="45125" y="57596"/>
                </a:lnTo>
                <a:lnTo>
                  <a:pt x="45125" y="56637"/>
                </a:lnTo>
                <a:lnTo>
                  <a:pt x="43205" y="55679"/>
                </a:lnTo>
                <a:lnTo>
                  <a:pt x="41285" y="55679"/>
                </a:lnTo>
                <a:lnTo>
                  <a:pt x="40325" y="54720"/>
                </a:lnTo>
                <a:lnTo>
                  <a:pt x="40325" y="52798"/>
                </a:lnTo>
                <a:lnTo>
                  <a:pt x="39364" y="50875"/>
                </a:lnTo>
                <a:lnTo>
                  <a:pt x="393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8" name="object 1028"/>
          <p:cNvSpPr/>
          <p:nvPr/>
        </p:nvSpPr>
        <p:spPr>
          <a:xfrm>
            <a:off x="3727810" y="9402008"/>
            <a:ext cx="39349" cy="44154"/>
          </a:xfrm>
          <a:custGeom>
            <a:avLst/>
            <a:gdLst/>
            <a:ahLst/>
            <a:cxnLst/>
            <a:rect l="l" t="t" r="r" b="b"/>
            <a:pathLst>
              <a:path w="39349" h="44154">
                <a:moveTo>
                  <a:pt x="39349" y="22073"/>
                </a:moveTo>
                <a:lnTo>
                  <a:pt x="39349" y="18234"/>
                </a:lnTo>
                <a:lnTo>
                  <a:pt x="38389" y="14394"/>
                </a:lnTo>
                <a:lnTo>
                  <a:pt x="36469" y="10555"/>
                </a:lnTo>
                <a:lnTo>
                  <a:pt x="34549" y="7679"/>
                </a:lnTo>
                <a:lnTo>
                  <a:pt x="32628" y="4797"/>
                </a:lnTo>
                <a:lnTo>
                  <a:pt x="29748" y="2875"/>
                </a:lnTo>
                <a:lnTo>
                  <a:pt x="25907" y="958"/>
                </a:lnTo>
                <a:lnTo>
                  <a:pt x="23027" y="0"/>
                </a:lnTo>
                <a:lnTo>
                  <a:pt x="13426" y="0"/>
                </a:lnTo>
                <a:lnTo>
                  <a:pt x="8625" y="2875"/>
                </a:lnTo>
                <a:lnTo>
                  <a:pt x="5745" y="6714"/>
                </a:lnTo>
                <a:lnTo>
                  <a:pt x="1904" y="11518"/>
                </a:lnTo>
                <a:lnTo>
                  <a:pt x="0" y="16317"/>
                </a:lnTo>
                <a:lnTo>
                  <a:pt x="0" y="27835"/>
                </a:lnTo>
                <a:lnTo>
                  <a:pt x="1904" y="32634"/>
                </a:lnTo>
                <a:lnTo>
                  <a:pt x="4785" y="37438"/>
                </a:lnTo>
                <a:lnTo>
                  <a:pt x="8625" y="41279"/>
                </a:lnTo>
                <a:lnTo>
                  <a:pt x="13426" y="44154"/>
                </a:lnTo>
                <a:lnTo>
                  <a:pt x="13426" y="11518"/>
                </a:lnTo>
                <a:lnTo>
                  <a:pt x="14401" y="8638"/>
                </a:lnTo>
                <a:lnTo>
                  <a:pt x="14401" y="5756"/>
                </a:lnTo>
                <a:lnTo>
                  <a:pt x="15346" y="4797"/>
                </a:lnTo>
                <a:lnTo>
                  <a:pt x="17266" y="3838"/>
                </a:lnTo>
                <a:lnTo>
                  <a:pt x="18242" y="2875"/>
                </a:lnTo>
                <a:lnTo>
                  <a:pt x="21107" y="2875"/>
                </a:lnTo>
                <a:lnTo>
                  <a:pt x="22067" y="3838"/>
                </a:lnTo>
                <a:lnTo>
                  <a:pt x="23027" y="3838"/>
                </a:lnTo>
                <a:lnTo>
                  <a:pt x="23987" y="4797"/>
                </a:lnTo>
                <a:lnTo>
                  <a:pt x="24947" y="6714"/>
                </a:lnTo>
                <a:lnTo>
                  <a:pt x="24947" y="8638"/>
                </a:lnTo>
                <a:lnTo>
                  <a:pt x="25907" y="10555"/>
                </a:lnTo>
                <a:lnTo>
                  <a:pt x="25907" y="32634"/>
                </a:lnTo>
                <a:lnTo>
                  <a:pt x="24947" y="35516"/>
                </a:lnTo>
                <a:lnTo>
                  <a:pt x="24947" y="37438"/>
                </a:lnTo>
                <a:lnTo>
                  <a:pt x="23987" y="38397"/>
                </a:lnTo>
                <a:lnTo>
                  <a:pt x="23027" y="39355"/>
                </a:lnTo>
                <a:lnTo>
                  <a:pt x="22067" y="40314"/>
                </a:lnTo>
                <a:lnTo>
                  <a:pt x="19187" y="40314"/>
                </a:lnTo>
                <a:lnTo>
                  <a:pt x="19187" y="44154"/>
                </a:lnTo>
                <a:lnTo>
                  <a:pt x="25907" y="44154"/>
                </a:lnTo>
                <a:lnTo>
                  <a:pt x="30708" y="41279"/>
                </a:lnTo>
                <a:lnTo>
                  <a:pt x="34549" y="36473"/>
                </a:lnTo>
                <a:lnTo>
                  <a:pt x="37429" y="32634"/>
                </a:lnTo>
                <a:lnTo>
                  <a:pt x="39349" y="27835"/>
                </a:lnTo>
                <a:lnTo>
                  <a:pt x="39349" y="22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9" name="object 1029"/>
          <p:cNvSpPr/>
          <p:nvPr/>
        </p:nvSpPr>
        <p:spPr>
          <a:xfrm>
            <a:off x="3741237" y="9436566"/>
            <a:ext cx="5760" cy="9596"/>
          </a:xfrm>
          <a:custGeom>
            <a:avLst/>
            <a:gdLst/>
            <a:ahLst/>
            <a:cxnLst/>
            <a:rect l="l" t="t" r="r" b="b"/>
            <a:pathLst>
              <a:path w="5760" h="9596">
                <a:moveTo>
                  <a:pt x="5760" y="9596"/>
                </a:moveTo>
                <a:lnTo>
                  <a:pt x="5760" y="5756"/>
                </a:lnTo>
                <a:lnTo>
                  <a:pt x="3840" y="5756"/>
                </a:lnTo>
                <a:lnTo>
                  <a:pt x="1920" y="4797"/>
                </a:lnTo>
                <a:lnTo>
                  <a:pt x="975" y="3838"/>
                </a:lnTo>
                <a:lnTo>
                  <a:pt x="975" y="1915"/>
                </a:lnTo>
                <a:lnTo>
                  <a:pt x="0" y="0"/>
                </a:lnTo>
                <a:lnTo>
                  <a:pt x="0" y="9596"/>
                </a:lnTo>
                <a:lnTo>
                  <a:pt x="5760" y="95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0" name="object 1030"/>
          <p:cNvSpPr/>
          <p:nvPr/>
        </p:nvSpPr>
        <p:spPr>
          <a:xfrm>
            <a:off x="3772921" y="9402008"/>
            <a:ext cx="44165" cy="42237"/>
          </a:xfrm>
          <a:custGeom>
            <a:avLst/>
            <a:gdLst/>
            <a:ahLst/>
            <a:cxnLst/>
            <a:rect l="l" t="t" r="r" b="b"/>
            <a:pathLst>
              <a:path w="44165" h="42237">
                <a:moveTo>
                  <a:pt x="21122" y="42237"/>
                </a:moveTo>
                <a:lnTo>
                  <a:pt x="21122" y="41279"/>
                </a:lnTo>
                <a:lnTo>
                  <a:pt x="19202" y="40314"/>
                </a:lnTo>
                <a:lnTo>
                  <a:pt x="18242" y="40314"/>
                </a:lnTo>
                <a:lnTo>
                  <a:pt x="17282" y="39355"/>
                </a:lnTo>
                <a:lnTo>
                  <a:pt x="17282" y="11518"/>
                </a:lnTo>
                <a:lnTo>
                  <a:pt x="19202" y="7679"/>
                </a:lnTo>
                <a:lnTo>
                  <a:pt x="21122" y="5756"/>
                </a:lnTo>
                <a:lnTo>
                  <a:pt x="24963" y="5756"/>
                </a:lnTo>
                <a:lnTo>
                  <a:pt x="24963" y="6714"/>
                </a:lnTo>
                <a:lnTo>
                  <a:pt x="25923" y="6714"/>
                </a:lnTo>
                <a:lnTo>
                  <a:pt x="26883" y="7679"/>
                </a:lnTo>
                <a:lnTo>
                  <a:pt x="27843" y="8638"/>
                </a:lnTo>
                <a:lnTo>
                  <a:pt x="27843" y="38397"/>
                </a:lnTo>
                <a:lnTo>
                  <a:pt x="26883" y="39355"/>
                </a:lnTo>
                <a:lnTo>
                  <a:pt x="25923" y="40314"/>
                </a:lnTo>
                <a:lnTo>
                  <a:pt x="24963" y="41279"/>
                </a:lnTo>
                <a:lnTo>
                  <a:pt x="24002" y="41279"/>
                </a:lnTo>
                <a:lnTo>
                  <a:pt x="24002" y="42237"/>
                </a:lnTo>
                <a:lnTo>
                  <a:pt x="44165" y="42237"/>
                </a:lnTo>
                <a:lnTo>
                  <a:pt x="44165" y="41279"/>
                </a:lnTo>
                <a:lnTo>
                  <a:pt x="43205" y="40314"/>
                </a:lnTo>
                <a:lnTo>
                  <a:pt x="41285" y="40314"/>
                </a:lnTo>
                <a:lnTo>
                  <a:pt x="41285" y="39355"/>
                </a:lnTo>
                <a:lnTo>
                  <a:pt x="40325" y="38397"/>
                </a:lnTo>
                <a:lnTo>
                  <a:pt x="40325" y="9596"/>
                </a:lnTo>
                <a:lnTo>
                  <a:pt x="39364" y="7679"/>
                </a:lnTo>
                <a:lnTo>
                  <a:pt x="38404" y="5756"/>
                </a:lnTo>
                <a:lnTo>
                  <a:pt x="37444" y="3838"/>
                </a:lnTo>
                <a:lnTo>
                  <a:pt x="35524" y="2875"/>
                </a:lnTo>
                <a:lnTo>
                  <a:pt x="34564" y="958"/>
                </a:lnTo>
                <a:lnTo>
                  <a:pt x="31683" y="0"/>
                </a:lnTo>
                <a:lnTo>
                  <a:pt x="26883" y="0"/>
                </a:lnTo>
                <a:lnTo>
                  <a:pt x="24963" y="958"/>
                </a:lnTo>
                <a:lnTo>
                  <a:pt x="23042" y="1917"/>
                </a:lnTo>
                <a:lnTo>
                  <a:pt x="21122" y="2875"/>
                </a:lnTo>
                <a:lnTo>
                  <a:pt x="19202" y="4797"/>
                </a:lnTo>
                <a:lnTo>
                  <a:pt x="17282" y="6714"/>
                </a:lnTo>
                <a:lnTo>
                  <a:pt x="17282" y="958"/>
                </a:lnTo>
                <a:lnTo>
                  <a:pt x="0" y="958"/>
                </a:lnTo>
                <a:lnTo>
                  <a:pt x="0" y="2875"/>
                </a:lnTo>
                <a:lnTo>
                  <a:pt x="1920" y="2875"/>
                </a:lnTo>
                <a:lnTo>
                  <a:pt x="2880" y="3838"/>
                </a:lnTo>
                <a:lnTo>
                  <a:pt x="3840" y="4797"/>
                </a:lnTo>
                <a:lnTo>
                  <a:pt x="3840" y="5756"/>
                </a:lnTo>
                <a:lnTo>
                  <a:pt x="4800" y="7679"/>
                </a:lnTo>
                <a:lnTo>
                  <a:pt x="4800" y="36473"/>
                </a:lnTo>
                <a:lnTo>
                  <a:pt x="3840" y="38397"/>
                </a:lnTo>
                <a:lnTo>
                  <a:pt x="3840" y="39355"/>
                </a:lnTo>
                <a:lnTo>
                  <a:pt x="2880" y="40314"/>
                </a:lnTo>
                <a:lnTo>
                  <a:pt x="1920" y="41279"/>
                </a:lnTo>
                <a:lnTo>
                  <a:pt x="0" y="41279"/>
                </a:lnTo>
                <a:lnTo>
                  <a:pt x="0" y="42237"/>
                </a:lnTo>
                <a:lnTo>
                  <a:pt x="21122" y="422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1" name="object 1031"/>
          <p:cNvSpPr/>
          <p:nvPr/>
        </p:nvSpPr>
        <p:spPr>
          <a:xfrm>
            <a:off x="3835313" y="9402008"/>
            <a:ext cx="23042" cy="20156"/>
          </a:xfrm>
          <a:custGeom>
            <a:avLst/>
            <a:gdLst/>
            <a:ahLst/>
            <a:cxnLst/>
            <a:rect l="l" t="t" r="r" b="b"/>
            <a:pathLst>
              <a:path w="23042" h="20156">
                <a:moveTo>
                  <a:pt x="11521" y="0"/>
                </a:moveTo>
                <a:lnTo>
                  <a:pt x="1935" y="0"/>
                </a:lnTo>
                <a:lnTo>
                  <a:pt x="3840" y="3838"/>
                </a:lnTo>
                <a:lnTo>
                  <a:pt x="4815" y="2875"/>
                </a:lnTo>
                <a:lnTo>
                  <a:pt x="7680" y="2875"/>
                </a:lnTo>
                <a:lnTo>
                  <a:pt x="8656" y="3838"/>
                </a:lnTo>
                <a:lnTo>
                  <a:pt x="9601" y="4797"/>
                </a:lnTo>
                <a:lnTo>
                  <a:pt x="10561" y="5756"/>
                </a:lnTo>
                <a:lnTo>
                  <a:pt x="11521" y="7679"/>
                </a:lnTo>
                <a:lnTo>
                  <a:pt x="11521" y="17276"/>
                </a:lnTo>
                <a:lnTo>
                  <a:pt x="0" y="17276"/>
                </a:lnTo>
                <a:lnTo>
                  <a:pt x="0" y="20156"/>
                </a:lnTo>
                <a:lnTo>
                  <a:pt x="23042" y="20156"/>
                </a:lnTo>
                <a:lnTo>
                  <a:pt x="22082" y="13435"/>
                </a:lnTo>
                <a:lnTo>
                  <a:pt x="21122" y="8638"/>
                </a:lnTo>
                <a:lnTo>
                  <a:pt x="18242" y="5756"/>
                </a:lnTo>
                <a:lnTo>
                  <a:pt x="14401" y="1917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2" name="object 1032"/>
          <p:cNvSpPr/>
          <p:nvPr/>
        </p:nvSpPr>
        <p:spPr>
          <a:xfrm>
            <a:off x="3823792" y="9402008"/>
            <a:ext cx="34564" cy="44154"/>
          </a:xfrm>
          <a:custGeom>
            <a:avLst/>
            <a:gdLst/>
            <a:ahLst/>
            <a:cxnLst/>
            <a:rect l="l" t="t" r="r" b="b"/>
            <a:pathLst>
              <a:path w="34564" h="44154">
                <a:moveTo>
                  <a:pt x="17282" y="44154"/>
                </a:moveTo>
                <a:lnTo>
                  <a:pt x="21122" y="44154"/>
                </a:lnTo>
                <a:lnTo>
                  <a:pt x="24002" y="43196"/>
                </a:lnTo>
                <a:lnTo>
                  <a:pt x="26883" y="41279"/>
                </a:lnTo>
                <a:lnTo>
                  <a:pt x="29763" y="39355"/>
                </a:lnTo>
                <a:lnTo>
                  <a:pt x="31683" y="35516"/>
                </a:lnTo>
                <a:lnTo>
                  <a:pt x="34564" y="31676"/>
                </a:lnTo>
                <a:lnTo>
                  <a:pt x="32644" y="30717"/>
                </a:lnTo>
                <a:lnTo>
                  <a:pt x="30723" y="32634"/>
                </a:lnTo>
                <a:lnTo>
                  <a:pt x="29763" y="34558"/>
                </a:lnTo>
                <a:lnTo>
                  <a:pt x="27843" y="35516"/>
                </a:lnTo>
                <a:lnTo>
                  <a:pt x="26883" y="36473"/>
                </a:lnTo>
                <a:lnTo>
                  <a:pt x="24963" y="37438"/>
                </a:lnTo>
                <a:lnTo>
                  <a:pt x="20177" y="37438"/>
                </a:lnTo>
                <a:lnTo>
                  <a:pt x="18242" y="35516"/>
                </a:lnTo>
                <a:lnTo>
                  <a:pt x="16337" y="33593"/>
                </a:lnTo>
                <a:lnTo>
                  <a:pt x="13456" y="30717"/>
                </a:lnTo>
                <a:lnTo>
                  <a:pt x="11521" y="25914"/>
                </a:lnTo>
                <a:lnTo>
                  <a:pt x="11521" y="11518"/>
                </a:lnTo>
                <a:lnTo>
                  <a:pt x="12496" y="7679"/>
                </a:lnTo>
                <a:lnTo>
                  <a:pt x="14401" y="5756"/>
                </a:lnTo>
                <a:lnTo>
                  <a:pt x="15361" y="3838"/>
                </a:lnTo>
                <a:lnTo>
                  <a:pt x="13456" y="0"/>
                </a:lnTo>
                <a:lnTo>
                  <a:pt x="8656" y="1917"/>
                </a:lnTo>
                <a:lnTo>
                  <a:pt x="5775" y="6714"/>
                </a:lnTo>
                <a:lnTo>
                  <a:pt x="1935" y="10555"/>
                </a:lnTo>
                <a:lnTo>
                  <a:pt x="0" y="15358"/>
                </a:lnTo>
                <a:lnTo>
                  <a:pt x="0" y="27835"/>
                </a:lnTo>
                <a:lnTo>
                  <a:pt x="975" y="32634"/>
                </a:lnTo>
                <a:lnTo>
                  <a:pt x="3840" y="36473"/>
                </a:lnTo>
                <a:lnTo>
                  <a:pt x="6720" y="41279"/>
                </a:lnTo>
                <a:lnTo>
                  <a:pt x="11521" y="44154"/>
                </a:lnTo>
                <a:lnTo>
                  <a:pt x="17282" y="441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3" name="object 1033"/>
          <p:cNvSpPr/>
          <p:nvPr/>
        </p:nvSpPr>
        <p:spPr>
          <a:xfrm>
            <a:off x="3864117" y="9402008"/>
            <a:ext cx="27843" cy="44154"/>
          </a:xfrm>
          <a:custGeom>
            <a:avLst/>
            <a:gdLst/>
            <a:ahLst/>
            <a:cxnLst/>
            <a:rect l="l" t="t" r="r" b="b"/>
            <a:pathLst>
              <a:path w="27843" h="44154">
                <a:moveTo>
                  <a:pt x="4800" y="35516"/>
                </a:moveTo>
                <a:lnTo>
                  <a:pt x="2880" y="32634"/>
                </a:lnTo>
                <a:lnTo>
                  <a:pt x="1920" y="28794"/>
                </a:lnTo>
                <a:lnTo>
                  <a:pt x="0" y="28794"/>
                </a:lnTo>
                <a:lnTo>
                  <a:pt x="960" y="43196"/>
                </a:lnTo>
                <a:lnTo>
                  <a:pt x="2880" y="43196"/>
                </a:lnTo>
                <a:lnTo>
                  <a:pt x="2880" y="42237"/>
                </a:lnTo>
                <a:lnTo>
                  <a:pt x="3840" y="41279"/>
                </a:lnTo>
                <a:lnTo>
                  <a:pt x="5760" y="41279"/>
                </a:lnTo>
                <a:lnTo>
                  <a:pt x="6720" y="42237"/>
                </a:lnTo>
                <a:lnTo>
                  <a:pt x="9601" y="43196"/>
                </a:lnTo>
                <a:lnTo>
                  <a:pt x="12481" y="44154"/>
                </a:lnTo>
                <a:lnTo>
                  <a:pt x="17282" y="44154"/>
                </a:lnTo>
                <a:lnTo>
                  <a:pt x="19202" y="43196"/>
                </a:lnTo>
                <a:lnTo>
                  <a:pt x="21122" y="42237"/>
                </a:lnTo>
                <a:lnTo>
                  <a:pt x="24002" y="41279"/>
                </a:lnTo>
                <a:lnTo>
                  <a:pt x="24963" y="39355"/>
                </a:lnTo>
                <a:lnTo>
                  <a:pt x="25923" y="37438"/>
                </a:lnTo>
                <a:lnTo>
                  <a:pt x="27843" y="34558"/>
                </a:lnTo>
                <a:lnTo>
                  <a:pt x="27843" y="27835"/>
                </a:lnTo>
                <a:lnTo>
                  <a:pt x="26883" y="25914"/>
                </a:lnTo>
                <a:lnTo>
                  <a:pt x="25923" y="23038"/>
                </a:lnTo>
                <a:lnTo>
                  <a:pt x="24963" y="21115"/>
                </a:lnTo>
                <a:lnTo>
                  <a:pt x="22082" y="19199"/>
                </a:lnTo>
                <a:lnTo>
                  <a:pt x="17282" y="16317"/>
                </a:lnTo>
                <a:lnTo>
                  <a:pt x="13441" y="13435"/>
                </a:lnTo>
                <a:lnTo>
                  <a:pt x="10561" y="10555"/>
                </a:lnTo>
                <a:lnTo>
                  <a:pt x="9601" y="9596"/>
                </a:lnTo>
                <a:lnTo>
                  <a:pt x="8641" y="8638"/>
                </a:lnTo>
                <a:lnTo>
                  <a:pt x="8641" y="6714"/>
                </a:lnTo>
                <a:lnTo>
                  <a:pt x="9601" y="5756"/>
                </a:lnTo>
                <a:lnTo>
                  <a:pt x="9601" y="4797"/>
                </a:lnTo>
                <a:lnTo>
                  <a:pt x="10561" y="3838"/>
                </a:lnTo>
                <a:lnTo>
                  <a:pt x="17282" y="3838"/>
                </a:lnTo>
                <a:lnTo>
                  <a:pt x="19202" y="5756"/>
                </a:lnTo>
                <a:lnTo>
                  <a:pt x="21122" y="7679"/>
                </a:lnTo>
                <a:lnTo>
                  <a:pt x="23042" y="10555"/>
                </a:lnTo>
                <a:lnTo>
                  <a:pt x="24002" y="14394"/>
                </a:lnTo>
                <a:lnTo>
                  <a:pt x="25923" y="14394"/>
                </a:lnTo>
                <a:lnTo>
                  <a:pt x="24963" y="0"/>
                </a:lnTo>
                <a:lnTo>
                  <a:pt x="24002" y="0"/>
                </a:lnTo>
                <a:lnTo>
                  <a:pt x="23042" y="958"/>
                </a:lnTo>
                <a:lnTo>
                  <a:pt x="22082" y="1917"/>
                </a:lnTo>
                <a:lnTo>
                  <a:pt x="22082" y="2875"/>
                </a:lnTo>
                <a:lnTo>
                  <a:pt x="20162" y="2875"/>
                </a:lnTo>
                <a:lnTo>
                  <a:pt x="20162" y="1917"/>
                </a:lnTo>
                <a:lnTo>
                  <a:pt x="19202" y="1917"/>
                </a:lnTo>
                <a:lnTo>
                  <a:pt x="17282" y="958"/>
                </a:lnTo>
                <a:lnTo>
                  <a:pt x="14401" y="0"/>
                </a:lnTo>
                <a:lnTo>
                  <a:pt x="8641" y="0"/>
                </a:lnTo>
                <a:lnTo>
                  <a:pt x="4800" y="1917"/>
                </a:lnTo>
                <a:lnTo>
                  <a:pt x="2880" y="3838"/>
                </a:lnTo>
                <a:lnTo>
                  <a:pt x="960" y="6714"/>
                </a:lnTo>
                <a:lnTo>
                  <a:pt x="0" y="9596"/>
                </a:lnTo>
                <a:lnTo>
                  <a:pt x="0" y="15358"/>
                </a:lnTo>
                <a:lnTo>
                  <a:pt x="960" y="18234"/>
                </a:lnTo>
                <a:lnTo>
                  <a:pt x="2880" y="20156"/>
                </a:lnTo>
                <a:lnTo>
                  <a:pt x="3840" y="22073"/>
                </a:lnTo>
                <a:lnTo>
                  <a:pt x="6720" y="24955"/>
                </a:lnTo>
                <a:lnTo>
                  <a:pt x="11521" y="27835"/>
                </a:lnTo>
                <a:lnTo>
                  <a:pt x="14401" y="29753"/>
                </a:lnTo>
                <a:lnTo>
                  <a:pt x="16322" y="31676"/>
                </a:lnTo>
                <a:lnTo>
                  <a:pt x="17282" y="32634"/>
                </a:lnTo>
                <a:lnTo>
                  <a:pt x="18242" y="33593"/>
                </a:lnTo>
                <a:lnTo>
                  <a:pt x="18242" y="38397"/>
                </a:lnTo>
                <a:lnTo>
                  <a:pt x="17282" y="39355"/>
                </a:lnTo>
                <a:lnTo>
                  <a:pt x="16322" y="40314"/>
                </a:lnTo>
                <a:lnTo>
                  <a:pt x="11521" y="40314"/>
                </a:lnTo>
                <a:lnTo>
                  <a:pt x="9601" y="39355"/>
                </a:lnTo>
                <a:lnTo>
                  <a:pt x="7680" y="37438"/>
                </a:lnTo>
                <a:lnTo>
                  <a:pt x="4800" y="355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4" name="object 1034"/>
          <p:cNvSpPr/>
          <p:nvPr/>
        </p:nvSpPr>
        <p:spPr>
          <a:xfrm>
            <a:off x="3897721" y="9402967"/>
            <a:ext cx="22082" cy="41279"/>
          </a:xfrm>
          <a:custGeom>
            <a:avLst/>
            <a:gdLst/>
            <a:ahLst/>
            <a:cxnLst/>
            <a:rect l="l" t="t" r="r" b="b"/>
            <a:pathLst>
              <a:path w="22082" h="41279">
                <a:moveTo>
                  <a:pt x="17282" y="0"/>
                </a:moveTo>
                <a:lnTo>
                  <a:pt x="0" y="0"/>
                </a:lnTo>
                <a:lnTo>
                  <a:pt x="0" y="1917"/>
                </a:lnTo>
                <a:lnTo>
                  <a:pt x="1920" y="1917"/>
                </a:lnTo>
                <a:lnTo>
                  <a:pt x="2880" y="2880"/>
                </a:lnTo>
                <a:lnTo>
                  <a:pt x="3840" y="3838"/>
                </a:lnTo>
                <a:lnTo>
                  <a:pt x="4800" y="5756"/>
                </a:lnTo>
                <a:lnTo>
                  <a:pt x="4800" y="35515"/>
                </a:lnTo>
                <a:lnTo>
                  <a:pt x="3840" y="37438"/>
                </a:lnTo>
                <a:lnTo>
                  <a:pt x="3840" y="38397"/>
                </a:lnTo>
                <a:lnTo>
                  <a:pt x="2880" y="39355"/>
                </a:lnTo>
                <a:lnTo>
                  <a:pt x="960" y="40320"/>
                </a:lnTo>
                <a:lnTo>
                  <a:pt x="0" y="40320"/>
                </a:lnTo>
                <a:lnTo>
                  <a:pt x="0" y="41279"/>
                </a:lnTo>
                <a:lnTo>
                  <a:pt x="22082" y="41279"/>
                </a:lnTo>
                <a:lnTo>
                  <a:pt x="22082" y="40320"/>
                </a:lnTo>
                <a:lnTo>
                  <a:pt x="20162" y="40320"/>
                </a:lnTo>
                <a:lnTo>
                  <a:pt x="18242" y="39355"/>
                </a:lnTo>
                <a:lnTo>
                  <a:pt x="18242" y="38397"/>
                </a:lnTo>
                <a:lnTo>
                  <a:pt x="17282" y="37438"/>
                </a:lnTo>
                <a:lnTo>
                  <a:pt x="172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5" name="object 1035"/>
          <p:cNvSpPr/>
          <p:nvPr/>
        </p:nvSpPr>
        <p:spPr>
          <a:xfrm>
            <a:off x="3901561" y="9383767"/>
            <a:ext cx="13441" cy="13437"/>
          </a:xfrm>
          <a:custGeom>
            <a:avLst/>
            <a:gdLst/>
            <a:ahLst/>
            <a:cxnLst/>
            <a:rect l="l" t="t" r="r" b="b"/>
            <a:pathLst>
              <a:path w="13441" h="13437">
                <a:moveTo>
                  <a:pt x="960" y="9596"/>
                </a:moveTo>
                <a:lnTo>
                  <a:pt x="1920" y="11519"/>
                </a:lnTo>
                <a:lnTo>
                  <a:pt x="2880" y="12478"/>
                </a:lnTo>
                <a:lnTo>
                  <a:pt x="4800" y="13437"/>
                </a:lnTo>
                <a:lnTo>
                  <a:pt x="8641" y="13437"/>
                </a:lnTo>
                <a:lnTo>
                  <a:pt x="10561" y="12478"/>
                </a:lnTo>
                <a:lnTo>
                  <a:pt x="11521" y="11519"/>
                </a:lnTo>
                <a:lnTo>
                  <a:pt x="13441" y="9596"/>
                </a:lnTo>
                <a:lnTo>
                  <a:pt x="13441" y="2875"/>
                </a:lnTo>
                <a:lnTo>
                  <a:pt x="11521" y="1917"/>
                </a:lnTo>
                <a:lnTo>
                  <a:pt x="10561" y="0"/>
                </a:lnTo>
                <a:lnTo>
                  <a:pt x="2880" y="0"/>
                </a:lnTo>
                <a:lnTo>
                  <a:pt x="1920" y="1917"/>
                </a:lnTo>
                <a:lnTo>
                  <a:pt x="960" y="2875"/>
                </a:lnTo>
                <a:lnTo>
                  <a:pt x="0" y="4799"/>
                </a:lnTo>
                <a:lnTo>
                  <a:pt x="0" y="8638"/>
                </a:lnTo>
                <a:lnTo>
                  <a:pt x="960" y="95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6" name="object 1036"/>
          <p:cNvSpPr/>
          <p:nvPr/>
        </p:nvSpPr>
        <p:spPr>
          <a:xfrm>
            <a:off x="3924604" y="9423123"/>
            <a:ext cx="12466" cy="22081"/>
          </a:xfrm>
          <a:custGeom>
            <a:avLst/>
            <a:gdLst/>
            <a:ahLst/>
            <a:cxnLst/>
            <a:rect l="l" t="t" r="r" b="b"/>
            <a:pathLst>
              <a:path w="12466" h="22081">
                <a:moveTo>
                  <a:pt x="944" y="7679"/>
                </a:moveTo>
                <a:lnTo>
                  <a:pt x="0" y="10561"/>
                </a:lnTo>
                <a:lnTo>
                  <a:pt x="0" y="16323"/>
                </a:lnTo>
                <a:lnTo>
                  <a:pt x="944" y="18240"/>
                </a:lnTo>
                <a:lnTo>
                  <a:pt x="1920" y="20164"/>
                </a:lnTo>
                <a:lnTo>
                  <a:pt x="3825" y="21122"/>
                </a:lnTo>
                <a:lnTo>
                  <a:pt x="5760" y="22081"/>
                </a:lnTo>
                <a:lnTo>
                  <a:pt x="12466" y="22081"/>
                </a:lnTo>
                <a:lnTo>
                  <a:pt x="12466" y="0"/>
                </a:lnTo>
                <a:lnTo>
                  <a:pt x="6720" y="2881"/>
                </a:lnTo>
                <a:lnTo>
                  <a:pt x="3825" y="5763"/>
                </a:lnTo>
                <a:lnTo>
                  <a:pt x="944" y="7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7" name="object 1037"/>
          <p:cNvSpPr/>
          <p:nvPr/>
        </p:nvSpPr>
        <p:spPr>
          <a:xfrm>
            <a:off x="3925549" y="9402008"/>
            <a:ext cx="38404" cy="43196"/>
          </a:xfrm>
          <a:custGeom>
            <a:avLst/>
            <a:gdLst/>
            <a:ahLst/>
            <a:cxnLst/>
            <a:rect l="l" t="t" r="r" b="b"/>
            <a:pathLst>
              <a:path w="38404" h="43196">
                <a:moveTo>
                  <a:pt x="15361" y="41279"/>
                </a:moveTo>
                <a:lnTo>
                  <a:pt x="21122" y="36473"/>
                </a:lnTo>
                <a:lnTo>
                  <a:pt x="21122" y="38397"/>
                </a:lnTo>
                <a:lnTo>
                  <a:pt x="22082" y="40314"/>
                </a:lnTo>
                <a:lnTo>
                  <a:pt x="23042" y="41279"/>
                </a:lnTo>
                <a:lnTo>
                  <a:pt x="24963" y="42237"/>
                </a:lnTo>
                <a:lnTo>
                  <a:pt x="25923" y="43196"/>
                </a:lnTo>
                <a:lnTo>
                  <a:pt x="30723" y="43196"/>
                </a:lnTo>
                <a:lnTo>
                  <a:pt x="32644" y="42237"/>
                </a:lnTo>
                <a:lnTo>
                  <a:pt x="33604" y="41279"/>
                </a:lnTo>
                <a:lnTo>
                  <a:pt x="35524" y="40314"/>
                </a:lnTo>
                <a:lnTo>
                  <a:pt x="37444" y="39355"/>
                </a:lnTo>
                <a:lnTo>
                  <a:pt x="38404" y="36473"/>
                </a:lnTo>
                <a:lnTo>
                  <a:pt x="37444" y="35516"/>
                </a:lnTo>
                <a:lnTo>
                  <a:pt x="36484" y="37438"/>
                </a:lnTo>
                <a:lnTo>
                  <a:pt x="33604" y="37438"/>
                </a:lnTo>
                <a:lnTo>
                  <a:pt x="33604" y="36473"/>
                </a:lnTo>
                <a:lnTo>
                  <a:pt x="32644" y="35516"/>
                </a:lnTo>
                <a:lnTo>
                  <a:pt x="32644" y="7679"/>
                </a:lnTo>
                <a:lnTo>
                  <a:pt x="31683" y="5756"/>
                </a:lnTo>
                <a:lnTo>
                  <a:pt x="30723" y="4797"/>
                </a:lnTo>
                <a:lnTo>
                  <a:pt x="27843" y="2875"/>
                </a:lnTo>
                <a:lnTo>
                  <a:pt x="25923" y="958"/>
                </a:lnTo>
                <a:lnTo>
                  <a:pt x="23042" y="0"/>
                </a:lnTo>
                <a:lnTo>
                  <a:pt x="15361" y="0"/>
                </a:lnTo>
                <a:lnTo>
                  <a:pt x="12496" y="958"/>
                </a:lnTo>
                <a:lnTo>
                  <a:pt x="9616" y="1917"/>
                </a:lnTo>
                <a:lnTo>
                  <a:pt x="6720" y="2875"/>
                </a:lnTo>
                <a:lnTo>
                  <a:pt x="3840" y="3838"/>
                </a:lnTo>
                <a:lnTo>
                  <a:pt x="1935" y="5756"/>
                </a:lnTo>
                <a:lnTo>
                  <a:pt x="975" y="7679"/>
                </a:lnTo>
                <a:lnTo>
                  <a:pt x="0" y="10555"/>
                </a:lnTo>
                <a:lnTo>
                  <a:pt x="0" y="15358"/>
                </a:lnTo>
                <a:lnTo>
                  <a:pt x="1935" y="16317"/>
                </a:lnTo>
                <a:lnTo>
                  <a:pt x="2880" y="17276"/>
                </a:lnTo>
                <a:lnTo>
                  <a:pt x="4815" y="18234"/>
                </a:lnTo>
                <a:lnTo>
                  <a:pt x="7680" y="18234"/>
                </a:lnTo>
                <a:lnTo>
                  <a:pt x="9616" y="17276"/>
                </a:lnTo>
                <a:lnTo>
                  <a:pt x="10561" y="16317"/>
                </a:lnTo>
                <a:lnTo>
                  <a:pt x="11521" y="15358"/>
                </a:lnTo>
                <a:lnTo>
                  <a:pt x="12496" y="14394"/>
                </a:lnTo>
                <a:lnTo>
                  <a:pt x="12496" y="11518"/>
                </a:lnTo>
                <a:lnTo>
                  <a:pt x="11521" y="10555"/>
                </a:lnTo>
                <a:lnTo>
                  <a:pt x="10561" y="8638"/>
                </a:lnTo>
                <a:lnTo>
                  <a:pt x="9616" y="7679"/>
                </a:lnTo>
                <a:lnTo>
                  <a:pt x="9616" y="5756"/>
                </a:lnTo>
                <a:lnTo>
                  <a:pt x="10561" y="4797"/>
                </a:lnTo>
                <a:lnTo>
                  <a:pt x="11521" y="3838"/>
                </a:lnTo>
                <a:lnTo>
                  <a:pt x="17282" y="3838"/>
                </a:lnTo>
                <a:lnTo>
                  <a:pt x="18242" y="4797"/>
                </a:lnTo>
                <a:lnTo>
                  <a:pt x="19202" y="4797"/>
                </a:lnTo>
                <a:lnTo>
                  <a:pt x="20162" y="5756"/>
                </a:lnTo>
                <a:lnTo>
                  <a:pt x="20162" y="7679"/>
                </a:lnTo>
                <a:lnTo>
                  <a:pt x="21122" y="9596"/>
                </a:lnTo>
                <a:lnTo>
                  <a:pt x="21122" y="16317"/>
                </a:lnTo>
                <a:lnTo>
                  <a:pt x="11521" y="21115"/>
                </a:lnTo>
                <a:lnTo>
                  <a:pt x="11521" y="29753"/>
                </a:lnTo>
                <a:lnTo>
                  <a:pt x="11521" y="27835"/>
                </a:lnTo>
                <a:lnTo>
                  <a:pt x="12496" y="25914"/>
                </a:lnTo>
                <a:lnTo>
                  <a:pt x="14401" y="23996"/>
                </a:lnTo>
                <a:lnTo>
                  <a:pt x="17282" y="21115"/>
                </a:lnTo>
                <a:lnTo>
                  <a:pt x="21122" y="19199"/>
                </a:lnTo>
                <a:lnTo>
                  <a:pt x="21122" y="33593"/>
                </a:lnTo>
                <a:lnTo>
                  <a:pt x="19202" y="34558"/>
                </a:lnTo>
                <a:lnTo>
                  <a:pt x="17282" y="35516"/>
                </a:lnTo>
                <a:lnTo>
                  <a:pt x="13441" y="35516"/>
                </a:lnTo>
                <a:lnTo>
                  <a:pt x="12496" y="34558"/>
                </a:lnTo>
                <a:lnTo>
                  <a:pt x="11521" y="33593"/>
                </a:lnTo>
                <a:lnTo>
                  <a:pt x="11521" y="43196"/>
                </a:lnTo>
                <a:lnTo>
                  <a:pt x="15361" y="412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8" name="object 1038"/>
          <p:cNvSpPr/>
          <p:nvPr/>
        </p:nvSpPr>
        <p:spPr>
          <a:xfrm>
            <a:off x="3968755" y="9430803"/>
            <a:ext cx="16322" cy="29760"/>
          </a:xfrm>
          <a:custGeom>
            <a:avLst/>
            <a:gdLst/>
            <a:ahLst/>
            <a:cxnLst/>
            <a:rect l="l" t="t" r="r" b="b"/>
            <a:pathLst>
              <a:path w="16322" h="29760">
                <a:moveTo>
                  <a:pt x="10561" y="19199"/>
                </a:moveTo>
                <a:lnTo>
                  <a:pt x="8641" y="22081"/>
                </a:lnTo>
                <a:lnTo>
                  <a:pt x="7680" y="24002"/>
                </a:lnTo>
                <a:lnTo>
                  <a:pt x="4800" y="25920"/>
                </a:lnTo>
                <a:lnTo>
                  <a:pt x="960" y="27843"/>
                </a:lnTo>
                <a:lnTo>
                  <a:pt x="960" y="29760"/>
                </a:lnTo>
                <a:lnTo>
                  <a:pt x="6720" y="27843"/>
                </a:lnTo>
                <a:lnTo>
                  <a:pt x="10561" y="25920"/>
                </a:lnTo>
                <a:lnTo>
                  <a:pt x="12481" y="22081"/>
                </a:lnTo>
                <a:lnTo>
                  <a:pt x="15361" y="19199"/>
                </a:lnTo>
                <a:lnTo>
                  <a:pt x="16322" y="15360"/>
                </a:lnTo>
                <a:lnTo>
                  <a:pt x="16322" y="7679"/>
                </a:lnTo>
                <a:lnTo>
                  <a:pt x="15361" y="4799"/>
                </a:lnTo>
                <a:lnTo>
                  <a:pt x="13441" y="2881"/>
                </a:lnTo>
                <a:lnTo>
                  <a:pt x="12481" y="958"/>
                </a:lnTo>
                <a:lnTo>
                  <a:pt x="9601" y="0"/>
                </a:lnTo>
                <a:lnTo>
                  <a:pt x="4800" y="0"/>
                </a:lnTo>
                <a:lnTo>
                  <a:pt x="3840" y="958"/>
                </a:lnTo>
                <a:lnTo>
                  <a:pt x="1920" y="2881"/>
                </a:lnTo>
                <a:lnTo>
                  <a:pt x="960" y="3840"/>
                </a:lnTo>
                <a:lnTo>
                  <a:pt x="0" y="5763"/>
                </a:lnTo>
                <a:lnTo>
                  <a:pt x="0" y="9602"/>
                </a:lnTo>
                <a:lnTo>
                  <a:pt x="960" y="10561"/>
                </a:lnTo>
                <a:lnTo>
                  <a:pt x="1920" y="12484"/>
                </a:lnTo>
                <a:lnTo>
                  <a:pt x="2880" y="13443"/>
                </a:lnTo>
                <a:lnTo>
                  <a:pt x="4800" y="14401"/>
                </a:lnTo>
                <a:lnTo>
                  <a:pt x="8641" y="14401"/>
                </a:lnTo>
                <a:lnTo>
                  <a:pt x="9601" y="13443"/>
                </a:lnTo>
                <a:lnTo>
                  <a:pt x="11521" y="13443"/>
                </a:lnTo>
                <a:lnTo>
                  <a:pt x="11521" y="17282"/>
                </a:lnTo>
                <a:lnTo>
                  <a:pt x="10561" y="19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9" name="object 1039"/>
          <p:cNvSpPr/>
          <p:nvPr/>
        </p:nvSpPr>
        <p:spPr>
          <a:xfrm>
            <a:off x="1231879" y="9493204"/>
            <a:ext cx="64317" cy="60476"/>
          </a:xfrm>
          <a:custGeom>
            <a:avLst/>
            <a:gdLst/>
            <a:ahLst/>
            <a:cxnLst/>
            <a:rect l="l" t="t" r="r" b="b"/>
            <a:pathLst>
              <a:path w="64317" h="60476">
                <a:moveTo>
                  <a:pt x="28802" y="0"/>
                </a:moveTo>
                <a:lnTo>
                  <a:pt x="0" y="0"/>
                </a:lnTo>
                <a:lnTo>
                  <a:pt x="0" y="1917"/>
                </a:lnTo>
                <a:lnTo>
                  <a:pt x="3840" y="1917"/>
                </a:lnTo>
                <a:lnTo>
                  <a:pt x="4799" y="3838"/>
                </a:lnTo>
                <a:lnTo>
                  <a:pt x="5763" y="4797"/>
                </a:lnTo>
                <a:lnTo>
                  <a:pt x="7679" y="7679"/>
                </a:lnTo>
                <a:lnTo>
                  <a:pt x="10561" y="13435"/>
                </a:lnTo>
                <a:lnTo>
                  <a:pt x="30719" y="60476"/>
                </a:lnTo>
                <a:lnTo>
                  <a:pt x="31682" y="60476"/>
                </a:lnTo>
                <a:lnTo>
                  <a:pt x="52798" y="15358"/>
                </a:lnTo>
                <a:lnTo>
                  <a:pt x="54722" y="9596"/>
                </a:lnTo>
                <a:lnTo>
                  <a:pt x="56637" y="6720"/>
                </a:lnTo>
                <a:lnTo>
                  <a:pt x="58561" y="4797"/>
                </a:lnTo>
                <a:lnTo>
                  <a:pt x="59519" y="2880"/>
                </a:lnTo>
                <a:lnTo>
                  <a:pt x="61443" y="1917"/>
                </a:lnTo>
                <a:lnTo>
                  <a:pt x="64317" y="1917"/>
                </a:lnTo>
                <a:lnTo>
                  <a:pt x="64317" y="0"/>
                </a:lnTo>
                <a:lnTo>
                  <a:pt x="44160" y="0"/>
                </a:lnTo>
                <a:lnTo>
                  <a:pt x="44160" y="1917"/>
                </a:lnTo>
                <a:lnTo>
                  <a:pt x="48958" y="1917"/>
                </a:lnTo>
                <a:lnTo>
                  <a:pt x="49917" y="2880"/>
                </a:lnTo>
                <a:lnTo>
                  <a:pt x="50881" y="2880"/>
                </a:lnTo>
                <a:lnTo>
                  <a:pt x="51840" y="3838"/>
                </a:lnTo>
                <a:lnTo>
                  <a:pt x="51840" y="8638"/>
                </a:lnTo>
                <a:lnTo>
                  <a:pt x="50881" y="9596"/>
                </a:lnTo>
                <a:lnTo>
                  <a:pt x="50881" y="12476"/>
                </a:lnTo>
                <a:lnTo>
                  <a:pt x="48958" y="15358"/>
                </a:lnTo>
                <a:lnTo>
                  <a:pt x="37440" y="41279"/>
                </a:lnTo>
                <a:lnTo>
                  <a:pt x="24961" y="12476"/>
                </a:lnTo>
                <a:lnTo>
                  <a:pt x="23039" y="8638"/>
                </a:lnTo>
                <a:lnTo>
                  <a:pt x="22081" y="6720"/>
                </a:lnTo>
                <a:lnTo>
                  <a:pt x="22081" y="2880"/>
                </a:lnTo>
                <a:lnTo>
                  <a:pt x="23039" y="2880"/>
                </a:lnTo>
                <a:lnTo>
                  <a:pt x="24003" y="1917"/>
                </a:lnTo>
                <a:lnTo>
                  <a:pt x="28802" y="1917"/>
                </a:lnTo>
                <a:lnTo>
                  <a:pt x="288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0" name="object 1040"/>
          <p:cNvSpPr/>
          <p:nvPr/>
        </p:nvSpPr>
        <p:spPr>
          <a:xfrm>
            <a:off x="1303878" y="9510480"/>
            <a:ext cx="22079" cy="20162"/>
          </a:xfrm>
          <a:custGeom>
            <a:avLst/>
            <a:gdLst/>
            <a:ahLst/>
            <a:cxnLst/>
            <a:rect l="l" t="t" r="r" b="b"/>
            <a:pathLst>
              <a:path w="22079" h="20162">
                <a:moveTo>
                  <a:pt x="10559" y="0"/>
                </a:moveTo>
                <a:lnTo>
                  <a:pt x="1921" y="0"/>
                </a:lnTo>
                <a:lnTo>
                  <a:pt x="2880" y="3838"/>
                </a:lnTo>
                <a:lnTo>
                  <a:pt x="4803" y="2880"/>
                </a:lnTo>
                <a:lnTo>
                  <a:pt x="7679" y="2880"/>
                </a:lnTo>
                <a:lnTo>
                  <a:pt x="8642" y="3838"/>
                </a:lnTo>
                <a:lnTo>
                  <a:pt x="9601" y="4803"/>
                </a:lnTo>
                <a:lnTo>
                  <a:pt x="10559" y="5762"/>
                </a:lnTo>
                <a:lnTo>
                  <a:pt x="10559" y="7679"/>
                </a:lnTo>
                <a:lnTo>
                  <a:pt x="11518" y="9601"/>
                </a:lnTo>
                <a:lnTo>
                  <a:pt x="11518" y="17280"/>
                </a:lnTo>
                <a:lnTo>
                  <a:pt x="0" y="17280"/>
                </a:lnTo>
                <a:lnTo>
                  <a:pt x="0" y="20162"/>
                </a:lnTo>
                <a:lnTo>
                  <a:pt x="22079" y="20162"/>
                </a:lnTo>
                <a:lnTo>
                  <a:pt x="22079" y="13441"/>
                </a:lnTo>
                <a:lnTo>
                  <a:pt x="20162" y="8644"/>
                </a:lnTo>
                <a:lnTo>
                  <a:pt x="17280" y="4803"/>
                </a:lnTo>
                <a:lnTo>
                  <a:pt x="14400" y="1921"/>
                </a:lnTo>
                <a:lnTo>
                  <a:pt x="105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1" name="object 1041"/>
          <p:cNvSpPr/>
          <p:nvPr/>
        </p:nvSpPr>
        <p:spPr>
          <a:xfrm>
            <a:off x="1292358" y="9510480"/>
            <a:ext cx="33599" cy="43200"/>
          </a:xfrm>
          <a:custGeom>
            <a:avLst/>
            <a:gdLst/>
            <a:ahLst/>
            <a:cxnLst/>
            <a:rect l="l" t="t" r="r" b="b"/>
            <a:pathLst>
              <a:path w="33599" h="43200">
                <a:moveTo>
                  <a:pt x="17282" y="43200"/>
                </a:moveTo>
                <a:lnTo>
                  <a:pt x="21121" y="43200"/>
                </a:lnTo>
                <a:lnTo>
                  <a:pt x="24003" y="42242"/>
                </a:lnTo>
                <a:lnTo>
                  <a:pt x="26878" y="40320"/>
                </a:lnTo>
                <a:lnTo>
                  <a:pt x="29759" y="38403"/>
                </a:lnTo>
                <a:lnTo>
                  <a:pt x="31682" y="35521"/>
                </a:lnTo>
                <a:lnTo>
                  <a:pt x="33599" y="30723"/>
                </a:lnTo>
                <a:lnTo>
                  <a:pt x="32641" y="29759"/>
                </a:lnTo>
                <a:lnTo>
                  <a:pt x="30717" y="32641"/>
                </a:lnTo>
                <a:lnTo>
                  <a:pt x="29759" y="34562"/>
                </a:lnTo>
                <a:lnTo>
                  <a:pt x="27841" y="35521"/>
                </a:lnTo>
                <a:lnTo>
                  <a:pt x="26878" y="36479"/>
                </a:lnTo>
                <a:lnTo>
                  <a:pt x="20162" y="36479"/>
                </a:lnTo>
                <a:lnTo>
                  <a:pt x="18240" y="35521"/>
                </a:lnTo>
                <a:lnTo>
                  <a:pt x="15358" y="33599"/>
                </a:lnTo>
                <a:lnTo>
                  <a:pt x="13441" y="29759"/>
                </a:lnTo>
                <a:lnTo>
                  <a:pt x="11519" y="25918"/>
                </a:lnTo>
                <a:lnTo>
                  <a:pt x="11519" y="11518"/>
                </a:lnTo>
                <a:lnTo>
                  <a:pt x="12483" y="7679"/>
                </a:lnTo>
                <a:lnTo>
                  <a:pt x="13441" y="4803"/>
                </a:lnTo>
                <a:lnTo>
                  <a:pt x="14400" y="3838"/>
                </a:lnTo>
                <a:lnTo>
                  <a:pt x="13441" y="0"/>
                </a:lnTo>
                <a:lnTo>
                  <a:pt x="8644" y="1921"/>
                </a:lnTo>
                <a:lnTo>
                  <a:pt x="4803" y="5762"/>
                </a:lnTo>
                <a:lnTo>
                  <a:pt x="964" y="9601"/>
                </a:lnTo>
                <a:lnTo>
                  <a:pt x="0" y="15358"/>
                </a:lnTo>
                <a:lnTo>
                  <a:pt x="0" y="27841"/>
                </a:lnTo>
                <a:lnTo>
                  <a:pt x="964" y="32641"/>
                </a:lnTo>
                <a:lnTo>
                  <a:pt x="2881" y="36479"/>
                </a:lnTo>
                <a:lnTo>
                  <a:pt x="6720" y="41279"/>
                </a:lnTo>
                <a:lnTo>
                  <a:pt x="11519" y="43200"/>
                </a:lnTo>
                <a:lnTo>
                  <a:pt x="17282" y="432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2" name="object 1042"/>
          <p:cNvSpPr/>
          <p:nvPr/>
        </p:nvSpPr>
        <p:spPr>
          <a:xfrm>
            <a:off x="1331719" y="9510480"/>
            <a:ext cx="44154" cy="42242"/>
          </a:xfrm>
          <a:custGeom>
            <a:avLst/>
            <a:gdLst/>
            <a:ahLst/>
            <a:cxnLst/>
            <a:rect l="l" t="t" r="r" b="b"/>
            <a:pathLst>
              <a:path w="44154" h="42242">
                <a:moveTo>
                  <a:pt x="21116" y="42242"/>
                </a:moveTo>
                <a:lnTo>
                  <a:pt x="21116" y="40320"/>
                </a:lnTo>
                <a:lnTo>
                  <a:pt x="18240" y="40320"/>
                </a:lnTo>
                <a:lnTo>
                  <a:pt x="17276" y="39361"/>
                </a:lnTo>
                <a:lnTo>
                  <a:pt x="17276" y="38403"/>
                </a:lnTo>
                <a:lnTo>
                  <a:pt x="16317" y="36479"/>
                </a:lnTo>
                <a:lnTo>
                  <a:pt x="16317" y="11518"/>
                </a:lnTo>
                <a:lnTo>
                  <a:pt x="19199" y="7679"/>
                </a:lnTo>
                <a:lnTo>
                  <a:pt x="21116" y="5762"/>
                </a:lnTo>
                <a:lnTo>
                  <a:pt x="24955" y="5762"/>
                </a:lnTo>
                <a:lnTo>
                  <a:pt x="25920" y="6720"/>
                </a:lnTo>
                <a:lnTo>
                  <a:pt x="26878" y="6720"/>
                </a:lnTo>
                <a:lnTo>
                  <a:pt x="26878" y="8644"/>
                </a:lnTo>
                <a:lnTo>
                  <a:pt x="27837" y="9601"/>
                </a:lnTo>
                <a:lnTo>
                  <a:pt x="27837" y="38403"/>
                </a:lnTo>
                <a:lnTo>
                  <a:pt x="26878" y="38403"/>
                </a:lnTo>
                <a:lnTo>
                  <a:pt x="25920" y="39361"/>
                </a:lnTo>
                <a:lnTo>
                  <a:pt x="24955" y="40320"/>
                </a:lnTo>
                <a:lnTo>
                  <a:pt x="23996" y="40320"/>
                </a:lnTo>
                <a:lnTo>
                  <a:pt x="23996" y="42242"/>
                </a:lnTo>
                <a:lnTo>
                  <a:pt x="44154" y="42242"/>
                </a:lnTo>
                <a:lnTo>
                  <a:pt x="44154" y="40320"/>
                </a:lnTo>
                <a:lnTo>
                  <a:pt x="41279" y="40320"/>
                </a:lnTo>
                <a:lnTo>
                  <a:pt x="41279" y="39361"/>
                </a:lnTo>
                <a:lnTo>
                  <a:pt x="40314" y="38403"/>
                </a:lnTo>
                <a:lnTo>
                  <a:pt x="40314" y="12483"/>
                </a:lnTo>
                <a:lnTo>
                  <a:pt x="39355" y="9601"/>
                </a:lnTo>
                <a:lnTo>
                  <a:pt x="39355" y="7679"/>
                </a:lnTo>
                <a:lnTo>
                  <a:pt x="38397" y="5762"/>
                </a:lnTo>
                <a:lnTo>
                  <a:pt x="37438" y="3838"/>
                </a:lnTo>
                <a:lnTo>
                  <a:pt x="35516" y="1921"/>
                </a:lnTo>
                <a:lnTo>
                  <a:pt x="33599" y="963"/>
                </a:lnTo>
                <a:lnTo>
                  <a:pt x="31676" y="0"/>
                </a:lnTo>
                <a:lnTo>
                  <a:pt x="24955" y="0"/>
                </a:lnTo>
                <a:lnTo>
                  <a:pt x="23038" y="1921"/>
                </a:lnTo>
                <a:lnTo>
                  <a:pt x="21116" y="2880"/>
                </a:lnTo>
                <a:lnTo>
                  <a:pt x="19199" y="3838"/>
                </a:lnTo>
                <a:lnTo>
                  <a:pt x="16317" y="6720"/>
                </a:lnTo>
                <a:lnTo>
                  <a:pt x="16317" y="963"/>
                </a:lnTo>
                <a:lnTo>
                  <a:pt x="0" y="963"/>
                </a:lnTo>
                <a:lnTo>
                  <a:pt x="0" y="2880"/>
                </a:lnTo>
                <a:lnTo>
                  <a:pt x="1917" y="2880"/>
                </a:lnTo>
                <a:lnTo>
                  <a:pt x="2875" y="3838"/>
                </a:lnTo>
                <a:lnTo>
                  <a:pt x="3840" y="3838"/>
                </a:lnTo>
                <a:lnTo>
                  <a:pt x="3840" y="4803"/>
                </a:lnTo>
                <a:lnTo>
                  <a:pt x="4797" y="6720"/>
                </a:lnTo>
                <a:lnTo>
                  <a:pt x="4797" y="36479"/>
                </a:lnTo>
                <a:lnTo>
                  <a:pt x="3840" y="38403"/>
                </a:lnTo>
                <a:lnTo>
                  <a:pt x="3840" y="39361"/>
                </a:lnTo>
                <a:lnTo>
                  <a:pt x="2875" y="40320"/>
                </a:lnTo>
                <a:lnTo>
                  <a:pt x="0" y="40320"/>
                </a:lnTo>
                <a:lnTo>
                  <a:pt x="0" y="42242"/>
                </a:lnTo>
                <a:lnTo>
                  <a:pt x="21116" y="42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3" name="object 1043"/>
          <p:cNvSpPr/>
          <p:nvPr/>
        </p:nvSpPr>
        <p:spPr>
          <a:xfrm>
            <a:off x="1394114" y="9510480"/>
            <a:ext cx="23039" cy="20162"/>
          </a:xfrm>
          <a:custGeom>
            <a:avLst/>
            <a:gdLst/>
            <a:ahLst/>
            <a:cxnLst/>
            <a:rect l="l" t="t" r="r" b="b"/>
            <a:pathLst>
              <a:path w="23039" h="20162">
                <a:moveTo>
                  <a:pt x="10561" y="0"/>
                </a:moveTo>
                <a:lnTo>
                  <a:pt x="1923" y="0"/>
                </a:lnTo>
                <a:lnTo>
                  <a:pt x="2881" y="3838"/>
                </a:lnTo>
                <a:lnTo>
                  <a:pt x="4805" y="2880"/>
                </a:lnTo>
                <a:lnTo>
                  <a:pt x="7680" y="2880"/>
                </a:lnTo>
                <a:lnTo>
                  <a:pt x="8644" y="3838"/>
                </a:lnTo>
                <a:lnTo>
                  <a:pt x="9602" y="4803"/>
                </a:lnTo>
                <a:lnTo>
                  <a:pt x="10561" y="5762"/>
                </a:lnTo>
                <a:lnTo>
                  <a:pt x="10561" y="7679"/>
                </a:lnTo>
                <a:lnTo>
                  <a:pt x="11519" y="9601"/>
                </a:lnTo>
                <a:lnTo>
                  <a:pt x="11519" y="17280"/>
                </a:lnTo>
                <a:lnTo>
                  <a:pt x="0" y="17280"/>
                </a:lnTo>
                <a:lnTo>
                  <a:pt x="0" y="20162"/>
                </a:lnTo>
                <a:lnTo>
                  <a:pt x="23039" y="20162"/>
                </a:lnTo>
                <a:lnTo>
                  <a:pt x="22081" y="13441"/>
                </a:lnTo>
                <a:lnTo>
                  <a:pt x="21122" y="8644"/>
                </a:lnTo>
                <a:lnTo>
                  <a:pt x="17282" y="4803"/>
                </a:lnTo>
                <a:lnTo>
                  <a:pt x="14401" y="1921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4" name="object 1044"/>
          <p:cNvSpPr/>
          <p:nvPr/>
        </p:nvSpPr>
        <p:spPr>
          <a:xfrm>
            <a:off x="1382595" y="9510480"/>
            <a:ext cx="34558" cy="43200"/>
          </a:xfrm>
          <a:custGeom>
            <a:avLst/>
            <a:gdLst/>
            <a:ahLst/>
            <a:cxnLst/>
            <a:rect l="l" t="t" r="r" b="b"/>
            <a:pathLst>
              <a:path w="34558" h="43200">
                <a:moveTo>
                  <a:pt x="17282" y="43200"/>
                </a:moveTo>
                <a:lnTo>
                  <a:pt x="21121" y="43200"/>
                </a:lnTo>
                <a:lnTo>
                  <a:pt x="24003" y="42242"/>
                </a:lnTo>
                <a:lnTo>
                  <a:pt x="26878" y="40320"/>
                </a:lnTo>
                <a:lnTo>
                  <a:pt x="29759" y="38403"/>
                </a:lnTo>
                <a:lnTo>
                  <a:pt x="31682" y="35521"/>
                </a:lnTo>
                <a:lnTo>
                  <a:pt x="34558" y="30723"/>
                </a:lnTo>
                <a:lnTo>
                  <a:pt x="32641" y="29759"/>
                </a:lnTo>
                <a:lnTo>
                  <a:pt x="30717" y="32641"/>
                </a:lnTo>
                <a:lnTo>
                  <a:pt x="29759" y="34562"/>
                </a:lnTo>
                <a:lnTo>
                  <a:pt x="27841" y="35521"/>
                </a:lnTo>
                <a:lnTo>
                  <a:pt x="26878" y="36479"/>
                </a:lnTo>
                <a:lnTo>
                  <a:pt x="20162" y="36479"/>
                </a:lnTo>
                <a:lnTo>
                  <a:pt x="18240" y="35521"/>
                </a:lnTo>
                <a:lnTo>
                  <a:pt x="15358" y="33599"/>
                </a:lnTo>
                <a:lnTo>
                  <a:pt x="13441" y="29759"/>
                </a:lnTo>
                <a:lnTo>
                  <a:pt x="11518" y="25918"/>
                </a:lnTo>
                <a:lnTo>
                  <a:pt x="11518" y="11518"/>
                </a:lnTo>
                <a:lnTo>
                  <a:pt x="12483" y="7679"/>
                </a:lnTo>
                <a:lnTo>
                  <a:pt x="13441" y="4803"/>
                </a:lnTo>
                <a:lnTo>
                  <a:pt x="14400" y="3838"/>
                </a:lnTo>
                <a:lnTo>
                  <a:pt x="13441" y="0"/>
                </a:lnTo>
                <a:lnTo>
                  <a:pt x="8644" y="1921"/>
                </a:lnTo>
                <a:lnTo>
                  <a:pt x="4797" y="5762"/>
                </a:lnTo>
                <a:lnTo>
                  <a:pt x="1923" y="9601"/>
                </a:lnTo>
                <a:lnTo>
                  <a:pt x="0" y="15358"/>
                </a:lnTo>
                <a:lnTo>
                  <a:pt x="0" y="27841"/>
                </a:lnTo>
                <a:lnTo>
                  <a:pt x="958" y="32641"/>
                </a:lnTo>
                <a:lnTo>
                  <a:pt x="3838" y="36479"/>
                </a:lnTo>
                <a:lnTo>
                  <a:pt x="6720" y="41279"/>
                </a:lnTo>
                <a:lnTo>
                  <a:pt x="11518" y="43200"/>
                </a:lnTo>
                <a:lnTo>
                  <a:pt x="17282" y="432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5" name="object 1045"/>
          <p:cNvSpPr/>
          <p:nvPr/>
        </p:nvSpPr>
        <p:spPr>
          <a:xfrm>
            <a:off x="1420034" y="9511444"/>
            <a:ext cx="37440" cy="41279"/>
          </a:xfrm>
          <a:custGeom>
            <a:avLst/>
            <a:gdLst/>
            <a:ahLst/>
            <a:cxnLst/>
            <a:rect l="l" t="t" r="r" b="b"/>
            <a:pathLst>
              <a:path w="37440" h="41279">
                <a:moveTo>
                  <a:pt x="2881" y="0"/>
                </a:moveTo>
                <a:lnTo>
                  <a:pt x="2881" y="12478"/>
                </a:lnTo>
                <a:lnTo>
                  <a:pt x="4799" y="12478"/>
                </a:lnTo>
                <a:lnTo>
                  <a:pt x="4799" y="9596"/>
                </a:lnTo>
                <a:lnTo>
                  <a:pt x="5763" y="6716"/>
                </a:lnTo>
                <a:lnTo>
                  <a:pt x="6720" y="5757"/>
                </a:lnTo>
                <a:lnTo>
                  <a:pt x="7679" y="4799"/>
                </a:lnTo>
                <a:lnTo>
                  <a:pt x="8638" y="3840"/>
                </a:lnTo>
                <a:lnTo>
                  <a:pt x="9602" y="3840"/>
                </a:lnTo>
                <a:lnTo>
                  <a:pt x="10561" y="2875"/>
                </a:lnTo>
                <a:lnTo>
                  <a:pt x="22081" y="2875"/>
                </a:lnTo>
                <a:lnTo>
                  <a:pt x="0" y="40315"/>
                </a:lnTo>
                <a:lnTo>
                  <a:pt x="0" y="41279"/>
                </a:lnTo>
                <a:lnTo>
                  <a:pt x="35522" y="41279"/>
                </a:lnTo>
                <a:lnTo>
                  <a:pt x="36481" y="26878"/>
                </a:lnTo>
                <a:lnTo>
                  <a:pt x="35522" y="26878"/>
                </a:lnTo>
                <a:lnTo>
                  <a:pt x="34558" y="31677"/>
                </a:lnTo>
                <a:lnTo>
                  <a:pt x="32641" y="34558"/>
                </a:lnTo>
                <a:lnTo>
                  <a:pt x="29760" y="36475"/>
                </a:lnTo>
                <a:lnTo>
                  <a:pt x="27843" y="37440"/>
                </a:lnTo>
                <a:lnTo>
                  <a:pt x="23038" y="38398"/>
                </a:lnTo>
                <a:lnTo>
                  <a:pt x="15358" y="38398"/>
                </a:lnTo>
                <a:lnTo>
                  <a:pt x="37440" y="958"/>
                </a:lnTo>
                <a:lnTo>
                  <a:pt x="37440" y="0"/>
                </a:lnTo>
                <a:lnTo>
                  <a:pt x="28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6" name="object 1046"/>
          <p:cNvSpPr/>
          <p:nvPr/>
        </p:nvSpPr>
        <p:spPr>
          <a:xfrm>
            <a:off x="1461313" y="9511444"/>
            <a:ext cx="44160" cy="42237"/>
          </a:xfrm>
          <a:custGeom>
            <a:avLst/>
            <a:gdLst/>
            <a:ahLst/>
            <a:cxnLst/>
            <a:rect l="l" t="t" r="r" b="b"/>
            <a:pathLst>
              <a:path w="44160" h="42237">
                <a:moveTo>
                  <a:pt x="17282" y="35516"/>
                </a:moveTo>
                <a:lnTo>
                  <a:pt x="17282" y="33599"/>
                </a:lnTo>
                <a:lnTo>
                  <a:pt x="16317" y="32636"/>
                </a:lnTo>
                <a:lnTo>
                  <a:pt x="16317" y="0"/>
                </a:lnTo>
                <a:lnTo>
                  <a:pt x="0" y="0"/>
                </a:lnTo>
                <a:lnTo>
                  <a:pt x="0" y="1917"/>
                </a:lnTo>
                <a:lnTo>
                  <a:pt x="1923" y="1917"/>
                </a:lnTo>
                <a:lnTo>
                  <a:pt x="2881" y="2875"/>
                </a:lnTo>
                <a:lnTo>
                  <a:pt x="3840" y="3840"/>
                </a:lnTo>
                <a:lnTo>
                  <a:pt x="3840" y="29760"/>
                </a:lnTo>
                <a:lnTo>
                  <a:pt x="4799" y="33599"/>
                </a:lnTo>
                <a:lnTo>
                  <a:pt x="4799" y="35516"/>
                </a:lnTo>
                <a:lnTo>
                  <a:pt x="5762" y="37440"/>
                </a:lnTo>
                <a:lnTo>
                  <a:pt x="6720" y="39357"/>
                </a:lnTo>
                <a:lnTo>
                  <a:pt x="8638" y="40315"/>
                </a:lnTo>
                <a:lnTo>
                  <a:pt x="10561" y="42237"/>
                </a:lnTo>
                <a:lnTo>
                  <a:pt x="19199" y="42237"/>
                </a:lnTo>
                <a:lnTo>
                  <a:pt x="21122" y="41279"/>
                </a:lnTo>
                <a:lnTo>
                  <a:pt x="23038" y="39357"/>
                </a:lnTo>
                <a:lnTo>
                  <a:pt x="25920" y="38398"/>
                </a:lnTo>
                <a:lnTo>
                  <a:pt x="27843" y="35516"/>
                </a:lnTo>
                <a:lnTo>
                  <a:pt x="27843" y="41279"/>
                </a:lnTo>
                <a:lnTo>
                  <a:pt x="44160" y="41279"/>
                </a:lnTo>
                <a:lnTo>
                  <a:pt x="44160" y="39357"/>
                </a:lnTo>
                <a:lnTo>
                  <a:pt x="41279" y="39357"/>
                </a:lnTo>
                <a:lnTo>
                  <a:pt x="40320" y="38398"/>
                </a:lnTo>
                <a:lnTo>
                  <a:pt x="40320" y="37440"/>
                </a:lnTo>
                <a:lnTo>
                  <a:pt x="39361" y="35516"/>
                </a:lnTo>
                <a:lnTo>
                  <a:pt x="39361" y="0"/>
                </a:lnTo>
                <a:lnTo>
                  <a:pt x="23038" y="0"/>
                </a:lnTo>
                <a:lnTo>
                  <a:pt x="23038" y="1917"/>
                </a:lnTo>
                <a:lnTo>
                  <a:pt x="24961" y="1917"/>
                </a:lnTo>
                <a:lnTo>
                  <a:pt x="25920" y="2875"/>
                </a:lnTo>
                <a:lnTo>
                  <a:pt x="26878" y="2875"/>
                </a:lnTo>
                <a:lnTo>
                  <a:pt x="26878" y="3840"/>
                </a:lnTo>
                <a:lnTo>
                  <a:pt x="27843" y="5757"/>
                </a:lnTo>
                <a:lnTo>
                  <a:pt x="27843" y="30719"/>
                </a:lnTo>
                <a:lnTo>
                  <a:pt x="25920" y="33599"/>
                </a:lnTo>
                <a:lnTo>
                  <a:pt x="23996" y="34558"/>
                </a:lnTo>
                <a:lnTo>
                  <a:pt x="23038" y="35516"/>
                </a:lnTo>
                <a:lnTo>
                  <a:pt x="22079" y="36475"/>
                </a:lnTo>
                <a:lnTo>
                  <a:pt x="19199" y="36475"/>
                </a:lnTo>
                <a:lnTo>
                  <a:pt x="18240" y="35516"/>
                </a:lnTo>
                <a:lnTo>
                  <a:pt x="17282" y="355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7" name="object 1047"/>
          <p:cNvSpPr/>
          <p:nvPr/>
        </p:nvSpPr>
        <p:spPr>
          <a:xfrm>
            <a:off x="1523715" y="9510480"/>
            <a:ext cx="23038" cy="20162"/>
          </a:xfrm>
          <a:custGeom>
            <a:avLst/>
            <a:gdLst/>
            <a:ahLst/>
            <a:cxnLst/>
            <a:rect l="l" t="t" r="r" b="b"/>
            <a:pathLst>
              <a:path w="23038" h="20162">
                <a:moveTo>
                  <a:pt x="10556" y="0"/>
                </a:moveTo>
                <a:lnTo>
                  <a:pt x="1915" y="0"/>
                </a:lnTo>
                <a:lnTo>
                  <a:pt x="2875" y="3838"/>
                </a:lnTo>
                <a:lnTo>
                  <a:pt x="4796" y="2880"/>
                </a:lnTo>
                <a:lnTo>
                  <a:pt x="7676" y="2880"/>
                </a:lnTo>
                <a:lnTo>
                  <a:pt x="8636" y="3838"/>
                </a:lnTo>
                <a:lnTo>
                  <a:pt x="9596" y="4803"/>
                </a:lnTo>
                <a:lnTo>
                  <a:pt x="10556" y="5762"/>
                </a:lnTo>
                <a:lnTo>
                  <a:pt x="10556" y="7679"/>
                </a:lnTo>
                <a:lnTo>
                  <a:pt x="11516" y="9601"/>
                </a:lnTo>
                <a:lnTo>
                  <a:pt x="11516" y="17280"/>
                </a:lnTo>
                <a:lnTo>
                  <a:pt x="0" y="17280"/>
                </a:lnTo>
                <a:lnTo>
                  <a:pt x="0" y="20162"/>
                </a:lnTo>
                <a:lnTo>
                  <a:pt x="23038" y="20162"/>
                </a:lnTo>
                <a:lnTo>
                  <a:pt x="22078" y="13441"/>
                </a:lnTo>
                <a:lnTo>
                  <a:pt x="21118" y="8644"/>
                </a:lnTo>
                <a:lnTo>
                  <a:pt x="17277" y="4803"/>
                </a:lnTo>
                <a:lnTo>
                  <a:pt x="14397" y="1921"/>
                </a:lnTo>
                <a:lnTo>
                  <a:pt x="105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8" name="object 1048"/>
          <p:cNvSpPr/>
          <p:nvPr/>
        </p:nvSpPr>
        <p:spPr>
          <a:xfrm>
            <a:off x="1512195" y="9510480"/>
            <a:ext cx="34558" cy="43200"/>
          </a:xfrm>
          <a:custGeom>
            <a:avLst/>
            <a:gdLst/>
            <a:ahLst/>
            <a:cxnLst/>
            <a:rect l="l" t="t" r="r" b="b"/>
            <a:pathLst>
              <a:path w="34558" h="43200">
                <a:moveTo>
                  <a:pt x="17276" y="43200"/>
                </a:moveTo>
                <a:lnTo>
                  <a:pt x="21116" y="43200"/>
                </a:lnTo>
                <a:lnTo>
                  <a:pt x="23996" y="42242"/>
                </a:lnTo>
                <a:lnTo>
                  <a:pt x="26877" y="40320"/>
                </a:lnTo>
                <a:lnTo>
                  <a:pt x="29757" y="38403"/>
                </a:lnTo>
                <a:lnTo>
                  <a:pt x="31677" y="35521"/>
                </a:lnTo>
                <a:lnTo>
                  <a:pt x="34558" y="30723"/>
                </a:lnTo>
                <a:lnTo>
                  <a:pt x="32637" y="29759"/>
                </a:lnTo>
                <a:lnTo>
                  <a:pt x="30717" y="32641"/>
                </a:lnTo>
                <a:lnTo>
                  <a:pt x="29757" y="34562"/>
                </a:lnTo>
                <a:lnTo>
                  <a:pt x="27837" y="35521"/>
                </a:lnTo>
                <a:lnTo>
                  <a:pt x="26877" y="36479"/>
                </a:lnTo>
                <a:lnTo>
                  <a:pt x="20156" y="36479"/>
                </a:lnTo>
                <a:lnTo>
                  <a:pt x="18236" y="35521"/>
                </a:lnTo>
                <a:lnTo>
                  <a:pt x="15355" y="33599"/>
                </a:lnTo>
                <a:lnTo>
                  <a:pt x="13435" y="29759"/>
                </a:lnTo>
                <a:lnTo>
                  <a:pt x="11519" y="25918"/>
                </a:lnTo>
                <a:lnTo>
                  <a:pt x="11519" y="11518"/>
                </a:lnTo>
                <a:lnTo>
                  <a:pt x="12475" y="7679"/>
                </a:lnTo>
                <a:lnTo>
                  <a:pt x="13435" y="4803"/>
                </a:lnTo>
                <a:lnTo>
                  <a:pt x="14395" y="3838"/>
                </a:lnTo>
                <a:lnTo>
                  <a:pt x="13435" y="0"/>
                </a:lnTo>
                <a:lnTo>
                  <a:pt x="8638" y="1921"/>
                </a:lnTo>
                <a:lnTo>
                  <a:pt x="4797" y="5762"/>
                </a:lnTo>
                <a:lnTo>
                  <a:pt x="1917" y="9601"/>
                </a:lnTo>
                <a:lnTo>
                  <a:pt x="0" y="15358"/>
                </a:lnTo>
                <a:lnTo>
                  <a:pt x="0" y="27841"/>
                </a:lnTo>
                <a:lnTo>
                  <a:pt x="958" y="32641"/>
                </a:lnTo>
                <a:lnTo>
                  <a:pt x="3838" y="36479"/>
                </a:lnTo>
                <a:lnTo>
                  <a:pt x="6714" y="41279"/>
                </a:lnTo>
                <a:lnTo>
                  <a:pt x="11519" y="43200"/>
                </a:lnTo>
                <a:lnTo>
                  <a:pt x="17276" y="432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9" name="object 1049"/>
          <p:cNvSpPr/>
          <p:nvPr/>
        </p:nvSpPr>
        <p:spPr>
          <a:xfrm>
            <a:off x="1550593" y="9493204"/>
            <a:ext cx="22082" cy="59518"/>
          </a:xfrm>
          <a:custGeom>
            <a:avLst/>
            <a:gdLst/>
            <a:ahLst/>
            <a:cxnLst/>
            <a:rect l="l" t="t" r="r" b="b"/>
            <a:pathLst>
              <a:path w="22082" h="59518">
                <a:moveTo>
                  <a:pt x="22082" y="59518"/>
                </a:moveTo>
                <a:lnTo>
                  <a:pt x="22082" y="57596"/>
                </a:lnTo>
                <a:lnTo>
                  <a:pt x="19202" y="57596"/>
                </a:lnTo>
                <a:lnTo>
                  <a:pt x="18242" y="56637"/>
                </a:lnTo>
                <a:lnTo>
                  <a:pt x="17282" y="55679"/>
                </a:lnTo>
                <a:lnTo>
                  <a:pt x="17282" y="0"/>
                </a:lnTo>
                <a:lnTo>
                  <a:pt x="0" y="0"/>
                </a:lnTo>
                <a:lnTo>
                  <a:pt x="0" y="1917"/>
                </a:lnTo>
                <a:lnTo>
                  <a:pt x="2880" y="1917"/>
                </a:lnTo>
                <a:lnTo>
                  <a:pt x="3840" y="2880"/>
                </a:lnTo>
                <a:lnTo>
                  <a:pt x="4800" y="3838"/>
                </a:lnTo>
                <a:lnTo>
                  <a:pt x="4800" y="55679"/>
                </a:lnTo>
                <a:lnTo>
                  <a:pt x="3840" y="56637"/>
                </a:lnTo>
                <a:lnTo>
                  <a:pt x="2880" y="57596"/>
                </a:lnTo>
                <a:lnTo>
                  <a:pt x="0" y="57596"/>
                </a:lnTo>
                <a:lnTo>
                  <a:pt x="0" y="59518"/>
                </a:lnTo>
                <a:lnTo>
                  <a:pt x="22082" y="595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0" name="object 1050"/>
          <p:cNvSpPr/>
          <p:nvPr/>
        </p:nvSpPr>
        <p:spPr>
          <a:xfrm>
            <a:off x="1586103" y="9539281"/>
            <a:ext cx="8656" cy="14400"/>
          </a:xfrm>
          <a:custGeom>
            <a:avLst/>
            <a:gdLst/>
            <a:ahLst/>
            <a:cxnLst/>
            <a:rect l="l" t="t" r="r" b="b"/>
            <a:pathLst>
              <a:path w="8656" h="14400">
                <a:moveTo>
                  <a:pt x="3840" y="1923"/>
                </a:moveTo>
                <a:lnTo>
                  <a:pt x="3840" y="0"/>
                </a:lnTo>
                <a:lnTo>
                  <a:pt x="0" y="14400"/>
                </a:lnTo>
                <a:lnTo>
                  <a:pt x="3840" y="14400"/>
                </a:lnTo>
                <a:lnTo>
                  <a:pt x="8656" y="11519"/>
                </a:lnTo>
                <a:lnTo>
                  <a:pt x="6720" y="6720"/>
                </a:lnTo>
                <a:lnTo>
                  <a:pt x="5775" y="5762"/>
                </a:lnTo>
                <a:lnTo>
                  <a:pt x="4815" y="4799"/>
                </a:lnTo>
                <a:lnTo>
                  <a:pt x="3840" y="2881"/>
                </a:lnTo>
                <a:lnTo>
                  <a:pt x="3840" y="1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1" name="object 1051"/>
          <p:cNvSpPr/>
          <p:nvPr/>
        </p:nvSpPr>
        <p:spPr>
          <a:xfrm>
            <a:off x="1577477" y="9510480"/>
            <a:ext cx="40309" cy="43200"/>
          </a:xfrm>
          <a:custGeom>
            <a:avLst/>
            <a:gdLst/>
            <a:ahLst/>
            <a:cxnLst/>
            <a:rect l="l" t="t" r="r" b="b"/>
            <a:pathLst>
              <a:path w="40309" h="43200">
                <a:moveTo>
                  <a:pt x="944" y="11518"/>
                </a:moveTo>
                <a:lnTo>
                  <a:pt x="944" y="13441"/>
                </a:lnTo>
                <a:lnTo>
                  <a:pt x="1904" y="14400"/>
                </a:lnTo>
                <a:lnTo>
                  <a:pt x="2880" y="15358"/>
                </a:lnTo>
                <a:lnTo>
                  <a:pt x="4785" y="17280"/>
                </a:lnTo>
                <a:lnTo>
                  <a:pt x="10561" y="17280"/>
                </a:lnTo>
                <a:lnTo>
                  <a:pt x="11506" y="16323"/>
                </a:lnTo>
                <a:lnTo>
                  <a:pt x="13441" y="15358"/>
                </a:lnTo>
                <a:lnTo>
                  <a:pt x="13441" y="9601"/>
                </a:lnTo>
                <a:lnTo>
                  <a:pt x="11506" y="8644"/>
                </a:lnTo>
                <a:lnTo>
                  <a:pt x="11506" y="7679"/>
                </a:lnTo>
                <a:lnTo>
                  <a:pt x="10561" y="6720"/>
                </a:lnTo>
                <a:lnTo>
                  <a:pt x="10561" y="5762"/>
                </a:lnTo>
                <a:lnTo>
                  <a:pt x="11506" y="4803"/>
                </a:lnTo>
                <a:lnTo>
                  <a:pt x="13441" y="3838"/>
                </a:lnTo>
                <a:lnTo>
                  <a:pt x="14401" y="2880"/>
                </a:lnTo>
                <a:lnTo>
                  <a:pt x="17282" y="2880"/>
                </a:lnTo>
                <a:lnTo>
                  <a:pt x="19187" y="3838"/>
                </a:lnTo>
                <a:lnTo>
                  <a:pt x="20147" y="3838"/>
                </a:lnTo>
                <a:lnTo>
                  <a:pt x="21122" y="4803"/>
                </a:lnTo>
                <a:lnTo>
                  <a:pt x="21122" y="5762"/>
                </a:lnTo>
                <a:lnTo>
                  <a:pt x="22067" y="5762"/>
                </a:lnTo>
                <a:lnTo>
                  <a:pt x="22067" y="16323"/>
                </a:lnTo>
                <a:lnTo>
                  <a:pt x="13441" y="20162"/>
                </a:lnTo>
                <a:lnTo>
                  <a:pt x="6720" y="24002"/>
                </a:lnTo>
                <a:lnTo>
                  <a:pt x="4785" y="25918"/>
                </a:lnTo>
                <a:lnTo>
                  <a:pt x="1904" y="28800"/>
                </a:lnTo>
                <a:lnTo>
                  <a:pt x="0" y="31682"/>
                </a:lnTo>
                <a:lnTo>
                  <a:pt x="0" y="37438"/>
                </a:lnTo>
                <a:lnTo>
                  <a:pt x="944" y="39361"/>
                </a:lnTo>
                <a:lnTo>
                  <a:pt x="2880" y="40320"/>
                </a:lnTo>
                <a:lnTo>
                  <a:pt x="4785" y="42242"/>
                </a:lnTo>
                <a:lnTo>
                  <a:pt x="6720" y="43200"/>
                </a:lnTo>
                <a:lnTo>
                  <a:pt x="8625" y="43200"/>
                </a:lnTo>
                <a:lnTo>
                  <a:pt x="12466" y="28800"/>
                </a:lnTo>
                <a:lnTo>
                  <a:pt x="13441" y="27841"/>
                </a:lnTo>
                <a:lnTo>
                  <a:pt x="14401" y="25918"/>
                </a:lnTo>
                <a:lnTo>
                  <a:pt x="16306" y="23038"/>
                </a:lnTo>
                <a:lnTo>
                  <a:pt x="18227" y="21121"/>
                </a:lnTo>
                <a:lnTo>
                  <a:pt x="22067" y="19197"/>
                </a:lnTo>
                <a:lnTo>
                  <a:pt x="22067" y="32641"/>
                </a:lnTo>
                <a:lnTo>
                  <a:pt x="20147" y="34562"/>
                </a:lnTo>
                <a:lnTo>
                  <a:pt x="18227" y="35521"/>
                </a:lnTo>
                <a:lnTo>
                  <a:pt x="15346" y="35521"/>
                </a:lnTo>
                <a:lnTo>
                  <a:pt x="17282" y="40320"/>
                </a:lnTo>
                <a:lnTo>
                  <a:pt x="22067" y="36479"/>
                </a:lnTo>
                <a:lnTo>
                  <a:pt x="22067" y="38403"/>
                </a:lnTo>
                <a:lnTo>
                  <a:pt x="23027" y="40320"/>
                </a:lnTo>
                <a:lnTo>
                  <a:pt x="24947" y="41279"/>
                </a:lnTo>
                <a:lnTo>
                  <a:pt x="25907" y="42242"/>
                </a:lnTo>
                <a:lnTo>
                  <a:pt x="27828" y="43200"/>
                </a:lnTo>
                <a:lnTo>
                  <a:pt x="31668" y="43200"/>
                </a:lnTo>
                <a:lnTo>
                  <a:pt x="33588" y="42242"/>
                </a:lnTo>
                <a:lnTo>
                  <a:pt x="35509" y="41279"/>
                </a:lnTo>
                <a:lnTo>
                  <a:pt x="37429" y="40320"/>
                </a:lnTo>
                <a:lnTo>
                  <a:pt x="38389" y="38403"/>
                </a:lnTo>
                <a:lnTo>
                  <a:pt x="40309" y="36479"/>
                </a:lnTo>
                <a:lnTo>
                  <a:pt x="38389" y="35521"/>
                </a:lnTo>
                <a:lnTo>
                  <a:pt x="37429" y="36479"/>
                </a:lnTo>
                <a:lnTo>
                  <a:pt x="37429" y="37438"/>
                </a:lnTo>
                <a:lnTo>
                  <a:pt x="35509" y="37438"/>
                </a:lnTo>
                <a:lnTo>
                  <a:pt x="35509" y="36479"/>
                </a:lnTo>
                <a:lnTo>
                  <a:pt x="34549" y="36479"/>
                </a:lnTo>
                <a:lnTo>
                  <a:pt x="34549" y="8644"/>
                </a:lnTo>
                <a:lnTo>
                  <a:pt x="33588" y="7679"/>
                </a:lnTo>
                <a:lnTo>
                  <a:pt x="33588" y="5762"/>
                </a:lnTo>
                <a:lnTo>
                  <a:pt x="31668" y="3838"/>
                </a:lnTo>
                <a:lnTo>
                  <a:pt x="29748" y="1921"/>
                </a:lnTo>
                <a:lnTo>
                  <a:pt x="26868" y="963"/>
                </a:lnTo>
                <a:lnTo>
                  <a:pt x="23987" y="0"/>
                </a:lnTo>
                <a:lnTo>
                  <a:pt x="13441" y="0"/>
                </a:lnTo>
                <a:lnTo>
                  <a:pt x="10561" y="963"/>
                </a:lnTo>
                <a:lnTo>
                  <a:pt x="7680" y="2880"/>
                </a:lnTo>
                <a:lnTo>
                  <a:pt x="5745" y="3838"/>
                </a:lnTo>
                <a:lnTo>
                  <a:pt x="3840" y="5762"/>
                </a:lnTo>
                <a:lnTo>
                  <a:pt x="1904" y="7679"/>
                </a:lnTo>
                <a:lnTo>
                  <a:pt x="944" y="9601"/>
                </a:lnTo>
                <a:lnTo>
                  <a:pt x="944" y="115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2" name="object 1052"/>
          <p:cNvSpPr/>
          <p:nvPr/>
        </p:nvSpPr>
        <p:spPr>
          <a:xfrm>
            <a:off x="654795" y="5029203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" name="object 16"/>
          <p:cNvSpPr txBox="1"/>
          <p:nvPr/>
        </p:nvSpPr>
        <p:spPr>
          <a:xfrm>
            <a:off x="1799219" y="6386733"/>
            <a:ext cx="47527" cy="2774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5" name="object 15"/>
          <p:cNvSpPr txBox="1"/>
          <p:nvPr/>
        </p:nvSpPr>
        <p:spPr>
          <a:xfrm>
            <a:off x="1846746" y="6386733"/>
            <a:ext cx="1555629" cy="22208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" name="object 14"/>
          <p:cNvSpPr txBox="1"/>
          <p:nvPr/>
        </p:nvSpPr>
        <p:spPr>
          <a:xfrm>
            <a:off x="1799219" y="6664162"/>
            <a:ext cx="47527" cy="2774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" name="object 13"/>
          <p:cNvSpPr txBox="1"/>
          <p:nvPr/>
        </p:nvSpPr>
        <p:spPr>
          <a:xfrm>
            <a:off x="1799219" y="6941606"/>
            <a:ext cx="47527" cy="2779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" name="object 12"/>
          <p:cNvSpPr txBox="1"/>
          <p:nvPr/>
        </p:nvSpPr>
        <p:spPr>
          <a:xfrm>
            <a:off x="1799219" y="7219515"/>
            <a:ext cx="47527" cy="2779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" name="object 11"/>
          <p:cNvSpPr txBox="1"/>
          <p:nvPr/>
        </p:nvSpPr>
        <p:spPr>
          <a:xfrm>
            <a:off x="1799219" y="7497424"/>
            <a:ext cx="47527" cy="2774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1799219" y="7774853"/>
            <a:ext cx="47527" cy="2774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1799219" y="8052282"/>
            <a:ext cx="47527" cy="2779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1799219" y="8330199"/>
            <a:ext cx="47527" cy="2774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1655711" y="1801642"/>
            <a:ext cx="3233180" cy="18440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4888892" y="1801642"/>
            <a:ext cx="670057" cy="18440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5558949" y="1801642"/>
            <a:ext cx="245265" cy="18440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654795" y="6355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654795" y="5029201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1377796" y="1415223"/>
            <a:ext cx="2560243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object 13"/>
          <p:cNvSpPr/>
          <p:nvPr/>
        </p:nvSpPr>
        <p:spPr>
          <a:xfrm>
            <a:off x="2324328" y="2084831"/>
            <a:ext cx="274548" cy="210235"/>
          </a:xfrm>
          <a:custGeom>
            <a:avLst/>
            <a:gdLst/>
            <a:ahLst/>
            <a:cxnLst/>
            <a:rect l="l" t="t" r="r" b="b"/>
            <a:pathLst>
              <a:path w="274548" h="210235">
                <a:moveTo>
                  <a:pt x="94076" y="204475"/>
                </a:moveTo>
                <a:lnTo>
                  <a:pt x="95036" y="203514"/>
                </a:lnTo>
                <a:lnTo>
                  <a:pt x="135346" y="46070"/>
                </a:lnTo>
                <a:lnTo>
                  <a:pt x="179511" y="203514"/>
                </a:lnTo>
                <a:lnTo>
                  <a:pt x="179511" y="204475"/>
                </a:lnTo>
                <a:lnTo>
                  <a:pt x="180472" y="206395"/>
                </a:lnTo>
                <a:lnTo>
                  <a:pt x="181432" y="207340"/>
                </a:lnTo>
                <a:lnTo>
                  <a:pt x="181432" y="208315"/>
                </a:lnTo>
                <a:lnTo>
                  <a:pt x="183352" y="208315"/>
                </a:lnTo>
                <a:lnTo>
                  <a:pt x="184312" y="209275"/>
                </a:lnTo>
                <a:lnTo>
                  <a:pt x="186232" y="209275"/>
                </a:lnTo>
                <a:lnTo>
                  <a:pt x="188153" y="210235"/>
                </a:lnTo>
                <a:lnTo>
                  <a:pt x="206395" y="210235"/>
                </a:lnTo>
                <a:lnTo>
                  <a:pt x="209275" y="209275"/>
                </a:lnTo>
                <a:lnTo>
                  <a:pt x="212156" y="209275"/>
                </a:lnTo>
                <a:lnTo>
                  <a:pt x="214076" y="208315"/>
                </a:lnTo>
                <a:lnTo>
                  <a:pt x="215036" y="207340"/>
                </a:lnTo>
                <a:lnTo>
                  <a:pt x="215996" y="207340"/>
                </a:lnTo>
                <a:lnTo>
                  <a:pt x="216956" y="206395"/>
                </a:lnTo>
                <a:lnTo>
                  <a:pt x="217916" y="204475"/>
                </a:lnTo>
                <a:lnTo>
                  <a:pt x="217916" y="203514"/>
                </a:lnTo>
                <a:lnTo>
                  <a:pt x="273588" y="10561"/>
                </a:lnTo>
                <a:lnTo>
                  <a:pt x="273588" y="7680"/>
                </a:lnTo>
                <a:lnTo>
                  <a:pt x="274548" y="5760"/>
                </a:lnTo>
                <a:lnTo>
                  <a:pt x="274548" y="3840"/>
                </a:lnTo>
                <a:lnTo>
                  <a:pt x="273588" y="1920"/>
                </a:lnTo>
                <a:lnTo>
                  <a:pt x="272628" y="1920"/>
                </a:lnTo>
                <a:lnTo>
                  <a:pt x="271668" y="960"/>
                </a:lnTo>
                <a:lnTo>
                  <a:pt x="270708" y="0"/>
                </a:lnTo>
                <a:lnTo>
                  <a:pt x="251505" y="0"/>
                </a:lnTo>
                <a:lnTo>
                  <a:pt x="250545" y="960"/>
                </a:lnTo>
                <a:lnTo>
                  <a:pt x="249600" y="960"/>
                </a:lnTo>
                <a:lnTo>
                  <a:pt x="248625" y="1920"/>
                </a:lnTo>
                <a:lnTo>
                  <a:pt x="247665" y="1920"/>
                </a:lnTo>
                <a:lnTo>
                  <a:pt x="247665" y="2880"/>
                </a:lnTo>
                <a:lnTo>
                  <a:pt x="246720" y="3840"/>
                </a:lnTo>
                <a:lnTo>
                  <a:pt x="246720" y="5760"/>
                </a:lnTo>
                <a:lnTo>
                  <a:pt x="200634" y="180472"/>
                </a:lnTo>
                <a:lnTo>
                  <a:pt x="199674" y="180472"/>
                </a:lnTo>
                <a:lnTo>
                  <a:pt x="151683" y="5760"/>
                </a:lnTo>
                <a:lnTo>
                  <a:pt x="151683" y="4800"/>
                </a:lnTo>
                <a:lnTo>
                  <a:pt x="150708" y="3840"/>
                </a:lnTo>
                <a:lnTo>
                  <a:pt x="150708" y="2880"/>
                </a:lnTo>
                <a:lnTo>
                  <a:pt x="149748" y="1920"/>
                </a:lnTo>
                <a:lnTo>
                  <a:pt x="149748" y="960"/>
                </a:lnTo>
                <a:lnTo>
                  <a:pt x="146867" y="960"/>
                </a:lnTo>
                <a:lnTo>
                  <a:pt x="145907" y="0"/>
                </a:lnTo>
                <a:lnTo>
                  <a:pt x="126720" y="0"/>
                </a:lnTo>
                <a:lnTo>
                  <a:pt x="125760" y="960"/>
                </a:lnTo>
                <a:lnTo>
                  <a:pt x="124800" y="960"/>
                </a:lnTo>
                <a:lnTo>
                  <a:pt x="123840" y="1920"/>
                </a:lnTo>
                <a:lnTo>
                  <a:pt x="122880" y="1920"/>
                </a:lnTo>
                <a:lnTo>
                  <a:pt x="121919" y="2880"/>
                </a:lnTo>
                <a:lnTo>
                  <a:pt x="121919" y="3840"/>
                </a:lnTo>
                <a:lnTo>
                  <a:pt x="120959" y="4800"/>
                </a:lnTo>
                <a:lnTo>
                  <a:pt x="120959" y="5760"/>
                </a:lnTo>
                <a:lnTo>
                  <a:pt x="76794" y="180472"/>
                </a:lnTo>
                <a:lnTo>
                  <a:pt x="75834" y="180472"/>
                </a:lnTo>
                <a:lnTo>
                  <a:pt x="28803" y="5760"/>
                </a:lnTo>
                <a:lnTo>
                  <a:pt x="28803" y="2880"/>
                </a:lnTo>
                <a:lnTo>
                  <a:pt x="27843" y="2880"/>
                </a:lnTo>
                <a:lnTo>
                  <a:pt x="27843" y="1920"/>
                </a:lnTo>
                <a:lnTo>
                  <a:pt x="26883" y="960"/>
                </a:lnTo>
                <a:lnTo>
                  <a:pt x="25923" y="960"/>
                </a:lnTo>
                <a:lnTo>
                  <a:pt x="24963" y="0"/>
                </a:lnTo>
                <a:lnTo>
                  <a:pt x="384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7680"/>
                </a:lnTo>
                <a:lnTo>
                  <a:pt x="960" y="10561"/>
                </a:lnTo>
                <a:lnTo>
                  <a:pt x="55671" y="203514"/>
                </a:lnTo>
                <a:lnTo>
                  <a:pt x="56631" y="204475"/>
                </a:lnTo>
                <a:lnTo>
                  <a:pt x="56631" y="206395"/>
                </a:lnTo>
                <a:lnTo>
                  <a:pt x="57607" y="207340"/>
                </a:lnTo>
                <a:lnTo>
                  <a:pt x="58552" y="208315"/>
                </a:lnTo>
                <a:lnTo>
                  <a:pt x="59512" y="208315"/>
                </a:lnTo>
                <a:lnTo>
                  <a:pt x="61432" y="209275"/>
                </a:lnTo>
                <a:lnTo>
                  <a:pt x="63352" y="209275"/>
                </a:lnTo>
                <a:lnTo>
                  <a:pt x="65272" y="210235"/>
                </a:lnTo>
                <a:lnTo>
                  <a:pt x="84475" y="210235"/>
                </a:lnTo>
                <a:lnTo>
                  <a:pt x="86395" y="209275"/>
                </a:lnTo>
                <a:lnTo>
                  <a:pt x="90236" y="209275"/>
                </a:lnTo>
                <a:lnTo>
                  <a:pt x="91196" y="208315"/>
                </a:lnTo>
                <a:lnTo>
                  <a:pt x="92156" y="207340"/>
                </a:lnTo>
                <a:lnTo>
                  <a:pt x="93116" y="207340"/>
                </a:lnTo>
                <a:lnTo>
                  <a:pt x="94076" y="206395"/>
                </a:lnTo>
                <a:lnTo>
                  <a:pt x="94076" y="2044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" name="object 14"/>
          <p:cNvSpPr/>
          <p:nvPr/>
        </p:nvSpPr>
        <p:spPr>
          <a:xfrm>
            <a:off x="2637297" y="2239380"/>
            <a:ext cx="12466" cy="52791"/>
          </a:xfrm>
          <a:custGeom>
            <a:avLst/>
            <a:gdLst/>
            <a:ahLst/>
            <a:cxnLst/>
            <a:rect l="l" t="t" r="r" b="b"/>
            <a:pathLst>
              <a:path w="12466" h="52791">
                <a:moveTo>
                  <a:pt x="11490" y="52791"/>
                </a:moveTo>
                <a:lnTo>
                  <a:pt x="12466" y="24002"/>
                </a:lnTo>
                <a:lnTo>
                  <a:pt x="9585" y="18242"/>
                </a:lnTo>
                <a:lnTo>
                  <a:pt x="5745" y="13441"/>
                </a:lnTo>
                <a:lnTo>
                  <a:pt x="3825" y="6720"/>
                </a:lnTo>
                <a:lnTo>
                  <a:pt x="1905" y="0"/>
                </a:lnTo>
                <a:lnTo>
                  <a:pt x="0" y="46616"/>
                </a:lnTo>
                <a:lnTo>
                  <a:pt x="11490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" name="object 15"/>
          <p:cNvSpPr/>
          <p:nvPr/>
        </p:nvSpPr>
        <p:spPr>
          <a:xfrm>
            <a:off x="2609438" y="2137623"/>
            <a:ext cx="144947" cy="159364"/>
          </a:xfrm>
          <a:custGeom>
            <a:avLst/>
            <a:gdLst/>
            <a:ahLst/>
            <a:cxnLst/>
            <a:rect l="l" t="t" r="r" b="b"/>
            <a:pathLst>
              <a:path w="144947" h="159364">
                <a:moveTo>
                  <a:pt x="0" y="81594"/>
                </a:moveTo>
                <a:lnTo>
                  <a:pt x="160" y="89426"/>
                </a:lnTo>
                <a:lnTo>
                  <a:pt x="1306" y="102360"/>
                </a:lnTo>
                <a:lnTo>
                  <a:pt x="3840" y="114239"/>
                </a:lnTo>
                <a:lnTo>
                  <a:pt x="4801" y="117205"/>
                </a:lnTo>
                <a:lnTo>
                  <a:pt x="10205" y="129100"/>
                </a:lnTo>
                <a:lnTo>
                  <a:pt x="17282" y="139202"/>
                </a:lnTo>
                <a:lnTo>
                  <a:pt x="27858" y="148373"/>
                </a:lnTo>
                <a:lnTo>
                  <a:pt x="29763" y="101757"/>
                </a:lnTo>
                <a:lnTo>
                  <a:pt x="28803" y="95036"/>
                </a:lnTo>
                <a:lnTo>
                  <a:pt x="27843" y="87355"/>
                </a:lnTo>
                <a:lnTo>
                  <a:pt x="27843" y="71033"/>
                </a:lnTo>
                <a:lnTo>
                  <a:pt x="28803" y="63352"/>
                </a:lnTo>
                <a:lnTo>
                  <a:pt x="30723" y="56631"/>
                </a:lnTo>
                <a:lnTo>
                  <a:pt x="32644" y="49926"/>
                </a:lnTo>
                <a:lnTo>
                  <a:pt x="35524" y="43205"/>
                </a:lnTo>
                <a:lnTo>
                  <a:pt x="38404" y="38404"/>
                </a:lnTo>
                <a:lnTo>
                  <a:pt x="42245" y="33604"/>
                </a:lnTo>
                <a:lnTo>
                  <a:pt x="47030" y="29763"/>
                </a:lnTo>
                <a:lnTo>
                  <a:pt x="52806" y="26883"/>
                </a:lnTo>
                <a:lnTo>
                  <a:pt x="58552" y="24002"/>
                </a:lnTo>
                <a:lnTo>
                  <a:pt x="65272" y="22082"/>
                </a:lnTo>
                <a:lnTo>
                  <a:pt x="81594" y="22082"/>
                </a:lnTo>
                <a:lnTo>
                  <a:pt x="88315" y="24002"/>
                </a:lnTo>
                <a:lnTo>
                  <a:pt x="94076" y="26883"/>
                </a:lnTo>
                <a:lnTo>
                  <a:pt x="99837" y="29763"/>
                </a:lnTo>
                <a:lnTo>
                  <a:pt x="104637" y="34564"/>
                </a:lnTo>
                <a:lnTo>
                  <a:pt x="107518" y="39364"/>
                </a:lnTo>
                <a:lnTo>
                  <a:pt x="111358" y="45125"/>
                </a:lnTo>
                <a:lnTo>
                  <a:pt x="113278" y="50886"/>
                </a:lnTo>
                <a:lnTo>
                  <a:pt x="115199" y="57607"/>
                </a:lnTo>
                <a:lnTo>
                  <a:pt x="116159" y="65288"/>
                </a:lnTo>
                <a:lnTo>
                  <a:pt x="117119" y="71993"/>
                </a:lnTo>
                <a:lnTo>
                  <a:pt x="117119" y="88315"/>
                </a:lnTo>
                <a:lnTo>
                  <a:pt x="116159" y="95996"/>
                </a:lnTo>
                <a:lnTo>
                  <a:pt x="114239" y="103677"/>
                </a:lnTo>
                <a:lnTo>
                  <a:pt x="112318" y="110398"/>
                </a:lnTo>
                <a:lnTo>
                  <a:pt x="110398" y="116159"/>
                </a:lnTo>
                <a:lnTo>
                  <a:pt x="106558" y="120959"/>
                </a:lnTo>
                <a:lnTo>
                  <a:pt x="102717" y="126720"/>
                </a:lnTo>
                <a:lnTo>
                  <a:pt x="97916" y="130561"/>
                </a:lnTo>
                <a:lnTo>
                  <a:pt x="92156" y="133441"/>
                </a:lnTo>
                <a:lnTo>
                  <a:pt x="86395" y="136321"/>
                </a:lnTo>
                <a:lnTo>
                  <a:pt x="79674" y="137281"/>
                </a:lnTo>
                <a:lnTo>
                  <a:pt x="63352" y="137281"/>
                </a:lnTo>
                <a:lnTo>
                  <a:pt x="56631" y="135361"/>
                </a:lnTo>
                <a:lnTo>
                  <a:pt x="50871" y="132481"/>
                </a:lnTo>
                <a:lnTo>
                  <a:pt x="45125" y="129600"/>
                </a:lnTo>
                <a:lnTo>
                  <a:pt x="40325" y="125760"/>
                </a:lnTo>
                <a:lnTo>
                  <a:pt x="39349" y="154548"/>
                </a:lnTo>
                <a:lnTo>
                  <a:pt x="45356" y="156216"/>
                </a:lnTo>
                <a:lnTo>
                  <a:pt x="57377" y="158518"/>
                </a:lnTo>
                <a:lnTo>
                  <a:pt x="71033" y="159364"/>
                </a:lnTo>
                <a:lnTo>
                  <a:pt x="79483" y="159049"/>
                </a:lnTo>
                <a:lnTo>
                  <a:pt x="92165" y="157172"/>
                </a:lnTo>
                <a:lnTo>
                  <a:pt x="103677" y="153603"/>
                </a:lnTo>
                <a:lnTo>
                  <a:pt x="117270" y="145361"/>
                </a:lnTo>
                <a:lnTo>
                  <a:pt x="126720" y="136321"/>
                </a:lnTo>
                <a:lnTo>
                  <a:pt x="135215" y="123596"/>
                </a:lnTo>
                <a:lnTo>
                  <a:pt x="140162" y="111358"/>
                </a:lnTo>
                <a:lnTo>
                  <a:pt x="142371" y="104055"/>
                </a:lnTo>
                <a:lnTo>
                  <a:pt x="144412" y="91647"/>
                </a:lnTo>
                <a:lnTo>
                  <a:pt x="144947" y="78714"/>
                </a:lnTo>
                <a:lnTo>
                  <a:pt x="144788" y="70512"/>
                </a:lnTo>
                <a:lnTo>
                  <a:pt x="143642" y="57704"/>
                </a:lnTo>
                <a:lnTo>
                  <a:pt x="141107" y="46085"/>
                </a:lnTo>
                <a:lnTo>
                  <a:pt x="134758" y="30907"/>
                </a:lnTo>
                <a:lnTo>
                  <a:pt x="127680" y="21122"/>
                </a:lnTo>
                <a:lnTo>
                  <a:pt x="117093" y="11564"/>
                </a:lnTo>
                <a:lnTo>
                  <a:pt x="105597" y="5760"/>
                </a:lnTo>
                <a:lnTo>
                  <a:pt x="99485" y="3583"/>
                </a:lnTo>
                <a:lnTo>
                  <a:pt x="87513" y="895"/>
                </a:lnTo>
                <a:lnTo>
                  <a:pt x="73913" y="0"/>
                </a:lnTo>
                <a:lnTo>
                  <a:pt x="65476" y="313"/>
                </a:lnTo>
                <a:lnTo>
                  <a:pt x="52791" y="2190"/>
                </a:lnTo>
                <a:lnTo>
                  <a:pt x="41285" y="5760"/>
                </a:lnTo>
                <a:lnTo>
                  <a:pt x="26982" y="14315"/>
                </a:lnTo>
                <a:lnTo>
                  <a:pt x="18242" y="23042"/>
                </a:lnTo>
                <a:lnTo>
                  <a:pt x="9569" y="36275"/>
                </a:lnTo>
                <a:lnTo>
                  <a:pt x="4800" y="48966"/>
                </a:lnTo>
                <a:lnTo>
                  <a:pt x="2585" y="55749"/>
                </a:lnTo>
                <a:lnTo>
                  <a:pt x="536" y="67986"/>
                </a:lnTo>
                <a:lnTo>
                  <a:pt x="0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" name="object 16"/>
          <p:cNvSpPr/>
          <p:nvPr/>
        </p:nvSpPr>
        <p:spPr>
          <a:xfrm>
            <a:off x="2793751" y="2137623"/>
            <a:ext cx="85435" cy="157444"/>
          </a:xfrm>
          <a:custGeom>
            <a:avLst/>
            <a:gdLst/>
            <a:ahLst/>
            <a:cxnLst/>
            <a:rect l="l" t="t" r="r" b="b"/>
            <a:pathLst>
              <a:path w="85435" h="157444">
                <a:moveTo>
                  <a:pt x="26883" y="56631"/>
                </a:moveTo>
                <a:lnTo>
                  <a:pt x="30723" y="50886"/>
                </a:lnTo>
                <a:lnTo>
                  <a:pt x="34564" y="46085"/>
                </a:lnTo>
                <a:lnTo>
                  <a:pt x="37444" y="42245"/>
                </a:lnTo>
                <a:lnTo>
                  <a:pt x="40325" y="37444"/>
                </a:lnTo>
                <a:lnTo>
                  <a:pt x="43205" y="34564"/>
                </a:lnTo>
                <a:lnTo>
                  <a:pt x="46085" y="32644"/>
                </a:lnTo>
                <a:lnTo>
                  <a:pt x="48966" y="29763"/>
                </a:lnTo>
                <a:lnTo>
                  <a:pt x="51846" y="27843"/>
                </a:lnTo>
                <a:lnTo>
                  <a:pt x="54711" y="26883"/>
                </a:lnTo>
                <a:lnTo>
                  <a:pt x="56647" y="25923"/>
                </a:lnTo>
                <a:lnTo>
                  <a:pt x="59527" y="24963"/>
                </a:lnTo>
                <a:lnTo>
                  <a:pt x="64328" y="24963"/>
                </a:lnTo>
                <a:lnTo>
                  <a:pt x="66233" y="25923"/>
                </a:lnTo>
                <a:lnTo>
                  <a:pt x="68153" y="25923"/>
                </a:lnTo>
                <a:lnTo>
                  <a:pt x="70073" y="26883"/>
                </a:lnTo>
                <a:lnTo>
                  <a:pt x="71993" y="26883"/>
                </a:lnTo>
                <a:lnTo>
                  <a:pt x="73929" y="27843"/>
                </a:lnTo>
                <a:lnTo>
                  <a:pt x="74874" y="27843"/>
                </a:lnTo>
                <a:lnTo>
                  <a:pt x="76794" y="28803"/>
                </a:lnTo>
                <a:lnTo>
                  <a:pt x="77769" y="28803"/>
                </a:lnTo>
                <a:lnTo>
                  <a:pt x="79674" y="29763"/>
                </a:lnTo>
                <a:lnTo>
                  <a:pt x="82555" y="29763"/>
                </a:lnTo>
                <a:lnTo>
                  <a:pt x="82555" y="28803"/>
                </a:lnTo>
                <a:lnTo>
                  <a:pt x="83515" y="28803"/>
                </a:lnTo>
                <a:lnTo>
                  <a:pt x="83515" y="27843"/>
                </a:lnTo>
                <a:lnTo>
                  <a:pt x="84475" y="27843"/>
                </a:lnTo>
                <a:lnTo>
                  <a:pt x="84475" y="25923"/>
                </a:lnTo>
                <a:lnTo>
                  <a:pt x="85435" y="24963"/>
                </a:lnTo>
                <a:lnTo>
                  <a:pt x="85435" y="9601"/>
                </a:lnTo>
                <a:lnTo>
                  <a:pt x="84475" y="8641"/>
                </a:lnTo>
                <a:lnTo>
                  <a:pt x="84475" y="5760"/>
                </a:lnTo>
                <a:lnTo>
                  <a:pt x="83515" y="5760"/>
                </a:lnTo>
                <a:lnTo>
                  <a:pt x="83515" y="4800"/>
                </a:lnTo>
                <a:lnTo>
                  <a:pt x="82555" y="4800"/>
                </a:lnTo>
                <a:lnTo>
                  <a:pt x="82555" y="3840"/>
                </a:lnTo>
                <a:lnTo>
                  <a:pt x="81594" y="2880"/>
                </a:lnTo>
                <a:lnTo>
                  <a:pt x="79674" y="2880"/>
                </a:lnTo>
                <a:lnTo>
                  <a:pt x="77769" y="1920"/>
                </a:lnTo>
                <a:lnTo>
                  <a:pt x="75834" y="1920"/>
                </a:lnTo>
                <a:lnTo>
                  <a:pt x="73929" y="960"/>
                </a:lnTo>
                <a:lnTo>
                  <a:pt x="69113" y="960"/>
                </a:lnTo>
                <a:lnTo>
                  <a:pt x="67208" y="0"/>
                </a:lnTo>
                <a:lnTo>
                  <a:pt x="60487" y="0"/>
                </a:lnTo>
                <a:lnTo>
                  <a:pt x="57591" y="960"/>
                </a:lnTo>
                <a:lnTo>
                  <a:pt x="54711" y="1920"/>
                </a:lnTo>
                <a:lnTo>
                  <a:pt x="51846" y="1920"/>
                </a:lnTo>
                <a:lnTo>
                  <a:pt x="48966" y="3840"/>
                </a:lnTo>
                <a:lnTo>
                  <a:pt x="45125" y="5760"/>
                </a:lnTo>
                <a:lnTo>
                  <a:pt x="42245" y="7680"/>
                </a:lnTo>
                <a:lnTo>
                  <a:pt x="39364" y="10561"/>
                </a:lnTo>
                <a:lnTo>
                  <a:pt x="35524" y="14401"/>
                </a:lnTo>
                <a:lnTo>
                  <a:pt x="31683" y="18242"/>
                </a:lnTo>
                <a:lnTo>
                  <a:pt x="27843" y="23042"/>
                </a:lnTo>
                <a:lnTo>
                  <a:pt x="24002" y="28803"/>
                </a:lnTo>
                <a:lnTo>
                  <a:pt x="24002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960" y="5760"/>
                </a:lnTo>
                <a:lnTo>
                  <a:pt x="0" y="5760"/>
                </a:lnTo>
                <a:lnTo>
                  <a:pt x="0" y="154548"/>
                </a:lnTo>
                <a:lnTo>
                  <a:pt x="960" y="154548"/>
                </a:lnTo>
                <a:lnTo>
                  <a:pt x="960" y="155524"/>
                </a:lnTo>
                <a:lnTo>
                  <a:pt x="1920" y="155524"/>
                </a:lnTo>
                <a:lnTo>
                  <a:pt x="2880" y="156484"/>
                </a:lnTo>
                <a:lnTo>
                  <a:pt x="3840" y="156484"/>
                </a:lnTo>
                <a:lnTo>
                  <a:pt x="5760" y="157444"/>
                </a:lnTo>
                <a:lnTo>
                  <a:pt x="20162" y="157444"/>
                </a:lnTo>
                <a:lnTo>
                  <a:pt x="22082" y="156484"/>
                </a:lnTo>
                <a:lnTo>
                  <a:pt x="24002" y="156484"/>
                </a:lnTo>
                <a:lnTo>
                  <a:pt x="24963" y="155524"/>
                </a:lnTo>
                <a:lnTo>
                  <a:pt x="25923" y="155524"/>
                </a:lnTo>
                <a:lnTo>
                  <a:pt x="25923" y="154548"/>
                </a:lnTo>
                <a:lnTo>
                  <a:pt x="26883" y="154548"/>
                </a:lnTo>
                <a:lnTo>
                  <a:pt x="26883" y="566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/>
          <p:nvPr/>
        </p:nvSpPr>
        <p:spPr>
          <a:xfrm>
            <a:off x="2909910" y="2069470"/>
            <a:ext cx="25923" cy="225597"/>
          </a:xfrm>
          <a:custGeom>
            <a:avLst/>
            <a:gdLst/>
            <a:ahLst/>
            <a:cxnLst/>
            <a:rect l="l" t="t" r="r" b="b"/>
            <a:pathLst>
              <a:path w="25923" h="225597">
                <a:moveTo>
                  <a:pt x="25923" y="220797"/>
                </a:moveTo>
                <a:lnTo>
                  <a:pt x="25923" y="2880"/>
                </a:lnTo>
                <a:lnTo>
                  <a:pt x="24963" y="1920"/>
                </a:lnTo>
                <a:lnTo>
                  <a:pt x="24002" y="960"/>
                </a:lnTo>
                <a:lnTo>
                  <a:pt x="21122" y="960"/>
                </a:lnTo>
                <a:lnTo>
                  <a:pt x="19202" y="0"/>
                </a:lnTo>
                <a:lnTo>
                  <a:pt x="6720" y="0"/>
                </a:lnTo>
                <a:lnTo>
                  <a:pt x="480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222702"/>
                </a:lnTo>
                <a:lnTo>
                  <a:pt x="960" y="223677"/>
                </a:lnTo>
                <a:lnTo>
                  <a:pt x="1920" y="224637"/>
                </a:lnTo>
                <a:lnTo>
                  <a:pt x="2880" y="224637"/>
                </a:lnTo>
                <a:lnTo>
                  <a:pt x="4800" y="225597"/>
                </a:lnTo>
                <a:lnTo>
                  <a:pt x="19202" y="225597"/>
                </a:lnTo>
                <a:lnTo>
                  <a:pt x="21122" y="224637"/>
                </a:lnTo>
                <a:lnTo>
                  <a:pt x="24002" y="224637"/>
                </a:lnTo>
                <a:lnTo>
                  <a:pt x="24963" y="223677"/>
                </a:lnTo>
                <a:lnTo>
                  <a:pt x="25923" y="222702"/>
                </a:lnTo>
                <a:lnTo>
                  <a:pt x="25923" y="220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/>
          <p:nvPr/>
        </p:nvSpPr>
        <p:spPr>
          <a:xfrm>
            <a:off x="2976143" y="2070430"/>
            <a:ext cx="133441" cy="226557"/>
          </a:xfrm>
          <a:custGeom>
            <a:avLst/>
            <a:gdLst/>
            <a:ahLst/>
            <a:cxnLst/>
            <a:rect l="l" t="t" r="r" b="b"/>
            <a:pathLst>
              <a:path w="133441" h="226557">
                <a:moveTo>
                  <a:pt x="113278" y="223677"/>
                </a:moveTo>
                <a:lnTo>
                  <a:pt x="114239" y="223677"/>
                </a:lnTo>
                <a:lnTo>
                  <a:pt x="115199" y="224637"/>
                </a:lnTo>
                <a:lnTo>
                  <a:pt x="127680" y="224637"/>
                </a:lnTo>
                <a:lnTo>
                  <a:pt x="129600" y="223677"/>
                </a:lnTo>
                <a:lnTo>
                  <a:pt x="131521" y="223677"/>
                </a:lnTo>
                <a:lnTo>
                  <a:pt x="132481" y="222717"/>
                </a:lnTo>
                <a:lnTo>
                  <a:pt x="133441" y="221741"/>
                </a:lnTo>
                <a:lnTo>
                  <a:pt x="133441" y="2880"/>
                </a:lnTo>
                <a:lnTo>
                  <a:pt x="132481" y="1920"/>
                </a:lnTo>
                <a:lnTo>
                  <a:pt x="131521" y="1920"/>
                </a:lnTo>
                <a:lnTo>
                  <a:pt x="130561" y="960"/>
                </a:lnTo>
                <a:lnTo>
                  <a:pt x="129600" y="960"/>
                </a:lnTo>
                <a:lnTo>
                  <a:pt x="128640" y="0"/>
                </a:lnTo>
                <a:lnTo>
                  <a:pt x="114239" y="0"/>
                </a:lnTo>
                <a:lnTo>
                  <a:pt x="112318" y="960"/>
                </a:lnTo>
                <a:lnTo>
                  <a:pt x="109438" y="960"/>
                </a:lnTo>
                <a:lnTo>
                  <a:pt x="108478" y="1920"/>
                </a:lnTo>
                <a:lnTo>
                  <a:pt x="107518" y="1920"/>
                </a:lnTo>
                <a:lnTo>
                  <a:pt x="107518" y="89275"/>
                </a:lnTo>
                <a:lnTo>
                  <a:pt x="106407" y="88178"/>
                </a:lnTo>
                <a:lnTo>
                  <a:pt x="96091" y="79294"/>
                </a:lnTo>
                <a:lnTo>
                  <a:pt x="86395" y="72953"/>
                </a:lnTo>
                <a:lnTo>
                  <a:pt x="78714" y="69113"/>
                </a:lnTo>
                <a:lnTo>
                  <a:pt x="71033" y="67193"/>
                </a:lnTo>
                <a:lnTo>
                  <a:pt x="62407" y="67193"/>
                </a:lnTo>
                <a:lnTo>
                  <a:pt x="47208" y="68861"/>
                </a:lnTo>
                <a:lnTo>
                  <a:pt x="35524" y="72953"/>
                </a:lnTo>
                <a:lnTo>
                  <a:pt x="27843" y="76794"/>
                </a:lnTo>
                <a:lnTo>
                  <a:pt x="21122" y="82555"/>
                </a:lnTo>
                <a:lnTo>
                  <a:pt x="16322" y="89275"/>
                </a:lnTo>
                <a:lnTo>
                  <a:pt x="8298" y="103046"/>
                </a:lnTo>
                <a:lnTo>
                  <a:pt x="3840" y="115199"/>
                </a:lnTo>
                <a:lnTo>
                  <a:pt x="2033" y="122703"/>
                </a:lnTo>
                <a:lnTo>
                  <a:pt x="457" y="135190"/>
                </a:lnTo>
                <a:lnTo>
                  <a:pt x="0" y="148788"/>
                </a:lnTo>
                <a:lnTo>
                  <a:pt x="90" y="154387"/>
                </a:lnTo>
                <a:lnTo>
                  <a:pt x="997" y="167236"/>
                </a:lnTo>
                <a:lnTo>
                  <a:pt x="2880" y="179511"/>
                </a:lnTo>
                <a:lnTo>
                  <a:pt x="7599" y="192965"/>
                </a:lnTo>
                <a:lnTo>
                  <a:pt x="13441" y="203514"/>
                </a:lnTo>
                <a:lnTo>
                  <a:pt x="18242" y="211195"/>
                </a:lnTo>
                <a:lnTo>
                  <a:pt x="24002" y="216956"/>
                </a:lnTo>
                <a:lnTo>
                  <a:pt x="27843" y="160309"/>
                </a:lnTo>
                <a:lnTo>
                  <a:pt x="27843" y="139186"/>
                </a:lnTo>
                <a:lnTo>
                  <a:pt x="28803" y="132481"/>
                </a:lnTo>
                <a:lnTo>
                  <a:pt x="29763" y="125760"/>
                </a:lnTo>
                <a:lnTo>
                  <a:pt x="30723" y="119039"/>
                </a:lnTo>
                <a:lnTo>
                  <a:pt x="33604" y="113278"/>
                </a:lnTo>
                <a:lnTo>
                  <a:pt x="36484" y="107518"/>
                </a:lnTo>
                <a:lnTo>
                  <a:pt x="39364" y="102717"/>
                </a:lnTo>
                <a:lnTo>
                  <a:pt x="43205" y="97916"/>
                </a:lnTo>
                <a:lnTo>
                  <a:pt x="48006" y="95036"/>
                </a:lnTo>
                <a:lnTo>
                  <a:pt x="52806" y="92156"/>
                </a:lnTo>
                <a:lnTo>
                  <a:pt x="58567" y="90236"/>
                </a:lnTo>
                <a:lnTo>
                  <a:pt x="71993" y="90236"/>
                </a:lnTo>
                <a:lnTo>
                  <a:pt x="79674" y="93116"/>
                </a:lnTo>
                <a:lnTo>
                  <a:pt x="86395" y="96956"/>
                </a:lnTo>
                <a:lnTo>
                  <a:pt x="89417" y="99245"/>
                </a:lnTo>
                <a:lnTo>
                  <a:pt x="98168" y="107321"/>
                </a:lnTo>
                <a:lnTo>
                  <a:pt x="107518" y="118079"/>
                </a:lnTo>
                <a:lnTo>
                  <a:pt x="107518" y="175671"/>
                </a:lnTo>
                <a:lnTo>
                  <a:pt x="102717" y="181432"/>
                </a:lnTo>
                <a:lnTo>
                  <a:pt x="98877" y="185272"/>
                </a:lnTo>
                <a:lnTo>
                  <a:pt x="95036" y="189113"/>
                </a:lnTo>
                <a:lnTo>
                  <a:pt x="91211" y="192953"/>
                </a:lnTo>
                <a:lnTo>
                  <a:pt x="87370" y="195833"/>
                </a:lnTo>
                <a:lnTo>
                  <a:pt x="84490" y="197754"/>
                </a:lnTo>
                <a:lnTo>
                  <a:pt x="80650" y="199674"/>
                </a:lnTo>
                <a:lnTo>
                  <a:pt x="77769" y="201594"/>
                </a:lnTo>
                <a:lnTo>
                  <a:pt x="73929" y="202554"/>
                </a:lnTo>
                <a:lnTo>
                  <a:pt x="71033" y="203514"/>
                </a:lnTo>
                <a:lnTo>
                  <a:pt x="67208" y="204475"/>
                </a:lnTo>
                <a:lnTo>
                  <a:pt x="56647" y="204475"/>
                </a:lnTo>
                <a:lnTo>
                  <a:pt x="50886" y="202554"/>
                </a:lnTo>
                <a:lnTo>
                  <a:pt x="46085" y="199674"/>
                </a:lnTo>
                <a:lnTo>
                  <a:pt x="41285" y="195833"/>
                </a:lnTo>
                <a:lnTo>
                  <a:pt x="38404" y="191993"/>
                </a:lnTo>
                <a:lnTo>
                  <a:pt x="35524" y="186232"/>
                </a:lnTo>
                <a:lnTo>
                  <a:pt x="32644" y="180472"/>
                </a:lnTo>
                <a:lnTo>
                  <a:pt x="30723" y="174711"/>
                </a:lnTo>
                <a:lnTo>
                  <a:pt x="31683" y="220797"/>
                </a:lnTo>
                <a:lnTo>
                  <a:pt x="34206" y="221960"/>
                </a:lnTo>
                <a:lnTo>
                  <a:pt x="46035" y="225408"/>
                </a:lnTo>
                <a:lnTo>
                  <a:pt x="59527" y="226557"/>
                </a:lnTo>
                <a:lnTo>
                  <a:pt x="61895" y="226517"/>
                </a:lnTo>
                <a:lnTo>
                  <a:pt x="74428" y="224716"/>
                </a:lnTo>
                <a:lnTo>
                  <a:pt x="86395" y="219836"/>
                </a:lnTo>
                <a:lnTo>
                  <a:pt x="90816" y="217238"/>
                </a:lnTo>
                <a:lnTo>
                  <a:pt x="100810" y="210005"/>
                </a:lnTo>
                <a:lnTo>
                  <a:pt x="110398" y="200634"/>
                </a:lnTo>
                <a:lnTo>
                  <a:pt x="110398" y="221741"/>
                </a:lnTo>
                <a:lnTo>
                  <a:pt x="111358" y="222717"/>
                </a:lnTo>
                <a:lnTo>
                  <a:pt x="112318" y="223677"/>
                </a:lnTo>
                <a:lnTo>
                  <a:pt x="113278" y="223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/>
          <p:nvPr/>
        </p:nvSpPr>
        <p:spPr>
          <a:xfrm>
            <a:off x="3000146" y="2230739"/>
            <a:ext cx="7680" cy="60487"/>
          </a:xfrm>
          <a:custGeom>
            <a:avLst/>
            <a:gdLst/>
            <a:ahLst/>
            <a:cxnLst/>
            <a:rect l="l" t="t" r="r" b="b"/>
            <a:pathLst>
              <a:path w="7680" h="60487">
                <a:moveTo>
                  <a:pt x="7680" y="60487"/>
                </a:moveTo>
                <a:lnTo>
                  <a:pt x="6720" y="14401"/>
                </a:lnTo>
                <a:lnTo>
                  <a:pt x="5760" y="7680"/>
                </a:lnTo>
                <a:lnTo>
                  <a:pt x="3840" y="0"/>
                </a:lnTo>
                <a:lnTo>
                  <a:pt x="0" y="56647"/>
                </a:lnTo>
                <a:lnTo>
                  <a:pt x="7680" y="604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3260293" y="2137623"/>
            <a:ext cx="109438" cy="213116"/>
          </a:xfrm>
          <a:custGeom>
            <a:avLst/>
            <a:gdLst/>
            <a:ahLst/>
            <a:cxnLst/>
            <a:rect l="l" t="t" r="r" b="b"/>
            <a:pathLst>
              <a:path w="109438" h="213116">
                <a:moveTo>
                  <a:pt x="960" y="212156"/>
                </a:moveTo>
                <a:lnTo>
                  <a:pt x="1920" y="212156"/>
                </a:lnTo>
                <a:lnTo>
                  <a:pt x="1920" y="137281"/>
                </a:lnTo>
                <a:lnTo>
                  <a:pt x="5760" y="141122"/>
                </a:lnTo>
                <a:lnTo>
                  <a:pt x="9601" y="144962"/>
                </a:lnTo>
                <a:lnTo>
                  <a:pt x="13441" y="147843"/>
                </a:lnTo>
                <a:lnTo>
                  <a:pt x="16322" y="150723"/>
                </a:lnTo>
                <a:lnTo>
                  <a:pt x="20162" y="152643"/>
                </a:lnTo>
                <a:lnTo>
                  <a:pt x="23042" y="154548"/>
                </a:lnTo>
                <a:lnTo>
                  <a:pt x="26883" y="156484"/>
                </a:lnTo>
                <a:lnTo>
                  <a:pt x="30723" y="157444"/>
                </a:lnTo>
                <a:lnTo>
                  <a:pt x="34564" y="158389"/>
                </a:lnTo>
                <a:lnTo>
                  <a:pt x="37444" y="159364"/>
                </a:lnTo>
                <a:lnTo>
                  <a:pt x="46085" y="159364"/>
                </a:lnTo>
                <a:lnTo>
                  <a:pt x="48465" y="159331"/>
                </a:lnTo>
                <a:lnTo>
                  <a:pt x="61615" y="157696"/>
                </a:lnTo>
                <a:lnTo>
                  <a:pt x="72969" y="153603"/>
                </a:lnTo>
                <a:lnTo>
                  <a:pt x="83968" y="146720"/>
                </a:lnTo>
                <a:lnTo>
                  <a:pt x="93116" y="137281"/>
                </a:lnTo>
                <a:lnTo>
                  <a:pt x="100416" y="124914"/>
                </a:lnTo>
                <a:lnTo>
                  <a:pt x="104637" y="112318"/>
                </a:lnTo>
                <a:lnTo>
                  <a:pt x="106756" y="103483"/>
                </a:lnTo>
                <a:lnTo>
                  <a:pt x="108721" y="91000"/>
                </a:lnTo>
                <a:lnTo>
                  <a:pt x="109438" y="77754"/>
                </a:lnTo>
                <a:lnTo>
                  <a:pt x="109310" y="72965"/>
                </a:lnTo>
                <a:lnTo>
                  <a:pt x="107891" y="60268"/>
                </a:lnTo>
                <a:lnTo>
                  <a:pt x="105597" y="48005"/>
                </a:lnTo>
                <a:lnTo>
                  <a:pt x="101262" y="33812"/>
                </a:lnTo>
                <a:lnTo>
                  <a:pt x="95996" y="23042"/>
                </a:lnTo>
                <a:lnTo>
                  <a:pt x="91196" y="16322"/>
                </a:lnTo>
                <a:lnTo>
                  <a:pt x="84475" y="10561"/>
                </a:lnTo>
                <a:lnTo>
                  <a:pt x="77754" y="6720"/>
                </a:lnTo>
                <a:lnTo>
                  <a:pt x="75809" y="5585"/>
                </a:lnTo>
                <a:lnTo>
                  <a:pt x="63907" y="1303"/>
                </a:lnTo>
                <a:lnTo>
                  <a:pt x="50886" y="0"/>
                </a:lnTo>
                <a:lnTo>
                  <a:pt x="46085" y="0"/>
                </a:lnTo>
                <a:lnTo>
                  <a:pt x="41285" y="960"/>
                </a:lnTo>
                <a:lnTo>
                  <a:pt x="36484" y="1920"/>
                </a:lnTo>
                <a:lnTo>
                  <a:pt x="32644" y="2880"/>
                </a:lnTo>
                <a:lnTo>
                  <a:pt x="27843" y="4800"/>
                </a:lnTo>
                <a:lnTo>
                  <a:pt x="24963" y="29763"/>
                </a:lnTo>
                <a:lnTo>
                  <a:pt x="27843" y="26883"/>
                </a:lnTo>
                <a:lnTo>
                  <a:pt x="31683" y="25923"/>
                </a:lnTo>
                <a:lnTo>
                  <a:pt x="34564" y="24963"/>
                </a:lnTo>
                <a:lnTo>
                  <a:pt x="38404" y="24002"/>
                </a:lnTo>
                <a:lnTo>
                  <a:pt x="41285" y="23042"/>
                </a:lnTo>
                <a:lnTo>
                  <a:pt x="51846" y="23042"/>
                </a:lnTo>
                <a:lnTo>
                  <a:pt x="57607" y="24963"/>
                </a:lnTo>
                <a:lnTo>
                  <a:pt x="62407" y="27843"/>
                </a:lnTo>
                <a:lnTo>
                  <a:pt x="67208" y="30723"/>
                </a:lnTo>
                <a:lnTo>
                  <a:pt x="71048" y="35524"/>
                </a:lnTo>
                <a:lnTo>
                  <a:pt x="72969" y="41285"/>
                </a:lnTo>
                <a:lnTo>
                  <a:pt x="75849" y="46085"/>
                </a:lnTo>
                <a:lnTo>
                  <a:pt x="78729" y="52806"/>
                </a:lnTo>
                <a:lnTo>
                  <a:pt x="79689" y="59527"/>
                </a:lnTo>
                <a:lnTo>
                  <a:pt x="80634" y="66248"/>
                </a:lnTo>
                <a:lnTo>
                  <a:pt x="80634" y="94076"/>
                </a:lnTo>
                <a:lnTo>
                  <a:pt x="78729" y="100797"/>
                </a:lnTo>
                <a:lnTo>
                  <a:pt x="77754" y="107518"/>
                </a:lnTo>
                <a:lnTo>
                  <a:pt x="74889" y="113278"/>
                </a:lnTo>
                <a:lnTo>
                  <a:pt x="72009" y="119039"/>
                </a:lnTo>
                <a:lnTo>
                  <a:pt x="69128" y="124800"/>
                </a:lnTo>
                <a:lnTo>
                  <a:pt x="65288" y="128640"/>
                </a:lnTo>
                <a:lnTo>
                  <a:pt x="60487" y="131521"/>
                </a:lnTo>
                <a:lnTo>
                  <a:pt x="55686" y="135361"/>
                </a:lnTo>
                <a:lnTo>
                  <a:pt x="49926" y="136321"/>
                </a:lnTo>
                <a:lnTo>
                  <a:pt x="36484" y="136321"/>
                </a:lnTo>
                <a:lnTo>
                  <a:pt x="29763" y="134401"/>
                </a:lnTo>
                <a:lnTo>
                  <a:pt x="23042" y="129600"/>
                </a:lnTo>
                <a:lnTo>
                  <a:pt x="20416" y="127628"/>
                </a:lnTo>
                <a:lnTo>
                  <a:pt x="11476" y="119623"/>
                </a:lnTo>
                <a:lnTo>
                  <a:pt x="1920" y="109438"/>
                </a:lnTo>
                <a:lnTo>
                  <a:pt x="1920" y="51846"/>
                </a:lnTo>
                <a:lnTo>
                  <a:pt x="0" y="213116"/>
                </a:lnTo>
                <a:lnTo>
                  <a:pt x="960" y="213116"/>
                </a:lnTo>
                <a:lnTo>
                  <a:pt x="960" y="21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3235345" y="2140503"/>
            <a:ext cx="52791" cy="212156"/>
          </a:xfrm>
          <a:custGeom>
            <a:avLst/>
            <a:gdLst/>
            <a:ahLst/>
            <a:cxnLst/>
            <a:rect l="l" t="t" r="r" b="b"/>
            <a:pathLst>
              <a:path w="52791" h="212156">
                <a:moveTo>
                  <a:pt x="6720" y="0"/>
                </a:move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44" y="1920"/>
                </a:lnTo>
                <a:lnTo>
                  <a:pt x="0" y="2880"/>
                </a:lnTo>
                <a:lnTo>
                  <a:pt x="0" y="209275"/>
                </a:lnTo>
                <a:lnTo>
                  <a:pt x="944" y="209275"/>
                </a:lnTo>
                <a:lnTo>
                  <a:pt x="944" y="210235"/>
                </a:lnTo>
                <a:lnTo>
                  <a:pt x="1920" y="211195"/>
                </a:lnTo>
                <a:lnTo>
                  <a:pt x="3840" y="211195"/>
                </a:lnTo>
                <a:lnTo>
                  <a:pt x="5760" y="212156"/>
                </a:lnTo>
                <a:lnTo>
                  <a:pt x="22067" y="212156"/>
                </a:lnTo>
                <a:lnTo>
                  <a:pt x="23027" y="211195"/>
                </a:lnTo>
                <a:lnTo>
                  <a:pt x="23987" y="211195"/>
                </a:lnTo>
                <a:lnTo>
                  <a:pt x="24947" y="210235"/>
                </a:lnTo>
                <a:lnTo>
                  <a:pt x="26868" y="48966"/>
                </a:lnTo>
                <a:lnTo>
                  <a:pt x="30708" y="43205"/>
                </a:lnTo>
                <a:lnTo>
                  <a:pt x="35509" y="39364"/>
                </a:lnTo>
                <a:lnTo>
                  <a:pt x="39349" y="35524"/>
                </a:lnTo>
                <a:lnTo>
                  <a:pt x="43190" y="31683"/>
                </a:lnTo>
                <a:lnTo>
                  <a:pt x="46070" y="28803"/>
                </a:lnTo>
                <a:lnTo>
                  <a:pt x="49910" y="26883"/>
                </a:lnTo>
                <a:lnTo>
                  <a:pt x="52791" y="1920"/>
                </a:lnTo>
                <a:lnTo>
                  <a:pt x="48950" y="3840"/>
                </a:lnTo>
                <a:lnTo>
                  <a:pt x="44150" y="6720"/>
                </a:lnTo>
                <a:lnTo>
                  <a:pt x="40309" y="8641"/>
                </a:lnTo>
                <a:lnTo>
                  <a:pt x="36469" y="12481"/>
                </a:lnTo>
                <a:lnTo>
                  <a:pt x="32628" y="15361"/>
                </a:lnTo>
                <a:lnTo>
                  <a:pt x="27843" y="19202"/>
                </a:lnTo>
                <a:lnTo>
                  <a:pt x="23987" y="24002"/>
                </a:lnTo>
                <a:lnTo>
                  <a:pt x="23987" y="3840"/>
                </a:lnTo>
                <a:lnTo>
                  <a:pt x="23027" y="2880"/>
                </a:lnTo>
                <a:lnTo>
                  <a:pt x="23027" y="1920"/>
                </a:lnTo>
                <a:lnTo>
                  <a:pt x="22067" y="960"/>
                </a:lnTo>
                <a:lnTo>
                  <a:pt x="21122" y="960"/>
                </a:lnTo>
                <a:lnTo>
                  <a:pt x="20147" y="0"/>
                </a:lnTo>
                <a:lnTo>
                  <a:pt x="67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3427354" y="2239380"/>
            <a:ext cx="29240" cy="56761"/>
          </a:xfrm>
          <a:custGeom>
            <a:avLst/>
            <a:gdLst/>
            <a:ahLst/>
            <a:cxnLst/>
            <a:rect l="l" t="t" r="r" b="b"/>
            <a:pathLst>
              <a:path w="29240" h="56761">
                <a:moveTo>
                  <a:pt x="28773" y="33604"/>
                </a:moveTo>
                <a:lnTo>
                  <a:pt x="23012" y="30723"/>
                </a:lnTo>
                <a:lnTo>
                  <a:pt x="17266" y="27843"/>
                </a:lnTo>
                <a:lnTo>
                  <a:pt x="12451" y="24002"/>
                </a:lnTo>
                <a:lnTo>
                  <a:pt x="8610" y="18242"/>
                </a:lnTo>
                <a:lnTo>
                  <a:pt x="5745" y="13441"/>
                </a:lnTo>
                <a:lnTo>
                  <a:pt x="2865" y="6720"/>
                </a:lnTo>
                <a:lnTo>
                  <a:pt x="1905" y="0"/>
                </a:lnTo>
                <a:lnTo>
                  <a:pt x="0" y="46616"/>
                </a:lnTo>
                <a:lnTo>
                  <a:pt x="11490" y="52791"/>
                </a:lnTo>
                <a:lnTo>
                  <a:pt x="17116" y="54458"/>
                </a:lnTo>
                <a:lnTo>
                  <a:pt x="29240" y="56761"/>
                </a:lnTo>
                <a:lnTo>
                  <a:pt x="28773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3399495" y="2137623"/>
            <a:ext cx="144947" cy="159364"/>
          </a:xfrm>
          <a:custGeom>
            <a:avLst/>
            <a:gdLst/>
            <a:ahLst/>
            <a:cxnLst/>
            <a:rect l="l" t="t" r="r" b="b"/>
            <a:pathLst>
              <a:path w="144947" h="159364">
                <a:moveTo>
                  <a:pt x="92156" y="133441"/>
                </a:moveTo>
                <a:lnTo>
                  <a:pt x="86395" y="136321"/>
                </a:lnTo>
                <a:lnTo>
                  <a:pt x="79674" y="137281"/>
                </a:lnTo>
                <a:lnTo>
                  <a:pt x="63352" y="137281"/>
                </a:lnTo>
                <a:lnTo>
                  <a:pt x="56631" y="135361"/>
                </a:lnTo>
                <a:lnTo>
                  <a:pt x="57099" y="158518"/>
                </a:lnTo>
                <a:lnTo>
                  <a:pt x="71033" y="159364"/>
                </a:lnTo>
                <a:lnTo>
                  <a:pt x="78308" y="159107"/>
                </a:lnTo>
                <a:lnTo>
                  <a:pt x="91327" y="157251"/>
                </a:lnTo>
                <a:lnTo>
                  <a:pt x="102717" y="153603"/>
                </a:lnTo>
                <a:lnTo>
                  <a:pt x="117020" y="145361"/>
                </a:lnTo>
                <a:lnTo>
                  <a:pt x="125760" y="136321"/>
                </a:lnTo>
                <a:lnTo>
                  <a:pt x="135229" y="123410"/>
                </a:lnTo>
                <a:lnTo>
                  <a:pt x="140162" y="111358"/>
                </a:lnTo>
                <a:lnTo>
                  <a:pt x="142377" y="104055"/>
                </a:lnTo>
                <a:lnTo>
                  <a:pt x="144416" y="91647"/>
                </a:lnTo>
                <a:lnTo>
                  <a:pt x="144947" y="78714"/>
                </a:lnTo>
                <a:lnTo>
                  <a:pt x="144657" y="70411"/>
                </a:lnTo>
                <a:lnTo>
                  <a:pt x="143002" y="57659"/>
                </a:lnTo>
                <a:lnTo>
                  <a:pt x="140162" y="46085"/>
                </a:lnTo>
                <a:lnTo>
                  <a:pt x="134437" y="31074"/>
                </a:lnTo>
                <a:lnTo>
                  <a:pt x="127680" y="21122"/>
                </a:lnTo>
                <a:lnTo>
                  <a:pt x="116307" y="11355"/>
                </a:lnTo>
                <a:lnTo>
                  <a:pt x="104637" y="5760"/>
                </a:lnTo>
                <a:lnTo>
                  <a:pt x="99582" y="3803"/>
                </a:lnTo>
                <a:lnTo>
                  <a:pt x="87416" y="950"/>
                </a:lnTo>
                <a:lnTo>
                  <a:pt x="73913" y="0"/>
                </a:lnTo>
                <a:lnTo>
                  <a:pt x="65476" y="313"/>
                </a:lnTo>
                <a:lnTo>
                  <a:pt x="52791" y="2190"/>
                </a:lnTo>
                <a:lnTo>
                  <a:pt x="41285" y="5760"/>
                </a:lnTo>
                <a:lnTo>
                  <a:pt x="26982" y="14315"/>
                </a:lnTo>
                <a:lnTo>
                  <a:pt x="18242" y="23042"/>
                </a:lnTo>
                <a:lnTo>
                  <a:pt x="8597" y="36453"/>
                </a:lnTo>
                <a:lnTo>
                  <a:pt x="3840" y="48966"/>
                </a:lnTo>
                <a:lnTo>
                  <a:pt x="2165" y="55660"/>
                </a:lnTo>
                <a:lnTo>
                  <a:pt x="485" y="67937"/>
                </a:lnTo>
                <a:lnTo>
                  <a:pt x="0" y="81594"/>
                </a:lnTo>
                <a:lnTo>
                  <a:pt x="160" y="89426"/>
                </a:lnTo>
                <a:lnTo>
                  <a:pt x="1306" y="102360"/>
                </a:lnTo>
                <a:lnTo>
                  <a:pt x="3840" y="114239"/>
                </a:lnTo>
                <a:lnTo>
                  <a:pt x="10205" y="129100"/>
                </a:lnTo>
                <a:lnTo>
                  <a:pt x="17282" y="139202"/>
                </a:lnTo>
                <a:lnTo>
                  <a:pt x="27858" y="148373"/>
                </a:lnTo>
                <a:lnTo>
                  <a:pt x="29763" y="101757"/>
                </a:lnTo>
                <a:lnTo>
                  <a:pt x="27843" y="95036"/>
                </a:lnTo>
                <a:lnTo>
                  <a:pt x="27843" y="71033"/>
                </a:lnTo>
                <a:lnTo>
                  <a:pt x="28803" y="63352"/>
                </a:lnTo>
                <a:lnTo>
                  <a:pt x="29763" y="56631"/>
                </a:lnTo>
                <a:lnTo>
                  <a:pt x="31683" y="49926"/>
                </a:lnTo>
                <a:lnTo>
                  <a:pt x="34564" y="43205"/>
                </a:lnTo>
                <a:lnTo>
                  <a:pt x="38404" y="38404"/>
                </a:lnTo>
                <a:lnTo>
                  <a:pt x="42245" y="33604"/>
                </a:lnTo>
                <a:lnTo>
                  <a:pt x="47030" y="29763"/>
                </a:lnTo>
                <a:lnTo>
                  <a:pt x="51831" y="26883"/>
                </a:lnTo>
                <a:lnTo>
                  <a:pt x="57591" y="24002"/>
                </a:lnTo>
                <a:lnTo>
                  <a:pt x="65272" y="22082"/>
                </a:lnTo>
                <a:lnTo>
                  <a:pt x="81594" y="22082"/>
                </a:lnTo>
                <a:lnTo>
                  <a:pt x="88315" y="24002"/>
                </a:lnTo>
                <a:lnTo>
                  <a:pt x="94076" y="26883"/>
                </a:lnTo>
                <a:lnTo>
                  <a:pt x="99837" y="29763"/>
                </a:lnTo>
                <a:lnTo>
                  <a:pt x="104637" y="34564"/>
                </a:lnTo>
                <a:lnTo>
                  <a:pt x="107518" y="39364"/>
                </a:lnTo>
                <a:lnTo>
                  <a:pt x="111358" y="45125"/>
                </a:lnTo>
                <a:lnTo>
                  <a:pt x="113278" y="50886"/>
                </a:lnTo>
                <a:lnTo>
                  <a:pt x="114239" y="57607"/>
                </a:lnTo>
                <a:lnTo>
                  <a:pt x="116159" y="65288"/>
                </a:lnTo>
                <a:lnTo>
                  <a:pt x="117119" y="71993"/>
                </a:lnTo>
                <a:lnTo>
                  <a:pt x="117119" y="88315"/>
                </a:lnTo>
                <a:lnTo>
                  <a:pt x="116159" y="95996"/>
                </a:lnTo>
                <a:lnTo>
                  <a:pt x="114239" y="103677"/>
                </a:lnTo>
                <a:lnTo>
                  <a:pt x="112318" y="110398"/>
                </a:lnTo>
                <a:lnTo>
                  <a:pt x="109438" y="116159"/>
                </a:lnTo>
                <a:lnTo>
                  <a:pt x="106558" y="120959"/>
                </a:lnTo>
                <a:lnTo>
                  <a:pt x="102717" y="126720"/>
                </a:lnTo>
                <a:lnTo>
                  <a:pt x="97917" y="130561"/>
                </a:lnTo>
                <a:lnTo>
                  <a:pt x="92156" y="13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3564605" y="2140503"/>
            <a:ext cx="138242" cy="154564"/>
          </a:xfrm>
          <a:custGeom>
            <a:avLst/>
            <a:gdLst/>
            <a:ahLst/>
            <a:cxnLst/>
            <a:rect l="l" t="t" r="r" b="b"/>
            <a:pathLst>
              <a:path w="138242" h="154564">
                <a:moveTo>
                  <a:pt x="27843" y="3840"/>
                </a:moveTo>
                <a:lnTo>
                  <a:pt x="26883" y="2880"/>
                </a:lnTo>
                <a:lnTo>
                  <a:pt x="26883" y="1920"/>
                </a:lnTo>
                <a:lnTo>
                  <a:pt x="25923" y="1920"/>
                </a:lnTo>
                <a:lnTo>
                  <a:pt x="25923" y="960"/>
                </a:lnTo>
                <a:lnTo>
                  <a:pt x="24963" y="960"/>
                </a:lnTo>
                <a:lnTo>
                  <a:pt x="24002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8641"/>
                </a:lnTo>
                <a:lnTo>
                  <a:pt x="960" y="9601"/>
                </a:lnTo>
                <a:lnTo>
                  <a:pt x="960" y="10561"/>
                </a:lnTo>
                <a:lnTo>
                  <a:pt x="50886" y="148803"/>
                </a:lnTo>
                <a:lnTo>
                  <a:pt x="50886" y="149763"/>
                </a:lnTo>
                <a:lnTo>
                  <a:pt x="51846" y="150723"/>
                </a:lnTo>
                <a:lnTo>
                  <a:pt x="52806" y="151668"/>
                </a:lnTo>
                <a:lnTo>
                  <a:pt x="53766" y="152643"/>
                </a:lnTo>
                <a:lnTo>
                  <a:pt x="54726" y="152643"/>
                </a:lnTo>
                <a:lnTo>
                  <a:pt x="55686" y="153603"/>
                </a:lnTo>
                <a:lnTo>
                  <a:pt x="56647" y="153603"/>
                </a:lnTo>
                <a:lnTo>
                  <a:pt x="58567" y="154564"/>
                </a:lnTo>
                <a:lnTo>
                  <a:pt x="79689" y="154564"/>
                </a:lnTo>
                <a:lnTo>
                  <a:pt x="80634" y="153603"/>
                </a:lnTo>
                <a:lnTo>
                  <a:pt x="82555" y="153603"/>
                </a:lnTo>
                <a:lnTo>
                  <a:pt x="83530" y="152643"/>
                </a:lnTo>
                <a:lnTo>
                  <a:pt x="84475" y="152643"/>
                </a:lnTo>
                <a:lnTo>
                  <a:pt x="85435" y="151668"/>
                </a:lnTo>
                <a:lnTo>
                  <a:pt x="86395" y="150723"/>
                </a:lnTo>
                <a:lnTo>
                  <a:pt x="87355" y="149763"/>
                </a:lnTo>
                <a:lnTo>
                  <a:pt x="87355" y="148803"/>
                </a:lnTo>
                <a:lnTo>
                  <a:pt x="137281" y="10561"/>
                </a:lnTo>
                <a:lnTo>
                  <a:pt x="137281" y="8641"/>
                </a:lnTo>
                <a:lnTo>
                  <a:pt x="138242" y="7680"/>
                </a:lnTo>
                <a:lnTo>
                  <a:pt x="138242" y="2880"/>
                </a:lnTo>
                <a:lnTo>
                  <a:pt x="137281" y="1920"/>
                </a:lnTo>
                <a:lnTo>
                  <a:pt x="136321" y="960"/>
                </a:lnTo>
                <a:lnTo>
                  <a:pt x="135361" y="960"/>
                </a:lnTo>
                <a:lnTo>
                  <a:pt x="134401" y="0"/>
                </a:lnTo>
                <a:lnTo>
                  <a:pt x="115199" y="0"/>
                </a:lnTo>
                <a:lnTo>
                  <a:pt x="114239" y="960"/>
                </a:lnTo>
                <a:lnTo>
                  <a:pt x="113278" y="960"/>
                </a:lnTo>
                <a:lnTo>
                  <a:pt x="112318" y="1920"/>
                </a:lnTo>
                <a:lnTo>
                  <a:pt x="111358" y="2880"/>
                </a:lnTo>
                <a:lnTo>
                  <a:pt x="111358" y="4800"/>
                </a:lnTo>
                <a:lnTo>
                  <a:pt x="70073" y="124800"/>
                </a:lnTo>
                <a:lnTo>
                  <a:pt x="70073" y="126720"/>
                </a:lnTo>
                <a:lnTo>
                  <a:pt x="69128" y="124800"/>
                </a:lnTo>
                <a:lnTo>
                  <a:pt x="27843" y="4800"/>
                </a:lnTo>
                <a:lnTo>
                  <a:pt x="2784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3747957" y="2137623"/>
            <a:ext cx="105597" cy="93116"/>
          </a:xfrm>
          <a:custGeom>
            <a:avLst/>
            <a:gdLst/>
            <a:ahLst/>
            <a:cxnLst/>
            <a:rect l="l" t="t" r="r" b="b"/>
            <a:pathLst>
              <a:path w="105597" h="93116">
                <a:moveTo>
                  <a:pt x="28803" y="22082"/>
                </a:moveTo>
                <a:lnTo>
                  <a:pt x="34564" y="21122"/>
                </a:lnTo>
                <a:lnTo>
                  <a:pt x="41285" y="21122"/>
                </a:lnTo>
                <a:lnTo>
                  <a:pt x="47787" y="21501"/>
                </a:lnTo>
                <a:lnTo>
                  <a:pt x="60386" y="25141"/>
                </a:lnTo>
                <a:lnTo>
                  <a:pt x="70088" y="32644"/>
                </a:lnTo>
                <a:lnTo>
                  <a:pt x="74753" y="40193"/>
                </a:lnTo>
                <a:lnTo>
                  <a:pt x="78491" y="51975"/>
                </a:lnTo>
                <a:lnTo>
                  <a:pt x="79674" y="66248"/>
                </a:lnTo>
                <a:lnTo>
                  <a:pt x="0" y="66248"/>
                </a:lnTo>
                <a:lnTo>
                  <a:pt x="0" y="93116"/>
                </a:lnTo>
                <a:lnTo>
                  <a:pt x="0" y="85435"/>
                </a:lnTo>
                <a:lnTo>
                  <a:pt x="98877" y="85435"/>
                </a:lnTo>
                <a:lnTo>
                  <a:pt x="100797" y="84475"/>
                </a:lnTo>
                <a:lnTo>
                  <a:pt x="102717" y="82555"/>
                </a:lnTo>
                <a:lnTo>
                  <a:pt x="104637" y="80634"/>
                </a:lnTo>
                <a:lnTo>
                  <a:pt x="105597" y="77754"/>
                </a:lnTo>
                <a:lnTo>
                  <a:pt x="105587" y="67394"/>
                </a:lnTo>
                <a:lnTo>
                  <a:pt x="104788" y="54521"/>
                </a:lnTo>
                <a:lnTo>
                  <a:pt x="102717" y="42245"/>
                </a:lnTo>
                <a:lnTo>
                  <a:pt x="99837" y="33604"/>
                </a:lnTo>
                <a:lnTo>
                  <a:pt x="96012" y="26883"/>
                </a:lnTo>
                <a:lnTo>
                  <a:pt x="91196" y="20162"/>
                </a:lnTo>
                <a:lnTo>
                  <a:pt x="85450" y="14401"/>
                </a:lnTo>
                <a:lnTo>
                  <a:pt x="79674" y="9601"/>
                </a:lnTo>
                <a:lnTo>
                  <a:pt x="71048" y="5760"/>
                </a:lnTo>
                <a:lnTo>
                  <a:pt x="67825" y="4307"/>
                </a:lnTo>
                <a:lnTo>
                  <a:pt x="56112" y="1076"/>
                </a:lnTo>
                <a:lnTo>
                  <a:pt x="42245" y="0"/>
                </a:lnTo>
                <a:lnTo>
                  <a:pt x="38011" y="105"/>
                </a:lnTo>
                <a:lnTo>
                  <a:pt x="25188" y="1856"/>
                </a:lnTo>
                <a:lnTo>
                  <a:pt x="13441" y="5760"/>
                </a:lnTo>
                <a:lnTo>
                  <a:pt x="14401" y="30723"/>
                </a:lnTo>
                <a:lnTo>
                  <a:pt x="19202" y="26883"/>
                </a:lnTo>
                <a:lnTo>
                  <a:pt x="24002" y="24963"/>
                </a:lnTo>
                <a:lnTo>
                  <a:pt x="28803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3720129" y="2143384"/>
            <a:ext cx="127665" cy="153603"/>
          </a:xfrm>
          <a:custGeom>
            <a:avLst/>
            <a:gdLst/>
            <a:ahLst/>
            <a:cxnLst/>
            <a:rect l="l" t="t" r="r" b="b"/>
            <a:pathLst>
              <a:path w="127665" h="153603">
                <a:moveTo>
                  <a:pt x="0" y="74874"/>
                </a:moveTo>
                <a:lnTo>
                  <a:pt x="407" y="85420"/>
                </a:lnTo>
                <a:lnTo>
                  <a:pt x="2083" y="98192"/>
                </a:lnTo>
                <a:lnTo>
                  <a:pt x="4800" y="109438"/>
                </a:lnTo>
                <a:lnTo>
                  <a:pt x="5761" y="112405"/>
                </a:lnTo>
                <a:lnTo>
                  <a:pt x="11158" y="124300"/>
                </a:lnTo>
                <a:lnTo>
                  <a:pt x="18242" y="134401"/>
                </a:lnTo>
                <a:lnTo>
                  <a:pt x="29776" y="143499"/>
                </a:lnTo>
                <a:lnTo>
                  <a:pt x="41269" y="148788"/>
                </a:lnTo>
                <a:lnTo>
                  <a:pt x="46895" y="150825"/>
                </a:lnTo>
                <a:lnTo>
                  <a:pt x="59019" y="153026"/>
                </a:lnTo>
                <a:lnTo>
                  <a:pt x="72953" y="153603"/>
                </a:lnTo>
                <a:lnTo>
                  <a:pt x="86395" y="153603"/>
                </a:lnTo>
                <a:lnTo>
                  <a:pt x="92156" y="152628"/>
                </a:lnTo>
                <a:lnTo>
                  <a:pt x="97916" y="151683"/>
                </a:lnTo>
                <a:lnTo>
                  <a:pt x="103662" y="149763"/>
                </a:lnTo>
                <a:lnTo>
                  <a:pt x="108478" y="148788"/>
                </a:lnTo>
                <a:lnTo>
                  <a:pt x="113278" y="147843"/>
                </a:lnTo>
                <a:lnTo>
                  <a:pt x="117119" y="145923"/>
                </a:lnTo>
                <a:lnTo>
                  <a:pt x="119999" y="144962"/>
                </a:lnTo>
                <a:lnTo>
                  <a:pt x="122864" y="144002"/>
                </a:lnTo>
                <a:lnTo>
                  <a:pt x="124785" y="143042"/>
                </a:lnTo>
                <a:lnTo>
                  <a:pt x="124785" y="142082"/>
                </a:lnTo>
                <a:lnTo>
                  <a:pt x="125745" y="141122"/>
                </a:lnTo>
                <a:lnTo>
                  <a:pt x="126705" y="140162"/>
                </a:lnTo>
                <a:lnTo>
                  <a:pt x="126705" y="138242"/>
                </a:lnTo>
                <a:lnTo>
                  <a:pt x="127665" y="137281"/>
                </a:lnTo>
                <a:lnTo>
                  <a:pt x="127665" y="125760"/>
                </a:lnTo>
                <a:lnTo>
                  <a:pt x="126705" y="123840"/>
                </a:lnTo>
                <a:lnTo>
                  <a:pt x="126705" y="122880"/>
                </a:lnTo>
                <a:lnTo>
                  <a:pt x="125745" y="121920"/>
                </a:lnTo>
                <a:lnTo>
                  <a:pt x="124785" y="121920"/>
                </a:lnTo>
                <a:lnTo>
                  <a:pt x="123840" y="120959"/>
                </a:lnTo>
                <a:lnTo>
                  <a:pt x="121904" y="120959"/>
                </a:lnTo>
                <a:lnTo>
                  <a:pt x="119999" y="121920"/>
                </a:lnTo>
                <a:lnTo>
                  <a:pt x="117119" y="122880"/>
                </a:lnTo>
                <a:lnTo>
                  <a:pt x="115183" y="123840"/>
                </a:lnTo>
                <a:lnTo>
                  <a:pt x="111343" y="125760"/>
                </a:lnTo>
                <a:lnTo>
                  <a:pt x="107502" y="126720"/>
                </a:lnTo>
                <a:lnTo>
                  <a:pt x="103662" y="128640"/>
                </a:lnTo>
                <a:lnTo>
                  <a:pt x="98877" y="129600"/>
                </a:lnTo>
                <a:lnTo>
                  <a:pt x="94076" y="130561"/>
                </a:lnTo>
                <a:lnTo>
                  <a:pt x="88315" y="131521"/>
                </a:lnTo>
                <a:lnTo>
                  <a:pt x="82555" y="132481"/>
                </a:lnTo>
                <a:lnTo>
                  <a:pt x="67193" y="132481"/>
                </a:lnTo>
                <a:lnTo>
                  <a:pt x="59512" y="130561"/>
                </a:lnTo>
                <a:lnTo>
                  <a:pt x="53751" y="128640"/>
                </a:lnTo>
                <a:lnTo>
                  <a:pt x="47030" y="125760"/>
                </a:lnTo>
                <a:lnTo>
                  <a:pt x="42230" y="122880"/>
                </a:lnTo>
                <a:lnTo>
                  <a:pt x="38389" y="118079"/>
                </a:lnTo>
                <a:lnTo>
                  <a:pt x="34549" y="113278"/>
                </a:lnTo>
                <a:lnTo>
                  <a:pt x="32628" y="107518"/>
                </a:lnTo>
                <a:lnTo>
                  <a:pt x="30708" y="101757"/>
                </a:lnTo>
                <a:lnTo>
                  <a:pt x="28788" y="95036"/>
                </a:lnTo>
                <a:lnTo>
                  <a:pt x="27828" y="87355"/>
                </a:lnTo>
                <a:lnTo>
                  <a:pt x="27828" y="60487"/>
                </a:lnTo>
                <a:lnTo>
                  <a:pt x="28788" y="53766"/>
                </a:lnTo>
                <a:lnTo>
                  <a:pt x="29748" y="48006"/>
                </a:lnTo>
                <a:lnTo>
                  <a:pt x="31668" y="43205"/>
                </a:lnTo>
                <a:lnTo>
                  <a:pt x="33588" y="37444"/>
                </a:lnTo>
                <a:lnTo>
                  <a:pt x="35509" y="32644"/>
                </a:lnTo>
                <a:lnTo>
                  <a:pt x="39349" y="28803"/>
                </a:lnTo>
                <a:lnTo>
                  <a:pt x="42230" y="24963"/>
                </a:lnTo>
                <a:lnTo>
                  <a:pt x="41269" y="0"/>
                </a:lnTo>
                <a:lnTo>
                  <a:pt x="39352" y="876"/>
                </a:lnTo>
                <a:lnTo>
                  <a:pt x="28324" y="7319"/>
                </a:lnTo>
                <a:lnTo>
                  <a:pt x="19202" y="16322"/>
                </a:lnTo>
                <a:lnTo>
                  <a:pt x="16886" y="18793"/>
                </a:lnTo>
                <a:lnTo>
                  <a:pt x="9722" y="29233"/>
                </a:lnTo>
                <a:lnTo>
                  <a:pt x="4800" y="41285"/>
                </a:lnTo>
                <a:lnTo>
                  <a:pt x="2825" y="48866"/>
                </a:lnTo>
                <a:lnTo>
                  <a:pt x="756" y="61313"/>
                </a:lnTo>
                <a:lnTo>
                  <a:pt x="0" y="74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3894841" y="2137623"/>
            <a:ext cx="85435" cy="157444"/>
          </a:xfrm>
          <a:custGeom>
            <a:avLst/>
            <a:gdLst/>
            <a:ahLst/>
            <a:cxnLst/>
            <a:rect l="l" t="t" r="r" b="b"/>
            <a:pathLst>
              <a:path w="85435" h="157444">
                <a:moveTo>
                  <a:pt x="960" y="154548"/>
                </a:moveTo>
                <a:lnTo>
                  <a:pt x="960" y="155524"/>
                </a:lnTo>
                <a:lnTo>
                  <a:pt x="1920" y="155524"/>
                </a:lnTo>
                <a:lnTo>
                  <a:pt x="2880" y="156484"/>
                </a:lnTo>
                <a:lnTo>
                  <a:pt x="3840" y="156484"/>
                </a:lnTo>
                <a:lnTo>
                  <a:pt x="4800" y="157444"/>
                </a:lnTo>
                <a:lnTo>
                  <a:pt x="20162" y="157444"/>
                </a:lnTo>
                <a:lnTo>
                  <a:pt x="22082" y="156484"/>
                </a:lnTo>
                <a:lnTo>
                  <a:pt x="24002" y="156484"/>
                </a:lnTo>
                <a:lnTo>
                  <a:pt x="24963" y="155524"/>
                </a:lnTo>
                <a:lnTo>
                  <a:pt x="25923" y="155524"/>
                </a:lnTo>
                <a:lnTo>
                  <a:pt x="25923" y="154548"/>
                </a:lnTo>
                <a:lnTo>
                  <a:pt x="26868" y="154548"/>
                </a:lnTo>
                <a:lnTo>
                  <a:pt x="26868" y="56631"/>
                </a:lnTo>
                <a:lnTo>
                  <a:pt x="30708" y="50886"/>
                </a:lnTo>
                <a:lnTo>
                  <a:pt x="33588" y="46085"/>
                </a:lnTo>
                <a:lnTo>
                  <a:pt x="37429" y="42245"/>
                </a:lnTo>
                <a:lnTo>
                  <a:pt x="40325" y="37444"/>
                </a:lnTo>
                <a:lnTo>
                  <a:pt x="43205" y="34564"/>
                </a:lnTo>
                <a:lnTo>
                  <a:pt x="46070" y="32644"/>
                </a:lnTo>
                <a:lnTo>
                  <a:pt x="48950" y="29763"/>
                </a:lnTo>
                <a:lnTo>
                  <a:pt x="51831" y="27843"/>
                </a:lnTo>
                <a:lnTo>
                  <a:pt x="53751" y="26883"/>
                </a:lnTo>
                <a:lnTo>
                  <a:pt x="56631" y="25923"/>
                </a:lnTo>
                <a:lnTo>
                  <a:pt x="59512" y="24963"/>
                </a:lnTo>
                <a:lnTo>
                  <a:pt x="64312" y="24963"/>
                </a:lnTo>
                <a:lnTo>
                  <a:pt x="66233" y="25923"/>
                </a:lnTo>
                <a:lnTo>
                  <a:pt x="68153" y="25923"/>
                </a:lnTo>
                <a:lnTo>
                  <a:pt x="70073" y="26883"/>
                </a:lnTo>
                <a:lnTo>
                  <a:pt x="71993" y="26883"/>
                </a:lnTo>
                <a:lnTo>
                  <a:pt x="73913" y="27843"/>
                </a:lnTo>
                <a:lnTo>
                  <a:pt x="74874" y="27843"/>
                </a:lnTo>
                <a:lnTo>
                  <a:pt x="76794" y="28803"/>
                </a:lnTo>
                <a:lnTo>
                  <a:pt x="77754" y="28803"/>
                </a:lnTo>
                <a:lnTo>
                  <a:pt x="78714" y="29763"/>
                </a:lnTo>
                <a:lnTo>
                  <a:pt x="81594" y="29763"/>
                </a:lnTo>
                <a:lnTo>
                  <a:pt x="82555" y="28803"/>
                </a:lnTo>
                <a:lnTo>
                  <a:pt x="83515" y="27843"/>
                </a:lnTo>
                <a:lnTo>
                  <a:pt x="84475" y="26883"/>
                </a:lnTo>
                <a:lnTo>
                  <a:pt x="84475" y="23042"/>
                </a:lnTo>
                <a:lnTo>
                  <a:pt x="85435" y="21122"/>
                </a:lnTo>
                <a:lnTo>
                  <a:pt x="85435" y="14401"/>
                </a:lnTo>
                <a:lnTo>
                  <a:pt x="84475" y="12481"/>
                </a:lnTo>
                <a:lnTo>
                  <a:pt x="84475" y="5760"/>
                </a:lnTo>
                <a:lnTo>
                  <a:pt x="83515" y="5760"/>
                </a:lnTo>
                <a:lnTo>
                  <a:pt x="83515" y="4800"/>
                </a:lnTo>
                <a:lnTo>
                  <a:pt x="82555" y="4800"/>
                </a:lnTo>
                <a:lnTo>
                  <a:pt x="82555" y="3840"/>
                </a:lnTo>
                <a:lnTo>
                  <a:pt x="80634" y="2880"/>
                </a:lnTo>
                <a:lnTo>
                  <a:pt x="79674" y="2880"/>
                </a:lnTo>
                <a:lnTo>
                  <a:pt x="77754" y="1920"/>
                </a:lnTo>
                <a:lnTo>
                  <a:pt x="75834" y="1920"/>
                </a:lnTo>
                <a:lnTo>
                  <a:pt x="73913" y="960"/>
                </a:lnTo>
                <a:lnTo>
                  <a:pt x="68153" y="960"/>
                </a:lnTo>
                <a:lnTo>
                  <a:pt x="67193" y="0"/>
                </a:lnTo>
                <a:lnTo>
                  <a:pt x="60472" y="0"/>
                </a:lnTo>
                <a:lnTo>
                  <a:pt x="57591" y="960"/>
                </a:lnTo>
                <a:lnTo>
                  <a:pt x="54711" y="1920"/>
                </a:lnTo>
                <a:lnTo>
                  <a:pt x="51831" y="1920"/>
                </a:lnTo>
                <a:lnTo>
                  <a:pt x="47990" y="3840"/>
                </a:lnTo>
                <a:lnTo>
                  <a:pt x="45110" y="5760"/>
                </a:lnTo>
                <a:lnTo>
                  <a:pt x="42230" y="7680"/>
                </a:lnTo>
                <a:lnTo>
                  <a:pt x="38389" y="10561"/>
                </a:lnTo>
                <a:lnTo>
                  <a:pt x="35524" y="14401"/>
                </a:lnTo>
                <a:lnTo>
                  <a:pt x="31683" y="18242"/>
                </a:lnTo>
                <a:lnTo>
                  <a:pt x="27843" y="23042"/>
                </a:lnTo>
                <a:lnTo>
                  <a:pt x="24002" y="28803"/>
                </a:lnTo>
                <a:lnTo>
                  <a:pt x="24002" y="576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960" y="5760"/>
                </a:lnTo>
                <a:lnTo>
                  <a:pt x="0" y="5760"/>
                </a:lnTo>
                <a:lnTo>
                  <a:pt x="0" y="154548"/>
                </a:lnTo>
                <a:lnTo>
                  <a:pt x="960" y="1545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3990837" y="2101154"/>
            <a:ext cx="95036" cy="195834"/>
          </a:xfrm>
          <a:custGeom>
            <a:avLst/>
            <a:gdLst/>
            <a:ahLst/>
            <a:cxnLst/>
            <a:rect l="l" t="t" r="r" b="b"/>
            <a:pathLst>
              <a:path w="95036" h="195834">
                <a:moveTo>
                  <a:pt x="95036" y="46070"/>
                </a:moveTo>
                <a:lnTo>
                  <a:pt x="94076" y="44150"/>
                </a:lnTo>
                <a:lnTo>
                  <a:pt x="94076" y="43190"/>
                </a:lnTo>
                <a:lnTo>
                  <a:pt x="93116" y="42230"/>
                </a:lnTo>
                <a:lnTo>
                  <a:pt x="93116" y="41269"/>
                </a:lnTo>
                <a:lnTo>
                  <a:pt x="92156" y="40309"/>
                </a:lnTo>
                <a:lnTo>
                  <a:pt x="91196" y="40309"/>
                </a:lnTo>
                <a:lnTo>
                  <a:pt x="90236" y="39349"/>
                </a:lnTo>
                <a:lnTo>
                  <a:pt x="52791" y="39349"/>
                </a:lnTo>
                <a:lnTo>
                  <a:pt x="52791" y="4800"/>
                </a:lnTo>
                <a:lnTo>
                  <a:pt x="51831" y="3840"/>
                </a:lnTo>
                <a:lnTo>
                  <a:pt x="51831" y="2865"/>
                </a:lnTo>
                <a:lnTo>
                  <a:pt x="50871" y="2865"/>
                </a:lnTo>
                <a:lnTo>
                  <a:pt x="50871" y="1904"/>
                </a:lnTo>
                <a:lnTo>
                  <a:pt x="49911" y="1904"/>
                </a:lnTo>
                <a:lnTo>
                  <a:pt x="48966" y="960"/>
                </a:lnTo>
                <a:lnTo>
                  <a:pt x="47030" y="960"/>
                </a:lnTo>
                <a:lnTo>
                  <a:pt x="45125" y="0"/>
                </a:lnTo>
                <a:lnTo>
                  <a:pt x="32628" y="0"/>
                </a:lnTo>
                <a:lnTo>
                  <a:pt x="30723" y="960"/>
                </a:lnTo>
                <a:lnTo>
                  <a:pt x="28788" y="960"/>
                </a:lnTo>
                <a:lnTo>
                  <a:pt x="27843" y="1904"/>
                </a:lnTo>
                <a:lnTo>
                  <a:pt x="26883" y="1904"/>
                </a:lnTo>
                <a:lnTo>
                  <a:pt x="26883" y="2865"/>
                </a:lnTo>
                <a:lnTo>
                  <a:pt x="25923" y="2865"/>
                </a:lnTo>
                <a:lnTo>
                  <a:pt x="25923" y="39349"/>
                </a:lnTo>
                <a:lnTo>
                  <a:pt x="4800" y="39349"/>
                </a:lnTo>
                <a:lnTo>
                  <a:pt x="3840" y="40309"/>
                </a:lnTo>
                <a:lnTo>
                  <a:pt x="1920" y="40309"/>
                </a:lnTo>
                <a:lnTo>
                  <a:pt x="1920" y="41269"/>
                </a:lnTo>
                <a:lnTo>
                  <a:pt x="960" y="42230"/>
                </a:lnTo>
                <a:lnTo>
                  <a:pt x="960" y="44150"/>
                </a:lnTo>
                <a:lnTo>
                  <a:pt x="0" y="46070"/>
                </a:lnTo>
                <a:lnTo>
                  <a:pt x="0" y="57591"/>
                </a:lnTo>
                <a:lnTo>
                  <a:pt x="960" y="59512"/>
                </a:lnTo>
                <a:lnTo>
                  <a:pt x="1920" y="61432"/>
                </a:lnTo>
                <a:lnTo>
                  <a:pt x="25923" y="61432"/>
                </a:lnTo>
                <a:lnTo>
                  <a:pt x="25923" y="154548"/>
                </a:lnTo>
                <a:lnTo>
                  <a:pt x="26883" y="162229"/>
                </a:lnTo>
                <a:lnTo>
                  <a:pt x="27843" y="168950"/>
                </a:lnTo>
                <a:lnTo>
                  <a:pt x="29763" y="174711"/>
                </a:lnTo>
                <a:lnTo>
                  <a:pt x="31683" y="179511"/>
                </a:lnTo>
                <a:lnTo>
                  <a:pt x="35509" y="184312"/>
                </a:lnTo>
                <a:lnTo>
                  <a:pt x="39349" y="188153"/>
                </a:lnTo>
                <a:lnTo>
                  <a:pt x="43190" y="191018"/>
                </a:lnTo>
                <a:lnTo>
                  <a:pt x="48966" y="192953"/>
                </a:lnTo>
                <a:lnTo>
                  <a:pt x="54711" y="194858"/>
                </a:lnTo>
                <a:lnTo>
                  <a:pt x="60472" y="195834"/>
                </a:lnTo>
                <a:lnTo>
                  <a:pt x="72953" y="195834"/>
                </a:lnTo>
                <a:lnTo>
                  <a:pt x="75834" y="194858"/>
                </a:lnTo>
                <a:lnTo>
                  <a:pt x="80634" y="194858"/>
                </a:lnTo>
                <a:lnTo>
                  <a:pt x="82555" y="193913"/>
                </a:lnTo>
                <a:lnTo>
                  <a:pt x="84475" y="193913"/>
                </a:lnTo>
                <a:lnTo>
                  <a:pt x="87355" y="192953"/>
                </a:lnTo>
                <a:lnTo>
                  <a:pt x="88315" y="191993"/>
                </a:lnTo>
                <a:lnTo>
                  <a:pt x="90236" y="191018"/>
                </a:lnTo>
                <a:lnTo>
                  <a:pt x="91196" y="191018"/>
                </a:lnTo>
                <a:lnTo>
                  <a:pt x="92156" y="190073"/>
                </a:lnTo>
                <a:lnTo>
                  <a:pt x="93116" y="189113"/>
                </a:lnTo>
                <a:lnTo>
                  <a:pt x="94076" y="187192"/>
                </a:lnTo>
                <a:lnTo>
                  <a:pt x="94076" y="186232"/>
                </a:lnTo>
                <a:lnTo>
                  <a:pt x="95036" y="184312"/>
                </a:lnTo>
                <a:lnTo>
                  <a:pt x="95036" y="173751"/>
                </a:lnTo>
                <a:lnTo>
                  <a:pt x="94076" y="171830"/>
                </a:lnTo>
                <a:lnTo>
                  <a:pt x="94076" y="170870"/>
                </a:lnTo>
                <a:lnTo>
                  <a:pt x="93116" y="169910"/>
                </a:lnTo>
                <a:lnTo>
                  <a:pt x="93116" y="168950"/>
                </a:lnTo>
                <a:lnTo>
                  <a:pt x="88315" y="168950"/>
                </a:lnTo>
                <a:lnTo>
                  <a:pt x="87355" y="169910"/>
                </a:lnTo>
                <a:lnTo>
                  <a:pt x="86395" y="169910"/>
                </a:lnTo>
                <a:lnTo>
                  <a:pt x="84475" y="170870"/>
                </a:lnTo>
                <a:lnTo>
                  <a:pt x="82555" y="171830"/>
                </a:lnTo>
                <a:lnTo>
                  <a:pt x="81594" y="171830"/>
                </a:lnTo>
                <a:lnTo>
                  <a:pt x="79674" y="172791"/>
                </a:lnTo>
                <a:lnTo>
                  <a:pt x="65272" y="172791"/>
                </a:lnTo>
                <a:lnTo>
                  <a:pt x="59512" y="170870"/>
                </a:lnTo>
                <a:lnTo>
                  <a:pt x="56631" y="165110"/>
                </a:lnTo>
                <a:lnTo>
                  <a:pt x="53751" y="160309"/>
                </a:lnTo>
                <a:lnTo>
                  <a:pt x="52791" y="152628"/>
                </a:lnTo>
                <a:lnTo>
                  <a:pt x="52791" y="61432"/>
                </a:lnTo>
                <a:lnTo>
                  <a:pt x="91196" y="61432"/>
                </a:lnTo>
                <a:lnTo>
                  <a:pt x="92156" y="60472"/>
                </a:lnTo>
                <a:lnTo>
                  <a:pt x="93116" y="59512"/>
                </a:lnTo>
                <a:lnTo>
                  <a:pt x="94076" y="57591"/>
                </a:lnTo>
                <a:lnTo>
                  <a:pt x="95036" y="54711"/>
                </a:lnTo>
                <a:lnTo>
                  <a:pt x="95036" y="46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4101236" y="2140503"/>
            <a:ext cx="139186" cy="212156"/>
          </a:xfrm>
          <a:custGeom>
            <a:avLst/>
            <a:gdLst/>
            <a:ahLst/>
            <a:cxnLst/>
            <a:rect l="l" t="t" r="r" b="b"/>
            <a:pathLst>
              <a:path w="139186" h="212156">
                <a:moveTo>
                  <a:pt x="54711" y="150723"/>
                </a:moveTo>
                <a:lnTo>
                  <a:pt x="55671" y="151668"/>
                </a:lnTo>
                <a:lnTo>
                  <a:pt x="56631" y="152643"/>
                </a:lnTo>
                <a:lnTo>
                  <a:pt x="57591" y="153603"/>
                </a:lnTo>
                <a:lnTo>
                  <a:pt x="58552" y="153603"/>
                </a:lnTo>
                <a:lnTo>
                  <a:pt x="38389" y="204475"/>
                </a:lnTo>
                <a:lnTo>
                  <a:pt x="37429" y="205435"/>
                </a:lnTo>
                <a:lnTo>
                  <a:pt x="37429" y="209275"/>
                </a:lnTo>
                <a:lnTo>
                  <a:pt x="38389" y="210235"/>
                </a:lnTo>
                <a:lnTo>
                  <a:pt x="39349" y="211195"/>
                </a:lnTo>
                <a:lnTo>
                  <a:pt x="41269" y="212156"/>
                </a:lnTo>
                <a:lnTo>
                  <a:pt x="58552" y="212156"/>
                </a:lnTo>
                <a:lnTo>
                  <a:pt x="61432" y="211195"/>
                </a:lnTo>
                <a:lnTo>
                  <a:pt x="64312" y="210235"/>
                </a:lnTo>
                <a:lnTo>
                  <a:pt x="66233" y="208315"/>
                </a:lnTo>
                <a:lnTo>
                  <a:pt x="66233" y="207355"/>
                </a:lnTo>
                <a:lnTo>
                  <a:pt x="86395" y="153603"/>
                </a:lnTo>
                <a:lnTo>
                  <a:pt x="138226" y="9601"/>
                </a:lnTo>
                <a:lnTo>
                  <a:pt x="139186" y="7680"/>
                </a:lnTo>
                <a:lnTo>
                  <a:pt x="139186" y="2880"/>
                </a:lnTo>
                <a:lnTo>
                  <a:pt x="138226" y="1920"/>
                </a:lnTo>
                <a:lnTo>
                  <a:pt x="137266" y="1920"/>
                </a:lnTo>
                <a:lnTo>
                  <a:pt x="136306" y="960"/>
                </a:lnTo>
                <a:lnTo>
                  <a:pt x="135346" y="0"/>
                </a:lnTo>
                <a:lnTo>
                  <a:pt x="116159" y="0"/>
                </a:lnTo>
                <a:lnTo>
                  <a:pt x="115199" y="960"/>
                </a:lnTo>
                <a:lnTo>
                  <a:pt x="114223" y="960"/>
                </a:lnTo>
                <a:lnTo>
                  <a:pt x="113278" y="1920"/>
                </a:lnTo>
                <a:lnTo>
                  <a:pt x="112318" y="2880"/>
                </a:lnTo>
                <a:lnTo>
                  <a:pt x="111358" y="4800"/>
                </a:lnTo>
                <a:lnTo>
                  <a:pt x="71993" y="121920"/>
                </a:lnTo>
                <a:lnTo>
                  <a:pt x="71033" y="121920"/>
                </a:lnTo>
                <a:lnTo>
                  <a:pt x="29763" y="5760"/>
                </a:lnTo>
                <a:lnTo>
                  <a:pt x="28803" y="4800"/>
                </a:lnTo>
                <a:lnTo>
                  <a:pt x="28803" y="2880"/>
                </a:lnTo>
                <a:lnTo>
                  <a:pt x="27828" y="2880"/>
                </a:lnTo>
                <a:lnTo>
                  <a:pt x="27828" y="1920"/>
                </a:lnTo>
                <a:lnTo>
                  <a:pt x="26868" y="960"/>
                </a:lnTo>
                <a:lnTo>
                  <a:pt x="25923" y="960"/>
                </a:lnTo>
                <a:lnTo>
                  <a:pt x="24963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5760"/>
                </a:lnTo>
                <a:lnTo>
                  <a:pt x="960" y="7680"/>
                </a:lnTo>
                <a:lnTo>
                  <a:pt x="1920" y="9601"/>
                </a:lnTo>
                <a:lnTo>
                  <a:pt x="53751" y="148803"/>
                </a:lnTo>
                <a:lnTo>
                  <a:pt x="53751" y="149763"/>
                </a:lnTo>
                <a:lnTo>
                  <a:pt x="54711" y="15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4335459" y="2137623"/>
            <a:ext cx="114239" cy="159364"/>
          </a:xfrm>
          <a:custGeom>
            <a:avLst/>
            <a:gdLst/>
            <a:ahLst/>
            <a:cxnLst/>
            <a:rect l="l" t="t" r="r" b="b"/>
            <a:pathLst>
              <a:path w="114239" h="159364">
                <a:moveTo>
                  <a:pt x="112318" y="18242"/>
                </a:moveTo>
                <a:lnTo>
                  <a:pt x="111358" y="17282"/>
                </a:lnTo>
                <a:lnTo>
                  <a:pt x="111358" y="16322"/>
                </a:lnTo>
                <a:lnTo>
                  <a:pt x="110398" y="15361"/>
                </a:lnTo>
                <a:lnTo>
                  <a:pt x="109438" y="14401"/>
                </a:lnTo>
                <a:lnTo>
                  <a:pt x="107518" y="13441"/>
                </a:lnTo>
                <a:lnTo>
                  <a:pt x="105597" y="11521"/>
                </a:lnTo>
                <a:lnTo>
                  <a:pt x="102717" y="9601"/>
                </a:lnTo>
                <a:lnTo>
                  <a:pt x="99837" y="7680"/>
                </a:lnTo>
                <a:lnTo>
                  <a:pt x="96956" y="6720"/>
                </a:lnTo>
                <a:lnTo>
                  <a:pt x="93116" y="4800"/>
                </a:lnTo>
                <a:lnTo>
                  <a:pt x="89291" y="3840"/>
                </a:lnTo>
                <a:lnTo>
                  <a:pt x="85450" y="2880"/>
                </a:lnTo>
                <a:lnTo>
                  <a:pt x="80650" y="1920"/>
                </a:lnTo>
                <a:lnTo>
                  <a:pt x="76809" y="960"/>
                </a:lnTo>
                <a:lnTo>
                  <a:pt x="72009" y="0"/>
                </a:lnTo>
                <a:lnTo>
                  <a:pt x="67208" y="0"/>
                </a:lnTo>
                <a:lnTo>
                  <a:pt x="52477" y="1501"/>
                </a:lnTo>
                <a:lnTo>
                  <a:pt x="40325" y="4800"/>
                </a:lnTo>
                <a:lnTo>
                  <a:pt x="28747" y="11610"/>
                </a:lnTo>
                <a:lnTo>
                  <a:pt x="19202" y="20162"/>
                </a:lnTo>
                <a:lnTo>
                  <a:pt x="10437" y="32364"/>
                </a:lnTo>
                <a:lnTo>
                  <a:pt x="4800" y="45125"/>
                </a:lnTo>
                <a:lnTo>
                  <a:pt x="2005" y="55260"/>
                </a:lnTo>
                <a:lnTo>
                  <a:pt x="422" y="67633"/>
                </a:lnTo>
                <a:lnTo>
                  <a:pt x="0" y="81594"/>
                </a:lnTo>
                <a:lnTo>
                  <a:pt x="193" y="90726"/>
                </a:lnTo>
                <a:lnTo>
                  <a:pt x="1357" y="103622"/>
                </a:lnTo>
                <a:lnTo>
                  <a:pt x="3840" y="115199"/>
                </a:lnTo>
                <a:lnTo>
                  <a:pt x="9760" y="129003"/>
                </a:lnTo>
                <a:lnTo>
                  <a:pt x="16322" y="139202"/>
                </a:lnTo>
                <a:lnTo>
                  <a:pt x="22082" y="145923"/>
                </a:lnTo>
                <a:lnTo>
                  <a:pt x="28803" y="150723"/>
                </a:lnTo>
                <a:lnTo>
                  <a:pt x="36484" y="154548"/>
                </a:lnTo>
                <a:lnTo>
                  <a:pt x="51077" y="158602"/>
                </a:lnTo>
                <a:lnTo>
                  <a:pt x="64328" y="159364"/>
                </a:lnTo>
                <a:lnTo>
                  <a:pt x="74889" y="159364"/>
                </a:lnTo>
                <a:lnTo>
                  <a:pt x="79674" y="158389"/>
                </a:lnTo>
                <a:lnTo>
                  <a:pt x="84490" y="157444"/>
                </a:lnTo>
                <a:lnTo>
                  <a:pt x="88331" y="155524"/>
                </a:lnTo>
                <a:lnTo>
                  <a:pt x="92171" y="154548"/>
                </a:lnTo>
                <a:lnTo>
                  <a:pt x="96956" y="152643"/>
                </a:lnTo>
                <a:lnTo>
                  <a:pt x="99837" y="150723"/>
                </a:lnTo>
                <a:lnTo>
                  <a:pt x="103677" y="148803"/>
                </a:lnTo>
                <a:lnTo>
                  <a:pt x="106558" y="146883"/>
                </a:lnTo>
                <a:lnTo>
                  <a:pt x="108478" y="145923"/>
                </a:lnTo>
                <a:lnTo>
                  <a:pt x="110398" y="144002"/>
                </a:lnTo>
                <a:lnTo>
                  <a:pt x="111358" y="143042"/>
                </a:lnTo>
                <a:lnTo>
                  <a:pt x="112318" y="142082"/>
                </a:lnTo>
                <a:lnTo>
                  <a:pt x="112318" y="141122"/>
                </a:lnTo>
                <a:lnTo>
                  <a:pt x="113278" y="140162"/>
                </a:lnTo>
                <a:lnTo>
                  <a:pt x="113278" y="138242"/>
                </a:lnTo>
                <a:lnTo>
                  <a:pt x="114239" y="137281"/>
                </a:lnTo>
                <a:lnTo>
                  <a:pt x="114239" y="123840"/>
                </a:lnTo>
                <a:lnTo>
                  <a:pt x="113278" y="121920"/>
                </a:lnTo>
                <a:lnTo>
                  <a:pt x="113278" y="119999"/>
                </a:lnTo>
                <a:lnTo>
                  <a:pt x="112318" y="119039"/>
                </a:lnTo>
                <a:lnTo>
                  <a:pt x="111358" y="118079"/>
                </a:lnTo>
                <a:lnTo>
                  <a:pt x="108478" y="118079"/>
                </a:lnTo>
                <a:lnTo>
                  <a:pt x="106558" y="119039"/>
                </a:lnTo>
                <a:lnTo>
                  <a:pt x="104637" y="120959"/>
                </a:lnTo>
                <a:lnTo>
                  <a:pt x="102717" y="122880"/>
                </a:lnTo>
                <a:lnTo>
                  <a:pt x="99837" y="124800"/>
                </a:lnTo>
                <a:lnTo>
                  <a:pt x="96012" y="127680"/>
                </a:lnTo>
                <a:lnTo>
                  <a:pt x="93116" y="129600"/>
                </a:lnTo>
                <a:lnTo>
                  <a:pt x="88331" y="131521"/>
                </a:lnTo>
                <a:lnTo>
                  <a:pt x="84490" y="133441"/>
                </a:lnTo>
                <a:lnTo>
                  <a:pt x="79674" y="135361"/>
                </a:lnTo>
                <a:lnTo>
                  <a:pt x="73929" y="136321"/>
                </a:lnTo>
                <a:lnTo>
                  <a:pt x="61447" y="136321"/>
                </a:lnTo>
                <a:lnTo>
                  <a:pt x="55686" y="135361"/>
                </a:lnTo>
                <a:lnTo>
                  <a:pt x="50886" y="133441"/>
                </a:lnTo>
                <a:lnTo>
                  <a:pt x="46085" y="130561"/>
                </a:lnTo>
                <a:lnTo>
                  <a:pt x="41285" y="127680"/>
                </a:lnTo>
                <a:lnTo>
                  <a:pt x="38404" y="122880"/>
                </a:lnTo>
                <a:lnTo>
                  <a:pt x="34564" y="118079"/>
                </a:lnTo>
                <a:lnTo>
                  <a:pt x="31683" y="112318"/>
                </a:lnTo>
                <a:lnTo>
                  <a:pt x="29763" y="104637"/>
                </a:lnTo>
                <a:lnTo>
                  <a:pt x="28803" y="97917"/>
                </a:lnTo>
                <a:lnTo>
                  <a:pt x="27843" y="89275"/>
                </a:lnTo>
                <a:lnTo>
                  <a:pt x="27843" y="80634"/>
                </a:lnTo>
                <a:lnTo>
                  <a:pt x="28012" y="72917"/>
                </a:lnTo>
                <a:lnTo>
                  <a:pt x="29485" y="58723"/>
                </a:lnTo>
                <a:lnTo>
                  <a:pt x="32583" y="46898"/>
                </a:lnTo>
                <a:lnTo>
                  <a:pt x="37444" y="37444"/>
                </a:lnTo>
                <a:lnTo>
                  <a:pt x="43107" y="31541"/>
                </a:lnTo>
                <a:lnTo>
                  <a:pt x="54046" y="25167"/>
                </a:lnTo>
                <a:lnTo>
                  <a:pt x="67208" y="23042"/>
                </a:lnTo>
                <a:lnTo>
                  <a:pt x="73929" y="23042"/>
                </a:lnTo>
                <a:lnTo>
                  <a:pt x="78729" y="24002"/>
                </a:lnTo>
                <a:lnTo>
                  <a:pt x="83515" y="25923"/>
                </a:lnTo>
                <a:lnTo>
                  <a:pt x="88331" y="26883"/>
                </a:lnTo>
                <a:lnTo>
                  <a:pt x="92171" y="28803"/>
                </a:lnTo>
                <a:lnTo>
                  <a:pt x="95036" y="31683"/>
                </a:lnTo>
                <a:lnTo>
                  <a:pt x="98877" y="33604"/>
                </a:lnTo>
                <a:lnTo>
                  <a:pt x="100797" y="35524"/>
                </a:lnTo>
                <a:lnTo>
                  <a:pt x="102717" y="37444"/>
                </a:lnTo>
                <a:lnTo>
                  <a:pt x="105597" y="39364"/>
                </a:lnTo>
                <a:lnTo>
                  <a:pt x="107518" y="40325"/>
                </a:lnTo>
                <a:lnTo>
                  <a:pt x="110398" y="40325"/>
                </a:lnTo>
                <a:lnTo>
                  <a:pt x="111358" y="39364"/>
                </a:lnTo>
                <a:lnTo>
                  <a:pt x="112318" y="37444"/>
                </a:lnTo>
                <a:lnTo>
                  <a:pt x="113278" y="35524"/>
                </a:lnTo>
                <a:lnTo>
                  <a:pt x="114239" y="32644"/>
                </a:lnTo>
                <a:lnTo>
                  <a:pt x="114239" y="26883"/>
                </a:lnTo>
                <a:lnTo>
                  <a:pt x="113278" y="24963"/>
                </a:lnTo>
                <a:lnTo>
                  <a:pt x="113278" y="20162"/>
                </a:lnTo>
                <a:lnTo>
                  <a:pt x="112318" y="19202"/>
                </a:lnTo>
                <a:lnTo>
                  <a:pt x="112318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4485223" y="2069470"/>
            <a:ext cx="125745" cy="225597"/>
          </a:xfrm>
          <a:custGeom>
            <a:avLst/>
            <a:gdLst/>
            <a:ahLst/>
            <a:cxnLst/>
            <a:rect l="l" t="t" r="r" b="b"/>
            <a:pathLst>
              <a:path w="125745" h="225597">
                <a:moveTo>
                  <a:pt x="26883" y="92156"/>
                </a:moveTo>
                <a:lnTo>
                  <a:pt x="26883" y="3840"/>
                </a:lnTo>
                <a:lnTo>
                  <a:pt x="25923" y="2880"/>
                </a:lnTo>
                <a:lnTo>
                  <a:pt x="25923" y="1920"/>
                </a:lnTo>
                <a:lnTo>
                  <a:pt x="24963" y="1920"/>
                </a:lnTo>
                <a:lnTo>
                  <a:pt x="23987" y="960"/>
                </a:lnTo>
                <a:lnTo>
                  <a:pt x="21122" y="960"/>
                </a:lnTo>
                <a:lnTo>
                  <a:pt x="20162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222702"/>
                </a:lnTo>
                <a:lnTo>
                  <a:pt x="960" y="222702"/>
                </a:lnTo>
                <a:lnTo>
                  <a:pt x="960" y="223677"/>
                </a:lnTo>
                <a:lnTo>
                  <a:pt x="1920" y="223677"/>
                </a:lnTo>
                <a:lnTo>
                  <a:pt x="2880" y="224637"/>
                </a:lnTo>
                <a:lnTo>
                  <a:pt x="3840" y="224637"/>
                </a:lnTo>
                <a:lnTo>
                  <a:pt x="4800" y="225597"/>
                </a:lnTo>
                <a:lnTo>
                  <a:pt x="20162" y="225597"/>
                </a:lnTo>
                <a:lnTo>
                  <a:pt x="22082" y="224637"/>
                </a:lnTo>
                <a:lnTo>
                  <a:pt x="23987" y="224637"/>
                </a:lnTo>
                <a:lnTo>
                  <a:pt x="24963" y="223677"/>
                </a:lnTo>
                <a:lnTo>
                  <a:pt x="25923" y="223677"/>
                </a:lnTo>
                <a:lnTo>
                  <a:pt x="25923" y="222702"/>
                </a:lnTo>
                <a:lnTo>
                  <a:pt x="26883" y="222702"/>
                </a:lnTo>
                <a:lnTo>
                  <a:pt x="26883" y="119039"/>
                </a:lnTo>
                <a:lnTo>
                  <a:pt x="29823" y="115728"/>
                </a:lnTo>
                <a:lnTo>
                  <a:pt x="39140" y="105833"/>
                </a:lnTo>
                <a:lnTo>
                  <a:pt x="47990" y="98877"/>
                </a:lnTo>
                <a:lnTo>
                  <a:pt x="54711" y="94076"/>
                </a:lnTo>
                <a:lnTo>
                  <a:pt x="61432" y="91196"/>
                </a:lnTo>
                <a:lnTo>
                  <a:pt x="72953" y="91196"/>
                </a:lnTo>
                <a:lnTo>
                  <a:pt x="77754" y="92156"/>
                </a:lnTo>
                <a:lnTo>
                  <a:pt x="81594" y="94076"/>
                </a:lnTo>
                <a:lnTo>
                  <a:pt x="85435" y="95996"/>
                </a:lnTo>
                <a:lnTo>
                  <a:pt x="88315" y="98877"/>
                </a:lnTo>
                <a:lnTo>
                  <a:pt x="91196" y="102717"/>
                </a:lnTo>
                <a:lnTo>
                  <a:pt x="94076" y="106558"/>
                </a:lnTo>
                <a:lnTo>
                  <a:pt x="95036" y="110398"/>
                </a:lnTo>
                <a:lnTo>
                  <a:pt x="96956" y="116159"/>
                </a:lnTo>
                <a:lnTo>
                  <a:pt x="97916" y="120959"/>
                </a:lnTo>
                <a:lnTo>
                  <a:pt x="98877" y="127680"/>
                </a:lnTo>
                <a:lnTo>
                  <a:pt x="98877" y="222702"/>
                </a:lnTo>
                <a:lnTo>
                  <a:pt x="99837" y="223677"/>
                </a:lnTo>
                <a:lnTo>
                  <a:pt x="100797" y="223677"/>
                </a:lnTo>
                <a:lnTo>
                  <a:pt x="101757" y="224637"/>
                </a:lnTo>
                <a:lnTo>
                  <a:pt x="102717" y="224637"/>
                </a:lnTo>
                <a:lnTo>
                  <a:pt x="103677" y="225597"/>
                </a:lnTo>
                <a:lnTo>
                  <a:pt x="118079" y="225597"/>
                </a:lnTo>
                <a:lnTo>
                  <a:pt x="119999" y="224637"/>
                </a:lnTo>
                <a:lnTo>
                  <a:pt x="122880" y="224637"/>
                </a:lnTo>
                <a:lnTo>
                  <a:pt x="123840" y="223677"/>
                </a:lnTo>
                <a:lnTo>
                  <a:pt x="124800" y="223677"/>
                </a:lnTo>
                <a:lnTo>
                  <a:pt x="124800" y="222702"/>
                </a:lnTo>
                <a:lnTo>
                  <a:pt x="125745" y="221757"/>
                </a:lnTo>
                <a:lnTo>
                  <a:pt x="125735" y="130589"/>
                </a:lnTo>
                <a:lnTo>
                  <a:pt x="124944" y="117162"/>
                </a:lnTo>
                <a:lnTo>
                  <a:pt x="122880" y="105597"/>
                </a:lnTo>
                <a:lnTo>
                  <a:pt x="120959" y="97916"/>
                </a:lnTo>
                <a:lnTo>
                  <a:pt x="118079" y="92156"/>
                </a:lnTo>
                <a:lnTo>
                  <a:pt x="114239" y="86395"/>
                </a:lnTo>
                <a:lnTo>
                  <a:pt x="109438" y="80634"/>
                </a:lnTo>
                <a:lnTo>
                  <a:pt x="104637" y="76794"/>
                </a:lnTo>
                <a:lnTo>
                  <a:pt x="97916" y="72953"/>
                </a:lnTo>
                <a:lnTo>
                  <a:pt x="86505" y="69471"/>
                </a:lnTo>
                <a:lnTo>
                  <a:pt x="72953" y="68153"/>
                </a:lnTo>
                <a:lnTo>
                  <a:pt x="65272" y="68153"/>
                </a:lnTo>
                <a:lnTo>
                  <a:pt x="57591" y="70073"/>
                </a:lnTo>
                <a:lnTo>
                  <a:pt x="49911" y="73913"/>
                </a:lnTo>
                <a:lnTo>
                  <a:pt x="46791" y="75627"/>
                </a:lnTo>
                <a:lnTo>
                  <a:pt x="36832" y="82888"/>
                </a:lnTo>
                <a:lnTo>
                  <a:pt x="26883" y="9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4679137" y="2265304"/>
            <a:ext cx="33096" cy="31683"/>
          </a:xfrm>
          <a:custGeom>
            <a:avLst/>
            <a:gdLst/>
            <a:ahLst/>
            <a:cxnLst/>
            <a:rect l="l" t="t" r="r" b="b"/>
            <a:pathLst>
              <a:path w="33096" h="31683">
                <a:moveTo>
                  <a:pt x="24963" y="11521"/>
                </a:moveTo>
                <a:lnTo>
                  <a:pt x="16322" y="11521"/>
                </a:lnTo>
                <a:lnTo>
                  <a:pt x="9601" y="8641"/>
                </a:lnTo>
                <a:lnTo>
                  <a:pt x="4800" y="4800"/>
                </a:lnTo>
                <a:lnTo>
                  <a:pt x="0" y="0"/>
                </a:lnTo>
                <a:lnTo>
                  <a:pt x="5760" y="30708"/>
                </a:lnTo>
                <a:lnTo>
                  <a:pt x="12481" y="31683"/>
                </a:lnTo>
                <a:lnTo>
                  <a:pt x="20369" y="31683"/>
                </a:lnTo>
                <a:lnTo>
                  <a:pt x="33096" y="30220"/>
                </a:lnTo>
                <a:lnTo>
                  <a:pt x="31683" y="11521"/>
                </a:lnTo>
                <a:lnTo>
                  <a:pt x="2496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4649373" y="2137623"/>
            <a:ext cx="119039" cy="158389"/>
          </a:xfrm>
          <a:custGeom>
            <a:avLst/>
            <a:gdLst/>
            <a:ahLst/>
            <a:cxnLst/>
            <a:rect l="l" t="t" r="r" b="b"/>
            <a:pathLst>
              <a:path w="119039" h="158389">
                <a:moveTo>
                  <a:pt x="7680" y="18242"/>
                </a:moveTo>
                <a:lnTo>
                  <a:pt x="7680" y="20162"/>
                </a:lnTo>
                <a:lnTo>
                  <a:pt x="6720" y="22082"/>
                </a:lnTo>
                <a:lnTo>
                  <a:pt x="6720" y="29763"/>
                </a:lnTo>
                <a:lnTo>
                  <a:pt x="7680" y="30723"/>
                </a:lnTo>
                <a:lnTo>
                  <a:pt x="7680" y="33604"/>
                </a:lnTo>
                <a:lnTo>
                  <a:pt x="8641" y="34564"/>
                </a:lnTo>
                <a:lnTo>
                  <a:pt x="8641" y="35524"/>
                </a:lnTo>
                <a:lnTo>
                  <a:pt x="9601" y="35524"/>
                </a:lnTo>
                <a:lnTo>
                  <a:pt x="9601" y="36484"/>
                </a:lnTo>
                <a:lnTo>
                  <a:pt x="13441" y="36484"/>
                </a:lnTo>
                <a:lnTo>
                  <a:pt x="15361" y="35524"/>
                </a:lnTo>
                <a:lnTo>
                  <a:pt x="18242" y="34564"/>
                </a:lnTo>
                <a:lnTo>
                  <a:pt x="21122" y="32644"/>
                </a:lnTo>
                <a:lnTo>
                  <a:pt x="24002" y="30723"/>
                </a:lnTo>
                <a:lnTo>
                  <a:pt x="27843" y="29763"/>
                </a:lnTo>
                <a:lnTo>
                  <a:pt x="31683" y="27843"/>
                </a:lnTo>
                <a:lnTo>
                  <a:pt x="36484" y="25923"/>
                </a:lnTo>
                <a:lnTo>
                  <a:pt x="41285" y="24002"/>
                </a:lnTo>
                <a:lnTo>
                  <a:pt x="47045" y="23042"/>
                </a:lnTo>
                <a:lnTo>
                  <a:pt x="52806" y="22082"/>
                </a:lnTo>
                <a:lnTo>
                  <a:pt x="65288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871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6484"/>
                </a:lnTo>
                <a:lnTo>
                  <a:pt x="91196" y="41285"/>
                </a:lnTo>
                <a:lnTo>
                  <a:pt x="92156" y="45125"/>
                </a:lnTo>
                <a:lnTo>
                  <a:pt x="93116" y="50886"/>
                </a:lnTo>
                <a:lnTo>
                  <a:pt x="93116" y="67193"/>
                </a:lnTo>
                <a:lnTo>
                  <a:pt x="72953" y="67193"/>
                </a:lnTo>
                <a:lnTo>
                  <a:pt x="66955" y="67282"/>
                </a:lnTo>
                <a:lnTo>
                  <a:pt x="53827" y="68189"/>
                </a:lnTo>
                <a:lnTo>
                  <a:pt x="42245" y="70073"/>
                </a:lnTo>
                <a:lnTo>
                  <a:pt x="32644" y="71993"/>
                </a:lnTo>
                <a:lnTo>
                  <a:pt x="24963" y="74874"/>
                </a:lnTo>
                <a:lnTo>
                  <a:pt x="19202" y="78714"/>
                </a:lnTo>
                <a:lnTo>
                  <a:pt x="12481" y="83530"/>
                </a:lnTo>
                <a:lnTo>
                  <a:pt x="7680" y="88315"/>
                </a:lnTo>
                <a:lnTo>
                  <a:pt x="4800" y="94076"/>
                </a:lnTo>
                <a:lnTo>
                  <a:pt x="96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2880" y="134401"/>
                </a:lnTo>
                <a:lnTo>
                  <a:pt x="5760" y="139202"/>
                </a:lnTo>
                <a:lnTo>
                  <a:pt x="9601" y="144002"/>
                </a:lnTo>
                <a:lnTo>
                  <a:pt x="13441" y="147843"/>
                </a:lnTo>
                <a:lnTo>
                  <a:pt x="18242" y="151683"/>
                </a:lnTo>
                <a:lnTo>
                  <a:pt x="23042" y="154548"/>
                </a:lnTo>
                <a:lnTo>
                  <a:pt x="29763" y="156484"/>
                </a:lnTo>
                <a:lnTo>
                  <a:pt x="35524" y="158389"/>
                </a:lnTo>
                <a:lnTo>
                  <a:pt x="29763" y="127680"/>
                </a:lnTo>
                <a:lnTo>
                  <a:pt x="26883" y="121920"/>
                </a:lnTo>
                <a:lnTo>
                  <a:pt x="26883" y="109438"/>
                </a:lnTo>
                <a:lnTo>
                  <a:pt x="2784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3604" y="95996"/>
                </a:lnTo>
                <a:lnTo>
                  <a:pt x="37444" y="94076"/>
                </a:lnTo>
                <a:lnTo>
                  <a:pt x="41285" y="91196"/>
                </a:lnTo>
                <a:lnTo>
                  <a:pt x="45125" y="89275"/>
                </a:lnTo>
                <a:lnTo>
                  <a:pt x="50886" y="88315"/>
                </a:lnTo>
                <a:lnTo>
                  <a:pt x="56647" y="87355"/>
                </a:lnTo>
                <a:lnTo>
                  <a:pt x="6239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79674" y="129600"/>
                </a:lnTo>
                <a:lnTo>
                  <a:pt x="73913" y="133441"/>
                </a:lnTo>
                <a:lnTo>
                  <a:pt x="68168" y="137281"/>
                </a:lnTo>
                <a:lnTo>
                  <a:pt x="61447" y="139202"/>
                </a:lnTo>
                <a:lnTo>
                  <a:pt x="62860" y="157901"/>
                </a:lnTo>
                <a:lnTo>
                  <a:pt x="74874" y="153603"/>
                </a:lnTo>
                <a:lnTo>
                  <a:pt x="75507" y="153284"/>
                </a:lnTo>
                <a:lnTo>
                  <a:pt x="86451" y="146794"/>
                </a:lnTo>
                <a:lnTo>
                  <a:pt x="95996" y="138242"/>
                </a:lnTo>
                <a:lnTo>
                  <a:pt x="95996" y="153603"/>
                </a:lnTo>
                <a:lnTo>
                  <a:pt x="96956" y="154548"/>
                </a:lnTo>
                <a:lnTo>
                  <a:pt x="96956" y="155524"/>
                </a:lnTo>
                <a:lnTo>
                  <a:pt x="97916" y="156484"/>
                </a:lnTo>
                <a:lnTo>
                  <a:pt x="98877" y="156484"/>
                </a:lnTo>
                <a:lnTo>
                  <a:pt x="100797" y="157444"/>
                </a:lnTo>
                <a:lnTo>
                  <a:pt x="114239" y="157444"/>
                </a:lnTo>
                <a:lnTo>
                  <a:pt x="116159" y="156484"/>
                </a:lnTo>
                <a:lnTo>
                  <a:pt x="117119" y="156484"/>
                </a:lnTo>
                <a:lnTo>
                  <a:pt x="118079" y="155524"/>
                </a:lnTo>
                <a:lnTo>
                  <a:pt x="119039" y="154548"/>
                </a:lnTo>
                <a:lnTo>
                  <a:pt x="119039" y="46085"/>
                </a:lnTo>
                <a:lnTo>
                  <a:pt x="118079" y="37444"/>
                </a:lnTo>
                <a:lnTo>
                  <a:pt x="116159" y="30723"/>
                </a:lnTo>
                <a:lnTo>
                  <a:pt x="114239" y="24002"/>
                </a:lnTo>
                <a:lnTo>
                  <a:pt x="110398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5760"/>
                </a:lnTo>
                <a:lnTo>
                  <a:pt x="88315" y="3840"/>
                </a:lnTo>
                <a:lnTo>
                  <a:pt x="86825" y="3309"/>
                </a:lnTo>
                <a:lnTo>
                  <a:pt x="75103" y="729"/>
                </a:lnTo>
                <a:lnTo>
                  <a:pt x="61447" y="0"/>
                </a:lnTo>
                <a:lnTo>
                  <a:pt x="56647" y="0"/>
                </a:lnTo>
                <a:lnTo>
                  <a:pt x="50886" y="960"/>
                </a:lnTo>
                <a:lnTo>
                  <a:pt x="45125" y="1920"/>
                </a:lnTo>
                <a:lnTo>
                  <a:pt x="39364" y="2880"/>
                </a:lnTo>
                <a:lnTo>
                  <a:pt x="34564" y="3840"/>
                </a:lnTo>
                <a:lnTo>
                  <a:pt x="29763" y="5760"/>
                </a:lnTo>
                <a:lnTo>
                  <a:pt x="24963" y="7680"/>
                </a:lnTo>
                <a:lnTo>
                  <a:pt x="21122" y="8641"/>
                </a:lnTo>
                <a:lnTo>
                  <a:pt x="17282" y="10561"/>
                </a:lnTo>
                <a:lnTo>
                  <a:pt x="14401" y="12481"/>
                </a:lnTo>
                <a:lnTo>
                  <a:pt x="11521" y="14401"/>
                </a:lnTo>
                <a:lnTo>
                  <a:pt x="10561" y="15361"/>
                </a:lnTo>
                <a:lnTo>
                  <a:pt x="8641" y="17282"/>
                </a:lnTo>
                <a:lnTo>
                  <a:pt x="768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4817364" y="2137623"/>
            <a:ext cx="125760" cy="157444"/>
          </a:xfrm>
          <a:custGeom>
            <a:avLst/>
            <a:gdLst/>
            <a:ahLst/>
            <a:cxnLst/>
            <a:rect l="l" t="t" r="r" b="b"/>
            <a:pathLst>
              <a:path w="125760" h="157444">
                <a:moveTo>
                  <a:pt x="26883" y="50886"/>
                </a:moveTo>
                <a:lnTo>
                  <a:pt x="29836" y="47567"/>
                </a:lnTo>
                <a:lnTo>
                  <a:pt x="39157" y="37677"/>
                </a:lnTo>
                <a:lnTo>
                  <a:pt x="48005" y="30723"/>
                </a:lnTo>
                <a:lnTo>
                  <a:pt x="54726" y="25923"/>
                </a:lnTo>
                <a:lnTo>
                  <a:pt x="61447" y="23042"/>
                </a:lnTo>
                <a:lnTo>
                  <a:pt x="72969" y="23042"/>
                </a:lnTo>
                <a:lnTo>
                  <a:pt x="77769" y="24002"/>
                </a:lnTo>
                <a:lnTo>
                  <a:pt x="81610" y="25923"/>
                </a:lnTo>
                <a:lnTo>
                  <a:pt x="85450" y="27843"/>
                </a:lnTo>
                <a:lnTo>
                  <a:pt x="88331" y="30723"/>
                </a:lnTo>
                <a:lnTo>
                  <a:pt x="91196" y="34564"/>
                </a:lnTo>
                <a:lnTo>
                  <a:pt x="94076" y="38404"/>
                </a:lnTo>
                <a:lnTo>
                  <a:pt x="95036" y="42245"/>
                </a:lnTo>
                <a:lnTo>
                  <a:pt x="96972" y="48005"/>
                </a:lnTo>
                <a:lnTo>
                  <a:pt x="97916" y="52806"/>
                </a:lnTo>
                <a:lnTo>
                  <a:pt x="98877" y="59527"/>
                </a:lnTo>
                <a:lnTo>
                  <a:pt x="98877" y="154548"/>
                </a:lnTo>
                <a:lnTo>
                  <a:pt x="99852" y="154548"/>
                </a:lnTo>
                <a:lnTo>
                  <a:pt x="99852" y="155524"/>
                </a:lnTo>
                <a:lnTo>
                  <a:pt x="100797" y="155524"/>
                </a:lnTo>
                <a:lnTo>
                  <a:pt x="101757" y="156484"/>
                </a:lnTo>
                <a:lnTo>
                  <a:pt x="102717" y="156484"/>
                </a:lnTo>
                <a:lnTo>
                  <a:pt x="103692" y="157444"/>
                </a:lnTo>
                <a:lnTo>
                  <a:pt x="119039" y="157444"/>
                </a:lnTo>
                <a:lnTo>
                  <a:pt x="119999" y="156484"/>
                </a:lnTo>
                <a:lnTo>
                  <a:pt x="122880" y="156484"/>
                </a:lnTo>
                <a:lnTo>
                  <a:pt x="123840" y="155524"/>
                </a:lnTo>
                <a:lnTo>
                  <a:pt x="124800" y="155524"/>
                </a:lnTo>
                <a:lnTo>
                  <a:pt x="124800" y="154548"/>
                </a:lnTo>
                <a:lnTo>
                  <a:pt x="125760" y="153603"/>
                </a:lnTo>
                <a:lnTo>
                  <a:pt x="125750" y="62434"/>
                </a:lnTo>
                <a:lnTo>
                  <a:pt x="124951" y="49008"/>
                </a:lnTo>
                <a:lnTo>
                  <a:pt x="122880" y="37444"/>
                </a:lnTo>
                <a:lnTo>
                  <a:pt x="120959" y="29763"/>
                </a:lnTo>
                <a:lnTo>
                  <a:pt x="118079" y="24002"/>
                </a:lnTo>
                <a:lnTo>
                  <a:pt x="114239" y="18242"/>
                </a:lnTo>
                <a:lnTo>
                  <a:pt x="109438" y="12481"/>
                </a:lnTo>
                <a:lnTo>
                  <a:pt x="104637" y="8641"/>
                </a:lnTo>
                <a:lnTo>
                  <a:pt x="97916" y="4800"/>
                </a:lnTo>
                <a:lnTo>
                  <a:pt x="86874" y="1319"/>
                </a:lnTo>
                <a:lnTo>
                  <a:pt x="72969" y="0"/>
                </a:lnTo>
                <a:lnTo>
                  <a:pt x="65288" y="0"/>
                </a:lnTo>
                <a:lnTo>
                  <a:pt x="56647" y="2880"/>
                </a:lnTo>
                <a:lnTo>
                  <a:pt x="48966" y="6720"/>
                </a:lnTo>
                <a:lnTo>
                  <a:pt x="43670" y="9497"/>
                </a:lnTo>
                <a:lnTo>
                  <a:pt x="33930" y="16837"/>
                </a:lnTo>
                <a:lnTo>
                  <a:pt x="24002" y="26883"/>
                </a:lnTo>
                <a:lnTo>
                  <a:pt x="24002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35" y="3840"/>
                </a:lnTo>
                <a:lnTo>
                  <a:pt x="960" y="4800"/>
                </a:lnTo>
                <a:lnTo>
                  <a:pt x="960" y="5760"/>
                </a:lnTo>
                <a:lnTo>
                  <a:pt x="0" y="5760"/>
                </a:lnTo>
                <a:lnTo>
                  <a:pt x="0" y="154548"/>
                </a:lnTo>
                <a:lnTo>
                  <a:pt x="960" y="154548"/>
                </a:lnTo>
                <a:lnTo>
                  <a:pt x="960" y="155524"/>
                </a:lnTo>
                <a:lnTo>
                  <a:pt x="1935" y="155524"/>
                </a:lnTo>
                <a:lnTo>
                  <a:pt x="2880" y="156484"/>
                </a:lnTo>
                <a:lnTo>
                  <a:pt x="3840" y="156484"/>
                </a:lnTo>
                <a:lnTo>
                  <a:pt x="5775" y="157444"/>
                </a:lnTo>
                <a:lnTo>
                  <a:pt x="20162" y="157444"/>
                </a:lnTo>
                <a:lnTo>
                  <a:pt x="22082" y="156484"/>
                </a:lnTo>
                <a:lnTo>
                  <a:pt x="24002" y="156484"/>
                </a:lnTo>
                <a:lnTo>
                  <a:pt x="24963" y="155524"/>
                </a:lnTo>
                <a:lnTo>
                  <a:pt x="25923" y="155524"/>
                </a:lnTo>
                <a:lnTo>
                  <a:pt x="25923" y="154548"/>
                </a:lnTo>
                <a:lnTo>
                  <a:pt x="26883" y="154548"/>
                </a:lnTo>
                <a:lnTo>
                  <a:pt x="26883" y="508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4974808" y="2162586"/>
            <a:ext cx="136306" cy="212822"/>
          </a:xfrm>
          <a:custGeom>
            <a:avLst/>
            <a:gdLst/>
            <a:ahLst/>
            <a:cxnLst/>
            <a:rect l="l" t="t" r="r" b="b"/>
            <a:pathLst>
              <a:path w="136306" h="212822">
                <a:moveTo>
                  <a:pt x="106558" y="184312"/>
                </a:moveTo>
                <a:lnTo>
                  <a:pt x="113278" y="180472"/>
                </a:lnTo>
                <a:lnTo>
                  <a:pt x="119039" y="175671"/>
                </a:lnTo>
                <a:lnTo>
                  <a:pt x="124800" y="170870"/>
                </a:lnTo>
                <a:lnTo>
                  <a:pt x="129585" y="166070"/>
                </a:lnTo>
                <a:lnTo>
                  <a:pt x="132466" y="160309"/>
                </a:lnTo>
                <a:lnTo>
                  <a:pt x="135361" y="153588"/>
                </a:lnTo>
                <a:lnTo>
                  <a:pt x="136306" y="147827"/>
                </a:lnTo>
                <a:lnTo>
                  <a:pt x="136306" y="134401"/>
                </a:lnTo>
                <a:lnTo>
                  <a:pt x="135361" y="128640"/>
                </a:lnTo>
                <a:lnTo>
                  <a:pt x="132466" y="123840"/>
                </a:lnTo>
                <a:lnTo>
                  <a:pt x="129585" y="119039"/>
                </a:lnTo>
                <a:lnTo>
                  <a:pt x="126720" y="115199"/>
                </a:lnTo>
                <a:lnTo>
                  <a:pt x="121904" y="112318"/>
                </a:lnTo>
                <a:lnTo>
                  <a:pt x="118079" y="108478"/>
                </a:lnTo>
                <a:lnTo>
                  <a:pt x="112318" y="106558"/>
                </a:lnTo>
                <a:lnTo>
                  <a:pt x="106558" y="104637"/>
                </a:lnTo>
                <a:lnTo>
                  <a:pt x="100797" y="102717"/>
                </a:lnTo>
                <a:lnTo>
                  <a:pt x="94076" y="101757"/>
                </a:lnTo>
                <a:lnTo>
                  <a:pt x="86395" y="101757"/>
                </a:lnTo>
                <a:lnTo>
                  <a:pt x="48950" y="99837"/>
                </a:lnTo>
                <a:lnTo>
                  <a:pt x="43190" y="99837"/>
                </a:lnTo>
                <a:lnTo>
                  <a:pt x="38389" y="97917"/>
                </a:lnTo>
                <a:lnTo>
                  <a:pt x="34549" y="95996"/>
                </a:lnTo>
                <a:lnTo>
                  <a:pt x="30708" y="93116"/>
                </a:lnTo>
                <a:lnTo>
                  <a:pt x="29763" y="90236"/>
                </a:lnTo>
                <a:lnTo>
                  <a:pt x="29763" y="135361"/>
                </a:lnTo>
                <a:lnTo>
                  <a:pt x="30708" y="133426"/>
                </a:lnTo>
                <a:lnTo>
                  <a:pt x="32644" y="131521"/>
                </a:lnTo>
                <a:lnTo>
                  <a:pt x="34549" y="128640"/>
                </a:lnTo>
                <a:lnTo>
                  <a:pt x="37444" y="126720"/>
                </a:lnTo>
                <a:lnTo>
                  <a:pt x="40325" y="123840"/>
                </a:lnTo>
                <a:lnTo>
                  <a:pt x="43190" y="120959"/>
                </a:lnTo>
                <a:lnTo>
                  <a:pt x="81594" y="122880"/>
                </a:lnTo>
                <a:lnTo>
                  <a:pt x="90236" y="122880"/>
                </a:lnTo>
                <a:lnTo>
                  <a:pt x="96956" y="124800"/>
                </a:lnTo>
                <a:lnTo>
                  <a:pt x="101757" y="127680"/>
                </a:lnTo>
                <a:lnTo>
                  <a:pt x="107518" y="131521"/>
                </a:lnTo>
                <a:lnTo>
                  <a:pt x="109438" y="136306"/>
                </a:lnTo>
                <a:lnTo>
                  <a:pt x="109438" y="145923"/>
                </a:lnTo>
                <a:lnTo>
                  <a:pt x="108478" y="149763"/>
                </a:lnTo>
                <a:lnTo>
                  <a:pt x="107518" y="152628"/>
                </a:lnTo>
                <a:lnTo>
                  <a:pt x="105597" y="156484"/>
                </a:lnTo>
                <a:lnTo>
                  <a:pt x="103677" y="159349"/>
                </a:lnTo>
                <a:lnTo>
                  <a:pt x="99837" y="161269"/>
                </a:lnTo>
                <a:lnTo>
                  <a:pt x="96956" y="164150"/>
                </a:lnTo>
                <a:lnTo>
                  <a:pt x="92156" y="166070"/>
                </a:lnTo>
                <a:lnTo>
                  <a:pt x="87355" y="167990"/>
                </a:lnTo>
                <a:lnTo>
                  <a:pt x="81594" y="168950"/>
                </a:lnTo>
                <a:lnTo>
                  <a:pt x="74874" y="169910"/>
                </a:lnTo>
                <a:lnTo>
                  <a:pt x="85729" y="188819"/>
                </a:lnTo>
                <a:lnTo>
                  <a:pt x="96956" y="186232"/>
                </a:lnTo>
                <a:lnTo>
                  <a:pt x="106558" y="184312"/>
                </a:lnTo>
                <a:close/>
              </a:path>
              <a:path w="136306" h="212822">
                <a:moveTo>
                  <a:pt x="7680" y="128640"/>
                </a:moveTo>
                <a:lnTo>
                  <a:pt x="5760" y="131521"/>
                </a:lnTo>
                <a:lnTo>
                  <a:pt x="3840" y="134401"/>
                </a:lnTo>
                <a:lnTo>
                  <a:pt x="1920" y="138242"/>
                </a:lnTo>
                <a:lnTo>
                  <a:pt x="1920" y="141107"/>
                </a:lnTo>
                <a:lnTo>
                  <a:pt x="960" y="144947"/>
                </a:lnTo>
                <a:lnTo>
                  <a:pt x="0" y="147827"/>
                </a:lnTo>
                <a:lnTo>
                  <a:pt x="0" y="157429"/>
                </a:lnTo>
                <a:lnTo>
                  <a:pt x="1920" y="162229"/>
                </a:lnTo>
                <a:lnTo>
                  <a:pt x="3840" y="167030"/>
                </a:lnTo>
                <a:lnTo>
                  <a:pt x="6720" y="171830"/>
                </a:lnTo>
                <a:lnTo>
                  <a:pt x="10561" y="175671"/>
                </a:lnTo>
                <a:lnTo>
                  <a:pt x="15361" y="179511"/>
                </a:lnTo>
                <a:lnTo>
                  <a:pt x="20162" y="183352"/>
                </a:lnTo>
                <a:lnTo>
                  <a:pt x="27828" y="185272"/>
                </a:lnTo>
                <a:lnTo>
                  <a:pt x="35509" y="187192"/>
                </a:lnTo>
                <a:lnTo>
                  <a:pt x="39486" y="187995"/>
                </a:lnTo>
                <a:lnTo>
                  <a:pt x="51563" y="189553"/>
                </a:lnTo>
                <a:lnTo>
                  <a:pt x="65272" y="190073"/>
                </a:lnTo>
                <a:lnTo>
                  <a:pt x="72677" y="189945"/>
                </a:lnTo>
                <a:lnTo>
                  <a:pt x="85729" y="188819"/>
                </a:lnTo>
                <a:lnTo>
                  <a:pt x="74874" y="169910"/>
                </a:lnTo>
                <a:lnTo>
                  <a:pt x="67193" y="169910"/>
                </a:lnTo>
                <a:lnTo>
                  <a:pt x="61140" y="169772"/>
                </a:lnTo>
                <a:lnTo>
                  <a:pt x="47543" y="168168"/>
                </a:lnTo>
                <a:lnTo>
                  <a:pt x="37444" y="165110"/>
                </a:lnTo>
                <a:lnTo>
                  <a:pt x="29763" y="161269"/>
                </a:lnTo>
                <a:lnTo>
                  <a:pt x="26883" y="155508"/>
                </a:lnTo>
                <a:lnTo>
                  <a:pt x="26883" y="142082"/>
                </a:lnTo>
                <a:lnTo>
                  <a:pt x="27828" y="140147"/>
                </a:lnTo>
                <a:lnTo>
                  <a:pt x="28803" y="138242"/>
                </a:lnTo>
                <a:lnTo>
                  <a:pt x="29763" y="135361"/>
                </a:lnTo>
                <a:lnTo>
                  <a:pt x="29763" y="80634"/>
                </a:lnTo>
                <a:lnTo>
                  <a:pt x="31668" y="77754"/>
                </a:lnTo>
                <a:lnTo>
                  <a:pt x="32644" y="75834"/>
                </a:lnTo>
                <a:lnTo>
                  <a:pt x="34549" y="72953"/>
                </a:lnTo>
                <a:lnTo>
                  <a:pt x="36484" y="71033"/>
                </a:lnTo>
                <a:lnTo>
                  <a:pt x="39349" y="73914"/>
                </a:lnTo>
                <a:lnTo>
                  <a:pt x="43190" y="75834"/>
                </a:lnTo>
                <a:lnTo>
                  <a:pt x="47990" y="56631"/>
                </a:lnTo>
                <a:lnTo>
                  <a:pt x="42230" y="50871"/>
                </a:lnTo>
                <a:lnTo>
                  <a:pt x="36484" y="45110"/>
                </a:lnTo>
                <a:lnTo>
                  <a:pt x="34549" y="37444"/>
                </a:lnTo>
                <a:lnTo>
                  <a:pt x="34549" y="20162"/>
                </a:lnTo>
                <a:lnTo>
                  <a:pt x="36484" y="16322"/>
                </a:lnTo>
                <a:lnTo>
                  <a:pt x="37444" y="11521"/>
                </a:lnTo>
                <a:lnTo>
                  <a:pt x="39349" y="8641"/>
                </a:lnTo>
                <a:lnTo>
                  <a:pt x="42230" y="5760"/>
                </a:lnTo>
                <a:lnTo>
                  <a:pt x="44165" y="2880"/>
                </a:lnTo>
                <a:lnTo>
                  <a:pt x="47990" y="0"/>
                </a:lnTo>
                <a:lnTo>
                  <a:pt x="50871" y="-1920"/>
                </a:lnTo>
                <a:lnTo>
                  <a:pt x="55671" y="-2880"/>
                </a:lnTo>
                <a:lnTo>
                  <a:pt x="59512" y="-3840"/>
                </a:lnTo>
                <a:lnTo>
                  <a:pt x="74874" y="-3840"/>
                </a:lnTo>
                <a:lnTo>
                  <a:pt x="82555" y="-960"/>
                </a:lnTo>
                <a:lnTo>
                  <a:pt x="88315" y="3840"/>
                </a:lnTo>
                <a:lnTo>
                  <a:pt x="93116" y="9601"/>
                </a:lnTo>
                <a:lnTo>
                  <a:pt x="95996" y="17282"/>
                </a:lnTo>
                <a:lnTo>
                  <a:pt x="111358" y="0"/>
                </a:lnTo>
                <a:lnTo>
                  <a:pt x="134401" y="0"/>
                </a:lnTo>
                <a:lnTo>
                  <a:pt x="135361" y="-960"/>
                </a:lnTo>
                <a:lnTo>
                  <a:pt x="136306" y="-2880"/>
                </a:lnTo>
                <a:lnTo>
                  <a:pt x="137266" y="-4800"/>
                </a:lnTo>
                <a:lnTo>
                  <a:pt x="138242" y="-7680"/>
                </a:lnTo>
                <a:lnTo>
                  <a:pt x="138242" y="-14401"/>
                </a:lnTo>
                <a:lnTo>
                  <a:pt x="137266" y="-17282"/>
                </a:lnTo>
                <a:lnTo>
                  <a:pt x="136306" y="-19202"/>
                </a:lnTo>
                <a:lnTo>
                  <a:pt x="135361" y="-21122"/>
                </a:lnTo>
                <a:lnTo>
                  <a:pt x="134401" y="-22082"/>
                </a:lnTo>
                <a:lnTo>
                  <a:pt x="88315" y="-22082"/>
                </a:lnTo>
                <a:lnTo>
                  <a:pt x="85435" y="-23042"/>
                </a:lnTo>
                <a:lnTo>
                  <a:pt x="81594" y="-23042"/>
                </a:lnTo>
                <a:lnTo>
                  <a:pt x="77754" y="-24002"/>
                </a:lnTo>
                <a:lnTo>
                  <a:pt x="57591" y="-24002"/>
                </a:lnTo>
                <a:lnTo>
                  <a:pt x="49911" y="-23042"/>
                </a:lnTo>
                <a:lnTo>
                  <a:pt x="42230" y="-21122"/>
                </a:lnTo>
                <a:lnTo>
                  <a:pt x="35509" y="-18242"/>
                </a:lnTo>
                <a:lnTo>
                  <a:pt x="29763" y="-15361"/>
                </a:lnTo>
                <a:lnTo>
                  <a:pt x="24963" y="-10561"/>
                </a:lnTo>
                <a:lnTo>
                  <a:pt x="20162" y="-5760"/>
                </a:lnTo>
                <a:lnTo>
                  <a:pt x="16322" y="0"/>
                </a:lnTo>
                <a:lnTo>
                  <a:pt x="13441" y="5760"/>
                </a:lnTo>
                <a:lnTo>
                  <a:pt x="10561" y="12481"/>
                </a:lnTo>
                <a:lnTo>
                  <a:pt x="8641" y="20162"/>
                </a:lnTo>
                <a:lnTo>
                  <a:pt x="8641" y="35509"/>
                </a:lnTo>
                <a:lnTo>
                  <a:pt x="9601" y="41285"/>
                </a:lnTo>
                <a:lnTo>
                  <a:pt x="11521" y="47030"/>
                </a:lnTo>
                <a:lnTo>
                  <a:pt x="13441" y="51846"/>
                </a:lnTo>
                <a:lnTo>
                  <a:pt x="16322" y="56631"/>
                </a:lnTo>
                <a:lnTo>
                  <a:pt x="20162" y="60472"/>
                </a:lnTo>
                <a:lnTo>
                  <a:pt x="15361" y="64312"/>
                </a:lnTo>
                <a:lnTo>
                  <a:pt x="12481" y="69113"/>
                </a:lnTo>
                <a:lnTo>
                  <a:pt x="9601" y="73914"/>
                </a:lnTo>
                <a:lnTo>
                  <a:pt x="6720" y="78714"/>
                </a:lnTo>
                <a:lnTo>
                  <a:pt x="5760" y="85435"/>
                </a:lnTo>
                <a:lnTo>
                  <a:pt x="5760" y="95996"/>
                </a:lnTo>
                <a:lnTo>
                  <a:pt x="6720" y="100797"/>
                </a:lnTo>
                <a:lnTo>
                  <a:pt x="9601" y="104637"/>
                </a:lnTo>
                <a:lnTo>
                  <a:pt x="12481" y="108478"/>
                </a:lnTo>
                <a:lnTo>
                  <a:pt x="16322" y="112318"/>
                </a:lnTo>
                <a:lnTo>
                  <a:pt x="21122" y="115199"/>
                </a:lnTo>
                <a:lnTo>
                  <a:pt x="17282" y="118079"/>
                </a:lnTo>
                <a:lnTo>
                  <a:pt x="14401" y="119999"/>
                </a:lnTo>
                <a:lnTo>
                  <a:pt x="12481" y="122880"/>
                </a:lnTo>
                <a:lnTo>
                  <a:pt x="9601" y="125760"/>
                </a:lnTo>
                <a:lnTo>
                  <a:pt x="7680" y="128640"/>
                </a:lnTo>
                <a:close/>
              </a:path>
              <a:path w="136306" h="212822">
                <a:moveTo>
                  <a:pt x="73913" y="79674"/>
                </a:moveTo>
                <a:lnTo>
                  <a:pt x="81594" y="78714"/>
                </a:lnTo>
                <a:lnTo>
                  <a:pt x="88315" y="75834"/>
                </a:lnTo>
                <a:lnTo>
                  <a:pt x="95036" y="73914"/>
                </a:lnTo>
                <a:lnTo>
                  <a:pt x="100797" y="70073"/>
                </a:lnTo>
                <a:lnTo>
                  <a:pt x="106558" y="66233"/>
                </a:lnTo>
                <a:lnTo>
                  <a:pt x="111358" y="61432"/>
                </a:lnTo>
                <a:lnTo>
                  <a:pt x="115199" y="55671"/>
                </a:lnTo>
                <a:lnTo>
                  <a:pt x="118079" y="48950"/>
                </a:lnTo>
                <a:lnTo>
                  <a:pt x="120959" y="43190"/>
                </a:lnTo>
                <a:lnTo>
                  <a:pt x="121904" y="35509"/>
                </a:lnTo>
                <a:lnTo>
                  <a:pt x="121904" y="22082"/>
                </a:lnTo>
                <a:lnTo>
                  <a:pt x="120959" y="17282"/>
                </a:lnTo>
                <a:lnTo>
                  <a:pt x="119999" y="12481"/>
                </a:lnTo>
                <a:lnTo>
                  <a:pt x="118079" y="7680"/>
                </a:lnTo>
                <a:lnTo>
                  <a:pt x="115199" y="3840"/>
                </a:lnTo>
                <a:lnTo>
                  <a:pt x="111358" y="0"/>
                </a:lnTo>
                <a:lnTo>
                  <a:pt x="95996" y="17282"/>
                </a:lnTo>
                <a:lnTo>
                  <a:pt x="95996" y="35509"/>
                </a:lnTo>
                <a:lnTo>
                  <a:pt x="94076" y="39349"/>
                </a:lnTo>
                <a:lnTo>
                  <a:pt x="93116" y="43190"/>
                </a:lnTo>
                <a:lnTo>
                  <a:pt x="91196" y="47030"/>
                </a:lnTo>
                <a:lnTo>
                  <a:pt x="88315" y="49911"/>
                </a:lnTo>
                <a:lnTo>
                  <a:pt x="86395" y="52791"/>
                </a:lnTo>
                <a:lnTo>
                  <a:pt x="82555" y="54711"/>
                </a:lnTo>
                <a:lnTo>
                  <a:pt x="78714" y="56631"/>
                </a:lnTo>
                <a:lnTo>
                  <a:pt x="74874" y="58567"/>
                </a:lnTo>
                <a:lnTo>
                  <a:pt x="71033" y="59512"/>
                </a:lnTo>
                <a:lnTo>
                  <a:pt x="55671" y="59512"/>
                </a:lnTo>
                <a:lnTo>
                  <a:pt x="47990" y="56631"/>
                </a:lnTo>
                <a:lnTo>
                  <a:pt x="43190" y="75834"/>
                </a:lnTo>
                <a:lnTo>
                  <a:pt x="47990" y="77754"/>
                </a:lnTo>
                <a:lnTo>
                  <a:pt x="53751" y="78714"/>
                </a:lnTo>
                <a:lnTo>
                  <a:pt x="59512" y="79674"/>
                </a:lnTo>
                <a:lnTo>
                  <a:pt x="73913" y="796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/>
          <p:nvPr/>
        </p:nvSpPr>
        <p:spPr>
          <a:xfrm>
            <a:off x="5135118" y="2150707"/>
            <a:ext cx="127680" cy="146280"/>
          </a:xfrm>
          <a:custGeom>
            <a:avLst/>
            <a:gdLst/>
            <a:ahLst/>
            <a:cxnLst/>
            <a:rect l="l" t="t" r="r" b="b"/>
            <a:pathLst>
              <a:path w="127680" h="146280">
                <a:moveTo>
                  <a:pt x="127680" y="122277"/>
                </a:moveTo>
                <a:lnTo>
                  <a:pt x="126720" y="120357"/>
                </a:lnTo>
                <a:lnTo>
                  <a:pt x="126720" y="116516"/>
                </a:lnTo>
                <a:lnTo>
                  <a:pt x="125760" y="115556"/>
                </a:lnTo>
                <a:lnTo>
                  <a:pt x="125760" y="114596"/>
                </a:lnTo>
                <a:lnTo>
                  <a:pt x="123840" y="114596"/>
                </a:lnTo>
                <a:lnTo>
                  <a:pt x="123840" y="113636"/>
                </a:lnTo>
                <a:lnTo>
                  <a:pt x="121920" y="113636"/>
                </a:lnTo>
                <a:lnTo>
                  <a:pt x="119999" y="114596"/>
                </a:lnTo>
                <a:lnTo>
                  <a:pt x="117119" y="115556"/>
                </a:lnTo>
                <a:lnTo>
                  <a:pt x="114239" y="116516"/>
                </a:lnTo>
                <a:lnTo>
                  <a:pt x="111358" y="118437"/>
                </a:lnTo>
                <a:lnTo>
                  <a:pt x="107518" y="119397"/>
                </a:lnTo>
                <a:lnTo>
                  <a:pt x="103677" y="121317"/>
                </a:lnTo>
                <a:lnTo>
                  <a:pt x="98877" y="122277"/>
                </a:lnTo>
                <a:lnTo>
                  <a:pt x="93116" y="123237"/>
                </a:lnTo>
                <a:lnTo>
                  <a:pt x="88315" y="124197"/>
                </a:lnTo>
                <a:lnTo>
                  <a:pt x="81594" y="125158"/>
                </a:lnTo>
                <a:lnTo>
                  <a:pt x="66233" y="125158"/>
                </a:lnTo>
                <a:lnTo>
                  <a:pt x="58567" y="123237"/>
                </a:lnTo>
                <a:lnTo>
                  <a:pt x="52806" y="121317"/>
                </a:lnTo>
                <a:lnTo>
                  <a:pt x="47045" y="118437"/>
                </a:lnTo>
                <a:lnTo>
                  <a:pt x="42245" y="115556"/>
                </a:lnTo>
                <a:lnTo>
                  <a:pt x="38404" y="110756"/>
                </a:lnTo>
                <a:lnTo>
                  <a:pt x="34564" y="105955"/>
                </a:lnTo>
                <a:lnTo>
                  <a:pt x="31683" y="100194"/>
                </a:lnTo>
                <a:lnTo>
                  <a:pt x="29763" y="94434"/>
                </a:lnTo>
                <a:lnTo>
                  <a:pt x="28803" y="87713"/>
                </a:lnTo>
                <a:lnTo>
                  <a:pt x="27843" y="80032"/>
                </a:lnTo>
                <a:lnTo>
                  <a:pt x="27843" y="46443"/>
                </a:lnTo>
                <a:lnTo>
                  <a:pt x="28803" y="40682"/>
                </a:lnTo>
                <a:lnTo>
                  <a:pt x="27372" y="0"/>
                </a:lnTo>
                <a:lnTo>
                  <a:pt x="18242" y="8998"/>
                </a:lnTo>
                <a:lnTo>
                  <a:pt x="9740" y="21723"/>
                </a:lnTo>
                <a:lnTo>
                  <a:pt x="4800" y="33961"/>
                </a:lnTo>
                <a:lnTo>
                  <a:pt x="2419" y="41543"/>
                </a:lnTo>
                <a:lnTo>
                  <a:pt x="504" y="53990"/>
                </a:lnTo>
                <a:lnTo>
                  <a:pt x="0" y="67550"/>
                </a:lnTo>
                <a:lnTo>
                  <a:pt x="228" y="78004"/>
                </a:lnTo>
                <a:lnTo>
                  <a:pt x="1406" y="90828"/>
                </a:lnTo>
                <a:lnTo>
                  <a:pt x="3840" y="102115"/>
                </a:lnTo>
                <a:lnTo>
                  <a:pt x="11185" y="117156"/>
                </a:lnTo>
                <a:lnTo>
                  <a:pt x="18242" y="127078"/>
                </a:lnTo>
                <a:lnTo>
                  <a:pt x="28609" y="135976"/>
                </a:lnTo>
                <a:lnTo>
                  <a:pt x="40325" y="141464"/>
                </a:lnTo>
                <a:lnTo>
                  <a:pt x="46423" y="143501"/>
                </a:lnTo>
                <a:lnTo>
                  <a:pt x="58764" y="145703"/>
                </a:lnTo>
                <a:lnTo>
                  <a:pt x="72009" y="146280"/>
                </a:lnTo>
                <a:lnTo>
                  <a:pt x="85435" y="146280"/>
                </a:lnTo>
                <a:lnTo>
                  <a:pt x="92156" y="145305"/>
                </a:lnTo>
                <a:lnTo>
                  <a:pt x="97917" y="144360"/>
                </a:lnTo>
                <a:lnTo>
                  <a:pt x="103677" y="142440"/>
                </a:lnTo>
                <a:lnTo>
                  <a:pt x="107518" y="141464"/>
                </a:lnTo>
                <a:lnTo>
                  <a:pt x="112318" y="140519"/>
                </a:lnTo>
                <a:lnTo>
                  <a:pt x="116159" y="138599"/>
                </a:lnTo>
                <a:lnTo>
                  <a:pt x="119039" y="137639"/>
                </a:lnTo>
                <a:lnTo>
                  <a:pt x="121920" y="136679"/>
                </a:lnTo>
                <a:lnTo>
                  <a:pt x="123840" y="135719"/>
                </a:lnTo>
                <a:lnTo>
                  <a:pt x="124800" y="134759"/>
                </a:lnTo>
                <a:lnTo>
                  <a:pt x="124800" y="133799"/>
                </a:lnTo>
                <a:lnTo>
                  <a:pt x="125760" y="133799"/>
                </a:lnTo>
                <a:lnTo>
                  <a:pt x="125760" y="132838"/>
                </a:lnTo>
                <a:lnTo>
                  <a:pt x="126720" y="131878"/>
                </a:lnTo>
                <a:lnTo>
                  <a:pt x="126720" y="128038"/>
                </a:lnTo>
                <a:lnTo>
                  <a:pt x="127680" y="127078"/>
                </a:lnTo>
                <a:lnTo>
                  <a:pt x="127680" y="1222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/>
          <p:nvPr/>
        </p:nvSpPr>
        <p:spPr>
          <a:xfrm>
            <a:off x="5162490" y="2137623"/>
            <a:ext cx="106069" cy="85435"/>
          </a:xfrm>
          <a:custGeom>
            <a:avLst/>
            <a:gdLst/>
            <a:ahLst/>
            <a:cxnLst/>
            <a:rect l="l" t="t" r="r" b="b"/>
            <a:pathLst>
              <a:path w="106069" h="85435">
                <a:moveTo>
                  <a:pt x="5271" y="43205"/>
                </a:moveTo>
                <a:lnTo>
                  <a:pt x="8152" y="38404"/>
                </a:lnTo>
                <a:lnTo>
                  <a:pt x="11032" y="34564"/>
                </a:lnTo>
                <a:lnTo>
                  <a:pt x="14872" y="30723"/>
                </a:lnTo>
                <a:lnTo>
                  <a:pt x="18713" y="26883"/>
                </a:lnTo>
                <a:lnTo>
                  <a:pt x="23514" y="24963"/>
                </a:lnTo>
                <a:lnTo>
                  <a:pt x="28314" y="22082"/>
                </a:lnTo>
                <a:lnTo>
                  <a:pt x="34075" y="21122"/>
                </a:lnTo>
                <a:lnTo>
                  <a:pt x="40796" y="21122"/>
                </a:lnTo>
                <a:lnTo>
                  <a:pt x="47628" y="21499"/>
                </a:lnTo>
                <a:lnTo>
                  <a:pt x="60163" y="25139"/>
                </a:lnTo>
                <a:lnTo>
                  <a:pt x="69584" y="32644"/>
                </a:lnTo>
                <a:lnTo>
                  <a:pt x="74252" y="40196"/>
                </a:lnTo>
                <a:lnTo>
                  <a:pt x="77998" y="51977"/>
                </a:lnTo>
                <a:lnTo>
                  <a:pt x="79185" y="66248"/>
                </a:lnTo>
                <a:lnTo>
                  <a:pt x="471" y="66248"/>
                </a:lnTo>
                <a:lnTo>
                  <a:pt x="471" y="59527"/>
                </a:lnTo>
                <a:lnTo>
                  <a:pt x="471" y="85435"/>
                </a:lnTo>
                <a:lnTo>
                  <a:pt x="98388" y="85435"/>
                </a:lnTo>
                <a:lnTo>
                  <a:pt x="101268" y="84475"/>
                </a:lnTo>
                <a:lnTo>
                  <a:pt x="103188" y="82555"/>
                </a:lnTo>
                <a:lnTo>
                  <a:pt x="105109" y="80634"/>
                </a:lnTo>
                <a:lnTo>
                  <a:pt x="106069" y="77754"/>
                </a:lnTo>
                <a:lnTo>
                  <a:pt x="106056" y="67277"/>
                </a:lnTo>
                <a:lnTo>
                  <a:pt x="105108" y="54466"/>
                </a:lnTo>
                <a:lnTo>
                  <a:pt x="102228" y="42245"/>
                </a:lnTo>
                <a:lnTo>
                  <a:pt x="100308" y="33604"/>
                </a:lnTo>
                <a:lnTo>
                  <a:pt x="96467" y="26883"/>
                </a:lnTo>
                <a:lnTo>
                  <a:pt x="90707" y="20162"/>
                </a:lnTo>
                <a:lnTo>
                  <a:pt x="85906" y="14401"/>
                </a:lnTo>
                <a:lnTo>
                  <a:pt x="79185" y="9601"/>
                </a:lnTo>
                <a:lnTo>
                  <a:pt x="71504" y="5760"/>
                </a:lnTo>
                <a:lnTo>
                  <a:pt x="67232" y="4047"/>
                </a:lnTo>
                <a:lnTo>
                  <a:pt x="55289" y="1011"/>
                </a:lnTo>
                <a:lnTo>
                  <a:pt x="41756" y="0"/>
                </a:lnTo>
                <a:lnTo>
                  <a:pt x="37522" y="105"/>
                </a:lnTo>
                <a:lnTo>
                  <a:pt x="24699" y="1856"/>
                </a:lnTo>
                <a:lnTo>
                  <a:pt x="12952" y="5760"/>
                </a:lnTo>
                <a:lnTo>
                  <a:pt x="11024" y="6642"/>
                </a:lnTo>
                <a:lnTo>
                  <a:pt x="0" y="13084"/>
                </a:lnTo>
                <a:lnTo>
                  <a:pt x="1431" y="53766"/>
                </a:lnTo>
                <a:lnTo>
                  <a:pt x="3351" y="48966"/>
                </a:lnTo>
                <a:lnTo>
                  <a:pt x="5271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" name="object 38"/>
          <p:cNvSpPr/>
          <p:nvPr/>
        </p:nvSpPr>
        <p:spPr>
          <a:xfrm>
            <a:off x="5300228" y="2070430"/>
            <a:ext cx="133441" cy="226557"/>
          </a:xfrm>
          <a:custGeom>
            <a:avLst/>
            <a:gdLst/>
            <a:ahLst/>
            <a:cxnLst/>
            <a:rect l="l" t="t" r="r" b="b"/>
            <a:pathLst>
              <a:path w="133441" h="226557">
                <a:moveTo>
                  <a:pt x="110413" y="960"/>
                </a:moveTo>
                <a:lnTo>
                  <a:pt x="109438" y="960"/>
                </a:lnTo>
                <a:lnTo>
                  <a:pt x="108478" y="1920"/>
                </a:lnTo>
                <a:lnTo>
                  <a:pt x="107518" y="1920"/>
                </a:lnTo>
                <a:lnTo>
                  <a:pt x="107518" y="2880"/>
                </a:lnTo>
                <a:lnTo>
                  <a:pt x="106573" y="3840"/>
                </a:lnTo>
                <a:lnTo>
                  <a:pt x="106573" y="89275"/>
                </a:lnTo>
                <a:lnTo>
                  <a:pt x="95865" y="79294"/>
                </a:lnTo>
                <a:lnTo>
                  <a:pt x="85450" y="72953"/>
                </a:lnTo>
                <a:lnTo>
                  <a:pt x="78729" y="69113"/>
                </a:lnTo>
                <a:lnTo>
                  <a:pt x="71048" y="67193"/>
                </a:lnTo>
                <a:lnTo>
                  <a:pt x="62407" y="67193"/>
                </a:lnTo>
                <a:lnTo>
                  <a:pt x="46877" y="68861"/>
                </a:lnTo>
                <a:lnTo>
                  <a:pt x="35524" y="72953"/>
                </a:lnTo>
                <a:lnTo>
                  <a:pt x="27843" y="76794"/>
                </a:lnTo>
                <a:lnTo>
                  <a:pt x="21122" y="82555"/>
                </a:lnTo>
                <a:lnTo>
                  <a:pt x="16322" y="89275"/>
                </a:lnTo>
                <a:lnTo>
                  <a:pt x="8298" y="103046"/>
                </a:lnTo>
                <a:lnTo>
                  <a:pt x="3840" y="115199"/>
                </a:lnTo>
                <a:lnTo>
                  <a:pt x="2039" y="122703"/>
                </a:lnTo>
                <a:lnTo>
                  <a:pt x="461" y="135190"/>
                </a:lnTo>
                <a:lnTo>
                  <a:pt x="0" y="148788"/>
                </a:lnTo>
                <a:lnTo>
                  <a:pt x="91" y="154387"/>
                </a:lnTo>
                <a:lnTo>
                  <a:pt x="1003" y="167236"/>
                </a:lnTo>
                <a:lnTo>
                  <a:pt x="2880" y="179511"/>
                </a:lnTo>
                <a:lnTo>
                  <a:pt x="7611" y="192965"/>
                </a:lnTo>
                <a:lnTo>
                  <a:pt x="13441" y="203514"/>
                </a:lnTo>
                <a:lnTo>
                  <a:pt x="18242" y="211195"/>
                </a:lnTo>
                <a:lnTo>
                  <a:pt x="24002" y="216956"/>
                </a:lnTo>
                <a:lnTo>
                  <a:pt x="27843" y="160309"/>
                </a:lnTo>
                <a:lnTo>
                  <a:pt x="27843" y="132481"/>
                </a:lnTo>
                <a:lnTo>
                  <a:pt x="29763" y="125760"/>
                </a:lnTo>
                <a:lnTo>
                  <a:pt x="30723" y="119039"/>
                </a:lnTo>
                <a:lnTo>
                  <a:pt x="32644" y="113278"/>
                </a:lnTo>
                <a:lnTo>
                  <a:pt x="35524" y="107518"/>
                </a:lnTo>
                <a:lnTo>
                  <a:pt x="39364" y="102717"/>
                </a:lnTo>
                <a:lnTo>
                  <a:pt x="43205" y="97916"/>
                </a:lnTo>
                <a:lnTo>
                  <a:pt x="48005" y="95036"/>
                </a:lnTo>
                <a:lnTo>
                  <a:pt x="52806" y="92156"/>
                </a:lnTo>
                <a:lnTo>
                  <a:pt x="57607" y="90236"/>
                </a:lnTo>
                <a:lnTo>
                  <a:pt x="72009" y="90236"/>
                </a:lnTo>
                <a:lnTo>
                  <a:pt x="79689" y="93116"/>
                </a:lnTo>
                <a:lnTo>
                  <a:pt x="85450" y="96956"/>
                </a:lnTo>
                <a:lnTo>
                  <a:pt x="88527" y="99245"/>
                </a:lnTo>
                <a:lnTo>
                  <a:pt x="97628" y="107321"/>
                </a:lnTo>
                <a:lnTo>
                  <a:pt x="106573" y="118079"/>
                </a:lnTo>
                <a:lnTo>
                  <a:pt x="106573" y="175671"/>
                </a:lnTo>
                <a:lnTo>
                  <a:pt x="102732" y="181432"/>
                </a:lnTo>
                <a:lnTo>
                  <a:pt x="98892" y="185272"/>
                </a:lnTo>
                <a:lnTo>
                  <a:pt x="95051" y="189113"/>
                </a:lnTo>
                <a:lnTo>
                  <a:pt x="91211" y="192953"/>
                </a:lnTo>
                <a:lnTo>
                  <a:pt x="87370" y="195833"/>
                </a:lnTo>
                <a:lnTo>
                  <a:pt x="84490" y="197754"/>
                </a:lnTo>
                <a:lnTo>
                  <a:pt x="80650" y="199674"/>
                </a:lnTo>
                <a:lnTo>
                  <a:pt x="76809" y="201594"/>
                </a:lnTo>
                <a:lnTo>
                  <a:pt x="73929" y="202554"/>
                </a:lnTo>
                <a:lnTo>
                  <a:pt x="71048" y="203514"/>
                </a:lnTo>
                <a:lnTo>
                  <a:pt x="67208" y="204475"/>
                </a:lnTo>
                <a:lnTo>
                  <a:pt x="56647" y="204475"/>
                </a:lnTo>
                <a:lnTo>
                  <a:pt x="50886" y="202554"/>
                </a:lnTo>
                <a:lnTo>
                  <a:pt x="46085" y="199674"/>
                </a:lnTo>
                <a:lnTo>
                  <a:pt x="41285" y="195833"/>
                </a:lnTo>
                <a:lnTo>
                  <a:pt x="37444" y="191993"/>
                </a:lnTo>
                <a:lnTo>
                  <a:pt x="35524" y="186232"/>
                </a:lnTo>
                <a:lnTo>
                  <a:pt x="32644" y="180472"/>
                </a:lnTo>
                <a:lnTo>
                  <a:pt x="30723" y="174711"/>
                </a:lnTo>
                <a:lnTo>
                  <a:pt x="31683" y="220797"/>
                </a:lnTo>
                <a:lnTo>
                  <a:pt x="33455" y="221641"/>
                </a:lnTo>
                <a:lnTo>
                  <a:pt x="45066" y="225328"/>
                </a:lnTo>
                <a:lnTo>
                  <a:pt x="58567" y="226557"/>
                </a:lnTo>
                <a:lnTo>
                  <a:pt x="62083" y="226482"/>
                </a:lnTo>
                <a:lnTo>
                  <a:pt x="74749" y="224607"/>
                </a:lnTo>
                <a:lnTo>
                  <a:pt x="86410" y="219836"/>
                </a:lnTo>
                <a:lnTo>
                  <a:pt x="90484" y="217238"/>
                </a:lnTo>
                <a:lnTo>
                  <a:pt x="100532" y="210005"/>
                </a:lnTo>
                <a:lnTo>
                  <a:pt x="110413" y="200634"/>
                </a:lnTo>
                <a:lnTo>
                  <a:pt x="110413" y="221741"/>
                </a:lnTo>
                <a:lnTo>
                  <a:pt x="111358" y="222717"/>
                </a:lnTo>
                <a:lnTo>
                  <a:pt x="111358" y="223677"/>
                </a:lnTo>
                <a:lnTo>
                  <a:pt x="113278" y="223677"/>
                </a:lnTo>
                <a:lnTo>
                  <a:pt x="115199" y="224637"/>
                </a:lnTo>
                <a:lnTo>
                  <a:pt x="127680" y="224637"/>
                </a:lnTo>
                <a:lnTo>
                  <a:pt x="129600" y="223677"/>
                </a:lnTo>
                <a:lnTo>
                  <a:pt x="131521" y="223677"/>
                </a:lnTo>
                <a:lnTo>
                  <a:pt x="132481" y="222717"/>
                </a:lnTo>
                <a:lnTo>
                  <a:pt x="133441" y="221741"/>
                </a:lnTo>
                <a:lnTo>
                  <a:pt x="133441" y="3840"/>
                </a:lnTo>
                <a:lnTo>
                  <a:pt x="132481" y="2880"/>
                </a:lnTo>
                <a:lnTo>
                  <a:pt x="132481" y="1920"/>
                </a:lnTo>
                <a:lnTo>
                  <a:pt x="131521" y="1920"/>
                </a:lnTo>
                <a:lnTo>
                  <a:pt x="130561" y="960"/>
                </a:lnTo>
                <a:lnTo>
                  <a:pt x="129600" y="960"/>
                </a:lnTo>
                <a:lnTo>
                  <a:pt x="128640" y="0"/>
                </a:lnTo>
                <a:lnTo>
                  <a:pt x="113278" y="0"/>
                </a:lnTo>
                <a:lnTo>
                  <a:pt x="112318" y="960"/>
                </a:lnTo>
                <a:lnTo>
                  <a:pt x="110413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" name="object 39"/>
          <p:cNvSpPr/>
          <p:nvPr/>
        </p:nvSpPr>
        <p:spPr>
          <a:xfrm>
            <a:off x="5324231" y="2230739"/>
            <a:ext cx="7680" cy="60487"/>
          </a:xfrm>
          <a:custGeom>
            <a:avLst/>
            <a:gdLst/>
            <a:ahLst/>
            <a:cxnLst/>
            <a:rect l="l" t="t" r="r" b="b"/>
            <a:pathLst>
              <a:path w="7680" h="60487">
                <a:moveTo>
                  <a:pt x="7680" y="60487"/>
                </a:moveTo>
                <a:lnTo>
                  <a:pt x="6720" y="14401"/>
                </a:lnTo>
                <a:lnTo>
                  <a:pt x="4800" y="7680"/>
                </a:lnTo>
                <a:lnTo>
                  <a:pt x="3840" y="0"/>
                </a:lnTo>
                <a:lnTo>
                  <a:pt x="0" y="56647"/>
                </a:lnTo>
                <a:lnTo>
                  <a:pt x="7680" y="604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" name="object 40"/>
          <p:cNvSpPr/>
          <p:nvPr/>
        </p:nvSpPr>
        <p:spPr>
          <a:xfrm>
            <a:off x="6467551" y="4438680"/>
            <a:ext cx="27843" cy="51831"/>
          </a:xfrm>
          <a:custGeom>
            <a:avLst/>
            <a:gdLst/>
            <a:ahLst/>
            <a:cxnLst/>
            <a:rect l="l" t="t" r="r" b="b"/>
            <a:pathLst>
              <a:path w="27843" h="51831">
                <a:moveTo>
                  <a:pt x="16337" y="28788"/>
                </a:moveTo>
                <a:lnTo>
                  <a:pt x="18242" y="28788"/>
                </a:lnTo>
                <a:lnTo>
                  <a:pt x="19202" y="29748"/>
                </a:lnTo>
                <a:lnTo>
                  <a:pt x="20177" y="30708"/>
                </a:lnTo>
                <a:lnTo>
                  <a:pt x="21122" y="31668"/>
                </a:lnTo>
                <a:lnTo>
                  <a:pt x="21122" y="33588"/>
                </a:lnTo>
                <a:lnTo>
                  <a:pt x="22082" y="35509"/>
                </a:lnTo>
                <a:lnTo>
                  <a:pt x="23042" y="37429"/>
                </a:lnTo>
                <a:lnTo>
                  <a:pt x="23042" y="41269"/>
                </a:lnTo>
                <a:lnTo>
                  <a:pt x="22082" y="44150"/>
                </a:lnTo>
                <a:lnTo>
                  <a:pt x="20177" y="46070"/>
                </a:lnTo>
                <a:lnTo>
                  <a:pt x="18242" y="47990"/>
                </a:lnTo>
                <a:lnTo>
                  <a:pt x="16337" y="48950"/>
                </a:lnTo>
                <a:lnTo>
                  <a:pt x="11521" y="48950"/>
                </a:lnTo>
                <a:lnTo>
                  <a:pt x="10561" y="47990"/>
                </a:lnTo>
                <a:lnTo>
                  <a:pt x="8656" y="47990"/>
                </a:lnTo>
                <a:lnTo>
                  <a:pt x="7680" y="47030"/>
                </a:lnTo>
                <a:lnTo>
                  <a:pt x="5775" y="46070"/>
                </a:lnTo>
                <a:lnTo>
                  <a:pt x="4815" y="46070"/>
                </a:lnTo>
                <a:lnTo>
                  <a:pt x="3840" y="45110"/>
                </a:lnTo>
                <a:lnTo>
                  <a:pt x="1935" y="45110"/>
                </a:lnTo>
                <a:lnTo>
                  <a:pt x="975" y="46070"/>
                </a:lnTo>
                <a:lnTo>
                  <a:pt x="0" y="47030"/>
                </a:lnTo>
                <a:lnTo>
                  <a:pt x="0" y="49911"/>
                </a:lnTo>
                <a:lnTo>
                  <a:pt x="1935" y="50871"/>
                </a:lnTo>
                <a:lnTo>
                  <a:pt x="2895" y="51831"/>
                </a:lnTo>
                <a:lnTo>
                  <a:pt x="15361" y="51831"/>
                </a:lnTo>
                <a:lnTo>
                  <a:pt x="20177" y="49911"/>
                </a:lnTo>
                <a:lnTo>
                  <a:pt x="24002" y="46070"/>
                </a:lnTo>
                <a:lnTo>
                  <a:pt x="26883" y="42230"/>
                </a:lnTo>
                <a:lnTo>
                  <a:pt x="27843" y="39349"/>
                </a:lnTo>
                <a:lnTo>
                  <a:pt x="27843" y="31668"/>
                </a:lnTo>
                <a:lnTo>
                  <a:pt x="26883" y="28788"/>
                </a:lnTo>
                <a:lnTo>
                  <a:pt x="25923" y="26868"/>
                </a:lnTo>
                <a:lnTo>
                  <a:pt x="24002" y="24947"/>
                </a:lnTo>
                <a:lnTo>
                  <a:pt x="22082" y="23027"/>
                </a:lnTo>
                <a:lnTo>
                  <a:pt x="19202" y="21107"/>
                </a:lnTo>
                <a:lnTo>
                  <a:pt x="23042" y="17282"/>
                </a:lnTo>
                <a:lnTo>
                  <a:pt x="25923" y="14386"/>
                </a:lnTo>
                <a:lnTo>
                  <a:pt x="25923" y="7665"/>
                </a:lnTo>
                <a:lnTo>
                  <a:pt x="24963" y="5760"/>
                </a:lnTo>
                <a:lnTo>
                  <a:pt x="23042" y="3840"/>
                </a:lnTo>
                <a:lnTo>
                  <a:pt x="21122" y="1920"/>
                </a:lnTo>
                <a:lnTo>
                  <a:pt x="18242" y="0"/>
                </a:lnTo>
                <a:lnTo>
                  <a:pt x="10561" y="0"/>
                </a:lnTo>
                <a:lnTo>
                  <a:pt x="7680" y="960"/>
                </a:lnTo>
                <a:lnTo>
                  <a:pt x="5775" y="2880"/>
                </a:lnTo>
                <a:lnTo>
                  <a:pt x="3840" y="4800"/>
                </a:lnTo>
                <a:lnTo>
                  <a:pt x="1935" y="7665"/>
                </a:lnTo>
                <a:lnTo>
                  <a:pt x="975" y="10561"/>
                </a:lnTo>
                <a:lnTo>
                  <a:pt x="1935" y="11506"/>
                </a:lnTo>
                <a:lnTo>
                  <a:pt x="3840" y="7665"/>
                </a:lnTo>
                <a:lnTo>
                  <a:pt x="7680" y="4800"/>
                </a:lnTo>
                <a:lnTo>
                  <a:pt x="13456" y="4800"/>
                </a:lnTo>
                <a:lnTo>
                  <a:pt x="15361" y="5760"/>
                </a:lnTo>
                <a:lnTo>
                  <a:pt x="17282" y="7665"/>
                </a:lnTo>
                <a:lnTo>
                  <a:pt x="19202" y="9601"/>
                </a:lnTo>
                <a:lnTo>
                  <a:pt x="19202" y="17282"/>
                </a:lnTo>
                <a:lnTo>
                  <a:pt x="18242" y="19187"/>
                </a:lnTo>
                <a:lnTo>
                  <a:pt x="17282" y="20162"/>
                </a:lnTo>
                <a:lnTo>
                  <a:pt x="16337" y="22067"/>
                </a:lnTo>
                <a:lnTo>
                  <a:pt x="14401" y="23027"/>
                </a:lnTo>
                <a:lnTo>
                  <a:pt x="11521" y="24002"/>
                </a:lnTo>
                <a:lnTo>
                  <a:pt x="9616" y="24947"/>
                </a:lnTo>
                <a:lnTo>
                  <a:pt x="7680" y="24947"/>
                </a:lnTo>
                <a:lnTo>
                  <a:pt x="7680" y="25907"/>
                </a:lnTo>
                <a:lnTo>
                  <a:pt x="11521" y="25907"/>
                </a:lnTo>
                <a:lnTo>
                  <a:pt x="13456" y="26868"/>
                </a:lnTo>
                <a:lnTo>
                  <a:pt x="15361" y="27843"/>
                </a:lnTo>
                <a:lnTo>
                  <a:pt x="16337" y="287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" name="object 41"/>
          <p:cNvSpPr/>
          <p:nvPr/>
        </p:nvSpPr>
        <p:spPr>
          <a:xfrm>
            <a:off x="6510756" y="4438680"/>
            <a:ext cx="20162" cy="50871"/>
          </a:xfrm>
          <a:custGeom>
            <a:avLst/>
            <a:gdLst/>
            <a:ahLst/>
            <a:cxnLst/>
            <a:rect l="l" t="t" r="r" b="b"/>
            <a:pathLst>
              <a:path w="20162" h="50871">
                <a:moveTo>
                  <a:pt x="20162" y="50871"/>
                </a:moveTo>
                <a:lnTo>
                  <a:pt x="20162" y="49911"/>
                </a:lnTo>
                <a:lnTo>
                  <a:pt x="16322" y="49911"/>
                </a:lnTo>
                <a:lnTo>
                  <a:pt x="15361" y="48950"/>
                </a:lnTo>
                <a:lnTo>
                  <a:pt x="14401" y="48950"/>
                </a:lnTo>
                <a:lnTo>
                  <a:pt x="14401" y="47990"/>
                </a:lnTo>
                <a:lnTo>
                  <a:pt x="13441" y="47030"/>
                </a:lnTo>
                <a:lnTo>
                  <a:pt x="13441" y="0"/>
                </a:lnTo>
                <a:lnTo>
                  <a:pt x="12481" y="0"/>
                </a:lnTo>
                <a:lnTo>
                  <a:pt x="0" y="5760"/>
                </a:lnTo>
                <a:lnTo>
                  <a:pt x="960" y="7665"/>
                </a:lnTo>
                <a:lnTo>
                  <a:pt x="2880" y="6720"/>
                </a:lnTo>
                <a:lnTo>
                  <a:pt x="384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6720" y="6720"/>
                </a:lnTo>
                <a:lnTo>
                  <a:pt x="6720" y="8641"/>
                </a:lnTo>
                <a:lnTo>
                  <a:pt x="7680" y="9601"/>
                </a:lnTo>
                <a:lnTo>
                  <a:pt x="7680" y="47030"/>
                </a:lnTo>
                <a:lnTo>
                  <a:pt x="6720" y="47990"/>
                </a:lnTo>
                <a:lnTo>
                  <a:pt x="6720" y="48950"/>
                </a:lnTo>
                <a:lnTo>
                  <a:pt x="5760" y="48950"/>
                </a:lnTo>
                <a:lnTo>
                  <a:pt x="4800" y="49911"/>
                </a:lnTo>
                <a:lnTo>
                  <a:pt x="960" y="49911"/>
                </a:lnTo>
                <a:lnTo>
                  <a:pt x="960" y="50871"/>
                </a:lnTo>
                <a:lnTo>
                  <a:pt x="20162" y="5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" name="object 42"/>
          <p:cNvSpPr/>
          <p:nvPr/>
        </p:nvSpPr>
        <p:spPr>
          <a:xfrm>
            <a:off x="654795" y="6355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" name="object 43"/>
          <p:cNvSpPr/>
          <p:nvPr/>
        </p:nvSpPr>
        <p:spPr>
          <a:xfrm>
            <a:off x="1763689" y="5853958"/>
            <a:ext cx="14407" cy="33499"/>
          </a:xfrm>
          <a:custGeom>
            <a:avLst/>
            <a:gdLst/>
            <a:ahLst/>
            <a:cxnLst/>
            <a:rect l="l" t="t" r="r" b="b"/>
            <a:pathLst>
              <a:path w="14407" h="33499">
                <a:moveTo>
                  <a:pt x="11527" y="30723"/>
                </a:moveTo>
                <a:lnTo>
                  <a:pt x="13220" y="29959"/>
                </a:lnTo>
                <a:lnTo>
                  <a:pt x="14407" y="0"/>
                </a:lnTo>
                <a:lnTo>
                  <a:pt x="10566" y="3840"/>
                </a:lnTo>
                <a:lnTo>
                  <a:pt x="5781" y="7680"/>
                </a:lnTo>
                <a:lnTo>
                  <a:pt x="20" y="9601"/>
                </a:lnTo>
                <a:lnTo>
                  <a:pt x="0" y="33499"/>
                </a:lnTo>
                <a:lnTo>
                  <a:pt x="11527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/>
          <p:nvPr/>
        </p:nvSpPr>
        <p:spPr>
          <a:xfrm>
            <a:off x="1689795" y="5759881"/>
            <a:ext cx="128625" cy="209275"/>
          </a:xfrm>
          <a:custGeom>
            <a:avLst/>
            <a:gdLst/>
            <a:ahLst/>
            <a:cxnLst/>
            <a:rect l="l" t="t" r="r" b="b"/>
            <a:pathLst>
              <a:path w="128625" h="209275">
                <a:moveTo>
                  <a:pt x="944" y="206380"/>
                </a:moveTo>
                <a:lnTo>
                  <a:pt x="944" y="207355"/>
                </a:lnTo>
                <a:lnTo>
                  <a:pt x="1904" y="208315"/>
                </a:lnTo>
                <a:lnTo>
                  <a:pt x="4785" y="208315"/>
                </a:lnTo>
                <a:lnTo>
                  <a:pt x="5745" y="209275"/>
                </a:lnTo>
                <a:lnTo>
                  <a:pt x="23027" y="209275"/>
                </a:lnTo>
                <a:lnTo>
                  <a:pt x="23987" y="208315"/>
                </a:lnTo>
                <a:lnTo>
                  <a:pt x="25907" y="208315"/>
                </a:lnTo>
                <a:lnTo>
                  <a:pt x="26868" y="207355"/>
                </a:lnTo>
                <a:lnTo>
                  <a:pt x="26868" y="206380"/>
                </a:lnTo>
                <a:lnTo>
                  <a:pt x="27828" y="206380"/>
                </a:lnTo>
                <a:lnTo>
                  <a:pt x="27828" y="129585"/>
                </a:lnTo>
                <a:lnTo>
                  <a:pt x="51831" y="129585"/>
                </a:lnTo>
                <a:lnTo>
                  <a:pt x="61045" y="129239"/>
                </a:lnTo>
                <a:lnTo>
                  <a:pt x="73893" y="127576"/>
                </a:lnTo>
                <a:lnTo>
                  <a:pt x="73913" y="103677"/>
                </a:lnTo>
                <a:lnTo>
                  <a:pt x="68153" y="105597"/>
                </a:lnTo>
                <a:lnTo>
                  <a:pt x="61432" y="106558"/>
                </a:lnTo>
                <a:lnTo>
                  <a:pt x="27828" y="106558"/>
                </a:lnTo>
                <a:lnTo>
                  <a:pt x="27828" y="23042"/>
                </a:lnTo>
                <a:lnTo>
                  <a:pt x="63352" y="23042"/>
                </a:lnTo>
                <a:lnTo>
                  <a:pt x="68153" y="24002"/>
                </a:lnTo>
                <a:lnTo>
                  <a:pt x="73913" y="24947"/>
                </a:lnTo>
                <a:lnTo>
                  <a:pt x="78714" y="26883"/>
                </a:lnTo>
                <a:lnTo>
                  <a:pt x="82555" y="29763"/>
                </a:lnTo>
                <a:lnTo>
                  <a:pt x="87355" y="32628"/>
                </a:lnTo>
                <a:lnTo>
                  <a:pt x="91196" y="36469"/>
                </a:lnTo>
                <a:lnTo>
                  <a:pt x="95021" y="42230"/>
                </a:lnTo>
                <a:lnTo>
                  <a:pt x="97916" y="47990"/>
                </a:lnTo>
                <a:lnTo>
                  <a:pt x="99821" y="54711"/>
                </a:lnTo>
                <a:lnTo>
                  <a:pt x="99821" y="70073"/>
                </a:lnTo>
                <a:lnTo>
                  <a:pt x="98861" y="75834"/>
                </a:lnTo>
                <a:lnTo>
                  <a:pt x="96956" y="80634"/>
                </a:lnTo>
                <a:lnTo>
                  <a:pt x="95021" y="86395"/>
                </a:lnTo>
                <a:lnTo>
                  <a:pt x="92141" y="90236"/>
                </a:lnTo>
                <a:lnTo>
                  <a:pt x="88300" y="94076"/>
                </a:lnTo>
                <a:lnTo>
                  <a:pt x="87113" y="124036"/>
                </a:lnTo>
                <a:lnTo>
                  <a:pt x="98797" y="117846"/>
                </a:lnTo>
                <a:lnTo>
                  <a:pt x="108463" y="110398"/>
                </a:lnTo>
                <a:lnTo>
                  <a:pt x="117431" y="100629"/>
                </a:lnTo>
                <a:lnTo>
                  <a:pt x="123825" y="89275"/>
                </a:lnTo>
                <a:lnTo>
                  <a:pt x="127548" y="74292"/>
                </a:lnTo>
                <a:lnTo>
                  <a:pt x="128625" y="61432"/>
                </a:lnTo>
                <a:lnTo>
                  <a:pt x="128625" y="52791"/>
                </a:lnTo>
                <a:lnTo>
                  <a:pt x="127665" y="46070"/>
                </a:lnTo>
                <a:lnTo>
                  <a:pt x="125745" y="39349"/>
                </a:lnTo>
                <a:lnTo>
                  <a:pt x="122864" y="32628"/>
                </a:lnTo>
                <a:lnTo>
                  <a:pt x="119984" y="26883"/>
                </a:lnTo>
                <a:lnTo>
                  <a:pt x="116144" y="22082"/>
                </a:lnTo>
                <a:lnTo>
                  <a:pt x="111343" y="17282"/>
                </a:lnTo>
                <a:lnTo>
                  <a:pt x="106542" y="13441"/>
                </a:lnTo>
                <a:lnTo>
                  <a:pt x="100797" y="9601"/>
                </a:lnTo>
                <a:lnTo>
                  <a:pt x="95021" y="6720"/>
                </a:lnTo>
                <a:lnTo>
                  <a:pt x="89260" y="3840"/>
                </a:lnTo>
                <a:lnTo>
                  <a:pt x="83515" y="2880"/>
                </a:lnTo>
                <a:lnTo>
                  <a:pt x="77739" y="1920"/>
                </a:lnTo>
                <a:lnTo>
                  <a:pt x="72953" y="960"/>
                </a:lnTo>
                <a:lnTo>
                  <a:pt x="69113" y="960"/>
                </a:lnTo>
                <a:lnTo>
                  <a:pt x="64312" y="0"/>
                </a:lnTo>
                <a:lnTo>
                  <a:pt x="8625" y="0"/>
                </a:lnTo>
                <a:lnTo>
                  <a:pt x="5745" y="960"/>
                </a:lnTo>
                <a:lnTo>
                  <a:pt x="3825" y="2880"/>
                </a:lnTo>
                <a:lnTo>
                  <a:pt x="944" y="4800"/>
                </a:lnTo>
                <a:lnTo>
                  <a:pt x="0" y="7680"/>
                </a:lnTo>
                <a:lnTo>
                  <a:pt x="0" y="205435"/>
                </a:lnTo>
                <a:lnTo>
                  <a:pt x="944" y="206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" name="object 45"/>
          <p:cNvSpPr/>
          <p:nvPr/>
        </p:nvSpPr>
        <p:spPr>
          <a:xfrm>
            <a:off x="1869799" y="5817473"/>
            <a:ext cx="13894" cy="54711"/>
          </a:xfrm>
          <a:custGeom>
            <a:avLst/>
            <a:gdLst/>
            <a:ahLst/>
            <a:cxnLst/>
            <a:rect l="l" t="t" r="r" b="b"/>
            <a:pathLst>
              <a:path w="13894" h="54711">
                <a:moveTo>
                  <a:pt x="11019" y="891"/>
                </a:moveTo>
                <a:lnTo>
                  <a:pt x="0" y="7704"/>
                </a:lnTo>
                <a:lnTo>
                  <a:pt x="468" y="54711"/>
                </a:lnTo>
                <a:lnTo>
                  <a:pt x="1428" y="48966"/>
                </a:lnTo>
                <a:lnTo>
                  <a:pt x="3333" y="43205"/>
                </a:lnTo>
                <a:lnTo>
                  <a:pt x="5268" y="37444"/>
                </a:lnTo>
                <a:lnTo>
                  <a:pt x="8149" y="32644"/>
                </a:lnTo>
                <a:lnTo>
                  <a:pt x="11014" y="28803"/>
                </a:lnTo>
                <a:lnTo>
                  <a:pt x="13894" y="24963"/>
                </a:lnTo>
                <a:lnTo>
                  <a:pt x="12934" y="0"/>
                </a:lnTo>
                <a:lnTo>
                  <a:pt x="11019" y="8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/>
          <p:nvPr/>
        </p:nvSpPr>
        <p:spPr>
          <a:xfrm>
            <a:off x="1841464" y="5811713"/>
            <a:ext cx="134401" cy="160324"/>
          </a:xfrm>
          <a:custGeom>
            <a:avLst/>
            <a:gdLst/>
            <a:ahLst/>
            <a:cxnLst/>
            <a:rect l="l" t="t" r="r" b="b"/>
            <a:pathLst>
              <a:path w="134401" h="160324">
                <a:moveTo>
                  <a:pt x="127680" y="130561"/>
                </a:moveTo>
                <a:lnTo>
                  <a:pt x="126720" y="129600"/>
                </a:lnTo>
                <a:lnTo>
                  <a:pt x="126720" y="128640"/>
                </a:lnTo>
                <a:lnTo>
                  <a:pt x="125745" y="128640"/>
                </a:lnTo>
                <a:lnTo>
                  <a:pt x="125745" y="127680"/>
                </a:lnTo>
                <a:lnTo>
                  <a:pt x="119999" y="127680"/>
                </a:lnTo>
                <a:lnTo>
                  <a:pt x="118079" y="129600"/>
                </a:lnTo>
                <a:lnTo>
                  <a:pt x="115199" y="130561"/>
                </a:lnTo>
                <a:lnTo>
                  <a:pt x="112318" y="131521"/>
                </a:lnTo>
                <a:lnTo>
                  <a:pt x="108478" y="132481"/>
                </a:lnTo>
                <a:lnTo>
                  <a:pt x="104637" y="134401"/>
                </a:lnTo>
                <a:lnTo>
                  <a:pt x="99837" y="135361"/>
                </a:lnTo>
                <a:lnTo>
                  <a:pt x="94076" y="136321"/>
                </a:lnTo>
                <a:lnTo>
                  <a:pt x="88315" y="138242"/>
                </a:lnTo>
                <a:lnTo>
                  <a:pt x="67193" y="138242"/>
                </a:lnTo>
                <a:lnTo>
                  <a:pt x="59512" y="137281"/>
                </a:lnTo>
                <a:lnTo>
                  <a:pt x="53751" y="134401"/>
                </a:lnTo>
                <a:lnTo>
                  <a:pt x="47045" y="132481"/>
                </a:lnTo>
                <a:lnTo>
                  <a:pt x="42230" y="128640"/>
                </a:lnTo>
                <a:lnTo>
                  <a:pt x="39349" y="123840"/>
                </a:lnTo>
                <a:lnTo>
                  <a:pt x="35509" y="119039"/>
                </a:lnTo>
                <a:lnTo>
                  <a:pt x="32644" y="114239"/>
                </a:lnTo>
                <a:lnTo>
                  <a:pt x="30708" y="107518"/>
                </a:lnTo>
                <a:lnTo>
                  <a:pt x="28803" y="100797"/>
                </a:lnTo>
                <a:lnTo>
                  <a:pt x="28803" y="85435"/>
                </a:lnTo>
                <a:lnTo>
                  <a:pt x="126720" y="85435"/>
                </a:lnTo>
                <a:lnTo>
                  <a:pt x="128625" y="84475"/>
                </a:lnTo>
                <a:lnTo>
                  <a:pt x="130561" y="82555"/>
                </a:lnTo>
                <a:lnTo>
                  <a:pt x="133426" y="80634"/>
                </a:lnTo>
                <a:lnTo>
                  <a:pt x="134401" y="77754"/>
                </a:lnTo>
                <a:lnTo>
                  <a:pt x="134401" y="69128"/>
                </a:lnTo>
                <a:lnTo>
                  <a:pt x="134377" y="67277"/>
                </a:lnTo>
                <a:lnTo>
                  <a:pt x="133052" y="54466"/>
                </a:lnTo>
                <a:lnTo>
                  <a:pt x="130561" y="42245"/>
                </a:lnTo>
                <a:lnTo>
                  <a:pt x="127680" y="34564"/>
                </a:lnTo>
                <a:lnTo>
                  <a:pt x="123840" y="26883"/>
                </a:lnTo>
                <a:lnTo>
                  <a:pt x="119039" y="21122"/>
                </a:lnTo>
                <a:lnTo>
                  <a:pt x="114239" y="14401"/>
                </a:lnTo>
                <a:lnTo>
                  <a:pt x="107518" y="9601"/>
                </a:lnTo>
                <a:lnTo>
                  <a:pt x="98877" y="5760"/>
                </a:lnTo>
                <a:lnTo>
                  <a:pt x="95654" y="4307"/>
                </a:lnTo>
                <a:lnTo>
                  <a:pt x="83940" y="1076"/>
                </a:lnTo>
                <a:lnTo>
                  <a:pt x="70073" y="0"/>
                </a:lnTo>
                <a:lnTo>
                  <a:pt x="65839" y="105"/>
                </a:lnTo>
                <a:lnTo>
                  <a:pt x="53016" y="1856"/>
                </a:lnTo>
                <a:lnTo>
                  <a:pt x="41269" y="5760"/>
                </a:lnTo>
                <a:lnTo>
                  <a:pt x="42230" y="30723"/>
                </a:lnTo>
                <a:lnTo>
                  <a:pt x="47045" y="27843"/>
                </a:lnTo>
                <a:lnTo>
                  <a:pt x="51831" y="24963"/>
                </a:lnTo>
                <a:lnTo>
                  <a:pt x="56631" y="22082"/>
                </a:lnTo>
                <a:lnTo>
                  <a:pt x="62392" y="21122"/>
                </a:lnTo>
                <a:lnTo>
                  <a:pt x="69113" y="21122"/>
                </a:lnTo>
                <a:lnTo>
                  <a:pt x="75945" y="21549"/>
                </a:lnTo>
                <a:lnTo>
                  <a:pt x="88345" y="25410"/>
                </a:lnTo>
                <a:lnTo>
                  <a:pt x="97917" y="33604"/>
                </a:lnTo>
                <a:lnTo>
                  <a:pt x="102303" y="40017"/>
                </a:lnTo>
                <a:lnTo>
                  <a:pt x="106264" y="51677"/>
                </a:lnTo>
                <a:lnTo>
                  <a:pt x="107518" y="66248"/>
                </a:lnTo>
                <a:lnTo>
                  <a:pt x="28803" y="66248"/>
                </a:lnTo>
                <a:lnTo>
                  <a:pt x="28803" y="60472"/>
                </a:lnTo>
                <a:lnTo>
                  <a:pt x="28335" y="13465"/>
                </a:lnTo>
                <a:lnTo>
                  <a:pt x="19202" y="22082"/>
                </a:lnTo>
                <a:lnTo>
                  <a:pt x="10124" y="34994"/>
                </a:lnTo>
                <a:lnTo>
                  <a:pt x="4800" y="47045"/>
                </a:lnTo>
                <a:lnTo>
                  <a:pt x="2825" y="55041"/>
                </a:lnTo>
                <a:lnTo>
                  <a:pt x="756" y="67337"/>
                </a:lnTo>
                <a:lnTo>
                  <a:pt x="0" y="80634"/>
                </a:lnTo>
                <a:lnTo>
                  <a:pt x="407" y="91181"/>
                </a:lnTo>
                <a:lnTo>
                  <a:pt x="2083" y="103953"/>
                </a:lnTo>
                <a:lnTo>
                  <a:pt x="4800" y="115199"/>
                </a:lnTo>
                <a:lnTo>
                  <a:pt x="11748" y="130553"/>
                </a:lnTo>
                <a:lnTo>
                  <a:pt x="19202" y="140162"/>
                </a:lnTo>
                <a:lnTo>
                  <a:pt x="29562" y="149057"/>
                </a:lnTo>
                <a:lnTo>
                  <a:pt x="41269" y="154548"/>
                </a:lnTo>
                <a:lnTo>
                  <a:pt x="47491" y="156728"/>
                </a:lnTo>
                <a:lnTo>
                  <a:pt x="59776" y="159423"/>
                </a:lnTo>
                <a:lnTo>
                  <a:pt x="72953" y="160324"/>
                </a:lnTo>
                <a:lnTo>
                  <a:pt x="79674" y="160324"/>
                </a:lnTo>
                <a:lnTo>
                  <a:pt x="86395" y="159364"/>
                </a:lnTo>
                <a:lnTo>
                  <a:pt x="92156" y="158389"/>
                </a:lnTo>
                <a:lnTo>
                  <a:pt x="98877" y="157444"/>
                </a:lnTo>
                <a:lnTo>
                  <a:pt x="103677" y="156484"/>
                </a:lnTo>
                <a:lnTo>
                  <a:pt x="108478" y="154548"/>
                </a:lnTo>
                <a:lnTo>
                  <a:pt x="113278" y="153603"/>
                </a:lnTo>
                <a:lnTo>
                  <a:pt x="117119" y="152643"/>
                </a:lnTo>
                <a:lnTo>
                  <a:pt x="119999" y="150723"/>
                </a:lnTo>
                <a:lnTo>
                  <a:pt x="122880" y="149763"/>
                </a:lnTo>
                <a:lnTo>
                  <a:pt x="124800" y="148803"/>
                </a:lnTo>
                <a:lnTo>
                  <a:pt x="124800" y="147843"/>
                </a:lnTo>
                <a:lnTo>
                  <a:pt x="125745" y="147843"/>
                </a:lnTo>
                <a:lnTo>
                  <a:pt x="125745" y="146883"/>
                </a:lnTo>
                <a:lnTo>
                  <a:pt x="126720" y="145923"/>
                </a:lnTo>
                <a:lnTo>
                  <a:pt x="127680" y="144962"/>
                </a:lnTo>
                <a:lnTo>
                  <a:pt x="127680" y="13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" name="object 47"/>
          <p:cNvSpPr/>
          <p:nvPr/>
        </p:nvSpPr>
        <p:spPr>
          <a:xfrm>
            <a:off x="2034418" y="5906749"/>
            <a:ext cx="11521" cy="59512"/>
          </a:xfrm>
          <a:custGeom>
            <a:avLst/>
            <a:gdLst/>
            <a:ahLst/>
            <a:cxnLst/>
            <a:rect l="l" t="t" r="r" b="b"/>
            <a:pathLst>
              <a:path w="11521" h="59512">
                <a:moveTo>
                  <a:pt x="2880" y="14401"/>
                </a:moveTo>
                <a:lnTo>
                  <a:pt x="1920" y="6720"/>
                </a:lnTo>
                <a:lnTo>
                  <a:pt x="0" y="0"/>
                </a:lnTo>
                <a:lnTo>
                  <a:pt x="22" y="53340"/>
                </a:lnTo>
                <a:lnTo>
                  <a:pt x="11521" y="59512"/>
                </a:lnTo>
                <a:lnTo>
                  <a:pt x="5760" y="20162"/>
                </a:lnTo>
                <a:lnTo>
                  <a:pt x="288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/>
          <p:nvPr/>
        </p:nvSpPr>
        <p:spPr>
          <a:xfrm>
            <a:off x="2006574" y="5811713"/>
            <a:ext cx="144962" cy="160324"/>
          </a:xfrm>
          <a:custGeom>
            <a:avLst/>
            <a:gdLst/>
            <a:ahLst/>
            <a:cxnLst/>
            <a:rect l="l" t="t" r="r" b="b"/>
            <a:pathLst>
              <a:path w="144962" h="160324">
                <a:moveTo>
                  <a:pt x="0" y="81594"/>
                </a:moveTo>
                <a:lnTo>
                  <a:pt x="160" y="89817"/>
                </a:lnTo>
                <a:lnTo>
                  <a:pt x="1306" y="102624"/>
                </a:lnTo>
                <a:lnTo>
                  <a:pt x="3840" y="114239"/>
                </a:lnTo>
                <a:lnTo>
                  <a:pt x="4801" y="117205"/>
                </a:lnTo>
                <a:lnTo>
                  <a:pt x="10205" y="129100"/>
                </a:lnTo>
                <a:lnTo>
                  <a:pt x="17282" y="139202"/>
                </a:lnTo>
                <a:lnTo>
                  <a:pt x="27865" y="148377"/>
                </a:lnTo>
                <a:lnTo>
                  <a:pt x="27843" y="95036"/>
                </a:lnTo>
                <a:lnTo>
                  <a:pt x="27843" y="71033"/>
                </a:lnTo>
                <a:lnTo>
                  <a:pt x="28803" y="63367"/>
                </a:lnTo>
                <a:lnTo>
                  <a:pt x="29763" y="56631"/>
                </a:lnTo>
                <a:lnTo>
                  <a:pt x="31683" y="49926"/>
                </a:lnTo>
                <a:lnTo>
                  <a:pt x="34564" y="44165"/>
                </a:lnTo>
                <a:lnTo>
                  <a:pt x="38404" y="38404"/>
                </a:lnTo>
                <a:lnTo>
                  <a:pt x="42245" y="33604"/>
                </a:lnTo>
                <a:lnTo>
                  <a:pt x="47045" y="29763"/>
                </a:lnTo>
                <a:lnTo>
                  <a:pt x="52806" y="26883"/>
                </a:lnTo>
                <a:lnTo>
                  <a:pt x="58552" y="24002"/>
                </a:lnTo>
                <a:lnTo>
                  <a:pt x="65272" y="23042"/>
                </a:lnTo>
                <a:lnTo>
                  <a:pt x="81610" y="23042"/>
                </a:lnTo>
                <a:lnTo>
                  <a:pt x="88315" y="24002"/>
                </a:lnTo>
                <a:lnTo>
                  <a:pt x="94076" y="27843"/>
                </a:lnTo>
                <a:lnTo>
                  <a:pt x="99837" y="30723"/>
                </a:lnTo>
                <a:lnTo>
                  <a:pt x="104637" y="34564"/>
                </a:lnTo>
                <a:lnTo>
                  <a:pt x="107518" y="39364"/>
                </a:lnTo>
                <a:lnTo>
                  <a:pt x="111358" y="45125"/>
                </a:lnTo>
                <a:lnTo>
                  <a:pt x="113278" y="50886"/>
                </a:lnTo>
                <a:lnTo>
                  <a:pt x="114239" y="58567"/>
                </a:lnTo>
                <a:lnTo>
                  <a:pt x="116159" y="65288"/>
                </a:lnTo>
                <a:lnTo>
                  <a:pt x="117119" y="72969"/>
                </a:lnTo>
                <a:lnTo>
                  <a:pt x="117119" y="89275"/>
                </a:lnTo>
                <a:lnTo>
                  <a:pt x="116159" y="96956"/>
                </a:lnTo>
                <a:lnTo>
                  <a:pt x="114239" y="103677"/>
                </a:lnTo>
                <a:lnTo>
                  <a:pt x="112318" y="110398"/>
                </a:lnTo>
                <a:lnTo>
                  <a:pt x="109438" y="116159"/>
                </a:lnTo>
                <a:lnTo>
                  <a:pt x="106558" y="121920"/>
                </a:lnTo>
                <a:lnTo>
                  <a:pt x="102717" y="126720"/>
                </a:lnTo>
                <a:lnTo>
                  <a:pt x="97916" y="130561"/>
                </a:lnTo>
                <a:lnTo>
                  <a:pt x="92156" y="133441"/>
                </a:lnTo>
                <a:lnTo>
                  <a:pt x="86395" y="136321"/>
                </a:lnTo>
                <a:lnTo>
                  <a:pt x="79674" y="137281"/>
                </a:lnTo>
                <a:lnTo>
                  <a:pt x="63367" y="137281"/>
                </a:lnTo>
                <a:lnTo>
                  <a:pt x="56647" y="136321"/>
                </a:lnTo>
                <a:lnTo>
                  <a:pt x="50886" y="133441"/>
                </a:lnTo>
                <a:lnTo>
                  <a:pt x="45125" y="129600"/>
                </a:lnTo>
                <a:lnTo>
                  <a:pt x="40325" y="125760"/>
                </a:lnTo>
                <a:lnTo>
                  <a:pt x="37444" y="120959"/>
                </a:lnTo>
                <a:lnTo>
                  <a:pt x="33604" y="115199"/>
                </a:lnTo>
                <a:lnTo>
                  <a:pt x="39364" y="154548"/>
                </a:lnTo>
                <a:lnTo>
                  <a:pt x="45098" y="156728"/>
                </a:lnTo>
                <a:lnTo>
                  <a:pt x="57172" y="159423"/>
                </a:lnTo>
                <a:lnTo>
                  <a:pt x="71048" y="160324"/>
                </a:lnTo>
                <a:lnTo>
                  <a:pt x="78458" y="159942"/>
                </a:lnTo>
                <a:lnTo>
                  <a:pt x="91393" y="157564"/>
                </a:lnTo>
                <a:lnTo>
                  <a:pt x="102717" y="153603"/>
                </a:lnTo>
                <a:lnTo>
                  <a:pt x="117267" y="145471"/>
                </a:lnTo>
                <a:lnTo>
                  <a:pt x="126720" y="137281"/>
                </a:lnTo>
                <a:lnTo>
                  <a:pt x="135393" y="123341"/>
                </a:lnTo>
                <a:lnTo>
                  <a:pt x="140162" y="111358"/>
                </a:lnTo>
                <a:lnTo>
                  <a:pt x="142379" y="104446"/>
                </a:lnTo>
                <a:lnTo>
                  <a:pt x="144426" y="91909"/>
                </a:lnTo>
                <a:lnTo>
                  <a:pt x="144962" y="78714"/>
                </a:lnTo>
                <a:lnTo>
                  <a:pt x="144670" y="70409"/>
                </a:lnTo>
                <a:lnTo>
                  <a:pt x="143007" y="57658"/>
                </a:lnTo>
                <a:lnTo>
                  <a:pt x="140162" y="46085"/>
                </a:lnTo>
                <a:lnTo>
                  <a:pt x="134442" y="31399"/>
                </a:lnTo>
                <a:lnTo>
                  <a:pt x="127680" y="21122"/>
                </a:lnTo>
                <a:lnTo>
                  <a:pt x="116307" y="11742"/>
                </a:lnTo>
                <a:lnTo>
                  <a:pt x="104637" y="5760"/>
                </a:lnTo>
                <a:lnTo>
                  <a:pt x="99593" y="3807"/>
                </a:lnTo>
                <a:lnTo>
                  <a:pt x="87426" y="951"/>
                </a:lnTo>
                <a:lnTo>
                  <a:pt x="73929" y="0"/>
                </a:lnTo>
                <a:lnTo>
                  <a:pt x="65328" y="463"/>
                </a:lnTo>
                <a:lnTo>
                  <a:pt x="52728" y="2855"/>
                </a:lnTo>
                <a:lnTo>
                  <a:pt x="41285" y="6720"/>
                </a:lnTo>
                <a:lnTo>
                  <a:pt x="27180" y="14644"/>
                </a:lnTo>
                <a:lnTo>
                  <a:pt x="18242" y="23042"/>
                </a:lnTo>
                <a:lnTo>
                  <a:pt x="9000" y="37159"/>
                </a:lnTo>
                <a:lnTo>
                  <a:pt x="3840" y="48966"/>
                </a:lnTo>
                <a:lnTo>
                  <a:pt x="2165" y="55775"/>
                </a:lnTo>
                <a:lnTo>
                  <a:pt x="485" y="68356"/>
                </a:lnTo>
                <a:lnTo>
                  <a:pt x="0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" name="object 49"/>
          <p:cNvSpPr/>
          <p:nvPr/>
        </p:nvSpPr>
        <p:spPr>
          <a:xfrm>
            <a:off x="2190887" y="5814593"/>
            <a:ext cx="52806" cy="213116"/>
          </a:xfrm>
          <a:custGeom>
            <a:avLst/>
            <a:gdLst/>
            <a:ahLst/>
            <a:cxnLst/>
            <a:rect l="l" t="t" r="r" b="b"/>
            <a:pathLst>
              <a:path w="52806" h="213116">
                <a:moveTo>
                  <a:pt x="960" y="2880"/>
                </a:moveTo>
                <a:lnTo>
                  <a:pt x="0" y="2880"/>
                </a:lnTo>
                <a:lnTo>
                  <a:pt x="0" y="209275"/>
                </a:lnTo>
                <a:lnTo>
                  <a:pt x="960" y="210235"/>
                </a:lnTo>
                <a:lnTo>
                  <a:pt x="1920" y="211195"/>
                </a:lnTo>
                <a:lnTo>
                  <a:pt x="2880" y="211195"/>
                </a:lnTo>
                <a:lnTo>
                  <a:pt x="3840" y="212156"/>
                </a:lnTo>
                <a:lnTo>
                  <a:pt x="6720" y="212156"/>
                </a:lnTo>
                <a:lnTo>
                  <a:pt x="8641" y="213116"/>
                </a:lnTo>
                <a:lnTo>
                  <a:pt x="16322" y="213116"/>
                </a:lnTo>
                <a:lnTo>
                  <a:pt x="18242" y="212156"/>
                </a:lnTo>
                <a:lnTo>
                  <a:pt x="23042" y="212156"/>
                </a:lnTo>
                <a:lnTo>
                  <a:pt x="24002" y="211195"/>
                </a:lnTo>
                <a:lnTo>
                  <a:pt x="24963" y="211195"/>
                </a:lnTo>
                <a:lnTo>
                  <a:pt x="26883" y="48966"/>
                </a:lnTo>
                <a:lnTo>
                  <a:pt x="30723" y="43205"/>
                </a:lnTo>
                <a:lnTo>
                  <a:pt x="34564" y="39364"/>
                </a:lnTo>
                <a:lnTo>
                  <a:pt x="38404" y="35524"/>
                </a:lnTo>
                <a:lnTo>
                  <a:pt x="42245" y="31683"/>
                </a:lnTo>
                <a:lnTo>
                  <a:pt x="46085" y="28803"/>
                </a:lnTo>
                <a:lnTo>
                  <a:pt x="49926" y="26883"/>
                </a:lnTo>
                <a:lnTo>
                  <a:pt x="52806" y="1920"/>
                </a:lnTo>
                <a:lnTo>
                  <a:pt x="48966" y="4800"/>
                </a:lnTo>
                <a:lnTo>
                  <a:pt x="44165" y="6720"/>
                </a:lnTo>
                <a:lnTo>
                  <a:pt x="40325" y="9601"/>
                </a:lnTo>
                <a:lnTo>
                  <a:pt x="36484" y="12481"/>
                </a:lnTo>
                <a:lnTo>
                  <a:pt x="31683" y="16322"/>
                </a:lnTo>
                <a:lnTo>
                  <a:pt x="27843" y="20162"/>
                </a:lnTo>
                <a:lnTo>
                  <a:pt x="24002" y="24003"/>
                </a:lnTo>
                <a:lnTo>
                  <a:pt x="24002" y="3840"/>
                </a:lnTo>
                <a:lnTo>
                  <a:pt x="23042" y="2880"/>
                </a:lnTo>
                <a:lnTo>
                  <a:pt x="23042" y="1920"/>
                </a:lnTo>
                <a:lnTo>
                  <a:pt x="22082" y="960"/>
                </a:lnTo>
                <a:lnTo>
                  <a:pt x="21122" y="960"/>
                </a:lnTo>
                <a:lnTo>
                  <a:pt x="20162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20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" name="object 50"/>
          <p:cNvSpPr/>
          <p:nvPr/>
        </p:nvSpPr>
        <p:spPr>
          <a:xfrm>
            <a:off x="2215850" y="5811713"/>
            <a:ext cx="109438" cy="214076"/>
          </a:xfrm>
          <a:custGeom>
            <a:avLst/>
            <a:gdLst/>
            <a:ahLst/>
            <a:cxnLst/>
            <a:rect l="l" t="t" r="r" b="b"/>
            <a:pathLst>
              <a:path w="109438" h="214076">
                <a:moveTo>
                  <a:pt x="16322" y="150723"/>
                </a:moveTo>
                <a:lnTo>
                  <a:pt x="20162" y="152643"/>
                </a:lnTo>
                <a:lnTo>
                  <a:pt x="23042" y="154548"/>
                </a:lnTo>
                <a:lnTo>
                  <a:pt x="26883" y="156484"/>
                </a:lnTo>
                <a:lnTo>
                  <a:pt x="30723" y="157444"/>
                </a:lnTo>
                <a:lnTo>
                  <a:pt x="33604" y="158389"/>
                </a:lnTo>
                <a:lnTo>
                  <a:pt x="37444" y="159364"/>
                </a:lnTo>
                <a:lnTo>
                  <a:pt x="41269" y="160324"/>
                </a:lnTo>
                <a:lnTo>
                  <a:pt x="46085" y="160324"/>
                </a:lnTo>
                <a:lnTo>
                  <a:pt x="61266" y="158649"/>
                </a:lnTo>
                <a:lnTo>
                  <a:pt x="72953" y="154548"/>
                </a:lnTo>
                <a:lnTo>
                  <a:pt x="83961" y="147311"/>
                </a:lnTo>
                <a:lnTo>
                  <a:pt x="93116" y="138242"/>
                </a:lnTo>
                <a:lnTo>
                  <a:pt x="100192" y="124636"/>
                </a:lnTo>
                <a:lnTo>
                  <a:pt x="104637" y="112318"/>
                </a:lnTo>
                <a:lnTo>
                  <a:pt x="106756" y="103483"/>
                </a:lnTo>
                <a:lnTo>
                  <a:pt x="108721" y="91000"/>
                </a:lnTo>
                <a:lnTo>
                  <a:pt x="109438" y="77754"/>
                </a:lnTo>
                <a:lnTo>
                  <a:pt x="109310" y="72965"/>
                </a:lnTo>
                <a:lnTo>
                  <a:pt x="107891" y="60268"/>
                </a:lnTo>
                <a:lnTo>
                  <a:pt x="105597" y="48005"/>
                </a:lnTo>
                <a:lnTo>
                  <a:pt x="101053" y="34036"/>
                </a:lnTo>
                <a:lnTo>
                  <a:pt x="95036" y="23042"/>
                </a:lnTo>
                <a:lnTo>
                  <a:pt x="90236" y="16322"/>
                </a:lnTo>
                <a:lnTo>
                  <a:pt x="84475" y="10561"/>
                </a:lnTo>
                <a:lnTo>
                  <a:pt x="77754" y="6720"/>
                </a:lnTo>
                <a:lnTo>
                  <a:pt x="63318" y="1217"/>
                </a:lnTo>
                <a:lnTo>
                  <a:pt x="49926" y="0"/>
                </a:lnTo>
                <a:lnTo>
                  <a:pt x="45110" y="0"/>
                </a:lnTo>
                <a:lnTo>
                  <a:pt x="40325" y="960"/>
                </a:lnTo>
                <a:lnTo>
                  <a:pt x="36484" y="1920"/>
                </a:lnTo>
                <a:lnTo>
                  <a:pt x="31683" y="2880"/>
                </a:lnTo>
                <a:lnTo>
                  <a:pt x="27843" y="4800"/>
                </a:lnTo>
                <a:lnTo>
                  <a:pt x="24963" y="29763"/>
                </a:lnTo>
                <a:lnTo>
                  <a:pt x="27843" y="27843"/>
                </a:lnTo>
                <a:lnTo>
                  <a:pt x="31683" y="25923"/>
                </a:lnTo>
                <a:lnTo>
                  <a:pt x="34564" y="24963"/>
                </a:lnTo>
                <a:lnTo>
                  <a:pt x="38404" y="24002"/>
                </a:lnTo>
                <a:lnTo>
                  <a:pt x="41269" y="23042"/>
                </a:lnTo>
                <a:lnTo>
                  <a:pt x="51831" y="23042"/>
                </a:lnTo>
                <a:lnTo>
                  <a:pt x="57607" y="24963"/>
                </a:lnTo>
                <a:lnTo>
                  <a:pt x="62392" y="27843"/>
                </a:lnTo>
                <a:lnTo>
                  <a:pt x="67193" y="31683"/>
                </a:lnTo>
                <a:lnTo>
                  <a:pt x="71033" y="35524"/>
                </a:lnTo>
                <a:lnTo>
                  <a:pt x="72953" y="41285"/>
                </a:lnTo>
                <a:lnTo>
                  <a:pt x="75834" y="46085"/>
                </a:lnTo>
                <a:lnTo>
                  <a:pt x="77754" y="52806"/>
                </a:lnTo>
                <a:lnTo>
                  <a:pt x="78714" y="59527"/>
                </a:lnTo>
                <a:lnTo>
                  <a:pt x="80634" y="66248"/>
                </a:lnTo>
                <a:lnTo>
                  <a:pt x="80634" y="88315"/>
                </a:lnTo>
                <a:lnTo>
                  <a:pt x="79674" y="95036"/>
                </a:lnTo>
                <a:lnTo>
                  <a:pt x="78714" y="100797"/>
                </a:lnTo>
                <a:lnTo>
                  <a:pt x="77754" y="107518"/>
                </a:lnTo>
                <a:lnTo>
                  <a:pt x="74874" y="114239"/>
                </a:lnTo>
                <a:lnTo>
                  <a:pt x="71993" y="119039"/>
                </a:lnTo>
                <a:lnTo>
                  <a:pt x="69113" y="124800"/>
                </a:lnTo>
                <a:lnTo>
                  <a:pt x="65272" y="128640"/>
                </a:lnTo>
                <a:lnTo>
                  <a:pt x="60472" y="132481"/>
                </a:lnTo>
                <a:lnTo>
                  <a:pt x="55671" y="135361"/>
                </a:lnTo>
                <a:lnTo>
                  <a:pt x="49926" y="137281"/>
                </a:lnTo>
                <a:lnTo>
                  <a:pt x="36484" y="137281"/>
                </a:lnTo>
                <a:lnTo>
                  <a:pt x="28803" y="134401"/>
                </a:lnTo>
                <a:lnTo>
                  <a:pt x="23042" y="129600"/>
                </a:lnTo>
                <a:lnTo>
                  <a:pt x="20373" y="127628"/>
                </a:lnTo>
                <a:lnTo>
                  <a:pt x="11076" y="119623"/>
                </a:lnTo>
                <a:lnTo>
                  <a:pt x="1920" y="109438"/>
                </a:lnTo>
                <a:lnTo>
                  <a:pt x="1920" y="51846"/>
                </a:lnTo>
                <a:lnTo>
                  <a:pt x="0" y="214076"/>
                </a:lnTo>
                <a:lnTo>
                  <a:pt x="960" y="213116"/>
                </a:lnTo>
                <a:lnTo>
                  <a:pt x="1920" y="212156"/>
                </a:lnTo>
                <a:lnTo>
                  <a:pt x="1920" y="138242"/>
                </a:lnTo>
                <a:lnTo>
                  <a:pt x="5760" y="142082"/>
                </a:lnTo>
                <a:lnTo>
                  <a:pt x="9601" y="144962"/>
                </a:lnTo>
                <a:lnTo>
                  <a:pt x="12481" y="147843"/>
                </a:lnTo>
                <a:lnTo>
                  <a:pt x="16322" y="15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" name="object 51"/>
          <p:cNvSpPr/>
          <p:nvPr/>
        </p:nvSpPr>
        <p:spPr>
          <a:xfrm>
            <a:off x="2364653" y="5743559"/>
            <a:ext cx="26868" cy="225597"/>
          </a:xfrm>
          <a:custGeom>
            <a:avLst/>
            <a:gdLst/>
            <a:ahLst/>
            <a:cxnLst/>
            <a:rect l="l" t="t" r="r" b="b"/>
            <a:pathLst>
              <a:path w="26868" h="225597">
                <a:moveTo>
                  <a:pt x="26868" y="4800"/>
                </a:moveTo>
                <a:lnTo>
                  <a:pt x="25907" y="3840"/>
                </a:lnTo>
                <a:lnTo>
                  <a:pt x="25907" y="2880"/>
                </a:lnTo>
                <a:lnTo>
                  <a:pt x="24947" y="1920"/>
                </a:lnTo>
                <a:lnTo>
                  <a:pt x="23987" y="1920"/>
                </a:lnTo>
                <a:lnTo>
                  <a:pt x="23027" y="960"/>
                </a:lnTo>
                <a:lnTo>
                  <a:pt x="20147" y="960"/>
                </a:lnTo>
                <a:lnTo>
                  <a:pt x="18227" y="0"/>
                </a:lnTo>
                <a:lnTo>
                  <a:pt x="10561" y="0"/>
                </a:lnTo>
                <a:lnTo>
                  <a:pt x="8625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04" y="1920"/>
                </a:lnTo>
                <a:lnTo>
                  <a:pt x="944" y="2880"/>
                </a:lnTo>
                <a:lnTo>
                  <a:pt x="0" y="3840"/>
                </a:lnTo>
                <a:lnTo>
                  <a:pt x="0" y="222702"/>
                </a:lnTo>
                <a:lnTo>
                  <a:pt x="944" y="223677"/>
                </a:lnTo>
                <a:lnTo>
                  <a:pt x="1904" y="224637"/>
                </a:lnTo>
                <a:lnTo>
                  <a:pt x="2880" y="224637"/>
                </a:lnTo>
                <a:lnTo>
                  <a:pt x="3840" y="225597"/>
                </a:lnTo>
                <a:lnTo>
                  <a:pt x="22067" y="225597"/>
                </a:lnTo>
                <a:lnTo>
                  <a:pt x="23027" y="224637"/>
                </a:lnTo>
                <a:lnTo>
                  <a:pt x="24947" y="224637"/>
                </a:lnTo>
                <a:lnTo>
                  <a:pt x="25907" y="223677"/>
                </a:lnTo>
                <a:lnTo>
                  <a:pt x="26868" y="222702"/>
                </a:lnTo>
                <a:lnTo>
                  <a:pt x="26868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/>
          <p:nvPr/>
        </p:nvSpPr>
        <p:spPr>
          <a:xfrm>
            <a:off x="2458646" y="5817473"/>
            <a:ext cx="14485" cy="54711"/>
          </a:xfrm>
          <a:custGeom>
            <a:avLst/>
            <a:gdLst/>
            <a:ahLst/>
            <a:cxnLst/>
            <a:rect l="l" t="t" r="r" b="b"/>
            <a:pathLst>
              <a:path w="14485" h="54711">
                <a:moveTo>
                  <a:pt x="10650" y="891"/>
                </a:moveTo>
                <a:lnTo>
                  <a:pt x="0" y="7704"/>
                </a:lnTo>
                <a:lnTo>
                  <a:pt x="83" y="54711"/>
                </a:lnTo>
                <a:lnTo>
                  <a:pt x="1028" y="48966"/>
                </a:lnTo>
                <a:lnTo>
                  <a:pt x="2963" y="43205"/>
                </a:lnTo>
                <a:lnTo>
                  <a:pt x="4868" y="37444"/>
                </a:lnTo>
                <a:lnTo>
                  <a:pt x="7764" y="32644"/>
                </a:lnTo>
                <a:lnTo>
                  <a:pt x="10644" y="28803"/>
                </a:lnTo>
                <a:lnTo>
                  <a:pt x="14485" y="24963"/>
                </a:lnTo>
                <a:lnTo>
                  <a:pt x="12549" y="0"/>
                </a:lnTo>
                <a:lnTo>
                  <a:pt x="10650" y="8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" name="object 53"/>
          <p:cNvSpPr/>
          <p:nvPr/>
        </p:nvSpPr>
        <p:spPr>
          <a:xfrm>
            <a:off x="2430886" y="5811713"/>
            <a:ext cx="133441" cy="160324"/>
          </a:xfrm>
          <a:custGeom>
            <a:avLst/>
            <a:gdLst/>
            <a:ahLst/>
            <a:cxnLst/>
            <a:rect l="l" t="t" r="r" b="b"/>
            <a:pathLst>
              <a:path w="133441" h="160324">
                <a:moveTo>
                  <a:pt x="133441" y="73913"/>
                </a:moveTo>
                <a:lnTo>
                  <a:pt x="133429" y="67277"/>
                </a:lnTo>
                <a:lnTo>
                  <a:pt x="132480" y="54466"/>
                </a:lnTo>
                <a:lnTo>
                  <a:pt x="129600" y="42245"/>
                </a:lnTo>
                <a:lnTo>
                  <a:pt x="127665" y="34564"/>
                </a:lnTo>
                <a:lnTo>
                  <a:pt x="123825" y="26883"/>
                </a:lnTo>
                <a:lnTo>
                  <a:pt x="119039" y="21122"/>
                </a:lnTo>
                <a:lnTo>
                  <a:pt x="113278" y="14401"/>
                </a:lnTo>
                <a:lnTo>
                  <a:pt x="106558" y="9601"/>
                </a:lnTo>
                <a:lnTo>
                  <a:pt x="98877" y="5760"/>
                </a:lnTo>
                <a:lnTo>
                  <a:pt x="95317" y="4307"/>
                </a:lnTo>
                <a:lnTo>
                  <a:pt x="83233" y="1076"/>
                </a:lnTo>
                <a:lnTo>
                  <a:pt x="70073" y="0"/>
                </a:lnTo>
                <a:lnTo>
                  <a:pt x="64616" y="151"/>
                </a:lnTo>
                <a:lnTo>
                  <a:pt x="51752" y="1945"/>
                </a:lnTo>
                <a:lnTo>
                  <a:pt x="40309" y="5760"/>
                </a:lnTo>
                <a:lnTo>
                  <a:pt x="42245" y="30723"/>
                </a:lnTo>
                <a:lnTo>
                  <a:pt x="46070" y="27843"/>
                </a:lnTo>
                <a:lnTo>
                  <a:pt x="50871" y="24963"/>
                </a:lnTo>
                <a:lnTo>
                  <a:pt x="56631" y="22082"/>
                </a:lnTo>
                <a:lnTo>
                  <a:pt x="62392" y="21122"/>
                </a:lnTo>
                <a:lnTo>
                  <a:pt x="68153" y="21122"/>
                </a:lnTo>
                <a:lnTo>
                  <a:pt x="75430" y="21549"/>
                </a:lnTo>
                <a:lnTo>
                  <a:pt x="88079" y="25410"/>
                </a:lnTo>
                <a:lnTo>
                  <a:pt x="96956" y="33604"/>
                </a:lnTo>
                <a:lnTo>
                  <a:pt x="101676" y="40370"/>
                </a:lnTo>
                <a:lnTo>
                  <a:pt x="105771" y="51900"/>
                </a:lnTo>
                <a:lnTo>
                  <a:pt x="106558" y="66248"/>
                </a:lnTo>
                <a:lnTo>
                  <a:pt x="27843" y="66248"/>
                </a:lnTo>
                <a:lnTo>
                  <a:pt x="27843" y="60472"/>
                </a:lnTo>
                <a:lnTo>
                  <a:pt x="27760" y="13465"/>
                </a:lnTo>
                <a:lnTo>
                  <a:pt x="18242" y="22082"/>
                </a:lnTo>
                <a:lnTo>
                  <a:pt x="9740" y="34807"/>
                </a:lnTo>
                <a:lnTo>
                  <a:pt x="4800" y="47045"/>
                </a:lnTo>
                <a:lnTo>
                  <a:pt x="2419" y="55041"/>
                </a:lnTo>
                <a:lnTo>
                  <a:pt x="504" y="67337"/>
                </a:lnTo>
                <a:lnTo>
                  <a:pt x="0" y="80634"/>
                </a:lnTo>
                <a:lnTo>
                  <a:pt x="251" y="91181"/>
                </a:lnTo>
                <a:lnTo>
                  <a:pt x="1659" y="103953"/>
                </a:lnTo>
                <a:lnTo>
                  <a:pt x="4800" y="115199"/>
                </a:lnTo>
                <a:lnTo>
                  <a:pt x="11165" y="130380"/>
                </a:lnTo>
                <a:lnTo>
                  <a:pt x="18242" y="140162"/>
                </a:lnTo>
                <a:lnTo>
                  <a:pt x="29406" y="149259"/>
                </a:lnTo>
                <a:lnTo>
                  <a:pt x="41269" y="154548"/>
                </a:lnTo>
                <a:lnTo>
                  <a:pt x="47005" y="156728"/>
                </a:lnTo>
                <a:lnTo>
                  <a:pt x="59083" y="159423"/>
                </a:lnTo>
                <a:lnTo>
                  <a:pt x="72953" y="160324"/>
                </a:lnTo>
                <a:lnTo>
                  <a:pt x="79674" y="160324"/>
                </a:lnTo>
                <a:lnTo>
                  <a:pt x="86395" y="159364"/>
                </a:lnTo>
                <a:lnTo>
                  <a:pt x="92156" y="158389"/>
                </a:lnTo>
                <a:lnTo>
                  <a:pt x="97917" y="157444"/>
                </a:lnTo>
                <a:lnTo>
                  <a:pt x="103677" y="156484"/>
                </a:lnTo>
                <a:lnTo>
                  <a:pt x="108478" y="154548"/>
                </a:lnTo>
                <a:lnTo>
                  <a:pt x="112318" y="153603"/>
                </a:lnTo>
                <a:lnTo>
                  <a:pt x="116159" y="152643"/>
                </a:lnTo>
                <a:lnTo>
                  <a:pt x="119039" y="150723"/>
                </a:lnTo>
                <a:lnTo>
                  <a:pt x="121920" y="149763"/>
                </a:lnTo>
                <a:lnTo>
                  <a:pt x="123825" y="148803"/>
                </a:lnTo>
                <a:lnTo>
                  <a:pt x="124800" y="147843"/>
                </a:lnTo>
                <a:lnTo>
                  <a:pt x="125760" y="146883"/>
                </a:lnTo>
                <a:lnTo>
                  <a:pt x="125760" y="145923"/>
                </a:lnTo>
                <a:lnTo>
                  <a:pt x="126705" y="145923"/>
                </a:lnTo>
                <a:lnTo>
                  <a:pt x="126705" y="143042"/>
                </a:lnTo>
                <a:lnTo>
                  <a:pt x="127665" y="142082"/>
                </a:lnTo>
                <a:lnTo>
                  <a:pt x="127665" y="134401"/>
                </a:lnTo>
                <a:lnTo>
                  <a:pt x="126705" y="132481"/>
                </a:lnTo>
                <a:lnTo>
                  <a:pt x="126705" y="129600"/>
                </a:lnTo>
                <a:lnTo>
                  <a:pt x="125760" y="128640"/>
                </a:lnTo>
                <a:lnTo>
                  <a:pt x="124800" y="127680"/>
                </a:lnTo>
                <a:lnTo>
                  <a:pt x="119984" y="127680"/>
                </a:lnTo>
                <a:lnTo>
                  <a:pt x="117119" y="129600"/>
                </a:lnTo>
                <a:lnTo>
                  <a:pt x="114239" y="130561"/>
                </a:lnTo>
                <a:lnTo>
                  <a:pt x="111358" y="131521"/>
                </a:lnTo>
                <a:lnTo>
                  <a:pt x="107518" y="132481"/>
                </a:lnTo>
                <a:lnTo>
                  <a:pt x="103677" y="134401"/>
                </a:lnTo>
                <a:lnTo>
                  <a:pt x="98877" y="135361"/>
                </a:lnTo>
                <a:lnTo>
                  <a:pt x="94076" y="136321"/>
                </a:lnTo>
                <a:lnTo>
                  <a:pt x="88315" y="138242"/>
                </a:lnTo>
                <a:lnTo>
                  <a:pt x="66233" y="138242"/>
                </a:lnTo>
                <a:lnTo>
                  <a:pt x="59512" y="137281"/>
                </a:lnTo>
                <a:lnTo>
                  <a:pt x="52791" y="134401"/>
                </a:lnTo>
                <a:lnTo>
                  <a:pt x="47030" y="132481"/>
                </a:lnTo>
                <a:lnTo>
                  <a:pt x="42245" y="128640"/>
                </a:lnTo>
                <a:lnTo>
                  <a:pt x="38404" y="123840"/>
                </a:lnTo>
                <a:lnTo>
                  <a:pt x="34564" y="119039"/>
                </a:lnTo>
                <a:lnTo>
                  <a:pt x="31683" y="114239"/>
                </a:lnTo>
                <a:lnTo>
                  <a:pt x="30723" y="107518"/>
                </a:lnTo>
                <a:lnTo>
                  <a:pt x="28788" y="100797"/>
                </a:lnTo>
                <a:lnTo>
                  <a:pt x="27843" y="94076"/>
                </a:lnTo>
                <a:lnTo>
                  <a:pt x="27843" y="85435"/>
                </a:lnTo>
                <a:lnTo>
                  <a:pt x="125760" y="85435"/>
                </a:lnTo>
                <a:lnTo>
                  <a:pt x="128640" y="84475"/>
                </a:lnTo>
                <a:lnTo>
                  <a:pt x="130545" y="82555"/>
                </a:lnTo>
                <a:lnTo>
                  <a:pt x="132481" y="80634"/>
                </a:lnTo>
                <a:lnTo>
                  <a:pt x="133441" y="77754"/>
                </a:lnTo>
                <a:lnTo>
                  <a:pt x="133441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" name="object 54"/>
          <p:cNvSpPr/>
          <p:nvPr/>
        </p:nvSpPr>
        <p:spPr>
          <a:xfrm>
            <a:off x="2681432" y="5814593"/>
            <a:ext cx="25923" cy="154564"/>
          </a:xfrm>
          <a:custGeom>
            <a:avLst/>
            <a:gdLst/>
            <a:ahLst/>
            <a:cxnLst/>
            <a:rect l="l" t="t" r="r" b="b"/>
            <a:pathLst>
              <a:path w="25923" h="154564">
                <a:moveTo>
                  <a:pt x="960" y="152643"/>
                </a:moveTo>
                <a:lnTo>
                  <a:pt x="960" y="153603"/>
                </a:lnTo>
                <a:lnTo>
                  <a:pt x="1920" y="153603"/>
                </a:lnTo>
                <a:lnTo>
                  <a:pt x="3840" y="154564"/>
                </a:lnTo>
                <a:lnTo>
                  <a:pt x="21122" y="154564"/>
                </a:lnTo>
                <a:lnTo>
                  <a:pt x="23042" y="153603"/>
                </a:lnTo>
                <a:lnTo>
                  <a:pt x="24963" y="153603"/>
                </a:lnTo>
                <a:lnTo>
                  <a:pt x="24963" y="152643"/>
                </a:lnTo>
                <a:lnTo>
                  <a:pt x="25923" y="152643"/>
                </a:lnTo>
                <a:lnTo>
                  <a:pt x="25923" y="2880"/>
                </a:lnTo>
                <a:lnTo>
                  <a:pt x="2496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1122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52643"/>
                </a:lnTo>
                <a:lnTo>
                  <a:pt x="960" y="1526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" name="object 55"/>
          <p:cNvSpPr/>
          <p:nvPr/>
        </p:nvSpPr>
        <p:spPr>
          <a:xfrm>
            <a:off x="2677591" y="5754121"/>
            <a:ext cx="33604" cy="32644"/>
          </a:xfrm>
          <a:custGeom>
            <a:avLst/>
            <a:gdLst/>
            <a:ahLst/>
            <a:cxnLst/>
            <a:rect l="l" t="t" r="r" b="b"/>
            <a:pathLst>
              <a:path w="33604" h="32644">
                <a:moveTo>
                  <a:pt x="0" y="16306"/>
                </a:moveTo>
                <a:lnTo>
                  <a:pt x="0" y="23042"/>
                </a:lnTo>
                <a:lnTo>
                  <a:pt x="1920" y="26868"/>
                </a:lnTo>
                <a:lnTo>
                  <a:pt x="3840" y="28803"/>
                </a:lnTo>
                <a:lnTo>
                  <a:pt x="5760" y="31683"/>
                </a:lnTo>
                <a:lnTo>
                  <a:pt x="10561" y="32644"/>
                </a:lnTo>
                <a:lnTo>
                  <a:pt x="23042" y="32644"/>
                </a:lnTo>
                <a:lnTo>
                  <a:pt x="27843" y="31683"/>
                </a:lnTo>
                <a:lnTo>
                  <a:pt x="29763" y="28803"/>
                </a:lnTo>
                <a:lnTo>
                  <a:pt x="32644" y="26868"/>
                </a:lnTo>
                <a:lnTo>
                  <a:pt x="33604" y="22082"/>
                </a:lnTo>
                <a:lnTo>
                  <a:pt x="33604" y="10561"/>
                </a:lnTo>
                <a:lnTo>
                  <a:pt x="31683" y="5760"/>
                </a:lnTo>
                <a:lnTo>
                  <a:pt x="29763" y="3840"/>
                </a:lnTo>
                <a:lnTo>
                  <a:pt x="27843" y="1920"/>
                </a:lnTo>
                <a:lnTo>
                  <a:pt x="23042" y="0"/>
                </a:lnTo>
                <a:lnTo>
                  <a:pt x="10561" y="0"/>
                </a:lnTo>
                <a:lnTo>
                  <a:pt x="5760" y="1920"/>
                </a:lnTo>
                <a:lnTo>
                  <a:pt x="3840" y="3840"/>
                </a:lnTo>
                <a:lnTo>
                  <a:pt x="1920" y="5760"/>
                </a:lnTo>
                <a:lnTo>
                  <a:pt x="0" y="10561"/>
                </a:lnTo>
                <a:lnTo>
                  <a:pt x="0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" name="object 56"/>
          <p:cNvSpPr/>
          <p:nvPr/>
        </p:nvSpPr>
        <p:spPr>
          <a:xfrm>
            <a:off x="2757266" y="5811713"/>
            <a:ext cx="124800" cy="157444"/>
          </a:xfrm>
          <a:custGeom>
            <a:avLst/>
            <a:gdLst/>
            <a:ahLst/>
            <a:cxnLst/>
            <a:rect l="l" t="t" r="r" b="b"/>
            <a:pathLst>
              <a:path w="124800" h="157444">
                <a:moveTo>
                  <a:pt x="72515" y="2"/>
                </a:moveTo>
                <a:lnTo>
                  <a:pt x="59907" y="1983"/>
                </a:lnTo>
                <a:lnTo>
                  <a:pt x="48006" y="6720"/>
                </a:lnTo>
                <a:lnTo>
                  <a:pt x="43543" y="9660"/>
                </a:lnTo>
                <a:lnTo>
                  <a:pt x="33683" y="17326"/>
                </a:lnTo>
                <a:lnTo>
                  <a:pt x="24003" y="26883"/>
                </a:lnTo>
                <a:lnTo>
                  <a:pt x="24003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3840" y="2880"/>
                </a:lnTo>
                <a:lnTo>
                  <a:pt x="2895" y="3840"/>
                </a:lnTo>
                <a:lnTo>
                  <a:pt x="1935" y="3840"/>
                </a:lnTo>
                <a:lnTo>
                  <a:pt x="960" y="4800"/>
                </a:lnTo>
                <a:lnTo>
                  <a:pt x="0" y="480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84"/>
                </a:lnTo>
                <a:lnTo>
                  <a:pt x="1935" y="156484"/>
                </a:lnTo>
                <a:lnTo>
                  <a:pt x="2895" y="157444"/>
                </a:lnTo>
                <a:lnTo>
                  <a:pt x="21122" y="157444"/>
                </a:lnTo>
                <a:lnTo>
                  <a:pt x="22082" y="156484"/>
                </a:lnTo>
                <a:lnTo>
                  <a:pt x="24003" y="156484"/>
                </a:lnTo>
                <a:lnTo>
                  <a:pt x="24963" y="155524"/>
                </a:lnTo>
                <a:lnTo>
                  <a:pt x="25923" y="155524"/>
                </a:lnTo>
                <a:lnTo>
                  <a:pt x="25923" y="51846"/>
                </a:lnTo>
                <a:lnTo>
                  <a:pt x="29311" y="47724"/>
                </a:lnTo>
                <a:lnTo>
                  <a:pt x="38400" y="37961"/>
                </a:lnTo>
                <a:lnTo>
                  <a:pt x="47045" y="30723"/>
                </a:lnTo>
                <a:lnTo>
                  <a:pt x="53766" y="25923"/>
                </a:lnTo>
                <a:lnTo>
                  <a:pt x="60487" y="23042"/>
                </a:lnTo>
                <a:lnTo>
                  <a:pt x="72009" y="23042"/>
                </a:lnTo>
                <a:lnTo>
                  <a:pt x="76809" y="24002"/>
                </a:lnTo>
                <a:lnTo>
                  <a:pt x="80650" y="26883"/>
                </a:lnTo>
                <a:lnTo>
                  <a:pt x="84490" y="28803"/>
                </a:lnTo>
                <a:lnTo>
                  <a:pt x="88331" y="31683"/>
                </a:lnTo>
                <a:lnTo>
                  <a:pt x="90251" y="34564"/>
                </a:lnTo>
                <a:lnTo>
                  <a:pt x="93131" y="38404"/>
                </a:lnTo>
                <a:lnTo>
                  <a:pt x="95036" y="43205"/>
                </a:lnTo>
                <a:lnTo>
                  <a:pt x="96012" y="48005"/>
                </a:lnTo>
                <a:lnTo>
                  <a:pt x="97917" y="52806"/>
                </a:lnTo>
                <a:lnTo>
                  <a:pt x="97917" y="153603"/>
                </a:lnTo>
                <a:lnTo>
                  <a:pt x="98877" y="154548"/>
                </a:lnTo>
                <a:lnTo>
                  <a:pt x="98877" y="155524"/>
                </a:lnTo>
                <a:lnTo>
                  <a:pt x="99852" y="156484"/>
                </a:lnTo>
                <a:lnTo>
                  <a:pt x="100812" y="156484"/>
                </a:lnTo>
                <a:lnTo>
                  <a:pt x="101757" y="157444"/>
                </a:lnTo>
                <a:lnTo>
                  <a:pt x="119999" y="157444"/>
                </a:lnTo>
                <a:lnTo>
                  <a:pt x="120959" y="156484"/>
                </a:lnTo>
                <a:lnTo>
                  <a:pt x="122880" y="156484"/>
                </a:lnTo>
                <a:lnTo>
                  <a:pt x="123840" y="155524"/>
                </a:lnTo>
                <a:lnTo>
                  <a:pt x="124800" y="154548"/>
                </a:lnTo>
                <a:lnTo>
                  <a:pt x="124789" y="62430"/>
                </a:lnTo>
                <a:lnTo>
                  <a:pt x="123990" y="49003"/>
                </a:lnTo>
                <a:lnTo>
                  <a:pt x="121919" y="37444"/>
                </a:lnTo>
                <a:lnTo>
                  <a:pt x="119999" y="30723"/>
                </a:lnTo>
                <a:lnTo>
                  <a:pt x="117119" y="24002"/>
                </a:lnTo>
                <a:lnTo>
                  <a:pt x="113278" y="18242"/>
                </a:lnTo>
                <a:lnTo>
                  <a:pt x="109438" y="13441"/>
                </a:lnTo>
                <a:lnTo>
                  <a:pt x="103692" y="8641"/>
                </a:lnTo>
                <a:lnTo>
                  <a:pt x="96972" y="5760"/>
                </a:lnTo>
                <a:lnTo>
                  <a:pt x="90251" y="1920"/>
                </a:lnTo>
                <a:lnTo>
                  <a:pt x="82570" y="0"/>
                </a:lnTo>
                <a:lnTo>
                  <a:pt x="72515" y="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" name="object 57"/>
          <p:cNvSpPr/>
          <p:nvPr/>
        </p:nvSpPr>
        <p:spPr>
          <a:xfrm>
            <a:off x="3030870" y="5863559"/>
            <a:ext cx="20836" cy="162229"/>
          </a:xfrm>
          <a:custGeom>
            <a:avLst/>
            <a:gdLst/>
            <a:ahLst/>
            <a:cxnLst/>
            <a:rect l="l" t="t" r="r" b="b"/>
            <a:pathLst>
              <a:path w="20836" h="162229">
                <a:moveTo>
                  <a:pt x="1920" y="160309"/>
                </a:moveTo>
                <a:lnTo>
                  <a:pt x="2880" y="159349"/>
                </a:lnTo>
                <a:lnTo>
                  <a:pt x="2880" y="86395"/>
                </a:lnTo>
                <a:lnTo>
                  <a:pt x="6720" y="90236"/>
                </a:lnTo>
                <a:lnTo>
                  <a:pt x="9585" y="93116"/>
                </a:lnTo>
                <a:lnTo>
                  <a:pt x="13426" y="95996"/>
                </a:lnTo>
                <a:lnTo>
                  <a:pt x="17266" y="98877"/>
                </a:lnTo>
                <a:lnTo>
                  <a:pt x="20836" y="76112"/>
                </a:lnTo>
                <a:lnTo>
                  <a:pt x="11849" y="67995"/>
                </a:lnTo>
                <a:lnTo>
                  <a:pt x="2880" y="57591"/>
                </a:lnTo>
                <a:lnTo>
                  <a:pt x="2880" y="0"/>
                </a:lnTo>
                <a:lnTo>
                  <a:pt x="0" y="162229"/>
                </a:lnTo>
                <a:lnTo>
                  <a:pt x="960" y="162229"/>
                </a:lnTo>
                <a:lnTo>
                  <a:pt x="1920" y="161269"/>
                </a:lnTo>
                <a:lnTo>
                  <a:pt x="1920" y="160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/>
          <p:nvPr/>
        </p:nvSpPr>
        <p:spPr>
          <a:xfrm>
            <a:off x="3006867" y="5811713"/>
            <a:ext cx="133441" cy="215996"/>
          </a:xfrm>
          <a:custGeom>
            <a:avLst/>
            <a:gdLst/>
            <a:ahLst/>
            <a:cxnLst/>
            <a:rect l="l" t="t" r="r" b="b"/>
            <a:pathLst>
              <a:path w="133441" h="215996">
                <a:moveTo>
                  <a:pt x="22082" y="3840"/>
                </a:moveTo>
                <a:lnTo>
                  <a:pt x="21122" y="3840"/>
                </a:lnTo>
                <a:lnTo>
                  <a:pt x="20162" y="2880"/>
                </a:lnTo>
                <a:lnTo>
                  <a:pt x="4800" y="2880"/>
                </a:lnTo>
                <a:lnTo>
                  <a:pt x="2880" y="3840"/>
                </a:lnTo>
                <a:lnTo>
                  <a:pt x="96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213116"/>
                </a:lnTo>
                <a:lnTo>
                  <a:pt x="960" y="213116"/>
                </a:lnTo>
                <a:lnTo>
                  <a:pt x="960" y="214076"/>
                </a:lnTo>
                <a:lnTo>
                  <a:pt x="1920" y="214076"/>
                </a:lnTo>
                <a:lnTo>
                  <a:pt x="3840" y="215036"/>
                </a:lnTo>
                <a:lnTo>
                  <a:pt x="6720" y="215036"/>
                </a:lnTo>
                <a:lnTo>
                  <a:pt x="8641" y="215996"/>
                </a:lnTo>
                <a:lnTo>
                  <a:pt x="15361" y="215996"/>
                </a:lnTo>
                <a:lnTo>
                  <a:pt x="18242" y="215036"/>
                </a:lnTo>
                <a:lnTo>
                  <a:pt x="23042" y="215036"/>
                </a:lnTo>
                <a:lnTo>
                  <a:pt x="24002" y="214076"/>
                </a:lnTo>
                <a:lnTo>
                  <a:pt x="26883" y="51846"/>
                </a:lnTo>
                <a:lnTo>
                  <a:pt x="30723" y="46085"/>
                </a:lnTo>
                <a:lnTo>
                  <a:pt x="34564" y="42245"/>
                </a:lnTo>
                <a:lnTo>
                  <a:pt x="38404" y="38404"/>
                </a:lnTo>
                <a:lnTo>
                  <a:pt x="42245" y="34564"/>
                </a:lnTo>
                <a:lnTo>
                  <a:pt x="46085" y="31683"/>
                </a:lnTo>
                <a:lnTo>
                  <a:pt x="48950" y="29763"/>
                </a:lnTo>
                <a:lnTo>
                  <a:pt x="52791" y="27843"/>
                </a:lnTo>
                <a:lnTo>
                  <a:pt x="56631" y="25923"/>
                </a:lnTo>
                <a:lnTo>
                  <a:pt x="59512" y="24963"/>
                </a:lnTo>
                <a:lnTo>
                  <a:pt x="62392" y="24002"/>
                </a:lnTo>
                <a:lnTo>
                  <a:pt x="66233" y="23042"/>
                </a:lnTo>
                <a:lnTo>
                  <a:pt x="76794" y="23042"/>
                </a:lnTo>
                <a:lnTo>
                  <a:pt x="82555" y="24963"/>
                </a:lnTo>
                <a:lnTo>
                  <a:pt x="87355" y="27843"/>
                </a:lnTo>
                <a:lnTo>
                  <a:pt x="91196" y="31683"/>
                </a:lnTo>
                <a:lnTo>
                  <a:pt x="95036" y="35524"/>
                </a:lnTo>
                <a:lnTo>
                  <a:pt x="97916" y="41285"/>
                </a:lnTo>
                <a:lnTo>
                  <a:pt x="100797" y="46085"/>
                </a:lnTo>
                <a:lnTo>
                  <a:pt x="102717" y="52806"/>
                </a:lnTo>
                <a:lnTo>
                  <a:pt x="103677" y="59527"/>
                </a:lnTo>
                <a:lnTo>
                  <a:pt x="104637" y="66248"/>
                </a:lnTo>
                <a:lnTo>
                  <a:pt x="105597" y="73913"/>
                </a:lnTo>
                <a:lnTo>
                  <a:pt x="105597" y="88315"/>
                </a:lnTo>
                <a:lnTo>
                  <a:pt x="104637" y="95036"/>
                </a:lnTo>
                <a:lnTo>
                  <a:pt x="103677" y="100797"/>
                </a:lnTo>
                <a:lnTo>
                  <a:pt x="101757" y="107518"/>
                </a:lnTo>
                <a:lnTo>
                  <a:pt x="99837" y="114239"/>
                </a:lnTo>
                <a:lnTo>
                  <a:pt x="96956" y="119039"/>
                </a:lnTo>
                <a:lnTo>
                  <a:pt x="94076" y="124800"/>
                </a:lnTo>
                <a:lnTo>
                  <a:pt x="90236" y="128640"/>
                </a:lnTo>
                <a:lnTo>
                  <a:pt x="85435" y="132481"/>
                </a:lnTo>
                <a:lnTo>
                  <a:pt x="80634" y="135361"/>
                </a:lnTo>
                <a:lnTo>
                  <a:pt x="74874" y="137281"/>
                </a:lnTo>
                <a:lnTo>
                  <a:pt x="60472" y="137281"/>
                </a:lnTo>
                <a:lnTo>
                  <a:pt x="53766" y="134401"/>
                </a:lnTo>
                <a:lnTo>
                  <a:pt x="47045" y="129600"/>
                </a:lnTo>
                <a:lnTo>
                  <a:pt x="44839" y="127959"/>
                </a:lnTo>
                <a:lnTo>
                  <a:pt x="41269" y="150723"/>
                </a:lnTo>
                <a:lnTo>
                  <a:pt x="44150" y="152643"/>
                </a:lnTo>
                <a:lnTo>
                  <a:pt x="47990" y="154548"/>
                </a:lnTo>
                <a:lnTo>
                  <a:pt x="50871" y="156484"/>
                </a:lnTo>
                <a:lnTo>
                  <a:pt x="54711" y="157444"/>
                </a:lnTo>
                <a:lnTo>
                  <a:pt x="58552" y="158389"/>
                </a:lnTo>
                <a:lnTo>
                  <a:pt x="62392" y="159364"/>
                </a:lnTo>
                <a:lnTo>
                  <a:pt x="66233" y="160324"/>
                </a:lnTo>
                <a:lnTo>
                  <a:pt x="71033" y="160324"/>
                </a:lnTo>
                <a:lnTo>
                  <a:pt x="86234" y="158648"/>
                </a:lnTo>
                <a:lnTo>
                  <a:pt x="97916" y="154548"/>
                </a:lnTo>
                <a:lnTo>
                  <a:pt x="105597" y="150723"/>
                </a:lnTo>
                <a:lnTo>
                  <a:pt x="112318" y="144962"/>
                </a:lnTo>
                <a:lnTo>
                  <a:pt x="117119" y="138242"/>
                </a:lnTo>
                <a:lnTo>
                  <a:pt x="125142" y="124471"/>
                </a:lnTo>
                <a:lnTo>
                  <a:pt x="129600" y="112318"/>
                </a:lnTo>
                <a:lnTo>
                  <a:pt x="131530" y="103566"/>
                </a:lnTo>
                <a:lnTo>
                  <a:pt x="133010" y="91044"/>
                </a:lnTo>
                <a:lnTo>
                  <a:pt x="133441" y="77754"/>
                </a:lnTo>
                <a:lnTo>
                  <a:pt x="133376" y="73059"/>
                </a:lnTo>
                <a:lnTo>
                  <a:pt x="132488" y="60313"/>
                </a:lnTo>
                <a:lnTo>
                  <a:pt x="130561" y="48005"/>
                </a:lnTo>
                <a:lnTo>
                  <a:pt x="125680" y="34036"/>
                </a:lnTo>
                <a:lnTo>
                  <a:pt x="119999" y="23042"/>
                </a:lnTo>
                <a:lnTo>
                  <a:pt x="115199" y="16322"/>
                </a:lnTo>
                <a:lnTo>
                  <a:pt x="109438" y="10561"/>
                </a:lnTo>
                <a:lnTo>
                  <a:pt x="101757" y="6720"/>
                </a:lnTo>
                <a:lnTo>
                  <a:pt x="99815" y="5579"/>
                </a:lnTo>
                <a:lnTo>
                  <a:pt x="88277" y="1302"/>
                </a:lnTo>
                <a:lnTo>
                  <a:pt x="74874" y="0"/>
                </a:lnTo>
                <a:lnTo>
                  <a:pt x="70073" y="0"/>
                </a:lnTo>
                <a:lnTo>
                  <a:pt x="65272" y="960"/>
                </a:lnTo>
                <a:lnTo>
                  <a:pt x="61432" y="1920"/>
                </a:lnTo>
                <a:lnTo>
                  <a:pt x="56631" y="2880"/>
                </a:lnTo>
                <a:lnTo>
                  <a:pt x="52791" y="4800"/>
                </a:lnTo>
                <a:lnTo>
                  <a:pt x="47990" y="7680"/>
                </a:lnTo>
                <a:lnTo>
                  <a:pt x="44150" y="9601"/>
                </a:lnTo>
                <a:lnTo>
                  <a:pt x="40309" y="12481"/>
                </a:lnTo>
                <a:lnTo>
                  <a:pt x="36484" y="15361"/>
                </a:lnTo>
                <a:lnTo>
                  <a:pt x="31683" y="19202"/>
                </a:lnTo>
                <a:lnTo>
                  <a:pt x="27843" y="23042"/>
                </a:lnTo>
                <a:lnTo>
                  <a:pt x="23042" y="26883"/>
                </a:lnTo>
                <a:lnTo>
                  <a:pt x="23042" y="5760"/>
                </a:lnTo>
                <a:lnTo>
                  <a:pt x="22082" y="4800"/>
                </a:lnTo>
                <a:lnTo>
                  <a:pt x="2208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/>
          <p:nvPr/>
        </p:nvSpPr>
        <p:spPr>
          <a:xfrm>
            <a:off x="3198262" y="5913470"/>
            <a:ext cx="17375" cy="54970"/>
          </a:xfrm>
          <a:custGeom>
            <a:avLst/>
            <a:gdLst/>
            <a:ahLst/>
            <a:cxnLst/>
            <a:rect l="l" t="t" r="r" b="b"/>
            <a:pathLst>
              <a:path w="17375" h="54970">
                <a:moveTo>
                  <a:pt x="12120" y="24002"/>
                </a:moveTo>
                <a:lnTo>
                  <a:pt x="9239" y="19202"/>
                </a:lnTo>
                <a:lnTo>
                  <a:pt x="5399" y="13441"/>
                </a:lnTo>
                <a:lnTo>
                  <a:pt x="3479" y="7680"/>
                </a:lnTo>
                <a:lnTo>
                  <a:pt x="1558" y="0"/>
                </a:lnTo>
                <a:lnTo>
                  <a:pt x="0" y="46619"/>
                </a:lnTo>
                <a:lnTo>
                  <a:pt x="11160" y="52791"/>
                </a:lnTo>
                <a:lnTo>
                  <a:pt x="17375" y="54970"/>
                </a:lnTo>
                <a:lnTo>
                  <a:pt x="16920" y="27843"/>
                </a:lnTo>
                <a:lnTo>
                  <a:pt x="12120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/>
          <p:nvPr/>
        </p:nvSpPr>
        <p:spPr>
          <a:xfrm>
            <a:off x="3170057" y="5811713"/>
            <a:ext cx="145922" cy="160324"/>
          </a:xfrm>
          <a:custGeom>
            <a:avLst/>
            <a:gdLst/>
            <a:ahLst/>
            <a:cxnLst/>
            <a:rect l="l" t="t" r="r" b="b"/>
            <a:pathLst>
              <a:path w="145922" h="160324">
                <a:moveTo>
                  <a:pt x="56647" y="136321"/>
                </a:moveTo>
                <a:lnTo>
                  <a:pt x="50886" y="133441"/>
                </a:lnTo>
                <a:lnTo>
                  <a:pt x="45125" y="129600"/>
                </a:lnTo>
                <a:lnTo>
                  <a:pt x="45580" y="156728"/>
                </a:lnTo>
                <a:lnTo>
                  <a:pt x="57866" y="159423"/>
                </a:lnTo>
                <a:lnTo>
                  <a:pt x="71048" y="160324"/>
                </a:lnTo>
                <a:lnTo>
                  <a:pt x="79623" y="159862"/>
                </a:lnTo>
                <a:lnTo>
                  <a:pt x="92226" y="157471"/>
                </a:lnTo>
                <a:lnTo>
                  <a:pt x="103677" y="153603"/>
                </a:lnTo>
                <a:lnTo>
                  <a:pt x="117782" y="145680"/>
                </a:lnTo>
                <a:lnTo>
                  <a:pt x="126720" y="137281"/>
                </a:lnTo>
                <a:lnTo>
                  <a:pt x="135962" y="123165"/>
                </a:lnTo>
                <a:lnTo>
                  <a:pt x="141122" y="111358"/>
                </a:lnTo>
                <a:lnTo>
                  <a:pt x="142947" y="104446"/>
                </a:lnTo>
                <a:lnTo>
                  <a:pt x="145124" y="91909"/>
                </a:lnTo>
                <a:lnTo>
                  <a:pt x="145922" y="78714"/>
                </a:lnTo>
                <a:lnTo>
                  <a:pt x="145630" y="70409"/>
                </a:lnTo>
                <a:lnTo>
                  <a:pt x="143967" y="57658"/>
                </a:lnTo>
                <a:lnTo>
                  <a:pt x="141122" y="46085"/>
                </a:lnTo>
                <a:lnTo>
                  <a:pt x="134757" y="31223"/>
                </a:lnTo>
                <a:lnTo>
                  <a:pt x="127680" y="21122"/>
                </a:lnTo>
                <a:lnTo>
                  <a:pt x="117093" y="11943"/>
                </a:lnTo>
                <a:lnTo>
                  <a:pt x="105597" y="5760"/>
                </a:lnTo>
                <a:lnTo>
                  <a:pt x="99865" y="3583"/>
                </a:lnTo>
                <a:lnTo>
                  <a:pt x="87791" y="895"/>
                </a:lnTo>
                <a:lnTo>
                  <a:pt x="73913" y="0"/>
                </a:lnTo>
                <a:lnTo>
                  <a:pt x="65339" y="461"/>
                </a:lnTo>
                <a:lnTo>
                  <a:pt x="52736" y="2853"/>
                </a:lnTo>
                <a:lnTo>
                  <a:pt x="41285" y="6720"/>
                </a:lnTo>
                <a:lnTo>
                  <a:pt x="27892" y="14644"/>
                </a:lnTo>
                <a:lnTo>
                  <a:pt x="18242" y="23042"/>
                </a:lnTo>
                <a:lnTo>
                  <a:pt x="9569" y="36983"/>
                </a:lnTo>
                <a:lnTo>
                  <a:pt x="4800" y="48966"/>
                </a:lnTo>
                <a:lnTo>
                  <a:pt x="2978" y="55867"/>
                </a:lnTo>
                <a:lnTo>
                  <a:pt x="799" y="68406"/>
                </a:lnTo>
                <a:lnTo>
                  <a:pt x="0" y="81594"/>
                </a:lnTo>
                <a:lnTo>
                  <a:pt x="293" y="89920"/>
                </a:lnTo>
                <a:lnTo>
                  <a:pt x="1956" y="102670"/>
                </a:lnTo>
                <a:lnTo>
                  <a:pt x="4800" y="114239"/>
                </a:lnTo>
                <a:lnTo>
                  <a:pt x="10520" y="128925"/>
                </a:lnTo>
                <a:lnTo>
                  <a:pt x="17282" y="139202"/>
                </a:lnTo>
                <a:lnTo>
                  <a:pt x="28204" y="148377"/>
                </a:lnTo>
                <a:lnTo>
                  <a:pt x="29763" y="101757"/>
                </a:lnTo>
                <a:lnTo>
                  <a:pt x="28803" y="95036"/>
                </a:lnTo>
                <a:lnTo>
                  <a:pt x="27843" y="87370"/>
                </a:lnTo>
                <a:lnTo>
                  <a:pt x="27843" y="71033"/>
                </a:lnTo>
                <a:lnTo>
                  <a:pt x="28803" y="63367"/>
                </a:lnTo>
                <a:lnTo>
                  <a:pt x="30723" y="56631"/>
                </a:lnTo>
                <a:lnTo>
                  <a:pt x="32644" y="49926"/>
                </a:lnTo>
                <a:lnTo>
                  <a:pt x="35524" y="44165"/>
                </a:lnTo>
                <a:lnTo>
                  <a:pt x="38404" y="38404"/>
                </a:lnTo>
                <a:lnTo>
                  <a:pt x="42245" y="33604"/>
                </a:lnTo>
                <a:lnTo>
                  <a:pt x="47045" y="29763"/>
                </a:lnTo>
                <a:lnTo>
                  <a:pt x="52806" y="26883"/>
                </a:lnTo>
                <a:lnTo>
                  <a:pt x="58567" y="24002"/>
                </a:lnTo>
                <a:lnTo>
                  <a:pt x="65288" y="23042"/>
                </a:lnTo>
                <a:lnTo>
                  <a:pt x="81594" y="23042"/>
                </a:lnTo>
                <a:lnTo>
                  <a:pt x="88315" y="24002"/>
                </a:lnTo>
                <a:lnTo>
                  <a:pt x="94076" y="27843"/>
                </a:lnTo>
                <a:lnTo>
                  <a:pt x="99837" y="30723"/>
                </a:lnTo>
                <a:lnTo>
                  <a:pt x="104637" y="34564"/>
                </a:lnTo>
                <a:lnTo>
                  <a:pt x="107518" y="39364"/>
                </a:lnTo>
                <a:lnTo>
                  <a:pt x="111358" y="45125"/>
                </a:lnTo>
                <a:lnTo>
                  <a:pt x="114239" y="50886"/>
                </a:lnTo>
                <a:lnTo>
                  <a:pt x="115199" y="58567"/>
                </a:lnTo>
                <a:lnTo>
                  <a:pt x="117119" y="65288"/>
                </a:lnTo>
                <a:lnTo>
                  <a:pt x="117119" y="89275"/>
                </a:lnTo>
                <a:lnTo>
                  <a:pt x="116159" y="96956"/>
                </a:lnTo>
                <a:lnTo>
                  <a:pt x="115199" y="103677"/>
                </a:lnTo>
                <a:lnTo>
                  <a:pt x="113278" y="110398"/>
                </a:lnTo>
                <a:lnTo>
                  <a:pt x="110398" y="116159"/>
                </a:lnTo>
                <a:lnTo>
                  <a:pt x="106558" y="121920"/>
                </a:lnTo>
                <a:lnTo>
                  <a:pt x="102717" y="126720"/>
                </a:lnTo>
                <a:lnTo>
                  <a:pt x="97917" y="130561"/>
                </a:lnTo>
                <a:lnTo>
                  <a:pt x="92156" y="133441"/>
                </a:lnTo>
                <a:lnTo>
                  <a:pt x="86410" y="136321"/>
                </a:lnTo>
                <a:lnTo>
                  <a:pt x="80634" y="137281"/>
                </a:lnTo>
                <a:lnTo>
                  <a:pt x="64328" y="137281"/>
                </a:lnTo>
                <a:lnTo>
                  <a:pt x="56647" y="1363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" name="object 61"/>
          <p:cNvSpPr/>
          <p:nvPr/>
        </p:nvSpPr>
        <p:spPr>
          <a:xfrm>
            <a:off x="3335182" y="5814593"/>
            <a:ext cx="138226" cy="154564"/>
          </a:xfrm>
          <a:custGeom>
            <a:avLst/>
            <a:gdLst/>
            <a:ahLst/>
            <a:cxnLst/>
            <a:rect l="l" t="t" r="r" b="b"/>
            <a:pathLst>
              <a:path w="138226" h="154564">
                <a:moveTo>
                  <a:pt x="50871" y="148803"/>
                </a:moveTo>
                <a:lnTo>
                  <a:pt x="51831" y="150723"/>
                </a:lnTo>
                <a:lnTo>
                  <a:pt x="52791" y="151668"/>
                </a:lnTo>
                <a:lnTo>
                  <a:pt x="53751" y="152643"/>
                </a:lnTo>
                <a:lnTo>
                  <a:pt x="54711" y="153603"/>
                </a:lnTo>
                <a:lnTo>
                  <a:pt x="55671" y="153603"/>
                </a:lnTo>
                <a:lnTo>
                  <a:pt x="57591" y="154564"/>
                </a:lnTo>
                <a:lnTo>
                  <a:pt x="81594" y="154564"/>
                </a:lnTo>
                <a:lnTo>
                  <a:pt x="82555" y="153603"/>
                </a:lnTo>
                <a:lnTo>
                  <a:pt x="84475" y="153603"/>
                </a:lnTo>
                <a:lnTo>
                  <a:pt x="85435" y="152643"/>
                </a:lnTo>
                <a:lnTo>
                  <a:pt x="86395" y="151668"/>
                </a:lnTo>
                <a:lnTo>
                  <a:pt x="87355" y="150723"/>
                </a:lnTo>
                <a:lnTo>
                  <a:pt x="87355" y="148803"/>
                </a:lnTo>
                <a:lnTo>
                  <a:pt x="137266" y="11521"/>
                </a:lnTo>
                <a:lnTo>
                  <a:pt x="137266" y="10561"/>
                </a:lnTo>
                <a:lnTo>
                  <a:pt x="138226" y="9601"/>
                </a:lnTo>
                <a:lnTo>
                  <a:pt x="138226" y="1920"/>
                </a:lnTo>
                <a:lnTo>
                  <a:pt x="137266" y="1920"/>
                </a:lnTo>
                <a:lnTo>
                  <a:pt x="137266" y="960"/>
                </a:lnTo>
                <a:lnTo>
                  <a:pt x="136306" y="960"/>
                </a:lnTo>
                <a:lnTo>
                  <a:pt x="135346" y="0"/>
                </a:lnTo>
                <a:lnTo>
                  <a:pt x="117119" y="0"/>
                </a:lnTo>
                <a:lnTo>
                  <a:pt x="116144" y="960"/>
                </a:lnTo>
                <a:lnTo>
                  <a:pt x="114223" y="960"/>
                </a:lnTo>
                <a:lnTo>
                  <a:pt x="113278" y="1920"/>
                </a:lnTo>
                <a:lnTo>
                  <a:pt x="112303" y="2880"/>
                </a:lnTo>
                <a:lnTo>
                  <a:pt x="111343" y="3840"/>
                </a:lnTo>
                <a:lnTo>
                  <a:pt x="111343" y="4800"/>
                </a:lnTo>
                <a:lnTo>
                  <a:pt x="71033" y="124800"/>
                </a:lnTo>
                <a:lnTo>
                  <a:pt x="70073" y="126720"/>
                </a:lnTo>
                <a:lnTo>
                  <a:pt x="70073" y="124800"/>
                </a:lnTo>
                <a:lnTo>
                  <a:pt x="28788" y="4800"/>
                </a:lnTo>
                <a:lnTo>
                  <a:pt x="27828" y="3840"/>
                </a:lnTo>
                <a:lnTo>
                  <a:pt x="27828" y="2880"/>
                </a:lnTo>
                <a:lnTo>
                  <a:pt x="26868" y="2880"/>
                </a:lnTo>
                <a:lnTo>
                  <a:pt x="26868" y="1920"/>
                </a:lnTo>
                <a:lnTo>
                  <a:pt x="25908" y="960"/>
                </a:lnTo>
                <a:lnTo>
                  <a:pt x="24947" y="960"/>
                </a:lnTo>
                <a:lnTo>
                  <a:pt x="23987" y="0"/>
                </a:lnTo>
                <a:lnTo>
                  <a:pt x="3840" y="0"/>
                </a:lnTo>
                <a:lnTo>
                  <a:pt x="2865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6720"/>
                </a:lnTo>
                <a:lnTo>
                  <a:pt x="960" y="7680"/>
                </a:lnTo>
                <a:lnTo>
                  <a:pt x="960" y="8641"/>
                </a:lnTo>
                <a:lnTo>
                  <a:pt x="1920" y="9601"/>
                </a:lnTo>
                <a:lnTo>
                  <a:pt x="1920" y="11521"/>
                </a:lnTo>
                <a:lnTo>
                  <a:pt x="50871" y="14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" name="object 62"/>
          <p:cNvSpPr/>
          <p:nvPr/>
        </p:nvSpPr>
        <p:spPr>
          <a:xfrm>
            <a:off x="3519408" y="5817473"/>
            <a:ext cx="14472" cy="54711"/>
          </a:xfrm>
          <a:custGeom>
            <a:avLst/>
            <a:gdLst/>
            <a:ahLst/>
            <a:cxnLst/>
            <a:rect l="l" t="t" r="r" b="b"/>
            <a:pathLst>
              <a:path w="14472" h="54711">
                <a:moveTo>
                  <a:pt x="10654" y="896"/>
                </a:moveTo>
                <a:lnTo>
                  <a:pt x="0" y="7708"/>
                </a:lnTo>
                <a:lnTo>
                  <a:pt x="86" y="54711"/>
                </a:lnTo>
                <a:lnTo>
                  <a:pt x="1046" y="48966"/>
                </a:lnTo>
                <a:lnTo>
                  <a:pt x="2966" y="43205"/>
                </a:lnTo>
                <a:lnTo>
                  <a:pt x="4886" y="37444"/>
                </a:lnTo>
                <a:lnTo>
                  <a:pt x="7767" y="32644"/>
                </a:lnTo>
                <a:lnTo>
                  <a:pt x="10632" y="28803"/>
                </a:lnTo>
                <a:lnTo>
                  <a:pt x="14472" y="24963"/>
                </a:lnTo>
                <a:lnTo>
                  <a:pt x="12567" y="0"/>
                </a:lnTo>
                <a:lnTo>
                  <a:pt x="10654" y="8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" name="object 63"/>
          <p:cNvSpPr/>
          <p:nvPr/>
        </p:nvSpPr>
        <p:spPr>
          <a:xfrm>
            <a:off x="3491651" y="5811713"/>
            <a:ext cx="133441" cy="160324"/>
          </a:xfrm>
          <a:custGeom>
            <a:avLst/>
            <a:gdLst/>
            <a:ahLst/>
            <a:cxnLst/>
            <a:rect l="l" t="t" r="r" b="b"/>
            <a:pathLst>
              <a:path w="133441" h="160324">
                <a:moveTo>
                  <a:pt x="133441" y="73913"/>
                </a:moveTo>
                <a:lnTo>
                  <a:pt x="133429" y="67277"/>
                </a:lnTo>
                <a:lnTo>
                  <a:pt x="132480" y="54466"/>
                </a:lnTo>
                <a:lnTo>
                  <a:pt x="129600" y="42245"/>
                </a:lnTo>
                <a:lnTo>
                  <a:pt x="127680" y="34564"/>
                </a:lnTo>
                <a:lnTo>
                  <a:pt x="123840" y="26883"/>
                </a:lnTo>
                <a:lnTo>
                  <a:pt x="118079" y="21122"/>
                </a:lnTo>
                <a:lnTo>
                  <a:pt x="113278" y="14401"/>
                </a:lnTo>
                <a:lnTo>
                  <a:pt x="106558" y="9601"/>
                </a:lnTo>
                <a:lnTo>
                  <a:pt x="98877" y="5760"/>
                </a:lnTo>
                <a:lnTo>
                  <a:pt x="94593" y="4043"/>
                </a:lnTo>
                <a:lnTo>
                  <a:pt x="82652" y="1010"/>
                </a:lnTo>
                <a:lnTo>
                  <a:pt x="69113" y="0"/>
                </a:lnTo>
                <a:lnTo>
                  <a:pt x="64897" y="104"/>
                </a:lnTo>
                <a:lnTo>
                  <a:pt x="52070" y="1854"/>
                </a:lnTo>
                <a:lnTo>
                  <a:pt x="40325" y="5760"/>
                </a:lnTo>
                <a:lnTo>
                  <a:pt x="42230" y="30723"/>
                </a:lnTo>
                <a:lnTo>
                  <a:pt x="46070" y="27843"/>
                </a:lnTo>
                <a:lnTo>
                  <a:pt x="50886" y="24963"/>
                </a:lnTo>
                <a:lnTo>
                  <a:pt x="55671" y="22082"/>
                </a:lnTo>
                <a:lnTo>
                  <a:pt x="61432" y="21122"/>
                </a:lnTo>
                <a:lnTo>
                  <a:pt x="68153" y="21122"/>
                </a:lnTo>
                <a:lnTo>
                  <a:pt x="75430" y="21549"/>
                </a:lnTo>
                <a:lnTo>
                  <a:pt x="88079" y="25410"/>
                </a:lnTo>
                <a:lnTo>
                  <a:pt x="96956" y="33604"/>
                </a:lnTo>
                <a:lnTo>
                  <a:pt x="101343" y="40017"/>
                </a:lnTo>
                <a:lnTo>
                  <a:pt x="105304" y="51677"/>
                </a:lnTo>
                <a:lnTo>
                  <a:pt x="106558" y="66248"/>
                </a:lnTo>
                <a:lnTo>
                  <a:pt x="27843" y="66248"/>
                </a:lnTo>
                <a:lnTo>
                  <a:pt x="27843" y="60472"/>
                </a:lnTo>
                <a:lnTo>
                  <a:pt x="27757" y="13468"/>
                </a:lnTo>
                <a:lnTo>
                  <a:pt x="18242" y="22082"/>
                </a:lnTo>
                <a:lnTo>
                  <a:pt x="9740" y="34807"/>
                </a:lnTo>
                <a:lnTo>
                  <a:pt x="4800" y="47045"/>
                </a:lnTo>
                <a:lnTo>
                  <a:pt x="2419" y="55041"/>
                </a:lnTo>
                <a:lnTo>
                  <a:pt x="504" y="67337"/>
                </a:lnTo>
                <a:lnTo>
                  <a:pt x="0" y="80634"/>
                </a:lnTo>
                <a:lnTo>
                  <a:pt x="228" y="91088"/>
                </a:lnTo>
                <a:lnTo>
                  <a:pt x="1406" y="103912"/>
                </a:lnTo>
                <a:lnTo>
                  <a:pt x="3840" y="115199"/>
                </a:lnTo>
                <a:lnTo>
                  <a:pt x="11185" y="130553"/>
                </a:lnTo>
                <a:lnTo>
                  <a:pt x="18242" y="140162"/>
                </a:lnTo>
                <a:lnTo>
                  <a:pt x="29078" y="149262"/>
                </a:lnTo>
                <a:lnTo>
                  <a:pt x="41285" y="154548"/>
                </a:lnTo>
                <a:lnTo>
                  <a:pt x="46324" y="156504"/>
                </a:lnTo>
                <a:lnTo>
                  <a:pt x="58486" y="159367"/>
                </a:lnTo>
                <a:lnTo>
                  <a:pt x="71993" y="160324"/>
                </a:lnTo>
                <a:lnTo>
                  <a:pt x="79674" y="160324"/>
                </a:lnTo>
                <a:lnTo>
                  <a:pt x="85435" y="159364"/>
                </a:lnTo>
                <a:lnTo>
                  <a:pt x="92156" y="158389"/>
                </a:lnTo>
                <a:lnTo>
                  <a:pt x="97916" y="157444"/>
                </a:lnTo>
                <a:lnTo>
                  <a:pt x="103677" y="156484"/>
                </a:lnTo>
                <a:lnTo>
                  <a:pt x="107518" y="154548"/>
                </a:lnTo>
                <a:lnTo>
                  <a:pt x="112318" y="153603"/>
                </a:lnTo>
                <a:lnTo>
                  <a:pt x="116159" y="152643"/>
                </a:lnTo>
                <a:lnTo>
                  <a:pt x="119039" y="150723"/>
                </a:lnTo>
                <a:lnTo>
                  <a:pt x="121920" y="149763"/>
                </a:lnTo>
                <a:lnTo>
                  <a:pt x="123840" y="148803"/>
                </a:lnTo>
                <a:lnTo>
                  <a:pt x="124800" y="147843"/>
                </a:lnTo>
                <a:lnTo>
                  <a:pt x="125760" y="146883"/>
                </a:lnTo>
                <a:lnTo>
                  <a:pt x="125760" y="145923"/>
                </a:lnTo>
                <a:lnTo>
                  <a:pt x="126720" y="145923"/>
                </a:lnTo>
                <a:lnTo>
                  <a:pt x="126720" y="141122"/>
                </a:lnTo>
                <a:lnTo>
                  <a:pt x="127680" y="140162"/>
                </a:lnTo>
                <a:lnTo>
                  <a:pt x="127680" y="135361"/>
                </a:lnTo>
                <a:lnTo>
                  <a:pt x="126720" y="134401"/>
                </a:lnTo>
                <a:lnTo>
                  <a:pt x="126720" y="129600"/>
                </a:lnTo>
                <a:lnTo>
                  <a:pt x="125760" y="128640"/>
                </a:lnTo>
                <a:lnTo>
                  <a:pt x="124800" y="127680"/>
                </a:lnTo>
                <a:lnTo>
                  <a:pt x="119999" y="127680"/>
                </a:lnTo>
                <a:lnTo>
                  <a:pt x="117119" y="129600"/>
                </a:lnTo>
                <a:lnTo>
                  <a:pt x="114239" y="130561"/>
                </a:lnTo>
                <a:lnTo>
                  <a:pt x="111358" y="131521"/>
                </a:lnTo>
                <a:lnTo>
                  <a:pt x="107518" y="132481"/>
                </a:lnTo>
                <a:lnTo>
                  <a:pt x="103677" y="134401"/>
                </a:lnTo>
                <a:lnTo>
                  <a:pt x="98877" y="135361"/>
                </a:lnTo>
                <a:lnTo>
                  <a:pt x="93116" y="136321"/>
                </a:lnTo>
                <a:lnTo>
                  <a:pt x="88315" y="138242"/>
                </a:lnTo>
                <a:lnTo>
                  <a:pt x="66233" y="138242"/>
                </a:lnTo>
                <a:lnTo>
                  <a:pt x="58567" y="137281"/>
                </a:lnTo>
                <a:lnTo>
                  <a:pt x="52791" y="134401"/>
                </a:lnTo>
                <a:lnTo>
                  <a:pt x="47045" y="132481"/>
                </a:lnTo>
                <a:lnTo>
                  <a:pt x="42230" y="128640"/>
                </a:lnTo>
                <a:lnTo>
                  <a:pt x="38389" y="123840"/>
                </a:lnTo>
                <a:lnTo>
                  <a:pt x="34564" y="119039"/>
                </a:lnTo>
                <a:lnTo>
                  <a:pt x="31683" y="114239"/>
                </a:lnTo>
                <a:lnTo>
                  <a:pt x="29763" y="107518"/>
                </a:lnTo>
                <a:lnTo>
                  <a:pt x="28803" y="100797"/>
                </a:lnTo>
                <a:lnTo>
                  <a:pt x="27843" y="94076"/>
                </a:lnTo>
                <a:lnTo>
                  <a:pt x="27843" y="85435"/>
                </a:lnTo>
                <a:lnTo>
                  <a:pt x="125760" y="85435"/>
                </a:lnTo>
                <a:lnTo>
                  <a:pt x="128640" y="84475"/>
                </a:lnTo>
                <a:lnTo>
                  <a:pt x="130561" y="82555"/>
                </a:lnTo>
                <a:lnTo>
                  <a:pt x="132481" y="80634"/>
                </a:lnTo>
                <a:lnTo>
                  <a:pt x="133441" y="77754"/>
                </a:lnTo>
                <a:lnTo>
                  <a:pt x="133441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" name="object 64"/>
          <p:cNvSpPr/>
          <p:nvPr/>
        </p:nvSpPr>
        <p:spPr>
          <a:xfrm>
            <a:off x="3666363" y="5811713"/>
            <a:ext cx="84475" cy="157444"/>
          </a:xfrm>
          <a:custGeom>
            <a:avLst/>
            <a:gdLst/>
            <a:ahLst/>
            <a:cxnLst/>
            <a:rect l="l" t="t" r="r" b="b"/>
            <a:pathLst>
              <a:path w="84475" h="157444">
                <a:moveTo>
                  <a:pt x="84475" y="7680"/>
                </a:moveTo>
                <a:lnTo>
                  <a:pt x="83515" y="7680"/>
                </a:lnTo>
                <a:lnTo>
                  <a:pt x="83515" y="5760"/>
                </a:lnTo>
                <a:lnTo>
                  <a:pt x="82555" y="4800"/>
                </a:lnTo>
                <a:lnTo>
                  <a:pt x="81594" y="3840"/>
                </a:lnTo>
                <a:lnTo>
                  <a:pt x="80634" y="3840"/>
                </a:lnTo>
                <a:lnTo>
                  <a:pt x="78714" y="2880"/>
                </a:lnTo>
                <a:lnTo>
                  <a:pt x="76794" y="1920"/>
                </a:lnTo>
                <a:lnTo>
                  <a:pt x="73913" y="1920"/>
                </a:lnTo>
                <a:lnTo>
                  <a:pt x="72009" y="960"/>
                </a:lnTo>
                <a:lnTo>
                  <a:pt x="68168" y="960"/>
                </a:lnTo>
                <a:lnTo>
                  <a:pt x="66233" y="0"/>
                </a:lnTo>
                <a:lnTo>
                  <a:pt x="60487" y="0"/>
                </a:lnTo>
                <a:lnTo>
                  <a:pt x="56647" y="960"/>
                </a:lnTo>
                <a:lnTo>
                  <a:pt x="53766" y="1920"/>
                </a:lnTo>
                <a:lnTo>
                  <a:pt x="50886" y="2880"/>
                </a:lnTo>
                <a:lnTo>
                  <a:pt x="48005" y="3840"/>
                </a:lnTo>
                <a:lnTo>
                  <a:pt x="45125" y="5760"/>
                </a:lnTo>
                <a:lnTo>
                  <a:pt x="41285" y="8641"/>
                </a:lnTo>
                <a:lnTo>
                  <a:pt x="38404" y="11521"/>
                </a:lnTo>
                <a:lnTo>
                  <a:pt x="34564" y="14401"/>
                </a:lnTo>
                <a:lnTo>
                  <a:pt x="31683" y="18242"/>
                </a:lnTo>
                <a:lnTo>
                  <a:pt x="27843" y="23042"/>
                </a:lnTo>
                <a:lnTo>
                  <a:pt x="24002" y="28803"/>
                </a:lnTo>
                <a:lnTo>
                  <a:pt x="24002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480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84"/>
                </a:lnTo>
                <a:lnTo>
                  <a:pt x="1920" y="156484"/>
                </a:lnTo>
                <a:lnTo>
                  <a:pt x="2880" y="157444"/>
                </a:lnTo>
                <a:lnTo>
                  <a:pt x="21122" y="157444"/>
                </a:lnTo>
                <a:lnTo>
                  <a:pt x="22082" y="156484"/>
                </a:lnTo>
                <a:lnTo>
                  <a:pt x="24002" y="156484"/>
                </a:lnTo>
                <a:lnTo>
                  <a:pt x="24963" y="155524"/>
                </a:lnTo>
                <a:lnTo>
                  <a:pt x="25923" y="155524"/>
                </a:lnTo>
                <a:lnTo>
                  <a:pt x="25923" y="57607"/>
                </a:lnTo>
                <a:lnTo>
                  <a:pt x="29763" y="51846"/>
                </a:lnTo>
                <a:lnTo>
                  <a:pt x="33604" y="46085"/>
                </a:lnTo>
                <a:lnTo>
                  <a:pt x="36484" y="42245"/>
                </a:lnTo>
                <a:lnTo>
                  <a:pt x="39364" y="38404"/>
                </a:lnTo>
                <a:lnTo>
                  <a:pt x="42245" y="34564"/>
                </a:lnTo>
                <a:lnTo>
                  <a:pt x="45125" y="32644"/>
                </a:lnTo>
                <a:lnTo>
                  <a:pt x="48005" y="29763"/>
                </a:lnTo>
                <a:lnTo>
                  <a:pt x="50886" y="27843"/>
                </a:lnTo>
                <a:lnTo>
                  <a:pt x="53766" y="26883"/>
                </a:lnTo>
                <a:lnTo>
                  <a:pt x="56647" y="25923"/>
                </a:lnTo>
                <a:lnTo>
                  <a:pt x="68168" y="25923"/>
                </a:lnTo>
                <a:lnTo>
                  <a:pt x="70073" y="26883"/>
                </a:lnTo>
                <a:lnTo>
                  <a:pt x="72009" y="26883"/>
                </a:lnTo>
                <a:lnTo>
                  <a:pt x="72969" y="27843"/>
                </a:lnTo>
                <a:lnTo>
                  <a:pt x="74874" y="27843"/>
                </a:lnTo>
                <a:lnTo>
                  <a:pt x="75849" y="28803"/>
                </a:lnTo>
                <a:lnTo>
                  <a:pt x="76794" y="28803"/>
                </a:lnTo>
                <a:lnTo>
                  <a:pt x="78714" y="29763"/>
                </a:lnTo>
                <a:lnTo>
                  <a:pt x="82555" y="29763"/>
                </a:lnTo>
                <a:lnTo>
                  <a:pt x="82555" y="28803"/>
                </a:lnTo>
                <a:lnTo>
                  <a:pt x="83515" y="28803"/>
                </a:lnTo>
                <a:lnTo>
                  <a:pt x="83515" y="26883"/>
                </a:lnTo>
                <a:lnTo>
                  <a:pt x="84475" y="25923"/>
                </a:lnTo>
                <a:lnTo>
                  <a:pt x="84475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" name="object 65"/>
          <p:cNvSpPr/>
          <p:nvPr/>
        </p:nvSpPr>
        <p:spPr>
          <a:xfrm>
            <a:off x="3761399" y="5775243"/>
            <a:ext cx="95036" cy="195834"/>
          </a:xfrm>
          <a:custGeom>
            <a:avLst/>
            <a:gdLst/>
            <a:ahLst/>
            <a:cxnLst/>
            <a:rect l="l" t="t" r="r" b="b"/>
            <a:pathLst>
              <a:path w="95036" h="195834">
                <a:moveTo>
                  <a:pt x="95036" y="44150"/>
                </a:moveTo>
                <a:lnTo>
                  <a:pt x="94076" y="43190"/>
                </a:lnTo>
                <a:lnTo>
                  <a:pt x="94076" y="42230"/>
                </a:lnTo>
                <a:lnTo>
                  <a:pt x="93116" y="41269"/>
                </a:lnTo>
                <a:lnTo>
                  <a:pt x="92156" y="40309"/>
                </a:lnTo>
                <a:lnTo>
                  <a:pt x="52806" y="40309"/>
                </a:lnTo>
                <a:lnTo>
                  <a:pt x="52806" y="3840"/>
                </a:lnTo>
                <a:lnTo>
                  <a:pt x="51846" y="3840"/>
                </a:lnTo>
                <a:lnTo>
                  <a:pt x="51846" y="2880"/>
                </a:lnTo>
                <a:lnTo>
                  <a:pt x="50886" y="1920"/>
                </a:lnTo>
                <a:lnTo>
                  <a:pt x="49926" y="1920"/>
                </a:lnTo>
                <a:lnTo>
                  <a:pt x="48966" y="960"/>
                </a:lnTo>
                <a:lnTo>
                  <a:pt x="46085" y="960"/>
                </a:lnTo>
                <a:lnTo>
                  <a:pt x="44165" y="0"/>
                </a:lnTo>
                <a:lnTo>
                  <a:pt x="34564" y="0"/>
                </a:lnTo>
                <a:lnTo>
                  <a:pt x="32644" y="960"/>
                </a:lnTo>
                <a:lnTo>
                  <a:pt x="29763" y="960"/>
                </a:lnTo>
                <a:lnTo>
                  <a:pt x="28803" y="1920"/>
                </a:lnTo>
                <a:lnTo>
                  <a:pt x="27843" y="1920"/>
                </a:lnTo>
                <a:lnTo>
                  <a:pt x="26883" y="2880"/>
                </a:lnTo>
                <a:lnTo>
                  <a:pt x="26883" y="3840"/>
                </a:lnTo>
                <a:lnTo>
                  <a:pt x="25923" y="3840"/>
                </a:lnTo>
                <a:lnTo>
                  <a:pt x="25923" y="40309"/>
                </a:lnTo>
                <a:lnTo>
                  <a:pt x="3840" y="40309"/>
                </a:lnTo>
                <a:lnTo>
                  <a:pt x="2880" y="41269"/>
                </a:lnTo>
                <a:lnTo>
                  <a:pt x="1920" y="41269"/>
                </a:lnTo>
                <a:lnTo>
                  <a:pt x="1920" y="43190"/>
                </a:lnTo>
                <a:lnTo>
                  <a:pt x="960" y="45110"/>
                </a:lnTo>
                <a:lnTo>
                  <a:pt x="960" y="46070"/>
                </a:lnTo>
                <a:lnTo>
                  <a:pt x="0" y="47030"/>
                </a:lnTo>
                <a:lnTo>
                  <a:pt x="0" y="54711"/>
                </a:lnTo>
                <a:lnTo>
                  <a:pt x="960" y="57591"/>
                </a:lnTo>
                <a:lnTo>
                  <a:pt x="1920" y="59512"/>
                </a:lnTo>
                <a:lnTo>
                  <a:pt x="2880" y="61432"/>
                </a:lnTo>
                <a:lnTo>
                  <a:pt x="3840" y="62392"/>
                </a:lnTo>
                <a:lnTo>
                  <a:pt x="25923" y="62392"/>
                </a:lnTo>
                <a:lnTo>
                  <a:pt x="25923" y="155508"/>
                </a:lnTo>
                <a:lnTo>
                  <a:pt x="26883" y="162229"/>
                </a:lnTo>
                <a:lnTo>
                  <a:pt x="28803" y="168950"/>
                </a:lnTo>
                <a:lnTo>
                  <a:pt x="29763" y="174711"/>
                </a:lnTo>
                <a:lnTo>
                  <a:pt x="32644" y="180472"/>
                </a:lnTo>
                <a:lnTo>
                  <a:pt x="36484" y="184312"/>
                </a:lnTo>
                <a:lnTo>
                  <a:pt x="39364" y="188153"/>
                </a:lnTo>
                <a:lnTo>
                  <a:pt x="44165" y="191018"/>
                </a:lnTo>
                <a:lnTo>
                  <a:pt x="48966" y="192953"/>
                </a:lnTo>
                <a:lnTo>
                  <a:pt x="54726" y="194858"/>
                </a:lnTo>
                <a:lnTo>
                  <a:pt x="61447" y="195834"/>
                </a:lnTo>
                <a:lnTo>
                  <a:pt x="75849" y="195834"/>
                </a:lnTo>
                <a:lnTo>
                  <a:pt x="78729" y="194858"/>
                </a:lnTo>
                <a:lnTo>
                  <a:pt x="80634" y="194858"/>
                </a:lnTo>
                <a:lnTo>
                  <a:pt x="83515" y="193913"/>
                </a:lnTo>
                <a:lnTo>
                  <a:pt x="85435" y="193913"/>
                </a:lnTo>
                <a:lnTo>
                  <a:pt x="87355" y="192953"/>
                </a:lnTo>
                <a:lnTo>
                  <a:pt x="89275" y="192953"/>
                </a:lnTo>
                <a:lnTo>
                  <a:pt x="91196" y="191993"/>
                </a:lnTo>
                <a:lnTo>
                  <a:pt x="92156" y="191018"/>
                </a:lnTo>
                <a:lnTo>
                  <a:pt x="93116" y="190073"/>
                </a:lnTo>
                <a:lnTo>
                  <a:pt x="94076" y="189113"/>
                </a:lnTo>
                <a:lnTo>
                  <a:pt x="94076" y="188153"/>
                </a:lnTo>
                <a:lnTo>
                  <a:pt x="95036" y="186232"/>
                </a:lnTo>
                <a:lnTo>
                  <a:pt x="95036" y="171831"/>
                </a:lnTo>
                <a:lnTo>
                  <a:pt x="94076" y="170870"/>
                </a:lnTo>
                <a:lnTo>
                  <a:pt x="94076" y="169910"/>
                </a:lnTo>
                <a:lnTo>
                  <a:pt x="93116" y="168950"/>
                </a:lnTo>
                <a:lnTo>
                  <a:pt x="90236" y="168950"/>
                </a:lnTo>
                <a:lnTo>
                  <a:pt x="89275" y="169910"/>
                </a:lnTo>
                <a:lnTo>
                  <a:pt x="87355" y="169910"/>
                </a:lnTo>
                <a:lnTo>
                  <a:pt x="86395" y="170870"/>
                </a:lnTo>
                <a:lnTo>
                  <a:pt x="85435" y="170870"/>
                </a:lnTo>
                <a:lnTo>
                  <a:pt x="83515" y="171831"/>
                </a:lnTo>
                <a:lnTo>
                  <a:pt x="81594" y="171831"/>
                </a:lnTo>
                <a:lnTo>
                  <a:pt x="79674" y="172791"/>
                </a:lnTo>
                <a:lnTo>
                  <a:pt x="77754" y="172791"/>
                </a:lnTo>
                <a:lnTo>
                  <a:pt x="75849" y="173751"/>
                </a:lnTo>
                <a:lnTo>
                  <a:pt x="65288" y="173751"/>
                </a:lnTo>
                <a:lnTo>
                  <a:pt x="60487" y="170870"/>
                </a:lnTo>
                <a:lnTo>
                  <a:pt x="57607" y="166070"/>
                </a:lnTo>
                <a:lnTo>
                  <a:pt x="54726" y="160309"/>
                </a:lnTo>
                <a:lnTo>
                  <a:pt x="52806" y="152628"/>
                </a:lnTo>
                <a:lnTo>
                  <a:pt x="52806" y="62392"/>
                </a:lnTo>
                <a:lnTo>
                  <a:pt x="92156" y="62392"/>
                </a:lnTo>
                <a:lnTo>
                  <a:pt x="93116" y="61432"/>
                </a:lnTo>
                <a:lnTo>
                  <a:pt x="94076" y="59512"/>
                </a:lnTo>
                <a:lnTo>
                  <a:pt x="95036" y="57591"/>
                </a:lnTo>
                <a:lnTo>
                  <a:pt x="95036" y="441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/>
          <p:nvPr/>
        </p:nvSpPr>
        <p:spPr>
          <a:xfrm>
            <a:off x="3872758" y="5814593"/>
            <a:ext cx="138242" cy="213116"/>
          </a:xfrm>
          <a:custGeom>
            <a:avLst/>
            <a:gdLst/>
            <a:ahLst/>
            <a:cxnLst/>
            <a:rect l="l" t="t" r="r" b="b"/>
            <a:pathLst>
              <a:path w="138242" h="213116">
                <a:moveTo>
                  <a:pt x="28803" y="4800"/>
                </a:moveTo>
                <a:lnTo>
                  <a:pt x="27843" y="3840"/>
                </a:lnTo>
                <a:lnTo>
                  <a:pt x="27843" y="2880"/>
                </a:lnTo>
                <a:lnTo>
                  <a:pt x="26883" y="1920"/>
                </a:lnTo>
                <a:lnTo>
                  <a:pt x="25923" y="960"/>
                </a:lnTo>
                <a:lnTo>
                  <a:pt x="24963" y="960"/>
                </a:lnTo>
                <a:lnTo>
                  <a:pt x="24002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5760"/>
                </a:lnTo>
                <a:lnTo>
                  <a:pt x="960" y="7680"/>
                </a:lnTo>
                <a:lnTo>
                  <a:pt x="960" y="10561"/>
                </a:lnTo>
                <a:lnTo>
                  <a:pt x="52791" y="148803"/>
                </a:lnTo>
                <a:lnTo>
                  <a:pt x="53766" y="149763"/>
                </a:lnTo>
                <a:lnTo>
                  <a:pt x="53766" y="150723"/>
                </a:lnTo>
                <a:lnTo>
                  <a:pt x="54726" y="151668"/>
                </a:lnTo>
                <a:lnTo>
                  <a:pt x="55671" y="152643"/>
                </a:lnTo>
                <a:lnTo>
                  <a:pt x="56631" y="153603"/>
                </a:lnTo>
                <a:lnTo>
                  <a:pt x="57607" y="153603"/>
                </a:lnTo>
                <a:lnTo>
                  <a:pt x="37444" y="204475"/>
                </a:lnTo>
                <a:lnTo>
                  <a:pt x="37444" y="206395"/>
                </a:lnTo>
                <a:lnTo>
                  <a:pt x="36484" y="207355"/>
                </a:lnTo>
                <a:lnTo>
                  <a:pt x="36484" y="208315"/>
                </a:lnTo>
                <a:lnTo>
                  <a:pt x="37444" y="209275"/>
                </a:lnTo>
                <a:lnTo>
                  <a:pt x="37444" y="210235"/>
                </a:lnTo>
                <a:lnTo>
                  <a:pt x="38404" y="211195"/>
                </a:lnTo>
                <a:lnTo>
                  <a:pt x="39364" y="211195"/>
                </a:lnTo>
                <a:lnTo>
                  <a:pt x="40325" y="212156"/>
                </a:lnTo>
                <a:lnTo>
                  <a:pt x="44165" y="212156"/>
                </a:lnTo>
                <a:lnTo>
                  <a:pt x="46085" y="213116"/>
                </a:lnTo>
                <a:lnTo>
                  <a:pt x="54726" y="213116"/>
                </a:lnTo>
                <a:lnTo>
                  <a:pt x="58567" y="212156"/>
                </a:lnTo>
                <a:lnTo>
                  <a:pt x="61447" y="211195"/>
                </a:lnTo>
                <a:lnTo>
                  <a:pt x="63352" y="210235"/>
                </a:lnTo>
                <a:lnTo>
                  <a:pt x="65288" y="209275"/>
                </a:lnTo>
                <a:lnTo>
                  <a:pt x="66233" y="207355"/>
                </a:lnTo>
                <a:lnTo>
                  <a:pt x="85435" y="153603"/>
                </a:lnTo>
                <a:lnTo>
                  <a:pt x="137281" y="9601"/>
                </a:lnTo>
                <a:lnTo>
                  <a:pt x="138242" y="7680"/>
                </a:lnTo>
                <a:lnTo>
                  <a:pt x="138242" y="1920"/>
                </a:lnTo>
                <a:lnTo>
                  <a:pt x="137281" y="1920"/>
                </a:lnTo>
                <a:lnTo>
                  <a:pt x="136321" y="960"/>
                </a:lnTo>
                <a:lnTo>
                  <a:pt x="135361" y="0"/>
                </a:lnTo>
                <a:lnTo>
                  <a:pt x="118079" y="0"/>
                </a:lnTo>
                <a:lnTo>
                  <a:pt x="116159" y="960"/>
                </a:lnTo>
                <a:lnTo>
                  <a:pt x="114239" y="960"/>
                </a:lnTo>
                <a:lnTo>
                  <a:pt x="113278" y="1920"/>
                </a:lnTo>
                <a:lnTo>
                  <a:pt x="112318" y="1920"/>
                </a:lnTo>
                <a:lnTo>
                  <a:pt x="111358" y="3840"/>
                </a:lnTo>
                <a:lnTo>
                  <a:pt x="111358" y="5760"/>
                </a:lnTo>
                <a:lnTo>
                  <a:pt x="71033" y="122880"/>
                </a:lnTo>
                <a:lnTo>
                  <a:pt x="28803" y="5760"/>
                </a:lnTo>
                <a:lnTo>
                  <a:pt x="28803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" name="object 67"/>
          <p:cNvSpPr/>
          <p:nvPr/>
        </p:nvSpPr>
        <p:spPr>
          <a:xfrm>
            <a:off x="4112757" y="5739719"/>
            <a:ext cx="59512" cy="284149"/>
          </a:xfrm>
          <a:custGeom>
            <a:avLst/>
            <a:gdLst/>
            <a:ahLst/>
            <a:cxnLst/>
            <a:rect l="l" t="t" r="r" b="b"/>
            <a:pathLst>
              <a:path w="59512" h="284149">
                <a:moveTo>
                  <a:pt x="42711" y="234729"/>
                </a:moveTo>
                <a:lnTo>
                  <a:pt x="39328" y="222559"/>
                </a:lnTo>
                <a:lnTo>
                  <a:pt x="36469" y="210235"/>
                </a:lnTo>
                <a:lnTo>
                  <a:pt x="35250" y="205308"/>
                </a:lnTo>
                <a:lnTo>
                  <a:pt x="32729" y="192880"/>
                </a:lnTo>
                <a:lnTo>
                  <a:pt x="30895" y="180306"/>
                </a:lnTo>
                <a:lnTo>
                  <a:pt x="29676" y="167623"/>
                </a:lnTo>
                <a:lnTo>
                  <a:pt x="28998" y="154870"/>
                </a:lnTo>
                <a:lnTo>
                  <a:pt x="28788" y="142082"/>
                </a:lnTo>
                <a:lnTo>
                  <a:pt x="28833" y="136065"/>
                </a:lnTo>
                <a:lnTo>
                  <a:pt x="29244" y="123443"/>
                </a:lnTo>
                <a:lnTo>
                  <a:pt x="30144" y="110820"/>
                </a:lnTo>
                <a:lnTo>
                  <a:pt x="31601" y="98198"/>
                </a:lnTo>
                <a:lnTo>
                  <a:pt x="33686" y="85576"/>
                </a:lnTo>
                <a:lnTo>
                  <a:pt x="36469" y="72953"/>
                </a:lnTo>
                <a:lnTo>
                  <a:pt x="41013" y="54347"/>
                </a:lnTo>
                <a:lnTo>
                  <a:pt x="44705" y="42156"/>
                </a:lnTo>
                <a:lnTo>
                  <a:pt x="48881" y="30154"/>
                </a:lnTo>
                <a:lnTo>
                  <a:pt x="53509" y="18342"/>
                </a:lnTo>
                <a:lnTo>
                  <a:pt x="58552" y="6720"/>
                </a:lnTo>
                <a:lnTo>
                  <a:pt x="59512" y="5760"/>
                </a:lnTo>
                <a:lnTo>
                  <a:pt x="59512" y="2880"/>
                </a:lnTo>
                <a:lnTo>
                  <a:pt x="58552" y="1920"/>
                </a:lnTo>
                <a:lnTo>
                  <a:pt x="57591" y="1920"/>
                </a:lnTo>
                <a:lnTo>
                  <a:pt x="56631" y="960"/>
                </a:lnTo>
                <a:lnTo>
                  <a:pt x="54711" y="960"/>
                </a:lnTo>
                <a:lnTo>
                  <a:pt x="52791" y="0"/>
                </a:lnTo>
                <a:lnTo>
                  <a:pt x="42230" y="0"/>
                </a:lnTo>
                <a:lnTo>
                  <a:pt x="41269" y="960"/>
                </a:lnTo>
                <a:lnTo>
                  <a:pt x="38389" y="960"/>
                </a:lnTo>
                <a:lnTo>
                  <a:pt x="37429" y="1920"/>
                </a:lnTo>
                <a:lnTo>
                  <a:pt x="36469" y="1920"/>
                </a:lnTo>
                <a:lnTo>
                  <a:pt x="36469" y="2880"/>
                </a:lnTo>
                <a:lnTo>
                  <a:pt x="31321" y="13457"/>
                </a:lnTo>
                <a:lnTo>
                  <a:pt x="26101" y="24864"/>
                </a:lnTo>
                <a:lnTo>
                  <a:pt x="21122" y="36484"/>
                </a:lnTo>
                <a:lnTo>
                  <a:pt x="17205" y="46932"/>
                </a:lnTo>
                <a:lnTo>
                  <a:pt x="13387" y="58981"/>
                </a:lnTo>
                <a:lnTo>
                  <a:pt x="9601" y="71033"/>
                </a:lnTo>
                <a:lnTo>
                  <a:pt x="7257" y="81340"/>
                </a:lnTo>
                <a:lnTo>
                  <a:pt x="4938" y="93718"/>
                </a:lnTo>
                <a:lnTo>
                  <a:pt x="2880" y="106558"/>
                </a:lnTo>
                <a:lnTo>
                  <a:pt x="1462" y="116681"/>
                </a:lnTo>
                <a:lnTo>
                  <a:pt x="365" y="129487"/>
                </a:lnTo>
                <a:lnTo>
                  <a:pt x="0" y="142082"/>
                </a:lnTo>
                <a:lnTo>
                  <a:pt x="269" y="153304"/>
                </a:lnTo>
                <a:lnTo>
                  <a:pt x="1227" y="165820"/>
                </a:lnTo>
                <a:lnTo>
                  <a:pt x="2880" y="178551"/>
                </a:lnTo>
                <a:lnTo>
                  <a:pt x="4499" y="188183"/>
                </a:lnTo>
                <a:lnTo>
                  <a:pt x="6810" y="200649"/>
                </a:lnTo>
                <a:lnTo>
                  <a:pt x="9601" y="213116"/>
                </a:lnTo>
                <a:lnTo>
                  <a:pt x="12469" y="223997"/>
                </a:lnTo>
                <a:lnTo>
                  <a:pt x="16440" y="235851"/>
                </a:lnTo>
                <a:lnTo>
                  <a:pt x="21122" y="247665"/>
                </a:lnTo>
                <a:lnTo>
                  <a:pt x="25029" y="258242"/>
                </a:lnTo>
                <a:lnTo>
                  <a:pt x="30183" y="269649"/>
                </a:lnTo>
                <a:lnTo>
                  <a:pt x="36469" y="281269"/>
                </a:lnTo>
                <a:lnTo>
                  <a:pt x="36469" y="282229"/>
                </a:lnTo>
                <a:lnTo>
                  <a:pt x="37429" y="282229"/>
                </a:lnTo>
                <a:lnTo>
                  <a:pt x="38389" y="283189"/>
                </a:lnTo>
                <a:lnTo>
                  <a:pt x="39349" y="283189"/>
                </a:lnTo>
                <a:lnTo>
                  <a:pt x="40309" y="284149"/>
                </a:lnTo>
                <a:lnTo>
                  <a:pt x="56631" y="284149"/>
                </a:lnTo>
                <a:lnTo>
                  <a:pt x="57591" y="283189"/>
                </a:lnTo>
                <a:lnTo>
                  <a:pt x="58552" y="283189"/>
                </a:lnTo>
                <a:lnTo>
                  <a:pt x="59512" y="282229"/>
                </a:lnTo>
                <a:lnTo>
                  <a:pt x="59512" y="278389"/>
                </a:lnTo>
                <a:lnTo>
                  <a:pt x="58552" y="277428"/>
                </a:lnTo>
                <a:lnTo>
                  <a:pt x="55669" y="270657"/>
                </a:lnTo>
                <a:lnTo>
                  <a:pt x="50915" y="258744"/>
                </a:lnTo>
                <a:lnTo>
                  <a:pt x="46584" y="246779"/>
                </a:lnTo>
                <a:lnTo>
                  <a:pt x="42711" y="2347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/>
          <p:nvPr/>
        </p:nvSpPr>
        <p:spPr>
          <a:xfrm>
            <a:off x="4215460" y="5814593"/>
            <a:ext cx="125760" cy="157444"/>
          </a:xfrm>
          <a:custGeom>
            <a:avLst/>
            <a:gdLst/>
            <a:ahLst/>
            <a:cxnLst/>
            <a:rect l="l" t="t" r="r" b="b"/>
            <a:pathLst>
              <a:path w="125760" h="157444">
                <a:moveTo>
                  <a:pt x="10" y="95015"/>
                </a:moveTo>
                <a:lnTo>
                  <a:pt x="818" y="108441"/>
                </a:lnTo>
                <a:lnTo>
                  <a:pt x="2895" y="119999"/>
                </a:lnTo>
                <a:lnTo>
                  <a:pt x="4815" y="127680"/>
                </a:lnTo>
                <a:lnTo>
                  <a:pt x="7680" y="133441"/>
                </a:lnTo>
                <a:lnTo>
                  <a:pt x="11521" y="139202"/>
                </a:lnTo>
                <a:lnTo>
                  <a:pt x="16337" y="144962"/>
                </a:lnTo>
                <a:lnTo>
                  <a:pt x="21122" y="148803"/>
                </a:lnTo>
                <a:lnTo>
                  <a:pt x="27843" y="152643"/>
                </a:lnTo>
                <a:lnTo>
                  <a:pt x="39255" y="156120"/>
                </a:lnTo>
                <a:lnTo>
                  <a:pt x="52806" y="157444"/>
                </a:lnTo>
                <a:lnTo>
                  <a:pt x="60487" y="157444"/>
                </a:lnTo>
                <a:lnTo>
                  <a:pt x="69128" y="154564"/>
                </a:lnTo>
                <a:lnTo>
                  <a:pt x="76809" y="150723"/>
                </a:lnTo>
                <a:lnTo>
                  <a:pt x="82097" y="147951"/>
                </a:lnTo>
                <a:lnTo>
                  <a:pt x="91838" y="140610"/>
                </a:lnTo>
                <a:lnTo>
                  <a:pt x="101757" y="130561"/>
                </a:lnTo>
                <a:lnTo>
                  <a:pt x="101757" y="152643"/>
                </a:lnTo>
                <a:lnTo>
                  <a:pt x="102732" y="152643"/>
                </a:lnTo>
                <a:lnTo>
                  <a:pt x="102732" y="153603"/>
                </a:lnTo>
                <a:lnTo>
                  <a:pt x="103692" y="153603"/>
                </a:lnTo>
                <a:lnTo>
                  <a:pt x="104637" y="154564"/>
                </a:lnTo>
                <a:lnTo>
                  <a:pt x="120959" y="154564"/>
                </a:lnTo>
                <a:lnTo>
                  <a:pt x="121920" y="153603"/>
                </a:lnTo>
                <a:lnTo>
                  <a:pt x="123840" y="153603"/>
                </a:lnTo>
                <a:lnTo>
                  <a:pt x="124800" y="152643"/>
                </a:lnTo>
                <a:lnTo>
                  <a:pt x="125760" y="151668"/>
                </a:lnTo>
                <a:lnTo>
                  <a:pt x="125760" y="2880"/>
                </a:lnTo>
                <a:lnTo>
                  <a:pt x="124800" y="2880"/>
                </a:lnTo>
                <a:lnTo>
                  <a:pt x="124800" y="1920"/>
                </a:lnTo>
                <a:lnTo>
                  <a:pt x="123840" y="960"/>
                </a:lnTo>
                <a:lnTo>
                  <a:pt x="122880" y="960"/>
                </a:lnTo>
                <a:lnTo>
                  <a:pt x="121920" y="0"/>
                </a:lnTo>
                <a:lnTo>
                  <a:pt x="103692" y="0"/>
                </a:lnTo>
                <a:lnTo>
                  <a:pt x="102732" y="960"/>
                </a:lnTo>
                <a:lnTo>
                  <a:pt x="101757" y="960"/>
                </a:lnTo>
                <a:lnTo>
                  <a:pt x="100812" y="1920"/>
                </a:lnTo>
                <a:lnTo>
                  <a:pt x="99852" y="1920"/>
                </a:lnTo>
                <a:lnTo>
                  <a:pt x="99852" y="2880"/>
                </a:lnTo>
                <a:lnTo>
                  <a:pt x="98892" y="3840"/>
                </a:lnTo>
                <a:lnTo>
                  <a:pt x="98892" y="106558"/>
                </a:lnTo>
                <a:lnTo>
                  <a:pt x="95935" y="109834"/>
                </a:lnTo>
                <a:lnTo>
                  <a:pt x="86612" y="119367"/>
                </a:lnTo>
                <a:lnTo>
                  <a:pt x="77769" y="126720"/>
                </a:lnTo>
                <a:lnTo>
                  <a:pt x="71048" y="131521"/>
                </a:lnTo>
                <a:lnTo>
                  <a:pt x="64328" y="134401"/>
                </a:lnTo>
                <a:lnTo>
                  <a:pt x="52806" y="134401"/>
                </a:lnTo>
                <a:lnTo>
                  <a:pt x="48006" y="133441"/>
                </a:lnTo>
                <a:lnTo>
                  <a:pt x="44165" y="131521"/>
                </a:lnTo>
                <a:lnTo>
                  <a:pt x="40325" y="129600"/>
                </a:lnTo>
                <a:lnTo>
                  <a:pt x="37444" y="126720"/>
                </a:lnTo>
                <a:lnTo>
                  <a:pt x="34564" y="122880"/>
                </a:lnTo>
                <a:lnTo>
                  <a:pt x="31683" y="119039"/>
                </a:lnTo>
                <a:lnTo>
                  <a:pt x="30723" y="115199"/>
                </a:lnTo>
                <a:lnTo>
                  <a:pt x="28803" y="109438"/>
                </a:lnTo>
                <a:lnTo>
                  <a:pt x="27843" y="104637"/>
                </a:lnTo>
                <a:lnTo>
                  <a:pt x="26883" y="97917"/>
                </a:lnTo>
                <a:lnTo>
                  <a:pt x="2688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4003" y="960"/>
                </a:lnTo>
                <a:lnTo>
                  <a:pt x="23042" y="0"/>
                </a:lnTo>
                <a:lnTo>
                  <a:pt x="5775" y="0"/>
                </a:lnTo>
                <a:lnTo>
                  <a:pt x="3840" y="960"/>
                </a:lnTo>
                <a:lnTo>
                  <a:pt x="2895" y="960"/>
                </a:lnTo>
                <a:lnTo>
                  <a:pt x="1935" y="1920"/>
                </a:lnTo>
                <a:lnTo>
                  <a:pt x="975" y="1920"/>
                </a:lnTo>
                <a:lnTo>
                  <a:pt x="975" y="3840"/>
                </a:lnTo>
                <a:lnTo>
                  <a:pt x="0" y="3840"/>
                </a:lnTo>
                <a:lnTo>
                  <a:pt x="10" y="950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" name="object 69"/>
          <p:cNvSpPr/>
          <p:nvPr/>
        </p:nvSpPr>
        <p:spPr>
          <a:xfrm>
            <a:off x="4390186" y="5811713"/>
            <a:ext cx="125745" cy="157444"/>
          </a:xfrm>
          <a:custGeom>
            <a:avLst/>
            <a:gdLst/>
            <a:ahLst/>
            <a:cxnLst/>
            <a:rect l="l" t="t" r="r" b="b"/>
            <a:pathLst>
              <a:path w="125745" h="157444">
                <a:moveTo>
                  <a:pt x="960" y="155524"/>
                </a:moveTo>
                <a:lnTo>
                  <a:pt x="1920" y="156484"/>
                </a:lnTo>
                <a:lnTo>
                  <a:pt x="2880" y="156484"/>
                </a:lnTo>
                <a:lnTo>
                  <a:pt x="3840" y="157444"/>
                </a:lnTo>
                <a:lnTo>
                  <a:pt x="22082" y="157444"/>
                </a:lnTo>
                <a:lnTo>
                  <a:pt x="23042" y="156484"/>
                </a:lnTo>
                <a:lnTo>
                  <a:pt x="24947" y="156484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1846"/>
                </a:lnTo>
                <a:lnTo>
                  <a:pt x="30264" y="47732"/>
                </a:lnTo>
                <a:lnTo>
                  <a:pt x="39354" y="37964"/>
                </a:lnTo>
                <a:lnTo>
                  <a:pt x="47990" y="30723"/>
                </a:lnTo>
                <a:lnTo>
                  <a:pt x="54711" y="25923"/>
                </a:lnTo>
                <a:lnTo>
                  <a:pt x="61432" y="23042"/>
                </a:lnTo>
                <a:lnTo>
                  <a:pt x="72953" y="23042"/>
                </a:lnTo>
                <a:lnTo>
                  <a:pt x="77754" y="24002"/>
                </a:lnTo>
                <a:lnTo>
                  <a:pt x="81594" y="26883"/>
                </a:lnTo>
                <a:lnTo>
                  <a:pt x="85435" y="28803"/>
                </a:lnTo>
                <a:lnTo>
                  <a:pt x="88315" y="31683"/>
                </a:lnTo>
                <a:lnTo>
                  <a:pt x="91196" y="34564"/>
                </a:lnTo>
                <a:lnTo>
                  <a:pt x="94076" y="38404"/>
                </a:lnTo>
                <a:lnTo>
                  <a:pt x="95996" y="43205"/>
                </a:lnTo>
                <a:lnTo>
                  <a:pt x="96956" y="48005"/>
                </a:lnTo>
                <a:lnTo>
                  <a:pt x="97916" y="52806"/>
                </a:lnTo>
                <a:lnTo>
                  <a:pt x="98877" y="59527"/>
                </a:lnTo>
                <a:lnTo>
                  <a:pt x="98877" y="154548"/>
                </a:lnTo>
                <a:lnTo>
                  <a:pt x="99837" y="155524"/>
                </a:lnTo>
                <a:lnTo>
                  <a:pt x="100797" y="156484"/>
                </a:lnTo>
                <a:lnTo>
                  <a:pt x="101757" y="156484"/>
                </a:lnTo>
                <a:lnTo>
                  <a:pt x="102717" y="157444"/>
                </a:lnTo>
                <a:lnTo>
                  <a:pt x="119999" y="157444"/>
                </a:lnTo>
                <a:lnTo>
                  <a:pt x="121920" y="156484"/>
                </a:lnTo>
                <a:lnTo>
                  <a:pt x="123840" y="156484"/>
                </a:lnTo>
                <a:lnTo>
                  <a:pt x="124800" y="155524"/>
                </a:lnTo>
                <a:lnTo>
                  <a:pt x="124800" y="154548"/>
                </a:lnTo>
                <a:lnTo>
                  <a:pt x="125745" y="153603"/>
                </a:lnTo>
                <a:lnTo>
                  <a:pt x="125734" y="62430"/>
                </a:lnTo>
                <a:lnTo>
                  <a:pt x="124941" y="49003"/>
                </a:lnTo>
                <a:lnTo>
                  <a:pt x="122864" y="37444"/>
                </a:lnTo>
                <a:lnTo>
                  <a:pt x="120959" y="30723"/>
                </a:lnTo>
                <a:lnTo>
                  <a:pt x="118079" y="24002"/>
                </a:lnTo>
                <a:lnTo>
                  <a:pt x="114239" y="18242"/>
                </a:lnTo>
                <a:lnTo>
                  <a:pt x="109438" y="13441"/>
                </a:lnTo>
                <a:lnTo>
                  <a:pt x="104637" y="8641"/>
                </a:lnTo>
                <a:lnTo>
                  <a:pt x="97916" y="5760"/>
                </a:lnTo>
                <a:lnTo>
                  <a:pt x="97744" y="5662"/>
                </a:lnTo>
                <a:lnTo>
                  <a:pt x="86770" y="1415"/>
                </a:lnTo>
                <a:lnTo>
                  <a:pt x="72953" y="0"/>
                </a:lnTo>
                <a:lnTo>
                  <a:pt x="65272" y="0"/>
                </a:lnTo>
                <a:lnTo>
                  <a:pt x="56631" y="2880"/>
                </a:lnTo>
                <a:lnTo>
                  <a:pt x="48950" y="6720"/>
                </a:lnTo>
                <a:lnTo>
                  <a:pt x="43662" y="9968"/>
                </a:lnTo>
                <a:lnTo>
                  <a:pt x="33922" y="17522"/>
                </a:lnTo>
                <a:lnTo>
                  <a:pt x="24002" y="26883"/>
                </a:lnTo>
                <a:lnTo>
                  <a:pt x="24002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07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54548"/>
                </a:lnTo>
                <a:lnTo>
                  <a:pt x="960" y="15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/>
          <p:nvPr/>
        </p:nvSpPr>
        <p:spPr>
          <a:xfrm>
            <a:off x="4555296" y="5744519"/>
            <a:ext cx="133441" cy="227517"/>
          </a:xfrm>
          <a:custGeom>
            <a:avLst/>
            <a:gdLst/>
            <a:ahLst/>
            <a:cxnLst/>
            <a:rect l="l" t="t" r="r" b="b"/>
            <a:pathLst>
              <a:path w="133441" h="227517">
                <a:moveTo>
                  <a:pt x="45154" y="226208"/>
                </a:moveTo>
                <a:lnTo>
                  <a:pt x="58552" y="227517"/>
                </a:lnTo>
                <a:lnTo>
                  <a:pt x="61190" y="227446"/>
                </a:lnTo>
                <a:lnTo>
                  <a:pt x="73965" y="225100"/>
                </a:lnTo>
                <a:lnTo>
                  <a:pt x="85435" y="219836"/>
                </a:lnTo>
                <a:lnTo>
                  <a:pt x="89856" y="217238"/>
                </a:lnTo>
                <a:lnTo>
                  <a:pt x="99850" y="210005"/>
                </a:lnTo>
                <a:lnTo>
                  <a:pt x="109438" y="200634"/>
                </a:lnTo>
                <a:lnTo>
                  <a:pt x="109438" y="220797"/>
                </a:lnTo>
                <a:lnTo>
                  <a:pt x="110398" y="221741"/>
                </a:lnTo>
                <a:lnTo>
                  <a:pt x="110398" y="222717"/>
                </a:lnTo>
                <a:lnTo>
                  <a:pt x="111358" y="223677"/>
                </a:lnTo>
                <a:lnTo>
                  <a:pt x="112318" y="223677"/>
                </a:lnTo>
                <a:lnTo>
                  <a:pt x="113278" y="224637"/>
                </a:lnTo>
                <a:lnTo>
                  <a:pt x="129600" y="224637"/>
                </a:lnTo>
                <a:lnTo>
                  <a:pt x="130561" y="223677"/>
                </a:lnTo>
                <a:lnTo>
                  <a:pt x="131521" y="223677"/>
                </a:lnTo>
                <a:lnTo>
                  <a:pt x="132481" y="222717"/>
                </a:lnTo>
                <a:lnTo>
                  <a:pt x="133441" y="221741"/>
                </a:lnTo>
                <a:lnTo>
                  <a:pt x="133441" y="3840"/>
                </a:lnTo>
                <a:lnTo>
                  <a:pt x="132481" y="2880"/>
                </a:lnTo>
                <a:lnTo>
                  <a:pt x="132481" y="1920"/>
                </a:lnTo>
                <a:lnTo>
                  <a:pt x="130561" y="1920"/>
                </a:lnTo>
                <a:lnTo>
                  <a:pt x="129600" y="960"/>
                </a:lnTo>
                <a:lnTo>
                  <a:pt x="126720" y="960"/>
                </a:lnTo>
                <a:lnTo>
                  <a:pt x="124800" y="0"/>
                </a:lnTo>
                <a:lnTo>
                  <a:pt x="115199" y="0"/>
                </a:lnTo>
                <a:lnTo>
                  <a:pt x="113278" y="960"/>
                </a:lnTo>
                <a:lnTo>
                  <a:pt x="110398" y="960"/>
                </a:lnTo>
                <a:lnTo>
                  <a:pt x="109438" y="1920"/>
                </a:lnTo>
                <a:lnTo>
                  <a:pt x="108478" y="1920"/>
                </a:lnTo>
                <a:lnTo>
                  <a:pt x="107518" y="2880"/>
                </a:lnTo>
                <a:lnTo>
                  <a:pt x="106558" y="3840"/>
                </a:lnTo>
                <a:lnTo>
                  <a:pt x="106558" y="89275"/>
                </a:lnTo>
                <a:lnTo>
                  <a:pt x="105580" y="88305"/>
                </a:lnTo>
                <a:lnTo>
                  <a:pt x="95849" y="79635"/>
                </a:lnTo>
                <a:lnTo>
                  <a:pt x="85435" y="72953"/>
                </a:lnTo>
                <a:lnTo>
                  <a:pt x="78714" y="69113"/>
                </a:lnTo>
                <a:lnTo>
                  <a:pt x="71033" y="67193"/>
                </a:lnTo>
                <a:lnTo>
                  <a:pt x="62392" y="67193"/>
                </a:lnTo>
                <a:lnTo>
                  <a:pt x="46782" y="69034"/>
                </a:lnTo>
                <a:lnTo>
                  <a:pt x="35524" y="73913"/>
                </a:lnTo>
                <a:lnTo>
                  <a:pt x="27843" y="77754"/>
                </a:lnTo>
                <a:lnTo>
                  <a:pt x="21122" y="82555"/>
                </a:lnTo>
                <a:lnTo>
                  <a:pt x="15361" y="89275"/>
                </a:lnTo>
                <a:lnTo>
                  <a:pt x="7892" y="102881"/>
                </a:lnTo>
                <a:lnTo>
                  <a:pt x="3840" y="115199"/>
                </a:lnTo>
                <a:lnTo>
                  <a:pt x="2033" y="123241"/>
                </a:lnTo>
                <a:lnTo>
                  <a:pt x="457" y="135866"/>
                </a:lnTo>
                <a:lnTo>
                  <a:pt x="0" y="148788"/>
                </a:lnTo>
                <a:lnTo>
                  <a:pt x="90" y="154732"/>
                </a:lnTo>
                <a:lnTo>
                  <a:pt x="997" y="167523"/>
                </a:lnTo>
                <a:lnTo>
                  <a:pt x="2880" y="179511"/>
                </a:lnTo>
                <a:lnTo>
                  <a:pt x="7424" y="193480"/>
                </a:lnTo>
                <a:lnTo>
                  <a:pt x="13441" y="204475"/>
                </a:lnTo>
                <a:lnTo>
                  <a:pt x="18242" y="211195"/>
                </a:lnTo>
                <a:lnTo>
                  <a:pt x="24002" y="216956"/>
                </a:lnTo>
                <a:lnTo>
                  <a:pt x="31683" y="220797"/>
                </a:lnTo>
                <a:lnTo>
                  <a:pt x="29763" y="174711"/>
                </a:lnTo>
                <a:lnTo>
                  <a:pt x="28803" y="167990"/>
                </a:lnTo>
                <a:lnTo>
                  <a:pt x="27843" y="160309"/>
                </a:lnTo>
                <a:lnTo>
                  <a:pt x="26883" y="153588"/>
                </a:lnTo>
                <a:lnTo>
                  <a:pt x="26883" y="139202"/>
                </a:lnTo>
                <a:lnTo>
                  <a:pt x="27843" y="132481"/>
                </a:lnTo>
                <a:lnTo>
                  <a:pt x="28803" y="125760"/>
                </a:lnTo>
                <a:lnTo>
                  <a:pt x="30723" y="119039"/>
                </a:lnTo>
                <a:lnTo>
                  <a:pt x="32644" y="113278"/>
                </a:lnTo>
                <a:lnTo>
                  <a:pt x="35524" y="108478"/>
                </a:lnTo>
                <a:lnTo>
                  <a:pt x="38404" y="102717"/>
                </a:lnTo>
                <a:lnTo>
                  <a:pt x="42245" y="98877"/>
                </a:lnTo>
                <a:lnTo>
                  <a:pt x="47045" y="95036"/>
                </a:lnTo>
                <a:lnTo>
                  <a:pt x="51831" y="92156"/>
                </a:lnTo>
                <a:lnTo>
                  <a:pt x="57607" y="90236"/>
                </a:lnTo>
                <a:lnTo>
                  <a:pt x="72008" y="90236"/>
                </a:lnTo>
                <a:lnTo>
                  <a:pt x="78714" y="93116"/>
                </a:lnTo>
                <a:lnTo>
                  <a:pt x="85435" y="97916"/>
                </a:lnTo>
                <a:lnTo>
                  <a:pt x="88104" y="99889"/>
                </a:lnTo>
                <a:lnTo>
                  <a:pt x="97402" y="107894"/>
                </a:lnTo>
                <a:lnTo>
                  <a:pt x="106558" y="118079"/>
                </a:lnTo>
                <a:lnTo>
                  <a:pt x="106558" y="175671"/>
                </a:lnTo>
                <a:lnTo>
                  <a:pt x="102717" y="181432"/>
                </a:lnTo>
                <a:lnTo>
                  <a:pt x="97916" y="186232"/>
                </a:lnTo>
                <a:lnTo>
                  <a:pt x="95036" y="189113"/>
                </a:lnTo>
                <a:lnTo>
                  <a:pt x="91196" y="192953"/>
                </a:lnTo>
                <a:lnTo>
                  <a:pt x="87355" y="195833"/>
                </a:lnTo>
                <a:lnTo>
                  <a:pt x="83515" y="197754"/>
                </a:lnTo>
                <a:lnTo>
                  <a:pt x="80634" y="200634"/>
                </a:lnTo>
                <a:lnTo>
                  <a:pt x="76794" y="201594"/>
                </a:lnTo>
                <a:lnTo>
                  <a:pt x="73913" y="202554"/>
                </a:lnTo>
                <a:lnTo>
                  <a:pt x="70073" y="203514"/>
                </a:lnTo>
                <a:lnTo>
                  <a:pt x="67193" y="204475"/>
                </a:lnTo>
                <a:lnTo>
                  <a:pt x="56647" y="204475"/>
                </a:lnTo>
                <a:lnTo>
                  <a:pt x="50886" y="202554"/>
                </a:lnTo>
                <a:lnTo>
                  <a:pt x="46085" y="199674"/>
                </a:lnTo>
                <a:lnTo>
                  <a:pt x="41285" y="195833"/>
                </a:lnTo>
                <a:lnTo>
                  <a:pt x="37444" y="191993"/>
                </a:lnTo>
                <a:lnTo>
                  <a:pt x="34564" y="186232"/>
                </a:lnTo>
                <a:lnTo>
                  <a:pt x="33614" y="221928"/>
                </a:lnTo>
                <a:lnTo>
                  <a:pt x="45154" y="2262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" name="object 71"/>
          <p:cNvSpPr/>
          <p:nvPr/>
        </p:nvSpPr>
        <p:spPr>
          <a:xfrm>
            <a:off x="4585060" y="5919231"/>
            <a:ext cx="4800" cy="47217"/>
          </a:xfrm>
          <a:custGeom>
            <a:avLst/>
            <a:gdLst/>
            <a:ahLst/>
            <a:cxnLst/>
            <a:rect l="l" t="t" r="r" b="b"/>
            <a:pathLst>
              <a:path w="4800" h="47217">
                <a:moveTo>
                  <a:pt x="1920" y="6720"/>
                </a:moveTo>
                <a:lnTo>
                  <a:pt x="0" y="0"/>
                </a:lnTo>
                <a:lnTo>
                  <a:pt x="1920" y="46085"/>
                </a:lnTo>
                <a:lnTo>
                  <a:pt x="3850" y="47217"/>
                </a:lnTo>
                <a:lnTo>
                  <a:pt x="4800" y="11521"/>
                </a:lnTo>
                <a:lnTo>
                  <a:pt x="192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/>
          <p:nvPr/>
        </p:nvSpPr>
        <p:spPr>
          <a:xfrm>
            <a:off x="4728088" y="5811713"/>
            <a:ext cx="133441" cy="160324"/>
          </a:xfrm>
          <a:custGeom>
            <a:avLst/>
            <a:gdLst/>
            <a:ahLst/>
            <a:cxnLst/>
            <a:rect l="l" t="t" r="r" b="b"/>
            <a:pathLst>
              <a:path w="133441" h="160324">
                <a:moveTo>
                  <a:pt x="128640" y="84475"/>
                </a:moveTo>
                <a:lnTo>
                  <a:pt x="130561" y="82555"/>
                </a:lnTo>
                <a:lnTo>
                  <a:pt x="132481" y="80634"/>
                </a:lnTo>
                <a:lnTo>
                  <a:pt x="133441" y="77754"/>
                </a:lnTo>
                <a:lnTo>
                  <a:pt x="133430" y="67394"/>
                </a:lnTo>
                <a:lnTo>
                  <a:pt x="132631" y="54521"/>
                </a:lnTo>
                <a:lnTo>
                  <a:pt x="130561" y="42245"/>
                </a:lnTo>
                <a:lnTo>
                  <a:pt x="127680" y="34564"/>
                </a:lnTo>
                <a:lnTo>
                  <a:pt x="123840" y="26883"/>
                </a:lnTo>
                <a:lnTo>
                  <a:pt x="119039" y="21122"/>
                </a:lnTo>
                <a:lnTo>
                  <a:pt x="113278" y="14401"/>
                </a:lnTo>
                <a:lnTo>
                  <a:pt x="106558" y="9601"/>
                </a:lnTo>
                <a:lnTo>
                  <a:pt x="98877" y="5760"/>
                </a:lnTo>
                <a:lnTo>
                  <a:pt x="83954" y="1077"/>
                </a:lnTo>
                <a:lnTo>
                  <a:pt x="70088" y="0"/>
                </a:lnTo>
                <a:lnTo>
                  <a:pt x="65854" y="105"/>
                </a:lnTo>
                <a:lnTo>
                  <a:pt x="53031" y="1856"/>
                </a:lnTo>
                <a:lnTo>
                  <a:pt x="41285" y="5760"/>
                </a:lnTo>
                <a:lnTo>
                  <a:pt x="28332" y="13468"/>
                </a:lnTo>
                <a:lnTo>
                  <a:pt x="27843" y="66248"/>
                </a:lnTo>
                <a:lnTo>
                  <a:pt x="28803" y="60472"/>
                </a:lnTo>
                <a:lnTo>
                  <a:pt x="29763" y="54726"/>
                </a:lnTo>
                <a:lnTo>
                  <a:pt x="31683" y="48966"/>
                </a:lnTo>
                <a:lnTo>
                  <a:pt x="33604" y="43205"/>
                </a:lnTo>
                <a:lnTo>
                  <a:pt x="35524" y="38404"/>
                </a:lnTo>
                <a:lnTo>
                  <a:pt x="39364" y="34564"/>
                </a:lnTo>
                <a:lnTo>
                  <a:pt x="42245" y="30723"/>
                </a:lnTo>
                <a:lnTo>
                  <a:pt x="46085" y="27843"/>
                </a:lnTo>
                <a:lnTo>
                  <a:pt x="51846" y="24963"/>
                </a:lnTo>
                <a:lnTo>
                  <a:pt x="56647" y="22082"/>
                </a:lnTo>
                <a:lnTo>
                  <a:pt x="62407" y="21122"/>
                </a:lnTo>
                <a:lnTo>
                  <a:pt x="69128" y="21122"/>
                </a:lnTo>
                <a:lnTo>
                  <a:pt x="75942" y="21547"/>
                </a:lnTo>
                <a:lnTo>
                  <a:pt x="88348" y="25407"/>
                </a:lnTo>
                <a:lnTo>
                  <a:pt x="97917" y="33604"/>
                </a:lnTo>
                <a:lnTo>
                  <a:pt x="102376" y="40187"/>
                </a:lnTo>
                <a:lnTo>
                  <a:pt x="106045" y="51785"/>
                </a:lnTo>
                <a:lnTo>
                  <a:pt x="106558" y="66248"/>
                </a:lnTo>
                <a:lnTo>
                  <a:pt x="123840" y="85435"/>
                </a:lnTo>
                <a:lnTo>
                  <a:pt x="125760" y="85435"/>
                </a:lnTo>
                <a:lnTo>
                  <a:pt x="128640" y="84475"/>
                </a:lnTo>
                <a:close/>
              </a:path>
              <a:path w="133441" h="160324">
                <a:moveTo>
                  <a:pt x="27843" y="66248"/>
                </a:moveTo>
                <a:lnTo>
                  <a:pt x="28332" y="13468"/>
                </a:lnTo>
                <a:lnTo>
                  <a:pt x="19202" y="22082"/>
                </a:lnTo>
                <a:lnTo>
                  <a:pt x="16891" y="24554"/>
                </a:lnTo>
                <a:lnTo>
                  <a:pt x="9727" y="34994"/>
                </a:lnTo>
                <a:lnTo>
                  <a:pt x="4800" y="47045"/>
                </a:lnTo>
                <a:lnTo>
                  <a:pt x="2825" y="55041"/>
                </a:lnTo>
                <a:lnTo>
                  <a:pt x="756" y="67337"/>
                </a:lnTo>
                <a:lnTo>
                  <a:pt x="0" y="80634"/>
                </a:lnTo>
                <a:lnTo>
                  <a:pt x="407" y="91181"/>
                </a:lnTo>
                <a:lnTo>
                  <a:pt x="2083" y="103953"/>
                </a:lnTo>
                <a:lnTo>
                  <a:pt x="4800" y="115199"/>
                </a:lnTo>
                <a:lnTo>
                  <a:pt x="11165" y="130380"/>
                </a:lnTo>
                <a:lnTo>
                  <a:pt x="18242" y="140162"/>
                </a:lnTo>
                <a:lnTo>
                  <a:pt x="29795" y="149262"/>
                </a:lnTo>
                <a:lnTo>
                  <a:pt x="41285" y="154548"/>
                </a:lnTo>
                <a:lnTo>
                  <a:pt x="47020" y="156728"/>
                </a:lnTo>
                <a:lnTo>
                  <a:pt x="59099" y="159423"/>
                </a:lnTo>
                <a:lnTo>
                  <a:pt x="72969" y="160324"/>
                </a:lnTo>
                <a:lnTo>
                  <a:pt x="79689" y="160324"/>
                </a:lnTo>
                <a:lnTo>
                  <a:pt x="86395" y="159364"/>
                </a:lnTo>
                <a:lnTo>
                  <a:pt x="92156" y="158389"/>
                </a:lnTo>
                <a:lnTo>
                  <a:pt x="97917" y="157444"/>
                </a:lnTo>
                <a:lnTo>
                  <a:pt x="103677" y="156484"/>
                </a:lnTo>
                <a:lnTo>
                  <a:pt x="108478" y="154548"/>
                </a:lnTo>
                <a:lnTo>
                  <a:pt x="113278" y="153603"/>
                </a:lnTo>
                <a:lnTo>
                  <a:pt x="117119" y="152643"/>
                </a:lnTo>
                <a:lnTo>
                  <a:pt x="119999" y="150723"/>
                </a:lnTo>
                <a:lnTo>
                  <a:pt x="122880" y="149763"/>
                </a:lnTo>
                <a:lnTo>
                  <a:pt x="123840" y="148803"/>
                </a:lnTo>
                <a:lnTo>
                  <a:pt x="124800" y="147843"/>
                </a:lnTo>
                <a:lnTo>
                  <a:pt x="125760" y="147843"/>
                </a:lnTo>
                <a:lnTo>
                  <a:pt x="125760" y="145923"/>
                </a:lnTo>
                <a:lnTo>
                  <a:pt x="126720" y="145923"/>
                </a:lnTo>
                <a:lnTo>
                  <a:pt x="126720" y="144002"/>
                </a:lnTo>
                <a:lnTo>
                  <a:pt x="127680" y="143042"/>
                </a:lnTo>
                <a:lnTo>
                  <a:pt x="127680" y="132481"/>
                </a:lnTo>
                <a:lnTo>
                  <a:pt x="126720" y="131521"/>
                </a:lnTo>
                <a:lnTo>
                  <a:pt x="126720" y="128640"/>
                </a:lnTo>
                <a:lnTo>
                  <a:pt x="125760" y="128640"/>
                </a:lnTo>
                <a:lnTo>
                  <a:pt x="124800" y="127680"/>
                </a:lnTo>
                <a:lnTo>
                  <a:pt x="119999" y="127680"/>
                </a:lnTo>
                <a:lnTo>
                  <a:pt x="117119" y="129600"/>
                </a:lnTo>
                <a:lnTo>
                  <a:pt x="115199" y="130561"/>
                </a:lnTo>
                <a:lnTo>
                  <a:pt x="111358" y="131521"/>
                </a:lnTo>
                <a:lnTo>
                  <a:pt x="107518" y="132481"/>
                </a:lnTo>
                <a:lnTo>
                  <a:pt x="103677" y="134401"/>
                </a:lnTo>
                <a:lnTo>
                  <a:pt x="98877" y="135361"/>
                </a:lnTo>
                <a:lnTo>
                  <a:pt x="94076" y="136321"/>
                </a:lnTo>
                <a:lnTo>
                  <a:pt x="88331" y="138242"/>
                </a:lnTo>
                <a:lnTo>
                  <a:pt x="67208" y="138242"/>
                </a:lnTo>
                <a:lnTo>
                  <a:pt x="59527" y="137281"/>
                </a:lnTo>
                <a:lnTo>
                  <a:pt x="53766" y="134401"/>
                </a:lnTo>
                <a:lnTo>
                  <a:pt x="47045" y="132481"/>
                </a:lnTo>
                <a:lnTo>
                  <a:pt x="42245" y="128640"/>
                </a:lnTo>
                <a:lnTo>
                  <a:pt x="38404" y="123840"/>
                </a:lnTo>
                <a:lnTo>
                  <a:pt x="34564" y="119039"/>
                </a:lnTo>
                <a:lnTo>
                  <a:pt x="32644" y="114239"/>
                </a:lnTo>
                <a:lnTo>
                  <a:pt x="30723" y="107518"/>
                </a:lnTo>
                <a:lnTo>
                  <a:pt x="28803" y="100797"/>
                </a:lnTo>
                <a:lnTo>
                  <a:pt x="27843" y="94076"/>
                </a:lnTo>
                <a:lnTo>
                  <a:pt x="27843" y="85435"/>
                </a:lnTo>
                <a:lnTo>
                  <a:pt x="123840" y="85435"/>
                </a:lnTo>
                <a:lnTo>
                  <a:pt x="106558" y="66248"/>
                </a:lnTo>
                <a:lnTo>
                  <a:pt x="27843" y="662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/>
          <p:nvPr/>
        </p:nvSpPr>
        <p:spPr>
          <a:xfrm>
            <a:off x="4902814" y="5811713"/>
            <a:ext cx="84475" cy="157444"/>
          </a:xfrm>
          <a:custGeom>
            <a:avLst/>
            <a:gdLst/>
            <a:ahLst/>
            <a:cxnLst/>
            <a:rect l="l" t="t" r="r" b="b"/>
            <a:pathLst>
              <a:path w="84475" h="157444">
                <a:moveTo>
                  <a:pt x="25907" y="154548"/>
                </a:moveTo>
                <a:lnTo>
                  <a:pt x="26868" y="153603"/>
                </a:lnTo>
                <a:lnTo>
                  <a:pt x="26868" y="57607"/>
                </a:lnTo>
                <a:lnTo>
                  <a:pt x="30708" y="51846"/>
                </a:lnTo>
                <a:lnTo>
                  <a:pt x="33588" y="46085"/>
                </a:lnTo>
                <a:lnTo>
                  <a:pt x="36469" y="42245"/>
                </a:lnTo>
                <a:lnTo>
                  <a:pt x="40309" y="38404"/>
                </a:lnTo>
                <a:lnTo>
                  <a:pt x="43190" y="34564"/>
                </a:lnTo>
                <a:lnTo>
                  <a:pt x="46070" y="32644"/>
                </a:lnTo>
                <a:lnTo>
                  <a:pt x="48950" y="29763"/>
                </a:lnTo>
                <a:lnTo>
                  <a:pt x="50871" y="27843"/>
                </a:lnTo>
                <a:lnTo>
                  <a:pt x="53751" y="26883"/>
                </a:lnTo>
                <a:lnTo>
                  <a:pt x="56631" y="25923"/>
                </a:lnTo>
                <a:lnTo>
                  <a:pt x="68153" y="25923"/>
                </a:lnTo>
                <a:lnTo>
                  <a:pt x="70073" y="26883"/>
                </a:lnTo>
                <a:lnTo>
                  <a:pt x="71993" y="26883"/>
                </a:lnTo>
                <a:lnTo>
                  <a:pt x="72953" y="27843"/>
                </a:lnTo>
                <a:lnTo>
                  <a:pt x="74874" y="27843"/>
                </a:lnTo>
                <a:lnTo>
                  <a:pt x="76794" y="28803"/>
                </a:lnTo>
                <a:lnTo>
                  <a:pt x="77754" y="28803"/>
                </a:lnTo>
                <a:lnTo>
                  <a:pt x="78714" y="29763"/>
                </a:lnTo>
                <a:lnTo>
                  <a:pt x="82555" y="29763"/>
                </a:lnTo>
                <a:lnTo>
                  <a:pt x="82555" y="28803"/>
                </a:lnTo>
                <a:lnTo>
                  <a:pt x="83515" y="28803"/>
                </a:lnTo>
                <a:lnTo>
                  <a:pt x="83515" y="26883"/>
                </a:lnTo>
                <a:lnTo>
                  <a:pt x="84475" y="25923"/>
                </a:lnTo>
                <a:lnTo>
                  <a:pt x="84475" y="7680"/>
                </a:lnTo>
                <a:lnTo>
                  <a:pt x="83515" y="6720"/>
                </a:lnTo>
                <a:lnTo>
                  <a:pt x="83515" y="4800"/>
                </a:lnTo>
                <a:lnTo>
                  <a:pt x="82555" y="4800"/>
                </a:lnTo>
                <a:lnTo>
                  <a:pt x="81594" y="3840"/>
                </a:lnTo>
                <a:lnTo>
                  <a:pt x="80634" y="3840"/>
                </a:lnTo>
                <a:lnTo>
                  <a:pt x="78714" y="2880"/>
                </a:lnTo>
                <a:lnTo>
                  <a:pt x="77754" y="1920"/>
                </a:lnTo>
                <a:lnTo>
                  <a:pt x="73913" y="1920"/>
                </a:lnTo>
                <a:lnTo>
                  <a:pt x="71993" y="960"/>
                </a:lnTo>
                <a:lnTo>
                  <a:pt x="68153" y="960"/>
                </a:lnTo>
                <a:lnTo>
                  <a:pt x="66233" y="0"/>
                </a:lnTo>
                <a:lnTo>
                  <a:pt x="60472" y="0"/>
                </a:lnTo>
                <a:lnTo>
                  <a:pt x="57591" y="960"/>
                </a:lnTo>
                <a:lnTo>
                  <a:pt x="53751" y="1920"/>
                </a:lnTo>
                <a:lnTo>
                  <a:pt x="50871" y="2880"/>
                </a:lnTo>
                <a:lnTo>
                  <a:pt x="47990" y="3840"/>
                </a:lnTo>
                <a:lnTo>
                  <a:pt x="45110" y="5760"/>
                </a:lnTo>
                <a:lnTo>
                  <a:pt x="42230" y="8641"/>
                </a:lnTo>
                <a:lnTo>
                  <a:pt x="38389" y="11521"/>
                </a:lnTo>
                <a:lnTo>
                  <a:pt x="34549" y="14401"/>
                </a:lnTo>
                <a:lnTo>
                  <a:pt x="31668" y="18242"/>
                </a:lnTo>
                <a:lnTo>
                  <a:pt x="27828" y="23042"/>
                </a:lnTo>
                <a:lnTo>
                  <a:pt x="23987" y="28803"/>
                </a:lnTo>
                <a:lnTo>
                  <a:pt x="23987" y="5760"/>
                </a:lnTo>
                <a:lnTo>
                  <a:pt x="23027" y="5760"/>
                </a:lnTo>
                <a:lnTo>
                  <a:pt x="23027" y="4800"/>
                </a:lnTo>
                <a:lnTo>
                  <a:pt x="22067" y="3840"/>
                </a:lnTo>
                <a:lnTo>
                  <a:pt x="21107" y="3840"/>
                </a:lnTo>
                <a:lnTo>
                  <a:pt x="20147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04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84"/>
                </a:lnTo>
                <a:lnTo>
                  <a:pt x="1904" y="156484"/>
                </a:lnTo>
                <a:lnTo>
                  <a:pt x="3840" y="157444"/>
                </a:lnTo>
                <a:lnTo>
                  <a:pt x="21107" y="157444"/>
                </a:lnTo>
                <a:lnTo>
                  <a:pt x="23027" y="156484"/>
                </a:lnTo>
                <a:lnTo>
                  <a:pt x="24947" y="156484"/>
                </a:lnTo>
                <a:lnTo>
                  <a:pt x="25907" y="155524"/>
                </a:lnTo>
                <a:lnTo>
                  <a:pt x="25907" y="1545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/>
          <p:nvPr/>
        </p:nvSpPr>
        <p:spPr>
          <a:xfrm>
            <a:off x="5085207" y="5723397"/>
            <a:ext cx="135346" cy="285109"/>
          </a:xfrm>
          <a:custGeom>
            <a:avLst/>
            <a:gdLst/>
            <a:ahLst/>
            <a:cxnLst/>
            <a:rect l="l" t="t" r="r" b="b"/>
            <a:pathLst>
              <a:path w="135346" h="285109">
                <a:moveTo>
                  <a:pt x="96956" y="39364"/>
                </a:moveTo>
                <a:lnTo>
                  <a:pt x="93116" y="38404"/>
                </a:lnTo>
                <a:lnTo>
                  <a:pt x="90236" y="37444"/>
                </a:lnTo>
                <a:lnTo>
                  <a:pt x="86395" y="37444"/>
                </a:lnTo>
                <a:lnTo>
                  <a:pt x="90236" y="4800"/>
                </a:lnTo>
                <a:lnTo>
                  <a:pt x="90236" y="2880"/>
                </a:lnTo>
                <a:lnTo>
                  <a:pt x="89275" y="1920"/>
                </a:lnTo>
                <a:lnTo>
                  <a:pt x="89275" y="960"/>
                </a:lnTo>
                <a:lnTo>
                  <a:pt x="88315" y="960"/>
                </a:lnTo>
                <a:lnTo>
                  <a:pt x="87355" y="0"/>
                </a:lnTo>
                <a:lnTo>
                  <a:pt x="71033" y="0"/>
                </a:lnTo>
                <a:lnTo>
                  <a:pt x="70073" y="960"/>
                </a:lnTo>
                <a:lnTo>
                  <a:pt x="69113" y="960"/>
                </a:lnTo>
                <a:lnTo>
                  <a:pt x="69113" y="1920"/>
                </a:lnTo>
                <a:lnTo>
                  <a:pt x="68153" y="2880"/>
                </a:lnTo>
                <a:lnTo>
                  <a:pt x="68153" y="3840"/>
                </a:lnTo>
                <a:lnTo>
                  <a:pt x="65272" y="36484"/>
                </a:lnTo>
                <a:lnTo>
                  <a:pt x="62893" y="36720"/>
                </a:lnTo>
                <a:lnTo>
                  <a:pt x="49742" y="38868"/>
                </a:lnTo>
                <a:lnTo>
                  <a:pt x="38389" y="42245"/>
                </a:lnTo>
                <a:lnTo>
                  <a:pt x="30708" y="45125"/>
                </a:lnTo>
                <a:lnTo>
                  <a:pt x="24963" y="48966"/>
                </a:lnTo>
                <a:lnTo>
                  <a:pt x="20162" y="53766"/>
                </a:lnTo>
                <a:lnTo>
                  <a:pt x="15346" y="58567"/>
                </a:lnTo>
                <a:lnTo>
                  <a:pt x="11506" y="63367"/>
                </a:lnTo>
                <a:lnTo>
                  <a:pt x="8625" y="70088"/>
                </a:lnTo>
                <a:lnTo>
                  <a:pt x="5760" y="75834"/>
                </a:lnTo>
                <a:lnTo>
                  <a:pt x="4785" y="82555"/>
                </a:lnTo>
                <a:lnTo>
                  <a:pt x="4785" y="98877"/>
                </a:lnTo>
                <a:lnTo>
                  <a:pt x="6720" y="106558"/>
                </a:lnTo>
                <a:lnTo>
                  <a:pt x="9601" y="113278"/>
                </a:lnTo>
                <a:lnTo>
                  <a:pt x="12466" y="119039"/>
                </a:lnTo>
                <a:lnTo>
                  <a:pt x="16306" y="124800"/>
                </a:lnTo>
                <a:lnTo>
                  <a:pt x="21122" y="128640"/>
                </a:lnTo>
                <a:lnTo>
                  <a:pt x="25908" y="132481"/>
                </a:lnTo>
                <a:lnTo>
                  <a:pt x="30708" y="136321"/>
                </a:lnTo>
                <a:lnTo>
                  <a:pt x="37429" y="139202"/>
                </a:lnTo>
                <a:lnTo>
                  <a:pt x="43190" y="142082"/>
                </a:lnTo>
                <a:lnTo>
                  <a:pt x="49911" y="144947"/>
                </a:lnTo>
                <a:lnTo>
                  <a:pt x="55671" y="146883"/>
                </a:lnTo>
                <a:lnTo>
                  <a:pt x="62392" y="149763"/>
                </a:lnTo>
                <a:lnTo>
                  <a:pt x="68153" y="151683"/>
                </a:lnTo>
                <a:lnTo>
                  <a:pt x="73913" y="153603"/>
                </a:lnTo>
                <a:lnTo>
                  <a:pt x="80634" y="156484"/>
                </a:lnTo>
                <a:lnTo>
                  <a:pt x="85435" y="158404"/>
                </a:lnTo>
                <a:lnTo>
                  <a:pt x="90236" y="162229"/>
                </a:lnTo>
                <a:lnTo>
                  <a:pt x="95036" y="165125"/>
                </a:lnTo>
                <a:lnTo>
                  <a:pt x="98877" y="168950"/>
                </a:lnTo>
                <a:lnTo>
                  <a:pt x="101757" y="172791"/>
                </a:lnTo>
                <a:lnTo>
                  <a:pt x="104637" y="176631"/>
                </a:lnTo>
                <a:lnTo>
                  <a:pt x="106542" y="182392"/>
                </a:lnTo>
                <a:lnTo>
                  <a:pt x="106542" y="188153"/>
                </a:lnTo>
                <a:lnTo>
                  <a:pt x="106476" y="190525"/>
                </a:lnTo>
                <a:lnTo>
                  <a:pt x="103210" y="203381"/>
                </a:lnTo>
                <a:lnTo>
                  <a:pt x="95036" y="213116"/>
                </a:lnTo>
                <a:lnTo>
                  <a:pt x="86290" y="217586"/>
                </a:lnTo>
                <a:lnTo>
                  <a:pt x="74171" y="220714"/>
                </a:lnTo>
                <a:lnTo>
                  <a:pt x="59512" y="221757"/>
                </a:lnTo>
                <a:lnTo>
                  <a:pt x="44150" y="221757"/>
                </a:lnTo>
                <a:lnTo>
                  <a:pt x="37429" y="219836"/>
                </a:lnTo>
                <a:lnTo>
                  <a:pt x="31683" y="217916"/>
                </a:lnTo>
                <a:lnTo>
                  <a:pt x="25908" y="215996"/>
                </a:lnTo>
                <a:lnTo>
                  <a:pt x="22067" y="214076"/>
                </a:lnTo>
                <a:lnTo>
                  <a:pt x="18227" y="212156"/>
                </a:lnTo>
                <a:lnTo>
                  <a:pt x="14401" y="211195"/>
                </a:lnTo>
                <a:lnTo>
                  <a:pt x="11506" y="209275"/>
                </a:lnTo>
                <a:lnTo>
                  <a:pt x="9601" y="207355"/>
                </a:lnTo>
                <a:lnTo>
                  <a:pt x="2880" y="207355"/>
                </a:lnTo>
                <a:lnTo>
                  <a:pt x="2880" y="208315"/>
                </a:lnTo>
                <a:lnTo>
                  <a:pt x="1920" y="208315"/>
                </a:lnTo>
                <a:lnTo>
                  <a:pt x="1920" y="209275"/>
                </a:lnTo>
                <a:lnTo>
                  <a:pt x="960" y="210235"/>
                </a:lnTo>
                <a:lnTo>
                  <a:pt x="960" y="213116"/>
                </a:lnTo>
                <a:lnTo>
                  <a:pt x="0" y="215036"/>
                </a:lnTo>
                <a:lnTo>
                  <a:pt x="0" y="222717"/>
                </a:lnTo>
                <a:lnTo>
                  <a:pt x="960" y="225597"/>
                </a:lnTo>
                <a:lnTo>
                  <a:pt x="960" y="226557"/>
                </a:lnTo>
                <a:lnTo>
                  <a:pt x="1920" y="228478"/>
                </a:lnTo>
                <a:lnTo>
                  <a:pt x="1920" y="230398"/>
                </a:lnTo>
                <a:lnTo>
                  <a:pt x="2880" y="231358"/>
                </a:lnTo>
                <a:lnTo>
                  <a:pt x="4785" y="232318"/>
                </a:lnTo>
                <a:lnTo>
                  <a:pt x="6720" y="233278"/>
                </a:lnTo>
                <a:lnTo>
                  <a:pt x="8625" y="235198"/>
                </a:lnTo>
                <a:lnTo>
                  <a:pt x="11506" y="236159"/>
                </a:lnTo>
                <a:lnTo>
                  <a:pt x="14401" y="238079"/>
                </a:lnTo>
                <a:lnTo>
                  <a:pt x="17282" y="239039"/>
                </a:lnTo>
                <a:lnTo>
                  <a:pt x="21122" y="239999"/>
                </a:lnTo>
                <a:lnTo>
                  <a:pt x="24963" y="240959"/>
                </a:lnTo>
                <a:lnTo>
                  <a:pt x="29748" y="241919"/>
                </a:lnTo>
                <a:lnTo>
                  <a:pt x="33588" y="242864"/>
                </a:lnTo>
                <a:lnTo>
                  <a:pt x="38389" y="243839"/>
                </a:lnTo>
                <a:lnTo>
                  <a:pt x="44150" y="244800"/>
                </a:lnTo>
                <a:lnTo>
                  <a:pt x="40309" y="279349"/>
                </a:lnTo>
                <a:lnTo>
                  <a:pt x="39349" y="280309"/>
                </a:lnTo>
                <a:lnTo>
                  <a:pt x="39349" y="281269"/>
                </a:lnTo>
                <a:lnTo>
                  <a:pt x="40309" y="281269"/>
                </a:lnTo>
                <a:lnTo>
                  <a:pt x="40309" y="282229"/>
                </a:lnTo>
                <a:lnTo>
                  <a:pt x="41269" y="283189"/>
                </a:lnTo>
                <a:lnTo>
                  <a:pt x="42230" y="283189"/>
                </a:lnTo>
                <a:lnTo>
                  <a:pt x="43190" y="284149"/>
                </a:lnTo>
                <a:lnTo>
                  <a:pt x="47030" y="284149"/>
                </a:lnTo>
                <a:lnTo>
                  <a:pt x="48950" y="285109"/>
                </a:lnTo>
                <a:lnTo>
                  <a:pt x="53751" y="285109"/>
                </a:lnTo>
                <a:lnTo>
                  <a:pt x="54711" y="284149"/>
                </a:lnTo>
                <a:lnTo>
                  <a:pt x="58552" y="284149"/>
                </a:lnTo>
                <a:lnTo>
                  <a:pt x="59512" y="283189"/>
                </a:lnTo>
                <a:lnTo>
                  <a:pt x="60472" y="283189"/>
                </a:lnTo>
                <a:lnTo>
                  <a:pt x="60472" y="282229"/>
                </a:lnTo>
                <a:lnTo>
                  <a:pt x="61432" y="282229"/>
                </a:lnTo>
                <a:lnTo>
                  <a:pt x="61432" y="280309"/>
                </a:lnTo>
                <a:lnTo>
                  <a:pt x="65272" y="244800"/>
                </a:lnTo>
                <a:lnTo>
                  <a:pt x="69348" y="244703"/>
                </a:lnTo>
                <a:lnTo>
                  <a:pt x="82257" y="243127"/>
                </a:lnTo>
                <a:lnTo>
                  <a:pt x="94076" y="239999"/>
                </a:lnTo>
                <a:lnTo>
                  <a:pt x="102702" y="237119"/>
                </a:lnTo>
                <a:lnTo>
                  <a:pt x="110383" y="232318"/>
                </a:lnTo>
                <a:lnTo>
                  <a:pt x="116144" y="227517"/>
                </a:lnTo>
                <a:lnTo>
                  <a:pt x="122880" y="222717"/>
                </a:lnTo>
                <a:lnTo>
                  <a:pt x="127665" y="216956"/>
                </a:lnTo>
                <a:lnTo>
                  <a:pt x="130545" y="209275"/>
                </a:lnTo>
                <a:lnTo>
                  <a:pt x="133426" y="202554"/>
                </a:lnTo>
                <a:lnTo>
                  <a:pt x="135346" y="194873"/>
                </a:lnTo>
                <a:lnTo>
                  <a:pt x="135346" y="177591"/>
                </a:lnTo>
                <a:lnTo>
                  <a:pt x="133426" y="169910"/>
                </a:lnTo>
                <a:lnTo>
                  <a:pt x="130545" y="163189"/>
                </a:lnTo>
                <a:lnTo>
                  <a:pt x="127665" y="157444"/>
                </a:lnTo>
                <a:lnTo>
                  <a:pt x="123825" y="151683"/>
                </a:lnTo>
                <a:lnTo>
                  <a:pt x="119039" y="147843"/>
                </a:lnTo>
                <a:lnTo>
                  <a:pt x="114223" y="143042"/>
                </a:lnTo>
                <a:lnTo>
                  <a:pt x="109423" y="140162"/>
                </a:lnTo>
                <a:lnTo>
                  <a:pt x="102702" y="137281"/>
                </a:lnTo>
                <a:lnTo>
                  <a:pt x="96956" y="134401"/>
                </a:lnTo>
                <a:lnTo>
                  <a:pt x="90236" y="131521"/>
                </a:lnTo>
                <a:lnTo>
                  <a:pt x="84475" y="129600"/>
                </a:lnTo>
                <a:lnTo>
                  <a:pt x="77754" y="126720"/>
                </a:lnTo>
                <a:lnTo>
                  <a:pt x="71033" y="124800"/>
                </a:lnTo>
                <a:lnTo>
                  <a:pt x="65272" y="122880"/>
                </a:lnTo>
                <a:lnTo>
                  <a:pt x="59512" y="119999"/>
                </a:lnTo>
                <a:lnTo>
                  <a:pt x="53751" y="118079"/>
                </a:lnTo>
                <a:lnTo>
                  <a:pt x="48950" y="115199"/>
                </a:lnTo>
                <a:lnTo>
                  <a:pt x="44150" y="111358"/>
                </a:lnTo>
                <a:lnTo>
                  <a:pt x="40309" y="108478"/>
                </a:lnTo>
                <a:lnTo>
                  <a:pt x="37429" y="103677"/>
                </a:lnTo>
                <a:lnTo>
                  <a:pt x="34549" y="99837"/>
                </a:lnTo>
                <a:lnTo>
                  <a:pt x="32628" y="94076"/>
                </a:lnTo>
                <a:lnTo>
                  <a:pt x="32628" y="83515"/>
                </a:lnTo>
                <a:lnTo>
                  <a:pt x="33588" y="79674"/>
                </a:lnTo>
                <a:lnTo>
                  <a:pt x="34549" y="75834"/>
                </a:lnTo>
                <a:lnTo>
                  <a:pt x="36469" y="72953"/>
                </a:lnTo>
                <a:lnTo>
                  <a:pt x="38389" y="69113"/>
                </a:lnTo>
                <a:lnTo>
                  <a:pt x="42230" y="67208"/>
                </a:lnTo>
                <a:lnTo>
                  <a:pt x="45110" y="64312"/>
                </a:lnTo>
                <a:lnTo>
                  <a:pt x="48950" y="62407"/>
                </a:lnTo>
                <a:lnTo>
                  <a:pt x="54711" y="61432"/>
                </a:lnTo>
                <a:lnTo>
                  <a:pt x="59512" y="59527"/>
                </a:lnTo>
                <a:lnTo>
                  <a:pt x="85435" y="59527"/>
                </a:lnTo>
                <a:lnTo>
                  <a:pt x="90236" y="61432"/>
                </a:lnTo>
                <a:lnTo>
                  <a:pt x="95036" y="62407"/>
                </a:lnTo>
                <a:lnTo>
                  <a:pt x="99837" y="64312"/>
                </a:lnTo>
                <a:lnTo>
                  <a:pt x="103677" y="65272"/>
                </a:lnTo>
                <a:lnTo>
                  <a:pt x="107518" y="67208"/>
                </a:lnTo>
                <a:lnTo>
                  <a:pt x="111358" y="69113"/>
                </a:lnTo>
                <a:lnTo>
                  <a:pt x="113263" y="70088"/>
                </a:lnTo>
                <a:lnTo>
                  <a:pt x="116144" y="71993"/>
                </a:lnTo>
                <a:lnTo>
                  <a:pt x="120944" y="71993"/>
                </a:lnTo>
                <a:lnTo>
                  <a:pt x="121920" y="71033"/>
                </a:lnTo>
                <a:lnTo>
                  <a:pt x="121920" y="70088"/>
                </a:lnTo>
                <a:lnTo>
                  <a:pt x="122880" y="70088"/>
                </a:lnTo>
                <a:lnTo>
                  <a:pt x="122880" y="66248"/>
                </a:lnTo>
                <a:lnTo>
                  <a:pt x="123825" y="64312"/>
                </a:lnTo>
                <a:lnTo>
                  <a:pt x="123825" y="57591"/>
                </a:lnTo>
                <a:lnTo>
                  <a:pt x="122880" y="56647"/>
                </a:lnTo>
                <a:lnTo>
                  <a:pt x="122880" y="51846"/>
                </a:lnTo>
                <a:lnTo>
                  <a:pt x="121920" y="50886"/>
                </a:lnTo>
                <a:lnTo>
                  <a:pt x="121920" y="49926"/>
                </a:lnTo>
                <a:lnTo>
                  <a:pt x="120944" y="48966"/>
                </a:lnTo>
                <a:lnTo>
                  <a:pt x="119984" y="48005"/>
                </a:lnTo>
                <a:lnTo>
                  <a:pt x="119039" y="47030"/>
                </a:lnTo>
                <a:lnTo>
                  <a:pt x="117104" y="46085"/>
                </a:lnTo>
                <a:lnTo>
                  <a:pt x="115199" y="45125"/>
                </a:lnTo>
                <a:lnTo>
                  <a:pt x="112318" y="44165"/>
                </a:lnTo>
                <a:lnTo>
                  <a:pt x="109423" y="42245"/>
                </a:lnTo>
                <a:lnTo>
                  <a:pt x="106542" y="41285"/>
                </a:lnTo>
                <a:lnTo>
                  <a:pt x="103677" y="40325"/>
                </a:lnTo>
                <a:lnTo>
                  <a:pt x="99837" y="39364"/>
                </a:lnTo>
                <a:lnTo>
                  <a:pt x="96956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/>
          <p:nvPr/>
        </p:nvSpPr>
        <p:spPr>
          <a:xfrm>
            <a:off x="5256077" y="5757001"/>
            <a:ext cx="131505" cy="211195"/>
          </a:xfrm>
          <a:custGeom>
            <a:avLst/>
            <a:gdLst/>
            <a:ahLst/>
            <a:cxnLst/>
            <a:rect l="l" t="t" r="r" b="b"/>
            <a:pathLst>
              <a:path w="131505" h="211195">
                <a:moveTo>
                  <a:pt x="119039" y="80634"/>
                </a:moveTo>
                <a:lnTo>
                  <a:pt x="119999" y="73913"/>
                </a:lnTo>
                <a:lnTo>
                  <a:pt x="120959" y="67193"/>
                </a:lnTo>
                <a:lnTo>
                  <a:pt x="121919" y="60472"/>
                </a:lnTo>
                <a:lnTo>
                  <a:pt x="121919" y="47030"/>
                </a:lnTo>
                <a:lnTo>
                  <a:pt x="119999" y="39349"/>
                </a:lnTo>
                <a:lnTo>
                  <a:pt x="118079" y="32644"/>
                </a:lnTo>
                <a:lnTo>
                  <a:pt x="115199" y="26883"/>
                </a:lnTo>
                <a:lnTo>
                  <a:pt x="111358" y="21122"/>
                </a:lnTo>
                <a:lnTo>
                  <a:pt x="106558" y="15361"/>
                </a:lnTo>
                <a:lnTo>
                  <a:pt x="101757" y="10561"/>
                </a:lnTo>
                <a:lnTo>
                  <a:pt x="95036" y="6720"/>
                </a:lnTo>
                <a:lnTo>
                  <a:pt x="87355" y="3840"/>
                </a:lnTo>
                <a:lnTo>
                  <a:pt x="74714" y="785"/>
                </a:lnTo>
                <a:lnTo>
                  <a:pt x="61432" y="0"/>
                </a:lnTo>
                <a:lnTo>
                  <a:pt x="54711" y="0"/>
                </a:lnTo>
                <a:lnTo>
                  <a:pt x="48966" y="960"/>
                </a:lnTo>
                <a:lnTo>
                  <a:pt x="43190" y="1920"/>
                </a:lnTo>
                <a:lnTo>
                  <a:pt x="37429" y="2880"/>
                </a:lnTo>
                <a:lnTo>
                  <a:pt x="31683" y="4800"/>
                </a:lnTo>
                <a:lnTo>
                  <a:pt x="26883" y="6720"/>
                </a:lnTo>
                <a:lnTo>
                  <a:pt x="22082" y="8641"/>
                </a:lnTo>
                <a:lnTo>
                  <a:pt x="18242" y="10561"/>
                </a:lnTo>
                <a:lnTo>
                  <a:pt x="15361" y="12481"/>
                </a:lnTo>
                <a:lnTo>
                  <a:pt x="11521" y="14401"/>
                </a:lnTo>
                <a:lnTo>
                  <a:pt x="9601" y="15361"/>
                </a:lnTo>
                <a:lnTo>
                  <a:pt x="8641" y="17282"/>
                </a:lnTo>
                <a:lnTo>
                  <a:pt x="7680" y="18242"/>
                </a:lnTo>
                <a:lnTo>
                  <a:pt x="6720" y="19202"/>
                </a:lnTo>
                <a:lnTo>
                  <a:pt x="5760" y="20162"/>
                </a:lnTo>
                <a:lnTo>
                  <a:pt x="4800" y="21122"/>
                </a:lnTo>
                <a:lnTo>
                  <a:pt x="4800" y="24963"/>
                </a:lnTo>
                <a:lnTo>
                  <a:pt x="3840" y="26883"/>
                </a:lnTo>
                <a:lnTo>
                  <a:pt x="3840" y="31668"/>
                </a:lnTo>
                <a:lnTo>
                  <a:pt x="4800" y="33604"/>
                </a:lnTo>
                <a:lnTo>
                  <a:pt x="4800" y="38389"/>
                </a:lnTo>
                <a:lnTo>
                  <a:pt x="5760" y="39349"/>
                </a:lnTo>
                <a:lnTo>
                  <a:pt x="5760" y="40325"/>
                </a:lnTo>
                <a:lnTo>
                  <a:pt x="6720" y="41269"/>
                </a:lnTo>
                <a:lnTo>
                  <a:pt x="7680" y="41269"/>
                </a:lnTo>
                <a:lnTo>
                  <a:pt x="8641" y="42230"/>
                </a:lnTo>
                <a:lnTo>
                  <a:pt x="10561" y="42230"/>
                </a:lnTo>
                <a:lnTo>
                  <a:pt x="12481" y="41269"/>
                </a:lnTo>
                <a:lnTo>
                  <a:pt x="14401" y="39349"/>
                </a:lnTo>
                <a:lnTo>
                  <a:pt x="17282" y="37429"/>
                </a:lnTo>
                <a:lnTo>
                  <a:pt x="21122" y="35509"/>
                </a:lnTo>
                <a:lnTo>
                  <a:pt x="24963" y="32644"/>
                </a:lnTo>
                <a:lnTo>
                  <a:pt x="28803" y="30708"/>
                </a:lnTo>
                <a:lnTo>
                  <a:pt x="32644" y="28803"/>
                </a:lnTo>
                <a:lnTo>
                  <a:pt x="38404" y="26883"/>
                </a:lnTo>
                <a:lnTo>
                  <a:pt x="43190" y="24963"/>
                </a:lnTo>
                <a:lnTo>
                  <a:pt x="49926" y="23987"/>
                </a:lnTo>
                <a:lnTo>
                  <a:pt x="61432" y="23987"/>
                </a:lnTo>
                <a:lnTo>
                  <a:pt x="66233" y="24963"/>
                </a:lnTo>
                <a:lnTo>
                  <a:pt x="71033" y="26883"/>
                </a:lnTo>
                <a:lnTo>
                  <a:pt x="74874" y="28803"/>
                </a:lnTo>
                <a:lnTo>
                  <a:pt x="78714" y="31668"/>
                </a:lnTo>
                <a:lnTo>
                  <a:pt x="81594" y="34549"/>
                </a:lnTo>
                <a:lnTo>
                  <a:pt x="84475" y="37429"/>
                </a:lnTo>
                <a:lnTo>
                  <a:pt x="86395" y="41269"/>
                </a:lnTo>
                <a:lnTo>
                  <a:pt x="88315" y="45110"/>
                </a:lnTo>
                <a:lnTo>
                  <a:pt x="90236" y="49911"/>
                </a:lnTo>
                <a:lnTo>
                  <a:pt x="90236" y="68153"/>
                </a:lnTo>
                <a:lnTo>
                  <a:pt x="89275" y="72953"/>
                </a:lnTo>
                <a:lnTo>
                  <a:pt x="88315" y="78714"/>
                </a:lnTo>
                <a:lnTo>
                  <a:pt x="86395" y="84475"/>
                </a:lnTo>
                <a:lnTo>
                  <a:pt x="82555" y="91196"/>
                </a:lnTo>
                <a:lnTo>
                  <a:pt x="79674" y="96956"/>
                </a:lnTo>
                <a:lnTo>
                  <a:pt x="75834" y="104637"/>
                </a:lnTo>
                <a:lnTo>
                  <a:pt x="70073" y="112318"/>
                </a:lnTo>
                <a:lnTo>
                  <a:pt x="64736" y="119239"/>
                </a:lnTo>
                <a:lnTo>
                  <a:pt x="56630" y="128945"/>
                </a:lnTo>
                <a:lnTo>
                  <a:pt x="47030" y="139186"/>
                </a:lnTo>
                <a:lnTo>
                  <a:pt x="6720" y="181432"/>
                </a:lnTo>
                <a:lnTo>
                  <a:pt x="5760" y="183352"/>
                </a:lnTo>
                <a:lnTo>
                  <a:pt x="4800" y="184312"/>
                </a:lnTo>
                <a:lnTo>
                  <a:pt x="3840" y="186232"/>
                </a:lnTo>
                <a:lnTo>
                  <a:pt x="2880" y="187192"/>
                </a:lnTo>
                <a:lnTo>
                  <a:pt x="1920" y="188153"/>
                </a:lnTo>
                <a:lnTo>
                  <a:pt x="1920" y="190073"/>
                </a:lnTo>
                <a:lnTo>
                  <a:pt x="960" y="191033"/>
                </a:lnTo>
                <a:lnTo>
                  <a:pt x="960" y="191993"/>
                </a:lnTo>
                <a:lnTo>
                  <a:pt x="0" y="193913"/>
                </a:lnTo>
                <a:lnTo>
                  <a:pt x="0" y="203514"/>
                </a:lnTo>
                <a:lnTo>
                  <a:pt x="960" y="205435"/>
                </a:lnTo>
                <a:lnTo>
                  <a:pt x="960" y="207355"/>
                </a:lnTo>
                <a:lnTo>
                  <a:pt x="1920" y="208315"/>
                </a:lnTo>
                <a:lnTo>
                  <a:pt x="2880" y="209260"/>
                </a:lnTo>
                <a:lnTo>
                  <a:pt x="3840" y="210235"/>
                </a:lnTo>
                <a:lnTo>
                  <a:pt x="4800" y="211195"/>
                </a:lnTo>
                <a:lnTo>
                  <a:pt x="127665" y="211195"/>
                </a:lnTo>
                <a:lnTo>
                  <a:pt x="128640" y="210235"/>
                </a:lnTo>
                <a:lnTo>
                  <a:pt x="129600" y="209260"/>
                </a:lnTo>
                <a:lnTo>
                  <a:pt x="129600" y="208315"/>
                </a:lnTo>
                <a:lnTo>
                  <a:pt x="130561" y="207355"/>
                </a:lnTo>
                <a:lnTo>
                  <a:pt x="130561" y="203514"/>
                </a:lnTo>
                <a:lnTo>
                  <a:pt x="131505" y="201594"/>
                </a:lnTo>
                <a:lnTo>
                  <a:pt x="131505" y="197754"/>
                </a:lnTo>
                <a:lnTo>
                  <a:pt x="130561" y="195833"/>
                </a:lnTo>
                <a:lnTo>
                  <a:pt x="130561" y="192953"/>
                </a:lnTo>
                <a:lnTo>
                  <a:pt x="129600" y="191993"/>
                </a:lnTo>
                <a:lnTo>
                  <a:pt x="129600" y="191033"/>
                </a:lnTo>
                <a:lnTo>
                  <a:pt x="128640" y="190073"/>
                </a:lnTo>
                <a:lnTo>
                  <a:pt x="127665" y="189113"/>
                </a:lnTo>
                <a:lnTo>
                  <a:pt x="126720" y="188153"/>
                </a:lnTo>
                <a:lnTo>
                  <a:pt x="33588" y="188153"/>
                </a:lnTo>
                <a:lnTo>
                  <a:pt x="67193" y="153588"/>
                </a:lnTo>
                <a:lnTo>
                  <a:pt x="71410" y="149011"/>
                </a:lnTo>
                <a:lnTo>
                  <a:pt x="80587" y="138931"/>
                </a:lnTo>
                <a:lnTo>
                  <a:pt x="88782" y="129630"/>
                </a:lnTo>
                <a:lnTo>
                  <a:pt x="95996" y="120959"/>
                </a:lnTo>
                <a:lnTo>
                  <a:pt x="99352" y="116117"/>
                </a:lnTo>
                <a:lnTo>
                  <a:pt x="106620" y="105080"/>
                </a:lnTo>
                <a:lnTo>
                  <a:pt x="112318" y="95036"/>
                </a:lnTo>
                <a:lnTo>
                  <a:pt x="116159" y="87355"/>
                </a:lnTo>
                <a:lnTo>
                  <a:pt x="119039" y="8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/>
          <p:nvPr/>
        </p:nvSpPr>
        <p:spPr>
          <a:xfrm>
            <a:off x="5405826" y="5731078"/>
            <a:ext cx="125760" cy="283189"/>
          </a:xfrm>
          <a:custGeom>
            <a:avLst/>
            <a:gdLst/>
            <a:ahLst/>
            <a:cxnLst/>
            <a:rect l="l" t="t" r="r" b="b"/>
            <a:pathLst>
              <a:path w="125760" h="283189">
                <a:moveTo>
                  <a:pt x="975" y="279349"/>
                </a:moveTo>
                <a:lnTo>
                  <a:pt x="975" y="280309"/>
                </a:lnTo>
                <a:lnTo>
                  <a:pt x="1920" y="280309"/>
                </a:lnTo>
                <a:lnTo>
                  <a:pt x="2880" y="281269"/>
                </a:lnTo>
                <a:lnTo>
                  <a:pt x="4815" y="282229"/>
                </a:lnTo>
                <a:lnTo>
                  <a:pt x="8641" y="282229"/>
                </a:lnTo>
                <a:lnTo>
                  <a:pt x="10561" y="283189"/>
                </a:lnTo>
                <a:lnTo>
                  <a:pt x="15361" y="283189"/>
                </a:lnTo>
                <a:lnTo>
                  <a:pt x="17282" y="282229"/>
                </a:lnTo>
                <a:lnTo>
                  <a:pt x="22082" y="282229"/>
                </a:lnTo>
                <a:lnTo>
                  <a:pt x="23042" y="281269"/>
                </a:lnTo>
                <a:lnTo>
                  <a:pt x="24002" y="281269"/>
                </a:lnTo>
                <a:lnTo>
                  <a:pt x="24963" y="280309"/>
                </a:lnTo>
                <a:lnTo>
                  <a:pt x="24963" y="279349"/>
                </a:lnTo>
                <a:lnTo>
                  <a:pt x="25923" y="278389"/>
                </a:lnTo>
                <a:lnTo>
                  <a:pt x="26883" y="277428"/>
                </a:lnTo>
                <a:lnTo>
                  <a:pt x="26883" y="276468"/>
                </a:lnTo>
                <a:lnTo>
                  <a:pt x="124800" y="8641"/>
                </a:lnTo>
                <a:lnTo>
                  <a:pt x="125760" y="7680"/>
                </a:lnTo>
                <a:lnTo>
                  <a:pt x="125760" y="4800"/>
                </a:lnTo>
                <a:lnTo>
                  <a:pt x="124800" y="3840"/>
                </a:lnTo>
                <a:lnTo>
                  <a:pt x="124800" y="2880"/>
                </a:lnTo>
                <a:lnTo>
                  <a:pt x="123840" y="2880"/>
                </a:lnTo>
                <a:lnTo>
                  <a:pt x="122880" y="1920"/>
                </a:lnTo>
                <a:lnTo>
                  <a:pt x="120959" y="960"/>
                </a:lnTo>
                <a:lnTo>
                  <a:pt x="118079" y="960"/>
                </a:lnTo>
                <a:lnTo>
                  <a:pt x="115199" y="0"/>
                </a:lnTo>
                <a:lnTo>
                  <a:pt x="110398" y="0"/>
                </a:lnTo>
                <a:lnTo>
                  <a:pt x="108478" y="960"/>
                </a:lnTo>
                <a:lnTo>
                  <a:pt x="103677" y="960"/>
                </a:lnTo>
                <a:lnTo>
                  <a:pt x="102732" y="1920"/>
                </a:lnTo>
                <a:lnTo>
                  <a:pt x="101757" y="1920"/>
                </a:lnTo>
                <a:lnTo>
                  <a:pt x="100797" y="2880"/>
                </a:lnTo>
                <a:lnTo>
                  <a:pt x="100797" y="3840"/>
                </a:lnTo>
                <a:lnTo>
                  <a:pt x="99837" y="4800"/>
                </a:lnTo>
                <a:lnTo>
                  <a:pt x="98892" y="5760"/>
                </a:lnTo>
                <a:lnTo>
                  <a:pt x="98892" y="6720"/>
                </a:lnTo>
                <a:lnTo>
                  <a:pt x="975" y="274548"/>
                </a:lnTo>
                <a:lnTo>
                  <a:pt x="0" y="275508"/>
                </a:lnTo>
                <a:lnTo>
                  <a:pt x="0" y="278389"/>
                </a:lnTo>
                <a:lnTo>
                  <a:pt x="975" y="279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/>
          <p:nvPr/>
        </p:nvSpPr>
        <p:spPr>
          <a:xfrm>
            <a:off x="5548868" y="5744519"/>
            <a:ext cx="134401" cy="227517"/>
          </a:xfrm>
          <a:custGeom>
            <a:avLst/>
            <a:gdLst/>
            <a:ahLst/>
            <a:cxnLst/>
            <a:rect l="l" t="t" r="r" b="b"/>
            <a:pathLst>
              <a:path w="134401" h="227517">
                <a:moveTo>
                  <a:pt x="46113" y="226295"/>
                </a:moveTo>
                <a:lnTo>
                  <a:pt x="59512" y="227517"/>
                </a:lnTo>
                <a:lnTo>
                  <a:pt x="62147" y="227446"/>
                </a:lnTo>
                <a:lnTo>
                  <a:pt x="74920" y="225100"/>
                </a:lnTo>
                <a:lnTo>
                  <a:pt x="86395" y="219836"/>
                </a:lnTo>
                <a:lnTo>
                  <a:pt x="90816" y="217238"/>
                </a:lnTo>
                <a:lnTo>
                  <a:pt x="100810" y="210005"/>
                </a:lnTo>
                <a:lnTo>
                  <a:pt x="110398" y="200634"/>
                </a:lnTo>
                <a:lnTo>
                  <a:pt x="110398" y="221741"/>
                </a:lnTo>
                <a:lnTo>
                  <a:pt x="111358" y="222717"/>
                </a:lnTo>
                <a:lnTo>
                  <a:pt x="112318" y="223677"/>
                </a:lnTo>
                <a:lnTo>
                  <a:pt x="113278" y="223677"/>
                </a:lnTo>
                <a:lnTo>
                  <a:pt x="114239" y="224637"/>
                </a:lnTo>
                <a:lnTo>
                  <a:pt x="130561" y="224637"/>
                </a:lnTo>
                <a:lnTo>
                  <a:pt x="131521" y="223677"/>
                </a:lnTo>
                <a:lnTo>
                  <a:pt x="132466" y="223677"/>
                </a:lnTo>
                <a:lnTo>
                  <a:pt x="133441" y="222717"/>
                </a:lnTo>
                <a:lnTo>
                  <a:pt x="133441" y="221741"/>
                </a:lnTo>
                <a:lnTo>
                  <a:pt x="134401" y="220797"/>
                </a:lnTo>
                <a:lnTo>
                  <a:pt x="134401" y="4800"/>
                </a:lnTo>
                <a:lnTo>
                  <a:pt x="133441" y="3840"/>
                </a:lnTo>
                <a:lnTo>
                  <a:pt x="133441" y="2880"/>
                </a:lnTo>
                <a:lnTo>
                  <a:pt x="132466" y="1920"/>
                </a:lnTo>
                <a:lnTo>
                  <a:pt x="131521" y="1920"/>
                </a:lnTo>
                <a:lnTo>
                  <a:pt x="130561" y="960"/>
                </a:lnTo>
                <a:lnTo>
                  <a:pt x="126720" y="960"/>
                </a:lnTo>
                <a:lnTo>
                  <a:pt x="125760" y="0"/>
                </a:lnTo>
                <a:lnTo>
                  <a:pt x="115199" y="0"/>
                </a:lnTo>
                <a:lnTo>
                  <a:pt x="114239" y="960"/>
                </a:lnTo>
                <a:lnTo>
                  <a:pt x="111358" y="960"/>
                </a:lnTo>
                <a:lnTo>
                  <a:pt x="110398" y="1920"/>
                </a:lnTo>
                <a:lnTo>
                  <a:pt x="108478" y="1920"/>
                </a:lnTo>
                <a:lnTo>
                  <a:pt x="108478" y="2880"/>
                </a:lnTo>
                <a:lnTo>
                  <a:pt x="107518" y="2880"/>
                </a:lnTo>
                <a:lnTo>
                  <a:pt x="107518" y="89275"/>
                </a:lnTo>
                <a:lnTo>
                  <a:pt x="106407" y="88305"/>
                </a:lnTo>
                <a:lnTo>
                  <a:pt x="96091" y="79635"/>
                </a:lnTo>
                <a:lnTo>
                  <a:pt x="86395" y="72953"/>
                </a:lnTo>
                <a:lnTo>
                  <a:pt x="78714" y="69113"/>
                </a:lnTo>
                <a:lnTo>
                  <a:pt x="71033" y="67193"/>
                </a:lnTo>
                <a:lnTo>
                  <a:pt x="63352" y="67193"/>
                </a:lnTo>
                <a:lnTo>
                  <a:pt x="46790" y="69141"/>
                </a:lnTo>
                <a:lnTo>
                  <a:pt x="35524" y="73913"/>
                </a:lnTo>
                <a:lnTo>
                  <a:pt x="27843" y="77754"/>
                </a:lnTo>
                <a:lnTo>
                  <a:pt x="21122" y="82555"/>
                </a:lnTo>
                <a:lnTo>
                  <a:pt x="16322" y="89275"/>
                </a:lnTo>
                <a:lnTo>
                  <a:pt x="8298" y="103046"/>
                </a:lnTo>
                <a:lnTo>
                  <a:pt x="3840" y="115199"/>
                </a:lnTo>
                <a:lnTo>
                  <a:pt x="2437" y="123241"/>
                </a:lnTo>
                <a:lnTo>
                  <a:pt x="711" y="135866"/>
                </a:lnTo>
                <a:lnTo>
                  <a:pt x="0" y="148788"/>
                </a:lnTo>
                <a:lnTo>
                  <a:pt x="98" y="154823"/>
                </a:lnTo>
                <a:lnTo>
                  <a:pt x="1199" y="167565"/>
                </a:lnTo>
                <a:lnTo>
                  <a:pt x="3840" y="179511"/>
                </a:lnTo>
                <a:lnTo>
                  <a:pt x="4144" y="180947"/>
                </a:lnTo>
                <a:lnTo>
                  <a:pt x="8176" y="193327"/>
                </a:lnTo>
                <a:lnTo>
                  <a:pt x="13441" y="204475"/>
                </a:lnTo>
                <a:lnTo>
                  <a:pt x="18242" y="211195"/>
                </a:lnTo>
                <a:lnTo>
                  <a:pt x="24963" y="216956"/>
                </a:lnTo>
                <a:lnTo>
                  <a:pt x="27843" y="153588"/>
                </a:lnTo>
                <a:lnTo>
                  <a:pt x="27843" y="139202"/>
                </a:lnTo>
                <a:lnTo>
                  <a:pt x="28803" y="132481"/>
                </a:lnTo>
                <a:lnTo>
                  <a:pt x="29763" y="125760"/>
                </a:lnTo>
                <a:lnTo>
                  <a:pt x="31683" y="119039"/>
                </a:lnTo>
                <a:lnTo>
                  <a:pt x="33604" y="113278"/>
                </a:lnTo>
                <a:lnTo>
                  <a:pt x="36484" y="108478"/>
                </a:lnTo>
                <a:lnTo>
                  <a:pt x="39364" y="102717"/>
                </a:lnTo>
                <a:lnTo>
                  <a:pt x="43205" y="98877"/>
                </a:lnTo>
                <a:lnTo>
                  <a:pt x="47990" y="95036"/>
                </a:lnTo>
                <a:lnTo>
                  <a:pt x="52791" y="92156"/>
                </a:lnTo>
                <a:lnTo>
                  <a:pt x="58552" y="90236"/>
                </a:lnTo>
                <a:lnTo>
                  <a:pt x="72953" y="90236"/>
                </a:lnTo>
                <a:lnTo>
                  <a:pt x="79674" y="93116"/>
                </a:lnTo>
                <a:lnTo>
                  <a:pt x="86395" y="97916"/>
                </a:lnTo>
                <a:lnTo>
                  <a:pt x="89022" y="99889"/>
                </a:lnTo>
                <a:lnTo>
                  <a:pt x="97962" y="107894"/>
                </a:lnTo>
                <a:lnTo>
                  <a:pt x="107518" y="118079"/>
                </a:lnTo>
                <a:lnTo>
                  <a:pt x="107518" y="175671"/>
                </a:lnTo>
                <a:lnTo>
                  <a:pt x="102717" y="181432"/>
                </a:lnTo>
                <a:lnTo>
                  <a:pt x="98877" y="186232"/>
                </a:lnTo>
                <a:lnTo>
                  <a:pt x="95036" y="189113"/>
                </a:lnTo>
                <a:lnTo>
                  <a:pt x="91196" y="192953"/>
                </a:lnTo>
                <a:lnTo>
                  <a:pt x="87355" y="195833"/>
                </a:lnTo>
                <a:lnTo>
                  <a:pt x="84475" y="197754"/>
                </a:lnTo>
                <a:lnTo>
                  <a:pt x="80634" y="200634"/>
                </a:lnTo>
                <a:lnTo>
                  <a:pt x="77754" y="201594"/>
                </a:lnTo>
                <a:lnTo>
                  <a:pt x="73913" y="202554"/>
                </a:lnTo>
                <a:lnTo>
                  <a:pt x="71033" y="203514"/>
                </a:lnTo>
                <a:lnTo>
                  <a:pt x="67193" y="204475"/>
                </a:lnTo>
                <a:lnTo>
                  <a:pt x="56631" y="204475"/>
                </a:lnTo>
                <a:lnTo>
                  <a:pt x="50886" y="202554"/>
                </a:lnTo>
                <a:lnTo>
                  <a:pt x="47045" y="199674"/>
                </a:lnTo>
                <a:lnTo>
                  <a:pt x="42230" y="195833"/>
                </a:lnTo>
                <a:lnTo>
                  <a:pt x="38389" y="191993"/>
                </a:lnTo>
                <a:lnTo>
                  <a:pt x="35524" y="186232"/>
                </a:lnTo>
                <a:lnTo>
                  <a:pt x="32644" y="181432"/>
                </a:lnTo>
                <a:lnTo>
                  <a:pt x="30708" y="174711"/>
                </a:lnTo>
                <a:lnTo>
                  <a:pt x="31683" y="220797"/>
                </a:lnTo>
                <a:lnTo>
                  <a:pt x="34353" y="222308"/>
                </a:lnTo>
                <a:lnTo>
                  <a:pt x="46113" y="2262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/>
          <p:nvPr/>
        </p:nvSpPr>
        <p:spPr>
          <a:xfrm>
            <a:off x="5573831" y="5898108"/>
            <a:ext cx="6720" cy="67208"/>
          </a:xfrm>
          <a:custGeom>
            <a:avLst/>
            <a:gdLst/>
            <a:ahLst/>
            <a:cxnLst/>
            <a:rect l="l" t="t" r="r" b="b"/>
            <a:pathLst>
              <a:path w="6720" h="67208">
                <a:moveTo>
                  <a:pt x="6720" y="67208"/>
                </a:moveTo>
                <a:lnTo>
                  <a:pt x="5745" y="21122"/>
                </a:lnTo>
                <a:lnTo>
                  <a:pt x="4800" y="14401"/>
                </a:lnTo>
                <a:lnTo>
                  <a:pt x="3840" y="6720"/>
                </a:lnTo>
                <a:lnTo>
                  <a:pt x="2880" y="0"/>
                </a:lnTo>
                <a:lnTo>
                  <a:pt x="0" y="63367"/>
                </a:lnTo>
                <a:lnTo>
                  <a:pt x="6720" y="672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/>
          <p:nvPr/>
        </p:nvSpPr>
        <p:spPr>
          <a:xfrm>
            <a:off x="5722620" y="5811713"/>
            <a:ext cx="119039" cy="159364"/>
          </a:xfrm>
          <a:custGeom>
            <a:avLst/>
            <a:gdLst/>
            <a:ahLst/>
            <a:cxnLst/>
            <a:rect l="l" t="t" r="r" b="b"/>
            <a:pathLst>
              <a:path w="119039" h="159364">
                <a:moveTo>
                  <a:pt x="110398" y="19202"/>
                </a:moveTo>
                <a:lnTo>
                  <a:pt x="106558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8315" y="3840"/>
                </a:lnTo>
                <a:lnTo>
                  <a:pt x="75103" y="1064"/>
                </a:lnTo>
                <a:lnTo>
                  <a:pt x="61447" y="0"/>
                </a:lnTo>
                <a:lnTo>
                  <a:pt x="55686" y="0"/>
                </a:lnTo>
                <a:lnTo>
                  <a:pt x="50886" y="960"/>
                </a:lnTo>
                <a:lnTo>
                  <a:pt x="45125" y="1920"/>
                </a:lnTo>
                <a:lnTo>
                  <a:pt x="39364" y="2880"/>
                </a:lnTo>
                <a:lnTo>
                  <a:pt x="34564" y="3840"/>
                </a:lnTo>
                <a:lnTo>
                  <a:pt x="29763" y="5760"/>
                </a:lnTo>
                <a:lnTo>
                  <a:pt x="24963" y="7680"/>
                </a:lnTo>
                <a:lnTo>
                  <a:pt x="21122" y="9601"/>
                </a:lnTo>
                <a:lnTo>
                  <a:pt x="17282" y="11521"/>
                </a:lnTo>
                <a:lnTo>
                  <a:pt x="14401" y="13441"/>
                </a:lnTo>
                <a:lnTo>
                  <a:pt x="11521" y="14401"/>
                </a:lnTo>
                <a:lnTo>
                  <a:pt x="9601" y="16322"/>
                </a:lnTo>
                <a:lnTo>
                  <a:pt x="8641" y="17282"/>
                </a:lnTo>
                <a:lnTo>
                  <a:pt x="7680" y="19202"/>
                </a:lnTo>
                <a:lnTo>
                  <a:pt x="7680" y="20162"/>
                </a:lnTo>
                <a:lnTo>
                  <a:pt x="6720" y="22082"/>
                </a:lnTo>
                <a:lnTo>
                  <a:pt x="6720" y="31683"/>
                </a:lnTo>
                <a:lnTo>
                  <a:pt x="7680" y="32644"/>
                </a:lnTo>
                <a:lnTo>
                  <a:pt x="7680" y="34564"/>
                </a:lnTo>
                <a:lnTo>
                  <a:pt x="8641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7444"/>
                </a:lnTo>
                <a:lnTo>
                  <a:pt x="15361" y="36484"/>
                </a:lnTo>
                <a:lnTo>
                  <a:pt x="18242" y="34564"/>
                </a:lnTo>
                <a:lnTo>
                  <a:pt x="21122" y="33604"/>
                </a:lnTo>
                <a:lnTo>
                  <a:pt x="24003" y="31683"/>
                </a:lnTo>
                <a:lnTo>
                  <a:pt x="27843" y="29763"/>
                </a:lnTo>
                <a:lnTo>
                  <a:pt x="31683" y="27843"/>
                </a:lnTo>
                <a:lnTo>
                  <a:pt x="36484" y="25923"/>
                </a:lnTo>
                <a:lnTo>
                  <a:pt x="41285" y="24002"/>
                </a:lnTo>
                <a:lnTo>
                  <a:pt x="47045" y="23042"/>
                </a:lnTo>
                <a:lnTo>
                  <a:pt x="52791" y="22082"/>
                </a:lnTo>
                <a:lnTo>
                  <a:pt x="65288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871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7355" y="33604"/>
                </a:lnTo>
                <a:lnTo>
                  <a:pt x="89275" y="37444"/>
                </a:lnTo>
                <a:lnTo>
                  <a:pt x="91196" y="41285"/>
                </a:lnTo>
                <a:lnTo>
                  <a:pt x="92156" y="46085"/>
                </a:lnTo>
                <a:lnTo>
                  <a:pt x="92156" y="67193"/>
                </a:lnTo>
                <a:lnTo>
                  <a:pt x="72969" y="67193"/>
                </a:lnTo>
                <a:lnTo>
                  <a:pt x="66857" y="67369"/>
                </a:lnTo>
                <a:lnTo>
                  <a:pt x="53781" y="68809"/>
                </a:lnTo>
                <a:lnTo>
                  <a:pt x="42245" y="71033"/>
                </a:lnTo>
                <a:lnTo>
                  <a:pt x="32644" y="72969"/>
                </a:lnTo>
                <a:lnTo>
                  <a:pt x="24963" y="75849"/>
                </a:lnTo>
                <a:lnTo>
                  <a:pt x="19202" y="79689"/>
                </a:lnTo>
                <a:lnTo>
                  <a:pt x="12481" y="83530"/>
                </a:lnTo>
                <a:lnTo>
                  <a:pt x="7680" y="88315"/>
                </a:lnTo>
                <a:lnTo>
                  <a:pt x="4800" y="94076"/>
                </a:lnTo>
                <a:lnTo>
                  <a:pt x="96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2880" y="134401"/>
                </a:lnTo>
                <a:lnTo>
                  <a:pt x="5760" y="140162"/>
                </a:lnTo>
                <a:lnTo>
                  <a:pt x="9601" y="144962"/>
                </a:lnTo>
                <a:lnTo>
                  <a:pt x="13441" y="147843"/>
                </a:lnTo>
                <a:lnTo>
                  <a:pt x="18242" y="152643"/>
                </a:lnTo>
                <a:lnTo>
                  <a:pt x="23042" y="154548"/>
                </a:lnTo>
                <a:lnTo>
                  <a:pt x="28803" y="156484"/>
                </a:lnTo>
                <a:lnTo>
                  <a:pt x="35524" y="159364"/>
                </a:lnTo>
                <a:lnTo>
                  <a:pt x="28803" y="127680"/>
                </a:lnTo>
                <a:lnTo>
                  <a:pt x="26883" y="121920"/>
                </a:lnTo>
                <a:lnTo>
                  <a:pt x="26883" y="110398"/>
                </a:lnTo>
                <a:lnTo>
                  <a:pt x="27843" y="105597"/>
                </a:lnTo>
                <a:lnTo>
                  <a:pt x="29763" y="102717"/>
                </a:lnTo>
                <a:lnTo>
                  <a:pt x="30723" y="98877"/>
                </a:lnTo>
                <a:lnTo>
                  <a:pt x="33604" y="95996"/>
                </a:lnTo>
                <a:lnTo>
                  <a:pt x="37444" y="94076"/>
                </a:lnTo>
                <a:lnTo>
                  <a:pt x="41285" y="91196"/>
                </a:lnTo>
                <a:lnTo>
                  <a:pt x="45125" y="90236"/>
                </a:lnTo>
                <a:lnTo>
                  <a:pt x="50886" y="88315"/>
                </a:lnTo>
                <a:lnTo>
                  <a:pt x="56631" y="87370"/>
                </a:lnTo>
                <a:lnTo>
                  <a:pt x="62407" y="86395"/>
                </a:lnTo>
                <a:lnTo>
                  <a:pt x="92156" y="86395"/>
                </a:lnTo>
                <a:lnTo>
                  <a:pt x="92156" y="117119"/>
                </a:lnTo>
                <a:lnTo>
                  <a:pt x="86395" y="124800"/>
                </a:lnTo>
                <a:lnTo>
                  <a:pt x="79689" y="130561"/>
                </a:lnTo>
                <a:lnTo>
                  <a:pt x="73913" y="133441"/>
                </a:lnTo>
                <a:lnTo>
                  <a:pt x="68153" y="137281"/>
                </a:lnTo>
                <a:lnTo>
                  <a:pt x="61447" y="139202"/>
                </a:lnTo>
                <a:lnTo>
                  <a:pt x="62862" y="158853"/>
                </a:lnTo>
                <a:lnTo>
                  <a:pt x="74874" y="154548"/>
                </a:lnTo>
                <a:lnTo>
                  <a:pt x="75983" y="153982"/>
                </a:lnTo>
                <a:lnTo>
                  <a:pt x="86673" y="147080"/>
                </a:lnTo>
                <a:lnTo>
                  <a:pt x="95996" y="138242"/>
                </a:lnTo>
                <a:lnTo>
                  <a:pt x="95996" y="154548"/>
                </a:lnTo>
                <a:lnTo>
                  <a:pt x="96956" y="155524"/>
                </a:lnTo>
                <a:lnTo>
                  <a:pt x="97917" y="156484"/>
                </a:lnTo>
                <a:lnTo>
                  <a:pt x="98877" y="157444"/>
                </a:lnTo>
                <a:lnTo>
                  <a:pt x="116159" y="157444"/>
                </a:lnTo>
                <a:lnTo>
                  <a:pt x="117119" y="156484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039" y="46085"/>
                </a:lnTo>
                <a:lnTo>
                  <a:pt x="118079" y="38404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0398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" name="object 80"/>
          <p:cNvSpPr/>
          <p:nvPr/>
        </p:nvSpPr>
        <p:spPr>
          <a:xfrm>
            <a:off x="5751423" y="5939393"/>
            <a:ext cx="34058" cy="32644"/>
          </a:xfrm>
          <a:custGeom>
            <a:avLst/>
            <a:gdLst/>
            <a:ahLst/>
            <a:cxnLst/>
            <a:rect l="l" t="t" r="r" b="b"/>
            <a:pathLst>
              <a:path w="34058" h="32644">
                <a:moveTo>
                  <a:pt x="25923" y="11521"/>
                </a:moveTo>
                <a:lnTo>
                  <a:pt x="16322" y="11521"/>
                </a:lnTo>
                <a:lnTo>
                  <a:pt x="10561" y="9601"/>
                </a:lnTo>
                <a:lnTo>
                  <a:pt x="4800" y="4800"/>
                </a:lnTo>
                <a:lnTo>
                  <a:pt x="0" y="0"/>
                </a:lnTo>
                <a:lnTo>
                  <a:pt x="6720" y="31683"/>
                </a:lnTo>
                <a:lnTo>
                  <a:pt x="13441" y="32644"/>
                </a:lnTo>
                <a:lnTo>
                  <a:pt x="21332" y="32643"/>
                </a:lnTo>
                <a:lnTo>
                  <a:pt x="34058" y="31172"/>
                </a:lnTo>
                <a:lnTo>
                  <a:pt x="32644" y="11521"/>
                </a:lnTo>
                <a:lnTo>
                  <a:pt x="2592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" name="object 81"/>
          <p:cNvSpPr/>
          <p:nvPr/>
        </p:nvSpPr>
        <p:spPr>
          <a:xfrm>
            <a:off x="5864702" y="5814593"/>
            <a:ext cx="139186" cy="213116"/>
          </a:xfrm>
          <a:custGeom>
            <a:avLst/>
            <a:gdLst/>
            <a:ahLst/>
            <a:cxnLst/>
            <a:rect l="l" t="t" r="r" b="b"/>
            <a:pathLst>
              <a:path w="139186" h="213116">
                <a:moveTo>
                  <a:pt x="28803" y="3840"/>
                </a:moveTo>
                <a:lnTo>
                  <a:pt x="27828" y="2880"/>
                </a:lnTo>
                <a:lnTo>
                  <a:pt x="27828" y="1920"/>
                </a:lnTo>
                <a:lnTo>
                  <a:pt x="26868" y="960"/>
                </a:lnTo>
                <a:lnTo>
                  <a:pt x="25907" y="960"/>
                </a:lnTo>
                <a:lnTo>
                  <a:pt x="23987" y="0"/>
                </a:lnTo>
                <a:lnTo>
                  <a:pt x="576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5760"/>
                </a:lnTo>
                <a:lnTo>
                  <a:pt x="960" y="7680"/>
                </a:lnTo>
                <a:lnTo>
                  <a:pt x="1920" y="10561"/>
                </a:lnTo>
                <a:lnTo>
                  <a:pt x="53751" y="148803"/>
                </a:lnTo>
                <a:lnTo>
                  <a:pt x="53751" y="149763"/>
                </a:lnTo>
                <a:lnTo>
                  <a:pt x="54711" y="150723"/>
                </a:lnTo>
                <a:lnTo>
                  <a:pt x="55671" y="151668"/>
                </a:lnTo>
                <a:lnTo>
                  <a:pt x="56631" y="152643"/>
                </a:lnTo>
                <a:lnTo>
                  <a:pt x="56631" y="153603"/>
                </a:lnTo>
                <a:lnTo>
                  <a:pt x="57591" y="153603"/>
                </a:lnTo>
                <a:lnTo>
                  <a:pt x="38389" y="204475"/>
                </a:lnTo>
                <a:lnTo>
                  <a:pt x="37429" y="206395"/>
                </a:lnTo>
                <a:lnTo>
                  <a:pt x="37429" y="210235"/>
                </a:lnTo>
                <a:lnTo>
                  <a:pt x="38389" y="211195"/>
                </a:lnTo>
                <a:lnTo>
                  <a:pt x="39349" y="211195"/>
                </a:lnTo>
                <a:lnTo>
                  <a:pt x="41269" y="212156"/>
                </a:lnTo>
                <a:lnTo>
                  <a:pt x="44150" y="212156"/>
                </a:lnTo>
                <a:lnTo>
                  <a:pt x="47030" y="213116"/>
                </a:lnTo>
                <a:lnTo>
                  <a:pt x="54711" y="213116"/>
                </a:lnTo>
                <a:lnTo>
                  <a:pt x="58552" y="212156"/>
                </a:lnTo>
                <a:lnTo>
                  <a:pt x="61432" y="211195"/>
                </a:lnTo>
                <a:lnTo>
                  <a:pt x="64312" y="210235"/>
                </a:lnTo>
                <a:lnTo>
                  <a:pt x="66233" y="209275"/>
                </a:lnTo>
                <a:lnTo>
                  <a:pt x="66233" y="207355"/>
                </a:lnTo>
                <a:lnTo>
                  <a:pt x="85435" y="153603"/>
                </a:lnTo>
                <a:lnTo>
                  <a:pt x="138226" y="9601"/>
                </a:lnTo>
                <a:lnTo>
                  <a:pt x="138226" y="7680"/>
                </a:lnTo>
                <a:lnTo>
                  <a:pt x="139186" y="5760"/>
                </a:lnTo>
                <a:lnTo>
                  <a:pt x="139186" y="3840"/>
                </a:lnTo>
                <a:lnTo>
                  <a:pt x="138226" y="1920"/>
                </a:lnTo>
                <a:lnTo>
                  <a:pt x="137266" y="1920"/>
                </a:lnTo>
                <a:lnTo>
                  <a:pt x="136306" y="960"/>
                </a:lnTo>
                <a:lnTo>
                  <a:pt x="135346" y="0"/>
                </a:lnTo>
                <a:lnTo>
                  <a:pt x="118064" y="0"/>
                </a:lnTo>
                <a:lnTo>
                  <a:pt x="116159" y="960"/>
                </a:lnTo>
                <a:lnTo>
                  <a:pt x="115199" y="960"/>
                </a:lnTo>
                <a:lnTo>
                  <a:pt x="114223" y="1920"/>
                </a:lnTo>
                <a:lnTo>
                  <a:pt x="113263" y="1920"/>
                </a:lnTo>
                <a:lnTo>
                  <a:pt x="112318" y="3840"/>
                </a:lnTo>
                <a:lnTo>
                  <a:pt x="111358" y="5760"/>
                </a:lnTo>
                <a:lnTo>
                  <a:pt x="71033" y="122880"/>
                </a:lnTo>
                <a:lnTo>
                  <a:pt x="29748" y="5760"/>
                </a:lnTo>
                <a:lnTo>
                  <a:pt x="28803" y="4800"/>
                </a:lnTo>
                <a:lnTo>
                  <a:pt x="2880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" name="object 82"/>
          <p:cNvSpPr/>
          <p:nvPr/>
        </p:nvSpPr>
        <p:spPr>
          <a:xfrm>
            <a:off x="6028852" y="5739719"/>
            <a:ext cx="59512" cy="284149"/>
          </a:xfrm>
          <a:custGeom>
            <a:avLst/>
            <a:gdLst/>
            <a:ahLst/>
            <a:cxnLst/>
            <a:rect l="l" t="t" r="r" b="b"/>
            <a:pathLst>
              <a:path w="59512" h="284149">
                <a:moveTo>
                  <a:pt x="1920" y="1920"/>
                </a:moveTo>
                <a:lnTo>
                  <a:pt x="960" y="2880"/>
                </a:lnTo>
                <a:lnTo>
                  <a:pt x="960" y="3840"/>
                </a:lnTo>
                <a:lnTo>
                  <a:pt x="0" y="4800"/>
                </a:lnTo>
                <a:lnTo>
                  <a:pt x="960" y="5760"/>
                </a:lnTo>
                <a:lnTo>
                  <a:pt x="960" y="6720"/>
                </a:lnTo>
                <a:lnTo>
                  <a:pt x="3877" y="12758"/>
                </a:lnTo>
                <a:lnTo>
                  <a:pt x="9035" y="24561"/>
                </a:lnTo>
                <a:lnTo>
                  <a:pt x="13627" y="36586"/>
                </a:lnTo>
                <a:lnTo>
                  <a:pt x="17653" y="48729"/>
                </a:lnTo>
                <a:lnTo>
                  <a:pt x="21111" y="60885"/>
                </a:lnTo>
                <a:lnTo>
                  <a:pt x="24002" y="72953"/>
                </a:lnTo>
                <a:lnTo>
                  <a:pt x="27448" y="91593"/>
                </a:lnTo>
                <a:lnTo>
                  <a:pt x="29248" y="104215"/>
                </a:lnTo>
                <a:lnTo>
                  <a:pt x="30578" y="116837"/>
                </a:lnTo>
                <a:lnTo>
                  <a:pt x="31401" y="129460"/>
                </a:lnTo>
                <a:lnTo>
                  <a:pt x="31683" y="142082"/>
                </a:lnTo>
                <a:lnTo>
                  <a:pt x="31636" y="147204"/>
                </a:lnTo>
                <a:lnTo>
                  <a:pt x="31119" y="159982"/>
                </a:lnTo>
                <a:lnTo>
                  <a:pt x="30061" y="172712"/>
                </a:lnTo>
                <a:lnTo>
                  <a:pt x="28497" y="185355"/>
                </a:lnTo>
                <a:lnTo>
                  <a:pt x="26466" y="197875"/>
                </a:lnTo>
                <a:lnTo>
                  <a:pt x="24002" y="210235"/>
                </a:lnTo>
                <a:lnTo>
                  <a:pt x="18779" y="229712"/>
                </a:lnTo>
                <a:lnTo>
                  <a:pt x="15084" y="241756"/>
                </a:lnTo>
                <a:lnTo>
                  <a:pt x="10948" y="253700"/>
                </a:lnTo>
                <a:lnTo>
                  <a:pt x="6272" y="265580"/>
                </a:lnTo>
                <a:lnTo>
                  <a:pt x="960" y="277428"/>
                </a:lnTo>
                <a:lnTo>
                  <a:pt x="960" y="278389"/>
                </a:lnTo>
                <a:lnTo>
                  <a:pt x="0" y="279349"/>
                </a:lnTo>
                <a:lnTo>
                  <a:pt x="0" y="281269"/>
                </a:lnTo>
                <a:lnTo>
                  <a:pt x="960" y="282229"/>
                </a:lnTo>
                <a:lnTo>
                  <a:pt x="960" y="283189"/>
                </a:lnTo>
                <a:lnTo>
                  <a:pt x="1920" y="283189"/>
                </a:lnTo>
                <a:lnTo>
                  <a:pt x="2880" y="284149"/>
                </a:lnTo>
                <a:lnTo>
                  <a:pt x="20162" y="284149"/>
                </a:lnTo>
                <a:lnTo>
                  <a:pt x="21122" y="283189"/>
                </a:lnTo>
                <a:lnTo>
                  <a:pt x="22082" y="283189"/>
                </a:lnTo>
                <a:lnTo>
                  <a:pt x="22082" y="282229"/>
                </a:lnTo>
                <a:lnTo>
                  <a:pt x="23042" y="282229"/>
                </a:lnTo>
                <a:lnTo>
                  <a:pt x="24002" y="281269"/>
                </a:lnTo>
                <a:lnTo>
                  <a:pt x="29152" y="270688"/>
                </a:lnTo>
                <a:lnTo>
                  <a:pt x="34375" y="259283"/>
                </a:lnTo>
                <a:lnTo>
                  <a:pt x="39364" y="247665"/>
                </a:lnTo>
                <a:lnTo>
                  <a:pt x="43174" y="237590"/>
                </a:lnTo>
                <a:lnTo>
                  <a:pt x="46794" y="225691"/>
                </a:lnTo>
                <a:lnTo>
                  <a:pt x="49926" y="213116"/>
                </a:lnTo>
                <a:lnTo>
                  <a:pt x="52755" y="203349"/>
                </a:lnTo>
                <a:lnTo>
                  <a:pt x="55437" y="190950"/>
                </a:lnTo>
                <a:lnTo>
                  <a:pt x="57591" y="178551"/>
                </a:lnTo>
                <a:lnTo>
                  <a:pt x="58441" y="167363"/>
                </a:lnTo>
                <a:lnTo>
                  <a:pt x="59204" y="154825"/>
                </a:lnTo>
                <a:lnTo>
                  <a:pt x="59512" y="142082"/>
                </a:lnTo>
                <a:lnTo>
                  <a:pt x="59398" y="133855"/>
                </a:lnTo>
                <a:lnTo>
                  <a:pt x="58757" y="121121"/>
                </a:lnTo>
                <a:lnTo>
                  <a:pt x="57523" y="108440"/>
                </a:lnTo>
                <a:lnTo>
                  <a:pt x="55661" y="95844"/>
                </a:lnTo>
                <a:lnTo>
                  <a:pt x="53140" y="83364"/>
                </a:lnTo>
                <a:lnTo>
                  <a:pt x="49926" y="71033"/>
                </a:lnTo>
                <a:lnTo>
                  <a:pt x="47226" y="62108"/>
                </a:lnTo>
                <a:lnTo>
                  <a:pt x="43280" y="50095"/>
                </a:lnTo>
                <a:lnTo>
                  <a:pt x="38985" y="38137"/>
                </a:lnTo>
                <a:lnTo>
                  <a:pt x="34340" y="26262"/>
                </a:lnTo>
                <a:lnTo>
                  <a:pt x="29346" y="14499"/>
                </a:lnTo>
                <a:lnTo>
                  <a:pt x="24002" y="2880"/>
                </a:lnTo>
                <a:lnTo>
                  <a:pt x="23042" y="1920"/>
                </a:lnTo>
                <a:lnTo>
                  <a:pt x="22082" y="1920"/>
                </a:lnTo>
                <a:lnTo>
                  <a:pt x="22082" y="960"/>
                </a:lnTo>
                <a:lnTo>
                  <a:pt x="20162" y="960"/>
                </a:lnTo>
                <a:lnTo>
                  <a:pt x="18242" y="0"/>
                </a:lnTo>
                <a:lnTo>
                  <a:pt x="6720" y="0"/>
                </a:lnTo>
                <a:lnTo>
                  <a:pt x="5760" y="960"/>
                </a:lnTo>
                <a:lnTo>
                  <a:pt x="2880" y="960"/>
                </a:lnTo>
                <a:lnTo>
                  <a:pt x="192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/>
          <p:nvPr/>
        </p:nvSpPr>
        <p:spPr>
          <a:xfrm>
            <a:off x="1953782" y="6892640"/>
            <a:ext cx="0" cy="1630996"/>
          </a:xfrm>
          <a:custGeom>
            <a:avLst/>
            <a:gdLst/>
            <a:ahLst/>
            <a:cxnLst/>
            <a:rect l="l" t="t" r="r" b="b"/>
            <a:pathLst>
              <a:path w="0" h="1630996">
                <a:moveTo>
                  <a:pt x="0" y="0"/>
                </a:moveTo>
                <a:lnTo>
                  <a:pt x="0" y="1630996"/>
                </a:lnTo>
              </a:path>
            </a:pathLst>
          </a:custGeom>
          <a:ln w="89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/>
          <p:nvPr/>
        </p:nvSpPr>
        <p:spPr>
          <a:xfrm>
            <a:off x="1913458" y="8499157"/>
            <a:ext cx="40325" cy="0"/>
          </a:xfrm>
          <a:custGeom>
            <a:avLst/>
            <a:gdLst/>
            <a:ahLst/>
            <a:cxnLst/>
            <a:rect l="l" t="t" r="r" b="b"/>
            <a:pathLst>
              <a:path w="40325" h="0">
                <a:moveTo>
                  <a:pt x="0" y="0"/>
                </a:moveTo>
                <a:lnTo>
                  <a:pt x="40325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1913458" y="8299483"/>
            <a:ext cx="40325" cy="0"/>
          </a:xfrm>
          <a:custGeom>
            <a:avLst/>
            <a:gdLst/>
            <a:ahLst/>
            <a:cxnLst/>
            <a:rect l="l" t="t" r="r" b="b"/>
            <a:pathLst>
              <a:path w="40325" h="0">
                <a:moveTo>
                  <a:pt x="0" y="0"/>
                </a:moveTo>
                <a:lnTo>
                  <a:pt x="40325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1913458" y="8097888"/>
            <a:ext cx="40325" cy="0"/>
          </a:xfrm>
          <a:custGeom>
            <a:avLst/>
            <a:gdLst/>
            <a:ahLst/>
            <a:cxnLst/>
            <a:rect l="l" t="t" r="r" b="b"/>
            <a:pathLst>
              <a:path w="40325" h="0">
                <a:moveTo>
                  <a:pt x="0" y="0"/>
                </a:moveTo>
                <a:lnTo>
                  <a:pt x="40325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1913458" y="7897733"/>
            <a:ext cx="40325" cy="0"/>
          </a:xfrm>
          <a:custGeom>
            <a:avLst/>
            <a:gdLst/>
            <a:ahLst/>
            <a:cxnLst/>
            <a:rect l="l" t="t" r="r" b="b"/>
            <a:pathLst>
              <a:path w="40325" h="0">
                <a:moveTo>
                  <a:pt x="0" y="0"/>
                </a:moveTo>
                <a:lnTo>
                  <a:pt x="40325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1913458" y="7696619"/>
            <a:ext cx="40325" cy="0"/>
          </a:xfrm>
          <a:custGeom>
            <a:avLst/>
            <a:gdLst/>
            <a:ahLst/>
            <a:cxnLst/>
            <a:rect l="l" t="t" r="r" b="b"/>
            <a:pathLst>
              <a:path w="40325" h="0">
                <a:moveTo>
                  <a:pt x="0" y="0"/>
                </a:moveTo>
                <a:lnTo>
                  <a:pt x="40325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1913458" y="7496464"/>
            <a:ext cx="40325" cy="0"/>
          </a:xfrm>
          <a:custGeom>
            <a:avLst/>
            <a:gdLst/>
            <a:ahLst/>
            <a:cxnLst/>
            <a:rect l="l" t="t" r="r" b="b"/>
            <a:pathLst>
              <a:path w="40325" h="0">
                <a:moveTo>
                  <a:pt x="0" y="0"/>
                </a:moveTo>
                <a:lnTo>
                  <a:pt x="40325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1913458" y="7294389"/>
            <a:ext cx="40325" cy="0"/>
          </a:xfrm>
          <a:custGeom>
            <a:avLst/>
            <a:gdLst/>
            <a:ahLst/>
            <a:cxnLst/>
            <a:rect l="l" t="t" r="r" b="b"/>
            <a:pathLst>
              <a:path w="40325" h="0">
                <a:moveTo>
                  <a:pt x="0" y="0"/>
                </a:moveTo>
                <a:lnTo>
                  <a:pt x="40325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1913458" y="7094715"/>
            <a:ext cx="40325" cy="0"/>
          </a:xfrm>
          <a:custGeom>
            <a:avLst/>
            <a:gdLst/>
            <a:ahLst/>
            <a:cxnLst/>
            <a:rect l="l" t="t" r="r" b="b"/>
            <a:pathLst>
              <a:path w="40325" h="0">
                <a:moveTo>
                  <a:pt x="0" y="0"/>
                </a:moveTo>
                <a:lnTo>
                  <a:pt x="40325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1913458" y="6893120"/>
            <a:ext cx="40325" cy="0"/>
          </a:xfrm>
          <a:custGeom>
            <a:avLst/>
            <a:gdLst/>
            <a:ahLst/>
            <a:cxnLst/>
            <a:rect l="l" t="t" r="r" b="b"/>
            <a:pathLst>
              <a:path w="40325" h="0">
                <a:moveTo>
                  <a:pt x="0" y="0"/>
                </a:moveTo>
                <a:lnTo>
                  <a:pt x="40325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1953783" y="8499159"/>
            <a:ext cx="1402514" cy="0"/>
          </a:xfrm>
          <a:custGeom>
            <a:avLst/>
            <a:gdLst/>
            <a:ahLst/>
            <a:cxnLst/>
            <a:rect l="l" t="t" r="r" b="b"/>
            <a:pathLst>
              <a:path w="1402514" h="0">
                <a:moveTo>
                  <a:pt x="0" y="0"/>
                </a:moveTo>
                <a:lnTo>
                  <a:pt x="1402514" y="0"/>
                </a:lnTo>
              </a:path>
            </a:pathLst>
          </a:custGeom>
          <a:ln w="99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2077623" y="8519796"/>
            <a:ext cx="7665" cy="0"/>
          </a:xfrm>
          <a:custGeom>
            <a:avLst/>
            <a:gdLst/>
            <a:ahLst/>
            <a:cxnLst/>
            <a:rect l="l" t="t" r="r" b="b"/>
            <a:pathLst>
              <a:path w="7665" h="0">
                <a:moveTo>
                  <a:pt x="0" y="0"/>
                </a:moveTo>
                <a:lnTo>
                  <a:pt x="7665" y="0"/>
                </a:lnTo>
              </a:path>
            </a:pathLst>
          </a:custGeom>
          <a:ln w="4158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2204328" y="8519796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8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2332009" y="8519796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8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2458730" y="8519796"/>
            <a:ext cx="8625" cy="0"/>
          </a:xfrm>
          <a:custGeom>
            <a:avLst/>
            <a:gdLst/>
            <a:ahLst/>
            <a:cxnLst/>
            <a:rect l="l" t="t" r="r" b="b"/>
            <a:pathLst>
              <a:path w="8625" h="0">
                <a:moveTo>
                  <a:pt x="0" y="0"/>
                </a:moveTo>
                <a:lnTo>
                  <a:pt x="8625" y="0"/>
                </a:lnTo>
              </a:path>
            </a:pathLst>
          </a:custGeom>
          <a:ln w="4158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2586395" y="8519796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8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2714076" y="8519796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8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2840796" y="8519796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8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2968462" y="8519796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8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3096143" y="8519796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8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3224783" y="8519796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8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3352449" y="8519796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8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2003694" y="8017733"/>
            <a:ext cx="536630" cy="161269"/>
          </a:xfrm>
          <a:custGeom>
            <a:avLst/>
            <a:gdLst/>
            <a:ahLst/>
            <a:cxnLst/>
            <a:rect l="l" t="t" r="r" b="b"/>
            <a:pathLst>
              <a:path w="536630" h="161269">
                <a:moveTo>
                  <a:pt x="1920" y="150708"/>
                </a:moveTo>
                <a:lnTo>
                  <a:pt x="3840" y="157429"/>
                </a:lnTo>
                <a:lnTo>
                  <a:pt x="10561" y="161269"/>
                </a:lnTo>
                <a:lnTo>
                  <a:pt x="16322" y="159349"/>
                </a:lnTo>
                <a:lnTo>
                  <a:pt x="144002" y="128625"/>
                </a:lnTo>
                <a:lnTo>
                  <a:pt x="270708" y="104637"/>
                </a:lnTo>
                <a:lnTo>
                  <a:pt x="399348" y="62392"/>
                </a:lnTo>
                <a:lnTo>
                  <a:pt x="527029" y="25908"/>
                </a:lnTo>
                <a:lnTo>
                  <a:pt x="532790" y="23987"/>
                </a:lnTo>
                <a:lnTo>
                  <a:pt x="536630" y="17282"/>
                </a:lnTo>
                <a:lnTo>
                  <a:pt x="534710" y="10561"/>
                </a:lnTo>
                <a:lnTo>
                  <a:pt x="532790" y="3840"/>
                </a:lnTo>
                <a:lnTo>
                  <a:pt x="526069" y="0"/>
                </a:lnTo>
                <a:lnTo>
                  <a:pt x="520308" y="1920"/>
                </a:lnTo>
                <a:lnTo>
                  <a:pt x="392628" y="38389"/>
                </a:lnTo>
                <a:lnTo>
                  <a:pt x="265922" y="80634"/>
                </a:lnTo>
                <a:lnTo>
                  <a:pt x="138242" y="104637"/>
                </a:lnTo>
                <a:lnTo>
                  <a:pt x="10561" y="136306"/>
                </a:lnTo>
                <a:lnTo>
                  <a:pt x="4800" y="138226"/>
                </a:lnTo>
                <a:lnTo>
                  <a:pt x="0" y="143987"/>
                </a:lnTo>
                <a:lnTo>
                  <a:pt x="1920" y="15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2249454" y="7889092"/>
            <a:ext cx="83515" cy="90236"/>
          </a:xfrm>
          <a:custGeom>
            <a:avLst/>
            <a:gdLst/>
            <a:ahLst/>
            <a:cxnLst/>
            <a:rect l="l" t="t" r="r" b="b"/>
            <a:pathLst>
              <a:path w="83515" h="90236">
                <a:moveTo>
                  <a:pt x="35509" y="82555"/>
                </a:moveTo>
                <a:lnTo>
                  <a:pt x="35509" y="81594"/>
                </a:lnTo>
                <a:lnTo>
                  <a:pt x="34564" y="79674"/>
                </a:lnTo>
                <a:lnTo>
                  <a:pt x="34564" y="8641"/>
                </a:lnTo>
                <a:lnTo>
                  <a:pt x="35509" y="7680"/>
                </a:lnTo>
                <a:lnTo>
                  <a:pt x="36469" y="5760"/>
                </a:lnTo>
                <a:lnTo>
                  <a:pt x="37429" y="4800"/>
                </a:lnTo>
                <a:lnTo>
                  <a:pt x="38389" y="3840"/>
                </a:lnTo>
                <a:lnTo>
                  <a:pt x="39349" y="2880"/>
                </a:lnTo>
                <a:lnTo>
                  <a:pt x="47990" y="2880"/>
                </a:lnTo>
                <a:lnTo>
                  <a:pt x="47990" y="0"/>
                </a:lnTo>
                <a:lnTo>
                  <a:pt x="0" y="0"/>
                </a:lnTo>
                <a:lnTo>
                  <a:pt x="0" y="2880"/>
                </a:lnTo>
                <a:lnTo>
                  <a:pt x="7665" y="2880"/>
                </a:lnTo>
                <a:lnTo>
                  <a:pt x="9601" y="3840"/>
                </a:lnTo>
                <a:lnTo>
                  <a:pt x="10561" y="4800"/>
                </a:lnTo>
                <a:lnTo>
                  <a:pt x="11506" y="5760"/>
                </a:lnTo>
                <a:lnTo>
                  <a:pt x="12481" y="6720"/>
                </a:lnTo>
                <a:lnTo>
                  <a:pt x="12481" y="8641"/>
                </a:lnTo>
                <a:lnTo>
                  <a:pt x="13441" y="11521"/>
                </a:lnTo>
                <a:lnTo>
                  <a:pt x="13441" y="78714"/>
                </a:lnTo>
                <a:lnTo>
                  <a:pt x="12481" y="81594"/>
                </a:lnTo>
                <a:lnTo>
                  <a:pt x="12481" y="82555"/>
                </a:lnTo>
                <a:lnTo>
                  <a:pt x="11506" y="84475"/>
                </a:lnTo>
                <a:lnTo>
                  <a:pt x="10561" y="85435"/>
                </a:lnTo>
                <a:lnTo>
                  <a:pt x="9601" y="86395"/>
                </a:lnTo>
                <a:lnTo>
                  <a:pt x="7665" y="87355"/>
                </a:lnTo>
                <a:lnTo>
                  <a:pt x="0" y="87355"/>
                </a:lnTo>
                <a:lnTo>
                  <a:pt x="0" y="90236"/>
                </a:lnTo>
                <a:lnTo>
                  <a:pt x="79674" y="90236"/>
                </a:lnTo>
                <a:lnTo>
                  <a:pt x="83515" y="58552"/>
                </a:lnTo>
                <a:lnTo>
                  <a:pt x="80634" y="58552"/>
                </a:lnTo>
                <a:lnTo>
                  <a:pt x="78714" y="65272"/>
                </a:lnTo>
                <a:lnTo>
                  <a:pt x="76794" y="71033"/>
                </a:lnTo>
                <a:lnTo>
                  <a:pt x="73913" y="73913"/>
                </a:lnTo>
                <a:lnTo>
                  <a:pt x="71993" y="77754"/>
                </a:lnTo>
                <a:lnTo>
                  <a:pt x="69113" y="80634"/>
                </a:lnTo>
                <a:lnTo>
                  <a:pt x="66233" y="82555"/>
                </a:lnTo>
                <a:lnTo>
                  <a:pt x="62392" y="84475"/>
                </a:lnTo>
                <a:lnTo>
                  <a:pt x="38389" y="84475"/>
                </a:lnTo>
                <a:lnTo>
                  <a:pt x="37429" y="83515"/>
                </a:lnTo>
                <a:lnTo>
                  <a:pt x="35509" y="825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2342570" y="7915015"/>
            <a:ext cx="58552" cy="66233"/>
          </a:xfrm>
          <a:custGeom>
            <a:avLst/>
            <a:gdLst/>
            <a:ahLst/>
            <a:cxnLst/>
            <a:rect l="l" t="t" r="r" b="b"/>
            <a:pathLst>
              <a:path w="58552" h="66233">
                <a:moveTo>
                  <a:pt x="2880" y="49910"/>
                </a:moveTo>
                <a:lnTo>
                  <a:pt x="7680" y="55671"/>
                </a:lnTo>
                <a:lnTo>
                  <a:pt x="12466" y="62392"/>
                </a:lnTo>
                <a:lnTo>
                  <a:pt x="20147" y="66233"/>
                </a:lnTo>
                <a:lnTo>
                  <a:pt x="22082" y="57591"/>
                </a:lnTo>
                <a:lnTo>
                  <a:pt x="21122" y="54711"/>
                </a:lnTo>
                <a:lnTo>
                  <a:pt x="20147" y="51831"/>
                </a:lnTo>
                <a:lnTo>
                  <a:pt x="20147" y="47990"/>
                </a:lnTo>
                <a:lnTo>
                  <a:pt x="19187" y="43190"/>
                </a:lnTo>
                <a:lnTo>
                  <a:pt x="19187" y="29763"/>
                </a:lnTo>
                <a:lnTo>
                  <a:pt x="20147" y="23042"/>
                </a:lnTo>
                <a:lnTo>
                  <a:pt x="20147" y="17266"/>
                </a:lnTo>
                <a:lnTo>
                  <a:pt x="21122" y="12481"/>
                </a:lnTo>
                <a:lnTo>
                  <a:pt x="22082" y="9585"/>
                </a:lnTo>
                <a:lnTo>
                  <a:pt x="23987" y="7680"/>
                </a:lnTo>
                <a:lnTo>
                  <a:pt x="24963" y="5760"/>
                </a:lnTo>
                <a:lnTo>
                  <a:pt x="26868" y="4800"/>
                </a:lnTo>
                <a:lnTo>
                  <a:pt x="31668" y="4800"/>
                </a:lnTo>
                <a:lnTo>
                  <a:pt x="32644" y="5760"/>
                </a:lnTo>
                <a:lnTo>
                  <a:pt x="33588" y="6720"/>
                </a:lnTo>
                <a:lnTo>
                  <a:pt x="35509" y="7680"/>
                </a:lnTo>
                <a:lnTo>
                  <a:pt x="36469" y="9585"/>
                </a:lnTo>
                <a:lnTo>
                  <a:pt x="37429" y="12481"/>
                </a:lnTo>
                <a:lnTo>
                  <a:pt x="38389" y="15361"/>
                </a:lnTo>
                <a:lnTo>
                  <a:pt x="38389" y="28605"/>
                </a:lnTo>
                <a:lnTo>
                  <a:pt x="38261" y="43944"/>
                </a:lnTo>
                <a:lnTo>
                  <a:pt x="37429" y="53751"/>
                </a:lnTo>
                <a:lnTo>
                  <a:pt x="36469" y="55671"/>
                </a:lnTo>
                <a:lnTo>
                  <a:pt x="35509" y="58552"/>
                </a:lnTo>
                <a:lnTo>
                  <a:pt x="34549" y="59512"/>
                </a:lnTo>
                <a:lnTo>
                  <a:pt x="32644" y="60472"/>
                </a:lnTo>
                <a:lnTo>
                  <a:pt x="30708" y="61432"/>
                </a:lnTo>
                <a:lnTo>
                  <a:pt x="29748" y="66233"/>
                </a:lnTo>
                <a:lnTo>
                  <a:pt x="38389" y="66233"/>
                </a:lnTo>
                <a:lnTo>
                  <a:pt x="46070" y="62392"/>
                </a:lnTo>
                <a:lnTo>
                  <a:pt x="51831" y="54711"/>
                </a:lnTo>
                <a:lnTo>
                  <a:pt x="55671" y="48950"/>
                </a:lnTo>
                <a:lnTo>
                  <a:pt x="58552" y="42230"/>
                </a:lnTo>
                <a:lnTo>
                  <a:pt x="58552" y="26868"/>
                </a:lnTo>
                <a:lnTo>
                  <a:pt x="56631" y="21107"/>
                </a:lnTo>
                <a:lnTo>
                  <a:pt x="54711" y="16322"/>
                </a:lnTo>
                <a:lnTo>
                  <a:pt x="51831" y="11521"/>
                </a:lnTo>
                <a:lnTo>
                  <a:pt x="48950" y="7680"/>
                </a:lnTo>
                <a:lnTo>
                  <a:pt x="44150" y="4800"/>
                </a:lnTo>
                <a:lnTo>
                  <a:pt x="39364" y="1920"/>
                </a:lnTo>
                <a:lnTo>
                  <a:pt x="34549" y="0"/>
                </a:lnTo>
                <a:lnTo>
                  <a:pt x="20147" y="0"/>
                </a:lnTo>
                <a:lnTo>
                  <a:pt x="13441" y="3840"/>
                </a:lnTo>
                <a:lnTo>
                  <a:pt x="7680" y="10561"/>
                </a:lnTo>
                <a:lnTo>
                  <a:pt x="2880" y="17266"/>
                </a:lnTo>
                <a:lnTo>
                  <a:pt x="0" y="24947"/>
                </a:lnTo>
                <a:lnTo>
                  <a:pt x="0" y="42230"/>
                </a:lnTo>
                <a:lnTo>
                  <a:pt x="2880" y="49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2362718" y="7972607"/>
            <a:ext cx="10561" cy="8641"/>
          </a:xfrm>
          <a:custGeom>
            <a:avLst/>
            <a:gdLst/>
            <a:ahLst/>
            <a:cxnLst/>
            <a:rect l="l" t="t" r="r" b="b"/>
            <a:pathLst>
              <a:path w="10561" h="8641">
                <a:moveTo>
                  <a:pt x="9601" y="8641"/>
                </a:moveTo>
                <a:lnTo>
                  <a:pt x="10561" y="3840"/>
                </a:lnTo>
                <a:lnTo>
                  <a:pt x="6720" y="3840"/>
                </a:lnTo>
                <a:lnTo>
                  <a:pt x="4815" y="2880"/>
                </a:lnTo>
                <a:lnTo>
                  <a:pt x="3840" y="960"/>
                </a:lnTo>
                <a:lnTo>
                  <a:pt x="1935" y="0"/>
                </a:lnTo>
                <a:lnTo>
                  <a:pt x="0" y="8641"/>
                </a:lnTo>
                <a:lnTo>
                  <a:pt x="9601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2406883" y="7916936"/>
            <a:ext cx="95036" cy="64312"/>
          </a:xfrm>
          <a:custGeom>
            <a:avLst/>
            <a:gdLst/>
            <a:ahLst/>
            <a:cxnLst/>
            <a:rect l="l" t="t" r="r" b="b"/>
            <a:pathLst>
              <a:path w="95036" h="64312">
                <a:moveTo>
                  <a:pt x="27843" y="64312"/>
                </a:moveTo>
                <a:lnTo>
                  <a:pt x="31683" y="64312"/>
                </a:lnTo>
                <a:lnTo>
                  <a:pt x="48006" y="18227"/>
                </a:lnTo>
                <a:lnTo>
                  <a:pt x="65272" y="64312"/>
                </a:lnTo>
                <a:lnTo>
                  <a:pt x="69113" y="64312"/>
                </a:lnTo>
                <a:lnTo>
                  <a:pt x="86395" y="14401"/>
                </a:lnTo>
                <a:lnTo>
                  <a:pt x="88315" y="9601"/>
                </a:lnTo>
                <a:lnTo>
                  <a:pt x="89275" y="5760"/>
                </a:lnTo>
                <a:lnTo>
                  <a:pt x="90236" y="4800"/>
                </a:lnTo>
                <a:lnTo>
                  <a:pt x="92156" y="3840"/>
                </a:lnTo>
                <a:lnTo>
                  <a:pt x="93116" y="2880"/>
                </a:lnTo>
                <a:lnTo>
                  <a:pt x="95036" y="2880"/>
                </a:lnTo>
                <a:lnTo>
                  <a:pt x="95036" y="0"/>
                </a:lnTo>
                <a:lnTo>
                  <a:pt x="76794" y="0"/>
                </a:lnTo>
                <a:lnTo>
                  <a:pt x="76794" y="2880"/>
                </a:lnTo>
                <a:lnTo>
                  <a:pt x="79674" y="2880"/>
                </a:lnTo>
                <a:lnTo>
                  <a:pt x="81594" y="3840"/>
                </a:lnTo>
                <a:lnTo>
                  <a:pt x="82555" y="4800"/>
                </a:lnTo>
                <a:lnTo>
                  <a:pt x="83515" y="5760"/>
                </a:lnTo>
                <a:lnTo>
                  <a:pt x="83515" y="8641"/>
                </a:lnTo>
                <a:lnTo>
                  <a:pt x="82555" y="11506"/>
                </a:lnTo>
                <a:lnTo>
                  <a:pt x="81594" y="14401"/>
                </a:lnTo>
                <a:lnTo>
                  <a:pt x="73913" y="36469"/>
                </a:lnTo>
                <a:lnTo>
                  <a:pt x="65272" y="12481"/>
                </a:lnTo>
                <a:lnTo>
                  <a:pt x="63352" y="9601"/>
                </a:lnTo>
                <a:lnTo>
                  <a:pt x="63352" y="3840"/>
                </a:lnTo>
                <a:lnTo>
                  <a:pt x="64312" y="3840"/>
                </a:lnTo>
                <a:lnTo>
                  <a:pt x="64312" y="2880"/>
                </a:lnTo>
                <a:lnTo>
                  <a:pt x="69113" y="2880"/>
                </a:lnTo>
                <a:lnTo>
                  <a:pt x="69113" y="0"/>
                </a:lnTo>
                <a:lnTo>
                  <a:pt x="36484" y="0"/>
                </a:lnTo>
                <a:lnTo>
                  <a:pt x="36484" y="2880"/>
                </a:lnTo>
                <a:lnTo>
                  <a:pt x="39364" y="2880"/>
                </a:lnTo>
                <a:lnTo>
                  <a:pt x="40325" y="3840"/>
                </a:lnTo>
                <a:lnTo>
                  <a:pt x="41285" y="4800"/>
                </a:lnTo>
                <a:lnTo>
                  <a:pt x="42245" y="5760"/>
                </a:lnTo>
                <a:lnTo>
                  <a:pt x="44165" y="7665"/>
                </a:lnTo>
                <a:lnTo>
                  <a:pt x="45125" y="10561"/>
                </a:lnTo>
                <a:lnTo>
                  <a:pt x="46070" y="12481"/>
                </a:lnTo>
                <a:lnTo>
                  <a:pt x="36484" y="36469"/>
                </a:lnTo>
                <a:lnTo>
                  <a:pt x="27843" y="12481"/>
                </a:lnTo>
                <a:lnTo>
                  <a:pt x="26883" y="8641"/>
                </a:lnTo>
                <a:lnTo>
                  <a:pt x="25923" y="6720"/>
                </a:lnTo>
                <a:lnTo>
                  <a:pt x="25923" y="3840"/>
                </a:lnTo>
                <a:lnTo>
                  <a:pt x="26883" y="3840"/>
                </a:lnTo>
                <a:lnTo>
                  <a:pt x="27843" y="2880"/>
                </a:lnTo>
                <a:lnTo>
                  <a:pt x="31683" y="2880"/>
                </a:lnTo>
                <a:lnTo>
                  <a:pt x="31683" y="0"/>
                </a:lnTo>
                <a:lnTo>
                  <a:pt x="0" y="0"/>
                </a:lnTo>
                <a:lnTo>
                  <a:pt x="0" y="2880"/>
                </a:lnTo>
                <a:lnTo>
                  <a:pt x="1920" y="3840"/>
                </a:lnTo>
                <a:lnTo>
                  <a:pt x="3840" y="4800"/>
                </a:lnTo>
                <a:lnTo>
                  <a:pt x="4800" y="5760"/>
                </a:lnTo>
                <a:lnTo>
                  <a:pt x="6720" y="7665"/>
                </a:lnTo>
                <a:lnTo>
                  <a:pt x="8641" y="12481"/>
                </a:lnTo>
                <a:lnTo>
                  <a:pt x="11521" y="19187"/>
                </a:lnTo>
                <a:lnTo>
                  <a:pt x="27843" y="6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2003694" y="7116318"/>
            <a:ext cx="537590" cy="284149"/>
          </a:xfrm>
          <a:custGeom>
            <a:avLst/>
            <a:gdLst/>
            <a:ahLst/>
            <a:cxnLst/>
            <a:rect l="l" t="t" r="r" b="b"/>
            <a:pathLst>
              <a:path w="537590" h="284149">
                <a:moveTo>
                  <a:pt x="537590" y="13441"/>
                </a:moveTo>
                <a:lnTo>
                  <a:pt x="533750" y="7680"/>
                </a:lnTo>
                <a:lnTo>
                  <a:pt x="530870" y="1920"/>
                </a:lnTo>
                <a:lnTo>
                  <a:pt x="523189" y="0"/>
                </a:lnTo>
                <a:lnTo>
                  <a:pt x="517428" y="2880"/>
                </a:lnTo>
                <a:lnTo>
                  <a:pt x="391668" y="70073"/>
                </a:lnTo>
                <a:lnTo>
                  <a:pt x="274548" y="143042"/>
                </a:lnTo>
                <a:lnTo>
                  <a:pt x="273632" y="143579"/>
                </a:lnTo>
                <a:lnTo>
                  <a:pt x="400309" y="92156"/>
                </a:lnTo>
                <a:lnTo>
                  <a:pt x="528949" y="24002"/>
                </a:lnTo>
                <a:lnTo>
                  <a:pt x="534710" y="21122"/>
                </a:lnTo>
                <a:lnTo>
                  <a:pt x="537590" y="13441"/>
                </a:lnTo>
                <a:close/>
              </a:path>
              <a:path w="537590" h="284149">
                <a:moveTo>
                  <a:pt x="8641" y="259186"/>
                </a:moveTo>
                <a:lnTo>
                  <a:pt x="1920" y="262067"/>
                </a:lnTo>
                <a:lnTo>
                  <a:pt x="0" y="269747"/>
                </a:lnTo>
                <a:lnTo>
                  <a:pt x="2880" y="276468"/>
                </a:lnTo>
                <a:lnTo>
                  <a:pt x="5760" y="282229"/>
                </a:lnTo>
                <a:lnTo>
                  <a:pt x="13441" y="284149"/>
                </a:lnTo>
                <a:lnTo>
                  <a:pt x="19202" y="281269"/>
                </a:lnTo>
                <a:lnTo>
                  <a:pt x="146883" y="217916"/>
                </a:lnTo>
                <a:lnTo>
                  <a:pt x="273632" y="143579"/>
                </a:lnTo>
                <a:lnTo>
                  <a:pt x="274548" y="143042"/>
                </a:lnTo>
                <a:lnTo>
                  <a:pt x="391668" y="70073"/>
                </a:lnTo>
                <a:lnTo>
                  <a:pt x="263987" y="120959"/>
                </a:lnTo>
                <a:lnTo>
                  <a:pt x="272628" y="143987"/>
                </a:lnTo>
                <a:lnTo>
                  <a:pt x="263987" y="120959"/>
                </a:lnTo>
                <a:lnTo>
                  <a:pt x="263987" y="121919"/>
                </a:lnTo>
                <a:lnTo>
                  <a:pt x="262082" y="121919"/>
                </a:lnTo>
                <a:lnTo>
                  <a:pt x="135361" y="195833"/>
                </a:lnTo>
                <a:lnTo>
                  <a:pt x="8641" y="25918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2004654" y="7355342"/>
            <a:ext cx="535670" cy="90236"/>
          </a:xfrm>
          <a:custGeom>
            <a:avLst/>
            <a:gdLst/>
            <a:ahLst/>
            <a:cxnLst/>
            <a:rect l="l" t="t" r="r" b="b"/>
            <a:pathLst>
              <a:path w="535670" h="90236">
                <a:moveTo>
                  <a:pt x="400309" y="25923"/>
                </a:moveTo>
                <a:lnTo>
                  <a:pt x="524149" y="24963"/>
                </a:lnTo>
                <a:lnTo>
                  <a:pt x="397428" y="2880"/>
                </a:lnTo>
                <a:lnTo>
                  <a:pt x="394548" y="2880"/>
                </a:lnTo>
                <a:lnTo>
                  <a:pt x="392628" y="26883"/>
                </a:lnTo>
                <a:lnTo>
                  <a:pt x="400309" y="25923"/>
                </a:lnTo>
                <a:close/>
              </a:path>
              <a:path w="535670" h="90236">
                <a:moveTo>
                  <a:pt x="138321" y="25047"/>
                </a:moveTo>
                <a:lnTo>
                  <a:pt x="134401" y="23042"/>
                </a:lnTo>
                <a:lnTo>
                  <a:pt x="13441" y="28803"/>
                </a:lnTo>
                <a:lnTo>
                  <a:pt x="138321" y="25047"/>
                </a:lnTo>
                <a:close/>
              </a:path>
              <a:path w="535670" h="90236">
                <a:moveTo>
                  <a:pt x="0" y="10561"/>
                </a:moveTo>
                <a:lnTo>
                  <a:pt x="960" y="16322"/>
                </a:lnTo>
                <a:lnTo>
                  <a:pt x="960" y="23042"/>
                </a:lnTo>
                <a:lnTo>
                  <a:pt x="6720" y="28803"/>
                </a:lnTo>
                <a:lnTo>
                  <a:pt x="13441" y="28803"/>
                </a:lnTo>
                <a:lnTo>
                  <a:pt x="134401" y="23042"/>
                </a:lnTo>
                <a:lnTo>
                  <a:pt x="138321" y="25047"/>
                </a:lnTo>
                <a:lnTo>
                  <a:pt x="262082" y="88331"/>
                </a:lnTo>
                <a:lnTo>
                  <a:pt x="141122" y="24963"/>
                </a:lnTo>
                <a:lnTo>
                  <a:pt x="140162" y="0"/>
                </a:lnTo>
                <a:lnTo>
                  <a:pt x="12481" y="4815"/>
                </a:lnTo>
                <a:lnTo>
                  <a:pt x="5760" y="4815"/>
                </a:lnTo>
                <a:lnTo>
                  <a:pt x="0" y="10561"/>
                </a:lnTo>
                <a:close/>
              </a:path>
              <a:path w="535670" h="90236">
                <a:moveTo>
                  <a:pt x="534710" y="38404"/>
                </a:moveTo>
                <a:lnTo>
                  <a:pt x="535670" y="31683"/>
                </a:lnTo>
                <a:lnTo>
                  <a:pt x="530870" y="25923"/>
                </a:lnTo>
                <a:lnTo>
                  <a:pt x="524149" y="24963"/>
                </a:lnTo>
                <a:lnTo>
                  <a:pt x="400309" y="25923"/>
                </a:lnTo>
                <a:lnTo>
                  <a:pt x="392628" y="26883"/>
                </a:lnTo>
                <a:lnTo>
                  <a:pt x="394548" y="2880"/>
                </a:lnTo>
                <a:lnTo>
                  <a:pt x="391668" y="2880"/>
                </a:lnTo>
                <a:lnTo>
                  <a:pt x="389747" y="3840"/>
                </a:lnTo>
                <a:lnTo>
                  <a:pt x="267501" y="63599"/>
                </a:lnTo>
                <a:lnTo>
                  <a:pt x="145923" y="960"/>
                </a:lnTo>
                <a:lnTo>
                  <a:pt x="144002" y="0"/>
                </a:lnTo>
                <a:lnTo>
                  <a:pt x="140162" y="0"/>
                </a:lnTo>
                <a:lnTo>
                  <a:pt x="141122" y="24963"/>
                </a:lnTo>
                <a:lnTo>
                  <a:pt x="262082" y="88331"/>
                </a:lnTo>
                <a:lnTo>
                  <a:pt x="262082" y="66248"/>
                </a:lnTo>
                <a:lnTo>
                  <a:pt x="272643" y="66248"/>
                </a:lnTo>
                <a:lnTo>
                  <a:pt x="396850" y="27613"/>
                </a:lnTo>
                <a:lnTo>
                  <a:pt x="520308" y="48966"/>
                </a:lnTo>
                <a:lnTo>
                  <a:pt x="527029" y="49926"/>
                </a:lnTo>
                <a:lnTo>
                  <a:pt x="532790" y="45125"/>
                </a:lnTo>
                <a:lnTo>
                  <a:pt x="534710" y="38404"/>
                </a:lnTo>
                <a:close/>
              </a:path>
              <a:path w="535670" h="90236">
                <a:moveTo>
                  <a:pt x="272643" y="66248"/>
                </a:moveTo>
                <a:lnTo>
                  <a:pt x="262082" y="66248"/>
                </a:lnTo>
                <a:lnTo>
                  <a:pt x="262082" y="88331"/>
                </a:lnTo>
                <a:lnTo>
                  <a:pt x="264962" y="90236"/>
                </a:lnTo>
                <a:lnTo>
                  <a:pt x="269748" y="90236"/>
                </a:lnTo>
                <a:lnTo>
                  <a:pt x="272643" y="88331"/>
                </a:lnTo>
                <a:lnTo>
                  <a:pt x="396850" y="27613"/>
                </a:lnTo>
                <a:lnTo>
                  <a:pt x="272643" y="66248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2470236" y="7335194"/>
            <a:ext cx="113278" cy="114223"/>
          </a:xfrm>
          <a:custGeom>
            <a:avLst/>
            <a:gdLst/>
            <a:ahLst/>
            <a:cxnLst/>
            <a:rect l="l" t="t" r="r" b="b"/>
            <a:pathLst>
              <a:path w="113278" h="114223">
                <a:moveTo>
                  <a:pt x="113278" y="57591"/>
                </a:moveTo>
                <a:lnTo>
                  <a:pt x="113042" y="52271"/>
                </a:lnTo>
                <a:lnTo>
                  <a:pt x="110033" y="38256"/>
                </a:lnTo>
                <a:lnTo>
                  <a:pt x="103900" y="25736"/>
                </a:lnTo>
                <a:lnTo>
                  <a:pt x="95069" y="15180"/>
                </a:lnTo>
                <a:lnTo>
                  <a:pt x="83966" y="7060"/>
                </a:lnTo>
                <a:lnTo>
                  <a:pt x="71016" y="1843"/>
                </a:lnTo>
                <a:lnTo>
                  <a:pt x="56647" y="0"/>
                </a:lnTo>
                <a:lnTo>
                  <a:pt x="51323" y="246"/>
                </a:lnTo>
                <a:lnTo>
                  <a:pt x="37413" y="3360"/>
                </a:lnTo>
                <a:lnTo>
                  <a:pt x="25078" y="9677"/>
                </a:lnTo>
                <a:lnTo>
                  <a:pt x="14744" y="18728"/>
                </a:lnTo>
                <a:lnTo>
                  <a:pt x="6836" y="30044"/>
                </a:lnTo>
                <a:lnTo>
                  <a:pt x="1780" y="43155"/>
                </a:lnTo>
                <a:lnTo>
                  <a:pt x="0" y="57591"/>
                </a:lnTo>
                <a:lnTo>
                  <a:pt x="175" y="62043"/>
                </a:lnTo>
                <a:lnTo>
                  <a:pt x="3054" y="75885"/>
                </a:lnTo>
                <a:lnTo>
                  <a:pt x="9127" y="88342"/>
                </a:lnTo>
                <a:lnTo>
                  <a:pt x="17960" y="98908"/>
                </a:lnTo>
                <a:lnTo>
                  <a:pt x="29114" y="107080"/>
                </a:lnTo>
                <a:lnTo>
                  <a:pt x="42156" y="112354"/>
                </a:lnTo>
                <a:lnTo>
                  <a:pt x="56647" y="114223"/>
                </a:lnTo>
                <a:lnTo>
                  <a:pt x="61211" y="114042"/>
                </a:lnTo>
                <a:lnTo>
                  <a:pt x="75300" y="111076"/>
                </a:lnTo>
                <a:lnTo>
                  <a:pt x="87808" y="104860"/>
                </a:lnTo>
                <a:lnTo>
                  <a:pt x="98296" y="95899"/>
                </a:lnTo>
                <a:lnTo>
                  <a:pt x="106328" y="84697"/>
                </a:lnTo>
                <a:lnTo>
                  <a:pt x="111468" y="71760"/>
                </a:lnTo>
                <a:lnTo>
                  <a:pt x="113278" y="5759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2146736" y="7025121"/>
            <a:ext cx="103677" cy="62392"/>
          </a:xfrm>
          <a:custGeom>
            <a:avLst/>
            <a:gdLst/>
            <a:ahLst/>
            <a:cxnLst/>
            <a:rect l="l" t="t" r="r" b="b"/>
            <a:pathLst>
              <a:path w="103677" h="62392">
                <a:moveTo>
                  <a:pt x="30708" y="62392"/>
                </a:moveTo>
                <a:lnTo>
                  <a:pt x="30708" y="59512"/>
                </a:lnTo>
                <a:lnTo>
                  <a:pt x="25923" y="59512"/>
                </a:lnTo>
                <a:lnTo>
                  <a:pt x="24963" y="58552"/>
                </a:lnTo>
                <a:lnTo>
                  <a:pt x="23027" y="58552"/>
                </a:lnTo>
                <a:lnTo>
                  <a:pt x="23027" y="57591"/>
                </a:lnTo>
                <a:lnTo>
                  <a:pt x="22082" y="56631"/>
                </a:lnTo>
                <a:lnTo>
                  <a:pt x="21122" y="54711"/>
                </a:lnTo>
                <a:lnTo>
                  <a:pt x="21122" y="16322"/>
                </a:lnTo>
                <a:lnTo>
                  <a:pt x="23027" y="13441"/>
                </a:lnTo>
                <a:lnTo>
                  <a:pt x="25923" y="11521"/>
                </a:lnTo>
                <a:lnTo>
                  <a:pt x="29748" y="9601"/>
                </a:lnTo>
                <a:lnTo>
                  <a:pt x="31668" y="8641"/>
                </a:lnTo>
                <a:lnTo>
                  <a:pt x="34549" y="7680"/>
                </a:lnTo>
                <a:lnTo>
                  <a:pt x="40309" y="7680"/>
                </a:lnTo>
                <a:lnTo>
                  <a:pt x="43190" y="8641"/>
                </a:lnTo>
                <a:lnTo>
                  <a:pt x="45110" y="11521"/>
                </a:lnTo>
                <a:lnTo>
                  <a:pt x="46070" y="14401"/>
                </a:lnTo>
                <a:lnTo>
                  <a:pt x="47030" y="17282"/>
                </a:lnTo>
                <a:lnTo>
                  <a:pt x="47030" y="54711"/>
                </a:lnTo>
                <a:lnTo>
                  <a:pt x="46070" y="56631"/>
                </a:lnTo>
                <a:lnTo>
                  <a:pt x="45110" y="57591"/>
                </a:lnTo>
                <a:lnTo>
                  <a:pt x="44150" y="58552"/>
                </a:lnTo>
                <a:lnTo>
                  <a:pt x="43190" y="59512"/>
                </a:lnTo>
                <a:lnTo>
                  <a:pt x="37429" y="59512"/>
                </a:lnTo>
                <a:lnTo>
                  <a:pt x="37429" y="62392"/>
                </a:lnTo>
                <a:lnTo>
                  <a:pt x="68153" y="62392"/>
                </a:lnTo>
                <a:lnTo>
                  <a:pt x="68153" y="59512"/>
                </a:lnTo>
                <a:lnTo>
                  <a:pt x="62392" y="59512"/>
                </a:lnTo>
                <a:lnTo>
                  <a:pt x="61432" y="58552"/>
                </a:lnTo>
                <a:lnTo>
                  <a:pt x="60472" y="58552"/>
                </a:lnTo>
                <a:lnTo>
                  <a:pt x="59512" y="57591"/>
                </a:lnTo>
                <a:lnTo>
                  <a:pt x="58552" y="56631"/>
                </a:lnTo>
                <a:lnTo>
                  <a:pt x="58552" y="19202"/>
                </a:lnTo>
                <a:lnTo>
                  <a:pt x="57591" y="17282"/>
                </a:lnTo>
                <a:lnTo>
                  <a:pt x="58552" y="16322"/>
                </a:lnTo>
                <a:lnTo>
                  <a:pt x="61432" y="12481"/>
                </a:lnTo>
                <a:lnTo>
                  <a:pt x="64312" y="10561"/>
                </a:lnTo>
                <a:lnTo>
                  <a:pt x="66233" y="9601"/>
                </a:lnTo>
                <a:lnTo>
                  <a:pt x="69113" y="8641"/>
                </a:lnTo>
                <a:lnTo>
                  <a:pt x="71033" y="7680"/>
                </a:lnTo>
                <a:lnTo>
                  <a:pt x="77754" y="7680"/>
                </a:lnTo>
                <a:lnTo>
                  <a:pt x="80634" y="9601"/>
                </a:lnTo>
                <a:lnTo>
                  <a:pt x="81594" y="12481"/>
                </a:lnTo>
                <a:lnTo>
                  <a:pt x="83515" y="14401"/>
                </a:lnTo>
                <a:lnTo>
                  <a:pt x="83515" y="54711"/>
                </a:lnTo>
                <a:lnTo>
                  <a:pt x="82555" y="56631"/>
                </a:lnTo>
                <a:lnTo>
                  <a:pt x="82555" y="57591"/>
                </a:lnTo>
                <a:lnTo>
                  <a:pt x="81594" y="58552"/>
                </a:lnTo>
                <a:lnTo>
                  <a:pt x="79674" y="59512"/>
                </a:lnTo>
                <a:lnTo>
                  <a:pt x="73913" y="59512"/>
                </a:lnTo>
                <a:lnTo>
                  <a:pt x="73913" y="62392"/>
                </a:lnTo>
                <a:lnTo>
                  <a:pt x="103677" y="62392"/>
                </a:lnTo>
                <a:lnTo>
                  <a:pt x="103677" y="59512"/>
                </a:lnTo>
                <a:lnTo>
                  <a:pt x="98877" y="59512"/>
                </a:lnTo>
                <a:lnTo>
                  <a:pt x="97917" y="58552"/>
                </a:lnTo>
                <a:lnTo>
                  <a:pt x="96956" y="58552"/>
                </a:lnTo>
                <a:lnTo>
                  <a:pt x="95996" y="57591"/>
                </a:lnTo>
                <a:lnTo>
                  <a:pt x="95996" y="56631"/>
                </a:lnTo>
                <a:lnTo>
                  <a:pt x="95036" y="54711"/>
                </a:lnTo>
                <a:lnTo>
                  <a:pt x="95036" y="17282"/>
                </a:lnTo>
                <a:lnTo>
                  <a:pt x="94076" y="13441"/>
                </a:lnTo>
                <a:lnTo>
                  <a:pt x="93116" y="10561"/>
                </a:lnTo>
                <a:lnTo>
                  <a:pt x="92156" y="6720"/>
                </a:lnTo>
                <a:lnTo>
                  <a:pt x="90236" y="3840"/>
                </a:lnTo>
                <a:lnTo>
                  <a:pt x="87355" y="2880"/>
                </a:lnTo>
                <a:lnTo>
                  <a:pt x="84475" y="960"/>
                </a:lnTo>
                <a:lnTo>
                  <a:pt x="81594" y="0"/>
                </a:lnTo>
                <a:lnTo>
                  <a:pt x="75834" y="0"/>
                </a:lnTo>
                <a:lnTo>
                  <a:pt x="71993" y="960"/>
                </a:lnTo>
                <a:lnTo>
                  <a:pt x="69113" y="2880"/>
                </a:lnTo>
                <a:lnTo>
                  <a:pt x="66233" y="3840"/>
                </a:lnTo>
                <a:lnTo>
                  <a:pt x="62392" y="7680"/>
                </a:lnTo>
                <a:lnTo>
                  <a:pt x="57591" y="12481"/>
                </a:lnTo>
                <a:lnTo>
                  <a:pt x="56631" y="8641"/>
                </a:lnTo>
                <a:lnTo>
                  <a:pt x="54711" y="5760"/>
                </a:lnTo>
                <a:lnTo>
                  <a:pt x="51831" y="2880"/>
                </a:lnTo>
                <a:lnTo>
                  <a:pt x="48950" y="960"/>
                </a:lnTo>
                <a:lnTo>
                  <a:pt x="46070" y="0"/>
                </a:lnTo>
                <a:lnTo>
                  <a:pt x="37429" y="0"/>
                </a:lnTo>
                <a:lnTo>
                  <a:pt x="35524" y="960"/>
                </a:lnTo>
                <a:lnTo>
                  <a:pt x="33588" y="1920"/>
                </a:lnTo>
                <a:lnTo>
                  <a:pt x="30708" y="3840"/>
                </a:lnTo>
                <a:lnTo>
                  <a:pt x="28803" y="4800"/>
                </a:lnTo>
                <a:lnTo>
                  <a:pt x="27828" y="5760"/>
                </a:lnTo>
                <a:lnTo>
                  <a:pt x="25923" y="8641"/>
                </a:lnTo>
                <a:lnTo>
                  <a:pt x="21122" y="12481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9601"/>
                </a:lnTo>
                <a:lnTo>
                  <a:pt x="2880" y="8641"/>
                </a:lnTo>
                <a:lnTo>
                  <a:pt x="7680" y="8641"/>
                </a:lnTo>
                <a:lnTo>
                  <a:pt x="8641" y="9601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12481"/>
                </a:lnTo>
                <a:lnTo>
                  <a:pt x="10561" y="14401"/>
                </a:lnTo>
                <a:lnTo>
                  <a:pt x="10561" y="51831"/>
                </a:lnTo>
                <a:lnTo>
                  <a:pt x="9601" y="54711"/>
                </a:lnTo>
                <a:lnTo>
                  <a:pt x="9601" y="55671"/>
                </a:lnTo>
                <a:lnTo>
                  <a:pt x="8641" y="57591"/>
                </a:lnTo>
                <a:lnTo>
                  <a:pt x="7680" y="58552"/>
                </a:lnTo>
                <a:lnTo>
                  <a:pt x="6720" y="58552"/>
                </a:lnTo>
                <a:lnTo>
                  <a:pt x="5760" y="59512"/>
                </a:lnTo>
                <a:lnTo>
                  <a:pt x="960" y="59512"/>
                </a:lnTo>
                <a:lnTo>
                  <a:pt x="960" y="62392"/>
                </a:lnTo>
                <a:lnTo>
                  <a:pt x="30708" y="6239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2255215" y="7025121"/>
            <a:ext cx="30708" cy="62392"/>
          </a:xfrm>
          <a:custGeom>
            <a:avLst/>
            <a:gdLst/>
            <a:ahLst/>
            <a:cxnLst/>
            <a:rect l="l" t="t" r="r" b="b"/>
            <a:pathLst>
              <a:path w="30708" h="62392">
                <a:moveTo>
                  <a:pt x="30708" y="62392"/>
                </a:moveTo>
                <a:lnTo>
                  <a:pt x="30708" y="59512"/>
                </a:lnTo>
                <a:lnTo>
                  <a:pt x="25907" y="59512"/>
                </a:lnTo>
                <a:lnTo>
                  <a:pt x="24963" y="58552"/>
                </a:lnTo>
                <a:lnTo>
                  <a:pt x="23027" y="58552"/>
                </a:lnTo>
                <a:lnTo>
                  <a:pt x="23027" y="57591"/>
                </a:lnTo>
                <a:lnTo>
                  <a:pt x="22082" y="55671"/>
                </a:lnTo>
                <a:lnTo>
                  <a:pt x="21107" y="54711"/>
                </a:lnTo>
                <a:lnTo>
                  <a:pt x="21107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9601"/>
                </a:lnTo>
                <a:lnTo>
                  <a:pt x="2880" y="8641"/>
                </a:lnTo>
                <a:lnTo>
                  <a:pt x="7680" y="8641"/>
                </a:lnTo>
                <a:lnTo>
                  <a:pt x="8625" y="9601"/>
                </a:lnTo>
                <a:lnTo>
                  <a:pt x="8625" y="10561"/>
                </a:lnTo>
                <a:lnTo>
                  <a:pt x="9585" y="11521"/>
                </a:lnTo>
                <a:lnTo>
                  <a:pt x="9585" y="12481"/>
                </a:lnTo>
                <a:lnTo>
                  <a:pt x="10561" y="14401"/>
                </a:lnTo>
                <a:lnTo>
                  <a:pt x="10561" y="51831"/>
                </a:lnTo>
                <a:lnTo>
                  <a:pt x="9585" y="54711"/>
                </a:lnTo>
                <a:lnTo>
                  <a:pt x="9585" y="55671"/>
                </a:lnTo>
                <a:lnTo>
                  <a:pt x="8625" y="57591"/>
                </a:lnTo>
                <a:lnTo>
                  <a:pt x="7680" y="58552"/>
                </a:lnTo>
                <a:lnTo>
                  <a:pt x="6720" y="58552"/>
                </a:lnTo>
                <a:lnTo>
                  <a:pt x="5745" y="59512"/>
                </a:lnTo>
                <a:lnTo>
                  <a:pt x="960" y="59512"/>
                </a:lnTo>
                <a:lnTo>
                  <a:pt x="960" y="62392"/>
                </a:lnTo>
                <a:lnTo>
                  <a:pt x="30708" y="6239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2263841" y="6993437"/>
            <a:ext cx="13456" cy="13441"/>
          </a:xfrm>
          <a:custGeom>
            <a:avLst/>
            <a:gdLst/>
            <a:ahLst/>
            <a:cxnLst/>
            <a:rect l="l" t="t" r="r" b="b"/>
            <a:pathLst>
              <a:path w="13456" h="13441">
                <a:moveTo>
                  <a:pt x="960" y="10561"/>
                </a:moveTo>
                <a:lnTo>
                  <a:pt x="2895" y="11521"/>
                </a:lnTo>
                <a:lnTo>
                  <a:pt x="3840" y="12481"/>
                </a:lnTo>
                <a:lnTo>
                  <a:pt x="5775" y="13441"/>
                </a:lnTo>
                <a:lnTo>
                  <a:pt x="8641" y="13441"/>
                </a:lnTo>
                <a:lnTo>
                  <a:pt x="10561" y="12481"/>
                </a:lnTo>
                <a:lnTo>
                  <a:pt x="11521" y="11521"/>
                </a:lnTo>
                <a:lnTo>
                  <a:pt x="13456" y="10561"/>
                </a:lnTo>
                <a:lnTo>
                  <a:pt x="13456" y="2880"/>
                </a:lnTo>
                <a:lnTo>
                  <a:pt x="11521" y="1920"/>
                </a:lnTo>
                <a:lnTo>
                  <a:pt x="10561" y="960"/>
                </a:lnTo>
                <a:lnTo>
                  <a:pt x="8641" y="0"/>
                </a:lnTo>
                <a:lnTo>
                  <a:pt x="4800" y="0"/>
                </a:lnTo>
                <a:lnTo>
                  <a:pt x="3840" y="960"/>
                </a:lnTo>
                <a:lnTo>
                  <a:pt x="1935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8641"/>
                </a:lnTo>
                <a:lnTo>
                  <a:pt x="960" y="1056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2306086" y="7025121"/>
            <a:ext cx="17282" cy="20162"/>
          </a:xfrm>
          <a:custGeom>
            <a:avLst/>
            <a:gdLst/>
            <a:ahLst/>
            <a:cxnLst/>
            <a:rect l="l" t="t" r="r" b="b"/>
            <a:pathLst>
              <a:path w="17282" h="20162">
                <a:moveTo>
                  <a:pt x="8641" y="0"/>
                </a:moveTo>
                <a:lnTo>
                  <a:pt x="960" y="3840"/>
                </a:lnTo>
                <a:lnTo>
                  <a:pt x="0" y="20162"/>
                </a:lnTo>
                <a:lnTo>
                  <a:pt x="1920" y="13441"/>
                </a:lnTo>
                <a:lnTo>
                  <a:pt x="5760" y="9601"/>
                </a:lnTo>
                <a:lnTo>
                  <a:pt x="8641" y="5760"/>
                </a:lnTo>
                <a:lnTo>
                  <a:pt x="12481" y="3840"/>
                </a:lnTo>
                <a:lnTo>
                  <a:pt x="17282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2293604" y="6993437"/>
            <a:ext cx="63367" cy="95996"/>
          </a:xfrm>
          <a:custGeom>
            <a:avLst/>
            <a:gdLst/>
            <a:ahLst/>
            <a:cxnLst/>
            <a:rect l="l" t="t" r="r" b="b"/>
            <a:pathLst>
              <a:path w="63367" h="95996">
                <a:moveTo>
                  <a:pt x="12481" y="51846"/>
                </a:moveTo>
                <a:lnTo>
                  <a:pt x="13441" y="35524"/>
                </a:lnTo>
                <a:lnTo>
                  <a:pt x="8641" y="42245"/>
                </a:lnTo>
                <a:lnTo>
                  <a:pt x="2141" y="53927"/>
                </a:lnTo>
                <a:lnTo>
                  <a:pt x="0" y="66248"/>
                </a:lnTo>
                <a:lnTo>
                  <a:pt x="0" y="74874"/>
                </a:lnTo>
                <a:lnTo>
                  <a:pt x="2880" y="81594"/>
                </a:lnTo>
                <a:lnTo>
                  <a:pt x="7680" y="87355"/>
                </a:lnTo>
                <a:lnTo>
                  <a:pt x="12481" y="93116"/>
                </a:lnTo>
                <a:lnTo>
                  <a:pt x="18242" y="95996"/>
                </a:lnTo>
                <a:lnTo>
                  <a:pt x="27843" y="95996"/>
                </a:lnTo>
                <a:lnTo>
                  <a:pt x="30723" y="95036"/>
                </a:lnTo>
                <a:lnTo>
                  <a:pt x="33604" y="94076"/>
                </a:lnTo>
                <a:lnTo>
                  <a:pt x="36484" y="92156"/>
                </a:lnTo>
                <a:lnTo>
                  <a:pt x="39364" y="90236"/>
                </a:lnTo>
                <a:lnTo>
                  <a:pt x="42245" y="87355"/>
                </a:lnTo>
                <a:lnTo>
                  <a:pt x="42245" y="95996"/>
                </a:lnTo>
                <a:lnTo>
                  <a:pt x="46085" y="95996"/>
                </a:lnTo>
                <a:lnTo>
                  <a:pt x="63367" y="88315"/>
                </a:lnTo>
                <a:lnTo>
                  <a:pt x="63367" y="86395"/>
                </a:lnTo>
                <a:lnTo>
                  <a:pt x="60487" y="86395"/>
                </a:lnTo>
                <a:lnTo>
                  <a:pt x="59527" y="87355"/>
                </a:lnTo>
                <a:lnTo>
                  <a:pt x="57607" y="87355"/>
                </a:lnTo>
                <a:lnTo>
                  <a:pt x="56647" y="86395"/>
                </a:lnTo>
                <a:lnTo>
                  <a:pt x="55686" y="86395"/>
                </a:lnTo>
                <a:lnTo>
                  <a:pt x="54726" y="85435"/>
                </a:lnTo>
                <a:lnTo>
                  <a:pt x="54726" y="84475"/>
                </a:lnTo>
                <a:lnTo>
                  <a:pt x="53766" y="82555"/>
                </a:lnTo>
                <a:lnTo>
                  <a:pt x="53766" y="0"/>
                </a:lnTo>
                <a:lnTo>
                  <a:pt x="50886" y="0"/>
                </a:lnTo>
                <a:lnTo>
                  <a:pt x="32644" y="7680"/>
                </a:lnTo>
                <a:lnTo>
                  <a:pt x="33604" y="9601"/>
                </a:lnTo>
                <a:lnTo>
                  <a:pt x="35524" y="8641"/>
                </a:lnTo>
                <a:lnTo>
                  <a:pt x="40325" y="8641"/>
                </a:lnTo>
                <a:lnTo>
                  <a:pt x="40325" y="9601"/>
                </a:lnTo>
                <a:lnTo>
                  <a:pt x="41285" y="10561"/>
                </a:lnTo>
                <a:lnTo>
                  <a:pt x="42245" y="11521"/>
                </a:lnTo>
                <a:lnTo>
                  <a:pt x="42245" y="36484"/>
                </a:lnTo>
                <a:lnTo>
                  <a:pt x="39364" y="33604"/>
                </a:lnTo>
                <a:lnTo>
                  <a:pt x="34564" y="31683"/>
                </a:lnTo>
                <a:lnTo>
                  <a:pt x="29763" y="31683"/>
                </a:lnTo>
                <a:lnTo>
                  <a:pt x="24963" y="35524"/>
                </a:lnTo>
                <a:lnTo>
                  <a:pt x="30723" y="35524"/>
                </a:lnTo>
                <a:lnTo>
                  <a:pt x="32644" y="36484"/>
                </a:lnTo>
                <a:lnTo>
                  <a:pt x="34564" y="37444"/>
                </a:lnTo>
                <a:lnTo>
                  <a:pt x="37444" y="38404"/>
                </a:lnTo>
                <a:lnTo>
                  <a:pt x="39364" y="40325"/>
                </a:lnTo>
                <a:lnTo>
                  <a:pt x="40325" y="43205"/>
                </a:lnTo>
                <a:lnTo>
                  <a:pt x="41285" y="46085"/>
                </a:lnTo>
                <a:lnTo>
                  <a:pt x="42245" y="48006"/>
                </a:lnTo>
                <a:lnTo>
                  <a:pt x="42245" y="82555"/>
                </a:lnTo>
                <a:lnTo>
                  <a:pt x="38404" y="86395"/>
                </a:lnTo>
                <a:lnTo>
                  <a:pt x="34564" y="88315"/>
                </a:lnTo>
                <a:lnTo>
                  <a:pt x="25923" y="88315"/>
                </a:lnTo>
                <a:lnTo>
                  <a:pt x="22082" y="86395"/>
                </a:lnTo>
                <a:lnTo>
                  <a:pt x="18242" y="81594"/>
                </a:lnTo>
                <a:lnTo>
                  <a:pt x="14401" y="76809"/>
                </a:lnTo>
                <a:lnTo>
                  <a:pt x="12481" y="70088"/>
                </a:lnTo>
                <a:lnTo>
                  <a:pt x="12481" y="5184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2361758" y="6993437"/>
            <a:ext cx="63367" cy="95996"/>
          </a:xfrm>
          <a:custGeom>
            <a:avLst/>
            <a:gdLst/>
            <a:ahLst/>
            <a:cxnLst/>
            <a:rect l="l" t="t" r="r" b="b"/>
            <a:pathLst>
              <a:path w="63367" h="95996">
                <a:moveTo>
                  <a:pt x="1935" y="81594"/>
                </a:moveTo>
                <a:lnTo>
                  <a:pt x="7680" y="87355"/>
                </a:lnTo>
                <a:lnTo>
                  <a:pt x="12481" y="93116"/>
                </a:lnTo>
                <a:lnTo>
                  <a:pt x="18242" y="95996"/>
                </a:lnTo>
                <a:lnTo>
                  <a:pt x="27843" y="95996"/>
                </a:lnTo>
                <a:lnTo>
                  <a:pt x="30723" y="95036"/>
                </a:lnTo>
                <a:lnTo>
                  <a:pt x="33604" y="94076"/>
                </a:lnTo>
                <a:lnTo>
                  <a:pt x="36484" y="92156"/>
                </a:lnTo>
                <a:lnTo>
                  <a:pt x="39364" y="90236"/>
                </a:lnTo>
                <a:lnTo>
                  <a:pt x="42245" y="87355"/>
                </a:lnTo>
                <a:lnTo>
                  <a:pt x="42245" y="95996"/>
                </a:lnTo>
                <a:lnTo>
                  <a:pt x="45125" y="95996"/>
                </a:lnTo>
                <a:lnTo>
                  <a:pt x="63367" y="88315"/>
                </a:lnTo>
                <a:lnTo>
                  <a:pt x="62407" y="86395"/>
                </a:lnTo>
                <a:lnTo>
                  <a:pt x="60487" y="86395"/>
                </a:lnTo>
                <a:lnTo>
                  <a:pt x="59527" y="87355"/>
                </a:lnTo>
                <a:lnTo>
                  <a:pt x="56647" y="87355"/>
                </a:lnTo>
                <a:lnTo>
                  <a:pt x="55686" y="86395"/>
                </a:lnTo>
                <a:lnTo>
                  <a:pt x="54726" y="85435"/>
                </a:lnTo>
                <a:lnTo>
                  <a:pt x="53766" y="84475"/>
                </a:lnTo>
                <a:lnTo>
                  <a:pt x="53766" y="81594"/>
                </a:lnTo>
                <a:lnTo>
                  <a:pt x="52806" y="76809"/>
                </a:lnTo>
                <a:lnTo>
                  <a:pt x="52806" y="0"/>
                </a:lnTo>
                <a:lnTo>
                  <a:pt x="49926" y="0"/>
                </a:lnTo>
                <a:lnTo>
                  <a:pt x="32644" y="7680"/>
                </a:lnTo>
                <a:lnTo>
                  <a:pt x="32644" y="9601"/>
                </a:lnTo>
                <a:lnTo>
                  <a:pt x="34564" y="8641"/>
                </a:lnTo>
                <a:lnTo>
                  <a:pt x="39364" y="8641"/>
                </a:lnTo>
                <a:lnTo>
                  <a:pt x="40325" y="9601"/>
                </a:lnTo>
                <a:lnTo>
                  <a:pt x="41285" y="10561"/>
                </a:lnTo>
                <a:lnTo>
                  <a:pt x="41285" y="11521"/>
                </a:lnTo>
                <a:lnTo>
                  <a:pt x="42245" y="12481"/>
                </a:lnTo>
                <a:lnTo>
                  <a:pt x="42245" y="36484"/>
                </a:lnTo>
                <a:lnTo>
                  <a:pt x="38404" y="33604"/>
                </a:lnTo>
                <a:lnTo>
                  <a:pt x="34564" y="31683"/>
                </a:lnTo>
                <a:lnTo>
                  <a:pt x="32644" y="36484"/>
                </a:lnTo>
                <a:lnTo>
                  <a:pt x="34564" y="37444"/>
                </a:lnTo>
                <a:lnTo>
                  <a:pt x="36484" y="38404"/>
                </a:lnTo>
                <a:lnTo>
                  <a:pt x="38404" y="40325"/>
                </a:lnTo>
                <a:lnTo>
                  <a:pt x="40325" y="43205"/>
                </a:lnTo>
                <a:lnTo>
                  <a:pt x="41285" y="46085"/>
                </a:lnTo>
                <a:lnTo>
                  <a:pt x="42245" y="48006"/>
                </a:lnTo>
                <a:lnTo>
                  <a:pt x="42245" y="82555"/>
                </a:lnTo>
                <a:lnTo>
                  <a:pt x="38404" y="86395"/>
                </a:lnTo>
                <a:lnTo>
                  <a:pt x="34564" y="88315"/>
                </a:lnTo>
                <a:lnTo>
                  <a:pt x="25923" y="88315"/>
                </a:lnTo>
                <a:lnTo>
                  <a:pt x="21122" y="86395"/>
                </a:lnTo>
                <a:lnTo>
                  <a:pt x="17282" y="81594"/>
                </a:lnTo>
                <a:lnTo>
                  <a:pt x="13456" y="76809"/>
                </a:lnTo>
                <a:lnTo>
                  <a:pt x="11521" y="70088"/>
                </a:lnTo>
                <a:lnTo>
                  <a:pt x="11521" y="51846"/>
                </a:lnTo>
                <a:lnTo>
                  <a:pt x="14401" y="45125"/>
                </a:lnTo>
                <a:lnTo>
                  <a:pt x="18242" y="41285"/>
                </a:lnTo>
                <a:lnTo>
                  <a:pt x="21122" y="37444"/>
                </a:lnTo>
                <a:lnTo>
                  <a:pt x="24963" y="35524"/>
                </a:lnTo>
                <a:lnTo>
                  <a:pt x="28803" y="31683"/>
                </a:lnTo>
                <a:lnTo>
                  <a:pt x="20177" y="31683"/>
                </a:lnTo>
                <a:lnTo>
                  <a:pt x="13456" y="35524"/>
                </a:lnTo>
                <a:lnTo>
                  <a:pt x="7680" y="42245"/>
                </a:lnTo>
                <a:lnTo>
                  <a:pt x="2895" y="49911"/>
                </a:lnTo>
                <a:lnTo>
                  <a:pt x="0" y="57591"/>
                </a:lnTo>
                <a:lnTo>
                  <a:pt x="0" y="74874"/>
                </a:lnTo>
                <a:lnTo>
                  <a:pt x="1935" y="8159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2386721" y="7025121"/>
            <a:ext cx="9601" cy="4800"/>
          </a:xfrm>
          <a:custGeom>
            <a:avLst/>
            <a:gdLst/>
            <a:ahLst/>
            <a:cxnLst/>
            <a:rect l="l" t="t" r="r" b="b"/>
            <a:pathLst>
              <a:path w="9601" h="4800">
                <a:moveTo>
                  <a:pt x="0" y="3840"/>
                </a:moveTo>
                <a:lnTo>
                  <a:pt x="5760" y="3840"/>
                </a:lnTo>
                <a:lnTo>
                  <a:pt x="7680" y="4800"/>
                </a:lnTo>
                <a:lnTo>
                  <a:pt x="9601" y="0"/>
                </a:lnTo>
                <a:lnTo>
                  <a:pt x="3840" y="0"/>
                </a:lnTo>
                <a:lnTo>
                  <a:pt x="0" y="384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2428966" y="6993437"/>
            <a:ext cx="30708" cy="94076"/>
          </a:xfrm>
          <a:custGeom>
            <a:avLst/>
            <a:gdLst/>
            <a:ahLst/>
            <a:cxnLst/>
            <a:rect l="l" t="t" r="r" b="b"/>
            <a:pathLst>
              <a:path w="30708" h="94076">
                <a:moveTo>
                  <a:pt x="18242" y="0"/>
                </a:moveTo>
                <a:lnTo>
                  <a:pt x="0" y="7680"/>
                </a:lnTo>
                <a:lnTo>
                  <a:pt x="960" y="9601"/>
                </a:lnTo>
                <a:lnTo>
                  <a:pt x="2880" y="8641"/>
                </a:lnTo>
                <a:lnTo>
                  <a:pt x="7680" y="8641"/>
                </a:lnTo>
                <a:lnTo>
                  <a:pt x="7680" y="9601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14401"/>
                </a:lnTo>
                <a:lnTo>
                  <a:pt x="10561" y="18242"/>
                </a:lnTo>
                <a:lnTo>
                  <a:pt x="10561" y="83515"/>
                </a:lnTo>
                <a:lnTo>
                  <a:pt x="9601" y="86395"/>
                </a:lnTo>
                <a:lnTo>
                  <a:pt x="9601" y="87355"/>
                </a:lnTo>
                <a:lnTo>
                  <a:pt x="8641" y="89275"/>
                </a:lnTo>
                <a:lnTo>
                  <a:pt x="7680" y="90236"/>
                </a:lnTo>
                <a:lnTo>
                  <a:pt x="6720" y="90236"/>
                </a:lnTo>
                <a:lnTo>
                  <a:pt x="5760" y="91196"/>
                </a:lnTo>
                <a:lnTo>
                  <a:pt x="960" y="91196"/>
                </a:lnTo>
                <a:lnTo>
                  <a:pt x="960" y="94076"/>
                </a:lnTo>
                <a:lnTo>
                  <a:pt x="30708" y="94076"/>
                </a:lnTo>
                <a:lnTo>
                  <a:pt x="30708" y="91196"/>
                </a:lnTo>
                <a:lnTo>
                  <a:pt x="25923" y="91196"/>
                </a:lnTo>
                <a:lnTo>
                  <a:pt x="23987" y="90236"/>
                </a:lnTo>
                <a:lnTo>
                  <a:pt x="23042" y="90236"/>
                </a:lnTo>
                <a:lnTo>
                  <a:pt x="22082" y="89275"/>
                </a:lnTo>
                <a:lnTo>
                  <a:pt x="22082" y="87355"/>
                </a:lnTo>
                <a:lnTo>
                  <a:pt x="21122" y="86395"/>
                </a:lnTo>
                <a:lnTo>
                  <a:pt x="2112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2467355" y="7033762"/>
            <a:ext cx="51846" cy="55671"/>
          </a:xfrm>
          <a:custGeom>
            <a:avLst/>
            <a:gdLst/>
            <a:ahLst/>
            <a:cxnLst/>
            <a:rect l="l" t="t" r="r" b="b"/>
            <a:pathLst>
              <a:path w="51846" h="55671">
                <a:moveTo>
                  <a:pt x="10561" y="6720"/>
                </a:moveTo>
                <a:lnTo>
                  <a:pt x="8641" y="0"/>
                </a:lnTo>
                <a:lnTo>
                  <a:pt x="2143" y="10238"/>
                </a:lnTo>
                <a:lnTo>
                  <a:pt x="0" y="23987"/>
                </a:lnTo>
                <a:lnTo>
                  <a:pt x="0" y="33588"/>
                </a:lnTo>
                <a:lnTo>
                  <a:pt x="2880" y="41269"/>
                </a:lnTo>
                <a:lnTo>
                  <a:pt x="8641" y="47030"/>
                </a:lnTo>
                <a:lnTo>
                  <a:pt x="13441" y="52791"/>
                </a:lnTo>
                <a:lnTo>
                  <a:pt x="19202" y="55671"/>
                </a:lnTo>
                <a:lnTo>
                  <a:pt x="33604" y="55671"/>
                </a:lnTo>
                <a:lnTo>
                  <a:pt x="39364" y="52791"/>
                </a:lnTo>
                <a:lnTo>
                  <a:pt x="43205" y="47990"/>
                </a:lnTo>
                <a:lnTo>
                  <a:pt x="48006" y="43190"/>
                </a:lnTo>
                <a:lnTo>
                  <a:pt x="50886" y="37429"/>
                </a:lnTo>
                <a:lnTo>
                  <a:pt x="51846" y="31668"/>
                </a:lnTo>
                <a:lnTo>
                  <a:pt x="49926" y="29763"/>
                </a:lnTo>
                <a:lnTo>
                  <a:pt x="48006" y="35509"/>
                </a:lnTo>
                <a:lnTo>
                  <a:pt x="45125" y="39349"/>
                </a:lnTo>
                <a:lnTo>
                  <a:pt x="42245" y="41269"/>
                </a:lnTo>
                <a:lnTo>
                  <a:pt x="39364" y="43190"/>
                </a:lnTo>
                <a:lnTo>
                  <a:pt x="35524" y="44150"/>
                </a:lnTo>
                <a:lnTo>
                  <a:pt x="25923" y="44150"/>
                </a:lnTo>
                <a:lnTo>
                  <a:pt x="21122" y="42230"/>
                </a:lnTo>
                <a:lnTo>
                  <a:pt x="16322" y="37429"/>
                </a:lnTo>
                <a:lnTo>
                  <a:pt x="11521" y="31668"/>
                </a:lnTo>
                <a:lnTo>
                  <a:pt x="9601" y="24947"/>
                </a:lnTo>
                <a:lnTo>
                  <a:pt x="9601" y="12481"/>
                </a:lnTo>
                <a:lnTo>
                  <a:pt x="10561" y="672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2475997" y="7025121"/>
            <a:ext cx="43205" cy="24963"/>
          </a:xfrm>
          <a:custGeom>
            <a:avLst/>
            <a:gdLst/>
            <a:ahLst/>
            <a:cxnLst/>
            <a:rect l="l" t="t" r="r" b="b"/>
            <a:pathLst>
              <a:path w="43205" h="24963">
                <a:moveTo>
                  <a:pt x="5760" y="8641"/>
                </a:moveTo>
                <a:lnTo>
                  <a:pt x="9601" y="5760"/>
                </a:lnTo>
                <a:lnTo>
                  <a:pt x="12481" y="4800"/>
                </a:lnTo>
                <a:lnTo>
                  <a:pt x="21122" y="4800"/>
                </a:lnTo>
                <a:lnTo>
                  <a:pt x="23042" y="6720"/>
                </a:lnTo>
                <a:lnTo>
                  <a:pt x="24963" y="7680"/>
                </a:lnTo>
                <a:lnTo>
                  <a:pt x="26883" y="9601"/>
                </a:lnTo>
                <a:lnTo>
                  <a:pt x="27843" y="12481"/>
                </a:lnTo>
                <a:lnTo>
                  <a:pt x="28803" y="14401"/>
                </a:lnTo>
                <a:lnTo>
                  <a:pt x="28803" y="21122"/>
                </a:lnTo>
                <a:lnTo>
                  <a:pt x="960" y="21122"/>
                </a:lnTo>
                <a:lnTo>
                  <a:pt x="960" y="24963"/>
                </a:lnTo>
                <a:lnTo>
                  <a:pt x="43205" y="24963"/>
                </a:lnTo>
                <a:lnTo>
                  <a:pt x="43205" y="17282"/>
                </a:lnTo>
                <a:lnTo>
                  <a:pt x="41285" y="10561"/>
                </a:lnTo>
                <a:lnTo>
                  <a:pt x="36484" y="6720"/>
                </a:lnTo>
                <a:lnTo>
                  <a:pt x="32644" y="1920"/>
                </a:lnTo>
                <a:lnTo>
                  <a:pt x="26883" y="0"/>
                </a:lnTo>
                <a:lnTo>
                  <a:pt x="11521" y="0"/>
                </a:lnTo>
                <a:lnTo>
                  <a:pt x="4800" y="2880"/>
                </a:lnTo>
                <a:lnTo>
                  <a:pt x="0" y="8641"/>
                </a:lnTo>
                <a:lnTo>
                  <a:pt x="1920" y="15361"/>
                </a:lnTo>
                <a:lnTo>
                  <a:pt x="3855" y="11521"/>
                </a:lnTo>
                <a:lnTo>
                  <a:pt x="5760" y="864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2172660" y="7470541"/>
            <a:ext cx="85435" cy="82570"/>
          </a:xfrm>
          <a:custGeom>
            <a:avLst/>
            <a:gdLst/>
            <a:ahLst/>
            <a:cxnLst/>
            <a:rect l="l" t="t" r="r" b="b"/>
            <a:pathLst>
              <a:path w="85435" h="82570">
                <a:moveTo>
                  <a:pt x="35509" y="82570"/>
                </a:moveTo>
                <a:lnTo>
                  <a:pt x="35509" y="80634"/>
                </a:lnTo>
                <a:lnTo>
                  <a:pt x="30708" y="80634"/>
                </a:lnTo>
                <a:lnTo>
                  <a:pt x="28788" y="79674"/>
                </a:lnTo>
                <a:lnTo>
                  <a:pt x="26868" y="78729"/>
                </a:lnTo>
                <a:lnTo>
                  <a:pt x="25907" y="77754"/>
                </a:lnTo>
                <a:lnTo>
                  <a:pt x="24947" y="76794"/>
                </a:lnTo>
                <a:lnTo>
                  <a:pt x="23987" y="75849"/>
                </a:lnTo>
                <a:lnTo>
                  <a:pt x="23987" y="43205"/>
                </a:lnTo>
                <a:lnTo>
                  <a:pt x="62392" y="43205"/>
                </a:lnTo>
                <a:lnTo>
                  <a:pt x="62392" y="72953"/>
                </a:lnTo>
                <a:lnTo>
                  <a:pt x="61432" y="75849"/>
                </a:lnTo>
                <a:lnTo>
                  <a:pt x="60472" y="77754"/>
                </a:lnTo>
                <a:lnTo>
                  <a:pt x="58552" y="79674"/>
                </a:lnTo>
                <a:lnTo>
                  <a:pt x="56631" y="80634"/>
                </a:lnTo>
                <a:lnTo>
                  <a:pt x="49911" y="80634"/>
                </a:lnTo>
                <a:lnTo>
                  <a:pt x="49911" y="82570"/>
                </a:lnTo>
                <a:lnTo>
                  <a:pt x="85435" y="82570"/>
                </a:lnTo>
                <a:lnTo>
                  <a:pt x="85435" y="80634"/>
                </a:lnTo>
                <a:lnTo>
                  <a:pt x="80634" y="80634"/>
                </a:lnTo>
                <a:lnTo>
                  <a:pt x="78714" y="79674"/>
                </a:lnTo>
                <a:lnTo>
                  <a:pt x="76794" y="78729"/>
                </a:lnTo>
                <a:lnTo>
                  <a:pt x="75834" y="77754"/>
                </a:lnTo>
                <a:lnTo>
                  <a:pt x="74874" y="76794"/>
                </a:lnTo>
                <a:lnTo>
                  <a:pt x="74874" y="75849"/>
                </a:lnTo>
                <a:lnTo>
                  <a:pt x="73913" y="74889"/>
                </a:lnTo>
                <a:lnTo>
                  <a:pt x="73913" y="6720"/>
                </a:lnTo>
                <a:lnTo>
                  <a:pt x="74874" y="5760"/>
                </a:lnTo>
                <a:lnTo>
                  <a:pt x="75834" y="4800"/>
                </a:lnTo>
                <a:lnTo>
                  <a:pt x="76794" y="3840"/>
                </a:lnTo>
                <a:lnTo>
                  <a:pt x="78714" y="2880"/>
                </a:lnTo>
                <a:lnTo>
                  <a:pt x="85435" y="2880"/>
                </a:lnTo>
                <a:lnTo>
                  <a:pt x="85435" y="0"/>
                </a:lnTo>
                <a:lnTo>
                  <a:pt x="49911" y="0"/>
                </a:lnTo>
                <a:lnTo>
                  <a:pt x="49911" y="2880"/>
                </a:lnTo>
                <a:lnTo>
                  <a:pt x="56631" y="2880"/>
                </a:lnTo>
                <a:lnTo>
                  <a:pt x="58552" y="3840"/>
                </a:lnTo>
                <a:lnTo>
                  <a:pt x="59512" y="4800"/>
                </a:lnTo>
                <a:lnTo>
                  <a:pt x="60472" y="5760"/>
                </a:lnTo>
                <a:lnTo>
                  <a:pt x="61432" y="6720"/>
                </a:lnTo>
                <a:lnTo>
                  <a:pt x="61432" y="7680"/>
                </a:lnTo>
                <a:lnTo>
                  <a:pt x="62392" y="10561"/>
                </a:lnTo>
                <a:lnTo>
                  <a:pt x="62392" y="38404"/>
                </a:lnTo>
                <a:lnTo>
                  <a:pt x="23987" y="38404"/>
                </a:lnTo>
                <a:lnTo>
                  <a:pt x="23987" y="6720"/>
                </a:lnTo>
                <a:lnTo>
                  <a:pt x="24947" y="5760"/>
                </a:lnTo>
                <a:lnTo>
                  <a:pt x="25907" y="4800"/>
                </a:lnTo>
                <a:lnTo>
                  <a:pt x="26868" y="3840"/>
                </a:lnTo>
                <a:lnTo>
                  <a:pt x="28788" y="2880"/>
                </a:lnTo>
                <a:lnTo>
                  <a:pt x="35509" y="2880"/>
                </a:lnTo>
                <a:lnTo>
                  <a:pt x="35509" y="0"/>
                </a:lnTo>
                <a:lnTo>
                  <a:pt x="0" y="0"/>
                </a:lnTo>
                <a:lnTo>
                  <a:pt x="0" y="2880"/>
                </a:lnTo>
                <a:lnTo>
                  <a:pt x="6720" y="2880"/>
                </a:lnTo>
                <a:lnTo>
                  <a:pt x="8625" y="3840"/>
                </a:lnTo>
                <a:lnTo>
                  <a:pt x="9601" y="4800"/>
                </a:lnTo>
                <a:lnTo>
                  <a:pt x="10546" y="5760"/>
                </a:lnTo>
                <a:lnTo>
                  <a:pt x="11506" y="6720"/>
                </a:lnTo>
                <a:lnTo>
                  <a:pt x="11506" y="75849"/>
                </a:lnTo>
                <a:lnTo>
                  <a:pt x="10546" y="77754"/>
                </a:lnTo>
                <a:lnTo>
                  <a:pt x="8625" y="79674"/>
                </a:lnTo>
                <a:lnTo>
                  <a:pt x="6720" y="80634"/>
                </a:lnTo>
                <a:lnTo>
                  <a:pt x="0" y="80634"/>
                </a:lnTo>
                <a:lnTo>
                  <a:pt x="0" y="82570"/>
                </a:lnTo>
                <a:lnTo>
                  <a:pt x="35509" y="8257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2263841" y="7495504"/>
            <a:ext cx="27843" cy="57607"/>
          </a:xfrm>
          <a:custGeom>
            <a:avLst/>
            <a:gdLst/>
            <a:ahLst/>
            <a:cxnLst/>
            <a:rect l="l" t="t" r="r" b="b"/>
            <a:pathLst>
              <a:path w="27843" h="57607">
                <a:moveTo>
                  <a:pt x="16337" y="0"/>
                </a:moveTo>
                <a:lnTo>
                  <a:pt x="0" y="6720"/>
                </a:lnTo>
                <a:lnTo>
                  <a:pt x="960" y="9601"/>
                </a:lnTo>
                <a:lnTo>
                  <a:pt x="1935" y="8641"/>
                </a:lnTo>
                <a:lnTo>
                  <a:pt x="6736" y="8641"/>
                </a:lnTo>
                <a:lnTo>
                  <a:pt x="7680" y="9601"/>
                </a:lnTo>
                <a:lnTo>
                  <a:pt x="8641" y="10561"/>
                </a:lnTo>
                <a:lnTo>
                  <a:pt x="8641" y="13441"/>
                </a:lnTo>
                <a:lnTo>
                  <a:pt x="9616" y="17282"/>
                </a:lnTo>
                <a:lnTo>
                  <a:pt x="9616" y="48950"/>
                </a:lnTo>
                <a:lnTo>
                  <a:pt x="8641" y="50886"/>
                </a:lnTo>
                <a:lnTo>
                  <a:pt x="8641" y="51831"/>
                </a:lnTo>
                <a:lnTo>
                  <a:pt x="7680" y="53766"/>
                </a:lnTo>
                <a:lnTo>
                  <a:pt x="6736" y="53766"/>
                </a:lnTo>
                <a:lnTo>
                  <a:pt x="5775" y="54711"/>
                </a:lnTo>
                <a:lnTo>
                  <a:pt x="4800" y="55671"/>
                </a:lnTo>
                <a:lnTo>
                  <a:pt x="960" y="55671"/>
                </a:lnTo>
                <a:lnTo>
                  <a:pt x="960" y="57607"/>
                </a:lnTo>
                <a:lnTo>
                  <a:pt x="27843" y="57607"/>
                </a:lnTo>
                <a:lnTo>
                  <a:pt x="27843" y="55671"/>
                </a:lnTo>
                <a:lnTo>
                  <a:pt x="24963" y="55671"/>
                </a:lnTo>
                <a:lnTo>
                  <a:pt x="23042" y="54711"/>
                </a:lnTo>
                <a:lnTo>
                  <a:pt x="22082" y="54711"/>
                </a:lnTo>
                <a:lnTo>
                  <a:pt x="21122" y="53766"/>
                </a:lnTo>
                <a:lnTo>
                  <a:pt x="20177" y="52791"/>
                </a:lnTo>
                <a:lnTo>
                  <a:pt x="20177" y="51831"/>
                </a:lnTo>
                <a:lnTo>
                  <a:pt x="19202" y="50886"/>
                </a:lnTo>
                <a:lnTo>
                  <a:pt x="19202" y="0"/>
                </a:lnTo>
                <a:lnTo>
                  <a:pt x="16337" y="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2271522" y="7466700"/>
            <a:ext cx="12496" cy="12481"/>
          </a:xfrm>
          <a:custGeom>
            <a:avLst/>
            <a:gdLst/>
            <a:ahLst/>
            <a:cxnLst/>
            <a:rect l="l" t="t" r="r" b="b"/>
            <a:pathLst>
              <a:path w="12496" h="12481">
                <a:moveTo>
                  <a:pt x="4800" y="0"/>
                </a:moveTo>
                <a:lnTo>
                  <a:pt x="2880" y="960"/>
                </a:lnTo>
                <a:lnTo>
                  <a:pt x="1935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7680"/>
                </a:lnTo>
                <a:lnTo>
                  <a:pt x="960" y="9601"/>
                </a:lnTo>
                <a:lnTo>
                  <a:pt x="1935" y="10561"/>
                </a:lnTo>
                <a:lnTo>
                  <a:pt x="3840" y="11521"/>
                </a:lnTo>
                <a:lnTo>
                  <a:pt x="4800" y="12481"/>
                </a:lnTo>
                <a:lnTo>
                  <a:pt x="8656" y="12481"/>
                </a:lnTo>
                <a:lnTo>
                  <a:pt x="9601" y="11521"/>
                </a:lnTo>
                <a:lnTo>
                  <a:pt x="10561" y="10561"/>
                </a:lnTo>
                <a:lnTo>
                  <a:pt x="12496" y="9601"/>
                </a:lnTo>
                <a:lnTo>
                  <a:pt x="12496" y="2880"/>
                </a:lnTo>
                <a:lnTo>
                  <a:pt x="10561" y="1920"/>
                </a:lnTo>
                <a:lnTo>
                  <a:pt x="9601" y="960"/>
                </a:lnTo>
                <a:lnTo>
                  <a:pt x="8656" y="0"/>
                </a:lnTo>
                <a:lnTo>
                  <a:pt x="4800" y="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2300325" y="7525267"/>
            <a:ext cx="31676" cy="0"/>
          </a:xfrm>
          <a:custGeom>
            <a:avLst/>
            <a:gdLst/>
            <a:ahLst/>
            <a:cxnLst/>
            <a:rect l="l" t="t" r="r" b="b"/>
            <a:pathLst>
              <a:path w="31676" h="0">
                <a:moveTo>
                  <a:pt x="0" y="0"/>
                </a:moveTo>
                <a:lnTo>
                  <a:pt x="31676" y="0"/>
                </a:lnTo>
              </a:path>
            </a:pathLst>
          </a:custGeom>
          <a:ln w="10872">
            <a:solidFill>
              <a:srgbClr val="00B04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2571993" y="7209434"/>
            <a:ext cx="64328" cy="121919"/>
          </a:xfrm>
          <a:custGeom>
            <a:avLst/>
            <a:gdLst/>
            <a:ahLst/>
            <a:cxnLst/>
            <a:rect l="l" t="t" r="r" b="b"/>
            <a:pathLst>
              <a:path w="64328" h="121920">
                <a:moveTo>
                  <a:pt x="48006" y="111358"/>
                </a:moveTo>
                <a:lnTo>
                  <a:pt x="47045" y="109438"/>
                </a:lnTo>
                <a:lnTo>
                  <a:pt x="47045" y="0"/>
                </a:lnTo>
                <a:lnTo>
                  <a:pt x="44165" y="0"/>
                </a:lnTo>
                <a:lnTo>
                  <a:pt x="0" y="20162"/>
                </a:lnTo>
                <a:lnTo>
                  <a:pt x="1920" y="23042"/>
                </a:lnTo>
                <a:lnTo>
                  <a:pt x="5775" y="21122"/>
                </a:lnTo>
                <a:lnTo>
                  <a:pt x="9601" y="20162"/>
                </a:lnTo>
                <a:lnTo>
                  <a:pt x="14401" y="20162"/>
                </a:lnTo>
                <a:lnTo>
                  <a:pt x="16322" y="21122"/>
                </a:lnTo>
                <a:lnTo>
                  <a:pt x="17282" y="22082"/>
                </a:lnTo>
                <a:lnTo>
                  <a:pt x="19202" y="23042"/>
                </a:lnTo>
                <a:lnTo>
                  <a:pt x="20162" y="24002"/>
                </a:lnTo>
                <a:lnTo>
                  <a:pt x="20162" y="25923"/>
                </a:lnTo>
                <a:lnTo>
                  <a:pt x="21122" y="26883"/>
                </a:lnTo>
                <a:lnTo>
                  <a:pt x="21122" y="109438"/>
                </a:lnTo>
                <a:lnTo>
                  <a:pt x="20162" y="111358"/>
                </a:lnTo>
                <a:lnTo>
                  <a:pt x="19202" y="114239"/>
                </a:lnTo>
                <a:lnTo>
                  <a:pt x="18242" y="115199"/>
                </a:lnTo>
                <a:lnTo>
                  <a:pt x="15361" y="116159"/>
                </a:lnTo>
                <a:lnTo>
                  <a:pt x="13441" y="118079"/>
                </a:lnTo>
                <a:lnTo>
                  <a:pt x="1920" y="118079"/>
                </a:lnTo>
                <a:lnTo>
                  <a:pt x="1920" y="121919"/>
                </a:lnTo>
                <a:lnTo>
                  <a:pt x="64328" y="121919"/>
                </a:lnTo>
                <a:lnTo>
                  <a:pt x="64328" y="118079"/>
                </a:lnTo>
                <a:lnTo>
                  <a:pt x="53766" y="118079"/>
                </a:lnTo>
                <a:lnTo>
                  <a:pt x="51846" y="116159"/>
                </a:lnTo>
                <a:lnTo>
                  <a:pt x="49926" y="115199"/>
                </a:lnTo>
                <a:lnTo>
                  <a:pt x="48966" y="113278"/>
                </a:lnTo>
                <a:lnTo>
                  <a:pt x="48006" y="11135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2681432" y="7209434"/>
            <a:ext cx="7680" cy="13441"/>
          </a:xfrm>
          <a:custGeom>
            <a:avLst/>
            <a:gdLst/>
            <a:ahLst/>
            <a:cxnLst/>
            <a:rect l="l" t="t" r="r" b="b"/>
            <a:pathLst>
              <a:path w="7680" h="13441">
                <a:moveTo>
                  <a:pt x="6720" y="0"/>
                </a:moveTo>
                <a:lnTo>
                  <a:pt x="0" y="1920"/>
                </a:lnTo>
                <a:lnTo>
                  <a:pt x="1920" y="13441"/>
                </a:lnTo>
                <a:lnTo>
                  <a:pt x="3840" y="9601"/>
                </a:lnTo>
                <a:lnTo>
                  <a:pt x="5760" y="7680"/>
                </a:lnTo>
                <a:lnTo>
                  <a:pt x="7680" y="5760"/>
                </a:lnTo>
                <a:lnTo>
                  <a:pt x="672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2656469" y="7209434"/>
            <a:ext cx="77769" cy="123840"/>
          </a:xfrm>
          <a:custGeom>
            <a:avLst/>
            <a:gdLst/>
            <a:ahLst/>
            <a:cxnLst/>
            <a:rect l="l" t="t" r="r" b="b"/>
            <a:pathLst>
              <a:path w="77769" h="123840">
                <a:moveTo>
                  <a:pt x="42245" y="113278"/>
                </a:moveTo>
                <a:lnTo>
                  <a:pt x="53793" y="104940"/>
                </a:lnTo>
                <a:lnTo>
                  <a:pt x="62493" y="95914"/>
                </a:lnTo>
                <a:lnTo>
                  <a:pt x="69128" y="85435"/>
                </a:lnTo>
                <a:lnTo>
                  <a:pt x="73804" y="74019"/>
                </a:lnTo>
                <a:lnTo>
                  <a:pt x="76778" y="61596"/>
                </a:lnTo>
                <a:lnTo>
                  <a:pt x="77769" y="48950"/>
                </a:lnTo>
                <a:lnTo>
                  <a:pt x="77765" y="47918"/>
                </a:lnTo>
                <a:lnTo>
                  <a:pt x="76729" y="34816"/>
                </a:lnTo>
                <a:lnTo>
                  <a:pt x="72969" y="23042"/>
                </a:lnTo>
                <a:lnTo>
                  <a:pt x="69128" y="15361"/>
                </a:lnTo>
                <a:lnTo>
                  <a:pt x="64328" y="9601"/>
                </a:lnTo>
                <a:lnTo>
                  <a:pt x="57607" y="5760"/>
                </a:lnTo>
                <a:lnTo>
                  <a:pt x="51846" y="1920"/>
                </a:lnTo>
                <a:lnTo>
                  <a:pt x="45125" y="0"/>
                </a:lnTo>
                <a:lnTo>
                  <a:pt x="31683" y="0"/>
                </a:lnTo>
                <a:lnTo>
                  <a:pt x="32644" y="5760"/>
                </a:lnTo>
                <a:lnTo>
                  <a:pt x="38404" y="5760"/>
                </a:lnTo>
                <a:lnTo>
                  <a:pt x="40325" y="6720"/>
                </a:lnTo>
                <a:lnTo>
                  <a:pt x="44165" y="10561"/>
                </a:lnTo>
                <a:lnTo>
                  <a:pt x="46085" y="14401"/>
                </a:lnTo>
                <a:lnTo>
                  <a:pt x="48006" y="19202"/>
                </a:lnTo>
                <a:lnTo>
                  <a:pt x="48881" y="23618"/>
                </a:lnTo>
                <a:lnTo>
                  <a:pt x="50959" y="35991"/>
                </a:lnTo>
                <a:lnTo>
                  <a:pt x="51846" y="48950"/>
                </a:lnTo>
                <a:lnTo>
                  <a:pt x="51846" y="53751"/>
                </a:lnTo>
                <a:lnTo>
                  <a:pt x="50886" y="59512"/>
                </a:lnTo>
                <a:lnTo>
                  <a:pt x="50886" y="66233"/>
                </a:lnTo>
                <a:lnTo>
                  <a:pt x="47045" y="68153"/>
                </a:lnTo>
                <a:lnTo>
                  <a:pt x="44165" y="69113"/>
                </a:lnTo>
                <a:lnTo>
                  <a:pt x="37444" y="69113"/>
                </a:lnTo>
                <a:lnTo>
                  <a:pt x="33604" y="67193"/>
                </a:lnTo>
                <a:lnTo>
                  <a:pt x="31683" y="63352"/>
                </a:lnTo>
                <a:lnTo>
                  <a:pt x="29120" y="57438"/>
                </a:lnTo>
                <a:lnTo>
                  <a:pt x="26722" y="45700"/>
                </a:lnTo>
                <a:lnTo>
                  <a:pt x="25923" y="29748"/>
                </a:lnTo>
                <a:lnTo>
                  <a:pt x="25923" y="20162"/>
                </a:lnTo>
                <a:lnTo>
                  <a:pt x="26883" y="13441"/>
                </a:lnTo>
                <a:lnTo>
                  <a:pt x="24963" y="1920"/>
                </a:lnTo>
                <a:lnTo>
                  <a:pt x="19217" y="5760"/>
                </a:lnTo>
                <a:lnTo>
                  <a:pt x="13441" y="8641"/>
                </a:lnTo>
                <a:lnTo>
                  <a:pt x="8656" y="14401"/>
                </a:lnTo>
                <a:lnTo>
                  <a:pt x="4815" y="21122"/>
                </a:lnTo>
                <a:lnTo>
                  <a:pt x="1935" y="26883"/>
                </a:lnTo>
                <a:lnTo>
                  <a:pt x="0" y="34564"/>
                </a:lnTo>
                <a:lnTo>
                  <a:pt x="0" y="42245"/>
                </a:lnTo>
                <a:lnTo>
                  <a:pt x="105" y="45932"/>
                </a:lnTo>
                <a:lnTo>
                  <a:pt x="2824" y="58914"/>
                </a:lnTo>
                <a:lnTo>
                  <a:pt x="9601" y="69113"/>
                </a:lnTo>
                <a:lnTo>
                  <a:pt x="15361" y="75834"/>
                </a:lnTo>
                <a:lnTo>
                  <a:pt x="23042" y="78714"/>
                </a:lnTo>
                <a:lnTo>
                  <a:pt x="37444" y="78714"/>
                </a:lnTo>
                <a:lnTo>
                  <a:pt x="40325" y="77754"/>
                </a:lnTo>
                <a:lnTo>
                  <a:pt x="42245" y="76794"/>
                </a:lnTo>
                <a:lnTo>
                  <a:pt x="46085" y="75834"/>
                </a:lnTo>
                <a:lnTo>
                  <a:pt x="48966" y="73913"/>
                </a:lnTo>
                <a:lnTo>
                  <a:pt x="48006" y="81594"/>
                </a:lnTo>
                <a:lnTo>
                  <a:pt x="45125" y="89275"/>
                </a:lnTo>
                <a:lnTo>
                  <a:pt x="41285" y="95996"/>
                </a:lnTo>
                <a:lnTo>
                  <a:pt x="36484" y="101757"/>
                </a:lnTo>
                <a:lnTo>
                  <a:pt x="31683" y="107518"/>
                </a:lnTo>
                <a:lnTo>
                  <a:pt x="24963" y="111358"/>
                </a:lnTo>
                <a:lnTo>
                  <a:pt x="23672" y="112242"/>
                </a:lnTo>
                <a:lnTo>
                  <a:pt x="12764" y="117673"/>
                </a:lnTo>
                <a:lnTo>
                  <a:pt x="0" y="121919"/>
                </a:lnTo>
                <a:lnTo>
                  <a:pt x="0" y="123840"/>
                </a:lnTo>
                <a:lnTo>
                  <a:pt x="6031" y="123661"/>
                </a:lnTo>
                <a:lnTo>
                  <a:pt x="19334" y="121909"/>
                </a:lnTo>
                <a:lnTo>
                  <a:pt x="31453" y="118400"/>
                </a:lnTo>
                <a:lnTo>
                  <a:pt x="42245" y="11327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2778389" y="7209434"/>
            <a:ext cx="15361" cy="14401"/>
          </a:xfrm>
          <a:custGeom>
            <a:avLst/>
            <a:gdLst/>
            <a:ahLst/>
            <a:cxnLst/>
            <a:rect l="l" t="t" r="r" b="b"/>
            <a:pathLst>
              <a:path w="15361" h="14401">
                <a:moveTo>
                  <a:pt x="13441" y="0"/>
                </a:moveTo>
                <a:lnTo>
                  <a:pt x="0" y="0"/>
                </a:lnTo>
                <a:lnTo>
                  <a:pt x="1920" y="5760"/>
                </a:lnTo>
                <a:lnTo>
                  <a:pt x="6720" y="5760"/>
                </a:lnTo>
                <a:lnTo>
                  <a:pt x="8641" y="6720"/>
                </a:lnTo>
                <a:lnTo>
                  <a:pt x="10561" y="7680"/>
                </a:lnTo>
                <a:lnTo>
                  <a:pt x="13441" y="10561"/>
                </a:lnTo>
                <a:lnTo>
                  <a:pt x="15361" y="14401"/>
                </a:lnTo>
                <a:lnTo>
                  <a:pt x="1344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2747680" y="7209434"/>
            <a:ext cx="77754" cy="123840"/>
          </a:xfrm>
          <a:custGeom>
            <a:avLst/>
            <a:gdLst/>
            <a:ahLst/>
            <a:cxnLst/>
            <a:rect l="l" t="t" r="r" b="b"/>
            <a:pathLst>
              <a:path w="77754" h="123840">
                <a:moveTo>
                  <a:pt x="5972" y="123662"/>
                </a:moveTo>
                <a:lnTo>
                  <a:pt x="19022" y="121910"/>
                </a:lnTo>
                <a:lnTo>
                  <a:pt x="31013" y="118401"/>
                </a:lnTo>
                <a:lnTo>
                  <a:pt x="42230" y="113278"/>
                </a:lnTo>
                <a:lnTo>
                  <a:pt x="53128" y="104940"/>
                </a:lnTo>
                <a:lnTo>
                  <a:pt x="61843" y="95914"/>
                </a:lnTo>
                <a:lnTo>
                  <a:pt x="69113" y="85435"/>
                </a:lnTo>
                <a:lnTo>
                  <a:pt x="73788" y="74019"/>
                </a:lnTo>
                <a:lnTo>
                  <a:pt x="76763" y="61596"/>
                </a:lnTo>
                <a:lnTo>
                  <a:pt x="77754" y="48950"/>
                </a:lnTo>
                <a:lnTo>
                  <a:pt x="77743" y="47720"/>
                </a:lnTo>
                <a:lnTo>
                  <a:pt x="76187" y="34726"/>
                </a:lnTo>
                <a:lnTo>
                  <a:pt x="71993" y="23042"/>
                </a:lnTo>
                <a:lnTo>
                  <a:pt x="68153" y="15361"/>
                </a:lnTo>
                <a:lnTo>
                  <a:pt x="63352" y="9601"/>
                </a:lnTo>
                <a:lnTo>
                  <a:pt x="57591" y="5760"/>
                </a:lnTo>
                <a:lnTo>
                  <a:pt x="50871" y="1920"/>
                </a:lnTo>
                <a:lnTo>
                  <a:pt x="44150" y="0"/>
                </a:lnTo>
                <a:lnTo>
                  <a:pt x="46070" y="14401"/>
                </a:lnTo>
                <a:lnTo>
                  <a:pt x="47030" y="19202"/>
                </a:lnTo>
                <a:lnTo>
                  <a:pt x="48222" y="23618"/>
                </a:lnTo>
                <a:lnTo>
                  <a:pt x="50281" y="35991"/>
                </a:lnTo>
                <a:lnTo>
                  <a:pt x="50871" y="48950"/>
                </a:lnTo>
                <a:lnTo>
                  <a:pt x="50871" y="59512"/>
                </a:lnTo>
                <a:lnTo>
                  <a:pt x="49911" y="66233"/>
                </a:lnTo>
                <a:lnTo>
                  <a:pt x="46070" y="68153"/>
                </a:lnTo>
                <a:lnTo>
                  <a:pt x="43190" y="69113"/>
                </a:lnTo>
                <a:lnTo>
                  <a:pt x="36469" y="69113"/>
                </a:lnTo>
                <a:lnTo>
                  <a:pt x="33588" y="67193"/>
                </a:lnTo>
                <a:lnTo>
                  <a:pt x="30708" y="63352"/>
                </a:lnTo>
                <a:lnTo>
                  <a:pt x="28145" y="57438"/>
                </a:lnTo>
                <a:lnTo>
                  <a:pt x="25747" y="45700"/>
                </a:lnTo>
                <a:lnTo>
                  <a:pt x="24947" y="29748"/>
                </a:lnTo>
                <a:lnTo>
                  <a:pt x="24947" y="20162"/>
                </a:lnTo>
                <a:lnTo>
                  <a:pt x="25907" y="13441"/>
                </a:lnTo>
                <a:lnTo>
                  <a:pt x="28788" y="9601"/>
                </a:lnTo>
                <a:lnTo>
                  <a:pt x="29748" y="7680"/>
                </a:lnTo>
                <a:lnTo>
                  <a:pt x="32628" y="5760"/>
                </a:lnTo>
                <a:lnTo>
                  <a:pt x="30708" y="0"/>
                </a:lnTo>
                <a:lnTo>
                  <a:pt x="24947" y="1920"/>
                </a:lnTo>
                <a:lnTo>
                  <a:pt x="19202" y="5760"/>
                </a:lnTo>
                <a:lnTo>
                  <a:pt x="12481" y="8641"/>
                </a:lnTo>
                <a:lnTo>
                  <a:pt x="7680" y="14401"/>
                </a:lnTo>
                <a:lnTo>
                  <a:pt x="4800" y="21122"/>
                </a:lnTo>
                <a:lnTo>
                  <a:pt x="1920" y="26883"/>
                </a:lnTo>
                <a:lnTo>
                  <a:pt x="0" y="34564"/>
                </a:lnTo>
                <a:lnTo>
                  <a:pt x="0" y="42245"/>
                </a:lnTo>
                <a:lnTo>
                  <a:pt x="86" y="45613"/>
                </a:lnTo>
                <a:lnTo>
                  <a:pt x="2607" y="58788"/>
                </a:lnTo>
                <a:lnTo>
                  <a:pt x="8641" y="69113"/>
                </a:lnTo>
                <a:lnTo>
                  <a:pt x="15361" y="75834"/>
                </a:lnTo>
                <a:lnTo>
                  <a:pt x="22067" y="78714"/>
                </a:lnTo>
                <a:lnTo>
                  <a:pt x="37429" y="78714"/>
                </a:lnTo>
                <a:lnTo>
                  <a:pt x="39349" y="77754"/>
                </a:lnTo>
                <a:lnTo>
                  <a:pt x="42230" y="76794"/>
                </a:lnTo>
                <a:lnTo>
                  <a:pt x="45110" y="75834"/>
                </a:lnTo>
                <a:lnTo>
                  <a:pt x="48950" y="73913"/>
                </a:lnTo>
                <a:lnTo>
                  <a:pt x="47030" y="81594"/>
                </a:lnTo>
                <a:lnTo>
                  <a:pt x="44150" y="89275"/>
                </a:lnTo>
                <a:lnTo>
                  <a:pt x="40309" y="95996"/>
                </a:lnTo>
                <a:lnTo>
                  <a:pt x="36469" y="101757"/>
                </a:lnTo>
                <a:lnTo>
                  <a:pt x="30708" y="107518"/>
                </a:lnTo>
                <a:lnTo>
                  <a:pt x="23987" y="111358"/>
                </a:lnTo>
                <a:lnTo>
                  <a:pt x="23362" y="111798"/>
                </a:lnTo>
                <a:lnTo>
                  <a:pt x="12700" y="117514"/>
                </a:lnTo>
                <a:lnTo>
                  <a:pt x="0" y="121919"/>
                </a:lnTo>
                <a:lnTo>
                  <a:pt x="0" y="123840"/>
                </a:lnTo>
                <a:lnTo>
                  <a:pt x="5972" y="1236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2835036" y="7209434"/>
            <a:ext cx="76794" cy="123840"/>
          </a:xfrm>
          <a:custGeom>
            <a:avLst/>
            <a:gdLst/>
            <a:ahLst/>
            <a:cxnLst/>
            <a:rect l="l" t="t" r="r" b="b"/>
            <a:pathLst>
              <a:path w="76794" h="123840">
                <a:moveTo>
                  <a:pt x="57591" y="90236"/>
                </a:moveTo>
                <a:lnTo>
                  <a:pt x="57591" y="103677"/>
                </a:lnTo>
                <a:lnTo>
                  <a:pt x="55671" y="107518"/>
                </a:lnTo>
                <a:lnTo>
                  <a:pt x="52791" y="111358"/>
                </a:lnTo>
                <a:lnTo>
                  <a:pt x="49910" y="114239"/>
                </a:lnTo>
                <a:lnTo>
                  <a:pt x="46070" y="116159"/>
                </a:lnTo>
                <a:lnTo>
                  <a:pt x="36469" y="116159"/>
                </a:lnTo>
                <a:lnTo>
                  <a:pt x="30708" y="114239"/>
                </a:lnTo>
                <a:lnTo>
                  <a:pt x="24947" y="109438"/>
                </a:lnTo>
                <a:lnTo>
                  <a:pt x="19202" y="104637"/>
                </a:lnTo>
                <a:lnTo>
                  <a:pt x="16306" y="101757"/>
                </a:lnTo>
                <a:lnTo>
                  <a:pt x="15361" y="101757"/>
                </a:lnTo>
                <a:lnTo>
                  <a:pt x="13426" y="100797"/>
                </a:lnTo>
                <a:lnTo>
                  <a:pt x="7680" y="100797"/>
                </a:lnTo>
                <a:lnTo>
                  <a:pt x="4800" y="101757"/>
                </a:lnTo>
                <a:lnTo>
                  <a:pt x="2880" y="103677"/>
                </a:lnTo>
                <a:lnTo>
                  <a:pt x="960" y="105597"/>
                </a:lnTo>
                <a:lnTo>
                  <a:pt x="0" y="107518"/>
                </a:lnTo>
                <a:lnTo>
                  <a:pt x="0" y="114239"/>
                </a:lnTo>
                <a:lnTo>
                  <a:pt x="1920" y="117119"/>
                </a:lnTo>
                <a:lnTo>
                  <a:pt x="5760" y="119039"/>
                </a:lnTo>
                <a:lnTo>
                  <a:pt x="9585" y="122880"/>
                </a:lnTo>
                <a:lnTo>
                  <a:pt x="17266" y="123840"/>
                </a:lnTo>
                <a:lnTo>
                  <a:pt x="27828" y="123840"/>
                </a:lnTo>
                <a:lnTo>
                  <a:pt x="41212" y="122587"/>
                </a:lnTo>
                <a:lnTo>
                  <a:pt x="53372" y="118500"/>
                </a:lnTo>
                <a:lnTo>
                  <a:pt x="63352" y="111358"/>
                </a:lnTo>
                <a:lnTo>
                  <a:pt x="69747" y="104171"/>
                </a:lnTo>
                <a:lnTo>
                  <a:pt x="75129" y="92707"/>
                </a:lnTo>
                <a:lnTo>
                  <a:pt x="76794" y="79674"/>
                </a:lnTo>
                <a:lnTo>
                  <a:pt x="76794" y="71993"/>
                </a:lnTo>
                <a:lnTo>
                  <a:pt x="75834" y="66233"/>
                </a:lnTo>
                <a:lnTo>
                  <a:pt x="71993" y="61432"/>
                </a:lnTo>
                <a:lnTo>
                  <a:pt x="68153" y="56647"/>
                </a:lnTo>
                <a:lnTo>
                  <a:pt x="63352" y="51831"/>
                </a:lnTo>
                <a:lnTo>
                  <a:pt x="55671" y="48950"/>
                </a:lnTo>
                <a:lnTo>
                  <a:pt x="61432" y="45110"/>
                </a:lnTo>
                <a:lnTo>
                  <a:pt x="65272" y="42245"/>
                </a:lnTo>
                <a:lnTo>
                  <a:pt x="68153" y="38404"/>
                </a:lnTo>
                <a:lnTo>
                  <a:pt x="70073" y="33588"/>
                </a:lnTo>
                <a:lnTo>
                  <a:pt x="71993" y="29748"/>
                </a:lnTo>
                <a:lnTo>
                  <a:pt x="71993" y="18242"/>
                </a:lnTo>
                <a:lnTo>
                  <a:pt x="69113" y="12481"/>
                </a:lnTo>
                <a:lnTo>
                  <a:pt x="63352" y="7680"/>
                </a:lnTo>
                <a:lnTo>
                  <a:pt x="58552" y="2880"/>
                </a:lnTo>
                <a:lnTo>
                  <a:pt x="50871" y="0"/>
                </a:lnTo>
                <a:lnTo>
                  <a:pt x="34549" y="0"/>
                </a:lnTo>
                <a:lnTo>
                  <a:pt x="27828" y="2880"/>
                </a:lnTo>
                <a:lnTo>
                  <a:pt x="21107" y="7680"/>
                </a:lnTo>
                <a:lnTo>
                  <a:pt x="19628" y="8798"/>
                </a:lnTo>
                <a:lnTo>
                  <a:pt x="11270" y="17758"/>
                </a:lnTo>
                <a:lnTo>
                  <a:pt x="4800" y="29748"/>
                </a:lnTo>
                <a:lnTo>
                  <a:pt x="7680" y="30723"/>
                </a:lnTo>
                <a:lnTo>
                  <a:pt x="13426" y="22082"/>
                </a:lnTo>
                <a:lnTo>
                  <a:pt x="21107" y="17282"/>
                </a:lnTo>
                <a:lnTo>
                  <a:pt x="34549" y="17282"/>
                </a:lnTo>
                <a:lnTo>
                  <a:pt x="38389" y="19202"/>
                </a:lnTo>
                <a:lnTo>
                  <a:pt x="42230" y="23042"/>
                </a:lnTo>
                <a:lnTo>
                  <a:pt x="46070" y="26883"/>
                </a:lnTo>
                <a:lnTo>
                  <a:pt x="47990" y="30723"/>
                </a:lnTo>
                <a:lnTo>
                  <a:pt x="47990" y="39364"/>
                </a:lnTo>
                <a:lnTo>
                  <a:pt x="47030" y="42245"/>
                </a:lnTo>
                <a:lnTo>
                  <a:pt x="45110" y="46085"/>
                </a:lnTo>
                <a:lnTo>
                  <a:pt x="43190" y="48950"/>
                </a:lnTo>
                <a:lnTo>
                  <a:pt x="40309" y="51831"/>
                </a:lnTo>
                <a:lnTo>
                  <a:pt x="38389" y="53751"/>
                </a:lnTo>
                <a:lnTo>
                  <a:pt x="35509" y="54711"/>
                </a:lnTo>
                <a:lnTo>
                  <a:pt x="30708" y="56647"/>
                </a:lnTo>
                <a:lnTo>
                  <a:pt x="23987" y="58552"/>
                </a:lnTo>
                <a:lnTo>
                  <a:pt x="23987" y="61432"/>
                </a:lnTo>
                <a:lnTo>
                  <a:pt x="27929" y="62538"/>
                </a:lnTo>
                <a:lnTo>
                  <a:pt x="40052" y="68067"/>
                </a:lnTo>
                <a:lnTo>
                  <a:pt x="48950" y="75834"/>
                </a:lnTo>
                <a:lnTo>
                  <a:pt x="54711" y="82555"/>
                </a:lnTo>
                <a:lnTo>
                  <a:pt x="57591" y="9023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2240813" y="6842729"/>
            <a:ext cx="76794" cy="89275"/>
          </a:xfrm>
          <a:custGeom>
            <a:avLst/>
            <a:gdLst/>
            <a:ahLst/>
            <a:cxnLst/>
            <a:rect l="l" t="t" r="r" b="b"/>
            <a:pathLst>
              <a:path w="76794" h="89275">
                <a:moveTo>
                  <a:pt x="74874" y="64312"/>
                </a:moveTo>
                <a:lnTo>
                  <a:pt x="71993" y="70073"/>
                </a:lnTo>
                <a:lnTo>
                  <a:pt x="70073" y="73914"/>
                </a:lnTo>
                <a:lnTo>
                  <a:pt x="68153" y="76794"/>
                </a:lnTo>
                <a:lnTo>
                  <a:pt x="65272" y="78714"/>
                </a:lnTo>
                <a:lnTo>
                  <a:pt x="63352" y="80634"/>
                </a:lnTo>
                <a:lnTo>
                  <a:pt x="60472" y="81594"/>
                </a:lnTo>
                <a:lnTo>
                  <a:pt x="57591" y="82555"/>
                </a:lnTo>
                <a:lnTo>
                  <a:pt x="52791" y="83515"/>
                </a:lnTo>
                <a:lnTo>
                  <a:pt x="29763" y="83515"/>
                </a:lnTo>
                <a:lnTo>
                  <a:pt x="28803" y="82555"/>
                </a:lnTo>
                <a:lnTo>
                  <a:pt x="27828" y="82555"/>
                </a:lnTo>
                <a:lnTo>
                  <a:pt x="26868" y="81594"/>
                </a:lnTo>
                <a:lnTo>
                  <a:pt x="26868" y="80634"/>
                </a:lnTo>
                <a:lnTo>
                  <a:pt x="25923" y="79674"/>
                </a:lnTo>
                <a:lnTo>
                  <a:pt x="24963" y="76794"/>
                </a:lnTo>
                <a:lnTo>
                  <a:pt x="24963" y="11521"/>
                </a:lnTo>
                <a:lnTo>
                  <a:pt x="25923" y="8625"/>
                </a:lnTo>
                <a:lnTo>
                  <a:pt x="26868" y="6720"/>
                </a:lnTo>
                <a:lnTo>
                  <a:pt x="26868" y="5760"/>
                </a:lnTo>
                <a:lnTo>
                  <a:pt x="28803" y="3840"/>
                </a:lnTo>
                <a:lnTo>
                  <a:pt x="30708" y="3840"/>
                </a:lnTo>
                <a:lnTo>
                  <a:pt x="32644" y="2880"/>
                </a:lnTo>
                <a:lnTo>
                  <a:pt x="35509" y="1920"/>
                </a:lnTo>
                <a:lnTo>
                  <a:pt x="40309" y="1920"/>
                </a:lnTo>
                <a:lnTo>
                  <a:pt x="40309" y="0"/>
                </a:lnTo>
                <a:lnTo>
                  <a:pt x="0" y="0"/>
                </a:lnTo>
                <a:lnTo>
                  <a:pt x="0" y="1920"/>
                </a:lnTo>
                <a:lnTo>
                  <a:pt x="6720" y="1920"/>
                </a:lnTo>
                <a:lnTo>
                  <a:pt x="9601" y="2880"/>
                </a:lnTo>
                <a:lnTo>
                  <a:pt x="10561" y="4785"/>
                </a:lnTo>
                <a:lnTo>
                  <a:pt x="12481" y="6720"/>
                </a:lnTo>
                <a:lnTo>
                  <a:pt x="12481" y="81594"/>
                </a:lnTo>
                <a:lnTo>
                  <a:pt x="11521" y="82555"/>
                </a:lnTo>
                <a:lnTo>
                  <a:pt x="9601" y="85435"/>
                </a:lnTo>
                <a:lnTo>
                  <a:pt x="6720" y="86395"/>
                </a:lnTo>
                <a:lnTo>
                  <a:pt x="0" y="86395"/>
                </a:lnTo>
                <a:lnTo>
                  <a:pt x="0" y="89275"/>
                </a:lnTo>
                <a:lnTo>
                  <a:pt x="69113" y="89275"/>
                </a:lnTo>
                <a:lnTo>
                  <a:pt x="76794" y="65272"/>
                </a:lnTo>
                <a:lnTo>
                  <a:pt x="74874" y="6431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2322408" y="6869597"/>
            <a:ext cx="58552" cy="64328"/>
          </a:xfrm>
          <a:custGeom>
            <a:avLst/>
            <a:gdLst/>
            <a:ahLst/>
            <a:cxnLst/>
            <a:rect l="l" t="t" r="r" b="b"/>
            <a:pathLst>
              <a:path w="58552" h="64328">
                <a:moveTo>
                  <a:pt x="44150" y="59527"/>
                </a:moveTo>
                <a:lnTo>
                  <a:pt x="47990" y="56647"/>
                </a:lnTo>
                <a:lnTo>
                  <a:pt x="51831" y="52806"/>
                </a:lnTo>
                <a:lnTo>
                  <a:pt x="54711" y="47045"/>
                </a:lnTo>
                <a:lnTo>
                  <a:pt x="57591" y="42245"/>
                </a:lnTo>
                <a:lnTo>
                  <a:pt x="58552" y="36484"/>
                </a:lnTo>
                <a:lnTo>
                  <a:pt x="58552" y="23042"/>
                </a:lnTo>
                <a:lnTo>
                  <a:pt x="55671" y="16322"/>
                </a:lnTo>
                <a:lnTo>
                  <a:pt x="51831" y="10561"/>
                </a:lnTo>
                <a:lnTo>
                  <a:pt x="46085" y="3840"/>
                </a:lnTo>
                <a:lnTo>
                  <a:pt x="38404" y="0"/>
                </a:lnTo>
                <a:lnTo>
                  <a:pt x="24002" y="0"/>
                </a:lnTo>
                <a:lnTo>
                  <a:pt x="19202" y="975"/>
                </a:lnTo>
                <a:lnTo>
                  <a:pt x="15361" y="3840"/>
                </a:lnTo>
                <a:lnTo>
                  <a:pt x="10561" y="6720"/>
                </a:lnTo>
                <a:lnTo>
                  <a:pt x="6720" y="10561"/>
                </a:lnTo>
                <a:lnTo>
                  <a:pt x="3840" y="16322"/>
                </a:lnTo>
                <a:lnTo>
                  <a:pt x="960" y="21122"/>
                </a:lnTo>
                <a:lnTo>
                  <a:pt x="0" y="26883"/>
                </a:lnTo>
                <a:lnTo>
                  <a:pt x="0" y="40325"/>
                </a:lnTo>
                <a:lnTo>
                  <a:pt x="1920" y="47045"/>
                </a:lnTo>
                <a:lnTo>
                  <a:pt x="6720" y="52806"/>
                </a:lnTo>
                <a:lnTo>
                  <a:pt x="12481" y="60487"/>
                </a:lnTo>
                <a:lnTo>
                  <a:pt x="19202" y="64328"/>
                </a:lnTo>
                <a:lnTo>
                  <a:pt x="14401" y="43205"/>
                </a:lnTo>
                <a:lnTo>
                  <a:pt x="12481" y="35524"/>
                </a:lnTo>
                <a:lnTo>
                  <a:pt x="12481" y="21122"/>
                </a:lnTo>
                <a:lnTo>
                  <a:pt x="13441" y="17282"/>
                </a:lnTo>
                <a:lnTo>
                  <a:pt x="14401" y="13441"/>
                </a:lnTo>
                <a:lnTo>
                  <a:pt x="16322" y="10561"/>
                </a:lnTo>
                <a:lnTo>
                  <a:pt x="18242" y="7680"/>
                </a:lnTo>
                <a:lnTo>
                  <a:pt x="20162" y="6720"/>
                </a:lnTo>
                <a:lnTo>
                  <a:pt x="23042" y="4815"/>
                </a:lnTo>
                <a:lnTo>
                  <a:pt x="24963" y="3840"/>
                </a:lnTo>
                <a:lnTo>
                  <a:pt x="32628" y="3840"/>
                </a:lnTo>
                <a:lnTo>
                  <a:pt x="36469" y="6720"/>
                </a:lnTo>
                <a:lnTo>
                  <a:pt x="39349" y="10561"/>
                </a:lnTo>
                <a:lnTo>
                  <a:pt x="44574" y="21819"/>
                </a:lnTo>
                <a:lnTo>
                  <a:pt x="46085" y="35524"/>
                </a:lnTo>
                <a:lnTo>
                  <a:pt x="46085" y="44165"/>
                </a:lnTo>
                <a:lnTo>
                  <a:pt x="45125" y="50886"/>
                </a:lnTo>
                <a:lnTo>
                  <a:pt x="42245" y="53766"/>
                </a:lnTo>
                <a:lnTo>
                  <a:pt x="39349" y="57607"/>
                </a:lnTo>
                <a:lnTo>
                  <a:pt x="35524" y="59527"/>
                </a:lnTo>
                <a:lnTo>
                  <a:pt x="25923" y="59527"/>
                </a:lnTo>
                <a:lnTo>
                  <a:pt x="21122" y="56647"/>
                </a:lnTo>
                <a:lnTo>
                  <a:pt x="28803" y="64328"/>
                </a:lnTo>
                <a:lnTo>
                  <a:pt x="34564" y="64328"/>
                </a:lnTo>
                <a:lnTo>
                  <a:pt x="39349" y="62407"/>
                </a:lnTo>
                <a:lnTo>
                  <a:pt x="44150" y="5952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2336810" y="6912803"/>
            <a:ext cx="14401" cy="21122"/>
          </a:xfrm>
          <a:custGeom>
            <a:avLst/>
            <a:gdLst/>
            <a:ahLst/>
            <a:cxnLst/>
            <a:rect l="l" t="t" r="r" b="b"/>
            <a:pathLst>
              <a:path w="14401" h="21122">
                <a:moveTo>
                  <a:pt x="4800" y="21122"/>
                </a:moveTo>
                <a:lnTo>
                  <a:pt x="14401" y="21122"/>
                </a:lnTo>
                <a:lnTo>
                  <a:pt x="6720" y="13441"/>
                </a:lnTo>
                <a:lnTo>
                  <a:pt x="2880" y="6720"/>
                </a:lnTo>
                <a:lnTo>
                  <a:pt x="0" y="0"/>
                </a:lnTo>
                <a:lnTo>
                  <a:pt x="4800" y="2112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2391521" y="6901281"/>
            <a:ext cx="33599" cy="0"/>
          </a:xfrm>
          <a:custGeom>
            <a:avLst/>
            <a:gdLst/>
            <a:ahLst/>
            <a:cxnLst/>
            <a:rect l="l" t="t" r="r" b="b"/>
            <a:pathLst>
              <a:path w="33599" h="0">
                <a:moveTo>
                  <a:pt x="0" y="0"/>
                </a:moveTo>
                <a:lnTo>
                  <a:pt x="33599" y="0"/>
                </a:lnTo>
              </a:path>
            </a:pathLst>
          </a:custGeom>
          <a:ln w="1087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2073783" y="7612623"/>
            <a:ext cx="106542" cy="82555"/>
          </a:xfrm>
          <a:custGeom>
            <a:avLst/>
            <a:gdLst/>
            <a:ahLst/>
            <a:cxnLst/>
            <a:rect l="l" t="t" r="r" b="b"/>
            <a:pathLst>
              <a:path w="106542" h="82555">
                <a:moveTo>
                  <a:pt x="106542" y="82555"/>
                </a:moveTo>
                <a:lnTo>
                  <a:pt x="106542" y="80634"/>
                </a:lnTo>
                <a:lnTo>
                  <a:pt x="99822" y="80634"/>
                </a:lnTo>
                <a:lnTo>
                  <a:pt x="97917" y="79674"/>
                </a:lnTo>
                <a:lnTo>
                  <a:pt x="95981" y="77754"/>
                </a:lnTo>
                <a:lnTo>
                  <a:pt x="95036" y="76794"/>
                </a:lnTo>
                <a:lnTo>
                  <a:pt x="94076" y="72953"/>
                </a:lnTo>
                <a:lnTo>
                  <a:pt x="94076" y="9601"/>
                </a:lnTo>
                <a:lnTo>
                  <a:pt x="95036" y="6720"/>
                </a:lnTo>
                <a:lnTo>
                  <a:pt x="95981" y="5760"/>
                </a:lnTo>
                <a:lnTo>
                  <a:pt x="96941" y="3840"/>
                </a:lnTo>
                <a:lnTo>
                  <a:pt x="99822" y="1920"/>
                </a:lnTo>
                <a:lnTo>
                  <a:pt x="106542" y="1920"/>
                </a:lnTo>
                <a:lnTo>
                  <a:pt x="106542" y="0"/>
                </a:lnTo>
                <a:lnTo>
                  <a:pt x="82555" y="0"/>
                </a:lnTo>
                <a:lnTo>
                  <a:pt x="53751" y="64312"/>
                </a:lnTo>
                <a:lnTo>
                  <a:pt x="23027" y="0"/>
                </a:ln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lnTo>
                  <a:pt x="5745" y="2880"/>
                </a:lnTo>
                <a:lnTo>
                  <a:pt x="7680" y="3840"/>
                </a:lnTo>
                <a:lnTo>
                  <a:pt x="8625" y="4800"/>
                </a:lnTo>
                <a:lnTo>
                  <a:pt x="9585" y="5760"/>
                </a:lnTo>
                <a:lnTo>
                  <a:pt x="10561" y="6720"/>
                </a:lnTo>
                <a:lnTo>
                  <a:pt x="11506" y="7680"/>
                </a:lnTo>
                <a:lnTo>
                  <a:pt x="11506" y="75834"/>
                </a:lnTo>
                <a:lnTo>
                  <a:pt x="10561" y="76794"/>
                </a:lnTo>
                <a:lnTo>
                  <a:pt x="8625" y="78714"/>
                </a:lnTo>
                <a:lnTo>
                  <a:pt x="6720" y="80634"/>
                </a:lnTo>
                <a:lnTo>
                  <a:pt x="0" y="80634"/>
                </a:lnTo>
                <a:lnTo>
                  <a:pt x="0" y="82555"/>
                </a:lnTo>
                <a:lnTo>
                  <a:pt x="28788" y="82555"/>
                </a:lnTo>
                <a:lnTo>
                  <a:pt x="28788" y="80634"/>
                </a:lnTo>
                <a:lnTo>
                  <a:pt x="23027" y="80634"/>
                </a:lnTo>
                <a:lnTo>
                  <a:pt x="20147" y="79674"/>
                </a:lnTo>
                <a:lnTo>
                  <a:pt x="19187" y="77754"/>
                </a:lnTo>
                <a:lnTo>
                  <a:pt x="17266" y="76794"/>
                </a:lnTo>
                <a:lnTo>
                  <a:pt x="17266" y="13441"/>
                </a:lnTo>
                <a:lnTo>
                  <a:pt x="48950" y="82555"/>
                </a:lnTo>
                <a:lnTo>
                  <a:pt x="50871" y="82555"/>
                </a:lnTo>
                <a:lnTo>
                  <a:pt x="82555" y="13441"/>
                </a:lnTo>
                <a:lnTo>
                  <a:pt x="82555" y="75834"/>
                </a:lnTo>
                <a:lnTo>
                  <a:pt x="81594" y="76794"/>
                </a:lnTo>
                <a:lnTo>
                  <a:pt x="79674" y="78714"/>
                </a:lnTo>
                <a:lnTo>
                  <a:pt x="77754" y="80634"/>
                </a:lnTo>
                <a:lnTo>
                  <a:pt x="71033" y="80634"/>
                </a:lnTo>
                <a:lnTo>
                  <a:pt x="71033" y="82555"/>
                </a:lnTo>
                <a:lnTo>
                  <a:pt x="106542" y="82555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2186101" y="7637586"/>
            <a:ext cx="28788" cy="57591"/>
          </a:xfrm>
          <a:custGeom>
            <a:avLst/>
            <a:gdLst/>
            <a:ahLst/>
            <a:cxnLst/>
            <a:rect l="l" t="t" r="r" b="b"/>
            <a:pathLst>
              <a:path w="28788" h="57591">
                <a:moveTo>
                  <a:pt x="9585" y="17266"/>
                </a:moveTo>
                <a:lnTo>
                  <a:pt x="9585" y="50871"/>
                </a:lnTo>
                <a:lnTo>
                  <a:pt x="8625" y="51831"/>
                </a:lnTo>
                <a:lnTo>
                  <a:pt x="8625" y="52791"/>
                </a:lnTo>
                <a:lnTo>
                  <a:pt x="7665" y="53751"/>
                </a:lnTo>
                <a:lnTo>
                  <a:pt x="6705" y="54711"/>
                </a:lnTo>
                <a:lnTo>
                  <a:pt x="5745" y="54711"/>
                </a:lnTo>
                <a:lnTo>
                  <a:pt x="3825" y="55671"/>
                </a:lnTo>
                <a:lnTo>
                  <a:pt x="944" y="55671"/>
                </a:lnTo>
                <a:lnTo>
                  <a:pt x="944" y="57591"/>
                </a:lnTo>
                <a:lnTo>
                  <a:pt x="28788" y="57591"/>
                </a:lnTo>
                <a:lnTo>
                  <a:pt x="28788" y="55671"/>
                </a:lnTo>
                <a:lnTo>
                  <a:pt x="25908" y="55671"/>
                </a:lnTo>
                <a:lnTo>
                  <a:pt x="23987" y="54711"/>
                </a:lnTo>
                <a:lnTo>
                  <a:pt x="23027" y="54711"/>
                </a:lnTo>
                <a:lnTo>
                  <a:pt x="22067" y="53751"/>
                </a:lnTo>
                <a:lnTo>
                  <a:pt x="21107" y="52791"/>
                </a:lnTo>
                <a:lnTo>
                  <a:pt x="20147" y="51831"/>
                </a:lnTo>
                <a:lnTo>
                  <a:pt x="20147" y="0"/>
                </a:lnTo>
                <a:lnTo>
                  <a:pt x="17266" y="0"/>
                </a:lnTo>
                <a:lnTo>
                  <a:pt x="0" y="6720"/>
                </a:lnTo>
                <a:lnTo>
                  <a:pt x="944" y="9601"/>
                </a:lnTo>
                <a:lnTo>
                  <a:pt x="2865" y="8625"/>
                </a:lnTo>
                <a:lnTo>
                  <a:pt x="7665" y="8625"/>
                </a:lnTo>
                <a:lnTo>
                  <a:pt x="8625" y="9601"/>
                </a:lnTo>
                <a:lnTo>
                  <a:pt x="8625" y="10546"/>
                </a:lnTo>
                <a:lnTo>
                  <a:pt x="9585" y="11506"/>
                </a:lnTo>
                <a:lnTo>
                  <a:pt x="9585" y="17266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2194727" y="7608783"/>
            <a:ext cx="12481" cy="12481"/>
          </a:xfrm>
          <a:custGeom>
            <a:avLst/>
            <a:gdLst/>
            <a:ahLst/>
            <a:cxnLst/>
            <a:rect l="l" t="t" r="r" b="b"/>
            <a:pathLst>
              <a:path w="12481" h="12481">
                <a:moveTo>
                  <a:pt x="12481" y="5760"/>
                </a:moveTo>
                <a:lnTo>
                  <a:pt x="12481" y="4800"/>
                </a:lnTo>
                <a:lnTo>
                  <a:pt x="11521" y="2880"/>
                </a:lnTo>
                <a:lnTo>
                  <a:pt x="10561" y="1920"/>
                </a:lnTo>
                <a:lnTo>
                  <a:pt x="9601" y="960"/>
                </a:lnTo>
                <a:lnTo>
                  <a:pt x="7680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7680"/>
                </a:lnTo>
                <a:lnTo>
                  <a:pt x="960" y="9601"/>
                </a:lnTo>
                <a:lnTo>
                  <a:pt x="1920" y="10561"/>
                </a:lnTo>
                <a:lnTo>
                  <a:pt x="2880" y="11521"/>
                </a:lnTo>
                <a:lnTo>
                  <a:pt x="4800" y="12481"/>
                </a:lnTo>
                <a:lnTo>
                  <a:pt x="7680" y="12481"/>
                </a:lnTo>
                <a:lnTo>
                  <a:pt x="9601" y="11521"/>
                </a:lnTo>
                <a:lnTo>
                  <a:pt x="10561" y="10561"/>
                </a:lnTo>
                <a:lnTo>
                  <a:pt x="11521" y="9601"/>
                </a:lnTo>
                <a:lnTo>
                  <a:pt x="12481" y="7680"/>
                </a:lnTo>
                <a:lnTo>
                  <a:pt x="12481" y="576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2221611" y="7608783"/>
            <a:ext cx="58567" cy="88315"/>
          </a:xfrm>
          <a:custGeom>
            <a:avLst/>
            <a:gdLst/>
            <a:ahLst/>
            <a:cxnLst/>
            <a:rect l="l" t="t" r="r" b="b"/>
            <a:pathLst>
              <a:path w="58567" h="88315">
                <a:moveTo>
                  <a:pt x="11521" y="47990"/>
                </a:moveTo>
                <a:lnTo>
                  <a:pt x="12481" y="32628"/>
                </a:lnTo>
                <a:lnTo>
                  <a:pt x="7680" y="39349"/>
                </a:lnTo>
                <a:lnTo>
                  <a:pt x="2880" y="45110"/>
                </a:lnTo>
                <a:lnTo>
                  <a:pt x="0" y="52806"/>
                </a:lnTo>
                <a:lnTo>
                  <a:pt x="0" y="69113"/>
                </a:lnTo>
                <a:lnTo>
                  <a:pt x="2880" y="74874"/>
                </a:lnTo>
                <a:lnTo>
                  <a:pt x="6720" y="80634"/>
                </a:lnTo>
                <a:lnTo>
                  <a:pt x="11521" y="85435"/>
                </a:lnTo>
                <a:lnTo>
                  <a:pt x="17282" y="88315"/>
                </a:lnTo>
                <a:lnTo>
                  <a:pt x="25923" y="88315"/>
                </a:lnTo>
                <a:lnTo>
                  <a:pt x="28803" y="87355"/>
                </a:lnTo>
                <a:lnTo>
                  <a:pt x="31683" y="86395"/>
                </a:lnTo>
                <a:lnTo>
                  <a:pt x="34564" y="84475"/>
                </a:lnTo>
                <a:lnTo>
                  <a:pt x="36484" y="82555"/>
                </a:lnTo>
                <a:lnTo>
                  <a:pt x="39349" y="79674"/>
                </a:lnTo>
                <a:lnTo>
                  <a:pt x="39349" y="88315"/>
                </a:lnTo>
                <a:lnTo>
                  <a:pt x="42230" y="88315"/>
                </a:lnTo>
                <a:lnTo>
                  <a:pt x="58567" y="81594"/>
                </a:lnTo>
                <a:lnTo>
                  <a:pt x="58567" y="78714"/>
                </a:lnTo>
                <a:lnTo>
                  <a:pt x="56631" y="79674"/>
                </a:lnTo>
                <a:lnTo>
                  <a:pt x="51846" y="79674"/>
                </a:lnTo>
                <a:lnTo>
                  <a:pt x="50871" y="78714"/>
                </a:lnTo>
                <a:lnTo>
                  <a:pt x="49910" y="77754"/>
                </a:lnTo>
                <a:lnTo>
                  <a:pt x="49910" y="0"/>
                </a:lnTo>
                <a:lnTo>
                  <a:pt x="47030" y="0"/>
                </a:lnTo>
                <a:lnTo>
                  <a:pt x="29763" y="6720"/>
                </a:lnTo>
                <a:lnTo>
                  <a:pt x="30723" y="8641"/>
                </a:lnTo>
                <a:lnTo>
                  <a:pt x="32644" y="8641"/>
                </a:lnTo>
                <a:lnTo>
                  <a:pt x="34564" y="7680"/>
                </a:lnTo>
                <a:lnTo>
                  <a:pt x="36484" y="7680"/>
                </a:lnTo>
                <a:lnTo>
                  <a:pt x="36484" y="8641"/>
                </a:lnTo>
                <a:lnTo>
                  <a:pt x="37444" y="8641"/>
                </a:lnTo>
                <a:lnTo>
                  <a:pt x="38404" y="9601"/>
                </a:lnTo>
                <a:lnTo>
                  <a:pt x="38404" y="10561"/>
                </a:lnTo>
                <a:lnTo>
                  <a:pt x="39349" y="11521"/>
                </a:lnTo>
                <a:lnTo>
                  <a:pt x="39349" y="33588"/>
                </a:lnTo>
                <a:lnTo>
                  <a:pt x="36484" y="30723"/>
                </a:lnTo>
                <a:lnTo>
                  <a:pt x="31683" y="28803"/>
                </a:lnTo>
                <a:lnTo>
                  <a:pt x="19202" y="28803"/>
                </a:lnTo>
                <a:lnTo>
                  <a:pt x="13441" y="41269"/>
                </a:lnTo>
                <a:lnTo>
                  <a:pt x="17282" y="37429"/>
                </a:lnTo>
                <a:lnTo>
                  <a:pt x="20162" y="34564"/>
                </a:lnTo>
                <a:lnTo>
                  <a:pt x="23042" y="32628"/>
                </a:lnTo>
                <a:lnTo>
                  <a:pt x="28803" y="32628"/>
                </a:lnTo>
                <a:lnTo>
                  <a:pt x="30723" y="33588"/>
                </a:lnTo>
                <a:lnTo>
                  <a:pt x="32644" y="34564"/>
                </a:lnTo>
                <a:lnTo>
                  <a:pt x="34564" y="35524"/>
                </a:lnTo>
                <a:lnTo>
                  <a:pt x="36484" y="37429"/>
                </a:lnTo>
                <a:lnTo>
                  <a:pt x="37444" y="39349"/>
                </a:lnTo>
                <a:lnTo>
                  <a:pt x="38404" y="42245"/>
                </a:lnTo>
                <a:lnTo>
                  <a:pt x="39349" y="44150"/>
                </a:lnTo>
                <a:lnTo>
                  <a:pt x="39349" y="75834"/>
                </a:lnTo>
                <a:lnTo>
                  <a:pt x="35509" y="79674"/>
                </a:lnTo>
                <a:lnTo>
                  <a:pt x="32644" y="81594"/>
                </a:lnTo>
                <a:lnTo>
                  <a:pt x="24002" y="81594"/>
                </a:lnTo>
                <a:lnTo>
                  <a:pt x="20162" y="78714"/>
                </a:lnTo>
                <a:lnTo>
                  <a:pt x="17282" y="74874"/>
                </a:lnTo>
                <a:lnTo>
                  <a:pt x="13441" y="70073"/>
                </a:lnTo>
                <a:lnTo>
                  <a:pt x="11521" y="64312"/>
                </a:lnTo>
                <a:lnTo>
                  <a:pt x="11521" y="4799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2233132" y="7637586"/>
            <a:ext cx="7680" cy="19187"/>
          </a:xfrm>
          <a:custGeom>
            <a:avLst/>
            <a:gdLst/>
            <a:ahLst/>
            <a:cxnLst/>
            <a:rect l="l" t="t" r="r" b="b"/>
            <a:pathLst>
              <a:path w="7680" h="19187">
                <a:moveTo>
                  <a:pt x="960" y="3825"/>
                </a:moveTo>
                <a:lnTo>
                  <a:pt x="0" y="19187"/>
                </a:lnTo>
                <a:lnTo>
                  <a:pt x="1920" y="12466"/>
                </a:lnTo>
                <a:lnTo>
                  <a:pt x="7680" y="0"/>
                </a:lnTo>
                <a:lnTo>
                  <a:pt x="960" y="3825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2284963" y="7608783"/>
            <a:ext cx="57607" cy="88315"/>
          </a:xfrm>
          <a:custGeom>
            <a:avLst/>
            <a:gdLst/>
            <a:ahLst/>
            <a:cxnLst/>
            <a:rect l="l" t="t" r="r" b="b"/>
            <a:pathLst>
              <a:path w="57607" h="88315">
                <a:moveTo>
                  <a:pt x="10561" y="47990"/>
                </a:moveTo>
                <a:lnTo>
                  <a:pt x="12481" y="32628"/>
                </a:lnTo>
                <a:lnTo>
                  <a:pt x="6720" y="39349"/>
                </a:lnTo>
                <a:lnTo>
                  <a:pt x="1920" y="45110"/>
                </a:lnTo>
                <a:lnTo>
                  <a:pt x="0" y="52806"/>
                </a:lnTo>
                <a:lnTo>
                  <a:pt x="0" y="69113"/>
                </a:lnTo>
                <a:lnTo>
                  <a:pt x="1920" y="74874"/>
                </a:lnTo>
                <a:lnTo>
                  <a:pt x="6720" y="80634"/>
                </a:lnTo>
                <a:lnTo>
                  <a:pt x="10561" y="85435"/>
                </a:lnTo>
                <a:lnTo>
                  <a:pt x="16322" y="88315"/>
                </a:lnTo>
                <a:lnTo>
                  <a:pt x="24963" y="88315"/>
                </a:lnTo>
                <a:lnTo>
                  <a:pt x="27843" y="87355"/>
                </a:lnTo>
                <a:lnTo>
                  <a:pt x="30723" y="86395"/>
                </a:lnTo>
                <a:lnTo>
                  <a:pt x="33604" y="84475"/>
                </a:lnTo>
                <a:lnTo>
                  <a:pt x="36484" y="82555"/>
                </a:lnTo>
                <a:lnTo>
                  <a:pt x="38404" y="79674"/>
                </a:lnTo>
                <a:lnTo>
                  <a:pt x="38404" y="88315"/>
                </a:lnTo>
                <a:lnTo>
                  <a:pt x="41285" y="88315"/>
                </a:lnTo>
                <a:lnTo>
                  <a:pt x="57607" y="81594"/>
                </a:lnTo>
                <a:lnTo>
                  <a:pt x="57607" y="78714"/>
                </a:lnTo>
                <a:lnTo>
                  <a:pt x="55686" y="79674"/>
                </a:lnTo>
                <a:lnTo>
                  <a:pt x="50886" y="79674"/>
                </a:lnTo>
                <a:lnTo>
                  <a:pt x="49926" y="78714"/>
                </a:lnTo>
                <a:lnTo>
                  <a:pt x="49926" y="77754"/>
                </a:lnTo>
                <a:lnTo>
                  <a:pt x="48966" y="75834"/>
                </a:lnTo>
                <a:lnTo>
                  <a:pt x="48966" y="0"/>
                </a:lnTo>
                <a:lnTo>
                  <a:pt x="46085" y="0"/>
                </a:lnTo>
                <a:lnTo>
                  <a:pt x="29763" y="6720"/>
                </a:lnTo>
                <a:lnTo>
                  <a:pt x="29763" y="8641"/>
                </a:lnTo>
                <a:lnTo>
                  <a:pt x="31683" y="8641"/>
                </a:lnTo>
                <a:lnTo>
                  <a:pt x="33604" y="7680"/>
                </a:lnTo>
                <a:lnTo>
                  <a:pt x="35524" y="7680"/>
                </a:lnTo>
                <a:lnTo>
                  <a:pt x="36484" y="8641"/>
                </a:lnTo>
                <a:lnTo>
                  <a:pt x="37444" y="9601"/>
                </a:lnTo>
                <a:lnTo>
                  <a:pt x="38404" y="10561"/>
                </a:lnTo>
                <a:lnTo>
                  <a:pt x="38404" y="33588"/>
                </a:lnTo>
                <a:lnTo>
                  <a:pt x="35524" y="30723"/>
                </a:lnTo>
                <a:lnTo>
                  <a:pt x="31683" y="28803"/>
                </a:lnTo>
                <a:lnTo>
                  <a:pt x="26883" y="28803"/>
                </a:lnTo>
                <a:lnTo>
                  <a:pt x="22082" y="32628"/>
                </a:lnTo>
                <a:lnTo>
                  <a:pt x="27843" y="32628"/>
                </a:lnTo>
                <a:lnTo>
                  <a:pt x="29763" y="33588"/>
                </a:lnTo>
                <a:lnTo>
                  <a:pt x="31683" y="34564"/>
                </a:lnTo>
                <a:lnTo>
                  <a:pt x="33604" y="35524"/>
                </a:lnTo>
                <a:lnTo>
                  <a:pt x="35524" y="37429"/>
                </a:lnTo>
                <a:lnTo>
                  <a:pt x="36484" y="39349"/>
                </a:lnTo>
                <a:lnTo>
                  <a:pt x="37444" y="42245"/>
                </a:lnTo>
                <a:lnTo>
                  <a:pt x="38404" y="44150"/>
                </a:lnTo>
                <a:lnTo>
                  <a:pt x="38404" y="75834"/>
                </a:lnTo>
                <a:lnTo>
                  <a:pt x="35524" y="79674"/>
                </a:lnTo>
                <a:lnTo>
                  <a:pt x="31683" y="81594"/>
                </a:lnTo>
                <a:lnTo>
                  <a:pt x="24002" y="81594"/>
                </a:lnTo>
                <a:lnTo>
                  <a:pt x="19202" y="78714"/>
                </a:lnTo>
                <a:lnTo>
                  <a:pt x="16322" y="74874"/>
                </a:lnTo>
                <a:lnTo>
                  <a:pt x="12481" y="70073"/>
                </a:lnTo>
                <a:lnTo>
                  <a:pt x="10561" y="64312"/>
                </a:lnTo>
                <a:lnTo>
                  <a:pt x="10561" y="4799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2295525" y="7637586"/>
            <a:ext cx="16322" cy="19187"/>
          </a:xfrm>
          <a:custGeom>
            <a:avLst/>
            <a:gdLst/>
            <a:ahLst/>
            <a:cxnLst/>
            <a:rect l="l" t="t" r="r" b="b"/>
            <a:pathLst>
              <a:path w="16322" h="19187">
                <a:moveTo>
                  <a:pt x="0" y="19187"/>
                </a:moveTo>
                <a:lnTo>
                  <a:pt x="1920" y="12466"/>
                </a:lnTo>
                <a:lnTo>
                  <a:pt x="5760" y="8625"/>
                </a:lnTo>
                <a:lnTo>
                  <a:pt x="8641" y="5760"/>
                </a:lnTo>
                <a:lnTo>
                  <a:pt x="11521" y="3825"/>
                </a:lnTo>
                <a:lnTo>
                  <a:pt x="16322" y="0"/>
                </a:lnTo>
                <a:lnTo>
                  <a:pt x="7680" y="0"/>
                </a:lnTo>
                <a:lnTo>
                  <a:pt x="1920" y="3825"/>
                </a:lnTo>
                <a:lnTo>
                  <a:pt x="0" y="19187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2346411" y="7608783"/>
            <a:ext cx="28803" cy="86395"/>
          </a:xfrm>
          <a:custGeom>
            <a:avLst/>
            <a:gdLst/>
            <a:ahLst/>
            <a:cxnLst/>
            <a:rect l="l" t="t" r="r" b="b"/>
            <a:pathLst>
              <a:path w="28803" h="86395">
                <a:moveTo>
                  <a:pt x="9601" y="17282"/>
                </a:moveTo>
                <a:lnTo>
                  <a:pt x="9601" y="79674"/>
                </a:lnTo>
                <a:lnTo>
                  <a:pt x="8625" y="80634"/>
                </a:lnTo>
                <a:lnTo>
                  <a:pt x="8625" y="81594"/>
                </a:lnTo>
                <a:lnTo>
                  <a:pt x="7680" y="82555"/>
                </a:lnTo>
                <a:lnTo>
                  <a:pt x="6720" y="83515"/>
                </a:lnTo>
                <a:lnTo>
                  <a:pt x="5760" y="83515"/>
                </a:lnTo>
                <a:lnTo>
                  <a:pt x="3840" y="84475"/>
                </a:lnTo>
                <a:lnTo>
                  <a:pt x="960" y="84475"/>
                </a:lnTo>
                <a:lnTo>
                  <a:pt x="960" y="86395"/>
                </a:lnTo>
                <a:lnTo>
                  <a:pt x="28803" y="86395"/>
                </a:lnTo>
                <a:lnTo>
                  <a:pt x="28803" y="84475"/>
                </a:lnTo>
                <a:lnTo>
                  <a:pt x="25908" y="84475"/>
                </a:lnTo>
                <a:lnTo>
                  <a:pt x="23987" y="83515"/>
                </a:lnTo>
                <a:lnTo>
                  <a:pt x="23027" y="83515"/>
                </a:lnTo>
                <a:lnTo>
                  <a:pt x="22082" y="82555"/>
                </a:lnTo>
                <a:lnTo>
                  <a:pt x="21122" y="81594"/>
                </a:lnTo>
                <a:lnTo>
                  <a:pt x="20147" y="80634"/>
                </a:lnTo>
                <a:lnTo>
                  <a:pt x="20147" y="79674"/>
                </a:lnTo>
                <a:lnTo>
                  <a:pt x="19187" y="76794"/>
                </a:lnTo>
                <a:lnTo>
                  <a:pt x="19187" y="0"/>
                </a:lnTo>
                <a:lnTo>
                  <a:pt x="17282" y="0"/>
                </a:lnTo>
                <a:lnTo>
                  <a:pt x="0" y="6720"/>
                </a:lnTo>
                <a:lnTo>
                  <a:pt x="960" y="8641"/>
                </a:lnTo>
                <a:lnTo>
                  <a:pt x="2880" y="8641"/>
                </a:lnTo>
                <a:lnTo>
                  <a:pt x="3840" y="7680"/>
                </a:lnTo>
                <a:lnTo>
                  <a:pt x="6720" y="7680"/>
                </a:lnTo>
                <a:lnTo>
                  <a:pt x="6720" y="8641"/>
                </a:lnTo>
                <a:lnTo>
                  <a:pt x="7680" y="8641"/>
                </a:lnTo>
                <a:lnTo>
                  <a:pt x="8625" y="9601"/>
                </a:lnTo>
                <a:lnTo>
                  <a:pt x="8625" y="11521"/>
                </a:lnTo>
                <a:lnTo>
                  <a:pt x="9601" y="13441"/>
                </a:lnTo>
                <a:lnTo>
                  <a:pt x="9601" y="17282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2382880" y="7637586"/>
            <a:ext cx="47045" cy="59512"/>
          </a:xfrm>
          <a:custGeom>
            <a:avLst/>
            <a:gdLst/>
            <a:ahLst/>
            <a:cxnLst/>
            <a:rect l="l" t="t" r="r" b="b"/>
            <a:pathLst>
              <a:path w="47045" h="59512">
                <a:moveTo>
                  <a:pt x="15361" y="5760"/>
                </a:moveTo>
                <a:lnTo>
                  <a:pt x="18242" y="4785"/>
                </a:lnTo>
                <a:lnTo>
                  <a:pt x="25923" y="4785"/>
                </a:lnTo>
                <a:lnTo>
                  <a:pt x="27843" y="6720"/>
                </a:lnTo>
                <a:lnTo>
                  <a:pt x="30723" y="7665"/>
                </a:lnTo>
                <a:lnTo>
                  <a:pt x="31683" y="9601"/>
                </a:lnTo>
                <a:lnTo>
                  <a:pt x="32644" y="11506"/>
                </a:lnTo>
                <a:lnTo>
                  <a:pt x="33604" y="13441"/>
                </a:lnTo>
                <a:lnTo>
                  <a:pt x="33604" y="15346"/>
                </a:lnTo>
                <a:lnTo>
                  <a:pt x="34564" y="19187"/>
                </a:lnTo>
                <a:lnTo>
                  <a:pt x="8641" y="19187"/>
                </a:lnTo>
                <a:lnTo>
                  <a:pt x="8641" y="14386"/>
                </a:lnTo>
                <a:lnTo>
                  <a:pt x="10561" y="10546"/>
                </a:lnTo>
                <a:lnTo>
                  <a:pt x="11521" y="2880"/>
                </a:lnTo>
                <a:lnTo>
                  <a:pt x="6720" y="8625"/>
                </a:lnTo>
                <a:lnTo>
                  <a:pt x="1920" y="13441"/>
                </a:lnTo>
                <a:lnTo>
                  <a:pt x="0" y="21107"/>
                </a:lnTo>
                <a:lnTo>
                  <a:pt x="0" y="39349"/>
                </a:lnTo>
                <a:lnTo>
                  <a:pt x="1920" y="46070"/>
                </a:lnTo>
                <a:lnTo>
                  <a:pt x="6720" y="51831"/>
                </a:lnTo>
                <a:lnTo>
                  <a:pt x="11521" y="56631"/>
                </a:lnTo>
                <a:lnTo>
                  <a:pt x="17282" y="59512"/>
                </a:lnTo>
                <a:lnTo>
                  <a:pt x="29763" y="59512"/>
                </a:lnTo>
                <a:lnTo>
                  <a:pt x="35524" y="56631"/>
                </a:lnTo>
                <a:lnTo>
                  <a:pt x="39364" y="52791"/>
                </a:lnTo>
                <a:lnTo>
                  <a:pt x="43205" y="47990"/>
                </a:lnTo>
                <a:lnTo>
                  <a:pt x="46085" y="43190"/>
                </a:lnTo>
                <a:lnTo>
                  <a:pt x="47045" y="37429"/>
                </a:lnTo>
                <a:lnTo>
                  <a:pt x="45125" y="36469"/>
                </a:lnTo>
                <a:lnTo>
                  <a:pt x="43205" y="41269"/>
                </a:lnTo>
                <a:lnTo>
                  <a:pt x="41285" y="44150"/>
                </a:lnTo>
                <a:lnTo>
                  <a:pt x="38404" y="46070"/>
                </a:lnTo>
                <a:lnTo>
                  <a:pt x="35524" y="47990"/>
                </a:lnTo>
                <a:lnTo>
                  <a:pt x="32644" y="48950"/>
                </a:lnTo>
                <a:lnTo>
                  <a:pt x="23042" y="48950"/>
                </a:lnTo>
                <a:lnTo>
                  <a:pt x="18242" y="47030"/>
                </a:lnTo>
                <a:lnTo>
                  <a:pt x="14401" y="42230"/>
                </a:lnTo>
                <a:lnTo>
                  <a:pt x="10561" y="37429"/>
                </a:lnTo>
                <a:lnTo>
                  <a:pt x="8641" y="30708"/>
                </a:lnTo>
                <a:lnTo>
                  <a:pt x="8641" y="23027"/>
                </a:lnTo>
                <a:lnTo>
                  <a:pt x="47045" y="23027"/>
                </a:lnTo>
                <a:lnTo>
                  <a:pt x="47045" y="16306"/>
                </a:lnTo>
                <a:lnTo>
                  <a:pt x="45125" y="10546"/>
                </a:lnTo>
                <a:lnTo>
                  <a:pt x="41285" y="6720"/>
                </a:lnTo>
                <a:lnTo>
                  <a:pt x="36484" y="1920"/>
                </a:lnTo>
                <a:lnTo>
                  <a:pt x="31683" y="0"/>
                </a:lnTo>
                <a:lnTo>
                  <a:pt x="18242" y="0"/>
                </a:lnTo>
                <a:lnTo>
                  <a:pt x="15361" y="576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2393441" y="7637586"/>
            <a:ext cx="7680" cy="10546"/>
          </a:xfrm>
          <a:custGeom>
            <a:avLst/>
            <a:gdLst/>
            <a:ahLst/>
            <a:cxnLst/>
            <a:rect l="l" t="t" r="r" b="b"/>
            <a:pathLst>
              <a:path w="7680" h="10546">
                <a:moveTo>
                  <a:pt x="1920" y="8625"/>
                </a:moveTo>
                <a:lnTo>
                  <a:pt x="4800" y="5760"/>
                </a:lnTo>
                <a:lnTo>
                  <a:pt x="7680" y="0"/>
                </a:lnTo>
                <a:lnTo>
                  <a:pt x="960" y="2880"/>
                </a:lnTo>
                <a:lnTo>
                  <a:pt x="0" y="10546"/>
                </a:lnTo>
                <a:lnTo>
                  <a:pt x="1920" y="8625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1697461" y="8512118"/>
            <a:ext cx="34557" cy="0"/>
          </a:xfrm>
          <a:custGeom>
            <a:avLst/>
            <a:gdLst/>
            <a:ahLst/>
            <a:cxnLst/>
            <a:rect l="l" t="t" r="r" b="b"/>
            <a:pathLst>
              <a:path w="34557" h="0">
                <a:moveTo>
                  <a:pt x="0" y="0"/>
                </a:moveTo>
                <a:lnTo>
                  <a:pt x="34557" y="0"/>
                </a:lnTo>
              </a:path>
            </a:pathLst>
          </a:custGeom>
          <a:ln w="1087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1604345" y="8250036"/>
            <a:ext cx="59527" cy="91196"/>
          </a:xfrm>
          <a:custGeom>
            <a:avLst/>
            <a:gdLst/>
            <a:ahLst/>
            <a:cxnLst/>
            <a:rect l="l" t="t" r="r" b="b"/>
            <a:pathLst>
              <a:path w="59527" h="91196">
                <a:moveTo>
                  <a:pt x="34564" y="59527"/>
                </a:moveTo>
                <a:lnTo>
                  <a:pt x="36260" y="57799"/>
                </a:lnTo>
                <a:lnTo>
                  <a:pt x="45136" y="47290"/>
                </a:lnTo>
                <a:lnTo>
                  <a:pt x="50886" y="37444"/>
                </a:lnTo>
                <a:lnTo>
                  <a:pt x="52806" y="32644"/>
                </a:lnTo>
                <a:lnTo>
                  <a:pt x="53766" y="27843"/>
                </a:lnTo>
                <a:lnTo>
                  <a:pt x="53766" y="17282"/>
                </a:lnTo>
                <a:lnTo>
                  <a:pt x="51846" y="11521"/>
                </a:lnTo>
                <a:lnTo>
                  <a:pt x="47045" y="7680"/>
                </a:lnTo>
                <a:lnTo>
                  <a:pt x="42245" y="2880"/>
                </a:lnTo>
                <a:lnTo>
                  <a:pt x="35524" y="0"/>
                </a:lnTo>
                <a:lnTo>
                  <a:pt x="22082" y="0"/>
                </a:lnTo>
                <a:lnTo>
                  <a:pt x="16322" y="1920"/>
                </a:lnTo>
                <a:lnTo>
                  <a:pt x="11521" y="6720"/>
                </a:lnTo>
                <a:lnTo>
                  <a:pt x="6720" y="11521"/>
                </a:lnTo>
                <a:lnTo>
                  <a:pt x="3840" y="17282"/>
                </a:lnTo>
                <a:lnTo>
                  <a:pt x="2880" y="25923"/>
                </a:lnTo>
                <a:lnTo>
                  <a:pt x="5760" y="25923"/>
                </a:lnTo>
                <a:lnTo>
                  <a:pt x="6720" y="20162"/>
                </a:lnTo>
                <a:lnTo>
                  <a:pt x="9601" y="16322"/>
                </a:lnTo>
                <a:lnTo>
                  <a:pt x="13441" y="14401"/>
                </a:lnTo>
                <a:lnTo>
                  <a:pt x="16322" y="11521"/>
                </a:lnTo>
                <a:lnTo>
                  <a:pt x="20162" y="10561"/>
                </a:lnTo>
                <a:lnTo>
                  <a:pt x="29763" y="10561"/>
                </a:lnTo>
                <a:lnTo>
                  <a:pt x="33604" y="12481"/>
                </a:lnTo>
                <a:lnTo>
                  <a:pt x="37444" y="15361"/>
                </a:lnTo>
                <a:lnTo>
                  <a:pt x="41285" y="19202"/>
                </a:lnTo>
                <a:lnTo>
                  <a:pt x="43205" y="24003"/>
                </a:lnTo>
                <a:lnTo>
                  <a:pt x="43205" y="29763"/>
                </a:lnTo>
                <a:lnTo>
                  <a:pt x="40305" y="42143"/>
                </a:lnTo>
                <a:lnTo>
                  <a:pt x="33604" y="54726"/>
                </a:lnTo>
                <a:lnTo>
                  <a:pt x="28857" y="60536"/>
                </a:lnTo>
                <a:lnTo>
                  <a:pt x="21286" y="68919"/>
                </a:lnTo>
                <a:lnTo>
                  <a:pt x="11737" y="78500"/>
                </a:lnTo>
                <a:lnTo>
                  <a:pt x="0" y="89275"/>
                </a:lnTo>
                <a:lnTo>
                  <a:pt x="0" y="91196"/>
                </a:lnTo>
                <a:lnTo>
                  <a:pt x="52806" y="91196"/>
                </a:lnTo>
                <a:lnTo>
                  <a:pt x="59527" y="73914"/>
                </a:lnTo>
                <a:lnTo>
                  <a:pt x="56647" y="73914"/>
                </a:lnTo>
                <a:lnTo>
                  <a:pt x="55686" y="76794"/>
                </a:lnTo>
                <a:lnTo>
                  <a:pt x="54726" y="77754"/>
                </a:lnTo>
                <a:lnTo>
                  <a:pt x="52806" y="78729"/>
                </a:lnTo>
                <a:lnTo>
                  <a:pt x="51846" y="79689"/>
                </a:lnTo>
                <a:lnTo>
                  <a:pt x="49926" y="80634"/>
                </a:lnTo>
                <a:lnTo>
                  <a:pt x="48006" y="80634"/>
                </a:lnTo>
                <a:lnTo>
                  <a:pt x="46085" y="81594"/>
                </a:lnTo>
                <a:lnTo>
                  <a:pt x="14401" y="81594"/>
                </a:lnTo>
                <a:lnTo>
                  <a:pt x="15960" y="80035"/>
                </a:lnTo>
                <a:lnTo>
                  <a:pt x="23182" y="72462"/>
                </a:lnTo>
                <a:lnTo>
                  <a:pt x="34564" y="595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1674434" y="8250036"/>
            <a:ext cx="57591" cy="93116"/>
          </a:xfrm>
          <a:custGeom>
            <a:avLst/>
            <a:gdLst/>
            <a:ahLst/>
            <a:cxnLst/>
            <a:rect l="l" t="t" r="r" b="b"/>
            <a:pathLst>
              <a:path w="57591" h="93116">
                <a:moveTo>
                  <a:pt x="7680" y="13441"/>
                </a:moveTo>
                <a:lnTo>
                  <a:pt x="4800" y="21122"/>
                </a:lnTo>
                <a:lnTo>
                  <a:pt x="4486" y="21969"/>
                </a:lnTo>
                <a:lnTo>
                  <a:pt x="1223" y="33839"/>
                </a:lnTo>
                <a:lnTo>
                  <a:pt x="0" y="47045"/>
                </a:lnTo>
                <a:lnTo>
                  <a:pt x="303" y="54011"/>
                </a:lnTo>
                <a:lnTo>
                  <a:pt x="2652" y="67102"/>
                </a:lnTo>
                <a:lnTo>
                  <a:pt x="6705" y="77754"/>
                </a:lnTo>
                <a:lnTo>
                  <a:pt x="7687" y="79468"/>
                </a:lnTo>
                <a:lnTo>
                  <a:pt x="17292" y="89805"/>
                </a:lnTo>
                <a:lnTo>
                  <a:pt x="17266" y="78729"/>
                </a:lnTo>
                <a:lnTo>
                  <a:pt x="15986" y="74953"/>
                </a:lnTo>
                <a:lnTo>
                  <a:pt x="13421" y="63278"/>
                </a:lnTo>
                <a:lnTo>
                  <a:pt x="12466" y="48966"/>
                </a:lnTo>
                <a:lnTo>
                  <a:pt x="12466" y="41285"/>
                </a:lnTo>
                <a:lnTo>
                  <a:pt x="13426" y="33604"/>
                </a:lnTo>
                <a:lnTo>
                  <a:pt x="14401" y="25923"/>
                </a:lnTo>
                <a:lnTo>
                  <a:pt x="15361" y="18242"/>
                </a:lnTo>
                <a:lnTo>
                  <a:pt x="18242" y="12481"/>
                </a:lnTo>
                <a:lnTo>
                  <a:pt x="21107" y="8641"/>
                </a:lnTo>
                <a:lnTo>
                  <a:pt x="23027" y="5760"/>
                </a:lnTo>
                <a:lnTo>
                  <a:pt x="25907" y="4800"/>
                </a:lnTo>
                <a:lnTo>
                  <a:pt x="31668" y="4800"/>
                </a:lnTo>
                <a:lnTo>
                  <a:pt x="33588" y="5760"/>
                </a:lnTo>
                <a:lnTo>
                  <a:pt x="35509" y="6720"/>
                </a:lnTo>
                <a:lnTo>
                  <a:pt x="38389" y="8641"/>
                </a:lnTo>
                <a:lnTo>
                  <a:pt x="40309" y="12481"/>
                </a:lnTo>
                <a:lnTo>
                  <a:pt x="42230" y="17282"/>
                </a:lnTo>
                <a:lnTo>
                  <a:pt x="44427" y="29143"/>
                </a:lnTo>
                <a:lnTo>
                  <a:pt x="45110" y="43205"/>
                </a:lnTo>
                <a:lnTo>
                  <a:pt x="44993" y="50984"/>
                </a:lnTo>
                <a:lnTo>
                  <a:pt x="44070" y="64313"/>
                </a:lnTo>
                <a:lnTo>
                  <a:pt x="42230" y="74889"/>
                </a:lnTo>
                <a:lnTo>
                  <a:pt x="40309" y="79689"/>
                </a:lnTo>
                <a:lnTo>
                  <a:pt x="38389" y="83515"/>
                </a:lnTo>
                <a:lnTo>
                  <a:pt x="36469" y="85435"/>
                </a:lnTo>
                <a:lnTo>
                  <a:pt x="33588" y="88315"/>
                </a:lnTo>
                <a:lnTo>
                  <a:pt x="32628" y="93116"/>
                </a:lnTo>
                <a:lnTo>
                  <a:pt x="37429" y="91196"/>
                </a:lnTo>
                <a:lnTo>
                  <a:pt x="42230" y="88315"/>
                </a:lnTo>
                <a:lnTo>
                  <a:pt x="47030" y="85435"/>
                </a:lnTo>
                <a:lnTo>
                  <a:pt x="50871" y="79689"/>
                </a:lnTo>
                <a:lnTo>
                  <a:pt x="53751" y="72009"/>
                </a:lnTo>
                <a:lnTo>
                  <a:pt x="54011" y="71383"/>
                </a:lnTo>
                <a:lnTo>
                  <a:pt x="56806" y="60087"/>
                </a:lnTo>
                <a:lnTo>
                  <a:pt x="57591" y="46085"/>
                </a:lnTo>
                <a:lnTo>
                  <a:pt x="56734" y="32887"/>
                </a:lnTo>
                <a:lnTo>
                  <a:pt x="53616" y="20576"/>
                </a:lnTo>
                <a:lnTo>
                  <a:pt x="47990" y="10561"/>
                </a:lnTo>
                <a:lnTo>
                  <a:pt x="42230" y="3840"/>
                </a:lnTo>
                <a:lnTo>
                  <a:pt x="36469" y="0"/>
                </a:lnTo>
                <a:lnTo>
                  <a:pt x="24947" y="0"/>
                </a:lnTo>
                <a:lnTo>
                  <a:pt x="21107" y="1920"/>
                </a:lnTo>
                <a:lnTo>
                  <a:pt x="17266" y="4800"/>
                </a:lnTo>
                <a:lnTo>
                  <a:pt x="11521" y="7680"/>
                </a:lnTo>
                <a:lnTo>
                  <a:pt x="768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1691700" y="8328766"/>
            <a:ext cx="16322" cy="14386"/>
          </a:xfrm>
          <a:custGeom>
            <a:avLst/>
            <a:gdLst/>
            <a:ahLst/>
            <a:cxnLst/>
            <a:rect l="l" t="t" r="r" b="b"/>
            <a:pathLst>
              <a:path w="16322" h="14386">
                <a:moveTo>
                  <a:pt x="16322" y="9585"/>
                </a:moveTo>
                <a:lnTo>
                  <a:pt x="13441" y="10546"/>
                </a:lnTo>
                <a:lnTo>
                  <a:pt x="6720" y="10546"/>
                </a:lnTo>
                <a:lnTo>
                  <a:pt x="2880" y="6705"/>
                </a:lnTo>
                <a:lnTo>
                  <a:pt x="0" y="0"/>
                </a:lnTo>
                <a:lnTo>
                  <a:pt x="25" y="11075"/>
                </a:lnTo>
                <a:lnTo>
                  <a:pt x="11521" y="14386"/>
                </a:lnTo>
                <a:lnTo>
                  <a:pt x="15361" y="14386"/>
                </a:lnTo>
                <a:lnTo>
                  <a:pt x="16322" y="95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1759077" y="8335472"/>
            <a:ext cx="11353" cy="7680"/>
          </a:xfrm>
          <a:custGeom>
            <a:avLst/>
            <a:gdLst/>
            <a:ahLst/>
            <a:cxnLst/>
            <a:rect l="l" t="t" r="r" b="b"/>
            <a:pathLst>
              <a:path w="11353" h="7680">
                <a:moveTo>
                  <a:pt x="6552" y="3840"/>
                </a:moveTo>
                <a:lnTo>
                  <a:pt x="2712" y="0"/>
                </a:lnTo>
                <a:lnTo>
                  <a:pt x="0" y="4165"/>
                </a:lnTo>
                <a:lnTo>
                  <a:pt x="11353" y="7680"/>
                </a:lnTo>
                <a:lnTo>
                  <a:pt x="11353" y="3840"/>
                </a:lnTo>
                <a:lnTo>
                  <a:pt x="655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1741627" y="8250036"/>
            <a:ext cx="58552" cy="93116"/>
          </a:xfrm>
          <a:custGeom>
            <a:avLst/>
            <a:gdLst/>
            <a:ahLst/>
            <a:cxnLst/>
            <a:rect l="l" t="t" r="r" b="b"/>
            <a:pathLst>
              <a:path w="58552" h="93116">
                <a:moveTo>
                  <a:pt x="0" y="47045"/>
                </a:moveTo>
                <a:lnTo>
                  <a:pt x="329" y="54210"/>
                </a:lnTo>
                <a:lnTo>
                  <a:pt x="2892" y="67186"/>
                </a:lnTo>
                <a:lnTo>
                  <a:pt x="7680" y="77754"/>
                </a:lnTo>
                <a:lnTo>
                  <a:pt x="17450" y="89600"/>
                </a:lnTo>
                <a:lnTo>
                  <a:pt x="20162" y="85435"/>
                </a:lnTo>
                <a:lnTo>
                  <a:pt x="18242" y="78729"/>
                </a:lnTo>
                <a:lnTo>
                  <a:pt x="16956" y="74953"/>
                </a:lnTo>
                <a:lnTo>
                  <a:pt x="14392" y="63278"/>
                </a:lnTo>
                <a:lnTo>
                  <a:pt x="13441" y="48966"/>
                </a:lnTo>
                <a:lnTo>
                  <a:pt x="13441" y="41285"/>
                </a:lnTo>
                <a:lnTo>
                  <a:pt x="14401" y="33604"/>
                </a:lnTo>
                <a:lnTo>
                  <a:pt x="15361" y="25923"/>
                </a:lnTo>
                <a:lnTo>
                  <a:pt x="16322" y="18242"/>
                </a:lnTo>
                <a:lnTo>
                  <a:pt x="18242" y="12481"/>
                </a:lnTo>
                <a:lnTo>
                  <a:pt x="22082" y="8641"/>
                </a:lnTo>
                <a:lnTo>
                  <a:pt x="24002" y="5760"/>
                </a:lnTo>
                <a:lnTo>
                  <a:pt x="26883" y="4800"/>
                </a:lnTo>
                <a:lnTo>
                  <a:pt x="32628" y="4800"/>
                </a:lnTo>
                <a:lnTo>
                  <a:pt x="36469" y="6720"/>
                </a:lnTo>
                <a:lnTo>
                  <a:pt x="38404" y="8641"/>
                </a:lnTo>
                <a:lnTo>
                  <a:pt x="40309" y="12481"/>
                </a:lnTo>
                <a:lnTo>
                  <a:pt x="42245" y="17282"/>
                </a:lnTo>
                <a:lnTo>
                  <a:pt x="44437" y="29143"/>
                </a:lnTo>
                <a:lnTo>
                  <a:pt x="45125" y="43205"/>
                </a:lnTo>
                <a:lnTo>
                  <a:pt x="45007" y="50984"/>
                </a:lnTo>
                <a:lnTo>
                  <a:pt x="44079" y="64313"/>
                </a:lnTo>
                <a:lnTo>
                  <a:pt x="42245" y="74889"/>
                </a:lnTo>
                <a:lnTo>
                  <a:pt x="41269" y="79689"/>
                </a:lnTo>
                <a:lnTo>
                  <a:pt x="39364" y="83515"/>
                </a:lnTo>
                <a:lnTo>
                  <a:pt x="36469" y="85435"/>
                </a:lnTo>
                <a:lnTo>
                  <a:pt x="34564" y="88315"/>
                </a:lnTo>
                <a:lnTo>
                  <a:pt x="31683" y="89275"/>
                </a:lnTo>
                <a:lnTo>
                  <a:pt x="28803" y="89275"/>
                </a:lnTo>
                <a:lnTo>
                  <a:pt x="28803" y="93116"/>
                </a:lnTo>
                <a:lnTo>
                  <a:pt x="33588" y="93116"/>
                </a:lnTo>
                <a:lnTo>
                  <a:pt x="37429" y="91196"/>
                </a:lnTo>
                <a:lnTo>
                  <a:pt x="42245" y="88315"/>
                </a:lnTo>
                <a:lnTo>
                  <a:pt x="47030" y="85435"/>
                </a:lnTo>
                <a:lnTo>
                  <a:pt x="50871" y="79689"/>
                </a:lnTo>
                <a:lnTo>
                  <a:pt x="53751" y="72009"/>
                </a:lnTo>
                <a:lnTo>
                  <a:pt x="54063" y="71264"/>
                </a:lnTo>
                <a:lnTo>
                  <a:pt x="57322" y="60011"/>
                </a:lnTo>
                <a:lnTo>
                  <a:pt x="58552" y="46085"/>
                </a:lnTo>
                <a:lnTo>
                  <a:pt x="57441" y="32695"/>
                </a:lnTo>
                <a:lnTo>
                  <a:pt x="53846" y="20497"/>
                </a:lnTo>
                <a:lnTo>
                  <a:pt x="47990" y="10561"/>
                </a:lnTo>
                <a:lnTo>
                  <a:pt x="43190" y="3840"/>
                </a:lnTo>
                <a:lnTo>
                  <a:pt x="36469" y="0"/>
                </a:lnTo>
                <a:lnTo>
                  <a:pt x="25907" y="0"/>
                </a:lnTo>
                <a:lnTo>
                  <a:pt x="21122" y="1920"/>
                </a:lnTo>
                <a:lnTo>
                  <a:pt x="17282" y="4800"/>
                </a:lnTo>
                <a:lnTo>
                  <a:pt x="12481" y="7680"/>
                </a:lnTo>
                <a:lnTo>
                  <a:pt x="7680" y="13441"/>
                </a:lnTo>
                <a:lnTo>
                  <a:pt x="4800" y="21122"/>
                </a:lnTo>
                <a:lnTo>
                  <a:pt x="4488" y="21969"/>
                </a:lnTo>
                <a:lnTo>
                  <a:pt x="1229" y="33839"/>
                </a:lnTo>
                <a:lnTo>
                  <a:pt x="0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1604345" y="8049402"/>
            <a:ext cx="60487" cy="91211"/>
          </a:xfrm>
          <a:custGeom>
            <a:avLst/>
            <a:gdLst/>
            <a:ahLst/>
            <a:cxnLst/>
            <a:rect l="l" t="t" r="r" b="b"/>
            <a:pathLst>
              <a:path w="60487" h="91211">
                <a:moveTo>
                  <a:pt x="0" y="67208"/>
                </a:moveTo>
                <a:lnTo>
                  <a:pt x="37444" y="67208"/>
                </a:lnTo>
                <a:lnTo>
                  <a:pt x="5760" y="58567"/>
                </a:lnTo>
                <a:lnTo>
                  <a:pt x="37444" y="13441"/>
                </a:lnTo>
                <a:lnTo>
                  <a:pt x="37444" y="58567"/>
                </a:lnTo>
                <a:lnTo>
                  <a:pt x="5760" y="58567"/>
                </a:lnTo>
                <a:lnTo>
                  <a:pt x="37444" y="67208"/>
                </a:lnTo>
                <a:lnTo>
                  <a:pt x="37444" y="91211"/>
                </a:lnTo>
                <a:lnTo>
                  <a:pt x="48006" y="91211"/>
                </a:lnTo>
                <a:lnTo>
                  <a:pt x="48006" y="67208"/>
                </a:lnTo>
                <a:lnTo>
                  <a:pt x="60487" y="67208"/>
                </a:lnTo>
                <a:lnTo>
                  <a:pt x="60487" y="58567"/>
                </a:lnTo>
                <a:lnTo>
                  <a:pt x="48006" y="58567"/>
                </a:lnTo>
                <a:lnTo>
                  <a:pt x="48006" y="0"/>
                </a:lnTo>
                <a:lnTo>
                  <a:pt x="41285" y="0"/>
                </a:lnTo>
                <a:lnTo>
                  <a:pt x="0" y="59527"/>
                </a:lnTo>
                <a:lnTo>
                  <a:pt x="0" y="672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1674434" y="8049402"/>
            <a:ext cx="57591" cy="93116"/>
          </a:xfrm>
          <a:custGeom>
            <a:avLst/>
            <a:gdLst/>
            <a:ahLst/>
            <a:cxnLst/>
            <a:rect l="l" t="t" r="r" b="b"/>
            <a:pathLst>
              <a:path w="57591" h="93116">
                <a:moveTo>
                  <a:pt x="0" y="47045"/>
                </a:moveTo>
                <a:lnTo>
                  <a:pt x="304" y="53940"/>
                </a:lnTo>
                <a:lnTo>
                  <a:pt x="2654" y="66704"/>
                </a:lnTo>
                <a:lnTo>
                  <a:pt x="6705" y="77769"/>
                </a:lnTo>
                <a:lnTo>
                  <a:pt x="7681" y="79471"/>
                </a:lnTo>
                <a:lnTo>
                  <a:pt x="13422" y="63278"/>
                </a:lnTo>
                <a:lnTo>
                  <a:pt x="12466" y="48966"/>
                </a:lnTo>
                <a:lnTo>
                  <a:pt x="12466" y="41285"/>
                </a:lnTo>
                <a:lnTo>
                  <a:pt x="13426" y="33604"/>
                </a:lnTo>
                <a:lnTo>
                  <a:pt x="14401" y="25923"/>
                </a:lnTo>
                <a:lnTo>
                  <a:pt x="15361" y="17282"/>
                </a:lnTo>
                <a:lnTo>
                  <a:pt x="18242" y="11521"/>
                </a:lnTo>
                <a:lnTo>
                  <a:pt x="21107" y="8641"/>
                </a:lnTo>
                <a:lnTo>
                  <a:pt x="23027" y="5760"/>
                </a:lnTo>
                <a:lnTo>
                  <a:pt x="25907" y="3855"/>
                </a:lnTo>
                <a:lnTo>
                  <a:pt x="31668" y="3855"/>
                </a:lnTo>
                <a:lnTo>
                  <a:pt x="33588" y="4800"/>
                </a:lnTo>
                <a:lnTo>
                  <a:pt x="35509" y="6720"/>
                </a:lnTo>
                <a:lnTo>
                  <a:pt x="38389" y="8641"/>
                </a:lnTo>
                <a:lnTo>
                  <a:pt x="40309" y="12481"/>
                </a:lnTo>
                <a:lnTo>
                  <a:pt x="42230" y="17282"/>
                </a:lnTo>
                <a:lnTo>
                  <a:pt x="44427" y="29143"/>
                </a:lnTo>
                <a:lnTo>
                  <a:pt x="45110" y="43205"/>
                </a:lnTo>
                <a:lnTo>
                  <a:pt x="44993" y="50970"/>
                </a:lnTo>
                <a:lnTo>
                  <a:pt x="44071" y="64304"/>
                </a:lnTo>
                <a:lnTo>
                  <a:pt x="42230" y="74874"/>
                </a:lnTo>
                <a:lnTo>
                  <a:pt x="40309" y="79689"/>
                </a:lnTo>
                <a:lnTo>
                  <a:pt x="38389" y="83530"/>
                </a:lnTo>
                <a:lnTo>
                  <a:pt x="36469" y="85435"/>
                </a:lnTo>
                <a:lnTo>
                  <a:pt x="33588" y="87370"/>
                </a:lnTo>
                <a:lnTo>
                  <a:pt x="32628" y="93116"/>
                </a:lnTo>
                <a:lnTo>
                  <a:pt x="37429" y="91211"/>
                </a:lnTo>
                <a:lnTo>
                  <a:pt x="42230" y="88315"/>
                </a:lnTo>
                <a:lnTo>
                  <a:pt x="47030" y="84490"/>
                </a:lnTo>
                <a:lnTo>
                  <a:pt x="50871" y="79689"/>
                </a:lnTo>
                <a:lnTo>
                  <a:pt x="53751" y="72009"/>
                </a:lnTo>
                <a:lnTo>
                  <a:pt x="54011" y="71380"/>
                </a:lnTo>
                <a:lnTo>
                  <a:pt x="56806" y="59716"/>
                </a:lnTo>
                <a:lnTo>
                  <a:pt x="57591" y="46085"/>
                </a:lnTo>
                <a:lnTo>
                  <a:pt x="56734" y="32887"/>
                </a:lnTo>
                <a:lnTo>
                  <a:pt x="53616" y="20576"/>
                </a:lnTo>
                <a:lnTo>
                  <a:pt x="47990" y="10561"/>
                </a:lnTo>
                <a:lnTo>
                  <a:pt x="42230" y="3855"/>
                </a:lnTo>
                <a:lnTo>
                  <a:pt x="36469" y="0"/>
                </a:lnTo>
                <a:lnTo>
                  <a:pt x="24947" y="0"/>
                </a:lnTo>
                <a:lnTo>
                  <a:pt x="21107" y="960"/>
                </a:lnTo>
                <a:lnTo>
                  <a:pt x="17266" y="3855"/>
                </a:lnTo>
                <a:lnTo>
                  <a:pt x="11521" y="7680"/>
                </a:lnTo>
                <a:lnTo>
                  <a:pt x="7680" y="13441"/>
                </a:lnTo>
                <a:lnTo>
                  <a:pt x="4800" y="21122"/>
                </a:lnTo>
                <a:lnTo>
                  <a:pt x="4486" y="21867"/>
                </a:lnTo>
                <a:lnTo>
                  <a:pt x="1223" y="33119"/>
                </a:lnTo>
                <a:lnTo>
                  <a:pt x="0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" name="object 155"/>
          <p:cNvSpPr/>
          <p:nvPr/>
        </p:nvSpPr>
        <p:spPr>
          <a:xfrm>
            <a:off x="1682115" y="8112680"/>
            <a:ext cx="25907" cy="29837"/>
          </a:xfrm>
          <a:custGeom>
            <a:avLst/>
            <a:gdLst/>
            <a:ahLst/>
            <a:cxnLst/>
            <a:rect l="l" t="t" r="r" b="b"/>
            <a:pathLst>
              <a:path w="25907" h="29837">
                <a:moveTo>
                  <a:pt x="25907" y="24092"/>
                </a:moveTo>
                <a:lnTo>
                  <a:pt x="23026" y="25037"/>
                </a:lnTo>
                <a:lnTo>
                  <a:pt x="16305" y="25037"/>
                </a:lnTo>
                <a:lnTo>
                  <a:pt x="12465" y="22156"/>
                </a:lnTo>
                <a:lnTo>
                  <a:pt x="9585" y="15435"/>
                </a:lnTo>
                <a:lnTo>
                  <a:pt x="8307" y="11671"/>
                </a:lnTo>
                <a:lnTo>
                  <a:pt x="5740" y="0"/>
                </a:lnTo>
                <a:lnTo>
                  <a:pt x="0" y="16193"/>
                </a:lnTo>
                <a:lnTo>
                  <a:pt x="9607" y="26526"/>
                </a:lnTo>
                <a:lnTo>
                  <a:pt x="21106" y="29837"/>
                </a:lnTo>
                <a:lnTo>
                  <a:pt x="24946" y="29837"/>
                </a:lnTo>
                <a:lnTo>
                  <a:pt x="25907" y="24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/>
          <p:nvPr/>
        </p:nvSpPr>
        <p:spPr>
          <a:xfrm>
            <a:off x="1770430" y="8136773"/>
            <a:ext cx="8625" cy="5745"/>
          </a:xfrm>
          <a:custGeom>
            <a:avLst/>
            <a:gdLst/>
            <a:ahLst/>
            <a:cxnLst/>
            <a:rect l="l" t="t" r="r" b="b"/>
            <a:pathLst>
              <a:path w="8625" h="5745">
                <a:moveTo>
                  <a:pt x="4785" y="5745"/>
                </a:moveTo>
                <a:lnTo>
                  <a:pt x="8625" y="3840"/>
                </a:lnTo>
                <a:lnTo>
                  <a:pt x="5760" y="0"/>
                </a:lnTo>
                <a:lnTo>
                  <a:pt x="2880" y="944"/>
                </a:lnTo>
                <a:lnTo>
                  <a:pt x="0" y="944"/>
                </a:lnTo>
                <a:lnTo>
                  <a:pt x="0" y="5745"/>
                </a:lnTo>
                <a:lnTo>
                  <a:pt x="4785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/>
          <p:nvPr/>
        </p:nvSpPr>
        <p:spPr>
          <a:xfrm>
            <a:off x="1741627" y="8049402"/>
            <a:ext cx="58552" cy="93116"/>
          </a:xfrm>
          <a:custGeom>
            <a:avLst/>
            <a:gdLst/>
            <a:ahLst/>
            <a:cxnLst/>
            <a:rect l="l" t="t" r="r" b="b"/>
            <a:pathLst>
              <a:path w="58552" h="93116">
                <a:moveTo>
                  <a:pt x="0" y="47045"/>
                </a:moveTo>
                <a:lnTo>
                  <a:pt x="331" y="54134"/>
                </a:lnTo>
                <a:lnTo>
                  <a:pt x="2893" y="66786"/>
                </a:lnTo>
                <a:lnTo>
                  <a:pt x="7680" y="77769"/>
                </a:lnTo>
                <a:lnTo>
                  <a:pt x="17446" y="89600"/>
                </a:lnTo>
                <a:lnTo>
                  <a:pt x="28803" y="93116"/>
                </a:lnTo>
                <a:lnTo>
                  <a:pt x="28803" y="88315"/>
                </a:lnTo>
                <a:lnTo>
                  <a:pt x="24002" y="88315"/>
                </a:lnTo>
                <a:lnTo>
                  <a:pt x="20162" y="85435"/>
                </a:lnTo>
                <a:lnTo>
                  <a:pt x="18242" y="78714"/>
                </a:lnTo>
                <a:lnTo>
                  <a:pt x="16959" y="74950"/>
                </a:lnTo>
                <a:lnTo>
                  <a:pt x="14393" y="63278"/>
                </a:lnTo>
                <a:lnTo>
                  <a:pt x="13441" y="48966"/>
                </a:lnTo>
                <a:lnTo>
                  <a:pt x="13441" y="41285"/>
                </a:lnTo>
                <a:lnTo>
                  <a:pt x="14401" y="33604"/>
                </a:lnTo>
                <a:lnTo>
                  <a:pt x="15361" y="25923"/>
                </a:lnTo>
                <a:lnTo>
                  <a:pt x="16322" y="17282"/>
                </a:lnTo>
                <a:lnTo>
                  <a:pt x="18242" y="11521"/>
                </a:lnTo>
                <a:lnTo>
                  <a:pt x="22082" y="8641"/>
                </a:lnTo>
                <a:lnTo>
                  <a:pt x="24002" y="5760"/>
                </a:lnTo>
                <a:lnTo>
                  <a:pt x="26883" y="3855"/>
                </a:lnTo>
                <a:lnTo>
                  <a:pt x="32628" y="3855"/>
                </a:lnTo>
                <a:lnTo>
                  <a:pt x="34564" y="4800"/>
                </a:lnTo>
                <a:lnTo>
                  <a:pt x="36469" y="6720"/>
                </a:lnTo>
                <a:lnTo>
                  <a:pt x="38404" y="8641"/>
                </a:lnTo>
                <a:lnTo>
                  <a:pt x="40309" y="12481"/>
                </a:lnTo>
                <a:lnTo>
                  <a:pt x="42245" y="17282"/>
                </a:lnTo>
                <a:lnTo>
                  <a:pt x="44437" y="29143"/>
                </a:lnTo>
                <a:lnTo>
                  <a:pt x="45125" y="43205"/>
                </a:lnTo>
                <a:lnTo>
                  <a:pt x="45007" y="50970"/>
                </a:lnTo>
                <a:lnTo>
                  <a:pt x="44079" y="64304"/>
                </a:lnTo>
                <a:lnTo>
                  <a:pt x="42245" y="74874"/>
                </a:lnTo>
                <a:lnTo>
                  <a:pt x="41269" y="79689"/>
                </a:lnTo>
                <a:lnTo>
                  <a:pt x="39364" y="83530"/>
                </a:lnTo>
                <a:lnTo>
                  <a:pt x="36469" y="85435"/>
                </a:lnTo>
                <a:lnTo>
                  <a:pt x="34564" y="87370"/>
                </a:lnTo>
                <a:lnTo>
                  <a:pt x="37429" y="91211"/>
                </a:lnTo>
                <a:lnTo>
                  <a:pt x="42245" y="88315"/>
                </a:lnTo>
                <a:lnTo>
                  <a:pt x="47030" y="84490"/>
                </a:lnTo>
                <a:lnTo>
                  <a:pt x="50871" y="79689"/>
                </a:lnTo>
                <a:lnTo>
                  <a:pt x="53751" y="72009"/>
                </a:lnTo>
                <a:lnTo>
                  <a:pt x="54063" y="71260"/>
                </a:lnTo>
                <a:lnTo>
                  <a:pt x="57322" y="59638"/>
                </a:lnTo>
                <a:lnTo>
                  <a:pt x="58552" y="46085"/>
                </a:lnTo>
                <a:lnTo>
                  <a:pt x="57441" y="32695"/>
                </a:lnTo>
                <a:lnTo>
                  <a:pt x="53846" y="20497"/>
                </a:lnTo>
                <a:lnTo>
                  <a:pt x="47990" y="10561"/>
                </a:lnTo>
                <a:lnTo>
                  <a:pt x="43190" y="3855"/>
                </a:lnTo>
                <a:lnTo>
                  <a:pt x="36469" y="0"/>
                </a:lnTo>
                <a:lnTo>
                  <a:pt x="25907" y="0"/>
                </a:lnTo>
                <a:lnTo>
                  <a:pt x="21122" y="960"/>
                </a:lnTo>
                <a:lnTo>
                  <a:pt x="17282" y="3855"/>
                </a:lnTo>
                <a:lnTo>
                  <a:pt x="12481" y="7680"/>
                </a:lnTo>
                <a:lnTo>
                  <a:pt x="7680" y="13441"/>
                </a:lnTo>
                <a:lnTo>
                  <a:pt x="4800" y="21122"/>
                </a:lnTo>
                <a:lnTo>
                  <a:pt x="4488" y="21867"/>
                </a:lnTo>
                <a:lnTo>
                  <a:pt x="1229" y="33119"/>
                </a:lnTo>
                <a:lnTo>
                  <a:pt x="0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/>
          <p:nvPr/>
        </p:nvSpPr>
        <p:spPr>
          <a:xfrm>
            <a:off x="1620667" y="7917896"/>
            <a:ext cx="15361" cy="23987"/>
          </a:xfrm>
          <a:custGeom>
            <a:avLst/>
            <a:gdLst/>
            <a:ahLst/>
            <a:cxnLst/>
            <a:rect l="l" t="t" r="r" b="b"/>
            <a:pathLst>
              <a:path w="15361" h="23987">
                <a:moveTo>
                  <a:pt x="13441" y="20162"/>
                </a:moveTo>
                <a:lnTo>
                  <a:pt x="11521" y="19202"/>
                </a:lnTo>
                <a:lnTo>
                  <a:pt x="8641" y="17266"/>
                </a:lnTo>
                <a:lnTo>
                  <a:pt x="5760" y="14386"/>
                </a:lnTo>
                <a:lnTo>
                  <a:pt x="3840" y="10546"/>
                </a:lnTo>
                <a:lnTo>
                  <a:pt x="1920" y="5760"/>
                </a:lnTo>
                <a:lnTo>
                  <a:pt x="0" y="0"/>
                </a:lnTo>
                <a:lnTo>
                  <a:pt x="3840" y="22067"/>
                </a:lnTo>
                <a:lnTo>
                  <a:pt x="8641" y="23987"/>
                </a:lnTo>
                <a:lnTo>
                  <a:pt x="15361" y="23987"/>
                </a:lnTo>
                <a:lnTo>
                  <a:pt x="13441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/>
          <p:nvPr/>
        </p:nvSpPr>
        <p:spPr>
          <a:xfrm>
            <a:off x="1607225" y="7848767"/>
            <a:ext cx="56647" cy="93116"/>
          </a:xfrm>
          <a:custGeom>
            <a:avLst/>
            <a:gdLst/>
            <a:ahLst/>
            <a:cxnLst/>
            <a:rect l="l" t="t" r="r" b="b"/>
            <a:pathLst>
              <a:path w="56647" h="93116">
                <a:moveTo>
                  <a:pt x="37444" y="87355"/>
                </a:moveTo>
                <a:lnTo>
                  <a:pt x="34564" y="89291"/>
                </a:lnTo>
                <a:lnTo>
                  <a:pt x="26883" y="89291"/>
                </a:lnTo>
                <a:lnTo>
                  <a:pt x="28803" y="93116"/>
                </a:lnTo>
                <a:lnTo>
                  <a:pt x="37444" y="93116"/>
                </a:lnTo>
                <a:lnTo>
                  <a:pt x="45125" y="89291"/>
                </a:lnTo>
                <a:lnTo>
                  <a:pt x="49926" y="81610"/>
                </a:lnTo>
                <a:lnTo>
                  <a:pt x="54726" y="75834"/>
                </a:lnTo>
                <a:lnTo>
                  <a:pt x="56647" y="69128"/>
                </a:lnTo>
                <a:lnTo>
                  <a:pt x="56647" y="53766"/>
                </a:lnTo>
                <a:lnTo>
                  <a:pt x="54726" y="47045"/>
                </a:lnTo>
                <a:lnTo>
                  <a:pt x="49926" y="42245"/>
                </a:lnTo>
                <a:lnTo>
                  <a:pt x="46085" y="37444"/>
                </a:lnTo>
                <a:lnTo>
                  <a:pt x="40325" y="34564"/>
                </a:lnTo>
                <a:lnTo>
                  <a:pt x="27843" y="34564"/>
                </a:lnTo>
                <a:lnTo>
                  <a:pt x="21122" y="37444"/>
                </a:lnTo>
                <a:lnTo>
                  <a:pt x="15361" y="41285"/>
                </a:lnTo>
                <a:lnTo>
                  <a:pt x="17282" y="35524"/>
                </a:lnTo>
                <a:lnTo>
                  <a:pt x="19202" y="29763"/>
                </a:lnTo>
                <a:lnTo>
                  <a:pt x="21122" y="25923"/>
                </a:lnTo>
                <a:lnTo>
                  <a:pt x="23042" y="21122"/>
                </a:lnTo>
                <a:lnTo>
                  <a:pt x="26883" y="17282"/>
                </a:lnTo>
                <a:lnTo>
                  <a:pt x="29763" y="13441"/>
                </a:lnTo>
                <a:lnTo>
                  <a:pt x="33604" y="10561"/>
                </a:lnTo>
                <a:lnTo>
                  <a:pt x="37444" y="7680"/>
                </a:lnTo>
                <a:lnTo>
                  <a:pt x="41285" y="5760"/>
                </a:lnTo>
                <a:lnTo>
                  <a:pt x="45125" y="3840"/>
                </a:lnTo>
                <a:lnTo>
                  <a:pt x="49926" y="2880"/>
                </a:lnTo>
                <a:lnTo>
                  <a:pt x="55686" y="2880"/>
                </a:lnTo>
                <a:lnTo>
                  <a:pt x="55686" y="0"/>
                </a:lnTo>
                <a:lnTo>
                  <a:pt x="47045" y="0"/>
                </a:lnTo>
                <a:lnTo>
                  <a:pt x="41285" y="960"/>
                </a:lnTo>
                <a:lnTo>
                  <a:pt x="36484" y="2880"/>
                </a:lnTo>
                <a:lnTo>
                  <a:pt x="30723" y="4815"/>
                </a:lnTo>
                <a:lnTo>
                  <a:pt x="24963" y="8656"/>
                </a:lnTo>
                <a:lnTo>
                  <a:pt x="19202" y="14401"/>
                </a:lnTo>
                <a:lnTo>
                  <a:pt x="13441" y="20162"/>
                </a:lnTo>
                <a:lnTo>
                  <a:pt x="8641" y="25923"/>
                </a:lnTo>
                <a:lnTo>
                  <a:pt x="4800" y="33604"/>
                </a:lnTo>
                <a:lnTo>
                  <a:pt x="1920" y="40325"/>
                </a:lnTo>
                <a:lnTo>
                  <a:pt x="0" y="48006"/>
                </a:lnTo>
                <a:lnTo>
                  <a:pt x="0" y="56647"/>
                </a:lnTo>
                <a:lnTo>
                  <a:pt x="762" y="64951"/>
                </a:lnTo>
                <a:lnTo>
                  <a:pt x="5029" y="76904"/>
                </a:lnTo>
                <a:lnTo>
                  <a:pt x="12481" y="87355"/>
                </a:lnTo>
                <a:lnTo>
                  <a:pt x="17282" y="91196"/>
                </a:lnTo>
                <a:lnTo>
                  <a:pt x="13441" y="69128"/>
                </a:lnTo>
                <a:lnTo>
                  <a:pt x="12481" y="65288"/>
                </a:lnTo>
                <a:lnTo>
                  <a:pt x="12481" y="56647"/>
                </a:lnTo>
                <a:lnTo>
                  <a:pt x="13441" y="51846"/>
                </a:lnTo>
                <a:lnTo>
                  <a:pt x="14401" y="46085"/>
                </a:lnTo>
                <a:lnTo>
                  <a:pt x="18242" y="44165"/>
                </a:lnTo>
                <a:lnTo>
                  <a:pt x="21122" y="42245"/>
                </a:lnTo>
                <a:lnTo>
                  <a:pt x="23042" y="41285"/>
                </a:lnTo>
                <a:lnTo>
                  <a:pt x="24963" y="41285"/>
                </a:lnTo>
                <a:lnTo>
                  <a:pt x="25923" y="40325"/>
                </a:lnTo>
                <a:lnTo>
                  <a:pt x="33604" y="40325"/>
                </a:lnTo>
                <a:lnTo>
                  <a:pt x="37444" y="43205"/>
                </a:lnTo>
                <a:lnTo>
                  <a:pt x="40325" y="48966"/>
                </a:lnTo>
                <a:lnTo>
                  <a:pt x="44165" y="54726"/>
                </a:lnTo>
                <a:lnTo>
                  <a:pt x="45125" y="60487"/>
                </a:lnTo>
                <a:lnTo>
                  <a:pt x="45125" y="74889"/>
                </a:lnTo>
                <a:lnTo>
                  <a:pt x="44165" y="80650"/>
                </a:lnTo>
                <a:lnTo>
                  <a:pt x="40325" y="83515"/>
                </a:lnTo>
                <a:lnTo>
                  <a:pt x="37444" y="873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" name="object 160"/>
          <p:cNvSpPr/>
          <p:nvPr/>
        </p:nvSpPr>
        <p:spPr>
          <a:xfrm>
            <a:off x="1674434" y="7848767"/>
            <a:ext cx="57591" cy="93116"/>
          </a:xfrm>
          <a:custGeom>
            <a:avLst/>
            <a:gdLst/>
            <a:ahLst/>
            <a:cxnLst/>
            <a:rect l="l" t="t" r="r" b="b"/>
            <a:pathLst>
              <a:path w="57591" h="93116">
                <a:moveTo>
                  <a:pt x="7680" y="13441"/>
                </a:moveTo>
                <a:lnTo>
                  <a:pt x="4800" y="21122"/>
                </a:lnTo>
                <a:lnTo>
                  <a:pt x="4486" y="21871"/>
                </a:lnTo>
                <a:lnTo>
                  <a:pt x="1223" y="33492"/>
                </a:lnTo>
                <a:lnTo>
                  <a:pt x="0" y="47045"/>
                </a:lnTo>
                <a:lnTo>
                  <a:pt x="304" y="53940"/>
                </a:lnTo>
                <a:lnTo>
                  <a:pt x="2654" y="66704"/>
                </a:lnTo>
                <a:lnTo>
                  <a:pt x="6705" y="77769"/>
                </a:lnTo>
                <a:lnTo>
                  <a:pt x="7681" y="79474"/>
                </a:lnTo>
                <a:lnTo>
                  <a:pt x="17289" y="89810"/>
                </a:lnTo>
                <a:lnTo>
                  <a:pt x="17266" y="78729"/>
                </a:lnTo>
                <a:lnTo>
                  <a:pt x="15986" y="74953"/>
                </a:lnTo>
                <a:lnTo>
                  <a:pt x="13421" y="63278"/>
                </a:lnTo>
                <a:lnTo>
                  <a:pt x="12466" y="48966"/>
                </a:lnTo>
                <a:lnTo>
                  <a:pt x="12466" y="41285"/>
                </a:lnTo>
                <a:lnTo>
                  <a:pt x="13426" y="33604"/>
                </a:lnTo>
                <a:lnTo>
                  <a:pt x="14401" y="25923"/>
                </a:lnTo>
                <a:lnTo>
                  <a:pt x="15361" y="18242"/>
                </a:lnTo>
                <a:lnTo>
                  <a:pt x="18242" y="12481"/>
                </a:lnTo>
                <a:lnTo>
                  <a:pt x="21107" y="8656"/>
                </a:lnTo>
                <a:lnTo>
                  <a:pt x="23027" y="5760"/>
                </a:lnTo>
                <a:lnTo>
                  <a:pt x="25907" y="4815"/>
                </a:lnTo>
                <a:lnTo>
                  <a:pt x="33588" y="4815"/>
                </a:lnTo>
                <a:lnTo>
                  <a:pt x="35509" y="6720"/>
                </a:lnTo>
                <a:lnTo>
                  <a:pt x="38389" y="8656"/>
                </a:lnTo>
                <a:lnTo>
                  <a:pt x="40309" y="12481"/>
                </a:lnTo>
                <a:lnTo>
                  <a:pt x="42230" y="17282"/>
                </a:lnTo>
                <a:lnTo>
                  <a:pt x="44427" y="29143"/>
                </a:lnTo>
                <a:lnTo>
                  <a:pt x="45110" y="43205"/>
                </a:lnTo>
                <a:lnTo>
                  <a:pt x="44993" y="50984"/>
                </a:lnTo>
                <a:lnTo>
                  <a:pt x="44070" y="64313"/>
                </a:lnTo>
                <a:lnTo>
                  <a:pt x="42230" y="74889"/>
                </a:lnTo>
                <a:lnTo>
                  <a:pt x="40309" y="79674"/>
                </a:lnTo>
                <a:lnTo>
                  <a:pt x="38389" y="83515"/>
                </a:lnTo>
                <a:lnTo>
                  <a:pt x="36469" y="85450"/>
                </a:lnTo>
                <a:lnTo>
                  <a:pt x="33588" y="87355"/>
                </a:lnTo>
                <a:lnTo>
                  <a:pt x="32628" y="93116"/>
                </a:lnTo>
                <a:lnTo>
                  <a:pt x="37429" y="91196"/>
                </a:lnTo>
                <a:lnTo>
                  <a:pt x="42230" y="88331"/>
                </a:lnTo>
                <a:lnTo>
                  <a:pt x="47030" y="84490"/>
                </a:lnTo>
                <a:lnTo>
                  <a:pt x="50871" y="79674"/>
                </a:lnTo>
                <a:lnTo>
                  <a:pt x="53751" y="72009"/>
                </a:lnTo>
                <a:lnTo>
                  <a:pt x="54011" y="71380"/>
                </a:lnTo>
                <a:lnTo>
                  <a:pt x="56806" y="59716"/>
                </a:lnTo>
                <a:lnTo>
                  <a:pt x="57591" y="46085"/>
                </a:lnTo>
                <a:lnTo>
                  <a:pt x="56734" y="32887"/>
                </a:lnTo>
                <a:lnTo>
                  <a:pt x="53616" y="20576"/>
                </a:lnTo>
                <a:lnTo>
                  <a:pt x="47990" y="10561"/>
                </a:lnTo>
                <a:lnTo>
                  <a:pt x="42230" y="3840"/>
                </a:lnTo>
                <a:lnTo>
                  <a:pt x="36469" y="0"/>
                </a:lnTo>
                <a:lnTo>
                  <a:pt x="24947" y="0"/>
                </a:lnTo>
                <a:lnTo>
                  <a:pt x="21107" y="1920"/>
                </a:lnTo>
                <a:lnTo>
                  <a:pt x="17266" y="3840"/>
                </a:lnTo>
                <a:lnTo>
                  <a:pt x="11521" y="7680"/>
                </a:lnTo>
                <a:lnTo>
                  <a:pt x="768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" name="object 161"/>
          <p:cNvSpPr/>
          <p:nvPr/>
        </p:nvSpPr>
        <p:spPr>
          <a:xfrm>
            <a:off x="1691700" y="7927497"/>
            <a:ext cx="16322" cy="14386"/>
          </a:xfrm>
          <a:custGeom>
            <a:avLst/>
            <a:gdLst/>
            <a:ahLst/>
            <a:cxnLst/>
            <a:rect l="l" t="t" r="r" b="b"/>
            <a:pathLst>
              <a:path w="16322" h="14386">
                <a:moveTo>
                  <a:pt x="16322" y="8625"/>
                </a:moveTo>
                <a:lnTo>
                  <a:pt x="13441" y="10561"/>
                </a:lnTo>
                <a:lnTo>
                  <a:pt x="6720" y="10561"/>
                </a:lnTo>
                <a:lnTo>
                  <a:pt x="2880" y="6720"/>
                </a:lnTo>
                <a:lnTo>
                  <a:pt x="0" y="0"/>
                </a:lnTo>
                <a:lnTo>
                  <a:pt x="22" y="11080"/>
                </a:lnTo>
                <a:lnTo>
                  <a:pt x="11521" y="14386"/>
                </a:lnTo>
                <a:lnTo>
                  <a:pt x="15361" y="14386"/>
                </a:lnTo>
                <a:lnTo>
                  <a:pt x="16322" y="86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" name="object 162"/>
          <p:cNvSpPr/>
          <p:nvPr/>
        </p:nvSpPr>
        <p:spPr>
          <a:xfrm>
            <a:off x="1759073" y="7934218"/>
            <a:ext cx="11357" cy="7665"/>
          </a:xfrm>
          <a:custGeom>
            <a:avLst/>
            <a:gdLst/>
            <a:ahLst/>
            <a:cxnLst/>
            <a:rect l="l" t="t" r="r" b="b"/>
            <a:pathLst>
              <a:path w="11357" h="7665">
                <a:moveTo>
                  <a:pt x="6556" y="3840"/>
                </a:moveTo>
                <a:lnTo>
                  <a:pt x="2715" y="0"/>
                </a:lnTo>
                <a:lnTo>
                  <a:pt x="0" y="4155"/>
                </a:lnTo>
                <a:lnTo>
                  <a:pt x="11357" y="7665"/>
                </a:lnTo>
                <a:lnTo>
                  <a:pt x="11357" y="3840"/>
                </a:lnTo>
                <a:lnTo>
                  <a:pt x="6556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" name="object 163"/>
          <p:cNvSpPr/>
          <p:nvPr/>
        </p:nvSpPr>
        <p:spPr>
          <a:xfrm>
            <a:off x="1741627" y="7848767"/>
            <a:ext cx="58552" cy="93116"/>
          </a:xfrm>
          <a:custGeom>
            <a:avLst/>
            <a:gdLst/>
            <a:ahLst/>
            <a:cxnLst/>
            <a:rect l="l" t="t" r="r" b="b"/>
            <a:pathLst>
              <a:path w="58552" h="93116">
                <a:moveTo>
                  <a:pt x="0" y="47045"/>
                </a:moveTo>
                <a:lnTo>
                  <a:pt x="331" y="54134"/>
                </a:lnTo>
                <a:lnTo>
                  <a:pt x="2893" y="66786"/>
                </a:lnTo>
                <a:lnTo>
                  <a:pt x="7680" y="77769"/>
                </a:lnTo>
                <a:lnTo>
                  <a:pt x="17446" y="89605"/>
                </a:lnTo>
                <a:lnTo>
                  <a:pt x="20162" y="85450"/>
                </a:lnTo>
                <a:lnTo>
                  <a:pt x="18242" y="78729"/>
                </a:lnTo>
                <a:lnTo>
                  <a:pt x="16956" y="74953"/>
                </a:lnTo>
                <a:lnTo>
                  <a:pt x="14392" y="63278"/>
                </a:lnTo>
                <a:lnTo>
                  <a:pt x="13441" y="48966"/>
                </a:lnTo>
                <a:lnTo>
                  <a:pt x="13441" y="41285"/>
                </a:lnTo>
                <a:lnTo>
                  <a:pt x="14401" y="33604"/>
                </a:lnTo>
                <a:lnTo>
                  <a:pt x="15361" y="25923"/>
                </a:lnTo>
                <a:lnTo>
                  <a:pt x="16322" y="18242"/>
                </a:lnTo>
                <a:lnTo>
                  <a:pt x="18242" y="12481"/>
                </a:lnTo>
                <a:lnTo>
                  <a:pt x="22082" y="8656"/>
                </a:lnTo>
                <a:lnTo>
                  <a:pt x="24002" y="5760"/>
                </a:lnTo>
                <a:lnTo>
                  <a:pt x="26883" y="4815"/>
                </a:lnTo>
                <a:lnTo>
                  <a:pt x="34564" y="4815"/>
                </a:lnTo>
                <a:lnTo>
                  <a:pt x="36469" y="6720"/>
                </a:lnTo>
                <a:lnTo>
                  <a:pt x="38404" y="8656"/>
                </a:lnTo>
                <a:lnTo>
                  <a:pt x="40309" y="12481"/>
                </a:lnTo>
                <a:lnTo>
                  <a:pt x="42245" y="17282"/>
                </a:lnTo>
                <a:lnTo>
                  <a:pt x="44437" y="29143"/>
                </a:lnTo>
                <a:lnTo>
                  <a:pt x="45125" y="43205"/>
                </a:lnTo>
                <a:lnTo>
                  <a:pt x="45007" y="50984"/>
                </a:lnTo>
                <a:lnTo>
                  <a:pt x="44079" y="64313"/>
                </a:lnTo>
                <a:lnTo>
                  <a:pt x="42245" y="74889"/>
                </a:lnTo>
                <a:lnTo>
                  <a:pt x="41269" y="79674"/>
                </a:lnTo>
                <a:lnTo>
                  <a:pt x="39364" y="83515"/>
                </a:lnTo>
                <a:lnTo>
                  <a:pt x="36469" y="85450"/>
                </a:lnTo>
                <a:lnTo>
                  <a:pt x="34564" y="87355"/>
                </a:lnTo>
                <a:lnTo>
                  <a:pt x="31683" y="89291"/>
                </a:lnTo>
                <a:lnTo>
                  <a:pt x="28803" y="89291"/>
                </a:lnTo>
                <a:lnTo>
                  <a:pt x="28803" y="93116"/>
                </a:lnTo>
                <a:lnTo>
                  <a:pt x="33588" y="93116"/>
                </a:lnTo>
                <a:lnTo>
                  <a:pt x="37429" y="91196"/>
                </a:lnTo>
                <a:lnTo>
                  <a:pt x="42245" y="88331"/>
                </a:lnTo>
                <a:lnTo>
                  <a:pt x="47030" y="84490"/>
                </a:lnTo>
                <a:lnTo>
                  <a:pt x="50871" y="79674"/>
                </a:lnTo>
                <a:lnTo>
                  <a:pt x="53751" y="72009"/>
                </a:lnTo>
                <a:lnTo>
                  <a:pt x="54063" y="71260"/>
                </a:lnTo>
                <a:lnTo>
                  <a:pt x="57322" y="59638"/>
                </a:lnTo>
                <a:lnTo>
                  <a:pt x="58552" y="46085"/>
                </a:lnTo>
                <a:lnTo>
                  <a:pt x="57441" y="32695"/>
                </a:lnTo>
                <a:lnTo>
                  <a:pt x="53846" y="20497"/>
                </a:lnTo>
                <a:lnTo>
                  <a:pt x="47990" y="10561"/>
                </a:lnTo>
                <a:lnTo>
                  <a:pt x="43190" y="3840"/>
                </a:lnTo>
                <a:lnTo>
                  <a:pt x="36469" y="0"/>
                </a:lnTo>
                <a:lnTo>
                  <a:pt x="25907" y="0"/>
                </a:lnTo>
                <a:lnTo>
                  <a:pt x="21122" y="1920"/>
                </a:lnTo>
                <a:lnTo>
                  <a:pt x="17282" y="3840"/>
                </a:lnTo>
                <a:lnTo>
                  <a:pt x="12481" y="7680"/>
                </a:lnTo>
                <a:lnTo>
                  <a:pt x="7680" y="13441"/>
                </a:lnTo>
                <a:lnTo>
                  <a:pt x="4800" y="21122"/>
                </a:lnTo>
                <a:lnTo>
                  <a:pt x="4488" y="21871"/>
                </a:lnTo>
                <a:lnTo>
                  <a:pt x="1229" y="33492"/>
                </a:lnTo>
                <a:lnTo>
                  <a:pt x="0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/>
          <p:nvPr/>
        </p:nvSpPr>
        <p:spPr>
          <a:xfrm>
            <a:off x="1610106" y="7648133"/>
            <a:ext cx="49926" cy="93131"/>
          </a:xfrm>
          <a:custGeom>
            <a:avLst/>
            <a:gdLst/>
            <a:ahLst/>
            <a:cxnLst/>
            <a:rect l="l" t="t" r="r" b="b"/>
            <a:pathLst>
              <a:path w="49926" h="93131">
                <a:moveTo>
                  <a:pt x="9601" y="66248"/>
                </a:moveTo>
                <a:lnTo>
                  <a:pt x="10561" y="62407"/>
                </a:lnTo>
                <a:lnTo>
                  <a:pt x="12481" y="58567"/>
                </a:lnTo>
                <a:lnTo>
                  <a:pt x="14401" y="54726"/>
                </a:lnTo>
                <a:lnTo>
                  <a:pt x="17282" y="51846"/>
                </a:lnTo>
                <a:lnTo>
                  <a:pt x="21122" y="48966"/>
                </a:lnTo>
                <a:lnTo>
                  <a:pt x="21564" y="49277"/>
                </a:lnTo>
                <a:lnTo>
                  <a:pt x="32902" y="58951"/>
                </a:lnTo>
                <a:lnTo>
                  <a:pt x="27843" y="39364"/>
                </a:lnTo>
                <a:lnTo>
                  <a:pt x="17282" y="29763"/>
                </a:lnTo>
                <a:lnTo>
                  <a:pt x="15361" y="27843"/>
                </a:lnTo>
                <a:lnTo>
                  <a:pt x="13441" y="25923"/>
                </a:lnTo>
                <a:lnTo>
                  <a:pt x="12481" y="23042"/>
                </a:lnTo>
                <a:lnTo>
                  <a:pt x="10561" y="21122"/>
                </a:lnTo>
                <a:lnTo>
                  <a:pt x="10561" y="13456"/>
                </a:lnTo>
                <a:lnTo>
                  <a:pt x="11521" y="9616"/>
                </a:lnTo>
                <a:lnTo>
                  <a:pt x="14401" y="7680"/>
                </a:lnTo>
                <a:lnTo>
                  <a:pt x="17282" y="4800"/>
                </a:lnTo>
                <a:lnTo>
                  <a:pt x="21122" y="3840"/>
                </a:lnTo>
                <a:lnTo>
                  <a:pt x="29763" y="3840"/>
                </a:lnTo>
                <a:lnTo>
                  <a:pt x="33604" y="4800"/>
                </a:lnTo>
                <a:lnTo>
                  <a:pt x="36484" y="7680"/>
                </a:lnTo>
                <a:lnTo>
                  <a:pt x="39364" y="10561"/>
                </a:lnTo>
                <a:lnTo>
                  <a:pt x="40325" y="13456"/>
                </a:lnTo>
                <a:lnTo>
                  <a:pt x="40325" y="22082"/>
                </a:lnTo>
                <a:lnTo>
                  <a:pt x="39364" y="24963"/>
                </a:lnTo>
                <a:lnTo>
                  <a:pt x="38404" y="27843"/>
                </a:lnTo>
                <a:lnTo>
                  <a:pt x="38404" y="36484"/>
                </a:lnTo>
                <a:lnTo>
                  <a:pt x="43205" y="32644"/>
                </a:lnTo>
                <a:lnTo>
                  <a:pt x="46085" y="28803"/>
                </a:lnTo>
                <a:lnTo>
                  <a:pt x="48006" y="25923"/>
                </a:lnTo>
                <a:lnTo>
                  <a:pt x="49926" y="22082"/>
                </a:lnTo>
                <a:lnTo>
                  <a:pt x="49926" y="14401"/>
                </a:lnTo>
                <a:lnTo>
                  <a:pt x="47045" y="9616"/>
                </a:lnTo>
                <a:lnTo>
                  <a:pt x="43205" y="5760"/>
                </a:lnTo>
                <a:lnTo>
                  <a:pt x="38404" y="1920"/>
                </a:lnTo>
                <a:lnTo>
                  <a:pt x="32644" y="0"/>
                </a:lnTo>
                <a:lnTo>
                  <a:pt x="18242" y="0"/>
                </a:lnTo>
                <a:lnTo>
                  <a:pt x="12481" y="1920"/>
                </a:lnTo>
                <a:lnTo>
                  <a:pt x="7680" y="5760"/>
                </a:lnTo>
                <a:lnTo>
                  <a:pt x="2880" y="10561"/>
                </a:lnTo>
                <a:lnTo>
                  <a:pt x="960" y="15361"/>
                </a:lnTo>
                <a:lnTo>
                  <a:pt x="960" y="24963"/>
                </a:lnTo>
                <a:lnTo>
                  <a:pt x="1920" y="28803"/>
                </a:lnTo>
                <a:lnTo>
                  <a:pt x="3840" y="31683"/>
                </a:lnTo>
                <a:lnTo>
                  <a:pt x="5760" y="35524"/>
                </a:lnTo>
                <a:lnTo>
                  <a:pt x="10561" y="40325"/>
                </a:lnTo>
                <a:lnTo>
                  <a:pt x="17282" y="46085"/>
                </a:lnTo>
                <a:lnTo>
                  <a:pt x="11521" y="50886"/>
                </a:lnTo>
                <a:lnTo>
                  <a:pt x="6720" y="54726"/>
                </a:lnTo>
                <a:lnTo>
                  <a:pt x="3840" y="58567"/>
                </a:lnTo>
                <a:lnTo>
                  <a:pt x="960" y="62407"/>
                </a:lnTo>
                <a:lnTo>
                  <a:pt x="0" y="67208"/>
                </a:lnTo>
                <a:lnTo>
                  <a:pt x="0" y="75849"/>
                </a:lnTo>
                <a:lnTo>
                  <a:pt x="1920" y="80634"/>
                </a:lnTo>
                <a:lnTo>
                  <a:pt x="5760" y="84475"/>
                </a:lnTo>
                <a:lnTo>
                  <a:pt x="10561" y="90251"/>
                </a:lnTo>
                <a:lnTo>
                  <a:pt x="17282" y="93131"/>
                </a:lnTo>
                <a:lnTo>
                  <a:pt x="17282" y="87370"/>
                </a:lnTo>
                <a:lnTo>
                  <a:pt x="14401" y="84475"/>
                </a:lnTo>
                <a:lnTo>
                  <a:pt x="11521" y="80634"/>
                </a:lnTo>
                <a:lnTo>
                  <a:pt x="9601" y="75849"/>
                </a:lnTo>
                <a:lnTo>
                  <a:pt x="9601" y="662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" name="object 165"/>
          <p:cNvSpPr/>
          <p:nvPr/>
        </p:nvSpPr>
        <p:spPr>
          <a:xfrm>
            <a:off x="1627388" y="7675976"/>
            <a:ext cx="34564" cy="65288"/>
          </a:xfrm>
          <a:custGeom>
            <a:avLst/>
            <a:gdLst/>
            <a:ahLst/>
            <a:cxnLst/>
            <a:rect l="l" t="t" r="r" b="b"/>
            <a:pathLst>
              <a:path w="34564" h="65288">
                <a:moveTo>
                  <a:pt x="19202" y="2880"/>
                </a:moveTo>
                <a:lnTo>
                  <a:pt x="16322" y="6720"/>
                </a:lnTo>
                <a:lnTo>
                  <a:pt x="10561" y="11521"/>
                </a:lnTo>
                <a:lnTo>
                  <a:pt x="15620" y="31108"/>
                </a:lnTo>
                <a:lnTo>
                  <a:pt x="22082" y="39364"/>
                </a:lnTo>
                <a:lnTo>
                  <a:pt x="24003" y="41285"/>
                </a:lnTo>
                <a:lnTo>
                  <a:pt x="24963" y="44165"/>
                </a:lnTo>
                <a:lnTo>
                  <a:pt x="24963" y="50886"/>
                </a:lnTo>
                <a:lnTo>
                  <a:pt x="24003" y="54726"/>
                </a:lnTo>
                <a:lnTo>
                  <a:pt x="21122" y="57607"/>
                </a:lnTo>
                <a:lnTo>
                  <a:pt x="18242" y="59527"/>
                </a:lnTo>
                <a:lnTo>
                  <a:pt x="14401" y="61447"/>
                </a:lnTo>
                <a:lnTo>
                  <a:pt x="4800" y="61447"/>
                </a:lnTo>
                <a:lnTo>
                  <a:pt x="0" y="59527"/>
                </a:lnTo>
                <a:lnTo>
                  <a:pt x="0" y="65288"/>
                </a:lnTo>
                <a:lnTo>
                  <a:pt x="16322" y="65288"/>
                </a:lnTo>
                <a:lnTo>
                  <a:pt x="22082" y="62407"/>
                </a:lnTo>
                <a:lnTo>
                  <a:pt x="26883" y="58567"/>
                </a:lnTo>
                <a:lnTo>
                  <a:pt x="31683" y="53766"/>
                </a:lnTo>
                <a:lnTo>
                  <a:pt x="34564" y="48006"/>
                </a:lnTo>
                <a:lnTo>
                  <a:pt x="34564" y="37444"/>
                </a:lnTo>
                <a:lnTo>
                  <a:pt x="32644" y="32644"/>
                </a:lnTo>
                <a:lnTo>
                  <a:pt x="29763" y="27843"/>
                </a:lnTo>
                <a:lnTo>
                  <a:pt x="26883" y="24003"/>
                </a:lnTo>
                <a:lnTo>
                  <a:pt x="22082" y="19202"/>
                </a:lnTo>
                <a:lnTo>
                  <a:pt x="13441" y="13441"/>
                </a:lnTo>
                <a:lnTo>
                  <a:pt x="21122" y="8641"/>
                </a:lnTo>
                <a:lnTo>
                  <a:pt x="21122" y="0"/>
                </a:lnTo>
                <a:lnTo>
                  <a:pt x="19202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" name="object 166"/>
          <p:cNvSpPr/>
          <p:nvPr/>
        </p:nvSpPr>
        <p:spPr>
          <a:xfrm>
            <a:off x="1674434" y="7648133"/>
            <a:ext cx="57591" cy="93131"/>
          </a:xfrm>
          <a:custGeom>
            <a:avLst/>
            <a:gdLst/>
            <a:ahLst/>
            <a:cxnLst/>
            <a:rect l="l" t="t" r="r" b="b"/>
            <a:pathLst>
              <a:path w="57591" h="93131">
                <a:moveTo>
                  <a:pt x="7680" y="13456"/>
                </a:moveTo>
                <a:lnTo>
                  <a:pt x="4800" y="20162"/>
                </a:lnTo>
                <a:lnTo>
                  <a:pt x="4208" y="21787"/>
                </a:lnTo>
                <a:lnTo>
                  <a:pt x="1144" y="33460"/>
                </a:lnTo>
                <a:lnTo>
                  <a:pt x="0" y="47045"/>
                </a:lnTo>
                <a:lnTo>
                  <a:pt x="304" y="53579"/>
                </a:lnTo>
                <a:lnTo>
                  <a:pt x="2654" y="66424"/>
                </a:lnTo>
                <a:lnTo>
                  <a:pt x="6705" y="77769"/>
                </a:lnTo>
                <a:lnTo>
                  <a:pt x="7687" y="79340"/>
                </a:lnTo>
                <a:lnTo>
                  <a:pt x="17292" y="89481"/>
                </a:lnTo>
                <a:lnTo>
                  <a:pt x="17266" y="78729"/>
                </a:lnTo>
                <a:lnTo>
                  <a:pt x="15986" y="74893"/>
                </a:lnTo>
                <a:lnTo>
                  <a:pt x="13421" y="62871"/>
                </a:lnTo>
                <a:lnTo>
                  <a:pt x="12466" y="48966"/>
                </a:lnTo>
                <a:lnTo>
                  <a:pt x="12466" y="41285"/>
                </a:lnTo>
                <a:lnTo>
                  <a:pt x="13426" y="33604"/>
                </a:lnTo>
                <a:lnTo>
                  <a:pt x="14401" y="24963"/>
                </a:lnTo>
                <a:lnTo>
                  <a:pt x="15361" y="17282"/>
                </a:lnTo>
                <a:lnTo>
                  <a:pt x="18242" y="11521"/>
                </a:lnTo>
                <a:lnTo>
                  <a:pt x="21107" y="7680"/>
                </a:lnTo>
                <a:lnTo>
                  <a:pt x="23027" y="5760"/>
                </a:lnTo>
                <a:lnTo>
                  <a:pt x="25907" y="3840"/>
                </a:lnTo>
                <a:lnTo>
                  <a:pt x="31668" y="3840"/>
                </a:lnTo>
                <a:lnTo>
                  <a:pt x="33588" y="4800"/>
                </a:lnTo>
                <a:lnTo>
                  <a:pt x="35509" y="6720"/>
                </a:lnTo>
                <a:lnTo>
                  <a:pt x="38389" y="8641"/>
                </a:lnTo>
                <a:lnTo>
                  <a:pt x="40309" y="11521"/>
                </a:lnTo>
                <a:lnTo>
                  <a:pt x="42230" y="17282"/>
                </a:lnTo>
                <a:lnTo>
                  <a:pt x="44150" y="24003"/>
                </a:lnTo>
                <a:lnTo>
                  <a:pt x="45110" y="32644"/>
                </a:lnTo>
                <a:lnTo>
                  <a:pt x="45110" y="42245"/>
                </a:lnTo>
                <a:lnTo>
                  <a:pt x="44964" y="51391"/>
                </a:lnTo>
                <a:lnTo>
                  <a:pt x="44029" y="64605"/>
                </a:lnTo>
                <a:lnTo>
                  <a:pt x="42230" y="74889"/>
                </a:lnTo>
                <a:lnTo>
                  <a:pt x="40309" y="79689"/>
                </a:lnTo>
                <a:lnTo>
                  <a:pt x="38389" y="83530"/>
                </a:lnTo>
                <a:lnTo>
                  <a:pt x="36469" y="85450"/>
                </a:lnTo>
                <a:lnTo>
                  <a:pt x="33588" y="87370"/>
                </a:lnTo>
                <a:lnTo>
                  <a:pt x="30708" y="88315"/>
                </a:lnTo>
                <a:lnTo>
                  <a:pt x="28788" y="88315"/>
                </a:lnTo>
                <a:lnTo>
                  <a:pt x="28788" y="93131"/>
                </a:lnTo>
                <a:lnTo>
                  <a:pt x="32628" y="93131"/>
                </a:lnTo>
                <a:lnTo>
                  <a:pt x="37429" y="91196"/>
                </a:lnTo>
                <a:lnTo>
                  <a:pt x="42230" y="87370"/>
                </a:lnTo>
                <a:lnTo>
                  <a:pt x="47030" y="84475"/>
                </a:lnTo>
                <a:lnTo>
                  <a:pt x="50871" y="79689"/>
                </a:lnTo>
                <a:lnTo>
                  <a:pt x="53751" y="72009"/>
                </a:lnTo>
                <a:lnTo>
                  <a:pt x="56863" y="58781"/>
                </a:lnTo>
                <a:lnTo>
                  <a:pt x="57591" y="45125"/>
                </a:lnTo>
                <a:lnTo>
                  <a:pt x="56831" y="33248"/>
                </a:lnTo>
                <a:lnTo>
                  <a:pt x="53727" y="20821"/>
                </a:lnTo>
                <a:lnTo>
                  <a:pt x="47990" y="10561"/>
                </a:lnTo>
                <a:lnTo>
                  <a:pt x="42230" y="2895"/>
                </a:lnTo>
                <a:lnTo>
                  <a:pt x="36469" y="0"/>
                </a:lnTo>
                <a:lnTo>
                  <a:pt x="24947" y="0"/>
                </a:lnTo>
                <a:lnTo>
                  <a:pt x="21107" y="960"/>
                </a:lnTo>
                <a:lnTo>
                  <a:pt x="17266" y="3840"/>
                </a:lnTo>
                <a:lnTo>
                  <a:pt x="11521" y="7680"/>
                </a:lnTo>
                <a:lnTo>
                  <a:pt x="7680" y="134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" name="object 167"/>
          <p:cNvSpPr/>
          <p:nvPr/>
        </p:nvSpPr>
        <p:spPr>
          <a:xfrm>
            <a:off x="1691700" y="7726862"/>
            <a:ext cx="11521" cy="14401"/>
          </a:xfrm>
          <a:custGeom>
            <a:avLst/>
            <a:gdLst/>
            <a:ahLst/>
            <a:cxnLst/>
            <a:rect l="l" t="t" r="r" b="b"/>
            <a:pathLst>
              <a:path w="11521" h="14401">
                <a:moveTo>
                  <a:pt x="0" y="0"/>
                </a:moveTo>
                <a:lnTo>
                  <a:pt x="25" y="10751"/>
                </a:lnTo>
                <a:lnTo>
                  <a:pt x="11521" y="14401"/>
                </a:lnTo>
                <a:lnTo>
                  <a:pt x="11521" y="9585"/>
                </a:lnTo>
                <a:lnTo>
                  <a:pt x="6720" y="9585"/>
                </a:lnTo>
                <a:lnTo>
                  <a:pt x="2880" y="67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" name="object 168"/>
          <p:cNvSpPr/>
          <p:nvPr/>
        </p:nvSpPr>
        <p:spPr>
          <a:xfrm>
            <a:off x="1770430" y="7735503"/>
            <a:ext cx="8625" cy="5760"/>
          </a:xfrm>
          <a:custGeom>
            <a:avLst/>
            <a:gdLst/>
            <a:ahLst/>
            <a:cxnLst/>
            <a:rect l="l" t="t" r="r" b="b"/>
            <a:pathLst>
              <a:path w="8625" h="5760">
                <a:moveTo>
                  <a:pt x="4785" y="5760"/>
                </a:moveTo>
                <a:lnTo>
                  <a:pt x="8625" y="3825"/>
                </a:lnTo>
                <a:lnTo>
                  <a:pt x="5760" y="0"/>
                </a:lnTo>
                <a:lnTo>
                  <a:pt x="2880" y="944"/>
                </a:lnTo>
                <a:lnTo>
                  <a:pt x="0" y="944"/>
                </a:lnTo>
                <a:lnTo>
                  <a:pt x="0" y="5760"/>
                </a:lnTo>
                <a:lnTo>
                  <a:pt x="4785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" name="object 169"/>
          <p:cNvSpPr/>
          <p:nvPr/>
        </p:nvSpPr>
        <p:spPr>
          <a:xfrm>
            <a:off x="1741627" y="7648133"/>
            <a:ext cx="58552" cy="93131"/>
          </a:xfrm>
          <a:custGeom>
            <a:avLst/>
            <a:gdLst/>
            <a:ahLst/>
            <a:cxnLst/>
            <a:rect l="l" t="t" r="r" b="b"/>
            <a:pathLst>
              <a:path w="58552" h="93131">
                <a:moveTo>
                  <a:pt x="0" y="47045"/>
                </a:moveTo>
                <a:lnTo>
                  <a:pt x="331" y="53768"/>
                </a:lnTo>
                <a:lnTo>
                  <a:pt x="2893" y="66509"/>
                </a:lnTo>
                <a:lnTo>
                  <a:pt x="7680" y="77769"/>
                </a:lnTo>
                <a:lnTo>
                  <a:pt x="17450" y="89266"/>
                </a:lnTo>
                <a:lnTo>
                  <a:pt x="28803" y="93131"/>
                </a:lnTo>
                <a:lnTo>
                  <a:pt x="28803" y="88315"/>
                </a:lnTo>
                <a:lnTo>
                  <a:pt x="24002" y="88315"/>
                </a:lnTo>
                <a:lnTo>
                  <a:pt x="20162" y="85450"/>
                </a:lnTo>
                <a:lnTo>
                  <a:pt x="18242" y="78729"/>
                </a:lnTo>
                <a:lnTo>
                  <a:pt x="16956" y="74893"/>
                </a:lnTo>
                <a:lnTo>
                  <a:pt x="14392" y="62871"/>
                </a:lnTo>
                <a:lnTo>
                  <a:pt x="13441" y="48966"/>
                </a:lnTo>
                <a:lnTo>
                  <a:pt x="13441" y="41285"/>
                </a:lnTo>
                <a:lnTo>
                  <a:pt x="14401" y="33604"/>
                </a:lnTo>
                <a:lnTo>
                  <a:pt x="15361" y="24963"/>
                </a:lnTo>
                <a:lnTo>
                  <a:pt x="16322" y="17282"/>
                </a:lnTo>
                <a:lnTo>
                  <a:pt x="18242" y="11521"/>
                </a:lnTo>
                <a:lnTo>
                  <a:pt x="22082" y="7680"/>
                </a:lnTo>
                <a:lnTo>
                  <a:pt x="24002" y="5760"/>
                </a:lnTo>
                <a:lnTo>
                  <a:pt x="26883" y="3840"/>
                </a:lnTo>
                <a:lnTo>
                  <a:pt x="32628" y="3840"/>
                </a:lnTo>
                <a:lnTo>
                  <a:pt x="34564" y="4800"/>
                </a:lnTo>
                <a:lnTo>
                  <a:pt x="36469" y="6720"/>
                </a:lnTo>
                <a:lnTo>
                  <a:pt x="38404" y="8641"/>
                </a:lnTo>
                <a:lnTo>
                  <a:pt x="40309" y="11521"/>
                </a:lnTo>
                <a:lnTo>
                  <a:pt x="42245" y="17282"/>
                </a:lnTo>
                <a:lnTo>
                  <a:pt x="44150" y="24003"/>
                </a:lnTo>
                <a:lnTo>
                  <a:pt x="45125" y="32644"/>
                </a:lnTo>
                <a:lnTo>
                  <a:pt x="45125" y="42245"/>
                </a:lnTo>
                <a:lnTo>
                  <a:pt x="44978" y="51391"/>
                </a:lnTo>
                <a:lnTo>
                  <a:pt x="44038" y="64605"/>
                </a:lnTo>
                <a:lnTo>
                  <a:pt x="42245" y="74889"/>
                </a:lnTo>
                <a:lnTo>
                  <a:pt x="41269" y="79689"/>
                </a:lnTo>
                <a:lnTo>
                  <a:pt x="39364" y="83530"/>
                </a:lnTo>
                <a:lnTo>
                  <a:pt x="36469" y="85450"/>
                </a:lnTo>
                <a:lnTo>
                  <a:pt x="34564" y="87370"/>
                </a:lnTo>
                <a:lnTo>
                  <a:pt x="37429" y="91196"/>
                </a:lnTo>
                <a:lnTo>
                  <a:pt x="42245" y="87370"/>
                </a:lnTo>
                <a:lnTo>
                  <a:pt x="47030" y="84475"/>
                </a:lnTo>
                <a:lnTo>
                  <a:pt x="50871" y="79689"/>
                </a:lnTo>
                <a:lnTo>
                  <a:pt x="53751" y="72009"/>
                </a:lnTo>
                <a:lnTo>
                  <a:pt x="57402" y="58711"/>
                </a:lnTo>
                <a:lnTo>
                  <a:pt x="58552" y="45125"/>
                </a:lnTo>
                <a:lnTo>
                  <a:pt x="57559" y="33047"/>
                </a:lnTo>
                <a:lnTo>
                  <a:pt x="53967" y="20737"/>
                </a:lnTo>
                <a:lnTo>
                  <a:pt x="47990" y="10561"/>
                </a:lnTo>
                <a:lnTo>
                  <a:pt x="43190" y="2895"/>
                </a:lnTo>
                <a:lnTo>
                  <a:pt x="36469" y="0"/>
                </a:lnTo>
                <a:lnTo>
                  <a:pt x="25907" y="0"/>
                </a:lnTo>
                <a:lnTo>
                  <a:pt x="21122" y="960"/>
                </a:lnTo>
                <a:lnTo>
                  <a:pt x="17282" y="3840"/>
                </a:lnTo>
                <a:lnTo>
                  <a:pt x="12481" y="7680"/>
                </a:lnTo>
                <a:lnTo>
                  <a:pt x="7680" y="13456"/>
                </a:lnTo>
                <a:lnTo>
                  <a:pt x="4800" y="20162"/>
                </a:lnTo>
                <a:lnTo>
                  <a:pt x="1149" y="33460"/>
                </a:lnTo>
                <a:lnTo>
                  <a:pt x="0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" name="object 170"/>
          <p:cNvSpPr/>
          <p:nvPr/>
        </p:nvSpPr>
        <p:spPr>
          <a:xfrm>
            <a:off x="1516034" y="7446538"/>
            <a:ext cx="34559" cy="92171"/>
          </a:xfrm>
          <a:custGeom>
            <a:avLst/>
            <a:gdLst/>
            <a:ahLst/>
            <a:cxnLst/>
            <a:rect l="l" t="t" r="r" b="b"/>
            <a:pathLst>
              <a:path w="34559" h="92171">
                <a:moveTo>
                  <a:pt x="21118" y="0"/>
                </a:moveTo>
                <a:lnTo>
                  <a:pt x="0" y="10561"/>
                </a:lnTo>
                <a:lnTo>
                  <a:pt x="958" y="13441"/>
                </a:lnTo>
                <a:lnTo>
                  <a:pt x="3840" y="11536"/>
                </a:lnTo>
                <a:lnTo>
                  <a:pt x="5757" y="10561"/>
                </a:lnTo>
                <a:lnTo>
                  <a:pt x="8636" y="10561"/>
                </a:lnTo>
                <a:lnTo>
                  <a:pt x="9596" y="11536"/>
                </a:lnTo>
                <a:lnTo>
                  <a:pt x="10556" y="11536"/>
                </a:lnTo>
                <a:lnTo>
                  <a:pt x="11516" y="12481"/>
                </a:lnTo>
                <a:lnTo>
                  <a:pt x="11516" y="13441"/>
                </a:lnTo>
                <a:lnTo>
                  <a:pt x="12476" y="15377"/>
                </a:lnTo>
                <a:lnTo>
                  <a:pt x="12476" y="85450"/>
                </a:lnTo>
                <a:lnTo>
                  <a:pt x="11516" y="86395"/>
                </a:lnTo>
                <a:lnTo>
                  <a:pt x="10556" y="87370"/>
                </a:lnTo>
                <a:lnTo>
                  <a:pt x="9596" y="88331"/>
                </a:lnTo>
                <a:lnTo>
                  <a:pt x="8636" y="89291"/>
                </a:lnTo>
                <a:lnTo>
                  <a:pt x="958" y="89291"/>
                </a:lnTo>
                <a:lnTo>
                  <a:pt x="958" y="92171"/>
                </a:lnTo>
                <a:lnTo>
                  <a:pt x="34559" y="92171"/>
                </a:lnTo>
                <a:lnTo>
                  <a:pt x="34559" y="89291"/>
                </a:lnTo>
                <a:lnTo>
                  <a:pt x="27838" y="89291"/>
                </a:lnTo>
                <a:lnTo>
                  <a:pt x="26878" y="88331"/>
                </a:lnTo>
                <a:lnTo>
                  <a:pt x="25918" y="87370"/>
                </a:lnTo>
                <a:lnTo>
                  <a:pt x="24958" y="86395"/>
                </a:lnTo>
                <a:lnTo>
                  <a:pt x="23998" y="85450"/>
                </a:lnTo>
                <a:lnTo>
                  <a:pt x="23998" y="0"/>
                </a:lnTo>
                <a:lnTo>
                  <a:pt x="2111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" name="object 171"/>
          <p:cNvSpPr/>
          <p:nvPr/>
        </p:nvSpPr>
        <p:spPr>
          <a:xfrm>
            <a:off x="1574596" y="7525268"/>
            <a:ext cx="20162" cy="35509"/>
          </a:xfrm>
          <a:custGeom>
            <a:avLst/>
            <a:gdLst/>
            <a:ahLst/>
            <a:cxnLst/>
            <a:rect l="l" t="t" r="r" b="b"/>
            <a:pathLst>
              <a:path w="20162" h="35509">
                <a:moveTo>
                  <a:pt x="13441" y="22067"/>
                </a:moveTo>
                <a:lnTo>
                  <a:pt x="10561" y="25908"/>
                </a:lnTo>
                <a:lnTo>
                  <a:pt x="8625" y="28788"/>
                </a:lnTo>
                <a:lnTo>
                  <a:pt x="4785" y="30708"/>
                </a:lnTo>
                <a:lnTo>
                  <a:pt x="0" y="32628"/>
                </a:lnTo>
                <a:lnTo>
                  <a:pt x="0" y="35509"/>
                </a:lnTo>
                <a:lnTo>
                  <a:pt x="6720" y="33588"/>
                </a:lnTo>
                <a:lnTo>
                  <a:pt x="12481" y="29748"/>
                </a:lnTo>
                <a:lnTo>
                  <a:pt x="15346" y="25908"/>
                </a:lnTo>
                <a:lnTo>
                  <a:pt x="18227" y="22067"/>
                </a:lnTo>
                <a:lnTo>
                  <a:pt x="20162" y="18227"/>
                </a:lnTo>
                <a:lnTo>
                  <a:pt x="20162" y="9601"/>
                </a:lnTo>
                <a:lnTo>
                  <a:pt x="19187" y="5760"/>
                </a:lnTo>
                <a:lnTo>
                  <a:pt x="16322" y="3840"/>
                </a:lnTo>
                <a:lnTo>
                  <a:pt x="14386" y="960"/>
                </a:lnTo>
                <a:lnTo>
                  <a:pt x="11506" y="0"/>
                </a:lnTo>
                <a:lnTo>
                  <a:pt x="6720" y="0"/>
                </a:lnTo>
                <a:lnTo>
                  <a:pt x="4785" y="960"/>
                </a:lnTo>
                <a:lnTo>
                  <a:pt x="2880" y="1920"/>
                </a:lnTo>
                <a:lnTo>
                  <a:pt x="944" y="3840"/>
                </a:lnTo>
                <a:lnTo>
                  <a:pt x="0" y="5760"/>
                </a:lnTo>
                <a:lnTo>
                  <a:pt x="0" y="9601"/>
                </a:lnTo>
                <a:lnTo>
                  <a:pt x="944" y="11506"/>
                </a:lnTo>
                <a:lnTo>
                  <a:pt x="1920" y="12481"/>
                </a:lnTo>
                <a:lnTo>
                  <a:pt x="3825" y="14401"/>
                </a:lnTo>
                <a:lnTo>
                  <a:pt x="9601" y="14401"/>
                </a:lnTo>
                <a:lnTo>
                  <a:pt x="11506" y="13441"/>
                </a:lnTo>
                <a:lnTo>
                  <a:pt x="12481" y="12481"/>
                </a:lnTo>
                <a:lnTo>
                  <a:pt x="13441" y="12481"/>
                </a:lnTo>
                <a:lnTo>
                  <a:pt x="13441" y="13441"/>
                </a:lnTo>
                <a:lnTo>
                  <a:pt x="14386" y="13441"/>
                </a:lnTo>
                <a:lnTo>
                  <a:pt x="14386" y="19187"/>
                </a:lnTo>
                <a:lnTo>
                  <a:pt x="13441" y="22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" name="object 172"/>
          <p:cNvSpPr/>
          <p:nvPr/>
        </p:nvSpPr>
        <p:spPr>
          <a:xfrm>
            <a:off x="1617786" y="7446538"/>
            <a:ext cx="47045" cy="93131"/>
          </a:xfrm>
          <a:custGeom>
            <a:avLst/>
            <a:gdLst/>
            <a:ahLst/>
            <a:cxnLst/>
            <a:rect l="l" t="t" r="r" b="b"/>
            <a:pathLst>
              <a:path w="47045" h="93131">
                <a:moveTo>
                  <a:pt x="21122" y="93131"/>
                </a:moveTo>
                <a:lnTo>
                  <a:pt x="25923" y="91211"/>
                </a:lnTo>
                <a:lnTo>
                  <a:pt x="30723" y="88331"/>
                </a:lnTo>
                <a:lnTo>
                  <a:pt x="35524" y="85450"/>
                </a:lnTo>
                <a:lnTo>
                  <a:pt x="39364" y="79689"/>
                </a:lnTo>
                <a:lnTo>
                  <a:pt x="42245" y="72969"/>
                </a:lnTo>
                <a:lnTo>
                  <a:pt x="45896" y="59671"/>
                </a:lnTo>
                <a:lnTo>
                  <a:pt x="47045" y="46085"/>
                </a:lnTo>
                <a:lnTo>
                  <a:pt x="45935" y="33124"/>
                </a:lnTo>
                <a:lnTo>
                  <a:pt x="42340" y="20727"/>
                </a:lnTo>
                <a:lnTo>
                  <a:pt x="36484" y="10561"/>
                </a:lnTo>
                <a:lnTo>
                  <a:pt x="30723" y="3840"/>
                </a:lnTo>
                <a:lnTo>
                  <a:pt x="24963" y="0"/>
                </a:lnTo>
                <a:lnTo>
                  <a:pt x="13441" y="0"/>
                </a:lnTo>
                <a:lnTo>
                  <a:pt x="9601" y="1935"/>
                </a:lnTo>
                <a:lnTo>
                  <a:pt x="5760" y="4815"/>
                </a:lnTo>
                <a:lnTo>
                  <a:pt x="0" y="8656"/>
                </a:lnTo>
                <a:lnTo>
                  <a:pt x="2880" y="25923"/>
                </a:lnTo>
                <a:lnTo>
                  <a:pt x="4800" y="18242"/>
                </a:lnTo>
                <a:lnTo>
                  <a:pt x="6720" y="12481"/>
                </a:lnTo>
                <a:lnTo>
                  <a:pt x="9601" y="8656"/>
                </a:lnTo>
                <a:lnTo>
                  <a:pt x="12481" y="5760"/>
                </a:lnTo>
                <a:lnTo>
                  <a:pt x="14401" y="4815"/>
                </a:lnTo>
                <a:lnTo>
                  <a:pt x="20162" y="4815"/>
                </a:lnTo>
                <a:lnTo>
                  <a:pt x="23042" y="5760"/>
                </a:lnTo>
                <a:lnTo>
                  <a:pt x="24003" y="6720"/>
                </a:lnTo>
                <a:lnTo>
                  <a:pt x="26883" y="8656"/>
                </a:lnTo>
                <a:lnTo>
                  <a:pt x="28803" y="12481"/>
                </a:lnTo>
                <a:lnTo>
                  <a:pt x="30723" y="17282"/>
                </a:lnTo>
                <a:lnTo>
                  <a:pt x="32921" y="29494"/>
                </a:lnTo>
                <a:lnTo>
                  <a:pt x="33604" y="43205"/>
                </a:lnTo>
                <a:lnTo>
                  <a:pt x="33487" y="51078"/>
                </a:lnTo>
                <a:lnTo>
                  <a:pt x="32564" y="64729"/>
                </a:lnTo>
                <a:lnTo>
                  <a:pt x="30723" y="74889"/>
                </a:lnTo>
                <a:lnTo>
                  <a:pt x="29763" y="80650"/>
                </a:lnTo>
                <a:lnTo>
                  <a:pt x="26883" y="83530"/>
                </a:lnTo>
                <a:lnTo>
                  <a:pt x="24963" y="86395"/>
                </a:lnTo>
                <a:lnTo>
                  <a:pt x="22082" y="88331"/>
                </a:lnTo>
                <a:lnTo>
                  <a:pt x="20162" y="89291"/>
                </a:lnTo>
                <a:lnTo>
                  <a:pt x="12481" y="89291"/>
                </a:lnTo>
                <a:lnTo>
                  <a:pt x="8641" y="85450"/>
                </a:lnTo>
                <a:lnTo>
                  <a:pt x="5928" y="89616"/>
                </a:lnTo>
                <a:lnTo>
                  <a:pt x="17282" y="93131"/>
                </a:lnTo>
                <a:lnTo>
                  <a:pt x="21122" y="931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" name="object 173"/>
          <p:cNvSpPr/>
          <p:nvPr/>
        </p:nvSpPr>
        <p:spPr>
          <a:xfrm>
            <a:off x="1606265" y="7455194"/>
            <a:ext cx="20162" cy="80959"/>
          </a:xfrm>
          <a:custGeom>
            <a:avLst/>
            <a:gdLst/>
            <a:ahLst/>
            <a:cxnLst/>
            <a:rect l="l" t="t" r="r" b="b"/>
            <a:pathLst>
              <a:path w="20162" h="80959">
                <a:moveTo>
                  <a:pt x="0" y="38389"/>
                </a:moveTo>
                <a:lnTo>
                  <a:pt x="331" y="45569"/>
                </a:lnTo>
                <a:lnTo>
                  <a:pt x="2893" y="58545"/>
                </a:lnTo>
                <a:lnTo>
                  <a:pt x="7680" y="69113"/>
                </a:lnTo>
                <a:lnTo>
                  <a:pt x="17450" y="80959"/>
                </a:lnTo>
                <a:lnTo>
                  <a:pt x="20162" y="76794"/>
                </a:lnTo>
                <a:lnTo>
                  <a:pt x="17282" y="71033"/>
                </a:lnTo>
                <a:lnTo>
                  <a:pt x="15910" y="66620"/>
                </a:lnTo>
                <a:lnTo>
                  <a:pt x="13992" y="54632"/>
                </a:lnTo>
                <a:lnTo>
                  <a:pt x="13441" y="40309"/>
                </a:lnTo>
                <a:lnTo>
                  <a:pt x="13441" y="24947"/>
                </a:lnTo>
                <a:lnTo>
                  <a:pt x="14401" y="17266"/>
                </a:lnTo>
                <a:lnTo>
                  <a:pt x="11521" y="0"/>
                </a:lnTo>
                <a:lnTo>
                  <a:pt x="7680" y="4785"/>
                </a:lnTo>
                <a:lnTo>
                  <a:pt x="4800" y="12466"/>
                </a:lnTo>
                <a:lnTo>
                  <a:pt x="4488" y="13312"/>
                </a:lnTo>
                <a:lnTo>
                  <a:pt x="1229" y="25182"/>
                </a:lnTo>
                <a:lnTo>
                  <a:pt x="0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" name="object 174"/>
          <p:cNvSpPr/>
          <p:nvPr/>
        </p:nvSpPr>
        <p:spPr>
          <a:xfrm>
            <a:off x="1691700" y="7526228"/>
            <a:ext cx="16322" cy="13441"/>
          </a:xfrm>
          <a:custGeom>
            <a:avLst/>
            <a:gdLst/>
            <a:ahLst/>
            <a:cxnLst/>
            <a:rect l="l" t="t" r="r" b="b"/>
            <a:pathLst>
              <a:path w="16322" h="13441">
                <a:moveTo>
                  <a:pt x="16322" y="8641"/>
                </a:moveTo>
                <a:lnTo>
                  <a:pt x="13441" y="9601"/>
                </a:lnTo>
                <a:lnTo>
                  <a:pt x="6720" y="9601"/>
                </a:lnTo>
                <a:lnTo>
                  <a:pt x="2880" y="5760"/>
                </a:lnTo>
                <a:lnTo>
                  <a:pt x="0" y="0"/>
                </a:lnTo>
                <a:lnTo>
                  <a:pt x="25" y="10130"/>
                </a:lnTo>
                <a:lnTo>
                  <a:pt x="11521" y="13441"/>
                </a:lnTo>
                <a:lnTo>
                  <a:pt x="15361" y="13441"/>
                </a:lnTo>
                <a:lnTo>
                  <a:pt x="16322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" name="object 175"/>
          <p:cNvSpPr/>
          <p:nvPr/>
        </p:nvSpPr>
        <p:spPr>
          <a:xfrm>
            <a:off x="1674434" y="7446538"/>
            <a:ext cx="57591" cy="93131"/>
          </a:xfrm>
          <a:custGeom>
            <a:avLst/>
            <a:gdLst/>
            <a:ahLst/>
            <a:cxnLst/>
            <a:rect l="l" t="t" r="r" b="b"/>
            <a:pathLst>
              <a:path w="57591" h="93131">
                <a:moveTo>
                  <a:pt x="7680" y="13441"/>
                </a:moveTo>
                <a:lnTo>
                  <a:pt x="4800" y="21122"/>
                </a:lnTo>
                <a:lnTo>
                  <a:pt x="4390" y="21969"/>
                </a:lnTo>
                <a:lnTo>
                  <a:pt x="883" y="33839"/>
                </a:lnTo>
                <a:lnTo>
                  <a:pt x="0" y="47045"/>
                </a:lnTo>
                <a:lnTo>
                  <a:pt x="218" y="54026"/>
                </a:lnTo>
                <a:lnTo>
                  <a:pt x="2240" y="67117"/>
                </a:lnTo>
                <a:lnTo>
                  <a:pt x="6705" y="77769"/>
                </a:lnTo>
                <a:lnTo>
                  <a:pt x="7687" y="79483"/>
                </a:lnTo>
                <a:lnTo>
                  <a:pt x="17292" y="89820"/>
                </a:lnTo>
                <a:lnTo>
                  <a:pt x="17266" y="79689"/>
                </a:lnTo>
                <a:lnTo>
                  <a:pt x="15792" y="75184"/>
                </a:lnTo>
                <a:lnTo>
                  <a:pt x="13366" y="63232"/>
                </a:lnTo>
                <a:lnTo>
                  <a:pt x="12466" y="48966"/>
                </a:lnTo>
                <a:lnTo>
                  <a:pt x="12466" y="41285"/>
                </a:lnTo>
                <a:lnTo>
                  <a:pt x="13426" y="33604"/>
                </a:lnTo>
                <a:lnTo>
                  <a:pt x="14401" y="25923"/>
                </a:lnTo>
                <a:lnTo>
                  <a:pt x="15361" y="18242"/>
                </a:lnTo>
                <a:lnTo>
                  <a:pt x="18242" y="12481"/>
                </a:lnTo>
                <a:lnTo>
                  <a:pt x="21107" y="8656"/>
                </a:lnTo>
                <a:lnTo>
                  <a:pt x="23027" y="5760"/>
                </a:lnTo>
                <a:lnTo>
                  <a:pt x="25907" y="4815"/>
                </a:lnTo>
                <a:lnTo>
                  <a:pt x="31668" y="4815"/>
                </a:lnTo>
                <a:lnTo>
                  <a:pt x="33588" y="5760"/>
                </a:lnTo>
                <a:lnTo>
                  <a:pt x="35509" y="6720"/>
                </a:lnTo>
                <a:lnTo>
                  <a:pt x="38389" y="8656"/>
                </a:lnTo>
                <a:lnTo>
                  <a:pt x="40309" y="12481"/>
                </a:lnTo>
                <a:lnTo>
                  <a:pt x="41269" y="17282"/>
                </a:lnTo>
                <a:lnTo>
                  <a:pt x="41530" y="17991"/>
                </a:lnTo>
                <a:lnTo>
                  <a:pt x="44324" y="29552"/>
                </a:lnTo>
                <a:lnTo>
                  <a:pt x="45110" y="43205"/>
                </a:lnTo>
                <a:lnTo>
                  <a:pt x="44993" y="51078"/>
                </a:lnTo>
                <a:lnTo>
                  <a:pt x="44070" y="64729"/>
                </a:lnTo>
                <a:lnTo>
                  <a:pt x="42230" y="74889"/>
                </a:lnTo>
                <a:lnTo>
                  <a:pt x="40309" y="80650"/>
                </a:lnTo>
                <a:lnTo>
                  <a:pt x="38389" y="83530"/>
                </a:lnTo>
                <a:lnTo>
                  <a:pt x="35509" y="86395"/>
                </a:lnTo>
                <a:lnTo>
                  <a:pt x="33588" y="88331"/>
                </a:lnTo>
                <a:lnTo>
                  <a:pt x="32628" y="93131"/>
                </a:lnTo>
                <a:lnTo>
                  <a:pt x="37429" y="91211"/>
                </a:lnTo>
                <a:lnTo>
                  <a:pt x="42230" y="88331"/>
                </a:lnTo>
                <a:lnTo>
                  <a:pt x="46070" y="85450"/>
                </a:lnTo>
                <a:lnTo>
                  <a:pt x="49911" y="79689"/>
                </a:lnTo>
                <a:lnTo>
                  <a:pt x="53751" y="72969"/>
                </a:lnTo>
                <a:lnTo>
                  <a:pt x="56863" y="59741"/>
                </a:lnTo>
                <a:lnTo>
                  <a:pt x="57591" y="46085"/>
                </a:lnTo>
                <a:lnTo>
                  <a:pt x="56734" y="33315"/>
                </a:lnTo>
                <a:lnTo>
                  <a:pt x="53616" y="20808"/>
                </a:lnTo>
                <a:lnTo>
                  <a:pt x="47990" y="10561"/>
                </a:lnTo>
                <a:lnTo>
                  <a:pt x="42230" y="3840"/>
                </a:lnTo>
                <a:lnTo>
                  <a:pt x="35509" y="0"/>
                </a:lnTo>
                <a:lnTo>
                  <a:pt x="24947" y="0"/>
                </a:lnTo>
                <a:lnTo>
                  <a:pt x="21107" y="1935"/>
                </a:lnTo>
                <a:lnTo>
                  <a:pt x="16306" y="4815"/>
                </a:lnTo>
                <a:lnTo>
                  <a:pt x="11521" y="8656"/>
                </a:lnTo>
                <a:lnTo>
                  <a:pt x="768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" name="object 176"/>
          <p:cNvSpPr/>
          <p:nvPr/>
        </p:nvSpPr>
        <p:spPr>
          <a:xfrm>
            <a:off x="1759077" y="7531988"/>
            <a:ext cx="11353" cy="7680"/>
          </a:xfrm>
          <a:custGeom>
            <a:avLst/>
            <a:gdLst/>
            <a:ahLst/>
            <a:cxnLst/>
            <a:rect l="l" t="t" r="r" b="b"/>
            <a:pathLst>
              <a:path w="11353" h="7680">
                <a:moveTo>
                  <a:pt x="6552" y="3840"/>
                </a:moveTo>
                <a:lnTo>
                  <a:pt x="2712" y="0"/>
                </a:lnTo>
                <a:lnTo>
                  <a:pt x="0" y="4165"/>
                </a:lnTo>
                <a:lnTo>
                  <a:pt x="11353" y="7680"/>
                </a:lnTo>
                <a:lnTo>
                  <a:pt x="11353" y="3840"/>
                </a:lnTo>
                <a:lnTo>
                  <a:pt x="655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" name="object 177"/>
          <p:cNvSpPr/>
          <p:nvPr/>
        </p:nvSpPr>
        <p:spPr>
          <a:xfrm>
            <a:off x="1741627" y="7446538"/>
            <a:ext cx="58552" cy="93131"/>
          </a:xfrm>
          <a:custGeom>
            <a:avLst/>
            <a:gdLst/>
            <a:ahLst/>
            <a:cxnLst/>
            <a:rect l="l" t="t" r="r" b="b"/>
            <a:pathLst>
              <a:path w="58552" h="93131">
                <a:moveTo>
                  <a:pt x="0" y="47045"/>
                </a:moveTo>
                <a:lnTo>
                  <a:pt x="331" y="54225"/>
                </a:lnTo>
                <a:lnTo>
                  <a:pt x="2893" y="67201"/>
                </a:lnTo>
                <a:lnTo>
                  <a:pt x="7680" y="77769"/>
                </a:lnTo>
                <a:lnTo>
                  <a:pt x="17450" y="89616"/>
                </a:lnTo>
                <a:lnTo>
                  <a:pt x="20162" y="85450"/>
                </a:lnTo>
                <a:lnTo>
                  <a:pt x="18242" y="79689"/>
                </a:lnTo>
                <a:lnTo>
                  <a:pt x="16761" y="75184"/>
                </a:lnTo>
                <a:lnTo>
                  <a:pt x="14337" y="63232"/>
                </a:lnTo>
                <a:lnTo>
                  <a:pt x="13441" y="48966"/>
                </a:lnTo>
                <a:lnTo>
                  <a:pt x="13441" y="41285"/>
                </a:lnTo>
                <a:lnTo>
                  <a:pt x="14401" y="33604"/>
                </a:lnTo>
                <a:lnTo>
                  <a:pt x="15361" y="25923"/>
                </a:lnTo>
                <a:lnTo>
                  <a:pt x="16322" y="18242"/>
                </a:lnTo>
                <a:lnTo>
                  <a:pt x="18242" y="12481"/>
                </a:lnTo>
                <a:lnTo>
                  <a:pt x="21122" y="8656"/>
                </a:lnTo>
                <a:lnTo>
                  <a:pt x="24002" y="5760"/>
                </a:lnTo>
                <a:lnTo>
                  <a:pt x="26883" y="4815"/>
                </a:lnTo>
                <a:lnTo>
                  <a:pt x="32628" y="4815"/>
                </a:lnTo>
                <a:lnTo>
                  <a:pt x="36469" y="6720"/>
                </a:lnTo>
                <a:lnTo>
                  <a:pt x="38404" y="8656"/>
                </a:lnTo>
                <a:lnTo>
                  <a:pt x="40309" y="12481"/>
                </a:lnTo>
                <a:lnTo>
                  <a:pt x="42245" y="17282"/>
                </a:lnTo>
                <a:lnTo>
                  <a:pt x="44437" y="29494"/>
                </a:lnTo>
                <a:lnTo>
                  <a:pt x="45125" y="43205"/>
                </a:lnTo>
                <a:lnTo>
                  <a:pt x="45007" y="51078"/>
                </a:lnTo>
                <a:lnTo>
                  <a:pt x="44079" y="64729"/>
                </a:lnTo>
                <a:lnTo>
                  <a:pt x="42245" y="74889"/>
                </a:lnTo>
                <a:lnTo>
                  <a:pt x="41269" y="80650"/>
                </a:lnTo>
                <a:lnTo>
                  <a:pt x="39364" y="83530"/>
                </a:lnTo>
                <a:lnTo>
                  <a:pt x="36469" y="86395"/>
                </a:lnTo>
                <a:lnTo>
                  <a:pt x="33588" y="88331"/>
                </a:lnTo>
                <a:lnTo>
                  <a:pt x="31683" y="89291"/>
                </a:lnTo>
                <a:lnTo>
                  <a:pt x="28803" y="89291"/>
                </a:lnTo>
                <a:lnTo>
                  <a:pt x="28803" y="93131"/>
                </a:lnTo>
                <a:lnTo>
                  <a:pt x="33588" y="93131"/>
                </a:lnTo>
                <a:lnTo>
                  <a:pt x="37429" y="91211"/>
                </a:lnTo>
                <a:lnTo>
                  <a:pt x="42245" y="88331"/>
                </a:lnTo>
                <a:lnTo>
                  <a:pt x="47030" y="85450"/>
                </a:lnTo>
                <a:lnTo>
                  <a:pt x="50871" y="79689"/>
                </a:lnTo>
                <a:lnTo>
                  <a:pt x="53751" y="72969"/>
                </a:lnTo>
                <a:lnTo>
                  <a:pt x="57402" y="59671"/>
                </a:lnTo>
                <a:lnTo>
                  <a:pt x="58552" y="46085"/>
                </a:lnTo>
                <a:lnTo>
                  <a:pt x="57441" y="33124"/>
                </a:lnTo>
                <a:lnTo>
                  <a:pt x="53846" y="20727"/>
                </a:lnTo>
                <a:lnTo>
                  <a:pt x="47990" y="10561"/>
                </a:lnTo>
                <a:lnTo>
                  <a:pt x="42245" y="3840"/>
                </a:lnTo>
                <a:lnTo>
                  <a:pt x="36469" y="0"/>
                </a:lnTo>
                <a:lnTo>
                  <a:pt x="24963" y="0"/>
                </a:lnTo>
                <a:lnTo>
                  <a:pt x="21122" y="1935"/>
                </a:lnTo>
                <a:lnTo>
                  <a:pt x="17282" y="4815"/>
                </a:lnTo>
                <a:lnTo>
                  <a:pt x="12481" y="8656"/>
                </a:lnTo>
                <a:lnTo>
                  <a:pt x="7680" y="13441"/>
                </a:lnTo>
                <a:lnTo>
                  <a:pt x="4800" y="21122"/>
                </a:lnTo>
                <a:lnTo>
                  <a:pt x="1229" y="33839"/>
                </a:lnTo>
                <a:lnTo>
                  <a:pt x="0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" name="object 178"/>
          <p:cNvSpPr/>
          <p:nvPr/>
        </p:nvSpPr>
        <p:spPr>
          <a:xfrm>
            <a:off x="1516034" y="7245918"/>
            <a:ext cx="34559" cy="91180"/>
          </a:xfrm>
          <a:custGeom>
            <a:avLst/>
            <a:gdLst/>
            <a:ahLst/>
            <a:cxnLst/>
            <a:rect l="l" t="t" r="r" b="b"/>
            <a:pathLst>
              <a:path w="34559" h="91180">
                <a:moveTo>
                  <a:pt x="12476" y="21107"/>
                </a:moveTo>
                <a:lnTo>
                  <a:pt x="12476" y="85435"/>
                </a:lnTo>
                <a:lnTo>
                  <a:pt x="11516" y="86395"/>
                </a:lnTo>
                <a:lnTo>
                  <a:pt x="10556" y="87355"/>
                </a:lnTo>
                <a:lnTo>
                  <a:pt x="9596" y="88315"/>
                </a:lnTo>
                <a:lnTo>
                  <a:pt x="8636" y="88315"/>
                </a:lnTo>
                <a:lnTo>
                  <a:pt x="5757" y="89275"/>
                </a:lnTo>
                <a:lnTo>
                  <a:pt x="958" y="89275"/>
                </a:lnTo>
                <a:lnTo>
                  <a:pt x="958" y="91180"/>
                </a:lnTo>
                <a:lnTo>
                  <a:pt x="34559" y="91180"/>
                </a:lnTo>
                <a:lnTo>
                  <a:pt x="34559" y="89275"/>
                </a:lnTo>
                <a:lnTo>
                  <a:pt x="30719" y="89275"/>
                </a:lnTo>
                <a:lnTo>
                  <a:pt x="27838" y="88315"/>
                </a:lnTo>
                <a:lnTo>
                  <a:pt x="26878" y="88315"/>
                </a:lnTo>
                <a:lnTo>
                  <a:pt x="25918" y="87355"/>
                </a:lnTo>
                <a:lnTo>
                  <a:pt x="24958" y="86395"/>
                </a:lnTo>
                <a:lnTo>
                  <a:pt x="23998" y="85435"/>
                </a:lnTo>
                <a:lnTo>
                  <a:pt x="23998" y="0"/>
                </a:lnTo>
                <a:lnTo>
                  <a:pt x="21118" y="0"/>
                </a:lnTo>
                <a:lnTo>
                  <a:pt x="0" y="10546"/>
                </a:lnTo>
                <a:lnTo>
                  <a:pt x="958" y="12466"/>
                </a:lnTo>
                <a:lnTo>
                  <a:pt x="3840" y="11506"/>
                </a:lnTo>
                <a:lnTo>
                  <a:pt x="5757" y="10546"/>
                </a:lnTo>
                <a:lnTo>
                  <a:pt x="9596" y="10546"/>
                </a:lnTo>
                <a:lnTo>
                  <a:pt x="10556" y="11506"/>
                </a:lnTo>
                <a:lnTo>
                  <a:pt x="11516" y="12466"/>
                </a:lnTo>
                <a:lnTo>
                  <a:pt x="11516" y="13441"/>
                </a:lnTo>
                <a:lnTo>
                  <a:pt x="12476" y="14386"/>
                </a:lnTo>
                <a:lnTo>
                  <a:pt x="12476" y="211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" name="object 179"/>
          <p:cNvSpPr/>
          <p:nvPr/>
        </p:nvSpPr>
        <p:spPr>
          <a:xfrm>
            <a:off x="1574596" y="7323673"/>
            <a:ext cx="20162" cy="36484"/>
          </a:xfrm>
          <a:custGeom>
            <a:avLst/>
            <a:gdLst/>
            <a:ahLst/>
            <a:cxnLst/>
            <a:rect l="l" t="t" r="r" b="b"/>
            <a:pathLst>
              <a:path w="20162" h="36484">
                <a:moveTo>
                  <a:pt x="13441" y="23042"/>
                </a:moveTo>
                <a:lnTo>
                  <a:pt x="10561" y="25923"/>
                </a:lnTo>
                <a:lnTo>
                  <a:pt x="8625" y="29763"/>
                </a:lnTo>
                <a:lnTo>
                  <a:pt x="4785" y="31668"/>
                </a:lnTo>
                <a:lnTo>
                  <a:pt x="0" y="33604"/>
                </a:lnTo>
                <a:lnTo>
                  <a:pt x="0" y="36484"/>
                </a:lnTo>
                <a:lnTo>
                  <a:pt x="6720" y="33604"/>
                </a:lnTo>
                <a:lnTo>
                  <a:pt x="12481" y="30708"/>
                </a:lnTo>
                <a:lnTo>
                  <a:pt x="15346" y="26883"/>
                </a:lnTo>
                <a:lnTo>
                  <a:pt x="18227" y="23042"/>
                </a:lnTo>
                <a:lnTo>
                  <a:pt x="20162" y="19202"/>
                </a:lnTo>
                <a:lnTo>
                  <a:pt x="20162" y="10561"/>
                </a:lnTo>
                <a:lnTo>
                  <a:pt x="19187" y="6720"/>
                </a:lnTo>
                <a:lnTo>
                  <a:pt x="16322" y="3840"/>
                </a:lnTo>
                <a:lnTo>
                  <a:pt x="14386" y="1920"/>
                </a:lnTo>
                <a:lnTo>
                  <a:pt x="11506" y="0"/>
                </a:lnTo>
                <a:lnTo>
                  <a:pt x="6720" y="0"/>
                </a:lnTo>
                <a:lnTo>
                  <a:pt x="4785" y="960"/>
                </a:lnTo>
                <a:lnTo>
                  <a:pt x="2880" y="2880"/>
                </a:lnTo>
                <a:lnTo>
                  <a:pt x="944" y="4800"/>
                </a:lnTo>
                <a:lnTo>
                  <a:pt x="0" y="5760"/>
                </a:lnTo>
                <a:lnTo>
                  <a:pt x="0" y="10561"/>
                </a:lnTo>
                <a:lnTo>
                  <a:pt x="944" y="12481"/>
                </a:lnTo>
                <a:lnTo>
                  <a:pt x="1920" y="13426"/>
                </a:lnTo>
                <a:lnTo>
                  <a:pt x="3825" y="15361"/>
                </a:lnTo>
                <a:lnTo>
                  <a:pt x="9601" y="15361"/>
                </a:lnTo>
                <a:lnTo>
                  <a:pt x="11506" y="14401"/>
                </a:lnTo>
                <a:lnTo>
                  <a:pt x="12481" y="13426"/>
                </a:lnTo>
                <a:lnTo>
                  <a:pt x="13441" y="13426"/>
                </a:lnTo>
                <a:lnTo>
                  <a:pt x="14386" y="14401"/>
                </a:lnTo>
                <a:lnTo>
                  <a:pt x="14386" y="20162"/>
                </a:lnTo>
                <a:lnTo>
                  <a:pt x="13441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" name="object 180"/>
          <p:cNvSpPr/>
          <p:nvPr/>
        </p:nvSpPr>
        <p:spPr>
          <a:xfrm>
            <a:off x="1604345" y="7245918"/>
            <a:ext cx="59527" cy="91180"/>
          </a:xfrm>
          <a:custGeom>
            <a:avLst/>
            <a:gdLst/>
            <a:ahLst/>
            <a:cxnLst/>
            <a:rect l="l" t="t" r="r" b="b"/>
            <a:pathLst>
              <a:path w="59527" h="91180">
                <a:moveTo>
                  <a:pt x="34564" y="59512"/>
                </a:moveTo>
                <a:lnTo>
                  <a:pt x="36245" y="57783"/>
                </a:lnTo>
                <a:lnTo>
                  <a:pt x="44751" y="47275"/>
                </a:lnTo>
                <a:lnTo>
                  <a:pt x="50886" y="37429"/>
                </a:lnTo>
                <a:lnTo>
                  <a:pt x="52806" y="32628"/>
                </a:lnTo>
                <a:lnTo>
                  <a:pt x="53766" y="27828"/>
                </a:lnTo>
                <a:lnTo>
                  <a:pt x="53766" y="17266"/>
                </a:lnTo>
                <a:lnTo>
                  <a:pt x="51846" y="11506"/>
                </a:lnTo>
                <a:lnTo>
                  <a:pt x="46085" y="6720"/>
                </a:lnTo>
                <a:lnTo>
                  <a:pt x="41285" y="1920"/>
                </a:lnTo>
                <a:lnTo>
                  <a:pt x="35524" y="0"/>
                </a:lnTo>
                <a:lnTo>
                  <a:pt x="21122" y="0"/>
                </a:lnTo>
                <a:lnTo>
                  <a:pt x="15361" y="1920"/>
                </a:lnTo>
                <a:lnTo>
                  <a:pt x="11521" y="6720"/>
                </a:lnTo>
                <a:lnTo>
                  <a:pt x="6720" y="10546"/>
                </a:lnTo>
                <a:lnTo>
                  <a:pt x="3840" y="17266"/>
                </a:lnTo>
                <a:lnTo>
                  <a:pt x="2880" y="24947"/>
                </a:lnTo>
                <a:lnTo>
                  <a:pt x="4800" y="24947"/>
                </a:lnTo>
                <a:lnTo>
                  <a:pt x="6720" y="20162"/>
                </a:lnTo>
                <a:lnTo>
                  <a:pt x="9601" y="16322"/>
                </a:lnTo>
                <a:lnTo>
                  <a:pt x="12481" y="14386"/>
                </a:lnTo>
                <a:lnTo>
                  <a:pt x="16322" y="11506"/>
                </a:lnTo>
                <a:lnTo>
                  <a:pt x="20162" y="10546"/>
                </a:lnTo>
                <a:lnTo>
                  <a:pt x="29763" y="10546"/>
                </a:lnTo>
                <a:lnTo>
                  <a:pt x="33604" y="11506"/>
                </a:lnTo>
                <a:lnTo>
                  <a:pt x="37444" y="15346"/>
                </a:lnTo>
                <a:lnTo>
                  <a:pt x="40325" y="19187"/>
                </a:lnTo>
                <a:lnTo>
                  <a:pt x="42245" y="24002"/>
                </a:lnTo>
                <a:lnTo>
                  <a:pt x="42245" y="29748"/>
                </a:lnTo>
                <a:lnTo>
                  <a:pt x="39723" y="42127"/>
                </a:lnTo>
                <a:lnTo>
                  <a:pt x="32644" y="54711"/>
                </a:lnTo>
                <a:lnTo>
                  <a:pt x="28544" y="60201"/>
                </a:lnTo>
                <a:lnTo>
                  <a:pt x="21040" y="68659"/>
                </a:lnTo>
                <a:lnTo>
                  <a:pt x="11452" y="78351"/>
                </a:lnTo>
                <a:lnTo>
                  <a:pt x="0" y="89275"/>
                </a:lnTo>
                <a:lnTo>
                  <a:pt x="0" y="91180"/>
                </a:lnTo>
                <a:lnTo>
                  <a:pt x="52806" y="91180"/>
                </a:lnTo>
                <a:lnTo>
                  <a:pt x="59527" y="73913"/>
                </a:lnTo>
                <a:lnTo>
                  <a:pt x="56647" y="73913"/>
                </a:lnTo>
                <a:lnTo>
                  <a:pt x="55686" y="75834"/>
                </a:lnTo>
                <a:lnTo>
                  <a:pt x="54726" y="77754"/>
                </a:lnTo>
                <a:lnTo>
                  <a:pt x="52806" y="78714"/>
                </a:lnTo>
                <a:lnTo>
                  <a:pt x="50886" y="79674"/>
                </a:lnTo>
                <a:lnTo>
                  <a:pt x="49926" y="80634"/>
                </a:lnTo>
                <a:lnTo>
                  <a:pt x="48006" y="80634"/>
                </a:lnTo>
                <a:lnTo>
                  <a:pt x="46085" y="81594"/>
                </a:lnTo>
                <a:lnTo>
                  <a:pt x="14401" y="81594"/>
                </a:lnTo>
                <a:lnTo>
                  <a:pt x="15964" y="80025"/>
                </a:lnTo>
                <a:lnTo>
                  <a:pt x="23186" y="72445"/>
                </a:lnTo>
                <a:lnTo>
                  <a:pt x="34564" y="595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" name="object 181"/>
          <p:cNvSpPr/>
          <p:nvPr/>
        </p:nvSpPr>
        <p:spPr>
          <a:xfrm>
            <a:off x="1691700" y="7324633"/>
            <a:ext cx="16322" cy="14401"/>
          </a:xfrm>
          <a:custGeom>
            <a:avLst/>
            <a:gdLst/>
            <a:ahLst/>
            <a:cxnLst/>
            <a:rect l="l" t="t" r="r" b="b"/>
            <a:pathLst>
              <a:path w="16322" h="14401">
                <a:moveTo>
                  <a:pt x="16322" y="8641"/>
                </a:moveTo>
                <a:lnTo>
                  <a:pt x="13441" y="10561"/>
                </a:lnTo>
                <a:lnTo>
                  <a:pt x="6720" y="10561"/>
                </a:lnTo>
                <a:lnTo>
                  <a:pt x="2880" y="6720"/>
                </a:lnTo>
                <a:lnTo>
                  <a:pt x="0" y="0"/>
                </a:lnTo>
                <a:lnTo>
                  <a:pt x="25" y="11090"/>
                </a:lnTo>
                <a:lnTo>
                  <a:pt x="11521" y="14401"/>
                </a:lnTo>
                <a:lnTo>
                  <a:pt x="15361" y="14401"/>
                </a:lnTo>
                <a:lnTo>
                  <a:pt x="16322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" name="object 182"/>
          <p:cNvSpPr/>
          <p:nvPr/>
        </p:nvSpPr>
        <p:spPr>
          <a:xfrm>
            <a:off x="1674434" y="7245918"/>
            <a:ext cx="57591" cy="93116"/>
          </a:xfrm>
          <a:custGeom>
            <a:avLst/>
            <a:gdLst/>
            <a:ahLst/>
            <a:cxnLst/>
            <a:rect l="l" t="t" r="r" b="b"/>
            <a:pathLst>
              <a:path w="57591" h="93116">
                <a:moveTo>
                  <a:pt x="7680" y="13441"/>
                </a:moveTo>
                <a:lnTo>
                  <a:pt x="4800" y="21107"/>
                </a:lnTo>
                <a:lnTo>
                  <a:pt x="4390" y="21856"/>
                </a:lnTo>
                <a:lnTo>
                  <a:pt x="883" y="33477"/>
                </a:lnTo>
                <a:lnTo>
                  <a:pt x="0" y="47030"/>
                </a:lnTo>
                <a:lnTo>
                  <a:pt x="218" y="53925"/>
                </a:lnTo>
                <a:lnTo>
                  <a:pt x="2240" y="66689"/>
                </a:lnTo>
                <a:lnTo>
                  <a:pt x="6705" y="77754"/>
                </a:lnTo>
                <a:lnTo>
                  <a:pt x="7687" y="79468"/>
                </a:lnTo>
                <a:lnTo>
                  <a:pt x="17292" y="89805"/>
                </a:lnTo>
                <a:lnTo>
                  <a:pt x="17266" y="78714"/>
                </a:lnTo>
                <a:lnTo>
                  <a:pt x="15986" y="74938"/>
                </a:lnTo>
                <a:lnTo>
                  <a:pt x="13421" y="63262"/>
                </a:lnTo>
                <a:lnTo>
                  <a:pt x="12466" y="48950"/>
                </a:lnTo>
                <a:lnTo>
                  <a:pt x="12466" y="41269"/>
                </a:lnTo>
                <a:lnTo>
                  <a:pt x="13426" y="33588"/>
                </a:lnTo>
                <a:lnTo>
                  <a:pt x="14401" y="25907"/>
                </a:lnTo>
                <a:lnTo>
                  <a:pt x="15361" y="18227"/>
                </a:lnTo>
                <a:lnTo>
                  <a:pt x="18242" y="12466"/>
                </a:lnTo>
                <a:lnTo>
                  <a:pt x="21107" y="8625"/>
                </a:lnTo>
                <a:lnTo>
                  <a:pt x="23027" y="5760"/>
                </a:lnTo>
                <a:lnTo>
                  <a:pt x="25907" y="4785"/>
                </a:lnTo>
                <a:lnTo>
                  <a:pt x="33588" y="4785"/>
                </a:lnTo>
                <a:lnTo>
                  <a:pt x="35509" y="6720"/>
                </a:lnTo>
                <a:lnTo>
                  <a:pt x="38389" y="8625"/>
                </a:lnTo>
                <a:lnTo>
                  <a:pt x="40309" y="12466"/>
                </a:lnTo>
                <a:lnTo>
                  <a:pt x="41269" y="17266"/>
                </a:lnTo>
                <a:lnTo>
                  <a:pt x="41530" y="17893"/>
                </a:lnTo>
                <a:lnTo>
                  <a:pt x="44324" y="29193"/>
                </a:lnTo>
                <a:lnTo>
                  <a:pt x="45110" y="43190"/>
                </a:lnTo>
                <a:lnTo>
                  <a:pt x="44993" y="50969"/>
                </a:lnTo>
                <a:lnTo>
                  <a:pt x="44070" y="64298"/>
                </a:lnTo>
                <a:lnTo>
                  <a:pt x="42230" y="74874"/>
                </a:lnTo>
                <a:lnTo>
                  <a:pt x="40309" y="79674"/>
                </a:lnTo>
                <a:lnTo>
                  <a:pt x="38389" y="83515"/>
                </a:lnTo>
                <a:lnTo>
                  <a:pt x="35509" y="85435"/>
                </a:lnTo>
                <a:lnTo>
                  <a:pt x="33588" y="87355"/>
                </a:lnTo>
                <a:lnTo>
                  <a:pt x="32628" y="93116"/>
                </a:lnTo>
                <a:lnTo>
                  <a:pt x="37429" y="91180"/>
                </a:lnTo>
                <a:lnTo>
                  <a:pt x="42230" y="88315"/>
                </a:lnTo>
                <a:lnTo>
                  <a:pt x="46070" y="84475"/>
                </a:lnTo>
                <a:lnTo>
                  <a:pt x="49911" y="79674"/>
                </a:lnTo>
                <a:lnTo>
                  <a:pt x="53751" y="71993"/>
                </a:lnTo>
                <a:lnTo>
                  <a:pt x="56806" y="60072"/>
                </a:lnTo>
                <a:lnTo>
                  <a:pt x="57591" y="46070"/>
                </a:lnTo>
                <a:lnTo>
                  <a:pt x="56734" y="32871"/>
                </a:lnTo>
                <a:lnTo>
                  <a:pt x="53616" y="20561"/>
                </a:lnTo>
                <a:lnTo>
                  <a:pt x="47990" y="10546"/>
                </a:lnTo>
                <a:lnTo>
                  <a:pt x="42230" y="3825"/>
                </a:lnTo>
                <a:lnTo>
                  <a:pt x="35509" y="0"/>
                </a:lnTo>
                <a:lnTo>
                  <a:pt x="24947" y="0"/>
                </a:lnTo>
                <a:lnTo>
                  <a:pt x="21107" y="1920"/>
                </a:lnTo>
                <a:lnTo>
                  <a:pt x="16306" y="4785"/>
                </a:lnTo>
                <a:lnTo>
                  <a:pt x="11521" y="7665"/>
                </a:lnTo>
                <a:lnTo>
                  <a:pt x="768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" name="object 183"/>
          <p:cNvSpPr/>
          <p:nvPr/>
        </p:nvSpPr>
        <p:spPr>
          <a:xfrm>
            <a:off x="1759077" y="7331354"/>
            <a:ext cx="11353" cy="7680"/>
          </a:xfrm>
          <a:custGeom>
            <a:avLst/>
            <a:gdLst/>
            <a:ahLst/>
            <a:cxnLst/>
            <a:rect l="l" t="t" r="r" b="b"/>
            <a:pathLst>
              <a:path w="11353" h="7680">
                <a:moveTo>
                  <a:pt x="6552" y="3840"/>
                </a:moveTo>
                <a:lnTo>
                  <a:pt x="2712" y="0"/>
                </a:lnTo>
                <a:lnTo>
                  <a:pt x="0" y="4165"/>
                </a:lnTo>
                <a:lnTo>
                  <a:pt x="11353" y="7680"/>
                </a:lnTo>
                <a:lnTo>
                  <a:pt x="11353" y="3840"/>
                </a:lnTo>
                <a:lnTo>
                  <a:pt x="655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" name="object 184"/>
          <p:cNvSpPr/>
          <p:nvPr/>
        </p:nvSpPr>
        <p:spPr>
          <a:xfrm>
            <a:off x="1741627" y="7245918"/>
            <a:ext cx="58552" cy="93116"/>
          </a:xfrm>
          <a:custGeom>
            <a:avLst/>
            <a:gdLst/>
            <a:ahLst/>
            <a:cxnLst/>
            <a:rect l="l" t="t" r="r" b="b"/>
            <a:pathLst>
              <a:path w="58552" h="93116">
                <a:moveTo>
                  <a:pt x="0" y="47030"/>
                </a:moveTo>
                <a:lnTo>
                  <a:pt x="331" y="54119"/>
                </a:lnTo>
                <a:lnTo>
                  <a:pt x="2893" y="66771"/>
                </a:lnTo>
                <a:lnTo>
                  <a:pt x="7680" y="77754"/>
                </a:lnTo>
                <a:lnTo>
                  <a:pt x="17450" y="89600"/>
                </a:lnTo>
                <a:lnTo>
                  <a:pt x="20162" y="85435"/>
                </a:lnTo>
                <a:lnTo>
                  <a:pt x="18242" y="78714"/>
                </a:lnTo>
                <a:lnTo>
                  <a:pt x="16956" y="74938"/>
                </a:lnTo>
                <a:lnTo>
                  <a:pt x="14392" y="63262"/>
                </a:lnTo>
                <a:lnTo>
                  <a:pt x="13441" y="48950"/>
                </a:lnTo>
                <a:lnTo>
                  <a:pt x="13441" y="41269"/>
                </a:lnTo>
                <a:lnTo>
                  <a:pt x="14401" y="33588"/>
                </a:lnTo>
                <a:lnTo>
                  <a:pt x="15361" y="25907"/>
                </a:lnTo>
                <a:lnTo>
                  <a:pt x="16322" y="18227"/>
                </a:lnTo>
                <a:lnTo>
                  <a:pt x="18242" y="12466"/>
                </a:lnTo>
                <a:lnTo>
                  <a:pt x="21122" y="8625"/>
                </a:lnTo>
                <a:lnTo>
                  <a:pt x="24002" y="5760"/>
                </a:lnTo>
                <a:lnTo>
                  <a:pt x="26883" y="4785"/>
                </a:lnTo>
                <a:lnTo>
                  <a:pt x="34564" y="4785"/>
                </a:lnTo>
                <a:lnTo>
                  <a:pt x="36469" y="6720"/>
                </a:lnTo>
                <a:lnTo>
                  <a:pt x="38404" y="8625"/>
                </a:lnTo>
                <a:lnTo>
                  <a:pt x="40309" y="12466"/>
                </a:lnTo>
                <a:lnTo>
                  <a:pt x="42245" y="17266"/>
                </a:lnTo>
                <a:lnTo>
                  <a:pt x="44437" y="29134"/>
                </a:lnTo>
                <a:lnTo>
                  <a:pt x="45125" y="43190"/>
                </a:lnTo>
                <a:lnTo>
                  <a:pt x="45007" y="50969"/>
                </a:lnTo>
                <a:lnTo>
                  <a:pt x="44079" y="64298"/>
                </a:lnTo>
                <a:lnTo>
                  <a:pt x="42245" y="74874"/>
                </a:lnTo>
                <a:lnTo>
                  <a:pt x="41269" y="79674"/>
                </a:lnTo>
                <a:lnTo>
                  <a:pt x="39364" y="83515"/>
                </a:lnTo>
                <a:lnTo>
                  <a:pt x="36469" y="85435"/>
                </a:lnTo>
                <a:lnTo>
                  <a:pt x="33588" y="87355"/>
                </a:lnTo>
                <a:lnTo>
                  <a:pt x="31683" y="89275"/>
                </a:lnTo>
                <a:lnTo>
                  <a:pt x="28803" y="89275"/>
                </a:lnTo>
                <a:lnTo>
                  <a:pt x="28803" y="93116"/>
                </a:lnTo>
                <a:lnTo>
                  <a:pt x="33588" y="93116"/>
                </a:lnTo>
                <a:lnTo>
                  <a:pt x="37429" y="91180"/>
                </a:lnTo>
                <a:lnTo>
                  <a:pt x="42245" y="88315"/>
                </a:lnTo>
                <a:lnTo>
                  <a:pt x="47030" y="84475"/>
                </a:lnTo>
                <a:lnTo>
                  <a:pt x="50871" y="79674"/>
                </a:lnTo>
                <a:lnTo>
                  <a:pt x="53751" y="71993"/>
                </a:lnTo>
                <a:lnTo>
                  <a:pt x="54063" y="71248"/>
                </a:lnTo>
                <a:lnTo>
                  <a:pt x="57322" y="59996"/>
                </a:lnTo>
                <a:lnTo>
                  <a:pt x="58552" y="46070"/>
                </a:lnTo>
                <a:lnTo>
                  <a:pt x="57441" y="32680"/>
                </a:lnTo>
                <a:lnTo>
                  <a:pt x="53846" y="20482"/>
                </a:lnTo>
                <a:lnTo>
                  <a:pt x="47990" y="10546"/>
                </a:lnTo>
                <a:lnTo>
                  <a:pt x="42245" y="3825"/>
                </a:lnTo>
                <a:lnTo>
                  <a:pt x="36469" y="0"/>
                </a:lnTo>
                <a:lnTo>
                  <a:pt x="24963" y="0"/>
                </a:lnTo>
                <a:lnTo>
                  <a:pt x="21122" y="1920"/>
                </a:lnTo>
                <a:lnTo>
                  <a:pt x="17282" y="4785"/>
                </a:lnTo>
                <a:lnTo>
                  <a:pt x="12481" y="7665"/>
                </a:lnTo>
                <a:lnTo>
                  <a:pt x="7680" y="13441"/>
                </a:lnTo>
                <a:lnTo>
                  <a:pt x="4800" y="21107"/>
                </a:lnTo>
                <a:lnTo>
                  <a:pt x="4488" y="21856"/>
                </a:lnTo>
                <a:lnTo>
                  <a:pt x="1229" y="33477"/>
                </a:lnTo>
                <a:lnTo>
                  <a:pt x="0" y="470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" name="object 185"/>
          <p:cNvSpPr/>
          <p:nvPr/>
        </p:nvSpPr>
        <p:spPr>
          <a:xfrm>
            <a:off x="1516034" y="7045284"/>
            <a:ext cx="34559" cy="91196"/>
          </a:xfrm>
          <a:custGeom>
            <a:avLst/>
            <a:gdLst/>
            <a:ahLst/>
            <a:cxnLst/>
            <a:rect l="l" t="t" r="r" b="b"/>
            <a:pathLst>
              <a:path w="34559" h="91196">
                <a:moveTo>
                  <a:pt x="21118" y="0"/>
                </a:moveTo>
                <a:lnTo>
                  <a:pt x="0" y="10561"/>
                </a:lnTo>
                <a:lnTo>
                  <a:pt x="958" y="12466"/>
                </a:lnTo>
                <a:lnTo>
                  <a:pt x="3840" y="11521"/>
                </a:lnTo>
                <a:lnTo>
                  <a:pt x="5757" y="10561"/>
                </a:lnTo>
                <a:lnTo>
                  <a:pt x="8636" y="10561"/>
                </a:lnTo>
                <a:lnTo>
                  <a:pt x="9596" y="11521"/>
                </a:lnTo>
                <a:lnTo>
                  <a:pt x="10556" y="11521"/>
                </a:lnTo>
                <a:lnTo>
                  <a:pt x="11516" y="12466"/>
                </a:lnTo>
                <a:lnTo>
                  <a:pt x="11516" y="13426"/>
                </a:lnTo>
                <a:lnTo>
                  <a:pt x="12476" y="15346"/>
                </a:lnTo>
                <a:lnTo>
                  <a:pt x="12476" y="85435"/>
                </a:lnTo>
                <a:lnTo>
                  <a:pt x="11516" y="86395"/>
                </a:lnTo>
                <a:lnTo>
                  <a:pt x="10556" y="87355"/>
                </a:lnTo>
                <a:lnTo>
                  <a:pt x="9596" y="88315"/>
                </a:lnTo>
                <a:lnTo>
                  <a:pt x="8636" y="88315"/>
                </a:lnTo>
                <a:lnTo>
                  <a:pt x="5757" y="89275"/>
                </a:lnTo>
                <a:lnTo>
                  <a:pt x="958" y="89275"/>
                </a:lnTo>
                <a:lnTo>
                  <a:pt x="958" y="91196"/>
                </a:lnTo>
                <a:lnTo>
                  <a:pt x="34559" y="91196"/>
                </a:lnTo>
                <a:lnTo>
                  <a:pt x="34559" y="89275"/>
                </a:lnTo>
                <a:lnTo>
                  <a:pt x="30719" y="89275"/>
                </a:lnTo>
                <a:lnTo>
                  <a:pt x="27838" y="88315"/>
                </a:lnTo>
                <a:lnTo>
                  <a:pt x="26878" y="88315"/>
                </a:lnTo>
                <a:lnTo>
                  <a:pt x="25918" y="87355"/>
                </a:lnTo>
                <a:lnTo>
                  <a:pt x="24958" y="86395"/>
                </a:lnTo>
                <a:lnTo>
                  <a:pt x="23998" y="85435"/>
                </a:lnTo>
                <a:lnTo>
                  <a:pt x="23998" y="0"/>
                </a:lnTo>
                <a:lnTo>
                  <a:pt x="2111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" name="object 186"/>
          <p:cNvSpPr/>
          <p:nvPr/>
        </p:nvSpPr>
        <p:spPr>
          <a:xfrm>
            <a:off x="1574596" y="7123998"/>
            <a:ext cx="20162" cy="35509"/>
          </a:xfrm>
          <a:custGeom>
            <a:avLst/>
            <a:gdLst/>
            <a:ahLst/>
            <a:cxnLst/>
            <a:rect l="l" t="t" r="r" b="b"/>
            <a:pathLst>
              <a:path w="20162" h="35509">
                <a:moveTo>
                  <a:pt x="13441" y="22082"/>
                </a:moveTo>
                <a:lnTo>
                  <a:pt x="10561" y="25923"/>
                </a:lnTo>
                <a:lnTo>
                  <a:pt x="8625" y="28788"/>
                </a:lnTo>
                <a:lnTo>
                  <a:pt x="4785" y="30723"/>
                </a:lnTo>
                <a:lnTo>
                  <a:pt x="0" y="32628"/>
                </a:lnTo>
                <a:lnTo>
                  <a:pt x="0" y="35509"/>
                </a:lnTo>
                <a:lnTo>
                  <a:pt x="6720" y="32628"/>
                </a:lnTo>
                <a:lnTo>
                  <a:pt x="12481" y="29763"/>
                </a:lnTo>
                <a:lnTo>
                  <a:pt x="15346" y="25923"/>
                </a:lnTo>
                <a:lnTo>
                  <a:pt x="18227" y="22082"/>
                </a:lnTo>
                <a:lnTo>
                  <a:pt x="20162" y="18242"/>
                </a:lnTo>
                <a:lnTo>
                  <a:pt x="20162" y="9601"/>
                </a:lnTo>
                <a:lnTo>
                  <a:pt x="19187" y="5760"/>
                </a:lnTo>
                <a:lnTo>
                  <a:pt x="16322" y="3840"/>
                </a:lnTo>
                <a:lnTo>
                  <a:pt x="14386" y="960"/>
                </a:lnTo>
                <a:lnTo>
                  <a:pt x="11506" y="0"/>
                </a:lnTo>
                <a:lnTo>
                  <a:pt x="4785" y="0"/>
                </a:lnTo>
                <a:lnTo>
                  <a:pt x="2880" y="1920"/>
                </a:lnTo>
                <a:lnTo>
                  <a:pt x="944" y="3840"/>
                </a:lnTo>
                <a:lnTo>
                  <a:pt x="0" y="5760"/>
                </a:lnTo>
                <a:lnTo>
                  <a:pt x="0" y="9601"/>
                </a:lnTo>
                <a:lnTo>
                  <a:pt x="944" y="11521"/>
                </a:lnTo>
                <a:lnTo>
                  <a:pt x="1920" y="12481"/>
                </a:lnTo>
                <a:lnTo>
                  <a:pt x="3825" y="14401"/>
                </a:lnTo>
                <a:lnTo>
                  <a:pt x="9601" y="14401"/>
                </a:lnTo>
                <a:lnTo>
                  <a:pt x="11506" y="13441"/>
                </a:lnTo>
                <a:lnTo>
                  <a:pt x="12481" y="12481"/>
                </a:lnTo>
                <a:lnTo>
                  <a:pt x="13441" y="12481"/>
                </a:lnTo>
                <a:lnTo>
                  <a:pt x="13441" y="13441"/>
                </a:lnTo>
                <a:lnTo>
                  <a:pt x="14386" y="13441"/>
                </a:lnTo>
                <a:lnTo>
                  <a:pt x="14386" y="19202"/>
                </a:lnTo>
                <a:lnTo>
                  <a:pt x="13441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" name="object 187"/>
          <p:cNvSpPr/>
          <p:nvPr/>
        </p:nvSpPr>
        <p:spPr>
          <a:xfrm>
            <a:off x="1603385" y="7045284"/>
            <a:ext cx="61447" cy="91196"/>
          </a:xfrm>
          <a:custGeom>
            <a:avLst/>
            <a:gdLst/>
            <a:ahLst/>
            <a:cxnLst/>
            <a:rect l="l" t="t" r="r" b="b"/>
            <a:pathLst>
              <a:path w="61447" h="91196">
                <a:moveTo>
                  <a:pt x="0" y="68153"/>
                </a:moveTo>
                <a:lnTo>
                  <a:pt x="38404" y="68153"/>
                </a:lnTo>
                <a:lnTo>
                  <a:pt x="6720" y="58552"/>
                </a:lnTo>
                <a:lnTo>
                  <a:pt x="38404" y="14401"/>
                </a:lnTo>
                <a:lnTo>
                  <a:pt x="38404" y="58552"/>
                </a:lnTo>
                <a:lnTo>
                  <a:pt x="6720" y="58552"/>
                </a:lnTo>
                <a:lnTo>
                  <a:pt x="38404" y="68153"/>
                </a:lnTo>
                <a:lnTo>
                  <a:pt x="38404" y="91196"/>
                </a:lnTo>
                <a:lnTo>
                  <a:pt x="48966" y="91196"/>
                </a:lnTo>
                <a:lnTo>
                  <a:pt x="48966" y="68153"/>
                </a:lnTo>
                <a:lnTo>
                  <a:pt x="61447" y="68153"/>
                </a:lnTo>
                <a:lnTo>
                  <a:pt x="61447" y="58552"/>
                </a:lnTo>
                <a:lnTo>
                  <a:pt x="48966" y="58552"/>
                </a:lnTo>
                <a:lnTo>
                  <a:pt x="48966" y="0"/>
                </a:lnTo>
                <a:lnTo>
                  <a:pt x="42245" y="0"/>
                </a:lnTo>
                <a:lnTo>
                  <a:pt x="0" y="59512"/>
                </a:lnTo>
                <a:lnTo>
                  <a:pt x="0" y="681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" name="object 188"/>
          <p:cNvSpPr/>
          <p:nvPr/>
        </p:nvSpPr>
        <p:spPr>
          <a:xfrm>
            <a:off x="1691700" y="7123998"/>
            <a:ext cx="16322" cy="14401"/>
          </a:xfrm>
          <a:custGeom>
            <a:avLst/>
            <a:gdLst/>
            <a:ahLst/>
            <a:cxnLst/>
            <a:rect l="l" t="t" r="r" b="b"/>
            <a:pathLst>
              <a:path w="16322" h="14401">
                <a:moveTo>
                  <a:pt x="16322" y="9601"/>
                </a:moveTo>
                <a:lnTo>
                  <a:pt x="13441" y="10561"/>
                </a:lnTo>
                <a:lnTo>
                  <a:pt x="6720" y="10561"/>
                </a:lnTo>
                <a:lnTo>
                  <a:pt x="2880" y="6720"/>
                </a:lnTo>
                <a:lnTo>
                  <a:pt x="0" y="0"/>
                </a:lnTo>
                <a:lnTo>
                  <a:pt x="25" y="11090"/>
                </a:lnTo>
                <a:lnTo>
                  <a:pt x="11521" y="14401"/>
                </a:lnTo>
                <a:lnTo>
                  <a:pt x="15361" y="14401"/>
                </a:lnTo>
                <a:lnTo>
                  <a:pt x="16322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" name="object 189"/>
          <p:cNvSpPr/>
          <p:nvPr/>
        </p:nvSpPr>
        <p:spPr>
          <a:xfrm>
            <a:off x="1674434" y="7045284"/>
            <a:ext cx="57591" cy="93116"/>
          </a:xfrm>
          <a:custGeom>
            <a:avLst/>
            <a:gdLst/>
            <a:ahLst/>
            <a:cxnLst/>
            <a:rect l="l" t="t" r="r" b="b"/>
            <a:pathLst>
              <a:path w="57591" h="93116">
                <a:moveTo>
                  <a:pt x="7680" y="13426"/>
                </a:moveTo>
                <a:lnTo>
                  <a:pt x="4800" y="21122"/>
                </a:lnTo>
                <a:lnTo>
                  <a:pt x="4396" y="21956"/>
                </a:lnTo>
                <a:lnTo>
                  <a:pt x="884" y="33823"/>
                </a:lnTo>
                <a:lnTo>
                  <a:pt x="0" y="47030"/>
                </a:lnTo>
                <a:lnTo>
                  <a:pt x="218" y="53925"/>
                </a:lnTo>
                <a:lnTo>
                  <a:pt x="2240" y="66689"/>
                </a:lnTo>
                <a:lnTo>
                  <a:pt x="6705" y="77754"/>
                </a:lnTo>
                <a:lnTo>
                  <a:pt x="7687" y="79468"/>
                </a:lnTo>
                <a:lnTo>
                  <a:pt x="17292" y="89805"/>
                </a:lnTo>
                <a:lnTo>
                  <a:pt x="17266" y="78714"/>
                </a:lnTo>
                <a:lnTo>
                  <a:pt x="15986" y="74938"/>
                </a:lnTo>
                <a:lnTo>
                  <a:pt x="13421" y="63262"/>
                </a:lnTo>
                <a:lnTo>
                  <a:pt x="12466" y="48950"/>
                </a:lnTo>
                <a:lnTo>
                  <a:pt x="12466" y="41269"/>
                </a:lnTo>
                <a:lnTo>
                  <a:pt x="13426" y="33588"/>
                </a:lnTo>
                <a:lnTo>
                  <a:pt x="14401" y="25908"/>
                </a:lnTo>
                <a:lnTo>
                  <a:pt x="15361" y="18242"/>
                </a:lnTo>
                <a:lnTo>
                  <a:pt x="18242" y="12466"/>
                </a:lnTo>
                <a:lnTo>
                  <a:pt x="21107" y="8625"/>
                </a:lnTo>
                <a:lnTo>
                  <a:pt x="23027" y="5745"/>
                </a:lnTo>
                <a:lnTo>
                  <a:pt x="25907" y="4800"/>
                </a:lnTo>
                <a:lnTo>
                  <a:pt x="33588" y="4800"/>
                </a:lnTo>
                <a:lnTo>
                  <a:pt x="35509" y="6720"/>
                </a:lnTo>
                <a:lnTo>
                  <a:pt x="38389" y="8625"/>
                </a:lnTo>
                <a:lnTo>
                  <a:pt x="40309" y="12466"/>
                </a:lnTo>
                <a:lnTo>
                  <a:pt x="41269" y="17282"/>
                </a:lnTo>
                <a:lnTo>
                  <a:pt x="41525" y="17895"/>
                </a:lnTo>
                <a:lnTo>
                  <a:pt x="44323" y="29182"/>
                </a:lnTo>
                <a:lnTo>
                  <a:pt x="45110" y="43190"/>
                </a:lnTo>
                <a:lnTo>
                  <a:pt x="44993" y="50969"/>
                </a:lnTo>
                <a:lnTo>
                  <a:pt x="44070" y="64298"/>
                </a:lnTo>
                <a:lnTo>
                  <a:pt x="42230" y="74874"/>
                </a:lnTo>
                <a:lnTo>
                  <a:pt x="40309" y="79674"/>
                </a:lnTo>
                <a:lnTo>
                  <a:pt x="38389" y="83515"/>
                </a:lnTo>
                <a:lnTo>
                  <a:pt x="35509" y="85435"/>
                </a:lnTo>
                <a:lnTo>
                  <a:pt x="33588" y="88315"/>
                </a:lnTo>
                <a:lnTo>
                  <a:pt x="32628" y="93116"/>
                </a:lnTo>
                <a:lnTo>
                  <a:pt x="37429" y="91196"/>
                </a:lnTo>
                <a:lnTo>
                  <a:pt x="42230" y="88315"/>
                </a:lnTo>
                <a:lnTo>
                  <a:pt x="46070" y="84475"/>
                </a:lnTo>
                <a:lnTo>
                  <a:pt x="49911" y="79674"/>
                </a:lnTo>
                <a:lnTo>
                  <a:pt x="53751" y="71993"/>
                </a:lnTo>
                <a:lnTo>
                  <a:pt x="56806" y="60072"/>
                </a:lnTo>
                <a:lnTo>
                  <a:pt x="57591" y="46070"/>
                </a:lnTo>
                <a:lnTo>
                  <a:pt x="56735" y="32883"/>
                </a:lnTo>
                <a:lnTo>
                  <a:pt x="53618" y="20570"/>
                </a:lnTo>
                <a:lnTo>
                  <a:pt x="47990" y="10561"/>
                </a:lnTo>
                <a:lnTo>
                  <a:pt x="42230" y="3840"/>
                </a:lnTo>
                <a:lnTo>
                  <a:pt x="35509" y="0"/>
                </a:lnTo>
                <a:lnTo>
                  <a:pt x="24947" y="0"/>
                </a:lnTo>
                <a:lnTo>
                  <a:pt x="21107" y="1905"/>
                </a:lnTo>
                <a:lnTo>
                  <a:pt x="16306" y="4800"/>
                </a:lnTo>
                <a:lnTo>
                  <a:pt x="11521" y="7680"/>
                </a:lnTo>
                <a:lnTo>
                  <a:pt x="7680" y="13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" name="object 190"/>
          <p:cNvSpPr/>
          <p:nvPr/>
        </p:nvSpPr>
        <p:spPr>
          <a:xfrm>
            <a:off x="1759077" y="7130719"/>
            <a:ext cx="11353" cy="7680"/>
          </a:xfrm>
          <a:custGeom>
            <a:avLst/>
            <a:gdLst/>
            <a:ahLst/>
            <a:cxnLst/>
            <a:rect l="l" t="t" r="r" b="b"/>
            <a:pathLst>
              <a:path w="11353" h="7680">
                <a:moveTo>
                  <a:pt x="6552" y="3840"/>
                </a:moveTo>
                <a:lnTo>
                  <a:pt x="2712" y="0"/>
                </a:lnTo>
                <a:lnTo>
                  <a:pt x="0" y="4165"/>
                </a:lnTo>
                <a:lnTo>
                  <a:pt x="11353" y="7680"/>
                </a:lnTo>
                <a:lnTo>
                  <a:pt x="11353" y="3840"/>
                </a:lnTo>
                <a:lnTo>
                  <a:pt x="655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" name="object 191"/>
          <p:cNvSpPr/>
          <p:nvPr/>
        </p:nvSpPr>
        <p:spPr>
          <a:xfrm>
            <a:off x="1741627" y="7045284"/>
            <a:ext cx="58552" cy="93116"/>
          </a:xfrm>
          <a:custGeom>
            <a:avLst/>
            <a:gdLst/>
            <a:ahLst/>
            <a:cxnLst/>
            <a:rect l="l" t="t" r="r" b="b"/>
            <a:pathLst>
              <a:path w="58552" h="93116">
                <a:moveTo>
                  <a:pt x="0" y="47030"/>
                </a:moveTo>
                <a:lnTo>
                  <a:pt x="331" y="54119"/>
                </a:lnTo>
                <a:lnTo>
                  <a:pt x="2893" y="66771"/>
                </a:lnTo>
                <a:lnTo>
                  <a:pt x="7680" y="77754"/>
                </a:lnTo>
                <a:lnTo>
                  <a:pt x="17450" y="89600"/>
                </a:lnTo>
                <a:lnTo>
                  <a:pt x="20162" y="85435"/>
                </a:lnTo>
                <a:lnTo>
                  <a:pt x="18242" y="78714"/>
                </a:lnTo>
                <a:lnTo>
                  <a:pt x="16956" y="74938"/>
                </a:lnTo>
                <a:lnTo>
                  <a:pt x="14392" y="63262"/>
                </a:lnTo>
                <a:lnTo>
                  <a:pt x="13441" y="48950"/>
                </a:lnTo>
                <a:lnTo>
                  <a:pt x="13441" y="41269"/>
                </a:lnTo>
                <a:lnTo>
                  <a:pt x="14401" y="33588"/>
                </a:lnTo>
                <a:lnTo>
                  <a:pt x="15361" y="25908"/>
                </a:lnTo>
                <a:lnTo>
                  <a:pt x="16322" y="18242"/>
                </a:lnTo>
                <a:lnTo>
                  <a:pt x="18242" y="12466"/>
                </a:lnTo>
                <a:lnTo>
                  <a:pt x="21122" y="8625"/>
                </a:lnTo>
                <a:lnTo>
                  <a:pt x="24002" y="5745"/>
                </a:lnTo>
                <a:lnTo>
                  <a:pt x="26883" y="4800"/>
                </a:lnTo>
                <a:lnTo>
                  <a:pt x="34564" y="4800"/>
                </a:lnTo>
                <a:lnTo>
                  <a:pt x="36469" y="6720"/>
                </a:lnTo>
                <a:lnTo>
                  <a:pt x="38404" y="8625"/>
                </a:lnTo>
                <a:lnTo>
                  <a:pt x="40309" y="12466"/>
                </a:lnTo>
                <a:lnTo>
                  <a:pt x="42245" y="17282"/>
                </a:lnTo>
                <a:lnTo>
                  <a:pt x="44436" y="29123"/>
                </a:lnTo>
                <a:lnTo>
                  <a:pt x="45125" y="43190"/>
                </a:lnTo>
                <a:lnTo>
                  <a:pt x="45007" y="50969"/>
                </a:lnTo>
                <a:lnTo>
                  <a:pt x="44079" y="64298"/>
                </a:lnTo>
                <a:lnTo>
                  <a:pt x="42245" y="74874"/>
                </a:lnTo>
                <a:lnTo>
                  <a:pt x="41269" y="79674"/>
                </a:lnTo>
                <a:lnTo>
                  <a:pt x="39364" y="83515"/>
                </a:lnTo>
                <a:lnTo>
                  <a:pt x="36469" y="85435"/>
                </a:lnTo>
                <a:lnTo>
                  <a:pt x="33588" y="88315"/>
                </a:lnTo>
                <a:lnTo>
                  <a:pt x="31683" y="89275"/>
                </a:lnTo>
                <a:lnTo>
                  <a:pt x="28803" y="89275"/>
                </a:lnTo>
                <a:lnTo>
                  <a:pt x="28803" y="93116"/>
                </a:lnTo>
                <a:lnTo>
                  <a:pt x="33588" y="93116"/>
                </a:lnTo>
                <a:lnTo>
                  <a:pt x="37429" y="91196"/>
                </a:lnTo>
                <a:lnTo>
                  <a:pt x="42245" y="88315"/>
                </a:lnTo>
                <a:lnTo>
                  <a:pt x="47030" y="84475"/>
                </a:lnTo>
                <a:lnTo>
                  <a:pt x="50871" y="79674"/>
                </a:lnTo>
                <a:lnTo>
                  <a:pt x="53751" y="71993"/>
                </a:lnTo>
                <a:lnTo>
                  <a:pt x="54063" y="71248"/>
                </a:lnTo>
                <a:lnTo>
                  <a:pt x="57322" y="59996"/>
                </a:lnTo>
                <a:lnTo>
                  <a:pt x="58552" y="46070"/>
                </a:lnTo>
                <a:lnTo>
                  <a:pt x="57443" y="32691"/>
                </a:lnTo>
                <a:lnTo>
                  <a:pt x="53848" y="20491"/>
                </a:lnTo>
                <a:lnTo>
                  <a:pt x="47990" y="10561"/>
                </a:lnTo>
                <a:lnTo>
                  <a:pt x="42245" y="3840"/>
                </a:lnTo>
                <a:lnTo>
                  <a:pt x="36469" y="0"/>
                </a:lnTo>
                <a:lnTo>
                  <a:pt x="24963" y="0"/>
                </a:lnTo>
                <a:lnTo>
                  <a:pt x="21122" y="1905"/>
                </a:lnTo>
                <a:lnTo>
                  <a:pt x="17282" y="4800"/>
                </a:lnTo>
                <a:lnTo>
                  <a:pt x="12481" y="7680"/>
                </a:lnTo>
                <a:lnTo>
                  <a:pt x="7680" y="13426"/>
                </a:lnTo>
                <a:lnTo>
                  <a:pt x="4800" y="21122"/>
                </a:lnTo>
                <a:lnTo>
                  <a:pt x="4493" y="21956"/>
                </a:lnTo>
                <a:lnTo>
                  <a:pt x="1230" y="33823"/>
                </a:lnTo>
                <a:lnTo>
                  <a:pt x="0" y="470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" name="object 192"/>
          <p:cNvSpPr/>
          <p:nvPr/>
        </p:nvSpPr>
        <p:spPr>
          <a:xfrm>
            <a:off x="1516034" y="6844649"/>
            <a:ext cx="34559" cy="91196"/>
          </a:xfrm>
          <a:custGeom>
            <a:avLst/>
            <a:gdLst/>
            <a:ahLst/>
            <a:cxnLst/>
            <a:rect l="l" t="t" r="r" b="b"/>
            <a:pathLst>
              <a:path w="34559" h="91196">
                <a:moveTo>
                  <a:pt x="25918" y="87355"/>
                </a:moveTo>
                <a:lnTo>
                  <a:pt x="24958" y="86395"/>
                </a:lnTo>
                <a:lnTo>
                  <a:pt x="23998" y="84475"/>
                </a:lnTo>
                <a:lnTo>
                  <a:pt x="23998" y="0"/>
                </a:lnTo>
                <a:lnTo>
                  <a:pt x="21118" y="0"/>
                </a:lnTo>
                <a:lnTo>
                  <a:pt x="0" y="10546"/>
                </a:lnTo>
                <a:lnTo>
                  <a:pt x="958" y="12481"/>
                </a:lnTo>
                <a:lnTo>
                  <a:pt x="3840" y="11521"/>
                </a:lnTo>
                <a:lnTo>
                  <a:pt x="5757" y="10546"/>
                </a:lnTo>
                <a:lnTo>
                  <a:pt x="9596" y="10546"/>
                </a:lnTo>
                <a:lnTo>
                  <a:pt x="10556" y="11521"/>
                </a:lnTo>
                <a:lnTo>
                  <a:pt x="11516" y="12481"/>
                </a:lnTo>
                <a:lnTo>
                  <a:pt x="11516" y="13426"/>
                </a:lnTo>
                <a:lnTo>
                  <a:pt x="12476" y="14386"/>
                </a:lnTo>
                <a:lnTo>
                  <a:pt x="12476" y="85435"/>
                </a:lnTo>
                <a:lnTo>
                  <a:pt x="11516" y="86395"/>
                </a:lnTo>
                <a:lnTo>
                  <a:pt x="10556" y="87355"/>
                </a:lnTo>
                <a:lnTo>
                  <a:pt x="9596" y="87355"/>
                </a:lnTo>
                <a:lnTo>
                  <a:pt x="8636" y="88315"/>
                </a:lnTo>
                <a:lnTo>
                  <a:pt x="5757" y="88315"/>
                </a:lnTo>
                <a:lnTo>
                  <a:pt x="958" y="89275"/>
                </a:lnTo>
                <a:lnTo>
                  <a:pt x="958" y="91196"/>
                </a:lnTo>
                <a:lnTo>
                  <a:pt x="34559" y="91196"/>
                </a:lnTo>
                <a:lnTo>
                  <a:pt x="34559" y="89275"/>
                </a:lnTo>
                <a:lnTo>
                  <a:pt x="30719" y="88315"/>
                </a:lnTo>
                <a:lnTo>
                  <a:pt x="27838" y="88315"/>
                </a:lnTo>
                <a:lnTo>
                  <a:pt x="26878" y="87355"/>
                </a:lnTo>
                <a:lnTo>
                  <a:pt x="25918" y="873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" name="object 193"/>
          <p:cNvSpPr/>
          <p:nvPr/>
        </p:nvSpPr>
        <p:spPr>
          <a:xfrm>
            <a:off x="1574596" y="6922404"/>
            <a:ext cx="20162" cy="36484"/>
          </a:xfrm>
          <a:custGeom>
            <a:avLst/>
            <a:gdLst/>
            <a:ahLst/>
            <a:cxnLst/>
            <a:rect l="l" t="t" r="r" b="b"/>
            <a:pathLst>
              <a:path w="20162" h="36484">
                <a:moveTo>
                  <a:pt x="13441" y="23027"/>
                </a:moveTo>
                <a:lnTo>
                  <a:pt x="10561" y="25923"/>
                </a:lnTo>
                <a:lnTo>
                  <a:pt x="8625" y="28803"/>
                </a:lnTo>
                <a:lnTo>
                  <a:pt x="4785" y="31683"/>
                </a:lnTo>
                <a:lnTo>
                  <a:pt x="0" y="32644"/>
                </a:lnTo>
                <a:lnTo>
                  <a:pt x="0" y="36484"/>
                </a:lnTo>
                <a:lnTo>
                  <a:pt x="6720" y="33588"/>
                </a:lnTo>
                <a:lnTo>
                  <a:pt x="12481" y="30708"/>
                </a:lnTo>
                <a:lnTo>
                  <a:pt x="15346" y="26868"/>
                </a:lnTo>
                <a:lnTo>
                  <a:pt x="18227" y="23027"/>
                </a:lnTo>
                <a:lnTo>
                  <a:pt x="20162" y="18242"/>
                </a:lnTo>
                <a:lnTo>
                  <a:pt x="20162" y="9601"/>
                </a:lnTo>
                <a:lnTo>
                  <a:pt x="19187" y="6720"/>
                </a:lnTo>
                <a:lnTo>
                  <a:pt x="16322" y="3840"/>
                </a:lnTo>
                <a:lnTo>
                  <a:pt x="14386" y="1920"/>
                </a:lnTo>
                <a:lnTo>
                  <a:pt x="11506" y="0"/>
                </a:lnTo>
                <a:lnTo>
                  <a:pt x="6720" y="0"/>
                </a:lnTo>
                <a:lnTo>
                  <a:pt x="4785" y="960"/>
                </a:lnTo>
                <a:lnTo>
                  <a:pt x="2880" y="2880"/>
                </a:lnTo>
                <a:lnTo>
                  <a:pt x="944" y="3840"/>
                </a:lnTo>
                <a:lnTo>
                  <a:pt x="0" y="5760"/>
                </a:lnTo>
                <a:lnTo>
                  <a:pt x="0" y="10561"/>
                </a:lnTo>
                <a:lnTo>
                  <a:pt x="944" y="12481"/>
                </a:lnTo>
                <a:lnTo>
                  <a:pt x="1920" y="13441"/>
                </a:lnTo>
                <a:lnTo>
                  <a:pt x="3825" y="14401"/>
                </a:lnTo>
                <a:lnTo>
                  <a:pt x="4785" y="15361"/>
                </a:lnTo>
                <a:lnTo>
                  <a:pt x="8625" y="15361"/>
                </a:lnTo>
                <a:lnTo>
                  <a:pt x="9601" y="14401"/>
                </a:lnTo>
                <a:lnTo>
                  <a:pt x="11506" y="13441"/>
                </a:lnTo>
                <a:lnTo>
                  <a:pt x="13441" y="13441"/>
                </a:lnTo>
                <a:lnTo>
                  <a:pt x="14386" y="14401"/>
                </a:lnTo>
                <a:lnTo>
                  <a:pt x="14386" y="20162"/>
                </a:lnTo>
                <a:lnTo>
                  <a:pt x="13441" y="230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" name="object 194"/>
          <p:cNvSpPr/>
          <p:nvPr/>
        </p:nvSpPr>
        <p:spPr>
          <a:xfrm>
            <a:off x="1607225" y="6844649"/>
            <a:ext cx="56647" cy="93116"/>
          </a:xfrm>
          <a:custGeom>
            <a:avLst/>
            <a:gdLst/>
            <a:ahLst/>
            <a:cxnLst/>
            <a:rect l="l" t="t" r="r" b="b"/>
            <a:pathLst>
              <a:path w="56647" h="93116">
                <a:moveTo>
                  <a:pt x="37444" y="87355"/>
                </a:moveTo>
                <a:lnTo>
                  <a:pt x="33604" y="89275"/>
                </a:lnTo>
                <a:lnTo>
                  <a:pt x="26883" y="89275"/>
                </a:lnTo>
                <a:lnTo>
                  <a:pt x="27843" y="93116"/>
                </a:lnTo>
                <a:lnTo>
                  <a:pt x="37444" y="93116"/>
                </a:lnTo>
                <a:lnTo>
                  <a:pt x="44165" y="89275"/>
                </a:lnTo>
                <a:lnTo>
                  <a:pt x="49926" y="81594"/>
                </a:lnTo>
                <a:lnTo>
                  <a:pt x="54726" y="75834"/>
                </a:lnTo>
                <a:lnTo>
                  <a:pt x="56647" y="68153"/>
                </a:lnTo>
                <a:lnTo>
                  <a:pt x="56647" y="53751"/>
                </a:lnTo>
                <a:lnTo>
                  <a:pt x="54726" y="47030"/>
                </a:lnTo>
                <a:lnTo>
                  <a:pt x="49926" y="42230"/>
                </a:lnTo>
                <a:lnTo>
                  <a:pt x="45125" y="37429"/>
                </a:lnTo>
                <a:lnTo>
                  <a:pt x="40325" y="34549"/>
                </a:lnTo>
                <a:lnTo>
                  <a:pt x="27843" y="34549"/>
                </a:lnTo>
                <a:lnTo>
                  <a:pt x="21122" y="36469"/>
                </a:lnTo>
                <a:lnTo>
                  <a:pt x="15361" y="41269"/>
                </a:lnTo>
                <a:lnTo>
                  <a:pt x="16322" y="35509"/>
                </a:lnTo>
                <a:lnTo>
                  <a:pt x="18242" y="29763"/>
                </a:lnTo>
                <a:lnTo>
                  <a:pt x="21122" y="25923"/>
                </a:lnTo>
                <a:lnTo>
                  <a:pt x="23042" y="21107"/>
                </a:lnTo>
                <a:lnTo>
                  <a:pt x="25923" y="17266"/>
                </a:lnTo>
                <a:lnTo>
                  <a:pt x="29763" y="13426"/>
                </a:lnTo>
                <a:lnTo>
                  <a:pt x="33604" y="10546"/>
                </a:lnTo>
                <a:lnTo>
                  <a:pt x="37444" y="7680"/>
                </a:lnTo>
                <a:lnTo>
                  <a:pt x="40325" y="5760"/>
                </a:lnTo>
                <a:lnTo>
                  <a:pt x="44165" y="3840"/>
                </a:lnTo>
                <a:lnTo>
                  <a:pt x="48966" y="2865"/>
                </a:lnTo>
                <a:lnTo>
                  <a:pt x="54726" y="1920"/>
                </a:lnTo>
                <a:lnTo>
                  <a:pt x="54726" y="0"/>
                </a:lnTo>
                <a:lnTo>
                  <a:pt x="46085" y="0"/>
                </a:lnTo>
                <a:lnTo>
                  <a:pt x="41285" y="960"/>
                </a:lnTo>
                <a:lnTo>
                  <a:pt x="35524" y="2865"/>
                </a:lnTo>
                <a:lnTo>
                  <a:pt x="30723" y="4800"/>
                </a:lnTo>
                <a:lnTo>
                  <a:pt x="24963" y="8641"/>
                </a:lnTo>
                <a:lnTo>
                  <a:pt x="18242" y="14386"/>
                </a:lnTo>
                <a:lnTo>
                  <a:pt x="12481" y="19202"/>
                </a:lnTo>
                <a:lnTo>
                  <a:pt x="7680" y="25923"/>
                </a:lnTo>
                <a:lnTo>
                  <a:pt x="4800" y="33604"/>
                </a:lnTo>
                <a:lnTo>
                  <a:pt x="1920" y="40309"/>
                </a:lnTo>
                <a:lnTo>
                  <a:pt x="0" y="47990"/>
                </a:lnTo>
                <a:lnTo>
                  <a:pt x="0" y="55671"/>
                </a:lnTo>
                <a:lnTo>
                  <a:pt x="764" y="64504"/>
                </a:lnTo>
                <a:lnTo>
                  <a:pt x="5032" y="76618"/>
                </a:lnTo>
                <a:lnTo>
                  <a:pt x="12481" y="86395"/>
                </a:lnTo>
                <a:lnTo>
                  <a:pt x="17282" y="91196"/>
                </a:lnTo>
                <a:lnTo>
                  <a:pt x="15361" y="73913"/>
                </a:lnTo>
                <a:lnTo>
                  <a:pt x="13441" y="69113"/>
                </a:lnTo>
                <a:lnTo>
                  <a:pt x="12481" y="64312"/>
                </a:lnTo>
                <a:lnTo>
                  <a:pt x="12481" y="56631"/>
                </a:lnTo>
                <a:lnTo>
                  <a:pt x="13441" y="51831"/>
                </a:lnTo>
                <a:lnTo>
                  <a:pt x="13441" y="46070"/>
                </a:lnTo>
                <a:lnTo>
                  <a:pt x="17282" y="44150"/>
                </a:lnTo>
                <a:lnTo>
                  <a:pt x="20162" y="42230"/>
                </a:lnTo>
                <a:lnTo>
                  <a:pt x="22082" y="41269"/>
                </a:lnTo>
                <a:lnTo>
                  <a:pt x="24003" y="41269"/>
                </a:lnTo>
                <a:lnTo>
                  <a:pt x="25923" y="40309"/>
                </a:lnTo>
                <a:lnTo>
                  <a:pt x="33604" y="40309"/>
                </a:lnTo>
                <a:lnTo>
                  <a:pt x="37444" y="43190"/>
                </a:lnTo>
                <a:lnTo>
                  <a:pt x="40325" y="48950"/>
                </a:lnTo>
                <a:lnTo>
                  <a:pt x="43205" y="54711"/>
                </a:lnTo>
                <a:lnTo>
                  <a:pt x="45125" y="60472"/>
                </a:lnTo>
                <a:lnTo>
                  <a:pt x="45125" y="74874"/>
                </a:lnTo>
                <a:lnTo>
                  <a:pt x="43205" y="79674"/>
                </a:lnTo>
                <a:lnTo>
                  <a:pt x="40325" y="83515"/>
                </a:lnTo>
                <a:lnTo>
                  <a:pt x="37444" y="873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" name="object 195"/>
          <p:cNvSpPr/>
          <p:nvPr/>
        </p:nvSpPr>
        <p:spPr>
          <a:xfrm>
            <a:off x="1622587" y="6918563"/>
            <a:ext cx="12481" cy="19202"/>
          </a:xfrm>
          <a:custGeom>
            <a:avLst/>
            <a:gdLst/>
            <a:ahLst/>
            <a:cxnLst/>
            <a:rect l="l" t="t" r="r" b="b"/>
            <a:pathLst>
              <a:path w="12481" h="19202">
                <a:moveTo>
                  <a:pt x="11521" y="15361"/>
                </a:moveTo>
                <a:lnTo>
                  <a:pt x="8641" y="14401"/>
                </a:lnTo>
                <a:lnTo>
                  <a:pt x="6720" y="12481"/>
                </a:lnTo>
                <a:lnTo>
                  <a:pt x="3840" y="9601"/>
                </a:lnTo>
                <a:lnTo>
                  <a:pt x="960" y="4800"/>
                </a:lnTo>
                <a:lnTo>
                  <a:pt x="0" y="0"/>
                </a:lnTo>
                <a:lnTo>
                  <a:pt x="1920" y="17282"/>
                </a:lnTo>
                <a:lnTo>
                  <a:pt x="6720" y="19202"/>
                </a:lnTo>
                <a:lnTo>
                  <a:pt x="12481" y="19202"/>
                </a:lnTo>
                <a:lnTo>
                  <a:pt x="11521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" name="object 196"/>
          <p:cNvSpPr/>
          <p:nvPr/>
        </p:nvSpPr>
        <p:spPr>
          <a:xfrm>
            <a:off x="1691700" y="6923364"/>
            <a:ext cx="11521" cy="14401"/>
          </a:xfrm>
          <a:custGeom>
            <a:avLst/>
            <a:gdLst/>
            <a:ahLst/>
            <a:cxnLst/>
            <a:rect l="l" t="t" r="r" b="b"/>
            <a:pathLst>
              <a:path w="11521" h="14401">
                <a:moveTo>
                  <a:pt x="0" y="0"/>
                </a:moveTo>
                <a:lnTo>
                  <a:pt x="25" y="10751"/>
                </a:lnTo>
                <a:lnTo>
                  <a:pt x="11521" y="14401"/>
                </a:lnTo>
                <a:lnTo>
                  <a:pt x="11521" y="9601"/>
                </a:lnTo>
                <a:lnTo>
                  <a:pt x="6720" y="9601"/>
                </a:lnTo>
                <a:lnTo>
                  <a:pt x="2880" y="67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" name="object 197"/>
          <p:cNvSpPr/>
          <p:nvPr/>
        </p:nvSpPr>
        <p:spPr>
          <a:xfrm>
            <a:off x="1674434" y="6844649"/>
            <a:ext cx="57591" cy="93116"/>
          </a:xfrm>
          <a:custGeom>
            <a:avLst/>
            <a:gdLst/>
            <a:ahLst/>
            <a:cxnLst/>
            <a:rect l="l" t="t" r="r" b="b"/>
            <a:pathLst>
              <a:path w="57591" h="93116">
                <a:moveTo>
                  <a:pt x="7680" y="13426"/>
                </a:moveTo>
                <a:lnTo>
                  <a:pt x="4800" y="21107"/>
                </a:lnTo>
                <a:lnTo>
                  <a:pt x="4390" y="21852"/>
                </a:lnTo>
                <a:lnTo>
                  <a:pt x="883" y="33104"/>
                </a:lnTo>
                <a:lnTo>
                  <a:pt x="0" y="47030"/>
                </a:lnTo>
                <a:lnTo>
                  <a:pt x="218" y="53563"/>
                </a:lnTo>
                <a:lnTo>
                  <a:pt x="2240" y="66408"/>
                </a:lnTo>
                <a:lnTo>
                  <a:pt x="6705" y="77754"/>
                </a:lnTo>
                <a:lnTo>
                  <a:pt x="7687" y="79324"/>
                </a:lnTo>
                <a:lnTo>
                  <a:pt x="17292" y="89466"/>
                </a:lnTo>
                <a:lnTo>
                  <a:pt x="17266" y="78714"/>
                </a:lnTo>
                <a:lnTo>
                  <a:pt x="15986" y="74878"/>
                </a:lnTo>
                <a:lnTo>
                  <a:pt x="13421" y="62856"/>
                </a:lnTo>
                <a:lnTo>
                  <a:pt x="12466" y="48950"/>
                </a:lnTo>
                <a:lnTo>
                  <a:pt x="12466" y="41269"/>
                </a:lnTo>
                <a:lnTo>
                  <a:pt x="13426" y="33604"/>
                </a:lnTo>
                <a:lnTo>
                  <a:pt x="14401" y="25923"/>
                </a:lnTo>
                <a:lnTo>
                  <a:pt x="15361" y="17266"/>
                </a:lnTo>
                <a:lnTo>
                  <a:pt x="18242" y="11521"/>
                </a:lnTo>
                <a:lnTo>
                  <a:pt x="21107" y="8641"/>
                </a:lnTo>
                <a:lnTo>
                  <a:pt x="23027" y="5760"/>
                </a:lnTo>
                <a:lnTo>
                  <a:pt x="25907" y="3840"/>
                </a:lnTo>
                <a:lnTo>
                  <a:pt x="31668" y="3840"/>
                </a:lnTo>
                <a:lnTo>
                  <a:pt x="33588" y="4800"/>
                </a:lnTo>
                <a:lnTo>
                  <a:pt x="35509" y="6705"/>
                </a:lnTo>
                <a:lnTo>
                  <a:pt x="38389" y="8641"/>
                </a:lnTo>
                <a:lnTo>
                  <a:pt x="40309" y="12481"/>
                </a:lnTo>
                <a:lnTo>
                  <a:pt x="41269" y="17266"/>
                </a:lnTo>
                <a:lnTo>
                  <a:pt x="44150" y="23987"/>
                </a:lnTo>
                <a:lnTo>
                  <a:pt x="45110" y="32628"/>
                </a:lnTo>
                <a:lnTo>
                  <a:pt x="45110" y="42230"/>
                </a:lnTo>
                <a:lnTo>
                  <a:pt x="44964" y="51375"/>
                </a:lnTo>
                <a:lnTo>
                  <a:pt x="44029" y="64590"/>
                </a:lnTo>
                <a:lnTo>
                  <a:pt x="42230" y="74874"/>
                </a:lnTo>
                <a:lnTo>
                  <a:pt x="40309" y="79674"/>
                </a:lnTo>
                <a:lnTo>
                  <a:pt x="38389" y="83515"/>
                </a:lnTo>
                <a:lnTo>
                  <a:pt x="35509" y="85435"/>
                </a:lnTo>
                <a:lnTo>
                  <a:pt x="33588" y="87355"/>
                </a:lnTo>
                <a:lnTo>
                  <a:pt x="30708" y="88315"/>
                </a:lnTo>
                <a:lnTo>
                  <a:pt x="28788" y="88315"/>
                </a:lnTo>
                <a:lnTo>
                  <a:pt x="28788" y="93116"/>
                </a:lnTo>
                <a:lnTo>
                  <a:pt x="32628" y="93116"/>
                </a:lnTo>
                <a:lnTo>
                  <a:pt x="37429" y="91196"/>
                </a:lnTo>
                <a:lnTo>
                  <a:pt x="42230" y="88315"/>
                </a:lnTo>
                <a:lnTo>
                  <a:pt x="46070" y="84475"/>
                </a:lnTo>
                <a:lnTo>
                  <a:pt x="49911" y="79674"/>
                </a:lnTo>
                <a:lnTo>
                  <a:pt x="53751" y="71993"/>
                </a:lnTo>
                <a:lnTo>
                  <a:pt x="56806" y="59701"/>
                </a:lnTo>
                <a:lnTo>
                  <a:pt x="57591" y="46070"/>
                </a:lnTo>
                <a:lnTo>
                  <a:pt x="56734" y="32874"/>
                </a:lnTo>
                <a:lnTo>
                  <a:pt x="53616" y="20568"/>
                </a:lnTo>
                <a:lnTo>
                  <a:pt x="47990" y="10546"/>
                </a:lnTo>
                <a:lnTo>
                  <a:pt x="42230" y="3840"/>
                </a:lnTo>
                <a:lnTo>
                  <a:pt x="35509" y="0"/>
                </a:lnTo>
                <a:lnTo>
                  <a:pt x="24947" y="0"/>
                </a:lnTo>
                <a:lnTo>
                  <a:pt x="21107" y="960"/>
                </a:lnTo>
                <a:lnTo>
                  <a:pt x="16306" y="3840"/>
                </a:lnTo>
                <a:lnTo>
                  <a:pt x="11521" y="7680"/>
                </a:lnTo>
                <a:lnTo>
                  <a:pt x="7680" y="13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" name="object 198"/>
          <p:cNvSpPr/>
          <p:nvPr/>
        </p:nvSpPr>
        <p:spPr>
          <a:xfrm>
            <a:off x="1770430" y="6932005"/>
            <a:ext cx="8625" cy="5760"/>
          </a:xfrm>
          <a:custGeom>
            <a:avLst/>
            <a:gdLst/>
            <a:ahLst/>
            <a:cxnLst/>
            <a:rect l="l" t="t" r="r" b="b"/>
            <a:pathLst>
              <a:path w="8625" h="5760">
                <a:moveTo>
                  <a:pt x="4785" y="5760"/>
                </a:moveTo>
                <a:lnTo>
                  <a:pt x="8625" y="3840"/>
                </a:lnTo>
                <a:lnTo>
                  <a:pt x="4785" y="0"/>
                </a:lnTo>
                <a:lnTo>
                  <a:pt x="2880" y="960"/>
                </a:lnTo>
                <a:lnTo>
                  <a:pt x="0" y="960"/>
                </a:lnTo>
                <a:lnTo>
                  <a:pt x="0" y="5760"/>
                </a:lnTo>
                <a:lnTo>
                  <a:pt x="4785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" name="object 199"/>
          <p:cNvSpPr/>
          <p:nvPr/>
        </p:nvSpPr>
        <p:spPr>
          <a:xfrm>
            <a:off x="1741627" y="6844649"/>
            <a:ext cx="58552" cy="93116"/>
          </a:xfrm>
          <a:custGeom>
            <a:avLst/>
            <a:gdLst/>
            <a:ahLst/>
            <a:cxnLst/>
            <a:rect l="l" t="t" r="r" b="b"/>
            <a:pathLst>
              <a:path w="58552" h="93116">
                <a:moveTo>
                  <a:pt x="0" y="47030"/>
                </a:moveTo>
                <a:lnTo>
                  <a:pt x="331" y="53752"/>
                </a:lnTo>
                <a:lnTo>
                  <a:pt x="2893" y="66494"/>
                </a:lnTo>
                <a:lnTo>
                  <a:pt x="7680" y="77754"/>
                </a:lnTo>
                <a:lnTo>
                  <a:pt x="17450" y="89250"/>
                </a:lnTo>
                <a:lnTo>
                  <a:pt x="28803" y="93116"/>
                </a:lnTo>
                <a:lnTo>
                  <a:pt x="28803" y="88315"/>
                </a:lnTo>
                <a:lnTo>
                  <a:pt x="24002" y="88315"/>
                </a:lnTo>
                <a:lnTo>
                  <a:pt x="20162" y="85435"/>
                </a:lnTo>
                <a:lnTo>
                  <a:pt x="18242" y="78714"/>
                </a:lnTo>
                <a:lnTo>
                  <a:pt x="16956" y="74878"/>
                </a:lnTo>
                <a:lnTo>
                  <a:pt x="14392" y="62856"/>
                </a:lnTo>
                <a:lnTo>
                  <a:pt x="13441" y="48950"/>
                </a:lnTo>
                <a:lnTo>
                  <a:pt x="13441" y="41269"/>
                </a:lnTo>
                <a:lnTo>
                  <a:pt x="14401" y="33604"/>
                </a:lnTo>
                <a:lnTo>
                  <a:pt x="15361" y="25923"/>
                </a:lnTo>
                <a:lnTo>
                  <a:pt x="16322" y="17266"/>
                </a:lnTo>
                <a:lnTo>
                  <a:pt x="18242" y="11521"/>
                </a:lnTo>
                <a:lnTo>
                  <a:pt x="21122" y="8641"/>
                </a:lnTo>
                <a:lnTo>
                  <a:pt x="24002" y="5760"/>
                </a:lnTo>
                <a:lnTo>
                  <a:pt x="26883" y="3840"/>
                </a:lnTo>
                <a:lnTo>
                  <a:pt x="32628" y="3840"/>
                </a:lnTo>
                <a:lnTo>
                  <a:pt x="34564" y="4800"/>
                </a:lnTo>
                <a:lnTo>
                  <a:pt x="36469" y="6705"/>
                </a:lnTo>
                <a:lnTo>
                  <a:pt x="38404" y="8641"/>
                </a:lnTo>
                <a:lnTo>
                  <a:pt x="40309" y="12481"/>
                </a:lnTo>
                <a:lnTo>
                  <a:pt x="42245" y="17266"/>
                </a:lnTo>
                <a:lnTo>
                  <a:pt x="44150" y="23987"/>
                </a:lnTo>
                <a:lnTo>
                  <a:pt x="45125" y="32628"/>
                </a:lnTo>
                <a:lnTo>
                  <a:pt x="45125" y="42230"/>
                </a:lnTo>
                <a:lnTo>
                  <a:pt x="44978" y="51375"/>
                </a:lnTo>
                <a:lnTo>
                  <a:pt x="44038" y="64590"/>
                </a:lnTo>
                <a:lnTo>
                  <a:pt x="42245" y="74874"/>
                </a:lnTo>
                <a:lnTo>
                  <a:pt x="41269" y="79674"/>
                </a:lnTo>
                <a:lnTo>
                  <a:pt x="39364" y="83515"/>
                </a:lnTo>
                <a:lnTo>
                  <a:pt x="36469" y="85435"/>
                </a:lnTo>
                <a:lnTo>
                  <a:pt x="33588" y="87355"/>
                </a:lnTo>
                <a:lnTo>
                  <a:pt x="37429" y="91196"/>
                </a:lnTo>
                <a:lnTo>
                  <a:pt x="42245" y="88315"/>
                </a:lnTo>
                <a:lnTo>
                  <a:pt x="47030" y="84475"/>
                </a:lnTo>
                <a:lnTo>
                  <a:pt x="50871" y="79674"/>
                </a:lnTo>
                <a:lnTo>
                  <a:pt x="53751" y="71993"/>
                </a:lnTo>
                <a:lnTo>
                  <a:pt x="54063" y="71245"/>
                </a:lnTo>
                <a:lnTo>
                  <a:pt x="57322" y="59623"/>
                </a:lnTo>
                <a:lnTo>
                  <a:pt x="58552" y="46070"/>
                </a:lnTo>
                <a:lnTo>
                  <a:pt x="57441" y="32683"/>
                </a:lnTo>
                <a:lnTo>
                  <a:pt x="53846" y="20489"/>
                </a:lnTo>
                <a:lnTo>
                  <a:pt x="47990" y="10546"/>
                </a:lnTo>
                <a:lnTo>
                  <a:pt x="42245" y="3840"/>
                </a:lnTo>
                <a:lnTo>
                  <a:pt x="36469" y="0"/>
                </a:lnTo>
                <a:lnTo>
                  <a:pt x="24963" y="0"/>
                </a:lnTo>
                <a:lnTo>
                  <a:pt x="21122" y="960"/>
                </a:lnTo>
                <a:lnTo>
                  <a:pt x="17282" y="3840"/>
                </a:lnTo>
                <a:lnTo>
                  <a:pt x="12481" y="7680"/>
                </a:lnTo>
                <a:lnTo>
                  <a:pt x="7680" y="13426"/>
                </a:lnTo>
                <a:lnTo>
                  <a:pt x="4800" y="21107"/>
                </a:lnTo>
                <a:lnTo>
                  <a:pt x="4488" y="21852"/>
                </a:lnTo>
                <a:lnTo>
                  <a:pt x="1229" y="33104"/>
                </a:lnTo>
                <a:lnTo>
                  <a:pt x="0" y="470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" name="object 200"/>
          <p:cNvSpPr/>
          <p:nvPr/>
        </p:nvSpPr>
        <p:spPr>
          <a:xfrm>
            <a:off x="1972025" y="8800106"/>
            <a:ext cx="91196" cy="35515"/>
          </a:xfrm>
          <a:custGeom>
            <a:avLst/>
            <a:gdLst/>
            <a:ahLst/>
            <a:cxnLst/>
            <a:rect l="l" t="t" r="r" b="b"/>
            <a:pathLst>
              <a:path w="91196" h="35515">
                <a:moveTo>
                  <a:pt x="16306" y="22079"/>
                </a:moveTo>
                <a:lnTo>
                  <a:pt x="84475" y="22079"/>
                </a:lnTo>
                <a:lnTo>
                  <a:pt x="85435" y="23038"/>
                </a:lnTo>
                <a:lnTo>
                  <a:pt x="86395" y="23038"/>
                </a:lnTo>
                <a:lnTo>
                  <a:pt x="87355" y="23996"/>
                </a:lnTo>
                <a:lnTo>
                  <a:pt x="87355" y="25918"/>
                </a:lnTo>
                <a:lnTo>
                  <a:pt x="88315" y="26877"/>
                </a:lnTo>
                <a:lnTo>
                  <a:pt x="88315" y="33599"/>
                </a:lnTo>
                <a:lnTo>
                  <a:pt x="91196" y="33599"/>
                </a:lnTo>
                <a:lnTo>
                  <a:pt x="91196" y="0"/>
                </a:lnTo>
                <a:lnTo>
                  <a:pt x="88315" y="0"/>
                </a:lnTo>
                <a:lnTo>
                  <a:pt x="88315" y="6720"/>
                </a:lnTo>
                <a:lnTo>
                  <a:pt x="87355" y="7679"/>
                </a:lnTo>
                <a:lnTo>
                  <a:pt x="87355" y="9596"/>
                </a:lnTo>
                <a:lnTo>
                  <a:pt x="86395" y="10559"/>
                </a:lnTo>
                <a:lnTo>
                  <a:pt x="84475" y="10559"/>
                </a:lnTo>
                <a:lnTo>
                  <a:pt x="83515" y="11518"/>
                </a:lnTo>
                <a:lnTo>
                  <a:pt x="0" y="11518"/>
                </a:lnTo>
                <a:lnTo>
                  <a:pt x="0" y="13435"/>
                </a:lnTo>
                <a:lnTo>
                  <a:pt x="10561" y="35515"/>
                </a:lnTo>
                <a:lnTo>
                  <a:pt x="12466" y="34556"/>
                </a:lnTo>
                <a:lnTo>
                  <a:pt x="10561" y="31676"/>
                </a:lnTo>
                <a:lnTo>
                  <a:pt x="10561" y="24955"/>
                </a:lnTo>
                <a:lnTo>
                  <a:pt x="11521" y="24955"/>
                </a:lnTo>
                <a:lnTo>
                  <a:pt x="11521" y="23996"/>
                </a:lnTo>
                <a:lnTo>
                  <a:pt x="13426" y="23038"/>
                </a:lnTo>
                <a:lnTo>
                  <a:pt x="14401" y="23038"/>
                </a:lnTo>
                <a:lnTo>
                  <a:pt x="16306" y="22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" name="object 201"/>
          <p:cNvSpPr/>
          <p:nvPr/>
        </p:nvSpPr>
        <p:spPr>
          <a:xfrm>
            <a:off x="1974890" y="8721387"/>
            <a:ext cx="90236" cy="54716"/>
          </a:xfrm>
          <a:custGeom>
            <a:avLst/>
            <a:gdLst/>
            <a:ahLst/>
            <a:cxnLst/>
            <a:rect l="l" t="t" r="r" b="b"/>
            <a:pathLst>
              <a:path w="90236" h="54716">
                <a:moveTo>
                  <a:pt x="55686" y="33599"/>
                </a:moveTo>
                <a:lnTo>
                  <a:pt x="55686" y="28802"/>
                </a:lnTo>
                <a:lnTo>
                  <a:pt x="53766" y="22081"/>
                </a:lnTo>
                <a:lnTo>
                  <a:pt x="48966" y="15358"/>
                </a:lnTo>
                <a:lnTo>
                  <a:pt x="56647" y="17276"/>
                </a:lnTo>
                <a:lnTo>
                  <a:pt x="63367" y="20157"/>
                </a:lnTo>
                <a:lnTo>
                  <a:pt x="70088" y="24955"/>
                </a:lnTo>
                <a:lnTo>
                  <a:pt x="76809" y="29760"/>
                </a:lnTo>
                <a:lnTo>
                  <a:pt x="81610" y="34558"/>
                </a:lnTo>
                <a:lnTo>
                  <a:pt x="83530" y="39357"/>
                </a:lnTo>
                <a:lnTo>
                  <a:pt x="86395" y="44160"/>
                </a:lnTo>
                <a:lnTo>
                  <a:pt x="87370" y="48958"/>
                </a:lnTo>
                <a:lnTo>
                  <a:pt x="87370" y="54716"/>
                </a:lnTo>
                <a:lnTo>
                  <a:pt x="90236" y="54716"/>
                </a:lnTo>
                <a:lnTo>
                  <a:pt x="90236" y="43196"/>
                </a:lnTo>
                <a:lnTo>
                  <a:pt x="87370" y="35516"/>
                </a:lnTo>
                <a:lnTo>
                  <a:pt x="83530" y="27837"/>
                </a:lnTo>
                <a:lnTo>
                  <a:pt x="80802" y="24067"/>
                </a:lnTo>
                <a:lnTo>
                  <a:pt x="71865" y="14834"/>
                </a:lnTo>
                <a:lnTo>
                  <a:pt x="61447" y="7679"/>
                </a:lnTo>
                <a:lnTo>
                  <a:pt x="58318" y="6029"/>
                </a:lnTo>
                <a:lnTo>
                  <a:pt x="46585" y="1589"/>
                </a:lnTo>
                <a:lnTo>
                  <a:pt x="33604" y="0"/>
                </a:lnTo>
                <a:lnTo>
                  <a:pt x="29303" y="212"/>
                </a:lnTo>
                <a:lnTo>
                  <a:pt x="16691" y="3373"/>
                </a:lnTo>
                <a:lnTo>
                  <a:pt x="5760" y="9596"/>
                </a:lnTo>
                <a:lnTo>
                  <a:pt x="0" y="15358"/>
                </a:lnTo>
                <a:lnTo>
                  <a:pt x="975" y="26878"/>
                </a:lnTo>
                <a:lnTo>
                  <a:pt x="1935" y="23996"/>
                </a:lnTo>
                <a:lnTo>
                  <a:pt x="4815" y="21116"/>
                </a:lnTo>
                <a:lnTo>
                  <a:pt x="7696" y="18240"/>
                </a:lnTo>
                <a:lnTo>
                  <a:pt x="11536" y="16317"/>
                </a:lnTo>
                <a:lnTo>
                  <a:pt x="16322" y="15358"/>
                </a:lnTo>
                <a:lnTo>
                  <a:pt x="21122" y="13437"/>
                </a:lnTo>
                <a:lnTo>
                  <a:pt x="38404" y="13437"/>
                </a:lnTo>
                <a:lnTo>
                  <a:pt x="44165" y="14401"/>
                </a:lnTo>
                <a:lnTo>
                  <a:pt x="46085" y="16317"/>
                </a:lnTo>
                <a:lnTo>
                  <a:pt x="47045" y="19199"/>
                </a:lnTo>
                <a:lnTo>
                  <a:pt x="48006" y="21116"/>
                </a:lnTo>
                <a:lnTo>
                  <a:pt x="48966" y="23996"/>
                </a:lnTo>
                <a:lnTo>
                  <a:pt x="49926" y="26878"/>
                </a:lnTo>
                <a:lnTo>
                  <a:pt x="49926" y="28802"/>
                </a:lnTo>
                <a:lnTo>
                  <a:pt x="52806" y="46078"/>
                </a:lnTo>
                <a:lnTo>
                  <a:pt x="55686" y="40320"/>
                </a:lnTo>
                <a:lnTo>
                  <a:pt x="55686" y="3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" name="object 202"/>
          <p:cNvSpPr/>
          <p:nvPr/>
        </p:nvSpPr>
        <p:spPr>
          <a:xfrm>
            <a:off x="1972025" y="8736746"/>
            <a:ext cx="55671" cy="41279"/>
          </a:xfrm>
          <a:custGeom>
            <a:avLst/>
            <a:gdLst/>
            <a:ahLst/>
            <a:cxnLst/>
            <a:rect l="l" t="t" r="r" b="b"/>
            <a:pathLst>
              <a:path w="55671" h="41279">
                <a:moveTo>
                  <a:pt x="3840" y="19199"/>
                </a:moveTo>
                <a:lnTo>
                  <a:pt x="3840" y="11519"/>
                </a:lnTo>
                <a:lnTo>
                  <a:pt x="2865" y="0"/>
                </a:lnTo>
                <a:lnTo>
                  <a:pt x="0" y="6722"/>
                </a:lnTo>
                <a:lnTo>
                  <a:pt x="0" y="22081"/>
                </a:lnTo>
                <a:lnTo>
                  <a:pt x="3840" y="29760"/>
                </a:lnTo>
                <a:lnTo>
                  <a:pt x="10561" y="34558"/>
                </a:lnTo>
                <a:lnTo>
                  <a:pt x="17266" y="39357"/>
                </a:lnTo>
                <a:lnTo>
                  <a:pt x="23987" y="41279"/>
                </a:lnTo>
                <a:lnTo>
                  <a:pt x="39349" y="41279"/>
                </a:lnTo>
                <a:lnTo>
                  <a:pt x="46070" y="39357"/>
                </a:lnTo>
                <a:lnTo>
                  <a:pt x="50871" y="34558"/>
                </a:lnTo>
                <a:lnTo>
                  <a:pt x="55671" y="30719"/>
                </a:lnTo>
                <a:lnTo>
                  <a:pt x="52791" y="13443"/>
                </a:lnTo>
                <a:lnTo>
                  <a:pt x="52791" y="17282"/>
                </a:lnTo>
                <a:lnTo>
                  <a:pt x="50871" y="21122"/>
                </a:lnTo>
                <a:lnTo>
                  <a:pt x="47030" y="23998"/>
                </a:lnTo>
                <a:lnTo>
                  <a:pt x="41269" y="27837"/>
                </a:lnTo>
                <a:lnTo>
                  <a:pt x="34549" y="29760"/>
                </a:lnTo>
                <a:lnTo>
                  <a:pt x="18242" y="29760"/>
                </a:lnTo>
                <a:lnTo>
                  <a:pt x="12466" y="27837"/>
                </a:lnTo>
                <a:lnTo>
                  <a:pt x="9585" y="24961"/>
                </a:lnTo>
                <a:lnTo>
                  <a:pt x="5745" y="22081"/>
                </a:lnTo>
                <a:lnTo>
                  <a:pt x="3840" y="19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" name="object 203"/>
          <p:cNvSpPr/>
          <p:nvPr/>
        </p:nvSpPr>
        <p:spPr>
          <a:xfrm>
            <a:off x="1972025" y="8660910"/>
            <a:ext cx="9585" cy="39355"/>
          </a:xfrm>
          <a:custGeom>
            <a:avLst/>
            <a:gdLst/>
            <a:ahLst/>
            <a:cxnLst/>
            <a:rect l="l" t="t" r="r" b="b"/>
            <a:pathLst>
              <a:path w="9585" h="39355">
                <a:moveTo>
                  <a:pt x="3840" y="25920"/>
                </a:moveTo>
                <a:lnTo>
                  <a:pt x="3840" y="16317"/>
                </a:lnTo>
                <a:lnTo>
                  <a:pt x="4800" y="13435"/>
                </a:lnTo>
                <a:lnTo>
                  <a:pt x="7680" y="10559"/>
                </a:lnTo>
                <a:lnTo>
                  <a:pt x="9585" y="0"/>
                </a:lnTo>
                <a:lnTo>
                  <a:pt x="5745" y="3838"/>
                </a:lnTo>
                <a:lnTo>
                  <a:pt x="1904" y="8638"/>
                </a:lnTo>
                <a:lnTo>
                  <a:pt x="0" y="14400"/>
                </a:lnTo>
                <a:lnTo>
                  <a:pt x="0" y="28794"/>
                </a:lnTo>
                <a:lnTo>
                  <a:pt x="1904" y="34556"/>
                </a:lnTo>
                <a:lnTo>
                  <a:pt x="5745" y="39355"/>
                </a:lnTo>
                <a:lnTo>
                  <a:pt x="4800" y="29759"/>
                </a:lnTo>
                <a:lnTo>
                  <a:pt x="3840" y="25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" name="object 204"/>
          <p:cNvSpPr/>
          <p:nvPr/>
        </p:nvSpPr>
        <p:spPr>
          <a:xfrm>
            <a:off x="1976826" y="8656111"/>
            <a:ext cx="88300" cy="51834"/>
          </a:xfrm>
          <a:custGeom>
            <a:avLst/>
            <a:gdLst/>
            <a:ahLst/>
            <a:cxnLst/>
            <a:rect l="l" t="t" r="r" b="b"/>
            <a:pathLst>
              <a:path w="88300" h="51834">
                <a:moveTo>
                  <a:pt x="66233" y="51834"/>
                </a:moveTo>
                <a:lnTo>
                  <a:pt x="71033" y="51834"/>
                </a:lnTo>
                <a:lnTo>
                  <a:pt x="75834" y="49917"/>
                </a:lnTo>
                <a:lnTo>
                  <a:pt x="79674" y="46078"/>
                </a:lnTo>
                <a:lnTo>
                  <a:pt x="85435" y="41279"/>
                </a:lnTo>
                <a:lnTo>
                  <a:pt x="88300" y="34558"/>
                </a:lnTo>
                <a:lnTo>
                  <a:pt x="88300" y="18234"/>
                </a:lnTo>
                <a:lnTo>
                  <a:pt x="85435" y="12478"/>
                </a:lnTo>
                <a:lnTo>
                  <a:pt x="81594" y="7679"/>
                </a:lnTo>
                <a:lnTo>
                  <a:pt x="76794" y="2875"/>
                </a:lnTo>
                <a:lnTo>
                  <a:pt x="71033" y="0"/>
                </a:lnTo>
                <a:lnTo>
                  <a:pt x="60472" y="0"/>
                </a:lnTo>
                <a:lnTo>
                  <a:pt x="55671" y="1917"/>
                </a:lnTo>
                <a:lnTo>
                  <a:pt x="50871" y="4799"/>
                </a:lnTo>
                <a:lnTo>
                  <a:pt x="47030" y="7679"/>
                </a:lnTo>
                <a:lnTo>
                  <a:pt x="42230" y="12478"/>
                </a:lnTo>
                <a:lnTo>
                  <a:pt x="36469" y="20157"/>
                </a:lnTo>
                <a:lnTo>
                  <a:pt x="31668" y="13437"/>
                </a:lnTo>
                <a:lnTo>
                  <a:pt x="27828" y="7679"/>
                </a:lnTo>
                <a:lnTo>
                  <a:pt x="23987" y="5757"/>
                </a:lnTo>
                <a:lnTo>
                  <a:pt x="21107" y="2875"/>
                </a:lnTo>
                <a:lnTo>
                  <a:pt x="17266" y="1917"/>
                </a:lnTo>
                <a:lnTo>
                  <a:pt x="8625" y="1917"/>
                </a:lnTo>
                <a:lnTo>
                  <a:pt x="4785" y="4799"/>
                </a:lnTo>
                <a:lnTo>
                  <a:pt x="2880" y="15358"/>
                </a:lnTo>
                <a:lnTo>
                  <a:pt x="4785" y="12478"/>
                </a:lnTo>
                <a:lnTo>
                  <a:pt x="8625" y="11519"/>
                </a:lnTo>
                <a:lnTo>
                  <a:pt x="17266" y="11519"/>
                </a:lnTo>
                <a:lnTo>
                  <a:pt x="20147" y="12478"/>
                </a:lnTo>
                <a:lnTo>
                  <a:pt x="23027" y="13437"/>
                </a:lnTo>
                <a:lnTo>
                  <a:pt x="25907" y="15358"/>
                </a:lnTo>
                <a:lnTo>
                  <a:pt x="29748" y="18234"/>
                </a:lnTo>
                <a:lnTo>
                  <a:pt x="34549" y="23996"/>
                </a:lnTo>
                <a:lnTo>
                  <a:pt x="24947" y="34558"/>
                </a:lnTo>
                <a:lnTo>
                  <a:pt x="23027" y="36475"/>
                </a:lnTo>
                <a:lnTo>
                  <a:pt x="21107" y="38398"/>
                </a:lnTo>
                <a:lnTo>
                  <a:pt x="18227" y="39355"/>
                </a:lnTo>
                <a:lnTo>
                  <a:pt x="16306" y="40314"/>
                </a:lnTo>
                <a:lnTo>
                  <a:pt x="14386" y="41279"/>
                </a:lnTo>
                <a:lnTo>
                  <a:pt x="8625" y="41279"/>
                </a:lnTo>
                <a:lnTo>
                  <a:pt x="4785" y="39355"/>
                </a:lnTo>
                <a:lnTo>
                  <a:pt x="2880" y="36475"/>
                </a:lnTo>
                <a:lnTo>
                  <a:pt x="0" y="34558"/>
                </a:lnTo>
                <a:lnTo>
                  <a:pt x="944" y="44154"/>
                </a:lnTo>
                <a:lnTo>
                  <a:pt x="5760" y="48958"/>
                </a:lnTo>
                <a:lnTo>
                  <a:pt x="10546" y="50875"/>
                </a:lnTo>
                <a:lnTo>
                  <a:pt x="20147" y="50875"/>
                </a:lnTo>
                <a:lnTo>
                  <a:pt x="23987" y="49917"/>
                </a:lnTo>
                <a:lnTo>
                  <a:pt x="26868" y="47993"/>
                </a:lnTo>
                <a:lnTo>
                  <a:pt x="30708" y="46078"/>
                </a:lnTo>
                <a:lnTo>
                  <a:pt x="35509" y="41279"/>
                </a:lnTo>
                <a:lnTo>
                  <a:pt x="41269" y="33593"/>
                </a:lnTo>
                <a:lnTo>
                  <a:pt x="46070" y="40314"/>
                </a:lnTo>
                <a:lnTo>
                  <a:pt x="44150" y="30719"/>
                </a:lnTo>
                <a:lnTo>
                  <a:pt x="44975" y="29559"/>
                </a:lnTo>
                <a:lnTo>
                  <a:pt x="54373" y="18578"/>
                </a:lnTo>
                <a:lnTo>
                  <a:pt x="62392" y="11519"/>
                </a:lnTo>
                <a:lnTo>
                  <a:pt x="64312" y="10555"/>
                </a:lnTo>
                <a:lnTo>
                  <a:pt x="67193" y="9596"/>
                </a:lnTo>
                <a:lnTo>
                  <a:pt x="74874" y="9596"/>
                </a:lnTo>
                <a:lnTo>
                  <a:pt x="77754" y="10555"/>
                </a:lnTo>
                <a:lnTo>
                  <a:pt x="80634" y="13437"/>
                </a:lnTo>
                <a:lnTo>
                  <a:pt x="83515" y="16317"/>
                </a:lnTo>
                <a:lnTo>
                  <a:pt x="84460" y="20157"/>
                </a:lnTo>
                <a:lnTo>
                  <a:pt x="84460" y="29754"/>
                </a:lnTo>
                <a:lnTo>
                  <a:pt x="82555" y="33593"/>
                </a:lnTo>
                <a:lnTo>
                  <a:pt x="79674" y="37434"/>
                </a:lnTo>
                <a:lnTo>
                  <a:pt x="75834" y="40314"/>
                </a:lnTo>
                <a:lnTo>
                  <a:pt x="71033" y="41279"/>
                </a:lnTo>
                <a:lnTo>
                  <a:pt x="61432" y="41279"/>
                </a:lnTo>
                <a:lnTo>
                  <a:pt x="62392" y="51834"/>
                </a:lnTo>
                <a:lnTo>
                  <a:pt x="66233" y="51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" name="object 205"/>
          <p:cNvSpPr/>
          <p:nvPr/>
        </p:nvSpPr>
        <p:spPr>
          <a:xfrm>
            <a:off x="2020976" y="8686830"/>
            <a:ext cx="18242" cy="21115"/>
          </a:xfrm>
          <a:custGeom>
            <a:avLst/>
            <a:gdLst/>
            <a:ahLst/>
            <a:cxnLst/>
            <a:rect l="l" t="t" r="r" b="b"/>
            <a:pathLst>
              <a:path w="18242" h="21115">
                <a:moveTo>
                  <a:pt x="0" y="0"/>
                </a:moveTo>
                <a:lnTo>
                  <a:pt x="1920" y="9595"/>
                </a:lnTo>
                <a:lnTo>
                  <a:pt x="5760" y="14400"/>
                </a:lnTo>
                <a:lnTo>
                  <a:pt x="9601" y="17274"/>
                </a:lnTo>
                <a:lnTo>
                  <a:pt x="13441" y="20156"/>
                </a:lnTo>
                <a:lnTo>
                  <a:pt x="18242" y="21115"/>
                </a:lnTo>
                <a:lnTo>
                  <a:pt x="17282" y="10559"/>
                </a:lnTo>
                <a:lnTo>
                  <a:pt x="13441" y="9595"/>
                </a:lnTo>
                <a:lnTo>
                  <a:pt x="9601" y="8636"/>
                </a:lnTo>
                <a:lnTo>
                  <a:pt x="5760" y="6714"/>
                </a:lnTo>
                <a:lnTo>
                  <a:pt x="2880" y="383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" name="object 206"/>
          <p:cNvSpPr/>
          <p:nvPr/>
        </p:nvSpPr>
        <p:spPr>
          <a:xfrm>
            <a:off x="1972025" y="8597549"/>
            <a:ext cx="91196" cy="35516"/>
          </a:xfrm>
          <a:custGeom>
            <a:avLst/>
            <a:gdLst/>
            <a:ahLst/>
            <a:cxnLst/>
            <a:rect l="l" t="t" r="r" b="b"/>
            <a:pathLst>
              <a:path w="91196" h="35516">
                <a:moveTo>
                  <a:pt x="11521" y="23039"/>
                </a:moveTo>
                <a:lnTo>
                  <a:pt x="14401" y="23039"/>
                </a:lnTo>
                <a:lnTo>
                  <a:pt x="16306" y="22081"/>
                </a:lnTo>
                <a:lnTo>
                  <a:pt x="84475" y="22081"/>
                </a:lnTo>
                <a:lnTo>
                  <a:pt x="85435" y="23039"/>
                </a:lnTo>
                <a:lnTo>
                  <a:pt x="86395" y="23039"/>
                </a:lnTo>
                <a:lnTo>
                  <a:pt x="87355" y="23998"/>
                </a:lnTo>
                <a:lnTo>
                  <a:pt x="87355" y="24961"/>
                </a:lnTo>
                <a:lnTo>
                  <a:pt x="88315" y="26878"/>
                </a:lnTo>
                <a:lnTo>
                  <a:pt x="88315" y="33599"/>
                </a:lnTo>
                <a:lnTo>
                  <a:pt x="91196" y="33599"/>
                </a:lnTo>
                <a:lnTo>
                  <a:pt x="91196" y="0"/>
                </a:lnTo>
                <a:lnTo>
                  <a:pt x="88315" y="0"/>
                </a:lnTo>
                <a:lnTo>
                  <a:pt x="88315" y="6722"/>
                </a:lnTo>
                <a:lnTo>
                  <a:pt x="87355" y="7680"/>
                </a:lnTo>
                <a:lnTo>
                  <a:pt x="87355" y="9602"/>
                </a:lnTo>
                <a:lnTo>
                  <a:pt x="86395" y="10561"/>
                </a:lnTo>
                <a:lnTo>
                  <a:pt x="83515" y="10561"/>
                </a:lnTo>
                <a:lnTo>
                  <a:pt x="80634" y="11519"/>
                </a:lnTo>
                <a:lnTo>
                  <a:pt x="0" y="11519"/>
                </a:lnTo>
                <a:lnTo>
                  <a:pt x="0" y="13443"/>
                </a:lnTo>
                <a:lnTo>
                  <a:pt x="10561" y="35516"/>
                </a:lnTo>
                <a:lnTo>
                  <a:pt x="12466" y="33599"/>
                </a:lnTo>
                <a:lnTo>
                  <a:pt x="10561" y="30719"/>
                </a:lnTo>
                <a:lnTo>
                  <a:pt x="10561" y="24961"/>
                </a:lnTo>
                <a:lnTo>
                  <a:pt x="11521" y="23998"/>
                </a:lnTo>
                <a:lnTo>
                  <a:pt x="11521" y="2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" name="object 207"/>
          <p:cNvSpPr/>
          <p:nvPr/>
        </p:nvSpPr>
        <p:spPr>
          <a:xfrm>
            <a:off x="2098730" y="8800106"/>
            <a:ext cx="92156" cy="35515"/>
          </a:xfrm>
          <a:custGeom>
            <a:avLst/>
            <a:gdLst/>
            <a:ahLst/>
            <a:cxnLst/>
            <a:rect l="l" t="t" r="r" b="b"/>
            <a:pathLst>
              <a:path w="92156" h="35515">
                <a:moveTo>
                  <a:pt x="10561" y="25918"/>
                </a:moveTo>
                <a:lnTo>
                  <a:pt x="11521" y="24955"/>
                </a:lnTo>
                <a:lnTo>
                  <a:pt x="12481" y="23996"/>
                </a:lnTo>
                <a:lnTo>
                  <a:pt x="13441" y="23038"/>
                </a:lnTo>
                <a:lnTo>
                  <a:pt x="15361" y="23038"/>
                </a:lnTo>
                <a:lnTo>
                  <a:pt x="17282" y="22079"/>
                </a:lnTo>
                <a:lnTo>
                  <a:pt x="84475" y="22079"/>
                </a:lnTo>
                <a:lnTo>
                  <a:pt x="85435" y="23038"/>
                </a:lnTo>
                <a:lnTo>
                  <a:pt x="86395" y="23038"/>
                </a:lnTo>
                <a:lnTo>
                  <a:pt x="87370" y="23996"/>
                </a:lnTo>
                <a:lnTo>
                  <a:pt x="88315" y="25918"/>
                </a:lnTo>
                <a:lnTo>
                  <a:pt x="89275" y="26877"/>
                </a:lnTo>
                <a:lnTo>
                  <a:pt x="89275" y="33599"/>
                </a:lnTo>
                <a:lnTo>
                  <a:pt x="92156" y="33599"/>
                </a:lnTo>
                <a:lnTo>
                  <a:pt x="92156" y="0"/>
                </a:lnTo>
                <a:lnTo>
                  <a:pt x="89275" y="0"/>
                </a:lnTo>
                <a:lnTo>
                  <a:pt x="89275" y="6720"/>
                </a:lnTo>
                <a:lnTo>
                  <a:pt x="88315" y="7679"/>
                </a:lnTo>
                <a:lnTo>
                  <a:pt x="87370" y="9596"/>
                </a:lnTo>
                <a:lnTo>
                  <a:pt x="86395" y="10559"/>
                </a:lnTo>
                <a:lnTo>
                  <a:pt x="85435" y="10559"/>
                </a:lnTo>
                <a:lnTo>
                  <a:pt x="84475" y="11518"/>
                </a:lnTo>
                <a:lnTo>
                  <a:pt x="0" y="11518"/>
                </a:lnTo>
                <a:lnTo>
                  <a:pt x="0" y="13435"/>
                </a:lnTo>
                <a:lnTo>
                  <a:pt x="10561" y="35515"/>
                </a:lnTo>
                <a:lnTo>
                  <a:pt x="12481" y="34556"/>
                </a:lnTo>
                <a:lnTo>
                  <a:pt x="11521" y="31676"/>
                </a:lnTo>
                <a:lnTo>
                  <a:pt x="10561" y="28794"/>
                </a:lnTo>
                <a:lnTo>
                  <a:pt x="10561" y="259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" name="object 208"/>
          <p:cNvSpPr/>
          <p:nvPr/>
        </p:nvSpPr>
        <p:spPr>
          <a:xfrm>
            <a:off x="2110252" y="8754028"/>
            <a:ext cx="41285" cy="23996"/>
          </a:xfrm>
          <a:custGeom>
            <a:avLst/>
            <a:gdLst/>
            <a:ahLst/>
            <a:cxnLst/>
            <a:rect l="l" t="t" r="r" b="b"/>
            <a:pathLst>
              <a:path w="41285" h="23996">
                <a:moveTo>
                  <a:pt x="41285" y="0"/>
                </a:moveTo>
                <a:lnTo>
                  <a:pt x="39364" y="3840"/>
                </a:lnTo>
                <a:lnTo>
                  <a:pt x="35524" y="6716"/>
                </a:lnTo>
                <a:lnTo>
                  <a:pt x="30723" y="10555"/>
                </a:lnTo>
                <a:lnTo>
                  <a:pt x="23042" y="12478"/>
                </a:lnTo>
                <a:lnTo>
                  <a:pt x="6720" y="12478"/>
                </a:lnTo>
                <a:lnTo>
                  <a:pt x="1920" y="10555"/>
                </a:lnTo>
                <a:lnTo>
                  <a:pt x="0" y="17276"/>
                </a:lnTo>
                <a:lnTo>
                  <a:pt x="5760" y="22075"/>
                </a:lnTo>
                <a:lnTo>
                  <a:pt x="13441" y="23996"/>
                </a:lnTo>
                <a:lnTo>
                  <a:pt x="28803" y="23996"/>
                </a:lnTo>
                <a:lnTo>
                  <a:pt x="35524" y="22075"/>
                </a:lnTo>
                <a:lnTo>
                  <a:pt x="40325" y="17276"/>
                </a:lnTo>
                <a:lnTo>
                  <a:pt x="412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" name="object 209"/>
          <p:cNvSpPr/>
          <p:nvPr/>
        </p:nvSpPr>
        <p:spPr>
          <a:xfrm>
            <a:off x="2098730" y="8721387"/>
            <a:ext cx="94076" cy="54716"/>
          </a:xfrm>
          <a:custGeom>
            <a:avLst/>
            <a:gdLst/>
            <a:ahLst/>
            <a:cxnLst/>
            <a:rect l="l" t="t" r="r" b="b"/>
            <a:pathLst>
              <a:path w="94076" h="54716">
                <a:moveTo>
                  <a:pt x="13441" y="43196"/>
                </a:moveTo>
                <a:lnTo>
                  <a:pt x="9601" y="40320"/>
                </a:lnTo>
                <a:lnTo>
                  <a:pt x="5760" y="37440"/>
                </a:lnTo>
                <a:lnTo>
                  <a:pt x="4800" y="34558"/>
                </a:lnTo>
                <a:lnTo>
                  <a:pt x="4800" y="26878"/>
                </a:lnTo>
                <a:lnTo>
                  <a:pt x="5760" y="23996"/>
                </a:lnTo>
                <a:lnTo>
                  <a:pt x="8641" y="21116"/>
                </a:lnTo>
                <a:lnTo>
                  <a:pt x="11521" y="18240"/>
                </a:lnTo>
                <a:lnTo>
                  <a:pt x="15361" y="16317"/>
                </a:lnTo>
                <a:lnTo>
                  <a:pt x="20162" y="15358"/>
                </a:lnTo>
                <a:lnTo>
                  <a:pt x="24963" y="13437"/>
                </a:lnTo>
                <a:lnTo>
                  <a:pt x="42245" y="13437"/>
                </a:lnTo>
                <a:lnTo>
                  <a:pt x="48006" y="14401"/>
                </a:lnTo>
                <a:lnTo>
                  <a:pt x="48966" y="16317"/>
                </a:lnTo>
                <a:lnTo>
                  <a:pt x="50886" y="19199"/>
                </a:lnTo>
                <a:lnTo>
                  <a:pt x="51846" y="21116"/>
                </a:lnTo>
                <a:lnTo>
                  <a:pt x="52806" y="23996"/>
                </a:lnTo>
                <a:lnTo>
                  <a:pt x="52806" y="32641"/>
                </a:lnTo>
                <a:lnTo>
                  <a:pt x="51846" y="49917"/>
                </a:lnTo>
                <a:lnTo>
                  <a:pt x="56647" y="46078"/>
                </a:lnTo>
                <a:lnTo>
                  <a:pt x="59527" y="40320"/>
                </a:lnTo>
                <a:lnTo>
                  <a:pt x="59527" y="28802"/>
                </a:lnTo>
                <a:lnTo>
                  <a:pt x="56647" y="22081"/>
                </a:lnTo>
                <a:lnTo>
                  <a:pt x="52806" y="15358"/>
                </a:lnTo>
                <a:lnTo>
                  <a:pt x="60472" y="17276"/>
                </a:lnTo>
                <a:lnTo>
                  <a:pt x="67193" y="20157"/>
                </a:lnTo>
                <a:lnTo>
                  <a:pt x="73929" y="24955"/>
                </a:lnTo>
                <a:lnTo>
                  <a:pt x="79674" y="29760"/>
                </a:lnTo>
                <a:lnTo>
                  <a:pt x="84475" y="34558"/>
                </a:lnTo>
                <a:lnTo>
                  <a:pt x="87370" y="39357"/>
                </a:lnTo>
                <a:lnTo>
                  <a:pt x="90236" y="44160"/>
                </a:lnTo>
                <a:lnTo>
                  <a:pt x="91196" y="48958"/>
                </a:lnTo>
                <a:lnTo>
                  <a:pt x="91196" y="54716"/>
                </a:lnTo>
                <a:lnTo>
                  <a:pt x="94076" y="54716"/>
                </a:lnTo>
                <a:lnTo>
                  <a:pt x="94076" y="43196"/>
                </a:lnTo>
                <a:lnTo>
                  <a:pt x="91196" y="35516"/>
                </a:lnTo>
                <a:lnTo>
                  <a:pt x="86395" y="27837"/>
                </a:lnTo>
                <a:lnTo>
                  <a:pt x="84107" y="24572"/>
                </a:lnTo>
                <a:lnTo>
                  <a:pt x="75555" y="15035"/>
                </a:lnTo>
                <a:lnTo>
                  <a:pt x="65288" y="7679"/>
                </a:lnTo>
                <a:lnTo>
                  <a:pt x="62121" y="6029"/>
                </a:lnTo>
                <a:lnTo>
                  <a:pt x="50028" y="1589"/>
                </a:lnTo>
                <a:lnTo>
                  <a:pt x="37444" y="0"/>
                </a:lnTo>
                <a:lnTo>
                  <a:pt x="32848" y="212"/>
                </a:lnTo>
                <a:lnTo>
                  <a:pt x="20227" y="3373"/>
                </a:lnTo>
                <a:lnTo>
                  <a:pt x="9601" y="9596"/>
                </a:lnTo>
                <a:lnTo>
                  <a:pt x="2880" y="15358"/>
                </a:lnTo>
                <a:lnTo>
                  <a:pt x="0" y="22081"/>
                </a:lnTo>
                <a:lnTo>
                  <a:pt x="0" y="37440"/>
                </a:lnTo>
                <a:lnTo>
                  <a:pt x="3840" y="45119"/>
                </a:lnTo>
                <a:lnTo>
                  <a:pt x="11521" y="49917"/>
                </a:lnTo>
                <a:lnTo>
                  <a:pt x="13441" y="43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" name="object 210"/>
          <p:cNvSpPr/>
          <p:nvPr/>
        </p:nvSpPr>
        <p:spPr>
          <a:xfrm>
            <a:off x="2098730" y="8656111"/>
            <a:ext cx="93116" cy="50875"/>
          </a:xfrm>
          <a:custGeom>
            <a:avLst/>
            <a:gdLst/>
            <a:ahLst/>
            <a:cxnLst/>
            <a:rect l="l" t="t" r="r" b="b"/>
            <a:pathLst>
              <a:path w="93116" h="50875">
                <a:moveTo>
                  <a:pt x="60472" y="1917"/>
                </a:moveTo>
                <a:lnTo>
                  <a:pt x="56647" y="4799"/>
                </a:lnTo>
                <a:lnTo>
                  <a:pt x="52806" y="7679"/>
                </a:lnTo>
                <a:lnTo>
                  <a:pt x="48006" y="12478"/>
                </a:lnTo>
                <a:lnTo>
                  <a:pt x="42245" y="20157"/>
                </a:lnTo>
                <a:lnTo>
                  <a:pt x="37444" y="13437"/>
                </a:lnTo>
                <a:lnTo>
                  <a:pt x="33604" y="7679"/>
                </a:lnTo>
                <a:lnTo>
                  <a:pt x="29763" y="5757"/>
                </a:lnTo>
                <a:lnTo>
                  <a:pt x="25923" y="2875"/>
                </a:lnTo>
                <a:lnTo>
                  <a:pt x="23042" y="1917"/>
                </a:lnTo>
                <a:lnTo>
                  <a:pt x="14401" y="1917"/>
                </a:lnTo>
                <a:lnTo>
                  <a:pt x="10561" y="12478"/>
                </a:lnTo>
                <a:lnTo>
                  <a:pt x="14401" y="11519"/>
                </a:lnTo>
                <a:lnTo>
                  <a:pt x="22082" y="11519"/>
                </a:lnTo>
                <a:lnTo>
                  <a:pt x="25923" y="12478"/>
                </a:lnTo>
                <a:lnTo>
                  <a:pt x="27843" y="13437"/>
                </a:lnTo>
                <a:lnTo>
                  <a:pt x="30723" y="15358"/>
                </a:lnTo>
                <a:lnTo>
                  <a:pt x="34564" y="18234"/>
                </a:lnTo>
                <a:lnTo>
                  <a:pt x="39364" y="23996"/>
                </a:lnTo>
                <a:lnTo>
                  <a:pt x="30723" y="34558"/>
                </a:lnTo>
                <a:lnTo>
                  <a:pt x="28803" y="36475"/>
                </a:lnTo>
                <a:lnTo>
                  <a:pt x="25923" y="38398"/>
                </a:lnTo>
                <a:lnTo>
                  <a:pt x="24003" y="39355"/>
                </a:lnTo>
                <a:lnTo>
                  <a:pt x="22082" y="40314"/>
                </a:lnTo>
                <a:lnTo>
                  <a:pt x="19202" y="41279"/>
                </a:lnTo>
                <a:lnTo>
                  <a:pt x="13441" y="41279"/>
                </a:lnTo>
                <a:lnTo>
                  <a:pt x="10561" y="39355"/>
                </a:lnTo>
                <a:lnTo>
                  <a:pt x="7680" y="36475"/>
                </a:lnTo>
                <a:lnTo>
                  <a:pt x="5760" y="34558"/>
                </a:lnTo>
                <a:lnTo>
                  <a:pt x="3840" y="30719"/>
                </a:lnTo>
                <a:lnTo>
                  <a:pt x="3840" y="21116"/>
                </a:lnTo>
                <a:lnTo>
                  <a:pt x="5760" y="8638"/>
                </a:lnTo>
                <a:lnTo>
                  <a:pt x="1920" y="13437"/>
                </a:lnTo>
                <a:lnTo>
                  <a:pt x="0" y="19199"/>
                </a:lnTo>
                <a:lnTo>
                  <a:pt x="0" y="33593"/>
                </a:lnTo>
                <a:lnTo>
                  <a:pt x="1920" y="39355"/>
                </a:lnTo>
                <a:lnTo>
                  <a:pt x="6720" y="44154"/>
                </a:lnTo>
                <a:lnTo>
                  <a:pt x="10561" y="48958"/>
                </a:lnTo>
                <a:lnTo>
                  <a:pt x="15361" y="50875"/>
                </a:lnTo>
                <a:lnTo>
                  <a:pt x="24963" y="50875"/>
                </a:lnTo>
                <a:lnTo>
                  <a:pt x="28803" y="49917"/>
                </a:lnTo>
                <a:lnTo>
                  <a:pt x="32644" y="47993"/>
                </a:lnTo>
                <a:lnTo>
                  <a:pt x="36484" y="46078"/>
                </a:lnTo>
                <a:lnTo>
                  <a:pt x="40325" y="41279"/>
                </a:lnTo>
                <a:lnTo>
                  <a:pt x="47045" y="33593"/>
                </a:lnTo>
                <a:lnTo>
                  <a:pt x="50886" y="40314"/>
                </a:lnTo>
                <a:lnTo>
                  <a:pt x="55686" y="45119"/>
                </a:lnTo>
                <a:lnTo>
                  <a:pt x="59527" y="47993"/>
                </a:lnTo>
                <a:lnTo>
                  <a:pt x="63367" y="50875"/>
                </a:lnTo>
                <a:lnTo>
                  <a:pt x="67193" y="41279"/>
                </a:lnTo>
                <a:lnTo>
                  <a:pt x="62407" y="40314"/>
                </a:lnTo>
                <a:lnTo>
                  <a:pt x="59527" y="39355"/>
                </a:lnTo>
                <a:lnTo>
                  <a:pt x="55686" y="37434"/>
                </a:lnTo>
                <a:lnTo>
                  <a:pt x="51846" y="34558"/>
                </a:lnTo>
                <a:lnTo>
                  <a:pt x="48966" y="30719"/>
                </a:lnTo>
                <a:lnTo>
                  <a:pt x="49891" y="29570"/>
                </a:lnTo>
                <a:lnTo>
                  <a:pt x="59528" y="18582"/>
                </a:lnTo>
                <a:lnTo>
                  <a:pt x="67193" y="11519"/>
                </a:lnTo>
                <a:lnTo>
                  <a:pt x="70088" y="10555"/>
                </a:lnTo>
                <a:lnTo>
                  <a:pt x="72969" y="9596"/>
                </a:lnTo>
                <a:lnTo>
                  <a:pt x="79674" y="9596"/>
                </a:lnTo>
                <a:lnTo>
                  <a:pt x="83530" y="10555"/>
                </a:lnTo>
                <a:lnTo>
                  <a:pt x="85435" y="13437"/>
                </a:lnTo>
                <a:lnTo>
                  <a:pt x="88315" y="16317"/>
                </a:lnTo>
                <a:lnTo>
                  <a:pt x="90236" y="20157"/>
                </a:lnTo>
                <a:lnTo>
                  <a:pt x="90236" y="29754"/>
                </a:lnTo>
                <a:lnTo>
                  <a:pt x="88315" y="33593"/>
                </a:lnTo>
                <a:lnTo>
                  <a:pt x="84475" y="37434"/>
                </a:lnTo>
                <a:lnTo>
                  <a:pt x="81594" y="40314"/>
                </a:lnTo>
                <a:lnTo>
                  <a:pt x="85435" y="46078"/>
                </a:lnTo>
                <a:lnTo>
                  <a:pt x="91196" y="41279"/>
                </a:lnTo>
                <a:lnTo>
                  <a:pt x="93116" y="34558"/>
                </a:lnTo>
                <a:lnTo>
                  <a:pt x="93116" y="18234"/>
                </a:lnTo>
                <a:lnTo>
                  <a:pt x="91196" y="12478"/>
                </a:lnTo>
                <a:lnTo>
                  <a:pt x="86395" y="7679"/>
                </a:lnTo>
                <a:lnTo>
                  <a:pt x="82555" y="2875"/>
                </a:lnTo>
                <a:lnTo>
                  <a:pt x="76809" y="0"/>
                </a:lnTo>
                <a:lnTo>
                  <a:pt x="65288" y="0"/>
                </a:lnTo>
                <a:lnTo>
                  <a:pt x="60472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" name="object 211"/>
          <p:cNvSpPr/>
          <p:nvPr/>
        </p:nvSpPr>
        <p:spPr>
          <a:xfrm>
            <a:off x="2162098" y="8696425"/>
            <a:ext cx="22067" cy="11519"/>
          </a:xfrm>
          <a:custGeom>
            <a:avLst/>
            <a:gdLst/>
            <a:ahLst/>
            <a:cxnLst/>
            <a:rect l="l" t="t" r="r" b="b"/>
            <a:pathLst>
              <a:path w="22067" h="11519">
                <a:moveTo>
                  <a:pt x="0" y="10561"/>
                </a:moveTo>
                <a:lnTo>
                  <a:pt x="3825" y="11519"/>
                </a:lnTo>
                <a:lnTo>
                  <a:pt x="13441" y="11519"/>
                </a:lnTo>
                <a:lnTo>
                  <a:pt x="18227" y="9602"/>
                </a:lnTo>
                <a:lnTo>
                  <a:pt x="22067" y="5763"/>
                </a:lnTo>
                <a:lnTo>
                  <a:pt x="18227" y="0"/>
                </a:lnTo>
                <a:lnTo>
                  <a:pt x="13441" y="964"/>
                </a:lnTo>
                <a:lnTo>
                  <a:pt x="3825" y="964"/>
                </a:lnTo>
                <a:lnTo>
                  <a:pt x="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" name="object 212"/>
          <p:cNvSpPr/>
          <p:nvPr/>
        </p:nvSpPr>
        <p:spPr>
          <a:xfrm>
            <a:off x="2102571" y="8658028"/>
            <a:ext cx="10561" cy="19199"/>
          </a:xfrm>
          <a:custGeom>
            <a:avLst/>
            <a:gdLst/>
            <a:ahLst/>
            <a:cxnLst/>
            <a:rect l="l" t="t" r="r" b="b"/>
            <a:pathLst>
              <a:path w="10561" h="19199">
                <a:moveTo>
                  <a:pt x="0" y="19199"/>
                </a:moveTo>
                <a:lnTo>
                  <a:pt x="1920" y="16317"/>
                </a:lnTo>
                <a:lnTo>
                  <a:pt x="3840" y="13441"/>
                </a:lnTo>
                <a:lnTo>
                  <a:pt x="6720" y="10561"/>
                </a:lnTo>
                <a:lnTo>
                  <a:pt x="10561" y="0"/>
                </a:lnTo>
                <a:lnTo>
                  <a:pt x="5760" y="2881"/>
                </a:lnTo>
                <a:lnTo>
                  <a:pt x="1920" y="6720"/>
                </a:lnTo>
                <a:lnTo>
                  <a:pt x="0" y="19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" name="object 213"/>
          <p:cNvSpPr/>
          <p:nvPr/>
        </p:nvSpPr>
        <p:spPr>
          <a:xfrm>
            <a:off x="2098730" y="8585073"/>
            <a:ext cx="92156" cy="61435"/>
          </a:xfrm>
          <a:custGeom>
            <a:avLst/>
            <a:gdLst/>
            <a:ahLst/>
            <a:cxnLst/>
            <a:rect l="l" t="t" r="r" b="b"/>
            <a:pathLst>
              <a:path w="92156" h="61435">
                <a:moveTo>
                  <a:pt x="59527" y="61435"/>
                </a:moveTo>
                <a:lnTo>
                  <a:pt x="68153" y="61435"/>
                </a:lnTo>
                <a:lnTo>
                  <a:pt x="68153" y="23038"/>
                </a:lnTo>
                <a:lnTo>
                  <a:pt x="92156" y="23038"/>
                </a:lnTo>
                <a:lnTo>
                  <a:pt x="92156" y="12476"/>
                </a:lnTo>
                <a:lnTo>
                  <a:pt x="68153" y="12476"/>
                </a:lnTo>
                <a:lnTo>
                  <a:pt x="68153" y="0"/>
                </a:lnTo>
                <a:lnTo>
                  <a:pt x="58567" y="0"/>
                </a:lnTo>
                <a:lnTo>
                  <a:pt x="58567" y="12476"/>
                </a:lnTo>
                <a:lnTo>
                  <a:pt x="0" y="12476"/>
                </a:lnTo>
                <a:lnTo>
                  <a:pt x="0" y="20157"/>
                </a:lnTo>
                <a:lnTo>
                  <a:pt x="59527" y="61435"/>
                </a:lnTo>
                <a:lnTo>
                  <a:pt x="14401" y="23038"/>
                </a:lnTo>
                <a:lnTo>
                  <a:pt x="58567" y="23038"/>
                </a:lnTo>
                <a:lnTo>
                  <a:pt x="58567" y="54714"/>
                </a:lnTo>
                <a:lnTo>
                  <a:pt x="14401" y="23038"/>
                </a:lnTo>
                <a:lnTo>
                  <a:pt x="59527" y="61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" name="object 214"/>
          <p:cNvSpPr/>
          <p:nvPr/>
        </p:nvSpPr>
        <p:spPr>
          <a:xfrm>
            <a:off x="2226411" y="8800106"/>
            <a:ext cx="92156" cy="35515"/>
          </a:xfrm>
          <a:custGeom>
            <a:avLst/>
            <a:gdLst/>
            <a:ahLst/>
            <a:cxnLst/>
            <a:rect l="l" t="t" r="r" b="b"/>
            <a:pathLst>
              <a:path w="92156" h="35515">
                <a:moveTo>
                  <a:pt x="10561" y="25918"/>
                </a:moveTo>
                <a:lnTo>
                  <a:pt x="11521" y="24955"/>
                </a:lnTo>
                <a:lnTo>
                  <a:pt x="12481" y="23996"/>
                </a:lnTo>
                <a:lnTo>
                  <a:pt x="13441" y="23038"/>
                </a:lnTo>
                <a:lnTo>
                  <a:pt x="15361" y="23038"/>
                </a:lnTo>
                <a:lnTo>
                  <a:pt x="17282" y="22079"/>
                </a:lnTo>
                <a:lnTo>
                  <a:pt x="84475" y="22079"/>
                </a:lnTo>
                <a:lnTo>
                  <a:pt x="85435" y="23038"/>
                </a:lnTo>
                <a:lnTo>
                  <a:pt x="86395" y="23038"/>
                </a:lnTo>
                <a:lnTo>
                  <a:pt x="87355" y="23996"/>
                </a:lnTo>
                <a:lnTo>
                  <a:pt x="88315" y="25918"/>
                </a:lnTo>
                <a:lnTo>
                  <a:pt x="89275" y="26877"/>
                </a:lnTo>
                <a:lnTo>
                  <a:pt x="89275" y="33599"/>
                </a:lnTo>
                <a:lnTo>
                  <a:pt x="92156" y="33599"/>
                </a:lnTo>
                <a:lnTo>
                  <a:pt x="92156" y="0"/>
                </a:lnTo>
                <a:lnTo>
                  <a:pt x="89275" y="0"/>
                </a:lnTo>
                <a:lnTo>
                  <a:pt x="89275" y="6720"/>
                </a:lnTo>
                <a:lnTo>
                  <a:pt x="88315" y="7679"/>
                </a:lnTo>
                <a:lnTo>
                  <a:pt x="87355" y="9596"/>
                </a:lnTo>
                <a:lnTo>
                  <a:pt x="86395" y="10559"/>
                </a:lnTo>
                <a:lnTo>
                  <a:pt x="85435" y="10559"/>
                </a:lnTo>
                <a:lnTo>
                  <a:pt x="84475" y="11518"/>
                </a:lnTo>
                <a:lnTo>
                  <a:pt x="0" y="11518"/>
                </a:lnTo>
                <a:lnTo>
                  <a:pt x="0" y="13435"/>
                </a:lnTo>
                <a:lnTo>
                  <a:pt x="10561" y="35515"/>
                </a:lnTo>
                <a:lnTo>
                  <a:pt x="13441" y="34556"/>
                </a:lnTo>
                <a:lnTo>
                  <a:pt x="11521" y="31676"/>
                </a:lnTo>
                <a:lnTo>
                  <a:pt x="10561" y="28794"/>
                </a:lnTo>
                <a:lnTo>
                  <a:pt x="10561" y="259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" name="object 215"/>
          <p:cNvSpPr/>
          <p:nvPr/>
        </p:nvSpPr>
        <p:spPr>
          <a:xfrm>
            <a:off x="2233132" y="8754028"/>
            <a:ext cx="46070" cy="23996"/>
          </a:xfrm>
          <a:custGeom>
            <a:avLst/>
            <a:gdLst/>
            <a:ahLst/>
            <a:cxnLst/>
            <a:rect l="l" t="t" r="r" b="b"/>
            <a:pathLst>
              <a:path w="46070" h="23996">
                <a:moveTo>
                  <a:pt x="46070" y="0"/>
                </a:moveTo>
                <a:lnTo>
                  <a:pt x="44165" y="3840"/>
                </a:lnTo>
                <a:lnTo>
                  <a:pt x="40325" y="6716"/>
                </a:lnTo>
                <a:lnTo>
                  <a:pt x="35509" y="10555"/>
                </a:lnTo>
                <a:lnTo>
                  <a:pt x="27828" y="12478"/>
                </a:lnTo>
                <a:lnTo>
                  <a:pt x="11521" y="12478"/>
                </a:lnTo>
                <a:lnTo>
                  <a:pt x="6720" y="10555"/>
                </a:lnTo>
                <a:lnTo>
                  <a:pt x="2880" y="7679"/>
                </a:lnTo>
                <a:lnTo>
                  <a:pt x="0" y="4799"/>
                </a:lnTo>
                <a:lnTo>
                  <a:pt x="4800" y="17276"/>
                </a:lnTo>
                <a:lnTo>
                  <a:pt x="10561" y="22075"/>
                </a:lnTo>
                <a:lnTo>
                  <a:pt x="18242" y="23996"/>
                </a:lnTo>
                <a:lnTo>
                  <a:pt x="33604" y="23996"/>
                </a:lnTo>
                <a:lnTo>
                  <a:pt x="40325" y="22075"/>
                </a:lnTo>
                <a:lnTo>
                  <a:pt x="45110" y="17276"/>
                </a:lnTo>
                <a:lnTo>
                  <a:pt x="460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" name="object 216"/>
          <p:cNvSpPr/>
          <p:nvPr/>
        </p:nvSpPr>
        <p:spPr>
          <a:xfrm>
            <a:off x="2226411" y="8721387"/>
            <a:ext cx="94076" cy="54716"/>
          </a:xfrm>
          <a:custGeom>
            <a:avLst/>
            <a:gdLst/>
            <a:ahLst/>
            <a:cxnLst/>
            <a:rect l="l" t="t" r="r" b="b"/>
            <a:pathLst>
              <a:path w="94076" h="54716">
                <a:moveTo>
                  <a:pt x="4800" y="34558"/>
                </a:moveTo>
                <a:lnTo>
                  <a:pt x="4800" y="26878"/>
                </a:lnTo>
                <a:lnTo>
                  <a:pt x="5760" y="23996"/>
                </a:lnTo>
                <a:lnTo>
                  <a:pt x="8641" y="21116"/>
                </a:lnTo>
                <a:lnTo>
                  <a:pt x="11521" y="18240"/>
                </a:lnTo>
                <a:lnTo>
                  <a:pt x="15361" y="16317"/>
                </a:lnTo>
                <a:lnTo>
                  <a:pt x="20162" y="15358"/>
                </a:lnTo>
                <a:lnTo>
                  <a:pt x="24963" y="13437"/>
                </a:lnTo>
                <a:lnTo>
                  <a:pt x="42230" y="13437"/>
                </a:lnTo>
                <a:lnTo>
                  <a:pt x="47990" y="14401"/>
                </a:lnTo>
                <a:lnTo>
                  <a:pt x="48950" y="16317"/>
                </a:lnTo>
                <a:lnTo>
                  <a:pt x="50886" y="19199"/>
                </a:lnTo>
                <a:lnTo>
                  <a:pt x="51831" y="21116"/>
                </a:lnTo>
                <a:lnTo>
                  <a:pt x="52791" y="23996"/>
                </a:lnTo>
                <a:lnTo>
                  <a:pt x="52791" y="32641"/>
                </a:lnTo>
                <a:lnTo>
                  <a:pt x="51831" y="49917"/>
                </a:lnTo>
                <a:lnTo>
                  <a:pt x="56631" y="46078"/>
                </a:lnTo>
                <a:lnTo>
                  <a:pt x="59512" y="40320"/>
                </a:lnTo>
                <a:lnTo>
                  <a:pt x="59512" y="28802"/>
                </a:lnTo>
                <a:lnTo>
                  <a:pt x="56631" y="22081"/>
                </a:lnTo>
                <a:lnTo>
                  <a:pt x="52791" y="15358"/>
                </a:lnTo>
                <a:lnTo>
                  <a:pt x="60472" y="17276"/>
                </a:lnTo>
                <a:lnTo>
                  <a:pt x="67193" y="20157"/>
                </a:lnTo>
                <a:lnTo>
                  <a:pt x="73914" y="24955"/>
                </a:lnTo>
                <a:lnTo>
                  <a:pt x="80634" y="29760"/>
                </a:lnTo>
                <a:lnTo>
                  <a:pt x="84475" y="34558"/>
                </a:lnTo>
                <a:lnTo>
                  <a:pt x="87355" y="39357"/>
                </a:lnTo>
                <a:lnTo>
                  <a:pt x="90236" y="44160"/>
                </a:lnTo>
                <a:lnTo>
                  <a:pt x="91196" y="48958"/>
                </a:lnTo>
                <a:lnTo>
                  <a:pt x="91196" y="54716"/>
                </a:lnTo>
                <a:lnTo>
                  <a:pt x="94076" y="54716"/>
                </a:lnTo>
                <a:lnTo>
                  <a:pt x="94076" y="43196"/>
                </a:lnTo>
                <a:lnTo>
                  <a:pt x="91196" y="35516"/>
                </a:lnTo>
                <a:lnTo>
                  <a:pt x="86395" y="27837"/>
                </a:lnTo>
                <a:lnTo>
                  <a:pt x="84096" y="24564"/>
                </a:lnTo>
                <a:lnTo>
                  <a:pt x="75537" y="15032"/>
                </a:lnTo>
                <a:lnTo>
                  <a:pt x="65272" y="7679"/>
                </a:lnTo>
                <a:lnTo>
                  <a:pt x="62107" y="6029"/>
                </a:lnTo>
                <a:lnTo>
                  <a:pt x="50019" y="1589"/>
                </a:lnTo>
                <a:lnTo>
                  <a:pt x="37429" y="0"/>
                </a:lnTo>
                <a:lnTo>
                  <a:pt x="32852" y="211"/>
                </a:lnTo>
                <a:lnTo>
                  <a:pt x="20231" y="3370"/>
                </a:lnTo>
                <a:lnTo>
                  <a:pt x="9601" y="9596"/>
                </a:lnTo>
                <a:lnTo>
                  <a:pt x="2880" y="15358"/>
                </a:lnTo>
                <a:lnTo>
                  <a:pt x="0" y="22081"/>
                </a:lnTo>
                <a:lnTo>
                  <a:pt x="0" y="37440"/>
                </a:lnTo>
                <a:lnTo>
                  <a:pt x="3840" y="45119"/>
                </a:lnTo>
                <a:lnTo>
                  <a:pt x="11521" y="49917"/>
                </a:lnTo>
                <a:lnTo>
                  <a:pt x="6720" y="37440"/>
                </a:lnTo>
                <a:lnTo>
                  <a:pt x="4800" y="345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" name="object 217"/>
          <p:cNvSpPr/>
          <p:nvPr/>
        </p:nvSpPr>
        <p:spPr>
          <a:xfrm>
            <a:off x="2291684" y="8656111"/>
            <a:ext cx="27843" cy="46078"/>
          </a:xfrm>
          <a:custGeom>
            <a:avLst/>
            <a:gdLst/>
            <a:ahLst/>
            <a:cxnLst/>
            <a:rect l="l" t="t" r="r" b="b"/>
            <a:pathLst>
              <a:path w="27843" h="46078">
                <a:moveTo>
                  <a:pt x="7680" y="9596"/>
                </a:moveTo>
                <a:lnTo>
                  <a:pt x="14401" y="9596"/>
                </a:lnTo>
                <a:lnTo>
                  <a:pt x="18242" y="10555"/>
                </a:lnTo>
                <a:lnTo>
                  <a:pt x="20162" y="13437"/>
                </a:lnTo>
                <a:lnTo>
                  <a:pt x="23042" y="16317"/>
                </a:lnTo>
                <a:lnTo>
                  <a:pt x="24963" y="20157"/>
                </a:lnTo>
                <a:lnTo>
                  <a:pt x="24963" y="29754"/>
                </a:lnTo>
                <a:lnTo>
                  <a:pt x="23042" y="33593"/>
                </a:lnTo>
                <a:lnTo>
                  <a:pt x="19202" y="37434"/>
                </a:lnTo>
                <a:lnTo>
                  <a:pt x="16322" y="40314"/>
                </a:lnTo>
                <a:lnTo>
                  <a:pt x="20162" y="46078"/>
                </a:lnTo>
                <a:lnTo>
                  <a:pt x="25923" y="41279"/>
                </a:lnTo>
                <a:lnTo>
                  <a:pt x="27843" y="34558"/>
                </a:lnTo>
                <a:lnTo>
                  <a:pt x="27843" y="18234"/>
                </a:lnTo>
                <a:lnTo>
                  <a:pt x="25923" y="12478"/>
                </a:lnTo>
                <a:lnTo>
                  <a:pt x="21122" y="7679"/>
                </a:lnTo>
                <a:lnTo>
                  <a:pt x="17282" y="2875"/>
                </a:lnTo>
                <a:lnTo>
                  <a:pt x="11521" y="0"/>
                </a:lnTo>
                <a:lnTo>
                  <a:pt x="0" y="0"/>
                </a:lnTo>
                <a:lnTo>
                  <a:pt x="1920" y="11519"/>
                </a:lnTo>
                <a:lnTo>
                  <a:pt x="4800" y="10555"/>
                </a:lnTo>
                <a:lnTo>
                  <a:pt x="7680" y="95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" name="object 218"/>
          <p:cNvSpPr/>
          <p:nvPr/>
        </p:nvSpPr>
        <p:spPr>
          <a:xfrm>
            <a:off x="2226411" y="8656111"/>
            <a:ext cx="85435" cy="51834"/>
          </a:xfrm>
          <a:custGeom>
            <a:avLst/>
            <a:gdLst/>
            <a:ahLst/>
            <a:cxnLst/>
            <a:rect l="l" t="t" r="r" b="b"/>
            <a:pathLst>
              <a:path w="85435" h="51834">
                <a:moveTo>
                  <a:pt x="60472" y="1917"/>
                </a:moveTo>
                <a:lnTo>
                  <a:pt x="56631" y="4799"/>
                </a:lnTo>
                <a:lnTo>
                  <a:pt x="52791" y="7679"/>
                </a:lnTo>
                <a:lnTo>
                  <a:pt x="47990" y="12478"/>
                </a:lnTo>
                <a:lnTo>
                  <a:pt x="42230" y="20157"/>
                </a:lnTo>
                <a:lnTo>
                  <a:pt x="37429" y="13437"/>
                </a:lnTo>
                <a:lnTo>
                  <a:pt x="33604" y="7679"/>
                </a:lnTo>
                <a:lnTo>
                  <a:pt x="29763" y="5757"/>
                </a:lnTo>
                <a:lnTo>
                  <a:pt x="25923" y="2875"/>
                </a:lnTo>
                <a:lnTo>
                  <a:pt x="23042" y="1917"/>
                </a:lnTo>
                <a:lnTo>
                  <a:pt x="14401" y="1917"/>
                </a:lnTo>
                <a:lnTo>
                  <a:pt x="10561" y="4799"/>
                </a:lnTo>
                <a:lnTo>
                  <a:pt x="7680" y="15358"/>
                </a:lnTo>
                <a:lnTo>
                  <a:pt x="10561" y="12478"/>
                </a:lnTo>
                <a:lnTo>
                  <a:pt x="14401" y="11519"/>
                </a:lnTo>
                <a:lnTo>
                  <a:pt x="22082" y="11519"/>
                </a:lnTo>
                <a:lnTo>
                  <a:pt x="25923" y="12478"/>
                </a:lnTo>
                <a:lnTo>
                  <a:pt x="28803" y="13437"/>
                </a:lnTo>
                <a:lnTo>
                  <a:pt x="30708" y="15358"/>
                </a:lnTo>
                <a:lnTo>
                  <a:pt x="34549" y="18234"/>
                </a:lnTo>
                <a:lnTo>
                  <a:pt x="39364" y="23996"/>
                </a:lnTo>
                <a:lnTo>
                  <a:pt x="30708" y="34558"/>
                </a:lnTo>
                <a:lnTo>
                  <a:pt x="28803" y="36475"/>
                </a:lnTo>
                <a:lnTo>
                  <a:pt x="25923" y="38398"/>
                </a:lnTo>
                <a:lnTo>
                  <a:pt x="24003" y="39355"/>
                </a:lnTo>
                <a:lnTo>
                  <a:pt x="22082" y="40314"/>
                </a:lnTo>
                <a:lnTo>
                  <a:pt x="19202" y="41279"/>
                </a:lnTo>
                <a:lnTo>
                  <a:pt x="13441" y="41279"/>
                </a:lnTo>
                <a:lnTo>
                  <a:pt x="10561" y="39355"/>
                </a:lnTo>
                <a:lnTo>
                  <a:pt x="7680" y="36475"/>
                </a:lnTo>
                <a:lnTo>
                  <a:pt x="5760" y="34558"/>
                </a:lnTo>
                <a:lnTo>
                  <a:pt x="3840" y="30719"/>
                </a:lnTo>
                <a:lnTo>
                  <a:pt x="3840" y="21116"/>
                </a:lnTo>
                <a:lnTo>
                  <a:pt x="1920" y="13437"/>
                </a:lnTo>
                <a:lnTo>
                  <a:pt x="0" y="19199"/>
                </a:lnTo>
                <a:lnTo>
                  <a:pt x="0" y="33593"/>
                </a:lnTo>
                <a:lnTo>
                  <a:pt x="2880" y="39355"/>
                </a:lnTo>
                <a:lnTo>
                  <a:pt x="6720" y="44154"/>
                </a:lnTo>
                <a:lnTo>
                  <a:pt x="10561" y="48958"/>
                </a:lnTo>
                <a:lnTo>
                  <a:pt x="16322" y="50875"/>
                </a:lnTo>
                <a:lnTo>
                  <a:pt x="25923" y="50875"/>
                </a:lnTo>
                <a:lnTo>
                  <a:pt x="28803" y="49917"/>
                </a:lnTo>
                <a:lnTo>
                  <a:pt x="32644" y="47993"/>
                </a:lnTo>
                <a:lnTo>
                  <a:pt x="36484" y="46078"/>
                </a:lnTo>
                <a:lnTo>
                  <a:pt x="41269" y="41279"/>
                </a:lnTo>
                <a:lnTo>
                  <a:pt x="47045" y="33593"/>
                </a:lnTo>
                <a:lnTo>
                  <a:pt x="51831" y="40314"/>
                </a:lnTo>
                <a:lnTo>
                  <a:pt x="55671" y="45119"/>
                </a:lnTo>
                <a:lnTo>
                  <a:pt x="59512" y="47993"/>
                </a:lnTo>
                <a:lnTo>
                  <a:pt x="63352" y="50875"/>
                </a:lnTo>
                <a:lnTo>
                  <a:pt x="67193" y="51834"/>
                </a:lnTo>
                <a:lnTo>
                  <a:pt x="76794" y="51834"/>
                </a:lnTo>
                <a:lnTo>
                  <a:pt x="81594" y="49917"/>
                </a:lnTo>
                <a:lnTo>
                  <a:pt x="85435" y="46078"/>
                </a:lnTo>
                <a:lnTo>
                  <a:pt x="81594" y="40314"/>
                </a:lnTo>
                <a:lnTo>
                  <a:pt x="76794" y="41279"/>
                </a:lnTo>
                <a:lnTo>
                  <a:pt x="67193" y="41279"/>
                </a:lnTo>
                <a:lnTo>
                  <a:pt x="63352" y="40314"/>
                </a:lnTo>
                <a:lnTo>
                  <a:pt x="59512" y="39355"/>
                </a:lnTo>
                <a:lnTo>
                  <a:pt x="55671" y="37434"/>
                </a:lnTo>
                <a:lnTo>
                  <a:pt x="51831" y="34558"/>
                </a:lnTo>
                <a:lnTo>
                  <a:pt x="48950" y="30719"/>
                </a:lnTo>
                <a:lnTo>
                  <a:pt x="49888" y="29559"/>
                </a:lnTo>
                <a:lnTo>
                  <a:pt x="59892" y="18578"/>
                </a:lnTo>
                <a:lnTo>
                  <a:pt x="67193" y="11519"/>
                </a:lnTo>
                <a:lnTo>
                  <a:pt x="65272" y="0"/>
                </a:lnTo>
                <a:lnTo>
                  <a:pt x="60472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" name="object 219"/>
          <p:cNvSpPr/>
          <p:nvPr/>
        </p:nvSpPr>
        <p:spPr>
          <a:xfrm>
            <a:off x="2228331" y="8660910"/>
            <a:ext cx="8641" cy="16317"/>
          </a:xfrm>
          <a:custGeom>
            <a:avLst/>
            <a:gdLst/>
            <a:ahLst/>
            <a:cxnLst/>
            <a:rect l="l" t="t" r="r" b="b"/>
            <a:pathLst>
              <a:path w="8641" h="16317">
                <a:moveTo>
                  <a:pt x="3840" y="3838"/>
                </a:moveTo>
                <a:lnTo>
                  <a:pt x="0" y="8638"/>
                </a:lnTo>
                <a:lnTo>
                  <a:pt x="1920" y="16317"/>
                </a:lnTo>
                <a:lnTo>
                  <a:pt x="3840" y="13435"/>
                </a:lnTo>
                <a:lnTo>
                  <a:pt x="5760" y="10559"/>
                </a:lnTo>
                <a:lnTo>
                  <a:pt x="8641" y="0"/>
                </a:lnTo>
                <a:lnTo>
                  <a:pt x="3840" y="3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" name="object 220"/>
          <p:cNvSpPr/>
          <p:nvPr/>
        </p:nvSpPr>
        <p:spPr>
          <a:xfrm>
            <a:off x="2228331" y="8586990"/>
            <a:ext cx="92156" cy="56637"/>
          </a:xfrm>
          <a:custGeom>
            <a:avLst/>
            <a:gdLst/>
            <a:ahLst/>
            <a:cxnLst/>
            <a:rect l="l" t="t" r="r" b="b"/>
            <a:pathLst>
              <a:path w="92156" h="56637">
                <a:moveTo>
                  <a:pt x="92156" y="29759"/>
                </a:moveTo>
                <a:lnTo>
                  <a:pt x="2880" y="0"/>
                </a:lnTo>
                <a:lnTo>
                  <a:pt x="0" y="0"/>
                </a:lnTo>
                <a:lnTo>
                  <a:pt x="0" y="47999"/>
                </a:lnTo>
                <a:lnTo>
                  <a:pt x="21122" y="56637"/>
                </a:lnTo>
                <a:lnTo>
                  <a:pt x="22082" y="54720"/>
                </a:lnTo>
                <a:lnTo>
                  <a:pt x="18242" y="51838"/>
                </a:lnTo>
                <a:lnTo>
                  <a:pt x="14401" y="48958"/>
                </a:lnTo>
                <a:lnTo>
                  <a:pt x="12481" y="46076"/>
                </a:lnTo>
                <a:lnTo>
                  <a:pt x="11521" y="43200"/>
                </a:lnTo>
                <a:lnTo>
                  <a:pt x="10561" y="40320"/>
                </a:lnTo>
                <a:lnTo>
                  <a:pt x="10561" y="10559"/>
                </a:lnTo>
                <a:lnTo>
                  <a:pt x="92156" y="37438"/>
                </a:lnTo>
                <a:lnTo>
                  <a:pt x="92156" y="29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" name="object 221"/>
          <p:cNvSpPr/>
          <p:nvPr/>
        </p:nvSpPr>
        <p:spPr>
          <a:xfrm>
            <a:off x="2354092" y="8800106"/>
            <a:ext cx="91196" cy="35515"/>
          </a:xfrm>
          <a:custGeom>
            <a:avLst/>
            <a:gdLst/>
            <a:ahLst/>
            <a:cxnLst/>
            <a:rect l="l" t="t" r="r" b="b"/>
            <a:pathLst>
              <a:path w="91196" h="35515">
                <a:moveTo>
                  <a:pt x="10561" y="35515"/>
                </a:moveTo>
                <a:lnTo>
                  <a:pt x="12466" y="34556"/>
                </a:lnTo>
                <a:lnTo>
                  <a:pt x="11506" y="31676"/>
                </a:lnTo>
                <a:lnTo>
                  <a:pt x="10561" y="28794"/>
                </a:lnTo>
                <a:lnTo>
                  <a:pt x="10561" y="24955"/>
                </a:lnTo>
                <a:lnTo>
                  <a:pt x="11506" y="24955"/>
                </a:lnTo>
                <a:lnTo>
                  <a:pt x="12466" y="23996"/>
                </a:lnTo>
                <a:lnTo>
                  <a:pt x="13441" y="23038"/>
                </a:lnTo>
                <a:lnTo>
                  <a:pt x="14401" y="23038"/>
                </a:lnTo>
                <a:lnTo>
                  <a:pt x="16306" y="22079"/>
                </a:lnTo>
                <a:lnTo>
                  <a:pt x="84475" y="22079"/>
                </a:lnTo>
                <a:lnTo>
                  <a:pt x="85435" y="23038"/>
                </a:lnTo>
                <a:lnTo>
                  <a:pt x="86395" y="23038"/>
                </a:lnTo>
                <a:lnTo>
                  <a:pt x="87355" y="23996"/>
                </a:lnTo>
                <a:lnTo>
                  <a:pt x="88315" y="25918"/>
                </a:lnTo>
                <a:lnTo>
                  <a:pt x="88315" y="26877"/>
                </a:lnTo>
                <a:lnTo>
                  <a:pt x="89275" y="29759"/>
                </a:lnTo>
                <a:lnTo>
                  <a:pt x="89275" y="33599"/>
                </a:lnTo>
                <a:lnTo>
                  <a:pt x="91196" y="33599"/>
                </a:lnTo>
                <a:lnTo>
                  <a:pt x="91196" y="0"/>
                </a:lnTo>
                <a:lnTo>
                  <a:pt x="89275" y="0"/>
                </a:lnTo>
                <a:lnTo>
                  <a:pt x="89275" y="3838"/>
                </a:lnTo>
                <a:lnTo>
                  <a:pt x="88315" y="6720"/>
                </a:lnTo>
                <a:lnTo>
                  <a:pt x="88315" y="7679"/>
                </a:lnTo>
                <a:lnTo>
                  <a:pt x="87355" y="9596"/>
                </a:lnTo>
                <a:lnTo>
                  <a:pt x="86395" y="10559"/>
                </a:lnTo>
                <a:lnTo>
                  <a:pt x="85435" y="10559"/>
                </a:lnTo>
                <a:lnTo>
                  <a:pt x="83515" y="11518"/>
                </a:lnTo>
                <a:lnTo>
                  <a:pt x="0" y="11518"/>
                </a:lnTo>
                <a:lnTo>
                  <a:pt x="0" y="13435"/>
                </a:lnTo>
                <a:lnTo>
                  <a:pt x="10561" y="35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" name="object 222"/>
          <p:cNvSpPr/>
          <p:nvPr/>
        </p:nvSpPr>
        <p:spPr>
          <a:xfrm>
            <a:off x="2354092" y="8736746"/>
            <a:ext cx="51831" cy="41279"/>
          </a:xfrm>
          <a:custGeom>
            <a:avLst/>
            <a:gdLst/>
            <a:ahLst/>
            <a:cxnLst/>
            <a:rect l="l" t="t" r="r" b="b"/>
            <a:pathLst>
              <a:path w="51831" h="41279">
                <a:moveTo>
                  <a:pt x="3840" y="19199"/>
                </a:moveTo>
                <a:lnTo>
                  <a:pt x="3840" y="11519"/>
                </a:lnTo>
                <a:lnTo>
                  <a:pt x="2880" y="0"/>
                </a:lnTo>
                <a:lnTo>
                  <a:pt x="0" y="6722"/>
                </a:lnTo>
                <a:lnTo>
                  <a:pt x="0" y="22081"/>
                </a:lnTo>
                <a:lnTo>
                  <a:pt x="3840" y="29760"/>
                </a:lnTo>
                <a:lnTo>
                  <a:pt x="11506" y="34558"/>
                </a:lnTo>
                <a:lnTo>
                  <a:pt x="17282" y="39357"/>
                </a:lnTo>
                <a:lnTo>
                  <a:pt x="23987" y="41279"/>
                </a:lnTo>
                <a:lnTo>
                  <a:pt x="40309" y="41279"/>
                </a:lnTo>
                <a:lnTo>
                  <a:pt x="47030" y="39357"/>
                </a:lnTo>
                <a:lnTo>
                  <a:pt x="51831" y="34558"/>
                </a:lnTo>
                <a:lnTo>
                  <a:pt x="47030" y="23998"/>
                </a:lnTo>
                <a:lnTo>
                  <a:pt x="42230" y="27837"/>
                </a:lnTo>
                <a:lnTo>
                  <a:pt x="34549" y="29760"/>
                </a:lnTo>
                <a:lnTo>
                  <a:pt x="18227" y="29760"/>
                </a:lnTo>
                <a:lnTo>
                  <a:pt x="13441" y="27837"/>
                </a:lnTo>
                <a:lnTo>
                  <a:pt x="9601" y="24961"/>
                </a:lnTo>
                <a:lnTo>
                  <a:pt x="5760" y="22081"/>
                </a:lnTo>
                <a:lnTo>
                  <a:pt x="3840" y="19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" name="object 223"/>
          <p:cNvSpPr/>
          <p:nvPr/>
        </p:nvSpPr>
        <p:spPr>
          <a:xfrm>
            <a:off x="2356972" y="8721387"/>
            <a:ext cx="90236" cy="54716"/>
          </a:xfrm>
          <a:custGeom>
            <a:avLst/>
            <a:gdLst/>
            <a:ahLst/>
            <a:cxnLst/>
            <a:rect l="l" t="t" r="r" b="b"/>
            <a:pathLst>
              <a:path w="90236" h="54716">
                <a:moveTo>
                  <a:pt x="55671" y="33599"/>
                </a:moveTo>
                <a:lnTo>
                  <a:pt x="55671" y="28802"/>
                </a:lnTo>
                <a:lnTo>
                  <a:pt x="53751" y="22081"/>
                </a:lnTo>
                <a:lnTo>
                  <a:pt x="48950" y="15358"/>
                </a:lnTo>
                <a:lnTo>
                  <a:pt x="56631" y="17276"/>
                </a:lnTo>
                <a:lnTo>
                  <a:pt x="64312" y="20157"/>
                </a:lnTo>
                <a:lnTo>
                  <a:pt x="70073" y="24955"/>
                </a:lnTo>
                <a:lnTo>
                  <a:pt x="76794" y="29760"/>
                </a:lnTo>
                <a:lnTo>
                  <a:pt x="81594" y="34558"/>
                </a:lnTo>
                <a:lnTo>
                  <a:pt x="84475" y="39357"/>
                </a:lnTo>
                <a:lnTo>
                  <a:pt x="86395" y="44160"/>
                </a:lnTo>
                <a:lnTo>
                  <a:pt x="88315" y="48958"/>
                </a:lnTo>
                <a:lnTo>
                  <a:pt x="88315" y="54716"/>
                </a:lnTo>
                <a:lnTo>
                  <a:pt x="90236" y="54716"/>
                </a:lnTo>
                <a:lnTo>
                  <a:pt x="90236" y="43196"/>
                </a:lnTo>
                <a:lnTo>
                  <a:pt x="88315" y="35516"/>
                </a:lnTo>
                <a:lnTo>
                  <a:pt x="83515" y="27837"/>
                </a:lnTo>
                <a:lnTo>
                  <a:pt x="81216" y="24564"/>
                </a:lnTo>
                <a:lnTo>
                  <a:pt x="72657" y="15032"/>
                </a:lnTo>
                <a:lnTo>
                  <a:pt x="62392" y="7679"/>
                </a:lnTo>
                <a:lnTo>
                  <a:pt x="59226" y="6029"/>
                </a:lnTo>
                <a:lnTo>
                  <a:pt x="47132" y="1589"/>
                </a:lnTo>
                <a:lnTo>
                  <a:pt x="34549" y="0"/>
                </a:lnTo>
                <a:lnTo>
                  <a:pt x="29055" y="299"/>
                </a:lnTo>
                <a:lnTo>
                  <a:pt x="16392" y="3519"/>
                </a:lnTo>
                <a:lnTo>
                  <a:pt x="5745" y="9596"/>
                </a:lnTo>
                <a:lnTo>
                  <a:pt x="0" y="15358"/>
                </a:lnTo>
                <a:lnTo>
                  <a:pt x="960" y="26878"/>
                </a:lnTo>
                <a:lnTo>
                  <a:pt x="2880" y="23996"/>
                </a:lnTo>
                <a:lnTo>
                  <a:pt x="5745" y="21116"/>
                </a:lnTo>
                <a:lnTo>
                  <a:pt x="7680" y="18240"/>
                </a:lnTo>
                <a:lnTo>
                  <a:pt x="11521" y="16317"/>
                </a:lnTo>
                <a:lnTo>
                  <a:pt x="16306" y="15358"/>
                </a:lnTo>
                <a:lnTo>
                  <a:pt x="22067" y="13437"/>
                </a:lnTo>
                <a:lnTo>
                  <a:pt x="38389" y="13437"/>
                </a:lnTo>
                <a:lnTo>
                  <a:pt x="44150" y="14401"/>
                </a:lnTo>
                <a:lnTo>
                  <a:pt x="46070" y="16317"/>
                </a:lnTo>
                <a:lnTo>
                  <a:pt x="47990" y="19199"/>
                </a:lnTo>
                <a:lnTo>
                  <a:pt x="47990" y="21116"/>
                </a:lnTo>
                <a:lnTo>
                  <a:pt x="49911" y="23996"/>
                </a:lnTo>
                <a:lnTo>
                  <a:pt x="49911" y="32641"/>
                </a:lnTo>
                <a:lnTo>
                  <a:pt x="47990" y="36481"/>
                </a:lnTo>
                <a:lnTo>
                  <a:pt x="44150" y="39357"/>
                </a:lnTo>
                <a:lnTo>
                  <a:pt x="48950" y="49917"/>
                </a:lnTo>
                <a:lnTo>
                  <a:pt x="53751" y="46078"/>
                </a:lnTo>
                <a:lnTo>
                  <a:pt x="55671" y="40320"/>
                </a:lnTo>
                <a:lnTo>
                  <a:pt x="55671" y="3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" name="object 224"/>
          <p:cNvSpPr/>
          <p:nvPr/>
        </p:nvSpPr>
        <p:spPr>
          <a:xfrm>
            <a:off x="2354092" y="8669548"/>
            <a:ext cx="51831" cy="41279"/>
          </a:xfrm>
          <a:custGeom>
            <a:avLst/>
            <a:gdLst/>
            <a:ahLst/>
            <a:cxnLst/>
            <a:rect l="l" t="t" r="r" b="b"/>
            <a:pathLst>
              <a:path w="51831" h="41279">
                <a:moveTo>
                  <a:pt x="3840" y="18239"/>
                </a:moveTo>
                <a:lnTo>
                  <a:pt x="3840" y="11518"/>
                </a:lnTo>
                <a:lnTo>
                  <a:pt x="2880" y="0"/>
                </a:lnTo>
                <a:lnTo>
                  <a:pt x="0" y="5762"/>
                </a:lnTo>
                <a:lnTo>
                  <a:pt x="0" y="22079"/>
                </a:lnTo>
                <a:lnTo>
                  <a:pt x="3840" y="28800"/>
                </a:lnTo>
                <a:lnTo>
                  <a:pt x="11506" y="34556"/>
                </a:lnTo>
                <a:lnTo>
                  <a:pt x="17282" y="39361"/>
                </a:lnTo>
                <a:lnTo>
                  <a:pt x="23987" y="41279"/>
                </a:lnTo>
                <a:lnTo>
                  <a:pt x="40309" y="41279"/>
                </a:lnTo>
                <a:lnTo>
                  <a:pt x="47030" y="39361"/>
                </a:lnTo>
                <a:lnTo>
                  <a:pt x="51831" y="34556"/>
                </a:lnTo>
                <a:lnTo>
                  <a:pt x="47030" y="23038"/>
                </a:lnTo>
                <a:lnTo>
                  <a:pt x="42230" y="27841"/>
                </a:lnTo>
                <a:lnTo>
                  <a:pt x="34549" y="29759"/>
                </a:lnTo>
                <a:lnTo>
                  <a:pt x="18227" y="29759"/>
                </a:lnTo>
                <a:lnTo>
                  <a:pt x="13441" y="27841"/>
                </a:lnTo>
                <a:lnTo>
                  <a:pt x="9601" y="24961"/>
                </a:lnTo>
                <a:lnTo>
                  <a:pt x="5760" y="22079"/>
                </a:lnTo>
                <a:lnTo>
                  <a:pt x="3840" y="18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" name="object 225"/>
          <p:cNvSpPr/>
          <p:nvPr/>
        </p:nvSpPr>
        <p:spPr>
          <a:xfrm>
            <a:off x="2356972" y="8654189"/>
            <a:ext cx="90236" cy="54720"/>
          </a:xfrm>
          <a:custGeom>
            <a:avLst/>
            <a:gdLst/>
            <a:ahLst/>
            <a:cxnLst/>
            <a:rect l="l" t="t" r="r" b="b"/>
            <a:pathLst>
              <a:path w="90236" h="54720">
                <a:moveTo>
                  <a:pt x="55671" y="33598"/>
                </a:moveTo>
                <a:lnTo>
                  <a:pt x="55671" y="27835"/>
                </a:lnTo>
                <a:lnTo>
                  <a:pt x="53751" y="22079"/>
                </a:lnTo>
                <a:lnTo>
                  <a:pt x="48950" y="14400"/>
                </a:lnTo>
                <a:lnTo>
                  <a:pt x="56631" y="16317"/>
                </a:lnTo>
                <a:lnTo>
                  <a:pt x="64312" y="20156"/>
                </a:lnTo>
                <a:lnTo>
                  <a:pt x="70073" y="24960"/>
                </a:lnTo>
                <a:lnTo>
                  <a:pt x="76794" y="28800"/>
                </a:lnTo>
                <a:lnTo>
                  <a:pt x="81594" y="33598"/>
                </a:lnTo>
                <a:lnTo>
                  <a:pt x="84475" y="38397"/>
                </a:lnTo>
                <a:lnTo>
                  <a:pt x="86395" y="44159"/>
                </a:lnTo>
                <a:lnTo>
                  <a:pt x="88315" y="48958"/>
                </a:lnTo>
                <a:lnTo>
                  <a:pt x="88315" y="54720"/>
                </a:lnTo>
                <a:lnTo>
                  <a:pt x="90236" y="54720"/>
                </a:lnTo>
                <a:lnTo>
                  <a:pt x="90236" y="42236"/>
                </a:lnTo>
                <a:lnTo>
                  <a:pt x="88315" y="34556"/>
                </a:lnTo>
                <a:lnTo>
                  <a:pt x="83515" y="27835"/>
                </a:lnTo>
                <a:lnTo>
                  <a:pt x="81217" y="24563"/>
                </a:lnTo>
                <a:lnTo>
                  <a:pt x="72657" y="15031"/>
                </a:lnTo>
                <a:lnTo>
                  <a:pt x="62392" y="7679"/>
                </a:lnTo>
                <a:lnTo>
                  <a:pt x="59226" y="6028"/>
                </a:lnTo>
                <a:lnTo>
                  <a:pt x="47132" y="1588"/>
                </a:lnTo>
                <a:lnTo>
                  <a:pt x="34549" y="0"/>
                </a:lnTo>
                <a:lnTo>
                  <a:pt x="29054" y="234"/>
                </a:lnTo>
                <a:lnTo>
                  <a:pt x="16392" y="3113"/>
                </a:lnTo>
                <a:lnTo>
                  <a:pt x="5745" y="9601"/>
                </a:lnTo>
                <a:lnTo>
                  <a:pt x="0" y="15358"/>
                </a:lnTo>
                <a:lnTo>
                  <a:pt x="960" y="26877"/>
                </a:lnTo>
                <a:lnTo>
                  <a:pt x="2880" y="23996"/>
                </a:lnTo>
                <a:lnTo>
                  <a:pt x="5745" y="21121"/>
                </a:lnTo>
                <a:lnTo>
                  <a:pt x="7680" y="18239"/>
                </a:lnTo>
                <a:lnTo>
                  <a:pt x="11521" y="16317"/>
                </a:lnTo>
                <a:lnTo>
                  <a:pt x="16306" y="14400"/>
                </a:lnTo>
                <a:lnTo>
                  <a:pt x="22067" y="13441"/>
                </a:lnTo>
                <a:lnTo>
                  <a:pt x="25908" y="12476"/>
                </a:lnTo>
                <a:lnTo>
                  <a:pt x="33588" y="12476"/>
                </a:lnTo>
                <a:lnTo>
                  <a:pt x="38389" y="13441"/>
                </a:lnTo>
                <a:lnTo>
                  <a:pt x="44150" y="13441"/>
                </a:lnTo>
                <a:lnTo>
                  <a:pt x="46070" y="16317"/>
                </a:lnTo>
                <a:lnTo>
                  <a:pt x="47990" y="18239"/>
                </a:lnTo>
                <a:lnTo>
                  <a:pt x="47990" y="21121"/>
                </a:lnTo>
                <a:lnTo>
                  <a:pt x="49911" y="23996"/>
                </a:lnTo>
                <a:lnTo>
                  <a:pt x="49911" y="32641"/>
                </a:lnTo>
                <a:lnTo>
                  <a:pt x="47990" y="36479"/>
                </a:lnTo>
                <a:lnTo>
                  <a:pt x="44150" y="38397"/>
                </a:lnTo>
                <a:lnTo>
                  <a:pt x="48950" y="49915"/>
                </a:lnTo>
                <a:lnTo>
                  <a:pt x="53751" y="45118"/>
                </a:lnTo>
                <a:lnTo>
                  <a:pt x="55671" y="40320"/>
                </a:lnTo>
                <a:lnTo>
                  <a:pt x="55671" y="335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" name="object 226"/>
          <p:cNvSpPr/>
          <p:nvPr/>
        </p:nvSpPr>
        <p:spPr>
          <a:xfrm>
            <a:off x="2354092" y="8586031"/>
            <a:ext cx="93116" cy="57596"/>
          </a:xfrm>
          <a:custGeom>
            <a:avLst/>
            <a:gdLst/>
            <a:ahLst/>
            <a:cxnLst/>
            <a:rect l="l" t="t" r="r" b="b"/>
            <a:pathLst>
              <a:path w="93116" h="57596">
                <a:moveTo>
                  <a:pt x="17282" y="41279"/>
                </a:moveTo>
                <a:lnTo>
                  <a:pt x="11506" y="39355"/>
                </a:lnTo>
                <a:lnTo>
                  <a:pt x="8625" y="36479"/>
                </a:lnTo>
                <a:lnTo>
                  <a:pt x="5760" y="33599"/>
                </a:lnTo>
                <a:lnTo>
                  <a:pt x="7665" y="46076"/>
                </a:lnTo>
                <a:lnTo>
                  <a:pt x="13441" y="49917"/>
                </a:lnTo>
                <a:lnTo>
                  <a:pt x="21122" y="52797"/>
                </a:lnTo>
                <a:lnTo>
                  <a:pt x="21859" y="53104"/>
                </a:lnTo>
                <a:lnTo>
                  <a:pt x="33477" y="56366"/>
                </a:lnTo>
                <a:lnTo>
                  <a:pt x="47030" y="57596"/>
                </a:lnTo>
                <a:lnTo>
                  <a:pt x="54119" y="57265"/>
                </a:lnTo>
                <a:lnTo>
                  <a:pt x="66771" y="54702"/>
                </a:lnTo>
                <a:lnTo>
                  <a:pt x="77754" y="49917"/>
                </a:lnTo>
                <a:lnTo>
                  <a:pt x="89599" y="40502"/>
                </a:lnTo>
                <a:lnTo>
                  <a:pt x="93116" y="28800"/>
                </a:lnTo>
                <a:lnTo>
                  <a:pt x="93116" y="24961"/>
                </a:lnTo>
                <a:lnTo>
                  <a:pt x="91196" y="20156"/>
                </a:lnTo>
                <a:lnTo>
                  <a:pt x="88315" y="15358"/>
                </a:lnTo>
                <a:lnTo>
                  <a:pt x="84475" y="10561"/>
                </a:lnTo>
                <a:lnTo>
                  <a:pt x="79674" y="6720"/>
                </a:lnTo>
                <a:lnTo>
                  <a:pt x="71993" y="3838"/>
                </a:lnTo>
                <a:lnTo>
                  <a:pt x="71368" y="3578"/>
                </a:lnTo>
                <a:lnTo>
                  <a:pt x="60072" y="785"/>
                </a:lnTo>
                <a:lnTo>
                  <a:pt x="46070" y="0"/>
                </a:lnTo>
                <a:lnTo>
                  <a:pt x="32883" y="856"/>
                </a:lnTo>
                <a:lnTo>
                  <a:pt x="20570" y="3973"/>
                </a:lnTo>
                <a:lnTo>
                  <a:pt x="10561" y="9596"/>
                </a:lnTo>
                <a:lnTo>
                  <a:pt x="3840" y="15358"/>
                </a:lnTo>
                <a:lnTo>
                  <a:pt x="0" y="21121"/>
                </a:lnTo>
                <a:lnTo>
                  <a:pt x="0" y="32641"/>
                </a:lnTo>
                <a:lnTo>
                  <a:pt x="944" y="36479"/>
                </a:lnTo>
                <a:lnTo>
                  <a:pt x="3840" y="40320"/>
                </a:lnTo>
                <a:lnTo>
                  <a:pt x="3840" y="25920"/>
                </a:lnTo>
                <a:lnTo>
                  <a:pt x="4785" y="23996"/>
                </a:lnTo>
                <a:lnTo>
                  <a:pt x="6720" y="22079"/>
                </a:lnTo>
                <a:lnTo>
                  <a:pt x="8625" y="19199"/>
                </a:lnTo>
                <a:lnTo>
                  <a:pt x="12466" y="17282"/>
                </a:lnTo>
                <a:lnTo>
                  <a:pt x="17282" y="15358"/>
                </a:lnTo>
                <a:lnTo>
                  <a:pt x="17801" y="15213"/>
                </a:lnTo>
                <a:lnTo>
                  <a:pt x="29123" y="13162"/>
                </a:lnTo>
                <a:lnTo>
                  <a:pt x="43190" y="12476"/>
                </a:lnTo>
                <a:lnTo>
                  <a:pt x="50969" y="12594"/>
                </a:lnTo>
                <a:lnTo>
                  <a:pt x="64298" y="13519"/>
                </a:lnTo>
                <a:lnTo>
                  <a:pt x="74874" y="15358"/>
                </a:lnTo>
                <a:lnTo>
                  <a:pt x="79674" y="17282"/>
                </a:lnTo>
                <a:lnTo>
                  <a:pt x="83515" y="19199"/>
                </a:lnTo>
                <a:lnTo>
                  <a:pt x="85435" y="21121"/>
                </a:lnTo>
                <a:lnTo>
                  <a:pt x="88315" y="23996"/>
                </a:lnTo>
                <a:lnTo>
                  <a:pt x="89275" y="26878"/>
                </a:lnTo>
                <a:lnTo>
                  <a:pt x="89275" y="33599"/>
                </a:lnTo>
                <a:lnTo>
                  <a:pt x="85435" y="37438"/>
                </a:lnTo>
                <a:lnTo>
                  <a:pt x="78714" y="40320"/>
                </a:lnTo>
                <a:lnTo>
                  <a:pt x="75035" y="41513"/>
                </a:lnTo>
                <a:lnTo>
                  <a:pt x="63322" y="43569"/>
                </a:lnTo>
                <a:lnTo>
                  <a:pt x="48950" y="44159"/>
                </a:lnTo>
                <a:lnTo>
                  <a:pt x="33588" y="44159"/>
                </a:lnTo>
                <a:lnTo>
                  <a:pt x="25907" y="43196"/>
                </a:lnTo>
                <a:lnTo>
                  <a:pt x="17282" y="412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" name="object 227"/>
          <p:cNvSpPr/>
          <p:nvPr/>
        </p:nvSpPr>
        <p:spPr>
          <a:xfrm>
            <a:off x="2357932" y="8617707"/>
            <a:ext cx="3825" cy="14400"/>
          </a:xfrm>
          <a:custGeom>
            <a:avLst/>
            <a:gdLst/>
            <a:ahLst/>
            <a:cxnLst/>
            <a:rect l="l" t="t" r="r" b="b"/>
            <a:pathLst>
              <a:path w="3825" h="14400">
                <a:moveTo>
                  <a:pt x="0" y="0"/>
                </a:moveTo>
                <a:lnTo>
                  <a:pt x="0" y="8644"/>
                </a:lnTo>
                <a:lnTo>
                  <a:pt x="3825" y="14400"/>
                </a:lnTo>
                <a:lnTo>
                  <a:pt x="1920" y="19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" name="object 228"/>
          <p:cNvSpPr/>
          <p:nvPr/>
        </p:nvSpPr>
        <p:spPr>
          <a:xfrm>
            <a:off x="2481757" y="8800106"/>
            <a:ext cx="91196" cy="35515"/>
          </a:xfrm>
          <a:custGeom>
            <a:avLst/>
            <a:gdLst/>
            <a:ahLst/>
            <a:cxnLst/>
            <a:rect l="l" t="t" r="r" b="b"/>
            <a:pathLst>
              <a:path w="91196" h="35515">
                <a:moveTo>
                  <a:pt x="10561" y="35515"/>
                </a:moveTo>
                <a:lnTo>
                  <a:pt x="12481" y="34556"/>
                </a:lnTo>
                <a:lnTo>
                  <a:pt x="11521" y="31676"/>
                </a:lnTo>
                <a:lnTo>
                  <a:pt x="10561" y="28794"/>
                </a:lnTo>
                <a:lnTo>
                  <a:pt x="10561" y="24955"/>
                </a:lnTo>
                <a:lnTo>
                  <a:pt x="11521" y="24955"/>
                </a:lnTo>
                <a:lnTo>
                  <a:pt x="12481" y="23996"/>
                </a:lnTo>
                <a:lnTo>
                  <a:pt x="13441" y="23038"/>
                </a:lnTo>
                <a:lnTo>
                  <a:pt x="14401" y="23038"/>
                </a:lnTo>
                <a:lnTo>
                  <a:pt x="16322" y="22079"/>
                </a:lnTo>
                <a:lnTo>
                  <a:pt x="84475" y="22079"/>
                </a:lnTo>
                <a:lnTo>
                  <a:pt x="85450" y="23038"/>
                </a:lnTo>
                <a:lnTo>
                  <a:pt x="86395" y="23038"/>
                </a:lnTo>
                <a:lnTo>
                  <a:pt x="87355" y="23996"/>
                </a:lnTo>
                <a:lnTo>
                  <a:pt x="88315" y="25918"/>
                </a:lnTo>
                <a:lnTo>
                  <a:pt x="88315" y="26877"/>
                </a:lnTo>
                <a:lnTo>
                  <a:pt x="89291" y="29759"/>
                </a:lnTo>
                <a:lnTo>
                  <a:pt x="89291" y="33599"/>
                </a:lnTo>
                <a:lnTo>
                  <a:pt x="91196" y="33599"/>
                </a:lnTo>
                <a:lnTo>
                  <a:pt x="91196" y="0"/>
                </a:lnTo>
                <a:lnTo>
                  <a:pt x="89291" y="0"/>
                </a:lnTo>
                <a:lnTo>
                  <a:pt x="89291" y="3838"/>
                </a:lnTo>
                <a:lnTo>
                  <a:pt x="88315" y="6720"/>
                </a:lnTo>
                <a:lnTo>
                  <a:pt x="88315" y="7679"/>
                </a:lnTo>
                <a:lnTo>
                  <a:pt x="87355" y="9596"/>
                </a:lnTo>
                <a:lnTo>
                  <a:pt x="86395" y="10559"/>
                </a:lnTo>
                <a:lnTo>
                  <a:pt x="85450" y="10559"/>
                </a:lnTo>
                <a:lnTo>
                  <a:pt x="83515" y="11518"/>
                </a:lnTo>
                <a:lnTo>
                  <a:pt x="0" y="11518"/>
                </a:lnTo>
                <a:lnTo>
                  <a:pt x="0" y="13435"/>
                </a:lnTo>
                <a:lnTo>
                  <a:pt x="10561" y="35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" name="object 229"/>
          <p:cNvSpPr/>
          <p:nvPr/>
        </p:nvSpPr>
        <p:spPr>
          <a:xfrm>
            <a:off x="2528803" y="8748265"/>
            <a:ext cx="9601" cy="23038"/>
          </a:xfrm>
          <a:custGeom>
            <a:avLst/>
            <a:gdLst/>
            <a:ahLst/>
            <a:cxnLst/>
            <a:rect l="l" t="t" r="r" b="b"/>
            <a:pathLst>
              <a:path w="9601" h="23038">
                <a:moveTo>
                  <a:pt x="5760" y="0"/>
                </a:moveTo>
                <a:lnTo>
                  <a:pt x="5760" y="5762"/>
                </a:lnTo>
                <a:lnTo>
                  <a:pt x="3840" y="9602"/>
                </a:lnTo>
                <a:lnTo>
                  <a:pt x="0" y="12478"/>
                </a:lnTo>
                <a:lnTo>
                  <a:pt x="4800" y="23038"/>
                </a:lnTo>
                <a:lnTo>
                  <a:pt x="9601" y="19199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" name="object 230"/>
          <p:cNvSpPr/>
          <p:nvPr/>
        </p:nvSpPr>
        <p:spPr>
          <a:xfrm>
            <a:off x="2481757" y="8721387"/>
            <a:ext cx="93116" cy="56637"/>
          </a:xfrm>
          <a:custGeom>
            <a:avLst/>
            <a:gdLst/>
            <a:ahLst/>
            <a:cxnLst/>
            <a:rect l="l" t="t" r="r" b="b"/>
            <a:pathLst>
              <a:path w="93116" h="56637">
                <a:moveTo>
                  <a:pt x="13441" y="43196"/>
                </a:moveTo>
                <a:lnTo>
                  <a:pt x="9601" y="40320"/>
                </a:lnTo>
                <a:lnTo>
                  <a:pt x="5760" y="37440"/>
                </a:lnTo>
                <a:lnTo>
                  <a:pt x="4800" y="34558"/>
                </a:lnTo>
                <a:lnTo>
                  <a:pt x="4800" y="26878"/>
                </a:lnTo>
                <a:lnTo>
                  <a:pt x="5760" y="23996"/>
                </a:lnTo>
                <a:lnTo>
                  <a:pt x="8641" y="21116"/>
                </a:lnTo>
                <a:lnTo>
                  <a:pt x="10561" y="18240"/>
                </a:lnTo>
                <a:lnTo>
                  <a:pt x="14401" y="16317"/>
                </a:lnTo>
                <a:lnTo>
                  <a:pt x="20162" y="15358"/>
                </a:lnTo>
                <a:lnTo>
                  <a:pt x="24963" y="13437"/>
                </a:lnTo>
                <a:lnTo>
                  <a:pt x="41285" y="13437"/>
                </a:lnTo>
                <a:lnTo>
                  <a:pt x="47045" y="14401"/>
                </a:lnTo>
                <a:lnTo>
                  <a:pt x="48966" y="16317"/>
                </a:lnTo>
                <a:lnTo>
                  <a:pt x="50886" y="19199"/>
                </a:lnTo>
                <a:lnTo>
                  <a:pt x="51846" y="21116"/>
                </a:lnTo>
                <a:lnTo>
                  <a:pt x="52806" y="23996"/>
                </a:lnTo>
                <a:lnTo>
                  <a:pt x="52806" y="26878"/>
                </a:lnTo>
                <a:lnTo>
                  <a:pt x="56647" y="46078"/>
                </a:lnTo>
                <a:lnTo>
                  <a:pt x="58567" y="40320"/>
                </a:lnTo>
                <a:lnTo>
                  <a:pt x="58567" y="28802"/>
                </a:lnTo>
                <a:lnTo>
                  <a:pt x="56647" y="22081"/>
                </a:lnTo>
                <a:lnTo>
                  <a:pt x="51846" y="15358"/>
                </a:lnTo>
                <a:lnTo>
                  <a:pt x="59527" y="17276"/>
                </a:lnTo>
                <a:lnTo>
                  <a:pt x="67208" y="20157"/>
                </a:lnTo>
                <a:lnTo>
                  <a:pt x="73929" y="24955"/>
                </a:lnTo>
                <a:lnTo>
                  <a:pt x="79674" y="29760"/>
                </a:lnTo>
                <a:lnTo>
                  <a:pt x="84475" y="34558"/>
                </a:lnTo>
                <a:lnTo>
                  <a:pt x="87355" y="39357"/>
                </a:lnTo>
                <a:lnTo>
                  <a:pt x="89291" y="44160"/>
                </a:lnTo>
                <a:lnTo>
                  <a:pt x="91196" y="48958"/>
                </a:lnTo>
                <a:lnTo>
                  <a:pt x="91196" y="54716"/>
                </a:lnTo>
                <a:lnTo>
                  <a:pt x="93116" y="54716"/>
                </a:lnTo>
                <a:lnTo>
                  <a:pt x="93116" y="43196"/>
                </a:lnTo>
                <a:lnTo>
                  <a:pt x="91196" y="35516"/>
                </a:lnTo>
                <a:lnTo>
                  <a:pt x="86395" y="27837"/>
                </a:lnTo>
                <a:lnTo>
                  <a:pt x="84103" y="24572"/>
                </a:lnTo>
                <a:lnTo>
                  <a:pt x="75550" y="15035"/>
                </a:lnTo>
                <a:lnTo>
                  <a:pt x="65288" y="7679"/>
                </a:lnTo>
                <a:lnTo>
                  <a:pt x="62121" y="6029"/>
                </a:lnTo>
                <a:lnTo>
                  <a:pt x="50028" y="1589"/>
                </a:lnTo>
                <a:lnTo>
                  <a:pt x="37444" y="0"/>
                </a:lnTo>
                <a:lnTo>
                  <a:pt x="32801" y="212"/>
                </a:lnTo>
                <a:lnTo>
                  <a:pt x="19825" y="3373"/>
                </a:lnTo>
                <a:lnTo>
                  <a:pt x="9601" y="9596"/>
                </a:lnTo>
                <a:lnTo>
                  <a:pt x="2880" y="15358"/>
                </a:lnTo>
                <a:lnTo>
                  <a:pt x="0" y="22081"/>
                </a:lnTo>
                <a:lnTo>
                  <a:pt x="0" y="37440"/>
                </a:lnTo>
                <a:lnTo>
                  <a:pt x="3840" y="45119"/>
                </a:lnTo>
                <a:lnTo>
                  <a:pt x="11521" y="49917"/>
                </a:lnTo>
                <a:lnTo>
                  <a:pt x="17282" y="54716"/>
                </a:lnTo>
                <a:lnTo>
                  <a:pt x="24003" y="56637"/>
                </a:lnTo>
                <a:lnTo>
                  <a:pt x="40325" y="56637"/>
                </a:lnTo>
                <a:lnTo>
                  <a:pt x="47045" y="54716"/>
                </a:lnTo>
                <a:lnTo>
                  <a:pt x="51846" y="49917"/>
                </a:lnTo>
                <a:lnTo>
                  <a:pt x="47045" y="39357"/>
                </a:lnTo>
                <a:lnTo>
                  <a:pt x="42245" y="43196"/>
                </a:lnTo>
                <a:lnTo>
                  <a:pt x="34564" y="45119"/>
                </a:lnTo>
                <a:lnTo>
                  <a:pt x="18242" y="45119"/>
                </a:lnTo>
                <a:lnTo>
                  <a:pt x="13441" y="43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" name="object 231"/>
          <p:cNvSpPr/>
          <p:nvPr/>
        </p:nvSpPr>
        <p:spPr>
          <a:xfrm>
            <a:off x="2528803" y="8680108"/>
            <a:ext cx="9601" cy="23996"/>
          </a:xfrm>
          <a:custGeom>
            <a:avLst/>
            <a:gdLst/>
            <a:ahLst/>
            <a:cxnLst/>
            <a:rect l="l" t="t" r="r" b="b"/>
            <a:pathLst>
              <a:path w="9601" h="23996">
                <a:moveTo>
                  <a:pt x="5760" y="0"/>
                </a:moveTo>
                <a:lnTo>
                  <a:pt x="5760" y="6722"/>
                </a:lnTo>
                <a:lnTo>
                  <a:pt x="3840" y="10561"/>
                </a:lnTo>
                <a:lnTo>
                  <a:pt x="0" y="12478"/>
                </a:lnTo>
                <a:lnTo>
                  <a:pt x="4800" y="23996"/>
                </a:lnTo>
                <a:lnTo>
                  <a:pt x="9601" y="19199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" name="object 232"/>
          <p:cNvSpPr/>
          <p:nvPr/>
        </p:nvSpPr>
        <p:spPr>
          <a:xfrm>
            <a:off x="2481757" y="8654189"/>
            <a:ext cx="93116" cy="56637"/>
          </a:xfrm>
          <a:custGeom>
            <a:avLst/>
            <a:gdLst/>
            <a:ahLst/>
            <a:cxnLst/>
            <a:rect l="l" t="t" r="r" b="b"/>
            <a:pathLst>
              <a:path w="93116" h="56637">
                <a:moveTo>
                  <a:pt x="13441" y="43200"/>
                </a:moveTo>
                <a:lnTo>
                  <a:pt x="9601" y="40320"/>
                </a:lnTo>
                <a:lnTo>
                  <a:pt x="5760" y="37438"/>
                </a:lnTo>
                <a:lnTo>
                  <a:pt x="4800" y="33598"/>
                </a:lnTo>
                <a:lnTo>
                  <a:pt x="4800" y="26877"/>
                </a:lnTo>
                <a:lnTo>
                  <a:pt x="5760" y="23996"/>
                </a:lnTo>
                <a:lnTo>
                  <a:pt x="8641" y="21121"/>
                </a:lnTo>
                <a:lnTo>
                  <a:pt x="10561" y="18239"/>
                </a:lnTo>
                <a:lnTo>
                  <a:pt x="14401" y="16317"/>
                </a:lnTo>
                <a:lnTo>
                  <a:pt x="20162" y="14400"/>
                </a:lnTo>
                <a:lnTo>
                  <a:pt x="24963" y="13441"/>
                </a:lnTo>
                <a:lnTo>
                  <a:pt x="29763" y="12476"/>
                </a:lnTo>
                <a:lnTo>
                  <a:pt x="37444" y="12476"/>
                </a:lnTo>
                <a:lnTo>
                  <a:pt x="41285" y="13441"/>
                </a:lnTo>
                <a:lnTo>
                  <a:pt x="47045" y="13441"/>
                </a:lnTo>
                <a:lnTo>
                  <a:pt x="48966" y="16317"/>
                </a:lnTo>
                <a:lnTo>
                  <a:pt x="50886" y="18239"/>
                </a:lnTo>
                <a:lnTo>
                  <a:pt x="51846" y="21121"/>
                </a:lnTo>
                <a:lnTo>
                  <a:pt x="52806" y="23996"/>
                </a:lnTo>
                <a:lnTo>
                  <a:pt x="52806" y="25918"/>
                </a:lnTo>
                <a:lnTo>
                  <a:pt x="56647" y="45118"/>
                </a:lnTo>
                <a:lnTo>
                  <a:pt x="58567" y="40320"/>
                </a:lnTo>
                <a:lnTo>
                  <a:pt x="58567" y="27835"/>
                </a:lnTo>
                <a:lnTo>
                  <a:pt x="56647" y="22079"/>
                </a:lnTo>
                <a:lnTo>
                  <a:pt x="51846" y="14400"/>
                </a:lnTo>
                <a:lnTo>
                  <a:pt x="59527" y="16317"/>
                </a:lnTo>
                <a:lnTo>
                  <a:pt x="67208" y="20156"/>
                </a:lnTo>
                <a:lnTo>
                  <a:pt x="73929" y="24960"/>
                </a:lnTo>
                <a:lnTo>
                  <a:pt x="79674" y="28800"/>
                </a:lnTo>
                <a:lnTo>
                  <a:pt x="84475" y="33598"/>
                </a:lnTo>
                <a:lnTo>
                  <a:pt x="87355" y="38397"/>
                </a:lnTo>
                <a:lnTo>
                  <a:pt x="89291" y="44159"/>
                </a:lnTo>
                <a:lnTo>
                  <a:pt x="91196" y="48958"/>
                </a:lnTo>
                <a:lnTo>
                  <a:pt x="91196" y="54720"/>
                </a:lnTo>
                <a:lnTo>
                  <a:pt x="93116" y="54720"/>
                </a:lnTo>
                <a:lnTo>
                  <a:pt x="93116" y="42236"/>
                </a:lnTo>
                <a:lnTo>
                  <a:pt x="91196" y="34556"/>
                </a:lnTo>
                <a:lnTo>
                  <a:pt x="86395" y="27835"/>
                </a:lnTo>
                <a:lnTo>
                  <a:pt x="84104" y="24571"/>
                </a:lnTo>
                <a:lnTo>
                  <a:pt x="75550" y="15034"/>
                </a:lnTo>
                <a:lnTo>
                  <a:pt x="65288" y="7679"/>
                </a:lnTo>
                <a:lnTo>
                  <a:pt x="62121" y="6028"/>
                </a:lnTo>
                <a:lnTo>
                  <a:pt x="50028" y="1588"/>
                </a:lnTo>
                <a:lnTo>
                  <a:pt x="37444" y="0"/>
                </a:lnTo>
                <a:lnTo>
                  <a:pt x="32800" y="166"/>
                </a:lnTo>
                <a:lnTo>
                  <a:pt x="19825" y="2972"/>
                </a:lnTo>
                <a:lnTo>
                  <a:pt x="9601" y="9601"/>
                </a:lnTo>
                <a:lnTo>
                  <a:pt x="2880" y="15358"/>
                </a:lnTo>
                <a:lnTo>
                  <a:pt x="0" y="21121"/>
                </a:lnTo>
                <a:lnTo>
                  <a:pt x="0" y="37438"/>
                </a:lnTo>
                <a:lnTo>
                  <a:pt x="3840" y="44159"/>
                </a:lnTo>
                <a:lnTo>
                  <a:pt x="11521" y="49915"/>
                </a:lnTo>
                <a:lnTo>
                  <a:pt x="17282" y="54720"/>
                </a:lnTo>
                <a:lnTo>
                  <a:pt x="24003" y="56637"/>
                </a:lnTo>
                <a:lnTo>
                  <a:pt x="40325" y="56637"/>
                </a:lnTo>
                <a:lnTo>
                  <a:pt x="47045" y="54720"/>
                </a:lnTo>
                <a:lnTo>
                  <a:pt x="51846" y="49915"/>
                </a:lnTo>
                <a:lnTo>
                  <a:pt x="47045" y="38397"/>
                </a:lnTo>
                <a:lnTo>
                  <a:pt x="42245" y="43200"/>
                </a:lnTo>
                <a:lnTo>
                  <a:pt x="34564" y="45118"/>
                </a:lnTo>
                <a:lnTo>
                  <a:pt x="18242" y="45118"/>
                </a:lnTo>
                <a:lnTo>
                  <a:pt x="13441" y="432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" name="object 233"/>
          <p:cNvSpPr/>
          <p:nvPr/>
        </p:nvSpPr>
        <p:spPr>
          <a:xfrm>
            <a:off x="2481757" y="8591787"/>
            <a:ext cx="93116" cy="50881"/>
          </a:xfrm>
          <a:custGeom>
            <a:avLst/>
            <a:gdLst/>
            <a:ahLst/>
            <a:cxnLst/>
            <a:rect l="l" t="t" r="r" b="b"/>
            <a:pathLst>
              <a:path w="93116" h="50881">
                <a:moveTo>
                  <a:pt x="12481" y="43202"/>
                </a:moveTo>
                <a:lnTo>
                  <a:pt x="8641" y="37440"/>
                </a:lnTo>
                <a:lnTo>
                  <a:pt x="8641" y="25920"/>
                </a:lnTo>
                <a:lnTo>
                  <a:pt x="10561" y="23044"/>
                </a:lnTo>
                <a:lnTo>
                  <a:pt x="13441" y="20164"/>
                </a:lnTo>
                <a:lnTo>
                  <a:pt x="16322" y="17282"/>
                </a:lnTo>
                <a:lnTo>
                  <a:pt x="20162" y="15364"/>
                </a:lnTo>
                <a:lnTo>
                  <a:pt x="27843" y="15364"/>
                </a:lnTo>
                <a:lnTo>
                  <a:pt x="30723" y="16323"/>
                </a:lnTo>
                <a:lnTo>
                  <a:pt x="33604" y="18240"/>
                </a:lnTo>
                <a:lnTo>
                  <a:pt x="36484" y="19205"/>
                </a:lnTo>
                <a:lnTo>
                  <a:pt x="39364" y="22081"/>
                </a:lnTo>
                <a:lnTo>
                  <a:pt x="41285" y="25920"/>
                </a:lnTo>
                <a:lnTo>
                  <a:pt x="43205" y="28802"/>
                </a:lnTo>
                <a:lnTo>
                  <a:pt x="45125" y="32641"/>
                </a:lnTo>
                <a:lnTo>
                  <a:pt x="45125" y="36481"/>
                </a:lnTo>
                <a:lnTo>
                  <a:pt x="47045" y="36481"/>
                </a:lnTo>
                <a:lnTo>
                  <a:pt x="47045" y="30723"/>
                </a:lnTo>
                <a:lnTo>
                  <a:pt x="48006" y="26884"/>
                </a:lnTo>
                <a:lnTo>
                  <a:pt x="48966" y="24002"/>
                </a:lnTo>
                <a:lnTo>
                  <a:pt x="50886" y="20164"/>
                </a:lnTo>
                <a:lnTo>
                  <a:pt x="51846" y="18240"/>
                </a:lnTo>
                <a:lnTo>
                  <a:pt x="53766" y="16323"/>
                </a:lnTo>
                <a:lnTo>
                  <a:pt x="55686" y="14400"/>
                </a:lnTo>
                <a:lnTo>
                  <a:pt x="57607" y="13443"/>
                </a:lnTo>
                <a:lnTo>
                  <a:pt x="59527" y="12484"/>
                </a:lnTo>
                <a:lnTo>
                  <a:pt x="63367" y="10561"/>
                </a:lnTo>
                <a:lnTo>
                  <a:pt x="66248" y="9602"/>
                </a:lnTo>
                <a:lnTo>
                  <a:pt x="74889" y="9602"/>
                </a:lnTo>
                <a:lnTo>
                  <a:pt x="78729" y="11526"/>
                </a:lnTo>
                <a:lnTo>
                  <a:pt x="82570" y="15364"/>
                </a:lnTo>
                <a:lnTo>
                  <a:pt x="85450" y="18240"/>
                </a:lnTo>
                <a:lnTo>
                  <a:pt x="87355" y="22081"/>
                </a:lnTo>
                <a:lnTo>
                  <a:pt x="87355" y="30723"/>
                </a:lnTo>
                <a:lnTo>
                  <a:pt x="86395" y="31682"/>
                </a:lnTo>
                <a:lnTo>
                  <a:pt x="86395" y="32641"/>
                </a:lnTo>
                <a:lnTo>
                  <a:pt x="85450" y="34564"/>
                </a:lnTo>
                <a:lnTo>
                  <a:pt x="84475" y="37440"/>
                </a:lnTo>
                <a:lnTo>
                  <a:pt x="82570" y="40320"/>
                </a:lnTo>
                <a:lnTo>
                  <a:pt x="81610" y="42243"/>
                </a:lnTo>
                <a:lnTo>
                  <a:pt x="81610" y="48958"/>
                </a:lnTo>
                <a:lnTo>
                  <a:pt x="82570" y="49923"/>
                </a:lnTo>
                <a:lnTo>
                  <a:pt x="83515" y="50881"/>
                </a:lnTo>
                <a:lnTo>
                  <a:pt x="87355" y="50881"/>
                </a:lnTo>
                <a:lnTo>
                  <a:pt x="89291" y="49923"/>
                </a:lnTo>
                <a:lnTo>
                  <a:pt x="91196" y="47999"/>
                </a:lnTo>
                <a:lnTo>
                  <a:pt x="92156" y="46084"/>
                </a:lnTo>
                <a:lnTo>
                  <a:pt x="93116" y="41279"/>
                </a:lnTo>
                <a:lnTo>
                  <a:pt x="93116" y="35522"/>
                </a:lnTo>
                <a:lnTo>
                  <a:pt x="92872" y="30271"/>
                </a:lnTo>
                <a:lnTo>
                  <a:pt x="89518" y="17481"/>
                </a:lnTo>
                <a:lnTo>
                  <a:pt x="82570" y="7685"/>
                </a:lnTo>
                <a:lnTo>
                  <a:pt x="76794" y="2881"/>
                </a:lnTo>
                <a:lnTo>
                  <a:pt x="70088" y="0"/>
                </a:lnTo>
                <a:lnTo>
                  <a:pt x="56647" y="0"/>
                </a:lnTo>
                <a:lnTo>
                  <a:pt x="51846" y="1923"/>
                </a:lnTo>
                <a:lnTo>
                  <a:pt x="48006" y="4805"/>
                </a:lnTo>
                <a:lnTo>
                  <a:pt x="44165" y="7685"/>
                </a:lnTo>
                <a:lnTo>
                  <a:pt x="40325" y="11526"/>
                </a:lnTo>
                <a:lnTo>
                  <a:pt x="38404" y="17282"/>
                </a:lnTo>
                <a:lnTo>
                  <a:pt x="31683" y="8644"/>
                </a:lnTo>
                <a:lnTo>
                  <a:pt x="24963" y="4805"/>
                </a:lnTo>
                <a:lnTo>
                  <a:pt x="14401" y="4805"/>
                </a:lnTo>
                <a:lnTo>
                  <a:pt x="10561" y="5762"/>
                </a:lnTo>
                <a:lnTo>
                  <a:pt x="6720" y="8644"/>
                </a:lnTo>
                <a:lnTo>
                  <a:pt x="1920" y="12484"/>
                </a:lnTo>
                <a:lnTo>
                  <a:pt x="0" y="18240"/>
                </a:lnTo>
                <a:lnTo>
                  <a:pt x="0" y="31682"/>
                </a:lnTo>
                <a:lnTo>
                  <a:pt x="1920" y="36481"/>
                </a:lnTo>
                <a:lnTo>
                  <a:pt x="4800" y="40320"/>
                </a:lnTo>
                <a:lnTo>
                  <a:pt x="8641" y="44160"/>
                </a:lnTo>
                <a:lnTo>
                  <a:pt x="12481" y="47041"/>
                </a:lnTo>
                <a:lnTo>
                  <a:pt x="19202" y="49923"/>
                </a:lnTo>
                <a:lnTo>
                  <a:pt x="20162" y="47999"/>
                </a:lnTo>
                <a:lnTo>
                  <a:pt x="12481" y="43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" name="object 234"/>
          <p:cNvSpPr/>
          <p:nvPr/>
        </p:nvSpPr>
        <p:spPr>
          <a:xfrm>
            <a:off x="2609438" y="8800106"/>
            <a:ext cx="91196" cy="35515"/>
          </a:xfrm>
          <a:custGeom>
            <a:avLst/>
            <a:gdLst/>
            <a:ahLst/>
            <a:cxnLst/>
            <a:rect l="l" t="t" r="r" b="b"/>
            <a:pathLst>
              <a:path w="91196" h="35515">
                <a:moveTo>
                  <a:pt x="16322" y="22079"/>
                </a:moveTo>
                <a:lnTo>
                  <a:pt x="84475" y="22079"/>
                </a:lnTo>
                <a:lnTo>
                  <a:pt x="85435" y="23038"/>
                </a:lnTo>
                <a:lnTo>
                  <a:pt x="86395" y="23038"/>
                </a:lnTo>
                <a:lnTo>
                  <a:pt x="87355" y="23996"/>
                </a:lnTo>
                <a:lnTo>
                  <a:pt x="87355" y="25918"/>
                </a:lnTo>
                <a:lnTo>
                  <a:pt x="88315" y="26877"/>
                </a:lnTo>
                <a:lnTo>
                  <a:pt x="88315" y="29759"/>
                </a:lnTo>
                <a:lnTo>
                  <a:pt x="89275" y="33599"/>
                </a:lnTo>
                <a:lnTo>
                  <a:pt x="91196" y="33599"/>
                </a:lnTo>
                <a:lnTo>
                  <a:pt x="91196" y="0"/>
                </a:lnTo>
                <a:lnTo>
                  <a:pt x="89275" y="0"/>
                </a:lnTo>
                <a:lnTo>
                  <a:pt x="88315" y="3838"/>
                </a:lnTo>
                <a:lnTo>
                  <a:pt x="88315" y="6720"/>
                </a:lnTo>
                <a:lnTo>
                  <a:pt x="87355" y="7679"/>
                </a:lnTo>
                <a:lnTo>
                  <a:pt x="87355" y="9596"/>
                </a:lnTo>
                <a:lnTo>
                  <a:pt x="86395" y="10559"/>
                </a:lnTo>
                <a:lnTo>
                  <a:pt x="84475" y="10559"/>
                </a:lnTo>
                <a:lnTo>
                  <a:pt x="83515" y="11518"/>
                </a:lnTo>
                <a:lnTo>
                  <a:pt x="0" y="11518"/>
                </a:lnTo>
                <a:lnTo>
                  <a:pt x="0" y="13435"/>
                </a:lnTo>
                <a:lnTo>
                  <a:pt x="10561" y="35515"/>
                </a:lnTo>
                <a:lnTo>
                  <a:pt x="12481" y="34556"/>
                </a:lnTo>
                <a:lnTo>
                  <a:pt x="10561" y="31676"/>
                </a:lnTo>
                <a:lnTo>
                  <a:pt x="10561" y="24955"/>
                </a:lnTo>
                <a:lnTo>
                  <a:pt x="11521" y="24955"/>
                </a:lnTo>
                <a:lnTo>
                  <a:pt x="11521" y="23996"/>
                </a:lnTo>
                <a:lnTo>
                  <a:pt x="13441" y="23038"/>
                </a:lnTo>
                <a:lnTo>
                  <a:pt x="14401" y="23038"/>
                </a:lnTo>
                <a:lnTo>
                  <a:pt x="16322" y="22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" name="object 235"/>
          <p:cNvSpPr/>
          <p:nvPr/>
        </p:nvSpPr>
        <p:spPr>
          <a:xfrm>
            <a:off x="2612318" y="8721387"/>
            <a:ext cx="90236" cy="54716"/>
          </a:xfrm>
          <a:custGeom>
            <a:avLst/>
            <a:gdLst/>
            <a:ahLst/>
            <a:cxnLst/>
            <a:rect l="l" t="t" r="r" b="b"/>
            <a:pathLst>
              <a:path w="90236" h="54716">
                <a:moveTo>
                  <a:pt x="55671" y="33599"/>
                </a:moveTo>
                <a:lnTo>
                  <a:pt x="55671" y="28802"/>
                </a:lnTo>
                <a:lnTo>
                  <a:pt x="53751" y="22081"/>
                </a:lnTo>
                <a:lnTo>
                  <a:pt x="48966" y="15358"/>
                </a:lnTo>
                <a:lnTo>
                  <a:pt x="56647" y="17276"/>
                </a:lnTo>
                <a:lnTo>
                  <a:pt x="63367" y="20157"/>
                </a:lnTo>
                <a:lnTo>
                  <a:pt x="70073" y="24955"/>
                </a:lnTo>
                <a:lnTo>
                  <a:pt x="76794" y="29760"/>
                </a:lnTo>
                <a:lnTo>
                  <a:pt x="81594" y="34558"/>
                </a:lnTo>
                <a:lnTo>
                  <a:pt x="83515" y="39357"/>
                </a:lnTo>
                <a:lnTo>
                  <a:pt x="86395" y="44160"/>
                </a:lnTo>
                <a:lnTo>
                  <a:pt x="87355" y="48958"/>
                </a:lnTo>
                <a:lnTo>
                  <a:pt x="87355" y="54716"/>
                </a:lnTo>
                <a:lnTo>
                  <a:pt x="90236" y="54716"/>
                </a:lnTo>
                <a:lnTo>
                  <a:pt x="90236" y="43196"/>
                </a:lnTo>
                <a:lnTo>
                  <a:pt x="88315" y="35516"/>
                </a:lnTo>
                <a:lnTo>
                  <a:pt x="83515" y="27837"/>
                </a:lnTo>
                <a:lnTo>
                  <a:pt x="80787" y="24067"/>
                </a:lnTo>
                <a:lnTo>
                  <a:pt x="71850" y="14834"/>
                </a:lnTo>
                <a:lnTo>
                  <a:pt x="61432" y="7679"/>
                </a:lnTo>
                <a:lnTo>
                  <a:pt x="58318" y="6034"/>
                </a:lnTo>
                <a:lnTo>
                  <a:pt x="46583" y="1590"/>
                </a:lnTo>
                <a:lnTo>
                  <a:pt x="33604" y="0"/>
                </a:lnTo>
                <a:lnTo>
                  <a:pt x="29303" y="212"/>
                </a:lnTo>
                <a:lnTo>
                  <a:pt x="16691" y="3373"/>
                </a:lnTo>
                <a:lnTo>
                  <a:pt x="5760" y="9596"/>
                </a:lnTo>
                <a:lnTo>
                  <a:pt x="0" y="15358"/>
                </a:lnTo>
                <a:lnTo>
                  <a:pt x="960" y="26878"/>
                </a:lnTo>
                <a:lnTo>
                  <a:pt x="2880" y="23996"/>
                </a:lnTo>
                <a:lnTo>
                  <a:pt x="4800" y="21116"/>
                </a:lnTo>
                <a:lnTo>
                  <a:pt x="7680" y="18240"/>
                </a:lnTo>
                <a:lnTo>
                  <a:pt x="11521" y="16317"/>
                </a:lnTo>
                <a:lnTo>
                  <a:pt x="16322" y="15358"/>
                </a:lnTo>
                <a:lnTo>
                  <a:pt x="21122" y="13437"/>
                </a:lnTo>
                <a:lnTo>
                  <a:pt x="38404" y="13437"/>
                </a:lnTo>
                <a:lnTo>
                  <a:pt x="44150" y="14401"/>
                </a:lnTo>
                <a:lnTo>
                  <a:pt x="46085" y="16317"/>
                </a:lnTo>
                <a:lnTo>
                  <a:pt x="47030" y="19199"/>
                </a:lnTo>
                <a:lnTo>
                  <a:pt x="47990" y="21116"/>
                </a:lnTo>
                <a:lnTo>
                  <a:pt x="48966" y="23996"/>
                </a:lnTo>
                <a:lnTo>
                  <a:pt x="49926" y="26878"/>
                </a:lnTo>
                <a:lnTo>
                  <a:pt x="49926" y="28802"/>
                </a:lnTo>
                <a:lnTo>
                  <a:pt x="53751" y="46078"/>
                </a:lnTo>
                <a:lnTo>
                  <a:pt x="55671" y="40320"/>
                </a:lnTo>
                <a:lnTo>
                  <a:pt x="55671" y="3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" name="object 236"/>
          <p:cNvSpPr/>
          <p:nvPr/>
        </p:nvSpPr>
        <p:spPr>
          <a:xfrm>
            <a:off x="2609438" y="8736746"/>
            <a:ext cx="56631" cy="41279"/>
          </a:xfrm>
          <a:custGeom>
            <a:avLst/>
            <a:gdLst/>
            <a:ahLst/>
            <a:cxnLst/>
            <a:rect l="l" t="t" r="r" b="b"/>
            <a:pathLst>
              <a:path w="56631" h="41279">
                <a:moveTo>
                  <a:pt x="3840" y="19199"/>
                </a:moveTo>
                <a:lnTo>
                  <a:pt x="3840" y="11519"/>
                </a:lnTo>
                <a:lnTo>
                  <a:pt x="2880" y="0"/>
                </a:lnTo>
                <a:lnTo>
                  <a:pt x="0" y="6722"/>
                </a:lnTo>
                <a:lnTo>
                  <a:pt x="0" y="22081"/>
                </a:lnTo>
                <a:lnTo>
                  <a:pt x="3840" y="29760"/>
                </a:lnTo>
                <a:lnTo>
                  <a:pt x="10561" y="34558"/>
                </a:lnTo>
                <a:lnTo>
                  <a:pt x="17282" y="39357"/>
                </a:lnTo>
                <a:lnTo>
                  <a:pt x="24002" y="41279"/>
                </a:lnTo>
                <a:lnTo>
                  <a:pt x="40325" y="41279"/>
                </a:lnTo>
                <a:lnTo>
                  <a:pt x="46070" y="39357"/>
                </a:lnTo>
                <a:lnTo>
                  <a:pt x="50871" y="34558"/>
                </a:lnTo>
                <a:lnTo>
                  <a:pt x="56631" y="30719"/>
                </a:lnTo>
                <a:lnTo>
                  <a:pt x="52806" y="13443"/>
                </a:lnTo>
                <a:lnTo>
                  <a:pt x="52806" y="17282"/>
                </a:lnTo>
                <a:lnTo>
                  <a:pt x="50871" y="21122"/>
                </a:lnTo>
                <a:lnTo>
                  <a:pt x="47030" y="23998"/>
                </a:lnTo>
                <a:lnTo>
                  <a:pt x="41285" y="27837"/>
                </a:lnTo>
                <a:lnTo>
                  <a:pt x="34564" y="29760"/>
                </a:lnTo>
                <a:lnTo>
                  <a:pt x="18242" y="29760"/>
                </a:lnTo>
                <a:lnTo>
                  <a:pt x="12481" y="27837"/>
                </a:lnTo>
                <a:lnTo>
                  <a:pt x="9601" y="24961"/>
                </a:lnTo>
                <a:lnTo>
                  <a:pt x="5760" y="22081"/>
                </a:lnTo>
                <a:lnTo>
                  <a:pt x="3840" y="19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" name="object 237"/>
          <p:cNvSpPr/>
          <p:nvPr/>
        </p:nvSpPr>
        <p:spPr>
          <a:xfrm>
            <a:off x="2612318" y="8654189"/>
            <a:ext cx="90236" cy="54720"/>
          </a:xfrm>
          <a:custGeom>
            <a:avLst/>
            <a:gdLst/>
            <a:ahLst/>
            <a:cxnLst/>
            <a:rect l="l" t="t" r="r" b="b"/>
            <a:pathLst>
              <a:path w="90236" h="54720">
                <a:moveTo>
                  <a:pt x="55671" y="33598"/>
                </a:moveTo>
                <a:lnTo>
                  <a:pt x="55671" y="27835"/>
                </a:lnTo>
                <a:lnTo>
                  <a:pt x="53751" y="22079"/>
                </a:lnTo>
                <a:lnTo>
                  <a:pt x="48966" y="14400"/>
                </a:lnTo>
                <a:lnTo>
                  <a:pt x="56647" y="16317"/>
                </a:lnTo>
                <a:lnTo>
                  <a:pt x="63367" y="20156"/>
                </a:lnTo>
                <a:lnTo>
                  <a:pt x="70073" y="24960"/>
                </a:lnTo>
                <a:lnTo>
                  <a:pt x="76794" y="28800"/>
                </a:lnTo>
                <a:lnTo>
                  <a:pt x="81594" y="33598"/>
                </a:lnTo>
                <a:lnTo>
                  <a:pt x="83515" y="38397"/>
                </a:lnTo>
                <a:lnTo>
                  <a:pt x="86395" y="44159"/>
                </a:lnTo>
                <a:lnTo>
                  <a:pt x="87355" y="48958"/>
                </a:lnTo>
                <a:lnTo>
                  <a:pt x="87355" y="54720"/>
                </a:lnTo>
                <a:lnTo>
                  <a:pt x="90236" y="54720"/>
                </a:lnTo>
                <a:lnTo>
                  <a:pt x="90236" y="42236"/>
                </a:lnTo>
                <a:lnTo>
                  <a:pt x="88315" y="34556"/>
                </a:lnTo>
                <a:lnTo>
                  <a:pt x="83515" y="27835"/>
                </a:lnTo>
                <a:lnTo>
                  <a:pt x="80787" y="24066"/>
                </a:lnTo>
                <a:lnTo>
                  <a:pt x="71850" y="14833"/>
                </a:lnTo>
                <a:lnTo>
                  <a:pt x="61432" y="7679"/>
                </a:lnTo>
                <a:lnTo>
                  <a:pt x="58318" y="6034"/>
                </a:lnTo>
                <a:lnTo>
                  <a:pt x="46583" y="1590"/>
                </a:lnTo>
                <a:lnTo>
                  <a:pt x="33604" y="0"/>
                </a:lnTo>
                <a:lnTo>
                  <a:pt x="29301" y="166"/>
                </a:lnTo>
                <a:lnTo>
                  <a:pt x="16691" y="2972"/>
                </a:lnTo>
                <a:lnTo>
                  <a:pt x="5760" y="9601"/>
                </a:lnTo>
                <a:lnTo>
                  <a:pt x="0" y="15358"/>
                </a:lnTo>
                <a:lnTo>
                  <a:pt x="960" y="26877"/>
                </a:lnTo>
                <a:lnTo>
                  <a:pt x="2880" y="23996"/>
                </a:lnTo>
                <a:lnTo>
                  <a:pt x="4800" y="21121"/>
                </a:lnTo>
                <a:lnTo>
                  <a:pt x="7680" y="18239"/>
                </a:lnTo>
                <a:lnTo>
                  <a:pt x="11521" y="16317"/>
                </a:lnTo>
                <a:lnTo>
                  <a:pt x="16322" y="14400"/>
                </a:lnTo>
                <a:lnTo>
                  <a:pt x="21122" y="13441"/>
                </a:lnTo>
                <a:lnTo>
                  <a:pt x="25923" y="12476"/>
                </a:lnTo>
                <a:lnTo>
                  <a:pt x="33604" y="12476"/>
                </a:lnTo>
                <a:lnTo>
                  <a:pt x="38404" y="13441"/>
                </a:lnTo>
                <a:lnTo>
                  <a:pt x="44150" y="13441"/>
                </a:lnTo>
                <a:lnTo>
                  <a:pt x="46085" y="16317"/>
                </a:lnTo>
                <a:lnTo>
                  <a:pt x="47030" y="18239"/>
                </a:lnTo>
                <a:lnTo>
                  <a:pt x="47990" y="21121"/>
                </a:lnTo>
                <a:lnTo>
                  <a:pt x="48966" y="23996"/>
                </a:lnTo>
                <a:lnTo>
                  <a:pt x="49926" y="25918"/>
                </a:lnTo>
                <a:lnTo>
                  <a:pt x="49926" y="27835"/>
                </a:lnTo>
                <a:lnTo>
                  <a:pt x="53751" y="45118"/>
                </a:lnTo>
                <a:lnTo>
                  <a:pt x="55671" y="40320"/>
                </a:lnTo>
                <a:lnTo>
                  <a:pt x="55671" y="335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" name="object 238"/>
          <p:cNvSpPr/>
          <p:nvPr/>
        </p:nvSpPr>
        <p:spPr>
          <a:xfrm>
            <a:off x="2609438" y="8669548"/>
            <a:ext cx="56631" cy="41279"/>
          </a:xfrm>
          <a:custGeom>
            <a:avLst/>
            <a:gdLst/>
            <a:ahLst/>
            <a:cxnLst/>
            <a:rect l="l" t="t" r="r" b="b"/>
            <a:pathLst>
              <a:path w="56631" h="41279">
                <a:moveTo>
                  <a:pt x="3840" y="18239"/>
                </a:moveTo>
                <a:lnTo>
                  <a:pt x="3840" y="11518"/>
                </a:lnTo>
                <a:lnTo>
                  <a:pt x="2880" y="0"/>
                </a:lnTo>
                <a:lnTo>
                  <a:pt x="0" y="5762"/>
                </a:lnTo>
                <a:lnTo>
                  <a:pt x="0" y="22079"/>
                </a:lnTo>
                <a:lnTo>
                  <a:pt x="3840" y="28800"/>
                </a:lnTo>
                <a:lnTo>
                  <a:pt x="10561" y="34556"/>
                </a:lnTo>
                <a:lnTo>
                  <a:pt x="17282" y="39361"/>
                </a:lnTo>
                <a:lnTo>
                  <a:pt x="24002" y="41279"/>
                </a:lnTo>
                <a:lnTo>
                  <a:pt x="40325" y="41279"/>
                </a:lnTo>
                <a:lnTo>
                  <a:pt x="46070" y="39361"/>
                </a:lnTo>
                <a:lnTo>
                  <a:pt x="50871" y="34556"/>
                </a:lnTo>
                <a:lnTo>
                  <a:pt x="56631" y="29759"/>
                </a:lnTo>
                <a:lnTo>
                  <a:pt x="52806" y="12476"/>
                </a:lnTo>
                <a:lnTo>
                  <a:pt x="52806" y="17282"/>
                </a:lnTo>
                <a:lnTo>
                  <a:pt x="50871" y="21121"/>
                </a:lnTo>
                <a:lnTo>
                  <a:pt x="47030" y="23038"/>
                </a:lnTo>
                <a:lnTo>
                  <a:pt x="41285" y="27841"/>
                </a:lnTo>
                <a:lnTo>
                  <a:pt x="34564" y="29759"/>
                </a:lnTo>
                <a:lnTo>
                  <a:pt x="18242" y="29759"/>
                </a:lnTo>
                <a:lnTo>
                  <a:pt x="12481" y="27841"/>
                </a:lnTo>
                <a:lnTo>
                  <a:pt x="9601" y="24961"/>
                </a:lnTo>
                <a:lnTo>
                  <a:pt x="5760" y="22079"/>
                </a:lnTo>
                <a:lnTo>
                  <a:pt x="3840" y="18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" name="object 239"/>
          <p:cNvSpPr/>
          <p:nvPr/>
        </p:nvSpPr>
        <p:spPr>
          <a:xfrm>
            <a:off x="2609438" y="8586031"/>
            <a:ext cx="89275" cy="56637"/>
          </a:xfrm>
          <a:custGeom>
            <a:avLst/>
            <a:gdLst/>
            <a:ahLst/>
            <a:cxnLst/>
            <a:rect l="l" t="t" r="r" b="b"/>
            <a:pathLst>
              <a:path w="89275" h="56637">
                <a:moveTo>
                  <a:pt x="0" y="5756"/>
                </a:moveTo>
                <a:lnTo>
                  <a:pt x="0" y="10561"/>
                </a:lnTo>
                <a:lnTo>
                  <a:pt x="960" y="15358"/>
                </a:lnTo>
                <a:lnTo>
                  <a:pt x="2880" y="21121"/>
                </a:lnTo>
                <a:lnTo>
                  <a:pt x="4800" y="25920"/>
                </a:lnTo>
                <a:lnTo>
                  <a:pt x="8641" y="31676"/>
                </a:lnTo>
                <a:lnTo>
                  <a:pt x="13441" y="38397"/>
                </a:lnTo>
                <a:lnTo>
                  <a:pt x="19202" y="44159"/>
                </a:lnTo>
                <a:lnTo>
                  <a:pt x="25923" y="48958"/>
                </a:lnTo>
                <a:lnTo>
                  <a:pt x="33604" y="51840"/>
                </a:lnTo>
                <a:lnTo>
                  <a:pt x="40325" y="54714"/>
                </a:lnTo>
                <a:lnTo>
                  <a:pt x="48006" y="56637"/>
                </a:lnTo>
                <a:lnTo>
                  <a:pt x="55686" y="56637"/>
                </a:lnTo>
                <a:lnTo>
                  <a:pt x="64103" y="55996"/>
                </a:lnTo>
                <a:lnTo>
                  <a:pt x="60472" y="44159"/>
                </a:lnTo>
                <a:lnTo>
                  <a:pt x="56631" y="44159"/>
                </a:lnTo>
                <a:lnTo>
                  <a:pt x="51846" y="43196"/>
                </a:lnTo>
                <a:lnTo>
                  <a:pt x="46070" y="43196"/>
                </a:lnTo>
                <a:lnTo>
                  <a:pt x="43190" y="39355"/>
                </a:lnTo>
                <a:lnTo>
                  <a:pt x="42245" y="36479"/>
                </a:lnTo>
                <a:lnTo>
                  <a:pt x="41285" y="34558"/>
                </a:lnTo>
                <a:lnTo>
                  <a:pt x="40325" y="32641"/>
                </a:lnTo>
                <a:lnTo>
                  <a:pt x="40325" y="23038"/>
                </a:lnTo>
                <a:lnTo>
                  <a:pt x="43190" y="19199"/>
                </a:lnTo>
                <a:lnTo>
                  <a:pt x="48966" y="16317"/>
                </a:lnTo>
                <a:lnTo>
                  <a:pt x="53751" y="13441"/>
                </a:lnTo>
                <a:lnTo>
                  <a:pt x="60472" y="11518"/>
                </a:lnTo>
                <a:lnTo>
                  <a:pt x="74874" y="11518"/>
                </a:lnTo>
                <a:lnTo>
                  <a:pt x="79674" y="13441"/>
                </a:lnTo>
                <a:lnTo>
                  <a:pt x="83515" y="16317"/>
                </a:lnTo>
                <a:lnTo>
                  <a:pt x="87355" y="19199"/>
                </a:lnTo>
                <a:lnTo>
                  <a:pt x="89275" y="23038"/>
                </a:lnTo>
                <a:lnTo>
                  <a:pt x="89275" y="12476"/>
                </a:lnTo>
                <a:lnTo>
                  <a:pt x="81594" y="6720"/>
                </a:lnTo>
                <a:lnTo>
                  <a:pt x="75834" y="1917"/>
                </a:lnTo>
                <a:lnTo>
                  <a:pt x="68153" y="0"/>
                </a:lnTo>
                <a:lnTo>
                  <a:pt x="52806" y="0"/>
                </a:lnTo>
                <a:lnTo>
                  <a:pt x="47030" y="1917"/>
                </a:lnTo>
                <a:lnTo>
                  <a:pt x="42245" y="6720"/>
                </a:lnTo>
                <a:lnTo>
                  <a:pt x="37444" y="11518"/>
                </a:lnTo>
                <a:lnTo>
                  <a:pt x="34564" y="16317"/>
                </a:lnTo>
                <a:lnTo>
                  <a:pt x="34564" y="28800"/>
                </a:lnTo>
                <a:lnTo>
                  <a:pt x="36484" y="35516"/>
                </a:lnTo>
                <a:lnTo>
                  <a:pt x="41285" y="42237"/>
                </a:lnTo>
                <a:lnTo>
                  <a:pt x="35524" y="40320"/>
                </a:lnTo>
                <a:lnTo>
                  <a:pt x="29763" y="38397"/>
                </a:lnTo>
                <a:lnTo>
                  <a:pt x="25923" y="35516"/>
                </a:lnTo>
                <a:lnTo>
                  <a:pt x="21122" y="33599"/>
                </a:lnTo>
                <a:lnTo>
                  <a:pt x="17282" y="30717"/>
                </a:lnTo>
                <a:lnTo>
                  <a:pt x="13441" y="26878"/>
                </a:lnTo>
                <a:lnTo>
                  <a:pt x="9601" y="23038"/>
                </a:lnTo>
                <a:lnTo>
                  <a:pt x="7680" y="20156"/>
                </a:lnTo>
                <a:lnTo>
                  <a:pt x="5760" y="16317"/>
                </a:lnTo>
                <a:lnTo>
                  <a:pt x="3840" y="12476"/>
                </a:lnTo>
                <a:lnTo>
                  <a:pt x="2880" y="7679"/>
                </a:lnTo>
                <a:lnTo>
                  <a:pt x="1920" y="1917"/>
                </a:lnTo>
                <a:lnTo>
                  <a:pt x="0" y="1917"/>
                </a:lnTo>
                <a:lnTo>
                  <a:pt x="0" y="57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" name="object 240"/>
          <p:cNvSpPr/>
          <p:nvPr/>
        </p:nvSpPr>
        <p:spPr>
          <a:xfrm>
            <a:off x="2669910" y="8598508"/>
            <a:ext cx="32644" cy="43519"/>
          </a:xfrm>
          <a:custGeom>
            <a:avLst/>
            <a:gdLst/>
            <a:ahLst/>
            <a:cxnLst/>
            <a:rect l="l" t="t" r="r" b="b"/>
            <a:pathLst>
              <a:path w="32644" h="43519">
                <a:moveTo>
                  <a:pt x="25923" y="22081"/>
                </a:moveTo>
                <a:lnTo>
                  <a:pt x="23042" y="24961"/>
                </a:lnTo>
                <a:lnTo>
                  <a:pt x="18242" y="27843"/>
                </a:lnTo>
                <a:lnTo>
                  <a:pt x="13441" y="29760"/>
                </a:lnTo>
                <a:lnTo>
                  <a:pt x="8641" y="30719"/>
                </a:lnTo>
                <a:lnTo>
                  <a:pt x="3840" y="31682"/>
                </a:lnTo>
                <a:lnTo>
                  <a:pt x="0" y="31682"/>
                </a:lnTo>
                <a:lnTo>
                  <a:pt x="3630" y="43519"/>
                </a:lnTo>
                <a:lnTo>
                  <a:pt x="15880" y="39552"/>
                </a:lnTo>
                <a:lnTo>
                  <a:pt x="25923" y="31682"/>
                </a:lnTo>
                <a:lnTo>
                  <a:pt x="30723" y="26878"/>
                </a:lnTo>
                <a:lnTo>
                  <a:pt x="32644" y="22081"/>
                </a:lnTo>
                <a:lnTo>
                  <a:pt x="32644" y="6722"/>
                </a:lnTo>
                <a:lnTo>
                  <a:pt x="28803" y="0"/>
                </a:lnTo>
                <a:lnTo>
                  <a:pt x="28803" y="17282"/>
                </a:lnTo>
                <a:lnTo>
                  <a:pt x="27843" y="20164"/>
                </a:lnTo>
                <a:lnTo>
                  <a:pt x="25923" y="220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" name="object 241"/>
          <p:cNvSpPr/>
          <p:nvPr/>
        </p:nvSpPr>
        <p:spPr>
          <a:xfrm>
            <a:off x="2736159" y="8800106"/>
            <a:ext cx="92156" cy="35515"/>
          </a:xfrm>
          <a:custGeom>
            <a:avLst/>
            <a:gdLst/>
            <a:ahLst/>
            <a:cxnLst/>
            <a:rect l="l" t="t" r="r" b="b"/>
            <a:pathLst>
              <a:path w="92156" h="35515">
                <a:moveTo>
                  <a:pt x="13441" y="34556"/>
                </a:moveTo>
                <a:lnTo>
                  <a:pt x="11521" y="31676"/>
                </a:lnTo>
                <a:lnTo>
                  <a:pt x="10546" y="28794"/>
                </a:lnTo>
                <a:lnTo>
                  <a:pt x="10546" y="25918"/>
                </a:lnTo>
                <a:lnTo>
                  <a:pt x="11521" y="24955"/>
                </a:lnTo>
                <a:lnTo>
                  <a:pt x="12481" y="23996"/>
                </a:lnTo>
                <a:lnTo>
                  <a:pt x="13441" y="23038"/>
                </a:lnTo>
                <a:lnTo>
                  <a:pt x="15361" y="23038"/>
                </a:lnTo>
                <a:lnTo>
                  <a:pt x="17266" y="22079"/>
                </a:lnTo>
                <a:lnTo>
                  <a:pt x="84475" y="22079"/>
                </a:lnTo>
                <a:lnTo>
                  <a:pt x="85435" y="23038"/>
                </a:lnTo>
                <a:lnTo>
                  <a:pt x="86395" y="23038"/>
                </a:lnTo>
                <a:lnTo>
                  <a:pt x="87355" y="23996"/>
                </a:lnTo>
                <a:lnTo>
                  <a:pt x="88315" y="25918"/>
                </a:lnTo>
                <a:lnTo>
                  <a:pt x="89275" y="26877"/>
                </a:lnTo>
                <a:lnTo>
                  <a:pt x="89275" y="33599"/>
                </a:lnTo>
                <a:lnTo>
                  <a:pt x="92156" y="33599"/>
                </a:lnTo>
                <a:lnTo>
                  <a:pt x="92156" y="0"/>
                </a:lnTo>
                <a:lnTo>
                  <a:pt x="89275" y="0"/>
                </a:lnTo>
                <a:lnTo>
                  <a:pt x="89275" y="6720"/>
                </a:lnTo>
                <a:lnTo>
                  <a:pt x="88315" y="7679"/>
                </a:lnTo>
                <a:lnTo>
                  <a:pt x="87355" y="9596"/>
                </a:lnTo>
                <a:lnTo>
                  <a:pt x="86395" y="10559"/>
                </a:lnTo>
                <a:lnTo>
                  <a:pt x="85435" y="10559"/>
                </a:lnTo>
                <a:lnTo>
                  <a:pt x="84475" y="11518"/>
                </a:lnTo>
                <a:lnTo>
                  <a:pt x="0" y="11518"/>
                </a:lnTo>
                <a:lnTo>
                  <a:pt x="0" y="13435"/>
                </a:lnTo>
                <a:lnTo>
                  <a:pt x="10546" y="35515"/>
                </a:lnTo>
                <a:lnTo>
                  <a:pt x="13441" y="345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" name="object 242"/>
          <p:cNvSpPr/>
          <p:nvPr/>
        </p:nvSpPr>
        <p:spPr>
          <a:xfrm>
            <a:off x="2742879" y="8754028"/>
            <a:ext cx="46070" cy="23996"/>
          </a:xfrm>
          <a:custGeom>
            <a:avLst/>
            <a:gdLst/>
            <a:ahLst/>
            <a:cxnLst/>
            <a:rect l="l" t="t" r="r" b="b"/>
            <a:pathLst>
              <a:path w="46070" h="23996">
                <a:moveTo>
                  <a:pt x="46070" y="0"/>
                </a:moveTo>
                <a:lnTo>
                  <a:pt x="44150" y="3840"/>
                </a:lnTo>
                <a:lnTo>
                  <a:pt x="40309" y="6716"/>
                </a:lnTo>
                <a:lnTo>
                  <a:pt x="35509" y="10555"/>
                </a:lnTo>
                <a:lnTo>
                  <a:pt x="27828" y="12478"/>
                </a:lnTo>
                <a:lnTo>
                  <a:pt x="11506" y="12478"/>
                </a:lnTo>
                <a:lnTo>
                  <a:pt x="6720" y="10555"/>
                </a:lnTo>
                <a:lnTo>
                  <a:pt x="2880" y="7679"/>
                </a:lnTo>
                <a:lnTo>
                  <a:pt x="0" y="4799"/>
                </a:lnTo>
                <a:lnTo>
                  <a:pt x="4800" y="17276"/>
                </a:lnTo>
                <a:lnTo>
                  <a:pt x="10546" y="22075"/>
                </a:lnTo>
                <a:lnTo>
                  <a:pt x="18227" y="23996"/>
                </a:lnTo>
                <a:lnTo>
                  <a:pt x="33588" y="23996"/>
                </a:lnTo>
                <a:lnTo>
                  <a:pt x="40309" y="22075"/>
                </a:lnTo>
                <a:lnTo>
                  <a:pt x="45110" y="17276"/>
                </a:lnTo>
                <a:lnTo>
                  <a:pt x="460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" name="object 243"/>
          <p:cNvSpPr/>
          <p:nvPr/>
        </p:nvSpPr>
        <p:spPr>
          <a:xfrm>
            <a:off x="2736159" y="8721387"/>
            <a:ext cx="94076" cy="54716"/>
          </a:xfrm>
          <a:custGeom>
            <a:avLst/>
            <a:gdLst/>
            <a:ahLst/>
            <a:cxnLst/>
            <a:rect l="l" t="t" r="r" b="b"/>
            <a:pathLst>
              <a:path w="94076" h="54716">
                <a:moveTo>
                  <a:pt x="4800" y="34558"/>
                </a:moveTo>
                <a:lnTo>
                  <a:pt x="4800" y="26878"/>
                </a:lnTo>
                <a:lnTo>
                  <a:pt x="5760" y="23996"/>
                </a:lnTo>
                <a:lnTo>
                  <a:pt x="8641" y="21116"/>
                </a:lnTo>
                <a:lnTo>
                  <a:pt x="11521" y="18240"/>
                </a:lnTo>
                <a:lnTo>
                  <a:pt x="15361" y="16317"/>
                </a:lnTo>
                <a:lnTo>
                  <a:pt x="20162" y="15358"/>
                </a:lnTo>
                <a:lnTo>
                  <a:pt x="24947" y="13437"/>
                </a:lnTo>
                <a:lnTo>
                  <a:pt x="42230" y="13437"/>
                </a:lnTo>
                <a:lnTo>
                  <a:pt x="47990" y="14401"/>
                </a:lnTo>
                <a:lnTo>
                  <a:pt x="48950" y="16317"/>
                </a:lnTo>
                <a:lnTo>
                  <a:pt x="50871" y="19199"/>
                </a:lnTo>
                <a:lnTo>
                  <a:pt x="51831" y="21116"/>
                </a:lnTo>
                <a:lnTo>
                  <a:pt x="52791" y="23996"/>
                </a:lnTo>
                <a:lnTo>
                  <a:pt x="52791" y="32641"/>
                </a:lnTo>
                <a:lnTo>
                  <a:pt x="51831" y="49917"/>
                </a:lnTo>
                <a:lnTo>
                  <a:pt x="56631" y="46078"/>
                </a:lnTo>
                <a:lnTo>
                  <a:pt x="59512" y="40320"/>
                </a:lnTo>
                <a:lnTo>
                  <a:pt x="59512" y="28802"/>
                </a:lnTo>
                <a:lnTo>
                  <a:pt x="56631" y="22081"/>
                </a:lnTo>
                <a:lnTo>
                  <a:pt x="52791" y="15358"/>
                </a:lnTo>
                <a:lnTo>
                  <a:pt x="60472" y="17276"/>
                </a:lnTo>
                <a:lnTo>
                  <a:pt x="67193" y="20157"/>
                </a:lnTo>
                <a:lnTo>
                  <a:pt x="73913" y="24955"/>
                </a:lnTo>
                <a:lnTo>
                  <a:pt x="80634" y="29760"/>
                </a:lnTo>
                <a:lnTo>
                  <a:pt x="84475" y="34558"/>
                </a:lnTo>
                <a:lnTo>
                  <a:pt x="87355" y="39357"/>
                </a:lnTo>
                <a:lnTo>
                  <a:pt x="90236" y="44160"/>
                </a:lnTo>
                <a:lnTo>
                  <a:pt x="91196" y="48958"/>
                </a:lnTo>
                <a:lnTo>
                  <a:pt x="91196" y="54716"/>
                </a:lnTo>
                <a:lnTo>
                  <a:pt x="94076" y="54716"/>
                </a:lnTo>
                <a:lnTo>
                  <a:pt x="94076" y="43196"/>
                </a:lnTo>
                <a:lnTo>
                  <a:pt x="91196" y="35516"/>
                </a:lnTo>
                <a:lnTo>
                  <a:pt x="86395" y="27837"/>
                </a:lnTo>
                <a:lnTo>
                  <a:pt x="84096" y="24564"/>
                </a:lnTo>
                <a:lnTo>
                  <a:pt x="75537" y="15032"/>
                </a:lnTo>
                <a:lnTo>
                  <a:pt x="65272" y="7679"/>
                </a:lnTo>
                <a:lnTo>
                  <a:pt x="62106" y="6029"/>
                </a:lnTo>
                <a:lnTo>
                  <a:pt x="50012" y="1589"/>
                </a:lnTo>
                <a:lnTo>
                  <a:pt x="37429" y="0"/>
                </a:lnTo>
                <a:lnTo>
                  <a:pt x="32847" y="211"/>
                </a:lnTo>
                <a:lnTo>
                  <a:pt x="20220" y="3370"/>
                </a:lnTo>
                <a:lnTo>
                  <a:pt x="9601" y="9596"/>
                </a:lnTo>
                <a:lnTo>
                  <a:pt x="2880" y="15358"/>
                </a:lnTo>
                <a:lnTo>
                  <a:pt x="0" y="22081"/>
                </a:lnTo>
                <a:lnTo>
                  <a:pt x="0" y="37440"/>
                </a:lnTo>
                <a:lnTo>
                  <a:pt x="3840" y="45119"/>
                </a:lnTo>
                <a:lnTo>
                  <a:pt x="11521" y="49917"/>
                </a:lnTo>
                <a:lnTo>
                  <a:pt x="6720" y="37440"/>
                </a:lnTo>
                <a:lnTo>
                  <a:pt x="4800" y="345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" name="object 244"/>
          <p:cNvSpPr/>
          <p:nvPr/>
        </p:nvSpPr>
        <p:spPr>
          <a:xfrm>
            <a:off x="2742879" y="8686830"/>
            <a:ext cx="46070" cy="23996"/>
          </a:xfrm>
          <a:custGeom>
            <a:avLst/>
            <a:gdLst/>
            <a:ahLst/>
            <a:cxnLst/>
            <a:rect l="l" t="t" r="r" b="b"/>
            <a:pathLst>
              <a:path w="46070" h="23996">
                <a:moveTo>
                  <a:pt x="46070" y="0"/>
                </a:moveTo>
                <a:lnTo>
                  <a:pt x="44150" y="3838"/>
                </a:lnTo>
                <a:lnTo>
                  <a:pt x="40309" y="5756"/>
                </a:lnTo>
                <a:lnTo>
                  <a:pt x="35509" y="10559"/>
                </a:lnTo>
                <a:lnTo>
                  <a:pt x="27828" y="12476"/>
                </a:lnTo>
                <a:lnTo>
                  <a:pt x="11506" y="12476"/>
                </a:lnTo>
                <a:lnTo>
                  <a:pt x="6720" y="10559"/>
                </a:lnTo>
                <a:lnTo>
                  <a:pt x="2880" y="7679"/>
                </a:lnTo>
                <a:lnTo>
                  <a:pt x="0" y="4797"/>
                </a:lnTo>
                <a:lnTo>
                  <a:pt x="4800" y="17274"/>
                </a:lnTo>
                <a:lnTo>
                  <a:pt x="10546" y="22079"/>
                </a:lnTo>
                <a:lnTo>
                  <a:pt x="18227" y="23996"/>
                </a:lnTo>
                <a:lnTo>
                  <a:pt x="33588" y="23996"/>
                </a:lnTo>
                <a:lnTo>
                  <a:pt x="40309" y="22079"/>
                </a:lnTo>
                <a:lnTo>
                  <a:pt x="45110" y="17274"/>
                </a:lnTo>
                <a:lnTo>
                  <a:pt x="460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" name="object 245"/>
          <p:cNvSpPr/>
          <p:nvPr/>
        </p:nvSpPr>
        <p:spPr>
          <a:xfrm>
            <a:off x="2736159" y="8654189"/>
            <a:ext cx="94076" cy="54720"/>
          </a:xfrm>
          <a:custGeom>
            <a:avLst/>
            <a:gdLst/>
            <a:ahLst/>
            <a:cxnLst/>
            <a:rect l="l" t="t" r="r" b="b"/>
            <a:pathLst>
              <a:path w="94076" h="54720">
                <a:moveTo>
                  <a:pt x="4800" y="33598"/>
                </a:moveTo>
                <a:lnTo>
                  <a:pt x="4800" y="26877"/>
                </a:lnTo>
                <a:lnTo>
                  <a:pt x="5760" y="23996"/>
                </a:lnTo>
                <a:lnTo>
                  <a:pt x="8641" y="21121"/>
                </a:lnTo>
                <a:lnTo>
                  <a:pt x="11521" y="18239"/>
                </a:lnTo>
                <a:lnTo>
                  <a:pt x="15361" y="16317"/>
                </a:lnTo>
                <a:lnTo>
                  <a:pt x="20162" y="14400"/>
                </a:lnTo>
                <a:lnTo>
                  <a:pt x="24947" y="13441"/>
                </a:lnTo>
                <a:lnTo>
                  <a:pt x="29748" y="12476"/>
                </a:lnTo>
                <a:lnTo>
                  <a:pt x="37429" y="12476"/>
                </a:lnTo>
                <a:lnTo>
                  <a:pt x="42230" y="13441"/>
                </a:lnTo>
                <a:lnTo>
                  <a:pt x="47990" y="13441"/>
                </a:lnTo>
                <a:lnTo>
                  <a:pt x="48950" y="16317"/>
                </a:lnTo>
                <a:lnTo>
                  <a:pt x="50871" y="18239"/>
                </a:lnTo>
                <a:lnTo>
                  <a:pt x="51831" y="21121"/>
                </a:lnTo>
                <a:lnTo>
                  <a:pt x="52791" y="23996"/>
                </a:lnTo>
                <a:lnTo>
                  <a:pt x="52791" y="32641"/>
                </a:lnTo>
                <a:lnTo>
                  <a:pt x="51831" y="49915"/>
                </a:lnTo>
                <a:lnTo>
                  <a:pt x="56631" y="45118"/>
                </a:lnTo>
                <a:lnTo>
                  <a:pt x="59512" y="40320"/>
                </a:lnTo>
                <a:lnTo>
                  <a:pt x="59512" y="27835"/>
                </a:lnTo>
                <a:lnTo>
                  <a:pt x="56631" y="22079"/>
                </a:lnTo>
                <a:lnTo>
                  <a:pt x="52791" y="14400"/>
                </a:lnTo>
                <a:lnTo>
                  <a:pt x="60472" y="16317"/>
                </a:lnTo>
                <a:lnTo>
                  <a:pt x="67193" y="20156"/>
                </a:lnTo>
                <a:lnTo>
                  <a:pt x="73913" y="24960"/>
                </a:lnTo>
                <a:lnTo>
                  <a:pt x="80634" y="28800"/>
                </a:lnTo>
                <a:lnTo>
                  <a:pt x="84475" y="33598"/>
                </a:lnTo>
                <a:lnTo>
                  <a:pt x="87355" y="38397"/>
                </a:lnTo>
                <a:lnTo>
                  <a:pt x="90236" y="44159"/>
                </a:lnTo>
                <a:lnTo>
                  <a:pt x="91196" y="48958"/>
                </a:lnTo>
                <a:lnTo>
                  <a:pt x="91196" y="54720"/>
                </a:lnTo>
                <a:lnTo>
                  <a:pt x="94076" y="54720"/>
                </a:lnTo>
                <a:lnTo>
                  <a:pt x="94076" y="42236"/>
                </a:lnTo>
                <a:lnTo>
                  <a:pt x="91196" y="34556"/>
                </a:lnTo>
                <a:lnTo>
                  <a:pt x="86395" y="27835"/>
                </a:lnTo>
                <a:lnTo>
                  <a:pt x="84097" y="24563"/>
                </a:lnTo>
                <a:lnTo>
                  <a:pt x="75538" y="15031"/>
                </a:lnTo>
                <a:lnTo>
                  <a:pt x="65272" y="7679"/>
                </a:lnTo>
                <a:lnTo>
                  <a:pt x="62106" y="6028"/>
                </a:lnTo>
                <a:lnTo>
                  <a:pt x="50012" y="1588"/>
                </a:lnTo>
                <a:lnTo>
                  <a:pt x="37429" y="0"/>
                </a:lnTo>
                <a:lnTo>
                  <a:pt x="32845" y="165"/>
                </a:lnTo>
                <a:lnTo>
                  <a:pt x="20220" y="2970"/>
                </a:lnTo>
                <a:lnTo>
                  <a:pt x="9601" y="9601"/>
                </a:lnTo>
                <a:lnTo>
                  <a:pt x="2880" y="15358"/>
                </a:lnTo>
                <a:lnTo>
                  <a:pt x="0" y="21121"/>
                </a:lnTo>
                <a:lnTo>
                  <a:pt x="0" y="37438"/>
                </a:lnTo>
                <a:lnTo>
                  <a:pt x="3840" y="44159"/>
                </a:lnTo>
                <a:lnTo>
                  <a:pt x="11521" y="49915"/>
                </a:lnTo>
                <a:lnTo>
                  <a:pt x="6720" y="37438"/>
                </a:lnTo>
                <a:lnTo>
                  <a:pt x="4800" y="335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" name="object 246"/>
          <p:cNvSpPr/>
          <p:nvPr/>
        </p:nvSpPr>
        <p:spPr>
          <a:xfrm>
            <a:off x="2742879" y="8618672"/>
            <a:ext cx="46070" cy="23996"/>
          </a:xfrm>
          <a:custGeom>
            <a:avLst/>
            <a:gdLst/>
            <a:ahLst/>
            <a:cxnLst/>
            <a:rect l="l" t="t" r="r" b="b"/>
            <a:pathLst>
              <a:path w="46070" h="23996">
                <a:moveTo>
                  <a:pt x="46070" y="0"/>
                </a:moveTo>
                <a:lnTo>
                  <a:pt x="44150" y="3838"/>
                </a:lnTo>
                <a:lnTo>
                  <a:pt x="40309" y="6714"/>
                </a:lnTo>
                <a:lnTo>
                  <a:pt x="35509" y="10555"/>
                </a:lnTo>
                <a:lnTo>
                  <a:pt x="27828" y="12476"/>
                </a:lnTo>
                <a:lnTo>
                  <a:pt x="11506" y="12476"/>
                </a:lnTo>
                <a:lnTo>
                  <a:pt x="6720" y="11518"/>
                </a:lnTo>
                <a:lnTo>
                  <a:pt x="2880" y="8638"/>
                </a:lnTo>
                <a:lnTo>
                  <a:pt x="0" y="5756"/>
                </a:lnTo>
                <a:lnTo>
                  <a:pt x="4800" y="17276"/>
                </a:lnTo>
                <a:lnTo>
                  <a:pt x="10546" y="22073"/>
                </a:lnTo>
                <a:lnTo>
                  <a:pt x="18227" y="23996"/>
                </a:lnTo>
                <a:lnTo>
                  <a:pt x="33588" y="23996"/>
                </a:lnTo>
                <a:lnTo>
                  <a:pt x="40309" y="22073"/>
                </a:lnTo>
                <a:lnTo>
                  <a:pt x="45110" y="17276"/>
                </a:lnTo>
                <a:lnTo>
                  <a:pt x="460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" name="object 247"/>
          <p:cNvSpPr/>
          <p:nvPr/>
        </p:nvSpPr>
        <p:spPr>
          <a:xfrm>
            <a:off x="2736159" y="8586990"/>
            <a:ext cx="94076" cy="54720"/>
          </a:xfrm>
          <a:custGeom>
            <a:avLst/>
            <a:gdLst/>
            <a:ahLst/>
            <a:cxnLst/>
            <a:rect l="l" t="t" r="r" b="b"/>
            <a:pathLst>
              <a:path w="94076" h="54720">
                <a:moveTo>
                  <a:pt x="4800" y="33599"/>
                </a:moveTo>
                <a:lnTo>
                  <a:pt x="4800" y="25920"/>
                </a:lnTo>
                <a:lnTo>
                  <a:pt x="5760" y="23038"/>
                </a:lnTo>
                <a:lnTo>
                  <a:pt x="8641" y="20162"/>
                </a:lnTo>
                <a:lnTo>
                  <a:pt x="11521" y="18240"/>
                </a:lnTo>
                <a:lnTo>
                  <a:pt x="15361" y="16323"/>
                </a:lnTo>
                <a:lnTo>
                  <a:pt x="20162" y="14400"/>
                </a:lnTo>
                <a:lnTo>
                  <a:pt x="24947" y="12483"/>
                </a:lnTo>
                <a:lnTo>
                  <a:pt x="42230" y="12483"/>
                </a:lnTo>
                <a:lnTo>
                  <a:pt x="47990" y="13441"/>
                </a:lnTo>
                <a:lnTo>
                  <a:pt x="48950" y="15358"/>
                </a:lnTo>
                <a:lnTo>
                  <a:pt x="50871" y="18240"/>
                </a:lnTo>
                <a:lnTo>
                  <a:pt x="51831" y="21121"/>
                </a:lnTo>
                <a:lnTo>
                  <a:pt x="52791" y="23038"/>
                </a:lnTo>
                <a:lnTo>
                  <a:pt x="52791" y="31682"/>
                </a:lnTo>
                <a:lnTo>
                  <a:pt x="51831" y="48958"/>
                </a:lnTo>
                <a:lnTo>
                  <a:pt x="56631" y="45118"/>
                </a:lnTo>
                <a:lnTo>
                  <a:pt x="59512" y="39361"/>
                </a:lnTo>
                <a:lnTo>
                  <a:pt x="59512" y="27841"/>
                </a:lnTo>
                <a:lnTo>
                  <a:pt x="56631" y="21121"/>
                </a:lnTo>
                <a:lnTo>
                  <a:pt x="52791" y="14400"/>
                </a:lnTo>
                <a:lnTo>
                  <a:pt x="60472" y="16323"/>
                </a:lnTo>
                <a:lnTo>
                  <a:pt x="67193" y="19197"/>
                </a:lnTo>
                <a:lnTo>
                  <a:pt x="73913" y="24003"/>
                </a:lnTo>
                <a:lnTo>
                  <a:pt x="80634" y="28800"/>
                </a:lnTo>
                <a:lnTo>
                  <a:pt x="84475" y="33599"/>
                </a:lnTo>
                <a:lnTo>
                  <a:pt x="87355" y="38397"/>
                </a:lnTo>
                <a:lnTo>
                  <a:pt x="90236" y="43200"/>
                </a:lnTo>
                <a:lnTo>
                  <a:pt x="91196" y="48958"/>
                </a:lnTo>
                <a:lnTo>
                  <a:pt x="91196" y="54720"/>
                </a:lnTo>
                <a:lnTo>
                  <a:pt x="94076" y="54720"/>
                </a:lnTo>
                <a:lnTo>
                  <a:pt x="94076" y="42237"/>
                </a:lnTo>
                <a:lnTo>
                  <a:pt x="91196" y="34558"/>
                </a:lnTo>
                <a:lnTo>
                  <a:pt x="86395" y="27841"/>
                </a:lnTo>
                <a:lnTo>
                  <a:pt x="83741" y="23721"/>
                </a:lnTo>
                <a:lnTo>
                  <a:pt x="75326" y="13957"/>
                </a:lnTo>
                <a:lnTo>
                  <a:pt x="65272" y="6720"/>
                </a:lnTo>
                <a:lnTo>
                  <a:pt x="62302" y="5200"/>
                </a:lnTo>
                <a:lnTo>
                  <a:pt x="50116" y="1217"/>
                </a:lnTo>
                <a:lnTo>
                  <a:pt x="37429" y="0"/>
                </a:lnTo>
                <a:lnTo>
                  <a:pt x="32845" y="165"/>
                </a:lnTo>
                <a:lnTo>
                  <a:pt x="20219" y="2970"/>
                </a:lnTo>
                <a:lnTo>
                  <a:pt x="9601" y="9602"/>
                </a:lnTo>
                <a:lnTo>
                  <a:pt x="2880" y="14400"/>
                </a:lnTo>
                <a:lnTo>
                  <a:pt x="0" y="21121"/>
                </a:lnTo>
                <a:lnTo>
                  <a:pt x="0" y="36479"/>
                </a:lnTo>
                <a:lnTo>
                  <a:pt x="3840" y="44159"/>
                </a:lnTo>
                <a:lnTo>
                  <a:pt x="11521" y="48958"/>
                </a:lnTo>
                <a:lnTo>
                  <a:pt x="6720" y="37438"/>
                </a:lnTo>
                <a:lnTo>
                  <a:pt x="4800" y="3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" name="object 248"/>
          <p:cNvSpPr/>
          <p:nvPr/>
        </p:nvSpPr>
        <p:spPr>
          <a:xfrm>
            <a:off x="2863824" y="8789545"/>
            <a:ext cx="92171" cy="58561"/>
          </a:xfrm>
          <a:custGeom>
            <a:avLst/>
            <a:gdLst/>
            <a:ahLst/>
            <a:cxnLst/>
            <a:rect l="l" t="t" r="r" b="b"/>
            <a:pathLst>
              <a:path w="92171" h="58561">
                <a:moveTo>
                  <a:pt x="76809" y="2881"/>
                </a:moveTo>
                <a:lnTo>
                  <a:pt x="78714" y="4797"/>
                </a:lnTo>
                <a:lnTo>
                  <a:pt x="79689" y="5756"/>
                </a:lnTo>
                <a:lnTo>
                  <a:pt x="80650" y="7679"/>
                </a:lnTo>
                <a:lnTo>
                  <a:pt x="80650" y="9602"/>
                </a:lnTo>
                <a:lnTo>
                  <a:pt x="81610" y="11519"/>
                </a:lnTo>
                <a:lnTo>
                  <a:pt x="81610" y="45118"/>
                </a:lnTo>
                <a:lnTo>
                  <a:pt x="80367" y="43563"/>
                </a:lnTo>
                <a:lnTo>
                  <a:pt x="72952" y="36161"/>
                </a:lnTo>
                <a:lnTo>
                  <a:pt x="60487" y="23996"/>
                </a:lnTo>
                <a:lnTo>
                  <a:pt x="58379" y="22350"/>
                </a:lnTo>
                <a:lnTo>
                  <a:pt x="47684" y="14234"/>
                </a:lnTo>
                <a:lnTo>
                  <a:pt x="37444" y="8638"/>
                </a:lnTo>
                <a:lnTo>
                  <a:pt x="32644" y="5756"/>
                </a:lnTo>
                <a:lnTo>
                  <a:pt x="28803" y="4797"/>
                </a:lnTo>
                <a:lnTo>
                  <a:pt x="17282" y="4797"/>
                </a:lnTo>
                <a:lnTo>
                  <a:pt x="12481" y="7679"/>
                </a:lnTo>
                <a:lnTo>
                  <a:pt x="7680" y="12476"/>
                </a:lnTo>
                <a:lnTo>
                  <a:pt x="2880" y="17282"/>
                </a:lnTo>
                <a:lnTo>
                  <a:pt x="0" y="23038"/>
                </a:lnTo>
                <a:lnTo>
                  <a:pt x="0" y="37438"/>
                </a:lnTo>
                <a:lnTo>
                  <a:pt x="2880" y="43196"/>
                </a:lnTo>
                <a:lnTo>
                  <a:pt x="6720" y="47999"/>
                </a:lnTo>
                <a:lnTo>
                  <a:pt x="11521" y="51840"/>
                </a:lnTo>
                <a:lnTo>
                  <a:pt x="17282" y="54714"/>
                </a:lnTo>
                <a:lnTo>
                  <a:pt x="25923" y="56637"/>
                </a:lnTo>
                <a:lnTo>
                  <a:pt x="25923" y="53756"/>
                </a:lnTo>
                <a:lnTo>
                  <a:pt x="21122" y="51840"/>
                </a:lnTo>
                <a:lnTo>
                  <a:pt x="17282" y="49917"/>
                </a:lnTo>
                <a:lnTo>
                  <a:pt x="14401" y="46076"/>
                </a:lnTo>
                <a:lnTo>
                  <a:pt x="11521" y="42237"/>
                </a:lnTo>
                <a:lnTo>
                  <a:pt x="10561" y="38397"/>
                </a:lnTo>
                <a:lnTo>
                  <a:pt x="10561" y="28800"/>
                </a:lnTo>
                <a:lnTo>
                  <a:pt x="12481" y="24961"/>
                </a:lnTo>
                <a:lnTo>
                  <a:pt x="16322" y="22079"/>
                </a:lnTo>
                <a:lnTo>
                  <a:pt x="20162" y="18240"/>
                </a:lnTo>
                <a:lnTo>
                  <a:pt x="24003" y="16317"/>
                </a:lnTo>
                <a:lnTo>
                  <a:pt x="29763" y="16317"/>
                </a:lnTo>
                <a:lnTo>
                  <a:pt x="42520" y="18840"/>
                </a:lnTo>
                <a:lnTo>
                  <a:pt x="54726" y="25920"/>
                </a:lnTo>
                <a:lnTo>
                  <a:pt x="60209" y="30380"/>
                </a:lnTo>
                <a:lnTo>
                  <a:pt x="68668" y="37899"/>
                </a:lnTo>
                <a:lnTo>
                  <a:pt x="78357" y="47256"/>
                </a:lnTo>
                <a:lnTo>
                  <a:pt x="89275" y="58561"/>
                </a:lnTo>
                <a:lnTo>
                  <a:pt x="92171" y="58561"/>
                </a:lnTo>
                <a:lnTo>
                  <a:pt x="92171" y="5756"/>
                </a:lnTo>
                <a:lnTo>
                  <a:pt x="74889" y="0"/>
                </a:lnTo>
                <a:lnTo>
                  <a:pt x="74889" y="1917"/>
                </a:lnTo>
                <a:lnTo>
                  <a:pt x="76809" y="28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" name="object 249"/>
          <p:cNvSpPr/>
          <p:nvPr/>
        </p:nvSpPr>
        <p:spPr>
          <a:xfrm>
            <a:off x="2863824" y="8720428"/>
            <a:ext cx="93116" cy="58555"/>
          </a:xfrm>
          <a:custGeom>
            <a:avLst/>
            <a:gdLst/>
            <a:ahLst/>
            <a:cxnLst/>
            <a:rect l="l" t="t" r="r" b="b"/>
            <a:pathLst>
              <a:path w="93116" h="58555">
                <a:moveTo>
                  <a:pt x="4800" y="26878"/>
                </a:moveTo>
                <a:lnTo>
                  <a:pt x="5760" y="23996"/>
                </a:lnTo>
                <a:lnTo>
                  <a:pt x="6720" y="23039"/>
                </a:lnTo>
                <a:lnTo>
                  <a:pt x="8641" y="20157"/>
                </a:lnTo>
                <a:lnTo>
                  <a:pt x="12481" y="18234"/>
                </a:lnTo>
                <a:lnTo>
                  <a:pt x="17282" y="16317"/>
                </a:lnTo>
                <a:lnTo>
                  <a:pt x="29863" y="14119"/>
                </a:lnTo>
                <a:lnTo>
                  <a:pt x="43205" y="13437"/>
                </a:lnTo>
                <a:lnTo>
                  <a:pt x="52351" y="13582"/>
                </a:lnTo>
                <a:lnTo>
                  <a:pt x="65565" y="14516"/>
                </a:lnTo>
                <a:lnTo>
                  <a:pt x="75849" y="16317"/>
                </a:lnTo>
                <a:lnTo>
                  <a:pt x="80650" y="17276"/>
                </a:lnTo>
                <a:lnTo>
                  <a:pt x="84490" y="20157"/>
                </a:lnTo>
                <a:lnTo>
                  <a:pt x="86395" y="22075"/>
                </a:lnTo>
                <a:lnTo>
                  <a:pt x="88331" y="24955"/>
                </a:lnTo>
                <a:lnTo>
                  <a:pt x="89275" y="26878"/>
                </a:lnTo>
                <a:lnTo>
                  <a:pt x="89275" y="34558"/>
                </a:lnTo>
                <a:lnTo>
                  <a:pt x="86395" y="38398"/>
                </a:lnTo>
                <a:lnTo>
                  <a:pt x="79689" y="41279"/>
                </a:lnTo>
                <a:lnTo>
                  <a:pt x="75276" y="42649"/>
                </a:lnTo>
                <a:lnTo>
                  <a:pt x="63289" y="44567"/>
                </a:lnTo>
                <a:lnTo>
                  <a:pt x="48966" y="45119"/>
                </a:lnTo>
                <a:lnTo>
                  <a:pt x="33604" y="45119"/>
                </a:lnTo>
                <a:lnTo>
                  <a:pt x="25923" y="43196"/>
                </a:lnTo>
                <a:lnTo>
                  <a:pt x="18242" y="42237"/>
                </a:lnTo>
                <a:lnTo>
                  <a:pt x="12481" y="40315"/>
                </a:lnTo>
                <a:lnTo>
                  <a:pt x="13441" y="50875"/>
                </a:lnTo>
                <a:lnTo>
                  <a:pt x="21122" y="53757"/>
                </a:lnTo>
                <a:lnTo>
                  <a:pt x="22747" y="54346"/>
                </a:lnTo>
                <a:lnTo>
                  <a:pt x="34420" y="57407"/>
                </a:lnTo>
                <a:lnTo>
                  <a:pt x="48006" y="58555"/>
                </a:lnTo>
                <a:lnTo>
                  <a:pt x="54715" y="58225"/>
                </a:lnTo>
                <a:lnTo>
                  <a:pt x="67460" y="55663"/>
                </a:lnTo>
                <a:lnTo>
                  <a:pt x="78714" y="50875"/>
                </a:lnTo>
                <a:lnTo>
                  <a:pt x="89566" y="41333"/>
                </a:lnTo>
                <a:lnTo>
                  <a:pt x="93116" y="29760"/>
                </a:lnTo>
                <a:lnTo>
                  <a:pt x="93116" y="24955"/>
                </a:lnTo>
                <a:lnTo>
                  <a:pt x="92171" y="21116"/>
                </a:lnTo>
                <a:lnTo>
                  <a:pt x="88331" y="16317"/>
                </a:lnTo>
                <a:lnTo>
                  <a:pt x="85435" y="11519"/>
                </a:lnTo>
                <a:lnTo>
                  <a:pt x="79689" y="7679"/>
                </a:lnTo>
                <a:lnTo>
                  <a:pt x="72969" y="4799"/>
                </a:lnTo>
                <a:lnTo>
                  <a:pt x="59671" y="1148"/>
                </a:lnTo>
                <a:lnTo>
                  <a:pt x="46085" y="0"/>
                </a:lnTo>
                <a:lnTo>
                  <a:pt x="33122" y="1110"/>
                </a:lnTo>
                <a:lnTo>
                  <a:pt x="20720" y="4703"/>
                </a:lnTo>
                <a:lnTo>
                  <a:pt x="10561" y="10555"/>
                </a:lnTo>
                <a:lnTo>
                  <a:pt x="3840" y="16317"/>
                </a:lnTo>
                <a:lnTo>
                  <a:pt x="0" y="22075"/>
                </a:lnTo>
                <a:lnTo>
                  <a:pt x="0" y="33599"/>
                </a:lnTo>
                <a:lnTo>
                  <a:pt x="1920" y="37440"/>
                </a:lnTo>
                <a:lnTo>
                  <a:pt x="4800" y="41279"/>
                </a:lnTo>
                <a:lnTo>
                  <a:pt x="8641" y="46078"/>
                </a:lnTo>
                <a:lnTo>
                  <a:pt x="8641" y="37440"/>
                </a:lnTo>
                <a:lnTo>
                  <a:pt x="5760" y="34558"/>
                </a:lnTo>
                <a:lnTo>
                  <a:pt x="4800" y="32634"/>
                </a:lnTo>
                <a:lnTo>
                  <a:pt x="4800" y="268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" name="object 250"/>
          <p:cNvSpPr/>
          <p:nvPr/>
        </p:nvSpPr>
        <p:spPr>
          <a:xfrm>
            <a:off x="2872465" y="8757868"/>
            <a:ext cx="4800" cy="13435"/>
          </a:xfrm>
          <a:custGeom>
            <a:avLst/>
            <a:gdLst/>
            <a:ahLst/>
            <a:cxnLst/>
            <a:rect l="l" t="t" r="r" b="b"/>
            <a:pathLst>
              <a:path w="4800" h="13435">
                <a:moveTo>
                  <a:pt x="0" y="0"/>
                </a:moveTo>
                <a:lnTo>
                  <a:pt x="0" y="8638"/>
                </a:lnTo>
                <a:lnTo>
                  <a:pt x="4800" y="13435"/>
                </a:lnTo>
                <a:lnTo>
                  <a:pt x="3840" y="2875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" name="object 251"/>
          <p:cNvSpPr/>
          <p:nvPr/>
        </p:nvSpPr>
        <p:spPr>
          <a:xfrm>
            <a:off x="2876306" y="8693545"/>
            <a:ext cx="21868" cy="16554"/>
          </a:xfrm>
          <a:custGeom>
            <a:avLst/>
            <a:gdLst/>
            <a:ahLst/>
            <a:cxnLst/>
            <a:rect l="l" t="t" r="r" b="b"/>
            <a:pathLst>
              <a:path w="21868" h="16554">
                <a:moveTo>
                  <a:pt x="0" y="0"/>
                </a:moveTo>
                <a:lnTo>
                  <a:pt x="960" y="9602"/>
                </a:lnTo>
                <a:lnTo>
                  <a:pt x="8641" y="13441"/>
                </a:lnTo>
                <a:lnTo>
                  <a:pt x="10143" y="13976"/>
                </a:lnTo>
                <a:lnTo>
                  <a:pt x="21868" y="16554"/>
                </a:lnTo>
                <a:lnTo>
                  <a:pt x="13441" y="2880"/>
                </a:lnTo>
                <a:lnTo>
                  <a:pt x="5760" y="1921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" name="object 252"/>
          <p:cNvSpPr/>
          <p:nvPr/>
        </p:nvSpPr>
        <p:spPr>
          <a:xfrm>
            <a:off x="2863824" y="8653230"/>
            <a:ext cx="93116" cy="57596"/>
          </a:xfrm>
          <a:custGeom>
            <a:avLst/>
            <a:gdLst/>
            <a:ahLst/>
            <a:cxnLst/>
            <a:rect l="l" t="t" r="r" b="b"/>
            <a:pathLst>
              <a:path w="93116" h="57596">
                <a:moveTo>
                  <a:pt x="78893" y="50766"/>
                </a:moveTo>
                <a:lnTo>
                  <a:pt x="89566" y="41332"/>
                </a:lnTo>
                <a:lnTo>
                  <a:pt x="93116" y="29759"/>
                </a:lnTo>
                <a:lnTo>
                  <a:pt x="93116" y="24955"/>
                </a:lnTo>
                <a:lnTo>
                  <a:pt x="92171" y="20156"/>
                </a:lnTo>
                <a:lnTo>
                  <a:pt x="88331" y="16317"/>
                </a:lnTo>
                <a:lnTo>
                  <a:pt x="85435" y="11518"/>
                </a:lnTo>
                <a:lnTo>
                  <a:pt x="79689" y="7679"/>
                </a:lnTo>
                <a:lnTo>
                  <a:pt x="72969" y="4797"/>
                </a:lnTo>
                <a:lnTo>
                  <a:pt x="59671" y="1147"/>
                </a:lnTo>
                <a:lnTo>
                  <a:pt x="46085" y="0"/>
                </a:lnTo>
                <a:lnTo>
                  <a:pt x="33121" y="1110"/>
                </a:lnTo>
                <a:lnTo>
                  <a:pt x="20720" y="4704"/>
                </a:lnTo>
                <a:lnTo>
                  <a:pt x="10561" y="10559"/>
                </a:lnTo>
                <a:lnTo>
                  <a:pt x="3840" y="15358"/>
                </a:lnTo>
                <a:lnTo>
                  <a:pt x="0" y="22079"/>
                </a:lnTo>
                <a:lnTo>
                  <a:pt x="0" y="32634"/>
                </a:lnTo>
                <a:lnTo>
                  <a:pt x="1920" y="37438"/>
                </a:lnTo>
                <a:lnTo>
                  <a:pt x="4800" y="41279"/>
                </a:lnTo>
                <a:lnTo>
                  <a:pt x="8641" y="46076"/>
                </a:lnTo>
                <a:lnTo>
                  <a:pt x="13441" y="49917"/>
                </a:lnTo>
                <a:lnTo>
                  <a:pt x="12481" y="40314"/>
                </a:lnTo>
                <a:lnTo>
                  <a:pt x="8641" y="36473"/>
                </a:lnTo>
                <a:lnTo>
                  <a:pt x="5760" y="34556"/>
                </a:lnTo>
                <a:lnTo>
                  <a:pt x="4800" y="31676"/>
                </a:lnTo>
                <a:lnTo>
                  <a:pt x="4800" y="25918"/>
                </a:lnTo>
                <a:lnTo>
                  <a:pt x="5760" y="23996"/>
                </a:lnTo>
                <a:lnTo>
                  <a:pt x="6720" y="22079"/>
                </a:lnTo>
                <a:lnTo>
                  <a:pt x="8641" y="20156"/>
                </a:lnTo>
                <a:lnTo>
                  <a:pt x="12481" y="17276"/>
                </a:lnTo>
                <a:lnTo>
                  <a:pt x="17282" y="16317"/>
                </a:lnTo>
                <a:lnTo>
                  <a:pt x="17887" y="16168"/>
                </a:lnTo>
                <a:lnTo>
                  <a:pt x="29863" y="14120"/>
                </a:lnTo>
                <a:lnTo>
                  <a:pt x="43205" y="13435"/>
                </a:lnTo>
                <a:lnTo>
                  <a:pt x="52351" y="13581"/>
                </a:lnTo>
                <a:lnTo>
                  <a:pt x="65565" y="14518"/>
                </a:lnTo>
                <a:lnTo>
                  <a:pt x="75849" y="16317"/>
                </a:lnTo>
                <a:lnTo>
                  <a:pt x="80650" y="17276"/>
                </a:lnTo>
                <a:lnTo>
                  <a:pt x="84490" y="19197"/>
                </a:lnTo>
                <a:lnTo>
                  <a:pt x="86395" y="22079"/>
                </a:lnTo>
                <a:lnTo>
                  <a:pt x="88331" y="23996"/>
                </a:lnTo>
                <a:lnTo>
                  <a:pt x="89275" y="26877"/>
                </a:lnTo>
                <a:lnTo>
                  <a:pt x="89275" y="34556"/>
                </a:lnTo>
                <a:lnTo>
                  <a:pt x="86395" y="38397"/>
                </a:lnTo>
                <a:lnTo>
                  <a:pt x="79689" y="40314"/>
                </a:lnTo>
                <a:lnTo>
                  <a:pt x="75184" y="41795"/>
                </a:lnTo>
                <a:lnTo>
                  <a:pt x="63232" y="44221"/>
                </a:lnTo>
                <a:lnTo>
                  <a:pt x="48966" y="45118"/>
                </a:lnTo>
                <a:lnTo>
                  <a:pt x="41285" y="45118"/>
                </a:lnTo>
                <a:lnTo>
                  <a:pt x="33604" y="44159"/>
                </a:lnTo>
                <a:lnTo>
                  <a:pt x="25923" y="43194"/>
                </a:lnTo>
                <a:lnTo>
                  <a:pt x="34350" y="56868"/>
                </a:lnTo>
                <a:lnTo>
                  <a:pt x="48006" y="57596"/>
                </a:lnTo>
                <a:lnTo>
                  <a:pt x="54529" y="57377"/>
                </a:lnTo>
                <a:lnTo>
                  <a:pt x="67376" y="55347"/>
                </a:lnTo>
                <a:lnTo>
                  <a:pt x="78714" y="50874"/>
                </a:lnTo>
                <a:lnTo>
                  <a:pt x="78893" y="507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" name="object 253"/>
          <p:cNvSpPr/>
          <p:nvPr/>
        </p:nvSpPr>
        <p:spPr>
          <a:xfrm>
            <a:off x="2863824" y="8586031"/>
            <a:ext cx="92171" cy="59519"/>
          </a:xfrm>
          <a:custGeom>
            <a:avLst/>
            <a:gdLst/>
            <a:ahLst/>
            <a:cxnLst/>
            <a:rect l="l" t="t" r="r" b="b"/>
            <a:pathLst>
              <a:path w="92171" h="59519">
                <a:moveTo>
                  <a:pt x="76809" y="3838"/>
                </a:moveTo>
                <a:lnTo>
                  <a:pt x="78714" y="5756"/>
                </a:lnTo>
                <a:lnTo>
                  <a:pt x="79689" y="6720"/>
                </a:lnTo>
                <a:lnTo>
                  <a:pt x="80650" y="8638"/>
                </a:lnTo>
                <a:lnTo>
                  <a:pt x="80650" y="10561"/>
                </a:lnTo>
                <a:lnTo>
                  <a:pt x="81610" y="12476"/>
                </a:lnTo>
                <a:lnTo>
                  <a:pt x="81610" y="45118"/>
                </a:lnTo>
                <a:lnTo>
                  <a:pt x="73184" y="36558"/>
                </a:lnTo>
                <a:lnTo>
                  <a:pt x="60487" y="24961"/>
                </a:lnTo>
                <a:lnTo>
                  <a:pt x="57936" y="22730"/>
                </a:lnTo>
                <a:lnTo>
                  <a:pt x="47487" y="14577"/>
                </a:lnTo>
                <a:lnTo>
                  <a:pt x="37444" y="8638"/>
                </a:lnTo>
                <a:lnTo>
                  <a:pt x="32644" y="6720"/>
                </a:lnTo>
                <a:lnTo>
                  <a:pt x="28803" y="5756"/>
                </a:lnTo>
                <a:lnTo>
                  <a:pt x="17282" y="5756"/>
                </a:lnTo>
                <a:lnTo>
                  <a:pt x="12481" y="8638"/>
                </a:lnTo>
                <a:lnTo>
                  <a:pt x="7680" y="13441"/>
                </a:lnTo>
                <a:lnTo>
                  <a:pt x="2880" y="18240"/>
                </a:lnTo>
                <a:lnTo>
                  <a:pt x="0" y="23996"/>
                </a:lnTo>
                <a:lnTo>
                  <a:pt x="0" y="38397"/>
                </a:lnTo>
                <a:lnTo>
                  <a:pt x="2880" y="44159"/>
                </a:lnTo>
                <a:lnTo>
                  <a:pt x="6720" y="48958"/>
                </a:lnTo>
                <a:lnTo>
                  <a:pt x="11521" y="52797"/>
                </a:lnTo>
                <a:lnTo>
                  <a:pt x="17282" y="55679"/>
                </a:lnTo>
                <a:lnTo>
                  <a:pt x="25923" y="56637"/>
                </a:lnTo>
                <a:lnTo>
                  <a:pt x="25923" y="54714"/>
                </a:lnTo>
                <a:lnTo>
                  <a:pt x="21122" y="52797"/>
                </a:lnTo>
                <a:lnTo>
                  <a:pt x="17282" y="49917"/>
                </a:lnTo>
                <a:lnTo>
                  <a:pt x="14401" y="47035"/>
                </a:lnTo>
                <a:lnTo>
                  <a:pt x="11521" y="43196"/>
                </a:lnTo>
                <a:lnTo>
                  <a:pt x="10561" y="39355"/>
                </a:lnTo>
                <a:lnTo>
                  <a:pt x="10561" y="29759"/>
                </a:lnTo>
                <a:lnTo>
                  <a:pt x="12481" y="25920"/>
                </a:lnTo>
                <a:lnTo>
                  <a:pt x="16322" y="22079"/>
                </a:lnTo>
                <a:lnTo>
                  <a:pt x="20162" y="19199"/>
                </a:lnTo>
                <a:lnTo>
                  <a:pt x="24003" y="17282"/>
                </a:lnTo>
                <a:lnTo>
                  <a:pt x="29763" y="17282"/>
                </a:lnTo>
                <a:lnTo>
                  <a:pt x="42519" y="19801"/>
                </a:lnTo>
                <a:lnTo>
                  <a:pt x="54726" y="26878"/>
                </a:lnTo>
                <a:lnTo>
                  <a:pt x="60209" y="30973"/>
                </a:lnTo>
                <a:lnTo>
                  <a:pt x="68668" y="38477"/>
                </a:lnTo>
                <a:lnTo>
                  <a:pt x="78357" y="48066"/>
                </a:lnTo>
                <a:lnTo>
                  <a:pt x="89275" y="59519"/>
                </a:lnTo>
                <a:lnTo>
                  <a:pt x="92171" y="59519"/>
                </a:lnTo>
                <a:lnTo>
                  <a:pt x="92171" y="6720"/>
                </a:lnTo>
                <a:lnTo>
                  <a:pt x="74889" y="0"/>
                </a:lnTo>
                <a:lnTo>
                  <a:pt x="74889" y="2881"/>
                </a:lnTo>
                <a:lnTo>
                  <a:pt x="76809" y="3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" name="object 254"/>
          <p:cNvSpPr/>
          <p:nvPr/>
        </p:nvSpPr>
        <p:spPr>
          <a:xfrm>
            <a:off x="2991505" y="8789545"/>
            <a:ext cx="91196" cy="58561"/>
          </a:xfrm>
          <a:custGeom>
            <a:avLst/>
            <a:gdLst/>
            <a:ahLst/>
            <a:cxnLst/>
            <a:rect l="l" t="t" r="r" b="b"/>
            <a:pathLst>
              <a:path w="91196" h="58561">
                <a:moveTo>
                  <a:pt x="20162" y="51840"/>
                </a:moveTo>
                <a:lnTo>
                  <a:pt x="16322" y="49917"/>
                </a:lnTo>
                <a:lnTo>
                  <a:pt x="14401" y="46076"/>
                </a:lnTo>
                <a:lnTo>
                  <a:pt x="11521" y="42237"/>
                </a:lnTo>
                <a:lnTo>
                  <a:pt x="10561" y="38397"/>
                </a:lnTo>
                <a:lnTo>
                  <a:pt x="10561" y="28800"/>
                </a:lnTo>
                <a:lnTo>
                  <a:pt x="12481" y="24961"/>
                </a:lnTo>
                <a:lnTo>
                  <a:pt x="15361" y="22079"/>
                </a:lnTo>
                <a:lnTo>
                  <a:pt x="19202" y="18240"/>
                </a:lnTo>
                <a:lnTo>
                  <a:pt x="24002" y="16317"/>
                </a:lnTo>
                <a:lnTo>
                  <a:pt x="29763" y="16317"/>
                </a:lnTo>
                <a:lnTo>
                  <a:pt x="42143" y="18840"/>
                </a:lnTo>
                <a:lnTo>
                  <a:pt x="54726" y="25920"/>
                </a:lnTo>
                <a:lnTo>
                  <a:pt x="60202" y="30380"/>
                </a:lnTo>
                <a:lnTo>
                  <a:pt x="68656" y="37899"/>
                </a:lnTo>
                <a:lnTo>
                  <a:pt x="78348" y="47256"/>
                </a:lnTo>
                <a:lnTo>
                  <a:pt x="89275" y="58561"/>
                </a:lnTo>
                <a:lnTo>
                  <a:pt x="91196" y="58561"/>
                </a:lnTo>
                <a:lnTo>
                  <a:pt x="91196" y="5756"/>
                </a:lnTo>
                <a:lnTo>
                  <a:pt x="73913" y="0"/>
                </a:lnTo>
                <a:lnTo>
                  <a:pt x="73913" y="1917"/>
                </a:lnTo>
                <a:lnTo>
                  <a:pt x="75834" y="2881"/>
                </a:lnTo>
                <a:lnTo>
                  <a:pt x="77754" y="4797"/>
                </a:lnTo>
                <a:lnTo>
                  <a:pt x="78714" y="5756"/>
                </a:lnTo>
                <a:lnTo>
                  <a:pt x="79674" y="7679"/>
                </a:lnTo>
                <a:lnTo>
                  <a:pt x="80634" y="9602"/>
                </a:lnTo>
                <a:lnTo>
                  <a:pt x="80634" y="11519"/>
                </a:lnTo>
                <a:lnTo>
                  <a:pt x="81594" y="13441"/>
                </a:lnTo>
                <a:lnTo>
                  <a:pt x="81594" y="45118"/>
                </a:lnTo>
                <a:lnTo>
                  <a:pt x="79799" y="43326"/>
                </a:lnTo>
                <a:lnTo>
                  <a:pt x="72227" y="35942"/>
                </a:lnTo>
                <a:lnTo>
                  <a:pt x="59512" y="23996"/>
                </a:lnTo>
                <a:lnTo>
                  <a:pt x="58240" y="22892"/>
                </a:lnTo>
                <a:lnTo>
                  <a:pt x="47508" y="14446"/>
                </a:lnTo>
                <a:lnTo>
                  <a:pt x="37444" y="8638"/>
                </a:lnTo>
                <a:lnTo>
                  <a:pt x="32644" y="5756"/>
                </a:lnTo>
                <a:lnTo>
                  <a:pt x="27843" y="4797"/>
                </a:lnTo>
                <a:lnTo>
                  <a:pt x="17282" y="4797"/>
                </a:lnTo>
                <a:lnTo>
                  <a:pt x="11521" y="7679"/>
                </a:lnTo>
                <a:lnTo>
                  <a:pt x="6720" y="12476"/>
                </a:lnTo>
                <a:lnTo>
                  <a:pt x="1920" y="17282"/>
                </a:lnTo>
                <a:lnTo>
                  <a:pt x="0" y="23038"/>
                </a:lnTo>
                <a:lnTo>
                  <a:pt x="0" y="37438"/>
                </a:lnTo>
                <a:lnTo>
                  <a:pt x="1920" y="43196"/>
                </a:lnTo>
                <a:lnTo>
                  <a:pt x="6720" y="47999"/>
                </a:lnTo>
                <a:lnTo>
                  <a:pt x="10561" y="51840"/>
                </a:lnTo>
                <a:lnTo>
                  <a:pt x="17282" y="54714"/>
                </a:lnTo>
                <a:lnTo>
                  <a:pt x="24963" y="56637"/>
                </a:lnTo>
                <a:lnTo>
                  <a:pt x="24963" y="53756"/>
                </a:lnTo>
                <a:lnTo>
                  <a:pt x="20162" y="51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" name="object 255"/>
          <p:cNvSpPr/>
          <p:nvPr/>
        </p:nvSpPr>
        <p:spPr>
          <a:xfrm>
            <a:off x="2991505" y="8720428"/>
            <a:ext cx="93116" cy="58555"/>
          </a:xfrm>
          <a:custGeom>
            <a:avLst/>
            <a:gdLst/>
            <a:ahLst/>
            <a:cxnLst/>
            <a:rect l="l" t="t" r="r" b="b"/>
            <a:pathLst>
              <a:path w="93116" h="58555">
                <a:moveTo>
                  <a:pt x="18242" y="42237"/>
                </a:moveTo>
                <a:lnTo>
                  <a:pt x="12481" y="40315"/>
                </a:lnTo>
                <a:lnTo>
                  <a:pt x="8641" y="37440"/>
                </a:lnTo>
                <a:lnTo>
                  <a:pt x="5760" y="34558"/>
                </a:lnTo>
                <a:lnTo>
                  <a:pt x="7680" y="46078"/>
                </a:lnTo>
                <a:lnTo>
                  <a:pt x="13441" y="50875"/>
                </a:lnTo>
                <a:lnTo>
                  <a:pt x="21122" y="53757"/>
                </a:lnTo>
                <a:lnTo>
                  <a:pt x="21870" y="54069"/>
                </a:lnTo>
                <a:lnTo>
                  <a:pt x="33492" y="57327"/>
                </a:lnTo>
                <a:lnTo>
                  <a:pt x="47045" y="58555"/>
                </a:lnTo>
                <a:lnTo>
                  <a:pt x="54115" y="58225"/>
                </a:lnTo>
                <a:lnTo>
                  <a:pt x="66773" y="55663"/>
                </a:lnTo>
                <a:lnTo>
                  <a:pt x="77754" y="50875"/>
                </a:lnTo>
                <a:lnTo>
                  <a:pt x="89599" y="41113"/>
                </a:lnTo>
                <a:lnTo>
                  <a:pt x="93116" y="29760"/>
                </a:lnTo>
                <a:lnTo>
                  <a:pt x="93116" y="24955"/>
                </a:lnTo>
                <a:lnTo>
                  <a:pt x="91196" y="21116"/>
                </a:lnTo>
                <a:lnTo>
                  <a:pt x="88315" y="16317"/>
                </a:lnTo>
                <a:lnTo>
                  <a:pt x="85435" y="11519"/>
                </a:lnTo>
                <a:lnTo>
                  <a:pt x="79674" y="7679"/>
                </a:lnTo>
                <a:lnTo>
                  <a:pt x="71993" y="4799"/>
                </a:lnTo>
                <a:lnTo>
                  <a:pt x="71261" y="4491"/>
                </a:lnTo>
                <a:lnTo>
                  <a:pt x="60011" y="1229"/>
                </a:lnTo>
                <a:lnTo>
                  <a:pt x="46085" y="0"/>
                </a:lnTo>
                <a:lnTo>
                  <a:pt x="32697" y="1110"/>
                </a:lnTo>
                <a:lnTo>
                  <a:pt x="20498" y="4703"/>
                </a:lnTo>
                <a:lnTo>
                  <a:pt x="10561" y="10555"/>
                </a:lnTo>
                <a:lnTo>
                  <a:pt x="3840" y="16317"/>
                </a:lnTo>
                <a:lnTo>
                  <a:pt x="0" y="22075"/>
                </a:lnTo>
                <a:lnTo>
                  <a:pt x="0" y="33599"/>
                </a:lnTo>
                <a:lnTo>
                  <a:pt x="1920" y="37440"/>
                </a:lnTo>
                <a:lnTo>
                  <a:pt x="4800" y="41279"/>
                </a:lnTo>
                <a:lnTo>
                  <a:pt x="4800" y="23996"/>
                </a:lnTo>
                <a:lnTo>
                  <a:pt x="6720" y="23039"/>
                </a:lnTo>
                <a:lnTo>
                  <a:pt x="8641" y="20157"/>
                </a:lnTo>
                <a:lnTo>
                  <a:pt x="12481" y="18234"/>
                </a:lnTo>
                <a:lnTo>
                  <a:pt x="17282" y="16317"/>
                </a:lnTo>
                <a:lnTo>
                  <a:pt x="29143" y="14119"/>
                </a:lnTo>
                <a:lnTo>
                  <a:pt x="43205" y="13437"/>
                </a:lnTo>
                <a:lnTo>
                  <a:pt x="50963" y="13553"/>
                </a:lnTo>
                <a:lnTo>
                  <a:pt x="64293" y="14475"/>
                </a:lnTo>
                <a:lnTo>
                  <a:pt x="74874" y="16317"/>
                </a:lnTo>
                <a:lnTo>
                  <a:pt x="79674" y="17276"/>
                </a:lnTo>
                <a:lnTo>
                  <a:pt x="83515" y="20157"/>
                </a:lnTo>
                <a:lnTo>
                  <a:pt x="88315" y="24955"/>
                </a:lnTo>
                <a:lnTo>
                  <a:pt x="89275" y="26878"/>
                </a:lnTo>
                <a:lnTo>
                  <a:pt x="89275" y="34558"/>
                </a:lnTo>
                <a:lnTo>
                  <a:pt x="85435" y="38398"/>
                </a:lnTo>
                <a:lnTo>
                  <a:pt x="78714" y="41279"/>
                </a:lnTo>
                <a:lnTo>
                  <a:pt x="75036" y="42472"/>
                </a:lnTo>
                <a:lnTo>
                  <a:pt x="63328" y="44529"/>
                </a:lnTo>
                <a:lnTo>
                  <a:pt x="48950" y="45119"/>
                </a:lnTo>
                <a:lnTo>
                  <a:pt x="33604" y="45119"/>
                </a:lnTo>
                <a:lnTo>
                  <a:pt x="25923" y="43196"/>
                </a:lnTo>
                <a:lnTo>
                  <a:pt x="18242" y="422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" name="object 256"/>
          <p:cNvSpPr/>
          <p:nvPr/>
        </p:nvSpPr>
        <p:spPr>
          <a:xfrm>
            <a:off x="2996305" y="8753063"/>
            <a:ext cx="2880" cy="13443"/>
          </a:xfrm>
          <a:custGeom>
            <a:avLst/>
            <a:gdLst/>
            <a:ahLst/>
            <a:cxnLst/>
            <a:rect l="l" t="t" r="r" b="b"/>
            <a:pathLst>
              <a:path w="2880" h="13443">
                <a:moveTo>
                  <a:pt x="0" y="0"/>
                </a:moveTo>
                <a:lnTo>
                  <a:pt x="0" y="8644"/>
                </a:lnTo>
                <a:lnTo>
                  <a:pt x="2880" y="13443"/>
                </a:lnTo>
                <a:lnTo>
                  <a:pt x="960" y="19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" name="object 257"/>
          <p:cNvSpPr/>
          <p:nvPr/>
        </p:nvSpPr>
        <p:spPr>
          <a:xfrm>
            <a:off x="2991505" y="8653230"/>
            <a:ext cx="93116" cy="57596"/>
          </a:xfrm>
          <a:custGeom>
            <a:avLst/>
            <a:gdLst/>
            <a:ahLst/>
            <a:cxnLst/>
            <a:rect l="l" t="t" r="r" b="b"/>
            <a:pathLst>
              <a:path w="93116" h="57596">
                <a:moveTo>
                  <a:pt x="18242" y="42236"/>
                </a:moveTo>
                <a:lnTo>
                  <a:pt x="12481" y="40314"/>
                </a:lnTo>
                <a:lnTo>
                  <a:pt x="8641" y="36473"/>
                </a:lnTo>
                <a:lnTo>
                  <a:pt x="5760" y="34556"/>
                </a:lnTo>
                <a:lnTo>
                  <a:pt x="7680" y="46076"/>
                </a:lnTo>
                <a:lnTo>
                  <a:pt x="13441" y="49917"/>
                </a:lnTo>
                <a:lnTo>
                  <a:pt x="21122" y="53756"/>
                </a:lnTo>
                <a:lnTo>
                  <a:pt x="33414" y="56811"/>
                </a:lnTo>
                <a:lnTo>
                  <a:pt x="47045" y="57596"/>
                </a:lnTo>
                <a:lnTo>
                  <a:pt x="53924" y="57377"/>
                </a:lnTo>
                <a:lnTo>
                  <a:pt x="66692" y="55347"/>
                </a:lnTo>
                <a:lnTo>
                  <a:pt x="77754" y="50874"/>
                </a:lnTo>
                <a:lnTo>
                  <a:pt x="89599" y="41111"/>
                </a:lnTo>
                <a:lnTo>
                  <a:pt x="93116" y="29759"/>
                </a:lnTo>
                <a:lnTo>
                  <a:pt x="93116" y="24955"/>
                </a:lnTo>
                <a:lnTo>
                  <a:pt x="91196" y="20156"/>
                </a:lnTo>
                <a:lnTo>
                  <a:pt x="88315" y="16317"/>
                </a:lnTo>
                <a:lnTo>
                  <a:pt x="85435" y="11518"/>
                </a:lnTo>
                <a:lnTo>
                  <a:pt x="79674" y="7679"/>
                </a:lnTo>
                <a:lnTo>
                  <a:pt x="71993" y="4797"/>
                </a:lnTo>
                <a:lnTo>
                  <a:pt x="71262" y="4490"/>
                </a:lnTo>
                <a:lnTo>
                  <a:pt x="60011" y="1228"/>
                </a:lnTo>
                <a:lnTo>
                  <a:pt x="46085" y="0"/>
                </a:lnTo>
                <a:lnTo>
                  <a:pt x="32696" y="1110"/>
                </a:lnTo>
                <a:lnTo>
                  <a:pt x="20498" y="4704"/>
                </a:lnTo>
                <a:lnTo>
                  <a:pt x="10561" y="10559"/>
                </a:lnTo>
                <a:lnTo>
                  <a:pt x="3840" y="15358"/>
                </a:lnTo>
                <a:lnTo>
                  <a:pt x="0" y="22079"/>
                </a:lnTo>
                <a:lnTo>
                  <a:pt x="0" y="32634"/>
                </a:lnTo>
                <a:lnTo>
                  <a:pt x="1920" y="37438"/>
                </a:lnTo>
                <a:lnTo>
                  <a:pt x="4800" y="41279"/>
                </a:lnTo>
                <a:lnTo>
                  <a:pt x="4800" y="23996"/>
                </a:lnTo>
                <a:lnTo>
                  <a:pt x="6720" y="22079"/>
                </a:lnTo>
                <a:lnTo>
                  <a:pt x="8641" y="20156"/>
                </a:lnTo>
                <a:lnTo>
                  <a:pt x="12481" y="17276"/>
                </a:lnTo>
                <a:lnTo>
                  <a:pt x="17282" y="16317"/>
                </a:lnTo>
                <a:lnTo>
                  <a:pt x="17814" y="16168"/>
                </a:lnTo>
                <a:lnTo>
                  <a:pt x="29143" y="14120"/>
                </a:lnTo>
                <a:lnTo>
                  <a:pt x="43205" y="13435"/>
                </a:lnTo>
                <a:lnTo>
                  <a:pt x="50963" y="13552"/>
                </a:lnTo>
                <a:lnTo>
                  <a:pt x="64294" y="14476"/>
                </a:lnTo>
                <a:lnTo>
                  <a:pt x="74874" y="16317"/>
                </a:lnTo>
                <a:lnTo>
                  <a:pt x="79674" y="17276"/>
                </a:lnTo>
                <a:lnTo>
                  <a:pt x="83515" y="19197"/>
                </a:lnTo>
                <a:lnTo>
                  <a:pt x="85435" y="22079"/>
                </a:lnTo>
                <a:lnTo>
                  <a:pt x="88315" y="23996"/>
                </a:lnTo>
                <a:lnTo>
                  <a:pt x="89275" y="26877"/>
                </a:lnTo>
                <a:lnTo>
                  <a:pt x="89275" y="34556"/>
                </a:lnTo>
                <a:lnTo>
                  <a:pt x="85435" y="38397"/>
                </a:lnTo>
                <a:lnTo>
                  <a:pt x="78714" y="40314"/>
                </a:lnTo>
                <a:lnTo>
                  <a:pt x="74939" y="41600"/>
                </a:lnTo>
                <a:lnTo>
                  <a:pt x="63269" y="44166"/>
                </a:lnTo>
                <a:lnTo>
                  <a:pt x="48950" y="45118"/>
                </a:lnTo>
                <a:lnTo>
                  <a:pt x="41285" y="45118"/>
                </a:lnTo>
                <a:lnTo>
                  <a:pt x="33604" y="44159"/>
                </a:lnTo>
                <a:lnTo>
                  <a:pt x="25923" y="43194"/>
                </a:lnTo>
                <a:lnTo>
                  <a:pt x="18242" y="42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" name="object 258"/>
          <p:cNvSpPr/>
          <p:nvPr/>
        </p:nvSpPr>
        <p:spPr>
          <a:xfrm>
            <a:off x="2996305" y="8684907"/>
            <a:ext cx="2880" cy="14400"/>
          </a:xfrm>
          <a:custGeom>
            <a:avLst/>
            <a:gdLst/>
            <a:ahLst/>
            <a:cxnLst/>
            <a:rect l="l" t="t" r="r" b="b"/>
            <a:pathLst>
              <a:path w="2880" h="14400">
                <a:moveTo>
                  <a:pt x="0" y="0"/>
                </a:moveTo>
                <a:lnTo>
                  <a:pt x="0" y="9602"/>
                </a:lnTo>
                <a:lnTo>
                  <a:pt x="2880" y="14400"/>
                </a:lnTo>
                <a:lnTo>
                  <a:pt x="960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" name="object 259"/>
          <p:cNvSpPr/>
          <p:nvPr/>
        </p:nvSpPr>
        <p:spPr>
          <a:xfrm>
            <a:off x="2993425" y="8589870"/>
            <a:ext cx="91196" cy="51840"/>
          </a:xfrm>
          <a:custGeom>
            <a:avLst/>
            <a:gdLst/>
            <a:ahLst/>
            <a:cxnLst/>
            <a:rect l="l" t="t" r="r" b="b"/>
            <a:pathLst>
              <a:path w="91196" h="51840">
                <a:moveTo>
                  <a:pt x="79674" y="50875"/>
                </a:moveTo>
                <a:lnTo>
                  <a:pt x="79674" y="51840"/>
                </a:lnTo>
                <a:lnTo>
                  <a:pt x="84475" y="51840"/>
                </a:lnTo>
                <a:lnTo>
                  <a:pt x="86395" y="50875"/>
                </a:lnTo>
                <a:lnTo>
                  <a:pt x="88315" y="48958"/>
                </a:lnTo>
                <a:lnTo>
                  <a:pt x="90236" y="46078"/>
                </a:lnTo>
                <a:lnTo>
                  <a:pt x="91196" y="42237"/>
                </a:lnTo>
                <a:lnTo>
                  <a:pt x="91196" y="31677"/>
                </a:lnTo>
                <a:lnTo>
                  <a:pt x="90236" y="25920"/>
                </a:lnTo>
                <a:lnTo>
                  <a:pt x="87355" y="21122"/>
                </a:lnTo>
                <a:lnTo>
                  <a:pt x="85435" y="17282"/>
                </a:lnTo>
                <a:lnTo>
                  <a:pt x="83515" y="14401"/>
                </a:lnTo>
                <a:lnTo>
                  <a:pt x="80634" y="11519"/>
                </a:lnTo>
                <a:lnTo>
                  <a:pt x="77754" y="8638"/>
                </a:lnTo>
                <a:lnTo>
                  <a:pt x="74874" y="5757"/>
                </a:lnTo>
                <a:lnTo>
                  <a:pt x="70073" y="3840"/>
                </a:lnTo>
                <a:lnTo>
                  <a:pt x="66233" y="1917"/>
                </a:lnTo>
                <a:lnTo>
                  <a:pt x="62392" y="958"/>
                </a:lnTo>
                <a:lnTo>
                  <a:pt x="48966" y="958"/>
                </a:lnTo>
                <a:lnTo>
                  <a:pt x="42245" y="3840"/>
                </a:lnTo>
                <a:lnTo>
                  <a:pt x="36484" y="10561"/>
                </a:lnTo>
                <a:lnTo>
                  <a:pt x="33186" y="13824"/>
                </a:lnTo>
                <a:lnTo>
                  <a:pt x="26651" y="24306"/>
                </a:lnTo>
                <a:lnTo>
                  <a:pt x="23042" y="37440"/>
                </a:lnTo>
                <a:lnTo>
                  <a:pt x="11521" y="31677"/>
                </a:lnTo>
                <a:lnTo>
                  <a:pt x="11521" y="4799"/>
                </a:lnTo>
                <a:lnTo>
                  <a:pt x="0" y="0"/>
                </a:lnTo>
                <a:lnTo>
                  <a:pt x="0" y="31677"/>
                </a:lnTo>
                <a:lnTo>
                  <a:pt x="34564" y="48958"/>
                </a:lnTo>
                <a:lnTo>
                  <a:pt x="35524" y="41279"/>
                </a:lnTo>
                <a:lnTo>
                  <a:pt x="36484" y="34558"/>
                </a:lnTo>
                <a:lnTo>
                  <a:pt x="38404" y="29760"/>
                </a:lnTo>
                <a:lnTo>
                  <a:pt x="41285" y="23039"/>
                </a:lnTo>
                <a:lnTo>
                  <a:pt x="44165" y="18240"/>
                </a:lnTo>
                <a:lnTo>
                  <a:pt x="48966" y="15360"/>
                </a:lnTo>
                <a:lnTo>
                  <a:pt x="53751" y="11519"/>
                </a:lnTo>
                <a:lnTo>
                  <a:pt x="58552" y="9602"/>
                </a:lnTo>
                <a:lnTo>
                  <a:pt x="70073" y="9602"/>
                </a:lnTo>
                <a:lnTo>
                  <a:pt x="74874" y="11519"/>
                </a:lnTo>
                <a:lnTo>
                  <a:pt x="78714" y="15360"/>
                </a:lnTo>
                <a:lnTo>
                  <a:pt x="82555" y="20157"/>
                </a:lnTo>
                <a:lnTo>
                  <a:pt x="84475" y="23998"/>
                </a:lnTo>
                <a:lnTo>
                  <a:pt x="84475" y="32641"/>
                </a:lnTo>
                <a:lnTo>
                  <a:pt x="83515" y="36481"/>
                </a:lnTo>
                <a:lnTo>
                  <a:pt x="80634" y="39357"/>
                </a:lnTo>
                <a:lnTo>
                  <a:pt x="79674" y="41279"/>
                </a:lnTo>
                <a:lnTo>
                  <a:pt x="78714" y="43196"/>
                </a:lnTo>
                <a:lnTo>
                  <a:pt x="78714" y="44160"/>
                </a:lnTo>
                <a:lnTo>
                  <a:pt x="77754" y="45119"/>
                </a:lnTo>
                <a:lnTo>
                  <a:pt x="77754" y="48001"/>
                </a:lnTo>
                <a:lnTo>
                  <a:pt x="78714" y="49917"/>
                </a:lnTo>
                <a:lnTo>
                  <a:pt x="79674" y="508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" name="object 260"/>
          <p:cNvSpPr/>
          <p:nvPr/>
        </p:nvSpPr>
        <p:spPr>
          <a:xfrm>
            <a:off x="3119186" y="8789545"/>
            <a:ext cx="91196" cy="58561"/>
          </a:xfrm>
          <a:custGeom>
            <a:avLst/>
            <a:gdLst/>
            <a:ahLst/>
            <a:cxnLst/>
            <a:rect l="l" t="t" r="r" b="b"/>
            <a:pathLst>
              <a:path w="91196" h="58561">
                <a:moveTo>
                  <a:pt x="32644" y="5756"/>
                </a:moveTo>
                <a:lnTo>
                  <a:pt x="27843" y="4797"/>
                </a:lnTo>
                <a:lnTo>
                  <a:pt x="17282" y="4797"/>
                </a:lnTo>
                <a:lnTo>
                  <a:pt x="11521" y="7679"/>
                </a:lnTo>
                <a:lnTo>
                  <a:pt x="6720" y="12476"/>
                </a:lnTo>
                <a:lnTo>
                  <a:pt x="1920" y="17282"/>
                </a:lnTo>
                <a:lnTo>
                  <a:pt x="0" y="23038"/>
                </a:lnTo>
                <a:lnTo>
                  <a:pt x="0" y="37438"/>
                </a:lnTo>
                <a:lnTo>
                  <a:pt x="1920" y="43196"/>
                </a:lnTo>
                <a:lnTo>
                  <a:pt x="5760" y="47999"/>
                </a:lnTo>
                <a:lnTo>
                  <a:pt x="10561" y="51840"/>
                </a:lnTo>
                <a:lnTo>
                  <a:pt x="17282" y="54714"/>
                </a:lnTo>
                <a:lnTo>
                  <a:pt x="24963" y="56637"/>
                </a:lnTo>
                <a:lnTo>
                  <a:pt x="24963" y="53756"/>
                </a:lnTo>
                <a:lnTo>
                  <a:pt x="20162" y="51840"/>
                </a:lnTo>
                <a:lnTo>
                  <a:pt x="16322" y="49917"/>
                </a:lnTo>
                <a:lnTo>
                  <a:pt x="13441" y="46076"/>
                </a:lnTo>
                <a:lnTo>
                  <a:pt x="11521" y="42237"/>
                </a:lnTo>
                <a:lnTo>
                  <a:pt x="9601" y="38397"/>
                </a:lnTo>
                <a:lnTo>
                  <a:pt x="9601" y="28800"/>
                </a:lnTo>
                <a:lnTo>
                  <a:pt x="11521" y="24961"/>
                </a:lnTo>
                <a:lnTo>
                  <a:pt x="15361" y="22079"/>
                </a:lnTo>
                <a:lnTo>
                  <a:pt x="19187" y="18240"/>
                </a:lnTo>
                <a:lnTo>
                  <a:pt x="24002" y="16317"/>
                </a:lnTo>
                <a:lnTo>
                  <a:pt x="30103" y="16320"/>
                </a:lnTo>
                <a:lnTo>
                  <a:pt x="41244" y="18681"/>
                </a:lnTo>
                <a:lnTo>
                  <a:pt x="53751" y="25920"/>
                </a:lnTo>
                <a:lnTo>
                  <a:pt x="59698" y="30385"/>
                </a:lnTo>
                <a:lnTo>
                  <a:pt x="68415" y="37903"/>
                </a:lnTo>
                <a:lnTo>
                  <a:pt x="77954" y="47258"/>
                </a:lnTo>
                <a:lnTo>
                  <a:pt x="88315" y="58561"/>
                </a:lnTo>
                <a:lnTo>
                  <a:pt x="91196" y="58561"/>
                </a:lnTo>
                <a:lnTo>
                  <a:pt x="91196" y="5756"/>
                </a:lnTo>
                <a:lnTo>
                  <a:pt x="73913" y="0"/>
                </a:lnTo>
                <a:lnTo>
                  <a:pt x="73913" y="1917"/>
                </a:lnTo>
                <a:lnTo>
                  <a:pt x="75834" y="2881"/>
                </a:lnTo>
                <a:lnTo>
                  <a:pt x="77754" y="4797"/>
                </a:lnTo>
                <a:lnTo>
                  <a:pt x="78714" y="5756"/>
                </a:lnTo>
                <a:lnTo>
                  <a:pt x="79674" y="7679"/>
                </a:lnTo>
                <a:lnTo>
                  <a:pt x="80634" y="9602"/>
                </a:lnTo>
                <a:lnTo>
                  <a:pt x="80634" y="13441"/>
                </a:lnTo>
                <a:lnTo>
                  <a:pt x="81594" y="16317"/>
                </a:lnTo>
                <a:lnTo>
                  <a:pt x="81594" y="45118"/>
                </a:lnTo>
                <a:lnTo>
                  <a:pt x="79799" y="43326"/>
                </a:lnTo>
                <a:lnTo>
                  <a:pt x="72227" y="35942"/>
                </a:lnTo>
                <a:lnTo>
                  <a:pt x="59512" y="23996"/>
                </a:lnTo>
                <a:lnTo>
                  <a:pt x="57604" y="22350"/>
                </a:lnTo>
                <a:lnTo>
                  <a:pt x="47037" y="14234"/>
                </a:lnTo>
                <a:lnTo>
                  <a:pt x="36469" y="8638"/>
                </a:lnTo>
                <a:lnTo>
                  <a:pt x="32644" y="57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" name="object 261"/>
          <p:cNvSpPr/>
          <p:nvPr/>
        </p:nvSpPr>
        <p:spPr>
          <a:xfrm>
            <a:off x="3119186" y="8736746"/>
            <a:ext cx="7680" cy="29760"/>
          </a:xfrm>
          <a:custGeom>
            <a:avLst/>
            <a:gdLst/>
            <a:ahLst/>
            <a:cxnLst/>
            <a:rect l="l" t="t" r="r" b="b"/>
            <a:pathLst>
              <a:path w="7680" h="29760">
                <a:moveTo>
                  <a:pt x="0" y="5757"/>
                </a:moveTo>
                <a:lnTo>
                  <a:pt x="0" y="17282"/>
                </a:lnTo>
                <a:lnTo>
                  <a:pt x="960" y="21122"/>
                </a:lnTo>
                <a:lnTo>
                  <a:pt x="3840" y="24961"/>
                </a:lnTo>
                <a:lnTo>
                  <a:pt x="7680" y="29760"/>
                </a:lnTo>
                <a:lnTo>
                  <a:pt x="5760" y="18240"/>
                </a:lnTo>
                <a:lnTo>
                  <a:pt x="3840" y="16317"/>
                </a:lnTo>
                <a:lnTo>
                  <a:pt x="3840" y="10561"/>
                </a:lnTo>
                <a:lnTo>
                  <a:pt x="4800" y="7679"/>
                </a:lnTo>
                <a:lnTo>
                  <a:pt x="2880" y="0"/>
                </a:lnTo>
                <a:lnTo>
                  <a:pt x="0" y="57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" name="object 262"/>
          <p:cNvSpPr/>
          <p:nvPr/>
        </p:nvSpPr>
        <p:spPr>
          <a:xfrm>
            <a:off x="3122066" y="8720428"/>
            <a:ext cx="90236" cy="58555"/>
          </a:xfrm>
          <a:custGeom>
            <a:avLst/>
            <a:gdLst/>
            <a:ahLst/>
            <a:cxnLst/>
            <a:rect l="l" t="t" r="r" b="b"/>
            <a:pathLst>
              <a:path w="90236" h="58555">
                <a:moveTo>
                  <a:pt x="14401" y="42237"/>
                </a:moveTo>
                <a:lnTo>
                  <a:pt x="8641" y="40315"/>
                </a:lnTo>
                <a:lnTo>
                  <a:pt x="4800" y="37440"/>
                </a:lnTo>
                <a:lnTo>
                  <a:pt x="2880" y="34558"/>
                </a:lnTo>
                <a:lnTo>
                  <a:pt x="4800" y="46078"/>
                </a:lnTo>
                <a:lnTo>
                  <a:pt x="10561" y="50875"/>
                </a:lnTo>
                <a:lnTo>
                  <a:pt x="17282" y="53757"/>
                </a:lnTo>
                <a:lnTo>
                  <a:pt x="30564" y="57405"/>
                </a:lnTo>
                <a:lnTo>
                  <a:pt x="44150" y="58555"/>
                </a:lnTo>
                <a:lnTo>
                  <a:pt x="50872" y="58223"/>
                </a:lnTo>
                <a:lnTo>
                  <a:pt x="63613" y="55661"/>
                </a:lnTo>
                <a:lnTo>
                  <a:pt x="74874" y="50875"/>
                </a:lnTo>
                <a:lnTo>
                  <a:pt x="86368" y="41113"/>
                </a:lnTo>
                <a:lnTo>
                  <a:pt x="90236" y="29760"/>
                </a:lnTo>
                <a:lnTo>
                  <a:pt x="90236" y="24955"/>
                </a:lnTo>
                <a:lnTo>
                  <a:pt x="88315" y="21116"/>
                </a:lnTo>
                <a:lnTo>
                  <a:pt x="85435" y="16317"/>
                </a:lnTo>
                <a:lnTo>
                  <a:pt x="81594" y="11519"/>
                </a:lnTo>
                <a:lnTo>
                  <a:pt x="76794" y="7679"/>
                </a:lnTo>
                <a:lnTo>
                  <a:pt x="69113" y="4799"/>
                </a:lnTo>
                <a:lnTo>
                  <a:pt x="55815" y="1148"/>
                </a:lnTo>
                <a:lnTo>
                  <a:pt x="42230" y="0"/>
                </a:lnTo>
                <a:lnTo>
                  <a:pt x="30164" y="990"/>
                </a:lnTo>
                <a:lnTo>
                  <a:pt x="17851" y="4581"/>
                </a:lnTo>
                <a:lnTo>
                  <a:pt x="7680" y="10555"/>
                </a:lnTo>
                <a:lnTo>
                  <a:pt x="0" y="16317"/>
                </a:lnTo>
                <a:lnTo>
                  <a:pt x="1920" y="23996"/>
                </a:lnTo>
                <a:lnTo>
                  <a:pt x="2880" y="23039"/>
                </a:lnTo>
                <a:lnTo>
                  <a:pt x="5760" y="20157"/>
                </a:lnTo>
                <a:lnTo>
                  <a:pt x="8641" y="18234"/>
                </a:lnTo>
                <a:lnTo>
                  <a:pt x="14401" y="16317"/>
                </a:lnTo>
                <a:lnTo>
                  <a:pt x="21122" y="14395"/>
                </a:lnTo>
                <a:lnTo>
                  <a:pt x="29763" y="13437"/>
                </a:lnTo>
                <a:lnTo>
                  <a:pt x="39349" y="13437"/>
                </a:lnTo>
                <a:lnTo>
                  <a:pt x="48495" y="13582"/>
                </a:lnTo>
                <a:lnTo>
                  <a:pt x="61710" y="14516"/>
                </a:lnTo>
                <a:lnTo>
                  <a:pt x="71993" y="16317"/>
                </a:lnTo>
                <a:lnTo>
                  <a:pt x="76794" y="17276"/>
                </a:lnTo>
                <a:lnTo>
                  <a:pt x="80634" y="20157"/>
                </a:lnTo>
                <a:lnTo>
                  <a:pt x="82555" y="22075"/>
                </a:lnTo>
                <a:lnTo>
                  <a:pt x="84475" y="24955"/>
                </a:lnTo>
                <a:lnTo>
                  <a:pt x="85435" y="26878"/>
                </a:lnTo>
                <a:lnTo>
                  <a:pt x="85435" y="34558"/>
                </a:lnTo>
                <a:lnTo>
                  <a:pt x="82555" y="38398"/>
                </a:lnTo>
                <a:lnTo>
                  <a:pt x="75834" y="41279"/>
                </a:lnTo>
                <a:lnTo>
                  <a:pt x="72097" y="42472"/>
                </a:lnTo>
                <a:lnTo>
                  <a:pt x="60036" y="44529"/>
                </a:lnTo>
                <a:lnTo>
                  <a:pt x="46070" y="45119"/>
                </a:lnTo>
                <a:lnTo>
                  <a:pt x="30708" y="45119"/>
                </a:lnTo>
                <a:lnTo>
                  <a:pt x="22082" y="43196"/>
                </a:lnTo>
                <a:lnTo>
                  <a:pt x="14401" y="422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" name="object 263"/>
          <p:cNvSpPr/>
          <p:nvPr/>
        </p:nvSpPr>
        <p:spPr>
          <a:xfrm>
            <a:off x="3119186" y="8687787"/>
            <a:ext cx="24963" cy="53756"/>
          </a:xfrm>
          <a:custGeom>
            <a:avLst/>
            <a:gdLst/>
            <a:ahLst/>
            <a:cxnLst/>
            <a:rect l="l" t="t" r="r" b="b"/>
            <a:pathLst>
              <a:path w="24963" h="53756">
                <a:moveTo>
                  <a:pt x="17282" y="7679"/>
                </a:moveTo>
                <a:lnTo>
                  <a:pt x="11521" y="5757"/>
                </a:lnTo>
                <a:lnTo>
                  <a:pt x="7680" y="1917"/>
                </a:lnTo>
                <a:lnTo>
                  <a:pt x="5760" y="0"/>
                </a:lnTo>
                <a:lnTo>
                  <a:pt x="7680" y="11519"/>
                </a:lnTo>
                <a:lnTo>
                  <a:pt x="13441" y="15360"/>
                </a:lnTo>
                <a:lnTo>
                  <a:pt x="20162" y="19199"/>
                </a:lnTo>
                <a:lnTo>
                  <a:pt x="24963" y="8638"/>
                </a:lnTo>
                <a:lnTo>
                  <a:pt x="17282" y="7679"/>
                </a:lnTo>
                <a:close/>
              </a:path>
              <a:path w="24963" h="53756">
                <a:moveTo>
                  <a:pt x="78531" y="15844"/>
                </a:moveTo>
                <a:lnTo>
                  <a:pt x="89249" y="6555"/>
                </a:lnTo>
                <a:lnTo>
                  <a:pt x="93116" y="-4797"/>
                </a:lnTo>
                <a:lnTo>
                  <a:pt x="93116" y="-9601"/>
                </a:lnTo>
                <a:lnTo>
                  <a:pt x="91196" y="-14400"/>
                </a:lnTo>
                <a:lnTo>
                  <a:pt x="88315" y="-18239"/>
                </a:lnTo>
                <a:lnTo>
                  <a:pt x="84475" y="-23038"/>
                </a:lnTo>
                <a:lnTo>
                  <a:pt x="79674" y="-26877"/>
                </a:lnTo>
                <a:lnTo>
                  <a:pt x="71993" y="-29759"/>
                </a:lnTo>
                <a:lnTo>
                  <a:pt x="58696" y="-33409"/>
                </a:lnTo>
                <a:lnTo>
                  <a:pt x="45110" y="-34556"/>
                </a:lnTo>
                <a:lnTo>
                  <a:pt x="33044" y="-33566"/>
                </a:lnTo>
                <a:lnTo>
                  <a:pt x="20731" y="-29974"/>
                </a:lnTo>
                <a:lnTo>
                  <a:pt x="10561" y="-23996"/>
                </a:lnTo>
                <a:lnTo>
                  <a:pt x="2880" y="-19197"/>
                </a:lnTo>
                <a:lnTo>
                  <a:pt x="0" y="-12476"/>
                </a:lnTo>
                <a:lnTo>
                  <a:pt x="0" y="-1921"/>
                </a:lnTo>
                <a:lnTo>
                  <a:pt x="960" y="2881"/>
                </a:lnTo>
                <a:lnTo>
                  <a:pt x="3840" y="6722"/>
                </a:lnTo>
                <a:lnTo>
                  <a:pt x="7680" y="11519"/>
                </a:lnTo>
                <a:lnTo>
                  <a:pt x="5760" y="0"/>
                </a:lnTo>
                <a:lnTo>
                  <a:pt x="3840" y="-2880"/>
                </a:lnTo>
                <a:lnTo>
                  <a:pt x="3840" y="-8638"/>
                </a:lnTo>
                <a:lnTo>
                  <a:pt x="4800" y="-10559"/>
                </a:lnTo>
                <a:lnTo>
                  <a:pt x="5760" y="-12476"/>
                </a:lnTo>
                <a:lnTo>
                  <a:pt x="8641" y="-14400"/>
                </a:lnTo>
                <a:lnTo>
                  <a:pt x="11521" y="-17280"/>
                </a:lnTo>
                <a:lnTo>
                  <a:pt x="17282" y="-18239"/>
                </a:lnTo>
                <a:lnTo>
                  <a:pt x="24002" y="-20156"/>
                </a:lnTo>
                <a:lnTo>
                  <a:pt x="32644" y="-21121"/>
                </a:lnTo>
                <a:lnTo>
                  <a:pt x="42230" y="-21121"/>
                </a:lnTo>
                <a:lnTo>
                  <a:pt x="51376" y="-20974"/>
                </a:lnTo>
                <a:lnTo>
                  <a:pt x="64590" y="-20038"/>
                </a:lnTo>
                <a:lnTo>
                  <a:pt x="74874" y="-18239"/>
                </a:lnTo>
                <a:lnTo>
                  <a:pt x="79674" y="-17280"/>
                </a:lnTo>
                <a:lnTo>
                  <a:pt x="83515" y="-15358"/>
                </a:lnTo>
                <a:lnTo>
                  <a:pt x="85435" y="-12476"/>
                </a:lnTo>
                <a:lnTo>
                  <a:pt x="87355" y="-10559"/>
                </a:lnTo>
                <a:lnTo>
                  <a:pt x="88315" y="-7679"/>
                </a:lnTo>
                <a:lnTo>
                  <a:pt x="88315" y="0"/>
                </a:lnTo>
                <a:lnTo>
                  <a:pt x="85435" y="3840"/>
                </a:lnTo>
                <a:lnTo>
                  <a:pt x="78714" y="5757"/>
                </a:lnTo>
                <a:lnTo>
                  <a:pt x="74878" y="7043"/>
                </a:lnTo>
                <a:lnTo>
                  <a:pt x="62856" y="9609"/>
                </a:lnTo>
                <a:lnTo>
                  <a:pt x="48950" y="10561"/>
                </a:lnTo>
                <a:lnTo>
                  <a:pt x="41269" y="10561"/>
                </a:lnTo>
                <a:lnTo>
                  <a:pt x="33588" y="9602"/>
                </a:lnTo>
                <a:lnTo>
                  <a:pt x="24963" y="8638"/>
                </a:lnTo>
                <a:lnTo>
                  <a:pt x="20162" y="19199"/>
                </a:lnTo>
                <a:lnTo>
                  <a:pt x="21652" y="19730"/>
                </a:lnTo>
                <a:lnTo>
                  <a:pt x="33374" y="22311"/>
                </a:lnTo>
                <a:lnTo>
                  <a:pt x="47030" y="23039"/>
                </a:lnTo>
                <a:lnTo>
                  <a:pt x="53566" y="22820"/>
                </a:lnTo>
                <a:lnTo>
                  <a:pt x="66410" y="20789"/>
                </a:lnTo>
                <a:lnTo>
                  <a:pt x="77754" y="16317"/>
                </a:lnTo>
                <a:lnTo>
                  <a:pt x="78531" y="158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4" name="object 264"/>
          <p:cNvSpPr/>
          <p:nvPr/>
        </p:nvSpPr>
        <p:spPr>
          <a:xfrm>
            <a:off x="3119186" y="8588913"/>
            <a:ext cx="93116" cy="51832"/>
          </a:xfrm>
          <a:custGeom>
            <a:avLst/>
            <a:gdLst/>
            <a:ahLst/>
            <a:cxnLst/>
            <a:rect l="l" t="t" r="r" b="b"/>
            <a:pathLst>
              <a:path w="93116" h="51832">
                <a:moveTo>
                  <a:pt x="71033" y="51832"/>
                </a:moveTo>
                <a:lnTo>
                  <a:pt x="75834" y="51832"/>
                </a:lnTo>
                <a:lnTo>
                  <a:pt x="80634" y="49915"/>
                </a:lnTo>
                <a:lnTo>
                  <a:pt x="84475" y="46076"/>
                </a:lnTo>
                <a:lnTo>
                  <a:pt x="90236" y="41277"/>
                </a:lnTo>
                <a:lnTo>
                  <a:pt x="93116" y="34556"/>
                </a:lnTo>
                <a:lnTo>
                  <a:pt x="93116" y="18239"/>
                </a:lnTo>
                <a:lnTo>
                  <a:pt x="90236" y="11518"/>
                </a:lnTo>
                <a:lnTo>
                  <a:pt x="86395" y="6714"/>
                </a:lnTo>
                <a:lnTo>
                  <a:pt x="81594" y="1915"/>
                </a:lnTo>
                <a:lnTo>
                  <a:pt x="75834" y="0"/>
                </a:lnTo>
                <a:lnTo>
                  <a:pt x="65272" y="0"/>
                </a:lnTo>
                <a:lnTo>
                  <a:pt x="60472" y="1915"/>
                </a:lnTo>
                <a:lnTo>
                  <a:pt x="55671" y="4797"/>
                </a:lnTo>
                <a:lnTo>
                  <a:pt x="51831" y="7679"/>
                </a:lnTo>
                <a:lnTo>
                  <a:pt x="47030" y="12476"/>
                </a:lnTo>
                <a:lnTo>
                  <a:pt x="41269" y="20156"/>
                </a:lnTo>
                <a:lnTo>
                  <a:pt x="36469" y="12476"/>
                </a:lnTo>
                <a:lnTo>
                  <a:pt x="32644" y="7679"/>
                </a:lnTo>
                <a:lnTo>
                  <a:pt x="28803" y="4797"/>
                </a:lnTo>
                <a:lnTo>
                  <a:pt x="25907" y="2874"/>
                </a:lnTo>
                <a:lnTo>
                  <a:pt x="22082" y="1915"/>
                </a:lnTo>
                <a:lnTo>
                  <a:pt x="14401" y="1915"/>
                </a:lnTo>
                <a:lnTo>
                  <a:pt x="10561" y="12476"/>
                </a:lnTo>
                <a:lnTo>
                  <a:pt x="13441" y="11518"/>
                </a:lnTo>
                <a:lnTo>
                  <a:pt x="24963" y="11518"/>
                </a:lnTo>
                <a:lnTo>
                  <a:pt x="27843" y="13435"/>
                </a:lnTo>
                <a:lnTo>
                  <a:pt x="30708" y="14400"/>
                </a:lnTo>
                <a:lnTo>
                  <a:pt x="34549" y="18239"/>
                </a:lnTo>
                <a:lnTo>
                  <a:pt x="39364" y="23038"/>
                </a:lnTo>
                <a:lnTo>
                  <a:pt x="29748" y="33598"/>
                </a:lnTo>
                <a:lnTo>
                  <a:pt x="27843" y="36473"/>
                </a:lnTo>
                <a:lnTo>
                  <a:pt x="25907" y="37438"/>
                </a:lnTo>
                <a:lnTo>
                  <a:pt x="23027" y="39355"/>
                </a:lnTo>
                <a:lnTo>
                  <a:pt x="21122" y="40314"/>
                </a:lnTo>
                <a:lnTo>
                  <a:pt x="13441" y="40314"/>
                </a:lnTo>
                <a:lnTo>
                  <a:pt x="9601" y="39355"/>
                </a:lnTo>
                <a:lnTo>
                  <a:pt x="7680" y="36473"/>
                </a:lnTo>
                <a:lnTo>
                  <a:pt x="4800" y="33598"/>
                </a:lnTo>
                <a:lnTo>
                  <a:pt x="3840" y="29759"/>
                </a:lnTo>
                <a:lnTo>
                  <a:pt x="3840" y="21115"/>
                </a:lnTo>
                <a:lnTo>
                  <a:pt x="5760" y="8636"/>
                </a:lnTo>
                <a:lnTo>
                  <a:pt x="1920" y="12476"/>
                </a:lnTo>
                <a:lnTo>
                  <a:pt x="0" y="18239"/>
                </a:lnTo>
                <a:lnTo>
                  <a:pt x="0" y="33598"/>
                </a:lnTo>
                <a:lnTo>
                  <a:pt x="1920" y="39355"/>
                </a:lnTo>
                <a:lnTo>
                  <a:pt x="5760" y="43194"/>
                </a:lnTo>
                <a:lnTo>
                  <a:pt x="10561" y="47993"/>
                </a:lnTo>
                <a:lnTo>
                  <a:pt x="15361" y="49915"/>
                </a:lnTo>
                <a:lnTo>
                  <a:pt x="24963" y="49915"/>
                </a:lnTo>
                <a:lnTo>
                  <a:pt x="28803" y="48958"/>
                </a:lnTo>
                <a:lnTo>
                  <a:pt x="31683" y="47035"/>
                </a:lnTo>
                <a:lnTo>
                  <a:pt x="35524" y="45118"/>
                </a:lnTo>
                <a:lnTo>
                  <a:pt x="40309" y="40314"/>
                </a:lnTo>
                <a:lnTo>
                  <a:pt x="46070" y="33598"/>
                </a:lnTo>
                <a:lnTo>
                  <a:pt x="50871" y="40314"/>
                </a:lnTo>
                <a:lnTo>
                  <a:pt x="48950" y="30717"/>
                </a:lnTo>
                <a:lnTo>
                  <a:pt x="49775" y="29553"/>
                </a:lnTo>
                <a:lnTo>
                  <a:pt x="59174" y="18204"/>
                </a:lnTo>
                <a:lnTo>
                  <a:pt x="67193" y="11518"/>
                </a:lnTo>
                <a:lnTo>
                  <a:pt x="69113" y="9595"/>
                </a:lnTo>
                <a:lnTo>
                  <a:pt x="71993" y="8636"/>
                </a:lnTo>
                <a:lnTo>
                  <a:pt x="79674" y="8636"/>
                </a:lnTo>
                <a:lnTo>
                  <a:pt x="82555" y="10559"/>
                </a:lnTo>
                <a:lnTo>
                  <a:pt x="85435" y="13435"/>
                </a:lnTo>
                <a:lnTo>
                  <a:pt x="88315" y="16317"/>
                </a:lnTo>
                <a:lnTo>
                  <a:pt x="89275" y="20156"/>
                </a:lnTo>
                <a:lnTo>
                  <a:pt x="89275" y="29759"/>
                </a:lnTo>
                <a:lnTo>
                  <a:pt x="87355" y="33598"/>
                </a:lnTo>
                <a:lnTo>
                  <a:pt x="84475" y="36473"/>
                </a:lnTo>
                <a:lnTo>
                  <a:pt x="80634" y="39355"/>
                </a:lnTo>
                <a:lnTo>
                  <a:pt x="75834" y="41277"/>
                </a:lnTo>
                <a:lnTo>
                  <a:pt x="66233" y="41277"/>
                </a:lnTo>
                <a:lnTo>
                  <a:pt x="62392" y="40314"/>
                </a:lnTo>
                <a:lnTo>
                  <a:pt x="63352" y="49915"/>
                </a:lnTo>
                <a:lnTo>
                  <a:pt x="67193" y="51832"/>
                </a:lnTo>
                <a:lnTo>
                  <a:pt x="71033" y="51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5" name="object 265"/>
          <p:cNvSpPr/>
          <p:nvPr/>
        </p:nvSpPr>
        <p:spPr>
          <a:xfrm>
            <a:off x="3168136" y="8619631"/>
            <a:ext cx="14401" cy="19197"/>
          </a:xfrm>
          <a:custGeom>
            <a:avLst/>
            <a:gdLst/>
            <a:ahLst/>
            <a:cxnLst/>
            <a:rect l="l" t="t" r="r" b="b"/>
            <a:pathLst>
              <a:path w="14401" h="19197">
                <a:moveTo>
                  <a:pt x="0" y="0"/>
                </a:moveTo>
                <a:lnTo>
                  <a:pt x="1920" y="9596"/>
                </a:lnTo>
                <a:lnTo>
                  <a:pt x="5760" y="14400"/>
                </a:lnTo>
                <a:lnTo>
                  <a:pt x="9601" y="16317"/>
                </a:lnTo>
                <a:lnTo>
                  <a:pt x="14401" y="19197"/>
                </a:lnTo>
                <a:lnTo>
                  <a:pt x="13441" y="9596"/>
                </a:lnTo>
                <a:lnTo>
                  <a:pt x="9601" y="7679"/>
                </a:lnTo>
                <a:lnTo>
                  <a:pt x="5760" y="5756"/>
                </a:lnTo>
                <a:lnTo>
                  <a:pt x="2880" y="383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6" name="object 266"/>
          <p:cNvSpPr/>
          <p:nvPr/>
        </p:nvSpPr>
        <p:spPr>
          <a:xfrm>
            <a:off x="3123026" y="8590829"/>
            <a:ext cx="10561" cy="19199"/>
          </a:xfrm>
          <a:custGeom>
            <a:avLst/>
            <a:gdLst/>
            <a:ahLst/>
            <a:cxnLst/>
            <a:rect l="l" t="t" r="r" b="b"/>
            <a:pathLst>
              <a:path w="10561" h="19199">
                <a:moveTo>
                  <a:pt x="0" y="19199"/>
                </a:moveTo>
                <a:lnTo>
                  <a:pt x="960" y="15358"/>
                </a:lnTo>
                <a:lnTo>
                  <a:pt x="3840" y="13443"/>
                </a:lnTo>
                <a:lnTo>
                  <a:pt x="6720" y="10561"/>
                </a:lnTo>
                <a:lnTo>
                  <a:pt x="10561" y="0"/>
                </a:lnTo>
                <a:lnTo>
                  <a:pt x="5760" y="1923"/>
                </a:lnTo>
                <a:lnTo>
                  <a:pt x="1920" y="6720"/>
                </a:lnTo>
                <a:lnTo>
                  <a:pt x="0" y="19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7" name="object 267"/>
          <p:cNvSpPr/>
          <p:nvPr/>
        </p:nvSpPr>
        <p:spPr>
          <a:xfrm>
            <a:off x="3246851" y="8789545"/>
            <a:ext cx="91196" cy="58561"/>
          </a:xfrm>
          <a:custGeom>
            <a:avLst/>
            <a:gdLst/>
            <a:ahLst/>
            <a:cxnLst/>
            <a:rect l="l" t="t" r="r" b="b"/>
            <a:pathLst>
              <a:path w="91196" h="58561">
                <a:moveTo>
                  <a:pt x="32644" y="5756"/>
                </a:moveTo>
                <a:lnTo>
                  <a:pt x="27843" y="4797"/>
                </a:lnTo>
                <a:lnTo>
                  <a:pt x="17282" y="4797"/>
                </a:lnTo>
                <a:lnTo>
                  <a:pt x="11521" y="7679"/>
                </a:lnTo>
                <a:lnTo>
                  <a:pt x="6720" y="12476"/>
                </a:lnTo>
                <a:lnTo>
                  <a:pt x="1935" y="17282"/>
                </a:lnTo>
                <a:lnTo>
                  <a:pt x="0" y="23038"/>
                </a:lnTo>
                <a:lnTo>
                  <a:pt x="0" y="37438"/>
                </a:lnTo>
                <a:lnTo>
                  <a:pt x="1935" y="43196"/>
                </a:lnTo>
                <a:lnTo>
                  <a:pt x="6720" y="47999"/>
                </a:lnTo>
                <a:lnTo>
                  <a:pt x="10561" y="51840"/>
                </a:lnTo>
                <a:lnTo>
                  <a:pt x="17282" y="54714"/>
                </a:lnTo>
                <a:lnTo>
                  <a:pt x="24963" y="56637"/>
                </a:lnTo>
                <a:lnTo>
                  <a:pt x="24963" y="53756"/>
                </a:lnTo>
                <a:lnTo>
                  <a:pt x="20162" y="51840"/>
                </a:lnTo>
                <a:lnTo>
                  <a:pt x="16322" y="49917"/>
                </a:lnTo>
                <a:lnTo>
                  <a:pt x="13441" y="46076"/>
                </a:lnTo>
                <a:lnTo>
                  <a:pt x="11521" y="42237"/>
                </a:lnTo>
                <a:lnTo>
                  <a:pt x="9616" y="38397"/>
                </a:lnTo>
                <a:lnTo>
                  <a:pt x="9616" y="28800"/>
                </a:lnTo>
                <a:lnTo>
                  <a:pt x="11521" y="24961"/>
                </a:lnTo>
                <a:lnTo>
                  <a:pt x="15361" y="22079"/>
                </a:lnTo>
                <a:lnTo>
                  <a:pt x="19202" y="18240"/>
                </a:lnTo>
                <a:lnTo>
                  <a:pt x="24002" y="16317"/>
                </a:lnTo>
                <a:lnTo>
                  <a:pt x="30118" y="16320"/>
                </a:lnTo>
                <a:lnTo>
                  <a:pt x="41259" y="18681"/>
                </a:lnTo>
                <a:lnTo>
                  <a:pt x="53766" y="25920"/>
                </a:lnTo>
                <a:lnTo>
                  <a:pt x="60086" y="30677"/>
                </a:lnTo>
                <a:lnTo>
                  <a:pt x="68798" y="38149"/>
                </a:lnTo>
                <a:lnTo>
                  <a:pt x="78498" y="47408"/>
                </a:lnTo>
                <a:lnTo>
                  <a:pt x="89291" y="58561"/>
                </a:lnTo>
                <a:lnTo>
                  <a:pt x="91196" y="58561"/>
                </a:lnTo>
                <a:lnTo>
                  <a:pt x="91196" y="5756"/>
                </a:lnTo>
                <a:lnTo>
                  <a:pt x="73929" y="0"/>
                </a:lnTo>
                <a:lnTo>
                  <a:pt x="73929" y="1917"/>
                </a:lnTo>
                <a:lnTo>
                  <a:pt x="75849" y="2881"/>
                </a:lnTo>
                <a:lnTo>
                  <a:pt x="77769" y="4797"/>
                </a:lnTo>
                <a:lnTo>
                  <a:pt x="78729" y="5756"/>
                </a:lnTo>
                <a:lnTo>
                  <a:pt x="79689" y="7679"/>
                </a:lnTo>
                <a:lnTo>
                  <a:pt x="80650" y="9602"/>
                </a:lnTo>
                <a:lnTo>
                  <a:pt x="80650" y="11519"/>
                </a:lnTo>
                <a:lnTo>
                  <a:pt x="81610" y="13441"/>
                </a:lnTo>
                <a:lnTo>
                  <a:pt x="81610" y="45118"/>
                </a:lnTo>
                <a:lnTo>
                  <a:pt x="79814" y="43326"/>
                </a:lnTo>
                <a:lnTo>
                  <a:pt x="72242" y="35942"/>
                </a:lnTo>
                <a:lnTo>
                  <a:pt x="59527" y="23996"/>
                </a:lnTo>
                <a:lnTo>
                  <a:pt x="57619" y="22350"/>
                </a:lnTo>
                <a:lnTo>
                  <a:pt x="47052" y="14234"/>
                </a:lnTo>
                <a:lnTo>
                  <a:pt x="36484" y="8638"/>
                </a:lnTo>
                <a:lnTo>
                  <a:pt x="32644" y="57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8" name="object 268"/>
          <p:cNvSpPr/>
          <p:nvPr/>
        </p:nvSpPr>
        <p:spPr>
          <a:xfrm>
            <a:off x="3246851" y="8736746"/>
            <a:ext cx="7680" cy="29760"/>
          </a:xfrm>
          <a:custGeom>
            <a:avLst/>
            <a:gdLst/>
            <a:ahLst/>
            <a:cxnLst/>
            <a:rect l="l" t="t" r="r" b="b"/>
            <a:pathLst>
              <a:path w="7680" h="29760">
                <a:moveTo>
                  <a:pt x="0" y="5757"/>
                </a:moveTo>
                <a:lnTo>
                  <a:pt x="0" y="17282"/>
                </a:lnTo>
                <a:lnTo>
                  <a:pt x="960" y="21122"/>
                </a:lnTo>
                <a:lnTo>
                  <a:pt x="3840" y="24961"/>
                </a:lnTo>
                <a:lnTo>
                  <a:pt x="7680" y="29760"/>
                </a:lnTo>
                <a:lnTo>
                  <a:pt x="5775" y="18240"/>
                </a:lnTo>
                <a:lnTo>
                  <a:pt x="3840" y="16317"/>
                </a:lnTo>
                <a:lnTo>
                  <a:pt x="3840" y="10561"/>
                </a:lnTo>
                <a:lnTo>
                  <a:pt x="4800" y="7679"/>
                </a:lnTo>
                <a:lnTo>
                  <a:pt x="2895" y="0"/>
                </a:lnTo>
                <a:lnTo>
                  <a:pt x="0" y="57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9" name="object 269"/>
          <p:cNvSpPr/>
          <p:nvPr/>
        </p:nvSpPr>
        <p:spPr>
          <a:xfrm>
            <a:off x="3249747" y="8720428"/>
            <a:ext cx="90236" cy="58555"/>
          </a:xfrm>
          <a:custGeom>
            <a:avLst/>
            <a:gdLst/>
            <a:ahLst/>
            <a:cxnLst/>
            <a:rect l="l" t="t" r="r" b="b"/>
            <a:pathLst>
              <a:path w="90236" h="58555">
                <a:moveTo>
                  <a:pt x="14386" y="42237"/>
                </a:moveTo>
                <a:lnTo>
                  <a:pt x="8625" y="40315"/>
                </a:lnTo>
                <a:lnTo>
                  <a:pt x="5745" y="37440"/>
                </a:lnTo>
                <a:lnTo>
                  <a:pt x="2880" y="34558"/>
                </a:lnTo>
                <a:lnTo>
                  <a:pt x="4785" y="46078"/>
                </a:lnTo>
                <a:lnTo>
                  <a:pt x="10546" y="50875"/>
                </a:lnTo>
                <a:lnTo>
                  <a:pt x="17266" y="53757"/>
                </a:lnTo>
                <a:lnTo>
                  <a:pt x="30564" y="57407"/>
                </a:lnTo>
                <a:lnTo>
                  <a:pt x="44150" y="58555"/>
                </a:lnTo>
                <a:lnTo>
                  <a:pt x="51238" y="58223"/>
                </a:lnTo>
                <a:lnTo>
                  <a:pt x="63891" y="55661"/>
                </a:lnTo>
                <a:lnTo>
                  <a:pt x="74874" y="50875"/>
                </a:lnTo>
                <a:lnTo>
                  <a:pt x="86718" y="41113"/>
                </a:lnTo>
                <a:lnTo>
                  <a:pt x="90236" y="29760"/>
                </a:lnTo>
                <a:lnTo>
                  <a:pt x="90236" y="24955"/>
                </a:lnTo>
                <a:lnTo>
                  <a:pt x="88300" y="21116"/>
                </a:lnTo>
                <a:lnTo>
                  <a:pt x="85435" y="16317"/>
                </a:lnTo>
                <a:lnTo>
                  <a:pt x="81594" y="11519"/>
                </a:lnTo>
                <a:lnTo>
                  <a:pt x="76794" y="7679"/>
                </a:lnTo>
                <a:lnTo>
                  <a:pt x="69113" y="4799"/>
                </a:lnTo>
                <a:lnTo>
                  <a:pt x="68364" y="4486"/>
                </a:lnTo>
                <a:lnTo>
                  <a:pt x="56743" y="1228"/>
                </a:lnTo>
                <a:lnTo>
                  <a:pt x="43190" y="0"/>
                </a:lnTo>
                <a:lnTo>
                  <a:pt x="29801" y="1110"/>
                </a:lnTo>
                <a:lnTo>
                  <a:pt x="17602" y="4703"/>
                </a:lnTo>
                <a:lnTo>
                  <a:pt x="7665" y="10555"/>
                </a:lnTo>
                <a:lnTo>
                  <a:pt x="0" y="16317"/>
                </a:lnTo>
                <a:lnTo>
                  <a:pt x="1904" y="23996"/>
                </a:lnTo>
                <a:lnTo>
                  <a:pt x="3825" y="23039"/>
                </a:lnTo>
                <a:lnTo>
                  <a:pt x="5745" y="20157"/>
                </a:lnTo>
                <a:lnTo>
                  <a:pt x="9585" y="18234"/>
                </a:lnTo>
                <a:lnTo>
                  <a:pt x="14386" y="16317"/>
                </a:lnTo>
                <a:lnTo>
                  <a:pt x="21107" y="14395"/>
                </a:lnTo>
                <a:lnTo>
                  <a:pt x="29748" y="13437"/>
                </a:lnTo>
                <a:lnTo>
                  <a:pt x="39349" y="13437"/>
                </a:lnTo>
                <a:lnTo>
                  <a:pt x="48495" y="13582"/>
                </a:lnTo>
                <a:lnTo>
                  <a:pt x="61710" y="14516"/>
                </a:lnTo>
                <a:lnTo>
                  <a:pt x="71993" y="16317"/>
                </a:lnTo>
                <a:lnTo>
                  <a:pt x="76794" y="17276"/>
                </a:lnTo>
                <a:lnTo>
                  <a:pt x="80634" y="20157"/>
                </a:lnTo>
                <a:lnTo>
                  <a:pt x="82555" y="22075"/>
                </a:lnTo>
                <a:lnTo>
                  <a:pt x="84460" y="24955"/>
                </a:lnTo>
                <a:lnTo>
                  <a:pt x="85435" y="26878"/>
                </a:lnTo>
                <a:lnTo>
                  <a:pt x="85435" y="34558"/>
                </a:lnTo>
                <a:lnTo>
                  <a:pt x="82555" y="38398"/>
                </a:lnTo>
                <a:lnTo>
                  <a:pt x="75834" y="41279"/>
                </a:lnTo>
                <a:lnTo>
                  <a:pt x="72154" y="42472"/>
                </a:lnTo>
                <a:lnTo>
                  <a:pt x="60441" y="44529"/>
                </a:lnTo>
                <a:lnTo>
                  <a:pt x="46070" y="45119"/>
                </a:lnTo>
                <a:lnTo>
                  <a:pt x="30708" y="45119"/>
                </a:lnTo>
                <a:lnTo>
                  <a:pt x="22067" y="43196"/>
                </a:lnTo>
                <a:lnTo>
                  <a:pt x="14386" y="422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0" name="object 270"/>
          <p:cNvSpPr/>
          <p:nvPr/>
        </p:nvSpPr>
        <p:spPr>
          <a:xfrm>
            <a:off x="3246851" y="8664749"/>
            <a:ext cx="91196" cy="35516"/>
          </a:xfrm>
          <a:custGeom>
            <a:avLst/>
            <a:gdLst/>
            <a:ahLst/>
            <a:cxnLst/>
            <a:rect l="l" t="t" r="r" b="b"/>
            <a:pathLst>
              <a:path w="91196" h="35516">
                <a:moveTo>
                  <a:pt x="20162" y="22081"/>
                </a:moveTo>
                <a:lnTo>
                  <a:pt x="80650" y="22081"/>
                </a:lnTo>
                <a:lnTo>
                  <a:pt x="84490" y="23038"/>
                </a:lnTo>
                <a:lnTo>
                  <a:pt x="85450" y="23038"/>
                </a:lnTo>
                <a:lnTo>
                  <a:pt x="86410" y="23996"/>
                </a:lnTo>
                <a:lnTo>
                  <a:pt x="87355" y="24955"/>
                </a:lnTo>
                <a:lnTo>
                  <a:pt x="87355" y="25920"/>
                </a:lnTo>
                <a:lnTo>
                  <a:pt x="88331" y="26878"/>
                </a:lnTo>
                <a:lnTo>
                  <a:pt x="89291" y="29760"/>
                </a:lnTo>
                <a:lnTo>
                  <a:pt x="89291" y="33599"/>
                </a:lnTo>
                <a:lnTo>
                  <a:pt x="91196" y="33599"/>
                </a:lnTo>
                <a:lnTo>
                  <a:pt x="91196" y="0"/>
                </a:lnTo>
                <a:lnTo>
                  <a:pt x="89291" y="0"/>
                </a:lnTo>
                <a:lnTo>
                  <a:pt x="88331" y="3840"/>
                </a:lnTo>
                <a:lnTo>
                  <a:pt x="88331" y="6720"/>
                </a:lnTo>
                <a:lnTo>
                  <a:pt x="87355" y="8638"/>
                </a:lnTo>
                <a:lnTo>
                  <a:pt x="87355" y="9596"/>
                </a:lnTo>
                <a:lnTo>
                  <a:pt x="86410" y="10561"/>
                </a:lnTo>
                <a:lnTo>
                  <a:pt x="84490" y="10561"/>
                </a:lnTo>
                <a:lnTo>
                  <a:pt x="83530" y="11519"/>
                </a:lnTo>
                <a:lnTo>
                  <a:pt x="0" y="11519"/>
                </a:lnTo>
                <a:lnTo>
                  <a:pt x="0" y="13437"/>
                </a:lnTo>
                <a:lnTo>
                  <a:pt x="10561" y="35516"/>
                </a:lnTo>
                <a:lnTo>
                  <a:pt x="12481" y="34558"/>
                </a:lnTo>
                <a:lnTo>
                  <a:pt x="11521" y="31676"/>
                </a:lnTo>
                <a:lnTo>
                  <a:pt x="10561" y="28795"/>
                </a:lnTo>
                <a:lnTo>
                  <a:pt x="10561" y="25920"/>
                </a:lnTo>
                <a:lnTo>
                  <a:pt x="11521" y="24955"/>
                </a:lnTo>
                <a:lnTo>
                  <a:pt x="12481" y="23996"/>
                </a:lnTo>
                <a:lnTo>
                  <a:pt x="13441" y="23038"/>
                </a:lnTo>
                <a:lnTo>
                  <a:pt x="16322" y="23038"/>
                </a:lnTo>
                <a:lnTo>
                  <a:pt x="20162" y="220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1" name="object 271"/>
          <p:cNvSpPr/>
          <p:nvPr/>
        </p:nvSpPr>
        <p:spPr>
          <a:xfrm>
            <a:off x="3246851" y="8619631"/>
            <a:ext cx="24963" cy="52797"/>
          </a:xfrm>
          <a:custGeom>
            <a:avLst/>
            <a:gdLst/>
            <a:ahLst/>
            <a:cxnLst/>
            <a:rect l="l" t="t" r="r" b="b"/>
            <a:pathLst>
              <a:path w="24963" h="52797">
                <a:moveTo>
                  <a:pt x="17282" y="7679"/>
                </a:moveTo>
                <a:lnTo>
                  <a:pt x="11521" y="5756"/>
                </a:lnTo>
                <a:lnTo>
                  <a:pt x="8641" y="2880"/>
                </a:lnTo>
                <a:lnTo>
                  <a:pt x="5775" y="0"/>
                </a:lnTo>
                <a:lnTo>
                  <a:pt x="7680" y="12476"/>
                </a:lnTo>
                <a:lnTo>
                  <a:pt x="13441" y="16317"/>
                </a:lnTo>
                <a:lnTo>
                  <a:pt x="20162" y="19197"/>
                </a:lnTo>
                <a:lnTo>
                  <a:pt x="24963" y="9596"/>
                </a:lnTo>
                <a:lnTo>
                  <a:pt x="17282" y="7679"/>
                </a:lnTo>
                <a:close/>
              </a:path>
              <a:path w="24963" h="52797">
                <a:moveTo>
                  <a:pt x="78622" y="15917"/>
                </a:moveTo>
                <a:lnTo>
                  <a:pt x="89614" y="6902"/>
                </a:lnTo>
                <a:lnTo>
                  <a:pt x="93131" y="-4799"/>
                </a:lnTo>
                <a:lnTo>
                  <a:pt x="93131" y="-8638"/>
                </a:lnTo>
                <a:lnTo>
                  <a:pt x="91196" y="-13443"/>
                </a:lnTo>
                <a:lnTo>
                  <a:pt x="88331" y="-18240"/>
                </a:lnTo>
                <a:lnTo>
                  <a:pt x="84490" y="-23038"/>
                </a:lnTo>
                <a:lnTo>
                  <a:pt x="79689" y="-26878"/>
                </a:lnTo>
                <a:lnTo>
                  <a:pt x="72009" y="-29760"/>
                </a:lnTo>
                <a:lnTo>
                  <a:pt x="71380" y="-30020"/>
                </a:lnTo>
                <a:lnTo>
                  <a:pt x="59716" y="-32814"/>
                </a:lnTo>
                <a:lnTo>
                  <a:pt x="46085" y="-33599"/>
                </a:lnTo>
                <a:lnTo>
                  <a:pt x="32887" y="-32741"/>
                </a:lnTo>
                <a:lnTo>
                  <a:pt x="20576" y="-29624"/>
                </a:lnTo>
                <a:lnTo>
                  <a:pt x="10561" y="-24003"/>
                </a:lnTo>
                <a:lnTo>
                  <a:pt x="2895" y="-18240"/>
                </a:lnTo>
                <a:lnTo>
                  <a:pt x="0" y="-12478"/>
                </a:lnTo>
                <a:lnTo>
                  <a:pt x="0" y="-958"/>
                </a:lnTo>
                <a:lnTo>
                  <a:pt x="960" y="2880"/>
                </a:lnTo>
                <a:lnTo>
                  <a:pt x="3840" y="6720"/>
                </a:lnTo>
                <a:lnTo>
                  <a:pt x="7680" y="12476"/>
                </a:lnTo>
                <a:lnTo>
                  <a:pt x="5775" y="0"/>
                </a:lnTo>
                <a:lnTo>
                  <a:pt x="3840" y="-1923"/>
                </a:lnTo>
                <a:lnTo>
                  <a:pt x="3840" y="-7679"/>
                </a:lnTo>
                <a:lnTo>
                  <a:pt x="4800" y="-9602"/>
                </a:lnTo>
                <a:lnTo>
                  <a:pt x="6720" y="-11519"/>
                </a:lnTo>
                <a:lnTo>
                  <a:pt x="8641" y="-14400"/>
                </a:lnTo>
                <a:lnTo>
                  <a:pt x="12481" y="-16317"/>
                </a:lnTo>
                <a:lnTo>
                  <a:pt x="17282" y="-18240"/>
                </a:lnTo>
                <a:lnTo>
                  <a:pt x="24002" y="-20157"/>
                </a:lnTo>
                <a:lnTo>
                  <a:pt x="32644" y="-21122"/>
                </a:lnTo>
                <a:lnTo>
                  <a:pt x="42245" y="-21122"/>
                </a:lnTo>
                <a:lnTo>
                  <a:pt x="51391" y="-20976"/>
                </a:lnTo>
                <a:lnTo>
                  <a:pt x="64605" y="-20039"/>
                </a:lnTo>
                <a:lnTo>
                  <a:pt x="74889" y="-18240"/>
                </a:lnTo>
                <a:lnTo>
                  <a:pt x="79689" y="-16317"/>
                </a:lnTo>
                <a:lnTo>
                  <a:pt x="83530" y="-14400"/>
                </a:lnTo>
                <a:lnTo>
                  <a:pt x="85450" y="-12478"/>
                </a:lnTo>
                <a:lnTo>
                  <a:pt x="87355" y="-9602"/>
                </a:lnTo>
                <a:lnTo>
                  <a:pt x="88331" y="-6720"/>
                </a:lnTo>
                <a:lnTo>
                  <a:pt x="88331" y="0"/>
                </a:lnTo>
                <a:lnTo>
                  <a:pt x="85450" y="3838"/>
                </a:lnTo>
                <a:lnTo>
                  <a:pt x="78729" y="6720"/>
                </a:lnTo>
                <a:lnTo>
                  <a:pt x="75050" y="7914"/>
                </a:lnTo>
                <a:lnTo>
                  <a:pt x="63337" y="9970"/>
                </a:lnTo>
                <a:lnTo>
                  <a:pt x="48966" y="10559"/>
                </a:lnTo>
                <a:lnTo>
                  <a:pt x="33604" y="10559"/>
                </a:lnTo>
                <a:lnTo>
                  <a:pt x="24963" y="9596"/>
                </a:lnTo>
                <a:lnTo>
                  <a:pt x="20162" y="19197"/>
                </a:lnTo>
                <a:lnTo>
                  <a:pt x="21787" y="19787"/>
                </a:lnTo>
                <a:lnTo>
                  <a:pt x="33460" y="22848"/>
                </a:lnTo>
                <a:lnTo>
                  <a:pt x="47045" y="23996"/>
                </a:lnTo>
                <a:lnTo>
                  <a:pt x="54134" y="23665"/>
                </a:lnTo>
                <a:lnTo>
                  <a:pt x="66786" y="21102"/>
                </a:lnTo>
                <a:lnTo>
                  <a:pt x="77769" y="16317"/>
                </a:lnTo>
                <a:lnTo>
                  <a:pt x="78622" y="15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2" name="object 272"/>
          <p:cNvSpPr/>
          <p:nvPr/>
        </p:nvSpPr>
        <p:spPr>
          <a:xfrm>
            <a:off x="1737786" y="6436659"/>
            <a:ext cx="146883" cy="107518"/>
          </a:xfrm>
          <a:custGeom>
            <a:avLst/>
            <a:gdLst/>
            <a:ahLst/>
            <a:cxnLst/>
            <a:rect l="l" t="t" r="r" b="b"/>
            <a:pathLst>
              <a:path w="146883" h="107518">
                <a:moveTo>
                  <a:pt x="132481" y="98877"/>
                </a:moveTo>
                <a:lnTo>
                  <a:pt x="131505" y="97916"/>
                </a:lnTo>
                <a:lnTo>
                  <a:pt x="131505" y="9601"/>
                </a:lnTo>
                <a:lnTo>
                  <a:pt x="132481" y="7680"/>
                </a:lnTo>
                <a:lnTo>
                  <a:pt x="133441" y="6720"/>
                </a:lnTo>
                <a:lnTo>
                  <a:pt x="134386" y="4800"/>
                </a:lnTo>
                <a:lnTo>
                  <a:pt x="135346" y="4800"/>
                </a:lnTo>
                <a:lnTo>
                  <a:pt x="137281" y="2880"/>
                </a:lnTo>
                <a:lnTo>
                  <a:pt x="146883" y="2880"/>
                </a:lnTo>
                <a:lnTo>
                  <a:pt x="146883" y="0"/>
                </a:lnTo>
                <a:lnTo>
                  <a:pt x="102717" y="0"/>
                </a:lnTo>
                <a:lnTo>
                  <a:pt x="73913" y="71033"/>
                </a:lnTo>
                <a:lnTo>
                  <a:pt x="43205" y="0"/>
                </a:lnTo>
                <a:lnTo>
                  <a:pt x="0" y="0"/>
                </a:lnTo>
                <a:lnTo>
                  <a:pt x="0" y="2880"/>
                </a:lnTo>
                <a:lnTo>
                  <a:pt x="8641" y="2880"/>
                </a:lnTo>
                <a:lnTo>
                  <a:pt x="10561" y="4800"/>
                </a:lnTo>
                <a:lnTo>
                  <a:pt x="11521" y="5760"/>
                </a:lnTo>
                <a:lnTo>
                  <a:pt x="13441" y="6720"/>
                </a:lnTo>
                <a:lnTo>
                  <a:pt x="13441" y="7680"/>
                </a:lnTo>
                <a:lnTo>
                  <a:pt x="14401" y="9601"/>
                </a:lnTo>
                <a:lnTo>
                  <a:pt x="14401" y="94076"/>
                </a:lnTo>
                <a:lnTo>
                  <a:pt x="13441" y="96956"/>
                </a:lnTo>
                <a:lnTo>
                  <a:pt x="13441" y="98877"/>
                </a:lnTo>
                <a:lnTo>
                  <a:pt x="11521" y="99837"/>
                </a:lnTo>
                <a:lnTo>
                  <a:pt x="10561" y="101757"/>
                </a:lnTo>
                <a:lnTo>
                  <a:pt x="9601" y="102717"/>
                </a:lnTo>
                <a:lnTo>
                  <a:pt x="7680" y="103677"/>
                </a:lnTo>
                <a:lnTo>
                  <a:pt x="4800" y="103677"/>
                </a:lnTo>
                <a:lnTo>
                  <a:pt x="2880" y="104637"/>
                </a:lnTo>
                <a:lnTo>
                  <a:pt x="0" y="104637"/>
                </a:lnTo>
                <a:lnTo>
                  <a:pt x="0" y="107518"/>
                </a:lnTo>
                <a:lnTo>
                  <a:pt x="36469" y="107518"/>
                </a:lnTo>
                <a:lnTo>
                  <a:pt x="36469" y="104637"/>
                </a:lnTo>
                <a:lnTo>
                  <a:pt x="31683" y="104637"/>
                </a:lnTo>
                <a:lnTo>
                  <a:pt x="27843" y="103677"/>
                </a:lnTo>
                <a:lnTo>
                  <a:pt x="25923" y="101757"/>
                </a:lnTo>
                <a:lnTo>
                  <a:pt x="23042" y="99837"/>
                </a:lnTo>
                <a:lnTo>
                  <a:pt x="22082" y="97916"/>
                </a:lnTo>
                <a:lnTo>
                  <a:pt x="21122" y="95036"/>
                </a:lnTo>
                <a:lnTo>
                  <a:pt x="21122" y="9601"/>
                </a:lnTo>
                <a:lnTo>
                  <a:pt x="62392" y="107518"/>
                </a:lnTo>
                <a:lnTo>
                  <a:pt x="64312" y="107518"/>
                </a:lnTo>
                <a:lnTo>
                  <a:pt x="105597" y="9601"/>
                </a:lnTo>
                <a:lnTo>
                  <a:pt x="105597" y="97916"/>
                </a:lnTo>
                <a:lnTo>
                  <a:pt x="104637" y="98877"/>
                </a:lnTo>
                <a:lnTo>
                  <a:pt x="103677" y="100797"/>
                </a:lnTo>
                <a:lnTo>
                  <a:pt x="102717" y="101757"/>
                </a:lnTo>
                <a:lnTo>
                  <a:pt x="101757" y="102717"/>
                </a:lnTo>
                <a:lnTo>
                  <a:pt x="99837" y="103677"/>
                </a:lnTo>
                <a:lnTo>
                  <a:pt x="96956" y="104637"/>
                </a:lnTo>
                <a:lnTo>
                  <a:pt x="90236" y="104637"/>
                </a:lnTo>
                <a:lnTo>
                  <a:pt x="90236" y="107518"/>
                </a:lnTo>
                <a:lnTo>
                  <a:pt x="146883" y="107518"/>
                </a:lnTo>
                <a:lnTo>
                  <a:pt x="146883" y="104637"/>
                </a:lnTo>
                <a:lnTo>
                  <a:pt x="140162" y="104637"/>
                </a:lnTo>
                <a:lnTo>
                  <a:pt x="138226" y="103677"/>
                </a:lnTo>
                <a:lnTo>
                  <a:pt x="136321" y="102717"/>
                </a:lnTo>
                <a:lnTo>
                  <a:pt x="134386" y="101757"/>
                </a:lnTo>
                <a:lnTo>
                  <a:pt x="133441" y="100797"/>
                </a:lnTo>
                <a:lnTo>
                  <a:pt x="132481" y="988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3" name="object 273"/>
          <p:cNvSpPr/>
          <p:nvPr/>
        </p:nvSpPr>
        <p:spPr>
          <a:xfrm>
            <a:off x="1890415" y="6470248"/>
            <a:ext cx="40325" cy="73929"/>
          </a:xfrm>
          <a:custGeom>
            <a:avLst/>
            <a:gdLst/>
            <a:ahLst/>
            <a:cxnLst/>
            <a:rect l="l" t="t" r="r" b="b"/>
            <a:pathLst>
              <a:path w="40325" h="73929">
                <a:moveTo>
                  <a:pt x="40325" y="73929"/>
                </a:moveTo>
                <a:lnTo>
                  <a:pt x="40325" y="71048"/>
                </a:lnTo>
                <a:lnTo>
                  <a:pt x="37444" y="71048"/>
                </a:lnTo>
                <a:lnTo>
                  <a:pt x="34564" y="70088"/>
                </a:lnTo>
                <a:lnTo>
                  <a:pt x="33604" y="68168"/>
                </a:lnTo>
                <a:lnTo>
                  <a:pt x="31683" y="67208"/>
                </a:lnTo>
                <a:lnTo>
                  <a:pt x="31683" y="0"/>
                </a:lnTo>
                <a:lnTo>
                  <a:pt x="0" y="0"/>
                </a:lnTo>
                <a:lnTo>
                  <a:pt x="0" y="2880"/>
                </a:lnTo>
                <a:lnTo>
                  <a:pt x="3840" y="2880"/>
                </a:lnTo>
                <a:lnTo>
                  <a:pt x="6720" y="3840"/>
                </a:lnTo>
                <a:lnTo>
                  <a:pt x="7680" y="4815"/>
                </a:lnTo>
                <a:lnTo>
                  <a:pt x="8641" y="6720"/>
                </a:lnTo>
                <a:lnTo>
                  <a:pt x="9601" y="9601"/>
                </a:lnTo>
                <a:lnTo>
                  <a:pt x="9601" y="63367"/>
                </a:lnTo>
                <a:lnTo>
                  <a:pt x="8641" y="67208"/>
                </a:lnTo>
                <a:lnTo>
                  <a:pt x="7680" y="68168"/>
                </a:lnTo>
                <a:lnTo>
                  <a:pt x="5760" y="70088"/>
                </a:lnTo>
                <a:lnTo>
                  <a:pt x="3840" y="71048"/>
                </a:lnTo>
                <a:lnTo>
                  <a:pt x="0" y="71048"/>
                </a:lnTo>
                <a:lnTo>
                  <a:pt x="0" y="73929"/>
                </a:lnTo>
                <a:lnTo>
                  <a:pt x="40325" y="739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4" name="object 274"/>
          <p:cNvSpPr/>
          <p:nvPr/>
        </p:nvSpPr>
        <p:spPr>
          <a:xfrm>
            <a:off x="1899056" y="6433779"/>
            <a:ext cx="24003" cy="24963"/>
          </a:xfrm>
          <a:custGeom>
            <a:avLst/>
            <a:gdLst/>
            <a:ahLst/>
            <a:cxnLst/>
            <a:rect l="l" t="t" r="r" b="b"/>
            <a:pathLst>
              <a:path w="24003" h="24963">
                <a:moveTo>
                  <a:pt x="24003" y="12481"/>
                </a:moveTo>
                <a:lnTo>
                  <a:pt x="24003" y="8641"/>
                </a:lnTo>
                <a:lnTo>
                  <a:pt x="23042" y="5760"/>
                </a:lnTo>
                <a:lnTo>
                  <a:pt x="20162" y="3840"/>
                </a:lnTo>
                <a:lnTo>
                  <a:pt x="18242" y="960"/>
                </a:lnTo>
                <a:lnTo>
                  <a:pt x="15361" y="0"/>
                </a:lnTo>
                <a:lnTo>
                  <a:pt x="8641" y="0"/>
                </a:lnTo>
                <a:lnTo>
                  <a:pt x="5760" y="1920"/>
                </a:lnTo>
                <a:lnTo>
                  <a:pt x="2880" y="3840"/>
                </a:lnTo>
                <a:lnTo>
                  <a:pt x="960" y="5760"/>
                </a:lnTo>
                <a:lnTo>
                  <a:pt x="0" y="9601"/>
                </a:lnTo>
                <a:lnTo>
                  <a:pt x="0" y="16322"/>
                </a:lnTo>
                <a:lnTo>
                  <a:pt x="960" y="18242"/>
                </a:lnTo>
                <a:lnTo>
                  <a:pt x="2880" y="21122"/>
                </a:lnTo>
                <a:lnTo>
                  <a:pt x="5760" y="23042"/>
                </a:lnTo>
                <a:lnTo>
                  <a:pt x="8641" y="24963"/>
                </a:lnTo>
                <a:lnTo>
                  <a:pt x="15361" y="24963"/>
                </a:lnTo>
                <a:lnTo>
                  <a:pt x="18242" y="23042"/>
                </a:lnTo>
                <a:lnTo>
                  <a:pt x="20162" y="21122"/>
                </a:lnTo>
                <a:lnTo>
                  <a:pt x="23042" y="18242"/>
                </a:lnTo>
                <a:lnTo>
                  <a:pt x="24003" y="15361"/>
                </a:lnTo>
                <a:lnTo>
                  <a:pt x="24003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5" name="object 275"/>
          <p:cNvSpPr/>
          <p:nvPr/>
        </p:nvSpPr>
        <p:spPr>
          <a:xfrm>
            <a:off x="1936501" y="6436659"/>
            <a:ext cx="39364" cy="107518"/>
          </a:xfrm>
          <a:custGeom>
            <a:avLst/>
            <a:gdLst/>
            <a:ahLst/>
            <a:cxnLst/>
            <a:rect l="l" t="t" r="r" b="b"/>
            <a:pathLst>
              <a:path w="39364" h="107518">
                <a:moveTo>
                  <a:pt x="30708" y="0"/>
                </a:move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5760" y="3840"/>
                </a:lnTo>
                <a:lnTo>
                  <a:pt x="6720" y="5760"/>
                </a:lnTo>
                <a:lnTo>
                  <a:pt x="7680" y="6720"/>
                </a:lnTo>
                <a:lnTo>
                  <a:pt x="8641" y="9601"/>
                </a:lnTo>
                <a:lnTo>
                  <a:pt x="8641" y="96956"/>
                </a:lnTo>
                <a:lnTo>
                  <a:pt x="7680" y="100797"/>
                </a:lnTo>
                <a:lnTo>
                  <a:pt x="6720" y="101757"/>
                </a:lnTo>
                <a:lnTo>
                  <a:pt x="5760" y="103677"/>
                </a:lnTo>
                <a:lnTo>
                  <a:pt x="2880" y="104637"/>
                </a:lnTo>
                <a:lnTo>
                  <a:pt x="0" y="104637"/>
                </a:lnTo>
                <a:lnTo>
                  <a:pt x="0" y="107518"/>
                </a:lnTo>
                <a:lnTo>
                  <a:pt x="39364" y="107518"/>
                </a:lnTo>
                <a:lnTo>
                  <a:pt x="39364" y="104637"/>
                </a:lnTo>
                <a:lnTo>
                  <a:pt x="36484" y="104637"/>
                </a:lnTo>
                <a:lnTo>
                  <a:pt x="33588" y="103677"/>
                </a:lnTo>
                <a:lnTo>
                  <a:pt x="32644" y="101757"/>
                </a:lnTo>
                <a:lnTo>
                  <a:pt x="31683" y="100797"/>
                </a:lnTo>
                <a:lnTo>
                  <a:pt x="30708" y="96956"/>
                </a:lnTo>
                <a:lnTo>
                  <a:pt x="3070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6" name="object 276"/>
          <p:cNvSpPr/>
          <p:nvPr/>
        </p:nvSpPr>
        <p:spPr>
          <a:xfrm>
            <a:off x="1981611" y="6436659"/>
            <a:ext cx="39364" cy="107518"/>
          </a:xfrm>
          <a:custGeom>
            <a:avLst/>
            <a:gdLst/>
            <a:ahLst/>
            <a:cxnLst/>
            <a:rect l="l" t="t" r="r" b="b"/>
            <a:pathLst>
              <a:path w="39364" h="107518">
                <a:moveTo>
                  <a:pt x="39364" y="107518"/>
                </a:moveTo>
                <a:lnTo>
                  <a:pt x="39364" y="104637"/>
                </a:lnTo>
                <a:lnTo>
                  <a:pt x="36484" y="104637"/>
                </a:lnTo>
                <a:lnTo>
                  <a:pt x="33604" y="103677"/>
                </a:lnTo>
                <a:lnTo>
                  <a:pt x="32644" y="101757"/>
                </a:lnTo>
                <a:lnTo>
                  <a:pt x="31683" y="100797"/>
                </a:lnTo>
                <a:lnTo>
                  <a:pt x="30723" y="96956"/>
                </a:lnTo>
                <a:lnTo>
                  <a:pt x="30723" y="0"/>
                </a:ln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5760" y="3840"/>
                </a:lnTo>
                <a:lnTo>
                  <a:pt x="6720" y="5760"/>
                </a:lnTo>
                <a:lnTo>
                  <a:pt x="7680" y="6720"/>
                </a:lnTo>
                <a:lnTo>
                  <a:pt x="8656" y="9601"/>
                </a:lnTo>
                <a:lnTo>
                  <a:pt x="8656" y="96956"/>
                </a:lnTo>
                <a:lnTo>
                  <a:pt x="7680" y="100797"/>
                </a:lnTo>
                <a:lnTo>
                  <a:pt x="6720" y="101757"/>
                </a:lnTo>
                <a:lnTo>
                  <a:pt x="5760" y="103677"/>
                </a:lnTo>
                <a:lnTo>
                  <a:pt x="2880" y="104637"/>
                </a:lnTo>
                <a:lnTo>
                  <a:pt x="0" y="104637"/>
                </a:lnTo>
                <a:lnTo>
                  <a:pt x="0" y="107518"/>
                </a:lnTo>
                <a:lnTo>
                  <a:pt x="39364" y="1075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7" name="object 277"/>
          <p:cNvSpPr/>
          <p:nvPr/>
        </p:nvSpPr>
        <p:spPr>
          <a:xfrm>
            <a:off x="2026737" y="6470248"/>
            <a:ext cx="39364" cy="73929"/>
          </a:xfrm>
          <a:custGeom>
            <a:avLst/>
            <a:gdLst/>
            <a:ahLst/>
            <a:cxnLst/>
            <a:rect l="l" t="t" r="r" b="b"/>
            <a:pathLst>
              <a:path w="39364" h="73929">
                <a:moveTo>
                  <a:pt x="39364" y="73929"/>
                </a:moveTo>
                <a:lnTo>
                  <a:pt x="39364" y="71048"/>
                </a:lnTo>
                <a:lnTo>
                  <a:pt x="36484" y="71048"/>
                </a:lnTo>
                <a:lnTo>
                  <a:pt x="33604" y="70088"/>
                </a:lnTo>
                <a:lnTo>
                  <a:pt x="32644" y="68168"/>
                </a:lnTo>
                <a:lnTo>
                  <a:pt x="31683" y="67208"/>
                </a:lnTo>
                <a:lnTo>
                  <a:pt x="30723" y="63367"/>
                </a:lnTo>
                <a:lnTo>
                  <a:pt x="30723" y="0"/>
                </a:ln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5760" y="3840"/>
                </a:lnTo>
                <a:lnTo>
                  <a:pt x="6720" y="4815"/>
                </a:lnTo>
                <a:lnTo>
                  <a:pt x="7680" y="6720"/>
                </a:lnTo>
                <a:lnTo>
                  <a:pt x="8641" y="9601"/>
                </a:lnTo>
                <a:lnTo>
                  <a:pt x="8641" y="63367"/>
                </a:lnTo>
                <a:lnTo>
                  <a:pt x="7680" y="67208"/>
                </a:lnTo>
                <a:lnTo>
                  <a:pt x="6720" y="68168"/>
                </a:lnTo>
                <a:lnTo>
                  <a:pt x="5760" y="70088"/>
                </a:lnTo>
                <a:lnTo>
                  <a:pt x="2880" y="71048"/>
                </a:lnTo>
                <a:lnTo>
                  <a:pt x="0" y="71048"/>
                </a:lnTo>
                <a:lnTo>
                  <a:pt x="0" y="73929"/>
                </a:lnTo>
                <a:lnTo>
                  <a:pt x="39364" y="739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8" name="object 278"/>
          <p:cNvSpPr/>
          <p:nvPr/>
        </p:nvSpPr>
        <p:spPr>
          <a:xfrm>
            <a:off x="2034418" y="6433779"/>
            <a:ext cx="24002" cy="24963"/>
          </a:xfrm>
          <a:custGeom>
            <a:avLst/>
            <a:gdLst/>
            <a:ahLst/>
            <a:cxnLst/>
            <a:rect l="l" t="t" r="r" b="b"/>
            <a:pathLst>
              <a:path w="24002" h="24963">
                <a:moveTo>
                  <a:pt x="24002" y="12481"/>
                </a:moveTo>
                <a:lnTo>
                  <a:pt x="24002" y="8641"/>
                </a:lnTo>
                <a:lnTo>
                  <a:pt x="23042" y="5760"/>
                </a:lnTo>
                <a:lnTo>
                  <a:pt x="21122" y="3840"/>
                </a:lnTo>
                <a:lnTo>
                  <a:pt x="18242" y="960"/>
                </a:lnTo>
                <a:lnTo>
                  <a:pt x="15361" y="0"/>
                </a:lnTo>
                <a:lnTo>
                  <a:pt x="8641" y="0"/>
                </a:lnTo>
                <a:lnTo>
                  <a:pt x="5760" y="1920"/>
                </a:lnTo>
                <a:lnTo>
                  <a:pt x="2880" y="3840"/>
                </a:lnTo>
                <a:lnTo>
                  <a:pt x="960" y="5760"/>
                </a:lnTo>
                <a:lnTo>
                  <a:pt x="0" y="9601"/>
                </a:lnTo>
                <a:lnTo>
                  <a:pt x="0" y="16322"/>
                </a:lnTo>
                <a:lnTo>
                  <a:pt x="960" y="18242"/>
                </a:lnTo>
                <a:lnTo>
                  <a:pt x="2880" y="21122"/>
                </a:lnTo>
                <a:lnTo>
                  <a:pt x="5760" y="23042"/>
                </a:lnTo>
                <a:lnTo>
                  <a:pt x="8641" y="24963"/>
                </a:lnTo>
                <a:lnTo>
                  <a:pt x="15361" y="24963"/>
                </a:lnTo>
                <a:lnTo>
                  <a:pt x="18242" y="23042"/>
                </a:lnTo>
                <a:lnTo>
                  <a:pt x="21122" y="21122"/>
                </a:lnTo>
                <a:lnTo>
                  <a:pt x="23042" y="18242"/>
                </a:lnTo>
                <a:lnTo>
                  <a:pt x="24002" y="15361"/>
                </a:lnTo>
                <a:lnTo>
                  <a:pt x="24002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9" name="object 279"/>
          <p:cNvSpPr/>
          <p:nvPr/>
        </p:nvSpPr>
        <p:spPr>
          <a:xfrm>
            <a:off x="2073783" y="6467383"/>
            <a:ext cx="70073" cy="78476"/>
          </a:xfrm>
          <a:custGeom>
            <a:avLst/>
            <a:gdLst/>
            <a:ahLst/>
            <a:cxnLst/>
            <a:rect l="l" t="t" r="r" b="b"/>
            <a:pathLst>
              <a:path w="70073" h="78476">
                <a:moveTo>
                  <a:pt x="23987" y="26868"/>
                </a:moveTo>
                <a:lnTo>
                  <a:pt x="24947" y="21107"/>
                </a:lnTo>
                <a:lnTo>
                  <a:pt x="24947" y="15361"/>
                </a:lnTo>
                <a:lnTo>
                  <a:pt x="26868" y="10546"/>
                </a:lnTo>
                <a:lnTo>
                  <a:pt x="27828" y="8641"/>
                </a:lnTo>
                <a:lnTo>
                  <a:pt x="30708" y="6705"/>
                </a:lnTo>
                <a:lnTo>
                  <a:pt x="32628" y="5745"/>
                </a:lnTo>
                <a:lnTo>
                  <a:pt x="37429" y="5745"/>
                </a:lnTo>
                <a:lnTo>
                  <a:pt x="39349" y="6705"/>
                </a:lnTo>
                <a:lnTo>
                  <a:pt x="40309" y="7680"/>
                </a:lnTo>
                <a:lnTo>
                  <a:pt x="42230" y="9585"/>
                </a:lnTo>
                <a:lnTo>
                  <a:pt x="44150" y="11521"/>
                </a:lnTo>
                <a:lnTo>
                  <a:pt x="45110" y="15361"/>
                </a:lnTo>
                <a:lnTo>
                  <a:pt x="46070" y="18227"/>
                </a:lnTo>
                <a:lnTo>
                  <a:pt x="47030" y="23987"/>
                </a:lnTo>
                <a:lnTo>
                  <a:pt x="47030" y="33588"/>
                </a:lnTo>
                <a:lnTo>
                  <a:pt x="46970" y="40049"/>
                </a:lnTo>
                <a:lnTo>
                  <a:pt x="46262" y="54534"/>
                </a:lnTo>
                <a:lnTo>
                  <a:pt x="45110" y="63352"/>
                </a:lnTo>
                <a:lnTo>
                  <a:pt x="44150" y="67193"/>
                </a:lnTo>
                <a:lnTo>
                  <a:pt x="43190" y="69113"/>
                </a:lnTo>
                <a:lnTo>
                  <a:pt x="41269" y="71033"/>
                </a:lnTo>
                <a:lnTo>
                  <a:pt x="40279" y="78476"/>
                </a:lnTo>
                <a:lnTo>
                  <a:pt x="52620" y="74772"/>
                </a:lnTo>
                <a:lnTo>
                  <a:pt x="62392" y="66233"/>
                </a:lnTo>
                <a:lnTo>
                  <a:pt x="68380" y="52643"/>
                </a:lnTo>
                <a:lnTo>
                  <a:pt x="70073" y="39349"/>
                </a:lnTo>
                <a:lnTo>
                  <a:pt x="70073" y="32628"/>
                </a:lnTo>
                <a:lnTo>
                  <a:pt x="68153" y="25907"/>
                </a:lnTo>
                <a:lnTo>
                  <a:pt x="65272" y="19202"/>
                </a:lnTo>
                <a:lnTo>
                  <a:pt x="62392" y="13426"/>
                </a:lnTo>
                <a:lnTo>
                  <a:pt x="58552" y="8641"/>
                </a:lnTo>
                <a:lnTo>
                  <a:pt x="52791" y="4800"/>
                </a:lnTo>
                <a:lnTo>
                  <a:pt x="47030" y="1920"/>
                </a:lnTo>
                <a:lnTo>
                  <a:pt x="41269" y="0"/>
                </a:lnTo>
                <a:lnTo>
                  <a:pt x="34549" y="0"/>
                </a:lnTo>
                <a:lnTo>
                  <a:pt x="31754" y="93"/>
                </a:lnTo>
                <a:lnTo>
                  <a:pt x="19151" y="3573"/>
                </a:lnTo>
                <a:lnTo>
                  <a:pt x="9585" y="12466"/>
                </a:lnTo>
                <a:lnTo>
                  <a:pt x="7329" y="15692"/>
                </a:lnTo>
                <a:lnTo>
                  <a:pt x="1987" y="26856"/>
                </a:lnTo>
                <a:lnTo>
                  <a:pt x="0" y="40309"/>
                </a:lnTo>
                <a:lnTo>
                  <a:pt x="136" y="43477"/>
                </a:lnTo>
                <a:lnTo>
                  <a:pt x="3218" y="55968"/>
                </a:lnTo>
                <a:lnTo>
                  <a:pt x="9585" y="67193"/>
                </a:lnTo>
                <a:lnTo>
                  <a:pt x="11488" y="69478"/>
                </a:lnTo>
                <a:lnTo>
                  <a:pt x="21767" y="76405"/>
                </a:lnTo>
                <a:lnTo>
                  <a:pt x="26868" y="68153"/>
                </a:lnTo>
                <a:lnTo>
                  <a:pt x="24947" y="65272"/>
                </a:lnTo>
                <a:lnTo>
                  <a:pt x="24947" y="61432"/>
                </a:lnTo>
                <a:lnTo>
                  <a:pt x="23987" y="56631"/>
                </a:lnTo>
                <a:lnTo>
                  <a:pt x="23987" y="26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0" name="object 280"/>
          <p:cNvSpPr/>
          <p:nvPr/>
        </p:nvSpPr>
        <p:spPr>
          <a:xfrm>
            <a:off x="2095550" y="6535536"/>
            <a:ext cx="19502" cy="10561"/>
          </a:xfrm>
          <a:custGeom>
            <a:avLst/>
            <a:gdLst/>
            <a:ahLst/>
            <a:cxnLst/>
            <a:rect l="l" t="t" r="r" b="b"/>
            <a:pathLst>
              <a:path w="19502" h="10561">
                <a:moveTo>
                  <a:pt x="19502" y="2880"/>
                </a:moveTo>
                <a:lnTo>
                  <a:pt x="17582" y="4800"/>
                </a:lnTo>
                <a:lnTo>
                  <a:pt x="10861" y="4800"/>
                </a:lnTo>
                <a:lnTo>
                  <a:pt x="8941" y="3840"/>
                </a:lnTo>
                <a:lnTo>
                  <a:pt x="7021" y="1920"/>
                </a:lnTo>
                <a:lnTo>
                  <a:pt x="5100" y="0"/>
                </a:lnTo>
                <a:lnTo>
                  <a:pt x="0" y="8252"/>
                </a:lnTo>
                <a:lnTo>
                  <a:pt x="13742" y="10561"/>
                </a:lnTo>
                <a:lnTo>
                  <a:pt x="18512" y="10322"/>
                </a:lnTo>
                <a:lnTo>
                  <a:pt x="19502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1" name="object 281"/>
          <p:cNvSpPr/>
          <p:nvPr/>
        </p:nvSpPr>
        <p:spPr>
          <a:xfrm>
            <a:off x="2155377" y="6467383"/>
            <a:ext cx="79674" cy="76794"/>
          </a:xfrm>
          <a:custGeom>
            <a:avLst/>
            <a:gdLst/>
            <a:ahLst/>
            <a:cxnLst/>
            <a:rect l="l" t="t" r="r" b="b"/>
            <a:pathLst>
              <a:path w="79674" h="76794">
                <a:moveTo>
                  <a:pt x="71993" y="23027"/>
                </a:moveTo>
                <a:lnTo>
                  <a:pt x="71033" y="17266"/>
                </a:lnTo>
                <a:lnTo>
                  <a:pt x="70073" y="14386"/>
                </a:lnTo>
                <a:lnTo>
                  <a:pt x="69113" y="10546"/>
                </a:lnTo>
                <a:lnTo>
                  <a:pt x="67193" y="6705"/>
                </a:lnTo>
                <a:lnTo>
                  <a:pt x="64312" y="3840"/>
                </a:lnTo>
                <a:lnTo>
                  <a:pt x="61432" y="1920"/>
                </a:lnTo>
                <a:lnTo>
                  <a:pt x="56631" y="0"/>
                </a:lnTo>
                <a:lnTo>
                  <a:pt x="47990" y="0"/>
                </a:lnTo>
                <a:lnTo>
                  <a:pt x="44150" y="960"/>
                </a:lnTo>
                <a:lnTo>
                  <a:pt x="41269" y="2865"/>
                </a:lnTo>
                <a:lnTo>
                  <a:pt x="37429" y="4800"/>
                </a:lnTo>
                <a:lnTo>
                  <a:pt x="33588" y="7680"/>
                </a:lnTo>
                <a:lnTo>
                  <a:pt x="29748" y="12466"/>
                </a:lnTo>
                <a:lnTo>
                  <a:pt x="29748" y="2865"/>
                </a:lnTo>
                <a:lnTo>
                  <a:pt x="0" y="2865"/>
                </a:lnTo>
                <a:lnTo>
                  <a:pt x="0" y="5745"/>
                </a:lnTo>
                <a:lnTo>
                  <a:pt x="2880" y="5745"/>
                </a:lnTo>
                <a:lnTo>
                  <a:pt x="4800" y="6705"/>
                </a:lnTo>
                <a:lnTo>
                  <a:pt x="5760" y="7680"/>
                </a:lnTo>
                <a:lnTo>
                  <a:pt x="7665" y="9585"/>
                </a:lnTo>
                <a:lnTo>
                  <a:pt x="7665" y="69113"/>
                </a:lnTo>
                <a:lnTo>
                  <a:pt x="6720" y="71033"/>
                </a:lnTo>
                <a:lnTo>
                  <a:pt x="4800" y="71993"/>
                </a:lnTo>
                <a:lnTo>
                  <a:pt x="2880" y="72953"/>
                </a:lnTo>
                <a:lnTo>
                  <a:pt x="0" y="73913"/>
                </a:lnTo>
                <a:lnTo>
                  <a:pt x="0" y="76794"/>
                </a:lnTo>
                <a:lnTo>
                  <a:pt x="37429" y="76794"/>
                </a:lnTo>
                <a:lnTo>
                  <a:pt x="37429" y="73913"/>
                </a:lnTo>
                <a:lnTo>
                  <a:pt x="34549" y="72953"/>
                </a:lnTo>
                <a:lnTo>
                  <a:pt x="32628" y="71993"/>
                </a:lnTo>
                <a:lnTo>
                  <a:pt x="31668" y="71033"/>
                </a:lnTo>
                <a:lnTo>
                  <a:pt x="30723" y="69113"/>
                </a:lnTo>
                <a:lnTo>
                  <a:pt x="29748" y="66233"/>
                </a:lnTo>
                <a:lnTo>
                  <a:pt x="29748" y="21107"/>
                </a:lnTo>
                <a:lnTo>
                  <a:pt x="33588" y="14386"/>
                </a:lnTo>
                <a:lnTo>
                  <a:pt x="38389" y="10546"/>
                </a:lnTo>
                <a:lnTo>
                  <a:pt x="44150" y="10546"/>
                </a:lnTo>
                <a:lnTo>
                  <a:pt x="45110" y="11521"/>
                </a:lnTo>
                <a:lnTo>
                  <a:pt x="46070" y="12466"/>
                </a:lnTo>
                <a:lnTo>
                  <a:pt x="47990" y="13426"/>
                </a:lnTo>
                <a:lnTo>
                  <a:pt x="47990" y="14386"/>
                </a:lnTo>
                <a:lnTo>
                  <a:pt x="48950" y="16306"/>
                </a:lnTo>
                <a:lnTo>
                  <a:pt x="48950" y="17266"/>
                </a:lnTo>
                <a:lnTo>
                  <a:pt x="49910" y="21107"/>
                </a:lnTo>
                <a:lnTo>
                  <a:pt x="49910" y="65272"/>
                </a:lnTo>
                <a:lnTo>
                  <a:pt x="48950" y="69113"/>
                </a:lnTo>
                <a:lnTo>
                  <a:pt x="47990" y="70073"/>
                </a:lnTo>
                <a:lnTo>
                  <a:pt x="47030" y="71993"/>
                </a:lnTo>
                <a:lnTo>
                  <a:pt x="45110" y="72953"/>
                </a:lnTo>
                <a:lnTo>
                  <a:pt x="42230" y="73913"/>
                </a:lnTo>
                <a:lnTo>
                  <a:pt x="42230" y="76794"/>
                </a:lnTo>
                <a:lnTo>
                  <a:pt x="79674" y="76794"/>
                </a:lnTo>
                <a:lnTo>
                  <a:pt x="79674" y="73913"/>
                </a:lnTo>
                <a:lnTo>
                  <a:pt x="76794" y="72953"/>
                </a:lnTo>
                <a:lnTo>
                  <a:pt x="73913" y="71993"/>
                </a:lnTo>
                <a:lnTo>
                  <a:pt x="72953" y="71033"/>
                </a:lnTo>
                <a:lnTo>
                  <a:pt x="71993" y="70073"/>
                </a:lnTo>
                <a:lnTo>
                  <a:pt x="71993" y="230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2" name="object 282"/>
          <p:cNvSpPr/>
          <p:nvPr/>
        </p:nvSpPr>
        <p:spPr>
          <a:xfrm>
            <a:off x="2246574" y="6467383"/>
            <a:ext cx="50871" cy="78714"/>
          </a:xfrm>
          <a:custGeom>
            <a:avLst/>
            <a:gdLst/>
            <a:ahLst/>
            <a:cxnLst/>
            <a:rect l="l" t="t" r="r" b="b"/>
            <a:pathLst>
              <a:path w="50871" h="78714">
                <a:moveTo>
                  <a:pt x="24003" y="5745"/>
                </a:moveTo>
                <a:lnTo>
                  <a:pt x="26883" y="5745"/>
                </a:lnTo>
                <a:lnTo>
                  <a:pt x="30723" y="7680"/>
                </a:lnTo>
                <a:lnTo>
                  <a:pt x="34549" y="10546"/>
                </a:lnTo>
                <a:lnTo>
                  <a:pt x="37444" y="13426"/>
                </a:lnTo>
                <a:lnTo>
                  <a:pt x="41269" y="18227"/>
                </a:lnTo>
                <a:lnTo>
                  <a:pt x="44150" y="25907"/>
                </a:lnTo>
                <a:lnTo>
                  <a:pt x="47030" y="25907"/>
                </a:lnTo>
                <a:lnTo>
                  <a:pt x="46070" y="0"/>
                </a:lnTo>
                <a:lnTo>
                  <a:pt x="43190" y="0"/>
                </a:lnTo>
                <a:lnTo>
                  <a:pt x="42230" y="1920"/>
                </a:lnTo>
                <a:lnTo>
                  <a:pt x="41269" y="3840"/>
                </a:lnTo>
                <a:lnTo>
                  <a:pt x="39349" y="3840"/>
                </a:lnTo>
                <a:lnTo>
                  <a:pt x="39349" y="4800"/>
                </a:lnTo>
                <a:lnTo>
                  <a:pt x="37444" y="4800"/>
                </a:lnTo>
                <a:lnTo>
                  <a:pt x="35509" y="3840"/>
                </a:lnTo>
                <a:lnTo>
                  <a:pt x="34549" y="2865"/>
                </a:lnTo>
                <a:lnTo>
                  <a:pt x="30723" y="960"/>
                </a:lnTo>
                <a:lnTo>
                  <a:pt x="26883" y="0"/>
                </a:lnTo>
                <a:lnTo>
                  <a:pt x="15361" y="0"/>
                </a:lnTo>
                <a:lnTo>
                  <a:pt x="9601" y="2865"/>
                </a:lnTo>
                <a:lnTo>
                  <a:pt x="5760" y="7680"/>
                </a:lnTo>
                <a:lnTo>
                  <a:pt x="1920" y="11521"/>
                </a:lnTo>
                <a:lnTo>
                  <a:pt x="0" y="17266"/>
                </a:lnTo>
                <a:lnTo>
                  <a:pt x="0" y="27828"/>
                </a:lnTo>
                <a:lnTo>
                  <a:pt x="1920" y="32628"/>
                </a:lnTo>
                <a:lnTo>
                  <a:pt x="4800" y="37429"/>
                </a:lnTo>
                <a:lnTo>
                  <a:pt x="7680" y="40309"/>
                </a:lnTo>
                <a:lnTo>
                  <a:pt x="12481" y="44150"/>
                </a:lnTo>
                <a:lnTo>
                  <a:pt x="21107" y="49910"/>
                </a:lnTo>
                <a:lnTo>
                  <a:pt x="25907" y="53751"/>
                </a:lnTo>
                <a:lnTo>
                  <a:pt x="29748" y="56631"/>
                </a:lnTo>
                <a:lnTo>
                  <a:pt x="31668" y="58552"/>
                </a:lnTo>
                <a:lnTo>
                  <a:pt x="32628" y="60472"/>
                </a:lnTo>
                <a:lnTo>
                  <a:pt x="33604" y="62392"/>
                </a:lnTo>
                <a:lnTo>
                  <a:pt x="33604" y="67193"/>
                </a:lnTo>
                <a:lnTo>
                  <a:pt x="32628" y="69113"/>
                </a:lnTo>
                <a:lnTo>
                  <a:pt x="31668" y="70073"/>
                </a:lnTo>
                <a:lnTo>
                  <a:pt x="29748" y="71993"/>
                </a:lnTo>
                <a:lnTo>
                  <a:pt x="27828" y="72953"/>
                </a:lnTo>
                <a:lnTo>
                  <a:pt x="21107" y="72953"/>
                </a:lnTo>
                <a:lnTo>
                  <a:pt x="17266" y="71033"/>
                </a:lnTo>
                <a:lnTo>
                  <a:pt x="13441" y="67193"/>
                </a:lnTo>
                <a:lnTo>
                  <a:pt x="9601" y="64312"/>
                </a:lnTo>
                <a:lnTo>
                  <a:pt x="5760" y="58552"/>
                </a:lnTo>
                <a:lnTo>
                  <a:pt x="3840" y="51831"/>
                </a:lnTo>
                <a:lnTo>
                  <a:pt x="960" y="51831"/>
                </a:lnTo>
                <a:lnTo>
                  <a:pt x="1920" y="78714"/>
                </a:lnTo>
                <a:lnTo>
                  <a:pt x="4800" y="78714"/>
                </a:lnTo>
                <a:lnTo>
                  <a:pt x="5760" y="75834"/>
                </a:lnTo>
                <a:lnTo>
                  <a:pt x="7680" y="74874"/>
                </a:lnTo>
                <a:lnTo>
                  <a:pt x="10546" y="74874"/>
                </a:lnTo>
                <a:lnTo>
                  <a:pt x="12481" y="75834"/>
                </a:lnTo>
                <a:lnTo>
                  <a:pt x="18227" y="77754"/>
                </a:lnTo>
                <a:lnTo>
                  <a:pt x="23042" y="78714"/>
                </a:lnTo>
                <a:lnTo>
                  <a:pt x="30723" y="78714"/>
                </a:lnTo>
                <a:lnTo>
                  <a:pt x="35509" y="77754"/>
                </a:lnTo>
                <a:lnTo>
                  <a:pt x="39349" y="75834"/>
                </a:lnTo>
                <a:lnTo>
                  <a:pt x="43190" y="73913"/>
                </a:lnTo>
                <a:lnTo>
                  <a:pt x="46070" y="70073"/>
                </a:lnTo>
                <a:lnTo>
                  <a:pt x="47990" y="66233"/>
                </a:lnTo>
                <a:lnTo>
                  <a:pt x="49911" y="62392"/>
                </a:lnTo>
                <a:lnTo>
                  <a:pt x="50871" y="58552"/>
                </a:lnTo>
                <a:lnTo>
                  <a:pt x="50871" y="49910"/>
                </a:lnTo>
                <a:lnTo>
                  <a:pt x="49911" y="46070"/>
                </a:lnTo>
                <a:lnTo>
                  <a:pt x="47030" y="42230"/>
                </a:lnTo>
                <a:lnTo>
                  <a:pt x="44150" y="38389"/>
                </a:lnTo>
                <a:lnTo>
                  <a:pt x="39349" y="33588"/>
                </a:lnTo>
                <a:lnTo>
                  <a:pt x="31668" y="28788"/>
                </a:lnTo>
                <a:lnTo>
                  <a:pt x="24003" y="23027"/>
                </a:lnTo>
                <a:lnTo>
                  <a:pt x="19202" y="19202"/>
                </a:lnTo>
                <a:lnTo>
                  <a:pt x="17266" y="17266"/>
                </a:lnTo>
                <a:lnTo>
                  <a:pt x="16322" y="16306"/>
                </a:lnTo>
                <a:lnTo>
                  <a:pt x="16322" y="9585"/>
                </a:lnTo>
                <a:lnTo>
                  <a:pt x="18227" y="8641"/>
                </a:lnTo>
                <a:lnTo>
                  <a:pt x="20162" y="6705"/>
                </a:lnTo>
                <a:lnTo>
                  <a:pt x="22067" y="5745"/>
                </a:lnTo>
                <a:lnTo>
                  <a:pt x="24003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3" name="object 283"/>
          <p:cNvSpPr/>
          <p:nvPr/>
        </p:nvSpPr>
        <p:spPr>
          <a:xfrm>
            <a:off x="2346411" y="6470248"/>
            <a:ext cx="114223" cy="75849"/>
          </a:xfrm>
          <a:custGeom>
            <a:avLst/>
            <a:gdLst/>
            <a:ahLst/>
            <a:cxnLst/>
            <a:rect l="l" t="t" r="r" b="b"/>
            <a:pathLst>
              <a:path w="114223" h="75849">
                <a:moveTo>
                  <a:pt x="102717" y="17282"/>
                </a:moveTo>
                <a:lnTo>
                  <a:pt x="105597" y="10561"/>
                </a:lnTo>
                <a:lnTo>
                  <a:pt x="107518" y="6720"/>
                </a:lnTo>
                <a:lnTo>
                  <a:pt x="108478" y="4815"/>
                </a:lnTo>
                <a:lnTo>
                  <a:pt x="110383" y="3840"/>
                </a:lnTo>
                <a:lnTo>
                  <a:pt x="112318" y="2880"/>
                </a:lnTo>
                <a:lnTo>
                  <a:pt x="114223" y="2880"/>
                </a:lnTo>
                <a:lnTo>
                  <a:pt x="114223" y="0"/>
                </a:lnTo>
                <a:lnTo>
                  <a:pt x="92156" y="0"/>
                </a:lnTo>
                <a:lnTo>
                  <a:pt x="92156" y="2880"/>
                </a:lnTo>
                <a:lnTo>
                  <a:pt x="96956" y="2880"/>
                </a:lnTo>
                <a:lnTo>
                  <a:pt x="97917" y="3840"/>
                </a:lnTo>
                <a:lnTo>
                  <a:pt x="99837" y="4815"/>
                </a:lnTo>
                <a:lnTo>
                  <a:pt x="99837" y="10561"/>
                </a:lnTo>
                <a:lnTo>
                  <a:pt x="98877" y="12496"/>
                </a:lnTo>
                <a:lnTo>
                  <a:pt x="97917" y="16337"/>
                </a:lnTo>
                <a:lnTo>
                  <a:pt x="88315" y="43205"/>
                </a:lnTo>
                <a:lnTo>
                  <a:pt x="77754" y="14401"/>
                </a:lnTo>
                <a:lnTo>
                  <a:pt x="75834" y="10561"/>
                </a:lnTo>
                <a:lnTo>
                  <a:pt x="75834" y="4815"/>
                </a:lnTo>
                <a:lnTo>
                  <a:pt x="76794" y="3840"/>
                </a:lnTo>
                <a:lnTo>
                  <a:pt x="77754" y="2880"/>
                </a:lnTo>
                <a:lnTo>
                  <a:pt x="82555" y="2880"/>
                </a:lnTo>
                <a:lnTo>
                  <a:pt x="82555" y="0"/>
                </a:lnTo>
                <a:lnTo>
                  <a:pt x="44150" y="0"/>
                </a:lnTo>
                <a:lnTo>
                  <a:pt x="44150" y="2880"/>
                </a:lnTo>
                <a:lnTo>
                  <a:pt x="47030" y="2880"/>
                </a:lnTo>
                <a:lnTo>
                  <a:pt x="48950" y="3840"/>
                </a:lnTo>
                <a:lnTo>
                  <a:pt x="49911" y="4815"/>
                </a:lnTo>
                <a:lnTo>
                  <a:pt x="50871" y="5775"/>
                </a:lnTo>
                <a:lnTo>
                  <a:pt x="52791" y="8656"/>
                </a:lnTo>
                <a:lnTo>
                  <a:pt x="53751" y="12496"/>
                </a:lnTo>
                <a:lnTo>
                  <a:pt x="54711" y="14401"/>
                </a:lnTo>
                <a:lnTo>
                  <a:pt x="44150" y="43205"/>
                </a:lnTo>
                <a:lnTo>
                  <a:pt x="33588" y="14401"/>
                </a:lnTo>
                <a:lnTo>
                  <a:pt x="31668" y="9601"/>
                </a:lnTo>
                <a:lnTo>
                  <a:pt x="30708" y="6720"/>
                </a:lnTo>
                <a:lnTo>
                  <a:pt x="30708" y="4815"/>
                </a:lnTo>
                <a:lnTo>
                  <a:pt x="31668" y="4815"/>
                </a:lnTo>
                <a:lnTo>
                  <a:pt x="32628" y="3840"/>
                </a:lnTo>
                <a:lnTo>
                  <a:pt x="33588" y="2880"/>
                </a:lnTo>
                <a:lnTo>
                  <a:pt x="37429" y="2880"/>
                </a:lnTo>
                <a:lnTo>
                  <a:pt x="37429" y="0"/>
                </a:ln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4800" y="4815"/>
                </a:lnTo>
                <a:lnTo>
                  <a:pt x="5760" y="5775"/>
                </a:lnTo>
                <a:lnTo>
                  <a:pt x="8625" y="8656"/>
                </a:lnTo>
                <a:lnTo>
                  <a:pt x="10561" y="14401"/>
                </a:lnTo>
                <a:lnTo>
                  <a:pt x="13441" y="22082"/>
                </a:lnTo>
                <a:lnTo>
                  <a:pt x="33588" y="75849"/>
                </a:lnTo>
                <a:lnTo>
                  <a:pt x="37429" y="75849"/>
                </a:lnTo>
                <a:lnTo>
                  <a:pt x="57591" y="21122"/>
                </a:lnTo>
                <a:lnTo>
                  <a:pt x="77754" y="75849"/>
                </a:lnTo>
                <a:lnTo>
                  <a:pt x="82555" y="75849"/>
                </a:lnTo>
                <a:lnTo>
                  <a:pt x="102717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4" name="object 284"/>
          <p:cNvSpPr/>
          <p:nvPr/>
        </p:nvSpPr>
        <p:spPr>
          <a:xfrm>
            <a:off x="2469291" y="6470248"/>
            <a:ext cx="39349" cy="73929"/>
          </a:xfrm>
          <a:custGeom>
            <a:avLst/>
            <a:gdLst/>
            <a:ahLst/>
            <a:cxnLst/>
            <a:rect l="l" t="t" r="r" b="b"/>
            <a:pathLst>
              <a:path w="39349" h="73929">
                <a:moveTo>
                  <a:pt x="39349" y="73929"/>
                </a:moveTo>
                <a:lnTo>
                  <a:pt x="39349" y="71048"/>
                </a:lnTo>
                <a:lnTo>
                  <a:pt x="36469" y="71048"/>
                </a:lnTo>
                <a:lnTo>
                  <a:pt x="33588" y="70088"/>
                </a:lnTo>
                <a:lnTo>
                  <a:pt x="32628" y="68168"/>
                </a:lnTo>
                <a:lnTo>
                  <a:pt x="31668" y="67208"/>
                </a:lnTo>
                <a:lnTo>
                  <a:pt x="30708" y="63367"/>
                </a:lnTo>
                <a:lnTo>
                  <a:pt x="30708" y="0"/>
                </a:lnTo>
                <a:lnTo>
                  <a:pt x="0" y="0"/>
                </a:lnTo>
                <a:lnTo>
                  <a:pt x="0" y="2880"/>
                </a:lnTo>
                <a:lnTo>
                  <a:pt x="2865" y="2880"/>
                </a:lnTo>
                <a:lnTo>
                  <a:pt x="5745" y="3840"/>
                </a:lnTo>
                <a:lnTo>
                  <a:pt x="6705" y="4815"/>
                </a:lnTo>
                <a:lnTo>
                  <a:pt x="7665" y="6720"/>
                </a:lnTo>
                <a:lnTo>
                  <a:pt x="8625" y="9601"/>
                </a:lnTo>
                <a:lnTo>
                  <a:pt x="8625" y="63367"/>
                </a:lnTo>
                <a:lnTo>
                  <a:pt x="7665" y="67208"/>
                </a:lnTo>
                <a:lnTo>
                  <a:pt x="6705" y="68168"/>
                </a:lnTo>
                <a:lnTo>
                  <a:pt x="5745" y="70088"/>
                </a:lnTo>
                <a:lnTo>
                  <a:pt x="2865" y="71048"/>
                </a:lnTo>
                <a:lnTo>
                  <a:pt x="0" y="71048"/>
                </a:lnTo>
                <a:lnTo>
                  <a:pt x="0" y="73929"/>
                </a:lnTo>
                <a:lnTo>
                  <a:pt x="39349" y="739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5" name="object 285"/>
          <p:cNvSpPr/>
          <p:nvPr/>
        </p:nvSpPr>
        <p:spPr>
          <a:xfrm>
            <a:off x="2476957" y="6433779"/>
            <a:ext cx="24002" cy="24963"/>
          </a:xfrm>
          <a:custGeom>
            <a:avLst/>
            <a:gdLst/>
            <a:ahLst/>
            <a:cxnLst/>
            <a:rect l="l" t="t" r="r" b="b"/>
            <a:pathLst>
              <a:path w="24002" h="24963">
                <a:moveTo>
                  <a:pt x="24002" y="12481"/>
                </a:moveTo>
                <a:lnTo>
                  <a:pt x="24002" y="8641"/>
                </a:lnTo>
                <a:lnTo>
                  <a:pt x="23042" y="5760"/>
                </a:lnTo>
                <a:lnTo>
                  <a:pt x="21122" y="3840"/>
                </a:lnTo>
                <a:lnTo>
                  <a:pt x="18242" y="960"/>
                </a:lnTo>
                <a:lnTo>
                  <a:pt x="15361" y="0"/>
                </a:lnTo>
                <a:lnTo>
                  <a:pt x="8641" y="0"/>
                </a:lnTo>
                <a:lnTo>
                  <a:pt x="5760" y="1920"/>
                </a:lnTo>
                <a:lnTo>
                  <a:pt x="3840" y="3840"/>
                </a:lnTo>
                <a:lnTo>
                  <a:pt x="960" y="5760"/>
                </a:lnTo>
                <a:lnTo>
                  <a:pt x="0" y="9601"/>
                </a:lnTo>
                <a:lnTo>
                  <a:pt x="0" y="16322"/>
                </a:lnTo>
                <a:lnTo>
                  <a:pt x="960" y="18242"/>
                </a:lnTo>
                <a:lnTo>
                  <a:pt x="3840" y="21122"/>
                </a:lnTo>
                <a:lnTo>
                  <a:pt x="5760" y="23042"/>
                </a:lnTo>
                <a:lnTo>
                  <a:pt x="8641" y="24963"/>
                </a:lnTo>
                <a:lnTo>
                  <a:pt x="15361" y="24963"/>
                </a:lnTo>
                <a:lnTo>
                  <a:pt x="18242" y="23042"/>
                </a:lnTo>
                <a:lnTo>
                  <a:pt x="21122" y="21122"/>
                </a:lnTo>
                <a:lnTo>
                  <a:pt x="23042" y="18242"/>
                </a:lnTo>
                <a:lnTo>
                  <a:pt x="24002" y="15361"/>
                </a:lnTo>
                <a:lnTo>
                  <a:pt x="24002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6" name="object 286"/>
          <p:cNvSpPr/>
          <p:nvPr/>
        </p:nvSpPr>
        <p:spPr>
          <a:xfrm>
            <a:off x="2513441" y="6442420"/>
            <a:ext cx="49926" cy="102717"/>
          </a:xfrm>
          <a:custGeom>
            <a:avLst/>
            <a:gdLst/>
            <a:ahLst/>
            <a:cxnLst/>
            <a:rect l="l" t="t" r="r" b="b"/>
            <a:pathLst>
              <a:path w="49926" h="102717">
                <a:moveTo>
                  <a:pt x="32644" y="27828"/>
                </a:moveTo>
                <a:lnTo>
                  <a:pt x="32644" y="0"/>
                </a:lnTo>
                <a:lnTo>
                  <a:pt x="29763" y="0"/>
                </a:lnTo>
                <a:lnTo>
                  <a:pt x="25923" y="6720"/>
                </a:lnTo>
                <a:lnTo>
                  <a:pt x="22082" y="12481"/>
                </a:lnTo>
                <a:lnTo>
                  <a:pt x="17282" y="17266"/>
                </a:lnTo>
                <a:lnTo>
                  <a:pt x="12481" y="23042"/>
                </a:lnTo>
                <a:lnTo>
                  <a:pt x="6720" y="27828"/>
                </a:lnTo>
                <a:lnTo>
                  <a:pt x="0" y="32644"/>
                </a:lnTo>
                <a:lnTo>
                  <a:pt x="0" y="35509"/>
                </a:lnTo>
                <a:lnTo>
                  <a:pt x="10561" y="35509"/>
                </a:lnTo>
                <a:lnTo>
                  <a:pt x="10561" y="90236"/>
                </a:lnTo>
                <a:lnTo>
                  <a:pt x="11521" y="93116"/>
                </a:lnTo>
                <a:lnTo>
                  <a:pt x="13441" y="95996"/>
                </a:lnTo>
                <a:lnTo>
                  <a:pt x="17282" y="98877"/>
                </a:lnTo>
                <a:lnTo>
                  <a:pt x="20162" y="100797"/>
                </a:lnTo>
                <a:lnTo>
                  <a:pt x="24003" y="102717"/>
                </a:lnTo>
                <a:lnTo>
                  <a:pt x="29591" y="102706"/>
                </a:lnTo>
                <a:lnTo>
                  <a:pt x="41820" y="98786"/>
                </a:lnTo>
                <a:lnTo>
                  <a:pt x="49926" y="87355"/>
                </a:lnTo>
                <a:lnTo>
                  <a:pt x="47990" y="85435"/>
                </a:lnTo>
                <a:lnTo>
                  <a:pt x="44150" y="91196"/>
                </a:lnTo>
                <a:lnTo>
                  <a:pt x="41269" y="93116"/>
                </a:lnTo>
                <a:lnTo>
                  <a:pt x="35524" y="93116"/>
                </a:lnTo>
                <a:lnTo>
                  <a:pt x="34564" y="92156"/>
                </a:lnTo>
                <a:lnTo>
                  <a:pt x="33604" y="91196"/>
                </a:lnTo>
                <a:lnTo>
                  <a:pt x="33604" y="90236"/>
                </a:lnTo>
                <a:lnTo>
                  <a:pt x="32644" y="89275"/>
                </a:lnTo>
                <a:lnTo>
                  <a:pt x="32644" y="35509"/>
                </a:lnTo>
                <a:lnTo>
                  <a:pt x="49926" y="35509"/>
                </a:lnTo>
                <a:lnTo>
                  <a:pt x="49926" y="27828"/>
                </a:lnTo>
                <a:lnTo>
                  <a:pt x="32644" y="27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7" name="object 287"/>
          <p:cNvSpPr/>
          <p:nvPr/>
        </p:nvSpPr>
        <p:spPr>
          <a:xfrm>
            <a:off x="2570073" y="6436659"/>
            <a:ext cx="80650" cy="107518"/>
          </a:xfrm>
          <a:custGeom>
            <a:avLst/>
            <a:gdLst/>
            <a:ahLst/>
            <a:cxnLst/>
            <a:rect l="l" t="t" r="r" b="b"/>
            <a:pathLst>
              <a:path w="80650" h="107518">
                <a:moveTo>
                  <a:pt x="80650" y="107518"/>
                </a:moveTo>
                <a:lnTo>
                  <a:pt x="80650" y="104637"/>
                </a:lnTo>
                <a:lnTo>
                  <a:pt x="77769" y="103677"/>
                </a:lnTo>
                <a:lnTo>
                  <a:pt x="74889" y="102717"/>
                </a:lnTo>
                <a:lnTo>
                  <a:pt x="73929" y="101757"/>
                </a:lnTo>
                <a:lnTo>
                  <a:pt x="72969" y="100797"/>
                </a:lnTo>
                <a:lnTo>
                  <a:pt x="72969" y="53751"/>
                </a:lnTo>
                <a:lnTo>
                  <a:pt x="72009" y="47990"/>
                </a:lnTo>
                <a:lnTo>
                  <a:pt x="71048" y="44150"/>
                </a:lnTo>
                <a:lnTo>
                  <a:pt x="70088" y="40309"/>
                </a:lnTo>
                <a:lnTo>
                  <a:pt x="67208" y="37429"/>
                </a:lnTo>
                <a:lnTo>
                  <a:pt x="64328" y="34564"/>
                </a:lnTo>
                <a:lnTo>
                  <a:pt x="61447" y="32644"/>
                </a:lnTo>
                <a:lnTo>
                  <a:pt x="56647" y="30723"/>
                </a:lnTo>
                <a:lnTo>
                  <a:pt x="48966" y="30723"/>
                </a:lnTo>
                <a:lnTo>
                  <a:pt x="45125" y="31683"/>
                </a:lnTo>
                <a:lnTo>
                  <a:pt x="42245" y="33588"/>
                </a:lnTo>
                <a:lnTo>
                  <a:pt x="38404" y="35524"/>
                </a:lnTo>
                <a:lnTo>
                  <a:pt x="34564" y="38404"/>
                </a:lnTo>
                <a:lnTo>
                  <a:pt x="30723" y="42245"/>
                </a:lnTo>
                <a:lnTo>
                  <a:pt x="30723" y="0"/>
                </a:lnTo>
                <a:lnTo>
                  <a:pt x="0" y="0"/>
                </a:lnTo>
                <a:lnTo>
                  <a:pt x="0" y="2880"/>
                </a:lnTo>
                <a:lnTo>
                  <a:pt x="3840" y="2880"/>
                </a:lnTo>
                <a:lnTo>
                  <a:pt x="5760" y="3840"/>
                </a:lnTo>
                <a:lnTo>
                  <a:pt x="6720" y="5760"/>
                </a:lnTo>
                <a:lnTo>
                  <a:pt x="7696" y="6720"/>
                </a:lnTo>
                <a:lnTo>
                  <a:pt x="8641" y="10561"/>
                </a:lnTo>
                <a:lnTo>
                  <a:pt x="8641" y="96956"/>
                </a:lnTo>
                <a:lnTo>
                  <a:pt x="7696" y="99837"/>
                </a:lnTo>
                <a:lnTo>
                  <a:pt x="6720" y="101757"/>
                </a:lnTo>
                <a:lnTo>
                  <a:pt x="5760" y="102717"/>
                </a:lnTo>
                <a:lnTo>
                  <a:pt x="3840" y="103677"/>
                </a:lnTo>
                <a:lnTo>
                  <a:pt x="0" y="104637"/>
                </a:lnTo>
                <a:lnTo>
                  <a:pt x="0" y="107518"/>
                </a:lnTo>
                <a:lnTo>
                  <a:pt x="38404" y="107518"/>
                </a:lnTo>
                <a:lnTo>
                  <a:pt x="38404" y="104637"/>
                </a:lnTo>
                <a:lnTo>
                  <a:pt x="34564" y="103677"/>
                </a:lnTo>
                <a:lnTo>
                  <a:pt x="32644" y="102717"/>
                </a:lnTo>
                <a:lnTo>
                  <a:pt x="31683" y="100797"/>
                </a:lnTo>
                <a:lnTo>
                  <a:pt x="30723" y="99837"/>
                </a:lnTo>
                <a:lnTo>
                  <a:pt x="30723" y="51831"/>
                </a:lnTo>
                <a:lnTo>
                  <a:pt x="32644" y="47990"/>
                </a:lnTo>
                <a:lnTo>
                  <a:pt x="35524" y="45110"/>
                </a:lnTo>
                <a:lnTo>
                  <a:pt x="37444" y="44150"/>
                </a:lnTo>
                <a:lnTo>
                  <a:pt x="39364" y="42245"/>
                </a:lnTo>
                <a:lnTo>
                  <a:pt x="41285" y="41269"/>
                </a:lnTo>
                <a:lnTo>
                  <a:pt x="45125" y="41269"/>
                </a:lnTo>
                <a:lnTo>
                  <a:pt x="46085" y="42245"/>
                </a:lnTo>
                <a:lnTo>
                  <a:pt x="47045" y="43190"/>
                </a:lnTo>
                <a:lnTo>
                  <a:pt x="48006" y="44150"/>
                </a:lnTo>
                <a:lnTo>
                  <a:pt x="48966" y="45110"/>
                </a:lnTo>
                <a:lnTo>
                  <a:pt x="49926" y="47030"/>
                </a:lnTo>
                <a:lnTo>
                  <a:pt x="49926" y="99837"/>
                </a:lnTo>
                <a:lnTo>
                  <a:pt x="48966" y="100797"/>
                </a:lnTo>
                <a:lnTo>
                  <a:pt x="48006" y="102717"/>
                </a:lnTo>
                <a:lnTo>
                  <a:pt x="46085" y="103677"/>
                </a:lnTo>
                <a:lnTo>
                  <a:pt x="43205" y="104637"/>
                </a:lnTo>
                <a:lnTo>
                  <a:pt x="43205" y="107518"/>
                </a:lnTo>
                <a:lnTo>
                  <a:pt x="80650" y="1075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8" name="object 288"/>
          <p:cNvSpPr/>
          <p:nvPr/>
        </p:nvSpPr>
        <p:spPr>
          <a:xfrm>
            <a:off x="2698714" y="6470248"/>
            <a:ext cx="79674" cy="75849"/>
          </a:xfrm>
          <a:custGeom>
            <a:avLst/>
            <a:gdLst/>
            <a:ahLst/>
            <a:cxnLst/>
            <a:rect l="l" t="t" r="r" b="b"/>
            <a:pathLst>
              <a:path w="79674" h="75849">
                <a:moveTo>
                  <a:pt x="29763" y="0"/>
                </a:move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4800" y="3840"/>
                </a:lnTo>
                <a:lnTo>
                  <a:pt x="5760" y="4815"/>
                </a:lnTo>
                <a:lnTo>
                  <a:pt x="6720" y="6720"/>
                </a:lnTo>
                <a:lnTo>
                  <a:pt x="7680" y="10561"/>
                </a:lnTo>
                <a:lnTo>
                  <a:pt x="7680" y="59527"/>
                </a:lnTo>
                <a:lnTo>
                  <a:pt x="9601" y="63367"/>
                </a:lnTo>
                <a:lnTo>
                  <a:pt x="10561" y="66248"/>
                </a:lnTo>
                <a:lnTo>
                  <a:pt x="12481" y="69128"/>
                </a:lnTo>
                <a:lnTo>
                  <a:pt x="15361" y="72009"/>
                </a:lnTo>
                <a:lnTo>
                  <a:pt x="19202" y="74889"/>
                </a:lnTo>
                <a:lnTo>
                  <a:pt x="23042" y="75849"/>
                </a:lnTo>
                <a:lnTo>
                  <a:pt x="31683" y="75849"/>
                </a:lnTo>
                <a:lnTo>
                  <a:pt x="35524" y="74889"/>
                </a:lnTo>
                <a:lnTo>
                  <a:pt x="38404" y="72969"/>
                </a:lnTo>
                <a:lnTo>
                  <a:pt x="42245" y="71048"/>
                </a:lnTo>
                <a:lnTo>
                  <a:pt x="46085" y="68168"/>
                </a:lnTo>
                <a:lnTo>
                  <a:pt x="49926" y="63367"/>
                </a:lnTo>
                <a:lnTo>
                  <a:pt x="49926" y="73929"/>
                </a:lnTo>
                <a:lnTo>
                  <a:pt x="79674" y="73929"/>
                </a:lnTo>
                <a:lnTo>
                  <a:pt x="79674" y="71048"/>
                </a:lnTo>
                <a:lnTo>
                  <a:pt x="76794" y="70088"/>
                </a:lnTo>
                <a:lnTo>
                  <a:pt x="73913" y="69128"/>
                </a:lnTo>
                <a:lnTo>
                  <a:pt x="72953" y="68168"/>
                </a:lnTo>
                <a:lnTo>
                  <a:pt x="71993" y="67208"/>
                </a:lnTo>
                <a:lnTo>
                  <a:pt x="71993" y="0"/>
                </a:lnTo>
                <a:lnTo>
                  <a:pt x="41285" y="0"/>
                </a:lnTo>
                <a:lnTo>
                  <a:pt x="41285" y="2880"/>
                </a:lnTo>
                <a:lnTo>
                  <a:pt x="45125" y="2880"/>
                </a:lnTo>
                <a:lnTo>
                  <a:pt x="47045" y="3840"/>
                </a:lnTo>
                <a:lnTo>
                  <a:pt x="47990" y="4815"/>
                </a:lnTo>
                <a:lnTo>
                  <a:pt x="48966" y="6720"/>
                </a:lnTo>
                <a:lnTo>
                  <a:pt x="49926" y="10561"/>
                </a:lnTo>
                <a:lnTo>
                  <a:pt x="49926" y="55686"/>
                </a:lnTo>
                <a:lnTo>
                  <a:pt x="46085" y="59527"/>
                </a:lnTo>
                <a:lnTo>
                  <a:pt x="44165" y="62407"/>
                </a:lnTo>
                <a:lnTo>
                  <a:pt x="42245" y="63367"/>
                </a:lnTo>
                <a:lnTo>
                  <a:pt x="40325" y="64328"/>
                </a:lnTo>
                <a:lnTo>
                  <a:pt x="38404" y="65288"/>
                </a:lnTo>
                <a:lnTo>
                  <a:pt x="35524" y="65288"/>
                </a:lnTo>
                <a:lnTo>
                  <a:pt x="33604" y="64328"/>
                </a:lnTo>
                <a:lnTo>
                  <a:pt x="32644" y="64328"/>
                </a:lnTo>
                <a:lnTo>
                  <a:pt x="31683" y="63367"/>
                </a:lnTo>
                <a:lnTo>
                  <a:pt x="30723" y="62407"/>
                </a:lnTo>
                <a:lnTo>
                  <a:pt x="30723" y="60487"/>
                </a:lnTo>
                <a:lnTo>
                  <a:pt x="29763" y="58567"/>
                </a:lnTo>
                <a:lnTo>
                  <a:pt x="297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9" name="object 289"/>
          <p:cNvSpPr/>
          <p:nvPr/>
        </p:nvSpPr>
        <p:spPr>
          <a:xfrm>
            <a:off x="2788950" y="6467383"/>
            <a:ext cx="80634" cy="76794"/>
          </a:xfrm>
          <a:custGeom>
            <a:avLst/>
            <a:gdLst/>
            <a:ahLst/>
            <a:cxnLst/>
            <a:rect l="l" t="t" r="r" b="b"/>
            <a:pathLst>
              <a:path w="80634" h="76794">
                <a:moveTo>
                  <a:pt x="80634" y="76794"/>
                </a:moveTo>
                <a:lnTo>
                  <a:pt x="80634" y="73913"/>
                </a:lnTo>
                <a:lnTo>
                  <a:pt x="76794" y="72953"/>
                </a:lnTo>
                <a:lnTo>
                  <a:pt x="74874" y="71993"/>
                </a:lnTo>
                <a:lnTo>
                  <a:pt x="73913" y="71033"/>
                </a:lnTo>
                <a:lnTo>
                  <a:pt x="72953" y="70073"/>
                </a:lnTo>
                <a:lnTo>
                  <a:pt x="72008" y="66233"/>
                </a:lnTo>
                <a:lnTo>
                  <a:pt x="72008" y="17266"/>
                </a:lnTo>
                <a:lnTo>
                  <a:pt x="71033" y="14386"/>
                </a:lnTo>
                <a:lnTo>
                  <a:pt x="70073" y="10546"/>
                </a:lnTo>
                <a:lnTo>
                  <a:pt x="68168" y="6705"/>
                </a:lnTo>
                <a:lnTo>
                  <a:pt x="64328" y="3840"/>
                </a:lnTo>
                <a:lnTo>
                  <a:pt x="61447" y="1920"/>
                </a:lnTo>
                <a:lnTo>
                  <a:pt x="57607" y="0"/>
                </a:lnTo>
                <a:lnTo>
                  <a:pt x="48966" y="0"/>
                </a:lnTo>
                <a:lnTo>
                  <a:pt x="45125" y="960"/>
                </a:lnTo>
                <a:lnTo>
                  <a:pt x="41285" y="2865"/>
                </a:lnTo>
                <a:lnTo>
                  <a:pt x="38404" y="4800"/>
                </a:lnTo>
                <a:lnTo>
                  <a:pt x="34564" y="7680"/>
                </a:lnTo>
                <a:lnTo>
                  <a:pt x="30723" y="12466"/>
                </a:lnTo>
                <a:lnTo>
                  <a:pt x="30723" y="2865"/>
                </a:lnTo>
                <a:lnTo>
                  <a:pt x="0" y="2865"/>
                </a:lnTo>
                <a:lnTo>
                  <a:pt x="0" y="5745"/>
                </a:lnTo>
                <a:lnTo>
                  <a:pt x="3840" y="5745"/>
                </a:lnTo>
                <a:lnTo>
                  <a:pt x="5760" y="6705"/>
                </a:lnTo>
                <a:lnTo>
                  <a:pt x="6720" y="7680"/>
                </a:lnTo>
                <a:lnTo>
                  <a:pt x="7680" y="9585"/>
                </a:lnTo>
                <a:lnTo>
                  <a:pt x="8641" y="13426"/>
                </a:lnTo>
                <a:lnTo>
                  <a:pt x="8641" y="66233"/>
                </a:lnTo>
                <a:lnTo>
                  <a:pt x="7680" y="69113"/>
                </a:lnTo>
                <a:lnTo>
                  <a:pt x="5760" y="71993"/>
                </a:lnTo>
                <a:lnTo>
                  <a:pt x="2880" y="72953"/>
                </a:lnTo>
                <a:lnTo>
                  <a:pt x="0" y="73913"/>
                </a:lnTo>
                <a:lnTo>
                  <a:pt x="0" y="76794"/>
                </a:lnTo>
                <a:lnTo>
                  <a:pt x="37444" y="76794"/>
                </a:lnTo>
                <a:lnTo>
                  <a:pt x="37444" y="73913"/>
                </a:lnTo>
                <a:lnTo>
                  <a:pt x="34564" y="72953"/>
                </a:lnTo>
                <a:lnTo>
                  <a:pt x="32644" y="71993"/>
                </a:lnTo>
                <a:lnTo>
                  <a:pt x="31683" y="71033"/>
                </a:lnTo>
                <a:lnTo>
                  <a:pt x="30723" y="69113"/>
                </a:lnTo>
                <a:lnTo>
                  <a:pt x="30723" y="21107"/>
                </a:lnTo>
                <a:lnTo>
                  <a:pt x="34564" y="14386"/>
                </a:lnTo>
                <a:lnTo>
                  <a:pt x="38404" y="10546"/>
                </a:lnTo>
                <a:lnTo>
                  <a:pt x="44165" y="10546"/>
                </a:lnTo>
                <a:lnTo>
                  <a:pt x="46085" y="11521"/>
                </a:lnTo>
                <a:lnTo>
                  <a:pt x="47045" y="12466"/>
                </a:lnTo>
                <a:lnTo>
                  <a:pt x="48006" y="13426"/>
                </a:lnTo>
                <a:lnTo>
                  <a:pt x="48966" y="14386"/>
                </a:lnTo>
                <a:lnTo>
                  <a:pt x="48966" y="16306"/>
                </a:lnTo>
                <a:lnTo>
                  <a:pt x="49926" y="17266"/>
                </a:lnTo>
                <a:lnTo>
                  <a:pt x="49926" y="69113"/>
                </a:lnTo>
                <a:lnTo>
                  <a:pt x="48966" y="70073"/>
                </a:lnTo>
                <a:lnTo>
                  <a:pt x="48006" y="71993"/>
                </a:lnTo>
                <a:lnTo>
                  <a:pt x="45125" y="72953"/>
                </a:lnTo>
                <a:lnTo>
                  <a:pt x="43205" y="73913"/>
                </a:lnTo>
                <a:lnTo>
                  <a:pt x="43205" y="76794"/>
                </a:lnTo>
                <a:lnTo>
                  <a:pt x="80634" y="767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0" name="object 290"/>
          <p:cNvSpPr/>
          <p:nvPr/>
        </p:nvSpPr>
        <p:spPr>
          <a:xfrm>
            <a:off x="2904149" y="6467383"/>
            <a:ext cx="6720" cy="22067"/>
          </a:xfrm>
          <a:custGeom>
            <a:avLst/>
            <a:gdLst/>
            <a:ahLst/>
            <a:cxnLst/>
            <a:rect l="l" t="t" r="r" b="b"/>
            <a:pathLst>
              <a:path w="6720" h="22067">
                <a:moveTo>
                  <a:pt x="0" y="22067"/>
                </a:moveTo>
                <a:lnTo>
                  <a:pt x="960" y="18227"/>
                </a:lnTo>
                <a:lnTo>
                  <a:pt x="2880" y="14386"/>
                </a:lnTo>
                <a:lnTo>
                  <a:pt x="3840" y="11521"/>
                </a:lnTo>
                <a:lnTo>
                  <a:pt x="6720" y="0"/>
                </a:lnTo>
                <a:lnTo>
                  <a:pt x="1920" y="0"/>
                </a:lnTo>
                <a:lnTo>
                  <a:pt x="0" y="22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1" name="object 291"/>
          <p:cNvSpPr/>
          <p:nvPr/>
        </p:nvSpPr>
        <p:spPr>
          <a:xfrm>
            <a:off x="2880146" y="6436659"/>
            <a:ext cx="80634" cy="109438"/>
          </a:xfrm>
          <a:custGeom>
            <a:avLst/>
            <a:gdLst/>
            <a:ahLst/>
            <a:cxnLst/>
            <a:rect l="l" t="t" r="r" b="b"/>
            <a:pathLst>
              <a:path w="80634" h="109438">
                <a:moveTo>
                  <a:pt x="40325" y="38404"/>
                </a:moveTo>
                <a:lnTo>
                  <a:pt x="45125" y="42245"/>
                </a:lnTo>
                <a:lnTo>
                  <a:pt x="48966" y="49926"/>
                </a:lnTo>
                <a:lnTo>
                  <a:pt x="48966" y="89275"/>
                </a:lnTo>
                <a:lnTo>
                  <a:pt x="45125" y="95996"/>
                </a:lnTo>
                <a:lnTo>
                  <a:pt x="40325" y="99837"/>
                </a:lnTo>
                <a:lnTo>
                  <a:pt x="32644" y="99837"/>
                </a:lnTo>
                <a:lnTo>
                  <a:pt x="30723" y="98877"/>
                </a:lnTo>
                <a:lnTo>
                  <a:pt x="28803" y="95996"/>
                </a:lnTo>
                <a:lnTo>
                  <a:pt x="26883" y="93116"/>
                </a:lnTo>
                <a:lnTo>
                  <a:pt x="25923" y="88315"/>
                </a:lnTo>
                <a:lnTo>
                  <a:pt x="24002" y="84475"/>
                </a:lnTo>
                <a:lnTo>
                  <a:pt x="23042" y="77754"/>
                </a:lnTo>
                <a:lnTo>
                  <a:pt x="23042" y="59512"/>
                </a:lnTo>
                <a:lnTo>
                  <a:pt x="24002" y="52791"/>
                </a:lnTo>
                <a:lnTo>
                  <a:pt x="25923" y="30723"/>
                </a:lnTo>
                <a:lnTo>
                  <a:pt x="20162" y="32644"/>
                </a:lnTo>
                <a:lnTo>
                  <a:pt x="15361" y="35524"/>
                </a:lnTo>
                <a:lnTo>
                  <a:pt x="10561" y="39364"/>
                </a:lnTo>
                <a:lnTo>
                  <a:pt x="6720" y="44150"/>
                </a:lnTo>
                <a:lnTo>
                  <a:pt x="3840" y="49926"/>
                </a:lnTo>
                <a:lnTo>
                  <a:pt x="1920" y="56631"/>
                </a:lnTo>
                <a:lnTo>
                  <a:pt x="0" y="63352"/>
                </a:lnTo>
                <a:lnTo>
                  <a:pt x="1" y="72496"/>
                </a:lnTo>
                <a:lnTo>
                  <a:pt x="1617" y="85775"/>
                </a:lnTo>
                <a:lnTo>
                  <a:pt x="6720" y="96956"/>
                </a:lnTo>
                <a:lnTo>
                  <a:pt x="17157" y="106623"/>
                </a:lnTo>
                <a:lnTo>
                  <a:pt x="29763" y="109438"/>
                </a:lnTo>
                <a:lnTo>
                  <a:pt x="32644" y="109438"/>
                </a:lnTo>
                <a:lnTo>
                  <a:pt x="36484" y="108478"/>
                </a:lnTo>
                <a:lnTo>
                  <a:pt x="39364" y="106558"/>
                </a:lnTo>
                <a:lnTo>
                  <a:pt x="42245" y="105597"/>
                </a:lnTo>
                <a:lnTo>
                  <a:pt x="45125" y="102717"/>
                </a:lnTo>
                <a:lnTo>
                  <a:pt x="48966" y="97916"/>
                </a:lnTo>
                <a:lnTo>
                  <a:pt x="48966" y="109438"/>
                </a:lnTo>
                <a:lnTo>
                  <a:pt x="80634" y="103677"/>
                </a:lnTo>
                <a:lnTo>
                  <a:pt x="80634" y="100797"/>
                </a:lnTo>
                <a:lnTo>
                  <a:pt x="77754" y="100797"/>
                </a:lnTo>
                <a:lnTo>
                  <a:pt x="75849" y="99837"/>
                </a:lnTo>
                <a:lnTo>
                  <a:pt x="73913" y="98877"/>
                </a:lnTo>
                <a:lnTo>
                  <a:pt x="72953" y="97916"/>
                </a:lnTo>
                <a:lnTo>
                  <a:pt x="72008" y="96956"/>
                </a:lnTo>
                <a:lnTo>
                  <a:pt x="72008" y="0"/>
                </a:lnTo>
                <a:lnTo>
                  <a:pt x="38404" y="0"/>
                </a:lnTo>
                <a:lnTo>
                  <a:pt x="38404" y="2880"/>
                </a:lnTo>
                <a:lnTo>
                  <a:pt x="42245" y="2880"/>
                </a:lnTo>
                <a:lnTo>
                  <a:pt x="44165" y="3840"/>
                </a:lnTo>
                <a:lnTo>
                  <a:pt x="46085" y="3840"/>
                </a:lnTo>
                <a:lnTo>
                  <a:pt x="47045" y="4800"/>
                </a:lnTo>
                <a:lnTo>
                  <a:pt x="48005" y="5760"/>
                </a:lnTo>
                <a:lnTo>
                  <a:pt x="48966" y="7680"/>
                </a:lnTo>
                <a:lnTo>
                  <a:pt x="48966" y="40309"/>
                </a:lnTo>
                <a:lnTo>
                  <a:pt x="46085" y="36469"/>
                </a:lnTo>
                <a:lnTo>
                  <a:pt x="43205" y="34564"/>
                </a:lnTo>
                <a:lnTo>
                  <a:pt x="40325" y="32644"/>
                </a:lnTo>
                <a:lnTo>
                  <a:pt x="37444" y="31683"/>
                </a:lnTo>
                <a:lnTo>
                  <a:pt x="34564" y="30723"/>
                </a:lnTo>
                <a:lnTo>
                  <a:pt x="30723" y="30723"/>
                </a:lnTo>
                <a:lnTo>
                  <a:pt x="27843" y="42245"/>
                </a:lnTo>
                <a:lnTo>
                  <a:pt x="29763" y="40309"/>
                </a:lnTo>
                <a:lnTo>
                  <a:pt x="31683" y="39364"/>
                </a:lnTo>
                <a:lnTo>
                  <a:pt x="32644" y="38404"/>
                </a:lnTo>
                <a:lnTo>
                  <a:pt x="40325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2" name="object 292"/>
          <p:cNvSpPr/>
          <p:nvPr/>
        </p:nvSpPr>
        <p:spPr>
          <a:xfrm>
            <a:off x="2988932" y="6467383"/>
            <a:ext cx="43858" cy="78714"/>
          </a:xfrm>
          <a:custGeom>
            <a:avLst/>
            <a:gdLst/>
            <a:ahLst/>
            <a:cxnLst/>
            <a:rect l="l" t="t" r="r" b="b"/>
            <a:pathLst>
              <a:path w="43858" h="78714">
                <a:moveTo>
                  <a:pt x="43858" y="36469"/>
                </a:moveTo>
                <a:lnTo>
                  <a:pt x="43510" y="33056"/>
                </a:lnTo>
                <a:lnTo>
                  <a:pt x="40528" y="19520"/>
                </a:lnTo>
                <a:lnTo>
                  <a:pt x="35216" y="9585"/>
                </a:lnTo>
                <a:lnTo>
                  <a:pt x="29456" y="2865"/>
                </a:lnTo>
                <a:lnTo>
                  <a:pt x="22735" y="0"/>
                </a:lnTo>
                <a:lnTo>
                  <a:pt x="14690" y="2"/>
                </a:lnTo>
                <a:lnTo>
                  <a:pt x="2650" y="2962"/>
                </a:lnTo>
                <a:lnTo>
                  <a:pt x="9293" y="6705"/>
                </a:lnTo>
                <a:lnTo>
                  <a:pt x="11213" y="5745"/>
                </a:lnTo>
                <a:lnTo>
                  <a:pt x="17934" y="5745"/>
                </a:lnTo>
                <a:lnTo>
                  <a:pt x="18894" y="6705"/>
                </a:lnTo>
                <a:lnTo>
                  <a:pt x="20815" y="8641"/>
                </a:lnTo>
                <a:lnTo>
                  <a:pt x="21775" y="10546"/>
                </a:lnTo>
                <a:lnTo>
                  <a:pt x="22735" y="14386"/>
                </a:lnTo>
                <a:lnTo>
                  <a:pt x="23695" y="17266"/>
                </a:lnTo>
                <a:lnTo>
                  <a:pt x="24655" y="23027"/>
                </a:lnTo>
                <a:lnTo>
                  <a:pt x="24655" y="31668"/>
                </a:lnTo>
                <a:lnTo>
                  <a:pt x="2572" y="31668"/>
                </a:lnTo>
                <a:lnTo>
                  <a:pt x="0" y="76238"/>
                </a:lnTo>
                <a:lnTo>
                  <a:pt x="13134" y="78714"/>
                </a:lnTo>
                <a:lnTo>
                  <a:pt x="19855" y="78714"/>
                </a:lnTo>
                <a:lnTo>
                  <a:pt x="25615" y="76794"/>
                </a:lnTo>
                <a:lnTo>
                  <a:pt x="30416" y="73913"/>
                </a:lnTo>
                <a:lnTo>
                  <a:pt x="35216" y="70073"/>
                </a:lnTo>
                <a:lnTo>
                  <a:pt x="40017" y="64312"/>
                </a:lnTo>
                <a:lnTo>
                  <a:pt x="43858" y="56631"/>
                </a:lnTo>
                <a:lnTo>
                  <a:pt x="40977" y="54711"/>
                </a:lnTo>
                <a:lnTo>
                  <a:pt x="38097" y="59512"/>
                </a:lnTo>
                <a:lnTo>
                  <a:pt x="35216" y="62392"/>
                </a:lnTo>
                <a:lnTo>
                  <a:pt x="32336" y="64312"/>
                </a:lnTo>
                <a:lnTo>
                  <a:pt x="30416" y="66233"/>
                </a:lnTo>
                <a:lnTo>
                  <a:pt x="27535" y="67193"/>
                </a:lnTo>
                <a:lnTo>
                  <a:pt x="18894" y="67193"/>
                </a:lnTo>
                <a:lnTo>
                  <a:pt x="15054" y="64312"/>
                </a:lnTo>
                <a:lnTo>
                  <a:pt x="11213" y="60472"/>
                </a:lnTo>
                <a:lnTo>
                  <a:pt x="6413" y="54711"/>
                </a:lnTo>
                <a:lnTo>
                  <a:pt x="3532" y="47030"/>
                </a:lnTo>
                <a:lnTo>
                  <a:pt x="3532" y="36469"/>
                </a:lnTo>
                <a:lnTo>
                  <a:pt x="43858" y="36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3" name="object 293"/>
          <p:cNvSpPr/>
          <p:nvPr/>
        </p:nvSpPr>
        <p:spPr>
          <a:xfrm>
            <a:off x="2970382" y="6470345"/>
            <a:ext cx="27843" cy="73276"/>
          </a:xfrm>
          <a:custGeom>
            <a:avLst/>
            <a:gdLst/>
            <a:ahLst/>
            <a:cxnLst/>
            <a:rect l="l" t="t" r="r" b="b"/>
            <a:pathLst>
              <a:path w="27843" h="73276">
                <a:moveTo>
                  <a:pt x="1908" y="23732"/>
                </a:moveTo>
                <a:lnTo>
                  <a:pt x="0" y="37347"/>
                </a:lnTo>
                <a:lnTo>
                  <a:pt x="22" y="38965"/>
                </a:lnTo>
                <a:lnTo>
                  <a:pt x="2109" y="52413"/>
                </a:lnTo>
                <a:lnTo>
                  <a:pt x="6720" y="63271"/>
                </a:lnTo>
                <a:lnTo>
                  <a:pt x="8344" y="65486"/>
                </a:lnTo>
                <a:lnTo>
                  <a:pt x="18549" y="73276"/>
                </a:lnTo>
                <a:lnTo>
                  <a:pt x="21122" y="28706"/>
                </a:lnTo>
                <a:lnTo>
                  <a:pt x="21122" y="17185"/>
                </a:lnTo>
                <a:lnTo>
                  <a:pt x="23042" y="11424"/>
                </a:lnTo>
                <a:lnTo>
                  <a:pt x="25923" y="6623"/>
                </a:lnTo>
                <a:lnTo>
                  <a:pt x="27843" y="3743"/>
                </a:lnTo>
                <a:lnTo>
                  <a:pt x="21200" y="0"/>
                </a:lnTo>
                <a:lnTo>
                  <a:pt x="10561" y="8559"/>
                </a:lnTo>
                <a:lnTo>
                  <a:pt x="7359" y="12339"/>
                </a:lnTo>
                <a:lnTo>
                  <a:pt x="1908" y="237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4" name="object 294"/>
          <p:cNvSpPr/>
          <p:nvPr/>
        </p:nvSpPr>
        <p:spPr>
          <a:xfrm>
            <a:off x="3042391" y="6467383"/>
            <a:ext cx="64312" cy="76794"/>
          </a:xfrm>
          <a:custGeom>
            <a:avLst/>
            <a:gdLst/>
            <a:ahLst/>
            <a:cxnLst/>
            <a:rect l="l" t="t" r="r" b="b"/>
            <a:pathLst>
              <a:path w="64312" h="76794">
                <a:moveTo>
                  <a:pt x="57591" y="22067"/>
                </a:moveTo>
                <a:lnTo>
                  <a:pt x="59512" y="21107"/>
                </a:lnTo>
                <a:lnTo>
                  <a:pt x="61432" y="19202"/>
                </a:lnTo>
                <a:lnTo>
                  <a:pt x="63352" y="17266"/>
                </a:lnTo>
                <a:lnTo>
                  <a:pt x="64312" y="14386"/>
                </a:lnTo>
                <a:lnTo>
                  <a:pt x="64312" y="7680"/>
                </a:lnTo>
                <a:lnTo>
                  <a:pt x="63352" y="4800"/>
                </a:lnTo>
                <a:lnTo>
                  <a:pt x="61432" y="2865"/>
                </a:lnTo>
                <a:lnTo>
                  <a:pt x="59512" y="960"/>
                </a:lnTo>
                <a:lnTo>
                  <a:pt x="56631" y="0"/>
                </a:lnTo>
                <a:lnTo>
                  <a:pt x="50871" y="0"/>
                </a:lnTo>
                <a:lnTo>
                  <a:pt x="47030" y="1920"/>
                </a:lnTo>
                <a:lnTo>
                  <a:pt x="43190" y="3840"/>
                </a:lnTo>
                <a:lnTo>
                  <a:pt x="39349" y="6705"/>
                </a:lnTo>
                <a:lnTo>
                  <a:pt x="35509" y="11521"/>
                </a:lnTo>
                <a:lnTo>
                  <a:pt x="30708" y="19202"/>
                </a:lnTo>
                <a:lnTo>
                  <a:pt x="30708" y="2865"/>
                </a:lnTo>
                <a:lnTo>
                  <a:pt x="0" y="2865"/>
                </a:lnTo>
                <a:lnTo>
                  <a:pt x="0" y="5745"/>
                </a:lnTo>
                <a:lnTo>
                  <a:pt x="4785" y="5745"/>
                </a:lnTo>
                <a:lnTo>
                  <a:pt x="5745" y="6705"/>
                </a:lnTo>
                <a:lnTo>
                  <a:pt x="6720" y="7680"/>
                </a:lnTo>
                <a:lnTo>
                  <a:pt x="7680" y="8641"/>
                </a:lnTo>
                <a:lnTo>
                  <a:pt x="7680" y="9585"/>
                </a:lnTo>
                <a:lnTo>
                  <a:pt x="8625" y="11521"/>
                </a:lnTo>
                <a:lnTo>
                  <a:pt x="8625" y="65272"/>
                </a:lnTo>
                <a:lnTo>
                  <a:pt x="7680" y="69113"/>
                </a:lnTo>
                <a:lnTo>
                  <a:pt x="6720" y="71033"/>
                </a:lnTo>
                <a:lnTo>
                  <a:pt x="5745" y="72953"/>
                </a:lnTo>
                <a:lnTo>
                  <a:pt x="2880" y="73913"/>
                </a:lnTo>
                <a:lnTo>
                  <a:pt x="0" y="73913"/>
                </a:lnTo>
                <a:lnTo>
                  <a:pt x="0" y="76794"/>
                </a:lnTo>
                <a:lnTo>
                  <a:pt x="40309" y="76794"/>
                </a:lnTo>
                <a:lnTo>
                  <a:pt x="40309" y="73913"/>
                </a:lnTo>
                <a:lnTo>
                  <a:pt x="37429" y="73913"/>
                </a:lnTo>
                <a:lnTo>
                  <a:pt x="35509" y="72953"/>
                </a:lnTo>
                <a:lnTo>
                  <a:pt x="33588" y="72953"/>
                </a:lnTo>
                <a:lnTo>
                  <a:pt x="32628" y="71993"/>
                </a:lnTo>
                <a:lnTo>
                  <a:pt x="31668" y="71033"/>
                </a:lnTo>
                <a:lnTo>
                  <a:pt x="30708" y="69113"/>
                </a:lnTo>
                <a:lnTo>
                  <a:pt x="30708" y="35509"/>
                </a:lnTo>
                <a:lnTo>
                  <a:pt x="31668" y="29748"/>
                </a:lnTo>
                <a:lnTo>
                  <a:pt x="32628" y="24947"/>
                </a:lnTo>
                <a:lnTo>
                  <a:pt x="34549" y="22067"/>
                </a:lnTo>
                <a:lnTo>
                  <a:pt x="35509" y="19202"/>
                </a:lnTo>
                <a:lnTo>
                  <a:pt x="38389" y="17266"/>
                </a:lnTo>
                <a:lnTo>
                  <a:pt x="39349" y="16306"/>
                </a:lnTo>
                <a:lnTo>
                  <a:pt x="41269" y="15361"/>
                </a:lnTo>
                <a:lnTo>
                  <a:pt x="43190" y="15361"/>
                </a:lnTo>
                <a:lnTo>
                  <a:pt x="43190" y="16306"/>
                </a:lnTo>
                <a:lnTo>
                  <a:pt x="44150" y="16306"/>
                </a:lnTo>
                <a:lnTo>
                  <a:pt x="46070" y="17266"/>
                </a:lnTo>
                <a:lnTo>
                  <a:pt x="47990" y="19202"/>
                </a:lnTo>
                <a:lnTo>
                  <a:pt x="49911" y="21107"/>
                </a:lnTo>
                <a:lnTo>
                  <a:pt x="52791" y="22067"/>
                </a:lnTo>
                <a:lnTo>
                  <a:pt x="57591" y="22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5" name="object 295"/>
          <p:cNvSpPr/>
          <p:nvPr/>
        </p:nvSpPr>
        <p:spPr>
          <a:xfrm>
            <a:off x="1638909" y="6623905"/>
            <a:ext cx="38389" cy="117066"/>
          </a:xfrm>
          <a:custGeom>
            <a:avLst/>
            <a:gdLst/>
            <a:ahLst/>
            <a:cxnLst/>
            <a:rect l="l" t="t" r="r" b="b"/>
            <a:pathLst>
              <a:path w="38389" h="117066">
                <a:moveTo>
                  <a:pt x="0" y="27775"/>
                </a:moveTo>
                <a:lnTo>
                  <a:pt x="0" y="34511"/>
                </a:lnTo>
                <a:lnTo>
                  <a:pt x="1920" y="40272"/>
                </a:lnTo>
                <a:lnTo>
                  <a:pt x="5760" y="45057"/>
                </a:lnTo>
                <a:lnTo>
                  <a:pt x="9077" y="48040"/>
                </a:lnTo>
                <a:lnTo>
                  <a:pt x="18531" y="54930"/>
                </a:lnTo>
                <a:lnTo>
                  <a:pt x="31683" y="63299"/>
                </a:lnTo>
                <a:lnTo>
                  <a:pt x="31683" y="102664"/>
                </a:lnTo>
                <a:lnTo>
                  <a:pt x="26883" y="102664"/>
                </a:lnTo>
                <a:lnTo>
                  <a:pt x="22082" y="101704"/>
                </a:lnTo>
                <a:lnTo>
                  <a:pt x="18242" y="99784"/>
                </a:lnTo>
                <a:lnTo>
                  <a:pt x="15361" y="97864"/>
                </a:lnTo>
                <a:lnTo>
                  <a:pt x="12481" y="94983"/>
                </a:lnTo>
                <a:lnTo>
                  <a:pt x="10561" y="91143"/>
                </a:lnTo>
                <a:lnTo>
                  <a:pt x="7680" y="87302"/>
                </a:lnTo>
                <a:lnTo>
                  <a:pt x="5760" y="83462"/>
                </a:lnTo>
                <a:lnTo>
                  <a:pt x="4800" y="77701"/>
                </a:lnTo>
                <a:lnTo>
                  <a:pt x="1920" y="77701"/>
                </a:lnTo>
                <a:lnTo>
                  <a:pt x="1920" y="102664"/>
                </a:lnTo>
                <a:lnTo>
                  <a:pt x="7680" y="105544"/>
                </a:lnTo>
                <a:lnTo>
                  <a:pt x="12481" y="106505"/>
                </a:lnTo>
                <a:lnTo>
                  <a:pt x="16322" y="107465"/>
                </a:lnTo>
                <a:lnTo>
                  <a:pt x="21122" y="108425"/>
                </a:lnTo>
                <a:lnTo>
                  <a:pt x="31683" y="108425"/>
                </a:lnTo>
                <a:lnTo>
                  <a:pt x="31683" y="117066"/>
                </a:lnTo>
                <a:lnTo>
                  <a:pt x="38389" y="117066"/>
                </a:lnTo>
                <a:lnTo>
                  <a:pt x="31683" y="4747"/>
                </a:lnTo>
                <a:lnTo>
                  <a:pt x="31683" y="36431"/>
                </a:lnTo>
                <a:lnTo>
                  <a:pt x="24963" y="31615"/>
                </a:lnTo>
                <a:lnTo>
                  <a:pt x="21122" y="28750"/>
                </a:lnTo>
                <a:lnTo>
                  <a:pt x="19202" y="25870"/>
                </a:lnTo>
                <a:lnTo>
                  <a:pt x="17282" y="22989"/>
                </a:lnTo>
                <a:lnTo>
                  <a:pt x="16322" y="21069"/>
                </a:lnTo>
                <a:lnTo>
                  <a:pt x="16322" y="14348"/>
                </a:lnTo>
                <a:lnTo>
                  <a:pt x="18242" y="11468"/>
                </a:lnTo>
                <a:lnTo>
                  <a:pt x="22082" y="8588"/>
                </a:lnTo>
                <a:lnTo>
                  <a:pt x="24963" y="6667"/>
                </a:lnTo>
                <a:lnTo>
                  <a:pt x="31132" y="0"/>
                </a:lnTo>
                <a:lnTo>
                  <a:pt x="17675" y="3395"/>
                </a:lnTo>
                <a:lnTo>
                  <a:pt x="7680" y="9548"/>
                </a:lnTo>
                <a:lnTo>
                  <a:pt x="2880" y="15308"/>
                </a:lnTo>
                <a:lnTo>
                  <a:pt x="0" y="21069"/>
                </a:lnTo>
                <a:lnTo>
                  <a:pt x="0" y="27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6" name="object 296"/>
          <p:cNvSpPr/>
          <p:nvPr/>
        </p:nvSpPr>
        <p:spPr>
          <a:xfrm>
            <a:off x="1677299" y="6664177"/>
            <a:ext cx="31683" cy="67193"/>
          </a:xfrm>
          <a:custGeom>
            <a:avLst/>
            <a:gdLst/>
            <a:ahLst/>
            <a:cxnLst/>
            <a:rect l="l" t="t" r="r" b="b"/>
            <a:pathLst>
              <a:path w="31683" h="67193">
                <a:moveTo>
                  <a:pt x="31683" y="37429"/>
                </a:moveTo>
                <a:lnTo>
                  <a:pt x="31683" y="29748"/>
                </a:lnTo>
                <a:lnTo>
                  <a:pt x="28803" y="23987"/>
                </a:lnTo>
                <a:lnTo>
                  <a:pt x="24002" y="18242"/>
                </a:lnTo>
                <a:lnTo>
                  <a:pt x="22221" y="16220"/>
                </a:lnTo>
                <a:lnTo>
                  <a:pt x="13591" y="9052"/>
                </a:lnTo>
                <a:lnTo>
                  <a:pt x="0" y="0"/>
                </a:lnTo>
                <a:lnTo>
                  <a:pt x="4815" y="31668"/>
                </a:lnTo>
                <a:lnTo>
                  <a:pt x="8656" y="35509"/>
                </a:lnTo>
                <a:lnTo>
                  <a:pt x="10561" y="38389"/>
                </a:lnTo>
                <a:lnTo>
                  <a:pt x="12496" y="41269"/>
                </a:lnTo>
                <a:lnTo>
                  <a:pt x="13441" y="44150"/>
                </a:lnTo>
                <a:lnTo>
                  <a:pt x="13441" y="51831"/>
                </a:lnTo>
                <a:lnTo>
                  <a:pt x="12496" y="54711"/>
                </a:lnTo>
                <a:lnTo>
                  <a:pt x="10561" y="57591"/>
                </a:lnTo>
                <a:lnTo>
                  <a:pt x="9601" y="67193"/>
                </a:lnTo>
                <a:lnTo>
                  <a:pt x="17282" y="63352"/>
                </a:lnTo>
                <a:lnTo>
                  <a:pt x="23042" y="58552"/>
                </a:lnTo>
                <a:lnTo>
                  <a:pt x="28803" y="52791"/>
                </a:lnTo>
                <a:lnTo>
                  <a:pt x="31683" y="46070"/>
                </a:lnTo>
                <a:lnTo>
                  <a:pt x="31683" y="374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7" name="object 297"/>
          <p:cNvSpPr/>
          <p:nvPr/>
        </p:nvSpPr>
        <p:spPr>
          <a:xfrm>
            <a:off x="1663872" y="6620012"/>
            <a:ext cx="40309" cy="120959"/>
          </a:xfrm>
          <a:custGeom>
            <a:avLst/>
            <a:gdLst/>
            <a:ahLst/>
            <a:cxnLst/>
            <a:rect l="l" t="t" r="r" b="b"/>
            <a:pathLst>
              <a:path w="40309" h="120959">
                <a:moveTo>
                  <a:pt x="13426" y="0"/>
                </a:moveTo>
                <a:lnTo>
                  <a:pt x="6720" y="0"/>
                </a:lnTo>
                <a:lnTo>
                  <a:pt x="6720" y="3840"/>
                </a:lnTo>
                <a:lnTo>
                  <a:pt x="6169" y="3893"/>
                </a:lnTo>
                <a:lnTo>
                  <a:pt x="0" y="10561"/>
                </a:lnTo>
                <a:lnTo>
                  <a:pt x="2880" y="9601"/>
                </a:lnTo>
                <a:lnTo>
                  <a:pt x="6720" y="8641"/>
                </a:lnTo>
                <a:lnTo>
                  <a:pt x="13426" y="120959"/>
                </a:lnTo>
                <a:lnTo>
                  <a:pt x="13426" y="112318"/>
                </a:lnTo>
                <a:lnTo>
                  <a:pt x="23027" y="111358"/>
                </a:lnTo>
                <a:lnTo>
                  <a:pt x="23987" y="101757"/>
                </a:lnTo>
                <a:lnTo>
                  <a:pt x="21122" y="103677"/>
                </a:lnTo>
                <a:lnTo>
                  <a:pt x="18242" y="105597"/>
                </a:lnTo>
                <a:lnTo>
                  <a:pt x="13426" y="106558"/>
                </a:lnTo>
                <a:lnTo>
                  <a:pt x="13426" y="72953"/>
                </a:lnTo>
                <a:lnTo>
                  <a:pt x="18242" y="75834"/>
                </a:lnTo>
                <a:lnTo>
                  <a:pt x="13426" y="44165"/>
                </a:lnTo>
                <a:lnTo>
                  <a:pt x="13426" y="9601"/>
                </a:lnTo>
                <a:lnTo>
                  <a:pt x="18242" y="10561"/>
                </a:lnTo>
                <a:lnTo>
                  <a:pt x="21122" y="11521"/>
                </a:lnTo>
                <a:lnTo>
                  <a:pt x="23987" y="13441"/>
                </a:lnTo>
                <a:lnTo>
                  <a:pt x="26868" y="16322"/>
                </a:lnTo>
                <a:lnTo>
                  <a:pt x="29748" y="19202"/>
                </a:lnTo>
                <a:lnTo>
                  <a:pt x="31668" y="22082"/>
                </a:lnTo>
                <a:lnTo>
                  <a:pt x="34549" y="25923"/>
                </a:lnTo>
                <a:lnTo>
                  <a:pt x="36469" y="29763"/>
                </a:lnTo>
                <a:lnTo>
                  <a:pt x="37429" y="34564"/>
                </a:lnTo>
                <a:lnTo>
                  <a:pt x="40309" y="34564"/>
                </a:lnTo>
                <a:lnTo>
                  <a:pt x="40309" y="12481"/>
                </a:lnTo>
                <a:lnTo>
                  <a:pt x="37677" y="11092"/>
                </a:lnTo>
                <a:lnTo>
                  <a:pt x="25499" y="6301"/>
                </a:lnTo>
                <a:lnTo>
                  <a:pt x="13426" y="3840"/>
                </a:lnTo>
                <a:lnTo>
                  <a:pt x="134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8" name="object 298"/>
          <p:cNvSpPr/>
          <p:nvPr/>
        </p:nvSpPr>
        <p:spPr>
          <a:xfrm>
            <a:off x="1717624" y="6620972"/>
            <a:ext cx="69128" cy="109438"/>
          </a:xfrm>
          <a:custGeom>
            <a:avLst/>
            <a:gdLst/>
            <a:ahLst/>
            <a:cxnLst/>
            <a:rect l="l" t="t" r="r" b="b"/>
            <a:pathLst>
              <a:path w="69128" h="109438">
                <a:moveTo>
                  <a:pt x="24003" y="88315"/>
                </a:moveTo>
                <a:lnTo>
                  <a:pt x="26231" y="86081"/>
                </a:lnTo>
                <a:lnTo>
                  <a:pt x="37438" y="74585"/>
                </a:lnTo>
                <a:lnTo>
                  <a:pt x="46718" y="64406"/>
                </a:lnTo>
                <a:lnTo>
                  <a:pt x="53839" y="55543"/>
                </a:lnTo>
                <a:lnTo>
                  <a:pt x="58567" y="47990"/>
                </a:lnTo>
                <a:lnTo>
                  <a:pt x="62407" y="40325"/>
                </a:lnTo>
                <a:lnTo>
                  <a:pt x="64312" y="33604"/>
                </a:lnTo>
                <a:lnTo>
                  <a:pt x="64312" y="23042"/>
                </a:lnTo>
                <a:lnTo>
                  <a:pt x="63367" y="18242"/>
                </a:lnTo>
                <a:lnTo>
                  <a:pt x="60472" y="14401"/>
                </a:lnTo>
                <a:lnTo>
                  <a:pt x="58567" y="9601"/>
                </a:lnTo>
                <a:lnTo>
                  <a:pt x="54726" y="5760"/>
                </a:lnTo>
                <a:lnTo>
                  <a:pt x="49911" y="3840"/>
                </a:lnTo>
                <a:lnTo>
                  <a:pt x="46085" y="960"/>
                </a:lnTo>
                <a:lnTo>
                  <a:pt x="40325" y="0"/>
                </a:lnTo>
                <a:lnTo>
                  <a:pt x="27843" y="0"/>
                </a:lnTo>
                <a:lnTo>
                  <a:pt x="21122" y="1920"/>
                </a:lnTo>
                <a:lnTo>
                  <a:pt x="15361" y="6720"/>
                </a:lnTo>
                <a:lnTo>
                  <a:pt x="7236" y="16980"/>
                </a:lnTo>
                <a:lnTo>
                  <a:pt x="1920" y="29763"/>
                </a:lnTo>
                <a:lnTo>
                  <a:pt x="4800" y="30708"/>
                </a:lnTo>
                <a:lnTo>
                  <a:pt x="9601" y="22082"/>
                </a:lnTo>
                <a:lnTo>
                  <a:pt x="15361" y="18242"/>
                </a:lnTo>
                <a:lnTo>
                  <a:pt x="28803" y="18242"/>
                </a:lnTo>
                <a:lnTo>
                  <a:pt x="33604" y="20162"/>
                </a:lnTo>
                <a:lnTo>
                  <a:pt x="36484" y="24003"/>
                </a:lnTo>
                <a:lnTo>
                  <a:pt x="40325" y="27843"/>
                </a:lnTo>
                <a:lnTo>
                  <a:pt x="41285" y="32644"/>
                </a:lnTo>
                <a:lnTo>
                  <a:pt x="41285" y="45110"/>
                </a:lnTo>
                <a:lnTo>
                  <a:pt x="39364" y="52791"/>
                </a:lnTo>
                <a:lnTo>
                  <a:pt x="35524" y="61447"/>
                </a:lnTo>
                <a:lnTo>
                  <a:pt x="33650" y="64734"/>
                </a:lnTo>
                <a:lnTo>
                  <a:pt x="28540" y="72132"/>
                </a:lnTo>
                <a:lnTo>
                  <a:pt x="21148" y="81730"/>
                </a:lnTo>
                <a:lnTo>
                  <a:pt x="11594" y="93525"/>
                </a:lnTo>
                <a:lnTo>
                  <a:pt x="0" y="107518"/>
                </a:lnTo>
                <a:lnTo>
                  <a:pt x="0" y="109438"/>
                </a:lnTo>
                <a:lnTo>
                  <a:pt x="63367" y="109438"/>
                </a:lnTo>
                <a:lnTo>
                  <a:pt x="69128" y="78714"/>
                </a:lnTo>
                <a:lnTo>
                  <a:pt x="66248" y="78714"/>
                </a:lnTo>
                <a:lnTo>
                  <a:pt x="65272" y="81594"/>
                </a:lnTo>
                <a:lnTo>
                  <a:pt x="63367" y="84475"/>
                </a:lnTo>
                <a:lnTo>
                  <a:pt x="62407" y="85435"/>
                </a:lnTo>
                <a:lnTo>
                  <a:pt x="61432" y="86395"/>
                </a:lnTo>
                <a:lnTo>
                  <a:pt x="59527" y="87355"/>
                </a:lnTo>
                <a:lnTo>
                  <a:pt x="57591" y="88315"/>
                </a:lnTo>
                <a:lnTo>
                  <a:pt x="24003" y="883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9" name="object 299"/>
          <p:cNvSpPr/>
          <p:nvPr/>
        </p:nvSpPr>
        <p:spPr>
          <a:xfrm>
            <a:off x="1795378" y="6620972"/>
            <a:ext cx="45125" cy="112318"/>
          </a:xfrm>
          <a:custGeom>
            <a:avLst/>
            <a:gdLst/>
            <a:ahLst/>
            <a:cxnLst/>
            <a:rect l="l" t="t" r="r" b="b"/>
            <a:pathLst>
              <a:path w="45125" h="112318">
                <a:moveTo>
                  <a:pt x="45125" y="0"/>
                </a:moveTo>
                <a:lnTo>
                  <a:pt x="35524" y="0"/>
                </a:lnTo>
                <a:lnTo>
                  <a:pt x="0" y="112318"/>
                </a:lnTo>
                <a:lnTo>
                  <a:pt x="9601" y="112318"/>
                </a:lnTo>
                <a:lnTo>
                  <a:pt x="4512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0" name="object 300"/>
          <p:cNvSpPr/>
          <p:nvPr/>
        </p:nvSpPr>
        <p:spPr>
          <a:xfrm>
            <a:off x="1877949" y="6622892"/>
            <a:ext cx="41269" cy="98877"/>
          </a:xfrm>
          <a:custGeom>
            <a:avLst/>
            <a:gdLst/>
            <a:ahLst/>
            <a:cxnLst/>
            <a:rect l="l" t="t" r="r" b="b"/>
            <a:pathLst>
              <a:path w="41269" h="98877">
                <a:moveTo>
                  <a:pt x="40309" y="0"/>
                </a:moveTo>
                <a:lnTo>
                  <a:pt x="6720" y="0"/>
                </a:lnTo>
                <a:lnTo>
                  <a:pt x="6720" y="3840"/>
                </a:lnTo>
                <a:lnTo>
                  <a:pt x="12466" y="3840"/>
                </a:lnTo>
                <a:lnTo>
                  <a:pt x="14401" y="4800"/>
                </a:lnTo>
                <a:lnTo>
                  <a:pt x="15346" y="5760"/>
                </a:lnTo>
                <a:lnTo>
                  <a:pt x="16306" y="6720"/>
                </a:lnTo>
                <a:lnTo>
                  <a:pt x="17266" y="7680"/>
                </a:lnTo>
                <a:lnTo>
                  <a:pt x="17266" y="40309"/>
                </a:lnTo>
                <a:lnTo>
                  <a:pt x="14401" y="37444"/>
                </a:lnTo>
                <a:lnTo>
                  <a:pt x="11506" y="34564"/>
                </a:lnTo>
                <a:lnTo>
                  <a:pt x="8625" y="33604"/>
                </a:lnTo>
                <a:lnTo>
                  <a:pt x="5745" y="31683"/>
                </a:lnTo>
                <a:lnTo>
                  <a:pt x="2865" y="31683"/>
                </a:lnTo>
                <a:lnTo>
                  <a:pt x="0" y="39349"/>
                </a:lnTo>
                <a:lnTo>
                  <a:pt x="8625" y="39349"/>
                </a:lnTo>
                <a:lnTo>
                  <a:pt x="13426" y="43190"/>
                </a:lnTo>
                <a:lnTo>
                  <a:pt x="17266" y="49911"/>
                </a:lnTo>
                <a:lnTo>
                  <a:pt x="17266" y="89275"/>
                </a:lnTo>
                <a:lnTo>
                  <a:pt x="41269" y="98877"/>
                </a:lnTo>
                <a:lnTo>
                  <a:pt x="41269" y="96956"/>
                </a:lnTo>
                <a:lnTo>
                  <a:pt x="40309" y="95996"/>
                </a:lnTo>
                <a:lnTo>
                  <a:pt x="4030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1" name="object 301"/>
          <p:cNvSpPr/>
          <p:nvPr/>
        </p:nvSpPr>
        <p:spPr>
          <a:xfrm>
            <a:off x="1846265" y="6654576"/>
            <a:ext cx="80634" cy="77754"/>
          </a:xfrm>
          <a:custGeom>
            <a:avLst/>
            <a:gdLst/>
            <a:ahLst/>
            <a:cxnLst/>
            <a:rect l="l" t="t" r="r" b="b"/>
            <a:pathLst>
              <a:path w="80634" h="77754">
                <a:moveTo>
                  <a:pt x="17150" y="74936"/>
                </a:moveTo>
                <a:lnTo>
                  <a:pt x="29748" y="77754"/>
                </a:lnTo>
                <a:lnTo>
                  <a:pt x="33588" y="77754"/>
                </a:lnTo>
                <a:lnTo>
                  <a:pt x="36469" y="76794"/>
                </a:lnTo>
                <a:lnTo>
                  <a:pt x="39364" y="75834"/>
                </a:lnTo>
                <a:lnTo>
                  <a:pt x="42245" y="73914"/>
                </a:lnTo>
                <a:lnTo>
                  <a:pt x="46085" y="71033"/>
                </a:lnTo>
                <a:lnTo>
                  <a:pt x="48950" y="66233"/>
                </a:lnTo>
                <a:lnTo>
                  <a:pt x="48950" y="77754"/>
                </a:lnTo>
                <a:lnTo>
                  <a:pt x="80634" y="71993"/>
                </a:lnTo>
                <a:lnTo>
                  <a:pt x="80634" y="69113"/>
                </a:lnTo>
                <a:lnTo>
                  <a:pt x="77754" y="69113"/>
                </a:lnTo>
                <a:lnTo>
                  <a:pt x="75834" y="68153"/>
                </a:lnTo>
                <a:lnTo>
                  <a:pt x="74874" y="68153"/>
                </a:lnTo>
                <a:lnTo>
                  <a:pt x="72953" y="67193"/>
                </a:lnTo>
                <a:lnTo>
                  <a:pt x="48950" y="57591"/>
                </a:lnTo>
                <a:lnTo>
                  <a:pt x="45110" y="65272"/>
                </a:lnTo>
                <a:lnTo>
                  <a:pt x="41269" y="68153"/>
                </a:lnTo>
                <a:lnTo>
                  <a:pt x="32644" y="68153"/>
                </a:lnTo>
                <a:lnTo>
                  <a:pt x="31683" y="67193"/>
                </a:lnTo>
                <a:lnTo>
                  <a:pt x="28803" y="65272"/>
                </a:lnTo>
                <a:lnTo>
                  <a:pt x="26868" y="61432"/>
                </a:lnTo>
                <a:lnTo>
                  <a:pt x="25907" y="57591"/>
                </a:lnTo>
                <a:lnTo>
                  <a:pt x="24002" y="52791"/>
                </a:lnTo>
                <a:lnTo>
                  <a:pt x="24002" y="22067"/>
                </a:lnTo>
                <a:lnTo>
                  <a:pt x="24963" y="17282"/>
                </a:lnTo>
                <a:lnTo>
                  <a:pt x="26868" y="13441"/>
                </a:lnTo>
                <a:lnTo>
                  <a:pt x="27843" y="10561"/>
                </a:lnTo>
                <a:lnTo>
                  <a:pt x="29748" y="8625"/>
                </a:lnTo>
                <a:lnTo>
                  <a:pt x="31683" y="7665"/>
                </a:lnTo>
                <a:lnTo>
                  <a:pt x="34549" y="0"/>
                </a:lnTo>
                <a:lnTo>
                  <a:pt x="25907" y="0"/>
                </a:lnTo>
                <a:lnTo>
                  <a:pt x="20162" y="944"/>
                </a:lnTo>
                <a:lnTo>
                  <a:pt x="15361" y="4785"/>
                </a:lnTo>
                <a:lnTo>
                  <a:pt x="10561" y="7665"/>
                </a:lnTo>
                <a:lnTo>
                  <a:pt x="6720" y="12481"/>
                </a:lnTo>
                <a:lnTo>
                  <a:pt x="4800" y="19187"/>
                </a:lnTo>
                <a:lnTo>
                  <a:pt x="1920" y="24947"/>
                </a:lnTo>
                <a:lnTo>
                  <a:pt x="0" y="32628"/>
                </a:lnTo>
                <a:lnTo>
                  <a:pt x="2" y="40812"/>
                </a:lnTo>
                <a:lnTo>
                  <a:pt x="1983" y="54091"/>
                </a:lnTo>
                <a:lnTo>
                  <a:pt x="6720" y="65272"/>
                </a:lnTo>
                <a:lnTo>
                  <a:pt x="7249" y="66044"/>
                </a:lnTo>
                <a:lnTo>
                  <a:pt x="17150" y="74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2" name="object 302"/>
          <p:cNvSpPr/>
          <p:nvPr/>
        </p:nvSpPr>
        <p:spPr>
          <a:xfrm>
            <a:off x="1938421" y="6654576"/>
            <a:ext cx="71033" cy="76794"/>
          </a:xfrm>
          <a:custGeom>
            <a:avLst/>
            <a:gdLst/>
            <a:ahLst/>
            <a:cxnLst/>
            <a:rect l="l" t="t" r="r" b="b"/>
            <a:pathLst>
              <a:path w="71033" h="76794">
                <a:moveTo>
                  <a:pt x="23042" y="22067"/>
                </a:moveTo>
                <a:lnTo>
                  <a:pt x="23042" y="20162"/>
                </a:lnTo>
                <a:lnTo>
                  <a:pt x="22082" y="17282"/>
                </a:lnTo>
                <a:lnTo>
                  <a:pt x="20162" y="15346"/>
                </a:lnTo>
                <a:lnTo>
                  <a:pt x="19202" y="13441"/>
                </a:lnTo>
                <a:lnTo>
                  <a:pt x="18242" y="12481"/>
                </a:lnTo>
                <a:lnTo>
                  <a:pt x="18242" y="9601"/>
                </a:lnTo>
                <a:lnTo>
                  <a:pt x="19202" y="8625"/>
                </a:lnTo>
                <a:lnTo>
                  <a:pt x="20162" y="7665"/>
                </a:lnTo>
                <a:lnTo>
                  <a:pt x="22082" y="6720"/>
                </a:lnTo>
                <a:lnTo>
                  <a:pt x="24947" y="5760"/>
                </a:lnTo>
                <a:lnTo>
                  <a:pt x="32628" y="5760"/>
                </a:lnTo>
                <a:lnTo>
                  <a:pt x="34564" y="7665"/>
                </a:lnTo>
                <a:lnTo>
                  <a:pt x="36469" y="8625"/>
                </a:lnTo>
                <a:lnTo>
                  <a:pt x="37444" y="9601"/>
                </a:lnTo>
                <a:lnTo>
                  <a:pt x="37444" y="11506"/>
                </a:lnTo>
                <a:lnTo>
                  <a:pt x="38404" y="12481"/>
                </a:lnTo>
                <a:lnTo>
                  <a:pt x="38404" y="28788"/>
                </a:lnTo>
                <a:lnTo>
                  <a:pt x="25067" y="35312"/>
                </a:lnTo>
                <a:lnTo>
                  <a:pt x="13809" y="41640"/>
                </a:lnTo>
                <a:lnTo>
                  <a:pt x="6720" y="47030"/>
                </a:lnTo>
                <a:lnTo>
                  <a:pt x="1920" y="51831"/>
                </a:lnTo>
                <a:lnTo>
                  <a:pt x="0" y="56631"/>
                </a:lnTo>
                <a:lnTo>
                  <a:pt x="0" y="66233"/>
                </a:lnTo>
                <a:lnTo>
                  <a:pt x="960" y="70073"/>
                </a:lnTo>
                <a:lnTo>
                  <a:pt x="3840" y="72953"/>
                </a:lnTo>
                <a:lnTo>
                  <a:pt x="6720" y="75834"/>
                </a:lnTo>
                <a:lnTo>
                  <a:pt x="10561" y="76794"/>
                </a:lnTo>
                <a:lnTo>
                  <a:pt x="14401" y="76794"/>
                </a:lnTo>
                <a:lnTo>
                  <a:pt x="21122" y="51831"/>
                </a:lnTo>
                <a:lnTo>
                  <a:pt x="22082" y="48950"/>
                </a:lnTo>
                <a:lnTo>
                  <a:pt x="24003" y="46070"/>
                </a:lnTo>
                <a:lnTo>
                  <a:pt x="27843" y="42230"/>
                </a:lnTo>
                <a:lnTo>
                  <a:pt x="32628" y="38389"/>
                </a:lnTo>
                <a:lnTo>
                  <a:pt x="38404" y="34549"/>
                </a:lnTo>
                <a:lnTo>
                  <a:pt x="38404" y="59512"/>
                </a:lnTo>
                <a:lnTo>
                  <a:pt x="35509" y="62392"/>
                </a:lnTo>
                <a:lnTo>
                  <a:pt x="31668" y="63352"/>
                </a:lnTo>
                <a:lnTo>
                  <a:pt x="24947" y="63352"/>
                </a:lnTo>
                <a:lnTo>
                  <a:pt x="24003" y="61432"/>
                </a:lnTo>
                <a:lnTo>
                  <a:pt x="26247" y="73642"/>
                </a:lnTo>
                <a:lnTo>
                  <a:pt x="38404" y="65272"/>
                </a:lnTo>
                <a:lnTo>
                  <a:pt x="39349" y="69113"/>
                </a:lnTo>
                <a:lnTo>
                  <a:pt x="40309" y="71993"/>
                </a:lnTo>
                <a:lnTo>
                  <a:pt x="43190" y="73914"/>
                </a:lnTo>
                <a:lnTo>
                  <a:pt x="45125" y="75834"/>
                </a:lnTo>
                <a:lnTo>
                  <a:pt x="48950" y="76794"/>
                </a:lnTo>
                <a:lnTo>
                  <a:pt x="56631" y="76794"/>
                </a:lnTo>
                <a:lnTo>
                  <a:pt x="59512" y="75834"/>
                </a:lnTo>
                <a:lnTo>
                  <a:pt x="62392" y="73914"/>
                </a:lnTo>
                <a:lnTo>
                  <a:pt x="65272" y="71993"/>
                </a:lnTo>
                <a:lnTo>
                  <a:pt x="68153" y="70073"/>
                </a:lnTo>
                <a:lnTo>
                  <a:pt x="71033" y="65272"/>
                </a:lnTo>
                <a:lnTo>
                  <a:pt x="68153" y="63352"/>
                </a:lnTo>
                <a:lnTo>
                  <a:pt x="67193" y="66233"/>
                </a:lnTo>
                <a:lnTo>
                  <a:pt x="65272" y="67193"/>
                </a:lnTo>
                <a:lnTo>
                  <a:pt x="63352" y="67193"/>
                </a:lnTo>
                <a:lnTo>
                  <a:pt x="63352" y="66233"/>
                </a:lnTo>
                <a:lnTo>
                  <a:pt x="62392" y="66233"/>
                </a:lnTo>
                <a:lnTo>
                  <a:pt x="61432" y="65272"/>
                </a:lnTo>
                <a:lnTo>
                  <a:pt x="61432" y="64312"/>
                </a:lnTo>
                <a:lnTo>
                  <a:pt x="60472" y="63352"/>
                </a:lnTo>
                <a:lnTo>
                  <a:pt x="60472" y="16322"/>
                </a:lnTo>
                <a:lnTo>
                  <a:pt x="59512" y="13441"/>
                </a:lnTo>
                <a:lnTo>
                  <a:pt x="58552" y="10561"/>
                </a:lnTo>
                <a:lnTo>
                  <a:pt x="55671" y="6720"/>
                </a:lnTo>
                <a:lnTo>
                  <a:pt x="51846" y="3840"/>
                </a:lnTo>
                <a:lnTo>
                  <a:pt x="48006" y="944"/>
                </a:lnTo>
                <a:lnTo>
                  <a:pt x="42230" y="0"/>
                </a:lnTo>
                <a:lnTo>
                  <a:pt x="28788" y="0"/>
                </a:lnTo>
                <a:lnTo>
                  <a:pt x="24003" y="944"/>
                </a:lnTo>
                <a:lnTo>
                  <a:pt x="18242" y="1920"/>
                </a:lnTo>
                <a:lnTo>
                  <a:pt x="12481" y="3840"/>
                </a:lnTo>
                <a:lnTo>
                  <a:pt x="8641" y="6720"/>
                </a:lnTo>
                <a:lnTo>
                  <a:pt x="5760" y="10561"/>
                </a:lnTo>
                <a:lnTo>
                  <a:pt x="2880" y="13441"/>
                </a:lnTo>
                <a:lnTo>
                  <a:pt x="960" y="17282"/>
                </a:lnTo>
                <a:lnTo>
                  <a:pt x="960" y="24003"/>
                </a:lnTo>
                <a:lnTo>
                  <a:pt x="1920" y="25908"/>
                </a:lnTo>
                <a:lnTo>
                  <a:pt x="4800" y="27843"/>
                </a:lnTo>
                <a:lnTo>
                  <a:pt x="6720" y="30708"/>
                </a:lnTo>
                <a:lnTo>
                  <a:pt x="9601" y="31668"/>
                </a:lnTo>
                <a:lnTo>
                  <a:pt x="16322" y="31668"/>
                </a:lnTo>
                <a:lnTo>
                  <a:pt x="18242" y="30708"/>
                </a:lnTo>
                <a:lnTo>
                  <a:pt x="20162" y="28788"/>
                </a:lnTo>
                <a:lnTo>
                  <a:pt x="22082" y="26868"/>
                </a:lnTo>
                <a:lnTo>
                  <a:pt x="23042" y="24003"/>
                </a:lnTo>
                <a:lnTo>
                  <a:pt x="23042" y="22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3" name="object 303"/>
          <p:cNvSpPr/>
          <p:nvPr/>
        </p:nvSpPr>
        <p:spPr>
          <a:xfrm>
            <a:off x="1952823" y="6706407"/>
            <a:ext cx="11846" cy="24963"/>
          </a:xfrm>
          <a:custGeom>
            <a:avLst/>
            <a:gdLst/>
            <a:ahLst/>
            <a:cxnLst/>
            <a:rect l="l" t="t" r="r" b="b"/>
            <a:pathLst>
              <a:path w="11846" h="24963">
                <a:moveTo>
                  <a:pt x="6720" y="5760"/>
                </a:moveTo>
                <a:lnTo>
                  <a:pt x="6720" y="0"/>
                </a:lnTo>
                <a:lnTo>
                  <a:pt x="0" y="24963"/>
                </a:lnTo>
                <a:lnTo>
                  <a:pt x="939" y="24938"/>
                </a:lnTo>
                <a:lnTo>
                  <a:pt x="11846" y="21811"/>
                </a:lnTo>
                <a:lnTo>
                  <a:pt x="9601" y="9601"/>
                </a:lnTo>
                <a:lnTo>
                  <a:pt x="7680" y="7680"/>
                </a:lnTo>
                <a:lnTo>
                  <a:pt x="672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4" name="object 304"/>
          <p:cNvSpPr/>
          <p:nvPr/>
        </p:nvSpPr>
        <p:spPr>
          <a:xfrm>
            <a:off x="2013295" y="6656496"/>
            <a:ext cx="78714" cy="109438"/>
          </a:xfrm>
          <a:custGeom>
            <a:avLst/>
            <a:gdLst/>
            <a:ahLst/>
            <a:cxnLst/>
            <a:rect l="l" t="t" r="r" b="b"/>
            <a:pathLst>
              <a:path w="78714" h="109438">
                <a:moveTo>
                  <a:pt x="22082" y="92156"/>
                </a:moveTo>
                <a:lnTo>
                  <a:pt x="21122" y="89275"/>
                </a:lnTo>
                <a:lnTo>
                  <a:pt x="19202" y="88315"/>
                </a:lnTo>
                <a:lnTo>
                  <a:pt x="17282" y="86395"/>
                </a:lnTo>
                <a:lnTo>
                  <a:pt x="15361" y="85435"/>
                </a:lnTo>
                <a:lnTo>
                  <a:pt x="10561" y="85435"/>
                </a:lnTo>
                <a:lnTo>
                  <a:pt x="7680" y="86395"/>
                </a:lnTo>
                <a:lnTo>
                  <a:pt x="5760" y="88315"/>
                </a:lnTo>
                <a:lnTo>
                  <a:pt x="3840" y="90236"/>
                </a:lnTo>
                <a:lnTo>
                  <a:pt x="2880" y="93101"/>
                </a:lnTo>
                <a:lnTo>
                  <a:pt x="2880" y="99837"/>
                </a:lnTo>
                <a:lnTo>
                  <a:pt x="4800" y="102717"/>
                </a:lnTo>
                <a:lnTo>
                  <a:pt x="7680" y="105597"/>
                </a:lnTo>
                <a:lnTo>
                  <a:pt x="9601" y="107502"/>
                </a:lnTo>
                <a:lnTo>
                  <a:pt x="13441" y="109438"/>
                </a:lnTo>
                <a:lnTo>
                  <a:pt x="23042" y="109438"/>
                </a:lnTo>
                <a:lnTo>
                  <a:pt x="27843" y="106558"/>
                </a:lnTo>
                <a:lnTo>
                  <a:pt x="31683" y="102717"/>
                </a:lnTo>
                <a:lnTo>
                  <a:pt x="37335" y="91960"/>
                </a:lnTo>
                <a:lnTo>
                  <a:pt x="43205" y="76794"/>
                </a:lnTo>
                <a:lnTo>
                  <a:pt x="64328" y="22082"/>
                </a:lnTo>
                <a:lnTo>
                  <a:pt x="68168" y="12466"/>
                </a:lnTo>
                <a:lnTo>
                  <a:pt x="71048" y="7680"/>
                </a:lnTo>
                <a:lnTo>
                  <a:pt x="72953" y="5745"/>
                </a:lnTo>
                <a:lnTo>
                  <a:pt x="73913" y="3840"/>
                </a:lnTo>
                <a:lnTo>
                  <a:pt x="75834" y="2865"/>
                </a:lnTo>
                <a:lnTo>
                  <a:pt x="78714" y="2865"/>
                </a:lnTo>
                <a:lnTo>
                  <a:pt x="78714" y="0"/>
                </a:lnTo>
                <a:lnTo>
                  <a:pt x="53766" y="0"/>
                </a:lnTo>
                <a:lnTo>
                  <a:pt x="53766" y="2865"/>
                </a:lnTo>
                <a:lnTo>
                  <a:pt x="56647" y="2865"/>
                </a:lnTo>
                <a:lnTo>
                  <a:pt x="59512" y="3840"/>
                </a:lnTo>
                <a:lnTo>
                  <a:pt x="60487" y="4800"/>
                </a:lnTo>
                <a:lnTo>
                  <a:pt x="61447" y="5745"/>
                </a:lnTo>
                <a:lnTo>
                  <a:pt x="62392" y="7680"/>
                </a:lnTo>
                <a:lnTo>
                  <a:pt x="62392" y="12466"/>
                </a:lnTo>
                <a:lnTo>
                  <a:pt x="60487" y="18242"/>
                </a:lnTo>
                <a:lnTo>
                  <a:pt x="57607" y="25923"/>
                </a:lnTo>
                <a:lnTo>
                  <a:pt x="48966" y="47990"/>
                </a:lnTo>
                <a:lnTo>
                  <a:pt x="36484" y="19187"/>
                </a:lnTo>
                <a:lnTo>
                  <a:pt x="33604" y="13426"/>
                </a:lnTo>
                <a:lnTo>
                  <a:pt x="32644" y="9585"/>
                </a:lnTo>
                <a:lnTo>
                  <a:pt x="32644" y="4800"/>
                </a:lnTo>
                <a:lnTo>
                  <a:pt x="33604" y="3840"/>
                </a:lnTo>
                <a:lnTo>
                  <a:pt x="35524" y="3840"/>
                </a:lnTo>
                <a:lnTo>
                  <a:pt x="36484" y="2865"/>
                </a:lnTo>
                <a:lnTo>
                  <a:pt x="39364" y="2865"/>
                </a:lnTo>
                <a:lnTo>
                  <a:pt x="39364" y="0"/>
                </a:lnTo>
                <a:lnTo>
                  <a:pt x="0" y="0"/>
                </a:lnTo>
                <a:lnTo>
                  <a:pt x="0" y="2865"/>
                </a:lnTo>
                <a:lnTo>
                  <a:pt x="2880" y="3840"/>
                </a:lnTo>
                <a:lnTo>
                  <a:pt x="4800" y="4800"/>
                </a:lnTo>
                <a:lnTo>
                  <a:pt x="5760" y="6705"/>
                </a:lnTo>
                <a:lnTo>
                  <a:pt x="7680" y="8641"/>
                </a:lnTo>
                <a:lnTo>
                  <a:pt x="10561" y="13426"/>
                </a:lnTo>
                <a:lnTo>
                  <a:pt x="14401" y="22082"/>
                </a:lnTo>
                <a:lnTo>
                  <a:pt x="38404" y="76794"/>
                </a:lnTo>
                <a:lnTo>
                  <a:pt x="35524" y="83515"/>
                </a:lnTo>
                <a:lnTo>
                  <a:pt x="32644" y="91196"/>
                </a:lnTo>
                <a:lnTo>
                  <a:pt x="30723" y="95996"/>
                </a:lnTo>
                <a:lnTo>
                  <a:pt x="28803" y="97916"/>
                </a:lnTo>
                <a:lnTo>
                  <a:pt x="26883" y="99837"/>
                </a:lnTo>
                <a:lnTo>
                  <a:pt x="25923" y="100782"/>
                </a:lnTo>
                <a:lnTo>
                  <a:pt x="23042" y="100782"/>
                </a:lnTo>
                <a:lnTo>
                  <a:pt x="22082" y="99837"/>
                </a:lnTo>
                <a:lnTo>
                  <a:pt x="22082" y="9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5" name="object 305"/>
          <p:cNvSpPr/>
          <p:nvPr/>
        </p:nvSpPr>
        <p:spPr>
          <a:xfrm>
            <a:off x="2167859" y="6715048"/>
            <a:ext cx="9585" cy="17282"/>
          </a:xfrm>
          <a:custGeom>
            <a:avLst/>
            <a:gdLst/>
            <a:ahLst/>
            <a:cxnLst/>
            <a:rect l="l" t="t" r="r" b="b"/>
            <a:pathLst>
              <a:path w="9585" h="17282">
                <a:moveTo>
                  <a:pt x="6705" y="11521"/>
                </a:moveTo>
                <a:lnTo>
                  <a:pt x="4800" y="9601"/>
                </a:lnTo>
                <a:lnTo>
                  <a:pt x="2865" y="7680"/>
                </a:lnTo>
                <a:lnTo>
                  <a:pt x="960" y="4800"/>
                </a:lnTo>
                <a:lnTo>
                  <a:pt x="960" y="1920"/>
                </a:lnTo>
                <a:lnTo>
                  <a:pt x="0" y="0"/>
                </a:lnTo>
                <a:lnTo>
                  <a:pt x="2865" y="15361"/>
                </a:lnTo>
                <a:lnTo>
                  <a:pt x="5745" y="17282"/>
                </a:lnTo>
                <a:lnTo>
                  <a:pt x="9585" y="17282"/>
                </a:lnTo>
                <a:lnTo>
                  <a:pt x="8625" y="12481"/>
                </a:lnTo>
                <a:lnTo>
                  <a:pt x="6705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6" name="object 306"/>
          <p:cNvSpPr/>
          <p:nvPr/>
        </p:nvSpPr>
        <p:spPr>
          <a:xfrm>
            <a:off x="2137135" y="6622892"/>
            <a:ext cx="80634" cy="109438"/>
          </a:xfrm>
          <a:custGeom>
            <a:avLst/>
            <a:gdLst/>
            <a:ahLst/>
            <a:cxnLst/>
            <a:rect l="l" t="t" r="r" b="b"/>
            <a:pathLst>
              <a:path w="80634" h="109438">
                <a:moveTo>
                  <a:pt x="54711" y="93116"/>
                </a:moveTo>
                <a:lnTo>
                  <a:pt x="53751" y="96956"/>
                </a:lnTo>
                <a:lnTo>
                  <a:pt x="51831" y="100797"/>
                </a:lnTo>
                <a:lnTo>
                  <a:pt x="49911" y="101757"/>
                </a:lnTo>
                <a:lnTo>
                  <a:pt x="47990" y="103677"/>
                </a:lnTo>
                <a:lnTo>
                  <a:pt x="46070" y="104637"/>
                </a:lnTo>
                <a:lnTo>
                  <a:pt x="39349" y="104637"/>
                </a:lnTo>
                <a:lnTo>
                  <a:pt x="40309" y="109438"/>
                </a:lnTo>
                <a:lnTo>
                  <a:pt x="50871" y="109438"/>
                </a:lnTo>
                <a:lnTo>
                  <a:pt x="56631" y="108478"/>
                </a:lnTo>
                <a:lnTo>
                  <a:pt x="62392" y="104637"/>
                </a:lnTo>
                <a:lnTo>
                  <a:pt x="68153" y="100797"/>
                </a:lnTo>
                <a:lnTo>
                  <a:pt x="71993" y="95996"/>
                </a:lnTo>
                <a:lnTo>
                  <a:pt x="74874" y="89275"/>
                </a:lnTo>
                <a:lnTo>
                  <a:pt x="78714" y="82555"/>
                </a:lnTo>
                <a:lnTo>
                  <a:pt x="80634" y="75834"/>
                </a:lnTo>
                <a:lnTo>
                  <a:pt x="80634" y="60472"/>
                </a:lnTo>
                <a:lnTo>
                  <a:pt x="78714" y="53751"/>
                </a:lnTo>
                <a:lnTo>
                  <a:pt x="76794" y="48006"/>
                </a:lnTo>
                <a:lnTo>
                  <a:pt x="73914" y="43190"/>
                </a:lnTo>
                <a:lnTo>
                  <a:pt x="70073" y="38404"/>
                </a:lnTo>
                <a:lnTo>
                  <a:pt x="66233" y="35524"/>
                </a:lnTo>
                <a:lnTo>
                  <a:pt x="61432" y="32628"/>
                </a:lnTo>
                <a:lnTo>
                  <a:pt x="56631" y="31683"/>
                </a:lnTo>
                <a:lnTo>
                  <a:pt x="44150" y="31683"/>
                </a:lnTo>
                <a:lnTo>
                  <a:pt x="37429" y="34564"/>
                </a:lnTo>
                <a:lnTo>
                  <a:pt x="30723" y="41285"/>
                </a:lnTo>
                <a:lnTo>
                  <a:pt x="30723" y="0"/>
                </a:ln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4800" y="3840"/>
                </a:lnTo>
                <a:lnTo>
                  <a:pt x="5760" y="4800"/>
                </a:lnTo>
                <a:lnTo>
                  <a:pt x="6720" y="4800"/>
                </a:lnTo>
                <a:lnTo>
                  <a:pt x="7680" y="5760"/>
                </a:lnTo>
                <a:lnTo>
                  <a:pt x="8641" y="7680"/>
                </a:lnTo>
                <a:lnTo>
                  <a:pt x="8641" y="109438"/>
                </a:lnTo>
                <a:lnTo>
                  <a:pt x="11521" y="109438"/>
                </a:lnTo>
                <a:lnTo>
                  <a:pt x="24003" y="101757"/>
                </a:lnTo>
                <a:lnTo>
                  <a:pt x="26883" y="104637"/>
                </a:lnTo>
                <a:lnTo>
                  <a:pt x="29748" y="106558"/>
                </a:lnTo>
                <a:lnTo>
                  <a:pt x="33588" y="107518"/>
                </a:lnTo>
                <a:lnTo>
                  <a:pt x="30723" y="92156"/>
                </a:lnTo>
                <a:lnTo>
                  <a:pt x="30723" y="48006"/>
                </a:lnTo>
                <a:lnTo>
                  <a:pt x="35524" y="43190"/>
                </a:lnTo>
                <a:lnTo>
                  <a:pt x="39349" y="40309"/>
                </a:lnTo>
                <a:lnTo>
                  <a:pt x="47990" y="40309"/>
                </a:lnTo>
                <a:lnTo>
                  <a:pt x="49911" y="42245"/>
                </a:lnTo>
                <a:lnTo>
                  <a:pt x="52791" y="45125"/>
                </a:lnTo>
                <a:lnTo>
                  <a:pt x="55671" y="48966"/>
                </a:lnTo>
                <a:lnTo>
                  <a:pt x="56631" y="56631"/>
                </a:lnTo>
                <a:lnTo>
                  <a:pt x="56631" y="79674"/>
                </a:lnTo>
                <a:lnTo>
                  <a:pt x="55671" y="88315"/>
                </a:lnTo>
                <a:lnTo>
                  <a:pt x="54711" y="93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7" name="object 307"/>
          <p:cNvSpPr/>
          <p:nvPr/>
        </p:nvSpPr>
        <p:spPr>
          <a:xfrm>
            <a:off x="2225451" y="6656496"/>
            <a:ext cx="78714" cy="109438"/>
          </a:xfrm>
          <a:custGeom>
            <a:avLst/>
            <a:gdLst/>
            <a:ahLst/>
            <a:cxnLst/>
            <a:rect l="l" t="t" r="r" b="b"/>
            <a:pathLst>
              <a:path w="78714" h="109438">
                <a:moveTo>
                  <a:pt x="39349" y="0"/>
                </a:moveTo>
                <a:lnTo>
                  <a:pt x="0" y="0"/>
                </a:lnTo>
                <a:lnTo>
                  <a:pt x="0" y="2865"/>
                </a:lnTo>
                <a:lnTo>
                  <a:pt x="2880" y="3840"/>
                </a:lnTo>
                <a:lnTo>
                  <a:pt x="4800" y="4800"/>
                </a:lnTo>
                <a:lnTo>
                  <a:pt x="6720" y="6705"/>
                </a:lnTo>
                <a:lnTo>
                  <a:pt x="7680" y="8641"/>
                </a:lnTo>
                <a:lnTo>
                  <a:pt x="10561" y="13426"/>
                </a:lnTo>
                <a:lnTo>
                  <a:pt x="14401" y="22082"/>
                </a:lnTo>
                <a:lnTo>
                  <a:pt x="38389" y="76794"/>
                </a:lnTo>
                <a:lnTo>
                  <a:pt x="36484" y="83515"/>
                </a:lnTo>
                <a:lnTo>
                  <a:pt x="33604" y="91196"/>
                </a:lnTo>
                <a:lnTo>
                  <a:pt x="30723" y="95996"/>
                </a:lnTo>
                <a:lnTo>
                  <a:pt x="26883" y="99837"/>
                </a:lnTo>
                <a:lnTo>
                  <a:pt x="25923" y="100782"/>
                </a:lnTo>
                <a:lnTo>
                  <a:pt x="23042" y="100782"/>
                </a:lnTo>
                <a:lnTo>
                  <a:pt x="23042" y="99837"/>
                </a:lnTo>
                <a:lnTo>
                  <a:pt x="22082" y="98877"/>
                </a:lnTo>
                <a:lnTo>
                  <a:pt x="22082" y="92156"/>
                </a:lnTo>
                <a:lnTo>
                  <a:pt x="21122" y="89275"/>
                </a:lnTo>
                <a:lnTo>
                  <a:pt x="19202" y="88315"/>
                </a:lnTo>
                <a:lnTo>
                  <a:pt x="18242" y="86395"/>
                </a:lnTo>
                <a:lnTo>
                  <a:pt x="15361" y="85435"/>
                </a:lnTo>
                <a:lnTo>
                  <a:pt x="10561" y="85435"/>
                </a:lnTo>
                <a:lnTo>
                  <a:pt x="7680" y="86395"/>
                </a:lnTo>
                <a:lnTo>
                  <a:pt x="5760" y="88315"/>
                </a:lnTo>
                <a:lnTo>
                  <a:pt x="3840" y="90236"/>
                </a:lnTo>
                <a:lnTo>
                  <a:pt x="2880" y="93101"/>
                </a:lnTo>
                <a:lnTo>
                  <a:pt x="2880" y="99837"/>
                </a:lnTo>
                <a:lnTo>
                  <a:pt x="4800" y="102717"/>
                </a:lnTo>
                <a:lnTo>
                  <a:pt x="7680" y="105597"/>
                </a:lnTo>
                <a:lnTo>
                  <a:pt x="10561" y="107502"/>
                </a:lnTo>
                <a:lnTo>
                  <a:pt x="13441" y="109438"/>
                </a:lnTo>
                <a:lnTo>
                  <a:pt x="24003" y="109438"/>
                </a:lnTo>
                <a:lnTo>
                  <a:pt x="27843" y="106558"/>
                </a:lnTo>
                <a:lnTo>
                  <a:pt x="31668" y="102717"/>
                </a:lnTo>
                <a:lnTo>
                  <a:pt x="37570" y="91785"/>
                </a:lnTo>
                <a:lnTo>
                  <a:pt x="44165" y="76794"/>
                </a:lnTo>
                <a:lnTo>
                  <a:pt x="65272" y="22082"/>
                </a:lnTo>
                <a:lnTo>
                  <a:pt x="68153" y="12466"/>
                </a:lnTo>
                <a:lnTo>
                  <a:pt x="71033" y="7680"/>
                </a:lnTo>
                <a:lnTo>
                  <a:pt x="72953" y="5745"/>
                </a:lnTo>
                <a:lnTo>
                  <a:pt x="73913" y="3840"/>
                </a:lnTo>
                <a:lnTo>
                  <a:pt x="75834" y="2865"/>
                </a:lnTo>
                <a:lnTo>
                  <a:pt x="78714" y="2865"/>
                </a:lnTo>
                <a:lnTo>
                  <a:pt x="78714" y="0"/>
                </a:lnTo>
                <a:lnTo>
                  <a:pt x="53751" y="0"/>
                </a:lnTo>
                <a:lnTo>
                  <a:pt x="53751" y="2865"/>
                </a:lnTo>
                <a:lnTo>
                  <a:pt x="56631" y="2865"/>
                </a:lnTo>
                <a:lnTo>
                  <a:pt x="59512" y="3840"/>
                </a:lnTo>
                <a:lnTo>
                  <a:pt x="60472" y="4800"/>
                </a:lnTo>
                <a:lnTo>
                  <a:pt x="62392" y="5745"/>
                </a:lnTo>
                <a:lnTo>
                  <a:pt x="62392" y="12466"/>
                </a:lnTo>
                <a:lnTo>
                  <a:pt x="61432" y="18242"/>
                </a:lnTo>
                <a:lnTo>
                  <a:pt x="57591" y="25923"/>
                </a:lnTo>
                <a:lnTo>
                  <a:pt x="48950" y="47990"/>
                </a:lnTo>
                <a:lnTo>
                  <a:pt x="36484" y="19187"/>
                </a:lnTo>
                <a:lnTo>
                  <a:pt x="33604" y="13426"/>
                </a:lnTo>
                <a:lnTo>
                  <a:pt x="32644" y="9585"/>
                </a:lnTo>
                <a:lnTo>
                  <a:pt x="32644" y="4800"/>
                </a:lnTo>
                <a:lnTo>
                  <a:pt x="34564" y="3840"/>
                </a:lnTo>
                <a:lnTo>
                  <a:pt x="35509" y="3840"/>
                </a:lnTo>
                <a:lnTo>
                  <a:pt x="37444" y="2865"/>
                </a:lnTo>
                <a:lnTo>
                  <a:pt x="39349" y="2865"/>
                </a:lnTo>
                <a:lnTo>
                  <a:pt x="3934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8" name="object 308"/>
          <p:cNvSpPr/>
          <p:nvPr/>
        </p:nvSpPr>
        <p:spPr>
          <a:xfrm>
            <a:off x="2356972" y="6620012"/>
            <a:ext cx="24963" cy="24963"/>
          </a:xfrm>
          <a:custGeom>
            <a:avLst/>
            <a:gdLst/>
            <a:ahLst/>
            <a:cxnLst/>
            <a:rect l="l" t="t" r="r" b="b"/>
            <a:pathLst>
              <a:path w="24963" h="24963">
                <a:moveTo>
                  <a:pt x="24963" y="12481"/>
                </a:moveTo>
                <a:lnTo>
                  <a:pt x="24963" y="9601"/>
                </a:lnTo>
                <a:lnTo>
                  <a:pt x="23987" y="6720"/>
                </a:lnTo>
                <a:lnTo>
                  <a:pt x="21107" y="3840"/>
                </a:lnTo>
                <a:lnTo>
                  <a:pt x="19187" y="1920"/>
                </a:lnTo>
                <a:lnTo>
                  <a:pt x="16306" y="0"/>
                </a:lnTo>
                <a:lnTo>
                  <a:pt x="9585" y="0"/>
                </a:lnTo>
                <a:lnTo>
                  <a:pt x="6720" y="1920"/>
                </a:lnTo>
                <a:lnTo>
                  <a:pt x="3840" y="3840"/>
                </a:lnTo>
                <a:lnTo>
                  <a:pt x="1905" y="6720"/>
                </a:lnTo>
                <a:lnTo>
                  <a:pt x="0" y="9601"/>
                </a:lnTo>
                <a:lnTo>
                  <a:pt x="0" y="16322"/>
                </a:lnTo>
                <a:lnTo>
                  <a:pt x="1905" y="19202"/>
                </a:lnTo>
                <a:lnTo>
                  <a:pt x="3840" y="21122"/>
                </a:lnTo>
                <a:lnTo>
                  <a:pt x="6720" y="24002"/>
                </a:lnTo>
                <a:lnTo>
                  <a:pt x="9585" y="24963"/>
                </a:lnTo>
                <a:lnTo>
                  <a:pt x="16306" y="24963"/>
                </a:lnTo>
                <a:lnTo>
                  <a:pt x="19187" y="24002"/>
                </a:lnTo>
                <a:lnTo>
                  <a:pt x="21107" y="21122"/>
                </a:lnTo>
                <a:lnTo>
                  <a:pt x="23987" y="19202"/>
                </a:lnTo>
                <a:lnTo>
                  <a:pt x="24963" y="16322"/>
                </a:lnTo>
                <a:lnTo>
                  <a:pt x="24963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9" name="object 309"/>
          <p:cNvSpPr/>
          <p:nvPr/>
        </p:nvSpPr>
        <p:spPr>
          <a:xfrm>
            <a:off x="2349291" y="6656496"/>
            <a:ext cx="40309" cy="73913"/>
          </a:xfrm>
          <a:custGeom>
            <a:avLst/>
            <a:gdLst/>
            <a:ahLst/>
            <a:cxnLst/>
            <a:rect l="l" t="t" r="r" b="b"/>
            <a:pathLst>
              <a:path w="40309" h="73913">
                <a:moveTo>
                  <a:pt x="31668" y="0"/>
                </a:moveTo>
                <a:lnTo>
                  <a:pt x="0" y="0"/>
                </a:lnTo>
                <a:lnTo>
                  <a:pt x="0" y="2865"/>
                </a:lnTo>
                <a:lnTo>
                  <a:pt x="3840" y="2865"/>
                </a:lnTo>
                <a:lnTo>
                  <a:pt x="5745" y="3840"/>
                </a:lnTo>
                <a:lnTo>
                  <a:pt x="7680" y="5745"/>
                </a:lnTo>
                <a:lnTo>
                  <a:pt x="8641" y="6705"/>
                </a:lnTo>
                <a:lnTo>
                  <a:pt x="8641" y="67193"/>
                </a:lnTo>
                <a:lnTo>
                  <a:pt x="7680" y="68153"/>
                </a:lnTo>
                <a:lnTo>
                  <a:pt x="5745" y="70073"/>
                </a:lnTo>
                <a:lnTo>
                  <a:pt x="3840" y="71033"/>
                </a:lnTo>
                <a:lnTo>
                  <a:pt x="0" y="71033"/>
                </a:lnTo>
                <a:lnTo>
                  <a:pt x="0" y="73913"/>
                </a:lnTo>
                <a:lnTo>
                  <a:pt x="40309" y="73913"/>
                </a:lnTo>
                <a:lnTo>
                  <a:pt x="40309" y="71033"/>
                </a:lnTo>
                <a:lnTo>
                  <a:pt x="36469" y="71033"/>
                </a:lnTo>
                <a:lnTo>
                  <a:pt x="34549" y="70073"/>
                </a:lnTo>
                <a:lnTo>
                  <a:pt x="33588" y="69113"/>
                </a:lnTo>
                <a:lnTo>
                  <a:pt x="31668" y="67193"/>
                </a:lnTo>
                <a:lnTo>
                  <a:pt x="3166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0" name="object 310"/>
          <p:cNvSpPr/>
          <p:nvPr/>
        </p:nvSpPr>
        <p:spPr>
          <a:xfrm>
            <a:off x="2396322" y="6654576"/>
            <a:ext cx="80634" cy="75834"/>
          </a:xfrm>
          <a:custGeom>
            <a:avLst/>
            <a:gdLst/>
            <a:ahLst/>
            <a:cxnLst/>
            <a:rect l="l" t="t" r="r" b="b"/>
            <a:pathLst>
              <a:path w="80634" h="75834">
                <a:moveTo>
                  <a:pt x="37444" y="75834"/>
                </a:moveTo>
                <a:lnTo>
                  <a:pt x="37444" y="72953"/>
                </a:lnTo>
                <a:lnTo>
                  <a:pt x="34564" y="72953"/>
                </a:lnTo>
                <a:lnTo>
                  <a:pt x="32644" y="71993"/>
                </a:lnTo>
                <a:lnTo>
                  <a:pt x="31683" y="70073"/>
                </a:lnTo>
                <a:lnTo>
                  <a:pt x="30723" y="69113"/>
                </a:lnTo>
                <a:lnTo>
                  <a:pt x="30723" y="20162"/>
                </a:lnTo>
                <a:lnTo>
                  <a:pt x="34564" y="13441"/>
                </a:lnTo>
                <a:lnTo>
                  <a:pt x="38404" y="10561"/>
                </a:lnTo>
                <a:lnTo>
                  <a:pt x="46085" y="10561"/>
                </a:lnTo>
                <a:lnTo>
                  <a:pt x="47045" y="11506"/>
                </a:lnTo>
                <a:lnTo>
                  <a:pt x="48006" y="12481"/>
                </a:lnTo>
                <a:lnTo>
                  <a:pt x="48966" y="13441"/>
                </a:lnTo>
                <a:lnTo>
                  <a:pt x="48966" y="15346"/>
                </a:lnTo>
                <a:lnTo>
                  <a:pt x="49926" y="17282"/>
                </a:lnTo>
                <a:lnTo>
                  <a:pt x="49926" y="68153"/>
                </a:lnTo>
                <a:lnTo>
                  <a:pt x="48966" y="69113"/>
                </a:lnTo>
                <a:lnTo>
                  <a:pt x="47045" y="71993"/>
                </a:lnTo>
                <a:lnTo>
                  <a:pt x="45125" y="72953"/>
                </a:lnTo>
                <a:lnTo>
                  <a:pt x="42245" y="72953"/>
                </a:lnTo>
                <a:lnTo>
                  <a:pt x="42245" y="75834"/>
                </a:lnTo>
                <a:lnTo>
                  <a:pt x="80634" y="75834"/>
                </a:lnTo>
                <a:lnTo>
                  <a:pt x="80634" y="72953"/>
                </a:lnTo>
                <a:lnTo>
                  <a:pt x="76809" y="72953"/>
                </a:lnTo>
                <a:lnTo>
                  <a:pt x="74874" y="71993"/>
                </a:lnTo>
                <a:lnTo>
                  <a:pt x="73913" y="70073"/>
                </a:lnTo>
                <a:lnTo>
                  <a:pt x="72969" y="69113"/>
                </a:lnTo>
                <a:lnTo>
                  <a:pt x="71993" y="65272"/>
                </a:lnTo>
                <a:lnTo>
                  <a:pt x="71993" y="16322"/>
                </a:lnTo>
                <a:lnTo>
                  <a:pt x="71033" y="13441"/>
                </a:lnTo>
                <a:lnTo>
                  <a:pt x="70088" y="9601"/>
                </a:lnTo>
                <a:lnTo>
                  <a:pt x="68153" y="5760"/>
                </a:lnTo>
                <a:lnTo>
                  <a:pt x="64312" y="3840"/>
                </a:lnTo>
                <a:lnTo>
                  <a:pt x="61447" y="944"/>
                </a:lnTo>
                <a:lnTo>
                  <a:pt x="57607" y="0"/>
                </a:lnTo>
                <a:lnTo>
                  <a:pt x="48966" y="0"/>
                </a:lnTo>
                <a:lnTo>
                  <a:pt x="45125" y="944"/>
                </a:lnTo>
                <a:lnTo>
                  <a:pt x="41285" y="2880"/>
                </a:lnTo>
                <a:lnTo>
                  <a:pt x="37444" y="4785"/>
                </a:lnTo>
                <a:lnTo>
                  <a:pt x="34564" y="7665"/>
                </a:lnTo>
                <a:lnTo>
                  <a:pt x="30723" y="11506"/>
                </a:lnTo>
                <a:lnTo>
                  <a:pt x="30723" y="1920"/>
                </a:lnTo>
                <a:lnTo>
                  <a:pt x="0" y="1920"/>
                </a:lnTo>
                <a:lnTo>
                  <a:pt x="0" y="4785"/>
                </a:lnTo>
                <a:lnTo>
                  <a:pt x="3840" y="4785"/>
                </a:lnTo>
                <a:lnTo>
                  <a:pt x="5760" y="5760"/>
                </a:lnTo>
                <a:lnTo>
                  <a:pt x="6720" y="7665"/>
                </a:lnTo>
                <a:lnTo>
                  <a:pt x="7680" y="8625"/>
                </a:lnTo>
                <a:lnTo>
                  <a:pt x="7680" y="69113"/>
                </a:lnTo>
                <a:lnTo>
                  <a:pt x="6720" y="70073"/>
                </a:lnTo>
                <a:lnTo>
                  <a:pt x="5760" y="71993"/>
                </a:lnTo>
                <a:lnTo>
                  <a:pt x="2880" y="72953"/>
                </a:lnTo>
                <a:lnTo>
                  <a:pt x="0" y="72953"/>
                </a:lnTo>
                <a:lnTo>
                  <a:pt x="0" y="75834"/>
                </a:lnTo>
                <a:lnTo>
                  <a:pt x="37444" y="75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1" name="object 311"/>
          <p:cNvSpPr/>
          <p:nvPr/>
        </p:nvSpPr>
        <p:spPr>
          <a:xfrm>
            <a:off x="2487518" y="6654576"/>
            <a:ext cx="62407" cy="77754"/>
          </a:xfrm>
          <a:custGeom>
            <a:avLst/>
            <a:gdLst/>
            <a:ahLst/>
            <a:cxnLst/>
            <a:rect l="l" t="t" r="r" b="b"/>
            <a:pathLst>
              <a:path w="62407" h="77754">
                <a:moveTo>
                  <a:pt x="0" y="40309"/>
                </a:moveTo>
                <a:lnTo>
                  <a:pt x="87" y="43436"/>
                </a:lnTo>
                <a:lnTo>
                  <a:pt x="2616" y="56159"/>
                </a:lnTo>
                <a:lnTo>
                  <a:pt x="8641" y="67193"/>
                </a:lnTo>
                <a:lnTo>
                  <a:pt x="19588" y="75161"/>
                </a:lnTo>
                <a:lnTo>
                  <a:pt x="32644" y="77754"/>
                </a:lnTo>
                <a:lnTo>
                  <a:pt x="38404" y="77754"/>
                </a:lnTo>
                <a:lnTo>
                  <a:pt x="44165" y="76794"/>
                </a:lnTo>
                <a:lnTo>
                  <a:pt x="48966" y="72953"/>
                </a:lnTo>
                <a:lnTo>
                  <a:pt x="54726" y="70073"/>
                </a:lnTo>
                <a:lnTo>
                  <a:pt x="58567" y="65272"/>
                </a:lnTo>
                <a:lnTo>
                  <a:pt x="62407" y="58552"/>
                </a:lnTo>
                <a:lnTo>
                  <a:pt x="59527" y="56631"/>
                </a:lnTo>
                <a:lnTo>
                  <a:pt x="56647" y="60472"/>
                </a:lnTo>
                <a:lnTo>
                  <a:pt x="53766" y="62392"/>
                </a:lnTo>
                <a:lnTo>
                  <a:pt x="51846" y="63352"/>
                </a:lnTo>
                <a:lnTo>
                  <a:pt x="48966" y="65272"/>
                </a:lnTo>
                <a:lnTo>
                  <a:pt x="40325" y="65272"/>
                </a:lnTo>
                <a:lnTo>
                  <a:pt x="36484" y="64312"/>
                </a:lnTo>
                <a:lnTo>
                  <a:pt x="33604" y="62392"/>
                </a:lnTo>
                <a:lnTo>
                  <a:pt x="29763" y="58552"/>
                </a:lnTo>
                <a:lnTo>
                  <a:pt x="26883" y="54711"/>
                </a:lnTo>
                <a:lnTo>
                  <a:pt x="24963" y="47990"/>
                </a:lnTo>
                <a:lnTo>
                  <a:pt x="22082" y="41269"/>
                </a:lnTo>
                <a:lnTo>
                  <a:pt x="21122" y="34549"/>
                </a:lnTo>
                <a:lnTo>
                  <a:pt x="21122" y="19187"/>
                </a:lnTo>
                <a:lnTo>
                  <a:pt x="23042" y="13441"/>
                </a:lnTo>
                <a:lnTo>
                  <a:pt x="25923" y="9601"/>
                </a:lnTo>
                <a:lnTo>
                  <a:pt x="27843" y="6720"/>
                </a:lnTo>
                <a:lnTo>
                  <a:pt x="29763" y="4785"/>
                </a:lnTo>
                <a:lnTo>
                  <a:pt x="33604" y="4785"/>
                </a:lnTo>
                <a:lnTo>
                  <a:pt x="35524" y="5760"/>
                </a:lnTo>
                <a:lnTo>
                  <a:pt x="36484" y="6720"/>
                </a:lnTo>
                <a:lnTo>
                  <a:pt x="37444" y="8625"/>
                </a:lnTo>
                <a:lnTo>
                  <a:pt x="38404" y="10561"/>
                </a:lnTo>
                <a:lnTo>
                  <a:pt x="38404" y="14386"/>
                </a:lnTo>
                <a:lnTo>
                  <a:pt x="39364" y="19187"/>
                </a:lnTo>
                <a:lnTo>
                  <a:pt x="40325" y="23027"/>
                </a:lnTo>
                <a:lnTo>
                  <a:pt x="42245" y="24947"/>
                </a:lnTo>
                <a:lnTo>
                  <a:pt x="44165" y="26868"/>
                </a:lnTo>
                <a:lnTo>
                  <a:pt x="47045" y="27843"/>
                </a:lnTo>
                <a:lnTo>
                  <a:pt x="52806" y="27843"/>
                </a:lnTo>
                <a:lnTo>
                  <a:pt x="55686" y="26868"/>
                </a:lnTo>
                <a:lnTo>
                  <a:pt x="57607" y="25908"/>
                </a:lnTo>
                <a:lnTo>
                  <a:pt x="59527" y="24003"/>
                </a:lnTo>
                <a:lnTo>
                  <a:pt x="60487" y="21107"/>
                </a:lnTo>
                <a:lnTo>
                  <a:pt x="60487" y="13441"/>
                </a:lnTo>
                <a:lnTo>
                  <a:pt x="57607" y="9601"/>
                </a:lnTo>
                <a:lnTo>
                  <a:pt x="52806" y="5760"/>
                </a:lnTo>
                <a:lnTo>
                  <a:pt x="48966" y="1920"/>
                </a:lnTo>
                <a:lnTo>
                  <a:pt x="42245" y="0"/>
                </a:lnTo>
                <a:lnTo>
                  <a:pt x="34564" y="0"/>
                </a:lnTo>
                <a:lnTo>
                  <a:pt x="29731" y="283"/>
                </a:lnTo>
                <a:lnTo>
                  <a:pt x="17598" y="4211"/>
                </a:lnTo>
                <a:lnTo>
                  <a:pt x="7680" y="13441"/>
                </a:lnTo>
                <a:lnTo>
                  <a:pt x="6418" y="15560"/>
                </a:lnTo>
                <a:lnTo>
                  <a:pt x="1694" y="27011"/>
                </a:lnTo>
                <a:lnTo>
                  <a:pt x="0" y="40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2" name="object 312"/>
          <p:cNvSpPr/>
          <p:nvPr/>
        </p:nvSpPr>
        <p:spPr>
          <a:xfrm>
            <a:off x="2559527" y="6654576"/>
            <a:ext cx="69113" cy="77754"/>
          </a:xfrm>
          <a:custGeom>
            <a:avLst/>
            <a:gdLst/>
            <a:ahLst/>
            <a:cxnLst/>
            <a:rect l="l" t="t" r="r" b="b"/>
            <a:pathLst>
              <a:path w="69113" h="77754">
                <a:moveTo>
                  <a:pt x="39319" y="77515"/>
                </a:moveTo>
                <a:lnTo>
                  <a:pt x="51660" y="73811"/>
                </a:lnTo>
                <a:lnTo>
                  <a:pt x="61432" y="65272"/>
                </a:lnTo>
                <a:lnTo>
                  <a:pt x="67643" y="52580"/>
                </a:lnTo>
                <a:lnTo>
                  <a:pt x="69113" y="39349"/>
                </a:lnTo>
                <a:lnTo>
                  <a:pt x="69113" y="31668"/>
                </a:lnTo>
                <a:lnTo>
                  <a:pt x="68153" y="24947"/>
                </a:lnTo>
                <a:lnTo>
                  <a:pt x="65272" y="19187"/>
                </a:lnTo>
                <a:lnTo>
                  <a:pt x="62392" y="12481"/>
                </a:lnTo>
                <a:lnTo>
                  <a:pt x="57591" y="7665"/>
                </a:lnTo>
                <a:lnTo>
                  <a:pt x="52791" y="4785"/>
                </a:lnTo>
                <a:lnTo>
                  <a:pt x="47030" y="944"/>
                </a:lnTo>
                <a:lnTo>
                  <a:pt x="41269" y="0"/>
                </a:lnTo>
                <a:lnTo>
                  <a:pt x="34549" y="0"/>
                </a:lnTo>
                <a:lnTo>
                  <a:pt x="31302" y="125"/>
                </a:lnTo>
                <a:lnTo>
                  <a:pt x="18809" y="3510"/>
                </a:lnTo>
                <a:lnTo>
                  <a:pt x="8625" y="11506"/>
                </a:lnTo>
                <a:lnTo>
                  <a:pt x="6546" y="14563"/>
                </a:lnTo>
                <a:lnTo>
                  <a:pt x="1634" y="26171"/>
                </a:lnTo>
                <a:lnTo>
                  <a:pt x="0" y="39349"/>
                </a:lnTo>
                <a:lnTo>
                  <a:pt x="86" y="42472"/>
                </a:lnTo>
                <a:lnTo>
                  <a:pt x="2606" y="55197"/>
                </a:lnTo>
                <a:lnTo>
                  <a:pt x="8625" y="66233"/>
                </a:lnTo>
                <a:lnTo>
                  <a:pt x="10798" y="68517"/>
                </a:lnTo>
                <a:lnTo>
                  <a:pt x="21519" y="75445"/>
                </a:lnTo>
                <a:lnTo>
                  <a:pt x="25907" y="68153"/>
                </a:lnTo>
                <a:lnTo>
                  <a:pt x="24947" y="65272"/>
                </a:lnTo>
                <a:lnTo>
                  <a:pt x="23987" y="61432"/>
                </a:lnTo>
                <a:lnTo>
                  <a:pt x="23027" y="56631"/>
                </a:lnTo>
                <a:lnTo>
                  <a:pt x="23027" y="25908"/>
                </a:lnTo>
                <a:lnTo>
                  <a:pt x="23987" y="20162"/>
                </a:lnTo>
                <a:lnTo>
                  <a:pt x="24947" y="14386"/>
                </a:lnTo>
                <a:lnTo>
                  <a:pt x="25907" y="10561"/>
                </a:lnTo>
                <a:lnTo>
                  <a:pt x="27828" y="8625"/>
                </a:lnTo>
                <a:lnTo>
                  <a:pt x="29748" y="5760"/>
                </a:lnTo>
                <a:lnTo>
                  <a:pt x="31668" y="4785"/>
                </a:lnTo>
                <a:lnTo>
                  <a:pt x="37429" y="4785"/>
                </a:lnTo>
                <a:lnTo>
                  <a:pt x="38389" y="5760"/>
                </a:lnTo>
                <a:lnTo>
                  <a:pt x="40309" y="6720"/>
                </a:lnTo>
                <a:lnTo>
                  <a:pt x="42230" y="8625"/>
                </a:lnTo>
                <a:lnTo>
                  <a:pt x="43190" y="10561"/>
                </a:lnTo>
                <a:lnTo>
                  <a:pt x="44150" y="14386"/>
                </a:lnTo>
                <a:lnTo>
                  <a:pt x="46070" y="17282"/>
                </a:lnTo>
                <a:lnTo>
                  <a:pt x="46070" y="32628"/>
                </a:lnTo>
                <a:lnTo>
                  <a:pt x="45987" y="40243"/>
                </a:lnTo>
                <a:lnTo>
                  <a:pt x="45271" y="54537"/>
                </a:lnTo>
                <a:lnTo>
                  <a:pt x="44150" y="63352"/>
                </a:lnTo>
                <a:lnTo>
                  <a:pt x="44150" y="66233"/>
                </a:lnTo>
                <a:lnTo>
                  <a:pt x="42230" y="69113"/>
                </a:lnTo>
                <a:lnTo>
                  <a:pt x="40309" y="71033"/>
                </a:lnTo>
                <a:lnTo>
                  <a:pt x="38389" y="71993"/>
                </a:lnTo>
                <a:lnTo>
                  <a:pt x="36469" y="72953"/>
                </a:lnTo>
                <a:lnTo>
                  <a:pt x="34549" y="72953"/>
                </a:lnTo>
                <a:lnTo>
                  <a:pt x="34549" y="77754"/>
                </a:lnTo>
                <a:lnTo>
                  <a:pt x="39319" y="77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3" name="object 313"/>
          <p:cNvSpPr/>
          <p:nvPr/>
        </p:nvSpPr>
        <p:spPr>
          <a:xfrm>
            <a:off x="2581046" y="6722729"/>
            <a:ext cx="13029" cy="9601"/>
          </a:xfrm>
          <a:custGeom>
            <a:avLst/>
            <a:gdLst/>
            <a:ahLst/>
            <a:cxnLst/>
            <a:rect l="l" t="t" r="r" b="b"/>
            <a:pathLst>
              <a:path w="13029" h="9601">
                <a:moveTo>
                  <a:pt x="13029" y="9601"/>
                </a:moveTo>
                <a:lnTo>
                  <a:pt x="13029" y="4800"/>
                </a:lnTo>
                <a:lnTo>
                  <a:pt x="10149" y="4800"/>
                </a:lnTo>
                <a:lnTo>
                  <a:pt x="8229" y="3840"/>
                </a:lnTo>
                <a:lnTo>
                  <a:pt x="6308" y="1920"/>
                </a:lnTo>
                <a:lnTo>
                  <a:pt x="4388" y="0"/>
                </a:lnTo>
                <a:lnTo>
                  <a:pt x="0" y="7292"/>
                </a:lnTo>
                <a:lnTo>
                  <a:pt x="13029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4" name="object 314"/>
          <p:cNvSpPr/>
          <p:nvPr/>
        </p:nvSpPr>
        <p:spPr>
          <a:xfrm>
            <a:off x="2641122" y="6654576"/>
            <a:ext cx="124785" cy="75834"/>
          </a:xfrm>
          <a:custGeom>
            <a:avLst/>
            <a:gdLst/>
            <a:ahLst/>
            <a:cxnLst/>
            <a:rect l="l" t="t" r="r" b="b"/>
            <a:pathLst>
              <a:path w="124785" h="75834">
                <a:moveTo>
                  <a:pt x="47990" y="11506"/>
                </a:moveTo>
                <a:lnTo>
                  <a:pt x="48950" y="12481"/>
                </a:lnTo>
                <a:lnTo>
                  <a:pt x="49910" y="13441"/>
                </a:lnTo>
                <a:lnTo>
                  <a:pt x="49910" y="15346"/>
                </a:lnTo>
                <a:lnTo>
                  <a:pt x="50871" y="17282"/>
                </a:lnTo>
                <a:lnTo>
                  <a:pt x="50871" y="68153"/>
                </a:lnTo>
                <a:lnTo>
                  <a:pt x="49910" y="69113"/>
                </a:lnTo>
                <a:lnTo>
                  <a:pt x="48950" y="71033"/>
                </a:lnTo>
                <a:lnTo>
                  <a:pt x="47990" y="71993"/>
                </a:lnTo>
                <a:lnTo>
                  <a:pt x="47030" y="71993"/>
                </a:lnTo>
                <a:lnTo>
                  <a:pt x="45110" y="72953"/>
                </a:lnTo>
                <a:lnTo>
                  <a:pt x="43190" y="72953"/>
                </a:lnTo>
                <a:lnTo>
                  <a:pt x="43190" y="75834"/>
                </a:lnTo>
                <a:lnTo>
                  <a:pt x="81594" y="75834"/>
                </a:lnTo>
                <a:lnTo>
                  <a:pt x="81594" y="72953"/>
                </a:lnTo>
                <a:lnTo>
                  <a:pt x="77754" y="72953"/>
                </a:lnTo>
                <a:lnTo>
                  <a:pt x="75834" y="71993"/>
                </a:lnTo>
                <a:lnTo>
                  <a:pt x="74874" y="70073"/>
                </a:lnTo>
                <a:lnTo>
                  <a:pt x="73913" y="68153"/>
                </a:lnTo>
                <a:lnTo>
                  <a:pt x="72953" y="65272"/>
                </a:lnTo>
                <a:lnTo>
                  <a:pt x="72953" y="20162"/>
                </a:lnTo>
                <a:lnTo>
                  <a:pt x="75834" y="16322"/>
                </a:lnTo>
                <a:lnTo>
                  <a:pt x="77754" y="14386"/>
                </a:lnTo>
                <a:lnTo>
                  <a:pt x="80634" y="12481"/>
                </a:lnTo>
                <a:lnTo>
                  <a:pt x="82555" y="10561"/>
                </a:lnTo>
                <a:lnTo>
                  <a:pt x="85435" y="9601"/>
                </a:lnTo>
                <a:lnTo>
                  <a:pt x="89275" y="9601"/>
                </a:lnTo>
                <a:lnTo>
                  <a:pt x="90236" y="10561"/>
                </a:lnTo>
                <a:lnTo>
                  <a:pt x="91196" y="11506"/>
                </a:lnTo>
                <a:lnTo>
                  <a:pt x="92156" y="12481"/>
                </a:lnTo>
                <a:lnTo>
                  <a:pt x="93116" y="13441"/>
                </a:lnTo>
                <a:lnTo>
                  <a:pt x="94076" y="15346"/>
                </a:lnTo>
                <a:lnTo>
                  <a:pt x="94076" y="17282"/>
                </a:lnTo>
                <a:lnTo>
                  <a:pt x="95036" y="21107"/>
                </a:lnTo>
                <a:lnTo>
                  <a:pt x="95036" y="65272"/>
                </a:lnTo>
                <a:lnTo>
                  <a:pt x="94076" y="68153"/>
                </a:lnTo>
                <a:lnTo>
                  <a:pt x="93116" y="69113"/>
                </a:lnTo>
                <a:lnTo>
                  <a:pt x="92156" y="71993"/>
                </a:lnTo>
                <a:lnTo>
                  <a:pt x="89275" y="72953"/>
                </a:lnTo>
                <a:lnTo>
                  <a:pt x="86395" y="72953"/>
                </a:lnTo>
                <a:lnTo>
                  <a:pt x="86395" y="75834"/>
                </a:lnTo>
                <a:lnTo>
                  <a:pt x="124785" y="75834"/>
                </a:lnTo>
                <a:lnTo>
                  <a:pt x="124785" y="72953"/>
                </a:lnTo>
                <a:lnTo>
                  <a:pt x="121919" y="72953"/>
                </a:lnTo>
                <a:lnTo>
                  <a:pt x="119039" y="71993"/>
                </a:lnTo>
                <a:lnTo>
                  <a:pt x="118079" y="70073"/>
                </a:lnTo>
                <a:lnTo>
                  <a:pt x="117104" y="69113"/>
                </a:lnTo>
                <a:lnTo>
                  <a:pt x="117104" y="21107"/>
                </a:lnTo>
                <a:lnTo>
                  <a:pt x="116144" y="15346"/>
                </a:lnTo>
                <a:lnTo>
                  <a:pt x="115199" y="12481"/>
                </a:lnTo>
                <a:lnTo>
                  <a:pt x="114239" y="8625"/>
                </a:lnTo>
                <a:lnTo>
                  <a:pt x="111358" y="5760"/>
                </a:lnTo>
                <a:lnTo>
                  <a:pt x="108478" y="2880"/>
                </a:lnTo>
                <a:lnTo>
                  <a:pt x="105582" y="944"/>
                </a:lnTo>
                <a:lnTo>
                  <a:pt x="101757" y="0"/>
                </a:lnTo>
                <a:lnTo>
                  <a:pt x="92156" y="0"/>
                </a:lnTo>
                <a:lnTo>
                  <a:pt x="88315" y="944"/>
                </a:lnTo>
                <a:lnTo>
                  <a:pt x="84475" y="2880"/>
                </a:lnTo>
                <a:lnTo>
                  <a:pt x="80634" y="4785"/>
                </a:lnTo>
                <a:lnTo>
                  <a:pt x="75834" y="8625"/>
                </a:lnTo>
                <a:lnTo>
                  <a:pt x="71993" y="13441"/>
                </a:lnTo>
                <a:lnTo>
                  <a:pt x="70073" y="8625"/>
                </a:lnTo>
                <a:lnTo>
                  <a:pt x="68153" y="4785"/>
                </a:lnTo>
                <a:lnTo>
                  <a:pt x="64312" y="2880"/>
                </a:lnTo>
                <a:lnTo>
                  <a:pt x="61432" y="944"/>
                </a:lnTo>
                <a:lnTo>
                  <a:pt x="57591" y="0"/>
                </a:lnTo>
                <a:lnTo>
                  <a:pt x="48950" y="0"/>
                </a:lnTo>
                <a:lnTo>
                  <a:pt x="45110" y="944"/>
                </a:lnTo>
                <a:lnTo>
                  <a:pt x="41269" y="1920"/>
                </a:lnTo>
                <a:lnTo>
                  <a:pt x="37429" y="3840"/>
                </a:lnTo>
                <a:lnTo>
                  <a:pt x="33588" y="6720"/>
                </a:lnTo>
                <a:lnTo>
                  <a:pt x="29748" y="11506"/>
                </a:lnTo>
                <a:lnTo>
                  <a:pt x="29748" y="1920"/>
                </a:lnTo>
                <a:lnTo>
                  <a:pt x="0" y="1920"/>
                </a:lnTo>
                <a:lnTo>
                  <a:pt x="0" y="4785"/>
                </a:lnTo>
                <a:lnTo>
                  <a:pt x="2880" y="4785"/>
                </a:lnTo>
                <a:lnTo>
                  <a:pt x="4800" y="5760"/>
                </a:lnTo>
                <a:lnTo>
                  <a:pt x="5760" y="7665"/>
                </a:lnTo>
                <a:lnTo>
                  <a:pt x="7665" y="8625"/>
                </a:lnTo>
                <a:lnTo>
                  <a:pt x="7665" y="69113"/>
                </a:lnTo>
                <a:lnTo>
                  <a:pt x="6720" y="70073"/>
                </a:lnTo>
                <a:lnTo>
                  <a:pt x="4800" y="71993"/>
                </a:lnTo>
                <a:lnTo>
                  <a:pt x="2880" y="72953"/>
                </a:lnTo>
                <a:lnTo>
                  <a:pt x="0" y="72953"/>
                </a:lnTo>
                <a:lnTo>
                  <a:pt x="0" y="75834"/>
                </a:lnTo>
                <a:lnTo>
                  <a:pt x="38389" y="75834"/>
                </a:lnTo>
                <a:lnTo>
                  <a:pt x="38389" y="72953"/>
                </a:lnTo>
                <a:lnTo>
                  <a:pt x="34564" y="72953"/>
                </a:lnTo>
                <a:lnTo>
                  <a:pt x="32628" y="71993"/>
                </a:lnTo>
                <a:lnTo>
                  <a:pt x="31668" y="70073"/>
                </a:lnTo>
                <a:lnTo>
                  <a:pt x="30708" y="68153"/>
                </a:lnTo>
                <a:lnTo>
                  <a:pt x="29748" y="65272"/>
                </a:lnTo>
                <a:lnTo>
                  <a:pt x="29748" y="20162"/>
                </a:lnTo>
                <a:lnTo>
                  <a:pt x="32628" y="16322"/>
                </a:lnTo>
                <a:lnTo>
                  <a:pt x="35509" y="13441"/>
                </a:lnTo>
                <a:lnTo>
                  <a:pt x="37429" y="11506"/>
                </a:lnTo>
                <a:lnTo>
                  <a:pt x="39349" y="10561"/>
                </a:lnTo>
                <a:lnTo>
                  <a:pt x="41269" y="9601"/>
                </a:lnTo>
                <a:lnTo>
                  <a:pt x="45110" y="9601"/>
                </a:lnTo>
                <a:lnTo>
                  <a:pt x="46070" y="10561"/>
                </a:lnTo>
                <a:lnTo>
                  <a:pt x="47990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5" name="object 315"/>
          <p:cNvSpPr/>
          <p:nvPr/>
        </p:nvSpPr>
        <p:spPr>
          <a:xfrm>
            <a:off x="2799499" y="6654576"/>
            <a:ext cx="42257" cy="36469"/>
          </a:xfrm>
          <a:custGeom>
            <a:avLst/>
            <a:gdLst/>
            <a:ahLst/>
            <a:cxnLst/>
            <a:rect l="l" t="t" r="r" b="b"/>
            <a:pathLst>
              <a:path w="42257" h="36469">
                <a:moveTo>
                  <a:pt x="1932" y="13441"/>
                </a:moveTo>
                <a:lnTo>
                  <a:pt x="5772" y="8625"/>
                </a:lnTo>
                <a:lnTo>
                  <a:pt x="6732" y="5760"/>
                </a:lnTo>
                <a:lnTo>
                  <a:pt x="9613" y="4785"/>
                </a:lnTo>
                <a:lnTo>
                  <a:pt x="15374" y="4785"/>
                </a:lnTo>
                <a:lnTo>
                  <a:pt x="16334" y="5760"/>
                </a:lnTo>
                <a:lnTo>
                  <a:pt x="18254" y="7665"/>
                </a:lnTo>
                <a:lnTo>
                  <a:pt x="20174" y="10561"/>
                </a:lnTo>
                <a:lnTo>
                  <a:pt x="21134" y="13441"/>
                </a:lnTo>
                <a:lnTo>
                  <a:pt x="22094" y="16322"/>
                </a:lnTo>
                <a:lnTo>
                  <a:pt x="22094" y="30708"/>
                </a:lnTo>
                <a:lnTo>
                  <a:pt x="972" y="30708"/>
                </a:lnTo>
                <a:lnTo>
                  <a:pt x="42257" y="36469"/>
                </a:lnTo>
                <a:lnTo>
                  <a:pt x="41749" y="31535"/>
                </a:lnTo>
                <a:lnTo>
                  <a:pt x="38578" y="18549"/>
                </a:lnTo>
                <a:lnTo>
                  <a:pt x="32656" y="8625"/>
                </a:lnTo>
                <a:lnTo>
                  <a:pt x="26895" y="2880"/>
                </a:lnTo>
                <a:lnTo>
                  <a:pt x="21134" y="0"/>
                </a:lnTo>
                <a:lnTo>
                  <a:pt x="12554" y="8"/>
                </a:lnTo>
                <a:lnTo>
                  <a:pt x="0" y="2561"/>
                </a:lnTo>
                <a:lnTo>
                  <a:pt x="972" y="20162"/>
                </a:lnTo>
                <a:lnTo>
                  <a:pt x="1932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6" name="object 316"/>
          <p:cNvSpPr/>
          <p:nvPr/>
        </p:nvSpPr>
        <p:spPr>
          <a:xfrm>
            <a:off x="2779349" y="6657137"/>
            <a:ext cx="62407" cy="75192"/>
          </a:xfrm>
          <a:custGeom>
            <a:avLst/>
            <a:gdLst/>
            <a:ahLst/>
            <a:cxnLst/>
            <a:rect l="l" t="t" r="r" b="b"/>
            <a:pathLst>
              <a:path w="62407" h="75192">
                <a:moveTo>
                  <a:pt x="21122" y="17601"/>
                </a:moveTo>
                <a:lnTo>
                  <a:pt x="20150" y="0"/>
                </a:lnTo>
                <a:lnTo>
                  <a:pt x="9601" y="7999"/>
                </a:lnTo>
                <a:lnTo>
                  <a:pt x="6220" y="12522"/>
                </a:lnTo>
                <a:lnTo>
                  <a:pt x="1490" y="23904"/>
                </a:lnTo>
                <a:lnTo>
                  <a:pt x="0" y="37748"/>
                </a:lnTo>
                <a:lnTo>
                  <a:pt x="1" y="38251"/>
                </a:lnTo>
                <a:lnTo>
                  <a:pt x="1617" y="51530"/>
                </a:lnTo>
                <a:lnTo>
                  <a:pt x="6720" y="62711"/>
                </a:lnTo>
                <a:lnTo>
                  <a:pt x="8344" y="64926"/>
                </a:lnTo>
                <a:lnTo>
                  <a:pt x="18549" y="72716"/>
                </a:lnTo>
                <a:lnTo>
                  <a:pt x="31683" y="75192"/>
                </a:lnTo>
                <a:lnTo>
                  <a:pt x="38404" y="75192"/>
                </a:lnTo>
                <a:lnTo>
                  <a:pt x="44165" y="74232"/>
                </a:lnTo>
                <a:lnTo>
                  <a:pt x="48966" y="70392"/>
                </a:lnTo>
                <a:lnTo>
                  <a:pt x="53766" y="66551"/>
                </a:lnTo>
                <a:lnTo>
                  <a:pt x="57607" y="60791"/>
                </a:lnTo>
                <a:lnTo>
                  <a:pt x="62407" y="53110"/>
                </a:lnTo>
                <a:lnTo>
                  <a:pt x="59527" y="51189"/>
                </a:lnTo>
                <a:lnTo>
                  <a:pt x="56647" y="55990"/>
                </a:lnTo>
                <a:lnTo>
                  <a:pt x="53766" y="58870"/>
                </a:lnTo>
                <a:lnTo>
                  <a:pt x="50886" y="60791"/>
                </a:lnTo>
                <a:lnTo>
                  <a:pt x="48006" y="62711"/>
                </a:lnTo>
                <a:lnTo>
                  <a:pt x="45125" y="63671"/>
                </a:lnTo>
                <a:lnTo>
                  <a:pt x="37444" y="63671"/>
                </a:lnTo>
                <a:lnTo>
                  <a:pt x="32644" y="60791"/>
                </a:lnTo>
                <a:lnTo>
                  <a:pt x="28803" y="56950"/>
                </a:lnTo>
                <a:lnTo>
                  <a:pt x="24003" y="51189"/>
                </a:lnTo>
                <a:lnTo>
                  <a:pt x="22082" y="43509"/>
                </a:lnTo>
                <a:lnTo>
                  <a:pt x="21122" y="33907"/>
                </a:lnTo>
                <a:lnTo>
                  <a:pt x="62407" y="33907"/>
                </a:lnTo>
                <a:lnTo>
                  <a:pt x="21122" y="28147"/>
                </a:lnTo>
                <a:lnTo>
                  <a:pt x="21122" y="17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7" name="object 317"/>
          <p:cNvSpPr/>
          <p:nvPr/>
        </p:nvSpPr>
        <p:spPr>
          <a:xfrm>
            <a:off x="2888787" y="6654576"/>
            <a:ext cx="62407" cy="77754"/>
          </a:xfrm>
          <a:custGeom>
            <a:avLst/>
            <a:gdLst/>
            <a:ahLst/>
            <a:cxnLst/>
            <a:rect l="l" t="t" r="r" b="b"/>
            <a:pathLst>
              <a:path w="62407" h="77754">
                <a:moveTo>
                  <a:pt x="0" y="40309"/>
                </a:moveTo>
                <a:lnTo>
                  <a:pt x="137" y="43733"/>
                </a:lnTo>
                <a:lnTo>
                  <a:pt x="3221" y="56286"/>
                </a:lnTo>
                <a:lnTo>
                  <a:pt x="9601" y="67193"/>
                </a:lnTo>
                <a:lnTo>
                  <a:pt x="15361" y="73914"/>
                </a:lnTo>
                <a:lnTo>
                  <a:pt x="23042" y="77754"/>
                </a:lnTo>
                <a:lnTo>
                  <a:pt x="39364" y="77754"/>
                </a:lnTo>
                <a:lnTo>
                  <a:pt x="44165" y="76794"/>
                </a:lnTo>
                <a:lnTo>
                  <a:pt x="49926" y="72953"/>
                </a:lnTo>
                <a:lnTo>
                  <a:pt x="54726" y="70073"/>
                </a:lnTo>
                <a:lnTo>
                  <a:pt x="59527" y="65272"/>
                </a:lnTo>
                <a:lnTo>
                  <a:pt x="62407" y="58552"/>
                </a:lnTo>
                <a:lnTo>
                  <a:pt x="60472" y="56631"/>
                </a:lnTo>
                <a:lnTo>
                  <a:pt x="57591" y="60472"/>
                </a:lnTo>
                <a:lnTo>
                  <a:pt x="54726" y="62392"/>
                </a:lnTo>
                <a:lnTo>
                  <a:pt x="51846" y="63352"/>
                </a:lnTo>
                <a:lnTo>
                  <a:pt x="49926" y="65272"/>
                </a:lnTo>
                <a:lnTo>
                  <a:pt x="40325" y="65272"/>
                </a:lnTo>
                <a:lnTo>
                  <a:pt x="37444" y="64312"/>
                </a:lnTo>
                <a:lnTo>
                  <a:pt x="34564" y="62392"/>
                </a:lnTo>
                <a:lnTo>
                  <a:pt x="30723" y="58552"/>
                </a:lnTo>
                <a:lnTo>
                  <a:pt x="27843" y="54711"/>
                </a:lnTo>
                <a:lnTo>
                  <a:pt x="24963" y="47990"/>
                </a:lnTo>
                <a:lnTo>
                  <a:pt x="23042" y="41269"/>
                </a:lnTo>
                <a:lnTo>
                  <a:pt x="22082" y="34549"/>
                </a:lnTo>
                <a:lnTo>
                  <a:pt x="22082" y="19187"/>
                </a:lnTo>
                <a:lnTo>
                  <a:pt x="23042" y="13441"/>
                </a:lnTo>
                <a:lnTo>
                  <a:pt x="25923" y="9601"/>
                </a:lnTo>
                <a:lnTo>
                  <a:pt x="27843" y="6720"/>
                </a:lnTo>
                <a:lnTo>
                  <a:pt x="29763" y="4785"/>
                </a:lnTo>
                <a:lnTo>
                  <a:pt x="34564" y="4785"/>
                </a:lnTo>
                <a:lnTo>
                  <a:pt x="35524" y="5760"/>
                </a:lnTo>
                <a:lnTo>
                  <a:pt x="36484" y="6720"/>
                </a:lnTo>
                <a:lnTo>
                  <a:pt x="38404" y="8625"/>
                </a:lnTo>
                <a:lnTo>
                  <a:pt x="38404" y="10561"/>
                </a:lnTo>
                <a:lnTo>
                  <a:pt x="39364" y="14386"/>
                </a:lnTo>
                <a:lnTo>
                  <a:pt x="39364" y="19187"/>
                </a:lnTo>
                <a:lnTo>
                  <a:pt x="41285" y="23027"/>
                </a:lnTo>
                <a:lnTo>
                  <a:pt x="43205" y="24947"/>
                </a:lnTo>
                <a:lnTo>
                  <a:pt x="45125" y="26868"/>
                </a:lnTo>
                <a:lnTo>
                  <a:pt x="48006" y="27843"/>
                </a:lnTo>
                <a:lnTo>
                  <a:pt x="53751" y="27843"/>
                </a:lnTo>
                <a:lnTo>
                  <a:pt x="55686" y="26868"/>
                </a:lnTo>
                <a:lnTo>
                  <a:pt x="57591" y="25908"/>
                </a:lnTo>
                <a:lnTo>
                  <a:pt x="59527" y="24003"/>
                </a:lnTo>
                <a:lnTo>
                  <a:pt x="60472" y="21107"/>
                </a:lnTo>
                <a:lnTo>
                  <a:pt x="60472" y="13441"/>
                </a:lnTo>
                <a:lnTo>
                  <a:pt x="58567" y="9601"/>
                </a:lnTo>
                <a:lnTo>
                  <a:pt x="53751" y="5760"/>
                </a:lnTo>
                <a:lnTo>
                  <a:pt x="48966" y="1920"/>
                </a:lnTo>
                <a:lnTo>
                  <a:pt x="43205" y="0"/>
                </a:lnTo>
                <a:lnTo>
                  <a:pt x="35524" y="0"/>
                </a:lnTo>
                <a:lnTo>
                  <a:pt x="30373" y="283"/>
                </a:lnTo>
                <a:lnTo>
                  <a:pt x="18261" y="4211"/>
                </a:lnTo>
                <a:lnTo>
                  <a:pt x="8641" y="13441"/>
                </a:lnTo>
                <a:lnTo>
                  <a:pt x="6998" y="15772"/>
                </a:lnTo>
                <a:lnTo>
                  <a:pt x="1749" y="27132"/>
                </a:lnTo>
                <a:lnTo>
                  <a:pt x="0" y="40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8" name="object 318"/>
          <p:cNvSpPr/>
          <p:nvPr/>
        </p:nvSpPr>
        <p:spPr>
          <a:xfrm>
            <a:off x="2958876" y="6622892"/>
            <a:ext cx="40309" cy="107518"/>
          </a:xfrm>
          <a:custGeom>
            <a:avLst/>
            <a:gdLst/>
            <a:ahLst/>
            <a:cxnLst/>
            <a:rect l="l" t="t" r="r" b="b"/>
            <a:pathLst>
              <a:path w="40309" h="107518">
                <a:moveTo>
                  <a:pt x="30708" y="0"/>
                </a:moveTo>
                <a:lnTo>
                  <a:pt x="0" y="0"/>
                </a:lnTo>
                <a:lnTo>
                  <a:pt x="0" y="2880"/>
                </a:lnTo>
                <a:lnTo>
                  <a:pt x="2865" y="2880"/>
                </a:lnTo>
                <a:lnTo>
                  <a:pt x="5745" y="3840"/>
                </a:lnTo>
                <a:lnTo>
                  <a:pt x="6705" y="5760"/>
                </a:lnTo>
                <a:lnTo>
                  <a:pt x="7665" y="6720"/>
                </a:lnTo>
                <a:lnTo>
                  <a:pt x="8625" y="10561"/>
                </a:lnTo>
                <a:lnTo>
                  <a:pt x="8625" y="96956"/>
                </a:lnTo>
                <a:lnTo>
                  <a:pt x="7665" y="100797"/>
                </a:lnTo>
                <a:lnTo>
                  <a:pt x="6705" y="101757"/>
                </a:lnTo>
                <a:lnTo>
                  <a:pt x="5745" y="103677"/>
                </a:lnTo>
                <a:lnTo>
                  <a:pt x="2865" y="104637"/>
                </a:lnTo>
                <a:lnTo>
                  <a:pt x="0" y="104637"/>
                </a:lnTo>
                <a:lnTo>
                  <a:pt x="0" y="107518"/>
                </a:lnTo>
                <a:lnTo>
                  <a:pt x="40309" y="107518"/>
                </a:lnTo>
                <a:lnTo>
                  <a:pt x="40309" y="104637"/>
                </a:lnTo>
                <a:lnTo>
                  <a:pt x="36469" y="104637"/>
                </a:lnTo>
                <a:lnTo>
                  <a:pt x="33588" y="103677"/>
                </a:lnTo>
                <a:lnTo>
                  <a:pt x="32628" y="102717"/>
                </a:lnTo>
                <a:lnTo>
                  <a:pt x="31668" y="100797"/>
                </a:lnTo>
                <a:lnTo>
                  <a:pt x="30708" y="96956"/>
                </a:lnTo>
                <a:lnTo>
                  <a:pt x="3070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9" name="object 319"/>
          <p:cNvSpPr/>
          <p:nvPr/>
        </p:nvSpPr>
        <p:spPr>
          <a:xfrm>
            <a:off x="3007827" y="6696214"/>
            <a:ext cx="22082" cy="35156"/>
          </a:xfrm>
          <a:custGeom>
            <a:avLst/>
            <a:gdLst/>
            <a:ahLst/>
            <a:cxnLst/>
            <a:rect l="l" t="t" r="r" b="b"/>
            <a:pathLst>
              <a:path w="22082" h="35156">
                <a:moveTo>
                  <a:pt x="1920" y="10193"/>
                </a:moveTo>
                <a:lnTo>
                  <a:pt x="0" y="14993"/>
                </a:lnTo>
                <a:lnTo>
                  <a:pt x="0" y="24595"/>
                </a:lnTo>
                <a:lnTo>
                  <a:pt x="960" y="28435"/>
                </a:lnTo>
                <a:lnTo>
                  <a:pt x="3840" y="31315"/>
                </a:lnTo>
                <a:lnTo>
                  <a:pt x="6720" y="34196"/>
                </a:lnTo>
                <a:lnTo>
                  <a:pt x="10561" y="35156"/>
                </a:lnTo>
                <a:lnTo>
                  <a:pt x="14401" y="35156"/>
                </a:lnTo>
                <a:lnTo>
                  <a:pt x="16146" y="35090"/>
                </a:lnTo>
                <a:lnTo>
                  <a:pt x="22082" y="17874"/>
                </a:lnTo>
                <a:lnTo>
                  <a:pt x="22082" y="10193"/>
                </a:lnTo>
                <a:lnTo>
                  <a:pt x="14771" y="0"/>
                </a:lnTo>
                <a:lnTo>
                  <a:pt x="7680" y="5392"/>
                </a:lnTo>
                <a:lnTo>
                  <a:pt x="1920" y="10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0" name="object 320"/>
          <p:cNvSpPr/>
          <p:nvPr/>
        </p:nvSpPr>
        <p:spPr>
          <a:xfrm>
            <a:off x="3008787" y="6654576"/>
            <a:ext cx="70073" cy="76794"/>
          </a:xfrm>
          <a:custGeom>
            <a:avLst/>
            <a:gdLst/>
            <a:ahLst/>
            <a:cxnLst/>
            <a:rect l="l" t="t" r="r" b="b"/>
            <a:pathLst>
              <a:path w="70073" h="76794">
                <a:moveTo>
                  <a:pt x="67193" y="70073"/>
                </a:moveTo>
                <a:lnTo>
                  <a:pt x="70073" y="65272"/>
                </a:lnTo>
                <a:lnTo>
                  <a:pt x="68153" y="63352"/>
                </a:lnTo>
                <a:lnTo>
                  <a:pt x="66233" y="66233"/>
                </a:lnTo>
                <a:lnTo>
                  <a:pt x="65272" y="67193"/>
                </a:lnTo>
                <a:lnTo>
                  <a:pt x="63352" y="67193"/>
                </a:lnTo>
                <a:lnTo>
                  <a:pt x="62392" y="66233"/>
                </a:lnTo>
                <a:lnTo>
                  <a:pt x="61432" y="66233"/>
                </a:lnTo>
                <a:lnTo>
                  <a:pt x="61432" y="65272"/>
                </a:lnTo>
                <a:lnTo>
                  <a:pt x="60472" y="65272"/>
                </a:lnTo>
                <a:lnTo>
                  <a:pt x="60472" y="21107"/>
                </a:lnTo>
                <a:lnTo>
                  <a:pt x="59512" y="16322"/>
                </a:lnTo>
                <a:lnTo>
                  <a:pt x="59512" y="13441"/>
                </a:lnTo>
                <a:lnTo>
                  <a:pt x="57591" y="10561"/>
                </a:lnTo>
                <a:lnTo>
                  <a:pt x="55671" y="6720"/>
                </a:lnTo>
                <a:lnTo>
                  <a:pt x="50871" y="3840"/>
                </a:lnTo>
                <a:lnTo>
                  <a:pt x="47030" y="944"/>
                </a:lnTo>
                <a:lnTo>
                  <a:pt x="41285" y="0"/>
                </a:lnTo>
                <a:lnTo>
                  <a:pt x="28803" y="0"/>
                </a:lnTo>
                <a:lnTo>
                  <a:pt x="23042" y="944"/>
                </a:lnTo>
                <a:lnTo>
                  <a:pt x="17282" y="1920"/>
                </a:lnTo>
                <a:lnTo>
                  <a:pt x="12481" y="3840"/>
                </a:lnTo>
                <a:lnTo>
                  <a:pt x="7680" y="6720"/>
                </a:lnTo>
                <a:lnTo>
                  <a:pt x="4800" y="10561"/>
                </a:lnTo>
                <a:lnTo>
                  <a:pt x="1920" y="13441"/>
                </a:lnTo>
                <a:lnTo>
                  <a:pt x="0" y="17282"/>
                </a:lnTo>
                <a:lnTo>
                  <a:pt x="0" y="24003"/>
                </a:lnTo>
                <a:lnTo>
                  <a:pt x="1920" y="25908"/>
                </a:lnTo>
                <a:lnTo>
                  <a:pt x="3840" y="27843"/>
                </a:lnTo>
                <a:lnTo>
                  <a:pt x="5760" y="30708"/>
                </a:lnTo>
                <a:lnTo>
                  <a:pt x="8641" y="31668"/>
                </a:lnTo>
                <a:lnTo>
                  <a:pt x="15361" y="31668"/>
                </a:lnTo>
                <a:lnTo>
                  <a:pt x="18242" y="30708"/>
                </a:lnTo>
                <a:lnTo>
                  <a:pt x="20162" y="28788"/>
                </a:lnTo>
                <a:lnTo>
                  <a:pt x="22082" y="26868"/>
                </a:lnTo>
                <a:lnTo>
                  <a:pt x="23042" y="24003"/>
                </a:lnTo>
                <a:lnTo>
                  <a:pt x="23042" y="20162"/>
                </a:lnTo>
                <a:lnTo>
                  <a:pt x="22082" y="17282"/>
                </a:lnTo>
                <a:lnTo>
                  <a:pt x="20162" y="15346"/>
                </a:lnTo>
                <a:lnTo>
                  <a:pt x="18242" y="13441"/>
                </a:lnTo>
                <a:lnTo>
                  <a:pt x="17282" y="12481"/>
                </a:lnTo>
                <a:lnTo>
                  <a:pt x="17282" y="9601"/>
                </a:lnTo>
                <a:lnTo>
                  <a:pt x="18242" y="8625"/>
                </a:lnTo>
                <a:lnTo>
                  <a:pt x="19202" y="7665"/>
                </a:lnTo>
                <a:lnTo>
                  <a:pt x="22082" y="6720"/>
                </a:lnTo>
                <a:lnTo>
                  <a:pt x="24963" y="5760"/>
                </a:lnTo>
                <a:lnTo>
                  <a:pt x="31668" y="5760"/>
                </a:lnTo>
                <a:lnTo>
                  <a:pt x="33604" y="7665"/>
                </a:lnTo>
                <a:lnTo>
                  <a:pt x="35509" y="8625"/>
                </a:lnTo>
                <a:lnTo>
                  <a:pt x="36484" y="9601"/>
                </a:lnTo>
                <a:lnTo>
                  <a:pt x="37444" y="11506"/>
                </a:lnTo>
                <a:lnTo>
                  <a:pt x="37444" y="12481"/>
                </a:lnTo>
                <a:lnTo>
                  <a:pt x="38389" y="16322"/>
                </a:lnTo>
                <a:lnTo>
                  <a:pt x="38389" y="28788"/>
                </a:lnTo>
                <a:lnTo>
                  <a:pt x="25072" y="35307"/>
                </a:lnTo>
                <a:lnTo>
                  <a:pt x="13811" y="41637"/>
                </a:lnTo>
                <a:lnTo>
                  <a:pt x="21122" y="51831"/>
                </a:lnTo>
                <a:lnTo>
                  <a:pt x="22082" y="48950"/>
                </a:lnTo>
                <a:lnTo>
                  <a:pt x="24002" y="46070"/>
                </a:lnTo>
                <a:lnTo>
                  <a:pt x="26883" y="42230"/>
                </a:lnTo>
                <a:lnTo>
                  <a:pt x="31668" y="38389"/>
                </a:lnTo>
                <a:lnTo>
                  <a:pt x="38389" y="34549"/>
                </a:lnTo>
                <a:lnTo>
                  <a:pt x="38389" y="59512"/>
                </a:lnTo>
                <a:lnTo>
                  <a:pt x="34564" y="62392"/>
                </a:lnTo>
                <a:lnTo>
                  <a:pt x="31668" y="63352"/>
                </a:lnTo>
                <a:lnTo>
                  <a:pt x="24963" y="63352"/>
                </a:lnTo>
                <a:lnTo>
                  <a:pt x="23042" y="61432"/>
                </a:lnTo>
                <a:lnTo>
                  <a:pt x="21122" y="59512"/>
                </a:lnTo>
                <a:lnTo>
                  <a:pt x="15186" y="76728"/>
                </a:lnTo>
                <a:lnTo>
                  <a:pt x="26131" y="73461"/>
                </a:lnTo>
                <a:lnTo>
                  <a:pt x="38389" y="65272"/>
                </a:lnTo>
                <a:lnTo>
                  <a:pt x="38389" y="69113"/>
                </a:lnTo>
                <a:lnTo>
                  <a:pt x="40325" y="71993"/>
                </a:lnTo>
                <a:lnTo>
                  <a:pt x="42230" y="73914"/>
                </a:lnTo>
                <a:lnTo>
                  <a:pt x="45125" y="75834"/>
                </a:lnTo>
                <a:lnTo>
                  <a:pt x="48006" y="76794"/>
                </a:lnTo>
                <a:lnTo>
                  <a:pt x="55671" y="76794"/>
                </a:lnTo>
                <a:lnTo>
                  <a:pt x="59512" y="75834"/>
                </a:lnTo>
                <a:lnTo>
                  <a:pt x="62392" y="73914"/>
                </a:lnTo>
                <a:lnTo>
                  <a:pt x="65272" y="71993"/>
                </a:lnTo>
                <a:lnTo>
                  <a:pt x="67193" y="70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1" name="object 321"/>
          <p:cNvSpPr/>
          <p:nvPr/>
        </p:nvSpPr>
        <p:spPr>
          <a:xfrm>
            <a:off x="3088462" y="6654576"/>
            <a:ext cx="50886" cy="77754"/>
          </a:xfrm>
          <a:custGeom>
            <a:avLst/>
            <a:gdLst/>
            <a:ahLst/>
            <a:cxnLst/>
            <a:rect l="l" t="t" r="r" b="b"/>
            <a:pathLst>
              <a:path w="50886" h="77754">
                <a:moveTo>
                  <a:pt x="4800" y="77754"/>
                </a:moveTo>
                <a:lnTo>
                  <a:pt x="5760" y="74874"/>
                </a:lnTo>
                <a:lnTo>
                  <a:pt x="7680" y="73914"/>
                </a:lnTo>
                <a:lnTo>
                  <a:pt x="10561" y="73914"/>
                </a:lnTo>
                <a:lnTo>
                  <a:pt x="12481" y="74874"/>
                </a:lnTo>
                <a:lnTo>
                  <a:pt x="18242" y="76794"/>
                </a:lnTo>
                <a:lnTo>
                  <a:pt x="23042" y="77754"/>
                </a:lnTo>
                <a:lnTo>
                  <a:pt x="30723" y="77754"/>
                </a:lnTo>
                <a:lnTo>
                  <a:pt x="35524" y="76794"/>
                </a:lnTo>
                <a:lnTo>
                  <a:pt x="39364" y="74874"/>
                </a:lnTo>
                <a:lnTo>
                  <a:pt x="43205" y="72953"/>
                </a:lnTo>
                <a:lnTo>
                  <a:pt x="45125" y="70073"/>
                </a:lnTo>
                <a:lnTo>
                  <a:pt x="48006" y="66233"/>
                </a:lnTo>
                <a:lnTo>
                  <a:pt x="49911" y="61432"/>
                </a:lnTo>
                <a:lnTo>
                  <a:pt x="50886" y="57591"/>
                </a:lnTo>
                <a:lnTo>
                  <a:pt x="50886" y="48950"/>
                </a:lnTo>
                <a:lnTo>
                  <a:pt x="49911" y="45110"/>
                </a:lnTo>
                <a:lnTo>
                  <a:pt x="47045" y="41269"/>
                </a:lnTo>
                <a:lnTo>
                  <a:pt x="44165" y="37429"/>
                </a:lnTo>
                <a:lnTo>
                  <a:pt x="39364" y="33588"/>
                </a:lnTo>
                <a:lnTo>
                  <a:pt x="31683" y="27843"/>
                </a:lnTo>
                <a:lnTo>
                  <a:pt x="24003" y="23027"/>
                </a:lnTo>
                <a:lnTo>
                  <a:pt x="19202" y="19187"/>
                </a:lnTo>
                <a:lnTo>
                  <a:pt x="17282" y="17282"/>
                </a:lnTo>
                <a:lnTo>
                  <a:pt x="16322" y="15346"/>
                </a:lnTo>
                <a:lnTo>
                  <a:pt x="16322" y="9601"/>
                </a:lnTo>
                <a:lnTo>
                  <a:pt x="18242" y="7665"/>
                </a:lnTo>
                <a:lnTo>
                  <a:pt x="20162" y="5760"/>
                </a:lnTo>
                <a:lnTo>
                  <a:pt x="26883" y="5760"/>
                </a:lnTo>
                <a:lnTo>
                  <a:pt x="30723" y="6720"/>
                </a:lnTo>
                <a:lnTo>
                  <a:pt x="34564" y="9601"/>
                </a:lnTo>
                <a:lnTo>
                  <a:pt x="37444" y="12481"/>
                </a:lnTo>
                <a:lnTo>
                  <a:pt x="41285" y="17282"/>
                </a:lnTo>
                <a:lnTo>
                  <a:pt x="44165" y="24947"/>
                </a:lnTo>
                <a:lnTo>
                  <a:pt x="47045" y="24947"/>
                </a:lnTo>
                <a:lnTo>
                  <a:pt x="46085" y="0"/>
                </a:lnTo>
                <a:lnTo>
                  <a:pt x="43205" y="0"/>
                </a:lnTo>
                <a:lnTo>
                  <a:pt x="41285" y="1920"/>
                </a:lnTo>
                <a:lnTo>
                  <a:pt x="40325" y="2880"/>
                </a:lnTo>
                <a:lnTo>
                  <a:pt x="39364" y="3840"/>
                </a:lnTo>
                <a:lnTo>
                  <a:pt x="36484" y="3840"/>
                </a:lnTo>
                <a:lnTo>
                  <a:pt x="35524" y="2880"/>
                </a:lnTo>
                <a:lnTo>
                  <a:pt x="34564" y="2880"/>
                </a:lnTo>
                <a:lnTo>
                  <a:pt x="30723" y="944"/>
                </a:lnTo>
                <a:lnTo>
                  <a:pt x="26883" y="0"/>
                </a:lnTo>
                <a:lnTo>
                  <a:pt x="15361" y="0"/>
                </a:lnTo>
                <a:lnTo>
                  <a:pt x="9601" y="1920"/>
                </a:lnTo>
                <a:lnTo>
                  <a:pt x="5760" y="6720"/>
                </a:lnTo>
                <a:lnTo>
                  <a:pt x="1920" y="11506"/>
                </a:lnTo>
                <a:lnTo>
                  <a:pt x="0" y="16322"/>
                </a:lnTo>
                <a:lnTo>
                  <a:pt x="0" y="26868"/>
                </a:lnTo>
                <a:lnTo>
                  <a:pt x="1920" y="31668"/>
                </a:lnTo>
                <a:lnTo>
                  <a:pt x="4800" y="36469"/>
                </a:lnTo>
                <a:lnTo>
                  <a:pt x="7680" y="39349"/>
                </a:lnTo>
                <a:lnTo>
                  <a:pt x="12481" y="43190"/>
                </a:lnTo>
                <a:lnTo>
                  <a:pt x="21122" y="48950"/>
                </a:lnTo>
                <a:lnTo>
                  <a:pt x="25923" y="52791"/>
                </a:lnTo>
                <a:lnTo>
                  <a:pt x="29763" y="55671"/>
                </a:lnTo>
                <a:lnTo>
                  <a:pt x="31683" y="57591"/>
                </a:lnTo>
                <a:lnTo>
                  <a:pt x="32644" y="59512"/>
                </a:lnTo>
                <a:lnTo>
                  <a:pt x="33604" y="61432"/>
                </a:lnTo>
                <a:lnTo>
                  <a:pt x="33604" y="66233"/>
                </a:lnTo>
                <a:lnTo>
                  <a:pt x="32644" y="68153"/>
                </a:lnTo>
                <a:lnTo>
                  <a:pt x="31683" y="70073"/>
                </a:lnTo>
                <a:lnTo>
                  <a:pt x="29763" y="71033"/>
                </a:lnTo>
                <a:lnTo>
                  <a:pt x="27843" y="71993"/>
                </a:lnTo>
                <a:lnTo>
                  <a:pt x="21122" y="71993"/>
                </a:lnTo>
                <a:lnTo>
                  <a:pt x="17282" y="70073"/>
                </a:lnTo>
                <a:lnTo>
                  <a:pt x="13441" y="67193"/>
                </a:lnTo>
                <a:lnTo>
                  <a:pt x="8641" y="63352"/>
                </a:lnTo>
                <a:lnTo>
                  <a:pt x="5760" y="58552"/>
                </a:lnTo>
                <a:lnTo>
                  <a:pt x="3840" y="50871"/>
                </a:lnTo>
                <a:lnTo>
                  <a:pt x="960" y="50871"/>
                </a:lnTo>
                <a:lnTo>
                  <a:pt x="1920" y="77754"/>
                </a:lnTo>
                <a:lnTo>
                  <a:pt x="4800" y="777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2" name="object 322"/>
          <p:cNvSpPr/>
          <p:nvPr/>
        </p:nvSpPr>
        <p:spPr>
          <a:xfrm>
            <a:off x="3151830" y="6654576"/>
            <a:ext cx="50871" cy="77754"/>
          </a:xfrm>
          <a:custGeom>
            <a:avLst/>
            <a:gdLst/>
            <a:ahLst/>
            <a:cxnLst/>
            <a:rect l="l" t="t" r="r" b="b"/>
            <a:pathLst>
              <a:path w="50871" h="77754">
                <a:moveTo>
                  <a:pt x="12466" y="43190"/>
                </a:moveTo>
                <a:lnTo>
                  <a:pt x="20147" y="48950"/>
                </a:lnTo>
                <a:lnTo>
                  <a:pt x="25907" y="52791"/>
                </a:lnTo>
                <a:lnTo>
                  <a:pt x="29748" y="55671"/>
                </a:lnTo>
                <a:lnTo>
                  <a:pt x="30708" y="57591"/>
                </a:lnTo>
                <a:lnTo>
                  <a:pt x="32628" y="59512"/>
                </a:lnTo>
                <a:lnTo>
                  <a:pt x="33588" y="61432"/>
                </a:lnTo>
                <a:lnTo>
                  <a:pt x="33588" y="66233"/>
                </a:lnTo>
                <a:lnTo>
                  <a:pt x="32628" y="68153"/>
                </a:lnTo>
                <a:lnTo>
                  <a:pt x="30708" y="70073"/>
                </a:lnTo>
                <a:lnTo>
                  <a:pt x="29748" y="71033"/>
                </a:lnTo>
                <a:lnTo>
                  <a:pt x="27828" y="71993"/>
                </a:lnTo>
                <a:lnTo>
                  <a:pt x="21107" y="71993"/>
                </a:lnTo>
                <a:lnTo>
                  <a:pt x="17266" y="70073"/>
                </a:lnTo>
                <a:lnTo>
                  <a:pt x="13426" y="67193"/>
                </a:lnTo>
                <a:lnTo>
                  <a:pt x="8625" y="63352"/>
                </a:lnTo>
                <a:lnTo>
                  <a:pt x="5745" y="58552"/>
                </a:lnTo>
                <a:lnTo>
                  <a:pt x="2880" y="50871"/>
                </a:lnTo>
                <a:lnTo>
                  <a:pt x="944" y="50871"/>
                </a:lnTo>
                <a:lnTo>
                  <a:pt x="1905" y="77754"/>
                </a:lnTo>
                <a:lnTo>
                  <a:pt x="4785" y="77754"/>
                </a:lnTo>
                <a:lnTo>
                  <a:pt x="5745" y="74874"/>
                </a:lnTo>
                <a:lnTo>
                  <a:pt x="6720" y="73914"/>
                </a:lnTo>
                <a:lnTo>
                  <a:pt x="10546" y="73914"/>
                </a:lnTo>
                <a:lnTo>
                  <a:pt x="12466" y="74874"/>
                </a:lnTo>
                <a:lnTo>
                  <a:pt x="18227" y="76794"/>
                </a:lnTo>
                <a:lnTo>
                  <a:pt x="23027" y="77754"/>
                </a:lnTo>
                <a:lnTo>
                  <a:pt x="30708" y="77754"/>
                </a:lnTo>
                <a:lnTo>
                  <a:pt x="35509" y="76794"/>
                </a:lnTo>
                <a:lnTo>
                  <a:pt x="38389" y="74874"/>
                </a:lnTo>
                <a:lnTo>
                  <a:pt x="42230" y="72953"/>
                </a:lnTo>
                <a:lnTo>
                  <a:pt x="45110" y="70073"/>
                </a:lnTo>
                <a:lnTo>
                  <a:pt x="47990" y="66233"/>
                </a:lnTo>
                <a:lnTo>
                  <a:pt x="49911" y="61432"/>
                </a:lnTo>
                <a:lnTo>
                  <a:pt x="50871" y="57591"/>
                </a:lnTo>
                <a:lnTo>
                  <a:pt x="50871" y="48950"/>
                </a:lnTo>
                <a:lnTo>
                  <a:pt x="48950" y="45110"/>
                </a:lnTo>
                <a:lnTo>
                  <a:pt x="47030" y="41269"/>
                </a:lnTo>
                <a:lnTo>
                  <a:pt x="44150" y="37429"/>
                </a:lnTo>
                <a:lnTo>
                  <a:pt x="39349" y="33588"/>
                </a:lnTo>
                <a:lnTo>
                  <a:pt x="31668" y="27843"/>
                </a:lnTo>
                <a:lnTo>
                  <a:pt x="23987" y="23027"/>
                </a:lnTo>
                <a:lnTo>
                  <a:pt x="19187" y="19187"/>
                </a:lnTo>
                <a:lnTo>
                  <a:pt x="17266" y="17282"/>
                </a:lnTo>
                <a:lnTo>
                  <a:pt x="16306" y="15346"/>
                </a:lnTo>
                <a:lnTo>
                  <a:pt x="15346" y="14386"/>
                </a:lnTo>
                <a:lnTo>
                  <a:pt x="15346" y="10561"/>
                </a:lnTo>
                <a:lnTo>
                  <a:pt x="16306" y="9601"/>
                </a:lnTo>
                <a:lnTo>
                  <a:pt x="18227" y="7665"/>
                </a:lnTo>
                <a:lnTo>
                  <a:pt x="20147" y="5760"/>
                </a:lnTo>
                <a:lnTo>
                  <a:pt x="26868" y="5760"/>
                </a:lnTo>
                <a:lnTo>
                  <a:pt x="30708" y="6720"/>
                </a:lnTo>
                <a:lnTo>
                  <a:pt x="33588" y="9601"/>
                </a:lnTo>
                <a:lnTo>
                  <a:pt x="37429" y="12481"/>
                </a:lnTo>
                <a:lnTo>
                  <a:pt x="41269" y="17282"/>
                </a:lnTo>
                <a:lnTo>
                  <a:pt x="44150" y="24947"/>
                </a:lnTo>
                <a:lnTo>
                  <a:pt x="47030" y="24947"/>
                </a:lnTo>
                <a:lnTo>
                  <a:pt x="45110" y="0"/>
                </a:lnTo>
                <a:lnTo>
                  <a:pt x="43190" y="0"/>
                </a:lnTo>
                <a:lnTo>
                  <a:pt x="41269" y="1920"/>
                </a:lnTo>
                <a:lnTo>
                  <a:pt x="40309" y="2880"/>
                </a:lnTo>
                <a:lnTo>
                  <a:pt x="39349" y="3840"/>
                </a:lnTo>
                <a:lnTo>
                  <a:pt x="36469" y="3840"/>
                </a:lnTo>
                <a:lnTo>
                  <a:pt x="35509" y="2880"/>
                </a:lnTo>
                <a:lnTo>
                  <a:pt x="34549" y="2880"/>
                </a:lnTo>
                <a:lnTo>
                  <a:pt x="30708" y="944"/>
                </a:lnTo>
                <a:lnTo>
                  <a:pt x="26868" y="0"/>
                </a:lnTo>
                <a:lnTo>
                  <a:pt x="15346" y="0"/>
                </a:lnTo>
                <a:lnTo>
                  <a:pt x="9585" y="1920"/>
                </a:lnTo>
                <a:lnTo>
                  <a:pt x="5745" y="6720"/>
                </a:lnTo>
                <a:lnTo>
                  <a:pt x="1905" y="11506"/>
                </a:lnTo>
                <a:lnTo>
                  <a:pt x="0" y="16322"/>
                </a:lnTo>
                <a:lnTo>
                  <a:pt x="0" y="26868"/>
                </a:lnTo>
                <a:lnTo>
                  <a:pt x="944" y="31668"/>
                </a:lnTo>
                <a:lnTo>
                  <a:pt x="4785" y="36469"/>
                </a:lnTo>
                <a:lnTo>
                  <a:pt x="7665" y="39349"/>
                </a:lnTo>
                <a:lnTo>
                  <a:pt x="12466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3" name="object 323"/>
          <p:cNvSpPr/>
          <p:nvPr/>
        </p:nvSpPr>
        <p:spPr>
          <a:xfrm>
            <a:off x="1390275" y="6363705"/>
            <a:ext cx="2319293" cy="2542955"/>
          </a:xfrm>
          <a:custGeom>
            <a:avLst/>
            <a:gdLst/>
            <a:ahLst/>
            <a:cxnLst/>
            <a:rect l="l" t="t" r="r" b="b"/>
            <a:pathLst>
              <a:path w="2319293" h="2542955">
                <a:moveTo>
                  <a:pt x="2319293" y="2541038"/>
                </a:moveTo>
                <a:lnTo>
                  <a:pt x="2319293" y="960"/>
                </a:lnTo>
                <a:lnTo>
                  <a:pt x="2317373" y="0"/>
                </a:lnTo>
                <a:lnTo>
                  <a:pt x="2315452" y="0"/>
                </a:lnTo>
                <a:lnTo>
                  <a:pt x="2311612" y="3840"/>
                </a:lnTo>
                <a:lnTo>
                  <a:pt x="7679" y="3840"/>
                </a:lnTo>
                <a:lnTo>
                  <a:pt x="3838" y="7680"/>
                </a:lnTo>
                <a:lnTo>
                  <a:pt x="3838" y="0"/>
                </a:lnTo>
                <a:lnTo>
                  <a:pt x="1923" y="0"/>
                </a:lnTo>
                <a:lnTo>
                  <a:pt x="964" y="478"/>
                </a:lnTo>
                <a:lnTo>
                  <a:pt x="964" y="2541996"/>
                </a:lnTo>
                <a:lnTo>
                  <a:pt x="1739425" y="2541996"/>
                </a:lnTo>
                <a:lnTo>
                  <a:pt x="7679" y="2539115"/>
                </a:lnTo>
                <a:lnTo>
                  <a:pt x="7679" y="7680"/>
                </a:lnTo>
                <a:lnTo>
                  <a:pt x="2315452" y="7680"/>
                </a:lnTo>
                <a:lnTo>
                  <a:pt x="2317372" y="2541996"/>
                </a:lnTo>
                <a:lnTo>
                  <a:pt x="2318333" y="2541996"/>
                </a:lnTo>
                <a:lnTo>
                  <a:pt x="2319293" y="2541038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4" name="object 324"/>
          <p:cNvSpPr/>
          <p:nvPr/>
        </p:nvSpPr>
        <p:spPr>
          <a:xfrm>
            <a:off x="1397954" y="6371386"/>
            <a:ext cx="2307773" cy="2535274"/>
          </a:xfrm>
          <a:custGeom>
            <a:avLst/>
            <a:gdLst/>
            <a:ahLst/>
            <a:cxnLst/>
            <a:rect l="l" t="t" r="r" b="b"/>
            <a:pathLst>
              <a:path w="2307773" h="2535274">
                <a:moveTo>
                  <a:pt x="2303932" y="2531434"/>
                </a:moveTo>
                <a:lnTo>
                  <a:pt x="2307773" y="2527595"/>
                </a:lnTo>
                <a:lnTo>
                  <a:pt x="2307773" y="0"/>
                </a:lnTo>
                <a:lnTo>
                  <a:pt x="2303932" y="0"/>
                </a:lnTo>
                <a:lnTo>
                  <a:pt x="2303932" y="2527595"/>
                </a:lnTo>
                <a:lnTo>
                  <a:pt x="0" y="2527595"/>
                </a:lnTo>
                <a:lnTo>
                  <a:pt x="0" y="2531434"/>
                </a:lnTo>
                <a:lnTo>
                  <a:pt x="1731745" y="2534315"/>
                </a:lnTo>
                <a:lnTo>
                  <a:pt x="2306814" y="2534315"/>
                </a:lnTo>
                <a:lnTo>
                  <a:pt x="2303932" y="253143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5" name="object 325"/>
          <p:cNvSpPr/>
          <p:nvPr/>
        </p:nvSpPr>
        <p:spPr>
          <a:xfrm>
            <a:off x="1394114" y="6363705"/>
            <a:ext cx="2311613" cy="2535276"/>
          </a:xfrm>
          <a:custGeom>
            <a:avLst/>
            <a:gdLst/>
            <a:ahLst/>
            <a:cxnLst/>
            <a:rect l="l" t="t" r="r" b="b"/>
            <a:pathLst>
              <a:path w="2311613" h="2535276">
                <a:moveTo>
                  <a:pt x="0" y="2535276"/>
                </a:moveTo>
                <a:lnTo>
                  <a:pt x="0" y="7680"/>
                </a:lnTo>
                <a:lnTo>
                  <a:pt x="3840" y="3840"/>
                </a:lnTo>
                <a:lnTo>
                  <a:pt x="2307773" y="3840"/>
                </a:lnTo>
                <a:lnTo>
                  <a:pt x="2311613" y="0"/>
                </a:lnTo>
                <a:lnTo>
                  <a:pt x="0" y="0"/>
                </a:lnTo>
                <a:lnTo>
                  <a:pt x="0" y="2535276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6" name="object 326"/>
          <p:cNvSpPr/>
          <p:nvPr/>
        </p:nvSpPr>
        <p:spPr>
          <a:xfrm>
            <a:off x="3306378" y="6788002"/>
            <a:ext cx="2991261" cy="933099"/>
          </a:xfrm>
          <a:custGeom>
            <a:avLst/>
            <a:gdLst/>
            <a:ahLst/>
            <a:cxnLst/>
            <a:rect l="l" t="t" r="r" b="b"/>
            <a:pathLst>
              <a:path w="2991261" h="933099">
                <a:moveTo>
                  <a:pt x="2991261" y="932139"/>
                </a:moveTo>
                <a:lnTo>
                  <a:pt x="2991261" y="960"/>
                </a:lnTo>
                <a:lnTo>
                  <a:pt x="2989341" y="0"/>
                </a:lnTo>
                <a:lnTo>
                  <a:pt x="2988381" y="0"/>
                </a:lnTo>
                <a:lnTo>
                  <a:pt x="2985516" y="1920"/>
                </a:lnTo>
                <a:lnTo>
                  <a:pt x="2988381" y="1920"/>
                </a:lnTo>
                <a:lnTo>
                  <a:pt x="2988381" y="4800"/>
                </a:lnTo>
                <a:lnTo>
                  <a:pt x="2989341" y="933099"/>
                </a:lnTo>
                <a:lnTo>
                  <a:pt x="2991261" y="932139"/>
                </a:lnTo>
                <a:close/>
              </a:path>
              <a:path w="2991261" h="933099">
                <a:moveTo>
                  <a:pt x="4800" y="930219"/>
                </a:moveTo>
                <a:lnTo>
                  <a:pt x="2880" y="930219"/>
                </a:lnTo>
                <a:lnTo>
                  <a:pt x="2880" y="927338"/>
                </a:lnTo>
                <a:lnTo>
                  <a:pt x="2880" y="4800"/>
                </a:lnTo>
                <a:lnTo>
                  <a:pt x="2880" y="1920"/>
                </a:lnTo>
                <a:lnTo>
                  <a:pt x="2880" y="0"/>
                </a:lnTo>
                <a:lnTo>
                  <a:pt x="960" y="0"/>
                </a:lnTo>
                <a:lnTo>
                  <a:pt x="0" y="960"/>
                </a:lnTo>
                <a:lnTo>
                  <a:pt x="0" y="930219"/>
                </a:lnTo>
                <a:lnTo>
                  <a:pt x="0" y="932139"/>
                </a:lnTo>
                <a:lnTo>
                  <a:pt x="960" y="933099"/>
                </a:lnTo>
                <a:lnTo>
                  <a:pt x="2988381" y="933099"/>
                </a:lnTo>
                <a:lnTo>
                  <a:pt x="4800" y="9302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7" name="object 327"/>
          <p:cNvSpPr/>
          <p:nvPr/>
        </p:nvSpPr>
        <p:spPr>
          <a:xfrm>
            <a:off x="3311179" y="6792803"/>
            <a:ext cx="2983580" cy="928298"/>
          </a:xfrm>
          <a:custGeom>
            <a:avLst/>
            <a:gdLst/>
            <a:ahLst/>
            <a:cxnLst/>
            <a:rect l="l" t="t" r="r" b="b"/>
            <a:pathLst>
              <a:path w="2983580" h="928298">
                <a:moveTo>
                  <a:pt x="2980715" y="925418"/>
                </a:moveTo>
                <a:lnTo>
                  <a:pt x="0" y="925418"/>
                </a:lnTo>
                <a:lnTo>
                  <a:pt x="2983580" y="928298"/>
                </a:lnTo>
                <a:lnTo>
                  <a:pt x="2980715" y="9254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8" name="object 328"/>
          <p:cNvSpPr/>
          <p:nvPr/>
        </p:nvSpPr>
        <p:spPr>
          <a:xfrm>
            <a:off x="3309259" y="6788002"/>
            <a:ext cx="2985500" cy="927338"/>
          </a:xfrm>
          <a:custGeom>
            <a:avLst/>
            <a:gdLst/>
            <a:ahLst/>
            <a:cxnLst/>
            <a:rect l="l" t="t" r="r" b="b"/>
            <a:pathLst>
              <a:path w="2985500" h="927338">
                <a:moveTo>
                  <a:pt x="2985500" y="0"/>
                </a:moveTo>
                <a:lnTo>
                  <a:pt x="0" y="0"/>
                </a:lnTo>
                <a:lnTo>
                  <a:pt x="0" y="1920"/>
                </a:lnTo>
                <a:lnTo>
                  <a:pt x="2982635" y="1920"/>
                </a:lnTo>
                <a:lnTo>
                  <a:pt x="29855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9" name="object 329"/>
          <p:cNvSpPr/>
          <p:nvPr/>
        </p:nvSpPr>
        <p:spPr>
          <a:xfrm>
            <a:off x="3309259" y="6789927"/>
            <a:ext cx="2985500" cy="928294"/>
          </a:xfrm>
          <a:custGeom>
            <a:avLst/>
            <a:gdLst/>
            <a:ahLst/>
            <a:cxnLst/>
            <a:rect l="l" t="t" r="r" b="b"/>
            <a:pathLst>
              <a:path w="2985500" h="928294">
                <a:moveTo>
                  <a:pt x="0" y="928294"/>
                </a:moveTo>
                <a:lnTo>
                  <a:pt x="2985500" y="928294"/>
                </a:lnTo>
                <a:lnTo>
                  <a:pt x="2985500" y="0"/>
                </a:lnTo>
                <a:lnTo>
                  <a:pt x="0" y="0"/>
                </a:lnTo>
                <a:lnTo>
                  <a:pt x="0" y="92829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0" name="object 330"/>
          <p:cNvSpPr/>
          <p:nvPr/>
        </p:nvSpPr>
        <p:spPr>
          <a:xfrm>
            <a:off x="3306378" y="6788002"/>
            <a:ext cx="2991261" cy="933099"/>
          </a:xfrm>
          <a:custGeom>
            <a:avLst/>
            <a:gdLst/>
            <a:ahLst/>
            <a:cxnLst/>
            <a:rect l="l" t="t" r="r" b="b"/>
            <a:pathLst>
              <a:path w="2991261" h="933099">
                <a:moveTo>
                  <a:pt x="0" y="930219"/>
                </a:moveTo>
                <a:lnTo>
                  <a:pt x="0" y="932139"/>
                </a:lnTo>
                <a:lnTo>
                  <a:pt x="960" y="933099"/>
                </a:lnTo>
                <a:lnTo>
                  <a:pt x="2988381" y="933099"/>
                </a:lnTo>
                <a:lnTo>
                  <a:pt x="4800" y="930219"/>
                </a:lnTo>
                <a:lnTo>
                  <a:pt x="4800" y="4800"/>
                </a:lnTo>
                <a:lnTo>
                  <a:pt x="2988381" y="4800"/>
                </a:lnTo>
                <a:lnTo>
                  <a:pt x="2989341" y="933099"/>
                </a:lnTo>
                <a:lnTo>
                  <a:pt x="2991261" y="932139"/>
                </a:lnTo>
                <a:lnTo>
                  <a:pt x="2991261" y="960"/>
                </a:lnTo>
                <a:lnTo>
                  <a:pt x="2989341" y="0"/>
                </a:lnTo>
                <a:lnTo>
                  <a:pt x="2988381" y="0"/>
                </a:lnTo>
                <a:lnTo>
                  <a:pt x="2985516" y="1920"/>
                </a:lnTo>
                <a:lnTo>
                  <a:pt x="4800" y="1920"/>
                </a:lnTo>
                <a:lnTo>
                  <a:pt x="2880" y="4800"/>
                </a:lnTo>
                <a:lnTo>
                  <a:pt x="2880" y="927338"/>
                </a:lnTo>
                <a:lnTo>
                  <a:pt x="2880" y="0"/>
                </a:lnTo>
                <a:lnTo>
                  <a:pt x="960" y="0"/>
                </a:lnTo>
                <a:lnTo>
                  <a:pt x="0" y="960"/>
                </a:lnTo>
                <a:lnTo>
                  <a:pt x="0" y="9302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1" name="object 331"/>
          <p:cNvSpPr/>
          <p:nvPr/>
        </p:nvSpPr>
        <p:spPr>
          <a:xfrm>
            <a:off x="3311179" y="6792803"/>
            <a:ext cx="2983580" cy="928298"/>
          </a:xfrm>
          <a:custGeom>
            <a:avLst/>
            <a:gdLst/>
            <a:ahLst/>
            <a:cxnLst/>
            <a:rect l="l" t="t" r="r" b="b"/>
            <a:pathLst>
              <a:path w="2983580" h="928298">
                <a:moveTo>
                  <a:pt x="2983580" y="0"/>
                </a:moveTo>
                <a:lnTo>
                  <a:pt x="2980715" y="0"/>
                </a:lnTo>
                <a:lnTo>
                  <a:pt x="2980715" y="922538"/>
                </a:lnTo>
                <a:lnTo>
                  <a:pt x="0" y="922538"/>
                </a:lnTo>
                <a:lnTo>
                  <a:pt x="0" y="925418"/>
                </a:lnTo>
                <a:lnTo>
                  <a:pt x="2983580" y="928298"/>
                </a:lnTo>
                <a:lnTo>
                  <a:pt x="2980715" y="925418"/>
                </a:lnTo>
                <a:lnTo>
                  <a:pt x="2983580" y="922538"/>
                </a:lnTo>
                <a:lnTo>
                  <a:pt x="29835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2" name="object 332"/>
          <p:cNvSpPr/>
          <p:nvPr/>
        </p:nvSpPr>
        <p:spPr>
          <a:xfrm>
            <a:off x="3309259" y="6788002"/>
            <a:ext cx="2985500" cy="927338"/>
          </a:xfrm>
          <a:custGeom>
            <a:avLst/>
            <a:gdLst/>
            <a:ahLst/>
            <a:cxnLst/>
            <a:rect l="l" t="t" r="r" b="b"/>
            <a:pathLst>
              <a:path w="2985500" h="927338">
                <a:moveTo>
                  <a:pt x="0" y="927338"/>
                </a:moveTo>
                <a:lnTo>
                  <a:pt x="0" y="4800"/>
                </a:lnTo>
                <a:lnTo>
                  <a:pt x="1920" y="1920"/>
                </a:lnTo>
                <a:lnTo>
                  <a:pt x="2982635" y="1920"/>
                </a:lnTo>
                <a:lnTo>
                  <a:pt x="2985500" y="0"/>
                </a:lnTo>
                <a:lnTo>
                  <a:pt x="0" y="0"/>
                </a:lnTo>
                <a:lnTo>
                  <a:pt x="0" y="9273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3" name="object 333"/>
          <p:cNvSpPr/>
          <p:nvPr/>
        </p:nvSpPr>
        <p:spPr>
          <a:xfrm>
            <a:off x="3376452" y="6871517"/>
            <a:ext cx="70073" cy="114239"/>
          </a:xfrm>
          <a:custGeom>
            <a:avLst/>
            <a:gdLst/>
            <a:ahLst/>
            <a:cxnLst/>
            <a:rect l="l" t="t" r="r" b="b"/>
            <a:pathLst>
              <a:path w="70073" h="114239">
                <a:moveTo>
                  <a:pt x="2880" y="114239"/>
                </a:moveTo>
                <a:lnTo>
                  <a:pt x="68168" y="114239"/>
                </a:lnTo>
                <a:lnTo>
                  <a:pt x="68168" y="113278"/>
                </a:lnTo>
                <a:lnTo>
                  <a:pt x="69128" y="112318"/>
                </a:lnTo>
                <a:lnTo>
                  <a:pt x="69128" y="109438"/>
                </a:lnTo>
                <a:lnTo>
                  <a:pt x="70073" y="108478"/>
                </a:lnTo>
                <a:lnTo>
                  <a:pt x="70073" y="102717"/>
                </a:lnTo>
                <a:lnTo>
                  <a:pt x="69128" y="101757"/>
                </a:lnTo>
                <a:lnTo>
                  <a:pt x="69128" y="98877"/>
                </a:lnTo>
                <a:lnTo>
                  <a:pt x="68168" y="97917"/>
                </a:lnTo>
                <a:lnTo>
                  <a:pt x="68168" y="96972"/>
                </a:lnTo>
                <a:lnTo>
                  <a:pt x="48006" y="96972"/>
                </a:lnTo>
                <a:lnTo>
                  <a:pt x="48006" y="1920"/>
                </a:lnTo>
                <a:lnTo>
                  <a:pt x="47045" y="1920"/>
                </a:lnTo>
                <a:lnTo>
                  <a:pt x="47045" y="960"/>
                </a:lnTo>
                <a:lnTo>
                  <a:pt x="46085" y="0"/>
                </a:lnTo>
                <a:lnTo>
                  <a:pt x="28803" y="0"/>
                </a:lnTo>
                <a:lnTo>
                  <a:pt x="27843" y="960"/>
                </a:lnTo>
                <a:lnTo>
                  <a:pt x="26883" y="960"/>
                </a:lnTo>
                <a:lnTo>
                  <a:pt x="2880" y="16322"/>
                </a:lnTo>
                <a:lnTo>
                  <a:pt x="1920" y="17282"/>
                </a:lnTo>
                <a:lnTo>
                  <a:pt x="960" y="18242"/>
                </a:lnTo>
                <a:lnTo>
                  <a:pt x="0" y="19202"/>
                </a:lnTo>
                <a:lnTo>
                  <a:pt x="0" y="32644"/>
                </a:lnTo>
                <a:lnTo>
                  <a:pt x="960" y="33604"/>
                </a:lnTo>
                <a:lnTo>
                  <a:pt x="4800" y="33604"/>
                </a:lnTo>
                <a:lnTo>
                  <a:pt x="5760" y="32644"/>
                </a:lnTo>
                <a:lnTo>
                  <a:pt x="24963" y="22082"/>
                </a:lnTo>
                <a:lnTo>
                  <a:pt x="24963" y="96972"/>
                </a:lnTo>
                <a:lnTo>
                  <a:pt x="1920" y="96972"/>
                </a:lnTo>
                <a:lnTo>
                  <a:pt x="960" y="97917"/>
                </a:lnTo>
                <a:lnTo>
                  <a:pt x="960" y="98877"/>
                </a:lnTo>
                <a:lnTo>
                  <a:pt x="0" y="98877"/>
                </a:lnTo>
                <a:lnTo>
                  <a:pt x="0" y="111358"/>
                </a:lnTo>
                <a:lnTo>
                  <a:pt x="960" y="112318"/>
                </a:lnTo>
                <a:lnTo>
                  <a:pt x="960" y="113278"/>
                </a:lnTo>
                <a:lnTo>
                  <a:pt x="1920" y="113278"/>
                </a:lnTo>
                <a:lnTo>
                  <a:pt x="1920" y="114239"/>
                </a:lnTo>
                <a:lnTo>
                  <a:pt x="2880" y="11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4" name="object 334"/>
          <p:cNvSpPr/>
          <p:nvPr/>
        </p:nvSpPr>
        <p:spPr>
          <a:xfrm>
            <a:off x="3464768" y="6869597"/>
            <a:ext cx="74889" cy="118079"/>
          </a:xfrm>
          <a:custGeom>
            <a:avLst/>
            <a:gdLst/>
            <a:ahLst/>
            <a:cxnLst/>
            <a:rect l="l" t="t" r="r" b="b"/>
            <a:pathLst>
              <a:path w="74889" h="118079">
                <a:moveTo>
                  <a:pt x="960" y="111358"/>
                </a:moveTo>
                <a:lnTo>
                  <a:pt x="960" y="112318"/>
                </a:lnTo>
                <a:lnTo>
                  <a:pt x="1920" y="113278"/>
                </a:lnTo>
                <a:lnTo>
                  <a:pt x="2880" y="113278"/>
                </a:lnTo>
                <a:lnTo>
                  <a:pt x="3840" y="114239"/>
                </a:lnTo>
                <a:lnTo>
                  <a:pt x="4800" y="115199"/>
                </a:lnTo>
                <a:lnTo>
                  <a:pt x="6720" y="115199"/>
                </a:lnTo>
                <a:lnTo>
                  <a:pt x="8641" y="116159"/>
                </a:lnTo>
                <a:lnTo>
                  <a:pt x="10561" y="116159"/>
                </a:lnTo>
                <a:lnTo>
                  <a:pt x="12481" y="117119"/>
                </a:lnTo>
                <a:lnTo>
                  <a:pt x="14401" y="117119"/>
                </a:lnTo>
                <a:lnTo>
                  <a:pt x="17282" y="118079"/>
                </a:lnTo>
                <a:lnTo>
                  <a:pt x="31683" y="118079"/>
                </a:lnTo>
                <a:lnTo>
                  <a:pt x="38404" y="117119"/>
                </a:lnTo>
                <a:lnTo>
                  <a:pt x="43205" y="115199"/>
                </a:lnTo>
                <a:lnTo>
                  <a:pt x="48005" y="113278"/>
                </a:lnTo>
                <a:lnTo>
                  <a:pt x="52806" y="111358"/>
                </a:lnTo>
                <a:lnTo>
                  <a:pt x="56647" y="107518"/>
                </a:lnTo>
                <a:lnTo>
                  <a:pt x="60487" y="104637"/>
                </a:lnTo>
                <a:lnTo>
                  <a:pt x="63367" y="100797"/>
                </a:lnTo>
                <a:lnTo>
                  <a:pt x="65272" y="96956"/>
                </a:lnTo>
                <a:lnTo>
                  <a:pt x="68168" y="92171"/>
                </a:lnTo>
                <a:lnTo>
                  <a:pt x="70088" y="88331"/>
                </a:lnTo>
                <a:lnTo>
                  <a:pt x="71048" y="83515"/>
                </a:lnTo>
                <a:lnTo>
                  <a:pt x="71993" y="78729"/>
                </a:lnTo>
                <a:lnTo>
                  <a:pt x="72953" y="73929"/>
                </a:lnTo>
                <a:lnTo>
                  <a:pt x="73929" y="68168"/>
                </a:lnTo>
                <a:lnTo>
                  <a:pt x="73929" y="63367"/>
                </a:lnTo>
                <a:lnTo>
                  <a:pt x="74889" y="58567"/>
                </a:lnTo>
                <a:lnTo>
                  <a:pt x="74889" y="48966"/>
                </a:lnTo>
                <a:lnTo>
                  <a:pt x="73929" y="44165"/>
                </a:lnTo>
                <a:lnTo>
                  <a:pt x="73929" y="39364"/>
                </a:lnTo>
                <a:lnTo>
                  <a:pt x="72953" y="34564"/>
                </a:lnTo>
                <a:lnTo>
                  <a:pt x="72953" y="30723"/>
                </a:lnTo>
                <a:lnTo>
                  <a:pt x="71048" y="26883"/>
                </a:lnTo>
                <a:lnTo>
                  <a:pt x="70088" y="23042"/>
                </a:lnTo>
                <a:lnTo>
                  <a:pt x="69113" y="19202"/>
                </a:lnTo>
                <a:lnTo>
                  <a:pt x="67208" y="16322"/>
                </a:lnTo>
                <a:lnTo>
                  <a:pt x="65272" y="12481"/>
                </a:lnTo>
                <a:lnTo>
                  <a:pt x="62407" y="9601"/>
                </a:lnTo>
                <a:lnTo>
                  <a:pt x="59527" y="7680"/>
                </a:lnTo>
                <a:lnTo>
                  <a:pt x="56647" y="4815"/>
                </a:lnTo>
                <a:lnTo>
                  <a:pt x="53766" y="3840"/>
                </a:lnTo>
                <a:lnTo>
                  <a:pt x="49926" y="1920"/>
                </a:lnTo>
                <a:lnTo>
                  <a:pt x="46085" y="975"/>
                </a:lnTo>
                <a:lnTo>
                  <a:pt x="41285" y="0"/>
                </a:lnTo>
                <a:lnTo>
                  <a:pt x="28803" y="0"/>
                </a:lnTo>
                <a:lnTo>
                  <a:pt x="23042" y="975"/>
                </a:lnTo>
                <a:lnTo>
                  <a:pt x="18242" y="2880"/>
                </a:lnTo>
                <a:lnTo>
                  <a:pt x="19202" y="29763"/>
                </a:lnTo>
                <a:lnTo>
                  <a:pt x="20162" y="27843"/>
                </a:lnTo>
                <a:lnTo>
                  <a:pt x="21122" y="25923"/>
                </a:lnTo>
                <a:lnTo>
                  <a:pt x="22082" y="24003"/>
                </a:lnTo>
                <a:lnTo>
                  <a:pt x="24002" y="22082"/>
                </a:lnTo>
                <a:lnTo>
                  <a:pt x="25923" y="20162"/>
                </a:lnTo>
                <a:lnTo>
                  <a:pt x="27843" y="20162"/>
                </a:lnTo>
                <a:lnTo>
                  <a:pt x="29763" y="18242"/>
                </a:lnTo>
                <a:lnTo>
                  <a:pt x="37444" y="18242"/>
                </a:lnTo>
                <a:lnTo>
                  <a:pt x="39364" y="19202"/>
                </a:lnTo>
                <a:lnTo>
                  <a:pt x="42245" y="20162"/>
                </a:lnTo>
                <a:lnTo>
                  <a:pt x="44165" y="21122"/>
                </a:lnTo>
                <a:lnTo>
                  <a:pt x="46085" y="23042"/>
                </a:lnTo>
                <a:lnTo>
                  <a:pt x="47045" y="24963"/>
                </a:lnTo>
                <a:lnTo>
                  <a:pt x="48966" y="27843"/>
                </a:lnTo>
                <a:lnTo>
                  <a:pt x="49926" y="30723"/>
                </a:lnTo>
                <a:lnTo>
                  <a:pt x="50886" y="35524"/>
                </a:lnTo>
                <a:lnTo>
                  <a:pt x="50886" y="39364"/>
                </a:lnTo>
                <a:lnTo>
                  <a:pt x="51846" y="45125"/>
                </a:lnTo>
                <a:lnTo>
                  <a:pt x="51846" y="50886"/>
                </a:lnTo>
                <a:lnTo>
                  <a:pt x="48966" y="52806"/>
                </a:lnTo>
                <a:lnTo>
                  <a:pt x="46085" y="53766"/>
                </a:lnTo>
                <a:lnTo>
                  <a:pt x="43205" y="54726"/>
                </a:lnTo>
                <a:lnTo>
                  <a:pt x="40325" y="56647"/>
                </a:lnTo>
                <a:lnTo>
                  <a:pt x="28803" y="56647"/>
                </a:lnTo>
                <a:lnTo>
                  <a:pt x="26883" y="55686"/>
                </a:lnTo>
                <a:lnTo>
                  <a:pt x="24963" y="54726"/>
                </a:lnTo>
                <a:lnTo>
                  <a:pt x="23042" y="53766"/>
                </a:lnTo>
                <a:lnTo>
                  <a:pt x="22082" y="51846"/>
                </a:lnTo>
                <a:lnTo>
                  <a:pt x="21122" y="50886"/>
                </a:lnTo>
                <a:lnTo>
                  <a:pt x="20162" y="48006"/>
                </a:lnTo>
                <a:lnTo>
                  <a:pt x="19202" y="46085"/>
                </a:lnTo>
                <a:lnTo>
                  <a:pt x="19202" y="44165"/>
                </a:lnTo>
                <a:lnTo>
                  <a:pt x="18242" y="41285"/>
                </a:lnTo>
                <a:lnTo>
                  <a:pt x="18242" y="73929"/>
                </a:lnTo>
                <a:lnTo>
                  <a:pt x="38404" y="73929"/>
                </a:lnTo>
                <a:lnTo>
                  <a:pt x="42245" y="72009"/>
                </a:lnTo>
                <a:lnTo>
                  <a:pt x="46085" y="71048"/>
                </a:lnTo>
                <a:lnTo>
                  <a:pt x="48966" y="69128"/>
                </a:lnTo>
                <a:lnTo>
                  <a:pt x="51846" y="68168"/>
                </a:lnTo>
                <a:lnTo>
                  <a:pt x="51846" y="72009"/>
                </a:lnTo>
                <a:lnTo>
                  <a:pt x="50886" y="76809"/>
                </a:lnTo>
                <a:lnTo>
                  <a:pt x="49926" y="80650"/>
                </a:lnTo>
                <a:lnTo>
                  <a:pt x="48966" y="84490"/>
                </a:lnTo>
                <a:lnTo>
                  <a:pt x="48005" y="87355"/>
                </a:lnTo>
                <a:lnTo>
                  <a:pt x="46085" y="90236"/>
                </a:lnTo>
                <a:lnTo>
                  <a:pt x="43205" y="94076"/>
                </a:lnTo>
                <a:lnTo>
                  <a:pt x="40325" y="96012"/>
                </a:lnTo>
                <a:lnTo>
                  <a:pt x="37444" y="97917"/>
                </a:lnTo>
                <a:lnTo>
                  <a:pt x="33604" y="99837"/>
                </a:lnTo>
                <a:lnTo>
                  <a:pt x="29763" y="100797"/>
                </a:lnTo>
                <a:lnTo>
                  <a:pt x="22082" y="100797"/>
                </a:lnTo>
                <a:lnTo>
                  <a:pt x="19202" y="99837"/>
                </a:lnTo>
                <a:lnTo>
                  <a:pt x="14401" y="99837"/>
                </a:lnTo>
                <a:lnTo>
                  <a:pt x="12481" y="98892"/>
                </a:lnTo>
                <a:lnTo>
                  <a:pt x="10561" y="98892"/>
                </a:lnTo>
                <a:lnTo>
                  <a:pt x="8641" y="97917"/>
                </a:lnTo>
                <a:lnTo>
                  <a:pt x="7680" y="96956"/>
                </a:lnTo>
                <a:lnTo>
                  <a:pt x="4800" y="96956"/>
                </a:lnTo>
                <a:lnTo>
                  <a:pt x="3840" y="96012"/>
                </a:lnTo>
                <a:lnTo>
                  <a:pt x="2880" y="96012"/>
                </a:lnTo>
                <a:lnTo>
                  <a:pt x="1920" y="96956"/>
                </a:lnTo>
                <a:lnTo>
                  <a:pt x="960" y="96956"/>
                </a:lnTo>
                <a:lnTo>
                  <a:pt x="960" y="97917"/>
                </a:lnTo>
                <a:lnTo>
                  <a:pt x="0" y="98892"/>
                </a:lnTo>
                <a:lnTo>
                  <a:pt x="0" y="110398"/>
                </a:lnTo>
                <a:lnTo>
                  <a:pt x="960" y="111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5" name="object 335"/>
          <p:cNvSpPr/>
          <p:nvPr/>
        </p:nvSpPr>
        <p:spPr>
          <a:xfrm>
            <a:off x="3460927" y="6872478"/>
            <a:ext cx="23042" cy="71048"/>
          </a:xfrm>
          <a:custGeom>
            <a:avLst/>
            <a:gdLst/>
            <a:ahLst/>
            <a:cxnLst/>
            <a:rect l="l" t="t" r="r" b="b"/>
            <a:pathLst>
              <a:path w="23042" h="71048">
                <a:moveTo>
                  <a:pt x="0" y="25923"/>
                </a:moveTo>
                <a:lnTo>
                  <a:pt x="0" y="47045"/>
                </a:lnTo>
                <a:lnTo>
                  <a:pt x="960" y="50886"/>
                </a:lnTo>
                <a:lnTo>
                  <a:pt x="2880" y="55686"/>
                </a:lnTo>
                <a:lnTo>
                  <a:pt x="4800" y="59527"/>
                </a:lnTo>
                <a:lnTo>
                  <a:pt x="6720" y="62407"/>
                </a:lnTo>
                <a:lnTo>
                  <a:pt x="9601" y="65288"/>
                </a:lnTo>
                <a:lnTo>
                  <a:pt x="13441" y="67208"/>
                </a:lnTo>
                <a:lnTo>
                  <a:pt x="17282" y="69128"/>
                </a:lnTo>
                <a:lnTo>
                  <a:pt x="22082" y="71048"/>
                </a:lnTo>
                <a:lnTo>
                  <a:pt x="22082" y="31683"/>
                </a:lnTo>
                <a:lnTo>
                  <a:pt x="23042" y="29763"/>
                </a:lnTo>
                <a:lnTo>
                  <a:pt x="23042" y="26883"/>
                </a:lnTo>
                <a:lnTo>
                  <a:pt x="22082" y="0"/>
                </a:lnTo>
                <a:lnTo>
                  <a:pt x="17282" y="1935"/>
                </a:lnTo>
                <a:lnTo>
                  <a:pt x="13441" y="4800"/>
                </a:lnTo>
                <a:lnTo>
                  <a:pt x="9601" y="8641"/>
                </a:lnTo>
                <a:lnTo>
                  <a:pt x="6720" y="12481"/>
                </a:lnTo>
                <a:lnTo>
                  <a:pt x="3840" y="16322"/>
                </a:lnTo>
                <a:lnTo>
                  <a:pt x="1920" y="21122"/>
                </a:lnTo>
                <a:lnTo>
                  <a:pt x="0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6" name="object 336"/>
          <p:cNvSpPr/>
          <p:nvPr/>
        </p:nvSpPr>
        <p:spPr>
          <a:xfrm>
            <a:off x="3577087" y="6869597"/>
            <a:ext cx="9601" cy="31683"/>
          </a:xfrm>
          <a:custGeom>
            <a:avLst/>
            <a:gdLst/>
            <a:ahLst/>
            <a:cxnLst/>
            <a:rect l="l" t="t" r="r" b="b"/>
            <a:pathLst>
              <a:path w="9601" h="31683">
                <a:moveTo>
                  <a:pt x="4800" y="975"/>
                </a:moveTo>
                <a:lnTo>
                  <a:pt x="0" y="2880"/>
                </a:lnTo>
                <a:lnTo>
                  <a:pt x="0" y="31683"/>
                </a:lnTo>
                <a:lnTo>
                  <a:pt x="0" y="25923"/>
                </a:lnTo>
                <a:lnTo>
                  <a:pt x="1920" y="23042"/>
                </a:lnTo>
                <a:lnTo>
                  <a:pt x="3840" y="21122"/>
                </a:lnTo>
                <a:lnTo>
                  <a:pt x="6720" y="18242"/>
                </a:lnTo>
                <a:lnTo>
                  <a:pt x="9601" y="0"/>
                </a:lnTo>
                <a:lnTo>
                  <a:pt x="4800" y="9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7" name="object 337"/>
          <p:cNvSpPr/>
          <p:nvPr/>
        </p:nvSpPr>
        <p:spPr>
          <a:xfrm>
            <a:off x="3576126" y="6964649"/>
            <a:ext cx="8641" cy="23027"/>
          </a:xfrm>
          <a:custGeom>
            <a:avLst/>
            <a:gdLst/>
            <a:ahLst/>
            <a:cxnLst/>
            <a:rect l="l" t="t" r="r" b="b"/>
            <a:pathLst>
              <a:path w="8641" h="23027">
                <a:moveTo>
                  <a:pt x="2880" y="2865"/>
                </a:moveTo>
                <a:lnTo>
                  <a:pt x="0" y="0"/>
                </a:lnTo>
                <a:lnTo>
                  <a:pt x="2880" y="23027"/>
                </a:lnTo>
                <a:lnTo>
                  <a:pt x="8641" y="23027"/>
                </a:lnTo>
                <a:lnTo>
                  <a:pt x="5760" y="4785"/>
                </a:lnTo>
                <a:lnTo>
                  <a:pt x="2880" y="2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8" name="object 338"/>
          <p:cNvSpPr/>
          <p:nvPr/>
        </p:nvSpPr>
        <p:spPr>
          <a:xfrm>
            <a:off x="3552123" y="6869597"/>
            <a:ext cx="80650" cy="118079"/>
          </a:xfrm>
          <a:custGeom>
            <a:avLst/>
            <a:gdLst/>
            <a:ahLst/>
            <a:cxnLst/>
            <a:rect l="l" t="t" r="r" b="b"/>
            <a:pathLst>
              <a:path w="80650" h="118079">
                <a:moveTo>
                  <a:pt x="66248" y="50886"/>
                </a:moveTo>
                <a:lnTo>
                  <a:pt x="68168" y="48006"/>
                </a:lnTo>
                <a:lnTo>
                  <a:pt x="70088" y="46085"/>
                </a:lnTo>
                <a:lnTo>
                  <a:pt x="72009" y="44165"/>
                </a:lnTo>
                <a:lnTo>
                  <a:pt x="73929" y="41285"/>
                </a:lnTo>
                <a:lnTo>
                  <a:pt x="74889" y="39364"/>
                </a:lnTo>
                <a:lnTo>
                  <a:pt x="75834" y="36484"/>
                </a:lnTo>
                <a:lnTo>
                  <a:pt x="76809" y="33604"/>
                </a:lnTo>
                <a:lnTo>
                  <a:pt x="76809" y="20162"/>
                </a:lnTo>
                <a:lnTo>
                  <a:pt x="74889" y="17282"/>
                </a:lnTo>
                <a:lnTo>
                  <a:pt x="73929" y="13441"/>
                </a:lnTo>
                <a:lnTo>
                  <a:pt x="71048" y="10561"/>
                </a:lnTo>
                <a:lnTo>
                  <a:pt x="68168" y="8656"/>
                </a:lnTo>
                <a:lnTo>
                  <a:pt x="65288" y="5760"/>
                </a:lnTo>
                <a:lnTo>
                  <a:pt x="62407" y="3840"/>
                </a:lnTo>
                <a:lnTo>
                  <a:pt x="57607" y="2880"/>
                </a:lnTo>
                <a:lnTo>
                  <a:pt x="52806" y="975"/>
                </a:lnTo>
                <a:lnTo>
                  <a:pt x="48005" y="0"/>
                </a:lnTo>
                <a:lnTo>
                  <a:pt x="34564" y="0"/>
                </a:lnTo>
                <a:lnTo>
                  <a:pt x="31683" y="18242"/>
                </a:lnTo>
                <a:lnTo>
                  <a:pt x="34564" y="17282"/>
                </a:lnTo>
                <a:lnTo>
                  <a:pt x="44165" y="17282"/>
                </a:lnTo>
                <a:lnTo>
                  <a:pt x="46085" y="18242"/>
                </a:lnTo>
                <a:lnTo>
                  <a:pt x="48005" y="19202"/>
                </a:lnTo>
                <a:lnTo>
                  <a:pt x="49926" y="20162"/>
                </a:lnTo>
                <a:lnTo>
                  <a:pt x="50886" y="21122"/>
                </a:lnTo>
                <a:lnTo>
                  <a:pt x="52806" y="22082"/>
                </a:lnTo>
                <a:lnTo>
                  <a:pt x="53766" y="23042"/>
                </a:lnTo>
                <a:lnTo>
                  <a:pt x="53766" y="24963"/>
                </a:lnTo>
                <a:lnTo>
                  <a:pt x="54726" y="26883"/>
                </a:lnTo>
                <a:lnTo>
                  <a:pt x="54726" y="33604"/>
                </a:lnTo>
                <a:lnTo>
                  <a:pt x="53766" y="37444"/>
                </a:lnTo>
                <a:lnTo>
                  <a:pt x="50886" y="40325"/>
                </a:lnTo>
                <a:lnTo>
                  <a:pt x="48966" y="43205"/>
                </a:lnTo>
                <a:lnTo>
                  <a:pt x="45125" y="46085"/>
                </a:lnTo>
                <a:lnTo>
                  <a:pt x="41285" y="48006"/>
                </a:lnTo>
                <a:lnTo>
                  <a:pt x="38404" y="47045"/>
                </a:lnTo>
                <a:lnTo>
                  <a:pt x="36484" y="45125"/>
                </a:lnTo>
                <a:lnTo>
                  <a:pt x="33604" y="44165"/>
                </a:lnTo>
                <a:lnTo>
                  <a:pt x="31683" y="42245"/>
                </a:lnTo>
                <a:lnTo>
                  <a:pt x="29763" y="41285"/>
                </a:lnTo>
                <a:lnTo>
                  <a:pt x="28803" y="39364"/>
                </a:lnTo>
                <a:lnTo>
                  <a:pt x="27843" y="38404"/>
                </a:lnTo>
                <a:lnTo>
                  <a:pt x="26883" y="36484"/>
                </a:lnTo>
                <a:lnTo>
                  <a:pt x="25923" y="35524"/>
                </a:lnTo>
                <a:lnTo>
                  <a:pt x="25923" y="33604"/>
                </a:lnTo>
                <a:lnTo>
                  <a:pt x="24963" y="31683"/>
                </a:lnTo>
                <a:lnTo>
                  <a:pt x="24963" y="2880"/>
                </a:lnTo>
                <a:lnTo>
                  <a:pt x="20162" y="3840"/>
                </a:lnTo>
                <a:lnTo>
                  <a:pt x="15361" y="5760"/>
                </a:lnTo>
                <a:lnTo>
                  <a:pt x="12481" y="8656"/>
                </a:lnTo>
                <a:lnTo>
                  <a:pt x="9601" y="11521"/>
                </a:lnTo>
                <a:lnTo>
                  <a:pt x="6720" y="15361"/>
                </a:lnTo>
                <a:lnTo>
                  <a:pt x="4800" y="18242"/>
                </a:lnTo>
                <a:lnTo>
                  <a:pt x="3840" y="22082"/>
                </a:lnTo>
                <a:lnTo>
                  <a:pt x="2880" y="26883"/>
                </a:lnTo>
                <a:lnTo>
                  <a:pt x="2880" y="37444"/>
                </a:lnTo>
                <a:lnTo>
                  <a:pt x="3840" y="40325"/>
                </a:lnTo>
                <a:lnTo>
                  <a:pt x="4800" y="42245"/>
                </a:lnTo>
                <a:lnTo>
                  <a:pt x="6720" y="45125"/>
                </a:lnTo>
                <a:lnTo>
                  <a:pt x="7680" y="47045"/>
                </a:lnTo>
                <a:lnTo>
                  <a:pt x="9601" y="49926"/>
                </a:lnTo>
                <a:lnTo>
                  <a:pt x="11521" y="51846"/>
                </a:lnTo>
                <a:lnTo>
                  <a:pt x="14401" y="53766"/>
                </a:lnTo>
                <a:lnTo>
                  <a:pt x="16322" y="55686"/>
                </a:lnTo>
                <a:lnTo>
                  <a:pt x="19202" y="57607"/>
                </a:lnTo>
                <a:lnTo>
                  <a:pt x="22082" y="58567"/>
                </a:lnTo>
                <a:lnTo>
                  <a:pt x="18242" y="60487"/>
                </a:lnTo>
                <a:lnTo>
                  <a:pt x="15361" y="63367"/>
                </a:lnTo>
                <a:lnTo>
                  <a:pt x="12481" y="65288"/>
                </a:lnTo>
                <a:lnTo>
                  <a:pt x="9601" y="67208"/>
                </a:lnTo>
                <a:lnTo>
                  <a:pt x="7680" y="69128"/>
                </a:lnTo>
                <a:lnTo>
                  <a:pt x="5760" y="72009"/>
                </a:lnTo>
                <a:lnTo>
                  <a:pt x="3840" y="73929"/>
                </a:lnTo>
                <a:lnTo>
                  <a:pt x="1920" y="76809"/>
                </a:lnTo>
                <a:lnTo>
                  <a:pt x="960" y="79674"/>
                </a:lnTo>
                <a:lnTo>
                  <a:pt x="0" y="82570"/>
                </a:lnTo>
                <a:lnTo>
                  <a:pt x="0" y="94076"/>
                </a:lnTo>
                <a:lnTo>
                  <a:pt x="960" y="97917"/>
                </a:lnTo>
                <a:lnTo>
                  <a:pt x="1920" y="101757"/>
                </a:lnTo>
                <a:lnTo>
                  <a:pt x="3840" y="105597"/>
                </a:lnTo>
                <a:lnTo>
                  <a:pt x="6720" y="108478"/>
                </a:lnTo>
                <a:lnTo>
                  <a:pt x="9601" y="110398"/>
                </a:lnTo>
                <a:lnTo>
                  <a:pt x="12481" y="113278"/>
                </a:lnTo>
                <a:lnTo>
                  <a:pt x="17282" y="115199"/>
                </a:lnTo>
                <a:lnTo>
                  <a:pt x="22082" y="116159"/>
                </a:lnTo>
                <a:lnTo>
                  <a:pt x="26883" y="118079"/>
                </a:lnTo>
                <a:lnTo>
                  <a:pt x="24002" y="95051"/>
                </a:lnTo>
                <a:lnTo>
                  <a:pt x="22082" y="92171"/>
                </a:lnTo>
                <a:lnTo>
                  <a:pt x="22082" y="85450"/>
                </a:lnTo>
                <a:lnTo>
                  <a:pt x="23042" y="83515"/>
                </a:lnTo>
                <a:lnTo>
                  <a:pt x="23042" y="81610"/>
                </a:lnTo>
                <a:lnTo>
                  <a:pt x="24002" y="79674"/>
                </a:lnTo>
                <a:lnTo>
                  <a:pt x="24963" y="77769"/>
                </a:lnTo>
                <a:lnTo>
                  <a:pt x="26883" y="76809"/>
                </a:lnTo>
                <a:lnTo>
                  <a:pt x="27843" y="74889"/>
                </a:lnTo>
                <a:lnTo>
                  <a:pt x="29763" y="72969"/>
                </a:lnTo>
                <a:lnTo>
                  <a:pt x="31683" y="72009"/>
                </a:lnTo>
                <a:lnTo>
                  <a:pt x="33604" y="70088"/>
                </a:lnTo>
                <a:lnTo>
                  <a:pt x="36484" y="69128"/>
                </a:lnTo>
                <a:lnTo>
                  <a:pt x="38404" y="67208"/>
                </a:lnTo>
                <a:lnTo>
                  <a:pt x="42245" y="69128"/>
                </a:lnTo>
                <a:lnTo>
                  <a:pt x="45125" y="70088"/>
                </a:lnTo>
                <a:lnTo>
                  <a:pt x="47045" y="72009"/>
                </a:lnTo>
                <a:lnTo>
                  <a:pt x="48966" y="72969"/>
                </a:lnTo>
                <a:lnTo>
                  <a:pt x="50886" y="74889"/>
                </a:lnTo>
                <a:lnTo>
                  <a:pt x="52806" y="76809"/>
                </a:lnTo>
                <a:lnTo>
                  <a:pt x="54726" y="77769"/>
                </a:lnTo>
                <a:lnTo>
                  <a:pt x="55686" y="79674"/>
                </a:lnTo>
                <a:lnTo>
                  <a:pt x="56647" y="81610"/>
                </a:lnTo>
                <a:lnTo>
                  <a:pt x="56647" y="83515"/>
                </a:lnTo>
                <a:lnTo>
                  <a:pt x="57607" y="85450"/>
                </a:lnTo>
                <a:lnTo>
                  <a:pt x="57607" y="92171"/>
                </a:lnTo>
                <a:lnTo>
                  <a:pt x="55686" y="95051"/>
                </a:lnTo>
                <a:lnTo>
                  <a:pt x="52806" y="97917"/>
                </a:lnTo>
                <a:lnTo>
                  <a:pt x="49926" y="99837"/>
                </a:lnTo>
                <a:lnTo>
                  <a:pt x="46085" y="100797"/>
                </a:lnTo>
                <a:lnTo>
                  <a:pt x="34564" y="100797"/>
                </a:lnTo>
                <a:lnTo>
                  <a:pt x="29763" y="99837"/>
                </a:lnTo>
                <a:lnTo>
                  <a:pt x="32644" y="118079"/>
                </a:lnTo>
                <a:lnTo>
                  <a:pt x="51846" y="118079"/>
                </a:lnTo>
                <a:lnTo>
                  <a:pt x="56647" y="116159"/>
                </a:lnTo>
                <a:lnTo>
                  <a:pt x="61447" y="115199"/>
                </a:lnTo>
                <a:lnTo>
                  <a:pt x="66248" y="112318"/>
                </a:lnTo>
                <a:lnTo>
                  <a:pt x="70088" y="109438"/>
                </a:lnTo>
                <a:lnTo>
                  <a:pt x="72969" y="107518"/>
                </a:lnTo>
                <a:lnTo>
                  <a:pt x="75834" y="103677"/>
                </a:lnTo>
                <a:lnTo>
                  <a:pt x="77769" y="99837"/>
                </a:lnTo>
                <a:lnTo>
                  <a:pt x="79674" y="96012"/>
                </a:lnTo>
                <a:lnTo>
                  <a:pt x="80650" y="91196"/>
                </a:lnTo>
                <a:lnTo>
                  <a:pt x="80650" y="82570"/>
                </a:lnTo>
                <a:lnTo>
                  <a:pt x="79674" y="79674"/>
                </a:lnTo>
                <a:lnTo>
                  <a:pt x="78729" y="76809"/>
                </a:lnTo>
                <a:lnTo>
                  <a:pt x="77769" y="73929"/>
                </a:lnTo>
                <a:lnTo>
                  <a:pt x="75834" y="71048"/>
                </a:lnTo>
                <a:lnTo>
                  <a:pt x="73929" y="69128"/>
                </a:lnTo>
                <a:lnTo>
                  <a:pt x="72009" y="66248"/>
                </a:lnTo>
                <a:lnTo>
                  <a:pt x="70088" y="64328"/>
                </a:lnTo>
                <a:lnTo>
                  <a:pt x="67208" y="62407"/>
                </a:lnTo>
                <a:lnTo>
                  <a:pt x="64328" y="60487"/>
                </a:lnTo>
                <a:lnTo>
                  <a:pt x="61447" y="57607"/>
                </a:lnTo>
                <a:lnTo>
                  <a:pt x="57607" y="56647"/>
                </a:lnTo>
                <a:lnTo>
                  <a:pt x="60487" y="54726"/>
                </a:lnTo>
                <a:lnTo>
                  <a:pt x="63367" y="52806"/>
                </a:lnTo>
                <a:lnTo>
                  <a:pt x="66248" y="508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9" name="object 339"/>
          <p:cNvSpPr/>
          <p:nvPr/>
        </p:nvSpPr>
        <p:spPr>
          <a:xfrm>
            <a:off x="3643320" y="6869597"/>
            <a:ext cx="61447" cy="117119"/>
          </a:xfrm>
          <a:custGeom>
            <a:avLst/>
            <a:gdLst/>
            <a:ahLst/>
            <a:cxnLst/>
            <a:rect l="l" t="t" r="r" b="b"/>
            <a:pathLst>
              <a:path w="61447" h="117119">
                <a:moveTo>
                  <a:pt x="20162" y="114239"/>
                </a:moveTo>
                <a:lnTo>
                  <a:pt x="24963" y="117119"/>
                </a:lnTo>
                <a:lnTo>
                  <a:pt x="24963" y="84490"/>
                </a:lnTo>
                <a:lnTo>
                  <a:pt x="24002" y="78729"/>
                </a:lnTo>
                <a:lnTo>
                  <a:pt x="23042" y="73929"/>
                </a:lnTo>
                <a:lnTo>
                  <a:pt x="23042" y="46085"/>
                </a:lnTo>
                <a:lnTo>
                  <a:pt x="24002" y="41285"/>
                </a:lnTo>
                <a:lnTo>
                  <a:pt x="24002" y="36484"/>
                </a:lnTo>
                <a:lnTo>
                  <a:pt x="24963" y="31683"/>
                </a:lnTo>
                <a:lnTo>
                  <a:pt x="26883" y="28803"/>
                </a:lnTo>
                <a:lnTo>
                  <a:pt x="27843" y="24963"/>
                </a:lnTo>
                <a:lnTo>
                  <a:pt x="29763" y="23042"/>
                </a:lnTo>
                <a:lnTo>
                  <a:pt x="31683" y="21122"/>
                </a:lnTo>
                <a:lnTo>
                  <a:pt x="34564" y="19202"/>
                </a:lnTo>
                <a:lnTo>
                  <a:pt x="46085" y="19202"/>
                </a:lnTo>
                <a:lnTo>
                  <a:pt x="48005" y="20162"/>
                </a:lnTo>
                <a:lnTo>
                  <a:pt x="48966" y="21122"/>
                </a:lnTo>
                <a:lnTo>
                  <a:pt x="50886" y="22082"/>
                </a:lnTo>
                <a:lnTo>
                  <a:pt x="51846" y="23042"/>
                </a:lnTo>
                <a:lnTo>
                  <a:pt x="52806" y="24963"/>
                </a:lnTo>
                <a:lnTo>
                  <a:pt x="53766" y="26883"/>
                </a:lnTo>
                <a:lnTo>
                  <a:pt x="54726" y="29763"/>
                </a:lnTo>
                <a:lnTo>
                  <a:pt x="55686" y="31683"/>
                </a:lnTo>
                <a:lnTo>
                  <a:pt x="55686" y="34564"/>
                </a:lnTo>
                <a:lnTo>
                  <a:pt x="56647" y="38404"/>
                </a:lnTo>
                <a:lnTo>
                  <a:pt x="57607" y="41285"/>
                </a:lnTo>
                <a:lnTo>
                  <a:pt x="61447" y="4815"/>
                </a:lnTo>
                <a:lnTo>
                  <a:pt x="55686" y="1920"/>
                </a:lnTo>
                <a:lnTo>
                  <a:pt x="48966" y="0"/>
                </a:lnTo>
                <a:lnTo>
                  <a:pt x="33604" y="0"/>
                </a:lnTo>
                <a:lnTo>
                  <a:pt x="27843" y="1920"/>
                </a:lnTo>
                <a:lnTo>
                  <a:pt x="22082" y="4815"/>
                </a:lnTo>
                <a:lnTo>
                  <a:pt x="17282" y="7680"/>
                </a:lnTo>
                <a:lnTo>
                  <a:pt x="12481" y="11521"/>
                </a:lnTo>
                <a:lnTo>
                  <a:pt x="9601" y="16322"/>
                </a:lnTo>
                <a:lnTo>
                  <a:pt x="5760" y="22082"/>
                </a:lnTo>
                <a:lnTo>
                  <a:pt x="3840" y="27843"/>
                </a:lnTo>
                <a:lnTo>
                  <a:pt x="1920" y="35524"/>
                </a:lnTo>
                <a:lnTo>
                  <a:pt x="0" y="42245"/>
                </a:lnTo>
                <a:lnTo>
                  <a:pt x="0" y="76809"/>
                </a:lnTo>
                <a:lnTo>
                  <a:pt x="1920" y="84490"/>
                </a:lnTo>
                <a:lnTo>
                  <a:pt x="2880" y="91196"/>
                </a:lnTo>
                <a:lnTo>
                  <a:pt x="4815" y="97917"/>
                </a:lnTo>
                <a:lnTo>
                  <a:pt x="7680" y="102732"/>
                </a:lnTo>
                <a:lnTo>
                  <a:pt x="10561" y="107518"/>
                </a:lnTo>
                <a:lnTo>
                  <a:pt x="15361" y="111358"/>
                </a:lnTo>
                <a:lnTo>
                  <a:pt x="20162" y="11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0" name="object 340"/>
          <p:cNvSpPr/>
          <p:nvPr/>
        </p:nvSpPr>
        <p:spPr>
          <a:xfrm>
            <a:off x="3668283" y="6874413"/>
            <a:ext cx="56647" cy="113263"/>
          </a:xfrm>
          <a:custGeom>
            <a:avLst/>
            <a:gdLst/>
            <a:ahLst/>
            <a:cxnLst/>
            <a:rect l="l" t="t" r="r" b="b"/>
            <a:pathLst>
              <a:path w="56647" h="113263">
                <a:moveTo>
                  <a:pt x="6720" y="113263"/>
                </a:moveTo>
                <a:lnTo>
                  <a:pt x="22082" y="113263"/>
                </a:lnTo>
                <a:lnTo>
                  <a:pt x="28803" y="112303"/>
                </a:lnTo>
                <a:lnTo>
                  <a:pt x="33604" y="109423"/>
                </a:lnTo>
                <a:lnTo>
                  <a:pt x="39364" y="106542"/>
                </a:lnTo>
                <a:lnTo>
                  <a:pt x="44165" y="102702"/>
                </a:lnTo>
                <a:lnTo>
                  <a:pt x="47045" y="97916"/>
                </a:lnTo>
                <a:lnTo>
                  <a:pt x="49926" y="92141"/>
                </a:lnTo>
                <a:lnTo>
                  <a:pt x="52806" y="86380"/>
                </a:lnTo>
                <a:lnTo>
                  <a:pt x="53766" y="78699"/>
                </a:lnTo>
                <a:lnTo>
                  <a:pt x="55686" y="71018"/>
                </a:lnTo>
                <a:lnTo>
                  <a:pt x="56647" y="63352"/>
                </a:lnTo>
                <a:lnTo>
                  <a:pt x="56647" y="45110"/>
                </a:lnTo>
                <a:lnTo>
                  <a:pt x="55686" y="36469"/>
                </a:lnTo>
                <a:lnTo>
                  <a:pt x="54726" y="29748"/>
                </a:lnTo>
                <a:lnTo>
                  <a:pt x="53766" y="22067"/>
                </a:lnTo>
                <a:lnTo>
                  <a:pt x="50886" y="16306"/>
                </a:lnTo>
                <a:lnTo>
                  <a:pt x="48005" y="11506"/>
                </a:lnTo>
                <a:lnTo>
                  <a:pt x="45125" y="5745"/>
                </a:lnTo>
                <a:lnTo>
                  <a:pt x="41285" y="1904"/>
                </a:lnTo>
                <a:lnTo>
                  <a:pt x="36484" y="0"/>
                </a:lnTo>
                <a:lnTo>
                  <a:pt x="32644" y="36469"/>
                </a:lnTo>
                <a:lnTo>
                  <a:pt x="32644" y="71018"/>
                </a:lnTo>
                <a:lnTo>
                  <a:pt x="31683" y="74858"/>
                </a:lnTo>
                <a:lnTo>
                  <a:pt x="31683" y="77754"/>
                </a:lnTo>
                <a:lnTo>
                  <a:pt x="30723" y="80634"/>
                </a:lnTo>
                <a:lnTo>
                  <a:pt x="30723" y="82539"/>
                </a:lnTo>
                <a:lnTo>
                  <a:pt x="29763" y="85420"/>
                </a:lnTo>
                <a:lnTo>
                  <a:pt x="28803" y="87355"/>
                </a:lnTo>
                <a:lnTo>
                  <a:pt x="27843" y="89260"/>
                </a:lnTo>
                <a:lnTo>
                  <a:pt x="25923" y="91196"/>
                </a:lnTo>
                <a:lnTo>
                  <a:pt x="24963" y="92141"/>
                </a:lnTo>
                <a:lnTo>
                  <a:pt x="23042" y="93101"/>
                </a:lnTo>
                <a:lnTo>
                  <a:pt x="21122" y="94076"/>
                </a:lnTo>
                <a:lnTo>
                  <a:pt x="20162" y="95021"/>
                </a:lnTo>
                <a:lnTo>
                  <a:pt x="12481" y="95021"/>
                </a:lnTo>
                <a:lnTo>
                  <a:pt x="9601" y="94076"/>
                </a:lnTo>
                <a:lnTo>
                  <a:pt x="7680" y="93101"/>
                </a:lnTo>
                <a:lnTo>
                  <a:pt x="5760" y="92141"/>
                </a:lnTo>
                <a:lnTo>
                  <a:pt x="3840" y="90236"/>
                </a:lnTo>
                <a:lnTo>
                  <a:pt x="1920" y="86380"/>
                </a:lnTo>
                <a:lnTo>
                  <a:pt x="960" y="83515"/>
                </a:lnTo>
                <a:lnTo>
                  <a:pt x="0" y="79674"/>
                </a:lnTo>
                <a:lnTo>
                  <a:pt x="0" y="112303"/>
                </a:lnTo>
                <a:lnTo>
                  <a:pt x="6720" y="1132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1" name="object 341"/>
          <p:cNvSpPr/>
          <p:nvPr/>
        </p:nvSpPr>
        <p:spPr>
          <a:xfrm>
            <a:off x="3767160" y="6927204"/>
            <a:ext cx="92156" cy="17282"/>
          </a:xfrm>
          <a:custGeom>
            <a:avLst/>
            <a:gdLst/>
            <a:ahLst/>
            <a:cxnLst/>
            <a:rect l="l" t="t" r="r" b="b"/>
            <a:pathLst>
              <a:path w="92156" h="17282">
                <a:moveTo>
                  <a:pt x="960" y="14401"/>
                </a:moveTo>
                <a:lnTo>
                  <a:pt x="960" y="15361"/>
                </a:lnTo>
                <a:lnTo>
                  <a:pt x="1920" y="17282"/>
                </a:lnTo>
                <a:lnTo>
                  <a:pt x="90236" y="17282"/>
                </a:lnTo>
                <a:lnTo>
                  <a:pt x="91196" y="15361"/>
                </a:lnTo>
                <a:lnTo>
                  <a:pt x="91196" y="14401"/>
                </a:lnTo>
                <a:lnTo>
                  <a:pt x="92156" y="11521"/>
                </a:lnTo>
                <a:lnTo>
                  <a:pt x="92156" y="5760"/>
                </a:lnTo>
                <a:lnTo>
                  <a:pt x="91196" y="4800"/>
                </a:lnTo>
                <a:lnTo>
                  <a:pt x="91196" y="1920"/>
                </a:lnTo>
                <a:lnTo>
                  <a:pt x="90236" y="960"/>
                </a:lnTo>
                <a:lnTo>
                  <a:pt x="90236" y="0"/>
                </a:lnTo>
                <a:lnTo>
                  <a:pt x="1920" y="0"/>
                </a:lnTo>
                <a:lnTo>
                  <a:pt x="960" y="1920"/>
                </a:lnTo>
                <a:lnTo>
                  <a:pt x="960" y="2880"/>
                </a:lnTo>
                <a:lnTo>
                  <a:pt x="0" y="5760"/>
                </a:lnTo>
                <a:lnTo>
                  <a:pt x="0" y="11521"/>
                </a:lnTo>
                <a:lnTo>
                  <a:pt x="96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2" name="object 342"/>
          <p:cNvSpPr/>
          <p:nvPr/>
        </p:nvSpPr>
        <p:spPr>
          <a:xfrm>
            <a:off x="3912123" y="6871517"/>
            <a:ext cx="70073" cy="114239"/>
          </a:xfrm>
          <a:custGeom>
            <a:avLst/>
            <a:gdLst/>
            <a:ahLst/>
            <a:cxnLst/>
            <a:rect l="l" t="t" r="r" b="b"/>
            <a:pathLst>
              <a:path w="70073" h="114239">
                <a:moveTo>
                  <a:pt x="960" y="30723"/>
                </a:moveTo>
                <a:lnTo>
                  <a:pt x="960" y="32644"/>
                </a:lnTo>
                <a:lnTo>
                  <a:pt x="1920" y="33604"/>
                </a:lnTo>
                <a:lnTo>
                  <a:pt x="5760" y="33604"/>
                </a:lnTo>
                <a:lnTo>
                  <a:pt x="6720" y="32644"/>
                </a:lnTo>
                <a:lnTo>
                  <a:pt x="24947" y="22082"/>
                </a:lnTo>
                <a:lnTo>
                  <a:pt x="24947" y="96972"/>
                </a:lnTo>
                <a:lnTo>
                  <a:pt x="1920" y="96972"/>
                </a:lnTo>
                <a:lnTo>
                  <a:pt x="1920" y="98877"/>
                </a:lnTo>
                <a:lnTo>
                  <a:pt x="960" y="98877"/>
                </a:lnTo>
                <a:lnTo>
                  <a:pt x="960" y="112318"/>
                </a:lnTo>
                <a:lnTo>
                  <a:pt x="1920" y="112318"/>
                </a:lnTo>
                <a:lnTo>
                  <a:pt x="1920" y="113278"/>
                </a:lnTo>
                <a:lnTo>
                  <a:pt x="2880" y="114239"/>
                </a:lnTo>
                <a:lnTo>
                  <a:pt x="68153" y="114239"/>
                </a:lnTo>
                <a:lnTo>
                  <a:pt x="69113" y="113278"/>
                </a:lnTo>
                <a:lnTo>
                  <a:pt x="69113" y="112318"/>
                </a:lnTo>
                <a:lnTo>
                  <a:pt x="70073" y="112318"/>
                </a:lnTo>
                <a:lnTo>
                  <a:pt x="70073" y="98877"/>
                </a:lnTo>
                <a:lnTo>
                  <a:pt x="69113" y="98877"/>
                </a:lnTo>
                <a:lnTo>
                  <a:pt x="69113" y="96972"/>
                </a:lnTo>
                <a:lnTo>
                  <a:pt x="47990" y="96972"/>
                </a:lnTo>
                <a:lnTo>
                  <a:pt x="47990" y="960"/>
                </a:lnTo>
                <a:lnTo>
                  <a:pt x="47030" y="960"/>
                </a:lnTo>
                <a:lnTo>
                  <a:pt x="47030" y="0"/>
                </a:lnTo>
                <a:lnTo>
                  <a:pt x="28788" y="0"/>
                </a:lnTo>
                <a:lnTo>
                  <a:pt x="28788" y="960"/>
                </a:lnTo>
                <a:lnTo>
                  <a:pt x="27828" y="960"/>
                </a:lnTo>
                <a:lnTo>
                  <a:pt x="3840" y="16322"/>
                </a:lnTo>
                <a:lnTo>
                  <a:pt x="2880" y="17282"/>
                </a:lnTo>
                <a:lnTo>
                  <a:pt x="1920" y="17282"/>
                </a:lnTo>
                <a:lnTo>
                  <a:pt x="1920" y="18242"/>
                </a:lnTo>
                <a:lnTo>
                  <a:pt x="960" y="18242"/>
                </a:lnTo>
                <a:lnTo>
                  <a:pt x="960" y="20162"/>
                </a:lnTo>
                <a:lnTo>
                  <a:pt x="0" y="21122"/>
                </a:lnTo>
                <a:lnTo>
                  <a:pt x="0" y="29763"/>
                </a:lnTo>
                <a:lnTo>
                  <a:pt x="960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3" name="object 343"/>
          <p:cNvSpPr/>
          <p:nvPr/>
        </p:nvSpPr>
        <p:spPr>
          <a:xfrm>
            <a:off x="4019626" y="6913763"/>
            <a:ext cx="10561" cy="29763"/>
          </a:xfrm>
          <a:custGeom>
            <a:avLst/>
            <a:gdLst/>
            <a:ahLst/>
            <a:cxnLst/>
            <a:rect l="l" t="t" r="r" b="b"/>
            <a:pathLst>
              <a:path w="10561" h="29763">
                <a:moveTo>
                  <a:pt x="8656" y="11521"/>
                </a:moveTo>
                <a:lnTo>
                  <a:pt x="6720" y="10561"/>
                </a:lnTo>
                <a:lnTo>
                  <a:pt x="4815" y="9601"/>
                </a:lnTo>
                <a:lnTo>
                  <a:pt x="3840" y="7680"/>
                </a:lnTo>
                <a:lnTo>
                  <a:pt x="1935" y="6720"/>
                </a:lnTo>
                <a:lnTo>
                  <a:pt x="975" y="3840"/>
                </a:lnTo>
                <a:lnTo>
                  <a:pt x="975" y="1920"/>
                </a:lnTo>
                <a:lnTo>
                  <a:pt x="0" y="0"/>
                </a:lnTo>
                <a:lnTo>
                  <a:pt x="4815" y="29763"/>
                </a:lnTo>
                <a:lnTo>
                  <a:pt x="10561" y="29763"/>
                </a:lnTo>
                <a:lnTo>
                  <a:pt x="8656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4" name="object 344"/>
          <p:cNvSpPr/>
          <p:nvPr/>
        </p:nvSpPr>
        <p:spPr>
          <a:xfrm>
            <a:off x="3996598" y="6869597"/>
            <a:ext cx="78714" cy="118079"/>
          </a:xfrm>
          <a:custGeom>
            <a:avLst/>
            <a:gdLst/>
            <a:ahLst/>
            <a:cxnLst/>
            <a:rect l="l" t="t" r="r" b="b"/>
            <a:pathLst>
              <a:path w="78714" h="118079">
                <a:moveTo>
                  <a:pt x="5760" y="111358"/>
                </a:moveTo>
                <a:lnTo>
                  <a:pt x="5760" y="112318"/>
                </a:lnTo>
                <a:lnTo>
                  <a:pt x="6720" y="113278"/>
                </a:lnTo>
                <a:lnTo>
                  <a:pt x="7680" y="114239"/>
                </a:lnTo>
                <a:lnTo>
                  <a:pt x="9601" y="115199"/>
                </a:lnTo>
                <a:lnTo>
                  <a:pt x="10561" y="115199"/>
                </a:lnTo>
                <a:lnTo>
                  <a:pt x="12481" y="116159"/>
                </a:lnTo>
                <a:lnTo>
                  <a:pt x="14401" y="116159"/>
                </a:lnTo>
                <a:lnTo>
                  <a:pt x="17282" y="117119"/>
                </a:lnTo>
                <a:lnTo>
                  <a:pt x="19202" y="117119"/>
                </a:lnTo>
                <a:lnTo>
                  <a:pt x="21122" y="118079"/>
                </a:lnTo>
                <a:lnTo>
                  <a:pt x="36484" y="118079"/>
                </a:lnTo>
                <a:lnTo>
                  <a:pt x="42230" y="117119"/>
                </a:lnTo>
                <a:lnTo>
                  <a:pt x="47990" y="115199"/>
                </a:lnTo>
                <a:lnTo>
                  <a:pt x="52791" y="113278"/>
                </a:lnTo>
                <a:lnTo>
                  <a:pt x="57591" y="111358"/>
                </a:lnTo>
                <a:lnTo>
                  <a:pt x="61432" y="107518"/>
                </a:lnTo>
                <a:lnTo>
                  <a:pt x="65272" y="104637"/>
                </a:lnTo>
                <a:lnTo>
                  <a:pt x="68153" y="100797"/>
                </a:lnTo>
                <a:lnTo>
                  <a:pt x="70073" y="96956"/>
                </a:lnTo>
                <a:lnTo>
                  <a:pt x="72953" y="92171"/>
                </a:lnTo>
                <a:lnTo>
                  <a:pt x="73913" y="88331"/>
                </a:lnTo>
                <a:lnTo>
                  <a:pt x="75834" y="83515"/>
                </a:lnTo>
                <a:lnTo>
                  <a:pt x="76794" y="78729"/>
                </a:lnTo>
                <a:lnTo>
                  <a:pt x="77754" y="73929"/>
                </a:lnTo>
                <a:lnTo>
                  <a:pt x="78714" y="68168"/>
                </a:lnTo>
                <a:lnTo>
                  <a:pt x="78714" y="39364"/>
                </a:lnTo>
                <a:lnTo>
                  <a:pt x="77754" y="34564"/>
                </a:lnTo>
                <a:lnTo>
                  <a:pt x="76794" y="30723"/>
                </a:lnTo>
                <a:lnTo>
                  <a:pt x="75834" y="26883"/>
                </a:lnTo>
                <a:lnTo>
                  <a:pt x="74874" y="23042"/>
                </a:lnTo>
                <a:lnTo>
                  <a:pt x="73913" y="19202"/>
                </a:lnTo>
                <a:lnTo>
                  <a:pt x="71993" y="16322"/>
                </a:lnTo>
                <a:lnTo>
                  <a:pt x="69113" y="12481"/>
                </a:lnTo>
                <a:lnTo>
                  <a:pt x="67193" y="9601"/>
                </a:lnTo>
                <a:lnTo>
                  <a:pt x="64312" y="7680"/>
                </a:lnTo>
                <a:lnTo>
                  <a:pt x="61432" y="4815"/>
                </a:lnTo>
                <a:lnTo>
                  <a:pt x="58552" y="3840"/>
                </a:lnTo>
                <a:lnTo>
                  <a:pt x="53751" y="1920"/>
                </a:lnTo>
                <a:lnTo>
                  <a:pt x="49911" y="975"/>
                </a:lnTo>
                <a:lnTo>
                  <a:pt x="46070" y="0"/>
                </a:lnTo>
                <a:lnTo>
                  <a:pt x="33588" y="0"/>
                </a:lnTo>
                <a:lnTo>
                  <a:pt x="27843" y="975"/>
                </a:lnTo>
                <a:lnTo>
                  <a:pt x="23027" y="2880"/>
                </a:lnTo>
                <a:lnTo>
                  <a:pt x="18242" y="4815"/>
                </a:lnTo>
                <a:lnTo>
                  <a:pt x="13441" y="7680"/>
                </a:lnTo>
                <a:lnTo>
                  <a:pt x="10561" y="11521"/>
                </a:lnTo>
                <a:lnTo>
                  <a:pt x="6720" y="15361"/>
                </a:lnTo>
                <a:lnTo>
                  <a:pt x="4800" y="19202"/>
                </a:lnTo>
                <a:lnTo>
                  <a:pt x="2880" y="24003"/>
                </a:lnTo>
                <a:lnTo>
                  <a:pt x="960" y="28803"/>
                </a:lnTo>
                <a:lnTo>
                  <a:pt x="0" y="33604"/>
                </a:lnTo>
                <a:lnTo>
                  <a:pt x="0" y="45125"/>
                </a:lnTo>
                <a:lnTo>
                  <a:pt x="960" y="49926"/>
                </a:lnTo>
                <a:lnTo>
                  <a:pt x="1920" y="53766"/>
                </a:lnTo>
                <a:lnTo>
                  <a:pt x="2880" y="58567"/>
                </a:lnTo>
                <a:lnTo>
                  <a:pt x="4800" y="62407"/>
                </a:lnTo>
                <a:lnTo>
                  <a:pt x="7680" y="65288"/>
                </a:lnTo>
                <a:lnTo>
                  <a:pt x="10561" y="68168"/>
                </a:lnTo>
                <a:lnTo>
                  <a:pt x="14401" y="70088"/>
                </a:lnTo>
                <a:lnTo>
                  <a:pt x="18242" y="72009"/>
                </a:lnTo>
                <a:lnTo>
                  <a:pt x="22082" y="73929"/>
                </a:lnTo>
                <a:lnTo>
                  <a:pt x="27843" y="73929"/>
                </a:lnTo>
                <a:lnTo>
                  <a:pt x="23027" y="44165"/>
                </a:lnTo>
                <a:lnTo>
                  <a:pt x="23027" y="32644"/>
                </a:lnTo>
                <a:lnTo>
                  <a:pt x="24003" y="29763"/>
                </a:lnTo>
                <a:lnTo>
                  <a:pt x="24963" y="27843"/>
                </a:lnTo>
                <a:lnTo>
                  <a:pt x="25923" y="25923"/>
                </a:lnTo>
                <a:lnTo>
                  <a:pt x="26868" y="24003"/>
                </a:lnTo>
                <a:lnTo>
                  <a:pt x="28803" y="22082"/>
                </a:lnTo>
                <a:lnTo>
                  <a:pt x="29748" y="20162"/>
                </a:lnTo>
                <a:lnTo>
                  <a:pt x="31683" y="20162"/>
                </a:lnTo>
                <a:lnTo>
                  <a:pt x="33588" y="18242"/>
                </a:lnTo>
                <a:lnTo>
                  <a:pt x="42230" y="18242"/>
                </a:lnTo>
                <a:lnTo>
                  <a:pt x="44150" y="19202"/>
                </a:lnTo>
                <a:lnTo>
                  <a:pt x="46070" y="20162"/>
                </a:lnTo>
                <a:lnTo>
                  <a:pt x="48950" y="21122"/>
                </a:lnTo>
                <a:lnTo>
                  <a:pt x="49911" y="23042"/>
                </a:lnTo>
                <a:lnTo>
                  <a:pt x="51831" y="24963"/>
                </a:lnTo>
                <a:lnTo>
                  <a:pt x="52791" y="27843"/>
                </a:lnTo>
                <a:lnTo>
                  <a:pt x="54711" y="30723"/>
                </a:lnTo>
                <a:lnTo>
                  <a:pt x="54711" y="35524"/>
                </a:lnTo>
                <a:lnTo>
                  <a:pt x="55671" y="39364"/>
                </a:lnTo>
                <a:lnTo>
                  <a:pt x="55671" y="50886"/>
                </a:lnTo>
                <a:lnTo>
                  <a:pt x="53751" y="52806"/>
                </a:lnTo>
                <a:lnTo>
                  <a:pt x="50871" y="53766"/>
                </a:lnTo>
                <a:lnTo>
                  <a:pt x="47990" y="54726"/>
                </a:lnTo>
                <a:lnTo>
                  <a:pt x="45110" y="56647"/>
                </a:lnTo>
                <a:lnTo>
                  <a:pt x="33588" y="56647"/>
                </a:lnTo>
                <a:lnTo>
                  <a:pt x="31683" y="55686"/>
                </a:lnTo>
                <a:lnTo>
                  <a:pt x="33588" y="73929"/>
                </a:lnTo>
                <a:lnTo>
                  <a:pt x="43205" y="73929"/>
                </a:lnTo>
                <a:lnTo>
                  <a:pt x="47030" y="72009"/>
                </a:lnTo>
                <a:lnTo>
                  <a:pt x="50871" y="71048"/>
                </a:lnTo>
                <a:lnTo>
                  <a:pt x="53751" y="69128"/>
                </a:lnTo>
                <a:lnTo>
                  <a:pt x="56631" y="68168"/>
                </a:lnTo>
                <a:lnTo>
                  <a:pt x="56631" y="72009"/>
                </a:lnTo>
                <a:lnTo>
                  <a:pt x="55671" y="76809"/>
                </a:lnTo>
                <a:lnTo>
                  <a:pt x="54711" y="80650"/>
                </a:lnTo>
                <a:lnTo>
                  <a:pt x="53751" y="84490"/>
                </a:lnTo>
                <a:lnTo>
                  <a:pt x="51831" y="87355"/>
                </a:lnTo>
                <a:lnTo>
                  <a:pt x="49911" y="90236"/>
                </a:lnTo>
                <a:lnTo>
                  <a:pt x="47990" y="94076"/>
                </a:lnTo>
                <a:lnTo>
                  <a:pt x="45110" y="96012"/>
                </a:lnTo>
                <a:lnTo>
                  <a:pt x="42230" y="97917"/>
                </a:lnTo>
                <a:lnTo>
                  <a:pt x="38389" y="99837"/>
                </a:lnTo>
                <a:lnTo>
                  <a:pt x="34549" y="100797"/>
                </a:lnTo>
                <a:lnTo>
                  <a:pt x="26868" y="100797"/>
                </a:lnTo>
                <a:lnTo>
                  <a:pt x="24003" y="99837"/>
                </a:lnTo>
                <a:lnTo>
                  <a:pt x="19202" y="99837"/>
                </a:lnTo>
                <a:lnTo>
                  <a:pt x="17282" y="98892"/>
                </a:lnTo>
                <a:lnTo>
                  <a:pt x="15361" y="98892"/>
                </a:lnTo>
                <a:lnTo>
                  <a:pt x="13441" y="97917"/>
                </a:lnTo>
                <a:lnTo>
                  <a:pt x="11521" y="96956"/>
                </a:lnTo>
                <a:lnTo>
                  <a:pt x="9601" y="96956"/>
                </a:lnTo>
                <a:lnTo>
                  <a:pt x="8641" y="96012"/>
                </a:lnTo>
                <a:lnTo>
                  <a:pt x="6720" y="96012"/>
                </a:lnTo>
                <a:lnTo>
                  <a:pt x="6720" y="96956"/>
                </a:lnTo>
                <a:lnTo>
                  <a:pt x="5760" y="96956"/>
                </a:lnTo>
                <a:lnTo>
                  <a:pt x="4800" y="97917"/>
                </a:lnTo>
                <a:lnTo>
                  <a:pt x="4800" y="110398"/>
                </a:lnTo>
                <a:lnTo>
                  <a:pt x="5760" y="111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5" name="object 345"/>
          <p:cNvSpPr/>
          <p:nvPr/>
        </p:nvSpPr>
        <p:spPr>
          <a:xfrm>
            <a:off x="4116598" y="6869597"/>
            <a:ext cx="7665" cy="20162"/>
          </a:xfrm>
          <a:custGeom>
            <a:avLst/>
            <a:gdLst/>
            <a:ahLst/>
            <a:cxnLst/>
            <a:rect l="l" t="t" r="r" b="b"/>
            <a:pathLst>
              <a:path w="7665" h="20162">
                <a:moveTo>
                  <a:pt x="5760" y="0"/>
                </a:moveTo>
                <a:lnTo>
                  <a:pt x="0" y="975"/>
                </a:lnTo>
                <a:lnTo>
                  <a:pt x="1920" y="20162"/>
                </a:lnTo>
                <a:lnTo>
                  <a:pt x="3840" y="20162"/>
                </a:lnTo>
                <a:lnTo>
                  <a:pt x="5760" y="18242"/>
                </a:lnTo>
                <a:lnTo>
                  <a:pt x="7665" y="18242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6" name="object 346"/>
          <p:cNvSpPr/>
          <p:nvPr/>
        </p:nvSpPr>
        <p:spPr>
          <a:xfrm>
            <a:off x="4088754" y="6869597"/>
            <a:ext cx="78714" cy="118079"/>
          </a:xfrm>
          <a:custGeom>
            <a:avLst/>
            <a:gdLst/>
            <a:ahLst/>
            <a:cxnLst/>
            <a:rect l="l" t="t" r="r" b="b"/>
            <a:pathLst>
              <a:path w="78714" h="118079">
                <a:moveTo>
                  <a:pt x="4800" y="110398"/>
                </a:moveTo>
                <a:lnTo>
                  <a:pt x="4800" y="112318"/>
                </a:lnTo>
                <a:lnTo>
                  <a:pt x="5760" y="113278"/>
                </a:lnTo>
                <a:lnTo>
                  <a:pt x="6720" y="113278"/>
                </a:lnTo>
                <a:lnTo>
                  <a:pt x="7680" y="114239"/>
                </a:lnTo>
                <a:lnTo>
                  <a:pt x="8641" y="115199"/>
                </a:lnTo>
                <a:lnTo>
                  <a:pt x="10561" y="115199"/>
                </a:lnTo>
                <a:lnTo>
                  <a:pt x="12481" y="116159"/>
                </a:lnTo>
                <a:lnTo>
                  <a:pt x="14401" y="116159"/>
                </a:lnTo>
                <a:lnTo>
                  <a:pt x="16322" y="117119"/>
                </a:lnTo>
                <a:lnTo>
                  <a:pt x="18242" y="117119"/>
                </a:lnTo>
                <a:lnTo>
                  <a:pt x="21122" y="118079"/>
                </a:lnTo>
                <a:lnTo>
                  <a:pt x="35509" y="118079"/>
                </a:lnTo>
                <a:lnTo>
                  <a:pt x="42245" y="117119"/>
                </a:lnTo>
                <a:lnTo>
                  <a:pt x="47030" y="115199"/>
                </a:lnTo>
                <a:lnTo>
                  <a:pt x="52791" y="113278"/>
                </a:lnTo>
                <a:lnTo>
                  <a:pt x="56631" y="111358"/>
                </a:lnTo>
                <a:lnTo>
                  <a:pt x="60472" y="107518"/>
                </a:lnTo>
                <a:lnTo>
                  <a:pt x="64312" y="104637"/>
                </a:lnTo>
                <a:lnTo>
                  <a:pt x="67193" y="100797"/>
                </a:lnTo>
                <a:lnTo>
                  <a:pt x="70073" y="96956"/>
                </a:lnTo>
                <a:lnTo>
                  <a:pt x="71993" y="92171"/>
                </a:lnTo>
                <a:lnTo>
                  <a:pt x="73913" y="88331"/>
                </a:lnTo>
                <a:lnTo>
                  <a:pt x="74874" y="83515"/>
                </a:lnTo>
                <a:lnTo>
                  <a:pt x="76794" y="78729"/>
                </a:lnTo>
                <a:lnTo>
                  <a:pt x="77754" y="73929"/>
                </a:lnTo>
                <a:lnTo>
                  <a:pt x="77754" y="68168"/>
                </a:lnTo>
                <a:lnTo>
                  <a:pt x="78714" y="63367"/>
                </a:lnTo>
                <a:lnTo>
                  <a:pt x="78714" y="44165"/>
                </a:lnTo>
                <a:lnTo>
                  <a:pt x="77754" y="39364"/>
                </a:lnTo>
                <a:lnTo>
                  <a:pt x="77754" y="34564"/>
                </a:lnTo>
                <a:lnTo>
                  <a:pt x="76794" y="30723"/>
                </a:lnTo>
                <a:lnTo>
                  <a:pt x="75834" y="26883"/>
                </a:lnTo>
                <a:lnTo>
                  <a:pt x="74874" y="23042"/>
                </a:lnTo>
                <a:lnTo>
                  <a:pt x="72953" y="19202"/>
                </a:lnTo>
                <a:lnTo>
                  <a:pt x="71033" y="16322"/>
                </a:lnTo>
                <a:lnTo>
                  <a:pt x="69113" y="12481"/>
                </a:lnTo>
                <a:lnTo>
                  <a:pt x="67193" y="9601"/>
                </a:lnTo>
                <a:lnTo>
                  <a:pt x="64312" y="7680"/>
                </a:lnTo>
                <a:lnTo>
                  <a:pt x="61432" y="4815"/>
                </a:lnTo>
                <a:lnTo>
                  <a:pt x="57591" y="3840"/>
                </a:lnTo>
                <a:lnTo>
                  <a:pt x="53751" y="1920"/>
                </a:lnTo>
                <a:lnTo>
                  <a:pt x="49911" y="975"/>
                </a:lnTo>
                <a:lnTo>
                  <a:pt x="45125" y="0"/>
                </a:lnTo>
                <a:lnTo>
                  <a:pt x="33604" y="0"/>
                </a:lnTo>
                <a:lnTo>
                  <a:pt x="35509" y="18242"/>
                </a:lnTo>
                <a:lnTo>
                  <a:pt x="41285" y="18242"/>
                </a:lnTo>
                <a:lnTo>
                  <a:pt x="44150" y="19202"/>
                </a:lnTo>
                <a:lnTo>
                  <a:pt x="46070" y="20162"/>
                </a:lnTo>
                <a:lnTo>
                  <a:pt x="47990" y="21122"/>
                </a:lnTo>
                <a:lnTo>
                  <a:pt x="49911" y="23042"/>
                </a:lnTo>
                <a:lnTo>
                  <a:pt x="50871" y="24963"/>
                </a:lnTo>
                <a:lnTo>
                  <a:pt x="52791" y="27843"/>
                </a:lnTo>
                <a:lnTo>
                  <a:pt x="53751" y="30723"/>
                </a:lnTo>
                <a:lnTo>
                  <a:pt x="54711" y="35524"/>
                </a:lnTo>
                <a:lnTo>
                  <a:pt x="54711" y="39364"/>
                </a:lnTo>
                <a:lnTo>
                  <a:pt x="55671" y="45125"/>
                </a:lnTo>
                <a:lnTo>
                  <a:pt x="55671" y="50886"/>
                </a:lnTo>
                <a:lnTo>
                  <a:pt x="52791" y="52806"/>
                </a:lnTo>
                <a:lnTo>
                  <a:pt x="50871" y="53766"/>
                </a:lnTo>
                <a:lnTo>
                  <a:pt x="47030" y="54726"/>
                </a:lnTo>
                <a:lnTo>
                  <a:pt x="44150" y="56647"/>
                </a:lnTo>
                <a:lnTo>
                  <a:pt x="32628" y="56647"/>
                </a:lnTo>
                <a:lnTo>
                  <a:pt x="30723" y="55686"/>
                </a:lnTo>
                <a:lnTo>
                  <a:pt x="28788" y="54726"/>
                </a:lnTo>
                <a:lnTo>
                  <a:pt x="26883" y="53766"/>
                </a:lnTo>
                <a:lnTo>
                  <a:pt x="25923" y="51846"/>
                </a:lnTo>
                <a:lnTo>
                  <a:pt x="24963" y="50886"/>
                </a:lnTo>
                <a:lnTo>
                  <a:pt x="24002" y="48006"/>
                </a:lnTo>
                <a:lnTo>
                  <a:pt x="23042" y="46085"/>
                </a:lnTo>
                <a:lnTo>
                  <a:pt x="23042" y="32644"/>
                </a:lnTo>
                <a:lnTo>
                  <a:pt x="24002" y="29763"/>
                </a:lnTo>
                <a:lnTo>
                  <a:pt x="24002" y="27843"/>
                </a:lnTo>
                <a:lnTo>
                  <a:pt x="24963" y="25923"/>
                </a:lnTo>
                <a:lnTo>
                  <a:pt x="26883" y="24003"/>
                </a:lnTo>
                <a:lnTo>
                  <a:pt x="27843" y="22082"/>
                </a:lnTo>
                <a:lnTo>
                  <a:pt x="29763" y="20162"/>
                </a:lnTo>
                <a:lnTo>
                  <a:pt x="27843" y="975"/>
                </a:lnTo>
                <a:lnTo>
                  <a:pt x="22067" y="2880"/>
                </a:lnTo>
                <a:lnTo>
                  <a:pt x="17282" y="4815"/>
                </a:lnTo>
                <a:lnTo>
                  <a:pt x="13441" y="7680"/>
                </a:lnTo>
                <a:lnTo>
                  <a:pt x="9601" y="11521"/>
                </a:lnTo>
                <a:lnTo>
                  <a:pt x="6720" y="15361"/>
                </a:lnTo>
                <a:lnTo>
                  <a:pt x="3840" y="19202"/>
                </a:lnTo>
                <a:lnTo>
                  <a:pt x="1920" y="24003"/>
                </a:lnTo>
                <a:lnTo>
                  <a:pt x="960" y="28803"/>
                </a:lnTo>
                <a:lnTo>
                  <a:pt x="0" y="33604"/>
                </a:lnTo>
                <a:lnTo>
                  <a:pt x="0" y="49926"/>
                </a:lnTo>
                <a:lnTo>
                  <a:pt x="1920" y="53766"/>
                </a:lnTo>
                <a:lnTo>
                  <a:pt x="2880" y="58567"/>
                </a:lnTo>
                <a:lnTo>
                  <a:pt x="4800" y="62407"/>
                </a:lnTo>
                <a:lnTo>
                  <a:pt x="7680" y="65288"/>
                </a:lnTo>
                <a:lnTo>
                  <a:pt x="9601" y="68168"/>
                </a:lnTo>
                <a:lnTo>
                  <a:pt x="13441" y="70088"/>
                </a:lnTo>
                <a:lnTo>
                  <a:pt x="17282" y="72009"/>
                </a:lnTo>
                <a:lnTo>
                  <a:pt x="22067" y="73929"/>
                </a:lnTo>
                <a:lnTo>
                  <a:pt x="42245" y="73929"/>
                </a:lnTo>
                <a:lnTo>
                  <a:pt x="46070" y="72009"/>
                </a:lnTo>
                <a:lnTo>
                  <a:pt x="49911" y="71048"/>
                </a:lnTo>
                <a:lnTo>
                  <a:pt x="53751" y="69128"/>
                </a:lnTo>
                <a:lnTo>
                  <a:pt x="55671" y="68168"/>
                </a:lnTo>
                <a:lnTo>
                  <a:pt x="55671" y="76809"/>
                </a:lnTo>
                <a:lnTo>
                  <a:pt x="54711" y="80650"/>
                </a:lnTo>
                <a:lnTo>
                  <a:pt x="53751" y="84490"/>
                </a:lnTo>
                <a:lnTo>
                  <a:pt x="51831" y="87355"/>
                </a:lnTo>
                <a:lnTo>
                  <a:pt x="49911" y="90236"/>
                </a:lnTo>
                <a:lnTo>
                  <a:pt x="47990" y="94076"/>
                </a:lnTo>
                <a:lnTo>
                  <a:pt x="45125" y="96012"/>
                </a:lnTo>
                <a:lnTo>
                  <a:pt x="41285" y="97917"/>
                </a:lnTo>
                <a:lnTo>
                  <a:pt x="38404" y="99837"/>
                </a:lnTo>
                <a:lnTo>
                  <a:pt x="33604" y="100797"/>
                </a:lnTo>
                <a:lnTo>
                  <a:pt x="25923" y="100797"/>
                </a:lnTo>
                <a:lnTo>
                  <a:pt x="23042" y="99837"/>
                </a:lnTo>
                <a:lnTo>
                  <a:pt x="18242" y="99837"/>
                </a:lnTo>
                <a:lnTo>
                  <a:pt x="16322" y="98892"/>
                </a:lnTo>
                <a:lnTo>
                  <a:pt x="14401" y="98892"/>
                </a:lnTo>
                <a:lnTo>
                  <a:pt x="12481" y="97917"/>
                </a:lnTo>
                <a:lnTo>
                  <a:pt x="11521" y="96956"/>
                </a:lnTo>
                <a:lnTo>
                  <a:pt x="8641" y="96956"/>
                </a:lnTo>
                <a:lnTo>
                  <a:pt x="7680" y="96012"/>
                </a:lnTo>
                <a:lnTo>
                  <a:pt x="6720" y="96012"/>
                </a:lnTo>
                <a:lnTo>
                  <a:pt x="5760" y="96956"/>
                </a:lnTo>
                <a:lnTo>
                  <a:pt x="4800" y="96956"/>
                </a:lnTo>
                <a:lnTo>
                  <a:pt x="4800" y="98892"/>
                </a:lnTo>
                <a:lnTo>
                  <a:pt x="3840" y="99837"/>
                </a:lnTo>
                <a:lnTo>
                  <a:pt x="3840" y="109438"/>
                </a:lnTo>
                <a:lnTo>
                  <a:pt x="4800" y="1103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7" name="object 347"/>
          <p:cNvSpPr/>
          <p:nvPr/>
        </p:nvSpPr>
        <p:spPr>
          <a:xfrm>
            <a:off x="4181871" y="6869597"/>
            <a:ext cx="76794" cy="118079"/>
          </a:xfrm>
          <a:custGeom>
            <a:avLst/>
            <a:gdLst/>
            <a:ahLst/>
            <a:cxnLst/>
            <a:rect l="l" t="t" r="r" b="b"/>
            <a:pathLst>
              <a:path w="76794" h="118079">
                <a:moveTo>
                  <a:pt x="2880" y="110398"/>
                </a:moveTo>
                <a:lnTo>
                  <a:pt x="2880" y="111358"/>
                </a:lnTo>
                <a:lnTo>
                  <a:pt x="3840" y="112318"/>
                </a:lnTo>
                <a:lnTo>
                  <a:pt x="5760" y="113278"/>
                </a:lnTo>
                <a:lnTo>
                  <a:pt x="7680" y="114239"/>
                </a:lnTo>
                <a:lnTo>
                  <a:pt x="9601" y="114239"/>
                </a:lnTo>
                <a:lnTo>
                  <a:pt x="12481" y="115199"/>
                </a:lnTo>
                <a:lnTo>
                  <a:pt x="15361" y="116159"/>
                </a:lnTo>
                <a:lnTo>
                  <a:pt x="18242" y="117119"/>
                </a:lnTo>
                <a:lnTo>
                  <a:pt x="21122" y="117119"/>
                </a:lnTo>
                <a:lnTo>
                  <a:pt x="24963" y="118079"/>
                </a:lnTo>
                <a:lnTo>
                  <a:pt x="38404" y="118079"/>
                </a:lnTo>
                <a:lnTo>
                  <a:pt x="45110" y="117119"/>
                </a:lnTo>
                <a:lnTo>
                  <a:pt x="49926" y="116159"/>
                </a:lnTo>
                <a:lnTo>
                  <a:pt x="55671" y="114239"/>
                </a:lnTo>
                <a:lnTo>
                  <a:pt x="60472" y="112318"/>
                </a:lnTo>
                <a:lnTo>
                  <a:pt x="64312" y="109438"/>
                </a:lnTo>
                <a:lnTo>
                  <a:pt x="68153" y="106573"/>
                </a:lnTo>
                <a:lnTo>
                  <a:pt x="71033" y="102732"/>
                </a:lnTo>
                <a:lnTo>
                  <a:pt x="72953" y="97917"/>
                </a:lnTo>
                <a:lnTo>
                  <a:pt x="74874" y="94076"/>
                </a:lnTo>
                <a:lnTo>
                  <a:pt x="76794" y="88331"/>
                </a:lnTo>
                <a:lnTo>
                  <a:pt x="76794" y="79674"/>
                </a:lnTo>
                <a:lnTo>
                  <a:pt x="75834" y="76809"/>
                </a:lnTo>
                <a:lnTo>
                  <a:pt x="74874" y="73929"/>
                </a:lnTo>
                <a:lnTo>
                  <a:pt x="72953" y="70088"/>
                </a:lnTo>
                <a:lnTo>
                  <a:pt x="71993" y="68168"/>
                </a:lnTo>
                <a:lnTo>
                  <a:pt x="69113" y="65288"/>
                </a:lnTo>
                <a:lnTo>
                  <a:pt x="67193" y="63367"/>
                </a:lnTo>
                <a:lnTo>
                  <a:pt x="64312" y="61447"/>
                </a:lnTo>
                <a:lnTo>
                  <a:pt x="61432" y="59527"/>
                </a:lnTo>
                <a:lnTo>
                  <a:pt x="58552" y="57607"/>
                </a:lnTo>
                <a:lnTo>
                  <a:pt x="54711" y="56647"/>
                </a:lnTo>
                <a:lnTo>
                  <a:pt x="50871" y="56647"/>
                </a:lnTo>
                <a:lnTo>
                  <a:pt x="53766" y="55686"/>
                </a:lnTo>
                <a:lnTo>
                  <a:pt x="56631" y="53766"/>
                </a:lnTo>
                <a:lnTo>
                  <a:pt x="59512" y="52806"/>
                </a:lnTo>
                <a:lnTo>
                  <a:pt x="62392" y="50886"/>
                </a:lnTo>
                <a:lnTo>
                  <a:pt x="64312" y="48966"/>
                </a:lnTo>
                <a:lnTo>
                  <a:pt x="66233" y="47045"/>
                </a:lnTo>
                <a:lnTo>
                  <a:pt x="68153" y="44165"/>
                </a:lnTo>
                <a:lnTo>
                  <a:pt x="69113" y="41285"/>
                </a:lnTo>
                <a:lnTo>
                  <a:pt x="70073" y="38404"/>
                </a:lnTo>
                <a:lnTo>
                  <a:pt x="71033" y="35524"/>
                </a:lnTo>
                <a:lnTo>
                  <a:pt x="71033" y="24003"/>
                </a:lnTo>
                <a:lnTo>
                  <a:pt x="70073" y="20162"/>
                </a:lnTo>
                <a:lnTo>
                  <a:pt x="69113" y="17282"/>
                </a:lnTo>
                <a:lnTo>
                  <a:pt x="67193" y="13441"/>
                </a:lnTo>
                <a:lnTo>
                  <a:pt x="65272" y="10561"/>
                </a:lnTo>
                <a:lnTo>
                  <a:pt x="62392" y="7680"/>
                </a:lnTo>
                <a:lnTo>
                  <a:pt x="59512" y="5760"/>
                </a:lnTo>
                <a:lnTo>
                  <a:pt x="55671" y="3840"/>
                </a:lnTo>
                <a:lnTo>
                  <a:pt x="51831" y="1920"/>
                </a:lnTo>
                <a:lnTo>
                  <a:pt x="47045" y="975"/>
                </a:lnTo>
                <a:lnTo>
                  <a:pt x="42245" y="0"/>
                </a:lnTo>
                <a:lnTo>
                  <a:pt x="32644" y="0"/>
                </a:lnTo>
                <a:lnTo>
                  <a:pt x="28803" y="975"/>
                </a:lnTo>
                <a:lnTo>
                  <a:pt x="24963" y="1920"/>
                </a:lnTo>
                <a:lnTo>
                  <a:pt x="21122" y="1920"/>
                </a:lnTo>
                <a:lnTo>
                  <a:pt x="18242" y="2880"/>
                </a:lnTo>
                <a:lnTo>
                  <a:pt x="15361" y="3840"/>
                </a:lnTo>
                <a:lnTo>
                  <a:pt x="12481" y="4815"/>
                </a:lnTo>
                <a:lnTo>
                  <a:pt x="10561" y="6720"/>
                </a:lnTo>
                <a:lnTo>
                  <a:pt x="8641" y="7680"/>
                </a:lnTo>
                <a:lnTo>
                  <a:pt x="6720" y="8656"/>
                </a:lnTo>
                <a:lnTo>
                  <a:pt x="5760" y="9601"/>
                </a:lnTo>
                <a:lnTo>
                  <a:pt x="4800" y="9601"/>
                </a:lnTo>
                <a:lnTo>
                  <a:pt x="4800" y="10561"/>
                </a:lnTo>
                <a:lnTo>
                  <a:pt x="3840" y="11521"/>
                </a:lnTo>
                <a:lnTo>
                  <a:pt x="3840" y="12481"/>
                </a:lnTo>
                <a:lnTo>
                  <a:pt x="2880" y="12481"/>
                </a:lnTo>
                <a:lnTo>
                  <a:pt x="2880" y="25923"/>
                </a:lnTo>
                <a:lnTo>
                  <a:pt x="3840" y="26883"/>
                </a:lnTo>
                <a:lnTo>
                  <a:pt x="4800" y="27843"/>
                </a:lnTo>
                <a:lnTo>
                  <a:pt x="5760" y="27843"/>
                </a:lnTo>
                <a:lnTo>
                  <a:pt x="7680" y="26883"/>
                </a:lnTo>
                <a:lnTo>
                  <a:pt x="8641" y="25923"/>
                </a:lnTo>
                <a:lnTo>
                  <a:pt x="10561" y="24963"/>
                </a:lnTo>
                <a:lnTo>
                  <a:pt x="12481" y="24003"/>
                </a:lnTo>
                <a:lnTo>
                  <a:pt x="14401" y="23042"/>
                </a:lnTo>
                <a:lnTo>
                  <a:pt x="16322" y="22082"/>
                </a:lnTo>
                <a:lnTo>
                  <a:pt x="19202" y="21122"/>
                </a:lnTo>
                <a:lnTo>
                  <a:pt x="21122" y="20162"/>
                </a:lnTo>
                <a:lnTo>
                  <a:pt x="24002" y="19202"/>
                </a:lnTo>
                <a:lnTo>
                  <a:pt x="35524" y="19202"/>
                </a:lnTo>
                <a:lnTo>
                  <a:pt x="37429" y="20162"/>
                </a:lnTo>
                <a:lnTo>
                  <a:pt x="39364" y="21122"/>
                </a:lnTo>
                <a:lnTo>
                  <a:pt x="40309" y="22082"/>
                </a:lnTo>
                <a:lnTo>
                  <a:pt x="42245" y="23042"/>
                </a:lnTo>
                <a:lnTo>
                  <a:pt x="43205" y="24003"/>
                </a:lnTo>
                <a:lnTo>
                  <a:pt x="44150" y="25923"/>
                </a:lnTo>
                <a:lnTo>
                  <a:pt x="45110" y="27843"/>
                </a:lnTo>
                <a:lnTo>
                  <a:pt x="46085" y="28803"/>
                </a:lnTo>
                <a:lnTo>
                  <a:pt x="46085" y="35524"/>
                </a:lnTo>
                <a:lnTo>
                  <a:pt x="45110" y="37444"/>
                </a:lnTo>
                <a:lnTo>
                  <a:pt x="44150" y="40325"/>
                </a:lnTo>
                <a:lnTo>
                  <a:pt x="43205" y="42245"/>
                </a:lnTo>
                <a:lnTo>
                  <a:pt x="42245" y="44165"/>
                </a:lnTo>
                <a:lnTo>
                  <a:pt x="40309" y="45125"/>
                </a:lnTo>
                <a:lnTo>
                  <a:pt x="38404" y="47045"/>
                </a:lnTo>
                <a:lnTo>
                  <a:pt x="36484" y="48006"/>
                </a:lnTo>
                <a:lnTo>
                  <a:pt x="33588" y="48966"/>
                </a:lnTo>
                <a:lnTo>
                  <a:pt x="30723" y="48966"/>
                </a:lnTo>
                <a:lnTo>
                  <a:pt x="27843" y="49926"/>
                </a:lnTo>
                <a:lnTo>
                  <a:pt x="12481" y="49926"/>
                </a:lnTo>
                <a:lnTo>
                  <a:pt x="11521" y="50886"/>
                </a:lnTo>
                <a:lnTo>
                  <a:pt x="11521" y="52806"/>
                </a:lnTo>
                <a:lnTo>
                  <a:pt x="10561" y="53766"/>
                </a:lnTo>
                <a:lnTo>
                  <a:pt x="10561" y="62407"/>
                </a:lnTo>
                <a:lnTo>
                  <a:pt x="11521" y="63367"/>
                </a:lnTo>
                <a:lnTo>
                  <a:pt x="11521" y="65288"/>
                </a:lnTo>
                <a:lnTo>
                  <a:pt x="12481" y="66248"/>
                </a:lnTo>
                <a:lnTo>
                  <a:pt x="28803" y="66248"/>
                </a:lnTo>
                <a:lnTo>
                  <a:pt x="32644" y="67208"/>
                </a:lnTo>
                <a:lnTo>
                  <a:pt x="35524" y="68168"/>
                </a:lnTo>
                <a:lnTo>
                  <a:pt x="38404" y="69128"/>
                </a:lnTo>
                <a:lnTo>
                  <a:pt x="41269" y="70088"/>
                </a:lnTo>
                <a:lnTo>
                  <a:pt x="43205" y="71048"/>
                </a:lnTo>
                <a:lnTo>
                  <a:pt x="45110" y="72969"/>
                </a:lnTo>
                <a:lnTo>
                  <a:pt x="47045" y="74889"/>
                </a:lnTo>
                <a:lnTo>
                  <a:pt x="47990" y="76809"/>
                </a:lnTo>
                <a:lnTo>
                  <a:pt x="48950" y="78729"/>
                </a:lnTo>
                <a:lnTo>
                  <a:pt x="49926" y="81610"/>
                </a:lnTo>
                <a:lnTo>
                  <a:pt x="49926" y="86395"/>
                </a:lnTo>
                <a:lnTo>
                  <a:pt x="48950" y="88331"/>
                </a:lnTo>
                <a:lnTo>
                  <a:pt x="47990" y="90236"/>
                </a:lnTo>
                <a:lnTo>
                  <a:pt x="47045" y="92171"/>
                </a:lnTo>
                <a:lnTo>
                  <a:pt x="46085" y="94076"/>
                </a:lnTo>
                <a:lnTo>
                  <a:pt x="44150" y="96012"/>
                </a:lnTo>
                <a:lnTo>
                  <a:pt x="42245" y="96956"/>
                </a:lnTo>
                <a:lnTo>
                  <a:pt x="40309" y="97917"/>
                </a:lnTo>
                <a:lnTo>
                  <a:pt x="38404" y="98892"/>
                </a:lnTo>
                <a:lnTo>
                  <a:pt x="35524" y="99837"/>
                </a:lnTo>
                <a:lnTo>
                  <a:pt x="22082" y="99837"/>
                </a:lnTo>
                <a:lnTo>
                  <a:pt x="19202" y="98892"/>
                </a:lnTo>
                <a:lnTo>
                  <a:pt x="16322" y="97917"/>
                </a:lnTo>
                <a:lnTo>
                  <a:pt x="13441" y="96956"/>
                </a:lnTo>
                <a:lnTo>
                  <a:pt x="11521" y="96012"/>
                </a:lnTo>
                <a:lnTo>
                  <a:pt x="9601" y="95051"/>
                </a:lnTo>
                <a:lnTo>
                  <a:pt x="7680" y="94076"/>
                </a:lnTo>
                <a:lnTo>
                  <a:pt x="5760" y="94076"/>
                </a:lnTo>
                <a:lnTo>
                  <a:pt x="4800" y="93116"/>
                </a:lnTo>
                <a:lnTo>
                  <a:pt x="3840" y="92171"/>
                </a:lnTo>
                <a:lnTo>
                  <a:pt x="1920" y="92171"/>
                </a:lnTo>
                <a:lnTo>
                  <a:pt x="960" y="93116"/>
                </a:lnTo>
                <a:lnTo>
                  <a:pt x="960" y="94076"/>
                </a:lnTo>
                <a:lnTo>
                  <a:pt x="0" y="95051"/>
                </a:lnTo>
                <a:lnTo>
                  <a:pt x="0" y="106573"/>
                </a:lnTo>
                <a:lnTo>
                  <a:pt x="960" y="107518"/>
                </a:lnTo>
                <a:lnTo>
                  <a:pt x="960" y="109438"/>
                </a:lnTo>
                <a:lnTo>
                  <a:pt x="1920" y="109438"/>
                </a:lnTo>
                <a:lnTo>
                  <a:pt x="1920" y="110398"/>
                </a:lnTo>
                <a:lnTo>
                  <a:pt x="2880" y="1103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8" name="object 348"/>
          <p:cNvSpPr/>
          <p:nvPr/>
        </p:nvSpPr>
        <p:spPr>
          <a:xfrm>
            <a:off x="4337380" y="6931045"/>
            <a:ext cx="12481" cy="84475"/>
          </a:xfrm>
          <a:custGeom>
            <a:avLst/>
            <a:gdLst/>
            <a:ahLst/>
            <a:cxnLst/>
            <a:rect l="l" t="t" r="r" b="b"/>
            <a:pathLst>
              <a:path w="12481" h="84475">
                <a:moveTo>
                  <a:pt x="9601" y="34564"/>
                </a:moveTo>
                <a:lnTo>
                  <a:pt x="6720" y="32628"/>
                </a:lnTo>
                <a:lnTo>
                  <a:pt x="3840" y="29748"/>
                </a:lnTo>
                <a:lnTo>
                  <a:pt x="0" y="25907"/>
                </a:lnTo>
                <a:lnTo>
                  <a:pt x="0" y="0"/>
                </a:lnTo>
                <a:lnTo>
                  <a:pt x="0" y="84475"/>
                </a:lnTo>
                <a:lnTo>
                  <a:pt x="0" y="46070"/>
                </a:lnTo>
                <a:lnTo>
                  <a:pt x="1920" y="47990"/>
                </a:lnTo>
                <a:lnTo>
                  <a:pt x="3840" y="49910"/>
                </a:lnTo>
                <a:lnTo>
                  <a:pt x="5760" y="50871"/>
                </a:lnTo>
                <a:lnTo>
                  <a:pt x="7680" y="51831"/>
                </a:lnTo>
                <a:lnTo>
                  <a:pt x="9601" y="53751"/>
                </a:lnTo>
                <a:lnTo>
                  <a:pt x="11521" y="54711"/>
                </a:lnTo>
                <a:lnTo>
                  <a:pt x="12481" y="37444"/>
                </a:lnTo>
                <a:lnTo>
                  <a:pt x="9601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9" name="object 349"/>
          <p:cNvSpPr/>
          <p:nvPr/>
        </p:nvSpPr>
        <p:spPr>
          <a:xfrm>
            <a:off x="4315312" y="6899361"/>
            <a:ext cx="79674" cy="118079"/>
          </a:xfrm>
          <a:custGeom>
            <a:avLst/>
            <a:gdLst/>
            <a:ahLst/>
            <a:cxnLst/>
            <a:rect l="l" t="t" r="r" b="b"/>
            <a:pathLst>
              <a:path w="79674" h="118079">
                <a:moveTo>
                  <a:pt x="19187" y="14401"/>
                </a:moveTo>
                <a:lnTo>
                  <a:pt x="19187" y="3840"/>
                </a:lnTo>
                <a:lnTo>
                  <a:pt x="18242" y="3840"/>
                </a:lnTo>
                <a:lnTo>
                  <a:pt x="18242" y="2880"/>
                </a:lnTo>
                <a:lnTo>
                  <a:pt x="17266" y="2880"/>
                </a:lnTo>
                <a:lnTo>
                  <a:pt x="16306" y="1920"/>
                </a:lnTo>
                <a:lnTo>
                  <a:pt x="2880" y="1920"/>
                </a:lnTo>
                <a:lnTo>
                  <a:pt x="1904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16159"/>
                </a:lnTo>
                <a:lnTo>
                  <a:pt x="960" y="116159"/>
                </a:lnTo>
                <a:lnTo>
                  <a:pt x="960" y="117119"/>
                </a:lnTo>
                <a:lnTo>
                  <a:pt x="2880" y="117119"/>
                </a:lnTo>
                <a:lnTo>
                  <a:pt x="2880" y="118079"/>
                </a:lnTo>
                <a:lnTo>
                  <a:pt x="19187" y="118079"/>
                </a:lnTo>
                <a:lnTo>
                  <a:pt x="20147" y="117119"/>
                </a:lnTo>
                <a:lnTo>
                  <a:pt x="21107" y="117119"/>
                </a:lnTo>
                <a:lnTo>
                  <a:pt x="22067" y="116159"/>
                </a:lnTo>
                <a:lnTo>
                  <a:pt x="22067" y="31683"/>
                </a:lnTo>
                <a:lnTo>
                  <a:pt x="23987" y="28803"/>
                </a:lnTo>
                <a:lnTo>
                  <a:pt x="25907" y="26883"/>
                </a:lnTo>
                <a:lnTo>
                  <a:pt x="27828" y="25923"/>
                </a:lnTo>
                <a:lnTo>
                  <a:pt x="28788" y="24002"/>
                </a:lnTo>
                <a:lnTo>
                  <a:pt x="30708" y="23042"/>
                </a:lnTo>
                <a:lnTo>
                  <a:pt x="31668" y="22082"/>
                </a:lnTo>
                <a:lnTo>
                  <a:pt x="33588" y="21122"/>
                </a:lnTo>
                <a:lnTo>
                  <a:pt x="34549" y="20162"/>
                </a:lnTo>
                <a:lnTo>
                  <a:pt x="36469" y="19202"/>
                </a:lnTo>
                <a:lnTo>
                  <a:pt x="44150" y="19202"/>
                </a:lnTo>
                <a:lnTo>
                  <a:pt x="46070" y="20162"/>
                </a:lnTo>
                <a:lnTo>
                  <a:pt x="47990" y="21122"/>
                </a:lnTo>
                <a:lnTo>
                  <a:pt x="49911" y="23042"/>
                </a:lnTo>
                <a:lnTo>
                  <a:pt x="51831" y="24963"/>
                </a:lnTo>
                <a:lnTo>
                  <a:pt x="52791" y="26883"/>
                </a:lnTo>
                <a:lnTo>
                  <a:pt x="53751" y="29763"/>
                </a:lnTo>
                <a:lnTo>
                  <a:pt x="54711" y="31683"/>
                </a:lnTo>
                <a:lnTo>
                  <a:pt x="55671" y="35524"/>
                </a:lnTo>
                <a:lnTo>
                  <a:pt x="55671" y="38404"/>
                </a:lnTo>
                <a:lnTo>
                  <a:pt x="56631" y="41285"/>
                </a:lnTo>
                <a:lnTo>
                  <a:pt x="56631" y="48006"/>
                </a:lnTo>
                <a:lnTo>
                  <a:pt x="55671" y="50886"/>
                </a:lnTo>
                <a:lnTo>
                  <a:pt x="55671" y="53751"/>
                </a:lnTo>
                <a:lnTo>
                  <a:pt x="54711" y="56631"/>
                </a:lnTo>
                <a:lnTo>
                  <a:pt x="53751" y="59527"/>
                </a:lnTo>
                <a:lnTo>
                  <a:pt x="52791" y="61432"/>
                </a:lnTo>
                <a:lnTo>
                  <a:pt x="50871" y="64312"/>
                </a:lnTo>
                <a:lnTo>
                  <a:pt x="49911" y="66248"/>
                </a:lnTo>
                <a:lnTo>
                  <a:pt x="47030" y="67193"/>
                </a:lnTo>
                <a:lnTo>
                  <a:pt x="45110" y="69128"/>
                </a:lnTo>
                <a:lnTo>
                  <a:pt x="43190" y="70073"/>
                </a:lnTo>
                <a:lnTo>
                  <a:pt x="37429" y="70073"/>
                </a:lnTo>
                <a:lnTo>
                  <a:pt x="34549" y="69128"/>
                </a:lnTo>
                <a:lnTo>
                  <a:pt x="33588" y="86395"/>
                </a:lnTo>
                <a:lnTo>
                  <a:pt x="34549" y="86395"/>
                </a:lnTo>
                <a:lnTo>
                  <a:pt x="36469" y="87355"/>
                </a:lnTo>
                <a:lnTo>
                  <a:pt x="38389" y="88315"/>
                </a:lnTo>
                <a:lnTo>
                  <a:pt x="50871" y="88315"/>
                </a:lnTo>
                <a:lnTo>
                  <a:pt x="55671" y="87355"/>
                </a:lnTo>
                <a:lnTo>
                  <a:pt x="59512" y="85435"/>
                </a:lnTo>
                <a:lnTo>
                  <a:pt x="64312" y="83515"/>
                </a:lnTo>
                <a:lnTo>
                  <a:pt x="68153" y="80634"/>
                </a:lnTo>
                <a:lnTo>
                  <a:pt x="70073" y="76809"/>
                </a:lnTo>
                <a:lnTo>
                  <a:pt x="72953" y="71993"/>
                </a:lnTo>
                <a:lnTo>
                  <a:pt x="75834" y="67193"/>
                </a:lnTo>
                <a:lnTo>
                  <a:pt x="76794" y="62407"/>
                </a:lnTo>
                <a:lnTo>
                  <a:pt x="78714" y="56631"/>
                </a:lnTo>
                <a:lnTo>
                  <a:pt x="79674" y="49911"/>
                </a:lnTo>
                <a:lnTo>
                  <a:pt x="79674" y="37444"/>
                </a:lnTo>
                <a:lnTo>
                  <a:pt x="78714" y="31683"/>
                </a:lnTo>
                <a:lnTo>
                  <a:pt x="77754" y="26883"/>
                </a:lnTo>
                <a:lnTo>
                  <a:pt x="76794" y="21122"/>
                </a:lnTo>
                <a:lnTo>
                  <a:pt x="74874" y="16322"/>
                </a:lnTo>
                <a:lnTo>
                  <a:pt x="71993" y="12481"/>
                </a:lnTo>
                <a:lnTo>
                  <a:pt x="69113" y="8641"/>
                </a:lnTo>
                <a:lnTo>
                  <a:pt x="66233" y="5760"/>
                </a:lnTo>
                <a:lnTo>
                  <a:pt x="62392" y="3840"/>
                </a:lnTo>
                <a:lnTo>
                  <a:pt x="57591" y="960"/>
                </a:lnTo>
                <a:lnTo>
                  <a:pt x="52791" y="0"/>
                </a:lnTo>
                <a:lnTo>
                  <a:pt x="42230" y="0"/>
                </a:lnTo>
                <a:lnTo>
                  <a:pt x="39349" y="960"/>
                </a:lnTo>
                <a:lnTo>
                  <a:pt x="37429" y="1920"/>
                </a:lnTo>
                <a:lnTo>
                  <a:pt x="34549" y="2880"/>
                </a:lnTo>
                <a:lnTo>
                  <a:pt x="32628" y="3840"/>
                </a:lnTo>
                <a:lnTo>
                  <a:pt x="29748" y="4800"/>
                </a:lnTo>
                <a:lnTo>
                  <a:pt x="27828" y="6720"/>
                </a:lnTo>
                <a:lnTo>
                  <a:pt x="25907" y="7680"/>
                </a:lnTo>
                <a:lnTo>
                  <a:pt x="23027" y="9601"/>
                </a:lnTo>
                <a:lnTo>
                  <a:pt x="21107" y="12481"/>
                </a:lnTo>
                <a:lnTo>
                  <a:pt x="19187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0" name="object 350"/>
          <p:cNvSpPr/>
          <p:nvPr/>
        </p:nvSpPr>
        <p:spPr>
          <a:xfrm>
            <a:off x="4433376" y="6959833"/>
            <a:ext cx="8641" cy="27843"/>
          </a:xfrm>
          <a:custGeom>
            <a:avLst/>
            <a:gdLst/>
            <a:ahLst/>
            <a:cxnLst/>
            <a:rect l="l" t="t" r="r" b="b"/>
            <a:pathLst>
              <a:path w="8641" h="27843">
                <a:moveTo>
                  <a:pt x="6720" y="8656"/>
                </a:moveTo>
                <a:lnTo>
                  <a:pt x="4800" y="6720"/>
                </a:lnTo>
                <a:lnTo>
                  <a:pt x="2880" y="4815"/>
                </a:lnTo>
                <a:lnTo>
                  <a:pt x="960" y="2880"/>
                </a:lnTo>
                <a:lnTo>
                  <a:pt x="0" y="0"/>
                </a:lnTo>
                <a:lnTo>
                  <a:pt x="1920" y="26883"/>
                </a:lnTo>
                <a:lnTo>
                  <a:pt x="8641" y="27843"/>
                </a:lnTo>
                <a:lnTo>
                  <a:pt x="6720" y="86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1" name="object 351"/>
          <p:cNvSpPr/>
          <p:nvPr/>
        </p:nvSpPr>
        <p:spPr>
          <a:xfrm>
            <a:off x="4407468" y="6899361"/>
            <a:ext cx="84475" cy="88315"/>
          </a:xfrm>
          <a:custGeom>
            <a:avLst/>
            <a:gdLst/>
            <a:ahLst/>
            <a:cxnLst/>
            <a:rect l="l" t="t" r="r" b="b"/>
            <a:pathLst>
              <a:path w="84475" h="88315">
                <a:moveTo>
                  <a:pt x="944" y="58567"/>
                </a:moveTo>
                <a:lnTo>
                  <a:pt x="2880" y="63352"/>
                </a:lnTo>
                <a:lnTo>
                  <a:pt x="3825" y="69128"/>
                </a:lnTo>
                <a:lnTo>
                  <a:pt x="6720" y="73914"/>
                </a:lnTo>
                <a:lnTo>
                  <a:pt x="10546" y="76809"/>
                </a:lnTo>
                <a:lnTo>
                  <a:pt x="13441" y="80634"/>
                </a:lnTo>
                <a:lnTo>
                  <a:pt x="18227" y="83515"/>
                </a:lnTo>
                <a:lnTo>
                  <a:pt x="23027" y="85435"/>
                </a:lnTo>
                <a:lnTo>
                  <a:pt x="27828" y="87355"/>
                </a:lnTo>
                <a:lnTo>
                  <a:pt x="25907" y="60472"/>
                </a:lnTo>
                <a:lnTo>
                  <a:pt x="24947" y="57591"/>
                </a:lnTo>
                <a:lnTo>
                  <a:pt x="24002" y="54726"/>
                </a:lnTo>
                <a:lnTo>
                  <a:pt x="23027" y="51846"/>
                </a:lnTo>
                <a:lnTo>
                  <a:pt x="23027" y="36484"/>
                </a:lnTo>
                <a:lnTo>
                  <a:pt x="24002" y="32644"/>
                </a:lnTo>
                <a:lnTo>
                  <a:pt x="24947" y="29763"/>
                </a:lnTo>
                <a:lnTo>
                  <a:pt x="25907" y="26883"/>
                </a:lnTo>
                <a:lnTo>
                  <a:pt x="27828" y="24963"/>
                </a:lnTo>
                <a:lnTo>
                  <a:pt x="29748" y="22082"/>
                </a:lnTo>
                <a:lnTo>
                  <a:pt x="31668" y="20162"/>
                </a:lnTo>
                <a:lnTo>
                  <a:pt x="33588" y="19202"/>
                </a:lnTo>
                <a:lnTo>
                  <a:pt x="36469" y="18242"/>
                </a:lnTo>
                <a:lnTo>
                  <a:pt x="39349" y="17282"/>
                </a:lnTo>
                <a:lnTo>
                  <a:pt x="46070" y="17282"/>
                </a:lnTo>
                <a:lnTo>
                  <a:pt x="48950" y="18242"/>
                </a:lnTo>
                <a:lnTo>
                  <a:pt x="51831" y="19202"/>
                </a:lnTo>
                <a:lnTo>
                  <a:pt x="53751" y="21122"/>
                </a:lnTo>
                <a:lnTo>
                  <a:pt x="55671" y="23042"/>
                </a:lnTo>
                <a:lnTo>
                  <a:pt x="57591" y="24963"/>
                </a:lnTo>
                <a:lnTo>
                  <a:pt x="58552" y="27843"/>
                </a:lnTo>
                <a:lnTo>
                  <a:pt x="60472" y="30723"/>
                </a:lnTo>
                <a:lnTo>
                  <a:pt x="60472" y="33604"/>
                </a:lnTo>
                <a:lnTo>
                  <a:pt x="61432" y="37444"/>
                </a:lnTo>
                <a:lnTo>
                  <a:pt x="61432" y="52806"/>
                </a:lnTo>
                <a:lnTo>
                  <a:pt x="60472" y="55686"/>
                </a:lnTo>
                <a:lnTo>
                  <a:pt x="59512" y="58567"/>
                </a:lnTo>
                <a:lnTo>
                  <a:pt x="58552" y="61432"/>
                </a:lnTo>
                <a:lnTo>
                  <a:pt x="56631" y="64312"/>
                </a:lnTo>
                <a:lnTo>
                  <a:pt x="55671" y="66248"/>
                </a:lnTo>
                <a:lnTo>
                  <a:pt x="53751" y="68153"/>
                </a:lnTo>
                <a:lnTo>
                  <a:pt x="50871" y="69128"/>
                </a:lnTo>
                <a:lnTo>
                  <a:pt x="47990" y="70073"/>
                </a:lnTo>
                <a:lnTo>
                  <a:pt x="45110" y="71033"/>
                </a:lnTo>
                <a:lnTo>
                  <a:pt x="38389" y="71033"/>
                </a:lnTo>
                <a:lnTo>
                  <a:pt x="35509" y="70073"/>
                </a:lnTo>
                <a:lnTo>
                  <a:pt x="32628" y="69128"/>
                </a:lnTo>
                <a:lnTo>
                  <a:pt x="34549" y="88315"/>
                </a:lnTo>
                <a:lnTo>
                  <a:pt x="48950" y="88315"/>
                </a:lnTo>
                <a:lnTo>
                  <a:pt x="54711" y="87355"/>
                </a:lnTo>
                <a:lnTo>
                  <a:pt x="60472" y="85435"/>
                </a:lnTo>
                <a:lnTo>
                  <a:pt x="65272" y="83515"/>
                </a:lnTo>
                <a:lnTo>
                  <a:pt x="70073" y="79674"/>
                </a:lnTo>
                <a:lnTo>
                  <a:pt x="73913" y="75834"/>
                </a:lnTo>
                <a:lnTo>
                  <a:pt x="77754" y="71993"/>
                </a:lnTo>
                <a:lnTo>
                  <a:pt x="79674" y="67193"/>
                </a:lnTo>
                <a:lnTo>
                  <a:pt x="81594" y="61432"/>
                </a:lnTo>
                <a:lnTo>
                  <a:pt x="83515" y="56631"/>
                </a:lnTo>
                <a:lnTo>
                  <a:pt x="84475" y="49911"/>
                </a:lnTo>
                <a:lnTo>
                  <a:pt x="84475" y="36484"/>
                </a:lnTo>
                <a:lnTo>
                  <a:pt x="83515" y="30723"/>
                </a:lnTo>
                <a:lnTo>
                  <a:pt x="81594" y="24963"/>
                </a:lnTo>
                <a:lnTo>
                  <a:pt x="80634" y="19202"/>
                </a:lnTo>
                <a:lnTo>
                  <a:pt x="77754" y="15361"/>
                </a:lnTo>
                <a:lnTo>
                  <a:pt x="73913" y="11521"/>
                </a:lnTo>
                <a:lnTo>
                  <a:pt x="71033" y="7680"/>
                </a:lnTo>
                <a:lnTo>
                  <a:pt x="66233" y="4800"/>
                </a:lnTo>
                <a:lnTo>
                  <a:pt x="61432" y="2880"/>
                </a:lnTo>
                <a:lnTo>
                  <a:pt x="56631" y="960"/>
                </a:lnTo>
                <a:lnTo>
                  <a:pt x="49910" y="0"/>
                </a:lnTo>
                <a:lnTo>
                  <a:pt x="35509" y="0"/>
                </a:lnTo>
                <a:lnTo>
                  <a:pt x="29748" y="960"/>
                </a:lnTo>
                <a:lnTo>
                  <a:pt x="24002" y="2880"/>
                </a:lnTo>
                <a:lnTo>
                  <a:pt x="19187" y="5760"/>
                </a:lnTo>
                <a:lnTo>
                  <a:pt x="14386" y="8641"/>
                </a:lnTo>
                <a:lnTo>
                  <a:pt x="10546" y="12481"/>
                </a:lnTo>
                <a:lnTo>
                  <a:pt x="7665" y="16322"/>
                </a:lnTo>
                <a:lnTo>
                  <a:pt x="4800" y="21122"/>
                </a:lnTo>
                <a:lnTo>
                  <a:pt x="2880" y="26883"/>
                </a:lnTo>
                <a:lnTo>
                  <a:pt x="944" y="32644"/>
                </a:lnTo>
                <a:lnTo>
                  <a:pt x="0" y="38404"/>
                </a:lnTo>
                <a:lnTo>
                  <a:pt x="0" y="51846"/>
                </a:lnTo>
                <a:lnTo>
                  <a:pt x="944" y="585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2" name="object 352"/>
          <p:cNvSpPr/>
          <p:nvPr/>
        </p:nvSpPr>
        <p:spPr>
          <a:xfrm>
            <a:off x="4500585" y="6901281"/>
            <a:ext cx="81594" cy="85435"/>
          </a:xfrm>
          <a:custGeom>
            <a:avLst/>
            <a:gdLst/>
            <a:ahLst/>
            <a:cxnLst/>
            <a:rect l="l" t="t" r="r" b="b"/>
            <a:pathLst>
              <a:path w="81594" h="85435">
                <a:moveTo>
                  <a:pt x="59512" y="3840"/>
                </a:moveTo>
                <a:lnTo>
                  <a:pt x="41269" y="61432"/>
                </a:lnTo>
                <a:lnTo>
                  <a:pt x="41269" y="63367"/>
                </a:lnTo>
                <a:lnTo>
                  <a:pt x="40309" y="61432"/>
                </a:lnTo>
                <a:lnTo>
                  <a:pt x="23027" y="3840"/>
                </a:lnTo>
                <a:lnTo>
                  <a:pt x="22082" y="2880"/>
                </a:lnTo>
                <a:lnTo>
                  <a:pt x="22082" y="1920"/>
                </a:lnTo>
                <a:lnTo>
                  <a:pt x="21122" y="960"/>
                </a:lnTo>
                <a:lnTo>
                  <a:pt x="20147" y="960"/>
                </a:lnTo>
                <a:lnTo>
                  <a:pt x="19187" y="0"/>
                </a:lnTo>
                <a:lnTo>
                  <a:pt x="1905" y="0"/>
                </a:lnTo>
                <a:lnTo>
                  <a:pt x="960" y="960"/>
                </a:lnTo>
                <a:lnTo>
                  <a:pt x="0" y="960"/>
                </a:lnTo>
                <a:lnTo>
                  <a:pt x="0" y="6720"/>
                </a:lnTo>
                <a:lnTo>
                  <a:pt x="960" y="8641"/>
                </a:lnTo>
                <a:lnTo>
                  <a:pt x="960" y="9601"/>
                </a:lnTo>
                <a:lnTo>
                  <a:pt x="24963" y="80634"/>
                </a:lnTo>
                <a:lnTo>
                  <a:pt x="24963" y="82555"/>
                </a:lnTo>
                <a:lnTo>
                  <a:pt x="25908" y="82555"/>
                </a:lnTo>
                <a:lnTo>
                  <a:pt x="25908" y="83515"/>
                </a:lnTo>
                <a:lnTo>
                  <a:pt x="26868" y="83515"/>
                </a:lnTo>
                <a:lnTo>
                  <a:pt x="27828" y="84475"/>
                </a:lnTo>
                <a:lnTo>
                  <a:pt x="32628" y="84475"/>
                </a:lnTo>
                <a:lnTo>
                  <a:pt x="34549" y="85435"/>
                </a:lnTo>
                <a:lnTo>
                  <a:pt x="47990" y="85435"/>
                </a:lnTo>
                <a:lnTo>
                  <a:pt x="49911" y="84475"/>
                </a:lnTo>
                <a:lnTo>
                  <a:pt x="52791" y="84475"/>
                </a:lnTo>
                <a:lnTo>
                  <a:pt x="53751" y="83515"/>
                </a:lnTo>
                <a:lnTo>
                  <a:pt x="54711" y="83515"/>
                </a:lnTo>
                <a:lnTo>
                  <a:pt x="54711" y="82555"/>
                </a:lnTo>
                <a:lnTo>
                  <a:pt x="55671" y="82555"/>
                </a:lnTo>
                <a:lnTo>
                  <a:pt x="55671" y="81594"/>
                </a:lnTo>
                <a:lnTo>
                  <a:pt x="56631" y="80634"/>
                </a:lnTo>
                <a:lnTo>
                  <a:pt x="79674" y="9601"/>
                </a:lnTo>
                <a:lnTo>
                  <a:pt x="80634" y="8641"/>
                </a:lnTo>
                <a:lnTo>
                  <a:pt x="80634" y="3840"/>
                </a:lnTo>
                <a:lnTo>
                  <a:pt x="81594" y="3840"/>
                </a:lnTo>
                <a:lnTo>
                  <a:pt x="81594" y="2880"/>
                </a:lnTo>
                <a:lnTo>
                  <a:pt x="80634" y="1920"/>
                </a:lnTo>
                <a:lnTo>
                  <a:pt x="80634" y="960"/>
                </a:lnTo>
                <a:lnTo>
                  <a:pt x="79674" y="960"/>
                </a:lnTo>
                <a:lnTo>
                  <a:pt x="78714" y="0"/>
                </a:lnTo>
                <a:lnTo>
                  <a:pt x="62392" y="0"/>
                </a:lnTo>
                <a:lnTo>
                  <a:pt x="61432" y="960"/>
                </a:lnTo>
                <a:lnTo>
                  <a:pt x="60472" y="960"/>
                </a:lnTo>
                <a:lnTo>
                  <a:pt x="60472" y="1920"/>
                </a:lnTo>
                <a:lnTo>
                  <a:pt x="59512" y="1920"/>
                </a:lnTo>
                <a:lnTo>
                  <a:pt x="5951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3" name="object 353"/>
          <p:cNvSpPr/>
          <p:nvPr/>
        </p:nvSpPr>
        <p:spPr>
          <a:xfrm>
            <a:off x="4587941" y="6902241"/>
            <a:ext cx="73913" cy="85435"/>
          </a:xfrm>
          <a:custGeom>
            <a:avLst/>
            <a:gdLst/>
            <a:ahLst/>
            <a:cxnLst/>
            <a:rect l="l" t="t" r="r" b="b"/>
            <a:pathLst>
              <a:path w="73913" h="85435">
                <a:moveTo>
                  <a:pt x="960" y="55686"/>
                </a:moveTo>
                <a:lnTo>
                  <a:pt x="2880" y="61432"/>
                </a:lnTo>
                <a:lnTo>
                  <a:pt x="4800" y="67193"/>
                </a:lnTo>
                <a:lnTo>
                  <a:pt x="7680" y="71993"/>
                </a:lnTo>
                <a:lnTo>
                  <a:pt x="10561" y="74874"/>
                </a:lnTo>
                <a:lnTo>
                  <a:pt x="14401" y="78714"/>
                </a:lnTo>
                <a:lnTo>
                  <a:pt x="19187" y="81594"/>
                </a:lnTo>
                <a:lnTo>
                  <a:pt x="24002" y="83515"/>
                </a:lnTo>
                <a:lnTo>
                  <a:pt x="29748" y="84475"/>
                </a:lnTo>
                <a:lnTo>
                  <a:pt x="35524" y="85435"/>
                </a:lnTo>
                <a:lnTo>
                  <a:pt x="49911" y="85435"/>
                </a:lnTo>
                <a:lnTo>
                  <a:pt x="53751" y="84475"/>
                </a:lnTo>
                <a:lnTo>
                  <a:pt x="56631" y="84475"/>
                </a:lnTo>
                <a:lnTo>
                  <a:pt x="59512" y="83515"/>
                </a:lnTo>
                <a:lnTo>
                  <a:pt x="62392" y="83515"/>
                </a:lnTo>
                <a:lnTo>
                  <a:pt x="65272" y="82555"/>
                </a:lnTo>
                <a:lnTo>
                  <a:pt x="67193" y="81594"/>
                </a:lnTo>
                <a:lnTo>
                  <a:pt x="69113" y="81594"/>
                </a:lnTo>
                <a:lnTo>
                  <a:pt x="71033" y="80634"/>
                </a:lnTo>
                <a:lnTo>
                  <a:pt x="71993" y="79674"/>
                </a:lnTo>
                <a:lnTo>
                  <a:pt x="72953" y="78714"/>
                </a:lnTo>
                <a:lnTo>
                  <a:pt x="72953" y="77754"/>
                </a:lnTo>
                <a:lnTo>
                  <a:pt x="73913" y="76794"/>
                </a:lnTo>
                <a:lnTo>
                  <a:pt x="73913" y="65272"/>
                </a:lnTo>
                <a:lnTo>
                  <a:pt x="72953" y="65272"/>
                </a:lnTo>
                <a:lnTo>
                  <a:pt x="72953" y="64312"/>
                </a:lnTo>
                <a:lnTo>
                  <a:pt x="71993" y="64312"/>
                </a:lnTo>
                <a:lnTo>
                  <a:pt x="71993" y="63367"/>
                </a:lnTo>
                <a:lnTo>
                  <a:pt x="70073" y="63367"/>
                </a:lnTo>
                <a:lnTo>
                  <a:pt x="69113" y="64312"/>
                </a:lnTo>
                <a:lnTo>
                  <a:pt x="67193" y="64312"/>
                </a:lnTo>
                <a:lnTo>
                  <a:pt x="66233" y="65272"/>
                </a:lnTo>
                <a:lnTo>
                  <a:pt x="64312" y="65272"/>
                </a:lnTo>
                <a:lnTo>
                  <a:pt x="62392" y="66248"/>
                </a:lnTo>
                <a:lnTo>
                  <a:pt x="60472" y="67193"/>
                </a:lnTo>
                <a:lnTo>
                  <a:pt x="57591" y="67193"/>
                </a:lnTo>
                <a:lnTo>
                  <a:pt x="54711" y="68153"/>
                </a:lnTo>
                <a:lnTo>
                  <a:pt x="51831" y="69113"/>
                </a:lnTo>
                <a:lnTo>
                  <a:pt x="40309" y="69113"/>
                </a:lnTo>
                <a:lnTo>
                  <a:pt x="37429" y="68153"/>
                </a:lnTo>
                <a:lnTo>
                  <a:pt x="34549" y="67193"/>
                </a:lnTo>
                <a:lnTo>
                  <a:pt x="31683" y="66248"/>
                </a:lnTo>
                <a:lnTo>
                  <a:pt x="29748" y="65272"/>
                </a:lnTo>
                <a:lnTo>
                  <a:pt x="27843" y="63367"/>
                </a:lnTo>
                <a:lnTo>
                  <a:pt x="25907" y="61432"/>
                </a:lnTo>
                <a:lnTo>
                  <a:pt x="24963" y="58552"/>
                </a:lnTo>
                <a:lnTo>
                  <a:pt x="24002" y="56647"/>
                </a:lnTo>
                <a:lnTo>
                  <a:pt x="23027" y="53751"/>
                </a:lnTo>
                <a:lnTo>
                  <a:pt x="23027" y="27843"/>
                </a:lnTo>
                <a:lnTo>
                  <a:pt x="24002" y="24963"/>
                </a:lnTo>
                <a:lnTo>
                  <a:pt x="24963" y="23042"/>
                </a:lnTo>
                <a:lnTo>
                  <a:pt x="24002" y="0"/>
                </a:lnTo>
                <a:lnTo>
                  <a:pt x="18242" y="1920"/>
                </a:lnTo>
                <a:lnTo>
                  <a:pt x="14401" y="5760"/>
                </a:lnTo>
                <a:lnTo>
                  <a:pt x="10561" y="9601"/>
                </a:lnTo>
                <a:lnTo>
                  <a:pt x="7680" y="13441"/>
                </a:lnTo>
                <a:lnTo>
                  <a:pt x="4800" y="18242"/>
                </a:lnTo>
                <a:lnTo>
                  <a:pt x="2880" y="23042"/>
                </a:lnTo>
                <a:lnTo>
                  <a:pt x="960" y="28803"/>
                </a:lnTo>
                <a:lnTo>
                  <a:pt x="0" y="35524"/>
                </a:lnTo>
                <a:lnTo>
                  <a:pt x="0" y="49926"/>
                </a:lnTo>
                <a:lnTo>
                  <a:pt x="960" y="556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4" name="object 354"/>
          <p:cNvSpPr/>
          <p:nvPr/>
        </p:nvSpPr>
        <p:spPr>
          <a:xfrm>
            <a:off x="4610968" y="6899361"/>
            <a:ext cx="54726" cy="49911"/>
          </a:xfrm>
          <a:custGeom>
            <a:avLst/>
            <a:gdLst/>
            <a:ahLst/>
            <a:cxnLst/>
            <a:rect l="l" t="t" r="r" b="b"/>
            <a:pathLst>
              <a:path w="54726" h="49911">
                <a:moveTo>
                  <a:pt x="11521" y="0"/>
                </a:moveTo>
                <a:lnTo>
                  <a:pt x="5775" y="960"/>
                </a:lnTo>
                <a:lnTo>
                  <a:pt x="975" y="2880"/>
                </a:lnTo>
                <a:lnTo>
                  <a:pt x="1935" y="25923"/>
                </a:lnTo>
                <a:lnTo>
                  <a:pt x="2880" y="23042"/>
                </a:lnTo>
                <a:lnTo>
                  <a:pt x="3840" y="22082"/>
                </a:lnTo>
                <a:lnTo>
                  <a:pt x="5775" y="20162"/>
                </a:lnTo>
                <a:lnTo>
                  <a:pt x="7680" y="18242"/>
                </a:lnTo>
                <a:lnTo>
                  <a:pt x="9616" y="17282"/>
                </a:lnTo>
                <a:lnTo>
                  <a:pt x="11521" y="16322"/>
                </a:lnTo>
                <a:lnTo>
                  <a:pt x="14401" y="15361"/>
                </a:lnTo>
                <a:lnTo>
                  <a:pt x="23042" y="15361"/>
                </a:lnTo>
                <a:lnTo>
                  <a:pt x="26883" y="17282"/>
                </a:lnTo>
                <a:lnTo>
                  <a:pt x="28803" y="21122"/>
                </a:lnTo>
                <a:lnTo>
                  <a:pt x="31683" y="24963"/>
                </a:lnTo>
                <a:lnTo>
                  <a:pt x="33604" y="29763"/>
                </a:lnTo>
                <a:lnTo>
                  <a:pt x="32644" y="35524"/>
                </a:lnTo>
                <a:lnTo>
                  <a:pt x="0" y="35524"/>
                </a:lnTo>
                <a:lnTo>
                  <a:pt x="0" y="49911"/>
                </a:lnTo>
                <a:lnTo>
                  <a:pt x="49926" y="49911"/>
                </a:lnTo>
                <a:lnTo>
                  <a:pt x="51846" y="48966"/>
                </a:lnTo>
                <a:lnTo>
                  <a:pt x="52806" y="48006"/>
                </a:lnTo>
                <a:lnTo>
                  <a:pt x="53766" y="47045"/>
                </a:lnTo>
                <a:lnTo>
                  <a:pt x="54726" y="45125"/>
                </a:lnTo>
                <a:lnTo>
                  <a:pt x="54726" y="32644"/>
                </a:lnTo>
                <a:lnTo>
                  <a:pt x="53766" y="27843"/>
                </a:lnTo>
                <a:lnTo>
                  <a:pt x="52806" y="23042"/>
                </a:lnTo>
                <a:lnTo>
                  <a:pt x="50886" y="18242"/>
                </a:lnTo>
                <a:lnTo>
                  <a:pt x="48966" y="14401"/>
                </a:lnTo>
                <a:lnTo>
                  <a:pt x="46085" y="11521"/>
                </a:lnTo>
                <a:lnTo>
                  <a:pt x="43205" y="7680"/>
                </a:lnTo>
                <a:lnTo>
                  <a:pt x="39364" y="4800"/>
                </a:lnTo>
                <a:lnTo>
                  <a:pt x="34564" y="2880"/>
                </a:lnTo>
                <a:lnTo>
                  <a:pt x="29763" y="960"/>
                </a:lnTo>
                <a:lnTo>
                  <a:pt x="24002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5" name="object 355"/>
          <p:cNvSpPr/>
          <p:nvPr/>
        </p:nvSpPr>
        <p:spPr>
          <a:xfrm>
            <a:off x="4683937" y="6899361"/>
            <a:ext cx="49911" cy="87355"/>
          </a:xfrm>
          <a:custGeom>
            <a:avLst/>
            <a:gdLst/>
            <a:ahLst/>
            <a:cxnLst/>
            <a:rect l="l" t="t" r="r" b="b"/>
            <a:pathLst>
              <a:path w="49911" h="87355">
                <a:moveTo>
                  <a:pt x="1920" y="1920"/>
                </a:moveTo>
                <a:lnTo>
                  <a:pt x="1920" y="2880"/>
                </a:lnTo>
                <a:lnTo>
                  <a:pt x="0" y="2880"/>
                </a:lnTo>
                <a:lnTo>
                  <a:pt x="0" y="85435"/>
                </a:lnTo>
                <a:lnTo>
                  <a:pt x="960" y="85435"/>
                </a:lnTo>
                <a:lnTo>
                  <a:pt x="960" y="86395"/>
                </a:lnTo>
                <a:lnTo>
                  <a:pt x="5760" y="86395"/>
                </a:lnTo>
                <a:lnTo>
                  <a:pt x="6720" y="87355"/>
                </a:lnTo>
                <a:lnTo>
                  <a:pt x="14386" y="87355"/>
                </a:lnTo>
                <a:lnTo>
                  <a:pt x="16322" y="86395"/>
                </a:lnTo>
                <a:lnTo>
                  <a:pt x="19202" y="86395"/>
                </a:lnTo>
                <a:lnTo>
                  <a:pt x="20162" y="85435"/>
                </a:lnTo>
                <a:lnTo>
                  <a:pt x="21107" y="85435"/>
                </a:lnTo>
                <a:lnTo>
                  <a:pt x="22082" y="84475"/>
                </a:lnTo>
                <a:lnTo>
                  <a:pt x="22082" y="34564"/>
                </a:lnTo>
                <a:lnTo>
                  <a:pt x="24002" y="31683"/>
                </a:lnTo>
                <a:lnTo>
                  <a:pt x="24947" y="29763"/>
                </a:lnTo>
                <a:lnTo>
                  <a:pt x="26883" y="27843"/>
                </a:lnTo>
                <a:lnTo>
                  <a:pt x="27828" y="25923"/>
                </a:lnTo>
                <a:lnTo>
                  <a:pt x="29763" y="24963"/>
                </a:lnTo>
                <a:lnTo>
                  <a:pt x="30723" y="24002"/>
                </a:lnTo>
                <a:lnTo>
                  <a:pt x="31668" y="23042"/>
                </a:lnTo>
                <a:lnTo>
                  <a:pt x="33604" y="22082"/>
                </a:lnTo>
                <a:lnTo>
                  <a:pt x="34564" y="22082"/>
                </a:lnTo>
                <a:lnTo>
                  <a:pt x="35509" y="21122"/>
                </a:lnTo>
                <a:lnTo>
                  <a:pt x="42230" y="21122"/>
                </a:lnTo>
                <a:lnTo>
                  <a:pt x="43190" y="22082"/>
                </a:lnTo>
                <a:lnTo>
                  <a:pt x="45110" y="22082"/>
                </a:lnTo>
                <a:lnTo>
                  <a:pt x="46070" y="23042"/>
                </a:lnTo>
                <a:lnTo>
                  <a:pt x="47990" y="23042"/>
                </a:lnTo>
                <a:lnTo>
                  <a:pt x="48950" y="22082"/>
                </a:lnTo>
                <a:lnTo>
                  <a:pt x="48950" y="21122"/>
                </a:lnTo>
                <a:lnTo>
                  <a:pt x="49911" y="21122"/>
                </a:lnTo>
                <a:lnTo>
                  <a:pt x="49911" y="3840"/>
                </a:lnTo>
                <a:lnTo>
                  <a:pt x="48950" y="2880"/>
                </a:lnTo>
                <a:lnTo>
                  <a:pt x="48950" y="1920"/>
                </a:lnTo>
                <a:lnTo>
                  <a:pt x="47990" y="1920"/>
                </a:lnTo>
                <a:lnTo>
                  <a:pt x="47030" y="960"/>
                </a:lnTo>
                <a:lnTo>
                  <a:pt x="45110" y="960"/>
                </a:lnTo>
                <a:lnTo>
                  <a:pt x="44150" y="0"/>
                </a:lnTo>
                <a:lnTo>
                  <a:pt x="36469" y="0"/>
                </a:lnTo>
                <a:lnTo>
                  <a:pt x="34564" y="960"/>
                </a:lnTo>
                <a:lnTo>
                  <a:pt x="32628" y="960"/>
                </a:lnTo>
                <a:lnTo>
                  <a:pt x="30723" y="1920"/>
                </a:lnTo>
                <a:lnTo>
                  <a:pt x="29763" y="2880"/>
                </a:lnTo>
                <a:lnTo>
                  <a:pt x="27828" y="3840"/>
                </a:lnTo>
                <a:lnTo>
                  <a:pt x="25923" y="5760"/>
                </a:lnTo>
                <a:lnTo>
                  <a:pt x="24002" y="7680"/>
                </a:lnTo>
                <a:lnTo>
                  <a:pt x="22082" y="9601"/>
                </a:lnTo>
                <a:lnTo>
                  <a:pt x="20162" y="11521"/>
                </a:lnTo>
                <a:lnTo>
                  <a:pt x="18227" y="14401"/>
                </a:lnTo>
                <a:lnTo>
                  <a:pt x="18227" y="2880"/>
                </a:lnTo>
                <a:lnTo>
                  <a:pt x="16322" y="2880"/>
                </a:lnTo>
                <a:lnTo>
                  <a:pt x="16322" y="1920"/>
                </a:lnTo>
                <a:lnTo>
                  <a:pt x="192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6" name="object 356"/>
          <p:cNvSpPr/>
          <p:nvPr/>
        </p:nvSpPr>
        <p:spPr>
          <a:xfrm>
            <a:off x="4738649" y="6880158"/>
            <a:ext cx="55686" cy="107518"/>
          </a:xfrm>
          <a:custGeom>
            <a:avLst/>
            <a:gdLst/>
            <a:ahLst/>
            <a:cxnLst/>
            <a:rect l="l" t="t" r="r" b="b"/>
            <a:pathLst>
              <a:path w="55686" h="107518">
                <a:moveTo>
                  <a:pt x="55686" y="91196"/>
                </a:moveTo>
                <a:lnTo>
                  <a:pt x="54726" y="90236"/>
                </a:lnTo>
                <a:lnTo>
                  <a:pt x="54726" y="87355"/>
                </a:lnTo>
                <a:lnTo>
                  <a:pt x="50886" y="87355"/>
                </a:lnTo>
                <a:lnTo>
                  <a:pt x="49926" y="88331"/>
                </a:lnTo>
                <a:lnTo>
                  <a:pt x="47045" y="88331"/>
                </a:lnTo>
                <a:lnTo>
                  <a:pt x="46085" y="89275"/>
                </a:lnTo>
                <a:lnTo>
                  <a:pt x="40325" y="89275"/>
                </a:lnTo>
                <a:lnTo>
                  <a:pt x="38404" y="88331"/>
                </a:lnTo>
                <a:lnTo>
                  <a:pt x="36484" y="85450"/>
                </a:lnTo>
                <a:lnTo>
                  <a:pt x="35524" y="83515"/>
                </a:lnTo>
                <a:lnTo>
                  <a:pt x="34564" y="80634"/>
                </a:lnTo>
                <a:lnTo>
                  <a:pt x="34564" y="39364"/>
                </a:lnTo>
                <a:lnTo>
                  <a:pt x="52806" y="39364"/>
                </a:lnTo>
                <a:lnTo>
                  <a:pt x="53766" y="38404"/>
                </a:lnTo>
                <a:lnTo>
                  <a:pt x="54726" y="37444"/>
                </a:lnTo>
                <a:lnTo>
                  <a:pt x="55686" y="35524"/>
                </a:lnTo>
                <a:lnTo>
                  <a:pt x="55686" y="25923"/>
                </a:lnTo>
                <a:lnTo>
                  <a:pt x="54726" y="24963"/>
                </a:lnTo>
                <a:lnTo>
                  <a:pt x="54726" y="23042"/>
                </a:lnTo>
                <a:lnTo>
                  <a:pt x="53766" y="22082"/>
                </a:lnTo>
                <a:lnTo>
                  <a:pt x="52806" y="21122"/>
                </a:lnTo>
                <a:lnTo>
                  <a:pt x="34564" y="21122"/>
                </a:lnTo>
                <a:lnTo>
                  <a:pt x="34564" y="1920"/>
                </a:lnTo>
                <a:lnTo>
                  <a:pt x="33604" y="1920"/>
                </a:lnTo>
                <a:lnTo>
                  <a:pt x="33604" y="960"/>
                </a:lnTo>
                <a:lnTo>
                  <a:pt x="31683" y="960"/>
                </a:lnTo>
                <a:lnTo>
                  <a:pt x="30723" y="0"/>
                </a:lnTo>
                <a:lnTo>
                  <a:pt x="18242" y="0"/>
                </a:lnTo>
                <a:lnTo>
                  <a:pt x="17282" y="960"/>
                </a:lnTo>
                <a:lnTo>
                  <a:pt x="14401" y="960"/>
                </a:lnTo>
                <a:lnTo>
                  <a:pt x="13441" y="1920"/>
                </a:lnTo>
                <a:lnTo>
                  <a:pt x="12481" y="2880"/>
                </a:lnTo>
                <a:lnTo>
                  <a:pt x="12481" y="21122"/>
                </a:lnTo>
                <a:lnTo>
                  <a:pt x="1920" y="21122"/>
                </a:lnTo>
                <a:lnTo>
                  <a:pt x="1920" y="22082"/>
                </a:lnTo>
                <a:lnTo>
                  <a:pt x="960" y="22082"/>
                </a:lnTo>
                <a:lnTo>
                  <a:pt x="960" y="23042"/>
                </a:lnTo>
                <a:lnTo>
                  <a:pt x="0" y="24003"/>
                </a:lnTo>
                <a:lnTo>
                  <a:pt x="0" y="35524"/>
                </a:lnTo>
                <a:lnTo>
                  <a:pt x="960" y="37444"/>
                </a:lnTo>
                <a:lnTo>
                  <a:pt x="960" y="38404"/>
                </a:lnTo>
                <a:lnTo>
                  <a:pt x="1920" y="39364"/>
                </a:lnTo>
                <a:lnTo>
                  <a:pt x="12481" y="39364"/>
                </a:lnTo>
                <a:lnTo>
                  <a:pt x="12481" y="84490"/>
                </a:lnTo>
                <a:lnTo>
                  <a:pt x="13441" y="88331"/>
                </a:lnTo>
                <a:lnTo>
                  <a:pt x="14401" y="92171"/>
                </a:lnTo>
                <a:lnTo>
                  <a:pt x="15361" y="95036"/>
                </a:lnTo>
                <a:lnTo>
                  <a:pt x="16322" y="98877"/>
                </a:lnTo>
                <a:lnTo>
                  <a:pt x="19202" y="100797"/>
                </a:lnTo>
                <a:lnTo>
                  <a:pt x="21122" y="102717"/>
                </a:lnTo>
                <a:lnTo>
                  <a:pt x="24003" y="104637"/>
                </a:lnTo>
                <a:lnTo>
                  <a:pt x="26883" y="105597"/>
                </a:lnTo>
                <a:lnTo>
                  <a:pt x="29763" y="106558"/>
                </a:lnTo>
                <a:lnTo>
                  <a:pt x="33604" y="107518"/>
                </a:lnTo>
                <a:lnTo>
                  <a:pt x="45125" y="107518"/>
                </a:lnTo>
                <a:lnTo>
                  <a:pt x="46085" y="106558"/>
                </a:lnTo>
                <a:lnTo>
                  <a:pt x="48966" y="106558"/>
                </a:lnTo>
                <a:lnTo>
                  <a:pt x="49926" y="105597"/>
                </a:lnTo>
                <a:lnTo>
                  <a:pt x="50886" y="105597"/>
                </a:lnTo>
                <a:lnTo>
                  <a:pt x="52806" y="104637"/>
                </a:lnTo>
                <a:lnTo>
                  <a:pt x="53766" y="103677"/>
                </a:lnTo>
                <a:lnTo>
                  <a:pt x="54726" y="102717"/>
                </a:lnTo>
                <a:lnTo>
                  <a:pt x="54726" y="100797"/>
                </a:lnTo>
                <a:lnTo>
                  <a:pt x="55686" y="99837"/>
                </a:lnTo>
                <a:lnTo>
                  <a:pt x="55686" y="91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7" name="object 357"/>
          <p:cNvSpPr/>
          <p:nvPr/>
        </p:nvSpPr>
        <p:spPr>
          <a:xfrm>
            <a:off x="4801057" y="6901281"/>
            <a:ext cx="81594" cy="116159"/>
          </a:xfrm>
          <a:custGeom>
            <a:avLst/>
            <a:gdLst/>
            <a:ahLst/>
            <a:cxnLst/>
            <a:rect l="l" t="t" r="r" b="b"/>
            <a:pathLst>
              <a:path w="81594" h="116159">
                <a:moveTo>
                  <a:pt x="23027" y="2880"/>
                </a:moveTo>
                <a:lnTo>
                  <a:pt x="22082" y="1920"/>
                </a:lnTo>
                <a:lnTo>
                  <a:pt x="22082" y="960"/>
                </a:lnTo>
                <a:lnTo>
                  <a:pt x="21107" y="960"/>
                </a:lnTo>
                <a:lnTo>
                  <a:pt x="20147" y="0"/>
                </a:lnTo>
                <a:lnTo>
                  <a:pt x="2865" y="0"/>
                </a:lnTo>
                <a:lnTo>
                  <a:pt x="1905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6720"/>
                </a:lnTo>
                <a:lnTo>
                  <a:pt x="960" y="8641"/>
                </a:lnTo>
                <a:lnTo>
                  <a:pt x="27828" y="80634"/>
                </a:lnTo>
                <a:lnTo>
                  <a:pt x="28788" y="81594"/>
                </a:lnTo>
                <a:lnTo>
                  <a:pt x="28788" y="82555"/>
                </a:lnTo>
                <a:lnTo>
                  <a:pt x="29748" y="83515"/>
                </a:lnTo>
                <a:lnTo>
                  <a:pt x="30708" y="84475"/>
                </a:lnTo>
                <a:lnTo>
                  <a:pt x="31668" y="84475"/>
                </a:lnTo>
                <a:lnTo>
                  <a:pt x="21107" y="111358"/>
                </a:lnTo>
                <a:lnTo>
                  <a:pt x="20147" y="112318"/>
                </a:lnTo>
                <a:lnTo>
                  <a:pt x="20147" y="114239"/>
                </a:lnTo>
                <a:lnTo>
                  <a:pt x="21107" y="115199"/>
                </a:lnTo>
                <a:lnTo>
                  <a:pt x="22082" y="115199"/>
                </a:lnTo>
                <a:lnTo>
                  <a:pt x="22082" y="116159"/>
                </a:lnTo>
                <a:lnTo>
                  <a:pt x="38389" y="116159"/>
                </a:lnTo>
                <a:lnTo>
                  <a:pt x="41269" y="115199"/>
                </a:lnTo>
                <a:lnTo>
                  <a:pt x="43190" y="115199"/>
                </a:lnTo>
                <a:lnTo>
                  <a:pt x="44150" y="114239"/>
                </a:lnTo>
                <a:lnTo>
                  <a:pt x="45110" y="112318"/>
                </a:lnTo>
                <a:lnTo>
                  <a:pt x="54711" y="84475"/>
                </a:lnTo>
                <a:lnTo>
                  <a:pt x="80634" y="7680"/>
                </a:lnTo>
                <a:lnTo>
                  <a:pt x="81594" y="5760"/>
                </a:lnTo>
                <a:lnTo>
                  <a:pt x="81594" y="2880"/>
                </a:lnTo>
                <a:lnTo>
                  <a:pt x="80634" y="1920"/>
                </a:lnTo>
                <a:lnTo>
                  <a:pt x="80634" y="960"/>
                </a:lnTo>
                <a:lnTo>
                  <a:pt x="79674" y="960"/>
                </a:lnTo>
                <a:lnTo>
                  <a:pt x="78714" y="0"/>
                </a:lnTo>
                <a:lnTo>
                  <a:pt x="62392" y="0"/>
                </a:lnTo>
                <a:lnTo>
                  <a:pt x="61432" y="960"/>
                </a:lnTo>
                <a:lnTo>
                  <a:pt x="60472" y="960"/>
                </a:lnTo>
                <a:lnTo>
                  <a:pt x="60472" y="1920"/>
                </a:lnTo>
                <a:lnTo>
                  <a:pt x="59512" y="2880"/>
                </a:lnTo>
                <a:lnTo>
                  <a:pt x="59512" y="3840"/>
                </a:lnTo>
                <a:lnTo>
                  <a:pt x="42230" y="57607"/>
                </a:lnTo>
                <a:lnTo>
                  <a:pt x="23987" y="4800"/>
                </a:lnTo>
                <a:lnTo>
                  <a:pt x="23027" y="3840"/>
                </a:lnTo>
                <a:lnTo>
                  <a:pt x="23027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8" name="object 358"/>
          <p:cNvSpPr/>
          <p:nvPr/>
        </p:nvSpPr>
        <p:spPr>
          <a:xfrm>
            <a:off x="4898974" y="6903201"/>
            <a:ext cx="24947" cy="25923"/>
          </a:xfrm>
          <a:custGeom>
            <a:avLst/>
            <a:gdLst/>
            <a:ahLst/>
            <a:cxnLst/>
            <a:rect l="l" t="t" r="r" b="b"/>
            <a:pathLst>
              <a:path w="24947" h="25923">
                <a:moveTo>
                  <a:pt x="960" y="21122"/>
                </a:moveTo>
                <a:lnTo>
                  <a:pt x="960" y="22082"/>
                </a:lnTo>
                <a:lnTo>
                  <a:pt x="1905" y="23042"/>
                </a:lnTo>
                <a:lnTo>
                  <a:pt x="2865" y="24002"/>
                </a:lnTo>
                <a:lnTo>
                  <a:pt x="4800" y="24963"/>
                </a:lnTo>
                <a:lnTo>
                  <a:pt x="5745" y="25923"/>
                </a:lnTo>
                <a:lnTo>
                  <a:pt x="18242" y="25923"/>
                </a:lnTo>
                <a:lnTo>
                  <a:pt x="19187" y="24963"/>
                </a:lnTo>
                <a:lnTo>
                  <a:pt x="21107" y="24002"/>
                </a:lnTo>
                <a:lnTo>
                  <a:pt x="22082" y="23042"/>
                </a:lnTo>
                <a:lnTo>
                  <a:pt x="23027" y="22082"/>
                </a:lnTo>
                <a:lnTo>
                  <a:pt x="23987" y="21122"/>
                </a:lnTo>
                <a:lnTo>
                  <a:pt x="23987" y="17282"/>
                </a:lnTo>
                <a:lnTo>
                  <a:pt x="24947" y="15361"/>
                </a:lnTo>
                <a:lnTo>
                  <a:pt x="24947" y="10561"/>
                </a:lnTo>
                <a:lnTo>
                  <a:pt x="23987" y="8641"/>
                </a:lnTo>
                <a:lnTo>
                  <a:pt x="23987" y="6720"/>
                </a:lnTo>
                <a:lnTo>
                  <a:pt x="23027" y="4800"/>
                </a:lnTo>
                <a:lnTo>
                  <a:pt x="23027" y="3840"/>
                </a:lnTo>
                <a:lnTo>
                  <a:pt x="22082" y="2880"/>
                </a:lnTo>
                <a:lnTo>
                  <a:pt x="21107" y="1920"/>
                </a:lnTo>
                <a:lnTo>
                  <a:pt x="19187" y="960"/>
                </a:lnTo>
                <a:lnTo>
                  <a:pt x="18242" y="0"/>
                </a:lnTo>
                <a:lnTo>
                  <a:pt x="5745" y="0"/>
                </a:lnTo>
                <a:lnTo>
                  <a:pt x="4800" y="960"/>
                </a:lnTo>
                <a:lnTo>
                  <a:pt x="2865" y="1920"/>
                </a:lnTo>
                <a:lnTo>
                  <a:pt x="1905" y="2880"/>
                </a:lnTo>
                <a:lnTo>
                  <a:pt x="960" y="3840"/>
                </a:lnTo>
                <a:lnTo>
                  <a:pt x="960" y="4800"/>
                </a:lnTo>
                <a:lnTo>
                  <a:pt x="0" y="6720"/>
                </a:lnTo>
                <a:lnTo>
                  <a:pt x="0" y="19202"/>
                </a:lnTo>
                <a:lnTo>
                  <a:pt x="960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9" name="object 359"/>
          <p:cNvSpPr/>
          <p:nvPr/>
        </p:nvSpPr>
        <p:spPr>
          <a:xfrm>
            <a:off x="4898974" y="6960793"/>
            <a:ext cx="24947" cy="25923"/>
          </a:xfrm>
          <a:custGeom>
            <a:avLst/>
            <a:gdLst/>
            <a:ahLst/>
            <a:cxnLst/>
            <a:rect l="l" t="t" r="r" b="b"/>
            <a:pathLst>
              <a:path w="24947" h="25923">
                <a:moveTo>
                  <a:pt x="960" y="21122"/>
                </a:moveTo>
                <a:lnTo>
                  <a:pt x="960" y="22082"/>
                </a:lnTo>
                <a:lnTo>
                  <a:pt x="1905" y="23042"/>
                </a:lnTo>
                <a:lnTo>
                  <a:pt x="2865" y="24002"/>
                </a:lnTo>
                <a:lnTo>
                  <a:pt x="4800" y="24963"/>
                </a:lnTo>
                <a:lnTo>
                  <a:pt x="5745" y="25923"/>
                </a:lnTo>
                <a:lnTo>
                  <a:pt x="18242" y="25923"/>
                </a:lnTo>
                <a:lnTo>
                  <a:pt x="19187" y="24963"/>
                </a:lnTo>
                <a:lnTo>
                  <a:pt x="21107" y="24002"/>
                </a:lnTo>
                <a:lnTo>
                  <a:pt x="22082" y="23042"/>
                </a:lnTo>
                <a:lnTo>
                  <a:pt x="23027" y="22082"/>
                </a:lnTo>
                <a:lnTo>
                  <a:pt x="23987" y="21122"/>
                </a:lnTo>
                <a:lnTo>
                  <a:pt x="23987" y="17282"/>
                </a:lnTo>
                <a:lnTo>
                  <a:pt x="24947" y="15377"/>
                </a:lnTo>
                <a:lnTo>
                  <a:pt x="24947" y="10561"/>
                </a:lnTo>
                <a:lnTo>
                  <a:pt x="23987" y="8641"/>
                </a:lnTo>
                <a:lnTo>
                  <a:pt x="23987" y="6720"/>
                </a:lnTo>
                <a:lnTo>
                  <a:pt x="23027" y="4815"/>
                </a:lnTo>
                <a:lnTo>
                  <a:pt x="23027" y="3855"/>
                </a:lnTo>
                <a:lnTo>
                  <a:pt x="22082" y="2880"/>
                </a:lnTo>
                <a:lnTo>
                  <a:pt x="21107" y="1920"/>
                </a:lnTo>
                <a:lnTo>
                  <a:pt x="19187" y="975"/>
                </a:lnTo>
                <a:lnTo>
                  <a:pt x="18242" y="0"/>
                </a:lnTo>
                <a:lnTo>
                  <a:pt x="5745" y="0"/>
                </a:lnTo>
                <a:lnTo>
                  <a:pt x="4800" y="975"/>
                </a:lnTo>
                <a:lnTo>
                  <a:pt x="2865" y="1920"/>
                </a:lnTo>
                <a:lnTo>
                  <a:pt x="1905" y="2880"/>
                </a:lnTo>
                <a:lnTo>
                  <a:pt x="960" y="3855"/>
                </a:lnTo>
                <a:lnTo>
                  <a:pt x="960" y="4815"/>
                </a:lnTo>
                <a:lnTo>
                  <a:pt x="0" y="6720"/>
                </a:lnTo>
                <a:lnTo>
                  <a:pt x="0" y="19202"/>
                </a:lnTo>
                <a:lnTo>
                  <a:pt x="960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0" name="object 360"/>
          <p:cNvSpPr/>
          <p:nvPr/>
        </p:nvSpPr>
        <p:spPr>
          <a:xfrm>
            <a:off x="3372612" y="7116318"/>
            <a:ext cx="45125" cy="45125"/>
          </a:xfrm>
          <a:custGeom>
            <a:avLst/>
            <a:gdLst/>
            <a:ahLst/>
            <a:cxnLst/>
            <a:rect l="l" t="t" r="r" b="b"/>
            <a:pathLst>
              <a:path w="45125" h="45125">
                <a:moveTo>
                  <a:pt x="0" y="23042"/>
                </a:moveTo>
                <a:lnTo>
                  <a:pt x="0" y="28788"/>
                </a:lnTo>
                <a:lnTo>
                  <a:pt x="1920" y="34564"/>
                </a:lnTo>
                <a:lnTo>
                  <a:pt x="6720" y="38404"/>
                </a:lnTo>
                <a:lnTo>
                  <a:pt x="10561" y="43190"/>
                </a:lnTo>
                <a:lnTo>
                  <a:pt x="16322" y="45125"/>
                </a:lnTo>
                <a:lnTo>
                  <a:pt x="28803" y="45125"/>
                </a:lnTo>
                <a:lnTo>
                  <a:pt x="33604" y="43190"/>
                </a:lnTo>
                <a:lnTo>
                  <a:pt x="38404" y="38404"/>
                </a:lnTo>
                <a:lnTo>
                  <a:pt x="42245" y="34564"/>
                </a:lnTo>
                <a:lnTo>
                  <a:pt x="45125" y="28788"/>
                </a:lnTo>
                <a:lnTo>
                  <a:pt x="45125" y="16322"/>
                </a:lnTo>
                <a:lnTo>
                  <a:pt x="42245" y="11521"/>
                </a:lnTo>
                <a:lnTo>
                  <a:pt x="38404" y="6720"/>
                </a:lnTo>
                <a:lnTo>
                  <a:pt x="33604" y="2880"/>
                </a:lnTo>
                <a:lnTo>
                  <a:pt x="28803" y="0"/>
                </a:lnTo>
                <a:lnTo>
                  <a:pt x="16322" y="0"/>
                </a:lnTo>
                <a:lnTo>
                  <a:pt x="10561" y="2880"/>
                </a:lnTo>
                <a:lnTo>
                  <a:pt x="6720" y="6720"/>
                </a:lnTo>
                <a:lnTo>
                  <a:pt x="1920" y="11521"/>
                </a:lnTo>
                <a:lnTo>
                  <a:pt x="0" y="16322"/>
                </a:lnTo>
                <a:lnTo>
                  <a:pt x="0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1" name="object 361"/>
          <p:cNvSpPr/>
          <p:nvPr/>
        </p:nvSpPr>
        <p:spPr>
          <a:xfrm>
            <a:off x="3579007" y="7088474"/>
            <a:ext cx="84475" cy="114239"/>
          </a:xfrm>
          <a:custGeom>
            <a:avLst/>
            <a:gdLst/>
            <a:ahLst/>
            <a:cxnLst/>
            <a:rect l="l" t="t" r="r" b="b"/>
            <a:pathLst>
              <a:path w="84475" h="114239">
                <a:moveTo>
                  <a:pt x="32644" y="67193"/>
                </a:moveTo>
                <a:lnTo>
                  <a:pt x="34564" y="67193"/>
                </a:lnTo>
                <a:lnTo>
                  <a:pt x="36484" y="68153"/>
                </a:lnTo>
                <a:lnTo>
                  <a:pt x="38404" y="69128"/>
                </a:lnTo>
                <a:lnTo>
                  <a:pt x="40325" y="70073"/>
                </a:lnTo>
                <a:lnTo>
                  <a:pt x="41285" y="71993"/>
                </a:lnTo>
                <a:lnTo>
                  <a:pt x="43205" y="72969"/>
                </a:lnTo>
                <a:lnTo>
                  <a:pt x="44165" y="74874"/>
                </a:lnTo>
                <a:lnTo>
                  <a:pt x="45125" y="76794"/>
                </a:lnTo>
                <a:lnTo>
                  <a:pt x="47045" y="79689"/>
                </a:lnTo>
                <a:lnTo>
                  <a:pt x="48006" y="82555"/>
                </a:lnTo>
                <a:lnTo>
                  <a:pt x="48950" y="84475"/>
                </a:lnTo>
                <a:lnTo>
                  <a:pt x="59512" y="110398"/>
                </a:lnTo>
                <a:lnTo>
                  <a:pt x="59512" y="111358"/>
                </a:lnTo>
                <a:lnTo>
                  <a:pt x="60472" y="112318"/>
                </a:lnTo>
                <a:lnTo>
                  <a:pt x="61447" y="113278"/>
                </a:lnTo>
                <a:lnTo>
                  <a:pt x="62407" y="113278"/>
                </a:lnTo>
                <a:lnTo>
                  <a:pt x="62407" y="114239"/>
                </a:lnTo>
                <a:lnTo>
                  <a:pt x="79674" y="114239"/>
                </a:lnTo>
                <a:lnTo>
                  <a:pt x="81594" y="113278"/>
                </a:lnTo>
                <a:lnTo>
                  <a:pt x="83515" y="113278"/>
                </a:lnTo>
                <a:lnTo>
                  <a:pt x="83515" y="112318"/>
                </a:lnTo>
                <a:lnTo>
                  <a:pt x="84475" y="112318"/>
                </a:lnTo>
                <a:lnTo>
                  <a:pt x="84475" y="109438"/>
                </a:lnTo>
                <a:lnTo>
                  <a:pt x="83515" y="108478"/>
                </a:lnTo>
                <a:lnTo>
                  <a:pt x="83515" y="107518"/>
                </a:lnTo>
                <a:lnTo>
                  <a:pt x="82555" y="105597"/>
                </a:lnTo>
                <a:lnTo>
                  <a:pt x="81594" y="103677"/>
                </a:lnTo>
                <a:lnTo>
                  <a:pt x="71993" y="80634"/>
                </a:lnTo>
                <a:lnTo>
                  <a:pt x="71033" y="78714"/>
                </a:lnTo>
                <a:lnTo>
                  <a:pt x="70073" y="75849"/>
                </a:lnTo>
                <a:lnTo>
                  <a:pt x="69128" y="73913"/>
                </a:lnTo>
                <a:lnTo>
                  <a:pt x="68153" y="71993"/>
                </a:lnTo>
                <a:lnTo>
                  <a:pt x="66233" y="70073"/>
                </a:lnTo>
                <a:lnTo>
                  <a:pt x="65288" y="68153"/>
                </a:lnTo>
                <a:lnTo>
                  <a:pt x="64312" y="66248"/>
                </a:lnTo>
                <a:lnTo>
                  <a:pt x="62407" y="65288"/>
                </a:lnTo>
                <a:lnTo>
                  <a:pt x="61447" y="63352"/>
                </a:lnTo>
                <a:lnTo>
                  <a:pt x="59512" y="62407"/>
                </a:lnTo>
                <a:lnTo>
                  <a:pt x="57607" y="61447"/>
                </a:lnTo>
                <a:lnTo>
                  <a:pt x="56631" y="60472"/>
                </a:lnTo>
                <a:lnTo>
                  <a:pt x="59512" y="59527"/>
                </a:lnTo>
                <a:lnTo>
                  <a:pt x="63352" y="58567"/>
                </a:lnTo>
                <a:lnTo>
                  <a:pt x="65288" y="56631"/>
                </a:lnTo>
                <a:lnTo>
                  <a:pt x="68153" y="54726"/>
                </a:lnTo>
                <a:lnTo>
                  <a:pt x="71033" y="52791"/>
                </a:lnTo>
                <a:lnTo>
                  <a:pt x="72953" y="49926"/>
                </a:lnTo>
                <a:lnTo>
                  <a:pt x="74874" y="47045"/>
                </a:lnTo>
                <a:lnTo>
                  <a:pt x="75834" y="44165"/>
                </a:lnTo>
                <a:lnTo>
                  <a:pt x="76794" y="41285"/>
                </a:lnTo>
                <a:lnTo>
                  <a:pt x="77754" y="38404"/>
                </a:lnTo>
                <a:lnTo>
                  <a:pt x="78714" y="34564"/>
                </a:lnTo>
                <a:lnTo>
                  <a:pt x="78714" y="26883"/>
                </a:lnTo>
                <a:lnTo>
                  <a:pt x="77754" y="22082"/>
                </a:lnTo>
                <a:lnTo>
                  <a:pt x="76794" y="19202"/>
                </a:lnTo>
                <a:lnTo>
                  <a:pt x="74874" y="15361"/>
                </a:lnTo>
                <a:lnTo>
                  <a:pt x="72953" y="12481"/>
                </a:lnTo>
                <a:lnTo>
                  <a:pt x="70073" y="9601"/>
                </a:lnTo>
                <a:lnTo>
                  <a:pt x="68153" y="7680"/>
                </a:lnTo>
                <a:lnTo>
                  <a:pt x="64312" y="5760"/>
                </a:lnTo>
                <a:lnTo>
                  <a:pt x="61447" y="3840"/>
                </a:lnTo>
                <a:lnTo>
                  <a:pt x="57607" y="1920"/>
                </a:lnTo>
                <a:lnTo>
                  <a:pt x="53766" y="960"/>
                </a:lnTo>
                <a:lnTo>
                  <a:pt x="48950" y="0"/>
                </a:lnTo>
                <a:lnTo>
                  <a:pt x="2880" y="0"/>
                </a:lnTo>
                <a:lnTo>
                  <a:pt x="1920" y="1920"/>
                </a:lnTo>
                <a:lnTo>
                  <a:pt x="0" y="2880"/>
                </a:lnTo>
                <a:lnTo>
                  <a:pt x="0" y="112318"/>
                </a:lnTo>
                <a:lnTo>
                  <a:pt x="960" y="112318"/>
                </a:lnTo>
                <a:lnTo>
                  <a:pt x="960" y="113278"/>
                </a:lnTo>
                <a:lnTo>
                  <a:pt x="2880" y="113278"/>
                </a:lnTo>
                <a:lnTo>
                  <a:pt x="3840" y="114239"/>
                </a:lnTo>
                <a:lnTo>
                  <a:pt x="18242" y="114239"/>
                </a:lnTo>
                <a:lnTo>
                  <a:pt x="19202" y="113278"/>
                </a:lnTo>
                <a:lnTo>
                  <a:pt x="21122" y="113278"/>
                </a:lnTo>
                <a:lnTo>
                  <a:pt x="22082" y="112318"/>
                </a:lnTo>
                <a:lnTo>
                  <a:pt x="23042" y="111358"/>
                </a:lnTo>
                <a:lnTo>
                  <a:pt x="23042" y="17282"/>
                </a:lnTo>
                <a:lnTo>
                  <a:pt x="38404" y="17282"/>
                </a:lnTo>
                <a:lnTo>
                  <a:pt x="39364" y="18242"/>
                </a:lnTo>
                <a:lnTo>
                  <a:pt x="43205" y="18242"/>
                </a:lnTo>
                <a:lnTo>
                  <a:pt x="47045" y="19202"/>
                </a:lnTo>
                <a:lnTo>
                  <a:pt x="49926" y="21122"/>
                </a:lnTo>
                <a:lnTo>
                  <a:pt x="51846" y="24002"/>
                </a:lnTo>
                <a:lnTo>
                  <a:pt x="53766" y="26883"/>
                </a:lnTo>
                <a:lnTo>
                  <a:pt x="54726" y="29763"/>
                </a:lnTo>
                <a:lnTo>
                  <a:pt x="54726" y="35524"/>
                </a:lnTo>
                <a:lnTo>
                  <a:pt x="53766" y="38404"/>
                </a:lnTo>
                <a:lnTo>
                  <a:pt x="52791" y="40325"/>
                </a:lnTo>
                <a:lnTo>
                  <a:pt x="51846" y="42245"/>
                </a:lnTo>
                <a:lnTo>
                  <a:pt x="50886" y="44165"/>
                </a:lnTo>
                <a:lnTo>
                  <a:pt x="48950" y="45125"/>
                </a:lnTo>
                <a:lnTo>
                  <a:pt x="48006" y="47045"/>
                </a:lnTo>
                <a:lnTo>
                  <a:pt x="46085" y="48006"/>
                </a:lnTo>
                <a:lnTo>
                  <a:pt x="43205" y="48966"/>
                </a:lnTo>
                <a:lnTo>
                  <a:pt x="40325" y="49926"/>
                </a:lnTo>
                <a:lnTo>
                  <a:pt x="34564" y="49926"/>
                </a:lnTo>
                <a:lnTo>
                  <a:pt x="32644" y="67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2" name="object 362"/>
          <p:cNvSpPr/>
          <p:nvPr/>
        </p:nvSpPr>
        <p:spPr>
          <a:xfrm>
            <a:off x="3602050" y="7138400"/>
            <a:ext cx="11521" cy="17266"/>
          </a:xfrm>
          <a:custGeom>
            <a:avLst/>
            <a:gdLst/>
            <a:ahLst/>
            <a:cxnLst/>
            <a:rect l="l" t="t" r="r" b="b"/>
            <a:pathLst>
              <a:path w="11521" h="17266">
                <a:moveTo>
                  <a:pt x="6720" y="17266"/>
                </a:moveTo>
                <a:lnTo>
                  <a:pt x="9601" y="17266"/>
                </a:lnTo>
                <a:lnTo>
                  <a:pt x="11521" y="0"/>
                </a:lnTo>
                <a:lnTo>
                  <a:pt x="0" y="0"/>
                </a:lnTo>
                <a:lnTo>
                  <a:pt x="0" y="17266"/>
                </a:lnTo>
                <a:lnTo>
                  <a:pt x="6720" y="172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3" name="object 363"/>
          <p:cNvSpPr/>
          <p:nvPr/>
        </p:nvSpPr>
        <p:spPr>
          <a:xfrm>
            <a:off x="3676924" y="7082713"/>
            <a:ext cx="25923" cy="23042"/>
          </a:xfrm>
          <a:custGeom>
            <a:avLst/>
            <a:gdLst/>
            <a:ahLst/>
            <a:cxnLst/>
            <a:rect l="l" t="t" r="r" b="b"/>
            <a:pathLst>
              <a:path w="25923" h="23042">
                <a:moveTo>
                  <a:pt x="25923" y="11521"/>
                </a:moveTo>
                <a:lnTo>
                  <a:pt x="25923" y="6720"/>
                </a:lnTo>
                <a:lnTo>
                  <a:pt x="24963" y="3840"/>
                </a:lnTo>
                <a:lnTo>
                  <a:pt x="23042" y="2880"/>
                </a:lnTo>
                <a:lnTo>
                  <a:pt x="21122" y="960"/>
                </a:lnTo>
                <a:lnTo>
                  <a:pt x="18242" y="0"/>
                </a:lnTo>
                <a:lnTo>
                  <a:pt x="8641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lnTo>
                  <a:pt x="2880" y="21122"/>
                </a:lnTo>
                <a:lnTo>
                  <a:pt x="4800" y="22082"/>
                </a:lnTo>
                <a:lnTo>
                  <a:pt x="7680" y="23042"/>
                </a:lnTo>
                <a:lnTo>
                  <a:pt x="18242" y="23042"/>
                </a:lnTo>
                <a:lnTo>
                  <a:pt x="21122" y="22082"/>
                </a:lnTo>
                <a:lnTo>
                  <a:pt x="23042" y="21122"/>
                </a:lnTo>
                <a:lnTo>
                  <a:pt x="24963" y="19202"/>
                </a:lnTo>
                <a:lnTo>
                  <a:pt x="25923" y="15361"/>
                </a:lnTo>
                <a:lnTo>
                  <a:pt x="2592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4" name="object 364"/>
          <p:cNvSpPr/>
          <p:nvPr/>
        </p:nvSpPr>
        <p:spPr>
          <a:xfrm>
            <a:off x="3678844" y="7117278"/>
            <a:ext cx="22082" cy="85435"/>
          </a:xfrm>
          <a:custGeom>
            <a:avLst/>
            <a:gdLst/>
            <a:ahLst/>
            <a:cxnLst/>
            <a:rect l="l" t="t" r="r" b="b"/>
            <a:pathLst>
              <a:path w="22082" h="85435">
                <a:moveTo>
                  <a:pt x="960" y="83515"/>
                </a:moveTo>
                <a:lnTo>
                  <a:pt x="1920" y="84475"/>
                </a:lnTo>
                <a:lnTo>
                  <a:pt x="2880" y="84475"/>
                </a:lnTo>
                <a:lnTo>
                  <a:pt x="4800" y="85435"/>
                </a:lnTo>
                <a:lnTo>
                  <a:pt x="18242" y="85435"/>
                </a:lnTo>
                <a:lnTo>
                  <a:pt x="19202" y="84475"/>
                </a:lnTo>
                <a:lnTo>
                  <a:pt x="21122" y="84475"/>
                </a:lnTo>
                <a:lnTo>
                  <a:pt x="21122" y="83515"/>
                </a:lnTo>
                <a:lnTo>
                  <a:pt x="22082" y="83515"/>
                </a:lnTo>
                <a:lnTo>
                  <a:pt x="22082" y="1920"/>
                </a:lnTo>
                <a:lnTo>
                  <a:pt x="21122" y="1920"/>
                </a:lnTo>
                <a:lnTo>
                  <a:pt x="21122" y="960"/>
                </a:lnTo>
                <a:lnTo>
                  <a:pt x="19202" y="960"/>
                </a:lnTo>
                <a:lnTo>
                  <a:pt x="18242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83515"/>
                </a:lnTo>
                <a:lnTo>
                  <a:pt x="960" y="83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5" name="object 365"/>
          <p:cNvSpPr/>
          <p:nvPr/>
        </p:nvSpPr>
        <p:spPr>
          <a:xfrm>
            <a:off x="3719169" y="7115357"/>
            <a:ext cx="59512" cy="89275"/>
          </a:xfrm>
          <a:custGeom>
            <a:avLst/>
            <a:gdLst/>
            <a:ahLst/>
            <a:cxnLst/>
            <a:rect l="l" t="t" r="r" b="b"/>
            <a:pathLst>
              <a:path w="59512" h="89275">
                <a:moveTo>
                  <a:pt x="55671" y="12481"/>
                </a:moveTo>
                <a:lnTo>
                  <a:pt x="54711" y="11521"/>
                </a:lnTo>
                <a:lnTo>
                  <a:pt x="54711" y="6720"/>
                </a:lnTo>
                <a:lnTo>
                  <a:pt x="53751" y="6720"/>
                </a:lnTo>
                <a:lnTo>
                  <a:pt x="53751" y="5760"/>
                </a:lnTo>
                <a:lnTo>
                  <a:pt x="52791" y="5760"/>
                </a:lnTo>
                <a:lnTo>
                  <a:pt x="52791" y="4800"/>
                </a:lnTo>
                <a:lnTo>
                  <a:pt x="51831" y="4800"/>
                </a:lnTo>
                <a:lnTo>
                  <a:pt x="49911" y="3840"/>
                </a:lnTo>
                <a:lnTo>
                  <a:pt x="48950" y="2880"/>
                </a:lnTo>
                <a:lnTo>
                  <a:pt x="47030" y="2880"/>
                </a:lnTo>
                <a:lnTo>
                  <a:pt x="45110" y="1920"/>
                </a:lnTo>
                <a:lnTo>
                  <a:pt x="43190" y="1920"/>
                </a:lnTo>
                <a:lnTo>
                  <a:pt x="41269" y="960"/>
                </a:lnTo>
                <a:lnTo>
                  <a:pt x="36469" y="960"/>
                </a:lnTo>
                <a:lnTo>
                  <a:pt x="34549" y="0"/>
                </a:lnTo>
                <a:lnTo>
                  <a:pt x="26883" y="0"/>
                </a:lnTo>
                <a:lnTo>
                  <a:pt x="23042" y="960"/>
                </a:lnTo>
                <a:lnTo>
                  <a:pt x="18227" y="1920"/>
                </a:lnTo>
                <a:lnTo>
                  <a:pt x="14386" y="3840"/>
                </a:lnTo>
                <a:lnTo>
                  <a:pt x="11521" y="4800"/>
                </a:lnTo>
                <a:lnTo>
                  <a:pt x="8641" y="7680"/>
                </a:lnTo>
                <a:lnTo>
                  <a:pt x="5760" y="9601"/>
                </a:lnTo>
                <a:lnTo>
                  <a:pt x="3840" y="12481"/>
                </a:lnTo>
                <a:lnTo>
                  <a:pt x="1920" y="15361"/>
                </a:lnTo>
                <a:lnTo>
                  <a:pt x="960" y="18242"/>
                </a:lnTo>
                <a:lnTo>
                  <a:pt x="0" y="22082"/>
                </a:lnTo>
                <a:lnTo>
                  <a:pt x="0" y="29748"/>
                </a:lnTo>
                <a:lnTo>
                  <a:pt x="960" y="32644"/>
                </a:lnTo>
                <a:lnTo>
                  <a:pt x="1920" y="35524"/>
                </a:lnTo>
                <a:lnTo>
                  <a:pt x="2880" y="37429"/>
                </a:lnTo>
                <a:lnTo>
                  <a:pt x="3840" y="40309"/>
                </a:lnTo>
                <a:lnTo>
                  <a:pt x="5760" y="42245"/>
                </a:lnTo>
                <a:lnTo>
                  <a:pt x="7680" y="44150"/>
                </a:lnTo>
                <a:lnTo>
                  <a:pt x="9601" y="45110"/>
                </a:lnTo>
                <a:lnTo>
                  <a:pt x="12481" y="47030"/>
                </a:lnTo>
                <a:lnTo>
                  <a:pt x="14386" y="47990"/>
                </a:lnTo>
                <a:lnTo>
                  <a:pt x="16322" y="48966"/>
                </a:lnTo>
                <a:lnTo>
                  <a:pt x="19202" y="49910"/>
                </a:lnTo>
                <a:lnTo>
                  <a:pt x="21107" y="50871"/>
                </a:lnTo>
                <a:lnTo>
                  <a:pt x="23987" y="51831"/>
                </a:lnTo>
                <a:lnTo>
                  <a:pt x="25907" y="52806"/>
                </a:lnTo>
                <a:lnTo>
                  <a:pt x="27828" y="53751"/>
                </a:lnTo>
                <a:lnTo>
                  <a:pt x="30708" y="54711"/>
                </a:lnTo>
                <a:lnTo>
                  <a:pt x="31668" y="55671"/>
                </a:lnTo>
                <a:lnTo>
                  <a:pt x="33588" y="56647"/>
                </a:lnTo>
                <a:lnTo>
                  <a:pt x="35509" y="57591"/>
                </a:lnTo>
                <a:lnTo>
                  <a:pt x="36469" y="58552"/>
                </a:lnTo>
                <a:lnTo>
                  <a:pt x="37429" y="60472"/>
                </a:lnTo>
                <a:lnTo>
                  <a:pt x="38389" y="61432"/>
                </a:lnTo>
                <a:lnTo>
                  <a:pt x="38389" y="65272"/>
                </a:lnTo>
                <a:lnTo>
                  <a:pt x="37429" y="66233"/>
                </a:lnTo>
                <a:lnTo>
                  <a:pt x="37429" y="67193"/>
                </a:lnTo>
                <a:lnTo>
                  <a:pt x="36469" y="69113"/>
                </a:lnTo>
                <a:lnTo>
                  <a:pt x="35509" y="70073"/>
                </a:lnTo>
                <a:lnTo>
                  <a:pt x="34549" y="70073"/>
                </a:lnTo>
                <a:lnTo>
                  <a:pt x="33588" y="71033"/>
                </a:lnTo>
                <a:lnTo>
                  <a:pt x="31668" y="71993"/>
                </a:lnTo>
                <a:lnTo>
                  <a:pt x="30708" y="71993"/>
                </a:lnTo>
                <a:lnTo>
                  <a:pt x="28788" y="72953"/>
                </a:lnTo>
                <a:lnTo>
                  <a:pt x="22067" y="72953"/>
                </a:lnTo>
                <a:lnTo>
                  <a:pt x="19202" y="71993"/>
                </a:lnTo>
                <a:lnTo>
                  <a:pt x="16322" y="71993"/>
                </a:lnTo>
                <a:lnTo>
                  <a:pt x="14386" y="71033"/>
                </a:lnTo>
                <a:lnTo>
                  <a:pt x="11521" y="70073"/>
                </a:lnTo>
                <a:lnTo>
                  <a:pt x="10546" y="69113"/>
                </a:lnTo>
                <a:lnTo>
                  <a:pt x="8641" y="68153"/>
                </a:lnTo>
                <a:lnTo>
                  <a:pt x="6705" y="67193"/>
                </a:lnTo>
                <a:lnTo>
                  <a:pt x="5760" y="67193"/>
                </a:lnTo>
                <a:lnTo>
                  <a:pt x="3840" y="66233"/>
                </a:lnTo>
                <a:lnTo>
                  <a:pt x="2880" y="65272"/>
                </a:lnTo>
                <a:lnTo>
                  <a:pt x="1920" y="65272"/>
                </a:lnTo>
                <a:lnTo>
                  <a:pt x="1920" y="66233"/>
                </a:lnTo>
                <a:lnTo>
                  <a:pt x="960" y="66233"/>
                </a:lnTo>
                <a:lnTo>
                  <a:pt x="0" y="67193"/>
                </a:lnTo>
                <a:lnTo>
                  <a:pt x="0" y="79674"/>
                </a:lnTo>
                <a:lnTo>
                  <a:pt x="960" y="80634"/>
                </a:lnTo>
                <a:lnTo>
                  <a:pt x="960" y="81594"/>
                </a:lnTo>
                <a:lnTo>
                  <a:pt x="1920" y="82555"/>
                </a:lnTo>
                <a:lnTo>
                  <a:pt x="1920" y="83515"/>
                </a:lnTo>
                <a:lnTo>
                  <a:pt x="2880" y="83515"/>
                </a:lnTo>
                <a:lnTo>
                  <a:pt x="4800" y="84475"/>
                </a:lnTo>
                <a:lnTo>
                  <a:pt x="5760" y="85435"/>
                </a:lnTo>
                <a:lnTo>
                  <a:pt x="7680" y="85435"/>
                </a:lnTo>
                <a:lnTo>
                  <a:pt x="9601" y="86395"/>
                </a:lnTo>
                <a:lnTo>
                  <a:pt x="12481" y="87355"/>
                </a:lnTo>
                <a:lnTo>
                  <a:pt x="14386" y="87355"/>
                </a:lnTo>
                <a:lnTo>
                  <a:pt x="17266" y="88315"/>
                </a:lnTo>
                <a:lnTo>
                  <a:pt x="20162" y="88315"/>
                </a:lnTo>
                <a:lnTo>
                  <a:pt x="23042" y="89275"/>
                </a:lnTo>
                <a:lnTo>
                  <a:pt x="30708" y="89275"/>
                </a:lnTo>
                <a:lnTo>
                  <a:pt x="35509" y="88315"/>
                </a:lnTo>
                <a:lnTo>
                  <a:pt x="39349" y="87355"/>
                </a:lnTo>
                <a:lnTo>
                  <a:pt x="43190" y="86395"/>
                </a:lnTo>
                <a:lnTo>
                  <a:pt x="47030" y="84475"/>
                </a:lnTo>
                <a:lnTo>
                  <a:pt x="49911" y="81594"/>
                </a:lnTo>
                <a:lnTo>
                  <a:pt x="52791" y="79674"/>
                </a:lnTo>
                <a:lnTo>
                  <a:pt x="55671" y="76794"/>
                </a:lnTo>
                <a:lnTo>
                  <a:pt x="56631" y="73913"/>
                </a:lnTo>
                <a:lnTo>
                  <a:pt x="58552" y="70073"/>
                </a:lnTo>
                <a:lnTo>
                  <a:pt x="59512" y="66233"/>
                </a:lnTo>
                <a:lnTo>
                  <a:pt x="59512" y="54711"/>
                </a:lnTo>
                <a:lnTo>
                  <a:pt x="57591" y="52806"/>
                </a:lnTo>
                <a:lnTo>
                  <a:pt x="56631" y="49910"/>
                </a:lnTo>
                <a:lnTo>
                  <a:pt x="55671" y="47030"/>
                </a:lnTo>
                <a:lnTo>
                  <a:pt x="53751" y="46085"/>
                </a:lnTo>
                <a:lnTo>
                  <a:pt x="51831" y="44150"/>
                </a:lnTo>
                <a:lnTo>
                  <a:pt x="49911" y="42245"/>
                </a:lnTo>
                <a:lnTo>
                  <a:pt x="47030" y="41269"/>
                </a:lnTo>
                <a:lnTo>
                  <a:pt x="45110" y="39364"/>
                </a:lnTo>
                <a:lnTo>
                  <a:pt x="42230" y="38404"/>
                </a:lnTo>
                <a:lnTo>
                  <a:pt x="40309" y="37429"/>
                </a:lnTo>
                <a:lnTo>
                  <a:pt x="37429" y="36469"/>
                </a:lnTo>
                <a:lnTo>
                  <a:pt x="35509" y="35524"/>
                </a:lnTo>
                <a:lnTo>
                  <a:pt x="33588" y="34564"/>
                </a:lnTo>
                <a:lnTo>
                  <a:pt x="30708" y="33588"/>
                </a:lnTo>
                <a:lnTo>
                  <a:pt x="28788" y="32644"/>
                </a:lnTo>
                <a:lnTo>
                  <a:pt x="26883" y="32644"/>
                </a:lnTo>
                <a:lnTo>
                  <a:pt x="24947" y="31683"/>
                </a:lnTo>
                <a:lnTo>
                  <a:pt x="23987" y="29748"/>
                </a:lnTo>
                <a:lnTo>
                  <a:pt x="23042" y="28803"/>
                </a:lnTo>
                <a:lnTo>
                  <a:pt x="21107" y="27843"/>
                </a:lnTo>
                <a:lnTo>
                  <a:pt x="21107" y="22082"/>
                </a:lnTo>
                <a:lnTo>
                  <a:pt x="22067" y="21122"/>
                </a:lnTo>
                <a:lnTo>
                  <a:pt x="22067" y="20162"/>
                </a:lnTo>
                <a:lnTo>
                  <a:pt x="23042" y="19202"/>
                </a:lnTo>
                <a:lnTo>
                  <a:pt x="23987" y="18242"/>
                </a:lnTo>
                <a:lnTo>
                  <a:pt x="24947" y="17282"/>
                </a:lnTo>
                <a:lnTo>
                  <a:pt x="25907" y="17282"/>
                </a:lnTo>
                <a:lnTo>
                  <a:pt x="27828" y="16322"/>
                </a:lnTo>
                <a:lnTo>
                  <a:pt x="38389" y="16322"/>
                </a:lnTo>
                <a:lnTo>
                  <a:pt x="40309" y="17282"/>
                </a:lnTo>
                <a:lnTo>
                  <a:pt x="42230" y="17282"/>
                </a:lnTo>
                <a:lnTo>
                  <a:pt x="44150" y="18242"/>
                </a:lnTo>
                <a:lnTo>
                  <a:pt x="46070" y="19202"/>
                </a:lnTo>
                <a:lnTo>
                  <a:pt x="47990" y="19202"/>
                </a:lnTo>
                <a:lnTo>
                  <a:pt x="48950" y="20162"/>
                </a:lnTo>
                <a:lnTo>
                  <a:pt x="49911" y="21122"/>
                </a:lnTo>
                <a:lnTo>
                  <a:pt x="50871" y="21122"/>
                </a:lnTo>
                <a:lnTo>
                  <a:pt x="51831" y="22082"/>
                </a:lnTo>
                <a:lnTo>
                  <a:pt x="53751" y="22082"/>
                </a:lnTo>
                <a:lnTo>
                  <a:pt x="53751" y="21122"/>
                </a:lnTo>
                <a:lnTo>
                  <a:pt x="54711" y="21122"/>
                </a:lnTo>
                <a:lnTo>
                  <a:pt x="54711" y="18242"/>
                </a:lnTo>
                <a:lnTo>
                  <a:pt x="55671" y="17282"/>
                </a:lnTo>
                <a:lnTo>
                  <a:pt x="55671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6" name="object 366"/>
          <p:cNvSpPr/>
          <p:nvPr/>
        </p:nvSpPr>
        <p:spPr>
          <a:xfrm>
            <a:off x="3795963" y="7117278"/>
            <a:ext cx="22082" cy="85435"/>
          </a:xfrm>
          <a:custGeom>
            <a:avLst/>
            <a:gdLst/>
            <a:ahLst/>
            <a:cxnLst/>
            <a:rect l="l" t="t" r="r" b="b"/>
            <a:pathLst>
              <a:path w="22082" h="85435">
                <a:moveTo>
                  <a:pt x="0" y="1920"/>
                </a:moveTo>
                <a:lnTo>
                  <a:pt x="0" y="83515"/>
                </a:lnTo>
                <a:lnTo>
                  <a:pt x="960" y="84475"/>
                </a:lnTo>
                <a:lnTo>
                  <a:pt x="2880" y="84475"/>
                </a:lnTo>
                <a:lnTo>
                  <a:pt x="3840" y="85435"/>
                </a:lnTo>
                <a:lnTo>
                  <a:pt x="17282" y="85435"/>
                </a:lnTo>
                <a:lnTo>
                  <a:pt x="18242" y="84475"/>
                </a:lnTo>
                <a:lnTo>
                  <a:pt x="20162" y="84475"/>
                </a:lnTo>
                <a:lnTo>
                  <a:pt x="21122" y="83515"/>
                </a:lnTo>
                <a:lnTo>
                  <a:pt x="22082" y="82555"/>
                </a:lnTo>
                <a:lnTo>
                  <a:pt x="22082" y="2880"/>
                </a:lnTo>
                <a:lnTo>
                  <a:pt x="21122" y="1920"/>
                </a:lnTo>
                <a:lnTo>
                  <a:pt x="20162" y="960"/>
                </a:lnTo>
                <a:lnTo>
                  <a:pt x="18242" y="960"/>
                </a:lnTo>
                <a:lnTo>
                  <a:pt x="17282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7" name="object 367"/>
          <p:cNvSpPr/>
          <p:nvPr/>
        </p:nvSpPr>
        <p:spPr>
          <a:xfrm>
            <a:off x="3794043" y="7082713"/>
            <a:ext cx="24963" cy="23042"/>
          </a:xfrm>
          <a:custGeom>
            <a:avLst/>
            <a:gdLst/>
            <a:ahLst/>
            <a:cxnLst/>
            <a:rect l="l" t="t" r="r" b="b"/>
            <a:pathLst>
              <a:path w="24963" h="23042">
                <a:moveTo>
                  <a:pt x="960" y="19202"/>
                </a:moveTo>
                <a:lnTo>
                  <a:pt x="1920" y="21122"/>
                </a:lnTo>
                <a:lnTo>
                  <a:pt x="3840" y="22082"/>
                </a:lnTo>
                <a:lnTo>
                  <a:pt x="7680" y="23042"/>
                </a:lnTo>
                <a:lnTo>
                  <a:pt x="17282" y="23042"/>
                </a:lnTo>
                <a:lnTo>
                  <a:pt x="21122" y="22082"/>
                </a:lnTo>
                <a:lnTo>
                  <a:pt x="23042" y="21122"/>
                </a:lnTo>
                <a:lnTo>
                  <a:pt x="24963" y="19202"/>
                </a:lnTo>
                <a:lnTo>
                  <a:pt x="24963" y="3840"/>
                </a:lnTo>
                <a:lnTo>
                  <a:pt x="23042" y="2880"/>
                </a:lnTo>
                <a:lnTo>
                  <a:pt x="21122" y="960"/>
                </a:lnTo>
                <a:lnTo>
                  <a:pt x="17282" y="0"/>
                </a:lnTo>
                <a:lnTo>
                  <a:pt x="7680" y="0"/>
                </a:lnTo>
                <a:lnTo>
                  <a:pt x="384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8" name="object 368"/>
          <p:cNvSpPr/>
          <p:nvPr/>
        </p:nvSpPr>
        <p:spPr>
          <a:xfrm>
            <a:off x="3840129" y="7115357"/>
            <a:ext cx="74874" cy="87355"/>
          </a:xfrm>
          <a:custGeom>
            <a:avLst/>
            <a:gdLst/>
            <a:ahLst/>
            <a:cxnLst/>
            <a:rect l="l" t="t" r="r" b="b"/>
            <a:pathLst>
              <a:path w="74874" h="87355">
                <a:moveTo>
                  <a:pt x="33588" y="20162"/>
                </a:moveTo>
                <a:lnTo>
                  <a:pt x="36469" y="19202"/>
                </a:lnTo>
                <a:lnTo>
                  <a:pt x="42230" y="19202"/>
                </a:lnTo>
                <a:lnTo>
                  <a:pt x="44150" y="20162"/>
                </a:lnTo>
                <a:lnTo>
                  <a:pt x="45110" y="21122"/>
                </a:lnTo>
                <a:lnTo>
                  <a:pt x="47030" y="22082"/>
                </a:lnTo>
                <a:lnTo>
                  <a:pt x="48950" y="23042"/>
                </a:lnTo>
                <a:lnTo>
                  <a:pt x="49911" y="24963"/>
                </a:lnTo>
                <a:lnTo>
                  <a:pt x="50871" y="25907"/>
                </a:lnTo>
                <a:lnTo>
                  <a:pt x="51831" y="27843"/>
                </a:lnTo>
                <a:lnTo>
                  <a:pt x="51831" y="29748"/>
                </a:lnTo>
                <a:lnTo>
                  <a:pt x="52791" y="32644"/>
                </a:lnTo>
                <a:lnTo>
                  <a:pt x="52791" y="85435"/>
                </a:lnTo>
                <a:lnTo>
                  <a:pt x="53751" y="85435"/>
                </a:lnTo>
                <a:lnTo>
                  <a:pt x="54711" y="86395"/>
                </a:lnTo>
                <a:lnTo>
                  <a:pt x="55671" y="86395"/>
                </a:lnTo>
                <a:lnTo>
                  <a:pt x="57591" y="87355"/>
                </a:lnTo>
                <a:lnTo>
                  <a:pt x="71033" y="87355"/>
                </a:lnTo>
                <a:lnTo>
                  <a:pt x="71993" y="86395"/>
                </a:lnTo>
                <a:lnTo>
                  <a:pt x="73913" y="86395"/>
                </a:lnTo>
                <a:lnTo>
                  <a:pt x="73913" y="85435"/>
                </a:lnTo>
                <a:lnTo>
                  <a:pt x="74874" y="85435"/>
                </a:lnTo>
                <a:lnTo>
                  <a:pt x="74874" y="24963"/>
                </a:lnTo>
                <a:lnTo>
                  <a:pt x="73913" y="21122"/>
                </a:lnTo>
                <a:lnTo>
                  <a:pt x="71993" y="16322"/>
                </a:lnTo>
                <a:lnTo>
                  <a:pt x="71033" y="13441"/>
                </a:lnTo>
                <a:lnTo>
                  <a:pt x="68153" y="10561"/>
                </a:lnTo>
                <a:lnTo>
                  <a:pt x="66233" y="6720"/>
                </a:lnTo>
                <a:lnTo>
                  <a:pt x="63352" y="4800"/>
                </a:lnTo>
                <a:lnTo>
                  <a:pt x="59512" y="2880"/>
                </a:lnTo>
                <a:lnTo>
                  <a:pt x="55671" y="960"/>
                </a:lnTo>
                <a:lnTo>
                  <a:pt x="51831" y="0"/>
                </a:lnTo>
                <a:lnTo>
                  <a:pt x="41269" y="0"/>
                </a:lnTo>
                <a:lnTo>
                  <a:pt x="36469" y="1920"/>
                </a:lnTo>
                <a:lnTo>
                  <a:pt x="31668" y="3840"/>
                </a:lnTo>
                <a:lnTo>
                  <a:pt x="27828" y="5760"/>
                </a:lnTo>
                <a:lnTo>
                  <a:pt x="23027" y="9601"/>
                </a:lnTo>
                <a:lnTo>
                  <a:pt x="19187" y="14401"/>
                </a:lnTo>
                <a:lnTo>
                  <a:pt x="19187" y="4800"/>
                </a:lnTo>
                <a:lnTo>
                  <a:pt x="18227" y="3840"/>
                </a:lnTo>
                <a:lnTo>
                  <a:pt x="18227" y="2880"/>
                </a:lnTo>
                <a:lnTo>
                  <a:pt x="17266" y="2880"/>
                </a:lnTo>
                <a:lnTo>
                  <a:pt x="16306" y="1920"/>
                </a:lnTo>
                <a:lnTo>
                  <a:pt x="3840" y="1920"/>
                </a:lnTo>
                <a:lnTo>
                  <a:pt x="2865" y="2880"/>
                </a:lnTo>
                <a:lnTo>
                  <a:pt x="944" y="2880"/>
                </a:lnTo>
                <a:lnTo>
                  <a:pt x="944" y="3840"/>
                </a:lnTo>
                <a:lnTo>
                  <a:pt x="0" y="3840"/>
                </a:lnTo>
                <a:lnTo>
                  <a:pt x="0" y="85435"/>
                </a:lnTo>
                <a:lnTo>
                  <a:pt x="944" y="85435"/>
                </a:lnTo>
                <a:lnTo>
                  <a:pt x="944" y="86395"/>
                </a:lnTo>
                <a:lnTo>
                  <a:pt x="2865" y="86395"/>
                </a:lnTo>
                <a:lnTo>
                  <a:pt x="3840" y="87355"/>
                </a:lnTo>
                <a:lnTo>
                  <a:pt x="18227" y="87355"/>
                </a:lnTo>
                <a:lnTo>
                  <a:pt x="19187" y="86395"/>
                </a:lnTo>
                <a:lnTo>
                  <a:pt x="20147" y="86395"/>
                </a:lnTo>
                <a:lnTo>
                  <a:pt x="21107" y="85435"/>
                </a:lnTo>
                <a:lnTo>
                  <a:pt x="22067" y="84475"/>
                </a:lnTo>
                <a:lnTo>
                  <a:pt x="22067" y="31683"/>
                </a:lnTo>
                <a:lnTo>
                  <a:pt x="24947" y="27843"/>
                </a:lnTo>
                <a:lnTo>
                  <a:pt x="27828" y="24963"/>
                </a:lnTo>
                <a:lnTo>
                  <a:pt x="30708" y="23042"/>
                </a:lnTo>
                <a:lnTo>
                  <a:pt x="33588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9" name="object 369"/>
          <p:cNvSpPr/>
          <p:nvPr/>
        </p:nvSpPr>
        <p:spPr>
          <a:xfrm>
            <a:off x="3952433" y="7148946"/>
            <a:ext cx="6720" cy="23058"/>
          </a:xfrm>
          <a:custGeom>
            <a:avLst/>
            <a:gdLst/>
            <a:ahLst/>
            <a:cxnLst/>
            <a:rect l="l" t="t" r="r" b="b"/>
            <a:pathLst>
              <a:path w="6720" h="23058">
                <a:moveTo>
                  <a:pt x="0" y="23058"/>
                </a:moveTo>
                <a:lnTo>
                  <a:pt x="960" y="22082"/>
                </a:lnTo>
                <a:lnTo>
                  <a:pt x="960" y="21122"/>
                </a:lnTo>
                <a:lnTo>
                  <a:pt x="2880" y="22082"/>
                </a:lnTo>
                <a:lnTo>
                  <a:pt x="4800" y="23058"/>
                </a:lnTo>
                <a:lnTo>
                  <a:pt x="6720" y="7680"/>
                </a:lnTo>
                <a:lnTo>
                  <a:pt x="3840" y="5775"/>
                </a:lnTo>
                <a:lnTo>
                  <a:pt x="1920" y="2880"/>
                </a:lnTo>
                <a:lnTo>
                  <a:pt x="0" y="0"/>
                </a:lnTo>
                <a:lnTo>
                  <a:pt x="0" y="230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0" name="object 370"/>
          <p:cNvSpPr/>
          <p:nvPr/>
        </p:nvSpPr>
        <p:spPr>
          <a:xfrm>
            <a:off x="3928430" y="7116318"/>
            <a:ext cx="79689" cy="116159"/>
          </a:xfrm>
          <a:custGeom>
            <a:avLst/>
            <a:gdLst/>
            <a:ahLst/>
            <a:cxnLst/>
            <a:rect l="l" t="t" r="r" b="b"/>
            <a:pathLst>
              <a:path w="79689" h="116159">
                <a:moveTo>
                  <a:pt x="70088" y="23042"/>
                </a:moveTo>
                <a:lnTo>
                  <a:pt x="69128" y="21122"/>
                </a:lnTo>
                <a:lnTo>
                  <a:pt x="68168" y="19202"/>
                </a:lnTo>
                <a:lnTo>
                  <a:pt x="67208" y="18242"/>
                </a:lnTo>
                <a:lnTo>
                  <a:pt x="76809" y="18242"/>
                </a:lnTo>
                <a:lnTo>
                  <a:pt x="77769" y="17282"/>
                </a:lnTo>
                <a:lnTo>
                  <a:pt x="78729" y="16322"/>
                </a:lnTo>
                <a:lnTo>
                  <a:pt x="79689" y="14401"/>
                </a:lnTo>
                <a:lnTo>
                  <a:pt x="79689" y="6720"/>
                </a:lnTo>
                <a:lnTo>
                  <a:pt x="78729" y="4800"/>
                </a:lnTo>
                <a:lnTo>
                  <a:pt x="78729" y="2880"/>
                </a:lnTo>
                <a:lnTo>
                  <a:pt x="77769" y="1920"/>
                </a:lnTo>
                <a:lnTo>
                  <a:pt x="76809" y="960"/>
                </a:lnTo>
                <a:lnTo>
                  <a:pt x="48966" y="960"/>
                </a:lnTo>
                <a:lnTo>
                  <a:pt x="47045" y="0"/>
                </a:lnTo>
                <a:lnTo>
                  <a:pt x="28803" y="0"/>
                </a:lnTo>
                <a:lnTo>
                  <a:pt x="24963" y="1920"/>
                </a:lnTo>
                <a:lnTo>
                  <a:pt x="20162" y="2880"/>
                </a:lnTo>
                <a:lnTo>
                  <a:pt x="17282" y="4800"/>
                </a:lnTo>
                <a:lnTo>
                  <a:pt x="14401" y="7680"/>
                </a:lnTo>
                <a:lnTo>
                  <a:pt x="11521" y="9601"/>
                </a:lnTo>
                <a:lnTo>
                  <a:pt x="8641" y="13441"/>
                </a:lnTo>
                <a:lnTo>
                  <a:pt x="7680" y="16322"/>
                </a:lnTo>
                <a:lnTo>
                  <a:pt x="5775" y="20162"/>
                </a:lnTo>
                <a:lnTo>
                  <a:pt x="4800" y="24002"/>
                </a:lnTo>
                <a:lnTo>
                  <a:pt x="4800" y="33604"/>
                </a:lnTo>
                <a:lnTo>
                  <a:pt x="5775" y="36469"/>
                </a:lnTo>
                <a:lnTo>
                  <a:pt x="6736" y="39349"/>
                </a:lnTo>
                <a:lnTo>
                  <a:pt x="7680" y="42230"/>
                </a:lnTo>
                <a:lnTo>
                  <a:pt x="9616" y="45125"/>
                </a:lnTo>
                <a:lnTo>
                  <a:pt x="11521" y="47030"/>
                </a:lnTo>
                <a:lnTo>
                  <a:pt x="9616" y="48950"/>
                </a:lnTo>
                <a:lnTo>
                  <a:pt x="7680" y="51846"/>
                </a:lnTo>
                <a:lnTo>
                  <a:pt x="5775" y="54711"/>
                </a:lnTo>
                <a:lnTo>
                  <a:pt x="3840" y="57591"/>
                </a:lnTo>
                <a:lnTo>
                  <a:pt x="2895" y="60472"/>
                </a:lnTo>
                <a:lnTo>
                  <a:pt x="2895" y="67193"/>
                </a:lnTo>
                <a:lnTo>
                  <a:pt x="3840" y="69113"/>
                </a:lnTo>
                <a:lnTo>
                  <a:pt x="5775" y="71993"/>
                </a:lnTo>
                <a:lnTo>
                  <a:pt x="6736" y="73913"/>
                </a:lnTo>
                <a:lnTo>
                  <a:pt x="8641" y="75834"/>
                </a:lnTo>
                <a:lnTo>
                  <a:pt x="11521" y="76794"/>
                </a:lnTo>
                <a:lnTo>
                  <a:pt x="9616" y="78714"/>
                </a:lnTo>
                <a:lnTo>
                  <a:pt x="7680" y="79674"/>
                </a:lnTo>
                <a:lnTo>
                  <a:pt x="6736" y="81594"/>
                </a:lnTo>
                <a:lnTo>
                  <a:pt x="4800" y="82555"/>
                </a:lnTo>
                <a:lnTo>
                  <a:pt x="3840" y="84475"/>
                </a:lnTo>
                <a:lnTo>
                  <a:pt x="2895" y="86395"/>
                </a:lnTo>
                <a:lnTo>
                  <a:pt x="1935" y="87355"/>
                </a:lnTo>
                <a:lnTo>
                  <a:pt x="960" y="89275"/>
                </a:lnTo>
                <a:lnTo>
                  <a:pt x="960" y="91196"/>
                </a:lnTo>
                <a:lnTo>
                  <a:pt x="0" y="93116"/>
                </a:lnTo>
                <a:lnTo>
                  <a:pt x="0" y="99837"/>
                </a:lnTo>
                <a:lnTo>
                  <a:pt x="960" y="102717"/>
                </a:lnTo>
                <a:lnTo>
                  <a:pt x="1935" y="105597"/>
                </a:lnTo>
                <a:lnTo>
                  <a:pt x="2895" y="107518"/>
                </a:lnTo>
                <a:lnTo>
                  <a:pt x="5775" y="110398"/>
                </a:lnTo>
                <a:lnTo>
                  <a:pt x="8641" y="112318"/>
                </a:lnTo>
                <a:lnTo>
                  <a:pt x="11521" y="114239"/>
                </a:lnTo>
                <a:lnTo>
                  <a:pt x="15361" y="115199"/>
                </a:lnTo>
                <a:lnTo>
                  <a:pt x="20162" y="116159"/>
                </a:lnTo>
                <a:lnTo>
                  <a:pt x="21122" y="96956"/>
                </a:lnTo>
                <a:lnTo>
                  <a:pt x="21122" y="91196"/>
                </a:lnTo>
                <a:lnTo>
                  <a:pt x="22082" y="90236"/>
                </a:lnTo>
                <a:lnTo>
                  <a:pt x="22082" y="89275"/>
                </a:lnTo>
                <a:lnTo>
                  <a:pt x="23042" y="88315"/>
                </a:lnTo>
                <a:lnTo>
                  <a:pt x="23042" y="87355"/>
                </a:lnTo>
                <a:lnTo>
                  <a:pt x="24002" y="86395"/>
                </a:lnTo>
                <a:lnTo>
                  <a:pt x="24963" y="64312"/>
                </a:lnTo>
                <a:lnTo>
                  <a:pt x="23042" y="63352"/>
                </a:lnTo>
                <a:lnTo>
                  <a:pt x="23042" y="56631"/>
                </a:lnTo>
                <a:lnTo>
                  <a:pt x="24002" y="55686"/>
                </a:lnTo>
                <a:lnTo>
                  <a:pt x="24002" y="26883"/>
                </a:lnTo>
                <a:lnTo>
                  <a:pt x="24963" y="24947"/>
                </a:lnTo>
                <a:lnTo>
                  <a:pt x="24963" y="24002"/>
                </a:lnTo>
                <a:lnTo>
                  <a:pt x="25923" y="22082"/>
                </a:lnTo>
                <a:lnTo>
                  <a:pt x="26883" y="20162"/>
                </a:lnTo>
                <a:lnTo>
                  <a:pt x="27843" y="19202"/>
                </a:lnTo>
                <a:lnTo>
                  <a:pt x="28803" y="18242"/>
                </a:lnTo>
                <a:lnTo>
                  <a:pt x="29763" y="17282"/>
                </a:lnTo>
                <a:lnTo>
                  <a:pt x="31683" y="16322"/>
                </a:lnTo>
                <a:lnTo>
                  <a:pt x="33604" y="15361"/>
                </a:lnTo>
                <a:lnTo>
                  <a:pt x="42245" y="15361"/>
                </a:lnTo>
                <a:lnTo>
                  <a:pt x="45125" y="16322"/>
                </a:lnTo>
                <a:lnTo>
                  <a:pt x="47045" y="18242"/>
                </a:lnTo>
                <a:lnTo>
                  <a:pt x="49926" y="21122"/>
                </a:lnTo>
                <a:lnTo>
                  <a:pt x="50886" y="24002"/>
                </a:lnTo>
                <a:lnTo>
                  <a:pt x="50886" y="31683"/>
                </a:lnTo>
                <a:lnTo>
                  <a:pt x="49926" y="33604"/>
                </a:lnTo>
                <a:lnTo>
                  <a:pt x="49926" y="35509"/>
                </a:lnTo>
                <a:lnTo>
                  <a:pt x="48966" y="36469"/>
                </a:lnTo>
                <a:lnTo>
                  <a:pt x="48005" y="37444"/>
                </a:lnTo>
                <a:lnTo>
                  <a:pt x="47045" y="39349"/>
                </a:lnTo>
                <a:lnTo>
                  <a:pt x="45125" y="40309"/>
                </a:lnTo>
                <a:lnTo>
                  <a:pt x="43205" y="40309"/>
                </a:lnTo>
                <a:lnTo>
                  <a:pt x="42245" y="41285"/>
                </a:lnTo>
                <a:lnTo>
                  <a:pt x="33604" y="41285"/>
                </a:lnTo>
                <a:lnTo>
                  <a:pt x="30723" y="40309"/>
                </a:lnTo>
                <a:lnTo>
                  <a:pt x="28803" y="55686"/>
                </a:lnTo>
                <a:lnTo>
                  <a:pt x="30723" y="56631"/>
                </a:lnTo>
                <a:lnTo>
                  <a:pt x="47045" y="56631"/>
                </a:lnTo>
                <a:lnTo>
                  <a:pt x="50886" y="55686"/>
                </a:lnTo>
                <a:lnTo>
                  <a:pt x="55686" y="53751"/>
                </a:lnTo>
                <a:lnTo>
                  <a:pt x="58567" y="51846"/>
                </a:lnTo>
                <a:lnTo>
                  <a:pt x="61447" y="49910"/>
                </a:lnTo>
                <a:lnTo>
                  <a:pt x="64328" y="47030"/>
                </a:lnTo>
                <a:lnTo>
                  <a:pt x="66248" y="44150"/>
                </a:lnTo>
                <a:lnTo>
                  <a:pt x="68168" y="40309"/>
                </a:lnTo>
                <a:lnTo>
                  <a:pt x="70088" y="37444"/>
                </a:lnTo>
                <a:lnTo>
                  <a:pt x="70088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1" name="object 371"/>
          <p:cNvSpPr/>
          <p:nvPr/>
        </p:nvSpPr>
        <p:spPr>
          <a:xfrm>
            <a:off x="3948592" y="7180630"/>
            <a:ext cx="58567" cy="53766"/>
          </a:xfrm>
          <a:custGeom>
            <a:avLst/>
            <a:gdLst/>
            <a:ahLst/>
            <a:cxnLst/>
            <a:rect l="l" t="t" r="r" b="b"/>
            <a:pathLst>
              <a:path w="58567" h="53766">
                <a:moveTo>
                  <a:pt x="24002" y="38404"/>
                </a:moveTo>
                <a:lnTo>
                  <a:pt x="12481" y="38404"/>
                </a:lnTo>
                <a:lnTo>
                  <a:pt x="8641" y="37444"/>
                </a:lnTo>
                <a:lnTo>
                  <a:pt x="5760" y="36484"/>
                </a:lnTo>
                <a:lnTo>
                  <a:pt x="2880" y="34564"/>
                </a:lnTo>
                <a:lnTo>
                  <a:pt x="960" y="32644"/>
                </a:lnTo>
                <a:lnTo>
                  <a:pt x="0" y="51846"/>
                </a:lnTo>
                <a:lnTo>
                  <a:pt x="4800" y="52806"/>
                </a:lnTo>
                <a:lnTo>
                  <a:pt x="10561" y="53766"/>
                </a:lnTo>
                <a:lnTo>
                  <a:pt x="24002" y="53766"/>
                </a:lnTo>
                <a:lnTo>
                  <a:pt x="29763" y="52806"/>
                </a:lnTo>
                <a:lnTo>
                  <a:pt x="35524" y="51846"/>
                </a:lnTo>
                <a:lnTo>
                  <a:pt x="40325" y="49926"/>
                </a:lnTo>
                <a:lnTo>
                  <a:pt x="45125" y="48006"/>
                </a:lnTo>
                <a:lnTo>
                  <a:pt x="48005" y="45125"/>
                </a:lnTo>
                <a:lnTo>
                  <a:pt x="51846" y="43205"/>
                </a:lnTo>
                <a:lnTo>
                  <a:pt x="53766" y="40325"/>
                </a:lnTo>
                <a:lnTo>
                  <a:pt x="55686" y="36484"/>
                </a:lnTo>
                <a:lnTo>
                  <a:pt x="57607" y="32644"/>
                </a:lnTo>
                <a:lnTo>
                  <a:pt x="58567" y="29763"/>
                </a:lnTo>
                <a:lnTo>
                  <a:pt x="58567" y="22082"/>
                </a:lnTo>
                <a:lnTo>
                  <a:pt x="57607" y="19202"/>
                </a:lnTo>
                <a:lnTo>
                  <a:pt x="56647" y="16322"/>
                </a:lnTo>
                <a:lnTo>
                  <a:pt x="54726" y="13441"/>
                </a:lnTo>
                <a:lnTo>
                  <a:pt x="52806" y="11521"/>
                </a:lnTo>
                <a:lnTo>
                  <a:pt x="50886" y="9601"/>
                </a:lnTo>
                <a:lnTo>
                  <a:pt x="48966" y="6720"/>
                </a:lnTo>
                <a:lnTo>
                  <a:pt x="45125" y="5760"/>
                </a:lnTo>
                <a:lnTo>
                  <a:pt x="42245" y="4800"/>
                </a:lnTo>
                <a:lnTo>
                  <a:pt x="38404" y="3840"/>
                </a:lnTo>
                <a:lnTo>
                  <a:pt x="34564" y="2880"/>
                </a:lnTo>
                <a:lnTo>
                  <a:pt x="29763" y="2880"/>
                </a:lnTo>
                <a:lnTo>
                  <a:pt x="10561" y="1920"/>
                </a:lnTo>
                <a:lnTo>
                  <a:pt x="8641" y="1920"/>
                </a:lnTo>
                <a:lnTo>
                  <a:pt x="5760" y="960"/>
                </a:lnTo>
                <a:lnTo>
                  <a:pt x="4800" y="0"/>
                </a:lnTo>
                <a:lnTo>
                  <a:pt x="3840" y="22082"/>
                </a:lnTo>
                <a:lnTo>
                  <a:pt x="4800" y="21122"/>
                </a:lnTo>
                <a:lnTo>
                  <a:pt x="5760" y="20162"/>
                </a:lnTo>
                <a:lnTo>
                  <a:pt x="6720" y="19202"/>
                </a:lnTo>
                <a:lnTo>
                  <a:pt x="8641" y="18242"/>
                </a:lnTo>
                <a:lnTo>
                  <a:pt x="27843" y="18242"/>
                </a:lnTo>
                <a:lnTo>
                  <a:pt x="30723" y="19202"/>
                </a:lnTo>
                <a:lnTo>
                  <a:pt x="32644" y="21122"/>
                </a:lnTo>
                <a:lnTo>
                  <a:pt x="34564" y="22082"/>
                </a:lnTo>
                <a:lnTo>
                  <a:pt x="36484" y="24003"/>
                </a:lnTo>
                <a:lnTo>
                  <a:pt x="36484" y="28803"/>
                </a:lnTo>
                <a:lnTo>
                  <a:pt x="35524" y="29763"/>
                </a:lnTo>
                <a:lnTo>
                  <a:pt x="35524" y="30723"/>
                </a:lnTo>
                <a:lnTo>
                  <a:pt x="34564" y="32644"/>
                </a:lnTo>
                <a:lnTo>
                  <a:pt x="33604" y="33604"/>
                </a:lnTo>
                <a:lnTo>
                  <a:pt x="32644" y="34564"/>
                </a:lnTo>
                <a:lnTo>
                  <a:pt x="30723" y="35524"/>
                </a:lnTo>
                <a:lnTo>
                  <a:pt x="28803" y="36484"/>
                </a:lnTo>
                <a:lnTo>
                  <a:pt x="26883" y="37444"/>
                </a:lnTo>
                <a:lnTo>
                  <a:pt x="24002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2" name="object 372"/>
          <p:cNvSpPr/>
          <p:nvPr/>
        </p:nvSpPr>
        <p:spPr>
          <a:xfrm>
            <a:off x="4062831" y="7117278"/>
            <a:ext cx="22082" cy="85435"/>
          </a:xfrm>
          <a:custGeom>
            <a:avLst/>
            <a:gdLst/>
            <a:ahLst/>
            <a:cxnLst/>
            <a:rect l="l" t="t" r="r" b="b"/>
            <a:pathLst>
              <a:path w="22082" h="85435">
                <a:moveTo>
                  <a:pt x="960" y="960"/>
                </a:moveTo>
                <a:lnTo>
                  <a:pt x="960" y="1920"/>
                </a:lnTo>
                <a:lnTo>
                  <a:pt x="0" y="1920"/>
                </a:lnTo>
                <a:lnTo>
                  <a:pt x="0" y="83515"/>
                </a:lnTo>
                <a:lnTo>
                  <a:pt x="960" y="83515"/>
                </a:lnTo>
                <a:lnTo>
                  <a:pt x="960" y="84475"/>
                </a:lnTo>
                <a:lnTo>
                  <a:pt x="2880" y="84475"/>
                </a:lnTo>
                <a:lnTo>
                  <a:pt x="3840" y="85435"/>
                </a:lnTo>
                <a:lnTo>
                  <a:pt x="17282" y="85435"/>
                </a:lnTo>
                <a:lnTo>
                  <a:pt x="19202" y="84475"/>
                </a:lnTo>
                <a:lnTo>
                  <a:pt x="20162" y="84475"/>
                </a:lnTo>
                <a:lnTo>
                  <a:pt x="21122" y="83515"/>
                </a:lnTo>
                <a:lnTo>
                  <a:pt x="22082" y="82555"/>
                </a:lnTo>
                <a:lnTo>
                  <a:pt x="22082" y="2880"/>
                </a:lnTo>
                <a:lnTo>
                  <a:pt x="21122" y="1920"/>
                </a:lnTo>
                <a:lnTo>
                  <a:pt x="20162" y="960"/>
                </a:lnTo>
                <a:lnTo>
                  <a:pt x="19202" y="960"/>
                </a:lnTo>
                <a:lnTo>
                  <a:pt x="17282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3" name="object 373"/>
          <p:cNvSpPr/>
          <p:nvPr/>
        </p:nvSpPr>
        <p:spPr>
          <a:xfrm>
            <a:off x="4060911" y="7082713"/>
            <a:ext cx="25923" cy="23042"/>
          </a:xfrm>
          <a:custGeom>
            <a:avLst/>
            <a:gdLst/>
            <a:ahLst/>
            <a:cxnLst/>
            <a:rect l="l" t="t" r="r" b="b"/>
            <a:pathLst>
              <a:path w="25923" h="23042">
                <a:moveTo>
                  <a:pt x="25923" y="11521"/>
                </a:moveTo>
                <a:lnTo>
                  <a:pt x="25923" y="6720"/>
                </a:lnTo>
                <a:lnTo>
                  <a:pt x="24963" y="3840"/>
                </a:lnTo>
                <a:lnTo>
                  <a:pt x="23042" y="2880"/>
                </a:lnTo>
                <a:lnTo>
                  <a:pt x="21122" y="960"/>
                </a:lnTo>
                <a:lnTo>
                  <a:pt x="18242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lnTo>
                  <a:pt x="2880" y="21122"/>
                </a:lnTo>
                <a:lnTo>
                  <a:pt x="4800" y="22082"/>
                </a:lnTo>
                <a:lnTo>
                  <a:pt x="7680" y="23042"/>
                </a:lnTo>
                <a:lnTo>
                  <a:pt x="17282" y="23042"/>
                </a:lnTo>
                <a:lnTo>
                  <a:pt x="21122" y="22082"/>
                </a:lnTo>
                <a:lnTo>
                  <a:pt x="23042" y="21122"/>
                </a:lnTo>
                <a:lnTo>
                  <a:pt x="24963" y="19202"/>
                </a:lnTo>
                <a:lnTo>
                  <a:pt x="25923" y="15361"/>
                </a:lnTo>
                <a:lnTo>
                  <a:pt x="2592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4" name="object 374"/>
          <p:cNvSpPr/>
          <p:nvPr/>
        </p:nvSpPr>
        <p:spPr>
          <a:xfrm>
            <a:off x="4106997" y="7115357"/>
            <a:ext cx="74874" cy="87355"/>
          </a:xfrm>
          <a:custGeom>
            <a:avLst/>
            <a:gdLst/>
            <a:ahLst/>
            <a:cxnLst/>
            <a:rect l="l" t="t" r="r" b="b"/>
            <a:pathLst>
              <a:path w="74874" h="87355">
                <a:moveTo>
                  <a:pt x="21107" y="85435"/>
                </a:moveTo>
                <a:lnTo>
                  <a:pt x="22067" y="85435"/>
                </a:lnTo>
                <a:lnTo>
                  <a:pt x="22067" y="31683"/>
                </a:lnTo>
                <a:lnTo>
                  <a:pt x="24947" y="27843"/>
                </a:lnTo>
                <a:lnTo>
                  <a:pt x="28788" y="24963"/>
                </a:lnTo>
                <a:lnTo>
                  <a:pt x="30723" y="23042"/>
                </a:lnTo>
                <a:lnTo>
                  <a:pt x="34549" y="20162"/>
                </a:lnTo>
                <a:lnTo>
                  <a:pt x="36469" y="19202"/>
                </a:lnTo>
                <a:lnTo>
                  <a:pt x="42230" y="19202"/>
                </a:lnTo>
                <a:lnTo>
                  <a:pt x="44150" y="20162"/>
                </a:lnTo>
                <a:lnTo>
                  <a:pt x="45110" y="21122"/>
                </a:lnTo>
                <a:lnTo>
                  <a:pt x="47030" y="22082"/>
                </a:lnTo>
                <a:lnTo>
                  <a:pt x="48950" y="23042"/>
                </a:lnTo>
                <a:lnTo>
                  <a:pt x="49911" y="24963"/>
                </a:lnTo>
                <a:lnTo>
                  <a:pt x="50871" y="25907"/>
                </a:lnTo>
                <a:lnTo>
                  <a:pt x="51831" y="27843"/>
                </a:lnTo>
                <a:lnTo>
                  <a:pt x="51831" y="29748"/>
                </a:lnTo>
                <a:lnTo>
                  <a:pt x="52791" y="32644"/>
                </a:lnTo>
                <a:lnTo>
                  <a:pt x="52791" y="85435"/>
                </a:lnTo>
                <a:lnTo>
                  <a:pt x="53751" y="85435"/>
                </a:lnTo>
                <a:lnTo>
                  <a:pt x="54711" y="86395"/>
                </a:lnTo>
                <a:lnTo>
                  <a:pt x="55671" y="86395"/>
                </a:lnTo>
                <a:lnTo>
                  <a:pt x="57591" y="87355"/>
                </a:lnTo>
                <a:lnTo>
                  <a:pt x="71033" y="87355"/>
                </a:lnTo>
                <a:lnTo>
                  <a:pt x="71993" y="86395"/>
                </a:lnTo>
                <a:lnTo>
                  <a:pt x="73913" y="86395"/>
                </a:lnTo>
                <a:lnTo>
                  <a:pt x="73913" y="85435"/>
                </a:lnTo>
                <a:lnTo>
                  <a:pt x="74874" y="85435"/>
                </a:lnTo>
                <a:lnTo>
                  <a:pt x="74874" y="24963"/>
                </a:lnTo>
                <a:lnTo>
                  <a:pt x="73913" y="21122"/>
                </a:lnTo>
                <a:lnTo>
                  <a:pt x="72953" y="16322"/>
                </a:lnTo>
                <a:lnTo>
                  <a:pt x="71033" y="13441"/>
                </a:lnTo>
                <a:lnTo>
                  <a:pt x="69113" y="10561"/>
                </a:lnTo>
                <a:lnTo>
                  <a:pt x="66233" y="6720"/>
                </a:lnTo>
                <a:lnTo>
                  <a:pt x="63352" y="4800"/>
                </a:lnTo>
                <a:lnTo>
                  <a:pt x="59512" y="2880"/>
                </a:lnTo>
                <a:lnTo>
                  <a:pt x="55671" y="960"/>
                </a:lnTo>
                <a:lnTo>
                  <a:pt x="51831" y="0"/>
                </a:lnTo>
                <a:lnTo>
                  <a:pt x="41269" y="0"/>
                </a:lnTo>
                <a:lnTo>
                  <a:pt x="36469" y="1920"/>
                </a:lnTo>
                <a:lnTo>
                  <a:pt x="31668" y="3840"/>
                </a:lnTo>
                <a:lnTo>
                  <a:pt x="27828" y="5760"/>
                </a:lnTo>
                <a:lnTo>
                  <a:pt x="23042" y="9601"/>
                </a:lnTo>
                <a:lnTo>
                  <a:pt x="19202" y="14401"/>
                </a:lnTo>
                <a:lnTo>
                  <a:pt x="19202" y="3840"/>
                </a:lnTo>
                <a:lnTo>
                  <a:pt x="18227" y="3840"/>
                </a:lnTo>
                <a:lnTo>
                  <a:pt x="18227" y="2880"/>
                </a:lnTo>
                <a:lnTo>
                  <a:pt x="17266" y="2880"/>
                </a:lnTo>
                <a:lnTo>
                  <a:pt x="16322" y="1920"/>
                </a:lnTo>
                <a:lnTo>
                  <a:pt x="3825" y="1920"/>
                </a:lnTo>
                <a:lnTo>
                  <a:pt x="288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85435"/>
                </a:lnTo>
                <a:lnTo>
                  <a:pt x="960" y="85435"/>
                </a:lnTo>
                <a:lnTo>
                  <a:pt x="1920" y="86395"/>
                </a:lnTo>
                <a:lnTo>
                  <a:pt x="2880" y="86395"/>
                </a:lnTo>
                <a:lnTo>
                  <a:pt x="3825" y="87355"/>
                </a:lnTo>
                <a:lnTo>
                  <a:pt x="18227" y="87355"/>
                </a:lnTo>
                <a:lnTo>
                  <a:pt x="19202" y="86395"/>
                </a:lnTo>
                <a:lnTo>
                  <a:pt x="21107" y="86395"/>
                </a:lnTo>
                <a:lnTo>
                  <a:pt x="21107" y="85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5" name="object 375"/>
          <p:cNvSpPr/>
          <p:nvPr/>
        </p:nvSpPr>
        <p:spPr>
          <a:xfrm>
            <a:off x="4245223" y="7087514"/>
            <a:ext cx="63367" cy="114239"/>
          </a:xfrm>
          <a:custGeom>
            <a:avLst/>
            <a:gdLst/>
            <a:ahLst/>
            <a:cxnLst/>
            <a:rect l="l" t="t" r="r" b="b"/>
            <a:pathLst>
              <a:path w="63367" h="114239">
                <a:moveTo>
                  <a:pt x="23042" y="1920"/>
                </a:moveTo>
                <a:lnTo>
                  <a:pt x="22082" y="1920"/>
                </a:lnTo>
                <a:lnTo>
                  <a:pt x="21122" y="960"/>
                </a:lnTo>
                <a:lnTo>
                  <a:pt x="17282" y="960"/>
                </a:lnTo>
                <a:lnTo>
                  <a:pt x="16322" y="0"/>
                </a:lnTo>
                <a:lnTo>
                  <a:pt x="7680" y="0"/>
                </a:lnTo>
                <a:lnTo>
                  <a:pt x="576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110398"/>
                </a:lnTo>
                <a:lnTo>
                  <a:pt x="960" y="112318"/>
                </a:lnTo>
                <a:lnTo>
                  <a:pt x="1920" y="113278"/>
                </a:lnTo>
                <a:lnTo>
                  <a:pt x="3840" y="114239"/>
                </a:lnTo>
                <a:lnTo>
                  <a:pt x="61432" y="114239"/>
                </a:lnTo>
                <a:lnTo>
                  <a:pt x="61432" y="113278"/>
                </a:lnTo>
                <a:lnTo>
                  <a:pt x="62407" y="112318"/>
                </a:lnTo>
                <a:lnTo>
                  <a:pt x="62407" y="108478"/>
                </a:lnTo>
                <a:lnTo>
                  <a:pt x="63367" y="106558"/>
                </a:lnTo>
                <a:lnTo>
                  <a:pt x="63367" y="103677"/>
                </a:lnTo>
                <a:lnTo>
                  <a:pt x="62407" y="101757"/>
                </a:lnTo>
                <a:lnTo>
                  <a:pt x="62407" y="97917"/>
                </a:lnTo>
                <a:lnTo>
                  <a:pt x="61432" y="96956"/>
                </a:lnTo>
                <a:lnTo>
                  <a:pt x="61432" y="95996"/>
                </a:lnTo>
                <a:lnTo>
                  <a:pt x="23042" y="95996"/>
                </a:lnTo>
                <a:lnTo>
                  <a:pt x="23042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6" name="object 376"/>
          <p:cNvSpPr/>
          <p:nvPr/>
        </p:nvSpPr>
        <p:spPr>
          <a:xfrm>
            <a:off x="4338340" y="7167189"/>
            <a:ext cx="11521" cy="37444"/>
          </a:xfrm>
          <a:custGeom>
            <a:avLst/>
            <a:gdLst/>
            <a:ahLst/>
            <a:cxnLst/>
            <a:rect l="l" t="t" r="r" b="b"/>
            <a:pathLst>
              <a:path w="11521" h="37444">
                <a:moveTo>
                  <a:pt x="9601" y="17282"/>
                </a:moveTo>
                <a:lnTo>
                  <a:pt x="7680" y="16322"/>
                </a:lnTo>
                <a:lnTo>
                  <a:pt x="5760" y="14401"/>
                </a:lnTo>
                <a:lnTo>
                  <a:pt x="3840" y="11521"/>
                </a:lnTo>
                <a:lnTo>
                  <a:pt x="2880" y="9601"/>
                </a:lnTo>
                <a:lnTo>
                  <a:pt x="1920" y="6720"/>
                </a:lnTo>
                <a:lnTo>
                  <a:pt x="960" y="2880"/>
                </a:lnTo>
                <a:lnTo>
                  <a:pt x="0" y="0"/>
                </a:lnTo>
                <a:lnTo>
                  <a:pt x="0" y="34564"/>
                </a:lnTo>
                <a:lnTo>
                  <a:pt x="4800" y="36484"/>
                </a:lnTo>
                <a:lnTo>
                  <a:pt x="11521" y="37444"/>
                </a:lnTo>
                <a:lnTo>
                  <a:pt x="9601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7" name="object 377"/>
          <p:cNvSpPr/>
          <p:nvPr/>
        </p:nvSpPr>
        <p:spPr>
          <a:xfrm>
            <a:off x="4315312" y="7115357"/>
            <a:ext cx="84475" cy="89275"/>
          </a:xfrm>
          <a:custGeom>
            <a:avLst/>
            <a:gdLst/>
            <a:ahLst/>
            <a:cxnLst/>
            <a:rect l="l" t="t" r="r" b="b"/>
            <a:pathLst>
              <a:path w="84475" h="89275">
                <a:moveTo>
                  <a:pt x="42230" y="71033"/>
                </a:moveTo>
                <a:lnTo>
                  <a:pt x="38389" y="71033"/>
                </a:lnTo>
                <a:lnTo>
                  <a:pt x="35509" y="70073"/>
                </a:lnTo>
                <a:lnTo>
                  <a:pt x="32628" y="69113"/>
                </a:lnTo>
                <a:lnTo>
                  <a:pt x="34549" y="89275"/>
                </a:lnTo>
                <a:lnTo>
                  <a:pt x="48950" y="89275"/>
                </a:lnTo>
                <a:lnTo>
                  <a:pt x="54711" y="87355"/>
                </a:lnTo>
                <a:lnTo>
                  <a:pt x="60472" y="85435"/>
                </a:lnTo>
                <a:lnTo>
                  <a:pt x="66233" y="83515"/>
                </a:lnTo>
                <a:lnTo>
                  <a:pt x="70073" y="80634"/>
                </a:lnTo>
                <a:lnTo>
                  <a:pt x="73913" y="76794"/>
                </a:lnTo>
                <a:lnTo>
                  <a:pt x="77754" y="71993"/>
                </a:lnTo>
                <a:lnTo>
                  <a:pt x="79674" y="67193"/>
                </a:lnTo>
                <a:lnTo>
                  <a:pt x="81594" y="62392"/>
                </a:lnTo>
                <a:lnTo>
                  <a:pt x="83515" y="56647"/>
                </a:lnTo>
                <a:lnTo>
                  <a:pt x="84475" y="50871"/>
                </a:lnTo>
                <a:lnTo>
                  <a:pt x="84475" y="36469"/>
                </a:lnTo>
                <a:lnTo>
                  <a:pt x="83515" y="30723"/>
                </a:lnTo>
                <a:lnTo>
                  <a:pt x="81594" y="24963"/>
                </a:lnTo>
                <a:lnTo>
                  <a:pt x="80634" y="20162"/>
                </a:lnTo>
                <a:lnTo>
                  <a:pt x="77754" y="15361"/>
                </a:lnTo>
                <a:lnTo>
                  <a:pt x="74874" y="11521"/>
                </a:lnTo>
                <a:lnTo>
                  <a:pt x="71033" y="7680"/>
                </a:lnTo>
                <a:lnTo>
                  <a:pt x="67193" y="4800"/>
                </a:lnTo>
                <a:lnTo>
                  <a:pt x="61432" y="2880"/>
                </a:lnTo>
                <a:lnTo>
                  <a:pt x="56631" y="960"/>
                </a:lnTo>
                <a:lnTo>
                  <a:pt x="49911" y="0"/>
                </a:lnTo>
                <a:lnTo>
                  <a:pt x="36469" y="0"/>
                </a:lnTo>
                <a:lnTo>
                  <a:pt x="29748" y="1920"/>
                </a:lnTo>
                <a:lnTo>
                  <a:pt x="23987" y="3840"/>
                </a:lnTo>
                <a:lnTo>
                  <a:pt x="19187" y="5760"/>
                </a:lnTo>
                <a:lnTo>
                  <a:pt x="14401" y="8641"/>
                </a:lnTo>
                <a:lnTo>
                  <a:pt x="10561" y="12481"/>
                </a:lnTo>
                <a:lnTo>
                  <a:pt x="7680" y="16322"/>
                </a:lnTo>
                <a:lnTo>
                  <a:pt x="4785" y="21122"/>
                </a:lnTo>
                <a:lnTo>
                  <a:pt x="2880" y="26883"/>
                </a:lnTo>
                <a:lnTo>
                  <a:pt x="960" y="32644"/>
                </a:lnTo>
                <a:lnTo>
                  <a:pt x="0" y="38404"/>
                </a:lnTo>
                <a:lnTo>
                  <a:pt x="0" y="52806"/>
                </a:lnTo>
                <a:lnTo>
                  <a:pt x="960" y="58552"/>
                </a:lnTo>
                <a:lnTo>
                  <a:pt x="2880" y="64312"/>
                </a:lnTo>
                <a:lnTo>
                  <a:pt x="4785" y="69113"/>
                </a:lnTo>
                <a:lnTo>
                  <a:pt x="6720" y="73913"/>
                </a:lnTo>
                <a:lnTo>
                  <a:pt x="10561" y="77754"/>
                </a:lnTo>
                <a:lnTo>
                  <a:pt x="13426" y="81594"/>
                </a:lnTo>
                <a:lnTo>
                  <a:pt x="18242" y="84475"/>
                </a:lnTo>
                <a:lnTo>
                  <a:pt x="23027" y="86395"/>
                </a:lnTo>
                <a:lnTo>
                  <a:pt x="23027" y="36469"/>
                </a:lnTo>
                <a:lnTo>
                  <a:pt x="23987" y="33588"/>
                </a:lnTo>
                <a:lnTo>
                  <a:pt x="24947" y="29748"/>
                </a:lnTo>
                <a:lnTo>
                  <a:pt x="25907" y="26883"/>
                </a:lnTo>
                <a:lnTo>
                  <a:pt x="27828" y="24963"/>
                </a:lnTo>
                <a:lnTo>
                  <a:pt x="29748" y="23042"/>
                </a:lnTo>
                <a:lnTo>
                  <a:pt x="31668" y="21122"/>
                </a:lnTo>
                <a:lnTo>
                  <a:pt x="33588" y="20162"/>
                </a:lnTo>
                <a:lnTo>
                  <a:pt x="36469" y="18242"/>
                </a:lnTo>
                <a:lnTo>
                  <a:pt x="48950" y="18242"/>
                </a:lnTo>
                <a:lnTo>
                  <a:pt x="51831" y="20162"/>
                </a:lnTo>
                <a:lnTo>
                  <a:pt x="53751" y="21122"/>
                </a:lnTo>
                <a:lnTo>
                  <a:pt x="56631" y="23042"/>
                </a:lnTo>
                <a:lnTo>
                  <a:pt x="57591" y="25907"/>
                </a:lnTo>
                <a:lnTo>
                  <a:pt x="59512" y="27843"/>
                </a:lnTo>
                <a:lnTo>
                  <a:pt x="60472" y="30723"/>
                </a:lnTo>
                <a:lnTo>
                  <a:pt x="60472" y="33588"/>
                </a:lnTo>
                <a:lnTo>
                  <a:pt x="61432" y="37429"/>
                </a:lnTo>
                <a:lnTo>
                  <a:pt x="61432" y="52806"/>
                </a:lnTo>
                <a:lnTo>
                  <a:pt x="60472" y="55671"/>
                </a:lnTo>
                <a:lnTo>
                  <a:pt x="59512" y="59512"/>
                </a:lnTo>
                <a:lnTo>
                  <a:pt x="58552" y="61432"/>
                </a:lnTo>
                <a:lnTo>
                  <a:pt x="56631" y="64312"/>
                </a:lnTo>
                <a:lnTo>
                  <a:pt x="55671" y="66233"/>
                </a:lnTo>
                <a:lnTo>
                  <a:pt x="53751" y="68153"/>
                </a:lnTo>
                <a:lnTo>
                  <a:pt x="50871" y="69113"/>
                </a:lnTo>
                <a:lnTo>
                  <a:pt x="47990" y="71033"/>
                </a:lnTo>
                <a:lnTo>
                  <a:pt x="42230" y="710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8" name="object 378"/>
          <p:cNvSpPr/>
          <p:nvPr/>
        </p:nvSpPr>
        <p:spPr>
          <a:xfrm>
            <a:off x="4409389" y="7117278"/>
            <a:ext cx="94076" cy="85435"/>
          </a:xfrm>
          <a:custGeom>
            <a:avLst/>
            <a:gdLst/>
            <a:ahLst/>
            <a:cxnLst/>
            <a:rect l="l" t="t" r="r" b="b"/>
            <a:pathLst>
              <a:path w="94076" h="85435">
                <a:moveTo>
                  <a:pt x="39349" y="85435"/>
                </a:moveTo>
                <a:lnTo>
                  <a:pt x="38389" y="62392"/>
                </a:lnTo>
                <a:lnTo>
                  <a:pt x="36469" y="85435"/>
                </a:lnTo>
                <a:lnTo>
                  <a:pt x="39349" y="85435"/>
                </a:lnTo>
                <a:close/>
              </a:path>
              <a:path w="94076" h="85435">
                <a:moveTo>
                  <a:pt x="94076" y="85435"/>
                </a:moveTo>
                <a:lnTo>
                  <a:pt x="91196" y="62392"/>
                </a:lnTo>
                <a:lnTo>
                  <a:pt x="91196" y="85435"/>
                </a:lnTo>
                <a:lnTo>
                  <a:pt x="94076" y="85435"/>
                </a:lnTo>
                <a:close/>
              </a:path>
              <a:path w="94076" h="85435">
                <a:moveTo>
                  <a:pt x="102717" y="84475"/>
                </a:moveTo>
                <a:lnTo>
                  <a:pt x="103662" y="84475"/>
                </a:lnTo>
                <a:lnTo>
                  <a:pt x="104637" y="83515"/>
                </a:lnTo>
                <a:lnTo>
                  <a:pt x="105597" y="82555"/>
                </a:lnTo>
                <a:lnTo>
                  <a:pt x="105597" y="80634"/>
                </a:lnTo>
                <a:lnTo>
                  <a:pt x="126705" y="9601"/>
                </a:lnTo>
                <a:lnTo>
                  <a:pt x="127665" y="7680"/>
                </a:lnTo>
                <a:lnTo>
                  <a:pt x="127665" y="960"/>
                </a:lnTo>
                <a:lnTo>
                  <a:pt x="125745" y="960"/>
                </a:lnTo>
                <a:lnTo>
                  <a:pt x="124785" y="0"/>
                </a:lnTo>
                <a:lnTo>
                  <a:pt x="109438" y="0"/>
                </a:lnTo>
                <a:lnTo>
                  <a:pt x="108478" y="960"/>
                </a:lnTo>
                <a:lnTo>
                  <a:pt x="107502" y="960"/>
                </a:lnTo>
                <a:lnTo>
                  <a:pt x="106542" y="1920"/>
                </a:lnTo>
                <a:lnTo>
                  <a:pt x="106542" y="3840"/>
                </a:lnTo>
                <a:lnTo>
                  <a:pt x="91196" y="61432"/>
                </a:lnTo>
                <a:lnTo>
                  <a:pt x="74874" y="2880"/>
                </a:lnTo>
                <a:lnTo>
                  <a:pt x="74874" y="1920"/>
                </a:lnTo>
                <a:lnTo>
                  <a:pt x="73913" y="1920"/>
                </a:lnTo>
                <a:lnTo>
                  <a:pt x="73913" y="960"/>
                </a:lnTo>
                <a:lnTo>
                  <a:pt x="72953" y="960"/>
                </a:lnTo>
                <a:lnTo>
                  <a:pt x="71993" y="0"/>
                </a:lnTo>
                <a:lnTo>
                  <a:pt x="56631" y="0"/>
                </a:lnTo>
                <a:lnTo>
                  <a:pt x="55671" y="960"/>
                </a:lnTo>
                <a:lnTo>
                  <a:pt x="53751" y="960"/>
                </a:lnTo>
                <a:lnTo>
                  <a:pt x="53751" y="2880"/>
                </a:lnTo>
                <a:lnTo>
                  <a:pt x="52791" y="2880"/>
                </a:lnTo>
                <a:lnTo>
                  <a:pt x="52791" y="3840"/>
                </a:lnTo>
                <a:lnTo>
                  <a:pt x="38389" y="61432"/>
                </a:lnTo>
                <a:lnTo>
                  <a:pt x="22082" y="3840"/>
                </a:lnTo>
                <a:lnTo>
                  <a:pt x="22082" y="1920"/>
                </a:lnTo>
                <a:lnTo>
                  <a:pt x="21107" y="960"/>
                </a:lnTo>
                <a:lnTo>
                  <a:pt x="20147" y="960"/>
                </a:lnTo>
                <a:lnTo>
                  <a:pt x="19187" y="0"/>
                </a:lnTo>
                <a:lnTo>
                  <a:pt x="2880" y="0"/>
                </a:lnTo>
                <a:lnTo>
                  <a:pt x="1904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7680"/>
                </a:lnTo>
                <a:lnTo>
                  <a:pt x="960" y="9601"/>
                </a:lnTo>
                <a:lnTo>
                  <a:pt x="22082" y="80634"/>
                </a:lnTo>
                <a:lnTo>
                  <a:pt x="22082" y="82555"/>
                </a:lnTo>
                <a:lnTo>
                  <a:pt x="23027" y="83515"/>
                </a:lnTo>
                <a:lnTo>
                  <a:pt x="23987" y="84475"/>
                </a:lnTo>
                <a:lnTo>
                  <a:pt x="25907" y="84475"/>
                </a:lnTo>
                <a:lnTo>
                  <a:pt x="27828" y="85435"/>
                </a:lnTo>
                <a:lnTo>
                  <a:pt x="36469" y="85435"/>
                </a:lnTo>
                <a:lnTo>
                  <a:pt x="38389" y="62392"/>
                </a:lnTo>
                <a:lnTo>
                  <a:pt x="39349" y="85435"/>
                </a:lnTo>
                <a:lnTo>
                  <a:pt x="45110" y="85435"/>
                </a:lnTo>
                <a:lnTo>
                  <a:pt x="47030" y="84475"/>
                </a:lnTo>
                <a:lnTo>
                  <a:pt x="48950" y="84475"/>
                </a:lnTo>
                <a:lnTo>
                  <a:pt x="49911" y="83515"/>
                </a:lnTo>
                <a:lnTo>
                  <a:pt x="50871" y="82555"/>
                </a:lnTo>
                <a:lnTo>
                  <a:pt x="50871" y="80634"/>
                </a:lnTo>
                <a:lnTo>
                  <a:pt x="63352" y="32644"/>
                </a:lnTo>
                <a:lnTo>
                  <a:pt x="76794" y="80634"/>
                </a:lnTo>
                <a:lnTo>
                  <a:pt x="76794" y="81594"/>
                </a:lnTo>
                <a:lnTo>
                  <a:pt x="77754" y="82555"/>
                </a:lnTo>
                <a:lnTo>
                  <a:pt x="77754" y="83515"/>
                </a:lnTo>
                <a:lnTo>
                  <a:pt x="78714" y="83515"/>
                </a:lnTo>
                <a:lnTo>
                  <a:pt x="78714" y="84475"/>
                </a:lnTo>
                <a:lnTo>
                  <a:pt x="81594" y="84475"/>
                </a:lnTo>
                <a:lnTo>
                  <a:pt x="82555" y="85435"/>
                </a:lnTo>
                <a:lnTo>
                  <a:pt x="91196" y="85435"/>
                </a:lnTo>
                <a:lnTo>
                  <a:pt x="91196" y="62392"/>
                </a:lnTo>
                <a:lnTo>
                  <a:pt x="94076" y="85435"/>
                </a:lnTo>
                <a:lnTo>
                  <a:pt x="99821" y="85435"/>
                </a:lnTo>
                <a:lnTo>
                  <a:pt x="101757" y="84475"/>
                </a:lnTo>
                <a:lnTo>
                  <a:pt x="102717" y="844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9" name="object 379"/>
          <p:cNvSpPr/>
          <p:nvPr/>
        </p:nvSpPr>
        <p:spPr>
          <a:xfrm>
            <a:off x="4586980" y="7115357"/>
            <a:ext cx="71993" cy="89275"/>
          </a:xfrm>
          <a:custGeom>
            <a:avLst/>
            <a:gdLst/>
            <a:ahLst/>
            <a:cxnLst/>
            <a:rect l="l" t="t" r="r" b="b"/>
            <a:pathLst>
              <a:path w="71993" h="89275">
                <a:moveTo>
                  <a:pt x="8641" y="7680"/>
                </a:moveTo>
                <a:lnTo>
                  <a:pt x="6720" y="7680"/>
                </a:lnTo>
                <a:lnTo>
                  <a:pt x="6720" y="8641"/>
                </a:lnTo>
                <a:lnTo>
                  <a:pt x="5760" y="9601"/>
                </a:lnTo>
                <a:lnTo>
                  <a:pt x="4800" y="10561"/>
                </a:lnTo>
                <a:lnTo>
                  <a:pt x="4800" y="12481"/>
                </a:lnTo>
                <a:lnTo>
                  <a:pt x="3840" y="14401"/>
                </a:lnTo>
                <a:lnTo>
                  <a:pt x="3840" y="17282"/>
                </a:lnTo>
                <a:lnTo>
                  <a:pt x="4800" y="19202"/>
                </a:lnTo>
                <a:lnTo>
                  <a:pt x="4800" y="23042"/>
                </a:lnTo>
                <a:lnTo>
                  <a:pt x="5760" y="23042"/>
                </a:lnTo>
                <a:lnTo>
                  <a:pt x="5760" y="24002"/>
                </a:lnTo>
                <a:lnTo>
                  <a:pt x="6720" y="24002"/>
                </a:lnTo>
                <a:lnTo>
                  <a:pt x="6720" y="24963"/>
                </a:lnTo>
                <a:lnTo>
                  <a:pt x="10561" y="24963"/>
                </a:lnTo>
                <a:lnTo>
                  <a:pt x="11521" y="24002"/>
                </a:lnTo>
                <a:lnTo>
                  <a:pt x="13426" y="23042"/>
                </a:lnTo>
                <a:lnTo>
                  <a:pt x="15361" y="22082"/>
                </a:lnTo>
                <a:lnTo>
                  <a:pt x="17266" y="21122"/>
                </a:lnTo>
                <a:lnTo>
                  <a:pt x="20147" y="20162"/>
                </a:lnTo>
                <a:lnTo>
                  <a:pt x="22082" y="19202"/>
                </a:lnTo>
                <a:lnTo>
                  <a:pt x="24963" y="18242"/>
                </a:lnTo>
                <a:lnTo>
                  <a:pt x="27828" y="17282"/>
                </a:lnTo>
                <a:lnTo>
                  <a:pt x="40325" y="17282"/>
                </a:lnTo>
                <a:lnTo>
                  <a:pt x="42230" y="18242"/>
                </a:lnTo>
                <a:lnTo>
                  <a:pt x="44150" y="18242"/>
                </a:lnTo>
                <a:lnTo>
                  <a:pt x="46070" y="19202"/>
                </a:lnTo>
                <a:lnTo>
                  <a:pt x="47030" y="21122"/>
                </a:lnTo>
                <a:lnTo>
                  <a:pt x="47990" y="22082"/>
                </a:lnTo>
                <a:lnTo>
                  <a:pt x="48950" y="24002"/>
                </a:lnTo>
                <a:lnTo>
                  <a:pt x="48950" y="24963"/>
                </a:lnTo>
                <a:lnTo>
                  <a:pt x="49911" y="26883"/>
                </a:lnTo>
                <a:lnTo>
                  <a:pt x="49911" y="36469"/>
                </a:lnTo>
                <a:lnTo>
                  <a:pt x="35509" y="36469"/>
                </a:lnTo>
                <a:lnTo>
                  <a:pt x="28803" y="37429"/>
                </a:lnTo>
                <a:lnTo>
                  <a:pt x="23987" y="38404"/>
                </a:lnTo>
                <a:lnTo>
                  <a:pt x="18242" y="39364"/>
                </a:lnTo>
                <a:lnTo>
                  <a:pt x="14401" y="41269"/>
                </a:lnTo>
                <a:lnTo>
                  <a:pt x="10561" y="43190"/>
                </a:lnTo>
                <a:lnTo>
                  <a:pt x="6720" y="45110"/>
                </a:lnTo>
                <a:lnTo>
                  <a:pt x="4800" y="47990"/>
                </a:lnTo>
                <a:lnTo>
                  <a:pt x="2880" y="51831"/>
                </a:lnTo>
                <a:lnTo>
                  <a:pt x="960" y="54711"/>
                </a:lnTo>
                <a:lnTo>
                  <a:pt x="0" y="58552"/>
                </a:lnTo>
                <a:lnTo>
                  <a:pt x="0" y="67193"/>
                </a:lnTo>
                <a:lnTo>
                  <a:pt x="960" y="71033"/>
                </a:lnTo>
                <a:lnTo>
                  <a:pt x="1920" y="74874"/>
                </a:lnTo>
                <a:lnTo>
                  <a:pt x="3840" y="77754"/>
                </a:lnTo>
                <a:lnTo>
                  <a:pt x="5760" y="80634"/>
                </a:lnTo>
                <a:lnTo>
                  <a:pt x="7680" y="82555"/>
                </a:lnTo>
                <a:lnTo>
                  <a:pt x="10561" y="84475"/>
                </a:lnTo>
                <a:lnTo>
                  <a:pt x="13426" y="86395"/>
                </a:lnTo>
                <a:lnTo>
                  <a:pt x="17266" y="87355"/>
                </a:lnTo>
                <a:lnTo>
                  <a:pt x="20147" y="88315"/>
                </a:lnTo>
                <a:lnTo>
                  <a:pt x="23987" y="89275"/>
                </a:lnTo>
                <a:lnTo>
                  <a:pt x="23042" y="68153"/>
                </a:lnTo>
                <a:lnTo>
                  <a:pt x="22082" y="66233"/>
                </a:lnTo>
                <a:lnTo>
                  <a:pt x="22082" y="58552"/>
                </a:lnTo>
                <a:lnTo>
                  <a:pt x="23042" y="57591"/>
                </a:lnTo>
                <a:lnTo>
                  <a:pt x="23042" y="55671"/>
                </a:lnTo>
                <a:lnTo>
                  <a:pt x="24963" y="54711"/>
                </a:lnTo>
                <a:lnTo>
                  <a:pt x="25923" y="53751"/>
                </a:lnTo>
                <a:lnTo>
                  <a:pt x="27828" y="52806"/>
                </a:lnTo>
                <a:lnTo>
                  <a:pt x="29763" y="51831"/>
                </a:lnTo>
                <a:lnTo>
                  <a:pt x="32644" y="50871"/>
                </a:lnTo>
                <a:lnTo>
                  <a:pt x="49911" y="50871"/>
                </a:lnTo>
                <a:lnTo>
                  <a:pt x="49911" y="64312"/>
                </a:lnTo>
                <a:lnTo>
                  <a:pt x="47030" y="67193"/>
                </a:lnTo>
                <a:lnTo>
                  <a:pt x="45110" y="69113"/>
                </a:lnTo>
                <a:lnTo>
                  <a:pt x="42230" y="71033"/>
                </a:lnTo>
                <a:lnTo>
                  <a:pt x="39349" y="71993"/>
                </a:lnTo>
                <a:lnTo>
                  <a:pt x="36484" y="72953"/>
                </a:lnTo>
                <a:lnTo>
                  <a:pt x="38389" y="88315"/>
                </a:lnTo>
                <a:lnTo>
                  <a:pt x="42230" y="86395"/>
                </a:lnTo>
                <a:lnTo>
                  <a:pt x="47030" y="84475"/>
                </a:lnTo>
                <a:lnTo>
                  <a:pt x="49911" y="81594"/>
                </a:lnTo>
                <a:lnTo>
                  <a:pt x="53751" y="77754"/>
                </a:lnTo>
                <a:lnTo>
                  <a:pt x="53751" y="86395"/>
                </a:lnTo>
                <a:lnTo>
                  <a:pt x="55671" y="86395"/>
                </a:lnTo>
                <a:lnTo>
                  <a:pt x="56631" y="87355"/>
                </a:lnTo>
                <a:lnTo>
                  <a:pt x="68153" y="87355"/>
                </a:lnTo>
                <a:lnTo>
                  <a:pt x="69113" y="86395"/>
                </a:lnTo>
                <a:lnTo>
                  <a:pt x="71033" y="86395"/>
                </a:lnTo>
                <a:lnTo>
                  <a:pt x="71993" y="85435"/>
                </a:lnTo>
                <a:lnTo>
                  <a:pt x="71993" y="25907"/>
                </a:lnTo>
                <a:lnTo>
                  <a:pt x="71033" y="21122"/>
                </a:lnTo>
                <a:lnTo>
                  <a:pt x="70073" y="17282"/>
                </a:lnTo>
                <a:lnTo>
                  <a:pt x="68153" y="13441"/>
                </a:lnTo>
                <a:lnTo>
                  <a:pt x="66233" y="10561"/>
                </a:lnTo>
                <a:lnTo>
                  <a:pt x="63352" y="7680"/>
                </a:lnTo>
                <a:lnTo>
                  <a:pt x="60472" y="4800"/>
                </a:lnTo>
                <a:lnTo>
                  <a:pt x="57591" y="2880"/>
                </a:lnTo>
                <a:lnTo>
                  <a:pt x="52791" y="1920"/>
                </a:lnTo>
                <a:lnTo>
                  <a:pt x="47990" y="960"/>
                </a:lnTo>
                <a:lnTo>
                  <a:pt x="43190" y="0"/>
                </a:lnTo>
                <a:lnTo>
                  <a:pt x="33604" y="0"/>
                </a:lnTo>
                <a:lnTo>
                  <a:pt x="29763" y="960"/>
                </a:lnTo>
                <a:lnTo>
                  <a:pt x="26868" y="960"/>
                </a:lnTo>
                <a:lnTo>
                  <a:pt x="23987" y="1920"/>
                </a:lnTo>
                <a:lnTo>
                  <a:pt x="21122" y="2880"/>
                </a:lnTo>
                <a:lnTo>
                  <a:pt x="18242" y="2880"/>
                </a:lnTo>
                <a:lnTo>
                  <a:pt x="15361" y="3840"/>
                </a:lnTo>
                <a:lnTo>
                  <a:pt x="12481" y="4800"/>
                </a:lnTo>
                <a:lnTo>
                  <a:pt x="10561" y="5760"/>
                </a:lnTo>
                <a:lnTo>
                  <a:pt x="8641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0" name="object 380"/>
          <p:cNvSpPr/>
          <p:nvPr/>
        </p:nvSpPr>
        <p:spPr>
          <a:xfrm>
            <a:off x="4610023" y="7183511"/>
            <a:ext cx="15346" cy="21122"/>
          </a:xfrm>
          <a:custGeom>
            <a:avLst/>
            <a:gdLst/>
            <a:ahLst/>
            <a:cxnLst/>
            <a:rect l="l" t="t" r="r" b="b"/>
            <a:pathLst>
              <a:path w="15346" h="21122">
                <a:moveTo>
                  <a:pt x="3825" y="3840"/>
                </a:moveTo>
                <a:lnTo>
                  <a:pt x="1920" y="1920"/>
                </a:lnTo>
                <a:lnTo>
                  <a:pt x="0" y="0"/>
                </a:lnTo>
                <a:lnTo>
                  <a:pt x="944" y="21122"/>
                </a:lnTo>
                <a:lnTo>
                  <a:pt x="10561" y="21122"/>
                </a:lnTo>
                <a:lnTo>
                  <a:pt x="15346" y="20162"/>
                </a:lnTo>
                <a:lnTo>
                  <a:pt x="13441" y="4800"/>
                </a:lnTo>
                <a:lnTo>
                  <a:pt x="6720" y="4800"/>
                </a:lnTo>
                <a:lnTo>
                  <a:pt x="3825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1" name="object 381"/>
          <p:cNvSpPr/>
          <p:nvPr/>
        </p:nvSpPr>
        <p:spPr>
          <a:xfrm>
            <a:off x="4681057" y="7115357"/>
            <a:ext cx="74874" cy="87355"/>
          </a:xfrm>
          <a:custGeom>
            <a:avLst/>
            <a:gdLst/>
            <a:ahLst/>
            <a:cxnLst/>
            <a:rect l="l" t="t" r="r" b="b"/>
            <a:pathLst>
              <a:path w="74874" h="87355">
                <a:moveTo>
                  <a:pt x="33604" y="20162"/>
                </a:moveTo>
                <a:lnTo>
                  <a:pt x="36484" y="19202"/>
                </a:lnTo>
                <a:lnTo>
                  <a:pt x="42230" y="19202"/>
                </a:lnTo>
                <a:lnTo>
                  <a:pt x="44165" y="20162"/>
                </a:lnTo>
                <a:lnTo>
                  <a:pt x="45110" y="21122"/>
                </a:lnTo>
                <a:lnTo>
                  <a:pt x="47030" y="22082"/>
                </a:lnTo>
                <a:lnTo>
                  <a:pt x="48950" y="23042"/>
                </a:lnTo>
                <a:lnTo>
                  <a:pt x="49911" y="24963"/>
                </a:lnTo>
                <a:lnTo>
                  <a:pt x="50871" y="25907"/>
                </a:lnTo>
                <a:lnTo>
                  <a:pt x="51831" y="27843"/>
                </a:lnTo>
                <a:lnTo>
                  <a:pt x="51831" y="29748"/>
                </a:lnTo>
                <a:lnTo>
                  <a:pt x="52791" y="32644"/>
                </a:lnTo>
                <a:lnTo>
                  <a:pt x="52791" y="85435"/>
                </a:lnTo>
                <a:lnTo>
                  <a:pt x="53751" y="85435"/>
                </a:lnTo>
                <a:lnTo>
                  <a:pt x="54711" y="86395"/>
                </a:lnTo>
                <a:lnTo>
                  <a:pt x="55671" y="86395"/>
                </a:lnTo>
                <a:lnTo>
                  <a:pt x="57591" y="87355"/>
                </a:lnTo>
                <a:lnTo>
                  <a:pt x="71033" y="87355"/>
                </a:lnTo>
                <a:lnTo>
                  <a:pt x="71993" y="86395"/>
                </a:lnTo>
                <a:lnTo>
                  <a:pt x="73913" y="86395"/>
                </a:lnTo>
                <a:lnTo>
                  <a:pt x="73913" y="85435"/>
                </a:lnTo>
                <a:lnTo>
                  <a:pt x="74874" y="85435"/>
                </a:lnTo>
                <a:lnTo>
                  <a:pt x="74874" y="24963"/>
                </a:lnTo>
                <a:lnTo>
                  <a:pt x="73913" y="21122"/>
                </a:lnTo>
                <a:lnTo>
                  <a:pt x="71993" y="16322"/>
                </a:lnTo>
                <a:lnTo>
                  <a:pt x="71033" y="13441"/>
                </a:lnTo>
                <a:lnTo>
                  <a:pt x="68153" y="10561"/>
                </a:lnTo>
                <a:lnTo>
                  <a:pt x="66233" y="6720"/>
                </a:lnTo>
                <a:lnTo>
                  <a:pt x="63352" y="4800"/>
                </a:lnTo>
                <a:lnTo>
                  <a:pt x="59512" y="2880"/>
                </a:lnTo>
                <a:lnTo>
                  <a:pt x="55671" y="960"/>
                </a:lnTo>
                <a:lnTo>
                  <a:pt x="51831" y="0"/>
                </a:lnTo>
                <a:lnTo>
                  <a:pt x="41269" y="0"/>
                </a:lnTo>
                <a:lnTo>
                  <a:pt x="36484" y="1920"/>
                </a:lnTo>
                <a:lnTo>
                  <a:pt x="31668" y="3840"/>
                </a:lnTo>
                <a:lnTo>
                  <a:pt x="27828" y="5760"/>
                </a:lnTo>
                <a:lnTo>
                  <a:pt x="23042" y="9601"/>
                </a:lnTo>
                <a:lnTo>
                  <a:pt x="19202" y="14401"/>
                </a:lnTo>
                <a:lnTo>
                  <a:pt x="19202" y="4800"/>
                </a:lnTo>
                <a:lnTo>
                  <a:pt x="18242" y="3840"/>
                </a:lnTo>
                <a:lnTo>
                  <a:pt x="18242" y="2880"/>
                </a:lnTo>
                <a:lnTo>
                  <a:pt x="17266" y="2880"/>
                </a:lnTo>
                <a:lnTo>
                  <a:pt x="16322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85435"/>
                </a:lnTo>
                <a:lnTo>
                  <a:pt x="960" y="85435"/>
                </a:lnTo>
                <a:lnTo>
                  <a:pt x="960" y="86395"/>
                </a:lnTo>
                <a:lnTo>
                  <a:pt x="2880" y="86395"/>
                </a:lnTo>
                <a:lnTo>
                  <a:pt x="3840" y="87355"/>
                </a:lnTo>
                <a:lnTo>
                  <a:pt x="18242" y="87355"/>
                </a:lnTo>
                <a:lnTo>
                  <a:pt x="19202" y="86395"/>
                </a:lnTo>
                <a:lnTo>
                  <a:pt x="20162" y="86395"/>
                </a:lnTo>
                <a:lnTo>
                  <a:pt x="21107" y="85435"/>
                </a:lnTo>
                <a:lnTo>
                  <a:pt x="22082" y="84475"/>
                </a:lnTo>
                <a:lnTo>
                  <a:pt x="22082" y="31683"/>
                </a:lnTo>
                <a:lnTo>
                  <a:pt x="24963" y="27843"/>
                </a:lnTo>
                <a:lnTo>
                  <a:pt x="27828" y="24963"/>
                </a:lnTo>
                <a:lnTo>
                  <a:pt x="30708" y="23042"/>
                </a:lnTo>
                <a:lnTo>
                  <a:pt x="33604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2" name="object 382"/>
          <p:cNvSpPr/>
          <p:nvPr/>
        </p:nvSpPr>
        <p:spPr>
          <a:xfrm>
            <a:off x="4773213" y="7079833"/>
            <a:ext cx="79674" cy="124800"/>
          </a:xfrm>
          <a:custGeom>
            <a:avLst/>
            <a:gdLst/>
            <a:ahLst/>
            <a:cxnLst/>
            <a:rect l="l" t="t" r="r" b="b"/>
            <a:pathLst>
              <a:path w="79674" h="124800">
                <a:moveTo>
                  <a:pt x="79674" y="2880"/>
                </a:moveTo>
                <a:lnTo>
                  <a:pt x="78714" y="2880"/>
                </a:lnTo>
                <a:lnTo>
                  <a:pt x="78714" y="1920"/>
                </a:lnTo>
                <a:lnTo>
                  <a:pt x="77754" y="960"/>
                </a:lnTo>
                <a:lnTo>
                  <a:pt x="74874" y="960"/>
                </a:lnTo>
                <a:lnTo>
                  <a:pt x="73913" y="0"/>
                </a:lnTo>
                <a:lnTo>
                  <a:pt x="62392" y="0"/>
                </a:lnTo>
                <a:lnTo>
                  <a:pt x="61432" y="960"/>
                </a:lnTo>
                <a:lnTo>
                  <a:pt x="59512" y="960"/>
                </a:lnTo>
                <a:lnTo>
                  <a:pt x="58552" y="1920"/>
                </a:lnTo>
                <a:lnTo>
                  <a:pt x="57591" y="1920"/>
                </a:lnTo>
                <a:lnTo>
                  <a:pt x="57591" y="46085"/>
                </a:lnTo>
                <a:lnTo>
                  <a:pt x="53751" y="43205"/>
                </a:lnTo>
                <a:lnTo>
                  <a:pt x="49926" y="40325"/>
                </a:lnTo>
                <a:lnTo>
                  <a:pt x="47030" y="38404"/>
                </a:lnTo>
                <a:lnTo>
                  <a:pt x="43205" y="36484"/>
                </a:lnTo>
                <a:lnTo>
                  <a:pt x="39364" y="35524"/>
                </a:lnTo>
                <a:lnTo>
                  <a:pt x="28803" y="35524"/>
                </a:lnTo>
                <a:lnTo>
                  <a:pt x="24002" y="36484"/>
                </a:lnTo>
                <a:lnTo>
                  <a:pt x="20162" y="39364"/>
                </a:lnTo>
                <a:lnTo>
                  <a:pt x="15361" y="41285"/>
                </a:lnTo>
                <a:lnTo>
                  <a:pt x="11521" y="44165"/>
                </a:lnTo>
                <a:lnTo>
                  <a:pt x="8641" y="48005"/>
                </a:lnTo>
                <a:lnTo>
                  <a:pt x="5760" y="51846"/>
                </a:lnTo>
                <a:lnTo>
                  <a:pt x="3840" y="56647"/>
                </a:lnTo>
                <a:lnTo>
                  <a:pt x="1920" y="62407"/>
                </a:lnTo>
                <a:lnTo>
                  <a:pt x="960" y="68168"/>
                </a:lnTo>
                <a:lnTo>
                  <a:pt x="0" y="73929"/>
                </a:lnTo>
                <a:lnTo>
                  <a:pt x="0" y="87355"/>
                </a:lnTo>
                <a:lnTo>
                  <a:pt x="960" y="92171"/>
                </a:lnTo>
                <a:lnTo>
                  <a:pt x="1920" y="97916"/>
                </a:lnTo>
                <a:lnTo>
                  <a:pt x="2880" y="102717"/>
                </a:lnTo>
                <a:lnTo>
                  <a:pt x="4800" y="107518"/>
                </a:lnTo>
                <a:lnTo>
                  <a:pt x="7680" y="111358"/>
                </a:lnTo>
                <a:lnTo>
                  <a:pt x="10561" y="115199"/>
                </a:lnTo>
                <a:lnTo>
                  <a:pt x="13441" y="119039"/>
                </a:lnTo>
                <a:lnTo>
                  <a:pt x="17282" y="120959"/>
                </a:lnTo>
                <a:lnTo>
                  <a:pt x="22082" y="122880"/>
                </a:lnTo>
                <a:lnTo>
                  <a:pt x="23027" y="86395"/>
                </a:lnTo>
                <a:lnTo>
                  <a:pt x="23027" y="73929"/>
                </a:lnTo>
                <a:lnTo>
                  <a:pt x="24002" y="71048"/>
                </a:lnTo>
                <a:lnTo>
                  <a:pt x="24002" y="67208"/>
                </a:lnTo>
                <a:lnTo>
                  <a:pt x="24963" y="65272"/>
                </a:lnTo>
                <a:lnTo>
                  <a:pt x="26868" y="62407"/>
                </a:lnTo>
                <a:lnTo>
                  <a:pt x="27843" y="60487"/>
                </a:lnTo>
                <a:lnTo>
                  <a:pt x="29748" y="58567"/>
                </a:lnTo>
                <a:lnTo>
                  <a:pt x="31683" y="56647"/>
                </a:lnTo>
                <a:lnTo>
                  <a:pt x="33588" y="55686"/>
                </a:lnTo>
                <a:lnTo>
                  <a:pt x="36469" y="54726"/>
                </a:lnTo>
                <a:lnTo>
                  <a:pt x="42245" y="54726"/>
                </a:lnTo>
                <a:lnTo>
                  <a:pt x="45110" y="55686"/>
                </a:lnTo>
                <a:lnTo>
                  <a:pt x="47990" y="57607"/>
                </a:lnTo>
                <a:lnTo>
                  <a:pt x="50871" y="59527"/>
                </a:lnTo>
                <a:lnTo>
                  <a:pt x="53751" y="63367"/>
                </a:lnTo>
                <a:lnTo>
                  <a:pt x="57591" y="67208"/>
                </a:lnTo>
                <a:lnTo>
                  <a:pt x="57591" y="93116"/>
                </a:lnTo>
                <a:lnTo>
                  <a:pt x="55671" y="95036"/>
                </a:lnTo>
                <a:lnTo>
                  <a:pt x="53751" y="96956"/>
                </a:lnTo>
                <a:lnTo>
                  <a:pt x="51831" y="98877"/>
                </a:lnTo>
                <a:lnTo>
                  <a:pt x="50871" y="100797"/>
                </a:lnTo>
                <a:lnTo>
                  <a:pt x="48950" y="101757"/>
                </a:lnTo>
                <a:lnTo>
                  <a:pt x="47030" y="102717"/>
                </a:lnTo>
                <a:lnTo>
                  <a:pt x="46085" y="103677"/>
                </a:lnTo>
                <a:lnTo>
                  <a:pt x="44150" y="104637"/>
                </a:lnTo>
                <a:lnTo>
                  <a:pt x="43205" y="104637"/>
                </a:lnTo>
                <a:lnTo>
                  <a:pt x="41269" y="105597"/>
                </a:lnTo>
                <a:lnTo>
                  <a:pt x="35524" y="105597"/>
                </a:lnTo>
                <a:lnTo>
                  <a:pt x="32644" y="104637"/>
                </a:lnTo>
                <a:lnTo>
                  <a:pt x="30708" y="103677"/>
                </a:lnTo>
                <a:lnTo>
                  <a:pt x="28803" y="101757"/>
                </a:lnTo>
                <a:lnTo>
                  <a:pt x="32644" y="124800"/>
                </a:lnTo>
                <a:lnTo>
                  <a:pt x="38404" y="124800"/>
                </a:lnTo>
                <a:lnTo>
                  <a:pt x="43205" y="122880"/>
                </a:lnTo>
                <a:lnTo>
                  <a:pt x="47990" y="120959"/>
                </a:lnTo>
                <a:lnTo>
                  <a:pt x="51831" y="118079"/>
                </a:lnTo>
                <a:lnTo>
                  <a:pt x="56631" y="115199"/>
                </a:lnTo>
                <a:lnTo>
                  <a:pt x="60472" y="110398"/>
                </a:lnTo>
                <a:lnTo>
                  <a:pt x="60472" y="120959"/>
                </a:lnTo>
                <a:lnTo>
                  <a:pt x="61432" y="121919"/>
                </a:lnTo>
                <a:lnTo>
                  <a:pt x="62392" y="121919"/>
                </a:lnTo>
                <a:lnTo>
                  <a:pt x="63352" y="122880"/>
                </a:lnTo>
                <a:lnTo>
                  <a:pt x="75834" y="122880"/>
                </a:lnTo>
                <a:lnTo>
                  <a:pt x="76794" y="121919"/>
                </a:lnTo>
                <a:lnTo>
                  <a:pt x="77754" y="121919"/>
                </a:lnTo>
                <a:lnTo>
                  <a:pt x="78714" y="120959"/>
                </a:lnTo>
                <a:lnTo>
                  <a:pt x="79674" y="119999"/>
                </a:lnTo>
                <a:lnTo>
                  <a:pt x="79674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3" name="object 383"/>
          <p:cNvSpPr/>
          <p:nvPr/>
        </p:nvSpPr>
        <p:spPr>
          <a:xfrm>
            <a:off x="4795296" y="7166229"/>
            <a:ext cx="10561" cy="38404"/>
          </a:xfrm>
          <a:custGeom>
            <a:avLst/>
            <a:gdLst/>
            <a:ahLst/>
            <a:cxnLst/>
            <a:rect l="l" t="t" r="r" b="b"/>
            <a:pathLst>
              <a:path w="10561" h="38404">
                <a:moveTo>
                  <a:pt x="1920" y="2880"/>
                </a:moveTo>
                <a:lnTo>
                  <a:pt x="944" y="0"/>
                </a:lnTo>
                <a:lnTo>
                  <a:pt x="0" y="36484"/>
                </a:lnTo>
                <a:lnTo>
                  <a:pt x="4785" y="38404"/>
                </a:lnTo>
                <a:lnTo>
                  <a:pt x="10561" y="38404"/>
                </a:lnTo>
                <a:lnTo>
                  <a:pt x="6720" y="15361"/>
                </a:lnTo>
                <a:lnTo>
                  <a:pt x="4785" y="13441"/>
                </a:lnTo>
                <a:lnTo>
                  <a:pt x="3840" y="11521"/>
                </a:lnTo>
                <a:lnTo>
                  <a:pt x="2880" y="8641"/>
                </a:lnTo>
                <a:lnTo>
                  <a:pt x="1920" y="5775"/>
                </a:lnTo>
                <a:lnTo>
                  <a:pt x="192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4" name="object 384"/>
          <p:cNvSpPr/>
          <p:nvPr/>
        </p:nvSpPr>
        <p:spPr>
          <a:xfrm>
            <a:off x="4917216" y="7087514"/>
            <a:ext cx="62392" cy="114239"/>
          </a:xfrm>
          <a:custGeom>
            <a:avLst/>
            <a:gdLst/>
            <a:ahLst/>
            <a:cxnLst/>
            <a:rect l="l" t="t" r="r" b="b"/>
            <a:pathLst>
              <a:path w="62392" h="114239">
                <a:moveTo>
                  <a:pt x="62392" y="100797"/>
                </a:moveTo>
                <a:lnTo>
                  <a:pt x="61432" y="98877"/>
                </a:lnTo>
                <a:lnTo>
                  <a:pt x="61432" y="96956"/>
                </a:lnTo>
                <a:lnTo>
                  <a:pt x="60472" y="95996"/>
                </a:lnTo>
                <a:lnTo>
                  <a:pt x="23027" y="95996"/>
                </a:lnTo>
                <a:lnTo>
                  <a:pt x="23027" y="2880"/>
                </a:lnTo>
                <a:lnTo>
                  <a:pt x="22067" y="1920"/>
                </a:lnTo>
                <a:lnTo>
                  <a:pt x="21107" y="1920"/>
                </a:lnTo>
                <a:lnTo>
                  <a:pt x="20147" y="960"/>
                </a:lnTo>
                <a:lnTo>
                  <a:pt x="17266" y="960"/>
                </a:lnTo>
                <a:lnTo>
                  <a:pt x="15346" y="0"/>
                </a:lnTo>
                <a:lnTo>
                  <a:pt x="6705" y="0"/>
                </a:lnTo>
                <a:lnTo>
                  <a:pt x="5745" y="960"/>
                </a:lnTo>
                <a:lnTo>
                  <a:pt x="1905" y="960"/>
                </a:lnTo>
                <a:lnTo>
                  <a:pt x="944" y="1920"/>
                </a:lnTo>
                <a:lnTo>
                  <a:pt x="0" y="1920"/>
                </a:lnTo>
                <a:lnTo>
                  <a:pt x="0" y="112318"/>
                </a:lnTo>
                <a:lnTo>
                  <a:pt x="1905" y="113278"/>
                </a:lnTo>
                <a:lnTo>
                  <a:pt x="2865" y="114239"/>
                </a:lnTo>
                <a:lnTo>
                  <a:pt x="60472" y="114239"/>
                </a:lnTo>
                <a:lnTo>
                  <a:pt x="61432" y="113278"/>
                </a:lnTo>
                <a:lnTo>
                  <a:pt x="61432" y="111358"/>
                </a:lnTo>
                <a:lnTo>
                  <a:pt x="62392" y="110398"/>
                </a:lnTo>
                <a:lnTo>
                  <a:pt x="62392" y="100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5" name="object 385"/>
          <p:cNvSpPr/>
          <p:nvPr/>
        </p:nvSpPr>
        <p:spPr>
          <a:xfrm>
            <a:off x="4987290" y="7115357"/>
            <a:ext cx="83515" cy="89275"/>
          </a:xfrm>
          <a:custGeom>
            <a:avLst/>
            <a:gdLst/>
            <a:ahLst/>
            <a:cxnLst/>
            <a:rect l="l" t="t" r="r" b="b"/>
            <a:pathLst>
              <a:path w="83515" h="89275">
                <a:moveTo>
                  <a:pt x="47990" y="71033"/>
                </a:moveTo>
                <a:lnTo>
                  <a:pt x="37429" y="71033"/>
                </a:lnTo>
                <a:lnTo>
                  <a:pt x="34549" y="70073"/>
                </a:lnTo>
                <a:lnTo>
                  <a:pt x="32628" y="69113"/>
                </a:lnTo>
                <a:lnTo>
                  <a:pt x="29748" y="68153"/>
                </a:lnTo>
                <a:lnTo>
                  <a:pt x="27843" y="66233"/>
                </a:lnTo>
                <a:lnTo>
                  <a:pt x="27843" y="88315"/>
                </a:lnTo>
                <a:lnTo>
                  <a:pt x="33588" y="89275"/>
                </a:lnTo>
                <a:lnTo>
                  <a:pt x="47990" y="89275"/>
                </a:lnTo>
                <a:lnTo>
                  <a:pt x="54711" y="87355"/>
                </a:lnTo>
                <a:lnTo>
                  <a:pt x="59512" y="85435"/>
                </a:lnTo>
                <a:lnTo>
                  <a:pt x="65272" y="83515"/>
                </a:lnTo>
                <a:lnTo>
                  <a:pt x="70073" y="80634"/>
                </a:lnTo>
                <a:lnTo>
                  <a:pt x="72953" y="76794"/>
                </a:lnTo>
                <a:lnTo>
                  <a:pt x="76794" y="71993"/>
                </a:lnTo>
                <a:lnTo>
                  <a:pt x="79674" y="67193"/>
                </a:lnTo>
                <a:lnTo>
                  <a:pt x="81594" y="62392"/>
                </a:lnTo>
                <a:lnTo>
                  <a:pt x="82555" y="56647"/>
                </a:lnTo>
                <a:lnTo>
                  <a:pt x="83515" y="50871"/>
                </a:lnTo>
                <a:lnTo>
                  <a:pt x="83515" y="36469"/>
                </a:lnTo>
                <a:lnTo>
                  <a:pt x="82555" y="30723"/>
                </a:lnTo>
                <a:lnTo>
                  <a:pt x="81594" y="24963"/>
                </a:lnTo>
                <a:lnTo>
                  <a:pt x="79674" y="20162"/>
                </a:lnTo>
                <a:lnTo>
                  <a:pt x="76794" y="15361"/>
                </a:lnTo>
                <a:lnTo>
                  <a:pt x="73913" y="11521"/>
                </a:lnTo>
                <a:lnTo>
                  <a:pt x="70073" y="7680"/>
                </a:lnTo>
                <a:lnTo>
                  <a:pt x="66233" y="4800"/>
                </a:lnTo>
                <a:lnTo>
                  <a:pt x="61432" y="2880"/>
                </a:lnTo>
                <a:lnTo>
                  <a:pt x="55671" y="960"/>
                </a:lnTo>
                <a:lnTo>
                  <a:pt x="49911" y="0"/>
                </a:lnTo>
                <a:lnTo>
                  <a:pt x="35509" y="0"/>
                </a:lnTo>
                <a:lnTo>
                  <a:pt x="28788" y="1920"/>
                </a:lnTo>
                <a:lnTo>
                  <a:pt x="24002" y="3840"/>
                </a:lnTo>
                <a:lnTo>
                  <a:pt x="18227" y="5760"/>
                </a:lnTo>
                <a:lnTo>
                  <a:pt x="13441" y="8641"/>
                </a:lnTo>
                <a:lnTo>
                  <a:pt x="10561" y="12481"/>
                </a:lnTo>
                <a:lnTo>
                  <a:pt x="6720" y="16322"/>
                </a:lnTo>
                <a:lnTo>
                  <a:pt x="3840" y="21122"/>
                </a:lnTo>
                <a:lnTo>
                  <a:pt x="1920" y="26883"/>
                </a:lnTo>
                <a:lnTo>
                  <a:pt x="0" y="32644"/>
                </a:lnTo>
                <a:lnTo>
                  <a:pt x="0" y="58552"/>
                </a:lnTo>
                <a:lnTo>
                  <a:pt x="1920" y="64312"/>
                </a:lnTo>
                <a:lnTo>
                  <a:pt x="3840" y="69113"/>
                </a:lnTo>
                <a:lnTo>
                  <a:pt x="6720" y="73913"/>
                </a:lnTo>
                <a:lnTo>
                  <a:pt x="9601" y="77754"/>
                </a:lnTo>
                <a:lnTo>
                  <a:pt x="13441" y="81594"/>
                </a:lnTo>
                <a:lnTo>
                  <a:pt x="17282" y="84475"/>
                </a:lnTo>
                <a:lnTo>
                  <a:pt x="22067" y="86395"/>
                </a:lnTo>
                <a:lnTo>
                  <a:pt x="22067" y="40309"/>
                </a:lnTo>
                <a:lnTo>
                  <a:pt x="23027" y="36469"/>
                </a:lnTo>
                <a:lnTo>
                  <a:pt x="24002" y="33588"/>
                </a:lnTo>
                <a:lnTo>
                  <a:pt x="24002" y="29748"/>
                </a:lnTo>
                <a:lnTo>
                  <a:pt x="25908" y="26883"/>
                </a:lnTo>
                <a:lnTo>
                  <a:pt x="26868" y="24963"/>
                </a:lnTo>
                <a:lnTo>
                  <a:pt x="28788" y="23042"/>
                </a:lnTo>
                <a:lnTo>
                  <a:pt x="30708" y="21122"/>
                </a:lnTo>
                <a:lnTo>
                  <a:pt x="33588" y="20162"/>
                </a:lnTo>
                <a:lnTo>
                  <a:pt x="35509" y="18242"/>
                </a:lnTo>
                <a:lnTo>
                  <a:pt x="48950" y="18242"/>
                </a:lnTo>
                <a:lnTo>
                  <a:pt x="50871" y="20162"/>
                </a:lnTo>
                <a:lnTo>
                  <a:pt x="53751" y="21122"/>
                </a:lnTo>
                <a:lnTo>
                  <a:pt x="55671" y="23042"/>
                </a:lnTo>
                <a:lnTo>
                  <a:pt x="56631" y="25907"/>
                </a:lnTo>
                <a:lnTo>
                  <a:pt x="58552" y="27843"/>
                </a:lnTo>
                <a:lnTo>
                  <a:pt x="59512" y="30723"/>
                </a:lnTo>
                <a:lnTo>
                  <a:pt x="60472" y="33588"/>
                </a:lnTo>
                <a:lnTo>
                  <a:pt x="60472" y="37429"/>
                </a:lnTo>
                <a:lnTo>
                  <a:pt x="61432" y="41269"/>
                </a:lnTo>
                <a:lnTo>
                  <a:pt x="61432" y="48966"/>
                </a:lnTo>
                <a:lnTo>
                  <a:pt x="60472" y="52806"/>
                </a:lnTo>
                <a:lnTo>
                  <a:pt x="59512" y="55671"/>
                </a:lnTo>
                <a:lnTo>
                  <a:pt x="59512" y="59512"/>
                </a:lnTo>
                <a:lnTo>
                  <a:pt x="57591" y="61432"/>
                </a:lnTo>
                <a:lnTo>
                  <a:pt x="56631" y="64312"/>
                </a:lnTo>
                <a:lnTo>
                  <a:pt x="54711" y="66233"/>
                </a:lnTo>
                <a:lnTo>
                  <a:pt x="52791" y="68153"/>
                </a:lnTo>
                <a:lnTo>
                  <a:pt x="49911" y="69113"/>
                </a:lnTo>
                <a:lnTo>
                  <a:pt x="47990" y="710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6" name="object 386"/>
          <p:cNvSpPr/>
          <p:nvPr/>
        </p:nvSpPr>
        <p:spPr>
          <a:xfrm>
            <a:off x="5009357" y="7163348"/>
            <a:ext cx="5775" cy="40325"/>
          </a:xfrm>
          <a:custGeom>
            <a:avLst/>
            <a:gdLst/>
            <a:ahLst/>
            <a:cxnLst/>
            <a:rect l="l" t="t" r="r" b="b"/>
            <a:pathLst>
              <a:path w="5775" h="40325">
                <a:moveTo>
                  <a:pt x="5775" y="40325"/>
                </a:moveTo>
                <a:lnTo>
                  <a:pt x="5775" y="18242"/>
                </a:lnTo>
                <a:lnTo>
                  <a:pt x="4800" y="15361"/>
                </a:lnTo>
                <a:lnTo>
                  <a:pt x="2895" y="13441"/>
                </a:lnTo>
                <a:lnTo>
                  <a:pt x="1935" y="10561"/>
                </a:lnTo>
                <a:lnTo>
                  <a:pt x="960" y="6720"/>
                </a:lnTo>
                <a:lnTo>
                  <a:pt x="960" y="3840"/>
                </a:lnTo>
                <a:lnTo>
                  <a:pt x="0" y="0"/>
                </a:lnTo>
                <a:lnTo>
                  <a:pt x="0" y="38404"/>
                </a:lnTo>
                <a:lnTo>
                  <a:pt x="5775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7" name="object 387"/>
          <p:cNvSpPr/>
          <p:nvPr/>
        </p:nvSpPr>
        <p:spPr>
          <a:xfrm>
            <a:off x="5080406" y="7117278"/>
            <a:ext cx="128625" cy="85435"/>
          </a:xfrm>
          <a:custGeom>
            <a:avLst/>
            <a:gdLst/>
            <a:ahLst/>
            <a:cxnLst/>
            <a:rect l="l" t="t" r="r" b="b"/>
            <a:pathLst>
              <a:path w="128625" h="85435">
                <a:moveTo>
                  <a:pt x="50871" y="81594"/>
                </a:moveTo>
                <a:lnTo>
                  <a:pt x="51831" y="80634"/>
                </a:lnTo>
                <a:lnTo>
                  <a:pt x="63352" y="32644"/>
                </a:lnTo>
                <a:lnTo>
                  <a:pt x="64312" y="32644"/>
                </a:lnTo>
                <a:lnTo>
                  <a:pt x="76794" y="80634"/>
                </a:lnTo>
                <a:lnTo>
                  <a:pt x="77754" y="81594"/>
                </a:lnTo>
                <a:lnTo>
                  <a:pt x="77754" y="83515"/>
                </a:lnTo>
                <a:lnTo>
                  <a:pt x="78714" y="83515"/>
                </a:lnTo>
                <a:lnTo>
                  <a:pt x="79674" y="84475"/>
                </a:lnTo>
                <a:lnTo>
                  <a:pt x="81594" y="84475"/>
                </a:lnTo>
                <a:lnTo>
                  <a:pt x="82555" y="85435"/>
                </a:lnTo>
                <a:lnTo>
                  <a:pt x="89275" y="85435"/>
                </a:lnTo>
                <a:lnTo>
                  <a:pt x="91196" y="62392"/>
                </a:lnTo>
                <a:lnTo>
                  <a:pt x="92156" y="85435"/>
                </a:lnTo>
                <a:lnTo>
                  <a:pt x="100797" y="85435"/>
                </a:lnTo>
                <a:lnTo>
                  <a:pt x="101757" y="84475"/>
                </a:lnTo>
                <a:lnTo>
                  <a:pt x="103677" y="84475"/>
                </a:lnTo>
                <a:lnTo>
                  <a:pt x="104637" y="83515"/>
                </a:lnTo>
                <a:lnTo>
                  <a:pt x="105597" y="82555"/>
                </a:lnTo>
                <a:lnTo>
                  <a:pt x="105597" y="81594"/>
                </a:lnTo>
                <a:lnTo>
                  <a:pt x="106558" y="80634"/>
                </a:lnTo>
                <a:lnTo>
                  <a:pt x="127680" y="9601"/>
                </a:lnTo>
                <a:lnTo>
                  <a:pt x="127680" y="6720"/>
                </a:lnTo>
                <a:lnTo>
                  <a:pt x="128625" y="5760"/>
                </a:lnTo>
                <a:lnTo>
                  <a:pt x="128625" y="1920"/>
                </a:lnTo>
                <a:lnTo>
                  <a:pt x="127680" y="1920"/>
                </a:lnTo>
                <a:lnTo>
                  <a:pt x="127680" y="960"/>
                </a:lnTo>
                <a:lnTo>
                  <a:pt x="126720" y="960"/>
                </a:lnTo>
                <a:lnTo>
                  <a:pt x="125745" y="0"/>
                </a:lnTo>
                <a:lnTo>
                  <a:pt x="109438" y="0"/>
                </a:lnTo>
                <a:lnTo>
                  <a:pt x="109438" y="960"/>
                </a:lnTo>
                <a:lnTo>
                  <a:pt x="107502" y="960"/>
                </a:lnTo>
                <a:lnTo>
                  <a:pt x="107502" y="1920"/>
                </a:lnTo>
                <a:lnTo>
                  <a:pt x="106558" y="2880"/>
                </a:lnTo>
                <a:lnTo>
                  <a:pt x="106558" y="3840"/>
                </a:lnTo>
                <a:lnTo>
                  <a:pt x="91196" y="61432"/>
                </a:lnTo>
                <a:lnTo>
                  <a:pt x="75834" y="2880"/>
                </a:lnTo>
                <a:lnTo>
                  <a:pt x="74874" y="2880"/>
                </a:lnTo>
                <a:lnTo>
                  <a:pt x="74874" y="1920"/>
                </a:lnTo>
                <a:lnTo>
                  <a:pt x="73913" y="960"/>
                </a:lnTo>
                <a:lnTo>
                  <a:pt x="72953" y="960"/>
                </a:lnTo>
                <a:lnTo>
                  <a:pt x="71993" y="0"/>
                </a:lnTo>
                <a:lnTo>
                  <a:pt x="56631" y="0"/>
                </a:lnTo>
                <a:lnTo>
                  <a:pt x="55671" y="960"/>
                </a:lnTo>
                <a:lnTo>
                  <a:pt x="54711" y="960"/>
                </a:lnTo>
                <a:lnTo>
                  <a:pt x="53751" y="1920"/>
                </a:lnTo>
                <a:lnTo>
                  <a:pt x="53751" y="3840"/>
                </a:lnTo>
                <a:lnTo>
                  <a:pt x="38389" y="61432"/>
                </a:lnTo>
                <a:lnTo>
                  <a:pt x="23027" y="3840"/>
                </a:lnTo>
                <a:lnTo>
                  <a:pt x="23027" y="2880"/>
                </a:lnTo>
                <a:lnTo>
                  <a:pt x="22082" y="1920"/>
                </a:lnTo>
                <a:lnTo>
                  <a:pt x="22082" y="960"/>
                </a:lnTo>
                <a:lnTo>
                  <a:pt x="20147" y="960"/>
                </a:lnTo>
                <a:lnTo>
                  <a:pt x="19202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6720"/>
                </a:lnTo>
                <a:lnTo>
                  <a:pt x="960" y="7680"/>
                </a:lnTo>
                <a:lnTo>
                  <a:pt x="960" y="9601"/>
                </a:lnTo>
                <a:lnTo>
                  <a:pt x="22082" y="80634"/>
                </a:lnTo>
                <a:lnTo>
                  <a:pt x="22082" y="81594"/>
                </a:lnTo>
                <a:lnTo>
                  <a:pt x="23027" y="82555"/>
                </a:lnTo>
                <a:lnTo>
                  <a:pt x="23027" y="83515"/>
                </a:lnTo>
                <a:lnTo>
                  <a:pt x="23987" y="83515"/>
                </a:lnTo>
                <a:lnTo>
                  <a:pt x="23987" y="84475"/>
                </a:lnTo>
                <a:lnTo>
                  <a:pt x="26868" y="84475"/>
                </a:lnTo>
                <a:lnTo>
                  <a:pt x="27828" y="85435"/>
                </a:lnTo>
                <a:lnTo>
                  <a:pt x="36484" y="85435"/>
                </a:lnTo>
                <a:lnTo>
                  <a:pt x="38389" y="62392"/>
                </a:lnTo>
                <a:lnTo>
                  <a:pt x="39349" y="85435"/>
                </a:lnTo>
                <a:lnTo>
                  <a:pt x="46070" y="85435"/>
                </a:lnTo>
                <a:lnTo>
                  <a:pt x="47030" y="84475"/>
                </a:lnTo>
                <a:lnTo>
                  <a:pt x="48950" y="84475"/>
                </a:lnTo>
                <a:lnTo>
                  <a:pt x="49911" y="83515"/>
                </a:lnTo>
                <a:lnTo>
                  <a:pt x="50871" y="82555"/>
                </a:lnTo>
                <a:lnTo>
                  <a:pt x="50871" y="81594"/>
                </a:lnTo>
                <a:close/>
              </a:path>
              <a:path w="128625" h="85435">
                <a:moveTo>
                  <a:pt x="92156" y="85435"/>
                </a:moveTo>
                <a:lnTo>
                  <a:pt x="91196" y="62392"/>
                </a:lnTo>
                <a:lnTo>
                  <a:pt x="89275" y="85435"/>
                </a:lnTo>
                <a:lnTo>
                  <a:pt x="92156" y="85435"/>
                </a:lnTo>
                <a:close/>
              </a:path>
              <a:path w="128625" h="85435">
                <a:moveTo>
                  <a:pt x="39349" y="85435"/>
                </a:moveTo>
                <a:lnTo>
                  <a:pt x="38389" y="62392"/>
                </a:lnTo>
                <a:lnTo>
                  <a:pt x="36484" y="85435"/>
                </a:lnTo>
                <a:lnTo>
                  <a:pt x="39349" y="85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8" name="object 388"/>
          <p:cNvSpPr/>
          <p:nvPr/>
        </p:nvSpPr>
        <p:spPr>
          <a:xfrm>
            <a:off x="5216712" y="7148946"/>
            <a:ext cx="45125" cy="18242"/>
          </a:xfrm>
          <a:custGeom>
            <a:avLst/>
            <a:gdLst/>
            <a:ahLst/>
            <a:cxnLst/>
            <a:rect l="l" t="t" r="r" b="b"/>
            <a:pathLst>
              <a:path w="45125" h="18242">
                <a:moveTo>
                  <a:pt x="960" y="14401"/>
                </a:moveTo>
                <a:lnTo>
                  <a:pt x="960" y="16322"/>
                </a:lnTo>
                <a:lnTo>
                  <a:pt x="1920" y="17282"/>
                </a:lnTo>
                <a:lnTo>
                  <a:pt x="2880" y="18242"/>
                </a:lnTo>
                <a:lnTo>
                  <a:pt x="42245" y="18242"/>
                </a:lnTo>
                <a:lnTo>
                  <a:pt x="43205" y="17282"/>
                </a:lnTo>
                <a:lnTo>
                  <a:pt x="44165" y="16322"/>
                </a:lnTo>
                <a:lnTo>
                  <a:pt x="45125" y="14401"/>
                </a:lnTo>
                <a:lnTo>
                  <a:pt x="45125" y="3840"/>
                </a:lnTo>
                <a:lnTo>
                  <a:pt x="44165" y="2880"/>
                </a:lnTo>
                <a:lnTo>
                  <a:pt x="44165" y="975"/>
                </a:lnTo>
                <a:lnTo>
                  <a:pt x="43205" y="975"/>
                </a:lnTo>
                <a:lnTo>
                  <a:pt x="43205" y="0"/>
                </a:lnTo>
                <a:lnTo>
                  <a:pt x="2880" y="0"/>
                </a:lnTo>
                <a:lnTo>
                  <a:pt x="1920" y="975"/>
                </a:lnTo>
                <a:lnTo>
                  <a:pt x="960" y="1935"/>
                </a:lnTo>
                <a:lnTo>
                  <a:pt x="960" y="3840"/>
                </a:lnTo>
                <a:lnTo>
                  <a:pt x="0" y="5775"/>
                </a:lnTo>
                <a:lnTo>
                  <a:pt x="0" y="12496"/>
                </a:lnTo>
                <a:lnTo>
                  <a:pt x="96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9" name="object 389"/>
          <p:cNvSpPr/>
          <p:nvPr/>
        </p:nvSpPr>
        <p:spPr>
          <a:xfrm>
            <a:off x="5278160" y="7115357"/>
            <a:ext cx="124800" cy="87355"/>
          </a:xfrm>
          <a:custGeom>
            <a:avLst/>
            <a:gdLst/>
            <a:ahLst/>
            <a:cxnLst/>
            <a:rect l="l" t="t" r="r" b="b"/>
            <a:pathLst>
              <a:path w="124800" h="87355">
                <a:moveTo>
                  <a:pt x="108478" y="87355"/>
                </a:moveTo>
                <a:lnTo>
                  <a:pt x="120959" y="87355"/>
                </a:lnTo>
                <a:lnTo>
                  <a:pt x="121919" y="86395"/>
                </a:lnTo>
                <a:lnTo>
                  <a:pt x="123825" y="86395"/>
                </a:lnTo>
                <a:lnTo>
                  <a:pt x="123825" y="85435"/>
                </a:lnTo>
                <a:lnTo>
                  <a:pt x="124800" y="85435"/>
                </a:lnTo>
                <a:lnTo>
                  <a:pt x="124800" y="24963"/>
                </a:lnTo>
                <a:lnTo>
                  <a:pt x="123825" y="21122"/>
                </a:lnTo>
                <a:lnTo>
                  <a:pt x="122864" y="16322"/>
                </a:lnTo>
                <a:lnTo>
                  <a:pt x="120959" y="13441"/>
                </a:lnTo>
                <a:lnTo>
                  <a:pt x="119024" y="10561"/>
                </a:lnTo>
                <a:lnTo>
                  <a:pt x="116144" y="6720"/>
                </a:lnTo>
                <a:lnTo>
                  <a:pt x="113263" y="4800"/>
                </a:lnTo>
                <a:lnTo>
                  <a:pt x="110398" y="2880"/>
                </a:lnTo>
                <a:lnTo>
                  <a:pt x="106558" y="960"/>
                </a:lnTo>
                <a:lnTo>
                  <a:pt x="101757" y="0"/>
                </a:lnTo>
                <a:lnTo>
                  <a:pt x="95036" y="0"/>
                </a:lnTo>
                <a:lnTo>
                  <a:pt x="92156" y="960"/>
                </a:lnTo>
                <a:lnTo>
                  <a:pt x="90236" y="960"/>
                </a:lnTo>
                <a:lnTo>
                  <a:pt x="88315" y="1920"/>
                </a:lnTo>
                <a:lnTo>
                  <a:pt x="85435" y="2880"/>
                </a:lnTo>
                <a:lnTo>
                  <a:pt x="83515" y="3840"/>
                </a:lnTo>
                <a:lnTo>
                  <a:pt x="81594" y="4800"/>
                </a:lnTo>
                <a:lnTo>
                  <a:pt x="78714" y="6720"/>
                </a:lnTo>
                <a:lnTo>
                  <a:pt x="76794" y="7680"/>
                </a:lnTo>
                <a:lnTo>
                  <a:pt x="74874" y="9601"/>
                </a:lnTo>
                <a:lnTo>
                  <a:pt x="71993" y="12481"/>
                </a:lnTo>
                <a:lnTo>
                  <a:pt x="70073" y="14401"/>
                </a:lnTo>
                <a:lnTo>
                  <a:pt x="69113" y="12481"/>
                </a:lnTo>
                <a:lnTo>
                  <a:pt x="67193" y="10561"/>
                </a:lnTo>
                <a:lnTo>
                  <a:pt x="66233" y="8641"/>
                </a:lnTo>
                <a:lnTo>
                  <a:pt x="64312" y="6720"/>
                </a:lnTo>
                <a:lnTo>
                  <a:pt x="63352" y="5760"/>
                </a:lnTo>
                <a:lnTo>
                  <a:pt x="61432" y="3840"/>
                </a:lnTo>
                <a:lnTo>
                  <a:pt x="58552" y="2880"/>
                </a:lnTo>
                <a:lnTo>
                  <a:pt x="56631" y="1920"/>
                </a:lnTo>
                <a:lnTo>
                  <a:pt x="53751" y="960"/>
                </a:lnTo>
                <a:lnTo>
                  <a:pt x="51831" y="960"/>
                </a:lnTo>
                <a:lnTo>
                  <a:pt x="48950" y="0"/>
                </a:lnTo>
                <a:lnTo>
                  <a:pt x="40309" y="0"/>
                </a:lnTo>
                <a:lnTo>
                  <a:pt x="36469" y="1920"/>
                </a:lnTo>
                <a:lnTo>
                  <a:pt x="31668" y="3840"/>
                </a:lnTo>
                <a:lnTo>
                  <a:pt x="27843" y="5760"/>
                </a:lnTo>
                <a:lnTo>
                  <a:pt x="23042" y="9601"/>
                </a:lnTo>
                <a:lnTo>
                  <a:pt x="19187" y="14401"/>
                </a:lnTo>
                <a:lnTo>
                  <a:pt x="19187" y="4800"/>
                </a:lnTo>
                <a:lnTo>
                  <a:pt x="18227" y="3840"/>
                </a:lnTo>
                <a:lnTo>
                  <a:pt x="18227" y="2880"/>
                </a:lnTo>
                <a:lnTo>
                  <a:pt x="17282" y="2880"/>
                </a:lnTo>
                <a:lnTo>
                  <a:pt x="16322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85435"/>
                </a:lnTo>
                <a:lnTo>
                  <a:pt x="960" y="85435"/>
                </a:lnTo>
                <a:lnTo>
                  <a:pt x="960" y="86395"/>
                </a:lnTo>
                <a:lnTo>
                  <a:pt x="2880" y="86395"/>
                </a:lnTo>
                <a:lnTo>
                  <a:pt x="3840" y="87355"/>
                </a:lnTo>
                <a:lnTo>
                  <a:pt x="18227" y="87355"/>
                </a:lnTo>
                <a:lnTo>
                  <a:pt x="19187" y="86395"/>
                </a:lnTo>
                <a:lnTo>
                  <a:pt x="20162" y="86395"/>
                </a:lnTo>
                <a:lnTo>
                  <a:pt x="21107" y="85435"/>
                </a:lnTo>
                <a:lnTo>
                  <a:pt x="22067" y="84475"/>
                </a:lnTo>
                <a:lnTo>
                  <a:pt x="22067" y="31683"/>
                </a:lnTo>
                <a:lnTo>
                  <a:pt x="24947" y="27843"/>
                </a:lnTo>
                <a:lnTo>
                  <a:pt x="27843" y="24963"/>
                </a:lnTo>
                <a:lnTo>
                  <a:pt x="30723" y="23042"/>
                </a:lnTo>
                <a:lnTo>
                  <a:pt x="33588" y="20162"/>
                </a:lnTo>
                <a:lnTo>
                  <a:pt x="36469" y="19202"/>
                </a:lnTo>
                <a:lnTo>
                  <a:pt x="41269" y="19202"/>
                </a:lnTo>
                <a:lnTo>
                  <a:pt x="43190" y="20162"/>
                </a:lnTo>
                <a:lnTo>
                  <a:pt x="44150" y="21122"/>
                </a:lnTo>
                <a:lnTo>
                  <a:pt x="46070" y="22082"/>
                </a:lnTo>
                <a:lnTo>
                  <a:pt x="47030" y="23042"/>
                </a:lnTo>
                <a:lnTo>
                  <a:pt x="47990" y="24963"/>
                </a:lnTo>
                <a:lnTo>
                  <a:pt x="48950" y="25907"/>
                </a:lnTo>
                <a:lnTo>
                  <a:pt x="49911" y="27843"/>
                </a:lnTo>
                <a:lnTo>
                  <a:pt x="50871" y="29748"/>
                </a:lnTo>
                <a:lnTo>
                  <a:pt x="50871" y="32644"/>
                </a:lnTo>
                <a:lnTo>
                  <a:pt x="51831" y="34564"/>
                </a:lnTo>
                <a:lnTo>
                  <a:pt x="51831" y="85435"/>
                </a:lnTo>
                <a:lnTo>
                  <a:pt x="52791" y="86395"/>
                </a:lnTo>
                <a:lnTo>
                  <a:pt x="54711" y="86395"/>
                </a:lnTo>
                <a:lnTo>
                  <a:pt x="55671" y="87355"/>
                </a:lnTo>
                <a:lnTo>
                  <a:pt x="69113" y="87355"/>
                </a:lnTo>
                <a:lnTo>
                  <a:pt x="70073" y="86395"/>
                </a:lnTo>
                <a:lnTo>
                  <a:pt x="71993" y="86395"/>
                </a:lnTo>
                <a:lnTo>
                  <a:pt x="72953" y="85435"/>
                </a:lnTo>
                <a:lnTo>
                  <a:pt x="72953" y="84475"/>
                </a:lnTo>
                <a:lnTo>
                  <a:pt x="73913" y="84475"/>
                </a:lnTo>
                <a:lnTo>
                  <a:pt x="73913" y="31683"/>
                </a:lnTo>
                <a:lnTo>
                  <a:pt x="76794" y="27843"/>
                </a:lnTo>
                <a:lnTo>
                  <a:pt x="79674" y="24963"/>
                </a:lnTo>
                <a:lnTo>
                  <a:pt x="82555" y="23042"/>
                </a:lnTo>
                <a:lnTo>
                  <a:pt x="85435" y="20162"/>
                </a:lnTo>
                <a:lnTo>
                  <a:pt x="87355" y="19202"/>
                </a:lnTo>
                <a:lnTo>
                  <a:pt x="92156" y="19202"/>
                </a:lnTo>
                <a:lnTo>
                  <a:pt x="94076" y="20162"/>
                </a:lnTo>
                <a:lnTo>
                  <a:pt x="95996" y="21122"/>
                </a:lnTo>
                <a:lnTo>
                  <a:pt x="97916" y="22082"/>
                </a:lnTo>
                <a:lnTo>
                  <a:pt x="98877" y="23042"/>
                </a:lnTo>
                <a:lnTo>
                  <a:pt x="99837" y="24963"/>
                </a:lnTo>
                <a:lnTo>
                  <a:pt x="100797" y="25907"/>
                </a:lnTo>
                <a:lnTo>
                  <a:pt x="101757" y="27843"/>
                </a:lnTo>
                <a:lnTo>
                  <a:pt x="101757" y="29748"/>
                </a:lnTo>
                <a:lnTo>
                  <a:pt x="102717" y="32644"/>
                </a:lnTo>
                <a:lnTo>
                  <a:pt x="102717" y="85435"/>
                </a:lnTo>
                <a:lnTo>
                  <a:pt x="103677" y="85435"/>
                </a:lnTo>
                <a:lnTo>
                  <a:pt x="104637" y="86395"/>
                </a:lnTo>
                <a:lnTo>
                  <a:pt x="105582" y="86395"/>
                </a:lnTo>
                <a:lnTo>
                  <a:pt x="107518" y="87355"/>
                </a:lnTo>
                <a:lnTo>
                  <a:pt x="108478" y="873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0" name="object 390"/>
          <p:cNvSpPr/>
          <p:nvPr/>
        </p:nvSpPr>
        <p:spPr>
          <a:xfrm>
            <a:off x="5425028" y="7117278"/>
            <a:ext cx="22082" cy="85435"/>
          </a:xfrm>
          <a:custGeom>
            <a:avLst/>
            <a:gdLst/>
            <a:ahLst/>
            <a:cxnLst/>
            <a:rect l="l" t="t" r="r" b="b"/>
            <a:pathLst>
              <a:path w="22082" h="85435">
                <a:moveTo>
                  <a:pt x="960" y="960"/>
                </a:moveTo>
                <a:lnTo>
                  <a:pt x="960" y="1920"/>
                </a:lnTo>
                <a:lnTo>
                  <a:pt x="0" y="1920"/>
                </a:lnTo>
                <a:lnTo>
                  <a:pt x="0" y="83515"/>
                </a:lnTo>
                <a:lnTo>
                  <a:pt x="960" y="83515"/>
                </a:lnTo>
                <a:lnTo>
                  <a:pt x="960" y="84475"/>
                </a:lnTo>
                <a:lnTo>
                  <a:pt x="2880" y="84475"/>
                </a:lnTo>
                <a:lnTo>
                  <a:pt x="3840" y="85435"/>
                </a:lnTo>
                <a:lnTo>
                  <a:pt x="17282" y="85435"/>
                </a:lnTo>
                <a:lnTo>
                  <a:pt x="19202" y="84475"/>
                </a:lnTo>
                <a:lnTo>
                  <a:pt x="20162" y="84475"/>
                </a:lnTo>
                <a:lnTo>
                  <a:pt x="21122" y="83515"/>
                </a:lnTo>
                <a:lnTo>
                  <a:pt x="22082" y="82555"/>
                </a:lnTo>
                <a:lnTo>
                  <a:pt x="22082" y="2880"/>
                </a:lnTo>
                <a:lnTo>
                  <a:pt x="21122" y="1920"/>
                </a:lnTo>
                <a:lnTo>
                  <a:pt x="20162" y="960"/>
                </a:lnTo>
                <a:lnTo>
                  <a:pt x="19202" y="960"/>
                </a:lnTo>
                <a:lnTo>
                  <a:pt x="17282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1" name="object 391"/>
          <p:cNvSpPr/>
          <p:nvPr/>
        </p:nvSpPr>
        <p:spPr>
          <a:xfrm>
            <a:off x="5423108" y="7082713"/>
            <a:ext cx="25923" cy="23042"/>
          </a:xfrm>
          <a:custGeom>
            <a:avLst/>
            <a:gdLst/>
            <a:ahLst/>
            <a:cxnLst/>
            <a:rect l="l" t="t" r="r" b="b"/>
            <a:pathLst>
              <a:path w="25923" h="23042">
                <a:moveTo>
                  <a:pt x="25923" y="11521"/>
                </a:moveTo>
                <a:lnTo>
                  <a:pt x="25923" y="6720"/>
                </a:lnTo>
                <a:lnTo>
                  <a:pt x="24963" y="3840"/>
                </a:lnTo>
                <a:lnTo>
                  <a:pt x="23042" y="2880"/>
                </a:lnTo>
                <a:lnTo>
                  <a:pt x="21122" y="960"/>
                </a:lnTo>
                <a:lnTo>
                  <a:pt x="18242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lnTo>
                  <a:pt x="2880" y="21122"/>
                </a:lnTo>
                <a:lnTo>
                  <a:pt x="4800" y="22082"/>
                </a:lnTo>
                <a:lnTo>
                  <a:pt x="7680" y="23042"/>
                </a:lnTo>
                <a:lnTo>
                  <a:pt x="17282" y="23042"/>
                </a:lnTo>
                <a:lnTo>
                  <a:pt x="21122" y="22082"/>
                </a:lnTo>
                <a:lnTo>
                  <a:pt x="23042" y="21122"/>
                </a:lnTo>
                <a:lnTo>
                  <a:pt x="24963" y="19202"/>
                </a:lnTo>
                <a:lnTo>
                  <a:pt x="25923" y="15361"/>
                </a:lnTo>
                <a:lnTo>
                  <a:pt x="2592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2" name="object 392"/>
          <p:cNvSpPr/>
          <p:nvPr/>
        </p:nvSpPr>
        <p:spPr>
          <a:xfrm>
            <a:off x="5464393" y="7079833"/>
            <a:ext cx="79674" cy="124800"/>
          </a:xfrm>
          <a:custGeom>
            <a:avLst/>
            <a:gdLst/>
            <a:ahLst/>
            <a:cxnLst/>
            <a:rect l="l" t="t" r="r" b="b"/>
            <a:pathLst>
              <a:path w="79674" h="124800">
                <a:moveTo>
                  <a:pt x="35509" y="105597"/>
                </a:moveTo>
                <a:lnTo>
                  <a:pt x="32628" y="104637"/>
                </a:lnTo>
                <a:lnTo>
                  <a:pt x="30708" y="103677"/>
                </a:lnTo>
                <a:lnTo>
                  <a:pt x="28788" y="101757"/>
                </a:lnTo>
                <a:lnTo>
                  <a:pt x="27828" y="99837"/>
                </a:lnTo>
                <a:lnTo>
                  <a:pt x="26883" y="124800"/>
                </a:lnTo>
                <a:lnTo>
                  <a:pt x="38389" y="124800"/>
                </a:lnTo>
                <a:lnTo>
                  <a:pt x="43190" y="122880"/>
                </a:lnTo>
                <a:lnTo>
                  <a:pt x="47990" y="120959"/>
                </a:lnTo>
                <a:lnTo>
                  <a:pt x="52791" y="118079"/>
                </a:lnTo>
                <a:lnTo>
                  <a:pt x="56631" y="115199"/>
                </a:lnTo>
                <a:lnTo>
                  <a:pt x="60472" y="110398"/>
                </a:lnTo>
                <a:lnTo>
                  <a:pt x="60472" y="120959"/>
                </a:lnTo>
                <a:lnTo>
                  <a:pt x="61432" y="120959"/>
                </a:lnTo>
                <a:lnTo>
                  <a:pt x="61432" y="121919"/>
                </a:lnTo>
                <a:lnTo>
                  <a:pt x="62392" y="121919"/>
                </a:lnTo>
                <a:lnTo>
                  <a:pt x="63352" y="122880"/>
                </a:lnTo>
                <a:lnTo>
                  <a:pt x="75834" y="122880"/>
                </a:lnTo>
                <a:lnTo>
                  <a:pt x="76794" y="121919"/>
                </a:lnTo>
                <a:lnTo>
                  <a:pt x="77754" y="121919"/>
                </a:lnTo>
                <a:lnTo>
                  <a:pt x="78714" y="120959"/>
                </a:lnTo>
                <a:lnTo>
                  <a:pt x="79674" y="120959"/>
                </a:lnTo>
                <a:lnTo>
                  <a:pt x="79674" y="2880"/>
                </a:lnTo>
                <a:lnTo>
                  <a:pt x="78714" y="1920"/>
                </a:lnTo>
                <a:lnTo>
                  <a:pt x="77754" y="960"/>
                </a:lnTo>
                <a:lnTo>
                  <a:pt x="74874" y="960"/>
                </a:lnTo>
                <a:lnTo>
                  <a:pt x="73913" y="0"/>
                </a:lnTo>
                <a:lnTo>
                  <a:pt x="63352" y="0"/>
                </a:lnTo>
                <a:lnTo>
                  <a:pt x="61432" y="960"/>
                </a:lnTo>
                <a:lnTo>
                  <a:pt x="59512" y="960"/>
                </a:lnTo>
                <a:lnTo>
                  <a:pt x="58552" y="1920"/>
                </a:lnTo>
                <a:lnTo>
                  <a:pt x="57591" y="1920"/>
                </a:lnTo>
                <a:lnTo>
                  <a:pt x="57591" y="46085"/>
                </a:lnTo>
                <a:lnTo>
                  <a:pt x="53751" y="43205"/>
                </a:lnTo>
                <a:lnTo>
                  <a:pt x="49910" y="40325"/>
                </a:lnTo>
                <a:lnTo>
                  <a:pt x="47030" y="38404"/>
                </a:lnTo>
                <a:lnTo>
                  <a:pt x="43190" y="36484"/>
                </a:lnTo>
                <a:lnTo>
                  <a:pt x="39349" y="35524"/>
                </a:lnTo>
                <a:lnTo>
                  <a:pt x="28788" y="35524"/>
                </a:lnTo>
                <a:lnTo>
                  <a:pt x="23987" y="36484"/>
                </a:lnTo>
                <a:lnTo>
                  <a:pt x="20162" y="39364"/>
                </a:lnTo>
                <a:lnTo>
                  <a:pt x="15361" y="41285"/>
                </a:lnTo>
                <a:lnTo>
                  <a:pt x="11521" y="44165"/>
                </a:lnTo>
                <a:lnTo>
                  <a:pt x="9601" y="48005"/>
                </a:lnTo>
                <a:lnTo>
                  <a:pt x="6720" y="51846"/>
                </a:lnTo>
                <a:lnTo>
                  <a:pt x="3840" y="56647"/>
                </a:lnTo>
                <a:lnTo>
                  <a:pt x="2880" y="62407"/>
                </a:lnTo>
                <a:lnTo>
                  <a:pt x="960" y="68168"/>
                </a:lnTo>
                <a:lnTo>
                  <a:pt x="0" y="73929"/>
                </a:lnTo>
                <a:lnTo>
                  <a:pt x="0" y="87355"/>
                </a:lnTo>
                <a:lnTo>
                  <a:pt x="960" y="92171"/>
                </a:lnTo>
                <a:lnTo>
                  <a:pt x="1920" y="97916"/>
                </a:lnTo>
                <a:lnTo>
                  <a:pt x="2880" y="102717"/>
                </a:lnTo>
                <a:lnTo>
                  <a:pt x="4800" y="107518"/>
                </a:lnTo>
                <a:lnTo>
                  <a:pt x="7680" y="111358"/>
                </a:lnTo>
                <a:lnTo>
                  <a:pt x="10561" y="115199"/>
                </a:lnTo>
                <a:lnTo>
                  <a:pt x="13441" y="119039"/>
                </a:lnTo>
                <a:lnTo>
                  <a:pt x="18242" y="120959"/>
                </a:lnTo>
                <a:lnTo>
                  <a:pt x="22082" y="122880"/>
                </a:lnTo>
                <a:lnTo>
                  <a:pt x="23042" y="86395"/>
                </a:lnTo>
                <a:lnTo>
                  <a:pt x="23042" y="73929"/>
                </a:lnTo>
                <a:lnTo>
                  <a:pt x="23987" y="71048"/>
                </a:lnTo>
                <a:lnTo>
                  <a:pt x="24947" y="67208"/>
                </a:lnTo>
                <a:lnTo>
                  <a:pt x="24947" y="65272"/>
                </a:lnTo>
                <a:lnTo>
                  <a:pt x="26883" y="62407"/>
                </a:lnTo>
                <a:lnTo>
                  <a:pt x="27828" y="60487"/>
                </a:lnTo>
                <a:lnTo>
                  <a:pt x="29763" y="58567"/>
                </a:lnTo>
                <a:lnTo>
                  <a:pt x="31668" y="56647"/>
                </a:lnTo>
                <a:lnTo>
                  <a:pt x="33604" y="55686"/>
                </a:lnTo>
                <a:lnTo>
                  <a:pt x="36484" y="54726"/>
                </a:lnTo>
                <a:lnTo>
                  <a:pt x="42230" y="54726"/>
                </a:lnTo>
                <a:lnTo>
                  <a:pt x="45110" y="55686"/>
                </a:lnTo>
                <a:lnTo>
                  <a:pt x="47990" y="57607"/>
                </a:lnTo>
                <a:lnTo>
                  <a:pt x="50871" y="59527"/>
                </a:lnTo>
                <a:lnTo>
                  <a:pt x="53751" y="63367"/>
                </a:lnTo>
                <a:lnTo>
                  <a:pt x="57591" y="67208"/>
                </a:lnTo>
                <a:lnTo>
                  <a:pt x="57591" y="93116"/>
                </a:lnTo>
                <a:lnTo>
                  <a:pt x="55671" y="95036"/>
                </a:lnTo>
                <a:lnTo>
                  <a:pt x="53751" y="96956"/>
                </a:lnTo>
                <a:lnTo>
                  <a:pt x="51831" y="98877"/>
                </a:lnTo>
                <a:lnTo>
                  <a:pt x="50871" y="100797"/>
                </a:lnTo>
                <a:lnTo>
                  <a:pt x="48950" y="101757"/>
                </a:lnTo>
                <a:lnTo>
                  <a:pt x="47990" y="102717"/>
                </a:lnTo>
                <a:lnTo>
                  <a:pt x="46070" y="103677"/>
                </a:lnTo>
                <a:lnTo>
                  <a:pt x="44165" y="104637"/>
                </a:lnTo>
                <a:lnTo>
                  <a:pt x="43190" y="104637"/>
                </a:lnTo>
                <a:lnTo>
                  <a:pt x="41269" y="105597"/>
                </a:lnTo>
                <a:lnTo>
                  <a:pt x="35509" y="1055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3" name="object 393"/>
          <p:cNvSpPr/>
          <p:nvPr/>
        </p:nvSpPr>
        <p:spPr>
          <a:xfrm>
            <a:off x="5486476" y="7166229"/>
            <a:ext cx="5745" cy="38404"/>
          </a:xfrm>
          <a:custGeom>
            <a:avLst/>
            <a:gdLst/>
            <a:ahLst/>
            <a:cxnLst/>
            <a:rect l="l" t="t" r="r" b="b"/>
            <a:pathLst>
              <a:path w="5745" h="38404">
                <a:moveTo>
                  <a:pt x="4800" y="38404"/>
                </a:moveTo>
                <a:lnTo>
                  <a:pt x="5745" y="13441"/>
                </a:lnTo>
                <a:lnTo>
                  <a:pt x="3840" y="11521"/>
                </a:lnTo>
                <a:lnTo>
                  <a:pt x="2865" y="8641"/>
                </a:lnTo>
                <a:lnTo>
                  <a:pt x="1904" y="5775"/>
                </a:lnTo>
                <a:lnTo>
                  <a:pt x="1904" y="2880"/>
                </a:lnTo>
                <a:lnTo>
                  <a:pt x="960" y="0"/>
                </a:lnTo>
                <a:lnTo>
                  <a:pt x="0" y="36484"/>
                </a:lnTo>
                <a:lnTo>
                  <a:pt x="4800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4" name="object 394"/>
          <p:cNvSpPr/>
          <p:nvPr/>
        </p:nvSpPr>
        <p:spPr>
          <a:xfrm>
            <a:off x="5561350" y="7079833"/>
            <a:ext cx="79674" cy="124800"/>
          </a:xfrm>
          <a:custGeom>
            <a:avLst/>
            <a:gdLst/>
            <a:ahLst/>
            <a:cxnLst/>
            <a:rect l="l" t="t" r="r" b="b"/>
            <a:pathLst>
              <a:path w="79674" h="124800">
                <a:moveTo>
                  <a:pt x="35509" y="105597"/>
                </a:moveTo>
                <a:lnTo>
                  <a:pt x="32628" y="104637"/>
                </a:lnTo>
                <a:lnTo>
                  <a:pt x="30723" y="103677"/>
                </a:lnTo>
                <a:lnTo>
                  <a:pt x="28788" y="101757"/>
                </a:lnTo>
                <a:lnTo>
                  <a:pt x="27843" y="99837"/>
                </a:lnTo>
                <a:lnTo>
                  <a:pt x="26883" y="124800"/>
                </a:lnTo>
                <a:lnTo>
                  <a:pt x="38404" y="124800"/>
                </a:lnTo>
                <a:lnTo>
                  <a:pt x="43190" y="122880"/>
                </a:lnTo>
                <a:lnTo>
                  <a:pt x="47990" y="120959"/>
                </a:lnTo>
                <a:lnTo>
                  <a:pt x="52791" y="118079"/>
                </a:lnTo>
                <a:lnTo>
                  <a:pt x="56631" y="115199"/>
                </a:lnTo>
                <a:lnTo>
                  <a:pt x="60472" y="110398"/>
                </a:lnTo>
                <a:lnTo>
                  <a:pt x="60472" y="120959"/>
                </a:lnTo>
                <a:lnTo>
                  <a:pt x="61432" y="120959"/>
                </a:lnTo>
                <a:lnTo>
                  <a:pt x="61432" y="121919"/>
                </a:lnTo>
                <a:lnTo>
                  <a:pt x="62392" y="121919"/>
                </a:lnTo>
                <a:lnTo>
                  <a:pt x="63352" y="122880"/>
                </a:lnTo>
                <a:lnTo>
                  <a:pt x="75834" y="122880"/>
                </a:lnTo>
                <a:lnTo>
                  <a:pt x="76794" y="121919"/>
                </a:lnTo>
                <a:lnTo>
                  <a:pt x="77754" y="121919"/>
                </a:lnTo>
                <a:lnTo>
                  <a:pt x="78714" y="120959"/>
                </a:lnTo>
                <a:lnTo>
                  <a:pt x="79674" y="120959"/>
                </a:lnTo>
                <a:lnTo>
                  <a:pt x="79674" y="2880"/>
                </a:lnTo>
                <a:lnTo>
                  <a:pt x="78714" y="1920"/>
                </a:lnTo>
                <a:lnTo>
                  <a:pt x="77754" y="960"/>
                </a:lnTo>
                <a:lnTo>
                  <a:pt x="74874" y="960"/>
                </a:lnTo>
                <a:lnTo>
                  <a:pt x="73913" y="0"/>
                </a:lnTo>
                <a:lnTo>
                  <a:pt x="63352" y="0"/>
                </a:lnTo>
                <a:lnTo>
                  <a:pt x="61432" y="960"/>
                </a:lnTo>
                <a:lnTo>
                  <a:pt x="59512" y="960"/>
                </a:lnTo>
                <a:lnTo>
                  <a:pt x="58552" y="1920"/>
                </a:lnTo>
                <a:lnTo>
                  <a:pt x="57591" y="1920"/>
                </a:lnTo>
                <a:lnTo>
                  <a:pt x="57591" y="46085"/>
                </a:lnTo>
                <a:lnTo>
                  <a:pt x="53751" y="43205"/>
                </a:lnTo>
                <a:lnTo>
                  <a:pt x="49911" y="40325"/>
                </a:lnTo>
                <a:lnTo>
                  <a:pt x="47030" y="38404"/>
                </a:lnTo>
                <a:lnTo>
                  <a:pt x="43190" y="36484"/>
                </a:lnTo>
                <a:lnTo>
                  <a:pt x="39349" y="35524"/>
                </a:lnTo>
                <a:lnTo>
                  <a:pt x="28788" y="35524"/>
                </a:lnTo>
                <a:lnTo>
                  <a:pt x="24002" y="36484"/>
                </a:lnTo>
                <a:lnTo>
                  <a:pt x="20162" y="39364"/>
                </a:lnTo>
                <a:lnTo>
                  <a:pt x="15361" y="41285"/>
                </a:lnTo>
                <a:lnTo>
                  <a:pt x="11521" y="44165"/>
                </a:lnTo>
                <a:lnTo>
                  <a:pt x="9601" y="48005"/>
                </a:lnTo>
                <a:lnTo>
                  <a:pt x="6720" y="51846"/>
                </a:lnTo>
                <a:lnTo>
                  <a:pt x="3840" y="56647"/>
                </a:lnTo>
                <a:lnTo>
                  <a:pt x="2880" y="62407"/>
                </a:lnTo>
                <a:lnTo>
                  <a:pt x="960" y="68168"/>
                </a:lnTo>
                <a:lnTo>
                  <a:pt x="0" y="73929"/>
                </a:lnTo>
                <a:lnTo>
                  <a:pt x="0" y="87355"/>
                </a:lnTo>
                <a:lnTo>
                  <a:pt x="960" y="92171"/>
                </a:lnTo>
                <a:lnTo>
                  <a:pt x="1920" y="97916"/>
                </a:lnTo>
                <a:lnTo>
                  <a:pt x="2880" y="102717"/>
                </a:lnTo>
                <a:lnTo>
                  <a:pt x="4800" y="107518"/>
                </a:lnTo>
                <a:lnTo>
                  <a:pt x="7680" y="111358"/>
                </a:lnTo>
                <a:lnTo>
                  <a:pt x="10561" y="115199"/>
                </a:lnTo>
                <a:lnTo>
                  <a:pt x="13441" y="119039"/>
                </a:lnTo>
                <a:lnTo>
                  <a:pt x="18227" y="120959"/>
                </a:lnTo>
                <a:lnTo>
                  <a:pt x="22067" y="122880"/>
                </a:lnTo>
                <a:lnTo>
                  <a:pt x="23042" y="86395"/>
                </a:lnTo>
                <a:lnTo>
                  <a:pt x="23042" y="73929"/>
                </a:lnTo>
                <a:lnTo>
                  <a:pt x="24002" y="71048"/>
                </a:lnTo>
                <a:lnTo>
                  <a:pt x="24947" y="67208"/>
                </a:lnTo>
                <a:lnTo>
                  <a:pt x="24947" y="65272"/>
                </a:lnTo>
                <a:lnTo>
                  <a:pt x="26883" y="62407"/>
                </a:lnTo>
                <a:lnTo>
                  <a:pt x="27843" y="60487"/>
                </a:lnTo>
                <a:lnTo>
                  <a:pt x="29748" y="58567"/>
                </a:lnTo>
                <a:lnTo>
                  <a:pt x="31668" y="56647"/>
                </a:lnTo>
                <a:lnTo>
                  <a:pt x="33588" y="55686"/>
                </a:lnTo>
                <a:lnTo>
                  <a:pt x="36469" y="54726"/>
                </a:lnTo>
                <a:lnTo>
                  <a:pt x="42230" y="54726"/>
                </a:lnTo>
                <a:lnTo>
                  <a:pt x="45125" y="55686"/>
                </a:lnTo>
                <a:lnTo>
                  <a:pt x="47990" y="57607"/>
                </a:lnTo>
                <a:lnTo>
                  <a:pt x="50871" y="59527"/>
                </a:lnTo>
                <a:lnTo>
                  <a:pt x="53751" y="63367"/>
                </a:lnTo>
                <a:lnTo>
                  <a:pt x="57591" y="67208"/>
                </a:lnTo>
                <a:lnTo>
                  <a:pt x="57591" y="93116"/>
                </a:lnTo>
                <a:lnTo>
                  <a:pt x="55671" y="95036"/>
                </a:lnTo>
                <a:lnTo>
                  <a:pt x="53751" y="96956"/>
                </a:lnTo>
                <a:lnTo>
                  <a:pt x="51831" y="98877"/>
                </a:lnTo>
                <a:lnTo>
                  <a:pt x="50871" y="100797"/>
                </a:lnTo>
                <a:lnTo>
                  <a:pt x="48950" y="101757"/>
                </a:lnTo>
                <a:lnTo>
                  <a:pt x="47990" y="102717"/>
                </a:lnTo>
                <a:lnTo>
                  <a:pt x="46070" y="103677"/>
                </a:lnTo>
                <a:lnTo>
                  <a:pt x="44150" y="104637"/>
                </a:lnTo>
                <a:lnTo>
                  <a:pt x="43190" y="104637"/>
                </a:lnTo>
                <a:lnTo>
                  <a:pt x="41285" y="105597"/>
                </a:lnTo>
                <a:lnTo>
                  <a:pt x="35509" y="1055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5" name="object 395"/>
          <p:cNvSpPr/>
          <p:nvPr/>
        </p:nvSpPr>
        <p:spPr>
          <a:xfrm>
            <a:off x="5583417" y="7166229"/>
            <a:ext cx="5775" cy="38404"/>
          </a:xfrm>
          <a:custGeom>
            <a:avLst/>
            <a:gdLst/>
            <a:ahLst/>
            <a:cxnLst/>
            <a:rect l="l" t="t" r="r" b="b"/>
            <a:pathLst>
              <a:path w="5775" h="38404">
                <a:moveTo>
                  <a:pt x="4815" y="38404"/>
                </a:moveTo>
                <a:lnTo>
                  <a:pt x="5775" y="13441"/>
                </a:lnTo>
                <a:lnTo>
                  <a:pt x="3840" y="11521"/>
                </a:lnTo>
                <a:lnTo>
                  <a:pt x="2880" y="8641"/>
                </a:lnTo>
                <a:lnTo>
                  <a:pt x="1935" y="5775"/>
                </a:lnTo>
                <a:lnTo>
                  <a:pt x="1935" y="2880"/>
                </a:lnTo>
                <a:lnTo>
                  <a:pt x="975" y="0"/>
                </a:lnTo>
                <a:lnTo>
                  <a:pt x="0" y="36484"/>
                </a:lnTo>
                <a:lnTo>
                  <a:pt x="4815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6" name="object 396"/>
          <p:cNvSpPr/>
          <p:nvPr/>
        </p:nvSpPr>
        <p:spPr>
          <a:xfrm>
            <a:off x="5663107" y="7079833"/>
            <a:ext cx="22067" cy="122880"/>
          </a:xfrm>
          <a:custGeom>
            <a:avLst/>
            <a:gdLst/>
            <a:ahLst/>
            <a:cxnLst/>
            <a:rect l="l" t="t" r="r" b="b"/>
            <a:pathLst>
              <a:path w="22067" h="122880">
                <a:moveTo>
                  <a:pt x="0" y="2880"/>
                </a:moveTo>
                <a:lnTo>
                  <a:pt x="0" y="120959"/>
                </a:lnTo>
                <a:lnTo>
                  <a:pt x="960" y="120959"/>
                </a:lnTo>
                <a:lnTo>
                  <a:pt x="1920" y="121919"/>
                </a:lnTo>
                <a:lnTo>
                  <a:pt x="2880" y="121919"/>
                </a:lnTo>
                <a:lnTo>
                  <a:pt x="4800" y="122880"/>
                </a:lnTo>
                <a:lnTo>
                  <a:pt x="18227" y="122880"/>
                </a:lnTo>
                <a:lnTo>
                  <a:pt x="19202" y="121919"/>
                </a:lnTo>
                <a:lnTo>
                  <a:pt x="21107" y="121919"/>
                </a:lnTo>
                <a:lnTo>
                  <a:pt x="21107" y="120959"/>
                </a:lnTo>
                <a:lnTo>
                  <a:pt x="22067" y="120959"/>
                </a:lnTo>
                <a:lnTo>
                  <a:pt x="22067" y="1920"/>
                </a:lnTo>
                <a:lnTo>
                  <a:pt x="21107" y="1920"/>
                </a:lnTo>
                <a:lnTo>
                  <a:pt x="21107" y="960"/>
                </a:lnTo>
                <a:lnTo>
                  <a:pt x="19202" y="960"/>
                </a:lnTo>
                <a:lnTo>
                  <a:pt x="18227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7" name="object 397"/>
          <p:cNvSpPr/>
          <p:nvPr/>
        </p:nvSpPr>
        <p:spPr>
          <a:xfrm>
            <a:off x="5703417" y="7115357"/>
            <a:ext cx="76809" cy="89275"/>
          </a:xfrm>
          <a:custGeom>
            <a:avLst/>
            <a:gdLst/>
            <a:ahLst/>
            <a:cxnLst/>
            <a:rect l="l" t="t" r="r" b="b"/>
            <a:pathLst>
              <a:path w="76809" h="89275">
                <a:moveTo>
                  <a:pt x="48966" y="18242"/>
                </a:moveTo>
                <a:lnTo>
                  <a:pt x="51846" y="21122"/>
                </a:lnTo>
                <a:lnTo>
                  <a:pt x="53766" y="24963"/>
                </a:lnTo>
                <a:lnTo>
                  <a:pt x="55686" y="29748"/>
                </a:lnTo>
                <a:lnTo>
                  <a:pt x="55686" y="35524"/>
                </a:lnTo>
                <a:lnTo>
                  <a:pt x="22082" y="35524"/>
                </a:lnTo>
                <a:lnTo>
                  <a:pt x="22082" y="33588"/>
                </a:lnTo>
                <a:lnTo>
                  <a:pt x="23042" y="30723"/>
                </a:lnTo>
                <a:lnTo>
                  <a:pt x="23042" y="27843"/>
                </a:lnTo>
                <a:lnTo>
                  <a:pt x="24002" y="25907"/>
                </a:lnTo>
                <a:lnTo>
                  <a:pt x="23042" y="3840"/>
                </a:lnTo>
                <a:lnTo>
                  <a:pt x="18242" y="5760"/>
                </a:lnTo>
                <a:lnTo>
                  <a:pt x="13441" y="8641"/>
                </a:lnTo>
                <a:lnTo>
                  <a:pt x="10561" y="12481"/>
                </a:lnTo>
                <a:lnTo>
                  <a:pt x="6720" y="16322"/>
                </a:lnTo>
                <a:lnTo>
                  <a:pt x="3840" y="21122"/>
                </a:lnTo>
                <a:lnTo>
                  <a:pt x="1920" y="26883"/>
                </a:lnTo>
                <a:lnTo>
                  <a:pt x="0" y="32644"/>
                </a:lnTo>
                <a:lnTo>
                  <a:pt x="0" y="59512"/>
                </a:lnTo>
                <a:lnTo>
                  <a:pt x="1920" y="64312"/>
                </a:lnTo>
                <a:lnTo>
                  <a:pt x="3840" y="70073"/>
                </a:lnTo>
                <a:lnTo>
                  <a:pt x="6720" y="74874"/>
                </a:lnTo>
                <a:lnTo>
                  <a:pt x="9601" y="77754"/>
                </a:lnTo>
                <a:lnTo>
                  <a:pt x="13441" y="81594"/>
                </a:lnTo>
                <a:lnTo>
                  <a:pt x="18242" y="84475"/>
                </a:lnTo>
                <a:lnTo>
                  <a:pt x="23042" y="86395"/>
                </a:lnTo>
                <a:lnTo>
                  <a:pt x="28803" y="88315"/>
                </a:lnTo>
                <a:lnTo>
                  <a:pt x="34564" y="89275"/>
                </a:lnTo>
                <a:lnTo>
                  <a:pt x="45125" y="89275"/>
                </a:lnTo>
                <a:lnTo>
                  <a:pt x="48966" y="88315"/>
                </a:lnTo>
                <a:lnTo>
                  <a:pt x="52806" y="88315"/>
                </a:lnTo>
                <a:lnTo>
                  <a:pt x="55686" y="87355"/>
                </a:lnTo>
                <a:lnTo>
                  <a:pt x="58567" y="87355"/>
                </a:lnTo>
                <a:lnTo>
                  <a:pt x="61447" y="86395"/>
                </a:lnTo>
                <a:lnTo>
                  <a:pt x="64328" y="85435"/>
                </a:lnTo>
                <a:lnTo>
                  <a:pt x="66248" y="85435"/>
                </a:lnTo>
                <a:lnTo>
                  <a:pt x="68168" y="84475"/>
                </a:lnTo>
                <a:lnTo>
                  <a:pt x="70088" y="83515"/>
                </a:lnTo>
                <a:lnTo>
                  <a:pt x="71048" y="82555"/>
                </a:lnTo>
                <a:lnTo>
                  <a:pt x="71993" y="82555"/>
                </a:lnTo>
                <a:lnTo>
                  <a:pt x="71993" y="81594"/>
                </a:lnTo>
                <a:lnTo>
                  <a:pt x="72969" y="80634"/>
                </a:lnTo>
                <a:lnTo>
                  <a:pt x="72969" y="68153"/>
                </a:lnTo>
                <a:lnTo>
                  <a:pt x="71993" y="67193"/>
                </a:lnTo>
                <a:lnTo>
                  <a:pt x="67208" y="67193"/>
                </a:lnTo>
                <a:lnTo>
                  <a:pt x="65288" y="68153"/>
                </a:lnTo>
                <a:lnTo>
                  <a:pt x="63367" y="69113"/>
                </a:lnTo>
                <a:lnTo>
                  <a:pt x="61447" y="69113"/>
                </a:lnTo>
                <a:lnTo>
                  <a:pt x="59527" y="70073"/>
                </a:lnTo>
                <a:lnTo>
                  <a:pt x="56647" y="71033"/>
                </a:lnTo>
                <a:lnTo>
                  <a:pt x="53766" y="71033"/>
                </a:lnTo>
                <a:lnTo>
                  <a:pt x="50886" y="71993"/>
                </a:lnTo>
                <a:lnTo>
                  <a:pt x="36484" y="71993"/>
                </a:lnTo>
                <a:lnTo>
                  <a:pt x="33604" y="71033"/>
                </a:lnTo>
                <a:lnTo>
                  <a:pt x="30723" y="69113"/>
                </a:lnTo>
                <a:lnTo>
                  <a:pt x="28803" y="68153"/>
                </a:lnTo>
                <a:lnTo>
                  <a:pt x="26883" y="66233"/>
                </a:lnTo>
                <a:lnTo>
                  <a:pt x="24963" y="64312"/>
                </a:lnTo>
                <a:lnTo>
                  <a:pt x="24002" y="62392"/>
                </a:lnTo>
                <a:lnTo>
                  <a:pt x="23042" y="59512"/>
                </a:lnTo>
                <a:lnTo>
                  <a:pt x="22082" y="56647"/>
                </a:lnTo>
                <a:lnTo>
                  <a:pt x="22082" y="49910"/>
                </a:lnTo>
                <a:lnTo>
                  <a:pt x="73929" y="49910"/>
                </a:lnTo>
                <a:lnTo>
                  <a:pt x="74889" y="47990"/>
                </a:lnTo>
                <a:lnTo>
                  <a:pt x="75834" y="47030"/>
                </a:lnTo>
                <a:lnTo>
                  <a:pt x="76809" y="45110"/>
                </a:lnTo>
                <a:lnTo>
                  <a:pt x="76809" y="33588"/>
                </a:lnTo>
                <a:lnTo>
                  <a:pt x="75834" y="27843"/>
                </a:lnTo>
                <a:lnTo>
                  <a:pt x="74889" y="23042"/>
                </a:lnTo>
                <a:lnTo>
                  <a:pt x="72969" y="18242"/>
                </a:lnTo>
                <a:lnTo>
                  <a:pt x="71048" y="14401"/>
                </a:lnTo>
                <a:lnTo>
                  <a:pt x="68168" y="11521"/>
                </a:lnTo>
                <a:lnTo>
                  <a:pt x="65288" y="7680"/>
                </a:lnTo>
                <a:lnTo>
                  <a:pt x="61447" y="4800"/>
                </a:lnTo>
                <a:lnTo>
                  <a:pt x="56647" y="2880"/>
                </a:lnTo>
                <a:lnTo>
                  <a:pt x="51846" y="960"/>
                </a:lnTo>
                <a:lnTo>
                  <a:pt x="46085" y="0"/>
                </a:lnTo>
                <a:lnTo>
                  <a:pt x="39364" y="0"/>
                </a:lnTo>
                <a:lnTo>
                  <a:pt x="36484" y="16322"/>
                </a:lnTo>
                <a:lnTo>
                  <a:pt x="45125" y="16322"/>
                </a:lnTo>
                <a:lnTo>
                  <a:pt x="48966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8" name="object 398"/>
          <p:cNvSpPr/>
          <p:nvPr/>
        </p:nvSpPr>
        <p:spPr>
          <a:xfrm>
            <a:off x="5726460" y="7115357"/>
            <a:ext cx="16322" cy="25907"/>
          </a:xfrm>
          <a:custGeom>
            <a:avLst/>
            <a:gdLst/>
            <a:ahLst/>
            <a:cxnLst/>
            <a:rect l="l" t="t" r="r" b="b"/>
            <a:pathLst>
              <a:path w="16322" h="25907">
                <a:moveTo>
                  <a:pt x="10561" y="0"/>
                </a:moveTo>
                <a:lnTo>
                  <a:pt x="4800" y="960"/>
                </a:lnTo>
                <a:lnTo>
                  <a:pt x="0" y="3840"/>
                </a:lnTo>
                <a:lnTo>
                  <a:pt x="960" y="25907"/>
                </a:lnTo>
                <a:lnTo>
                  <a:pt x="1920" y="24002"/>
                </a:lnTo>
                <a:lnTo>
                  <a:pt x="3840" y="22082"/>
                </a:lnTo>
                <a:lnTo>
                  <a:pt x="4800" y="20162"/>
                </a:lnTo>
                <a:lnTo>
                  <a:pt x="6720" y="18242"/>
                </a:lnTo>
                <a:lnTo>
                  <a:pt x="8641" y="17282"/>
                </a:lnTo>
                <a:lnTo>
                  <a:pt x="10561" y="16322"/>
                </a:lnTo>
                <a:lnTo>
                  <a:pt x="13441" y="16322"/>
                </a:lnTo>
                <a:lnTo>
                  <a:pt x="16322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9" name="object 399"/>
          <p:cNvSpPr/>
          <p:nvPr/>
        </p:nvSpPr>
        <p:spPr>
          <a:xfrm>
            <a:off x="3577087" y="7333274"/>
            <a:ext cx="22082" cy="85435"/>
          </a:xfrm>
          <a:custGeom>
            <a:avLst/>
            <a:gdLst/>
            <a:ahLst/>
            <a:cxnLst/>
            <a:rect l="l" t="t" r="r" b="b"/>
            <a:pathLst>
              <a:path w="22082" h="85435">
                <a:moveTo>
                  <a:pt x="22082" y="1920"/>
                </a:moveTo>
                <a:lnTo>
                  <a:pt x="21122" y="1920"/>
                </a:lnTo>
                <a:lnTo>
                  <a:pt x="20162" y="960"/>
                </a:lnTo>
                <a:lnTo>
                  <a:pt x="18242" y="960"/>
                </a:lnTo>
                <a:lnTo>
                  <a:pt x="16322" y="0"/>
                </a:lnTo>
                <a:lnTo>
                  <a:pt x="5760" y="0"/>
                </a:lnTo>
                <a:lnTo>
                  <a:pt x="480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83515"/>
                </a:lnTo>
                <a:lnTo>
                  <a:pt x="960" y="83515"/>
                </a:lnTo>
                <a:lnTo>
                  <a:pt x="960" y="84475"/>
                </a:lnTo>
                <a:lnTo>
                  <a:pt x="2880" y="84475"/>
                </a:lnTo>
                <a:lnTo>
                  <a:pt x="3840" y="85435"/>
                </a:lnTo>
                <a:lnTo>
                  <a:pt x="19202" y="85435"/>
                </a:lnTo>
                <a:lnTo>
                  <a:pt x="20162" y="84475"/>
                </a:lnTo>
                <a:lnTo>
                  <a:pt x="21122" y="84475"/>
                </a:lnTo>
                <a:lnTo>
                  <a:pt x="22082" y="83515"/>
                </a:lnTo>
                <a:lnTo>
                  <a:pt x="22082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0" name="object 400"/>
          <p:cNvSpPr/>
          <p:nvPr/>
        </p:nvSpPr>
        <p:spPr>
          <a:xfrm>
            <a:off x="3575166" y="7298710"/>
            <a:ext cx="25923" cy="23042"/>
          </a:xfrm>
          <a:custGeom>
            <a:avLst/>
            <a:gdLst/>
            <a:ahLst/>
            <a:cxnLst/>
            <a:rect l="l" t="t" r="r" b="b"/>
            <a:pathLst>
              <a:path w="25923" h="23042">
                <a:moveTo>
                  <a:pt x="25923" y="11521"/>
                </a:moveTo>
                <a:lnTo>
                  <a:pt x="25923" y="7680"/>
                </a:lnTo>
                <a:lnTo>
                  <a:pt x="24963" y="4800"/>
                </a:lnTo>
                <a:lnTo>
                  <a:pt x="23042" y="2880"/>
                </a:lnTo>
                <a:lnTo>
                  <a:pt x="22082" y="960"/>
                </a:lnTo>
                <a:lnTo>
                  <a:pt x="18242" y="0"/>
                </a:lnTo>
                <a:lnTo>
                  <a:pt x="8641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lnTo>
                  <a:pt x="2880" y="21122"/>
                </a:lnTo>
                <a:lnTo>
                  <a:pt x="4800" y="23042"/>
                </a:lnTo>
                <a:lnTo>
                  <a:pt x="21122" y="23042"/>
                </a:lnTo>
                <a:lnTo>
                  <a:pt x="23042" y="21122"/>
                </a:lnTo>
                <a:lnTo>
                  <a:pt x="24963" y="19202"/>
                </a:lnTo>
                <a:lnTo>
                  <a:pt x="25923" y="16322"/>
                </a:lnTo>
                <a:lnTo>
                  <a:pt x="2592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1" name="object 401"/>
          <p:cNvSpPr/>
          <p:nvPr/>
        </p:nvSpPr>
        <p:spPr>
          <a:xfrm>
            <a:off x="3621252" y="7332314"/>
            <a:ext cx="75834" cy="86395"/>
          </a:xfrm>
          <a:custGeom>
            <a:avLst/>
            <a:gdLst/>
            <a:ahLst/>
            <a:cxnLst/>
            <a:rect l="l" t="t" r="r" b="b"/>
            <a:pathLst>
              <a:path w="75834" h="86395">
                <a:moveTo>
                  <a:pt x="53751" y="34549"/>
                </a:moveTo>
                <a:lnTo>
                  <a:pt x="53751" y="84475"/>
                </a:lnTo>
                <a:lnTo>
                  <a:pt x="54711" y="85435"/>
                </a:lnTo>
                <a:lnTo>
                  <a:pt x="55671" y="85435"/>
                </a:lnTo>
                <a:lnTo>
                  <a:pt x="56631" y="86395"/>
                </a:lnTo>
                <a:lnTo>
                  <a:pt x="71993" y="86395"/>
                </a:lnTo>
                <a:lnTo>
                  <a:pt x="72953" y="85435"/>
                </a:lnTo>
                <a:lnTo>
                  <a:pt x="74874" y="85435"/>
                </a:lnTo>
                <a:lnTo>
                  <a:pt x="74874" y="84475"/>
                </a:lnTo>
                <a:lnTo>
                  <a:pt x="75834" y="83515"/>
                </a:lnTo>
                <a:lnTo>
                  <a:pt x="75834" y="28788"/>
                </a:lnTo>
                <a:lnTo>
                  <a:pt x="74874" y="23987"/>
                </a:lnTo>
                <a:lnTo>
                  <a:pt x="73914" y="20147"/>
                </a:lnTo>
                <a:lnTo>
                  <a:pt x="72953" y="16306"/>
                </a:lnTo>
                <a:lnTo>
                  <a:pt x="71033" y="12466"/>
                </a:lnTo>
                <a:lnTo>
                  <a:pt x="69113" y="9601"/>
                </a:lnTo>
                <a:lnTo>
                  <a:pt x="67193" y="6720"/>
                </a:lnTo>
                <a:lnTo>
                  <a:pt x="64312" y="3840"/>
                </a:lnTo>
                <a:lnTo>
                  <a:pt x="60472" y="1920"/>
                </a:lnTo>
                <a:lnTo>
                  <a:pt x="56631" y="960"/>
                </a:lnTo>
                <a:lnTo>
                  <a:pt x="51831" y="0"/>
                </a:lnTo>
                <a:lnTo>
                  <a:pt x="41269" y="0"/>
                </a:lnTo>
                <a:lnTo>
                  <a:pt x="37429" y="960"/>
                </a:lnTo>
                <a:lnTo>
                  <a:pt x="32628" y="2880"/>
                </a:lnTo>
                <a:lnTo>
                  <a:pt x="27828" y="5760"/>
                </a:lnTo>
                <a:lnTo>
                  <a:pt x="23987" y="8625"/>
                </a:lnTo>
                <a:lnTo>
                  <a:pt x="19202" y="13441"/>
                </a:lnTo>
                <a:lnTo>
                  <a:pt x="19202" y="2880"/>
                </a:lnTo>
                <a:lnTo>
                  <a:pt x="18227" y="2880"/>
                </a:lnTo>
                <a:lnTo>
                  <a:pt x="18227" y="1920"/>
                </a:lnTo>
                <a:lnTo>
                  <a:pt x="15361" y="1920"/>
                </a:lnTo>
                <a:lnTo>
                  <a:pt x="14386" y="960"/>
                </a:lnTo>
                <a:lnTo>
                  <a:pt x="5760" y="960"/>
                </a:lnTo>
                <a:lnTo>
                  <a:pt x="384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83515"/>
                </a:lnTo>
                <a:lnTo>
                  <a:pt x="960" y="84475"/>
                </a:lnTo>
                <a:lnTo>
                  <a:pt x="960" y="85435"/>
                </a:lnTo>
                <a:lnTo>
                  <a:pt x="2880" y="85435"/>
                </a:lnTo>
                <a:lnTo>
                  <a:pt x="3840" y="86395"/>
                </a:lnTo>
                <a:lnTo>
                  <a:pt x="19202" y="86395"/>
                </a:lnTo>
                <a:lnTo>
                  <a:pt x="20162" y="85435"/>
                </a:lnTo>
                <a:lnTo>
                  <a:pt x="22067" y="85435"/>
                </a:lnTo>
                <a:lnTo>
                  <a:pt x="22067" y="84475"/>
                </a:lnTo>
                <a:lnTo>
                  <a:pt x="23042" y="83515"/>
                </a:lnTo>
                <a:lnTo>
                  <a:pt x="23042" y="30708"/>
                </a:lnTo>
                <a:lnTo>
                  <a:pt x="25908" y="26868"/>
                </a:lnTo>
                <a:lnTo>
                  <a:pt x="28788" y="23987"/>
                </a:lnTo>
                <a:lnTo>
                  <a:pt x="31668" y="22067"/>
                </a:lnTo>
                <a:lnTo>
                  <a:pt x="34549" y="20147"/>
                </a:lnTo>
                <a:lnTo>
                  <a:pt x="37429" y="19187"/>
                </a:lnTo>
                <a:lnTo>
                  <a:pt x="44150" y="19187"/>
                </a:lnTo>
                <a:lnTo>
                  <a:pt x="46070" y="20147"/>
                </a:lnTo>
                <a:lnTo>
                  <a:pt x="47990" y="21122"/>
                </a:lnTo>
                <a:lnTo>
                  <a:pt x="48950" y="22067"/>
                </a:lnTo>
                <a:lnTo>
                  <a:pt x="49911" y="23987"/>
                </a:lnTo>
                <a:lnTo>
                  <a:pt x="50871" y="24963"/>
                </a:lnTo>
                <a:lnTo>
                  <a:pt x="51831" y="26868"/>
                </a:lnTo>
                <a:lnTo>
                  <a:pt x="52791" y="29748"/>
                </a:lnTo>
                <a:lnTo>
                  <a:pt x="52791" y="31683"/>
                </a:lnTo>
                <a:lnTo>
                  <a:pt x="53751" y="345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2" name="object 402"/>
          <p:cNvSpPr/>
          <p:nvPr/>
        </p:nvSpPr>
        <p:spPr>
          <a:xfrm>
            <a:off x="3713408" y="7332314"/>
            <a:ext cx="64312" cy="88315"/>
          </a:xfrm>
          <a:custGeom>
            <a:avLst/>
            <a:gdLst/>
            <a:ahLst/>
            <a:cxnLst/>
            <a:rect l="l" t="t" r="r" b="b"/>
            <a:pathLst>
              <a:path w="64312" h="88315">
                <a:moveTo>
                  <a:pt x="26868" y="87355"/>
                </a:moveTo>
                <a:lnTo>
                  <a:pt x="31668" y="88315"/>
                </a:lnTo>
                <a:lnTo>
                  <a:pt x="40309" y="88315"/>
                </a:lnTo>
                <a:lnTo>
                  <a:pt x="43190" y="87355"/>
                </a:lnTo>
                <a:lnTo>
                  <a:pt x="46070" y="87355"/>
                </a:lnTo>
                <a:lnTo>
                  <a:pt x="47990" y="86395"/>
                </a:lnTo>
                <a:lnTo>
                  <a:pt x="50871" y="86395"/>
                </a:lnTo>
                <a:lnTo>
                  <a:pt x="52791" y="85435"/>
                </a:lnTo>
                <a:lnTo>
                  <a:pt x="54711" y="84475"/>
                </a:lnTo>
                <a:lnTo>
                  <a:pt x="56631" y="83515"/>
                </a:lnTo>
                <a:lnTo>
                  <a:pt x="58552" y="82555"/>
                </a:lnTo>
                <a:lnTo>
                  <a:pt x="60472" y="81594"/>
                </a:lnTo>
                <a:lnTo>
                  <a:pt x="61432" y="81594"/>
                </a:lnTo>
                <a:lnTo>
                  <a:pt x="62392" y="80634"/>
                </a:lnTo>
                <a:lnTo>
                  <a:pt x="63352" y="79674"/>
                </a:lnTo>
                <a:lnTo>
                  <a:pt x="63352" y="78714"/>
                </a:lnTo>
                <a:lnTo>
                  <a:pt x="64312" y="78714"/>
                </a:lnTo>
                <a:lnTo>
                  <a:pt x="64312" y="63352"/>
                </a:lnTo>
                <a:lnTo>
                  <a:pt x="63352" y="62392"/>
                </a:lnTo>
                <a:lnTo>
                  <a:pt x="63352" y="61432"/>
                </a:lnTo>
                <a:lnTo>
                  <a:pt x="62392" y="60472"/>
                </a:lnTo>
                <a:lnTo>
                  <a:pt x="61432" y="60472"/>
                </a:lnTo>
                <a:lnTo>
                  <a:pt x="60472" y="61432"/>
                </a:lnTo>
                <a:lnTo>
                  <a:pt x="58552" y="62392"/>
                </a:lnTo>
                <a:lnTo>
                  <a:pt x="57591" y="63352"/>
                </a:lnTo>
                <a:lnTo>
                  <a:pt x="56631" y="64312"/>
                </a:lnTo>
                <a:lnTo>
                  <a:pt x="54711" y="65272"/>
                </a:lnTo>
                <a:lnTo>
                  <a:pt x="52791" y="66233"/>
                </a:lnTo>
                <a:lnTo>
                  <a:pt x="50871" y="67193"/>
                </a:lnTo>
                <a:lnTo>
                  <a:pt x="48950" y="68153"/>
                </a:lnTo>
                <a:lnTo>
                  <a:pt x="47030" y="69113"/>
                </a:lnTo>
                <a:lnTo>
                  <a:pt x="35509" y="69113"/>
                </a:lnTo>
                <a:lnTo>
                  <a:pt x="33588" y="68153"/>
                </a:lnTo>
                <a:lnTo>
                  <a:pt x="30708" y="67193"/>
                </a:lnTo>
                <a:lnTo>
                  <a:pt x="28803" y="65272"/>
                </a:lnTo>
                <a:lnTo>
                  <a:pt x="27828" y="63352"/>
                </a:lnTo>
                <a:lnTo>
                  <a:pt x="25923" y="60472"/>
                </a:lnTo>
                <a:lnTo>
                  <a:pt x="24963" y="58552"/>
                </a:lnTo>
                <a:lnTo>
                  <a:pt x="23987" y="54711"/>
                </a:lnTo>
                <a:lnTo>
                  <a:pt x="23027" y="51831"/>
                </a:lnTo>
                <a:lnTo>
                  <a:pt x="23027" y="35524"/>
                </a:lnTo>
                <a:lnTo>
                  <a:pt x="24963" y="28788"/>
                </a:lnTo>
                <a:lnTo>
                  <a:pt x="27828" y="23987"/>
                </a:lnTo>
                <a:lnTo>
                  <a:pt x="30708" y="20147"/>
                </a:lnTo>
                <a:lnTo>
                  <a:pt x="35509" y="17282"/>
                </a:lnTo>
                <a:lnTo>
                  <a:pt x="44150" y="17282"/>
                </a:lnTo>
                <a:lnTo>
                  <a:pt x="46070" y="18242"/>
                </a:lnTo>
                <a:lnTo>
                  <a:pt x="48950" y="19187"/>
                </a:lnTo>
                <a:lnTo>
                  <a:pt x="50871" y="20147"/>
                </a:lnTo>
                <a:lnTo>
                  <a:pt x="52791" y="21122"/>
                </a:lnTo>
                <a:lnTo>
                  <a:pt x="53751" y="22067"/>
                </a:lnTo>
                <a:lnTo>
                  <a:pt x="55671" y="23027"/>
                </a:lnTo>
                <a:lnTo>
                  <a:pt x="56631" y="23987"/>
                </a:lnTo>
                <a:lnTo>
                  <a:pt x="57591" y="23987"/>
                </a:lnTo>
                <a:lnTo>
                  <a:pt x="59512" y="24963"/>
                </a:lnTo>
                <a:lnTo>
                  <a:pt x="60472" y="25907"/>
                </a:lnTo>
                <a:lnTo>
                  <a:pt x="62392" y="25907"/>
                </a:lnTo>
                <a:lnTo>
                  <a:pt x="63352" y="24963"/>
                </a:lnTo>
                <a:lnTo>
                  <a:pt x="63352" y="23987"/>
                </a:lnTo>
                <a:lnTo>
                  <a:pt x="64312" y="22067"/>
                </a:lnTo>
                <a:lnTo>
                  <a:pt x="64312" y="10561"/>
                </a:lnTo>
                <a:lnTo>
                  <a:pt x="63352" y="9601"/>
                </a:lnTo>
                <a:lnTo>
                  <a:pt x="63352" y="7680"/>
                </a:lnTo>
                <a:lnTo>
                  <a:pt x="62392" y="7680"/>
                </a:lnTo>
                <a:lnTo>
                  <a:pt x="61432" y="6720"/>
                </a:lnTo>
                <a:lnTo>
                  <a:pt x="61432" y="5760"/>
                </a:lnTo>
                <a:lnTo>
                  <a:pt x="60472" y="4785"/>
                </a:lnTo>
                <a:lnTo>
                  <a:pt x="58552" y="4785"/>
                </a:lnTo>
                <a:lnTo>
                  <a:pt x="56631" y="3840"/>
                </a:lnTo>
                <a:lnTo>
                  <a:pt x="54711" y="2880"/>
                </a:lnTo>
                <a:lnTo>
                  <a:pt x="52791" y="1920"/>
                </a:lnTo>
                <a:lnTo>
                  <a:pt x="50871" y="960"/>
                </a:lnTo>
                <a:lnTo>
                  <a:pt x="48950" y="960"/>
                </a:lnTo>
                <a:lnTo>
                  <a:pt x="47030" y="0"/>
                </a:lnTo>
                <a:lnTo>
                  <a:pt x="34549" y="0"/>
                </a:lnTo>
                <a:lnTo>
                  <a:pt x="28803" y="960"/>
                </a:lnTo>
                <a:lnTo>
                  <a:pt x="23987" y="2880"/>
                </a:lnTo>
                <a:lnTo>
                  <a:pt x="19187" y="3840"/>
                </a:lnTo>
                <a:lnTo>
                  <a:pt x="15361" y="6720"/>
                </a:lnTo>
                <a:lnTo>
                  <a:pt x="11521" y="10561"/>
                </a:lnTo>
                <a:lnTo>
                  <a:pt x="7680" y="14401"/>
                </a:lnTo>
                <a:lnTo>
                  <a:pt x="4800" y="19187"/>
                </a:lnTo>
                <a:lnTo>
                  <a:pt x="2880" y="24963"/>
                </a:lnTo>
                <a:lnTo>
                  <a:pt x="960" y="30708"/>
                </a:lnTo>
                <a:lnTo>
                  <a:pt x="0" y="37429"/>
                </a:lnTo>
                <a:lnTo>
                  <a:pt x="0" y="51831"/>
                </a:lnTo>
                <a:lnTo>
                  <a:pt x="960" y="58552"/>
                </a:lnTo>
                <a:lnTo>
                  <a:pt x="2880" y="63352"/>
                </a:lnTo>
                <a:lnTo>
                  <a:pt x="4800" y="69113"/>
                </a:lnTo>
                <a:lnTo>
                  <a:pt x="6720" y="72953"/>
                </a:lnTo>
                <a:lnTo>
                  <a:pt x="9601" y="76794"/>
                </a:lnTo>
                <a:lnTo>
                  <a:pt x="13441" y="80634"/>
                </a:lnTo>
                <a:lnTo>
                  <a:pt x="17282" y="83515"/>
                </a:lnTo>
                <a:lnTo>
                  <a:pt x="22082" y="85435"/>
                </a:lnTo>
                <a:lnTo>
                  <a:pt x="26868" y="873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3" name="object 403"/>
          <p:cNvSpPr/>
          <p:nvPr/>
        </p:nvSpPr>
        <p:spPr>
          <a:xfrm>
            <a:off x="3811325" y="7383185"/>
            <a:ext cx="4800" cy="36484"/>
          </a:xfrm>
          <a:custGeom>
            <a:avLst/>
            <a:gdLst/>
            <a:ahLst/>
            <a:cxnLst/>
            <a:rect l="l" t="t" r="r" b="b"/>
            <a:pathLst>
              <a:path w="4800" h="36484">
                <a:moveTo>
                  <a:pt x="4800" y="36484"/>
                </a:moveTo>
                <a:lnTo>
                  <a:pt x="4800" y="14401"/>
                </a:lnTo>
                <a:lnTo>
                  <a:pt x="3840" y="12481"/>
                </a:lnTo>
                <a:lnTo>
                  <a:pt x="1920" y="9601"/>
                </a:lnTo>
                <a:lnTo>
                  <a:pt x="960" y="6720"/>
                </a:lnTo>
                <a:lnTo>
                  <a:pt x="960" y="3840"/>
                </a:lnTo>
                <a:lnTo>
                  <a:pt x="0" y="0"/>
                </a:lnTo>
                <a:lnTo>
                  <a:pt x="0" y="34564"/>
                </a:lnTo>
                <a:lnTo>
                  <a:pt x="4800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4" name="object 404"/>
          <p:cNvSpPr/>
          <p:nvPr/>
        </p:nvSpPr>
        <p:spPr>
          <a:xfrm>
            <a:off x="3788282" y="7332314"/>
            <a:ext cx="84475" cy="88315"/>
          </a:xfrm>
          <a:custGeom>
            <a:avLst/>
            <a:gdLst/>
            <a:ahLst/>
            <a:cxnLst/>
            <a:rect l="l" t="t" r="r" b="b"/>
            <a:pathLst>
              <a:path w="84475" h="88315">
                <a:moveTo>
                  <a:pt x="48006" y="70073"/>
                </a:moveTo>
                <a:lnTo>
                  <a:pt x="35509" y="70073"/>
                </a:lnTo>
                <a:lnTo>
                  <a:pt x="32644" y="68153"/>
                </a:lnTo>
                <a:lnTo>
                  <a:pt x="30723" y="67193"/>
                </a:lnTo>
                <a:lnTo>
                  <a:pt x="27843" y="65272"/>
                </a:lnTo>
                <a:lnTo>
                  <a:pt x="27843" y="87355"/>
                </a:lnTo>
                <a:lnTo>
                  <a:pt x="34564" y="88315"/>
                </a:lnTo>
                <a:lnTo>
                  <a:pt x="48006" y="88315"/>
                </a:lnTo>
                <a:lnTo>
                  <a:pt x="54711" y="87355"/>
                </a:lnTo>
                <a:lnTo>
                  <a:pt x="60472" y="84475"/>
                </a:lnTo>
                <a:lnTo>
                  <a:pt x="65272" y="82555"/>
                </a:lnTo>
                <a:lnTo>
                  <a:pt x="70073" y="79674"/>
                </a:lnTo>
                <a:lnTo>
                  <a:pt x="73914" y="75834"/>
                </a:lnTo>
                <a:lnTo>
                  <a:pt x="76794" y="71993"/>
                </a:lnTo>
                <a:lnTo>
                  <a:pt x="79674" y="67193"/>
                </a:lnTo>
                <a:lnTo>
                  <a:pt x="81594" y="61432"/>
                </a:lnTo>
                <a:lnTo>
                  <a:pt x="83515" y="55671"/>
                </a:lnTo>
                <a:lnTo>
                  <a:pt x="84475" y="49910"/>
                </a:lnTo>
                <a:lnTo>
                  <a:pt x="84475" y="36469"/>
                </a:lnTo>
                <a:lnTo>
                  <a:pt x="83515" y="29748"/>
                </a:lnTo>
                <a:lnTo>
                  <a:pt x="81594" y="24963"/>
                </a:lnTo>
                <a:lnTo>
                  <a:pt x="79674" y="19187"/>
                </a:lnTo>
                <a:lnTo>
                  <a:pt x="77754" y="14401"/>
                </a:lnTo>
                <a:lnTo>
                  <a:pt x="73914" y="10561"/>
                </a:lnTo>
                <a:lnTo>
                  <a:pt x="71033" y="7680"/>
                </a:lnTo>
                <a:lnTo>
                  <a:pt x="66233" y="4785"/>
                </a:lnTo>
                <a:lnTo>
                  <a:pt x="61432" y="2880"/>
                </a:lnTo>
                <a:lnTo>
                  <a:pt x="56631" y="960"/>
                </a:lnTo>
                <a:lnTo>
                  <a:pt x="49911" y="0"/>
                </a:lnTo>
                <a:lnTo>
                  <a:pt x="35509" y="0"/>
                </a:lnTo>
                <a:lnTo>
                  <a:pt x="29763" y="960"/>
                </a:lnTo>
                <a:lnTo>
                  <a:pt x="24003" y="2880"/>
                </a:lnTo>
                <a:lnTo>
                  <a:pt x="18242" y="4785"/>
                </a:lnTo>
                <a:lnTo>
                  <a:pt x="14401" y="8625"/>
                </a:lnTo>
                <a:lnTo>
                  <a:pt x="10561" y="12466"/>
                </a:lnTo>
                <a:lnTo>
                  <a:pt x="6720" y="16306"/>
                </a:lnTo>
                <a:lnTo>
                  <a:pt x="3840" y="21122"/>
                </a:lnTo>
                <a:lnTo>
                  <a:pt x="2880" y="25907"/>
                </a:lnTo>
                <a:lnTo>
                  <a:pt x="960" y="31683"/>
                </a:lnTo>
                <a:lnTo>
                  <a:pt x="0" y="38389"/>
                </a:lnTo>
                <a:lnTo>
                  <a:pt x="0" y="51831"/>
                </a:lnTo>
                <a:lnTo>
                  <a:pt x="960" y="57591"/>
                </a:lnTo>
                <a:lnTo>
                  <a:pt x="1920" y="63352"/>
                </a:lnTo>
                <a:lnTo>
                  <a:pt x="3840" y="68153"/>
                </a:lnTo>
                <a:lnTo>
                  <a:pt x="6720" y="72953"/>
                </a:lnTo>
                <a:lnTo>
                  <a:pt x="9601" y="76794"/>
                </a:lnTo>
                <a:lnTo>
                  <a:pt x="13441" y="80634"/>
                </a:lnTo>
                <a:lnTo>
                  <a:pt x="17282" y="83515"/>
                </a:lnTo>
                <a:lnTo>
                  <a:pt x="23042" y="85435"/>
                </a:lnTo>
                <a:lnTo>
                  <a:pt x="23042" y="35524"/>
                </a:lnTo>
                <a:lnTo>
                  <a:pt x="24003" y="32628"/>
                </a:lnTo>
                <a:lnTo>
                  <a:pt x="24963" y="29748"/>
                </a:lnTo>
                <a:lnTo>
                  <a:pt x="25923" y="26868"/>
                </a:lnTo>
                <a:lnTo>
                  <a:pt x="27843" y="23987"/>
                </a:lnTo>
                <a:lnTo>
                  <a:pt x="28803" y="22067"/>
                </a:lnTo>
                <a:lnTo>
                  <a:pt x="30723" y="20147"/>
                </a:lnTo>
                <a:lnTo>
                  <a:pt x="33604" y="19187"/>
                </a:lnTo>
                <a:lnTo>
                  <a:pt x="36484" y="18242"/>
                </a:lnTo>
                <a:lnTo>
                  <a:pt x="39349" y="17282"/>
                </a:lnTo>
                <a:lnTo>
                  <a:pt x="46070" y="17282"/>
                </a:lnTo>
                <a:lnTo>
                  <a:pt x="48966" y="18242"/>
                </a:lnTo>
                <a:lnTo>
                  <a:pt x="51846" y="19187"/>
                </a:lnTo>
                <a:lnTo>
                  <a:pt x="53751" y="20147"/>
                </a:lnTo>
                <a:lnTo>
                  <a:pt x="55686" y="22067"/>
                </a:lnTo>
                <a:lnTo>
                  <a:pt x="57591" y="24963"/>
                </a:lnTo>
                <a:lnTo>
                  <a:pt x="58552" y="26868"/>
                </a:lnTo>
                <a:lnTo>
                  <a:pt x="59512" y="29748"/>
                </a:lnTo>
                <a:lnTo>
                  <a:pt x="60472" y="33588"/>
                </a:lnTo>
                <a:lnTo>
                  <a:pt x="61432" y="36469"/>
                </a:lnTo>
                <a:lnTo>
                  <a:pt x="61432" y="47990"/>
                </a:lnTo>
                <a:lnTo>
                  <a:pt x="60472" y="51831"/>
                </a:lnTo>
                <a:lnTo>
                  <a:pt x="60472" y="54711"/>
                </a:lnTo>
                <a:lnTo>
                  <a:pt x="59512" y="58552"/>
                </a:lnTo>
                <a:lnTo>
                  <a:pt x="58552" y="61432"/>
                </a:lnTo>
                <a:lnTo>
                  <a:pt x="56631" y="63352"/>
                </a:lnTo>
                <a:lnTo>
                  <a:pt x="54711" y="65272"/>
                </a:lnTo>
                <a:lnTo>
                  <a:pt x="52791" y="67193"/>
                </a:lnTo>
                <a:lnTo>
                  <a:pt x="50871" y="69113"/>
                </a:lnTo>
                <a:lnTo>
                  <a:pt x="48006" y="70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5" name="object 405"/>
          <p:cNvSpPr/>
          <p:nvPr/>
        </p:nvSpPr>
        <p:spPr>
          <a:xfrm>
            <a:off x="3890040" y="7332314"/>
            <a:ext cx="124800" cy="86395"/>
          </a:xfrm>
          <a:custGeom>
            <a:avLst/>
            <a:gdLst/>
            <a:ahLst/>
            <a:cxnLst/>
            <a:rect l="l" t="t" r="r" b="b"/>
            <a:pathLst>
              <a:path w="124800" h="86395">
                <a:moveTo>
                  <a:pt x="33604" y="20147"/>
                </a:moveTo>
                <a:lnTo>
                  <a:pt x="36484" y="19187"/>
                </a:lnTo>
                <a:lnTo>
                  <a:pt x="43190" y="19187"/>
                </a:lnTo>
                <a:lnTo>
                  <a:pt x="45125" y="20147"/>
                </a:lnTo>
                <a:lnTo>
                  <a:pt x="46070" y="21122"/>
                </a:lnTo>
                <a:lnTo>
                  <a:pt x="48006" y="22067"/>
                </a:lnTo>
                <a:lnTo>
                  <a:pt x="48950" y="23987"/>
                </a:lnTo>
                <a:lnTo>
                  <a:pt x="49911" y="24963"/>
                </a:lnTo>
                <a:lnTo>
                  <a:pt x="49911" y="26868"/>
                </a:lnTo>
                <a:lnTo>
                  <a:pt x="50871" y="29748"/>
                </a:lnTo>
                <a:lnTo>
                  <a:pt x="50871" y="31683"/>
                </a:lnTo>
                <a:lnTo>
                  <a:pt x="51846" y="33588"/>
                </a:lnTo>
                <a:lnTo>
                  <a:pt x="51846" y="84475"/>
                </a:lnTo>
                <a:lnTo>
                  <a:pt x="52791" y="85435"/>
                </a:lnTo>
                <a:lnTo>
                  <a:pt x="53751" y="85435"/>
                </a:lnTo>
                <a:lnTo>
                  <a:pt x="54711" y="86395"/>
                </a:lnTo>
                <a:lnTo>
                  <a:pt x="70073" y="86395"/>
                </a:lnTo>
                <a:lnTo>
                  <a:pt x="71033" y="85435"/>
                </a:lnTo>
                <a:lnTo>
                  <a:pt x="72953" y="85435"/>
                </a:lnTo>
                <a:lnTo>
                  <a:pt x="72953" y="84475"/>
                </a:lnTo>
                <a:lnTo>
                  <a:pt x="73913" y="84475"/>
                </a:lnTo>
                <a:lnTo>
                  <a:pt x="73913" y="30708"/>
                </a:lnTo>
                <a:lnTo>
                  <a:pt x="76794" y="26868"/>
                </a:lnTo>
                <a:lnTo>
                  <a:pt x="79674" y="23987"/>
                </a:lnTo>
                <a:lnTo>
                  <a:pt x="82555" y="22067"/>
                </a:lnTo>
                <a:lnTo>
                  <a:pt x="85435" y="20147"/>
                </a:lnTo>
                <a:lnTo>
                  <a:pt x="88315" y="19187"/>
                </a:lnTo>
                <a:lnTo>
                  <a:pt x="95036" y="19187"/>
                </a:lnTo>
                <a:lnTo>
                  <a:pt x="95996" y="20147"/>
                </a:lnTo>
                <a:lnTo>
                  <a:pt x="97917" y="21122"/>
                </a:lnTo>
                <a:lnTo>
                  <a:pt x="98877" y="22067"/>
                </a:lnTo>
                <a:lnTo>
                  <a:pt x="99837" y="23987"/>
                </a:lnTo>
                <a:lnTo>
                  <a:pt x="100797" y="24963"/>
                </a:lnTo>
                <a:lnTo>
                  <a:pt x="101757" y="26868"/>
                </a:lnTo>
                <a:lnTo>
                  <a:pt x="102717" y="29748"/>
                </a:lnTo>
                <a:lnTo>
                  <a:pt x="102717" y="83515"/>
                </a:lnTo>
                <a:lnTo>
                  <a:pt x="103677" y="84475"/>
                </a:lnTo>
                <a:lnTo>
                  <a:pt x="103677" y="85435"/>
                </a:lnTo>
                <a:lnTo>
                  <a:pt x="105597" y="85435"/>
                </a:lnTo>
                <a:lnTo>
                  <a:pt x="106558" y="86395"/>
                </a:lnTo>
                <a:lnTo>
                  <a:pt x="121920" y="86395"/>
                </a:lnTo>
                <a:lnTo>
                  <a:pt x="122864" y="85435"/>
                </a:lnTo>
                <a:lnTo>
                  <a:pt x="123840" y="85435"/>
                </a:lnTo>
                <a:lnTo>
                  <a:pt x="124800" y="84475"/>
                </a:lnTo>
                <a:lnTo>
                  <a:pt x="124800" y="23987"/>
                </a:lnTo>
                <a:lnTo>
                  <a:pt x="123840" y="20147"/>
                </a:lnTo>
                <a:lnTo>
                  <a:pt x="122864" y="16306"/>
                </a:lnTo>
                <a:lnTo>
                  <a:pt x="120959" y="12466"/>
                </a:lnTo>
                <a:lnTo>
                  <a:pt x="119039" y="9601"/>
                </a:lnTo>
                <a:lnTo>
                  <a:pt x="117119" y="6720"/>
                </a:lnTo>
                <a:lnTo>
                  <a:pt x="114239" y="3840"/>
                </a:lnTo>
                <a:lnTo>
                  <a:pt x="110398" y="1920"/>
                </a:lnTo>
                <a:lnTo>
                  <a:pt x="106558" y="960"/>
                </a:lnTo>
                <a:lnTo>
                  <a:pt x="102717" y="0"/>
                </a:lnTo>
                <a:lnTo>
                  <a:pt x="92156" y="0"/>
                </a:lnTo>
                <a:lnTo>
                  <a:pt x="90236" y="960"/>
                </a:lnTo>
                <a:lnTo>
                  <a:pt x="88315" y="960"/>
                </a:lnTo>
                <a:lnTo>
                  <a:pt x="86395" y="1920"/>
                </a:lnTo>
                <a:lnTo>
                  <a:pt x="83515" y="2880"/>
                </a:lnTo>
                <a:lnTo>
                  <a:pt x="81594" y="3840"/>
                </a:lnTo>
                <a:lnTo>
                  <a:pt x="79674" y="5760"/>
                </a:lnTo>
                <a:lnTo>
                  <a:pt x="76794" y="7680"/>
                </a:lnTo>
                <a:lnTo>
                  <a:pt x="74874" y="9601"/>
                </a:lnTo>
                <a:lnTo>
                  <a:pt x="71993" y="11521"/>
                </a:lnTo>
                <a:lnTo>
                  <a:pt x="70073" y="14401"/>
                </a:lnTo>
                <a:lnTo>
                  <a:pt x="69113" y="11521"/>
                </a:lnTo>
                <a:lnTo>
                  <a:pt x="68153" y="9601"/>
                </a:lnTo>
                <a:lnTo>
                  <a:pt x="66233" y="7680"/>
                </a:lnTo>
                <a:lnTo>
                  <a:pt x="65272" y="6720"/>
                </a:lnTo>
                <a:lnTo>
                  <a:pt x="63352" y="4785"/>
                </a:lnTo>
                <a:lnTo>
                  <a:pt x="61432" y="3840"/>
                </a:lnTo>
                <a:lnTo>
                  <a:pt x="59512" y="1920"/>
                </a:lnTo>
                <a:lnTo>
                  <a:pt x="56631" y="960"/>
                </a:lnTo>
                <a:lnTo>
                  <a:pt x="54711" y="960"/>
                </a:lnTo>
                <a:lnTo>
                  <a:pt x="51846" y="0"/>
                </a:lnTo>
                <a:lnTo>
                  <a:pt x="40325" y="0"/>
                </a:lnTo>
                <a:lnTo>
                  <a:pt x="36484" y="960"/>
                </a:lnTo>
                <a:lnTo>
                  <a:pt x="31668" y="2880"/>
                </a:lnTo>
                <a:lnTo>
                  <a:pt x="27843" y="5760"/>
                </a:lnTo>
                <a:lnTo>
                  <a:pt x="23042" y="8625"/>
                </a:lnTo>
                <a:lnTo>
                  <a:pt x="19202" y="13441"/>
                </a:lnTo>
                <a:lnTo>
                  <a:pt x="19202" y="3840"/>
                </a:lnTo>
                <a:lnTo>
                  <a:pt x="18242" y="2880"/>
                </a:lnTo>
                <a:lnTo>
                  <a:pt x="18242" y="1920"/>
                </a:lnTo>
                <a:lnTo>
                  <a:pt x="15361" y="1920"/>
                </a:lnTo>
                <a:lnTo>
                  <a:pt x="14401" y="960"/>
                </a:lnTo>
                <a:lnTo>
                  <a:pt x="4800" y="960"/>
                </a:lnTo>
                <a:lnTo>
                  <a:pt x="384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84475"/>
                </a:lnTo>
                <a:lnTo>
                  <a:pt x="960" y="84475"/>
                </a:lnTo>
                <a:lnTo>
                  <a:pt x="960" y="85435"/>
                </a:lnTo>
                <a:lnTo>
                  <a:pt x="1920" y="85435"/>
                </a:lnTo>
                <a:lnTo>
                  <a:pt x="2880" y="86395"/>
                </a:lnTo>
                <a:lnTo>
                  <a:pt x="19202" y="86395"/>
                </a:lnTo>
                <a:lnTo>
                  <a:pt x="20162" y="85435"/>
                </a:lnTo>
                <a:lnTo>
                  <a:pt x="21122" y="85435"/>
                </a:lnTo>
                <a:lnTo>
                  <a:pt x="22082" y="84475"/>
                </a:lnTo>
                <a:lnTo>
                  <a:pt x="22082" y="30708"/>
                </a:lnTo>
                <a:lnTo>
                  <a:pt x="25923" y="26868"/>
                </a:lnTo>
                <a:lnTo>
                  <a:pt x="28803" y="23987"/>
                </a:lnTo>
                <a:lnTo>
                  <a:pt x="30723" y="22067"/>
                </a:lnTo>
                <a:lnTo>
                  <a:pt x="33604" y="201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6" name="object 406"/>
          <p:cNvSpPr/>
          <p:nvPr/>
        </p:nvSpPr>
        <p:spPr>
          <a:xfrm>
            <a:off x="4032123" y="7335194"/>
            <a:ext cx="73913" cy="85435"/>
          </a:xfrm>
          <a:custGeom>
            <a:avLst/>
            <a:gdLst/>
            <a:ahLst/>
            <a:cxnLst/>
            <a:rect l="l" t="t" r="r" b="b"/>
            <a:pathLst>
              <a:path w="73913" h="85435">
                <a:moveTo>
                  <a:pt x="960" y="55671"/>
                </a:moveTo>
                <a:lnTo>
                  <a:pt x="2865" y="61432"/>
                </a:lnTo>
                <a:lnTo>
                  <a:pt x="4785" y="66233"/>
                </a:lnTo>
                <a:lnTo>
                  <a:pt x="6705" y="71033"/>
                </a:lnTo>
                <a:lnTo>
                  <a:pt x="10546" y="74874"/>
                </a:lnTo>
                <a:lnTo>
                  <a:pt x="14386" y="78714"/>
                </a:lnTo>
                <a:lnTo>
                  <a:pt x="18227" y="80634"/>
                </a:lnTo>
                <a:lnTo>
                  <a:pt x="23987" y="82555"/>
                </a:lnTo>
                <a:lnTo>
                  <a:pt x="28788" y="84475"/>
                </a:lnTo>
                <a:lnTo>
                  <a:pt x="35509" y="85435"/>
                </a:lnTo>
                <a:lnTo>
                  <a:pt x="49911" y="85435"/>
                </a:lnTo>
                <a:lnTo>
                  <a:pt x="52791" y="84475"/>
                </a:lnTo>
                <a:lnTo>
                  <a:pt x="56631" y="83515"/>
                </a:lnTo>
                <a:lnTo>
                  <a:pt x="59512" y="83515"/>
                </a:lnTo>
                <a:lnTo>
                  <a:pt x="62392" y="82555"/>
                </a:lnTo>
                <a:lnTo>
                  <a:pt x="65272" y="82555"/>
                </a:lnTo>
                <a:lnTo>
                  <a:pt x="67193" y="81594"/>
                </a:lnTo>
                <a:lnTo>
                  <a:pt x="69113" y="80634"/>
                </a:lnTo>
                <a:lnTo>
                  <a:pt x="70073" y="79674"/>
                </a:lnTo>
                <a:lnTo>
                  <a:pt x="71033" y="79674"/>
                </a:lnTo>
                <a:lnTo>
                  <a:pt x="71993" y="78714"/>
                </a:lnTo>
                <a:lnTo>
                  <a:pt x="72953" y="77754"/>
                </a:lnTo>
                <a:lnTo>
                  <a:pt x="72953" y="75834"/>
                </a:lnTo>
                <a:lnTo>
                  <a:pt x="73913" y="75834"/>
                </a:lnTo>
                <a:lnTo>
                  <a:pt x="73913" y="67193"/>
                </a:lnTo>
                <a:lnTo>
                  <a:pt x="72953" y="66233"/>
                </a:lnTo>
                <a:lnTo>
                  <a:pt x="72953" y="63352"/>
                </a:lnTo>
                <a:lnTo>
                  <a:pt x="69113" y="63352"/>
                </a:lnTo>
                <a:lnTo>
                  <a:pt x="67193" y="64312"/>
                </a:lnTo>
                <a:lnTo>
                  <a:pt x="66233" y="64312"/>
                </a:lnTo>
                <a:lnTo>
                  <a:pt x="64312" y="65272"/>
                </a:lnTo>
                <a:lnTo>
                  <a:pt x="62392" y="66233"/>
                </a:lnTo>
                <a:lnTo>
                  <a:pt x="59512" y="66233"/>
                </a:lnTo>
                <a:lnTo>
                  <a:pt x="57591" y="67193"/>
                </a:lnTo>
                <a:lnTo>
                  <a:pt x="54711" y="68153"/>
                </a:lnTo>
                <a:lnTo>
                  <a:pt x="37429" y="68153"/>
                </a:lnTo>
                <a:lnTo>
                  <a:pt x="34549" y="67193"/>
                </a:lnTo>
                <a:lnTo>
                  <a:pt x="31668" y="66233"/>
                </a:lnTo>
                <a:lnTo>
                  <a:pt x="29748" y="64312"/>
                </a:lnTo>
                <a:lnTo>
                  <a:pt x="27828" y="62392"/>
                </a:lnTo>
                <a:lnTo>
                  <a:pt x="25907" y="60472"/>
                </a:lnTo>
                <a:lnTo>
                  <a:pt x="24947" y="58552"/>
                </a:lnTo>
                <a:lnTo>
                  <a:pt x="23987" y="55671"/>
                </a:lnTo>
                <a:lnTo>
                  <a:pt x="23027" y="52791"/>
                </a:lnTo>
                <a:lnTo>
                  <a:pt x="23027" y="26868"/>
                </a:lnTo>
                <a:lnTo>
                  <a:pt x="23987" y="24963"/>
                </a:lnTo>
                <a:lnTo>
                  <a:pt x="23027" y="0"/>
                </a:lnTo>
                <a:lnTo>
                  <a:pt x="18227" y="1905"/>
                </a:lnTo>
                <a:lnTo>
                  <a:pt x="14386" y="4800"/>
                </a:lnTo>
                <a:lnTo>
                  <a:pt x="10546" y="8641"/>
                </a:lnTo>
                <a:lnTo>
                  <a:pt x="7680" y="12466"/>
                </a:lnTo>
                <a:lnTo>
                  <a:pt x="4785" y="17266"/>
                </a:lnTo>
                <a:lnTo>
                  <a:pt x="2865" y="23027"/>
                </a:lnTo>
                <a:lnTo>
                  <a:pt x="960" y="28803"/>
                </a:lnTo>
                <a:lnTo>
                  <a:pt x="0" y="34549"/>
                </a:lnTo>
                <a:lnTo>
                  <a:pt x="0" y="48950"/>
                </a:lnTo>
                <a:lnTo>
                  <a:pt x="960" y="55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7" name="object 407"/>
          <p:cNvSpPr/>
          <p:nvPr/>
        </p:nvSpPr>
        <p:spPr>
          <a:xfrm>
            <a:off x="4055150" y="7332314"/>
            <a:ext cx="54726" cy="49911"/>
          </a:xfrm>
          <a:custGeom>
            <a:avLst/>
            <a:gdLst/>
            <a:ahLst/>
            <a:cxnLst/>
            <a:rect l="l" t="t" r="r" b="b"/>
            <a:pathLst>
              <a:path w="54726" h="49911">
                <a:moveTo>
                  <a:pt x="48966" y="14401"/>
                </a:moveTo>
                <a:lnTo>
                  <a:pt x="46085" y="10561"/>
                </a:lnTo>
                <a:lnTo>
                  <a:pt x="42245" y="6720"/>
                </a:lnTo>
                <a:lnTo>
                  <a:pt x="38404" y="4785"/>
                </a:lnTo>
                <a:lnTo>
                  <a:pt x="33604" y="2880"/>
                </a:lnTo>
                <a:lnTo>
                  <a:pt x="29763" y="960"/>
                </a:lnTo>
                <a:lnTo>
                  <a:pt x="24002" y="0"/>
                </a:lnTo>
                <a:lnTo>
                  <a:pt x="10561" y="0"/>
                </a:lnTo>
                <a:lnTo>
                  <a:pt x="5760" y="960"/>
                </a:lnTo>
                <a:lnTo>
                  <a:pt x="0" y="2880"/>
                </a:lnTo>
                <a:lnTo>
                  <a:pt x="960" y="27843"/>
                </a:lnTo>
                <a:lnTo>
                  <a:pt x="1920" y="24963"/>
                </a:lnTo>
                <a:lnTo>
                  <a:pt x="2880" y="23027"/>
                </a:lnTo>
                <a:lnTo>
                  <a:pt x="3840" y="21122"/>
                </a:lnTo>
                <a:lnTo>
                  <a:pt x="5760" y="19187"/>
                </a:lnTo>
                <a:lnTo>
                  <a:pt x="7680" y="18242"/>
                </a:lnTo>
                <a:lnTo>
                  <a:pt x="9601" y="17282"/>
                </a:lnTo>
                <a:lnTo>
                  <a:pt x="11521" y="15346"/>
                </a:lnTo>
                <a:lnTo>
                  <a:pt x="22082" y="15346"/>
                </a:lnTo>
                <a:lnTo>
                  <a:pt x="25923" y="17282"/>
                </a:lnTo>
                <a:lnTo>
                  <a:pt x="28803" y="21122"/>
                </a:lnTo>
                <a:lnTo>
                  <a:pt x="31683" y="23987"/>
                </a:lnTo>
                <a:lnTo>
                  <a:pt x="32644" y="28788"/>
                </a:lnTo>
                <a:lnTo>
                  <a:pt x="32644" y="35524"/>
                </a:lnTo>
                <a:lnTo>
                  <a:pt x="0" y="35524"/>
                </a:lnTo>
                <a:lnTo>
                  <a:pt x="0" y="49910"/>
                </a:lnTo>
                <a:lnTo>
                  <a:pt x="49926" y="49910"/>
                </a:lnTo>
                <a:lnTo>
                  <a:pt x="50886" y="48950"/>
                </a:lnTo>
                <a:lnTo>
                  <a:pt x="52806" y="47990"/>
                </a:lnTo>
                <a:lnTo>
                  <a:pt x="53766" y="46070"/>
                </a:lnTo>
                <a:lnTo>
                  <a:pt x="54726" y="44150"/>
                </a:lnTo>
                <a:lnTo>
                  <a:pt x="54726" y="32628"/>
                </a:lnTo>
                <a:lnTo>
                  <a:pt x="53766" y="27843"/>
                </a:lnTo>
                <a:lnTo>
                  <a:pt x="51846" y="23027"/>
                </a:lnTo>
                <a:lnTo>
                  <a:pt x="50886" y="18242"/>
                </a:lnTo>
                <a:lnTo>
                  <a:pt x="48966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8" name="object 408"/>
          <p:cNvSpPr/>
          <p:nvPr/>
        </p:nvSpPr>
        <p:spPr>
          <a:xfrm>
            <a:off x="4168429" y="7332314"/>
            <a:ext cx="74874" cy="86395"/>
          </a:xfrm>
          <a:custGeom>
            <a:avLst/>
            <a:gdLst/>
            <a:ahLst/>
            <a:cxnLst/>
            <a:rect l="l" t="t" r="r" b="b"/>
            <a:pathLst>
              <a:path w="74874" h="86395">
                <a:moveTo>
                  <a:pt x="54711" y="85435"/>
                </a:moveTo>
                <a:lnTo>
                  <a:pt x="55686" y="86395"/>
                </a:lnTo>
                <a:lnTo>
                  <a:pt x="71993" y="86395"/>
                </a:lnTo>
                <a:lnTo>
                  <a:pt x="72953" y="85435"/>
                </a:lnTo>
                <a:lnTo>
                  <a:pt x="73913" y="85435"/>
                </a:lnTo>
                <a:lnTo>
                  <a:pt x="74874" y="84475"/>
                </a:lnTo>
                <a:lnTo>
                  <a:pt x="74874" y="23987"/>
                </a:lnTo>
                <a:lnTo>
                  <a:pt x="73913" y="20147"/>
                </a:lnTo>
                <a:lnTo>
                  <a:pt x="71993" y="16306"/>
                </a:lnTo>
                <a:lnTo>
                  <a:pt x="71033" y="12466"/>
                </a:lnTo>
                <a:lnTo>
                  <a:pt x="68153" y="9601"/>
                </a:lnTo>
                <a:lnTo>
                  <a:pt x="66233" y="6720"/>
                </a:lnTo>
                <a:lnTo>
                  <a:pt x="63367" y="3840"/>
                </a:lnTo>
                <a:lnTo>
                  <a:pt x="59527" y="1920"/>
                </a:lnTo>
                <a:lnTo>
                  <a:pt x="55686" y="960"/>
                </a:lnTo>
                <a:lnTo>
                  <a:pt x="51846" y="0"/>
                </a:lnTo>
                <a:lnTo>
                  <a:pt x="41285" y="0"/>
                </a:lnTo>
                <a:lnTo>
                  <a:pt x="36484" y="960"/>
                </a:lnTo>
                <a:lnTo>
                  <a:pt x="31683" y="2880"/>
                </a:lnTo>
                <a:lnTo>
                  <a:pt x="27843" y="5760"/>
                </a:lnTo>
                <a:lnTo>
                  <a:pt x="23042" y="8625"/>
                </a:lnTo>
                <a:lnTo>
                  <a:pt x="19202" y="13441"/>
                </a:lnTo>
                <a:lnTo>
                  <a:pt x="19202" y="3840"/>
                </a:lnTo>
                <a:lnTo>
                  <a:pt x="18242" y="3840"/>
                </a:lnTo>
                <a:lnTo>
                  <a:pt x="18242" y="2880"/>
                </a:lnTo>
                <a:lnTo>
                  <a:pt x="17282" y="1920"/>
                </a:lnTo>
                <a:lnTo>
                  <a:pt x="15361" y="1920"/>
                </a:lnTo>
                <a:lnTo>
                  <a:pt x="14401" y="960"/>
                </a:lnTo>
                <a:lnTo>
                  <a:pt x="4800" y="960"/>
                </a:lnTo>
                <a:lnTo>
                  <a:pt x="384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84475"/>
                </a:lnTo>
                <a:lnTo>
                  <a:pt x="960" y="85435"/>
                </a:lnTo>
                <a:lnTo>
                  <a:pt x="1920" y="85435"/>
                </a:lnTo>
                <a:lnTo>
                  <a:pt x="2880" y="86395"/>
                </a:lnTo>
                <a:lnTo>
                  <a:pt x="19202" y="86395"/>
                </a:lnTo>
                <a:lnTo>
                  <a:pt x="20162" y="85435"/>
                </a:lnTo>
                <a:lnTo>
                  <a:pt x="21122" y="85435"/>
                </a:lnTo>
                <a:lnTo>
                  <a:pt x="21122" y="84475"/>
                </a:lnTo>
                <a:lnTo>
                  <a:pt x="22082" y="84475"/>
                </a:lnTo>
                <a:lnTo>
                  <a:pt x="22082" y="30708"/>
                </a:lnTo>
                <a:lnTo>
                  <a:pt x="24963" y="26868"/>
                </a:lnTo>
                <a:lnTo>
                  <a:pt x="27843" y="23987"/>
                </a:lnTo>
                <a:lnTo>
                  <a:pt x="30723" y="22067"/>
                </a:lnTo>
                <a:lnTo>
                  <a:pt x="33604" y="20147"/>
                </a:lnTo>
                <a:lnTo>
                  <a:pt x="36484" y="19187"/>
                </a:lnTo>
                <a:lnTo>
                  <a:pt x="44165" y="19187"/>
                </a:lnTo>
                <a:lnTo>
                  <a:pt x="45125" y="20147"/>
                </a:lnTo>
                <a:lnTo>
                  <a:pt x="47030" y="21122"/>
                </a:lnTo>
                <a:lnTo>
                  <a:pt x="48966" y="22067"/>
                </a:lnTo>
                <a:lnTo>
                  <a:pt x="49926" y="23987"/>
                </a:lnTo>
                <a:lnTo>
                  <a:pt x="50871" y="24963"/>
                </a:lnTo>
                <a:lnTo>
                  <a:pt x="51846" y="26868"/>
                </a:lnTo>
                <a:lnTo>
                  <a:pt x="51846" y="29748"/>
                </a:lnTo>
                <a:lnTo>
                  <a:pt x="52806" y="31683"/>
                </a:lnTo>
                <a:lnTo>
                  <a:pt x="52806" y="84475"/>
                </a:lnTo>
                <a:lnTo>
                  <a:pt x="53751" y="84475"/>
                </a:lnTo>
                <a:lnTo>
                  <a:pt x="53751" y="85435"/>
                </a:lnTo>
                <a:lnTo>
                  <a:pt x="54711" y="85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9" name="object 409"/>
          <p:cNvSpPr/>
          <p:nvPr/>
        </p:nvSpPr>
        <p:spPr>
          <a:xfrm>
            <a:off x="4260585" y="7332314"/>
            <a:ext cx="71993" cy="88315"/>
          </a:xfrm>
          <a:custGeom>
            <a:avLst/>
            <a:gdLst/>
            <a:ahLst/>
            <a:cxnLst/>
            <a:rect l="l" t="t" r="r" b="b"/>
            <a:pathLst>
              <a:path w="71993" h="88315">
                <a:moveTo>
                  <a:pt x="4800" y="18242"/>
                </a:moveTo>
                <a:lnTo>
                  <a:pt x="4800" y="22067"/>
                </a:lnTo>
                <a:lnTo>
                  <a:pt x="5760" y="23027"/>
                </a:lnTo>
                <a:lnTo>
                  <a:pt x="6720" y="23987"/>
                </a:lnTo>
                <a:lnTo>
                  <a:pt x="10561" y="23987"/>
                </a:lnTo>
                <a:lnTo>
                  <a:pt x="11521" y="23027"/>
                </a:lnTo>
                <a:lnTo>
                  <a:pt x="13441" y="22067"/>
                </a:lnTo>
                <a:lnTo>
                  <a:pt x="15361" y="21122"/>
                </a:lnTo>
                <a:lnTo>
                  <a:pt x="17282" y="20147"/>
                </a:lnTo>
                <a:lnTo>
                  <a:pt x="20162" y="19187"/>
                </a:lnTo>
                <a:lnTo>
                  <a:pt x="22082" y="18242"/>
                </a:lnTo>
                <a:lnTo>
                  <a:pt x="24963" y="17282"/>
                </a:lnTo>
                <a:lnTo>
                  <a:pt x="27843" y="16306"/>
                </a:lnTo>
                <a:lnTo>
                  <a:pt x="40325" y="16306"/>
                </a:lnTo>
                <a:lnTo>
                  <a:pt x="42245" y="17282"/>
                </a:lnTo>
                <a:lnTo>
                  <a:pt x="44165" y="18242"/>
                </a:lnTo>
                <a:lnTo>
                  <a:pt x="46070" y="19187"/>
                </a:lnTo>
                <a:lnTo>
                  <a:pt x="47045" y="20147"/>
                </a:lnTo>
                <a:lnTo>
                  <a:pt x="48005" y="21122"/>
                </a:lnTo>
                <a:lnTo>
                  <a:pt x="48966" y="23027"/>
                </a:lnTo>
                <a:lnTo>
                  <a:pt x="48966" y="24963"/>
                </a:lnTo>
                <a:lnTo>
                  <a:pt x="49926" y="26868"/>
                </a:lnTo>
                <a:lnTo>
                  <a:pt x="49926" y="35524"/>
                </a:lnTo>
                <a:lnTo>
                  <a:pt x="35524" y="35524"/>
                </a:lnTo>
                <a:lnTo>
                  <a:pt x="28803" y="36469"/>
                </a:lnTo>
                <a:lnTo>
                  <a:pt x="24002" y="37429"/>
                </a:lnTo>
                <a:lnTo>
                  <a:pt x="18242" y="38389"/>
                </a:lnTo>
                <a:lnTo>
                  <a:pt x="14401" y="40309"/>
                </a:lnTo>
                <a:lnTo>
                  <a:pt x="10561" y="42230"/>
                </a:lnTo>
                <a:lnTo>
                  <a:pt x="6720" y="44150"/>
                </a:lnTo>
                <a:lnTo>
                  <a:pt x="4800" y="47030"/>
                </a:lnTo>
                <a:lnTo>
                  <a:pt x="2880" y="50871"/>
                </a:lnTo>
                <a:lnTo>
                  <a:pt x="960" y="53751"/>
                </a:lnTo>
                <a:lnTo>
                  <a:pt x="0" y="57591"/>
                </a:lnTo>
                <a:lnTo>
                  <a:pt x="0" y="67193"/>
                </a:lnTo>
                <a:lnTo>
                  <a:pt x="960" y="71033"/>
                </a:lnTo>
                <a:lnTo>
                  <a:pt x="1920" y="73913"/>
                </a:lnTo>
                <a:lnTo>
                  <a:pt x="3840" y="76794"/>
                </a:lnTo>
                <a:lnTo>
                  <a:pt x="5760" y="79674"/>
                </a:lnTo>
                <a:lnTo>
                  <a:pt x="7680" y="81594"/>
                </a:lnTo>
                <a:lnTo>
                  <a:pt x="10561" y="83515"/>
                </a:lnTo>
                <a:lnTo>
                  <a:pt x="13441" y="85435"/>
                </a:lnTo>
                <a:lnTo>
                  <a:pt x="17282" y="86395"/>
                </a:lnTo>
                <a:lnTo>
                  <a:pt x="20162" y="87355"/>
                </a:lnTo>
                <a:lnTo>
                  <a:pt x="24002" y="88315"/>
                </a:lnTo>
                <a:lnTo>
                  <a:pt x="23042" y="68153"/>
                </a:lnTo>
                <a:lnTo>
                  <a:pt x="22082" y="65272"/>
                </a:lnTo>
                <a:lnTo>
                  <a:pt x="22082" y="58552"/>
                </a:lnTo>
                <a:lnTo>
                  <a:pt x="23042" y="56631"/>
                </a:lnTo>
                <a:lnTo>
                  <a:pt x="23042" y="55671"/>
                </a:lnTo>
                <a:lnTo>
                  <a:pt x="24963" y="53751"/>
                </a:lnTo>
                <a:lnTo>
                  <a:pt x="25923" y="52791"/>
                </a:lnTo>
                <a:lnTo>
                  <a:pt x="27843" y="51831"/>
                </a:lnTo>
                <a:lnTo>
                  <a:pt x="29763" y="50871"/>
                </a:lnTo>
                <a:lnTo>
                  <a:pt x="32644" y="50871"/>
                </a:lnTo>
                <a:lnTo>
                  <a:pt x="34564" y="49910"/>
                </a:lnTo>
                <a:lnTo>
                  <a:pt x="49926" y="49910"/>
                </a:lnTo>
                <a:lnTo>
                  <a:pt x="49926" y="63352"/>
                </a:lnTo>
                <a:lnTo>
                  <a:pt x="47045" y="66233"/>
                </a:lnTo>
                <a:lnTo>
                  <a:pt x="44165" y="68153"/>
                </a:lnTo>
                <a:lnTo>
                  <a:pt x="42245" y="70073"/>
                </a:lnTo>
                <a:lnTo>
                  <a:pt x="39364" y="71993"/>
                </a:lnTo>
                <a:lnTo>
                  <a:pt x="36484" y="72953"/>
                </a:lnTo>
                <a:lnTo>
                  <a:pt x="38404" y="87355"/>
                </a:lnTo>
                <a:lnTo>
                  <a:pt x="42245" y="85435"/>
                </a:lnTo>
                <a:lnTo>
                  <a:pt x="47045" y="83515"/>
                </a:lnTo>
                <a:lnTo>
                  <a:pt x="49926" y="80634"/>
                </a:lnTo>
                <a:lnTo>
                  <a:pt x="53766" y="76794"/>
                </a:lnTo>
                <a:lnTo>
                  <a:pt x="53766" y="85435"/>
                </a:lnTo>
                <a:lnTo>
                  <a:pt x="54726" y="85435"/>
                </a:lnTo>
                <a:lnTo>
                  <a:pt x="55686" y="86395"/>
                </a:lnTo>
                <a:lnTo>
                  <a:pt x="69128" y="86395"/>
                </a:lnTo>
                <a:lnTo>
                  <a:pt x="70073" y="85435"/>
                </a:lnTo>
                <a:lnTo>
                  <a:pt x="71033" y="85435"/>
                </a:lnTo>
                <a:lnTo>
                  <a:pt x="71993" y="84475"/>
                </a:lnTo>
                <a:lnTo>
                  <a:pt x="71993" y="24963"/>
                </a:lnTo>
                <a:lnTo>
                  <a:pt x="71033" y="20147"/>
                </a:lnTo>
                <a:lnTo>
                  <a:pt x="70073" y="16306"/>
                </a:lnTo>
                <a:lnTo>
                  <a:pt x="68153" y="12466"/>
                </a:lnTo>
                <a:lnTo>
                  <a:pt x="66248" y="9601"/>
                </a:lnTo>
                <a:lnTo>
                  <a:pt x="63352" y="6720"/>
                </a:lnTo>
                <a:lnTo>
                  <a:pt x="60472" y="4785"/>
                </a:lnTo>
                <a:lnTo>
                  <a:pt x="57607" y="2880"/>
                </a:lnTo>
                <a:lnTo>
                  <a:pt x="52791" y="1920"/>
                </a:lnTo>
                <a:lnTo>
                  <a:pt x="48005" y="0"/>
                </a:lnTo>
                <a:lnTo>
                  <a:pt x="29763" y="0"/>
                </a:lnTo>
                <a:lnTo>
                  <a:pt x="26883" y="960"/>
                </a:lnTo>
                <a:lnTo>
                  <a:pt x="24002" y="960"/>
                </a:lnTo>
                <a:lnTo>
                  <a:pt x="21122" y="1920"/>
                </a:lnTo>
                <a:lnTo>
                  <a:pt x="18242" y="2880"/>
                </a:lnTo>
                <a:lnTo>
                  <a:pt x="15361" y="3840"/>
                </a:lnTo>
                <a:lnTo>
                  <a:pt x="12481" y="4785"/>
                </a:lnTo>
                <a:lnTo>
                  <a:pt x="10561" y="5760"/>
                </a:lnTo>
                <a:lnTo>
                  <a:pt x="8641" y="6720"/>
                </a:lnTo>
                <a:lnTo>
                  <a:pt x="6720" y="7680"/>
                </a:lnTo>
                <a:lnTo>
                  <a:pt x="6720" y="8625"/>
                </a:lnTo>
                <a:lnTo>
                  <a:pt x="5760" y="9601"/>
                </a:lnTo>
                <a:lnTo>
                  <a:pt x="4800" y="10561"/>
                </a:lnTo>
                <a:lnTo>
                  <a:pt x="4800" y="12466"/>
                </a:lnTo>
                <a:lnTo>
                  <a:pt x="3840" y="13441"/>
                </a:lnTo>
                <a:lnTo>
                  <a:pt x="3840" y="17282"/>
                </a:lnTo>
                <a:lnTo>
                  <a:pt x="480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0" name="object 410"/>
          <p:cNvSpPr/>
          <p:nvPr/>
        </p:nvSpPr>
        <p:spPr>
          <a:xfrm>
            <a:off x="4283628" y="7400467"/>
            <a:ext cx="15361" cy="20162"/>
          </a:xfrm>
          <a:custGeom>
            <a:avLst/>
            <a:gdLst/>
            <a:ahLst/>
            <a:cxnLst/>
            <a:rect l="l" t="t" r="r" b="b"/>
            <a:pathLst>
              <a:path w="15361" h="20162">
                <a:moveTo>
                  <a:pt x="3840" y="3840"/>
                </a:moveTo>
                <a:lnTo>
                  <a:pt x="1920" y="1920"/>
                </a:lnTo>
                <a:lnTo>
                  <a:pt x="0" y="0"/>
                </a:lnTo>
                <a:lnTo>
                  <a:pt x="960" y="20162"/>
                </a:lnTo>
                <a:lnTo>
                  <a:pt x="10561" y="20162"/>
                </a:lnTo>
                <a:lnTo>
                  <a:pt x="15361" y="19202"/>
                </a:lnTo>
                <a:lnTo>
                  <a:pt x="13441" y="4800"/>
                </a:lnTo>
                <a:lnTo>
                  <a:pt x="6720" y="4800"/>
                </a:lnTo>
                <a:lnTo>
                  <a:pt x="384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1" name="object 411"/>
          <p:cNvSpPr/>
          <p:nvPr/>
        </p:nvSpPr>
        <p:spPr>
          <a:xfrm>
            <a:off x="4343140" y="7313112"/>
            <a:ext cx="55686" cy="107518"/>
          </a:xfrm>
          <a:custGeom>
            <a:avLst/>
            <a:gdLst/>
            <a:ahLst/>
            <a:cxnLst/>
            <a:rect l="l" t="t" r="r" b="b"/>
            <a:pathLst>
              <a:path w="55686" h="107518">
                <a:moveTo>
                  <a:pt x="55686" y="23042"/>
                </a:moveTo>
                <a:lnTo>
                  <a:pt x="54726" y="23042"/>
                </a:lnTo>
                <a:lnTo>
                  <a:pt x="54726" y="21122"/>
                </a:lnTo>
                <a:lnTo>
                  <a:pt x="35524" y="21122"/>
                </a:lnTo>
                <a:lnTo>
                  <a:pt x="35524" y="1920"/>
                </a:lnTo>
                <a:lnTo>
                  <a:pt x="34564" y="1920"/>
                </a:lnTo>
                <a:lnTo>
                  <a:pt x="34564" y="960"/>
                </a:lnTo>
                <a:lnTo>
                  <a:pt x="32644" y="960"/>
                </a:lnTo>
                <a:lnTo>
                  <a:pt x="32644" y="0"/>
                </a:lnTo>
                <a:lnTo>
                  <a:pt x="16322" y="0"/>
                </a:lnTo>
                <a:lnTo>
                  <a:pt x="15361" y="960"/>
                </a:lnTo>
                <a:lnTo>
                  <a:pt x="14401" y="960"/>
                </a:lnTo>
                <a:lnTo>
                  <a:pt x="13441" y="1920"/>
                </a:lnTo>
                <a:lnTo>
                  <a:pt x="13441" y="21122"/>
                </a:lnTo>
                <a:lnTo>
                  <a:pt x="1920" y="21122"/>
                </a:lnTo>
                <a:lnTo>
                  <a:pt x="1920" y="22082"/>
                </a:lnTo>
                <a:lnTo>
                  <a:pt x="960" y="23042"/>
                </a:lnTo>
                <a:lnTo>
                  <a:pt x="960" y="25923"/>
                </a:lnTo>
                <a:lnTo>
                  <a:pt x="0" y="26883"/>
                </a:lnTo>
                <a:lnTo>
                  <a:pt x="0" y="32644"/>
                </a:lnTo>
                <a:lnTo>
                  <a:pt x="960" y="35509"/>
                </a:lnTo>
                <a:lnTo>
                  <a:pt x="960" y="36484"/>
                </a:lnTo>
                <a:lnTo>
                  <a:pt x="1920" y="38389"/>
                </a:lnTo>
                <a:lnTo>
                  <a:pt x="13441" y="38389"/>
                </a:lnTo>
                <a:lnTo>
                  <a:pt x="13441" y="88315"/>
                </a:lnTo>
                <a:lnTo>
                  <a:pt x="14401" y="91196"/>
                </a:lnTo>
                <a:lnTo>
                  <a:pt x="15361" y="95036"/>
                </a:lnTo>
                <a:lnTo>
                  <a:pt x="17282" y="97917"/>
                </a:lnTo>
                <a:lnTo>
                  <a:pt x="19202" y="100797"/>
                </a:lnTo>
                <a:lnTo>
                  <a:pt x="21122" y="102717"/>
                </a:lnTo>
                <a:lnTo>
                  <a:pt x="24002" y="104637"/>
                </a:lnTo>
                <a:lnTo>
                  <a:pt x="27843" y="105597"/>
                </a:lnTo>
                <a:lnTo>
                  <a:pt x="30723" y="106558"/>
                </a:lnTo>
                <a:lnTo>
                  <a:pt x="34564" y="107518"/>
                </a:lnTo>
                <a:lnTo>
                  <a:pt x="40325" y="107518"/>
                </a:lnTo>
                <a:lnTo>
                  <a:pt x="42245" y="106558"/>
                </a:lnTo>
                <a:lnTo>
                  <a:pt x="47045" y="106558"/>
                </a:lnTo>
                <a:lnTo>
                  <a:pt x="48005" y="105597"/>
                </a:lnTo>
                <a:lnTo>
                  <a:pt x="50886" y="105597"/>
                </a:lnTo>
                <a:lnTo>
                  <a:pt x="51846" y="104637"/>
                </a:lnTo>
                <a:lnTo>
                  <a:pt x="52806" y="104637"/>
                </a:lnTo>
                <a:lnTo>
                  <a:pt x="53766" y="103677"/>
                </a:lnTo>
                <a:lnTo>
                  <a:pt x="54726" y="102717"/>
                </a:lnTo>
                <a:lnTo>
                  <a:pt x="54726" y="101757"/>
                </a:lnTo>
                <a:lnTo>
                  <a:pt x="55686" y="100797"/>
                </a:lnTo>
                <a:lnTo>
                  <a:pt x="55686" y="88315"/>
                </a:lnTo>
                <a:lnTo>
                  <a:pt x="54726" y="87355"/>
                </a:lnTo>
                <a:lnTo>
                  <a:pt x="54726" y="86395"/>
                </a:lnTo>
                <a:lnTo>
                  <a:pt x="51846" y="86395"/>
                </a:lnTo>
                <a:lnTo>
                  <a:pt x="51846" y="87355"/>
                </a:lnTo>
                <a:lnTo>
                  <a:pt x="49926" y="87355"/>
                </a:lnTo>
                <a:lnTo>
                  <a:pt x="48966" y="88315"/>
                </a:lnTo>
                <a:lnTo>
                  <a:pt x="41285" y="88315"/>
                </a:lnTo>
                <a:lnTo>
                  <a:pt x="38404" y="87355"/>
                </a:lnTo>
                <a:lnTo>
                  <a:pt x="37444" y="85435"/>
                </a:lnTo>
                <a:lnTo>
                  <a:pt x="35524" y="83515"/>
                </a:lnTo>
                <a:lnTo>
                  <a:pt x="35524" y="38389"/>
                </a:lnTo>
                <a:lnTo>
                  <a:pt x="54726" y="38389"/>
                </a:lnTo>
                <a:lnTo>
                  <a:pt x="54726" y="36484"/>
                </a:lnTo>
                <a:lnTo>
                  <a:pt x="55686" y="35509"/>
                </a:lnTo>
                <a:lnTo>
                  <a:pt x="55686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2" name="object 412"/>
          <p:cNvSpPr/>
          <p:nvPr/>
        </p:nvSpPr>
        <p:spPr>
          <a:xfrm>
            <a:off x="4415134" y="7333274"/>
            <a:ext cx="22082" cy="85435"/>
          </a:xfrm>
          <a:custGeom>
            <a:avLst/>
            <a:gdLst/>
            <a:ahLst/>
            <a:cxnLst/>
            <a:rect l="l" t="t" r="r" b="b"/>
            <a:pathLst>
              <a:path w="22082" h="85435">
                <a:moveTo>
                  <a:pt x="22082" y="1920"/>
                </a:moveTo>
                <a:lnTo>
                  <a:pt x="21122" y="1920"/>
                </a:lnTo>
                <a:lnTo>
                  <a:pt x="20162" y="960"/>
                </a:lnTo>
                <a:lnTo>
                  <a:pt x="18242" y="960"/>
                </a:lnTo>
                <a:lnTo>
                  <a:pt x="16337" y="0"/>
                </a:lnTo>
                <a:lnTo>
                  <a:pt x="5775" y="0"/>
                </a:lnTo>
                <a:lnTo>
                  <a:pt x="4815" y="960"/>
                </a:lnTo>
                <a:lnTo>
                  <a:pt x="2880" y="960"/>
                </a:lnTo>
                <a:lnTo>
                  <a:pt x="1935" y="1920"/>
                </a:lnTo>
                <a:lnTo>
                  <a:pt x="975" y="1920"/>
                </a:lnTo>
                <a:lnTo>
                  <a:pt x="0" y="2880"/>
                </a:lnTo>
                <a:lnTo>
                  <a:pt x="0" y="83515"/>
                </a:lnTo>
                <a:lnTo>
                  <a:pt x="975" y="83515"/>
                </a:lnTo>
                <a:lnTo>
                  <a:pt x="975" y="84475"/>
                </a:lnTo>
                <a:lnTo>
                  <a:pt x="2880" y="84475"/>
                </a:lnTo>
                <a:lnTo>
                  <a:pt x="3840" y="85435"/>
                </a:lnTo>
                <a:lnTo>
                  <a:pt x="19202" y="85435"/>
                </a:lnTo>
                <a:lnTo>
                  <a:pt x="20162" y="84475"/>
                </a:lnTo>
                <a:lnTo>
                  <a:pt x="21122" y="84475"/>
                </a:lnTo>
                <a:lnTo>
                  <a:pt x="22082" y="83515"/>
                </a:lnTo>
                <a:lnTo>
                  <a:pt x="22082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3" name="object 413"/>
          <p:cNvSpPr/>
          <p:nvPr/>
        </p:nvSpPr>
        <p:spPr>
          <a:xfrm>
            <a:off x="4413229" y="7298710"/>
            <a:ext cx="25908" cy="23042"/>
          </a:xfrm>
          <a:custGeom>
            <a:avLst/>
            <a:gdLst/>
            <a:ahLst/>
            <a:cxnLst/>
            <a:rect l="l" t="t" r="r" b="b"/>
            <a:pathLst>
              <a:path w="25908" h="23042">
                <a:moveTo>
                  <a:pt x="25908" y="11521"/>
                </a:moveTo>
                <a:lnTo>
                  <a:pt x="25908" y="7680"/>
                </a:lnTo>
                <a:lnTo>
                  <a:pt x="24947" y="4800"/>
                </a:lnTo>
                <a:lnTo>
                  <a:pt x="23027" y="2880"/>
                </a:lnTo>
                <a:lnTo>
                  <a:pt x="21107" y="960"/>
                </a:lnTo>
                <a:lnTo>
                  <a:pt x="18242" y="0"/>
                </a:lnTo>
                <a:lnTo>
                  <a:pt x="8625" y="0"/>
                </a:lnTo>
                <a:lnTo>
                  <a:pt x="4785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lnTo>
                  <a:pt x="2880" y="21122"/>
                </a:lnTo>
                <a:lnTo>
                  <a:pt x="4785" y="23042"/>
                </a:lnTo>
                <a:lnTo>
                  <a:pt x="21107" y="23042"/>
                </a:lnTo>
                <a:lnTo>
                  <a:pt x="23027" y="21122"/>
                </a:lnTo>
                <a:lnTo>
                  <a:pt x="24947" y="19202"/>
                </a:lnTo>
                <a:lnTo>
                  <a:pt x="25908" y="16322"/>
                </a:lnTo>
                <a:lnTo>
                  <a:pt x="25908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4" name="object 414"/>
          <p:cNvSpPr/>
          <p:nvPr/>
        </p:nvSpPr>
        <p:spPr>
          <a:xfrm>
            <a:off x="4479462" y="7332314"/>
            <a:ext cx="59512" cy="88315"/>
          </a:xfrm>
          <a:custGeom>
            <a:avLst/>
            <a:gdLst/>
            <a:ahLst/>
            <a:cxnLst/>
            <a:rect l="l" t="t" r="r" b="b"/>
            <a:pathLst>
              <a:path w="59512" h="88315">
                <a:moveTo>
                  <a:pt x="24003" y="70073"/>
                </a:moveTo>
                <a:lnTo>
                  <a:pt x="10561" y="70073"/>
                </a:lnTo>
                <a:lnTo>
                  <a:pt x="8641" y="68153"/>
                </a:lnTo>
                <a:lnTo>
                  <a:pt x="5760" y="67193"/>
                </a:lnTo>
                <a:lnTo>
                  <a:pt x="3840" y="65272"/>
                </a:lnTo>
                <a:lnTo>
                  <a:pt x="3840" y="87355"/>
                </a:lnTo>
                <a:lnTo>
                  <a:pt x="9601" y="88315"/>
                </a:lnTo>
                <a:lnTo>
                  <a:pt x="24003" y="88315"/>
                </a:lnTo>
                <a:lnTo>
                  <a:pt x="30723" y="87355"/>
                </a:lnTo>
                <a:lnTo>
                  <a:pt x="35524" y="84475"/>
                </a:lnTo>
                <a:lnTo>
                  <a:pt x="41269" y="82555"/>
                </a:lnTo>
                <a:lnTo>
                  <a:pt x="46085" y="79674"/>
                </a:lnTo>
                <a:lnTo>
                  <a:pt x="48950" y="75834"/>
                </a:lnTo>
                <a:lnTo>
                  <a:pt x="52791" y="71993"/>
                </a:lnTo>
                <a:lnTo>
                  <a:pt x="55671" y="67193"/>
                </a:lnTo>
                <a:lnTo>
                  <a:pt x="57591" y="61432"/>
                </a:lnTo>
                <a:lnTo>
                  <a:pt x="59512" y="55671"/>
                </a:lnTo>
                <a:lnTo>
                  <a:pt x="59512" y="29748"/>
                </a:lnTo>
                <a:lnTo>
                  <a:pt x="57591" y="24963"/>
                </a:lnTo>
                <a:lnTo>
                  <a:pt x="55671" y="19187"/>
                </a:lnTo>
                <a:lnTo>
                  <a:pt x="52791" y="14401"/>
                </a:lnTo>
                <a:lnTo>
                  <a:pt x="49926" y="10561"/>
                </a:lnTo>
                <a:lnTo>
                  <a:pt x="46085" y="7680"/>
                </a:lnTo>
                <a:lnTo>
                  <a:pt x="42245" y="4785"/>
                </a:lnTo>
                <a:lnTo>
                  <a:pt x="37429" y="2880"/>
                </a:lnTo>
                <a:lnTo>
                  <a:pt x="31683" y="960"/>
                </a:lnTo>
                <a:lnTo>
                  <a:pt x="25923" y="0"/>
                </a:lnTo>
                <a:lnTo>
                  <a:pt x="11521" y="0"/>
                </a:lnTo>
                <a:lnTo>
                  <a:pt x="4800" y="960"/>
                </a:lnTo>
                <a:lnTo>
                  <a:pt x="0" y="2880"/>
                </a:lnTo>
                <a:lnTo>
                  <a:pt x="960" y="29748"/>
                </a:lnTo>
                <a:lnTo>
                  <a:pt x="1920" y="26868"/>
                </a:lnTo>
                <a:lnTo>
                  <a:pt x="2880" y="23987"/>
                </a:lnTo>
                <a:lnTo>
                  <a:pt x="4800" y="22067"/>
                </a:lnTo>
                <a:lnTo>
                  <a:pt x="6720" y="20147"/>
                </a:lnTo>
                <a:lnTo>
                  <a:pt x="9601" y="19187"/>
                </a:lnTo>
                <a:lnTo>
                  <a:pt x="11521" y="18242"/>
                </a:lnTo>
                <a:lnTo>
                  <a:pt x="14401" y="17282"/>
                </a:lnTo>
                <a:lnTo>
                  <a:pt x="22082" y="17282"/>
                </a:lnTo>
                <a:lnTo>
                  <a:pt x="24963" y="18242"/>
                </a:lnTo>
                <a:lnTo>
                  <a:pt x="26868" y="19187"/>
                </a:lnTo>
                <a:lnTo>
                  <a:pt x="29748" y="20147"/>
                </a:lnTo>
                <a:lnTo>
                  <a:pt x="31683" y="22067"/>
                </a:lnTo>
                <a:lnTo>
                  <a:pt x="32644" y="24963"/>
                </a:lnTo>
                <a:lnTo>
                  <a:pt x="34564" y="26868"/>
                </a:lnTo>
                <a:lnTo>
                  <a:pt x="35524" y="29748"/>
                </a:lnTo>
                <a:lnTo>
                  <a:pt x="36469" y="33588"/>
                </a:lnTo>
                <a:lnTo>
                  <a:pt x="36469" y="36469"/>
                </a:lnTo>
                <a:lnTo>
                  <a:pt x="37429" y="40309"/>
                </a:lnTo>
                <a:lnTo>
                  <a:pt x="37429" y="47990"/>
                </a:lnTo>
                <a:lnTo>
                  <a:pt x="36469" y="51831"/>
                </a:lnTo>
                <a:lnTo>
                  <a:pt x="35524" y="54711"/>
                </a:lnTo>
                <a:lnTo>
                  <a:pt x="35524" y="58552"/>
                </a:lnTo>
                <a:lnTo>
                  <a:pt x="33588" y="61432"/>
                </a:lnTo>
                <a:lnTo>
                  <a:pt x="32644" y="63352"/>
                </a:lnTo>
                <a:lnTo>
                  <a:pt x="30723" y="65272"/>
                </a:lnTo>
                <a:lnTo>
                  <a:pt x="28803" y="67193"/>
                </a:lnTo>
                <a:lnTo>
                  <a:pt x="25923" y="69113"/>
                </a:lnTo>
                <a:lnTo>
                  <a:pt x="24003" y="70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5" name="object 415"/>
          <p:cNvSpPr/>
          <p:nvPr/>
        </p:nvSpPr>
        <p:spPr>
          <a:xfrm>
            <a:off x="4455459" y="7335194"/>
            <a:ext cx="27843" cy="84475"/>
          </a:xfrm>
          <a:custGeom>
            <a:avLst/>
            <a:gdLst/>
            <a:ahLst/>
            <a:cxnLst/>
            <a:rect l="l" t="t" r="r" b="b"/>
            <a:pathLst>
              <a:path w="27843" h="84475">
                <a:moveTo>
                  <a:pt x="960" y="54711"/>
                </a:moveTo>
                <a:lnTo>
                  <a:pt x="1920" y="60472"/>
                </a:lnTo>
                <a:lnTo>
                  <a:pt x="3840" y="65272"/>
                </a:lnTo>
                <a:lnTo>
                  <a:pt x="6720" y="70073"/>
                </a:lnTo>
                <a:lnTo>
                  <a:pt x="9601" y="73914"/>
                </a:lnTo>
                <a:lnTo>
                  <a:pt x="13441" y="77754"/>
                </a:lnTo>
                <a:lnTo>
                  <a:pt x="17282" y="80634"/>
                </a:lnTo>
                <a:lnTo>
                  <a:pt x="23042" y="82555"/>
                </a:lnTo>
                <a:lnTo>
                  <a:pt x="27843" y="84475"/>
                </a:lnTo>
                <a:lnTo>
                  <a:pt x="27843" y="62392"/>
                </a:lnTo>
                <a:lnTo>
                  <a:pt x="26883" y="60472"/>
                </a:lnTo>
                <a:lnTo>
                  <a:pt x="24963" y="57591"/>
                </a:lnTo>
                <a:lnTo>
                  <a:pt x="24002" y="54711"/>
                </a:lnTo>
                <a:lnTo>
                  <a:pt x="23042" y="51831"/>
                </a:lnTo>
                <a:lnTo>
                  <a:pt x="23042" y="47990"/>
                </a:lnTo>
                <a:lnTo>
                  <a:pt x="22082" y="45110"/>
                </a:lnTo>
                <a:lnTo>
                  <a:pt x="22082" y="36469"/>
                </a:lnTo>
                <a:lnTo>
                  <a:pt x="23042" y="32644"/>
                </a:lnTo>
                <a:lnTo>
                  <a:pt x="24002" y="29748"/>
                </a:lnTo>
                <a:lnTo>
                  <a:pt x="24963" y="26868"/>
                </a:lnTo>
                <a:lnTo>
                  <a:pt x="24002" y="0"/>
                </a:lnTo>
                <a:lnTo>
                  <a:pt x="18242" y="1905"/>
                </a:lnTo>
                <a:lnTo>
                  <a:pt x="14401" y="5745"/>
                </a:lnTo>
                <a:lnTo>
                  <a:pt x="10561" y="9585"/>
                </a:lnTo>
                <a:lnTo>
                  <a:pt x="6720" y="13426"/>
                </a:lnTo>
                <a:lnTo>
                  <a:pt x="3840" y="18242"/>
                </a:lnTo>
                <a:lnTo>
                  <a:pt x="1920" y="23027"/>
                </a:lnTo>
                <a:lnTo>
                  <a:pt x="960" y="28803"/>
                </a:lnTo>
                <a:lnTo>
                  <a:pt x="0" y="35509"/>
                </a:lnTo>
                <a:lnTo>
                  <a:pt x="0" y="48950"/>
                </a:lnTo>
                <a:lnTo>
                  <a:pt x="960" y="547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6" name="object 416"/>
          <p:cNvSpPr/>
          <p:nvPr/>
        </p:nvSpPr>
        <p:spPr>
          <a:xfrm>
            <a:off x="4557217" y="7332314"/>
            <a:ext cx="74874" cy="86395"/>
          </a:xfrm>
          <a:custGeom>
            <a:avLst/>
            <a:gdLst/>
            <a:ahLst/>
            <a:cxnLst/>
            <a:rect l="l" t="t" r="r" b="b"/>
            <a:pathLst>
              <a:path w="74874" h="86395">
                <a:moveTo>
                  <a:pt x="63367" y="3840"/>
                </a:moveTo>
                <a:lnTo>
                  <a:pt x="59527" y="1920"/>
                </a:lnTo>
                <a:lnTo>
                  <a:pt x="55686" y="960"/>
                </a:lnTo>
                <a:lnTo>
                  <a:pt x="51846" y="0"/>
                </a:lnTo>
                <a:lnTo>
                  <a:pt x="41285" y="0"/>
                </a:lnTo>
                <a:lnTo>
                  <a:pt x="36484" y="960"/>
                </a:lnTo>
                <a:lnTo>
                  <a:pt x="31683" y="2880"/>
                </a:lnTo>
                <a:lnTo>
                  <a:pt x="27843" y="5760"/>
                </a:lnTo>
                <a:lnTo>
                  <a:pt x="23042" y="8625"/>
                </a:lnTo>
                <a:lnTo>
                  <a:pt x="19202" y="13441"/>
                </a:lnTo>
                <a:lnTo>
                  <a:pt x="19202" y="3840"/>
                </a:lnTo>
                <a:lnTo>
                  <a:pt x="18242" y="3840"/>
                </a:lnTo>
                <a:lnTo>
                  <a:pt x="18242" y="2880"/>
                </a:lnTo>
                <a:lnTo>
                  <a:pt x="17282" y="1920"/>
                </a:lnTo>
                <a:lnTo>
                  <a:pt x="15361" y="1920"/>
                </a:lnTo>
                <a:lnTo>
                  <a:pt x="14401" y="960"/>
                </a:lnTo>
                <a:lnTo>
                  <a:pt x="4800" y="960"/>
                </a:lnTo>
                <a:lnTo>
                  <a:pt x="384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84475"/>
                </a:lnTo>
                <a:lnTo>
                  <a:pt x="960" y="85435"/>
                </a:lnTo>
                <a:lnTo>
                  <a:pt x="1920" y="85435"/>
                </a:lnTo>
                <a:lnTo>
                  <a:pt x="2880" y="86395"/>
                </a:lnTo>
                <a:lnTo>
                  <a:pt x="19202" y="86395"/>
                </a:lnTo>
                <a:lnTo>
                  <a:pt x="20162" y="85435"/>
                </a:lnTo>
                <a:lnTo>
                  <a:pt x="21122" y="85435"/>
                </a:lnTo>
                <a:lnTo>
                  <a:pt x="22082" y="84475"/>
                </a:lnTo>
                <a:lnTo>
                  <a:pt x="22082" y="30708"/>
                </a:lnTo>
                <a:lnTo>
                  <a:pt x="24963" y="26868"/>
                </a:lnTo>
                <a:lnTo>
                  <a:pt x="27843" y="23987"/>
                </a:lnTo>
                <a:lnTo>
                  <a:pt x="30723" y="22067"/>
                </a:lnTo>
                <a:lnTo>
                  <a:pt x="33604" y="20147"/>
                </a:lnTo>
                <a:lnTo>
                  <a:pt x="36484" y="19187"/>
                </a:lnTo>
                <a:lnTo>
                  <a:pt x="44165" y="19187"/>
                </a:lnTo>
                <a:lnTo>
                  <a:pt x="45125" y="20147"/>
                </a:lnTo>
                <a:lnTo>
                  <a:pt x="47030" y="21122"/>
                </a:lnTo>
                <a:lnTo>
                  <a:pt x="48966" y="22067"/>
                </a:lnTo>
                <a:lnTo>
                  <a:pt x="49911" y="23987"/>
                </a:lnTo>
                <a:lnTo>
                  <a:pt x="50886" y="24963"/>
                </a:lnTo>
                <a:lnTo>
                  <a:pt x="51846" y="26868"/>
                </a:lnTo>
                <a:lnTo>
                  <a:pt x="51846" y="29748"/>
                </a:lnTo>
                <a:lnTo>
                  <a:pt x="52806" y="31683"/>
                </a:lnTo>
                <a:lnTo>
                  <a:pt x="52806" y="84475"/>
                </a:lnTo>
                <a:lnTo>
                  <a:pt x="53751" y="84475"/>
                </a:lnTo>
                <a:lnTo>
                  <a:pt x="53751" y="85435"/>
                </a:lnTo>
                <a:lnTo>
                  <a:pt x="55686" y="85435"/>
                </a:lnTo>
                <a:lnTo>
                  <a:pt x="55686" y="86395"/>
                </a:lnTo>
                <a:lnTo>
                  <a:pt x="71993" y="86395"/>
                </a:lnTo>
                <a:lnTo>
                  <a:pt x="72953" y="85435"/>
                </a:lnTo>
                <a:lnTo>
                  <a:pt x="73913" y="85435"/>
                </a:lnTo>
                <a:lnTo>
                  <a:pt x="74874" y="84475"/>
                </a:lnTo>
                <a:lnTo>
                  <a:pt x="74874" y="23987"/>
                </a:lnTo>
                <a:lnTo>
                  <a:pt x="73913" y="20147"/>
                </a:lnTo>
                <a:lnTo>
                  <a:pt x="72953" y="16306"/>
                </a:lnTo>
                <a:lnTo>
                  <a:pt x="71033" y="12466"/>
                </a:lnTo>
                <a:lnTo>
                  <a:pt x="68153" y="9601"/>
                </a:lnTo>
                <a:lnTo>
                  <a:pt x="66248" y="6720"/>
                </a:lnTo>
                <a:lnTo>
                  <a:pt x="63367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7" name="object 417"/>
          <p:cNvSpPr/>
          <p:nvPr/>
        </p:nvSpPr>
        <p:spPr>
          <a:xfrm>
            <a:off x="4649373" y="7332314"/>
            <a:ext cx="60487" cy="88315"/>
          </a:xfrm>
          <a:custGeom>
            <a:avLst/>
            <a:gdLst/>
            <a:ahLst/>
            <a:cxnLst/>
            <a:rect l="l" t="t" r="r" b="b"/>
            <a:pathLst>
              <a:path w="60487" h="88315">
                <a:moveTo>
                  <a:pt x="60487" y="61432"/>
                </a:moveTo>
                <a:lnTo>
                  <a:pt x="60487" y="57591"/>
                </a:lnTo>
                <a:lnTo>
                  <a:pt x="59512" y="54711"/>
                </a:lnTo>
                <a:lnTo>
                  <a:pt x="58567" y="51831"/>
                </a:lnTo>
                <a:lnTo>
                  <a:pt x="57607" y="48950"/>
                </a:lnTo>
                <a:lnTo>
                  <a:pt x="55671" y="47030"/>
                </a:lnTo>
                <a:lnTo>
                  <a:pt x="53766" y="45110"/>
                </a:lnTo>
                <a:lnTo>
                  <a:pt x="51846" y="43190"/>
                </a:lnTo>
                <a:lnTo>
                  <a:pt x="49926" y="41269"/>
                </a:lnTo>
                <a:lnTo>
                  <a:pt x="48005" y="40309"/>
                </a:lnTo>
                <a:lnTo>
                  <a:pt x="45125" y="39349"/>
                </a:lnTo>
                <a:lnTo>
                  <a:pt x="43205" y="37429"/>
                </a:lnTo>
                <a:lnTo>
                  <a:pt x="41285" y="36469"/>
                </a:lnTo>
                <a:lnTo>
                  <a:pt x="38404" y="35524"/>
                </a:lnTo>
                <a:lnTo>
                  <a:pt x="36484" y="34549"/>
                </a:lnTo>
                <a:lnTo>
                  <a:pt x="33604" y="34549"/>
                </a:lnTo>
                <a:lnTo>
                  <a:pt x="31683" y="33588"/>
                </a:lnTo>
                <a:lnTo>
                  <a:pt x="29763" y="32628"/>
                </a:lnTo>
                <a:lnTo>
                  <a:pt x="27843" y="31683"/>
                </a:lnTo>
                <a:lnTo>
                  <a:pt x="25923" y="30708"/>
                </a:lnTo>
                <a:lnTo>
                  <a:pt x="24002" y="29748"/>
                </a:lnTo>
                <a:lnTo>
                  <a:pt x="23042" y="27843"/>
                </a:lnTo>
                <a:lnTo>
                  <a:pt x="22082" y="26868"/>
                </a:lnTo>
                <a:lnTo>
                  <a:pt x="21122" y="24963"/>
                </a:lnTo>
                <a:lnTo>
                  <a:pt x="21122" y="22067"/>
                </a:lnTo>
                <a:lnTo>
                  <a:pt x="22082" y="21122"/>
                </a:lnTo>
                <a:lnTo>
                  <a:pt x="22082" y="20147"/>
                </a:lnTo>
                <a:lnTo>
                  <a:pt x="23042" y="19187"/>
                </a:lnTo>
                <a:lnTo>
                  <a:pt x="23042" y="18242"/>
                </a:lnTo>
                <a:lnTo>
                  <a:pt x="24002" y="17282"/>
                </a:lnTo>
                <a:lnTo>
                  <a:pt x="24963" y="17282"/>
                </a:lnTo>
                <a:lnTo>
                  <a:pt x="26883" y="16306"/>
                </a:lnTo>
                <a:lnTo>
                  <a:pt x="27843" y="16306"/>
                </a:lnTo>
                <a:lnTo>
                  <a:pt x="29763" y="15346"/>
                </a:lnTo>
                <a:lnTo>
                  <a:pt x="38404" y="15346"/>
                </a:lnTo>
                <a:lnTo>
                  <a:pt x="40325" y="16306"/>
                </a:lnTo>
                <a:lnTo>
                  <a:pt x="43205" y="17282"/>
                </a:lnTo>
                <a:lnTo>
                  <a:pt x="45125" y="17282"/>
                </a:lnTo>
                <a:lnTo>
                  <a:pt x="46085" y="18242"/>
                </a:lnTo>
                <a:lnTo>
                  <a:pt x="48005" y="19187"/>
                </a:lnTo>
                <a:lnTo>
                  <a:pt x="49926" y="19187"/>
                </a:lnTo>
                <a:lnTo>
                  <a:pt x="50886" y="20147"/>
                </a:lnTo>
                <a:lnTo>
                  <a:pt x="51846" y="21122"/>
                </a:lnTo>
                <a:lnTo>
                  <a:pt x="54726" y="21122"/>
                </a:lnTo>
                <a:lnTo>
                  <a:pt x="54726" y="19187"/>
                </a:lnTo>
                <a:lnTo>
                  <a:pt x="55671" y="19187"/>
                </a:lnTo>
                <a:lnTo>
                  <a:pt x="55671" y="7680"/>
                </a:lnTo>
                <a:lnTo>
                  <a:pt x="54726" y="6720"/>
                </a:lnTo>
                <a:lnTo>
                  <a:pt x="54726" y="5760"/>
                </a:lnTo>
                <a:lnTo>
                  <a:pt x="53766" y="4785"/>
                </a:lnTo>
                <a:lnTo>
                  <a:pt x="52791" y="3840"/>
                </a:lnTo>
                <a:lnTo>
                  <a:pt x="51846" y="3840"/>
                </a:lnTo>
                <a:lnTo>
                  <a:pt x="50886" y="2880"/>
                </a:lnTo>
                <a:lnTo>
                  <a:pt x="49926" y="2880"/>
                </a:lnTo>
                <a:lnTo>
                  <a:pt x="48005" y="1920"/>
                </a:lnTo>
                <a:lnTo>
                  <a:pt x="46085" y="1920"/>
                </a:lnTo>
                <a:lnTo>
                  <a:pt x="44165" y="960"/>
                </a:lnTo>
                <a:lnTo>
                  <a:pt x="42245" y="960"/>
                </a:lnTo>
                <a:lnTo>
                  <a:pt x="39364" y="0"/>
                </a:lnTo>
                <a:lnTo>
                  <a:pt x="23042" y="0"/>
                </a:lnTo>
                <a:lnTo>
                  <a:pt x="19202" y="1920"/>
                </a:lnTo>
                <a:lnTo>
                  <a:pt x="15361" y="2880"/>
                </a:lnTo>
                <a:lnTo>
                  <a:pt x="11521" y="4785"/>
                </a:lnTo>
                <a:lnTo>
                  <a:pt x="9601" y="6720"/>
                </a:lnTo>
                <a:lnTo>
                  <a:pt x="6720" y="8625"/>
                </a:lnTo>
                <a:lnTo>
                  <a:pt x="3840" y="11521"/>
                </a:lnTo>
                <a:lnTo>
                  <a:pt x="2880" y="14401"/>
                </a:lnTo>
                <a:lnTo>
                  <a:pt x="960" y="18242"/>
                </a:lnTo>
                <a:lnTo>
                  <a:pt x="960" y="31683"/>
                </a:lnTo>
                <a:lnTo>
                  <a:pt x="1920" y="34549"/>
                </a:lnTo>
                <a:lnTo>
                  <a:pt x="2880" y="37429"/>
                </a:lnTo>
                <a:lnTo>
                  <a:pt x="4800" y="39349"/>
                </a:lnTo>
                <a:lnTo>
                  <a:pt x="6720" y="41269"/>
                </a:lnTo>
                <a:lnTo>
                  <a:pt x="8641" y="43190"/>
                </a:lnTo>
                <a:lnTo>
                  <a:pt x="10561" y="45110"/>
                </a:lnTo>
                <a:lnTo>
                  <a:pt x="12481" y="46070"/>
                </a:lnTo>
                <a:lnTo>
                  <a:pt x="15361" y="47030"/>
                </a:lnTo>
                <a:lnTo>
                  <a:pt x="17282" y="48950"/>
                </a:lnTo>
                <a:lnTo>
                  <a:pt x="19202" y="49910"/>
                </a:lnTo>
                <a:lnTo>
                  <a:pt x="22082" y="50871"/>
                </a:lnTo>
                <a:lnTo>
                  <a:pt x="24002" y="51831"/>
                </a:lnTo>
                <a:lnTo>
                  <a:pt x="26883" y="51831"/>
                </a:lnTo>
                <a:lnTo>
                  <a:pt x="28803" y="52791"/>
                </a:lnTo>
                <a:lnTo>
                  <a:pt x="30723" y="53751"/>
                </a:lnTo>
                <a:lnTo>
                  <a:pt x="32644" y="54711"/>
                </a:lnTo>
                <a:lnTo>
                  <a:pt x="34564" y="55671"/>
                </a:lnTo>
                <a:lnTo>
                  <a:pt x="35524" y="56631"/>
                </a:lnTo>
                <a:lnTo>
                  <a:pt x="36484" y="58552"/>
                </a:lnTo>
                <a:lnTo>
                  <a:pt x="38404" y="59512"/>
                </a:lnTo>
                <a:lnTo>
                  <a:pt x="38404" y="65272"/>
                </a:lnTo>
                <a:lnTo>
                  <a:pt x="37444" y="67193"/>
                </a:lnTo>
                <a:lnTo>
                  <a:pt x="37444" y="68153"/>
                </a:lnTo>
                <a:lnTo>
                  <a:pt x="36484" y="69113"/>
                </a:lnTo>
                <a:lnTo>
                  <a:pt x="35524" y="70073"/>
                </a:lnTo>
                <a:lnTo>
                  <a:pt x="33604" y="70073"/>
                </a:lnTo>
                <a:lnTo>
                  <a:pt x="32644" y="71033"/>
                </a:lnTo>
                <a:lnTo>
                  <a:pt x="30723" y="71033"/>
                </a:lnTo>
                <a:lnTo>
                  <a:pt x="29763" y="71993"/>
                </a:lnTo>
                <a:lnTo>
                  <a:pt x="19202" y="71993"/>
                </a:lnTo>
                <a:lnTo>
                  <a:pt x="17282" y="71033"/>
                </a:lnTo>
                <a:lnTo>
                  <a:pt x="14401" y="70073"/>
                </a:lnTo>
                <a:lnTo>
                  <a:pt x="12481" y="69113"/>
                </a:lnTo>
                <a:lnTo>
                  <a:pt x="10561" y="68153"/>
                </a:lnTo>
                <a:lnTo>
                  <a:pt x="8641" y="67193"/>
                </a:lnTo>
                <a:lnTo>
                  <a:pt x="6720" y="67193"/>
                </a:lnTo>
                <a:lnTo>
                  <a:pt x="5760" y="66233"/>
                </a:lnTo>
                <a:lnTo>
                  <a:pt x="4800" y="65272"/>
                </a:lnTo>
                <a:lnTo>
                  <a:pt x="960" y="65272"/>
                </a:lnTo>
                <a:lnTo>
                  <a:pt x="960" y="67193"/>
                </a:lnTo>
                <a:lnTo>
                  <a:pt x="0" y="68153"/>
                </a:lnTo>
                <a:lnTo>
                  <a:pt x="0" y="77754"/>
                </a:lnTo>
                <a:lnTo>
                  <a:pt x="960" y="78714"/>
                </a:lnTo>
                <a:lnTo>
                  <a:pt x="960" y="80634"/>
                </a:lnTo>
                <a:lnTo>
                  <a:pt x="1920" y="81594"/>
                </a:lnTo>
                <a:lnTo>
                  <a:pt x="2880" y="82555"/>
                </a:lnTo>
                <a:lnTo>
                  <a:pt x="3840" y="83515"/>
                </a:lnTo>
                <a:lnTo>
                  <a:pt x="5760" y="83515"/>
                </a:lnTo>
                <a:lnTo>
                  <a:pt x="6720" y="84475"/>
                </a:lnTo>
                <a:lnTo>
                  <a:pt x="8641" y="85435"/>
                </a:lnTo>
                <a:lnTo>
                  <a:pt x="10561" y="85435"/>
                </a:lnTo>
                <a:lnTo>
                  <a:pt x="12481" y="86395"/>
                </a:lnTo>
                <a:lnTo>
                  <a:pt x="15361" y="87355"/>
                </a:lnTo>
                <a:lnTo>
                  <a:pt x="17282" y="87355"/>
                </a:lnTo>
                <a:lnTo>
                  <a:pt x="20162" y="88315"/>
                </a:lnTo>
                <a:lnTo>
                  <a:pt x="30723" y="88315"/>
                </a:lnTo>
                <a:lnTo>
                  <a:pt x="35524" y="87355"/>
                </a:lnTo>
                <a:lnTo>
                  <a:pt x="39364" y="86395"/>
                </a:lnTo>
                <a:lnTo>
                  <a:pt x="44165" y="85435"/>
                </a:lnTo>
                <a:lnTo>
                  <a:pt x="48005" y="83515"/>
                </a:lnTo>
                <a:lnTo>
                  <a:pt x="50886" y="81594"/>
                </a:lnTo>
                <a:lnTo>
                  <a:pt x="53766" y="78714"/>
                </a:lnTo>
                <a:lnTo>
                  <a:pt x="55671" y="75834"/>
                </a:lnTo>
                <a:lnTo>
                  <a:pt x="57607" y="72953"/>
                </a:lnTo>
                <a:lnTo>
                  <a:pt x="59512" y="69113"/>
                </a:lnTo>
                <a:lnTo>
                  <a:pt x="60487" y="65272"/>
                </a:lnTo>
                <a:lnTo>
                  <a:pt x="60487" y="61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8" name="object 418"/>
          <p:cNvSpPr/>
          <p:nvPr/>
        </p:nvSpPr>
        <p:spPr>
          <a:xfrm>
            <a:off x="4726167" y="7392786"/>
            <a:ext cx="25923" cy="26883"/>
          </a:xfrm>
          <a:custGeom>
            <a:avLst/>
            <a:gdLst/>
            <a:ahLst/>
            <a:cxnLst/>
            <a:rect l="l" t="t" r="r" b="b"/>
            <a:pathLst>
              <a:path w="25923" h="26883">
                <a:moveTo>
                  <a:pt x="25923" y="13441"/>
                </a:moveTo>
                <a:lnTo>
                  <a:pt x="25923" y="7680"/>
                </a:lnTo>
                <a:lnTo>
                  <a:pt x="24963" y="3840"/>
                </a:lnTo>
                <a:lnTo>
                  <a:pt x="23042" y="2880"/>
                </a:lnTo>
                <a:lnTo>
                  <a:pt x="21122" y="960"/>
                </a:lnTo>
                <a:lnTo>
                  <a:pt x="18242" y="0"/>
                </a:lnTo>
                <a:lnTo>
                  <a:pt x="8641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8242"/>
                </a:lnTo>
                <a:lnTo>
                  <a:pt x="960" y="22082"/>
                </a:lnTo>
                <a:lnTo>
                  <a:pt x="2880" y="24003"/>
                </a:lnTo>
                <a:lnTo>
                  <a:pt x="4800" y="25923"/>
                </a:lnTo>
                <a:lnTo>
                  <a:pt x="8641" y="26883"/>
                </a:lnTo>
                <a:lnTo>
                  <a:pt x="18242" y="26883"/>
                </a:lnTo>
                <a:lnTo>
                  <a:pt x="21122" y="25923"/>
                </a:lnTo>
                <a:lnTo>
                  <a:pt x="23042" y="24003"/>
                </a:lnTo>
                <a:lnTo>
                  <a:pt x="24963" y="22082"/>
                </a:lnTo>
                <a:lnTo>
                  <a:pt x="25923" y="18242"/>
                </a:lnTo>
                <a:lnTo>
                  <a:pt x="25923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9" name="object 419"/>
          <p:cNvSpPr/>
          <p:nvPr/>
        </p:nvSpPr>
        <p:spPr>
          <a:xfrm>
            <a:off x="3372612" y="7549271"/>
            <a:ext cx="45125" cy="44150"/>
          </a:xfrm>
          <a:custGeom>
            <a:avLst/>
            <a:gdLst/>
            <a:ahLst/>
            <a:cxnLst/>
            <a:rect l="l" t="t" r="r" b="b"/>
            <a:pathLst>
              <a:path w="45125" h="44150">
                <a:moveTo>
                  <a:pt x="0" y="22067"/>
                </a:moveTo>
                <a:lnTo>
                  <a:pt x="0" y="28788"/>
                </a:lnTo>
                <a:lnTo>
                  <a:pt x="1920" y="33588"/>
                </a:lnTo>
                <a:lnTo>
                  <a:pt x="6720" y="38389"/>
                </a:lnTo>
                <a:lnTo>
                  <a:pt x="10561" y="42230"/>
                </a:lnTo>
                <a:lnTo>
                  <a:pt x="16322" y="44150"/>
                </a:lnTo>
                <a:lnTo>
                  <a:pt x="28803" y="44150"/>
                </a:lnTo>
                <a:lnTo>
                  <a:pt x="33604" y="42230"/>
                </a:lnTo>
                <a:lnTo>
                  <a:pt x="38404" y="38389"/>
                </a:lnTo>
                <a:lnTo>
                  <a:pt x="42245" y="33588"/>
                </a:lnTo>
                <a:lnTo>
                  <a:pt x="45125" y="28788"/>
                </a:lnTo>
                <a:lnTo>
                  <a:pt x="45125" y="16306"/>
                </a:lnTo>
                <a:lnTo>
                  <a:pt x="42245" y="10561"/>
                </a:lnTo>
                <a:lnTo>
                  <a:pt x="38404" y="6705"/>
                </a:lnTo>
                <a:lnTo>
                  <a:pt x="33604" y="1905"/>
                </a:lnTo>
                <a:lnTo>
                  <a:pt x="28803" y="0"/>
                </a:lnTo>
                <a:lnTo>
                  <a:pt x="16322" y="0"/>
                </a:lnTo>
                <a:lnTo>
                  <a:pt x="10561" y="1905"/>
                </a:lnTo>
                <a:lnTo>
                  <a:pt x="6720" y="6705"/>
                </a:lnTo>
                <a:lnTo>
                  <a:pt x="1920" y="10561"/>
                </a:lnTo>
                <a:lnTo>
                  <a:pt x="0" y="16306"/>
                </a:lnTo>
                <a:lnTo>
                  <a:pt x="0" y="22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0" name="object 420"/>
          <p:cNvSpPr/>
          <p:nvPr/>
        </p:nvSpPr>
        <p:spPr>
          <a:xfrm>
            <a:off x="3579007" y="7520467"/>
            <a:ext cx="63352" cy="115199"/>
          </a:xfrm>
          <a:custGeom>
            <a:avLst/>
            <a:gdLst/>
            <a:ahLst/>
            <a:cxnLst/>
            <a:rect l="l" t="t" r="r" b="b"/>
            <a:pathLst>
              <a:path w="63352" h="115199">
                <a:moveTo>
                  <a:pt x="63352" y="2880"/>
                </a:moveTo>
                <a:lnTo>
                  <a:pt x="62407" y="2880"/>
                </a:lnTo>
                <a:lnTo>
                  <a:pt x="62407" y="960"/>
                </a:lnTo>
                <a:lnTo>
                  <a:pt x="61447" y="960"/>
                </a:lnTo>
                <a:lnTo>
                  <a:pt x="60472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0" y="2880"/>
                </a:lnTo>
                <a:lnTo>
                  <a:pt x="0" y="112318"/>
                </a:lnTo>
                <a:lnTo>
                  <a:pt x="960" y="113278"/>
                </a:lnTo>
                <a:lnTo>
                  <a:pt x="1920" y="114223"/>
                </a:lnTo>
                <a:lnTo>
                  <a:pt x="6720" y="114223"/>
                </a:lnTo>
                <a:lnTo>
                  <a:pt x="8641" y="115199"/>
                </a:lnTo>
                <a:lnTo>
                  <a:pt x="13441" y="115199"/>
                </a:lnTo>
                <a:lnTo>
                  <a:pt x="15361" y="114223"/>
                </a:lnTo>
                <a:lnTo>
                  <a:pt x="20162" y="114223"/>
                </a:lnTo>
                <a:lnTo>
                  <a:pt x="21122" y="113278"/>
                </a:lnTo>
                <a:lnTo>
                  <a:pt x="22082" y="113278"/>
                </a:lnTo>
                <a:lnTo>
                  <a:pt x="22082" y="112318"/>
                </a:lnTo>
                <a:lnTo>
                  <a:pt x="23042" y="112318"/>
                </a:lnTo>
                <a:lnTo>
                  <a:pt x="23042" y="68153"/>
                </a:lnTo>
                <a:lnTo>
                  <a:pt x="59512" y="68153"/>
                </a:lnTo>
                <a:lnTo>
                  <a:pt x="60472" y="67193"/>
                </a:lnTo>
                <a:lnTo>
                  <a:pt x="60472" y="65272"/>
                </a:lnTo>
                <a:lnTo>
                  <a:pt x="61447" y="64312"/>
                </a:lnTo>
                <a:lnTo>
                  <a:pt x="61447" y="54711"/>
                </a:lnTo>
                <a:lnTo>
                  <a:pt x="60472" y="53751"/>
                </a:lnTo>
                <a:lnTo>
                  <a:pt x="60472" y="50871"/>
                </a:lnTo>
                <a:lnTo>
                  <a:pt x="59512" y="50871"/>
                </a:lnTo>
                <a:lnTo>
                  <a:pt x="59512" y="49910"/>
                </a:lnTo>
                <a:lnTo>
                  <a:pt x="23042" y="49910"/>
                </a:lnTo>
                <a:lnTo>
                  <a:pt x="23042" y="19202"/>
                </a:lnTo>
                <a:lnTo>
                  <a:pt x="61447" y="19202"/>
                </a:lnTo>
                <a:lnTo>
                  <a:pt x="62407" y="18242"/>
                </a:lnTo>
                <a:lnTo>
                  <a:pt x="62407" y="17282"/>
                </a:lnTo>
                <a:lnTo>
                  <a:pt x="63352" y="16306"/>
                </a:lnTo>
                <a:lnTo>
                  <a:pt x="63352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1" name="object 421"/>
          <p:cNvSpPr/>
          <p:nvPr/>
        </p:nvSpPr>
        <p:spPr>
          <a:xfrm>
            <a:off x="3660602" y="7511826"/>
            <a:ext cx="22082" cy="123840"/>
          </a:xfrm>
          <a:custGeom>
            <a:avLst/>
            <a:gdLst/>
            <a:ahLst/>
            <a:cxnLst/>
            <a:rect l="l" t="t" r="r" b="b"/>
            <a:pathLst>
              <a:path w="22082" h="123840">
                <a:moveTo>
                  <a:pt x="22082" y="2880"/>
                </a:moveTo>
                <a:lnTo>
                  <a:pt x="21122" y="2880"/>
                </a:lnTo>
                <a:lnTo>
                  <a:pt x="21122" y="1920"/>
                </a:lnTo>
                <a:lnTo>
                  <a:pt x="19202" y="1920"/>
                </a:lnTo>
                <a:lnTo>
                  <a:pt x="18242" y="960"/>
                </a:lnTo>
                <a:lnTo>
                  <a:pt x="14401" y="960"/>
                </a:lnTo>
                <a:lnTo>
                  <a:pt x="12481" y="0"/>
                </a:lnTo>
                <a:lnTo>
                  <a:pt x="8641" y="0"/>
                </a:lnTo>
                <a:lnTo>
                  <a:pt x="672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121920"/>
                </a:lnTo>
                <a:lnTo>
                  <a:pt x="960" y="121920"/>
                </a:lnTo>
                <a:lnTo>
                  <a:pt x="1920" y="122864"/>
                </a:lnTo>
                <a:lnTo>
                  <a:pt x="6720" y="122864"/>
                </a:lnTo>
                <a:lnTo>
                  <a:pt x="8641" y="123840"/>
                </a:lnTo>
                <a:lnTo>
                  <a:pt x="12481" y="123840"/>
                </a:lnTo>
                <a:lnTo>
                  <a:pt x="14401" y="122864"/>
                </a:lnTo>
                <a:lnTo>
                  <a:pt x="19202" y="122864"/>
                </a:lnTo>
                <a:lnTo>
                  <a:pt x="20162" y="121920"/>
                </a:lnTo>
                <a:lnTo>
                  <a:pt x="21122" y="121920"/>
                </a:lnTo>
                <a:lnTo>
                  <a:pt x="22082" y="120959"/>
                </a:lnTo>
                <a:lnTo>
                  <a:pt x="22082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2" name="object 422"/>
          <p:cNvSpPr/>
          <p:nvPr/>
        </p:nvSpPr>
        <p:spPr>
          <a:xfrm>
            <a:off x="3722049" y="7616464"/>
            <a:ext cx="16322" cy="20162"/>
          </a:xfrm>
          <a:custGeom>
            <a:avLst/>
            <a:gdLst/>
            <a:ahLst/>
            <a:cxnLst/>
            <a:rect l="l" t="t" r="r" b="b"/>
            <a:pathLst>
              <a:path w="16322" h="20162">
                <a:moveTo>
                  <a:pt x="4800" y="3840"/>
                </a:moveTo>
                <a:lnTo>
                  <a:pt x="2880" y="1920"/>
                </a:lnTo>
                <a:lnTo>
                  <a:pt x="0" y="0"/>
                </a:lnTo>
                <a:lnTo>
                  <a:pt x="1920" y="20162"/>
                </a:lnTo>
                <a:lnTo>
                  <a:pt x="11506" y="20162"/>
                </a:lnTo>
                <a:lnTo>
                  <a:pt x="16322" y="19202"/>
                </a:lnTo>
                <a:lnTo>
                  <a:pt x="14386" y="4800"/>
                </a:lnTo>
                <a:lnTo>
                  <a:pt x="7665" y="4800"/>
                </a:lnTo>
                <a:lnTo>
                  <a:pt x="480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3" name="object 423"/>
          <p:cNvSpPr/>
          <p:nvPr/>
        </p:nvSpPr>
        <p:spPr>
          <a:xfrm>
            <a:off x="3699967" y="7548295"/>
            <a:ext cx="71993" cy="88331"/>
          </a:xfrm>
          <a:custGeom>
            <a:avLst/>
            <a:gdLst/>
            <a:ahLst/>
            <a:cxnLst/>
            <a:rect l="l" t="t" r="r" b="b"/>
            <a:pathLst>
              <a:path w="71993" h="88331">
                <a:moveTo>
                  <a:pt x="54711" y="86395"/>
                </a:moveTo>
                <a:lnTo>
                  <a:pt x="57591" y="86395"/>
                </a:lnTo>
                <a:lnTo>
                  <a:pt x="59512" y="87370"/>
                </a:lnTo>
                <a:lnTo>
                  <a:pt x="65272" y="87370"/>
                </a:lnTo>
                <a:lnTo>
                  <a:pt x="67193" y="86395"/>
                </a:lnTo>
                <a:lnTo>
                  <a:pt x="70073" y="86395"/>
                </a:lnTo>
                <a:lnTo>
                  <a:pt x="71033" y="85450"/>
                </a:lnTo>
                <a:lnTo>
                  <a:pt x="71993" y="84490"/>
                </a:lnTo>
                <a:lnTo>
                  <a:pt x="71993" y="24963"/>
                </a:lnTo>
                <a:lnTo>
                  <a:pt x="71033" y="21122"/>
                </a:lnTo>
                <a:lnTo>
                  <a:pt x="70073" y="17282"/>
                </a:lnTo>
                <a:lnTo>
                  <a:pt x="68153" y="12481"/>
                </a:lnTo>
                <a:lnTo>
                  <a:pt x="66233" y="9601"/>
                </a:lnTo>
                <a:lnTo>
                  <a:pt x="63352" y="7680"/>
                </a:lnTo>
                <a:lnTo>
                  <a:pt x="60472" y="4815"/>
                </a:lnTo>
                <a:lnTo>
                  <a:pt x="57591" y="2880"/>
                </a:lnTo>
                <a:lnTo>
                  <a:pt x="52791" y="1920"/>
                </a:lnTo>
                <a:lnTo>
                  <a:pt x="47990" y="975"/>
                </a:lnTo>
                <a:lnTo>
                  <a:pt x="43190" y="0"/>
                </a:lnTo>
                <a:lnTo>
                  <a:pt x="29748" y="0"/>
                </a:lnTo>
                <a:lnTo>
                  <a:pt x="26883" y="975"/>
                </a:lnTo>
                <a:lnTo>
                  <a:pt x="24002" y="975"/>
                </a:lnTo>
                <a:lnTo>
                  <a:pt x="20162" y="1920"/>
                </a:lnTo>
                <a:lnTo>
                  <a:pt x="18242" y="2880"/>
                </a:lnTo>
                <a:lnTo>
                  <a:pt x="15361" y="3840"/>
                </a:lnTo>
                <a:lnTo>
                  <a:pt x="12481" y="4815"/>
                </a:lnTo>
                <a:lnTo>
                  <a:pt x="10561" y="5760"/>
                </a:lnTo>
                <a:lnTo>
                  <a:pt x="8641" y="6720"/>
                </a:lnTo>
                <a:lnTo>
                  <a:pt x="6720" y="7680"/>
                </a:lnTo>
                <a:lnTo>
                  <a:pt x="6720" y="8641"/>
                </a:lnTo>
                <a:lnTo>
                  <a:pt x="5760" y="9601"/>
                </a:lnTo>
                <a:lnTo>
                  <a:pt x="4800" y="10561"/>
                </a:lnTo>
                <a:lnTo>
                  <a:pt x="4800" y="11536"/>
                </a:lnTo>
                <a:lnTo>
                  <a:pt x="3840" y="12481"/>
                </a:lnTo>
                <a:lnTo>
                  <a:pt x="3840" y="18242"/>
                </a:lnTo>
                <a:lnTo>
                  <a:pt x="4800" y="19202"/>
                </a:lnTo>
                <a:lnTo>
                  <a:pt x="4800" y="22082"/>
                </a:lnTo>
                <a:lnTo>
                  <a:pt x="5760" y="23042"/>
                </a:lnTo>
                <a:lnTo>
                  <a:pt x="5760" y="24002"/>
                </a:lnTo>
                <a:lnTo>
                  <a:pt x="6720" y="24002"/>
                </a:lnTo>
                <a:lnTo>
                  <a:pt x="7680" y="24963"/>
                </a:lnTo>
                <a:lnTo>
                  <a:pt x="9601" y="24963"/>
                </a:lnTo>
                <a:lnTo>
                  <a:pt x="10561" y="24002"/>
                </a:lnTo>
                <a:lnTo>
                  <a:pt x="11521" y="23042"/>
                </a:lnTo>
                <a:lnTo>
                  <a:pt x="13441" y="22082"/>
                </a:lnTo>
                <a:lnTo>
                  <a:pt x="15361" y="22082"/>
                </a:lnTo>
                <a:lnTo>
                  <a:pt x="17282" y="21122"/>
                </a:lnTo>
                <a:lnTo>
                  <a:pt x="20162" y="19202"/>
                </a:lnTo>
                <a:lnTo>
                  <a:pt x="22082" y="19202"/>
                </a:lnTo>
                <a:lnTo>
                  <a:pt x="24963" y="18242"/>
                </a:lnTo>
                <a:lnTo>
                  <a:pt x="27843" y="17282"/>
                </a:lnTo>
                <a:lnTo>
                  <a:pt x="31683" y="16322"/>
                </a:lnTo>
                <a:lnTo>
                  <a:pt x="37429" y="16322"/>
                </a:lnTo>
                <a:lnTo>
                  <a:pt x="40309" y="17282"/>
                </a:lnTo>
                <a:lnTo>
                  <a:pt x="42245" y="17282"/>
                </a:lnTo>
                <a:lnTo>
                  <a:pt x="44150" y="18242"/>
                </a:lnTo>
                <a:lnTo>
                  <a:pt x="46085" y="19202"/>
                </a:lnTo>
                <a:lnTo>
                  <a:pt x="47030" y="20162"/>
                </a:lnTo>
                <a:lnTo>
                  <a:pt x="47990" y="21122"/>
                </a:lnTo>
                <a:lnTo>
                  <a:pt x="48950" y="23042"/>
                </a:lnTo>
                <a:lnTo>
                  <a:pt x="48950" y="24963"/>
                </a:lnTo>
                <a:lnTo>
                  <a:pt x="49911" y="26883"/>
                </a:lnTo>
                <a:lnTo>
                  <a:pt x="49911" y="36484"/>
                </a:lnTo>
                <a:lnTo>
                  <a:pt x="28803" y="36484"/>
                </a:lnTo>
                <a:lnTo>
                  <a:pt x="24002" y="37444"/>
                </a:lnTo>
                <a:lnTo>
                  <a:pt x="18242" y="38404"/>
                </a:lnTo>
                <a:lnTo>
                  <a:pt x="14401" y="40325"/>
                </a:lnTo>
                <a:lnTo>
                  <a:pt x="10561" y="42245"/>
                </a:lnTo>
                <a:lnTo>
                  <a:pt x="6720" y="45125"/>
                </a:lnTo>
                <a:lnTo>
                  <a:pt x="3840" y="48005"/>
                </a:lnTo>
                <a:lnTo>
                  <a:pt x="2880" y="50886"/>
                </a:lnTo>
                <a:lnTo>
                  <a:pt x="960" y="54726"/>
                </a:lnTo>
                <a:lnTo>
                  <a:pt x="0" y="58567"/>
                </a:lnTo>
                <a:lnTo>
                  <a:pt x="0" y="67208"/>
                </a:lnTo>
                <a:lnTo>
                  <a:pt x="960" y="71048"/>
                </a:lnTo>
                <a:lnTo>
                  <a:pt x="1920" y="73929"/>
                </a:lnTo>
                <a:lnTo>
                  <a:pt x="3840" y="76809"/>
                </a:lnTo>
                <a:lnTo>
                  <a:pt x="5760" y="79689"/>
                </a:lnTo>
                <a:lnTo>
                  <a:pt x="7680" y="81610"/>
                </a:lnTo>
                <a:lnTo>
                  <a:pt x="10561" y="84490"/>
                </a:lnTo>
                <a:lnTo>
                  <a:pt x="13441" y="85450"/>
                </a:lnTo>
                <a:lnTo>
                  <a:pt x="17282" y="86395"/>
                </a:lnTo>
                <a:lnTo>
                  <a:pt x="20162" y="88331"/>
                </a:lnTo>
                <a:lnTo>
                  <a:pt x="24002" y="88331"/>
                </a:lnTo>
                <a:lnTo>
                  <a:pt x="22082" y="68168"/>
                </a:lnTo>
                <a:lnTo>
                  <a:pt x="21122" y="65288"/>
                </a:lnTo>
                <a:lnTo>
                  <a:pt x="21122" y="60487"/>
                </a:lnTo>
                <a:lnTo>
                  <a:pt x="22082" y="58567"/>
                </a:lnTo>
                <a:lnTo>
                  <a:pt x="23042" y="56647"/>
                </a:lnTo>
                <a:lnTo>
                  <a:pt x="23042" y="55686"/>
                </a:lnTo>
                <a:lnTo>
                  <a:pt x="24963" y="54726"/>
                </a:lnTo>
                <a:lnTo>
                  <a:pt x="25908" y="52806"/>
                </a:lnTo>
                <a:lnTo>
                  <a:pt x="27843" y="51846"/>
                </a:lnTo>
                <a:lnTo>
                  <a:pt x="29748" y="51846"/>
                </a:lnTo>
                <a:lnTo>
                  <a:pt x="32628" y="50886"/>
                </a:lnTo>
                <a:lnTo>
                  <a:pt x="34564" y="49926"/>
                </a:lnTo>
                <a:lnTo>
                  <a:pt x="49911" y="49926"/>
                </a:lnTo>
                <a:lnTo>
                  <a:pt x="49911" y="63367"/>
                </a:lnTo>
                <a:lnTo>
                  <a:pt x="47030" y="66248"/>
                </a:lnTo>
                <a:lnTo>
                  <a:pt x="44150" y="69128"/>
                </a:lnTo>
                <a:lnTo>
                  <a:pt x="42245" y="70088"/>
                </a:lnTo>
                <a:lnTo>
                  <a:pt x="39364" y="72008"/>
                </a:lnTo>
                <a:lnTo>
                  <a:pt x="36469" y="72969"/>
                </a:lnTo>
                <a:lnTo>
                  <a:pt x="38404" y="87370"/>
                </a:lnTo>
                <a:lnTo>
                  <a:pt x="42245" y="85450"/>
                </a:lnTo>
                <a:lnTo>
                  <a:pt x="46085" y="83530"/>
                </a:lnTo>
                <a:lnTo>
                  <a:pt x="49911" y="80650"/>
                </a:lnTo>
                <a:lnTo>
                  <a:pt x="53751" y="77769"/>
                </a:lnTo>
                <a:lnTo>
                  <a:pt x="53751" y="85450"/>
                </a:lnTo>
                <a:lnTo>
                  <a:pt x="54711" y="86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4" name="object 424"/>
          <p:cNvSpPr/>
          <p:nvPr/>
        </p:nvSpPr>
        <p:spPr>
          <a:xfrm>
            <a:off x="3782522" y="7529108"/>
            <a:ext cx="55671" cy="107518"/>
          </a:xfrm>
          <a:custGeom>
            <a:avLst/>
            <a:gdLst/>
            <a:ahLst/>
            <a:cxnLst/>
            <a:rect l="l" t="t" r="r" b="b"/>
            <a:pathLst>
              <a:path w="55671" h="107518">
                <a:moveTo>
                  <a:pt x="35524" y="21107"/>
                </a:moveTo>
                <a:lnTo>
                  <a:pt x="35524" y="2880"/>
                </a:lnTo>
                <a:lnTo>
                  <a:pt x="34564" y="1920"/>
                </a:lnTo>
                <a:lnTo>
                  <a:pt x="33604" y="960"/>
                </a:lnTo>
                <a:lnTo>
                  <a:pt x="31683" y="960"/>
                </a:lnTo>
                <a:lnTo>
                  <a:pt x="30723" y="0"/>
                </a:lnTo>
                <a:lnTo>
                  <a:pt x="17282" y="0"/>
                </a:lnTo>
                <a:lnTo>
                  <a:pt x="16322" y="960"/>
                </a:lnTo>
                <a:lnTo>
                  <a:pt x="14401" y="960"/>
                </a:lnTo>
                <a:lnTo>
                  <a:pt x="14401" y="1920"/>
                </a:lnTo>
                <a:lnTo>
                  <a:pt x="13441" y="1920"/>
                </a:lnTo>
                <a:lnTo>
                  <a:pt x="13441" y="21107"/>
                </a:lnTo>
                <a:lnTo>
                  <a:pt x="1920" y="21107"/>
                </a:lnTo>
                <a:lnTo>
                  <a:pt x="1920" y="22067"/>
                </a:lnTo>
                <a:lnTo>
                  <a:pt x="960" y="22067"/>
                </a:lnTo>
                <a:lnTo>
                  <a:pt x="960" y="24947"/>
                </a:lnTo>
                <a:lnTo>
                  <a:pt x="0" y="25907"/>
                </a:lnTo>
                <a:lnTo>
                  <a:pt x="0" y="33588"/>
                </a:lnTo>
                <a:lnTo>
                  <a:pt x="960" y="35509"/>
                </a:lnTo>
                <a:lnTo>
                  <a:pt x="960" y="37429"/>
                </a:lnTo>
                <a:lnTo>
                  <a:pt x="1920" y="38389"/>
                </a:lnTo>
                <a:lnTo>
                  <a:pt x="2880" y="39349"/>
                </a:lnTo>
                <a:lnTo>
                  <a:pt x="13441" y="39349"/>
                </a:lnTo>
                <a:lnTo>
                  <a:pt x="13441" y="88315"/>
                </a:lnTo>
                <a:lnTo>
                  <a:pt x="14401" y="92156"/>
                </a:lnTo>
                <a:lnTo>
                  <a:pt x="15361" y="95036"/>
                </a:lnTo>
                <a:lnTo>
                  <a:pt x="17282" y="97916"/>
                </a:lnTo>
                <a:lnTo>
                  <a:pt x="19202" y="100797"/>
                </a:lnTo>
                <a:lnTo>
                  <a:pt x="21122" y="102717"/>
                </a:lnTo>
                <a:lnTo>
                  <a:pt x="24002" y="104637"/>
                </a:lnTo>
                <a:lnTo>
                  <a:pt x="26883" y="105582"/>
                </a:lnTo>
                <a:lnTo>
                  <a:pt x="30723" y="106558"/>
                </a:lnTo>
                <a:lnTo>
                  <a:pt x="34564" y="107518"/>
                </a:lnTo>
                <a:lnTo>
                  <a:pt x="43205" y="107518"/>
                </a:lnTo>
                <a:lnTo>
                  <a:pt x="45110" y="106558"/>
                </a:lnTo>
                <a:lnTo>
                  <a:pt x="47990" y="106558"/>
                </a:lnTo>
                <a:lnTo>
                  <a:pt x="49926" y="105582"/>
                </a:lnTo>
                <a:lnTo>
                  <a:pt x="51831" y="105582"/>
                </a:lnTo>
                <a:lnTo>
                  <a:pt x="52791" y="104637"/>
                </a:lnTo>
                <a:lnTo>
                  <a:pt x="53766" y="104637"/>
                </a:lnTo>
                <a:lnTo>
                  <a:pt x="53766" y="103677"/>
                </a:lnTo>
                <a:lnTo>
                  <a:pt x="54726" y="102717"/>
                </a:lnTo>
                <a:lnTo>
                  <a:pt x="54726" y="101742"/>
                </a:lnTo>
                <a:lnTo>
                  <a:pt x="55671" y="100797"/>
                </a:lnTo>
                <a:lnTo>
                  <a:pt x="55671" y="88315"/>
                </a:lnTo>
                <a:lnTo>
                  <a:pt x="54726" y="87355"/>
                </a:lnTo>
                <a:lnTo>
                  <a:pt x="53766" y="86395"/>
                </a:lnTo>
                <a:lnTo>
                  <a:pt x="52791" y="86395"/>
                </a:lnTo>
                <a:lnTo>
                  <a:pt x="52791" y="87355"/>
                </a:lnTo>
                <a:lnTo>
                  <a:pt x="49926" y="87355"/>
                </a:lnTo>
                <a:lnTo>
                  <a:pt x="49926" y="88315"/>
                </a:lnTo>
                <a:lnTo>
                  <a:pt x="47045" y="88315"/>
                </a:lnTo>
                <a:lnTo>
                  <a:pt x="46085" y="89275"/>
                </a:lnTo>
                <a:lnTo>
                  <a:pt x="41269" y="89275"/>
                </a:lnTo>
                <a:lnTo>
                  <a:pt x="38404" y="87355"/>
                </a:lnTo>
                <a:lnTo>
                  <a:pt x="37444" y="85435"/>
                </a:lnTo>
                <a:lnTo>
                  <a:pt x="35524" y="83515"/>
                </a:lnTo>
                <a:lnTo>
                  <a:pt x="35524" y="39349"/>
                </a:lnTo>
                <a:lnTo>
                  <a:pt x="53766" y="39349"/>
                </a:lnTo>
                <a:lnTo>
                  <a:pt x="54726" y="38389"/>
                </a:lnTo>
                <a:lnTo>
                  <a:pt x="54726" y="37429"/>
                </a:lnTo>
                <a:lnTo>
                  <a:pt x="55671" y="35509"/>
                </a:lnTo>
                <a:lnTo>
                  <a:pt x="55671" y="24002"/>
                </a:lnTo>
                <a:lnTo>
                  <a:pt x="54726" y="23027"/>
                </a:lnTo>
                <a:lnTo>
                  <a:pt x="54726" y="22067"/>
                </a:lnTo>
                <a:lnTo>
                  <a:pt x="53766" y="21107"/>
                </a:lnTo>
                <a:lnTo>
                  <a:pt x="35524" y="211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5" name="object 425"/>
          <p:cNvSpPr/>
          <p:nvPr/>
        </p:nvSpPr>
        <p:spPr>
          <a:xfrm>
            <a:off x="3895801" y="7549271"/>
            <a:ext cx="22082" cy="86395"/>
          </a:xfrm>
          <a:custGeom>
            <a:avLst/>
            <a:gdLst/>
            <a:ahLst/>
            <a:cxnLst/>
            <a:rect l="l" t="t" r="r" b="b"/>
            <a:pathLst>
              <a:path w="22082" h="86395">
                <a:moveTo>
                  <a:pt x="19202" y="1905"/>
                </a:moveTo>
                <a:lnTo>
                  <a:pt x="19202" y="944"/>
                </a:lnTo>
                <a:lnTo>
                  <a:pt x="14401" y="944"/>
                </a:lnTo>
                <a:lnTo>
                  <a:pt x="13441" y="0"/>
                </a:lnTo>
                <a:lnTo>
                  <a:pt x="8641" y="0"/>
                </a:lnTo>
                <a:lnTo>
                  <a:pt x="6720" y="944"/>
                </a:lnTo>
                <a:lnTo>
                  <a:pt x="2880" y="944"/>
                </a:lnTo>
                <a:lnTo>
                  <a:pt x="1920" y="1905"/>
                </a:lnTo>
                <a:lnTo>
                  <a:pt x="960" y="1905"/>
                </a:lnTo>
                <a:lnTo>
                  <a:pt x="0" y="2865"/>
                </a:lnTo>
                <a:lnTo>
                  <a:pt x="0" y="84475"/>
                </a:lnTo>
                <a:lnTo>
                  <a:pt x="960" y="84475"/>
                </a:lnTo>
                <a:lnTo>
                  <a:pt x="1920" y="85420"/>
                </a:lnTo>
                <a:lnTo>
                  <a:pt x="6720" y="85420"/>
                </a:lnTo>
                <a:lnTo>
                  <a:pt x="8641" y="86395"/>
                </a:lnTo>
                <a:lnTo>
                  <a:pt x="13441" y="86395"/>
                </a:lnTo>
                <a:lnTo>
                  <a:pt x="14401" y="85420"/>
                </a:lnTo>
                <a:lnTo>
                  <a:pt x="19202" y="85420"/>
                </a:lnTo>
                <a:lnTo>
                  <a:pt x="20162" y="84475"/>
                </a:lnTo>
                <a:lnTo>
                  <a:pt x="21122" y="84475"/>
                </a:lnTo>
                <a:lnTo>
                  <a:pt x="22082" y="83515"/>
                </a:lnTo>
                <a:lnTo>
                  <a:pt x="22082" y="2865"/>
                </a:lnTo>
                <a:lnTo>
                  <a:pt x="21122" y="2865"/>
                </a:lnTo>
                <a:lnTo>
                  <a:pt x="21122" y="1905"/>
                </a:lnTo>
                <a:lnTo>
                  <a:pt x="19202" y="1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6" name="object 426"/>
          <p:cNvSpPr/>
          <p:nvPr/>
        </p:nvSpPr>
        <p:spPr>
          <a:xfrm>
            <a:off x="3893880" y="7515666"/>
            <a:ext cx="25923" cy="23042"/>
          </a:xfrm>
          <a:custGeom>
            <a:avLst/>
            <a:gdLst/>
            <a:ahLst/>
            <a:cxnLst/>
            <a:rect l="l" t="t" r="r" b="b"/>
            <a:pathLst>
              <a:path w="25923" h="23042">
                <a:moveTo>
                  <a:pt x="25923" y="10561"/>
                </a:moveTo>
                <a:lnTo>
                  <a:pt x="25923" y="6720"/>
                </a:lnTo>
                <a:lnTo>
                  <a:pt x="24963" y="3840"/>
                </a:lnTo>
                <a:lnTo>
                  <a:pt x="23042" y="1920"/>
                </a:lnTo>
                <a:lnTo>
                  <a:pt x="21122" y="0"/>
                </a:lnTo>
                <a:lnTo>
                  <a:pt x="4800" y="0"/>
                </a:lnTo>
                <a:lnTo>
                  <a:pt x="2880" y="1920"/>
                </a:lnTo>
                <a:lnTo>
                  <a:pt x="960" y="3840"/>
                </a:lnTo>
                <a:lnTo>
                  <a:pt x="0" y="6720"/>
                </a:lnTo>
                <a:lnTo>
                  <a:pt x="0" y="15361"/>
                </a:lnTo>
                <a:lnTo>
                  <a:pt x="960" y="19202"/>
                </a:lnTo>
                <a:lnTo>
                  <a:pt x="2880" y="20162"/>
                </a:lnTo>
                <a:lnTo>
                  <a:pt x="4800" y="22082"/>
                </a:lnTo>
                <a:lnTo>
                  <a:pt x="7680" y="23042"/>
                </a:lnTo>
                <a:lnTo>
                  <a:pt x="17282" y="23042"/>
                </a:lnTo>
                <a:lnTo>
                  <a:pt x="21122" y="22082"/>
                </a:lnTo>
                <a:lnTo>
                  <a:pt x="23042" y="20162"/>
                </a:lnTo>
                <a:lnTo>
                  <a:pt x="24963" y="18242"/>
                </a:lnTo>
                <a:lnTo>
                  <a:pt x="25923" y="15361"/>
                </a:lnTo>
                <a:lnTo>
                  <a:pt x="25923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7" name="object 427"/>
          <p:cNvSpPr/>
          <p:nvPr/>
        </p:nvSpPr>
        <p:spPr>
          <a:xfrm>
            <a:off x="3939951" y="7548295"/>
            <a:ext cx="74889" cy="87370"/>
          </a:xfrm>
          <a:custGeom>
            <a:avLst/>
            <a:gdLst/>
            <a:ahLst/>
            <a:cxnLst/>
            <a:rect l="l" t="t" r="r" b="b"/>
            <a:pathLst>
              <a:path w="74889" h="87370">
                <a:moveTo>
                  <a:pt x="63367" y="3840"/>
                </a:moveTo>
                <a:lnTo>
                  <a:pt x="59527" y="2880"/>
                </a:lnTo>
                <a:lnTo>
                  <a:pt x="55686" y="975"/>
                </a:lnTo>
                <a:lnTo>
                  <a:pt x="51846" y="0"/>
                </a:lnTo>
                <a:lnTo>
                  <a:pt x="41285" y="0"/>
                </a:lnTo>
                <a:lnTo>
                  <a:pt x="36484" y="975"/>
                </a:lnTo>
                <a:lnTo>
                  <a:pt x="31683" y="3840"/>
                </a:lnTo>
                <a:lnTo>
                  <a:pt x="27843" y="5760"/>
                </a:lnTo>
                <a:lnTo>
                  <a:pt x="23042" y="9601"/>
                </a:lnTo>
                <a:lnTo>
                  <a:pt x="19202" y="14401"/>
                </a:lnTo>
                <a:lnTo>
                  <a:pt x="19202" y="3840"/>
                </a:lnTo>
                <a:lnTo>
                  <a:pt x="18242" y="3840"/>
                </a:lnTo>
                <a:lnTo>
                  <a:pt x="18242" y="2880"/>
                </a:lnTo>
                <a:lnTo>
                  <a:pt x="17282" y="2880"/>
                </a:lnTo>
                <a:lnTo>
                  <a:pt x="17282" y="1920"/>
                </a:lnTo>
                <a:lnTo>
                  <a:pt x="12481" y="1920"/>
                </a:lnTo>
                <a:lnTo>
                  <a:pt x="11521" y="975"/>
                </a:lnTo>
                <a:lnTo>
                  <a:pt x="7680" y="975"/>
                </a:lnTo>
                <a:lnTo>
                  <a:pt x="5760" y="1920"/>
                </a:lnTo>
                <a:lnTo>
                  <a:pt x="1935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85450"/>
                </a:lnTo>
                <a:lnTo>
                  <a:pt x="1935" y="85450"/>
                </a:lnTo>
                <a:lnTo>
                  <a:pt x="1935" y="86395"/>
                </a:lnTo>
                <a:lnTo>
                  <a:pt x="6720" y="86395"/>
                </a:lnTo>
                <a:lnTo>
                  <a:pt x="8641" y="87370"/>
                </a:lnTo>
                <a:lnTo>
                  <a:pt x="13441" y="87370"/>
                </a:lnTo>
                <a:lnTo>
                  <a:pt x="15361" y="86395"/>
                </a:lnTo>
                <a:lnTo>
                  <a:pt x="20162" y="86395"/>
                </a:lnTo>
                <a:lnTo>
                  <a:pt x="21122" y="85450"/>
                </a:lnTo>
                <a:lnTo>
                  <a:pt x="22082" y="85450"/>
                </a:lnTo>
                <a:lnTo>
                  <a:pt x="22082" y="31683"/>
                </a:lnTo>
                <a:lnTo>
                  <a:pt x="24963" y="26883"/>
                </a:lnTo>
                <a:lnTo>
                  <a:pt x="28803" y="24002"/>
                </a:lnTo>
                <a:lnTo>
                  <a:pt x="30723" y="22082"/>
                </a:lnTo>
                <a:lnTo>
                  <a:pt x="33604" y="20162"/>
                </a:lnTo>
                <a:lnTo>
                  <a:pt x="36484" y="19202"/>
                </a:lnTo>
                <a:lnTo>
                  <a:pt x="44165" y="19202"/>
                </a:lnTo>
                <a:lnTo>
                  <a:pt x="45125" y="20162"/>
                </a:lnTo>
                <a:lnTo>
                  <a:pt x="47045" y="21122"/>
                </a:lnTo>
                <a:lnTo>
                  <a:pt x="48966" y="22082"/>
                </a:lnTo>
                <a:lnTo>
                  <a:pt x="49926" y="24002"/>
                </a:lnTo>
                <a:lnTo>
                  <a:pt x="50886" y="25923"/>
                </a:lnTo>
                <a:lnTo>
                  <a:pt x="51846" y="27843"/>
                </a:lnTo>
                <a:lnTo>
                  <a:pt x="51846" y="29763"/>
                </a:lnTo>
                <a:lnTo>
                  <a:pt x="52806" y="31683"/>
                </a:lnTo>
                <a:lnTo>
                  <a:pt x="52806" y="84490"/>
                </a:lnTo>
                <a:lnTo>
                  <a:pt x="53766" y="85450"/>
                </a:lnTo>
                <a:lnTo>
                  <a:pt x="54726" y="85450"/>
                </a:lnTo>
                <a:lnTo>
                  <a:pt x="55686" y="86395"/>
                </a:lnTo>
                <a:lnTo>
                  <a:pt x="60487" y="86395"/>
                </a:lnTo>
                <a:lnTo>
                  <a:pt x="62407" y="87370"/>
                </a:lnTo>
                <a:lnTo>
                  <a:pt x="66248" y="87370"/>
                </a:lnTo>
                <a:lnTo>
                  <a:pt x="68168" y="86395"/>
                </a:lnTo>
                <a:lnTo>
                  <a:pt x="72953" y="86395"/>
                </a:lnTo>
                <a:lnTo>
                  <a:pt x="73929" y="85450"/>
                </a:lnTo>
                <a:lnTo>
                  <a:pt x="74889" y="85450"/>
                </a:lnTo>
                <a:lnTo>
                  <a:pt x="74889" y="24002"/>
                </a:lnTo>
                <a:lnTo>
                  <a:pt x="73929" y="20162"/>
                </a:lnTo>
                <a:lnTo>
                  <a:pt x="72953" y="16322"/>
                </a:lnTo>
                <a:lnTo>
                  <a:pt x="71048" y="12481"/>
                </a:lnTo>
                <a:lnTo>
                  <a:pt x="68168" y="9601"/>
                </a:lnTo>
                <a:lnTo>
                  <a:pt x="66248" y="6720"/>
                </a:lnTo>
                <a:lnTo>
                  <a:pt x="63367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8" name="object 428"/>
          <p:cNvSpPr/>
          <p:nvPr/>
        </p:nvSpPr>
        <p:spPr>
          <a:xfrm>
            <a:off x="4078193" y="7520467"/>
            <a:ext cx="89275" cy="115199"/>
          </a:xfrm>
          <a:custGeom>
            <a:avLst/>
            <a:gdLst/>
            <a:ahLst/>
            <a:cxnLst/>
            <a:rect l="l" t="t" r="r" b="b"/>
            <a:pathLst>
              <a:path w="89275" h="115199">
                <a:moveTo>
                  <a:pt x="66233" y="2880"/>
                </a:moveTo>
                <a:lnTo>
                  <a:pt x="66233" y="45110"/>
                </a:lnTo>
                <a:lnTo>
                  <a:pt x="23042" y="45110"/>
                </a:lnTo>
                <a:lnTo>
                  <a:pt x="23042" y="1920"/>
                </a:lnTo>
                <a:lnTo>
                  <a:pt x="22082" y="960"/>
                </a:lnTo>
                <a:lnTo>
                  <a:pt x="21122" y="960"/>
                </a:lnTo>
                <a:lnTo>
                  <a:pt x="20162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12318"/>
                </a:lnTo>
                <a:lnTo>
                  <a:pt x="960" y="112318"/>
                </a:lnTo>
                <a:lnTo>
                  <a:pt x="960" y="113278"/>
                </a:lnTo>
                <a:lnTo>
                  <a:pt x="1920" y="113278"/>
                </a:lnTo>
                <a:lnTo>
                  <a:pt x="2880" y="114223"/>
                </a:lnTo>
                <a:lnTo>
                  <a:pt x="7680" y="114223"/>
                </a:lnTo>
                <a:lnTo>
                  <a:pt x="9601" y="115199"/>
                </a:lnTo>
                <a:lnTo>
                  <a:pt x="14401" y="115199"/>
                </a:lnTo>
                <a:lnTo>
                  <a:pt x="16322" y="114223"/>
                </a:lnTo>
                <a:lnTo>
                  <a:pt x="21122" y="114223"/>
                </a:lnTo>
                <a:lnTo>
                  <a:pt x="22082" y="113278"/>
                </a:lnTo>
                <a:lnTo>
                  <a:pt x="23042" y="112318"/>
                </a:lnTo>
                <a:lnTo>
                  <a:pt x="23042" y="65272"/>
                </a:lnTo>
                <a:lnTo>
                  <a:pt x="66233" y="65272"/>
                </a:lnTo>
                <a:lnTo>
                  <a:pt x="66233" y="112318"/>
                </a:lnTo>
                <a:lnTo>
                  <a:pt x="67193" y="113278"/>
                </a:lnTo>
                <a:lnTo>
                  <a:pt x="68153" y="114223"/>
                </a:lnTo>
                <a:lnTo>
                  <a:pt x="73913" y="114223"/>
                </a:lnTo>
                <a:lnTo>
                  <a:pt x="75834" y="115199"/>
                </a:lnTo>
                <a:lnTo>
                  <a:pt x="79674" y="115199"/>
                </a:lnTo>
                <a:lnTo>
                  <a:pt x="81594" y="114223"/>
                </a:lnTo>
                <a:lnTo>
                  <a:pt x="86395" y="114223"/>
                </a:lnTo>
                <a:lnTo>
                  <a:pt x="87355" y="113278"/>
                </a:lnTo>
                <a:lnTo>
                  <a:pt x="88315" y="113278"/>
                </a:lnTo>
                <a:lnTo>
                  <a:pt x="88315" y="112318"/>
                </a:lnTo>
                <a:lnTo>
                  <a:pt x="89275" y="112318"/>
                </a:lnTo>
                <a:lnTo>
                  <a:pt x="89275" y="2880"/>
                </a:lnTo>
                <a:lnTo>
                  <a:pt x="88315" y="1920"/>
                </a:lnTo>
                <a:lnTo>
                  <a:pt x="88315" y="960"/>
                </a:lnTo>
                <a:lnTo>
                  <a:pt x="86395" y="960"/>
                </a:lnTo>
                <a:lnTo>
                  <a:pt x="86395" y="0"/>
                </a:lnTo>
                <a:lnTo>
                  <a:pt x="70073" y="0"/>
                </a:lnTo>
                <a:lnTo>
                  <a:pt x="69113" y="960"/>
                </a:lnTo>
                <a:lnTo>
                  <a:pt x="67193" y="960"/>
                </a:lnTo>
                <a:lnTo>
                  <a:pt x="67193" y="1920"/>
                </a:lnTo>
                <a:lnTo>
                  <a:pt x="66233" y="1920"/>
                </a:lnTo>
                <a:lnTo>
                  <a:pt x="66233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9" name="object 429"/>
          <p:cNvSpPr/>
          <p:nvPr/>
        </p:nvSpPr>
        <p:spPr>
          <a:xfrm>
            <a:off x="4189552" y="7515666"/>
            <a:ext cx="24963" cy="23042"/>
          </a:xfrm>
          <a:custGeom>
            <a:avLst/>
            <a:gdLst/>
            <a:ahLst/>
            <a:cxnLst/>
            <a:rect l="l" t="t" r="r" b="b"/>
            <a:pathLst>
              <a:path w="24963" h="23042">
                <a:moveTo>
                  <a:pt x="960" y="19202"/>
                </a:moveTo>
                <a:lnTo>
                  <a:pt x="1920" y="20162"/>
                </a:lnTo>
                <a:lnTo>
                  <a:pt x="3840" y="22082"/>
                </a:lnTo>
                <a:lnTo>
                  <a:pt x="7680" y="23042"/>
                </a:lnTo>
                <a:lnTo>
                  <a:pt x="17282" y="23042"/>
                </a:lnTo>
                <a:lnTo>
                  <a:pt x="21122" y="22082"/>
                </a:lnTo>
                <a:lnTo>
                  <a:pt x="23042" y="20162"/>
                </a:lnTo>
                <a:lnTo>
                  <a:pt x="24963" y="18242"/>
                </a:lnTo>
                <a:lnTo>
                  <a:pt x="24963" y="3840"/>
                </a:lnTo>
                <a:lnTo>
                  <a:pt x="23042" y="1920"/>
                </a:lnTo>
                <a:lnTo>
                  <a:pt x="21122" y="0"/>
                </a:lnTo>
                <a:lnTo>
                  <a:pt x="3840" y="0"/>
                </a:lnTo>
                <a:lnTo>
                  <a:pt x="2880" y="1920"/>
                </a:lnTo>
                <a:lnTo>
                  <a:pt x="960" y="3840"/>
                </a:lnTo>
                <a:lnTo>
                  <a:pt x="0" y="6720"/>
                </a:lnTo>
                <a:lnTo>
                  <a:pt x="0" y="15361"/>
                </a:lnTo>
                <a:lnTo>
                  <a:pt x="96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0" name="object 430"/>
          <p:cNvSpPr/>
          <p:nvPr/>
        </p:nvSpPr>
        <p:spPr>
          <a:xfrm>
            <a:off x="4191472" y="7549271"/>
            <a:ext cx="22082" cy="86395"/>
          </a:xfrm>
          <a:custGeom>
            <a:avLst/>
            <a:gdLst/>
            <a:ahLst/>
            <a:cxnLst/>
            <a:rect l="l" t="t" r="r" b="b"/>
            <a:pathLst>
              <a:path w="22082" h="86395">
                <a:moveTo>
                  <a:pt x="22082" y="2865"/>
                </a:moveTo>
                <a:lnTo>
                  <a:pt x="21122" y="2865"/>
                </a:lnTo>
                <a:lnTo>
                  <a:pt x="21122" y="1905"/>
                </a:lnTo>
                <a:lnTo>
                  <a:pt x="19202" y="1905"/>
                </a:lnTo>
                <a:lnTo>
                  <a:pt x="18242" y="944"/>
                </a:lnTo>
                <a:lnTo>
                  <a:pt x="14401" y="944"/>
                </a:lnTo>
                <a:lnTo>
                  <a:pt x="12481" y="0"/>
                </a:lnTo>
                <a:lnTo>
                  <a:pt x="8641" y="0"/>
                </a:lnTo>
                <a:lnTo>
                  <a:pt x="6720" y="944"/>
                </a:lnTo>
                <a:lnTo>
                  <a:pt x="2880" y="944"/>
                </a:lnTo>
                <a:lnTo>
                  <a:pt x="1920" y="1905"/>
                </a:lnTo>
                <a:lnTo>
                  <a:pt x="0" y="1905"/>
                </a:lnTo>
                <a:lnTo>
                  <a:pt x="0" y="84475"/>
                </a:lnTo>
                <a:lnTo>
                  <a:pt x="960" y="84475"/>
                </a:lnTo>
                <a:lnTo>
                  <a:pt x="1920" y="85420"/>
                </a:lnTo>
                <a:lnTo>
                  <a:pt x="6720" y="85420"/>
                </a:lnTo>
                <a:lnTo>
                  <a:pt x="8641" y="86395"/>
                </a:lnTo>
                <a:lnTo>
                  <a:pt x="12481" y="86395"/>
                </a:lnTo>
                <a:lnTo>
                  <a:pt x="14401" y="85420"/>
                </a:lnTo>
                <a:lnTo>
                  <a:pt x="19202" y="85420"/>
                </a:lnTo>
                <a:lnTo>
                  <a:pt x="20162" y="84475"/>
                </a:lnTo>
                <a:lnTo>
                  <a:pt x="21122" y="84475"/>
                </a:lnTo>
                <a:lnTo>
                  <a:pt x="22082" y="83515"/>
                </a:lnTo>
                <a:lnTo>
                  <a:pt x="22082" y="2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1" name="object 431"/>
          <p:cNvSpPr/>
          <p:nvPr/>
        </p:nvSpPr>
        <p:spPr>
          <a:xfrm>
            <a:off x="4247144" y="7645252"/>
            <a:ext cx="24003" cy="21122"/>
          </a:xfrm>
          <a:custGeom>
            <a:avLst/>
            <a:gdLst/>
            <a:ahLst/>
            <a:cxnLst/>
            <a:rect l="l" t="t" r="r" b="b"/>
            <a:pathLst>
              <a:path w="24003" h="21122">
                <a:moveTo>
                  <a:pt x="24003" y="5775"/>
                </a:moveTo>
                <a:lnTo>
                  <a:pt x="21122" y="6720"/>
                </a:lnTo>
                <a:lnTo>
                  <a:pt x="12481" y="6720"/>
                </a:lnTo>
                <a:lnTo>
                  <a:pt x="8641" y="5775"/>
                </a:lnTo>
                <a:lnTo>
                  <a:pt x="5760" y="3840"/>
                </a:lnTo>
                <a:lnTo>
                  <a:pt x="2880" y="2880"/>
                </a:lnTo>
                <a:lnTo>
                  <a:pt x="960" y="0"/>
                </a:lnTo>
                <a:lnTo>
                  <a:pt x="0" y="20162"/>
                </a:lnTo>
                <a:lnTo>
                  <a:pt x="4800" y="21122"/>
                </a:lnTo>
                <a:lnTo>
                  <a:pt x="24003" y="21122"/>
                </a:lnTo>
                <a:lnTo>
                  <a:pt x="24003" y="5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2" name="object 432"/>
          <p:cNvSpPr/>
          <p:nvPr/>
        </p:nvSpPr>
        <p:spPr>
          <a:xfrm>
            <a:off x="4250984" y="7581900"/>
            <a:ext cx="3840" cy="23042"/>
          </a:xfrm>
          <a:custGeom>
            <a:avLst/>
            <a:gdLst/>
            <a:ahLst/>
            <a:cxnLst/>
            <a:rect l="l" t="t" r="r" b="b"/>
            <a:pathLst>
              <a:path w="3840" h="23042">
                <a:moveTo>
                  <a:pt x="0" y="23042"/>
                </a:moveTo>
                <a:lnTo>
                  <a:pt x="960" y="22082"/>
                </a:lnTo>
                <a:lnTo>
                  <a:pt x="960" y="21122"/>
                </a:lnTo>
                <a:lnTo>
                  <a:pt x="2880" y="22082"/>
                </a:lnTo>
                <a:lnTo>
                  <a:pt x="3840" y="4800"/>
                </a:lnTo>
                <a:lnTo>
                  <a:pt x="1920" y="2880"/>
                </a:lnTo>
                <a:lnTo>
                  <a:pt x="0" y="0"/>
                </a:lnTo>
                <a:lnTo>
                  <a:pt x="0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3" name="object 433"/>
          <p:cNvSpPr/>
          <p:nvPr/>
        </p:nvSpPr>
        <p:spPr>
          <a:xfrm>
            <a:off x="4226981" y="7548295"/>
            <a:ext cx="79674" cy="118079"/>
          </a:xfrm>
          <a:custGeom>
            <a:avLst/>
            <a:gdLst/>
            <a:ahLst/>
            <a:cxnLst/>
            <a:rect l="l" t="t" r="r" b="b"/>
            <a:pathLst>
              <a:path w="79674" h="118079">
                <a:moveTo>
                  <a:pt x="70088" y="24963"/>
                </a:moveTo>
                <a:lnTo>
                  <a:pt x="69128" y="23042"/>
                </a:lnTo>
                <a:lnTo>
                  <a:pt x="69128" y="22082"/>
                </a:lnTo>
                <a:lnTo>
                  <a:pt x="68168" y="20162"/>
                </a:lnTo>
                <a:lnTo>
                  <a:pt x="67208" y="18242"/>
                </a:lnTo>
                <a:lnTo>
                  <a:pt x="77769" y="18242"/>
                </a:lnTo>
                <a:lnTo>
                  <a:pt x="78729" y="16322"/>
                </a:lnTo>
                <a:lnTo>
                  <a:pt x="78729" y="15377"/>
                </a:lnTo>
                <a:lnTo>
                  <a:pt x="79674" y="13441"/>
                </a:lnTo>
                <a:lnTo>
                  <a:pt x="79674" y="7680"/>
                </a:lnTo>
                <a:lnTo>
                  <a:pt x="78729" y="4815"/>
                </a:lnTo>
                <a:lnTo>
                  <a:pt x="78729" y="3840"/>
                </a:lnTo>
                <a:lnTo>
                  <a:pt x="77769" y="2880"/>
                </a:lnTo>
                <a:lnTo>
                  <a:pt x="76809" y="1920"/>
                </a:lnTo>
                <a:lnTo>
                  <a:pt x="50886" y="1920"/>
                </a:lnTo>
                <a:lnTo>
                  <a:pt x="48966" y="975"/>
                </a:lnTo>
                <a:lnTo>
                  <a:pt x="45125" y="975"/>
                </a:lnTo>
                <a:lnTo>
                  <a:pt x="42245" y="0"/>
                </a:lnTo>
                <a:lnTo>
                  <a:pt x="32644" y="0"/>
                </a:lnTo>
                <a:lnTo>
                  <a:pt x="28803" y="975"/>
                </a:lnTo>
                <a:lnTo>
                  <a:pt x="24003" y="1920"/>
                </a:lnTo>
                <a:lnTo>
                  <a:pt x="20162" y="3840"/>
                </a:lnTo>
                <a:lnTo>
                  <a:pt x="17282" y="5760"/>
                </a:lnTo>
                <a:lnTo>
                  <a:pt x="14401" y="7680"/>
                </a:lnTo>
                <a:lnTo>
                  <a:pt x="11521" y="10561"/>
                </a:lnTo>
                <a:lnTo>
                  <a:pt x="8656" y="13441"/>
                </a:lnTo>
                <a:lnTo>
                  <a:pt x="7680" y="17282"/>
                </a:lnTo>
                <a:lnTo>
                  <a:pt x="5760" y="21122"/>
                </a:lnTo>
                <a:lnTo>
                  <a:pt x="4815" y="24963"/>
                </a:lnTo>
                <a:lnTo>
                  <a:pt x="4815" y="33604"/>
                </a:lnTo>
                <a:lnTo>
                  <a:pt x="5760" y="37444"/>
                </a:lnTo>
                <a:lnTo>
                  <a:pt x="6720" y="40325"/>
                </a:lnTo>
                <a:lnTo>
                  <a:pt x="7680" y="43205"/>
                </a:lnTo>
                <a:lnTo>
                  <a:pt x="9601" y="45125"/>
                </a:lnTo>
                <a:lnTo>
                  <a:pt x="11521" y="47045"/>
                </a:lnTo>
                <a:lnTo>
                  <a:pt x="9601" y="49926"/>
                </a:lnTo>
                <a:lnTo>
                  <a:pt x="6720" y="52806"/>
                </a:lnTo>
                <a:lnTo>
                  <a:pt x="5760" y="55686"/>
                </a:lnTo>
                <a:lnTo>
                  <a:pt x="3840" y="57607"/>
                </a:lnTo>
                <a:lnTo>
                  <a:pt x="2880" y="61447"/>
                </a:lnTo>
                <a:lnTo>
                  <a:pt x="2880" y="67208"/>
                </a:lnTo>
                <a:lnTo>
                  <a:pt x="3840" y="70088"/>
                </a:lnTo>
                <a:lnTo>
                  <a:pt x="4815" y="72008"/>
                </a:lnTo>
                <a:lnTo>
                  <a:pt x="6720" y="74889"/>
                </a:lnTo>
                <a:lnTo>
                  <a:pt x="8656" y="76809"/>
                </a:lnTo>
                <a:lnTo>
                  <a:pt x="11521" y="77769"/>
                </a:lnTo>
                <a:lnTo>
                  <a:pt x="9601" y="78729"/>
                </a:lnTo>
                <a:lnTo>
                  <a:pt x="7680" y="80650"/>
                </a:lnTo>
                <a:lnTo>
                  <a:pt x="6720" y="81610"/>
                </a:lnTo>
                <a:lnTo>
                  <a:pt x="4815" y="83530"/>
                </a:lnTo>
                <a:lnTo>
                  <a:pt x="3840" y="85450"/>
                </a:lnTo>
                <a:lnTo>
                  <a:pt x="2880" y="86395"/>
                </a:lnTo>
                <a:lnTo>
                  <a:pt x="1935" y="88331"/>
                </a:lnTo>
                <a:lnTo>
                  <a:pt x="975" y="90236"/>
                </a:lnTo>
                <a:lnTo>
                  <a:pt x="975" y="92171"/>
                </a:lnTo>
                <a:lnTo>
                  <a:pt x="0" y="93116"/>
                </a:lnTo>
                <a:lnTo>
                  <a:pt x="0" y="100797"/>
                </a:lnTo>
                <a:lnTo>
                  <a:pt x="975" y="103677"/>
                </a:lnTo>
                <a:lnTo>
                  <a:pt x="1935" y="105597"/>
                </a:lnTo>
                <a:lnTo>
                  <a:pt x="2880" y="108478"/>
                </a:lnTo>
                <a:lnTo>
                  <a:pt x="5760" y="110398"/>
                </a:lnTo>
                <a:lnTo>
                  <a:pt x="8656" y="112318"/>
                </a:lnTo>
                <a:lnTo>
                  <a:pt x="11521" y="114239"/>
                </a:lnTo>
                <a:lnTo>
                  <a:pt x="15361" y="116159"/>
                </a:lnTo>
                <a:lnTo>
                  <a:pt x="20162" y="117119"/>
                </a:lnTo>
                <a:lnTo>
                  <a:pt x="21122" y="96956"/>
                </a:lnTo>
                <a:lnTo>
                  <a:pt x="21122" y="92171"/>
                </a:lnTo>
                <a:lnTo>
                  <a:pt x="22082" y="91211"/>
                </a:lnTo>
                <a:lnTo>
                  <a:pt x="22082" y="89291"/>
                </a:lnTo>
                <a:lnTo>
                  <a:pt x="23042" y="88331"/>
                </a:lnTo>
                <a:lnTo>
                  <a:pt x="24003" y="87370"/>
                </a:lnTo>
                <a:lnTo>
                  <a:pt x="24963" y="86395"/>
                </a:lnTo>
                <a:lnTo>
                  <a:pt x="25923" y="85450"/>
                </a:lnTo>
                <a:lnTo>
                  <a:pt x="26883" y="83530"/>
                </a:lnTo>
                <a:lnTo>
                  <a:pt x="28803" y="82555"/>
                </a:lnTo>
                <a:lnTo>
                  <a:pt x="44165" y="83530"/>
                </a:lnTo>
                <a:lnTo>
                  <a:pt x="48006" y="83530"/>
                </a:lnTo>
                <a:lnTo>
                  <a:pt x="50886" y="84490"/>
                </a:lnTo>
                <a:lnTo>
                  <a:pt x="52806" y="85450"/>
                </a:lnTo>
                <a:lnTo>
                  <a:pt x="54726" y="87370"/>
                </a:lnTo>
                <a:lnTo>
                  <a:pt x="55686" y="89291"/>
                </a:lnTo>
                <a:lnTo>
                  <a:pt x="55686" y="96011"/>
                </a:lnTo>
                <a:lnTo>
                  <a:pt x="54726" y="96956"/>
                </a:lnTo>
                <a:lnTo>
                  <a:pt x="53766" y="98892"/>
                </a:lnTo>
                <a:lnTo>
                  <a:pt x="51846" y="99837"/>
                </a:lnTo>
                <a:lnTo>
                  <a:pt x="50886" y="100797"/>
                </a:lnTo>
                <a:lnTo>
                  <a:pt x="48966" y="101757"/>
                </a:lnTo>
                <a:lnTo>
                  <a:pt x="47045" y="102732"/>
                </a:lnTo>
                <a:lnTo>
                  <a:pt x="44165" y="102732"/>
                </a:lnTo>
                <a:lnTo>
                  <a:pt x="44165" y="118079"/>
                </a:lnTo>
                <a:lnTo>
                  <a:pt x="49926" y="118079"/>
                </a:lnTo>
                <a:lnTo>
                  <a:pt x="55686" y="116159"/>
                </a:lnTo>
                <a:lnTo>
                  <a:pt x="60487" y="115199"/>
                </a:lnTo>
                <a:lnTo>
                  <a:pt x="64328" y="113294"/>
                </a:lnTo>
                <a:lnTo>
                  <a:pt x="68168" y="110398"/>
                </a:lnTo>
                <a:lnTo>
                  <a:pt x="72009" y="107518"/>
                </a:lnTo>
                <a:lnTo>
                  <a:pt x="73929" y="104637"/>
                </a:lnTo>
                <a:lnTo>
                  <a:pt x="75849" y="101757"/>
                </a:lnTo>
                <a:lnTo>
                  <a:pt x="77769" y="97916"/>
                </a:lnTo>
                <a:lnTo>
                  <a:pt x="78729" y="94076"/>
                </a:lnTo>
                <a:lnTo>
                  <a:pt x="78729" y="87370"/>
                </a:lnTo>
                <a:lnTo>
                  <a:pt x="77769" y="83530"/>
                </a:lnTo>
                <a:lnTo>
                  <a:pt x="76809" y="80650"/>
                </a:lnTo>
                <a:lnTo>
                  <a:pt x="74889" y="77769"/>
                </a:lnTo>
                <a:lnTo>
                  <a:pt x="72969" y="75849"/>
                </a:lnTo>
                <a:lnTo>
                  <a:pt x="71048" y="73929"/>
                </a:lnTo>
                <a:lnTo>
                  <a:pt x="68168" y="72008"/>
                </a:lnTo>
                <a:lnTo>
                  <a:pt x="65288" y="70088"/>
                </a:lnTo>
                <a:lnTo>
                  <a:pt x="62407" y="69128"/>
                </a:lnTo>
                <a:lnTo>
                  <a:pt x="58567" y="68168"/>
                </a:lnTo>
                <a:lnTo>
                  <a:pt x="54726" y="67208"/>
                </a:lnTo>
                <a:lnTo>
                  <a:pt x="30723" y="67208"/>
                </a:lnTo>
                <a:lnTo>
                  <a:pt x="28803" y="66248"/>
                </a:lnTo>
                <a:lnTo>
                  <a:pt x="25923" y="66248"/>
                </a:lnTo>
                <a:lnTo>
                  <a:pt x="24963" y="65288"/>
                </a:lnTo>
                <a:lnTo>
                  <a:pt x="23042" y="64328"/>
                </a:lnTo>
                <a:lnTo>
                  <a:pt x="22082" y="62407"/>
                </a:lnTo>
                <a:lnTo>
                  <a:pt x="22082" y="59527"/>
                </a:lnTo>
                <a:lnTo>
                  <a:pt x="23042" y="58567"/>
                </a:lnTo>
                <a:lnTo>
                  <a:pt x="23042" y="57607"/>
                </a:lnTo>
                <a:lnTo>
                  <a:pt x="24003" y="56647"/>
                </a:lnTo>
                <a:lnTo>
                  <a:pt x="24003" y="27843"/>
                </a:lnTo>
                <a:lnTo>
                  <a:pt x="24963" y="25923"/>
                </a:lnTo>
                <a:lnTo>
                  <a:pt x="24963" y="24002"/>
                </a:lnTo>
                <a:lnTo>
                  <a:pt x="25923" y="22082"/>
                </a:lnTo>
                <a:lnTo>
                  <a:pt x="26883" y="21122"/>
                </a:lnTo>
                <a:lnTo>
                  <a:pt x="27843" y="20162"/>
                </a:lnTo>
                <a:lnTo>
                  <a:pt x="28803" y="18242"/>
                </a:lnTo>
                <a:lnTo>
                  <a:pt x="29763" y="17282"/>
                </a:lnTo>
                <a:lnTo>
                  <a:pt x="31683" y="16322"/>
                </a:lnTo>
                <a:lnTo>
                  <a:pt x="33604" y="16322"/>
                </a:lnTo>
                <a:lnTo>
                  <a:pt x="35524" y="15377"/>
                </a:lnTo>
                <a:lnTo>
                  <a:pt x="41285" y="15377"/>
                </a:lnTo>
                <a:lnTo>
                  <a:pt x="45125" y="17282"/>
                </a:lnTo>
                <a:lnTo>
                  <a:pt x="47045" y="19202"/>
                </a:lnTo>
                <a:lnTo>
                  <a:pt x="49926" y="21122"/>
                </a:lnTo>
                <a:lnTo>
                  <a:pt x="50886" y="24963"/>
                </a:lnTo>
                <a:lnTo>
                  <a:pt x="50886" y="32644"/>
                </a:lnTo>
                <a:lnTo>
                  <a:pt x="49926" y="33604"/>
                </a:lnTo>
                <a:lnTo>
                  <a:pt x="49926" y="35524"/>
                </a:lnTo>
                <a:lnTo>
                  <a:pt x="48966" y="37444"/>
                </a:lnTo>
                <a:lnTo>
                  <a:pt x="48006" y="38404"/>
                </a:lnTo>
                <a:lnTo>
                  <a:pt x="46085" y="39364"/>
                </a:lnTo>
                <a:lnTo>
                  <a:pt x="45125" y="40325"/>
                </a:lnTo>
                <a:lnTo>
                  <a:pt x="43205" y="41285"/>
                </a:lnTo>
                <a:lnTo>
                  <a:pt x="42245" y="42245"/>
                </a:lnTo>
                <a:lnTo>
                  <a:pt x="33604" y="42245"/>
                </a:lnTo>
                <a:lnTo>
                  <a:pt x="29763" y="41285"/>
                </a:lnTo>
                <a:lnTo>
                  <a:pt x="27843" y="38404"/>
                </a:lnTo>
                <a:lnTo>
                  <a:pt x="26883" y="55686"/>
                </a:lnTo>
                <a:lnTo>
                  <a:pt x="27843" y="55686"/>
                </a:lnTo>
                <a:lnTo>
                  <a:pt x="30723" y="56647"/>
                </a:lnTo>
                <a:lnTo>
                  <a:pt x="32644" y="57607"/>
                </a:lnTo>
                <a:lnTo>
                  <a:pt x="43205" y="57607"/>
                </a:lnTo>
                <a:lnTo>
                  <a:pt x="47045" y="56647"/>
                </a:lnTo>
                <a:lnTo>
                  <a:pt x="50886" y="55686"/>
                </a:lnTo>
                <a:lnTo>
                  <a:pt x="55686" y="54726"/>
                </a:lnTo>
                <a:lnTo>
                  <a:pt x="58567" y="52806"/>
                </a:lnTo>
                <a:lnTo>
                  <a:pt x="61447" y="49926"/>
                </a:lnTo>
                <a:lnTo>
                  <a:pt x="64328" y="48005"/>
                </a:lnTo>
                <a:lnTo>
                  <a:pt x="66248" y="45125"/>
                </a:lnTo>
                <a:lnTo>
                  <a:pt x="68168" y="41285"/>
                </a:lnTo>
                <a:lnTo>
                  <a:pt x="70088" y="37444"/>
                </a:lnTo>
                <a:lnTo>
                  <a:pt x="70088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4" name="object 434"/>
          <p:cNvSpPr/>
          <p:nvPr/>
        </p:nvSpPr>
        <p:spPr>
          <a:xfrm>
            <a:off x="4321058" y="7511826"/>
            <a:ext cx="74889" cy="123840"/>
          </a:xfrm>
          <a:custGeom>
            <a:avLst/>
            <a:gdLst/>
            <a:ahLst/>
            <a:cxnLst/>
            <a:rect l="l" t="t" r="r" b="b"/>
            <a:pathLst>
              <a:path w="74889" h="123840">
                <a:moveTo>
                  <a:pt x="37444" y="37444"/>
                </a:moveTo>
                <a:lnTo>
                  <a:pt x="33604" y="39349"/>
                </a:lnTo>
                <a:lnTo>
                  <a:pt x="29763" y="41285"/>
                </a:lnTo>
                <a:lnTo>
                  <a:pt x="25923" y="44150"/>
                </a:lnTo>
                <a:lnTo>
                  <a:pt x="22082" y="48006"/>
                </a:lnTo>
                <a:lnTo>
                  <a:pt x="22082" y="2880"/>
                </a:lnTo>
                <a:lnTo>
                  <a:pt x="21122" y="1920"/>
                </a:lnTo>
                <a:lnTo>
                  <a:pt x="20162" y="1920"/>
                </a:lnTo>
                <a:lnTo>
                  <a:pt x="19202" y="960"/>
                </a:lnTo>
                <a:lnTo>
                  <a:pt x="15361" y="960"/>
                </a:lnTo>
                <a:lnTo>
                  <a:pt x="13441" y="0"/>
                </a:lnTo>
                <a:lnTo>
                  <a:pt x="8656" y="0"/>
                </a:lnTo>
                <a:lnTo>
                  <a:pt x="6720" y="960"/>
                </a:lnTo>
                <a:lnTo>
                  <a:pt x="2880" y="960"/>
                </a:lnTo>
                <a:lnTo>
                  <a:pt x="1935" y="1920"/>
                </a:lnTo>
                <a:lnTo>
                  <a:pt x="975" y="1920"/>
                </a:lnTo>
                <a:lnTo>
                  <a:pt x="975" y="2880"/>
                </a:lnTo>
                <a:lnTo>
                  <a:pt x="0" y="2880"/>
                </a:lnTo>
                <a:lnTo>
                  <a:pt x="0" y="120959"/>
                </a:lnTo>
                <a:lnTo>
                  <a:pt x="975" y="121920"/>
                </a:lnTo>
                <a:lnTo>
                  <a:pt x="1935" y="121920"/>
                </a:lnTo>
                <a:lnTo>
                  <a:pt x="1935" y="122864"/>
                </a:lnTo>
                <a:lnTo>
                  <a:pt x="6720" y="122864"/>
                </a:lnTo>
                <a:lnTo>
                  <a:pt x="8656" y="123840"/>
                </a:lnTo>
                <a:lnTo>
                  <a:pt x="13441" y="123840"/>
                </a:lnTo>
                <a:lnTo>
                  <a:pt x="15361" y="122864"/>
                </a:lnTo>
                <a:lnTo>
                  <a:pt x="20162" y="122864"/>
                </a:lnTo>
                <a:lnTo>
                  <a:pt x="21122" y="121920"/>
                </a:lnTo>
                <a:lnTo>
                  <a:pt x="22082" y="121920"/>
                </a:lnTo>
                <a:lnTo>
                  <a:pt x="22082" y="68153"/>
                </a:lnTo>
                <a:lnTo>
                  <a:pt x="25923" y="63352"/>
                </a:lnTo>
                <a:lnTo>
                  <a:pt x="28803" y="60472"/>
                </a:lnTo>
                <a:lnTo>
                  <a:pt x="31683" y="58552"/>
                </a:lnTo>
                <a:lnTo>
                  <a:pt x="34564" y="56631"/>
                </a:lnTo>
                <a:lnTo>
                  <a:pt x="37444" y="55671"/>
                </a:lnTo>
                <a:lnTo>
                  <a:pt x="44165" y="55671"/>
                </a:lnTo>
                <a:lnTo>
                  <a:pt x="46085" y="56631"/>
                </a:lnTo>
                <a:lnTo>
                  <a:pt x="47045" y="57591"/>
                </a:lnTo>
                <a:lnTo>
                  <a:pt x="48966" y="58552"/>
                </a:lnTo>
                <a:lnTo>
                  <a:pt x="49926" y="60472"/>
                </a:lnTo>
                <a:lnTo>
                  <a:pt x="50886" y="62392"/>
                </a:lnTo>
                <a:lnTo>
                  <a:pt x="51846" y="64312"/>
                </a:lnTo>
                <a:lnTo>
                  <a:pt x="51846" y="66233"/>
                </a:lnTo>
                <a:lnTo>
                  <a:pt x="52806" y="68153"/>
                </a:lnTo>
                <a:lnTo>
                  <a:pt x="52806" y="120959"/>
                </a:lnTo>
                <a:lnTo>
                  <a:pt x="53766" y="121920"/>
                </a:lnTo>
                <a:lnTo>
                  <a:pt x="54726" y="121920"/>
                </a:lnTo>
                <a:lnTo>
                  <a:pt x="55686" y="122864"/>
                </a:lnTo>
                <a:lnTo>
                  <a:pt x="60487" y="122864"/>
                </a:lnTo>
                <a:lnTo>
                  <a:pt x="62407" y="123840"/>
                </a:lnTo>
                <a:lnTo>
                  <a:pt x="66248" y="123840"/>
                </a:lnTo>
                <a:lnTo>
                  <a:pt x="68168" y="122864"/>
                </a:lnTo>
                <a:lnTo>
                  <a:pt x="72969" y="122864"/>
                </a:lnTo>
                <a:lnTo>
                  <a:pt x="73929" y="121920"/>
                </a:lnTo>
                <a:lnTo>
                  <a:pt x="74889" y="121920"/>
                </a:lnTo>
                <a:lnTo>
                  <a:pt x="74889" y="61432"/>
                </a:lnTo>
                <a:lnTo>
                  <a:pt x="73929" y="56631"/>
                </a:lnTo>
                <a:lnTo>
                  <a:pt x="72969" y="52791"/>
                </a:lnTo>
                <a:lnTo>
                  <a:pt x="71048" y="48950"/>
                </a:lnTo>
                <a:lnTo>
                  <a:pt x="69128" y="46070"/>
                </a:lnTo>
                <a:lnTo>
                  <a:pt x="66248" y="43190"/>
                </a:lnTo>
                <a:lnTo>
                  <a:pt x="63367" y="40309"/>
                </a:lnTo>
                <a:lnTo>
                  <a:pt x="59527" y="39349"/>
                </a:lnTo>
                <a:lnTo>
                  <a:pt x="55686" y="37444"/>
                </a:lnTo>
                <a:lnTo>
                  <a:pt x="51846" y="36469"/>
                </a:lnTo>
                <a:lnTo>
                  <a:pt x="42245" y="36469"/>
                </a:lnTo>
                <a:lnTo>
                  <a:pt x="37444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5" name="object 435"/>
          <p:cNvSpPr/>
          <p:nvPr/>
        </p:nvSpPr>
        <p:spPr>
          <a:xfrm>
            <a:off x="4412269" y="7581900"/>
            <a:ext cx="45110" cy="17282"/>
          </a:xfrm>
          <a:custGeom>
            <a:avLst/>
            <a:gdLst/>
            <a:ahLst/>
            <a:cxnLst/>
            <a:rect l="l" t="t" r="r" b="b"/>
            <a:pathLst>
              <a:path w="45110" h="17282">
                <a:moveTo>
                  <a:pt x="960" y="15361"/>
                </a:moveTo>
                <a:lnTo>
                  <a:pt x="1920" y="17282"/>
                </a:lnTo>
                <a:lnTo>
                  <a:pt x="43190" y="17282"/>
                </a:lnTo>
                <a:lnTo>
                  <a:pt x="44150" y="15361"/>
                </a:lnTo>
                <a:lnTo>
                  <a:pt x="44150" y="14401"/>
                </a:lnTo>
                <a:lnTo>
                  <a:pt x="45110" y="11521"/>
                </a:lnTo>
                <a:lnTo>
                  <a:pt x="45110" y="6720"/>
                </a:lnTo>
                <a:lnTo>
                  <a:pt x="44150" y="5760"/>
                </a:lnTo>
                <a:lnTo>
                  <a:pt x="44150" y="1920"/>
                </a:lnTo>
                <a:lnTo>
                  <a:pt x="43190" y="960"/>
                </a:lnTo>
                <a:lnTo>
                  <a:pt x="43190" y="0"/>
                </a:lnTo>
                <a:lnTo>
                  <a:pt x="960" y="0"/>
                </a:lnTo>
                <a:lnTo>
                  <a:pt x="960" y="1920"/>
                </a:lnTo>
                <a:lnTo>
                  <a:pt x="0" y="2880"/>
                </a:lnTo>
                <a:lnTo>
                  <a:pt x="0" y="14401"/>
                </a:lnTo>
                <a:lnTo>
                  <a:pt x="96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6" name="object 436"/>
          <p:cNvSpPr/>
          <p:nvPr/>
        </p:nvSpPr>
        <p:spPr>
          <a:xfrm>
            <a:off x="4472741" y="7548295"/>
            <a:ext cx="125760" cy="87370"/>
          </a:xfrm>
          <a:custGeom>
            <a:avLst/>
            <a:gdLst/>
            <a:ahLst/>
            <a:cxnLst/>
            <a:rect l="l" t="t" r="r" b="b"/>
            <a:pathLst>
              <a:path w="125760" h="87370">
                <a:moveTo>
                  <a:pt x="112318" y="87370"/>
                </a:moveTo>
                <a:lnTo>
                  <a:pt x="116159" y="87370"/>
                </a:lnTo>
                <a:lnTo>
                  <a:pt x="118079" y="86395"/>
                </a:lnTo>
                <a:lnTo>
                  <a:pt x="122880" y="86395"/>
                </a:lnTo>
                <a:lnTo>
                  <a:pt x="123840" y="85450"/>
                </a:lnTo>
                <a:lnTo>
                  <a:pt x="124800" y="85450"/>
                </a:lnTo>
                <a:lnTo>
                  <a:pt x="124800" y="84490"/>
                </a:lnTo>
                <a:lnTo>
                  <a:pt x="125760" y="83530"/>
                </a:lnTo>
                <a:lnTo>
                  <a:pt x="125760" y="28803"/>
                </a:lnTo>
                <a:lnTo>
                  <a:pt x="124800" y="24002"/>
                </a:lnTo>
                <a:lnTo>
                  <a:pt x="123840" y="20162"/>
                </a:lnTo>
                <a:lnTo>
                  <a:pt x="122880" y="16322"/>
                </a:lnTo>
                <a:lnTo>
                  <a:pt x="121919" y="12481"/>
                </a:lnTo>
                <a:lnTo>
                  <a:pt x="119039" y="9601"/>
                </a:lnTo>
                <a:lnTo>
                  <a:pt x="117119" y="6720"/>
                </a:lnTo>
                <a:lnTo>
                  <a:pt x="114239" y="3840"/>
                </a:lnTo>
                <a:lnTo>
                  <a:pt x="110398" y="2880"/>
                </a:lnTo>
                <a:lnTo>
                  <a:pt x="106558" y="975"/>
                </a:lnTo>
                <a:lnTo>
                  <a:pt x="102717" y="0"/>
                </a:lnTo>
                <a:lnTo>
                  <a:pt x="93116" y="0"/>
                </a:lnTo>
                <a:lnTo>
                  <a:pt x="90236" y="975"/>
                </a:lnTo>
                <a:lnTo>
                  <a:pt x="88315" y="975"/>
                </a:lnTo>
                <a:lnTo>
                  <a:pt x="86395" y="1920"/>
                </a:lnTo>
                <a:lnTo>
                  <a:pt x="83515" y="2880"/>
                </a:lnTo>
                <a:lnTo>
                  <a:pt x="81594" y="4815"/>
                </a:lnTo>
                <a:lnTo>
                  <a:pt x="79674" y="5760"/>
                </a:lnTo>
                <a:lnTo>
                  <a:pt x="76794" y="7680"/>
                </a:lnTo>
                <a:lnTo>
                  <a:pt x="74874" y="9601"/>
                </a:lnTo>
                <a:lnTo>
                  <a:pt x="72953" y="11536"/>
                </a:lnTo>
                <a:lnTo>
                  <a:pt x="70073" y="14401"/>
                </a:lnTo>
                <a:lnTo>
                  <a:pt x="69113" y="12481"/>
                </a:lnTo>
                <a:lnTo>
                  <a:pt x="68153" y="10561"/>
                </a:lnTo>
                <a:lnTo>
                  <a:pt x="66233" y="8641"/>
                </a:lnTo>
                <a:lnTo>
                  <a:pt x="65272" y="6720"/>
                </a:lnTo>
                <a:lnTo>
                  <a:pt x="63352" y="4815"/>
                </a:lnTo>
                <a:lnTo>
                  <a:pt x="61432" y="3840"/>
                </a:lnTo>
                <a:lnTo>
                  <a:pt x="59512" y="2880"/>
                </a:lnTo>
                <a:lnTo>
                  <a:pt x="56647" y="1920"/>
                </a:lnTo>
                <a:lnTo>
                  <a:pt x="54711" y="975"/>
                </a:lnTo>
                <a:lnTo>
                  <a:pt x="51831" y="0"/>
                </a:lnTo>
                <a:lnTo>
                  <a:pt x="41285" y="0"/>
                </a:lnTo>
                <a:lnTo>
                  <a:pt x="36469" y="975"/>
                </a:lnTo>
                <a:lnTo>
                  <a:pt x="32644" y="3840"/>
                </a:lnTo>
                <a:lnTo>
                  <a:pt x="27843" y="5760"/>
                </a:lnTo>
                <a:lnTo>
                  <a:pt x="24002" y="9601"/>
                </a:lnTo>
                <a:lnTo>
                  <a:pt x="19202" y="14401"/>
                </a:lnTo>
                <a:lnTo>
                  <a:pt x="19202" y="3840"/>
                </a:lnTo>
                <a:lnTo>
                  <a:pt x="18242" y="2880"/>
                </a:lnTo>
                <a:lnTo>
                  <a:pt x="17282" y="1920"/>
                </a:lnTo>
                <a:lnTo>
                  <a:pt x="13441" y="1920"/>
                </a:lnTo>
                <a:lnTo>
                  <a:pt x="11521" y="975"/>
                </a:lnTo>
                <a:lnTo>
                  <a:pt x="7680" y="975"/>
                </a:lnTo>
                <a:lnTo>
                  <a:pt x="6720" y="1920"/>
                </a:lnTo>
                <a:lnTo>
                  <a:pt x="192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84490"/>
                </a:lnTo>
                <a:lnTo>
                  <a:pt x="960" y="85450"/>
                </a:lnTo>
                <a:lnTo>
                  <a:pt x="1920" y="85450"/>
                </a:lnTo>
                <a:lnTo>
                  <a:pt x="2880" y="86395"/>
                </a:lnTo>
                <a:lnTo>
                  <a:pt x="7680" y="86395"/>
                </a:lnTo>
                <a:lnTo>
                  <a:pt x="9601" y="87370"/>
                </a:lnTo>
                <a:lnTo>
                  <a:pt x="13441" y="87370"/>
                </a:lnTo>
                <a:lnTo>
                  <a:pt x="15361" y="86395"/>
                </a:lnTo>
                <a:lnTo>
                  <a:pt x="20162" y="86395"/>
                </a:lnTo>
                <a:lnTo>
                  <a:pt x="21122" y="85450"/>
                </a:lnTo>
                <a:lnTo>
                  <a:pt x="22082" y="85450"/>
                </a:lnTo>
                <a:lnTo>
                  <a:pt x="22082" y="31683"/>
                </a:lnTo>
                <a:lnTo>
                  <a:pt x="25923" y="26883"/>
                </a:lnTo>
                <a:lnTo>
                  <a:pt x="28803" y="24002"/>
                </a:lnTo>
                <a:lnTo>
                  <a:pt x="31683" y="22082"/>
                </a:lnTo>
                <a:lnTo>
                  <a:pt x="33588" y="20162"/>
                </a:lnTo>
                <a:lnTo>
                  <a:pt x="36469" y="19202"/>
                </a:lnTo>
                <a:lnTo>
                  <a:pt x="43190" y="19202"/>
                </a:lnTo>
                <a:lnTo>
                  <a:pt x="45125" y="20162"/>
                </a:lnTo>
                <a:lnTo>
                  <a:pt x="46085" y="21122"/>
                </a:lnTo>
                <a:lnTo>
                  <a:pt x="47990" y="22082"/>
                </a:lnTo>
                <a:lnTo>
                  <a:pt x="48966" y="24002"/>
                </a:lnTo>
                <a:lnTo>
                  <a:pt x="49926" y="25923"/>
                </a:lnTo>
                <a:lnTo>
                  <a:pt x="50871" y="27843"/>
                </a:lnTo>
                <a:lnTo>
                  <a:pt x="50871" y="29763"/>
                </a:lnTo>
                <a:lnTo>
                  <a:pt x="51831" y="31683"/>
                </a:lnTo>
                <a:lnTo>
                  <a:pt x="51831" y="85450"/>
                </a:lnTo>
                <a:lnTo>
                  <a:pt x="53751" y="85450"/>
                </a:lnTo>
                <a:lnTo>
                  <a:pt x="53751" y="86395"/>
                </a:lnTo>
                <a:lnTo>
                  <a:pt x="58552" y="86395"/>
                </a:lnTo>
                <a:lnTo>
                  <a:pt x="60472" y="87370"/>
                </a:lnTo>
                <a:lnTo>
                  <a:pt x="65272" y="87370"/>
                </a:lnTo>
                <a:lnTo>
                  <a:pt x="67193" y="86395"/>
                </a:lnTo>
                <a:lnTo>
                  <a:pt x="71993" y="86395"/>
                </a:lnTo>
                <a:lnTo>
                  <a:pt x="71993" y="85450"/>
                </a:lnTo>
                <a:lnTo>
                  <a:pt x="72953" y="85450"/>
                </a:lnTo>
                <a:lnTo>
                  <a:pt x="73913" y="84490"/>
                </a:lnTo>
                <a:lnTo>
                  <a:pt x="73913" y="31683"/>
                </a:lnTo>
                <a:lnTo>
                  <a:pt x="76794" y="26883"/>
                </a:lnTo>
                <a:lnTo>
                  <a:pt x="79674" y="24002"/>
                </a:lnTo>
                <a:lnTo>
                  <a:pt x="82555" y="22082"/>
                </a:lnTo>
                <a:lnTo>
                  <a:pt x="85435" y="20162"/>
                </a:lnTo>
                <a:lnTo>
                  <a:pt x="88315" y="19202"/>
                </a:lnTo>
                <a:lnTo>
                  <a:pt x="95036" y="19202"/>
                </a:lnTo>
                <a:lnTo>
                  <a:pt x="95996" y="20162"/>
                </a:lnTo>
                <a:lnTo>
                  <a:pt x="97916" y="21122"/>
                </a:lnTo>
                <a:lnTo>
                  <a:pt x="98877" y="22082"/>
                </a:lnTo>
                <a:lnTo>
                  <a:pt x="99837" y="24002"/>
                </a:lnTo>
                <a:lnTo>
                  <a:pt x="100797" y="25923"/>
                </a:lnTo>
                <a:lnTo>
                  <a:pt x="101757" y="27843"/>
                </a:lnTo>
                <a:lnTo>
                  <a:pt x="102717" y="29763"/>
                </a:lnTo>
                <a:lnTo>
                  <a:pt x="102717" y="31683"/>
                </a:lnTo>
                <a:lnTo>
                  <a:pt x="103677" y="34564"/>
                </a:lnTo>
                <a:lnTo>
                  <a:pt x="103677" y="85450"/>
                </a:lnTo>
                <a:lnTo>
                  <a:pt x="104637" y="85450"/>
                </a:lnTo>
                <a:lnTo>
                  <a:pt x="105597" y="86395"/>
                </a:lnTo>
                <a:lnTo>
                  <a:pt x="110398" y="86395"/>
                </a:lnTo>
                <a:lnTo>
                  <a:pt x="112318" y="87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7" name="object 437"/>
          <p:cNvSpPr/>
          <p:nvPr/>
        </p:nvSpPr>
        <p:spPr>
          <a:xfrm>
            <a:off x="4619625" y="7549271"/>
            <a:ext cx="22067" cy="86395"/>
          </a:xfrm>
          <a:custGeom>
            <a:avLst/>
            <a:gdLst/>
            <a:ahLst/>
            <a:cxnLst/>
            <a:rect l="l" t="t" r="r" b="b"/>
            <a:pathLst>
              <a:path w="22067" h="86395">
                <a:moveTo>
                  <a:pt x="960" y="84475"/>
                </a:moveTo>
                <a:lnTo>
                  <a:pt x="1904" y="84475"/>
                </a:lnTo>
                <a:lnTo>
                  <a:pt x="2865" y="85420"/>
                </a:lnTo>
                <a:lnTo>
                  <a:pt x="7680" y="85420"/>
                </a:lnTo>
                <a:lnTo>
                  <a:pt x="9585" y="86395"/>
                </a:lnTo>
                <a:lnTo>
                  <a:pt x="13426" y="86395"/>
                </a:lnTo>
                <a:lnTo>
                  <a:pt x="15346" y="85420"/>
                </a:lnTo>
                <a:lnTo>
                  <a:pt x="20147" y="85420"/>
                </a:lnTo>
                <a:lnTo>
                  <a:pt x="21107" y="84475"/>
                </a:lnTo>
                <a:lnTo>
                  <a:pt x="22067" y="84475"/>
                </a:lnTo>
                <a:lnTo>
                  <a:pt x="22067" y="2865"/>
                </a:lnTo>
                <a:lnTo>
                  <a:pt x="21107" y="1905"/>
                </a:lnTo>
                <a:lnTo>
                  <a:pt x="20147" y="1905"/>
                </a:lnTo>
                <a:lnTo>
                  <a:pt x="19187" y="944"/>
                </a:lnTo>
                <a:lnTo>
                  <a:pt x="15346" y="944"/>
                </a:lnTo>
                <a:lnTo>
                  <a:pt x="13426" y="0"/>
                </a:lnTo>
                <a:lnTo>
                  <a:pt x="9585" y="0"/>
                </a:lnTo>
                <a:lnTo>
                  <a:pt x="7680" y="944"/>
                </a:lnTo>
                <a:lnTo>
                  <a:pt x="3840" y="944"/>
                </a:lnTo>
                <a:lnTo>
                  <a:pt x="2865" y="1905"/>
                </a:lnTo>
                <a:lnTo>
                  <a:pt x="960" y="1905"/>
                </a:lnTo>
                <a:lnTo>
                  <a:pt x="960" y="2865"/>
                </a:lnTo>
                <a:lnTo>
                  <a:pt x="0" y="2865"/>
                </a:lnTo>
                <a:lnTo>
                  <a:pt x="0" y="83515"/>
                </a:lnTo>
                <a:lnTo>
                  <a:pt x="960" y="844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8" name="object 438"/>
          <p:cNvSpPr/>
          <p:nvPr/>
        </p:nvSpPr>
        <p:spPr>
          <a:xfrm>
            <a:off x="4617689" y="7515666"/>
            <a:ext cx="25923" cy="23042"/>
          </a:xfrm>
          <a:custGeom>
            <a:avLst/>
            <a:gdLst/>
            <a:ahLst/>
            <a:cxnLst/>
            <a:rect l="l" t="t" r="r" b="b"/>
            <a:pathLst>
              <a:path w="25923" h="23042">
                <a:moveTo>
                  <a:pt x="25923" y="10561"/>
                </a:moveTo>
                <a:lnTo>
                  <a:pt x="25923" y="6720"/>
                </a:lnTo>
                <a:lnTo>
                  <a:pt x="24963" y="3840"/>
                </a:lnTo>
                <a:lnTo>
                  <a:pt x="23042" y="1920"/>
                </a:lnTo>
                <a:lnTo>
                  <a:pt x="22082" y="0"/>
                </a:lnTo>
                <a:lnTo>
                  <a:pt x="4800" y="0"/>
                </a:lnTo>
                <a:lnTo>
                  <a:pt x="2895" y="1920"/>
                </a:lnTo>
                <a:lnTo>
                  <a:pt x="960" y="3840"/>
                </a:lnTo>
                <a:lnTo>
                  <a:pt x="0" y="6720"/>
                </a:lnTo>
                <a:lnTo>
                  <a:pt x="0" y="15361"/>
                </a:lnTo>
                <a:lnTo>
                  <a:pt x="960" y="19202"/>
                </a:lnTo>
                <a:lnTo>
                  <a:pt x="2895" y="20162"/>
                </a:lnTo>
                <a:lnTo>
                  <a:pt x="4800" y="22082"/>
                </a:lnTo>
                <a:lnTo>
                  <a:pt x="8641" y="23042"/>
                </a:lnTo>
                <a:lnTo>
                  <a:pt x="18242" y="23042"/>
                </a:lnTo>
                <a:lnTo>
                  <a:pt x="21122" y="22082"/>
                </a:lnTo>
                <a:lnTo>
                  <a:pt x="23042" y="20162"/>
                </a:lnTo>
                <a:lnTo>
                  <a:pt x="24963" y="18242"/>
                </a:lnTo>
                <a:lnTo>
                  <a:pt x="25923" y="15361"/>
                </a:lnTo>
                <a:lnTo>
                  <a:pt x="25923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9" name="object 439"/>
          <p:cNvSpPr/>
          <p:nvPr/>
        </p:nvSpPr>
        <p:spPr>
          <a:xfrm>
            <a:off x="4681057" y="7595341"/>
            <a:ext cx="5760" cy="41285"/>
          </a:xfrm>
          <a:custGeom>
            <a:avLst/>
            <a:gdLst/>
            <a:ahLst/>
            <a:cxnLst/>
            <a:rect l="l" t="t" r="r" b="b"/>
            <a:pathLst>
              <a:path w="5760" h="41285">
                <a:moveTo>
                  <a:pt x="5760" y="41285"/>
                </a:moveTo>
                <a:lnTo>
                  <a:pt x="4800" y="14401"/>
                </a:lnTo>
                <a:lnTo>
                  <a:pt x="3840" y="12481"/>
                </a:lnTo>
                <a:lnTo>
                  <a:pt x="2880" y="9601"/>
                </a:lnTo>
                <a:lnTo>
                  <a:pt x="1920" y="6720"/>
                </a:lnTo>
                <a:lnTo>
                  <a:pt x="1920" y="2880"/>
                </a:lnTo>
                <a:lnTo>
                  <a:pt x="960" y="0"/>
                </a:lnTo>
                <a:lnTo>
                  <a:pt x="0" y="40325"/>
                </a:lnTo>
                <a:lnTo>
                  <a:pt x="5760" y="41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0" name="object 440"/>
          <p:cNvSpPr/>
          <p:nvPr/>
        </p:nvSpPr>
        <p:spPr>
          <a:xfrm>
            <a:off x="4659934" y="7512786"/>
            <a:ext cx="78714" cy="123840"/>
          </a:xfrm>
          <a:custGeom>
            <a:avLst/>
            <a:gdLst/>
            <a:ahLst/>
            <a:cxnLst/>
            <a:rect l="l" t="t" r="r" b="b"/>
            <a:pathLst>
              <a:path w="78714" h="123840">
                <a:moveTo>
                  <a:pt x="38389" y="105597"/>
                </a:moveTo>
                <a:lnTo>
                  <a:pt x="35524" y="105597"/>
                </a:lnTo>
                <a:lnTo>
                  <a:pt x="32644" y="104637"/>
                </a:lnTo>
                <a:lnTo>
                  <a:pt x="30723" y="102717"/>
                </a:lnTo>
                <a:lnTo>
                  <a:pt x="28803" y="101757"/>
                </a:lnTo>
                <a:lnTo>
                  <a:pt x="26883" y="99837"/>
                </a:lnTo>
                <a:lnTo>
                  <a:pt x="25923" y="96956"/>
                </a:lnTo>
                <a:lnTo>
                  <a:pt x="26883" y="123840"/>
                </a:lnTo>
                <a:lnTo>
                  <a:pt x="38389" y="123840"/>
                </a:lnTo>
                <a:lnTo>
                  <a:pt x="43205" y="122880"/>
                </a:lnTo>
                <a:lnTo>
                  <a:pt x="47045" y="119999"/>
                </a:lnTo>
                <a:lnTo>
                  <a:pt x="51831" y="118064"/>
                </a:lnTo>
                <a:lnTo>
                  <a:pt x="55671" y="114239"/>
                </a:lnTo>
                <a:lnTo>
                  <a:pt x="60472" y="110398"/>
                </a:lnTo>
                <a:lnTo>
                  <a:pt x="60472" y="120959"/>
                </a:lnTo>
                <a:lnTo>
                  <a:pt x="61447" y="120959"/>
                </a:lnTo>
                <a:lnTo>
                  <a:pt x="62392" y="121904"/>
                </a:lnTo>
                <a:lnTo>
                  <a:pt x="65288" y="121904"/>
                </a:lnTo>
                <a:lnTo>
                  <a:pt x="66233" y="122880"/>
                </a:lnTo>
                <a:lnTo>
                  <a:pt x="71033" y="122880"/>
                </a:lnTo>
                <a:lnTo>
                  <a:pt x="72953" y="121904"/>
                </a:lnTo>
                <a:lnTo>
                  <a:pt x="76794" y="121904"/>
                </a:lnTo>
                <a:lnTo>
                  <a:pt x="77754" y="120959"/>
                </a:lnTo>
                <a:lnTo>
                  <a:pt x="78714" y="120959"/>
                </a:lnTo>
                <a:lnTo>
                  <a:pt x="78714" y="1920"/>
                </a:lnTo>
                <a:lnTo>
                  <a:pt x="77754" y="960"/>
                </a:lnTo>
                <a:lnTo>
                  <a:pt x="76794" y="960"/>
                </a:lnTo>
                <a:lnTo>
                  <a:pt x="75834" y="0"/>
                </a:lnTo>
                <a:lnTo>
                  <a:pt x="59512" y="0"/>
                </a:lnTo>
                <a:lnTo>
                  <a:pt x="59512" y="960"/>
                </a:lnTo>
                <a:lnTo>
                  <a:pt x="58567" y="960"/>
                </a:lnTo>
                <a:lnTo>
                  <a:pt x="57607" y="1920"/>
                </a:lnTo>
                <a:lnTo>
                  <a:pt x="56631" y="2880"/>
                </a:lnTo>
                <a:lnTo>
                  <a:pt x="56631" y="46070"/>
                </a:lnTo>
                <a:lnTo>
                  <a:pt x="53766" y="42230"/>
                </a:lnTo>
                <a:lnTo>
                  <a:pt x="49926" y="40325"/>
                </a:lnTo>
                <a:lnTo>
                  <a:pt x="46085" y="38389"/>
                </a:lnTo>
                <a:lnTo>
                  <a:pt x="42230" y="36484"/>
                </a:lnTo>
                <a:lnTo>
                  <a:pt x="38389" y="35509"/>
                </a:lnTo>
                <a:lnTo>
                  <a:pt x="28803" y="35509"/>
                </a:lnTo>
                <a:lnTo>
                  <a:pt x="24002" y="36484"/>
                </a:lnTo>
                <a:lnTo>
                  <a:pt x="19202" y="38389"/>
                </a:lnTo>
                <a:lnTo>
                  <a:pt x="15361" y="40325"/>
                </a:lnTo>
                <a:lnTo>
                  <a:pt x="11521" y="44150"/>
                </a:lnTo>
                <a:lnTo>
                  <a:pt x="8641" y="47990"/>
                </a:lnTo>
                <a:lnTo>
                  <a:pt x="5760" y="51831"/>
                </a:lnTo>
                <a:lnTo>
                  <a:pt x="3840" y="56631"/>
                </a:lnTo>
                <a:lnTo>
                  <a:pt x="1920" y="61432"/>
                </a:lnTo>
                <a:lnTo>
                  <a:pt x="960" y="67193"/>
                </a:lnTo>
                <a:lnTo>
                  <a:pt x="0" y="73914"/>
                </a:lnTo>
                <a:lnTo>
                  <a:pt x="0" y="92156"/>
                </a:lnTo>
                <a:lnTo>
                  <a:pt x="1920" y="96956"/>
                </a:lnTo>
                <a:lnTo>
                  <a:pt x="2880" y="102717"/>
                </a:lnTo>
                <a:lnTo>
                  <a:pt x="4800" y="107518"/>
                </a:lnTo>
                <a:lnTo>
                  <a:pt x="7680" y="111358"/>
                </a:lnTo>
                <a:lnTo>
                  <a:pt x="9601" y="115199"/>
                </a:lnTo>
                <a:lnTo>
                  <a:pt x="13441" y="118064"/>
                </a:lnTo>
                <a:lnTo>
                  <a:pt x="17282" y="120959"/>
                </a:lnTo>
                <a:lnTo>
                  <a:pt x="21122" y="122880"/>
                </a:lnTo>
                <a:lnTo>
                  <a:pt x="22082" y="82555"/>
                </a:lnTo>
                <a:lnTo>
                  <a:pt x="22082" y="75834"/>
                </a:lnTo>
                <a:lnTo>
                  <a:pt x="23042" y="72953"/>
                </a:lnTo>
                <a:lnTo>
                  <a:pt x="23042" y="70073"/>
                </a:lnTo>
                <a:lnTo>
                  <a:pt x="24002" y="67193"/>
                </a:lnTo>
                <a:lnTo>
                  <a:pt x="24963" y="64312"/>
                </a:lnTo>
                <a:lnTo>
                  <a:pt x="25923" y="62392"/>
                </a:lnTo>
                <a:lnTo>
                  <a:pt x="27843" y="59512"/>
                </a:lnTo>
                <a:lnTo>
                  <a:pt x="28803" y="57591"/>
                </a:lnTo>
                <a:lnTo>
                  <a:pt x="30723" y="56631"/>
                </a:lnTo>
                <a:lnTo>
                  <a:pt x="33604" y="54711"/>
                </a:lnTo>
                <a:lnTo>
                  <a:pt x="35524" y="53751"/>
                </a:lnTo>
                <a:lnTo>
                  <a:pt x="42230" y="53751"/>
                </a:lnTo>
                <a:lnTo>
                  <a:pt x="45110" y="55671"/>
                </a:lnTo>
                <a:lnTo>
                  <a:pt x="48005" y="57591"/>
                </a:lnTo>
                <a:lnTo>
                  <a:pt x="50886" y="59512"/>
                </a:lnTo>
                <a:lnTo>
                  <a:pt x="53766" y="62392"/>
                </a:lnTo>
                <a:lnTo>
                  <a:pt x="56631" y="66233"/>
                </a:lnTo>
                <a:lnTo>
                  <a:pt x="56631" y="92156"/>
                </a:lnTo>
                <a:lnTo>
                  <a:pt x="54726" y="95036"/>
                </a:lnTo>
                <a:lnTo>
                  <a:pt x="52791" y="96956"/>
                </a:lnTo>
                <a:lnTo>
                  <a:pt x="51831" y="98877"/>
                </a:lnTo>
                <a:lnTo>
                  <a:pt x="49926" y="99837"/>
                </a:lnTo>
                <a:lnTo>
                  <a:pt x="48950" y="101757"/>
                </a:lnTo>
                <a:lnTo>
                  <a:pt x="47045" y="102717"/>
                </a:lnTo>
                <a:lnTo>
                  <a:pt x="45110" y="103677"/>
                </a:lnTo>
                <a:lnTo>
                  <a:pt x="44165" y="103677"/>
                </a:lnTo>
                <a:lnTo>
                  <a:pt x="42230" y="104637"/>
                </a:lnTo>
                <a:lnTo>
                  <a:pt x="41285" y="104637"/>
                </a:lnTo>
                <a:lnTo>
                  <a:pt x="39364" y="105597"/>
                </a:lnTo>
                <a:lnTo>
                  <a:pt x="38389" y="1055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1" name="object 441"/>
          <p:cNvSpPr/>
          <p:nvPr/>
        </p:nvSpPr>
        <p:spPr>
          <a:xfrm>
            <a:off x="4778014" y="7595341"/>
            <a:ext cx="5760" cy="41285"/>
          </a:xfrm>
          <a:custGeom>
            <a:avLst/>
            <a:gdLst/>
            <a:ahLst/>
            <a:cxnLst/>
            <a:rect l="l" t="t" r="r" b="b"/>
            <a:pathLst>
              <a:path w="5760" h="41285">
                <a:moveTo>
                  <a:pt x="5760" y="41285"/>
                </a:moveTo>
                <a:lnTo>
                  <a:pt x="4800" y="14401"/>
                </a:lnTo>
                <a:lnTo>
                  <a:pt x="3840" y="12481"/>
                </a:lnTo>
                <a:lnTo>
                  <a:pt x="2880" y="9601"/>
                </a:lnTo>
                <a:lnTo>
                  <a:pt x="1920" y="6720"/>
                </a:lnTo>
                <a:lnTo>
                  <a:pt x="1920" y="2880"/>
                </a:lnTo>
                <a:lnTo>
                  <a:pt x="960" y="0"/>
                </a:lnTo>
                <a:lnTo>
                  <a:pt x="0" y="40325"/>
                </a:lnTo>
                <a:lnTo>
                  <a:pt x="5760" y="41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2" name="object 442"/>
          <p:cNvSpPr/>
          <p:nvPr/>
        </p:nvSpPr>
        <p:spPr>
          <a:xfrm>
            <a:off x="4756891" y="7512786"/>
            <a:ext cx="78714" cy="123840"/>
          </a:xfrm>
          <a:custGeom>
            <a:avLst/>
            <a:gdLst/>
            <a:ahLst/>
            <a:cxnLst/>
            <a:rect l="l" t="t" r="r" b="b"/>
            <a:pathLst>
              <a:path w="78714" h="123840">
                <a:moveTo>
                  <a:pt x="38404" y="105597"/>
                </a:moveTo>
                <a:lnTo>
                  <a:pt x="35524" y="105597"/>
                </a:lnTo>
                <a:lnTo>
                  <a:pt x="32644" y="104637"/>
                </a:lnTo>
                <a:lnTo>
                  <a:pt x="30723" y="102717"/>
                </a:lnTo>
                <a:lnTo>
                  <a:pt x="28803" y="101757"/>
                </a:lnTo>
                <a:lnTo>
                  <a:pt x="26883" y="99837"/>
                </a:lnTo>
                <a:lnTo>
                  <a:pt x="25923" y="96956"/>
                </a:lnTo>
                <a:lnTo>
                  <a:pt x="26883" y="123840"/>
                </a:lnTo>
                <a:lnTo>
                  <a:pt x="38404" y="123840"/>
                </a:lnTo>
                <a:lnTo>
                  <a:pt x="43190" y="122880"/>
                </a:lnTo>
                <a:lnTo>
                  <a:pt x="47030" y="119999"/>
                </a:lnTo>
                <a:lnTo>
                  <a:pt x="51846" y="118064"/>
                </a:lnTo>
                <a:lnTo>
                  <a:pt x="55686" y="114239"/>
                </a:lnTo>
                <a:lnTo>
                  <a:pt x="60472" y="110398"/>
                </a:lnTo>
                <a:lnTo>
                  <a:pt x="60472" y="120959"/>
                </a:lnTo>
                <a:lnTo>
                  <a:pt x="61432" y="120959"/>
                </a:lnTo>
                <a:lnTo>
                  <a:pt x="62407" y="121904"/>
                </a:lnTo>
                <a:lnTo>
                  <a:pt x="65272" y="121904"/>
                </a:lnTo>
                <a:lnTo>
                  <a:pt x="66248" y="122880"/>
                </a:lnTo>
                <a:lnTo>
                  <a:pt x="71033" y="122880"/>
                </a:lnTo>
                <a:lnTo>
                  <a:pt x="72953" y="121904"/>
                </a:lnTo>
                <a:lnTo>
                  <a:pt x="76794" y="121904"/>
                </a:lnTo>
                <a:lnTo>
                  <a:pt x="77754" y="120959"/>
                </a:lnTo>
                <a:lnTo>
                  <a:pt x="78714" y="120959"/>
                </a:lnTo>
                <a:lnTo>
                  <a:pt x="78714" y="1920"/>
                </a:lnTo>
                <a:lnTo>
                  <a:pt x="77754" y="960"/>
                </a:lnTo>
                <a:lnTo>
                  <a:pt x="76794" y="960"/>
                </a:lnTo>
                <a:lnTo>
                  <a:pt x="75834" y="0"/>
                </a:lnTo>
                <a:lnTo>
                  <a:pt x="59527" y="0"/>
                </a:lnTo>
                <a:lnTo>
                  <a:pt x="59527" y="960"/>
                </a:lnTo>
                <a:lnTo>
                  <a:pt x="58567" y="960"/>
                </a:lnTo>
                <a:lnTo>
                  <a:pt x="57591" y="1920"/>
                </a:lnTo>
                <a:lnTo>
                  <a:pt x="56631" y="2880"/>
                </a:lnTo>
                <a:lnTo>
                  <a:pt x="56631" y="46070"/>
                </a:lnTo>
                <a:lnTo>
                  <a:pt x="53751" y="42230"/>
                </a:lnTo>
                <a:lnTo>
                  <a:pt x="49911" y="40325"/>
                </a:lnTo>
                <a:lnTo>
                  <a:pt x="46070" y="38389"/>
                </a:lnTo>
                <a:lnTo>
                  <a:pt x="42245" y="36484"/>
                </a:lnTo>
                <a:lnTo>
                  <a:pt x="38404" y="35509"/>
                </a:lnTo>
                <a:lnTo>
                  <a:pt x="28803" y="35509"/>
                </a:lnTo>
                <a:lnTo>
                  <a:pt x="24002" y="36484"/>
                </a:lnTo>
                <a:lnTo>
                  <a:pt x="19202" y="38389"/>
                </a:lnTo>
                <a:lnTo>
                  <a:pt x="15361" y="40325"/>
                </a:lnTo>
                <a:lnTo>
                  <a:pt x="11521" y="44150"/>
                </a:lnTo>
                <a:lnTo>
                  <a:pt x="8641" y="47990"/>
                </a:lnTo>
                <a:lnTo>
                  <a:pt x="5760" y="51831"/>
                </a:lnTo>
                <a:lnTo>
                  <a:pt x="3840" y="56631"/>
                </a:lnTo>
                <a:lnTo>
                  <a:pt x="1920" y="61432"/>
                </a:lnTo>
                <a:lnTo>
                  <a:pt x="960" y="67193"/>
                </a:lnTo>
                <a:lnTo>
                  <a:pt x="0" y="73914"/>
                </a:lnTo>
                <a:lnTo>
                  <a:pt x="0" y="92156"/>
                </a:lnTo>
                <a:lnTo>
                  <a:pt x="1920" y="96956"/>
                </a:lnTo>
                <a:lnTo>
                  <a:pt x="2880" y="102717"/>
                </a:lnTo>
                <a:lnTo>
                  <a:pt x="4800" y="107518"/>
                </a:lnTo>
                <a:lnTo>
                  <a:pt x="7680" y="111358"/>
                </a:lnTo>
                <a:lnTo>
                  <a:pt x="9601" y="115199"/>
                </a:lnTo>
                <a:lnTo>
                  <a:pt x="13441" y="118064"/>
                </a:lnTo>
                <a:lnTo>
                  <a:pt x="17282" y="120959"/>
                </a:lnTo>
                <a:lnTo>
                  <a:pt x="21122" y="122880"/>
                </a:lnTo>
                <a:lnTo>
                  <a:pt x="22082" y="82555"/>
                </a:lnTo>
                <a:lnTo>
                  <a:pt x="22082" y="75834"/>
                </a:lnTo>
                <a:lnTo>
                  <a:pt x="23042" y="72953"/>
                </a:lnTo>
                <a:lnTo>
                  <a:pt x="23042" y="70073"/>
                </a:lnTo>
                <a:lnTo>
                  <a:pt x="24002" y="67193"/>
                </a:lnTo>
                <a:lnTo>
                  <a:pt x="24963" y="64312"/>
                </a:lnTo>
                <a:lnTo>
                  <a:pt x="25923" y="62392"/>
                </a:lnTo>
                <a:lnTo>
                  <a:pt x="27843" y="59512"/>
                </a:lnTo>
                <a:lnTo>
                  <a:pt x="28803" y="57591"/>
                </a:lnTo>
                <a:lnTo>
                  <a:pt x="30723" y="56631"/>
                </a:lnTo>
                <a:lnTo>
                  <a:pt x="33604" y="54711"/>
                </a:lnTo>
                <a:lnTo>
                  <a:pt x="35524" y="53751"/>
                </a:lnTo>
                <a:lnTo>
                  <a:pt x="42245" y="53751"/>
                </a:lnTo>
                <a:lnTo>
                  <a:pt x="45125" y="55671"/>
                </a:lnTo>
                <a:lnTo>
                  <a:pt x="48005" y="57591"/>
                </a:lnTo>
                <a:lnTo>
                  <a:pt x="50886" y="59512"/>
                </a:lnTo>
                <a:lnTo>
                  <a:pt x="53751" y="62392"/>
                </a:lnTo>
                <a:lnTo>
                  <a:pt x="56631" y="66233"/>
                </a:lnTo>
                <a:lnTo>
                  <a:pt x="56631" y="92156"/>
                </a:lnTo>
                <a:lnTo>
                  <a:pt x="54726" y="95036"/>
                </a:lnTo>
                <a:lnTo>
                  <a:pt x="52791" y="96956"/>
                </a:lnTo>
                <a:lnTo>
                  <a:pt x="51846" y="98877"/>
                </a:lnTo>
                <a:lnTo>
                  <a:pt x="49911" y="99837"/>
                </a:lnTo>
                <a:lnTo>
                  <a:pt x="48966" y="101757"/>
                </a:lnTo>
                <a:lnTo>
                  <a:pt x="47030" y="102717"/>
                </a:lnTo>
                <a:lnTo>
                  <a:pt x="45125" y="103677"/>
                </a:lnTo>
                <a:lnTo>
                  <a:pt x="44165" y="103677"/>
                </a:lnTo>
                <a:lnTo>
                  <a:pt x="42245" y="104637"/>
                </a:lnTo>
                <a:lnTo>
                  <a:pt x="41285" y="104637"/>
                </a:lnTo>
                <a:lnTo>
                  <a:pt x="39349" y="105597"/>
                </a:lnTo>
                <a:lnTo>
                  <a:pt x="38404" y="1055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3" name="object 443"/>
          <p:cNvSpPr/>
          <p:nvPr/>
        </p:nvSpPr>
        <p:spPr>
          <a:xfrm>
            <a:off x="4857689" y="7511826"/>
            <a:ext cx="23042" cy="123840"/>
          </a:xfrm>
          <a:custGeom>
            <a:avLst/>
            <a:gdLst/>
            <a:ahLst/>
            <a:cxnLst/>
            <a:rect l="l" t="t" r="r" b="b"/>
            <a:pathLst>
              <a:path w="23042" h="123840">
                <a:moveTo>
                  <a:pt x="960" y="1920"/>
                </a:moveTo>
                <a:lnTo>
                  <a:pt x="960" y="2880"/>
                </a:lnTo>
                <a:lnTo>
                  <a:pt x="0" y="3840"/>
                </a:lnTo>
                <a:lnTo>
                  <a:pt x="0" y="120959"/>
                </a:lnTo>
                <a:lnTo>
                  <a:pt x="960" y="120959"/>
                </a:lnTo>
                <a:lnTo>
                  <a:pt x="960" y="121920"/>
                </a:lnTo>
                <a:lnTo>
                  <a:pt x="1920" y="121920"/>
                </a:lnTo>
                <a:lnTo>
                  <a:pt x="2880" y="122864"/>
                </a:lnTo>
                <a:lnTo>
                  <a:pt x="7680" y="122864"/>
                </a:lnTo>
                <a:lnTo>
                  <a:pt x="9601" y="123840"/>
                </a:lnTo>
                <a:lnTo>
                  <a:pt x="13441" y="123840"/>
                </a:lnTo>
                <a:lnTo>
                  <a:pt x="15361" y="122864"/>
                </a:lnTo>
                <a:lnTo>
                  <a:pt x="20162" y="122864"/>
                </a:lnTo>
                <a:lnTo>
                  <a:pt x="21122" y="121920"/>
                </a:lnTo>
                <a:lnTo>
                  <a:pt x="22082" y="121920"/>
                </a:lnTo>
                <a:lnTo>
                  <a:pt x="22082" y="120959"/>
                </a:lnTo>
                <a:lnTo>
                  <a:pt x="23042" y="119999"/>
                </a:lnTo>
                <a:lnTo>
                  <a:pt x="23042" y="3840"/>
                </a:lnTo>
                <a:lnTo>
                  <a:pt x="22082" y="2880"/>
                </a:lnTo>
                <a:lnTo>
                  <a:pt x="22082" y="1920"/>
                </a:lnTo>
                <a:lnTo>
                  <a:pt x="20162" y="1920"/>
                </a:lnTo>
                <a:lnTo>
                  <a:pt x="19202" y="960"/>
                </a:lnTo>
                <a:lnTo>
                  <a:pt x="15361" y="960"/>
                </a:lnTo>
                <a:lnTo>
                  <a:pt x="13441" y="0"/>
                </a:lnTo>
                <a:lnTo>
                  <a:pt x="9601" y="0"/>
                </a:lnTo>
                <a:lnTo>
                  <a:pt x="7680" y="960"/>
                </a:lnTo>
                <a:lnTo>
                  <a:pt x="3840" y="960"/>
                </a:lnTo>
                <a:lnTo>
                  <a:pt x="2880" y="192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4" name="object 444"/>
          <p:cNvSpPr/>
          <p:nvPr/>
        </p:nvSpPr>
        <p:spPr>
          <a:xfrm>
            <a:off x="4921056" y="7549271"/>
            <a:ext cx="4785" cy="31668"/>
          </a:xfrm>
          <a:custGeom>
            <a:avLst/>
            <a:gdLst/>
            <a:ahLst/>
            <a:cxnLst/>
            <a:rect l="l" t="t" r="r" b="b"/>
            <a:pathLst>
              <a:path w="4785" h="31668">
                <a:moveTo>
                  <a:pt x="0" y="31668"/>
                </a:moveTo>
                <a:lnTo>
                  <a:pt x="0" y="28788"/>
                </a:lnTo>
                <a:lnTo>
                  <a:pt x="944" y="26868"/>
                </a:lnTo>
                <a:lnTo>
                  <a:pt x="1904" y="23987"/>
                </a:lnTo>
                <a:lnTo>
                  <a:pt x="2865" y="22067"/>
                </a:lnTo>
                <a:lnTo>
                  <a:pt x="4785" y="0"/>
                </a:lnTo>
                <a:lnTo>
                  <a:pt x="0" y="1905"/>
                </a:lnTo>
                <a:lnTo>
                  <a:pt x="0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5" name="object 445"/>
          <p:cNvSpPr/>
          <p:nvPr/>
        </p:nvSpPr>
        <p:spPr>
          <a:xfrm>
            <a:off x="4897998" y="7548295"/>
            <a:ext cx="76809" cy="88331"/>
          </a:xfrm>
          <a:custGeom>
            <a:avLst/>
            <a:gdLst/>
            <a:ahLst/>
            <a:cxnLst/>
            <a:rect l="l" t="t" r="r" b="b"/>
            <a:pathLst>
              <a:path w="76809" h="88331">
                <a:moveTo>
                  <a:pt x="76809" y="27843"/>
                </a:moveTo>
                <a:lnTo>
                  <a:pt x="74889" y="23042"/>
                </a:lnTo>
                <a:lnTo>
                  <a:pt x="73929" y="18242"/>
                </a:lnTo>
                <a:lnTo>
                  <a:pt x="71048" y="14401"/>
                </a:lnTo>
                <a:lnTo>
                  <a:pt x="68168" y="10561"/>
                </a:lnTo>
                <a:lnTo>
                  <a:pt x="65288" y="7680"/>
                </a:lnTo>
                <a:lnTo>
                  <a:pt x="61447" y="4815"/>
                </a:lnTo>
                <a:lnTo>
                  <a:pt x="56647" y="2880"/>
                </a:lnTo>
                <a:lnTo>
                  <a:pt x="51846" y="975"/>
                </a:lnTo>
                <a:lnTo>
                  <a:pt x="47045" y="0"/>
                </a:lnTo>
                <a:lnTo>
                  <a:pt x="33604" y="0"/>
                </a:lnTo>
                <a:lnTo>
                  <a:pt x="27843" y="975"/>
                </a:lnTo>
                <a:lnTo>
                  <a:pt x="25923" y="23042"/>
                </a:lnTo>
                <a:lnTo>
                  <a:pt x="26883" y="21122"/>
                </a:lnTo>
                <a:lnTo>
                  <a:pt x="28803" y="19202"/>
                </a:lnTo>
                <a:lnTo>
                  <a:pt x="29763" y="18242"/>
                </a:lnTo>
                <a:lnTo>
                  <a:pt x="32644" y="17282"/>
                </a:lnTo>
                <a:lnTo>
                  <a:pt x="34564" y="16322"/>
                </a:lnTo>
                <a:lnTo>
                  <a:pt x="36484" y="15377"/>
                </a:lnTo>
                <a:lnTo>
                  <a:pt x="45125" y="15377"/>
                </a:lnTo>
                <a:lnTo>
                  <a:pt x="48966" y="17282"/>
                </a:lnTo>
                <a:lnTo>
                  <a:pt x="51846" y="21122"/>
                </a:lnTo>
                <a:lnTo>
                  <a:pt x="54726" y="24002"/>
                </a:lnTo>
                <a:lnTo>
                  <a:pt x="55686" y="29763"/>
                </a:lnTo>
                <a:lnTo>
                  <a:pt x="55686" y="35524"/>
                </a:lnTo>
                <a:lnTo>
                  <a:pt x="22082" y="35524"/>
                </a:lnTo>
                <a:lnTo>
                  <a:pt x="23058" y="32644"/>
                </a:lnTo>
                <a:lnTo>
                  <a:pt x="23058" y="2880"/>
                </a:lnTo>
                <a:lnTo>
                  <a:pt x="18242" y="4815"/>
                </a:lnTo>
                <a:lnTo>
                  <a:pt x="14401" y="7680"/>
                </a:lnTo>
                <a:lnTo>
                  <a:pt x="10561" y="11536"/>
                </a:lnTo>
                <a:lnTo>
                  <a:pt x="6720" y="15377"/>
                </a:lnTo>
                <a:lnTo>
                  <a:pt x="4815" y="20162"/>
                </a:lnTo>
                <a:lnTo>
                  <a:pt x="2880" y="25923"/>
                </a:lnTo>
                <a:lnTo>
                  <a:pt x="975" y="31683"/>
                </a:lnTo>
                <a:lnTo>
                  <a:pt x="0" y="38404"/>
                </a:lnTo>
                <a:lnTo>
                  <a:pt x="0" y="52806"/>
                </a:lnTo>
                <a:lnTo>
                  <a:pt x="975" y="58567"/>
                </a:lnTo>
                <a:lnTo>
                  <a:pt x="2880" y="64328"/>
                </a:lnTo>
                <a:lnTo>
                  <a:pt x="3840" y="70088"/>
                </a:lnTo>
                <a:lnTo>
                  <a:pt x="6720" y="73929"/>
                </a:lnTo>
                <a:lnTo>
                  <a:pt x="10561" y="77769"/>
                </a:lnTo>
                <a:lnTo>
                  <a:pt x="14401" y="81610"/>
                </a:lnTo>
                <a:lnTo>
                  <a:pt x="18242" y="84490"/>
                </a:lnTo>
                <a:lnTo>
                  <a:pt x="24002" y="85450"/>
                </a:lnTo>
                <a:lnTo>
                  <a:pt x="28803" y="87370"/>
                </a:lnTo>
                <a:lnTo>
                  <a:pt x="35524" y="88331"/>
                </a:lnTo>
                <a:lnTo>
                  <a:pt x="49926" y="88331"/>
                </a:lnTo>
                <a:lnTo>
                  <a:pt x="52806" y="87370"/>
                </a:lnTo>
                <a:lnTo>
                  <a:pt x="56647" y="87370"/>
                </a:lnTo>
                <a:lnTo>
                  <a:pt x="59527" y="86395"/>
                </a:lnTo>
                <a:lnTo>
                  <a:pt x="62407" y="86395"/>
                </a:lnTo>
                <a:lnTo>
                  <a:pt x="64328" y="85450"/>
                </a:lnTo>
                <a:lnTo>
                  <a:pt x="67208" y="84490"/>
                </a:lnTo>
                <a:lnTo>
                  <a:pt x="68168" y="83530"/>
                </a:lnTo>
                <a:lnTo>
                  <a:pt x="70088" y="83530"/>
                </a:lnTo>
                <a:lnTo>
                  <a:pt x="71048" y="82555"/>
                </a:lnTo>
                <a:lnTo>
                  <a:pt x="72008" y="82555"/>
                </a:lnTo>
                <a:lnTo>
                  <a:pt x="72008" y="81610"/>
                </a:lnTo>
                <a:lnTo>
                  <a:pt x="72969" y="80650"/>
                </a:lnTo>
                <a:lnTo>
                  <a:pt x="72969" y="76809"/>
                </a:lnTo>
                <a:lnTo>
                  <a:pt x="73929" y="75849"/>
                </a:lnTo>
                <a:lnTo>
                  <a:pt x="73929" y="72008"/>
                </a:lnTo>
                <a:lnTo>
                  <a:pt x="72969" y="71048"/>
                </a:lnTo>
                <a:lnTo>
                  <a:pt x="72969" y="67208"/>
                </a:lnTo>
                <a:lnTo>
                  <a:pt x="72008" y="67208"/>
                </a:lnTo>
                <a:lnTo>
                  <a:pt x="72008" y="66248"/>
                </a:lnTo>
                <a:lnTo>
                  <a:pt x="69128" y="66248"/>
                </a:lnTo>
                <a:lnTo>
                  <a:pt x="67208" y="67208"/>
                </a:lnTo>
                <a:lnTo>
                  <a:pt x="66248" y="68168"/>
                </a:lnTo>
                <a:lnTo>
                  <a:pt x="64328" y="68168"/>
                </a:lnTo>
                <a:lnTo>
                  <a:pt x="61447" y="69128"/>
                </a:lnTo>
                <a:lnTo>
                  <a:pt x="59527" y="70088"/>
                </a:lnTo>
                <a:lnTo>
                  <a:pt x="57607" y="70088"/>
                </a:lnTo>
                <a:lnTo>
                  <a:pt x="54726" y="71048"/>
                </a:lnTo>
                <a:lnTo>
                  <a:pt x="50886" y="71048"/>
                </a:lnTo>
                <a:lnTo>
                  <a:pt x="48005" y="72008"/>
                </a:lnTo>
                <a:lnTo>
                  <a:pt x="40325" y="72008"/>
                </a:lnTo>
                <a:lnTo>
                  <a:pt x="36484" y="71048"/>
                </a:lnTo>
                <a:lnTo>
                  <a:pt x="34564" y="70088"/>
                </a:lnTo>
                <a:lnTo>
                  <a:pt x="31683" y="69128"/>
                </a:lnTo>
                <a:lnTo>
                  <a:pt x="28803" y="68168"/>
                </a:lnTo>
                <a:lnTo>
                  <a:pt x="27843" y="66248"/>
                </a:lnTo>
                <a:lnTo>
                  <a:pt x="25923" y="64328"/>
                </a:lnTo>
                <a:lnTo>
                  <a:pt x="24963" y="61447"/>
                </a:lnTo>
                <a:lnTo>
                  <a:pt x="24002" y="58567"/>
                </a:lnTo>
                <a:lnTo>
                  <a:pt x="23058" y="55686"/>
                </a:lnTo>
                <a:lnTo>
                  <a:pt x="22082" y="52806"/>
                </a:lnTo>
                <a:lnTo>
                  <a:pt x="22082" y="49926"/>
                </a:lnTo>
                <a:lnTo>
                  <a:pt x="72969" y="49926"/>
                </a:lnTo>
                <a:lnTo>
                  <a:pt x="73929" y="48966"/>
                </a:lnTo>
                <a:lnTo>
                  <a:pt x="75849" y="48005"/>
                </a:lnTo>
                <a:lnTo>
                  <a:pt x="76809" y="46085"/>
                </a:lnTo>
                <a:lnTo>
                  <a:pt x="76809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6" name="object 446"/>
          <p:cNvSpPr/>
          <p:nvPr/>
        </p:nvSpPr>
        <p:spPr>
          <a:xfrm>
            <a:off x="5033360" y="7549271"/>
            <a:ext cx="22082" cy="86395"/>
          </a:xfrm>
          <a:custGeom>
            <a:avLst/>
            <a:gdLst/>
            <a:ahLst/>
            <a:cxnLst/>
            <a:rect l="l" t="t" r="r" b="b"/>
            <a:pathLst>
              <a:path w="22082" h="86395">
                <a:moveTo>
                  <a:pt x="960" y="84475"/>
                </a:moveTo>
                <a:lnTo>
                  <a:pt x="1920" y="84475"/>
                </a:lnTo>
                <a:lnTo>
                  <a:pt x="1920" y="85420"/>
                </a:lnTo>
                <a:lnTo>
                  <a:pt x="6720" y="85420"/>
                </a:lnTo>
                <a:lnTo>
                  <a:pt x="8641" y="86395"/>
                </a:lnTo>
                <a:lnTo>
                  <a:pt x="13441" y="86395"/>
                </a:lnTo>
                <a:lnTo>
                  <a:pt x="15361" y="85420"/>
                </a:lnTo>
                <a:lnTo>
                  <a:pt x="20162" y="85420"/>
                </a:lnTo>
                <a:lnTo>
                  <a:pt x="21122" y="84475"/>
                </a:lnTo>
                <a:lnTo>
                  <a:pt x="22082" y="84475"/>
                </a:lnTo>
                <a:lnTo>
                  <a:pt x="22082" y="2865"/>
                </a:lnTo>
                <a:lnTo>
                  <a:pt x="21122" y="1905"/>
                </a:lnTo>
                <a:lnTo>
                  <a:pt x="20162" y="1905"/>
                </a:lnTo>
                <a:lnTo>
                  <a:pt x="19202" y="944"/>
                </a:lnTo>
                <a:lnTo>
                  <a:pt x="15361" y="944"/>
                </a:lnTo>
                <a:lnTo>
                  <a:pt x="13441" y="0"/>
                </a:lnTo>
                <a:lnTo>
                  <a:pt x="8641" y="0"/>
                </a:lnTo>
                <a:lnTo>
                  <a:pt x="6720" y="944"/>
                </a:lnTo>
                <a:lnTo>
                  <a:pt x="2880" y="944"/>
                </a:lnTo>
                <a:lnTo>
                  <a:pt x="1920" y="1905"/>
                </a:lnTo>
                <a:lnTo>
                  <a:pt x="960" y="1905"/>
                </a:lnTo>
                <a:lnTo>
                  <a:pt x="960" y="2865"/>
                </a:lnTo>
                <a:lnTo>
                  <a:pt x="0" y="2865"/>
                </a:lnTo>
                <a:lnTo>
                  <a:pt x="0" y="83515"/>
                </a:lnTo>
                <a:lnTo>
                  <a:pt x="960" y="844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7" name="object 447"/>
          <p:cNvSpPr/>
          <p:nvPr/>
        </p:nvSpPr>
        <p:spPr>
          <a:xfrm>
            <a:off x="5031440" y="7515666"/>
            <a:ext cx="25923" cy="23042"/>
          </a:xfrm>
          <a:custGeom>
            <a:avLst/>
            <a:gdLst/>
            <a:ahLst/>
            <a:cxnLst/>
            <a:rect l="l" t="t" r="r" b="b"/>
            <a:pathLst>
              <a:path w="25923" h="23042">
                <a:moveTo>
                  <a:pt x="25923" y="10561"/>
                </a:moveTo>
                <a:lnTo>
                  <a:pt x="25923" y="6720"/>
                </a:lnTo>
                <a:lnTo>
                  <a:pt x="24963" y="3840"/>
                </a:lnTo>
                <a:lnTo>
                  <a:pt x="23042" y="1920"/>
                </a:lnTo>
                <a:lnTo>
                  <a:pt x="21122" y="0"/>
                </a:lnTo>
                <a:lnTo>
                  <a:pt x="4800" y="0"/>
                </a:lnTo>
                <a:lnTo>
                  <a:pt x="2880" y="1920"/>
                </a:lnTo>
                <a:lnTo>
                  <a:pt x="960" y="3840"/>
                </a:lnTo>
                <a:lnTo>
                  <a:pt x="0" y="6720"/>
                </a:lnTo>
                <a:lnTo>
                  <a:pt x="0" y="15361"/>
                </a:lnTo>
                <a:lnTo>
                  <a:pt x="960" y="19202"/>
                </a:lnTo>
                <a:lnTo>
                  <a:pt x="2880" y="20162"/>
                </a:lnTo>
                <a:lnTo>
                  <a:pt x="4800" y="22082"/>
                </a:lnTo>
                <a:lnTo>
                  <a:pt x="7680" y="23042"/>
                </a:lnTo>
                <a:lnTo>
                  <a:pt x="18242" y="23042"/>
                </a:lnTo>
                <a:lnTo>
                  <a:pt x="21122" y="22082"/>
                </a:lnTo>
                <a:lnTo>
                  <a:pt x="23042" y="20162"/>
                </a:lnTo>
                <a:lnTo>
                  <a:pt x="24963" y="18242"/>
                </a:lnTo>
                <a:lnTo>
                  <a:pt x="25923" y="15361"/>
                </a:lnTo>
                <a:lnTo>
                  <a:pt x="25923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8" name="object 448"/>
          <p:cNvSpPr/>
          <p:nvPr/>
        </p:nvSpPr>
        <p:spPr>
          <a:xfrm>
            <a:off x="5077526" y="7548295"/>
            <a:ext cx="74874" cy="87370"/>
          </a:xfrm>
          <a:custGeom>
            <a:avLst/>
            <a:gdLst/>
            <a:ahLst/>
            <a:cxnLst/>
            <a:rect l="l" t="t" r="r" b="b"/>
            <a:pathLst>
              <a:path w="74874" h="87370">
                <a:moveTo>
                  <a:pt x="19187" y="14401"/>
                </a:moveTo>
                <a:lnTo>
                  <a:pt x="19187" y="3840"/>
                </a:lnTo>
                <a:lnTo>
                  <a:pt x="18242" y="3840"/>
                </a:lnTo>
                <a:lnTo>
                  <a:pt x="18242" y="2880"/>
                </a:lnTo>
                <a:lnTo>
                  <a:pt x="17282" y="1920"/>
                </a:lnTo>
                <a:lnTo>
                  <a:pt x="13441" y="1920"/>
                </a:lnTo>
                <a:lnTo>
                  <a:pt x="11521" y="975"/>
                </a:lnTo>
                <a:lnTo>
                  <a:pt x="7680" y="975"/>
                </a:lnTo>
                <a:lnTo>
                  <a:pt x="672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84490"/>
                </a:lnTo>
                <a:lnTo>
                  <a:pt x="960" y="85450"/>
                </a:lnTo>
                <a:lnTo>
                  <a:pt x="1920" y="85450"/>
                </a:lnTo>
                <a:lnTo>
                  <a:pt x="2880" y="86395"/>
                </a:lnTo>
                <a:lnTo>
                  <a:pt x="7680" y="86395"/>
                </a:lnTo>
                <a:lnTo>
                  <a:pt x="9601" y="87370"/>
                </a:lnTo>
                <a:lnTo>
                  <a:pt x="13441" y="87370"/>
                </a:lnTo>
                <a:lnTo>
                  <a:pt x="15361" y="86395"/>
                </a:lnTo>
                <a:lnTo>
                  <a:pt x="20147" y="86395"/>
                </a:lnTo>
                <a:lnTo>
                  <a:pt x="21122" y="85450"/>
                </a:lnTo>
                <a:lnTo>
                  <a:pt x="22082" y="85450"/>
                </a:lnTo>
                <a:lnTo>
                  <a:pt x="22082" y="31683"/>
                </a:lnTo>
                <a:lnTo>
                  <a:pt x="25907" y="26883"/>
                </a:lnTo>
                <a:lnTo>
                  <a:pt x="28803" y="24002"/>
                </a:lnTo>
                <a:lnTo>
                  <a:pt x="31683" y="22082"/>
                </a:lnTo>
                <a:lnTo>
                  <a:pt x="34549" y="20162"/>
                </a:lnTo>
                <a:lnTo>
                  <a:pt x="37429" y="19202"/>
                </a:lnTo>
                <a:lnTo>
                  <a:pt x="44150" y="19202"/>
                </a:lnTo>
                <a:lnTo>
                  <a:pt x="46070" y="20162"/>
                </a:lnTo>
                <a:lnTo>
                  <a:pt x="47030" y="21122"/>
                </a:lnTo>
                <a:lnTo>
                  <a:pt x="48950" y="22082"/>
                </a:lnTo>
                <a:lnTo>
                  <a:pt x="49910" y="24002"/>
                </a:lnTo>
                <a:lnTo>
                  <a:pt x="50871" y="25923"/>
                </a:lnTo>
                <a:lnTo>
                  <a:pt x="51831" y="27843"/>
                </a:lnTo>
                <a:lnTo>
                  <a:pt x="51831" y="29763"/>
                </a:lnTo>
                <a:lnTo>
                  <a:pt x="52791" y="31683"/>
                </a:lnTo>
                <a:lnTo>
                  <a:pt x="52791" y="84490"/>
                </a:lnTo>
                <a:lnTo>
                  <a:pt x="53751" y="84490"/>
                </a:lnTo>
                <a:lnTo>
                  <a:pt x="53751" y="85450"/>
                </a:lnTo>
                <a:lnTo>
                  <a:pt x="54711" y="85450"/>
                </a:lnTo>
                <a:lnTo>
                  <a:pt x="55671" y="86395"/>
                </a:lnTo>
                <a:lnTo>
                  <a:pt x="60472" y="86395"/>
                </a:lnTo>
                <a:lnTo>
                  <a:pt x="62392" y="87370"/>
                </a:lnTo>
                <a:lnTo>
                  <a:pt x="66233" y="87370"/>
                </a:lnTo>
                <a:lnTo>
                  <a:pt x="68153" y="86395"/>
                </a:lnTo>
                <a:lnTo>
                  <a:pt x="72953" y="86395"/>
                </a:lnTo>
                <a:lnTo>
                  <a:pt x="73913" y="85450"/>
                </a:lnTo>
                <a:lnTo>
                  <a:pt x="74874" y="85450"/>
                </a:lnTo>
                <a:lnTo>
                  <a:pt x="74874" y="24002"/>
                </a:lnTo>
                <a:lnTo>
                  <a:pt x="73913" y="20162"/>
                </a:lnTo>
                <a:lnTo>
                  <a:pt x="72953" y="16322"/>
                </a:lnTo>
                <a:lnTo>
                  <a:pt x="71033" y="12481"/>
                </a:lnTo>
                <a:lnTo>
                  <a:pt x="69113" y="9601"/>
                </a:lnTo>
                <a:lnTo>
                  <a:pt x="66233" y="6720"/>
                </a:lnTo>
                <a:lnTo>
                  <a:pt x="63352" y="3840"/>
                </a:lnTo>
                <a:lnTo>
                  <a:pt x="59512" y="2880"/>
                </a:lnTo>
                <a:lnTo>
                  <a:pt x="56631" y="975"/>
                </a:lnTo>
                <a:lnTo>
                  <a:pt x="51831" y="0"/>
                </a:lnTo>
                <a:lnTo>
                  <a:pt x="41269" y="0"/>
                </a:lnTo>
                <a:lnTo>
                  <a:pt x="36469" y="975"/>
                </a:lnTo>
                <a:lnTo>
                  <a:pt x="32644" y="3840"/>
                </a:lnTo>
                <a:lnTo>
                  <a:pt x="27843" y="5760"/>
                </a:lnTo>
                <a:lnTo>
                  <a:pt x="23027" y="9601"/>
                </a:lnTo>
                <a:lnTo>
                  <a:pt x="19187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9" name="object 449"/>
          <p:cNvSpPr/>
          <p:nvPr/>
        </p:nvSpPr>
        <p:spPr>
          <a:xfrm>
            <a:off x="5169682" y="7548295"/>
            <a:ext cx="64312" cy="88331"/>
          </a:xfrm>
          <a:custGeom>
            <a:avLst/>
            <a:gdLst/>
            <a:ahLst/>
            <a:cxnLst/>
            <a:rect l="l" t="t" r="r" b="b"/>
            <a:pathLst>
              <a:path w="64312" h="88331">
                <a:moveTo>
                  <a:pt x="64312" y="12481"/>
                </a:moveTo>
                <a:lnTo>
                  <a:pt x="63352" y="11536"/>
                </a:lnTo>
                <a:lnTo>
                  <a:pt x="63352" y="8641"/>
                </a:lnTo>
                <a:lnTo>
                  <a:pt x="62392" y="7680"/>
                </a:lnTo>
                <a:lnTo>
                  <a:pt x="61432" y="6720"/>
                </a:lnTo>
                <a:lnTo>
                  <a:pt x="60472" y="6720"/>
                </a:lnTo>
                <a:lnTo>
                  <a:pt x="59512" y="5760"/>
                </a:lnTo>
                <a:lnTo>
                  <a:pt x="58552" y="4815"/>
                </a:lnTo>
                <a:lnTo>
                  <a:pt x="56631" y="3840"/>
                </a:lnTo>
                <a:lnTo>
                  <a:pt x="54711" y="2880"/>
                </a:lnTo>
                <a:lnTo>
                  <a:pt x="52791" y="1920"/>
                </a:lnTo>
                <a:lnTo>
                  <a:pt x="50871" y="1920"/>
                </a:lnTo>
                <a:lnTo>
                  <a:pt x="48950" y="975"/>
                </a:lnTo>
                <a:lnTo>
                  <a:pt x="47030" y="975"/>
                </a:lnTo>
                <a:lnTo>
                  <a:pt x="44150" y="0"/>
                </a:lnTo>
                <a:lnTo>
                  <a:pt x="33604" y="0"/>
                </a:lnTo>
                <a:lnTo>
                  <a:pt x="28788" y="975"/>
                </a:lnTo>
                <a:lnTo>
                  <a:pt x="24003" y="2880"/>
                </a:lnTo>
                <a:lnTo>
                  <a:pt x="19202" y="4815"/>
                </a:lnTo>
                <a:lnTo>
                  <a:pt x="14401" y="7680"/>
                </a:lnTo>
                <a:lnTo>
                  <a:pt x="11521" y="11536"/>
                </a:lnTo>
                <a:lnTo>
                  <a:pt x="7680" y="14401"/>
                </a:lnTo>
                <a:lnTo>
                  <a:pt x="4800" y="19202"/>
                </a:lnTo>
                <a:lnTo>
                  <a:pt x="2880" y="24963"/>
                </a:lnTo>
                <a:lnTo>
                  <a:pt x="960" y="30723"/>
                </a:lnTo>
                <a:lnTo>
                  <a:pt x="0" y="37444"/>
                </a:lnTo>
                <a:lnTo>
                  <a:pt x="0" y="52806"/>
                </a:lnTo>
                <a:lnTo>
                  <a:pt x="960" y="58567"/>
                </a:lnTo>
                <a:lnTo>
                  <a:pt x="2880" y="63367"/>
                </a:lnTo>
                <a:lnTo>
                  <a:pt x="3840" y="69128"/>
                </a:lnTo>
                <a:lnTo>
                  <a:pt x="6720" y="73929"/>
                </a:lnTo>
                <a:lnTo>
                  <a:pt x="9601" y="76809"/>
                </a:lnTo>
                <a:lnTo>
                  <a:pt x="12481" y="80650"/>
                </a:lnTo>
                <a:lnTo>
                  <a:pt x="17282" y="83530"/>
                </a:lnTo>
                <a:lnTo>
                  <a:pt x="21122" y="85450"/>
                </a:lnTo>
                <a:lnTo>
                  <a:pt x="25908" y="87370"/>
                </a:lnTo>
                <a:lnTo>
                  <a:pt x="31668" y="88331"/>
                </a:lnTo>
                <a:lnTo>
                  <a:pt x="43190" y="88331"/>
                </a:lnTo>
                <a:lnTo>
                  <a:pt x="45125" y="87370"/>
                </a:lnTo>
                <a:lnTo>
                  <a:pt x="47990" y="87370"/>
                </a:lnTo>
                <a:lnTo>
                  <a:pt x="50871" y="86395"/>
                </a:lnTo>
                <a:lnTo>
                  <a:pt x="52791" y="85450"/>
                </a:lnTo>
                <a:lnTo>
                  <a:pt x="54711" y="85450"/>
                </a:lnTo>
                <a:lnTo>
                  <a:pt x="56631" y="84490"/>
                </a:lnTo>
                <a:lnTo>
                  <a:pt x="58552" y="83530"/>
                </a:lnTo>
                <a:lnTo>
                  <a:pt x="60472" y="82555"/>
                </a:lnTo>
                <a:lnTo>
                  <a:pt x="61432" y="81610"/>
                </a:lnTo>
                <a:lnTo>
                  <a:pt x="62392" y="80650"/>
                </a:lnTo>
                <a:lnTo>
                  <a:pt x="62392" y="79689"/>
                </a:lnTo>
                <a:lnTo>
                  <a:pt x="63352" y="79689"/>
                </a:lnTo>
                <a:lnTo>
                  <a:pt x="63352" y="77769"/>
                </a:lnTo>
                <a:lnTo>
                  <a:pt x="64312" y="77769"/>
                </a:lnTo>
                <a:lnTo>
                  <a:pt x="64312" y="64328"/>
                </a:lnTo>
                <a:lnTo>
                  <a:pt x="63352" y="63367"/>
                </a:lnTo>
                <a:lnTo>
                  <a:pt x="63352" y="61447"/>
                </a:lnTo>
                <a:lnTo>
                  <a:pt x="59512" y="61447"/>
                </a:lnTo>
                <a:lnTo>
                  <a:pt x="58552" y="62407"/>
                </a:lnTo>
                <a:lnTo>
                  <a:pt x="57591" y="63367"/>
                </a:lnTo>
                <a:lnTo>
                  <a:pt x="56631" y="64328"/>
                </a:lnTo>
                <a:lnTo>
                  <a:pt x="54711" y="65288"/>
                </a:lnTo>
                <a:lnTo>
                  <a:pt x="52791" y="66248"/>
                </a:lnTo>
                <a:lnTo>
                  <a:pt x="50871" y="67208"/>
                </a:lnTo>
                <a:lnTo>
                  <a:pt x="48950" y="68168"/>
                </a:lnTo>
                <a:lnTo>
                  <a:pt x="47030" y="69128"/>
                </a:lnTo>
                <a:lnTo>
                  <a:pt x="44150" y="70088"/>
                </a:lnTo>
                <a:lnTo>
                  <a:pt x="38404" y="70088"/>
                </a:lnTo>
                <a:lnTo>
                  <a:pt x="35509" y="69128"/>
                </a:lnTo>
                <a:lnTo>
                  <a:pt x="32628" y="68168"/>
                </a:lnTo>
                <a:lnTo>
                  <a:pt x="30723" y="67208"/>
                </a:lnTo>
                <a:lnTo>
                  <a:pt x="28788" y="65288"/>
                </a:lnTo>
                <a:lnTo>
                  <a:pt x="27843" y="63367"/>
                </a:lnTo>
                <a:lnTo>
                  <a:pt x="25908" y="61447"/>
                </a:lnTo>
                <a:lnTo>
                  <a:pt x="24947" y="58567"/>
                </a:lnTo>
                <a:lnTo>
                  <a:pt x="24003" y="55686"/>
                </a:lnTo>
                <a:lnTo>
                  <a:pt x="23042" y="51846"/>
                </a:lnTo>
                <a:lnTo>
                  <a:pt x="23042" y="35524"/>
                </a:lnTo>
                <a:lnTo>
                  <a:pt x="24003" y="28803"/>
                </a:lnTo>
                <a:lnTo>
                  <a:pt x="27843" y="24963"/>
                </a:lnTo>
                <a:lnTo>
                  <a:pt x="30723" y="20162"/>
                </a:lnTo>
                <a:lnTo>
                  <a:pt x="34564" y="18242"/>
                </a:lnTo>
                <a:lnTo>
                  <a:pt x="46070" y="18242"/>
                </a:lnTo>
                <a:lnTo>
                  <a:pt x="47990" y="19202"/>
                </a:lnTo>
                <a:lnTo>
                  <a:pt x="50871" y="20162"/>
                </a:lnTo>
                <a:lnTo>
                  <a:pt x="51831" y="21122"/>
                </a:lnTo>
                <a:lnTo>
                  <a:pt x="53751" y="22082"/>
                </a:lnTo>
                <a:lnTo>
                  <a:pt x="55671" y="23042"/>
                </a:lnTo>
                <a:lnTo>
                  <a:pt x="56631" y="24002"/>
                </a:lnTo>
                <a:lnTo>
                  <a:pt x="57591" y="24963"/>
                </a:lnTo>
                <a:lnTo>
                  <a:pt x="58552" y="25923"/>
                </a:lnTo>
                <a:lnTo>
                  <a:pt x="61432" y="25923"/>
                </a:lnTo>
                <a:lnTo>
                  <a:pt x="62392" y="24963"/>
                </a:lnTo>
                <a:lnTo>
                  <a:pt x="63352" y="24002"/>
                </a:lnTo>
                <a:lnTo>
                  <a:pt x="63352" y="22082"/>
                </a:lnTo>
                <a:lnTo>
                  <a:pt x="64312" y="20162"/>
                </a:lnTo>
                <a:lnTo>
                  <a:pt x="64312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0" name="object 450"/>
          <p:cNvSpPr/>
          <p:nvPr/>
        </p:nvSpPr>
        <p:spPr>
          <a:xfrm>
            <a:off x="5268559" y="7548295"/>
            <a:ext cx="59512" cy="88331"/>
          </a:xfrm>
          <a:custGeom>
            <a:avLst/>
            <a:gdLst/>
            <a:ahLst/>
            <a:cxnLst/>
            <a:rect l="l" t="t" r="r" b="b"/>
            <a:pathLst>
              <a:path w="59512" h="88331">
                <a:moveTo>
                  <a:pt x="23987" y="70088"/>
                </a:moveTo>
                <a:lnTo>
                  <a:pt x="21107" y="71048"/>
                </a:lnTo>
                <a:lnTo>
                  <a:pt x="14401" y="71048"/>
                </a:lnTo>
                <a:lnTo>
                  <a:pt x="10561" y="70088"/>
                </a:lnTo>
                <a:lnTo>
                  <a:pt x="8641" y="69128"/>
                </a:lnTo>
                <a:lnTo>
                  <a:pt x="5760" y="67208"/>
                </a:lnTo>
                <a:lnTo>
                  <a:pt x="3840" y="65288"/>
                </a:lnTo>
                <a:lnTo>
                  <a:pt x="3840" y="87370"/>
                </a:lnTo>
                <a:lnTo>
                  <a:pt x="9601" y="88331"/>
                </a:lnTo>
                <a:lnTo>
                  <a:pt x="23987" y="88331"/>
                </a:lnTo>
                <a:lnTo>
                  <a:pt x="30708" y="87370"/>
                </a:lnTo>
                <a:lnTo>
                  <a:pt x="35509" y="85450"/>
                </a:lnTo>
                <a:lnTo>
                  <a:pt x="41269" y="82555"/>
                </a:lnTo>
                <a:lnTo>
                  <a:pt x="46070" y="79689"/>
                </a:lnTo>
                <a:lnTo>
                  <a:pt x="48950" y="75849"/>
                </a:lnTo>
                <a:lnTo>
                  <a:pt x="52791" y="72008"/>
                </a:lnTo>
                <a:lnTo>
                  <a:pt x="55671" y="67208"/>
                </a:lnTo>
                <a:lnTo>
                  <a:pt x="57591" y="61447"/>
                </a:lnTo>
                <a:lnTo>
                  <a:pt x="59512" y="55686"/>
                </a:lnTo>
                <a:lnTo>
                  <a:pt x="59512" y="29763"/>
                </a:lnTo>
                <a:lnTo>
                  <a:pt x="57591" y="24963"/>
                </a:lnTo>
                <a:lnTo>
                  <a:pt x="55671" y="19202"/>
                </a:lnTo>
                <a:lnTo>
                  <a:pt x="52791" y="14401"/>
                </a:lnTo>
                <a:lnTo>
                  <a:pt x="49911" y="11536"/>
                </a:lnTo>
                <a:lnTo>
                  <a:pt x="47030" y="7680"/>
                </a:lnTo>
                <a:lnTo>
                  <a:pt x="42230" y="4815"/>
                </a:lnTo>
                <a:lnTo>
                  <a:pt x="37444" y="2880"/>
                </a:lnTo>
                <a:lnTo>
                  <a:pt x="31668" y="975"/>
                </a:lnTo>
                <a:lnTo>
                  <a:pt x="25923" y="0"/>
                </a:lnTo>
                <a:lnTo>
                  <a:pt x="11521" y="0"/>
                </a:lnTo>
                <a:lnTo>
                  <a:pt x="4800" y="975"/>
                </a:lnTo>
                <a:lnTo>
                  <a:pt x="0" y="2880"/>
                </a:lnTo>
                <a:lnTo>
                  <a:pt x="960" y="29763"/>
                </a:lnTo>
                <a:lnTo>
                  <a:pt x="1920" y="26883"/>
                </a:lnTo>
                <a:lnTo>
                  <a:pt x="2880" y="24963"/>
                </a:lnTo>
                <a:lnTo>
                  <a:pt x="4800" y="22082"/>
                </a:lnTo>
                <a:lnTo>
                  <a:pt x="6720" y="20162"/>
                </a:lnTo>
                <a:lnTo>
                  <a:pt x="9601" y="19202"/>
                </a:lnTo>
                <a:lnTo>
                  <a:pt x="11521" y="18242"/>
                </a:lnTo>
                <a:lnTo>
                  <a:pt x="14401" y="17282"/>
                </a:lnTo>
                <a:lnTo>
                  <a:pt x="22082" y="17282"/>
                </a:lnTo>
                <a:lnTo>
                  <a:pt x="24947" y="18242"/>
                </a:lnTo>
                <a:lnTo>
                  <a:pt x="26883" y="19202"/>
                </a:lnTo>
                <a:lnTo>
                  <a:pt x="29763" y="21122"/>
                </a:lnTo>
                <a:lnTo>
                  <a:pt x="31668" y="23042"/>
                </a:lnTo>
                <a:lnTo>
                  <a:pt x="32644" y="24963"/>
                </a:lnTo>
                <a:lnTo>
                  <a:pt x="34549" y="27843"/>
                </a:lnTo>
                <a:lnTo>
                  <a:pt x="35509" y="30723"/>
                </a:lnTo>
                <a:lnTo>
                  <a:pt x="36484" y="33604"/>
                </a:lnTo>
                <a:lnTo>
                  <a:pt x="36484" y="36484"/>
                </a:lnTo>
                <a:lnTo>
                  <a:pt x="37444" y="40325"/>
                </a:lnTo>
                <a:lnTo>
                  <a:pt x="37444" y="48966"/>
                </a:lnTo>
                <a:lnTo>
                  <a:pt x="36484" y="51846"/>
                </a:lnTo>
                <a:lnTo>
                  <a:pt x="35509" y="55686"/>
                </a:lnTo>
                <a:lnTo>
                  <a:pt x="35509" y="58567"/>
                </a:lnTo>
                <a:lnTo>
                  <a:pt x="33604" y="61447"/>
                </a:lnTo>
                <a:lnTo>
                  <a:pt x="32644" y="63367"/>
                </a:lnTo>
                <a:lnTo>
                  <a:pt x="30708" y="66248"/>
                </a:lnTo>
                <a:lnTo>
                  <a:pt x="28788" y="68168"/>
                </a:lnTo>
                <a:lnTo>
                  <a:pt x="25923" y="69128"/>
                </a:lnTo>
                <a:lnTo>
                  <a:pt x="23987" y="70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1" name="object 451"/>
          <p:cNvSpPr/>
          <p:nvPr/>
        </p:nvSpPr>
        <p:spPr>
          <a:xfrm>
            <a:off x="5244556" y="7551176"/>
            <a:ext cx="27843" cy="84490"/>
          </a:xfrm>
          <a:custGeom>
            <a:avLst/>
            <a:gdLst/>
            <a:ahLst/>
            <a:cxnLst/>
            <a:rect l="l" t="t" r="r" b="b"/>
            <a:pathLst>
              <a:path w="27843" h="84490">
                <a:moveTo>
                  <a:pt x="960" y="54726"/>
                </a:moveTo>
                <a:lnTo>
                  <a:pt x="1920" y="60487"/>
                </a:lnTo>
                <a:lnTo>
                  <a:pt x="3840" y="66248"/>
                </a:lnTo>
                <a:lnTo>
                  <a:pt x="6720" y="70088"/>
                </a:lnTo>
                <a:lnTo>
                  <a:pt x="9601" y="73929"/>
                </a:lnTo>
                <a:lnTo>
                  <a:pt x="13441" y="77769"/>
                </a:lnTo>
                <a:lnTo>
                  <a:pt x="17282" y="80650"/>
                </a:lnTo>
                <a:lnTo>
                  <a:pt x="23042" y="82570"/>
                </a:lnTo>
                <a:lnTo>
                  <a:pt x="27843" y="84490"/>
                </a:lnTo>
                <a:lnTo>
                  <a:pt x="27843" y="62407"/>
                </a:lnTo>
                <a:lnTo>
                  <a:pt x="26883" y="60487"/>
                </a:lnTo>
                <a:lnTo>
                  <a:pt x="24963" y="57607"/>
                </a:lnTo>
                <a:lnTo>
                  <a:pt x="24002" y="54726"/>
                </a:lnTo>
                <a:lnTo>
                  <a:pt x="23042" y="51846"/>
                </a:lnTo>
                <a:lnTo>
                  <a:pt x="23042" y="48966"/>
                </a:lnTo>
                <a:lnTo>
                  <a:pt x="22082" y="45125"/>
                </a:lnTo>
                <a:lnTo>
                  <a:pt x="22082" y="36484"/>
                </a:lnTo>
                <a:lnTo>
                  <a:pt x="23042" y="33604"/>
                </a:lnTo>
                <a:lnTo>
                  <a:pt x="24002" y="29763"/>
                </a:lnTo>
                <a:lnTo>
                  <a:pt x="24963" y="26883"/>
                </a:lnTo>
                <a:lnTo>
                  <a:pt x="24002" y="0"/>
                </a:lnTo>
                <a:lnTo>
                  <a:pt x="18242" y="2880"/>
                </a:lnTo>
                <a:lnTo>
                  <a:pt x="14401" y="5760"/>
                </a:lnTo>
                <a:lnTo>
                  <a:pt x="10561" y="9601"/>
                </a:lnTo>
                <a:lnTo>
                  <a:pt x="6720" y="13441"/>
                </a:lnTo>
                <a:lnTo>
                  <a:pt x="3840" y="18242"/>
                </a:lnTo>
                <a:lnTo>
                  <a:pt x="1920" y="24003"/>
                </a:lnTo>
                <a:lnTo>
                  <a:pt x="960" y="29763"/>
                </a:lnTo>
                <a:lnTo>
                  <a:pt x="0" y="35524"/>
                </a:lnTo>
                <a:lnTo>
                  <a:pt x="0" y="48966"/>
                </a:lnTo>
                <a:lnTo>
                  <a:pt x="960" y="547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2" name="object 452"/>
          <p:cNvSpPr/>
          <p:nvPr/>
        </p:nvSpPr>
        <p:spPr>
          <a:xfrm>
            <a:off x="5346313" y="7548295"/>
            <a:ext cx="124800" cy="87370"/>
          </a:xfrm>
          <a:custGeom>
            <a:avLst/>
            <a:gdLst/>
            <a:ahLst/>
            <a:cxnLst/>
            <a:rect l="l" t="t" r="r" b="b"/>
            <a:pathLst>
              <a:path w="124800" h="87370">
                <a:moveTo>
                  <a:pt x="55671" y="86395"/>
                </a:moveTo>
                <a:lnTo>
                  <a:pt x="58552" y="86395"/>
                </a:lnTo>
                <a:lnTo>
                  <a:pt x="60487" y="87370"/>
                </a:lnTo>
                <a:lnTo>
                  <a:pt x="64328" y="87370"/>
                </a:lnTo>
                <a:lnTo>
                  <a:pt x="66233" y="86395"/>
                </a:lnTo>
                <a:lnTo>
                  <a:pt x="71033" y="86395"/>
                </a:lnTo>
                <a:lnTo>
                  <a:pt x="71993" y="85450"/>
                </a:lnTo>
                <a:lnTo>
                  <a:pt x="72953" y="85450"/>
                </a:lnTo>
                <a:lnTo>
                  <a:pt x="72953" y="84490"/>
                </a:lnTo>
                <a:lnTo>
                  <a:pt x="73913" y="83530"/>
                </a:lnTo>
                <a:lnTo>
                  <a:pt x="73913" y="31683"/>
                </a:lnTo>
                <a:lnTo>
                  <a:pt x="76794" y="26883"/>
                </a:lnTo>
                <a:lnTo>
                  <a:pt x="79674" y="24002"/>
                </a:lnTo>
                <a:lnTo>
                  <a:pt x="82555" y="22082"/>
                </a:lnTo>
                <a:lnTo>
                  <a:pt x="85435" y="20162"/>
                </a:lnTo>
                <a:lnTo>
                  <a:pt x="87355" y="19202"/>
                </a:lnTo>
                <a:lnTo>
                  <a:pt x="94076" y="19202"/>
                </a:lnTo>
                <a:lnTo>
                  <a:pt x="95996" y="20162"/>
                </a:lnTo>
                <a:lnTo>
                  <a:pt x="96956" y="21122"/>
                </a:lnTo>
                <a:lnTo>
                  <a:pt x="98877" y="22082"/>
                </a:lnTo>
                <a:lnTo>
                  <a:pt x="99837" y="24002"/>
                </a:lnTo>
                <a:lnTo>
                  <a:pt x="100797" y="25923"/>
                </a:lnTo>
                <a:lnTo>
                  <a:pt x="101757" y="27843"/>
                </a:lnTo>
                <a:lnTo>
                  <a:pt x="101757" y="29763"/>
                </a:lnTo>
                <a:lnTo>
                  <a:pt x="102717" y="31683"/>
                </a:lnTo>
                <a:lnTo>
                  <a:pt x="102717" y="84490"/>
                </a:lnTo>
                <a:lnTo>
                  <a:pt x="103677" y="85450"/>
                </a:lnTo>
                <a:lnTo>
                  <a:pt x="104637" y="85450"/>
                </a:lnTo>
                <a:lnTo>
                  <a:pt x="104637" y="86395"/>
                </a:lnTo>
                <a:lnTo>
                  <a:pt x="109438" y="86395"/>
                </a:lnTo>
                <a:lnTo>
                  <a:pt x="111358" y="87370"/>
                </a:lnTo>
                <a:lnTo>
                  <a:pt x="116159" y="87370"/>
                </a:lnTo>
                <a:lnTo>
                  <a:pt x="118079" y="86395"/>
                </a:lnTo>
                <a:lnTo>
                  <a:pt x="122880" y="86395"/>
                </a:lnTo>
                <a:lnTo>
                  <a:pt x="123840" y="85450"/>
                </a:lnTo>
                <a:lnTo>
                  <a:pt x="124800" y="85450"/>
                </a:lnTo>
                <a:lnTo>
                  <a:pt x="124800" y="24002"/>
                </a:lnTo>
                <a:lnTo>
                  <a:pt x="123840" y="20162"/>
                </a:lnTo>
                <a:lnTo>
                  <a:pt x="122880" y="16322"/>
                </a:lnTo>
                <a:lnTo>
                  <a:pt x="120959" y="12481"/>
                </a:lnTo>
                <a:lnTo>
                  <a:pt x="119039" y="9601"/>
                </a:lnTo>
                <a:lnTo>
                  <a:pt x="116159" y="6720"/>
                </a:lnTo>
                <a:lnTo>
                  <a:pt x="113278" y="3840"/>
                </a:lnTo>
                <a:lnTo>
                  <a:pt x="110398" y="2880"/>
                </a:lnTo>
                <a:lnTo>
                  <a:pt x="106558" y="975"/>
                </a:lnTo>
                <a:lnTo>
                  <a:pt x="101757" y="0"/>
                </a:lnTo>
                <a:lnTo>
                  <a:pt x="92156" y="0"/>
                </a:lnTo>
                <a:lnTo>
                  <a:pt x="90236" y="975"/>
                </a:lnTo>
                <a:lnTo>
                  <a:pt x="88315" y="975"/>
                </a:lnTo>
                <a:lnTo>
                  <a:pt x="85435" y="1920"/>
                </a:lnTo>
                <a:lnTo>
                  <a:pt x="83515" y="2880"/>
                </a:lnTo>
                <a:lnTo>
                  <a:pt x="81594" y="4815"/>
                </a:lnTo>
                <a:lnTo>
                  <a:pt x="78714" y="5760"/>
                </a:lnTo>
                <a:lnTo>
                  <a:pt x="76794" y="7680"/>
                </a:lnTo>
                <a:lnTo>
                  <a:pt x="74874" y="9601"/>
                </a:lnTo>
                <a:lnTo>
                  <a:pt x="71993" y="11536"/>
                </a:lnTo>
                <a:lnTo>
                  <a:pt x="70073" y="14401"/>
                </a:lnTo>
                <a:lnTo>
                  <a:pt x="69113" y="12481"/>
                </a:lnTo>
                <a:lnTo>
                  <a:pt x="67193" y="10561"/>
                </a:lnTo>
                <a:lnTo>
                  <a:pt x="66233" y="8641"/>
                </a:lnTo>
                <a:lnTo>
                  <a:pt x="64328" y="6720"/>
                </a:lnTo>
                <a:lnTo>
                  <a:pt x="63352" y="4815"/>
                </a:lnTo>
                <a:lnTo>
                  <a:pt x="60487" y="3840"/>
                </a:lnTo>
                <a:lnTo>
                  <a:pt x="58552" y="2880"/>
                </a:lnTo>
                <a:lnTo>
                  <a:pt x="56647" y="1920"/>
                </a:lnTo>
                <a:lnTo>
                  <a:pt x="53766" y="975"/>
                </a:lnTo>
                <a:lnTo>
                  <a:pt x="51831" y="0"/>
                </a:lnTo>
                <a:lnTo>
                  <a:pt x="40325" y="0"/>
                </a:lnTo>
                <a:lnTo>
                  <a:pt x="36484" y="975"/>
                </a:lnTo>
                <a:lnTo>
                  <a:pt x="31683" y="3840"/>
                </a:lnTo>
                <a:lnTo>
                  <a:pt x="27843" y="5760"/>
                </a:lnTo>
                <a:lnTo>
                  <a:pt x="23042" y="9601"/>
                </a:lnTo>
                <a:lnTo>
                  <a:pt x="19202" y="14401"/>
                </a:lnTo>
                <a:lnTo>
                  <a:pt x="19202" y="3840"/>
                </a:lnTo>
                <a:lnTo>
                  <a:pt x="18242" y="3840"/>
                </a:lnTo>
                <a:lnTo>
                  <a:pt x="18242" y="2880"/>
                </a:lnTo>
                <a:lnTo>
                  <a:pt x="17282" y="2880"/>
                </a:lnTo>
                <a:lnTo>
                  <a:pt x="17282" y="1920"/>
                </a:lnTo>
                <a:lnTo>
                  <a:pt x="12481" y="1920"/>
                </a:lnTo>
                <a:lnTo>
                  <a:pt x="11521" y="975"/>
                </a:lnTo>
                <a:lnTo>
                  <a:pt x="7680" y="975"/>
                </a:lnTo>
                <a:lnTo>
                  <a:pt x="576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85450"/>
                </a:lnTo>
                <a:lnTo>
                  <a:pt x="960" y="85450"/>
                </a:lnTo>
                <a:lnTo>
                  <a:pt x="1920" y="86395"/>
                </a:lnTo>
                <a:lnTo>
                  <a:pt x="6720" y="86395"/>
                </a:lnTo>
                <a:lnTo>
                  <a:pt x="8641" y="87370"/>
                </a:lnTo>
                <a:lnTo>
                  <a:pt x="13441" y="87370"/>
                </a:lnTo>
                <a:lnTo>
                  <a:pt x="15361" y="86395"/>
                </a:lnTo>
                <a:lnTo>
                  <a:pt x="19202" y="86395"/>
                </a:lnTo>
                <a:lnTo>
                  <a:pt x="20162" y="85450"/>
                </a:lnTo>
                <a:lnTo>
                  <a:pt x="21122" y="85450"/>
                </a:lnTo>
                <a:lnTo>
                  <a:pt x="22082" y="84490"/>
                </a:lnTo>
                <a:lnTo>
                  <a:pt x="22082" y="31683"/>
                </a:lnTo>
                <a:lnTo>
                  <a:pt x="24963" y="26883"/>
                </a:lnTo>
                <a:lnTo>
                  <a:pt x="27843" y="24002"/>
                </a:lnTo>
                <a:lnTo>
                  <a:pt x="30723" y="22082"/>
                </a:lnTo>
                <a:lnTo>
                  <a:pt x="33604" y="20162"/>
                </a:lnTo>
                <a:lnTo>
                  <a:pt x="36484" y="19202"/>
                </a:lnTo>
                <a:lnTo>
                  <a:pt x="43205" y="19202"/>
                </a:lnTo>
                <a:lnTo>
                  <a:pt x="44150" y="20162"/>
                </a:lnTo>
                <a:lnTo>
                  <a:pt x="46085" y="21122"/>
                </a:lnTo>
                <a:lnTo>
                  <a:pt x="47045" y="22082"/>
                </a:lnTo>
                <a:lnTo>
                  <a:pt x="47990" y="24002"/>
                </a:lnTo>
                <a:lnTo>
                  <a:pt x="48950" y="25923"/>
                </a:lnTo>
                <a:lnTo>
                  <a:pt x="49926" y="27843"/>
                </a:lnTo>
                <a:lnTo>
                  <a:pt x="50871" y="29763"/>
                </a:lnTo>
                <a:lnTo>
                  <a:pt x="50871" y="84490"/>
                </a:lnTo>
                <a:lnTo>
                  <a:pt x="51831" y="84490"/>
                </a:lnTo>
                <a:lnTo>
                  <a:pt x="51831" y="85450"/>
                </a:lnTo>
                <a:lnTo>
                  <a:pt x="52806" y="85450"/>
                </a:lnTo>
                <a:lnTo>
                  <a:pt x="53766" y="86395"/>
                </a:lnTo>
                <a:lnTo>
                  <a:pt x="55671" y="86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3" name="object 453"/>
          <p:cNvSpPr/>
          <p:nvPr/>
        </p:nvSpPr>
        <p:spPr>
          <a:xfrm>
            <a:off x="5506623" y="7551176"/>
            <a:ext cx="5760" cy="32644"/>
          </a:xfrm>
          <a:custGeom>
            <a:avLst/>
            <a:gdLst/>
            <a:ahLst/>
            <a:cxnLst/>
            <a:rect l="l" t="t" r="r" b="b"/>
            <a:pathLst>
              <a:path w="5760" h="32644">
                <a:moveTo>
                  <a:pt x="4800" y="0"/>
                </a:moveTo>
                <a:lnTo>
                  <a:pt x="0" y="1935"/>
                </a:lnTo>
                <a:lnTo>
                  <a:pt x="3840" y="32644"/>
                </a:lnTo>
                <a:lnTo>
                  <a:pt x="4800" y="29763"/>
                </a:lnTo>
                <a:lnTo>
                  <a:pt x="4800" y="26883"/>
                </a:lnTo>
                <a:lnTo>
                  <a:pt x="5760" y="24963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4" name="object 454"/>
          <p:cNvSpPr/>
          <p:nvPr/>
        </p:nvSpPr>
        <p:spPr>
          <a:xfrm>
            <a:off x="5488381" y="7548295"/>
            <a:ext cx="76809" cy="88331"/>
          </a:xfrm>
          <a:custGeom>
            <a:avLst/>
            <a:gdLst/>
            <a:ahLst/>
            <a:cxnLst/>
            <a:rect l="l" t="t" r="r" b="b"/>
            <a:pathLst>
              <a:path w="76809" h="88331">
                <a:moveTo>
                  <a:pt x="40325" y="72008"/>
                </a:moveTo>
                <a:lnTo>
                  <a:pt x="36484" y="71048"/>
                </a:lnTo>
                <a:lnTo>
                  <a:pt x="34564" y="70088"/>
                </a:lnTo>
                <a:lnTo>
                  <a:pt x="31683" y="69128"/>
                </a:lnTo>
                <a:lnTo>
                  <a:pt x="28803" y="68168"/>
                </a:lnTo>
                <a:lnTo>
                  <a:pt x="27843" y="66248"/>
                </a:lnTo>
                <a:lnTo>
                  <a:pt x="25923" y="64328"/>
                </a:lnTo>
                <a:lnTo>
                  <a:pt x="24002" y="61447"/>
                </a:lnTo>
                <a:lnTo>
                  <a:pt x="24002" y="58567"/>
                </a:lnTo>
                <a:lnTo>
                  <a:pt x="23042" y="55686"/>
                </a:lnTo>
                <a:lnTo>
                  <a:pt x="22082" y="52806"/>
                </a:lnTo>
                <a:lnTo>
                  <a:pt x="22082" y="49926"/>
                </a:lnTo>
                <a:lnTo>
                  <a:pt x="72009" y="49926"/>
                </a:lnTo>
                <a:lnTo>
                  <a:pt x="73929" y="48966"/>
                </a:lnTo>
                <a:lnTo>
                  <a:pt x="74889" y="48005"/>
                </a:lnTo>
                <a:lnTo>
                  <a:pt x="76809" y="46085"/>
                </a:lnTo>
                <a:lnTo>
                  <a:pt x="76809" y="27843"/>
                </a:lnTo>
                <a:lnTo>
                  <a:pt x="74889" y="23042"/>
                </a:lnTo>
                <a:lnTo>
                  <a:pt x="73929" y="18242"/>
                </a:lnTo>
                <a:lnTo>
                  <a:pt x="71048" y="14401"/>
                </a:lnTo>
                <a:lnTo>
                  <a:pt x="68168" y="10561"/>
                </a:lnTo>
                <a:lnTo>
                  <a:pt x="65288" y="7680"/>
                </a:lnTo>
                <a:lnTo>
                  <a:pt x="61447" y="4815"/>
                </a:lnTo>
                <a:lnTo>
                  <a:pt x="56647" y="2880"/>
                </a:lnTo>
                <a:lnTo>
                  <a:pt x="51846" y="975"/>
                </a:lnTo>
                <a:lnTo>
                  <a:pt x="46085" y="0"/>
                </a:lnTo>
                <a:lnTo>
                  <a:pt x="33604" y="0"/>
                </a:lnTo>
                <a:lnTo>
                  <a:pt x="27843" y="975"/>
                </a:lnTo>
                <a:lnTo>
                  <a:pt x="23042" y="2880"/>
                </a:lnTo>
                <a:lnTo>
                  <a:pt x="24002" y="27843"/>
                </a:lnTo>
                <a:lnTo>
                  <a:pt x="24963" y="24963"/>
                </a:lnTo>
                <a:lnTo>
                  <a:pt x="25923" y="23042"/>
                </a:lnTo>
                <a:lnTo>
                  <a:pt x="26883" y="21122"/>
                </a:lnTo>
                <a:lnTo>
                  <a:pt x="27843" y="19202"/>
                </a:lnTo>
                <a:lnTo>
                  <a:pt x="29763" y="18242"/>
                </a:lnTo>
                <a:lnTo>
                  <a:pt x="31683" y="17282"/>
                </a:lnTo>
                <a:lnTo>
                  <a:pt x="34564" y="16322"/>
                </a:lnTo>
                <a:lnTo>
                  <a:pt x="36484" y="15377"/>
                </a:lnTo>
                <a:lnTo>
                  <a:pt x="45125" y="15377"/>
                </a:lnTo>
                <a:lnTo>
                  <a:pt x="48966" y="17282"/>
                </a:lnTo>
                <a:lnTo>
                  <a:pt x="51846" y="21122"/>
                </a:lnTo>
                <a:lnTo>
                  <a:pt x="54726" y="24002"/>
                </a:lnTo>
                <a:lnTo>
                  <a:pt x="55686" y="29763"/>
                </a:lnTo>
                <a:lnTo>
                  <a:pt x="55686" y="35524"/>
                </a:lnTo>
                <a:lnTo>
                  <a:pt x="22082" y="35524"/>
                </a:lnTo>
                <a:lnTo>
                  <a:pt x="18242" y="4815"/>
                </a:lnTo>
                <a:lnTo>
                  <a:pt x="14401" y="7680"/>
                </a:lnTo>
                <a:lnTo>
                  <a:pt x="10561" y="11536"/>
                </a:lnTo>
                <a:lnTo>
                  <a:pt x="6720" y="15377"/>
                </a:lnTo>
                <a:lnTo>
                  <a:pt x="4800" y="20162"/>
                </a:lnTo>
                <a:lnTo>
                  <a:pt x="2895" y="25923"/>
                </a:lnTo>
                <a:lnTo>
                  <a:pt x="960" y="31683"/>
                </a:lnTo>
                <a:lnTo>
                  <a:pt x="0" y="38404"/>
                </a:lnTo>
                <a:lnTo>
                  <a:pt x="0" y="52806"/>
                </a:lnTo>
                <a:lnTo>
                  <a:pt x="960" y="58567"/>
                </a:lnTo>
                <a:lnTo>
                  <a:pt x="2895" y="64328"/>
                </a:lnTo>
                <a:lnTo>
                  <a:pt x="3840" y="70088"/>
                </a:lnTo>
                <a:lnTo>
                  <a:pt x="6720" y="73929"/>
                </a:lnTo>
                <a:lnTo>
                  <a:pt x="10561" y="77769"/>
                </a:lnTo>
                <a:lnTo>
                  <a:pt x="13456" y="81610"/>
                </a:lnTo>
                <a:lnTo>
                  <a:pt x="18242" y="84490"/>
                </a:lnTo>
                <a:lnTo>
                  <a:pt x="24002" y="85450"/>
                </a:lnTo>
                <a:lnTo>
                  <a:pt x="28803" y="87370"/>
                </a:lnTo>
                <a:lnTo>
                  <a:pt x="34564" y="88331"/>
                </a:lnTo>
                <a:lnTo>
                  <a:pt x="49926" y="88331"/>
                </a:lnTo>
                <a:lnTo>
                  <a:pt x="52806" y="87370"/>
                </a:lnTo>
                <a:lnTo>
                  <a:pt x="56647" y="87370"/>
                </a:lnTo>
                <a:lnTo>
                  <a:pt x="59527" y="86395"/>
                </a:lnTo>
                <a:lnTo>
                  <a:pt x="62407" y="86395"/>
                </a:lnTo>
                <a:lnTo>
                  <a:pt x="64328" y="85450"/>
                </a:lnTo>
                <a:lnTo>
                  <a:pt x="67208" y="84490"/>
                </a:lnTo>
                <a:lnTo>
                  <a:pt x="68168" y="83530"/>
                </a:lnTo>
                <a:lnTo>
                  <a:pt x="70088" y="83530"/>
                </a:lnTo>
                <a:lnTo>
                  <a:pt x="71048" y="82555"/>
                </a:lnTo>
                <a:lnTo>
                  <a:pt x="72009" y="82555"/>
                </a:lnTo>
                <a:lnTo>
                  <a:pt x="72009" y="81610"/>
                </a:lnTo>
                <a:lnTo>
                  <a:pt x="72969" y="80650"/>
                </a:lnTo>
                <a:lnTo>
                  <a:pt x="72969" y="76809"/>
                </a:lnTo>
                <a:lnTo>
                  <a:pt x="73929" y="75849"/>
                </a:lnTo>
                <a:lnTo>
                  <a:pt x="73929" y="72008"/>
                </a:lnTo>
                <a:lnTo>
                  <a:pt x="72969" y="71048"/>
                </a:lnTo>
                <a:lnTo>
                  <a:pt x="72969" y="67208"/>
                </a:lnTo>
                <a:lnTo>
                  <a:pt x="72009" y="67208"/>
                </a:lnTo>
                <a:lnTo>
                  <a:pt x="72009" y="66248"/>
                </a:lnTo>
                <a:lnTo>
                  <a:pt x="68168" y="66248"/>
                </a:lnTo>
                <a:lnTo>
                  <a:pt x="67208" y="67208"/>
                </a:lnTo>
                <a:lnTo>
                  <a:pt x="66248" y="68168"/>
                </a:lnTo>
                <a:lnTo>
                  <a:pt x="64328" y="68168"/>
                </a:lnTo>
                <a:lnTo>
                  <a:pt x="61447" y="69128"/>
                </a:lnTo>
                <a:lnTo>
                  <a:pt x="59527" y="70088"/>
                </a:lnTo>
                <a:lnTo>
                  <a:pt x="57607" y="70088"/>
                </a:lnTo>
                <a:lnTo>
                  <a:pt x="53766" y="71048"/>
                </a:lnTo>
                <a:lnTo>
                  <a:pt x="50886" y="71048"/>
                </a:lnTo>
                <a:lnTo>
                  <a:pt x="48005" y="72008"/>
                </a:lnTo>
                <a:lnTo>
                  <a:pt x="40325" y="720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5" name="object 455"/>
          <p:cNvSpPr/>
          <p:nvPr/>
        </p:nvSpPr>
        <p:spPr>
          <a:xfrm>
            <a:off x="5624703" y="7548295"/>
            <a:ext cx="74874" cy="87370"/>
          </a:xfrm>
          <a:custGeom>
            <a:avLst/>
            <a:gdLst/>
            <a:ahLst/>
            <a:cxnLst/>
            <a:rect l="l" t="t" r="r" b="b"/>
            <a:pathLst>
              <a:path w="74874" h="87370">
                <a:moveTo>
                  <a:pt x="14401" y="86395"/>
                </a:moveTo>
                <a:lnTo>
                  <a:pt x="19202" y="86395"/>
                </a:lnTo>
                <a:lnTo>
                  <a:pt x="20162" y="85450"/>
                </a:lnTo>
                <a:lnTo>
                  <a:pt x="21122" y="85450"/>
                </a:lnTo>
                <a:lnTo>
                  <a:pt x="22082" y="84490"/>
                </a:lnTo>
                <a:lnTo>
                  <a:pt x="22082" y="31683"/>
                </a:lnTo>
                <a:lnTo>
                  <a:pt x="24963" y="26883"/>
                </a:lnTo>
                <a:lnTo>
                  <a:pt x="27843" y="24002"/>
                </a:lnTo>
                <a:lnTo>
                  <a:pt x="30723" y="22082"/>
                </a:lnTo>
                <a:lnTo>
                  <a:pt x="33604" y="20162"/>
                </a:lnTo>
                <a:lnTo>
                  <a:pt x="36484" y="19202"/>
                </a:lnTo>
                <a:lnTo>
                  <a:pt x="43205" y="19202"/>
                </a:lnTo>
                <a:lnTo>
                  <a:pt x="45125" y="20162"/>
                </a:lnTo>
                <a:lnTo>
                  <a:pt x="47045" y="21122"/>
                </a:lnTo>
                <a:lnTo>
                  <a:pt x="48005" y="22082"/>
                </a:lnTo>
                <a:lnTo>
                  <a:pt x="48966" y="24002"/>
                </a:lnTo>
                <a:lnTo>
                  <a:pt x="49926" y="25923"/>
                </a:lnTo>
                <a:lnTo>
                  <a:pt x="50886" y="27843"/>
                </a:lnTo>
                <a:lnTo>
                  <a:pt x="51846" y="29763"/>
                </a:lnTo>
                <a:lnTo>
                  <a:pt x="52791" y="31683"/>
                </a:lnTo>
                <a:lnTo>
                  <a:pt x="52791" y="85450"/>
                </a:lnTo>
                <a:lnTo>
                  <a:pt x="53766" y="85450"/>
                </a:lnTo>
                <a:lnTo>
                  <a:pt x="54726" y="86395"/>
                </a:lnTo>
                <a:lnTo>
                  <a:pt x="59512" y="86395"/>
                </a:lnTo>
                <a:lnTo>
                  <a:pt x="61447" y="87370"/>
                </a:lnTo>
                <a:lnTo>
                  <a:pt x="66233" y="87370"/>
                </a:lnTo>
                <a:lnTo>
                  <a:pt x="67193" y="86395"/>
                </a:lnTo>
                <a:lnTo>
                  <a:pt x="72009" y="86395"/>
                </a:lnTo>
                <a:lnTo>
                  <a:pt x="72969" y="85450"/>
                </a:lnTo>
                <a:lnTo>
                  <a:pt x="73913" y="85450"/>
                </a:lnTo>
                <a:lnTo>
                  <a:pt x="74874" y="84490"/>
                </a:lnTo>
                <a:lnTo>
                  <a:pt x="74874" y="28803"/>
                </a:lnTo>
                <a:lnTo>
                  <a:pt x="73913" y="24002"/>
                </a:lnTo>
                <a:lnTo>
                  <a:pt x="72969" y="20162"/>
                </a:lnTo>
                <a:lnTo>
                  <a:pt x="72009" y="16322"/>
                </a:lnTo>
                <a:lnTo>
                  <a:pt x="71033" y="12481"/>
                </a:lnTo>
                <a:lnTo>
                  <a:pt x="68153" y="9601"/>
                </a:lnTo>
                <a:lnTo>
                  <a:pt x="66233" y="6720"/>
                </a:lnTo>
                <a:lnTo>
                  <a:pt x="63352" y="3840"/>
                </a:lnTo>
                <a:lnTo>
                  <a:pt x="59512" y="2880"/>
                </a:lnTo>
                <a:lnTo>
                  <a:pt x="55686" y="975"/>
                </a:lnTo>
                <a:lnTo>
                  <a:pt x="50886" y="0"/>
                </a:lnTo>
                <a:lnTo>
                  <a:pt x="41285" y="0"/>
                </a:lnTo>
                <a:lnTo>
                  <a:pt x="36484" y="975"/>
                </a:lnTo>
                <a:lnTo>
                  <a:pt x="31683" y="3840"/>
                </a:lnTo>
                <a:lnTo>
                  <a:pt x="26883" y="5760"/>
                </a:lnTo>
                <a:lnTo>
                  <a:pt x="23042" y="9601"/>
                </a:lnTo>
                <a:lnTo>
                  <a:pt x="18242" y="14401"/>
                </a:lnTo>
                <a:lnTo>
                  <a:pt x="18242" y="2880"/>
                </a:lnTo>
                <a:lnTo>
                  <a:pt x="17282" y="2880"/>
                </a:lnTo>
                <a:lnTo>
                  <a:pt x="16322" y="1920"/>
                </a:lnTo>
                <a:lnTo>
                  <a:pt x="12481" y="1920"/>
                </a:lnTo>
                <a:lnTo>
                  <a:pt x="10561" y="975"/>
                </a:lnTo>
                <a:lnTo>
                  <a:pt x="7680" y="975"/>
                </a:lnTo>
                <a:lnTo>
                  <a:pt x="576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85450"/>
                </a:lnTo>
                <a:lnTo>
                  <a:pt x="960" y="85450"/>
                </a:lnTo>
                <a:lnTo>
                  <a:pt x="1920" y="86395"/>
                </a:lnTo>
                <a:lnTo>
                  <a:pt x="6720" y="86395"/>
                </a:lnTo>
                <a:lnTo>
                  <a:pt x="8641" y="87370"/>
                </a:lnTo>
                <a:lnTo>
                  <a:pt x="12481" y="87370"/>
                </a:lnTo>
                <a:lnTo>
                  <a:pt x="14401" y="86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6" name="object 456"/>
          <p:cNvSpPr/>
          <p:nvPr/>
        </p:nvSpPr>
        <p:spPr>
          <a:xfrm>
            <a:off x="5716859" y="7548295"/>
            <a:ext cx="71993" cy="88331"/>
          </a:xfrm>
          <a:custGeom>
            <a:avLst/>
            <a:gdLst/>
            <a:ahLst/>
            <a:cxnLst/>
            <a:rect l="l" t="t" r="r" b="b"/>
            <a:pathLst>
              <a:path w="71993" h="88331">
                <a:moveTo>
                  <a:pt x="57607" y="86395"/>
                </a:moveTo>
                <a:lnTo>
                  <a:pt x="59527" y="87370"/>
                </a:lnTo>
                <a:lnTo>
                  <a:pt x="64328" y="87370"/>
                </a:lnTo>
                <a:lnTo>
                  <a:pt x="66233" y="86395"/>
                </a:lnTo>
                <a:lnTo>
                  <a:pt x="70073" y="86395"/>
                </a:lnTo>
                <a:lnTo>
                  <a:pt x="71048" y="85450"/>
                </a:lnTo>
                <a:lnTo>
                  <a:pt x="71993" y="84490"/>
                </a:lnTo>
                <a:lnTo>
                  <a:pt x="71993" y="24963"/>
                </a:lnTo>
                <a:lnTo>
                  <a:pt x="71048" y="21122"/>
                </a:lnTo>
                <a:lnTo>
                  <a:pt x="70073" y="17282"/>
                </a:lnTo>
                <a:lnTo>
                  <a:pt x="68168" y="12481"/>
                </a:lnTo>
                <a:lnTo>
                  <a:pt x="66233" y="9601"/>
                </a:lnTo>
                <a:lnTo>
                  <a:pt x="63367" y="7680"/>
                </a:lnTo>
                <a:lnTo>
                  <a:pt x="60487" y="4815"/>
                </a:lnTo>
                <a:lnTo>
                  <a:pt x="56647" y="2880"/>
                </a:lnTo>
                <a:lnTo>
                  <a:pt x="52806" y="1920"/>
                </a:lnTo>
                <a:lnTo>
                  <a:pt x="48005" y="975"/>
                </a:lnTo>
                <a:lnTo>
                  <a:pt x="43205" y="0"/>
                </a:lnTo>
                <a:lnTo>
                  <a:pt x="29763" y="0"/>
                </a:lnTo>
                <a:lnTo>
                  <a:pt x="26883" y="975"/>
                </a:lnTo>
                <a:lnTo>
                  <a:pt x="23042" y="975"/>
                </a:lnTo>
                <a:lnTo>
                  <a:pt x="20162" y="1920"/>
                </a:lnTo>
                <a:lnTo>
                  <a:pt x="17282" y="2880"/>
                </a:lnTo>
                <a:lnTo>
                  <a:pt x="14401" y="3840"/>
                </a:lnTo>
                <a:lnTo>
                  <a:pt x="12481" y="4815"/>
                </a:lnTo>
                <a:lnTo>
                  <a:pt x="10561" y="5760"/>
                </a:lnTo>
                <a:lnTo>
                  <a:pt x="8641" y="6720"/>
                </a:lnTo>
                <a:lnTo>
                  <a:pt x="6720" y="7680"/>
                </a:lnTo>
                <a:lnTo>
                  <a:pt x="5760" y="8641"/>
                </a:lnTo>
                <a:lnTo>
                  <a:pt x="4800" y="9601"/>
                </a:lnTo>
                <a:lnTo>
                  <a:pt x="4800" y="11536"/>
                </a:lnTo>
                <a:lnTo>
                  <a:pt x="3840" y="12481"/>
                </a:lnTo>
                <a:lnTo>
                  <a:pt x="3840" y="19202"/>
                </a:lnTo>
                <a:lnTo>
                  <a:pt x="4800" y="20162"/>
                </a:lnTo>
                <a:lnTo>
                  <a:pt x="4800" y="22082"/>
                </a:lnTo>
                <a:lnTo>
                  <a:pt x="5760" y="23042"/>
                </a:lnTo>
                <a:lnTo>
                  <a:pt x="5760" y="24002"/>
                </a:lnTo>
                <a:lnTo>
                  <a:pt x="6720" y="24002"/>
                </a:lnTo>
                <a:lnTo>
                  <a:pt x="7680" y="24963"/>
                </a:lnTo>
                <a:lnTo>
                  <a:pt x="8641" y="24963"/>
                </a:lnTo>
                <a:lnTo>
                  <a:pt x="10561" y="24002"/>
                </a:lnTo>
                <a:lnTo>
                  <a:pt x="11521" y="23042"/>
                </a:lnTo>
                <a:lnTo>
                  <a:pt x="13441" y="22082"/>
                </a:lnTo>
                <a:lnTo>
                  <a:pt x="15361" y="22082"/>
                </a:lnTo>
                <a:lnTo>
                  <a:pt x="17282" y="21122"/>
                </a:lnTo>
                <a:lnTo>
                  <a:pt x="19202" y="19202"/>
                </a:lnTo>
                <a:lnTo>
                  <a:pt x="22082" y="19202"/>
                </a:lnTo>
                <a:lnTo>
                  <a:pt x="24963" y="18242"/>
                </a:lnTo>
                <a:lnTo>
                  <a:pt x="27843" y="17282"/>
                </a:lnTo>
                <a:lnTo>
                  <a:pt x="30723" y="16322"/>
                </a:lnTo>
                <a:lnTo>
                  <a:pt x="37444" y="16322"/>
                </a:lnTo>
                <a:lnTo>
                  <a:pt x="40325" y="17282"/>
                </a:lnTo>
                <a:lnTo>
                  <a:pt x="42245" y="17282"/>
                </a:lnTo>
                <a:lnTo>
                  <a:pt x="44165" y="18242"/>
                </a:lnTo>
                <a:lnTo>
                  <a:pt x="45125" y="19202"/>
                </a:lnTo>
                <a:lnTo>
                  <a:pt x="46085" y="20162"/>
                </a:lnTo>
                <a:lnTo>
                  <a:pt x="48005" y="21122"/>
                </a:lnTo>
                <a:lnTo>
                  <a:pt x="48966" y="23042"/>
                </a:lnTo>
                <a:lnTo>
                  <a:pt x="48966" y="24963"/>
                </a:lnTo>
                <a:lnTo>
                  <a:pt x="49926" y="26883"/>
                </a:lnTo>
                <a:lnTo>
                  <a:pt x="49926" y="36484"/>
                </a:lnTo>
                <a:lnTo>
                  <a:pt x="28803" y="36484"/>
                </a:lnTo>
                <a:lnTo>
                  <a:pt x="24002" y="37444"/>
                </a:lnTo>
                <a:lnTo>
                  <a:pt x="18242" y="38404"/>
                </a:lnTo>
                <a:lnTo>
                  <a:pt x="13441" y="40325"/>
                </a:lnTo>
                <a:lnTo>
                  <a:pt x="10561" y="42245"/>
                </a:lnTo>
                <a:lnTo>
                  <a:pt x="6720" y="45125"/>
                </a:lnTo>
                <a:lnTo>
                  <a:pt x="3840" y="48005"/>
                </a:lnTo>
                <a:lnTo>
                  <a:pt x="1920" y="50886"/>
                </a:lnTo>
                <a:lnTo>
                  <a:pt x="960" y="54726"/>
                </a:lnTo>
                <a:lnTo>
                  <a:pt x="0" y="58567"/>
                </a:lnTo>
                <a:lnTo>
                  <a:pt x="0" y="71048"/>
                </a:lnTo>
                <a:lnTo>
                  <a:pt x="1920" y="73929"/>
                </a:lnTo>
                <a:lnTo>
                  <a:pt x="2880" y="76809"/>
                </a:lnTo>
                <a:lnTo>
                  <a:pt x="4800" y="79689"/>
                </a:lnTo>
                <a:lnTo>
                  <a:pt x="7680" y="81610"/>
                </a:lnTo>
                <a:lnTo>
                  <a:pt x="10561" y="84490"/>
                </a:lnTo>
                <a:lnTo>
                  <a:pt x="13441" y="85450"/>
                </a:lnTo>
                <a:lnTo>
                  <a:pt x="16322" y="86395"/>
                </a:lnTo>
                <a:lnTo>
                  <a:pt x="20162" y="88331"/>
                </a:lnTo>
                <a:lnTo>
                  <a:pt x="24002" y="88331"/>
                </a:lnTo>
                <a:lnTo>
                  <a:pt x="22082" y="68168"/>
                </a:lnTo>
                <a:lnTo>
                  <a:pt x="21122" y="65288"/>
                </a:lnTo>
                <a:lnTo>
                  <a:pt x="21122" y="60487"/>
                </a:lnTo>
                <a:lnTo>
                  <a:pt x="22082" y="58567"/>
                </a:lnTo>
                <a:lnTo>
                  <a:pt x="22082" y="56647"/>
                </a:lnTo>
                <a:lnTo>
                  <a:pt x="23042" y="55686"/>
                </a:lnTo>
                <a:lnTo>
                  <a:pt x="24002" y="54726"/>
                </a:lnTo>
                <a:lnTo>
                  <a:pt x="25923" y="52806"/>
                </a:lnTo>
                <a:lnTo>
                  <a:pt x="27843" y="51846"/>
                </a:lnTo>
                <a:lnTo>
                  <a:pt x="29763" y="51846"/>
                </a:lnTo>
                <a:lnTo>
                  <a:pt x="31683" y="50886"/>
                </a:lnTo>
                <a:lnTo>
                  <a:pt x="34564" y="49926"/>
                </a:lnTo>
                <a:lnTo>
                  <a:pt x="49926" y="49926"/>
                </a:lnTo>
                <a:lnTo>
                  <a:pt x="49926" y="63367"/>
                </a:lnTo>
                <a:lnTo>
                  <a:pt x="47045" y="66248"/>
                </a:lnTo>
                <a:lnTo>
                  <a:pt x="44165" y="69128"/>
                </a:lnTo>
                <a:lnTo>
                  <a:pt x="41285" y="70088"/>
                </a:lnTo>
                <a:lnTo>
                  <a:pt x="39364" y="72008"/>
                </a:lnTo>
                <a:lnTo>
                  <a:pt x="36484" y="72969"/>
                </a:lnTo>
                <a:lnTo>
                  <a:pt x="38404" y="87370"/>
                </a:lnTo>
                <a:lnTo>
                  <a:pt x="42245" y="85450"/>
                </a:lnTo>
                <a:lnTo>
                  <a:pt x="46085" y="83530"/>
                </a:lnTo>
                <a:lnTo>
                  <a:pt x="49926" y="80650"/>
                </a:lnTo>
                <a:lnTo>
                  <a:pt x="52806" y="77769"/>
                </a:lnTo>
                <a:lnTo>
                  <a:pt x="52806" y="84490"/>
                </a:lnTo>
                <a:lnTo>
                  <a:pt x="53766" y="85450"/>
                </a:lnTo>
                <a:lnTo>
                  <a:pt x="54726" y="86395"/>
                </a:lnTo>
                <a:lnTo>
                  <a:pt x="57607" y="86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7" name="object 457"/>
          <p:cNvSpPr/>
          <p:nvPr/>
        </p:nvSpPr>
        <p:spPr>
          <a:xfrm>
            <a:off x="5738942" y="7616464"/>
            <a:ext cx="16322" cy="20162"/>
          </a:xfrm>
          <a:custGeom>
            <a:avLst/>
            <a:gdLst/>
            <a:ahLst/>
            <a:cxnLst/>
            <a:rect l="l" t="t" r="r" b="b"/>
            <a:pathLst>
              <a:path w="16322" h="20162">
                <a:moveTo>
                  <a:pt x="4800" y="3840"/>
                </a:moveTo>
                <a:lnTo>
                  <a:pt x="1920" y="1920"/>
                </a:lnTo>
                <a:lnTo>
                  <a:pt x="0" y="0"/>
                </a:lnTo>
                <a:lnTo>
                  <a:pt x="1920" y="20162"/>
                </a:lnTo>
                <a:lnTo>
                  <a:pt x="11521" y="20162"/>
                </a:lnTo>
                <a:lnTo>
                  <a:pt x="16322" y="19202"/>
                </a:lnTo>
                <a:lnTo>
                  <a:pt x="14401" y="4800"/>
                </a:lnTo>
                <a:lnTo>
                  <a:pt x="7680" y="4800"/>
                </a:lnTo>
                <a:lnTo>
                  <a:pt x="480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8" name="object 458"/>
          <p:cNvSpPr/>
          <p:nvPr/>
        </p:nvSpPr>
        <p:spPr>
          <a:xfrm>
            <a:off x="5799414" y="7529108"/>
            <a:ext cx="55686" cy="107518"/>
          </a:xfrm>
          <a:custGeom>
            <a:avLst/>
            <a:gdLst/>
            <a:ahLst/>
            <a:cxnLst/>
            <a:rect l="l" t="t" r="r" b="b"/>
            <a:pathLst>
              <a:path w="55686" h="107518">
                <a:moveTo>
                  <a:pt x="55686" y="90236"/>
                </a:moveTo>
                <a:lnTo>
                  <a:pt x="54726" y="89275"/>
                </a:lnTo>
                <a:lnTo>
                  <a:pt x="54726" y="87355"/>
                </a:lnTo>
                <a:lnTo>
                  <a:pt x="53766" y="87355"/>
                </a:lnTo>
                <a:lnTo>
                  <a:pt x="53766" y="86395"/>
                </a:lnTo>
                <a:lnTo>
                  <a:pt x="52806" y="86395"/>
                </a:lnTo>
                <a:lnTo>
                  <a:pt x="52806" y="87355"/>
                </a:lnTo>
                <a:lnTo>
                  <a:pt x="49926" y="87355"/>
                </a:lnTo>
                <a:lnTo>
                  <a:pt x="48966" y="88315"/>
                </a:lnTo>
                <a:lnTo>
                  <a:pt x="46085" y="88315"/>
                </a:lnTo>
                <a:lnTo>
                  <a:pt x="45125" y="89275"/>
                </a:lnTo>
                <a:lnTo>
                  <a:pt x="41285" y="89275"/>
                </a:lnTo>
                <a:lnTo>
                  <a:pt x="38404" y="87355"/>
                </a:lnTo>
                <a:lnTo>
                  <a:pt x="37444" y="85435"/>
                </a:lnTo>
                <a:lnTo>
                  <a:pt x="35524" y="83515"/>
                </a:lnTo>
                <a:lnTo>
                  <a:pt x="35524" y="39349"/>
                </a:lnTo>
                <a:lnTo>
                  <a:pt x="53766" y="39349"/>
                </a:lnTo>
                <a:lnTo>
                  <a:pt x="54726" y="38389"/>
                </a:lnTo>
                <a:lnTo>
                  <a:pt x="54726" y="37429"/>
                </a:lnTo>
                <a:lnTo>
                  <a:pt x="55686" y="35509"/>
                </a:lnTo>
                <a:lnTo>
                  <a:pt x="55686" y="24947"/>
                </a:lnTo>
                <a:lnTo>
                  <a:pt x="54726" y="24002"/>
                </a:lnTo>
                <a:lnTo>
                  <a:pt x="54726" y="22067"/>
                </a:lnTo>
                <a:lnTo>
                  <a:pt x="53766" y="22067"/>
                </a:lnTo>
                <a:lnTo>
                  <a:pt x="53766" y="21107"/>
                </a:lnTo>
                <a:lnTo>
                  <a:pt x="35524" y="21107"/>
                </a:lnTo>
                <a:lnTo>
                  <a:pt x="35524" y="2880"/>
                </a:lnTo>
                <a:lnTo>
                  <a:pt x="34564" y="2880"/>
                </a:lnTo>
                <a:lnTo>
                  <a:pt x="34564" y="1920"/>
                </a:lnTo>
                <a:lnTo>
                  <a:pt x="33604" y="960"/>
                </a:lnTo>
                <a:lnTo>
                  <a:pt x="31683" y="960"/>
                </a:lnTo>
                <a:lnTo>
                  <a:pt x="30723" y="0"/>
                </a:lnTo>
                <a:lnTo>
                  <a:pt x="17282" y="0"/>
                </a:lnTo>
                <a:lnTo>
                  <a:pt x="16322" y="960"/>
                </a:lnTo>
                <a:lnTo>
                  <a:pt x="14401" y="960"/>
                </a:lnTo>
                <a:lnTo>
                  <a:pt x="13441" y="1920"/>
                </a:lnTo>
                <a:lnTo>
                  <a:pt x="13441" y="2880"/>
                </a:lnTo>
                <a:lnTo>
                  <a:pt x="12481" y="2880"/>
                </a:lnTo>
                <a:lnTo>
                  <a:pt x="12481" y="21107"/>
                </a:lnTo>
                <a:lnTo>
                  <a:pt x="1920" y="21107"/>
                </a:lnTo>
                <a:lnTo>
                  <a:pt x="1920" y="22067"/>
                </a:lnTo>
                <a:lnTo>
                  <a:pt x="960" y="22067"/>
                </a:lnTo>
                <a:lnTo>
                  <a:pt x="960" y="24002"/>
                </a:lnTo>
                <a:lnTo>
                  <a:pt x="0" y="24947"/>
                </a:lnTo>
                <a:lnTo>
                  <a:pt x="0" y="35509"/>
                </a:lnTo>
                <a:lnTo>
                  <a:pt x="960" y="37429"/>
                </a:lnTo>
                <a:lnTo>
                  <a:pt x="1920" y="38389"/>
                </a:lnTo>
                <a:lnTo>
                  <a:pt x="2895" y="39349"/>
                </a:lnTo>
                <a:lnTo>
                  <a:pt x="12481" y="39349"/>
                </a:lnTo>
                <a:lnTo>
                  <a:pt x="12481" y="84475"/>
                </a:lnTo>
                <a:lnTo>
                  <a:pt x="13441" y="88315"/>
                </a:lnTo>
                <a:lnTo>
                  <a:pt x="14401" y="92156"/>
                </a:lnTo>
                <a:lnTo>
                  <a:pt x="15361" y="95036"/>
                </a:lnTo>
                <a:lnTo>
                  <a:pt x="17282" y="97916"/>
                </a:lnTo>
                <a:lnTo>
                  <a:pt x="19202" y="100797"/>
                </a:lnTo>
                <a:lnTo>
                  <a:pt x="21122" y="102717"/>
                </a:lnTo>
                <a:lnTo>
                  <a:pt x="24002" y="104637"/>
                </a:lnTo>
                <a:lnTo>
                  <a:pt x="26883" y="105582"/>
                </a:lnTo>
                <a:lnTo>
                  <a:pt x="30723" y="106558"/>
                </a:lnTo>
                <a:lnTo>
                  <a:pt x="34564" y="107518"/>
                </a:lnTo>
                <a:lnTo>
                  <a:pt x="43205" y="107518"/>
                </a:lnTo>
                <a:lnTo>
                  <a:pt x="45125" y="106558"/>
                </a:lnTo>
                <a:lnTo>
                  <a:pt x="48005" y="106558"/>
                </a:lnTo>
                <a:lnTo>
                  <a:pt x="48966" y="105582"/>
                </a:lnTo>
                <a:lnTo>
                  <a:pt x="51846" y="105582"/>
                </a:lnTo>
                <a:lnTo>
                  <a:pt x="52806" y="104637"/>
                </a:lnTo>
                <a:lnTo>
                  <a:pt x="53766" y="104637"/>
                </a:lnTo>
                <a:lnTo>
                  <a:pt x="53766" y="103677"/>
                </a:lnTo>
                <a:lnTo>
                  <a:pt x="54726" y="102717"/>
                </a:lnTo>
                <a:lnTo>
                  <a:pt x="54726" y="100797"/>
                </a:lnTo>
                <a:lnTo>
                  <a:pt x="55686" y="99837"/>
                </a:lnTo>
                <a:lnTo>
                  <a:pt x="55686" y="90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9" name="object 459"/>
          <p:cNvSpPr/>
          <p:nvPr/>
        </p:nvSpPr>
        <p:spPr>
          <a:xfrm>
            <a:off x="5871423" y="7549271"/>
            <a:ext cx="22082" cy="86395"/>
          </a:xfrm>
          <a:custGeom>
            <a:avLst/>
            <a:gdLst/>
            <a:ahLst/>
            <a:cxnLst/>
            <a:rect l="l" t="t" r="r" b="b"/>
            <a:pathLst>
              <a:path w="22082" h="86395">
                <a:moveTo>
                  <a:pt x="0" y="2865"/>
                </a:moveTo>
                <a:lnTo>
                  <a:pt x="0" y="84475"/>
                </a:lnTo>
                <a:lnTo>
                  <a:pt x="1905" y="84475"/>
                </a:lnTo>
                <a:lnTo>
                  <a:pt x="1905" y="85420"/>
                </a:lnTo>
                <a:lnTo>
                  <a:pt x="6720" y="85420"/>
                </a:lnTo>
                <a:lnTo>
                  <a:pt x="8625" y="86395"/>
                </a:lnTo>
                <a:lnTo>
                  <a:pt x="13426" y="86395"/>
                </a:lnTo>
                <a:lnTo>
                  <a:pt x="15346" y="85420"/>
                </a:lnTo>
                <a:lnTo>
                  <a:pt x="20147" y="85420"/>
                </a:lnTo>
                <a:lnTo>
                  <a:pt x="21107" y="84475"/>
                </a:lnTo>
                <a:lnTo>
                  <a:pt x="22082" y="84475"/>
                </a:lnTo>
                <a:lnTo>
                  <a:pt x="22082" y="2865"/>
                </a:lnTo>
                <a:lnTo>
                  <a:pt x="21107" y="1905"/>
                </a:lnTo>
                <a:lnTo>
                  <a:pt x="20147" y="1905"/>
                </a:lnTo>
                <a:lnTo>
                  <a:pt x="19187" y="944"/>
                </a:lnTo>
                <a:lnTo>
                  <a:pt x="15346" y="944"/>
                </a:lnTo>
                <a:lnTo>
                  <a:pt x="13426" y="0"/>
                </a:lnTo>
                <a:lnTo>
                  <a:pt x="8625" y="0"/>
                </a:lnTo>
                <a:lnTo>
                  <a:pt x="6720" y="944"/>
                </a:lnTo>
                <a:lnTo>
                  <a:pt x="2880" y="944"/>
                </a:lnTo>
                <a:lnTo>
                  <a:pt x="1905" y="1905"/>
                </a:lnTo>
                <a:lnTo>
                  <a:pt x="960" y="1905"/>
                </a:lnTo>
                <a:lnTo>
                  <a:pt x="0" y="2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0" name="object 460"/>
          <p:cNvSpPr/>
          <p:nvPr/>
        </p:nvSpPr>
        <p:spPr>
          <a:xfrm>
            <a:off x="5869503" y="7515666"/>
            <a:ext cx="25908" cy="23042"/>
          </a:xfrm>
          <a:custGeom>
            <a:avLst/>
            <a:gdLst/>
            <a:ahLst/>
            <a:cxnLst/>
            <a:rect l="l" t="t" r="r" b="b"/>
            <a:pathLst>
              <a:path w="25908" h="23042">
                <a:moveTo>
                  <a:pt x="25908" y="10561"/>
                </a:moveTo>
                <a:lnTo>
                  <a:pt x="25908" y="6720"/>
                </a:lnTo>
                <a:lnTo>
                  <a:pt x="24947" y="3840"/>
                </a:lnTo>
                <a:lnTo>
                  <a:pt x="23027" y="1920"/>
                </a:lnTo>
                <a:lnTo>
                  <a:pt x="21107" y="0"/>
                </a:lnTo>
                <a:lnTo>
                  <a:pt x="4800" y="0"/>
                </a:lnTo>
                <a:lnTo>
                  <a:pt x="2880" y="1920"/>
                </a:lnTo>
                <a:lnTo>
                  <a:pt x="960" y="3840"/>
                </a:lnTo>
                <a:lnTo>
                  <a:pt x="0" y="6720"/>
                </a:lnTo>
                <a:lnTo>
                  <a:pt x="0" y="15361"/>
                </a:lnTo>
                <a:lnTo>
                  <a:pt x="960" y="19202"/>
                </a:lnTo>
                <a:lnTo>
                  <a:pt x="2880" y="20162"/>
                </a:lnTo>
                <a:lnTo>
                  <a:pt x="4800" y="22082"/>
                </a:lnTo>
                <a:lnTo>
                  <a:pt x="7665" y="23042"/>
                </a:lnTo>
                <a:lnTo>
                  <a:pt x="18227" y="23042"/>
                </a:lnTo>
                <a:lnTo>
                  <a:pt x="21107" y="22082"/>
                </a:lnTo>
                <a:lnTo>
                  <a:pt x="23027" y="20162"/>
                </a:lnTo>
                <a:lnTo>
                  <a:pt x="24947" y="18242"/>
                </a:lnTo>
                <a:lnTo>
                  <a:pt x="25908" y="15361"/>
                </a:lnTo>
                <a:lnTo>
                  <a:pt x="25908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1" name="object 461"/>
          <p:cNvSpPr/>
          <p:nvPr/>
        </p:nvSpPr>
        <p:spPr>
          <a:xfrm>
            <a:off x="5933815" y="7600142"/>
            <a:ext cx="5760" cy="35524"/>
          </a:xfrm>
          <a:custGeom>
            <a:avLst/>
            <a:gdLst/>
            <a:ahLst/>
            <a:cxnLst/>
            <a:rect l="l" t="t" r="r" b="b"/>
            <a:pathLst>
              <a:path w="5760" h="35524">
                <a:moveTo>
                  <a:pt x="5760" y="35524"/>
                </a:moveTo>
                <a:lnTo>
                  <a:pt x="5760" y="13441"/>
                </a:lnTo>
                <a:lnTo>
                  <a:pt x="3840" y="11521"/>
                </a:lnTo>
                <a:lnTo>
                  <a:pt x="2880" y="8641"/>
                </a:lnTo>
                <a:lnTo>
                  <a:pt x="1920" y="5760"/>
                </a:lnTo>
                <a:lnTo>
                  <a:pt x="960" y="2880"/>
                </a:lnTo>
                <a:lnTo>
                  <a:pt x="0" y="0"/>
                </a:lnTo>
                <a:lnTo>
                  <a:pt x="0" y="33604"/>
                </a:lnTo>
                <a:lnTo>
                  <a:pt x="5760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2" name="object 462"/>
          <p:cNvSpPr/>
          <p:nvPr/>
        </p:nvSpPr>
        <p:spPr>
          <a:xfrm>
            <a:off x="5910773" y="7548295"/>
            <a:ext cx="84475" cy="88331"/>
          </a:xfrm>
          <a:custGeom>
            <a:avLst/>
            <a:gdLst/>
            <a:ahLst/>
            <a:cxnLst/>
            <a:rect l="l" t="t" r="r" b="b"/>
            <a:pathLst>
              <a:path w="84475" h="88331">
                <a:moveTo>
                  <a:pt x="48966" y="70088"/>
                </a:moveTo>
                <a:lnTo>
                  <a:pt x="46085" y="71048"/>
                </a:lnTo>
                <a:lnTo>
                  <a:pt x="38404" y="71048"/>
                </a:lnTo>
                <a:lnTo>
                  <a:pt x="35524" y="70088"/>
                </a:lnTo>
                <a:lnTo>
                  <a:pt x="33604" y="69128"/>
                </a:lnTo>
                <a:lnTo>
                  <a:pt x="30723" y="67208"/>
                </a:lnTo>
                <a:lnTo>
                  <a:pt x="28803" y="65288"/>
                </a:lnTo>
                <a:lnTo>
                  <a:pt x="28803" y="87370"/>
                </a:lnTo>
                <a:lnTo>
                  <a:pt x="34564" y="88331"/>
                </a:lnTo>
                <a:lnTo>
                  <a:pt x="48966" y="88331"/>
                </a:lnTo>
                <a:lnTo>
                  <a:pt x="54726" y="87370"/>
                </a:lnTo>
                <a:lnTo>
                  <a:pt x="60472" y="85450"/>
                </a:lnTo>
                <a:lnTo>
                  <a:pt x="66248" y="82555"/>
                </a:lnTo>
                <a:lnTo>
                  <a:pt x="70088" y="79689"/>
                </a:lnTo>
                <a:lnTo>
                  <a:pt x="73913" y="75849"/>
                </a:lnTo>
                <a:lnTo>
                  <a:pt x="77754" y="72008"/>
                </a:lnTo>
                <a:lnTo>
                  <a:pt x="80650" y="67208"/>
                </a:lnTo>
                <a:lnTo>
                  <a:pt x="81594" y="61447"/>
                </a:lnTo>
                <a:lnTo>
                  <a:pt x="83530" y="55686"/>
                </a:lnTo>
                <a:lnTo>
                  <a:pt x="84475" y="49926"/>
                </a:lnTo>
                <a:lnTo>
                  <a:pt x="84475" y="36484"/>
                </a:lnTo>
                <a:lnTo>
                  <a:pt x="83530" y="29763"/>
                </a:lnTo>
                <a:lnTo>
                  <a:pt x="82555" y="24963"/>
                </a:lnTo>
                <a:lnTo>
                  <a:pt x="80650" y="19202"/>
                </a:lnTo>
                <a:lnTo>
                  <a:pt x="77754" y="14401"/>
                </a:lnTo>
                <a:lnTo>
                  <a:pt x="74874" y="11536"/>
                </a:lnTo>
                <a:lnTo>
                  <a:pt x="71033" y="7680"/>
                </a:lnTo>
                <a:lnTo>
                  <a:pt x="67193" y="4815"/>
                </a:lnTo>
                <a:lnTo>
                  <a:pt x="61447" y="2880"/>
                </a:lnTo>
                <a:lnTo>
                  <a:pt x="56647" y="975"/>
                </a:lnTo>
                <a:lnTo>
                  <a:pt x="50886" y="0"/>
                </a:lnTo>
                <a:lnTo>
                  <a:pt x="36484" y="0"/>
                </a:lnTo>
                <a:lnTo>
                  <a:pt x="29763" y="975"/>
                </a:lnTo>
                <a:lnTo>
                  <a:pt x="24963" y="2880"/>
                </a:lnTo>
                <a:lnTo>
                  <a:pt x="19202" y="5760"/>
                </a:lnTo>
                <a:lnTo>
                  <a:pt x="14401" y="8641"/>
                </a:lnTo>
                <a:lnTo>
                  <a:pt x="11521" y="12481"/>
                </a:lnTo>
                <a:lnTo>
                  <a:pt x="7680" y="16322"/>
                </a:lnTo>
                <a:lnTo>
                  <a:pt x="4800" y="21122"/>
                </a:lnTo>
                <a:lnTo>
                  <a:pt x="2880" y="26883"/>
                </a:lnTo>
                <a:lnTo>
                  <a:pt x="960" y="32644"/>
                </a:lnTo>
                <a:lnTo>
                  <a:pt x="0" y="38404"/>
                </a:lnTo>
                <a:lnTo>
                  <a:pt x="0" y="51846"/>
                </a:lnTo>
                <a:lnTo>
                  <a:pt x="960" y="57607"/>
                </a:lnTo>
                <a:lnTo>
                  <a:pt x="2880" y="63367"/>
                </a:lnTo>
                <a:lnTo>
                  <a:pt x="4800" y="69128"/>
                </a:lnTo>
                <a:lnTo>
                  <a:pt x="6720" y="72969"/>
                </a:lnTo>
                <a:lnTo>
                  <a:pt x="10561" y="76809"/>
                </a:lnTo>
                <a:lnTo>
                  <a:pt x="13441" y="80650"/>
                </a:lnTo>
                <a:lnTo>
                  <a:pt x="18242" y="83530"/>
                </a:lnTo>
                <a:lnTo>
                  <a:pt x="23042" y="85450"/>
                </a:lnTo>
                <a:lnTo>
                  <a:pt x="23042" y="39364"/>
                </a:lnTo>
                <a:lnTo>
                  <a:pt x="24003" y="36484"/>
                </a:lnTo>
                <a:lnTo>
                  <a:pt x="24003" y="32644"/>
                </a:lnTo>
                <a:lnTo>
                  <a:pt x="24963" y="29763"/>
                </a:lnTo>
                <a:lnTo>
                  <a:pt x="25923" y="26883"/>
                </a:lnTo>
                <a:lnTo>
                  <a:pt x="27843" y="24963"/>
                </a:lnTo>
                <a:lnTo>
                  <a:pt x="29763" y="22082"/>
                </a:lnTo>
                <a:lnTo>
                  <a:pt x="31683" y="20162"/>
                </a:lnTo>
                <a:lnTo>
                  <a:pt x="33604" y="19202"/>
                </a:lnTo>
                <a:lnTo>
                  <a:pt x="36484" y="18242"/>
                </a:lnTo>
                <a:lnTo>
                  <a:pt x="39364" y="17282"/>
                </a:lnTo>
                <a:lnTo>
                  <a:pt x="46085" y="17282"/>
                </a:lnTo>
                <a:lnTo>
                  <a:pt x="49926" y="18242"/>
                </a:lnTo>
                <a:lnTo>
                  <a:pt x="51846" y="19202"/>
                </a:lnTo>
                <a:lnTo>
                  <a:pt x="54726" y="21122"/>
                </a:lnTo>
                <a:lnTo>
                  <a:pt x="56647" y="23042"/>
                </a:lnTo>
                <a:lnTo>
                  <a:pt x="57607" y="24963"/>
                </a:lnTo>
                <a:lnTo>
                  <a:pt x="59527" y="27843"/>
                </a:lnTo>
                <a:lnTo>
                  <a:pt x="60472" y="30723"/>
                </a:lnTo>
                <a:lnTo>
                  <a:pt x="60472" y="33604"/>
                </a:lnTo>
                <a:lnTo>
                  <a:pt x="61447" y="36484"/>
                </a:lnTo>
                <a:lnTo>
                  <a:pt x="61447" y="51846"/>
                </a:lnTo>
                <a:lnTo>
                  <a:pt x="60472" y="55686"/>
                </a:lnTo>
                <a:lnTo>
                  <a:pt x="59527" y="58567"/>
                </a:lnTo>
                <a:lnTo>
                  <a:pt x="58567" y="61447"/>
                </a:lnTo>
                <a:lnTo>
                  <a:pt x="57607" y="63367"/>
                </a:lnTo>
                <a:lnTo>
                  <a:pt x="55686" y="66248"/>
                </a:lnTo>
                <a:lnTo>
                  <a:pt x="53766" y="68168"/>
                </a:lnTo>
                <a:lnTo>
                  <a:pt x="50886" y="69128"/>
                </a:lnTo>
                <a:lnTo>
                  <a:pt x="48966" y="70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3" name="object 463"/>
          <p:cNvSpPr/>
          <p:nvPr/>
        </p:nvSpPr>
        <p:spPr>
          <a:xfrm>
            <a:off x="6013490" y="7548295"/>
            <a:ext cx="74874" cy="87370"/>
          </a:xfrm>
          <a:custGeom>
            <a:avLst/>
            <a:gdLst/>
            <a:ahLst/>
            <a:cxnLst/>
            <a:rect l="l" t="t" r="r" b="b"/>
            <a:pathLst>
              <a:path w="74874" h="87370">
                <a:moveTo>
                  <a:pt x="19202" y="86395"/>
                </a:moveTo>
                <a:lnTo>
                  <a:pt x="20162" y="85450"/>
                </a:lnTo>
                <a:lnTo>
                  <a:pt x="21122" y="85450"/>
                </a:lnTo>
                <a:lnTo>
                  <a:pt x="22082" y="84490"/>
                </a:lnTo>
                <a:lnTo>
                  <a:pt x="22082" y="31683"/>
                </a:lnTo>
                <a:lnTo>
                  <a:pt x="24963" y="26883"/>
                </a:lnTo>
                <a:lnTo>
                  <a:pt x="27843" y="24002"/>
                </a:lnTo>
                <a:lnTo>
                  <a:pt x="30723" y="22082"/>
                </a:lnTo>
                <a:lnTo>
                  <a:pt x="33604" y="20162"/>
                </a:lnTo>
                <a:lnTo>
                  <a:pt x="36484" y="19202"/>
                </a:lnTo>
                <a:lnTo>
                  <a:pt x="43205" y="19202"/>
                </a:lnTo>
                <a:lnTo>
                  <a:pt x="45125" y="20162"/>
                </a:lnTo>
                <a:lnTo>
                  <a:pt x="47045" y="21122"/>
                </a:lnTo>
                <a:lnTo>
                  <a:pt x="48006" y="22082"/>
                </a:lnTo>
                <a:lnTo>
                  <a:pt x="48966" y="24002"/>
                </a:lnTo>
                <a:lnTo>
                  <a:pt x="50886" y="25923"/>
                </a:lnTo>
                <a:lnTo>
                  <a:pt x="50886" y="27843"/>
                </a:lnTo>
                <a:lnTo>
                  <a:pt x="51846" y="29763"/>
                </a:lnTo>
                <a:lnTo>
                  <a:pt x="52806" y="31683"/>
                </a:lnTo>
                <a:lnTo>
                  <a:pt x="52806" y="85450"/>
                </a:lnTo>
                <a:lnTo>
                  <a:pt x="53766" y="85450"/>
                </a:lnTo>
                <a:lnTo>
                  <a:pt x="54726" y="86395"/>
                </a:lnTo>
                <a:lnTo>
                  <a:pt x="59512" y="86395"/>
                </a:lnTo>
                <a:lnTo>
                  <a:pt x="61447" y="87370"/>
                </a:lnTo>
                <a:lnTo>
                  <a:pt x="66233" y="87370"/>
                </a:lnTo>
                <a:lnTo>
                  <a:pt x="67193" y="86395"/>
                </a:lnTo>
                <a:lnTo>
                  <a:pt x="72953" y="86395"/>
                </a:lnTo>
                <a:lnTo>
                  <a:pt x="72953" y="85450"/>
                </a:lnTo>
                <a:lnTo>
                  <a:pt x="73913" y="85450"/>
                </a:lnTo>
                <a:lnTo>
                  <a:pt x="74874" y="84490"/>
                </a:lnTo>
                <a:lnTo>
                  <a:pt x="74874" y="28803"/>
                </a:lnTo>
                <a:lnTo>
                  <a:pt x="73913" y="24002"/>
                </a:lnTo>
                <a:lnTo>
                  <a:pt x="72953" y="20162"/>
                </a:lnTo>
                <a:lnTo>
                  <a:pt x="72009" y="16322"/>
                </a:lnTo>
                <a:lnTo>
                  <a:pt x="71033" y="12481"/>
                </a:lnTo>
                <a:lnTo>
                  <a:pt x="68168" y="9601"/>
                </a:lnTo>
                <a:lnTo>
                  <a:pt x="66233" y="6720"/>
                </a:lnTo>
                <a:lnTo>
                  <a:pt x="63352" y="3840"/>
                </a:lnTo>
                <a:lnTo>
                  <a:pt x="59512" y="2880"/>
                </a:lnTo>
                <a:lnTo>
                  <a:pt x="55671" y="975"/>
                </a:lnTo>
                <a:lnTo>
                  <a:pt x="50886" y="0"/>
                </a:lnTo>
                <a:lnTo>
                  <a:pt x="41285" y="0"/>
                </a:lnTo>
                <a:lnTo>
                  <a:pt x="36484" y="975"/>
                </a:lnTo>
                <a:lnTo>
                  <a:pt x="31683" y="3840"/>
                </a:lnTo>
                <a:lnTo>
                  <a:pt x="26883" y="5760"/>
                </a:lnTo>
                <a:lnTo>
                  <a:pt x="23042" y="9601"/>
                </a:lnTo>
                <a:lnTo>
                  <a:pt x="18242" y="14401"/>
                </a:lnTo>
                <a:lnTo>
                  <a:pt x="18242" y="2880"/>
                </a:lnTo>
                <a:lnTo>
                  <a:pt x="17282" y="2880"/>
                </a:lnTo>
                <a:lnTo>
                  <a:pt x="16322" y="1920"/>
                </a:lnTo>
                <a:lnTo>
                  <a:pt x="12481" y="1920"/>
                </a:lnTo>
                <a:lnTo>
                  <a:pt x="11521" y="975"/>
                </a:lnTo>
                <a:lnTo>
                  <a:pt x="7680" y="975"/>
                </a:lnTo>
                <a:lnTo>
                  <a:pt x="576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85450"/>
                </a:lnTo>
                <a:lnTo>
                  <a:pt x="960" y="85450"/>
                </a:lnTo>
                <a:lnTo>
                  <a:pt x="1920" y="86395"/>
                </a:lnTo>
                <a:lnTo>
                  <a:pt x="6720" y="86395"/>
                </a:lnTo>
                <a:lnTo>
                  <a:pt x="8641" y="87370"/>
                </a:lnTo>
                <a:lnTo>
                  <a:pt x="13441" y="87370"/>
                </a:lnTo>
                <a:lnTo>
                  <a:pt x="14401" y="86395"/>
                </a:lnTo>
                <a:lnTo>
                  <a:pt x="19202" y="86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4" name="object 464"/>
          <p:cNvSpPr/>
          <p:nvPr/>
        </p:nvSpPr>
        <p:spPr>
          <a:xfrm>
            <a:off x="6105646" y="7548295"/>
            <a:ext cx="59527" cy="88331"/>
          </a:xfrm>
          <a:custGeom>
            <a:avLst/>
            <a:gdLst/>
            <a:ahLst/>
            <a:cxnLst/>
            <a:rect l="l" t="t" r="r" b="b"/>
            <a:pathLst>
              <a:path w="59527" h="88331">
                <a:moveTo>
                  <a:pt x="6720" y="84490"/>
                </a:moveTo>
                <a:lnTo>
                  <a:pt x="8641" y="85450"/>
                </a:lnTo>
                <a:lnTo>
                  <a:pt x="10561" y="86395"/>
                </a:lnTo>
                <a:lnTo>
                  <a:pt x="12481" y="86395"/>
                </a:lnTo>
                <a:lnTo>
                  <a:pt x="14401" y="87370"/>
                </a:lnTo>
                <a:lnTo>
                  <a:pt x="17282" y="87370"/>
                </a:lnTo>
                <a:lnTo>
                  <a:pt x="20162" y="88331"/>
                </a:lnTo>
                <a:lnTo>
                  <a:pt x="30723" y="88331"/>
                </a:lnTo>
                <a:lnTo>
                  <a:pt x="35524" y="87370"/>
                </a:lnTo>
                <a:lnTo>
                  <a:pt x="39364" y="86395"/>
                </a:lnTo>
                <a:lnTo>
                  <a:pt x="44165" y="85450"/>
                </a:lnTo>
                <a:lnTo>
                  <a:pt x="47045" y="83530"/>
                </a:lnTo>
                <a:lnTo>
                  <a:pt x="49926" y="81610"/>
                </a:lnTo>
                <a:lnTo>
                  <a:pt x="53766" y="79689"/>
                </a:lnTo>
                <a:lnTo>
                  <a:pt x="55686" y="76809"/>
                </a:lnTo>
                <a:lnTo>
                  <a:pt x="57607" y="72969"/>
                </a:lnTo>
                <a:lnTo>
                  <a:pt x="59527" y="70088"/>
                </a:lnTo>
                <a:lnTo>
                  <a:pt x="59527" y="54726"/>
                </a:lnTo>
                <a:lnTo>
                  <a:pt x="58567" y="51846"/>
                </a:lnTo>
                <a:lnTo>
                  <a:pt x="57607" y="48966"/>
                </a:lnTo>
                <a:lnTo>
                  <a:pt x="55686" y="47045"/>
                </a:lnTo>
                <a:lnTo>
                  <a:pt x="53766" y="45125"/>
                </a:lnTo>
                <a:lnTo>
                  <a:pt x="51846" y="43205"/>
                </a:lnTo>
                <a:lnTo>
                  <a:pt x="49926" y="41285"/>
                </a:lnTo>
                <a:lnTo>
                  <a:pt x="48005" y="40325"/>
                </a:lnTo>
                <a:lnTo>
                  <a:pt x="45125" y="39364"/>
                </a:lnTo>
                <a:lnTo>
                  <a:pt x="43205" y="38404"/>
                </a:lnTo>
                <a:lnTo>
                  <a:pt x="40325" y="37444"/>
                </a:lnTo>
                <a:lnTo>
                  <a:pt x="38404" y="36484"/>
                </a:lnTo>
                <a:lnTo>
                  <a:pt x="35524" y="35524"/>
                </a:lnTo>
                <a:lnTo>
                  <a:pt x="33604" y="34564"/>
                </a:lnTo>
                <a:lnTo>
                  <a:pt x="31683" y="33604"/>
                </a:lnTo>
                <a:lnTo>
                  <a:pt x="28803" y="32644"/>
                </a:lnTo>
                <a:lnTo>
                  <a:pt x="26883" y="31683"/>
                </a:lnTo>
                <a:lnTo>
                  <a:pt x="25923" y="30723"/>
                </a:lnTo>
                <a:lnTo>
                  <a:pt x="24002" y="29763"/>
                </a:lnTo>
                <a:lnTo>
                  <a:pt x="23042" y="28803"/>
                </a:lnTo>
                <a:lnTo>
                  <a:pt x="22082" y="26883"/>
                </a:lnTo>
                <a:lnTo>
                  <a:pt x="21122" y="25923"/>
                </a:lnTo>
                <a:lnTo>
                  <a:pt x="21122" y="22082"/>
                </a:lnTo>
                <a:lnTo>
                  <a:pt x="22082" y="21122"/>
                </a:lnTo>
                <a:lnTo>
                  <a:pt x="22082" y="19202"/>
                </a:lnTo>
                <a:lnTo>
                  <a:pt x="23042" y="18242"/>
                </a:lnTo>
                <a:lnTo>
                  <a:pt x="24002" y="18242"/>
                </a:lnTo>
                <a:lnTo>
                  <a:pt x="24963" y="17282"/>
                </a:lnTo>
                <a:lnTo>
                  <a:pt x="25923" y="16322"/>
                </a:lnTo>
                <a:lnTo>
                  <a:pt x="27843" y="16322"/>
                </a:lnTo>
                <a:lnTo>
                  <a:pt x="28803" y="15377"/>
                </a:lnTo>
                <a:lnTo>
                  <a:pt x="35524" y="15377"/>
                </a:lnTo>
                <a:lnTo>
                  <a:pt x="38404" y="16322"/>
                </a:lnTo>
                <a:lnTo>
                  <a:pt x="40325" y="16322"/>
                </a:lnTo>
                <a:lnTo>
                  <a:pt x="42245" y="17282"/>
                </a:lnTo>
                <a:lnTo>
                  <a:pt x="44165" y="18242"/>
                </a:lnTo>
                <a:lnTo>
                  <a:pt x="46085" y="18242"/>
                </a:lnTo>
                <a:lnTo>
                  <a:pt x="48005" y="19202"/>
                </a:lnTo>
                <a:lnTo>
                  <a:pt x="48966" y="20162"/>
                </a:lnTo>
                <a:lnTo>
                  <a:pt x="50886" y="20162"/>
                </a:lnTo>
                <a:lnTo>
                  <a:pt x="51846" y="21122"/>
                </a:lnTo>
                <a:lnTo>
                  <a:pt x="54726" y="21122"/>
                </a:lnTo>
                <a:lnTo>
                  <a:pt x="54726" y="20162"/>
                </a:lnTo>
                <a:lnTo>
                  <a:pt x="55686" y="19202"/>
                </a:lnTo>
                <a:lnTo>
                  <a:pt x="55686" y="8641"/>
                </a:lnTo>
                <a:lnTo>
                  <a:pt x="54726" y="7680"/>
                </a:lnTo>
                <a:lnTo>
                  <a:pt x="54726" y="5760"/>
                </a:lnTo>
                <a:lnTo>
                  <a:pt x="53766" y="5760"/>
                </a:lnTo>
                <a:lnTo>
                  <a:pt x="53766" y="4815"/>
                </a:lnTo>
                <a:lnTo>
                  <a:pt x="52806" y="4815"/>
                </a:lnTo>
                <a:lnTo>
                  <a:pt x="51846" y="3840"/>
                </a:lnTo>
                <a:lnTo>
                  <a:pt x="50886" y="3840"/>
                </a:lnTo>
                <a:lnTo>
                  <a:pt x="48966" y="2880"/>
                </a:lnTo>
                <a:lnTo>
                  <a:pt x="48005" y="1920"/>
                </a:lnTo>
                <a:lnTo>
                  <a:pt x="46085" y="1920"/>
                </a:lnTo>
                <a:lnTo>
                  <a:pt x="44165" y="975"/>
                </a:lnTo>
                <a:lnTo>
                  <a:pt x="42245" y="975"/>
                </a:lnTo>
                <a:lnTo>
                  <a:pt x="39364" y="0"/>
                </a:lnTo>
                <a:lnTo>
                  <a:pt x="27843" y="0"/>
                </a:lnTo>
                <a:lnTo>
                  <a:pt x="23042" y="975"/>
                </a:lnTo>
                <a:lnTo>
                  <a:pt x="19202" y="1920"/>
                </a:lnTo>
                <a:lnTo>
                  <a:pt x="15361" y="2880"/>
                </a:lnTo>
                <a:lnTo>
                  <a:pt x="11521" y="4815"/>
                </a:lnTo>
                <a:lnTo>
                  <a:pt x="8641" y="6720"/>
                </a:lnTo>
                <a:lnTo>
                  <a:pt x="5760" y="9601"/>
                </a:lnTo>
                <a:lnTo>
                  <a:pt x="3840" y="11536"/>
                </a:lnTo>
                <a:lnTo>
                  <a:pt x="2880" y="15377"/>
                </a:lnTo>
                <a:lnTo>
                  <a:pt x="960" y="18242"/>
                </a:lnTo>
                <a:lnTo>
                  <a:pt x="0" y="22082"/>
                </a:lnTo>
                <a:lnTo>
                  <a:pt x="0" y="28803"/>
                </a:lnTo>
                <a:lnTo>
                  <a:pt x="960" y="32644"/>
                </a:lnTo>
                <a:lnTo>
                  <a:pt x="1920" y="34564"/>
                </a:lnTo>
                <a:lnTo>
                  <a:pt x="2880" y="37444"/>
                </a:lnTo>
                <a:lnTo>
                  <a:pt x="4800" y="39364"/>
                </a:lnTo>
                <a:lnTo>
                  <a:pt x="6720" y="41285"/>
                </a:lnTo>
                <a:lnTo>
                  <a:pt x="7680" y="43205"/>
                </a:lnTo>
                <a:lnTo>
                  <a:pt x="10561" y="45125"/>
                </a:lnTo>
                <a:lnTo>
                  <a:pt x="12481" y="46085"/>
                </a:lnTo>
                <a:lnTo>
                  <a:pt x="14401" y="48005"/>
                </a:lnTo>
                <a:lnTo>
                  <a:pt x="17282" y="48966"/>
                </a:lnTo>
                <a:lnTo>
                  <a:pt x="19202" y="49926"/>
                </a:lnTo>
                <a:lnTo>
                  <a:pt x="22082" y="50886"/>
                </a:lnTo>
                <a:lnTo>
                  <a:pt x="24002" y="51846"/>
                </a:lnTo>
                <a:lnTo>
                  <a:pt x="25923" y="52806"/>
                </a:lnTo>
                <a:lnTo>
                  <a:pt x="28803" y="53766"/>
                </a:lnTo>
                <a:lnTo>
                  <a:pt x="30723" y="54726"/>
                </a:lnTo>
                <a:lnTo>
                  <a:pt x="32644" y="54726"/>
                </a:lnTo>
                <a:lnTo>
                  <a:pt x="34564" y="55686"/>
                </a:lnTo>
                <a:lnTo>
                  <a:pt x="35524" y="57607"/>
                </a:lnTo>
                <a:lnTo>
                  <a:pt x="36484" y="58567"/>
                </a:lnTo>
                <a:lnTo>
                  <a:pt x="37444" y="59527"/>
                </a:lnTo>
                <a:lnTo>
                  <a:pt x="38404" y="61447"/>
                </a:lnTo>
                <a:lnTo>
                  <a:pt x="38404" y="66248"/>
                </a:lnTo>
                <a:lnTo>
                  <a:pt x="37444" y="67208"/>
                </a:lnTo>
                <a:lnTo>
                  <a:pt x="36484" y="68168"/>
                </a:lnTo>
                <a:lnTo>
                  <a:pt x="35524" y="69128"/>
                </a:lnTo>
                <a:lnTo>
                  <a:pt x="34564" y="70088"/>
                </a:lnTo>
                <a:lnTo>
                  <a:pt x="33604" y="71048"/>
                </a:lnTo>
                <a:lnTo>
                  <a:pt x="32644" y="71048"/>
                </a:lnTo>
                <a:lnTo>
                  <a:pt x="30723" y="72008"/>
                </a:lnTo>
                <a:lnTo>
                  <a:pt x="19202" y="72008"/>
                </a:lnTo>
                <a:lnTo>
                  <a:pt x="17282" y="71048"/>
                </a:lnTo>
                <a:lnTo>
                  <a:pt x="14401" y="70088"/>
                </a:lnTo>
                <a:lnTo>
                  <a:pt x="12481" y="70088"/>
                </a:lnTo>
                <a:lnTo>
                  <a:pt x="10561" y="69128"/>
                </a:lnTo>
                <a:lnTo>
                  <a:pt x="8641" y="68168"/>
                </a:lnTo>
                <a:lnTo>
                  <a:pt x="6720" y="67208"/>
                </a:lnTo>
                <a:lnTo>
                  <a:pt x="5760" y="66248"/>
                </a:lnTo>
                <a:lnTo>
                  <a:pt x="4800" y="65288"/>
                </a:lnTo>
                <a:lnTo>
                  <a:pt x="960" y="65288"/>
                </a:lnTo>
                <a:lnTo>
                  <a:pt x="960" y="67208"/>
                </a:lnTo>
                <a:lnTo>
                  <a:pt x="0" y="67208"/>
                </a:lnTo>
                <a:lnTo>
                  <a:pt x="0" y="78729"/>
                </a:lnTo>
                <a:lnTo>
                  <a:pt x="960" y="80650"/>
                </a:lnTo>
                <a:lnTo>
                  <a:pt x="960" y="81610"/>
                </a:lnTo>
                <a:lnTo>
                  <a:pt x="1920" y="82555"/>
                </a:lnTo>
                <a:lnTo>
                  <a:pt x="2880" y="82555"/>
                </a:lnTo>
                <a:lnTo>
                  <a:pt x="3840" y="83530"/>
                </a:lnTo>
                <a:lnTo>
                  <a:pt x="4800" y="84490"/>
                </a:lnTo>
                <a:lnTo>
                  <a:pt x="6720" y="844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5" name="object 465"/>
          <p:cNvSpPr/>
          <p:nvPr/>
        </p:nvSpPr>
        <p:spPr>
          <a:xfrm>
            <a:off x="6182441" y="7608783"/>
            <a:ext cx="25923" cy="26883"/>
          </a:xfrm>
          <a:custGeom>
            <a:avLst/>
            <a:gdLst/>
            <a:ahLst/>
            <a:cxnLst/>
            <a:rect l="l" t="t" r="r" b="b"/>
            <a:pathLst>
              <a:path w="25923" h="26883">
                <a:moveTo>
                  <a:pt x="25923" y="13441"/>
                </a:moveTo>
                <a:lnTo>
                  <a:pt x="25923" y="7680"/>
                </a:lnTo>
                <a:lnTo>
                  <a:pt x="24963" y="4800"/>
                </a:lnTo>
                <a:lnTo>
                  <a:pt x="23042" y="2880"/>
                </a:lnTo>
                <a:lnTo>
                  <a:pt x="21122" y="960"/>
                </a:lnTo>
                <a:lnTo>
                  <a:pt x="18242" y="0"/>
                </a:lnTo>
                <a:lnTo>
                  <a:pt x="7696" y="0"/>
                </a:lnTo>
                <a:lnTo>
                  <a:pt x="4815" y="960"/>
                </a:lnTo>
                <a:lnTo>
                  <a:pt x="2880" y="2880"/>
                </a:lnTo>
                <a:lnTo>
                  <a:pt x="975" y="4800"/>
                </a:lnTo>
                <a:lnTo>
                  <a:pt x="0" y="8641"/>
                </a:lnTo>
                <a:lnTo>
                  <a:pt x="0" y="19202"/>
                </a:lnTo>
                <a:lnTo>
                  <a:pt x="975" y="22067"/>
                </a:lnTo>
                <a:lnTo>
                  <a:pt x="2880" y="24003"/>
                </a:lnTo>
                <a:lnTo>
                  <a:pt x="4815" y="25908"/>
                </a:lnTo>
                <a:lnTo>
                  <a:pt x="7696" y="26883"/>
                </a:lnTo>
                <a:lnTo>
                  <a:pt x="18242" y="26883"/>
                </a:lnTo>
                <a:lnTo>
                  <a:pt x="21122" y="25908"/>
                </a:lnTo>
                <a:lnTo>
                  <a:pt x="23042" y="24003"/>
                </a:lnTo>
                <a:lnTo>
                  <a:pt x="24963" y="22067"/>
                </a:lnTo>
                <a:lnTo>
                  <a:pt x="25923" y="18242"/>
                </a:lnTo>
                <a:lnTo>
                  <a:pt x="25923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6" name="object 466"/>
          <p:cNvSpPr/>
          <p:nvPr/>
        </p:nvSpPr>
        <p:spPr>
          <a:xfrm>
            <a:off x="2198568" y="9103453"/>
            <a:ext cx="82555" cy="133438"/>
          </a:xfrm>
          <a:custGeom>
            <a:avLst/>
            <a:gdLst/>
            <a:ahLst/>
            <a:cxnLst/>
            <a:rect l="l" t="t" r="r" b="b"/>
            <a:pathLst>
              <a:path w="82555" h="133438">
                <a:moveTo>
                  <a:pt x="82555" y="119038"/>
                </a:moveTo>
                <a:lnTo>
                  <a:pt x="81610" y="118079"/>
                </a:lnTo>
                <a:lnTo>
                  <a:pt x="81610" y="115197"/>
                </a:lnTo>
                <a:lnTo>
                  <a:pt x="80634" y="114239"/>
                </a:lnTo>
                <a:lnTo>
                  <a:pt x="80634" y="113275"/>
                </a:lnTo>
                <a:lnTo>
                  <a:pt x="79674" y="113275"/>
                </a:lnTo>
                <a:lnTo>
                  <a:pt x="79674" y="112317"/>
                </a:lnTo>
                <a:lnTo>
                  <a:pt x="56647" y="112317"/>
                </a:lnTo>
                <a:lnTo>
                  <a:pt x="56647" y="1921"/>
                </a:lnTo>
                <a:lnTo>
                  <a:pt x="55686" y="963"/>
                </a:lnTo>
                <a:lnTo>
                  <a:pt x="55686" y="0"/>
                </a:lnTo>
                <a:lnTo>
                  <a:pt x="33604" y="0"/>
                </a:lnTo>
                <a:lnTo>
                  <a:pt x="32644" y="963"/>
                </a:lnTo>
                <a:lnTo>
                  <a:pt x="3840" y="19197"/>
                </a:lnTo>
                <a:lnTo>
                  <a:pt x="2880" y="20162"/>
                </a:lnTo>
                <a:lnTo>
                  <a:pt x="1920" y="21121"/>
                </a:lnTo>
                <a:lnTo>
                  <a:pt x="960" y="22079"/>
                </a:lnTo>
                <a:lnTo>
                  <a:pt x="960" y="25918"/>
                </a:lnTo>
                <a:lnTo>
                  <a:pt x="0" y="26877"/>
                </a:lnTo>
                <a:lnTo>
                  <a:pt x="0" y="32639"/>
                </a:lnTo>
                <a:lnTo>
                  <a:pt x="960" y="34556"/>
                </a:lnTo>
                <a:lnTo>
                  <a:pt x="960" y="38397"/>
                </a:lnTo>
                <a:lnTo>
                  <a:pt x="1920" y="38397"/>
                </a:lnTo>
                <a:lnTo>
                  <a:pt x="2880" y="39361"/>
                </a:lnTo>
                <a:lnTo>
                  <a:pt x="4800" y="39361"/>
                </a:lnTo>
                <a:lnTo>
                  <a:pt x="6720" y="38397"/>
                </a:lnTo>
                <a:lnTo>
                  <a:pt x="7680" y="37438"/>
                </a:lnTo>
                <a:lnTo>
                  <a:pt x="29763" y="25918"/>
                </a:lnTo>
                <a:lnTo>
                  <a:pt x="29763" y="112317"/>
                </a:lnTo>
                <a:lnTo>
                  <a:pt x="3840" y="112317"/>
                </a:lnTo>
                <a:lnTo>
                  <a:pt x="2880" y="113275"/>
                </a:lnTo>
                <a:lnTo>
                  <a:pt x="1920" y="114239"/>
                </a:lnTo>
                <a:lnTo>
                  <a:pt x="1920" y="115197"/>
                </a:lnTo>
                <a:lnTo>
                  <a:pt x="960" y="116156"/>
                </a:lnTo>
                <a:lnTo>
                  <a:pt x="960" y="129599"/>
                </a:lnTo>
                <a:lnTo>
                  <a:pt x="1920" y="130556"/>
                </a:lnTo>
                <a:lnTo>
                  <a:pt x="1920" y="132473"/>
                </a:lnTo>
                <a:lnTo>
                  <a:pt x="2880" y="132473"/>
                </a:lnTo>
                <a:lnTo>
                  <a:pt x="3840" y="133438"/>
                </a:lnTo>
                <a:lnTo>
                  <a:pt x="79674" y="133438"/>
                </a:lnTo>
                <a:lnTo>
                  <a:pt x="79674" y="132473"/>
                </a:lnTo>
                <a:lnTo>
                  <a:pt x="80634" y="132473"/>
                </a:lnTo>
                <a:lnTo>
                  <a:pt x="80634" y="131515"/>
                </a:lnTo>
                <a:lnTo>
                  <a:pt x="81610" y="130556"/>
                </a:lnTo>
                <a:lnTo>
                  <a:pt x="81610" y="127676"/>
                </a:lnTo>
                <a:lnTo>
                  <a:pt x="82555" y="126717"/>
                </a:lnTo>
                <a:lnTo>
                  <a:pt x="82555" y="11903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7" name="object 467"/>
          <p:cNvSpPr/>
          <p:nvPr/>
        </p:nvSpPr>
        <p:spPr>
          <a:xfrm>
            <a:off x="2323368" y="9152412"/>
            <a:ext cx="5760" cy="35521"/>
          </a:xfrm>
          <a:custGeom>
            <a:avLst/>
            <a:gdLst/>
            <a:ahLst/>
            <a:cxnLst/>
            <a:rect l="l" t="t" r="r" b="b"/>
            <a:pathLst>
              <a:path w="5760" h="35521">
                <a:moveTo>
                  <a:pt x="5760" y="35521"/>
                </a:moveTo>
                <a:lnTo>
                  <a:pt x="5760" y="11518"/>
                </a:lnTo>
                <a:lnTo>
                  <a:pt x="4800" y="9601"/>
                </a:lnTo>
                <a:lnTo>
                  <a:pt x="2880" y="7679"/>
                </a:lnTo>
                <a:lnTo>
                  <a:pt x="1920" y="4803"/>
                </a:lnTo>
                <a:lnTo>
                  <a:pt x="1920" y="2880"/>
                </a:lnTo>
                <a:lnTo>
                  <a:pt x="960" y="0"/>
                </a:lnTo>
                <a:lnTo>
                  <a:pt x="0" y="34556"/>
                </a:lnTo>
                <a:lnTo>
                  <a:pt x="5760" y="355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8" name="object 468"/>
          <p:cNvSpPr/>
          <p:nvPr/>
        </p:nvSpPr>
        <p:spPr>
          <a:xfrm>
            <a:off x="2297445" y="9101536"/>
            <a:ext cx="92156" cy="137272"/>
          </a:xfrm>
          <a:custGeom>
            <a:avLst/>
            <a:gdLst/>
            <a:ahLst/>
            <a:cxnLst/>
            <a:rect l="l" t="t" r="r" b="b"/>
            <a:pathLst>
              <a:path w="92156" h="137272">
                <a:moveTo>
                  <a:pt x="65272" y="51838"/>
                </a:moveTo>
                <a:lnTo>
                  <a:pt x="65272" y="59518"/>
                </a:lnTo>
                <a:lnTo>
                  <a:pt x="62407" y="61435"/>
                </a:lnTo>
                <a:lnTo>
                  <a:pt x="59527" y="62394"/>
                </a:lnTo>
                <a:lnTo>
                  <a:pt x="55686" y="64317"/>
                </a:lnTo>
                <a:lnTo>
                  <a:pt x="51846" y="65275"/>
                </a:lnTo>
                <a:lnTo>
                  <a:pt x="38404" y="65275"/>
                </a:lnTo>
                <a:lnTo>
                  <a:pt x="36484" y="64317"/>
                </a:lnTo>
                <a:lnTo>
                  <a:pt x="33604" y="63358"/>
                </a:lnTo>
                <a:lnTo>
                  <a:pt x="31683" y="62394"/>
                </a:lnTo>
                <a:lnTo>
                  <a:pt x="31683" y="86397"/>
                </a:lnTo>
                <a:lnTo>
                  <a:pt x="45125" y="86397"/>
                </a:lnTo>
                <a:lnTo>
                  <a:pt x="49926" y="85432"/>
                </a:lnTo>
                <a:lnTo>
                  <a:pt x="54726" y="84473"/>
                </a:lnTo>
                <a:lnTo>
                  <a:pt x="58567" y="82558"/>
                </a:lnTo>
                <a:lnTo>
                  <a:pt x="62407" y="80634"/>
                </a:lnTo>
                <a:lnTo>
                  <a:pt x="66248" y="78717"/>
                </a:lnTo>
                <a:lnTo>
                  <a:pt x="65272" y="83515"/>
                </a:lnTo>
                <a:lnTo>
                  <a:pt x="65272" y="89272"/>
                </a:lnTo>
                <a:lnTo>
                  <a:pt x="63367" y="93117"/>
                </a:lnTo>
                <a:lnTo>
                  <a:pt x="62407" y="97917"/>
                </a:lnTo>
                <a:lnTo>
                  <a:pt x="60487" y="101755"/>
                </a:lnTo>
                <a:lnTo>
                  <a:pt x="58567" y="105596"/>
                </a:lnTo>
                <a:lnTo>
                  <a:pt x="55686" y="108476"/>
                </a:lnTo>
                <a:lnTo>
                  <a:pt x="52806" y="111352"/>
                </a:lnTo>
                <a:lnTo>
                  <a:pt x="48966" y="114234"/>
                </a:lnTo>
                <a:lnTo>
                  <a:pt x="45125" y="116156"/>
                </a:lnTo>
                <a:lnTo>
                  <a:pt x="40325" y="117114"/>
                </a:lnTo>
                <a:lnTo>
                  <a:pt x="30723" y="117114"/>
                </a:lnTo>
                <a:lnTo>
                  <a:pt x="27843" y="116156"/>
                </a:lnTo>
                <a:lnTo>
                  <a:pt x="24963" y="116156"/>
                </a:lnTo>
                <a:lnTo>
                  <a:pt x="22082" y="115193"/>
                </a:lnTo>
                <a:lnTo>
                  <a:pt x="19202" y="115193"/>
                </a:lnTo>
                <a:lnTo>
                  <a:pt x="17282" y="114234"/>
                </a:lnTo>
                <a:lnTo>
                  <a:pt x="15361" y="114234"/>
                </a:lnTo>
                <a:lnTo>
                  <a:pt x="13441" y="113275"/>
                </a:lnTo>
                <a:lnTo>
                  <a:pt x="12481" y="113275"/>
                </a:lnTo>
                <a:lnTo>
                  <a:pt x="10561" y="112317"/>
                </a:lnTo>
                <a:lnTo>
                  <a:pt x="6720" y="112317"/>
                </a:lnTo>
                <a:lnTo>
                  <a:pt x="5760" y="113275"/>
                </a:lnTo>
                <a:lnTo>
                  <a:pt x="5760" y="115193"/>
                </a:lnTo>
                <a:lnTo>
                  <a:pt x="4800" y="116156"/>
                </a:lnTo>
                <a:lnTo>
                  <a:pt x="4800" y="126711"/>
                </a:lnTo>
                <a:lnTo>
                  <a:pt x="5760" y="128634"/>
                </a:lnTo>
                <a:lnTo>
                  <a:pt x="5760" y="129593"/>
                </a:lnTo>
                <a:lnTo>
                  <a:pt x="6720" y="130551"/>
                </a:lnTo>
                <a:lnTo>
                  <a:pt x="7680" y="131516"/>
                </a:lnTo>
                <a:lnTo>
                  <a:pt x="7680" y="132473"/>
                </a:lnTo>
                <a:lnTo>
                  <a:pt x="9601" y="133432"/>
                </a:lnTo>
                <a:lnTo>
                  <a:pt x="10561" y="133432"/>
                </a:lnTo>
                <a:lnTo>
                  <a:pt x="12481" y="134390"/>
                </a:lnTo>
                <a:lnTo>
                  <a:pt x="14401" y="135355"/>
                </a:lnTo>
                <a:lnTo>
                  <a:pt x="17282" y="135355"/>
                </a:lnTo>
                <a:lnTo>
                  <a:pt x="19202" y="136314"/>
                </a:lnTo>
                <a:lnTo>
                  <a:pt x="22082" y="136314"/>
                </a:lnTo>
                <a:lnTo>
                  <a:pt x="24963" y="137272"/>
                </a:lnTo>
                <a:lnTo>
                  <a:pt x="42245" y="137272"/>
                </a:lnTo>
                <a:lnTo>
                  <a:pt x="48966" y="136314"/>
                </a:lnTo>
                <a:lnTo>
                  <a:pt x="55686" y="134390"/>
                </a:lnTo>
                <a:lnTo>
                  <a:pt x="61432" y="132473"/>
                </a:lnTo>
                <a:lnTo>
                  <a:pt x="67208" y="129593"/>
                </a:lnTo>
                <a:lnTo>
                  <a:pt x="71048" y="125752"/>
                </a:lnTo>
                <a:lnTo>
                  <a:pt x="75834" y="121913"/>
                </a:lnTo>
                <a:lnTo>
                  <a:pt x="78714" y="117114"/>
                </a:lnTo>
                <a:lnTo>
                  <a:pt x="81594" y="112317"/>
                </a:lnTo>
                <a:lnTo>
                  <a:pt x="84490" y="107513"/>
                </a:lnTo>
                <a:lnTo>
                  <a:pt x="86395" y="101755"/>
                </a:lnTo>
                <a:lnTo>
                  <a:pt x="88315" y="96958"/>
                </a:lnTo>
                <a:lnTo>
                  <a:pt x="89275" y="91196"/>
                </a:lnTo>
                <a:lnTo>
                  <a:pt x="90236" y="85432"/>
                </a:lnTo>
                <a:lnTo>
                  <a:pt x="91196" y="79676"/>
                </a:lnTo>
                <a:lnTo>
                  <a:pt x="92156" y="73914"/>
                </a:lnTo>
                <a:lnTo>
                  <a:pt x="92156" y="50875"/>
                </a:lnTo>
                <a:lnTo>
                  <a:pt x="91196" y="46076"/>
                </a:lnTo>
                <a:lnTo>
                  <a:pt x="90236" y="40314"/>
                </a:lnTo>
                <a:lnTo>
                  <a:pt x="90236" y="35515"/>
                </a:lnTo>
                <a:lnTo>
                  <a:pt x="88315" y="30717"/>
                </a:lnTo>
                <a:lnTo>
                  <a:pt x="87355" y="25920"/>
                </a:lnTo>
                <a:lnTo>
                  <a:pt x="85435" y="22079"/>
                </a:lnTo>
                <a:lnTo>
                  <a:pt x="83515" y="18239"/>
                </a:lnTo>
                <a:lnTo>
                  <a:pt x="80634" y="14400"/>
                </a:lnTo>
                <a:lnTo>
                  <a:pt x="78714" y="10559"/>
                </a:lnTo>
                <a:lnTo>
                  <a:pt x="74874" y="8638"/>
                </a:lnTo>
                <a:lnTo>
                  <a:pt x="71993" y="5756"/>
                </a:lnTo>
                <a:lnTo>
                  <a:pt x="67208" y="3838"/>
                </a:lnTo>
                <a:lnTo>
                  <a:pt x="63367" y="1917"/>
                </a:lnTo>
                <a:lnTo>
                  <a:pt x="58567" y="958"/>
                </a:lnTo>
                <a:lnTo>
                  <a:pt x="52806" y="0"/>
                </a:lnTo>
                <a:lnTo>
                  <a:pt x="39364" y="0"/>
                </a:lnTo>
                <a:lnTo>
                  <a:pt x="32644" y="958"/>
                </a:lnTo>
                <a:lnTo>
                  <a:pt x="26883" y="3838"/>
                </a:lnTo>
                <a:lnTo>
                  <a:pt x="21122" y="5756"/>
                </a:lnTo>
                <a:lnTo>
                  <a:pt x="16322" y="8638"/>
                </a:lnTo>
                <a:lnTo>
                  <a:pt x="11521" y="13435"/>
                </a:lnTo>
                <a:lnTo>
                  <a:pt x="7680" y="17276"/>
                </a:lnTo>
                <a:lnTo>
                  <a:pt x="4800" y="22079"/>
                </a:lnTo>
                <a:lnTo>
                  <a:pt x="2880" y="27835"/>
                </a:lnTo>
                <a:lnTo>
                  <a:pt x="960" y="32634"/>
                </a:lnTo>
                <a:lnTo>
                  <a:pt x="0" y="39355"/>
                </a:lnTo>
                <a:lnTo>
                  <a:pt x="0" y="51838"/>
                </a:lnTo>
                <a:lnTo>
                  <a:pt x="960" y="57596"/>
                </a:lnTo>
                <a:lnTo>
                  <a:pt x="1920" y="62394"/>
                </a:lnTo>
                <a:lnTo>
                  <a:pt x="3840" y="68156"/>
                </a:lnTo>
                <a:lnTo>
                  <a:pt x="5760" y="71996"/>
                </a:lnTo>
                <a:lnTo>
                  <a:pt x="8641" y="75835"/>
                </a:lnTo>
                <a:lnTo>
                  <a:pt x="12481" y="78717"/>
                </a:lnTo>
                <a:lnTo>
                  <a:pt x="16322" y="81593"/>
                </a:lnTo>
                <a:lnTo>
                  <a:pt x="21122" y="83515"/>
                </a:lnTo>
                <a:lnTo>
                  <a:pt x="25923" y="85432"/>
                </a:lnTo>
                <a:lnTo>
                  <a:pt x="26883" y="50875"/>
                </a:lnTo>
                <a:lnTo>
                  <a:pt x="26883" y="37438"/>
                </a:lnTo>
                <a:lnTo>
                  <a:pt x="27843" y="34556"/>
                </a:lnTo>
                <a:lnTo>
                  <a:pt x="28803" y="31676"/>
                </a:lnTo>
                <a:lnTo>
                  <a:pt x="29763" y="29759"/>
                </a:lnTo>
                <a:lnTo>
                  <a:pt x="30723" y="26877"/>
                </a:lnTo>
                <a:lnTo>
                  <a:pt x="32644" y="24955"/>
                </a:lnTo>
                <a:lnTo>
                  <a:pt x="34564" y="23996"/>
                </a:lnTo>
                <a:lnTo>
                  <a:pt x="37444" y="22079"/>
                </a:lnTo>
                <a:lnTo>
                  <a:pt x="39364" y="21115"/>
                </a:lnTo>
                <a:lnTo>
                  <a:pt x="51846" y="21115"/>
                </a:lnTo>
                <a:lnTo>
                  <a:pt x="53766" y="23038"/>
                </a:lnTo>
                <a:lnTo>
                  <a:pt x="56647" y="23996"/>
                </a:lnTo>
                <a:lnTo>
                  <a:pt x="58567" y="25920"/>
                </a:lnTo>
                <a:lnTo>
                  <a:pt x="60487" y="28794"/>
                </a:lnTo>
                <a:lnTo>
                  <a:pt x="61432" y="31676"/>
                </a:lnTo>
                <a:lnTo>
                  <a:pt x="63367" y="35515"/>
                </a:lnTo>
                <a:lnTo>
                  <a:pt x="64312" y="40314"/>
                </a:lnTo>
                <a:lnTo>
                  <a:pt x="64312" y="46076"/>
                </a:lnTo>
                <a:lnTo>
                  <a:pt x="65272" y="5183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9" name="object 469"/>
          <p:cNvSpPr/>
          <p:nvPr/>
        </p:nvSpPr>
        <p:spPr>
          <a:xfrm>
            <a:off x="2430886" y="9148572"/>
            <a:ext cx="12481" cy="39361"/>
          </a:xfrm>
          <a:custGeom>
            <a:avLst/>
            <a:gdLst/>
            <a:ahLst/>
            <a:cxnLst/>
            <a:rect l="l" t="t" r="r" b="b"/>
            <a:pathLst>
              <a:path w="12481" h="39361">
                <a:moveTo>
                  <a:pt x="960" y="3840"/>
                </a:moveTo>
                <a:lnTo>
                  <a:pt x="0" y="0"/>
                </a:lnTo>
                <a:lnTo>
                  <a:pt x="0" y="38397"/>
                </a:lnTo>
                <a:lnTo>
                  <a:pt x="5760" y="39361"/>
                </a:lnTo>
                <a:lnTo>
                  <a:pt x="12481" y="39361"/>
                </a:lnTo>
                <a:lnTo>
                  <a:pt x="9601" y="17282"/>
                </a:lnTo>
                <a:lnTo>
                  <a:pt x="7680" y="16323"/>
                </a:lnTo>
                <a:lnTo>
                  <a:pt x="5760" y="15358"/>
                </a:lnTo>
                <a:lnTo>
                  <a:pt x="3840" y="13441"/>
                </a:lnTo>
                <a:lnTo>
                  <a:pt x="2880" y="11519"/>
                </a:lnTo>
                <a:lnTo>
                  <a:pt x="1920" y="8644"/>
                </a:lnTo>
                <a:lnTo>
                  <a:pt x="960" y="6720"/>
                </a:lnTo>
                <a:lnTo>
                  <a:pt x="960" y="3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0" name="object 470"/>
          <p:cNvSpPr/>
          <p:nvPr/>
        </p:nvSpPr>
        <p:spPr>
          <a:xfrm>
            <a:off x="2404963" y="9101536"/>
            <a:ext cx="91196" cy="137272"/>
          </a:xfrm>
          <a:custGeom>
            <a:avLst/>
            <a:gdLst/>
            <a:ahLst/>
            <a:cxnLst/>
            <a:rect l="l" t="t" r="r" b="b"/>
            <a:pathLst>
              <a:path w="91196" h="137272">
                <a:moveTo>
                  <a:pt x="44165" y="65275"/>
                </a:moveTo>
                <a:lnTo>
                  <a:pt x="38404" y="65275"/>
                </a:lnTo>
                <a:lnTo>
                  <a:pt x="35524" y="64317"/>
                </a:lnTo>
                <a:lnTo>
                  <a:pt x="38404" y="86397"/>
                </a:lnTo>
                <a:lnTo>
                  <a:pt x="44165" y="86397"/>
                </a:lnTo>
                <a:lnTo>
                  <a:pt x="49926" y="85432"/>
                </a:lnTo>
                <a:lnTo>
                  <a:pt x="53766" y="84473"/>
                </a:lnTo>
                <a:lnTo>
                  <a:pt x="58552" y="82558"/>
                </a:lnTo>
                <a:lnTo>
                  <a:pt x="62392" y="80634"/>
                </a:lnTo>
                <a:lnTo>
                  <a:pt x="65272" y="78717"/>
                </a:lnTo>
                <a:lnTo>
                  <a:pt x="65272" y="83515"/>
                </a:lnTo>
                <a:lnTo>
                  <a:pt x="64328" y="89272"/>
                </a:lnTo>
                <a:lnTo>
                  <a:pt x="63352" y="93117"/>
                </a:lnTo>
                <a:lnTo>
                  <a:pt x="62392" y="97917"/>
                </a:lnTo>
                <a:lnTo>
                  <a:pt x="60487" y="101755"/>
                </a:lnTo>
                <a:lnTo>
                  <a:pt x="57607" y="105596"/>
                </a:lnTo>
                <a:lnTo>
                  <a:pt x="55671" y="108476"/>
                </a:lnTo>
                <a:lnTo>
                  <a:pt x="51831" y="111352"/>
                </a:lnTo>
                <a:lnTo>
                  <a:pt x="47990" y="114234"/>
                </a:lnTo>
                <a:lnTo>
                  <a:pt x="44165" y="116156"/>
                </a:lnTo>
                <a:lnTo>
                  <a:pt x="39364" y="117114"/>
                </a:lnTo>
                <a:lnTo>
                  <a:pt x="29763" y="117114"/>
                </a:lnTo>
                <a:lnTo>
                  <a:pt x="26883" y="116156"/>
                </a:lnTo>
                <a:lnTo>
                  <a:pt x="24002" y="116156"/>
                </a:lnTo>
                <a:lnTo>
                  <a:pt x="22082" y="115193"/>
                </a:lnTo>
                <a:lnTo>
                  <a:pt x="19202" y="115193"/>
                </a:lnTo>
                <a:lnTo>
                  <a:pt x="17282" y="114234"/>
                </a:lnTo>
                <a:lnTo>
                  <a:pt x="14401" y="114234"/>
                </a:lnTo>
                <a:lnTo>
                  <a:pt x="13441" y="113275"/>
                </a:lnTo>
                <a:lnTo>
                  <a:pt x="11521" y="113275"/>
                </a:lnTo>
                <a:lnTo>
                  <a:pt x="9601" y="112317"/>
                </a:lnTo>
                <a:lnTo>
                  <a:pt x="5760" y="112317"/>
                </a:lnTo>
                <a:lnTo>
                  <a:pt x="5760" y="113275"/>
                </a:lnTo>
                <a:lnTo>
                  <a:pt x="4800" y="114234"/>
                </a:lnTo>
                <a:lnTo>
                  <a:pt x="4800" y="128634"/>
                </a:lnTo>
                <a:lnTo>
                  <a:pt x="5760" y="129593"/>
                </a:lnTo>
                <a:lnTo>
                  <a:pt x="5760" y="130551"/>
                </a:lnTo>
                <a:lnTo>
                  <a:pt x="6720" y="131516"/>
                </a:lnTo>
                <a:lnTo>
                  <a:pt x="7680" y="132473"/>
                </a:lnTo>
                <a:lnTo>
                  <a:pt x="8641" y="133432"/>
                </a:lnTo>
                <a:lnTo>
                  <a:pt x="10561" y="133432"/>
                </a:lnTo>
                <a:lnTo>
                  <a:pt x="12481" y="134390"/>
                </a:lnTo>
                <a:lnTo>
                  <a:pt x="14401" y="135355"/>
                </a:lnTo>
                <a:lnTo>
                  <a:pt x="16322" y="135355"/>
                </a:lnTo>
                <a:lnTo>
                  <a:pt x="19202" y="136314"/>
                </a:lnTo>
                <a:lnTo>
                  <a:pt x="21122" y="136314"/>
                </a:lnTo>
                <a:lnTo>
                  <a:pt x="24002" y="137272"/>
                </a:lnTo>
                <a:lnTo>
                  <a:pt x="41285" y="137272"/>
                </a:lnTo>
                <a:lnTo>
                  <a:pt x="48966" y="136314"/>
                </a:lnTo>
                <a:lnTo>
                  <a:pt x="54711" y="134390"/>
                </a:lnTo>
                <a:lnTo>
                  <a:pt x="61447" y="132473"/>
                </a:lnTo>
                <a:lnTo>
                  <a:pt x="66233" y="129593"/>
                </a:lnTo>
                <a:lnTo>
                  <a:pt x="71033" y="125752"/>
                </a:lnTo>
                <a:lnTo>
                  <a:pt x="74889" y="121913"/>
                </a:lnTo>
                <a:lnTo>
                  <a:pt x="78714" y="117114"/>
                </a:lnTo>
                <a:lnTo>
                  <a:pt x="81594" y="112317"/>
                </a:lnTo>
                <a:lnTo>
                  <a:pt x="83515" y="107513"/>
                </a:lnTo>
                <a:lnTo>
                  <a:pt x="86395" y="101755"/>
                </a:lnTo>
                <a:lnTo>
                  <a:pt x="87355" y="96958"/>
                </a:lnTo>
                <a:lnTo>
                  <a:pt x="89275" y="91196"/>
                </a:lnTo>
                <a:lnTo>
                  <a:pt x="90236" y="85432"/>
                </a:lnTo>
                <a:lnTo>
                  <a:pt x="91196" y="79676"/>
                </a:lnTo>
                <a:lnTo>
                  <a:pt x="91196" y="46076"/>
                </a:lnTo>
                <a:lnTo>
                  <a:pt x="90236" y="40314"/>
                </a:lnTo>
                <a:lnTo>
                  <a:pt x="89275" y="35515"/>
                </a:lnTo>
                <a:lnTo>
                  <a:pt x="88315" y="30717"/>
                </a:lnTo>
                <a:lnTo>
                  <a:pt x="86395" y="25920"/>
                </a:lnTo>
                <a:lnTo>
                  <a:pt x="85435" y="22079"/>
                </a:lnTo>
                <a:lnTo>
                  <a:pt x="82555" y="18239"/>
                </a:lnTo>
                <a:lnTo>
                  <a:pt x="80634" y="14400"/>
                </a:lnTo>
                <a:lnTo>
                  <a:pt x="77754" y="10559"/>
                </a:lnTo>
                <a:lnTo>
                  <a:pt x="74889" y="8638"/>
                </a:lnTo>
                <a:lnTo>
                  <a:pt x="71033" y="5756"/>
                </a:lnTo>
                <a:lnTo>
                  <a:pt x="67193" y="3838"/>
                </a:lnTo>
                <a:lnTo>
                  <a:pt x="62392" y="1917"/>
                </a:lnTo>
                <a:lnTo>
                  <a:pt x="57607" y="958"/>
                </a:lnTo>
                <a:lnTo>
                  <a:pt x="52806" y="0"/>
                </a:lnTo>
                <a:lnTo>
                  <a:pt x="38404" y="0"/>
                </a:lnTo>
                <a:lnTo>
                  <a:pt x="31683" y="958"/>
                </a:lnTo>
                <a:lnTo>
                  <a:pt x="25923" y="3838"/>
                </a:lnTo>
                <a:lnTo>
                  <a:pt x="20162" y="5756"/>
                </a:lnTo>
                <a:lnTo>
                  <a:pt x="15361" y="8638"/>
                </a:lnTo>
                <a:lnTo>
                  <a:pt x="11521" y="13435"/>
                </a:lnTo>
                <a:lnTo>
                  <a:pt x="7680" y="17276"/>
                </a:lnTo>
                <a:lnTo>
                  <a:pt x="4800" y="22079"/>
                </a:lnTo>
                <a:lnTo>
                  <a:pt x="2880" y="27835"/>
                </a:lnTo>
                <a:lnTo>
                  <a:pt x="960" y="32634"/>
                </a:lnTo>
                <a:lnTo>
                  <a:pt x="0" y="39355"/>
                </a:lnTo>
                <a:lnTo>
                  <a:pt x="0" y="57596"/>
                </a:lnTo>
                <a:lnTo>
                  <a:pt x="1920" y="62394"/>
                </a:lnTo>
                <a:lnTo>
                  <a:pt x="2880" y="68156"/>
                </a:lnTo>
                <a:lnTo>
                  <a:pt x="5760" y="71996"/>
                </a:lnTo>
                <a:lnTo>
                  <a:pt x="8641" y="75835"/>
                </a:lnTo>
                <a:lnTo>
                  <a:pt x="11521" y="78717"/>
                </a:lnTo>
                <a:lnTo>
                  <a:pt x="15361" y="81593"/>
                </a:lnTo>
                <a:lnTo>
                  <a:pt x="20162" y="83515"/>
                </a:lnTo>
                <a:lnTo>
                  <a:pt x="25923" y="85432"/>
                </a:lnTo>
                <a:lnTo>
                  <a:pt x="25923" y="40314"/>
                </a:lnTo>
                <a:lnTo>
                  <a:pt x="26883" y="37438"/>
                </a:lnTo>
                <a:lnTo>
                  <a:pt x="26883" y="34556"/>
                </a:lnTo>
                <a:lnTo>
                  <a:pt x="27843" y="31676"/>
                </a:lnTo>
                <a:lnTo>
                  <a:pt x="28803" y="29759"/>
                </a:lnTo>
                <a:lnTo>
                  <a:pt x="30723" y="26877"/>
                </a:lnTo>
                <a:lnTo>
                  <a:pt x="32644" y="24955"/>
                </a:lnTo>
                <a:lnTo>
                  <a:pt x="34564" y="23996"/>
                </a:lnTo>
                <a:lnTo>
                  <a:pt x="36484" y="22079"/>
                </a:lnTo>
                <a:lnTo>
                  <a:pt x="39364" y="21115"/>
                </a:lnTo>
                <a:lnTo>
                  <a:pt x="50886" y="21115"/>
                </a:lnTo>
                <a:lnTo>
                  <a:pt x="53766" y="23038"/>
                </a:lnTo>
                <a:lnTo>
                  <a:pt x="55671" y="23996"/>
                </a:lnTo>
                <a:lnTo>
                  <a:pt x="58552" y="25920"/>
                </a:lnTo>
                <a:lnTo>
                  <a:pt x="59512" y="28794"/>
                </a:lnTo>
                <a:lnTo>
                  <a:pt x="61447" y="31676"/>
                </a:lnTo>
                <a:lnTo>
                  <a:pt x="62392" y="35515"/>
                </a:lnTo>
                <a:lnTo>
                  <a:pt x="63352" y="40314"/>
                </a:lnTo>
                <a:lnTo>
                  <a:pt x="64328" y="46076"/>
                </a:lnTo>
                <a:lnTo>
                  <a:pt x="64328" y="59518"/>
                </a:lnTo>
                <a:lnTo>
                  <a:pt x="61447" y="61435"/>
                </a:lnTo>
                <a:lnTo>
                  <a:pt x="58552" y="62394"/>
                </a:lnTo>
                <a:lnTo>
                  <a:pt x="55671" y="64317"/>
                </a:lnTo>
                <a:lnTo>
                  <a:pt x="51831" y="65275"/>
                </a:lnTo>
                <a:lnTo>
                  <a:pt x="44165" y="6527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1" name="object 471"/>
          <p:cNvSpPr/>
          <p:nvPr/>
        </p:nvSpPr>
        <p:spPr>
          <a:xfrm>
            <a:off x="2510561" y="9106334"/>
            <a:ext cx="30723" cy="131516"/>
          </a:xfrm>
          <a:custGeom>
            <a:avLst/>
            <a:gdLst/>
            <a:ahLst/>
            <a:cxnLst/>
            <a:rect l="l" t="t" r="r" b="b"/>
            <a:pathLst>
              <a:path w="30723" h="131516">
                <a:moveTo>
                  <a:pt x="0" y="64317"/>
                </a:moveTo>
                <a:lnTo>
                  <a:pt x="39" y="68080"/>
                </a:lnTo>
                <a:lnTo>
                  <a:pt x="734" y="81155"/>
                </a:lnTo>
                <a:lnTo>
                  <a:pt x="1920" y="93119"/>
                </a:lnTo>
                <a:lnTo>
                  <a:pt x="3840" y="101757"/>
                </a:lnTo>
                <a:lnTo>
                  <a:pt x="5760" y="109436"/>
                </a:lnTo>
                <a:lnTo>
                  <a:pt x="9601" y="115199"/>
                </a:lnTo>
                <a:lnTo>
                  <a:pt x="13441" y="120955"/>
                </a:lnTo>
                <a:lnTo>
                  <a:pt x="18242" y="124795"/>
                </a:lnTo>
                <a:lnTo>
                  <a:pt x="24002" y="128634"/>
                </a:lnTo>
                <a:lnTo>
                  <a:pt x="29763" y="131516"/>
                </a:lnTo>
                <a:lnTo>
                  <a:pt x="30723" y="97916"/>
                </a:lnTo>
                <a:lnTo>
                  <a:pt x="28803" y="93119"/>
                </a:lnTo>
                <a:lnTo>
                  <a:pt x="28803" y="86398"/>
                </a:lnTo>
                <a:lnTo>
                  <a:pt x="27843" y="80634"/>
                </a:lnTo>
                <a:lnTo>
                  <a:pt x="25923" y="0"/>
                </a:lnTo>
                <a:lnTo>
                  <a:pt x="20162" y="2881"/>
                </a:lnTo>
                <a:lnTo>
                  <a:pt x="15361" y="7679"/>
                </a:lnTo>
                <a:lnTo>
                  <a:pt x="11521" y="14400"/>
                </a:lnTo>
                <a:lnTo>
                  <a:pt x="7680" y="20157"/>
                </a:lnTo>
                <a:lnTo>
                  <a:pt x="4800" y="26878"/>
                </a:lnTo>
                <a:lnTo>
                  <a:pt x="2880" y="35516"/>
                </a:lnTo>
                <a:lnTo>
                  <a:pt x="2218" y="38735"/>
                </a:lnTo>
                <a:lnTo>
                  <a:pt x="554" y="50972"/>
                </a:lnTo>
                <a:lnTo>
                  <a:pt x="0" y="6431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2" name="object 472"/>
          <p:cNvSpPr/>
          <p:nvPr/>
        </p:nvSpPr>
        <p:spPr>
          <a:xfrm>
            <a:off x="2536484" y="9101536"/>
            <a:ext cx="69113" cy="137272"/>
          </a:xfrm>
          <a:custGeom>
            <a:avLst/>
            <a:gdLst/>
            <a:ahLst/>
            <a:cxnLst/>
            <a:rect l="l" t="t" r="r" b="b"/>
            <a:pathLst>
              <a:path w="69113" h="137272">
                <a:moveTo>
                  <a:pt x="2880" y="42237"/>
                </a:moveTo>
                <a:lnTo>
                  <a:pt x="3840" y="37438"/>
                </a:lnTo>
                <a:lnTo>
                  <a:pt x="5760" y="32634"/>
                </a:lnTo>
                <a:lnTo>
                  <a:pt x="7680" y="28794"/>
                </a:lnTo>
                <a:lnTo>
                  <a:pt x="9601" y="25920"/>
                </a:lnTo>
                <a:lnTo>
                  <a:pt x="11521" y="23996"/>
                </a:lnTo>
                <a:lnTo>
                  <a:pt x="14386" y="22079"/>
                </a:lnTo>
                <a:lnTo>
                  <a:pt x="18227" y="21115"/>
                </a:lnTo>
                <a:lnTo>
                  <a:pt x="24002" y="21115"/>
                </a:lnTo>
                <a:lnTo>
                  <a:pt x="26883" y="22079"/>
                </a:lnTo>
                <a:lnTo>
                  <a:pt x="28788" y="22079"/>
                </a:lnTo>
                <a:lnTo>
                  <a:pt x="30723" y="23038"/>
                </a:lnTo>
                <a:lnTo>
                  <a:pt x="31668" y="23996"/>
                </a:lnTo>
                <a:lnTo>
                  <a:pt x="33588" y="25920"/>
                </a:lnTo>
                <a:lnTo>
                  <a:pt x="35509" y="26877"/>
                </a:lnTo>
                <a:lnTo>
                  <a:pt x="36469" y="28794"/>
                </a:lnTo>
                <a:lnTo>
                  <a:pt x="37429" y="31676"/>
                </a:lnTo>
                <a:lnTo>
                  <a:pt x="38389" y="33599"/>
                </a:lnTo>
                <a:lnTo>
                  <a:pt x="39349" y="36473"/>
                </a:lnTo>
                <a:lnTo>
                  <a:pt x="40309" y="40314"/>
                </a:lnTo>
                <a:lnTo>
                  <a:pt x="41285" y="44159"/>
                </a:lnTo>
                <a:lnTo>
                  <a:pt x="41285" y="52797"/>
                </a:lnTo>
                <a:lnTo>
                  <a:pt x="42230" y="57596"/>
                </a:lnTo>
                <a:lnTo>
                  <a:pt x="42230" y="79676"/>
                </a:lnTo>
                <a:lnTo>
                  <a:pt x="41285" y="83515"/>
                </a:lnTo>
                <a:lnTo>
                  <a:pt x="41285" y="92153"/>
                </a:lnTo>
                <a:lnTo>
                  <a:pt x="40309" y="95993"/>
                </a:lnTo>
                <a:lnTo>
                  <a:pt x="39349" y="98875"/>
                </a:lnTo>
                <a:lnTo>
                  <a:pt x="39349" y="101755"/>
                </a:lnTo>
                <a:lnTo>
                  <a:pt x="38389" y="104637"/>
                </a:lnTo>
                <a:lnTo>
                  <a:pt x="36469" y="107513"/>
                </a:lnTo>
                <a:lnTo>
                  <a:pt x="35509" y="109435"/>
                </a:lnTo>
                <a:lnTo>
                  <a:pt x="33588" y="111352"/>
                </a:lnTo>
                <a:lnTo>
                  <a:pt x="32628" y="113275"/>
                </a:lnTo>
                <a:lnTo>
                  <a:pt x="30723" y="114234"/>
                </a:lnTo>
                <a:lnTo>
                  <a:pt x="28788" y="115193"/>
                </a:lnTo>
                <a:lnTo>
                  <a:pt x="26883" y="116156"/>
                </a:lnTo>
                <a:lnTo>
                  <a:pt x="18227" y="116156"/>
                </a:lnTo>
                <a:lnTo>
                  <a:pt x="14386" y="115193"/>
                </a:lnTo>
                <a:lnTo>
                  <a:pt x="12481" y="114234"/>
                </a:lnTo>
                <a:lnTo>
                  <a:pt x="9601" y="112317"/>
                </a:lnTo>
                <a:lnTo>
                  <a:pt x="7680" y="110393"/>
                </a:lnTo>
                <a:lnTo>
                  <a:pt x="5760" y="106555"/>
                </a:lnTo>
                <a:lnTo>
                  <a:pt x="4800" y="102714"/>
                </a:lnTo>
                <a:lnTo>
                  <a:pt x="3840" y="136314"/>
                </a:lnTo>
                <a:lnTo>
                  <a:pt x="11521" y="137272"/>
                </a:lnTo>
                <a:lnTo>
                  <a:pt x="29748" y="137272"/>
                </a:lnTo>
                <a:lnTo>
                  <a:pt x="37429" y="136314"/>
                </a:lnTo>
                <a:lnTo>
                  <a:pt x="43190" y="132473"/>
                </a:lnTo>
                <a:lnTo>
                  <a:pt x="49910" y="129593"/>
                </a:lnTo>
                <a:lnTo>
                  <a:pt x="54711" y="124794"/>
                </a:lnTo>
                <a:lnTo>
                  <a:pt x="58552" y="119032"/>
                </a:lnTo>
                <a:lnTo>
                  <a:pt x="62392" y="113275"/>
                </a:lnTo>
                <a:lnTo>
                  <a:pt x="65272" y="105596"/>
                </a:lnTo>
                <a:lnTo>
                  <a:pt x="67193" y="96958"/>
                </a:lnTo>
                <a:lnTo>
                  <a:pt x="67537" y="93803"/>
                </a:lnTo>
                <a:lnTo>
                  <a:pt x="68637" y="81536"/>
                </a:lnTo>
                <a:lnTo>
                  <a:pt x="69113" y="68156"/>
                </a:lnTo>
                <a:lnTo>
                  <a:pt x="69110" y="64395"/>
                </a:lnTo>
                <a:lnTo>
                  <a:pt x="68776" y="51319"/>
                </a:lnTo>
                <a:lnTo>
                  <a:pt x="67193" y="39355"/>
                </a:lnTo>
                <a:lnTo>
                  <a:pt x="66233" y="30717"/>
                </a:lnTo>
                <a:lnTo>
                  <a:pt x="63352" y="23996"/>
                </a:lnTo>
                <a:lnTo>
                  <a:pt x="60472" y="18239"/>
                </a:lnTo>
                <a:lnTo>
                  <a:pt x="56631" y="12476"/>
                </a:lnTo>
                <a:lnTo>
                  <a:pt x="51831" y="7679"/>
                </a:lnTo>
                <a:lnTo>
                  <a:pt x="46070" y="4797"/>
                </a:lnTo>
                <a:lnTo>
                  <a:pt x="39349" y="1917"/>
                </a:lnTo>
                <a:lnTo>
                  <a:pt x="31668" y="0"/>
                </a:lnTo>
                <a:lnTo>
                  <a:pt x="14386" y="0"/>
                </a:lnTo>
                <a:lnTo>
                  <a:pt x="6720" y="1917"/>
                </a:lnTo>
                <a:lnTo>
                  <a:pt x="0" y="4797"/>
                </a:lnTo>
                <a:lnTo>
                  <a:pt x="1920" y="85432"/>
                </a:lnTo>
                <a:lnTo>
                  <a:pt x="1920" y="53756"/>
                </a:lnTo>
                <a:lnTo>
                  <a:pt x="2880" y="47999"/>
                </a:lnTo>
                <a:lnTo>
                  <a:pt x="2880" y="4223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3" name="object 473"/>
          <p:cNvSpPr/>
          <p:nvPr/>
        </p:nvSpPr>
        <p:spPr>
          <a:xfrm>
            <a:off x="2325288" y="8989217"/>
            <a:ext cx="174711" cy="85440"/>
          </a:xfrm>
          <a:custGeom>
            <a:avLst/>
            <a:gdLst/>
            <a:ahLst/>
            <a:cxnLst/>
            <a:rect l="l" t="t" r="r" b="b"/>
            <a:pathLst>
              <a:path w="174711" h="85440">
                <a:moveTo>
                  <a:pt x="87355" y="0"/>
                </a:moveTo>
                <a:lnTo>
                  <a:pt x="0" y="42237"/>
                </a:lnTo>
                <a:lnTo>
                  <a:pt x="43205" y="42237"/>
                </a:lnTo>
                <a:lnTo>
                  <a:pt x="43205" y="85440"/>
                </a:lnTo>
                <a:lnTo>
                  <a:pt x="131505" y="85440"/>
                </a:lnTo>
                <a:lnTo>
                  <a:pt x="131505" y="42237"/>
                </a:lnTo>
                <a:lnTo>
                  <a:pt x="174711" y="42237"/>
                </a:lnTo>
                <a:lnTo>
                  <a:pt x="87355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4" name="object 474"/>
          <p:cNvSpPr/>
          <p:nvPr/>
        </p:nvSpPr>
        <p:spPr>
          <a:xfrm>
            <a:off x="654795" y="5029203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" name="object 12"/>
          <p:cNvSpPr txBox="1"/>
          <p:nvPr/>
        </p:nvSpPr>
        <p:spPr>
          <a:xfrm>
            <a:off x="1913458" y="6893120"/>
            <a:ext cx="40324" cy="2015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" name="object 11"/>
          <p:cNvSpPr txBox="1"/>
          <p:nvPr/>
        </p:nvSpPr>
        <p:spPr>
          <a:xfrm>
            <a:off x="1953782" y="6893120"/>
            <a:ext cx="1406347" cy="16060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1913458" y="7094715"/>
            <a:ext cx="40324" cy="1996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1913458" y="7294389"/>
            <a:ext cx="40324" cy="2020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1913458" y="7496464"/>
            <a:ext cx="40324" cy="20015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1913458" y="7696619"/>
            <a:ext cx="40324" cy="20111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1913458" y="7897733"/>
            <a:ext cx="40324" cy="20015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1913458" y="8097888"/>
            <a:ext cx="40324" cy="2015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1913458" y="8299483"/>
            <a:ext cx="40324" cy="1996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654795" y="6355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654795" y="5029201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object 13"/>
          <p:cNvSpPr/>
          <p:nvPr/>
        </p:nvSpPr>
        <p:spPr>
          <a:xfrm>
            <a:off x="1763689" y="831098"/>
            <a:ext cx="14406" cy="33504"/>
          </a:xfrm>
          <a:custGeom>
            <a:avLst/>
            <a:gdLst/>
            <a:ahLst/>
            <a:cxnLst/>
            <a:rect l="l" t="t" r="r" b="b"/>
            <a:pathLst>
              <a:path w="14406" h="33504">
                <a:moveTo>
                  <a:pt x="11526" y="30723"/>
                </a:moveTo>
                <a:lnTo>
                  <a:pt x="13219" y="29959"/>
                </a:lnTo>
                <a:lnTo>
                  <a:pt x="14406" y="0"/>
                </a:lnTo>
                <a:lnTo>
                  <a:pt x="10566" y="3855"/>
                </a:lnTo>
                <a:lnTo>
                  <a:pt x="5780" y="7696"/>
                </a:lnTo>
                <a:lnTo>
                  <a:pt x="20" y="9601"/>
                </a:lnTo>
                <a:lnTo>
                  <a:pt x="0" y="33504"/>
                </a:lnTo>
                <a:lnTo>
                  <a:pt x="11526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" name="object 14"/>
          <p:cNvSpPr/>
          <p:nvPr/>
        </p:nvSpPr>
        <p:spPr>
          <a:xfrm>
            <a:off x="1689795" y="737036"/>
            <a:ext cx="128625" cy="209260"/>
          </a:xfrm>
          <a:custGeom>
            <a:avLst/>
            <a:gdLst/>
            <a:ahLst/>
            <a:cxnLst/>
            <a:rect l="l" t="t" r="r" b="b"/>
            <a:pathLst>
              <a:path w="128625" h="209260">
                <a:moveTo>
                  <a:pt x="944" y="206380"/>
                </a:moveTo>
                <a:lnTo>
                  <a:pt x="944" y="207355"/>
                </a:lnTo>
                <a:lnTo>
                  <a:pt x="1904" y="208300"/>
                </a:lnTo>
                <a:lnTo>
                  <a:pt x="4785" y="208300"/>
                </a:lnTo>
                <a:lnTo>
                  <a:pt x="5745" y="209260"/>
                </a:lnTo>
                <a:lnTo>
                  <a:pt x="23027" y="209260"/>
                </a:lnTo>
                <a:lnTo>
                  <a:pt x="23987" y="208300"/>
                </a:lnTo>
                <a:lnTo>
                  <a:pt x="25907" y="208300"/>
                </a:lnTo>
                <a:lnTo>
                  <a:pt x="26868" y="207355"/>
                </a:lnTo>
                <a:lnTo>
                  <a:pt x="26868" y="206380"/>
                </a:lnTo>
                <a:lnTo>
                  <a:pt x="27828" y="206380"/>
                </a:lnTo>
                <a:lnTo>
                  <a:pt x="27828" y="129585"/>
                </a:lnTo>
                <a:lnTo>
                  <a:pt x="51831" y="129585"/>
                </a:lnTo>
                <a:lnTo>
                  <a:pt x="61047" y="129236"/>
                </a:lnTo>
                <a:lnTo>
                  <a:pt x="73893" y="127565"/>
                </a:lnTo>
                <a:lnTo>
                  <a:pt x="73913" y="103662"/>
                </a:lnTo>
                <a:lnTo>
                  <a:pt x="68153" y="105597"/>
                </a:lnTo>
                <a:lnTo>
                  <a:pt x="61432" y="106558"/>
                </a:lnTo>
                <a:lnTo>
                  <a:pt x="27828" y="106558"/>
                </a:lnTo>
                <a:lnTo>
                  <a:pt x="27828" y="23027"/>
                </a:lnTo>
                <a:lnTo>
                  <a:pt x="63352" y="23027"/>
                </a:lnTo>
                <a:lnTo>
                  <a:pt x="68153" y="23987"/>
                </a:lnTo>
                <a:lnTo>
                  <a:pt x="73913" y="24947"/>
                </a:lnTo>
                <a:lnTo>
                  <a:pt x="78714" y="26868"/>
                </a:lnTo>
                <a:lnTo>
                  <a:pt x="82555" y="29748"/>
                </a:lnTo>
                <a:lnTo>
                  <a:pt x="87355" y="32628"/>
                </a:lnTo>
                <a:lnTo>
                  <a:pt x="91196" y="36469"/>
                </a:lnTo>
                <a:lnTo>
                  <a:pt x="95021" y="42230"/>
                </a:lnTo>
                <a:lnTo>
                  <a:pt x="97916" y="47990"/>
                </a:lnTo>
                <a:lnTo>
                  <a:pt x="99821" y="54711"/>
                </a:lnTo>
                <a:lnTo>
                  <a:pt x="99821" y="70073"/>
                </a:lnTo>
                <a:lnTo>
                  <a:pt x="98861" y="75834"/>
                </a:lnTo>
                <a:lnTo>
                  <a:pt x="96956" y="80634"/>
                </a:lnTo>
                <a:lnTo>
                  <a:pt x="95021" y="86380"/>
                </a:lnTo>
                <a:lnTo>
                  <a:pt x="92141" y="90220"/>
                </a:lnTo>
                <a:lnTo>
                  <a:pt x="88300" y="94061"/>
                </a:lnTo>
                <a:lnTo>
                  <a:pt x="87113" y="124020"/>
                </a:lnTo>
                <a:lnTo>
                  <a:pt x="98797" y="117831"/>
                </a:lnTo>
                <a:lnTo>
                  <a:pt x="108463" y="110383"/>
                </a:lnTo>
                <a:lnTo>
                  <a:pt x="117427" y="100626"/>
                </a:lnTo>
                <a:lnTo>
                  <a:pt x="123825" y="89275"/>
                </a:lnTo>
                <a:lnTo>
                  <a:pt x="127548" y="74292"/>
                </a:lnTo>
                <a:lnTo>
                  <a:pt x="128625" y="61432"/>
                </a:lnTo>
                <a:lnTo>
                  <a:pt x="128625" y="52791"/>
                </a:lnTo>
                <a:lnTo>
                  <a:pt x="127665" y="46070"/>
                </a:lnTo>
                <a:lnTo>
                  <a:pt x="125745" y="39349"/>
                </a:lnTo>
                <a:lnTo>
                  <a:pt x="122864" y="32628"/>
                </a:lnTo>
                <a:lnTo>
                  <a:pt x="119984" y="26868"/>
                </a:lnTo>
                <a:lnTo>
                  <a:pt x="116144" y="22067"/>
                </a:lnTo>
                <a:lnTo>
                  <a:pt x="111343" y="17266"/>
                </a:lnTo>
                <a:lnTo>
                  <a:pt x="106542" y="13426"/>
                </a:lnTo>
                <a:lnTo>
                  <a:pt x="100797" y="9585"/>
                </a:lnTo>
                <a:lnTo>
                  <a:pt x="95021" y="6705"/>
                </a:lnTo>
                <a:lnTo>
                  <a:pt x="89260" y="3840"/>
                </a:lnTo>
                <a:lnTo>
                  <a:pt x="83515" y="2865"/>
                </a:lnTo>
                <a:lnTo>
                  <a:pt x="77739" y="1904"/>
                </a:lnTo>
                <a:lnTo>
                  <a:pt x="72953" y="960"/>
                </a:lnTo>
                <a:lnTo>
                  <a:pt x="69113" y="960"/>
                </a:lnTo>
                <a:lnTo>
                  <a:pt x="64312" y="0"/>
                </a:lnTo>
                <a:lnTo>
                  <a:pt x="8625" y="0"/>
                </a:lnTo>
                <a:lnTo>
                  <a:pt x="5745" y="960"/>
                </a:lnTo>
                <a:lnTo>
                  <a:pt x="3825" y="2865"/>
                </a:lnTo>
                <a:lnTo>
                  <a:pt x="944" y="4800"/>
                </a:lnTo>
                <a:lnTo>
                  <a:pt x="0" y="7680"/>
                </a:lnTo>
                <a:lnTo>
                  <a:pt x="0" y="205419"/>
                </a:lnTo>
                <a:lnTo>
                  <a:pt x="944" y="206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" name="object 15"/>
          <p:cNvSpPr/>
          <p:nvPr/>
        </p:nvSpPr>
        <p:spPr>
          <a:xfrm>
            <a:off x="1841464" y="802333"/>
            <a:ext cx="127680" cy="146844"/>
          </a:xfrm>
          <a:custGeom>
            <a:avLst/>
            <a:gdLst/>
            <a:ahLst/>
            <a:cxnLst/>
            <a:rect l="l" t="t" r="r" b="b"/>
            <a:pathLst>
              <a:path w="127680" h="146844">
                <a:moveTo>
                  <a:pt x="29763" y="41261"/>
                </a:moveTo>
                <a:lnTo>
                  <a:pt x="28335" y="0"/>
                </a:lnTo>
                <a:lnTo>
                  <a:pt x="19202" y="8617"/>
                </a:lnTo>
                <a:lnTo>
                  <a:pt x="16926" y="11089"/>
                </a:lnTo>
                <a:lnTo>
                  <a:pt x="10124" y="21529"/>
                </a:lnTo>
                <a:lnTo>
                  <a:pt x="4800" y="33580"/>
                </a:lnTo>
                <a:lnTo>
                  <a:pt x="2825" y="41574"/>
                </a:lnTo>
                <a:lnTo>
                  <a:pt x="756" y="53865"/>
                </a:lnTo>
                <a:lnTo>
                  <a:pt x="0" y="67169"/>
                </a:lnTo>
                <a:lnTo>
                  <a:pt x="407" y="77716"/>
                </a:lnTo>
                <a:lnTo>
                  <a:pt x="2083" y="90488"/>
                </a:lnTo>
                <a:lnTo>
                  <a:pt x="4800" y="101733"/>
                </a:lnTo>
                <a:lnTo>
                  <a:pt x="11746" y="117080"/>
                </a:lnTo>
                <a:lnTo>
                  <a:pt x="19202" y="126681"/>
                </a:lnTo>
                <a:lnTo>
                  <a:pt x="29565" y="135586"/>
                </a:lnTo>
                <a:lnTo>
                  <a:pt x="41269" y="141083"/>
                </a:lnTo>
                <a:lnTo>
                  <a:pt x="47489" y="143260"/>
                </a:lnTo>
                <a:lnTo>
                  <a:pt x="59775" y="145948"/>
                </a:lnTo>
                <a:lnTo>
                  <a:pt x="72953" y="146844"/>
                </a:lnTo>
                <a:lnTo>
                  <a:pt x="79674" y="146844"/>
                </a:lnTo>
                <a:lnTo>
                  <a:pt x="86395" y="145899"/>
                </a:lnTo>
                <a:lnTo>
                  <a:pt x="92156" y="144923"/>
                </a:lnTo>
                <a:lnTo>
                  <a:pt x="98877" y="143963"/>
                </a:lnTo>
                <a:lnTo>
                  <a:pt x="103677" y="143003"/>
                </a:lnTo>
                <a:lnTo>
                  <a:pt x="108478" y="141083"/>
                </a:lnTo>
                <a:lnTo>
                  <a:pt x="113278" y="140123"/>
                </a:lnTo>
                <a:lnTo>
                  <a:pt x="117119" y="139178"/>
                </a:lnTo>
                <a:lnTo>
                  <a:pt x="119999" y="137242"/>
                </a:lnTo>
                <a:lnTo>
                  <a:pt x="122880" y="136282"/>
                </a:lnTo>
                <a:lnTo>
                  <a:pt x="124800" y="135337"/>
                </a:lnTo>
                <a:lnTo>
                  <a:pt x="124800" y="134377"/>
                </a:lnTo>
                <a:lnTo>
                  <a:pt x="125745" y="134377"/>
                </a:lnTo>
                <a:lnTo>
                  <a:pt x="125745" y="133402"/>
                </a:lnTo>
                <a:lnTo>
                  <a:pt x="126720" y="132442"/>
                </a:lnTo>
                <a:lnTo>
                  <a:pt x="127680" y="131497"/>
                </a:lnTo>
                <a:lnTo>
                  <a:pt x="127680" y="117095"/>
                </a:lnTo>
                <a:lnTo>
                  <a:pt x="126720" y="116135"/>
                </a:lnTo>
                <a:lnTo>
                  <a:pt x="126720" y="115175"/>
                </a:lnTo>
                <a:lnTo>
                  <a:pt x="125745" y="115175"/>
                </a:lnTo>
                <a:lnTo>
                  <a:pt x="125745" y="114215"/>
                </a:lnTo>
                <a:lnTo>
                  <a:pt x="119999" y="114215"/>
                </a:lnTo>
                <a:lnTo>
                  <a:pt x="118079" y="116135"/>
                </a:lnTo>
                <a:lnTo>
                  <a:pt x="115199" y="117095"/>
                </a:lnTo>
                <a:lnTo>
                  <a:pt x="112318" y="118055"/>
                </a:lnTo>
                <a:lnTo>
                  <a:pt x="108478" y="119000"/>
                </a:lnTo>
                <a:lnTo>
                  <a:pt x="104637" y="120936"/>
                </a:lnTo>
                <a:lnTo>
                  <a:pt x="99837" y="121896"/>
                </a:lnTo>
                <a:lnTo>
                  <a:pt x="94076" y="122841"/>
                </a:lnTo>
                <a:lnTo>
                  <a:pt x="88315" y="124776"/>
                </a:lnTo>
                <a:lnTo>
                  <a:pt x="67193" y="124776"/>
                </a:lnTo>
                <a:lnTo>
                  <a:pt x="59512" y="123816"/>
                </a:lnTo>
                <a:lnTo>
                  <a:pt x="53751" y="120936"/>
                </a:lnTo>
                <a:lnTo>
                  <a:pt x="47045" y="119000"/>
                </a:lnTo>
                <a:lnTo>
                  <a:pt x="42230" y="115175"/>
                </a:lnTo>
                <a:lnTo>
                  <a:pt x="39364" y="110374"/>
                </a:lnTo>
                <a:lnTo>
                  <a:pt x="35509" y="105574"/>
                </a:lnTo>
                <a:lnTo>
                  <a:pt x="32644" y="100773"/>
                </a:lnTo>
                <a:lnTo>
                  <a:pt x="30708" y="94052"/>
                </a:lnTo>
                <a:lnTo>
                  <a:pt x="28803" y="87331"/>
                </a:lnTo>
                <a:lnTo>
                  <a:pt x="28803" y="47006"/>
                </a:lnTo>
                <a:lnTo>
                  <a:pt x="29763" y="412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" name="object 16"/>
          <p:cNvSpPr/>
          <p:nvPr/>
        </p:nvSpPr>
        <p:spPr>
          <a:xfrm>
            <a:off x="1869799" y="788868"/>
            <a:ext cx="106066" cy="94076"/>
          </a:xfrm>
          <a:custGeom>
            <a:avLst/>
            <a:gdLst/>
            <a:ahLst/>
            <a:cxnLst/>
            <a:rect l="l" t="t" r="r" b="b"/>
            <a:pathLst>
              <a:path w="106066" h="94076">
                <a:moveTo>
                  <a:pt x="85903" y="14401"/>
                </a:moveTo>
                <a:lnTo>
                  <a:pt x="79182" y="9601"/>
                </a:lnTo>
                <a:lnTo>
                  <a:pt x="70541" y="5760"/>
                </a:lnTo>
                <a:lnTo>
                  <a:pt x="67318" y="4307"/>
                </a:lnTo>
                <a:lnTo>
                  <a:pt x="55605" y="1076"/>
                </a:lnTo>
                <a:lnTo>
                  <a:pt x="41738" y="0"/>
                </a:lnTo>
                <a:lnTo>
                  <a:pt x="37504" y="105"/>
                </a:lnTo>
                <a:lnTo>
                  <a:pt x="24680" y="1856"/>
                </a:lnTo>
                <a:lnTo>
                  <a:pt x="12934" y="5760"/>
                </a:lnTo>
                <a:lnTo>
                  <a:pt x="11019" y="6651"/>
                </a:lnTo>
                <a:lnTo>
                  <a:pt x="0" y="13465"/>
                </a:lnTo>
                <a:lnTo>
                  <a:pt x="1428" y="54726"/>
                </a:lnTo>
                <a:lnTo>
                  <a:pt x="3333" y="48950"/>
                </a:lnTo>
                <a:lnTo>
                  <a:pt x="5268" y="43205"/>
                </a:lnTo>
                <a:lnTo>
                  <a:pt x="8149" y="38389"/>
                </a:lnTo>
                <a:lnTo>
                  <a:pt x="11029" y="34549"/>
                </a:lnTo>
                <a:lnTo>
                  <a:pt x="13894" y="30723"/>
                </a:lnTo>
                <a:lnTo>
                  <a:pt x="18710" y="27843"/>
                </a:lnTo>
                <a:lnTo>
                  <a:pt x="23495" y="24963"/>
                </a:lnTo>
                <a:lnTo>
                  <a:pt x="28296" y="22082"/>
                </a:lnTo>
                <a:lnTo>
                  <a:pt x="34057" y="21122"/>
                </a:lnTo>
                <a:lnTo>
                  <a:pt x="40777" y="21122"/>
                </a:lnTo>
                <a:lnTo>
                  <a:pt x="47610" y="21549"/>
                </a:lnTo>
                <a:lnTo>
                  <a:pt x="60010" y="25410"/>
                </a:lnTo>
                <a:lnTo>
                  <a:pt x="69581" y="33604"/>
                </a:lnTo>
                <a:lnTo>
                  <a:pt x="73963" y="39999"/>
                </a:lnTo>
                <a:lnTo>
                  <a:pt x="77927" y="51657"/>
                </a:lnTo>
                <a:lnTo>
                  <a:pt x="79182" y="66233"/>
                </a:lnTo>
                <a:lnTo>
                  <a:pt x="468" y="66233"/>
                </a:lnTo>
                <a:lnTo>
                  <a:pt x="468" y="60472"/>
                </a:lnTo>
                <a:lnTo>
                  <a:pt x="468" y="94076"/>
                </a:lnTo>
                <a:lnTo>
                  <a:pt x="468" y="85435"/>
                </a:lnTo>
                <a:lnTo>
                  <a:pt x="98385" y="85435"/>
                </a:lnTo>
                <a:lnTo>
                  <a:pt x="100290" y="84475"/>
                </a:lnTo>
                <a:lnTo>
                  <a:pt x="102225" y="82555"/>
                </a:lnTo>
                <a:lnTo>
                  <a:pt x="105090" y="80634"/>
                </a:lnTo>
                <a:lnTo>
                  <a:pt x="106066" y="77754"/>
                </a:lnTo>
                <a:lnTo>
                  <a:pt x="106066" y="69113"/>
                </a:lnTo>
                <a:lnTo>
                  <a:pt x="106042" y="67262"/>
                </a:lnTo>
                <a:lnTo>
                  <a:pt x="104717" y="54457"/>
                </a:lnTo>
                <a:lnTo>
                  <a:pt x="102225" y="42230"/>
                </a:lnTo>
                <a:lnTo>
                  <a:pt x="99345" y="34549"/>
                </a:lnTo>
                <a:lnTo>
                  <a:pt x="95504" y="26883"/>
                </a:lnTo>
                <a:lnTo>
                  <a:pt x="90704" y="21122"/>
                </a:lnTo>
                <a:lnTo>
                  <a:pt x="85903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/>
          <p:nvPr/>
        </p:nvSpPr>
        <p:spPr>
          <a:xfrm>
            <a:off x="2034418" y="883904"/>
            <a:ext cx="11521" cy="59512"/>
          </a:xfrm>
          <a:custGeom>
            <a:avLst/>
            <a:gdLst/>
            <a:ahLst/>
            <a:cxnLst/>
            <a:rect l="l" t="t" r="r" b="b"/>
            <a:pathLst>
              <a:path w="11521" h="59512">
                <a:moveTo>
                  <a:pt x="2880" y="14401"/>
                </a:moveTo>
                <a:lnTo>
                  <a:pt x="1920" y="6720"/>
                </a:lnTo>
                <a:lnTo>
                  <a:pt x="0" y="0"/>
                </a:lnTo>
                <a:lnTo>
                  <a:pt x="25" y="53329"/>
                </a:lnTo>
                <a:lnTo>
                  <a:pt x="11521" y="59512"/>
                </a:lnTo>
                <a:lnTo>
                  <a:pt x="5760" y="20162"/>
                </a:lnTo>
                <a:lnTo>
                  <a:pt x="288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/>
          <p:nvPr/>
        </p:nvSpPr>
        <p:spPr>
          <a:xfrm>
            <a:off x="2006574" y="788868"/>
            <a:ext cx="144962" cy="160309"/>
          </a:xfrm>
          <a:custGeom>
            <a:avLst/>
            <a:gdLst/>
            <a:ahLst/>
            <a:cxnLst/>
            <a:rect l="l" t="t" r="r" b="b"/>
            <a:pathLst>
              <a:path w="144962" h="160309">
                <a:moveTo>
                  <a:pt x="0" y="81594"/>
                </a:moveTo>
                <a:lnTo>
                  <a:pt x="160" y="89817"/>
                </a:lnTo>
                <a:lnTo>
                  <a:pt x="1306" y="102624"/>
                </a:lnTo>
                <a:lnTo>
                  <a:pt x="3840" y="114239"/>
                </a:lnTo>
                <a:lnTo>
                  <a:pt x="4797" y="117193"/>
                </a:lnTo>
                <a:lnTo>
                  <a:pt x="10202" y="129086"/>
                </a:lnTo>
                <a:lnTo>
                  <a:pt x="17282" y="139186"/>
                </a:lnTo>
                <a:lnTo>
                  <a:pt x="27869" y="148366"/>
                </a:lnTo>
                <a:lnTo>
                  <a:pt x="27843" y="95036"/>
                </a:lnTo>
                <a:lnTo>
                  <a:pt x="27843" y="71033"/>
                </a:lnTo>
                <a:lnTo>
                  <a:pt x="28803" y="63352"/>
                </a:lnTo>
                <a:lnTo>
                  <a:pt x="29763" y="56631"/>
                </a:lnTo>
                <a:lnTo>
                  <a:pt x="31683" y="49926"/>
                </a:lnTo>
                <a:lnTo>
                  <a:pt x="34564" y="44165"/>
                </a:lnTo>
                <a:lnTo>
                  <a:pt x="38404" y="38389"/>
                </a:lnTo>
                <a:lnTo>
                  <a:pt x="42245" y="33604"/>
                </a:lnTo>
                <a:lnTo>
                  <a:pt x="47045" y="29763"/>
                </a:lnTo>
                <a:lnTo>
                  <a:pt x="52806" y="26883"/>
                </a:lnTo>
                <a:lnTo>
                  <a:pt x="58552" y="24002"/>
                </a:lnTo>
                <a:lnTo>
                  <a:pt x="65272" y="23042"/>
                </a:lnTo>
                <a:lnTo>
                  <a:pt x="81610" y="23042"/>
                </a:lnTo>
                <a:lnTo>
                  <a:pt x="88315" y="24002"/>
                </a:lnTo>
                <a:lnTo>
                  <a:pt x="94076" y="27843"/>
                </a:lnTo>
                <a:lnTo>
                  <a:pt x="99837" y="30723"/>
                </a:lnTo>
                <a:lnTo>
                  <a:pt x="104637" y="34549"/>
                </a:lnTo>
                <a:lnTo>
                  <a:pt x="107518" y="39364"/>
                </a:lnTo>
                <a:lnTo>
                  <a:pt x="111358" y="45110"/>
                </a:lnTo>
                <a:lnTo>
                  <a:pt x="113278" y="50886"/>
                </a:lnTo>
                <a:lnTo>
                  <a:pt x="114239" y="58552"/>
                </a:lnTo>
                <a:lnTo>
                  <a:pt x="116159" y="65272"/>
                </a:lnTo>
                <a:lnTo>
                  <a:pt x="117119" y="72953"/>
                </a:lnTo>
                <a:lnTo>
                  <a:pt x="117119" y="89275"/>
                </a:lnTo>
                <a:lnTo>
                  <a:pt x="116159" y="96956"/>
                </a:lnTo>
                <a:lnTo>
                  <a:pt x="114239" y="103677"/>
                </a:lnTo>
                <a:lnTo>
                  <a:pt x="112318" y="110398"/>
                </a:lnTo>
                <a:lnTo>
                  <a:pt x="109438" y="116159"/>
                </a:lnTo>
                <a:lnTo>
                  <a:pt x="106558" y="121919"/>
                </a:lnTo>
                <a:lnTo>
                  <a:pt x="102717" y="126720"/>
                </a:lnTo>
                <a:lnTo>
                  <a:pt x="97916" y="130561"/>
                </a:lnTo>
                <a:lnTo>
                  <a:pt x="92156" y="133441"/>
                </a:lnTo>
                <a:lnTo>
                  <a:pt x="86395" y="136306"/>
                </a:lnTo>
                <a:lnTo>
                  <a:pt x="79674" y="137281"/>
                </a:lnTo>
                <a:lnTo>
                  <a:pt x="63367" y="137281"/>
                </a:lnTo>
                <a:lnTo>
                  <a:pt x="56647" y="136306"/>
                </a:lnTo>
                <a:lnTo>
                  <a:pt x="50886" y="133441"/>
                </a:lnTo>
                <a:lnTo>
                  <a:pt x="45125" y="129600"/>
                </a:lnTo>
                <a:lnTo>
                  <a:pt x="40325" y="125760"/>
                </a:lnTo>
                <a:lnTo>
                  <a:pt x="37444" y="120959"/>
                </a:lnTo>
                <a:lnTo>
                  <a:pt x="33604" y="115199"/>
                </a:lnTo>
                <a:lnTo>
                  <a:pt x="39364" y="154548"/>
                </a:lnTo>
                <a:lnTo>
                  <a:pt x="45097" y="156725"/>
                </a:lnTo>
                <a:lnTo>
                  <a:pt x="57171" y="159413"/>
                </a:lnTo>
                <a:lnTo>
                  <a:pt x="71048" y="160309"/>
                </a:lnTo>
                <a:lnTo>
                  <a:pt x="78458" y="159927"/>
                </a:lnTo>
                <a:lnTo>
                  <a:pt x="91393" y="157549"/>
                </a:lnTo>
                <a:lnTo>
                  <a:pt x="102717" y="153588"/>
                </a:lnTo>
                <a:lnTo>
                  <a:pt x="117264" y="145461"/>
                </a:lnTo>
                <a:lnTo>
                  <a:pt x="126720" y="137281"/>
                </a:lnTo>
                <a:lnTo>
                  <a:pt x="135393" y="123341"/>
                </a:lnTo>
                <a:lnTo>
                  <a:pt x="140162" y="111358"/>
                </a:lnTo>
                <a:lnTo>
                  <a:pt x="142379" y="104446"/>
                </a:lnTo>
                <a:lnTo>
                  <a:pt x="144426" y="91909"/>
                </a:lnTo>
                <a:lnTo>
                  <a:pt x="144962" y="78714"/>
                </a:lnTo>
                <a:lnTo>
                  <a:pt x="144670" y="70401"/>
                </a:lnTo>
                <a:lnTo>
                  <a:pt x="143007" y="57647"/>
                </a:lnTo>
                <a:lnTo>
                  <a:pt x="140162" y="46085"/>
                </a:lnTo>
                <a:lnTo>
                  <a:pt x="134442" y="31399"/>
                </a:lnTo>
                <a:lnTo>
                  <a:pt x="127680" y="21122"/>
                </a:lnTo>
                <a:lnTo>
                  <a:pt x="116307" y="11742"/>
                </a:lnTo>
                <a:lnTo>
                  <a:pt x="104637" y="5760"/>
                </a:lnTo>
                <a:lnTo>
                  <a:pt x="99593" y="3807"/>
                </a:lnTo>
                <a:lnTo>
                  <a:pt x="87426" y="951"/>
                </a:lnTo>
                <a:lnTo>
                  <a:pt x="73929" y="0"/>
                </a:lnTo>
                <a:lnTo>
                  <a:pt x="65328" y="463"/>
                </a:lnTo>
                <a:lnTo>
                  <a:pt x="52728" y="2855"/>
                </a:lnTo>
                <a:lnTo>
                  <a:pt x="41285" y="6720"/>
                </a:lnTo>
                <a:lnTo>
                  <a:pt x="27180" y="14644"/>
                </a:lnTo>
                <a:lnTo>
                  <a:pt x="18242" y="23042"/>
                </a:lnTo>
                <a:lnTo>
                  <a:pt x="9003" y="37151"/>
                </a:lnTo>
                <a:lnTo>
                  <a:pt x="3840" y="48950"/>
                </a:lnTo>
                <a:lnTo>
                  <a:pt x="2163" y="55771"/>
                </a:lnTo>
                <a:lnTo>
                  <a:pt x="485" y="68350"/>
                </a:lnTo>
                <a:lnTo>
                  <a:pt x="0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/>
          <p:nvPr/>
        </p:nvSpPr>
        <p:spPr>
          <a:xfrm>
            <a:off x="2190887" y="791748"/>
            <a:ext cx="52806" cy="213116"/>
          </a:xfrm>
          <a:custGeom>
            <a:avLst/>
            <a:gdLst/>
            <a:ahLst/>
            <a:cxnLst/>
            <a:rect l="l" t="t" r="r" b="b"/>
            <a:pathLst>
              <a:path w="52806" h="213116">
                <a:moveTo>
                  <a:pt x="960" y="2880"/>
                </a:moveTo>
                <a:lnTo>
                  <a:pt x="0" y="2880"/>
                </a:lnTo>
                <a:lnTo>
                  <a:pt x="0" y="209275"/>
                </a:lnTo>
                <a:lnTo>
                  <a:pt x="960" y="210235"/>
                </a:lnTo>
                <a:lnTo>
                  <a:pt x="1920" y="211195"/>
                </a:lnTo>
                <a:lnTo>
                  <a:pt x="2880" y="211195"/>
                </a:lnTo>
                <a:lnTo>
                  <a:pt x="3840" y="212156"/>
                </a:lnTo>
                <a:lnTo>
                  <a:pt x="6720" y="212156"/>
                </a:lnTo>
                <a:lnTo>
                  <a:pt x="8641" y="213116"/>
                </a:lnTo>
                <a:lnTo>
                  <a:pt x="16322" y="213116"/>
                </a:lnTo>
                <a:lnTo>
                  <a:pt x="18242" y="212156"/>
                </a:lnTo>
                <a:lnTo>
                  <a:pt x="23042" y="212156"/>
                </a:lnTo>
                <a:lnTo>
                  <a:pt x="24002" y="211195"/>
                </a:lnTo>
                <a:lnTo>
                  <a:pt x="24963" y="211195"/>
                </a:lnTo>
                <a:lnTo>
                  <a:pt x="26883" y="48950"/>
                </a:lnTo>
                <a:lnTo>
                  <a:pt x="30723" y="43205"/>
                </a:lnTo>
                <a:lnTo>
                  <a:pt x="34564" y="39349"/>
                </a:lnTo>
                <a:lnTo>
                  <a:pt x="38404" y="35509"/>
                </a:lnTo>
                <a:lnTo>
                  <a:pt x="42245" y="31668"/>
                </a:lnTo>
                <a:lnTo>
                  <a:pt x="46085" y="28803"/>
                </a:lnTo>
                <a:lnTo>
                  <a:pt x="49926" y="26883"/>
                </a:lnTo>
                <a:lnTo>
                  <a:pt x="52806" y="1920"/>
                </a:lnTo>
                <a:lnTo>
                  <a:pt x="48966" y="4800"/>
                </a:lnTo>
                <a:lnTo>
                  <a:pt x="44165" y="6720"/>
                </a:lnTo>
                <a:lnTo>
                  <a:pt x="40325" y="9601"/>
                </a:lnTo>
                <a:lnTo>
                  <a:pt x="36484" y="12481"/>
                </a:lnTo>
                <a:lnTo>
                  <a:pt x="31683" y="16322"/>
                </a:lnTo>
                <a:lnTo>
                  <a:pt x="27843" y="20162"/>
                </a:lnTo>
                <a:lnTo>
                  <a:pt x="24002" y="24002"/>
                </a:lnTo>
                <a:lnTo>
                  <a:pt x="24002" y="3840"/>
                </a:lnTo>
                <a:lnTo>
                  <a:pt x="23042" y="2880"/>
                </a:lnTo>
                <a:lnTo>
                  <a:pt x="23042" y="1920"/>
                </a:lnTo>
                <a:lnTo>
                  <a:pt x="22082" y="960"/>
                </a:lnTo>
                <a:lnTo>
                  <a:pt x="21122" y="960"/>
                </a:lnTo>
                <a:lnTo>
                  <a:pt x="20162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20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2215850" y="788868"/>
            <a:ext cx="109438" cy="214076"/>
          </a:xfrm>
          <a:custGeom>
            <a:avLst/>
            <a:gdLst/>
            <a:ahLst/>
            <a:cxnLst/>
            <a:rect l="l" t="t" r="r" b="b"/>
            <a:pathLst>
              <a:path w="109438" h="214076">
                <a:moveTo>
                  <a:pt x="16322" y="150708"/>
                </a:moveTo>
                <a:lnTo>
                  <a:pt x="20162" y="152643"/>
                </a:lnTo>
                <a:lnTo>
                  <a:pt x="23042" y="154548"/>
                </a:lnTo>
                <a:lnTo>
                  <a:pt x="26883" y="156469"/>
                </a:lnTo>
                <a:lnTo>
                  <a:pt x="30723" y="157429"/>
                </a:lnTo>
                <a:lnTo>
                  <a:pt x="33604" y="158389"/>
                </a:lnTo>
                <a:lnTo>
                  <a:pt x="37444" y="159364"/>
                </a:lnTo>
                <a:lnTo>
                  <a:pt x="41269" y="160309"/>
                </a:lnTo>
                <a:lnTo>
                  <a:pt x="46085" y="160309"/>
                </a:lnTo>
                <a:lnTo>
                  <a:pt x="61264" y="158643"/>
                </a:lnTo>
                <a:lnTo>
                  <a:pt x="72953" y="154548"/>
                </a:lnTo>
                <a:lnTo>
                  <a:pt x="83961" y="147305"/>
                </a:lnTo>
                <a:lnTo>
                  <a:pt x="93116" y="138242"/>
                </a:lnTo>
                <a:lnTo>
                  <a:pt x="100192" y="124636"/>
                </a:lnTo>
                <a:lnTo>
                  <a:pt x="104637" y="112318"/>
                </a:lnTo>
                <a:lnTo>
                  <a:pt x="106756" y="103483"/>
                </a:lnTo>
                <a:lnTo>
                  <a:pt x="108721" y="91000"/>
                </a:lnTo>
                <a:lnTo>
                  <a:pt x="109438" y="77754"/>
                </a:lnTo>
                <a:lnTo>
                  <a:pt x="109309" y="72952"/>
                </a:lnTo>
                <a:lnTo>
                  <a:pt x="107890" y="60259"/>
                </a:lnTo>
                <a:lnTo>
                  <a:pt x="105597" y="47990"/>
                </a:lnTo>
                <a:lnTo>
                  <a:pt x="101056" y="34035"/>
                </a:lnTo>
                <a:lnTo>
                  <a:pt x="95036" y="23042"/>
                </a:lnTo>
                <a:lnTo>
                  <a:pt x="90236" y="16322"/>
                </a:lnTo>
                <a:lnTo>
                  <a:pt x="84475" y="10561"/>
                </a:lnTo>
                <a:lnTo>
                  <a:pt x="77754" y="6720"/>
                </a:lnTo>
                <a:lnTo>
                  <a:pt x="63324" y="1217"/>
                </a:lnTo>
                <a:lnTo>
                  <a:pt x="49926" y="0"/>
                </a:lnTo>
                <a:lnTo>
                  <a:pt x="45110" y="0"/>
                </a:lnTo>
                <a:lnTo>
                  <a:pt x="40325" y="960"/>
                </a:lnTo>
                <a:lnTo>
                  <a:pt x="36484" y="1920"/>
                </a:lnTo>
                <a:lnTo>
                  <a:pt x="31683" y="2880"/>
                </a:lnTo>
                <a:lnTo>
                  <a:pt x="27843" y="4800"/>
                </a:lnTo>
                <a:lnTo>
                  <a:pt x="24963" y="29763"/>
                </a:lnTo>
                <a:lnTo>
                  <a:pt x="27843" y="27843"/>
                </a:lnTo>
                <a:lnTo>
                  <a:pt x="31683" y="25923"/>
                </a:lnTo>
                <a:lnTo>
                  <a:pt x="34564" y="24963"/>
                </a:lnTo>
                <a:lnTo>
                  <a:pt x="38404" y="24002"/>
                </a:lnTo>
                <a:lnTo>
                  <a:pt x="41269" y="23042"/>
                </a:lnTo>
                <a:lnTo>
                  <a:pt x="51831" y="23042"/>
                </a:lnTo>
                <a:lnTo>
                  <a:pt x="57607" y="24963"/>
                </a:lnTo>
                <a:lnTo>
                  <a:pt x="62392" y="27843"/>
                </a:lnTo>
                <a:lnTo>
                  <a:pt x="67193" y="31683"/>
                </a:lnTo>
                <a:lnTo>
                  <a:pt x="71033" y="35524"/>
                </a:lnTo>
                <a:lnTo>
                  <a:pt x="72953" y="41269"/>
                </a:lnTo>
                <a:lnTo>
                  <a:pt x="75834" y="46085"/>
                </a:lnTo>
                <a:lnTo>
                  <a:pt x="77754" y="52791"/>
                </a:lnTo>
                <a:lnTo>
                  <a:pt x="78714" y="59512"/>
                </a:lnTo>
                <a:lnTo>
                  <a:pt x="80634" y="66233"/>
                </a:lnTo>
                <a:lnTo>
                  <a:pt x="80634" y="88315"/>
                </a:lnTo>
                <a:lnTo>
                  <a:pt x="79674" y="95036"/>
                </a:lnTo>
                <a:lnTo>
                  <a:pt x="78714" y="100797"/>
                </a:lnTo>
                <a:lnTo>
                  <a:pt x="77754" y="107518"/>
                </a:lnTo>
                <a:lnTo>
                  <a:pt x="74874" y="114239"/>
                </a:lnTo>
                <a:lnTo>
                  <a:pt x="71993" y="119039"/>
                </a:lnTo>
                <a:lnTo>
                  <a:pt x="69113" y="124800"/>
                </a:lnTo>
                <a:lnTo>
                  <a:pt x="65272" y="128640"/>
                </a:lnTo>
                <a:lnTo>
                  <a:pt x="60487" y="132466"/>
                </a:lnTo>
                <a:lnTo>
                  <a:pt x="55671" y="135361"/>
                </a:lnTo>
                <a:lnTo>
                  <a:pt x="49926" y="137281"/>
                </a:lnTo>
                <a:lnTo>
                  <a:pt x="36484" y="137281"/>
                </a:lnTo>
                <a:lnTo>
                  <a:pt x="28803" y="134401"/>
                </a:lnTo>
                <a:lnTo>
                  <a:pt x="23042" y="129600"/>
                </a:lnTo>
                <a:lnTo>
                  <a:pt x="20373" y="127628"/>
                </a:lnTo>
                <a:lnTo>
                  <a:pt x="11076" y="119623"/>
                </a:lnTo>
                <a:lnTo>
                  <a:pt x="1920" y="109438"/>
                </a:lnTo>
                <a:lnTo>
                  <a:pt x="1920" y="51831"/>
                </a:lnTo>
                <a:lnTo>
                  <a:pt x="0" y="214076"/>
                </a:lnTo>
                <a:lnTo>
                  <a:pt x="960" y="213116"/>
                </a:lnTo>
                <a:lnTo>
                  <a:pt x="1920" y="212156"/>
                </a:lnTo>
                <a:lnTo>
                  <a:pt x="1920" y="138242"/>
                </a:lnTo>
                <a:lnTo>
                  <a:pt x="5760" y="142082"/>
                </a:lnTo>
                <a:lnTo>
                  <a:pt x="9601" y="144962"/>
                </a:lnTo>
                <a:lnTo>
                  <a:pt x="12481" y="147843"/>
                </a:lnTo>
                <a:lnTo>
                  <a:pt x="16322" y="15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2364653" y="720714"/>
            <a:ext cx="26868" cy="225582"/>
          </a:xfrm>
          <a:custGeom>
            <a:avLst/>
            <a:gdLst/>
            <a:ahLst/>
            <a:cxnLst/>
            <a:rect l="l" t="t" r="r" b="b"/>
            <a:pathLst>
              <a:path w="26868" h="225582">
                <a:moveTo>
                  <a:pt x="26868" y="4785"/>
                </a:moveTo>
                <a:lnTo>
                  <a:pt x="25907" y="3840"/>
                </a:lnTo>
                <a:lnTo>
                  <a:pt x="25907" y="2880"/>
                </a:lnTo>
                <a:lnTo>
                  <a:pt x="24947" y="1920"/>
                </a:lnTo>
                <a:lnTo>
                  <a:pt x="23987" y="1920"/>
                </a:lnTo>
                <a:lnTo>
                  <a:pt x="23027" y="960"/>
                </a:lnTo>
                <a:lnTo>
                  <a:pt x="20147" y="960"/>
                </a:lnTo>
                <a:lnTo>
                  <a:pt x="18227" y="0"/>
                </a:lnTo>
                <a:lnTo>
                  <a:pt x="10561" y="0"/>
                </a:lnTo>
                <a:lnTo>
                  <a:pt x="8625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04" y="1920"/>
                </a:lnTo>
                <a:lnTo>
                  <a:pt x="944" y="2880"/>
                </a:lnTo>
                <a:lnTo>
                  <a:pt x="0" y="3840"/>
                </a:lnTo>
                <a:lnTo>
                  <a:pt x="0" y="222702"/>
                </a:lnTo>
                <a:lnTo>
                  <a:pt x="944" y="223677"/>
                </a:lnTo>
                <a:lnTo>
                  <a:pt x="1904" y="224622"/>
                </a:lnTo>
                <a:lnTo>
                  <a:pt x="2880" y="224622"/>
                </a:lnTo>
                <a:lnTo>
                  <a:pt x="3840" y="225582"/>
                </a:lnTo>
                <a:lnTo>
                  <a:pt x="22067" y="225582"/>
                </a:lnTo>
                <a:lnTo>
                  <a:pt x="23027" y="224622"/>
                </a:lnTo>
                <a:lnTo>
                  <a:pt x="24947" y="224622"/>
                </a:lnTo>
                <a:lnTo>
                  <a:pt x="25907" y="223677"/>
                </a:lnTo>
                <a:lnTo>
                  <a:pt x="26868" y="222702"/>
                </a:lnTo>
                <a:lnTo>
                  <a:pt x="26868" y="47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2458646" y="794628"/>
            <a:ext cx="14485" cy="54711"/>
          </a:xfrm>
          <a:custGeom>
            <a:avLst/>
            <a:gdLst/>
            <a:ahLst/>
            <a:cxnLst/>
            <a:rect l="l" t="t" r="r" b="b"/>
            <a:pathLst>
              <a:path w="14485" h="54711">
                <a:moveTo>
                  <a:pt x="10650" y="891"/>
                </a:moveTo>
                <a:lnTo>
                  <a:pt x="0" y="7704"/>
                </a:lnTo>
                <a:lnTo>
                  <a:pt x="83" y="54711"/>
                </a:lnTo>
                <a:lnTo>
                  <a:pt x="1028" y="48966"/>
                </a:lnTo>
                <a:lnTo>
                  <a:pt x="2963" y="43190"/>
                </a:lnTo>
                <a:lnTo>
                  <a:pt x="4868" y="37444"/>
                </a:lnTo>
                <a:lnTo>
                  <a:pt x="7764" y="32628"/>
                </a:lnTo>
                <a:lnTo>
                  <a:pt x="10644" y="28788"/>
                </a:lnTo>
                <a:lnTo>
                  <a:pt x="14485" y="24963"/>
                </a:lnTo>
                <a:lnTo>
                  <a:pt x="12549" y="0"/>
                </a:lnTo>
                <a:lnTo>
                  <a:pt x="10650" y="8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2430886" y="788868"/>
            <a:ext cx="133441" cy="160309"/>
          </a:xfrm>
          <a:custGeom>
            <a:avLst/>
            <a:gdLst/>
            <a:ahLst/>
            <a:cxnLst/>
            <a:rect l="l" t="t" r="r" b="b"/>
            <a:pathLst>
              <a:path w="133441" h="160309">
                <a:moveTo>
                  <a:pt x="133441" y="73913"/>
                </a:moveTo>
                <a:lnTo>
                  <a:pt x="133429" y="67262"/>
                </a:lnTo>
                <a:lnTo>
                  <a:pt x="132480" y="54457"/>
                </a:lnTo>
                <a:lnTo>
                  <a:pt x="129600" y="42230"/>
                </a:lnTo>
                <a:lnTo>
                  <a:pt x="127665" y="34549"/>
                </a:lnTo>
                <a:lnTo>
                  <a:pt x="123825" y="26883"/>
                </a:lnTo>
                <a:lnTo>
                  <a:pt x="119039" y="21122"/>
                </a:lnTo>
                <a:lnTo>
                  <a:pt x="113278" y="14401"/>
                </a:lnTo>
                <a:lnTo>
                  <a:pt x="106558" y="9601"/>
                </a:lnTo>
                <a:lnTo>
                  <a:pt x="98877" y="5760"/>
                </a:lnTo>
                <a:lnTo>
                  <a:pt x="95317" y="4307"/>
                </a:lnTo>
                <a:lnTo>
                  <a:pt x="83233" y="1076"/>
                </a:lnTo>
                <a:lnTo>
                  <a:pt x="70073" y="0"/>
                </a:lnTo>
                <a:lnTo>
                  <a:pt x="64616" y="151"/>
                </a:lnTo>
                <a:lnTo>
                  <a:pt x="51752" y="1945"/>
                </a:lnTo>
                <a:lnTo>
                  <a:pt x="40309" y="5760"/>
                </a:lnTo>
                <a:lnTo>
                  <a:pt x="42245" y="30723"/>
                </a:lnTo>
                <a:lnTo>
                  <a:pt x="46070" y="27843"/>
                </a:lnTo>
                <a:lnTo>
                  <a:pt x="50871" y="24963"/>
                </a:lnTo>
                <a:lnTo>
                  <a:pt x="56631" y="22082"/>
                </a:lnTo>
                <a:lnTo>
                  <a:pt x="62392" y="21122"/>
                </a:lnTo>
                <a:lnTo>
                  <a:pt x="68153" y="21122"/>
                </a:lnTo>
                <a:lnTo>
                  <a:pt x="75430" y="21549"/>
                </a:lnTo>
                <a:lnTo>
                  <a:pt x="88079" y="25410"/>
                </a:lnTo>
                <a:lnTo>
                  <a:pt x="96956" y="33604"/>
                </a:lnTo>
                <a:lnTo>
                  <a:pt x="101672" y="40352"/>
                </a:lnTo>
                <a:lnTo>
                  <a:pt x="105770" y="51881"/>
                </a:lnTo>
                <a:lnTo>
                  <a:pt x="106558" y="66233"/>
                </a:lnTo>
                <a:lnTo>
                  <a:pt x="27843" y="66233"/>
                </a:lnTo>
                <a:lnTo>
                  <a:pt x="27843" y="60472"/>
                </a:lnTo>
                <a:lnTo>
                  <a:pt x="27760" y="13465"/>
                </a:lnTo>
                <a:lnTo>
                  <a:pt x="18242" y="22082"/>
                </a:lnTo>
                <a:lnTo>
                  <a:pt x="9740" y="34807"/>
                </a:lnTo>
                <a:lnTo>
                  <a:pt x="4800" y="47045"/>
                </a:lnTo>
                <a:lnTo>
                  <a:pt x="2419" y="55039"/>
                </a:lnTo>
                <a:lnTo>
                  <a:pt x="504" y="67330"/>
                </a:lnTo>
                <a:lnTo>
                  <a:pt x="0" y="80634"/>
                </a:lnTo>
                <a:lnTo>
                  <a:pt x="251" y="91181"/>
                </a:lnTo>
                <a:lnTo>
                  <a:pt x="1659" y="103953"/>
                </a:lnTo>
                <a:lnTo>
                  <a:pt x="4800" y="115199"/>
                </a:lnTo>
                <a:lnTo>
                  <a:pt x="11162" y="130372"/>
                </a:lnTo>
                <a:lnTo>
                  <a:pt x="18242" y="140147"/>
                </a:lnTo>
                <a:lnTo>
                  <a:pt x="29416" y="149257"/>
                </a:lnTo>
                <a:lnTo>
                  <a:pt x="41285" y="154548"/>
                </a:lnTo>
                <a:lnTo>
                  <a:pt x="47000" y="156722"/>
                </a:lnTo>
                <a:lnTo>
                  <a:pt x="59077" y="159412"/>
                </a:lnTo>
                <a:lnTo>
                  <a:pt x="72953" y="160309"/>
                </a:lnTo>
                <a:lnTo>
                  <a:pt x="79674" y="160309"/>
                </a:lnTo>
                <a:lnTo>
                  <a:pt x="86395" y="159364"/>
                </a:lnTo>
                <a:lnTo>
                  <a:pt x="92156" y="158389"/>
                </a:lnTo>
                <a:lnTo>
                  <a:pt x="97917" y="157429"/>
                </a:lnTo>
                <a:lnTo>
                  <a:pt x="103677" y="156469"/>
                </a:lnTo>
                <a:lnTo>
                  <a:pt x="108478" y="154548"/>
                </a:lnTo>
                <a:lnTo>
                  <a:pt x="112318" y="153588"/>
                </a:lnTo>
                <a:lnTo>
                  <a:pt x="116159" y="152643"/>
                </a:lnTo>
                <a:lnTo>
                  <a:pt x="119039" y="150708"/>
                </a:lnTo>
                <a:lnTo>
                  <a:pt x="121920" y="149748"/>
                </a:lnTo>
                <a:lnTo>
                  <a:pt x="123825" y="148803"/>
                </a:lnTo>
                <a:lnTo>
                  <a:pt x="124800" y="147843"/>
                </a:lnTo>
                <a:lnTo>
                  <a:pt x="125760" y="146867"/>
                </a:lnTo>
                <a:lnTo>
                  <a:pt x="125760" y="145907"/>
                </a:lnTo>
                <a:lnTo>
                  <a:pt x="126705" y="145907"/>
                </a:lnTo>
                <a:lnTo>
                  <a:pt x="126705" y="143027"/>
                </a:lnTo>
                <a:lnTo>
                  <a:pt x="127665" y="142082"/>
                </a:lnTo>
                <a:lnTo>
                  <a:pt x="127665" y="134401"/>
                </a:lnTo>
                <a:lnTo>
                  <a:pt x="126705" y="132466"/>
                </a:lnTo>
                <a:lnTo>
                  <a:pt x="126705" y="129600"/>
                </a:lnTo>
                <a:lnTo>
                  <a:pt x="125760" y="128640"/>
                </a:lnTo>
                <a:lnTo>
                  <a:pt x="124800" y="127680"/>
                </a:lnTo>
                <a:lnTo>
                  <a:pt x="119984" y="127680"/>
                </a:lnTo>
                <a:lnTo>
                  <a:pt x="117119" y="129600"/>
                </a:lnTo>
                <a:lnTo>
                  <a:pt x="114239" y="130561"/>
                </a:lnTo>
                <a:lnTo>
                  <a:pt x="111358" y="131521"/>
                </a:lnTo>
                <a:lnTo>
                  <a:pt x="107518" y="132466"/>
                </a:lnTo>
                <a:lnTo>
                  <a:pt x="103677" y="134401"/>
                </a:lnTo>
                <a:lnTo>
                  <a:pt x="98877" y="135361"/>
                </a:lnTo>
                <a:lnTo>
                  <a:pt x="94076" y="136306"/>
                </a:lnTo>
                <a:lnTo>
                  <a:pt x="88315" y="138242"/>
                </a:lnTo>
                <a:lnTo>
                  <a:pt x="66233" y="138242"/>
                </a:lnTo>
                <a:lnTo>
                  <a:pt x="59512" y="137281"/>
                </a:lnTo>
                <a:lnTo>
                  <a:pt x="52791" y="134401"/>
                </a:lnTo>
                <a:lnTo>
                  <a:pt x="47030" y="132466"/>
                </a:lnTo>
                <a:lnTo>
                  <a:pt x="42245" y="128640"/>
                </a:lnTo>
                <a:lnTo>
                  <a:pt x="38404" y="123840"/>
                </a:lnTo>
                <a:lnTo>
                  <a:pt x="34564" y="119039"/>
                </a:lnTo>
                <a:lnTo>
                  <a:pt x="31683" y="114239"/>
                </a:lnTo>
                <a:lnTo>
                  <a:pt x="30723" y="107518"/>
                </a:lnTo>
                <a:lnTo>
                  <a:pt x="28788" y="100797"/>
                </a:lnTo>
                <a:lnTo>
                  <a:pt x="27843" y="94076"/>
                </a:lnTo>
                <a:lnTo>
                  <a:pt x="27843" y="85435"/>
                </a:lnTo>
                <a:lnTo>
                  <a:pt x="125760" y="85435"/>
                </a:lnTo>
                <a:lnTo>
                  <a:pt x="128640" y="84475"/>
                </a:lnTo>
                <a:lnTo>
                  <a:pt x="130545" y="82555"/>
                </a:lnTo>
                <a:lnTo>
                  <a:pt x="132481" y="80634"/>
                </a:lnTo>
                <a:lnTo>
                  <a:pt x="133441" y="77754"/>
                </a:lnTo>
                <a:lnTo>
                  <a:pt x="133441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2681432" y="791748"/>
            <a:ext cx="25923" cy="154548"/>
          </a:xfrm>
          <a:custGeom>
            <a:avLst/>
            <a:gdLst/>
            <a:ahLst/>
            <a:cxnLst/>
            <a:rect l="l" t="t" r="r" b="b"/>
            <a:pathLst>
              <a:path w="25923" h="154548">
                <a:moveTo>
                  <a:pt x="960" y="152643"/>
                </a:moveTo>
                <a:lnTo>
                  <a:pt x="960" y="153588"/>
                </a:lnTo>
                <a:lnTo>
                  <a:pt x="1920" y="153588"/>
                </a:lnTo>
                <a:lnTo>
                  <a:pt x="3840" y="154548"/>
                </a:lnTo>
                <a:lnTo>
                  <a:pt x="21122" y="154548"/>
                </a:lnTo>
                <a:lnTo>
                  <a:pt x="23042" y="153588"/>
                </a:lnTo>
                <a:lnTo>
                  <a:pt x="24963" y="153588"/>
                </a:lnTo>
                <a:lnTo>
                  <a:pt x="24963" y="152643"/>
                </a:lnTo>
                <a:lnTo>
                  <a:pt x="25923" y="152643"/>
                </a:lnTo>
                <a:lnTo>
                  <a:pt x="25923" y="2880"/>
                </a:lnTo>
                <a:lnTo>
                  <a:pt x="2496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1122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52643"/>
                </a:lnTo>
                <a:lnTo>
                  <a:pt x="960" y="1526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2677591" y="731276"/>
            <a:ext cx="33604" cy="32628"/>
          </a:xfrm>
          <a:custGeom>
            <a:avLst/>
            <a:gdLst/>
            <a:ahLst/>
            <a:cxnLst/>
            <a:rect l="l" t="t" r="r" b="b"/>
            <a:pathLst>
              <a:path w="33604" h="32628">
                <a:moveTo>
                  <a:pt x="0" y="16306"/>
                </a:moveTo>
                <a:lnTo>
                  <a:pt x="0" y="23027"/>
                </a:lnTo>
                <a:lnTo>
                  <a:pt x="1920" y="26868"/>
                </a:lnTo>
                <a:lnTo>
                  <a:pt x="3840" y="28788"/>
                </a:lnTo>
                <a:lnTo>
                  <a:pt x="5760" y="31668"/>
                </a:lnTo>
                <a:lnTo>
                  <a:pt x="10561" y="32628"/>
                </a:lnTo>
                <a:lnTo>
                  <a:pt x="23042" y="32628"/>
                </a:lnTo>
                <a:lnTo>
                  <a:pt x="27843" y="31668"/>
                </a:lnTo>
                <a:lnTo>
                  <a:pt x="29763" y="28788"/>
                </a:lnTo>
                <a:lnTo>
                  <a:pt x="32644" y="26868"/>
                </a:lnTo>
                <a:lnTo>
                  <a:pt x="33604" y="22067"/>
                </a:lnTo>
                <a:lnTo>
                  <a:pt x="33604" y="10561"/>
                </a:lnTo>
                <a:lnTo>
                  <a:pt x="31683" y="5760"/>
                </a:lnTo>
                <a:lnTo>
                  <a:pt x="29763" y="3840"/>
                </a:lnTo>
                <a:lnTo>
                  <a:pt x="27843" y="1904"/>
                </a:lnTo>
                <a:lnTo>
                  <a:pt x="23042" y="0"/>
                </a:lnTo>
                <a:lnTo>
                  <a:pt x="10561" y="0"/>
                </a:lnTo>
                <a:lnTo>
                  <a:pt x="5760" y="1904"/>
                </a:lnTo>
                <a:lnTo>
                  <a:pt x="3840" y="3840"/>
                </a:lnTo>
                <a:lnTo>
                  <a:pt x="1920" y="5760"/>
                </a:lnTo>
                <a:lnTo>
                  <a:pt x="0" y="10561"/>
                </a:lnTo>
                <a:lnTo>
                  <a:pt x="0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2757266" y="788868"/>
            <a:ext cx="124800" cy="157429"/>
          </a:xfrm>
          <a:custGeom>
            <a:avLst/>
            <a:gdLst/>
            <a:ahLst/>
            <a:cxnLst/>
            <a:rect l="l" t="t" r="r" b="b"/>
            <a:pathLst>
              <a:path w="124800" h="157429">
                <a:moveTo>
                  <a:pt x="72515" y="2"/>
                </a:moveTo>
                <a:lnTo>
                  <a:pt x="59907" y="1983"/>
                </a:lnTo>
                <a:lnTo>
                  <a:pt x="48006" y="6720"/>
                </a:lnTo>
                <a:lnTo>
                  <a:pt x="43543" y="9660"/>
                </a:lnTo>
                <a:lnTo>
                  <a:pt x="33683" y="17326"/>
                </a:lnTo>
                <a:lnTo>
                  <a:pt x="24003" y="26883"/>
                </a:lnTo>
                <a:lnTo>
                  <a:pt x="24003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3840" y="2880"/>
                </a:lnTo>
                <a:lnTo>
                  <a:pt x="2895" y="3840"/>
                </a:lnTo>
                <a:lnTo>
                  <a:pt x="1935" y="3840"/>
                </a:lnTo>
                <a:lnTo>
                  <a:pt x="960" y="4800"/>
                </a:lnTo>
                <a:lnTo>
                  <a:pt x="0" y="480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69"/>
                </a:lnTo>
                <a:lnTo>
                  <a:pt x="1935" y="156469"/>
                </a:lnTo>
                <a:lnTo>
                  <a:pt x="2895" y="157429"/>
                </a:lnTo>
                <a:lnTo>
                  <a:pt x="21122" y="157429"/>
                </a:lnTo>
                <a:lnTo>
                  <a:pt x="22082" y="156469"/>
                </a:lnTo>
                <a:lnTo>
                  <a:pt x="24003" y="156469"/>
                </a:lnTo>
                <a:lnTo>
                  <a:pt x="24963" y="155524"/>
                </a:lnTo>
                <a:lnTo>
                  <a:pt x="25923" y="155524"/>
                </a:lnTo>
                <a:lnTo>
                  <a:pt x="25923" y="51831"/>
                </a:lnTo>
                <a:lnTo>
                  <a:pt x="29304" y="47718"/>
                </a:lnTo>
                <a:lnTo>
                  <a:pt x="38396" y="37958"/>
                </a:lnTo>
                <a:lnTo>
                  <a:pt x="47045" y="30723"/>
                </a:lnTo>
                <a:lnTo>
                  <a:pt x="53766" y="25923"/>
                </a:lnTo>
                <a:lnTo>
                  <a:pt x="60487" y="23042"/>
                </a:lnTo>
                <a:lnTo>
                  <a:pt x="72009" y="23042"/>
                </a:lnTo>
                <a:lnTo>
                  <a:pt x="76809" y="24002"/>
                </a:lnTo>
                <a:lnTo>
                  <a:pt x="80650" y="26883"/>
                </a:lnTo>
                <a:lnTo>
                  <a:pt x="84490" y="28803"/>
                </a:lnTo>
                <a:lnTo>
                  <a:pt x="88331" y="31683"/>
                </a:lnTo>
                <a:lnTo>
                  <a:pt x="90251" y="34549"/>
                </a:lnTo>
                <a:lnTo>
                  <a:pt x="93131" y="38389"/>
                </a:lnTo>
                <a:lnTo>
                  <a:pt x="95036" y="43205"/>
                </a:lnTo>
                <a:lnTo>
                  <a:pt x="96012" y="47990"/>
                </a:lnTo>
                <a:lnTo>
                  <a:pt x="97917" y="52791"/>
                </a:lnTo>
                <a:lnTo>
                  <a:pt x="97917" y="153588"/>
                </a:lnTo>
                <a:lnTo>
                  <a:pt x="98877" y="154548"/>
                </a:lnTo>
                <a:lnTo>
                  <a:pt x="98877" y="155524"/>
                </a:lnTo>
                <a:lnTo>
                  <a:pt x="99852" y="156469"/>
                </a:lnTo>
                <a:lnTo>
                  <a:pt x="100812" y="156469"/>
                </a:lnTo>
                <a:lnTo>
                  <a:pt x="101757" y="157429"/>
                </a:lnTo>
                <a:lnTo>
                  <a:pt x="119999" y="157429"/>
                </a:lnTo>
                <a:lnTo>
                  <a:pt x="120959" y="156469"/>
                </a:lnTo>
                <a:lnTo>
                  <a:pt x="122880" y="156469"/>
                </a:lnTo>
                <a:lnTo>
                  <a:pt x="123840" y="155524"/>
                </a:lnTo>
                <a:lnTo>
                  <a:pt x="124800" y="154548"/>
                </a:lnTo>
                <a:lnTo>
                  <a:pt x="124789" y="62433"/>
                </a:lnTo>
                <a:lnTo>
                  <a:pt x="123991" y="49002"/>
                </a:lnTo>
                <a:lnTo>
                  <a:pt x="121919" y="37444"/>
                </a:lnTo>
                <a:lnTo>
                  <a:pt x="119999" y="30723"/>
                </a:lnTo>
                <a:lnTo>
                  <a:pt x="117119" y="24002"/>
                </a:lnTo>
                <a:lnTo>
                  <a:pt x="113278" y="18242"/>
                </a:lnTo>
                <a:lnTo>
                  <a:pt x="109438" y="13441"/>
                </a:lnTo>
                <a:lnTo>
                  <a:pt x="103692" y="8641"/>
                </a:lnTo>
                <a:lnTo>
                  <a:pt x="96972" y="5760"/>
                </a:lnTo>
                <a:lnTo>
                  <a:pt x="90251" y="1920"/>
                </a:lnTo>
                <a:lnTo>
                  <a:pt x="82570" y="0"/>
                </a:lnTo>
                <a:lnTo>
                  <a:pt x="72515" y="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3030870" y="840699"/>
            <a:ext cx="20836" cy="162245"/>
          </a:xfrm>
          <a:custGeom>
            <a:avLst/>
            <a:gdLst/>
            <a:ahLst/>
            <a:cxnLst/>
            <a:rect l="l" t="t" r="r" b="b"/>
            <a:pathLst>
              <a:path w="20836" h="162245">
                <a:moveTo>
                  <a:pt x="1920" y="160324"/>
                </a:moveTo>
                <a:lnTo>
                  <a:pt x="2880" y="159364"/>
                </a:lnTo>
                <a:lnTo>
                  <a:pt x="2880" y="86410"/>
                </a:lnTo>
                <a:lnTo>
                  <a:pt x="6720" y="90251"/>
                </a:lnTo>
                <a:lnTo>
                  <a:pt x="9585" y="93131"/>
                </a:lnTo>
                <a:lnTo>
                  <a:pt x="13426" y="96012"/>
                </a:lnTo>
                <a:lnTo>
                  <a:pt x="17266" y="98877"/>
                </a:lnTo>
                <a:lnTo>
                  <a:pt x="20836" y="76128"/>
                </a:lnTo>
                <a:lnTo>
                  <a:pt x="11849" y="68010"/>
                </a:lnTo>
                <a:lnTo>
                  <a:pt x="2880" y="57607"/>
                </a:lnTo>
                <a:lnTo>
                  <a:pt x="2880" y="0"/>
                </a:lnTo>
                <a:lnTo>
                  <a:pt x="0" y="162245"/>
                </a:lnTo>
                <a:lnTo>
                  <a:pt x="960" y="162245"/>
                </a:lnTo>
                <a:lnTo>
                  <a:pt x="1920" y="161284"/>
                </a:lnTo>
                <a:lnTo>
                  <a:pt x="1920" y="1603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3006867" y="788868"/>
            <a:ext cx="133441" cy="215996"/>
          </a:xfrm>
          <a:custGeom>
            <a:avLst/>
            <a:gdLst/>
            <a:ahLst/>
            <a:cxnLst/>
            <a:rect l="l" t="t" r="r" b="b"/>
            <a:pathLst>
              <a:path w="133441" h="215996">
                <a:moveTo>
                  <a:pt x="22082" y="3840"/>
                </a:moveTo>
                <a:lnTo>
                  <a:pt x="21122" y="3840"/>
                </a:lnTo>
                <a:lnTo>
                  <a:pt x="20162" y="2880"/>
                </a:lnTo>
                <a:lnTo>
                  <a:pt x="4800" y="2880"/>
                </a:lnTo>
                <a:lnTo>
                  <a:pt x="2880" y="3840"/>
                </a:lnTo>
                <a:lnTo>
                  <a:pt x="96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213116"/>
                </a:lnTo>
                <a:lnTo>
                  <a:pt x="960" y="213116"/>
                </a:lnTo>
                <a:lnTo>
                  <a:pt x="960" y="214076"/>
                </a:lnTo>
                <a:lnTo>
                  <a:pt x="1920" y="214076"/>
                </a:lnTo>
                <a:lnTo>
                  <a:pt x="3840" y="215036"/>
                </a:lnTo>
                <a:lnTo>
                  <a:pt x="6720" y="215036"/>
                </a:lnTo>
                <a:lnTo>
                  <a:pt x="8641" y="215996"/>
                </a:lnTo>
                <a:lnTo>
                  <a:pt x="15361" y="215996"/>
                </a:lnTo>
                <a:lnTo>
                  <a:pt x="18242" y="215036"/>
                </a:lnTo>
                <a:lnTo>
                  <a:pt x="23042" y="215036"/>
                </a:lnTo>
                <a:lnTo>
                  <a:pt x="24002" y="214076"/>
                </a:lnTo>
                <a:lnTo>
                  <a:pt x="26883" y="51831"/>
                </a:lnTo>
                <a:lnTo>
                  <a:pt x="30723" y="46085"/>
                </a:lnTo>
                <a:lnTo>
                  <a:pt x="34564" y="42230"/>
                </a:lnTo>
                <a:lnTo>
                  <a:pt x="38404" y="38389"/>
                </a:lnTo>
                <a:lnTo>
                  <a:pt x="42245" y="34549"/>
                </a:lnTo>
                <a:lnTo>
                  <a:pt x="46085" y="31683"/>
                </a:lnTo>
                <a:lnTo>
                  <a:pt x="48950" y="29763"/>
                </a:lnTo>
                <a:lnTo>
                  <a:pt x="52791" y="27843"/>
                </a:lnTo>
                <a:lnTo>
                  <a:pt x="56647" y="25923"/>
                </a:lnTo>
                <a:lnTo>
                  <a:pt x="59512" y="24963"/>
                </a:lnTo>
                <a:lnTo>
                  <a:pt x="62392" y="24002"/>
                </a:lnTo>
                <a:lnTo>
                  <a:pt x="66233" y="23042"/>
                </a:lnTo>
                <a:lnTo>
                  <a:pt x="76794" y="23042"/>
                </a:lnTo>
                <a:lnTo>
                  <a:pt x="82555" y="24963"/>
                </a:lnTo>
                <a:lnTo>
                  <a:pt x="87355" y="27843"/>
                </a:lnTo>
                <a:lnTo>
                  <a:pt x="91196" y="31683"/>
                </a:lnTo>
                <a:lnTo>
                  <a:pt x="95036" y="35524"/>
                </a:lnTo>
                <a:lnTo>
                  <a:pt x="97916" y="41269"/>
                </a:lnTo>
                <a:lnTo>
                  <a:pt x="100797" y="46085"/>
                </a:lnTo>
                <a:lnTo>
                  <a:pt x="102717" y="52791"/>
                </a:lnTo>
                <a:lnTo>
                  <a:pt x="103677" y="59512"/>
                </a:lnTo>
                <a:lnTo>
                  <a:pt x="104637" y="66233"/>
                </a:lnTo>
                <a:lnTo>
                  <a:pt x="105597" y="73913"/>
                </a:lnTo>
                <a:lnTo>
                  <a:pt x="105597" y="88315"/>
                </a:lnTo>
                <a:lnTo>
                  <a:pt x="104637" y="95036"/>
                </a:lnTo>
                <a:lnTo>
                  <a:pt x="103677" y="100797"/>
                </a:lnTo>
                <a:lnTo>
                  <a:pt x="101757" y="107518"/>
                </a:lnTo>
                <a:lnTo>
                  <a:pt x="99837" y="114239"/>
                </a:lnTo>
                <a:lnTo>
                  <a:pt x="96956" y="119039"/>
                </a:lnTo>
                <a:lnTo>
                  <a:pt x="94076" y="124800"/>
                </a:lnTo>
                <a:lnTo>
                  <a:pt x="90236" y="128640"/>
                </a:lnTo>
                <a:lnTo>
                  <a:pt x="85435" y="132466"/>
                </a:lnTo>
                <a:lnTo>
                  <a:pt x="80634" y="135361"/>
                </a:lnTo>
                <a:lnTo>
                  <a:pt x="74874" y="137281"/>
                </a:lnTo>
                <a:lnTo>
                  <a:pt x="60487" y="137281"/>
                </a:lnTo>
                <a:lnTo>
                  <a:pt x="53766" y="134401"/>
                </a:lnTo>
                <a:lnTo>
                  <a:pt x="47045" y="129600"/>
                </a:lnTo>
                <a:lnTo>
                  <a:pt x="44839" y="127959"/>
                </a:lnTo>
                <a:lnTo>
                  <a:pt x="41269" y="150708"/>
                </a:lnTo>
                <a:lnTo>
                  <a:pt x="44150" y="152643"/>
                </a:lnTo>
                <a:lnTo>
                  <a:pt x="47990" y="154548"/>
                </a:lnTo>
                <a:lnTo>
                  <a:pt x="50871" y="156469"/>
                </a:lnTo>
                <a:lnTo>
                  <a:pt x="54711" y="157429"/>
                </a:lnTo>
                <a:lnTo>
                  <a:pt x="58552" y="158389"/>
                </a:lnTo>
                <a:lnTo>
                  <a:pt x="62392" y="159364"/>
                </a:lnTo>
                <a:lnTo>
                  <a:pt x="66233" y="160309"/>
                </a:lnTo>
                <a:lnTo>
                  <a:pt x="71033" y="160309"/>
                </a:lnTo>
                <a:lnTo>
                  <a:pt x="86232" y="158641"/>
                </a:lnTo>
                <a:lnTo>
                  <a:pt x="97916" y="154548"/>
                </a:lnTo>
                <a:lnTo>
                  <a:pt x="105597" y="150708"/>
                </a:lnTo>
                <a:lnTo>
                  <a:pt x="112318" y="144962"/>
                </a:lnTo>
                <a:lnTo>
                  <a:pt x="117119" y="138242"/>
                </a:lnTo>
                <a:lnTo>
                  <a:pt x="125142" y="124471"/>
                </a:lnTo>
                <a:lnTo>
                  <a:pt x="129600" y="112318"/>
                </a:lnTo>
                <a:lnTo>
                  <a:pt x="131530" y="103566"/>
                </a:lnTo>
                <a:lnTo>
                  <a:pt x="133010" y="91044"/>
                </a:lnTo>
                <a:lnTo>
                  <a:pt x="133441" y="77754"/>
                </a:lnTo>
                <a:lnTo>
                  <a:pt x="133376" y="73046"/>
                </a:lnTo>
                <a:lnTo>
                  <a:pt x="132488" y="60303"/>
                </a:lnTo>
                <a:lnTo>
                  <a:pt x="130561" y="47990"/>
                </a:lnTo>
                <a:lnTo>
                  <a:pt x="125682" y="34035"/>
                </a:lnTo>
                <a:lnTo>
                  <a:pt x="119999" y="23042"/>
                </a:lnTo>
                <a:lnTo>
                  <a:pt x="115199" y="16322"/>
                </a:lnTo>
                <a:lnTo>
                  <a:pt x="109438" y="10561"/>
                </a:lnTo>
                <a:lnTo>
                  <a:pt x="101757" y="6720"/>
                </a:lnTo>
                <a:lnTo>
                  <a:pt x="99815" y="5579"/>
                </a:lnTo>
                <a:lnTo>
                  <a:pt x="88277" y="1302"/>
                </a:lnTo>
                <a:lnTo>
                  <a:pt x="74874" y="0"/>
                </a:lnTo>
                <a:lnTo>
                  <a:pt x="70073" y="0"/>
                </a:lnTo>
                <a:lnTo>
                  <a:pt x="65272" y="960"/>
                </a:lnTo>
                <a:lnTo>
                  <a:pt x="61432" y="1920"/>
                </a:lnTo>
                <a:lnTo>
                  <a:pt x="56647" y="2880"/>
                </a:lnTo>
                <a:lnTo>
                  <a:pt x="52791" y="4800"/>
                </a:lnTo>
                <a:lnTo>
                  <a:pt x="47990" y="7680"/>
                </a:lnTo>
                <a:lnTo>
                  <a:pt x="44150" y="9601"/>
                </a:lnTo>
                <a:lnTo>
                  <a:pt x="40309" y="12481"/>
                </a:lnTo>
                <a:lnTo>
                  <a:pt x="36484" y="15361"/>
                </a:lnTo>
                <a:lnTo>
                  <a:pt x="31683" y="19202"/>
                </a:lnTo>
                <a:lnTo>
                  <a:pt x="27843" y="23042"/>
                </a:lnTo>
                <a:lnTo>
                  <a:pt x="23042" y="26883"/>
                </a:lnTo>
                <a:lnTo>
                  <a:pt x="23042" y="5760"/>
                </a:lnTo>
                <a:lnTo>
                  <a:pt x="22082" y="4800"/>
                </a:lnTo>
                <a:lnTo>
                  <a:pt x="2208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3198265" y="890625"/>
            <a:ext cx="17370" cy="54968"/>
          </a:xfrm>
          <a:custGeom>
            <a:avLst/>
            <a:gdLst/>
            <a:ahLst/>
            <a:cxnLst/>
            <a:rect l="l" t="t" r="r" b="b"/>
            <a:pathLst>
              <a:path w="17370" h="54968">
                <a:moveTo>
                  <a:pt x="12116" y="24003"/>
                </a:moveTo>
                <a:lnTo>
                  <a:pt x="9236" y="19202"/>
                </a:lnTo>
                <a:lnTo>
                  <a:pt x="5395" y="13441"/>
                </a:lnTo>
                <a:lnTo>
                  <a:pt x="3475" y="7680"/>
                </a:lnTo>
                <a:lnTo>
                  <a:pt x="1555" y="0"/>
                </a:lnTo>
                <a:lnTo>
                  <a:pt x="0" y="46608"/>
                </a:lnTo>
                <a:lnTo>
                  <a:pt x="11156" y="52791"/>
                </a:lnTo>
                <a:lnTo>
                  <a:pt x="17370" y="54968"/>
                </a:lnTo>
                <a:lnTo>
                  <a:pt x="16917" y="27843"/>
                </a:lnTo>
                <a:lnTo>
                  <a:pt x="12116" y="24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3170057" y="788868"/>
            <a:ext cx="145922" cy="160309"/>
          </a:xfrm>
          <a:custGeom>
            <a:avLst/>
            <a:gdLst/>
            <a:ahLst/>
            <a:cxnLst/>
            <a:rect l="l" t="t" r="r" b="b"/>
            <a:pathLst>
              <a:path w="145922" h="160309">
                <a:moveTo>
                  <a:pt x="56647" y="136306"/>
                </a:moveTo>
                <a:lnTo>
                  <a:pt x="50886" y="133441"/>
                </a:lnTo>
                <a:lnTo>
                  <a:pt x="45125" y="129600"/>
                </a:lnTo>
                <a:lnTo>
                  <a:pt x="45578" y="156725"/>
                </a:lnTo>
                <a:lnTo>
                  <a:pt x="57865" y="159413"/>
                </a:lnTo>
                <a:lnTo>
                  <a:pt x="71048" y="160309"/>
                </a:lnTo>
                <a:lnTo>
                  <a:pt x="79623" y="159847"/>
                </a:lnTo>
                <a:lnTo>
                  <a:pt x="92226" y="157455"/>
                </a:lnTo>
                <a:lnTo>
                  <a:pt x="103677" y="153588"/>
                </a:lnTo>
                <a:lnTo>
                  <a:pt x="117779" y="145669"/>
                </a:lnTo>
                <a:lnTo>
                  <a:pt x="126720" y="137281"/>
                </a:lnTo>
                <a:lnTo>
                  <a:pt x="135962" y="123165"/>
                </a:lnTo>
                <a:lnTo>
                  <a:pt x="141122" y="111358"/>
                </a:lnTo>
                <a:lnTo>
                  <a:pt x="142947" y="104446"/>
                </a:lnTo>
                <a:lnTo>
                  <a:pt x="145124" y="91909"/>
                </a:lnTo>
                <a:lnTo>
                  <a:pt x="145922" y="78714"/>
                </a:lnTo>
                <a:lnTo>
                  <a:pt x="145630" y="70401"/>
                </a:lnTo>
                <a:lnTo>
                  <a:pt x="143967" y="57647"/>
                </a:lnTo>
                <a:lnTo>
                  <a:pt x="141122" y="46085"/>
                </a:lnTo>
                <a:lnTo>
                  <a:pt x="134757" y="31223"/>
                </a:lnTo>
                <a:lnTo>
                  <a:pt x="127680" y="21122"/>
                </a:lnTo>
                <a:lnTo>
                  <a:pt x="117093" y="11943"/>
                </a:lnTo>
                <a:lnTo>
                  <a:pt x="105597" y="5760"/>
                </a:lnTo>
                <a:lnTo>
                  <a:pt x="99865" y="3583"/>
                </a:lnTo>
                <a:lnTo>
                  <a:pt x="87791" y="895"/>
                </a:lnTo>
                <a:lnTo>
                  <a:pt x="73913" y="0"/>
                </a:lnTo>
                <a:lnTo>
                  <a:pt x="65339" y="461"/>
                </a:lnTo>
                <a:lnTo>
                  <a:pt x="52736" y="2853"/>
                </a:lnTo>
                <a:lnTo>
                  <a:pt x="41285" y="6720"/>
                </a:lnTo>
                <a:lnTo>
                  <a:pt x="27892" y="14644"/>
                </a:lnTo>
                <a:lnTo>
                  <a:pt x="18242" y="23042"/>
                </a:lnTo>
                <a:lnTo>
                  <a:pt x="9572" y="36975"/>
                </a:lnTo>
                <a:lnTo>
                  <a:pt x="4800" y="48950"/>
                </a:lnTo>
                <a:lnTo>
                  <a:pt x="2975" y="55863"/>
                </a:lnTo>
                <a:lnTo>
                  <a:pt x="798" y="68400"/>
                </a:lnTo>
                <a:lnTo>
                  <a:pt x="0" y="81594"/>
                </a:lnTo>
                <a:lnTo>
                  <a:pt x="293" y="89920"/>
                </a:lnTo>
                <a:lnTo>
                  <a:pt x="1956" y="102670"/>
                </a:lnTo>
                <a:lnTo>
                  <a:pt x="4800" y="114239"/>
                </a:lnTo>
                <a:lnTo>
                  <a:pt x="10517" y="128910"/>
                </a:lnTo>
                <a:lnTo>
                  <a:pt x="17282" y="139186"/>
                </a:lnTo>
                <a:lnTo>
                  <a:pt x="28208" y="148366"/>
                </a:lnTo>
                <a:lnTo>
                  <a:pt x="29763" y="101757"/>
                </a:lnTo>
                <a:lnTo>
                  <a:pt x="28803" y="95036"/>
                </a:lnTo>
                <a:lnTo>
                  <a:pt x="27843" y="87355"/>
                </a:lnTo>
                <a:lnTo>
                  <a:pt x="27843" y="71033"/>
                </a:lnTo>
                <a:lnTo>
                  <a:pt x="28803" y="63352"/>
                </a:lnTo>
                <a:lnTo>
                  <a:pt x="30723" y="56631"/>
                </a:lnTo>
                <a:lnTo>
                  <a:pt x="32644" y="49926"/>
                </a:lnTo>
                <a:lnTo>
                  <a:pt x="35524" y="44165"/>
                </a:lnTo>
                <a:lnTo>
                  <a:pt x="38404" y="38389"/>
                </a:lnTo>
                <a:lnTo>
                  <a:pt x="42245" y="33604"/>
                </a:lnTo>
                <a:lnTo>
                  <a:pt x="47045" y="29763"/>
                </a:lnTo>
                <a:lnTo>
                  <a:pt x="52806" y="26883"/>
                </a:lnTo>
                <a:lnTo>
                  <a:pt x="58567" y="24002"/>
                </a:lnTo>
                <a:lnTo>
                  <a:pt x="65288" y="23042"/>
                </a:lnTo>
                <a:lnTo>
                  <a:pt x="81594" y="23042"/>
                </a:lnTo>
                <a:lnTo>
                  <a:pt x="88315" y="24002"/>
                </a:lnTo>
                <a:lnTo>
                  <a:pt x="94076" y="27843"/>
                </a:lnTo>
                <a:lnTo>
                  <a:pt x="99837" y="30723"/>
                </a:lnTo>
                <a:lnTo>
                  <a:pt x="104637" y="34549"/>
                </a:lnTo>
                <a:lnTo>
                  <a:pt x="107518" y="39364"/>
                </a:lnTo>
                <a:lnTo>
                  <a:pt x="111358" y="45110"/>
                </a:lnTo>
                <a:lnTo>
                  <a:pt x="114239" y="50886"/>
                </a:lnTo>
                <a:lnTo>
                  <a:pt x="115199" y="58552"/>
                </a:lnTo>
                <a:lnTo>
                  <a:pt x="117119" y="65272"/>
                </a:lnTo>
                <a:lnTo>
                  <a:pt x="117119" y="89275"/>
                </a:lnTo>
                <a:lnTo>
                  <a:pt x="116159" y="96956"/>
                </a:lnTo>
                <a:lnTo>
                  <a:pt x="115199" y="103677"/>
                </a:lnTo>
                <a:lnTo>
                  <a:pt x="113278" y="110398"/>
                </a:lnTo>
                <a:lnTo>
                  <a:pt x="110398" y="116159"/>
                </a:lnTo>
                <a:lnTo>
                  <a:pt x="106558" y="121919"/>
                </a:lnTo>
                <a:lnTo>
                  <a:pt x="102717" y="126720"/>
                </a:lnTo>
                <a:lnTo>
                  <a:pt x="97917" y="130561"/>
                </a:lnTo>
                <a:lnTo>
                  <a:pt x="92156" y="133441"/>
                </a:lnTo>
                <a:lnTo>
                  <a:pt x="86410" y="136306"/>
                </a:lnTo>
                <a:lnTo>
                  <a:pt x="80634" y="137281"/>
                </a:lnTo>
                <a:lnTo>
                  <a:pt x="64328" y="137281"/>
                </a:lnTo>
                <a:lnTo>
                  <a:pt x="56647" y="13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3335182" y="791748"/>
            <a:ext cx="138226" cy="154548"/>
          </a:xfrm>
          <a:custGeom>
            <a:avLst/>
            <a:gdLst/>
            <a:ahLst/>
            <a:cxnLst/>
            <a:rect l="l" t="t" r="r" b="b"/>
            <a:pathLst>
              <a:path w="138226" h="154548">
                <a:moveTo>
                  <a:pt x="50871" y="148803"/>
                </a:moveTo>
                <a:lnTo>
                  <a:pt x="51831" y="150708"/>
                </a:lnTo>
                <a:lnTo>
                  <a:pt x="52791" y="151668"/>
                </a:lnTo>
                <a:lnTo>
                  <a:pt x="53751" y="152643"/>
                </a:lnTo>
                <a:lnTo>
                  <a:pt x="54711" y="153588"/>
                </a:lnTo>
                <a:lnTo>
                  <a:pt x="55671" y="153588"/>
                </a:lnTo>
                <a:lnTo>
                  <a:pt x="57591" y="154548"/>
                </a:lnTo>
                <a:lnTo>
                  <a:pt x="81594" y="154548"/>
                </a:lnTo>
                <a:lnTo>
                  <a:pt x="82555" y="153588"/>
                </a:lnTo>
                <a:lnTo>
                  <a:pt x="84475" y="153588"/>
                </a:lnTo>
                <a:lnTo>
                  <a:pt x="85435" y="152643"/>
                </a:lnTo>
                <a:lnTo>
                  <a:pt x="86395" y="151668"/>
                </a:lnTo>
                <a:lnTo>
                  <a:pt x="87355" y="150708"/>
                </a:lnTo>
                <a:lnTo>
                  <a:pt x="87355" y="148803"/>
                </a:lnTo>
                <a:lnTo>
                  <a:pt x="137266" y="11521"/>
                </a:lnTo>
                <a:lnTo>
                  <a:pt x="137266" y="10561"/>
                </a:lnTo>
                <a:lnTo>
                  <a:pt x="138226" y="9601"/>
                </a:lnTo>
                <a:lnTo>
                  <a:pt x="138226" y="1920"/>
                </a:lnTo>
                <a:lnTo>
                  <a:pt x="137266" y="1920"/>
                </a:lnTo>
                <a:lnTo>
                  <a:pt x="137266" y="960"/>
                </a:lnTo>
                <a:lnTo>
                  <a:pt x="136306" y="960"/>
                </a:lnTo>
                <a:lnTo>
                  <a:pt x="135346" y="0"/>
                </a:lnTo>
                <a:lnTo>
                  <a:pt x="117119" y="0"/>
                </a:lnTo>
                <a:lnTo>
                  <a:pt x="116144" y="960"/>
                </a:lnTo>
                <a:lnTo>
                  <a:pt x="114223" y="960"/>
                </a:lnTo>
                <a:lnTo>
                  <a:pt x="113278" y="1920"/>
                </a:lnTo>
                <a:lnTo>
                  <a:pt x="112303" y="2880"/>
                </a:lnTo>
                <a:lnTo>
                  <a:pt x="111343" y="3840"/>
                </a:lnTo>
                <a:lnTo>
                  <a:pt x="111343" y="4800"/>
                </a:lnTo>
                <a:lnTo>
                  <a:pt x="71033" y="124800"/>
                </a:lnTo>
                <a:lnTo>
                  <a:pt x="70073" y="126720"/>
                </a:lnTo>
                <a:lnTo>
                  <a:pt x="70073" y="124800"/>
                </a:lnTo>
                <a:lnTo>
                  <a:pt x="28788" y="4800"/>
                </a:lnTo>
                <a:lnTo>
                  <a:pt x="27828" y="3840"/>
                </a:lnTo>
                <a:lnTo>
                  <a:pt x="27828" y="2880"/>
                </a:lnTo>
                <a:lnTo>
                  <a:pt x="26868" y="2880"/>
                </a:lnTo>
                <a:lnTo>
                  <a:pt x="26868" y="1920"/>
                </a:lnTo>
                <a:lnTo>
                  <a:pt x="25923" y="960"/>
                </a:lnTo>
                <a:lnTo>
                  <a:pt x="24947" y="960"/>
                </a:lnTo>
                <a:lnTo>
                  <a:pt x="23987" y="0"/>
                </a:lnTo>
                <a:lnTo>
                  <a:pt x="3840" y="0"/>
                </a:lnTo>
                <a:lnTo>
                  <a:pt x="2865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6720"/>
                </a:lnTo>
                <a:lnTo>
                  <a:pt x="960" y="7680"/>
                </a:lnTo>
                <a:lnTo>
                  <a:pt x="960" y="8641"/>
                </a:lnTo>
                <a:lnTo>
                  <a:pt x="1920" y="9601"/>
                </a:lnTo>
                <a:lnTo>
                  <a:pt x="1920" y="11521"/>
                </a:lnTo>
                <a:lnTo>
                  <a:pt x="50871" y="14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3519408" y="794628"/>
            <a:ext cx="14472" cy="54711"/>
          </a:xfrm>
          <a:custGeom>
            <a:avLst/>
            <a:gdLst/>
            <a:ahLst/>
            <a:cxnLst/>
            <a:rect l="l" t="t" r="r" b="b"/>
            <a:pathLst>
              <a:path w="14472" h="54711">
                <a:moveTo>
                  <a:pt x="10654" y="896"/>
                </a:moveTo>
                <a:lnTo>
                  <a:pt x="0" y="7708"/>
                </a:lnTo>
                <a:lnTo>
                  <a:pt x="86" y="54711"/>
                </a:lnTo>
                <a:lnTo>
                  <a:pt x="1046" y="48966"/>
                </a:lnTo>
                <a:lnTo>
                  <a:pt x="2966" y="43190"/>
                </a:lnTo>
                <a:lnTo>
                  <a:pt x="4886" y="37444"/>
                </a:lnTo>
                <a:lnTo>
                  <a:pt x="7767" y="32628"/>
                </a:lnTo>
                <a:lnTo>
                  <a:pt x="10632" y="28788"/>
                </a:lnTo>
                <a:lnTo>
                  <a:pt x="14472" y="24963"/>
                </a:lnTo>
                <a:lnTo>
                  <a:pt x="12567" y="0"/>
                </a:lnTo>
                <a:lnTo>
                  <a:pt x="10654" y="8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3491651" y="788868"/>
            <a:ext cx="133441" cy="160309"/>
          </a:xfrm>
          <a:custGeom>
            <a:avLst/>
            <a:gdLst/>
            <a:ahLst/>
            <a:cxnLst/>
            <a:rect l="l" t="t" r="r" b="b"/>
            <a:pathLst>
              <a:path w="133441" h="160309">
                <a:moveTo>
                  <a:pt x="133441" y="73913"/>
                </a:moveTo>
                <a:lnTo>
                  <a:pt x="133429" y="67262"/>
                </a:lnTo>
                <a:lnTo>
                  <a:pt x="132480" y="54457"/>
                </a:lnTo>
                <a:lnTo>
                  <a:pt x="129600" y="42230"/>
                </a:lnTo>
                <a:lnTo>
                  <a:pt x="127680" y="34549"/>
                </a:lnTo>
                <a:lnTo>
                  <a:pt x="123840" y="26883"/>
                </a:lnTo>
                <a:lnTo>
                  <a:pt x="118079" y="21122"/>
                </a:lnTo>
                <a:lnTo>
                  <a:pt x="113278" y="14401"/>
                </a:lnTo>
                <a:lnTo>
                  <a:pt x="106558" y="9601"/>
                </a:lnTo>
                <a:lnTo>
                  <a:pt x="98877" y="5760"/>
                </a:lnTo>
                <a:lnTo>
                  <a:pt x="94593" y="4043"/>
                </a:lnTo>
                <a:lnTo>
                  <a:pt x="82652" y="1010"/>
                </a:lnTo>
                <a:lnTo>
                  <a:pt x="69113" y="0"/>
                </a:lnTo>
                <a:lnTo>
                  <a:pt x="64897" y="104"/>
                </a:lnTo>
                <a:lnTo>
                  <a:pt x="52070" y="1854"/>
                </a:lnTo>
                <a:lnTo>
                  <a:pt x="40325" y="5760"/>
                </a:lnTo>
                <a:lnTo>
                  <a:pt x="42230" y="30723"/>
                </a:lnTo>
                <a:lnTo>
                  <a:pt x="46070" y="27843"/>
                </a:lnTo>
                <a:lnTo>
                  <a:pt x="50886" y="24963"/>
                </a:lnTo>
                <a:lnTo>
                  <a:pt x="55671" y="22082"/>
                </a:lnTo>
                <a:lnTo>
                  <a:pt x="61432" y="21122"/>
                </a:lnTo>
                <a:lnTo>
                  <a:pt x="68153" y="21122"/>
                </a:lnTo>
                <a:lnTo>
                  <a:pt x="75430" y="21549"/>
                </a:lnTo>
                <a:lnTo>
                  <a:pt x="88079" y="25410"/>
                </a:lnTo>
                <a:lnTo>
                  <a:pt x="96956" y="33604"/>
                </a:lnTo>
                <a:lnTo>
                  <a:pt x="101339" y="39999"/>
                </a:lnTo>
                <a:lnTo>
                  <a:pt x="105303" y="51657"/>
                </a:lnTo>
                <a:lnTo>
                  <a:pt x="106558" y="66233"/>
                </a:lnTo>
                <a:lnTo>
                  <a:pt x="27843" y="66233"/>
                </a:lnTo>
                <a:lnTo>
                  <a:pt x="27843" y="60472"/>
                </a:lnTo>
                <a:lnTo>
                  <a:pt x="27757" y="13468"/>
                </a:lnTo>
                <a:lnTo>
                  <a:pt x="18242" y="22082"/>
                </a:lnTo>
                <a:lnTo>
                  <a:pt x="9740" y="34807"/>
                </a:lnTo>
                <a:lnTo>
                  <a:pt x="4800" y="47045"/>
                </a:lnTo>
                <a:lnTo>
                  <a:pt x="2419" y="55039"/>
                </a:lnTo>
                <a:lnTo>
                  <a:pt x="504" y="67330"/>
                </a:lnTo>
                <a:lnTo>
                  <a:pt x="0" y="80634"/>
                </a:lnTo>
                <a:lnTo>
                  <a:pt x="228" y="91088"/>
                </a:lnTo>
                <a:lnTo>
                  <a:pt x="1406" y="103912"/>
                </a:lnTo>
                <a:lnTo>
                  <a:pt x="3840" y="115199"/>
                </a:lnTo>
                <a:lnTo>
                  <a:pt x="11182" y="130546"/>
                </a:lnTo>
                <a:lnTo>
                  <a:pt x="18242" y="140147"/>
                </a:lnTo>
                <a:lnTo>
                  <a:pt x="29081" y="149257"/>
                </a:lnTo>
                <a:lnTo>
                  <a:pt x="41285" y="154548"/>
                </a:lnTo>
                <a:lnTo>
                  <a:pt x="46322" y="156502"/>
                </a:lnTo>
                <a:lnTo>
                  <a:pt x="58485" y="159357"/>
                </a:lnTo>
                <a:lnTo>
                  <a:pt x="71993" y="160309"/>
                </a:lnTo>
                <a:lnTo>
                  <a:pt x="79674" y="160309"/>
                </a:lnTo>
                <a:lnTo>
                  <a:pt x="85435" y="159364"/>
                </a:lnTo>
                <a:lnTo>
                  <a:pt x="92156" y="158389"/>
                </a:lnTo>
                <a:lnTo>
                  <a:pt x="97916" y="157429"/>
                </a:lnTo>
                <a:lnTo>
                  <a:pt x="103677" y="156469"/>
                </a:lnTo>
                <a:lnTo>
                  <a:pt x="107518" y="154548"/>
                </a:lnTo>
                <a:lnTo>
                  <a:pt x="112318" y="153588"/>
                </a:lnTo>
                <a:lnTo>
                  <a:pt x="116159" y="152643"/>
                </a:lnTo>
                <a:lnTo>
                  <a:pt x="119039" y="150708"/>
                </a:lnTo>
                <a:lnTo>
                  <a:pt x="121920" y="149748"/>
                </a:lnTo>
                <a:lnTo>
                  <a:pt x="123840" y="148803"/>
                </a:lnTo>
                <a:lnTo>
                  <a:pt x="124800" y="147843"/>
                </a:lnTo>
                <a:lnTo>
                  <a:pt x="125760" y="146867"/>
                </a:lnTo>
                <a:lnTo>
                  <a:pt x="125760" y="145907"/>
                </a:lnTo>
                <a:lnTo>
                  <a:pt x="126720" y="145907"/>
                </a:lnTo>
                <a:lnTo>
                  <a:pt x="126720" y="141122"/>
                </a:lnTo>
                <a:lnTo>
                  <a:pt x="127680" y="140147"/>
                </a:lnTo>
                <a:lnTo>
                  <a:pt x="127680" y="135361"/>
                </a:lnTo>
                <a:lnTo>
                  <a:pt x="126720" y="134401"/>
                </a:lnTo>
                <a:lnTo>
                  <a:pt x="126720" y="129600"/>
                </a:lnTo>
                <a:lnTo>
                  <a:pt x="125760" y="128640"/>
                </a:lnTo>
                <a:lnTo>
                  <a:pt x="124800" y="127680"/>
                </a:lnTo>
                <a:lnTo>
                  <a:pt x="119999" y="127680"/>
                </a:lnTo>
                <a:lnTo>
                  <a:pt x="117119" y="129600"/>
                </a:lnTo>
                <a:lnTo>
                  <a:pt x="114239" y="130561"/>
                </a:lnTo>
                <a:lnTo>
                  <a:pt x="111358" y="131521"/>
                </a:lnTo>
                <a:lnTo>
                  <a:pt x="107518" y="132466"/>
                </a:lnTo>
                <a:lnTo>
                  <a:pt x="103677" y="134401"/>
                </a:lnTo>
                <a:lnTo>
                  <a:pt x="98877" y="135361"/>
                </a:lnTo>
                <a:lnTo>
                  <a:pt x="93116" y="136306"/>
                </a:lnTo>
                <a:lnTo>
                  <a:pt x="88315" y="138242"/>
                </a:lnTo>
                <a:lnTo>
                  <a:pt x="66233" y="138242"/>
                </a:lnTo>
                <a:lnTo>
                  <a:pt x="58567" y="137281"/>
                </a:lnTo>
                <a:lnTo>
                  <a:pt x="52791" y="134401"/>
                </a:lnTo>
                <a:lnTo>
                  <a:pt x="47045" y="132466"/>
                </a:lnTo>
                <a:lnTo>
                  <a:pt x="42230" y="128640"/>
                </a:lnTo>
                <a:lnTo>
                  <a:pt x="38389" y="123840"/>
                </a:lnTo>
                <a:lnTo>
                  <a:pt x="34564" y="119039"/>
                </a:lnTo>
                <a:lnTo>
                  <a:pt x="31683" y="114239"/>
                </a:lnTo>
                <a:lnTo>
                  <a:pt x="29763" y="107518"/>
                </a:lnTo>
                <a:lnTo>
                  <a:pt x="28803" y="100797"/>
                </a:lnTo>
                <a:lnTo>
                  <a:pt x="27843" y="94076"/>
                </a:lnTo>
                <a:lnTo>
                  <a:pt x="27843" y="85435"/>
                </a:lnTo>
                <a:lnTo>
                  <a:pt x="125760" y="85435"/>
                </a:lnTo>
                <a:lnTo>
                  <a:pt x="128640" y="84475"/>
                </a:lnTo>
                <a:lnTo>
                  <a:pt x="130561" y="82555"/>
                </a:lnTo>
                <a:lnTo>
                  <a:pt x="132481" y="80634"/>
                </a:lnTo>
                <a:lnTo>
                  <a:pt x="133441" y="77754"/>
                </a:lnTo>
                <a:lnTo>
                  <a:pt x="133441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3666363" y="788868"/>
            <a:ext cx="84475" cy="157429"/>
          </a:xfrm>
          <a:custGeom>
            <a:avLst/>
            <a:gdLst/>
            <a:ahLst/>
            <a:cxnLst/>
            <a:rect l="l" t="t" r="r" b="b"/>
            <a:pathLst>
              <a:path w="84475" h="157429">
                <a:moveTo>
                  <a:pt x="84475" y="7680"/>
                </a:moveTo>
                <a:lnTo>
                  <a:pt x="83515" y="7680"/>
                </a:lnTo>
                <a:lnTo>
                  <a:pt x="83515" y="5760"/>
                </a:lnTo>
                <a:lnTo>
                  <a:pt x="82555" y="4800"/>
                </a:lnTo>
                <a:lnTo>
                  <a:pt x="81594" y="3840"/>
                </a:lnTo>
                <a:lnTo>
                  <a:pt x="80634" y="3840"/>
                </a:lnTo>
                <a:lnTo>
                  <a:pt x="78714" y="2880"/>
                </a:lnTo>
                <a:lnTo>
                  <a:pt x="76794" y="1920"/>
                </a:lnTo>
                <a:lnTo>
                  <a:pt x="73913" y="1920"/>
                </a:lnTo>
                <a:lnTo>
                  <a:pt x="72009" y="960"/>
                </a:lnTo>
                <a:lnTo>
                  <a:pt x="68168" y="960"/>
                </a:lnTo>
                <a:lnTo>
                  <a:pt x="66233" y="0"/>
                </a:lnTo>
                <a:lnTo>
                  <a:pt x="60487" y="0"/>
                </a:lnTo>
                <a:lnTo>
                  <a:pt x="56647" y="960"/>
                </a:lnTo>
                <a:lnTo>
                  <a:pt x="53766" y="1920"/>
                </a:lnTo>
                <a:lnTo>
                  <a:pt x="50886" y="2880"/>
                </a:lnTo>
                <a:lnTo>
                  <a:pt x="48005" y="3840"/>
                </a:lnTo>
                <a:lnTo>
                  <a:pt x="45125" y="5760"/>
                </a:lnTo>
                <a:lnTo>
                  <a:pt x="41285" y="8641"/>
                </a:lnTo>
                <a:lnTo>
                  <a:pt x="38404" y="11521"/>
                </a:lnTo>
                <a:lnTo>
                  <a:pt x="34564" y="14401"/>
                </a:lnTo>
                <a:lnTo>
                  <a:pt x="31683" y="18242"/>
                </a:lnTo>
                <a:lnTo>
                  <a:pt x="27843" y="23042"/>
                </a:lnTo>
                <a:lnTo>
                  <a:pt x="24002" y="28803"/>
                </a:lnTo>
                <a:lnTo>
                  <a:pt x="24002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480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69"/>
                </a:lnTo>
                <a:lnTo>
                  <a:pt x="1920" y="156469"/>
                </a:lnTo>
                <a:lnTo>
                  <a:pt x="2880" y="157429"/>
                </a:lnTo>
                <a:lnTo>
                  <a:pt x="21122" y="157429"/>
                </a:lnTo>
                <a:lnTo>
                  <a:pt x="22082" y="156469"/>
                </a:lnTo>
                <a:lnTo>
                  <a:pt x="24002" y="156469"/>
                </a:lnTo>
                <a:lnTo>
                  <a:pt x="24963" y="155524"/>
                </a:lnTo>
                <a:lnTo>
                  <a:pt x="25923" y="155524"/>
                </a:lnTo>
                <a:lnTo>
                  <a:pt x="25923" y="57607"/>
                </a:lnTo>
                <a:lnTo>
                  <a:pt x="29763" y="51831"/>
                </a:lnTo>
                <a:lnTo>
                  <a:pt x="33604" y="46085"/>
                </a:lnTo>
                <a:lnTo>
                  <a:pt x="36484" y="42230"/>
                </a:lnTo>
                <a:lnTo>
                  <a:pt x="39364" y="38389"/>
                </a:lnTo>
                <a:lnTo>
                  <a:pt x="42245" y="34549"/>
                </a:lnTo>
                <a:lnTo>
                  <a:pt x="45125" y="32644"/>
                </a:lnTo>
                <a:lnTo>
                  <a:pt x="48005" y="29763"/>
                </a:lnTo>
                <a:lnTo>
                  <a:pt x="50886" y="27843"/>
                </a:lnTo>
                <a:lnTo>
                  <a:pt x="53766" y="26883"/>
                </a:lnTo>
                <a:lnTo>
                  <a:pt x="56647" y="25923"/>
                </a:lnTo>
                <a:lnTo>
                  <a:pt x="68168" y="25923"/>
                </a:lnTo>
                <a:lnTo>
                  <a:pt x="70073" y="26883"/>
                </a:lnTo>
                <a:lnTo>
                  <a:pt x="72009" y="26883"/>
                </a:lnTo>
                <a:lnTo>
                  <a:pt x="72969" y="27843"/>
                </a:lnTo>
                <a:lnTo>
                  <a:pt x="74874" y="27843"/>
                </a:lnTo>
                <a:lnTo>
                  <a:pt x="75849" y="28803"/>
                </a:lnTo>
                <a:lnTo>
                  <a:pt x="76794" y="28803"/>
                </a:lnTo>
                <a:lnTo>
                  <a:pt x="78714" y="29763"/>
                </a:lnTo>
                <a:lnTo>
                  <a:pt x="82555" y="29763"/>
                </a:lnTo>
                <a:lnTo>
                  <a:pt x="82555" y="28803"/>
                </a:lnTo>
                <a:lnTo>
                  <a:pt x="83515" y="28803"/>
                </a:lnTo>
                <a:lnTo>
                  <a:pt x="83515" y="26883"/>
                </a:lnTo>
                <a:lnTo>
                  <a:pt x="84475" y="25923"/>
                </a:lnTo>
                <a:lnTo>
                  <a:pt x="84475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3761399" y="752398"/>
            <a:ext cx="95036" cy="195833"/>
          </a:xfrm>
          <a:custGeom>
            <a:avLst/>
            <a:gdLst/>
            <a:ahLst/>
            <a:cxnLst/>
            <a:rect l="l" t="t" r="r" b="b"/>
            <a:pathLst>
              <a:path w="95036" h="195833">
                <a:moveTo>
                  <a:pt x="95036" y="44150"/>
                </a:moveTo>
                <a:lnTo>
                  <a:pt x="94076" y="43190"/>
                </a:lnTo>
                <a:lnTo>
                  <a:pt x="94076" y="42230"/>
                </a:lnTo>
                <a:lnTo>
                  <a:pt x="93116" y="41269"/>
                </a:lnTo>
                <a:lnTo>
                  <a:pt x="92156" y="40309"/>
                </a:lnTo>
                <a:lnTo>
                  <a:pt x="52806" y="40309"/>
                </a:lnTo>
                <a:lnTo>
                  <a:pt x="52806" y="3825"/>
                </a:lnTo>
                <a:lnTo>
                  <a:pt x="51846" y="3825"/>
                </a:lnTo>
                <a:lnTo>
                  <a:pt x="51846" y="2865"/>
                </a:lnTo>
                <a:lnTo>
                  <a:pt x="50886" y="1904"/>
                </a:lnTo>
                <a:lnTo>
                  <a:pt x="49926" y="1904"/>
                </a:lnTo>
                <a:lnTo>
                  <a:pt x="48966" y="944"/>
                </a:lnTo>
                <a:lnTo>
                  <a:pt x="46085" y="944"/>
                </a:lnTo>
                <a:lnTo>
                  <a:pt x="44165" y="0"/>
                </a:lnTo>
                <a:lnTo>
                  <a:pt x="34564" y="0"/>
                </a:lnTo>
                <a:lnTo>
                  <a:pt x="32644" y="944"/>
                </a:lnTo>
                <a:lnTo>
                  <a:pt x="29763" y="944"/>
                </a:lnTo>
                <a:lnTo>
                  <a:pt x="28803" y="1904"/>
                </a:lnTo>
                <a:lnTo>
                  <a:pt x="27843" y="1904"/>
                </a:lnTo>
                <a:lnTo>
                  <a:pt x="26883" y="2865"/>
                </a:lnTo>
                <a:lnTo>
                  <a:pt x="26883" y="3825"/>
                </a:lnTo>
                <a:lnTo>
                  <a:pt x="25923" y="3825"/>
                </a:lnTo>
                <a:lnTo>
                  <a:pt x="25923" y="40309"/>
                </a:lnTo>
                <a:lnTo>
                  <a:pt x="3840" y="40309"/>
                </a:lnTo>
                <a:lnTo>
                  <a:pt x="2880" y="41269"/>
                </a:lnTo>
                <a:lnTo>
                  <a:pt x="1920" y="41269"/>
                </a:lnTo>
                <a:lnTo>
                  <a:pt x="1920" y="43190"/>
                </a:lnTo>
                <a:lnTo>
                  <a:pt x="960" y="45110"/>
                </a:lnTo>
                <a:lnTo>
                  <a:pt x="960" y="46070"/>
                </a:lnTo>
                <a:lnTo>
                  <a:pt x="0" y="47030"/>
                </a:lnTo>
                <a:lnTo>
                  <a:pt x="0" y="54711"/>
                </a:lnTo>
                <a:lnTo>
                  <a:pt x="960" y="57591"/>
                </a:lnTo>
                <a:lnTo>
                  <a:pt x="1920" y="59512"/>
                </a:lnTo>
                <a:lnTo>
                  <a:pt x="2880" y="61432"/>
                </a:lnTo>
                <a:lnTo>
                  <a:pt x="3840" y="62392"/>
                </a:lnTo>
                <a:lnTo>
                  <a:pt x="25923" y="62392"/>
                </a:lnTo>
                <a:lnTo>
                  <a:pt x="25923" y="155508"/>
                </a:lnTo>
                <a:lnTo>
                  <a:pt x="26883" y="162229"/>
                </a:lnTo>
                <a:lnTo>
                  <a:pt x="28803" y="168935"/>
                </a:lnTo>
                <a:lnTo>
                  <a:pt x="29763" y="174711"/>
                </a:lnTo>
                <a:lnTo>
                  <a:pt x="32644" y="180456"/>
                </a:lnTo>
                <a:lnTo>
                  <a:pt x="36484" y="184312"/>
                </a:lnTo>
                <a:lnTo>
                  <a:pt x="39364" y="188153"/>
                </a:lnTo>
                <a:lnTo>
                  <a:pt x="44165" y="191018"/>
                </a:lnTo>
                <a:lnTo>
                  <a:pt x="48966" y="192938"/>
                </a:lnTo>
                <a:lnTo>
                  <a:pt x="54726" y="194858"/>
                </a:lnTo>
                <a:lnTo>
                  <a:pt x="61447" y="195833"/>
                </a:lnTo>
                <a:lnTo>
                  <a:pt x="75849" y="195833"/>
                </a:lnTo>
                <a:lnTo>
                  <a:pt x="78729" y="194858"/>
                </a:lnTo>
                <a:lnTo>
                  <a:pt x="80634" y="194858"/>
                </a:lnTo>
                <a:lnTo>
                  <a:pt x="83515" y="193898"/>
                </a:lnTo>
                <a:lnTo>
                  <a:pt x="85435" y="193898"/>
                </a:lnTo>
                <a:lnTo>
                  <a:pt x="87355" y="192938"/>
                </a:lnTo>
                <a:lnTo>
                  <a:pt x="89275" y="192938"/>
                </a:lnTo>
                <a:lnTo>
                  <a:pt x="91196" y="191993"/>
                </a:lnTo>
                <a:lnTo>
                  <a:pt x="92156" y="191018"/>
                </a:lnTo>
                <a:lnTo>
                  <a:pt x="93116" y="190058"/>
                </a:lnTo>
                <a:lnTo>
                  <a:pt x="94076" y="189113"/>
                </a:lnTo>
                <a:lnTo>
                  <a:pt x="94076" y="188153"/>
                </a:lnTo>
                <a:lnTo>
                  <a:pt x="95036" y="186217"/>
                </a:lnTo>
                <a:lnTo>
                  <a:pt x="95036" y="171830"/>
                </a:lnTo>
                <a:lnTo>
                  <a:pt x="94076" y="170870"/>
                </a:lnTo>
                <a:lnTo>
                  <a:pt x="94076" y="169910"/>
                </a:lnTo>
                <a:lnTo>
                  <a:pt x="93116" y="168935"/>
                </a:lnTo>
                <a:lnTo>
                  <a:pt x="90236" y="168935"/>
                </a:lnTo>
                <a:lnTo>
                  <a:pt x="89275" y="169910"/>
                </a:lnTo>
                <a:lnTo>
                  <a:pt x="87355" y="169910"/>
                </a:lnTo>
                <a:lnTo>
                  <a:pt x="86395" y="170870"/>
                </a:lnTo>
                <a:lnTo>
                  <a:pt x="85435" y="170870"/>
                </a:lnTo>
                <a:lnTo>
                  <a:pt x="83515" y="171830"/>
                </a:lnTo>
                <a:lnTo>
                  <a:pt x="81594" y="171830"/>
                </a:lnTo>
                <a:lnTo>
                  <a:pt x="79674" y="172775"/>
                </a:lnTo>
                <a:lnTo>
                  <a:pt x="77754" y="172775"/>
                </a:lnTo>
                <a:lnTo>
                  <a:pt x="75849" y="173751"/>
                </a:lnTo>
                <a:lnTo>
                  <a:pt x="65288" y="173751"/>
                </a:lnTo>
                <a:lnTo>
                  <a:pt x="60487" y="170870"/>
                </a:lnTo>
                <a:lnTo>
                  <a:pt x="57607" y="166070"/>
                </a:lnTo>
                <a:lnTo>
                  <a:pt x="54726" y="160309"/>
                </a:lnTo>
                <a:lnTo>
                  <a:pt x="52806" y="152628"/>
                </a:lnTo>
                <a:lnTo>
                  <a:pt x="52806" y="62392"/>
                </a:lnTo>
                <a:lnTo>
                  <a:pt x="92156" y="62392"/>
                </a:lnTo>
                <a:lnTo>
                  <a:pt x="93116" y="61432"/>
                </a:lnTo>
                <a:lnTo>
                  <a:pt x="94076" y="59512"/>
                </a:lnTo>
                <a:lnTo>
                  <a:pt x="95036" y="57591"/>
                </a:lnTo>
                <a:lnTo>
                  <a:pt x="95036" y="441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/>
          <p:nvPr/>
        </p:nvSpPr>
        <p:spPr>
          <a:xfrm>
            <a:off x="3872758" y="791748"/>
            <a:ext cx="138242" cy="213116"/>
          </a:xfrm>
          <a:custGeom>
            <a:avLst/>
            <a:gdLst/>
            <a:ahLst/>
            <a:cxnLst/>
            <a:rect l="l" t="t" r="r" b="b"/>
            <a:pathLst>
              <a:path w="138242" h="213116">
                <a:moveTo>
                  <a:pt x="28803" y="4800"/>
                </a:moveTo>
                <a:lnTo>
                  <a:pt x="27843" y="3840"/>
                </a:lnTo>
                <a:lnTo>
                  <a:pt x="27843" y="2880"/>
                </a:lnTo>
                <a:lnTo>
                  <a:pt x="26883" y="1920"/>
                </a:lnTo>
                <a:lnTo>
                  <a:pt x="25923" y="960"/>
                </a:lnTo>
                <a:lnTo>
                  <a:pt x="24963" y="960"/>
                </a:lnTo>
                <a:lnTo>
                  <a:pt x="24002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5760"/>
                </a:lnTo>
                <a:lnTo>
                  <a:pt x="960" y="7680"/>
                </a:lnTo>
                <a:lnTo>
                  <a:pt x="960" y="10561"/>
                </a:lnTo>
                <a:lnTo>
                  <a:pt x="52791" y="148803"/>
                </a:lnTo>
                <a:lnTo>
                  <a:pt x="53766" y="149763"/>
                </a:lnTo>
                <a:lnTo>
                  <a:pt x="53766" y="150708"/>
                </a:lnTo>
                <a:lnTo>
                  <a:pt x="54726" y="151668"/>
                </a:lnTo>
                <a:lnTo>
                  <a:pt x="55671" y="152643"/>
                </a:lnTo>
                <a:lnTo>
                  <a:pt x="56631" y="153588"/>
                </a:lnTo>
                <a:lnTo>
                  <a:pt x="57607" y="153588"/>
                </a:lnTo>
                <a:lnTo>
                  <a:pt x="37444" y="204475"/>
                </a:lnTo>
                <a:lnTo>
                  <a:pt x="37444" y="206395"/>
                </a:lnTo>
                <a:lnTo>
                  <a:pt x="36484" y="207355"/>
                </a:lnTo>
                <a:lnTo>
                  <a:pt x="36484" y="208315"/>
                </a:lnTo>
                <a:lnTo>
                  <a:pt x="37444" y="209275"/>
                </a:lnTo>
                <a:lnTo>
                  <a:pt x="37444" y="210235"/>
                </a:lnTo>
                <a:lnTo>
                  <a:pt x="38404" y="211195"/>
                </a:lnTo>
                <a:lnTo>
                  <a:pt x="39364" y="211195"/>
                </a:lnTo>
                <a:lnTo>
                  <a:pt x="40325" y="212156"/>
                </a:lnTo>
                <a:lnTo>
                  <a:pt x="44165" y="212156"/>
                </a:lnTo>
                <a:lnTo>
                  <a:pt x="46085" y="213116"/>
                </a:lnTo>
                <a:lnTo>
                  <a:pt x="54726" y="213116"/>
                </a:lnTo>
                <a:lnTo>
                  <a:pt x="58567" y="212156"/>
                </a:lnTo>
                <a:lnTo>
                  <a:pt x="61447" y="211195"/>
                </a:lnTo>
                <a:lnTo>
                  <a:pt x="63352" y="210235"/>
                </a:lnTo>
                <a:lnTo>
                  <a:pt x="65288" y="209275"/>
                </a:lnTo>
                <a:lnTo>
                  <a:pt x="66233" y="207355"/>
                </a:lnTo>
                <a:lnTo>
                  <a:pt x="85435" y="153588"/>
                </a:lnTo>
                <a:lnTo>
                  <a:pt x="137281" y="9601"/>
                </a:lnTo>
                <a:lnTo>
                  <a:pt x="138242" y="7680"/>
                </a:lnTo>
                <a:lnTo>
                  <a:pt x="138242" y="1920"/>
                </a:lnTo>
                <a:lnTo>
                  <a:pt x="137281" y="1920"/>
                </a:lnTo>
                <a:lnTo>
                  <a:pt x="136321" y="960"/>
                </a:lnTo>
                <a:lnTo>
                  <a:pt x="135361" y="0"/>
                </a:lnTo>
                <a:lnTo>
                  <a:pt x="118079" y="0"/>
                </a:lnTo>
                <a:lnTo>
                  <a:pt x="116159" y="960"/>
                </a:lnTo>
                <a:lnTo>
                  <a:pt x="114239" y="960"/>
                </a:lnTo>
                <a:lnTo>
                  <a:pt x="113278" y="1920"/>
                </a:lnTo>
                <a:lnTo>
                  <a:pt x="112318" y="1920"/>
                </a:lnTo>
                <a:lnTo>
                  <a:pt x="111358" y="3840"/>
                </a:lnTo>
                <a:lnTo>
                  <a:pt x="111358" y="5760"/>
                </a:lnTo>
                <a:lnTo>
                  <a:pt x="71033" y="122880"/>
                </a:lnTo>
                <a:lnTo>
                  <a:pt x="28803" y="5760"/>
                </a:lnTo>
                <a:lnTo>
                  <a:pt x="28803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/>
          <p:nvPr/>
        </p:nvSpPr>
        <p:spPr>
          <a:xfrm>
            <a:off x="4112757" y="716874"/>
            <a:ext cx="59512" cy="284149"/>
          </a:xfrm>
          <a:custGeom>
            <a:avLst/>
            <a:gdLst/>
            <a:ahLst/>
            <a:cxnLst/>
            <a:rect l="l" t="t" r="r" b="b"/>
            <a:pathLst>
              <a:path w="59512" h="284149">
                <a:moveTo>
                  <a:pt x="42711" y="234722"/>
                </a:moveTo>
                <a:lnTo>
                  <a:pt x="39328" y="222554"/>
                </a:lnTo>
                <a:lnTo>
                  <a:pt x="36469" y="210235"/>
                </a:lnTo>
                <a:lnTo>
                  <a:pt x="35247" y="205295"/>
                </a:lnTo>
                <a:lnTo>
                  <a:pt x="32727" y="192868"/>
                </a:lnTo>
                <a:lnTo>
                  <a:pt x="30894" y="180296"/>
                </a:lnTo>
                <a:lnTo>
                  <a:pt x="29675" y="167614"/>
                </a:lnTo>
                <a:lnTo>
                  <a:pt x="28997" y="154859"/>
                </a:lnTo>
                <a:lnTo>
                  <a:pt x="28788" y="142067"/>
                </a:lnTo>
                <a:lnTo>
                  <a:pt x="28833" y="136067"/>
                </a:lnTo>
                <a:lnTo>
                  <a:pt x="29244" y="123448"/>
                </a:lnTo>
                <a:lnTo>
                  <a:pt x="30143" y="110826"/>
                </a:lnTo>
                <a:lnTo>
                  <a:pt x="31600" y="98203"/>
                </a:lnTo>
                <a:lnTo>
                  <a:pt x="33685" y="85578"/>
                </a:lnTo>
                <a:lnTo>
                  <a:pt x="36469" y="72953"/>
                </a:lnTo>
                <a:lnTo>
                  <a:pt x="37842" y="66722"/>
                </a:lnTo>
                <a:lnTo>
                  <a:pt x="41013" y="54340"/>
                </a:lnTo>
                <a:lnTo>
                  <a:pt x="44705" y="42150"/>
                </a:lnTo>
                <a:lnTo>
                  <a:pt x="48881" y="30151"/>
                </a:lnTo>
                <a:lnTo>
                  <a:pt x="53509" y="18341"/>
                </a:lnTo>
                <a:lnTo>
                  <a:pt x="58552" y="6720"/>
                </a:lnTo>
                <a:lnTo>
                  <a:pt x="59512" y="5760"/>
                </a:lnTo>
                <a:lnTo>
                  <a:pt x="59512" y="2880"/>
                </a:lnTo>
                <a:lnTo>
                  <a:pt x="58552" y="1920"/>
                </a:lnTo>
                <a:lnTo>
                  <a:pt x="57591" y="1920"/>
                </a:lnTo>
                <a:lnTo>
                  <a:pt x="56631" y="960"/>
                </a:lnTo>
                <a:lnTo>
                  <a:pt x="54711" y="960"/>
                </a:lnTo>
                <a:lnTo>
                  <a:pt x="52791" y="0"/>
                </a:lnTo>
                <a:lnTo>
                  <a:pt x="42230" y="0"/>
                </a:lnTo>
                <a:lnTo>
                  <a:pt x="41269" y="960"/>
                </a:lnTo>
                <a:lnTo>
                  <a:pt x="38389" y="960"/>
                </a:lnTo>
                <a:lnTo>
                  <a:pt x="37429" y="1920"/>
                </a:lnTo>
                <a:lnTo>
                  <a:pt x="36469" y="1920"/>
                </a:lnTo>
                <a:lnTo>
                  <a:pt x="36469" y="2880"/>
                </a:lnTo>
                <a:lnTo>
                  <a:pt x="31325" y="13448"/>
                </a:lnTo>
                <a:lnTo>
                  <a:pt x="26103" y="24855"/>
                </a:lnTo>
                <a:lnTo>
                  <a:pt x="21122" y="36469"/>
                </a:lnTo>
                <a:lnTo>
                  <a:pt x="17202" y="46937"/>
                </a:lnTo>
                <a:lnTo>
                  <a:pt x="13385" y="58985"/>
                </a:lnTo>
                <a:lnTo>
                  <a:pt x="9601" y="71033"/>
                </a:lnTo>
                <a:lnTo>
                  <a:pt x="7259" y="81329"/>
                </a:lnTo>
                <a:lnTo>
                  <a:pt x="4939" y="93709"/>
                </a:lnTo>
                <a:lnTo>
                  <a:pt x="2880" y="106542"/>
                </a:lnTo>
                <a:lnTo>
                  <a:pt x="1462" y="116673"/>
                </a:lnTo>
                <a:lnTo>
                  <a:pt x="365" y="129475"/>
                </a:lnTo>
                <a:lnTo>
                  <a:pt x="0" y="142067"/>
                </a:lnTo>
                <a:lnTo>
                  <a:pt x="269" y="153309"/>
                </a:lnTo>
                <a:lnTo>
                  <a:pt x="1228" y="165824"/>
                </a:lnTo>
                <a:lnTo>
                  <a:pt x="2880" y="178551"/>
                </a:lnTo>
                <a:lnTo>
                  <a:pt x="4499" y="188183"/>
                </a:lnTo>
                <a:lnTo>
                  <a:pt x="6810" y="200649"/>
                </a:lnTo>
                <a:lnTo>
                  <a:pt x="9601" y="213116"/>
                </a:lnTo>
                <a:lnTo>
                  <a:pt x="12469" y="223988"/>
                </a:lnTo>
                <a:lnTo>
                  <a:pt x="16440" y="235840"/>
                </a:lnTo>
                <a:lnTo>
                  <a:pt x="21122" y="247665"/>
                </a:lnTo>
                <a:lnTo>
                  <a:pt x="25029" y="258242"/>
                </a:lnTo>
                <a:lnTo>
                  <a:pt x="30183" y="269649"/>
                </a:lnTo>
                <a:lnTo>
                  <a:pt x="36469" y="281269"/>
                </a:lnTo>
                <a:lnTo>
                  <a:pt x="36469" y="282229"/>
                </a:lnTo>
                <a:lnTo>
                  <a:pt x="37429" y="282229"/>
                </a:lnTo>
                <a:lnTo>
                  <a:pt x="38389" y="283189"/>
                </a:lnTo>
                <a:lnTo>
                  <a:pt x="39349" y="283189"/>
                </a:lnTo>
                <a:lnTo>
                  <a:pt x="40309" y="284149"/>
                </a:lnTo>
                <a:lnTo>
                  <a:pt x="56631" y="284149"/>
                </a:lnTo>
                <a:lnTo>
                  <a:pt x="57591" y="283189"/>
                </a:lnTo>
                <a:lnTo>
                  <a:pt x="58552" y="283189"/>
                </a:lnTo>
                <a:lnTo>
                  <a:pt x="59512" y="282229"/>
                </a:lnTo>
                <a:lnTo>
                  <a:pt x="59512" y="278389"/>
                </a:lnTo>
                <a:lnTo>
                  <a:pt x="58552" y="277428"/>
                </a:lnTo>
                <a:lnTo>
                  <a:pt x="55669" y="270657"/>
                </a:lnTo>
                <a:lnTo>
                  <a:pt x="50915" y="258741"/>
                </a:lnTo>
                <a:lnTo>
                  <a:pt x="46584" y="246774"/>
                </a:lnTo>
                <a:lnTo>
                  <a:pt x="42711" y="2347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" name="object 38"/>
          <p:cNvSpPr/>
          <p:nvPr/>
        </p:nvSpPr>
        <p:spPr>
          <a:xfrm>
            <a:off x="4215460" y="791748"/>
            <a:ext cx="125760" cy="157429"/>
          </a:xfrm>
          <a:custGeom>
            <a:avLst/>
            <a:gdLst/>
            <a:ahLst/>
            <a:cxnLst/>
            <a:rect l="l" t="t" r="r" b="b"/>
            <a:pathLst>
              <a:path w="125760" h="157429">
                <a:moveTo>
                  <a:pt x="125760" y="2880"/>
                </a:moveTo>
                <a:lnTo>
                  <a:pt x="124800" y="2880"/>
                </a:lnTo>
                <a:lnTo>
                  <a:pt x="124800" y="1920"/>
                </a:lnTo>
                <a:lnTo>
                  <a:pt x="123840" y="960"/>
                </a:lnTo>
                <a:lnTo>
                  <a:pt x="122880" y="960"/>
                </a:lnTo>
                <a:lnTo>
                  <a:pt x="121920" y="0"/>
                </a:lnTo>
                <a:lnTo>
                  <a:pt x="103692" y="0"/>
                </a:lnTo>
                <a:lnTo>
                  <a:pt x="102732" y="960"/>
                </a:lnTo>
                <a:lnTo>
                  <a:pt x="101757" y="960"/>
                </a:lnTo>
                <a:lnTo>
                  <a:pt x="100812" y="1920"/>
                </a:lnTo>
                <a:lnTo>
                  <a:pt x="99852" y="1920"/>
                </a:lnTo>
                <a:lnTo>
                  <a:pt x="99852" y="2880"/>
                </a:lnTo>
                <a:lnTo>
                  <a:pt x="98892" y="3840"/>
                </a:lnTo>
                <a:lnTo>
                  <a:pt x="98892" y="106558"/>
                </a:lnTo>
                <a:lnTo>
                  <a:pt x="95939" y="109834"/>
                </a:lnTo>
                <a:lnTo>
                  <a:pt x="86617" y="119367"/>
                </a:lnTo>
                <a:lnTo>
                  <a:pt x="77769" y="126720"/>
                </a:lnTo>
                <a:lnTo>
                  <a:pt x="71048" y="131521"/>
                </a:lnTo>
                <a:lnTo>
                  <a:pt x="64328" y="134401"/>
                </a:lnTo>
                <a:lnTo>
                  <a:pt x="52806" y="134401"/>
                </a:lnTo>
                <a:lnTo>
                  <a:pt x="48006" y="133426"/>
                </a:lnTo>
                <a:lnTo>
                  <a:pt x="40325" y="129585"/>
                </a:lnTo>
                <a:lnTo>
                  <a:pt x="34564" y="122880"/>
                </a:lnTo>
                <a:lnTo>
                  <a:pt x="31683" y="119039"/>
                </a:lnTo>
                <a:lnTo>
                  <a:pt x="30723" y="115199"/>
                </a:lnTo>
                <a:lnTo>
                  <a:pt x="28803" y="109438"/>
                </a:lnTo>
                <a:lnTo>
                  <a:pt x="27843" y="104637"/>
                </a:lnTo>
                <a:lnTo>
                  <a:pt x="26883" y="97916"/>
                </a:lnTo>
                <a:lnTo>
                  <a:pt x="2688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4003" y="960"/>
                </a:lnTo>
                <a:lnTo>
                  <a:pt x="23042" y="0"/>
                </a:lnTo>
                <a:lnTo>
                  <a:pt x="5775" y="0"/>
                </a:lnTo>
                <a:lnTo>
                  <a:pt x="3840" y="960"/>
                </a:lnTo>
                <a:lnTo>
                  <a:pt x="2895" y="960"/>
                </a:lnTo>
                <a:lnTo>
                  <a:pt x="1935" y="1920"/>
                </a:lnTo>
                <a:lnTo>
                  <a:pt x="975" y="1920"/>
                </a:lnTo>
                <a:lnTo>
                  <a:pt x="975" y="3840"/>
                </a:lnTo>
                <a:lnTo>
                  <a:pt x="0" y="3840"/>
                </a:lnTo>
                <a:lnTo>
                  <a:pt x="10" y="95015"/>
                </a:lnTo>
                <a:lnTo>
                  <a:pt x="818" y="108441"/>
                </a:lnTo>
                <a:lnTo>
                  <a:pt x="2895" y="119999"/>
                </a:lnTo>
                <a:lnTo>
                  <a:pt x="4815" y="127680"/>
                </a:lnTo>
                <a:lnTo>
                  <a:pt x="7680" y="133426"/>
                </a:lnTo>
                <a:lnTo>
                  <a:pt x="11521" y="139202"/>
                </a:lnTo>
                <a:lnTo>
                  <a:pt x="16337" y="144962"/>
                </a:lnTo>
                <a:lnTo>
                  <a:pt x="21122" y="148803"/>
                </a:lnTo>
                <a:lnTo>
                  <a:pt x="27843" y="152643"/>
                </a:lnTo>
                <a:lnTo>
                  <a:pt x="39253" y="156112"/>
                </a:lnTo>
                <a:lnTo>
                  <a:pt x="52806" y="157429"/>
                </a:lnTo>
                <a:lnTo>
                  <a:pt x="60487" y="157429"/>
                </a:lnTo>
                <a:lnTo>
                  <a:pt x="69128" y="154548"/>
                </a:lnTo>
                <a:lnTo>
                  <a:pt x="76809" y="150708"/>
                </a:lnTo>
                <a:lnTo>
                  <a:pt x="82092" y="147939"/>
                </a:lnTo>
                <a:lnTo>
                  <a:pt x="91835" y="140601"/>
                </a:lnTo>
                <a:lnTo>
                  <a:pt x="101757" y="130561"/>
                </a:lnTo>
                <a:lnTo>
                  <a:pt x="101757" y="152643"/>
                </a:lnTo>
                <a:lnTo>
                  <a:pt x="102732" y="152643"/>
                </a:lnTo>
                <a:lnTo>
                  <a:pt x="102732" y="153588"/>
                </a:lnTo>
                <a:lnTo>
                  <a:pt x="103692" y="153588"/>
                </a:lnTo>
                <a:lnTo>
                  <a:pt x="104637" y="154548"/>
                </a:lnTo>
                <a:lnTo>
                  <a:pt x="120959" y="154548"/>
                </a:lnTo>
                <a:lnTo>
                  <a:pt x="121920" y="153588"/>
                </a:lnTo>
                <a:lnTo>
                  <a:pt x="123840" y="153588"/>
                </a:lnTo>
                <a:lnTo>
                  <a:pt x="124800" y="152643"/>
                </a:lnTo>
                <a:lnTo>
                  <a:pt x="125760" y="151668"/>
                </a:lnTo>
                <a:lnTo>
                  <a:pt x="1257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" name="object 39"/>
          <p:cNvSpPr/>
          <p:nvPr/>
        </p:nvSpPr>
        <p:spPr>
          <a:xfrm>
            <a:off x="4390186" y="788868"/>
            <a:ext cx="125745" cy="157429"/>
          </a:xfrm>
          <a:custGeom>
            <a:avLst/>
            <a:gdLst/>
            <a:ahLst/>
            <a:cxnLst/>
            <a:rect l="l" t="t" r="r" b="b"/>
            <a:pathLst>
              <a:path w="125745" h="157429">
                <a:moveTo>
                  <a:pt x="960" y="155524"/>
                </a:moveTo>
                <a:lnTo>
                  <a:pt x="1920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2082" y="157429"/>
                </a:lnTo>
                <a:lnTo>
                  <a:pt x="23042" y="156469"/>
                </a:lnTo>
                <a:lnTo>
                  <a:pt x="24947" y="156469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1831"/>
                </a:lnTo>
                <a:lnTo>
                  <a:pt x="30257" y="47726"/>
                </a:lnTo>
                <a:lnTo>
                  <a:pt x="39350" y="37961"/>
                </a:lnTo>
                <a:lnTo>
                  <a:pt x="47990" y="30723"/>
                </a:lnTo>
                <a:lnTo>
                  <a:pt x="54711" y="25923"/>
                </a:lnTo>
                <a:lnTo>
                  <a:pt x="61432" y="23042"/>
                </a:lnTo>
                <a:lnTo>
                  <a:pt x="72953" y="23042"/>
                </a:lnTo>
                <a:lnTo>
                  <a:pt x="77754" y="24002"/>
                </a:lnTo>
                <a:lnTo>
                  <a:pt x="81594" y="26883"/>
                </a:lnTo>
                <a:lnTo>
                  <a:pt x="85435" y="28803"/>
                </a:lnTo>
                <a:lnTo>
                  <a:pt x="88315" y="31683"/>
                </a:lnTo>
                <a:lnTo>
                  <a:pt x="91196" y="34549"/>
                </a:lnTo>
                <a:lnTo>
                  <a:pt x="94076" y="38389"/>
                </a:lnTo>
                <a:lnTo>
                  <a:pt x="95996" y="43205"/>
                </a:lnTo>
                <a:lnTo>
                  <a:pt x="96956" y="47990"/>
                </a:lnTo>
                <a:lnTo>
                  <a:pt x="97916" y="52791"/>
                </a:lnTo>
                <a:lnTo>
                  <a:pt x="98877" y="59512"/>
                </a:lnTo>
                <a:lnTo>
                  <a:pt x="98877" y="154548"/>
                </a:lnTo>
                <a:lnTo>
                  <a:pt x="99837" y="155524"/>
                </a:lnTo>
                <a:lnTo>
                  <a:pt x="100797" y="156469"/>
                </a:lnTo>
                <a:lnTo>
                  <a:pt x="101757" y="156469"/>
                </a:lnTo>
                <a:lnTo>
                  <a:pt x="102717" y="157429"/>
                </a:lnTo>
                <a:lnTo>
                  <a:pt x="119999" y="157429"/>
                </a:lnTo>
                <a:lnTo>
                  <a:pt x="121920" y="156469"/>
                </a:lnTo>
                <a:lnTo>
                  <a:pt x="123840" y="156469"/>
                </a:lnTo>
                <a:lnTo>
                  <a:pt x="124800" y="155524"/>
                </a:lnTo>
                <a:lnTo>
                  <a:pt x="124800" y="154548"/>
                </a:lnTo>
                <a:lnTo>
                  <a:pt x="125745" y="153588"/>
                </a:lnTo>
                <a:lnTo>
                  <a:pt x="125735" y="62433"/>
                </a:lnTo>
                <a:lnTo>
                  <a:pt x="124942" y="49002"/>
                </a:lnTo>
                <a:lnTo>
                  <a:pt x="122864" y="37444"/>
                </a:lnTo>
                <a:lnTo>
                  <a:pt x="120959" y="30723"/>
                </a:lnTo>
                <a:lnTo>
                  <a:pt x="118079" y="24002"/>
                </a:lnTo>
                <a:lnTo>
                  <a:pt x="114239" y="18242"/>
                </a:lnTo>
                <a:lnTo>
                  <a:pt x="109438" y="13441"/>
                </a:lnTo>
                <a:lnTo>
                  <a:pt x="104637" y="8641"/>
                </a:lnTo>
                <a:lnTo>
                  <a:pt x="97916" y="5760"/>
                </a:lnTo>
                <a:lnTo>
                  <a:pt x="97744" y="5662"/>
                </a:lnTo>
                <a:lnTo>
                  <a:pt x="86770" y="1415"/>
                </a:lnTo>
                <a:lnTo>
                  <a:pt x="72953" y="0"/>
                </a:lnTo>
                <a:lnTo>
                  <a:pt x="65272" y="0"/>
                </a:lnTo>
                <a:lnTo>
                  <a:pt x="56631" y="2880"/>
                </a:lnTo>
                <a:lnTo>
                  <a:pt x="48950" y="6720"/>
                </a:lnTo>
                <a:lnTo>
                  <a:pt x="43662" y="9968"/>
                </a:lnTo>
                <a:lnTo>
                  <a:pt x="33922" y="17522"/>
                </a:lnTo>
                <a:lnTo>
                  <a:pt x="24002" y="26883"/>
                </a:lnTo>
                <a:lnTo>
                  <a:pt x="24002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07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54548"/>
                </a:lnTo>
                <a:lnTo>
                  <a:pt x="960" y="15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" name="object 40"/>
          <p:cNvSpPr/>
          <p:nvPr/>
        </p:nvSpPr>
        <p:spPr>
          <a:xfrm>
            <a:off x="4555296" y="721674"/>
            <a:ext cx="133441" cy="227502"/>
          </a:xfrm>
          <a:custGeom>
            <a:avLst/>
            <a:gdLst/>
            <a:ahLst/>
            <a:cxnLst/>
            <a:rect l="l" t="t" r="r" b="b"/>
            <a:pathLst>
              <a:path w="133441" h="227502">
                <a:moveTo>
                  <a:pt x="45154" y="226198"/>
                </a:moveTo>
                <a:lnTo>
                  <a:pt x="58552" y="227502"/>
                </a:lnTo>
                <a:lnTo>
                  <a:pt x="61186" y="227431"/>
                </a:lnTo>
                <a:lnTo>
                  <a:pt x="73963" y="225088"/>
                </a:lnTo>
                <a:lnTo>
                  <a:pt x="85435" y="219837"/>
                </a:lnTo>
                <a:lnTo>
                  <a:pt x="89856" y="217238"/>
                </a:lnTo>
                <a:lnTo>
                  <a:pt x="99850" y="210005"/>
                </a:lnTo>
                <a:lnTo>
                  <a:pt x="109438" y="200634"/>
                </a:lnTo>
                <a:lnTo>
                  <a:pt x="109438" y="220781"/>
                </a:lnTo>
                <a:lnTo>
                  <a:pt x="110398" y="221742"/>
                </a:lnTo>
                <a:lnTo>
                  <a:pt x="110398" y="222717"/>
                </a:lnTo>
                <a:lnTo>
                  <a:pt x="111358" y="223662"/>
                </a:lnTo>
                <a:lnTo>
                  <a:pt x="112318" y="223662"/>
                </a:lnTo>
                <a:lnTo>
                  <a:pt x="113278" y="224622"/>
                </a:lnTo>
                <a:lnTo>
                  <a:pt x="129600" y="224622"/>
                </a:lnTo>
                <a:lnTo>
                  <a:pt x="130561" y="223662"/>
                </a:lnTo>
                <a:lnTo>
                  <a:pt x="131521" y="223662"/>
                </a:lnTo>
                <a:lnTo>
                  <a:pt x="132481" y="222717"/>
                </a:lnTo>
                <a:lnTo>
                  <a:pt x="133441" y="221742"/>
                </a:lnTo>
                <a:lnTo>
                  <a:pt x="133441" y="3825"/>
                </a:lnTo>
                <a:lnTo>
                  <a:pt x="132481" y="2880"/>
                </a:lnTo>
                <a:lnTo>
                  <a:pt x="132481" y="1920"/>
                </a:lnTo>
                <a:lnTo>
                  <a:pt x="130561" y="1920"/>
                </a:lnTo>
                <a:lnTo>
                  <a:pt x="129600" y="960"/>
                </a:lnTo>
                <a:lnTo>
                  <a:pt x="126720" y="960"/>
                </a:lnTo>
                <a:lnTo>
                  <a:pt x="124800" y="0"/>
                </a:lnTo>
                <a:lnTo>
                  <a:pt x="115199" y="0"/>
                </a:lnTo>
                <a:lnTo>
                  <a:pt x="113278" y="960"/>
                </a:lnTo>
                <a:lnTo>
                  <a:pt x="110398" y="960"/>
                </a:lnTo>
                <a:lnTo>
                  <a:pt x="109438" y="1920"/>
                </a:lnTo>
                <a:lnTo>
                  <a:pt x="108478" y="1920"/>
                </a:lnTo>
                <a:lnTo>
                  <a:pt x="107518" y="2880"/>
                </a:lnTo>
                <a:lnTo>
                  <a:pt x="106558" y="3825"/>
                </a:lnTo>
                <a:lnTo>
                  <a:pt x="106558" y="89275"/>
                </a:lnTo>
                <a:lnTo>
                  <a:pt x="105580" y="88305"/>
                </a:lnTo>
                <a:lnTo>
                  <a:pt x="95849" y="79635"/>
                </a:lnTo>
                <a:lnTo>
                  <a:pt x="85435" y="72953"/>
                </a:lnTo>
                <a:lnTo>
                  <a:pt x="78714" y="69113"/>
                </a:lnTo>
                <a:lnTo>
                  <a:pt x="71033" y="67193"/>
                </a:lnTo>
                <a:lnTo>
                  <a:pt x="62392" y="67193"/>
                </a:lnTo>
                <a:lnTo>
                  <a:pt x="46782" y="69034"/>
                </a:lnTo>
                <a:lnTo>
                  <a:pt x="35524" y="73914"/>
                </a:lnTo>
                <a:lnTo>
                  <a:pt x="27843" y="77754"/>
                </a:lnTo>
                <a:lnTo>
                  <a:pt x="21122" y="82555"/>
                </a:lnTo>
                <a:lnTo>
                  <a:pt x="15361" y="89275"/>
                </a:lnTo>
                <a:lnTo>
                  <a:pt x="7895" y="102866"/>
                </a:lnTo>
                <a:lnTo>
                  <a:pt x="3840" y="115183"/>
                </a:lnTo>
                <a:lnTo>
                  <a:pt x="2031" y="123237"/>
                </a:lnTo>
                <a:lnTo>
                  <a:pt x="456" y="135860"/>
                </a:lnTo>
                <a:lnTo>
                  <a:pt x="0" y="148788"/>
                </a:lnTo>
                <a:lnTo>
                  <a:pt x="90" y="154732"/>
                </a:lnTo>
                <a:lnTo>
                  <a:pt x="997" y="167523"/>
                </a:lnTo>
                <a:lnTo>
                  <a:pt x="2880" y="179511"/>
                </a:lnTo>
                <a:lnTo>
                  <a:pt x="7424" y="193480"/>
                </a:lnTo>
                <a:lnTo>
                  <a:pt x="13441" y="204475"/>
                </a:lnTo>
                <a:lnTo>
                  <a:pt x="18242" y="211180"/>
                </a:lnTo>
                <a:lnTo>
                  <a:pt x="24002" y="216941"/>
                </a:lnTo>
                <a:lnTo>
                  <a:pt x="31683" y="220781"/>
                </a:lnTo>
                <a:lnTo>
                  <a:pt x="29763" y="174711"/>
                </a:lnTo>
                <a:lnTo>
                  <a:pt x="28803" y="167990"/>
                </a:lnTo>
                <a:lnTo>
                  <a:pt x="27843" y="160309"/>
                </a:lnTo>
                <a:lnTo>
                  <a:pt x="26883" y="153588"/>
                </a:lnTo>
                <a:lnTo>
                  <a:pt x="26883" y="139186"/>
                </a:lnTo>
                <a:lnTo>
                  <a:pt x="27843" y="132466"/>
                </a:lnTo>
                <a:lnTo>
                  <a:pt x="28803" y="125745"/>
                </a:lnTo>
                <a:lnTo>
                  <a:pt x="30723" y="119024"/>
                </a:lnTo>
                <a:lnTo>
                  <a:pt x="32644" y="113278"/>
                </a:lnTo>
                <a:lnTo>
                  <a:pt x="35524" y="108463"/>
                </a:lnTo>
                <a:lnTo>
                  <a:pt x="38404" y="102717"/>
                </a:lnTo>
                <a:lnTo>
                  <a:pt x="42245" y="98877"/>
                </a:lnTo>
                <a:lnTo>
                  <a:pt x="47045" y="95036"/>
                </a:lnTo>
                <a:lnTo>
                  <a:pt x="51831" y="92156"/>
                </a:lnTo>
                <a:lnTo>
                  <a:pt x="57607" y="90236"/>
                </a:lnTo>
                <a:lnTo>
                  <a:pt x="72008" y="90236"/>
                </a:lnTo>
                <a:lnTo>
                  <a:pt x="78714" y="93116"/>
                </a:lnTo>
                <a:lnTo>
                  <a:pt x="85435" y="97917"/>
                </a:lnTo>
                <a:lnTo>
                  <a:pt x="88104" y="99888"/>
                </a:lnTo>
                <a:lnTo>
                  <a:pt x="97402" y="107888"/>
                </a:lnTo>
                <a:lnTo>
                  <a:pt x="106558" y="118079"/>
                </a:lnTo>
                <a:lnTo>
                  <a:pt x="106558" y="175671"/>
                </a:lnTo>
                <a:lnTo>
                  <a:pt x="102717" y="181432"/>
                </a:lnTo>
                <a:lnTo>
                  <a:pt x="97916" y="186232"/>
                </a:lnTo>
                <a:lnTo>
                  <a:pt x="95036" y="189113"/>
                </a:lnTo>
                <a:lnTo>
                  <a:pt x="91196" y="192953"/>
                </a:lnTo>
                <a:lnTo>
                  <a:pt x="87355" y="195834"/>
                </a:lnTo>
                <a:lnTo>
                  <a:pt x="83515" y="197754"/>
                </a:lnTo>
                <a:lnTo>
                  <a:pt x="80634" y="200634"/>
                </a:lnTo>
                <a:lnTo>
                  <a:pt x="76794" y="201594"/>
                </a:lnTo>
                <a:lnTo>
                  <a:pt x="73913" y="202554"/>
                </a:lnTo>
                <a:lnTo>
                  <a:pt x="70073" y="203499"/>
                </a:lnTo>
                <a:lnTo>
                  <a:pt x="67193" y="204475"/>
                </a:lnTo>
                <a:lnTo>
                  <a:pt x="56647" y="204475"/>
                </a:lnTo>
                <a:lnTo>
                  <a:pt x="50886" y="202554"/>
                </a:lnTo>
                <a:lnTo>
                  <a:pt x="46085" y="199659"/>
                </a:lnTo>
                <a:lnTo>
                  <a:pt x="41285" y="195834"/>
                </a:lnTo>
                <a:lnTo>
                  <a:pt x="37444" y="191993"/>
                </a:lnTo>
                <a:lnTo>
                  <a:pt x="34564" y="186232"/>
                </a:lnTo>
                <a:lnTo>
                  <a:pt x="33614" y="221916"/>
                </a:lnTo>
                <a:lnTo>
                  <a:pt x="45154" y="2261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" name="object 41"/>
          <p:cNvSpPr/>
          <p:nvPr/>
        </p:nvSpPr>
        <p:spPr>
          <a:xfrm>
            <a:off x="4585060" y="896386"/>
            <a:ext cx="4800" cy="47205"/>
          </a:xfrm>
          <a:custGeom>
            <a:avLst/>
            <a:gdLst/>
            <a:ahLst/>
            <a:cxnLst/>
            <a:rect l="l" t="t" r="r" b="b"/>
            <a:pathLst>
              <a:path w="4800" h="47205">
                <a:moveTo>
                  <a:pt x="1920" y="6720"/>
                </a:moveTo>
                <a:lnTo>
                  <a:pt x="0" y="0"/>
                </a:lnTo>
                <a:lnTo>
                  <a:pt x="1920" y="46070"/>
                </a:lnTo>
                <a:lnTo>
                  <a:pt x="3850" y="47205"/>
                </a:lnTo>
                <a:lnTo>
                  <a:pt x="4800" y="11521"/>
                </a:lnTo>
                <a:lnTo>
                  <a:pt x="192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" name="object 42"/>
          <p:cNvSpPr/>
          <p:nvPr/>
        </p:nvSpPr>
        <p:spPr>
          <a:xfrm>
            <a:off x="4728088" y="788868"/>
            <a:ext cx="133441" cy="160309"/>
          </a:xfrm>
          <a:custGeom>
            <a:avLst/>
            <a:gdLst/>
            <a:ahLst/>
            <a:cxnLst/>
            <a:rect l="l" t="t" r="r" b="b"/>
            <a:pathLst>
              <a:path w="133441" h="160309">
                <a:moveTo>
                  <a:pt x="128640" y="84475"/>
                </a:moveTo>
                <a:lnTo>
                  <a:pt x="130561" y="82555"/>
                </a:lnTo>
                <a:lnTo>
                  <a:pt x="132481" y="80634"/>
                </a:lnTo>
                <a:lnTo>
                  <a:pt x="133441" y="77754"/>
                </a:lnTo>
                <a:lnTo>
                  <a:pt x="133430" y="67379"/>
                </a:lnTo>
                <a:lnTo>
                  <a:pt x="132631" y="54512"/>
                </a:lnTo>
                <a:lnTo>
                  <a:pt x="130561" y="42230"/>
                </a:lnTo>
                <a:lnTo>
                  <a:pt x="127680" y="34549"/>
                </a:lnTo>
                <a:lnTo>
                  <a:pt x="123840" y="26883"/>
                </a:lnTo>
                <a:lnTo>
                  <a:pt x="119039" y="21122"/>
                </a:lnTo>
                <a:lnTo>
                  <a:pt x="113278" y="14401"/>
                </a:lnTo>
                <a:lnTo>
                  <a:pt x="106558" y="9601"/>
                </a:lnTo>
                <a:lnTo>
                  <a:pt x="98877" y="5760"/>
                </a:lnTo>
                <a:lnTo>
                  <a:pt x="83954" y="1077"/>
                </a:lnTo>
                <a:lnTo>
                  <a:pt x="70088" y="0"/>
                </a:lnTo>
                <a:lnTo>
                  <a:pt x="65854" y="105"/>
                </a:lnTo>
                <a:lnTo>
                  <a:pt x="53031" y="1856"/>
                </a:lnTo>
                <a:lnTo>
                  <a:pt x="41285" y="5760"/>
                </a:lnTo>
                <a:lnTo>
                  <a:pt x="28332" y="13468"/>
                </a:lnTo>
                <a:lnTo>
                  <a:pt x="27843" y="66233"/>
                </a:lnTo>
                <a:lnTo>
                  <a:pt x="28803" y="60472"/>
                </a:lnTo>
                <a:lnTo>
                  <a:pt x="29763" y="54726"/>
                </a:lnTo>
                <a:lnTo>
                  <a:pt x="31683" y="48950"/>
                </a:lnTo>
                <a:lnTo>
                  <a:pt x="33604" y="43205"/>
                </a:lnTo>
                <a:lnTo>
                  <a:pt x="35524" y="38389"/>
                </a:lnTo>
                <a:lnTo>
                  <a:pt x="39364" y="34549"/>
                </a:lnTo>
                <a:lnTo>
                  <a:pt x="42245" y="30723"/>
                </a:lnTo>
                <a:lnTo>
                  <a:pt x="46085" y="27843"/>
                </a:lnTo>
                <a:lnTo>
                  <a:pt x="51846" y="24963"/>
                </a:lnTo>
                <a:lnTo>
                  <a:pt x="56647" y="22082"/>
                </a:lnTo>
                <a:lnTo>
                  <a:pt x="62407" y="21122"/>
                </a:lnTo>
                <a:lnTo>
                  <a:pt x="69128" y="21122"/>
                </a:lnTo>
                <a:lnTo>
                  <a:pt x="75942" y="21547"/>
                </a:lnTo>
                <a:lnTo>
                  <a:pt x="88348" y="25407"/>
                </a:lnTo>
                <a:lnTo>
                  <a:pt x="97917" y="33604"/>
                </a:lnTo>
                <a:lnTo>
                  <a:pt x="102371" y="40170"/>
                </a:lnTo>
                <a:lnTo>
                  <a:pt x="106044" y="51765"/>
                </a:lnTo>
                <a:lnTo>
                  <a:pt x="106558" y="66233"/>
                </a:lnTo>
                <a:lnTo>
                  <a:pt x="123840" y="85435"/>
                </a:lnTo>
                <a:lnTo>
                  <a:pt x="125760" y="85435"/>
                </a:lnTo>
                <a:lnTo>
                  <a:pt x="128640" y="84475"/>
                </a:lnTo>
                <a:close/>
              </a:path>
              <a:path w="133441" h="160309">
                <a:moveTo>
                  <a:pt x="27843" y="66233"/>
                </a:moveTo>
                <a:lnTo>
                  <a:pt x="28332" y="13468"/>
                </a:lnTo>
                <a:lnTo>
                  <a:pt x="19202" y="22082"/>
                </a:lnTo>
                <a:lnTo>
                  <a:pt x="16891" y="24554"/>
                </a:lnTo>
                <a:lnTo>
                  <a:pt x="9727" y="34994"/>
                </a:lnTo>
                <a:lnTo>
                  <a:pt x="4800" y="47045"/>
                </a:lnTo>
                <a:lnTo>
                  <a:pt x="2825" y="55039"/>
                </a:lnTo>
                <a:lnTo>
                  <a:pt x="756" y="67330"/>
                </a:lnTo>
                <a:lnTo>
                  <a:pt x="0" y="80634"/>
                </a:lnTo>
                <a:lnTo>
                  <a:pt x="407" y="91181"/>
                </a:lnTo>
                <a:lnTo>
                  <a:pt x="2083" y="103953"/>
                </a:lnTo>
                <a:lnTo>
                  <a:pt x="4800" y="115199"/>
                </a:lnTo>
                <a:lnTo>
                  <a:pt x="11162" y="130372"/>
                </a:lnTo>
                <a:lnTo>
                  <a:pt x="18242" y="140147"/>
                </a:lnTo>
                <a:lnTo>
                  <a:pt x="29798" y="149257"/>
                </a:lnTo>
                <a:lnTo>
                  <a:pt x="41285" y="154548"/>
                </a:lnTo>
                <a:lnTo>
                  <a:pt x="47018" y="156725"/>
                </a:lnTo>
                <a:lnTo>
                  <a:pt x="59098" y="159413"/>
                </a:lnTo>
                <a:lnTo>
                  <a:pt x="72969" y="160309"/>
                </a:lnTo>
                <a:lnTo>
                  <a:pt x="79689" y="160309"/>
                </a:lnTo>
                <a:lnTo>
                  <a:pt x="86395" y="159364"/>
                </a:lnTo>
                <a:lnTo>
                  <a:pt x="92156" y="158389"/>
                </a:lnTo>
                <a:lnTo>
                  <a:pt x="97917" y="157429"/>
                </a:lnTo>
                <a:lnTo>
                  <a:pt x="103677" y="156469"/>
                </a:lnTo>
                <a:lnTo>
                  <a:pt x="108478" y="154548"/>
                </a:lnTo>
                <a:lnTo>
                  <a:pt x="113278" y="153588"/>
                </a:lnTo>
                <a:lnTo>
                  <a:pt x="117119" y="152643"/>
                </a:lnTo>
                <a:lnTo>
                  <a:pt x="119999" y="150708"/>
                </a:lnTo>
                <a:lnTo>
                  <a:pt x="122880" y="149748"/>
                </a:lnTo>
                <a:lnTo>
                  <a:pt x="123840" y="148803"/>
                </a:lnTo>
                <a:lnTo>
                  <a:pt x="124800" y="147843"/>
                </a:lnTo>
                <a:lnTo>
                  <a:pt x="125760" y="147843"/>
                </a:lnTo>
                <a:lnTo>
                  <a:pt x="125760" y="145907"/>
                </a:lnTo>
                <a:lnTo>
                  <a:pt x="126720" y="145907"/>
                </a:lnTo>
                <a:lnTo>
                  <a:pt x="126720" y="143987"/>
                </a:lnTo>
                <a:lnTo>
                  <a:pt x="127680" y="143027"/>
                </a:lnTo>
                <a:lnTo>
                  <a:pt x="127680" y="132466"/>
                </a:lnTo>
                <a:lnTo>
                  <a:pt x="126720" y="131521"/>
                </a:lnTo>
                <a:lnTo>
                  <a:pt x="126720" y="128640"/>
                </a:lnTo>
                <a:lnTo>
                  <a:pt x="125760" y="128640"/>
                </a:lnTo>
                <a:lnTo>
                  <a:pt x="124800" y="127680"/>
                </a:lnTo>
                <a:lnTo>
                  <a:pt x="119999" y="127680"/>
                </a:lnTo>
                <a:lnTo>
                  <a:pt x="117119" y="129600"/>
                </a:lnTo>
                <a:lnTo>
                  <a:pt x="115199" y="130561"/>
                </a:lnTo>
                <a:lnTo>
                  <a:pt x="111358" y="131521"/>
                </a:lnTo>
                <a:lnTo>
                  <a:pt x="107518" y="132466"/>
                </a:lnTo>
                <a:lnTo>
                  <a:pt x="103677" y="134401"/>
                </a:lnTo>
                <a:lnTo>
                  <a:pt x="98877" y="135361"/>
                </a:lnTo>
                <a:lnTo>
                  <a:pt x="94076" y="136306"/>
                </a:lnTo>
                <a:lnTo>
                  <a:pt x="88331" y="138242"/>
                </a:lnTo>
                <a:lnTo>
                  <a:pt x="67208" y="138242"/>
                </a:lnTo>
                <a:lnTo>
                  <a:pt x="59527" y="137281"/>
                </a:lnTo>
                <a:lnTo>
                  <a:pt x="53766" y="134401"/>
                </a:lnTo>
                <a:lnTo>
                  <a:pt x="47045" y="132466"/>
                </a:lnTo>
                <a:lnTo>
                  <a:pt x="42245" y="128640"/>
                </a:lnTo>
                <a:lnTo>
                  <a:pt x="38404" y="123840"/>
                </a:lnTo>
                <a:lnTo>
                  <a:pt x="34564" y="119039"/>
                </a:lnTo>
                <a:lnTo>
                  <a:pt x="32644" y="114239"/>
                </a:lnTo>
                <a:lnTo>
                  <a:pt x="30723" y="107518"/>
                </a:lnTo>
                <a:lnTo>
                  <a:pt x="28803" y="100797"/>
                </a:lnTo>
                <a:lnTo>
                  <a:pt x="27843" y="94076"/>
                </a:lnTo>
                <a:lnTo>
                  <a:pt x="27843" y="85435"/>
                </a:lnTo>
                <a:lnTo>
                  <a:pt x="123840" y="85435"/>
                </a:lnTo>
                <a:lnTo>
                  <a:pt x="106558" y="66233"/>
                </a:lnTo>
                <a:lnTo>
                  <a:pt x="27843" y="66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" name="object 43"/>
          <p:cNvSpPr/>
          <p:nvPr/>
        </p:nvSpPr>
        <p:spPr>
          <a:xfrm>
            <a:off x="4902814" y="788868"/>
            <a:ext cx="84475" cy="157429"/>
          </a:xfrm>
          <a:custGeom>
            <a:avLst/>
            <a:gdLst/>
            <a:ahLst/>
            <a:cxnLst/>
            <a:rect l="l" t="t" r="r" b="b"/>
            <a:pathLst>
              <a:path w="84475" h="157429">
                <a:moveTo>
                  <a:pt x="25907" y="154548"/>
                </a:moveTo>
                <a:lnTo>
                  <a:pt x="26868" y="153588"/>
                </a:lnTo>
                <a:lnTo>
                  <a:pt x="26868" y="57607"/>
                </a:lnTo>
                <a:lnTo>
                  <a:pt x="30708" y="51831"/>
                </a:lnTo>
                <a:lnTo>
                  <a:pt x="33588" y="46085"/>
                </a:lnTo>
                <a:lnTo>
                  <a:pt x="36469" y="42230"/>
                </a:lnTo>
                <a:lnTo>
                  <a:pt x="40309" y="38389"/>
                </a:lnTo>
                <a:lnTo>
                  <a:pt x="43190" y="34549"/>
                </a:lnTo>
                <a:lnTo>
                  <a:pt x="46070" y="32644"/>
                </a:lnTo>
                <a:lnTo>
                  <a:pt x="48950" y="29763"/>
                </a:lnTo>
                <a:lnTo>
                  <a:pt x="50871" y="27843"/>
                </a:lnTo>
                <a:lnTo>
                  <a:pt x="53751" y="26883"/>
                </a:lnTo>
                <a:lnTo>
                  <a:pt x="56631" y="25923"/>
                </a:lnTo>
                <a:lnTo>
                  <a:pt x="68153" y="25923"/>
                </a:lnTo>
                <a:lnTo>
                  <a:pt x="70073" y="26883"/>
                </a:lnTo>
                <a:lnTo>
                  <a:pt x="71993" y="26883"/>
                </a:lnTo>
                <a:lnTo>
                  <a:pt x="72953" y="27843"/>
                </a:lnTo>
                <a:lnTo>
                  <a:pt x="74874" y="27843"/>
                </a:lnTo>
                <a:lnTo>
                  <a:pt x="76794" y="28803"/>
                </a:lnTo>
                <a:lnTo>
                  <a:pt x="77754" y="28803"/>
                </a:lnTo>
                <a:lnTo>
                  <a:pt x="78714" y="29763"/>
                </a:lnTo>
                <a:lnTo>
                  <a:pt x="82555" y="29763"/>
                </a:lnTo>
                <a:lnTo>
                  <a:pt x="82555" y="28803"/>
                </a:lnTo>
                <a:lnTo>
                  <a:pt x="83515" y="28803"/>
                </a:lnTo>
                <a:lnTo>
                  <a:pt x="83515" y="26883"/>
                </a:lnTo>
                <a:lnTo>
                  <a:pt x="84475" y="25923"/>
                </a:lnTo>
                <a:lnTo>
                  <a:pt x="84475" y="7680"/>
                </a:lnTo>
                <a:lnTo>
                  <a:pt x="83515" y="6720"/>
                </a:lnTo>
                <a:lnTo>
                  <a:pt x="83515" y="4800"/>
                </a:lnTo>
                <a:lnTo>
                  <a:pt x="82555" y="4800"/>
                </a:lnTo>
                <a:lnTo>
                  <a:pt x="81594" y="3840"/>
                </a:lnTo>
                <a:lnTo>
                  <a:pt x="80634" y="3840"/>
                </a:lnTo>
                <a:lnTo>
                  <a:pt x="78714" y="2880"/>
                </a:lnTo>
                <a:lnTo>
                  <a:pt x="77754" y="1920"/>
                </a:lnTo>
                <a:lnTo>
                  <a:pt x="73913" y="1920"/>
                </a:lnTo>
                <a:lnTo>
                  <a:pt x="71993" y="960"/>
                </a:lnTo>
                <a:lnTo>
                  <a:pt x="68153" y="960"/>
                </a:lnTo>
                <a:lnTo>
                  <a:pt x="66233" y="0"/>
                </a:lnTo>
                <a:lnTo>
                  <a:pt x="60472" y="0"/>
                </a:lnTo>
                <a:lnTo>
                  <a:pt x="57591" y="960"/>
                </a:lnTo>
                <a:lnTo>
                  <a:pt x="53751" y="1920"/>
                </a:lnTo>
                <a:lnTo>
                  <a:pt x="50871" y="2880"/>
                </a:lnTo>
                <a:lnTo>
                  <a:pt x="47990" y="3840"/>
                </a:lnTo>
                <a:lnTo>
                  <a:pt x="45110" y="5760"/>
                </a:lnTo>
                <a:lnTo>
                  <a:pt x="42230" y="8641"/>
                </a:lnTo>
                <a:lnTo>
                  <a:pt x="38389" y="11521"/>
                </a:lnTo>
                <a:lnTo>
                  <a:pt x="34549" y="14401"/>
                </a:lnTo>
                <a:lnTo>
                  <a:pt x="31668" y="18242"/>
                </a:lnTo>
                <a:lnTo>
                  <a:pt x="27828" y="23042"/>
                </a:lnTo>
                <a:lnTo>
                  <a:pt x="23987" y="28803"/>
                </a:lnTo>
                <a:lnTo>
                  <a:pt x="23987" y="5760"/>
                </a:lnTo>
                <a:lnTo>
                  <a:pt x="23027" y="5760"/>
                </a:lnTo>
                <a:lnTo>
                  <a:pt x="23027" y="4800"/>
                </a:lnTo>
                <a:lnTo>
                  <a:pt x="22067" y="3840"/>
                </a:lnTo>
                <a:lnTo>
                  <a:pt x="21107" y="3840"/>
                </a:lnTo>
                <a:lnTo>
                  <a:pt x="20147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04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69"/>
                </a:lnTo>
                <a:lnTo>
                  <a:pt x="1904" y="156469"/>
                </a:lnTo>
                <a:lnTo>
                  <a:pt x="3840" y="157429"/>
                </a:lnTo>
                <a:lnTo>
                  <a:pt x="21107" y="157429"/>
                </a:lnTo>
                <a:lnTo>
                  <a:pt x="23027" y="156469"/>
                </a:lnTo>
                <a:lnTo>
                  <a:pt x="24947" y="156469"/>
                </a:lnTo>
                <a:lnTo>
                  <a:pt x="25907" y="155524"/>
                </a:lnTo>
                <a:lnTo>
                  <a:pt x="25907" y="1545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/>
          <p:nvPr/>
        </p:nvSpPr>
        <p:spPr>
          <a:xfrm>
            <a:off x="5085207" y="700552"/>
            <a:ext cx="135346" cy="285109"/>
          </a:xfrm>
          <a:custGeom>
            <a:avLst/>
            <a:gdLst/>
            <a:ahLst/>
            <a:cxnLst/>
            <a:rect l="l" t="t" r="r" b="b"/>
            <a:pathLst>
              <a:path w="135346" h="285109">
                <a:moveTo>
                  <a:pt x="96956" y="39349"/>
                </a:moveTo>
                <a:lnTo>
                  <a:pt x="93116" y="38389"/>
                </a:lnTo>
                <a:lnTo>
                  <a:pt x="90236" y="37444"/>
                </a:lnTo>
                <a:lnTo>
                  <a:pt x="86395" y="37444"/>
                </a:lnTo>
                <a:lnTo>
                  <a:pt x="90236" y="4800"/>
                </a:lnTo>
                <a:lnTo>
                  <a:pt x="90236" y="2880"/>
                </a:lnTo>
                <a:lnTo>
                  <a:pt x="89275" y="1920"/>
                </a:lnTo>
                <a:lnTo>
                  <a:pt x="89275" y="960"/>
                </a:lnTo>
                <a:lnTo>
                  <a:pt x="88315" y="960"/>
                </a:lnTo>
                <a:lnTo>
                  <a:pt x="87355" y="0"/>
                </a:lnTo>
                <a:lnTo>
                  <a:pt x="71033" y="0"/>
                </a:lnTo>
                <a:lnTo>
                  <a:pt x="70073" y="960"/>
                </a:lnTo>
                <a:lnTo>
                  <a:pt x="69113" y="960"/>
                </a:lnTo>
                <a:lnTo>
                  <a:pt x="69113" y="1920"/>
                </a:lnTo>
                <a:lnTo>
                  <a:pt x="68153" y="2880"/>
                </a:lnTo>
                <a:lnTo>
                  <a:pt x="68153" y="3840"/>
                </a:lnTo>
                <a:lnTo>
                  <a:pt x="65272" y="36484"/>
                </a:lnTo>
                <a:lnTo>
                  <a:pt x="62896" y="36719"/>
                </a:lnTo>
                <a:lnTo>
                  <a:pt x="49744" y="38859"/>
                </a:lnTo>
                <a:lnTo>
                  <a:pt x="38389" y="42230"/>
                </a:lnTo>
                <a:lnTo>
                  <a:pt x="30708" y="45125"/>
                </a:lnTo>
                <a:lnTo>
                  <a:pt x="24963" y="48950"/>
                </a:lnTo>
                <a:lnTo>
                  <a:pt x="20162" y="53751"/>
                </a:lnTo>
                <a:lnTo>
                  <a:pt x="15346" y="58552"/>
                </a:lnTo>
                <a:lnTo>
                  <a:pt x="11506" y="63352"/>
                </a:lnTo>
                <a:lnTo>
                  <a:pt x="8641" y="70073"/>
                </a:lnTo>
                <a:lnTo>
                  <a:pt x="5760" y="75834"/>
                </a:lnTo>
                <a:lnTo>
                  <a:pt x="4800" y="82555"/>
                </a:lnTo>
                <a:lnTo>
                  <a:pt x="4800" y="98877"/>
                </a:lnTo>
                <a:lnTo>
                  <a:pt x="6720" y="106558"/>
                </a:lnTo>
                <a:lnTo>
                  <a:pt x="9601" y="113278"/>
                </a:lnTo>
                <a:lnTo>
                  <a:pt x="12481" y="119039"/>
                </a:lnTo>
                <a:lnTo>
                  <a:pt x="16322" y="124800"/>
                </a:lnTo>
                <a:lnTo>
                  <a:pt x="21122" y="128640"/>
                </a:lnTo>
                <a:lnTo>
                  <a:pt x="25908" y="132481"/>
                </a:lnTo>
                <a:lnTo>
                  <a:pt x="30708" y="136306"/>
                </a:lnTo>
                <a:lnTo>
                  <a:pt x="37429" y="139202"/>
                </a:lnTo>
                <a:lnTo>
                  <a:pt x="43190" y="142082"/>
                </a:lnTo>
                <a:lnTo>
                  <a:pt x="49911" y="144947"/>
                </a:lnTo>
                <a:lnTo>
                  <a:pt x="55671" y="146867"/>
                </a:lnTo>
                <a:lnTo>
                  <a:pt x="62392" y="149763"/>
                </a:lnTo>
                <a:lnTo>
                  <a:pt x="68153" y="151668"/>
                </a:lnTo>
                <a:lnTo>
                  <a:pt x="73913" y="153588"/>
                </a:lnTo>
                <a:lnTo>
                  <a:pt x="80634" y="156469"/>
                </a:lnTo>
                <a:lnTo>
                  <a:pt x="85435" y="158389"/>
                </a:lnTo>
                <a:lnTo>
                  <a:pt x="90236" y="162229"/>
                </a:lnTo>
                <a:lnTo>
                  <a:pt x="95036" y="165110"/>
                </a:lnTo>
                <a:lnTo>
                  <a:pt x="98877" y="168950"/>
                </a:lnTo>
                <a:lnTo>
                  <a:pt x="101757" y="172791"/>
                </a:lnTo>
                <a:lnTo>
                  <a:pt x="104637" y="176631"/>
                </a:lnTo>
                <a:lnTo>
                  <a:pt x="106558" y="182392"/>
                </a:lnTo>
                <a:lnTo>
                  <a:pt x="106558" y="188153"/>
                </a:lnTo>
                <a:lnTo>
                  <a:pt x="106491" y="190531"/>
                </a:lnTo>
                <a:lnTo>
                  <a:pt x="103222" y="203383"/>
                </a:lnTo>
                <a:lnTo>
                  <a:pt x="95036" y="213116"/>
                </a:lnTo>
                <a:lnTo>
                  <a:pt x="86290" y="217586"/>
                </a:lnTo>
                <a:lnTo>
                  <a:pt x="74171" y="220714"/>
                </a:lnTo>
                <a:lnTo>
                  <a:pt x="59512" y="221757"/>
                </a:lnTo>
                <a:lnTo>
                  <a:pt x="44150" y="221757"/>
                </a:lnTo>
                <a:lnTo>
                  <a:pt x="37429" y="219837"/>
                </a:lnTo>
                <a:lnTo>
                  <a:pt x="31683" y="217916"/>
                </a:lnTo>
                <a:lnTo>
                  <a:pt x="25908" y="215996"/>
                </a:lnTo>
                <a:lnTo>
                  <a:pt x="22067" y="214076"/>
                </a:lnTo>
                <a:lnTo>
                  <a:pt x="18227" y="212156"/>
                </a:lnTo>
                <a:lnTo>
                  <a:pt x="14401" y="211195"/>
                </a:lnTo>
                <a:lnTo>
                  <a:pt x="11506" y="209275"/>
                </a:lnTo>
                <a:lnTo>
                  <a:pt x="9601" y="207355"/>
                </a:lnTo>
                <a:lnTo>
                  <a:pt x="2880" y="207355"/>
                </a:lnTo>
                <a:lnTo>
                  <a:pt x="2880" y="208315"/>
                </a:lnTo>
                <a:lnTo>
                  <a:pt x="1920" y="208315"/>
                </a:lnTo>
                <a:lnTo>
                  <a:pt x="1920" y="209275"/>
                </a:lnTo>
                <a:lnTo>
                  <a:pt x="960" y="210235"/>
                </a:lnTo>
                <a:lnTo>
                  <a:pt x="960" y="213116"/>
                </a:lnTo>
                <a:lnTo>
                  <a:pt x="0" y="215036"/>
                </a:lnTo>
                <a:lnTo>
                  <a:pt x="0" y="222717"/>
                </a:lnTo>
                <a:lnTo>
                  <a:pt x="960" y="225597"/>
                </a:lnTo>
                <a:lnTo>
                  <a:pt x="960" y="226557"/>
                </a:lnTo>
                <a:lnTo>
                  <a:pt x="1920" y="228462"/>
                </a:lnTo>
                <a:lnTo>
                  <a:pt x="1920" y="230398"/>
                </a:lnTo>
                <a:lnTo>
                  <a:pt x="2880" y="231343"/>
                </a:lnTo>
                <a:lnTo>
                  <a:pt x="4800" y="232303"/>
                </a:lnTo>
                <a:lnTo>
                  <a:pt x="6720" y="233278"/>
                </a:lnTo>
                <a:lnTo>
                  <a:pt x="8641" y="235183"/>
                </a:lnTo>
                <a:lnTo>
                  <a:pt x="11506" y="236159"/>
                </a:lnTo>
                <a:lnTo>
                  <a:pt x="14401" y="238064"/>
                </a:lnTo>
                <a:lnTo>
                  <a:pt x="17282" y="239024"/>
                </a:lnTo>
                <a:lnTo>
                  <a:pt x="21122" y="239999"/>
                </a:lnTo>
                <a:lnTo>
                  <a:pt x="24963" y="240959"/>
                </a:lnTo>
                <a:lnTo>
                  <a:pt x="29748" y="241904"/>
                </a:lnTo>
                <a:lnTo>
                  <a:pt x="33588" y="242864"/>
                </a:lnTo>
                <a:lnTo>
                  <a:pt x="38389" y="243840"/>
                </a:lnTo>
                <a:lnTo>
                  <a:pt x="44150" y="244784"/>
                </a:lnTo>
                <a:lnTo>
                  <a:pt x="40309" y="279349"/>
                </a:lnTo>
                <a:lnTo>
                  <a:pt x="39349" y="280309"/>
                </a:lnTo>
                <a:lnTo>
                  <a:pt x="39349" y="281269"/>
                </a:lnTo>
                <a:lnTo>
                  <a:pt x="40309" y="281269"/>
                </a:lnTo>
                <a:lnTo>
                  <a:pt x="40309" y="282229"/>
                </a:lnTo>
                <a:lnTo>
                  <a:pt x="41269" y="283189"/>
                </a:lnTo>
                <a:lnTo>
                  <a:pt x="42230" y="283189"/>
                </a:lnTo>
                <a:lnTo>
                  <a:pt x="43190" y="284149"/>
                </a:lnTo>
                <a:lnTo>
                  <a:pt x="47030" y="284149"/>
                </a:lnTo>
                <a:lnTo>
                  <a:pt x="48950" y="285109"/>
                </a:lnTo>
                <a:lnTo>
                  <a:pt x="53751" y="285109"/>
                </a:lnTo>
                <a:lnTo>
                  <a:pt x="54711" y="284149"/>
                </a:lnTo>
                <a:lnTo>
                  <a:pt x="58552" y="284149"/>
                </a:lnTo>
                <a:lnTo>
                  <a:pt x="59512" y="283189"/>
                </a:lnTo>
                <a:lnTo>
                  <a:pt x="60472" y="283189"/>
                </a:lnTo>
                <a:lnTo>
                  <a:pt x="60472" y="282229"/>
                </a:lnTo>
                <a:lnTo>
                  <a:pt x="61432" y="282229"/>
                </a:lnTo>
                <a:lnTo>
                  <a:pt x="61432" y="280309"/>
                </a:lnTo>
                <a:lnTo>
                  <a:pt x="65272" y="244784"/>
                </a:lnTo>
                <a:lnTo>
                  <a:pt x="69345" y="244689"/>
                </a:lnTo>
                <a:lnTo>
                  <a:pt x="82256" y="243121"/>
                </a:lnTo>
                <a:lnTo>
                  <a:pt x="94076" y="239999"/>
                </a:lnTo>
                <a:lnTo>
                  <a:pt x="102717" y="237119"/>
                </a:lnTo>
                <a:lnTo>
                  <a:pt x="110398" y="232303"/>
                </a:lnTo>
                <a:lnTo>
                  <a:pt x="116144" y="227502"/>
                </a:lnTo>
                <a:lnTo>
                  <a:pt x="122880" y="222717"/>
                </a:lnTo>
                <a:lnTo>
                  <a:pt x="127665" y="216956"/>
                </a:lnTo>
                <a:lnTo>
                  <a:pt x="130545" y="209275"/>
                </a:lnTo>
                <a:lnTo>
                  <a:pt x="133426" y="202554"/>
                </a:lnTo>
                <a:lnTo>
                  <a:pt x="135346" y="194873"/>
                </a:lnTo>
                <a:lnTo>
                  <a:pt x="135346" y="177591"/>
                </a:lnTo>
                <a:lnTo>
                  <a:pt x="133426" y="169910"/>
                </a:lnTo>
                <a:lnTo>
                  <a:pt x="130545" y="163189"/>
                </a:lnTo>
                <a:lnTo>
                  <a:pt x="127665" y="157429"/>
                </a:lnTo>
                <a:lnTo>
                  <a:pt x="123825" y="151668"/>
                </a:lnTo>
                <a:lnTo>
                  <a:pt x="119039" y="147827"/>
                </a:lnTo>
                <a:lnTo>
                  <a:pt x="114239" y="143042"/>
                </a:lnTo>
                <a:lnTo>
                  <a:pt x="109423" y="140147"/>
                </a:lnTo>
                <a:lnTo>
                  <a:pt x="102717" y="137266"/>
                </a:lnTo>
                <a:lnTo>
                  <a:pt x="96956" y="134401"/>
                </a:lnTo>
                <a:lnTo>
                  <a:pt x="90236" y="131521"/>
                </a:lnTo>
                <a:lnTo>
                  <a:pt x="84475" y="129585"/>
                </a:lnTo>
                <a:lnTo>
                  <a:pt x="77754" y="126705"/>
                </a:lnTo>
                <a:lnTo>
                  <a:pt x="71033" y="124800"/>
                </a:lnTo>
                <a:lnTo>
                  <a:pt x="65272" y="122864"/>
                </a:lnTo>
                <a:lnTo>
                  <a:pt x="59512" y="119999"/>
                </a:lnTo>
                <a:lnTo>
                  <a:pt x="53751" y="118079"/>
                </a:lnTo>
                <a:lnTo>
                  <a:pt x="48950" y="115199"/>
                </a:lnTo>
                <a:lnTo>
                  <a:pt x="44150" y="111358"/>
                </a:lnTo>
                <a:lnTo>
                  <a:pt x="40309" y="108478"/>
                </a:lnTo>
                <a:lnTo>
                  <a:pt x="37429" y="103677"/>
                </a:lnTo>
                <a:lnTo>
                  <a:pt x="34549" y="99837"/>
                </a:lnTo>
                <a:lnTo>
                  <a:pt x="32628" y="94076"/>
                </a:lnTo>
                <a:lnTo>
                  <a:pt x="32628" y="83515"/>
                </a:lnTo>
                <a:lnTo>
                  <a:pt x="33588" y="79674"/>
                </a:lnTo>
                <a:lnTo>
                  <a:pt x="34549" y="75834"/>
                </a:lnTo>
                <a:lnTo>
                  <a:pt x="36469" y="72953"/>
                </a:lnTo>
                <a:lnTo>
                  <a:pt x="38389" y="69113"/>
                </a:lnTo>
                <a:lnTo>
                  <a:pt x="42230" y="67193"/>
                </a:lnTo>
                <a:lnTo>
                  <a:pt x="45110" y="64312"/>
                </a:lnTo>
                <a:lnTo>
                  <a:pt x="48950" y="62392"/>
                </a:lnTo>
                <a:lnTo>
                  <a:pt x="54711" y="61432"/>
                </a:lnTo>
                <a:lnTo>
                  <a:pt x="59512" y="59512"/>
                </a:lnTo>
                <a:lnTo>
                  <a:pt x="85435" y="59512"/>
                </a:lnTo>
                <a:lnTo>
                  <a:pt x="90236" y="61432"/>
                </a:lnTo>
                <a:lnTo>
                  <a:pt x="95036" y="62392"/>
                </a:lnTo>
                <a:lnTo>
                  <a:pt x="99837" y="64312"/>
                </a:lnTo>
                <a:lnTo>
                  <a:pt x="103677" y="65272"/>
                </a:lnTo>
                <a:lnTo>
                  <a:pt x="107518" y="67193"/>
                </a:lnTo>
                <a:lnTo>
                  <a:pt x="111358" y="69113"/>
                </a:lnTo>
                <a:lnTo>
                  <a:pt x="113263" y="70073"/>
                </a:lnTo>
                <a:lnTo>
                  <a:pt x="116144" y="71993"/>
                </a:lnTo>
                <a:lnTo>
                  <a:pt x="120944" y="71993"/>
                </a:lnTo>
                <a:lnTo>
                  <a:pt x="121920" y="71033"/>
                </a:lnTo>
                <a:lnTo>
                  <a:pt x="121920" y="70073"/>
                </a:lnTo>
                <a:lnTo>
                  <a:pt x="122880" y="70073"/>
                </a:lnTo>
                <a:lnTo>
                  <a:pt x="122880" y="66233"/>
                </a:lnTo>
                <a:lnTo>
                  <a:pt x="123825" y="64312"/>
                </a:lnTo>
                <a:lnTo>
                  <a:pt x="123825" y="57591"/>
                </a:lnTo>
                <a:lnTo>
                  <a:pt x="122880" y="56631"/>
                </a:lnTo>
                <a:lnTo>
                  <a:pt x="122880" y="51846"/>
                </a:lnTo>
                <a:lnTo>
                  <a:pt x="121920" y="50871"/>
                </a:lnTo>
                <a:lnTo>
                  <a:pt x="121920" y="49911"/>
                </a:lnTo>
                <a:lnTo>
                  <a:pt x="120944" y="48950"/>
                </a:lnTo>
                <a:lnTo>
                  <a:pt x="119984" y="48006"/>
                </a:lnTo>
                <a:lnTo>
                  <a:pt x="119039" y="47030"/>
                </a:lnTo>
                <a:lnTo>
                  <a:pt x="117104" y="46070"/>
                </a:lnTo>
                <a:lnTo>
                  <a:pt x="115199" y="45125"/>
                </a:lnTo>
                <a:lnTo>
                  <a:pt x="112318" y="44165"/>
                </a:lnTo>
                <a:lnTo>
                  <a:pt x="109423" y="42230"/>
                </a:lnTo>
                <a:lnTo>
                  <a:pt x="106558" y="41285"/>
                </a:lnTo>
                <a:lnTo>
                  <a:pt x="103677" y="40325"/>
                </a:lnTo>
                <a:lnTo>
                  <a:pt x="99837" y="39349"/>
                </a:lnTo>
                <a:lnTo>
                  <a:pt x="96956" y="39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" name="object 45"/>
          <p:cNvSpPr/>
          <p:nvPr/>
        </p:nvSpPr>
        <p:spPr>
          <a:xfrm>
            <a:off x="5256077" y="734156"/>
            <a:ext cx="131521" cy="211180"/>
          </a:xfrm>
          <a:custGeom>
            <a:avLst/>
            <a:gdLst/>
            <a:ahLst/>
            <a:cxnLst/>
            <a:rect l="l" t="t" r="r" b="b"/>
            <a:pathLst>
              <a:path w="131521" h="211180">
                <a:moveTo>
                  <a:pt x="119039" y="80634"/>
                </a:moveTo>
                <a:lnTo>
                  <a:pt x="119999" y="73914"/>
                </a:lnTo>
                <a:lnTo>
                  <a:pt x="120959" y="67193"/>
                </a:lnTo>
                <a:lnTo>
                  <a:pt x="121919" y="60472"/>
                </a:lnTo>
                <a:lnTo>
                  <a:pt x="121919" y="47030"/>
                </a:lnTo>
                <a:lnTo>
                  <a:pt x="119999" y="39349"/>
                </a:lnTo>
                <a:lnTo>
                  <a:pt x="118079" y="32628"/>
                </a:lnTo>
                <a:lnTo>
                  <a:pt x="115199" y="26868"/>
                </a:lnTo>
                <a:lnTo>
                  <a:pt x="111358" y="21107"/>
                </a:lnTo>
                <a:lnTo>
                  <a:pt x="106558" y="15346"/>
                </a:lnTo>
                <a:lnTo>
                  <a:pt x="101757" y="10561"/>
                </a:lnTo>
                <a:lnTo>
                  <a:pt x="95036" y="6720"/>
                </a:lnTo>
                <a:lnTo>
                  <a:pt x="87355" y="3840"/>
                </a:lnTo>
                <a:lnTo>
                  <a:pt x="74714" y="785"/>
                </a:lnTo>
                <a:lnTo>
                  <a:pt x="61432" y="0"/>
                </a:lnTo>
                <a:lnTo>
                  <a:pt x="54711" y="0"/>
                </a:lnTo>
                <a:lnTo>
                  <a:pt x="48966" y="960"/>
                </a:lnTo>
                <a:lnTo>
                  <a:pt x="43190" y="1904"/>
                </a:lnTo>
                <a:lnTo>
                  <a:pt x="37444" y="2880"/>
                </a:lnTo>
                <a:lnTo>
                  <a:pt x="31683" y="4785"/>
                </a:lnTo>
                <a:lnTo>
                  <a:pt x="26883" y="6720"/>
                </a:lnTo>
                <a:lnTo>
                  <a:pt x="22082" y="8625"/>
                </a:lnTo>
                <a:lnTo>
                  <a:pt x="18242" y="10561"/>
                </a:lnTo>
                <a:lnTo>
                  <a:pt x="15361" y="12466"/>
                </a:lnTo>
                <a:lnTo>
                  <a:pt x="11521" y="14401"/>
                </a:lnTo>
                <a:lnTo>
                  <a:pt x="9601" y="15346"/>
                </a:lnTo>
                <a:lnTo>
                  <a:pt x="8641" y="17266"/>
                </a:lnTo>
                <a:lnTo>
                  <a:pt x="7680" y="18242"/>
                </a:lnTo>
                <a:lnTo>
                  <a:pt x="6720" y="19187"/>
                </a:lnTo>
                <a:lnTo>
                  <a:pt x="5760" y="20147"/>
                </a:lnTo>
                <a:lnTo>
                  <a:pt x="4800" y="21107"/>
                </a:lnTo>
                <a:lnTo>
                  <a:pt x="4800" y="24947"/>
                </a:lnTo>
                <a:lnTo>
                  <a:pt x="3840" y="26868"/>
                </a:lnTo>
                <a:lnTo>
                  <a:pt x="3840" y="31668"/>
                </a:lnTo>
                <a:lnTo>
                  <a:pt x="4800" y="33588"/>
                </a:lnTo>
                <a:lnTo>
                  <a:pt x="4800" y="38389"/>
                </a:lnTo>
                <a:lnTo>
                  <a:pt x="5760" y="39349"/>
                </a:lnTo>
                <a:lnTo>
                  <a:pt x="5760" y="40309"/>
                </a:lnTo>
                <a:lnTo>
                  <a:pt x="6720" y="41269"/>
                </a:lnTo>
                <a:lnTo>
                  <a:pt x="7680" y="41269"/>
                </a:lnTo>
                <a:lnTo>
                  <a:pt x="8641" y="42230"/>
                </a:lnTo>
                <a:lnTo>
                  <a:pt x="10561" y="42230"/>
                </a:lnTo>
                <a:lnTo>
                  <a:pt x="12481" y="41269"/>
                </a:lnTo>
                <a:lnTo>
                  <a:pt x="14401" y="39349"/>
                </a:lnTo>
                <a:lnTo>
                  <a:pt x="17282" y="37429"/>
                </a:lnTo>
                <a:lnTo>
                  <a:pt x="21122" y="35509"/>
                </a:lnTo>
                <a:lnTo>
                  <a:pt x="24963" y="32628"/>
                </a:lnTo>
                <a:lnTo>
                  <a:pt x="28803" y="30708"/>
                </a:lnTo>
                <a:lnTo>
                  <a:pt x="32644" y="28788"/>
                </a:lnTo>
                <a:lnTo>
                  <a:pt x="38404" y="26868"/>
                </a:lnTo>
                <a:lnTo>
                  <a:pt x="43190" y="24947"/>
                </a:lnTo>
                <a:lnTo>
                  <a:pt x="49926" y="23987"/>
                </a:lnTo>
                <a:lnTo>
                  <a:pt x="61432" y="23987"/>
                </a:lnTo>
                <a:lnTo>
                  <a:pt x="66233" y="24947"/>
                </a:lnTo>
                <a:lnTo>
                  <a:pt x="71033" y="26868"/>
                </a:lnTo>
                <a:lnTo>
                  <a:pt x="74874" y="28788"/>
                </a:lnTo>
                <a:lnTo>
                  <a:pt x="78714" y="31668"/>
                </a:lnTo>
                <a:lnTo>
                  <a:pt x="81594" y="34549"/>
                </a:lnTo>
                <a:lnTo>
                  <a:pt x="84475" y="37429"/>
                </a:lnTo>
                <a:lnTo>
                  <a:pt x="86395" y="41269"/>
                </a:lnTo>
                <a:lnTo>
                  <a:pt x="88315" y="45110"/>
                </a:lnTo>
                <a:lnTo>
                  <a:pt x="90236" y="49910"/>
                </a:lnTo>
                <a:lnTo>
                  <a:pt x="90236" y="68153"/>
                </a:lnTo>
                <a:lnTo>
                  <a:pt x="89275" y="72953"/>
                </a:lnTo>
                <a:lnTo>
                  <a:pt x="88315" y="78714"/>
                </a:lnTo>
                <a:lnTo>
                  <a:pt x="86395" y="84475"/>
                </a:lnTo>
                <a:lnTo>
                  <a:pt x="82555" y="91196"/>
                </a:lnTo>
                <a:lnTo>
                  <a:pt x="79674" y="96941"/>
                </a:lnTo>
                <a:lnTo>
                  <a:pt x="75834" y="104637"/>
                </a:lnTo>
                <a:lnTo>
                  <a:pt x="70073" y="112318"/>
                </a:lnTo>
                <a:lnTo>
                  <a:pt x="64736" y="119232"/>
                </a:lnTo>
                <a:lnTo>
                  <a:pt x="56630" y="128941"/>
                </a:lnTo>
                <a:lnTo>
                  <a:pt x="47030" y="139186"/>
                </a:lnTo>
                <a:lnTo>
                  <a:pt x="6720" y="181432"/>
                </a:lnTo>
                <a:lnTo>
                  <a:pt x="5760" y="183352"/>
                </a:lnTo>
                <a:lnTo>
                  <a:pt x="4800" y="184312"/>
                </a:lnTo>
                <a:lnTo>
                  <a:pt x="3840" y="186232"/>
                </a:lnTo>
                <a:lnTo>
                  <a:pt x="2880" y="187177"/>
                </a:lnTo>
                <a:lnTo>
                  <a:pt x="1920" y="188153"/>
                </a:lnTo>
                <a:lnTo>
                  <a:pt x="1920" y="190073"/>
                </a:lnTo>
                <a:lnTo>
                  <a:pt x="960" y="191018"/>
                </a:lnTo>
                <a:lnTo>
                  <a:pt x="960" y="191993"/>
                </a:lnTo>
                <a:lnTo>
                  <a:pt x="0" y="193898"/>
                </a:lnTo>
                <a:lnTo>
                  <a:pt x="0" y="203514"/>
                </a:lnTo>
                <a:lnTo>
                  <a:pt x="960" y="205419"/>
                </a:lnTo>
                <a:lnTo>
                  <a:pt x="960" y="207355"/>
                </a:lnTo>
                <a:lnTo>
                  <a:pt x="1920" y="208300"/>
                </a:lnTo>
                <a:lnTo>
                  <a:pt x="2880" y="209260"/>
                </a:lnTo>
                <a:lnTo>
                  <a:pt x="3840" y="210235"/>
                </a:lnTo>
                <a:lnTo>
                  <a:pt x="4800" y="211180"/>
                </a:lnTo>
                <a:lnTo>
                  <a:pt x="127680" y="211180"/>
                </a:lnTo>
                <a:lnTo>
                  <a:pt x="128640" y="210235"/>
                </a:lnTo>
                <a:lnTo>
                  <a:pt x="129600" y="209260"/>
                </a:lnTo>
                <a:lnTo>
                  <a:pt x="129600" y="208300"/>
                </a:lnTo>
                <a:lnTo>
                  <a:pt x="130561" y="207355"/>
                </a:lnTo>
                <a:lnTo>
                  <a:pt x="130561" y="203514"/>
                </a:lnTo>
                <a:lnTo>
                  <a:pt x="131521" y="201579"/>
                </a:lnTo>
                <a:lnTo>
                  <a:pt x="131521" y="197739"/>
                </a:lnTo>
                <a:lnTo>
                  <a:pt x="130561" y="195833"/>
                </a:lnTo>
                <a:lnTo>
                  <a:pt x="130561" y="192953"/>
                </a:lnTo>
                <a:lnTo>
                  <a:pt x="129600" y="191993"/>
                </a:lnTo>
                <a:lnTo>
                  <a:pt x="129600" y="191018"/>
                </a:lnTo>
                <a:lnTo>
                  <a:pt x="128640" y="190073"/>
                </a:lnTo>
                <a:lnTo>
                  <a:pt x="127680" y="189113"/>
                </a:lnTo>
                <a:lnTo>
                  <a:pt x="126720" y="188153"/>
                </a:lnTo>
                <a:lnTo>
                  <a:pt x="33604" y="188153"/>
                </a:lnTo>
                <a:lnTo>
                  <a:pt x="67193" y="153588"/>
                </a:lnTo>
                <a:lnTo>
                  <a:pt x="71418" y="149002"/>
                </a:lnTo>
                <a:lnTo>
                  <a:pt x="80591" y="138920"/>
                </a:lnTo>
                <a:lnTo>
                  <a:pt x="88784" y="129616"/>
                </a:lnTo>
                <a:lnTo>
                  <a:pt x="95996" y="120944"/>
                </a:lnTo>
                <a:lnTo>
                  <a:pt x="99345" y="116117"/>
                </a:lnTo>
                <a:lnTo>
                  <a:pt x="106617" y="105076"/>
                </a:lnTo>
                <a:lnTo>
                  <a:pt x="112318" y="95036"/>
                </a:lnTo>
                <a:lnTo>
                  <a:pt x="116159" y="87355"/>
                </a:lnTo>
                <a:lnTo>
                  <a:pt x="119039" y="8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/>
          <p:nvPr/>
        </p:nvSpPr>
        <p:spPr>
          <a:xfrm>
            <a:off x="5405826" y="708233"/>
            <a:ext cx="125760" cy="283189"/>
          </a:xfrm>
          <a:custGeom>
            <a:avLst/>
            <a:gdLst/>
            <a:ahLst/>
            <a:cxnLst/>
            <a:rect l="l" t="t" r="r" b="b"/>
            <a:pathLst>
              <a:path w="125760" h="283189">
                <a:moveTo>
                  <a:pt x="975" y="279349"/>
                </a:moveTo>
                <a:lnTo>
                  <a:pt x="975" y="280309"/>
                </a:lnTo>
                <a:lnTo>
                  <a:pt x="1920" y="280309"/>
                </a:lnTo>
                <a:lnTo>
                  <a:pt x="2880" y="281269"/>
                </a:lnTo>
                <a:lnTo>
                  <a:pt x="4815" y="282229"/>
                </a:lnTo>
                <a:lnTo>
                  <a:pt x="8641" y="282229"/>
                </a:lnTo>
                <a:lnTo>
                  <a:pt x="10561" y="283189"/>
                </a:lnTo>
                <a:lnTo>
                  <a:pt x="15361" y="283189"/>
                </a:lnTo>
                <a:lnTo>
                  <a:pt x="17282" y="282229"/>
                </a:lnTo>
                <a:lnTo>
                  <a:pt x="22082" y="282229"/>
                </a:lnTo>
                <a:lnTo>
                  <a:pt x="23042" y="281269"/>
                </a:lnTo>
                <a:lnTo>
                  <a:pt x="24002" y="281269"/>
                </a:lnTo>
                <a:lnTo>
                  <a:pt x="24963" y="280309"/>
                </a:lnTo>
                <a:lnTo>
                  <a:pt x="24963" y="279349"/>
                </a:lnTo>
                <a:lnTo>
                  <a:pt x="25923" y="278389"/>
                </a:lnTo>
                <a:lnTo>
                  <a:pt x="26883" y="277428"/>
                </a:lnTo>
                <a:lnTo>
                  <a:pt x="26883" y="276468"/>
                </a:lnTo>
                <a:lnTo>
                  <a:pt x="124800" y="8641"/>
                </a:lnTo>
                <a:lnTo>
                  <a:pt x="125760" y="7680"/>
                </a:lnTo>
                <a:lnTo>
                  <a:pt x="125760" y="4800"/>
                </a:lnTo>
                <a:lnTo>
                  <a:pt x="124800" y="3840"/>
                </a:lnTo>
                <a:lnTo>
                  <a:pt x="124800" y="2880"/>
                </a:lnTo>
                <a:lnTo>
                  <a:pt x="123840" y="2880"/>
                </a:lnTo>
                <a:lnTo>
                  <a:pt x="122880" y="1920"/>
                </a:lnTo>
                <a:lnTo>
                  <a:pt x="120959" y="960"/>
                </a:lnTo>
                <a:lnTo>
                  <a:pt x="118079" y="960"/>
                </a:lnTo>
                <a:lnTo>
                  <a:pt x="115199" y="0"/>
                </a:lnTo>
                <a:lnTo>
                  <a:pt x="110398" y="0"/>
                </a:lnTo>
                <a:lnTo>
                  <a:pt x="108478" y="960"/>
                </a:lnTo>
                <a:lnTo>
                  <a:pt x="103677" y="960"/>
                </a:lnTo>
                <a:lnTo>
                  <a:pt x="102732" y="1920"/>
                </a:lnTo>
                <a:lnTo>
                  <a:pt x="101757" y="1920"/>
                </a:lnTo>
                <a:lnTo>
                  <a:pt x="100797" y="2880"/>
                </a:lnTo>
                <a:lnTo>
                  <a:pt x="100797" y="3840"/>
                </a:lnTo>
                <a:lnTo>
                  <a:pt x="99837" y="4800"/>
                </a:lnTo>
                <a:lnTo>
                  <a:pt x="98892" y="5760"/>
                </a:lnTo>
                <a:lnTo>
                  <a:pt x="98892" y="6720"/>
                </a:lnTo>
                <a:lnTo>
                  <a:pt x="975" y="274548"/>
                </a:lnTo>
                <a:lnTo>
                  <a:pt x="0" y="275508"/>
                </a:lnTo>
                <a:lnTo>
                  <a:pt x="0" y="278389"/>
                </a:lnTo>
                <a:lnTo>
                  <a:pt x="975" y="279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" name="object 47"/>
          <p:cNvSpPr/>
          <p:nvPr/>
        </p:nvSpPr>
        <p:spPr>
          <a:xfrm>
            <a:off x="5548868" y="721674"/>
            <a:ext cx="134401" cy="227502"/>
          </a:xfrm>
          <a:custGeom>
            <a:avLst/>
            <a:gdLst/>
            <a:ahLst/>
            <a:cxnLst/>
            <a:rect l="l" t="t" r="r" b="b"/>
            <a:pathLst>
              <a:path w="134401" h="227502">
                <a:moveTo>
                  <a:pt x="46113" y="226285"/>
                </a:moveTo>
                <a:lnTo>
                  <a:pt x="59512" y="227502"/>
                </a:lnTo>
                <a:lnTo>
                  <a:pt x="62143" y="227431"/>
                </a:lnTo>
                <a:lnTo>
                  <a:pt x="74918" y="225088"/>
                </a:lnTo>
                <a:lnTo>
                  <a:pt x="86395" y="219837"/>
                </a:lnTo>
                <a:lnTo>
                  <a:pt x="90816" y="217238"/>
                </a:lnTo>
                <a:lnTo>
                  <a:pt x="100810" y="210005"/>
                </a:lnTo>
                <a:lnTo>
                  <a:pt x="110398" y="200634"/>
                </a:lnTo>
                <a:lnTo>
                  <a:pt x="110398" y="221742"/>
                </a:lnTo>
                <a:lnTo>
                  <a:pt x="111358" y="222717"/>
                </a:lnTo>
                <a:lnTo>
                  <a:pt x="112318" y="223662"/>
                </a:lnTo>
                <a:lnTo>
                  <a:pt x="113278" y="223662"/>
                </a:lnTo>
                <a:lnTo>
                  <a:pt x="114239" y="224622"/>
                </a:lnTo>
                <a:lnTo>
                  <a:pt x="130561" y="224622"/>
                </a:lnTo>
                <a:lnTo>
                  <a:pt x="131521" y="223662"/>
                </a:lnTo>
                <a:lnTo>
                  <a:pt x="132481" y="223662"/>
                </a:lnTo>
                <a:lnTo>
                  <a:pt x="133441" y="222717"/>
                </a:lnTo>
                <a:lnTo>
                  <a:pt x="133441" y="221742"/>
                </a:lnTo>
                <a:lnTo>
                  <a:pt x="134401" y="220781"/>
                </a:lnTo>
                <a:lnTo>
                  <a:pt x="134401" y="4800"/>
                </a:lnTo>
                <a:lnTo>
                  <a:pt x="133441" y="3825"/>
                </a:lnTo>
                <a:lnTo>
                  <a:pt x="133441" y="2880"/>
                </a:lnTo>
                <a:lnTo>
                  <a:pt x="132481" y="1920"/>
                </a:lnTo>
                <a:lnTo>
                  <a:pt x="131521" y="1920"/>
                </a:lnTo>
                <a:lnTo>
                  <a:pt x="130561" y="960"/>
                </a:lnTo>
                <a:lnTo>
                  <a:pt x="126720" y="960"/>
                </a:lnTo>
                <a:lnTo>
                  <a:pt x="125760" y="0"/>
                </a:lnTo>
                <a:lnTo>
                  <a:pt x="115199" y="0"/>
                </a:lnTo>
                <a:lnTo>
                  <a:pt x="114239" y="960"/>
                </a:lnTo>
                <a:lnTo>
                  <a:pt x="111358" y="960"/>
                </a:lnTo>
                <a:lnTo>
                  <a:pt x="110398" y="1920"/>
                </a:lnTo>
                <a:lnTo>
                  <a:pt x="108478" y="1920"/>
                </a:lnTo>
                <a:lnTo>
                  <a:pt x="108478" y="2880"/>
                </a:lnTo>
                <a:lnTo>
                  <a:pt x="107518" y="2880"/>
                </a:lnTo>
                <a:lnTo>
                  <a:pt x="107518" y="89275"/>
                </a:lnTo>
                <a:lnTo>
                  <a:pt x="106407" y="88305"/>
                </a:lnTo>
                <a:lnTo>
                  <a:pt x="96091" y="79635"/>
                </a:lnTo>
                <a:lnTo>
                  <a:pt x="86395" y="72953"/>
                </a:lnTo>
                <a:lnTo>
                  <a:pt x="78714" y="69113"/>
                </a:lnTo>
                <a:lnTo>
                  <a:pt x="71033" y="67193"/>
                </a:lnTo>
                <a:lnTo>
                  <a:pt x="63352" y="67193"/>
                </a:lnTo>
                <a:lnTo>
                  <a:pt x="46790" y="69141"/>
                </a:lnTo>
                <a:lnTo>
                  <a:pt x="35524" y="73914"/>
                </a:lnTo>
                <a:lnTo>
                  <a:pt x="27843" y="77754"/>
                </a:lnTo>
                <a:lnTo>
                  <a:pt x="21122" y="82555"/>
                </a:lnTo>
                <a:lnTo>
                  <a:pt x="16322" y="89275"/>
                </a:lnTo>
                <a:lnTo>
                  <a:pt x="8300" y="103031"/>
                </a:lnTo>
                <a:lnTo>
                  <a:pt x="3840" y="115183"/>
                </a:lnTo>
                <a:lnTo>
                  <a:pt x="2435" y="123237"/>
                </a:lnTo>
                <a:lnTo>
                  <a:pt x="710" y="135860"/>
                </a:lnTo>
                <a:lnTo>
                  <a:pt x="0" y="148788"/>
                </a:lnTo>
                <a:lnTo>
                  <a:pt x="98" y="154823"/>
                </a:lnTo>
                <a:lnTo>
                  <a:pt x="1199" y="167565"/>
                </a:lnTo>
                <a:lnTo>
                  <a:pt x="3840" y="179511"/>
                </a:lnTo>
                <a:lnTo>
                  <a:pt x="4144" y="180947"/>
                </a:lnTo>
                <a:lnTo>
                  <a:pt x="8176" y="193327"/>
                </a:lnTo>
                <a:lnTo>
                  <a:pt x="13441" y="204475"/>
                </a:lnTo>
                <a:lnTo>
                  <a:pt x="18242" y="211180"/>
                </a:lnTo>
                <a:lnTo>
                  <a:pt x="24963" y="216941"/>
                </a:lnTo>
                <a:lnTo>
                  <a:pt x="27843" y="153588"/>
                </a:lnTo>
                <a:lnTo>
                  <a:pt x="27843" y="139186"/>
                </a:lnTo>
                <a:lnTo>
                  <a:pt x="28803" y="132466"/>
                </a:lnTo>
                <a:lnTo>
                  <a:pt x="29763" y="125745"/>
                </a:lnTo>
                <a:lnTo>
                  <a:pt x="31683" y="119024"/>
                </a:lnTo>
                <a:lnTo>
                  <a:pt x="33604" y="113278"/>
                </a:lnTo>
                <a:lnTo>
                  <a:pt x="36484" y="108463"/>
                </a:lnTo>
                <a:lnTo>
                  <a:pt x="39364" y="102717"/>
                </a:lnTo>
                <a:lnTo>
                  <a:pt x="43205" y="98877"/>
                </a:lnTo>
                <a:lnTo>
                  <a:pt x="47990" y="95036"/>
                </a:lnTo>
                <a:lnTo>
                  <a:pt x="52791" y="92156"/>
                </a:lnTo>
                <a:lnTo>
                  <a:pt x="58552" y="90236"/>
                </a:lnTo>
                <a:lnTo>
                  <a:pt x="72953" y="90236"/>
                </a:lnTo>
                <a:lnTo>
                  <a:pt x="79674" y="93116"/>
                </a:lnTo>
                <a:lnTo>
                  <a:pt x="86395" y="97917"/>
                </a:lnTo>
                <a:lnTo>
                  <a:pt x="89022" y="99888"/>
                </a:lnTo>
                <a:lnTo>
                  <a:pt x="97962" y="107888"/>
                </a:lnTo>
                <a:lnTo>
                  <a:pt x="107518" y="118079"/>
                </a:lnTo>
                <a:lnTo>
                  <a:pt x="107518" y="175671"/>
                </a:lnTo>
                <a:lnTo>
                  <a:pt x="102717" y="181432"/>
                </a:lnTo>
                <a:lnTo>
                  <a:pt x="98877" y="186232"/>
                </a:lnTo>
                <a:lnTo>
                  <a:pt x="95036" y="189113"/>
                </a:lnTo>
                <a:lnTo>
                  <a:pt x="91196" y="192953"/>
                </a:lnTo>
                <a:lnTo>
                  <a:pt x="87355" y="195834"/>
                </a:lnTo>
                <a:lnTo>
                  <a:pt x="84475" y="197754"/>
                </a:lnTo>
                <a:lnTo>
                  <a:pt x="80634" y="200634"/>
                </a:lnTo>
                <a:lnTo>
                  <a:pt x="77754" y="201594"/>
                </a:lnTo>
                <a:lnTo>
                  <a:pt x="73913" y="202554"/>
                </a:lnTo>
                <a:lnTo>
                  <a:pt x="71033" y="203499"/>
                </a:lnTo>
                <a:lnTo>
                  <a:pt x="67193" y="204475"/>
                </a:lnTo>
                <a:lnTo>
                  <a:pt x="56631" y="204475"/>
                </a:lnTo>
                <a:lnTo>
                  <a:pt x="50886" y="202554"/>
                </a:lnTo>
                <a:lnTo>
                  <a:pt x="47045" y="199659"/>
                </a:lnTo>
                <a:lnTo>
                  <a:pt x="42245" y="195834"/>
                </a:lnTo>
                <a:lnTo>
                  <a:pt x="38404" y="191993"/>
                </a:lnTo>
                <a:lnTo>
                  <a:pt x="35524" y="186232"/>
                </a:lnTo>
                <a:lnTo>
                  <a:pt x="32644" y="181432"/>
                </a:lnTo>
                <a:lnTo>
                  <a:pt x="30708" y="174711"/>
                </a:lnTo>
                <a:lnTo>
                  <a:pt x="31683" y="220781"/>
                </a:lnTo>
                <a:lnTo>
                  <a:pt x="34353" y="222297"/>
                </a:lnTo>
                <a:lnTo>
                  <a:pt x="46113" y="226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/>
          <p:nvPr/>
        </p:nvSpPr>
        <p:spPr>
          <a:xfrm>
            <a:off x="5573831" y="875263"/>
            <a:ext cx="6720" cy="67193"/>
          </a:xfrm>
          <a:custGeom>
            <a:avLst/>
            <a:gdLst/>
            <a:ahLst/>
            <a:cxnLst/>
            <a:rect l="l" t="t" r="r" b="b"/>
            <a:pathLst>
              <a:path w="6720" h="67193">
                <a:moveTo>
                  <a:pt x="6720" y="67193"/>
                </a:moveTo>
                <a:lnTo>
                  <a:pt x="5745" y="21122"/>
                </a:lnTo>
                <a:lnTo>
                  <a:pt x="4800" y="14401"/>
                </a:lnTo>
                <a:lnTo>
                  <a:pt x="3840" y="6720"/>
                </a:lnTo>
                <a:lnTo>
                  <a:pt x="2880" y="0"/>
                </a:lnTo>
                <a:lnTo>
                  <a:pt x="0" y="63352"/>
                </a:lnTo>
                <a:lnTo>
                  <a:pt x="6720" y="67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" name="object 49"/>
          <p:cNvSpPr/>
          <p:nvPr/>
        </p:nvSpPr>
        <p:spPr>
          <a:xfrm>
            <a:off x="5722620" y="788868"/>
            <a:ext cx="119039" cy="159364"/>
          </a:xfrm>
          <a:custGeom>
            <a:avLst/>
            <a:gdLst/>
            <a:ahLst/>
            <a:cxnLst/>
            <a:rect l="l" t="t" r="r" b="b"/>
            <a:pathLst>
              <a:path w="119039" h="159364">
                <a:moveTo>
                  <a:pt x="110398" y="19202"/>
                </a:moveTo>
                <a:lnTo>
                  <a:pt x="106558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8315" y="3840"/>
                </a:lnTo>
                <a:lnTo>
                  <a:pt x="75103" y="1064"/>
                </a:lnTo>
                <a:lnTo>
                  <a:pt x="61447" y="0"/>
                </a:lnTo>
                <a:lnTo>
                  <a:pt x="55686" y="0"/>
                </a:lnTo>
                <a:lnTo>
                  <a:pt x="50886" y="960"/>
                </a:lnTo>
                <a:lnTo>
                  <a:pt x="45125" y="1920"/>
                </a:lnTo>
                <a:lnTo>
                  <a:pt x="39364" y="2880"/>
                </a:lnTo>
                <a:lnTo>
                  <a:pt x="34564" y="3840"/>
                </a:lnTo>
                <a:lnTo>
                  <a:pt x="29763" y="5760"/>
                </a:lnTo>
                <a:lnTo>
                  <a:pt x="24963" y="7680"/>
                </a:lnTo>
                <a:lnTo>
                  <a:pt x="21122" y="9601"/>
                </a:lnTo>
                <a:lnTo>
                  <a:pt x="17282" y="11521"/>
                </a:lnTo>
                <a:lnTo>
                  <a:pt x="14401" y="13441"/>
                </a:lnTo>
                <a:lnTo>
                  <a:pt x="11521" y="14401"/>
                </a:lnTo>
                <a:lnTo>
                  <a:pt x="9601" y="16322"/>
                </a:lnTo>
                <a:lnTo>
                  <a:pt x="8641" y="17282"/>
                </a:lnTo>
                <a:lnTo>
                  <a:pt x="7680" y="19202"/>
                </a:lnTo>
                <a:lnTo>
                  <a:pt x="7680" y="20162"/>
                </a:lnTo>
                <a:lnTo>
                  <a:pt x="6720" y="22082"/>
                </a:lnTo>
                <a:lnTo>
                  <a:pt x="6720" y="31683"/>
                </a:lnTo>
                <a:lnTo>
                  <a:pt x="7680" y="32644"/>
                </a:lnTo>
                <a:lnTo>
                  <a:pt x="7680" y="34549"/>
                </a:lnTo>
                <a:lnTo>
                  <a:pt x="8641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7444"/>
                </a:lnTo>
                <a:lnTo>
                  <a:pt x="15361" y="36484"/>
                </a:lnTo>
                <a:lnTo>
                  <a:pt x="18242" y="34549"/>
                </a:lnTo>
                <a:lnTo>
                  <a:pt x="21122" y="33604"/>
                </a:lnTo>
                <a:lnTo>
                  <a:pt x="24003" y="31683"/>
                </a:lnTo>
                <a:lnTo>
                  <a:pt x="27843" y="29763"/>
                </a:lnTo>
                <a:lnTo>
                  <a:pt x="31683" y="27843"/>
                </a:lnTo>
                <a:lnTo>
                  <a:pt x="36484" y="25923"/>
                </a:lnTo>
                <a:lnTo>
                  <a:pt x="41285" y="24002"/>
                </a:lnTo>
                <a:lnTo>
                  <a:pt x="47045" y="23042"/>
                </a:lnTo>
                <a:lnTo>
                  <a:pt x="52791" y="22082"/>
                </a:lnTo>
                <a:lnTo>
                  <a:pt x="65288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871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7355" y="33604"/>
                </a:lnTo>
                <a:lnTo>
                  <a:pt x="89275" y="37444"/>
                </a:lnTo>
                <a:lnTo>
                  <a:pt x="91196" y="41269"/>
                </a:lnTo>
                <a:lnTo>
                  <a:pt x="92156" y="46085"/>
                </a:lnTo>
                <a:lnTo>
                  <a:pt x="92156" y="67193"/>
                </a:lnTo>
                <a:lnTo>
                  <a:pt x="72969" y="67193"/>
                </a:lnTo>
                <a:lnTo>
                  <a:pt x="66857" y="67367"/>
                </a:lnTo>
                <a:lnTo>
                  <a:pt x="53781" y="68803"/>
                </a:lnTo>
                <a:lnTo>
                  <a:pt x="42245" y="71033"/>
                </a:lnTo>
                <a:lnTo>
                  <a:pt x="32644" y="72953"/>
                </a:lnTo>
                <a:lnTo>
                  <a:pt x="24963" y="75834"/>
                </a:lnTo>
                <a:lnTo>
                  <a:pt x="19202" y="79674"/>
                </a:lnTo>
                <a:lnTo>
                  <a:pt x="12481" y="83515"/>
                </a:lnTo>
                <a:lnTo>
                  <a:pt x="7680" y="88315"/>
                </a:lnTo>
                <a:lnTo>
                  <a:pt x="4800" y="94076"/>
                </a:lnTo>
                <a:lnTo>
                  <a:pt x="96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2880" y="134401"/>
                </a:lnTo>
                <a:lnTo>
                  <a:pt x="5760" y="140147"/>
                </a:lnTo>
                <a:lnTo>
                  <a:pt x="9601" y="144962"/>
                </a:lnTo>
                <a:lnTo>
                  <a:pt x="13441" y="147843"/>
                </a:lnTo>
                <a:lnTo>
                  <a:pt x="18242" y="152643"/>
                </a:lnTo>
                <a:lnTo>
                  <a:pt x="23042" y="154548"/>
                </a:lnTo>
                <a:lnTo>
                  <a:pt x="28803" y="156469"/>
                </a:lnTo>
                <a:lnTo>
                  <a:pt x="35524" y="159364"/>
                </a:lnTo>
                <a:lnTo>
                  <a:pt x="28803" y="127680"/>
                </a:lnTo>
                <a:lnTo>
                  <a:pt x="26883" y="121919"/>
                </a:lnTo>
                <a:lnTo>
                  <a:pt x="26883" y="110398"/>
                </a:lnTo>
                <a:lnTo>
                  <a:pt x="27843" y="105597"/>
                </a:lnTo>
                <a:lnTo>
                  <a:pt x="29763" y="102717"/>
                </a:lnTo>
                <a:lnTo>
                  <a:pt x="30723" y="98877"/>
                </a:lnTo>
                <a:lnTo>
                  <a:pt x="33604" y="95996"/>
                </a:lnTo>
                <a:lnTo>
                  <a:pt x="37444" y="94076"/>
                </a:lnTo>
                <a:lnTo>
                  <a:pt x="41285" y="91196"/>
                </a:lnTo>
                <a:lnTo>
                  <a:pt x="45125" y="90236"/>
                </a:lnTo>
                <a:lnTo>
                  <a:pt x="50886" y="88315"/>
                </a:lnTo>
                <a:lnTo>
                  <a:pt x="56647" y="87355"/>
                </a:lnTo>
                <a:lnTo>
                  <a:pt x="62407" y="86395"/>
                </a:lnTo>
                <a:lnTo>
                  <a:pt x="92156" y="86395"/>
                </a:lnTo>
                <a:lnTo>
                  <a:pt x="92156" y="117119"/>
                </a:lnTo>
                <a:lnTo>
                  <a:pt x="86395" y="124800"/>
                </a:lnTo>
                <a:lnTo>
                  <a:pt x="79689" y="130561"/>
                </a:lnTo>
                <a:lnTo>
                  <a:pt x="73913" y="133441"/>
                </a:lnTo>
                <a:lnTo>
                  <a:pt x="68168" y="137281"/>
                </a:lnTo>
                <a:lnTo>
                  <a:pt x="61447" y="139186"/>
                </a:lnTo>
                <a:lnTo>
                  <a:pt x="62860" y="158846"/>
                </a:lnTo>
                <a:lnTo>
                  <a:pt x="74874" y="154548"/>
                </a:lnTo>
                <a:lnTo>
                  <a:pt x="75983" y="153980"/>
                </a:lnTo>
                <a:lnTo>
                  <a:pt x="86673" y="147074"/>
                </a:lnTo>
                <a:lnTo>
                  <a:pt x="95996" y="138242"/>
                </a:lnTo>
                <a:lnTo>
                  <a:pt x="95996" y="154548"/>
                </a:lnTo>
                <a:lnTo>
                  <a:pt x="96956" y="155524"/>
                </a:lnTo>
                <a:lnTo>
                  <a:pt x="97917" y="156469"/>
                </a:lnTo>
                <a:lnTo>
                  <a:pt x="98877" y="157429"/>
                </a:lnTo>
                <a:lnTo>
                  <a:pt x="116159" y="157429"/>
                </a:lnTo>
                <a:lnTo>
                  <a:pt x="117119" y="156469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039" y="46085"/>
                </a:lnTo>
                <a:lnTo>
                  <a:pt x="118079" y="38389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0398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" name="object 50"/>
          <p:cNvSpPr/>
          <p:nvPr/>
        </p:nvSpPr>
        <p:spPr>
          <a:xfrm>
            <a:off x="5751423" y="916548"/>
            <a:ext cx="34057" cy="32628"/>
          </a:xfrm>
          <a:custGeom>
            <a:avLst/>
            <a:gdLst/>
            <a:ahLst/>
            <a:cxnLst/>
            <a:rect l="l" t="t" r="r" b="b"/>
            <a:pathLst>
              <a:path w="34057" h="32628">
                <a:moveTo>
                  <a:pt x="25923" y="11506"/>
                </a:moveTo>
                <a:lnTo>
                  <a:pt x="16322" y="11506"/>
                </a:lnTo>
                <a:lnTo>
                  <a:pt x="10561" y="9601"/>
                </a:lnTo>
                <a:lnTo>
                  <a:pt x="4800" y="4785"/>
                </a:lnTo>
                <a:lnTo>
                  <a:pt x="0" y="0"/>
                </a:lnTo>
                <a:lnTo>
                  <a:pt x="6720" y="31683"/>
                </a:lnTo>
                <a:lnTo>
                  <a:pt x="13441" y="32628"/>
                </a:lnTo>
                <a:lnTo>
                  <a:pt x="21329" y="32628"/>
                </a:lnTo>
                <a:lnTo>
                  <a:pt x="34057" y="31165"/>
                </a:lnTo>
                <a:lnTo>
                  <a:pt x="32644" y="11506"/>
                </a:lnTo>
                <a:lnTo>
                  <a:pt x="25923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" name="object 51"/>
          <p:cNvSpPr/>
          <p:nvPr/>
        </p:nvSpPr>
        <p:spPr>
          <a:xfrm>
            <a:off x="5864702" y="791748"/>
            <a:ext cx="139186" cy="213116"/>
          </a:xfrm>
          <a:custGeom>
            <a:avLst/>
            <a:gdLst/>
            <a:ahLst/>
            <a:cxnLst/>
            <a:rect l="l" t="t" r="r" b="b"/>
            <a:pathLst>
              <a:path w="139186" h="213116">
                <a:moveTo>
                  <a:pt x="28803" y="3840"/>
                </a:moveTo>
                <a:lnTo>
                  <a:pt x="27843" y="2880"/>
                </a:lnTo>
                <a:lnTo>
                  <a:pt x="27843" y="1920"/>
                </a:lnTo>
                <a:lnTo>
                  <a:pt x="26868" y="960"/>
                </a:lnTo>
                <a:lnTo>
                  <a:pt x="25907" y="960"/>
                </a:lnTo>
                <a:lnTo>
                  <a:pt x="24002" y="0"/>
                </a:lnTo>
                <a:lnTo>
                  <a:pt x="576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5760"/>
                </a:lnTo>
                <a:lnTo>
                  <a:pt x="960" y="7680"/>
                </a:lnTo>
                <a:lnTo>
                  <a:pt x="1920" y="10561"/>
                </a:lnTo>
                <a:lnTo>
                  <a:pt x="53751" y="148803"/>
                </a:lnTo>
                <a:lnTo>
                  <a:pt x="53751" y="149763"/>
                </a:lnTo>
                <a:lnTo>
                  <a:pt x="54711" y="150708"/>
                </a:lnTo>
                <a:lnTo>
                  <a:pt x="55671" y="151668"/>
                </a:lnTo>
                <a:lnTo>
                  <a:pt x="56631" y="152643"/>
                </a:lnTo>
                <a:lnTo>
                  <a:pt x="56631" y="153588"/>
                </a:lnTo>
                <a:lnTo>
                  <a:pt x="57591" y="153588"/>
                </a:lnTo>
                <a:lnTo>
                  <a:pt x="38389" y="204475"/>
                </a:lnTo>
                <a:lnTo>
                  <a:pt x="37429" y="206395"/>
                </a:lnTo>
                <a:lnTo>
                  <a:pt x="37429" y="210235"/>
                </a:lnTo>
                <a:lnTo>
                  <a:pt x="38389" y="211195"/>
                </a:lnTo>
                <a:lnTo>
                  <a:pt x="39349" y="211195"/>
                </a:lnTo>
                <a:lnTo>
                  <a:pt x="41269" y="212156"/>
                </a:lnTo>
                <a:lnTo>
                  <a:pt x="44150" y="212156"/>
                </a:lnTo>
                <a:lnTo>
                  <a:pt x="47030" y="213116"/>
                </a:lnTo>
                <a:lnTo>
                  <a:pt x="54711" y="213116"/>
                </a:lnTo>
                <a:lnTo>
                  <a:pt x="58552" y="212156"/>
                </a:lnTo>
                <a:lnTo>
                  <a:pt x="61432" y="211195"/>
                </a:lnTo>
                <a:lnTo>
                  <a:pt x="64312" y="210235"/>
                </a:lnTo>
                <a:lnTo>
                  <a:pt x="66233" y="209275"/>
                </a:lnTo>
                <a:lnTo>
                  <a:pt x="66233" y="207355"/>
                </a:lnTo>
                <a:lnTo>
                  <a:pt x="85435" y="153588"/>
                </a:lnTo>
                <a:lnTo>
                  <a:pt x="138226" y="9601"/>
                </a:lnTo>
                <a:lnTo>
                  <a:pt x="138226" y="7680"/>
                </a:lnTo>
                <a:lnTo>
                  <a:pt x="139186" y="5760"/>
                </a:lnTo>
                <a:lnTo>
                  <a:pt x="139186" y="3840"/>
                </a:lnTo>
                <a:lnTo>
                  <a:pt x="138226" y="1920"/>
                </a:lnTo>
                <a:lnTo>
                  <a:pt x="137266" y="1920"/>
                </a:lnTo>
                <a:lnTo>
                  <a:pt x="136306" y="960"/>
                </a:lnTo>
                <a:lnTo>
                  <a:pt x="135346" y="0"/>
                </a:lnTo>
                <a:lnTo>
                  <a:pt x="118079" y="0"/>
                </a:lnTo>
                <a:lnTo>
                  <a:pt x="116159" y="960"/>
                </a:lnTo>
                <a:lnTo>
                  <a:pt x="115199" y="960"/>
                </a:lnTo>
                <a:lnTo>
                  <a:pt x="114239" y="1920"/>
                </a:lnTo>
                <a:lnTo>
                  <a:pt x="113263" y="1920"/>
                </a:lnTo>
                <a:lnTo>
                  <a:pt x="112318" y="3840"/>
                </a:lnTo>
                <a:lnTo>
                  <a:pt x="111358" y="5760"/>
                </a:lnTo>
                <a:lnTo>
                  <a:pt x="71033" y="122880"/>
                </a:lnTo>
                <a:lnTo>
                  <a:pt x="29748" y="5760"/>
                </a:lnTo>
                <a:lnTo>
                  <a:pt x="28803" y="4800"/>
                </a:lnTo>
                <a:lnTo>
                  <a:pt x="2880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/>
          <p:nvPr/>
        </p:nvSpPr>
        <p:spPr>
          <a:xfrm>
            <a:off x="6028852" y="716874"/>
            <a:ext cx="59527" cy="284149"/>
          </a:xfrm>
          <a:custGeom>
            <a:avLst/>
            <a:gdLst/>
            <a:ahLst/>
            <a:cxnLst/>
            <a:rect l="l" t="t" r="r" b="b"/>
            <a:pathLst>
              <a:path w="59527" h="284149">
                <a:moveTo>
                  <a:pt x="1920" y="1920"/>
                </a:moveTo>
                <a:lnTo>
                  <a:pt x="960" y="2880"/>
                </a:lnTo>
                <a:lnTo>
                  <a:pt x="960" y="3840"/>
                </a:lnTo>
                <a:lnTo>
                  <a:pt x="0" y="4800"/>
                </a:lnTo>
                <a:lnTo>
                  <a:pt x="960" y="5760"/>
                </a:lnTo>
                <a:lnTo>
                  <a:pt x="960" y="6720"/>
                </a:lnTo>
                <a:lnTo>
                  <a:pt x="3877" y="12757"/>
                </a:lnTo>
                <a:lnTo>
                  <a:pt x="9035" y="24559"/>
                </a:lnTo>
                <a:lnTo>
                  <a:pt x="13627" y="36581"/>
                </a:lnTo>
                <a:lnTo>
                  <a:pt x="17653" y="48722"/>
                </a:lnTo>
                <a:lnTo>
                  <a:pt x="21111" y="60880"/>
                </a:lnTo>
                <a:lnTo>
                  <a:pt x="24002" y="72953"/>
                </a:lnTo>
                <a:lnTo>
                  <a:pt x="27446" y="91581"/>
                </a:lnTo>
                <a:lnTo>
                  <a:pt x="29247" y="104205"/>
                </a:lnTo>
                <a:lnTo>
                  <a:pt x="30577" y="116828"/>
                </a:lnTo>
                <a:lnTo>
                  <a:pt x="31401" y="129449"/>
                </a:lnTo>
                <a:lnTo>
                  <a:pt x="31683" y="142067"/>
                </a:lnTo>
                <a:lnTo>
                  <a:pt x="31636" y="147206"/>
                </a:lnTo>
                <a:lnTo>
                  <a:pt x="31118" y="159987"/>
                </a:lnTo>
                <a:lnTo>
                  <a:pt x="30060" y="172717"/>
                </a:lnTo>
                <a:lnTo>
                  <a:pt x="28496" y="185360"/>
                </a:lnTo>
                <a:lnTo>
                  <a:pt x="26465" y="197878"/>
                </a:lnTo>
                <a:lnTo>
                  <a:pt x="24002" y="210235"/>
                </a:lnTo>
                <a:lnTo>
                  <a:pt x="18779" y="229706"/>
                </a:lnTo>
                <a:lnTo>
                  <a:pt x="15084" y="241750"/>
                </a:lnTo>
                <a:lnTo>
                  <a:pt x="10948" y="253697"/>
                </a:lnTo>
                <a:lnTo>
                  <a:pt x="6272" y="265579"/>
                </a:lnTo>
                <a:lnTo>
                  <a:pt x="960" y="277428"/>
                </a:lnTo>
                <a:lnTo>
                  <a:pt x="960" y="278389"/>
                </a:lnTo>
                <a:lnTo>
                  <a:pt x="0" y="279349"/>
                </a:lnTo>
                <a:lnTo>
                  <a:pt x="0" y="281269"/>
                </a:lnTo>
                <a:lnTo>
                  <a:pt x="960" y="282229"/>
                </a:lnTo>
                <a:lnTo>
                  <a:pt x="960" y="283189"/>
                </a:lnTo>
                <a:lnTo>
                  <a:pt x="1920" y="283189"/>
                </a:lnTo>
                <a:lnTo>
                  <a:pt x="2880" y="284149"/>
                </a:lnTo>
                <a:lnTo>
                  <a:pt x="20162" y="284149"/>
                </a:lnTo>
                <a:lnTo>
                  <a:pt x="21122" y="283189"/>
                </a:lnTo>
                <a:lnTo>
                  <a:pt x="22082" y="283189"/>
                </a:lnTo>
                <a:lnTo>
                  <a:pt x="22082" y="282229"/>
                </a:lnTo>
                <a:lnTo>
                  <a:pt x="23042" y="282229"/>
                </a:lnTo>
                <a:lnTo>
                  <a:pt x="24002" y="281269"/>
                </a:lnTo>
                <a:lnTo>
                  <a:pt x="29152" y="270688"/>
                </a:lnTo>
                <a:lnTo>
                  <a:pt x="34375" y="259283"/>
                </a:lnTo>
                <a:lnTo>
                  <a:pt x="39364" y="247665"/>
                </a:lnTo>
                <a:lnTo>
                  <a:pt x="43174" y="237580"/>
                </a:lnTo>
                <a:lnTo>
                  <a:pt x="46794" y="225681"/>
                </a:lnTo>
                <a:lnTo>
                  <a:pt x="49926" y="213116"/>
                </a:lnTo>
                <a:lnTo>
                  <a:pt x="52758" y="203349"/>
                </a:lnTo>
                <a:lnTo>
                  <a:pt x="55444" y="190950"/>
                </a:lnTo>
                <a:lnTo>
                  <a:pt x="57591" y="178551"/>
                </a:lnTo>
                <a:lnTo>
                  <a:pt x="58446" y="167352"/>
                </a:lnTo>
                <a:lnTo>
                  <a:pt x="59215" y="154815"/>
                </a:lnTo>
                <a:lnTo>
                  <a:pt x="59527" y="142067"/>
                </a:lnTo>
                <a:lnTo>
                  <a:pt x="59413" y="133856"/>
                </a:lnTo>
                <a:lnTo>
                  <a:pt x="58770" y="121125"/>
                </a:lnTo>
                <a:lnTo>
                  <a:pt x="57532" y="108445"/>
                </a:lnTo>
                <a:lnTo>
                  <a:pt x="55666" y="95847"/>
                </a:lnTo>
                <a:lnTo>
                  <a:pt x="53142" y="83366"/>
                </a:lnTo>
                <a:lnTo>
                  <a:pt x="49926" y="71033"/>
                </a:lnTo>
                <a:lnTo>
                  <a:pt x="47226" y="62108"/>
                </a:lnTo>
                <a:lnTo>
                  <a:pt x="43280" y="50095"/>
                </a:lnTo>
                <a:lnTo>
                  <a:pt x="38985" y="38137"/>
                </a:lnTo>
                <a:lnTo>
                  <a:pt x="34340" y="26262"/>
                </a:lnTo>
                <a:lnTo>
                  <a:pt x="29346" y="14499"/>
                </a:lnTo>
                <a:lnTo>
                  <a:pt x="24002" y="2880"/>
                </a:lnTo>
                <a:lnTo>
                  <a:pt x="23042" y="1920"/>
                </a:lnTo>
                <a:lnTo>
                  <a:pt x="22082" y="1920"/>
                </a:lnTo>
                <a:lnTo>
                  <a:pt x="22082" y="960"/>
                </a:lnTo>
                <a:lnTo>
                  <a:pt x="20162" y="960"/>
                </a:lnTo>
                <a:lnTo>
                  <a:pt x="18242" y="0"/>
                </a:lnTo>
                <a:lnTo>
                  <a:pt x="6720" y="0"/>
                </a:lnTo>
                <a:lnTo>
                  <a:pt x="5760" y="960"/>
                </a:lnTo>
                <a:lnTo>
                  <a:pt x="2880" y="960"/>
                </a:lnTo>
                <a:lnTo>
                  <a:pt x="192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" name="object 53"/>
          <p:cNvSpPr/>
          <p:nvPr/>
        </p:nvSpPr>
        <p:spPr>
          <a:xfrm>
            <a:off x="2003694" y="2994873"/>
            <a:ext cx="536630" cy="161284"/>
          </a:xfrm>
          <a:custGeom>
            <a:avLst/>
            <a:gdLst/>
            <a:ahLst/>
            <a:cxnLst/>
            <a:rect l="l" t="t" r="r" b="b"/>
            <a:pathLst>
              <a:path w="536630" h="161284">
                <a:moveTo>
                  <a:pt x="1920" y="150723"/>
                </a:moveTo>
                <a:lnTo>
                  <a:pt x="3840" y="157444"/>
                </a:lnTo>
                <a:lnTo>
                  <a:pt x="10561" y="161284"/>
                </a:lnTo>
                <a:lnTo>
                  <a:pt x="16322" y="159364"/>
                </a:lnTo>
                <a:lnTo>
                  <a:pt x="144002" y="128640"/>
                </a:lnTo>
                <a:lnTo>
                  <a:pt x="270708" y="104637"/>
                </a:lnTo>
                <a:lnTo>
                  <a:pt x="399348" y="62407"/>
                </a:lnTo>
                <a:lnTo>
                  <a:pt x="527029" y="25923"/>
                </a:lnTo>
                <a:lnTo>
                  <a:pt x="532790" y="24002"/>
                </a:lnTo>
                <a:lnTo>
                  <a:pt x="536630" y="17282"/>
                </a:lnTo>
                <a:lnTo>
                  <a:pt x="534710" y="10561"/>
                </a:lnTo>
                <a:lnTo>
                  <a:pt x="532790" y="3840"/>
                </a:lnTo>
                <a:lnTo>
                  <a:pt x="526069" y="0"/>
                </a:lnTo>
                <a:lnTo>
                  <a:pt x="520308" y="1920"/>
                </a:lnTo>
                <a:lnTo>
                  <a:pt x="392628" y="38404"/>
                </a:lnTo>
                <a:lnTo>
                  <a:pt x="265922" y="80634"/>
                </a:lnTo>
                <a:lnTo>
                  <a:pt x="138242" y="104637"/>
                </a:lnTo>
                <a:lnTo>
                  <a:pt x="10561" y="136321"/>
                </a:lnTo>
                <a:lnTo>
                  <a:pt x="4800" y="138242"/>
                </a:lnTo>
                <a:lnTo>
                  <a:pt x="0" y="144002"/>
                </a:lnTo>
                <a:lnTo>
                  <a:pt x="1920" y="15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" name="object 54"/>
          <p:cNvSpPr/>
          <p:nvPr/>
        </p:nvSpPr>
        <p:spPr>
          <a:xfrm>
            <a:off x="2249454" y="2866247"/>
            <a:ext cx="83515" cy="90236"/>
          </a:xfrm>
          <a:custGeom>
            <a:avLst/>
            <a:gdLst/>
            <a:ahLst/>
            <a:cxnLst/>
            <a:rect l="l" t="t" r="r" b="b"/>
            <a:pathLst>
              <a:path w="83515" h="90236">
                <a:moveTo>
                  <a:pt x="38389" y="3840"/>
                </a:moveTo>
                <a:lnTo>
                  <a:pt x="39349" y="2880"/>
                </a:lnTo>
                <a:lnTo>
                  <a:pt x="47990" y="2880"/>
                </a:lnTo>
                <a:lnTo>
                  <a:pt x="47990" y="0"/>
                </a:lnTo>
                <a:lnTo>
                  <a:pt x="0" y="0"/>
                </a:lnTo>
                <a:lnTo>
                  <a:pt x="0" y="2880"/>
                </a:lnTo>
                <a:lnTo>
                  <a:pt x="7665" y="2880"/>
                </a:lnTo>
                <a:lnTo>
                  <a:pt x="9601" y="3840"/>
                </a:lnTo>
                <a:lnTo>
                  <a:pt x="10561" y="4800"/>
                </a:lnTo>
                <a:lnTo>
                  <a:pt x="11506" y="5760"/>
                </a:lnTo>
                <a:lnTo>
                  <a:pt x="12481" y="6720"/>
                </a:lnTo>
                <a:lnTo>
                  <a:pt x="12481" y="8641"/>
                </a:lnTo>
                <a:lnTo>
                  <a:pt x="13441" y="11521"/>
                </a:lnTo>
                <a:lnTo>
                  <a:pt x="13441" y="78714"/>
                </a:lnTo>
                <a:lnTo>
                  <a:pt x="12481" y="81594"/>
                </a:lnTo>
                <a:lnTo>
                  <a:pt x="12481" y="82555"/>
                </a:lnTo>
                <a:lnTo>
                  <a:pt x="11506" y="84475"/>
                </a:lnTo>
                <a:lnTo>
                  <a:pt x="10561" y="85435"/>
                </a:lnTo>
                <a:lnTo>
                  <a:pt x="9601" y="86395"/>
                </a:lnTo>
                <a:lnTo>
                  <a:pt x="7665" y="87355"/>
                </a:lnTo>
                <a:lnTo>
                  <a:pt x="0" y="87355"/>
                </a:lnTo>
                <a:lnTo>
                  <a:pt x="0" y="90236"/>
                </a:lnTo>
                <a:lnTo>
                  <a:pt x="79674" y="90236"/>
                </a:lnTo>
                <a:lnTo>
                  <a:pt x="83515" y="58552"/>
                </a:lnTo>
                <a:lnTo>
                  <a:pt x="80634" y="58552"/>
                </a:lnTo>
                <a:lnTo>
                  <a:pt x="78714" y="65272"/>
                </a:lnTo>
                <a:lnTo>
                  <a:pt x="76794" y="71033"/>
                </a:lnTo>
                <a:lnTo>
                  <a:pt x="73913" y="73913"/>
                </a:lnTo>
                <a:lnTo>
                  <a:pt x="71993" y="77754"/>
                </a:lnTo>
                <a:lnTo>
                  <a:pt x="69113" y="80634"/>
                </a:lnTo>
                <a:lnTo>
                  <a:pt x="66233" y="82555"/>
                </a:lnTo>
                <a:lnTo>
                  <a:pt x="62392" y="84475"/>
                </a:lnTo>
                <a:lnTo>
                  <a:pt x="38389" y="84475"/>
                </a:lnTo>
                <a:lnTo>
                  <a:pt x="37429" y="83515"/>
                </a:lnTo>
                <a:lnTo>
                  <a:pt x="35509" y="82555"/>
                </a:lnTo>
                <a:lnTo>
                  <a:pt x="35509" y="81594"/>
                </a:lnTo>
                <a:lnTo>
                  <a:pt x="34564" y="79674"/>
                </a:lnTo>
                <a:lnTo>
                  <a:pt x="34564" y="8641"/>
                </a:lnTo>
                <a:lnTo>
                  <a:pt x="35509" y="7680"/>
                </a:lnTo>
                <a:lnTo>
                  <a:pt x="36469" y="5760"/>
                </a:lnTo>
                <a:lnTo>
                  <a:pt x="37429" y="4800"/>
                </a:lnTo>
                <a:lnTo>
                  <a:pt x="38389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" name="object 55"/>
          <p:cNvSpPr/>
          <p:nvPr/>
        </p:nvSpPr>
        <p:spPr>
          <a:xfrm>
            <a:off x="2342570" y="2892171"/>
            <a:ext cx="58552" cy="66233"/>
          </a:xfrm>
          <a:custGeom>
            <a:avLst/>
            <a:gdLst/>
            <a:ahLst/>
            <a:cxnLst/>
            <a:rect l="l" t="t" r="r" b="b"/>
            <a:pathLst>
              <a:path w="58552" h="66233">
                <a:moveTo>
                  <a:pt x="2880" y="49910"/>
                </a:moveTo>
                <a:lnTo>
                  <a:pt x="7680" y="55671"/>
                </a:lnTo>
                <a:lnTo>
                  <a:pt x="12466" y="62392"/>
                </a:lnTo>
                <a:lnTo>
                  <a:pt x="20147" y="66233"/>
                </a:lnTo>
                <a:lnTo>
                  <a:pt x="22082" y="57591"/>
                </a:lnTo>
                <a:lnTo>
                  <a:pt x="21122" y="54711"/>
                </a:lnTo>
                <a:lnTo>
                  <a:pt x="20147" y="51831"/>
                </a:lnTo>
                <a:lnTo>
                  <a:pt x="20147" y="47990"/>
                </a:lnTo>
                <a:lnTo>
                  <a:pt x="19187" y="43190"/>
                </a:lnTo>
                <a:lnTo>
                  <a:pt x="19187" y="29748"/>
                </a:lnTo>
                <a:lnTo>
                  <a:pt x="20147" y="23027"/>
                </a:lnTo>
                <a:lnTo>
                  <a:pt x="20147" y="17266"/>
                </a:lnTo>
                <a:lnTo>
                  <a:pt x="21122" y="12466"/>
                </a:lnTo>
                <a:lnTo>
                  <a:pt x="22082" y="9585"/>
                </a:lnTo>
                <a:lnTo>
                  <a:pt x="23987" y="7680"/>
                </a:lnTo>
                <a:lnTo>
                  <a:pt x="24963" y="5745"/>
                </a:lnTo>
                <a:lnTo>
                  <a:pt x="26868" y="4785"/>
                </a:lnTo>
                <a:lnTo>
                  <a:pt x="31683" y="4785"/>
                </a:lnTo>
                <a:lnTo>
                  <a:pt x="32644" y="5745"/>
                </a:lnTo>
                <a:lnTo>
                  <a:pt x="33588" y="6705"/>
                </a:lnTo>
                <a:lnTo>
                  <a:pt x="35524" y="7680"/>
                </a:lnTo>
                <a:lnTo>
                  <a:pt x="36469" y="9585"/>
                </a:lnTo>
                <a:lnTo>
                  <a:pt x="37429" y="12466"/>
                </a:lnTo>
                <a:lnTo>
                  <a:pt x="38389" y="15346"/>
                </a:lnTo>
                <a:lnTo>
                  <a:pt x="38389" y="28604"/>
                </a:lnTo>
                <a:lnTo>
                  <a:pt x="38261" y="43939"/>
                </a:lnTo>
                <a:lnTo>
                  <a:pt x="37429" y="53751"/>
                </a:lnTo>
                <a:lnTo>
                  <a:pt x="36469" y="55671"/>
                </a:lnTo>
                <a:lnTo>
                  <a:pt x="35524" y="58552"/>
                </a:lnTo>
                <a:lnTo>
                  <a:pt x="34549" y="59512"/>
                </a:lnTo>
                <a:lnTo>
                  <a:pt x="32644" y="60472"/>
                </a:lnTo>
                <a:lnTo>
                  <a:pt x="30708" y="61432"/>
                </a:lnTo>
                <a:lnTo>
                  <a:pt x="29748" y="66233"/>
                </a:lnTo>
                <a:lnTo>
                  <a:pt x="38389" y="66233"/>
                </a:lnTo>
                <a:lnTo>
                  <a:pt x="46070" y="62392"/>
                </a:lnTo>
                <a:lnTo>
                  <a:pt x="51831" y="54711"/>
                </a:lnTo>
                <a:lnTo>
                  <a:pt x="55671" y="48950"/>
                </a:lnTo>
                <a:lnTo>
                  <a:pt x="58552" y="42230"/>
                </a:lnTo>
                <a:lnTo>
                  <a:pt x="58552" y="26868"/>
                </a:lnTo>
                <a:lnTo>
                  <a:pt x="56631" y="21107"/>
                </a:lnTo>
                <a:lnTo>
                  <a:pt x="54711" y="16306"/>
                </a:lnTo>
                <a:lnTo>
                  <a:pt x="51831" y="11506"/>
                </a:lnTo>
                <a:lnTo>
                  <a:pt x="48950" y="7680"/>
                </a:lnTo>
                <a:lnTo>
                  <a:pt x="44150" y="4785"/>
                </a:lnTo>
                <a:lnTo>
                  <a:pt x="39364" y="1904"/>
                </a:lnTo>
                <a:lnTo>
                  <a:pt x="34549" y="0"/>
                </a:lnTo>
                <a:lnTo>
                  <a:pt x="20147" y="0"/>
                </a:lnTo>
                <a:lnTo>
                  <a:pt x="13441" y="3840"/>
                </a:lnTo>
                <a:lnTo>
                  <a:pt x="7680" y="10546"/>
                </a:lnTo>
                <a:lnTo>
                  <a:pt x="2880" y="17266"/>
                </a:lnTo>
                <a:lnTo>
                  <a:pt x="0" y="24947"/>
                </a:lnTo>
                <a:lnTo>
                  <a:pt x="0" y="42230"/>
                </a:lnTo>
                <a:lnTo>
                  <a:pt x="2880" y="49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" name="object 56"/>
          <p:cNvSpPr/>
          <p:nvPr/>
        </p:nvSpPr>
        <p:spPr>
          <a:xfrm>
            <a:off x="2362718" y="2949762"/>
            <a:ext cx="10561" cy="8641"/>
          </a:xfrm>
          <a:custGeom>
            <a:avLst/>
            <a:gdLst/>
            <a:ahLst/>
            <a:cxnLst/>
            <a:rect l="l" t="t" r="r" b="b"/>
            <a:pathLst>
              <a:path w="10561" h="8641">
                <a:moveTo>
                  <a:pt x="9601" y="8641"/>
                </a:moveTo>
                <a:lnTo>
                  <a:pt x="10561" y="3840"/>
                </a:lnTo>
                <a:lnTo>
                  <a:pt x="6720" y="3840"/>
                </a:lnTo>
                <a:lnTo>
                  <a:pt x="4815" y="2880"/>
                </a:lnTo>
                <a:lnTo>
                  <a:pt x="3840" y="960"/>
                </a:lnTo>
                <a:lnTo>
                  <a:pt x="1935" y="0"/>
                </a:lnTo>
                <a:lnTo>
                  <a:pt x="0" y="8641"/>
                </a:lnTo>
                <a:lnTo>
                  <a:pt x="9601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" name="object 57"/>
          <p:cNvSpPr/>
          <p:nvPr/>
        </p:nvSpPr>
        <p:spPr>
          <a:xfrm>
            <a:off x="2406883" y="2894076"/>
            <a:ext cx="95036" cy="64328"/>
          </a:xfrm>
          <a:custGeom>
            <a:avLst/>
            <a:gdLst/>
            <a:ahLst/>
            <a:cxnLst/>
            <a:rect l="l" t="t" r="r" b="b"/>
            <a:pathLst>
              <a:path w="95036" h="64328">
                <a:moveTo>
                  <a:pt x="95036" y="0"/>
                </a:moveTo>
                <a:lnTo>
                  <a:pt x="76794" y="0"/>
                </a:lnTo>
                <a:lnTo>
                  <a:pt x="76794" y="2880"/>
                </a:lnTo>
                <a:lnTo>
                  <a:pt x="79674" y="2880"/>
                </a:lnTo>
                <a:lnTo>
                  <a:pt x="81594" y="3840"/>
                </a:lnTo>
                <a:lnTo>
                  <a:pt x="82555" y="4800"/>
                </a:lnTo>
                <a:lnTo>
                  <a:pt x="83515" y="5775"/>
                </a:lnTo>
                <a:lnTo>
                  <a:pt x="83515" y="8641"/>
                </a:lnTo>
                <a:lnTo>
                  <a:pt x="82555" y="11521"/>
                </a:lnTo>
                <a:lnTo>
                  <a:pt x="81594" y="14401"/>
                </a:lnTo>
                <a:lnTo>
                  <a:pt x="73913" y="36484"/>
                </a:lnTo>
                <a:lnTo>
                  <a:pt x="65288" y="12481"/>
                </a:lnTo>
                <a:lnTo>
                  <a:pt x="63352" y="9601"/>
                </a:lnTo>
                <a:lnTo>
                  <a:pt x="63352" y="3840"/>
                </a:lnTo>
                <a:lnTo>
                  <a:pt x="64312" y="3840"/>
                </a:lnTo>
                <a:lnTo>
                  <a:pt x="64312" y="2880"/>
                </a:lnTo>
                <a:lnTo>
                  <a:pt x="69128" y="2880"/>
                </a:lnTo>
                <a:lnTo>
                  <a:pt x="69128" y="0"/>
                </a:lnTo>
                <a:lnTo>
                  <a:pt x="36484" y="0"/>
                </a:lnTo>
                <a:lnTo>
                  <a:pt x="36484" y="2880"/>
                </a:lnTo>
                <a:lnTo>
                  <a:pt x="39364" y="2880"/>
                </a:lnTo>
                <a:lnTo>
                  <a:pt x="40325" y="3840"/>
                </a:lnTo>
                <a:lnTo>
                  <a:pt x="41285" y="4800"/>
                </a:lnTo>
                <a:lnTo>
                  <a:pt x="42245" y="5775"/>
                </a:lnTo>
                <a:lnTo>
                  <a:pt x="44165" y="7680"/>
                </a:lnTo>
                <a:lnTo>
                  <a:pt x="45125" y="10561"/>
                </a:lnTo>
                <a:lnTo>
                  <a:pt x="46070" y="12481"/>
                </a:lnTo>
                <a:lnTo>
                  <a:pt x="36484" y="36484"/>
                </a:lnTo>
                <a:lnTo>
                  <a:pt x="27843" y="12481"/>
                </a:lnTo>
                <a:lnTo>
                  <a:pt x="26883" y="8641"/>
                </a:lnTo>
                <a:lnTo>
                  <a:pt x="25923" y="6720"/>
                </a:lnTo>
                <a:lnTo>
                  <a:pt x="25923" y="3840"/>
                </a:lnTo>
                <a:lnTo>
                  <a:pt x="26883" y="3840"/>
                </a:lnTo>
                <a:lnTo>
                  <a:pt x="27843" y="2880"/>
                </a:lnTo>
                <a:lnTo>
                  <a:pt x="31683" y="2880"/>
                </a:lnTo>
                <a:lnTo>
                  <a:pt x="31683" y="0"/>
                </a:lnTo>
                <a:lnTo>
                  <a:pt x="0" y="0"/>
                </a:lnTo>
                <a:lnTo>
                  <a:pt x="0" y="2880"/>
                </a:lnTo>
                <a:lnTo>
                  <a:pt x="1920" y="3840"/>
                </a:lnTo>
                <a:lnTo>
                  <a:pt x="3840" y="4800"/>
                </a:lnTo>
                <a:lnTo>
                  <a:pt x="4800" y="5775"/>
                </a:lnTo>
                <a:lnTo>
                  <a:pt x="6720" y="7680"/>
                </a:lnTo>
                <a:lnTo>
                  <a:pt x="8641" y="12481"/>
                </a:lnTo>
                <a:lnTo>
                  <a:pt x="11521" y="19202"/>
                </a:lnTo>
                <a:lnTo>
                  <a:pt x="27843" y="64328"/>
                </a:lnTo>
                <a:lnTo>
                  <a:pt x="31683" y="64328"/>
                </a:lnTo>
                <a:lnTo>
                  <a:pt x="48006" y="18242"/>
                </a:lnTo>
                <a:lnTo>
                  <a:pt x="65288" y="64328"/>
                </a:lnTo>
                <a:lnTo>
                  <a:pt x="69128" y="64328"/>
                </a:lnTo>
                <a:lnTo>
                  <a:pt x="86395" y="14401"/>
                </a:lnTo>
                <a:lnTo>
                  <a:pt x="88315" y="9601"/>
                </a:lnTo>
                <a:lnTo>
                  <a:pt x="89275" y="5775"/>
                </a:lnTo>
                <a:lnTo>
                  <a:pt x="90236" y="4800"/>
                </a:lnTo>
                <a:lnTo>
                  <a:pt x="92156" y="3840"/>
                </a:lnTo>
                <a:lnTo>
                  <a:pt x="93116" y="2880"/>
                </a:lnTo>
                <a:lnTo>
                  <a:pt x="95036" y="2880"/>
                </a:lnTo>
                <a:lnTo>
                  <a:pt x="9503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/>
          <p:nvPr/>
        </p:nvSpPr>
        <p:spPr>
          <a:xfrm>
            <a:off x="2003694" y="2093473"/>
            <a:ext cx="537590" cy="284149"/>
          </a:xfrm>
          <a:custGeom>
            <a:avLst/>
            <a:gdLst/>
            <a:ahLst/>
            <a:cxnLst/>
            <a:rect l="l" t="t" r="r" b="b"/>
            <a:pathLst>
              <a:path w="537590" h="284149">
                <a:moveTo>
                  <a:pt x="537590" y="13426"/>
                </a:moveTo>
                <a:lnTo>
                  <a:pt x="533750" y="7680"/>
                </a:lnTo>
                <a:lnTo>
                  <a:pt x="530870" y="1920"/>
                </a:lnTo>
                <a:lnTo>
                  <a:pt x="523189" y="0"/>
                </a:lnTo>
                <a:lnTo>
                  <a:pt x="517428" y="2865"/>
                </a:lnTo>
                <a:lnTo>
                  <a:pt x="391668" y="70073"/>
                </a:lnTo>
                <a:lnTo>
                  <a:pt x="274548" y="143027"/>
                </a:lnTo>
                <a:lnTo>
                  <a:pt x="273514" y="143634"/>
                </a:lnTo>
                <a:lnTo>
                  <a:pt x="400309" y="92156"/>
                </a:lnTo>
                <a:lnTo>
                  <a:pt x="528949" y="23987"/>
                </a:lnTo>
                <a:lnTo>
                  <a:pt x="534710" y="21107"/>
                </a:lnTo>
                <a:lnTo>
                  <a:pt x="537590" y="13426"/>
                </a:lnTo>
                <a:close/>
              </a:path>
              <a:path w="537590" h="284149">
                <a:moveTo>
                  <a:pt x="8641" y="259186"/>
                </a:moveTo>
                <a:lnTo>
                  <a:pt x="1920" y="262067"/>
                </a:lnTo>
                <a:lnTo>
                  <a:pt x="0" y="269748"/>
                </a:lnTo>
                <a:lnTo>
                  <a:pt x="2880" y="276468"/>
                </a:lnTo>
                <a:lnTo>
                  <a:pt x="5760" y="282229"/>
                </a:lnTo>
                <a:lnTo>
                  <a:pt x="13441" y="284149"/>
                </a:lnTo>
                <a:lnTo>
                  <a:pt x="19202" y="281269"/>
                </a:lnTo>
                <a:lnTo>
                  <a:pt x="146883" y="217901"/>
                </a:lnTo>
                <a:lnTo>
                  <a:pt x="273514" y="143634"/>
                </a:lnTo>
                <a:lnTo>
                  <a:pt x="274548" y="143027"/>
                </a:lnTo>
                <a:lnTo>
                  <a:pt x="391668" y="70073"/>
                </a:lnTo>
                <a:lnTo>
                  <a:pt x="263987" y="120959"/>
                </a:lnTo>
                <a:lnTo>
                  <a:pt x="272643" y="143987"/>
                </a:lnTo>
                <a:lnTo>
                  <a:pt x="263987" y="120959"/>
                </a:lnTo>
                <a:lnTo>
                  <a:pt x="263987" y="121904"/>
                </a:lnTo>
                <a:lnTo>
                  <a:pt x="262082" y="121904"/>
                </a:lnTo>
                <a:lnTo>
                  <a:pt x="135361" y="195833"/>
                </a:lnTo>
                <a:lnTo>
                  <a:pt x="8641" y="25918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/>
          <p:nvPr/>
        </p:nvSpPr>
        <p:spPr>
          <a:xfrm>
            <a:off x="2004654" y="2332497"/>
            <a:ext cx="535670" cy="90236"/>
          </a:xfrm>
          <a:custGeom>
            <a:avLst/>
            <a:gdLst/>
            <a:ahLst/>
            <a:cxnLst/>
            <a:rect l="l" t="t" r="r" b="b"/>
            <a:pathLst>
              <a:path w="535670" h="90236">
                <a:moveTo>
                  <a:pt x="400309" y="25923"/>
                </a:moveTo>
                <a:lnTo>
                  <a:pt x="524149" y="24963"/>
                </a:lnTo>
                <a:lnTo>
                  <a:pt x="397428" y="2880"/>
                </a:lnTo>
                <a:lnTo>
                  <a:pt x="394548" y="2880"/>
                </a:lnTo>
                <a:lnTo>
                  <a:pt x="392628" y="26883"/>
                </a:lnTo>
                <a:lnTo>
                  <a:pt x="400309" y="25923"/>
                </a:lnTo>
                <a:close/>
              </a:path>
              <a:path w="535670" h="90236">
                <a:moveTo>
                  <a:pt x="138322" y="25047"/>
                </a:moveTo>
                <a:lnTo>
                  <a:pt x="134401" y="23042"/>
                </a:lnTo>
                <a:lnTo>
                  <a:pt x="13441" y="28803"/>
                </a:lnTo>
                <a:lnTo>
                  <a:pt x="138322" y="25047"/>
                </a:lnTo>
                <a:close/>
              </a:path>
              <a:path w="535670" h="90236">
                <a:moveTo>
                  <a:pt x="0" y="10561"/>
                </a:moveTo>
                <a:lnTo>
                  <a:pt x="960" y="16322"/>
                </a:lnTo>
                <a:lnTo>
                  <a:pt x="960" y="23042"/>
                </a:lnTo>
                <a:lnTo>
                  <a:pt x="6720" y="28803"/>
                </a:lnTo>
                <a:lnTo>
                  <a:pt x="13441" y="28803"/>
                </a:lnTo>
                <a:lnTo>
                  <a:pt x="134401" y="23042"/>
                </a:lnTo>
                <a:lnTo>
                  <a:pt x="138322" y="25047"/>
                </a:lnTo>
                <a:lnTo>
                  <a:pt x="262082" y="88315"/>
                </a:lnTo>
                <a:lnTo>
                  <a:pt x="141122" y="24963"/>
                </a:lnTo>
                <a:lnTo>
                  <a:pt x="140162" y="0"/>
                </a:lnTo>
                <a:lnTo>
                  <a:pt x="12481" y="4800"/>
                </a:lnTo>
                <a:lnTo>
                  <a:pt x="5760" y="4800"/>
                </a:lnTo>
                <a:lnTo>
                  <a:pt x="0" y="10561"/>
                </a:lnTo>
                <a:close/>
              </a:path>
              <a:path w="535670" h="90236">
                <a:moveTo>
                  <a:pt x="534710" y="38404"/>
                </a:moveTo>
                <a:lnTo>
                  <a:pt x="535670" y="31683"/>
                </a:lnTo>
                <a:lnTo>
                  <a:pt x="530870" y="25923"/>
                </a:lnTo>
                <a:lnTo>
                  <a:pt x="524149" y="24963"/>
                </a:lnTo>
                <a:lnTo>
                  <a:pt x="400309" y="25923"/>
                </a:lnTo>
                <a:lnTo>
                  <a:pt x="392628" y="26883"/>
                </a:lnTo>
                <a:lnTo>
                  <a:pt x="394548" y="2880"/>
                </a:lnTo>
                <a:lnTo>
                  <a:pt x="391668" y="2880"/>
                </a:lnTo>
                <a:lnTo>
                  <a:pt x="389747" y="3840"/>
                </a:lnTo>
                <a:lnTo>
                  <a:pt x="267501" y="63599"/>
                </a:lnTo>
                <a:lnTo>
                  <a:pt x="145923" y="960"/>
                </a:lnTo>
                <a:lnTo>
                  <a:pt x="144002" y="0"/>
                </a:lnTo>
                <a:lnTo>
                  <a:pt x="140162" y="0"/>
                </a:lnTo>
                <a:lnTo>
                  <a:pt x="141122" y="24963"/>
                </a:lnTo>
                <a:lnTo>
                  <a:pt x="262082" y="88315"/>
                </a:lnTo>
                <a:lnTo>
                  <a:pt x="262082" y="66248"/>
                </a:lnTo>
                <a:lnTo>
                  <a:pt x="272643" y="66248"/>
                </a:lnTo>
                <a:lnTo>
                  <a:pt x="396850" y="27613"/>
                </a:lnTo>
                <a:lnTo>
                  <a:pt x="520308" y="48966"/>
                </a:lnTo>
                <a:lnTo>
                  <a:pt x="527029" y="49926"/>
                </a:lnTo>
                <a:lnTo>
                  <a:pt x="532790" y="45125"/>
                </a:lnTo>
                <a:lnTo>
                  <a:pt x="534710" y="38404"/>
                </a:lnTo>
                <a:close/>
              </a:path>
              <a:path w="535670" h="90236">
                <a:moveTo>
                  <a:pt x="272643" y="66248"/>
                </a:moveTo>
                <a:lnTo>
                  <a:pt x="262082" y="66248"/>
                </a:lnTo>
                <a:lnTo>
                  <a:pt x="262082" y="88315"/>
                </a:lnTo>
                <a:lnTo>
                  <a:pt x="264962" y="90236"/>
                </a:lnTo>
                <a:lnTo>
                  <a:pt x="269748" y="90236"/>
                </a:lnTo>
                <a:lnTo>
                  <a:pt x="272643" y="88315"/>
                </a:lnTo>
                <a:lnTo>
                  <a:pt x="396850" y="27613"/>
                </a:lnTo>
                <a:lnTo>
                  <a:pt x="272643" y="66248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/>
          <p:nvPr/>
        </p:nvSpPr>
        <p:spPr>
          <a:xfrm>
            <a:off x="2470236" y="2312349"/>
            <a:ext cx="113278" cy="114223"/>
          </a:xfrm>
          <a:custGeom>
            <a:avLst/>
            <a:gdLst/>
            <a:ahLst/>
            <a:cxnLst/>
            <a:rect l="l" t="t" r="r" b="b"/>
            <a:pathLst>
              <a:path w="113278" h="114223">
                <a:moveTo>
                  <a:pt x="113278" y="57591"/>
                </a:moveTo>
                <a:lnTo>
                  <a:pt x="113042" y="52271"/>
                </a:lnTo>
                <a:lnTo>
                  <a:pt x="110033" y="38256"/>
                </a:lnTo>
                <a:lnTo>
                  <a:pt x="103900" y="25736"/>
                </a:lnTo>
                <a:lnTo>
                  <a:pt x="95069" y="15180"/>
                </a:lnTo>
                <a:lnTo>
                  <a:pt x="83966" y="7060"/>
                </a:lnTo>
                <a:lnTo>
                  <a:pt x="71016" y="1843"/>
                </a:lnTo>
                <a:lnTo>
                  <a:pt x="56647" y="0"/>
                </a:lnTo>
                <a:lnTo>
                  <a:pt x="51323" y="246"/>
                </a:lnTo>
                <a:lnTo>
                  <a:pt x="37413" y="3360"/>
                </a:lnTo>
                <a:lnTo>
                  <a:pt x="25078" y="9677"/>
                </a:lnTo>
                <a:lnTo>
                  <a:pt x="14744" y="18728"/>
                </a:lnTo>
                <a:lnTo>
                  <a:pt x="6836" y="30044"/>
                </a:lnTo>
                <a:lnTo>
                  <a:pt x="1780" y="43155"/>
                </a:lnTo>
                <a:lnTo>
                  <a:pt x="0" y="57591"/>
                </a:lnTo>
                <a:lnTo>
                  <a:pt x="175" y="62041"/>
                </a:lnTo>
                <a:lnTo>
                  <a:pt x="3054" y="75879"/>
                </a:lnTo>
                <a:lnTo>
                  <a:pt x="9127" y="88335"/>
                </a:lnTo>
                <a:lnTo>
                  <a:pt x="17960" y="98903"/>
                </a:lnTo>
                <a:lnTo>
                  <a:pt x="29114" y="107077"/>
                </a:lnTo>
                <a:lnTo>
                  <a:pt x="42156" y="112353"/>
                </a:lnTo>
                <a:lnTo>
                  <a:pt x="56647" y="114223"/>
                </a:lnTo>
                <a:lnTo>
                  <a:pt x="61211" y="114042"/>
                </a:lnTo>
                <a:lnTo>
                  <a:pt x="75300" y="111074"/>
                </a:lnTo>
                <a:lnTo>
                  <a:pt x="87808" y="104856"/>
                </a:lnTo>
                <a:lnTo>
                  <a:pt x="98296" y="95893"/>
                </a:lnTo>
                <a:lnTo>
                  <a:pt x="106328" y="84690"/>
                </a:lnTo>
                <a:lnTo>
                  <a:pt x="111468" y="71755"/>
                </a:lnTo>
                <a:lnTo>
                  <a:pt x="113278" y="5759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" name="object 61"/>
          <p:cNvSpPr/>
          <p:nvPr/>
        </p:nvSpPr>
        <p:spPr>
          <a:xfrm>
            <a:off x="2146736" y="2002261"/>
            <a:ext cx="103677" cy="62407"/>
          </a:xfrm>
          <a:custGeom>
            <a:avLst/>
            <a:gdLst/>
            <a:ahLst/>
            <a:cxnLst/>
            <a:rect l="l" t="t" r="r" b="b"/>
            <a:pathLst>
              <a:path w="103677" h="62407">
                <a:moveTo>
                  <a:pt x="68153" y="62407"/>
                </a:moveTo>
                <a:lnTo>
                  <a:pt x="68153" y="59527"/>
                </a:lnTo>
                <a:lnTo>
                  <a:pt x="62392" y="59527"/>
                </a:lnTo>
                <a:lnTo>
                  <a:pt x="61432" y="58567"/>
                </a:lnTo>
                <a:lnTo>
                  <a:pt x="60472" y="58567"/>
                </a:lnTo>
                <a:lnTo>
                  <a:pt x="59512" y="57607"/>
                </a:lnTo>
                <a:lnTo>
                  <a:pt x="58552" y="56647"/>
                </a:lnTo>
                <a:lnTo>
                  <a:pt x="58552" y="19217"/>
                </a:lnTo>
                <a:lnTo>
                  <a:pt x="57591" y="17282"/>
                </a:lnTo>
                <a:lnTo>
                  <a:pt x="58552" y="16337"/>
                </a:lnTo>
                <a:lnTo>
                  <a:pt x="61432" y="12496"/>
                </a:lnTo>
                <a:lnTo>
                  <a:pt x="64312" y="10561"/>
                </a:lnTo>
                <a:lnTo>
                  <a:pt x="66233" y="9601"/>
                </a:lnTo>
                <a:lnTo>
                  <a:pt x="69113" y="8656"/>
                </a:lnTo>
                <a:lnTo>
                  <a:pt x="71033" y="7680"/>
                </a:lnTo>
                <a:lnTo>
                  <a:pt x="77754" y="7680"/>
                </a:lnTo>
                <a:lnTo>
                  <a:pt x="80634" y="9601"/>
                </a:lnTo>
                <a:lnTo>
                  <a:pt x="81594" y="12496"/>
                </a:lnTo>
                <a:lnTo>
                  <a:pt x="83515" y="14401"/>
                </a:lnTo>
                <a:lnTo>
                  <a:pt x="83515" y="54726"/>
                </a:lnTo>
                <a:lnTo>
                  <a:pt x="82555" y="56647"/>
                </a:lnTo>
                <a:lnTo>
                  <a:pt x="82555" y="57607"/>
                </a:lnTo>
                <a:lnTo>
                  <a:pt x="81594" y="58567"/>
                </a:lnTo>
                <a:lnTo>
                  <a:pt x="79674" y="59527"/>
                </a:lnTo>
                <a:lnTo>
                  <a:pt x="73913" y="59527"/>
                </a:lnTo>
                <a:lnTo>
                  <a:pt x="73913" y="62407"/>
                </a:lnTo>
                <a:lnTo>
                  <a:pt x="103677" y="62407"/>
                </a:lnTo>
                <a:lnTo>
                  <a:pt x="103677" y="59527"/>
                </a:lnTo>
                <a:lnTo>
                  <a:pt x="98877" y="59527"/>
                </a:lnTo>
                <a:lnTo>
                  <a:pt x="97917" y="58567"/>
                </a:lnTo>
                <a:lnTo>
                  <a:pt x="96956" y="58567"/>
                </a:lnTo>
                <a:lnTo>
                  <a:pt x="95996" y="57607"/>
                </a:lnTo>
                <a:lnTo>
                  <a:pt x="95996" y="56647"/>
                </a:lnTo>
                <a:lnTo>
                  <a:pt x="95036" y="54726"/>
                </a:lnTo>
                <a:lnTo>
                  <a:pt x="95036" y="17282"/>
                </a:lnTo>
                <a:lnTo>
                  <a:pt x="94076" y="13441"/>
                </a:lnTo>
                <a:lnTo>
                  <a:pt x="93116" y="10561"/>
                </a:lnTo>
                <a:lnTo>
                  <a:pt x="92156" y="6720"/>
                </a:lnTo>
                <a:lnTo>
                  <a:pt x="90236" y="3840"/>
                </a:lnTo>
                <a:lnTo>
                  <a:pt x="87355" y="2880"/>
                </a:lnTo>
                <a:lnTo>
                  <a:pt x="84475" y="975"/>
                </a:lnTo>
                <a:lnTo>
                  <a:pt x="81594" y="0"/>
                </a:lnTo>
                <a:lnTo>
                  <a:pt x="75834" y="0"/>
                </a:lnTo>
                <a:lnTo>
                  <a:pt x="71993" y="975"/>
                </a:lnTo>
                <a:lnTo>
                  <a:pt x="69113" y="2880"/>
                </a:lnTo>
                <a:lnTo>
                  <a:pt x="66233" y="3840"/>
                </a:lnTo>
                <a:lnTo>
                  <a:pt x="62392" y="7680"/>
                </a:lnTo>
                <a:lnTo>
                  <a:pt x="57591" y="12496"/>
                </a:lnTo>
                <a:lnTo>
                  <a:pt x="56631" y="8656"/>
                </a:lnTo>
                <a:lnTo>
                  <a:pt x="54711" y="5775"/>
                </a:lnTo>
                <a:lnTo>
                  <a:pt x="51831" y="2880"/>
                </a:lnTo>
                <a:lnTo>
                  <a:pt x="48950" y="975"/>
                </a:lnTo>
                <a:lnTo>
                  <a:pt x="46070" y="0"/>
                </a:lnTo>
                <a:lnTo>
                  <a:pt x="37429" y="0"/>
                </a:lnTo>
                <a:lnTo>
                  <a:pt x="35524" y="975"/>
                </a:lnTo>
                <a:lnTo>
                  <a:pt x="33588" y="1935"/>
                </a:lnTo>
                <a:lnTo>
                  <a:pt x="30708" y="3840"/>
                </a:lnTo>
                <a:lnTo>
                  <a:pt x="28803" y="4815"/>
                </a:lnTo>
                <a:lnTo>
                  <a:pt x="27843" y="5775"/>
                </a:lnTo>
                <a:lnTo>
                  <a:pt x="25923" y="8656"/>
                </a:lnTo>
                <a:lnTo>
                  <a:pt x="21122" y="12496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9601"/>
                </a:lnTo>
                <a:lnTo>
                  <a:pt x="2880" y="8656"/>
                </a:lnTo>
                <a:lnTo>
                  <a:pt x="7680" y="8656"/>
                </a:lnTo>
                <a:lnTo>
                  <a:pt x="8641" y="9601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12496"/>
                </a:lnTo>
                <a:lnTo>
                  <a:pt x="10561" y="14401"/>
                </a:lnTo>
                <a:lnTo>
                  <a:pt x="10561" y="51846"/>
                </a:lnTo>
                <a:lnTo>
                  <a:pt x="9601" y="54726"/>
                </a:lnTo>
                <a:lnTo>
                  <a:pt x="9601" y="55686"/>
                </a:lnTo>
                <a:lnTo>
                  <a:pt x="8641" y="57607"/>
                </a:lnTo>
                <a:lnTo>
                  <a:pt x="7680" y="58567"/>
                </a:lnTo>
                <a:lnTo>
                  <a:pt x="6720" y="58567"/>
                </a:lnTo>
                <a:lnTo>
                  <a:pt x="5760" y="59527"/>
                </a:lnTo>
                <a:lnTo>
                  <a:pt x="960" y="59527"/>
                </a:lnTo>
                <a:lnTo>
                  <a:pt x="960" y="62407"/>
                </a:lnTo>
                <a:lnTo>
                  <a:pt x="30708" y="62407"/>
                </a:lnTo>
                <a:lnTo>
                  <a:pt x="30708" y="59527"/>
                </a:lnTo>
                <a:lnTo>
                  <a:pt x="25923" y="59527"/>
                </a:lnTo>
                <a:lnTo>
                  <a:pt x="24963" y="58567"/>
                </a:lnTo>
                <a:lnTo>
                  <a:pt x="23027" y="58567"/>
                </a:lnTo>
                <a:lnTo>
                  <a:pt x="23027" y="57607"/>
                </a:lnTo>
                <a:lnTo>
                  <a:pt x="22082" y="56647"/>
                </a:lnTo>
                <a:lnTo>
                  <a:pt x="21122" y="54726"/>
                </a:lnTo>
                <a:lnTo>
                  <a:pt x="21122" y="16337"/>
                </a:lnTo>
                <a:lnTo>
                  <a:pt x="23027" y="13441"/>
                </a:lnTo>
                <a:lnTo>
                  <a:pt x="25923" y="11521"/>
                </a:lnTo>
                <a:lnTo>
                  <a:pt x="29748" y="9601"/>
                </a:lnTo>
                <a:lnTo>
                  <a:pt x="31683" y="8656"/>
                </a:lnTo>
                <a:lnTo>
                  <a:pt x="34549" y="7680"/>
                </a:lnTo>
                <a:lnTo>
                  <a:pt x="40309" y="7680"/>
                </a:lnTo>
                <a:lnTo>
                  <a:pt x="43190" y="8656"/>
                </a:lnTo>
                <a:lnTo>
                  <a:pt x="45110" y="11521"/>
                </a:lnTo>
                <a:lnTo>
                  <a:pt x="46070" y="14401"/>
                </a:lnTo>
                <a:lnTo>
                  <a:pt x="47030" y="17282"/>
                </a:lnTo>
                <a:lnTo>
                  <a:pt x="47030" y="54726"/>
                </a:lnTo>
                <a:lnTo>
                  <a:pt x="46070" y="56647"/>
                </a:lnTo>
                <a:lnTo>
                  <a:pt x="45110" y="57607"/>
                </a:lnTo>
                <a:lnTo>
                  <a:pt x="44150" y="58567"/>
                </a:lnTo>
                <a:lnTo>
                  <a:pt x="43190" y="59527"/>
                </a:lnTo>
                <a:lnTo>
                  <a:pt x="37429" y="59527"/>
                </a:lnTo>
                <a:lnTo>
                  <a:pt x="37429" y="62407"/>
                </a:lnTo>
                <a:lnTo>
                  <a:pt x="68153" y="6240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" name="object 62"/>
          <p:cNvSpPr/>
          <p:nvPr/>
        </p:nvSpPr>
        <p:spPr>
          <a:xfrm>
            <a:off x="2255215" y="2002261"/>
            <a:ext cx="30708" cy="62407"/>
          </a:xfrm>
          <a:custGeom>
            <a:avLst/>
            <a:gdLst/>
            <a:ahLst/>
            <a:cxnLst/>
            <a:rect l="l" t="t" r="r" b="b"/>
            <a:pathLst>
              <a:path w="30708" h="62407">
                <a:moveTo>
                  <a:pt x="30708" y="62407"/>
                </a:moveTo>
                <a:lnTo>
                  <a:pt x="30708" y="59527"/>
                </a:lnTo>
                <a:lnTo>
                  <a:pt x="25907" y="59527"/>
                </a:lnTo>
                <a:lnTo>
                  <a:pt x="24963" y="58567"/>
                </a:lnTo>
                <a:lnTo>
                  <a:pt x="23027" y="58567"/>
                </a:lnTo>
                <a:lnTo>
                  <a:pt x="23027" y="57607"/>
                </a:lnTo>
                <a:lnTo>
                  <a:pt x="22082" y="55686"/>
                </a:lnTo>
                <a:lnTo>
                  <a:pt x="21122" y="54726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9601"/>
                </a:lnTo>
                <a:lnTo>
                  <a:pt x="2880" y="8656"/>
                </a:lnTo>
                <a:lnTo>
                  <a:pt x="7680" y="8656"/>
                </a:lnTo>
                <a:lnTo>
                  <a:pt x="8625" y="9601"/>
                </a:lnTo>
                <a:lnTo>
                  <a:pt x="8625" y="10561"/>
                </a:lnTo>
                <a:lnTo>
                  <a:pt x="9585" y="11521"/>
                </a:lnTo>
                <a:lnTo>
                  <a:pt x="9585" y="12496"/>
                </a:lnTo>
                <a:lnTo>
                  <a:pt x="10561" y="14401"/>
                </a:lnTo>
                <a:lnTo>
                  <a:pt x="10561" y="51846"/>
                </a:lnTo>
                <a:lnTo>
                  <a:pt x="9585" y="54726"/>
                </a:lnTo>
                <a:lnTo>
                  <a:pt x="9585" y="55686"/>
                </a:lnTo>
                <a:lnTo>
                  <a:pt x="8625" y="57607"/>
                </a:lnTo>
                <a:lnTo>
                  <a:pt x="7680" y="58567"/>
                </a:lnTo>
                <a:lnTo>
                  <a:pt x="6720" y="58567"/>
                </a:lnTo>
                <a:lnTo>
                  <a:pt x="5745" y="59527"/>
                </a:lnTo>
                <a:lnTo>
                  <a:pt x="960" y="59527"/>
                </a:lnTo>
                <a:lnTo>
                  <a:pt x="960" y="62407"/>
                </a:lnTo>
                <a:lnTo>
                  <a:pt x="30708" y="6240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" name="object 63"/>
          <p:cNvSpPr/>
          <p:nvPr/>
        </p:nvSpPr>
        <p:spPr>
          <a:xfrm>
            <a:off x="2263841" y="1970592"/>
            <a:ext cx="13456" cy="13441"/>
          </a:xfrm>
          <a:custGeom>
            <a:avLst/>
            <a:gdLst/>
            <a:ahLst/>
            <a:cxnLst/>
            <a:rect l="l" t="t" r="r" b="b"/>
            <a:pathLst>
              <a:path w="13456" h="13441">
                <a:moveTo>
                  <a:pt x="960" y="10561"/>
                </a:moveTo>
                <a:lnTo>
                  <a:pt x="2895" y="11521"/>
                </a:lnTo>
                <a:lnTo>
                  <a:pt x="3840" y="12481"/>
                </a:lnTo>
                <a:lnTo>
                  <a:pt x="5775" y="13441"/>
                </a:lnTo>
                <a:lnTo>
                  <a:pt x="8641" y="13441"/>
                </a:lnTo>
                <a:lnTo>
                  <a:pt x="10561" y="12481"/>
                </a:lnTo>
                <a:lnTo>
                  <a:pt x="11521" y="11521"/>
                </a:lnTo>
                <a:lnTo>
                  <a:pt x="13456" y="10561"/>
                </a:lnTo>
                <a:lnTo>
                  <a:pt x="13456" y="2880"/>
                </a:lnTo>
                <a:lnTo>
                  <a:pt x="11521" y="1920"/>
                </a:lnTo>
                <a:lnTo>
                  <a:pt x="10561" y="960"/>
                </a:lnTo>
                <a:lnTo>
                  <a:pt x="8641" y="0"/>
                </a:lnTo>
                <a:lnTo>
                  <a:pt x="4800" y="0"/>
                </a:lnTo>
                <a:lnTo>
                  <a:pt x="3840" y="960"/>
                </a:lnTo>
                <a:lnTo>
                  <a:pt x="1935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8641"/>
                </a:lnTo>
                <a:lnTo>
                  <a:pt x="960" y="1056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" name="object 64"/>
          <p:cNvSpPr/>
          <p:nvPr/>
        </p:nvSpPr>
        <p:spPr>
          <a:xfrm>
            <a:off x="2306086" y="2002261"/>
            <a:ext cx="17282" cy="20162"/>
          </a:xfrm>
          <a:custGeom>
            <a:avLst/>
            <a:gdLst/>
            <a:ahLst/>
            <a:cxnLst/>
            <a:rect l="l" t="t" r="r" b="b"/>
            <a:pathLst>
              <a:path w="17282" h="20162">
                <a:moveTo>
                  <a:pt x="8641" y="0"/>
                </a:moveTo>
                <a:lnTo>
                  <a:pt x="960" y="3840"/>
                </a:lnTo>
                <a:lnTo>
                  <a:pt x="0" y="20162"/>
                </a:lnTo>
                <a:lnTo>
                  <a:pt x="1920" y="13441"/>
                </a:lnTo>
                <a:lnTo>
                  <a:pt x="5760" y="9601"/>
                </a:lnTo>
                <a:lnTo>
                  <a:pt x="8641" y="5775"/>
                </a:lnTo>
                <a:lnTo>
                  <a:pt x="12481" y="3840"/>
                </a:lnTo>
                <a:lnTo>
                  <a:pt x="17282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" name="object 65"/>
          <p:cNvSpPr/>
          <p:nvPr/>
        </p:nvSpPr>
        <p:spPr>
          <a:xfrm>
            <a:off x="2293604" y="1970592"/>
            <a:ext cx="63367" cy="95996"/>
          </a:xfrm>
          <a:custGeom>
            <a:avLst/>
            <a:gdLst/>
            <a:ahLst/>
            <a:cxnLst/>
            <a:rect l="l" t="t" r="r" b="b"/>
            <a:pathLst>
              <a:path w="63367" h="95996">
                <a:moveTo>
                  <a:pt x="12481" y="51831"/>
                </a:moveTo>
                <a:lnTo>
                  <a:pt x="13441" y="35509"/>
                </a:lnTo>
                <a:lnTo>
                  <a:pt x="8641" y="42230"/>
                </a:lnTo>
                <a:lnTo>
                  <a:pt x="2141" y="53923"/>
                </a:lnTo>
                <a:lnTo>
                  <a:pt x="0" y="66233"/>
                </a:lnTo>
                <a:lnTo>
                  <a:pt x="0" y="74874"/>
                </a:lnTo>
                <a:lnTo>
                  <a:pt x="2880" y="81594"/>
                </a:lnTo>
                <a:lnTo>
                  <a:pt x="7680" y="87355"/>
                </a:lnTo>
                <a:lnTo>
                  <a:pt x="12481" y="93116"/>
                </a:lnTo>
                <a:lnTo>
                  <a:pt x="18242" y="95996"/>
                </a:lnTo>
                <a:lnTo>
                  <a:pt x="27843" y="95996"/>
                </a:lnTo>
                <a:lnTo>
                  <a:pt x="30723" y="95036"/>
                </a:lnTo>
                <a:lnTo>
                  <a:pt x="33604" y="94076"/>
                </a:lnTo>
                <a:lnTo>
                  <a:pt x="36484" y="92156"/>
                </a:lnTo>
                <a:lnTo>
                  <a:pt x="39364" y="90236"/>
                </a:lnTo>
                <a:lnTo>
                  <a:pt x="42245" y="87355"/>
                </a:lnTo>
                <a:lnTo>
                  <a:pt x="42245" y="95996"/>
                </a:lnTo>
                <a:lnTo>
                  <a:pt x="46085" y="95996"/>
                </a:lnTo>
                <a:lnTo>
                  <a:pt x="63367" y="88315"/>
                </a:lnTo>
                <a:lnTo>
                  <a:pt x="63367" y="86395"/>
                </a:lnTo>
                <a:lnTo>
                  <a:pt x="60487" y="86395"/>
                </a:lnTo>
                <a:lnTo>
                  <a:pt x="59527" y="87355"/>
                </a:lnTo>
                <a:lnTo>
                  <a:pt x="57607" y="87355"/>
                </a:lnTo>
                <a:lnTo>
                  <a:pt x="56647" y="86395"/>
                </a:lnTo>
                <a:lnTo>
                  <a:pt x="55686" y="86395"/>
                </a:lnTo>
                <a:lnTo>
                  <a:pt x="54726" y="85435"/>
                </a:lnTo>
                <a:lnTo>
                  <a:pt x="54726" y="84475"/>
                </a:lnTo>
                <a:lnTo>
                  <a:pt x="53766" y="82555"/>
                </a:lnTo>
                <a:lnTo>
                  <a:pt x="53766" y="0"/>
                </a:lnTo>
                <a:lnTo>
                  <a:pt x="50886" y="0"/>
                </a:lnTo>
                <a:lnTo>
                  <a:pt x="32644" y="7680"/>
                </a:lnTo>
                <a:lnTo>
                  <a:pt x="33604" y="9601"/>
                </a:lnTo>
                <a:lnTo>
                  <a:pt x="35524" y="8641"/>
                </a:lnTo>
                <a:lnTo>
                  <a:pt x="40325" y="8641"/>
                </a:lnTo>
                <a:lnTo>
                  <a:pt x="40325" y="9601"/>
                </a:lnTo>
                <a:lnTo>
                  <a:pt x="41285" y="10561"/>
                </a:lnTo>
                <a:lnTo>
                  <a:pt x="42245" y="11521"/>
                </a:lnTo>
                <a:lnTo>
                  <a:pt x="42245" y="36484"/>
                </a:lnTo>
                <a:lnTo>
                  <a:pt x="39364" y="33604"/>
                </a:lnTo>
                <a:lnTo>
                  <a:pt x="34564" y="31668"/>
                </a:lnTo>
                <a:lnTo>
                  <a:pt x="29763" y="31668"/>
                </a:lnTo>
                <a:lnTo>
                  <a:pt x="24963" y="35509"/>
                </a:lnTo>
                <a:lnTo>
                  <a:pt x="30723" y="35509"/>
                </a:lnTo>
                <a:lnTo>
                  <a:pt x="32644" y="36484"/>
                </a:lnTo>
                <a:lnTo>
                  <a:pt x="34564" y="37444"/>
                </a:lnTo>
                <a:lnTo>
                  <a:pt x="37444" y="38389"/>
                </a:lnTo>
                <a:lnTo>
                  <a:pt x="39364" y="40325"/>
                </a:lnTo>
                <a:lnTo>
                  <a:pt x="40325" y="43190"/>
                </a:lnTo>
                <a:lnTo>
                  <a:pt x="41285" y="46070"/>
                </a:lnTo>
                <a:lnTo>
                  <a:pt x="42245" y="48005"/>
                </a:lnTo>
                <a:lnTo>
                  <a:pt x="42245" y="82555"/>
                </a:lnTo>
                <a:lnTo>
                  <a:pt x="38404" y="86395"/>
                </a:lnTo>
                <a:lnTo>
                  <a:pt x="34564" y="88315"/>
                </a:lnTo>
                <a:lnTo>
                  <a:pt x="25923" y="88315"/>
                </a:lnTo>
                <a:lnTo>
                  <a:pt x="22082" y="86395"/>
                </a:lnTo>
                <a:lnTo>
                  <a:pt x="18242" y="81594"/>
                </a:lnTo>
                <a:lnTo>
                  <a:pt x="14401" y="76794"/>
                </a:lnTo>
                <a:lnTo>
                  <a:pt x="12481" y="70073"/>
                </a:lnTo>
                <a:lnTo>
                  <a:pt x="12481" y="5183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/>
          <p:nvPr/>
        </p:nvSpPr>
        <p:spPr>
          <a:xfrm>
            <a:off x="2361758" y="1970592"/>
            <a:ext cx="63367" cy="95996"/>
          </a:xfrm>
          <a:custGeom>
            <a:avLst/>
            <a:gdLst/>
            <a:ahLst/>
            <a:cxnLst/>
            <a:rect l="l" t="t" r="r" b="b"/>
            <a:pathLst>
              <a:path w="63367" h="95996">
                <a:moveTo>
                  <a:pt x="1935" y="81594"/>
                </a:moveTo>
                <a:lnTo>
                  <a:pt x="7680" y="87355"/>
                </a:lnTo>
                <a:lnTo>
                  <a:pt x="12496" y="93116"/>
                </a:lnTo>
                <a:lnTo>
                  <a:pt x="18242" y="95996"/>
                </a:lnTo>
                <a:lnTo>
                  <a:pt x="27843" y="95996"/>
                </a:lnTo>
                <a:lnTo>
                  <a:pt x="30723" y="95036"/>
                </a:lnTo>
                <a:lnTo>
                  <a:pt x="33604" y="94076"/>
                </a:lnTo>
                <a:lnTo>
                  <a:pt x="36484" y="92156"/>
                </a:lnTo>
                <a:lnTo>
                  <a:pt x="39364" y="90236"/>
                </a:lnTo>
                <a:lnTo>
                  <a:pt x="42245" y="87355"/>
                </a:lnTo>
                <a:lnTo>
                  <a:pt x="42245" y="95996"/>
                </a:lnTo>
                <a:lnTo>
                  <a:pt x="45125" y="95996"/>
                </a:lnTo>
                <a:lnTo>
                  <a:pt x="63367" y="88315"/>
                </a:lnTo>
                <a:lnTo>
                  <a:pt x="62407" y="86395"/>
                </a:lnTo>
                <a:lnTo>
                  <a:pt x="60487" y="86395"/>
                </a:lnTo>
                <a:lnTo>
                  <a:pt x="59527" y="87355"/>
                </a:lnTo>
                <a:lnTo>
                  <a:pt x="56647" y="87355"/>
                </a:lnTo>
                <a:lnTo>
                  <a:pt x="55686" y="86395"/>
                </a:lnTo>
                <a:lnTo>
                  <a:pt x="54726" y="85435"/>
                </a:lnTo>
                <a:lnTo>
                  <a:pt x="53766" y="84475"/>
                </a:lnTo>
                <a:lnTo>
                  <a:pt x="53766" y="81594"/>
                </a:lnTo>
                <a:lnTo>
                  <a:pt x="52806" y="76794"/>
                </a:lnTo>
                <a:lnTo>
                  <a:pt x="52806" y="0"/>
                </a:lnTo>
                <a:lnTo>
                  <a:pt x="49926" y="0"/>
                </a:lnTo>
                <a:lnTo>
                  <a:pt x="32644" y="7680"/>
                </a:lnTo>
                <a:lnTo>
                  <a:pt x="32644" y="9601"/>
                </a:lnTo>
                <a:lnTo>
                  <a:pt x="34564" y="8641"/>
                </a:lnTo>
                <a:lnTo>
                  <a:pt x="39364" y="8641"/>
                </a:lnTo>
                <a:lnTo>
                  <a:pt x="40325" y="9601"/>
                </a:lnTo>
                <a:lnTo>
                  <a:pt x="41285" y="10561"/>
                </a:lnTo>
                <a:lnTo>
                  <a:pt x="41285" y="11521"/>
                </a:lnTo>
                <a:lnTo>
                  <a:pt x="42245" y="12481"/>
                </a:lnTo>
                <a:lnTo>
                  <a:pt x="42245" y="36484"/>
                </a:lnTo>
                <a:lnTo>
                  <a:pt x="38404" y="33604"/>
                </a:lnTo>
                <a:lnTo>
                  <a:pt x="34564" y="31668"/>
                </a:lnTo>
                <a:lnTo>
                  <a:pt x="32644" y="36484"/>
                </a:lnTo>
                <a:lnTo>
                  <a:pt x="34564" y="37444"/>
                </a:lnTo>
                <a:lnTo>
                  <a:pt x="36484" y="38389"/>
                </a:lnTo>
                <a:lnTo>
                  <a:pt x="38404" y="40325"/>
                </a:lnTo>
                <a:lnTo>
                  <a:pt x="40325" y="43190"/>
                </a:lnTo>
                <a:lnTo>
                  <a:pt x="41285" y="46070"/>
                </a:lnTo>
                <a:lnTo>
                  <a:pt x="42245" y="48005"/>
                </a:lnTo>
                <a:lnTo>
                  <a:pt x="42245" y="82555"/>
                </a:lnTo>
                <a:lnTo>
                  <a:pt x="38404" y="86395"/>
                </a:lnTo>
                <a:lnTo>
                  <a:pt x="34564" y="88315"/>
                </a:lnTo>
                <a:lnTo>
                  <a:pt x="25923" y="88315"/>
                </a:lnTo>
                <a:lnTo>
                  <a:pt x="21122" y="86395"/>
                </a:lnTo>
                <a:lnTo>
                  <a:pt x="17282" y="81594"/>
                </a:lnTo>
                <a:lnTo>
                  <a:pt x="13456" y="76794"/>
                </a:lnTo>
                <a:lnTo>
                  <a:pt x="11521" y="70073"/>
                </a:lnTo>
                <a:lnTo>
                  <a:pt x="11521" y="51831"/>
                </a:lnTo>
                <a:lnTo>
                  <a:pt x="14401" y="45110"/>
                </a:lnTo>
                <a:lnTo>
                  <a:pt x="18242" y="41269"/>
                </a:lnTo>
                <a:lnTo>
                  <a:pt x="21122" y="37444"/>
                </a:lnTo>
                <a:lnTo>
                  <a:pt x="24963" y="35509"/>
                </a:lnTo>
                <a:lnTo>
                  <a:pt x="28803" y="31668"/>
                </a:lnTo>
                <a:lnTo>
                  <a:pt x="20177" y="31668"/>
                </a:lnTo>
                <a:lnTo>
                  <a:pt x="13456" y="35509"/>
                </a:lnTo>
                <a:lnTo>
                  <a:pt x="7680" y="42230"/>
                </a:lnTo>
                <a:lnTo>
                  <a:pt x="2895" y="49910"/>
                </a:lnTo>
                <a:lnTo>
                  <a:pt x="0" y="57591"/>
                </a:lnTo>
                <a:lnTo>
                  <a:pt x="0" y="74874"/>
                </a:lnTo>
                <a:lnTo>
                  <a:pt x="1935" y="8159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" name="object 67"/>
          <p:cNvSpPr/>
          <p:nvPr/>
        </p:nvSpPr>
        <p:spPr>
          <a:xfrm>
            <a:off x="2386721" y="2002261"/>
            <a:ext cx="9601" cy="4815"/>
          </a:xfrm>
          <a:custGeom>
            <a:avLst/>
            <a:gdLst/>
            <a:ahLst/>
            <a:cxnLst/>
            <a:rect l="l" t="t" r="r" b="b"/>
            <a:pathLst>
              <a:path w="9601" h="4815">
                <a:moveTo>
                  <a:pt x="0" y="3840"/>
                </a:moveTo>
                <a:lnTo>
                  <a:pt x="5760" y="3840"/>
                </a:lnTo>
                <a:lnTo>
                  <a:pt x="7680" y="4815"/>
                </a:lnTo>
                <a:lnTo>
                  <a:pt x="9601" y="0"/>
                </a:lnTo>
                <a:lnTo>
                  <a:pt x="3840" y="0"/>
                </a:lnTo>
                <a:lnTo>
                  <a:pt x="0" y="384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/>
          <p:nvPr/>
        </p:nvSpPr>
        <p:spPr>
          <a:xfrm>
            <a:off x="2428966" y="1970592"/>
            <a:ext cx="30708" cy="94076"/>
          </a:xfrm>
          <a:custGeom>
            <a:avLst/>
            <a:gdLst/>
            <a:ahLst/>
            <a:cxnLst/>
            <a:rect l="l" t="t" r="r" b="b"/>
            <a:pathLst>
              <a:path w="30708" h="94076">
                <a:moveTo>
                  <a:pt x="18242" y="0"/>
                </a:moveTo>
                <a:lnTo>
                  <a:pt x="0" y="7680"/>
                </a:lnTo>
                <a:lnTo>
                  <a:pt x="960" y="9601"/>
                </a:lnTo>
                <a:lnTo>
                  <a:pt x="2880" y="8641"/>
                </a:lnTo>
                <a:lnTo>
                  <a:pt x="7680" y="8641"/>
                </a:lnTo>
                <a:lnTo>
                  <a:pt x="7680" y="9601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14401"/>
                </a:lnTo>
                <a:lnTo>
                  <a:pt x="10561" y="18242"/>
                </a:lnTo>
                <a:lnTo>
                  <a:pt x="10561" y="83515"/>
                </a:lnTo>
                <a:lnTo>
                  <a:pt x="9601" y="86395"/>
                </a:lnTo>
                <a:lnTo>
                  <a:pt x="9601" y="87355"/>
                </a:lnTo>
                <a:lnTo>
                  <a:pt x="8641" y="89275"/>
                </a:lnTo>
                <a:lnTo>
                  <a:pt x="7680" y="90236"/>
                </a:lnTo>
                <a:lnTo>
                  <a:pt x="6720" y="90236"/>
                </a:lnTo>
                <a:lnTo>
                  <a:pt x="5760" y="91196"/>
                </a:lnTo>
                <a:lnTo>
                  <a:pt x="960" y="91196"/>
                </a:lnTo>
                <a:lnTo>
                  <a:pt x="960" y="94076"/>
                </a:lnTo>
                <a:lnTo>
                  <a:pt x="30708" y="94076"/>
                </a:lnTo>
                <a:lnTo>
                  <a:pt x="30708" y="91196"/>
                </a:lnTo>
                <a:lnTo>
                  <a:pt x="25923" y="91196"/>
                </a:lnTo>
                <a:lnTo>
                  <a:pt x="23987" y="90236"/>
                </a:lnTo>
                <a:lnTo>
                  <a:pt x="23042" y="90236"/>
                </a:lnTo>
                <a:lnTo>
                  <a:pt x="22082" y="89275"/>
                </a:lnTo>
                <a:lnTo>
                  <a:pt x="22082" y="87355"/>
                </a:lnTo>
                <a:lnTo>
                  <a:pt x="21122" y="86395"/>
                </a:lnTo>
                <a:lnTo>
                  <a:pt x="2112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" name="object 69"/>
          <p:cNvSpPr/>
          <p:nvPr/>
        </p:nvSpPr>
        <p:spPr>
          <a:xfrm>
            <a:off x="2467355" y="2010918"/>
            <a:ext cx="51846" cy="55671"/>
          </a:xfrm>
          <a:custGeom>
            <a:avLst/>
            <a:gdLst/>
            <a:ahLst/>
            <a:cxnLst/>
            <a:rect l="l" t="t" r="r" b="b"/>
            <a:pathLst>
              <a:path w="51846" h="55671">
                <a:moveTo>
                  <a:pt x="10561" y="6705"/>
                </a:moveTo>
                <a:lnTo>
                  <a:pt x="8656" y="0"/>
                </a:lnTo>
                <a:lnTo>
                  <a:pt x="2144" y="10235"/>
                </a:lnTo>
                <a:lnTo>
                  <a:pt x="0" y="23987"/>
                </a:lnTo>
                <a:lnTo>
                  <a:pt x="0" y="33588"/>
                </a:lnTo>
                <a:lnTo>
                  <a:pt x="2880" y="41269"/>
                </a:lnTo>
                <a:lnTo>
                  <a:pt x="8656" y="47030"/>
                </a:lnTo>
                <a:lnTo>
                  <a:pt x="13441" y="52791"/>
                </a:lnTo>
                <a:lnTo>
                  <a:pt x="19202" y="55671"/>
                </a:lnTo>
                <a:lnTo>
                  <a:pt x="33604" y="55671"/>
                </a:lnTo>
                <a:lnTo>
                  <a:pt x="39364" y="52791"/>
                </a:lnTo>
                <a:lnTo>
                  <a:pt x="43205" y="47990"/>
                </a:lnTo>
                <a:lnTo>
                  <a:pt x="48006" y="43190"/>
                </a:lnTo>
                <a:lnTo>
                  <a:pt x="50886" y="37429"/>
                </a:lnTo>
                <a:lnTo>
                  <a:pt x="51846" y="31668"/>
                </a:lnTo>
                <a:lnTo>
                  <a:pt x="49926" y="29748"/>
                </a:lnTo>
                <a:lnTo>
                  <a:pt x="48006" y="35509"/>
                </a:lnTo>
                <a:lnTo>
                  <a:pt x="45125" y="39349"/>
                </a:lnTo>
                <a:lnTo>
                  <a:pt x="42245" y="41269"/>
                </a:lnTo>
                <a:lnTo>
                  <a:pt x="39364" y="43190"/>
                </a:lnTo>
                <a:lnTo>
                  <a:pt x="35524" y="44150"/>
                </a:lnTo>
                <a:lnTo>
                  <a:pt x="25923" y="44150"/>
                </a:lnTo>
                <a:lnTo>
                  <a:pt x="21122" y="42230"/>
                </a:lnTo>
                <a:lnTo>
                  <a:pt x="16322" y="37429"/>
                </a:lnTo>
                <a:lnTo>
                  <a:pt x="11521" y="31668"/>
                </a:lnTo>
                <a:lnTo>
                  <a:pt x="9601" y="24947"/>
                </a:lnTo>
                <a:lnTo>
                  <a:pt x="9601" y="12466"/>
                </a:lnTo>
                <a:lnTo>
                  <a:pt x="10561" y="670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/>
          <p:nvPr/>
        </p:nvSpPr>
        <p:spPr>
          <a:xfrm>
            <a:off x="2476012" y="2002261"/>
            <a:ext cx="43190" cy="24963"/>
          </a:xfrm>
          <a:custGeom>
            <a:avLst/>
            <a:gdLst/>
            <a:ahLst/>
            <a:cxnLst/>
            <a:rect l="l" t="t" r="r" b="b"/>
            <a:pathLst>
              <a:path w="43190" h="24963">
                <a:moveTo>
                  <a:pt x="5745" y="8656"/>
                </a:moveTo>
                <a:lnTo>
                  <a:pt x="9585" y="5775"/>
                </a:lnTo>
                <a:lnTo>
                  <a:pt x="12466" y="4815"/>
                </a:lnTo>
                <a:lnTo>
                  <a:pt x="21107" y="4815"/>
                </a:lnTo>
                <a:lnTo>
                  <a:pt x="23027" y="6720"/>
                </a:lnTo>
                <a:lnTo>
                  <a:pt x="24947" y="7680"/>
                </a:lnTo>
                <a:lnTo>
                  <a:pt x="26868" y="9601"/>
                </a:lnTo>
                <a:lnTo>
                  <a:pt x="27828" y="12496"/>
                </a:lnTo>
                <a:lnTo>
                  <a:pt x="28788" y="14401"/>
                </a:lnTo>
                <a:lnTo>
                  <a:pt x="28788" y="21122"/>
                </a:lnTo>
                <a:lnTo>
                  <a:pt x="944" y="21122"/>
                </a:lnTo>
                <a:lnTo>
                  <a:pt x="944" y="24963"/>
                </a:lnTo>
                <a:lnTo>
                  <a:pt x="43190" y="24963"/>
                </a:lnTo>
                <a:lnTo>
                  <a:pt x="43190" y="17282"/>
                </a:lnTo>
                <a:lnTo>
                  <a:pt x="41269" y="10561"/>
                </a:lnTo>
                <a:lnTo>
                  <a:pt x="36469" y="6720"/>
                </a:lnTo>
                <a:lnTo>
                  <a:pt x="32628" y="1935"/>
                </a:lnTo>
                <a:lnTo>
                  <a:pt x="26868" y="0"/>
                </a:lnTo>
                <a:lnTo>
                  <a:pt x="11506" y="0"/>
                </a:lnTo>
                <a:lnTo>
                  <a:pt x="4785" y="2880"/>
                </a:lnTo>
                <a:lnTo>
                  <a:pt x="0" y="8656"/>
                </a:lnTo>
                <a:lnTo>
                  <a:pt x="1905" y="15361"/>
                </a:lnTo>
                <a:lnTo>
                  <a:pt x="3840" y="11521"/>
                </a:lnTo>
                <a:lnTo>
                  <a:pt x="5745" y="865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" name="object 71"/>
          <p:cNvSpPr/>
          <p:nvPr/>
        </p:nvSpPr>
        <p:spPr>
          <a:xfrm>
            <a:off x="2172660" y="2447696"/>
            <a:ext cx="85435" cy="82555"/>
          </a:xfrm>
          <a:custGeom>
            <a:avLst/>
            <a:gdLst/>
            <a:ahLst/>
            <a:cxnLst/>
            <a:rect l="l" t="t" r="r" b="b"/>
            <a:pathLst>
              <a:path w="85435" h="82555">
                <a:moveTo>
                  <a:pt x="85435" y="0"/>
                </a:moveTo>
                <a:lnTo>
                  <a:pt x="49911" y="0"/>
                </a:lnTo>
                <a:lnTo>
                  <a:pt x="49911" y="2880"/>
                </a:lnTo>
                <a:lnTo>
                  <a:pt x="56631" y="2880"/>
                </a:lnTo>
                <a:lnTo>
                  <a:pt x="58552" y="3840"/>
                </a:lnTo>
                <a:lnTo>
                  <a:pt x="59512" y="4800"/>
                </a:lnTo>
                <a:lnTo>
                  <a:pt x="60472" y="5760"/>
                </a:lnTo>
                <a:lnTo>
                  <a:pt x="61432" y="6720"/>
                </a:lnTo>
                <a:lnTo>
                  <a:pt x="61432" y="7680"/>
                </a:lnTo>
                <a:lnTo>
                  <a:pt x="62392" y="10561"/>
                </a:lnTo>
                <a:lnTo>
                  <a:pt x="62392" y="38404"/>
                </a:lnTo>
                <a:lnTo>
                  <a:pt x="23987" y="38404"/>
                </a:lnTo>
                <a:lnTo>
                  <a:pt x="23987" y="6720"/>
                </a:lnTo>
                <a:lnTo>
                  <a:pt x="24947" y="5760"/>
                </a:lnTo>
                <a:lnTo>
                  <a:pt x="25907" y="4800"/>
                </a:lnTo>
                <a:lnTo>
                  <a:pt x="26868" y="3840"/>
                </a:lnTo>
                <a:lnTo>
                  <a:pt x="28788" y="2880"/>
                </a:lnTo>
                <a:lnTo>
                  <a:pt x="35509" y="2880"/>
                </a:lnTo>
                <a:lnTo>
                  <a:pt x="35509" y="0"/>
                </a:lnTo>
                <a:lnTo>
                  <a:pt x="0" y="0"/>
                </a:lnTo>
                <a:lnTo>
                  <a:pt x="0" y="2880"/>
                </a:lnTo>
                <a:lnTo>
                  <a:pt x="6720" y="2880"/>
                </a:lnTo>
                <a:lnTo>
                  <a:pt x="8625" y="3840"/>
                </a:lnTo>
                <a:lnTo>
                  <a:pt x="9601" y="4800"/>
                </a:lnTo>
                <a:lnTo>
                  <a:pt x="10546" y="5760"/>
                </a:lnTo>
                <a:lnTo>
                  <a:pt x="11506" y="6720"/>
                </a:lnTo>
                <a:lnTo>
                  <a:pt x="11506" y="75834"/>
                </a:lnTo>
                <a:lnTo>
                  <a:pt x="10546" y="77754"/>
                </a:lnTo>
                <a:lnTo>
                  <a:pt x="8625" y="79674"/>
                </a:lnTo>
                <a:lnTo>
                  <a:pt x="6720" y="80634"/>
                </a:lnTo>
                <a:lnTo>
                  <a:pt x="0" y="80634"/>
                </a:lnTo>
                <a:lnTo>
                  <a:pt x="0" y="82555"/>
                </a:lnTo>
                <a:lnTo>
                  <a:pt x="35509" y="82555"/>
                </a:lnTo>
                <a:lnTo>
                  <a:pt x="35509" y="80634"/>
                </a:lnTo>
                <a:lnTo>
                  <a:pt x="30708" y="80634"/>
                </a:lnTo>
                <a:lnTo>
                  <a:pt x="28788" y="79674"/>
                </a:lnTo>
                <a:lnTo>
                  <a:pt x="26868" y="78714"/>
                </a:lnTo>
                <a:lnTo>
                  <a:pt x="25907" y="77754"/>
                </a:lnTo>
                <a:lnTo>
                  <a:pt x="24947" y="76794"/>
                </a:lnTo>
                <a:lnTo>
                  <a:pt x="23987" y="75834"/>
                </a:lnTo>
                <a:lnTo>
                  <a:pt x="23987" y="43205"/>
                </a:lnTo>
                <a:lnTo>
                  <a:pt x="62392" y="43205"/>
                </a:lnTo>
                <a:lnTo>
                  <a:pt x="62392" y="72953"/>
                </a:lnTo>
                <a:lnTo>
                  <a:pt x="61432" y="75834"/>
                </a:lnTo>
                <a:lnTo>
                  <a:pt x="60472" y="77754"/>
                </a:lnTo>
                <a:lnTo>
                  <a:pt x="58552" y="79674"/>
                </a:lnTo>
                <a:lnTo>
                  <a:pt x="56631" y="80634"/>
                </a:lnTo>
                <a:lnTo>
                  <a:pt x="49911" y="80634"/>
                </a:lnTo>
                <a:lnTo>
                  <a:pt x="49911" y="82555"/>
                </a:lnTo>
                <a:lnTo>
                  <a:pt x="85435" y="82555"/>
                </a:lnTo>
                <a:lnTo>
                  <a:pt x="85435" y="80634"/>
                </a:lnTo>
                <a:lnTo>
                  <a:pt x="80634" y="80634"/>
                </a:lnTo>
                <a:lnTo>
                  <a:pt x="78714" y="79674"/>
                </a:lnTo>
                <a:lnTo>
                  <a:pt x="76794" y="78714"/>
                </a:lnTo>
                <a:lnTo>
                  <a:pt x="75834" y="77754"/>
                </a:lnTo>
                <a:lnTo>
                  <a:pt x="74874" y="76794"/>
                </a:lnTo>
                <a:lnTo>
                  <a:pt x="74874" y="75834"/>
                </a:lnTo>
                <a:lnTo>
                  <a:pt x="73913" y="74874"/>
                </a:lnTo>
                <a:lnTo>
                  <a:pt x="73913" y="6720"/>
                </a:lnTo>
                <a:lnTo>
                  <a:pt x="74874" y="5760"/>
                </a:lnTo>
                <a:lnTo>
                  <a:pt x="75834" y="4800"/>
                </a:lnTo>
                <a:lnTo>
                  <a:pt x="76794" y="3840"/>
                </a:lnTo>
                <a:lnTo>
                  <a:pt x="78714" y="2880"/>
                </a:lnTo>
                <a:lnTo>
                  <a:pt x="85435" y="2880"/>
                </a:lnTo>
                <a:lnTo>
                  <a:pt x="85435" y="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/>
          <p:nvPr/>
        </p:nvSpPr>
        <p:spPr>
          <a:xfrm>
            <a:off x="2263841" y="2472659"/>
            <a:ext cx="27843" cy="57591"/>
          </a:xfrm>
          <a:custGeom>
            <a:avLst/>
            <a:gdLst/>
            <a:ahLst/>
            <a:cxnLst/>
            <a:rect l="l" t="t" r="r" b="b"/>
            <a:pathLst>
              <a:path w="27843" h="57591">
                <a:moveTo>
                  <a:pt x="16337" y="0"/>
                </a:moveTo>
                <a:lnTo>
                  <a:pt x="0" y="6720"/>
                </a:lnTo>
                <a:lnTo>
                  <a:pt x="960" y="9601"/>
                </a:lnTo>
                <a:lnTo>
                  <a:pt x="1935" y="8641"/>
                </a:lnTo>
                <a:lnTo>
                  <a:pt x="6736" y="8641"/>
                </a:lnTo>
                <a:lnTo>
                  <a:pt x="7680" y="9601"/>
                </a:lnTo>
                <a:lnTo>
                  <a:pt x="8641" y="10561"/>
                </a:lnTo>
                <a:lnTo>
                  <a:pt x="8641" y="13441"/>
                </a:lnTo>
                <a:lnTo>
                  <a:pt x="9616" y="17282"/>
                </a:lnTo>
                <a:lnTo>
                  <a:pt x="9616" y="48950"/>
                </a:lnTo>
                <a:lnTo>
                  <a:pt x="8641" y="50871"/>
                </a:lnTo>
                <a:lnTo>
                  <a:pt x="8641" y="51831"/>
                </a:lnTo>
                <a:lnTo>
                  <a:pt x="7680" y="53751"/>
                </a:lnTo>
                <a:lnTo>
                  <a:pt x="6736" y="53751"/>
                </a:lnTo>
                <a:lnTo>
                  <a:pt x="5775" y="54711"/>
                </a:lnTo>
                <a:lnTo>
                  <a:pt x="4800" y="55671"/>
                </a:lnTo>
                <a:lnTo>
                  <a:pt x="960" y="55671"/>
                </a:lnTo>
                <a:lnTo>
                  <a:pt x="960" y="57591"/>
                </a:lnTo>
                <a:lnTo>
                  <a:pt x="27843" y="57591"/>
                </a:lnTo>
                <a:lnTo>
                  <a:pt x="27843" y="55671"/>
                </a:lnTo>
                <a:lnTo>
                  <a:pt x="24963" y="55671"/>
                </a:lnTo>
                <a:lnTo>
                  <a:pt x="23042" y="54711"/>
                </a:lnTo>
                <a:lnTo>
                  <a:pt x="22082" y="54711"/>
                </a:lnTo>
                <a:lnTo>
                  <a:pt x="21122" y="53751"/>
                </a:lnTo>
                <a:lnTo>
                  <a:pt x="20177" y="52791"/>
                </a:lnTo>
                <a:lnTo>
                  <a:pt x="20177" y="51831"/>
                </a:lnTo>
                <a:lnTo>
                  <a:pt x="19202" y="50871"/>
                </a:lnTo>
                <a:lnTo>
                  <a:pt x="19202" y="0"/>
                </a:lnTo>
                <a:lnTo>
                  <a:pt x="16337" y="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/>
          <p:nvPr/>
        </p:nvSpPr>
        <p:spPr>
          <a:xfrm>
            <a:off x="2271522" y="2443855"/>
            <a:ext cx="12496" cy="12481"/>
          </a:xfrm>
          <a:custGeom>
            <a:avLst/>
            <a:gdLst/>
            <a:ahLst/>
            <a:cxnLst/>
            <a:rect l="l" t="t" r="r" b="b"/>
            <a:pathLst>
              <a:path w="12496" h="12481">
                <a:moveTo>
                  <a:pt x="4815" y="0"/>
                </a:moveTo>
                <a:lnTo>
                  <a:pt x="2880" y="960"/>
                </a:lnTo>
                <a:lnTo>
                  <a:pt x="1935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7680"/>
                </a:lnTo>
                <a:lnTo>
                  <a:pt x="960" y="9601"/>
                </a:lnTo>
                <a:lnTo>
                  <a:pt x="1935" y="10561"/>
                </a:lnTo>
                <a:lnTo>
                  <a:pt x="3840" y="11521"/>
                </a:lnTo>
                <a:lnTo>
                  <a:pt x="4815" y="12481"/>
                </a:lnTo>
                <a:lnTo>
                  <a:pt x="8656" y="12481"/>
                </a:lnTo>
                <a:lnTo>
                  <a:pt x="9601" y="11521"/>
                </a:lnTo>
                <a:lnTo>
                  <a:pt x="10561" y="10561"/>
                </a:lnTo>
                <a:lnTo>
                  <a:pt x="12496" y="9601"/>
                </a:lnTo>
                <a:lnTo>
                  <a:pt x="12496" y="2880"/>
                </a:lnTo>
                <a:lnTo>
                  <a:pt x="10561" y="1920"/>
                </a:lnTo>
                <a:lnTo>
                  <a:pt x="9601" y="960"/>
                </a:lnTo>
                <a:lnTo>
                  <a:pt x="8656" y="0"/>
                </a:lnTo>
                <a:lnTo>
                  <a:pt x="4815" y="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/>
          <p:nvPr/>
        </p:nvSpPr>
        <p:spPr>
          <a:xfrm>
            <a:off x="2571993" y="2186589"/>
            <a:ext cx="64328" cy="121920"/>
          </a:xfrm>
          <a:custGeom>
            <a:avLst/>
            <a:gdLst/>
            <a:ahLst/>
            <a:cxnLst/>
            <a:rect l="l" t="t" r="r" b="b"/>
            <a:pathLst>
              <a:path w="64328" h="121920">
                <a:moveTo>
                  <a:pt x="49926" y="115199"/>
                </a:moveTo>
                <a:lnTo>
                  <a:pt x="48966" y="113263"/>
                </a:lnTo>
                <a:lnTo>
                  <a:pt x="48006" y="111358"/>
                </a:lnTo>
                <a:lnTo>
                  <a:pt x="47045" y="109423"/>
                </a:lnTo>
                <a:lnTo>
                  <a:pt x="47045" y="0"/>
                </a:lnTo>
                <a:lnTo>
                  <a:pt x="44165" y="0"/>
                </a:lnTo>
                <a:lnTo>
                  <a:pt x="0" y="20162"/>
                </a:lnTo>
                <a:lnTo>
                  <a:pt x="1935" y="23027"/>
                </a:lnTo>
                <a:lnTo>
                  <a:pt x="5775" y="21107"/>
                </a:lnTo>
                <a:lnTo>
                  <a:pt x="9601" y="20162"/>
                </a:lnTo>
                <a:lnTo>
                  <a:pt x="14401" y="20162"/>
                </a:lnTo>
                <a:lnTo>
                  <a:pt x="16322" y="21107"/>
                </a:lnTo>
                <a:lnTo>
                  <a:pt x="17282" y="22067"/>
                </a:lnTo>
                <a:lnTo>
                  <a:pt x="19202" y="23027"/>
                </a:lnTo>
                <a:lnTo>
                  <a:pt x="20162" y="24002"/>
                </a:lnTo>
                <a:lnTo>
                  <a:pt x="20162" y="25908"/>
                </a:lnTo>
                <a:lnTo>
                  <a:pt x="21122" y="26868"/>
                </a:lnTo>
                <a:lnTo>
                  <a:pt x="21122" y="109423"/>
                </a:lnTo>
                <a:lnTo>
                  <a:pt x="20162" y="111358"/>
                </a:lnTo>
                <a:lnTo>
                  <a:pt x="19202" y="114239"/>
                </a:lnTo>
                <a:lnTo>
                  <a:pt x="18242" y="115199"/>
                </a:lnTo>
                <a:lnTo>
                  <a:pt x="15361" y="116144"/>
                </a:lnTo>
                <a:lnTo>
                  <a:pt x="13441" y="118079"/>
                </a:lnTo>
                <a:lnTo>
                  <a:pt x="1935" y="118079"/>
                </a:lnTo>
                <a:lnTo>
                  <a:pt x="1935" y="121920"/>
                </a:lnTo>
                <a:lnTo>
                  <a:pt x="64328" y="121920"/>
                </a:lnTo>
                <a:lnTo>
                  <a:pt x="64328" y="118079"/>
                </a:lnTo>
                <a:lnTo>
                  <a:pt x="53766" y="118079"/>
                </a:lnTo>
                <a:lnTo>
                  <a:pt x="51846" y="116144"/>
                </a:lnTo>
                <a:lnTo>
                  <a:pt x="49926" y="11519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/>
          <p:nvPr/>
        </p:nvSpPr>
        <p:spPr>
          <a:xfrm>
            <a:off x="2681432" y="2186589"/>
            <a:ext cx="7680" cy="13441"/>
          </a:xfrm>
          <a:custGeom>
            <a:avLst/>
            <a:gdLst/>
            <a:ahLst/>
            <a:cxnLst/>
            <a:rect l="l" t="t" r="r" b="b"/>
            <a:pathLst>
              <a:path w="7680" h="13441">
                <a:moveTo>
                  <a:pt x="6720" y="0"/>
                </a:moveTo>
                <a:lnTo>
                  <a:pt x="0" y="1920"/>
                </a:lnTo>
                <a:lnTo>
                  <a:pt x="1920" y="13441"/>
                </a:lnTo>
                <a:lnTo>
                  <a:pt x="3840" y="9601"/>
                </a:lnTo>
                <a:lnTo>
                  <a:pt x="5760" y="7665"/>
                </a:lnTo>
                <a:lnTo>
                  <a:pt x="7680" y="5760"/>
                </a:lnTo>
                <a:lnTo>
                  <a:pt x="672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/>
          <p:nvPr/>
        </p:nvSpPr>
        <p:spPr>
          <a:xfrm>
            <a:off x="2656469" y="2186589"/>
            <a:ext cx="77769" cy="123825"/>
          </a:xfrm>
          <a:custGeom>
            <a:avLst/>
            <a:gdLst/>
            <a:ahLst/>
            <a:cxnLst/>
            <a:rect l="l" t="t" r="r" b="b"/>
            <a:pathLst>
              <a:path w="77769" h="123825">
                <a:moveTo>
                  <a:pt x="42245" y="113263"/>
                </a:moveTo>
                <a:lnTo>
                  <a:pt x="53788" y="104933"/>
                </a:lnTo>
                <a:lnTo>
                  <a:pt x="62491" y="95913"/>
                </a:lnTo>
                <a:lnTo>
                  <a:pt x="69128" y="85435"/>
                </a:lnTo>
                <a:lnTo>
                  <a:pt x="73804" y="74019"/>
                </a:lnTo>
                <a:lnTo>
                  <a:pt x="76778" y="61596"/>
                </a:lnTo>
                <a:lnTo>
                  <a:pt x="77769" y="48950"/>
                </a:lnTo>
                <a:lnTo>
                  <a:pt x="77765" y="47901"/>
                </a:lnTo>
                <a:lnTo>
                  <a:pt x="76728" y="34796"/>
                </a:lnTo>
                <a:lnTo>
                  <a:pt x="72969" y="23027"/>
                </a:lnTo>
                <a:lnTo>
                  <a:pt x="69128" y="15346"/>
                </a:lnTo>
                <a:lnTo>
                  <a:pt x="64328" y="9601"/>
                </a:lnTo>
                <a:lnTo>
                  <a:pt x="57607" y="5760"/>
                </a:lnTo>
                <a:lnTo>
                  <a:pt x="51846" y="1920"/>
                </a:lnTo>
                <a:lnTo>
                  <a:pt x="45125" y="0"/>
                </a:lnTo>
                <a:lnTo>
                  <a:pt x="31683" y="0"/>
                </a:lnTo>
                <a:lnTo>
                  <a:pt x="32644" y="5760"/>
                </a:lnTo>
                <a:lnTo>
                  <a:pt x="38404" y="5760"/>
                </a:lnTo>
                <a:lnTo>
                  <a:pt x="40325" y="6720"/>
                </a:lnTo>
                <a:lnTo>
                  <a:pt x="44165" y="10561"/>
                </a:lnTo>
                <a:lnTo>
                  <a:pt x="46085" y="14386"/>
                </a:lnTo>
                <a:lnTo>
                  <a:pt x="48006" y="19187"/>
                </a:lnTo>
                <a:lnTo>
                  <a:pt x="48884" y="23615"/>
                </a:lnTo>
                <a:lnTo>
                  <a:pt x="50960" y="35985"/>
                </a:lnTo>
                <a:lnTo>
                  <a:pt x="51846" y="48950"/>
                </a:lnTo>
                <a:lnTo>
                  <a:pt x="51846" y="53751"/>
                </a:lnTo>
                <a:lnTo>
                  <a:pt x="50886" y="59512"/>
                </a:lnTo>
                <a:lnTo>
                  <a:pt x="50886" y="66233"/>
                </a:lnTo>
                <a:lnTo>
                  <a:pt x="47045" y="68153"/>
                </a:lnTo>
                <a:lnTo>
                  <a:pt x="44165" y="69113"/>
                </a:lnTo>
                <a:lnTo>
                  <a:pt x="37444" y="69113"/>
                </a:lnTo>
                <a:lnTo>
                  <a:pt x="33604" y="67193"/>
                </a:lnTo>
                <a:lnTo>
                  <a:pt x="31683" y="63352"/>
                </a:lnTo>
                <a:lnTo>
                  <a:pt x="29120" y="57429"/>
                </a:lnTo>
                <a:lnTo>
                  <a:pt x="26722" y="45689"/>
                </a:lnTo>
                <a:lnTo>
                  <a:pt x="25923" y="29748"/>
                </a:lnTo>
                <a:lnTo>
                  <a:pt x="25923" y="20162"/>
                </a:lnTo>
                <a:lnTo>
                  <a:pt x="26883" y="13441"/>
                </a:lnTo>
                <a:lnTo>
                  <a:pt x="24963" y="1920"/>
                </a:lnTo>
                <a:lnTo>
                  <a:pt x="19217" y="5760"/>
                </a:lnTo>
                <a:lnTo>
                  <a:pt x="13441" y="8641"/>
                </a:lnTo>
                <a:lnTo>
                  <a:pt x="8656" y="14386"/>
                </a:lnTo>
                <a:lnTo>
                  <a:pt x="4815" y="21107"/>
                </a:lnTo>
                <a:lnTo>
                  <a:pt x="1935" y="26868"/>
                </a:lnTo>
                <a:lnTo>
                  <a:pt x="0" y="34564"/>
                </a:lnTo>
                <a:lnTo>
                  <a:pt x="0" y="42230"/>
                </a:lnTo>
                <a:lnTo>
                  <a:pt x="106" y="45936"/>
                </a:lnTo>
                <a:lnTo>
                  <a:pt x="2826" y="58918"/>
                </a:lnTo>
                <a:lnTo>
                  <a:pt x="9601" y="69113"/>
                </a:lnTo>
                <a:lnTo>
                  <a:pt x="15377" y="75834"/>
                </a:lnTo>
                <a:lnTo>
                  <a:pt x="23042" y="78714"/>
                </a:lnTo>
                <a:lnTo>
                  <a:pt x="37444" y="78714"/>
                </a:lnTo>
                <a:lnTo>
                  <a:pt x="40325" y="77754"/>
                </a:lnTo>
                <a:lnTo>
                  <a:pt x="42245" y="76794"/>
                </a:lnTo>
                <a:lnTo>
                  <a:pt x="46085" y="75834"/>
                </a:lnTo>
                <a:lnTo>
                  <a:pt x="48966" y="73914"/>
                </a:lnTo>
                <a:lnTo>
                  <a:pt x="48006" y="81594"/>
                </a:lnTo>
                <a:lnTo>
                  <a:pt x="45125" y="89275"/>
                </a:lnTo>
                <a:lnTo>
                  <a:pt x="41285" y="95996"/>
                </a:lnTo>
                <a:lnTo>
                  <a:pt x="36484" y="101757"/>
                </a:lnTo>
                <a:lnTo>
                  <a:pt x="31683" y="107518"/>
                </a:lnTo>
                <a:lnTo>
                  <a:pt x="24963" y="111358"/>
                </a:lnTo>
                <a:lnTo>
                  <a:pt x="23672" y="112239"/>
                </a:lnTo>
                <a:lnTo>
                  <a:pt x="12764" y="117662"/>
                </a:lnTo>
                <a:lnTo>
                  <a:pt x="0" y="121920"/>
                </a:lnTo>
                <a:lnTo>
                  <a:pt x="0" y="123825"/>
                </a:lnTo>
                <a:lnTo>
                  <a:pt x="6031" y="123646"/>
                </a:lnTo>
                <a:lnTo>
                  <a:pt x="19334" y="121893"/>
                </a:lnTo>
                <a:lnTo>
                  <a:pt x="31453" y="118385"/>
                </a:lnTo>
                <a:lnTo>
                  <a:pt x="42245" y="11326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/>
          <p:nvPr/>
        </p:nvSpPr>
        <p:spPr>
          <a:xfrm>
            <a:off x="2778389" y="2186589"/>
            <a:ext cx="15361" cy="14386"/>
          </a:xfrm>
          <a:custGeom>
            <a:avLst/>
            <a:gdLst/>
            <a:ahLst/>
            <a:cxnLst/>
            <a:rect l="l" t="t" r="r" b="b"/>
            <a:pathLst>
              <a:path w="15361" h="14386">
                <a:moveTo>
                  <a:pt x="13441" y="0"/>
                </a:moveTo>
                <a:lnTo>
                  <a:pt x="0" y="0"/>
                </a:lnTo>
                <a:lnTo>
                  <a:pt x="1920" y="5760"/>
                </a:lnTo>
                <a:lnTo>
                  <a:pt x="6720" y="5760"/>
                </a:lnTo>
                <a:lnTo>
                  <a:pt x="8641" y="6720"/>
                </a:lnTo>
                <a:lnTo>
                  <a:pt x="10561" y="7665"/>
                </a:lnTo>
                <a:lnTo>
                  <a:pt x="13441" y="10561"/>
                </a:lnTo>
                <a:lnTo>
                  <a:pt x="15361" y="14386"/>
                </a:lnTo>
                <a:lnTo>
                  <a:pt x="1344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/>
          <p:nvPr/>
        </p:nvSpPr>
        <p:spPr>
          <a:xfrm>
            <a:off x="2747680" y="2186589"/>
            <a:ext cx="77754" cy="123825"/>
          </a:xfrm>
          <a:custGeom>
            <a:avLst/>
            <a:gdLst/>
            <a:ahLst/>
            <a:cxnLst/>
            <a:rect l="l" t="t" r="r" b="b"/>
            <a:pathLst>
              <a:path w="77754" h="123825">
                <a:moveTo>
                  <a:pt x="5972" y="123647"/>
                </a:moveTo>
                <a:lnTo>
                  <a:pt x="19022" y="121895"/>
                </a:lnTo>
                <a:lnTo>
                  <a:pt x="31013" y="118386"/>
                </a:lnTo>
                <a:lnTo>
                  <a:pt x="42230" y="113263"/>
                </a:lnTo>
                <a:lnTo>
                  <a:pt x="53123" y="104933"/>
                </a:lnTo>
                <a:lnTo>
                  <a:pt x="61840" y="95913"/>
                </a:lnTo>
                <a:lnTo>
                  <a:pt x="69113" y="85435"/>
                </a:lnTo>
                <a:lnTo>
                  <a:pt x="73788" y="74019"/>
                </a:lnTo>
                <a:lnTo>
                  <a:pt x="76763" y="61596"/>
                </a:lnTo>
                <a:lnTo>
                  <a:pt x="77754" y="48950"/>
                </a:lnTo>
                <a:lnTo>
                  <a:pt x="77743" y="47702"/>
                </a:lnTo>
                <a:lnTo>
                  <a:pt x="76186" y="34706"/>
                </a:lnTo>
                <a:lnTo>
                  <a:pt x="71993" y="23027"/>
                </a:lnTo>
                <a:lnTo>
                  <a:pt x="68153" y="15346"/>
                </a:lnTo>
                <a:lnTo>
                  <a:pt x="63352" y="9601"/>
                </a:lnTo>
                <a:lnTo>
                  <a:pt x="57591" y="5760"/>
                </a:lnTo>
                <a:lnTo>
                  <a:pt x="50871" y="1920"/>
                </a:lnTo>
                <a:lnTo>
                  <a:pt x="44150" y="0"/>
                </a:lnTo>
                <a:lnTo>
                  <a:pt x="46070" y="14386"/>
                </a:lnTo>
                <a:lnTo>
                  <a:pt x="47030" y="19187"/>
                </a:lnTo>
                <a:lnTo>
                  <a:pt x="48225" y="23615"/>
                </a:lnTo>
                <a:lnTo>
                  <a:pt x="50282" y="35985"/>
                </a:lnTo>
                <a:lnTo>
                  <a:pt x="50871" y="48950"/>
                </a:lnTo>
                <a:lnTo>
                  <a:pt x="50871" y="59512"/>
                </a:lnTo>
                <a:lnTo>
                  <a:pt x="49911" y="66233"/>
                </a:lnTo>
                <a:lnTo>
                  <a:pt x="46070" y="68153"/>
                </a:lnTo>
                <a:lnTo>
                  <a:pt x="43190" y="69113"/>
                </a:lnTo>
                <a:lnTo>
                  <a:pt x="36469" y="69113"/>
                </a:lnTo>
                <a:lnTo>
                  <a:pt x="33588" y="67193"/>
                </a:lnTo>
                <a:lnTo>
                  <a:pt x="30708" y="63352"/>
                </a:lnTo>
                <a:lnTo>
                  <a:pt x="28145" y="57429"/>
                </a:lnTo>
                <a:lnTo>
                  <a:pt x="25747" y="45689"/>
                </a:lnTo>
                <a:lnTo>
                  <a:pt x="24947" y="29748"/>
                </a:lnTo>
                <a:lnTo>
                  <a:pt x="24947" y="20162"/>
                </a:lnTo>
                <a:lnTo>
                  <a:pt x="25923" y="13441"/>
                </a:lnTo>
                <a:lnTo>
                  <a:pt x="28788" y="9601"/>
                </a:lnTo>
                <a:lnTo>
                  <a:pt x="29748" y="7665"/>
                </a:lnTo>
                <a:lnTo>
                  <a:pt x="32628" y="5760"/>
                </a:lnTo>
                <a:lnTo>
                  <a:pt x="30708" y="0"/>
                </a:lnTo>
                <a:lnTo>
                  <a:pt x="24947" y="1920"/>
                </a:lnTo>
                <a:lnTo>
                  <a:pt x="19202" y="5760"/>
                </a:lnTo>
                <a:lnTo>
                  <a:pt x="12481" y="8641"/>
                </a:lnTo>
                <a:lnTo>
                  <a:pt x="7680" y="14386"/>
                </a:lnTo>
                <a:lnTo>
                  <a:pt x="4800" y="21107"/>
                </a:lnTo>
                <a:lnTo>
                  <a:pt x="1920" y="26868"/>
                </a:lnTo>
                <a:lnTo>
                  <a:pt x="0" y="34564"/>
                </a:lnTo>
                <a:lnTo>
                  <a:pt x="0" y="42230"/>
                </a:lnTo>
                <a:lnTo>
                  <a:pt x="86" y="45617"/>
                </a:lnTo>
                <a:lnTo>
                  <a:pt x="2610" y="58792"/>
                </a:lnTo>
                <a:lnTo>
                  <a:pt x="8641" y="69113"/>
                </a:lnTo>
                <a:lnTo>
                  <a:pt x="15361" y="75834"/>
                </a:lnTo>
                <a:lnTo>
                  <a:pt x="22082" y="78714"/>
                </a:lnTo>
                <a:lnTo>
                  <a:pt x="37429" y="78714"/>
                </a:lnTo>
                <a:lnTo>
                  <a:pt x="39349" y="77754"/>
                </a:lnTo>
                <a:lnTo>
                  <a:pt x="42230" y="76794"/>
                </a:lnTo>
                <a:lnTo>
                  <a:pt x="45110" y="75834"/>
                </a:lnTo>
                <a:lnTo>
                  <a:pt x="48950" y="73914"/>
                </a:lnTo>
                <a:lnTo>
                  <a:pt x="47030" y="81594"/>
                </a:lnTo>
                <a:lnTo>
                  <a:pt x="44150" y="89275"/>
                </a:lnTo>
                <a:lnTo>
                  <a:pt x="40309" y="95996"/>
                </a:lnTo>
                <a:lnTo>
                  <a:pt x="36469" y="101757"/>
                </a:lnTo>
                <a:lnTo>
                  <a:pt x="30708" y="107518"/>
                </a:lnTo>
                <a:lnTo>
                  <a:pt x="23987" y="111358"/>
                </a:lnTo>
                <a:lnTo>
                  <a:pt x="23362" y="111796"/>
                </a:lnTo>
                <a:lnTo>
                  <a:pt x="12700" y="117503"/>
                </a:lnTo>
                <a:lnTo>
                  <a:pt x="0" y="121920"/>
                </a:lnTo>
                <a:lnTo>
                  <a:pt x="0" y="123825"/>
                </a:lnTo>
                <a:lnTo>
                  <a:pt x="5972" y="12364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/>
          <p:nvPr/>
        </p:nvSpPr>
        <p:spPr>
          <a:xfrm>
            <a:off x="2835036" y="2186589"/>
            <a:ext cx="76794" cy="123825"/>
          </a:xfrm>
          <a:custGeom>
            <a:avLst/>
            <a:gdLst/>
            <a:ahLst/>
            <a:cxnLst/>
            <a:rect l="l" t="t" r="r" b="b"/>
            <a:pathLst>
              <a:path w="76794" h="123825">
                <a:moveTo>
                  <a:pt x="57591" y="90236"/>
                </a:moveTo>
                <a:lnTo>
                  <a:pt x="57591" y="103677"/>
                </a:lnTo>
                <a:lnTo>
                  <a:pt x="55671" y="107518"/>
                </a:lnTo>
                <a:lnTo>
                  <a:pt x="52791" y="111358"/>
                </a:lnTo>
                <a:lnTo>
                  <a:pt x="49910" y="114239"/>
                </a:lnTo>
                <a:lnTo>
                  <a:pt x="46070" y="116144"/>
                </a:lnTo>
                <a:lnTo>
                  <a:pt x="36484" y="116144"/>
                </a:lnTo>
                <a:lnTo>
                  <a:pt x="30708" y="114239"/>
                </a:lnTo>
                <a:lnTo>
                  <a:pt x="24947" y="109423"/>
                </a:lnTo>
                <a:lnTo>
                  <a:pt x="19202" y="104637"/>
                </a:lnTo>
                <a:lnTo>
                  <a:pt x="16306" y="101757"/>
                </a:lnTo>
                <a:lnTo>
                  <a:pt x="15361" y="101757"/>
                </a:lnTo>
                <a:lnTo>
                  <a:pt x="13426" y="100797"/>
                </a:lnTo>
                <a:lnTo>
                  <a:pt x="7680" y="100797"/>
                </a:lnTo>
                <a:lnTo>
                  <a:pt x="4800" y="101757"/>
                </a:lnTo>
                <a:lnTo>
                  <a:pt x="2880" y="103677"/>
                </a:lnTo>
                <a:lnTo>
                  <a:pt x="960" y="105582"/>
                </a:lnTo>
                <a:lnTo>
                  <a:pt x="0" y="107518"/>
                </a:lnTo>
                <a:lnTo>
                  <a:pt x="0" y="114239"/>
                </a:lnTo>
                <a:lnTo>
                  <a:pt x="1920" y="117104"/>
                </a:lnTo>
                <a:lnTo>
                  <a:pt x="5760" y="119024"/>
                </a:lnTo>
                <a:lnTo>
                  <a:pt x="9585" y="122864"/>
                </a:lnTo>
                <a:lnTo>
                  <a:pt x="17266" y="123825"/>
                </a:lnTo>
                <a:lnTo>
                  <a:pt x="27828" y="123825"/>
                </a:lnTo>
                <a:lnTo>
                  <a:pt x="41208" y="122573"/>
                </a:lnTo>
                <a:lnTo>
                  <a:pt x="53370" y="118490"/>
                </a:lnTo>
                <a:lnTo>
                  <a:pt x="63352" y="111358"/>
                </a:lnTo>
                <a:lnTo>
                  <a:pt x="69747" y="104171"/>
                </a:lnTo>
                <a:lnTo>
                  <a:pt x="75129" y="92707"/>
                </a:lnTo>
                <a:lnTo>
                  <a:pt x="76794" y="79674"/>
                </a:lnTo>
                <a:lnTo>
                  <a:pt x="76794" y="71993"/>
                </a:lnTo>
                <a:lnTo>
                  <a:pt x="75834" y="66233"/>
                </a:lnTo>
                <a:lnTo>
                  <a:pt x="71993" y="61432"/>
                </a:lnTo>
                <a:lnTo>
                  <a:pt x="68153" y="56631"/>
                </a:lnTo>
                <a:lnTo>
                  <a:pt x="63352" y="51831"/>
                </a:lnTo>
                <a:lnTo>
                  <a:pt x="55671" y="48950"/>
                </a:lnTo>
                <a:lnTo>
                  <a:pt x="61432" y="45110"/>
                </a:lnTo>
                <a:lnTo>
                  <a:pt x="65272" y="42230"/>
                </a:lnTo>
                <a:lnTo>
                  <a:pt x="68153" y="38389"/>
                </a:lnTo>
                <a:lnTo>
                  <a:pt x="70073" y="33588"/>
                </a:lnTo>
                <a:lnTo>
                  <a:pt x="71993" y="29748"/>
                </a:lnTo>
                <a:lnTo>
                  <a:pt x="71993" y="18227"/>
                </a:lnTo>
                <a:lnTo>
                  <a:pt x="69113" y="12481"/>
                </a:lnTo>
                <a:lnTo>
                  <a:pt x="63352" y="7665"/>
                </a:lnTo>
                <a:lnTo>
                  <a:pt x="58552" y="2880"/>
                </a:lnTo>
                <a:lnTo>
                  <a:pt x="50871" y="0"/>
                </a:lnTo>
                <a:lnTo>
                  <a:pt x="34549" y="0"/>
                </a:lnTo>
                <a:lnTo>
                  <a:pt x="27828" y="2880"/>
                </a:lnTo>
                <a:lnTo>
                  <a:pt x="21107" y="7665"/>
                </a:lnTo>
                <a:lnTo>
                  <a:pt x="19620" y="8792"/>
                </a:lnTo>
                <a:lnTo>
                  <a:pt x="11267" y="17762"/>
                </a:lnTo>
                <a:lnTo>
                  <a:pt x="4800" y="29748"/>
                </a:lnTo>
                <a:lnTo>
                  <a:pt x="7680" y="30708"/>
                </a:lnTo>
                <a:lnTo>
                  <a:pt x="13426" y="22067"/>
                </a:lnTo>
                <a:lnTo>
                  <a:pt x="21107" y="17282"/>
                </a:lnTo>
                <a:lnTo>
                  <a:pt x="34549" y="17282"/>
                </a:lnTo>
                <a:lnTo>
                  <a:pt x="38389" y="19187"/>
                </a:lnTo>
                <a:lnTo>
                  <a:pt x="42230" y="23027"/>
                </a:lnTo>
                <a:lnTo>
                  <a:pt x="46070" y="26868"/>
                </a:lnTo>
                <a:lnTo>
                  <a:pt x="47990" y="30708"/>
                </a:lnTo>
                <a:lnTo>
                  <a:pt x="47990" y="39349"/>
                </a:lnTo>
                <a:lnTo>
                  <a:pt x="47030" y="42230"/>
                </a:lnTo>
                <a:lnTo>
                  <a:pt x="45110" y="46070"/>
                </a:lnTo>
                <a:lnTo>
                  <a:pt x="43190" y="48950"/>
                </a:lnTo>
                <a:lnTo>
                  <a:pt x="40309" y="51831"/>
                </a:lnTo>
                <a:lnTo>
                  <a:pt x="38389" y="53751"/>
                </a:lnTo>
                <a:lnTo>
                  <a:pt x="35509" y="54711"/>
                </a:lnTo>
                <a:lnTo>
                  <a:pt x="30708" y="56631"/>
                </a:lnTo>
                <a:lnTo>
                  <a:pt x="23987" y="58552"/>
                </a:lnTo>
                <a:lnTo>
                  <a:pt x="23987" y="61432"/>
                </a:lnTo>
                <a:lnTo>
                  <a:pt x="27929" y="62538"/>
                </a:lnTo>
                <a:lnTo>
                  <a:pt x="40052" y="68067"/>
                </a:lnTo>
                <a:lnTo>
                  <a:pt x="48950" y="75834"/>
                </a:lnTo>
                <a:lnTo>
                  <a:pt x="54711" y="82555"/>
                </a:lnTo>
                <a:lnTo>
                  <a:pt x="57591" y="9023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" name="object 80"/>
          <p:cNvSpPr/>
          <p:nvPr/>
        </p:nvSpPr>
        <p:spPr>
          <a:xfrm>
            <a:off x="2240813" y="1819869"/>
            <a:ext cx="76794" cy="89291"/>
          </a:xfrm>
          <a:custGeom>
            <a:avLst/>
            <a:gdLst/>
            <a:ahLst/>
            <a:cxnLst/>
            <a:rect l="l" t="t" r="r" b="b"/>
            <a:pathLst>
              <a:path w="76794" h="89291">
                <a:moveTo>
                  <a:pt x="74874" y="64328"/>
                </a:moveTo>
                <a:lnTo>
                  <a:pt x="71993" y="70088"/>
                </a:lnTo>
                <a:lnTo>
                  <a:pt x="70073" y="73929"/>
                </a:lnTo>
                <a:lnTo>
                  <a:pt x="68153" y="76809"/>
                </a:lnTo>
                <a:lnTo>
                  <a:pt x="65272" y="78729"/>
                </a:lnTo>
                <a:lnTo>
                  <a:pt x="63352" y="80634"/>
                </a:lnTo>
                <a:lnTo>
                  <a:pt x="60472" y="81610"/>
                </a:lnTo>
                <a:lnTo>
                  <a:pt x="57591" y="82570"/>
                </a:lnTo>
                <a:lnTo>
                  <a:pt x="52791" y="83530"/>
                </a:lnTo>
                <a:lnTo>
                  <a:pt x="29763" y="83530"/>
                </a:lnTo>
                <a:lnTo>
                  <a:pt x="28803" y="82570"/>
                </a:lnTo>
                <a:lnTo>
                  <a:pt x="27828" y="82570"/>
                </a:lnTo>
                <a:lnTo>
                  <a:pt x="26868" y="81610"/>
                </a:lnTo>
                <a:lnTo>
                  <a:pt x="26868" y="80634"/>
                </a:lnTo>
                <a:lnTo>
                  <a:pt x="25923" y="79689"/>
                </a:lnTo>
                <a:lnTo>
                  <a:pt x="24963" y="76809"/>
                </a:lnTo>
                <a:lnTo>
                  <a:pt x="24963" y="11521"/>
                </a:lnTo>
                <a:lnTo>
                  <a:pt x="25923" y="8641"/>
                </a:lnTo>
                <a:lnTo>
                  <a:pt x="26868" y="6720"/>
                </a:lnTo>
                <a:lnTo>
                  <a:pt x="26868" y="5775"/>
                </a:lnTo>
                <a:lnTo>
                  <a:pt x="28803" y="3840"/>
                </a:lnTo>
                <a:lnTo>
                  <a:pt x="30708" y="3840"/>
                </a:lnTo>
                <a:lnTo>
                  <a:pt x="32644" y="2895"/>
                </a:lnTo>
                <a:lnTo>
                  <a:pt x="35524" y="1920"/>
                </a:lnTo>
                <a:lnTo>
                  <a:pt x="40309" y="1920"/>
                </a:lnTo>
                <a:lnTo>
                  <a:pt x="40309" y="0"/>
                </a:lnTo>
                <a:lnTo>
                  <a:pt x="0" y="0"/>
                </a:lnTo>
                <a:lnTo>
                  <a:pt x="0" y="1920"/>
                </a:lnTo>
                <a:lnTo>
                  <a:pt x="6720" y="1920"/>
                </a:lnTo>
                <a:lnTo>
                  <a:pt x="9601" y="2895"/>
                </a:lnTo>
                <a:lnTo>
                  <a:pt x="10561" y="4800"/>
                </a:lnTo>
                <a:lnTo>
                  <a:pt x="12481" y="6720"/>
                </a:lnTo>
                <a:lnTo>
                  <a:pt x="12481" y="81610"/>
                </a:lnTo>
                <a:lnTo>
                  <a:pt x="11521" y="82570"/>
                </a:lnTo>
                <a:lnTo>
                  <a:pt x="9601" y="85450"/>
                </a:lnTo>
                <a:lnTo>
                  <a:pt x="6720" y="86410"/>
                </a:lnTo>
                <a:lnTo>
                  <a:pt x="0" y="86410"/>
                </a:lnTo>
                <a:lnTo>
                  <a:pt x="0" y="89291"/>
                </a:lnTo>
                <a:lnTo>
                  <a:pt x="69113" y="89291"/>
                </a:lnTo>
                <a:lnTo>
                  <a:pt x="76794" y="65288"/>
                </a:lnTo>
                <a:lnTo>
                  <a:pt x="74874" y="6432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" name="object 81"/>
          <p:cNvSpPr/>
          <p:nvPr/>
        </p:nvSpPr>
        <p:spPr>
          <a:xfrm>
            <a:off x="2322408" y="1846752"/>
            <a:ext cx="58552" cy="64312"/>
          </a:xfrm>
          <a:custGeom>
            <a:avLst/>
            <a:gdLst/>
            <a:ahLst/>
            <a:cxnLst/>
            <a:rect l="l" t="t" r="r" b="b"/>
            <a:pathLst>
              <a:path w="58552" h="64312">
                <a:moveTo>
                  <a:pt x="44150" y="59527"/>
                </a:moveTo>
                <a:lnTo>
                  <a:pt x="47990" y="56647"/>
                </a:lnTo>
                <a:lnTo>
                  <a:pt x="51846" y="52806"/>
                </a:lnTo>
                <a:lnTo>
                  <a:pt x="54711" y="47045"/>
                </a:lnTo>
                <a:lnTo>
                  <a:pt x="57591" y="42245"/>
                </a:lnTo>
                <a:lnTo>
                  <a:pt x="58552" y="36484"/>
                </a:lnTo>
                <a:lnTo>
                  <a:pt x="58552" y="23042"/>
                </a:lnTo>
                <a:lnTo>
                  <a:pt x="55686" y="16322"/>
                </a:lnTo>
                <a:lnTo>
                  <a:pt x="51846" y="10561"/>
                </a:lnTo>
                <a:lnTo>
                  <a:pt x="46085" y="3840"/>
                </a:lnTo>
                <a:lnTo>
                  <a:pt x="38404" y="0"/>
                </a:lnTo>
                <a:lnTo>
                  <a:pt x="24002" y="0"/>
                </a:lnTo>
                <a:lnTo>
                  <a:pt x="19202" y="960"/>
                </a:lnTo>
                <a:lnTo>
                  <a:pt x="15361" y="3840"/>
                </a:lnTo>
                <a:lnTo>
                  <a:pt x="10561" y="6720"/>
                </a:lnTo>
                <a:lnTo>
                  <a:pt x="6720" y="10561"/>
                </a:lnTo>
                <a:lnTo>
                  <a:pt x="3840" y="16322"/>
                </a:lnTo>
                <a:lnTo>
                  <a:pt x="960" y="21122"/>
                </a:lnTo>
                <a:lnTo>
                  <a:pt x="0" y="26883"/>
                </a:lnTo>
                <a:lnTo>
                  <a:pt x="0" y="40325"/>
                </a:lnTo>
                <a:lnTo>
                  <a:pt x="1920" y="47045"/>
                </a:lnTo>
                <a:lnTo>
                  <a:pt x="6720" y="52806"/>
                </a:lnTo>
                <a:lnTo>
                  <a:pt x="12481" y="60472"/>
                </a:lnTo>
                <a:lnTo>
                  <a:pt x="19202" y="64312"/>
                </a:lnTo>
                <a:lnTo>
                  <a:pt x="14401" y="43205"/>
                </a:lnTo>
                <a:lnTo>
                  <a:pt x="12481" y="35524"/>
                </a:lnTo>
                <a:lnTo>
                  <a:pt x="12481" y="21122"/>
                </a:lnTo>
                <a:lnTo>
                  <a:pt x="13441" y="17282"/>
                </a:lnTo>
                <a:lnTo>
                  <a:pt x="14401" y="13441"/>
                </a:lnTo>
                <a:lnTo>
                  <a:pt x="16322" y="10561"/>
                </a:lnTo>
                <a:lnTo>
                  <a:pt x="18242" y="7680"/>
                </a:lnTo>
                <a:lnTo>
                  <a:pt x="20162" y="6720"/>
                </a:lnTo>
                <a:lnTo>
                  <a:pt x="23042" y="4800"/>
                </a:lnTo>
                <a:lnTo>
                  <a:pt x="24963" y="3840"/>
                </a:lnTo>
                <a:lnTo>
                  <a:pt x="32628" y="3840"/>
                </a:lnTo>
                <a:lnTo>
                  <a:pt x="36469" y="6720"/>
                </a:lnTo>
                <a:lnTo>
                  <a:pt x="39349" y="10561"/>
                </a:lnTo>
                <a:lnTo>
                  <a:pt x="44574" y="21819"/>
                </a:lnTo>
                <a:lnTo>
                  <a:pt x="46085" y="35524"/>
                </a:lnTo>
                <a:lnTo>
                  <a:pt x="46085" y="44165"/>
                </a:lnTo>
                <a:lnTo>
                  <a:pt x="45125" y="50886"/>
                </a:lnTo>
                <a:lnTo>
                  <a:pt x="42245" y="53751"/>
                </a:lnTo>
                <a:lnTo>
                  <a:pt x="39349" y="57591"/>
                </a:lnTo>
                <a:lnTo>
                  <a:pt x="35524" y="59527"/>
                </a:lnTo>
                <a:lnTo>
                  <a:pt x="25923" y="59527"/>
                </a:lnTo>
                <a:lnTo>
                  <a:pt x="21122" y="56647"/>
                </a:lnTo>
                <a:lnTo>
                  <a:pt x="28803" y="64312"/>
                </a:lnTo>
                <a:lnTo>
                  <a:pt x="34564" y="64312"/>
                </a:lnTo>
                <a:lnTo>
                  <a:pt x="39349" y="62407"/>
                </a:lnTo>
                <a:lnTo>
                  <a:pt x="44150" y="5952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" name="object 82"/>
          <p:cNvSpPr/>
          <p:nvPr/>
        </p:nvSpPr>
        <p:spPr>
          <a:xfrm>
            <a:off x="2336810" y="1889958"/>
            <a:ext cx="14401" cy="21107"/>
          </a:xfrm>
          <a:custGeom>
            <a:avLst/>
            <a:gdLst/>
            <a:ahLst/>
            <a:cxnLst/>
            <a:rect l="l" t="t" r="r" b="b"/>
            <a:pathLst>
              <a:path w="14401" h="21107">
                <a:moveTo>
                  <a:pt x="4800" y="21107"/>
                </a:moveTo>
                <a:lnTo>
                  <a:pt x="14401" y="21107"/>
                </a:lnTo>
                <a:lnTo>
                  <a:pt x="6720" y="13441"/>
                </a:lnTo>
                <a:lnTo>
                  <a:pt x="2880" y="6720"/>
                </a:lnTo>
                <a:lnTo>
                  <a:pt x="0" y="0"/>
                </a:lnTo>
                <a:lnTo>
                  <a:pt x="4800" y="2110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/>
          <p:nvPr/>
        </p:nvSpPr>
        <p:spPr>
          <a:xfrm>
            <a:off x="2073783" y="2589763"/>
            <a:ext cx="106542" cy="82570"/>
          </a:xfrm>
          <a:custGeom>
            <a:avLst/>
            <a:gdLst/>
            <a:ahLst/>
            <a:cxnLst/>
            <a:rect l="l" t="t" r="r" b="b"/>
            <a:pathLst>
              <a:path w="106542" h="82570">
                <a:moveTo>
                  <a:pt x="106542" y="82570"/>
                </a:moveTo>
                <a:lnTo>
                  <a:pt x="106542" y="80650"/>
                </a:lnTo>
                <a:lnTo>
                  <a:pt x="99822" y="80650"/>
                </a:lnTo>
                <a:lnTo>
                  <a:pt x="97917" y="79689"/>
                </a:lnTo>
                <a:lnTo>
                  <a:pt x="95981" y="77769"/>
                </a:lnTo>
                <a:lnTo>
                  <a:pt x="95036" y="76809"/>
                </a:lnTo>
                <a:lnTo>
                  <a:pt x="94076" y="72969"/>
                </a:lnTo>
                <a:lnTo>
                  <a:pt x="94076" y="9601"/>
                </a:lnTo>
                <a:lnTo>
                  <a:pt x="95036" y="6720"/>
                </a:lnTo>
                <a:lnTo>
                  <a:pt x="95981" y="5775"/>
                </a:lnTo>
                <a:lnTo>
                  <a:pt x="96941" y="3840"/>
                </a:lnTo>
                <a:lnTo>
                  <a:pt x="99822" y="1935"/>
                </a:lnTo>
                <a:lnTo>
                  <a:pt x="106542" y="1935"/>
                </a:lnTo>
                <a:lnTo>
                  <a:pt x="106542" y="0"/>
                </a:lnTo>
                <a:lnTo>
                  <a:pt x="82555" y="0"/>
                </a:lnTo>
                <a:lnTo>
                  <a:pt x="53751" y="64328"/>
                </a:lnTo>
                <a:lnTo>
                  <a:pt x="23027" y="0"/>
                </a:lnTo>
                <a:lnTo>
                  <a:pt x="0" y="0"/>
                </a:lnTo>
                <a:lnTo>
                  <a:pt x="0" y="1935"/>
                </a:lnTo>
                <a:lnTo>
                  <a:pt x="3840" y="1935"/>
                </a:lnTo>
                <a:lnTo>
                  <a:pt x="5745" y="2880"/>
                </a:lnTo>
                <a:lnTo>
                  <a:pt x="7680" y="3840"/>
                </a:lnTo>
                <a:lnTo>
                  <a:pt x="8625" y="4815"/>
                </a:lnTo>
                <a:lnTo>
                  <a:pt x="9585" y="5775"/>
                </a:lnTo>
                <a:lnTo>
                  <a:pt x="10561" y="6720"/>
                </a:lnTo>
                <a:lnTo>
                  <a:pt x="11506" y="7680"/>
                </a:lnTo>
                <a:lnTo>
                  <a:pt x="11506" y="75849"/>
                </a:lnTo>
                <a:lnTo>
                  <a:pt x="10561" y="76809"/>
                </a:lnTo>
                <a:lnTo>
                  <a:pt x="8625" y="78729"/>
                </a:lnTo>
                <a:lnTo>
                  <a:pt x="6720" y="80650"/>
                </a:lnTo>
                <a:lnTo>
                  <a:pt x="0" y="80650"/>
                </a:lnTo>
                <a:lnTo>
                  <a:pt x="0" y="82570"/>
                </a:lnTo>
                <a:lnTo>
                  <a:pt x="28788" y="82570"/>
                </a:lnTo>
                <a:lnTo>
                  <a:pt x="28788" y="80650"/>
                </a:lnTo>
                <a:lnTo>
                  <a:pt x="23027" y="80650"/>
                </a:lnTo>
                <a:lnTo>
                  <a:pt x="20147" y="79689"/>
                </a:lnTo>
                <a:lnTo>
                  <a:pt x="19187" y="77769"/>
                </a:lnTo>
                <a:lnTo>
                  <a:pt x="17266" y="76809"/>
                </a:lnTo>
                <a:lnTo>
                  <a:pt x="17266" y="13441"/>
                </a:lnTo>
                <a:lnTo>
                  <a:pt x="48950" y="82570"/>
                </a:lnTo>
                <a:lnTo>
                  <a:pt x="50871" y="82570"/>
                </a:lnTo>
                <a:lnTo>
                  <a:pt x="82555" y="13441"/>
                </a:lnTo>
                <a:lnTo>
                  <a:pt x="82555" y="75849"/>
                </a:lnTo>
                <a:lnTo>
                  <a:pt x="81594" y="76809"/>
                </a:lnTo>
                <a:lnTo>
                  <a:pt x="79674" y="78729"/>
                </a:lnTo>
                <a:lnTo>
                  <a:pt x="77754" y="80650"/>
                </a:lnTo>
                <a:lnTo>
                  <a:pt x="71033" y="80650"/>
                </a:lnTo>
                <a:lnTo>
                  <a:pt x="71033" y="82570"/>
                </a:lnTo>
                <a:lnTo>
                  <a:pt x="106542" y="8257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/>
          <p:nvPr/>
        </p:nvSpPr>
        <p:spPr>
          <a:xfrm>
            <a:off x="2186101" y="2614726"/>
            <a:ext cx="28788" cy="57607"/>
          </a:xfrm>
          <a:custGeom>
            <a:avLst/>
            <a:gdLst/>
            <a:ahLst/>
            <a:cxnLst/>
            <a:rect l="l" t="t" r="r" b="b"/>
            <a:pathLst>
              <a:path w="28788" h="57607">
                <a:moveTo>
                  <a:pt x="9585" y="17282"/>
                </a:moveTo>
                <a:lnTo>
                  <a:pt x="9585" y="50886"/>
                </a:lnTo>
                <a:lnTo>
                  <a:pt x="8625" y="51846"/>
                </a:lnTo>
                <a:lnTo>
                  <a:pt x="8625" y="52806"/>
                </a:lnTo>
                <a:lnTo>
                  <a:pt x="7665" y="53766"/>
                </a:lnTo>
                <a:lnTo>
                  <a:pt x="6705" y="54726"/>
                </a:lnTo>
                <a:lnTo>
                  <a:pt x="5745" y="54726"/>
                </a:lnTo>
                <a:lnTo>
                  <a:pt x="3825" y="55686"/>
                </a:lnTo>
                <a:lnTo>
                  <a:pt x="944" y="55686"/>
                </a:lnTo>
                <a:lnTo>
                  <a:pt x="944" y="57607"/>
                </a:lnTo>
                <a:lnTo>
                  <a:pt x="28788" y="57607"/>
                </a:lnTo>
                <a:lnTo>
                  <a:pt x="28788" y="55686"/>
                </a:lnTo>
                <a:lnTo>
                  <a:pt x="25908" y="55686"/>
                </a:lnTo>
                <a:lnTo>
                  <a:pt x="23987" y="54726"/>
                </a:lnTo>
                <a:lnTo>
                  <a:pt x="23027" y="54726"/>
                </a:lnTo>
                <a:lnTo>
                  <a:pt x="22067" y="53766"/>
                </a:lnTo>
                <a:lnTo>
                  <a:pt x="21107" y="52806"/>
                </a:lnTo>
                <a:lnTo>
                  <a:pt x="20147" y="51846"/>
                </a:lnTo>
                <a:lnTo>
                  <a:pt x="20147" y="0"/>
                </a:lnTo>
                <a:lnTo>
                  <a:pt x="17266" y="0"/>
                </a:lnTo>
                <a:lnTo>
                  <a:pt x="0" y="6720"/>
                </a:lnTo>
                <a:lnTo>
                  <a:pt x="944" y="9601"/>
                </a:lnTo>
                <a:lnTo>
                  <a:pt x="2865" y="8641"/>
                </a:lnTo>
                <a:lnTo>
                  <a:pt x="7665" y="8641"/>
                </a:lnTo>
                <a:lnTo>
                  <a:pt x="8625" y="9601"/>
                </a:lnTo>
                <a:lnTo>
                  <a:pt x="8625" y="10561"/>
                </a:lnTo>
                <a:lnTo>
                  <a:pt x="9585" y="11521"/>
                </a:lnTo>
                <a:lnTo>
                  <a:pt x="9585" y="17282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2194727" y="2585923"/>
            <a:ext cx="12481" cy="12496"/>
          </a:xfrm>
          <a:custGeom>
            <a:avLst/>
            <a:gdLst/>
            <a:ahLst/>
            <a:cxnLst/>
            <a:rect l="l" t="t" r="r" b="b"/>
            <a:pathLst>
              <a:path w="12481" h="12496">
                <a:moveTo>
                  <a:pt x="12481" y="5775"/>
                </a:moveTo>
                <a:lnTo>
                  <a:pt x="12481" y="4815"/>
                </a:lnTo>
                <a:lnTo>
                  <a:pt x="11521" y="2895"/>
                </a:lnTo>
                <a:lnTo>
                  <a:pt x="10561" y="1935"/>
                </a:lnTo>
                <a:lnTo>
                  <a:pt x="9601" y="975"/>
                </a:lnTo>
                <a:lnTo>
                  <a:pt x="7680" y="0"/>
                </a:lnTo>
                <a:lnTo>
                  <a:pt x="4800" y="0"/>
                </a:lnTo>
                <a:lnTo>
                  <a:pt x="2880" y="975"/>
                </a:lnTo>
                <a:lnTo>
                  <a:pt x="1920" y="1935"/>
                </a:lnTo>
                <a:lnTo>
                  <a:pt x="960" y="2895"/>
                </a:lnTo>
                <a:lnTo>
                  <a:pt x="0" y="4815"/>
                </a:lnTo>
                <a:lnTo>
                  <a:pt x="0" y="7680"/>
                </a:lnTo>
                <a:lnTo>
                  <a:pt x="960" y="9616"/>
                </a:lnTo>
                <a:lnTo>
                  <a:pt x="1920" y="10561"/>
                </a:lnTo>
                <a:lnTo>
                  <a:pt x="2880" y="11521"/>
                </a:lnTo>
                <a:lnTo>
                  <a:pt x="4800" y="12496"/>
                </a:lnTo>
                <a:lnTo>
                  <a:pt x="7680" y="12496"/>
                </a:lnTo>
                <a:lnTo>
                  <a:pt x="9601" y="11521"/>
                </a:lnTo>
                <a:lnTo>
                  <a:pt x="10561" y="10561"/>
                </a:lnTo>
                <a:lnTo>
                  <a:pt x="11521" y="9616"/>
                </a:lnTo>
                <a:lnTo>
                  <a:pt x="12481" y="7680"/>
                </a:lnTo>
                <a:lnTo>
                  <a:pt x="12481" y="5775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2221611" y="2585923"/>
            <a:ext cx="58567" cy="88331"/>
          </a:xfrm>
          <a:custGeom>
            <a:avLst/>
            <a:gdLst/>
            <a:ahLst/>
            <a:cxnLst/>
            <a:rect l="l" t="t" r="r" b="b"/>
            <a:pathLst>
              <a:path w="58567" h="88331">
                <a:moveTo>
                  <a:pt x="11521" y="48005"/>
                </a:moveTo>
                <a:lnTo>
                  <a:pt x="12481" y="32644"/>
                </a:lnTo>
                <a:lnTo>
                  <a:pt x="7680" y="39364"/>
                </a:lnTo>
                <a:lnTo>
                  <a:pt x="2880" y="45125"/>
                </a:lnTo>
                <a:lnTo>
                  <a:pt x="0" y="52806"/>
                </a:lnTo>
                <a:lnTo>
                  <a:pt x="0" y="69128"/>
                </a:lnTo>
                <a:lnTo>
                  <a:pt x="2880" y="74889"/>
                </a:lnTo>
                <a:lnTo>
                  <a:pt x="6720" y="80650"/>
                </a:lnTo>
                <a:lnTo>
                  <a:pt x="11521" y="85450"/>
                </a:lnTo>
                <a:lnTo>
                  <a:pt x="17282" y="88331"/>
                </a:lnTo>
                <a:lnTo>
                  <a:pt x="25923" y="88331"/>
                </a:lnTo>
                <a:lnTo>
                  <a:pt x="28803" y="87370"/>
                </a:lnTo>
                <a:lnTo>
                  <a:pt x="31683" y="86410"/>
                </a:lnTo>
                <a:lnTo>
                  <a:pt x="34564" y="84490"/>
                </a:lnTo>
                <a:lnTo>
                  <a:pt x="36484" y="82570"/>
                </a:lnTo>
                <a:lnTo>
                  <a:pt x="39349" y="79689"/>
                </a:lnTo>
                <a:lnTo>
                  <a:pt x="39349" y="88331"/>
                </a:lnTo>
                <a:lnTo>
                  <a:pt x="42230" y="88331"/>
                </a:lnTo>
                <a:lnTo>
                  <a:pt x="58567" y="81610"/>
                </a:lnTo>
                <a:lnTo>
                  <a:pt x="58567" y="78729"/>
                </a:lnTo>
                <a:lnTo>
                  <a:pt x="56631" y="79689"/>
                </a:lnTo>
                <a:lnTo>
                  <a:pt x="51846" y="79689"/>
                </a:lnTo>
                <a:lnTo>
                  <a:pt x="50871" y="78729"/>
                </a:lnTo>
                <a:lnTo>
                  <a:pt x="49910" y="77769"/>
                </a:lnTo>
                <a:lnTo>
                  <a:pt x="49910" y="0"/>
                </a:lnTo>
                <a:lnTo>
                  <a:pt x="47030" y="0"/>
                </a:lnTo>
                <a:lnTo>
                  <a:pt x="29763" y="6720"/>
                </a:lnTo>
                <a:lnTo>
                  <a:pt x="30723" y="8656"/>
                </a:lnTo>
                <a:lnTo>
                  <a:pt x="32644" y="8656"/>
                </a:lnTo>
                <a:lnTo>
                  <a:pt x="34564" y="7680"/>
                </a:lnTo>
                <a:lnTo>
                  <a:pt x="36484" y="7680"/>
                </a:lnTo>
                <a:lnTo>
                  <a:pt x="36484" y="8656"/>
                </a:lnTo>
                <a:lnTo>
                  <a:pt x="37444" y="8656"/>
                </a:lnTo>
                <a:lnTo>
                  <a:pt x="38404" y="9616"/>
                </a:lnTo>
                <a:lnTo>
                  <a:pt x="38404" y="10561"/>
                </a:lnTo>
                <a:lnTo>
                  <a:pt x="39349" y="11521"/>
                </a:lnTo>
                <a:lnTo>
                  <a:pt x="39349" y="33604"/>
                </a:lnTo>
                <a:lnTo>
                  <a:pt x="36484" y="30723"/>
                </a:lnTo>
                <a:lnTo>
                  <a:pt x="31683" y="28803"/>
                </a:lnTo>
                <a:lnTo>
                  <a:pt x="19202" y="28803"/>
                </a:lnTo>
                <a:lnTo>
                  <a:pt x="13441" y="41285"/>
                </a:lnTo>
                <a:lnTo>
                  <a:pt x="17282" y="37444"/>
                </a:lnTo>
                <a:lnTo>
                  <a:pt x="20162" y="34564"/>
                </a:lnTo>
                <a:lnTo>
                  <a:pt x="23042" y="32644"/>
                </a:lnTo>
                <a:lnTo>
                  <a:pt x="28803" y="32644"/>
                </a:lnTo>
                <a:lnTo>
                  <a:pt x="30723" y="33604"/>
                </a:lnTo>
                <a:lnTo>
                  <a:pt x="32644" y="34564"/>
                </a:lnTo>
                <a:lnTo>
                  <a:pt x="34564" y="35524"/>
                </a:lnTo>
                <a:lnTo>
                  <a:pt x="36484" y="37444"/>
                </a:lnTo>
                <a:lnTo>
                  <a:pt x="37444" y="39364"/>
                </a:lnTo>
                <a:lnTo>
                  <a:pt x="38404" y="42245"/>
                </a:lnTo>
                <a:lnTo>
                  <a:pt x="39349" y="44165"/>
                </a:lnTo>
                <a:lnTo>
                  <a:pt x="39349" y="75849"/>
                </a:lnTo>
                <a:lnTo>
                  <a:pt x="35509" y="79689"/>
                </a:lnTo>
                <a:lnTo>
                  <a:pt x="32644" y="81610"/>
                </a:lnTo>
                <a:lnTo>
                  <a:pt x="24002" y="81610"/>
                </a:lnTo>
                <a:lnTo>
                  <a:pt x="20162" y="78729"/>
                </a:lnTo>
                <a:lnTo>
                  <a:pt x="17282" y="74889"/>
                </a:lnTo>
                <a:lnTo>
                  <a:pt x="13441" y="70088"/>
                </a:lnTo>
                <a:lnTo>
                  <a:pt x="11521" y="64328"/>
                </a:lnTo>
                <a:lnTo>
                  <a:pt x="11521" y="48005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2233132" y="2614726"/>
            <a:ext cx="7680" cy="19202"/>
          </a:xfrm>
          <a:custGeom>
            <a:avLst/>
            <a:gdLst/>
            <a:ahLst/>
            <a:cxnLst/>
            <a:rect l="l" t="t" r="r" b="b"/>
            <a:pathLst>
              <a:path w="7680" h="19202">
                <a:moveTo>
                  <a:pt x="960" y="3840"/>
                </a:moveTo>
                <a:lnTo>
                  <a:pt x="0" y="19202"/>
                </a:lnTo>
                <a:lnTo>
                  <a:pt x="1920" y="12481"/>
                </a:lnTo>
                <a:lnTo>
                  <a:pt x="7680" y="0"/>
                </a:lnTo>
                <a:lnTo>
                  <a:pt x="960" y="384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2284963" y="2585923"/>
            <a:ext cx="57607" cy="88331"/>
          </a:xfrm>
          <a:custGeom>
            <a:avLst/>
            <a:gdLst/>
            <a:ahLst/>
            <a:cxnLst/>
            <a:rect l="l" t="t" r="r" b="b"/>
            <a:pathLst>
              <a:path w="57607" h="88331">
                <a:moveTo>
                  <a:pt x="10561" y="48005"/>
                </a:moveTo>
                <a:lnTo>
                  <a:pt x="12481" y="32644"/>
                </a:lnTo>
                <a:lnTo>
                  <a:pt x="6720" y="39364"/>
                </a:lnTo>
                <a:lnTo>
                  <a:pt x="1920" y="45125"/>
                </a:lnTo>
                <a:lnTo>
                  <a:pt x="0" y="52806"/>
                </a:lnTo>
                <a:lnTo>
                  <a:pt x="0" y="69128"/>
                </a:lnTo>
                <a:lnTo>
                  <a:pt x="1920" y="74889"/>
                </a:lnTo>
                <a:lnTo>
                  <a:pt x="6720" y="80650"/>
                </a:lnTo>
                <a:lnTo>
                  <a:pt x="10561" y="85450"/>
                </a:lnTo>
                <a:lnTo>
                  <a:pt x="16322" y="88331"/>
                </a:lnTo>
                <a:lnTo>
                  <a:pt x="24963" y="88331"/>
                </a:lnTo>
                <a:lnTo>
                  <a:pt x="27843" y="87370"/>
                </a:lnTo>
                <a:lnTo>
                  <a:pt x="30723" y="86410"/>
                </a:lnTo>
                <a:lnTo>
                  <a:pt x="33604" y="84490"/>
                </a:lnTo>
                <a:lnTo>
                  <a:pt x="36484" y="82570"/>
                </a:lnTo>
                <a:lnTo>
                  <a:pt x="38404" y="79689"/>
                </a:lnTo>
                <a:lnTo>
                  <a:pt x="38404" y="88331"/>
                </a:lnTo>
                <a:lnTo>
                  <a:pt x="41285" y="88331"/>
                </a:lnTo>
                <a:lnTo>
                  <a:pt x="57607" y="81610"/>
                </a:lnTo>
                <a:lnTo>
                  <a:pt x="57607" y="78729"/>
                </a:lnTo>
                <a:lnTo>
                  <a:pt x="55686" y="79689"/>
                </a:lnTo>
                <a:lnTo>
                  <a:pt x="50886" y="79689"/>
                </a:lnTo>
                <a:lnTo>
                  <a:pt x="49926" y="78729"/>
                </a:lnTo>
                <a:lnTo>
                  <a:pt x="49926" y="77769"/>
                </a:lnTo>
                <a:lnTo>
                  <a:pt x="48966" y="75849"/>
                </a:lnTo>
                <a:lnTo>
                  <a:pt x="48966" y="0"/>
                </a:lnTo>
                <a:lnTo>
                  <a:pt x="46085" y="0"/>
                </a:lnTo>
                <a:lnTo>
                  <a:pt x="29763" y="6720"/>
                </a:lnTo>
                <a:lnTo>
                  <a:pt x="29763" y="8656"/>
                </a:lnTo>
                <a:lnTo>
                  <a:pt x="31683" y="8656"/>
                </a:lnTo>
                <a:lnTo>
                  <a:pt x="33604" y="7680"/>
                </a:lnTo>
                <a:lnTo>
                  <a:pt x="35524" y="7680"/>
                </a:lnTo>
                <a:lnTo>
                  <a:pt x="36484" y="8656"/>
                </a:lnTo>
                <a:lnTo>
                  <a:pt x="37444" y="9616"/>
                </a:lnTo>
                <a:lnTo>
                  <a:pt x="38404" y="10561"/>
                </a:lnTo>
                <a:lnTo>
                  <a:pt x="38404" y="33604"/>
                </a:lnTo>
                <a:lnTo>
                  <a:pt x="35524" y="30723"/>
                </a:lnTo>
                <a:lnTo>
                  <a:pt x="31683" y="28803"/>
                </a:lnTo>
                <a:lnTo>
                  <a:pt x="26883" y="28803"/>
                </a:lnTo>
                <a:lnTo>
                  <a:pt x="22082" y="32644"/>
                </a:lnTo>
                <a:lnTo>
                  <a:pt x="27843" y="32644"/>
                </a:lnTo>
                <a:lnTo>
                  <a:pt x="29763" y="33604"/>
                </a:lnTo>
                <a:lnTo>
                  <a:pt x="31683" y="34564"/>
                </a:lnTo>
                <a:lnTo>
                  <a:pt x="33604" y="35524"/>
                </a:lnTo>
                <a:lnTo>
                  <a:pt x="35524" y="37444"/>
                </a:lnTo>
                <a:lnTo>
                  <a:pt x="36484" y="39364"/>
                </a:lnTo>
                <a:lnTo>
                  <a:pt x="37444" y="42245"/>
                </a:lnTo>
                <a:lnTo>
                  <a:pt x="38404" y="44165"/>
                </a:lnTo>
                <a:lnTo>
                  <a:pt x="38404" y="75849"/>
                </a:lnTo>
                <a:lnTo>
                  <a:pt x="35524" y="79689"/>
                </a:lnTo>
                <a:lnTo>
                  <a:pt x="31683" y="81610"/>
                </a:lnTo>
                <a:lnTo>
                  <a:pt x="24002" y="81610"/>
                </a:lnTo>
                <a:lnTo>
                  <a:pt x="19202" y="78729"/>
                </a:lnTo>
                <a:lnTo>
                  <a:pt x="16322" y="74889"/>
                </a:lnTo>
                <a:lnTo>
                  <a:pt x="12481" y="70088"/>
                </a:lnTo>
                <a:lnTo>
                  <a:pt x="10561" y="64328"/>
                </a:lnTo>
                <a:lnTo>
                  <a:pt x="10561" y="48005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2295525" y="2614726"/>
            <a:ext cx="16322" cy="19202"/>
          </a:xfrm>
          <a:custGeom>
            <a:avLst/>
            <a:gdLst/>
            <a:ahLst/>
            <a:cxnLst/>
            <a:rect l="l" t="t" r="r" b="b"/>
            <a:pathLst>
              <a:path w="16322" h="19202">
                <a:moveTo>
                  <a:pt x="0" y="19202"/>
                </a:moveTo>
                <a:lnTo>
                  <a:pt x="1920" y="12481"/>
                </a:lnTo>
                <a:lnTo>
                  <a:pt x="5760" y="8641"/>
                </a:lnTo>
                <a:lnTo>
                  <a:pt x="8641" y="5760"/>
                </a:lnTo>
                <a:lnTo>
                  <a:pt x="11521" y="3840"/>
                </a:lnTo>
                <a:lnTo>
                  <a:pt x="16322" y="0"/>
                </a:lnTo>
                <a:lnTo>
                  <a:pt x="7680" y="0"/>
                </a:lnTo>
                <a:lnTo>
                  <a:pt x="1920" y="3840"/>
                </a:lnTo>
                <a:lnTo>
                  <a:pt x="0" y="19202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2346411" y="2585923"/>
            <a:ext cx="28803" cy="86410"/>
          </a:xfrm>
          <a:custGeom>
            <a:avLst/>
            <a:gdLst/>
            <a:ahLst/>
            <a:cxnLst/>
            <a:rect l="l" t="t" r="r" b="b"/>
            <a:pathLst>
              <a:path w="28803" h="86410">
                <a:moveTo>
                  <a:pt x="9601" y="17282"/>
                </a:moveTo>
                <a:lnTo>
                  <a:pt x="9601" y="79689"/>
                </a:lnTo>
                <a:lnTo>
                  <a:pt x="8625" y="80650"/>
                </a:lnTo>
                <a:lnTo>
                  <a:pt x="8625" y="81610"/>
                </a:lnTo>
                <a:lnTo>
                  <a:pt x="7680" y="82570"/>
                </a:lnTo>
                <a:lnTo>
                  <a:pt x="6720" y="83530"/>
                </a:lnTo>
                <a:lnTo>
                  <a:pt x="5760" y="83530"/>
                </a:lnTo>
                <a:lnTo>
                  <a:pt x="3840" y="84490"/>
                </a:lnTo>
                <a:lnTo>
                  <a:pt x="960" y="84490"/>
                </a:lnTo>
                <a:lnTo>
                  <a:pt x="960" y="86410"/>
                </a:lnTo>
                <a:lnTo>
                  <a:pt x="28803" y="86410"/>
                </a:lnTo>
                <a:lnTo>
                  <a:pt x="28803" y="84490"/>
                </a:lnTo>
                <a:lnTo>
                  <a:pt x="25908" y="84490"/>
                </a:lnTo>
                <a:lnTo>
                  <a:pt x="23987" y="83530"/>
                </a:lnTo>
                <a:lnTo>
                  <a:pt x="23027" y="83530"/>
                </a:lnTo>
                <a:lnTo>
                  <a:pt x="22082" y="82570"/>
                </a:lnTo>
                <a:lnTo>
                  <a:pt x="21122" y="81610"/>
                </a:lnTo>
                <a:lnTo>
                  <a:pt x="20147" y="80650"/>
                </a:lnTo>
                <a:lnTo>
                  <a:pt x="20147" y="79689"/>
                </a:lnTo>
                <a:lnTo>
                  <a:pt x="19187" y="76809"/>
                </a:lnTo>
                <a:lnTo>
                  <a:pt x="19187" y="0"/>
                </a:lnTo>
                <a:lnTo>
                  <a:pt x="17282" y="0"/>
                </a:lnTo>
                <a:lnTo>
                  <a:pt x="0" y="6720"/>
                </a:lnTo>
                <a:lnTo>
                  <a:pt x="960" y="8656"/>
                </a:lnTo>
                <a:lnTo>
                  <a:pt x="2880" y="8656"/>
                </a:lnTo>
                <a:lnTo>
                  <a:pt x="3840" y="7680"/>
                </a:lnTo>
                <a:lnTo>
                  <a:pt x="6720" y="7680"/>
                </a:lnTo>
                <a:lnTo>
                  <a:pt x="6720" y="8656"/>
                </a:lnTo>
                <a:lnTo>
                  <a:pt x="7680" y="8656"/>
                </a:lnTo>
                <a:lnTo>
                  <a:pt x="8625" y="9616"/>
                </a:lnTo>
                <a:lnTo>
                  <a:pt x="8625" y="11521"/>
                </a:lnTo>
                <a:lnTo>
                  <a:pt x="9601" y="13441"/>
                </a:lnTo>
                <a:lnTo>
                  <a:pt x="9601" y="17282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2382880" y="2614726"/>
            <a:ext cx="47045" cy="59527"/>
          </a:xfrm>
          <a:custGeom>
            <a:avLst/>
            <a:gdLst/>
            <a:ahLst/>
            <a:cxnLst/>
            <a:rect l="l" t="t" r="r" b="b"/>
            <a:pathLst>
              <a:path w="47045" h="59527">
                <a:moveTo>
                  <a:pt x="15361" y="5760"/>
                </a:moveTo>
                <a:lnTo>
                  <a:pt x="18242" y="4800"/>
                </a:lnTo>
                <a:lnTo>
                  <a:pt x="25923" y="4800"/>
                </a:lnTo>
                <a:lnTo>
                  <a:pt x="27843" y="6720"/>
                </a:lnTo>
                <a:lnTo>
                  <a:pt x="30723" y="7680"/>
                </a:lnTo>
                <a:lnTo>
                  <a:pt x="31683" y="9601"/>
                </a:lnTo>
                <a:lnTo>
                  <a:pt x="32644" y="11521"/>
                </a:lnTo>
                <a:lnTo>
                  <a:pt x="33604" y="13441"/>
                </a:lnTo>
                <a:lnTo>
                  <a:pt x="33604" y="15361"/>
                </a:lnTo>
                <a:lnTo>
                  <a:pt x="34564" y="19202"/>
                </a:lnTo>
                <a:lnTo>
                  <a:pt x="8641" y="19202"/>
                </a:lnTo>
                <a:lnTo>
                  <a:pt x="8641" y="14401"/>
                </a:lnTo>
                <a:lnTo>
                  <a:pt x="10561" y="10561"/>
                </a:lnTo>
                <a:lnTo>
                  <a:pt x="11521" y="2880"/>
                </a:lnTo>
                <a:lnTo>
                  <a:pt x="6720" y="8641"/>
                </a:lnTo>
                <a:lnTo>
                  <a:pt x="1920" y="13441"/>
                </a:lnTo>
                <a:lnTo>
                  <a:pt x="0" y="21122"/>
                </a:lnTo>
                <a:lnTo>
                  <a:pt x="0" y="39364"/>
                </a:lnTo>
                <a:lnTo>
                  <a:pt x="1920" y="46085"/>
                </a:lnTo>
                <a:lnTo>
                  <a:pt x="6720" y="51846"/>
                </a:lnTo>
                <a:lnTo>
                  <a:pt x="11521" y="56647"/>
                </a:lnTo>
                <a:lnTo>
                  <a:pt x="17282" y="59527"/>
                </a:lnTo>
                <a:lnTo>
                  <a:pt x="29763" y="59527"/>
                </a:lnTo>
                <a:lnTo>
                  <a:pt x="35524" y="56647"/>
                </a:lnTo>
                <a:lnTo>
                  <a:pt x="39364" y="52806"/>
                </a:lnTo>
                <a:lnTo>
                  <a:pt x="43205" y="48005"/>
                </a:lnTo>
                <a:lnTo>
                  <a:pt x="46085" y="43205"/>
                </a:lnTo>
                <a:lnTo>
                  <a:pt x="47045" y="37444"/>
                </a:lnTo>
                <a:lnTo>
                  <a:pt x="45125" y="36484"/>
                </a:lnTo>
                <a:lnTo>
                  <a:pt x="43205" y="41285"/>
                </a:lnTo>
                <a:lnTo>
                  <a:pt x="41285" y="44165"/>
                </a:lnTo>
                <a:lnTo>
                  <a:pt x="38404" y="46085"/>
                </a:lnTo>
                <a:lnTo>
                  <a:pt x="35524" y="48005"/>
                </a:lnTo>
                <a:lnTo>
                  <a:pt x="32644" y="48966"/>
                </a:lnTo>
                <a:lnTo>
                  <a:pt x="23042" y="48966"/>
                </a:lnTo>
                <a:lnTo>
                  <a:pt x="18242" y="47045"/>
                </a:lnTo>
                <a:lnTo>
                  <a:pt x="14401" y="42245"/>
                </a:lnTo>
                <a:lnTo>
                  <a:pt x="10561" y="37444"/>
                </a:lnTo>
                <a:lnTo>
                  <a:pt x="8641" y="30723"/>
                </a:lnTo>
                <a:lnTo>
                  <a:pt x="8641" y="23042"/>
                </a:lnTo>
                <a:lnTo>
                  <a:pt x="47045" y="23042"/>
                </a:lnTo>
                <a:lnTo>
                  <a:pt x="47045" y="16322"/>
                </a:lnTo>
                <a:lnTo>
                  <a:pt x="45125" y="10561"/>
                </a:lnTo>
                <a:lnTo>
                  <a:pt x="41285" y="6720"/>
                </a:lnTo>
                <a:lnTo>
                  <a:pt x="36484" y="1920"/>
                </a:lnTo>
                <a:lnTo>
                  <a:pt x="31683" y="0"/>
                </a:lnTo>
                <a:lnTo>
                  <a:pt x="18242" y="0"/>
                </a:lnTo>
                <a:lnTo>
                  <a:pt x="15361" y="576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2393441" y="2614726"/>
            <a:ext cx="7680" cy="10561"/>
          </a:xfrm>
          <a:custGeom>
            <a:avLst/>
            <a:gdLst/>
            <a:ahLst/>
            <a:cxnLst/>
            <a:rect l="l" t="t" r="r" b="b"/>
            <a:pathLst>
              <a:path w="7680" h="10561">
                <a:moveTo>
                  <a:pt x="1920" y="8641"/>
                </a:moveTo>
                <a:lnTo>
                  <a:pt x="4800" y="5760"/>
                </a:lnTo>
                <a:lnTo>
                  <a:pt x="7680" y="0"/>
                </a:lnTo>
                <a:lnTo>
                  <a:pt x="960" y="2880"/>
                </a:lnTo>
                <a:lnTo>
                  <a:pt x="0" y="10561"/>
                </a:lnTo>
                <a:lnTo>
                  <a:pt x="1920" y="8641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1604345" y="3227191"/>
            <a:ext cx="59527" cy="91196"/>
          </a:xfrm>
          <a:custGeom>
            <a:avLst/>
            <a:gdLst/>
            <a:ahLst/>
            <a:cxnLst/>
            <a:rect l="l" t="t" r="r" b="b"/>
            <a:pathLst>
              <a:path w="59527" h="91196">
                <a:moveTo>
                  <a:pt x="34564" y="59512"/>
                </a:moveTo>
                <a:lnTo>
                  <a:pt x="36251" y="57793"/>
                </a:lnTo>
                <a:lnTo>
                  <a:pt x="45133" y="47282"/>
                </a:lnTo>
                <a:lnTo>
                  <a:pt x="50886" y="37444"/>
                </a:lnTo>
                <a:lnTo>
                  <a:pt x="52806" y="32644"/>
                </a:lnTo>
                <a:lnTo>
                  <a:pt x="53766" y="27843"/>
                </a:lnTo>
                <a:lnTo>
                  <a:pt x="53766" y="17282"/>
                </a:lnTo>
                <a:lnTo>
                  <a:pt x="51846" y="11521"/>
                </a:lnTo>
                <a:lnTo>
                  <a:pt x="47045" y="7680"/>
                </a:lnTo>
                <a:lnTo>
                  <a:pt x="42245" y="2880"/>
                </a:lnTo>
                <a:lnTo>
                  <a:pt x="35524" y="0"/>
                </a:lnTo>
                <a:lnTo>
                  <a:pt x="22082" y="0"/>
                </a:lnTo>
                <a:lnTo>
                  <a:pt x="16322" y="1920"/>
                </a:lnTo>
                <a:lnTo>
                  <a:pt x="11521" y="6720"/>
                </a:lnTo>
                <a:lnTo>
                  <a:pt x="6720" y="11521"/>
                </a:lnTo>
                <a:lnTo>
                  <a:pt x="3840" y="17282"/>
                </a:lnTo>
                <a:lnTo>
                  <a:pt x="2880" y="25923"/>
                </a:lnTo>
                <a:lnTo>
                  <a:pt x="5760" y="25923"/>
                </a:lnTo>
                <a:lnTo>
                  <a:pt x="6720" y="20162"/>
                </a:lnTo>
                <a:lnTo>
                  <a:pt x="9601" y="16322"/>
                </a:lnTo>
                <a:lnTo>
                  <a:pt x="13441" y="14401"/>
                </a:lnTo>
                <a:lnTo>
                  <a:pt x="16322" y="11521"/>
                </a:lnTo>
                <a:lnTo>
                  <a:pt x="20162" y="10561"/>
                </a:lnTo>
                <a:lnTo>
                  <a:pt x="29763" y="10561"/>
                </a:lnTo>
                <a:lnTo>
                  <a:pt x="33604" y="12481"/>
                </a:lnTo>
                <a:lnTo>
                  <a:pt x="37444" y="15361"/>
                </a:lnTo>
                <a:lnTo>
                  <a:pt x="41285" y="19202"/>
                </a:lnTo>
                <a:lnTo>
                  <a:pt x="43205" y="24002"/>
                </a:lnTo>
                <a:lnTo>
                  <a:pt x="43205" y="29763"/>
                </a:lnTo>
                <a:lnTo>
                  <a:pt x="40308" y="42134"/>
                </a:lnTo>
                <a:lnTo>
                  <a:pt x="33604" y="54711"/>
                </a:lnTo>
                <a:lnTo>
                  <a:pt x="28852" y="60526"/>
                </a:lnTo>
                <a:lnTo>
                  <a:pt x="21282" y="68910"/>
                </a:lnTo>
                <a:lnTo>
                  <a:pt x="11735" y="78493"/>
                </a:lnTo>
                <a:lnTo>
                  <a:pt x="0" y="89275"/>
                </a:lnTo>
                <a:lnTo>
                  <a:pt x="0" y="91196"/>
                </a:lnTo>
                <a:lnTo>
                  <a:pt x="52806" y="91196"/>
                </a:lnTo>
                <a:lnTo>
                  <a:pt x="59527" y="73914"/>
                </a:lnTo>
                <a:lnTo>
                  <a:pt x="56647" y="73914"/>
                </a:lnTo>
                <a:lnTo>
                  <a:pt x="55686" y="76794"/>
                </a:lnTo>
                <a:lnTo>
                  <a:pt x="54726" y="77754"/>
                </a:lnTo>
                <a:lnTo>
                  <a:pt x="52806" y="78714"/>
                </a:lnTo>
                <a:lnTo>
                  <a:pt x="51846" y="79674"/>
                </a:lnTo>
                <a:lnTo>
                  <a:pt x="49926" y="80634"/>
                </a:lnTo>
                <a:lnTo>
                  <a:pt x="48006" y="80634"/>
                </a:lnTo>
                <a:lnTo>
                  <a:pt x="46085" y="81594"/>
                </a:lnTo>
                <a:lnTo>
                  <a:pt x="14401" y="81594"/>
                </a:lnTo>
                <a:lnTo>
                  <a:pt x="15964" y="80025"/>
                </a:lnTo>
                <a:lnTo>
                  <a:pt x="23186" y="72445"/>
                </a:lnTo>
                <a:lnTo>
                  <a:pt x="34564" y="595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1674434" y="3227191"/>
            <a:ext cx="57591" cy="93116"/>
          </a:xfrm>
          <a:custGeom>
            <a:avLst/>
            <a:gdLst/>
            <a:ahLst/>
            <a:cxnLst/>
            <a:rect l="l" t="t" r="r" b="b"/>
            <a:pathLst>
              <a:path w="57591" h="93116">
                <a:moveTo>
                  <a:pt x="7680" y="13441"/>
                </a:moveTo>
                <a:lnTo>
                  <a:pt x="4800" y="21122"/>
                </a:lnTo>
                <a:lnTo>
                  <a:pt x="4486" y="21969"/>
                </a:lnTo>
                <a:lnTo>
                  <a:pt x="1223" y="33839"/>
                </a:lnTo>
                <a:lnTo>
                  <a:pt x="0" y="47045"/>
                </a:lnTo>
                <a:lnTo>
                  <a:pt x="303" y="54005"/>
                </a:lnTo>
                <a:lnTo>
                  <a:pt x="2652" y="67097"/>
                </a:lnTo>
                <a:lnTo>
                  <a:pt x="6705" y="77754"/>
                </a:lnTo>
                <a:lnTo>
                  <a:pt x="7687" y="79468"/>
                </a:lnTo>
                <a:lnTo>
                  <a:pt x="17292" y="89805"/>
                </a:lnTo>
                <a:lnTo>
                  <a:pt x="17266" y="78714"/>
                </a:lnTo>
                <a:lnTo>
                  <a:pt x="15989" y="74949"/>
                </a:lnTo>
                <a:lnTo>
                  <a:pt x="13422" y="63272"/>
                </a:lnTo>
                <a:lnTo>
                  <a:pt x="12466" y="48966"/>
                </a:lnTo>
                <a:lnTo>
                  <a:pt x="12466" y="41285"/>
                </a:lnTo>
                <a:lnTo>
                  <a:pt x="13426" y="33604"/>
                </a:lnTo>
                <a:lnTo>
                  <a:pt x="14401" y="25923"/>
                </a:lnTo>
                <a:lnTo>
                  <a:pt x="15361" y="18242"/>
                </a:lnTo>
                <a:lnTo>
                  <a:pt x="18242" y="12481"/>
                </a:lnTo>
                <a:lnTo>
                  <a:pt x="21107" y="8641"/>
                </a:lnTo>
                <a:lnTo>
                  <a:pt x="23027" y="5760"/>
                </a:lnTo>
                <a:lnTo>
                  <a:pt x="25907" y="4800"/>
                </a:lnTo>
                <a:lnTo>
                  <a:pt x="31668" y="4800"/>
                </a:lnTo>
                <a:lnTo>
                  <a:pt x="35509" y="6720"/>
                </a:lnTo>
                <a:lnTo>
                  <a:pt x="38389" y="8641"/>
                </a:lnTo>
                <a:lnTo>
                  <a:pt x="40309" y="12481"/>
                </a:lnTo>
                <a:lnTo>
                  <a:pt x="42230" y="17282"/>
                </a:lnTo>
                <a:lnTo>
                  <a:pt x="44427" y="29143"/>
                </a:lnTo>
                <a:lnTo>
                  <a:pt x="45110" y="43205"/>
                </a:lnTo>
                <a:lnTo>
                  <a:pt x="44993" y="50969"/>
                </a:lnTo>
                <a:lnTo>
                  <a:pt x="44071" y="64298"/>
                </a:lnTo>
                <a:lnTo>
                  <a:pt x="42230" y="74874"/>
                </a:lnTo>
                <a:lnTo>
                  <a:pt x="40309" y="79674"/>
                </a:lnTo>
                <a:lnTo>
                  <a:pt x="38389" y="83515"/>
                </a:lnTo>
                <a:lnTo>
                  <a:pt x="33588" y="88315"/>
                </a:lnTo>
                <a:lnTo>
                  <a:pt x="32628" y="93116"/>
                </a:lnTo>
                <a:lnTo>
                  <a:pt x="37429" y="91196"/>
                </a:lnTo>
                <a:lnTo>
                  <a:pt x="42230" y="88315"/>
                </a:lnTo>
                <a:lnTo>
                  <a:pt x="47030" y="85435"/>
                </a:lnTo>
                <a:lnTo>
                  <a:pt x="50871" y="79674"/>
                </a:lnTo>
                <a:lnTo>
                  <a:pt x="53751" y="71993"/>
                </a:lnTo>
                <a:lnTo>
                  <a:pt x="54007" y="71379"/>
                </a:lnTo>
                <a:lnTo>
                  <a:pt x="56805" y="60087"/>
                </a:lnTo>
                <a:lnTo>
                  <a:pt x="57591" y="46085"/>
                </a:lnTo>
                <a:lnTo>
                  <a:pt x="56734" y="32887"/>
                </a:lnTo>
                <a:lnTo>
                  <a:pt x="53616" y="20576"/>
                </a:lnTo>
                <a:lnTo>
                  <a:pt x="47990" y="10561"/>
                </a:lnTo>
                <a:lnTo>
                  <a:pt x="42230" y="3840"/>
                </a:lnTo>
                <a:lnTo>
                  <a:pt x="36469" y="0"/>
                </a:lnTo>
                <a:lnTo>
                  <a:pt x="24947" y="0"/>
                </a:lnTo>
                <a:lnTo>
                  <a:pt x="21107" y="1920"/>
                </a:lnTo>
                <a:lnTo>
                  <a:pt x="17266" y="4800"/>
                </a:lnTo>
                <a:lnTo>
                  <a:pt x="11521" y="7680"/>
                </a:lnTo>
                <a:lnTo>
                  <a:pt x="768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1691700" y="3305906"/>
            <a:ext cx="16322" cy="14401"/>
          </a:xfrm>
          <a:custGeom>
            <a:avLst/>
            <a:gdLst/>
            <a:ahLst/>
            <a:cxnLst/>
            <a:rect l="l" t="t" r="r" b="b"/>
            <a:pathLst>
              <a:path w="16322" h="14401">
                <a:moveTo>
                  <a:pt x="16322" y="9601"/>
                </a:moveTo>
                <a:lnTo>
                  <a:pt x="13441" y="10561"/>
                </a:lnTo>
                <a:lnTo>
                  <a:pt x="6720" y="10561"/>
                </a:lnTo>
                <a:lnTo>
                  <a:pt x="2880" y="6720"/>
                </a:lnTo>
                <a:lnTo>
                  <a:pt x="0" y="0"/>
                </a:lnTo>
                <a:lnTo>
                  <a:pt x="25" y="11090"/>
                </a:lnTo>
                <a:lnTo>
                  <a:pt x="11521" y="14401"/>
                </a:lnTo>
                <a:lnTo>
                  <a:pt x="15361" y="14401"/>
                </a:lnTo>
                <a:lnTo>
                  <a:pt x="16322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1759077" y="3312627"/>
            <a:ext cx="11353" cy="7680"/>
          </a:xfrm>
          <a:custGeom>
            <a:avLst/>
            <a:gdLst/>
            <a:ahLst/>
            <a:cxnLst/>
            <a:rect l="l" t="t" r="r" b="b"/>
            <a:pathLst>
              <a:path w="11353" h="7680">
                <a:moveTo>
                  <a:pt x="6552" y="3840"/>
                </a:moveTo>
                <a:lnTo>
                  <a:pt x="2712" y="0"/>
                </a:lnTo>
                <a:lnTo>
                  <a:pt x="0" y="4165"/>
                </a:lnTo>
                <a:lnTo>
                  <a:pt x="11353" y="7680"/>
                </a:lnTo>
                <a:lnTo>
                  <a:pt x="11353" y="3840"/>
                </a:lnTo>
                <a:lnTo>
                  <a:pt x="655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1741627" y="3227191"/>
            <a:ext cx="58552" cy="93116"/>
          </a:xfrm>
          <a:custGeom>
            <a:avLst/>
            <a:gdLst/>
            <a:ahLst/>
            <a:cxnLst/>
            <a:rect l="l" t="t" r="r" b="b"/>
            <a:pathLst>
              <a:path w="58552" h="93116">
                <a:moveTo>
                  <a:pt x="0" y="47045"/>
                </a:moveTo>
                <a:lnTo>
                  <a:pt x="329" y="54204"/>
                </a:lnTo>
                <a:lnTo>
                  <a:pt x="2892" y="67181"/>
                </a:lnTo>
                <a:lnTo>
                  <a:pt x="7680" y="77754"/>
                </a:lnTo>
                <a:lnTo>
                  <a:pt x="17450" y="89600"/>
                </a:lnTo>
                <a:lnTo>
                  <a:pt x="20162" y="85435"/>
                </a:lnTo>
                <a:lnTo>
                  <a:pt x="18242" y="78714"/>
                </a:lnTo>
                <a:lnTo>
                  <a:pt x="16959" y="74949"/>
                </a:lnTo>
                <a:lnTo>
                  <a:pt x="14393" y="63272"/>
                </a:lnTo>
                <a:lnTo>
                  <a:pt x="13441" y="48966"/>
                </a:lnTo>
                <a:lnTo>
                  <a:pt x="13441" y="41285"/>
                </a:lnTo>
                <a:lnTo>
                  <a:pt x="14401" y="33604"/>
                </a:lnTo>
                <a:lnTo>
                  <a:pt x="15361" y="25923"/>
                </a:lnTo>
                <a:lnTo>
                  <a:pt x="16322" y="18242"/>
                </a:lnTo>
                <a:lnTo>
                  <a:pt x="18242" y="12481"/>
                </a:lnTo>
                <a:lnTo>
                  <a:pt x="22082" y="8641"/>
                </a:lnTo>
                <a:lnTo>
                  <a:pt x="24002" y="5760"/>
                </a:lnTo>
                <a:lnTo>
                  <a:pt x="26883" y="4800"/>
                </a:lnTo>
                <a:lnTo>
                  <a:pt x="32628" y="4800"/>
                </a:lnTo>
                <a:lnTo>
                  <a:pt x="36469" y="6720"/>
                </a:lnTo>
                <a:lnTo>
                  <a:pt x="38404" y="8641"/>
                </a:lnTo>
                <a:lnTo>
                  <a:pt x="40309" y="12481"/>
                </a:lnTo>
                <a:lnTo>
                  <a:pt x="42245" y="17282"/>
                </a:lnTo>
                <a:lnTo>
                  <a:pt x="44437" y="29143"/>
                </a:lnTo>
                <a:lnTo>
                  <a:pt x="45125" y="43205"/>
                </a:lnTo>
                <a:lnTo>
                  <a:pt x="45007" y="50969"/>
                </a:lnTo>
                <a:lnTo>
                  <a:pt x="44079" y="64298"/>
                </a:lnTo>
                <a:lnTo>
                  <a:pt x="42245" y="74874"/>
                </a:lnTo>
                <a:lnTo>
                  <a:pt x="41285" y="79674"/>
                </a:lnTo>
                <a:lnTo>
                  <a:pt x="39364" y="83515"/>
                </a:lnTo>
                <a:lnTo>
                  <a:pt x="36469" y="85435"/>
                </a:lnTo>
                <a:lnTo>
                  <a:pt x="34564" y="88315"/>
                </a:lnTo>
                <a:lnTo>
                  <a:pt x="31683" y="89275"/>
                </a:lnTo>
                <a:lnTo>
                  <a:pt x="28803" y="89275"/>
                </a:lnTo>
                <a:lnTo>
                  <a:pt x="28803" y="93116"/>
                </a:lnTo>
                <a:lnTo>
                  <a:pt x="33588" y="93116"/>
                </a:lnTo>
                <a:lnTo>
                  <a:pt x="37429" y="91196"/>
                </a:lnTo>
                <a:lnTo>
                  <a:pt x="42245" y="88315"/>
                </a:lnTo>
                <a:lnTo>
                  <a:pt x="47030" y="85435"/>
                </a:lnTo>
                <a:lnTo>
                  <a:pt x="50871" y="79674"/>
                </a:lnTo>
                <a:lnTo>
                  <a:pt x="53751" y="71993"/>
                </a:lnTo>
                <a:lnTo>
                  <a:pt x="54058" y="71260"/>
                </a:lnTo>
                <a:lnTo>
                  <a:pt x="57321" y="60011"/>
                </a:lnTo>
                <a:lnTo>
                  <a:pt x="58552" y="46085"/>
                </a:lnTo>
                <a:lnTo>
                  <a:pt x="57441" y="32695"/>
                </a:lnTo>
                <a:lnTo>
                  <a:pt x="53846" y="20497"/>
                </a:lnTo>
                <a:lnTo>
                  <a:pt x="47990" y="10561"/>
                </a:lnTo>
                <a:lnTo>
                  <a:pt x="43190" y="3840"/>
                </a:lnTo>
                <a:lnTo>
                  <a:pt x="36469" y="0"/>
                </a:lnTo>
                <a:lnTo>
                  <a:pt x="25907" y="0"/>
                </a:lnTo>
                <a:lnTo>
                  <a:pt x="21122" y="1920"/>
                </a:lnTo>
                <a:lnTo>
                  <a:pt x="17282" y="4800"/>
                </a:lnTo>
                <a:lnTo>
                  <a:pt x="12481" y="7680"/>
                </a:lnTo>
                <a:lnTo>
                  <a:pt x="7680" y="13441"/>
                </a:lnTo>
                <a:lnTo>
                  <a:pt x="4800" y="21122"/>
                </a:lnTo>
                <a:lnTo>
                  <a:pt x="4488" y="21969"/>
                </a:lnTo>
                <a:lnTo>
                  <a:pt x="1229" y="33839"/>
                </a:lnTo>
                <a:lnTo>
                  <a:pt x="0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1604345" y="3026557"/>
            <a:ext cx="60487" cy="91196"/>
          </a:xfrm>
          <a:custGeom>
            <a:avLst/>
            <a:gdLst/>
            <a:ahLst/>
            <a:cxnLst/>
            <a:rect l="l" t="t" r="r" b="b"/>
            <a:pathLst>
              <a:path w="60487" h="91196">
                <a:moveTo>
                  <a:pt x="0" y="67193"/>
                </a:moveTo>
                <a:lnTo>
                  <a:pt x="37444" y="67193"/>
                </a:lnTo>
                <a:lnTo>
                  <a:pt x="5760" y="58567"/>
                </a:lnTo>
                <a:lnTo>
                  <a:pt x="37444" y="13441"/>
                </a:lnTo>
                <a:lnTo>
                  <a:pt x="37444" y="58567"/>
                </a:lnTo>
                <a:lnTo>
                  <a:pt x="5760" y="58567"/>
                </a:lnTo>
                <a:lnTo>
                  <a:pt x="37444" y="67193"/>
                </a:lnTo>
                <a:lnTo>
                  <a:pt x="37444" y="91196"/>
                </a:lnTo>
                <a:lnTo>
                  <a:pt x="48006" y="91196"/>
                </a:lnTo>
                <a:lnTo>
                  <a:pt x="48006" y="67193"/>
                </a:lnTo>
                <a:lnTo>
                  <a:pt x="60487" y="67193"/>
                </a:lnTo>
                <a:lnTo>
                  <a:pt x="60487" y="58567"/>
                </a:lnTo>
                <a:lnTo>
                  <a:pt x="48006" y="58567"/>
                </a:lnTo>
                <a:lnTo>
                  <a:pt x="48006" y="0"/>
                </a:lnTo>
                <a:lnTo>
                  <a:pt x="41285" y="0"/>
                </a:lnTo>
                <a:lnTo>
                  <a:pt x="0" y="59512"/>
                </a:lnTo>
                <a:lnTo>
                  <a:pt x="0" y="67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1674434" y="3026557"/>
            <a:ext cx="57591" cy="93116"/>
          </a:xfrm>
          <a:custGeom>
            <a:avLst/>
            <a:gdLst/>
            <a:ahLst/>
            <a:cxnLst/>
            <a:rect l="l" t="t" r="r" b="b"/>
            <a:pathLst>
              <a:path w="57591" h="93116">
                <a:moveTo>
                  <a:pt x="0" y="47045"/>
                </a:moveTo>
                <a:lnTo>
                  <a:pt x="303" y="53921"/>
                </a:lnTo>
                <a:lnTo>
                  <a:pt x="2652" y="66691"/>
                </a:lnTo>
                <a:lnTo>
                  <a:pt x="6705" y="77754"/>
                </a:lnTo>
                <a:lnTo>
                  <a:pt x="7687" y="79468"/>
                </a:lnTo>
                <a:lnTo>
                  <a:pt x="13421" y="63269"/>
                </a:lnTo>
                <a:lnTo>
                  <a:pt x="12466" y="48950"/>
                </a:lnTo>
                <a:lnTo>
                  <a:pt x="12466" y="41285"/>
                </a:lnTo>
                <a:lnTo>
                  <a:pt x="13426" y="33604"/>
                </a:lnTo>
                <a:lnTo>
                  <a:pt x="14401" y="25923"/>
                </a:lnTo>
                <a:lnTo>
                  <a:pt x="15361" y="17282"/>
                </a:lnTo>
                <a:lnTo>
                  <a:pt x="18242" y="11521"/>
                </a:lnTo>
                <a:lnTo>
                  <a:pt x="21107" y="8641"/>
                </a:lnTo>
                <a:lnTo>
                  <a:pt x="23027" y="5760"/>
                </a:lnTo>
                <a:lnTo>
                  <a:pt x="25907" y="3840"/>
                </a:lnTo>
                <a:lnTo>
                  <a:pt x="31668" y="3840"/>
                </a:lnTo>
                <a:lnTo>
                  <a:pt x="33588" y="4800"/>
                </a:lnTo>
                <a:lnTo>
                  <a:pt x="35509" y="6720"/>
                </a:lnTo>
                <a:lnTo>
                  <a:pt x="38389" y="8641"/>
                </a:lnTo>
                <a:lnTo>
                  <a:pt x="40309" y="12481"/>
                </a:lnTo>
                <a:lnTo>
                  <a:pt x="42230" y="17282"/>
                </a:lnTo>
                <a:lnTo>
                  <a:pt x="44427" y="29143"/>
                </a:lnTo>
                <a:lnTo>
                  <a:pt x="45110" y="43205"/>
                </a:lnTo>
                <a:lnTo>
                  <a:pt x="44993" y="50963"/>
                </a:lnTo>
                <a:lnTo>
                  <a:pt x="44071" y="64293"/>
                </a:lnTo>
                <a:lnTo>
                  <a:pt x="42230" y="74874"/>
                </a:lnTo>
                <a:lnTo>
                  <a:pt x="40309" y="79674"/>
                </a:lnTo>
                <a:lnTo>
                  <a:pt x="38389" y="83515"/>
                </a:lnTo>
                <a:lnTo>
                  <a:pt x="36469" y="85435"/>
                </a:lnTo>
                <a:lnTo>
                  <a:pt x="33588" y="87355"/>
                </a:lnTo>
                <a:lnTo>
                  <a:pt x="32628" y="93116"/>
                </a:lnTo>
                <a:lnTo>
                  <a:pt x="37429" y="91196"/>
                </a:lnTo>
                <a:lnTo>
                  <a:pt x="42230" y="88315"/>
                </a:lnTo>
                <a:lnTo>
                  <a:pt x="47030" y="84475"/>
                </a:lnTo>
                <a:lnTo>
                  <a:pt x="50871" y="79674"/>
                </a:lnTo>
                <a:lnTo>
                  <a:pt x="53751" y="71993"/>
                </a:lnTo>
                <a:lnTo>
                  <a:pt x="54007" y="71378"/>
                </a:lnTo>
                <a:lnTo>
                  <a:pt x="56805" y="59716"/>
                </a:lnTo>
                <a:lnTo>
                  <a:pt x="57591" y="46085"/>
                </a:lnTo>
                <a:lnTo>
                  <a:pt x="56734" y="32887"/>
                </a:lnTo>
                <a:lnTo>
                  <a:pt x="53616" y="20576"/>
                </a:lnTo>
                <a:lnTo>
                  <a:pt x="47990" y="10561"/>
                </a:lnTo>
                <a:lnTo>
                  <a:pt x="42230" y="3840"/>
                </a:lnTo>
                <a:lnTo>
                  <a:pt x="36469" y="0"/>
                </a:lnTo>
                <a:lnTo>
                  <a:pt x="24947" y="0"/>
                </a:lnTo>
                <a:lnTo>
                  <a:pt x="21107" y="960"/>
                </a:lnTo>
                <a:lnTo>
                  <a:pt x="17266" y="3840"/>
                </a:lnTo>
                <a:lnTo>
                  <a:pt x="11521" y="7680"/>
                </a:lnTo>
                <a:lnTo>
                  <a:pt x="7680" y="13441"/>
                </a:lnTo>
                <a:lnTo>
                  <a:pt x="4800" y="21122"/>
                </a:lnTo>
                <a:lnTo>
                  <a:pt x="4486" y="21867"/>
                </a:lnTo>
                <a:lnTo>
                  <a:pt x="1223" y="33119"/>
                </a:lnTo>
                <a:lnTo>
                  <a:pt x="0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1682121" y="3089826"/>
            <a:ext cx="25901" cy="29847"/>
          </a:xfrm>
          <a:custGeom>
            <a:avLst/>
            <a:gdLst/>
            <a:ahLst/>
            <a:cxnLst/>
            <a:rect l="l" t="t" r="r" b="b"/>
            <a:pathLst>
              <a:path w="25901" h="29847">
                <a:moveTo>
                  <a:pt x="25901" y="24086"/>
                </a:moveTo>
                <a:lnTo>
                  <a:pt x="23021" y="25046"/>
                </a:lnTo>
                <a:lnTo>
                  <a:pt x="16300" y="25046"/>
                </a:lnTo>
                <a:lnTo>
                  <a:pt x="12459" y="22166"/>
                </a:lnTo>
                <a:lnTo>
                  <a:pt x="9579" y="15445"/>
                </a:lnTo>
                <a:lnTo>
                  <a:pt x="8298" y="11670"/>
                </a:lnTo>
                <a:lnTo>
                  <a:pt x="5734" y="0"/>
                </a:lnTo>
                <a:lnTo>
                  <a:pt x="0" y="16198"/>
                </a:lnTo>
                <a:lnTo>
                  <a:pt x="9605" y="26536"/>
                </a:lnTo>
                <a:lnTo>
                  <a:pt x="21101" y="29847"/>
                </a:lnTo>
                <a:lnTo>
                  <a:pt x="24941" y="29847"/>
                </a:lnTo>
                <a:lnTo>
                  <a:pt x="25901" y="240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1770430" y="3113913"/>
            <a:ext cx="8625" cy="5760"/>
          </a:xfrm>
          <a:custGeom>
            <a:avLst/>
            <a:gdLst/>
            <a:ahLst/>
            <a:cxnLst/>
            <a:rect l="l" t="t" r="r" b="b"/>
            <a:pathLst>
              <a:path w="8625" h="5760">
                <a:moveTo>
                  <a:pt x="4785" y="5760"/>
                </a:moveTo>
                <a:lnTo>
                  <a:pt x="8625" y="3840"/>
                </a:lnTo>
                <a:lnTo>
                  <a:pt x="5760" y="0"/>
                </a:lnTo>
                <a:lnTo>
                  <a:pt x="2880" y="960"/>
                </a:lnTo>
                <a:lnTo>
                  <a:pt x="0" y="960"/>
                </a:lnTo>
                <a:lnTo>
                  <a:pt x="0" y="5760"/>
                </a:lnTo>
                <a:lnTo>
                  <a:pt x="4785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1741627" y="3026557"/>
            <a:ext cx="58552" cy="93116"/>
          </a:xfrm>
          <a:custGeom>
            <a:avLst/>
            <a:gdLst/>
            <a:ahLst/>
            <a:cxnLst/>
            <a:rect l="l" t="t" r="r" b="b"/>
            <a:pathLst>
              <a:path w="58552" h="93116">
                <a:moveTo>
                  <a:pt x="0" y="47045"/>
                </a:moveTo>
                <a:lnTo>
                  <a:pt x="329" y="54116"/>
                </a:lnTo>
                <a:lnTo>
                  <a:pt x="2892" y="66773"/>
                </a:lnTo>
                <a:lnTo>
                  <a:pt x="7680" y="77754"/>
                </a:lnTo>
                <a:lnTo>
                  <a:pt x="17450" y="89600"/>
                </a:lnTo>
                <a:lnTo>
                  <a:pt x="28803" y="93116"/>
                </a:lnTo>
                <a:lnTo>
                  <a:pt x="28803" y="88315"/>
                </a:lnTo>
                <a:lnTo>
                  <a:pt x="24002" y="88315"/>
                </a:lnTo>
                <a:lnTo>
                  <a:pt x="20162" y="85435"/>
                </a:lnTo>
                <a:lnTo>
                  <a:pt x="18242" y="78714"/>
                </a:lnTo>
                <a:lnTo>
                  <a:pt x="16956" y="74939"/>
                </a:lnTo>
                <a:lnTo>
                  <a:pt x="14392" y="63269"/>
                </a:lnTo>
                <a:lnTo>
                  <a:pt x="13441" y="48950"/>
                </a:lnTo>
                <a:lnTo>
                  <a:pt x="13441" y="41285"/>
                </a:lnTo>
                <a:lnTo>
                  <a:pt x="14401" y="33604"/>
                </a:lnTo>
                <a:lnTo>
                  <a:pt x="15361" y="25923"/>
                </a:lnTo>
                <a:lnTo>
                  <a:pt x="16322" y="17282"/>
                </a:lnTo>
                <a:lnTo>
                  <a:pt x="18242" y="11521"/>
                </a:lnTo>
                <a:lnTo>
                  <a:pt x="22082" y="8641"/>
                </a:lnTo>
                <a:lnTo>
                  <a:pt x="24002" y="5760"/>
                </a:lnTo>
                <a:lnTo>
                  <a:pt x="26883" y="3840"/>
                </a:lnTo>
                <a:lnTo>
                  <a:pt x="32628" y="3840"/>
                </a:lnTo>
                <a:lnTo>
                  <a:pt x="34564" y="4800"/>
                </a:lnTo>
                <a:lnTo>
                  <a:pt x="36469" y="6720"/>
                </a:lnTo>
                <a:lnTo>
                  <a:pt x="38404" y="8641"/>
                </a:lnTo>
                <a:lnTo>
                  <a:pt x="40309" y="12481"/>
                </a:lnTo>
                <a:lnTo>
                  <a:pt x="42245" y="17282"/>
                </a:lnTo>
                <a:lnTo>
                  <a:pt x="44437" y="29143"/>
                </a:lnTo>
                <a:lnTo>
                  <a:pt x="45125" y="43205"/>
                </a:lnTo>
                <a:lnTo>
                  <a:pt x="45007" y="50963"/>
                </a:lnTo>
                <a:lnTo>
                  <a:pt x="44079" y="64293"/>
                </a:lnTo>
                <a:lnTo>
                  <a:pt x="42245" y="74874"/>
                </a:lnTo>
                <a:lnTo>
                  <a:pt x="41285" y="79674"/>
                </a:lnTo>
                <a:lnTo>
                  <a:pt x="39364" y="83515"/>
                </a:lnTo>
                <a:lnTo>
                  <a:pt x="36469" y="85435"/>
                </a:lnTo>
                <a:lnTo>
                  <a:pt x="34564" y="87355"/>
                </a:lnTo>
                <a:lnTo>
                  <a:pt x="37429" y="91196"/>
                </a:lnTo>
                <a:lnTo>
                  <a:pt x="42245" y="88315"/>
                </a:lnTo>
                <a:lnTo>
                  <a:pt x="47030" y="84475"/>
                </a:lnTo>
                <a:lnTo>
                  <a:pt x="50871" y="79674"/>
                </a:lnTo>
                <a:lnTo>
                  <a:pt x="53751" y="71993"/>
                </a:lnTo>
                <a:lnTo>
                  <a:pt x="54058" y="71258"/>
                </a:lnTo>
                <a:lnTo>
                  <a:pt x="57321" y="59638"/>
                </a:lnTo>
                <a:lnTo>
                  <a:pt x="58552" y="46085"/>
                </a:lnTo>
                <a:lnTo>
                  <a:pt x="57441" y="32695"/>
                </a:lnTo>
                <a:lnTo>
                  <a:pt x="53846" y="20497"/>
                </a:lnTo>
                <a:lnTo>
                  <a:pt x="47990" y="10561"/>
                </a:lnTo>
                <a:lnTo>
                  <a:pt x="43190" y="3840"/>
                </a:lnTo>
                <a:lnTo>
                  <a:pt x="36469" y="0"/>
                </a:lnTo>
                <a:lnTo>
                  <a:pt x="25907" y="0"/>
                </a:lnTo>
                <a:lnTo>
                  <a:pt x="21122" y="960"/>
                </a:lnTo>
                <a:lnTo>
                  <a:pt x="17282" y="3840"/>
                </a:lnTo>
                <a:lnTo>
                  <a:pt x="12481" y="7680"/>
                </a:lnTo>
                <a:lnTo>
                  <a:pt x="7680" y="13441"/>
                </a:lnTo>
                <a:lnTo>
                  <a:pt x="4800" y="21122"/>
                </a:lnTo>
                <a:lnTo>
                  <a:pt x="4488" y="21867"/>
                </a:lnTo>
                <a:lnTo>
                  <a:pt x="1229" y="33119"/>
                </a:lnTo>
                <a:lnTo>
                  <a:pt x="0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1620667" y="2895036"/>
            <a:ext cx="15361" cy="24002"/>
          </a:xfrm>
          <a:custGeom>
            <a:avLst/>
            <a:gdLst/>
            <a:ahLst/>
            <a:cxnLst/>
            <a:rect l="l" t="t" r="r" b="b"/>
            <a:pathLst>
              <a:path w="15361" h="24002">
                <a:moveTo>
                  <a:pt x="13441" y="20162"/>
                </a:moveTo>
                <a:lnTo>
                  <a:pt x="11521" y="19202"/>
                </a:lnTo>
                <a:lnTo>
                  <a:pt x="8641" y="17282"/>
                </a:lnTo>
                <a:lnTo>
                  <a:pt x="5760" y="14401"/>
                </a:lnTo>
                <a:lnTo>
                  <a:pt x="3840" y="10561"/>
                </a:lnTo>
                <a:lnTo>
                  <a:pt x="1920" y="5760"/>
                </a:lnTo>
                <a:lnTo>
                  <a:pt x="0" y="0"/>
                </a:lnTo>
                <a:lnTo>
                  <a:pt x="3840" y="22082"/>
                </a:lnTo>
                <a:lnTo>
                  <a:pt x="8641" y="24002"/>
                </a:lnTo>
                <a:lnTo>
                  <a:pt x="15361" y="24002"/>
                </a:lnTo>
                <a:lnTo>
                  <a:pt x="13441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1607225" y="2825922"/>
            <a:ext cx="56647" cy="93116"/>
          </a:xfrm>
          <a:custGeom>
            <a:avLst/>
            <a:gdLst/>
            <a:ahLst/>
            <a:cxnLst/>
            <a:rect l="l" t="t" r="r" b="b"/>
            <a:pathLst>
              <a:path w="56647" h="93116">
                <a:moveTo>
                  <a:pt x="37444" y="87355"/>
                </a:moveTo>
                <a:lnTo>
                  <a:pt x="34564" y="89275"/>
                </a:lnTo>
                <a:lnTo>
                  <a:pt x="26883" y="89275"/>
                </a:lnTo>
                <a:lnTo>
                  <a:pt x="28803" y="93116"/>
                </a:lnTo>
                <a:lnTo>
                  <a:pt x="37444" y="93116"/>
                </a:lnTo>
                <a:lnTo>
                  <a:pt x="45125" y="89275"/>
                </a:lnTo>
                <a:lnTo>
                  <a:pt x="49926" y="81594"/>
                </a:lnTo>
                <a:lnTo>
                  <a:pt x="54726" y="75834"/>
                </a:lnTo>
                <a:lnTo>
                  <a:pt x="56647" y="69113"/>
                </a:lnTo>
                <a:lnTo>
                  <a:pt x="56647" y="53751"/>
                </a:lnTo>
                <a:lnTo>
                  <a:pt x="54726" y="47045"/>
                </a:lnTo>
                <a:lnTo>
                  <a:pt x="49926" y="42245"/>
                </a:lnTo>
                <a:lnTo>
                  <a:pt x="46085" y="37444"/>
                </a:lnTo>
                <a:lnTo>
                  <a:pt x="40325" y="34564"/>
                </a:lnTo>
                <a:lnTo>
                  <a:pt x="27843" y="34564"/>
                </a:lnTo>
                <a:lnTo>
                  <a:pt x="21122" y="37444"/>
                </a:lnTo>
                <a:lnTo>
                  <a:pt x="15361" y="41285"/>
                </a:lnTo>
                <a:lnTo>
                  <a:pt x="17282" y="35524"/>
                </a:lnTo>
                <a:lnTo>
                  <a:pt x="19202" y="29763"/>
                </a:lnTo>
                <a:lnTo>
                  <a:pt x="21122" y="25923"/>
                </a:lnTo>
                <a:lnTo>
                  <a:pt x="23042" y="21122"/>
                </a:lnTo>
                <a:lnTo>
                  <a:pt x="26883" y="17282"/>
                </a:lnTo>
                <a:lnTo>
                  <a:pt x="29763" y="13441"/>
                </a:lnTo>
                <a:lnTo>
                  <a:pt x="33604" y="10561"/>
                </a:lnTo>
                <a:lnTo>
                  <a:pt x="37444" y="7680"/>
                </a:lnTo>
                <a:lnTo>
                  <a:pt x="41285" y="5760"/>
                </a:lnTo>
                <a:lnTo>
                  <a:pt x="45125" y="3840"/>
                </a:lnTo>
                <a:lnTo>
                  <a:pt x="49926" y="2880"/>
                </a:lnTo>
                <a:lnTo>
                  <a:pt x="55686" y="2880"/>
                </a:lnTo>
                <a:lnTo>
                  <a:pt x="55686" y="0"/>
                </a:lnTo>
                <a:lnTo>
                  <a:pt x="47045" y="0"/>
                </a:lnTo>
                <a:lnTo>
                  <a:pt x="41285" y="960"/>
                </a:lnTo>
                <a:lnTo>
                  <a:pt x="36484" y="2880"/>
                </a:lnTo>
                <a:lnTo>
                  <a:pt x="30723" y="4800"/>
                </a:lnTo>
                <a:lnTo>
                  <a:pt x="24963" y="8641"/>
                </a:lnTo>
                <a:lnTo>
                  <a:pt x="19202" y="14401"/>
                </a:lnTo>
                <a:lnTo>
                  <a:pt x="13441" y="20162"/>
                </a:lnTo>
                <a:lnTo>
                  <a:pt x="8641" y="25923"/>
                </a:lnTo>
                <a:lnTo>
                  <a:pt x="4800" y="33604"/>
                </a:lnTo>
                <a:lnTo>
                  <a:pt x="1920" y="40325"/>
                </a:lnTo>
                <a:lnTo>
                  <a:pt x="0" y="48005"/>
                </a:lnTo>
                <a:lnTo>
                  <a:pt x="0" y="56647"/>
                </a:lnTo>
                <a:lnTo>
                  <a:pt x="762" y="64943"/>
                </a:lnTo>
                <a:lnTo>
                  <a:pt x="5029" y="76893"/>
                </a:lnTo>
                <a:lnTo>
                  <a:pt x="12481" y="87355"/>
                </a:lnTo>
                <a:lnTo>
                  <a:pt x="17282" y="91196"/>
                </a:lnTo>
                <a:lnTo>
                  <a:pt x="13441" y="69113"/>
                </a:lnTo>
                <a:lnTo>
                  <a:pt x="12481" y="65272"/>
                </a:lnTo>
                <a:lnTo>
                  <a:pt x="12481" y="56647"/>
                </a:lnTo>
                <a:lnTo>
                  <a:pt x="13441" y="51846"/>
                </a:lnTo>
                <a:lnTo>
                  <a:pt x="14401" y="46085"/>
                </a:lnTo>
                <a:lnTo>
                  <a:pt x="18242" y="44165"/>
                </a:lnTo>
                <a:lnTo>
                  <a:pt x="21122" y="42245"/>
                </a:lnTo>
                <a:lnTo>
                  <a:pt x="23042" y="41285"/>
                </a:lnTo>
                <a:lnTo>
                  <a:pt x="24963" y="41285"/>
                </a:lnTo>
                <a:lnTo>
                  <a:pt x="25923" y="40325"/>
                </a:lnTo>
                <a:lnTo>
                  <a:pt x="33604" y="40325"/>
                </a:lnTo>
                <a:lnTo>
                  <a:pt x="37444" y="43205"/>
                </a:lnTo>
                <a:lnTo>
                  <a:pt x="40325" y="48966"/>
                </a:lnTo>
                <a:lnTo>
                  <a:pt x="44165" y="54726"/>
                </a:lnTo>
                <a:lnTo>
                  <a:pt x="45125" y="60472"/>
                </a:lnTo>
                <a:lnTo>
                  <a:pt x="45125" y="74874"/>
                </a:lnTo>
                <a:lnTo>
                  <a:pt x="44165" y="80634"/>
                </a:lnTo>
                <a:lnTo>
                  <a:pt x="40325" y="83515"/>
                </a:lnTo>
                <a:lnTo>
                  <a:pt x="37444" y="873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1674434" y="2825922"/>
            <a:ext cx="57591" cy="93116"/>
          </a:xfrm>
          <a:custGeom>
            <a:avLst/>
            <a:gdLst/>
            <a:ahLst/>
            <a:cxnLst/>
            <a:rect l="l" t="t" r="r" b="b"/>
            <a:pathLst>
              <a:path w="57591" h="93116">
                <a:moveTo>
                  <a:pt x="7680" y="13441"/>
                </a:moveTo>
                <a:lnTo>
                  <a:pt x="4800" y="21122"/>
                </a:lnTo>
                <a:lnTo>
                  <a:pt x="4486" y="21871"/>
                </a:lnTo>
                <a:lnTo>
                  <a:pt x="1223" y="33492"/>
                </a:lnTo>
                <a:lnTo>
                  <a:pt x="0" y="47045"/>
                </a:lnTo>
                <a:lnTo>
                  <a:pt x="303" y="53925"/>
                </a:lnTo>
                <a:lnTo>
                  <a:pt x="2652" y="66688"/>
                </a:lnTo>
                <a:lnTo>
                  <a:pt x="6705" y="77754"/>
                </a:lnTo>
                <a:lnTo>
                  <a:pt x="7687" y="79468"/>
                </a:lnTo>
                <a:lnTo>
                  <a:pt x="17292" y="89805"/>
                </a:lnTo>
                <a:lnTo>
                  <a:pt x="17266" y="78714"/>
                </a:lnTo>
                <a:lnTo>
                  <a:pt x="15989" y="74949"/>
                </a:lnTo>
                <a:lnTo>
                  <a:pt x="13422" y="63272"/>
                </a:lnTo>
                <a:lnTo>
                  <a:pt x="12466" y="48966"/>
                </a:lnTo>
                <a:lnTo>
                  <a:pt x="12466" y="41285"/>
                </a:lnTo>
                <a:lnTo>
                  <a:pt x="13426" y="33604"/>
                </a:lnTo>
                <a:lnTo>
                  <a:pt x="14401" y="25923"/>
                </a:lnTo>
                <a:lnTo>
                  <a:pt x="15361" y="18242"/>
                </a:lnTo>
                <a:lnTo>
                  <a:pt x="18242" y="12481"/>
                </a:lnTo>
                <a:lnTo>
                  <a:pt x="21107" y="8641"/>
                </a:lnTo>
                <a:lnTo>
                  <a:pt x="23027" y="5760"/>
                </a:lnTo>
                <a:lnTo>
                  <a:pt x="25907" y="4800"/>
                </a:lnTo>
                <a:lnTo>
                  <a:pt x="33588" y="4800"/>
                </a:lnTo>
                <a:lnTo>
                  <a:pt x="35509" y="6720"/>
                </a:lnTo>
                <a:lnTo>
                  <a:pt x="38389" y="8641"/>
                </a:lnTo>
                <a:lnTo>
                  <a:pt x="40309" y="12481"/>
                </a:lnTo>
                <a:lnTo>
                  <a:pt x="42230" y="17282"/>
                </a:lnTo>
                <a:lnTo>
                  <a:pt x="44427" y="29143"/>
                </a:lnTo>
                <a:lnTo>
                  <a:pt x="45110" y="43205"/>
                </a:lnTo>
                <a:lnTo>
                  <a:pt x="44993" y="50969"/>
                </a:lnTo>
                <a:lnTo>
                  <a:pt x="44071" y="64298"/>
                </a:lnTo>
                <a:lnTo>
                  <a:pt x="42230" y="74874"/>
                </a:lnTo>
                <a:lnTo>
                  <a:pt x="40309" y="79674"/>
                </a:lnTo>
                <a:lnTo>
                  <a:pt x="38389" y="83515"/>
                </a:lnTo>
                <a:lnTo>
                  <a:pt x="36469" y="85435"/>
                </a:lnTo>
                <a:lnTo>
                  <a:pt x="33588" y="87355"/>
                </a:lnTo>
                <a:lnTo>
                  <a:pt x="32628" y="93116"/>
                </a:lnTo>
                <a:lnTo>
                  <a:pt x="37429" y="91196"/>
                </a:lnTo>
                <a:lnTo>
                  <a:pt x="42230" y="88315"/>
                </a:lnTo>
                <a:lnTo>
                  <a:pt x="47030" y="84475"/>
                </a:lnTo>
                <a:lnTo>
                  <a:pt x="50871" y="79674"/>
                </a:lnTo>
                <a:lnTo>
                  <a:pt x="53751" y="71993"/>
                </a:lnTo>
                <a:lnTo>
                  <a:pt x="54007" y="71376"/>
                </a:lnTo>
                <a:lnTo>
                  <a:pt x="56805" y="59716"/>
                </a:lnTo>
                <a:lnTo>
                  <a:pt x="57591" y="46085"/>
                </a:lnTo>
                <a:lnTo>
                  <a:pt x="56734" y="32887"/>
                </a:lnTo>
                <a:lnTo>
                  <a:pt x="53616" y="20576"/>
                </a:lnTo>
                <a:lnTo>
                  <a:pt x="47990" y="10561"/>
                </a:lnTo>
                <a:lnTo>
                  <a:pt x="42230" y="3840"/>
                </a:lnTo>
                <a:lnTo>
                  <a:pt x="36469" y="0"/>
                </a:lnTo>
                <a:lnTo>
                  <a:pt x="24947" y="0"/>
                </a:lnTo>
                <a:lnTo>
                  <a:pt x="21107" y="1920"/>
                </a:lnTo>
                <a:lnTo>
                  <a:pt x="17266" y="3840"/>
                </a:lnTo>
                <a:lnTo>
                  <a:pt x="11521" y="7680"/>
                </a:lnTo>
                <a:lnTo>
                  <a:pt x="768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1691700" y="2904637"/>
            <a:ext cx="16322" cy="14401"/>
          </a:xfrm>
          <a:custGeom>
            <a:avLst/>
            <a:gdLst/>
            <a:ahLst/>
            <a:cxnLst/>
            <a:rect l="l" t="t" r="r" b="b"/>
            <a:pathLst>
              <a:path w="16322" h="14401">
                <a:moveTo>
                  <a:pt x="16322" y="8641"/>
                </a:moveTo>
                <a:lnTo>
                  <a:pt x="13441" y="10561"/>
                </a:lnTo>
                <a:lnTo>
                  <a:pt x="6720" y="10561"/>
                </a:lnTo>
                <a:lnTo>
                  <a:pt x="2880" y="6720"/>
                </a:lnTo>
                <a:lnTo>
                  <a:pt x="0" y="0"/>
                </a:lnTo>
                <a:lnTo>
                  <a:pt x="25" y="11090"/>
                </a:lnTo>
                <a:lnTo>
                  <a:pt x="11521" y="14401"/>
                </a:lnTo>
                <a:lnTo>
                  <a:pt x="15361" y="14401"/>
                </a:lnTo>
                <a:lnTo>
                  <a:pt x="16322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1759077" y="2911358"/>
            <a:ext cx="11353" cy="7680"/>
          </a:xfrm>
          <a:custGeom>
            <a:avLst/>
            <a:gdLst/>
            <a:ahLst/>
            <a:cxnLst/>
            <a:rect l="l" t="t" r="r" b="b"/>
            <a:pathLst>
              <a:path w="11353" h="7680">
                <a:moveTo>
                  <a:pt x="6552" y="3840"/>
                </a:moveTo>
                <a:lnTo>
                  <a:pt x="2712" y="0"/>
                </a:lnTo>
                <a:lnTo>
                  <a:pt x="0" y="4165"/>
                </a:lnTo>
                <a:lnTo>
                  <a:pt x="11353" y="7680"/>
                </a:lnTo>
                <a:lnTo>
                  <a:pt x="11353" y="3840"/>
                </a:lnTo>
                <a:lnTo>
                  <a:pt x="655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1741627" y="2825922"/>
            <a:ext cx="58552" cy="93116"/>
          </a:xfrm>
          <a:custGeom>
            <a:avLst/>
            <a:gdLst/>
            <a:ahLst/>
            <a:cxnLst/>
            <a:rect l="l" t="t" r="r" b="b"/>
            <a:pathLst>
              <a:path w="58552" h="93116">
                <a:moveTo>
                  <a:pt x="0" y="47045"/>
                </a:moveTo>
                <a:lnTo>
                  <a:pt x="329" y="54120"/>
                </a:lnTo>
                <a:lnTo>
                  <a:pt x="2892" y="66771"/>
                </a:lnTo>
                <a:lnTo>
                  <a:pt x="7680" y="77754"/>
                </a:lnTo>
                <a:lnTo>
                  <a:pt x="17450" y="89600"/>
                </a:lnTo>
                <a:lnTo>
                  <a:pt x="20162" y="85435"/>
                </a:lnTo>
                <a:lnTo>
                  <a:pt x="18242" y="78714"/>
                </a:lnTo>
                <a:lnTo>
                  <a:pt x="16959" y="74949"/>
                </a:lnTo>
                <a:lnTo>
                  <a:pt x="14393" y="63272"/>
                </a:lnTo>
                <a:lnTo>
                  <a:pt x="13441" y="48966"/>
                </a:lnTo>
                <a:lnTo>
                  <a:pt x="13441" y="41285"/>
                </a:lnTo>
                <a:lnTo>
                  <a:pt x="14401" y="33604"/>
                </a:lnTo>
                <a:lnTo>
                  <a:pt x="15361" y="25923"/>
                </a:lnTo>
                <a:lnTo>
                  <a:pt x="16322" y="18242"/>
                </a:lnTo>
                <a:lnTo>
                  <a:pt x="18242" y="12481"/>
                </a:lnTo>
                <a:lnTo>
                  <a:pt x="22082" y="8641"/>
                </a:lnTo>
                <a:lnTo>
                  <a:pt x="24002" y="5760"/>
                </a:lnTo>
                <a:lnTo>
                  <a:pt x="26883" y="4800"/>
                </a:lnTo>
                <a:lnTo>
                  <a:pt x="34564" y="4800"/>
                </a:lnTo>
                <a:lnTo>
                  <a:pt x="36469" y="6720"/>
                </a:lnTo>
                <a:lnTo>
                  <a:pt x="38404" y="8641"/>
                </a:lnTo>
                <a:lnTo>
                  <a:pt x="40309" y="12481"/>
                </a:lnTo>
                <a:lnTo>
                  <a:pt x="42245" y="17282"/>
                </a:lnTo>
                <a:lnTo>
                  <a:pt x="44437" y="29143"/>
                </a:lnTo>
                <a:lnTo>
                  <a:pt x="45125" y="43205"/>
                </a:lnTo>
                <a:lnTo>
                  <a:pt x="45007" y="50969"/>
                </a:lnTo>
                <a:lnTo>
                  <a:pt x="44079" y="64298"/>
                </a:lnTo>
                <a:lnTo>
                  <a:pt x="42245" y="74874"/>
                </a:lnTo>
                <a:lnTo>
                  <a:pt x="41285" y="79674"/>
                </a:lnTo>
                <a:lnTo>
                  <a:pt x="39364" y="83515"/>
                </a:lnTo>
                <a:lnTo>
                  <a:pt x="36469" y="85435"/>
                </a:lnTo>
                <a:lnTo>
                  <a:pt x="34564" y="87355"/>
                </a:lnTo>
                <a:lnTo>
                  <a:pt x="31683" y="89275"/>
                </a:lnTo>
                <a:lnTo>
                  <a:pt x="28803" y="89275"/>
                </a:lnTo>
                <a:lnTo>
                  <a:pt x="28803" y="93116"/>
                </a:lnTo>
                <a:lnTo>
                  <a:pt x="33588" y="93116"/>
                </a:lnTo>
                <a:lnTo>
                  <a:pt x="37429" y="91196"/>
                </a:lnTo>
                <a:lnTo>
                  <a:pt x="42245" y="88315"/>
                </a:lnTo>
                <a:lnTo>
                  <a:pt x="47030" y="84475"/>
                </a:lnTo>
                <a:lnTo>
                  <a:pt x="50871" y="79674"/>
                </a:lnTo>
                <a:lnTo>
                  <a:pt x="53751" y="71993"/>
                </a:lnTo>
                <a:lnTo>
                  <a:pt x="54058" y="71256"/>
                </a:lnTo>
                <a:lnTo>
                  <a:pt x="57321" y="59639"/>
                </a:lnTo>
                <a:lnTo>
                  <a:pt x="58552" y="46085"/>
                </a:lnTo>
                <a:lnTo>
                  <a:pt x="57441" y="32695"/>
                </a:lnTo>
                <a:lnTo>
                  <a:pt x="53846" y="20497"/>
                </a:lnTo>
                <a:lnTo>
                  <a:pt x="47990" y="10561"/>
                </a:lnTo>
                <a:lnTo>
                  <a:pt x="43190" y="3840"/>
                </a:lnTo>
                <a:lnTo>
                  <a:pt x="36469" y="0"/>
                </a:lnTo>
                <a:lnTo>
                  <a:pt x="25907" y="0"/>
                </a:lnTo>
                <a:lnTo>
                  <a:pt x="21122" y="1920"/>
                </a:lnTo>
                <a:lnTo>
                  <a:pt x="17282" y="3840"/>
                </a:lnTo>
                <a:lnTo>
                  <a:pt x="12481" y="7680"/>
                </a:lnTo>
                <a:lnTo>
                  <a:pt x="7680" y="13441"/>
                </a:lnTo>
                <a:lnTo>
                  <a:pt x="4800" y="21122"/>
                </a:lnTo>
                <a:lnTo>
                  <a:pt x="4488" y="21871"/>
                </a:lnTo>
                <a:lnTo>
                  <a:pt x="1229" y="33492"/>
                </a:lnTo>
                <a:lnTo>
                  <a:pt x="0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1610106" y="2625288"/>
            <a:ext cx="49926" cy="93116"/>
          </a:xfrm>
          <a:custGeom>
            <a:avLst/>
            <a:gdLst/>
            <a:ahLst/>
            <a:cxnLst/>
            <a:rect l="l" t="t" r="r" b="b"/>
            <a:pathLst>
              <a:path w="49926" h="93116">
                <a:moveTo>
                  <a:pt x="9601" y="66233"/>
                </a:moveTo>
                <a:lnTo>
                  <a:pt x="10561" y="62392"/>
                </a:lnTo>
                <a:lnTo>
                  <a:pt x="12481" y="58552"/>
                </a:lnTo>
                <a:lnTo>
                  <a:pt x="14401" y="54726"/>
                </a:lnTo>
                <a:lnTo>
                  <a:pt x="17282" y="51846"/>
                </a:lnTo>
                <a:lnTo>
                  <a:pt x="21122" y="48966"/>
                </a:lnTo>
                <a:lnTo>
                  <a:pt x="21564" y="49277"/>
                </a:lnTo>
                <a:lnTo>
                  <a:pt x="32902" y="58945"/>
                </a:lnTo>
                <a:lnTo>
                  <a:pt x="27843" y="39364"/>
                </a:lnTo>
                <a:lnTo>
                  <a:pt x="17282" y="29763"/>
                </a:lnTo>
                <a:lnTo>
                  <a:pt x="15361" y="27843"/>
                </a:lnTo>
                <a:lnTo>
                  <a:pt x="13441" y="25923"/>
                </a:lnTo>
                <a:lnTo>
                  <a:pt x="12481" y="23042"/>
                </a:lnTo>
                <a:lnTo>
                  <a:pt x="10561" y="21122"/>
                </a:lnTo>
                <a:lnTo>
                  <a:pt x="10561" y="13441"/>
                </a:lnTo>
                <a:lnTo>
                  <a:pt x="11521" y="9601"/>
                </a:lnTo>
                <a:lnTo>
                  <a:pt x="14401" y="7680"/>
                </a:lnTo>
                <a:lnTo>
                  <a:pt x="17282" y="4800"/>
                </a:lnTo>
                <a:lnTo>
                  <a:pt x="21122" y="3840"/>
                </a:lnTo>
                <a:lnTo>
                  <a:pt x="29763" y="3840"/>
                </a:lnTo>
                <a:lnTo>
                  <a:pt x="33604" y="4800"/>
                </a:lnTo>
                <a:lnTo>
                  <a:pt x="36484" y="7680"/>
                </a:lnTo>
                <a:lnTo>
                  <a:pt x="39364" y="10561"/>
                </a:lnTo>
                <a:lnTo>
                  <a:pt x="40325" y="13441"/>
                </a:lnTo>
                <a:lnTo>
                  <a:pt x="40325" y="22082"/>
                </a:lnTo>
                <a:lnTo>
                  <a:pt x="39364" y="24963"/>
                </a:lnTo>
                <a:lnTo>
                  <a:pt x="38404" y="27843"/>
                </a:lnTo>
                <a:lnTo>
                  <a:pt x="38404" y="36484"/>
                </a:lnTo>
                <a:lnTo>
                  <a:pt x="43205" y="32644"/>
                </a:lnTo>
                <a:lnTo>
                  <a:pt x="46085" y="28803"/>
                </a:lnTo>
                <a:lnTo>
                  <a:pt x="48006" y="25923"/>
                </a:lnTo>
                <a:lnTo>
                  <a:pt x="49926" y="22082"/>
                </a:lnTo>
                <a:lnTo>
                  <a:pt x="49926" y="14401"/>
                </a:lnTo>
                <a:lnTo>
                  <a:pt x="47045" y="9601"/>
                </a:lnTo>
                <a:lnTo>
                  <a:pt x="43205" y="5760"/>
                </a:lnTo>
                <a:lnTo>
                  <a:pt x="38404" y="1920"/>
                </a:lnTo>
                <a:lnTo>
                  <a:pt x="32644" y="0"/>
                </a:lnTo>
                <a:lnTo>
                  <a:pt x="18242" y="0"/>
                </a:lnTo>
                <a:lnTo>
                  <a:pt x="12481" y="1920"/>
                </a:lnTo>
                <a:lnTo>
                  <a:pt x="7680" y="5760"/>
                </a:lnTo>
                <a:lnTo>
                  <a:pt x="2880" y="10561"/>
                </a:lnTo>
                <a:lnTo>
                  <a:pt x="960" y="15361"/>
                </a:lnTo>
                <a:lnTo>
                  <a:pt x="960" y="24963"/>
                </a:lnTo>
                <a:lnTo>
                  <a:pt x="1920" y="28803"/>
                </a:lnTo>
                <a:lnTo>
                  <a:pt x="3840" y="31683"/>
                </a:lnTo>
                <a:lnTo>
                  <a:pt x="5760" y="35524"/>
                </a:lnTo>
                <a:lnTo>
                  <a:pt x="10561" y="40325"/>
                </a:lnTo>
                <a:lnTo>
                  <a:pt x="17282" y="46085"/>
                </a:lnTo>
                <a:lnTo>
                  <a:pt x="11521" y="50886"/>
                </a:lnTo>
                <a:lnTo>
                  <a:pt x="6720" y="54726"/>
                </a:lnTo>
                <a:lnTo>
                  <a:pt x="3840" y="58552"/>
                </a:lnTo>
                <a:lnTo>
                  <a:pt x="960" y="62392"/>
                </a:lnTo>
                <a:lnTo>
                  <a:pt x="0" y="67208"/>
                </a:lnTo>
                <a:lnTo>
                  <a:pt x="0" y="75834"/>
                </a:lnTo>
                <a:lnTo>
                  <a:pt x="1920" y="80634"/>
                </a:lnTo>
                <a:lnTo>
                  <a:pt x="5760" y="84475"/>
                </a:lnTo>
                <a:lnTo>
                  <a:pt x="10561" y="90236"/>
                </a:lnTo>
                <a:lnTo>
                  <a:pt x="17282" y="93116"/>
                </a:lnTo>
                <a:lnTo>
                  <a:pt x="17282" y="87355"/>
                </a:lnTo>
                <a:lnTo>
                  <a:pt x="14401" y="84475"/>
                </a:lnTo>
                <a:lnTo>
                  <a:pt x="11521" y="80634"/>
                </a:lnTo>
                <a:lnTo>
                  <a:pt x="9601" y="75834"/>
                </a:lnTo>
                <a:lnTo>
                  <a:pt x="9601" y="66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1627388" y="2653131"/>
            <a:ext cx="34564" cy="65272"/>
          </a:xfrm>
          <a:custGeom>
            <a:avLst/>
            <a:gdLst/>
            <a:ahLst/>
            <a:cxnLst/>
            <a:rect l="l" t="t" r="r" b="b"/>
            <a:pathLst>
              <a:path w="34564" h="65272">
                <a:moveTo>
                  <a:pt x="19202" y="2880"/>
                </a:moveTo>
                <a:lnTo>
                  <a:pt x="16322" y="6720"/>
                </a:lnTo>
                <a:lnTo>
                  <a:pt x="10561" y="11521"/>
                </a:lnTo>
                <a:lnTo>
                  <a:pt x="15620" y="31102"/>
                </a:lnTo>
                <a:lnTo>
                  <a:pt x="22082" y="39364"/>
                </a:lnTo>
                <a:lnTo>
                  <a:pt x="24003" y="41269"/>
                </a:lnTo>
                <a:lnTo>
                  <a:pt x="24963" y="44150"/>
                </a:lnTo>
                <a:lnTo>
                  <a:pt x="24963" y="50886"/>
                </a:lnTo>
                <a:lnTo>
                  <a:pt x="24003" y="54711"/>
                </a:lnTo>
                <a:lnTo>
                  <a:pt x="21122" y="57607"/>
                </a:lnTo>
                <a:lnTo>
                  <a:pt x="18242" y="59512"/>
                </a:lnTo>
                <a:lnTo>
                  <a:pt x="14401" y="61432"/>
                </a:lnTo>
                <a:lnTo>
                  <a:pt x="4800" y="61432"/>
                </a:lnTo>
                <a:lnTo>
                  <a:pt x="0" y="59512"/>
                </a:lnTo>
                <a:lnTo>
                  <a:pt x="0" y="65272"/>
                </a:lnTo>
                <a:lnTo>
                  <a:pt x="16322" y="65272"/>
                </a:lnTo>
                <a:lnTo>
                  <a:pt x="22082" y="62392"/>
                </a:lnTo>
                <a:lnTo>
                  <a:pt x="26883" y="58552"/>
                </a:lnTo>
                <a:lnTo>
                  <a:pt x="31683" y="53751"/>
                </a:lnTo>
                <a:lnTo>
                  <a:pt x="34564" y="47990"/>
                </a:lnTo>
                <a:lnTo>
                  <a:pt x="34564" y="37429"/>
                </a:lnTo>
                <a:lnTo>
                  <a:pt x="32644" y="32644"/>
                </a:lnTo>
                <a:lnTo>
                  <a:pt x="29763" y="27843"/>
                </a:lnTo>
                <a:lnTo>
                  <a:pt x="26883" y="24002"/>
                </a:lnTo>
                <a:lnTo>
                  <a:pt x="22082" y="19202"/>
                </a:lnTo>
                <a:lnTo>
                  <a:pt x="13441" y="13441"/>
                </a:lnTo>
                <a:lnTo>
                  <a:pt x="21122" y="8641"/>
                </a:lnTo>
                <a:lnTo>
                  <a:pt x="21122" y="0"/>
                </a:lnTo>
                <a:lnTo>
                  <a:pt x="19202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1674434" y="2625288"/>
            <a:ext cx="57591" cy="93116"/>
          </a:xfrm>
          <a:custGeom>
            <a:avLst/>
            <a:gdLst/>
            <a:ahLst/>
            <a:cxnLst/>
            <a:rect l="l" t="t" r="r" b="b"/>
            <a:pathLst>
              <a:path w="57591" h="93116">
                <a:moveTo>
                  <a:pt x="7680" y="13441"/>
                </a:moveTo>
                <a:lnTo>
                  <a:pt x="4800" y="20162"/>
                </a:lnTo>
                <a:lnTo>
                  <a:pt x="4208" y="21787"/>
                </a:lnTo>
                <a:lnTo>
                  <a:pt x="1144" y="33460"/>
                </a:lnTo>
                <a:lnTo>
                  <a:pt x="0" y="47045"/>
                </a:lnTo>
                <a:lnTo>
                  <a:pt x="303" y="53559"/>
                </a:lnTo>
                <a:lnTo>
                  <a:pt x="2652" y="66404"/>
                </a:lnTo>
                <a:lnTo>
                  <a:pt x="6705" y="77754"/>
                </a:lnTo>
                <a:lnTo>
                  <a:pt x="7687" y="79324"/>
                </a:lnTo>
                <a:lnTo>
                  <a:pt x="17292" y="89466"/>
                </a:lnTo>
                <a:lnTo>
                  <a:pt x="17266" y="78729"/>
                </a:lnTo>
                <a:lnTo>
                  <a:pt x="15986" y="74893"/>
                </a:lnTo>
                <a:lnTo>
                  <a:pt x="13421" y="62871"/>
                </a:lnTo>
                <a:lnTo>
                  <a:pt x="12466" y="48966"/>
                </a:lnTo>
                <a:lnTo>
                  <a:pt x="12466" y="41285"/>
                </a:lnTo>
                <a:lnTo>
                  <a:pt x="13426" y="33604"/>
                </a:lnTo>
                <a:lnTo>
                  <a:pt x="14401" y="24963"/>
                </a:lnTo>
                <a:lnTo>
                  <a:pt x="15361" y="17282"/>
                </a:lnTo>
                <a:lnTo>
                  <a:pt x="18242" y="11521"/>
                </a:lnTo>
                <a:lnTo>
                  <a:pt x="21107" y="7680"/>
                </a:lnTo>
                <a:lnTo>
                  <a:pt x="23027" y="5760"/>
                </a:lnTo>
                <a:lnTo>
                  <a:pt x="25907" y="3840"/>
                </a:lnTo>
                <a:lnTo>
                  <a:pt x="31668" y="3840"/>
                </a:lnTo>
                <a:lnTo>
                  <a:pt x="33588" y="4800"/>
                </a:lnTo>
                <a:lnTo>
                  <a:pt x="35509" y="6720"/>
                </a:lnTo>
                <a:lnTo>
                  <a:pt x="38389" y="8641"/>
                </a:lnTo>
                <a:lnTo>
                  <a:pt x="40309" y="11521"/>
                </a:lnTo>
                <a:lnTo>
                  <a:pt x="42230" y="17282"/>
                </a:lnTo>
                <a:lnTo>
                  <a:pt x="44150" y="24002"/>
                </a:lnTo>
                <a:lnTo>
                  <a:pt x="45110" y="32644"/>
                </a:lnTo>
                <a:lnTo>
                  <a:pt x="45110" y="42245"/>
                </a:lnTo>
                <a:lnTo>
                  <a:pt x="44964" y="51391"/>
                </a:lnTo>
                <a:lnTo>
                  <a:pt x="44029" y="64605"/>
                </a:lnTo>
                <a:lnTo>
                  <a:pt x="42230" y="74889"/>
                </a:lnTo>
                <a:lnTo>
                  <a:pt x="40309" y="79674"/>
                </a:lnTo>
                <a:lnTo>
                  <a:pt x="38389" y="83515"/>
                </a:lnTo>
                <a:lnTo>
                  <a:pt x="36469" y="85450"/>
                </a:lnTo>
                <a:lnTo>
                  <a:pt x="33588" y="87355"/>
                </a:lnTo>
                <a:lnTo>
                  <a:pt x="30708" y="88315"/>
                </a:lnTo>
                <a:lnTo>
                  <a:pt x="28788" y="88315"/>
                </a:lnTo>
                <a:lnTo>
                  <a:pt x="28788" y="93116"/>
                </a:lnTo>
                <a:lnTo>
                  <a:pt x="32628" y="93116"/>
                </a:lnTo>
                <a:lnTo>
                  <a:pt x="37429" y="91196"/>
                </a:lnTo>
                <a:lnTo>
                  <a:pt x="42230" y="87355"/>
                </a:lnTo>
                <a:lnTo>
                  <a:pt x="47030" y="84475"/>
                </a:lnTo>
                <a:lnTo>
                  <a:pt x="50871" y="79674"/>
                </a:lnTo>
                <a:lnTo>
                  <a:pt x="53751" y="71993"/>
                </a:lnTo>
                <a:lnTo>
                  <a:pt x="56862" y="58786"/>
                </a:lnTo>
                <a:lnTo>
                  <a:pt x="57591" y="45125"/>
                </a:lnTo>
                <a:lnTo>
                  <a:pt x="56831" y="33248"/>
                </a:lnTo>
                <a:lnTo>
                  <a:pt x="53727" y="20821"/>
                </a:lnTo>
                <a:lnTo>
                  <a:pt x="47990" y="10561"/>
                </a:lnTo>
                <a:lnTo>
                  <a:pt x="42230" y="2880"/>
                </a:lnTo>
                <a:lnTo>
                  <a:pt x="36469" y="0"/>
                </a:lnTo>
                <a:lnTo>
                  <a:pt x="24947" y="0"/>
                </a:lnTo>
                <a:lnTo>
                  <a:pt x="21107" y="960"/>
                </a:lnTo>
                <a:lnTo>
                  <a:pt x="17266" y="3840"/>
                </a:lnTo>
                <a:lnTo>
                  <a:pt x="11521" y="7680"/>
                </a:lnTo>
                <a:lnTo>
                  <a:pt x="768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1691700" y="2704017"/>
            <a:ext cx="11521" cy="14386"/>
          </a:xfrm>
          <a:custGeom>
            <a:avLst/>
            <a:gdLst/>
            <a:ahLst/>
            <a:cxnLst/>
            <a:rect l="l" t="t" r="r" b="b"/>
            <a:pathLst>
              <a:path w="11521" h="14386">
                <a:moveTo>
                  <a:pt x="0" y="0"/>
                </a:moveTo>
                <a:lnTo>
                  <a:pt x="25" y="10736"/>
                </a:lnTo>
                <a:lnTo>
                  <a:pt x="11521" y="14386"/>
                </a:lnTo>
                <a:lnTo>
                  <a:pt x="11521" y="9585"/>
                </a:lnTo>
                <a:lnTo>
                  <a:pt x="6720" y="9585"/>
                </a:lnTo>
                <a:lnTo>
                  <a:pt x="2880" y="67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1770430" y="2712643"/>
            <a:ext cx="8625" cy="5760"/>
          </a:xfrm>
          <a:custGeom>
            <a:avLst/>
            <a:gdLst/>
            <a:ahLst/>
            <a:cxnLst/>
            <a:rect l="l" t="t" r="r" b="b"/>
            <a:pathLst>
              <a:path w="8625" h="5760">
                <a:moveTo>
                  <a:pt x="4785" y="5760"/>
                </a:moveTo>
                <a:lnTo>
                  <a:pt x="8625" y="3840"/>
                </a:lnTo>
                <a:lnTo>
                  <a:pt x="5760" y="0"/>
                </a:lnTo>
                <a:lnTo>
                  <a:pt x="2880" y="960"/>
                </a:lnTo>
                <a:lnTo>
                  <a:pt x="0" y="960"/>
                </a:lnTo>
                <a:lnTo>
                  <a:pt x="0" y="5760"/>
                </a:lnTo>
                <a:lnTo>
                  <a:pt x="4785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1741627" y="2625288"/>
            <a:ext cx="58552" cy="93116"/>
          </a:xfrm>
          <a:custGeom>
            <a:avLst/>
            <a:gdLst/>
            <a:ahLst/>
            <a:cxnLst/>
            <a:rect l="l" t="t" r="r" b="b"/>
            <a:pathLst>
              <a:path w="58552" h="93116">
                <a:moveTo>
                  <a:pt x="0" y="47045"/>
                </a:moveTo>
                <a:lnTo>
                  <a:pt x="329" y="53748"/>
                </a:lnTo>
                <a:lnTo>
                  <a:pt x="2892" y="66489"/>
                </a:lnTo>
                <a:lnTo>
                  <a:pt x="7680" y="77754"/>
                </a:lnTo>
                <a:lnTo>
                  <a:pt x="17450" y="89250"/>
                </a:lnTo>
                <a:lnTo>
                  <a:pt x="28803" y="93116"/>
                </a:lnTo>
                <a:lnTo>
                  <a:pt x="28803" y="88315"/>
                </a:lnTo>
                <a:lnTo>
                  <a:pt x="24002" y="88315"/>
                </a:lnTo>
                <a:lnTo>
                  <a:pt x="20162" y="85450"/>
                </a:lnTo>
                <a:lnTo>
                  <a:pt x="18242" y="78729"/>
                </a:lnTo>
                <a:lnTo>
                  <a:pt x="16956" y="74893"/>
                </a:lnTo>
                <a:lnTo>
                  <a:pt x="14392" y="62871"/>
                </a:lnTo>
                <a:lnTo>
                  <a:pt x="13441" y="48966"/>
                </a:lnTo>
                <a:lnTo>
                  <a:pt x="13441" y="41285"/>
                </a:lnTo>
                <a:lnTo>
                  <a:pt x="14401" y="33604"/>
                </a:lnTo>
                <a:lnTo>
                  <a:pt x="15361" y="24963"/>
                </a:lnTo>
                <a:lnTo>
                  <a:pt x="16322" y="17282"/>
                </a:lnTo>
                <a:lnTo>
                  <a:pt x="18242" y="11521"/>
                </a:lnTo>
                <a:lnTo>
                  <a:pt x="22082" y="7680"/>
                </a:lnTo>
                <a:lnTo>
                  <a:pt x="24002" y="5760"/>
                </a:lnTo>
                <a:lnTo>
                  <a:pt x="26883" y="3840"/>
                </a:lnTo>
                <a:lnTo>
                  <a:pt x="32628" y="3840"/>
                </a:lnTo>
                <a:lnTo>
                  <a:pt x="34564" y="4800"/>
                </a:lnTo>
                <a:lnTo>
                  <a:pt x="36469" y="6720"/>
                </a:lnTo>
                <a:lnTo>
                  <a:pt x="38404" y="8641"/>
                </a:lnTo>
                <a:lnTo>
                  <a:pt x="40309" y="11521"/>
                </a:lnTo>
                <a:lnTo>
                  <a:pt x="42245" y="17282"/>
                </a:lnTo>
                <a:lnTo>
                  <a:pt x="44150" y="24002"/>
                </a:lnTo>
                <a:lnTo>
                  <a:pt x="45125" y="32644"/>
                </a:lnTo>
                <a:lnTo>
                  <a:pt x="45125" y="42245"/>
                </a:lnTo>
                <a:lnTo>
                  <a:pt x="44978" y="51391"/>
                </a:lnTo>
                <a:lnTo>
                  <a:pt x="44038" y="64605"/>
                </a:lnTo>
                <a:lnTo>
                  <a:pt x="42245" y="74889"/>
                </a:lnTo>
                <a:lnTo>
                  <a:pt x="41285" y="79674"/>
                </a:lnTo>
                <a:lnTo>
                  <a:pt x="39364" y="83515"/>
                </a:lnTo>
                <a:lnTo>
                  <a:pt x="36469" y="85450"/>
                </a:lnTo>
                <a:lnTo>
                  <a:pt x="34564" y="87355"/>
                </a:lnTo>
                <a:lnTo>
                  <a:pt x="37429" y="91196"/>
                </a:lnTo>
                <a:lnTo>
                  <a:pt x="42245" y="87355"/>
                </a:lnTo>
                <a:lnTo>
                  <a:pt x="47030" y="84475"/>
                </a:lnTo>
                <a:lnTo>
                  <a:pt x="50871" y="79674"/>
                </a:lnTo>
                <a:lnTo>
                  <a:pt x="53751" y="71993"/>
                </a:lnTo>
                <a:lnTo>
                  <a:pt x="57401" y="58716"/>
                </a:lnTo>
                <a:lnTo>
                  <a:pt x="58552" y="45125"/>
                </a:lnTo>
                <a:lnTo>
                  <a:pt x="57559" y="33047"/>
                </a:lnTo>
                <a:lnTo>
                  <a:pt x="53967" y="20737"/>
                </a:lnTo>
                <a:lnTo>
                  <a:pt x="47990" y="10561"/>
                </a:lnTo>
                <a:lnTo>
                  <a:pt x="43190" y="2880"/>
                </a:lnTo>
                <a:lnTo>
                  <a:pt x="36469" y="0"/>
                </a:lnTo>
                <a:lnTo>
                  <a:pt x="25907" y="0"/>
                </a:lnTo>
                <a:lnTo>
                  <a:pt x="21122" y="960"/>
                </a:lnTo>
                <a:lnTo>
                  <a:pt x="17282" y="3840"/>
                </a:lnTo>
                <a:lnTo>
                  <a:pt x="12481" y="7680"/>
                </a:lnTo>
                <a:lnTo>
                  <a:pt x="7680" y="13441"/>
                </a:lnTo>
                <a:lnTo>
                  <a:pt x="4800" y="20162"/>
                </a:lnTo>
                <a:lnTo>
                  <a:pt x="1149" y="33460"/>
                </a:lnTo>
                <a:lnTo>
                  <a:pt x="0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1516034" y="2423693"/>
            <a:ext cx="34559" cy="92156"/>
          </a:xfrm>
          <a:custGeom>
            <a:avLst/>
            <a:gdLst/>
            <a:ahLst/>
            <a:cxnLst/>
            <a:rect l="l" t="t" r="r" b="b"/>
            <a:pathLst>
              <a:path w="34559" h="92156">
                <a:moveTo>
                  <a:pt x="21118" y="0"/>
                </a:moveTo>
                <a:lnTo>
                  <a:pt x="0" y="10561"/>
                </a:lnTo>
                <a:lnTo>
                  <a:pt x="958" y="13441"/>
                </a:lnTo>
                <a:lnTo>
                  <a:pt x="3840" y="11521"/>
                </a:lnTo>
                <a:lnTo>
                  <a:pt x="5757" y="10561"/>
                </a:lnTo>
                <a:lnTo>
                  <a:pt x="8636" y="10561"/>
                </a:lnTo>
                <a:lnTo>
                  <a:pt x="9596" y="11521"/>
                </a:lnTo>
                <a:lnTo>
                  <a:pt x="10556" y="11521"/>
                </a:lnTo>
                <a:lnTo>
                  <a:pt x="11516" y="12481"/>
                </a:lnTo>
                <a:lnTo>
                  <a:pt x="11516" y="13441"/>
                </a:lnTo>
                <a:lnTo>
                  <a:pt x="12476" y="15361"/>
                </a:lnTo>
                <a:lnTo>
                  <a:pt x="12476" y="85435"/>
                </a:lnTo>
                <a:lnTo>
                  <a:pt x="11516" y="86395"/>
                </a:lnTo>
                <a:lnTo>
                  <a:pt x="10556" y="87355"/>
                </a:lnTo>
                <a:lnTo>
                  <a:pt x="9596" y="88315"/>
                </a:lnTo>
                <a:lnTo>
                  <a:pt x="8636" y="89275"/>
                </a:lnTo>
                <a:lnTo>
                  <a:pt x="958" y="89275"/>
                </a:lnTo>
                <a:lnTo>
                  <a:pt x="958" y="92156"/>
                </a:lnTo>
                <a:lnTo>
                  <a:pt x="34559" y="92156"/>
                </a:lnTo>
                <a:lnTo>
                  <a:pt x="34559" y="89275"/>
                </a:lnTo>
                <a:lnTo>
                  <a:pt x="27838" y="89275"/>
                </a:lnTo>
                <a:lnTo>
                  <a:pt x="26878" y="88315"/>
                </a:lnTo>
                <a:lnTo>
                  <a:pt x="25918" y="87355"/>
                </a:lnTo>
                <a:lnTo>
                  <a:pt x="24958" y="86395"/>
                </a:lnTo>
                <a:lnTo>
                  <a:pt x="23998" y="85435"/>
                </a:lnTo>
                <a:lnTo>
                  <a:pt x="23998" y="0"/>
                </a:lnTo>
                <a:lnTo>
                  <a:pt x="2111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1574596" y="2502408"/>
            <a:ext cx="20162" cy="35524"/>
          </a:xfrm>
          <a:custGeom>
            <a:avLst/>
            <a:gdLst/>
            <a:ahLst/>
            <a:cxnLst/>
            <a:rect l="l" t="t" r="r" b="b"/>
            <a:pathLst>
              <a:path w="20162" h="35524">
                <a:moveTo>
                  <a:pt x="13441" y="22082"/>
                </a:moveTo>
                <a:lnTo>
                  <a:pt x="10561" y="25923"/>
                </a:lnTo>
                <a:lnTo>
                  <a:pt x="8641" y="28803"/>
                </a:lnTo>
                <a:lnTo>
                  <a:pt x="4785" y="30723"/>
                </a:lnTo>
                <a:lnTo>
                  <a:pt x="0" y="32644"/>
                </a:lnTo>
                <a:lnTo>
                  <a:pt x="0" y="35524"/>
                </a:lnTo>
                <a:lnTo>
                  <a:pt x="6720" y="33604"/>
                </a:lnTo>
                <a:lnTo>
                  <a:pt x="12481" y="29763"/>
                </a:lnTo>
                <a:lnTo>
                  <a:pt x="15346" y="25923"/>
                </a:lnTo>
                <a:lnTo>
                  <a:pt x="18227" y="22082"/>
                </a:lnTo>
                <a:lnTo>
                  <a:pt x="20162" y="18242"/>
                </a:lnTo>
                <a:lnTo>
                  <a:pt x="20162" y="9601"/>
                </a:lnTo>
                <a:lnTo>
                  <a:pt x="19187" y="5775"/>
                </a:lnTo>
                <a:lnTo>
                  <a:pt x="16322" y="3840"/>
                </a:lnTo>
                <a:lnTo>
                  <a:pt x="14386" y="960"/>
                </a:lnTo>
                <a:lnTo>
                  <a:pt x="11506" y="0"/>
                </a:lnTo>
                <a:lnTo>
                  <a:pt x="6720" y="0"/>
                </a:lnTo>
                <a:lnTo>
                  <a:pt x="4785" y="960"/>
                </a:lnTo>
                <a:lnTo>
                  <a:pt x="2880" y="1935"/>
                </a:lnTo>
                <a:lnTo>
                  <a:pt x="944" y="3840"/>
                </a:lnTo>
                <a:lnTo>
                  <a:pt x="0" y="5775"/>
                </a:lnTo>
                <a:lnTo>
                  <a:pt x="0" y="9601"/>
                </a:lnTo>
                <a:lnTo>
                  <a:pt x="944" y="11521"/>
                </a:lnTo>
                <a:lnTo>
                  <a:pt x="1920" y="12496"/>
                </a:lnTo>
                <a:lnTo>
                  <a:pt x="3825" y="14401"/>
                </a:lnTo>
                <a:lnTo>
                  <a:pt x="9601" y="14401"/>
                </a:lnTo>
                <a:lnTo>
                  <a:pt x="11506" y="13441"/>
                </a:lnTo>
                <a:lnTo>
                  <a:pt x="12481" y="12496"/>
                </a:lnTo>
                <a:lnTo>
                  <a:pt x="13441" y="12496"/>
                </a:lnTo>
                <a:lnTo>
                  <a:pt x="13441" y="13441"/>
                </a:lnTo>
                <a:lnTo>
                  <a:pt x="14386" y="13441"/>
                </a:lnTo>
                <a:lnTo>
                  <a:pt x="14386" y="19202"/>
                </a:lnTo>
                <a:lnTo>
                  <a:pt x="13441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1617786" y="2423693"/>
            <a:ext cx="47045" cy="93116"/>
          </a:xfrm>
          <a:custGeom>
            <a:avLst/>
            <a:gdLst/>
            <a:ahLst/>
            <a:cxnLst/>
            <a:rect l="l" t="t" r="r" b="b"/>
            <a:pathLst>
              <a:path w="47045" h="93116">
                <a:moveTo>
                  <a:pt x="21122" y="93116"/>
                </a:moveTo>
                <a:lnTo>
                  <a:pt x="25923" y="91211"/>
                </a:lnTo>
                <a:lnTo>
                  <a:pt x="30723" y="88315"/>
                </a:lnTo>
                <a:lnTo>
                  <a:pt x="35524" y="85435"/>
                </a:lnTo>
                <a:lnTo>
                  <a:pt x="39364" y="79674"/>
                </a:lnTo>
                <a:lnTo>
                  <a:pt x="42245" y="72969"/>
                </a:lnTo>
                <a:lnTo>
                  <a:pt x="45896" y="59671"/>
                </a:lnTo>
                <a:lnTo>
                  <a:pt x="47045" y="46085"/>
                </a:lnTo>
                <a:lnTo>
                  <a:pt x="45935" y="33121"/>
                </a:lnTo>
                <a:lnTo>
                  <a:pt x="42340" y="20720"/>
                </a:lnTo>
                <a:lnTo>
                  <a:pt x="36484" y="10561"/>
                </a:lnTo>
                <a:lnTo>
                  <a:pt x="30723" y="3840"/>
                </a:lnTo>
                <a:lnTo>
                  <a:pt x="24963" y="0"/>
                </a:lnTo>
                <a:lnTo>
                  <a:pt x="13441" y="0"/>
                </a:lnTo>
                <a:lnTo>
                  <a:pt x="9601" y="1920"/>
                </a:lnTo>
                <a:lnTo>
                  <a:pt x="5760" y="4800"/>
                </a:lnTo>
                <a:lnTo>
                  <a:pt x="0" y="8641"/>
                </a:lnTo>
                <a:lnTo>
                  <a:pt x="2880" y="25923"/>
                </a:lnTo>
                <a:lnTo>
                  <a:pt x="4800" y="18242"/>
                </a:lnTo>
                <a:lnTo>
                  <a:pt x="6720" y="12481"/>
                </a:lnTo>
                <a:lnTo>
                  <a:pt x="9601" y="8641"/>
                </a:lnTo>
                <a:lnTo>
                  <a:pt x="12481" y="5760"/>
                </a:lnTo>
                <a:lnTo>
                  <a:pt x="14401" y="4800"/>
                </a:lnTo>
                <a:lnTo>
                  <a:pt x="20162" y="4800"/>
                </a:lnTo>
                <a:lnTo>
                  <a:pt x="23042" y="5760"/>
                </a:lnTo>
                <a:lnTo>
                  <a:pt x="24003" y="6720"/>
                </a:lnTo>
                <a:lnTo>
                  <a:pt x="26883" y="8641"/>
                </a:lnTo>
                <a:lnTo>
                  <a:pt x="28803" y="12481"/>
                </a:lnTo>
                <a:lnTo>
                  <a:pt x="30723" y="17282"/>
                </a:lnTo>
                <a:lnTo>
                  <a:pt x="32921" y="29494"/>
                </a:lnTo>
                <a:lnTo>
                  <a:pt x="33604" y="43205"/>
                </a:lnTo>
                <a:lnTo>
                  <a:pt x="33487" y="51062"/>
                </a:lnTo>
                <a:lnTo>
                  <a:pt x="32565" y="64713"/>
                </a:lnTo>
                <a:lnTo>
                  <a:pt x="30723" y="74874"/>
                </a:lnTo>
                <a:lnTo>
                  <a:pt x="29763" y="80650"/>
                </a:lnTo>
                <a:lnTo>
                  <a:pt x="26883" y="83515"/>
                </a:lnTo>
                <a:lnTo>
                  <a:pt x="24963" y="86395"/>
                </a:lnTo>
                <a:lnTo>
                  <a:pt x="22082" y="88315"/>
                </a:lnTo>
                <a:lnTo>
                  <a:pt x="20162" y="89275"/>
                </a:lnTo>
                <a:lnTo>
                  <a:pt x="12481" y="89275"/>
                </a:lnTo>
                <a:lnTo>
                  <a:pt x="8641" y="85435"/>
                </a:lnTo>
                <a:lnTo>
                  <a:pt x="5928" y="89600"/>
                </a:lnTo>
                <a:lnTo>
                  <a:pt x="17282" y="93116"/>
                </a:lnTo>
                <a:lnTo>
                  <a:pt x="21122" y="93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1606265" y="2432334"/>
            <a:ext cx="20162" cy="80959"/>
          </a:xfrm>
          <a:custGeom>
            <a:avLst/>
            <a:gdLst/>
            <a:ahLst/>
            <a:cxnLst/>
            <a:rect l="l" t="t" r="r" b="b"/>
            <a:pathLst>
              <a:path w="20162" h="80959">
                <a:moveTo>
                  <a:pt x="0" y="38404"/>
                </a:moveTo>
                <a:lnTo>
                  <a:pt x="329" y="45571"/>
                </a:lnTo>
                <a:lnTo>
                  <a:pt x="2892" y="58551"/>
                </a:lnTo>
                <a:lnTo>
                  <a:pt x="7680" y="69113"/>
                </a:lnTo>
                <a:lnTo>
                  <a:pt x="17450" y="80959"/>
                </a:lnTo>
                <a:lnTo>
                  <a:pt x="20162" y="76794"/>
                </a:lnTo>
                <a:lnTo>
                  <a:pt x="17282" y="71033"/>
                </a:lnTo>
                <a:lnTo>
                  <a:pt x="15912" y="66632"/>
                </a:lnTo>
                <a:lnTo>
                  <a:pt x="13993" y="54649"/>
                </a:lnTo>
                <a:lnTo>
                  <a:pt x="13441" y="40325"/>
                </a:lnTo>
                <a:lnTo>
                  <a:pt x="13441" y="24963"/>
                </a:lnTo>
                <a:lnTo>
                  <a:pt x="14401" y="17282"/>
                </a:lnTo>
                <a:lnTo>
                  <a:pt x="11521" y="0"/>
                </a:lnTo>
                <a:lnTo>
                  <a:pt x="7680" y="4800"/>
                </a:lnTo>
                <a:lnTo>
                  <a:pt x="4800" y="12481"/>
                </a:lnTo>
                <a:lnTo>
                  <a:pt x="4488" y="13327"/>
                </a:lnTo>
                <a:lnTo>
                  <a:pt x="1229" y="25197"/>
                </a:lnTo>
                <a:lnTo>
                  <a:pt x="0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1691700" y="2503368"/>
            <a:ext cx="16322" cy="13441"/>
          </a:xfrm>
          <a:custGeom>
            <a:avLst/>
            <a:gdLst/>
            <a:ahLst/>
            <a:cxnLst/>
            <a:rect l="l" t="t" r="r" b="b"/>
            <a:pathLst>
              <a:path w="16322" h="13441">
                <a:moveTo>
                  <a:pt x="16322" y="8641"/>
                </a:moveTo>
                <a:lnTo>
                  <a:pt x="13441" y="9601"/>
                </a:lnTo>
                <a:lnTo>
                  <a:pt x="6720" y="9601"/>
                </a:lnTo>
                <a:lnTo>
                  <a:pt x="2880" y="5760"/>
                </a:lnTo>
                <a:lnTo>
                  <a:pt x="0" y="0"/>
                </a:lnTo>
                <a:lnTo>
                  <a:pt x="25" y="10130"/>
                </a:lnTo>
                <a:lnTo>
                  <a:pt x="11521" y="13441"/>
                </a:lnTo>
                <a:lnTo>
                  <a:pt x="15361" y="13441"/>
                </a:lnTo>
                <a:lnTo>
                  <a:pt x="16322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1674434" y="2423693"/>
            <a:ext cx="57591" cy="93116"/>
          </a:xfrm>
          <a:custGeom>
            <a:avLst/>
            <a:gdLst/>
            <a:ahLst/>
            <a:cxnLst/>
            <a:rect l="l" t="t" r="r" b="b"/>
            <a:pathLst>
              <a:path w="57591" h="93116">
                <a:moveTo>
                  <a:pt x="7680" y="13441"/>
                </a:moveTo>
                <a:lnTo>
                  <a:pt x="4800" y="21122"/>
                </a:lnTo>
                <a:lnTo>
                  <a:pt x="4390" y="21969"/>
                </a:lnTo>
                <a:lnTo>
                  <a:pt x="883" y="33839"/>
                </a:lnTo>
                <a:lnTo>
                  <a:pt x="0" y="47045"/>
                </a:lnTo>
                <a:lnTo>
                  <a:pt x="217" y="54012"/>
                </a:lnTo>
                <a:lnTo>
                  <a:pt x="2239" y="67108"/>
                </a:lnTo>
                <a:lnTo>
                  <a:pt x="6705" y="77754"/>
                </a:lnTo>
                <a:lnTo>
                  <a:pt x="7687" y="79468"/>
                </a:lnTo>
                <a:lnTo>
                  <a:pt x="17292" y="89805"/>
                </a:lnTo>
                <a:lnTo>
                  <a:pt x="17266" y="79674"/>
                </a:lnTo>
                <a:lnTo>
                  <a:pt x="15795" y="75181"/>
                </a:lnTo>
                <a:lnTo>
                  <a:pt x="13367" y="63233"/>
                </a:lnTo>
                <a:lnTo>
                  <a:pt x="12466" y="48966"/>
                </a:lnTo>
                <a:lnTo>
                  <a:pt x="12466" y="41285"/>
                </a:lnTo>
                <a:lnTo>
                  <a:pt x="13426" y="33604"/>
                </a:lnTo>
                <a:lnTo>
                  <a:pt x="14401" y="25923"/>
                </a:lnTo>
                <a:lnTo>
                  <a:pt x="15361" y="18242"/>
                </a:lnTo>
                <a:lnTo>
                  <a:pt x="18242" y="12481"/>
                </a:lnTo>
                <a:lnTo>
                  <a:pt x="21107" y="8641"/>
                </a:lnTo>
                <a:lnTo>
                  <a:pt x="23027" y="5760"/>
                </a:lnTo>
                <a:lnTo>
                  <a:pt x="25907" y="4800"/>
                </a:lnTo>
                <a:lnTo>
                  <a:pt x="31668" y="4800"/>
                </a:lnTo>
                <a:lnTo>
                  <a:pt x="33588" y="5760"/>
                </a:lnTo>
                <a:lnTo>
                  <a:pt x="35509" y="6720"/>
                </a:lnTo>
                <a:lnTo>
                  <a:pt x="38389" y="8641"/>
                </a:lnTo>
                <a:lnTo>
                  <a:pt x="40309" y="12481"/>
                </a:lnTo>
                <a:lnTo>
                  <a:pt x="41269" y="17282"/>
                </a:lnTo>
                <a:lnTo>
                  <a:pt x="41530" y="17991"/>
                </a:lnTo>
                <a:lnTo>
                  <a:pt x="44324" y="29552"/>
                </a:lnTo>
                <a:lnTo>
                  <a:pt x="45110" y="43205"/>
                </a:lnTo>
                <a:lnTo>
                  <a:pt x="44993" y="51062"/>
                </a:lnTo>
                <a:lnTo>
                  <a:pt x="44071" y="64713"/>
                </a:lnTo>
                <a:lnTo>
                  <a:pt x="42230" y="74874"/>
                </a:lnTo>
                <a:lnTo>
                  <a:pt x="40309" y="80650"/>
                </a:lnTo>
                <a:lnTo>
                  <a:pt x="38389" y="83515"/>
                </a:lnTo>
                <a:lnTo>
                  <a:pt x="35509" y="86395"/>
                </a:lnTo>
                <a:lnTo>
                  <a:pt x="33588" y="88315"/>
                </a:lnTo>
                <a:lnTo>
                  <a:pt x="32628" y="93116"/>
                </a:lnTo>
                <a:lnTo>
                  <a:pt x="37429" y="91211"/>
                </a:lnTo>
                <a:lnTo>
                  <a:pt x="42230" y="88315"/>
                </a:lnTo>
                <a:lnTo>
                  <a:pt x="46070" y="85435"/>
                </a:lnTo>
                <a:lnTo>
                  <a:pt x="49911" y="79674"/>
                </a:lnTo>
                <a:lnTo>
                  <a:pt x="53751" y="72969"/>
                </a:lnTo>
                <a:lnTo>
                  <a:pt x="56863" y="59741"/>
                </a:lnTo>
                <a:lnTo>
                  <a:pt x="57591" y="46085"/>
                </a:lnTo>
                <a:lnTo>
                  <a:pt x="56734" y="33312"/>
                </a:lnTo>
                <a:lnTo>
                  <a:pt x="53616" y="20801"/>
                </a:lnTo>
                <a:lnTo>
                  <a:pt x="47990" y="10561"/>
                </a:lnTo>
                <a:lnTo>
                  <a:pt x="42230" y="3840"/>
                </a:lnTo>
                <a:lnTo>
                  <a:pt x="35509" y="0"/>
                </a:lnTo>
                <a:lnTo>
                  <a:pt x="24947" y="0"/>
                </a:lnTo>
                <a:lnTo>
                  <a:pt x="21107" y="1920"/>
                </a:lnTo>
                <a:lnTo>
                  <a:pt x="16306" y="4800"/>
                </a:lnTo>
                <a:lnTo>
                  <a:pt x="11521" y="8641"/>
                </a:lnTo>
                <a:lnTo>
                  <a:pt x="768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1759077" y="2509128"/>
            <a:ext cx="11353" cy="7680"/>
          </a:xfrm>
          <a:custGeom>
            <a:avLst/>
            <a:gdLst/>
            <a:ahLst/>
            <a:cxnLst/>
            <a:rect l="l" t="t" r="r" b="b"/>
            <a:pathLst>
              <a:path w="11353" h="7680">
                <a:moveTo>
                  <a:pt x="6552" y="3840"/>
                </a:moveTo>
                <a:lnTo>
                  <a:pt x="2712" y="0"/>
                </a:lnTo>
                <a:lnTo>
                  <a:pt x="0" y="4165"/>
                </a:lnTo>
                <a:lnTo>
                  <a:pt x="11353" y="7680"/>
                </a:lnTo>
                <a:lnTo>
                  <a:pt x="11353" y="3840"/>
                </a:lnTo>
                <a:lnTo>
                  <a:pt x="655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1741627" y="2423693"/>
            <a:ext cx="58552" cy="93116"/>
          </a:xfrm>
          <a:custGeom>
            <a:avLst/>
            <a:gdLst/>
            <a:ahLst/>
            <a:cxnLst/>
            <a:rect l="l" t="t" r="r" b="b"/>
            <a:pathLst>
              <a:path w="58552" h="93116">
                <a:moveTo>
                  <a:pt x="0" y="47045"/>
                </a:moveTo>
                <a:lnTo>
                  <a:pt x="329" y="54212"/>
                </a:lnTo>
                <a:lnTo>
                  <a:pt x="2892" y="67192"/>
                </a:lnTo>
                <a:lnTo>
                  <a:pt x="7680" y="77754"/>
                </a:lnTo>
                <a:lnTo>
                  <a:pt x="17450" y="89600"/>
                </a:lnTo>
                <a:lnTo>
                  <a:pt x="20162" y="85435"/>
                </a:lnTo>
                <a:lnTo>
                  <a:pt x="18242" y="79674"/>
                </a:lnTo>
                <a:lnTo>
                  <a:pt x="16764" y="75181"/>
                </a:lnTo>
                <a:lnTo>
                  <a:pt x="14337" y="63233"/>
                </a:lnTo>
                <a:lnTo>
                  <a:pt x="13441" y="48966"/>
                </a:lnTo>
                <a:lnTo>
                  <a:pt x="13441" y="41285"/>
                </a:lnTo>
                <a:lnTo>
                  <a:pt x="14401" y="33604"/>
                </a:lnTo>
                <a:lnTo>
                  <a:pt x="15361" y="25923"/>
                </a:lnTo>
                <a:lnTo>
                  <a:pt x="16322" y="18242"/>
                </a:lnTo>
                <a:lnTo>
                  <a:pt x="18242" y="12481"/>
                </a:lnTo>
                <a:lnTo>
                  <a:pt x="21122" y="8641"/>
                </a:lnTo>
                <a:lnTo>
                  <a:pt x="24002" y="5760"/>
                </a:lnTo>
                <a:lnTo>
                  <a:pt x="26883" y="4800"/>
                </a:lnTo>
                <a:lnTo>
                  <a:pt x="32628" y="4800"/>
                </a:lnTo>
                <a:lnTo>
                  <a:pt x="36469" y="6720"/>
                </a:lnTo>
                <a:lnTo>
                  <a:pt x="38404" y="8641"/>
                </a:lnTo>
                <a:lnTo>
                  <a:pt x="40309" y="12481"/>
                </a:lnTo>
                <a:lnTo>
                  <a:pt x="42245" y="17282"/>
                </a:lnTo>
                <a:lnTo>
                  <a:pt x="44437" y="29494"/>
                </a:lnTo>
                <a:lnTo>
                  <a:pt x="45125" y="43205"/>
                </a:lnTo>
                <a:lnTo>
                  <a:pt x="45007" y="51062"/>
                </a:lnTo>
                <a:lnTo>
                  <a:pt x="44079" y="64713"/>
                </a:lnTo>
                <a:lnTo>
                  <a:pt x="42245" y="74874"/>
                </a:lnTo>
                <a:lnTo>
                  <a:pt x="41285" y="80650"/>
                </a:lnTo>
                <a:lnTo>
                  <a:pt x="39364" y="83515"/>
                </a:lnTo>
                <a:lnTo>
                  <a:pt x="36469" y="86395"/>
                </a:lnTo>
                <a:lnTo>
                  <a:pt x="33588" y="88315"/>
                </a:lnTo>
                <a:lnTo>
                  <a:pt x="31683" y="89275"/>
                </a:lnTo>
                <a:lnTo>
                  <a:pt x="28803" y="89275"/>
                </a:lnTo>
                <a:lnTo>
                  <a:pt x="28803" y="93116"/>
                </a:lnTo>
                <a:lnTo>
                  <a:pt x="33588" y="93116"/>
                </a:lnTo>
                <a:lnTo>
                  <a:pt x="37429" y="91211"/>
                </a:lnTo>
                <a:lnTo>
                  <a:pt x="42245" y="88315"/>
                </a:lnTo>
                <a:lnTo>
                  <a:pt x="47030" y="85435"/>
                </a:lnTo>
                <a:lnTo>
                  <a:pt x="50871" y="79674"/>
                </a:lnTo>
                <a:lnTo>
                  <a:pt x="53751" y="72969"/>
                </a:lnTo>
                <a:lnTo>
                  <a:pt x="57402" y="59671"/>
                </a:lnTo>
                <a:lnTo>
                  <a:pt x="58552" y="46085"/>
                </a:lnTo>
                <a:lnTo>
                  <a:pt x="57441" y="33121"/>
                </a:lnTo>
                <a:lnTo>
                  <a:pt x="53846" y="20720"/>
                </a:lnTo>
                <a:lnTo>
                  <a:pt x="47990" y="10561"/>
                </a:lnTo>
                <a:lnTo>
                  <a:pt x="42245" y="3840"/>
                </a:lnTo>
                <a:lnTo>
                  <a:pt x="36469" y="0"/>
                </a:lnTo>
                <a:lnTo>
                  <a:pt x="24963" y="0"/>
                </a:lnTo>
                <a:lnTo>
                  <a:pt x="21122" y="1920"/>
                </a:lnTo>
                <a:lnTo>
                  <a:pt x="17282" y="4800"/>
                </a:lnTo>
                <a:lnTo>
                  <a:pt x="12481" y="8641"/>
                </a:lnTo>
                <a:lnTo>
                  <a:pt x="7680" y="13441"/>
                </a:lnTo>
                <a:lnTo>
                  <a:pt x="4800" y="21122"/>
                </a:lnTo>
                <a:lnTo>
                  <a:pt x="1229" y="33839"/>
                </a:lnTo>
                <a:lnTo>
                  <a:pt x="0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1516034" y="2223058"/>
            <a:ext cx="34559" cy="91196"/>
          </a:xfrm>
          <a:custGeom>
            <a:avLst/>
            <a:gdLst/>
            <a:ahLst/>
            <a:cxnLst/>
            <a:rect l="l" t="t" r="r" b="b"/>
            <a:pathLst>
              <a:path w="34559" h="91196">
                <a:moveTo>
                  <a:pt x="21118" y="0"/>
                </a:moveTo>
                <a:lnTo>
                  <a:pt x="0" y="10561"/>
                </a:lnTo>
                <a:lnTo>
                  <a:pt x="958" y="12481"/>
                </a:lnTo>
                <a:lnTo>
                  <a:pt x="3840" y="11521"/>
                </a:lnTo>
                <a:lnTo>
                  <a:pt x="5757" y="10561"/>
                </a:lnTo>
                <a:lnTo>
                  <a:pt x="9596" y="10561"/>
                </a:lnTo>
                <a:lnTo>
                  <a:pt x="10556" y="11521"/>
                </a:lnTo>
                <a:lnTo>
                  <a:pt x="11516" y="12481"/>
                </a:lnTo>
                <a:lnTo>
                  <a:pt x="11516" y="13441"/>
                </a:lnTo>
                <a:lnTo>
                  <a:pt x="12476" y="14401"/>
                </a:lnTo>
                <a:lnTo>
                  <a:pt x="12476" y="85450"/>
                </a:lnTo>
                <a:lnTo>
                  <a:pt x="11516" y="86395"/>
                </a:lnTo>
                <a:lnTo>
                  <a:pt x="10556" y="87355"/>
                </a:lnTo>
                <a:lnTo>
                  <a:pt x="9596" y="88315"/>
                </a:lnTo>
                <a:lnTo>
                  <a:pt x="8636" y="88315"/>
                </a:lnTo>
                <a:lnTo>
                  <a:pt x="5757" y="89291"/>
                </a:lnTo>
                <a:lnTo>
                  <a:pt x="958" y="89291"/>
                </a:lnTo>
                <a:lnTo>
                  <a:pt x="958" y="91196"/>
                </a:lnTo>
                <a:lnTo>
                  <a:pt x="34559" y="91196"/>
                </a:lnTo>
                <a:lnTo>
                  <a:pt x="34559" y="89291"/>
                </a:lnTo>
                <a:lnTo>
                  <a:pt x="30719" y="89291"/>
                </a:lnTo>
                <a:lnTo>
                  <a:pt x="27838" y="88315"/>
                </a:lnTo>
                <a:lnTo>
                  <a:pt x="26878" y="88315"/>
                </a:lnTo>
                <a:lnTo>
                  <a:pt x="25918" y="87355"/>
                </a:lnTo>
                <a:lnTo>
                  <a:pt x="24958" y="86395"/>
                </a:lnTo>
                <a:lnTo>
                  <a:pt x="23998" y="85450"/>
                </a:lnTo>
                <a:lnTo>
                  <a:pt x="23998" y="0"/>
                </a:lnTo>
                <a:lnTo>
                  <a:pt x="2111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1574596" y="2300828"/>
            <a:ext cx="20162" cy="36469"/>
          </a:xfrm>
          <a:custGeom>
            <a:avLst/>
            <a:gdLst/>
            <a:ahLst/>
            <a:cxnLst/>
            <a:rect l="l" t="t" r="r" b="b"/>
            <a:pathLst>
              <a:path w="20162" h="36469">
                <a:moveTo>
                  <a:pt x="13441" y="23027"/>
                </a:moveTo>
                <a:lnTo>
                  <a:pt x="10561" y="25907"/>
                </a:lnTo>
                <a:lnTo>
                  <a:pt x="8641" y="29748"/>
                </a:lnTo>
                <a:lnTo>
                  <a:pt x="4785" y="31668"/>
                </a:lnTo>
                <a:lnTo>
                  <a:pt x="0" y="33588"/>
                </a:lnTo>
                <a:lnTo>
                  <a:pt x="0" y="36469"/>
                </a:lnTo>
                <a:lnTo>
                  <a:pt x="6720" y="33588"/>
                </a:lnTo>
                <a:lnTo>
                  <a:pt x="12481" y="30708"/>
                </a:lnTo>
                <a:lnTo>
                  <a:pt x="15346" y="26868"/>
                </a:lnTo>
                <a:lnTo>
                  <a:pt x="18227" y="23027"/>
                </a:lnTo>
                <a:lnTo>
                  <a:pt x="20162" y="19187"/>
                </a:lnTo>
                <a:lnTo>
                  <a:pt x="20162" y="10546"/>
                </a:lnTo>
                <a:lnTo>
                  <a:pt x="19187" y="6705"/>
                </a:lnTo>
                <a:lnTo>
                  <a:pt x="16322" y="3840"/>
                </a:lnTo>
                <a:lnTo>
                  <a:pt x="14386" y="1904"/>
                </a:lnTo>
                <a:lnTo>
                  <a:pt x="11506" y="0"/>
                </a:lnTo>
                <a:lnTo>
                  <a:pt x="6720" y="0"/>
                </a:lnTo>
                <a:lnTo>
                  <a:pt x="4785" y="960"/>
                </a:lnTo>
                <a:lnTo>
                  <a:pt x="2880" y="2865"/>
                </a:lnTo>
                <a:lnTo>
                  <a:pt x="944" y="4785"/>
                </a:lnTo>
                <a:lnTo>
                  <a:pt x="0" y="5745"/>
                </a:lnTo>
                <a:lnTo>
                  <a:pt x="0" y="10546"/>
                </a:lnTo>
                <a:lnTo>
                  <a:pt x="944" y="12466"/>
                </a:lnTo>
                <a:lnTo>
                  <a:pt x="1920" y="13426"/>
                </a:lnTo>
                <a:lnTo>
                  <a:pt x="3825" y="15346"/>
                </a:lnTo>
                <a:lnTo>
                  <a:pt x="9601" y="15346"/>
                </a:lnTo>
                <a:lnTo>
                  <a:pt x="11506" y="14386"/>
                </a:lnTo>
                <a:lnTo>
                  <a:pt x="12481" y="13426"/>
                </a:lnTo>
                <a:lnTo>
                  <a:pt x="13441" y="13426"/>
                </a:lnTo>
                <a:lnTo>
                  <a:pt x="14386" y="14386"/>
                </a:lnTo>
                <a:lnTo>
                  <a:pt x="14386" y="20147"/>
                </a:lnTo>
                <a:lnTo>
                  <a:pt x="13441" y="230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1604345" y="2223058"/>
            <a:ext cx="59527" cy="91196"/>
          </a:xfrm>
          <a:custGeom>
            <a:avLst/>
            <a:gdLst/>
            <a:ahLst/>
            <a:cxnLst/>
            <a:rect l="l" t="t" r="r" b="b"/>
            <a:pathLst>
              <a:path w="59527" h="91196">
                <a:moveTo>
                  <a:pt x="34564" y="59527"/>
                </a:moveTo>
                <a:lnTo>
                  <a:pt x="36245" y="57799"/>
                </a:lnTo>
                <a:lnTo>
                  <a:pt x="44751" y="47290"/>
                </a:lnTo>
                <a:lnTo>
                  <a:pt x="50886" y="37444"/>
                </a:lnTo>
                <a:lnTo>
                  <a:pt x="52806" y="32644"/>
                </a:lnTo>
                <a:lnTo>
                  <a:pt x="53766" y="27843"/>
                </a:lnTo>
                <a:lnTo>
                  <a:pt x="53766" y="17282"/>
                </a:lnTo>
                <a:lnTo>
                  <a:pt x="51846" y="11521"/>
                </a:lnTo>
                <a:lnTo>
                  <a:pt x="46085" y="6720"/>
                </a:lnTo>
                <a:lnTo>
                  <a:pt x="41285" y="1920"/>
                </a:lnTo>
                <a:lnTo>
                  <a:pt x="35524" y="0"/>
                </a:lnTo>
                <a:lnTo>
                  <a:pt x="21122" y="0"/>
                </a:lnTo>
                <a:lnTo>
                  <a:pt x="15361" y="1920"/>
                </a:lnTo>
                <a:lnTo>
                  <a:pt x="11521" y="6720"/>
                </a:lnTo>
                <a:lnTo>
                  <a:pt x="6720" y="10561"/>
                </a:lnTo>
                <a:lnTo>
                  <a:pt x="3840" y="17282"/>
                </a:lnTo>
                <a:lnTo>
                  <a:pt x="2880" y="24963"/>
                </a:lnTo>
                <a:lnTo>
                  <a:pt x="4800" y="24963"/>
                </a:lnTo>
                <a:lnTo>
                  <a:pt x="6720" y="20162"/>
                </a:lnTo>
                <a:lnTo>
                  <a:pt x="9601" y="16322"/>
                </a:lnTo>
                <a:lnTo>
                  <a:pt x="12481" y="14401"/>
                </a:lnTo>
                <a:lnTo>
                  <a:pt x="16322" y="11521"/>
                </a:lnTo>
                <a:lnTo>
                  <a:pt x="20162" y="10561"/>
                </a:lnTo>
                <a:lnTo>
                  <a:pt x="29763" y="10561"/>
                </a:lnTo>
                <a:lnTo>
                  <a:pt x="33604" y="11521"/>
                </a:lnTo>
                <a:lnTo>
                  <a:pt x="37444" y="15361"/>
                </a:lnTo>
                <a:lnTo>
                  <a:pt x="40325" y="19202"/>
                </a:lnTo>
                <a:lnTo>
                  <a:pt x="42245" y="24002"/>
                </a:lnTo>
                <a:lnTo>
                  <a:pt x="42245" y="29763"/>
                </a:lnTo>
                <a:lnTo>
                  <a:pt x="39723" y="42143"/>
                </a:lnTo>
                <a:lnTo>
                  <a:pt x="32644" y="54726"/>
                </a:lnTo>
                <a:lnTo>
                  <a:pt x="28544" y="60216"/>
                </a:lnTo>
                <a:lnTo>
                  <a:pt x="21040" y="68674"/>
                </a:lnTo>
                <a:lnTo>
                  <a:pt x="11452" y="78366"/>
                </a:lnTo>
                <a:lnTo>
                  <a:pt x="0" y="89291"/>
                </a:lnTo>
                <a:lnTo>
                  <a:pt x="0" y="91196"/>
                </a:lnTo>
                <a:lnTo>
                  <a:pt x="52806" y="91196"/>
                </a:lnTo>
                <a:lnTo>
                  <a:pt x="59527" y="73929"/>
                </a:lnTo>
                <a:lnTo>
                  <a:pt x="56647" y="73929"/>
                </a:lnTo>
                <a:lnTo>
                  <a:pt x="55686" y="75834"/>
                </a:lnTo>
                <a:lnTo>
                  <a:pt x="54726" y="77769"/>
                </a:lnTo>
                <a:lnTo>
                  <a:pt x="52806" y="78729"/>
                </a:lnTo>
                <a:lnTo>
                  <a:pt x="50886" y="79674"/>
                </a:lnTo>
                <a:lnTo>
                  <a:pt x="49926" y="80634"/>
                </a:lnTo>
                <a:lnTo>
                  <a:pt x="48006" y="80634"/>
                </a:lnTo>
                <a:lnTo>
                  <a:pt x="46085" y="81610"/>
                </a:lnTo>
                <a:lnTo>
                  <a:pt x="14401" y="81610"/>
                </a:lnTo>
                <a:lnTo>
                  <a:pt x="15964" y="80041"/>
                </a:lnTo>
                <a:lnTo>
                  <a:pt x="23186" y="72460"/>
                </a:lnTo>
                <a:lnTo>
                  <a:pt x="34564" y="595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1691700" y="2301788"/>
            <a:ext cx="16322" cy="14386"/>
          </a:xfrm>
          <a:custGeom>
            <a:avLst/>
            <a:gdLst/>
            <a:ahLst/>
            <a:cxnLst/>
            <a:rect l="l" t="t" r="r" b="b"/>
            <a:pathLst>
              <a:path w="16322" h="14386">
                <a:moveTo>
                  <a:pt x="16322" y="8625"/>
                </a:moveTo>
                <a:lnTo>
                  <a:pt x="13441" y="10561"/>
                </a:lnTo>
                <a:lnTo>
                  <a:pt x="6720" y="10561"/>
                </a:lnTo>
                <a:lnTo>
                  <a:pt x="2880" y="6720"/>
                </a:lnTo>
                <a:lnTo>
                  <a:pt x="0" y="0"/>
                </a:lnTo>
                <a:lnTo>
                  <a:pt x="22" y="11074"/>
                </a:lnTo>
                <a:lnTo>
                  <a:pt x="11521" y="14386"/>
                </a:lnTo>
                <a:lnTo>
                  <a:pt x="15361" y="14386"/>
                </a:lnTo>
                <a:lnTo>
                  <a:pt x="16322" y="86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1674434" y="2223058"/>
            <a:ext cx="57591" cy="93116"/>
          </a:xfrm>
          <a:custGeom>
            <a:avLst/>
            <a:gdLst/>
            <a:ahLst/>
            <a:cxnLst/>
            <a:rect l="l" t="t" r="r" b="b"/>
            <a:pathLst>
              <a:path w="57591" h="93116">
                <a:moveTo>
                  <a:pt x="7680" y="13441"/>
                </a:moveTo>
                <a:lnTo>
                  <a:pt x="4800" y="21122"/>
                </a:lnTo>
                <a:lnTo>
                  <a:pt x="4390" y="21871"/>
                </a:lnTo>
                <a:lnTo>
                  <a:pt x="883" y="33492"/>
                </a:lnTo>
                <a:lnTo>
                  <a:pt x="0" y="47045"/>
                </a:lnTo>
                <a:lnTo>
                  <a:pt x="218" y="53939"/>
                </a:lnTo>
                <a:lnTo>
                  <a:pt x="2240" y="66697"/>
                </a:lnTo>
                <a:lnTo>
                  <a:pt x="6705" y="77769"/>
                </a:lnTo>
                <a:lnTo>
                  <a:pt x="7681" y="79471"/>
                </a:lnTo>
                <a:lnTo>
                  <a:pt x="17289" y="89804"/>
                </a:lnTo>
                <a:lnTo>
                  <a:pt x="17266" y="78729"/>
                </a:lnTo>
                <a:lnTo>
                  <a:pt x="15986" y="74953"/>
                </a:lnTo>
                <a:lnTo>
                  <a:pt x="13421" y="63278"/>
                </a:lnTo>
                <a:lnTo>
                  <a:pt x="12466" y="48966"/>
                </a:lnTo>
                <a:lnTo>
                  <a:pt x="12466" y="41285"/>
                </a:lnTo>
                <a:lnTo>
                  <a:pt x="13426" y="33604"/>
                </a:lnTo>
                <a:lnTo>
                  <a:pt x="14401" y="25923"/>
                </a:lnTo>
                <a:lnTo>
                  <a:pt x="15361" y="18242"/>
                </a:lnTo>
                <a:lnTo>
                  <a:pt x="18242" y="12481"/>
                </a:lnTo>
                <a:lnTo>
                  <a:pt x="21107" y="8641"/>
                </a:lnTo>
                <a:lnTo>
                  <a:pt x="23027" y="5760"/>
                </a:lnTo>
                <a:lnTo>
                  <a:pt x="25907" y="4800"/>
                </a:lnTo>
                <a:lnTo>
                  <a:pt x="33588" y="4800"/>
                </a:lnTo>
                <a:lnTo>
                  <a:pt x="35509" y="6720"/>
                </a:lnTo>
                <a:lnTo>
                  <a:pt x="38389" y="8641"/>
                </a:lnTo>
                <a:lnTo>
                  <a:pt x="40309" y="12481"/>
                </a:lnTo>
                <a:lnTo>
                  <a:pt x="41269" y="17282"/>
                </a:lnTo>
                <a:lnTo>
                  <a:pt x="41530" y="17907"/>
                </a:lnTo>
                <a:lnTo>
                  <a:pt x="44324" y="29203"/>
                </a:lnTo>
                <a:lnTo>
                  <a:pt x="45110" y="43205"/>
                </a:lnTo>
                <a:lnTo>
                  <a:pt x="44993" y="50984"/>
                </a:lnTo>
                <a:lnTo>
                  <a:pt x="44070" y="64313"/>
                </a:lnTo>
                <a:lnTo>
                  <a:pt x="42230" y="74889"/>
                </a:lnTo>
                <a:lnTo>
                  <a:pt x="40309" y="79674"/>
                </a:lnTo>
                <a:lnTo>
                  <a:pt x="38389" y="83515"/>
                </a:lnTo>
                <a:lnTo>
                  <a:pt x="35509" y="85450"/>
                </a:lnTo>
                <a:lnTo>
                  <a:pt x="33588" y="87355"/>
                </a:lnTo>
                <a:lnTo>
                  <a:pt x="32628" y="93116"/>
                </a:lnTo>
                <a:lnTo>
                  <a:pt x="37429" y="91196"/>
                </a:lnTo>
                <a:lnTo>
                  <a:pt x="42230" y="88315"/>
                </a:lnTo>
                <a:lnTo>
                  <a:pt x="46070" y="84475"/>
                </a:lnTo>
                <a:lnTo>
                  <a:pt x="49911" y="79674"/>
                </a:lnTo>
                <a:lnTo>
                  <a:pt x="53751" y="72009"/>
                </a:lnTo>
                <a:lnTo>
                  <a:pt x="56806" y="60087"/>
                </a:lnTo>
                <a:lnTo>
                  <a:pt x="57591" y="46085"/>
                </a:lnTo>
                <a:lnTo>
                  <a:pt x="56734" y="32887"/>
                </a:lnTo>
                <a:lnTo>
                  <a:pt x="53616" y="20576"/>
                </a:lnTo>
                <a:lnTo>
                  <a:pt x="47990" y="10561"/>
                </a:lnTo>
                <a:lnTo>
                  <a:pt x="42230" y="3840"/>
                </a:lnTo>
                <a:lnTo>
                  <a:pt x="35509" y="0"/>
                </a:lnTo>
                <a:lnTo>
                  <a:pt x="24947" y="0"/>
                </a:lnTo>
                <a:lnTo>
                  <a:pt x="21107" y="1920"/>
                </a:lnTo>
                <a:lnTo>
                  <a:pt x="16306" y="4800"/>
                </a:lnTo>
                <a:lnTo>
                  <a:pt x="11521" y="7680"/>
                </a:lnTo>
                <a:lnTo>
                  <a:pt x="768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1759073" y="2308509"/>
            <a:ext cx="11357" cy="7665"/>
          </a:xfrm>
          <a:custGeom>
            <a:avLst/>
            <a:gdLst/>
            <a:ahLst/>
            <a:cxnLst/>
            <a:rect l="l" t="t" r="r" b="b"/>
            <a:pathLst>
              <a:path w="11357" h="7665">
                <a:moveTo>
                  <a:pt x="6556" y="3840"/>
                </a:moveTo>
                <a:lnTo>
                  <a:pt x="2715" y="0"/>
                </a:lnTo>
                <a:lnTo>
                  <a:pt x="0" y="4149"/>
                </a:lnTo>
                <a:lnTo>
                  <a:pt x="11357" y="7665"/>
                </a:lnTo>
                <a:lnTo>
                  <a:pt x="11357" y="3840"/>
                </a:lnTo>
                <a:lnTo>
                  <a:pt x="6556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1741627" y="2223058"/>
            <a:ext cx="58552" cy="93116"/>
          </a:xfrm>
          <a:custGeom>
            <a:avLst/>
            <a:gdLst/>
            <a:ahLst/>
            <a:cxnLst/>
            <a:rect l="l" t="t" r="r" b="b"/>
            <a:pathLst>
              <a:path w="58552" h="93116">
                <a:moveTo>
                  <a:pt x="0" y="47045"/>
                </a:moveTo>
                <a:lnTo>
                  <a:pt x="331" y="54133"/>
                </a:lnTo>
                <a:lnTo>
                  <a:pt x="2893" y="66780"/>
                </a:lnTo>
                <a:lnTo>
                  <a:pt x="7680" y="77769"/>
                </a:lnTo>
                <a:lnTo>
                  <a:pt x="17446" y="89600"/>
                </a:lnTo>
                <a:lnTo>
                  <a:pt x="20162" y="85450"/>
                </a:lnTo>
                <a:lnTo>
                  <a:pt x="18242" y="78729"/>
                </a:lnTo>
                <a:lnTo>
                  <a:pt x="16956" y="74953"/>
                </a:lnTo>
                <a:lnTo>
                  <a:pt x="14392" y="63278"/>
                </a:lnTo>
                <a:lnTo>
                  <a:pt x="13441" y="48966"/>
                </a:lnTo>
                <a:lnTo>
                  <a:pt x="13441" y="41285"/>
                </a:lnTo>
                <a:lnTo>
                  <a:pt x="14401" y="33604"/>
                </a:lnTo>
                <a:lnTo>
                  <a:pt x="15361" y="25923"/>
                </a:lnTo>
                <a:lnTo>
                  <a:pt x="16322" y="18242"/>
                </a:lnTo>
                <a:lnTo>
                  <a:pt x="18242" y="12481"/>
                </a:lnTo>
                <a:lnTo>
                  <a:pt x="21122" y="8641"/>
                </a:lnTo>
                <a:lnTo>
                  <a:pt x="24002" y="5760"/>
                </a:lnTo>
                <a:lnTo>
                  <a:pt x="26883" y="4800"/>
                </a:lnTo>
                <a:lnTo>
                  <a:pt x="34564" y="4800"/>
                </a:lnTo>
                <a:lnTo>
                  <a:pt x="36469" y="6720"/>
                </a:lnTo>
                <a:lnTo>
                  <a:pt x="38404" y="8641"/>
                </a:lnTo>
                <a:lnTo>
                  <a:pt x="40309" y="12481"/>
                </a:lnTo>
                <a:lnTo>
                  <a:pt x="42245" y="17282"/>
                </a:lnTo>
                <a:lnTo>
                  <a:pt x="44437" y="29143"/>
                </a:lnTo>
                <a:lnTo>
                  <a:pt x="45125" y="43205"/>
                </a:lnTo>
                <a:lnTo>
                  <a:pt x="45007" y="50984"/>
                </a:lnTo>
                <a:lnTo>
                  <a:pt x="44079" y="64313"/>
                </a:lnTo>
                <a:lnTo>
                  <a:pt x="42245" y="74889"/>
                </a:lnTo>
                <a:lnTo>
                  <a:pt x="41285" y="79674"/>
                </a:lnTo>
                <a:lnTo>
                  <a:pt x="39364" y="83515"/>
                </a:lnTo>
                <a:lnTo>
                  <a:pt x="36469" y="85450"/>
                </a:lnTo>
                <a:lnTo>
                  <a:pt x="33588" y="87355"/>
                </a:lnTo>
                <a:lnTo>
                  <a:pt x="31683" y="89291"/>
                </a:lnTo>
                <a:lnTo>
                  <a:pt x="28803" y="89291"/>
                </a:lnTo>
                <a:lnTo>
                  <a:pt x="28803" y="93116"/>
                </a:lnTo>
                <a:lnTo>
                  <a:pt x="33588" y="93116"/>
                </a:lnTo>
                <a:lnTo>
                  <a:pt x="37429" y="91196"/>
                </a:lnTo>
                <a:lnTo>
                  <a:pt x="42245" y="88315"/>
                </a:lnTo>
                <a:lnTo>
                  <a:pt x="47030" y="84475"/>
                </a:lnTo>
                <a:lnTo>
                  <a:pt x="50871" y="79674"/>
                </a:lnTo>
                <a:lnTo>
                  <a:pt x="53751" y="72009"/>
                </a:lnTo>
                <a:lnTo>
                  <a:pt x="54063" y="71264"/>
                </a:lnTo>
                <a:lnTo>
                  <a:pt x="57322" y="60011"/>
                </a:lnTo>
                <a:lnTo>
                  <a:pt x="58552" y="46085"/>
                </a:lnTo>
                <a:lnTo>
                  <a:pt x="57441" y="32695"/>
                </a:lnTo>
                <a:lnTo>
                  <a:pt x="53846" y="20497"/>
                </a:lnTo>
                <a:lnTo>
                  <a:pt x="47990" y="10561"/>
                </a:lnTo>
                <a:lnTo>
                  <a:pt x="42245" y="3840"/>
                </a:lnTo>
                <a:lnTo>
                  <a:pt x="36469" y="0"/>
                </a:lnTo>
                <a:lnTo>
                  <a:pt x="24963" y="0"/>
                </a:lnTo>
                <a:lnTo>
                  <a:pt x="21122" y="1920"/>
                </a:lnTo>
                <a:lnTo>
                  <a:pt x="17282" y="4800"/>
                </a:lnTo>
                <a:lnTo>
                  <a:pt x="12481" y="7680"/>
                </a:lnTo>
                <a:lnTo>
                  <a:pt x="7680" y="13441"/>
                </a:lnTo>
                <a:lnTo>
                  <a:pt x="4800" y="21122"/>
                </a:lnTo>
                <a:lnTo>
                  <a:pt x="4488" y="21871"/>
                </a:lnTo>
                <a:lnTo>
                  <a:pt x="1229" y="33492"/>
                </a:lnTo>
                <a:lnTo>
                  <a:pt x="0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1516034" y="2022424"/>
            <a:ext cx="34559" cy="91196"/>
          </a:xfrm>
          <a:custGeom>
            <a:avLst/>
            <a:gdLst/>
            <a:ahLst/>
            <a:cxnLst/>
            <a:rect l="l" t="t" r="r" b="b"/>
            <a:pathLst>
              <a:path w="34559" h="91196">
                <a:moveTo>
                  <a:pt x="12476" y="21122"/>
                </a:moveTo>
                <a:lnTo>
                  <a:pt x="12476" y="85435"/>
                </a:lnTo>
                <a:lnTo>
                  <a:pt x="11516" y="86410"/>
                </a:lnTo>
                <a:lnTo>
                  <a:pt x="10556" y="87355"/>
                </a:lnTo>
                <a:lnTo>
                  <a:pt x="9596" y="88315"/>
                </a:lnTo>
                <a:lnTo>
                  <a:pt x="8636" y="88315"/>
                </a:lnTo>
                <a:lnTo>
                  <a:pt x="5757" y="89275"/>
                </a:lnTo>
                <a:lnTo>
                  <a:pt x="958" y="89275"/>
                </a:lnTo>
                <a:lnTo>
                  <a:pt x="958" y="91196"/>
                </a:lnTo>
                <a:lnTo>
                  <a:pt x="34559" y="91196"/>
                </a:lnTo>
                <a:lnTo>
                  <a:pt x="34559" y="89275"/>
                </a:lnTo>
                <a:lnTo>
                  <a:pt x="30719" y="89275"/>
                </a:lnTo>
                <a:lnTo>
                  <a:pt x="27838" y="88315"/>
                </a:lnTo>
                <a:lnTo>
                  <a:pt x="26878" y="88315"/>
                </a:lnTo>
                <a:lnTo>
                  <a:pt x="25918" y="87355"/>
                </a:lnTo>
                <a:lnTo>
                  <a:pt x="24958" y="86410"/>
                </a:lnTo>
                <a:lnTo>
                  <a:pt x="23998" y="85435"/>
                </a:lnTo>
                <a:lnTo>
                  <a:pt x="23998" y="0"/>
                </a:lnTo>
                <a:lnTo>
                  <a:pt x="21118" y="0"/>
                </a:lnTo>
                <a:lnTo>
                  <a:pt x="0" y="10561"/>
                </a:lnTo>
                <a:lnTo>
                  <a:pt x="958" y="12481"/>
                </a:lnTo>
                <a:lnTo>
                  <a:pt x="3840" y="11521"/>
                </a:lnTo>
                <a:lnTo>
                  <a:pt x="5757" y="10561"/>
                </a:lnTo>
                <a:lnTo>
                  <a:pt x="8636" y="10561"/>
                </a:lnTo>
                <a:lnTo>
                  <a:pt x="9596" y="11521"/>
                </a:lnTo>
                <a:lnTo>
                  <a:pt x="10556" y="11521"/>
                </a:lnTo>
                <a:lnTo>
                  <a:pt x="11516" y="12481"/>
                </a:lnTo>
                <a:lnTo>
                  <a:pt x="11516" y="13441"/>
                </a:lnTo>
                <a:lnTo>
                  <a:pt x="12476" y="15361"/>
                </a:lnTo>
                <a:lnTo>
                  <a:pt x="12476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1574596" y="2101154"/>
            <a:ext cx="20162" cy="35509"/>
          </a:xfrm>
          <a:custGeom>
            <a:avLst/>
            <a:gdLst/>
            <a:ahLst/>
            <a:cxnLst/>
            <a:rect l="l" t="t" r="r" b="b"/>
            <a:pathLst>
              <a:path w="20162" h="35509">
                <a:moveTo>
                  <a:pt x="13441" y="22082"/>
                </a:moveTo>
                <a:lnTo>
                  <a:pt x="10561" y="25908"/>
                </a:lnTo>
                <a:lnTo>
                  <a:pt x="8641" y="28788"/>
                </a:lnTo>
                <a:lnTo>
                  <a:pt x="4785" y="30708"/>
                </a:lnTo>
                <a:lnTo>
                  <a:pt x="0" y="32628"/>
                </a:lnTo>
                <a:lnTo>
                  <a:pt x="0" y="35509"/>
                </a:lnTo>
                <a:lnTo>
                  <a:pt x="6720" y="32628"/>
                </a:lnTo>
                <a:lnTo>
                  <a:pt x="12481" y="29748"/>
                </a:lnTo>
                <a:lnTo>
                  <a:pt x="15346" y="25908"/>
                </a:lnTo>
                <a:lnTo>
                  <a:pt x="18227" y="22082"/>
                </a:lnTo>
                <a:lnTo>
                  <a:pt x="20162" y="18242"/>
                </a:lnTo>
                <a:lnTo>
                  <a:pt x="20162" y="9585"/>
                </a:lnTo>
                <a:lnTo>
                  <a:pt x="19187" y="5745"/>
                </a:lnTo>
                <a:lnTo>
                  <a:pt x="16322" y="3840"/>
                </a:lnTo>
                <a:lnTo>
                  <a:pt x="14386" y="960"/>
                </a:lnTo>
                <a:lnTo>
                  <a:pt x="11506" y="0"/>
                </a:lnTo>
                <a:lnTo>
                  <a:pt x="4785" y="0"/>
                </a:lnTo>
                <a:lnTo>
                  <a:pt x="2880" y="1904"/>
                </a:lnTo>
                <a:lnTo>
                  <a:pt x="944" y="3840"/>
                </a:lnTo>
                <a:lnTo>
                  <a:pt x="0" y="5745"/>
                </a:lnTo>
                <a:lnTo>
                  <a:pt x="0" y="9585"/>
                </a:lnTo>
                <a:lnTo>
                  <a:pt x="944" y="11521"/>
                </a:lnTo>
                <a:lnTo>
                  <a:pt x="1920" y="12466"/>
                </a:lnTo>
                <a:lnTo>
                  <a:pt x="3825" y="14386"/>
                </a:lnTo>
                <a:lnTo>
                  <a:pt x="9601" y="14386"/>
                </a:lnTo>
                <a:lnTo>
                  <a:pt x="11506" y="13426"/>
                </a:lnTo>
                <a:lnTo>
                  <a:pt x="12481" y="12466"/>
                </a:lnTo>
                <a:lnTo>
                  <a:pt x="13441" y="12466"/>
                </a:lnTo>
                <a:lnTo>
                  <a:pt x="13441" y="13426"/>
                </a:lnTo>
                <a:lnTo>
                  <a:pt x="14386" y="13426"/>
                </a:lnTo>
                <a:lnTo>
                  <a:pt x="14386" y="19187"/>
                </a:lnTo>
                <a:lnTo>
                  <a:pt x="13441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1603385" y="2022424"/>
            <a:ext cx="61447" cy="91196"/>
          </a:xfrm>
          <a:custGeom>
            <a:avLst/>
            <a:gdLst/>
            <a:ahLst/>
            <a:cxnLst/>
            <a:rect l="l" t="t" r="r" b="b"/>
            <a:pathLst>
              <a:path w="61447" h="91196">
                <a:moveTo>
                  <a:pt x="0" y="68168"/>
                </a:moveTo>
                <a:lnTo>
                  <a:pt x="38404" y="68168"/>
                </a:lnTo>
                <a:lnTo>
                  <a:pt x="6720" y="58567"/>
                </a:lnTo>
                <a:lnTo>
                  <a:pt x="38404" y="14401"/>
                </a:lnTo>
                <a:lnTo>
                  <a:pt x="38404" y="58567"/>
                </a:lnTo>
                <a:lnTo>
                  <a:pt x="6720" y="58567"/>
                </a:lnTo>
                <a:lnTo>
                  <a:pt x="38404" y="68168"/>
                </a:lnTo>
                <a:lnTo>
                  <a:pt x="38404" y="91196"/>
                </a:lnTo>
                <a:lnTo>
                  <a:pt x="48966" y="91196"/>
                </a:lnTo>
                <a:lnTo>
                  <a:pt x="48966" y="68168"/>
                </a:lnTo>
                <a:lnTo>
                  <a:pt x="61447" y="68168"/>
                </a:lnTo>
                <a:lnTo>
                  <a:pt x="61447" y="58567"/>
                </a:lnTo>
                <a:lnTo>
                  <a:pt x="48966" y="58567"/>
                </a:lnTo>
                <a:lnTo>
                  <a:pt x="48966" y="0"/>
                </a:lnTo>
                <a:lnTo>
                  <a:pt x="42245" y="0"/>
                </a:lnTo>
                <a:lnTo>
                  <a:pt x="0" y="59527"/>
                </a:lnTo>
                <a:lnTo>
                  <a:pt x="0" y="681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1691700" y="2101154"/>
            <a:ext cx="16322" cy="14386"/>
          </a:xfrm>
          <a:custGeom>
            <a:avLst/>
            <a:gdLst/>
            <a:ahLst/>
            <a:cxnLst/>
            <a:rect l="l" t="t" r="r" b="b"/>
            <a:pathLst>
              <a:path w="16322" h="14386">
                <a:moveTo>
                  <a:pt x="16322" y="9585"/>
                </a:moveTo>
                <a:lnTo>
                  <a:pt x="13441" y="10546"/>
                </a:lnTo>
                <a:lnTo>
                  <a:pt x="6720" y="10546"/>
                </a:lnTo>
                <a:lnTo>
                  <a:pt x="2880" y="6705"/>
                </a:lnTo>
                <a:lnTo>
                  <a:pt x="0" y="0"/>
                </a:lnTo>
                <a:lnTo>
                  <a:pt x="25" y="11075"/>
                </a:lnTo>
                <a:lnTo>
                  <a:pt x="11521" y="14386"/>
                </a:lnTo>
                <a:lnTo>
                  <a:pt x="15361" y="14386"/>
                </a:lnTo>
                <a:lnTo>
                  <a:pt x="16322" y="95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1674434" y="2022424"/>
            <a:ext cx="57591" cy="93116"/>
          </a:xfrm>
          <a:custGeom>
            <a:avLst/>
            <a:gdLst/>
            <a:ahLst/>
            <a:cxnLst/>
            <a:rect l="l" t="t" r="r" b="b"/>
            <a:pathLst>
              <a:path w="57591" h="93116">
                <a:moveTo>
                  <a:pt x="7680" y="13441"/>
                </a:moveTo>
                <a:lnTo>
                  <a:pt x="4800" y="21122"/>
                </a:lnTo>
                <a:lnTo>
                  <a:pt x="4390" y="21969"/>
                </a:lnTo>
                <a:lnTo>
                  <a:pt x="883" y="33839"/>
                </a:lnTo>
                <a:lnTo>
                  <a:pt x="0" y="47045"/>
                </a:lnTo>
                <a:lnTo>
                  <a:pt x="217" y="53927"/>
                </a:lnTo>
                <a:lnTo>
                  <a:pt x="2239" y="66695"/>
                </a:lnTo>
                <a:lnTo>
                  <a:pt x="6705" y="77754"/>
                </a:lnTo>
                <a:lnTo>
                  <a:pt x="7687" y="79468"/>
                </a:lnTo>
                <a:lnTo>
                  <a:pt x="17292" y="89805"/>
                </a:lnTo>
                <a:lnTo>
                  <a:pt x="17266" y="78729"/>
                </a:lnTo>
                <a:lnTo>
                  <a:pt x="15986" y="74953"/>
                </a:lnTo>
                <a:lnTo>
                  <a:pt x="13421" y="63278"/>
                </a:lnTo>
                <a:lnTo>
                  <a:pt x="12466" y="48966"/>
                </a:lnTo>
                <a:lnTo>
                  <a:pt x="12466" y="41285"/>
                </a:lnTo>
                <a:lnTo>
                  <a:pt x="13426" y="33604"/>
                </a:lnTo>
                <a:lnTo>
                  <a:pt x="14401" y="25923"/>
                </a:lnTo>
                <a:lnTo>
                  <a:pt x="15361" y="18242"/>
                </a:lnTo>
                <a:lnTo>
                  <a:pt x="18242" y="12481"/>
                </a:lnTo>
                <a:lnTo>
                  <a:pt x="21107" y="8641"/>
                </a:lnTo>
                <a:lnTo>
                  <a:pt x="23027" y="5760"/>
                </a:lnTo>
                <a:lnTo>
                  <a:pt x="25907" y="4800"/>
                </a:lnTo>
                <a:lnTo>
                  <a:pt x="33588" y="4800"/>
                </a:lnTo>
                <a:lnTo>
                  <a:pt x="35509" y="6720"/>
                </a:lnTo>
                <a:lnTo>
                  <a:pt x="38389" y="8641"/>
                </a:lnTo>
                <a:lnTo>
                  <a:pt x="40309" y="12481"/>
                </a:lnTo>
                <a:lnTo>
                  <a:pt x="41269" y="17282"/>
                </a:lnTo>
                <a:lnTo>
                  <a:pt x="41530" y="17907"/>
                </a:lnTo>
                <a:lnTo>
                  <a:pt x="44324" y="29203"/>
                </a:lnTo>
                <a:lnTo>
                  <a:pt x="45110" y="43205"/>
                </a:lnTo>
                <a:lnTo>
                  <a:pt x="44993" y="50984"/>
                </a:lnTo>
                <a:lnTo>
                  <a:pt x="44070" y="64313"/>
                </a:lnTo>
                <a:lnTo>
                  <a:pt x="42230" y="74889"/>
                </a:lnTo>
                <a:lnTo>
                  <a:pt x="40309" y="79689"/>
                </a:lnTo>
                <a:lnTo>
                  <a:pt x="38389" y="83530"/>
                </a:lnTo>
                <a:lnTo>
                  <a:pt x="35509" y="85435"/>
                </a:lnTo>
                <a:lnTo>
                  <a:pt x="33588" y="88315"/>
                </a:lnTo>
                <a:lnTo>
                  <a:pt x="32628" y="93116"/>
                </a:lnTo>
                <a:lnTo>
                  <a:pt x="37429" y="91196"/>
                </a:lnTo>
                <a:lnTo>
                  <a:pt x="42230" y="88315"/>
                </a:lnTo>
                <a:lnTo>
                  <a:pt x="46070" y="84475"/>
                </a:lnTo>
                <a:lnTo>
                  <a:pt x="49911" y="79689"/>
                </a:lnTo>
                <a:lnTo>
                  <a:pt x="53751" y="72008"/>
                </a:lnTo>
                <a:lnTo>
                  <a:pt x="56806" y="60087"/>
                </a:lnTo>
                <a:lnTo>
                  <a:pt x="57591" y="46085"/>
                </a:lnTo>
                <a:lnTo>
                  <a:pt x="56734" y="32887"/>
                </a:lnTo>
                <a:lnTo>
                  <a:pt x="53616" y="20576"/>
                </a:lnTo>
                <a:lnTo>
                  <a:pt x="47990" y="10561"/>
                </a:lnTo>
                <a:lnTo>
                  <a:pt x="42230" y="3840"/>
                </a:lnTo>
                <a:lnTo>
                  <a:pt x="35509" y="0"/>
                </a:lnTo>
                <a:lnTo>
                  <a:pt x="24947" y="0"/>
                </a:lnTo>
                <a:lnTo>
                  <a:pt x="21107" y="1920"/>
                </a:lnTo>
                <a:lnTo>
                  <a:pt x="16306" y="4800"/>
                </a:lnTo>
                <a:lnTo>
                  <a:pt x="11521" y="7680"/>
                </a:lnTo>
                <a:lnTo>
                  <a:pt x="768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1759077" y="2107859"/>
            <a:ext cx="11353" cy="7680"/>
          </a:xfrm>
          <a:custGeom>
            <a:avLst/>
            <a:gdLst/>
            <a:ahLst/>
            <a:cxnLst/>
            <a:rect l="l" t="t" r="r" b="b"/>
            <a:pathLst>
              <a:path w="11353" h="7680">
                <a:moveTo>
                  <a:pt x="6552" y="3840"/>
                </a:moveTo>
                <a:lnTo>
                  <a:pt x="2712" y="0"/>
                </a:lnTo>
                <a:lnTo>
                  <a:pt x="0" y="4165"/>
                </a:lnTo>
                <a:lnTo>
                  <a:pt x="11353" y="7680"/>
                </a:lnTo>
                <a:lnTo>
                  <a:pt x="11353" y="3840"/>
                </a:lnTo>
                <a:lnTo>
                  <a:pt x="655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1741627" y="2022424"/>
            <a:ext cx="58552" cy="93116"/>
          </a:xfrm>
          <a:custGeom>
            <a:avLst/>
            <a:gdLst/>
            <a:ahLst/>
            <a:cxnLst/>
            <a:rect l="l" t="t" r="r" b="b"/>
            <a:pathLst>
              <a:path w="58552" h="93116">
                <a:moveTo>
                  <a:pt x="0" y="47045"/>
                </a:moveTo>
                <a:lnTo>
                  <a:pt x="329" y="54121"/>
                </a:lnTo>
                <a:lnTo>
                  <a:pt x="2892" y="66778"/>
                </a:lnTo>
                <a:lnTo>
                  <a:pt x="7680" y="77754"/>
                </a:lnTo>
                <a:lnTo>
                  <a:pt x="17450" y="89600"/>
                </a:lnTo>
                <a:lnTo>
                  <a:pt x="20162" y="85435"/>
                </a:lnTo>
                <a:lnTo>
                  <a:pt x="18242" y="78729"/>
                </a:lnTo>
                <a:lnTo>
                  <a:pt x="16956" y="74953"/>
                </a:lnTo>
                <a:lnTo>
                  <a:pt x="14392" y="63278"/>
                </a:lnTo>
                <a:lnTo>
                  <a:pt x="13441" y="48966"/>
                </a:lnTo>
                <a:lnTo>
                  <a:pt x="13441" y="41285"/>
                </a:lnTo>
                <a:lnTo>
                  <a:pt x="14401" y="33604"/>
                </a:lnTo>
                <a:lnTo>
                  <a:pt x="15361" y="25923"/>
                </a:lnTo>
                <a:lnTo>
                  <a:pt x="16322" y="18242"/>
                </a:lnTo>
                <a:lnTo>
                  <a:pt x="18242" y="12481"/>
                </a:lnTo>
                <a:lnTo>
                  <a:pt x="21122" y="8641"/>
                </a:lnTo>
                <a:lnTo>
                  <a:pt x="24002" y="5760"/>
                </a:lnTo>
                <a:lnTo>
                  <a:pt x="26883" y="4800"/>
                </a:lnTo>
                <a:lnTo>
                  <a:pt x="34564" y="4800"/>
                </a:lnTo>
                <a:lnTo>
                  <a:pt x="36469" y="6720"/>
                </a:lnTo>
                <a:lnTo>
                  <a:pt x="38404" y="8641"/>
                </a:lnTo>
                <a:lnTo>
                  <a:pt x="40309" y="12481"/>
                </a:lnTo>
                <a:lnTo>
                  <a:pt x="42245" y="17282"/>
                </a:lnTo>
                <a:lnTo>
                  <a:pt x="44437" y="29143"/>
                </a:lnTo>
                <a:lnTo>
                  <a:pt x="45125" y="43205"/>
                </a:lnTo>
                <a:lnTo>
                  <a:pt x="45007" y="50984"/>
                </a:lnTo>
                <a:lnTo>
                  <a:pt x="44079" y="64313"/>
                </a:lnTo>
                <a:lnTo>
                  <a:pt x="42245" y="74889"/>
                </a:lnTo>
                <a:lnTo>
                  <a:pt x="41285" y="79689"/>
                </a:lnTo>
                <a:lnTo>
                  <a:pt x="39364" y="83530"/>
                </a:lnTo>
                <a:lnTo>
                  <a:pt x="36469" y="85435"/>
                </a:lnTo>
                <a:lnTo>
                  <a:pt x="33588" y="88315"/>
                </a:lnTo>
                <a:lnTo>
                  <a:pt x="31683" y="89275"/>
                </a:lnTo>
                <a:lnTo>
                  <a:pt x="28803" y="89275"/>
                </a:lnTo>
                <a:lnTo>
                  <a:pt x="28803" y="93116"/>
                </a:lnTo>
                <a:lnTo>
                  <a:pt x="33588" y="93116"/>
                </a:lnTo>
                <a:lnTo>
                  <a:pt x="37429" y="91196"/>
                </a:lnTo>
                <a:lnTo>
                  <a:pt x="42245" y="88315"/>
                </a:lnTo>
                <a:lnTo>
                  <a:pt x="47030" y="84475"/>
                </a:lnTo>
                <a:lnTo>
                  <a:pt x="50871" y="79689"/>
                </a:lnTo>
                <a:lnTo>
                  <a:pt x="53751" y="72008"/>
                </a:lnTo>
                <a:lnTo>
                  <a:pt x="54063" y="71264"/>
                </a:lnTo>
                <a:lnTo>
                  <a:pt x="57322" y="60011"/>
                </a:lnTo>
                <a:lnTo>
                  <a:pt x="58552" y="46085"/>
                </a:lnTo>
                <a:lnTo>
                  <a:pt x="57441" y="32695"/>
                </a:lnTo>
                <a:lnTo>
                  <a:pt x="53846" y="20497"/>
                </a:lnTo>
                <a:lnTo>
                  <a:pt x="47990" y="10561"/>
                </a:lnTo>
                <a:lnTo>
                  <a:pt x="42245" y="3840"/>
                </a:lnTo>
                <a:lnTo>
                  <a:pt x="36469" y="0"/>
                </a:lnTo>
                <a:lnTo>
                  <a:pt x="24963" y="0"/>
                </a:lnTo>
                <a:lnTo>
                  <a:pt x="21122" y="1920"/>
                </a:lnTo>
                <a:lnTo>
                  <a:pt x="17282" y="4800"/>
                </a:lnTo>
                <a:lnTo>
                  <a:pt x="12481" y="7680"/>
                </a:lnTo>
                <a:lnTo>
                  <a:pt x="7680" y="13441"/>
                </a:lnTo>
                <a:lnTo>
                  <a:pt x="4800" y="21122"/>
                </a:lnTo>
                <a:lnTo>
                  <a:pt x="4488" y="21969"/>
                </a:lnTo>
                <a:lnTo>
                  <a:pt x="1229" y="33839"/>
                </a:lnTo>
                <a:lnTo>
                  <a:pt x="0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1516034" y="1821789"/>
            <a:ext cx="34559" cy="91211"/>
          </a:xfrm>
          <a:custGeom>
            <a:avLst/>
            <a:gdLst/>
            <a:ahLst/>
            <a:cxnLst/>
            <a:rect l="l" t="t" r="r" b="b"/>
            <a:pathLst>
              <a:path w="34559" h="91211">
                <a:moveTo>
                  <a:pt x="25918" y="87370"/>
                </a:moveTo>
                <a:lnTo>
                  <a:pt x="24958" y="86395"/>
                </a:lnTo>
                <a:lnTo>
                  <a:pt x="23998" y="84490"/>
                </a:lnTo>
                <a:lnTo>
                  <a:pt x="23998" y="0"/>
                </a:lnTo>
                <a:lnTo>
                  <a:pt x="21118" y="0"/>
                </a:lnTo>
                <a:lnTo>
                  <a:pt x="0" y="10561"/>
                </a:lnTo>
                <a:lnTo>
                  <a:pt x="958" y="12481"/>
                </a:lnTo>
                <a:lnTo>
                  <a:pt x="3840" y="11521"/>
                </a:lnTo>
                <a:lnTo>
                  <a:pt x="5757" y="10561"/>
                </a:lnTo>
                <a:lnTo>
                  <a:pt x="9596" y="10561"/>
                </a:lnTo>
                <a:lnTo>
                  <a:pt x="10556" y="11521"/>
                </a:lnTo>
                <a:lnTo>
                  <a:pt x="11516" y="12481"/>
                </a:lnTo>
                <a:lnTo>
                  <a:pt x="11516" y="13441"/>
                </a:lnTo>
                <a:lnTo>
                  <a:pt x="12476" y="14401"/>
                </a:lnTo>
                <a:lnTo>
                  <a:pt x="12476" y="85435"/>
                </a:lnTo>
                <a:lnTo>
                  <a:pt x="11516" y="86395"/>
                </a:lnTo>
                <a:lnTo>
                  <a:pt x="10556" y="87370"/>
                </a:lnTo>
                <a:lnTo>
                  <a:pt x="9596" y="87370"/>
                </a:lnTo>
                <a:lnTo>
                  <a:pt x="8636" y="88331"/>
                </a:lnTo>
                <a:lnTo>
                  <a:pt x="5757" y="88331"/>
                </a:lnTo>
                <a:lnTo>
                  <a:pt x="958" y="89275"/>
                </a:lnTo>
                <a:lnTo>
                  <a:pt x="958" y="91211"/>
                </a:lnTo>
                <a:lnTo>
                  <a:pt x="34559" y="91211"/>
                </a:lnTo>
                <a:lnTo>
                  <a:pt x="34559" y="89275"/>
                </a:lnTo>
                <a:lnTo>
                  <a:pt x="30719" y="88331"/>
                </a:lnTo>
                <a:lnTo>
                  <a:pt x="27838" y="88331"/>
                </a:lnTo>
                <a:lnTo>
                  <a:pt x="26878" y="87370"/>
                </a:lnTo>
                <a:lnTo>
                  <a:pt x="25918" y="87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1574596" y="1899559"/>
            <a:ext cx="20162" cy="36469"/>
          </a:xfrm>
          <a:custGeom>
            <a:avLst/>
            <a:gdLst/>
            <a:ahLst/>
            <a:cxnLst/>
            <a:rect l="l" t="t" r="r" b="b"/>
            <a:pathLst>
              <a:path w="20162" h="36469">
                <a:moveTo>
                  <a:pt x="13441" y="23027"/>
                </a:moveTo>
                <a:lnTo>
                  <a:pt x="10561" y="25907"/>
                </a:lnTo>
                <a:lnTo>
                  <a:pt x="8641" y="28788"/>
                </a:lnTo>
                <a:lnTo>
                  <a:pt x="4785" y="31668"/>
                </a:lnTo>
                <a:lnTo>
                  <a:pt x="0" y="32628"/>
                </a:lnTo>
                <a:lnTo>
                  <a:pt x="0" y="36469"/>
                </a:lnTo>
                <a:lnTo>
                  <a:pt x="6720" y="33588"/>
                </a:lnTo>
                <a:lnTo>
                  <a:pt x="12481" y="30708"/>
                </a:lnTo>
                <a:lnTo>
                  <a:pt x="15346" y="26868"/>
                </a:lnTo>
                <a:lnTo>
                  <a:pt x="18227" y="23027"/>
                </a:lnTo>
                <a:lnTo>
                  <a:pt x="20162" y="18227"/>
                </a:lnTo>
                <a:lnTo>
                  <a:pt x="20162" y="9601"/>
                </a:lnTo>
                <a:lnTo>
                  <a:pt x="19187" y="6720"/>
                </a:lnTo>
                <a:lnTo>
                  <a:pt x="16322" y="3840"/>
                </a:lnTo>
                <a:lnTo>
                  <a:pt x="14386" y="1920"/>
                </a:lnTo>
                <a:lnTo>
                  <a:pt x="11506" y="0"/>
                </a:lnTo>
                <a:lnTo>
                  <a:pt x="6720" y="0"/>
                </a:lnTo>
                <a:lnTo>
                  <a:pt x="4785" y="944"/>
                </a:lnTo>
                <a:lnTo>
                  <a:pt x="2880" y="2880"/>
                </a:lnTo>
                <a:lnTo>
                  <a:pt x="944" y="3840"/>
                </a:lnTo>
                <a:lnTo>
                  <a:pt x="0" y="5760"/>
                </a:lnTo>
                <a:lnTo>
                  <a:pt x="0" y="10561"/>
                </a:lnTo>
                <a:lnTo>
                  <a:pt x="944" y="12466"/>
                </a:lnTo>
                <a:lnTo>
                  <a:pt x="1920" y="13441"/>
                </a:lnTo>
                <a:lnTo>
                  <a:pt x="3825" y="14386"/>
                </a:lnTo>
                <a:lnTo>
                  <a:pt x="4785" y="15346"/>
                </a:lnTo>
                <a:lnTo>
                  <a:pt x="8641" y="15346"/>
                </a:lnTo>
                <a:lnTo>
                  <a:pt x="9601" y="14386"/>
                </a:lnTo>
                <a:lnTo>
                  <a:pt x="11506" y="13441"/>
                </a:lnTo>
                <a:lnTo>
                  <a:pt x="13441" y="13441"/>
                </a:lnTo>
                <a:lnTo>
                  <a:pt x="14386" y="14386"/>
                </a:lnTo>
                <a:lnTo>
                  <a:pt x="14386" y="20147"/>
                </a:lnTo>
                <a:lnTo>
                  <a:pt x="13441" y="230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1607225" y="1821789"/>
            <a:ext cx="56647" cy="93116"/>
          </a:xfrm>
          <a:custGeom>
            <a:avLst/>
            <a:gdLst/>
            <a:ahLst/>
            <a:cxnLst/>
            <a:rect l="l" t="t" r="r" b="b"/>
            <a:pathLst>
              <a:path w="56647" h="93116">
                <a:moveTo>
                  <a:pt x="37444" y="87370"/>
                </a:moveTo>
                <a:lnTo>
                  <a:pt x="33604" y="89275"/>
                </a:lnTo>
                <a:lnTo>
                  <a:pt x="26883" y="89275"/>
                </a:lnTo>
                <a:lnTo>
                  <a:pt x="27843" y="93116"/>
                </a:lnTo>
                <a:lnTo>
                  <a:pt x="37444" y="93116"/>
                </a:lnTo>
                <a:lnTo>
                  <a:pt x="44165" y="89275"/>
                </a:lnTo>
                <a:lnTo>
                  <a:pt x="49926" y="81610"/>
                </a:lnTo>
                <a:lnTo>
                  <a:pt x="54726" y="75849"/>
                </a:lnTo>
                <a:lnTo>
                  <a:pt x="56647" y="68168"/>
                </a:lnTo>
                <a:lnTo>
                  <a:pt x="56647" y="53766"/>
                </a:lnTo>
                <a:lnTo>
                  <a:pt x="54726" y="47045"/>
                </a:lnTo>
                <a:lnTo>
                  <a:pt x="49926" y="42245"/>
                </a:lnTo>
                <a:lnTo>
                  <a:pt x="45125" y="37444"/>
                </a:lnTo>
                <a:lnTo>
                  <a:pt x="40325" y="34564"/>
                </a:lnTo>
                <a:lnTo>
                  <a:pt x="27843" y="34564"/>
                </a:lnTo>
                <a:lnTo>
                  <a:pt x="21122" y="36484"/>
                </a:lnTo>
                <a:lnTo>
                  <a:pt x="15361" y="41285"/>
                </a:lnTo>
                <a:lnTo>
                  <a:pt x="16322" y="35524"/>
                </a:lnTo>
                <a:lnTo>
                  <a:pt x="18242" y="29763"/>
                </a:lnTo>
                <a:lnTo>
                  <a:pt x="21122" y="25923"/>
                </a:lnTo>
                <a:lnTo>
                  <a:pt x="23042" y="21122"/>
                </a:lnTo>
                <a:lnTo>
                  <a:pt x="25923" y="17282"/>
                </a:lnTo>
                <a:lnTo>
                  <a:pt x="29763" y="13441"/>
                </a:lnTo>
                <a:lnTo>
                  <a:pt x="33604" y="10561"/>
                </a:lnTo>
                <a:lnTo>
                  <a:pt x="37444" y="7696"/>
                </a:lnTo>
                <a:lnTo>
                  <a:pt x="40325" y="5760"/>
                </a:lnTo>
                <a:lnTo>
                  <a:pt x="44165" y="3855"/>
                </a:lnTo>
                <a:lnTo>
                  <a:pt x="48966" y="2880"/>
                </a:lnTo>
                <a:lnTo>
                  <a:pt x="54726" y="1920"/>
                </a:lnTo>
                <a:lnTo>
                  <a:pt x="54726" y="0"/>
                </a:lnTo>
                <a:lnTo>
                  <a:pt x="46085" y="0"/>
                </a:lnTo>
                <a:lnTo>
                  <a:pt x="41285" y="975"/>
                </a:lnTo>
                <a:lnTo>
                  <a:pt x="35524" y="2880"/>
                </a:lnTo>
                <a:lnTo>
                  <a:pt x="30723" y="4800"/>
                </a:lnTo>
                <a:lnTo>
                  <a:pt x="24963" y="8641"/>
                </a:lnTo>
                <a:lnTo>
                  <a:pt x="18242" y="14401"/>
                </a:lnTo>
                <a:lnTo>
                  <a:pt x="12481" y="19202"/>
                </a:lnTo>
                <a:lnTo>
                  <a:pt x="7680" y="25923"/>
                </a:lnTo>
                <a:lnTo>
                  <a:pt x="4800" y="33604"/>
                </a:lnTo>
                <a:lnTo>
                  <a:pt x="1920" y="40325"/>
                </a:lnTo>
                <a:lnTo>
                  <a:pt x="0" y="48005"/>
                </a:lnTo>
                <a:lnTo>
                  <a:pt x="0" y="55686"/>
                </a:lnTo>
                <a:lnTo>
                  <a:pt x="762" y="64505"/>
                </a:lnTo>
                <a:lnTo>
                  <a:pt x="5029" y="76618"/>
                </a:lnTo>
                <a:lnTo>
                  <a:pt x="12481" y="86395"/>
                </a:lnTo>
                <a:lnTo>
                  <a:pt x="17282" y="91211"/>
                </a:lnTo>
                <a:lnTo>
                  <a:pt x="15361" y="73929"/>
                </a:lnTo>
                <a:lnTo>
                  <a:pt x="13441" y="69128"/>
                </a:lnTo>
                <a:lnTo>
                  <a:pt x="12481" y="64328"/>
                </a:lnTo>
                <a:lnTo>
                  <a:pt x="12481" y="56647"/>
                </a:lnTo>
                <a:lnTo>
                  <a:pt x="13441" y="51846"/>
                </a:lnTo>
                <a:lnTo>
                  <a:pt x="13441" y="46085"/>
                </a:lnTo>
                <a:lnTo>
                  <a:pt x="17282" y="44165"/>
                </a:lnTo>
                <a:lnTo>
                  <a:pt x="20162" y="42245"/>
                </a:lnTo>
                <a:lnTo>
                  <a:pt x="22082" y="41285"/>
                </a:lnTo>
                <a:lnTo>
                  <a:pt x="24003" y="41285"/>
                </a:lnTo>
                <a:lnTo>
                  <a:pt x="25923" y="40325"/>
                </a:lnTo>
                <a:lnTo>
                  <a:pt x="33604" y="40325"/>
                </a:lnTo>
                <a:lnTo>
                  <a:pt x="37444" y="43205"/>
                </a:lnTo>
                <a:lnTo>
                  <a:pt x="40325" y="48966"/>
                </a:lnTo>
                <a:lnTo>
                  <a:pt x="43205" y="54726"/>
                </a:lnTo>
                <a:lnTo>
                  <a:pt x="45125" y="60487"/>
                </a:lnTo>
                <a:lnTo>
                  <a:pt x="45125" y="74889"/>
                </a:lnTo>
                <a:lnTo>
                  <a:pt x="43205" y="79689"/>
                </a:lnTo>
                <a:lnTo>
                  <a:pt x="40325" y="83530"/>
                </a:lnTo>
                <a:lnTo>
                  <a:pt x="37444" y="87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1622587" y="1895718"/>
            <a:ext cx="12481" cy="19187"/>
          </a:xfrm>
          <a:custGeom>
            <a:avLst/>
            <a:gdLst/>
            <a:ahLst/>
            <a:cxnLst/>
            <a:rect l="l" t="t" r="r" b="b"/>
            <a:pathLst>
              <a:path w="12481" h="19187">
                <a:moveTo>
                  <a:pt x="11521" y="15346"/>
                </a:moveTo>
                <a:lnTo>
                  <a:pt x="8641" y="14401"/>
                </a:lnTo>
                <a:lnTo>
                  <a:pt x="6720" y="12466"/>
                </a:lnTo>
                <a:lnTo>
                  <a:pt x="3840" y="9601"/>
                </a:lnTo>
                <a:lnTo>
                  <a:pt x="960" y="4785"/>
                </a:lnTo>
                <a:lnTo>
                  <a:pt x="0" y="0"/>
                </a:lnTo>
                <a:lnTo>
                  <a:pt x="1920" y="17282"/>
                </a:lnTo>
                <a:lnTo>
                  <a:pt x="6720" y="19187"/>
                </a:lnTo>
                <a:lnTo>
                  <a:pt x="12481" y="19187"/>
                </a:lnTo>
                <a:lnTo>
                  <a:pt x="11521" y="153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1691700" y="1900504"/>
            <a:ext cx="11521" cy="14401"/>
          </a:xfrm>
          <a:custGeom>
            <a:avLst/>
            <a:gdLst/>
            <a:ahLst/>
            <a:cxnLst/>
            <a:rect l="l" t="t" r="r" b="b"/>
            <a:pathLst>
              <a:path w="11521" h="14401">
                <a:moveTo>
                  <a:pt x="0" y="0"/>
                </a:moveTo>
                <a:lnTo>
                  <a:pt x="22" y="10756"/>
                </a:lnTo>
                <a:lnTo>
                  <a:pt x="11521" y="14401"/>
                </a:lnTo>
                <a:lnTo>
                  <a:pt x="11521" y="9616"/>
                </a:lnTo>
                <a:lnTo>
                  <a:pt x="6720" y="9616"/>
                </a:lnTo>
                <a:lnTo>
                  <a:pt x="2880" y="67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1674434" y="1821789"/>
            <a:ext cx="57591" cy="93116"/>
          </a:xfrm>
          <a:custGeom>
            <a:avLst/>
            <a:gdLst/>
            <a:ahLst/>
            <a:cxnLst/>
            <a:rect l="l" t="t" r="r" b="b"/>
            <a:pathLst>
              <a:path w="57591" h="93116">
                <a:moveTo>
                  <a:pt x="7680" y="13441"/>
                </a:moveTo>
                <a:lnTo>
                  <a:pt x="4800" y="21122"/>
                </a:lnTo>
                <a:lnTo>
                  <a:pt x="4390" y="21867"/>
                </a:lnTo>
                <a:lnTo>
                  <a:pt x="883" y="33119"/>
                </a:lnTo>
                <a:lnTo>
                  <a:pt x="0" y="47045"/>
                </a:lnTo>
                <a:lnTo>
                  <a:pt x="218" y="53579"/>
                </a:lnTo>
                <a:lnTo>
                  <a:pt x="2240" y="66424"/>
                </a:lnTo>
                <a:lnTo>
                  <a:pt x="6705" y="77769"/>
                </a:lnTo>
                <a:lnTo>
                  <a:pt x="7681" y="79331"/>
                </a:lnTo>
                <a:lnTo>
                  <a:pt x="17289" y="89471"/>
                </a:lnTo>
                <a:lnTo>
                  <a:pt x="17266" y="78714"/>
                </a:lnTo>
                <a:lnTo>
                  <a:pt x="15989" y="74895"/>
                </a:lnTo>
                <a:lnTo>
                  <a:pt x="13422" y="62877"/>
                </a:lnTo>
                <a:lnTo>
                  <a:pt x="12466" y="48966"/>
                </a:lnTo>
                <a:lnTo>
                  <a:pt x="12466" y="41285"/>
                </a:lnTo>
                <a:lnTo>
                  <a:pt x="13426" y="33604"/>
                </a:lnTo>
                <a:lnTo>
                  <a:pt x="14401" y="25923"/>
                </a:lnTo>
                <a:lnTo>
                  <a:pt x="15361" y="17282"/>
                </a:lnTo>
                <a:lnTo>
                  <a:pt x="18242" y="11521"/>
                </a:lnTo>
                <a:lnTo>
                  <a:pt x="21107" y="8641"/>
                </a:lnTo>
                <a:lnTo>
                  <a:pt x="23027" y="5760"/>
                </a:lnTo>
                <a:lnTo>
                  <a:pt x="25907" y="3855"/>
                </a:lnTo>
                <a:lnTo>
                  <a:pt x="31668" y="3855"/>
                </a:lnTo>
                <a:lnTo>
                  <a:pt x="33588" y="4800"/>
                </a:lnTo>
                <a:lnTo>
                  <a:pt x="35509" y="6720"/>
                </a:lnTo>
                <a:lnTo>
                  <a:pt x="38389" y="8641"/>
                </a:lnTo>
                <a:lnTo>
                  <a:pt x="40309" y="12481"/>
                </a:lnTo>
                <a:lnTo>
                  <a:pt x="41269" y="17282"/>
                </a:lnTo>
                <a:lnTo>
                  <a:pt x="44150" y="24002"/>
                </a:lnTo>
                <a:lnTo>
                  <a:pt x="45110" y="32644"/>
                </a:lnTo>
                <a:lnTo>
                  <a:pt x="45110" y="42245"/>
                </a:lnTo>
                <a:lnTo>
                  <a:pt x="44964" y="51391"/>
                </a:lnTo>
                <a:lnTo>
                  <a:pt x="44029" y="64605"/>
                </a:lnTo>
                <a:lnTo>
                  <a:pt x="42230" y="74889"/>
                </a:lnTo>
                <a:lnTo>
                  <a:pt x="40309" y="79689"/>
                </a:lnTo>
                <a:lnTo>
                  <a:pt x="38389" y="83530"/>
                </a:lnTo>
                <a:lnTo>
                  <a:pt x="35509" y="85435"/>
                </a:lnTo>
                <a:lnTo>
                  <a:pt x="33588" y="87370"/>
                </a:lnTo>
                <a:lnTo>
                  <a:pt x="30708" y="88331"/>
                </a:lnTo>
                <a:lnTo>
                  <a:pt x="28788" y="88331"/>
                </a:lnTo>
                <a:lnTo>
                  <a:pt x="28788" y="93116"/>
                </a:lnTo>
                <a:lnTo>
                  <a:pt x="32628" y="93116"/>
                </a:lnTo>
                <a:lnTo>
                  <a:pt x="37429" y="91211"/>
                </a:lnTo>
                <a:lnTo>
                  <a:pt x="42230" y="88331"/>
                </a:lnTo>
                <a:lnTo>
                  <a:pt x="46070" y="84490"/>
                </a:lnTo>
                <a:lnTo>
                  <a:pt x="49911" y="79689"/>
                </a:lnTo>
                <a:lnTo>
                  <a:pt x="53751" y="72008"/>
                </a:lnTo>
                <a:lnTo>
                  <a:pt x="56806" y="59716"/>
                </a:lnTo>
                <a:lnTo>
                  <a:pt x="57591" y="46085"/>
                </a:lnTo>
                <a:lnTo>
                  <a:pt x="56734" y="32887"/>
                </a:lnTo>
                <a:lnTo>
                  <a:pt x="53616" y="20576"/>
                </a:lnTo>
                <a:lnTo>
                  <a:pt x="47990" y="10561"/>
                </a:lnTo>
                <a:lnTo>
                  <a:pt x="42230" y="3855"/>
                </a:lnTo>
                <a:lnTo>
                  <a:pt x="35509" y="0"/>
                </a:lnTo>
                <a:lnTo>
                  <a:pt x="24947" y="0"/>
                </a:lnTo>
                <a:lnTo>
                  <a:pt x="21107" y="975"/>
                </a:lnTo>
                <a:lnTo>
                  <a:pt x="16306" y="3855"/>
                </a:lnTo>
                <a:lnTo>
                  <a:pt x="11521" y="7696"/>
                </a:lnTo>
                <a:lnTo>
                  <a:pt x="768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1770430" y="1909160"/>
            <a:ext cx="8625" cy="5745"/>
          </a:xfrm>
          <a:custGeom>
            <a:avLst/>
            <a:gdLst/>
            <a:ahLst/>
            <a:cxnLst/>
            <a:rect l="l" t="t" r="r" b="b"/>
            <a:pathLst>
              <a:path w="8625" h="5745">
                <a:moveTo>
                  <a:pt x="4785" y="5745"/>
                </a:moveTo>
                <a:lnTo>
                  <a:pt x="8625" y="3840"/>
                </a:lnTo>
                <a:lnTo>
                  <a:pt x="4785" y="0"/>
                </a:lnTo>
                <a:lnTo>
                  <a:pt x="2880" y="960"/>
                </a:lnTo>
                <a:lnTo>
                  <a:pt x="0" y="960"/>
                </a:lnTo>
                <a:lnTo>
                  <a:pt x="0" y="5745"/>
                </a:lnTo>
                <a:lnTo>
                  <a:pt x="4785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1741627" y="1821789"/>
            <a:ext cx="58552" cy="93116"/>
          </a:xfrm>
          <a:custGeom>
            <a:avLst/>
            <a:gdLst/>
            <a:ahLst/>
            <a:cxnLst/>
            <a:rect l="l" t="t" r="r" b="b"/>
            <a:pathLst>
              <a:path w="58552" h="93116">
                <a:moveTo>
                  <a:pt x="0" y="47045"/>
                </a:moveTo>
                <a:lnTo>
                  <a:pt x="331" y="53768"/>
                </a:lnTo>
                <a:lnTo>
                  <a:pt x="2893" y="66509"/>
                </a:lnTo>
                <a:lnTo>
                  <a:pt x="7680" y="77769"/>
                </a:lnTo>
                <a:lnTo>
                  <a:pt x="17446" y="89255"/>
                </a:lnTo>
                <a:lnTo>
                  <a:pt x="28803" y="93116"/>
                </a:lnTo>
                <a:lnTo>
                  <a:pt x="28803" y="88331"/>
                </a:lnTo>
                <a:lnTo>
                  <a:pt x="24002" y="88331"/>
                </a:lnTo>
                <a:lnTo>
                  <a:pt x="20162" y="85435"/>
                </a:lnTo>
                <a:lnTo>
                  <a:pt x="18242" y="78714"/>
                </a:lnTo>
                <a:lnTo>
                  <a:pt x="16959" y="74895"/>
                </a:lnTo>
                <a:lnTo>
                  <a:pt x="14393" y="62877"/>
                </a:lnTo>
                <a:lnTo>
                  <a:pt x="13441" y="48966"/>
                </a:lnTo>
                <a:lnTo>
                  <a:pt x="13441" y="41285"/>
                </a:lnTo>
                <a:lnTo>
                  <a:pt x="14401" y="33604"/>
                </a:lnTo>
                <a:lnTo>
                  <a:pt x="15361" y="25923"/>
                </a:lnTo>
                <a:lnTo>
                  <a:pt x="16322" y="17282"/>
                </a:lnTo>
                <a:lnTo>
                  <a:pt x="18242" y="11521"/>
                </a:lnTo>
                <a:lnTo>
                  <a:pt x="21122" y="8641"/>
                </a:lnTo>
                <a:lnTo>
                  <a:pt x="24002" y="5760"/>
                </a:lnTo>
                <a:lnTo>
                  <a:pt x="26883" y="3855"/>
                </a:lnTo>
                <a:lnTo>
                  <a:pt x="32628" y="3855"/>
                </a:lnTo>
                <a:lnTo>
                  <a:pt x="34564" y="4800"/>
                </a:lnTo>
                <a:lnTo>
                  <a:pt x="36469" y="6720"/>
                </a:lnTo>
                <a:lnTo>
                  <a:pt x="38404" y="8641"/>
                </a:lnTo>
                <a:lnTo>
                  <a:pt x="40309" y="12481"/>
                </a:lnTo>
                <a:lnTo>
                  <a:pt x="42245" y="17282"/>
                </a:lnTo>
                <a:lnTo>
                  <a:pt x="44150" y="24002"/>
                </a:lnTo>
                <a:lnTo>
                  <a:pt x="45125" y="32644"/>
                </a:lnTo>
                <a:lnTo>
                  <a:pt x="45125" y="42245"/>
                </a:lnTo>
                <a:lnTo>
                  <a:pt x="44978" y="51391"/>
                </a:lnTo>
                <a:lnTo>
                  <a:pt x="44038" y="64605"/>
                </a:lnTo>
                <a:lnTo>
                  <a:pt x="42245" y="74889"/>
                </a:lnTo>
                <a:lnTo>
                  <a:pt x="41285" y="79689"/>
                </a:lnTo>
                <a:lnTo>
                  <a:pt x="39364" y="83530"/>
                </a:lnTo>
                <a:lnTo>
                  <a:pt x="36469" y="85435"/>
                </a:lnTo>
                <a:lnTo>
                  <a:pt x="33588" y="87370"/>
                </a:lnTo>
                <a:lnTo>
                  <a:pt x="37429" y="91211"/>
                </a:lnTo>
                <a:lnTo>
                  <a:pt x="42245" y="88331"/>
                </a:lnTo>
                <a:lnTo>
                  <a:pt x="47030" y="84490"/>
                </a:lnTo>
                <a:lnTo>
                  <a:pt x="50871" y="79689"/>
                </a:lnTo>
                <a:lnTo>
                  <a:pt x="53751" y="72008"/>
                </a:lnTo>
                <a:lnTo>
                  <a:pt x="54063" y="71260"/>
                </a:lnTo>
                <a:lnTo>
                  <a:pt x="57322" y="59638"/>
                </a:lnTo>
                <a:lnTo>
                  <a:pt x="58552" y="46085"/>
                </a:lnTo>
                <a:lnTo>
                  <a:pt x="57441" y="32695"/>
                </a:lnTo>
                <a:lnTo>
                  <a:pt x="53846" y="20497"/>
                </a:lnTo>
                <a:lnTo>
                  <a:pt x="47990" y="10561"/>
                </a:lnTo>
                <a:lnTo>
                  <a:pt x="42245" y="3855"/>
                </a:lnTo>
                <a:lnTo>
                  <a:pt x="36469" y="0"/>
                </a:lnTo>
                <a:lnTo>
                  <a:pt x="24963" y="0"/>
                </a:lnTo>
                <a:lnTo>
                  <a:pt x="21122" y="975"/>
                </a:lnTo>
                <a:lnTo>
                  <a:pt x="17282" y="3855"/>
                </a:lnTo>
                <a:lnTo>
                  <a:pt x="12481" y="7696"/>
                </a:lnTo>
                <a:lnTo>
                  <a:pt x="7680" y="13441"/>
                </a:lnTo>
                <a:lnTo>
                  <a:pt x="4800" y="21122"/>
                </a:lnTo>
                <a:lnTo>
                  <a:pt x="4488" y="21867"/>
                </a:lnTo>
                <a:lnTo>
                  <a:pt x="1229" y="33119"/>
                </a:lnTo>
                <a:lnTo>
                  <a:pt x="0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1972025" y="3777264"/>
            <a:ext cx="91196" cy="35509"/>
          </a:xfrm>
          <a:custGeom>
            <a:avLst/>
            <a:gdLst/>
            <a:ahLst/>
            <a:cxnLst/>
            <a:rect l="l" t="t" r="r" b="b"/>
            <a:pathLst>
              <a:path w="91196" h="35509">
                <a:moveTo>
                  <a:pt x="16306" y="22067"/>
                </a:moveTo>
                <a:lnTo>
                  <a:pt x="84475" y="22067"/>
                </a:lnTo>
                <a:lnTo>
                  <a:pt x="85435" y="23027"/>
                </a:lnTo>
                <a:lnTo>
                  <a:pt x="86395" y="23027"/>
                </a:lnTo>
                <a:lnTo>
                  <a:pt x="87355" y="23987"/>
                </a:lnTo>
                <a:lnTo>
                  <a:pt x="87355" y="25907"/>
                </a:lnTo>
                <a:lnTo>
                  <a:pt x="88315" y="26868"/>
                </a:lnTo>
                <a:lnTo>
                  <a:pt x="88315" y="33588"/>
                </a:lnTo>
                <a:lnTo>
                  <a:pt x="91196" y="33588"/>
                </a:lnTo>
                <a:lnTo>
                  <a:pt x="91196" y="0"/>
                </a:lnTo>
                <a:lnTo>
                  <a:pt x="88315" y="0"/>
                </a:lnTo>
                <a:lnTo>
                  <a:pt x="88315" y="6705"/>
                </a:lnTo>
                <a:lnTo>
                  <a:pt x="87355" y="7665"/>
                </a:lnTo>
                <a:lnTo>
                  <a:pt x="87355" y="9585"/>
                </a:lnTo>
                <a:lnTo>
                  <a:pt x="86395" y="10546"/>
                </a:lnTo>
                <a:lnTo>
                  <a:pt x="84475" y="10546"/>
                </a:lnTo>
                <a:lnTo>
                  <a:pt x="83515" y="11506"/>
                </a:lnTo>
                <a:lnTo>
                  <a:pt x="0" y="11506"/>
                </a:lnTo>
                <a:lnTo>
                  <a:pt x="0" y="13426"/>
                </a:lnTo>
                <a:lnTo>
                  <a:pt x="10561" y="35509"/>
                </a:lnTo>
                <a:lnTo>
                  <a:pt x="12466" y="34549"/>
                </a:lnTo>
                <a:lnTo>
                  <a:pt x="10561" y="31668"/>
                </a:lnTo>
                <a:lnTo>
                  <a:pt x="10561" y="24947"/>
                </a:lnTo>
                <a:lnTo>
                  <a:pt x="11521" y="24947"/>
                </a:lnTo>
                <a:lnTo>
                  <a:pt x="11521" y="23987"/>
                </a:lnTo>
                <a:lnTo>
                  <a:pt x="13426" y="23027"/>
                </a:lnTo>
                <a:lnTo>
                  <a:pt x="14401" y="23027"/>
                </a:lnTo>
                <a:lnTo>
                  <a:pt x="16306" y="22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1974890" y="3698534"/>
            <a:ext cx="90236" cy="54726"/>
          </a:xfrm>
          <a:custGeom>
            <a:avLst/>
            <a:gdLst/>
            <a:ahLst/>
            <a:cxnLst/>
            <a:rect l="l" t="t" r="r" b="b"/>
            <a:pathLst>
              <a:path w="90236" h="54726">
                <a:moveTo>
                  <a:pt x="55686" y="33604"/>
                </a:moveTo>
                <a:lnTo>
                  <a:pt x="55686" y="28803"/>
                </a:lnTo>
                <a:lnTo>
                  <a:pt x="53766" y="22082"/>
                </a:lnTo>
                <a:lnTo>
                  <a:pt x="48966" y="15361"/>
                </a:lnTo>
                <a:lnTo>
                  <a:pt x="56647" y="17282"/>
                </a:lnTo>
                <a:lnTo>
                  <a:pt x="63367" y="20162"/>
                </a:lnTo>
                <a:lnTo>
                  <a:pt x="70088" y="24963"/>
                </a:lnTo>
                <a:lnTo>
                  <a:pt x="76809" y="29763"/>
                </a:lnTo>
                <a:lnTo>
                  <a:pt x="81610" y="34564"/>
                </a:lnTo>
                <a:lnTo>
                  <a:pt x="83530" y="39364"/>
                </a:lnTo>
                <a:lnTo>
                  <a:pt x="86395" y="44165"/>
                </a:lnTo>
                <a:lnTo>
                  <a:pt x="87370" y="48966"/>
                </a:lnTo>
                <a:lnTo>
                  <a:pt x="87370" y="54726"/>
                </a:lnTo>
                <a:lnTo>
                  <a:pt x="90236" y="54726"/>
                </a:lnTo>
                <a:lnTo>
                  <a:pt x="90236" y="43205"/>
                </a:lnTo>
                <a:lnTo>
                  <a:pt x="87370" y="35524"/>
                </a:lnTo>
                <a:lnTo>
                  <a:pt x="83530" y="27843"/>
                </a:lnTo>
                <a:lnTo>
                  <a:pt x="80800" y="24070"/>
                </a:lnTo>
                <a:lnTo>
                  <a:pt x="71864" y="14836"/>
                </a:lnTo>
                <a:lnTo>
                  <a:pt x="61447" y="7680"/>
                </a:lnTo>
                <a:lnTo>
                  <a:pt x="58317" y="6029"/>
                </a:lnTo>
                <a:lnTo>
                  <a:pt x="46585" y="1588"/>
                </a:lnTo>
                <a:lnTo>
                  <a:pt x="33604" y="0"/>
                </a:lnTo>
                <a:lnTo>
                  <a:pt x="29301" y="213"/>
                </a:lnTo>
                <a:lnTo>
                  <a:pt x="16691" y="3374"/>
                </a:lnTo>
                <a:lnTo>
                  <a:pt x="5760" y="9601"/>
                </a:lnTo>
                <a:lnTo>
                  <a:pt x="0" y="15361"/>
                </a:lnTo>
                <a:lnTo>
                  <a:pt x="975" y="26883"/>
                </a:lnTo>
                <a:lnTo>
                  <a:pt x="1935" y="24003"/>
                </a:lnTo>
                <a:lnTo>
                  <a:pt x="4815" y="21122"/>
                </a:lnTo>
                <a:lnTo>
                  <a:pt x="7696" y="18242"/>
                </a:lnTo>
                <a:lnTo>
                  <a:pt x="11536" y="16322"/>
                </a:lnTo>
                <a:lnTo>
                  <a:pt x="16322" y="15361"/>
                </a:lnTo>
                <a:lnTo>
                  <a:pt x="21122" y="13441"/>
                </a:lnTo>
                <a:lnTo>
                  <a:pt x="38404" y="13441"/>
                </a:lnTo>
                <a:lnTo>
                  <a:pt x="44165" y="14401"/>
                </a:lnTo>
                <a:lnTo>
                  <a:pt x="46085" y="16322"/>
                </a:lnTo>
                <a:lnTo>
                  <a:pt x="47045" y="19202"/>
                </a:lnTo>
                <a:lnTo>
                  <a:pt x="48006" y="21122"/>
                </a:lnTo>
                <a:lnTo>
                  <a:pt x="48966" y="24003"/>
                </a:lnTo>
                <a:lnTo>
                  <a:pt x="49926" y="26883"/>
                </a:lnTo>
                <a:lnTo>
                  <a:pt x="49926" y="28803"/>
                </a:lnTo>
                <a:lnTo>
                  <a:pt x="52806" y="46085"/>
                </a:lnTo>
                <a:lnTo>
                  <a:pt x="55686" y="40325"/>
                </a:lnTo>
                <a:lnTo>
                  <a:pt x="55686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1972025" y="3713896"/>
            <a:ext cx="55671" cy="41285"/>
          </a:xfrm>
          <a:custGeom>
            <a:avLst/>
            <a:gdLst/>
            <a:ahLst/>
            <a:cxnLst/>
            <a:rect l="l" t="t" r="r" b="b"/>
            <a:pathLst>
              <a:path w="55671" h="41285">
                <a:moveTo>
                  <a:pt x="3840" y="19202"/>
                </a:moveTo>
                <a:lnTo>
                  <a:pt x="3840" y="11521"/>
                </a:lnTo>
                <a:lnTo>
                  <a:pt x="2865" y="0"/>
                </a:lnTo>
                <a:lnTo>
                  <a:pt x="0" y="6720"/>
                </a:lnTo>
                <a:lnTo>
                  <a:pt x="0" y="22082"/>
                </a:lnTo>
                <a:lnTo>
                  <a:pt x="3840" y="29763"/>
                </a:lnTo>
                <a:lnTo>
                  <a:pt x="10561" y="34564"/>
                </a:lnTo>
                <a:lnTo>
                  <a:pt x="17266" y="39364"/>
                </a:lnTo>
                <a:lnTo>
                  <a:pt x="23987" y="41285"/>
                </a:lnTo>
                <a:lnTo>
                  <a:pt x="39349" y="41285"/>
                </a:lnTo>
                <a:lnTo>
                  <a:pt x="46070" y="39364"/>
                </a:lnTo>
                <a:lnTo>
                  <a:pt x="50871" y="34564"/>
                </a:lnTo>
                <a:lnTo>
                  <a:pt x="55671" y="30723"/>
                </a:lnTo>
                <a:lnTo>
                  <a:pt x="52791" y="13441"/>
                </a:lnTo>
                <a:lnTo>
                  <a:pt x="52791" y="17282"/>
                </a:lnTo>
                <a:lnTo>
                  <a:pt x="50871" y="21122"/>
                </a:lnTo>
                <a:lnTo>
                  <a:pt x="47030" y="24002"/>
                </a:lnTo>
                <a:lnTo>
                  <a:pt x="41269" y="27843"/>
                </a:lnTo>
                <a:lnTo>
                  <a:pt x="34549" y="29763"/>
                </a:lnTo>
                <a:lnTo>
                  <a:pt x="18242" y="29763"/>
                </a:lnTo>
                <a:lnTo>
                  <a:pt x="12466" y="27843"/>
                </a:lnTo>
                <a:lnTo>
                  <a:pt x="9585" y="24963"/>
                </a:lnTo>
                <a:lnTo>
                  <a:pt x="5745" y="22082"/>
                </a:lnTo>
                <a:lnTo>
                  <a:pt x="384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1972025" y="3638062"/>
            <a:ext cx="9585" cy="39349"/>
          </a:xfrm>
          <a:custGeom>
            <a:avLst/>
            <a:gdLst/>
            <a:ahLst/>
            <a:cxnLst/>
            <a:rect l="l" t="t" r="r" b="b"/>
            <a:pathLst>
              <a:path w="9585" h="39349">
                <a:moveTo>
                  <a:pt x="3840" y="25923"/>
                </a:moveTo>
                <a:lnTo>
                  <a:pt x="3840" y="16322"/>
                </a:lnTo>
                <a:lnTo>
                  <a:pt x="4800" y="13441"/>
                </a:lnTo>
                <a:lnTo>
                  <a:pt x="7680" y="10561"/>
                </a:lnTo>
                <a:lnTo>
                  <a:pt x="9585" y="0"/>
                </a:lnTo>
                <a:lnTo>
                  <a:pt x="5745" y="3840"/>
                </a:lnTo>
                <a:lnTo>
                  <a:pt x="1904" y="8641"/>
                </a:lnTo>
                <a:lnTo>
                  <a:pt x="0" y="14401"/>
                </a:lnTo>
                <a:lnTo>
                  <a:pt x="0" y="28788"/>
                </a:lnTo>
                <a:lnTo>
                  <a:pt x="1904" y="34564"/>
                </a:lnTo>
                <a:lnTo>
                  <a:pt x="5745" y="39349"/>
                </a:lnTo>
                <a:lnTo>
                  <a:pt x="4800" y="29763"/>
                </a:lnTo>
                <a:lnTo>
                  <a:pt x="3840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1976826" y="3633261"/>
            <a:ext cx="88300" cy="51831"/>
          </a:xfrm>
          <a:custGeom>
            <a:avLst/>
            <a:gdLst/>
            <a:ahLst/>
            <a:cxnLst/>
            <a:rect l="l" t="t" r="r" b="b"/>
            <a:pathLst>
              <a:path w="88300" h="51831">
                <a:moveTo>
                  <a:pt x="66233" y="51831"/>
                </a:moveTo>
                <a:lnTo>
                  <a:pt x="71033" y="51831"/>
                </a:lnTo>
                <a:lnTo>
                  <a:pt x="75834" y="49926"/>
                </a:lnTo>
                <a:lnTo>
                  <a:pt x="79674" y="46085"/>
                </a:lnTo>
                <a:lnTo>
                  <a:pt x="85435" y="41269"/>
                </a:lnTo>
                <a:lnTo>
                  <a:pt x="88300" y="34564"/>
                </a:lnTo>
                <a:lnTo>
                  <a:pt x="88300" y="18242"/>
                </a:lnTo>
                <a:lnTo>
                  <a:pt x="85435" y="12481"/>
                </a:lnTo>
                <a:lnTo>
                  <a:pt x="81594" y="7680"/>
                </a:lnTo>
                <a:lnTo>
                  <a:pt x="76794" y="2880"/>
                </a:lnTo>
                <a:lnTo>
                  <a:pt x="71033" y="0"/>
                </a:lnTo>
                <a:lnTo>
                  <a:pt x="60472" y="0"/>
                </a:lnTo>
                <a:lnTo>
                  <a:pt x="55671" y="1920"/>
                </a:lnTo>
                <a:lnTo>
                  <a:pt x="50871" y="4800"/>
                </a:lnTo>
                <a:lnTo>
                  <a:pt x="47030" y="7680"/>
                </a:lnTo>
                <a:lnTo>
                  <a:pt x="42230" y="12481"/>
                </a:lnTo>
                <a:lnTo>
                  <a:pt x="36469" y="20162"/>
                </a:lnTo>
                <a:lnTo>
                  <a:pt x="31668" y="13441"/>
                </a:lnTo>
                <a:lnTo>
                  <a:pt x="27828" y="7680"/>
                </a:lnTo>
                <a:lnTo>
                  <a:pt x="23987" y="5760"/>
                </a:lnTo>
                <a:lnTo>
                  <a:pt x="21107" y="2880"/>
                </a:lnTo>
                <a:lnTo>
                  <a:pt x="17266" y="1920"/>
                </a:lnTo>
                <a:lnTo>
                  <a:pt x="8625" y="1920"/>
                </a:lnTo>
                <a:lnTo>
                  <a:pt x="4785" y="4800"/>
                </a:lnTo>
                <a:lnTo>
                  <a:pt x="2880" y="15361"/>
                </a:lnTo>
                <a:lnTo>
                  <a:pt x="4785" y="12481"/>
                </a:lnTo>
                <a:lnTo>
                  <a:pt x="8625" y="11521"/>
                </a:lnTo>
                <a:lnTo>
                  <a:pt x="17266" y="11521"/>
                </a:lnTo>
                <a:lnTo>
                  <a:pt x="20147" y="12481"/>
                </a:lnTo>
                <a:lnTo>
                  <a:pt x="23027" y="13441"/>
                </a:lnTo>
                <a:lnTo>
                  <a:pt x="25907" y="15361"/>
                </a:lnTo>
                <a:lnTo>
                  <a:pt x="29748" y="18242"/>
                </a:lnTo>
                <a:lnTo>
                  <a:pt x="34549" y="24002"/>
                </a:lnTo>
                <a:lnTo>
                  <a:pt x="24947" y="34564"/>
                </a:lnTo>
                <a:lnTo>
                  <a:pt x="23027" y="36469"/>
                </a:lnTo>
                <a:lnTo>
                  <a:pt x="21107" y="38404"/>
                </a:lnTo>
                <a:lnTo>
                  <a:pt x="18227" y="39364"/>
                </a:lnTo>
                <a:lnTo>
                  <a:pt x="16306" y="40309"/>
                </a:lnTo>
                <a:lnTo>
                  <a:pt x="14386" y="41269"/>
                </a:lnTo>
                <a:lnTo>
                  <a:pt x="8625" y="41269"/>
                </a:lnTo>
                <a:lnTo>
                  <a:pt x="4785" y="39364"/>
                </a:lnTo>
                <a:lnTo>
                  <a:pt x="2880" y="36469"/>
                </a:lnTo>
                <a:lnTo>
                  <a:pt x="0" y="34564"/>
                </a:lnTo>
                <a:lnTo>
                  <a:pt x="944" y="44150"/>
                </a:lnTo>
                <a:lnTo>
                  <a:pt x="5760" y="48950"/>
                </a:lnTo>
                <a:lnTo>
                  <a:pt x="10546" y="50871"/>
                </a:lnTo>
                <a:lnTo>
                  <a:pt x="20147" y="50871"/>
                </a:lnTo>
                <a:lnTo>
                  <a:pt x="23987" y="49926"/>
                </a:lnTo>
                <a:lnTo>
                  <a:pt x="26868" y="47990"/>
                </a:lnTo>
                <a:lnTo>
                  <a:pt x="30708" y="46085"/>
                </a:lnTo>
                <a:lnTo>
                  <a:pt x="35509" y="41269"/>
                </a:lnTo>
                <a:lnTo>
                  <a:pt x="41269" y="33588"/>
                </a:lnTo>
                <a:lnTo>
                  <a:pt x="46070" y="40309"/>
                </a:lnTo>
                <a:lnTo>
                  <a:pt x="44150" y="30723"/>
                </a:lnTo>
                <a:lnTo>
                  <a:pt x="44976" y="29561"/>
                </a:lnTo>
                <a:lnTo>
                  <a:pt x="54374" y="18582"/>
                </a:lnTo>
                <a:lnTo>
                  <a:pt x="62392" y="11521"/>
                </a:lnTo>
                <a:lnTo>
                  <a:pt x="64312" y="10561"/>
                </a:lnTo>
                <a:lnTo>
                  <a:pt x="67193" y="9601"/>
                </a:lnTo>
                <a:lnTo>
                  <a:pt x="74874" y="9601"/>
                </a:lnTo>
                <a:lnTo>
                  <a:pt x="77754" y="10561"/>
                </a:lnTo>
                <a:lnTo>
                  <a:pt x="80634" y="13441"/>
                </a:lnTo>
                <a:lnTo>
                  <a:pt x="83515" y="16322"/>
                </a:lnTo>
                <a:lnTo>
                  <a:pt x="84460" y="20162"/>
                </a:lnTo>
                <a:lnTo>
                  <a:pt x="84460" y="29748"/>
                </a:lnTo>
                <a:lnTo>
                  <a:pt x="82555" y="33588"/>
                </a:lnTo>
                <a:lnTo>
                  <a:pt x="79674" y="37429"/>
                </a:lnTo>
                <a:lnTo>
                  <a:pt x="75834" y="40309"/>
                </a:lnTo>
                <a:lnTo>
                  <a:pt x="71033" y="41269"/>
                </a:lnTo>
                <a:lnTo>
                  <a:pt x="61432" y="41269"/>
                </a:lnTo>
                <a:lnTo>
                  <a:pt x="62392" y="51831"/>
                </a:lnTo>
                <a:lnTo>
                  <a:pt x="66233" y="51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2020976" y="3663985"/>
            <a:ext cx="18242" cy="21107"/>
          </a:xfrm>
          <a:custGeom>
            <a:avLst/>
            <a:gdLst/>
            <a:ahLst/>
            <a:cxnLst/>
            <a:rect l="l" t="t" r="r" b="b"/>
            <a:pathLst>
              <a:path w="18242" h="21107">
                <a:moveTo>
                  <a:pt x="0" y="0"/>
                </a:moveTo>
                <a:lnTo>
                  <a:pt x="1920" y="9585"/>
                </a:lnTo>
                <a:lnTo>
                  <a:pt x="5760" y="14386"/>
                </a:lnTo>
                <a:lnTo>
                  <a:pt x="9601" y="17266"/>
                </a:lnTo>
                <a:lnTo>
                  <a:pt x="13441" y="20147"/>
                </a:lnTo>
                <a:lnTo>
                  <a:pt x="18242" y="21107"/>
                </a:lnTo>
                <a:lnTo>
                  <a:pt x="17282" y="10546"/>
                </a:lnTo>
                <a:lnTo>
                  <a:pt x="13441" y="9585"/>
                </a:lnTo>
                <a:lnTo>
                  <a:pt x="9601" y="8641"/>
                </a:lnTo>
                <a:lnTo>
                  <a:pt x="5760" y="6705"/>
                </a:lnTo>
                <a:lnTo>
                  <a:pt x="2880" y="384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1972025" y="3574709"/>
            <a:ext cx="91196" cy="35509"/>
          </a:xfrm>
          <a:custGeom>
            <a:avLst/>
            <a:gdLst/>
            <a:ahLst/>
            <a:cxnLst/>
            <a:rect l="l" t="t" r="r" b="b"/>
            <a:pathLst>
              <a:path w="91196" h="35509">
                <a:moveTo>
                  <a:pt x="11521" y="23027"/>
                </a:moveTo>
                <a:lnTo>
                  <a:pt x="14401" y="23027"/>
                </a:lnTo>
                <a:lnTo>
                  <a:pt x="16306" y="22067"/>
                </a:lnTo>
                <a:lnTo>
                  <a:pt x="84475" y="22067"/>
                </a:lnTo>
                <a:lnTo>
                  <a:pt x="85435" y="23027"/>
                </a:lnTo>
                <a:lnTo>
                  <a:pt x="86395" y="23027"/>
                </a:lnTo>
                <a:lnTo>
                  <a:pt x="87355" y="23987"/>
                </a:lnTo>
                <a:lnTo>
                  <a:pt x="87355" y="24947"/>
                </a:lnTo>
                <a:lnTo>
                  <a:pt x="88315" y="26868"/>
                </a:lnTo>
                <a:lnTo>
                  <a:pt x="88315" y="33588"/>
                </a:lnTo>
                <a:lnTo>
                  <a:pt x="91196" y="33588"/>
                </a:lnTo>
                <a:lnTo>
                  <a:pt x="91196" y="0"/>
                </a:lnTo>
                <a:lnTo>
                  <a:pt x="88315" y="0"/>
                </a:lnTo>
                <a:lnTo>
                  <a:pt x="88315" y="6720"/>
                </a:lnTo>
                <a:lnTo>
                  <a:pt x="87355" y="7665"/>
                </a:lnTo>
                <a:lnTo>
                  <a:pt x="87355" y="9585"/>
                </a:lnTo>
                <a:lnTo>
                  <a:pt x="86395" y="10561"/>
                </a:lnTo>
                <a:lnTo>
                  <a:pt x="83515" y="10561"/>
                </a:lnTo>
                <a:lnTo>
                  <a:pt x="80634" y="11506"/>
                </a:lnTo>
                <a:lnTo>
                  <a:pt x="0" y="11506"/>
                </a:lnTo>
                <a:lnTo>
                  <a:pt x="0" y="13426"/>
                </a:lnTo>
                <a:lnTo>
                  <a:pt x="10561" y="35509"/>
                </a:lnTo>
                <a:lnTo>
                  <a:pt x="12466" y="33588"/>
                </a:lnTo>
                <a:lnTo>
                  <a:pt x="10561" y="30708"/>
                </a:lnTo>
                <a:lnTo>
                  <a:pt x="10561" y="24947"/>
                </a:lnTo>
                <a:lnTo>
                  <a:pt x="11521" y="23987"/>
                </a:lnTo>
                <a:lnTo>
                  <a:pt x="11521" y="230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2098730" y="3777264"/>
            <a:ext cx="92156" cy="35509"/>
          </a:xfrm>
          <a:custGeom>
            <a:avLst/>
            <a:gdLst/>
            <a:ahLst/>
            <a:cxnLst/>
            <a:rect l="l" t="t" r="r" b="b"/>
            <a:pathLst>
              <a:path w="92156" h="35509">
                <a:moveTo>
                  <a:pt x="10561" y="35509"/>
                </a:moveTo>
                <a:lnTo>
                  <a:pt x="12481" y="34549"/>
                </a:lnTo>
                <a:lnTo>
                  <a:pt x="11521" y="31668"/>
                </a:lnTo>
                <a:lnTo>
                  <a:pt x="10561" y="28788"/>
                </a:lnTo>
                <a:lnTo>
                  <a:pt x="10561" y="25907"/>
                </a:lnTo>
                <a:lnTo>
                  <a:pt x="11521" y="24947"/>
                </a:lnTo>
                <a:lnTo>
                  <a:pt x="12481" y="23987"/>
                </a:lnTo>
                <a:lnTo>
                  <a:pt x="13441" y="23027"/>
                </a:lnTo>
                <a:lnTo>
                  <a:pt x="15361" y="23027"/>
                </a:lnTo>
                <a:lnTo>
                  <a:pt x="17282" y="22067"/>
                </a:lnTo>
                <a:lnTo>
                  <a:pt x="84475" y="22067"/>
                </a:lnTo>
                <a:lnTo>
                  <a:pt x="85435" y="23027"/>
                </a:lnTo>
                <a:lnTo>
                  <a:pt x="86395" y="23027"/>
                </a:lnTo>
                <a:lnTo>
                  <a:pt x="87370" y="23987"/>
                </a:lnTo>
                <a:lnTo>
                  <a:pt x="88315" y="25907"/>
                </a:lnTo>
                <a:lnTo>
                  <a:pt x="89275" y="26868"/>
                </a:lnTo>
                <a:lnTo>
                  <a:pt x="89275" y="33588"/>
                </a:lnTo>
                <a:lnTo>
                  <a:pt x="92156" y="33588"/>
                </a:lnTo>
                <a:lnTo>
                  <a:pt x="92156" y="0"/>
                </a:lnTo>
                <a:lnTo>
                  <a:pt x="89275" y="0"/>
                </a:lnTo>
                <a:lnTo>
                  <a:pt x="89275" y="6705"/>
                </a:lnTo>
                <a:lnTo>
                  <a:pt x="88315" y="7665"/>
                </a:lnTo>
                <a:lnTo>
                  <a:pt x="87370" y="9585"/>
                </a:lnTo>
                <a:lnTo>
                  <a:pt x="86395" y="10546"/>
                </a:lnTo>
                <a:lnTo>
                  <a:pt x="85435" y="10546"/>
                </a:lnTo>
                <a:lnTo>
                  <a:pt x="84475" y="11506"/>
                </a:lnTo>
                <a:lnTo>
                  <a:pt x="0" y="11506"/>
                </a:lnTo>
                <a:lnTo>
                  <a:pt x="0" y="13426"/>
                </a:lnTo>
                <a:lnTo>
                  <a:pt x="10561" y="355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2110252" y="3731178"/>
            <a:ext cx="41285" cy="24003"/>
          </a:xfrm>
          <a:custGeom>
            <a:avLst/>
            <a:gdLst/>
            <a:ahLst/>
            <a:cxnLst/>
            <a:rect l="l" t="t" r="r" b="b"/>
            <a:pathLst>
              <a:path w="41285" h="24003">
                <a:moveTo>
                  <a:pt x="41285" y="0"/>
                </a:moveTo>
                <a:lnTo>
                  <a:pt x="39364" y="3840"/>
                </a:lnTo>
                <a:lnTo>
                  <a:pt x="35524" y="6720"/>
                </a:lnTo>
                <a:lnTo>
                  <a:pt x="30723" y="10561"/>
                </a:lnTo>
                <a:lnTo>
                  <a:pt x="23042" y="12481"/>
                </a:lnTo>
                <a:lnTo>
                  <a:pt x="6720" y="12481"/>
                </a:lnTo>
                <a:lnTo>
                  <a:pt x="1920" y="10561"/>
                </a:lnTo>
                <a:lnTo>
                  <a:pt x="0" y="17282"/>
                </a:lnTo>
                <a:lnTo>
                  <a:pt x="5760" y="22082"/>
                </a:lnTo>
                <a:lnTo>
                  <a:pt x="13441" y="24003"/>
                </a:lnTo>
                <a:lnTo>
                  <a:pt x="28803" y="24003"/>
                </a:lnTo>
                <a:lnTo>
                  <a:pt x="35524" y="22082"/>
                </a:lnTo>
                <a:lnTo>
                  <a:pt x="40325" y="17282"/>
                </a:lnTo>
                <a:lnTo>
                  <a:pt x="412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2098730" y="3698534"/>
            <a:ext cx="94076" cy="54726"/>
          </a:xfrm>
          <a:custGeom>
            <a:avLst/>
            <a:gdLst/>
            <a:ahLst/>
            <a:cxnLst/>
            <a:rect l="l" t="t" r="r" b="b"/>
            <a:pathLst>
              <a:path w="94076" h="54726">
                <a:moveTo>
                  <a:pt x="13441" y="43205"/>
                </a:moveTo>
                <a:lnTo>
                  <a:pt x="9601" y="40325"/>
                </a:lnTo>
                <a:lnTo>
                  <a:pt x="5760" y="37444"/>
                </a:lnTo>
                <a:lnTo>
                  <a:pt x="4800" y="34564"/>
                </a:lnTo>
                <a:lnTo>
                  <a:pt x="4800" y="26883"/>
                </a:lnTo>
                <a:lnTo>
                  <a:pt x="5760" y="24003"/>
                </a:lnTo>
                <a:lnTo>
                  <a:pt x="8641" y="21122"/>
                </a:lnTo>
                <a:lnTo>
                  <a:pt x="11521" y="18242"/>
                </a:lnTo>
                <a:lnTo>
                  <a:pt x="15361" y="16322"/>
                </a:lnTo>
                <a:lnTo>
                  <a:pt x="20162" y="15361"/>
                </a:lnTo>
                <a:lnTo>
                  <a:pt x="24963" y="13441"/>
                </a:lnTo>
                <a:lnTo>
                  <a:pt x="42245" y="13441"/>
                </a:lnTo>
                <a:lnTo>
                  <a:pt x="48006" y="14401"/>
                </a:lnTo>
                <a:lnTo>
                  <a:pt x="48966" y="16322"/>
                </a:lnTo>
                <a:lnTo>
                  <a:pt x="50886" y="19202"/>
                </a:lnTo>
                <a:lnTo>
                  <a:pt x="51846" y="21122"/>
                </a:lnTo>
                <a:lnTo>
                  <a:pt x="52806" y="24003"/>
                </a:lnTo>
                <a:lnTo>
                  <a:pt x="52806" y="32644"/>
                </a:lnTo>
                <a:lnTo>
                  <a:pt x="51846" y="49926"/>
                </a:lnTo>
                <a:lnTo>
                  <a:pt x="56647" y="46085"/>
                </a:lnTo>
                <a:lnTo>
                  <a:pt x="59527" y="40325"/>
                </a:lnTo>
                <a:lnTo>
                  <a:pt x="59527" y="28803"/>
                </a:lnTo>
                <a:lnTo>
                  <a:pt x="56647" y="22082"/>
                </a:lnTo>
                <a:lnTo>
                  <a:pt x="52806" y="15361"/>
                </a:lnTo>
                <a:lnTo>
                  <a:pt x="60472" y="17282"/>
                </a:lnTo>
                <a:lnTo>
                  <a:pt x="67193" y="20162"/>
                </a:lnTo>
                <a:lnTo>
                  <a:pt x="73929" y="24963"/>
                </a:lnTo>
                <a:lnTo>
                  <a:pt x="79689" y="29763"/>
                </a:lnTo>
                <a:lnTo>
                  <a:pt x="84475" y="34564"/>
                </a:lnTo>
                <a:lnTo>
                  <a:pt x="87370" y="39364"/>
                </a:lnTo>
                <a:lnTo>
                  <a:pt x="90236" y="44165"/>
                </a:lnTo>
                <a:lnTo>
                  <a:pt x="91196" y="48966"/>
                </a:lnTo>
                <a:lnTo>
                  <a:pt x="91196" y="54726"/>
                </a:lnTo>
                <a:lnTo>
                  <a:pt x="94076" y="54726"/>
                </a:lnTo>
                <a:lnTo>
                  <a:pt x="94076" y="43205"/>
                </a:lnTo>
                <a:lnTo>
                  <a:pt x="91196" y="35524"/>
                </a:lnTo>
                <a:lnTo>
                  <a:pt x="86395" y="27843"/>
                </a:lnTo>
                <a:lnTo>
                  <a:pt x="84106" y="24574"/>
                </a:lnTo>
                <a:lnTo>
                  <a:pt x="75554" y="15037"/>
                </a:lnTo>
                <a:lnTo>
                  <a:pt x="65288" y="7680"/>
                </a:lnTo>
                <a:lnTo>
                  <a:pt x="62121" y="6029"/>
                </a:lnTo>
                <a:lnTo>
                  <a:pt x="50027" y="1588"/>
                </a:lnTo>
                <a:lnTo>
                  <a:pt x="37444" y="0"/>
                </a:lnTo>
                <a:lnTo>
                  <a:pt x="32847" y="213"/>
                </a:lnTo>
                <a:lnTo>
                  <a:pt x="20226" y="3374"/>
                </a:lnTo>
                <a:lnTo>
                  <a:pt x="9601" y="9601"/>
                </a:lnTo>
                <a:lnTo>
                  <a:pt x="2880" y="15361"/>
                </a:lnTo>
                <a:lnTo>
                  <a:pt x="0" y="22082"/>
                </a:lnTo>
                <a:lnTo>
                  <a:pt x="0" y="37444"/>
                </a:lnTo>
                <a:lnTo>
                  <a:pt x="3840" y="45125"/>
                </a:lnTo>
                <a:lnTo>
                  <a:pt x="11521" y="49926"/>
                </a:lnTo>
                <a:lnTo>
                  <a:pt x="13441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" name="object 155"/>
          <p:cNvSpPr/>
          <p:nvPr/>
        </p:nvSpPr>
        <p:spPr>
          <a:xfrm>
            <a:off x="2098730" y="3633261"/>
            <a:ext cx="93116" cy="50871"/>
          </a:xfrm>
          <a:custGeom>
            <a:avLst/>
            <a:gdLst/>
            <a:ahLst/>
            <a:cxnLst/>
            <a:rect l="l" t="t" r="r" b="b"/>
            <a:pathLst>
              <a:path w="93116" h="50871">
                <a:moveTo>
                  <a:pt x="60472" y="1920"/>
                </a:moveTo>
                <a:lnTo>
                  <a:pt x="56647" y="4800"/>
                </a:lnTo>
                <a:lnTo>
                  <a:pt x="52806" y="7680"/>
                </a:lnTo>
                <a:lnTo>
                  <a:pt x="48006" y="12481"/>
                </a:lnTo>
                <a:lnTo>
                  <a:pt x="42245" y="20162"/>
                </a:lnTo>
                <a:lnTo>
                  <a:pt x="37444" y="13441"/>
                </a:lnTo>
                <a:lnTo>
                  <a:pt x="33604" y="7680"/>
                </a:lnTo>
                <a:lnTo>
                  <a:pt x="29763" y="5760"/>
                </a:lnTo>
                <a:lnTo>
                  <a:pt x="25923" y="2880"/>
                </a:lnTo>
                <a:lnTo>
                  <a:pt x="23042" y="1920"/>
                </a:lnTo>
                <a:lnTo>
                  <a:pt x="14401" y="1920"/>
                </a:lnTo>
                <a:lnTo>
                  <a:pt x="10561" y="12481"/>
                </a:lnTo>
                <a:lnTo>
                  <a:pt x="14401" y="11521"/>
                </a:lnTo>
                <a:lnTo>
                  <a:pt x="22082" y="11521"/>
                </a:lnTo>
                <a:lnTo>
                  <a:pt x="25923" y="12481"/>
                </a:lnTo>
                <a:lnTo>
                  <a:pt x="27843" y="13441"/>
                </a:lnTo>
                <a:lnTo>
                  <a:pt x="30723" y="15361"/>
                </a:lnTo>
                <a:lnTo>
                  <a:pt x="34564" y="18242"/>
                </a:lnTo>
                <a:lnTo>
                  <a:pt x="39364" y="24002"/>
                </a:lnTo>
                <a:lnTo>
                  <a:pt x="30723" y="34564"/>
                </a:lnTo>
                <a:lnTo>
                  <a:pt x="28803" y="36469"/>
                </a:lnTo>
                <a:lnTo>
                  <a:pt x="25923" y="38404"/>
                </a:lnTo>
                <a:lnTo>
                  <a:pt x="24003" y="39364"/>
                </a:lnTo>
                <a:lnTo>
                  <a:pt x="22082" y="40309"/>
                </a:lnTo>
                <a:lnTo>
                  <a:pt x="19202" y="41269"/>
                </a:lnTo>
                <a:lnTo>
                  <a:pt x="13441" y="41269"/>
                </a:lnTo>
                <a:lnTo>
                  <a:pt x="10561" y="39364"/>
                </a:lnTo>
                <a:lnTo>
                  <a:pt x="7680" y="36469"/>
                </a:lnTo>
                <a:lnTo>
                  <a:pt x="5760" y="34564"/>
                </a:lnTo>
                <a:lnTo>
                  <a:pt x="3840" y="30723"/>
                </a:lnTo>
                <a:lnTo>
                  <a:pt x="3840" y="21122"/>
                </a:lnTo>
                <a:lnTo>
                  <a:pt x="5760" y="8641"/>
                </a:lnTo>
                <a:lnTo>
                  <a:pt x="1920" y="13441"/>
                </a:lnTo>
                <a:lnTo>
                  <a:pt x="0" y="19202"/>
                </a:lnTo>
                <a:lnTo>
                  <a:pt x="0" y="33588"/>
                </a:lnTo>
                <a:lnTo>
                  <a:pt x="1920" y="39364"/>
                </a:lnTo>
                <a:lnTo>
                  <a:pt x="6720" y="44150"/>
                </a:lnTo>
                <a:lnTo>
                  <a:pt x="10561" y="48950"/>
                </a:lnTo>
                <a:lnTo>
                  <a:pt x="15361" y="50871"/>
                </a:lnTo>
                <a:lnTo>
                  <a:pt x="24963" y="50871"/>
                </a:lnTo>
                <a:lnTo>
                  <a:pt x="28803" y="49926"/>
                </a:lnTo>
                <a:lnTo>
                  <a:pt x="32644" y="47990"/>
                </a:lnTo>
                <a:lnTo>
                  <a:pt x="36484" y="46085"/>
                </a:lnTo>
                <a:lnTo>
                  <a:pt x="40325" y="41269"/>
                </a:lnTo>
                <a:lnTo>
                  <a:pt x="47045" y="33588"/>
                </a:lnTo>
                <a:lnTo>
                  <a:pt x="50886" y="40309"/>
                </a:lnTo>
                <a:lnTo>
                  <a:pt x="55686" y="45110"/>
                </a:lnTo>
                <a:lnTo>
                  <a:pt x="59527" y="47990"/>
                </a:lnTo>
                <a:lnTo>
                  <a:pt x="63367" y="50871"/>
                </a:lnTo>
                <a:lnTo>
                  <a:pt x="67193" y="41269"/>
                </a:lnTo>
                <a:lnTo>
                  <a:pt x="62407" y="40309"/>
                </a:lnTo>
                <a:lnTo>
                  <a:pt x="59527" y="39364"/>
                </a:lnTo>
                <a:lnTo>
                  <a:pt x="55686" y="37429"/>
                </a:lnTo>
                <a:lnTo>
                  <a:pt x="51846" y="34564"/>
                </a:lnTo>
                <a:lnTo>
                  <a:pt x="48966" y="30723"/>
                </a:lnTo>
                <a:lnTo>
                  <a:pt x="49892" y="29572"/>
                </a:lnTo>
                <a:lnTo>
                  <a:pt x="59529" y="18585"/>
                </a:lnTo>
                <a:lnTo>
                  <a:pt x="67193" y="11521"/>
                </a:lnTo>
                <a:lnTo>
                  <a:pt x="70088" y="10561"/>
                </a:lnTo>
                <a:lnTo>
                  <a:pt x="72969" y="9601"/>
                </a:lnTo>
                <a:lnTo>
                  <a:pt x="79689" y="9601"/>
                </a:lnTo>
                <a:lnTo>
                  <a:pt x="83530" y="10561"/>
                </a:lnTo>
                <a:lnTo>
                  <a:pt x="85435" y="13441"/>
                </a:lnTo>
                <a:lnTo>
                  <a:pt x="88315" y="16322"/>
                </a:lnTo>
                <a:lnTo>
                  <a:pt x="90236" y="20162"/>
                </a:lnTo>
                <a:lnTo>
                  <a:pt x="90236" y="29748"/>
                </a:lnTo>
                <a:lnTo>
                  <a:pt x="88315" y="33588"/>
                </a:lnTo>
                <a:lnTo>
                  <a:pt x="84475" y="37429"/>
                </a:lnTo>
                <a:lnTo>
                  <a:pt x="81594" y="40309"/>
                </a:lnTo>
                <a:lnTo>
                  <a:pt x="85435" y="46085"/>
                </a:lnTo>
                <a:lnTo>
                  <a:pt x="91196" y="41269"/>
                </a:lnTo>
                <a:lnTo>
                  <a:pt x="93116" y="34564"/>
                </a:lnTo>
                <a:lnTo>
                  <a:pt x="93116" y="18242"/>
                </a:lnTo>
                <a:lnTo>
                  <a:pt x="91196" y="12481"/>
                </a:lnTo>
                <a:lnTo>
                  <a:pt x="86395" y="7680"/>
                </a:lnTo>
                <a:lnTo>
                  <a:pt x="82555" y="2880"/>
                </a:lnTo>
                <a:lnTo>
                  <a:pt x="76809" y="0"/>
                </a:lnTo>
                <a:lnTo>
                  <a:pt x="65288" y="0"/>
                </a:lnTo>
                <a:lnTo>
                  <a:pt x="60472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/>
          <p:nvPr/>
        </p:nvSpPr>
        <p:spPr>
          <a:xfrm>
            <a:off x="2162098" y="3673571"/>
            <a:ext cx="22067" cy="11521"/>
          </a:xfrm>
          <a:custGeom>
            <a:avLst/>
            <a:gdLst/>
            <a:ahLst/>
            <a:cxnLst/>
            <a:rect l="l" t="t" r="r" b="b"/>
            <a:pathLst>
              <a:path w="22067" h="11521">
                <a:moveTo>
                  <a:pt x="0" y="10561"/>
                </a:moveTo>
                <a:lnTo>
                  <a:pt x="3825" y="11521"/>
                </a:lnTo>
                <a:lnTo>
                  <a:pt x="13441" y="11521"/>
                </a:lnTo>
                <a:lnTo>
                  <a:pt x="18227" y="9616"/>
                </a:lnTo>
                <a:lnTo>
                  <a:pt x="22067" y="5775"/>
                </a:lnTo>
                <a:lnTo>
                  <a:pt x="18227" y="0"/>
                </a:lnTo>
                <a:lnTo>
                  <a:pt x="13441" y="960"/>
                </a:lnTo>
                <a:lnTo>
                  <a:pt x="3825" y="960"/>
                </a:lnTo>
                <a:lnTo>
                  <a:pt x="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/>
          <p:nvPr/>
        </p:nvSpPr>
        <p:spPr>
          <a:xfrm>
            <a:off x="2102571" y="3635181"/>
            <a:ext cx="10561" cy="19202"/>
          </a:xfrm>
          <a:custGeom>
            <a:avLst/>
            <a:gdLst/>
            <a:ahLst/>
            <a:cxnLst/>
            <a:rect l="l" t="t" r="r" b="b"/>
            <a:pathLst>
              <a:path w="10561" h="19202">
                <a:moveTo>
                  <a:pt x="0" y="19202"/>
                </a:moveTo>
                <a:lnTo>
                  <a:pt x="1920" y="16322"/>
                </a:lnTo>
                <a:lnTo>
                  <a:pt x="3840" y="13441"/>
                </a:lnTo>
                <a:lnTo>
                  <a:pt x="6720" y="10561"/>
                </a:lnTo>
                <a:lnTo>
                  <a:pt x="10561" y="0"/>
                </a:lnTo>
                <a:lnTo>
                  <a:pt x="5760" y="2880"/>
                </a:lnTo>
                <a:lnTo>
                  <a:pt x="1920" y="6720"/>
                </a:lnTo>
                <a:lnTo>
                  <a:pt x="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/>
          <p:nvPr/>
        </p:nvSpPr>
        <p:spPr>
          <a:xfrm>
            <a:off x="2098730" y="3562228"/>
            <a:ext cx="92156" cy="61432"/>
          </a:xfrm>
          <a:custGeom>
            <a:avLst/>
            <a:gdLst/>
            <a:ahLst/>
            <a:cxnLst/>
            <a:rect l="l" t="t" r="r" b="b"/>
            <a:pathLst>
              <a:path w="92156" h="61432">
                <a:moveTo>
                  <a:pt x="59527" y="61432"/>
                </a:moveTo>
                <a:lnTo>
                  <a:pt x="68153" y="61432"/>
                </a:lnTo>
                <a:lnTo>
                  <a:pt x="68153" y="23042"/>
                </a:lnTo>
                <a:lnTo>
                  <a:pt x="92156" y="23042"/>
                </a:lnTo>
                <a:lnTo>
                  <a:pt x="92156" y="12481"/>
                </a:lnTo>
                <a:lnTo>
                  <a:pt x="68153" y="12481"/>
                </a:lnTo>
                <a:lnTo>
                  <a:pt x="68153" y="0"/>
                </a:lnTo>
                <a:lnTo>
                  <a:pt x="58567" y="0"/>
                </a:lnTo>
                <a:lnTo>
                  <a:pt x="58567" y="12481"/>
                </a:lnTo>
                <a:lnTo>
                  <a:pt x="0" y="12481"/>
                </a:lnTo>
                <a:lnTo>
                  <a:pt x="0" y="20147"/>
                </a:lnTo>
                <a:lnTo>
                  <a:pt x="59527" y="61432"/>
                </a:lnTo>
                <a:lnTo>
                  <a:pt x="14401" y="23042"/>
                </a:lnTo>
                <a:lnTo>
                  <a:pt x="58567" y="23042"/>
                </a:lnTo>
                <a:lnTo>
                  <a:pt x="58567" y="54711"/>
                </a:lnTo>
                <a:lnTo>
                  <a:pt x="14401" y="23042"/>
                </a:lnTo>
                <a:lnTo>
                  <a:pt x="59527" y="61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/>
          <p:nvPr/>
        </p:nvSpPr>
        <p:spPr>
          <a:xfrm>
            <a:off x="2226411" y="3777264"/>
            <a:ext cx="92156" cy="35509"/>
          </a:xfrm>
          <a:custGeom>
            <a:avLst/>
            <a:gdLst/>
            <a:ahLst/>
            <a:cxnLst/>
            <a:rect l="l" t="t" r="r" b="b"/>
            <a:pathLst>
              <a:path w="92156" h="35509">
                <a:moveTo>
                  <a:pt x="10561" y="35509"/>
                </a:moveTo>
                <a:lnTo>
                  <a:pt x="13441" y="34549"/>
                </a:lnTo>
                <a:lnTo>
                  <a:pt x="11521" y="31668"/>
                </a:lnTo>
                <a:lnTo>
                  <a:pt x="10561" y="28788"/>
                </a:lnTo>
                <a:lnTo>
                  <a:pt x="10561" y="25907"/>
                </a:lnTo>
                <a:lnTo>
                  <a:pt x="11521" y="24947"/>
                </a:lnTo>
                <a:lnTo>
                  <a:pt x="12481" y="23987"/>
                </a:lnTo>
                <a:lnTo>
                  <a:pt x="13441" y="23027"/>
                </a:lnTo>
                <a:lnTo>
                  <a:pt x="15361" y="23027"/>
                </a:lnTo>
                <a:lnTo>
                  <a:pt x="17282" y="22067"/>
                </a:lnTo>
                <a:lnTo>
                  <a:pt x="84475" y="22067"/>
                </a:lnTo>
                <a:lnTo>
                  <a:pt x="85435" y="23027"/>
                </a:lnTo>
                <a:lnTo>
                  <a:pt x="86395" y="23027"/>
                </a:lnTo>
                <a:lnTo>
                  <a:pt x="87355" y="23987"/>
                </a:lnTo>
                <a:lnTo>
                  <a:pt x="88315" y="25907"/>
                </a:lnTo>
                <a:lnTo>
                  <a:pt x="89275" y="26868"/>
                </a:lnTo>
                <a:lnTo>
                  <a:pt x="89275" y="33588"/>
                </a:lnTo>
                <a:lnTo>
                  <a:pt x="92156" y="33588"/>
                </a:lnTo>
                <a:lnTo>
                  <a:pt x="92156" y="0"/>
                </a:lnTo>
                <a:lnTo>
                  <a:pt x="89275" y="0"/>
                </a:lnTo>
                <a:lnTo>
                  <a:pt x="89275" y="6705"/>
                </a:lnTo>
                <a:lnTo>
                  <a:pt x="88315" y="7665"/>
                </a:lnTo>
                <a:lnTo>
                  <a:pt x="87355" y="9585"/>
                </a:lnTo>
                <a:lnTo>
                  <a:pt x="86395" y="10546"/>
                </a:lnTo>
                <a:lnTo>
                  <a:pt x="85435" y="10546"/>
                </a:lnTo>
                <a:lnTo>
                  <a:pt x="84475" y="11506"/>
                </a:lnTo>
                <a:lnTo>
                  <a:pt x="0" y="11506"/>
                </a:lnTo>
                <a:lnTo>
                  <a:pt x="0" y="13426"/>
                </a:lnTo>
                <a:lnTo>
                  <a:pt x="10561" y="355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" name="object 160"/>
          <p:cNvSpPr/>
          <p:nvPr/>
        </p:nvSpPr>
        <p:spPr>
          <a:xfrm>
            <a:off x="2233132" y="3731178"/>
            <a:ext cx="46070" cy="24003"/>
          </a:xfrm>
          <a:custGeom>
            <a:avLst/>
            <a:gdLst/>
            <a:ahLst/>
            <a:cxnLst/>
            <a:rect l="l" t="t" r="r" b="b"/>
            <a:pathLst>
              <a:path w="46070" h="24003">
                <a:moveTo>
                  <a:pt x="46070" y="0"/>
                </a:moveTo>
                <a:lnTo>
                  <a:pt x="44165" y="3840"/>
                </a:lnTo>
                <a:lnTo>
                  <a:pt x="40325" y="6720"/>
                </a:lnTo>
                <a:lnTo>
                  <a:pt x="35509" y="10561"/>
                </a:lnTo>
                <a:lnTo>
                  <a:pt x="27828" y="12481"/>
                </a:lnTo>
                <a:lnTo>
                  <a:pt x="11521" y="12481"/>
                </a:lnTo>
                <a:lnTo>
                  <a:pt x="6720" y="10561"/>
                </a:lnTo>
                <a:lnTo>
                  <a:pt x="2880" y="7680"/>
                </a:lnTo>
                <a:lnTo>
                  <a:pt x="0" y="4800"/>
                </a:lnTo>
                <a:lnTo>
                  <a:pt x="4800" y="17282"/>
                </a:lnTo>
                <a:lnTo>
                  <a:pt x="10561" y="22082"/>
                </a:lnTo>
                <a:lnTo>
                  <a:pt x="18242" y="24003"/>
                </a:lnTo>
                <a:lnTo>
                  <a:pt x="33604" y="24003"/>
                </a:lnTo>
                <a:lnTo>
                  <a:pt x="40325" y="22082"/>
                </a:lnTo>
                <a:lnTo>
                  <a:pt x="45110" y="17282"/>
                </a:lnTo>
                <a:lnTo>
                  <a:pt x="460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" name="object 161"/>
          <p:cNvSpPr/>
          <p:nvPr/>
        </p:nvSpPr>
        <p:spPr>
          <a:xfrm>
            <a:off x="2226411" y="3698534"/>
            <a:ext cx="94076" cy="54726"/>
          </a:xfrm>
          <a:custGeom>
            <a:avLst/>
            <a:gdLst/>
            <a:ahLst/>
            <a:cxnLst/>
            <a:rect l="l" t="t" r="r" b="b"/>
            <a:pathLst>
              <a:path w="94076" h="54726">
                <a:moveTo>
                  <a:pt x="4800" y="34564"/>
                </a:moveTo>
                <a:lnTo>
                  <a:pt x="4800" y="26883"/>
                </a:lnTo>
                <a:lnTo>
                  <a:pt x="5760" y="24003"/>
                </a:lnTo>
                <a:lnTo>
                  <a:pt x="8641" y="21122"/>
                </a:lnTo>
                <a:lnTo>
                  <a:pt x="11521" y="18242"/>
                </a:lnTo>
                <a:lnTo>
                  <a:pt x="15361" y="16322"/>
                </a:lnTo>
                <a:lnTo>
                  <a:pt x="20162" y="15361"/>
                </a:lnTo>
                <a:lnTo>
                  <a:pt x="24963" y="13441"/>
                </a:lnTo>
                <a:lnTo>
                  <a:pt x="42230" y="13441"/>
                </a:lnTo>
                <a:lnTo>
                  <a:pt x="47990" y="14401"/>
                </a:lnTo>
                <a:lnTo>
                  <a:pt x="48950" y="16322"/>
                </a:lnTo>
                <a:lnTo>
                  <a:pt x="50886" y="19202"/>
                </a:lnTo>
                <a:lnTo>
                  <a:pt x="51831" y="21122"/>
                </a:lnTo>
                <a:lnTo>
                  <a:pt x="52791" y="24003"/>
                </a:lnTo>
                <a:lnTo>
                  <a:pt x="52791" y="32644"/>
                </a:lnTo>
                <a:lnTo>
                  <a:pt x="51831" y="49926"/>
                </a:lnTo>
                <a:lnTo>
                  <a:pt x="56631" y="46085"/>
                </a:lnTo>
                <a:lnTo>
                  <a:pt x="59512" y="40325"/>
                </a:lnTo>
                <a:lnTo>
                  <a:pt x="59512" y="28803"/>
                </a:lnTo>
                <a:lnTo>
                  <a:pt x="56631" y="22082"/>
                </a:lnTo>
                <a:lnTo>
                  <a:pt x="52791" y="15361"/>
                </a:lnTo>
                <a:lnTo>
                  <a:pt x="60472" y="17282"/>
                </a:lnTo>
                <a:lnTo>
                  <a:pt x="67193" y="20162"/>
                </a:lnTo>
                <a:lnTo>
                  <a:pt x="73914" y="24963"/>
                </a:lnTo>
                <a:lnTo>
                  <a:pt x="80634" y="29763"/>
                </a:lnTo>
                <a:lnTo>
                  <a:pt x="84475" y="34564"/>
                </a:lnTo>
                <a:lnTo>
                  <a:pt x="87355" y="39364"/>
                </a:lnTo>
                <a:lnTo>
                  <a:pt x="90236" y="44165"/>
                </a:lnTo>
                <a:lnTo>
                  <a:pt x="91196" y="48966"/>
                </a:lnTo>
                <a:lnTo>
                  <a:pt x="91196" y="54726"/>
                </a:lnTo>
                <a:lnTo>
                  <a:pt x="94076" y="54726"/>
                </a:lnTo>
                <a:lnTo>
                  <a:pt x="94076" y="43205"/>
                </a:lnTo>
                <a:lnTo>
                  <a:pt x="91196" y="35524"/>
                </a:lnTo>
                <a:lnTo>
                  <a:pt x="86395" y="27843"/>
                </a:lnTo>
                <a:lnTo>
                  <a:pt x="84095" y="24566"/>
                </a:lnTo>
                <a:lnTo>
                  <a:pt x="75536" y="15034"/>
                </a:lnTo>
                <a:lnTo>
                  <a:pt x="65272" y="7680"/>
                </a:lnTo>
                <a:lnTo>
                  <a:pt x="62106" y="6029"/>
                </a:lnTo>
                <a:lnTo>
                  <a:pt x="50019" y="1588"/>
                </a:lnTo>
                <a:lnTo>
                  <a:pt x="37429" y="0"/>
                </a:lnTo>
                <a:lnTo>
                  <a:pt x="32851" y="211"/>
                </a:lnTo>
                <a:lnTo>
                  <a:pt x="20231" y="3371"/>
                </a:lnTo>
                <a:lnTo>
                  <a:pt x="9601" y="9601"/>
                </a:lnTo>
                <a:lnTo>
                  <a:pt x="2880" y="15361"/>
                </a:lnTo>
                <a:lnTo>
                  <a:pt x="0" y="22082"/>
                </a:lnTo>
                <a:lnTo>
                  <a:pt x="0" y="37444"/>
                </a:lnTo>
                <a:lnTo>
                  <a:pt x="3840" y="45125"/>
                </a:lnTo>
                <a:lnTo>
                  <a:pt x="11521" y="49926"/>
                </a:lnTo>
                <a:lnTo>
                  <a:pt x="6720" y="37444"/>
                </a:lnTo>
                <a:lnTo>
                  <a:pt x="4800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" name="object 162"/>
          <p:cNvSpPr/>
          <p:nvPr/>
        </p:nvSpPr>
        <p:spPr>
          <a:xfrm>
            <a:off x="2291684" y="3633261"/>
            <a:ext cx="27843" cy="46085"/>
          </a:xfrm>
          <a:custGeom>
            <a:avLst/>
            <a:gdLst/>
            <a:ahLst/>
            <a:cxnLst/>
            <a:rect l="l" t="t" r="r" b="b"/>
            <a:pathLst>
              <a:path w="27843" h="46085">
                <a:moveTo>
                  <a:pt x="7680" y="9601"/>
                </a:moveTo>
                <a:lnTo>
                  <a:pt x="14401" y="9601"/>
                </a:lnTo>
                <a:lnTo>
                  <a:pt x="18242" y="10561"/>
                </a:lnTo>
                <a:lnTo>
                  <a:pt x="20162" y="13441"/>
                </a:lnTo>
                <a:lnTo>
                  <a:pt x="23042" y="16322"/>
                </a:lnTo>
                <a:lnTo>
                  <a:pt x="24963" y="20162"/>
                </a:lnTo>
                <a:lnTo>
                  <a:pt x="24963" y="29748"/>
                </a:lnTo>
                <a:lnTo>
                  <a:pt x="23042" y="33588"/>
                </a:lnTo>
                <a:lnTo>
                  <a:pt x="19202" y="37429"/>
                </a:lnTo>
                <a:lnTo>
                  <a:pt x="16322" y="40309"/>
                </a:lnTo>
                <a:lnTo>
                  <a:pt x="20162" y="46085"/>
                </a:lnTo>
                <a:lnTo>
                  <a:pt x="25923" y="41269"/>
                </a:lnTo>
                <a:lnTo>
                  <a:pt x="27843" y="34564"/>
                </a:lnTo>
                <a:lnTo>
                  <a:pt x="27843" y="18242"/>
                </a:lnTo>
                <a:lnTo>
                  <a:pt x="25923" y="12481"/>
                </a:lnTo>
                <a:lnTo>
                  <a:pt x="21122" y="7680"/>
                </a:lnTo>
                <a:lnTo>
                  <a:pt x="17282" y="2880"/>
                </a:lnTo>
                <a:lnTo>
                  <a:pt x="11521" y="0"/>
                </a:lnTo>
                <a:lnTo>
                  <a:pt x="0" y="0"/>
                </a:lnTo>
                <a:lnTo>
                  <a:pt x="1920" y="11521"/>
                </a:lnTo>
                <a:lnTo>
                  <a:pt x="4800" y="10561"/>
                </a:lnTo>
                <a:lnTo>
                  <a:pt x="768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" name="object 163"/>
          <p:cNvSpPr/>
          <p:nvPr/>
        </p:nvSpPr>
        <p:spPr>
          <a:xfrm>
            <a:off x="2226411" y="3633261"/>
            <a:ext cx="85435" cy="51831"/>
          </a:xfrm>
          <a:custGeom>
            <a:avLst/>
            <a:gdLst/>
            <a:ahLst/>
            <a:cxnLst/>
            <a:rect l="l" t="t" r="r" b="b"/>
            <a:pathLst>
              <a:path w="85435" h="51831">
                <a:moveTo>
                  <a:pt x="60472" y="1920"/>
                </a:moveTo>
                <a:lnTo>
                  <a:pt x="56631" y="4800"/>
                </a:lnTo>
                <a:lnTo>
                  <a:pt x="52791" y="7680"/>
                </a:lnTo>
                <a:lnTo>
                  <a:pt x="47990" y="12481"/>
                </a:lnTo>
                <a:lnTo>
                  <a:pt x="42230" y="20162"/>
                </a:lnTo>
                <a:lnTo>
                  <a:pt x="37429" y="13441"/>
                </a:lnTo>
                <a:lnTo>
                  <a:pt x="33604" y="7680"/>
                </a:lnTo>
                <a:lnTo>
                  <a:pt x="29763" y="5760"/>
                </a:lnTo>
                <a:lnTo>
                  <a:pt x="25923" y="2880"/>
                </a:lnTo>
                <a:lnTo>
                  <a:pt x="23042" y="1920"/>
                </a:lnTo>
                <a:lnTo>
                  <a:pt x="14401" y="1920"/>
                </a:lnTo>
                <a:lnTo>
                  <a:pt x="10561" y="4800"/>
                </a:lnTo>
                <a:lnTo>
                  <a:pt x="7680" y="15361"/>
                </a:lnTo>
                <a:lnTo>
                  <a:pt x="10561" y="12481"/>
                </a:lnTo>
                <a:lnTo>
                  <a:pt x="14401" y="11521"/>
                </a:lnTo>
                <a:lnTo>
                  <a:pt x="22082" y="11521"/>
                </a:lnTo>
                <a:lnTo>
                  <a:pt x="25923" y="12481"/>
                </a:lnTo>
                <a:lnTo>
                  <a:pt x="28803" y="13441"/>
                </a:lnTo>
                <a:lnTo>
                  <a:pt x="30708" y="15361"/>
                </a:lnTo>
                <a:lnTo>
                  <a:pt x="34549" y="18242"/>
                </a:lnTo>
                <a:lnTo>
                  <a:pt x="39364" y="24002"/>
                </a:lnTo>
                <a:lnTo>
                  <a:pt x="30708" y="34564"/>
                </a:lnTo>
                <a:lnTo>
                  <a:pt x="28803" y="36469"/>
                </a:lnTo>
                <a:lnTo>
                  <a:pt x="25923" y="38404"/>
                </a:lnTo>
                <a:lnTo>
                  <a:pt x="24003" y="39364"/>
                </a:lnTo>
                <a:lnTo>
                  <a:pt x="22082" y="40309"/>
                </a:lnTo>
                <a:lnTo>
                  <a:pt x="19202" y="41269"/>
                </a:lnTo>
                <a:lnTo>
                  <a:pt x="13441" y="41269"/>
                </a:lnTo>
                <a:lnTo>
                  <a:pt x="10561" y="39364"/>
                </a:lnTo>
                <a:lnTo>
                  <a:pt x="7680" y="36469"/>
                </a:lnTo>
                <a:lnTo>
                  <a:pt x="5760" y="34564"/>
                </a:lnTo>
                <a:lnTo>
                  <a:pt x="3840" y="30723"/>
                </a:lnTo>
                <a:lnTo>
                  <a:pt x="3840" y="21122"/>
                </a:lnTo>
                <a:lnTo>
                  <a:pt x="1920" y="13441"/>
                </a:lnTo>
                <a:lnTo>
                  <a:pt x="0" y="19202"/>
                </a:lnTo>
                <a:lnTo>
                  <a:pt x="0" y="33588"/>
                </a:lnTo>
                <a:lnTo>
                  <a:pt x="2880" y="39364"/>
                </a:lnTo>
                <a:lnTo>
                  <a:pt x="6720" y="44150"/>
                </a:lnTo>
                <a:lnTo>
                  <a:pt x="10561" y="48950"/>
                </a:lnTo>
                <a:lnTo>
                  <a:pt x="16322" y="50871"/>
                </a:lnTo>
                <a:lnTo>
                  <a:pt x="25923" y="50871"/>
                </a:lnTo>
                <a:lnTo>
                  <a:pt x="28803" y="49926"/>
                </a:lnTo>
                <a:lnTo>
                  <a:pt x="32644" y="47990"/>
                </a:lnTo>
                <a:lnTo>
                  <a:pt x="36484" y="46085"/>
                </a:lnTo>
                <a:lnTo>
                  <a:pt x="41269" y="41269"/>
                </a:lnTo>
                <a:lnTo>
                  <a:pt x="47045" y="33588"/>
                </a:lnTo>
                <a:lnTo>
                  <a:pt x="51831" y="40309"/>
                </a:lnTo>
                <a:lnTo>
                  <a:pt x="55671" y="45110"/>
                </a:lnTo>
                <a:lnTo>
                  <a:pt x="59512" y="47990"/>
                </a:lnTo>
                <a:lnTo>
                  <a:pt x="63352" y="50871"/>
                </a:lnTo>
                <a:lnTo>
                  <a:pt x="67193" y="51831"/>
                </a:lnTo>
                <a:lnTo>
                  <a:pt x="76794" y="51831"/>
                </a:lnTo>
                <a:lnTo>
                  <a:pt x="81594" y="49926"/>
                </a:lnTo>
                <a:lnTo>
                  <a:pt x="85435" y="46085"/>
                </a:lnTo>
                <a:lnTo>
                  <a:pt x="81594" y="40309"/>
                </a:lnTo>
                <a:lnTo>
                  <a:pt x="76794" y="41269"/>
                </a:lnTo>
                <a:lnTo>
                  <a:pt x="67193" y="41269"/>
                </a:lnTo>
                <a:lnTo>
                  <a:pt x="63352" y="40309"/>
                </a:lnTo>
                <a:lnTo>
                  <a:pt x="59512" y="39364"/>
                </a:lnTo>
                <a:lnTo>
                  <a:pt x="55671" y="37429"/>
                </a:lnTo>
                <a:lnTo>
                  <a:pt x="51831" y="34564"/>
                </a:lnTo>
                <a:lnTo>
                  <a:pt x="48950" y="30723"/>
                </a:lnTo>
                <a:lnTo>
                  <a:pt x="49890" y="29561"/>
                </a:lnTo>
                <a:lnTo>
                  <a:pt x="59893" y="18582"/>
                </a:lnTo>
                <a:lnTo>
                  <a:pt x="67193" y="11521"/>
                </a:lnTo>
                <a:lnTo>
                  <a:pt x="65272" y="0"/>
                </a:lnTo>
                <a:lnTo>
                  <a:pt x="60472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/>
          <p:nvPr/>
        </p:nvSpPr>
        <p:spPr>
          <a:xfrm>
            <a:off x="2228331" y="3638062"/>
            <a:ext cx="8641" cy="16322"/>
          </a:xfrm>
          <a:custGeom>
            <a:avLst/>
            <a:gdLst/>
            <a:ahLst/>
            <a:cxnLst/>
            <a:rect l="l" t="t" r="r" b="b"/>
            <a:pathLst>
              <a:path w="8641" h="16322">
                <a:moveTo>
                  <a:pt x="3840" y="3840"/>
                </a:moveTo>
                <a:lnTo>
                  <a:pt x="0" y="8641"/>
                </a:lnTo>
                <a:lnTo>
                  <a:pt x="1920" y="16322"/>
                </a:lnTo>
                <a:lnTo>
                  <a:pt x="3840" y="13441"/>
                </a:lnTo>
                <a:lnTo>
                  <a:pt x="5760" y="10561"/>
                </a:lnTo>
                <a:lnTo>
                  <a:pt x="8641" y="0"/>
                </a:lnTo>
                <a:lnTo>
                  <a:pt x="384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" name="object 165"/>
          <p:cNvSpPr/>
          <p:nvPr/>
        </p:nvSpPr>
        <p:spPr>
          <a:xfrm>
            <a:off x="2228331" y="3564148"/>
            <a:ext cx="92156" cy="56631"/>
          </a:xfrm>
          <a:custGeom>
            <a:avLst/>
            <a:gdLst/>
            <a:ahLst/>
            <a:cxnLst/>
            <a:rect l="l" t="t" r="r" b="b"/>
            <a:pathLst>
              <a:path w="92156" h="56631">
                <a:moveTo>
                  <a:pt x="92156" y="29748"/>
                </a:moveTo>
                <a:lnTo>
                  <a:pt x="2880" y="0"/>
                </a:lnTo>
                <a:lnTo>
                  <a:pt x="0" y="0"/>
                </a:lnTo>
                <a:lnTo>
                  <a:pt x="0" y="47990"/>
                </a:lnTo>
                <a:lnTo>
                  <a:pt x="21122" y="56631"/>
                </a:lnTo>
                <a:lnTo>
                  <a:pt x="22082" y="54711"/>
                </a:lnTo>
                <a:lnTo>
                  <a:pt x="18242" y="51831"/>
                </a:lnTo>
                <a:lnTo>
                  <a:pt x="14401" y="48950"/>
                </a:lnTo>
                <a:lnTo>
                  <a:pt x="12481" y="46070"/>
                </a:lnTo>
                <a:lnTo>
                  <a:pt x="11521" y="43190"/>
                </a:lnTo>
                <a:lnTo>
                  <a:pt x="10561" y="40309"/>
                </a:lnTo>
                <a:lnTo>
                  <a:pt x="10561" y="10561"/>
                </a:lnTo>
                <a:lnTo>
                  <a:pt x="92156" y="37429"/>
                </a:lnTo>
                <a:lnTo>
                  <a:pt x="92156" y="2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" name="object 166"/>
          <p:cNvSpPr/>
          <p:nvPr/>
        </p:nvSpPr>
        <p:spPr>
          <a:xfrm>
            <a:off x="2354092" y="3777264"/>
            <a:ext cx="91196" cy="35509"/>
          </a:xfrm>
          <a:custGeom>
            <a:avLst/>
            <a:gdLst/>
            <a:ahLst/>
            <a:cxnLst/>
            <a:rect l="l" t="t" r="r" b="b"/>
            <a:pathLst>
              <a:path w="91196" h="35509">
                <a:moveTo>
                  <a:pt x="10561" y="35509"/>
                </a:moveTo>
                <a:lnTo>
                  <a:pt x="12466" y="34549"/>
                </a:lnTo>
                <a:lnTo>
                  <a:pt x="11506" y="31668"/>
                </a:lnTo>
                <a:lnTo>
                  <a:pt x="10561" y="28788"/>
                </a:lnTo>
                <a:lnTo>
                  <a:pt x="10561" y="24947"/>
                </a:lnTo>
                <a:lnTo>
                  <a:pt x="11506" y="24947"/>
                </a:lnTo>
                <a:lnTo>
                  <a:pt x="12466" y="23987"/>
                </a:lnTo>
                <a:lnTo>
                  <a:pt x="13441" y="23027"/>
                </a:lnTo>
                <a:lnTo>
                  <a:pt x="14401" y="23027"/>
                </a:lnTo>
                <a:lnTo>
                  <a:pt x="16306" y="22067"/>
                </a:lnTo>
                <a:lnTo>
                  <a:pt x="84475" y="22067"/>
                </a:lnTo>
                <a:lnTo>
                  <a:pt x="85435" y="23027"/>
                </a:lnTo>
                <a:lnTo>
                  <a:pt x="86395" y="23027"/>
                </a:lnTo>
                <a:lnTo>
                  <a:pt x="87355" y="23987"/>
                </a:lnTo>
                <a:lnTo>
                  <a:pt x="88315" y="25907"/>
                </a:lnTo>
                <a:lnTo>
                  <a:pt x="88315" y="26868"/>
                </a:lnTo>
                <a:lnTo>
                  <a:pt x="89275" y="29748"/>
                </a:lnTo>
                <a:lnTo>
                  <a:pt x="89275" y="33588"/>
                </a:lnTo>
                <a:lnTo>
                  <a:pt x="91196" y="33588"/>
                </a:lnTo>
                <a:lnTo>
                  <a:pt x="91196" y="0"/>
                </a:lnTo>
                <a:lnTo>
                  <a:pt x="89275" y="0"/>
                </a:lnTo>
                <a:lnTo>
                  <a:pt x="89275" y="3840"/>
                </a:lnTo>
                <a:lnTo>
                  <a:pt x="88315" y="6705"/>
                </a:lnTo>
                <a:lnTo>
                  <a:pt x="88315" y="7665"/>
                </a:lnTo>
                <a:lnTo>
                  <a:pt x="87355" y="9585"/>
                </a:lnTo>
                <a:lnTo>
                  <a:pt x="86395" y="10546"/>
                </a:lnTo>
                <a:lnTo>
                  <a:pt x="85435" y="10546"/>
                </a:lnTo>
                <a:lnTo>
                  <a:pt x="83515" y="11506"/>
                </a:lnTo>
                <a:lnTo>
                  <a:pt x="0" y="11506"/>
                </a:lnTo>
                <a:lnTo>
                  <a:pt x="0" y="13426"/>
                </a:lnTo>
                <a:lnTo>
                  <a:pt x="10561" y="355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" name="object 167"/>
          <p:cNvSpPr/>
          <p:nvPr/>
        </p:nvSpPr>
        <p:spPr>
          <a:xfrm>
            <a:off x="2354092" y="3713896"/>
            <a:ext cx="51831" cy="41285"/>
          </a:xfrm>
          <a:custGeom>
            <a:avLst/>
            <a:gdLst/>
            <a:ahLst/>
            <a:cxnLst/>
            <a:rect l="l" t="t" r="r" b="b"/>
            <a:pathLst>
              <a:path w="51831" h="41285">
                <a:moveTo>
                  <a:pt x="3840" y="19202"/>
                </a:moveTo>
                <a:lnTo>
                  <a:pt x="3840" y="11521"/>
                </a:lnTo>
                <a:lnTo>
                  <a:pt x="2880" y="0"/>
                </a:lnTo>
                <a:lnTo>
                  <a:pt x="0" y="6720"/>
                </a:lnTo>
                <a:lnTo>
                  <a:pt x="0" y="22082"/>
                </a:lnTo>
                <a:lnTo>
                  <a:pt x="3840" y="29763"/>
                </a:lnTo>
                <a:lnTo>
                  <a:pt x="11506" y="34564"/>
                </a:lnTo>
                <a:lnTo>
                  <a:pt x="17282" y="39364"/>
                </a:lnTo>
                <a:lnTo>
                  <a:pt x="24002" y="41285"/>
                </a:lnTo>
                <a:lnTo>
                  <a:pt x="40309" y="41285"/>
                </a:lnTo>
                <a:lnTo>
                  <a:pt x="47030" y="39364"/>
                </a:lnTo>
                <a:lnTo>
                  <a:pt x="51831" y="34564"/>
                </a:lnTo>
                <a:lnTo>
                  <a:pt x="47030" y="24002"/>
                </a:lnTo>
                <a:lnTo>
                  <a:pt x="42230" y="27843"/>
                </a:lnTo>
                <a:lnTo>
                  <a:pt x="34549" y="29763"/>
                </a:lnTo>
                <a:lnTo>
                  <a:pt x="18227" y="29763"/>
                </a:lnTo>
                <a:lnTo>
                  <a:pt x="13441" y="27843"/>
                </a:lnTo>
                <a:lnTo>
                  <a:pt x="9601" y="24963"/>
                </a:lnTo>
                <a:lnTo>
                  <a:pt x="5760" y="22082"/>
                </a:lnTo>
                <a:lnTo>
                  <a:pt x="384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" name="object 168"/>
          <p:cNvSpPr/>
          <p:nvPr/>
        </p:nvSpPr>
        <p:spPr>
          <a:xfrm>
            <a:off x="2356972" y="3698534"/>
            <a:ext cx="90236" cy="54726"/>
          </a:xfrm>
          <a:custGeom>
            <a:avLst/>
            <a:gdLst/>
            <a:ahLst/>
            <a:cxnLst/>
            <a:rect l="l" t="t" r="r" b="b"/>
            <a:pathLst>
              <a:path w="90236" h="54726">
                <a:moveTo>
                  <a:pt x="55671" y="33604"/>
                </a:moveTo>
                <a:lnTo>
                  <a:pt x="55671" y="28803"/>
                </a:lnTo>
                <a:lnTo>
                  <a:pt x="53751" y="22082"/>
                </a:lnTo>
                <a:lnTo>
                  <a:pt x="48950" y="15361"/>
                </a:lnTo>
                <a:lnTo>
                  <a:pt x="56631" y="17282"/>
                </a:lnTo>
                <a:lnTo>
                  <a:pt x="64312" y="20162"/>
                </a:lnTo>
                <a:lnTo>
                  <a:pt x="70073" y="24963"/>
                </a:lnTo>
                <a:lnTo>
                  <a:pt x="76794" y="29763"/>
                </a:lnTo>
                <a:lnTo>
                  <a:pt x="81594" y="34564"/>
                </a:lnTo>
                <a:lnTo>
                  <a:pt x="84475" y="39364"/>
                </a:lnTo>
                <a:lnTo>
                  <a:pt x="86395" y="44165"/>
                </a:lnTo>
                <a:lnTo>
                  <a:pt x="88315" y="48966"/>
                </a:lnTo>
                <a:lnTo>
                  <a:pt x="88315" y="54726"/>
                </a:lnTo>
                <a:lnTo>
                  <a:pt x="90236" y="54726"/>
                </a:lnTo>
                <a:lnTo>
                  <a:pt x="90236" y="43205"/>
                </a:lnTo>
                <a:lnTo>
                  <a:pt x="88315" y="35524"/>
                </a:lnTo>
                <a:lnTo>
                  <a:pt x="83515" y="27843"/>
                </a:lnTo>
                <a:lnTo>
                  <a:pt x="81214" y="24566"/>
                </a:lnTo>
                <a:lnTo>
                  <a:pt x="72656" y="15034"/>
                </a:lnTo>
                <a:lnTo>
                  <a:pt x="62392" y="7680"/>
                </a:lnTo>
                <a:lnTo>
                  <a:pt x="59225" y="6029"/>
                </a:lnTo>
                <a:lnTo>
                  <a:pt x="47132" y="1588"/>
                </a:lnTo>
                <a:lnTo>
                  <a:pt x="34549" y="0"/>
                </a:lnTo>
                <a:lnTo>
                  <a:pt x="29054" y="299"/>
                </a:lnTo>
                <a:lnTo>
                  <a:pt x="16392" y="3520"/>
                </a:lnTo>
                <a:lnTo>
                  <a:pt x="5745" y="9601"/>
                </a:lnTo>
                <a:lnTo>
                  <a:pt x="0" y="15361"/>
                </a:lnTo>
                <a:lnTo>
                  <a:pt x="960" y="26883"/>
                </a:lnTo>
                <a:lnTo>
                  <a:pt x="2880" y="24003"/>
                </a:lnTo>
                <a:lnTo>
                  <a:pt x="5745" y="21122"/>
                </a:lnTo>
                <a:lnTo>
                  <a:pt x="7680" y="18242"/>
                </a:lnTo>
                <a:lnTo>
                  <a:pt x="11521" y="16322"/>
                </a:lnTo>
                <a:lnTo>
                  <a:pt x="16306" y="15361"/>
                </a:lnTo>
                <a:lnTo>
                  <a:pt x="22067" y="13441"/>
                </a:lnTo>
                <a:lnTo>
                  <a:pt x="38389" y="13441"/>
                </a:lnTo>
                <a:lnTo>
                  <a:pt x="44150" y="14401"/>
                </a:lnTo>
                <a:lnTo>
                  <a:pt x="46070" y="16322"/>
                </a:lnTo>
                <a:lnTo>
                  <a:pt x="47990" y="19202"/>
                </a:lnTo>
                <a:lnTo>
                  <a:pt x="47990" y="21122"/>
                </a:lnTo>
                <a:lnTo>
                  <a:pt x="49911" y="24003"/>
                </a:lnTo>
                <a:lnTo>
                  <a:pt x="49911" y="32644"/>
                </a:lnTo>
                <a:lnTo>
                  <a:pt x="47990" y="36484"/>
                </a:lnTo>
                <a:lnTo>
                  <a:pt x="44150" y="39364"/>
                </a:lnTo>
                <a:lnTo>
                  <a:pt x="48950" y="49926"/>
                </a:lnTo>
                <a:lnTo>
                  <a:pt x="53751" y="46085"/>
                </a:lnTo>
                <a:lnTo>
                  <a:pt x="55671" y="40325"/>
                </a:lnTo>
                <a:lnTo>
                  <a:pt x="55671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" name="object 169"/>
          <p:cNvSpPr/>
          <p:nvPr/>
        </p:nvSpPr>
        <p:spPr>
          <a:xfrm>
            <a:off x="2354092" y="3646703"/>
            <a:ext cx="51831" cy="41269"/>
          </a:xfrm>
          <a:custGeom>
            <a:avLst/>
            <a:gdLst/>
            <a:ahLst/>
            <a:cxnLst/>
            <a:rect l="l" t="t" r="r" b="b"/>
            <a:pathLst>
              <a:path w="51831" h="41269">
                <a:moveTo>
                  <a:pt x="3840" y="18242"/>
                </a:moveTo>
                <a:lnTo>
                  <a:pt x="3840" y="11521"/>
                </a:lnTo>
                <a:lnTo>
                  <a:pt x="2880" y="0"/>
                </a:lnTo>
                <a:lnTo>
                  <a:pt x="0" y="5760"/>
                </a:lnTo>
                <a:lnTo>
                  <a:pt x="0" y="22082"/>
                </a:lnTo>
                <a:lnTo>
                  <a:pt x="3840" y="28803"/>
                </a:lnTo>
                <a:lnTo>
                  <a:pt x="11506" y="34549"/>
                </a:lnTo>
                <a:lnTo>
                  <a:pt x="17282" y="39349"/>
                </a:lnTo>
                <a:lnTo>
                  <a:pt x="24002" y="41269"/>
                </a:lnTo>
                <a:lnTo>
                  <a:pt x="40309" y="41269"/>
                </a:lnTo>
                <a:lnTo>
                  <a:pt x="47030" y="39349"/>
                </a:lnTo>
                <a:lnTo>
                  <a:pt x="51831" y="34549"/>
                </a:lnTo>
                <a:lnTo>
                  <a:pt x="47030" y="23027"/>
                </a:lnTo>
                <a:lnTo>
                  <a:pt x="42230" y="27828"/>
                </a:lnTo>
                <a:lnTo>
                  <a:pt x="34549" y="29748"/>
                </a:lnTo>
                <a:lnTo>
                  <a:pt x="18227" y="29748"/>
                </a:lnTo>
                <a:lnTo>
                  <a:pt x="13441" y="27828"/>
                </a:lnTo>
                <a:lnTo>
                  <a:pt x="9601" y="24963"/>
                </a:lnTo>
                <a:lnTo>
                  <a:pt x="5760" y="22082"/>
                </a:lnTo>
                <a:lnTo>
                  <a:pt x="384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" name="object 170"/>
          <p:cNvSpPr/>
          <p:nvPr/>
        </p:nvSpPr>
        <p:spPr>
          <a:xfrm>
            <a:off x="2356972" y="3631341"/>
            <a:ext cx="90236" cy="54711"/>
          </a:xfrm>
          <a:custGeom>
            <a:avLst/>
            <a:gdLst/>
            <a:ahLst/>
            <a:cxnLst/>
            <a:rect l="l" t="t" r="r" b="b"/>
            <a:pathLst>
              <a:path w="90236" h="54711">
                <a:moveTo>
                  <a:pt x="55671" y="33604"/>
                </a:moveTo>
                <a:lnTo>
                  <a:pt x="55671" y="27843"/>
                </a:lnTo>
                <a:lnTo>
                  <a:pt x="53751" y="22082"/>
                </a:lnTo>
                <a:lnTo>
                  <a:pt x="48950" y="14401"/>
                </a:lnTo>
                <a:lnTo>
                  <a:pt x="56631" y="16322"/>
                </a:lnTo>
                <a:lnTo>
                  <a:pt x="64312" y="20162"/>
                </a:lnTo>
                <a:lnTo>
                  <a:pt x="70073" y="24963"/>
                </a:lnTo>
                <a:lnTo>
                  <a:pt x="76794" y="28803"/>
                </a:lnTo>
                <a:lnTo>
                  <a:pt x="81594" y="33604"/>
                </a:lnTo>
                <a:lnTo>
                  <a:pt x="84475" y="38389"/>
                </a:lnTo>
                <a:lnTo>
                  <a:pt x="86395" y="44165"/>
                </a:lnTo>
                <a:lnTo>
                  <a:pt x="88315" y="48950"/>
                </a:lnTo>
                <a:lnTo>
                  <a:pt x="88315" y="54711"/>
                </a:lnTo>
                <a:lnTo>
                  <a:pt x="90236" y="54711"/>
                </a:lnTo>
                <a:lnTo>
                  <a:pt x="90236" y="42230"/>
                </a:lnTo>
                <a:lnTo>
                  <a:pt x="88315" y="34564"/>
                </a:lnTo>
                <a:lnTo>
                  <a:pt x="83515" y="27843"/>
                </a:lnTo>
                <a:lnTo>
                  <a:pt x="81214" y="24566"/>
                </a:lnTo>
                <a:lnTo>
                  <a:pt x="72656" y="15034"/>
                </a:lnTo>
                <a:lnTo>
                  <a:pt x="62392" y="7680"/>
                </a:lnTo>
                <a:lnTo>
                  <a:pt x="59225" y="6029"/>
                </a:lnTo>
                <a:lnTo>
                  <a:pt x="47132" y="1588"/>
                </a:lnTo>
                <a:lnTo>
                  <a:pt x="34549" y="0"/>
                </a:lnTo>
                <a:lnTo>
                  <a:pt x="29054" y="234"/>
                </a:lnTo>
                <a:lnTo>
                  <a:pt x="16392" y="3113"/>
                </a:lnTo>
                <a:lnTo>
                  <a:pt x="5745" y="9601"/>
                </a:lnTo>
                <a:lnTo>
                  <a:pt x="0" y="15361"/>
                </a:lnTo>
                <a:lnTo>
                  <a:pt x="960" y="26883"/>
                </a:lnTo>
                <a:lnTo>
                  <a:pt x="2880" y="24002"/>
                </a:lnTo>
                <a:lnTo>
                  <a:pt x="5745" y="21122"/>
                </a:lnTo>
                <a:lnTo>
                  <a:pt x="7680" y="18242"/>
                </a:lnTo>
                <a:lnTo>
                  <a:pt x="11521" y="16322"/>
                </a:lnTo>
                <a:lnTo>
                  <a:pt x="16306" y="14401"/>
                </a:lnTo>
                <a:lnTo>
                  <a:pt x="22067" y="13441"/>
                </a:lnTo>
                <a:lnTo>
                  <a:pt x="25908" y="12481"/>
                </a:lnTo>
                <a:lnTo>
                  <a:pt x="33588" y="12481"/>
                </a:lnTo>
                <a:lnTo>
                  <a:pt x="38389" y="13441"/>
                </a:lnTo>
                <a:lnTo>
                  <a:pt x="44150" y="13441"/>
                </a:lnTo>
                <a:lnTo>
                  <a:pt x="46070" y="16322"/>
                </a:lnTo>
                <a:lnTo>
                  <a:pt x="47990" y="18242"/>
                </a:lnTo>
                <a:lnTo>
                  <a:pt x="47990" y="21122"/>
                </a:lnTo>
                <a:lnTo>
                  <a:pt x="49911" y="24002"/>
                </a:lnTo>
                <a:lnTo>
                  <a:pt x="49911" y="32644"/>
                </a:lnTo>
                <a:lnTo>
                  <a:pt x="47990" y="36484"/>
                </a:lnTo>
                <a:lnTo>
                  <a:pt x="44150" y="38389"/>
                </a:lnTo>
                <a:lnTo>
                  <a:pt x="48950" y="49911"/>
                </a:lnTo>
                <a:lnTo>
                  <a:pt x="53751" y="45110"/>
                </a:lnTo>
                <a:lnTo>
                  <a:pt x="55671" y="40325"/>
                </a:lnTo>
                <a:lnTo>
                  <a:pt x="55671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" name="object 171"/>
          <p:cNvSpPr/>
          <p:nvPr/>
        </p:nvSpPr>
        <p:spPr>
          <a:xfrm>
            <a:off x="2354092" y="3563188"/>
            <a:ext cx="93116" cy="57591"/>
          </a:xfrm>
          <a:custGeom>
            <a:avLst/>
            <a:gdLst/>
            <a:ahLst/>
            <a:cxnLst/>
            <a:rect l="l" t="t" r="r" b="b"/>
            <a:pathLst>
              <a:path w="93116" h="57591">
                <a:moveTo>
                  <a:pt x="17282" y="41269"/>
                </a:moveTo>
                <a:lnTo>
                  <a:pt x="11506" y="39349"/>
                </a:lnTo>
                <a:lnTo>
                  <a:pt x="8625" y="36469"/>
                </a:lnTo>
                <a:lnTo>
                  <a:pt x="5760" y="33588"/>
                </a:lnTo>
                <a:lnTo>
                  <a:pt x="7665" y="46070"/>
                </a:lnTo>
                <a:lnTo>
                  <a:pt x="13441" y="49911"/>
                </a:lnTo>
                <a:lnTo>
                  <a:pt x="21122" y="52791"/>
                </a:lnTo>
                <a:lnTo>
                  <a:pt x="21859" y="53098"/>
                </a:lnTo>
                <a:lnTo>
                  <a:pt x="33477" y="56361"/>
                </a:lnTo>
                <a:lnTo>
                  <a:pt x="47030" y="57591"/>
                </a:lnTo>
                <a:lnTo>
                  <a:pt x="54119" y="57260"/>
                </a:lnTo>
                <a:lnTo>
                  <a:pt x="66771" y="54698"/>
                </a:lnTo>
                <a:lnTo>
                  <a:pt x="77754" y="49911"/>
                </a:lnTo>
                <a:lnTo>
                  <a:pt x="89600" y="40491"/>
                </a:lnTo>
                <a:lnTo>
                  <a:pt x="93116" y="28788"/>
                </a:lnTo>
                <a:lnTo>
                  <a:pt x="93116" y="24947"/>
                </a:lnTo>
                <a:lnTo>
                  <a:pt x="91196" y="20147"/>
                </a:lnTo>
                <a:lnTo>
                  <a:pt x="88315" y="15346"/>
                </a:lnTo>
                <a:lnTo>
                  <a:pt x="84475" y="10561"/>
                </a:lnTo>
                <a:lnTo>
                  <a:pt x="79674" y="6720"/>
                </a:lnTo>
                <a:lnTo>
                  <a:pt x="71993" y="3840"/>
                </a:lnTo>
                <a:lnTo>
                  <a:pt x="71368" y="3580"/>
                </a:lnTo>
                <a:lnTo>
                  <a:pt x="60072" y="785"/>
                </a:lnTo>
                <a:lnTo>
                  <a:pt x="46070" y="0"/>
                </a:lnTo>
                <a:lnTo>
                  <a:pt x="32885" y="855"/>
                </a:lnTo>
                <a:lnTo>
                  <a:pt x="20571" y="3969"/>
                </a:lnTo>
                <a:lnTo>
                  <a:pt x="10561" y="9585"/>
                </a:lnTo>
                <a:lnTo>
                  <a:pt x="3840" y="15346"/>
                </a:lnTo>
                <a:lnTo>
                  <a:pt x="0" y="21107"/>
                </a:lnTo>
                <a:lnTo>
                  <a:pt x="0" y="32628"/>
                </a:lnTo>
                <a:lnTo>
                  <a:pt x="944" y="36469"/>
                </a:lnTo>
                <a:lnTo>
                  <a:pt x="3840" y="40309"/>
                </a:lnTo>
                <a:lnTo>
                  <a:pt x="3840" y="25908"/>
                </a:lnTo>
                <a:lnTo>
                  <a:pt x="4785" y="23987"/>
                </a:lnTo>
                <a:lnTo>
                  <a:pt x="6720" y="22082"/>
                </a:lnTo>
                <a:lnTo>
                  <a:pt x="8625" y="19187"/>
                </a:lnTo>
                <a:lnTo>
                  <a:pt x="12466" y="17266"/>
                </a:lnTo>
                <a:lnTo>
                  <a:pt x="17282" y="15346"/>
                </a:lnTo>
                <a:lnTo>
                  <a:pt x="17802" y="15201"/>
                </a:lnTo>
                <a:lnTo>
                  <a:pt x="29128" y="13149"/>
                </a:lnTo>
                <a:lnTo>
                  <a:pt x="43190" y="12466"/>
                </a:lnTo>
                <a:lnTo>
                  <a:pt x="50969" y="12583"/>
                </a:lnTo>
                <a:lnTo>
                  <a:pt x="64298" y="13506"/>
                </a:lnTo>
                <a:lnTo>
                  <a:pt x="74874" y="15346"/>
                </a:lnTo>
                <a:lnTo>
                  <a:pt x="79674" y="17266"/>
                </a:lnTo>
                <a:lnTo>
                  <a:pt x="83515" y="19187"/>
                </a:lnTo>
                <a:lnTo>
                  <a:pt x="85435" y="21107"/>
                </a:lnTo>
                <a:lnTo>
                  <a:pt x="88315" y="23987"/>
                </a:lnTo>
                <a:lnTo>
                  <a:pt x="89275" y="26868"/>
                </a:lnTo>
                <a:lnTo>
                  <a:pt x="89275" y="33588"/>
                </a:lnTo>
                <a:lnTo>
                  <a:pt x="85435" y="37429"/>
                </a:lnTo>
                <a:lnTo>
                  <a:pt x="78714" y="40309"/>
                </a:lnTo>
                <a:lnTo>
                  <a:pt x="75035" y="41504"/>
                </a:lnTo>
                <a:lnTo>
                  <a:pt x="63322" y="43561"/>
                </a:lnTo>
                <a:lnTo>
                  <a:pt x="48950" y="44150"/>
                </a:lnTo>
                <a:lnTo>
                  <a:pt x="33588" y="44150"/>
                </a:lnTo>
                <a:lnTo>
                  <a:pt x="25907" y="43190"/>
                </a:lnTo>
                <a:lnTo>
                  <a:pt x="17282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" name="object 172"/>
          <p:cNvSpPr/>
          <p:nvPr/>
        </p:nvSpPr>
        <p:spPr>
          <a:xfrm>
            <a:off x="2357932" y="3594856"/>
            <a:ext cx="3825" cy="14401"/>
          </a:xfrm>
          <a:custGeom>
            <a:avLst/>
            <a:gdLst/>
            <a:ahLst/>
            <a:cxnLst/>
            <a:rect l="l" t="t" r="r" b="b"/>
            <a:pathLst>
              <a:path w="3825" h="14401">
                <a:moveTo>
                  <a:pt x="0" y="0"/>
                </a:moveTo>
                <a:lnTo>
                  <a:pt x="0" y="8641"/>
                </a:lnTo>
                <a:lnTo>
                  <a:pt x="3825" y="14401"/>
                </a:lnTo>
                <a:lnTo>
                  <a:pt x="1920" y="19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" name="object 173"/>
          <p:cNvSpPr/>
          <p:nvPr/>
        </p:nvSpPr>
        <p:spPr>
          <a:xfrm>
            <a:off x="2481757" y="3777264"/>
            <a:ext cx="91196" cy="35509"/>
          </a:xfrm>
          <a:custGeom>
            <a:avLst/>
            <a:gdLst/>
            <a:ahLst/>
            <a:cxnLst/>
            <a:rect l="l" t="t" r="r" b="b"/>
            <a:pathLst>
              <a:path w="91196" h="35509">
                <a:moveTo>
                  <a:pt x="10561" y="35509"/>
                </a:moveTo>
                <a:lnTo>
                  <a:pt x="12481" y="34549"/>
                </a:lnTo>
                <a:lnTo>
                  <a:pt x="11521" y="31668"/>
                </a:lnTo>
                <a:lnTo>
                  <a:pt x="10561" y="28788"/>
                </a:lnTo>
                <a:lnTo>
                  <a:pt x="10561" y="24947"/>
                </a:lnTo>
                <a:lnTo>
                  <a:pt x="11521" y="24947"/>
                </a:lnTo>
                <a:lnTo>
                  <a:pt x="12481" y="23987"/>
                </a:lnTo>
                <a:lnTo>
                  <a:pt x="13441" y="23027"/>
                </a:lnTo>
                <a:lnTo>
                  <a:pt x="14401" y="23027"/>
                </a:lnTo>
                <a:lnTo>
                  <a:pt x="16322" y="22067"/>
                </a:lnTo>
                <a:lnTo>
                  <a:pt x="84475" y="22067"/>
                </a:lnTo>
                <a:lnTo>
                  <a:pt x="85450" y="23027"/>
                </a:lnTo>
                <a:lnTo>
                  <a:pt x="86395" y="23027"/>
                </a:lnTo>
                <a:lnTo>
                  <a:pt x="87355" y="23987"/>
                </a:lnTo>
                <a:lnTo>
                  <a:pt x="88315" y="25907"/>
                </a:lnTo>
                <a:lnTo>
                  <a:pt x="88315" y="26868"/>
                </a:lnTo>
                <a:lnTo>
                  <a:pt x="89291" y="29748"/>
                </a:lnTo>
                <a:lnTo>
                  <a:pt x="89291" y="33588"/>
                </a:lnTo>
                <a:lnTo>
                  <a:pt x="91196" y="33588"/>
                </a:lnTo>
                <a:lnTo>
                  <a:pt x="91196" y="0"/>
                </a:lnTo>
                <a:lnTo>
                  <a:pt x="89291" y="0"/>
                </a:lnTo>
                <a:lnTo>
                  <a:pt x="89291" y="3840"/>
                </a:lnTo>
                <a:lnTo>
                  <a:pt x="88315" y="6705"/>
                </a:lnTo>
                <a:lnTo>
                  <a:pt x="88315" y="7665"/>
                </a:lnTo>
                <a:lnTo>
                  <a:pt x="87355" y="9585"/>
                </a:lnTo>
                <a:lnTo>
                  <a:pt x="86395" y="10546"/>
                </a:lnTo>
                <a:lnTo>
                  <a:pt x="85450" y="10546"/>
                </a:lnTo>
                <a:lnTo>
                  <a:pt x="83515" y="11506"/>
                </a:lnTo>
                <a:lnTo>
                  <a:pt x="0" y="11506"/>
                </a:lnTo>
                <a:lnTo>
                  <a:pt x="0" y="13426"/>
                </a:lnTo>
                <a:lnTo>
                  <a:pt x="10561" y="355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" name="object 174"/>
          <p:cNvSpPr/>
          <p:nvPr/>
        </p:nvSpPr>
        <p:spPr>
          <a:xfrm>
            <a:off x="2528803" y="3725418"/>
            <a:ext cx="9601" cy="23042"/>
          </a:xfrm>
          <a:custGeom>
            <a:avLst/>
            <a:gdLst/>
            <a:ahLst/>
            <a:cxnLst/>
            <a:rect l="l" t="t" r="r" b="b"/>
            <a:pathLst>
              <a:path w="9601" h="23042">
                <a:moveTo>
                  <a:pt x="5760" y="0"/>
                </a:moveTo>
                <a:lnTo>
                  <a:pt x="5760" y="5760"/>
                </a:lnTo>
                <a:lnTo>
                  <a:pt x="3840" y="9601"/>
                </a:lnTo>
                <a:lnTo>
                  <a:pt x="0" y="12481"/>
                </a:lnTo>
                <a:lnTo>
                  <a:pt x="4800" y="23042"/>
                </a:lnTo>
                <a:lnTo>
                  <a:pt x="9601" y="19202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" name="object 175"/>
          <p:cNvSpPr/>
          <p:nvPr/>
        </p:nvSpPr>
        <p:spPr>
          <a:xfrm>
            <a:off x="2481757" y="3698534"/>
            <a:ext cx="93116" cy="56647"/>
          </a:xfrm>
          <a:custGeom>
            <a:avLst/>
            <a:gdLst/>
            <a:ahLst/>
            <a:cxnLst/>
            <a:rect l="l" t="t" r="r" b="b"/>
            <a:pathLst>
              <a:path w="93116" h="56647">
                <a:moveTo>
                  <a:pt x="13441" y="43205"/>
                </a:moveTo>
                <a:lnTo>
                  <a:pt x="9601" y="40325"/>
                </a:lnTo>
                <a:lnTo>
                  <a:pt x="5760" y="37444"/>
                </a:lnTo>
                <a:lnTo>
                  <a:pt x="4800" y="34564"/>
                </a:lnTo>
                <a:lnTo>
                  <a:pt x="4800" y="26883"/>
                </a:lnTo>
                <a:lnTo>
                  <a:pt x="5760" y="24003"/>
                </a:lnTo>
                <a:lnTo>
                  <a:pt x="8641" y="21122"/>
                </a:lnTo>
                <a:lnTo>
                  <a:pt x="10561" y="18242"/>
                </a:lnTo>
                <a:lnTo>
                  <a:pt x="14401" y="16322"/>
                </a:lnTo>
                <a:lnTo>
                  <a:pt x="20162" y="15361"/>
                </a:lnTo>
                <a:lnTo>
                  <a:pt x="24963" y="13441"/>
                </a:lnTo>
                <a:lnTo>
                  <a:pt x="41285" y="13441"/>
                </a:lnTo>
                <a:lnTo>
                  <a:pt x="47045" y="14401"/>
                </a:lnTo>
                <a:lnTo>
                  <a:pt x="48966" y="16322"/>
                </a:lnTo>
                <a:lnTo>
                  <a:pt x="50886" y="19202"/>
                </a:lnTo>
                <a:lnTo>
                  <a:pt x="51846" y="21122"/>
                </a:lnTo>
                <a:lnTo>
                  <a:pt x="52806" y="24003"/>
                </a:lnTo>
                <a:lnTo>
                  <a:pt x="52806" y="26883"/>
                </a:lnTo>
                <a:lnTo>
                  <a:pt x="56647" y="46085"/>
                </a:lnTo>
                <a:lnTo>
                  <a:pt x="58567" y="40325"/>
                </a:lnTo>
                <a:lnTo>
                  <a:pt x="58567" y="28803"/>
                </a:lnTo>
                <a:lnTo>
                  <a:pt x="56647" y="22082"/>
                </a:lnTo>
                <a:lnTo>
                  <a:pt x="51846" y="15361"/>
                </a:lnTo>
                <a:lnTo>
                  <a:pt x="59527" y="17282"/>
                </a:lnTo>
                <a:lnTo>
                  <a:pt x="67208" y="20162"/>
                </a:lnTo>
                <a:lnTo>
                  <a:pt x="73929" y="24963"/>
                </a:lnTo>
                <a:lnTo>
                  <a:pt x="79674" y="29763"/>
                </a:lnTo>
                <a:lnTo>
                  <a:pt x="84475" y="34564"/>
                </a:lnTo>
                <a:lnTo>
                  <a:pt x="87355" y="39364"/>
                </a:lnTo>
                <a:lnTo>
                  <a:pt x="89291" y="44165"/>
                </a:lnTo>
                <a:lnTo>
                  <a:pt x="91196" y="48966"/>
                </a:lnTo>
                <a:lnTo>
                  <a:pt x="91196" y="54726"/>
                </a:lnTo>
                <a:lnTo>
                  <a:pt x="93116" y="54726"/>
                </a:lnTo>
                <a:lnTo>
                  <a:pt x="93116" y="43205"/>
                </a:lnTo>
                <a:lnTo>
                  <a:pt x="91196" y="35524"/>
                </a:lnTo>
                <a:lnTo>
                  <a:pt x="86395" y="27843"/>
                </a:lnTo>
                <a:lnTo>
                  <a:pt x="84101" y="24574"/>
                </a:lnTo>
                <a:lnTo>
                  <a:pt x="75549" y="15037"/>
                </a:lnTo>
                <a:lnTo>
                  <a:pt x="65288" y="7680"/>
                </a:lnTo>
                <a:lnTo>
                  <a:pt x="62121" y="6029"/>
                </a:lnTo>
                <a:lnTo>
                  <a:pt x="50027" y="1588"/>
                </a:lnTo>
                <a:lnTo>
                  <a:pt x="37444" y="0"/>
                </a:lnTo>
                <a:lnTo>
                  <a:pt x="32800" y="213"/>
                </a:lnTo>
                <a:lnTo>
                  <a:pt x="19825" y="3374"/>
                </a:lnTo>
                <a:lnTo>
                  <a:pt x="9601" y="9601"/>
                </a:lnTo>
                <a:lnTo>
                  <a:pt x="2880" y="15361"/>
                </a:lnTo>
                <a:lnTo>
                  <a:pt x="0" y="22082"/>
                </a:lnTo>
                <a:lnTo>
                  <a:pt x="0" y="37444"/>
                </a:lnTo>
                <a:lnTo>
                  <a:pt x="3840" y="45125"/>
                </a:lnTo>
                <a:lnTo>
                  <a:pt x="11521" y="49926"/>
                </a:lnTo>
                <a:lnTo>
                  <a:pt x="17282" y="54726"/>
                </a:lnTo>
                <a:lnTo>
                  <a:pt x="24003" y="56647"/>
                </a:lnTo>
                <a:lnTo>
                  <a:pt x="40325" y="56647"/>
                </a:lnTo>
                <a:lnTo>
                  <a:pt x="47045" y="54726"/>
                </a:lnTo>
                <a:lnTo>
                  <a:pt x="51846" y="49926"/>
                </a:lnTo>
                <a:lnTo>
                  <a:pt x="47045" y="39364"/>
                </a:lnTo>
                <a:lnTo>
                  <a:pt x="42245" y="43205"/>
                </a:lnTo>
                <a:lnTo>
                  <a:pt x="34564" y="45125"/>
                </a:lnTo>
                <a:lnTo>
                  <a:pt x="18242" y="45125"/>
                </a:lnTo>
                <a:lnTo>
                  <a:pt x="13441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" name="object 176"/>
          <p:cNvSpPr/>
          <p:nvPr/>
        </p:nvSpPr>
        <p:spPr>
          <a:xfrm>
            <a:off x="2528803" y="3657264"/>
            <a:ext cx="9601" cy="23987"/>
          </a:xfrm>
          <a:custGeom>
            <a:avLst/>
            <a:gdLst/>
            <a:ahLst/>
            <a:cxnLst/>
            <a:rect l="l" t="t" r="r" b="b"/>
            <a:pathLst>
              <a:path w="9601" h="23987">
                <a:moveTo>
                  <a:pt x="5760" y="0"/>
                </a:moveTo>
                <a:lnTo>
                  <a:pt x="5760" y="6720"/>
                </a:lnTo>
                <a:lnTo>
                  <a:pt x="3840" y="10561"/>
                </a:lnTo>
                <a:lnTo>
                  <a:pt x="0" y="12466"/>
                </a:lnTo>
                <a:lnTo>
                  <a:pt x="4800" y="23987"/>
                </a:lnTo>
                <a:lnTo>
                  <a:pt x="9601" y="19187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" name="object 177"/>
          <p:cNvSpPr/>
          <p:nvPr/>
        </p:nvSpPr>
        <p:spPr>
          <a:xfrm>
            <a:off x="2481757" y="3631341"/>
            <a:ext cx="93116" cy="56631"/>
          </a:xfrm>
          <a:custGeom>
            <a:avLst/>
            <a:gdLst/>
            <a:ahLst/>
            <a:cxnLst/>
            <a:rect l="l" t="t" r="r" b="b"/>
            <a:pathLst>
              <a:path w="93116" h="56631">
                <a:moveTo>
                  <a:pt x="13441" y="43190"/>
                </a:moveTo>
                <a:lnTo>
                  <a:pt x="9601" y="40325"/>
                </a:lnTo>
                <a:lnTo>
                  <a:pt x="5760" y="37444"/>
                </a:lnTo>
                <a:lnTo>
                  <a:pt x="4800" y="33604"/>
                </a:lnTo>
                <a:lnTo>
                  <a:pt x="4800" y="26883"/>
                </a:lnTo>
                <a:lnTo>
                  <a:pt x="5760" y="24002"/>
                </a:lnTo>
                <a:lnTo>
                  <a:pt x="8641" y="21122"/>
                </a:lnTo>
                <a:lnTo>
                  <a:pt x="10561" y="18242"/>
                </a:lnTo>
                <a:lnTo>
                  <a:pt x="14401" y="16322"/>
                </a:lnTo>
                <a:lnTo>
                  <a:pt x="20162" y="14401"/>
                </a:lnTo>
                <a:lnTo>
                  <a:pt x="24963" y="13441"/>
                </a:lnTo>
                <a:lnTo>
                  <a:pt x="29763" y="12481"/>
                </a:lnTo>
                <a:lnTo>
                  <a:pt x="37444" y="12481"/>
                </a:lnTo>
                <a:lnTo>
                  <a:pt x="41285" y="13441"/>
                </a:lnTo>
                <a:lnTo>
                  <a:pt x="47045" y="13441"/>
                </a:lnTo>
                <a:lnTo>
                  <a:pt x="48966" y="16322"/>
                </a:lnTo>
                <a:lnTo>
                  <a:pt x="50886" y="18242"/>
                </a:lnTo>
                <a:lnTo>
                  <a:pt x="51846" y="21122"/>
                </a:lnTo>
                <a:lnTo>
                  <a:pt x="52806" y="24002"/>
                </a:lnTo>
                <a:lnTo>
                  <a:pt x="52806" y="25923"/>
                </a:lnTo>
                <a:lnTo>
                  <a:pt x="56647" y="45110"/>
                </a:lnTo>
                <a:lnTo>
                  <a:pt x="58567" y="40325"/>
                </a:lnTo>
                <a:lnTo>
                  <a:pt x="58567" y="27843"/>
                </a:lnTo>
                <a:lnTo>
                  <a:pt x="56647" y="22082"/>
                </a:lnTo>
                <a:lnTo>
                  <a:pt x="51846" y="14401"/>
                </a:lnTo>
                <a:lnTo>
                  <a:pt x="59527" y="16322"/>
                </a:lnTo>
                <a:lnTo>
                  <a:pt x="67208" y="20162"/>
                </a:lnTo>
                <a:lnTo>
                  <a:pt x="73929" y="24963"/>
                </a:lnTo>
                <a:lnTo>
                  <a:pt x="79674" y="28803"/>
                </a:lnTo>
                <a:lnTo>
                  <a:pt x="84475" y="33604"/>
                </a:lnTo>
                <a:lnTo>
                  <a:pt x="87355" y="38389"/>
                </a:lnTo>
                <a:lnTo>
                  <a:pt x="89291" y="44165"/>
                </a:lnTo>
                <a:lnTo>
                  <a:pt x="91196" y="48950"/>
                </a:lnTo>
                <a:lnTo>
                  <a:pt x="91196" y="54711"/>
                </a:lnTo>
                <a:lnTo>
                  <a:pt x="93116" y="54711"/>
                </a:lnTo>
                <a:lnTo>
                  <a:pt x="93116" y="42230"/>
                </a:lnTo>
                <a:lnTo>
                  <a:pt x="91196" y="34564"/>
                </a:lnTo>
                <a:lnTo>
                  <a:pt x="86395" y="27843"/>
                </a:lnTo>
                <a:lnTo>
                  <a:pt x="84101" y="24574"/>
                </a:lnTo>
                <a:lnTo>
                  <a:pt x="75549" y="15037"/>
                </a:lnTo>
                <a:lnTo>
                  <a:pt x="65288" y="7680"/>
                </a:lnTo>
                <a:lnTo>
                  <a:pt x="62121" y="6029"/>
                </a:lnTo>
                <a:lnTo>
                  <a:pt x="50027" y="1588"/>
                </a:lnTo>
                <a:lnTo>
                  <a:pt x="37444" y="0"/>
                </a:lnTo>
                <a:lnTo>
                  <a:pt x="32800" y="166"/>
                </a:lnTo>
                <a:lnTo>
                  <a:pt x="19825" y="2972"/>
                </a:lnTo>
                <a:lnTo>
                  <a:pt x="9601" y="9601"/>
                </a:lnTo>
                <a:lnTo>
                  <a:pt x="2880" y="15361"/>
                </a:lnTo>
                <a:lnTo>
                  <a:pt x="0" y="21122"/>
                </a:lnTo>
                <a:lnTo>
                  <a:pt x="0" y="37444"/>
                </a:lnTo>
                <a:lnTo>
                  <a:pt x="3840" y="44165"/>
                </a:lnTo>
                <a:lnTo>
                  <a:pt x="11521" y="49911"/>
                </a:lnTo>
                <a:lnTo>
                  <a:pt x="17282" y="54711"/>
                </a:lnTo>
                <a:lnTo>
                  <a:pt x="24003" y="56631"/>
                </a:lnTo>
                <a:lnTo>
                  <a:pt x="40325" y="56631"/>
                </a:lnTo>
                <a:lnTo>
                  <a:pt x="47045" y="54711"/>
                </a:lnTo>
                <a:lnTo>
                  <a:pt x="51846" y="49911"/>
                </a:lnTo>
                <a:lnTo>
                  <a:pt x="47045" y="38389"/>
                </a:lnTo>
                <a:lnTo>
                  <a:pt x="42245" y="43190"/>
                </a:lnTo>
                <a:lnTo>
                  <a:pt x="34564" y="45110"/>
                </a:lnTo>
                <a:lnTo>
                  <a:pt x="18242" y="45110"/>
                </a:lnTo>
                <a:lnTo>
                  <a:pt x="13441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" name="object 178"/>
          <p:cNvSpPr/>
          <p:nvPr/>
        </p:nvSpPr>
        <p:spPr>
          <a:xfrm>
            <a:off x="2481757" y="3568933"/>
            <a:ext cx="93116" cy="50886"/>
          </a:xfrm>
          <a:custGeom>
            <a:avLst/>
            <a:gdLst/>
            <a:ahLst/>
            <a:cxnLst/>
            <a:rect l="l" t="t" r="r" b="b"/>
            <a:pathLst>
              <a:path w="93116" h="50886">
                <a:moveTo>
                  <a:pt x="12481" y="43205"/>
                </a:moveTo>
                <a:lnTo>
                  <a:pt x="8641" y="37444"/>
                </a:lnTo>
                <a:lnTo>
                  <a:pt x="8641" y="25923"/>
                </a:lnTo>
                <a:lnTo>
                  <a:pt x="10561" y="23042"/>
                </a:lnTo>
                <a:lnTo>
                  <a:pt x="13441" y="20162"/>
                </a:lnTo>
                <a:lnTo>
                  <a:pt x="16322" y="17282"/>
                </a:lnTo>
                <a:lnTo>
                  <a:pt x="20162" y="15361"/>
                </a:lnTo>
                <a:lnTo>
                  <a:pt x="27843" y="15361"/>
                </a:lnTo>
                <a:lnTo>
                  <a:pt x="30723" y="16337"/>
                </a:lnTo>
                <a:lnTo>
                  <a:pt x="33604" y="18242"/>
                </a:lnTo>
                <a:lnTo>
                  <a:pt x="36484" y="19202"/>
                </a:lnTo>
                <a:lnTo>
                  <a:pt x="39364" y="22082"/>
                </a:lnTo>
                <a:lnTo>
                  <a:pt x="41285" y="25923"/>
                </a:lnTo>
                <a:lnTo>
                  <a:pt x="43205" y="28803"/>
                </a:lnTo>
                <a:lnTo>
                  <a:pt x="45125" y="32644"/>
                </a:lnTo>
                <a:lnTo>
                  <a:pt x="45125" y="36484"/>
                </a:lnTo>
                <a:lnTo>
                  <a:pt x="47045" y="36484"/>
                </a:lnTo>
                <a:lnTo>
                  <a:pt x="47045" y="30723"/>
                </a:lnTo>
                <a:lnTo>
                  <a:pt x="48006" y="26883"/>
                </a:lnTo>
                <a:lnTo>
                  <a:pt x="48966" y="24002"/>
                </a:lnTo>
                <a:lnTo>
                  <a:pt x="50886" y="20162"/>
                </a:lnTo>
                <a:lnTo>
                  <a:pt x="51846" y="18242"/>
                </a:lnTo>
                <a:lnTo>
                  <a:pt x="53766" y="16337"/>
                </a:lnTo>
                <a:lnTo>
                  <a:pt x="55686" y="14401"/>
                </a:lnTo>
                <a:lnTo>
                  <a:pt x="57607" y="13441"/>
                </a:lnTo>
                <a:lnTo>
                  <a:pt x="59527" y="12496"/>
                </a:lnTo>
                <a:lnTo>
                  <a:pt x="63367" y="10561"/>
                </a:lnTo>
                <a:lnTo>
                  <a:pt x="66248" y="9601"/>
                </a:lnTo>
                <a:lnTo>
                  <a:pt x="74889" y="9601"/>
                </a:lnTo>
                <a:lnTo>
                  <a:pt x="78729" y="11521"/>
                </a:lnTo>
                <a:lnTo>
                  <a:pt x="82570" y="15361"/>
                </a:lnTo>
                <a:lnTo>
                  <a:pt x="85450" y="18242"/>
                </a:lnTo>
                <a:lnTo>
                  <a:pt x="87355" y="22082"/>
                </a:lnTo>
                <a:lnTo>
                  <a:pt x="87355" y="30723"/>
                </a:lnTo>
                <a:lnTo>
                  <a:pt x="86395" y="31683"/>
                </a:lnTo>
                <a:lnTo>
                  <a:pt x="86395" y="32644"/>
                </a:lnTo>
                <a:lnTo>
                  <a:pt x="85450" y="34564"/>
                </a:lnTo>
                <a:lnTo>
                  <a:pt x="84475" y="37444"/>
                </a:lnTo>
                <a:lnTo>
                  <a:pt x="82570" y="40325"/>
                </a:lnTo>
                <a:lnTo>
                  <a:pt x="81610" y="42245"/>
                </a:lnTo>
                <a:lnTo>
                  <a:pt x="81610" y="48966"/>
                </a:lnTo>
                <a:lnTo>
                  <a:pt x="82570" y="49926"/>
                </a:lnTo>
                <a:lnTo>
                  <a:pt x="83515" y="50886"/>
                </a:lnTo>
                <a:lnTo>
                  <a:pt x="87355" y="50886"/>
                </a:lnTo>
                <a:lnTo>
                  <a:pt x="89291" y="49926"/>
                </a:lnTo>
                <a:lnTo>
                  <a:pt x="91196" y="48005"/>
                </a:lnTo>
                <a:lnTo>
                  <a:pt x="92171" y="46085"/>
                </a:lnTo>
                <a:lnTo>
                  <a:pt x="93116" y="41285"/>
                </a:lnTo>
                <a:lnTo>
                  <a:pt x="93116" y="35524"/>
                </a:lnTo>
                <a:lnTo>
                  <a:pt x="92871" y="30266"/>
                </a:lnTo>
                <a:lnTo>
                  <a:pt x="89517" y="17478"/>
                </a:lnTo>
                <a:lnTo>
                  <a:pt x="82570" y="7680"/>
                </a:lnTo>
                <a:lnTo>
                  <a:pt x="76794" y="2880"/>
                </a:lnTo>
                <a:lnTo>
                  <a:pt x="70088" y="0"/>
                </a:lnTo>
                <a:lnTo>
                  <a:pt x="56647" y="0"/>
                </a:lnTo>
                <a:lnTo>
                  <a:pt x="51846" y="1935"/>
                </a:lnTo>
                <a:lnTo>
                  <a:pt x="48006" y="4815"/>
                </a:lnTo>
                <a:lnTo>
                  <a:pt x="44165" y="7680"/>
                </a:lnTo>
                <a:lnTo>
                  <a:pt x="40325" y="11521"/>
                </a:lnTo>
                <a:lnTo>
                  <a:pt x="38404" y="17282"/>
                </a:lnTo>
                <a:lnTo>
                  <a:pt x="31683" y="8656"/>
                </a:lnTo>
                <a:lnTo>
                  <a:pt x="24963" y="4815"/>
                </a:lnTo>
                <a:lnTo>
                  <a:pt x="14401" y="4815"/>
                </a:lnTo>
                <a:lnTo>
                  <a:pt x="10561" y="5775"/>
                </a:lnTo>
                <a:lnTo>
                  <a:pt x="6720" y="8656"/>
                </a:lnTo>
                <a:lnTo>
                  <a:pt x="1920" y="12496"/>
                </a:lnTo>
                <a:lnTo>
                  <a:pt x="0" y="18242"/>
                </a:lnTo>
                <a:lnTo>
                  <a:pt x="0" y="31683"/>
                </a:lnTo>
                <a:lnTo>
                  <a:pt x="1920" y="36484"/>
                </a:lnTo>
                <a:lnTo>
                  <a:pt x="4800" y="40325"/>
                </a:lnTo>
                <a:lnTo>
                  <a:pt x="8641" y="44165"/>
                </a:lnTo>
                <a:lnTo>
                  <a:pt x="12481" y="47045"/>
                </a:lnTo>
                <a:lnTo>
                  <a:pt x="19202" y="49926"/>
                </a:lnTo>
                <a:lnTo>
                  <a:pt x="20162" y="48005"/>
                </a:lnTo>
                <a:lnTo>
                  <a:pt x="12481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" name="object 179"/>
          <p:cNvSpPr/>
          <p:nvPr/>
        </p:nvSpPr>
        <p:spPr>
          <a:xfrm>
            <a:off x="2609438" y="3777264"/>
            <a:ext cx="91196" cy="35509"/>
          </a:xfrm>
          <a:custGeom>
            <a:avLst/>
            <a:gdLst/>
            <a:ahLst/>
            <a:cxnLst/>
            <a:rect l="l" t="t" r="r" b="b"/>
            <a:pathLst>
              <a:path w="91196" h="35509">
                <a:moveTo>
                  <a:pt x="16322" y="22067"/>
                </a:moveTo>
                <a:lnTo>
                  <a:pt x="84475" y="22067"/>
                </a:lnTo>
                <a:lnTo>
                  <a:pt x="85435" y="23027"/>
                </a:lnTo>
                <a:lnTo>
                  <a:pt x="86395" y="23027"/>
                </a:lnTo>
                <a:lnTo>
                  <a:pt x="87355" y="23987"/>
                </a:lnTo>
                <a:lnTo>
                  <a:pt x="87355" y="25907"/>
                </a:lnTo>
                <a:lnTo>
                  <a:pt x="88315" y="26868"/>
                </a:lnTo>
                <a:lnTo>
                  <a:pt x="88315" y="29748"/>
                </a:lnTo>
                <a:lnTo>
                  <a:pt x="89275" y="33588"/>
                </a:lnTo>
                <a:lnTo>
                  <a:pt x="91196" y="33588"/>
                </a:lnTo>
                <a:lnTo>
                  <a:pt x="91196" y="0"/>
                </a:lnTo>
                <a:lnTo>
                  <a:pt x="89275" y="0"/>
                </a:lnTo>
                <a:lnTo>
                  <a:pt x="88315" y="3840"/>
                </a:lnTo>
                <a:lnTo>
                  <a:pt x="88315" y="6705"/>
                </a:lnTo>
                <a:lnTo>
                  <a:pt x="87355" y="7665"/>
                </a:lnTo>
                <a:lnTo>
                  <a:pt x="87355" y="9585"/>
                </a:lnTo>
                <a:lnTo>
                  <a:pt x="86395" y="10546"/>
                </a:lnTo>
                <a:lnTo>
                  <a:pt x="84475" y="10546"/>
                </a:lnTo>
                <a:lnTo>
                  <a:pt x="83515" y="11506"/>
                </a:lnTo>
                <a:lnTo>
                  <a:pt x="0" y="11506"/>
                </a:lnTo>
                <a:lnTo>
                  <a:pt x="0" y="13426"/>
                </a:lnTo>
                <a:lnTo>
                  <a:pt x="10561" y="35509"/>
                </a:lnTo>
                <a:lnTo>
                  <a:pt x="12481" y="34549"/>
                </a:lnTo>
                <a:lnTo>
                  <a:pt x="10561" y="31668"/>
                </a:lnTo>
                <a:lnTo>
                  <a:pt x="10561" y="24947"/>
                </a:lnTo>
                <a:lnTo>
                  <a:pt x="11521" y="24947"/>
                </a:lnTo>
                <a:lnTo>
                  <a:pt x="11521" y="23987"/>
                </a:lnTo>
                <a:lnTo>
                  <a:pt x="13441" y="23027"/>
                </a:lnTo>
                <a:lnTo>
                  <a:pt x="14401" y="23027"/>
                </a:lnTo>
                <a:lnTo>
                  <a:pt x="16322" y="22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" name="object 180"/>
          <p:cNvSpPr/>
          <p:nvPr/>
        </p:nvSpPr>
        <p:spPr>
          <a:xfrm>
            <a:off x="2612318" y="3698534"/>
            <a:ext cx="90236" cy="54726"/>
          </a:xfrm>
          <a:custGeom>
            <a:avLst/>
            <a:gdLst/>
            <a:ahLst/>
            <a:cxnLst/>
            <a:rect l="l" t="t" r="r" b="b"/>
            <a:pathLst>
              <a:path w="90236" h="54726">
                <a:moveTo>
                  <a:pt x="55671" y="33604"/>
                </a:moveTo>
                <a:lnTo>
                  <a:pt x="55671" y="28803"/>
                </a:lnTo>
                <a:lnTo>
                  <a:pt x="53751" y="22082"/>
                </a:lnTo>
                <a:lnTo>
                  <a:pt x="48966" y="15361"/>
                </a:lnTo>
                <a:lnTo>
                  <a:pt x="56647" y="17282"/>
                </a:lnTo>
                <a:lnTo>
                  <a:pt x="63367" y="20162"/>
                </a:lnTo>
                <a:lnTo>
                  <a:pt x="70073" y="24963"/>
                </a:lnTo>
                <a:lnTo>
                  <a:pt x="76794" y="29763"/>
                </a:lnTo>
                <a:lnTo>
                  <a:pt x="81594" y="34564"/>
                </a:lnTo>
                <a:lnTo>
                  <a:pt x="83515" y="39364"/>
                </a:lnTo>
                <a:lnTo>
                  <a:pt x="86395" y="44165"/>
                </a:lnTo>
                <a:lnTo>
                  <a:pt x="87355" y="48966"/>
                </a:lnTo>
                <a:lnTo>
                  <a:pt x="87355" y="54726"/>
                </a:lnTo>
                <a:lnTo>
                  <a:pt x="90236" y="54726"/>
                </a:lnTo>
                <a:lnTo>
                  <a:pt x="90236" y="43205"/>
                </a:lnTo>
                <a:lnTo>
                  <a:pt x="88315" y="35524"/>
                </a:lnTo>
                <a:lnTo>
                  <a:pt x="83515" y="27843"/>
                </a:lnTo>
                <a:lnTo>
                  <a:pt x="80785" y="24070"/>
                </a:lnTo>
                <a:lnTo>
                  <a:pt x="71849" y="14836"/>
                </a:lnTo>
                <a:lnTo>
                  <a:pt x="61432" y="7680"/>
                </a:lnTo>
                <a:lnTo>
                  <a:pt x="58318" y="6035"/>
                </a:lnTo>
                <a:lnTo>
                  <a:pt x="46583" y="1590"/>
                </a:lnTo>
                <a:lnTo>
                  <a:pt x="33604" y="0"/>
                </a:lnTo>
                <a:lnTo>
                  <a:pt x="29301" y="213"/>
                </a:lnTo>
                <a:lnTo>
                  <a:pt x="16691" y="3374"/>
                </a:lnTo>
                <a:lnTo>
                  <a:pt x="5760" y="9601"/>
                </a:lnTo>
                <a:lnTo>
                  <a:pt x="0" y="15361"/>
                </a:lnTo>
                <a:lnTo>
                  <a:pt x="960" y="26883"/>
                </a:lnTo>
                <a:lnTo>
                  <a:pt x="2880" y="24003"/>
                </a:lnTo>
                <a:lnTo>
                  <a:pt x="4800" y="21122"/>
                </a:lnTo>
                <a:lnTo>
                  <a:pt x="7680" y="18242"/>
                </a:lnTo>
                <a:lnTo>
                  <a:pt x="11521" y="16322"/>
                </a:lnTo>
                <a:lnTo>
                  <a:pt x="16322" y="15361"/>
                </a:lnTo>
                <a:lnTo>
                  <a:pt x="21122" y="13441"/>
                </a:lnTo>
                <a:lnTo>
                  <a:pt x="38404" y="13441"/>
                </a:lnTo>
                <a:lnTo>
                  <a:pt x="44150" y="14401"/>
                </a:lnTo>
                <a:lnTo>
                  <a:pt x="46085" y="16322"/>
                </a:lnTo>
                <a:lnTo>
                  <a:pt x="47030" y="19202"/>
                </a:lnTo>
                <a:lnTo>
                  <a:pt x="47990" y="21122"/>
                </a:lnTo>
                <a:lnTo>
                  <a:pt x="48966" y="24003"/>
                </a:lnTo>
                <a:lnTo>
                  <a:pt x="49926" y="26883"/>
                </a:lnTo>
                <a:lnTo>
                  <a:pt x="49926" y="28803"/>
                </a:lnTo>
                <a:lnTo>
                  <a:pt x="53751" y="46085"/>
                </a:lnTo>
                <a:lnTo>
                  <a:pt x="55671" y="40325"/>
                </a:lnTo>
                <a:lnTo>
                  <a:pt x="55671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" name="object 181"/>
          <p:cNvSpPr/>
          <p:nvPr/>
        </p:nvSpPr>
        <p:spPr>
          <a:xfrm>
            <a:off x="2609438" y="3713896"/>
            <a:ext cx="56631" cy="41285"/>
          </a:xfrm>
          <a:custGeom>
            <a:avLst/>
            <a:gdLst/>
            <a:ahLst/>
            <a:cxnLst/>
            <a:rect l="l" t="t" r="r" b="b"/>
            <a:pathLst>
              <a:path w="56631" h="41285">
                <a:moveTo>
                  <a:pt x="3840" y="19202"/>
                </a:moveTo>
                <a:lnTo>
                  <a:pt x="3840" y="11521"/>
                </a:lnTo>
                <a:lnTo>
                  <a:pt x="2880" y="0"/>
                </a:lnTo>
                <a:lnTo>
                  <a:pt x="0" y="6720"/>
                </a:lnTo>
                <a:lnTo>
                  <a:pt x="0" y="22082"/>
                </a:lnTo>
                <a:lnTo>
                  <a:pt x="3840" y="29763"/>
                </a:lnTo>
                <a:lnTo>
                  <a:pt x="10561" y="34564"/>
                </a:lnTo>
                <a:lnTo>
                  <a:pt x="17282" y="39364"/>
                </a:lnTo>
                <a:lnTo>
                  <a:pt x="24002" y="41285"/>
                </a:lnTo>
                <a:lnTo>
                  <a:pt x="40325" y="41285"/>
                </a:lnTo>
                <a:lnTo>
                  <a:pt x="46070" y="39364"/>
                </a:lnTo>
                <a:lnTo>
                  <a:pt x="50871" y="34564"/>
                </a:lnTo>
                <a:lnTo>
                  <a:pt x="56631" y="30723"/>
                </a:lnTo>
                <a:lnTo>
                  <a:pt x="52806" y="13441"/>
                </a:lnTo>
                <a:lnTo>
                  <a:pt x="52806" y="17282"/>
                </a:lnTo>
                <a:lnTo>
                  <a:pt x="50871" y="21122"/>
                </a:lnTo>
                <a:lnTo>
                  <a:pt x="47030" y="24002"/>
                </a:lnTo>
                <a:lnTo>
                  <a:pt x="41285" y="27843"/>
                </a:lnTo>
                <a:lnTo>
                  <a:pt x="34564" y="29763"/>
                </a:lnTo>
                <a:lnTo>
                  <a:pt x="18242" y="29763"/>
                </a:lnTo>
                <a:lnTo>
                  <a:pt x="12481" y="27843"/>
                </a:lnTo>
                <a:lnTo>
                  <a:pt x="9601" y="24963"/>
                </a:lnTo>
                <a:lnTo>
                  <a:pt x="5760" y="22082"/>
                </a:lnTo>
                <a:lnTo>
                  <a:pt x="384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" name="object 182"/>
          <p:cNvSpPr/>
          <p:nvPr/>
        </p:nvSpPr>
        <p:spPr>
          <a:xfrm>
            <a:off x="2612318" y="3631341"/>
            <a:ext cx="90236" cy="54711"/>
          </a:xfrm>
          <a:custGeom>
            <a:avLst/>
            <a:gdLst/>
            <a:ahLst/>
            <a:cxnLst/>
            <a:rect l="l" t="t" r="r" b="b"/>
            <a:pathLst>
              <a:path w="90236" h="54711">
                <a:moveTo>
                  <a:pt x="55671" y="33604"/>
                </a:moveTo>
                <a:lnTo>
                  <a:pt x="55671" y="27843"/>
                </a:lnTo>
                <a:lnTo>
                  <a:pt x="53751" y="22082"/>
                </a:lnTo>
                <a:lnTo>
                  <a:pt x="48966" y="14401"/>
                </a:lnTo>
                <a:lnTo>
                  <a:pt x="56647" y="16322"/>
                </a:lnTo>
                <a:lnTo>
                  <a:pt x="63367" y="20162"/>
                </a:lnTo>
                <a:lnTo>
                  <a:pt x="70073" y="24963"/>
                </a:lnTo>
                <a:lnTo>
                  <a:pt x="76794" y="28803"/>
                </a:lnTo>
                <a:lnTo>
                  <a:pt x="81594" y="33604"/>
                </a:lnTo>
                <a:lnTo>
                  <a:pt x="83515" y="38389"/>
                </a:lnTo>
                <a:lnTo>
                  <a:pt x="86395" y="44165"/>
                </a:lnTo>
                <a:lnTo>
                  <a:pt x="87355" y="48950"/>
                </a:lnTo>
                <a:lnTo>
                  <a:pt x="87355" y="54711"/>
                </a:lnTo>
                <a:lnTo>
                  <a:pt x="90236" y="54711"/>
                </a:lnTo>
                <a:lnTo>
                  <a:pt x="90236" y="42230"/>
                </a:lnTo>
                <a:lnTo>
                  <a:pt x="88315" y="34564"/>
                </a:lnTo>
                <a:lnTo>
                  <a:pt x="83515" y="27843"/>
                </a:lnTo>
                <a:lnTo>
                  <a:pt x="80785" y="24070"/>
                </a:lnTo>
                <a:lnTo>
                  <a:pt x="71849" y="14836"/>
                </a:lnTo>
                <a:lnTo>
                  <a:pt x="61432" y="7680"/>
                </a:lnTo>
                <a:lnTo>
                  <a:pt x="58318" y="6035"/>
                </a:lnTo>
                <a:lnTo>
                  <a:pt x="46583" y="1590"/>
                </a:lnTo>
                <a:lnTo>
                  <a:pt x="33604" y="0"/>
                </a:lnTo>
                <a:lnTo>
                  <a:pt x="29301" y="166"/>
                </a:lnTo>
                <a:lnTo>
                  <a:pt x="16691" y="2972"/>
                </a:lnTo>
                <a:lnTo>
                  <a:pt x="5760" y="9601"/>
                </a:lnTo>
                <a:lnTo>
                  <a:pt x="0" y="15361"/>
                </a:lnTo>
                <a:lnTo>
                  <a:pt x="960" y="26883"/>
                </a:lnTo>
                <a:lnTo>
                  <a:pt x="2880" y="24002"/>
                </a:lnTo>
                <a:lnTo>
                  <a:pt x="4800" y="21122"/>
                </a:lnTo>
                <a:lnTo>
                  <a:pt x="7680" y="18242"/>
                </a:lnTo>
                <a:lnTo>
                  <a:pt x="11521" y="16322"/>
                </a:lnTo>
                <a:lnTo>
                  <a:pt x="16322" y="14401"/>
                </a:lnTo>
                <a:lnTo>
                  <a:pt x="21122" y="13441"/>
                </a:lnTo>
                <a:lnTo>
                  <a:pt x="25923" y="12481"/>
                </a:lnTo>
                <a:lnTo>
                  <a:pt x="33604" y="12481"/>
                </a:lnTo>
                <a:lnTo>
                  <a:pt x="38404" y="13441"/>
                </a:lnTo>
                <a:lnTo>
                  <a:pt x="44150" y="13441"/>
                </a:lnTo>
                <a:lnTo>
                  <a:pt x="46085" y="16322"/>
                </a:lnTo>
                <a:lnTo>
                  <a:pt x="47030" y="18242"/>
                </a:lnTo>
                <a:lnTo>
                  <a:pt x="47990" y="21122"/>
                </a:lnTo>
                <a:lnTo>
                  <a:pt x="48966" y="24002"/>
                </a:lnTo>
                <a:lnTo>
                  <a:pt x="49926" y="25923"/>
                </a:lnTo>
                <a:lnTo>
                  <a:pt x="49926" y="27843"/>
                </a:lnTo>
                <a:lnTo>
                  <a:pt x="53751" y="45110"/>
                </a:lnTo>
                <a:lnTo>
                  <a:pt x="55671" y="40325"/>
                </a:lnTo>
                <a:lnTo>
                  <a:pt x="55671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" name="object 183"/>
          <p:cNvSpPr/>
          <p:nvPr/>
        </p:nvSpPr>
        <p:spPr>
          <a:xfrm>
            <a:off x="2609438" y="3646703"/>
            <a:ext cx="56631" cy="41269"/>
          </a:xfrm>
          <a:custGeom>
            <a:avLst/>
            <a:gdLst/>
            <a:ahLst/>
            <a:cxnLst/>
            <a:rect l="l" t="t" r="r" b="b"/>
            <a:pathLst>
              <a:path w="56631" h="41269">
                <a:moveTo>
                  <a:pt x="3840" y="18242"/>
                </a:moveTo>
                <a:lnTo>
                  <a:pt x="3840" y="11521"/>
                </a:lnTo>
                <a:lnTo>
                  <a:pt x="2880" y="0"/>
                </a:lnTo>
                <a:lnTo>
                  <a:pt x="0" y="5760"/>
                </a:lnTo>
                <a:lnTo>
                  <a:pt x="0" y="22082"/>
                </a:lnTo>
                <a:lnTo>
                  <a:pt x="3840" y="28803"/>
                </a:lnTo>
                <a:lnTo>
                  <a:pt x="10561" y="34549"/>
                </a:lnTo>
                <a:lnTo>
                  <a:pt x="17282" y="39349"/>
                </a:lnTo>
                <a:lnTo>
                  <a:pt x="24002" y="41269"/>
                </a:lnTo>
                <a:lnTo>
                  <a:pt x="40325" y="41269"/>
                </a:lnTo>
                <a:lnTo>
                  <a:pt x="46070" y="39349"/>
                </a:lnTo>
                <a:lnTo>
                  <a:pt x="50871" y="34549"/>
                </a:lnTo>
                <a:lnTo>
                  <a:pt x="56631" y="29748"/>
                </a:lnTo>
                <a:lnTo>
                  <a:pt x="52806" y="12481"/>
                </a:lnTo>
                <a:lnTo>
                  <a:pt x="52806" y="17282"/>
                </a:lnTo>
                <a:lnTo>
                  <a:pt x="50871" y="21122"/>
                </a:lnTo>
                <a:lnTo>
                  <a:pt x="47030" y="23027"/>
                </a:lnTo>
                <a:lnTo>
                  <a:pt x="41285" y="27828"/>
                </a:lnTo>
                <a:lnTo>
                  <a:pt x="34564" y="29748"/>
                </a:lnTo>
                <a:lnTo>
                  <a:pt x="18242" y="29748"/>
                </a:lnTo>
                <a:lnTo>
                  <a:pt x="12481" y="27828"/>
                </a:lnTo>
                <a:lnTo>
                  <a:pt x="9601" y="24963"/>
                </a:lnTo>
                <a:lnTo>
                  <a:pt x="5760" y="22082"/>
                </a:lnTo>
                <a:lnTo>
                  <a:pt x="384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" name="object 184"/>
          <p:cNvSpPr/>
          <p:nvPr/>
        </p:nvSpPr>
        <p:spPr>
          <a:xfrm>
            <a:off x="2609438" y="3563188"/>
            <a:ext cx="89275" cy="56631"/>
          </a:xfrm>
          <a:custGeom>
            <a:avLst/>
            <a:gdLst/>
            <a:ahLst/>
            <a:cxnLst/>
            <a:rect l="l" t="t" r="r" b="b"/>
            <a:pathLst>
              <a:path w="89275" h="56631">
                <a:moveTo>
                  <a:pt x="0" y="5745"/>
                </a:moveTo>
                <a:lnTo>
                  <a:pt x="0" y="10561"/>
                </a:lnTo>
                <a:lnTo>
                  <a:pt x="960" y="15346"/>
                </a:lnTo>
                <a:lnTo>
                  <a:pt x="2880" y="21107"/>
                </a:lnTo>
                <a:lnTo>
                  <a:pt x="4800" y="25908"/>
                </a:lnTo>
                <a:lnTo>
                  <a:pt x="8641" y="31668"/>
                </a:lnTo>
                <a:lnTo>
                  <a:pt x="13441" y="38389"/>
                </a:lnTo>
                <a:lnTo>
                  <a:pt x="19202" y="44150"/>
                </a:lnTo>
                <a:lnTo>
                  <a:pt x="25923" y="48950"/>
                </a:lnTo>
                <a:lnTo>
                  <a:pt x="33604" y="51831"/>
                </a:lnTo>
                <a:lnTo>
                  <a:pt x="40325" y="54711"/>
                </a:lnTo>
                <a:lnTo>
                  <a:pt x="48006" y="56631"/>
                </a:lnTo>
                <a:lnTo>
                  <a:pt x="55686" y="56631"/>
                </a:lnTo>
                <a:lnTo>
                  <a:pt x="64104" y="55990"/>
                </a:lnTo>
                <a:lnTo>
                  <a:pt x="60472" y="44150"/>
                </a:lnTo>
                <a:lnTo>
                  <a:pt x="56631" y="44150"/>
                </a:lnTo>
                <a:lnTo>
                  <a:pt x="51846" y="43190"/>
                </a:lnTo>
                <a:lnTo>
                  <a:pt x="46070" y="43190"/>
                </a:lnTo>
                <a:lnTo>
                  <a:pt x="43190" y="39349"/>
                </a:lnTo>
                <a:lnTo>
                  <a:pt x="42245" y="36469"/>
                </a:lnTo>
                <a:lnTo>
                  <a:pt x="41285" y="34549"/>
                </a:lnTo>
                <a:lnTo>
                  <a:pt x="40325" y="32628"/>
                </a:lnTo>
                <a:lnTo>
                  <a:pt x="40325" y="23027"/>
                </a:lnTo>
                <a:lnTo>
                  <a:pt x="43190" y="19187"/>
                </a:lnTo>
                <a:lnTo>
                  <a:pt x="48966" y="16306"/>
                </a:lnTo>
                <a:lnTo>
                  <a:pt x="53751" y="13426"/>
                </a:lnTo>
                <a:lnTo>
                  <a:pt x="60472" y="11521"/>
                </a:lnTo>
                <a:lnTo>
                  <a:pt x="74874" y="11521"/>
                </a:lnTo>
                <a:lnTo>
                  <a:pt x="79674" y="13426"/>
                </a:lnTo>
                <a:lnTo>
                  <a:pt x="83515" y="16306"/>
                </a:lnTo>
                <a:lnTo>
                  <a:pt x="87355" y="19187"/>
                </a:lnTo>
                <a:lnTo>
                  <a:pt x="89275" y="23027"/>
                </a:lnTo>
                <a:lnTo>
                  <a:pt x="89275" y="12466"/>
                </a:lnTo>
                <a:lnTo>
                  <a:pt x="81594" y="6720"/>
                </a:lnTo>
                <a:lnTo>
                  <a:pt x="75834" y="1905"/>
                </a:lnTo>
                <a:lnTo>
                  <a:pt x="68153" y="0"/>
                </a:lnTo>
                <a:lnTo>
                  <a:pt x="52806" y="0"/>
                </a:lnTo>
                <a:lnTo>
                  <a:pt x="47030" y="1905"/>
                </a:lnTo>
                <a:lnTo>
                  <a:pt x="42245" y="6720"/>
                </a:lnTo>
                <a:lnTo>
                  <a:pt x="37444" y="11521"/>
                </a:lnTo>
                <a:lnTo>
                  <a:pt x="34564" y="16306"/>
                </a:lnTo>
                <a:lnTo>
                  <a:pt x="34564" y="28788"/>
                </a:lnTo>
                <a:lnTo>
                  <a:pt x="36484" y="35509"/>
                </a:lnTo>
                <a:lnTo>
                  <a:pt x="41285" y="42230"/>
                </a:lnTo>
                <a:lnTo>
                  <a:pt x="35524" y="40309"/>
                </a:lnTo>
                <a:lnTo>
                  <a:pt x="29763" y="38389"/>
                </a:lnTo>
                <a:lnTo>
                  <a:pt x="25923" y="35509"/>
                </a:lnTo>
                <a:lnTo>
                  <a:pt x="21122" y="33588"/>
                </a:lnTo>
                <a:lnTo>
                  <a:pt x="17282" y="30708"/>
                </a:lnTo>
                <a:lnTo>
                  <a:pt x="13441" y="26868"/>
                </a:lnTo>
                <a:lnTo>
                  <a:pt x="9601" y="23027"/>
                </a:lnTo>
                <a:lnTo>
                  <a:pt x="7680" y="20147"/>
                </a:lnTo>
                <a:lnTo>
                  <a:pt x="5760" y="16306"/>
                </a:lnTo>
                <a:lnTo>
                  <a:pt x="3840" y="12466"/>
                </a:lnTo>
                <a:lnTo>
                  <a:pt x="2880" y="7680"/>
                </a:lnTo>
                <a:lnTo>
                  <a:pt x="1920" y="1905"/>
                </a:lnTo>
                <a:lnTo>
                  <a:pt x="0" y="1905"/>
                </a:lnTo>
                <a:lnTo>
                  <a:pt x="0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" name="object 185"/>
          <p:cNvSpPr/>
          <p:nvPr/>
        </p:nvSpPr>
        <p:spPr>
          <a:xfrm>
            <a:off x="2669910" y="3575654"/>
            <a:ext cx="32644" cy="43523"/>
          </a:xfrm>
          <a:custGeom>
            <a:avLst/>
            <a:gdLst/>
            <a:ahLst/>
            <a:cxnLst/>
            <a:rect l="l" t="t" r="r" b="b"/>
            <a:pathLst>
              <a:path w="32644" h="43523">
                <a:moveTo>
                  <a:pt x="25923" y="22082"/>
                </a:moveTo>
                <a:lnTo>
                  <a:pt x="23042" y="24963"/>
                </a:lnTo>
                <a:lnTo>
                  <a:pt x="18242" y="27843"/>
                </a:lnTo>
                <a:lnTo>
                  <a:pt x="13441" y="29763"/>
                </a:lnTo>
                <a:lnTo>
                  <a:pt x="8641" y="30723"/>
                </a:lnTo>
                <a:lnTo>
                  <a:pt x="3840" y="31683"/>
                </a:lnTo>
                <a:lnTo>
                  <a:pt x="0" y="31683"/>
                </a:lnTo>
                <a:lnTo>
                  <a:pt x="3631" y="43523"/>
                </a:lnTo>
                <a:lnTo>
                  <a:pt x="15881" y="39555"/>
                </a:lnTo>
                <a:lnTo>
                  <a:pt x="25923" y="31683"/>
                </a:lnTo>
                <a:lnTo>
                  <a:pt x="30723" y="26883"/>
                </a:lnTo>
                <a:lnTo>
                  <a:pt x="32644" y="22082"/>
                </a:lnTo>
                <a:lnTo>
                  <a:pt x="32644" y="6720"/>
                </a:lnTo>
                <a:lnTo>
                  <a:pt x="28803" y="0"/>
                </a:lnTo>
                <a:lnTo>
                  <a:pt x="28803" y="17282"/>
                </a:lnTo>
                <a:lnTo>
                  <a:pt x="27843" y="20162"/>
                </a:lnTo>
                <a:lnTo>
                  <a:pt x="25923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" name="object 186"/>
          <p:cNvSpPr/>
          <p:nvPr/>
        </p:nvSpPr>
        <p:spPr>
          <a:xfrm>
            <a:off x="2736159" y="3777264"/>
            <a:ext cx="92156" cy="35509"/>
          </a:xfrm>
          <a:custGeom>
            <a:avLst/>
            <a:gdLst/>
            <a:ahLst/>
            <a:cxnLst/>
            <a:rect l="l" t="t" r="r" b="b"/>
            <a:pathLst>
              <a:path w="92156" h="35509">
                <a:moveTo>
                  <a:pt x="13441" y="34549"/>
                </a:moveTo>
                <a:lnTo>
                  <a:pt x="11521" y="31668"/>
                </a:lnTo>
                <a:lnTo>
                  <a:pt x="10546" y="28788"/>
                </a:lnTo>
                <a:lnTo>
                  <a:pt x="10546" y="25907"/>
                </a:lnTo>
                <a:lnTo>
                  <a:pt x="11521" y="24947"/>
                </a:lnTo>
                <a:lnTo>
                  <a:pt x="12481" y="23987"/>
                </a:lnTo>
                <a:lnTo>
                  <a:pt x="13441" y="23027"/>
                </a:lnTo>
                <a:lnTo>
                  <a:pt x="15361" y="23027"/>
                </a:lnTo>
                <a:lnTo>
                  <a:pt x="17266" y="22067"/>
                </a:lnTo>
                <a:lnTo>
                  <a:pt x="84475" y="22067"/>
                </a:lnTo>
                <a:lnTo>
                  <a:pt x="85435" y="23027"/>
                </a:lnTo>
                <a:lnTo>
                  <a:pt x="86395" y="23027"/>
                </a:lnTo>
                <a:lnTo>
                  <a:pt x="87355" y="23987"/>
                </a:lnTo>
                <a:lnTo>
                  <a:pt x="88315" y="25907"/>
                </a:lnTo>
                <a:lnTo>
                  <a:pt x="89275" y="26868"/>
                </a:lnTo>
                <a:lnTo>
                  <a:pt x="89275" y="33588"/>
                </a:lnTo>
                <a:lnTo>
                  <a:pt x="92156" y="33588"/>
                </a:lnTo>
                <a:lnTo>
                  <a:pt x="92156" y="0"/>
                </a:lnTo>
                <a:lnTo>
                  <a:pt x="89275" y="0"/>
                </a:lnTo>
                <a:lnTo>
                  <a:pt x="89275" y="6705"/>
                </a:lnTo>
                <a:lnTo>
                  <a:pt x="88315" y="7665"/>
                </a:lnTo>
                <a:lnTo>
                  <a:pt x="87355" y="9585"/>
                </a:lnTo>
                <a:lnTo>
                  <a:pt x="86395" y="10546"/>
                </a:lnTo>
                <a:lnTo>
                  <a:pt x="85435" y="10546"/>
                </a:lnTo>
                <a:lnTo>
                  <a:pt x="84475" y="11506"/>
                </a:lnTo>
                <a:lnTo>
                  <a:pt x="0" y="11506"/>
                </a:lnTo>
                <a:lnTo>
                  <a:pt x="0" y="13426"/>
                </a:lnTo>
                <a:lnTo>
                  <a:pt x="10546" y="35509"/>
                </a:lnTo>
                <a:lnTo>
                  <a:pt x="13441" y="345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" name="object 187"/>
          <p:cNvSpPr/>
          <p:nvPr/>
        </p:nvSpPr>
        <p:spPr>
          <a:xfrm>
            <a:off x="2742879" y="3731178"/>
            <a:ext cx="46070" cy="24003"/>
          </a:xfrm>
          <a:custGeom>
            <a:avLst/>
            <a:gdLst/>
            <a:ahLst/>
            <a:cxnLst/>
            <a:rect l="l" t="t" r="r" b="b"/>
            <a:pathLst>
              <a:path w="46070" h="24003">
                <a:moveTo>
                  <a:pt x="46070" y="0"/>
                </a:moveTo>
                <a:lnTo>
                  <a:pt x="44150" y="3840"/>
                </a:lnTo>
                <a:lnTo>
                  <a:pt x="40309" y="6720"/>
                </a:lnTo>
                <a:lnTo>
                  <a:pt x="35509" y="10561"/>
                </a:lnTo>
                <a:lnTo>
                  <a:pt x="27828" y="12481"/>
                </a:lnTo>
                <a:lnTo>
                  <a:pt x="11506" y="12481"/>
                </a:lnTo>
                <a:lnTo>
                  <a:pt x="6720" y="10561"/>
                </a:lnTo>
                <a:lnTo>
                  <a:pt x="2880" y="7680"/>
                </a:lnTo>
                <a:lnTo>
                  <a:pt x="0" y="4800"/>
                </a:lnTo>
                <a:lnTo>
                  <a:pt x="4800" y="17282"/>
                </a:lnTo>
                <a:lnTo>
                  <a:pt x="10546" y="22082"/>
                </a:lnTo>
                <a:lnTo>
                  <a:pt x="18227" y="24003"/>
                </a:lnTo>
                <a:lnTo>
                  <a:pt x="33588" y="24003"/>
                </a:lnTo>
                <a:lnTo>
                  <a:pt x="40309" y="22082"/>
                </a:lnTo>
                <a:lnTo>
                  <a:pt x="45110" y="17282"/>
                </a:lnTo>
                <a:lnTo>
                  <a:pt x="460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" name="object 188"/>
          <p:cNvSpPr/>
          <p:nvPr/>
        </p:nvSpPr>
        <p:spPr>
          <a:xfrm>
            <a:off x="2736159" y="3698534"/>
            <a:ext cx="94076" cy="54726"/>
          </a:xfrm>
          <a:custGeom>
            <a:avLst/>
            <a:gdLst/>
            <a:ahLst/>
            <a:cxnLst/>
            <a:rect l="l" t="t" r="r" b="b"/>
            <a:pathLst>
              <a:path w="94076" h="54726">
                <a:moveTo>
                  <a:pt x="4800" y="34564"/>
                </a:moveTo>
                <a:lnTo>
                  <a:pt x="4800" y="26883"/>
                </a:lnTo>
                <a:lnTo>
                  <a:pt x="5760" y="24003"/>
                </a:lnTo>
                <a:lnTo>
                  <a:pt x="8641" y="21122"/>
                </a:lnTo>
                <a:lnTo>
                  <a:pt x="11521" y="18242"/>
                </a:lnTo>
                <a:lnTo>
                  <a:pt x="15361" y="16322"/>
                </a:lnTo>
                <a:lnTo>
                  <a:pt x="20162" y="15361"/>
                </a:lnTo>
                <a:lnTo>
                  <a:pt x="24947" y="13441"/>
                </a:lnTo>
                <a:lnTo>
                  <a:pt x="42230" y="13441"/>
                </a:lnTo>
                <a:lnTo>
                  <a:pt x="47990" y="14401"/>
                </a:lnTo>
                <a:lnTo>
                  <a:pt x="48950" y="16322"/>
                </a:lnTo>
                <a:lnTo>
                  <a:pt x="50871" y="19202"/>
                </a:lnTo>
                <a:lnTo>
                  <a:pt x="51831" y="21122"/>
                </a:lnTo>
                <a:lnTo>
                  <a:pt x="52791" y="24003"/>
                </a:lnTo>
                <a:lnTo>
                  <a:pt x="52791" y="32644"/>
                </a:lnTo>
                <a:lnTo>
                  <a:pt x="51831" y="49926"/>
                </a:lnTo>
                <a:lnTo>
                  <a:pt x="56631" y="46085"/>
                </a:lnTo>
                <a:lnTo>
                  <a:pt x="59512" y="40325"/>
                </a:lnTo>
                <a:lnTo>
                  <a:pt x="59512" y="28803"/>
                </a:lnTo>
                <a:lnTo>
                  <a:pt x="56631" y="22082"/>
                </a:lnTo>
                <a:lnTo>
                  <a:pt x="52791" y="15361"/>
                </a:lnTo>
                <a:lnTo>
                  <a:pt x="60472" y="17282"/>
                </a:lnTo>
                <a:lnTo>
                  <a:pt x="67193" y="20162"/>
                </a:lnTo>
                <a:lnTo>
                  <a:pt x="73913" y="24963"/>
                </a:lnTo>
                <a:lnTo>
                  <a:pt x="80634" y="29763"/>
                </a:lnTo>
                <a:lnTo>
                  <a:pt x="84475" y="34564"/>
                </a:lnTo>
                <a:lnTo>
                  <a:pt x="87355" y="39364"/>
                </a:lnTo>
                <a:lnTo>
                  <a:pt x="90236" y="44165"/>
                </a:lnTo>
                <a:lnTo>
                  <a:pt x="91196" y="48966"/>
                </a:lnTo>
                <a:lnTo>
                  <a:pt x="91196" y="54726"/>
                </a:lnTo>
                <a:lnTo>
                  <a:pt x="94076" y="54726"/>
                </a:lnTo>
                <a:lnTo>
                  <a:pt x="94076" y="43205"/>
                </a:lnTo>
                <a:lnTo>
                  <a:pt x="91196" y="35524"/>
                </a:lnTo>
                <a:lnTo>
                  <a:pt x="86395" y="27843"/>
                </a:lnTo>
                <a:lnTo>
                  <a:pt x="84095" y="24566"/>
                </a:lnTo>
                <a:lnTo>
                  <a:pt x="75536" y="15034"/>
                </a:lnTo>
                <a:lnTo>
                  <a:pt x="65272" y="7680"/>
                </a:lnTo>
                <a:lnTo>
                  <a:pt x="62118" y="6035"/>
                </a:lnTo>
                <a:lnTo>
                  <a:pt x="50021" y="1590"/>
                </a:lnTo>
                <a:lnTo>
                  <a:pt x="37444" y="0"/>
                </a:lnTo>
                <a:lnTo>
                  <a:pt x="32842" y="213"/>
                </a:lnTo>
                <a:lnTo>
                  <a:pt x="20215" y="3374"/>
                </a:lnTo>
                <a:lnTo>
                  <a:pt x="9601" y="9601"/>
                </a:lnTo>
                <a:lnTo>
                  <a:pt x="2880" y="15361"/>
                </a:lnTo>
                <a:lnTo>
                  <a:pt x="0" y="22082"/>
                </a:lnTo>
                <a:lnTo>
                  <a:pt x="0" y="37444"/>
                </a:lnTo>
                <a:lnTo>
                  <a:pt x="3840" y="45125"/>
                </a:lnTo>
                <a:lnTo>
                  <a:pt x="11521" y="49926"/>
                </a:lnTo>
                <a:lnTo>
                  <a:pt x="6720" y="37444"/>
                </a:lnTo>
                <a:lnTo>
                  <a:pt x="4800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" name="object 189"/>
          <p:cNvSpPr/>
          <p:nvPr/>
        </p:nvSpPr>
        <p:spPr>
          <a:xfrm>
            <a:off x="2742879" y="3663985"/>
            <a:ext cx="46070" cy="23987"/>
          </a:xfrm>
          <a:custGeom>
            <a:avLst/>
            <a:gdLst/>
            <a:ahLst/>
            <a:cxnLst/>
            <a:rect l="l" t="t" r="r" b="b"/>
            <a:pathLst>
              <a:path w="46070" h="23987">
                <a:moveTo>
                  <a:pt x="46070" y="0"/>
                </a:moveTo>
                <a:lnTo>
                  <a:pt x="44150" y="3840"/>
                </a:lnTo>
                <a:lnTo>
                  <a:pt x="40309" y="5745"/>
                </a:lnTo>
                <a:lnTo>
                  <a:pt x="35509" y="10546"/>
                </a:lnTo>
                <a:lnTo>
                  <a:pt x="27828" y="12466"/>
                </a:lnTo>
                <a:lnTo>
                  <a:pt x="11506" y="12466"/>
                </a:lnTo>
                <a:lnTo>
                  <a:pt x="6720" y="10546"/>
                </a:lnTo>
                <a:lnTo>
                  <a:pt x="2880" y="7680"/>
                </a:lnTo>
                <a:lnTo>
                  <a:pt x="0" y="4800"/>
                </a:lnTo>
                <a:lnTo>
                  <a:pt x="4800" y="17266"/>
                </a:lnTo>
                <a:lnTo>
                  <a:pt x="10546" y="22067"/>
                </a:lnTo>
                <a:lnTo>
                  <a:pt x="18227" y="23987"/>
                </a:lnTo>
                <a:lnTo>
                  <a:pt x="33588" y="23987"/>
                </a:lnTo>
                <a:lnTo>
                  <a:pt x="40309" y="22067"/>
                </a:lnTo>
                <a:lnTo>
                  <a:pt x="45110" y="17266"/>
                </a:lnTo>
                <a:lnTo>
                  <a:pt x="460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" name="object 190"/>
          <p:cNvSpPr/>
          <p:nvPr/>
        </p:nvSpPr>
        <p:spPr>
          <a:xfrm>
            <a:off x="2736159" y="3631341"/>
            <a:ext cx="94076" cy="54711"/>
          </a:xfrm>
          <a:custGeom>
            <a:avLst/>
            <a:gdLst/>
            <a:ahLst/>
            <a:cxnLst/>
            <a:rect l="l" t="t" r="r" b="b"/>
            <a:pathLst>
              <a:path w="94076" h="54711">
                <a:moveTo>
                  <a:pt x="4800" y="33604"/>
                </a:moveTo>
                <a:lnTo>
                  <a:pt x="4800" y="26883"/>
                </a:lnTo>
                <a:lnTo>
                  <a:pt x="5760" y="24002"/>
                </a:lnTo>
                <a:lnTo>
                  <a:pt x="8641" y="21122"/>
                </a:lnTo>
                <a:lnTo>
                  <a:pt x="11521" y="18242"/>
                </a:lnTo>
                <a:lnTo>
                  <a:pt x="15361" y="16322"/>
                </a:lnTo>
                <a:lnTo>
                  <a:pt x="20162" y="14401"/>
                </a:lnTo>
                <a:lnTo>
                  <a:pt x="24947" y="13441"/>
                </a:lnTo>
                <a:lnTo>
                  <a:pt x="29748" y="12481"/>
                </a:lnTo>
                <a:lnTo>
                  <a:pt x="37444" y="12481"/>
                </a:lnTo>
                <a:lnTo>
                  <a:pt x="42230" y="13441"/>
                </a:lnTo>
                <a:lnTo>
                  <a:pt x="47990" y="13441"/>
                </a:lnTo>
                <a:lnTo>
                  <a:pt x="48950" y="16322"/>
                </a:lnTo>
                <a:lnTo>
                  <a:pt x="50871" y="18242"/>
                </a:lnTo>
                <a:lnTo>
                  <a:pt x="51831" y="21122"/>
                </a:lnTo>
                <a:lnTo>
                  <a:pt x="52791" y="24002"/>
                </a:lnTo>
                <a:lnTo>
                  <a:pt x="52791" y="32644"/>
                </a:lnTo>
                <a:lnTo>
                  <a:pt x="51831" y="49911"/>
                </a:lnTo>
                <a:lnTo>
                  <a:pt x="56631" y="45110"/>
                </a:lnTo>
                <a:lnTo>
                  <a:pt x="59512" y="40325"/>
                </a:lnTo>
                <a:lnTo>
                  <a:pt x="59512" y="27843"/>
                </a:lnTo>
                <a:lnTo>
                  <a:pt x="56631" y="22082"/>
                </a:lnTo>
                <a:lnTo>
                  <a:pt x="52791" y="14401"/>
                </a:lnTo>
                <a:lnTo>
                  <a:pt x="60472" y="16322"/>
                </a:lnTo>
                <a:lnTo>
                  <a:pt x="67193" y="20162"/>
                </a:lnTo>
                <a:lnTo>
                  <a:pt x="73913" y="24963"/>
                </a:lnTo>
                <a:lnTo>
                  <a:pt x="80634" y="28803"/>
                </a:lnTo>
                <a:lnTo>
                  <a:pt x="84475" y="33604"/>
                </a:lnTo>
                <a:lnTo>
                  <a:pt x="87355" y="38389"/>
                </a:lnTo>
                <a:lnTo>
                  <a:pt x="90236" y="44165"/>
                </a:lnTo>
                <a:lnTo>
                  <a:pt x="91196" y="48950"/>
                </a:lnTo>
                <a:lnTo>
                  <a:pt x="91196" y="54711"/>
                </a:lnTo>
                <a:lnTo>
                  <a:pt x="94076" y="54711"/>
                </a:lnTo>
                <a:lnTo>
                  <a:pt x="94076" y="42230"/>
                </a:lnTo>
                <a:lnTo>
                  <a:pt x="91196" y="34564"/>
                </a:lnTo>
                <a:lnTo>
                  <a:pt x="86395" y="27843"/>
                </a:lnTo>
                <a:lnTo>
                  <a:pt x="84095" y="24566"/>
                </a:lnTo>
                <a:lnTo>
                  <a:pt x="75536" y="15034"/>
                </a:lnTo>
                <a:lnTo>
                  <a:pt x="65272" y="7680"/>
                </a:lnTo>
                <a:lnTo>
                  <a:pt x="62118" y="6035"/>
                </a:lnTo>
                <a:lnTo>
                  <a:pt x="50021" y="1590"/>
                </a:lnTo>
                <a:lnTo>
                  <a:pt x="37444" y="0"/>
                </a:lnTo>
                <a:lnTo>
                  <a:pt x="32842" y="166"/>
                </a:lnTo>
                <a:lnTo>
                  <a:pt x="20215" y="2972"/>
                </a:lnTo>
                <a:lnTo>
                  <a:pt x="9601" y="9601"/>
                </a:lnTo>
                <a:lnTo>
                  <a:pt x="2880" y="15361"/>
                </a:lnTo>
                <a:lnTo>
                  <a:pt x="0" y="21122"/>
                </a:lnTo>
                <a:lnTo>
                  <a:pt x="0" y="37444"/>
                </a:lnTo>
                <a:lnTo>
                  <a:pt x="3840" y="44165"/>
                </a:lnTo>
                <a:lnTo>
                  <a:pt x="11521" y="49911"/>
                </a:lnTo>
                <a:lnTo>
                  <a:pt x="6720" y="37444"/>
                </a:lnTo>
                <a:lnTo>
                  <a:pt x="4800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" name="object 191"/>
          <p:cNvSpPr/>
          <p:nvPr/>
        </p:nvSpPr>
        <p:spPr>
          <a:xfrm>
            <a:off x="2742879" y="3595817"/>
            <a:ext cx="46070" cy="24003"/>
          </a:xfrm>
          <a:custGeom>
            <a:avLst/>
            <a:gdLst/>
            <a:ahLst/>
            <a:cxnLst/>
            <a:rect l="l" t="t" r="r" b="b"/>
            <a:pathLst>
              <a:path w="46070" h="24003">
                <a:moveTo>
                  <a:pt x="46070" y="0"/>
                </a:moveTo>
                <a:lnTo>
                  <a:pt x="44150" y="3840"/>
                </a:lnTo>
                <a:lnTo>
                  <a:pt x="40309" y="6720"/>
                </a:lnTo>
                <a:lnTo>
                  <a:pt x="35509" y="10561"/>
                </a:lnTo>
                <a:lnTo>
                  <a:pt x="27828" y="12481"/>
                </a:lnTo>
                <a:lnTo>
                  <a:pt x="11506" y="12481"/>
                </a:lnTo>
                <a:lnTo>
                  <a:pt x="6720" y="11521"/>
                </a:lnTo>
                <a:lnTo>
                  <a:pt x="2880" y="8641"/>
                </a:lnTo>
                <a:lnTo>
                  <a:pt x="0" y="5760"/>
                </a:lnTo>
                <a:lnTo>
                  <a:pt x="4800" y="17282"/>
                </a:lnTo>
                <a:lnTo>
                  <a:pt x="10546" y="22082"/>
                </a:lnTo>
                <a:lnTo>
                  <a:pt x="18227" y="24003"/>
                </a:lnTo>
                <a:lnTo>
                  <a:pt x="33588" y="24003"/>
                </a:lnTo>
                <a:lnTo>
                  <a:pt x="40309" y="22082"/>
                </a:lnTo>
                <a:lnTo>
                  <a:pt x="45110" y="17282"/>
                </a:lnTo>
                <a:lnTo>
                  <a:pt x="460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" name="object 192"/>
          <p:cNvSpPr/>
          <p:nvPr/>
        </p:nvSpPr>
        <p:spPr>
          <a:xfrm>
            <a:off x="2736159" y="3564148"/>
            <a:ext cx="94076" cy="54711"/>
          </a:xfrm>
          <a:custGeom>
            <a:avLst/>
            <a:gdLst/>
            <a:ahLst/>
            <a:cxnLst/>
            <a:rect l="l" t="t" r="r" b="b"/>
            <a:pathLst>
              <a:path w="94076" h="54711">
                <a:moveTo>
                  <a:pt x="4800" y="33588"/>
                </a:moveTo>
                <a:lnTo>
                  <a:pt x="4800" y="25908"/>
                </a:lnTo>
                <a:lnTo>
                  <a:pt x="5760" y="23027"/>
                </a:lnTo>
                <a:lnTo>
                  <a:pt x="8641" y="20147"/>
                </a:lnTo>
                <a:lnTo>
                  <a:pt x="11521" y="18227"/>
                </a:lnTo>
                <a:lnTo>
                  <a:pt x="15361" y="16306"/>
                </a:lnTo>
                <a:lnTo>
                  <a:pt x="20162" y="14386"/>
                </a:lnTo>
                <a:lnTo>
                  <a:pt x="24947" y="12466"/>
                </a:lnTo>
                <a:lnTo>
                  <a:pt x="42230" y="12466"/>
                </a:lnTo>
                <a:lnTo>
                  <a:pt x="47990" y="13441"/>
                </a:lnTo>
                <a:lnTo>
                  <a:pt x="48950" y="15346"/>
                </a:lnTo>
                <a:lnTo>
                  <a:pt x="50871" y="18227"/>
                </a:lnTo>
                <a:lnTo>
                  <a:pt x="51831" y="21122"/>
                </a:lnTo>
                <a:lnTo>
                  <a:pt x="52791" y="23027"/>
                </a:lnTo>
                <a:lnTo>
                  <a:pt x="52791" y="31668"/>
                </a:lnTo>
                <a:lnTo>
                  <a:pt x="51831" y="48950"/>
                </a:lnTo>
                <a:lnTo>
                  <a:pt x="56631" y="45110"/>
                </a:lnTo>
                <a:lnTo>
                  <a:pt x="59512" y="39349"/>
                </a:lnTo>
                <a:lnTo>
                  <a:pt x="59512" y="27828"/>
                </a:lnTo>
                <a:lnTo>
                  <a:pt x="56631" y="21122"/>
                </a:lnTo>
                <a:lnTo>
                  <a:pt x="52791" y="14386"/>
                </a:lnTo>
                <a:lnTo>
                  <a:pt x="60472" y="16306"/>
                </a:lnTo>
                <a:lnTo>
                  <a:pt x="67193" y="19187"/>
                </a:lnTo>
                <a:lnTo>
                  <a:pt x="73913" y="23987"/>
                </a:lnTo>
                <a:lnTo>
                  <a:pt x="80634" y="28788"/>
                </a:lnTo>
                <a:lnTo>
                  <a:pt x="84475" y="33588"/>
                </a:lnTo>
                <a:lnTo>
                  <a:pt x="87355" y="38389"/>
                </a:lnTo>
                <a:lnTo>
                  <a:pt x="90236" y="43190"/>
                </a:lnTo>
                <a:lnTo>
                  <a:pt x="91196" y="48950"/>
                </a:lnTo>
                <a:lnTo>
                  <a:pt x="91196" y="54711"/>
                </a:lnTo>
                <a:lnTo>
                  <a:pt x="94076" y="54711"/>
                </a:lnTo>
                <a:lnTo>
                  <a:pt x="94076" y="42230"/>
                </a:lnTo>
                <a:lnTo>
                  <a:pt x="91196" y="34549"/>
                </a:lnTo>
                <a:lnTo>
                  <a:pt x="86395" y="27828"/>
                </a:lnTo>
                <a:lnTo>
                  <a:pt x="83746" y="23714"/>
                </a:lnTo>
                <a:lnTo>
                  <a:pt x="75329" y="13949"/>
                </a:lnTo>
                <a:lnTo>
                  <a:pt x="65272" y="6720"/>
                </a:lnTo>
                <a:lnTo>
                  <a:pt x="62314" y="5205"/>
                </a:lnTo>
                <a:lnTo>
                  <a:pt x="50126" y="1217"/>
                </a:lnTo>
                <a:lnTo>
                  <a:pt x="37444" y="0"/>
                </a:lnTo>
                <a:lnTo>
                  <a:pt x="32842" y="166"/>
                </a:lnTo>
                <a:lnTo>
                  <a:pt x="20215" y="2972"/>
                </a:lnTo>
                <a:lnTo>
                  <a:pt x="9601" y="9601"/>
                </a:lnTo>
                <a:lnTo>
                  <a:pt x="2880" y="14386"/>
                </a:lnTo>
                <a:lnTo>
                  <a:pt x="0" y="21122"/>
                </a:lnTo>
                <a:lnTo>
                  <a:pt x="0" y="36469"/>
                </a:lnTo>
                <a:lnTo>
                  <a:pt x="3840" y="44150"/>
                </a:lnTo>
                <a:lnTo>
                  <a:pt x="11521" y="48950"/>
                </a:lnTo>
                <a:lnTo>
                  <a:pt x="6720" y="37429"/>
                </a:lnTo>
                <a:lnTo>
                  <a:pt x="4800" y="335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" name="object 193"/>
          <p:cNvSpPr/>
          <p:nvPr/>
        </p:nvSpPr>
        <p:spPr>
          <a:xfrm>
            <a:off x="2863824" y="3766703"/>
            <a:ext cx="92171" cy="58552"/>
          </a:xfrm>
          <a:custGeom>
            <a:avLst/>
            <a:gdLst/>
            <a:ahLst/>
            <a:cxnLst/>
            <a:rect l="l" t="t" r="r" b="b"/>
            <a:pathLst>
              <a:path w="92171" h="58552">
                <a:moveTo>
                  <a:pt x="76809" y="2880"/>
                </a:moveTo>
                <a:lnTo>
                  <a:pt x="78714" y="4785"/>
                </a:lnTo>
                <a:lnTo>
                  <a:pt x="79689" y="5745"/>
                </a:lnTo>
                <a:lnTo>
                  <a:pt x="80650" y="7665"/>
                </a:lnTo>
                <a:lnTo>
                  <a:pt x="80650" y="9585"/>
                </a:lnTo>
                <a:lnTo>
                  <a:pt x="81610" y="11506"/>
                </a:lnTo>
                <a:lnTo>
                  <a:pt x="81610" y="45110"/>
                </a:lnTo>
                <a:lnTo>
                  <a:pt x="80366" y="43555"/>
                </a:lnTo>
                <a:lnTo>
                  <a:pt x="72952" y="36153"/>
                </a:lnTo>
                <a:lnTo>
                  <a:pt x="60487" y="23987"/>
                </a:lnTo>
                <a:lnTo>
                  <a:pt x="58378" y="22338"/>
                </a:lnTo>
                <a:lnTo>
                  <a:pt x="47683" y="14220"/>
                </a:lnTo>
                <a:lnTo>
                  <a:pt x="37444" y="8625"/>
                </a:lnTo>
                <a:lnTo>
                  <a:pt x="32644" y="5745"/>
                </a:lnTo>
                <a:lnTo>
                  <a:pt x="28803" y="4785"/>
                </a:lnTo>
                <a:lnTo>
                  <a:pt x="17282" y="4785"/>
                </a:lnTo>
                <a:lnTo>
                  <a:pt x="12481" y="7665"/>
                </a:lnTo>
                <a:lnTo>
                  <a:pt x="7696" y="12466"/>
                </a:lnTo>
                <a:lnTo>
                  <a:pt x="2880" y="17266"/>
                </a:lnTo>
                <a:lnTo>
                  <a:pt x="0" y="23027"/>
                </a:lnTo>
                <a:lnTo>
                  <a:pt x="0" y="37429"/>
                </a:lnTo>
                <a:lnTo>
                  <a:pt x="2880" y="43190"/>
                </a:lnTo>
                <a:lnTo>
                  <a:pt x="6720" y="47990"/>
                </a:lnTo>
                <a:lnTo>
                  <a:pt x="11521" y="51831"/>
                </a:lnTo>
                <a:lnTo>
                  <a:pt x="17282" y="54711"/>
                </a:lnTo>
                <a:lnTo>
                  <a:pt x="25923" y="56631"/>
                </a:lnTo>
                <a:lnTo>
                  <a:pt x="25923" y="53751"/>
                </a:lnTo>
                <a:lnTo>
                  <a:pt x="21122" y="51831"/>
                </a:lnTo>
                <a:lnTo>
                  <a:pt x="17282" y="49910"/>
                </a:lnTo>
                <a:lnTo>
                  <a:pt x="14401" y="46070"/>
                </a:lnTo>
                <a:lnTo>
                  <a:pt x="11521" y="42230"/>
                </a:lnTo>
                <a:lnTo>
                  <a:pt x="10561" y="38389"/>
                </a:lnTo>
                <a:lnTo>
                  <a:pt x="10561" y="28788"/>
                </a:lnTo>
                <a:lnTo>
                  <a:pt x="12481" y="24947"/>
                </a:lnTo>
                <a:lnTo>
                  <a:pt x="16322" y="22067"/>
                </a:lnTo>
                <a:lnTo>
                  <a:pt x="20162" y="18227"/>
                </a:lnTo>
                <a:lnTo>
                  <a:pt x="24003" y="16306"/>
                </a:lnTo>
                <a:lnTo>
                  <a:pt x="29763" y="16306"/>
                </a:lnTo>
                <a:lnTo>
                  <a:pt x="42520" y="18829"/>
                </a:lnTo>
                <a:lnTo>
                  <a:pt x="54726" y="25907"/>
                </a:lnTo>
                <a:lnTo>
                  <a:pt x="60210" y="30370"/>
                </a:lnTo>
                <a:lnTo>
                  <a:pt x="68669" y="37890"/>
                </a:lnTo>
                <a:lnTo>
                  <a:pt x="78358" y="47248"/>
                </a:lnTo>
                <a:lnTo>
                  <a:pt x="89275" y="58552"/>
                </a:lnTo>
                <a:lnTo>
                  <a:pt x="92171" y="58552"/>
                </a:lnTo>
                <a:lnTo>
                  <a:pt x="92171" y="5745"/>
                </a:lnTo>
                <a:lnTo>
                  <a:pt x="74889" y="0"/>
                </a:lnTo>
                <a:lnTo>
                  <a:pt x="74889" y="1904"/>
                </a:lnTo>
                <a:lnTo>
                  <a:pt x="76809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" name="object 194"/>
          <p:cNvSpPr/>
          <p:nvPr/>
        </p:nvSpPr>
        <p:spPr>
          <a:xfrm>
            <a:off x="2863824" y="3697574"/>
            <a:ext cx="93116" cy="58567"/>
          </a:xfrm>
          <a:custGeom>
            <a:avLst/>
            <a:gdLst/>
            <a:ahLst/>
            <a:cxnLst/>
            <a:rect l="l" t="t" r="r" b="b"/>
            <a:pathLst>
              <a:path w="93116" h="58567">
                <a:moveTo>
                  <a:pt x="4800" y="26883"/>
                </a:moveTo>
                <a:lnTo>
                  <a:pt x="5760" y="24002"/>
                </a:lnTo>
                <a:lnTo>
                  <a:pt x="6720" y="23042"/>
                </a:lnTo>
                <a:lnTo>
                  <a:pt x="8641" y="20162"/>
                </a:lnTo>
                <a:lnTo>
                  <a:pt x="12481" y="18242"/>
                </a:lnTo>
                <a:lnTo>
                  <a:pt x="17282" y="16322"/>
                </a:lnTo>
                <a:lnTo>
                  <a:pt x="29863" y="14124"/>
                </a:lnTo>
                <a:lnTo>
                  <a:pt x="43205" y="13441"/>
                </a:lnTo>
                <a:lnTo>
                  <a:pt x="52351" y="13587"/>
                </a:lnTo>
                <a:lnTo>
                  <a:pt x="65565" y="14522"/>
                </a:lnTo>
                <a:lnTo>
                  <a:pt x="75849" y="16322"/>
                </a:lnTo>
                <a:lnTo>
                  <a:pt x="80650" y="17282"/>
                </a:lnTo>
                <a:lnTo>
                  <a:pt x="84490" y="20162"/>
                </a:lnTo>
                <a:lnTo>
                  <a:pt x="86395" y="22082"/>
                </a:lnTo>
                <a:lnTo>
                  <a:pt x="88331" y="24963"/>
                </a:lnTo>
                <a:lnTo>
                  <a:pt x="89275" y="26883"/>
                </a:lnTo>
                <a:lnTo>
                  <a:pt x="89275" y="34564"/>
                </a:lnTo>
                <a:lnTo>
                  <a:pt x="86395" y="38404"/>
                </a:lnTo>
                <a:lnTo>
                  <a:pt x="79689" y="41285"/>
                </a:lnTo>
                <a:lnTo>
                  <a:pt x="75276" y="42657"/>
                </a:lnTo>
                <a:lnTo>
                  <a:pt x="63289" y="44574"/>
                </a:lnTo>
                <a:lnTo>
                  <a:pt x="48966" y="45125"/>
                </a:lnTo>
                <a:lnTo>
                  <a:pt x="33604" y="45125"/>
                </a:lnTo>
                <a:lnTo>
                  <a:pt x="25923" y="43205"/>
                </a:lnTo>
                <a:lnTo>
                  <a:pt x="18242" y="42245"/>
                </a:lnTo>
                <a:lnTo>
                  <a:pt x="12481" y="40325"/>
                </a:lnTo>
                <a:lnTo>
                  <a:pt x="13441" y="50886"/>
                </a:lnTo>
                <a:lnTo>
                  <a:pt x="21122" y="53766"/>
                </a:lnTo>
                <a:lnTo>
                  <a:pt x="22747" y="54356"/>
                </a:lnTo>
                <a:lnTo>
                  <a:pt x="34420" y="57417"/>
                </a:lnTo>
                <a:lnTo>
                  <a:pt x="48006" y="58567"/>
                </a:lnTo>
                <a:lnTo>
                  <a:pt x="54715" y="58237"/>
                </a:lnTo>
                <a:lnTo>
                  <a:pt x="67460" y="55675"/>
                </a:lnTo>
                <a:lnTo>
                  <a:pt x="78714" y="50886"/>
                </a:lnTo>
                <a:lnTo>
                  <a:pt x="89567" y="41337"/>
                </a:lnTo>
                <a:lnTo>
                  <a:pt x="93116" y="29763"/>
                </a:lnTo>
                <a:lnTo>
                  <a:pt x="93116" y="24963"/>
                </a:lnTo>
                <a:lnTo>
                  <a:pt x="92171" y="21122"/>
                </a:lnTo>
                <a:lnTo>
                  <a:pt x="88331" y="16322"/>
                </a:lnTo>
                <a:lnTo>
                  <a:pt x="85435" y="11521"/>
                </a:lnTo>
                <a:lnTo>
                  <a:pt x="79689" y="7680"/>
                </a:lnTo>
                <a:lnTo>
                  <a:pt x="72969" y="4800"/>
                </a:lnTo>
                <a:lnTo>
                  <a:pt x="59671" y="1149"/>
                </a:lnTo>
                <a:lnTo>
                  <a:pt x="46085" y="0"/>
                </a:lnTo>
                <a:lnTo>
                  <a:pt x="33121" y="1110"/>
                </a:lnTo>
                <a:lnTo>
                  <a:pt x="20720" y="4705"/>
                </a:lnTo>
                <a:lnTo>
                  <a:pt x="10561" y="10561"/>
                </a:lnTo>
                <a:lnTo>
                  <a:pt x="3855" y="16322"/>
                </a:lnTo>
                <a:lnTo>
                  <a:pt x="0" y="22082"/>
                </a:lnTo>
                <a:lnTo>
                  <a:pt x="0" y="33604"/>
                </a:lnTo>
                <a:lnTo>
                  <a:pt x="1920" y="37444"/>
                </a:lnTo>
                <a:lnTo>
                  <a:pt x="4800" y="41285"/>
                </a:lnTo>
                <a:lnTo>
                  <a:pt x="8641" y="46085"/>
                </a:lnTo>
                <a:lnTo>
                  <a:pt x="8641" y="37444"/>
                </a:lnTo>
                <a:lnTo>
                  <a:pt x="5760" y="34564"/>
                </a:lnTo>
                <a:lnTo>
                  <a:pt x="4800" y="32644"/>
                </a:lnTo>
                <a:lnTo>
                  <a:pt x="4800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" name="object 195"/>
          <p:cNvSpPr/>
          <p:nvPr/>
        </p:nvSpPr>
        <p:spPr>
          <a:xfrm>
            <a:off x="2872465" y="3735019"/>
            <a:ext cx="4800" cy="13441"/>
          </a:xfrm>
          <a:custGeom>
            <a:avLst/>
            <a:gdLst/>
            <a:ahLst/>
            <a:cxnLst/>
            <a:rect l="l" t="t" r="r" b="b"/>
            <a:pathLst>
              <a:path w="4800" h="13441">
                <a:moveTo>
                  <a:pt x="0" y="0"/>
                </a:moveTo>
                <a:lnTo>
                  <a:pt x="0" y="8641"/>
                </a:lnTo>
                <a:lnTo>
                  <a:pt x="4800" y="13441"/>
                </a:lnTo>
                <a:lnTo>
                  <a:pt x="3840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" name="object 196"/>
          <p:cNvSpPr/>
          <p:nvPr/>
        </p:nvSpPr>
        <p:spPr>
          <a:xfrm>
            <a:off x="2876306" y="3670691"/>
            <a:ext cx="21868" cy="16553"/>
          </a:xfrm>
          <a:custGeom>
            <a:avLst/>
            <a:gdLst/>
            <a:ahLst/>
            <a:cxnLst/>
            <a:rect l="l" t="t" r="r" b="b"/>
            <a:pathLst>
              <a:path w="21868" h="16553">
                <a:moveTo>
                  <a:pt x="0" y="0"/>
                </a:moveTo>
                <a:lnTo>
                  <a:pt x="960" y="9601"/>
                </a:lnTo>
                <a:lnTo>
                  <a:pt x="8641" y="13441"/>
                </a:lnTo>
                <a:lnTo>
                  <a:pt x="10143" y="13976"/>
                </a:lnTo>
                <a:lnTo>
                  <a:pt x="21868" y="16553"/>
                </a:lnTo>
                <a:lnTo>
                  <a:pt x="13441" y="2880"/>
                </a:lnTo>
                <a:lnTo>
                  <a:pt x="5760" y="1935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" name="object 197"/>
          <p:cNvSpPr/>
          <p:nvPr/>
        </p:nvSpPr>
        <p:spPr>
          <a:xfrm>
            <a:off x="2863824" y="3630381"/>
            <a:ext cx="93116" cy="57591"/>
          </a:xfrm>
          <a:custGeom>
            <a:avLst/>
            <a:gdLst/>
            <a:ahLst/>
            <a:cxnLst/>
            <a:rect l="l" t="t" r="r" b="b"/>
            <a:pathLst>
              <a:path w="93116" h="57591">
                <a:moveTo>
                  <a:pt x="78886" y="50768"/>
                </a:moveTo>
                <a:lnTo>
                  <a:pt x="89564" y="41340"/>
                </a:lnTo>
                <a:lnTo>
                  <a:pt x="93116" y="29763"/>
                </a:lnTo>
                <a:lnTo>
                  <a:pt x="93116" y="24963"/>
                </a:lnTo>
                <a:lnTo>
                  <a:pt x="92171" y="20162"/>
                </a:lnTo>
                <a:lnTo>
                  <a:pt x="88331" y="16322"/>
                </a:lnTo>
                <a:lnTo>
                  <a:pt x="85435" y="11521"/>
                </a:lnTo>
                <a:lnTo>
                  <a:pt x="79689" y="7680"/>
                </a:lnTo>
                <a:lnTo>
                  <a:pt x="72969" y="4800"/>
                </a:lnTo>
                <a:lnTo>
                  <a:pt x="59671" y="1149"/>
                </a:lnTo>
                <a:lnTo>
                  <a:pt x="46085" y="0"/>
                </a:lnTo>
                <a:lnTo>
                  <a:pt x="33121" y="1110"/>
                </a:lnTo>
                <a:lnTo>
                  <a:pt x="20720" y="4705"/>
                </a:lnTo>
                <a:lnTo>
                  <a:pt x="10561" y="10561"/>
                </a:lnTo>
                <a:lnTo>
                  <a:pt x="3855" y="15361"/>
                </a:lnTo>
                <a:lnTo>
                  <a:pt x="0" y="22082"/>
                </a:lnTo>
                <a:lnTo>
                  <a:pt x="0" y="32628"/>
                </a:lnTo>
                <a:lnTo>
                  <a:pt x="1920" y="37444"/>
                </a:lnTo>
                <a:lnTo>
                  <a:pt x="4800" y="41285"/>
                </a:lnTo>
                <a:lnTo>
                  <a:pt x="8641" y="46070"/>
                </a:lnTo>
                <a:lnTo>
                  <a:pt x="13441" y="49911"/>
                </a:lnTo>
                <a:lnTo>
                  <a:pt x="12481" y="40309"/>
                </a:lnTo>
                <a:lnTo>
                  <a:pt x="8641" y="36469"/>
                </a:lnTo>
                <a:lnTo>
                  <a:pt x="5760" y="34564"/>
                </a:lnTo>
                <a:lnTo>
                  <a:pt x="4800" y="31683"/>
                </a:lnTo>
                <a:lnTo>
                  <a:pt x="4800" y="25923"/>
                </a:lnTo>
                <a:lnTo>
                  <a:pt x="5760" y="24002"/>
                </a:lnTo>
                <a:lnTo>
                  <a:pt x="6720" y="22082"/>
                </a:lnTo>
                <a:lnTo>
                  <a:pt x="8641" y="20162"/>
                </a:lnTo>
                <a:lnTo>
                  <a:pt x="12481" y="17282"/>
                </a:lnTo>
                <a:lnTo>
                  <a:pt x="17282" y="16322"/>
                </a:lnTo>
                <a:lnTo>
                  <a:pt x="17887" y="16173"/>
                </a:lnTo>
                <a:lnTo>
                  <a:pt x="29863" y="14124"/>
                </a:lnTo>
                <a:lnTo>
                  <a:pt x="43205" y="13441"/>
                </a:lnTo>
                <a:lnTo>
                  <a:pt x="52351" y="13587"/>
                </a:lnTo>
                <a:lnTo>
                  <a:pt x="65565" y="14522"/>
                </a:lnTo>
                <a:lnTo>
                  <a:pt x="75849" y="16322"/>
                </a:lnTo>
                <a:lnTo>
                  <a:pt x="80650" y="17282"/>
                </a:lnTo>
                <a:lnTo>
                  <a:pt x="84490" y="19202"/>
                </a:lnTo>
                <a:lnTo>
                  <a:pt x="86395" y="22082"/>
                </a:lnTo>
                <a:lnTo>
                  <a:pt x="88331" y="24002"/>
                </a:lnTo>
                <a:lnTo>
                  <a:pt x="89275" y="26883"/>
                </a:lnTo>
                <a:lnTo>
                  <a:pt x="89275" y="34564"/>
                </a:lnTo>
                <a:lnTo>
                  <a:pt x="86395" y="38404"/>
                </a:lnTo>
                <a:lnTo>
                  <a:pt x="79689" y="40309"/>
                </a:lnTo>
                <a:lnTo>
                  <a:pt x="75183" y="41792"/>
                </a:lnTo>
                <a:lnTo>
                  <a:pt x="63231" y="44224"/>
                </a:lnTo>
                <a:lnTo>
                  <a:pt x="48966" y="45125"/>
                </a:lnTo>
                <a:lnTo>
                  <a:pt x="41285" y="45125"/>
                </a:lnTo>
                <a:lnTo>
                  <a:pt x="33604" y="44150"/>
                </a:lnTo>
                <a:lnTo>
                  <a:pt x="25923" y="43190"/>
                </a:lnTo>
                <a:lnTo>
                  <a:pt x="34350" y="56863"/>
                </a:lnTo>
                <a:lnTo>
                  <a:pt x="48006" y="57591"/>
                </a:lnTo>
                <a:lnTo>
                  <a:pt x="54529" y="57372"/>
                </a:lnTo>
                <a:lnTo>
                  <a:pt x="67376" y="55342"/>
                </a:lnTo>
                <a:lnTo>
                  <a:pt x="78714" y="50871"/>
                </a:lnTo>
                <a:lnTo>
                  <a:pt x="78886" y="507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" name="object 198"/>
          <p:cNvSpPr/>
          <p:nvPr/>
        </p:nvSpPr>
        <p:spPr>
          <a:xfrm>
            <a:off x="2863824" y="3563188"/>
            <a:ext cx="92171" cy="59512"/>
          </a:xfrm>
          <a:custGeom>
            <a:avLst/>
            <a:gdLst/>
            <a:ahLst/>
            <a:cxnLst/>
            <a:rect l="l" t="t" r="r" b="b"/>
            <a:pathLst>
              <a:path w="92171" h="59512">
                <a:moveTo>
                  <a:pt x="76809" y="3840"/>
                </a:moveTo>
                <a:lnTo>
                  <a:pt x="78714" y="5745"/>
                </a:lnTo>
                <a:lnTo>
                  <a:pt x="79689" y="6720"/>
                </a:lnTo>
                <a:lnTo>
                  <a:pt x="80650" y="8625"/>
                </a:lnTo>
                <a:lnTo>
                  <a:pt x="80650" y="10561"/>
                </a:lnTo>
                <a:lnTo>
                  <a:pt x="81610" y="12466"/>
                </a:lnTo>
                <a:lnTo>
                  <a:pt x="81610" y="45110"/>
                </a:lnTo>
                <a:lnTo>
                  <a:pt x="80571" y="43790"/>
                </a:lnTo>
                <a:lnTo>
                  <a:pt x="73182" y="36548"/>
                </a:lnTo>
                <a:lnTo>
                  <a:pt x="60487" y="24947"/>
                </a:lnTo>
                <a:lnTo>
                  <a:pt x="57937" y="22717"/>
                </a:lnTo>
                <a:lnTo>
                  <a:pt x="47487" y="14564"/>
                </a:lnTo>
                <a:lnTo>
                  <a:pt x="37444" y="8625"/>
                </a:lnTo>
                <a:lnTo>
                  <a:pt x="32644" y="6720"/>
                </a:lnTo>
                <a:lnTo>
                  <a:pt x="28803" y="5745"/>
                </a:lnTo>
                <a:lnTo>
                  <a:pt x="17282" y="5745"/>
                </a:lnTo>
                <a:lnTo>
                  <a:pt x="12481" y="8625"/>
                </a:lnTo>
                <a:lnTo>
                  <a:pt x="7696" y="13426"/>
                </a:lnTo>
                <a:lnTo>
                  <a:pt x="2880" y="18242"/>
                </a:lnTo>
                <a:lnTo>
                  <a:pt x="0" y="23987"/>
                </a:lnTo>
                <a:lnTo>
                  <a:pt x="0" y="38389"/>
                </a:lnTo>
                <a:lnTo>
                  <a:pt x="2880" y="44150"/>
                </a:lnTo>
                <a:lnTo>
                  <a:pt x="6720" y="48950"/>
                </a:lnTo>
                <a:lnTo>
                  <a:pt x="11521" y="52791"/>
                </a:lnTo>
                <a:lnTo>
                  <a:pt x="17282" y="55671"/>
                </a:lnTo>
                <a:lnTo>
                  <a:pt x="25923" y="56631"/>
                </a:lnTo>
                <a:lnTo>
                  <a:pt x="25923" y="54711"/>
                </a:lnTo>
                <a:lnTo>
                  <a:pt x="21122" y="52791"/>
                </a:lnTo>
                <a:lnTo>
                  <a:pt x="17282" y="49911"/>
                </a:lnTo>
                <a:lnTo>
                  <a:pt x="14401" y="47030"/>
                </a:lnTo>
                <a:lnTo>
                  <a:pt x="11521" y="43190"/>
                </a:lnTo>
                <a:lnTo>
                  <a:pt x="10561" y="39349"/>
                </a:lnTo>
                <a:lnTo>
                  <a:pt x="10561" y="29748"/>
                </a:lnTo>
                <a:lnTo>
                  <a:pt x="12481" y="25908"/>
                </a:lnTo>
                <a:lnTo>
                  <a:pt x="16322" y="22082"/>
                </a:lnTo>
                <a:lnTo>
                  <a:pt x="20162" y="19187"/>
                </a:lnTo>
                <a:lnTo>
                  <a:pt x="24003" y="17266"/>
                </a:lnTo>
                <a:lnTo>
                  <a:pt x="29763" y="17266"/>
                </a:lnTo>
                <a:lnTo>
                  <a:pt x="42520" y="19789"/>
                </a:lnTo>
                <a:lnTo>
                  <a:pt x="54726" y="26868"/>
                </a:lnTo>
                <a:lnTo>
                  <a:pt x="60210" y="30962"/>
                </a:lnTo>
                <a:lnTo>
                  <a:pt x="68669" y="38468"/>
                </a:lnTo>
                <a:lnTo>
                  <a:pt x="78358" y="48057"/>
                </a:lnTo>
                <a:lnTo>
                  <a:pt x="89275" y="59512"/>
                </a:lnTo>
                <a:lnTo>
                  <a:pt x="92171" y="59512"/>
                </a:lnTo>
                <a:lnTo>
                  <a:pt x="92171" y="6720"/>
                </a:lnTo>
                <a:lnTo>
                  <a:pt x="74889" y="0"/>
                </a:lnTo>
                <a:lnTo>
                  <a:pt x="74889" y="2880"/>
                </a:lnTo>
                <a:lnTo>
                  <a:pt x="76809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" name="object 199"/>
          <p:cNvSpPr/>
          <p:nvPr/>
        </p:nvSpPr>
        <p:spPr>
          <a:xfrm>
            <a:off x="2991505" y="3766703"/>
            <a:ext cx="91196" cy="58552"/>
          </a:xfrm>
          <a:custGeom>
            <a:avLst/>
            <a:gdLst/>
            <a:ahLst/>
            <a:cxnLst/>
            <a:rect l="l" t="t" r="r" b="b"/>
            <a:pathLst>
              <a:path w="91196" h="58552">
                <a:moveTo>
                  <a:pt x="20162" y="51831"/>
                </a:moveTo>
                <a:lnTo>
                  <a:pt x="16322" y="49910"/>
                </a:lnTo>
                <a:lnTo>
                  <a:pt x="14401" y="46070"/>
                </a:lnTo>
                <a:lnTo>
                  <a:pt x="11521" y="42230"/>
                </a:lnTo>
                <a:lnTo>
                  <a:pt x="10561" y="38389"/>
                </a:lnTo>
                <a:lnTo>
                  <a:pt x="10561" y="28788"/>
                </a:lnTo>
                <a:lnTo>
                  <a:pt x="12481" y="24947"/>
                </a:lnTo>
                <a:lnTo>
                  <a:pt x="15361" y="22067"/>
                </a:lnTo>
                <a:lnTo>
                  <a:pt x="19202" y="18227"/>
                </a:lnTo>
                <a:lnTo>
                  <a:pt x="24002" y="16306"/>
                </a:lnTo>
                <a:lnTo>
                  <a:pt x="29763" y="16306"/>
                </a:lnTo>
                <a:lnTo>
                  <a:pt x="42143" y="18829"/>
                </a:lnTo>
                <a:lnTo>
                  <a:pt x="54726" y="25907"/>
                </a:lnTo>
                <a:lnTo>
                  <a:pt x="60203" y="30370"/>
                </a:lnTo>
                <a:lnTo>
                  <a:pt x="68657" y="37890"/>
                </a:lnTo>
                <a:lnTo>
                  <a:pt x="78349" y="47248"/>
                </a:lnTo>
                <a:lnTo>
                  <a:pt x="89275" y="58552"/>
                </a:lnTo>
                <a:lnTo>
                  <a:pt x="91196" y="58552"/>
                </a:lnTo>
                <a:lnTo>
                  <a:pt x="91196" y="5745"/>
                </a:lnTo>
                <a:lnTo>
                  <a:pt x="73913" y="0"/>
                </a:lnTo>
                <a:lnTo>
                  <a:pt x="73913" y="1904"/>
                </a:lnTo>
                <a:lnTo>
                  <a:pt x="75849" y="2880"/>
                </a:lnTo>
                <a:lnTo>
                  <a:pt x="77754" y="4785"/>
                </a:lnTo>
                <a:lnTo>
                  <a:pt x="78714" y="5745"/>
                </a:lnTo>
                <a:lnTo>
                  <a:pt x="79674" y="7665"/>
                </a:lnTo>
                <a:lnTo>
                  <a:pt x="80634" y="9585"/>
                </a:lnTo>
                <a:lnTo>
                  <a:pt x="80634" y="11506"/>
                </a:lnTo>
                <a:lnTo>
                  <a:pt x="81594" y="13426"/>
                </a:lnTo>
                <a:lnTo>
                  <a:pt x="81594" y="45110"/>
                </a:lnTo>
                <a:lnTo>
                  <a:pt x="79799" y="43318"/>
                </a:lnTo>
                <a:lnTo>
                  <a:pt x="72233" y="35934"/>
                </a:lnTo>
                <a:lnTo>
                  <a:pt x="59512" y="23987"/>
                </a:lnTo>
                <a:lnTo>
                  <a:pt x="58239" y="22881"/>
                </a:lnTo>
                <a:lnTo>
                  <a:pt x="47507" y="14432"/>
                </a:lnTo>
                <a:lnTo>
                  <a:pt x="37444" y="8625"/>
                </a:lnTo>
                <a:lnTo>
                  <a:pt x="32644" y="5745"/>
                </a:lnTo>
                <a:lnTo>
                  <a:pt x="27843" y="4785"/>
                </a:lnTo>
                <a:lnTo>
                  <a:pt x="17282" y="4785"/>
                </a:lnTo>
                <a:lnTo>
                  <a:pt x="11521" y="7665"/>
                </a:lnTo>
                <a:lnTo>
                  <a:pt x="6720" y="12466"/>
                </a:lnTo>
                <a:lnTo>
                  <a:pt x="1920" y="17266"/>
                </a:lnTo>
                <a:lnTo>
                  <a:pt x="0" y="23027"/>
                </a:lnTo>
                <a:lnTo>
                  <a:pt x="0" y="37429"/>
                </a:lnTo>
                <a:lnTo>
                  <a:pt x="1920" y="43190"/>
                </a:lnTo>
                <a:lnTo>
                  <a:pt x="6720" y="47990"/>
                </a:lnTo>
                <a:lnTo>
                  <a:pt x="10561" y="51831"/>
                </a:lnTo>
                <a:lnTo>
                  <a:pt x="17282" y="54711"/>
                </a:lnTo>
                <a:lnTo>
                  <a:pt x="24963" y="56631"/>
                </a:lnTo>
                <a:lnTo>
                  <a:pt x="24963" y="53751"/>
                </a:lnTo>
                <a:lnTo>
                  <a:pt x="20162" y="51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" name="object 200"/>
          <p:cNvSpPr/>
          <p:nvPr/>
        </p:nvSpPr>
        <p:spPr>
          <a:xfrm>
            <a:off x="2991505" y="3697574"/>
            <a:ext cx="93116" cy="58567"/>
          </a:xfrm>
          <a:custGeom>
            <a:avLst/>
            <a:gdLst/>
            <a:ahLst/>
            <a:cxnLst/>
            <a:rect l="l" t="t" r="r" b="b"/>
            <a:pathLst>
              <a:path w="93116" h="58567">
                <a:moveTo>
                  <a:pt x="18242" y="42245"/>
                </a:moveTo>
                <a:lnTo>
                  <a:pt x="12481" y="40325"/>
                </a:lnTo>
                <a:lnTo>
                  <a:pt x="8641" y="37444"/>
                </a:lnTo>
                <a:lnTo>
                  <a:pt x="5760" y="34564"/>
                </a:lnTo>
                <a:lnTo>
                  <a:pt x="7680" y="46085"/>
                </a:lnTo>
                <a:lnTo>
                  <a:pt x="13441" y="50886"/>
                </a:lnTo>
                <a:lnTo>
                  <a:pt x="21122" y="53766"/>
                </a:lnTo>
                <a:lnTo>
                  <a:pt x="21871" y="54078"/>
                </a:lnTo>
                <a:lnTo>
                  <a:pt x="33492" y="57337"/>
                </a:lnTo>
                <a:lnTo>
                  <a:pt x="47045" y="58567"/>
                </a:lnTo>
                <a:lnTo>
                  <a:pt x="54116" y="58237"/>
                </a:lnTo>
                <a:lnTo>
                  <a:pt x="66773" y="55675"/>
                </a:lnTo>
                <a:lnTo>
                  <a:pt x="77754" y="50886"/>
                </a:lnTo>
                <a:lnTo>
                  <a:pt x="89600" y="41117"/>
                </a:lnTo>
                <a:lnTo>
                  <a:pt x="93116" y="29763"/>
                </a:lnTo>
                <a:lnTo>
                  <a:pt x="93116" y="24963"/>
                </a:lnTo>
                <a:lnTo>
                  <a:pt x="91196" y="21122"/>
                </a:lnTo>
                <a:lnTo>
                  <a:pt x="88315" y="16322"/>
                </a:lnTo>
                <a:lnTo>
                  <a:pt x="85435" y="11521"/>
                </a:lnTo>
                <a:lnTo>
                  <a:pt x="79674" y="7680"/>
                </a:lnTo>
                <a:lnTo>
                  <a:pt x="72008" y="4800"/>
                </a:lnTo>
                <a:lnTo>
                  <a:pt x="71264" y="4488"/>
                </a:lnTo>
                <a:lnTo>
                  <a:pt x="60005" y="1229"/>
                </a:lnTo>
                <a:lnTo>
                  <a:pt x="46085" y="0"/>
                </a:lnTo>
                <a:lnTo>
                  <a:pt x="32695" y="1110"/>
                </a:lnTo>
                <a:lnTo>
                  <a:pt x="20497" y="4705"/>
                </a:lnTo>
                <a:lnTo>
                  <a:pt x="10561" y="10561"/>
                </a:lnTo>
                <a:lnTo>
                  <a:pt x="3840" y="16322"/>
                </a:lnTo>
                <a:lnTo>
                  <a:pt x="0" y="22082"/>
                </a:lnTo>
                <a:lnTo>
                  <a:pt x="0" y="33604"/>
                </a:lnTo>
                <a:lnTo>
                  <a:pt x="1920" y="37444"/>
                </a:lnTo>
                <a:lnTo>
                  <a:pt x="4800" y="41285"/>
                </a:lnTo>
                <a:lnTo>
                  <a:pt x="4800" y="24002"/>
                </a:lnTo>
                <a:lnTo>
                  <a:pt x="6720" y="23042"/>
                </a:lnTo>
                <a:lnTo>
                  <a:pt x="8641" y="20162"/>
                </a:lnTo>
                <a:lnTo>
                  <a:pt x="12481" y="18242"/>
                </a:lnTo>
                <a:lnTo>
                  <a:pt x="17282" y="16322"/>
                </a:lnTo>
                <a:lnTo>
                  <a:pt x="29143" y="14124"/>
                </a:lnTo>
                <a:lnTo>
                  <a:pt x="43205" y="13441"/>
                </a:lnTo>
                <a:lnTo>
                  <a:pt x="50963" y="13558"/>
                </a:lnTo>
                <a:lnTo>
                  <a:pt x="64293" y="14480"/>
                </a:lnTo>
                <a:lnTo>
                  <a:pt x="74874" y="16322"/>
                </a:lnTo>
                <a:lnTo>
                  <a:pt x="79674" y="17282"/>
                </a:lnTo>
                <a:lnTo>
                  <a:pt x="83515" y="20162"/>
                </a:lnTo>
                <a:lnTo>
                  <a:pt x="85435" y="22082"/>
                </a:lnTo>
                <a:lnTo>
                  <a:pt x="88315" y="24963"/>
                </a:lnTo>
                <a:lnTo>
                  <a:pt x="89275" y="26883"/>
                </a:lnTo>
                <a:lnTo>
                  <a:pt x="89275" y="34564"/>
                </a:lnTo>
                <a:lnTo>
                  <a:pt x="85435" y="38404"/>
                </a:lnTo>
                <a:lnTo>
                  <a:pt x="78714" y="41285"/>
                </a:lnTo>
                <a:lnTo>
                  <a:pt x="75036" y="42480"/>
                </a:lnTo>
                <a:lnTo>
                  <a:pt x="63328" y="44537"/>
                </a:lnTo>
                <a:lnTo>
                  <a:pt x="48950" y="45125"/>
                </a:lnTo>
                <a:lnTo>
                  <a:pt x="33604" y="45125"/>
                </a:lnTo>
                <a:lnTo>
                  <a:pt x="25923" y="43205"/>
                </a:lnTo>
                <a:lnTo>
                  <a:pt x="18242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" name="object 201"/>
          <p:cNvSpPr/>
          <p:nvPr/>
        </p:nvSpPr>
        <p:spPr>
          <a:xfrm>
            <a:off x="2996305" y="3730218"/>
            <a:ext cx="2880" cy="13441"/>
          </a:xfrm>
          <a:custGeom>
            <a:avLst/>
            <a:gdLst/>
            <a:ahLst/>
            <a:cxnLst/>
            <a:rect l="l" t="t" r="r" b="b"/>
            <a:pathLst>
              <a:path w="2880" h="13441">
                <a:moveTo>
                  <a:pt x="0" y="0"/>
                </a:moveTo>
                <a:lnTo>
                  <a:pt x="0" y="8641"/>
                </a:lnTo>
                <a:lnTo>
                  <a:pt x="2880" y="13441"/>
                </a:lnTo>
                <a:lnTo>
                  <a:pt x="960" y="19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" name="object 202"/>
          <p:cNvSpPr/>
          <p:nvPr/>
        </p:nvSpPr>
        <p:spPr>
          <a:xfrm>
            <a:off x="2991505" y="3630381"/>
            <a:ext cx="93116" cy="57591"/>
          </a:xfrm>
          <a:custGeom>
            <a:avLst/>
            <a:gdLst/>
            <a:ahLst/>
            <a:cxnLst/>
            <a:rect l="l" t="t" r="r" b="b"/>
            <a:pathLst>
              <a:path w="93116" h="57591">
                <a:moveTo>
                  <a:pt x="18242" y="42245"/>
                </a:moveTo>
                <a:lnTo>
                  <a:pt x="12481" y="40309"/>
                </a:lnTo>
                <a:lnTo>
                  <a:pt x="8641" y="36469"/>
                </a:lnTo>
                <a:lnTo>
                  <a:pt x="5760" y="34564"/>
                </a:lnTo>
                <a:lnTo>
                  <a:pt x="7680" y="46070"/>
                </a:lnTo>
                <a:lnTo>
                  <a:pt x="13441" y="49911"/>
                </a:lnTo>
                <a:lnTo>
                  <a:pt x="21122" y="53751"/>
                </a:lnTo>
                <a:lnTo>
                  <a:pt x="33414" y="56806"/>
                </a:lnTo>
                <a:lnTo>
                  <a:pt x="47045" y="57591"/>
                </a:lnTo>
                <a:lnTo>
                  <a:pt x="53924" y="57372"/>
                </a:lnTo>
                <a:lnTo>
                  <a:pt x="66692" y="55342"/>
                </a:lnTo>
                <a:lnTo>
                  <a:pt x="77754" y="50871"/>
                </a:lnTo>
                <a:lnTo>
                  <a:pt x="89597" y="41120"/>
                </a:lnTo>
                <a:lnTo>
                  <a:pt x="93116" y="29763"/>
                </a:lnTo>
                <a:lnTo>
                  <a:pt x="93116" y="24963"/>
                </a:lnTo>
                <a:lnTo>
                  <a:pt x="91196" y="20162"/>
                </a:lnTo>
                <a:lnTo>
                  <a:pt x="88315" y="16322"/>
                </a:lnTo>
                <a:lnTo>
                  <a:pt x="85435" y="11521"/>
                </a:lnTo>
                <a:lnTo>
                  <a:pt x="79674" y="7680"/>
                </a:lnTo>
                <a:lnTo>
                  <a:pt x="72008" y="4800"/>
                </a:lnTo>
                <a:lnTo>
                  <a:pt x="71264" y="4488"/>
                </a:lnTo>
                <a:lnTo>
                  <a:pt x="60005" y="1229"/>
                </a:lnTo>
                <a:lnTo>
                  <a:pt x="46085" y="0"/>
                </a:lnTo>
                <a:lnTo>
                  <a:pt x="32695" y="1110"/>
                </a:lnTo>
                <a:lnTo>
                  <a:pt x="20497" y="4705"/>
                </a:lnTo>
                <a:lnTo>
                  <a:pt x="10561" y="10561"/>
                </a:lnTo>
                <a:lnTo>
                  <a:pt x="3840" y="15361"/>
                </a:lnTo>
                <a:lnTo>
                  <a:pt x="0" y="22082"/>
                </a:lnTo>
                <a:lnTo>
                  <a:pt x="0" y="32628"/>
                </a:lnTo>
                <a:lnTo>
                  <a:pt x="1920" y="37444"/>
                </a:lnTo>
                <a:lnTo>
                  <a:pt x="4800" y="41285"/>
                </a:lnTo>
                <a:lnTo>
                  <a:pt x="4800" y="24002"/>
                </a:lnTo>
                <a:lnTo>
                  <a:pt x="6720" y="22082"/>
                </a:lnTo>
                <a:lnTo>
                  <a:pt x="8641" y="20162"/>
                </a:lnTo>
                <a:lnTo>
                  <a:pt x="12481" y="17282"/>
                </a:lnTo>
                <a:lnTo>
                  <a:pt x="17282" y="16322"/>
                </a:lnTo>
                <a:lnTo>
                  <a:pt x="17813" y="16173"/>
                </a:lnTo>
                <a:lnTo>
                  <a:pt x="29143" y="14124"/>
                </a:lnTo>
                <a:lnTo>
                  <a:pt x="43205" y="13441"/>
                </a:lnTo>
                <a:lnTo>
                  <a:pt x="50963" y="13558"/>
                </a:lnTo>
                <a:lnTo>
                  <a:pt x="64293" y="14480"/>
                </a:lnTo>
                <a:lnTo>
                  <a:pt x="74874" y="16322"/>
                </a:lnTo>
                <a:lnTo>
                  <a:pt x="79674" y="17282"/>
                </a:lnTo>
                <a:lnTo>
                  <a:pt x="83515" y="19202"/>
                </a:lnTo>
                <a:lnTo>
                  <a:pt x="85435" y="22082"/>
                </a:lnTo>
                <a:lnTo>
                  <a:pt x="88315" y="24002"/>
                </a:lnTo>
                <a:lnTo>
                  <a:pt x="89275" y="26883"/>
                </a:lnTo>
                <a:lnTo>
                  <a:pt x="89275" y="34564"/>
                </a:lnTo>
                <a:lnTo>
                  <a:pt x="85435" y="38404"/>
                </a:lnTo>
                <a:lnTo>
                  <a:pt x="78714" y="40309"/>
                </a:lnTo>
                <a:lnTo>
                  <a:pt x="74937" y="41597"/>
                </a:lnTo>
                <a:lnTo>
                  <a:pt x="63268" y="44169"/>
                </a:lnTo>
                <a:lnTo>
                  <a:pt x="48950" y="45125"/>
                </a:lnTo>
                <a:lnTo>
                  <a:pt x="41285" y="45125"/>
                </a:lnTo>
                <a:lnTo>
                  <a:pt x="33604" y="44150"/>
                </a:lnTo>
                <a:lnTo>
                  <a:pt x="25923" y="43190"/>
                </a:lnTo>
                <a:lnTo>
                  <a:pt x="18242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" name="object 203"/>
          <p:cNvSpPr/>
          <p:nvPr/>
        </p:nvSpPr>
        <p:spPr>
          <a:xfrm>
            <a:off x="2996305" y="3662065"/>
            <a:ext cx="2880" cy="14386"/>
          </a:xfrm>
          <a:custGeom>
            <a:avLst/>
            <a:gdLst/>
            <a:ahLst/>
            <a:cxnLst/>
            <a:rect l="l" t="t" r="r" b="b"/>
            <a:pathLst>
              <a:path w="2880" h="14386">
                <a:moveTo>
                  <a:pt x="0" y="0"/>
                </a:moveTo>
                <a:lnTo>
                  <a:pt x="0" y="9601"/>
                </a:lnTo>
                <a:lnTo>
                  <a:pt x="2880" y="14386"/>
                </a:lnTo>
                <a:lnTo>
                  <a:pt x="960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" name="object 204"/>
          <p:cNvSpPr/>
          <p:nvPr/>
        </p:nvSpPr>
        <p:spPr>
          <a:xfrm>
            <a:off x="2993425" y="3567028"/>
            <a:ext cx="91196" cy="51831"/>
          </a:xfrm>
          <a:custGeom>
            <a:avLst/>
            <a:gdLst/>
            <a:ahLst/>
            <a:cxnLst/>
            <a:rect l="l" t="t" r="r" b="b"/>
            <a:pathLst>
              <a:path w="91196" h="51831">
                <a:moveTo>
                  <a:pt x="79674" y="50871"/>
                </a:moveTo>
                <a:lnTo>
                  <a:pt x="79674" y="51831"/>
                </a:lnTo>
                <a:lnTo>
                  <a:pt x="84475" y="51831"/>
                </a:lnTo>
                <a:lnTo>
                  <a:pt x="86395" y="50871"/>
                </a:lnTo>
                <a:lnTo>
                  <a:pt x="88315" y="48950"/>
                </a:lnTo>
                <a:lnTo>
                  <a:pt x="90236" y="46070"/>
                </a:lnTo>
                <a:lnTo>
                  <a:pt x="91196" y="42230"/>
                </a:lnTo>
                <a:lnTo>
                  <a:pt x="91196" y="31668"/>
                </a:lnTo>
                <a:lnTo>
                  <a:pt x="90236" y="25907"/>
                </a:lnTo>
                <a:lnTo>
                  <a:pt x="87355" y="21107"/>
                </a:lnTo>
                <a:lnTo>
                  <a:pt x="85435" y="17266"/>
                </a:lnTo>
                <a:lnTo>
                  <a:pt x="83515" y="14401"/>
                </a:lnTo>
                <a:lnTo>
                  <a:pt x="80634" y="11506"/>
                </a:lnTo>
                <a:lnTo>
                  <a:pt x="77754" y="8625"/>
                </a:lnTo>
                <a:lnTo>
                  <a:pt x="74874" y="5745"/>
                </a:lnTo>
                <a:lnTo>
                  <a:pt x="70088" y="3840"/>
                </a:lnTo>
                <a:lnTo>
                  <a:pt x="66233" y="1904"/>
                </a:lnTo>
                <a:lnTo>
                  <a:pt x="62392" y="960"/>
                </a:lnTo>
                <a:lnTo>
                  <a:pt x="48966" y="960"/>
                </a:lnTo>
                <a:lnTo>
                  <a:pt x="42245" y="3840"/>
                </a:lnTo>
                <a:lnTo>
                  <a:pt x="36484" y="10561"/>
                </a:lnTo>
                <a:lnTo>
                  <a:pt x="33191" y="13812"/>
                </a:lnTo>
                <a:lnTo>
                  <a:pt x="26652" y="24290"/>
                </a:lnTo>
                <a:lnTo>
                  <a:pt x="23042" y="37429"/>
                </a:lnTo>
                <a:lnTo>
                  <a:pt x="11521" y="31668"/>
                </a:lnTo>
                <a:lnTo>
                  <a:pt x="11521" y="4785"/>
                </a:lnTo>
                <a:lnTo>
                  <a:pt x="0" y="0"/>
                </a:lnTo>
                <a:lnTo>
                  <a:pt x="0" y="31668"/>
                </a:lnTo>
                <a:lnTo>
                  <a:pt x="34564" y="48950"/>
                </a:lnTo>
                <a:lnTo>
                  <a:pt x="35524" y="41269"/>
                </a:lnTo>
                <a:lnTo>
                  <a:pt x="36484" y="34549"/>
                </a:lnTo>
                <a:lnTo>
                  <a:pt x="38404" y="29748"/>
                </a:lnTo>
                <a:lnTo>
                  <a:pt x="41285" y="23027"/>
                </a:lnTo>
                <a:lnTo>
                  <a:pt x="44165" y="18242"/>
                </a:lnTo>
                <a:lnTo>
                  <a:pt x="48966" y="15346"/>
                </a:lnTo>
                <a:lnTo>
                  <a:pt x="53751" y="11506"/>
                </a:lnTo>
                <a:lnTo>
                  <a:pt x="58552" y="9585"/>
                </a:lnTo>
                <a:lnTo>
                  <a:pt x="70088" y="9585"/>
                </a:lnTo>
                <a:lnTo>
                  <a:pt x="74874" y="11506"/>
                </a:lnTo>
                <a:lnTo>
                  <a:pt x="78714" y="15346"/>
                </a:lnTo>
                <a:lnTo>
                  <a:pt x="82555" y="20147"/>
                </a:lnTo>
                <a:lnTo>
                  <a:pt x="84475" y="23987"/>
                </a:lnTo>
                <a:lnTo>
                  <a:pt x="84475" y="32628"/>
                </a:lnTo>
                <a:lnTo>
                  <a:pt x="83515" y="36469"/>
                </a:lnTo>
                <a:lnTo>
                  <a:pt x="80634" y="39349"/>
                </a:lnTo>
                <a:lnTo>
                  <a:pt x="79674" y="41269"/>
                </a:lnTo>
                <a:lnTo>
                  <a:pt x="78714" y="43190"/>
                </a:lnTo>
                <a:lnTo>
                  <a:pt x="78714" y="44150"/>
                </a:lnTo>
                <a:lnTo>
                  <a:pt x="77754" y="45110"/>
                </a:lnTo>
                <a:lnTo>
                  <a:pt x="77754" y="47990"/>
                </a:lnTo>
                <a:lnTo>
                  <a:pt x="78714" y="49910"/>
                </a:lnTo>
                <a:lnTo>
                  <a:pt x="79674" y="5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" name="object 205"/>
          <p:cNvSpPr/>
          <p:nvPr/>
        </p:nvSpPr>
        <p:spPr>
          <a:xfrm>
            <a:off x="3119186" y="3766703"/>
            <a:ext cx="91196" cy="58552"/>
          </a:xfrm>
          <a:custGeom>
            <a:avLst/>
            <a:gdLst/>
            <a:ahLst/>
            <a:cxnLst/>
            <a:rect l="l" t="t" r="r" b="b"/>
            <a:pathLst>
              <a:path w="91196" h="58552">
                <a:moveTo>
                  <a:pt x="32644" y="5745"/>
                </a:moveTo>
                <a:lnTo>
                  <a:pt x="27843" y="4785"/>
                </a:lnTo>
                <a:lnTo>
                  <a:pt x="17282" y="4785"/>
                </a:lnTo>
                <a:lnTo>
                  <a:pt x="11521" y="7665"/>
                </a:lnTo>
                <a:lnTo>
                  <a:pt x="6720" y="12466"/>
                </a:lnTo>
                <a:lnTo>
                  <a:pt x="1920" y="17266"/>
                </a:lnTo>
                <a:lnTo>
                  <a:pt x="0" y="23027"/>
                </a:lnTo>
                <a:lnTo>
                  <a:pt x="0" y="37429"/>
                </a:lnTo>
                <a:lnTo>
                  <a:pt x="1920" y="43190"/>
                </a:lnTo>
                <a:lnTo>
                  <a:pt x="5760" y="47990"/>
                </a:lnTo>
                <a:lnTo>
                  <a:pt x="10561" y="51831"/>
                </a:lnTo>
                <a:lnTo>
                  <a:pt x="17282" y="54711"/>
                </a:lnTo>
                <a:lnTo>
                  <a:pt x="24963" y="56631"/>
                </a:lnTo>
                <a:lnTo>
                  <a:pt x="24963" y="53751"/>
                </a:lnTo>
                <a:lnTo>
                  <a:pt x="20162" y="51831"/>
                </a:lnTo>
                <a:lnTo>
                  <a:pt x="16322" y="49910"/>
                </a:lnTo>
                <a:lnTo>
                  <a:pt x="13441" y="46070"/>
                </a:lnTo>
                <a:lnTo>
                  <a:pt x="11521" y="42230"/>
                </a:lnTo>
                <a:lnTo>
                  <a:pt x="9601" y="38389"/>
                </a:lnTo>
                <a:lnTo>
                  <a:pt x="9601" y="28788"/>
                </a:lnTo>
                <a:lnTo>
                  <a:pt x="11521" y="24947"/>
                </a:lnTo>
                <a:lnTo>
                  <a:pt x="15361" y="22067"/>
                </a:lnTo>
                <a:lnTo>
                  <a:pt x="19187" y="18227"/>
                </a:lnTo>
                <a:lnTo>
                  <a:pt x="24002" y="16306"/>
                </a:lnTo>
                <a:lnTo>
                  <a:pt x="30102" y="16309"/>
                </a:lnTo>
                <a:lnTo>
                  <a:pt x="41244" y="18669"/>
                </a:lnTo>
                <a:lnTo>
                  <a:pt x="53751" y="25907"/>
                </a:lnTo>
                <a:lnTo>
                  <a:pt x="59699" y="30374"/>
                </a:lnTo>
                <a:lnTo>
                  <a:pt x="68416" y="37894"/>
                </a:lnTo>
                <a:lnTo>
                  <a:pt x="77954" y="47250"/>
                </a:lnTo>
                <a:lnTo>
                  <a:pt x="88315" y="58552"/>
                </a:lnTo>
                <a:lnTo>
                  <a:pt x="91196" y="58552"/>
                </a:lnTo>
                <a:lnTo>
                  <a:pt x="91196" y="5745"/>
                </a:lnTo>
                <a:lnTo>
                  <a:pt x="73913" y="0"/>
                </a:lnTo>
                <a:lnTo>
                  <a:pt x="73913" y="1904"/>
                </a:lnTo>
                <a:lnTo>
                  <a:pt x="75834" y="2880"/>
                </a:lnTo>
                <a:lnTo>
                  <a:pt x="77754" y="4785"/>
                </a:lnTo>
                <a:lnTo>
                  <a:pt x="78714" y="5745"/>
                </a:lnTo>
                <a:lnTo>
                  <a:pt x="79674" y="7665"/>
                </a:lnTo>
                <a:lnTo>
                  <a:pt x="80634" y="9585"/>
                </a:lnTo>
                <a:lnTo>
                  <a:pt x="80634" y="13426"/>
                </a:lnTo>
                <a:lnTo>
                  <a:pt x="81594" y="16306"/>
                </a:lnTo>
                <a:lnTo>
                  <a:pt x="81594" y="45110"/>
                </a:lnTo>
                <a:lnTo>
                  <a:pt x="79798" y="43318"/>
                </a:lnTo>
                <a:lnTo>
                  <a:pt x="72226" y="35934"/>
                </a:lnTo>
                <a:lnTo>
                  <a:pt x="59512" y="23987"/>
                </a:lnTo>
                <a:lnTo>
                  <a:pt x="57603" y="22338"/>
                </a:lnTo>
                <a:lnTo>
                  <a:pt x="47036" y="14220"/>
                </a:lnTo>
                <a:lnTo>
                  <a:pt x="36469" y="8625"/>
                </a:lnTo>
                <a:lnTo>
                  <a:pt x="32644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" name="object 206"/>
          <p:cNvSpPr/>
          <p:nvPr/>
        </p:nvSpPr>
        <p:spPr>
          <a:xfrm>
            <a:off x="3119186" y="3713896"/>
            <a:ext cx="7680" cy="29763"/>
          </a:xfrm>
          <a:custGeom>
            <a:avLst/>
            <a:gdLst/>
            <a:ahLst/>
            <a:cxnLst/>
            <a:rect l="l" t="t" r="r" b="b"/>
            <a:pathLst>
              <a:path w="7680" h="29763">
                <a:moveTo>
                  <a:pt x="0" y="5760"/>
                </a:moveTo>
                <a:lnTo>
                  <a:pt x="0" y="17282"/>
                </a:lnTo>
                <a:lnTo>
                  <a:pt x="960" y="21122"/>
                </a:lnTo>
                <a:lnTo>
                  <a:pt x="3840" y="24963"/>
                </a:lnTo>
                <a:lnTo>
                  <a:pt x="7680" y="29763"/>
                </a:lnTo>
                <a:lnTo>
                  <a:pt x="5760" y="18242"/>
                </a:lnTo>
                <a:lnTo>
                  <a:pt x="3840" y="16322"/>
                </a:lnTo>
                <a:lnTo>
                  <a:pt x="3840" y="10561"/>
                </a:lnTo>
                <a:lnTo>
                  <a:pt x="4800" y="7680"/>
                </a:lnTo>
                <a:lnTo>
                  <a:pt x="2880" y="0"/>
                </a:lnTo>
                <a:lnTo>
                  <a:pt x="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" name="object 207"/>
          <p:cNvSpPr/>
          <p:nvPr/>
        </p:nvSpPr>
        <p:spPr>
          <a:xfrm>
            <a:off x="3122066" y="3697574"/>
            <a:ext cx="90236" cy="58567"/>
          </a:xfrm>
          <a:custGeom>
            <a:avLst/>
            <a:gdLst/>
            <a:ahLst/>
            <a:cxnLst/>
            <a:rect l="l" t="t" r="r" b="b"/>
            <a:pathLst>
              <a:path w="90236" h="58567">
                <a:moveTo>
                  <a:pt x="14401" y="42245"/>
                </a:moveTo>
                <a:lnTo>
                  <a:pt x="8641" y="40325"/>
                </a:lnTo>
                <a:lnTo>
                  <a:pt x="4800" y="37444"/>
                </a:lnTo>
                <a:lnTo>
                  <a:pt x="2880" y="34564"/>
                </a:lnTo>
                <a:lnTo>
                  <a:pt x="4800" y="46085"/>
                </a:lnTo>
                <a:lnTo>
                  <a:pt x="10561" y="50886"/>
                </a:lnTo>
                <a:lnTo>
                  <a:pt x="17282" y="53766"/>
                </a:lnTo>
                <a:lnTo>
                  <a:pt x="30564" y="57416"/>
                </a:lnTo>
                <a:lnTo>
                  <a:pt x="44150" y="58567"/>
                </a:lnTo>
                <a:lnTo>
                  <a:pt x="50872" y="58236"/>
                </a:lnTo>
                <a:lnTo>
                  <a:pt x="63613" y="55673"/>
                </a:lnTo>
                <a:lnTo>
                  <a:pt x="74874" y="50886"/>
                </a:lnTo>
                <a:lnTo>
                  <a:pt x="86370" y="41117"/>
                </a:lnTo>
                <a:lnTo>
                  <a:pt x="90236" y="29763"/>
                </a:lnTo>
                <a:lnTo>
                  <a:pt x="90236" y="24963"/>
                </a:lnTo>
                <a:lnTo>
                  <a:pt x="88315" y="21122"/>
                </a:lnTo>
                <a:lnTo>
                  <a:pt x="85435" y="16322"/>
                </a:lnTo>
                <a:lnTo>
                  <a:pt x="81594" y="11521"/>
                </a:lnTo>
                <a:lnTo>
                  <a:pt x="76794" y="7680"/>
                </a:lnTo>
                <a:lnTo>
                  <a:pt x="69113" y="4800"/>
                </a:lnTo>
                <a:lnTo>
                  <a:pt x="55815" y="1149"/>
                </a:lnTo>
                <a:lnTo>
                  <a:pt x="42230" y="0"/>
                </a:lnTo>
                <a:lnTo>
                  <a:pt x="30163" y="990"/>
                </a:lnTo>
                <a:lnTo>
                  <a:pt x="17850" y="4583"/>
                </a:lnTo>
                <a:lnTo>
                  <a:pt x="7680" y="10561"/>
                </a:lnTo>
                <a:lnTo>
                  <a:pt x="0" y="16322"/>
                </a:lnTo>
                <a:lnTo>
                  <a:pt x="1920" y="24002"/>
                </a:lnTo>
                <a:lnTo>
                  <a:pt x="2880" y="23042"/>
                </a:lnTo>
                <a:lnTo>
                  <a:pt x="5760" y="20162"/>
                </a:lnTo>
                <a:lnTo>
                  <a:pt x="8641" y="18242"/>
                </a:lnTo>
                <a:lnTo>
                  <a:pt x="14401" y="16322"/>
                </a:lnTo>
                <a:lnTo>
                  <a:pt x="21122" y="14401"/>
                </a:lnTo>
                <a:lnTo>
                  <a:pt x="29763" y="13441"/>
                </a:lnTo>
                <a:lnTo>
                  <a:pt x="39349" y="13441"/>
                </a:lnTo>
                <a:lnTo>
                  <a:pt x="48495" y="13587"/>
                </a:lnTo>
                <a:lnTo>
                  <a:pt x="61710" y="14522"/>
                </a:lnTo>
                <a:lnTo>
                  <a:pt x="71993" y="16322"/>
                </a:lnTo>
                <a:lnTo>
                  <a:pt x="76794" y="17282"/>
                </a:lnTo>
                <a:lnTo>
                  <a:pt x="80634" y="20162"/>
                </a:lnTo>
                <a:lnTo>
                  <a:pt x="82555" y="22082"/>
                </a:lnTo>
                <a:lnTo>
                  <a:pt x="84475" y="24963"/>
                </a:lnTo>
                <a:lnTo>
                  <a:pt x="85435" y="26883"/>
                </a:lnTo>
                <a:lnTo>
                  <a:pt x="85435" y="34564"/>
                </a:lnTo>
                <a:lnTo>
                  <a:pt x="82555" y="38404"/>
                </a:lnTo>
                <a:lnTo>
                  <a:pt x="75834" y="41285"/>
                </a:lnTo>
                <a:lnTo>
                  <a:pt x="72097" y="42480"/>
                </a:lnTo>
                <a:lnTo>
                  <a:pt x="60036" y="44537"/>
                </a:lnTo>
                <a:lnTo>
                  <a:pt x="46070" y="45125"/>
                </a:lnTo>
                <a:lnTo>
                  <a:pt x="30708" y="45125"/>
                </a:lnTo>
                <a:lnTo>
                  <a:pt x="22082" y="43205"/>
                </a:lnTo>
                <a:lnTo>
                  <a:pt x="14401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" name="object 208"/>
          <p:cNvSpPr/>
          <p:nvPr/>
        </p:nvSpPr>
        <p:spPr>
          <a:xfrm>
            <a:off x="3119186" y="3664945"/>
            <a:ext cx="24963" cy="53751"/>
          </a:xfrm>
          <a:custGeom>
            <a:avLst/>
            <a:gdLst/>
            <a:ahLst/>
            <a:cxnLst/>
            <a:rect l="l" t="t" r="r" b="b"/>
            <a:pathLst>
              <a:path w="24963" h="53751">
                <a:moveTo>
                  <a:pt x="17282" y="7680"/>
                </a:moveTo>
                <a:lnTo>
                  <a:pt x="11521" y="5745"/>
                </a:lnTo>
                <a:lnTo>
                  <a:pt x="7680" y="1904"/>
                </a:lnTo>
                <a:lnTo>
                  <a:pt x="5760" y="0"/>
                </a:lnTo>
                <a:lnTo>
                  <a:pt x="7680" y="11506"/>
                </a:lnTo>
                <a:lnTo>
                  <a:pt x="13441" y="15346"/>
                </a:lnTo>
                <a:lnTo>
                  <a:pt x="20162" y="19187"/>
                </a:lnTo>
                <a:lnTo>
                  <a:pt x="24963" y="8625"/>
                </a:lnTo>
                <a:lnTo>
                  <a:pt x="17282" y="7680"/>
                </a:lnTo>
                <a:close/>
              </a:path>
              <a:path w="24963" h="53751">
                <a:moveTo>
                  <a:pt x="78524" y="15838"/>
                </a:moveTo>
                <a:lnTo>
                  <a:pt x="89247" y="6556"/>
                </a:lnTo>
                <a:lnTo>
                  <a:pt x="93116" y="-4800"/>
                </a:lnTo>
                <a:lnTo>
                  <a:pt x="93116" y="-9601"/>
                </a:lnTo>
                <a:lnTo>
                  <a:pt x="91196" y="-14401"/>
                </a:lnTo>
                <a:lnTo>
                  <a:pt x="88315" y="-18242"/>
                </a:lnTo>
                <a:lnTo>
                  <a:pt x="84475" y="-23042"/>
                </a:lnTo>
                <a:lnTo>
                  <a:pt x="79674" y="-26883"/>
                </a:lnTo>
                <a:lnTo>
                  <a:pt x="71993" y="-29763"/>
                </a:lnTo>
                <a:lnTo>
                  <a:pt x="58695" y="-33414"/>
                </a:lnTo>
                <a:lnTo>
                  <a:pt x="45110" y="-34564"/>
                </a:lnTo>
                <a:lnTo>
                  <a:pt x="33043" y="-33573"/>
                </a:lnTo>
                <a:lnTo>
                  <a:pt x="20730" y="-29981"/>
                </a:lnTo>
                <a:lnTo>
                  <a:pt x="10561" y="-24002"/>
                </a:lnTo>
                <a:lnTo>
                  <a:pt x="2880" y="-19202"/>
                </a:lnTo>
                <a:lnTo>
                  <a:pt x="0" y="-12481"/>
                </a:lnTo>
                <a:lnTo>
                  <a:pt x="0" y="-1935"/>
                </a:lnTo>
                <a:lnTo>
                  <a:pt x="960" y="2880"/>
                </a:lnTo>
                <a:lnTo>
                  <a:pt x="3840" y="6720"/>
                </a:lnTo>
                <a:lnTo>
                  <a:pt x="7680" y="11506"/>
                </a:lnTo>
                <a:lnTo>
                  <a:pt x="5760" y="0"/>
                </a:lnTo>
                <a:lnTo>
                  <a:pt x="3840" y="-2880"/>
                </a:lnTo>
                <a:lnTo>
                  <a:pt x="3840" y="-8641"/>
                </a:lnTo>
                <a:lnTo>
                  <a:pt x="4800" y="-10561"/>
                </a:lnTo>
                <a:lnTo>
                  <a:pt x="5760" y="-12481"/>
                </a:lnTo>
                <a:lnTo>
                  <a:pt x="8641" y="-14401"/>
                </a:lnTo>
                <a:lnTo>
                  <a:pt x="11521" y="-17282"/>
                </a:lnTo>
                <a:lnTo>
                  <a:pt x="17282" y="-18242"/>
                </a:lnTo>
                <a:lnTo>
                  <a:pt x="24002" y="-20162"/>
                </a:lnTo>
                <a:lnTo>
                  <a:pt x="32644" y="-21122"/>
                </a:lnTo>
                <a:lnTo>
                  <a:pt x="42230" y="-21122"/>
                </a:lnTo>
                <a:lnTo>
                  <a:pt x="51375" y="-20976"/>
                </a:lnTo>
                <a:lnTo>
                  <a:pt x="64590" y="-20042"/>
                </a:lnTo>
                <a:lnTo>
                  <a:pt x="74874" y="-18242"/>
                </a:lnTo>
                <a:lnTo>
                  <a:pt x="79674" y="-17282"/>
                </a:lnTo>
                <a:lnTo>
                  <a:pt x="83515" y="-15361"/>
                </a:lnTo>
                <a:lnTo>
                  <a:pt x="85435" y="-12481"/>
                </a:lnTo>
                <a:lnTo>
                  <a:pt x="87355" y="-10561"/>
                </a:lnTo>
                <a:lnTo>
                  <a:pt x="88315" y="-7680"/>
                </a:lnTo>
                <a:lnTo>
                  <a:pt x="88315" y="0"/>
                </a:lnTo>
                <a:lnTo>
                  <a:pt x="85435" y="3840"/>
                </a:lnTo>
                <a:lnTo>
                  <a:pt x="78714" y="5745"/>
                </a:lnTo>
                <a:lnTo>
                  <a:pt x="74876" y="7032"/>
                </a:lnTo>
                <a:lnTo>
                  <a:pt x="62855" y="9605"/>
                </a:lnTo>
                <a:lnTo>
                  <a:pt x="48950" y="10561"/>
                </a:lnTo>
                <a:lnTo>
                  <a:pt x="41269" y="10561"/>
                </a:lnTo>
                <a:lnTo>
                  <a:pt x="33588" y="9585"/>
                </a:lnTo>
                <a:lnTo>
                  <a:pt x="24963" y="8625"/>
                </a:lnTo>
                <a:lnTo>
                  <a:pt x="20162" y="19187"/>
                </a:lnTo>
                <a:lnTo>
                  <a:pt x="21652" y="19718"/>
                </a:lnTo>
                <a:lnTo>
                  <a:pt x="33374" y="22298"/>
                </a:lnTo>
                <a:lnTo>
                  <a:pt x="47030" y="23027"/>
                </a:lnTo>
                <a:lnTo>
                  <a:pt x="53566" y="22807"/>
                </a:lnTo>
                <a:lnTo>
                  <a:pt x="66410" y="20776"/>
                </a:lnTo>
                <a:lnTo>
                  <a:pt x="77754" y="16306"/>
                </a:lnTo>
                <a:lnTo>
                  <a:pt x="78524" y="15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" name="object 209"/>
          <p:cNvSpPr/>
          <p:nvPr/>
        </p:nvSpPr>
        <p:spPr>
          <a:xfrm>
            <a:off x="3119186" y="3566068"/>
            <a:ext cx="93116" cy="51831"/>
          </a:xfrm>
          <a:custGeom>
            <a:avLst/>
            <a:gdLst/>
            <a:ahLst/>
            <a:cxnLst/>
            <a:rect l="l" t="t" r="r" b="b"/>
            <a:pathLst>
              <a:path w="93116" h="51831">
                <a:moveTo>
                  <a:pt x="71033" y="51831"/>
                </a:moveTo>
                <a:lnTo>
                  <a:pt x="75834" y="51831"/>
                </a:lnTo>
                <a:lnTo>
                  <a:pt x="80634" y="49911"/>
                </a:lnTo>
                <a:lnTo>
                  <a:pt x="84475" y="46070"/>
                </a:lnTo>
                <a:lnTo>
                  <a:pt x="90236" y="41269"/>
                </a:lnTo>
                <a:lnTo>
                  <a:pt x="93116" y="34549"/>
                </a:lnTo>
                <a:lnTo>
                  <a:pt x="93116" y="18227"/>
                </a:lnTo>
                <a:lnTo>
                  <a:pt x="90236" y="11521"/>
                </a:lnTo>
                <a:lnTo>
                  <a:pt x="86395" y="6705"/>
                </a:lnTo>
                <a:lnTo>
                  <a:pt x="81594" y="1920"/>
                </a:lnTo>
                <a:lnTo>
                  <a:pt x="75834" y="0"/>
                </a:lnTo>
                <a:lnTo>
                  <a:pt x="65272" y="0"/>
                </a:lnTo>
                <a:lnTo>
                  <a:pt x="60472" y="1920"/>
                </a:lnTo>
                <a:lnTo>
                  <a:pt x="55671" y="4800"/>
                </a:lnTo>
                <a:lnTo>
                  <a:pt x="51831" y="7680"/>
                </a:lnTo>
                <a:lnTo>
                  <a:pt x="47030" y="12466"/>
                </a:lnTo>
                <a:lnTo>
                  <a:pt x="41269" y="20147"/>
                </a:lnTo>
                <a:lnTo>
                  <a:pt x="36469" y="12466"/>
                </a:lnTo>
                <a:lnTo>
                  <a:pt x="32644" y="7680"/>
                </a:lnTo>
                <a:lnTo>
                  <a:pt x="28803" y="4800"/>
                </a:lnTo>
                <a:lnTo>
                  <a:pt x="25907" y="2865"/>
                </a:lnTo>
                <a:lnTo>
                  <a:pt x="22082" y="1920"/>
                </a:lnTo>
                <a:lnTo>
                  <a:pt x="14401" y="1920"/>
                </a:lnTo>
                <a:lnTo>
                  <a:pt x="10561" y="12466"/>
                </a:lnTo>
                <a:lnTo>
                  <a:pt x="13441" y="11521"/>
                </a:lnTo>
                <a:lnTo>
                  <a:pt x="24963" y="11521"/>
                </a:lnTo>
                <a:lnTo>
                  <a:pt x="27843" y="13426"/>
                </a:lnTo>
                <a:lnTo>
                  <a:pt x="30708" y="14386"/>
                </a:lnTo>
                <a:lnTo>
                  <a:pt x="34549" y="18227"/>
                </a:lnTo>
                <a:lnTo>
                  <a:pt x="39364" y="23027"/>
                </a:lnTo>
                <a:lnTo>
                  <a:pt x="29748" y="33588"/>
                </a:lnTo>
                <a:lnTo>
                  <a:pt x="27843" y="36469"/>
                </a:lnTo>
                <a:lnTo>
                  <a:pt x="25907" y="37429"/>
                </a:lnTo>
                <a:lnTo>
                  <a:pt x="23027" y="39349"/>
                </a:lnTo>
                <a:lnTo>
                  <a:pt x="21122" y="40309"/>
                </a:lnTo>
                <a:lnTo>
                  <a:pt x="13441" y="40309"/>
                </a:lnTo>
                <a:lnTo>
                  <a:pt x="9601" y="39349"/>
                </a:lnTo>
                <a:lnTo>
                  <a:pt x="7680" y="36469"/>
                </a:lnTo>
                <a:lnTo>
                  <a:pt x="4800" y="33588"/>
                </a:lnTo>
                <a:lnTo>
                  <a:pt x="3840" y="29748"/>
                </a:lnTo>
                <a:lnTo>
                  <a:pt x="3840" y="21107"/>
                </a:lnTo>
                <a:lnTo>
                  <a:pt x="5760" y="8641"/>
                </a:lnTo>
                <a:lnTo>
                  <a:pt x="1920" y="12466"/>
                </a:lnTo>
                <a:lnTo>
                  <a:pt x="0" y="18227"/>
                </a:lnTo>
                <a:lnTo>
                  <a:pt x="0" y="33588"/>
                </a:lnTo>
                <a:lnTo>
                  <a:pt x="1920" y="39349"/>
                </a:lnTo>
                <a:lnTo>
                  <a:pt x="5760" y="43190"/>
                </a:lnTo>
                <a:lnTo>
                  <a:pt x="10561" y="47990"/>
                </a:lnTo>
                <a:lnTo>
                  <a:pt x="15361" y="49911"/>
                </a:lnTo>
                <a:lnTo>
                  <a:pt x="24963" y="49911"/>
                </a:lnTo>
                <a:lnTo>
                  <a:pt x="28803" y="48950"/>
                </a:lnTo>
                <a:lnTo>
                  <a:pt x="31683" y="47030"/>
                </a:lnTo>
                <a:lnTo>
                  <a:pt x="35524" y="45110"/>
                </a:lnTo>
                <a:lnTo>
                  <a:pt x="40309" y="40309"/>
                </a:lnTo>
                <a:lnTo>
                  <a:pt x="46085" y="33588"/>
                </a:lnTo>
                <a:lnTo>
                  <a:pt x="50871" y="40309"/>
                </a:lnTo>
                <a:lnTo>
                  <a:pt x="48950" y="30708"/>
                </a:lnTo>
                <a:lnTo>
                  <a:pt x="49769" y="29553"/>
                </a:lnTo>
                <a:lnTo>
                  <a:pt x="59171" y="18198"/>
                </a:lnTo>
                <a:lnTo>
                  <a:pt x="67193" y="11521"/>
                </a:lnTo>
                <a:lnTo>
                  <a:pt x="69113" y="9585"/>
                </a:lnTo>
                <a:lnTo>
                  <a:pt x="71993" y="8641"/>
                </a:lnTo>
                <a:lnTo>
                  <a:pt x="79674" y="8641"/>
                </a:lnTo>
                <a:lnTo>
                  <a:pt x="82555" y="10546"/>
                </a:lnTo>
                <a:lnTo>
                  <a:pt x="85435" y="13426"/>
                </a:lnTo>
                <a:lnTo>
                  <a:pt x="88315" y="16306"/>
                </a:lnTo>
                <a:lnTo>
                  <a:pt x="89275" y="20147"/>
                </a:lnTo>
                <a:lnTo>
                  <a:pt x="89275" y="29748"/>
                </a:lnTo>
                <a:lnTo>
                  <a:pt x="87355" y="33588"/>
                </a:lnTo>
                <a:lnTo>
                  <a:pt x="84475" y="36469"/>
                </a:lnTo>
                <a:lnTo>
                  <a:pt x="80634" y="39349"/>
                </a:lnTo>
                <a:lnTo>
                  <a:pt x="75834" y="41269"/>
                </a:lnTo>
                <a:lnTo>
                  <a:pt x="66233" y="41269"/>
                </a:lnTo>
                <a:lnTo>
                  <a:pt x="62392" y="40309"/>
                </a:lnTo>
                <a:lnTo>
                  <a:pt x="63352" y="49911"/>
                </a:lnTo>
                <a:lnTo>
                  <a:pt x="67193" y="51831"/>
                </a:lnTo>
                <a:lnTo>
                  <a:pt x="71033" y="51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" name="object 210"/>
          <p:cNvSpPr/>
          <p:nvPr/>
        </p:nvSpPr>
        <p:spPr>
          <a:xfrm>
            <a:off x="3168136" y="3596777"/>
            <a:ext cx="14401" cy="19202"/>
          </a:xfrm>
          <a:custGeom>
            <a:avLst/>
            <a:gdLst/>
            <a:ahLst/>
            <a:cxnLst/>
            <a:rect l="l" t="t" r="r" b="b"/>
            <a:pathLst>
              <a:path w="14401" h="19202">
                <a:moveTo>
                  <a:pt x="0" y="0"/>
                </a:moveTo>
                <a:lnTo>
                  <a:pt x="1920" y="9601"/>
                </a:lnTo>
                <a:lnTo>
                  <a:pt x="5760" y="14401"/>
                </a:lnTo>
                <a:lnTo>
                  <a:pt x="9601" y="16322"/>
                </a:lnTo>
                <a:lnTo>
                  <a:pt x="14401" y="19202"/>
                </a:lnTo>
                <a:lnTo>
                  <a:pt x="13441" y="9601"/>
                </a:lnTo>
                <a:lnTo>
                  <a:pt x="9601" y="7680"/>
                </a:lnTo>
                <a:lnTo>
                  <a:pt x="5760" y="5760"/>
                </a:lnTo>
                <a:lnTo>
                  <a:pt x="2880" y="384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" name="object 211"/>
          <p:cNvSpPr/>
          <p:nvPr/>
        </p:nvSpPr>
        <p:spPr>
          <a:xfrm>
            <a:off x="3123026" y="3567988"/>
            <a:ext cx="10561" cy="19187"/>
          </a:xfrm>
          <a:custGeom>
            <a:avLst/>
            <a:gdLst/>
            <a:ahLst/>
            <a:cxnLst/>
            <a:rect l="l" t="t" r="r" b="b"/>
            <a:pathLst>
              <a:path w="10561" h="19187">
                <a:moveTo>
                  <a:pt x="0" y="19187"/>
                </a:moveTo>
                <a:lnTo>
                  <a:pt x="960" y="15346"/>
                </a:lnTo>
                <a:lnTo>
                  <a:pt x="3840" y="13441"/>
                </a:lnTo>
                <a:lnTo>
                  <a:pt x="6720" y="10546"/>
                </a:lnTo>
                <a:lnTo>
                  <a:pt x="10561" y="0"/>
                </a:lnTo>
                <a:lnTo>
                  <a:pt x="5760" y="1920"/>
                </a:lnTo>
                <a:lnTo>
                  <a:pt x="1920" y="6720"/>
                </a:lnTo>
                <a:lnTo>
                  <a:pt x="0" y="191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" name="object 212"/>
          <p:cNvSpPr/>
          <p:nvPr/>
        </p:nvSpPr>
        <p:spPr>
          <a:xfrm>
            <a:off x="3246851" y="3766703"/>
            <a:ext cx="91196" cy="58552"/>
          </a:xfrm>
          <a:custGeom>
            <a:avLst/>
            <a:gdLst/>
            <a:ahLst/>
            <a:cxnLst/>
            <a:rect l="l" t="t" r="r" b="b"/>
            <a:pathLst>
              <a:path w="91196" h="58552">
                <a:moveTo>
                  <a:pt x="32644" y="5745"/>
                </a:moveTo>
                <a:lnTo>
                  <a:pt x="27843" y="4785"/>
                </a:lnTo>
                <a:lnTo>
                  <a:pt x="17282" y="4785"/>
                </a:lnTo>
                <a:lnTo>
                  <a:pt x="11521" y="7665"/>
                </a:lnTo>
                <a:lnTo>
                  <a:pt x="6720" y="12466"/>
                </a:lnTo>
                <a:lnTo>
                  <a:pt x="1935" y="17266"/>
                </a:lnTo>
                <a:lnTo>
                  <a:pt x="0" y="23027"/>
                </a:lnTo>
                <a:lnTo>
                  <a:pt x="0" y="37429"/>
                </a:lnTo>
                <a:lnTo>
                  <a:pt x="1935" y="43190"/>
                </a:lnTo>
                <a:lnTo>
                  <a:pt x="6720" y="47990"/>
                </a:lnTo>
                <a:lnTo>
                  <a:pt x="10561" y="51831"/>
                </a:lnTo>
                <a:lnTo>
                  <a:pt x="17282" y="54711"/>
                </a:lnTo>
                <a:lnTo>
                  <a:pt x="24963" y="56631"/>
                </a:lnTo>
                <a:lnTo>
                  <a:pt x="24963" y="53751"/>
                </a:lnTo>
                <a:lnTo>
                  <a:pt x="20162" y="51831"/>
                </a:lnTo>
                <a:lnTo>
                  <a:pt x="16337" y="49910"/>
                </a:lnTo>
                <a:lnTo>
                  <a:pt x="13441" y="46070"/>
                </a:lnTo>
                <a:lnTo>
                  <a:pt x="11521" y="42230"/>
                </a:lnTo>
                <a:lnTo>
                  <a:pt x="9616" y="38389"/>
                </a:lnTo>
                <a:lnTo>
                  <a:pt x="9616" y="28788"/>
                </a:lnTo>
                <a:lnTo>
                  <a:pt x="11521" y="24947"/>
                </a:lnTo>
                <a:lnTo>
                  <a:pt x="15361" y="22067"/>
                </a:lnTo>
                <a:lnTo>
                  <a:pt x="19202" y="18227"/>
                </a:lnTo>
                <a:lnTo>
                  <a:pt x="24002" y="16306"/>
                </a:lnTo>
                <a:lnTo>
                  <a:pt x="30118" y="16309"/>
                </a:lnTo>
                <a:lnTo>
                  <a:pt x="41259" y="18669"/>
                </a:lnTo>
                <a:lnTo>
                  <a:pt x="53766" y="25907"/>
                </a:lnTo>
                <a:lnTo>
                  <a:pt x="60087" y="30666"/>
                </a:lnTo>
                <a:lnTo>
                  <a:pt x="68799" y="38140"/>
                </a:lnTo>
                <a:lnTo>
                  <a:pt x="78499" y="47401"/>
                </a:lnTo>
                <a:lnTo>
                  <a:pt x="89291" y="58552"/>
                </a:lnTo>
                <a:lnTo>
                  <a:pt x="91196" y="58552"/>
                </a:lnTo>
                <a:lnTo>
                  <a:pt x="91196" y="5745"/>
                </a:lnTo>
                <a:lnTo>
                  <a:pt x="73929" y="0"/>
                </a:lnTo>
                <a:lnTo>
                  <a:pt x="73929" y="1904"/>
                </a:lnTo>
                <a:lnTo>
                  <a:pt x="75849" y="2880"/>
                </a:lnTo>
                <a:lnTo>
                  <a:pt x="77769" y="4785"/>
                </a:lnTo>
                <a:lnTo>
                  <a:pt x="78729" y="5745"/>
                </a:lnTo>
                <a:lnTo>
                  <a:pt x="79689" y="7665"/>
                </a:lnTo>
                <a:lnTo>
                  <a:pt x="80650" y="9585"/>
                </a:lnTo>
                <a:lnTo>
                  <a:pt x="80650" y="11506"/>
                </a:lnTo>
                <a:lnTo>
                  <a:pt x="81610" y="13426"/>
                </a:lnTo>
                <a:lnTo>
                  <a:pt x="81610" y="45110"/>
                </a:lnTo>
                <a:lnTo>
                  <a:pt x="79814" y="43318"/>
                </a:lnTo>
                <a:lnTo>
                  <a:pt x="72242" y="35934"/>
                </a:lnTo>
                <a:lnTo>
                  <a:pt x="59527" y="23987"/>
                </a:lnTo>
                <a:lnTo>
                  <a:pt x="57618" y="22338"/>
                </a:lnTo>
                <a:lnTo>
                  <a:pt x="47051" y="14220"/>
                </a:lnTo>
                <a:lnTo>
                  <a:pt x="36484" y="8625"/>
                </a:lnTo>
                <a:lnTo>
                  <a:pt x="32644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" name="object 213"/>
          <p:cNvSpPr/>
          <p:nvPr/>
        </p:nvSpPr>
        <p:spPr>
          <a:xfrm>
            <a:off x="3246851" y="3713896"/>
            <a:ext cx="7680" cy="29763"/>
          </a:xfrm>
          <a:custGeom>
            <a:avLst/>
            <a:gdLst/>
            <a:ahLst/>
            <a:cxnLst/>
            <a:rect l="l" t="t" r="r" b="b"/>
            <a:pathLst>
              <a:path w="7680" h="29763">
                <a:moveTo>
                  <a:pt x="0" y="5760"/>
                </a:moveTo>
                <a:lnTo>
                  <a:pt x="0" y="17282"/>
                </a:lnTo>
                <a:lnTo>
                  <a:pt x="960" y="21122"/>
                </a:lnTo>
                <a:lnTo>
                  <a:pt x="3840" y="24963"/>
                </a:lnTo>
                <a:lnTo>
                  <a:pt x="7680" y="29763"/>
                </a:lnTo>
                <a:lnTo>
                  <a:pt x="5775" y="18242"/>
                </a:lnTo>
                <a:lnTo>
                  <a:pt x="3840" y="16322"/>
                </a:lnTo>
                <a:lnTo>
                  <a:pt x="3840" y="10561"/>
                </a:lnTo>
                <a:lnTo>
                  <a:pt x="4800" y="7680"/>
                </a:lnTo>
                <a:lnTo>
                  <a:pt x="2895" y="0"/>
                </a:lnTo>
                <a:lnTo>
                  <a:pt x="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" name="object 214"/>
          <p:cNvSpPr/>
          <p:nvPr/>
        </p:nvSpPr>
        <p:spPr>
          <a:xfrm>
            <a:off x="3249747" y="3697574"/>
            <a:ext cx="90236" cy="58567"/>
          </a:xfrm>
          <a:custGeom>
            <a:avLst/>
            <a:gdLst/>
            <a:ahLst/>
            <a:cxnLst/>
            <a:rect l="l" t="t" r="r" b="b"/>
            <a:pathLst>
              <a:path w="90236" h="58567">
                <a:moveTo>
                  <a:pt x="14386" y="42245"/>
                </a:moveTo>
                <a:lnTo>
                  <a:pt x="8625" y="40325"/>
                </a:lnTo>
                <a:lnTo>
                  <a:pt x="5745" y="37444"/>
                </a:lnTo>
                <a:lnTo>
                  <a:pt x="2880" y="34564"/>
                </a:lnTo>
                <a:lnTo>
                  <a:pt x="4785" y="46085"/>
                </a:lnTo>
                <a:lnTo>
                  <a:pt x="10546" y="50886"/>
                </a:lnTo>
                <a:lnTo>
                  <a:pt x="17266" y="53766"/>
                </a:lnTo>
                <a:lnTo>
                  <a:pt x="30564" y="57417"/>
                </a:lnTo>
                <a:lnTo>
                  <a:pt x="44150" y="58567"/>
                </a:lnTo>
                <a:lnTo>
                  <a:pt x="51239" y="58236"/>
                </a:lnTo>
                <a:lnTo>
                  <a:pt x="63891" y="55673"/>
                </a:lnTo>
                <a:lnTo>
                  <a:pt x="74874" y="50886"/>
                </a:lnTo>
                <a:lnTo>
                  <a:pt x="86720" y="41117"/>
                </a:lnTo>
                <a:lnTo>
                  <a:pt x="90236" y="29763"/>
                </a:lnTo>
                <a:lnTo>
                  <a:pt x="90236" y="24963"/>
                </a:lnTo>
                <a:lnTo>
                  <a:pt x="88300" y="21122"/>
                </a:lnTo>
                <a:lnTo>
                  <a:pt x="85435" y="16322"/>
                </a:lnTo>
                <a:lnTo>
                  <a:pt x="81594" y="11521"/>
                </a:lnTo>
                <a:lnTo>
                  <a:pt x="76794" y="7680"/>
                </a:lnTo>
                <a:lnTo>
                  <a:pt x="69113" y="4800"/>
                </a:lnTo>
                <a:lnTo>
                  <a:pt x="68364" y="4488"/>
                </a:lnTo>
                <a:lnTo>
                  <a:pt x="56743" y="1229"/>
                </a:lnTo>
                <a:lnTo>
                  <a:pt x="43190" y="0"/>
                </a:lnTo>
                <a:lnTo>
                  <a:pt x="29800" y="1110"/>
                </a:lnTo>
                <a:lnTo>
                  <a:pt x="17602" y="4705"/>
                </a:lnTo>
                <a:lnTo>
                  <a:pt x="7665" y="10561"/>
                </a:lnTo>
                <a:lnTo>
                  <a:pt x="0" y="16322"/>
                </a:lnTo>
                <a:lnTo>
                  <a:pt x="1904" y="24002"/>
                </a:lnTo>
                <a:lnTo>
                  <a:pt x="3825" y="23042"/>
                </a:lnTo>
                <a:lnTo>
                  <a:pt x="5745" y="20162"/>
                </a:lnTo>
                <a:lnTo>
                  <a:pt x="9585" y="18242"/>
                </a:lnTo>
                <a:lnTo>
                  <a:pt x="14386" y="16322"/>
                </a:lnTo>
                <a:lnTo>
                  <a:pt x="21107" y="14401"/>
                </a:lnTo>
                <a:lnTo>
                  <a:pt x="29748" y="13441"/>
                </a:lnTo>
                <a:lnTo>
                  <a:pt x="39349" y="13441"/>
                </a:lnTo>
                <a:lnTo>
                  <a:pt x="48495" y="13587"/>
                </a:lnTo>
                <a:lnTo>
                  <a:pt x="61710" y="14522"/>
                </a:lnTo>
                <a:lnTo>
                  <a:pt x="71993" y="16322"/>
                </a:lnTo>
                <a:lnTo>
                  <a:pt x="76794" y="17282"/>
                </a:lnTo>
                <a:lnTo>
                  <a:pt x="80634" y="20162"/>
                </a:lnTo>
                <a:lnTo>
                  <a:pt x="82555" y="22082"/>
                </a:lnTo>
                <a:lnTo>
                  <a:pt x="84460" y="24963"/>
                </a:lnTo>
                <a:lnTo>
                  <a:pt x="85435" y="26883"/>
                </a:lnTo>
                <a:lnTo>
                  <a:pt x="85435" y="34564"/>
                </a:lnTo>
                <a:lnTo>
                  <a:pt x="82555" y="38404"/>
                </a:lnTo>
                <a:lnTo>
                  <a:pt x="75834" y="41285"/>
                </a:lnTo>
                <a:lnTo>
                  <a:pt x="72154" y="42480"/>
                </a:lnTo>
                <a:lnTo>
                  <a:pt x="60441" y="44537"/>
                </a:lnTo>
                <a:lnTo>
                  <a:pt x="46070" y="45125"/>
                </a:lnTo>
                <a:lnTo>
                  <a:pt x="30708" y="45125"/>
                </a:lnTo>
                <a:lnTo>
                  <a:pt x="22067" y="43205"/>
                </a:lnTo>
                <a:lnTo>
                  <a:pt x="14386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" name="object 215"/>
          <p:cNvSpPr/>
          <p:nvPr/>
        </p:nvSpPr>
        <p:spPr>
          <a:xfrm>
            <a:off x="3246851" y="3641902"/>
            <a:ext cx="91196" cy="35509"/>
          </a:xfrm>
          <a:custGeom>
            <a:avLst/>
            <a:gdLst/>
            <a:ahLst/>
            <a:cxnLst/>
            <a:rect l="l" t="t" r="r" b="b"/>
            <a:pathLst>
              <a:path w="91196" h="35509">
                <a:moveTo>
                  <a:pt x="20162" y="22082"/>
                </a:moveTo>
                <a:lnTo>
                  <a:pt x="80650" y="22082"/>
                </a:lnTo>
                <a:lnTo>
                  <a:pt x="84490" y="23042"/>
                </a:lnTo>
                <a:lnTo>
                  <a:pt x="85450" y="23042"/>
                </a:lnTo>
                <a:lnTo>
                  <a:pt x="86410" y="24002"/>
                </a:lnTo>
                <a:lnTo>
                  <a:pt x="87355" y="24947"/>
                </a:lnTo>
                <a:lnTo>
                  <a:pt x="87355" y="25923"/>
                </a:lnTo>
                <a:lnTo>
                  <a:pt x="88331" y="26883"/>
                </a:lnTo>
                <a:lnTo>
                  <a:pt x="89291" y="29763"/>
                </a:lnTo>
                <a:lnTo>
                  <a:pt x="89291" y="33604"/>
                </a:lnTo>
                <a:lnTo>
                  <a:pt x="91196" y="33604"/>
                </a:lnTo>
                <a:lnTo>
                  <a:pt x="91196" y="0"/>
                </a:lnTo>
                <a:lnTo>
                  <a:pt x="89291" y="0"/>
                </a:lnTo>
                <a:lnTo>
                  <a:pt x="88331" y="3840"/>
                </a:lnTo>
                <a:lnTo>
                  <a:pt x="88331" y="6720"/>
                </a:lnTo>
                <a:lnTo>
                  <a:pt x="87355" y="8641"/>
                </a:lnTo>
                <a:lnTo>
                  <a:pt x="87355" y="9601"/>
                </a:lnTo>
                <a:lnTo>
                  <a:pt x="86410" y="10561"/>
                </a:lnTo>
                <a:lnTo>
                  <a:pt x="84490" y="10561"/>
                </a:lnTo>
                <a:lnTo>
                  <a:pt x="83530" y="11521"/>
                </a:lnTo>
                <a:lnTo>
                  <a:pt x="0" y="11521"/>
                </a:lnTo>
                <a:lnTo>
                  <a:pt x="0" y="13441"/>
                </a:lnTo>
                <a:lnTo>
                  <a:pt x="10561" y="35509"/>
                </a:lnTo>
                <a:lnTo>
                  <a:pt x="12481" y="34549"/>
                </a:lnTo>
                <a:lnTo>
                  <a:pt x="11521" y="31668"/>
                </a:lnTo>
                <a:lnTo>
                  <a:pt x="10561" y="28788"/>
                </a:lnTo>
                <a:lnTo>
                  <a:pt x="10561" y="25923"/>
                </a:lnTo>
                <a:lnTo>
                  <a:pt x="11521" y="24947"/>
                </a:lnTo>
                <a:lnTo>
                  <a:pt x="12481" y="24002"/>
                </a:lnTo>
                <a:lnTo>
                  <a:pt x="13441" y="23042"/>
                </a:lnTo>
                <a:lnTo>
                  <a:pt x="16337" y="23042"/>
                </a:lnTo>
                <a:lnTo>
                  <a:pt x="20162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" name="object 216"/>
          <p:cNvSpPr/>
          <p:nvPr/>
        </p:nvSpPr>
        <p:spPr>
          <a:xfrm>
            <a:off x="3246851" y="3596777"/>
            <a:ext cx="24963" cy="52791"/>
          </a:xfrm>
          <a:custGeom>
            <a:avLst/>
            <a:gdLst/>
            <a:ahLst/>
            <a:cxnLst/>
            <a:rect l="l" t="t" r="r" b="b"/>
            <a:pathLst>
              <a:path w="24963" h="52791">
                <a:moveTo>
                  <a:pt x="17282" y="7680"/>
                </a:moveTo>
                <a:lnTo>
                  <a:pt x="11521" y="5760"/>
                </a:lnTo>
                <a:lnTo>
                  <a:pt x="8641" y="2880"/>
                </a:lnTo>
                <a:lnTo>
                  <a:pt x="5775" y="0"/>
                </a:lnTo>
                <a:lnTo>
                  <a:pt x="7680" y="12481"/>
                </a:lnTo>
                <a:lnTo>
                  <a:pt x="13441" y="16322"/>
                </a:lnTo>
                <a:lnTo>
                  <a:pt x="20162" y="19202"/>
                </a:lnTo>
                <a:lnTo>
                  <a:pt x="24963" y="9601"/>
                </a:lnTo>
                <a:lnTo>
                  <a:pt x="17282" y="7680"/>
                </a:lnTo>
                <a:close/>
              </a:path>
              <a:path w="24963" h="52791">
                <a:moveTo>
                  <a:pt x="78627" y="15919"/>
                </a:moveTo>
                <a:lnTo>
                  <a:pt x="89616" y="6902"/>
                </a:lnTo>
                <a:lnTo>
                  <a:pt x="93131" y="-4800"/>
                </a:lnTo>
                <a:lnTo>
                  <a:pt x="93131" y="-8641"/>
                </a:lnTo>
                <a:lnTo>
                  <a:pt x="91196" y="-13441"/>
                </a:lnTo>
                <a:lnTo>
                  <a:pt x="88331" y="-18242"/>
                </a:lnTo>
                <a:lnTo>
                  <a:pt x="84490" y="-23027"/>
                </a:lnTo>
                <a:lnTo>
                  <a:pt x="79689" y="-26868"/>
                </a:lnTo>
                <a:lnTo>
                  <a:pt x="72009" y="-29748"/>
                </a:lnTo>
                <a:lnTo>
                  <a:pt x="71380" y="-30008"/>
                </a:lnTo>
                <a:lnTo>
                  <a:pt x="59716" y="-32803"/>
                </a:lnTo>
                <a:lnTo>
                  <a:pt x="46085" y="-33588"/>
                </a:lnTo>
                <a:lnTo>
                  <a:pt x="32889" y="-32732"/>
                </a:lnTo>
                <a:lnTo>
                  <a:pt x="20577" y="-29618"/>
                </a:lnTo>
                <a:lnTo>
                  <a:pt x="10561" y="-24003"/>
                </a:lnTo>
                <a:lnTo>
                  <a:pt x="2895" y="-18242"/>
                </a:lnTo>
                <a:lnTo>
                  <a:pt x="0" y="-12481"/>
                </a:lnTo>
                <a:lnTo>
                  <a:pt x="0" y="-960"/>
                </a:lnTo>
                <a:lnTo>
                  <a:pt x="960" y="2880"/>
                </a:lnTo>
                <a:lnTo>
                  <a:pt x="3840" y="6720"/>
                </a:lnTo>
                <a:lnTo>
                  <a:pt x="7680" y="12481"/>
                </a:lnTo>
                <a:lnTo>
                  <a:pt x="5775" y="0"/>
                </a:lnTo>
                <a:lnTo>
                  <a:pt x="3840" y="-1920"/>
                </a:lnTo>
                <a:lnTo>
                  <a:pt x="3840" y="-7680"/>
                </a:lnTo>
                <a:lnTo>
                  <a:pt x="4800" y="-9601"/>
                </a:lnTo>
                <a:lnTo>
                  <a:pt x="6720" y="-11506"/>
                </a:lnTo>
                <a:lnTo>
                  <a:pt x="8641" y="-14401"/>
                </a:lnTo>
                <a:lnTo>
                  <a:pt x="12481" y="-16322"/>
                </a:lnTo>
                <a:lnTo>
                  <a:pt x="17282" y="-18242"/>
                </a:lnTo>
                <a:lnTo>
                  <a:pt x="24002" y="-20162"/>
                </a:lnTo>
                <a:lnTo>
                  <a:pt x="32644" y="-21122"/>
                </a:lnTo>
                <a:lnTo>
                  <a:pt x="42245" y="-21122"/>
                </a:lnTo>
                <a:lnTo>
                  <a:pt x="51391" y="-20976"/>
                </a:lnTo>
                <a:lnTo>
                  <a:pt x="64605" y="-20042"/>
                </a:lnTo>
                <a:lnTo>
                  <a:pt x="74889" y="-18242"/>
                </a:lnTo>
                <a:lnTo>
                  <a:pt x="79689" y="-16322"/>
                </a:lnTo>
                <a:lnTo>
                  <a:pt x="83530" y="-14401"/>
                </a:lnTo>
                <a:lnTo>
                  <a:pt x="85450" y="-12481"/>
                </a:lnTo>
                <a:lnTo>
                  <a:pt x="87355" y="-9601"/>
                </a:lnTo>
                <a:lnTo>
                  <a:pt x="88331" y="-6720"/>
                </a:lnTo>
                <a:lnTo>
                  <a:pt x="88331" y="0"/>
                </a:lnTo>
                <a:lnTo>
                  <a:pt x="85450" y="3840"/>
                </a:lnTo>
                <a:lnTo>
                  <a:pt x="78729" y="6720"/>
                </a:lnTo>
                <a:lnTo>
                  <a:pt x="75050" y="7915"/>
                </a:lnTo>
                <a:lnTo>
                  <a:pt x="63337" y="9972"/>
                </a:lnTo>
                <a:lnTo>
                  <a:pt x="48966" y="10561"/>
                </a:lnTo>
                <a:lnTo>
                  <a:pt x="33604" y="10561"/>
                </a:lnTo>
                <a:lnTo>
                  <a:pt x="24963" y="9601"/>
                </a:lnTo>
                <a:lnTo>
                  <a:pt x="20162" y="19202"/>
                </a:lnTo>
                <a:lnTo>
                  <a:pt x="21787" y="19791"/>
                </a:lnTo>
                <a:lnTo>
                  <a:pt x="33460" y="22853"/>
                </a:lnTo>
                <a:lnTo>
                  <a:pt x="47045" y="24002"/>
                </a:lnTo>
                <a:lnTo>
                  <a:pt x="54134" y="23671"/>
                </a:lnTo>
                <a:lnTo>
                  <a:pt x="66786" y="21109"/>
                </a:lnTo>
                <a:lnTo>
                  <a:pt x="77769" y="16322"/>
                </a:lnTo>
                <a:lnTo>
                  <a:pt x="78627" y="15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" name="object 217"/>
          <p:cNvSpPr/>
          <p:nvPr/>
        </p:nvSpPr>
        <p:spPr>
          <a:xfrm>
            <a:off x="1737786" y="1413814"/>
            <a:ext cx="146883" cy="107518"/>
          </a:xfrm>
          <a:custGeom>
            <a:avLst/>
            <a:gdLst/>
            <a:ahLst/>
            <a:cxnLst/>
            <a:rect l="l" t="t" r="r" b="b"/>
            <a:pathLst>
              <a:path w="146883" h="107518">
                <a:moveTo>
                  <a:pt x="132481" y="98861"/>
                </a:moveTo>
                <a:lnTo>
                  <a:pt x="131505" y="97917"/>
                </a:lnTo>
                <a:lnTo>
                  <a:pt x="131505" y="9601"/>
                </a:lnTo>
                <a:lnTo>
                  <a:pt x="132481" y="7665"/>
                </a:lnTo>
                <a:lnTo>
                  <a:pt x="133441" y="6720"/>
                </a:lnTo>
                <a:lnTo>
                  <a:pt x="134386" y="4785"/>
                </a:lnTo>
                <a:lnTo>
                  <a:pt x="135346" y="4785"/>
                </a:lnTo>
                <a:lnTo>
                  <a:pt x="137281" y="2880"/>
                </a:lnTo>
                <a:lnTo>
                  <a:pt x="146883" y="2880"/>
                </a:lnTo>
                <a:lnTo>
                  <a:pt x="146883" y="0"/>
                </a:lnTo>
                <a:lnTo>
                  <a:pt x="102717" y="0"/>
                </a:lnTo>
                <a:lnTo>
                  <a:pt x="73913" y="71033"/>
                </a:lnTo>
                <a:lnTo>
                  <a:pt x="43205" y="0"/>
                </a:lnTo>
                <a:lnTo>
                  <a:pt x="0" y="0"/>
                </a:lnTo>
                <a:lnTo>
                  <a:pt x="0" y="2880"/>
                </a:lnTo>
                <a:lnTo>
                  <a:pt x="8641" y="2880"/>
                </a:lnTo>
                <a:lnTo>
                  <a:pt x="10561" y="4785"/>
                </a:lnTo>
                <a:lnTo>
                  <a:pt x="11521" y="5760"/>
                </a:lnTo>
                <a:lnTo>
                  <a:pt x="13441" y="6720"/>
                </a:lnTo>
                <a:lnTo>
                  <a:pt x="13441" y="7665"/>
                </a:lnTo>
                <a:lnTo>
                  <a:pt x="14401" y="9601"/>
                </a:lnTo>
                <a:lnTo>
                  <a:pt x="14401" y="94076"/>
                </a:lnTo>
                <a:lnTo>
                  <a:pt x="13441" y="96956"/>
                </a:lnTo>
                <a:lnTo>
                  <a:pt x="13441" y="98861"/>
                </a:lnTo>
                <a:lnTo>
                  <a:pt x="11521" y="99837"/>
                </a:lnTo>
                <a:lnTo>
                  <a:pt x="10561" y="101742"/>
                </a:lnTo>
                <a:lnTo>
                  <a:pt x="9601" y="102702"/>
                </a:lnTo>
                <a:lnTo>
                  <a:pt x="7680" y="103677"/>
                </a:lnTo>
                <a:lnTo>
                  <a:pt x="4800" y="103677"/>
                </a:lnTo>
                <a:lnTo>
                  <a:pt x="2880" y="104637"/>
                </a:lnTo>
                <a:lnTo>
                  <a:pt x="0" y="104637"/>
                </a:lnTo>
                <a:lnTo>
                  <a:pt x="0" y="107518"/>
                </a:lnTo>
                <a:lnTo>
                  <a:pt x="36469" y="107518"/>
                </a:lnTo>
                <a:lnTo>
                  <a:pt x="36469" y="104637"/>
                </a:lnTo>
                <a:lnTo>
                  <a:pt x="31683" y="104637"/>
                </a:lnTo>
                <a:lnTo>
                  <a:pt x="27843" y="103677"/>
                </a:lnTo>
                <a:lnTo>
                  <a:pt x="25923" y="101742"/>
                </a:lnTo>
                <a:lnTo>
                  <a:pt x="23042" y="99837"/>
                </a:lnTo>
                <a:lnTo>
                  <a:pt x="22082" y="97917"/>
                </a:lnTo>
                <a:lnTo>
                  <a:pt x="21122" y="95021"/>
                </a:lnTo>
                <a:lnTo>
                  <a:pt x="21122" y="9601"/>
                </a:lnTo>
                <a:lnTo>
                  <a:pt x="62392" y="107518"/>
                </a:lnTo>
                <a:lnTo>
                  <a:pt x="64312" y="107518"/>
                </a:lnTo>
                <a:lnTo>
                  <a:pt x="105597" y="9601"/>
                </a:lnTo>
                <a:lnTo>
                  <a:pt x="105597" y="97917"/>
                </a:lnTo>
                <a:lnTo>
                  <a:pt x="104637" y="98861"/>
                </a:lnTo>
                <a:lnTo>
                  <a:pt x="103677" y="100797"/>
                </a:lnTo>
                <a:lnTo>
                  <a:pt x="102717" y="101742"/>
                </a:lnTo>
                <a:lnTo>
                  <a:pt x="101757" y="102702"/>
                </a:lnTo>
                <a:lnTo>
                  <a:pt x="99837" y="103677"/>
                </a:lnTo>
                <a:lnTo>
                  <a:pt x="96956" y="104637"/>
                </a:lnTo>
                <a:lnTo>
                  <a:pt x="90236" y="104637"/>
                </a:lnTo>
                <a:lnTo>
                  <a:pt x="90236" y="107518"/>
                </a:lnTo>
                <a:lnTo>
                  <a:pt x="146883" y="107518"/>
                </a:lnTo>
                <a:lnTo>
                  <a:pt x="146883" y="104637"/>
                </a:lnTo>
                <a:lnTo>
                  <a:pt x="140162" y="104637"/>
                </a:lnTo>
                <a:lnTo>
                  <a:pt x="138226" y="103677"/>
                </a:lnTo>
                <a:lnTo>
                  <a:pt x="136321" y="102702"/>
                </a:lnTo>
                <a:lnTo>
                  <a:pt x="134386" y="101742"/>
                </a:lnTo>
                <a:lnTo>
                  <a:pt x="133441" y="100797"/>
                </a:lnTo>
                <a:lnTo>
                  <a:pt x="132481" y="988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" name="object 218"/>
          <p:cNvSpPr/>
          <p:nvPr/>
        </p:nvSpPr>
        <p:spPr>
          <a:xfrm>
            <a:off x="1890415" y="1447403"/>
            <a:ext cx="40325" cy="73929"/>
          </a:xfrm>
          <a:custGeom>
            <a:avLst/>
            <a:gdLst/>
            <a:ahLst/>
            <a:cxnLst/>
            <a:rect l="l" t="t" r="r" b="b"/>
            <a:pathLst>
              <a:path w="40325" h="73929">
                <a:moveTo>
                  <a:pt x="40325" y="73929"/>
                </a:moveTo>
                <a:lnTo>
                  <a:pt x="40325" y="71048"/>
                </a:lnTo>
                <a:lnTo>
                  <a:pt x="37444" y="71048"/>
                </a:lnTo>
                <a:lnTo>
                  <a:pt x="34564" y="70088"/>
                </a:lnTo>
                <a:lnTo>
                  <a:pt x="33604" y="68153"/>
                </a:lnTo>
                <a:lnTo>
                  <a:pt x="31683" y="67208"/>
                </a:lnTo>
                <a:lnTo>
                  <a:pt x="31683" y="0"/>
                </a:lnTo>
                <a:lnTo>
                  <a:pt x="0" y="0"/>
                </a:lnTo>
                <a:lnTo>
                  <a:pt x="0" y="2880"/>
                </a:lnTo>
                <a:lnTo>
                  <a:pt x="3840" y="2880"/>
                </a:lnTo>
                <a:lnTo>
                  <a:pt x="6720" y="3840"/>
                </a:lnTo>
                <a:lnTo>
                  <a:pt x="7680" y="4800"/>
                </a:lnTo>
                <a:lnTo>
                  <a:pt x="8641" y="6720"/>
                </a:lnTo>
                <a:lnTo>
                  <a:pt x="9601" y="9601"/>
                </a:lnTo>
                <a:lnTo>
                  <a:pt x="9601" y="63367"/>
                </a:lnTo>
                <a:lnTo>
                  <a:pt x="8641" y="67208"/>
                </a:lnTo>
                <a:lnTo>
                  <a:pt x="7680" y="68153"/>
                </a:lnTo>
                <a:lnTo>
                  <a:pt x="5760" y="70088"/>
                </a:lnTo>
                <a:lnTo>
                  <a:pt x="3840" y="71048"/>
                </a:lnTo>
                <a:lnTo>
                  <a:pt x="0" y="71048"/>
                </a:lnTo>
                <a:lnTo>
                  <a:pt x="0" y="73929"/>
                </a:lnTo>
                <a:lnTo>
                  <a:pt x="40325" y="739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" name="object 219"/>
          <p:cNvSpPr/>
          <p:nvPr/>
        </p:nvSpPr>
        <p:spPr>
          <a:xfrm>
            <a:off x="1899056" y="1410919"/>
            <a:ext cx="24003" cy="24963"/>
          </a:xfrm>
          <a:custGeom>
            <a:avLst/>
            <a:gdLst/>
            <a:ahLst/>
            <a:cxnLst/>
            <a:rect l="l" t="t" r="r" b="b"/>
            <a:pathLst>
              <a:path w="24003" h="24963">
                <a:moveTo>
                  <a:pt x="24003" y="12496"/>
                </a:moveTo>
                <a:lnTo>
                  <a:pt x="24003" y="8656"/>
                </a:lnTo>
                <a:lnTo>
                  <a:pt x="23042" y="5775"/>
                </a:lnTo>
                <a:lnTo>
                  <a:pt x="20162" y="3840"/>
                </a:lnTo>
                <a:lnTo>
                  <a:pt x="18242" y="975"/>
                </a:lnTo>
                <a:lnTo>
                  <a:pt x="15361" y="0"/>
                </a:lnTo>
                <a:lnTo>
                  <a:pt x="8641" y="0"/>
                </a:lnTo>
                <a:lnTo>
                  <a:pt x="5760" y="1935"/>
                </a:lnTo>
                <a:lnTo>
                  <a:pt x="2880" y="3840"/>
                </a:lnTo>
                <a:lnTo>
                  <a:pt x="960" y="5775"/>
                </a:lnTo>
                <a:lnTo>
                  <a:pt x="0" y="9616"/>
                </a:lnTo>
                <a:lnTo>
                  <a:pt x="0" y="16337"/>
                </a:lnTo>
                <a:lnTo>
                  <a:pt x="960" y="18242"/>
                </a:lnTo>
                <a:lnTo>
                  <a:pt x="2880" y="21122"/>
                </a:lnTo>
                <a:lnTo>
                  <a:pt x="5760" y="23058"/>
                </a:lnTo>
                <a:lnTo>
                  <a:pt x="8641" y="24963"/>
                </a:lnTo>
                <a:lnTo>
                  <a:pt x="15361" y="24963"/>
                </a:lnTo>
                <a:lnTo>
                  <a:pt x="18242" y="23058"/>
                </a:lnTo>
                <a:lnTo>
                  <a:pt x="20162" y="21122"/>
                </a:lnTo>
                <a:lnTo>
                  <a:pt x="23042" y="18242"/>
                </a:lnTo>
                <a:lnTo>
                  <a:pt x="24003" y="15361"/>
                </a:lnTo>
                <a:lnTo>
                  <a:pt x="24003" y="124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" name="object 220"/>
          <p:cNvSpPr/>
          <p:nvPr/>
        </p:nvSpPr>
        <p:spPr>
          <a:xfrm>
            <a:off x="1936501" y="1413814"/>
            <a:ext cx="39364" cy="107518"/>
          </a:xfrm>
          <a:custGeom>
            <a:avLst/>
            <a:gdLst/>
            <a:ahLst/>
            <a:cxnLst/>
            <a:rect l="l" t="t" r="r" b="b"/>
            <a:pathLst>
              <a:path w="39364" h="107518">
                <a:moveTo>
                  <a:pt x="30708" y="0"/>
                </a:move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5760" y="3825"/>
                </a:lnTo>
                <a:lnTo>
                  <a:pt x="6720" y="5760"/>
                </a:lnTo>
                <a:lnTo>
                  <a:pt x="7680" y="6720"/>
                </a:lnTo>
                <a:lnTo>
                  <a:pt x="8641" y="9601"/>
                </a:lnTo>
                <a:lnTo>
                  <a:pt x="8641" y="96956"/>
                </a:lnTo>
                <a:lnTo>
                  <a:pt x="7680" y="100797"/>
                </a:lnTo>
                <a:lnTo>
                  <a:pt x="6720" y="101742"/>
                </a:lnTo>
                <a:lnTo>
                  <a:pt x="5760" y="103677"/>
                </a:lnTo>
                <a:lnTo>
                  <a:pt x="2880" y="104637"/>
                </a:lnTo>
                <a:lnTo>
                  <a:pt x="0" y="104637"/>
                </a:lnTo>
                <a:lnTo>
                  <a:pt x="0" y="107518"/>
                </a:lnTo>
                <a:lnTo>
                  <a:pt x="39364" y="107518"/>
                </a:lnTo>
                <a:lnTo>
                  <a:pt x="39364" y="104637"/>
                </a:lnTo>
                <a:lnTo>
                  <a:pt x="36484" y="104637"/>
                </a:lnTo>
                <a:lnTo>
                  <a:pt x="33588" y="103677"/>
                </a:lnTo>
                <a:lnTo>
                  <a:pt x="32644" y="101742"/>
                </a:lnTo>
                <a:lnTo>
                  <a:pt x="31683" y="100797"/>
                </a:lnTo>
                <a:lnTo>
                  <a:pt x="30708" y="96956"/>
                </a:lnTo>
                <a:lnTo>
                  <a:pt x="3070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" name="object 221"/>
          <p:cNvSpPr/>
          <p:nvPr/>
        </p:nvSpPr>
        <p:spPr>
          <a:xfrm>
            <a:off x="1981611" y="1413814"/>
            <a:ext cx="39364" cy="107518"/>
          </a:xfrm>
          <a:custGeom>
            <a:avLst/>
            <a:gdLst/>
            <a:ahLst/>
            <a:cxnLst/>
            <a:rect l="l" t="t" r="r" b="b"/>
            <a:pathLst>
              <a:path w="39364" h="107518">
                <a:moveTo>
                  <a:pt x="39364" y="107518"/>
                </a:moveTo>
                <a:lnTo>
                  <a:pt x="39364" y="104637"/>
                </a:lnTo>
                <a:lnTo>
                  <a:pt x="36484" y="104637"/>
                </a:lnTo>
                <a:lnTo>
                  <a:pt x="33604" y="103677"/>
                </a:lnTo>
                <a:lnTo>
                  <a:pt x="32644" y="101742"/>
                </a:lnTo>
                <a:lnTo>
                  <a:pt x="31683" y="100797"/>
                </a:lnTo>
                <a:lnTo>
                  <a:pt x="30723" y="96956"/>
                </a:lnTo>
                <a:lnTo>
                  <a:pt x="30723" y="0"/>
                </a:ln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5760" y="3825"/>
                </a:lnTo>
                <a:lnTo>
                  <a:pt x="6720" y="5760"/>
                </a:lnTo>
                <a:lnTo>
                  <a:pt x="7680" y="6720"/>
                </a:lnTo>
                <a:lnTo>
                  <a:pt x="8656" y="9601"/>
                </a:lnTo>
                <a:lnTo>
                  <a:pt x="8656" y="96956"/>
                </a:lnTo>
                <a:lnTo>
                  <a:pt x="7680" y="100797"/>
                </a:lnTo>
                <a:lnTo>
                  <a:pt x="6720" y="101742"/>
                </a:lnTo>
                <a:lnTo>
                  <a:pt x="5760" y="103677"/>
                </a:lnTo>
                <a:lnTo>
                  <a:pt x="2880" y="104637"/>
                </a:lnTo>
                <a:lnTo>
                  <a:pt x="0" y="104637"/>
                </a:lnTo>
                <a:lnTo>
                  <a:pt x="0" y="107518"/>
                </a:lnTo>
                <a:lnTo>
                  <a:pt x="39364" y="1075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" name="object 222"/>
          <p:cNvSpPr/>
          <p:nvPr/>
        </p:nvSpPr>
        <p:spPr>
          <a:xfrm>
            <a:off x="2026737" y="1447403"/>
            <a:ext cx="39364" cy="73929"/>
          </a:xfrm>
          <a:custGeom>
            <a:avLst/>
            <a:gdLst/>
            <a:ahLst/>
            <a:cxnLst/>
            <a:rect l="l" t="t" r="r" b="b"/>
            <a:pathLst>
              <a:path w="39364" h="73929">
                <a:moveTo>
                  <a:pt x="39364" y="73929"/>
                </a:moveTo>
                <a:lnTo>
                  <a:pt x="39364" y="71048"/>
                </a:lnTo>
                <a:lnTo>
                  <a:pt x="36484" y="71048"/>
                </a:lnTo>
                <a:lnTo>
                  <a:pt x="33604" y="70088"/>
                </a:lnTo>
                <a:lnTo>
                  <a:pt x="32644" y="68153"/>
                </a:lnTo>
                <a:lnTo>
                  <a:pt x="31683" y="67208"/>
                </a:lnTo>
                <a:lnTo>
                  <a:pt x="30723" y="63367"/>
                </a:lnTo>
                <a:lnTo>
                  <a:pt x="30723" y="0"/>
                </a:ln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5760" y="3840"/>
                </a:lnTo>
                <a:lnTo>
                  <a:pt x="6720" y="4800"/>
                </a:lnTo>
                <a:lnTo>
                  <a:pt x="7680" y="6720"/>
                </a:lnTo>
                <a:lnTo>
                  <a:pt x="8641" y="9601"/>
                </a:lnTo>
                <a:lnTo>
                  <a:pt x="8641" y="63367"/>
                </a:lnTo>
                <a:lnTo>
                  <a:pt x="7680" y="67208"/>
                </a:lnTo>
                <a:lnTo>
                  <a:pt x="6720" y="68153"/>
                </a:lnTo>
                <a:lnTo>
                  <a:pt x="5760" y="70088"/>
                </a:lnTo>
                <a:lnTo>
                  <a:pt x="2880" y="71048"/>
                </a:lnTo>
                <a:lnTo>
                  <a:pt x="0" y="71048"/>
                </a:lnTo>
                <a:lnTo>
                  <a:pt x="0" y="73929"/>
                </a:lnTo>
                <a:lnTo>
                  <a:pt x="39364" y="739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" name="object 223"/>
          <p:cNvSpPr/>
          <p:nvPr/>
        </p:nvSpPr>
        <p:spPr>
          <a:xfrm>
            <a:off x="2034418" y="1410919"/>
            <a:ext cx="24002" cy="24963"/>
          </a:xfrm>
          <a:custGeom>
            <a:avLst/>
            <a:gdLst/>
            <a:ahLst/>
            <a:cxnLst/>
            <a:rect l="l" t="t" r="r" b="b"/>
            <a:pathLst>
              <a:path w="24002" h="24963">
                <a:moveTo>
                  <a:pt x="24002" y="12496"/>
                </a:moveTo>
                <a:lnTo>
                  <a:pt x="24002" y="8656"/>
                </a:lnTo>
                <a:lnTo>
                  <a:pt x="23042" y="5775"/>
                </a:lnTo>
                <a:lnTo>
                  <a:pt x="21122" y="3840"/>
                </a:lnTo>
                <a:lnTo>
                  <a:pt x="18242" y="975"/>
                </a:lnTo>
                <a:lnTo>
                  <a:pt x="15361" y="0"/>
                </a:lnTo>
                <a:lnTo>
                  <a:pt x="8641" y="0"/>
                </a:lnTo>
                <a:lnTo>
                  <a:pt x="5760" y="1935"/>
                </a:lnTo>
                <a:lnTo>
                  <a:pt x="2880" y="3840"/>
                </a:lnTo>
                <a:lnTo>
                  <a:pt x="960" y="5775"/>
                </a:lnTo>
                <a:lnTo>
                  <a:pt x="0" y="9616"/>
                </a:lnTo>
                <a:lnTo>
                  <a:pt x="0" y="16337"/>
                </a:lnTo>
                <a:lnTo>
                  <a:pt x="960" y="18242"/>
                </a:lnTo>
                <a:lnTo>
                  <a:pt x="2880" y="21122"/>
                </a:lnTo>
                <a:lnTo>
                  <a:pt x="5760" y="23058"/>
                </a:lnTo>
                <a:lnTo>
                  <a:pt x="8641" y="24963"/>
                </a:lnTo>
                <a:lnTo>
                  <a:pt x="15361" y="24963"/>
                </a:lnTo>
                <a:lnTo>
                  <a:pt x="18242" y="23058"/>
                </a:lnTo>
                <a:lnTo>
                  <a:pt x="21122" y="21122"/>
                </a:lnTo>
                <a:lnTo>
                  <a:pt x="23042" y="18242"/>
                </a:lnTo>
                <a:lnTo>
                  <a:pt x="24002" y="15361"/>
                </a:lnTo>
                <a:lnTo>
                  <a:pt x="24002" y="124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" name="object 224"/>
          <p:cNvSpPr/>
          <p:nvPr/>
        </p:nvSpPr>
        <p:spPr>
          <a:xfrm>
            <a:off x="2073783" y="1444523"/>
            <a:ext cx="70073" cy="78476"/>
          </a:xfrm>
          <a:custGeom>
            <a:avLst/>
            <a:gdLst/>
            <a:ahLst/>
            <a:cxnLst/>
            <a:rect l="l" t="t" r="r" b="b"/>
            <a:pathLst>
              <a:path w="70073" h="78476">
                <a:moveTo>
                  <a:pt x="23987" y="26883"/>
                </a:moveTo>
                <a:lnTo>
                  <a:pt x="24947" y="21122"/>
                </a:lnTo>
                <a:lnTo>
                  <a:pt x="24947" y="15361"/>
                </a:lnTo>
                <a:lnTo>
                  <a:pt x="26868" y="10561"/>
                </a:lnTo>
                <a:lnTo>
                  <a:pt x="27828" y="8641"/>
                </a:lnTo>
                <a:lnTo>
                  <a:pt x="30708" y="6720"/>
                </a:lnTo>
                <a:lnTo>
                  <a:pt x="32628" y="5760"/>
                </a:lnTo>
                <a:lnTo>
                  <a:pt x="37429" y="5760"/>
                </a:lnTo>
                <a:lnTo>
                  <a:pt x="39349" y="6720"/>
                </a:lnTo>
                <a:lnTo>
                  <a:pt x="40309" y="7680"/>
                </a:lnTo>
                <a:lnTo>
                  <a:pt x="42230" y="9601"/>
                </a:lnTo>
                <a:lnTo>
                  <a:pt x="44150" y="11521"/>
                </a:lnTo>
                <a:lnTo>
                  <a:pt x="45110" y="15361"/>
                </a:lnTo>
                <a:lnTo>
                  <a:pt x="46070" y="18242"/>
                </a:lnTo>
                <a:lnTo>
                  <a:pt x="47030" y="24002"/>
                </a:lnTo>
                <a:lnTo>
                  <a:pt x="47030" y="33604"/>
                </a:lnTo>
                <a:lnTo>
                  <a:pt x="46970" y="40065"/>
                </a:lnTo>
                <a:lnTo>
                  <a:pt x="46262" y="54550"/>
                </a:lnTo>
                <a:lnTo>
                  <a:pt x="45110" y="63367"/>
                </a:lnTo>
                <a:lnTo>
                  <a:pt x="44150" y="67208"/>
                </a:lnTo>
                <a:lnTo>
                  <a:pt x="43190" y="69128"/>
                </a:lnTo>
                <a:lnTo>
                  <a:pt x="41269" y="71033"/>
                </a:lnTo>
                <a:lnTo>
                  <a:pt x="40273" y="78476"/>
                </a:lnTo>
                <a:lnTo>
                  <a:pt x="52617" y="74776"/>
                </a:lnTo>
                <a:lnTo>
                  <a:pt x="62392" y="66248"/>
                </a:lnTo>
                <a:lnTo>
                  <a:pt x="68380" y="52658"/>
                </a:lnTo>
                <a:lnTo>
                  <a:pt x="70073" y="39364"/>
                </a:lnTo>
                <a:lnTo>
                  <a:pt x="70073" y="32644"/>
                </a:lnTo>
                <a:lnTo>
                  <a:pt x="68153" y="25923"/>
                </a:lnTo>
                <a:lnTo>
                  <a:pt x="65272" y="19202"/>
                </a:lnTo>
                <a:lnTo>
                  <a:pt x="62392" y="13441"/>
                </a:lnTo>
                <a:lnTo>
                  <a:pt x="58552" y="8641"/>
                </a:lnTo>
                <a:lnTo>
                  <a:pt x="52791" y="4800"/>
                </a:lnTo>
                <a:lnTo>
                  <a:pt x="47030" y="1920"/>
                </a:lnTo>
                <a:lnTo>
                  <a:pt x="41269" y="0"/>
                </a:lnTo>
                <a:lnTo>
                  <a:pt x="34549" y="0"/>
                </a:lnTo>
                <a:lnTo>
                  <a:pt x="31747" y="93"/>
                </a:lnTo>
                <a:lnTo>
                  <a:pt x="19148" y="3577"/>
                </a:lnTo>
                <a:lnTo>
                  <a:pt x="9585" y="12481"/>
                </a:lnTo>
                <a:lnTo>
                  <a:pt x="7329" y="15708"/>
                </a:lnTo>
                <a:lnTo>
                  <a:pt x="1987" y="26871"/>
                </a:lnTo>
                <a:lnTo>
                  <a:pt x="0" y="40325"/>
                </a:lnTo>
                <a:lnTo>
                  <a:pt x="136" y="43492"/>
                </a:lnTo>
                <a:lnTo>
                  <a:pt x="3218" y="55983"/>
                </a:lnTo>
                <a:lnTo>
                  <a:pt x="9585" y="67208"/>
                </a:lnTo>
                <a:lnTo>
                  <a:pt x="11485" y="69484"/>
                </a:lnTo>
                <a:lnTo>
                  <a:pt x="21764" y="76405"/>
                </a:lnTo>
                <a:lnTo>
                  <a:pt x="26868" y="68153"/>
                </a:lnTo>
                <a:lnTo>
                  <a:pt x="24947" y="65288"/>
                </a:lnTo>
                <a:lnTo>
                  <a:pt x="24947" y="61447"/>
                </a:lnTo>
                <a:lnTo>
                  <a:pt x="23987" y="56647"/>
                </a:lnTo>
                <a:lnTo>
                  <a:pt x="23987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" name="object 225"/>
          <p:cNvSpPr/>
          <p:nvPr/>
        </p:nvSpPr>
        <p:spPr>
          <a:xfrm>
            <a:off x="2095547" y="1512676"/>
            <a:ext cx="19505" cy="10561"/>
          </a:xfrm>
          <a:custGeom>
            <a:avLst/>
            <a:gdLst/>
            <a:ahLst/>
            <a:cxnLst/>
            <a:rect l="l" t="t" r="r" b="b"/>
            <a:pathLst>
              <a:path w="19505" h="10561">
                <a:moveTo>
                  <a:pt x="19505" y="2880"/>
                </a:moveTo>
                <a:lnTo>
                  <a:pt x="17585" y="4815"/>
                </a:lnTo>
                <a:lnTo>
                  <a:pt x="10864" y="4815"/>
                </a:lnTo>
                <a:lnTo>
                  <a:pt x="8944" y="3840"/>
                </a:lnTo>
                <a:lnTo>
                  <a:pt x="7023" y="1935"/>
                </a:lnTo>
                <a:lnTo>
                  <a:pt x="5103" y="0"/>
                </a:lnTo>
                <a:lnTo>
                  <a:pt x="0" y="8252"/>
                </a:lnTo>
                <a:lnTo>
                  <a:pt x="13744" y="10561"/>
                </a:lnTo>
                <a:lnTo>
                  <a:pt x="18508" y="10323"/>
                </a:lnTo>
                <a:lnTo>
                  <a:pt x="19505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" name="object 226"/>
          <p:cNvSpPr/>
          <p:nvPr/>
        </p:nvSpPr>
        <p:spPr>
          <a:xfrm>
            <a:off x="2155377" y="1444523"/>
            <a:ext cx="79674" cy="76809"/>
          </a:xfrm>
          <a:custGeom>
            <a:avLst/>
            <a:gdLst/>
            <a:ahLst/>
            <a:cxnLst/>
            <a:rect l="l" t="t" r="r" b="b"/>
            <a:pathLst>
              <a:path w="79674" h="76809">
                <a:moveTo>
                  <a:pt x="71993" y="23042"/>
                </a:moveTo>
                <a:lnTo>
                  <a:pt x="71033" y="17282"/>
                </a:lnTo>
                <a:lnTo>
                  <a:pt x="70073" y="14401"/>
                </a:lnTo>
                <a:lnTo>
                  <a:pt x="69113" y="10561"/>
                </a:lnTo>
                <a:lnTo>
                  <a:pt x="67193" y="6720"/>
                </a:lnTo>
                <a:lnTo>
                  <a:pt x="64312" y="3840"/>
                </a:lnTo>
                <a:lnTo>
                  <a:pt x="61432" y="1920"/>
                </a:lnTo>
                <a:lnTo>
                  <a:pt x="56631" y="0"/>
                </a:lnTo>
                <a:lnTo>
                  <a:pt x="47990" y="0"/>
                </a:lnTo>
                <a:lnTo>
                  <a:pt x="44150" y="960"/>
                </a:lnTo>
                <a:lnTo>
                  <a:pt x="41269" y="2880"/>
                </a:lnTo>
                <a:lnTo>
                  <a:pt x="37429" y="4800"/>
                </a:lnTo>
                <a:lnTo>
                  <a:pt x="33588" y="7680"/>
                </a:lnTo>
                <a:lnTo>
                  <a:pt x="29748" y="12481"/>
                </a:lnTo>
                <a:lnTo>
                  <a:pt x="29748" y="2880"/>
                </a:lnTo>
                <a:lnTo>
                  <a:pt x="0" y="2880"/>
                </a:lnTo>
                <a:lnTo>
                  <a:pt x="0" y="5760"/>
                </a:lnTo>
                <a:lnTo>
                  <a:pt x="2880" y="5760"/>
                </a:lnTo>
                <a:lnTo>
                  <a:pt x="4800" y="6720"/>
                </a:lnTo>
                <a:lnTo>
                  <a:pt x="5760" y="7680"/>
                </a:lnTo>
                <a:lnTo>
                  <a:pt x="7665" y="9601"/>
                </a:lnTo>
                <a:lnTo>
                  <a:pt x="7665" y="69128"/>
                </a:lnTo>
                <a:lnTo>
                  <a:pt x="6720" y="71033"/>
                </a:lnTo>
                <a:lnTo>
                  <a:pt x="4800" y="71993"/>
                </a:lnTo>
                <a:lnTo>
                  <a:pt x="2880" y="72969"/>
                </a:lnTo>
                <a:lnTo>
                  <a:pt x="0" y="73929"/>
                </a:lnTo>
                <a:lnTo>
                  <a:pt x="0" y="76809"/>
                </a:lnTo>
                <a:lnTo>
                  <a:pt x="37429" y="76809"/>
                </a:lnTo>
                <a:lnTo>
                  <a:pt x="37429" y="73929"/>
                </a:lnTo>
                <a:lnTo>
                  <a:pt x="34549" y="72969"/>
                </a:lnTo>
                <a:lnTo>
                  <a:pt x="32628" y="71993"/>
                </a:lnTo>
                <a:lnTo>
                  <a:pt x="31668" y="71033"/>
                </a:lnTo>
                <a:lnTo>
                  <a:pt x="30723" y="69128"/>
                </a:lnTo>
                <a:lnTo>
                  <a:pt x="29748" y="66248"/>
                </a:lnTo>
                <a:lnTo>
                  <a:pt x="29748" y="21122"/>
                </a:lnTo>
                <a:lnTo>
                  <a:pt x="33588" y="14401"/>
                </a:lnTo>
                <a:lnTo>
                  <a:pt x="38389" y="10561"/>
                </a:lnTo>
                <a:lnTo>
                  <a:pt x="44150" y="10561"/>
                </a:lnTo>
                <a:lnTo>
                  <a:pt x="45110" y="11521"/>
                </a:lnTo>
                <a:lnTo>
                  <a:pt x="46070" y="12481"/>
                </a:lnTo>
                <a:lnTo>
                  <a:pt x="47990" y="13441"/>
                </a:lnTo>
                <a:lnTo>
                  <a:pt x="47990" y="14401"/>
                </a:lnTo>
                <a:lnTo>
                  <a:pt x="48950" y="16322"/>
                </a:lnTo>
                <a:lnTo>
                  <a:pt x="48950" y="17282"/>
                </a:lnTo>
                <a:lnTo>
                  <a:pt x="49910" y="21122"/>
                </a:lnTo>
                <a:lnTo>
                  <a:pt x="49910" y="65288"/>
                </a:lnTo>
                <a:lnTo>
                  <a:pt x="48950" y="69128"/>
                </a:lnTo>
                <a:lnTo>
                  <a:pt x="47990" y="70088"/>
                </a:lnTo>
                <a:lnTo>
                  <a:pt x="47030" y="71993"/>
                </a:lnTo>
                <a:lnTo>
                  <a:pt x="45110" y="72969"/>
                </a:lnTo>
                <a:lnTo>
                  <a:pt x="42230" y="73929"/>
                </a:lnTo>
                <a:lnTo>
                  <a:pt x="42230" y="76809"/>
                </a:lnTo>
                <a:lnTo>
                  <a:pt x="79674" y="76809"/>
                </a:lnTo>
                <a:lnTo>
                  <a:pt x="79674" y="73929"/>
                </a:lnTo>
                <a:lnTo>
                  <a:pt x="76794" y="72969"/>
                </a:lnTo>
                <a:lnTo>
                  <a:pt x="73913" y="71993"/>
                </a:lnTo>
                <a:lnTo>
                  <a:pt x="72953" y="71033"/>
                </a:lnTo>
                <a:lnTo>
                  <a:pt x="71993" y="70088"/>
                </a:lnTo>
                <a:lnTo>
                  <a:pt x="71993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" name="object 227"/>
          <p:cNvSpPr/>
          <p:nvPr/>
        </p:nvSpPr>
        <p:spPr>
          <a:xfrm>
            <a:off x="2246574" y="1444523"/>
            <a:ext cx="50871" cy="78714"/>
          </a:xfrm>
          <a:custGeom>
            <a:avLst/>
            <a:gdLst/>
            <a:ahLst/>
            <a:cxnLst/>
            <a:rect l="l" t="t" r="r" b="b"/>
            <a:pathLst>
              <a:path w="50871" h="78714">
                <a:moveTo>
                  <a:pt x="24003" y="5760"/>
                </a:moveTo>
                <a:lnTo>
                  <a:pt x="26883" y="5760"/>
                </a:lnTo>
                <a:lnTo>
                  <a:pt x="30723" y="7680"/>
                </a:lnTo>
                <a:lnTo>
                  <a:pt x="34549" y="10561"/>
                </a:lnTo>
                <a:lnTo>
                  <a:pt x="37444" y="13441"/>
                </a:lnTo>
                <a:lnTo>
                  <a:pt x="41269" y="18242"/>
                </a:lnTo>
                <a:lnTo>
                  <a:pt x="44150" y="25923"/>
                </a:lnTo>
                <a:lnTo>
                  <a:pt x="47030" y="25923"/>
                </a:lnTo>
                <a:lnTo>
                  <a:pt x="46070" y="0"/>
                </a:lnTo>
                <a:lnTo>
                  <a:pt x="43190" y="0"/>
                </a:lnTo>
                <a:lnTo>
                  <a:pt x="42230" y="1920"/>
                </a:lnTo>
                <a:lnTo>
                  <a:pt x="41269" y="3840"/>
                </a:lnTo>
                <a:lnTo>
                  <a:pt x="39349" y="3840"/>
                </a:lnTo>
                <a:lnTo>
                  <a:pt x="39349" y="4800"/>
                </a:lnTo>
                <a:lnTo>
                  <a:pt x="37444" y="4800"/>
                </a:lnTo>
                <a:lnTo>
                  <a:pt x="35509" y="3840"/>
                </a:lnTo>
                <a:lnTo>
                  <a:pt x="34549" y="2880"/>
                </a:lnTo>
                <a:lnTo>
                  <a:pt x="30723" y="960"/>
                </a:lnTo>
                <a:lnTo>
                  <a:pt x="26883" y="0"/>
                </a:lnTo>
                <a:lnTo>
                  <a:pt x="15361" y="0"/>
                </a:lnTo>
                <a:lnTo>
                  <a:pt x="9601" y="2880"/>
                </a:lnTo>
                <a:lnTo>
                  <a:pt x="5760" y="7680"/>
                </a:lnTo>
                <a:lnTo>
                  <a:pt x="1920" y="11521"/>
                </a:lnTo>
                <a:lnTo>
                  <a:pt x="0" y="17282"/>
                </a:lnTo>
                <a:lnTo>
                  <a:pt x="0" y="27843"/>
                </a:lnTo>
                <a:lnTo>
                  <a:pt x="1920" y="32644"/>
                </a:lnTo>
                <a:lnTo>
                  <a:pt x="4800" y="37444"/>
                </a:lnTo>
                <a:lnTo>
                  <a:pt x="7680" y="40325"/>
                </a:lnTo>
                <a:lnTo>
                  <a:pt x="12481" y="44165"/>
                </a:lnTo>
                <a:lnTo>
                  <a:pt x="21107" y="49926"/>
                </a:lnTo>
                <a:lnTo>
                  <a:pt x="25907" y="53766"/>
                </a:lnTo>
                <a:lnTo>
                  <a:pt x="29763" y="56647"/>
                </a:lnTo>
                <a:lnTo>
                  <a:pt x="31668" y="58567"/>
                </a:lnTo>
                <a:lnTo>
                  <a:pt x="32628" y="60487"/>
                </a:lnTo>
                <a:lnTo>
                  <a:pt x="33604" y="62407"/>
                </a:lnTo>
                <a:lnTo>
                  <a:pt x="33604" y="67208"/>
                </a:lnTo>
                <a:lnTo>
                  <a:pt x="32628" y="69128"/>
                </a:lnTo>
                <a:lnTo>
                  <a:pt x="31668" y="70088"/>
                </a:lnTo>
                <a:lnTo>
                  <a:pt x="29763" y="71993"/>
                </a:lnTo>
                <a:lnTo>
                  <a:pt x="27828" y="72969"/>
                </a:lnTo>
                <a:lnTo>
                  <a:pt x="21107" y="72969"/>
                </a:lnTo>
                <a:lnTo>
                  <a:pt x="17266" y="71033"/>
                </a:lnTo>
                <a:lnTo>
                  <a:pt x="13441" y="67208"/>
                </a:lnTo>
                <a:lnTo>
                  <a:pt x="9601" y="64312"/>
                </a:lnTo>
                <a:lnTo>
                  <a:pt x="5760" y="58567"/>
                </a:lnTo>
                <a:lnTo>
                  <a:pt x="3840" y="51846"/>
                </a:lnTo>
                <a:lnTo>
                  <a:pt x="960" y="51846"/>
                </a:lnTo>
                <a:lnTo>
                  <a:pt x="1920" y="78714"/>
                </a:lnTo>
                <a:lnTo>
                  <a:pt x="4800" y="78714"/>
                </a:lnTo>
                <a:lnTo>
                  <a:pt x="5760" y="75834"/>
                </a:lnTo>
                <a:lnTo>
                  <a:pt x="7680" y="74874"/>
                </a:lnTo>
                <a:lnTo>
                  <a:pt x="10546" y="74874"/>
                </a:lnTo>
                <a:lnTo>
                  <a:pt x="12481" y="75834"/>
                </a:lnTo>
                <a:lnTo>
                  <a:pt x="18227" y="77754"/>
                </a:lnTo>
                <a:lnTo>
                  <a:pt x="23042" y="78714"/>
                </a:lnTo>
                <a:lnTo>
                  <a:pt x="30723" y="78714"/>
                </a:lnTo>
                <a:lnTo>
                  <a:pt x="35509" y="77754"/>
                </a:lnTo>
                <a:lnTo>
                  <a:pt x="39349" y="75834"/>
                </a:lnTo>
                <a:lnTo>
                  <a:pt x="43190" y="73929"/>
                </a:lnTo>
                <a:lnTo>
                  <a:pt x="46070" y="70088"/>
                </a:lnTo>
                <a:lnTo>
                  <a:pt x="47990" y="66248"/>
                </a:lnTo>
                <a:lnTo>
                  <a:pt x="49911" y="62407"/>
                </a:lnTo>
                <a:lnTo>
                  <a:pt x="50871" y="58567"/>
                </a:lnTo>
                <a:lnTo>
                  <a:pt x="50871" y="49926"/>
                </a:lnTo>
                <a:lnTo>
                  <a:pt x="49911" y="46085"/>
                </a:lnTo>
                <a:lnTo>
                  <a:pt x="47030" y="42245"/>
                </a:lnTo>
                <a:lnTo>
                  <a:pt x="44150" y="38404"/>
                </a:lnTo>
                <a:lnTo>
                  <a:pt x="39349" y="33604"/>
                </a:lnTo>
                <a:lnTo>
                  <a:pt x="31668" y="28803"/>
                </a:lnTo>
                <a:lnTo>
                  <a:pt x="24003" y="23042"/>
                </a:lnTo>
                <a:lnTo>
                  <a:pt x="19202" y="19202"/>
                </a:lnTo>
                <a:lnTo>
                  <a:pt x="17266" y="17282"/>
                </a:lnTo>
                <a:lnTo>
                  <a:pt x="16322" y="16322"/>
                </a:lnTo>
                <a:lnTo>
                  <a:pt x="16322" y="9601"/>
                </a:lnTo>
                <a:lnTo>
                  <a:pt x="18227" y="8641"/>
                </a:lnTo>
                <a:lnTo>
                  <a:pt x="20162" y="6720"/>
                </a:lnTo>
                <a:lnTo>
                  <a:pt x="22067" y="5760"/>
                </a:lnTo>
                <a:lnTo>
                  <a:pt x="24003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" name="object 228"/>
          <p:cNvSpPr/>
          <p:nvPr/>
        </p:nvSpPr>
        <p:spPr>
          <a:xfrm>
            <a:off x="2346411" y="1447403"/>
            <a:ext cx="114223" cy="75834"/>
          </a:xfrm>
          <a:custGeom>
            <a:avLst/>
            <a:gdLst/>
            <a:ahLst/>
            <a:cxnLst/>
            <a:rect l="l" t="t" r="r" b="b"/>
            <a:pathLst>
              <a:path w="114223" h="75834">
                <a:moveTo>
                  <a:pt x="102717" y="17282"/>
                </a:moveTo>
                <a:lnTo>
                  <a:pt x="105597" y="10561"/>
                </a:lnTo>
                <a:lnTo>
                  <a:pt x="107518" y="6720"/>
                </a:lnTo>
                <a:lnTo>
                  <a:pt x="108478" y="4800"/>
                </a:lnTo>
                <a:lnTo>
                  <a:pt x="110383" y="3840"/>
                </a:lnTo>
                <a:lnTo>
                  <a:pt x="112318" y="2880"/>
                </a:lnTo>
                <a:lnTo>
                  <a:pt x="114223" y="2880"/>
                </a:lnTo>
                <a:lnTo>
                  <a:pt x="114223" y="0"/>
                </a:lnTo>
                <a:lnTo>
                  <a:pt x="92156" y="0"/>
                </a:lnTo>
                <a:lnTo>
                  <a:pt x="92156" y="2880"/>
                </a:lnTo>
                <a:lnTo>
                  <a:pt x="96956" y="2880"/>
                </a:lnTo>
                <a:lnTo>
                  <a:pt x="97917" y="3840"/>
                </a:lnTo>
                <a:lnTo>
                  <a:pt x="99837" y="4800"/>
                </a:lnTo>
                <a:lnTo>
                  <a:pt x="99837" y="10561"/>
                </a:lnTo>
                <a:lnTo>
                  <a:pt x="98877" y="12481"/>
                </a:lnTo>
                <a:lnTo>
                  <a:pt x="97917" y="16322"/>
                </a:lnTo>
                <a:lnTo>
                  <a:pt x="88315" y="43205"/>
                </a:lnTo>
                <a:lnTo>
                  <a:pt x="77754" y="14401"/>
                </a:lnTo>
                <a:lnTo>
                  <a:pt x="75834" y="10561"/>
                </a:lnTo>
                <a:lnTo>
                  <a:pt x="75834" y="4800"/>
                </a:lnTo>
                <a:lnTo>
                  <a:pt x="76794" y="3840"/>
                </a:lnTo>
                <a:lnTo>
                  <a:pt x="77754" y="2880"/>
                </a:lnTo>
                <a:lnTo>
                  <a:pt x="82555" y="2880"/>
                </a:lnTo>
                <a:lnTo>
                  <a:pt x="82555" y="0"/>
                </a:lnTo>
                <a:lnTo>
                  <a:pt x="44150" y="0"/>
                </a:lnTo>
                <a:lnTo>
                  <a:pt x="44150" y="2880"/>
                </a:lnTo>
                <a:lnTo>
                  <a:pt x="47030" y="2880"/>
                </a:lnTo>
                <a:lnTo>
                  <a:pt x="48950" y="3840"/>
                </a:lnTo>
                <a:lnTo>
                  <a:pt x="49911" y="4800"/>
                </a:lnTo>
                <a:lnTo>
                  <a:pt x="50871" y="5760"/>
                </a:lnTo>
                <a:lnTo>
                  <a:pt x="52791" y="8641"/>
                </a:lnTo>
                <a:lnTo>
                  <a:pt x="53751" y="12481"/>
                </a:lnTo>
                <a:lnTo>
                  <a:pt x="54711" y="14401"/>
                </a:lnTo>
                <a:lnTo>
                  <a:pt x="44150" y="43205"/>
                </a:lnTo>
                <a:lnTo>
                  <a:pt x="33588" y="14401"/>
                </a:lnTo>
                <a:lnTo>
                  <a:pt x="31683" y="9601"/>
                </a:lnTo>
                <a:lnTo>
                  <a:pt x="30708" y="6720"/>
                </a:lnTo>
                <a:lnTo>
                  <a:pt x="30708" y="4800"/>
                </a:lnTo>
                <a:lnTo>
                  <a:pt x="31683" y="4800"/>
                </a:lnTo>
                <a:lnTo>
                  <a:pt x="32628" y="3840"/>
                </a:lnTo>
                <a:lnTo>
                  <a:pt x="33588" y="2880"/>
                </a:lnTo>
                <a:lnTo>
                  <a:pt x="37429" y="2880"/>
                </a:lnTo>
                <a:lnTo>
                  <a:pt x="37429" y="0"/>
                </a:ln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4800" y="4800"/>
                </a:lnTo>
                <a:lnTo>
                  <a:pt x="5760" y="5760"/>
                </a:lnTo>
                <a:lnTo>
                  <a:pt x="8625" y="8641"/>
                </a:lnTo>
                <a:lnTo>
                  <a:pt x="10561" y="14401"/>
                </a:lnTo>
                <a:lnTo>
                  <a:pt x="13441" y="22082"/>
                </a:lnTo>
                <a:lnTo>
                  <a:pt x="33588" y="75834"/>
                </a:lnTo>
                <a:lnTo>
                  <a:pt x="37429" y="75834"/>
                </a:lnTo>
                <a:lnTo>
                  <a:pt x="57591" y="21122"/>
                </a:lnTo>
                <a:lnTo>
                  <a:pt x="77754" y="75834"/>
                </a:lnTo>
                <a:lnTo>
                  <a:pt x="82555" y="75834"/>
                </a:lnTo>
                <a:lnTo>
                  <a:pt x="102717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" name="object 229"/>
          <p:cNvSpPr/>
          <p:nvPr/>
        </p:nvSpPr>
        <p:spPr>
          <a:xfrm>
            <a:off x="2469291" y="1447403"/>
            <a:ext cx="39349" cy="73929"/>
          </a:xfrm>
          <a:custGeom>
            <a:avLst/>
            <a:gdLst/>
            <a:ahLst/>
            <a:cxnLst/>
            <a:rect l="l" t="t" r="r" b="b"/>
            <a:pathLst>
              <a:path w="39349" h="73929">
                <a:moveTo>
                  <a:pt x="39349" y="73929"/>
                </a:moveTo>
                <a:lnTo>
                  <a:pt x="39349" y="71048"/>
                </a:lnTo>
                <a:lnTo>
                  <a:pt x="36469" y="71048"/>
                </a:lnTo>
                <a:lnTo>
                  <a:pt x="33588" y="70088"/>
                </a:lnTo>
                <a:lnTo>
                  <a:pt x="32628" y="68153"/>
                </a:lnTo>
                <a:lnTo>
                  <a:pt x="31668" y="67208"/>
                </a:lnTo>
                <a:lnTo>
                  <a:pt x="30708" y="63367"/>
                </a:lnTo>
                <a:lnTo>
                  <a:pt x="30708" y="0"/>
                </a:ln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5745" y="3840"/>
                </a:lnTo>
                <a:lnTo>
                  <a:pt x="6720" y="4800"/>
                </a:lnTo>
                <a:lnTo>
                  <a:pt x="7665" y="6720"/>
                </a:lnTo>
                <a:lnTo>
                  <a:pt x="8625" y="9601"/>
                </a:lnTo>
                <a:lnTo>
                  <a:pt x="8625" y="63367"/>
                </a:lnTo>
                <a:lnTo>
                  <a:pt x="7665" y="67208"/>
                </a:lnTo>
                <a:lnTo>
                  <a:pt x="6720" y="68153"/>
                </a:lnTo>
                <a:lnTo>
                  <a:pt x="5745" y="70088"/>
                </a:lnTo>
                <a:lnTo>
                  <a:pt x="2880" y="71048"/>
                </a:lnTo>
                <a:lnTo>
                  <a:pt x="0" y="71048"/>
                </a:lnTo>
                <a:lnTo>
                  <a:pt x="0" y="73929"/>
                </a:lnTo>
                <a:lnTo>
                  <a:pt x="39349" y="739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" name="object 230"/>
          <p:cNvSpPr/>
          <p:nvPr/>
        </p:nvSpPr>
        <p:spPr>
          <a:xfrm>
            <a:off x="2476957" y="1410919"/>
            <a:ext cx="24002" cy="24963"/>
          </a:xfrm>
          <a:custGeom>
            <a:avLst/>
            <a:gdLst/>
            <a:ahLst/>
            <a:cxnLst/>
            <a:rect l="l" t="t" r="r" b="b"/>
            <a:pathLst>
              <a:path w="24002" h="24963">
                <a:moveTo>
                  <a:pt x="24002" y="12496"/>
                </a:moveTo>
                <a:lnTo>
                  <a:pt x="24002" y="8656"/>
                </a:lnTo>
                <a:lnTo>
                  <a:pt x="23042" y="5775"/>
                </a:lnTo>
                <a:lnTo>
                  <a:pt x="21122" y="3840"/>
                </a:lnTo>
                <a:lnTo>
                  <a:pt x="18242" y="975"/>
                </a:lnTo>
                <a:lnTo>
                  <a:pt x="15361" y="0"/>
                </a:lnTo>
                <a:lnTo>
                  <a:pt x="8641" y="0"/>
                </a:lnTo>
                <a:lnTo>
                  <a:pt x="5760" y="1935"/>
                </a:lnTo>
                <a:lnTo>
                  <a:pt x="3840" y="3840"/>
                </a:lnTo>
                <a:lnTo>
                  <a:pt x="960" y="5775"/>
                </a:lnTo>
                <a:lnTo>
                  <a:pt x="0" y="9616"/>
                </a:lnTo>
                <a:lnTo>
                  <a:pt x="0" y="16337"/>
                </a:lnTo>
                <a:lnTo>
                  <a:pt x="960" y="18242"/>
                </a:lnTo>
                <a:lnTo>
                  <a:pt x="3840" y="21122"/>
                </a:lnTo>
                <a:lnTo>
                  <a:pt x="5760" y="23058"/>
                </a:lnTo>
                <a:lnTo>
                  <a:pt x="8641" y="24963"/>
                </a:lnTo>
                <a:lnTo>
                  <a:pt x="15361" y="24963"/>
                </a:lnTo>
                <a:lnTo>
                  <a:pt x="18242" y="23058"/>
                </a:lnTo>
                <a:lnTo>
                  <a:pt x="21122" y="21122"/>
                </a:lnTo>
                <a:lnTo>
                  <a:pt x="23042" y="18242"/>
                </a:lnTo>
                <a:lnTo>
                  <a:pt x="24002" y="15361"/>
                </a:lnTo>
                <a:lnTo>
                  <a:pt x="24002" y="124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" name="object 231"/>
          <p:cNvSpPr/>
          <p:nvPr/>
        </p:nvSpPr>
        <p:spPr>
          <a:xfrm>
            <a:off x="2513441" y="1419575"/>
            <a:ext cx="49926" cy="102702"/>
          </a:xfrm>
          <a:custGeom>
            <a:avLst/>
            <a:gdLst/>
            <a:ahLst/>
            <a:cxnLst/>
            <a:rect l="l" t="t" r="r" b="b"/>
            <a:pathLst>
              <a:path w="49926" h="102702">
                <a:moveTo>
                  <a:pt x="32644" y="27828"/>
                </a:moveTo>
                <a:lnTo>
                  <a:pt x="32644" y="0"/>
                </a:lnTo>
                <a:lnTo>
                  <a:pt x="29763" y="0"/>
                </a:lnTo>
                <a:lnTo>
                  <a:pt x="25923" y="6705"/>
                </a:lnTo>
                <a:lnTo>
                  <a:pt x="22082" y="12466"/>
                </a:lnTo>
                <a:lnTo>
                  <a:pt x="17282" y="17266"/>
                </a:lnTo>
                <a:lnTo>
                  <a:pt x="12481" y="23027"/>
                </a:lnTo>
                <a:lnTo>
                  <a:pt x="6720" y="27828"/>
                </a:lnTo>
                <a:lnTo>
                  <a:pt x="0" y="32628"/>
                </a:lnTo>
                <a:lnTo>
                  <a:pt x="0" y="35509"/>
                </a:lnTo>
                <a:lnTo>
                  <a:pt x="10561" y="35509"/>
                </a:lnTo>
                <a:lnTo>
                  <a:pt x="10561" y="90236"/>
                </a:lnTo>
                <a:lnTo>
                  <a:pt x="11521" y="93101"/>
                </a:lnTo>
                <a:lnTo>
                  <a:pt x="13441" y="95981"/>
                </a:lnTo>
                <a:lnTo>
                  <a:pt x="17282" y="98877"/>
                </a:lnTo>
                <a:lnTo>
                  <a:pt x="20162" y="100782"/>
                </a:lnTo>
                <a:lnTo>
                  <a:pt x="24003" y="102702"/>
                </a:lnTo>
                <a:lnTo>
                  <a:pt x="29581" y="102691"/>
                </a:lnTo>
                <a:lnTo>
                  <a:pt x="41816" y="98781"/>
                </a:lnTo>
                <a:lnTo>
                  <a:pt x="49926" y="87355"/>
                </a:lnTo>
                <a:lnTo>
                  <a:pt x="47990" y="85435"/>
                </a:lnTo>
                <a:lnTo>
                  <a:pt x="44150" y="91196"/>
                </a:lnTo>
                <a:lnTo>
                  <a:pt x="41269" y="93101"/>
                </a:lnTo>
                <a:lnTo>
                  <a:pt x="35524" y="93101"/>
                </a:lnTo>
                <a:lnTo>
                  <a:pt x="34564" y="92156"/>
                </a:lnTo>
                <a:lnTo>
                  <a:pt x="33604" y="91196"/>
                </a:lnTo>
                <a:lnTo>
                  <a:pt x="33604" y="90236"/>
                </a:lnTo>
                <a:lnTo>
                  <a:pt x="32644" y="89260"/>
                </a:lnTo>
                <a:lnTo>
                  <a:pt x="32644" y="35509"/>
                </a:lnTo>
                <a:lnTo>
                  <a:pt x="49926" y="35509"/>
                </a:lnTo>
                <a:lnTo>
                  <a:pt x="49926" y="27828"/>
                </a:lnTo>
                <a:lnTo>
                  <a:pt x="32644" y="27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" name="object 232"/>
          <p:cNvSpPr/>
          <p:nvPr/>
        </p:nvSpPr>
        <p:spPr>
          <a:xfrm>
            <a:off x="2570073" y="1413814"/>
            <a:ext cx="80650" cy="107518"/>
          </a:xfrm>
          <a:custGeom>
            <a:avLst/>
            <a:gdLst/>
            <a:ahLst/>
            <a:cxnLst/>
            <a:rect l="l" t="t" r="r" b="b"/>
            <a:pathLst>
              <a:path w="80650" h="107518">
                <a:moveTo>
                  <a:pt x="38404" y="107518"/>
                </a:moveTo>
                <a:lnTo>
                  <a:pt x="38404" y="104637"/>
                </a:lnTo>
                <a:lnTo>
                  <a:pt x="34564" y="103677"/>
                </a:lnTo>
                <a:lnTo>
                  <a:pt x="32644" y="102702"/>
                </a:lnTo>
                <a:lnTo>
                  <a:pt x="31683" y="100797"/>
                </a:lnTo>
                <a:lnTo>
                  <a:pt x="30723" y="99837"/>
                </a:lnTo>
                <a:lnTo>
                  <a:pt x="30723" y="51831"/>
                </a:lnTo>
                <a:lnTo>
                  <a:pt x="32644" y="47990"/>
                </a:lnTo>
                <a:lnTo>
                  <a:pt x="35524" y="45110"/>
                </a:lnTo>
                <a:lnTo>
                  <a:pt x="37444" y="44150"/>
                </a:lnTo>
                <a:lnTo>
                  <a:pt x="39364" y="42230"/>
                </a:lnTo>
                <a:lnTo>
                  <a:pt x="41285" y="41269"/>
                </a:lnTo>
                <a:lnTo>
                  <a:pt x="45125" y="41269"/>
                </a:lnTo>
                <a:lnTo>
                  <a:pt x="46085" y="42230"/>
                </a:lnTo>
                <a:lnTo>
                  <a:pt x="47045" y="43190"/>
                </a:lnTo>
                <a:lnTo>
                  <a:pt x="48006" y="44150"/>
                </a:lnTo>
                <a:lnTo>
                  <a:pt x="48966" y="45110"/>
                </a:lnTo>
                <a:lnTo>
                  <a:pt x="49926" y="47030"/>
                </a:lnTo>
                <a:lnTo>
                  <a:pt x="49926" y="99837"/>
                </a:lnTo>
                <a:lnTo>
                  <a:pt x="48966" y="100797"/>
                </a:lnTo>
                <a:lnTo>
                  <a:pt x="48006" y="102702"/>
                </a:lnTo>
                <a:lnTo>
                  <a:pt x="46085" y="103677"/>
                </a:lnTo>
                <a:lnTo>
                  <a:pt x="43205" y="104637"/>
                </a:lnTo>
                <a:lnTo>
                  <a:pt x="43205" y="107518"/>
                </a:lnTo>
                <a:lnTo>
                  <a:pt x="80650" y="107518"/>
                </a:lnTo>
                <a:lnTo>
                  <a:pt x="80650" y="104637"/>
                </a:lnTo>
                <a:lnTo>
                  <a:pt x="77769" y="103677"/>
                </a:lnTo>
                <a:lnTo>
                  <a:pt x="74889" y="102702"/>
                </a:lnTo>
                <a:lnTo>
                  <a:pt x="73929" y="101742"/>
                </a:lnTo>
                <a:lnTo>
                  <a:pt x="72969" y="100797"/>
                </a:lnTo>
                <a:lnTo>
                  <a:pt x="72969" y="53751"/>
                </a:lnTo>
                <a:lnTo>
                  <a:pt x="72009" y="47990"/>
                </a:lnTo>
                <a:lnTo>
                  <a:pt x="71048" y="44150"/>
                </a:lnTo>
                <a:lnTo>
                  <a:pt x="70088" y="40309"/>
                </a:lnTo>
                <a:lnTo>
                  <a:pt x="67208" y="37429"/>
                </a:lnTo>
                <a:lnTo>
                  <a:pt x="64328" y="34549"/>
                </a:lnTo>
                <a:lnTo>
                  <a:pt x="61447" y="32628"/>
                </a:lnTo>
                <a:lnTo>
                  <a:pt x="56647" y="30708"/>
                </a:lnTo>
                <a:lnTo>
                  <a:pt x="48966" y="30708"/>
                </a:lnTo>
                <a:lnTo>
                  <a:pt x="45125" y="31668"/>
                </a:lnTo>
                <a:lnTo>
                  <a:pt x="42245" y="33588"/>
                </a:lnTo>
                <a:lnTo>
                  <a:pt x="38404" y="35509"/>
                </a:lnTo>
                <a:lnTo>
                  <a:pt x="34564" y="38389"/>
                </a:lnTo>
                <a:lnTo>
                  <a:pt x="30723" y="42230"/>
                </a:lnTo>
                <a:lnTo>
                  <a:pt x="30723" y="0"/>
                </a:lnTo>
                <a:lnTo>
                  <a:pt x="0" y="0"/>
                </a:lnTo>
                <a:lnTo>
                  <a:pt x="0" y="2880"/>
                </a:lnTo>
                <a:lnTo>
                  <a:pt x="3855" y="2880"/>
                </a:lnTo>
                <a:lnTo>
                  <a:pt x="5760" y="3825"/>
                </a:lnTo>
                <a:lnTo>
                  <a:pt x="6720" y="5760"/>
                </a:lnTo>
                <a:lnTo>
                  <a:pt x="7696" y="6720"/>
                </a:lnTo>
                <a:lnTo>
                  <a:pt x="8641" y="10546"/>
                </a:lnTo>
                <a:lnTo>
                  <a:pt x="8641" y="96956"/>
                </a:lnTo>
                <a:lnTo>
                  <a:pt x="7696" y="99837"/>
                </a:lnTo>
                <a:lnTo>
                  <a:pt x="6720" y="101742"/>
                </a:lnTo>
                <a:lnTo>
                  <a:pt x="5760" y="102702"/>
                </a:lnTo>
                <a:lnTo>
                  <a:pt x="3855" y="103677"/>
                </a:lnTo>
                <a:lnTo>
                  <a:pt x="0" y="104637"/>
                </a:lnTo>
                <a:lnTo>
                  <a:pt x="0" y="107518"/>
                </a:lnTo>
                <a:lnTo>
                  <a:pt x="38404" y="1075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" name="object 233"/>
          <p:cNvSpPr/>
          <p:nvPr/>
        </p:nvSpPr>
        <p:spPr>
          <a:xfrm>
            <a:off x="2698714" y="1447403"/>
            <a:ext cx="79674" cy="75834"/>
          </a:xfrm>
          <a:custGeom>
            <a:avLst/>
            <a:gdLst/>
            <a:ahLst/>
            <a:cxnLst/>
            <a:rect l="l" t="t" r="r" b="b"/>
            <a:pathLst>
              <a:path w="79674" h="75834">
                <a:moveTo>
                  <a:pt x="29763" y="0"/>
                </a:move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4800" y="3840"/>
                </a:lnTo>
                <a:lnTo>
                  <a:pt x="5760" y="4800"/>
                </a:lnTo>
                <a:lnTo>
                  <a:pt x="6720" y="6720"/>
                </a:lnTo>
                <a:lnTo>
                  <a:pt x="7680" y="10561"/>
                </a:lnTo>
                <a:lnTo>
                  <a:pt x="7680" y="59527"/>
                </a:lnTo>
                <a:lnTo>
                  <a:pt x="9601" y="63367"/>
                </a:lnTo>
                <a:lnTo>
                  <a:pt x="10561" y="66248"/>
                </a:lnTo>
                <a:lnTo>
                  <a:pt x="12481" y="69113"/>
                </a:lnTo>
                <a:lnTo>
                  <a:pt x="15361" y="71993"/>
                </a:lnTo>
                <a:lnTo>
                  <a:pt x="19202" y="74874"/>
                </a:lnTo>
                <a:lnTo>
                  <a:pt x="23042" y="75834"/>
                </a:lnTo>
                <a:lnTo>
                  <a:pt x="31683" y="75834"/>
                </a:lnTo>
                <a:lnTo>
                  <a:pt x="35524" y="74874"/>
                </a:lnTo>
                <a:lnTo>
                  <a:pt x="38404" y="72953"/>
                </a:lnTo>
                <a:lnTo>
                  <a:pt x="42245" y="71048"/>
                </a:lnTo>
                <a:lnTo>
                  <a:pt x="46085" y="68153"/>
                </a:lnTo>
                <a:lnTo>
                  <a:pt x="49926" y="63367"/>
                </a:lnTo>
                <a:lnTo>
                  <a:pt x="49926" y="73929"/>
                </a:lnTo>
                <a:lnTo>
                  <a:pt x="79674" y="73929"/>
                </a:lnTo>
                <a:lnTo>
                  <a:pt x="79674" y="71048"/>
                </a:lnTo>
                <a:lnTo>
                  <a:pt x="76794" y="70088"/>
                </a:lnTo>
                <a:lnTo>
                  <a:pt x="73913" y="69113"/>
                </a:lnTo>
                <a:lnTo>
                  <a:pt x="72953" y="68153"/>
                </a:lnTo>
                <a:lnTo>
                  <a:pt x="71993" y="67208"/>
                </a:lnTo>
                <a:lnTo>
                  <a:pt x="71993" y="0"/>
                </a:lnTo>
                <a:lnTo>
                  <a:pt x="41285" y="0"/>
                </a:lnTo>
                <a:lnTo>
                  <a:pt x="41285" y="2880"/>
                </a:lnTo>
                <a:lnTo>
                  <a:pt x="45125" y="2880"/>
                </a:lnTo>
                <a:lnTo>
                  <a:pt x="47045" y="3840"/>
                </a:lnTo>
                <a:lnTo>
                  <a:pt x="47990" y="4800"/>
                </a:lnTo>
                <a:lnTo>
                  <a:pt x="48966" y="6720"/>
                </a:lnTo>
                <a:lnTo>
                  <a:pt x="49926" y="10561"/>
                </a:lnTo>
                <a:lnTo>
                  <a:pt x="49926" y="55686"/>
                </a:lnTo>
                <a:lnTo>
                  <a:pt x="46085" y="59527"/>
                </a:lnTo>
                <a:lnTo>
                  <a:pt x="44165" y="62407"/>
                </a:lnTo>
                <a:lnTo>
                  <a:pt x="42245" y="63367"/>
                </a:lnTo>
                <a:lnTo>
                  <a:pt x="40325" y="64328"/>
                </a:lnTo>
                <a:lnTo>
                  <a:pt x="38404" y="65272"/>
                </a:lnTo>
                <a:lnTo>
                  <a:pt x="35524" y="65272"/>
                </a:lnTo>
                <a:lnTo>
                  <a:pt x="33604" y="64328"/>
                </a:lnTo>
                <a:lnTo>
                  <a:pt x="32644" y="64328"/>
                </a:lnTo>
                <a:lnTo>
                  <a:pt x="31683" y="63367"/>
                </a:lnTo>
                <a:lnTo>
                  <a:pt x="30723" y="62407"/>
                </a:lnTo>
                <a:lnTo>
                  <a:pt x="30723" y="60487"/>
                </a:lnTo>
                <a:lnTo>
                  <a:pt x="29763" y="58567"/>
                </a:lnTo>
                <a:lnTo>
                  <a:pt x="297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" name="object 234"/>
          <p:cNvSpPr/>
          <p:nvPr/>
        </p:nvSpPr>
        <p:spPr>
          <a:xfrm>
            <a:off x="2788950" y="1444523"/>
            <a:ext cx="80634" cy="76809"/>
          </a:xfrm>
          <a:custGeom>
            <a:avLst/>
            <a:gdLst/>
            <a:ahLst/>
            <a:cxnLst/>
            <a:rect l="l" t="t" r="r" b="b"/>
            <a:pathLst>
              <a:path w="80634" h="76809">
                <a:moveTo>
                  <a:pt x="37444" y="76809"/>
                </a:moveTo>
                <a:lnTo>
                  <a:pt x="37444" y="73929"/>
                </a:lnTo>
                <a:lnTo>
                  <a:pt x="34564" y="72969"/>
                </a:lnTo>
                <a:lnTo>
                  <a:pt x="32644" y="71993"/>
                </a:lnTo>
                <a:lnTo>
                  <a:pt x="31683" y="71033"/>
                </a:lnTo>
                <a:lnTo>
                  <a:pt x="30723" y="69128"/>
                </a:lnTo>
                <a:lnTo>
                  <a:pt x="30723" y="21122"/>
                </a:lnTo>
                <a:lnTo>
                  <a:pt x="34564" y="14401"/>
                </a:lnTo>
                <a:lnTo>
                  <a:pt x="38404" y="10561"/>
                </a:lnTo>
                <a:lnTo>
                  <a:pt x="44165" y="10561"/>
                </a:lnTo>
                <a:lnTo>
                  <a:pt x="46085" y="11521"/>
                </a:lnTo>
                <a:lnTo>
                  <a:pt x="47045" y="12481"/>
                </a:lnTo>
                <a:lnTo>
                  <a:pt x="48006" y="13441"/>
                </a:lnTo>
                <a:lnTo>
                  <a:pt x="48966" y="14401"/>
                </a:lnTo>
                <a:lnTo>
                  <a:pt x="48966" y="16322"/>
                </a:lnTo>
                <a:lnTo>
                  <a:pt x="49926" y="17282"/>
                </a:lnTo>
                <a:lnTo>
                  <a:pt x="49926" y="69128"/>
                </a:lnTo>
                <a:lnTo>
                  <a:pt x="48966" y="70088"/>
                </a:lnTo>
                <a:lnTo>
                  <a:pt x="48006" y="71993"/>
                </a:lnTo>
                <a:lnTo>
                  <a:pt x="45125" y="72969"/>
                </a:lnTo>
                <a:lnTo>
                  <a:pt x="43205" y="73929"/>
                </a:lnTo>
                <a:lnTo>
                  <a:pt x="43205" y="76809"/>
                </a:lnTo>
                <a:lnTo>
                  <a:pt x="80634" y="76809"/>
                </a:lnTo>
                <a:lnTo>
                  <a:pt x="80634" y="73929"/>
                </a:lnTo>
                <a:lnTo>
                  <a:pt x="76794" y="72969"/>
                </a:lnTo>
                <a:lnTo>
                  <a:pt x="74874" y="71993"/>
                </a:lnTo>
                <a:lnTo>
                  <a:pt x="73913" y="71033"/>
                </a:lnTo>
                <a:lnTo>
                  <a:pt x="72953" y="70088"/>
                </a:lnTo>
                <a:lnTo>
                  <a:pt x="72008" y="66248"/>
                </a:lnTo>
                <a:lnTo>
                  <a:pt x="72008" y="17282"/>
                </a:lnTo>
                <a:lnTo>
                  <a:pt x="71033" y="14401"/>
                </a:lnTo>
                <a:lnTo>
                  <a:pt x="70073" y="10561"/>
                </a:lnTo>
                <a:lnTo>
                  <a:pt x="68168" y="6720"/>
                </a:lnTo>
                <a:lnTo>
                  <a:pt x="64328" y="3840"/>
                </a:lnTo>
                <a:lnTo>
                  <a:pt x="61447" y="1920"/>
                </a:lnTo>
                <a:lnTo>
                  <a:pt x="57607" y="0"/>
                </a:lnTo>
                <a:lnTo>
                  <a:pt x="48966" y="0"/>
                </a:lnTo>
                <a:lnTo>
                  <a:pt x="45125" y="960"/>
                </a:lnTo>
                <a:lnTo>
                  <a:pt x="41285" y="2880"/>
                </a:lnTo>
                <a:lnTo>
                  <a:pt x="38404" y="4800"/>
                </a:lnTo>
                <a:lnTo>
                  <a:pt x="34564" y="7680"/>
                </a:lnTo>
                <a:lnTo>
                  <a:pt x="30723" y="12481"/>
                </a:lnTo>
                <a:lnTo>
                  <a:pt x="30723" y="2880"/>
                </a:lnTo>
                <a:lnTo>
                  <a:pt x="0" y="2880"/>
                </a:lnTo>
                <a:lnTo>
                  <a:pt x="0" y="5760"/>
                </a:lnTo>
                <a:lnTo>
                  <a:pt x="3840" y="5760"/>
                </a:lnTo>
                <a:lnTo>
                  <a:pt x="5760" y="6720"/>
                </a:lnTo>
                <a:lnTo>
                  <a:pt x="6720" y="7680"/>
                </a:lnTo>
                <a:lnTo>
                  <a:pt x="7680" y="9601"/>
                </a:lnTo>
                <a:lnTo>
                  <a:pt x="8641" y="13441"/>
                </a:lnTo>
                <a:lnTo>
                  <a:pt x="8641" y="66248"/>
                </a:lnTo>
                <a:lnTo>
                  <a:pt x="7680" y="69128"/>
                </a:lnTo>
                <a:lnTo>
                  <a:pt x="5760" y="71993"/>
                </a:lnTo>
                <a:lnTo>
                  <a:pt x="2880" y="72969"/>
                </a:lnTo>
                <a:lnTo>
                  <a:pt x="0" y="73929"/>
                </a:lnTo>
                <a:lnTo>
                  <a:pt x="0" y="76809"/>
                </a:lnTo>
                <a:lnTo>
                  <a:pt x="37444" y="768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" name="object 235"/>
          <p:cNvSpPr/>
          <p:nvPr/>
        </p:nvSpPr>
        <p:spPr>
          <a:xfrm>
            <a:off x="2904149" y="1444523"/>
            <a:ext cx="6720" cy="22082"/>
          </a:xfrm>
          <a:custGeom>
            <a:avLst/>
            <a:gdLst/>
            <a:ahLst/>
            <a:cxnLst/>
            <a:rect l="l" t="t" r="r" b="b"/>
            <a:pathLst>
              <a:path w="6720" h="22082">
                <a:moveTo>
                  <a:pt x="0" y="22082"/>
                </a:moveTo>
                <a:lnTo>
                  <a:pt x="960" y="18242"/>
                </a:lnTo>
                <a:lnTo>
                  <a:pt x="2880" y="14401"/>
                </a:lnTo>
                <a:lnTo>
                  <a:pt x="3840" y="11521"/>
                </a:lnTo>
                <a:lnTo>
                  <a:pt x="6720" y="0"/>
                </a:lnTo>
                <a:lnTo>
                  <a:pt x="1920" y="0"/>
                </a:lnTo>
                <a:lnTo>
                  <a:pt x="0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" name="object 236"/>
          <p:cNvSpPr/>
          <p:nvPr/>
        </p:nvSpPr>
        <p:spPr>
          <a:xfrm>
            <a:off x="2880146" y="1413814"/>
            <a:ext cx="80634" cy="109423"/>
          </a:xfrm>
          <a:custGeom>
            <a:avLst/>
            <a:gdLst/>
            <a:ahLst/>
            <a:cxnLst/>
            <a:rect l="l" t="t" r="r" b="b"/>
            <a:pathLst>
              <a:path w="80634" h="109423">
                <a:moveTo>
                  <a:pt x="40325" y="38389"/>
                </a:moveTo>
                <a:lnTo>
                  <a:pt x="45125" y="42230"/>
                </a:lnTo>
                <a:lnTo>
                  <a:pt x="48966" y="49911"/>
                </a:lnTo>
                <a:lnTo>
                  <a:pt x="48966" y="89275"/>
                </a:lnTo>
                <a:lnTo>
                  <a:pt x="45125" y="95996"/>
                </a:lnTo>
                <a:lnTo>
                  <a:pt x="40325" y="99837"/>
                </a:lnTo>
                <a:lnTo>
                  <a:pt x="32644" y="99837"/>
                </a:lnTo>
                <a:lnTo>
                  <a:pt x="30723" y="98861"/>
                </a:lnTo>
                <a:lnTo>
                  <a:pt x="28803" y="95996"/>
                </a:lnTo>
                <a:lnTo>
                  <a:pt x="26883" y="93116"/>
                </a:lnTo>
                <a:lnTo>
                  <a:pt x="25923" y="88315"/>
                </a:lnTo>
                <a:lnTo>
                  <a:pt x="24002" y="84475"/>
                </a:lnTo>
                <a:lnTo>
                  <a:pt x="23042" y="77754"/>
                </a:lnTo>
                <a:lnTo>
                  <a:pt x="23042" y="59512"/>
                </a:lnTo>
                <a:lnTo>
                  <a:pt x="24002" y="52791"/>
                </a:lnTo>
                <a:lnTo>
                  <a:pt x="25923" y="30708"/>
                </a:lnTo>
                <a:lnTo>
                  <a:pt x="20162" y="32628"/>
                </a:lnTo>
                <a:lnTo>
                  <a:pt x="15361" y="35509"/>
                </a:lnTo>
                <a:lnTo>
                  <a:pt x="10561" y="39349"/>
                </a:lnTo>
                <a:lnTo>
                  <a:pt x="6720" y="44150"/>
                </a:lnTo>
                <a:lnTo>
                  <a:pt x="3840" y="49911"/>
                </a:lnTo>
                <a:lnTo>
                  <a:pt x="1920" y="56631"/>
                </a:lnTo>
                <a:lnTo>
                  <a:pt x="0" y="63352"/>
                </a:lnTo>
                <a:lnTo>
                  <a:pt x="1" y="72496"/>
                </a:lnTo>
                <a:lnTo>
                  <a:pt x="1617" y="85775"/>
                </a:lnTo>
                <a:lnTo>
                  <a:pt x="6720" y="96956"/>
                </a:lnTo>
                <a:lnTo>
                  <a:pt x="17154" y="106608"/>
                </a:lnTo>
                <a:lnTo>
                  <a:pt x="29763" y="109423"/>
                </a:lnTo>
                <a:lnTo>
                  <a:pt x="32644" y="109423"/>
                </a:lnTo>
                <a:lnTo>
                  <a:pt x="36484" y="108463"/>
                </a:lnTo>
                <a:lnTo>
                  <a:pt x="39364" y="106542"/>
                </a:lnTo>
                <a:lnTo>
                  <a:pt x="42245" y="105582"/>
                </a:lnTo>
                <a:lnTo>
                  <a:pt x="45125" y="102702"/>
                </a:lnTo>
                <a:lnTo>
                  <a:pt x="48966" y="97917"/>
                </a:lnTo>
                <a:lnTo>
                  <a:pt x="48966" y="109423"/>
                </a:lnTo>
                <a:lnTo>
                  <a:pt x="80634" y="103677"/>
                </a:lnTo>
                <a:lnTo>
                  <a:pt x="80634" y="100797"/>
                </a:lnTo>
                <a:lnTo>
                  <a:pt x="77754" y="100797"/>
                </a:lnTo>
                <a:lnTo>
                  <a:pt x="75849" y="99837"/>
                </a:lnTo>
                <a:lnTo>
                  <a:pt x="73913" y="98861"/>
                </a:lnTo>
                <a:lnTo>
                  <a:pt x="72953" y="97917"/>
                </a:lnTo>
                <a:lnTo>
                  <a:pt x="72008" y="96956"/>
                </a:lnTo>
                <a:lnTo>
                  <a:pt x="72008" y="0"/>
                </a:lnTo>
                <a:lnTo>
                  <a:pt x="38404" y="0"/>
                </a:lnTo>
                <a:lnTo>
                  <a:pt x="38404" y="2880"/>
                </a:lnTo>
                <a:lnTo>
                  <a:pt x="42245" y="2880"/>
                </a:lnTo>
                <a:lnTo>
                  <a:pt x="44165" y="3825"/>
                </a:lnTo>
                <a:lnTo>
                  <a:pt x="46085" y="3825"/>
                </a:lnTo>
                <a:lnTo>
                  <a:pt x="47045" y="4785"/>
                </a:lnTo>
                <a:lnTo>
                  <a:pt x="48005" y="5760"/>
                </a:lnTo>
                <a:lnTo>
                  <a:pt x="48966" y="7665"/>
                </a:lnTo>
                <a:lnTo>
                  <a:pt x="48966" y="40309"/>
                </a:lnTo>
                <a:lnTo>
                  <a:pt x="46085" y="36469"/>
                </a:lnTo>
                <a:lnTo>
                  <a:pt x="43205" y="34549"/>
                </a:lnTo>
                <a:lnTo>
                  <a:pt x="40325" y="32628"/>
                </a:lnTo>
                <a:lnTo>
                  <a:pt x="37444" y="31668"/>
                </a:lnTo>
                <a:lnTo>
                  <a:pt x="34564" y="30708"/>
                </a:lnTo>
                <a:lnTo>
                  <a:pt x="30723" y="30708"/>
                </a:lnTo>
                <a:lnTo>
                  <a:pt x="27843" y="42230"/>
                </a:lnTo>
                <a:lnTo>
                  <a:pt x="29763" y="40309"/>
                </a:lnTo>
                <a:lnTo>
                  <a:pt x="31683" y="39349"/>
                </a:lnTo>
                <a:lnTo>
                  <a:pt x="32644" y="38389"/>
                </a:lnTo>
                <a:lnTo>
                  <a:pt x="40325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" name="object 237"/>
          <p:cNvSpPr/>
          <p:nvPr/>
        </p:nvSpPr>
        <p:spPr>
          <a:xfrm>
            <a:off x="2988929" y="1444523"/>
            <a:ext cx="43860" cy="78714"/>
          </a:xfrm>
          <a:custGeom>
            <a:avLst/>
            <a:gdLst/>
            <a:ahLst/>
            <a:cxnLst/>
            <a:rect l="l" t="t" r="r" b="b"/>
            <a:pathLst>
              <a:path w="43860" h="78714">
                <a:moveTo>
                  <a:pt x="43860" y="36484"/>
                </a:moveTo>
                <a:lnTo>
                  <a:pt x="43513" y="33070"/>
                </a:lnTo>
                <a:lnTo>
                  <a:pt x="40531" y="19529"/>
                </a:lnTo>
                <a:lnTo>
                  <a:pt x="35219" y="9601"/>
                </a:lnTo>
                <a:lnTo>
                  <a:pt x="29459" y="2880"/>
                </a:lnTo>
                <a:lnTo>
                  <a:pt x="22738" y="0"/>
                </a:lnTo>
                <a:lnTo>
                  <a:pt x="14692" y="2"/>
                </a:lnTo>
                <a:lnTo>
                  <a:pt x="2653" y="2962"/>
                </a:lnTo>
                <a:lnTo>
                  <a:pt x="9296" y="6720"/>
                </a:lnTo>
                <a:lnTo>
                  <a:pt x="11216" y="5760"/>
                </a:lnTo>
                <a:lnTo>
                  <a:pt x="17937" y="5760"/>
                </a:lnTo>
                <a:lnTo>
                  <a:pt x="18897" y="6720"/>
                </a:lnTo>
                <a:lnTo>
                  <a:pt x="20818" y="8641"/>
                </a:lnTo>
                <a:lnTo>
                  <a:pt x="21778" y="10561"/>
                </a:lnTo>
                <a:lnTo>
                  <a:pt x="22738" y="14401"/>
                </a:lnTo>
                <a:lnTo>
                  <a:pt x="23698" y="17282"/>
                </a:lnTo>
                <a:lnTo>
                  <a:pt x="24658" y="23042"/>
                </a:lnTo>
                <a:lnTo>
                  <a:pt x="24658" y="31683"/>
                </a:lnTo>
                <a:lnTo>
                  <a:pt x="2575" y="31683"/>
                </a:lnTo>
                <a:lnTo>
                  <a:pt x="0" y="76238"/>
                </a:lnTo>
                <a:lnTo>
                  <a:pt x="13137" y="78714"/>
                </a:lnTo>
                <a:lnTo>
                  <a:pt x="19857" y="78714"/>
                </a:lnTo>
                <a:lnTo>
                  <a:pt x="25618" y="76809"/>
                </a:lnTo>
                <a:lnTo>
                  <a:pt x="30419" y="73929"/>
                </a:lnTo>
                <a:lnTo>
                  <a:pt x="35219" y="70088"/>
                </a:lnTo>
                <a:lnTo>
                  <a:pt x="40020" y="64312"/>
                </a:lnTo>
                <a:lnTo>
                  <a:pt x="43860" y="56647"/>
                </a:lnTo>
                <a:lnTo>
                  <a:pt x="40980" y="54726"/>
                </a:lnTo>
                <a:lnTo>
                  <a:pt x="38100" y="59527"/>
                </a:lnTo>
                <a:lnTo>
                  <a:pt x="35219" y="62407"/>
                </a:lnTo>
                <a:lnTo>
                  <a:pt x="32339" y="64312"/>
                </a:lnTo>
                <a:lnTo>
                  <a:pt x="30419" y="66248"/>
                </a:lnTo>
                <a:lnTo>
                  <a:pt x="27538" y="67208"/>
                </a:lnTo>
                <a:lnTo>
                  <a:pt x="18897" y="67208"/>
                </a:lnTo>
                <a:lnTo>
                  <a:pt x="15057" y="64312"/>
                </a:lnTo>
                <a:lnTo>
                  <a:pt x="11216" y="60487"/>
                </a:lnTo>
                <a:lnTo>
                  <a:pt x="6416" y="54726"/>
                </a:lnTo>
                <a:lnTo>
                  <a:pt x="3535" y="47045"/>
                </a:lnTo>
                <a:lnTo>
                  <a:pt x="3535" y="36484"/>
                </a:lnTo>
                <a:lnTo>
                  <a:pt x="43860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" name="object 238"/>
          <p:cNvSpPr/>
          <p:nvPr/>
        </p:nvSpPr>
        <p:spPr>
          <a:xfrm>
            <a:off x="2970382" y="1447485"/>
            <a:ext cx="27843" cy="73276"/>
          </a:xfrm>
          <a:custGeom>
            <a:avLst/>
            <a:gdLst/>
            <a:ahLst/>
            <a:cxnLst/>
            <a:rect l="l" t="t" r="r" b="b"/>
            <a:pathLst>
              <a:path w="27843" h="73276">
                <a:moveTo>
                  <a:pt x="1906" y="23752"/>
                </a:moveTo>
                <a:lnTo>
                  <a:pt x="0" y="37363"/>
                </a:lnTo>
                <a:lnTo>
                  <a:pt x="22" y="38980"/>
                </a:lnTo>
                <a:lnTo>
                  <a:pt x="2109" y="52429"/>
                </a:lnTo>
                <a:lnTo>
                  <a:pt x="6720" y="63286"/>
                </a:lnTo>
                <a:lnTo>
                  <a:pt x="8339" y="65492"/>
                </a:lnTo>
                <a:lnTo>
                  <a:pt x="18546" y="73276"/>
                </a:lnTo>
                <a:lnTo>
                  <a:pt x="21122" y="28721"/>
                </a:lnTo>
                <a:lnTo>
                  <a:pt x="21122" y="17200"/>
                </a:lnTo>
                <a:lnTo>
                  <a:pt x="23042" y="11439"/>
                </a:lnTo>
                <a:lnTo>
                  <a:pt x="25923" y="6639"/>
                </a:lnTo>
                <a:lnTo>
                  <a:pt x="27843" y="3758"/>
                </a:lnTo>
                <a:lnTo>
                  <a:pt x="21200" y="0"/>
                </a:lnTo>
                <a:lnTo>
                  <a:pt x="10561" y="8559"/>
                </a:lnTo>
                <a:lnTo>
                  <a:pt x="7352" y="12355"/>
                </a:lnTo>
                <a:lnTo>
                  <a:pt x="1906" y="237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" name="object 239"/>
          <p:cNvSpPr/>
          <p:nvPr/>
        </p:nvSpPr>
        <p:spPr>
          <a:xfrm>
            <a:off x="3042391" y="1444523"/>
            <a:ext cx="64312" cy="76809"/>
          </a:xfrm>
          <a:custGeom>
            <a:avLst/>
            <a:gdLst/>
            <a:ahLst/>
            <a:cxnLst/>
            <a:rect l="l" t="t" r="r" b="b"/>
            <a:pathLst>
              <a:path w="64312" h="76809">
                <a:moveTo>
                  <a:pt x="57591" y="22082"/>
                </a:moveTo>
                <a:lnTo>
                  <a:pt x="59512" y="21122"/>
                </a:lnTo>
                <a:lnTo>
                  <a:pt x="61432" y="19202"/>
                </a:lnTo>
                <a:lnTo>
                  <a:pt x="63352" y="17282"/>
                </a:lnTo>
                <a:lnTo>
                  <a:pt x="64312" y="14401"/>
                </a:lnTo>
                <a:lnTo>
                  <a:pt x="64312" y="7680"/>
                </a:lnTo>
                <a:lnTo>
                  <a:pt x="63352" y="4800"/>
                </a:lnTo>
                <a:lnTo>
                  <a:pt x="61432" y="2880"/>
                </a:lnTo>
                <a:lnTo>
                  <a:pt x="59512" y="960"/>
                </a:lnTo>
                <a:lnTo>
                  <a:pt x="56631" y="0"/>
                </a:lnTo>
                <a:lnTo>
                  <a:pt x="50871" y="0"/>
                </a:lnTo>
                <a:lnTo>
                  <a:pt x="47030" y="1920"/>
                </a:lnTo>
                <a:lnTo>
                  <a:pt x="43190" y="3840"/>
                </a:lnTo>
                <a:lnTo>
                  <a:pt x="39349" y="6720"/>
                </a:lnTo>
                <a:lnTo>
                  <a:pt x="35509" y="11521"/>
                </a:lnTo>
                <a:lnTo>
                  <a:pt x="30708" y="19202"/>
                </a:lnTo>
                <a:lnTo>
                  <a:pt x="30708" y="2880"/>
                </a:lnTo>
                <a:lnTo>
                  <a:pt x="0" y="2880"/>
                </a:lnTo>
                <a:lnTo>
                  <a:pt x="0" y="5760"/>
                </a:lnTo>
                <a:lnTo>
                  <a:pt x="4785" y="5760"/>
                </a:lnTo>
                <a:lnTo>
                  <a:pt x="5745" y="6720"/>
                </a:lnTo>
                <a:lnTo>
                  <a:pt x="6720" y="7680"/>
                </a:lnTo>
                <a:lnTo>
                  <a:pt x="7680" y="8641"/>
                </a:lnTo>
                <a:lnTo>
                  <a:pt x="7680" y="9601"/>
                </a:lnTo>
                <a:lnTo>
                  <a:pt x="8625" y="11521"/>
                </a:lnTo>
                <a:lnTo>
                  <a:pt x="8625" y="65288"/>
                </a:lnTo>
                <a:lnTo>
                  <a:pt x="7680" y="69128"/>
                </a:lnTo>
                <a:lnTo>
                  <a:pt x="6720" y="71033"/>
                </a:lnTo>
                <a:lnTo>
                  <a:pt x="5745" y="72969"/>
                </a:lnTo>
                <a:lnTo>
                  <a:pt x="2880" y="73929"/>
                </a:lnTo>
                <a:lnTo>
                  <a:pt x="0" y="73929"/>
                </a:lnTo>
                <a:lnTo>
                  <a:pt x="0" y="76809"/>
                </a:lnTo>
                <a:lnTo>
                  <a:pt x="40309" y="76809"/>
                </a:lnTo>
                <a:lnTo>
                  <a:pt x="40309" y="73929"/>
                </a:lnTo>
                <a:lnTo>
                  <a:pt x="37429" y="73929"/>
                </a:lnTo>
                <a:lnTo>
                  <a:pt x="35509" y="72969"/>
                </a:lnTo>
                <a:lnTo>
                  <a:pt x="33588" y="72969"/>
                </a:lnTo>
                <a:lnTo>
                  <a:pt x="32628" y="71993"/>
                </a:lnTo>
                <a:lnTo>
                  <a:pt x="31668" y="71033"/>
                </a:lnTo>
                <a:lnTo>
                  <a:pt x="30708" y="69128"/>
                </a:lnTo>
                <a:lnTo>
                  <a:pt x="30708" y="35524"/>
                </a:lnTo>
                <a:lnTo>
                  <a:pt x="31668" y="29763"/>
                </a:lnTo>
                <a:lnTo>
                  <a:pt x="32628" y="24963"/>
                </a:lnTo>
                <a:lnTo>
                  <a:pt x="34549" y="22082"/>
                </a:lnTo>
                <a:lnTo>
                  <a:pt x="35509" y="19202"/>
                </a:lnTo>
                <a:lnTo>
                  <a:pt x="38389" y="17282"/>
                </a:lnTo>
                <a:lnTo>
                  <a:pt x="39349" y="16322"/>
                </a:lnTo>
                <a:lnTo>
                  <a:pt x="41269" y="15361"/>
                </a:lnTo>
                <a:lnTo>
                  <a:pt x="43190" y="15361"/>
                </a:lnTo>
                <a:lnTo>
                  <a:pt x="43190" y="16322"/>
                </a:lnTo>
                <a:lnTo>
                  <a:pt x="44150" y="16322"/>
                </a:lnTo>
                <a:lnTo>
                  <a:pt x="46070" y="17282"/>
                </a:lnTo>
                <a:lnTo>
                  <a:pt x="47990" y="19202"/>
                </a:lnTo>
                <a:lnTo>
                  <a:pt x="49911" y="21122"/>
                </a:lnTo>
                <a:lnTo>
                  <a:pt x="52791" y="22082"/>
                </a:lnTo>
                <a:lnTo>
                  <a:pt x="57591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" name="object 240"/>
          <p:cNvSpPr/>
          <p:nvPr/>
        </p:nvSpPr>
        <p:spPr>
          <a:xfrm>
            <a:off x="1638909" y="1601060"/>
            <a:ext cx="38389" cy="117051"/>
          </a:xfrm>
          <a:custGeom>
            <a:avLst/>
            <a:gdLst/>
            <a:ahLst/>
            <a:cxnLst/>
            <a:rect l="l" t="t" r="r" b="b"/>
            <a:pathLst>
              <a:path w="38389" h="117051">
                <a:moveTo>
                  <a:pt x="0" y="27775"/>
                </a:moveTo>
                <a:lnTo>
                  <a:pt x="0" y="34496"/>
                </a:lnTo>
                <a:lnTo>
                  <a:pt x="1920" y="40257"/>
                </a:lnTo>
                <a:lnTo>
                  <a:pt x="5760" y="45058"/>
                </a:lnTo>
                <a:lnTo>
                  <a:pt x="9077" y="48040"/>
                </a:lnTo>
                <a:lnTo>
                  <a:pt x="18531" y="54931"/>
                </a:lnTo>
                <a:lnTo>
                  <a:pt x="31683" y="63300"/>
                </a:lnTo>
                <a:lnTo>
                  <a:pt x="31683" y="102665"/>
                </a:lnTo>
                <a:lnTo>
                  <a:pt x="26883" y="102665"/>
                </a:lnTo>
                <a:lnTo>
                  <a:pt x="22082" y="101705"/>
                </a:lnTo>
                <a:lnTo>
                  <a:pt x="18242" y="99784"/>
                </a:lnTo>
                <a:lnTo>
                  <a:pt x="15361" y="97864"/>
                </a:lnTo>
                <a:lnTo>
                  <a:pt x="12481" y="94984"/>
                </a:lnTo>
                <a:lnTo>
                  <a:pt x="10561" y="91143"/>
                </a:lnTo>
                <a:lnTo>
                  <a:pt x="7680" y="87303"/>
                </a:lnTo>
                <a:lnTo>
                  <a:pt x="5760" y="83462"/>
                </a:lnTo>
                <a:lnTo>
                  <a:pt x="4800" y="77702"/>
                </a:lnTo>
                <a:lnTo>
                  <a:pt x="1920" y="77702"/>
                </a:lnTo>
                <a:lnTo>
                  <a:pt x="1920" y="102665"/>
                </a:lnTo>
                <a:lnTo>
                  <a:pt x="7680" y="105545"/>
                </a:lnTo>
                <a:lnTo>
                  <a:pt x="12481" y="106505"/>
                </a:lnTo>
                <a:lnTo>
                  <a:pt x="16322" y="107450"/>
                </a:lnTo>
                <a:lnTo>
                  <a:pt x="21122" y="108426"/>
                </a:lnTo>
                <a:lnTo>
                  <a:pt x="31683" y="108426"/>
                </a:lnTo>
                <a:lnTo>
                  <a:pt x="31683" y="117051"/>
                </a:lnTo>
                <a:lnTo>
                  <a:pt x="38389" y="117051"/>
                </a:lnTo>
                <a:lnTo>
                  <a:pt x="31683" y="4748"/>
                </a:lnTo>
                <a:lnTo>
                  <a:pt x="31683" y="36417"/>
                </a:lnTo>
                <a:lnTo>
                  <a:pt x="24963" y="31616"/>
                </a:lnTo>
                <a:lnTo>
                  <a:pt x="21122" y="28751"/>
                </a:lnTo>
                <a:lnTo>
                  <a:pt x="19202" y="25870"/>
                </a:lnTo>
                <a:lnTo>
                  <a:pt x="17282" y="22975"/>
                </a:lnTo>
                <a:lnTo>
                  <a:pt x="16322" y="21055"/>
                </a:lnTo>
                <a:lnTo>
                  <a:pt x="16322" y="14349"/>
                </a:lnTo>
                <a:lnTo>
                  <a:pt x="18242" y="11469"/>
                </a:lnTo>
                <a:lnTo>
                  <a:pt x="22082" y="8588"/>
                </a:lnTo>
                <a:lnTo>
                  <a:pt x="24963" y="6668"/>
                </a:lnTo>
                <a:lnTo>
                  <a:pt x="31139" y="0"/>
                </a:lnTo>
                <a:lnTo>
                  <a:pt x="17677" y="3393"/>
                </a:lnTo>
                <a:lnTo>
                  <a:pt x="7680" y="9533"/>
                </a:lnTo>
                <a:lnTo>
                  <a:pt x="2880" y="15309"/>
                </a:lnTo>
                <a:lnTo>
                  <a:pt x="0" y="21055"/>
                </a:lnTo>
                <a:lnTo>
                  <a:pt x="0" y="27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" name="object 241"/>
          <p:cNvSpPr/>
          <p:nvPr/>
        </p:nvSpPr>
        <p:spPr>
          <a:xfrm>
            <a:off x="1677299" y="1641317"/>
            <a:ext cx="31683" cy="67193"/>
          </a:xfrm>
          <a:custGeom>
            <a:avLst/>
            <a:gdLst/>
            <a:ahLst/>
            <a:cxnLst/>
            <a:rect l="l" t="t" r="r" b="b"/>
            <a:pathLst>
              <a:path w="31683" h="67193">
                <a:moveTo>
                  <a:pt x="31683" y="37444"/>
                </a:moveTo>
                <a:lnTo>
                  <a:pt x="31683" y="29763"/>
                </a:lnTo>
                <a:lnTo>
                  <a:pt x="28803" y="24002"/>
                </a:lnTo>
                <a:lnTo>
                  <a:pt x="24002" y="18242"/>
                </a:lnTo>
                <a:lnTo>
                  <a:pt x="22221" y="16220"/>
                </a:lnTo>
                <a:lnTo>
                  <a:pt x="13591" y="9052"/>
                </a:lnTo>
                <a:lnTo>
                  <a:pt x="0" y="0"/>
                </a:lnTo>
                <a:lnTo>
                  <a:pt x="4815" y="31683"/>
                </a:lnTo>
                <a:lnTo>
                  <a:pt x="8656" y="35524"/>
                </a:lnTo>
                <a:lnTo>
                  <a:pt x="10561" y="38404"/>
                </a:lnTo>
                <a:lnTo>
                  <a:pt x="12496" y="41285"/>
                </a:lnTo>
                <a:lnTo>
                  <a:pt x="13441" y="44165"/>
                </a:lnTo>
                <a:lnTo>
                  <a:pt x="13441" y="51846"/>
                </a:lnTo>
                <a:lnTo>
                  <a:pt x="12496" y="54726"/>
                </a:lnTo>
                <a:lnTo>
                  <a:pt x="10561" y="57607"/>
                </a:lnTo>
                <a:lnTo>
                  <a:pt x="9601" y="67193"/>
                </a:lnTo>
                <a:lnTo>
                  <a:pt x="17282" y="63352"/>
                </a:lnTo>
                <a:lnTo>
                  <a:pt x="23042" y="58567"/>
                </a:lnTo>
                <a:lnTo>
                  <a:pt x="28803" y="52806"/>
                </a:lnTo>
                <a:lnTo>
                  <a:pt x="31683" y="46085"/>
                </a:lnTo>
                <a:lnTo>
                  <a:pt x="31683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" name="object 242"/>
          <p:cNvSpPr/>
          <p:nvPr/>
        </p:nvSpPr>
        <p:spPr>
          <a:xfrm>
            <a:off x="1663872" y="1597167"/>
            <a:ext cx="40309" cy="120944"/>
          </a:xfrm>
          <a:custGeom>
            <a:avLst/>
            <a:gdLst/>
            <a:ahLst/>
            <a:cxnLst/>
            <a:rect l="l" t="t" r="r" b="b"/>
            <a:pathLst>
              <a:path w="40309" h="120944">
                <a:moveTo>
                  <a:pt x="13426" y="0"/>
                </a:moveTo>
                <a:lnTo>
                  <a:pt x="6720" y="0"/>
                </a:lnTo>
                <a:lnTo>
                  <a:pt x="6720" y="3840"/>
                </a:lnTo>
                <a:lnTo>
                  <a:pt x="6176" y="3892"/>
                </a:lnTo>
                <a:lnTo>
                  <a:pt x="0" y="10561"/>
                </a:lnTo>
                <a:lnTo>
                  <a:pt x="2880" y="9585"/>
                </a:lnTo>
                <a:lnTo>
                  <a:pt x="6720" y="8641"/>
                </a:lnTo>
                <a:lnTo>
                  <a:pt x="13426" y="120944"/>
                </a:lnTo>
                <a:lnTo>
                  <a:pt x="13426" y="112318"/>
                </a:lnTo>
                <a:lnTo>
                  <a:pt x="23027" y="111343"/>
                </a:lnTo>
                <a:lnTo>
                  <a:pt x="23987" y="101757"/>
                </a:lnTo>
                <a:lnTo>
                  <a:pt x="21122" y="103677"/>
                </a:lnTo>
                <a:lnTo>
                  <a:pt x="18242" y="105597"/>
                </a:lnTo>
                <a:lnTo>
                  <a:pt x="13426" y="106558"/>
                </a:lnTo>
                <a:lnTo>
                  <a:pt x="13426" y="72953"/>
                </a:lnTo>
                <a:lnTo>
                  <a:pt x="18242" y="75834"/>
                </a:lnTo>
                <a:lnTo>
                  <a:pt x="13426" y="44150"/>
                </a:lnTo>
                <a:lnTo>
                  <a:pt x="13426" y="9585"/>
                </a:lnTo>
                <a:lnTo>
                  <a:pt x="18242" y="10561"/>
                </a:lnTo>
                <a:lnTo>
                  <a:pt x="21122" y="11521"/>
                </a:lnTo>
                <a:lnTo>
                  <a:pt x="23987" y="13426"/>
                </a:lnTo>
                <a:lnTo>
                  <a:pt x="26868" y="16306"/>
                </a:lnTo>
                <a:lnTo>
                  <a:pt x="29748" y="19202"/>
                </a:lnTo>
                <a:lnTo>
                  <a:pt x="31668" y="22082"/>
                </a:lnTo>
                <a:lnTo>
                  <a:pt x="34549" y="25923"/>
                </a:lnTo>
                <a:lnTo>
                  <a:pt x="36469" y="29763"/>
                </a:lnTo>
                <a:lnTo>
                  <a:pt x="37429" y="34549"/>
                </a:lnTo>
                <a:lnTo>
                  <a:pt x="40309" y="34549"/>
                </a:lnTo>
                <a:lnTo>
                  <a:pt x="40309" y="12481"/>
                </a:lnTo>
                <a:lnTo>
                  <a:pt x="37677" y="11092"/>
                </a:lnTo>
                <a:lnTo>
                  <a:pt x="25499" y="6301"/>
                </a:lnTo>
                <a:lnTo>
                  <a:pt x="13426" y="3840"/>
                </a:lnTo>
                <a:lnTo>
                  <a:pt x="134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" name="object 243"/>
          <p:cNvSpPr/>
          <p:nvPr/>
        </p:nvSpPr>
        <p:spPr>
          <a:xfrm>
            <a:off x="1717624" y="1598127"/>
            <a:ext cx="69128" cy="109438"/>
          </a:xfrm>
          <a:custGeom>
            <a:avLst/>
            <a:gdLst/>
            <a:ahLst/>
            <a:cxnLst/>
            <a:rect l="l" t="t" r="r" b="b"/>
            <a:pathLst>
              <a:path w="69128" h="109438">
                <a:moveTo>
                  <a:pt x="24003" y="88315"/>
                </a:moveTo>
                <a:lnTo>
                  <a:pt x="26231" y="86081"/>
                </a:lnTo>
                <a:lnTo>
                  <a:pt x="37438" y="74582"/>
                </a:lnTo>
                <a:lnTo>
                  <a:pt x="46718" y="64400"/>
                </a:lnTo>
                <a:lnTo>
                  <a:pt x="53839" y="55537"/>
                </a:lnTo>
                <a:lnTo>
                  <a:pt x="58567" y="47990"/>
                </a:lnTo>
                <a:lnTo>
                  <a:pt x="62407" y="40309"/>
                </a:lnTo>
                <a:lnTo>
                  <a:pt x="64312" y="33588"/>
                </a:lnTo>
                <a:lnTo>
                  <a:pt x="64312" y="23027"/>
                </a:lnTo>
                <a:lnTo>
                  <a:pt x="63367" y="18242"/>
                </a:lnTo>
                <a:lnTo>
                  <a:pt x="60472" y="14401"/>
                </a:lnTo>
                <a:lnTo>
                  <a:pt x="58567" y="9601"/>
                </a:lnTo>
                <a:lnTo>
                  <a:pt x="54726" y="5760"/>
                </a:lnTo>
                <a:lnTo>
                  <a:pt x="49911" y="3840"/>
                </a:lnTo>
                <a:lnTo>
                  <a:pt x="46085" y="960"/>
                </a:lnTo>
                <a:lnTo>
                  <a:pt x="40325" y="0"/>
                </a:lnTo>
                <a:lnTo>
                  <a:pt x="27843" y="0"/>
                </a:lnTo>
                <a:lnTo>
                  <a:pt x="21122" y="1920"/>
                </a:lnTo>
                <a:lnTo>
                  <a:pt x="15361" y="6720"/>
                </a:lnTo>
                <a:lnTo>
                  <a:pt x="7239" y="16961"/>
                </a:lnTo>
                <a:lnTo>
                  <a:pt x="1920" y="29748"/>
                </a:lnTo>
                <a:lnTo>
                  <a:pt x="4800" y="30708"/>
                </a:lnTo>
                <a:lnTo>
                  <a:pt x="9601" y="22067"/>
                </a:lnTo>
                <a:lnTo>
                  <a:pt x="15361" y="18242"/>
                </a:lnTo>
                <a:lnTo>
                  <a:pt x="28803" y="18242"/>
                </a:lnTo>
                <a:lnTo>
                  <a:pt x="33604" y="20147"/>
                </a:lnTo>
                <a:lnTo>
                  <a:pt x="36484" y="23987"/>
                </a:lnTo>
                <a:lnTo>
                  <a:pt x="40325" y="27843"/>
                </a:lnTo>
                <a:lnTo>
                  <a:pt x="41285" y="32628"/>
                </a:lnTo>
                <a:lnTo>
                  <a:pt x="41285" y="45110"/>
                </a:lnTo>
                <a:lnTo>
                  <a:pt x="39364" y="52791"/>
                </a:lnTo>
                <a:lnTo>
                  <a:pt x="35524" y="61432"/>
                </a:lnTo>
                <a:lnTo>
                  <a:pt x="33647" y="64729"/>
                </a:lnTo>
                <a:lnTo>
                  <a:pt x="28536" y="72133"/>
                </a:lnTo>
                <a:lnTo>
                  <a:pt x="21144" y="81733"/>
                </a:lnTo>
                <a:lnTo>
                  <a:pt x="11592" y="93528"/>
                </a:lnTo>
                <a:lnTo>
                  <a:pt x="0" y="107518"/>
                </a:lnTo>
                <a:lnTo>
                  <a:pt x="0" y="109438"/>
                </a:lnTo>
                <a:lnTo>
                  <a:pt x="63367" y="109438"/>
                </a:lnTo>
                <a:lnTo>
                  <a:pt x="69128" y="78714"/>
                </a:lnTo>
                <a:lnTo>
                  <a:pt x="66248" y="78714"/>
                </a:lnTo>
                <a:lnTo>
                  <a:pt x="65288" y="81594"/>
                </a:lnTo>
                <a:lnTo>
                  <a:pt x="63367" y="84475"/>
                </a:lnTo>
                <a:lnTo>
                  <a:pt x="62407" y="85435"/>
                </a:lnTo>
                <a:lnTo>
                  <a:pt x="61432" y="86395"/>
                </a:lnTo>
                <a:lnTo>
                  <a:pt x="59527" y="87355"/>
                </a:lnTo>
                <a:lnTo>
                  <a:pt x="57591" y="88315"/>
                </a:lnTo>
                <a:lnTo>
                  <a:pt x="24003" y="883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" name="object 244"/>
          <p:cNvSpPr/>
          <p:nvPr/>
        </p:nvSpPr>
        <p:spPr>
          <a:xfrm>
            <a:off x="1795378" y="1598127"/>
            <a:ext cx="45125" cy="112318"/>
          </a:xfrm>
          <a:custGeom>
            <a:avLst/>
            <a:gdLst/>
            <a:ahLst/>
            <a:cxnLst/>
            <a:rect l="l" t="t" r="r" b="b"/>
            <a:pathLst>
              <a:path w="45125" h="112318">
                <a:moveTo>
                  <a:pt x="45125" y="0"/>
                </a:moveTo>
                <a:lnTo>
                  <a:pt x="35524" y="0"/>
                </a:lnTo>
                <a:lnTo>
                  <a:pt x="0" y="112318"/>
                </a:lnTo>
                <a:lnTo>
                  <a:pt x="9601" y="112318"/>
                </a:lnTo>
                <a:lnTo>
                  <a:pt x="4512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" name="object 245"/>
          <p:cNvSpPr/>
          <p:nvPr/>
        </p:nvSpPr>
        <p:spPr>
          <a:xfrm>
            <a:off x="1877949" y="1600047"/>
            <a:ext cx="41269" cy="98877"/>
          </a:xfrm>
          <a:custGeom>
            <a:avLst/>
            <a:gdLst/>
            <a:ahLst/>
            <a:cxnLst/>
            <a:rect l="l" t="t" r="r" b="b"/>
            <a:pathLst>
              <a:path w="41269" h="98877">
                <a:moveTo>
                  <a:pt x="40309" y="0"/>
                </a:moveTo>
                <a:lnTo>
                  <a:pt x="6720" y="0"/>
                </a:lnTo>
                <a:lnTo>
                  <a:pt x="6720" y="3840"/>
                </a:lnTo>
                <a:lnTo>
                  <a:pt x="12466" y="3840"/>
                </a:lnTo>
                <a:lnTo>
                  <a:pt x="14401" y="4800"/>
                </a:lnTo>
                <a:lnTo>
                  <a:pt x="15346" y="5760"/>
                </a:lnTo>
                <a:lnTo>
                  <a:pt x="16306" y="6705"/>
                </a:lnTo>
                <a:lnTo>
                  <a:pt x="17266" y="7680"/>
                </a:lnTo>
                <a:lnTo>
                  <a:pt x="17266" y="40309"/>
                </a:lnTo>
                <a:lnTo>
                  <a:pt x="14401" y="37429"/>
                </a:lnTo>
                <a:lnTo>
                  <a:pt x="11506" y="34549"/>
                </a:lnTo>
                <a:lnTo>
                  <a:pt x="8625" y="33604"/>
                </a:lnTo>
                <a:lnTo>
                  <a:pt x="5745" y="31668"/>
                </a:lnTo>
                <a:lnTo>
                  <a:pt x="2880" y="31668"/>
                </a:lnTo>
                <a:lnTo>
                  <a:pt x="0" y="39349"/>
                </a:lnTo>
                <a:lnTo>
                  <a:pt x="8625" y="39349"/>
                </a:lnTo>
                <a:lnTo>
                  <a:pt x="13426" y="43190"/>
                </a:lnTo>
                <a:lnTo>
                  <a:pt x="17266" y="49911"/>
                </a:lnTo>
                <a:lnTo>
                  <a:pt x="17266" y="89275"/>
                </a:lnTo>
                <a:lnTo>
                  <a:pt x="41269" y="98877"/>
                </a:lnTo>
                <a:lnTo>
                  <a:pt x="41269" y="96956"/>
                </a:lnTo>
                <a:lnTo>
                  <a:pt x="40309" y="95996"/>
                </a:lnTo>
                <a:lnTo>
                  <a:pt x="4030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" name="object 246"/>
          <p:cNvSpPr/>
          <p:nvPr/>
        </p:nvSpPr>
        <p:spPr>
          <a:xfrm>
            <a:off x="1846265" y="1631716"/>
            <a:ext cx="80634" cy="77769"/>
          </a:xfrm>
          <a:custGeom>
            <a:avLst/>
            <a:gdLst/>
            <a:ahLst/>
            <a:cxnLst/>
            <a:rect l="l" t="t" r="r" b="b"/>
            <a:pathLst>
              <a:path w="80634" h="77769">
                <a:moveTo>
                  <a:pt x="17150" y="74951"/>
                </a:moveTo>
                <a:lnTo>
                  <a:pt x="29748" y="77769"/>
                </a:lnTo>
                <a:lnTo>
                  <a:pt x="33588" y="77769"/>
                </a:lnTo>
                <a:lnTo>
                  <a:pt x="36469" y="76794"/>
                </a:lnTo>
                <a:lnTo>
                  <a:pt x="39364" y="75849"/>
                </a:lnTo>
                <a:lnTo>
                  <a:pt x="42245" y="73929"/>
                </a:lnTo>
                <a:lnTo>
                  <a:pt x="46085" y="71048"/>
                </a:lnTo>
                <a:lnTo>
                  <a:pt x="48950" y="66248"/>
                </a:lnTo>
                <a:lnTo>
                  <a:pt x="48950" y="77769"/>
                </a:lnTo>
                <a:lnTo>
                  <a:pt x="80634" y="72008"/>
                </a:lnTo>
                <a:lnTo>
                  <a:pt x="80634" y="69128"/>
                </a:lnTo>
                <a:lnTo>
                  <a:pt x="77754" y="69128"/>
                </a:lnTo>
                <a:lnTo>
                  <a:pt x="75834" y="68168"/>
                </a:lnTo>
                <a:lnTo>
                  <a:pt x="74874" y="68168"/>
                </a:lnTo>
                <a:lnTo>
                  <a:pt x="72953" y="67208"/>
                </a:lnTo>
                <a:lnTo>
                  <a:pt x="48950" y="57607"/>
                </a:lnTo>
                <a:lnTo>
                  <a:pt x="45110" y="65288"/>
                </a:lnTo>
                <a:lnTo>
                  <a:pt x="41269" y="68168"/>
                </a:lnTo>
                <a:lnTo>
                  <a:pt x="32644" y="68168"/>
                </a:lnTo>
                <a:lnTo>
                  <a:pt x="31683" y="67208"/>
                </a:lnTo>
                <a:lnTo>
                  <a:pt x="28803" y="65288"/>
                </a:lnTo>
                <a:lnTo>
                  <a:pt x="26868" y="61447"/>
                </a:lnTo>
                <a:lnTo>
                  <a:pt x="25907" y="57607"/>
                </a:lnTo>
                <a:lnTo>
                  <a:pt x="24002" y="52806"/>
                </a:lnTo>
                <a:lnTo>
                  <a:pt x="24002" y="22082"/>
                </a:lnTo>
                <a:lnTo>
                  <a:pt x="24963" y="17282"/>
                </a:lnTo>
                <a:lnTo>
                  <a:pt x="26868" y="13441"/>
                </a:lnTo>
                <a:lnTo>
                  <a:pt x="27843" y="10561"/>
                </a:lnTo>
                <a:lnTo>
                  <a:pt x="29748" y="8641"/>
                </a:lnTo>
                <a:lnTo>
                  <a:pt x="31683" y="7680"/>
                </a:lnTo>
                <a:lnTo>
                  <a:pt x="34564" y="0"/>
                </a:lnTo>
                <a:lnTo>
                  <a:pt x="25907" y="0"/>
                </a:lnTo>
                <a:lnTo>
                  <a:pt x="20162" y="960"/>
                </a:lnTo>
                <a:lnTo>
                  <a:pt x="15361" y="4800"/>
                </a:lnTo>
                <a:lnTo>
                  <a:pt x="10561" y="7680"/>
                </a:lnTo>
                <a:lnTo>
                  <a:pt x="6720" y="12481"/>
                </a:lnTo>
                <a:lnTo>
                  <a:pt x="4800" y="19202"/>
                </a:lnTo>
                <a:lnTo>
                  <a:pt x="1920" y="24963"/>
                </a:lnTo>
                <a:lnTo>
                  <a:pt x="0" y="32644"/>
                </a:lnTo>
                <a:lnTo>
                  <a:pt x="2" y="40827"/>
                </a:lnTo>
                <a:lnTo>
                  <a:pt x="1983" y="54106"/>
                </a:lnTo>
                <a:lnTo>
                  <a:pt x="6720" y="65288"/>
                </a:lnTo>
                <a:lnTo>
                  <a:pt x="7249" y="66059"/>
                </a:lnTo>
                <a:lnTo>
                  <a:pt x="17150" y="749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" name="object 247"/>
          <p:cNvSpPr/>
          <p:nvPr/>
        </p:nvSpPr>
        <p:spPr>
          <a:xfrm>
            <a:off x="1938421" y="1631716"/>
            <a:ext cx="71033" cy="76794"/>
          </a:xfrm>
          <a:custGeom>
            <a:avLst/>
            <a:gdLst/>
            <a:ahLst/>
            <a:cxnLst/>
            <a:rect l="l" t="t" r="r" b="b"/>
            <a:pathLst>
              <a:path w="71033" h="76794">
                <a:moveTo>
                  <a:pt x="23042" y="22082"/>
                </a:moveTo>
                <a:lnTo>
                  <a:pt x="23042" y="20162"/>
                </a:lnTo>
                <a:lnTo>
                  <a:pt x="22082" y="17282"/>
                </a:lnTo>
                <a:lnTo>
                  <a:pt x="20162" y="15361"/>
                </a:lnTo>
                <a:lnTo>
                  <a:pt x="19202" y="13441"/>
                </a:lnTo>
                <a:lnTo>
                  <a:pt x="18242" y="12481"/>
                </a:lnTo>
                <a:lnTo>
                  <a:pt x="18242" y="9601"/>
                </a:lnTo>
                <a:lnTo>
                  <a:pt x="19202" y="8641"/>
                </a:lnTo>
                <a:lnTo>
                  <a:pt x="20162" y="7680"/>
                </a:lnTo>
                <a:lnTo>
                  <a:pt x="22082" y="6720"/>
                </a:lnTo>
                <a:lnTo>
                  <a:pt x="24947" y="5760"/>
                </a:lnTo>
                <a:lnTo>
                  <a:pt x="32628" y="5760"/>
                </a:lnTo>
                <a:lnTo>
                  <a:pt x="34564" y="7680"/>
                </a:lnTo>
                <a:lnTo>
                  <a:pt x="36469" y="8641"/>
                </a:lnTo>
                <a:lnTo>
                  <a:pt x="37444" y="9601"/>
                </a:lnTo>
                <a:lnTo>
                  <a:pt x="37444" y="11521"/>
                </a:lnTo>
                <a:lnTo>
                  <a:pt x="38404" y="12481"/>
                </a:lnTo>
                <a:lnTo>
                  <a:pt x="38404" y="28803"/>
                </a:lnTo>
                <a:lnTo>
                  <a:pt x="25067" y="35328"/>
                </a:lnTo>
                <a:lnTo>
                  <a:pt x="13809" y="41655"/>
                </a:lnTo>
                <a:lnTo>
                  <a:pt x="6720" y="47045"/>
                </a:lnTo>
                <a:lnTo>
                  <a:pt x="1920" y="51846"/>
                </a:lnTo>
                <a:lnTo>
                  <a:pt x="0" y="56647"/>
                </a:lnTo>
                <a:lnTo>
                  <a:pt x="0" y="66248"/>
                </a:lnTo>
                <a:lnTo>
                  <a:pt x="960" y="70088"/>
                </a:lnTo>
                <a:lnTo>
                  <a:pt x="3840" y="72953"/>
                </a:lnTo>
                <a:lnTo>
                  <a:pt x="6720" y="75849"/>
                </a:lnTo>
                <a:lnTo>
                  <a:pt x="10561" y="76794"/>
                </a:lnTo>
                <a:lnTo>
                  <a:pt x="14401" y="76794"/>
                </a:lnTo>
                <a:lnTo>
                  <a:pt x="21122" y="51846"/>
                </a:lnTo>
                <a:lnTo>
                  <a:pt x="22082" y="48966"/>
                </a:lnTo>
                <a:lnTo>
                  <a:pt x="24003" y="46085"/>
                </a:lnTo>
                <a:lnTo>
                  <a:pt x="27843" y="42245"/>
                </a:lnTo>
                <a:lnTo>
                  <a:pt x="32628" y="38404"/>
                </a:lnTo>
                <a:lnTo>
                  <a:pt x="38404" y="34564"/>
                </a:lnTo>
                <a:lnTo>
                  <a:pt x="38404" y="59527"/>
                </a:lnTo>
                <a:lnTo>
                  <a:pt x="35509" y="62407"/>
                </a:lnTo>
                <a:lnTo>
                  <a:pt x="31668" y="63367"/>
                </a:lnTo>
                <a:lnTo>
                  <a:pt x="24947" y="63367"/>
                </a:lnTo>
                <a:lnTo>
                  <a:pt x="24003" y="61447"/>
                </a:lnTo>
                <a:lnTo>
                  <a:pt x="26245" y="73646"/>
                </a:lnTo>
                <a:lnTo>
                  <a:pt x="38404" y="65288"/>
                </a:lnTo>
                <a:lnTo>
                  <a:pt x="39349" y="69128"/>
                </a:lnTo>
                <a:lnTo>
                  <a:pt x="40325" y="72008"/>
                </a:lnTo>
                <a:lnTo>
                  <a:pt x="43190" y="73929"/>
                </a:lnTo>
                <a:lnTo>
                  <a:pt x="45125" y="75849"/>
                </a:lnTo>
                <a:lnTo>
                  <a:pt x="48950" y="76794"/>
                </a:lnTo>
                <a:lnTo>
                  <a:pt x="56631" y="76794"/>
                </a:lnTo>
                <a:lnTo>
                  <a:pt x="59512" y="75849"/>
                </a:lnTo>
                <a:lnTo>
                  <a:pt x="62392" y="73929"/>
                </a:lnTo>
                <a:lnTo>
                  <a:pt x="65272" y="72008"/>
                </a:lnTo>
                <a:lnTo>
                  <a:pt x="68153" y="70088"/>
                </a:lnTo>
                <a:lnTo>
                  <a:pt x="71033" y="65288"/>
                </a:lnTo>
                <a:lnTo>
                  <a:pt x="68153" y="63367"/>
                </a:lnTo>
                <a:lnTo>
                  <a:pt x="67193" y="66248"/>
                </a:lnTo>
                <a:lnTo>
                  <a:pt x="65272" y="67208"/>
                </a:lnTo>
                <a:lnTo>
                  <a:pt x="63352" y="67208"/>
                </a:lnTo>
                <a:lnTo>
                  <a:pt x="63352" y="66248"/>
                </a:lnTo>
                <a:lnTo>
                  <a:pt x="62392" y="66248"/>
                </a:lnTo>
                <a:lnTo>
                  <a:pt x="61432" y="65288"/>
                </a:lnTo>
                <a:lnTo>
                  <a:pt x="61432" y="64328"/>
                </a:lnTo>
                <a:lnTo>
                  <a:pt x="60472" y="63367"/>
                </a:lnTo>
                <a:lnTo>
                  <a:pt x="60472" y="16322"/>
                </a:lnTo>
                <a:lnTo>
                  <a:pt x="59512" y="13441"/>
                </a:lnTo>
                <a:lnTo>
                  <a:pt x="58552" y="10561"/>
                </a:lnTo>
                <a:lnTo>
                  <a:pt x="55671" y="6720"/>
                </a:lnTo>
                <a:lnTo>
                  <a:pt x="51846" y="3840"/>
                </a:lnTo>
                <a:lnTo>
                  <a:pt x="48006" y="960"/>
                </a:lnTo>
                <a:lnTo>
                  <a:pt x="42230" y="0"/>
                </a:lnTo>
                <a:lnTo>
                  <a:pt x="28788" y="0"/>
                </a:lnTo>
                <a:lnTo>
                  <a:pt x="24003" y="960"/>
                </a:lnTo>
                <a:lnTo>
                  <a:pt x="18242" y="1935"/>
                </a:lnTo>
                <a:lnTo>
                  <a:pt x="12481" y="3840"/>
                </a:lnTo>
                <a:lnTo>
                  <a:pt x="8641" y="6720"/>
                </a:lnTo>
                <a:lnTo>
                  <a:pt x="5760" y="10561"/>
                </a:lnTo>
                <a:lnTo>
                  <a:pt x="2880" y="13441"/>
                </a:lnTo>
                <a:lnTo>
                  <a:pt x="960" y="17282"/>
                </a:lnTo>
                <a:lnTo>
                  <a:pt x="960" y="24002"/>
                </a:lnTo>
                <a:lnTo>
                  <a:pt x="1920" y="25923"/>
                </a:lnTo>
                <a:lnTo>
                  <a:pt x="4800" y="27843"/>
                </a:lnTo>
                <a:lnTo>
                  <a:pt x="6720" y="30723"/>
                </a:lnTo>
                <a:lnTo>
                  <a:pt x="9601" y="31683"/>
                </a:lnTo>
                <a:lnTo>
                  <a:pt x="16322" y="31683"/>
                </a:lnTo>
                <a:lnTo>
                  <a:pt x="18242" y="30723"/>
                </a:lnTo>
                <a:lnTo>
                  <a:pt x="20162" y="28803"/>
                </a:lnTo>
                <a:lnTo>
                  <a:pt x="22082" y="26883"/>
                </a:lnTo>
                <a:lnTo>
                  <a:pt x="23042" y="24002"/>
                </a:lnTo>
                <a:lnTo>
                  <a:pt x="23042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" name="object 248"/>
          <p:cNvSpPr/>
          <p:nvPr/>
        </p:nvSpPr>
        <p:spPr>
          <a:xfrm>
            <a:off x="1952823" y="1683562"/>
            <a:ext cx="11843" cy="24947"/>
          </a:xfrm>
          <a:custGeom>
            <a:avLst/>
            <a:gdLst/>
            <a:ahLst/>
            <a:cxnLst/>
            <a:rect l="l" t="t" r="r" b="b"/>
            <a:pathLst>
              <a:path w="11843" h="24947">
                <a:moveTo>
                  <a:pt x="6720" y="5760"/>
                </a:moveTo>
                <a:lnTo>
                  <a:pt x="6720" y="0"/>
                </a:lnTo>
                <a:lnTo>
                  <a:pt x="0" y="24947"/>
                </a:lnTo>
                <a:lnTo>
                  <a:pt x="934" y="24923"/>
                </a:lnTo>
                <a:lnTo>
                  <a:pt x="11843" y="21799"/>
                </a:lnTo>
                <a:lnTo>
                  <a:pt x="9601" y="9601"/>
                </a:lnTo>
                <a:lnTo>
                  <a:pt x="7680" y="7680"/>
                </a:lnTo>
                <a:lnTo>
                  <a:pt x="672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" name="object 249"/>
          <p:cNvSpPr/>
          <p:nvPr/>
        </p:nvSpPr>
        <p:spPr>
          <a:xfrm>
            <a:off x="2013295" y="1633651"/>
            <a:ext cx="78714" cy="109423"/>
          </a:xfrm>
          <a:custGeom>
            <a:avLst/>
            <a:gdLst/>
            <a:ahLst/>
            <a:cxnLst/>
            <a:rect l="l" t="t" r="r" b="b"/>
            <a:pathLst>
              <a:path w="78714" h="109423">
                <a:moveTo>
                  <a:pt x="22082" y="92141"/>
                </a:moveTo>
                <a:lnTo>
                  <a:pt x="21122" y="89260"/>
                </a:lnTo>
                <a:lnTo>
                  <a:pt x="19202" y="88300"/>
                </a:lnTo>
                <a:lnTo>
                  <a:pt x="17282" y="86380"/>
                </a:lnTo>
                <a:lnTo>
                  <a:pt x="15361" y="85420"/>
                </a:lnTo>
                <a:lnTo>
                  <a:pt x="10561" y="85420"/>
                </a:lnTo>
                <a:lnTo>
                  <a:pt x="7680" y="86380"/>
                </a:lnTo>
                <a:lnTo>
                  <a:pt x="5760" y="88300"/>
                </a:lnTo>
                <a:lnTo>
                  <a:pt x="3840" y="90220"/>
                </a:lnTo>
                <a:lnTo>
                  <a:pt x="2880" y="93101"/>
                </a:lnTo>
                <a:lnTo>
                  <a:pt x="2880" y="99822"/>
                </a:lnTo>
                <a:lnTo>
                  <a:pt x="4800" y="102702"/>
                </a:lnTo>
                <a:lnTo>
                  <a:pt x="7680" y="105582"/>
                </a:lnTo>
                <a:lnTo>
                  <a:pt x="9601" y="107502"/>
                </a:lnTo>
                <a:lnTo>
                  <a:pt x="13441" y="109423"/>
                </a:lnTo>
                <a:lnTo>
                  <a:pt x="23042" y="109423"/>
                </a:lnTo>
                <a:lnTo>
                  <a:pt x="27843" y="106542"/>
                </a:lnTo>
                <a:lnTo>
                  <a:pt x="31683" y="102702"/>
                </a:lnTo>
                <a:lnTo>
                  <a:pt x="37332" y="91954"/>
                </a:lnTo>
                <a:lnTo>
                  <a:pt x="43205" y="76794"/>
                </a:lnTo>
                <a:lnTo>
                  <a:pt x="64328" y="22067"/>
                </a:lnTo>
                <a:lnTo>
                  <a:pt x="68168" y="12466"/>
                </a:lnTo>
                <a:lnTo>
                  <a:pt x="71048" y="7665"/>
                </a:lnTo>
                <a:lnTo>
                  <a:pt x="72953" y="5745"/>
                </a:lnTo>
                <a:lnTo>
                  <a:pt x="73913" y="3825"/>
                </a:lnTo>
                <a:lnTo>
                  <a:pt x="75834" y="2865"/>
                </a:lnTo>
                <a:lnTo>
                  <a:pt x="78714" y="2865"/>
                </a:lnTo>
                <a:lnTo>
                  <a:pt x="78714" y="0"/>
                </a:lnTo>
                <a:lnTo>
                  <a:pt x="53766" y="0"/>
                </a:lnTo>
                <a:lnTo>
                  <a:pt x="53766" y="2865"/>
                </a:lnTo>
                <a:lnTo>
                  <a:pt x="56647" y="2865"/>
                </a:lnTo>
                <a:lnTo>
                  <a:pt x="59512" y="3825"/>
                </a:lnTo>
                <a:lnTo>
                  <a:pt x="60487" y="4785"/>
                </a:lnTo>
                <a:lnTo>
                  <a:pt x="61447" y="5745"/>
                </a:lnTo>
                <a:lnTo>
                  <a:pt x="62392" y="7665"/>
                </a:lnTo>
                <a:lnTo>
                  <a:pt x="62392" y="12466"/>
                </a:lnTo>
                <a:lnTo>
                  <a:pt x="60487" y="18227"/>
                </a:lnTo>
                <a:lnTo>
                  <a:pt x="57607" y="25907"/>
                </a:lnTo>
                <a:lnTo>
                  <a:pt x="48966" y="47990"/>
                </a:lnTo>
                <a:lnTo>
                  <a:pt x="36484" y="19187"/>
                </a:lnTo>
                <a:lnTo>
                  <a:pt x="33604" y="13426"/>
                </a:lnTo>
                <a:lnTo>
                  <a:pt x="32644" y="9585"/>
                </a:lnTo>
                <a:lnTo>
                  <a:pt x="32644" y="4785"/>
                </a:lnTo>
                <a:lnTo>
                  <a:pt x="33604" y="3825"/>
                </a:lnTo>
                <a:lnTo>
                  <a:pt x="35524" y="3825"/>
                </a:lnTo>
                <a:lnTo>
                  <a:pt x="36484" y="2865"/>
                </a:lnTo>
                <a:lnTo>
                  <a:pt x="39364" y="2865"/>
                </a:lnTo>
                <a:lnTo>
                  <a:pt x="39364" y="0"/>
                </a:lnTo>
                <a:lnTo>
                  <a:pt x="0" y="0"/>
                </a:lnTo>
                <a:lnTo>
                  <a:pt x="0" y="2865"/>
                </a:lnTo>
                <a:lnTo>
                  <a:pt x="2880" y="3825"/>
                </a:lnTo>
                <a:lnTo>
                  <a:pt x="4800" y="4785"/>
                </a:lnTo>
                <a:lnTo>
                  <a:pt x="5760" y="6705"/>
                </a:lnTo>
                <a:lnTo>
                  <a:pt x="7680" y="8625"/>
                </a:lnTo>
                <a:lnTo>
                  <a:pt x="10561" y="13426"/>
                </a:lnTo>
                <a:lnTo>
                  <a:pt x="14401" y="22067"/>
                </a:lnTo>
                <a:lnTo>
                  <a:pt x="38404" y="76794"/>
                </a:lnTo>
                <a:lnTo>
                  <a:pt x="35524" y="83515"/>
                </a:lnTo>
                <a:lnTo>
                  <a:pt x="32644" y="91196"/>
                </a:lnTo>
                <a:lnTo>
                  <a:pt x="30723" y="95981"/>
                </a:lnTo>
                <a:lnTo>
                  <a:pt x="28803" y="97917"/>
                </a:lnTo>
                <a:lnTo>
                  <a:pt x="26883" y="99822"/>
                </a:lnTo>
                <a:lnTo>
                  <a:pt x="25923" y="100782"/>
                </a:lnTo>
                <a:lnTo>
                  <a:pt x="23042" y="100782"/>
                </a:lnTo>
                <a:lnTo>
                  <a:pt x="22082" y="99822"/>
                </a:lnTo>
                <a:lnTo>
                  <a:pt x="22082" y="921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" name="object 250"/>
          <p:cNvSpPr/>
          <p:nvPr/>
        </p:nvSpPr>
        <p:spPr>
          <a:xfrm>
            <a:off x="2167859" y="1692203"/>
            <a:ext cx="9585" cy="17282"/>
          </a:xfrm>
          <a:custGeom>
            <a:avLst/>
            <a:gdLst/>
            <a:ahLst/>
            <a:cxnLst/>
            <a:rect l="l" t="t" r="r" b="b"/>
            <a:pathLst>
              <a:path w="9585" h="17282">
                <a:moveTo>
                  <a:pt x="6720" y="11521"/>
                </a:moveTo>
                <a:lnTo>
                  <a:pt x="4800" y="9601"/>
                </a:lnTo>
                <a:lnTo>
                  <a:pt x="2865" y="7680"/>
                </a:lnTo>
                <a:lnTo>
                  <a:pt x="960" y="4800"/>
                </a:lnTo>
                <a:lnTo>
                  <a:pt x="960" y="1920"/>
                </a:lnTo>
                <a:lnTo>
                  <a:pt x="0" y="0"/>
                </a:lnTo>
                <a:lnTo>
                  <a:pt x="2865" y="15361"/>
                </a:lnTo>
                <a:lnTo>
                  <a:pt x="5745" y="17282"/>
                </a:lnTo>
                <a:lnTo>
                  <a:pt x="9585" y="17282"/>
                </a:lnTo>
                <a:lnTo>
                  <a:pt x="8625" y="12466"/>
                </a:lnTo>
                <a:lnTo>
                  <a:pt x="6720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" name="object 251"/>
          <p:cNvSpPr/>
          <p:nvPr/>
        </p:nvSpPr>
        <p:spPr>
          <a:xfrm>
            <a:off x="2137135" y="1600047"/>
            <a:ext cx="80634" cy="109438"/>
          </a:xfrm>
          <a:custGeom>
            <a:avLst/>
            <a:gdLst/>
            <a:ahLst/>
            <a:cxnLst/>
            <a:rect l="l" t="t" r="r" b="b"/>
            <a:pathLst>
              <a:path w="80634" h="109438">
                <a:moveTo>
                  <a:pt x="54711" y="93116"/>
                </a:moveTo>
                <a:lnTo>
                  <a:pt x="53751" y="96956"/>
                </a:lnTo>
                <a:lnTo>
                  <a:pt x="51831" y="100797"/>
                </a:lnTo>
                <a:lnTo>
                  <a:pt x="49911" y="101757"/>
                </a:lnTo>
                <a:lnTo>
                  <a:pt x="47990" y="103677"/>
                </a:lnTo>
                <a:lnTo>
                  <a:pt x="46070" y="104622"/>
                </a:lnTo>
                <a:lnTo>
                  <a:pt x="39349" y="104622"/>
                </a:lnTo>
                <a:lnTo>
                  <a:pt x="40309" y="109438"/>
                </a:lnTo>
                <a:lnTo>
                  <a:pt x="50871" y="109438"/>
                </a:lnTo>
                <a:lnTo>
                  <a:pt x="56631" y="108463"/>
                </a:lnTo>
                <a:lnTo>
                  <a:pt x="62392" y="104622"/>
                </a:lnTo>
                <a:lnTo>
                  <a:pt x="68153" y="100797"/>
                </a:lnTo>
                <a:lnTo>
                  <a:pt x="71993" y="95996"/>
                </a:lnTo>
                <a:lnTo>
                  <a:pt x="74874" y="89275"/>
                </a:lnTo>
                <a:lnTo>
                  <a:pt x="78714" y="82555"/>
                </a:lnTo>
                <a:lnTo>
                  <a:pt x="80634" y="75834"/>
                </a:lnTo>
                <a:lnTo>
                  <a:pt x="80634" y="60472"/>
                </a:lnTo>
                <a:lnTo>
                  <a:pt x="78714" y="53751"/>
                </a:lnTo>
                <a:lnTo>
                  <a:pt x="76794" y="47990"/>
                </a:lnTo>
                <a:lnTo>
                  <a:pt x="73914" y="43190"/>
                </a:lnTo>
                <a:lnTo>
                  <a:pt x="70073" y="38389"/>
                </a:lnTo>
                <a:lnTo>
                  <a:pt x="66233" y="35509"/>
                </a:lnTo>
                <a:lnTo>
                  <a:pt x="61432" y="32628"/>
                </a:lnTo>
                <a:lnTo>
                  <a:pt x="56631" y="31668"/>
                </a:lnTo>
                <a:lnTo>
                  <a:pt x="44150" y="31668"/>
                </a:lnTo>
                <a:lnTo>
                  <a:pt x="37444" y="34549"/>
                </a:lnTo>
                <a:lnTo>
                  <a:pt x="30723" y="41269"/>
                </a:lnTo>
                <a:lnTo>
                  <a:pt x="30723" y="0"/>
                </a:ln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4800" y="3840"/>
                </a:lnTo>
                <a:lnTo>
                  <a:pt x="5760" y="4800"/>
                </a:lnTo>
                <a:lnTo>
                  <a:pt x="6720" y="4800"/>
                </a:lnTo>
                <a:lnTo>
                  <a:pt x="7680" y="5760"/>
                </a:lnTo>
                <a:lnTo>
                  <a:pt x="8641" y="7680"/>
                </a:lnTo>
                <a:lnTo>
                  <a:pt x="8641" y="109438"/>
                </a:lnTo>
                <a:lnTo>
                  <a:pt x="11521" y="109438"/>
                </a:lnTo>
                <a:lnTo>
                  <a:pt x="24003" y="101757"/>
                </a:lnTo>
                <a:lnTo>
                  <a:pt x="26883" y="104622"/>
                </a:lnTo>
                <a:lnTo>
                  <a:pt x="29748" y="106558"/>
                </a:lnTo>
                <a:lnTo>
                  <a:pt x="33588" y="107518"/>
                </a:lnTo>
                <a:lnTo>
                  <a:pt x="30723" y="92156"/>
                </a:lnTo>
                <a:lnTo>
                  <a:pt x="30723" y="47990"/>
                </a:lnTo>
                <a:lnTo>
                  <a:pt x="35524" y="43190"/>
                </a:lnTo>
                <a:lnTo>
                  <a:pt x="39349" y="40309"/>
                </a:lnTo>
                <a:lnTo>
                  <a:pt x="47990" y="40309"/>
                </a:lnTo>
                <a:lnTo>
                  <a:pt x="49911" y="42230"/>
                </a:lnTo>
                <a:lnTo>
                  <a:pt x="52791" y="45110"/>
                </a:lnTo>
                <a:lnTo>
                  <a:pt x="55671" y="48950"/>
                </a:lnTo>
                <a:lnTo>
                  <a:pt x="56631" y="56631"/>
                </a:lnTo>
                <a:lnTo>
                  <a:pt x="56631" y="79674"/>
                </a:lnTo>
                <a:lnTo>
                  <a:pt x="55671" y="88315"/>
                </a:lnTo>
                <a:lnTo>
                  <a:pt x="54711" y="93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" name="object 252"/>
          <p:cNvSpPr/>
          <p:nvPr/>
        </p:nvSpPr>
        <p:spPr>
          <a:xfrm>
            <a:off x="2225451" y="1633651"/>
            <a:ext cx="78714" cy="109423"/>
          </a:xfrm>
          <a:custGeom>
            <a:avLst/>
            <a:gdLst/>
            <a:ahLst/>
            <a:cxnLst/>
            <a:rect l="l" t="t" r="r" b="b"/>
            <a:pathLst>
              <a:path w="78714" h="109423">
                <a:moveTo>
                  <a:pt x="39349" y="0"/>
                </a:moveTo>
                <a:lnTo>
                  <a:pt x="0" y="0"/>
                </a:lnTo>
                <a:lnTo>
                  <a:pt x="0" y="2865"/>
                </a:lnTo>
                <a:lnTo>
                  <a:pt x="2880" y="3825"/>
                </a:lnTo>
                <a:lnTo>
                  <a:pt x="4800" y="4785"/>
                </a:lnTo>
                <a:lnTo>
                  <a:pt x="6720" y="6705"/>
                </a:lnTo>
                <a:lnTo>
                  <a:pt x="7680" y="8625"/>
                </a:lnTo>
                <a:lnTo>
                  <a:pt x="10561" y="13426"/>
                </a:lnTo>
                <a:lnTo>
                  <a:pt x="14401" y="22067"/>
                </a:lnTo>
                <a:lnTo>
                  <a:pt x="38389" y="76794"/>
                </a:lnTo>
                <a:lnTo>
                  <a:pt x="36484" y="83515"/>
                </a:lnTo>
                <a:lnTo>
                  <a:pt x="33604" y="91196"/>
                </a:lnTo>
                <a:lnTo>
                  <a:pt x="30723" y="95981"/>
                </a:lnTo>
                <a:lnTo>
                  <a:pt x="28803" y="97917"/>
                </a:lnTo>
                <a:lnTo>
                  <a:pt x="26883" y="99822"/>
                </a:lnTo>
                <a:lnTo>
                  <a:pt x="25923" y="100782"/>
                </a:lnTo>
                <a:lnTo>
                  <a:pt x="23042" y="100782"/>
                </a:lnTo>
                <a:lnTo>
                  <a:pt x="23042" y="99822"/>
                </a:lnTo>
                <a:lnTo>
                  <a:pt x="22082" y="98861"/>
                </a:lnTo>
                <a:lnTo>
                  <a:pt x="22082" y="92141"/>
                </a:lnTo>
                <a:lnTo>
                  <a:pt x="21122" y="89260"/>
                </a:lnTo>
                <a:lnTo>
                  <a:pt x="19202" y="88300"/>
                </a:lnTo>
                <a:lnTo>
                  <a:pt x="18242" y="86380"/>
                </a:lnTo>
                <a:lnTo>
                  <a:pt x="15361" y="85420"/>
                </a:lnTo>
                <a:lnTo>
                  <a:pt x="10561" y="85420"/>
                </a:lnTo>
                <a:lnTo>
                  <a:pt x="7680" y="86380"/>
                </a:lnTo>
                <a:lnTo>
                  <a:pt x="5760" y="88300"/>
                </a:lnTo>
                <a:lnTo>
                  <a:pt x="3840" y="90220"/>
                </a:lnTo>
                <a:lnTo>
                  <a:pt x="2880" y="93101"/>
                </a:lnTo>
                <a:lnTo>
                  <a:pt x="2880" y="99822"/>
                </a:lnTo>
                <a:lnTo>
                  <a:pt x="4800" y="102702"/>
                </a:lnTo>
                <a:lnTo>
                  <a:pt x="7680" y="105582"/>
                </a:lnTo>
                <a:lnTo>
                  <a:pt x="10561" y="107502"/>
                </a:lnTo>
                <a:lnTo>
                  <a:pt x="13441" y="109423"/>
                </a:lnTo>
                <a:lnTo>
                  <a:pt x="24003" y="109423"/>
                </a:lnTo>
                <a:lnTo>
                  <a:pt x="27843" y="106542"/>
                </a:lnTo>
                <a:lnTo>
                  <a:pt x="31668" y="102702"/>
                </a:lnTo>
                <a:lnTo>
                  <a:pt x="37567" y="91778"/>
                </a:lnTo>
                <a:lnTo>
                  <a:pt x="44165" y="76794"/>
                </a:lnTo>
                <a:lnTo>
                  <a:pt x="65272" y="22067"/>
                </a:lnTo>
                <a:lnTo>
                  <a:pt x="68153" y="12466"/>
                </a:lnTo>
                <a:lnTo>
                  <a:pt x="71033" y="7665"/>
                </a:lnTo>
                <a:lnTo>
                  <a:pt x="72953" y="5745"/>
                </a:lnTo>
                <a:lnTo>
                  <a:pt x="73913" y="3825"/>
                </a:lnTo>
                <a:lnTo>
                  <a:pt x="75834" y="2865"/>
                </a:lnTo>
                <a:lnTo>
                  <a:pt x="78714" y="2865"/>
                </a:lnTo>
                <a:lnTo>
                  <a:pt x="78714" y="0"/>
                </a:lnTo>
                <a:lnTo>
                  <a:pt x="53751" y="0"/>
                </a:lnTo>
                <a:lnTo>
                  <a:pt x="53751" y="2865"/>
                </a:lnTo>
                <a:lnTo>
                  <a:pt x="56631" y="2865"/>
                </a:lnTo>
                <a:lnTo>
                  <a:pt x="59512" y="3825"/>
                </a:lnTo>
                <a:lnTo>
                  <a:pt x="60472" y="4785"/>
                </a:lnTo>
                <a:lnTo>
                  <a:pt x="62392" y="5745"/>
                </a:lnTo>
                <a:lnTo>
                  <a:pt x="62392" y="12466"/>
                </a:lnTo>
                <a:lnTo>
                  <a:pt x="61432" y="18227"/>
                </a:lnTo>
                <a:lnTo>
                  <a:pt x="57591" y="25907"/>
                </a:lnTo>
                <a:lnTo>
                  <a:pt x="48950" y="47990"/>
                </a:lnTo>
                <a:lnTo>
                  <a:pt x="36484" y="19187"/>
                </a:lnTo>
                <a:lnTo>
                  <a:pt x="33604" y="13426"/>
                </a:lnTo>
                <a:lnTo>
                  <a:pt x="32644" y="9585"/>
                </a:lnTo>
                <a:lnTo>
                  <a:pt x="32644" y="4785"/>
                </a:lnTo>
                <a:lnTo>
                  <a:pt x="34564" y="3825"/>
                </a:lnTo>
                <a:lnTo>
                  <a:pt x="35509" y="3825"/>
                </a:lnTo>
                <a:lnTo>
                  <a:pt x="37444" y="2865"/>
                </a:lnTo>
                <a:lnTo>
                  <a:pt x="39349" y="2865"/>
                </a:lnTo>
                <a:lnTo>
                  <a:pt x="3934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" name="object 253"/>
          <p:cNvSpPr/>
          <p:nvPr/>
        </p:nvSpPr>
        <p:spPr>
          <a:xfrm>
            <a:off x="2356972" y="1597167"/>
            <a:ext cx="24963" cy="24947"/>
          </a:xfrm>
          <a:custGeom>
            <a:avLst/>
            <a:gdLst/>
            <a:ahLst/>
            <a:cxnLst/>
            <a:rect l="l" t="t" r="r" b="b"/>
            <a:pathLst>
              <a:path w="24963" h="24947">
                <a:moveTo>
                  <a:pt x="24963" y="12481"/>
                </a:moveTo>
                <a:lnTo>
                  <a:pt x="24963" y="9585"/>
                </a:lnTo>
                <a:lnTo>
                  <a:pt x="23987" y="6720"/>
                </a:lnTo>
                <a:lnTo>
                  <a:pt x="21122" y="3840"/>
                </a:lnTo>
                <a:lnTo>
                  <a:pt x="19187" y="1920"/>
                </a:lnTo>
                <a:lnTo>
                  <a:pt x="16306" y="0"/>
                </a:lnTo>
                <a:lnTo>
                  <a:pt x="9585" y="0"/>
                </a:lnTo>
                <a:lnTo>
                  <a:pt x="6720" y="1920"/>
                </a:lnTo>
                <a:lnTo>
                  <a:pt x="3840" y="3840"/>
                </a:lnTo>
                <a:lnTo>
                  <a:pt x="1905" y="6720"/>
                </a:lnTo>
                <a:lnTo>
                  <a:pt x="0" y="9585"/>
                </a:lnTo>
                <a:lnTo>
                  <a:pt x="0" y="16306"/>
                </a:lnTo>
                <a:lnTo>
                  <a:pt x="1905" y="19202"/>
                </a:lnTo>
                <a:lnTo>
                  <a:pt x="3840" y="21107"/>
                </a:lnTo>
                <a:lnTo>
                  <a:pt x="6720" y="23987"/>
                </a:lnTo>
                <a:lnTo>
                  <a:pt x="9585" y="24947"/>
                </a:lnTo>
                <a:lnTo>
                  <a:pt x="16306" y="24947"/>
                </a:lnTo>
                <a:lnTo>
                  <a:pt x="19187" y="23987"/>
                </a:lnTo>
                <a:lnTo>
                  <a:pt x="21122" y="21107"/>
                </a:lnTo>
                <a:lnTo>
                  <a:pt x="23987" y="19202"/>
                </a:lnTo>
                <a:lnTo>
                  <a:pt x="24963" y="16306"/>
                </a:lnTo>
                <a:lnTo>
                  <a:pt x="24963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" name="object 254"/>
          <p:cNvSpPr/>
          <p:nvPr/>
        </p:nvSpPr>
        <p:spPr>
          <a:xfrm>
            <a:off x="2349291" y="1633651"/>
            <a:ext cx="40309" cy="73913"/>
          </a:xfrm>
          <a:custGeom>
            <a:avLst/>
            <a:gdLst/>
            <a:ahLst/>
            <a:cxnLst/>
            <a:rect l="l" t="t" r="r" b="b"/>
            <a:pathLst>
              <a:path w="40309" h="73913">
                <a:moveTo>
                  <a:pt x="31668" y="0"/>
                </a:moveTo>
                <a:lnTo>
                  <a:pt x="0" y="0"/>
                </a:lnTo>
                <a:lnTo>
                  <a:pt x="0" y="2865"/>
                </a:lnTo>
                <a:lnTo>
                  <a:pt x="3840" y="2865"/>
                </a:lnTo>
                <a:lnTo>
                  <a:pt x="5745" y="3825"/>
                </a:lnTo>
                <a:lnTo>
                  <a:pt x="7680" y="5745"/>
                </a:lnTo>
                <a:lnTo>
                  <a:pt x="8641" y="6705"/>
                </a:lnTo>
                <a:lnTo>
                  <a:pt x="8641" y="67193"/>
                </a:lnTo>
                <a:lnTo>
                  <a:pt x="7680" y="68153"/>
                </a:lnTo>
                <a:lnTo>
                  <a:pt x="5745" y="70073"/>
                </a:lnTo>
                <a:lnTo>
                  <a:pt x="3840" y="71018"/>
                </a:lnTo>
                <a:lnTo>
                  <a:pt x="0" y="71018"/>
                </a:lnTo>
                <a:lnTo>
                  <a:pt x="0" y="73913"/>
                </a:lnTo>
                <a:lnTo>
                  <a:pt x="40309" y="73913"/>
                </a:lnTo>
                <a:lnTo>
                  <a:pt x="40309" y="71018"/>
                </a:lnTo>
                <a:lnTo>
                  <a:pt x="36469" y="71018"/>
                </a:lnTo>
                <a:lnTo>
                  <a:pt x="34549" y="70073"/>
                </a:lnTo>
                <a:lnTo>
                  <a:pt x="33588" y="69113"/>
                </a:lnTo>
                <a:lnTo>
                  <a:pt x="31668" y="67193"/>
                </a:lnTo>
                <a:lnTo>
                  <a:pt x="3166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" name="object 255"/>
          <p:cNvSpPr/>
          <p:nvPr/>
        </p:nvSpPr>
        <p:spPr>
          <a:xfrm>
            <a:off x="2396322" y="1631716"/>
            <a:ext cx="80634" cy="75849"/>
          </a:xfrm>
          <a:custGeom>
            <a:avLst/>
            <a:gdLst/>
            <a:ahLst/>
            <a:cxnLst/>
            <a:rect l="l" t="t" r="r" b="b"/>
            <a:pathLst>
              <a:path w="80634" h="75849">
                <a:moveTo>
                  <a:pt x="37444" y="75849"/>
                </a:moveTo>
                <a:lnTo>
                  <a:pt x="37444" y="72953"/>
                </a:lnTo>
                <a:lnTo>
                  <a:pt x="34564" y="72953"/>
                </a:lnTo>
                <a:lnTo>
                  <a:pt x="32644" y="72008"/>
                </a:lnTo>
                <a:lnTo>
                  <a:pt x="31683" y="70088"/>
                </a:lnTo>
                <a:lnTo>
                  <a:pt x="30723" y="69128"/>
                </a:lnTo>
                <a:lnTo>
                  <a:pt x="30723" y="20162"/>
                </a:lnTo>
                <a:lnTo>
                  <a:pt x="34564" y="13441"/>
                </a:lnTo>
                <a:lnTo>
                  <a:pt x="38404" y="10561"/>
                </a:lnTo>
                <a:lnTo>
                  <a:pt x="46085" y="10561"/>
                </a:lnTo>
                <a:lnTo>
                  <a:pt x="47045" y="11521"/>
                </a:lnTo>
                <a:lnTo>
                  <a:pt x="48006" y="12481"/>
                </a:lnTo>
                <a:lnTo>
                  <a:pt x="48966" y="13441"/>
                </a:lnTo>
                <a:lnTo>
                  <a:pt x="48966" y="15361"/>
                </a:lnTo>
                <a:lnTo>
                  <a:pt x="49926" y="17282"/>
                </a:lnTo>
                <a:lnTo>
                  <a:pt x="49926" y="68168"/>
                </a:lnTo>
                <a:lnTo>
                  <a:pt x="48966" y="69128"/>
                </a:lnTo>
                <a:lnTo>
                  <a:pt x="47045" y="72008"/>
                </a:lnTo>
                <a:lnTo>
                  <a:pt x="45125" y="72953"/>
                </a:lnTo>
                <a:lnTo>
                  <a:pt x="42245" y="72953"/>
                </a:lnTo>
                <a:lnTo>
                  <a:pt x="42245" y="75849"/>
                </a:lnTo>
                <a:lnTo>
                  <a:pt x="80634" y="75849"/>
                </a:lnTo>
                <a:lnTo>
                  <a:pt x="80634" y="72953"/>
                </a:lnTo>
                <a:lnTo>
                  <a:pt x="76809" y="72953"/>
                </a:lnTo>
                <a:lnTo>
                  <a:pt x="74874" y="72008"/>
                </a:lnTo>
                <a:lnTo>
                  <a:pt x="73913" y="70088"/>
                </a:lnTo>
                <a:lnTo>
                  <a:pt x="72969" y="69128"/>
                </a:lnTo>
                <a:lnTo>
                  <a:pt x="71993" y="65288"/>
                </a:lnTo>
                <a:lnTo>
                  <a:pt x="71993" y="16322"/>
                </a:lnTo>
                <a:lnTo>
                  <a:pt x="71033" y="13441"/>
                </a:lnTo>
                <a:lnTo>
                  <a:pt x="70088" y="9601"/>
                </a:lnTo>
                <a:lnTo>
                  <a:pt x="68153" y="5760"/>
                </a:lnTo>
                <a:lnTo>
                  <a:pt x="64312" y="3840"/>
                </a:lnTo>
                <a:lnTo>
                  <a:pt x="61447" y="960"/>
                </a:lnTo>
                <a:lnTo>
                  <a:pt x="57607" y="0"/>
                </a:lnTo>
                <a:lnTo>
                  <a:pt x="48966" y="0"/>
                </a:lnTo>
                <a:lnTo>
                  <a:pt x="45125" y="960"/>
                </a:lnTo>
                <a:lnTo>
                  <a:pt x="41285" y="2880"/>
                </a:lnTo>
                <a:lnTo>
                  <a:pt x="37444" y="4800"/>
                </a:lnTo>
                <a:lnTo>
                  <a:pt x="34564" y="7680"/>
                </a:lnTo>
                <a:lnTo>
                  <a:pt x="30723" y="11521"/>
                </a:lnTo>
                <a:lnTo>
                  <a:pt x="30723" y="1935"/>
                </a:lnTo>
                <a:lnTo>
                  <a:pt x="0" y="1935"/>
                </a:lnTo>
                <a:lnTo>
                  <a:pt x="0" y="4800"/>
                </a:lnTo>
                <a:lnTo>
                  <a:pt x="3840" y="4800"/>
                </a:lnTo>
                <a:lnTo>
                  <a:pt x="5760" y="5760"/>
                </a:lnTo>
                <a:lnTo>
                  <a:pt x="6720" y="7680"/>
                </a:lnTo>
                <a:lnTo>
                  <a:pt x="7680" y="8641"/>
                </a:lnTo>
                <a:lnTo>
                  <a:pt x="7680" y="69128"/>
                </a:lnTo>
                <a:lnTo>
                  <a:pt x="6720" y="70088"/>
                </a:lnTo>
                <a:lnTo>
                  <a:pt x="5760" y="72008"/>
                </a:lnTo>
                <a:lnTo>
                  <a:pt x="2880" y="72953"/>
                </a:lnTo>
                <a:lnTo>
                  <a:pt x="0" y="72953"/>
                </a:lnTo>
                <a:lnTo>
                  <a:pt x="0" y="75849"/>
                </a:lnTo>
                <a:lnTo>
                  <a:pt x="37444" y="758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" name="object 256"/>
          <p:cNvSpPr/>
          <p:nvPr/>
        </p:nvSpPr>
        <p:spPr>
          <a:xfrm>
            <a:off x="2487518" y="1631716"/>
            <a:ext cx="62407" cy="77769"/>
          </a:xfrm>
          <a:custGeom>
            <a:avLst/>
            <a:gdLst/>
            <a:ahLst/>
            <a:cxnLst/>
            <a:rect l="l" t="t" r="r" b="b"/>
            <a:pathLst>
              <a:path w="62407" h="77769">
                <a:moveTo>
                  <a:pt x="0" y="40325"/>
                </a:moveTo>
                <a:lnTo>
                  <a:pt x="87" y="43452"/>
                </a:lnTo>
                <a:lnTo>
                  <a:pt x="2616" y="56174"/>
                </a:lnTo>
                <a:lnTo>
                  <a:pt x="8641" y="67208"/>
                </a:lnTo>
                <a:lnTo>
                  <a:pt x="19588" y="75176"/>
                </a:lnTo>
                <a:lnTo>
                  <a:pt x="32644" y="77769"/>
                </a:lnTo>
                <a:lnTo>
                  <a:pt x="38404" y="77769"/>
                </a:lnTo>
                <a:lnTo>
                  <a:pt x="44165" y="76794"/>
                </a:lnTo>
                <a:lnTo>
                  <a:pt x="48966" y="72953"/>
                </a:lnTo>
                <a:lnTo>
                  <a:pt x="54726" y="70088"/>
                </a:lnTo>
                <a:lnTo>
                  <a:pt x="58567" y="65288"/>
                </a:lnTo>
                <a:lnTo>
                  <a:pt x="62407" y="58567"/>
                </a:lnTo>
                <a:lnTo>
                  <a:pt x="59527" y="56647"/>
                </a:lnTo>
                <a:lnTo>
                  <a:pt x="56647" y="60487"/>
                </a:lnTo>
                <a:lnTo>
                  <a:pt x="53766" y="62407"/>
                </a:lnTo>
                <a:lnTo>
                  <a:pt x="51846" y="63367"/>
                </a:lnTo>
                <a:lnTo>
                  <a:pt x="48966" y="65288"/>
                </a:lnTo>
                <a:lnTo>
                  <a:pt x="40325" y="65288"/>
                </a:lnTo>
                <a:lnTo>
                  <a:pt x="36484" y="64328"/>
                </a:lnTo>
                <a:lnTo>
                  <a:pt x="33604" y="62407"/>
                </a:lnTo>
                <a:lnTo>
                  <a:pt x="29763" y="58567"/>
                </a:lnTo>
                <a:lnTo>
                  <a:pt x="26883" y="54726"/>
                </a:lnTo>
                <a:lnTo>
                  <a:pt x="24963" y="48005"/>
                </a:lnTo>
                <a:lnTo>
                  <a:pt x="22082" y="41285"/>
                </a:lnTo>
                <a:lnTo>
                  <a:pt x="21122" y="34564"/>
                </a:lnTo>
                <a:lnTo>
                  <a:pt x="21122" y="19202"/>
                </a:lnTo>
                <a:lnTo>
                  <a:pt x="23042" y="13441"/>
                </a:lnTo>
                <a:lnTo>
                  <a:pt x="25923" y="9601"/>
                </a:lnTo>
                <a:lnTo>
                  <a:pt x="27843" y="6720"/>
                </a:lnTo>
                <a:lnTo>
                  <a:pt x="29763" y="4800"/>
                </a:lnTo>
                <a:lnTo>
                  <a:pt x="33604" y="4800"/>
                </a:lnTo>
                <a:lnTo>
                  <a:pt x="35524" y="5760"/>
                </a:lnTo>
                <a:lnTo>
                  <a:pt x="36484" y="6720"/>
                </a:lnTo>
                <a:lnTo>
                  <a:pt x="37444" y="8641"/>
                </a:lnTo>
                <a:lnTo>
                  <a:pt x="38404" y="10561"/>
                </a:lnTo>
                <a:lnTo>
                  <a:pt x="38404" y="14401"/>
                </a:lnTo>
                <a:lnTo>
                  <a:pt x="39364" y="19202"/>
                </a:lnTo>
                <a:lnTo>
                  <a:pt x="40325" y="23042"/>
                </a:lnTo>
                <a:lnTo>
                  <a:pt x="42245" y="24963"/>
                </a:lnTo>
                <a:lnTo>
                  <a:pt x="44165" y="26883"/>
                </a:lnTo>
                <a:lnTo>
                  <a:pt x="47045" y="27843"/>
                </a:lnTo>
                <a:lnTo>
                  <a:pt x="52806" y="27843"/>
                </a:lnTo>
                <a:lnTo>
                  <a:pt x="55686" y="26883"/>
                </a:lnTo>
                <a:lnTo>
                  <a:pt x="57607" y="25923"/>
                </a:lnTo>
                <a:lnTo>
                  <a:pt x="59527" y="24002"/>
                </a:lnTo>
                <a:lnTo>
                  <a:pt x="60487" y="21122"/>
                </a:lnTo>
                <a:lnTo>
                  <a:pt x="60487" y="13441"/>
                </a:lnTo>
                <a:lnTo>
                  <a:pt x="57607" y="9601"/>
                </a:lnTo>
                <a:lnTo>
                  <a:pt x="52806" y="5760"/>
                </a:lnTo>
                <a:lnTo>
                  <a:pt x="48966" y="1935"/>
                </a:lnTo>
                <a:lnTo>
                  <a:pt x="42245" y="0"/>
                </a:lnTo>
                <a:lnTo>
                  <a:pt x="34564" y="0"/>
                </a:lnTo>
                <a:lnTo>
                  <a:pt x="29731" y="283"/>
                </a:lnTo>
                <a:lnTo>
                  <a:pt x="17598" y="4211"/>
                </a:lnTo>
                <a:lnTo>
                  <a:pt x="7680" y="13441"/>
                </a:lnTo>
                <a:lnTo>
                  <a:pt x="6411" y="15575"/>
                </a:lnTo>
                <a:lnTo>
                  <a:pt x="1692" y="27031"/>
                </a:lnTo>
                <a:lnTo>
                  <a:pt x="0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" name="object 257"/>
          <p:cNvSpPr/>
          <p:nvPr/>
        </p:nvSpPr>
        <p:spPr>
          <a:xfrm>
            <a:off x="2559527" y="1631716"/>
            <a:ext cx="69113" cy="77769"/>
          </a:xfrm>
          <a:custGeom>
            <a:avLst/>
            <a:gdLst/>
            <a:ahLst/>
            <a:cxnLst/>
            <a:rect l="l" t="t" r="r" b="b"/>
            <a:pathLst>
              <a:path w="69113" h="77769">
                <a:moveTo>
                  <a:pt x="39319" y="77531"/>
                </a:moveTo>
                <a:lnTo>
                  <a:pt x="51660" y="73827"/>
                </a:lnTo>
                <a:lnTo>
                  <a:pt x="61432" y="65288"/>
                </a:lnTo>
                <a:lnTo>
                  <a:pt x="67643" y="52596"/>
                </a:lnTo>
                <a:lnTo>
                  <a:pt x="69113" y="39364"/>
                </a:lnTo>
                <a:lnTo>
                  <a:pt x="69113" y="31683"/>
                </a:lnTo>
                <a:lnTo>
                  <a:pt x="68153" y="24963"/>
                </a:lnTo>
                <a:lnTo>
                  <a:pt x="65272" y="19202"/>
                </a:lnTo>
                <a:lnTo>
                  <a:pt x="62392" y="12481"/>
                </a:lnTo>
                <a:lnTo>
                  <a:pt x="57591" y="7680"/>
                </a:lnTo>
                <a:lnTo>
                  <a:pt x="52791" y="4800"/>
                </a:lnTo>
                <a:lnTo>
                  <a:pt x="47030" y="960"/>
                </a:lnTo>
                <a:lnTo>
                  <a:pt x="41269" y="0"/>
                </a:lnTo>
                <a:lnTo>
                  <a:pt x="34549" y="0"/>
                </a:lnTo>
                <a:lnTo>
                  <a:pt x="31296" y="126"/>
                </a:lnTo>
                <a:lnTo>
                  <a:pt x="18806" y="3514"/>
                </a:lnTo>
                <a:lnTo>
                  <a:pt x="8625" y="11521"/>
                </a:lnTo>
                <a:lnTo>
                  <a:pt x="6546" y="14578"/>
                </a:lnTo>
                <a:lnTo>
                  <a:pt x="1634" y="26186"/>
                </a:lnTo>
                <a:lnTo>
                  <a:pt x="0" y="39364"/>
                </a:lnTo>
                <a:lnTo>
                  <a:pt x="86" y="42487"/>
                </a:lnTo>
                <a:lnTo>
                  <a:pt x="2606" y="55212"/>
                </a:lnTo>
                <a:lnTo>
                  <a:pt x="8625" y="66248"/>
                </a:lnTo>
                <a:lnTo>
                  <a:pt x="10798" y="68533"/>
                </a:lnTo>
                <a:lnTo>
                  <a:pt x="21519" y="75460"/>
                </a:lnTo>
                <a:lnTo>
                  <a:pt x="25907" y="68168"/>
                </a:lnTo>
                <a:lnTo>
                  <a:pt x="24947" y="65288"/>
                </a:lnTo>
                <a:lnTo>
                  <a:pt x="23987" y="61447"/>
                </a:lnTo>
                <a:lnTo>
                  <a:pt x="23027" y="56647"/>
                </a:lnTo>
                <a:lnTo>
                  <a:pt x="23027" y="25923"/>
                </a:lnTo>
                <a:lnTo>
                  <a:pt x="23987" y="20162"/>
                </a:lnTo>
                <a:lnTo>
                  <a:pt x="24947" y="14401"/>
                </a:lnTo>
                <a:lnTo>
                  <a:pt x="25907" y="10561"/>
                </a:lnTo>
                <a:lnTo>
                  <a:pt x="27828" y="8641"/>
                </a:lnTo>
                <a:lnTo>
                  <a:pt x="29748" y="5760"/>
                </a:lnTo>
                <a:lnTo>
                  <a:pt x="31668" y="4800"/>
                </a:lnTo>
                <a:lnTo>
                  <a:pt x="37429" y="4800"/>
                </a:lnTo>
                <a:lnTo>
                  <a:pt x="38389" y="5760"/>
                </a:lnTo>
                <a:lnTo>
                  <a:pt x="40309" y="6720"/>
                </a:lnTo>
                <a:lnTo>
                  <a:pt x="42230" y="8641"/>
                </a:lnTo>
                <a:lnTo>
                  <a:pt x="43190" y="10561"/>
                </a:lnTo>
                <a:lnTo>
                  <a:pt x="44150" y="14401"/>
                </a:lnTo>
                <a:lnTo>
                  <a:pt x="46070" y="17282"/>
                </a:lnTo>
                <a:lnTo>
                  <a:pt x="46070" y="32644"/>
                </a:lnTo>
                <a:lnTo>
                  <a:pt x="45987" y="40258"/>
                </a:lnTo>
                <a:lnTo>
                  <a:pt x="45271" y="54552"/>
                </a:lnTo>
                <a:lnTo>
                  <a:pt x="44150" y="63367"/>
                </a:lnTo>
                <a:lnTo>
                  <a:pt x="44150" y="66248"/>
                </a:lnTo>
                <a:lnTo>
                  <a:pt x="42230" y="69128"/>
                </a:lnTo>
                <a:lnTo>
                  <a:pt x="40309" y="71048"/>
                </a:lnTo>
                <a:lnTo>
                  <a:pt x="38389" y="72008"/>
                </a:lnTo>
                <a:lnTo>
                  <a:pt x="36469" y="72953"/>
                </a:lnTo>
                <a:lnTo>
                  <a:pt x="34549" y="72953"/>
                </a:lnTo>
                <a:lnTo>
                  <a:pt x="34549" y="77769"/>
                </a:lnTo>
                <a:lnTo>
                  <a:pt x="39319" y="775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" name="object 258"/>
          <p:cNvSpPr/>
          <p:nvPr/>
        </p:nvSpPr>
        <p:spPr>
          <a:xfrm>
            <a:off x="2581046" y="1699884"/>
            <a:ext cx="13029" cy="9601"/>
          </a:xfrm>
          <a:custGeom>
            <a:avLst/>
            <a:gdLst/>
            <a:ahLst/>
            <a:cxnLst/>
            <a:rect l="l" t="t" r="r" b="b"/>
            <a:pathLst>
              <a:path w="13029" h="9601">
                <a:moveTo>
                  <a:pt x="13029" y="9601"/>
                </a:moveTo>
                <a:lnTo>
                  <a:pt x="13029" y="4785"/>
                </a:lnTo>
                <a:lnTo>
                  <a:pt x="10149" y="4785"/>
                </a:lnTo>
                <a:lnTo>
                  <a:pt x="8229" y="3840"/>
                </a:lnTo>
                <a:lnTo>
                  <a:pt x="6308" y="1920"/>
                </a:lnTo>
                <a:lnTo>
                  <a:pt x="4388" y="0"/>
                </a:lnTo>
                <a:lnTo>
                  <a:pt x="0" y="7292"/>
                </a:lnTo>
                <a:lnTo>
                  <a:pt x="13029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" name="object 259"/>
          <p:cNvSpPr/>
          <p:nvPr/>
        </p:nvSpPr>
        <p:spPr>
          <a:xfrm>
            <a:off x="2641122" y="1631716"/>
            <a:ext cx="124785" cy="75849"/>
          </a:xfrm>
          <a:custGeom>
            <a:avLst/>
            <a:gdLst/>
            <a:ahLst/>
            <a:cxnLst/>
            <a:rect l="l" t="t" r="r" b="b"/>
            <a:pathLst>
              <a:path w="124785" h="75849">
                <a:moveTo>
                  <a:pt x="47990" y="11521"/>
                </a:moveTo>
                <a:lnTo>
                  <a:pt x="48950" y="12481"/>
                </a:lnTo>
                <a:lnTo>
                  <a:pt x="49910" y="13441"/>
                </a:lnTo>
                <a:lnTo>
                  <a:pt x="49910" y="15361"/>
                </a:lnTo>
                <a:lnTo>
                  <a:pt x="50871" y="17282"/>
                </a:lnTo>
                <a:lnTo>
                  <a:pt x="50871" y="68168"/>
                </a:lnTo>
                <a:lnTo>
                  <a:pt x="49910" y="69128"/>
                </a:lnTo>
                <a:lnTo>
                  <a:pt x="48950" y="71048"/>
                </a:lnTo>
                <a:lnTo>
                  <a:pt x="47990" y="72008"/>
                </a:lnTo>
                <a:lnTo>
                  <a:pt x="47030" y="72008"/>
                </a:lnTo>
                <a:lnTo>
                  <a:pt x="45110" y="72953"/>
                </a:lnTo>
                <a:lnTo>
                  <a:pt x="43190" y="72953"/>
                </a:lnTo>
                <a:lnTo>
                  <a:pt x="43190" y="75849"/>
                </a:lnTo>
                <a:lnTo>
                  <a:pt x="81594" y="75849"/>
                </a:lnTo>
                <a:lnTo>
                  <a:pt x="81594" y="72953"/>
                </a:lnTo>
                <a:lnTo>
                  <a:pt x="77754" y="72953"/>
                </a:lnTo>
                <a:lnTo>
                  <a:pt x="75834" y="72008"/>
                </a:lnTo>
                <a:lnTo>
                  <a:pt x="74874" y="70088"/>
                </a:lnTo>
                <a:lnTo>
                  <a:pt x="73913" y="68168"/>
                </a:lnTo>
                <a:lnTo>
                  <a:pt x="72953" y="65288"/>
                </a:lnTo>
                <a:lnTo>
                  <a:pt x="72953" y="20162"/>
                </a:lnTo>
                <a:lnTo>
                  <a:pt x="75834" y="16322"/>
                </a:lnTo>
                <a:lnTo>
                  <a:pt x="77754" y="14401"/>
                </a:lnTo>
                <a:lnTo>
                  <a:pt x="80634" y="12481"/>
                </a:lnTo>
                <a:lnTo>
                  <a:pt x="82555" y="10561"/>
                </a:lnTo>
                <a:lnTo>
                  <a:pt x="85435" y="9601"/>
                </a:lnTo>
                <a:lnTo>
                  <a:pt x="89275" y="9601"/>
                </a:lnTo>
                <a:lnTo>
                  <a:pt x="90236" y="10561"/>
                </a:lnTo>
                <a:lnTo>
                  <a:pt x="91196" y="11521"/>
                </a:lnTo>
                <a:lnTo>
                  <a:pt x="92156" y="12481"/>
                </a:lnTo>
                <a:lnTo>
                  <a:pt x="93116" y="13441"/>
                </a:lnTo>
                <a:lnTo>
                  <a:pt x="94076" y="15361"/>
                </a:lnTo>
                <a:lnTo>
                  <a:pt x="94076" y="17282"/>
                </a:lnTo>
                <a:lnTo>
                  <a:pt x="95036" y="21122"/>
                </a:lnTo>
                <a:lnTo>
                  <a:pt x="95036" y="65288"/>
                </a:lnTo>
                <a:lnTo>
                  <a:pt x="94076" y="68168"/>
                </a:lnTo>
                <a:lnTo>
                  <a:pt x="93116" y="69128"/>
                </a:lnTo>
                <a:lnTo>
                  <a:pt x="92156" y="72008"/>
                </a:lnTo>
                <a:lnTo>
                  <a:pt x="89275" y="72953"/>
                </a:lnTo>
                <a:lnTo>
                  <a:pt x="86395" y="72953"/>
                </a:lnTo>
                <a:lnTo>
                  <a:pt x="86395" y="75849"/>
                </a:lnTo>
                <a:lnTo>
                  <a:pt x="124785" y="75849"/>
                </a:lnTo>
                <a:lnTo>
                  <a:pt x="124785" y="72953"/>
                </a:lnTo>
                <a:lnTo>
                  <a:pt x="121919" y="72953"/>
                </a:lnTo>
                <a:lnTo>
                  <a:pt x="119039" y="72008"/>
                </a:lnTo>
                <a:lnTo>
                  <a:pt x="118079" y="70088"/>
                </a:lnTo>
                <a:lnTo>
                  <a:pt x="117104" y="69128"/>
                </a:lnTo>
                <a:lnTo>
                  <a:pt x="117104" y="21122"/>
                </a:lnTo>
                <a:lnTo>
                  <a:pt x="116144" y="15361"/>
                </a:lnTo>
                <a:lnTo>
                  <a:pt x="115199" y="12481"/>
                </a:lnTo>
                <a:lnTo>
                  <a:pt x="114239" y="8641"/>
                </a:lnTo>
                <a:lnTo>
                  <a:pt x="111358" y="5760"/>
                </a:lnTo>
                <a:lnTo>
                  <a:pt x="108478" y="2880"/>
                </a:lnTo>
                <a:lnTo>
                  <a:pt x="105582" y="960"/>
                </a:lnTo>
                <a:lnTo>
                  <a:pt x="101757" y="0"/>
                </a:lnTo>
                <a:lnTo>
                  <a:pt x="92156" y="0"/>
                </a:lnTo>
                <a:lnTo>
                  <a:pt x="88315" y="960"/>
                </a:lnTo>
                <a:lnTo>
                  <a:pt x="84475" y="2880"/>
                </a:lnTo>
                <a:lnTo>
                  <a:pt x="80634" y="4800"/>
                </a:lnTo>
                <a:lnTo>
                  <a:pt x="75834" y="8641"/>
                </a:lnTo>
                <a:lnTo>
                  <a:pt x="71993" y="13441"/>
                </a:lnTo>
                <a:lnTo>
                  <a:pt x="70073" y="8641"/>
                </a:lnTo>
                <a:lnTo>
                  <a:pt x="68153" y="4800"/>
                </a:lnTo>
                <a:lnTo>
                  <a:pt x="64312" y="2880"/>
                </a:lnTo>
                <a:lnTo>
                  <a:pt x="61432" y="960"/>
                </a:lnTo>
                <a:lnTo>
                  <a:pt x="57591" y="0"/>
                </a:lnTo>
                <a:lnTo>
                  <a:pt x="48950" y="0"/>
                </a:lnTo>
                <a:lnTo>
                  <a:pt x="45110" y="960"/>
                </a:lnTo>
                <a:lnTo>
                  <a:pt x="41269" y="1935"/>
                </a:lnTo>
                <a:lnTo>
                  <a:pt x="37429" y="3840"/>
                </a:lnTo>
                <a:lnTo>
                  <a:pt x="33588" y="6720"/>
                </a:lnTo>
                <a:lnTo>
                  <a:pt x="29748" y="11521"/>
                </a:lnTo>
                <a:lnTo>
                  <a:pt x="29748" y="1935"/>
                </a:lnTo>
                <a:lnTo>
                  <a:pt x="0" y="1935"/>
                </a:lnTo>
                <a:lnTo>
                  <a:pt x="0" y="4800"/>
                </a:lnTo>
                <a:lnTo>
                  <a:pt x="2880" y="4800"/>
                </a:lnTo>
                <a:lnTo>
                  <a:pt x="4800" y="5760"/>
                </a:lnTo>
                <a:lnTo>
                  <a:pt x="5760" y="7680"/>
                </a:lnTo>
                <a:lnTo>
                  <a:pt x="7665" y="8641"/>
                </a:lnTo>
                <a:lnTo>
                  <a:pt x="7665" y="69128"/>
                </a:lnTo>
                <a:lnTo>
                  <a:pt x="6720" y="70088"/>
                </a:lnTo>
                <a:lnTo>
                  <a:pt x="4800" y="72008"/>
                </a:lnTo>
                <a:lnTo>
                  <a:pt x="2880" y="72953"/>
                </a:lnTo>
                <a:lnTo>
                  <a:pt x="0" y="72953"/>
                </a:lnTo>
                <a:lnTo>
                  <a:pt x="0" y="75849"/>
                </a:lnTo>
                <a:lnTo>
                  <a:pt x="38389" y="75849"/>
                </a:lnTo>
                <a:lnTo>
                  <a:pt x="38389" y="72953"/>
                </a:lnTo>
                <a:lnTo>
                  <a:pt x="34564" y="72953"/>
                </a:lnTo>
                <a:lnTo>
                  <a:pt x="32628" y="72008"/>
                </a:lnTo>
                <a:lnTo>
                  <a:pt x="31668" y="70088"/>
                </a:lnTo>
                <a:lnTo>
                  <a:pt x="30723" y="68168"/>
                </a:lnTo>
                <a:lnTo>
                  <a:pt x="29748" y="65288"/>
                </a:lnTo>
                <a:lnTo>
                  <a:pt x="29748" y="20162"/>
                </a:lnTo>
                <a:lnTo>
                  <a:pt x="32628" y="16322"/>
                </a:lnTo>
                <a:lnTo>
                  <a:pt x="35509" y="13441"/>
                </a:lnTo>
                <a:lnTo>
                  <a:pt x="37429" y="11521"/>
                </a:lnTo>
                <a:lnTo>
                  <a:pt x="39349" y="10561"/>
                </a:lnTo>
                <a:lnTo>
                  <a:pt x="41269" y="9601"/>
                </a:lnTo>
                <a:lnTo>
                  <a:pt x="45110" y="9601"/>
                </a:lnTo>
                <a:lnTo>
                  <a:pt x="46070" y="10561"/>
                </a:lnTo>
                <a:lnTo>
                  <a:pt x="47990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" name="object 260"/>
          <p:cNvSpPr/>
          <p:nvPr/>
        </p:nvSpPr>
        <p:spPr>
          <a:xfrm>
            <a:off x="2799499" y="1631716"/>
            <a:ext cx="42257" cy="36484"/>
          </a:xfrm>
          <a:custGeom>
            <a:avLst/>
            <a:gdLst/>
            <a:ahLst/>
            <a:cxnLst/>
            <a:rect l="l" t="t" r="r" b="b"/>
            <a:pathLst>
              <a:path w="42257" h="36484">
                <a:moveTo>
                  <a:pt x="1932" y="13441"/>
                </a:moveTo>
                <a:lnTo>
                  <a:pt x="5772" y="8641"/>
                </a:lnTo>
                <a:lnTo>
                  <a:pt x="6732" y="5760"/>
                </a:lnTo>
                <a:lnTo>
                  <a:pt x="9613" y="4800"/>
                </a:lnTo>
                <a:lnTo>
                  <a:pt x="15374" y="4800"/>
                </a:lnTo>
                <a:lnTo>
                  <a:pt x="16334" y="5760"/>
                </a:lnTo>
                <a:lnTo>
                  <a:pt x="18254" y="7680"/>
                </a:lnTo>
                <a:lnTo>
                  <a:pt x="20174" y="10561"/>
                </a:lnTo>
                <a:lnTo>
                  <a:pt x="21134" y="13441"/>
                </a:lnTo>
                <a:lnTo>
                  <a:pt x="22094" y="16322"/>
                </a:lnTo>
                <a:lnTo>
                  <a:pt x="22094" y="30723"/>
                </a:lnTo>
                <a:lnTo>
                  <a:pt x="972" y="30723"/>
                </a:lnTo>
                <a:lnTo>
                  <a:pt x="42257" y="36484"/>
                </a:lnTo>
                <a:lnTo>
                  <a:pt x="41749" y="31545"/>
                </a:lnTo>
                <a:lnTo>
                  <a:pt x="38578" y="18560"/>
                </a:lnTo>
                <a:lnTo>
                  <a:pt x="32656" y="8641"/>
                </a:lnTo>
                <a:lnTo>
                  <a:pt x="26895" y="2880"/>
                </a:lnTo>
                <a:lnTo>
                  <a:pt x="21134" y="0"/>
                </a:lnTo>
                <a:lnTo>
                  <a:pt x="12554" y="8"/>
                </a:lnTo>
                <a:lnTo>
                  <a:pt x="0" y="2561"/>
                </a:lnTo>
                <a:lnTo>
                  <a:pt x="972" y="20162"/>
                </a:lnTo>
                <a:lnTo>
                  <a:pt x="1932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" name="object 261"/>
          <p:cNvSpPr/>
          <p:nvPr/>
        </p:nvSpPr>
        <p:spPr>
          <a:xfrm>
            <a:off x="2779349" y="1634277"/>
            <a:ext cx="62407" cy="75208"/>
          </a:xfrm>
          <a:custGeom>
            <a:avLst/>
            <a:gdLst/>
            <a:ahLst/>
            <a:cxnLst/>
            <a:rect l="l" t="t" r="r" b="b"/>
            <a:pathLst>
              <a:path w="62407" h="75208">
                <a:moveTo>
                  <a:pt x="21122" y="17601"/>
                </a:moveTo>
                <a:lnTo>
                  <a:pt x="20150" y="0"/>
                </a:lnTo>
                <a:lnTo>
                  <a:pt x="9601" y="7999"/>
                </a:lnTo>
                <a:lnTo>
                  <a:pt x="6214" y="12537"/>
                </a:lnTo>
                <a:lnTo>
                  <a:pt x="1489" y="23918"/>
                </a:lnTo>
                <a:lnTo>
                  <a:pt x="0" y="37763"/>
                </a:lnTo>
                <a:lnTo>
                  <a:pt x="1" y="38266"/>
                </a:lnTo>
                <a:lnTo>
                  <a:pt x="1617" y="51545"/>
                </a:lnTo>
                <a:lnTo>
                  <a:pt x="6720" y="62726"/>
                </a:lnTo>
                <a:lnTo>
                  <a:pt x="8344" y="64941"/>
                </a:lnTo>
                <a:lnTo>
                  <a:pt x="18549" y="72732"/>
                </a:lnTo>
                <a:lnTo>
                  <a:pt x="31683" y="75208"/>
                </a:lnTo>
                <a:lnTo>
                  <a:pt x="38404" y="75208"/>
                </a:lnTo>
                <a:lnTo>
                  <a:pt x="44165" y="74232"/>
                </a:lnTo>
                <a:lnTo>
                  <a:pt x="48966" y="70392"/>
                </a:lnTo>
                <a:lnTo>
                  <a:pt x="53766" y="66567"/>
                </a:lnTo>
                <a:lnTo>
                  <a:pt x="57607" y="60806"/>
                </a:lnTo>
                <a:lnTo>
                  <a:pt x="62407" y="53125"/>
                </a:lnTo>
                <a:lnTo>
                  <a:pt x="59527" y="51205"/>
                </a:lnTo>
                <a:lnTo>
                  <a:pt x="56647" y="56005"/>
                </a:lnTo>
                <a:lnTo>
                  <a:pt x="53766" y="58886"/>
                </a:lnTo>
                <a:lnTo>
                  <a:pt x="50886" y="60806"/>
                </a:lnTo>
                <a:lnTo>
                  <a:pt x="48006" y="62726"/>
                </a:lnTo>
                <a:lnTo>
                  <a:pt x="45125" y="63686"/>
                </a:lnTo>
                <a:lnTo>
                  <a:pt x="37444" y="63686"/>
                </a:lnTo>
                <a:lnTo>
                  <a:pt x="32644" y="60806"/>
                </a:lnTo>
                <a:lnTo>
                  <a:pt x="28803" y="56965"/>
                </a:lnTo>
                <a:lnTo>
                  <a:pt x="24003" y="51205"/>
                </a:lnTo>
                <a:lnTo>
                  <a:pt x="22082" y="43524"/>
                </a:lnTo>
                <a:lnTo>
                  <a:pt x="21122" y="33923"/>
                </a:lnTo>
                <a:lnTo>
                  <a:pt x="62407" y="33923"/>
                </a:lnTo>
                <a:lnTo>
                  <a:pt x="21122" y="28162"/>
                </a:lnTo>
                <a:lnTo>
                  <a:pt x="21122" y="17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" name="object 262"/>
          <p:cNvSpPr/>
          <p:nvPr/>
        </p:nvSpPr>
        <p:spPr>
          <a:xfrm>
            <a:off x="2888787" y="1631716"/>
            <a:ext cx="62407" cy="77769"/>
          </a:xfrm>
          <a:custGeom>
            <a:avLst/>
            <a:gdLst/>
            <a:ahLst/>
            <a:cxnLst/>
            <a:rect l="l" t="t" r="r" b="b"/>
            <a:pathLst>
              <a:path w="62407" h="77769">
                <a:moveTo>
                  <a:pt x="0" y="40325"/>
                </a:moveTo>
                <a:lnTo>
                  <a:pt x="137" y="43748"/>
                </a:lnTo>
                <a:lnTo>
                  <a:pt x="3221" y="56302"/>
                </a:lnTo>
                <a:lnTo>
                  <a:pt x="9601" y="67208"/>
                </a:lnTo>
                <a:lnTo>
                  <a:pt x="15361" y="73929"/>
                </a:lnTo>
                <a:lnTo>
                  <a:pt x="23042" y="77769"/>
                </a:lnTo>
                <a:lnTo>
                  <a:pt x="39364" y="77769"/>
                </a:lnTo>
                <a:lnTo>
                  <a:pt x="44165" y="76794"/>
                </a:lnTo>
                <a:lnTo>
                  <a:pt x="49926" y="72953"/>
                </a:lnTo>
                <a:lnTo>
                  <a:pt x="54726" y="70088"/>
                </a:lnTo>
                <a:lnTo>
                  <a:pt x="59527" y="65288"/>
                </a:lnTo>
                <a:lnTo>
                  <a:pt x="62407" y="58567"/>
                </a:lnTo>
                <a:lnTo>
                  <a:pt x="60472" y="56647"/>
                </a:lnTo>
                <a:lnTo>
                  <a:pt x="57591" y="60487"/>
                </a:lnTo>
                <a:lnTo>
                  <a:pt x="54726" y="62407"/>
                </a:lnTo>
                <a:lnTo>
                  <a:pt x="51846" y="63367"/>
                </a:lnTo>
                <a:lnTo>
                  <a:pt x="49926" y="65288"/>
                </a:lnTo>
                <a:lnTo>
                  <a:pt x="40325" y="65288"/>
                </a:lnTo>
                <a:lnTo>
                  <a:pt x="37444" y="64328"/>
                </a:lnTo>
                <a:lnTo>
                  <a:pt x="34564" y="62407"/>
                </a:lnTo>
                <a:lnTo>
                  <a:pt x="30723" y="58567"/>
                </a:lnTo>
                <a:lnTo>
                  <a:pt x="27843" y="54726"/>
                </a:lnTo>
                <a:lnTo>
                  <a:pt x="24963" y="48005"/>
                </a:lnTo>
                <a:lnTo>
                  <a:pt x="23042" y="41285"/>
                </a:lnTo>
                <a:lnTo>
                  <a:pt x="22082" y="34564"/>
                </a:lnTo>
                <a:lnTo>
                  <a:pt x="22082" y="19202"/>
                </a:lnTo>
                <a:lnTo>
                  <a:pt x="23042" y="13441"/>
                </a:lnTo>
                <a:lnTo>
                  <a:pt x="25923" y="9601"/>
                </a:lnTo>
                <a:lnTo>
                  <a:pt x="27843" y="6720"/>
                </a:lnTo>
                <a:lnTo>
                  <a:pt x="29763" y="4800"/>
                </a:lnTo>
                <a:lnTo>
                  <a:pt x="34564" y="4800"/>
                </a:lnTo>
                <a:lnTo>
                  <a:pt x="35524" y="5760"/>
                </a:lnTo>
                <a:lnTo>
                  <a:pt x="36484" y="6720"/>
                </a:lnTo>
                <a:lnTo>
                  <a:pt x="38404" y="8641"/>
                </a:lnTo>
                <a:lnTo>
                  <a:pt x="38404" y="10561"/>
                </a:lnTo>
                <a:lnTo>
                  <a:pt x="39364" y="14401"/>
                </a:lnTo>
                <a:lnTo>
                  <a:pt x="39364" y="19202"/>
                </a:lnTo>
                <a:lnTo>
                  <a:pt x="41285" y="23042"/>
                </a:lnTo>
                <a:lnTo>
                  <a:pt x="43205" y="24963"/>
                </a:lnTo>
                <a:lnTo>
                  <a:pt x="45125" y="26883"/>
                </a:lnTo>
                <a:lnTo>
                  <a:pt x="48006" y="27843"/>
                </a:lnTo>
                <a:lnTo>
                  <a:pt x="53751" y="27843"/>
                </a:lnTo>
                <a:lnTo>
                  <a:pt x="55686" y="26883"/>
                </a:lnTo>
                <a:lnTo>
                  <a:pt x="57591" y="25923"/>
                </a:lnTo>
                <a:lnTo>
                  <a:pt x="59527" y="24002"/>
                </a:lnTo>
                <a:lnTo>
                  <a:pt x="60472" y="21122"/>
                </a:lnTo>
                <a:lnTo>
                  <a:pt x="60472" y="13441"/>
                </a:lnTo>
                <a:lnTo>
                  <a:pt x="58567" y="9601"/>
                </a:lnTo>
                <a:lnTo>
                  <a:pt x="53751" y="5760"/>
                </a:lnTo>
                <a:lnTo>
                  <a:pt x="48966" y="1935"/>
                </a:lnTo>
                <a:lnTo>
                  <a:pt x="43205" y="0"/>
                </a:lnTo>
                <a:lnTo>
                  <a:pt x="35524" y="0"/>
                </a:lnTo>
                <a:lnTo>
                  <a:pt x="30373" y="283"/>
                </a:lnTo>
                <a:lnTo>
                  <a:pt x="18261" y="4211"/>
                </a:lnTo>
                <a:lnTo>
                  <a:pt x="8641" y="13441"/>
                </a:lnTo>
                <a:lnTo>
                  <a:pt x="6991" y="15787"/>
                </a:lnTo>
                <a:lnTo>
                  <a:pt x="1747" y="27153"/>
                </a:lnTo>
                <a:lnTo>
                  <a:pt x="0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" name="object 263"/>
          <p:cNvSpPr/>
          <p:nvPr/>
        </p:nvSpPr>
        <p:spPr>
          <a:xfrm>
            <a:off x="2958876" y="1600047"/>
            <a:ext cx="40309" cy="107518"/>
          </a:xfrm>
          <a:custGeom>
            <a:avLst/>
            <a:gdLst/>
            <a:ahLst/>
            <a:cxnLst/>
            <a:rect l="l" t="t" r="r" b="b"/>
            <a:pathLst>
              <a:path w="40309" h="107518">
                <a:moveTo>
                  <a:pt x="30708" y="0"/>
                </a:moveTo>
                <a:lnTo>
                  <a:pt x="0" y="0"/>
                </a:lnTo>
                <a:lnTo>
                  <a:pt x="0" y="2880"/>
                </a:lnTo>
                <a:lnTo>
                  <a:pt x="2865" y="2880"/>
                </a:lnTo>
                <a:lnTo>
                  <a:pt x="5745" y="3840"/>
                </a:lnTo>
                <a:lnTo>
                  <a:pt x="6720" y="5760"/>
                </a:lnTo>
                <a:lnTo>
                  <a:pt x="7665" y="6705"/>
                </a:lnTo>
                <a:lnTo>
                  <a:pt x="8625" y="10546"/>
                </a:lnTo>
                <a:lnTo>
                  <a:pt x="8625" y="96956"/>
                </a:lnTo>
                <a:lnTo>
                  <a:pt x="7665" y="100797"/>
                </a:lnTo>
                <a:lnTo>
                  <a:pt x="6720" y="101757"/>
                </a:lnTo>
                <a:lnTo>
                  <a:pt x="5745" y="103677"/>
                </a:lnTo>
                <a:lnTo>
                  <a:pt x="2865" y="104622"/>
                </a:lnTo>
                <a:lnTo>
                  <a:pt x="0" y="104622"/>
                </a:lnTo>
                <a:lnTo>
                  <a:pt x="0" y="107518"/>
                </a:lnTo>
                <a:lnTo>
                  <a:pt x="40309" y="107518"/>
                </a:lnTo>
                <a:lnTo>
                  <a:pt x="40309" y="104622"/>
                </a:lnTo>
                <a:lnTo>
                  <a:pt x="36469" y="104622"/>
                </a:lnTo>
                <a:lnTo>
                  <a:pt x="33588" y="103677"/>
                </a:lnTo>
                <a:lnTo>
                  <a:pt x="32628" y="102717"/>
                </a:lnTo>
                <a:lnTo>
                  <a:pt x="31668" y="100797"/>
                </a:lnTo>
                <a:lnTo>
                  <a:pt x="30708" y="96956"/>
                </a:lnTo>
                <a:lnTo>
                  <a:pt x="3070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4" name="object 264"/>
          <p:cNvSpPr/>
          <p:nvPr/>
        </p:nvSpPr>
        <p:spPr>
          <a:xfrm>
            <a:off x="3007827" y="1673369"/>
            <a:ext cx="22082" cy="35141"/>
          </a:xfrm>
          <a:custGeom>
            <a:avLst/>
            <a:gdLst/>
            <a:ahLst/>
            <a:cxnLst/>
            <a:rect l="l" t="t" r="r" b="b"/>
            <a:pathLst>
              <a:path w="22082" h="35141">
                <a:moveTo>
                  <a:pt x="1920" y="10193"/>
                </a:moveTo>
                <a:lnTo>
                  <a:pt x="0" y="14993"/>
                </a:lnTo>
                <a:lnTo>
                  <a:pt x="0" y="24595"/>
                </a:lnTo>
                <a:lnTo>
                  <a:pt x="960" y="28435"/>
                </a:lnTo>
                <a:lnTo>
                  <a:pt x="3840" y="31300"/>
                </a:lnTo>
                <a:lnTo>
                  <a:pt x="6720" y="34196"/>
                </a:lnTo>
                <a:lnTo>
                  <a:pt x="10561" y="35141"/>
                </a:lnTo>
                <a:lnTo>
                  <a:pt x="14401" y="35141"/>
                </a:lnTo>
                <a:lnTo>
                  <a:pt x="16141" y="35075"/>
                </a:lnTo>
                <a:lnTo>
                  <a:pt x="22082" y="17874"/>
                </a:lnTo>
                <a:lnTo>
                  <a:pt x="22082" y="10193"/>
                </a:lnTo>
                <a:lnTo>
                  <a:pt x="14771" y="0"/>
                </a:lnTo>
                <a:lnTo>
                  <a:pt x="7680" y="5392"/>
                </a:lnTo>
                <a:lnTo>
                  <a:pt x="1920" y="10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5" name="object 265"/>
          <p:cNvSpPr/>
          <p:nvPr/>
        </p:nvSpPr>
        <p:spPr>
          <a:xfrm>
            <a:off x="3008787" y="1631716"/>
            <a:ext cx="70073" cy="76794"/>
          </a:xfrm>
          <a:custGeom>
            <a:avLst/>
            <a:gdLst/>
            <a:ahLst/>
            <a:cxnLst/>
            <a:rect l="l" t="t" r="r" b="b"/>
            <a:pathLst>
              <a:path w="70073" h="76794">
                <a:moveTo>
                  <a:pt x="67193" y="70088"/>
                </a:moveTo>
                <a:lnTo>
                  <a:pt x="70073" y="65288"/>
                </a:lnTo>
                <a:lnTo>
                  <a:pt x="68153" y="63367"/>
                </a:lnTo>
                <a:lnTo>
                  <a:pt x="66233" y="66248"/>
                </a:lnTo>
                <a:lnTo>
                  <a:pt x="65272" y="67208"/>
                </a:lnTo>
                <a:lnTo>
                  <a:pt x="63352" y="67208"/>
                </a:lnTo>
                <a:lnTo>
                  <a:pt x="62392" y="66248"/>
                </a:lnTo>
                <a:lnTo>
                  <a:pt x="61432" y="66248"/>
                </a:lnTo>
                <a:lnTo>
                  <a:pt x="61432" y="65288"/>
                </a:lnTo>
                <a:lnTo>
                  <a:pt x="60472" y="65288"/>
                </a:lnTo>
                <a:lnTo>
                  <a:pt x="60472" y="21122"/>
                </a:lnTo>
                <a:lnTo>
                  <a:pt x="59512" y="16322"/>
                </a:lnTo>
                <a:lnTo>
                  <a:pt x="59512" y="13441"/>
                </a:lnTo>
                <a:lnTo>
                  <a:pt x="57591" y="10561"/>
                </a:lnTo>
                <a:lnTo>
                  <a:pt x="55671" y="6720"/>
                </a:lnTo>
                <a:lnTo>
                  <a:pt x="50871" y="3840"/>
                </a:lnTo>
                <a:lnTo>
                  <a:pt x="47030" y="960"/>
                </a:lnTo>
                <a:lnTo>
                  <a:pt x="41285" y="0"/>
                </a:lnTo>
                <a:lnTo>
                  <a:pt x="28803" y="0"/>
                </a:lnTo>
                <a:lnTo>
                  <a:pt x="23042" y="960"/>
                </a:lnTo>
                <a:lnTo>
                  <a:pt x="17282" y="1935"/>
                </a:lnTo>
                <a:lnTo>
                  <a:pt x="12481" y="3840"/>
                </a:lnTo>
                <a:lnTo>
                  <a:pt x="7680" y="6720"/>
                </a:lnTo>
                <a:lnTo>
                  <a:pt x="4800" y="10561"/>
                </a:lnTo>
                <a:lnTo>
                  <a:pt x="1920" y="13441"/>
                </a:lnTo>
                <a:lnTo>
                  <a:pt x="0" y="17282"/>
                </a:lnTo>
                <a:lnTo>
                  <a:pt x="0" y="24002"/>
                </a:lnTo>
                <a:lnTo>
                  <a:pt x="1920" y="25923"/>
                </a:lnTo>
                <a:lnTo>
                  <a:pt x="3840" y="27843"/>
                </a:lnTo>
                <a:lnTo>
                  <a:pt x="5760" y="30723"/>
                </a:lnTo>
                <a:lnTo>
                  <a:pt x="8641" y="31683"/>
                </a:lnTo>
                <a:lnTo>
                  <a:pt x="15361" y="31683"/>
                </a:lnTo>
                <a:lnTo>
                  <a:pt x="18242" y="30723"/>
                </a:lnTo>
                <a:lnTo>
                  <a:pt x="20162" y="28803"/>
                </a:lnTo>
                <a:lnTo>
                  <a:pt x="22082" y="26883"/>
                </a:lnTo>
                <a:lnTo>
                  <a:pt x="23042" y="24002"/>
                </a:lnTo>
                <a:lnTo>
                  <a:pt x="23042" y="20162"/>
                </a:lnTo>
                <a:lnTo>
                  <a:pt x="22082" y="17282"/>
                </a:lnTo>
                <a:lnTo>
                  <a:pt x="20162" y="15361"/>
                </a:lnTo>
                <a:lnTo>
                  <a:pt x="18242" y="13441"/>
                </a:lnTo>
                <a:lnTo>
                  <a:pt x="17282" y="12481"/>
                </a:lnTo>
                <a:lnTo>
                  <a:pt x="17282" y="9601"/>
                </a:lnTo>
                <a:lnTo>
                  <a:pt x="18242" y="8641"/>
                </a:lnTo>
                <a:lnTo>
                  <a:pt x="19202" y="7680"/>
                </a:lnTo>
                <a:lnTo>
                  <a:pt x="22082" y="6720"/>
                </a:lnTo>
                <a:lnTo>
                  <a:pt x="24963" y="5760"/>
                </a:lnTo>
                <a:lnTo>
                  <a:pt x="31668" y="5760"/>
                </a:lnTo>
                <a:lnTo>
                  <a:pt x="33604" y="7680"/>
                </a:lnTo>
                <a:lnTo>
                  <a:pt x="35509" y="8641"/>
                </a:lnTo>
                <a:lnTo>
                  <a:pt x="36484" y="9601"/>
                </a:lnTo>
                <a:lnTo>
                  <a:pt x="37444" y="11521"/>
                </a:lnTo>
                <a:lnTo>
                  <a:pt x="37444" y="12481"/>
                </a:lnTo>
                <a:lnTo>
                  <a:pt x="38389" y="16322"/>
                </a:lnTo>
                <a:lnTo>
                  <a:pt x="38389" y="28803"/>
                </a:lnTo>
                <a:lnTo>
                  <a:pt x="25072" y="35323"/>
                </a:lnTo>
                <a:lnTo>
                  <a:pt x="13811" y="41653"/>
                </a:lnTo>
                <a:lnTo>
                  <a:pt x="21122" y="51846"/>
                </a:lnTo>
                <a:lnTo>
                  <a:pt x="22082" y="48966"/>
                </a:lnTo>
                <a:lnTo>
                  <a:pt x="24002" y="46085"/>
                </a:lnTo>
                <a:lnTo>
                  <a:pt x="26883" y="42245"/>
                </a:lnTo>
                <a:lnTo>
                  <a:pt x="31668" y="38404"/>
                </a:lnTo>
                <a:lnTo>
                  <a:pt x="38389" y="34564"/>
                </a:lnTo>
                <a:lnTo>
                  <a:pt x="38389" y="59527"/>
                </a:lnTo>
                <a:lnTo>
                  <a:pt x="34564" y="62407"/>
                </a:lnTo>
                <a:lnTo>
                  <a:pt x="31668" y="63367"/>
                </a:lnTo>
                <a:lnTo>
                  <a:pt x="24963" y="63367"/>
                </a:lnTo>
                <a:lnTo>
                  <a:pt x="23042" y="61447"/>
                </a:lnTo>
                <a:lnTo>
                  <a:pt x="21122" y="59527"/>
                </a:lnTo>
                <a:lnTo>
                  <a:pt x="15181" y="76728"/>
                </a:lnTo>
                <a:lnTo>
                  <a:pt x="26128" y="73465"/>
                </a:lnTo>
                <a:lnTo>
                  <a:pt x="38389" y="65288"/>
                </a:lnTo>
                <a:lnTo>
                  <a:pt x="38389" y="69128"/>
                </a:lnTo>
                <a:lnTo>
                  <a:pt x="40325" y="72008"/>
                </a:lnTo>
                <a:lnTo>
                  <a:pt x="42230" y="73929"/>
                </a:lnTo>
                <a:lnTo>
                  <a:pt x="45125" y="75849"/>
                </a:lnTo>
                <a:lnTo>
                  <a:pt x="48006" y="76794"/>
                </a:lnTo>
                <a:lnTo>
                  <a:pt x="55671" y="76794"/>
                </a:lnTo>
                <a:lnTo>
                  <a:pt x="59512" y="75849"/>
                </a:lnTo>
                <a:lnTo>
                  <a:pt x="62392" y="73929"/>
                </a:lnTo>
                <a:lnTo>
                  <a:pt x="65272" y="72008"/>
                </a:lnTo>
                <a:lnTo>
                  <a:pt x="67193" y="70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6" name="object 266"/>
          <p:cNvSpPr/>
          <p:nvPr/>
        </p:nvSpPr>
        <p:spPr>
          <a:xfrm>
            <a:off x="3088462" y="1631716"/>
            <a:ext cx="50886" cy="77769"/>
          </a:xfrm>
          <a:custGeom>
            <a:avLst/>
            <a:gdLst/>
            <a:ahLst/>
            <a:cxnLst/>
            <a:rect l="l" t="t" r="r" b="b"/>
            <a:pathLst>
              <a:path w="50886" h="77769">
                <a:moveTo>
                  <a:pt x="4800" y="77769"/>
                </a:moveTo>
                <a:lnTo>
                  <a:pt x="5760" y="74889"/>
                </a:lnTo>
                <a:lnTo>
                  <a:pt x="7680" y="73929"/>
                </a:lnTo>
                <a:lnTo>
                  <a:pt x="10561" y="73929"/>
                </a:lnTo>
                <a:lnTo>
                  <a:pt x="12481" y="74889"/>
                </a:lnTo>
                <a:lnTo>
                  <a:pt x="18242" y="76794"/>
                </a:lnTo>
                <a:lnTo>
                  <a:pt x="23042" y="77769"/>
                </a:lnTo>
                <a:lnTo>
                  <a:pt x="30723" y="77769"/>
                </a:lnTo>
                <a:lnTo>
                  <a:pt x="35524" y="76794"/>
                </a:lnTo>
                <a:lnTo>
                  <a:pt x="39364" y="74889"/>
                </a:lnTo>
                <a:lnTo>
                  <a:pt x="43205" y="72953"/>
                </a:lnTo>
                <a:lnTo>
                  <a:pt x="45125" y="70088"/>
                </a:lnTo>
                <a:lnTo>
                  <a:pt x="48006" y="66248"/>
                </a:lnTo>
                <a:lnTo>
                  <a:pt x="49911" y="61447"/>
                </a:lnTo>
                <a:lnTo>
                  <a:pt x="50886" y="57607"/>
                </a:lnTo>
                <a:lnTo>
                  <a:pt x="50886" y="48966"/>
                </a:lnTo>
                <a:lnTo>
                  <a:pt x="49911" y="45125"/>
                </a:lnTo>
                <a:lnTo>
                  <a:pt x="47045" y="41285"/>
                </a:lnTo>
                <a:lnTo>
                  <a:pt x="44165" y="37444"/>
                </a:lnTo>
                <a:lnTo>
                  <a:pt x="39364" y="33604"/>
                </a:lnTo>
                <a:lnTo>
                  <a:pt x="31683" y="27843"/>
                </a:lnTo>
                <a:lnTo>
                  <a:pt x="24003" y="23042"/>
                </a:lnTo>
                <a:lnTo>
                  <a:pt x="19202" y="19202"/>
                </a:lnTo>
                <a:lnTo>
                  <a:pt x="17282" y="17282"/>
                </a:lnTo>
                <a:lnTo>
                  <a:pt x="16322" y="15361"/>
                </a:lnTo>
                <a:lnTo>
                  <a:pt x="16322" y="9601"/>
                </a:lnTo>
                <a:lnTo>
                  <a:pt x="18242" y="7680"/>
                </a:lnTo>
                <a:lnTo>
                  <a:pt x="20162" y="5760"/>
                </a:lnTo>
                <a:lnTo>
                  <a:pt x="26883" y="5760"/>
                </a:lnTo>
                <a:lnTo>
                  <a:pt x="30723" y="6720"/>
                </a:lnTo>
                <a:lnTo>
                  <a:pt x="34564" y="9601"/>
                </a:lnTo>
                <a:lnTo>
                  <a:pt x="37444" y="12481"/>
                </a:lnTo>
                <a:lnTo>
                  <a:pt x="41285" y="17282"/>
                </a:lnTo>
                <a:lnTo>
                  <a:pt x="44165" y="24963"/>
                </a:lnTo>
                <a:lnTo>
                  <a:pt x="47045" y="24963"/>
                </a:lnTo>
                <a:lnTo>
                  <a:pt x="46085" y="0"/>
                </a:lnTo>
                <a:lnTo>
                  <a:pt x="43205" y="0"/>
                </a:lnTo>
                <a:lnTo>
                  <a:pt x="41285" y="1935"/>
                </a:lnTo>
                <a:lnTo>
                  <a:pt x="40325" y="2880"/>
                </a:lnTo>
                <a:lnTo>
                  <a:pt x="39364" y="3840"/>
                </a:lnTo>
                <a:lnTo>
                  <a:pt x="36484" y="3840"/>
                </a:lnTo>
                <a:lnTo>
                  <a:pt x="35524" y="2880"/>
                </a:lnTo>
                <a:lnTo>
                  <a:pt x="34564" y="2880"/>
                </a:lnTo>
                <a:lnTo>
                  <a:pt x="30723" y="960"/>
                </a:lnTo>
                <a:lnTo>
                  <a:pt x="26883" y="0"/>
                </a:lnTo>
                <a:lnTo>
                  <a:pt x="15361" y="0"/>
                </a:lnTo>
                <a:lnTo>
                  <a:pt x="9601" y="1935"/>
                </a:lnTo>
                <a:lnTo>
                  <a:pt x="5760" y="6720"/>
                </a:lnTo>
                <a:lnTo>
                  <a:pt x="1920" y="11521"/>
                </a:lnTo>
                <a:lnTo>
                  <a:pt x="0" y="16322"/>
                </a:lnTo>
                <a:lnTo>
                  <a:pt x="0" y="26883"/>
                </a:lnTo>
                <a:lnTo>
                  <a:pt x="1920" y="31683"/>
                </a:lnTo>
                <a:lnTo>
                  <a:pt x="4800" y="36484"/>
                </a:lnTo>
                <a:lnTo>
                  <a:pt x="7680" y="39364"/>
                </a:lnTo>
                <a:lnTo>
                  <a:pt x="12481" y="43205"/>
                </a:lnTo>
                <a:lnTo>
                  <a:pt x="21122" y="48966"/>
                </a:lnTo>
                <a:lnTo>
                  <a:pt x="25923" y="52806"/>
                </a:lnTo>
                <a:lnTo>
                  <a:pt x="29763" y="55686"/>
                </a:lnTo>
                <a:lnTo>
                  <a:pt x="31683" y="57607"/>
                </a:lnTo>
                <a:lnTo>
                  <a:pt x="32644" y="59527"/>
                </a:lnTo>
                <a:lnTo>
                  <a:pt x="33604" y="61447"/>
                </a:lnTo>
                <a:lnTo>
                  <a:pt x="33604" y="66248"/>
                </a:lnTo>
                <a:lnTo>
                  <a:pt x="32644" y="68168"/>
                </a:lnTo>
                <a:lnTo>
                  <a:pt x="31683" y="70088"/>
                </a:lnTo>
                <a:lnTo>
                  <a:pt x="29763" y="71048"/>
                </a:lnTo>
                <a:lnTo>
                  <a:pt x="27843" y="72008"/>
                </a:lnTo>
                <a:lnTo>
                  <a:pt x="21122" y="72008"/>
                </a:lnTo>
                <a:lnTo>
                  <a:pt x="17282" y="70088"/>
                </a:lnTo>
                <a:lnTo>
                  <a:pt x="13441" y="67208"/>
                </a:lnTo>
                <a:lnTo>
                  <a:pt x="8641" y="63367"/>
                </a:lnTo>
                <a:lnTo>
                  <a:pt x="5760" y="58567"/>
                </a:lnTo>
                <a:lnTo>
                  <a:pt x="3840" y="50886"/>
                </a:lnTo>
                <a:lnTo>
                  <a:pt x="960" y="50886"/>
                </a:lnTo>
                <a:lnTo>
                  <a:pt x="1920" y="77769"/>
                </a:lnTo>
                <a:lnTo>
                  <a:pt x="4800" y="777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7" name="object 267"/>
          <p:cNvSpPr/>
          <p:nvPr/>
        </p:nvSpPr>
        <p:spPr>
          <a:xfrm>
            <a:off x="3151830" y="1631716"/>
            <a:ext cx="50871" cy="77769"/>
          </a:xfrm>
          <a:custGeom>
            <a:avLst/>
            <a:gdLst/>
            <a:ahLst/>
            <a:cxnLst/>
            <a:rect l="l" t="t" r="r" b="b"/>
            <a:pathLst>
              <a:path w="50871" h="77769">
                <a:moveTo>
                  <a:pt x="12466" y="43205"/>
                </a:moveTo>
                <a:lnTo>
                  <a:pt x="20147" y="48966"/>
                </a:lnTo>
                <a:lnTo>
                  <a:pt x="25907" y="52806"/>
                </a:lnTo>
                <a:lnTo>
                  <a:pt x="29748" y="55686"/>
                </a:lnTo>
                <a:lnTo>
                  <a:pt x="30708" y="57607"/>
                </a:lnTo>
                <a:lnTo>
                  <a:pt x="32628" y="59527"/>
                </a:lnTo>
                <a:lnTo>
                  <a:pt x="33588" y="61447"/>
                </a:lnTo>
                <a:lnTo>
                  <a:pt x="33588" y="66248"/>
                </a:lnTo>
                <a:lnTo>
                  <a:pt x="32628" y="68168"/>
                </a:lnTo>
                <a:lnTo>
                  <a:pt x="30708" y="70088"/>
                </a:lnTo>
                <a:lnTo>
                  <a:pt x="29748" y="71048"/>
                </a:lnTo>
                <a:lnTo>
                  <a:pt x="27828" y="72008"/>
                </a:lnTo>
                <a:lnTo>
                  <a:pt x="21107" y="72008"/>
                </a:lnTo>
                <a:lnTo>
                  <a:pt x="17266" y="70088"/>
                </a:lnTo>
                <a:lnTo>
                  <a:pt x="13441" y="67208"/>
                </a:lnTo>
                <a:lnTo>
                  <a:pt x="8625" y="63367"/>
                </a:lnTo>
                <a:lnTo>
                  <a:pt x="5745" y="58567"/>
                </a:lnTo>
                <a:lnTo>
                  <a:pt x="2880" y="50886"/>
                </a:lnTo>
                <a:lnTo>
                  <a:pt x="944" y="50886"/>
                </a:lnTo>
                <a:lnTo>
                  <a:pt x="1905" y="77769"/>
                </a:lnTo>
                <a:lnTo>
                  <a:pt x="4785" y="77769"/>
                </a:lnTo>
                <a:lnTo>
                  <a:pt x="5745" y="74889"/>
                </a:lnTo>
                <a:lnTo>
                  <a:pt x="6720" y="73929"/>
                </a:lnTo>
                <a:lnTo>
                  <a:pt x="10546" y="73929"/>
                </a:lnTo>
                <a:lnTo>
                  <a:pt x="12466" y="74889"/>
                </a:lnTo>
                <a:lnTo>
                  <a:pt x="18227" y="76794"/>
                </a:lnTo>
                <a:lnTo>
                  <a:pt x="23027" y="77769"/>
                </a:lnTo>
                <a:lnTo>
                  <a:pt x="30708" y="77769"/>
                </a:lnTo>
                <a:lnTo>
                  <a:pt x="35509" y="76794"/>
                </a:lnTo>
                <a:lnTo>
                  <a:pt x="38389" y="74889"/>
                </a:lnTo>
                <a:lnTo>
                  <a:pt x="42230" y="72953"/>
                </a:lnTo>
                <a:lnTo>
                  <a:pt x="45110" y="70088"/>
                </a:lnTo>
                <a:lnTo>
                  <a:pt x="47990" y="66248"/>
                </a:lnTo>
                <a:lnTo>
                  <a:pt x="49911" y="61447"/>
                </a:lnTo>
                <a:lnTo>
                  <a:pt x="50871" y="57607"/>
                </a:lnTo>
                <a:lnTo>
                  <a:pt x="50871" y="48966"/>
                </a:lnTo>
                <a:lnTo>
                  <a:pt x="48950" y="45125"/>
                </a:lnTo>
                <a:lnTo>
                  <a:pt x="47030" y="41285"/>
                </a:lnTo>
                <a:lnTo>
                  <a:pt x="44150" y="37444"/>
                </a:lnTo>
                <a:lnTo>
                  <a:pt x="39349" y="33604"/>
                </a:lnTo>
                <a:lnTo>
                  <a:pt x="31668" y="27843"/>
                </a:lnTo>
                <a:lnTo>
                  <a:pt x="23987" y="23042"/>
                </a:lnTo>
                <a:lnTo>
                  <a:pt x="19187" y="19202"/>
                </a:lnTo>
                <a:lnTo>
                  <a:pt x="17266" y="17282"/>
                </a:lnTo>
                <a:lnTo>
                  <a:pt x="16306" y="15361"/>
                </a:lnTo>
                <a:lnTo>
                  <a:pt x="15346" y="14401"/>
                </a:lnTo>
                <a:lnTo>
                  <a:pt x="15346" y="10561"/>
                </a:lnTo>
                <a:lnTo>
                  <a:pt x="16306" y="9601"/>
                </a:lnTo>
                <a:lnTo>
                  <a:pt x="18227" y="7680"/>
                </a:lnTo>
                <a:lnTo>
                  <a:pt x="20147" y="5760"/>
                </a:lnTo>
                <a:lnTo>
                  <a:pt x="26868" y="5760"/>
                </a:lnTo>
                <a:lnTo>
                  <a:pt x="30708" y="6720"/>
                </a:lnTo>
                <a:lnTo>
                  <a:pt x="33588" y="9601"/>
                </a:lnTo>
                <a:lnTo>
                  <a:pt x="37429" y="12481"/>
                </a:lnTo>
                <a:lnTo>
                  <a:pt x="41269" y="17282"/>
                </a:lnTo>
                <a:lnTo>
                  <a:pt x="44150" y="24963"/>
                </a:lnTo>
                <a:lnTo>
                  <a:pt x="47030" y="24963"/>
                </a:lnTo>
                <a:lnTo>
                  <a:pt x="45110" y="0"/>
                </a:lnTo>
                <a:lnTo>
                  <a:pt x="43190" y="0"/>
                </a:lnTo>
                <a:lnTo>
                  <a:pt x="41269" y="1935"/>
                </a:lnTo>
                <a:lnTo>
                  <a:pt x="40309" y="2880"/>
                </a:lnTo>
                <a:lnTo>
                  <a:pt x="39349" y="3840"/>
                </a:lnTo>
                <a:lnTo>
                  <a:pt x="36469" y="3840"/>
                </a:lnTo>
                <a:lnTo>
                  <a:pt x="35509" y="2880"/>
                </a:lnTo>
                <a:lnTo>
                  <a:pt x="34549" y="2880"/>
                </a:lnTo>
                <a:lnTo>
                  <a:pt x="30708" y="960"/>
                </a:lnTo>
                <a:lnTo>
                  <a:pt x="26868" y="0"/>
                </a:lnTo>
                <a:lnTo>
                  <a:pt x="15346" y="0"/>
                </a:lnTo>
                <a:lnTo>
                  <a:pt x="9585" y="1935"/>
                </a:lnTo>
                <a:lnTo>
                  <a:pt x="5745" y="6720"/>
                </a:lnTo>
                <a:lnTo>
                  <a:pt x="1905" y="11521"/>
                </a:lnTo>
                <a:lnTo>
                  <a:pt x="0" y="16322"/>
                </a:lnTo>
                <a:lnTo>
                  <a:pt x="0" y="26883"/>
                </a:lnTo>
                <a:lnTo>
                  <a:pt x="944" y="31683"/>
                </a:lnTo>
                <a:lnTo>
                  <a:pt x="4785" y="36484"/>
                </a:lnTo>
                <a:lnTo>
                  <a:pt x="7665" y="39364"/>
                </a:lnTo>
                <a:lnTo>
                  <a:pt x="12466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8" name="object 268"/>
          <p:cNvSpPr/>
          <p:nvPr/>
        </p:nvSpPr>
        <p:spPr>
          <a:xfrm>
            <a:off x="1390275" y="1340845"/>
            <a:ext cx="2319293" cy="2542961"/>
          </a:xfrm>
          <a:custGeom>
            <a:avLst/>
            <a:gdLst/>
            <a:ahLst/>
            <a:cxnLst/>
            <a:rect l="l" t="t" r="r" b="b"/>
            <a:pathLst>
              <a:path w="2319293" h="2542961">
                <a:moveTo>
                  <a:pt x="2319293" y="2541041"/>
                </a:moveTo>
                <a:lnTo>
                  <a:pt x="2319293" y="960"/>
                </a:lnTo>
                <a:lnTo>
                  <a:pt x="2317373" y="0"/>
                </a:lnTo>
                <a:lnTo>
                  <a:pt x="2315452" y="0"/>
                </a:lnTo>
                <a:lnTo>
                  <a:pt x="2311612" y="3840"/>
                </a:lnTo>
                <a:lnTo>
                  <a:pt x="7679" y="3840"/>
                </a:lnTo>
                <a:lnTo>
                  <a:pt x="3838" y="7680"/>
                </a:lnTo>
                <a:lnTo>
                  <a:pt x="3838" y="0"/>
                </a:lnTo>
                <a:lnTo>
                  <a:pt x="1923" y="0"/>
                </a:lnTo>
                <a:lnTo>
                  <a:pt x="964" y="478"/>
                </a:lnTo>
                <a:lnTo>
                  <a:pt x="964" y="2542001"/>
                </a:lnTo>
                <a:lnTo>
                  <a:pt x="1738509" y="2542001"/>
                </a:lnTo>
                <a:lnTo>
                  <a:pt x="7679" y="2539121"/>
                </a:lnTo>
                <a:lnTo>
                  <a:pt x="7679" y="7680"/>
                </a:lnTo>
                <a:lnTo>
                  <a:pt x="2315452" y="7680"/>
                </a:lnTo>
                <a:lnTo>
                  <a:pt x="2317372" y="2542001"/>
                </a:lnTo>
                <a:lnTo>
                  <a:pt x="2318333" y="2542001"/>
                </a:lnTo>
                <a:lnTo>
                  <a:pt x="2319293" y="2541041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9" name="object 269"/>
          <p:cNvSpPr/>
          <p:nvPr/>
        </p:nvSpPr>
        <p:spPr>
          <a:xfrm>
            <a:off x="1397954" y="1348526"/>
            <a:ext cx="2307773" cy="2535280"/>
          </a:xfrm>
          <a:custGeom>
            <a:avLst/>
            <a:gdLst/>
            <a:ahLst/>
            <a:cxnLst/>
            <a:rect l="l" t="t" r="r" b="b"/>
            <a:pathLst>
              <a:path w="2307773" h="2535280">
                <a:moveTo>
                  <a:pt x="2303932" y="2531440"/>
                </a:moveTo>
                <a:lnTo>
                  <a:pt x="2307773" y="2527599"/>
                </a:lnTo>
                <a:lnTo>
                  <a:pt x="2307773" y="0"/>
                </a:lnTo>
                <a:lnTo>
                  <a:pt x="2303932" y="0"/>
                </a:lnTo>
                <a:lnTo>
                  <a:pt x="2303932" y="2527599"/>
                </a:lnTo>
                <a:lnTo>
                  <a:pt x="0" y="2527599"/>
                </a:lnTo>
                <a:lnTo>
                  <a:pt x="0" y="2531440"/>
                </a:lnTo>
                <a:lnTo>
                  <a:pt x="1730830" y="2534320"/>
                </a:lnTo>
                <a:lnTo>
                  <a:pt x="2306813" y="2534320"/>
                </a:lnTo>
                <a:lnTo>
                  <a:pt x="2303932" y="253144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0" name="object 270"/>
          <p:cNvSpPr/>
          <p:nvPr/>
        </p:nvSpPr>
        <p:spPr>
          <a:xfrm>
            <a:off x="1394114" y="1340845"/>
            <a:ext cx="2311613" cy="2535280"/>
          </a:xfrm>
          <a:custGeom>
            <a:avLst/>
            <a:gdLst/>
            <a:ahLst/>
            <a:cxnLst/>
            <a:rect l="l" t="t" r="r" b="b"/>
            <a:pathLst>
              <a:path w="2311613" h="2535280">
                <a:moveTo>
                  <a:pt x="0" y="2535280"/>
                </a:moveTo>
                <a:lnTo>
                  <a:pt x="0" y="7680"/>
                </a:lnTo>
                <a:lnTo>
                  <a:pt x="3840" y="3840"/>
                </a:lnTo>
                <a:lnTo>
                  <a:pt x="2307773" y="3840"/>
                </a:lnTo>
                <a:lnTo>
                  <a:pt x="2311613" y="0"/>
                </a:lnTo>
                <a:lnTo>
                  <a:pt x="0" y="0"/>
                </a:lnTo>
                <a:lnTo>
                  <a:pt x="0" y="253528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1" name="object 271"/>
          <p:cNvSpPr/>
          <p:nvPr/>
        </p:nvSpPr>
        <p:spPr>
          <a:xfrm>
            <a:off x="3705717" y="1767071"/>
            <a:ext cx="1922826" cy="6"/>
          </a:xfrm>
          <a:custGeom>
            <a:avLst/>
            <a:gdLst/>
            <a:ahLst/>
            <a:cxnLst/>
            <a:rect l="l" t="t" r="r" b="b"/>
            <a:pathLst>
              <a:path w="1922826" h="6">
                <a:moveTo>
                  <a:pt x="1922826" y="0"/>
                </a:moveTo>
                <a:lnTo>
                  <a:pt x="0" y="0"/>
                </a:lnTo>
                <a:lnTo>
                  <a:pt x="1922826" y="6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2" name="object 272"/>
          <p:cNvSpPr/>
          <p:nvPr/>
        </p:nvSpPr>
        <p:spPr>
          <a:xfrm>
            <a:off x="3306378" y="1765157"/>
            <a:ext cx="2324084" cy="1151961"/>
          </a:xfrm>
          <a:custGeom>
            <a:avLst/>
            <a:gdLst/>
            <a:ahLst/>
            <a:cxnLst/>
            <a:rect l="l" t="t" r="r" b="b"/>
            <a:pathLst>
              <a:path w="2324084" h="1151961">
                <a:moveTo>
                  <a:pt x="2324084" y="1150040"/>
                </a:moveTo>
                <a:lnTo>
                  <a:pt x="2324084" y="960"/>
                </a:lnTo>
                <a:lnTo>
                  <a:pt x="2323124" y="0"/>
                </a:lnTo>
                <a:lnTo>
                  <a:pt x="2322164" y="0"/>
                </a:lnTo>
                <a:lnTo>
                  <a:pt x="2319284" y="1920"/>
                </a:lnTo>
                <a:lnTo>
                  <a:pt x="2322164" y="1920"/>
                </a:lnTo>
                <a:lnTo>
                  <a:pt x="2322164" y="4800"/>
                </a:lnTo>
                <a:lnTo>
                  <a:pt x="2323124" y="1151961"/>
                </a:lnTo>
                <a:lnTo>
                  <a:pt x="2324084" y="1150040"/>
                </a:lnTo>
                <a:close/>
              </a:path>
              <a:path w="2324084" h="1151961">
                <a:moveTo>
                  <a:pt x="4800" y="1149080"/>
                </a:moveTo>
                <a:lnTo>
                  <a:pt x="2880" y="1149080"/>
                </a:lnTo>
                <a:lnTo>
                  <a:pt x="2880" y="1146200"/>
                </a:lnTo>
                <a:lnTo>
                  <a:pt x="2880" y="4800"/>
                </a:lnTo>
                <a:lnTo>
                  <a:pt x="2880" y="1920"/>
                </a:lnTo>
                <a:lnTo>
                  <a:pt x="2880" y="0"/>
                </a:lnTo>
                <a:lnTo>
                  <a:pt x="960" y="0"/>
                </a:lnTo>
                <a:lnTo>
                  <a:pt x="0" y="960"/>
                </a:lnTo>
                <a:lnTo>
                  <a:pt x="0" y="1149080"/>
                </a:lnTo>
                <a:lnTo>
                  <a:pt x="0" y="1150040"/>
                </a:lnTo>
                <a:lnTo>
                  <a:pt x="960" y="1151961"/>
                </a:lnTo>
                <a:lnTo>
                  <a:pt x="2322164" y="1151961"/>
                </a:lnTo>
                <a:lnTo>
                  <a:pt x="4800" y="11490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3" name="object 273"/>
          <p:cNvSpPr/>
          <p:nvPr/>
        </p:nvSpPr>
        <p:spPr>
          <a:xfrm>
            <a:off x="3311179" y="1769958"/>
            <a:ext cx="2317363" cy="1147160"/>
          </a:xfrm>
          <a:custGeom>
            <a:avLst/>
            <a:gdLst/>
            <a:ahLst/>
            <a:cxnLst/>
            <a:rect l="l" t="t" r="r" b="b"/>
            <a:pathLst>
              <a:path w="2317363" h="1147160">
                <a:moveTo>
                  <a:pt x="2314483" y="1144280"/>
                </a:moveTo>
                <a:lnTo>
                  <a:pt x="0" y="1144280"/>
                </a:lnTo>
                <a:lnTo>
                  <a:pt x="2317363" y="1147160"/>
                </a:lnTo>
                <a:lnTo>
                  <a:pt x="2314483" y="11442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4" name="object 274"/>
          <p:cNvSpPr/>
          <p:nvPr/>
        </p:nvSpPr>
        <p:spPr>
          <a:xfrm>
            <a:off x="3309259" y="1765157"/>
            <a:ext cx="2319284" cy="1146200"/>
          </a:xfrm>
          <a:custGeom>
            <a:avLst/>
            <a:gdLst/>
            <a:ahLst/>
            <a:cxnLst/>
            <a:rect l="l" t="t" r="r" b="b"/>
            <a:pathLst>
              <a:path w="2319284" h="1146200">
                <a:moveTo>
                  <a:pt x="2319284" y="0"/>
                </a:moveTo>
                <a:lnTo>
                  <a:pt x="0" y="0"/>
                </a:lnTo>
                <a:lnTo>
                  <a:pt x="0" y="1920"/>
                </a:lnTo>
                <a:lnTo>
                  <a:pt x="2316403" y="1920"/>
                </a:lnTo>
                <a:lnTo>
                  <a:pt x="231928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5" name="object 275"/>
          <p:cNvSpPr/>
          <p:nvPr/>
        </p:nvSpPr>
        <p:spPr>
          <a:xfrm>
            <a:off x="3513734" y="1767071"/>
            <a:ext cx="191982" cy="1147166"/>
          </a:xfrm>
          <a:custGeom>
            <a:avLst/>
            <a:gdLst/>
            <a:ahLst/>
            <a:cxnLst/>
            <a:rect l="l" t="t" r="r" b="b"/>
            <a:pathLst>
              <a:path w="191982" h="1147166">
                <a:moveTo>
                  <a:pt x="0" y="1147166"/>
                </a:moveTo>
                <a:lnTo>
                  <a:pt x="191982" y="1147166"/>
                </a:lnTo>
                <a:lnTo>
                  <a:pt x="191982" y="0"/>
                </a:lnTo>
                <a:lnTo>
                  <a:pt x="0" y="0"/>
                </a:lnTo>
                <a:lnTo>
                  <a:pt x="0" y="1147166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6" name="object 276"/>
          <p:cNvSpPr/>
          <p:nvPr/>
        </p:nvSpPr>
        <p:spPr>
          <a:xfrm>
            <a:off x="3306378" y="1765157"/>
            <a:ext cx="2324084" cy="1151961"/>
          </a:xfrm>
          <a:custGeom>
            <a:avLst/>
            <a:gdLst/>
            <a:ahLst/>
            <a:cxnLst/>
            <a:rect l="l" t="t" r="r" b="b"/>
            <a:pathLst>
              <a:path w="2324084" h="1151961">
                <a:moveTo>
                  <a:pt x="0" y="1149080"/>
                </a:moveTo>
                <a:lnTo>
                  <a:pt x="0" y="1150040"/>
                </a:lnTo>
                <a:lnTo>
                  <a:pt x="960" y="1151961"/>
                </a:lnTo>
                <a:lnTo>
                  <a:pt x="2322164" y="1151961"/>
                </a:lnTo>
                <a:lnTo>
                  <a:pt x="4800" y="1149080"/>
                </a:lnTo>
                <a:lnTo>
                  <a:pt x="4800" y="4800"/>
                </a:lnTo>
                <a:lnTo>
                  <a:pt x="2322164" y="4800"/>
                </a:lnTo>
                <a:lnTo>
                  <a:pt x="2323124" y="1151961"/>
                </a:lnTo>
                <a:lnTo>
                  <a:pt x="2324084" y="1150040"/>
                </a:lnTo>
                <a:lnTo>
                  <a:pt x="2324084" y="960"/>
                </a:lnTo>
                <a:lnTo>
                  <a:pt x="2323124" y="0"/>
                </a:lnTo>
                <a:lnTo>
                  <a:pt x="2322164" y="0"/>
                </a:lnTo>
                <a:lnTo>
                  <a:pt x="2319284" y="1920"/>
                </a:lnTo>
                <a:lnTo>
                  <a:pt x="4800" y="1920"/>
                </a:lnTo>
                <a:lnTo>
                  <a:pt x="2880" y="4800"/>
                </a:lnTo>
                <a:lnTo>
                  <a:pt x="2880" y="1146200"/>
                </a:lnTo>
                <a:lnTo>
                  <a:pt x="2880" y="0"/>
                </a:lnTo>
                <a:lnTo>
                  <a:pt x="960" y="0"/>
                </a:lnTo>
                <a:lnTo>
                  <a:pt x="0" y="960"/>
                </a:lnTo>
                <a:lnTo>
                  <a:pt x="0" y="11490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7" name="object 277"/>
          <p:cNvSpPr/>
          <p:nvPr/>
        </p:nvSpPr>
        <p:spPr>
          <a:xfrm>
            <a:off x="3311179" y="1769958"/>
            <a:ext cx="2317363" cy="1147160"/>
          </a:xfrm>
          <a:custGeom>
            <a:avLst/>
            <a:gdLst/>
            <a:ahLst/>
            <a:cxnLst/>
            <a:rect l="l" t="t" r="r" b="b"/>
            <a:pathLst>
              <a:path w="2317363" h="1147160">
                <a:moveTo>
                  <a:pt x="2317363" y="0"/>
                </a:moveTo>
                <a:lnTo>
                  <a:pt x="2314483" y="0"/>
                </a:lnTo>
                <a:lnTo>
                  <a:pt x="2314483" y="1141399"/>
                </a:lnTo>
                <a:lnTo>
                  <a:pt x="0" y="1141399"/>
                </a:lnTo>
                <a:lnTo>
                  <a:pt x="0" y="1144280"/>
                </a:lnTo>
                <a:lnTo>
                  <a:pt x="2317363" y="1147160"/>
                </a:lnTo>
                <a:lnTo>
                  <a:pt x="2314483" y="1144280"/>
                </a:lnTo>
                <a:lnTo>
                  <a:pt x="2317363" y="1141399"/>
                </a:lnTo>
                <a:lnTo>
                  <a:pt x="23173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8" name="object 278"/>
          <p:cNvSpPr/>
          <p:nvPr/>
        </p:nvSpPr>
        <p:spPr>
          <a:xfrm>
            <a:off x="3309259" y="1765157"/>
            <a:ext cx="2319284" cy="1146200"/>
          </a:xfrm>
          <a:custGeom>
            <a:avLst/>
            <a:gdLst/>
            <a:ahLst/>
            <a:cxnLst/>
            <a:rect l="l" t="t" r="r" b="b"/>
            <a:pathLst>
              <a:path w="2319284" h="1146200">
                <a:moveTo>
                  <a:pt x="0" y="1146200"/>
                </a:moveTo>
                <a:lnTo>
                  <a:pt x="0" y="4800"/>
                </a:lnTo>
                <a:lnTo>
                  <a:pt x="1920" y="1920"/>
                </a:lnTo>
                <a:lnTo>
                  <a:pt x="2316403" y="1920"/>
                </a:lnTo>
                <a:lnTo>
                  <a:pt x="2319284" y="0"/>
                </a:lnTo>
                <a:lnTo>
                  <a:pt x="0" y="0"/>
                </a:lnTo>
                <a:lnTo>
                  <a:pt x="0" y="11462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9" name="object 279"/>
          <p:cNvSpPr/>
          <p:nvPr/>
        </p:nvSpPr>
        <p:spPr>
          <a:xfrm>
            <a:off x="3376452" y="1848672"/>
            <a:ext cx="70073" cy="114239"/>
          </a:xfrm>
          <a:custGeom>
            <a:avLst/>
            <a:gdLst/>
            <a:ahLst/>
            <a:cxnLst/>
            <a:rect l="l" t="t" r="r" b="b"/>
            <a:pathLst>
              <a:path w="70073" h="114239">
                <a:moveTo>
                  <a:pt x="2880" y="114239"/>
                </a:moveTo>
                <a:lnTo>
                  <a:pt x="68168" y="114239"/>
                </a:lnTo>
                <a:lnTo>
                  <a:pt x="68168" y="113278"/>
                </a:lnTo>
                <a:lnTo>
                  <a:pt x="69128" y="112318"/>
                </a:lnTo>
                <a:lnTo>
                  <a:pt x="69128" y="109438"/>
                </a:lnTo>
                <a:lnTo>
                  <a:pt x="70073" y="108478"/>
                </a:lnTo>
                <a:lnTo>
                  <a:pt x="70073" y="102717"/>
                </a:lnTo>
                <a:lnTo>
                  <a:pt x="69128" y="101757"/>
                </a:lnTo>
                <a:lnTo>
                  <a:pt x="69128" y="98877"/>
                </a:lnTo>
                <a:lnTo>
                  <a:pt x="68168" y="97917"/>
                </a:lnTo>
                <a:lnTo>
                  <a:pt x="68168" y="96956"/>
                </a:lnTo>
                <a:lnTo>
                  <a:pt x="48006" y="96956"/>
                </a:lnTo>
                <a:lnTo>
                  <a:pt x="48006" y="1920"/>
                </a:lnTo>
                <a:lnTo>
                  <a:pt x="47045" y="1920"/>
                </a:lnTo>
                <a:lnTo>
                  <a:pt x="47045" y="960"/>
                </a:lnTo>
                <a:lnTo>
                  <a:pt x="46085" y="0"/>
                </a:lnTo>
                <a:lnTo>
                  <a:pt x="28803" y="0"/>
                </a:lnTo>
                <a:lnTo>
                  <a:pt x="27843" y="960"/>
                </a:lnTo>
                <a:lnTo>
                  <a:pt x="26883" y="960"/>
                </a:lnTo>
                <a:lnTo>
                  <a:pt x="2880" y="16322"/>
                </a:lnTo>
                <a:lnTo>
                  <a:pt x="1920" y="17282"/>
                </a:lnTo>
                <a:lnTo>
                  <a:pt x="960" y="18242"/>
                </a:lnTo>
                <a:lnTo>
                  <a:pt x="0" y="19202"/>
                </a:lnTo>
                <a:lnTo>
                  <a:pt x="0" y="32644"/>
                </a:lnTo>
                <a:lnTo>
                  <a:pt x="960" y="33604"/>
                </a:lnTo>
                <a:lnTo>
                  <a:pt x="4800" y="33604"/>
                </a:lnTo>
                <a:lnTo>
                  <a:pt x="5760" y="32644"/>
                </a:lnTo>
                <a:lnTo>
                  <a:pt x="24963" y="22082"/>
                </a:lnTo>
                <a:lnTo>
                  <a:pt x="24963" y="96956"/>
                </a:lnTo>
                <a:lnTo>
                  <a:pt x="1920" y="96956"/>
                </a:lnTo>
                <a:lnTo>
                  <a:pt x="960" y="97917"/>
                </a:lnTo>
                <a:lnTo>
                  <a:pt x="960" y="98877"/>
                </a:lnTo>
                <a:lnTo>
                  <a:pt x="0" y="98877"/>
                </a:lnTo>
                <a:lnTo>
                  <a:pt x="0" y="111358"/>
                </a:lnTo>
                <a:lnTo>
                  <a:pt x="960" y="112318"/>
                </a:lnTo>
                <a:lnTo>
                  <a:pt x="960" y="113278"/>
                </a:lnTo>
                <a:lnTo>
                  <a:pt x="1920" y="113278"/>
                </a:lnTo>
                <a:lnTo>
                  <a:pt x="1920" y="114239"/>
                </a:lnTo>
                <a:lnTo>
                  <a:pt x="2880" y="11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0" name="object 280"/>
          <p:cNvSpPr/>
          <p:nvPr/>
        </p:nvSpPr>
        <p:spPr>
          <a:xfrm>
            <a:off x="3464768" y="1846752"/>
            <a:ext cx="74889" cy="118079"/>
          </a:xfrm>
          <a:custGeom>
            <a:avLst/>
            <a:gdLst/>
            <a:ahLst/>
            <a:cxnLst/>
            <a:rect l="l" t="t" r="r" b="b"/>
            <a:pathLst>
              <a:path w="74889" h="118079">
                <a:moveTo>
                  <a:pt x="960" y="111358"/>
                </a:moveTo>
                <a:lnTo>
                  <a:pt x="960" y="112318"/>
                </a:lnTo>
                <a:lnTo>
                  <a:pt x="1920" y="113278"/>
                </a:lnTo>
                <a:lnTo>
                  <a:pt x="2880" y="113278"/>
                </a:lnTo>
                <a:lnTo>
                  <a:pt x="3840" y="114239"/>
                </a:lnTo>
                <a:lnTo>
                  <a:pt x="4800" y="115199"/>
                </a:lnTo>
                <a:lnTo>
                  <a:pt x="6720" y="115199"/>
                </a:lnTo>
                <a:lnTo>
                  <a:pt x="8641" y="116159"/>
                </a:lnTo>
                <a:lnTo>
                  <a:pt x="10561" y="116159"/>
                </a:lnTo>
                <a:lnTo>
                  <a:pt x="12481" y="117119"/>
                </a:lnTo>
                <a:lnTo>
                  <a:pt x="14401" y="117119"/>
                </a:lnTo>
                <a:lnTo>
                  <a:pt x="17282" y="118079"/>
                </a:lnTo>
                <a:lnTo>
                  <a:pt x="31683" y="118079"/>
                </a:lnTo>
                <a:lnTo>
                  <a:pt x="38404" y="117119"/>
                </a:lnTo>
                <a:lnTo>
                  <a:pt x="43205" y="115199"/>
                </a:lnTo>
                <a:lnTo>
                  <a:pt x="48005" y="113278"/>
                </a:lnTo>
                <a:lnTo>
                  <a:pt x="52806" y="111358"/>
                </a:lnTo>
                <a:lnTo>
                  <a:pt x="56647" y="107518"/>
                </a:lnTo>
                <a:lnTo>
                  <a:pt x="60487" y="104637"/>
                </a:lnTo>
                <a:lnTo>
                  <a:pt x="63367" y="100797"/>
                </a:lnTo>
                <a:lnTo>
                  <a:pt x="65272" y="96956"/>
                </a:lnTo>
                <a:lnTo>
                  <a:pt x="68168" y="92156"/>
                </a:lnTo>
                <a:lnTo>
                  <a:pt x="70088" y="88315"/>
                </a:lnTo>
                <a:lnTo>
                  <a:pt x="71048" y="83515"/>
                </a:lnTo>
                <a:lnTo>
                  <a:pt x="71993" y="78714"/>
                </a:lnTo>
                <a:lnTo>
                  <a:pt x="72953" y="73929"/>
                </a:lnTo>
                <a:lnTo>
                  <a:pt x="73929" y="68153"/>
                </a:lnTo>
                <a:lnTo>
                  <a:pt x="73929" y="63367"/>
                </a:lnTo>
                <a:lnTo>
                  <a:pt x="74889" y="58567"/>
                </a:lnTo>
                <a:lnTo>
                  <a:pt x="74889" y="48966"/>
                </a:lnTo>
                <a:lnTo>
                  <a:pt x="73929" y="44165"/>
                </a:lnTo>
                <a:lnTo>
                  <a:pt x="73929" y="39364"/>
                </a:lnTo>
                <a:lnTo>
                  <a:pt x="72953" y="34564"/>
                </a:lnTo>
                <a:lnTo>
                  <a:pt x="72953" y="30723"/>
                </a:lnTo>
                <a:lnTo>
                  <a:pt x="71048" y="26883"/>
                </a:lnTo>
                <a:lnTo>
                  <a:pt x="70088" y="23042"/>
                </a:lnTo>
                <a:lnTo>
                  <a:pt x="69113" y="19202"/>
                </a:lnTo>
                <a:lnTo>
                  <a:pt x="67208" y="16322"/>
                </a:lnTo>
                <a:lnTo>
                  <a:pt x="65272" y="12481"/>
                </a:lnTo>
                <a:lnTo>
                  <a:pt x="62407" y="9601"/>
                </a:lnTo>
                <a:lnTo>
                  <a:pt x="59527" y="7680"/>
                </a:lnTo>
                <a:lnTo>
                  <a:pt x="56647" y="4800"/>
                </a:lnTo>
                <a:lnTo>
                  <a:pt x="53766" y="3840"/>
                </a:lnTo>
                <a:lnTo>
                  <a:pt x="49926" y="1920"/>
                </a:lnTo>
                <a:lnTo>
                  <a:pt x="46085" y="960"/>
                </a:lnTo>
                <a:lnTo>
                  <a:pt x="41285" y="0"/>
                </a:lnTo>
                <a:lnTo>
                  <a:pt x="28803" y="0"/>
                </a:lnTo>
                <a:lnTo>
                  <a:pt x="23042" y="960"/>
                </a:lnTo>
                <a:lnTo>
                  <a:pt x="18242" y="2880"/>
                </a:lnTo>
                <a:lnTo>
                  <a:pt x="19202" y="29763"/>
                </a:lnTo>
                <a:lnTo>
                  <a:pt x="20162" y="27843"/>
                </a:lnTo>
                <a:lnTo>
                  <a:pt x="21122" y="25923"/>
                </a:lnTo>
                <a:lnTo>
                  <a:pt x="22082" y="24002"/>
                </a:lnTo>
                <a:lnTo>
                  <a:pt x="24002" y="22082"/>
                </a:lnTo>
                <a:lnTo>
                  <a:pt x="25923" y="20162"/>
                </a:lnTo>
                <a:lnTo>
                  <a:pt x="27843" y="20162"/>
                </a:lnTo>
                <a:lnTo>
                  <a:pt x="29763" y="18242"/>
                </a:lnTo>
                <a:lnTo>
                  <a:pt x="37444" y="18242"/>
                </a:lnTo>
                <a:lnTo>
                  <a:pt x="39364" y="19202"/>
                </a:lnTo>
                <a:lnTo>
                  <a:pt x="42245" y="20162"/>
                </a:lnTo>
                <a:lnTo>
                  <a:pt x="44165" y="21122"/>
                </a:lnTo>
                <a:lnTo>
                  <a:pt x="46085" y="23042"/>
                </a:lnTo>
                <a:lnTo>
                  <a:pt x="47045" y="24963"/>
                </a:lnTo>
                <a:lnTo>
                  <a:pt x="48966" y="27843"/>
                </a:lnTo>
                <a:lnTo>
                  <a:pt x="49926" y="30723"/>
                </a:lnTo>
                <a:lnTo>
                  <a:pt x="50886" y="35524"/>
                </a:lnTo>
                <a:lnTo>
                  <a:pt x="50886" y="39364"/>
                </a:lnTo>
                <a:lnTo>
                  <a:pt x="51846" y="45125"/>
                </a:lnTo>
                <a:lnTo>
                  <a:pt x="51846" y="50886"/>
                </a:lnTo>
                <a:lnTo>
                  <a:pt x="48966" y="52806"/>
                </a:lnTo>
                <a:lnTo>
                  <a:pt x="46085" y="53751"/>
                </a:lnTo>
                <a:lnTo>
                  <a:pt x="43205" y="54726"/>
                </a:lnTo>
                <a:lnTo>
                  <a:pt x="40325" y="56647"/>
                </a:lnTo>
                <a:lnTo>
                  <a:pt x="28803" y="56647"/>
                </a:lnTo>
                <a:lnTo>
                  <a:pt x="26883" y="55686"/>
                </a:lnTo>
                <a:lnTo>
                  <a:pt x="24963" y="54726"/>
                </a:lnTo>
                <a:lnTo>
                  <a:pt x="23042" y="53751"/>
                </a:lnTo>
                <a:lnTo>
                  <a:pt x="22082" y="51846"/>
                </a:lnTo>
                <a:lnTo>
                  <a:pt x="21122" y="50886"/>
                </a:lnTo>
                <a:lnTo>
                  <a:pt x="20162" y="48005"/>
                </a:lnTo>
                <a:lnTo>
                  <a:pt x="19202" y="46085"/>
                </a:lnTo>
                <a:lnTo>
                  <a:pt x="19202" y="44165"/>
                </a:lnTo>
                <a:lnTo>
                  <a:pt x="18242" y="41285"/>
                </a:lnTo>
                <a:lnTo>
                  <a:pt x="18242" y="73929"/>
                </a:lnTo>
                <a:lnTo>
                  <a:pt x="38404" y="73929"/>
                </a:lnTo>
                <a:lnTo>
                  <a:pt x="42245" y="71993"/>
                </a:lnTo>
                <a:lnTo>
                  <a:pt x="46085" y="71033"/>
                </a:lnTo>
                <a:lnTo>
                  <a:pt x="48966" y="69113"/>
                </a:lnTo>
                <a:lnTo>
                  <a:pt x="51846" y="68153"/>
                </a:lnTo>
                <a:lnTo>
                  <a:pt x="51846" y="71993"/>
                </a:lnTo>
                <a:lnTo>
                  <a:pt x="50886" y="76809"/>
                </a:lnTo>
                <a:lnTo>
                  <a:pt x="49926" y="80650"/>
                </a:lnTo>
                <a:lnTo>
                  <a:pt x="48966" y="84475"/>
                </a:lnTo>
                <a:lnTo>
                  <a:pt x="48005" y="87355"/>
                </a:lnTo>
                <a:lnTo>
                  <a:pt x="46085" y="90236"/>
                </a:lnTo>
                <a:lnTo>
                  <a:pt x="43205" y="94076"/>
                </a:lnTo>
                <a:lnTo>
                  <a:pt x="40325" y="95996"/>
                </a:lnTo>
                <a:lnTo>
                  <a:pt x="37444" y="97917"/>
                </a:lnTo>
                <a:lnTo>
                  <a:pt x="33604" y="99837"/>
                </a:lnTo>
                <a:lnTo>
                  <a:pt x="29763" y="100797"/>
                </a:lnTo>
                <a:lnTo>
                  <a:pt x="22082" y="100797"/>
                </a:lnTo>
                <a:lnTo>
                  <a:pt x="19202" y="99837"/>
                </a:lnTo>
                <a:lnTo>
                  <a:pt x="14401" y="99837"/>
                </a:lnTo>
                <a:lnTo>
                  <a:pt x="12481" y="98877"/>
                </a:lnTo>
                <a:lnTo>
                  <a:pt x="10561" y="98877"/>
                </a:lnTo>
                <a:lnTo>
                  <a:pt x="8641" y="97917"/>
                </a:lnTo>
                <a:lnTo>
                  <a:pt x="7680" y="96956"/>
                </a:lnTo>
                <a:lnTo>
                  <a:pt x="4800" y="96956"/>
                </a:lnTo>
                <a:lnTo>
                  <a:pt x="3840" y="95996"/>
                </a:lnTo>
                <a:lnTo>
                  <a:pt x="2880" y="95996"/>
                </a:lnTo>
                <a:lnTo>
                  <a:pt x="1920" y="96956"/>
                </a:lnTo>
                <a:lnTo>
                  <a:pt x="960" y="96956"/>
                </a:lnTo>
                <a:lnTo>
                  <a:pt x="960" y="97917"/>
                </a:lnTo>
                <a:lnTo>
                  <a:pt x="0" y="98877"/>
                </a:lnTo>
                <a:lnTo>
                  <a:pt x="0" y="110398"/>
                </a:lnTo>
                <a:lnTo>
                  <a:pt x="960" y="111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1" name="object 281"/>
          <p:cNvSpPr/>
          <p:nvPr/>
        </p:nvSpPr>
        <p:spPr>
          <a:xfrm>
            <a:off x="3460927" y="1849633"/>
            <a:ext cx="23042" cy="71048"/>
          </a:xfrm>
          <a:custGeom>
            <a:avLst/>
            <a:gdLst/>
            <a:ahLst/>
            <a:cxnLst/>
            <a:rect l="l" t="t" r="r" b="b"/>
            <a:pathLst>
              <a:path w="23042" h="71048">
                <a:moveTo>
                  <a:pt x="0" y="25923"/>
                </a:moveTo>
                <a:lnTo>
                  <a:pt x="0" y="47045"/>
                </a:lnTo>
                <a:lnTo>
                  <a:pt x="960" y="50871"/>
                </a:lnTo>
                <a:lnTo>
                  <a:pt x="2880" y="55686"/>
                </a:lnTo>
                <a:lnTo>
                  <a:pt x="4800" y="59527"/>
                </a:lnTo>
                <a:lnTo>
                  <a:pt x="6720" y="62392"/>
                </a:lnTo>
                <a:lnTo>
                  <a:pt x="9601" y="65272"/>
                </a:lnTo>
                <a:lnTo>
                  <a:pt x="13441" y="67208"/>
                </a:lnTo>
                <a:lnTo>
                  <a:pt x="17282" y="69113"/>
                </a:lnTo>
                <a:lnTo>
                  <a:pt x="22082" y="71048"/>
                </a:lnTo>
                <a:lnTo>
                  <a:pt x="22082" y="31683"/>
                </a:lnTo>
                <a:lnTo>
                  <a:pt x="23042" y="29763"/>
                </a:lnTo>
                <a:lnTo>
                  <a:pt x="23042" y="26883"/>
                </a:lnTo>
                <a:lnTo>
                  <a:pt x="22082" y="0"/>
                </a:lnTo>
                <a:lnTo>
                  <a:pt x="17282" y="1920"/>
                </a:lnTo>
                <a:lnTo>
                  <a:pt x="13441" y="4800"/>
                </a:lnTo>
                <a:lnTo>
                  <a:pt x="9601" y="8641"/>
                </a:lnTo>
                <a:lnTo>
                  <a:pt x="6720" y="12481"/>
                </a:lnTo>
                <a:lnTo>
                  <a:pt x="3840" y="16322"/>
                </a:lnTo>
                <a:lnTo>
                  <a:pt x="1920" y="21122"/>
                </a:lnTo>
                <a:lnTo>
                  <a:pt x="0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2" name="object 282"/>
          <p:cNvSpPr/>
          <p:nvPr/>
        </p:nvSpPr>
        <p:spPr>
          <a:xfrm>
            <a:off x="3577087" y="1846752"/>
            <a:ext cx="9601" cy="31683"/>
          </a:xfrm>
          <a:custGeom>
            <a:avLst/>
            <a:gdLst/>
            <a:ahLst/>
            <a:cxnLst/>
            <a:rect l="l" t="t" r="r" b="b"/>
            <a:pathLst>
              <a:path w="9601" h="31683">
                <a:moveTo>
                  <a:pt x="4800" y="960"/>
                </a:moveTo>
                <a:lnTo>
                  <a:pt x="0" y="2880"/>
                </a:lnTo>
                <a:lnTo>
                  <a:pt x="0" y="31683"/>
                </a:lnTo>
                <a:lnTo>
                  <a:pt x="0" y="25923"/>
                </a:lnTo>
                <a:lnTo>
                  <a:pt x="1920" y="23042"/>
                </a:lnTo>
                <a:lnTo>
                  <a:pt x="3840" y="21122"/>
                </a:lnTo>
                <a:lnTo>
                  <a:pt x="6720" y="18242"/>
                </a:lnTo>
                <a:lnTo>
                  <a:pt x="9601" y="0"/>
                </a:lnTo>
                <a:lnTo>
                  <a:pt x="480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3" name="object 283"/>
          <p:cNvSpPr/>
          <p:nvPr/>
        </p:nvSpPr>
        <p:spPr>
          <a:xfrm>
            <a:off x="3576126" y="1941789"/>
            <a:ext cx="8641" cy="23042"/>
          </a:xfrm>
          <a:custGeom>
            <a:avLst/>
            <a:gdLst/>
            <a:ahLst/>
            <a:cxnLst/>
            <a:rect l="l" t="t" r="r" b="b"/>
            <a:pathLst>
              <a:path w="8641" h="23042">
                <a:moveTo>
                  <a:pt x="2880" y="2880"/>
                </a:moveTo>
                <a:lnTo>
                  <a:pt x="0" y="0"/>
                </a:lnTo>
                <a:lnTo>
                  <a:pt x="2880" y="23042"/>
                </a:lnTo>
                <a:lnTo>
                  <a:pt x="8641" y="23042"/>
                </a:lnTo>
                <a:lnTo>
                  <a:pt x="5760" y="480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4" name="object 284"/>
          <p:cNvSpPr/>
          <p:nvPr/>
        </p:nvSpPr>
        <p:spPr>
          <a:xfrm>
            <a:off x="3552123" y="1846752"/>
            <a:ext cx="80650" cy="118079"/>
          </a:xfrm>
          <a:custGeom>
            <a:avLst/>
            <a:gdLst/>
            <a:ahLst/>
            <a:cxnLst/>
            <a:rect l="l" t="t" r="r" b="b"/>
            <a:pathLst>
              <a:path w="80650" h="118079">
                <a:moveTo>
                  <a:pt x="66248" y="50886"/>
                </a:moveTo>
                <a:lnTo>
                  <a:pt x="68168" y="48005"/>
                </a:lnTo>
                <a:lnTo>
                  <a:pt x="70088" y="46085"/>
                </a:lnTo>
                <a:lnTo>
                  <a:pt x="72009" y="44165"/>
                </a:lnTo>
                <a:lnTo>
                  <a:pt x="73929" y="41285"/>
                </a:lnTo>
                <a:lnTo>
                  <a:pt x="74889" y="39364"/>
                </a:lnTo>
                <a:lnTo>
                  <a:pt x="75834" y="36484"/>
                </a:lnTo>
                <a:lnTo>
                  <a:pt x="76809" y="33604"/>
                </a:lnTo>
                <a:lnTo>
                  <a:pt x="76809" y="20162"/>
                </a:lnTo>
                <a:lnTo>
                  <a:pt x="74889" y="17282"/>
                </a:lnTo>
                <a:lnTo>
                  <a:pt x="73929" y="13441"/>
                </a:lnTo>
                <a:lnTo>
                  <a:pt x="71048" y="10561"/>
                </a:lnTo>
                <a:lnTo>
                  <a:pt x="68168" y="8641"/>
                </a:lnTo>
                <a:lnTo>
                  <a:pt x="65288" y="5760"/>
                </a:lnTo>
                <a:lnTo>
                  <a:pt x="62407" y="3840"/>
                </a:lnTo>
                <a:lnTo>
                  <a:pt x="57607" y="2880"/>
                </a:lnTo>
                <a:lnTo>
                  <a:pt x="52806" y="960"/>
                </a:lnTo>
                <a:lnTo>
                  <a:pt x="48005" y="0"/>
                </a:lnTo>
                <a:lnTo>
                  <a:pt x="34564" y="0"/>
                </a:lnTo>
                <a:lnTo>
                  <a:pt x="31683" y="18242"/>
                </a:lnTo>
                <a:lnTo>
                  <a:pt x="34564" y="17282"/>
                </a:lnTo>
                <a:lnTo>
                  <a:pt x="44165" y="17282"/>
                </a:lnTo>
                <a:lnTo>
                  <a:pt x="46085" y="18242"/>
                </a:lnTo>
                <a:lnTo>
                  <a:pt x="48005" y="19202"/>
                </a:lnTo>
                <a:lnTo>
                  <a:pt x="49926" y="20162"/>
                </a:lnTo>
                <a:lnTo>
                  <a:pt x="50886" y="21122"/>
                </a:lnTo>
                <a:lnTo>
                  <a:pt x="52806" y="22082"/>
                </a:lnTo>
                <a:lnTo>
                  <a:pt x="53766" y="23042"/>
                </a:lnTo>
                <a:lnTo>
                  <a:pt x="53766" y="24963"/>
                </a:lnTo>
                <a:lnTo>
                  <a:pt x="54726" y="26883"/>
                </a:lnTo>
                <a:lnTo>
                  <a:pt x="54726" y="33604"/>
                </a:lnTo>
                <a:lnTo>
                  <a:pt x="53766" y="37444"/>
                </a:lnTo>
                <a:lnTo>
                  <a:pt x="50886" y="40325"/>
                </a:lnTo>
                <a:lnTo>
                  <a:pt x="48966" y="43205"/>
                </a:lnTo>
                <a:lnTo>
                  <a:pt x="45125" y="46085"/>
                </a:lnTo>
                <a:lnTo>
                  <a:pt x="41285" y="48005"/>
                </a:lnTo>
                <a:lnTo>
                  <a:pt x="38404" y="47045"/>
                </a:lnTo>
                <a:lnTo>
                  <a:pt x="36484" y="45125"/>
                </a:lnTo>
                <a:lnTo>
                  <a:pt x="33604" y="44165"/>
                </a:lnTo>
                <a:lnTo>
                  <a:pt x="31683" y="42245"/>
                </a:lnTo>
                <a:lnTo>
                  <a:pt x="29763" y="41285"/>
                </a:lnTo>
                <a:lnTo>
                  <a:pt x="28803" y="39364"/>
                </a:lnTo>
                <a:lnTo>
                  <a:pt x="27843" y="38404"/>
                </a:lnTo>
                <a:lnTo>
                  <a:pt x="26883" y="36484"/>
                </a:lnTo>
                <a:lnTo>
                  <a:pt x="25923" y="35524"/>
                </a:lnTo>
                <a:lnTo>
                  <a:pt x="25923" y="33604"/>
                </a:lnTo>
                <a:lnTo>
                  <a:pt x="24963" y="31683"/>
                </a:lnTo>
                <a:lnTo>
                  <a:pt x="24963" y="2880"/>
                </a:lnTo>
                <a:lnTo>
                  <a:pt x="20162" y="3840"/>
                </a:lnTo>
                <a:lnTo>
                  <a:pt x="15361" y="5760"/>
                </a:lnTo>
                <a:lnTo>
                  <a:pt x="12481" y="8641"/>
                </a:lnTo>
                <a:lnTo>
                  <a:pt x="9601" y="11521"/>
                </a:lnTo>
                <a:lnTo>
                  <a:pt x="6720" y="15361"/>
                </a:lnTo>
                <a:lnTo>
                  <a:pt x="4815" y="18242"/>
                </a:lnTo>
                <a:lnTo>
                  <a:pt x="3840" y="22082"/>
                </a:lnTo>
                <a:lnTo>
                  <a:pt x="2880" y="26883"/>
                </a:lnTo>
                <a:lnTo>
                  <a:pt x="2880" y="37444"/>
                </a:lnTo>
                <a:lnTo>
                  <a:pt x="3840" y="40325"/>
                </a:lnTo>
                <a:lnTo>
                  <a:pt x="4815" y="42245"/>
                </a:lnTo>
                <a:lnTo>
                  <a:pt x="6720" y="45125"/>
                </a:lnTo>
                <a:lnTo>
                  <a:pt x="7680" y="47045"/>
                </a:lnTo>
                <a:lnTo>
                  <a:pt x="9601" y="49926"/>
                </a:lnTo>
                <a:lnTo>
                  <a:pt x="11521" y="51846"/>
                </a:lnTo>
                <a:lnTo>
                  <a:pt x="14401" y="53751"/>
                </a:lnTo>
                <a:lnTo>
                  <a:pt x="16322" y="55686"/>
                </a:lnTo>
                <a:lnTo>
                  <a:pt x="19202" y="57591"/>
                </a:lnTo>
                <a:lnTo>
                  <a:pt x="22082" y="58567"/>
                </a:lnTo>
                <a:lnTo>
                  <a:pt x="18242" y="60472"/>
                </a:lnTo>
                <a:lnTo>
                  <a:pt x="15361" y="63367"/>
                </a:lnTo>
                <a:lnTo>
                  <a:pt x="12481" y="65272"/>
                </a:lnTo>
                <a:lnTo>
                  <a:pt x="9601" y="67193"/>
                </a:lnTo>
                <a:lnTo>
                  <a:pt x="7680" y="69113"/>
                </a:lnTo>
                <a:lnTo>
                  <a:pt x="5760" y="71993"/>
                </a:lnTo>
                <a:lnTo>
                  <a:pt x="3840" y="73929"/>
                </a:lnTo>
                <a:lnTo>
                  <a:pt x="1920" y="76809"/>
                </a:lnTo>
                <a:lnTo>
                  <a:pt x="960" y="79674"/>
                </a:lnTo>
                <a:lnTo>
                  <a:pt x="0" y="82555"/>
                </a:lnTo>
                <a:lnTo>
                  <a:pt x="0" y="94076"/>
                </a:lnTo>
                <a:lnTo>
                  <a:pt x="960" y="97917"/>
                </a:lnTo>
                <a:lnTo>
                  <a:pt x="1920" y="101757"/>
                </a:lnTo>
                <a:lnTo>
                  <a:pt x="3840" y="105597"/>
                </a:lnTo>
                <a:lnTo>
                  <a:pt x="6720" y="108478"/>
                </a:lnTo>
                <a:lnTo>
                  <a:pt x="9601" y="110398"/>
                </a:lnTo>
                <a:lnTo>
                  <a:pt x="12481" y="113278"/>
                </a:lnTo>
                <a:lnTo>
                  <a:pt x="17282" y="115199"/>
                </a:lnTo>
                <a:lnTo>
                  <a:pt x="22082" y="116159"/>
                </a:lnTo>
                <a:lnTo>
                  <a:pt x="26883" y="118079"/>
                </a:lnTo>
                <a:lnTo>
                  <a:pt x="24002" y="95036"/>
                </a:lnTo>
                <a:lnTo>
                  <a:pt x="22082" y="92156"/>
                </a:lnTo>
                <a:lnTo>
                  <a:pt x="22082" y="85435"/>
                </a:lnTo>
                <a:lnTo>
                  <a:pt x="23042" y="83515"/>
                </a:lnTo>
                <a:lnTo>
                  <a:pt x="23042" y="81594"/>
                </a:lnTo>
                <a:lnTo>
                  <a:pt x="24002" y="79674"/>
                </a:lnTo>
                <a:lnTo>
                  <a:pt x="24963" y="77754"/>
                </a:lnTo>
                <a:lnTo>
                  <a:pt x="26883" y="76809"/>
                </a:lnTo>
                <a:lnTo>
                  <a:pt x="27843" y="74874"/>
                </a:lnTo>
                <a:lnTo>
                  <a:pt x="29763" y="72953"/>
                </a:lnTo>
                <a:lnTo>
                  <a:pt x="31683" y="71993"/>
                </a:lnTo>
                <a:lnTo>
                  <a:pt x="33604" y="70088"/>
                </a:lnTo>
                <a:lnTo>
                  <a:pt x="36484" y="69113"/>
                </a:lnTo>
                <a:lnTo>
                  <a:pt x="38404" y="67193"/>
                </a:lnTo>
                <a:lnTo>
                  <a:pt x="42245" y="69113"/>
                </a:lnTo>
                <a:lnTo>
                  <a:pt x="45125" y="70088"/>
                </a:lnTo>
                <a:lnTo>
                  <a:pt x="47045" y="71993"/>
                </a:lnTo>
                <a:lnTo>
                  <a:pt x="48966" y="72953"/>
                </a:lnTo>
                <a:lnTo>
                  <a:pt x="50886" y="74874"/>
                </a:lnTo>
                <a:lnTo>
                  <a:pt x="52806" y="76809"/>
                </a:lnTo>
                <a:lnTo>
                  <a:pt x="54726" y="77754"/>
                </a:lnTo>
                <a:lnTo>
                  <a:pt x="55686" y="79674"/>
                </a:lnTo>
                <a:lnTo>
                  <a:pt x="56647" y="81594"/>
                </a:lnTo>
                <a:lnTo>
                  <a:pt x="56647" y="83515"/>
                </a:lnTo>
                <a:lnTo>
                  <a:pt x="57607" y="85435"/>
                </a:lnTo>
                <a:lnTo>
                  <a:pt x="57607" y="92156"/>
                </a:lnTo>
                <a:lnTo>
                  <a:pt x="55686" y="95036"/>
                </a:lnTo>
                <a:lnTo>
                  <a:pt x="52806" y="97917"/>
                </a:lnTo>
                <a:lnTo>
                  <a:pt x="49926" y="99837"/>
                </a:lnTo>
                <a:lnTo>
                  <a:pt x="46085" y="100797"/>
                </a:lnTo>
                <a:lnTo>
                  <a:pt x="34564" y="100797"/>
                </a:lnTo>
                <a:lnTo>
                  <a:pt x="29763" y="99837"/>
                </a:lnTo>
                <a:lnTo>
                  <a:pt x="32644" y="118079"/>
                </a:lnTo>
                <a:lnTo>
                  <a:pt x="51846" y="118079"/>
                </a:lnTo>
                <a:lnTo>
                  <a:pt x="56647" y="116159"/>
                </a:lnTo>
                <a:lnTo>
                  <a:pt x="61447" y="115199"/>
                </a:lnTo>
                <a:lnTo>
                  <a:pt x="66248" y="112318"/>
                </a:lnTo>
                <a:lnTo>
                  <a:pt x="70088" y="109438"/>
                </a:lnTo>
                <a:lnTo>
                  <a:pt x="72969" y="107518"/>
                </a:lnTo>
                <a:lnTo>
                  <a:pt x="75834" y="103677"/>
                </a:lnTo>
                <a:lnTo>
                  <a:pt x="77769" y="99837"/>
                </a:lnTo>
                <a:lnTo>
                  <a:pt x="79674" y="95996"/>
                </a:lnTo>
                <a:lnTo>
                  <a:pt x="80650" y="91196"/>
                </a:lnTo>
                <a:lnTo>
                  <a:pt x="80650" y="82555"/>
                </a:lnTo>
                <a:lnTo>
                  <a:pt x="79674" y="79674"/>
                </a:lnTo>
                <a:lnTo>
                  <a:pt x="78729" y="76809"/>
                </a:lnTo>
                <a:lnTo>
                  <a:pt x="77769" y="73929"/>
                </a:lnTo>
                <a:lnTo>
                  <a:pt x="75834" y="71033"/>
                </a:lnTo>
                <a:lnTo>
                  <a:pt x="73929" y="69113"/>
                </a:lnTo>
                <a:lnTo>
                  <a:pt x="72009" y="66248"/>
                </a:lnTo>
                <a:lnTo>
                  <a:pt x="70088" y="64312"/>
                </a:lnTo>
                <a:lnTo>
                  <a:pt x="67208" y="62407"/>
                </a:lnTo>
                <a:lnTo>
                  <a:pt x="64328" y="60472"/>
                </a:lnTo>
                <a:lnTo>
                  <a:pt x="61447" y="57591"/>
                </a:lnTo>
                <a:lnTo>
                  <a:pt x="57607" y="56647"/>
                </a:lnTo>
                <a:lnTo>
                  <a:pt x="60487" y="54726"/>
                </a:lnTo>
                <a:lnTo>
                  <a:pt x="63367" y="52806"/>
                </a:lnTo>
                <a:lnTo>
                  <a:pt x="66248" y="508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5" name="object 285"/>
          <p:cNvSpPr/>
          <p:nvPr/>
        </p:nvSpPr>
        <p:spPr>
          <a:xfrm>
            <a:off x="3643320" y="1846752"/>
            <a:ext cx="61447" cy="117119"/>
          </a:xfrm>
          <a:custGeom>
            <a:avLst/>
            <a:gdLst/>
            <a:ahLst/>
            <a:cxnLst/>
            <a:rect l="l" t="t" r="r" b="b"/>
            <a:pathLst>
              <a:path w="61447" h="117119">
                <a:moveTo>
                  <a:pt x="20162" y="114239"/>
                </a:moveTo>
                <a:lnTo>
                  <a:pt x="24963" y="117119"/>
                </a:lnTo>
                <a:lnTo>
                  <a:pt x="24963" y="84475"/>
                </a:lnTo>
                <a:lnTo>
                  <a:pt x="24002" y="78714"/>
                </a:lnTo>
                <a:lnTo>
                  <a:pt x="23042" y="73929"/>
                </a:lnTo>
                <a:lnTo>
                  <a:pt x="23042" y="46085"/>
                </a:lnTo>
                <a:lnTo>
                  <a:pt x="24002" y="41285"/>
                </a:lnTo>
                <a:lnTo>
                  <a:pt x="24002" y="36484"/>
                </a:lnTo>
                <a:lnTo>
                  <a:pt x="24963" y="31683"/>
                </a:lnTo>
                <a:lnTo>
                  <a:pt x="26883" y="28803"/>
                </a:lnTo>
                <a:lnTo>
                  <a:pt x="27843" y="24963"/>
                </a:lnTo>
                <a:lnTo>
                  <a:pt x="29763" y="23042"/>
                </a:lnTo>
                <a:lnTo>
                  <a:pt x="31683" y="21122"/>
                </a:lnTo>
                <a:lnTo>
                  <a:pt x="34564" y="19202"/>
                </a:lnTo>
                <a:lnTo>
                  <a:pt x="46085" y="19202"/>
                </a:lnTo>
                <a:lnTo>
                  <a:pt x="48005" y="20162"/>
                </a:lnTo>
                <a:lnTo>
                  <a:pt x="48966" y="21122"/>
                </a:lnTo>
                <a:lnTo>
                  <a:pt x="50886" y="22082"/>
                </a:lnTo>
                <a:lnTo>
                  <a:pt x="51846" y="23042"/>
                </a:lnTo>
                <a:lnTo>
                  <a:pt x="52806" y="24963"/>
                </a:lnTo>
                <a:lnTo>
                  <a:pt x="53766" y="26883"/>
                </a:lnTo>
                <a:lnTo>
                  <a:pt x="54726" y="29763"/>
                </a:lnTo>
                <a:lnTo>
                  <a:pt x="55686" y="31683"/>
                </a:lnTo>
                <a:lnTo>
                  <a:pt x="55686" y="34564"/>
                </a:lnTo>
                <a:lnTo>
                  <a:pt x="56647" y="38404"/>
                </a:lnTo>
                <a:lnTo>
                  <a:pt x="57607" y="41285"/>
                </a:lnTo>
                <a:lnTo>
                  <a:pt x="61447" y="4800"/>
                </a:lnTo>
                <a:lnTo>
                  <a:pt x="55686" y="1920"/>
                </a:lnTo>
                <a:lnTo>
                  <a:pt x="48966" y="0"/>
                </a:lnTo>
                <a:lnTo>
                  <a:pt x="33604" y="0"/>
                </a:lnTo>
                <a:lnTo>
                  <a:pt x="27843" y="1920"/>
                </a:lnTo>
                <a:lnTo>
                  <a:pt x="22082" y="4800"/>
                </a:lnTo>
                <a:lnTo>
                  <a:pt x="17282" y="7680"/>
                </a:lnTo>
                <a:lnTo>
                  <a:pt x="12481" y="11521"/>
                </a:lnTo>
                <a:lnTo>
                  <a:pt x="9601" y="16322"/>
                </a:lnTo>
                <a:lnTo>
                  <a:pt x="5760" y="22082"/>
                </a:lnTo>
                <a:lnTo>
                  <a:pt x="3840" y="27843"/>
                </a:lnTo>
                <a:lnTo>
                  <a:pt x="1920" y="35524"/>
                </a:lnTo>
                <a:lnTo>
                  <a:pt x="0" y="42245"/>
                </a:lnTo>
                <a:lnTo>
                  <a:pt x="0" y="76809"/>
                </a:lnTo>
                <a:lnTo>
                  <a:pt x="1920" y="84475"/>
                </a:lnTo>
                <a:lnTo>
                  <a:pt x="2880" y="91196"/>
                </a:lnTo>
                <a:lnTo>
                  <a:pt x="4815" y="97917"/>
                </a:lnTo>
                <a:lnTo>
                  <a:pt x="7680" y="102717"/>
                </a:lnTo>
                <a:lnTo>
                  <a:pt x="10561" y="107518"/>
                </a:lnTo>
                <a:lnTo>
                  <a:pt x="15361" y="111358"/>
                </a:lnTo>
                <a:lnTo>
                  <a:pt x="20162" y="11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6" name="object 286"/>
          <p:cNvSpPr/>
          <p:nvPr/>
        </p:nvSpPr>
        <p:spPr>
          <a:xfrm>
            <a:off x="3668283" y="1851553"/>
            <a:ext cx="56647" cy="113278"/>
          </a:xfrm>
          <a:custGeom>
            <a:avLst/>
            <a:gdLst/>
            <a:ahLst/>
            <a:cxnLst/>
            <a:rect l="l" t="t" r="r" b="b"/>
            <a:pathLst>
              <a:path w="56647" h="113278">
                <a:moveTo>
                  <a:pt x="6720" y="113278"/>
                </a:moveTo>
                <a:lnTo>
                  <a:pt x="22082" y="113278"/>
                </a:lnTo>
                <a:lnTo>
                  <a:pt x="28803" y="112318"/>
                </a:lnTo>
                <a:lnTo>
                  <a:pt x="33604" y="109438"/>
                </a:lnTo>
                <a:lnTo>
                  <a:pt x="39364" y="106558"/>
                </a:lnTo>
                <a:lnTo>
                  <a:pt x="44165" y="102717"/>
                </a:lnTo>
                <a:lnTo>
                  <a:pt x="47045" y="97917"/>
                </a:lnTo>
                <a:lnTo>
                  <a:pt x="49926" y="92156"/>
                </a:lnTo>
                <a:lnTo>
                  <a:pt x="52806" y="86395"/>
                </a:lnTo>
                <a:lnTo>
                  <a:pt x="53766" y="78714"/>
                </a:lnTo>
                <a:lnTo>
                  <a:pt x="55686" y="71033"/>
                </a:lnTo>
                <a:lnTo>
                  <a:pt x="56647" y="63352"/>
                </a:lnTo>
                <a:lnTo>
                  <a:pt x="56647" y="45125"/>
                </a:lnTo>
                <a:lnTo>
                  <a:pt x="55686" y="36484"/>
                </a:lnTo>
                <a:lnTo>
                  <a:pt x="54726" y="29763"/>
                </a:lnTo>
                <a:lnTo>
                  <a:pt x="53766" y="22082"/>
                </a:lnTo>
                <a:lnTo>
                  <a:pt x="50886" y="16322"/>
                </a:lnTo>
                <a:lnTo>
                  <a:pt x="48005" y="11521"/>
                </a:lnTo>
                <a:lnTo>
                  <a:pt x="45125" y="5760"/>
                </a:lnTo>
                <a:lnTo>
                  <a:pt x="41285" y="1920"/>
                </a:lnTo>
                <a:lnTo>
                  <a:pt x="36484" y="0"/>
                </a:lnTo>
                <a:lnTo>
                  <a:pt x="32644" y="36484"/>
                </a:lnTo>
                <a:lnTo>
                  <a:pt x="32644" y="71033"/>
                </a:lnTo>
                <a:lnTo>
                  <a:pt x="31683" y="74874"/>
                </a:lnTo>
                <a:lnTo>
                  <a:pt x="31683" y="77754"/>
                </a:lnTo>
                <a:lnTo>
                  <a:pt x="30723" y="80634"/>
                </a:lnTo>
                <a:lnTo>
                  <a:pt x="30723" y="82555"/>
                </a:lnTo>
                <a:lnTo>
                  <a:pt x="29763" y="85435"/>
                </a:lnTo>
                <a:lnTo>
                  <a:pt x="28803" y="87355"/>
                </a:lnTo>
                <a:lnTo>
                  <a:pt x="27843" y="89275"/>
                </a:lnTo>
                <a:lnTo>
                  <a:pt x="25923" y="91196"/>
                </a:lnTo>
                <a:lnTo>
                  <a:pt x="24963" y="92156"/>
                </a:lnTo>
                <a:lnTo>
                  <a:pt x="23042" y="93116"/>
                </a:lnTo>
                <a:lnTo>
                  <a:pt x="21122" y="94076"/>
                </a:lnTo>
                <a:lnTo>
                  <a:pt x="20162" y="95036"/>
                </a:lnTo>
                <a:lnTo>
                  <a:pt x="12481" y="95036"/>
                </a:lnTo>
                <a:lnTo>
                  <a:pt x="9601" y="94076"/>
                </a:lnTo>
                <a:lnTo>
                  <a:pt x="7680" y="93116"/>
                </a:lnTo>
                <a:lnTo>
                  <a:pt x="5760" y="92156"/>
                </a:lnTo>
                <a:lnTo>
                  <a:pt x="3840" y="90236"/>
                </a:lnTo>
                <a:lnTo>
                  <a:pt x="1920" y="86395"/>
                </a:lnTo>
                <a:lnTo>
                  <a:pt x="960" y="83515"/>
                </a:lnTo>
                <a:lnTo>
                  <a:pt x="0" y="79674"/>
                </a:lnTo>
                <a:lnTo>
                  <a:pt x="0" y="112318"/>
                </a:lnTo>
                <a:lnTo>
                  <a:pt x="6720" y="1132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7" name="object 287"/>
          <p:cNvSpPr/>
          <p:nvPr/>
        </p:nvSpPr>
        <p:spPr>
          <a:xfrm>
            <a:off x="3767160" y="1904344"/>
            <a:ext cx="92156" cy="17282"/>
          </a:xfrm>
          <a:custGeom>
            <a:avLst/>
            <a:gdLst/>
            <a:ahLst/>
            <a:cxnLst/>
            <a:rect l="l" t="t" r="r" b="b"/>
            <a:pathLst>
              <a:path w="92156" h="17282">
                <a:moveTo>
                  <a:pt x="960" y="14401"/>
                </a:moveTo>
                <a:lnTo>
                  <a:pt x="960" y="15361"/>
                </a:lnTo>
                <a:lnTo>
                  <a:pt x="1920" y="17282"/>
                </a:lnTo>
                <a:lnTo>
                  <a:pt x="90236" y="17282"/>
                </a:lnTo>
                <a:lnTo>
                  <a:pt x="91196" y="15361"/>
                </a:lnTo>
                <a:lnTo>
                  <a:pt x="91196" y="14401"/>
                </a:lnTo>
                <a:lnTo>
                  <a:pt x="92156" y="11521"/>
                </a:lnTo>
                <a:lnTo>
                  <a:pt x="92156" y="5775"/>
                </a:lnTo>
                <a:lnTo>
                  <a:pt x="91196" y="4815"/>
                </a:lnTo>
                <a:lnTo>
                  <a:pt x="91196" y="1935"/>
                </a:lnTo>
                <a:lnTo>
                  <a:pt x="90236" y="975"/>
                </a:lnTo>
                <a:lnTo>
                  <a:pt x="90236" y="0"/>
                </a:lnTo>
                <a:lnTo>
                  <a:pt x="1920" y="0"/>
                </a:lnTo>
                <a:lnTo>
                  <a:pt x="960" y="1935"/>
                </a:lnTo>
                <a:lnTo>
                  <a:pt x="960" y="2880"/>
                </a:lnTo>
                <a:lnTo>
                  <a:pt x="0" y="5775"/>
                </a:lnTo>
                <a:lnTo>
                  <a:pt x="0" y="11521"/>
                </a:lnTo>
                <a:lnTo>
                  <a:pt x="96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8" name="object 288"/>
          <p:cNvSpPr/>
          <p:nvPr/>
        </p:nvSpPr>
        <p:spPr>
          <a:xfrm>
            <a:off x="3912123" y="1848672"/>
            <a:ext cx="70073" cy="114239"/>
          </a:xfrm>
          <a:custGeom>
            <a:avLst/>
            <a:gdLst/>
            <a:ahLst/>
            <a:cxnLst/>
            <a:rect l="l" t="t" r="r" b="b"/>
            <a:pathLst>
              <a:path w="70073" h="114239">
                <a:moveTo>
                  <a:pt x="960" y="30723"/>
                </a:moveTo>
                <a:lnTo>
                  <a:pt x="960" y="32644"/>
                </a:lnTo>
                <a:lnTo>
                  <a:pt x="1920" y="33604"/>
                </a:lnTo>
                <a:lnTo>
                  <a:pt x="5760" y="33604"/>
                </a:lnTo>
                <a:lnTo>
                  <a:pt x="6720" y="32644"/>
                </a:lnTo>
                <a:lnTo>
                  <a:pt x="24947" y="22082"/>
                </a:lnTo>
                <a:lnTo>
                  <a:pt x="24947" y="96956"/>
                </a:lnTo>
                <a:lnTo>
                  <a:pt x="1920" y="96956"/>
                </a:lnTo>
                <a:lnTo>
                  <a:pt x="1920" y="98877"/>
                </a:lnTo>
                <a:lnTo>
                  <a:pt x="960" y="98877"/>
                </a:lnTo>
                <a:lnTo>
                  <a:pt x="960" y="112318"/>
                </a:lnTo>
                <a:lnTo>
                  <a:pt x="1920" y="112318"/>
                </a:lnTo>
                <a:lnTo>
                  <a:pt x="1920" y="113278"/>
                </a:lnTo>
                <a:lnTo>
                  <a:pt x="2880" y="114239"/>
                </a:lnTo>
                <a:lnTo>
                  <a:pt x="68153" y="114239"/>
                </a:lnTo>
                <a:lnTo>
                  <a:pt x="69113" y="113278"/>
                </a:lnTo>
                <a:lnTo>
                  <a:pt x="69113" y="112318"/>
                </a:lnTo>
                <a:lnTo>
                  <a:pt x="70073" y="112318"/>
                </a:lnTo>
                <a:lnTo>
                  <a:pt x="70073" y="98877"/>
                </a:lnTo>
                <a:lnTo>
                  <a:pt x="69113" y="98877"/>
                </a:lnTo>
                <a:lnTo>
                  <a:pt x="69113" y="96956"/>
                </a:lnTo>
                <a:lnTo>
                  <a:pt x="47990" y="96956"/>
                </a:lnTo>
                <a:lnTo>
                  <a:pt x="47990" y="960"/>
                </a:lnTo>
                <a:lnTo>
                  <a:pt x="47030" y="960"/>
                </a:lnTo>
                <a:lnTo>
                  <a:pt x="47030" y="0"/>
                </a:lnTo>
                <a:lnTo>
                  <a:pt x="28788" y="0"/>
                </a:lnTo>
                <a:lnTo>
                  <a:pt x="28788" y="960"/>
                </a:lnTo>
                <a:lnTo>
                  <a:pt x="27828" y="960"/>
                </a:lnTo>
                <a:lnTo>
                  <a:pt x="3840" y="16322"/>
                </a:lnTo>
                <a:lnTo>
                  <a:pt x="2880" y="17282"/>
                </a:lnTo>
                <a:lnTo>
                  <a:pt x="1920" y="17282"/>
                </a:lnTo>
                <a:lnTo>
                  <a:pt x="1920" y="18242"/>
                </a:lnTo>
                <a:lnTo>
                  <a:pt x="960" y="18242"/>
                </a:lnTo>
                <a:lnTo>
                  <a:pt x="960" y="20162"/>
                </a:lnTo>
                <a:lnTo>
                  <a:pt x="0" y="21122"/>
                </a:lnTo>
                <a:lnTo>
                  <a:pt x="0" y="29763"/>
                </a:lnTo>
                <a:lnTo>
                  <a:pt x="960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9" name="object 289"/>
          <p:cNvSpPr/>
          <p:nvPr/>
        </p:nvSpPr>
        <p:spPr>
          <a:xfrm>
            <a:off x="4019626" y="1890918"/>
            <a:ext cx="10561" cy="29763"/>
          </a:xfrm>
          <a:custGeom>
            <a:avLst/>
            <a:gdLst/>
            <a:ahLst/>
            <a:cxnLst/>
            <a:rect l="l" t="t" r="r" b="b"/>
            <a:pathLst>
              <a:path w="10561" h="29763">
                <a:moveTo>
                  <a:pt x="8656" y="11521"/>
                </a:moveTo>
                <a:lnTo>
                  <a:pt x="6720" y="10561"/>
                </a:lnTo>
                <a:lnTo>
                  <a:pt x="4815" y="9585"/>
                </a:lnTo>
                <a:lnTo>
                  <a:pt x="3840" y="7680"/>
                </a:lnTo>
                <a:lnTo>
                  <a:pt x="1935" y="6720"/>
                </a:lnTo>
                <a:lnTo>
                  <a:pt x="975" y="3840"/>
                </a:lnTo>
                <a:lnTo>
                  <a:pt x="975" y="1920"/>
                </a:lnTo>
                <a:lnTo>
                  <a:pt x="0" y="0"/>
                </a:lnTo>
                <a:lnTo>
                  <a:pt x="4815" y="29763"/>
                </a:lnTo>
                <a:lnTo>
                  <a:pt x="10561" y="29763"/>
                </a:lnTo>
                <a:lnTo>
                  <a:pt x="8656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0" name="object 290"/>
          <p:cNvSpPr/>
          <p:nvPr/>
        </p:nvSpPr>
        <p:spPr>
          <a:xfrm>
            <a:off x="3996598" y="1846752"/>
            <a:ext cx="78714" cy="118079"/>
          </a:xfrm>
          <a:custGeom>
            <a:avLst/>
            <a:gdLst/>
            <a:ahLst/>
            <a:cxnLst/>
            <a:rect l="l" t="t" r="r" b="b"/>
            <a:pathLst>
              <a:path w="78714" h="118079">
                <a:moveTo>
                  <a:pt x="5760" y="111358"/>
                </a:moveTo>
                <a:lnTo>
                  <a:pt x="5760" y="112318"/>
                </a:lnTo>
                <a:lnTo>
                  <a:pt x="6720" y="113278"/>
                </a:lnTo>
                <a:lnTo>
                  <a:pt x="7680" y="114239"/>
                </a:lnTo>
                <a:lnTo>
                  <a:pt x="9601" y="115199"/>
                </a:lnTo>
                <a:lnTo>
                  <a:pt x="10561" y="115199"/>
                </a:lnTo>
                <a:lnTo>
                  <a:pt x="12481" y="116159"/>
                </a:lnTo>
                <a:lnTo>
                  <a:pt x="14401" y="116159"/>
                </a:lnTo>
                <a:lnTo>
                  <a:pt x="17282" y="117119"/>
                </a:lnTo>
                <a:lnTo>
                  <a:pt x="19202" y="117119"/>
                </a:lnTo>
                <a:lnTo>
                  <a:pt x="21122" y="118079"/>
                </a:lnTo>
                <a:lnTo>
                  <a:pt x="36484" y="118079"/>
                </a:lnTo>
                <a:lnTo>
                  <a:pt x="42230" y="117119"/>
                </a:lnTo>
                <a:lnTo>
                  <a:pt x="47990" y="115199"/>
                </a:lnTo>
                <a:lnTo>
                  <a:pt x="52791" y="113278"/>
                </a:lnTo>
                <a:lnTo>
                  <a:pt x="57591" y="111358"/>
                </a:lnTo>
                <a:lnTo>
                  <a:pt x="61432" y="107518"/>
                </a:lnTo>
                <a:lnTo>
                  <a:pt x="65272" y="104637"/>
                </a:lnTo>
                <a:lnTo>
                  <a:pt x="68153" y="100797"/>
                </a:lnTo>
                <a:lnTo>
                  <a:pt x="70073" y="96956"/>
                </a:lnTo>
                <a:lnTo>
                  <a:pt x="72953" y="92156"/>
                </a:lnTo>
                <a:lnTo>
                  <a:pt x="73913" y="88315"/>
                </a:lnTo>
                <a:lnTo>
                  <a:pt x="75834" y="83515"/>
                </a:lnTo>
                <a:lnTo>
                  <a:pt x="76794" y="78714"/>
                </a:lnTo>
                <a:lnTo>
                  <a:pt x="77754" y="73929"/>
                </a:lnTo>
                <a:lnTo>
                  <a:pt x="78714" y="68153"/>
                </a:lnTo>
                <a:lnTo>
                  <a:pt x="78714" y="39364"/>
                </a:lnTo>
                <a:lnTo>
                  <a:pt x="77754" y="34564"/>
                </a:lnTo>
                <a:lnTo>
                  <a:pt x="76794" y="30723"/>
                </a:lnTo>
                <a:lnTo>
                  <a:pt x="75834" y="26883"/>
                </a:lnTo>
                <a:lnTo>
                  <a:pt x="74874" y="23042"/>
                </a:lnTo>
                <a:lnTo>
                  <a:pt x="73913" y="19202"/>
                </a:lnTo>
                <a:lnTo>
                  <a:pt x="71993" y="16322"/>
                </a:lnTo>
                <a:lnTo>
                  <a:pt x="69113" y="12481"/>
                </a:lnTo>
                <a:lnTo>
                  <a:pt x="67193" y="9601"/>
                </a:lnTo>
                <a:lnTo>
                  <a:pt x="64312" y="7680"/>
                </a:lnTo>
                <a:lnTo>
                  <a:pt x="61432" y="4800"/>
                </a:lnTo>
                <a:lnTo>
                  <a:pt x="58552" y="3840"/>
                </a:lnTo>
                <a:lnTo>
                  <a:pt x="53751" y="1920"/>
                </a:lnTo>
                <a:lnTo>
                  <a:pt x="49911" y="960"/>
                </a:lnTo>
                <a:lnTo>
                  <a:pt x="46070" y="0"/>
                </a:lnTo>
                <a:lnTo>
                  <a:pt x="33588" y="0"/>
                </a:lnTo>
                <a:lnTo>
                  <a:pt x="27843" y="960"/>
                </a:lnTo>
                <a:lnTo>
                  <a:pt x="23027" y="2880"/>
                </a:lnTo>
                <a:lnTo>
                  <a:pt x="18242" y="4800"/>
                </a:lnTo>
                <a:lnTo>
                  <a:pt x="13441" y="7680"/>
                </a:lnTo>
                <a:lnTo>
                  <a:pt x="10561" y="11521"/>
                </a:lnTo>
                <a:lnTo>
                  <a:pt x="6720" y="15361"/>
                </a:lnTo>
                <a:lnTo>
                  <a:pt x="4800" y="19202"/>
                </a:lnTo>
                <a:lnTo>
                  <a:pt x="2880" y="24002"/>
                </a:lnTo>
                <a:lnTo>
                  <a:pt x="960" y="28803"/>
                </a:lnTo>
                <a:lnTo>
                  <a:pt x="0" y="33604"/>
                </a:lnTo>
                <a:lnTo>
                  <a:pt x="0" y="45125"/>
                </a:lnTo>
                <a:lnTo>
                  <a:pt x="960" y="49926"/>
                </a:lnTo>
                <a:lnTo>
                  <a:pt x="1920" y="53751"/>
                </a:lnTo>
                <a:lnTo>
                  <a:pt x="2880" y="58567"/>
                </a:lnTo>
                <a:lnTo>
                  <a:pt x="4800" y="62407"/>
                </a:lnTo>
                <a:lnTo>
                  <a:pt x="7680" y="65272"/>
                </a:lnTo>
                <a:lnTo>
                  <a:pt x="10561" y="68153"/>
                </a:lnTo>
                <a:lnTo>
                  <a:pt x="14401" y="70088"/>
                </a:lnTo>
                <a:lnTo>
                  <a:pt x="18242" y="71993"/>
                </a:lnTo>
                <a:lnTo>
                  <a:pt x="22082" y="73929"/>
                </a:lnTo>
                <a:lnTo>
                  <a:pt x="27843" y="73929"/>
                </a:lnTo>
                <a:lnTo>
                  <a:pt x="23027" y="44165"/>
                </a:lnTo>
                <a:lnTo>
                  <a:pt x="23027" y="32644"/>
                </a:lnTo>
                <a:lnTo>
                  <a:pt x="24003" y="29763"/>
                </a:lnTo>
                <a:lnTo>
                  <a:pt x="24963" y="27843"/>
                </a:lnTo>
                <a:lnTo>
                  <a:pt x="25923" y="25923"/>
                </a:lnTo>
                <a:lnTo>
                  <a:pt x="26868" y="24002"/>
                </a:lnTo>
                <a:lnTo>
                  <a:pt x="28803" y="22082"/>
                </a:lnTo>
                <a:lnTo>
                  <a:pt x="29748" y="20162"/>
                </a:lnTo>
                <a:lnTo>
                  <a:pt x="31683" y="20162"/>
                </a:lnTo>
                <a:lnTo>
                  <a:pt x="33588" y="18242"/>
                </a:lnTo>
                <a:lnTo>
                  <a:pt x="42230" y="18242"/>
                </a:lnTo>
                <a:lnTo>
                  <a:pt x="44150" y="19202"/>
                </a:lnTo>
                <a:lnTo>
                  <a:pt x="46070" y="20162"/>
                </a:lnTo>
                <a:lnTo>
                  <a:pt x="48950" y="21122"/>
                </a:lnTo>
                <a:lnTo>
                  <a:pt x="49911" y="23042"/>
                </a:lnTo>
                <a:lnTo>
                  <a:pt x="51831" y="24963"/>
                </a:lnTo>
                <a:lnTo>
                  <a:pt x="52791" y="27843"/>
                </a:lnTo>
                <a:lnTo>
                  <a:pt x="54711" y="30723"/>
                </a:lnTo>
                <a:lnTo>
                  <a:pt x="54711" y="35524"/>
                </a:lnTo>
                <a:lnTo>
                  <a:pt x="55671" y="39364"/>
                </a:lnTo>
                <a:lnTo>
                  <a:pt x="55671" y="50886"/>
                </a:lnTo>
                <a:lnTo>
                  <a:pt x="53751" y="52806"/>
                </a:lnTo>
                <a:lnTo>
                  <a:pt x="50871" y="53751"/>
                </a:lnTo>
                <a:lnTo>
                  <a:pt x="47990" y="54726"/>
                </a:lnTo>
                <a:lnTo>
                  <a:pt x="45110" y="56647"/>
                </a:lnTo>
                <a:lnTo>
                  <a:pt x="33588" y="56647"/>
                </a:lnTo>
                <a:lnTo>
                  <a:pt x="31683" y="55686"/>
                </a:lnTo>
                <a:lnTo>
                  <a:pt x="33588" y="73929"/>
                </a:lnTo>
                <a:lnTo>
                  <a:pt x="43205" y="73929"/>
                </a:lnTo>
                <a:lnTo>
                  <a:pt x="47030" y="71993"/>
                </a:lnTo>
                <a:lnTo>
                  <a:pt x="50871" y="71033"/>
                </a:lnTo>
                <a:lnTo>
                  <a:pt x="53751" y="69113"/>
                </a:lnTo>
                <a:lnTo>
                  <a:pt x="56631" y="68153"/>
                </a:lnTo>
                <a:lnTo>
                  <a:pt x="56631" y="71993"/>
                </a:lnTo>
                <a:lnTo>
                  <a:pt x="55671" y="76809"/>
                </a:lnTo>
                <a:lnTo>
                  <a:pt x="54711" y="80650"/>
                </a:lnTo>
                <a:lnTo>
                  <a:pt x="53751" y="84475"/>
                </a:lnTo>
                <a:lnTo>
                  <a:pt x="51831" y="87355"/>
                </a:lnTo>
                <a:lnTo>
                  <a:pt x="49911" y="90236"/>
                </a:lnTo>
                <a:lnTo>
                  <a:pt x="47990" y="94076"/>
                </a:lnTo>
                <a:lnTo>
                  <a:pt x="45110" y="95996"/>
                </a:lnTo>
                <a:lnTo>
                  <a:pt x="42230" y="97917"/>
                </a:lnTo>
                <a:lnTo>
                  <a:pt x="38389" y="99837"/>
                </a:lnTo>
                <a:lnTo>
                  <a:pt x="34549" y="100797"/>
                </a:lnTo>
                <a:lnTo>
                  <a:pt x="26868" y="100797"/>
                </a:lnTo>
                <a:lnTo>
                  <a:pt x="24003" y="99837"/>
                </a:lnTo>
                <a:lnTo>
                  <a:pt x="19202" y="99837"/>
                </a:lnTo>
                <a:lnTo>
                  <a:pt x="17282" y="98877"/>
                </a:lnTo>
                <a:lnTo>
                  <a:pt x="15361" y="98877"/>
                </a:lnTo>
                <a:lnTo>
                  <a:pt x="13441" y="97917"/>
                </a:lnTo>
                <a:lnTo>
                  <a:pt x="11521" y="96956"/>
                </a:lnTo>
                <a:lnTo>
                  <a:pt x="9601" y="96956"/>
                </a:lnTo>
                <a:lnTo>
                  <a:pt x="8641" y="95996"/>
                </a:lnTo>
                <a:lnTo>
                  <a:pt x="6720" y="95996"/>
                </a:lnTo>
                <a:lnTo>
                  <a:pt x="6720" y="96956"/>
                </a:lnTo>
                <a:lnTo>
                  <a:pt x="5760" y="96956"/>
                </a:lnTo>
                <a:lnTo>
                  <a:pt x="4800" y="97917"/>
                </a:lnTo>
                <a:lnTo>
                  <a:pt x="4800" y="110398"/>
                </a:lnTo>
                <a:lnTo>
                  <a:pt x="5760" y="111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1" name="object 291"/>
          <p:cNvSpPr/>
          <p:nvPr/>
        </p:nvSpPr>
        <p:spPr>
          <a:xfrm>
            <a:off x="4116598" y="1846752"/>
            <a:ext cx="7665" cy="20162"/>
          </a:xfrm>
          <a:custGeom>
            <a:avLst/>
            <a:gdLst/>
            <a:ahLst/>
            <a:cxnLst/>
            <a:rect l="l" t="t" r="r" b="b"/>
            <a:pathLst>
              <a:path w="7665" h="20162">
                <a:moveTo>
                  <a:pt x="5760" y="0"/>
                </a:moveTo>
                <a:lnTo>
                  <a:pt x="0" y="960"/>
                </a:lnTo>
                <a:lnTo>
                  <a:pt x="1920" y="20162"/>
                </a:lnTo>
                <a:lnTo>
                  <a:pt x="3840" y="20162"/>
                </a:lnTo>
                <a:lnTo>
                  <a:pt x="5760" y="18242"/>
                </a:lnTo>
                <a:lnTo>
                  <a:pt x="7665" y="18242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2" name="object 292"/>
          <p:cNvSpPr/>
          <p:nvPr/>
        </p:nvSpPr>
        <p:spPr>
          <a:xfrm>
            <a:off x="4088754" y="1846752"/>
            <a:ext cx="78714" cy="118079"/>
          </a:xfrm>
          <a:custGeom>
            <a:avLst/>
            <a:gdLst/>
            <a:ahLst/>
            <a:cxnLst/>
            <a:rect l="l" t="t" r="r" b="b"/>
            <a:pathLst>
              <a:path w="78714" h="118079">
                <a:moveTo>
                  <a:pt x="4800" y="110398"/>
                </a:moveTo>
                <a:lnTo>
                  <a:pt x="4800" y="112318"/>
                </a:lnTo>
                <a:lnTo>
                  <a:pt x="5760" y="113278"/>
                </a:lnTo>
                <a:lnTo>
                  <a:pt x="6720" y="113278"/>
                </a:lnTo>
                <a:lnTo>
                  <a:pt x="7680" y="114239"/>
                </a:lnTo>
                <a:lnTo>
                  <a:pt x="8641" y="115199"/>
                </a:lnTo>
                <a:lnTo>
                  <a:pt x="10561" y="115199"/>
                </a:lnTo>
                <a:lnTo>
                  <a:pt x="12481" y="116159"/>
                </a:lnTo>
                <a:lnTo>
                  <a:pt x="14401" y="116159"/>
                </a:lnTo>
                <a:lnTo>
                  <a:pt x="16322" y="117119"/>
                </a:lnTo>
                <a:lnTo>
                  <a:pt x="18242" y="117119"/>
                </a:lnTo>
                <a:lnTo>
                  <a:pt x="21122" y="118079"/>
                </a:lnTo>
                <a:lnTo>
                  <a:pt x="35509" y="118079"/>
                </a:lnTo>
                <a:lnTo>
                  <a:pt x="42245" y="117119"/>
                </a:lnTo>
                <a:lnTo>
                  <a:pt x="47030" y="115199"/>
                </a:lnTo>
                <a:lnTo>
                  <a:pt x="52791" y="113278"/>
                </a:lnTo>
                <a:lnTo>
                  <a:pt x="56631" y="111358"/>
                </a:lnTo>
                <a:lnTo>
                  <a:pt x="60472" y="107518"/>
                </a:lnTo>
                <a:lnTo>
                  <a:pt x="64312" y="104637"/>
                </a:lnTo>
                <a:lnTo>
                  <a:pt x="67193" y="100797"/>
                </a:lnTo>
                <a:lnTo>
                  <a:pt x="70073" y="96956"/>
                </a:lnTo>
                <a:lnTo>
                  <a:pt x="71993" y="92156"/>
                </a:lnTo>
                <a:lnTo>
                  <a:pt x="73913" y="88315"/>
                </a:lnTo>
                <a:lnTo>
                  <a:pt x="74874" y="83515"/>
                </a:lnTo>
                <a:lnTo>
                  <a:pt x="76794" y="78714"/>
                </a:lnTo>
                <a:lnTo>
                  <a:pt x="77754" y="73929"/>
                </a:lnTo>
                <a:lnTo>
                  <a:pt x="77754" y="68153"/>
                </a:lnTo>
                <a:lnTo>
                  <a:pt x="78714" y="63367"/>
                </a:lnTo>
                <a:lnTo>
                  <a:pt x="78714" y="44165"/>
                </a:lnTo>
                <a:lnTo>
                  <a:pt x="77754" y="39364"/>
                </a:lnTo>
                <a:lnTo>
                  <a:pt x="77754" y="34564"/>
                </a:lnTo>
                <a:lnTo>
                  <a:pt x="76794" y="30723"/>
                </a:lnTo>
                <a:lnTo>
                  <a:pt x="75834" y="26883"/>
                </a:lnTo>
                <a:lnTo>
                  <a:pt x="74874" y="23042"/>
                </a:lnTo>
                <a:lnTo>
                  <a:pt x="72953" y="19202"/>
                </a:lnTo>
                <a:lnTo>
                  <a:pt x="71033" y="16322"/>
                </a:lnTo>
                <a:lnTo>
                  <a:pt x="69113" y="12481"/>
                </a:lnTo>
                <a:lnTo>
                  <a:pt x="67193" y="9601"/>
                </a:lnTo>
                <a:lnTo>
                  <a:pt x="64312" y="7680"/>
                </a:lnTo>
                <a:lnTo>
                  <a:pt x="61432" y="4800"/>
                </a:lnTo>
                <a:lnTo>
                  <a:pt x="57591" y="3840"/>
                </a:lnTo>
                <a:lnTo>
                  <a:pt x="53751" y="1920"/>
                </a:lnTo>
                <a:lnTo>
                  <a:pt x="49911" y="960"/>
                </a:lnTo>
                <a:lnTo>
                  <a:pt x="45125" y="0"/>
                </a:lnTo>
                <a:lnTo>
                  <a:pt x="33604" y="0"/>
                </a:lnTo>
                <a:lnTo>
                  <a:pt x="35509" y="18242"/>
                </a:lnTo>
                <a:lnTo>
                  <a:pt x="41285" y="18242"/>
                </a:lnTo>
                <a:lnTo>
                  <a:pt x="44150" y="19202"/>
                </a:lnTo>
                <a:lnTo>
                  <a:pt x="46070" y="20162"/>
                </a:lnTo>
                <a:lnTo>
                  <a:pt x="47990" y="21122"/>
                </a:lnTo>
                <a:lnTo>
                  <a:pt x="49911" y="23042"/>
                </a:lnTo>
                <a:lnTo>
                  <a:pt x="50871" y="24963"/>
                </a:lnTo>
                <a:lnTo>
                  <a:pt x="52791" y="27843"/>
                </a:lnTo>
                <a:lnTo>
                  <a:pt x="53751" y="30723"/>
                </a:lnTo>
                <a:lnTo>
                  <a:pt x="54711" y="35524"/>
                </a:lnTo>
                <a:lnTo>
                  <a:pt x="54711" y="39364"/>
                </a:lnTo>
                <a:lnTo>
                  <a:pt x="55671" y="45125"/>
                </a:lnTo>
                <a:lnTo>
                  <a:pt x="55671" y="50886"/>
                </a:lnTo>
                <a:lnTo>
                  <a:pt x="52791" y="52806"/>
                </a:lnTo>
                <a:lnTo>
                  <a:pt x="50871" y="53751"/>
                </a:lnTo>
                <a:lnTo>
                  <a:pt x="47030" y="54726"/>
                </a:lnTo>
                <a:lnTo>
                  <a:pt x="44150" y="56647"/>
                </a:lnTo>
                <a:lnTo>
                  <a:pt x="32628" y="56647"/>
                </a:lnTo>
                <a:lnTo>
                  <a:pt x="30723" y="55686"/>
                </a:lnTo>
                <a:lnTo>
                  <a:pt x="28788" y="54726"/>
                </a:lnTo>
                <a:lnTo>
                  <a:pt x="26883" y="53751"/>
                </a:lnTo>
                <a:lnTo>
                  <a:pt x="25923" y="51846"/>
                </a:lnTo>
                <a:lnTo>
                  <a:pt x="24963" y="50886"/>
                </a:lnTo>
                <a:lnTo>
                  <a:pt x="24002" y="48005"/>
                </a:lnTo>
                <a:lnTo>
                  <a:pt x="23042" y="46085"/>
                </a:lnTo>
                <a:lnTo>
                  <a:pt x="23042" y="32644"/>
                </a:lnTo>
                <a:lnTo>
                  <a:pt x="24002" y="29763"/>
                </a:lnTo>
                <a:lnTo>
                  <a:pt x="24002" y="27843"/>
                </a:lnTo>
                <a:lnTo>
                  <a:pt x="24963" y="25923"/>
                </a:lnTo>
                <a:lnTo>
                  <a:pt x="26883" y="24002"/>
                </a:lnTo>
                <a:lnTo>
                  <a:pt x="27843" y="22082"/>
                </a:lnTo>
                <a:lnTo>
                  <a:pt x="29763" y="20162"/>
                </a:lnTo>
                <a:lnTo>
                  <a:pt x="27843" y="960"/>
                </a:lnTo>
                <a:lnTo>
                  <a:pt x="22082" y="2880"/>
                </a:lnTo>
                <a:lnTo>
                  <a:pt x="17282" y="4800"/>
                </a:lnTo>
                <a:lnTo>
                  <a:pt x="13441" y="7680"/>
                </a:lnTo>
                <a:lnTo>
                  <a:pt x="9601" y="11521"/>
                </a:lnTo>
                <a:lnTo>
                  <a:pt x="6720" y="15361"/>
                </a:lnTo>
                <a:lnTo>
                  <a:pt x="3840" y="19202"/>
                </a:lnTo>
                <a:lnTo>
                  <a:pt x="1920" y="24002"/>
                </a:lnTo>
                <a:lnTo>
                  <a:pt x="960" y="28803"/>
                </a:lnTo>
                <a:lnTo>
                  <a:pt x="0" y="33604"/>
                </a:lnTo>
                <a:lnTo>
                  <a:pt x="0" y="49926"/>
                </a:lnTo>
                <a:lnTo>
                  <a:pt x="1920" y="53751"/>
                </a:lnTo>
                <a:lnTo>
                  <a:pt x="2880" y="58567"/>
                </a:lnTo>
                <a:lnTo>
                  <a:pt x="4800" y="62407"/>
                </a:lnTo>
                <a:lnTo>
                  <a:pt x="7680" y="65272"/>
                </a:lnTo>
                <a:lnTo>
                  <a:pt x="9601" y="68153"/>
                </a:lnTo>
                <a:lnTo>
                  <a:pt x="13441" y="70088"/>
                </a:lnTo>
                <a:lnTo>
                  <a:pt x="17282" y="71993"/>
                </a:lnTo>
                <a:lnTo>
                  <a:pt x="22082" y="73929"/>
                </a:lnTo>
                <a:lnTo>
                  <a:pt x="42245" y="73929"/>
                </a:lnTo>
                <a:lnTo>
                  <a:pt x="46070" y="71993"/>
                </a:lnTo>
                <a:lnTo>
                  <a:pt x="49911" y="71033"/>
                </a:lnTo>
                <a:lnTo>
                  <a:pt x="53751" y="69113"/>
                </a:lnTo>
                <a:lnTo>
                  <a:pt x="55671" y="68153"/>
                </a:lnTo>
                <a:lnTo>
                  <a:pt x="55671" y="76809"/>
                </a:lnTo>
                <a:lnTo>
                  <a:pt x="54711" y="80650"/>
                </a:lnTo>
                <a:lnTo>
                  <a:pt x="53751" y="84475"/>
                </a:lnTo>
                <a:lnTo>
                  <a:pt x="51831" y="87355"/>
                </a:lnTo>
                <a:lnTo>
                  <a:pt x="49911" y="90236"/>
                </a:lnTo>
                <a:lnTo>
                  <a:pt x="47990" y="94076"/>
                </a:lnTo>
                <a:lnTo>
                  <a:pt x="45125" y="95996"/>
                </a:lnTo>
                <a:lnTo>
                  <a:pt x="41285" y="97917"/>
                </a:lnTo>
                <a:lnTo>
                  <a:pt x="38404" y="99837"/>
                </a:lnTo>
                <a:lnTo>
                  <a:pt x="33604" y="100797"/>
                </a:lnTo>
                <a:lnTo>
                  <a:pt x="25923" y="100797"/>
                </a:lnTo>
                <a:lnTo>
                  <a:pt x="23042" y="99837"/>
                </a:lnTo>
                <a:lnTo>
                  <a:pt x="18242" y="99837"/>
                </a:lnTo>
                <a:lnTo>
                  <a:pt x="16322" y="98877"/>
                </a:lnTo>
                <a:lnTo>
                  <a:pt x="14401" y="98877"/>
                </a:lnTo>
                <a:lnTo>
                  <a:pt x="12481" y="97917"/>
                </a:lnTo>
                <a:lnTo>
                  <a:pt x="11521" y="96956"/>
                </a:lnTo>
                <a:lnTo>
                  <a:pt x="8641" y="96956"/>
                </a:lnTo>
                <a:lnTo>
                  <a:pt x="7680" y="95996"/>
                </a:lnTo>
                <a:lnTo>
                  <a:pt x="6720" y="95996"/>
                </a:lnTo>
                <a:lnTo>
                  <a:pt x="5760" y="96956"/>
                </a:lnTo>
                <a:lnTo>
                  <a:pt x="4800" y="96956"/>
                </a:lnTo>
                <a:lnTo>
                  <a:pt x="4800" y="98877"/>
                </a:lnTo>
                <a:lnTo>
                  <a:pt x="3840" y="99837"/>
                </a:lnTo>
                <a:lnTo>
                  <a:pt x="3840" y="109438"/>
                </a:lnTo>
                <a:lnTo>
                  <a:pt x="4800" y="1103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3" name="object 293"/>
          <p:cNvSpPr/>
          <p:nvPr/>
        </p:nvSpPr>
        <p:spPr>
          <a:xfrm>
            <a:off x="4202993" y="1851553"/>
            <a:ext cx="57591" cy="113278"/>
          </a:xfrm>
          <a:custGeom>
            <a:avLst/>
            <a:gdLst/>
            <a:ahLst/>
            <a:cxnLst/>
            <a:rect l="l" t="t" r="r" b="b"/>
            <a:pathLst>
              <a:path w="57591" h="113278">
                <a:moveTo>
                  <a:pt x="8641" y="113278"/>
                </a:moveTo>
                <a:lnTo>
                  <a:pt x="23987" y="113278"/>
                </a:lnTo>
                <a:lnTo>
                  <a:pt x="30708" y="112318"/>
                </a:lnTo>
                <a:lnTo>
                  <a:pt x="35509" y="109438"/>
                </a:lnTo>
                <a:lnTo>
                  <a:pt x="41269" y="106558"/>
                </a:lnTo>
                <a:lnTo>
                  <a:pt x="45110" y="102717"/>
                </a:lnTo>
                <a:lnTo>
                  <a:pt x="48950" y="97917"/>
                </a:lnTo>
                <a:lnTo>
                  <a:pt x="51831" y="92156"/>
                </a:lnTo>
                <a:lnTo>
                  <a:pt x="54711" y="86395"/>
                </a:lnTo>
                <a:lnTo>
                  <a:pt x="55671" y="78714"/>
                </a:lnTo>
                <a:lnTo>
                  <a:pt x="57591" y="71033"/>
                </a:lnTo>
                <a:lnTo>
                  <a:pt x="57591" y="36484"/>
                </a:lnTo>
                <a:lnTo>
                  <a:pt x="56631" y="29763"/>
                </a:lnTo>
                <a:lnTo>
                  <a:pt x="54711" y="22082"/>
                </a:lnTo>
                <a:lnTo>
                  <a:pt x="52791" y="16322"/>
                </a:lnTo>
                <a:lnTo>
                  <a:pt x="49911" y="11521"/>
                </a:lnTo>
                <a:lnTo>
                  <a:pt x="47030" y="5760"/>
                </a:lnTo>
                <a:lnTo>
                  <a:pt x="43190" y="1920"/>
                </a:lnTo>
                <a:lnTo>
                  <a:pt x="37429" y="0"/>
                </a:lnTo>
                <a:lnTo>
                  <a:pt x="34549" y="41285"/>
                </a:lnTo>
                <a:lnTo>
                  <a:pt x="34549" y="71033"/>
                </a:lnTo>
                <a:lnTo>
                  <a:pt x="33588" y="74874"/>
                </a:lnTo>
                <a:lnTo>
                  <a:pt x="33588" y="77754"/>
                </a:lnTo>
                <a:lnTo>
                  <a:pt x="32644" y="80634"/>
                </a:lnTo>
                <a:lnTo>
                  <a:pt x="31668" y="82555"/>
                </a:lnTo>
                <a:lnTo>
                  <a:pt x="30708" y="85435"/>
                </a:lnTo>
                <a:lnTo>
                  <a:pt x="29748" y="87355"/>
                </a:lnTo>
                <a:lnTo>
                  <a:pt x="28803" y="89275"/>
                </a:lnTo>
                <a:lnTo>
                  <a:pt x="27828" y="91196"/>
                </a:lnTo>
                <a:lnTo>
                  <a:pt x="25923" y="92156"/>
                </a:lnTo>
                <a:lnTo>
                  <a:pt x="24963" y="93116"/>
                </a:lnTo>
                <a:lnTo>
                  <a:pt x="23027" y="94076"/>
                </a:lnTo>
                <a:lnTo>
                  <a:pt x="21122" y="95036"/>
                </a:lnTo>
                <a:lnTo>
                  <a:pt x="14401" y="95036"/>
                </a:lnTo>
                <a:lnTo>
                  <a:pt x="11521" y="94076"/>
                </a:lnTo>
                <a:lnTo>
                  <a:pt x="9601" y="93116"/>
                </a:lnTo>
                <a:lnTo>
                  <a:pt x="6720" y="92156"/>
                </a:lnTo>
                <a:lnTo>
                  <a:pt x="4800" y="90236"/>
                </a:lnTo>
                <a:lnTo>
                  <a:pt x="3840" y="86395"/>
                </a:lnTo>
                <a:lnTo>
                  <a:pt x="1920" y="83515"/>
                </a:lnTo>
                <a:lnTo>
                  <a:pt x="960" y="79674"/>
                </a:lnTo>
                <a:lnTo>
                  <a:pt x="960" y="73914"/>
                </a:lnTo>
                <a:lnTo>
                  <a:pt x="0" y="69128"/>
                </a:lnTo>
                <a:lnTo>
                  <a:pt x="1920" y="112318"/>
                </a:lnTo>
                <a:lnTo>
                  <a:pt x="8641" y="1132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4" name="object 294"/>
          <p:cNvSpPr/>
          <p:nvPr/>
        </p:nvSpPr>
        <p:spPr>
          <a:xfrm>
            <a:off x="4178990" y="1846752"/>
            <a:ext cx="61432" cy="117119"/>
          </a:xfrm>
          <a:custGeom>
            <a:avLst/>
            <a:gdLst/>
            <a:ahLst/>
            <a:cxnLst/>
            <a:rect l="l" t="t" r="r" b="b"/>
            <a:pathLst>
              <a:path w="61432" h="117119">
                <a:moveTo>
                  <a:pt x="0" y="59527"/>
                </a:moveTo>
                <a:lnTo>
                  <a:pt x="0" y="69113"/>
                </a:lnTo>
                <a:lnTo>
                  <a:pt x="960" y="76809"/>
                </a:lnTo>
                <a:lnTo>
                  <a:pt x="1920" y="84475"/>
                </a:lnTo>
                <a:lnTo>
                  <a:pt x="3840" y="91196"/>
                </a:lnTo>
                <a:lnTo>
                  <a:pt x="5760" y="97917"/>
                </a:lnTo>
                <a:lnTo>
                  <a:pt x="8641" y="102717"/>
                </a:lnTo>
                <a:lnTo>
                  <a:pt x="11521" y="107518"/>
                </a:lnTo>
                <a:lnTo>
                  <a:pt x="15361" y="111358"/>
                </a:lnTo>
                <a:lnTo>
                  <a:pt x="21122" y="114239"/>
                </a:lnTo>
                <a:lnTo>
                  <a:pt x="25923" y="117119"/>
                </a:lnTo>
                <a:lnTo>
                  <a:pt x="24002" y="73929"/>
                </a:lnTo>
                <a:lnTo>
                  <a:pt x="24002" y="46085"/>
                </a:lnTo>
                <a:lnTo>
                  <a:pt x="24963" y="41285"/>
                </a:lnTo>
                <a:lnTo>
                  <a:pt x="24963" y="36484"/>
                </a:lnTo>
                <a:lnTo>
                  <a:pt x="25923" y="31683"/>
                </a:lnTo>
                <a:lnTo>
                  <a:pt x="27843" y="28803"/>
                </a:lnTo>
                <a:lnTo>
                  <a:pt x="28803" y="24963"/>
                </a:lnTo>
                <a:lnTo>
                  <a:pt x="30723" y="23042"/>
                </a:lnTo>
                <a:lnTo>
                  <a:pt x="32644" y="21122"/>
                </a:lnTo>
                <a:lnTo>
                  <a:pt x="34564" y="19202"/>
                </a:lnTo>
                <a:lnTo>
                  <a:pt x="47030" y="19202"/>
                </a:lnTo>
                <a:lnTo>
                  <a:pt x="48966" y="20162"/>
                </a:lnTo>
                <a:lnTo>
                  <a:pt x="49926" y="21122"/>
                </a:lnTo>
                <a:lnTo>
                  <a:pt x="50871" y="22082"/>
                </a:lnTo>
                <a:lnTo>
                  <a:pt x="52806" y="23042"/>
                </a:lnTo>
                <a:lnTo>
                  <a:pt x="53751" y="24963"/>
                </a:lnTo>
                <a:lnTo>
                  <a:pt x="54711" y="26883"/>
                </a:lnTo>
                <a:lnTo>
                  <a:pt x="55671" y="29763"/>
                </a:lnTo>
                <a:lnTo>
                  <a:pt x="56647" y="31683"/>
                </a:lnTo>
                <a:lnTo>
                  <a:pt x="56647" y="34564"/>
                </a:lnTo>
                <a:lnTo>
                  <a:pt x="57591" y="38404"/>
                </a:lnTo>
                <a:lnTo>
                  <a:pt x="57591" y="41285"/>
                </a:lnTo>
                <a:lnTo>
                  <a:pt x="58552" y="46085"/>
                </a:lnTo>
                <a:lnTo>
                  <a:pt x="61432" y="4800"/>
                </a:lnTo>
                <a:lnTo>
                  <a:pt x="56647" y="1920"/>
                </a:lnTo>
                <a:lnTo>
                  <a:pt x="49926" y="0"/>
                </a:lnTo>
                <a:lnTo>
                  <a:pt x="34564" y="0"/>
                </a:lnTo>
                <a:lnTo>
                  <a:pt x="27843" y="1920"/>
                </a:lnTo>
                <a:lnTo>
                  <a:pt x="23042" y="4800"/>
                </a:lnTo>
                <a:lnTo>
                  <a:pt x="17282" y="7680"/>
                </a:lnTo>
                <a:lnTo>
                  <a:pt x="13441" y="11521"/>
                </a:lnTo>
                <a:lnTo>
                  <a:pt x="9601" y="16322"/>
                </a:lnTo>
                <a:lnTo>
                  <a:pt x="6720" y="22082"/>
                </a:lnTo>
                <a:lnTo>
                  <a:pt x="3840" y="27843"/>
                </a:lnTo>
                <a:lnTo>
                  <a:pt x="2880" y="35524"/>
                </a:lnTo>
                <a:lnTo>
                  <a:pt x="960" y="42245"/>
                </a:lnTo>
                <a:lnTo>
                  <a:pt x="0" y="50886"/>
                </a:lnTo>
                <a:lnTo>
                  <a:pt x="0" y="595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5" name="object 295"/>
          <p:cNvSpPr/>
          <p:nvPr/>
        </p:nvSpPr>
        <p:spPr>
          <a:xfrm>
            <a:off x="4337380" y="1908185"/>
            <a:ext cx="12481" cy="84490"/>
          </a:xfrm>
          <a:custGeom>
            <a:avLst/>
            <a:gdLst/>
            <a:ahLst/>
            <a:cxnLst/>
            <a:rect l="l" t="t" r="r" b="b"/>
            <a:pathLst>
              <a:path w="12481" h="84490">
                <a:moveTo>
                  <a:pt x="9601" y="34564"/>
                </a:moveTo>
                <a:lnTo>
                  <a:pt x="6720" y="32644"/>
                </a:lnTo>
                <a:lnTo>
                  <a:pt x="3840" y="29763"/>
                </a:lnTo>
                <a:lnTo>
                  <a:pt x="0" y="25923"/>
                </a:lnTo>
                <a:lnTo>
                  <a:pt x="0" y="0"/>
                </a:lnTo>
                <a:lnTo>
                  <a:pt x="0" y="84490"/>
                </a:lnTo>
                <a:lnTo>
                  <a:pt x="0" y="46085"/>
                </a:lnTo>
                <a:lnTo>
                  <a:pt x="1920" y="48005"/>
                </a:lnTo>
                <a:lnTo>
                  <a:pt x="3840" y="49926"/>
                </a:lnTo>
                <a:lnTo>
                  <a:pt x="5760" y="50886"/>
                </a:lnTo>
                <a:lnTo>
                  <a:pt x="7680" y="51846"/>
                </a:lnTo>
                <a:lnTo>
                  <a:pt x="9601" y="53766"/>
                </a:lnTo>
                <a:lnTo>
                  <a:pt x="11521" y="54726"/>
                </a:lnTo>
                <a:lnTo>
                  <a:pt x="12481" y="37444"/>
                </a:lnTo>
                <a:lnTo>
                  <a:pt x="9601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6" name="object 296"/>
          <p:cNvSpPr/>
          <p:nvPr/>
        </p:nvSpPr>
        <p:spPr>
          <a:xfrm>
            <a:off x="4315312" y="1876516"/>
            <a:ext cx="79674" cy="118079"/>
          </a:xfrm>
          <a:custGeom>
            <a:avLst/>
            <a:gdLst/>
            <a:ahLst/>
            <a:cxnLst/>
            <a:rect l="l" t="t" r="r" b="b"/>
            <a:pathLst>
              <a:path w="79674" h="118079">
                <a:moveTo>
                  <a:pt x="19187" y="14401"/>
                </a:moveTo>
                <a:lnTo>
                  <a:pt x="19187" y="3840"/>
                </a:lnTo>
                <a:lnTo>
                  <a:pt x="18242" y="3840"/>
                </a:lnTo>
                <a:lnTo>
                  <a:pt x="18242" y="2880"/>
                </a:lnTo>
                <a:lnTo>
                  <a:pt x="17266" y="2880"/>
                </a:lnTo>
                <a:lnTo>
                  <a:pt x="16306" y="1920"/>
                </a:lnTo>
                <a:lnTo>
                  <a:pt x="2880" y="1920"/>
                </a:lnTo>
                <a:lnTo>
                  <a:pt x="1904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16159"/>
                </a:lnTo>
                <a:lnTo>
                  <a:pt x="960" y="116159"/>
                </a:lnTo>
                <a:lnTo>
                  <a:pt x="960" y="117119"/>
                </a:lnTo>
                <a:lnTo>
                  <a:pt x="2880" y="117119"/>
                </a:lnTo>
                <a:lnTo>
                  <a:pt x="2880" y="118079"/>
                </a:lnTo>
                <a:lnTo>
                  <a:pt x="19187" y="118079"/>
                </a:lnTo>
                <a:lnTo>
                  <a:pt x="20147" y="117119"/>
                </a:lnTo>
                <a:lnTo>
                  <a:pt x="21107" y="117119"/>
                </a:lnTo>
                <a:lnTo>
                  <a:pt x="22067" y="116159"/>
                </a:lnTo>
                <a:lnTo>
                  <a:pt x="22067" y="31668"/>
                </a:lnTo>
                <a:lnTo>
                  <a:pt x="23987" y="28803"/>
                </a:lnTo>
                <a:lnTo>
                  <a:pt x="25907" y="26883"/>
                </a:lnTo>
                <a:lnTo>
                  <a:pt x="27828" y="25923"/>
                </a:lnTo>
                <a:lnTo>
                  <a:pt x="28788" y="23987"/>
                </a:lnTo>
                <a:lnTo>
                  <a:pt x="30708" y="23042"/>
                </a:lnTo>
                <a:lnTo>
                  <a:pt x="31668" y="22082"/>
                </a:lnTo>
                <a:lnTo>
                  <a:pt x="33588" y="21122"/>
                </a:lnTo>
                <a:lnTo>
                  <a:pt x="34549" y="20162"/>
                </a:lnTo>
                <a:lnTo>
                  <a:pt x="36469" y="19202"/>
                </a:lnTo>
                <a:lnTo>
                  <a:pt x="44150" y="19202"/>
                </a:lnTo>
                <a:lnTo>
                  <a:pt x="46070" y="20162"/>
                </a:lnTo>
                <a:lnTo>
                  <a:pt x="47990" y="21122"/>
                </a:lnTo>
                <a:lnTo>
                  <a:pt x="49911" y="23042"/>
                </a:lnTo>
                <a:lnTo>
                  <a:pt x="51831" y="24963"/>
                </a:lnTo>
                <a:lnTo>
                  <a:pt x="52791" y="26883"/>
                </a:lnTo>
                <a:lnTo>
                  <a:pt x="53751" y="29763"/>
                </a:lnTo>
                <a:lnTo>
                  <a:pt x="54711" y="31668"/>
                </a:lnTo>
                <a:lnTo>
                  <a:pt x="55671" y="35509"/>
                </a:lnTo>
                <a:lnTo>
                  <a:pt x="55671" y="38389"/>
                </a:lnTo>
                <a:lnTo>
                  <a:pt x="56631" y="41269"/>
                </a:lnTo>
                <a:lnTo>
                  <a:pt x="56631" y="47990"/>
                </a:lnTo>
                <a:lnTo>
                  <a:pt x="55671" y="50886"/>
                </a:lnTo>
                <a:lnTo>
                  <a:pt x="55671" y="53751"/>
                </a:lnTo>
                <a:lnTo>
                  <a:pt x="54711" y="56631"/>
                </a:lnTo>
                <a:lnTo>
                  <a:pt x="53751" y="59512"/>
                </a:lnTo>
                <a:lnTo>
                  <a:pt x="52791" y="61432"/>
                </a:lnTo>
                <a:lnTo>
                  <a:pt x="50871" y="64312"/>
                </a:lnTo>
                <a:lnTo>
                  <a:pt x="49911" y="66233"/>
                </a:lnTo>
                <a:lnTo>
                  <a:pt x="47030" y="67193"/>
                </a:lnTo>
                <a:lnTo>
                  <a:pt x="45110" y="69113"/>
                </a:lnTo>
                <a:lnTo>
                  <a:pt x="43190" y="70073"/>
                </a:lnTo>
                <a:lnTo>
                  <a:pt x="37429" y="70073"/>
                </a:lnTo>
                <a:lnTo>
                  <a:pt x="34549" y="69113"/>
                </a:lnTo>
                <a:lnTo>
                  <a:pt x="33588" y="86395"/>
                </a:lnTo>
                <a:lnTo>
                  <a:pt x="34549" y="86395"/>
                </a:lnTo>
                <a:lnTo>
                  <a:pt x="36469" y="87355"/>
                </a:lnTo>
                <a:lnTo>
                  <a:pt x="38389" y="88315"/>
                </a:lnTo>
                <a:lnTo>
                  <a:pt x="50871" y="88315"/>
                </a:lnTo>
                <a:lnTo>
                  <a:pt x="55671" y="87355"/>
                </a:lnTo>
                <a:lnTo>
                  <a:pt x="59512" y="85435"/>
                </a:lnTo>
                <a:lnTo>
                  <a:pt x="64312" y="83515"/>
                </a:lnTo>
                <a:lnTo>
                  <a:pt x="68153" y="80634"/>
                </a:lnTo>
                <a:lnTo>
                  <a:pt x="70073" y="76794"/>
                </a:lnTo>
                <a:lnTo>
                  <a:pt x="72953" y="71993"/>
                </a:lnTo>
                <a:lnTo>
                  <a:pt x="75834" y="67193"/>
                </a:lnTo>
                <a:lnTo>
                  <a:pt x="76794" y="62392"/>
                </a:lnTo>
                <a:lnTo>
                  <a:pt x="78714" y="56631"/>
                </a:lnTo>
                <a:lnTo>
                  <a:pt x="79674" y="49910"/>
                </a:lnTo>
                <a:lnTo>
                  <a:pt x="79674" y="37429"/>
                </a:lnTo>
                <a:lnTo>
                  <a:pt x="78714" y="31668"/>
                </a:lnTo>
                <a:lnTo>
                  <a:pt x="77754" y="26883"/>
                </a:lnTo>
                <a:lnTo>
                  <a:pt x="76794" y="21122"/>
                </a:lnTo>
                <a:lnTo>
                  <a:pt x="74874" y="16322"/>
                </a:lnTo>
                <a:lnTo>
                  <a:pt x="71993" y="12481"/>
                </a:lnTo>
                <a:lnTo>
                  <a:pt x="69113" y="8641"/>
                </a:lnTo>
                <a:lnTo>
                  <a:pt x="66233" y="5760"/>
                </a:lnTo>
                <a:lnTo>
                  <a:pt x="62392" y="3840"/>
                </a:lnTo>
                <a:lnTo>
                  <a:pt x="57591" y="960"/>
                </a:lnTo>
                <a:lnTo>
                  <a:pt x="52791" y="0"/>
                </a:lnTo>
                <a:lnTo>
                  <a:pt x="42230" y="0"/>
                </a:lnTo>
                <a:lnTo>
                  <a:pt x="39349" y="960"/>
                </a:lnTo>
                <a:lnTo>
                  <a:pt x="37429" y="1920"/>
                </a:lnTo>
                <a:lnTo>
                  <a:pt x="34549" y="2880"/>
                </a:lnTo>
                <a:lnTo>
                  <a:pt x="32628" y="3840"/>
                </a:lnTo>
                <a:lnTo>
                  <a:pt x="29748" y="4800"/>
                </a:lnTo>
                <a:lnTo>
                  <a:pt x="27828" y="6720"/>
                </a:lnTo>
                <a:lnTo>
                  <a:pt x="25907" y="7680"/>
                </a:lnTo>
                <a:lnTo>
                  <a:pt x="23027" y="9601"/>
                </a:lnTo>
                <a:lnTo>
                  <a:pt x="21107" y="12481"/>
                </a:lnTo>
                <a:lnTo>
                  <a:pt x="19187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7" name="object 297"/>
          <p:cNvSpPr/>
          <p:nvPr/>
        </p:nvSpPr>
        <p:spPr>
          <a:xfrm>
            <a:off x="4433376" y="1936988"/>
            <a:ext cx="8641" cy="27843"/>
          </a:xfrm>
          <a:custGeom>
            <a:avLst/>
            <a:gdLst/>
            <a:ahLst/>
            <a:cxnLst/>
            <a:rect l="l" t="t" r="r" b="b"/>
            <a:pathLst>
              <a:path w="8641" h="27843">
                <a:moveTo>
                  <a:pt x="6720" y="8641"/>
                </a:moveTo>
                <a:lnTo>
                  <a:pt x="4800" y="6720"/>
                </a:lnTo>
                <a:lnTo>
                  <a:pt x="2880" y="4800"/>
                </a:lnTo>
                <a:lnTo>
                  <a:pt x="960" y="2880"/>
                </a:lnTo>
                <a:lnTo>
                  <a:pt x="0" y="0"/>
                </a:lnTo>
                <a:lnTo>
                  <a:pt x="1920" y="26883"/>
                </a:lnTo>
                <a:lnTo>
                  <a:pt x="8641" y="27843"/>
                </a:lnTo>
                <a:lnTo>
                  <a:pt x="672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8" name="object 298"/>
          <p:cNvSpPr/>
          <p:nvPr/>
        </p:nvSpPr>
        <p:spPr>
          <a:xfrm>
            <a:off x="4407468" y="1876516"/>
            <a:ext cx="84475" cy="88315"/>
          </a:xfrm>
          <a:custGeom>
            <a:avLst/>
            <a:gdLst/>
            <a:ahLst/>
            <a:cxnLst/>
            <a:rect l="l" t="t" r="r" b="b"/>
            <a:pathLst>
              <a:path w="84475" h="88315">
                <a:moveTo>
                  <a:pt x="960" y="58552"/>
                </a:moveTo>
                <a:lnTo>
                  <a:pt x="2880" y="63352"/>
                </a:lnTo>
                <a:lnTo>
                  <a:pt x="3825" y="69113"/>
                </a:lnTo>
                <a:lnTo>
                  <a:pt x="6720" y="73913"/>
                </a:lnTo>
                <a:lnTo>
                  <a:pt x="10546" y="76794"/>
                </a:lnTo>
                <a:lnTo>
                  <a:pt x="13441" y="80634"/>
                </a:lnTo>
                <a:lnTo>
                  <a:pt x="18227" y="83515"/>
                </a:lnTo>
                <a:lnTo>
                  <a:pt x="23027" y="85435"/>
                </a:lnTo>
                <a:lnTo>
                  <a:pt x="27828" y="87355"/>
                </a:lnTo>
                <a:lnTo>
                  <a:pt x="25907" y="60472"/>
                </a:lnTo>
                <a:lnTo>
                  <a:pt x="24947" y="57591"/>
                </a:lnTo>
                <a:lnTo>
                  <a:pt x="24002" y="54711"/>
                </a:lnTo>
                <a:lnTo>
                  <a:pt x="23027" y="51831"/>
                </a:lnTo>
                <a:lnTo>
                  <a:pt x="23027" y="36484"/>
                </a:lnTo>
                <a:lnTo>
                  <a:pt x="24002" y="32644"/>
                </a:lnTo>
                <a:lnTo>
                  <a:pt x="24947" y="29763"/>
                </a:lnTo>
                <a:lnTo>
                  <a:pt x="25907" y="26883"/>
                </a:lnTo>
                <a:lnTo>
                  <a:pt x="27828" y="24963"/>
                </a:lnTo>
                <a:lnTo>
                  <a:pt x="29748" y="22082"/>
                </a:lnTo>
                <a:lnTo>
                  <a:pt x="31668" y="20162"/>
                </a:lnTo>
                <a:lnTo>
                  <a:pt x="33588" y="19202"/>
                </a:lnTo>
                <a:lnTo>
                  <a:pt x="36469" y="18242"/>
                </a:lnTo>
                <a:lnTo>
                  <a:pt x="39349" y="17282"/>
                </a:lnTo>
                <a:lnTo>
                  <a:pt x="46070" y="17282"/>
                </a:lnTo>
                <a:lnTo>
                  <a:pt x="48950" y="18242"/>
                </a:lnTo>
                <a:lnTo>
                  <a:pt x="51831" y="19202"/>
                </a:lnTo>
                <a:lnTo>
                  <a:pt x="53751" y="21122"/>
                </a:lnTo>
                <a:lnTo>
                  <a:pt x="55671" y="23042"/>
                </a:lnTo>
                <a:lnTo>
                  <a:pt x="57591" y="24963"/>
                </a:lnTo>
                <a:lnTo>
                  <a:pt x="58552" y="27828"/>
                </a:lnTo>
                <a:lnTo>
                  <a:pt x="60472" y="30708"/>
                </a:lnTo>
                <a:lnTo>
                  <a:pt x="60472" y="33604"/>
                </a:lnTo>
                <a:lnTo>
                  <a:pt x="61432" y="37429"/>
                </a:lnTo>
                <a:lnTo>
                  <a:pt x="61432" y="52791"/>
                </a:lnTo>
                <a:lnTo>
                  <a:pt x="60472" y="55671"/>
                </a:lnTo>
                <a:lnTo>
                  <a:pt x="59512" y="58552"/>
                </a:lnTo>
                <a:lnTo>
                  <a:pt x="58552" y="61432"/>
                </a:lnTo>
                <a:lnTo>
                  <a:pt x="56631" y="64312"/>
                </a:lnTo>
                <a:lnTo>
                  <a:pt x="55671" y="66233"/>
                </a:lnTo>
                <a:lnTo>
                  <a:pt x="53751" y="68153"/>
                </a:lnTo>
                <a:lnTo>
                  <a:pt x="50871" y="69113"/>
                </a:lnTo>
                <a:lnTo>
                  <a:pt x="47990" y="70073"/>
                </a:lnTo>
                <a:lnTo>
                  <a:pt x="45110" y="71033"/>
                </a:lnTo>
                <a:lnTo>
                  <a:pt x="38389" y="71033"/>
                </a:lnTo>
                <a:lnTo>
                  <a:pt x="35509" y="70073"/>
                </a:lnTo>
                <a:lnTo>
                  <a:pt x="32628" y="69113"/>
                </a:lnTo>
                <a:lnTo>
                  <a:pt x="34549" y="88315"/>
                </a:lnTo>
                <a:lnTo>
                  <a:pt x="48950" y="88315"/>
                </a:lnTo>
                <a:lnTo>
                  <a:pt x="54711" y="87355"/>
                </a:lnTo>
                <a:lnTo>
                  <a:pt x="60472" y="85435"/>
                </a:lnTo>
                <a:lnTo>
                  <a:pt x="65272" y="83515"/>
                </a:lnTo>
                <a:lnTo>
                  <a:pt x="70073" y="79674"/>
                </a:lnTo>
                <a:lnTo>
                  <a:pt x="73913" y="75834"/>
                </a:lnTo>
                <a:lnTo>
                  <a:pt x="77754" y="71993"/>
                </a:lnTo>
                <a:lnTo>
                  <a:pt x="79674" y="67193"/>
                </a:lnTo>
                <a:lnTo>
                  <a:pt x="81594" y="61432"/>
                </a:lnTo>
                <a:lnTo>
                  <a:pt x="83515" y="56631"/>
                </a:lnTo>
                <a:lnTo>
                  <a:pt x="84475" y="49910"/>
                </a:lnTo>
                <a:lnTo>
                  <a:pt x="84475" y="36484"/>
                </a:lnTo>
                <a:lnTo>
                  <a:pt x="83515" y="30708"/>
                </a:lnTo>
                <a:lnTo>
                  <a:pt x="81594" y="24963"/>
                </a:lnTo>
                <a:lnTo>
                  <a:pt x="80634" y="19202"/>
                </a:lnTo>
                <a:lnTo>
                  <a:pt x="77754" y="15361"/>
                </a:lnTo>
                <a:lnTo>
                  <a:pt x="73913" y="11521"/>
                </a:lnTo>
                <a:lnTo>
                  <a:pt x="71033" y="7680"/>
                </a:lnTo>
                <a:lnTo>
                  <a:pt x="66233" y="4800"/>
                </a:lnTo>
                <a:lnTo>
                  <a:pt x="61432" y="2880"/>
                </a:lnTo>
                <a:lnTo>
                  <a:pt x="56631" y="960"/>
                </a:lnTo>
                <a:lnTo>
                  <a:pt x="49910" y="0"/>
                </a:lnTo>
                <a:lnTo>
                  <a:pt x="35509" y="0"/>
                </a:lnTo>
                <a:lnTo>
                  <a:pt x="29748" y="960"/>
                </a:lnTo>
                <a:lnTo>
                  <a:pt x="24002" y="2880"/>
                </a:lnTo>
                <a:lnTo>
                  <a:pt x="19187" y="5760"/>
                </a:lnTo>
                <a:lnTo>
                  <a:pt x="14386" y="8641"/>
                </a:lnTo>
                <a:lnTo>
                  <a:pt x="10546" y="12481"/>
                </a:lnTo>
                <a:lnTo>
                  <a:pt x="7665" y="16322"/>
                </a:lnTo>
                <a:lnTo>
                  <a:pt x="4800" y="21122"/>
                </a:lnTo>
                <a:lnTo>
                  <a:pt x="2880" y="26883"/>
                </a:lnTo>
                <a:lnTo>
                  <a:pt x="960" y="32644"/>
                </a:lnTo>
                <a:lnTo>
                  <a:pt x="0" y="38389"/>
                </a:lnTo>
                <a:lnTo>
                  <a:pt x="0" y="51831"/>
                </a:lnTo>
                <a:lnTo>
                  <a:pt x="960" y="585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9" name="object 299"/>
          <p:cNvSpPr/>
          <p:nvPr/>
        </p:nvSpPr>
        <p:spPr>
          <a:xfrm>
            <a:off x="4500585" y="1878436"/>
            <a:ext cx="81594" cy="85435"/>
          </a:xfrm>
          <a:custGeom>
            <a:avLst/>
            <a:gdLst/>
            <a:ahLst/>
            <a:cxnLst/>
            <a:rect l="l" t="t" r="r" b="b"/>
            <a:pathLst>
              <a:path w="81594" h="85435">
                <a:moveTo>
                  <a:pt x="59512" y="3840"/>
                </a:moveTo>
                <a:lnTo>
                  <a:pt x="41269" y="61432"/>
                </a:lnTo>
                <a:lnTo>
                  <a:pt x="41269" y="63352"/>
                </a:lnTo>
                <a:lnTo>
                  <a:pt x="40309" y="61432"/>
                </a:lnTo>
                <a:lnTo>
                  <a:pt x="23027" y="3840"/>
                </a:lnTo>
                <a:lnTo>
                  <a:pt x="22082" y="2880"/>
                </a:lnTo>
                <a:lnTo>
                  <a:pt x="22082" y="1920"/>
                </a:lnTo>
                <a:lnTo>
                  <a:pt x="21122" y="960"/>
                </a:lnTo>
                <a:lnTo>
                  <a:pt x="20147" y="960"/>
                </a:lnTo>
                <a:lnTo>
                  <a:pt x="19187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6720"/>
                </a:lnTo>
                <a:lnTo>
                  <a:pt x="960" y="8641"/>
                </a:lnTo>
                <a:lnTo>
                  <a:pt x="960" y="9601"/>
                </a:lnTo>
                <a:lnTo>
                  <a:pt x="24963" y="80634"/>
                </a:lnTo>
                <a:lnTo>
                  <a:pt x="24963" y="82555"/>
                </a:lnTo>
                <a:lnTo>
                  <a:pt x="25908" y="82555"/>
                </a:lnTo>
                <a:lnTo>
                  <a:pt x="25908" y="83515"/>
                </a:lnTo>
                <a:lnTo>
                  <a:pt x="26868" y="83515"/>
                </a:lnTo>
                <a:lnTo>
                  <a:pt x="27828" y="84475"/>
                </a:lnTo>
                <a:lnTo>
                  <a:pt x="32628" y="84475"/>
                </a:lnTo>
                <a:lnTo>
                  <a:pt x="34549" y="85435"/>
                </a:lnTo>
                <a:lnTo>
                  <a:pt x="47990" y="85435"/>
                </a:lnTo>
                <a:lnTo>
                  <a:pt x="49911" y="84475"/>
                </a:lnTo>
                <a:lnTo>
                  <a:pt x="52791" y="84475"/>
                </a:lnTo>
                <a:lnTo>
                  <a:pt x="53751" y="83515"/>
                </a:lnTo>
                <a:lnTo>
                  <a:pt x="54711" y="83515"/>
                </a:lnTo>
                <a:lnTo>
                  <a:pt x="54711" y="82555"/>
                </a:lnTo>
                <a:lnTo>
                  <a:pt x="55671" y="82555"/>
                </a:lnTo>
                <a:lnTo>
                  <a:pt x="55671" y="81594"/>
                </a:lnTo>
                <a:lnTo>
                  <a:pt x="56631" y="80634"/>
                </a:lnTo>
                <a:lnTo>
                  <a:pt x="79674" y="9601"/>
                </a:lnTo>
                <a:lnTo>
                  <a:pt x="80634" y="8641"/>
                </a:lnTo>
                <a:lnTo>
                  <a:pt x="80634" y="3840"/>
                </a:lnTo>
                <a:lnTo>
                  <a:pt x="81594" y="3840"/>
                </a:lnTo>
                <a:lnTo>
                  <a:pt x="81594" y="2880"/>
                </a:lnTo>
                <a:lnTo>
                  <a:pt x="80634" y="1920"/>
                </a:lnTo>
                <a:lnTo>
                  <a:pt x="80634" y="960"/>
                </a:lnTo>
                <a:lnTo>
                  <a:pt x="79674" y="960"/>
                </a:lnTo>
                <a:lnTo>
                  <a:pt x="78714" y="0"/>
                </a:lnTo>
                <a:lnTo>
                  <a:pt x="62392" y="0"/>
                </a:lnTo>
                <a:lnTo>
                  <a:pt x="61432" y="960"/>
                </a:lnTo>
                <a:lnTo>
                  <a:pt x="60472" y="960"/>
                </a:lnTo>
                <a:lnTo>
                  <a:pt x="60472" y="1920"/>
                </a:lnTo>
                <a:lnTo>
                  <a:pt x="59512" y="1920"/>
                </a:lnTo>
                <a:lnTo>
                  <a:pt x="5951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0" name="object 300"/>
          <p:cNvSpPr/>
          <p:nvPr/>
        </p:nvSpPr>
        <p:spPr>
          <a:xfrm>
            <a:off x="4587941" y="1879396"/>
            <a:ext cx="73913" cy="85435"/>
          </a:xfrm>
          <a:custGeom>
            <a:avLst/>
            <a:gdLst/>
            <a:ahLst/>
            <a:cxnLst/>
            <a:rect l="l" t="t" r="r" b="b"/>
            <a:pathLst>
              <a:path w="73913" h="85435">
                <a:moveTo>
                  <a:pt x="960" y="55671"/>
                </a:moveTo>
                <a:lnTo>
                  <a:pt x="2880" y="61432"/>
                </a:lnTo>
                <a:lnTo>
                  <a:pt x="4800" y="67193"/>
                </a:lnTo>
                <a:lnTo>
                  <a:pt x="7680" y="71993"/>
                </a:lnTo>
                <a:lnTo>
                  <a:pt x="10561" y="74874"/>
                </a:lnTo>
                <a:lnTo>
                  <a:pt x="14401" y="78714"/>
                </a:lnTo>
                <a:lnTo>
                  <a:pt x="19187" y="81594"/>
                </a:lnTo>
                <a:lnTo>
                  <a:pt x="24002" y="83515"/>
                </a:lnTo>
                <a:lnTo>
                  <a:pt x="29748" y="84475"/>
                </a:lnTo>
                <a:lnTo>
                  <a:pt x="35524" y="85435"/>
                </a:lnTo>
                <a:lnTo>
                  <a:pt x="49911" y="85435"/>
                </a:lnTo>
                <a:lnTo>
                  <a:pt x="53751" y="84475"/>
                </a:lnTo>
                <a:lnTo>
                  <a:pt x="56631" y="84475"/>
                </a:lnTo>
                <a:lnTo>
                  <a:pt x="59512" y="83515"/>
                </a:lnTo>
                <a:lnTo>
                  <a:pt x="62392" y="83515"/>
                </a:lnTo>
                <a:lnTo>
                  <a:pt x="65272" y="82555"/>
                </a:lnTo>
                <a:lnTo>
                  <a:pt x="67193" y="81594"/>
                </a:lnTo>
                <a:lnTo>
                  <a:pt x="69113" y="81594"/>
                </a:lnTo>
                <a:lnTo>
                  <a:pt x="71033" y="80634"/>
                </a:lnTo>
                <a:lnTo>
                  <a:pt x="71993" y="79674"/>
                </a:lnTo>
                <a:lnTo>
                  <a:pt x="72953" y="78714"/>
                </a:lnTo>
                <a:lnTo>
                  <a:pt x="72953" y="77754"/>
                </a:lnTo>
                <a:lnTo>
                  <a:pt x="73913" y="76794"/>
                </a:lnTo>
                <a:lnTo>
                  <a:pt x="73913" y="65272"/>
                </a:lnTo>
                <a:lnTo>
                  <a:pt x="72953" y="65272"/>
                </a:lnTo>
                <a:lnTo>
                  <a:pt x="72953" y="64312"/>
                </a:lnTo>
                <a:lnTo>
                  <a:pt x="71993" y="64312"/>
                </a:lnTo>
                <a:lnTo>
                  <a:pt x="71993" y="63352"/>
                </a:lnTo>
                <a:lnTo>
                  <a:pt x="70073" y="63352"/>
                </a:lnTo>
                <a:lnTo>
                  <a:pt x="69113" y="64312"/>
                </a:lnTo>
                <a:lnTo>
                  <a:pt x="67193" y="64312"/>
                </a:lnTo>
                <a:lnTo>
                  <a:pt x="66233" y="65272"/>
                </a:lnTo>
                <a:lnTo>
                  <a:pt x="64312" y="65272"/>
                </a:lnTo>
                <a:lnTo>
                  <a:pt x="62392" y="66233"/>
                </a:lnTo>
                <a:lnTo>
                  <a:pt x="60472" y="67193"/>
                </a:lnTo>
                <a:lnTo>
                  <a:pt x="57591" y="67193"/>
                </a:lnTo>
                <a:lnTo>
                  <a:pt x="54711" y="68153"/>
                </a:lnTo>
                <a:lnTo>
                  <a:pt x="51831" y="69113"/>
                </a:lnTo>
                <a:lnTo>
                  <a:pt x="40309" y="69113"/>
                </a:lnTo>
                <a:lnTo>
                  <a:pt x="37429" y="68153"/>
                </a:lnTo>
                <a:lnTo>
                  <a:pt x="34549" y="67193"/>
                </a:lnTo>
                <a:lnTo>
                  <a:pt x="31683" y="66233"/>
                </a:lnTo>
                <a:lnTo>
                  <a:pt x="29748" y="65272"/>
                </a:lnTo>
                <a:lnTo>
                  <a:pt x="27843" y="63352"/>
                </a:lnTo>
                <a:lnTo>
                  <a:pt x="25907" y="61432"/>
                </a:lnTo>
                <a:lnTo>
                  <a:pt x="24963" y="58552"/>
                </a:lnTo>
                <a:lnTo>
                  <a:pt x="24002" y="56631"/>
                </a:lnTo>
                <a:lnTo>
                  <a:pt x="23027" y="53751"/>
                </a:lnTo>
                <a:lnTo>
                  <a:pt x="23027" y="27828"/>
                </a:lnTo>
                <a:lnTo>
                  <a:pt x="24002" y="24947"/>
                </a:lnTo>
                <a:lnTo>
                  <a:pt x="24963" y="23042"/>
                </a:lnTo>
                <a:lnTo>
                  <a:pt x="24002" y="0"/>
                </a:lnTo>
                <a:lnTo>
                  <a:pt x="18242" y="1920"/>
                </a:lnTo>
                <a:lnTo>
                  <a:pt x="14401" y="5760"/>
                </a:lnTo>
                <a:lnTo>
                  <a:pt x="10561" y="9601"/>
                </a:lnTo>
                <a:lnTo>
                  <a:pt x="7680" y="13441"/>
                </a:lnTo>
                <a:lnTo>
                  <a:pt x="4800" y="18242"/>
                </a:lnTo>
                <a:lnTo>
                  <a:pt x="2880" y="23042"/>
                </a:lnTo>
                <a:lnTo>
                  <a:pt x="960" y="28788"/>
                </a:lnTo>
                <a:lnTo>
                  <a:pt x="0" y="35509"/>
                </a:lnTo>
                <a:lnTo>
                  <a:pt x="0" y="49910"/>
                </a:lnTo>
                <a:lnTo>
                  <a:pt x="960" y="55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1" name="object 301"/>
          <p:cNvSpPr/>
          <p:nvPr/>
        </p:nvSpPr>
        <p:spPr>
          <a:xfrm>
            <a:off x="4610968" y="1876516"/>
            <a:ext cx="54726" cy="49910"/>
          </a:xfrm>
          <a:custGeom>
            <a:avLst/>
            <a:gdLst/>
            <a:ahLst/>
            <a:cxnLst/>
            <a:rect l="l" t="t" r="r" b="b"/>
            <a:pathLst>
              <a:path w="54726" h="49910">
                <a:moveTo>
                  <a:pt x="11521" y="0"/>
                </a:moveTo>
                <a:lnTo>
                  <a:pt x="5775" y="960"/>
                </a:lnTo>
                <a:lnTo>
                  <a:pt x="975" y="2880"/>
                </a:lnTo>
                <a:lnTo>
                  <a:pt x="1935" y="25923"/>
                </a:lnTo>
                <a:lnTo>
                  <a:pt x="2880" y="23042"/>
                </a:lnTo>
                <a:lnTo>
                  <a:pt x="3840" y="22082"/>
                </a:lnTo>
                <a:lnTo>
                  <a:pt x="5775" y="20162"/>
                </a:lnTo>
                <a:lnTo>
                  <a:pt x="7680" y="18242"/>
                </a:lnTo>
                <a:lnTo>
                  <a:pt x="9616" y="17282"/>
                </a:lnTo>
                <a:lnTo>
                  <a:pt x="11521" y="16322"/>
                </a:lnTo>
                <a:lnTo>
                  <a:pt x="14401" y="15361"/>
                </a:lnTo>
                <a:lnTo>
                  <a:pt x="23042" y="15361"/>
                </a:lnTo>
                <a:lnTo>
                  <a:pt x="26883" y="17282"/>
                </a:lnTo>
                <a:lnTo>
                  <a:pt x="28803" y="21122"/>
                </a:lnTo>
                <a:lnTo>
                  <a:pt x="31683" y="24963"/>
                </a:lnTo>
                <a:lnTo>
                  <a:pt x="33604" y="29763"/>
                </a:lnTo>
                <a:lnTo>
                  <a:pt x="32644" y="35509"/>
                </a:lnTo>
                <a:lnTo>
                  <a:pt x="0" y="35509"/>
                </a:lnTo>
                <a:lnTo>
                  <a:pt x="0" y="49910"/>
                </a:lnTo>
                <a:lnTo>
                  <a:pt x="49926" y="49910"/>
                </a:lnTo>
                <a:lnTo>
                  <a:pt x="51846" y="48950"/>
                </a:lnTo>
                <a:lnTo>
                  <a:pt x="52806" y="47990"/>
                </a:lnTo>
                <a:lnTo>
                  <a:pt x="53766" y="47045"/>
                </a:lnTo>
                <a:lnTo>
                  <a:pt x="54726" y="45110"/>
                </a:lnTo>
                <a:lnTo>
                  <a:pt x="54726" y="32644"/>
                </a:lnTo>
                <a:lnTo>
                  <a:pt x="53766" y="27828"/>
                </a:lnTo>
                <a:lnTo>
                  <a:pt x="52806" y="23042"/>
                </a:lnTo>
                <a:lnTo>
                  <a:pt x="50886" y="18242"/>
                </a:lnTo>
                <a:lnTo>
                  <a:pt x="48966" y="14401"/>
                </a:lnTo>
                <a:lnTo>
                  <a:pt x="46085" y="11521"/>
                </a:lnTo>
                <a:lnTo>
                  <a:pt x="43205" y="7680"/>
                </a:lnTo>
                <a:lnTo>
                  <a:pt x="39364" y="4800"/>
                </a:lnTo>
                <a:lnTo>
                  <a:pt x="34564" y="2880"/>
                </a:lnTo>
                <a:lnTo>
                  <a:pt x="29763" y="960"/>
                </a:lnTo>
                <a:lnTo>
                  <a:pt x="24002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2" name="object 302"/>
          <p:cNvSpPr/>
          <p:nvPr/>
        </p:nvSpPr>
        <p:spPr>
          <a:xfrm>
            <a:off x="4683937" y="1876516"/>
            <a:ext cx="49911" cy="87355"/>
          </a:xfrm>
          <a:custGeom>
            <a:avLst/>
            <a:gdLst/>
            <a:ahLst/>
            <a:cxnLst/>
            <a:rect l="l" t="t" r="r" b="b"/>
            <a:pathLst>
              <a:path w="49911" h="87355">
                <a:moveTo>
                  <a:pt x="1920" y="1920"/>
                </a:moveTo>
                <a:lnTo>
                  <a:pt x="1920" y="2880"/>
                </a:lnTo>
                <a:lnTo>
                  <a:pt x="0" y="2880"/>
                </a:lnTo>
                <a:lnTo>
                  <a:pt x="0" y="85435"/>
                </a:lnTo>
                <a:lnTo>
                  <a:pt x="960" y="85435"/>
                </a:lnTo>
                <a:lnTo>
                  <a:pt x="960" y="86395"/>
                </a:lnTo>
                <a:lnTo>
                  <a:pt x="5760" y="86395"/>
                </a:lnTo>
                <a:lnTo>
                  <a:pt x="6720" y="87355"/>
                </a:lnTo>
                <a:lnTo>
                  <a:pt x="14401" y="87355"/>
                </a:lnTo>
                <a:lnTo>
                  <a:pt x="16322" y="86395"/>
                </a:lnTo>
                <a:lnTo>
                  <a:pt x="19202" y="86395"/>
                </a:lnTo>
                <a:lnTo>
                  <a:pt x="20162" y="85435"/>
                </a:lnTo>
                <a:lnTo>
                  <a:pt x="21107" y="85435"/>
                </a:lnTo>
                <a:lnTo>
                  <a:pt x="22082" y="84475"/>
                </a:lnTo>
                <a:lnTo>
                  <a:pt x="22082" y="34549"/>
                </a:lnTo>
                <a:lnTo>
                  <a:pt x="24002" y="31668"/>
                </a:lnTo>
                <a:lnTo>
                  <a:pt x="24947" y="29763"/>
                </a:lnTo>
                <a:lnTo>
                  <a:pt x="26883" y="27828"/>
                </a:lnTo>
                <a:lnTo>
                  <a:pt x="27828" y="25923"/>
                </a:lnTo>
                <a:lnTo>
                  <a:pt x="29763" y="24963"/>
                </a:lnTo>
                <a:lnTo>
                  <a:pt x="30723" y="23987"/>
                </a:lnTo>
                <a:lnTo>
                  <a:pt x="31668" y="23042"/>
                </a:lnTo>
                <a:lnTo>
                  <a:pt x="33604" y="22082"/>
                </a:lnTo>
                <a:lnTo>
                  <a:pt x="34564" y="22082"/>
                </a:lnTo>
                <a:lnTo>
                  <a:pt x="35509" y="21122"/>
                </a:lnTo>
                <a:lnTo>
                  <a:pt x="42230" y="21122"/>
                </a:lnTo>
                <a:lnTo>
                  <a:pt x="43190" y="22082"/>
                </a:lnTo>
                <a:lnTo>
                  <a:pt x="45110" y="22082"/>
                </a:lnTo>
                <a:lnTo>
                  <a:pt x="46070" y="23042"/>
                </a:lnTo>
                <a:lnTo>
                  <a:pt x="47990" y="23042"/>
                </a:lnTo>
                <a:lnTo>
                  <a:pt x="48950" y="22082"/>
                </a:lnTo>
                <a:lnTo>
                  <a:pt x="48950" y="21122"/>
                </a:lnTo>
                <a:lnTo>
                  <a:pt x="49911" y="21122"/>
                </a:lnTo>
                <a:lnTo>
                  <a:pt x="49911" y="3840"/>
                </a:lnTo>
                <a:lnTo>
                  <a:pt x="48950" y="2880"/>
                </a:lnTo>
                <a:lnTo>
                  <a:pt x="48950" y="1920"/>
                </a:lnTo>
                <a:lnTo>
                  <a:pt x="47990" y="1920"/>
                </a:lnTo>
                <a:lnTo>
                  <a:pt x="47030" y="960"/>
                </a:lnTo>
                <a:lnTo>
                  <a:pt x="45110" y="960"/>
                </a:lnTo>
                <a:lnTo>
                  <a:pt x="44150" y="0"/>
                </a:lnTo>
                <a:lnTo>
                  <a:pt x="36469" y="0"/>
                </a:lnTo>
                <a:lnTo>
                  <a:pt x="34564" y="960"/>
                </a:lnTo>
                <a:lnTo>
                  <a:pt x="32628" y="960"/>
                </a:lnTo>
                <a:lnTo>
                  <a:pt x="30723" y="1920"/>
                </a:lnTo>
                <a:lnTo>
                  <a:pt x="29763" y="2880"/>
                </a:lnTo>
                <a:lnTo>
                  <a:pt x="27828" y="3840"/>
                </a:lnTo>
                <a:lnTo>
                  <a:pt x="25923" y="5760"/>
                </a:lnTo>
                <a:lnTo>
                  <a:pt x="24002" y="7680"/>
                </a:lnTo>
                <a:lnTo>
                  <a:pt x="22082" y="9601"/>
                </a:lnTo>
                <a:lnTo>
                  <a:pt x="20162" y="11521"/>
                </a:lnTo>
                <a:lnTo>
                  <a:pt x="18242" y="14401"/>
                </a:lnTo>
                <a:lnTo>
                  <a:pt x="18242" y="2880"/>
                </a:lnTo>
                <a:lnTo>
                  <a:pt x="16322" y="2880"/>
                </a:lnTo>
                <a:lnTo>
                  <a:pt x="16322" y="1920"/>
                </a:lnTo>
                <a:lnTo>
                  <a:pt x="192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3" name="object 303"/>
          <p:cNvSpPr/>
          <p:nvPr/>
        </p:nvSpPr>
        <p:spPr>
          <a:xfrm>
            <a:off x="4738649" y="1857314"/>
            <a:ext cx="55686" cy="107518"/>
          </a:xfrm>
          <a:custGeom>
            <a:avLst/>
            <a:gdLst/>
            <a:ahLst/>
            <a:cxnLst/>
            <a:rect l="l" t="t" r="r" b="b"/>
            <a:pathLst>
              <a:path w="55686" h="107518">
                <a:moveTo>
                  <a:pt x="55686" y="91196"/>
                </a:moveTo>
                <a:lnTo>
                  <a:pt x="54726" y="90236"/>
                </a:lnTo>
                <a:lnTo>
                  <a:pt x="54726" y="87355"/>
                </a:lnTo>
                <a:lnTo>
                  <a:pt x="50886" y="87355"/>
                </a:lnTo>
                <a:lnTo>
                  <a:pt x="49926" y="88315"/>
                </a:lnTo>
                <a:lnTo>
                  <a:pt x="47045" y="88315"/>
                </a:lnTo>
                <a:lnTo>
                  <a:pt x="46085" y="89275"/>
                </a:lnTo>
                <a:lnTo>
                  <a:pt x="40325" y="89275"/>
                </a:lnTo>
                <a:lnTo>
                  <a:pt x="38404" y="88315"/>
                </a:lnTo>
                <a:lnTo>
                  <a:pt x="36484" y="85435"/>
                </a:lnTo>
                <a:lnTo>
                  <a:pt x="35524" y="83515"/>
                </a:lnTo>
                <a:lnTo>
                  <a:pt x="34564" y="80634"/>
                </a:lnTo>
                <a:lnTo>
                  <a:pt x="34564" y="39364"/>
                </a:lnTo>
                <a:lnTo>
                  <a:pt x="52806" y="39364"/>
                </a:lnTo>
                <a:lnTo>
                  <a:pt x="53766" y="38404"/>
                </a:lnTo>
                <a:lnTo>
                  <a:pt x="54726" y="37444"/>
                </a:lnTo>
                <a:lnTo>
                  <a:pt x="55686" y="35524"/>
                </a:lnTo>
                <a:lnTo>
                  <a:pt x="55686" y="25923"/>
                </a:lnTo>
                <a:lnTo>
                  <a:pt x="54726" y="24963"/>
                </a:lnTo>
                <a:lnTo>
                  <a:pt x="54726" y="23042"/>
                </a:lnTo>
                <a:lnTo>
                  <a:pt x="53766" y="22082"/>
                </a:lnTo>
                <a:lnTo>
                  <a:pt x="52806" y="21122"/>
                </a:lnTo>
                <a:lnTo>
                  <a:pt x="34564" y="21122"/>
                </a:lnTo>
                <a:lnTo>
                  <a:pt x="34564" y="1920"/>
                </a:lnTo>
                <a:lnTo>
                  <a:pt x="33604" y="1920"/>
                </a:lnTo>
                <a:lnTo>
                  <a:pt x="33604" y="960"/>
                </a:lnTo>
                <a:lnTo>
                  <a:pt x="31683" y="960"/>
                </a:lnTo>
                <a:lnTo>
                  <a:pt x="30723" y="0"/>
                </a:lnTo>
                <a:lnTo>
                  <a:pt x="18242" y="0"/>
                </a:lnTo>
                <a:lnTo>
                  <a:pt x="17282" y="960"/>
                </a:lnTo>
                <a:lnTo>
                  <a:pt x="14401" y="960"/>
                </a:lnTo>
                <a:lnTo>
                  <a:pt x="13441" y="1920"/>
                </a:lnTo>
                <a:lnTo>
                  <a:pt x="12481" y="2880"/>
                </a:lnTo>
                <a:lnTo>
                  <a:pt x="12481" y="21122"/>
                </a:lnTo>
                <a:lnTo>
                  <a:pt x="1920" y="21122"/>
                </a:lnTo>
                <a:lnTo>
                  <a:pt x="1920" y="22082"/>
                </a:lnTo>
                <a:lnTo>
                  <a:pt x="960" y="22082"/>
                </a:lnTo>
                <a:lnTo>
                  <a:pt x="960" y="23042"/>
                </a:lnTo>
                <a:lnTo>
                  <a:pt x="0" y="24002"/>
                </a:lnTo>
                <a:lnTo>
                  <a:pt x="0" y="35524"/>
                </a:lnTo>
                <a:lnTo>
                  <a:pt x="960" y="37444"/>
                </a:lnTo>
                <a:lnTo>
                  <a:pt x="960" y="38404"/>
                </a:lnTo>
                <a:lnTo>
                  <a:pt x="1920" y="39364"/>
                </a:lnTo>
                <a:lnTo>
                  <a:pt x="12481" y="39364"/>
                </a:lnTo>
                <a:lnTo>
                  <a:pt x="12481" y="84475"/>
                </a:lnTo>
                <a:lnTo>
                  <a:pt x="13441" y="88315"/>
                </a:lnTo>
                <a:lnTo>
                  <a:pt x="14401" y="92156"/>
                </a:lnTo>
                <a:lnTo>
                  <a:pt x="15361" y="95036"/>
                </a:lnTo>
                <a:lnTo>
                  <a:pt x="16322" y="98877"/>
                </a:lnTo>
                <a:lnTo>
                  <a:pt x="19202" y="100797"/>
                </a:lnTo>
                <a:lnTo>
                  <a:pt x="21122" y="102717"/>
                </a:lnTo>
                <a:lnTo>
                  <a:pt x="24003" y="104637"/>
                </a:lnTo>
                <a:lnTo>
                  <a:pt x="26883" y="105597"/>
                </a:lnTo>
                <a:lnTo>
                  <a:pt x="29763" y="106558"/>
                </a:lnTo>
                <a:lnTo>
                  <a:pt x="33604" y="107518"/>
                </a:lnTo>
                <a:lnTo>
                  <a:pt x="45125" y="107518"/>
                </a:lnTo>
                <a:lnTo>
                  <a:pt x="46085" y="106558"/>
                </a:lnTo>
                <a:lnTo>
                  <a:pt x="48966" y="106558"/>
                </a:lnTo>
                <a:lnTo>
                  <a:pt x="49926" y="105597"/>
                </a:lnTo>
                <a:lnTo>
                  <a:pt x="50886" y="105597"/>
                </a:lnTo>
                <a:lnTo>
                  <a:pt x="52806" y="104637"/>
                </a:lnTo>
                <a:lnTo>
                  <a:pt x="53766" y="103677"/>
                </a:lnTo>
                <a:lnTo>
                  <a:pt x="54726" y="102717"/>
                </a:lnTo>
                <a:lnTo>
                  <a:pt x="54726" y="100797"/>
                </a:lnTo>
                <a:lnTo>
                  <a:pt x="55686" y="99837"/>
                </a:lnTo>
                <a:lnTo>
                  <a:pt x="55686" y="91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4" name="object 304"/>
          <p:cNvSpPr/>
          <p:nvPr/>
        </p:nvSpPr>
        <p:spPr>
          <a:xfrm>
            <a:off x="4801057" y="1878436"/>
            <a:ext cx="81594" cy="116159"/>
          </a:xfrm>
          <a:custGeom>
            <a:avLst/>
            <a:gdLst/>
            <a:ahLst/>
            <a:cxnLst/>
            <a:rect l="l" t="t" r="r" b="b"/>
            <a:pathLst>
              <a:path w="81594" h="116159">
                <a:moveTo>
                  <a:pt x="23027" y="2880"/>
                </a:moveTo>
                <a:lnTo>
                  <a:pt x="22082" y="1920"/>
                </a:lnTo>
                <a:lnTo>
                  <a:pt x="22082" y="960"/>
                </a:lnTo>
                <a:lnTo>
                  <a:pt x="21107" y="960"/>
                </a:lnTo>
                <a:lnTo>
                  <a:pt x="20147" y="0"/>
                </a:lnTo>
                <a:lnTo>
                  <a:pt x="2880" y="0"/>
                </a:lnTo>
                <a:lnTo>
                  <a:pt x="1905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6720"/>
                </a:lnTo>
                <a:lnTo>
                  <a:pt x="960" y="8641"/>
                </a:lnTo>
                <a:lnTo>
                  <a:pt x="27828" y="80634"/>
                </a:lnTo>
                <a:lnTo>
                  <a:pt x="28788" y="81594"/>
                </a:lnTo>
                <a:lnTo>
                  <a:pt x="28788" y="82555"/>
                </a:lnTo>
                <a:lnTo>
                  <a:pt x="29748" y="83515"/>
                </a:lnTo>
                <a:lnTo>
                  <a:pt x="30708" y="84475"/>
                </a:lnTo>
                <a:lnTo>
                  <a:pt x="31668" y="84475"/>
                </a:lnTo>
                <a:lnTo>
                  <a:pt x="21107" y="111358"/>
                </a:lnTo>
                <a:lnTo>
                  <a:pt x="20147" y="112318"/>
                </a:lnTo>
                <a:lnTo>
                  <a:pt x="20147" y="114239"/>
                </a:lnTo>
                <a:lnTo>
                  <a:pt x="21107" y="115199"/>
                </a:lnTo>
                <a:lnTo>
                  <a:pt x="22082" y="115199"/>
                </a:lnTo>
                <a:lnTo>
                  <a:pt x="22082" y="116159"/>
                </a:lnTo>
                <a:lnTo>
                  <a:pt x="38389" y="116159"/>
                </a:lnTo>
                <a:lnTo>
                  <a:pt x="41269" y="115199"/>
                </a:lnTo>
                <a:lnTo>
                  <a:pt x="43190" y="115199"/>
                </a:lnTo>
                <a:lnTo>
                  <a:pt x="44150" y="114239"/>
                </a:lnTo>
                <a:lnTo>
                  <a:pt x="45110" y="112318"/>
                </a:lnTo>
                <a:lnTo>
                  <a:pt x="54711" y="84475"/>
                </a:lnTo>
                <a:lnTo>
                  <a:pt x="80634" y="7680"/>
                </a:lnTo>
                <a:lnTo>
                  <a:pt x="81594" y="5760"/>
                </a:lnTo>
                <a:lnTo>
                  <a:pt x="81594" y="2880"/>
                </a:lnTo>
                <a:lnTo>
                  <a:pt x="80634" y="1920"/>
                </a:lnTo>
                <a:lnTo>
                  <a:pt x="80634" y="960"/>
                </a:lnTo>
                <a:lnTo>
                  <a:pt x="79674" y="960"/>
                </a:lnTo>
                <a:lnTo>
                  <a:pt x="78714" y="0"/>
                </a:lnTo>
                <a:lnTo>
                  <a:pt x="62392" y="0"/>
                </a:lnTo>
                <a:lnTo>
                  <a:pt x="61432" y="960"/>
                </a:lnTo>
                <a:lnTo>
                  <a:pt x="60472" y="960"/>
                </a:lnTo>
                <a:lnTo>
                  <a:pt x="60472" y="1920"/>
                </a:lnTo>
                <a:lnTo>
                  <a:pt x="59512" y="2880"/>
                </a:lnTo>
                <a:lnTo>
                  <a:pt x="59512" y="3840"/>
                </a:lnTo>
                <a:lnTo>
                  <a:pt x="42230" y="57591"/>
                </a:lnTo>
                <a:lnTo>
                  <a:pt x="23987" y="4800"/>
                </a:lnTo>
                <a:lnTo>
                  <a:pt x="23027" y="3840"/>
                </a:lnTo>
                <a:lnTo>
                  <a:pt x="23027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5" name="object 305"/>
          <p:cNvSpPr/>
          <p:nvPr/>
        </p:nvSpPr>
        <p:spPr>
          <a:xfrm>
            <a:off x="4898974" y="1880356"/>
            <a:ext cx="24947" cy="25923"/>
          </a:xfrm>
          <a:custGeom>
            <a:avLst/>
            <a:gdLst/>
            <a:ahLst/>
            <a:cxnLst/>
            <a:rect l="l" t="t" r="r" b="b"/>
            <a:pathLst>
              <a:path w="24947" h="25923">
                <a:moveTo>
                  <a:pt x="960" y="21122"/>
                </a:moveTo>
                <a:lnTo>
                  <a:pt x="960" y="22082"/>
                </a:lnTo>
                <a:lnTo>
                  <a:pt x="1905" y="23042"/>
                </a:lnTo>
                <a:lnTo>
                  <a:pt x="2880" y="23987"/>
                </a:lnTo>
                <a:lnTo>
                  <a:pt x="4800" y="24963"/>
                </a:lnTo>
                <a:lnTo>
                  <a:pt x="5745" y="25923"/>
                </a:lnTo>
                <a:lnTo>
                  <a:pt x="18242" y="25923"/>
                </a:lnTo>
                <a:lnTo>
                  <a:pt x="19187" y="24963"/>
                </a:lnTo>
                <a:lnTo>
                  <a:pt x="21107" y="23987"/>
                </a:lnTo>
                <a:lnTo>
                  <a:pt x="22082" y="23042"/>
                </a:lnTo>
                <a:lnTo>
                  <a:pt x="23027" y="22082"/>
                </a:lnTo>
                <a:lnTo>
                  <a:pt x="23987" y="21122"/>
                </a:lnTo>
                <a:lnTo>
                  <a:pt x="23987" y="17282"/>
                </a:lnTo>
                <a:lnTo>
                  <a:pt x="24947" y="15361"/>
                </a:lnTo>
                <a:lnTo>
                  <a:pt x="24947" y="10561"/>
                </a:lnTo>
                <a:lnTo>
                  <a:pt x="23987" y="8641"/>
                </a:lnTo>
                <a:lnTo>
                  <a:pt x="23987" y="6720"/>
                </a:lnTo>
                <a:lnTo>
                  <a:pt x="23027" y="4800"/>
                </a:lnTo>
                <a:lnTo>
                  <a:pt x="23027" y="3840"/>
                </a:lnTo>
                <a:lnTo>
                  <a:pt x="22082" y="2880"/>
                </a:lnTo>
                <a:lnTo>
                  <a:pt x="21107" y="1920"/>
                </a:lnTo>
                <a:lnTo>
                  <a:pt x="19187" y="960"/>
                </a:lnTo>
                <a:lnTo>
                  <a:pt x="18242" y="0"/>
                </a:lnTo>
                <a:lnTo>
                  <a:pt x="5745" y="0"/>
                </a:lnTo>
                <a:lnTo>
                  <a:pt x="4800" y="960"/>
                </a:lnTo>
                <a:lnTo>
                  <a:pt x="2880" y="1920"/>
                </a:lnTo>
                <a:lnTo>
                  <a:pt x="1905" y="2880"/>
                </a:lnTo>
                <a:lnTo>
                  <a:pt x="960" y="3840"/>
                </a:lnTo>
                <a:lnTo>
                  <a:pt x="960" y="4800"/>
                </a:lnTo>
                <a:lnTo>
                  <a:pt x="0" y="6720"/>
                </a:lnTo>
                <a:lnTo>
                  <a:pt x="0" y="19202"/>
                </a:lnTo>
                <a:lnTo>
                  <a:pt x="960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6" name="object 306"/>
          <p:cNvSpPr/>
          <p:nvPr/>
        </p:nvSpPr>
        <p:spPr>
          <a:xfrm>
            <a:off x="4898974" y="1937948"/>
            <a:ext cx="24947" cy="25923"/>
          </a:xfrm>
          <a:custGeom>
            <a:avLst/>
            <a:gdLst/>
            <a:ahLst/>
            <a:cxnLst/>
            <a:rect l="l" t="t" r="r" b="b"/>
            <a:pathLst>
              <a:path w="24947" h="25923">
                <a:moveTo>
                  <a:pt x="960" y="21122"/>
                </a:moveTo>
                <a:lnTo>
                  <a:pt x="960" y="22082"/>
                </a:lnTo>
                <a:lnTo>
                  <a:pt x="1905" y="23042"/>
                </a:lnTo>
                <a:lnTo>
                  <a:pt x="2880" y="24002"/>
                </a:lnTo>
                <a:lnTo>
                  <a:pt x="4800" y="24963"/>
                </a:lnTo>
                <a:lnTo>
                  <a:pt x="5745" y="25923"/>
                </a:lnTo>
                <a:lnTo>
                  <a:pt x="18242" y="25923"/>
                </a:lnTo>
                <a:lnTo>
                  <a:pt x="19187" y="24963"/>
                </a:lnTo>
                <a:lnTo>
                  <a:pt x="21107" y="24002"/>
                </a:lnTo>
                <a:lnTo>
                  <a:pt x="22082" y="23042"/>
                </a:lnTo>
                <a:lnTo>
                  <a:pt x="23027" y="22082"/>
                </a:lnTo>
                <a:lnTo>
                  <a:pt x="23987" y="21122"/>
                </a:lnTo>
                <a:lnTo>
                  <a:pt x="23987" y="17282"/>
                </a:lnTo>
                <a:lnTo>
                  <a:pt x="24947" y="15361"/>
                </a:lnTo>
                <a:lnTo>
                  <a:pt x="24947" y="10561"/>
                </a:lnTo>
                <a:lnTo>
                  <a:pt x="23987" y="8641"/>
                </a:lnTo>
                <a:lnTo>
                  <a:pt x="23987" y="6720"/>
                </a:lnTo>
                <a:lnTo>
                  <a:pt x="23027" y="4800"/>
                </a:lnTo>
                <a:lnTo>
                  <a:pt x="23027" y="3840"/>
                </a:lnTo>
                <a:lnTo>
                  <a:pt x="22082" y="2880"/>
                </a:lnTo>
                <a:lnTo>
                  <a:pt x="21107" y="1920"/>
                </a:lnTo>
                <a:lnTo>
                  <a:pt x="19187" y="960"/>
                </a:lnTo>
                <a:lnTo>
                  <a:pt x="18242" y="0"/>
                </a:lnTo>
                <a:lnTo>
                  <a:pt x="5745" y="0"/>
                </a:lnTo>
                <a:lnTo>
                  <a:pt x="4800" y="960"/>
                </a:lnTo>
                <a:lnTo>
                  <a:pt x="2880" y="1920"/>
                </a:lnTo>
                <a:lnTo>
                  <a:pt x="1905" y="2880"/>
                </a:lnTo>
                <a:lnTo>
                  <a:pt x="960" y="3840"/>
                </a:lnTo>
                <a:lnTo>
                  <a:pt x="960" y="4800"/>
                </a:lnTo>
                <a:lnTo>
                  <a:pt x="0" y="6720"/>
                </a:lnTo>
                <a:lnTo>
                  <a:pt x="0" y="19202"/>
                </a:lnTo>
                <a:lnTo>
                  <a:pt x="960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7" name="object 307"/>
          <p:cNvSpPr/>
          <p:nvPr/>
        </p:nvSpPr>
        <p:spPr>
          <a:xfrm>
            <a:off x="3368771" y="2128982"/>
            <a:ext cx="43205" cy="11521"/>
          </a:xfrm>
          <a:custGeom>
            <a:avLst/>
            <a:gdLst/>
            <a:ahLst/>
            <a:cxnLst/>
            <a:rect l="l" t="t" r="r" b="b"/>
            <a:pathLst>
              <a:path w="43205" h="11521">
                <a:moveTo>
                  <a:pt x="960" y="960"/>
                </a:moveTo>
                <a:lnTo>
                  <a:pt x="960" y="1920"/>
                </a:lnTo>
                <a:lnTo>
                  <a:pt x="0" y="3840"/>
                </a:lnTo>
                <a:lnTo>
                  <a:pt x="0" y="8641"/>
                </a:lnTo>
                <a:lnTo>
                  <a:pt x="960" y="9601"/>
                </a:lnTo>
                <a:lnTo>
                  <a:pt x="960" y="10561"/>
                </a:lnTo>
                <a:lnTo>
                  <a:pt x="1920" y="11521"/>
                </a:lnTo>
                <a:lnTo>
                  <a:pt x="42245" y="11521"/>
                </a:lnTo>
                <a:lnTo>
                  <a:pt x="42245" y="10561"/>
                </a:lnTo>
                <a:lnTo>
                  <a:pt x="43205" y="9601"/>
                </a:lnTo>
                <a:lnTo>
                  <a:pt x="43205" y="1920"/>
                </a:lnTo>
                <a:lnTo>
                  <a:pt x="42245" y="960"/>
                </a:lnTo>
                <a:lnTo>
                  <a:pt x="42245" y="0"/>
                </a:lnTo>
                <a:lnTo>
                  <a:pt x="1920" y="0"/>
                </a:lnTo>
                <a:lnTo>
                  <a:pt x="9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8" name="object 308"/>
          <p:cNvSpPr/>
          <p:nvPr/>
        </p:nvSpPr>
        <p:spPr>
          <a:xfrm>
            <a:off x="3579007" y="2065629"/>
            <a:ext cx="84475" cy="114239"/>
          </a:xfrm>
          <a:custGeom>
            <a:avLst/>
            <a:gdLst/>
            <a:ahLst/>
            <a:cxnLst/>
            <a:rect l="l" t="t" r="r" b="b"/>
            <a:pathLst>
              <a:path w="84475" h="114239">
                <a:moveTo>
                  <a:pt x="32644" y="67193"/>
                </a:moveTo>
                <a:lnTo>
                  <a:pt x="34564" y="67193"/>
                </a:lnTo>
                <a:lnTo>
                  <a:pt x="36484" y="68153"/>
                </a:lnTo>
                <a:lnTo>
                  <a:pt x="38404" y="69113"/>
                </a:lnTo>
                <a:lnTo>
                  <a:pt x="40325" y="70073"/>
                </a:lnTo>
                <a:lnTo>
                  <a:pt x="41285" y="71993"/>
                </a:lnTo>
                <a:lnTo>
                  <a:pt x="43205" y="72953"/>
                </a:lnTo>
                <a:lnTo>
                  <a:pt x="44165" y="74874"/>
                </a:lnTo>
                <a:lnTo>
                  <a:pt x="45125" y="76794"/>
                </a:lnTo>
                <a:lnTo>
                  <a:pt x="47045" y="79674"/>
                </a:lnTo>
                <a:lnTo>
                  <a:pt x="48006" y="82555"/>
                </a:lnTo>
                <a:lnTo>
                  <a:pt x="48950" y="84475"/>
                </a:lnTo>
                <a:lnTo>
                  <a:pt x="59512" y="110398"/>
                </a:lnTo>
                <a:lnTo>
                  <a:pt x="59512" y="111358"/>
                </a:lnTo>
                <a:lnTo>
                  <a:pt x="60472" y="112318"/>
                </a:lnTo>
                <a:lnTo>
                  <a:pt x="61447" y="113278"/>
                </a:lnTo>
                <a:lnTo>
                  <a:pt x="62407" y="113278"/>
                </a:lnTo>
                <a:lnTo>
                  <a:pt x="62407" y="114239"/>
                </a:lnTo>
                <a:lnTo>
                  <a:pt x="79674" y="114239"/>
                </a:lnTo>
                <a:lnTo>
                  <a:pt x="81594" y="113278"/>
                </a:lnTo>
                <a:lnTo>
                  <a:pt x="83515" y="113278"/>
                </a:lnTo>
                <a:lnTo>
                  <a:pt x="83515" y="112318"/>
                </a:lnTo>
                <a:lnTo>
                  <a:pt x="84475" y="112318"/>
                </a:lnTo>
                <a:lnTo>
                  <a:pt x="84475" y="109438"/>
                </a:lnTo>
                <a:lnTo>
                  <a:pt x="83515" y="108478"/>
                </a:lnTo>
                <a:lnTo>
                  <a:pt x="83515" y="107518"/>
                </a:lnTo>
                <a:lnTo>
                  <a:pt x="82555" y="105597"/>
                </a:lnTo>
                <a:lnTo>
                  <a:pt x="81594" y="103677"/>
                </a:lnTo>
                <a:lnTo>
                  <a:pt x="71993" y="80634"/>
                </a:lnTo>
                <a:lnTo>
                  <a:pt x="71033" y="78714"/>
                </a:lnTo>
                <a:lnTo>
                  <a:pt x="70073" y="75834"/>
                </a:lnTo>
                <a:lnTo>
                  <a:pt x="69128" y="73913"/>
                </a:lnTo>
                <a:lnTo>
                  <a:pt x="68153" y="71993"/>
                </a:lnTo>
                <a:lnTo>
                  <a:pt x="66233" y="70073"/>
                </a:lnTo>
                <a:lnTo>
                  <a:pt x="65288" y="68153"/>
                </a:lnTo>
                <a:lnTo>
                  <a:pt x="64312" y="66233"/>
                </a:lnTo>
                <a:lnTo>
                  <a:pt x="62407" y="65272"/>
                </a:lnTo>
                <a:lnTo>
                  <a:pt x="61447" y="63352"/>
                </a:lnTo>
                <a:lnTo>
                  <a:pt x="59512" y="62392"/>
                </a:lnTo>
                <a:lnTo>
                  <a:pt x="57607" y="61432"/>
                </a:lnTo>
                <a:lnTo>
                  <a:pt x="56631" y="60472"/>
                </a:lnTo>
                <a:lnTo>
                  <a:pt x="59512" y="59512"/>
                </a:lnTo>
                <a:lnTo>
                  <a:pt x="63352" y="58552"/>
                </a:lnTo>
                <a:lnTo>
                  <a:pt x="65288" y="56631"/>
                </a:lnTo>
                <a:lnTo>
                  <a:pt x="68153" y="54711"/>
                </a:lnTo>
                <a:lnTo>
                  <a:pt x="71033" y="52791"/>
                </a:lnTo>
                <a:lnTo>
                  <a:pt x="72953" y="49910"/>
                </a:lnTo>
                <a:lnTo>
                  <a:pt x="74874" y="47045"/>
                </a:lnTo>
                <a:lnTo>
                  <a:pt x="75834" y="44150"/>
                </a:lnTo>
                <a:lnTo>
                  <a:pt x="76794" y="41269"/>
                </a:lnTo>
                <a:lnTo>
                  <a:pt x="77754" y="38389"/>
                </a:lnTo>
                <a:lnTo>
                  <a:pt x="78714" y="34549"/>
                </a:lnTo>
                <a:lnTo>
                  <a:pt x="78714" y="26883"/>
                </a:lnTo>
                <a:lnTo>
                  <a:pt x="77754" y="22082"/>
                </a:lnTo>
                <a:lnTo>
                  <a:pt x="76794" y="19202"/>
                </a:lnTo>
                <a:lnTo>
                  <a:pt x="74874" y="15361"/>
                </a:lnTo>
                <a:lnTo>
                  <a:pt x="72953" y="12481"/>
                </a:lnTo>
                <a:lnTo>
                  <a:pt x="70073" y="9601"/>
                </a:lnTo>
                <a:lnTo>
                  <a:pt x="68153" y="7680"/>
                </a:lnTo>
                <a:lnTo>
                  <a:pt x="64312" y="5760"/>
                </a:lnTo>
                <a:lnTo>
                  <a:pt x="61447" y="3840"/>
                </a:lnTo>
                <a:lnTo>
                  <a:pt x="57607" y="1920"/>
                </a:lnTo>
                <a:lnTo>
                  <a:pt x="53766" y="960"/>
                </a:lnTo>
                <a:lnTo>
                  <a:pt x="48950" y="0"/>
                </a:lnTo>
                <a:lnTo>
                  <a:pt x="2880" y="0"/>
                </a:lnTo>
                <a:lnTo>
                  <a:pt x="1920" y="1920"/>
                </a:lnTo>
                <a:lnTo>
                  <a:pt x="0" y="2880"/>
                </a:lnTo>
                <a:lnTo>
                  <a:pt x="0" y="112318"/>
                </a:lnTo>
                <a:lnTo>
                  <a:pt x="960" y="112318"/>
                </a:lnTo>
                <a:lnTo>
                  <a:pt x="960" y="113278"/>
                </a:lnTo>
                <a:lnTo>
                  <a:pt x="2880" y="113278"/>
                </a:lnTo>
                <a:lnTo>
                  <a:pt x="3840" y="114239"/>
                </a:lnTo>
                <a:lnTo>
                  <a:pt x="18242" y="114239"/>
                </a:lnTo>
                <a:lnTo>
                  <a:pt x="19202" y="113278"/>
                </a:lnTo>
                <a:lnTo>
                  <a:pt x="21122" y="113278"/>
                </a:lnTo>
                <a:lnTo>
                  <a:pt x="22082" y="112318"/>
                </a:lnTo>
                <a:lnTo>
                  <a:pt x="23042" y="111358"/>
                </a:lnTo>
                <a:lnTo>
                  <a:pt x="23042" y="17282"/>
                </a:lnTo>
                <a:lnTo>
                  <a:pt x="38404" y="17282"/>
                </a:lnTo>
                <a:lnTo>
                  <a:pt x="39364" y="18242"/>
                </a:lnTo>
                <a:lnTo>
                  <a:pt x="43205" y="18242"/>
                </a:lnTo>
                <a:lnTo>
                  <a:pt x="47045" y="19202"/>
                </a:lnTo>
                <a:lnTo>
                  <a:pt x="49926" y="21122"/>
                </a:lnTo>
                <a:lnTo>
                  <a:pt x="51846" y="24002"/>
                </a:lnTo>
                <a:lnTo>
                  <a:pt x="53766" y="26883"/>
                </a:lnTo>
                <a:lnTo>
                  <a:pt x="54726" y="29763"/>
                </a:lnTo>
                <a:lnTo>
                  <a:pt x="54726" y="35524"/>
                </a:lnTo>
                <a:lnTo>
                  <a:pt x="53766" y="38389"/>
                </a:lnTo>
                <a:lnTo>
                  <a:pt x="52791" y="40325"/>
                </a:lnTo>
                <a:lnTo>
                  <a:pt x="51846" y="42230"/>
                </a:lnTo>
                <a:lnTo>
                  <a:pt x="50886" y="44150"/>
                </a:lnTo>
                <a:lnTo>
                  <a:pt x="48950" y="45110"/>
                </a:lnTo>
                <a:lnTo>
                  <a:pt x="48006" y="47045"/>
                </a:lnTo>
                <a:lnTo>
                  <a:pt x="46085" y="47990"/>
                </a:lnTo>
                <a:lnTo>
                  <a:pt x="43205" y="48950"/>
                </a:lnTo>
                <a:lnTo>
                  <a:pt x="40325" y="49910"/>
                </a:lnTo>
                <a:lnTo>
                  <a:pt x="34564" y="49910"/>
                </a:lnTo>
                <a:lnTo>
                  <a:pt x="32644" y="67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9" name="object 309"/>
          <p:cNvSpPr/>
          <p:nvPr/>
        </p:nvSpPr>
        <p:spPr>
          <a:xfrm>
            <a:off x="3602050" y="2115540"/>
            <a:ext cx="11521" cy="17282"/>
          </a:xfrm>
          <a:custGeom>
            <a:avLst/>
            <a:gdLst/>
            <a:ahLst/>
            <a:cxnLst/>
            <a:rect l="l" t="t" r="r" b="b"/>
            <a:pathLst>
              <a:path w="11521" h="17282">
                <a:moveTo>
                  <a:pt x="6720" y="17282"/>
                </a:moveTo>
                <a:lnTo>
                  <a:pt x="9601" y="17282"/>
                </a:lnTo>
                <a:lnTo>
                  <a:pt x="11521" y="0"/>
                </a:lnTo>
                <a:lnTo>
                  <a:pt x="0" y="0"/>
                </a:lnTo>
                <a:lnTo>
                  <a:pt x="0" y="17282"/>
                </a:lnTo>
                <a:lnTo>
                  <a:pt x="6720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0" name="object 310"/>
          <p:cNvSpPr/>
          <p:nvPr/>
        </p:nvSpPr>
        <p:spPr>
          <a:xfrm>
            <a:off x="3676924" y="2059868"/>
            <a:ext cx="25923" cy="23042"/>
          </a:xfrm>
          <a:custGeom>
            <a:avLst/>
            <a:gdLst/>
            <a:ahLst/>
            <a:cxnLst/>
            <a:rect l="l" t="t" r="r" b="b"/>
            <a:pathLst>
              <a:path w="25923" h="23042">
                <a:moveTo>
                  <a:pt x="25923" y="11521"/>
                </a:moveTo>
                <a:lnTo>
                  <a:pt x="25923" y="6720"/>
                </a:lnTo>
                <a:lnTo>
                  <a:pt x="24963" y="3840"/>
                </a:lnTo>
                <a:lnTo>
                  <a:pt x="23042" y="2880"/>
                </a:lnTo>
                <a:lnTo>
                  <a:pt x="21122" y="960"/>
                </a:lnTo>
                <a:lnTo>
                  <a:pt x="18242" y="0"/>
                </a:lnTo>
                <a:lnTo>
                  <a:pt x="8641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lnTo>
                  <a:pt x="2880" y="21122"/>
                </a:lnTo>
                <a:lnTo>
                  <a:pt x="4800" y="22082"/>
                </a:lnTo>
                <a:lnTo>
                  <a:pt x="7680" y="23042"/>
                </a:lnTo>
                <a:lnTo>
                  <a:pt x="18242" y="23042"/>
                </a:lnTo>
                <a:lnTo>
                  <a:pt x="21122" y="22082"/>
                </a:lnTo>
                <a:lnTo>
                  <a:pt x="23042" y="21122"/>
                </a:lnTo>
                <a:lnTo>
                  <a:pt x="24963" y="19202"/>
                </a:lnTo>
                <a:lnTo>
                  <a:pt x="25923" y="15361"/>
                </a:lnTo>
                <a:lnTo>
                  <a:pt x="2592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1" name="object 311"/>
          <p:cNvSpPr/>
          <p:nvPr/>
        </p:nvSpPr>
        <p:spPr>
          <a:xfrm>
            <a:off x="3678844" y="2094433"/>
            <a:ext cx="22082" cy="85435"/>
          </a:xfrm>
          <a:custGeom>
            <a:avLst/>
            <a:gdLst/>
            <a:ahLst/>
            <a:cxnLst/>
            <a:rect l="l" t="t" r="r" b="b"/>
            <a:pathLst>
              <a:path w="22082" h="85435">
                <a:moveTo>
                  <a:pt x="960" y="83515"/>
                </a:moveTo>
                <a:lnTo>
                  <a:pt x="1920" y="84475"/>
                </a:lnTo>
                <a:lnTo>
                  <a:pt x="2880" y="84475"/>
                </a:lnTo>
                <a:lnTo>
                  <a:pt x="4800" y="85435"/>
                </a:lnTo>
                <a:lnTo>
                  <a:pt x="18242" y="85435"/>
                </a:lnTo>
                <a:lnTo>
                  <a:pt x="19202" y="84475"/>
                </a:lnTo>
                <a:lnTo>
                  <a:pt x="21122" y="84475"/>
                </a:lnTo>
                <a:lnTo>
                  <a:pt x="21122" y="83515"/>
                </a:lnTo>
                <a:lnTo>
                  <a:pt x="22082" y="83515"/>
                </a:lnTo>
                <a:lnTo>
                  <a:pt x="22082" y="1904"/>
                </a:lnTo>
                <a:lnTo>
                  <a:pt x="21122" y="1904"/>
                </a:lnTo>
                <a:lnTo>
                  <a:pt x="21122" y="960"/>
                </a:lnTo>
                <a:lnTo>
                  <a:pt x="19202" y="960"/>
                </a:lnTo>
                <a:lnTo>
                  <a:pt x="18242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04"/>
                </a:lnTo>
                <a:lnTo>
                  <a:pt x="0" y="2880"/>
                </a:lnTo>
                <a:lnTo>
                  <a:pt x="0" y="83515"/>
                </a:lnTo>
                <a:lnTo>
                  <a:pt x="960" y="83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2" name="object 312"/>
          <p:cNvSpPr/>
          <p:nvPr/>
        </p:nvSpPr>
        <p:spPr>
          <a:xfrm>
            <a:off x="3719169" y="2092512"/>
            <a:ext cx="59512" cy="89275"/>
          </a:xfrm>
          <a:custGeom>
            <a:avLst/>
            <a:gdLst/>
            <a:ahLst/>
            <a:cxnLst/>
            <a:rect l="l" t="t" r="r" b="b"/>
            <a:pathLst>
              <a:path w="59512" h="89275">
                <a:moveTo>
                  <a:pt x="55671" y="12481"/>
                </a:moveTo>
                <a:lnTo>
                  <a:pt x="54711" y="11506"/>
                </a:lnTo>
                <a:lnTo>
                  <a:pt x="54711" y="6720"/>
                </a:lnTo>
                <a:lnTo>
                  <a:pt x="53751" y="6720"/>
                </a:lnTo>
                <a:lnTo>
                  <a:pt x="53751" y="5760"/>
                </a:lnTo>
                <a:lnTo>
                  <a:pt x="52791" y="5760"/>
                </a:lnTo>
                <a:lnTo>
                  <a:pt x="52791" y="4800"/>
                </a:lnTo>
                <a:lnTo>
                  <a:pt x="51831" y="4800"/>
                </a:lnTo>
                <a:lnTo>
                  <a:pt x="49911" y="3825"/>
                </a:lnTo>
                <a:lnTo>
                  <a:pt x="48950" y="2880"/>
                </a:lnTo>
                <a:lnTo>
                  <a:pt x="47030" y="2880"/>
                </a:lnTo>
                <a:lnTo>
                  <a:pt x="45110" y="1920"/>
                </a:lnTo>
                <a:lnTo>
                  <a:pt x="43190" y="1920"/>
                </a:lnTo>
                <a:lnTo>
                  <a:pt x="41269" y="960"/>
                </a:lnTo>
                <a:lnTo>
                  <a:pt x="36469" y="960"/>
                </a:lnTo>
                <a:lnTo>
                  <a:pt x="34549" y="0"/>
                </a:lnTo>
                <a:lnTo>
                  <a:pt x="26883" y="0"/>
                </a:lnTo>
                <a:lnTo>
                  <a:pt x="23042" y="960"/>
                </a:lnTo>
                <a:lnTo>
                  <a:pt x="18227" y="1920"/>
                </a:lnTo>
                <a:lnTo>
                  <a:pt x="14386" y="3825"/>
                </a:lnTo>
                <a:lnTo>
                  <a:pt x="11521" y="4800"/>
                </a:lnTo>
                <a:lnTo>
                  <a:pt x="8641" y="7665"/>
                </a:lnTo>
                <a:lnTo>
                  <a:pt x="5760" y="9601"/>
                </a:lnTo>
                <a:lnTo>
                  <a:pt x="3840" y="12481"/>
                </a:lnTo>
                <a:lnTo>
                  <a:pt x="1920" y="15346"/>
                </a:lnTo>
                <a:lnTo>
                  <a:pt x="960" y="18227"/>
                </a:lnTo>
                <a:lnTo>
                  <a:pt x="0" y="22067"/>
                </a:lnTo>
                <a:lnTo>
                  <a:pt x="0" y="29748"/>
                </a:lnTo>
                <a:lnTo>
                  <a:pt x="960" y="32628"/>
                </a:lnTo>
                <a:lnTo>
                  <a:pt x="1920" y="35509"/>
                </a:lnTo>
                <a:lnTo>
                  <a:pt x="2880" y="37429"/>
                </a:lnTo>
                <a:lnTo>
                  <a:pt x="3840" y="40309"/>
                </a:lnTo>
                <a:lnTo>
                  <a:pt x="5760" y="42230"/>
                </a:lnTo>
                <a:lnTo>
                  <a:pt x="7680" y="44150"/>
                </a:lnTo>
                <a:lnTo>
                  <a:pt x="9601" y="45110"/>
                </a:lnTo>
                <a:lnTo>
                  <a:pt x="12481" y="47030"/>
                </a:lnTo>
                <a:lnTo>
                  <a:pt x="14386" y="47990"/>
                </a:lnTo>
                <a:lnTo>
                  <a:pt x="16322" y="48950"/>
                </a:lnTo>
                <a:lnTo>
                  <a:pt x="19202" y="49910"/>
                </a:lnTo>
                <a:lnTo>
                  <a:pt x="21107" y="50871"/>
                </a:lnTo>
                <a:lnTo>
                  <a:pt x="23987" y="51831"/>
                </a:lnTo>
                <a:lnTo>
                  <a:pt x="25907" y="52791"/>
                </a:lnTo>
                <a:lnTo>
                  <a:pt x="27828" y="53751"/>
                </a:lnTo>
                <a:lnTo>
                  <a:pt x="30708" y="54711"/>
                </a:lnTo>
                <a:lnTo>
                  <a:pt x="31668" y="55671"/>
                </a:lnTo>
                <a:lnTo>
                  <a:pt x="33588" y="56631"/>
                </a:lnTo>
                <a:lnTo>
                  <a:pt x="35509" y="57591"/>
                </a:lnTo>
                <a:lnTo>
                  <a:pt x="36469" y="58552"/>
                </a:lnTo>
                <a:lnTo>
                  <a:pt x="37429" y="60472"/>
                </a:lnTo>
                <a:lnTo>
                  <a:pt x="38389" y="61432"/>
                </a:lnTo>
                <a:lnTo>
                  <a:pt x="38389" y="65272"/>
                </a:lnTo>
                <a:lnTo>
                  <a:pt x="37429" y="66233"/>
                </a:lnTo>
                <a:lnTo>
                  <a:pt x="37429" y="67193"/>
                </a:lnTo>
                <a:lnTo>
                  <a:pt x="36469" y="69113"/>
                </a:lnTo>
                <a:lnTo>
                  <a:pt x="35509" y="70073"/>
                </a:lnTo>
                <a:lnTo>
                  <a:pt x="34549" y="70073"/>
                </a:lnTo>
                <a:lnTo>
                  <a:pt x="33588" y="71033"/>
                </a:lnTo>
                <a:lnTo>
                  <a:pt x="31668" y="71993"/>
                </a:lnTo>
                <a:lnTo>
                  <a:pt x="30708" y="71993"/>
                </a:lnTo>
                <a:lnTo>
                  <a:pt x="28788" y="72953"/>
                </a:lnTo>
                <a:lnTo>
                  <a:pt x="22067" y="72953"/>
                </a:lnTo>
                <a:lnTo>
                  <a:pt x="19202" y="71993"/>
                </a:lnTo>
                <a:lnTo>
                  <a:pt x="16322" y="71993"/>
                </a:lnTo>
                <a:lnTo>
                  <a:pt x="14386" y="71033"/>
                </a:lnTo>
                <a:lnTo>
                  <a:pt x="11521" y="70073"/>
                </a:lnTo>
                <a:lnTo>
                  <a:pt x="10546" y="69113"/>
                </a:lnTo>
                <a:lnTo>
                  <a:pt x="8641" y="68153"/>
                </a:lnTo>
                <a:lnTo>
                  <a:pt x="6705" y="67193"/>
                </a:lnTo>
                <a:lnTo>
                  <a:pt x="5760" y="67193"/>
                </a:lnTo>
                <a:lnTo>
                  <a:pt x="3840" y="66233"/>
                </a:lnTo>
                <a:lnTo>
                  <a:pt x="2880" y="65272"/>
                </a:lnTo>
                <a:lnTo>
                  <a:pt x="1920" y="65272"/>
                </a:lnTo>
                <a:lnTo>
                  <a:pt x="1920" y="66233"/>
                </a:lnTo>
                <a:lnTo>
                  <a:pt x="960" y="66233"/>
                </a:lnTo>
                <a:lnTo>
                  <a:pt x="0" y="67193"/>
                </a:lnTo>
                <a:lnTo>
                  <a:pt x="0" y="79674"/>
                </a:lnTo>
                <a:lnTo>
                  <a:pt x="960" y="80634"/>
                </a:lnTo>
                <a:lnTo>
                  <a:pt x="960" y="81594"/>
                </a:lnTo>
                <a:lnTo>
                  <a:pt x="1920" y="82555"/>
                </a:lnTo>
                <a:lnTo>
                  <a:pt x="1920" y="83515"/>
                </a:lnTo>
                <a:lnTo>
                  <a:pt x="2880" y="83515"/>
                </a:lnTo>
                <a:lnTo>
                  <a:pt x="4800" y="84475"/>
                </a:lnTo>
                <a:lnTo>
                  <a:pt x="5760" y="85435"/>
                </a:lnTo>
                <a:lnTo>
                  <a:pt x="7680" y="85435"/>
                </a:lnTo>
                <a:lnTo>
                  <a:pt x="9601" y="86395"/>
                </a:lnTo>
                <a:lnTo>
                  <a:pt x="12481" y="87355"/>
                </a:lnTo>
                <a:lnTo>
                  <a:pt x="14386" y="87355"/>
                </a:lnTo>
                <a:lnTo>
                  <a:pt x="17266" y="88315"/>
                </a:lnTo>
                <a:lnTo>
                  <a:pt x="20162" y="88315"/>
                </a:lnTo>
                <a:lnTo>
                  <a:pt x="23042" y="89275"/>
                </a:lnTo>
                <a:lnTo>
                  <a:pt x="30708" y="89275"/>
                </a:lnTo>
                <a:lnTo>
                  <a:pt x="35509" y="88315"/>
                </a:lnTo>
                <a:lnTo>
                  <a:pt x="39349" y="87355"/>
                </a:lnTo>
                <a:lnTo>
                  <a:pt x="43190" y="86395"/>
                </a:lnTo>
                <a:lnTo>
                  <a:pt x="47030" y="84475"/>
                </a:lnTo>
                <a:lnTo>
                  <a:pt x="49911" y="81594"/>
                </a:lnTo>
                <a:lnTo>
                  <a:pt x="52791" y="79674"/>
                </a:lnTo>
                <a:lnTo>
                  <a:pt x="55671" y="76794"/>
                </a:lnTo>
                <a:lnTo>
                  <a:pt x="56631" y="73913"/>
                </a:lnTo>
                <a:lnTo>
                  <a:pt x="58552" y="70073"/>
                </a:lnTo>
                <a:lnTo>
                  <a:pt x="59512" y="66233"/>
                </a:lnTo>
                <a:lnTo>
                  <a:pt x="59512" y="54711"/>
                </a:lnTo>
                <a:lnTo>
                  <a:pt x="57591" y="52791"/>
                </a:lnTo>
                <a:lnTo>
                  <a:pt x="56631" y="49910"/>
                </a:lnTo>
                <a:lnTo>
                  <a:pt x="55671" y="47030"/>
                </a:lnTo>
                <a:lnTo>
                  <a:pt x="53751" y="46070"/>
                </a:lnTo>
                <a:lnTo>
                  <a:pt x="51831" y="44150"/>
                </a:lnTo>
                <a:lnTo>
                  <a:pt x="49911" y="42230"/>
                </a:lnTo>
                <a:lnTo>
                  <a:pt x="47030" y="41269"/>
                </a:lnTo>
                <a:lnTo>
                  <a:pt x="45110" y="39349"/>
                </a:lnTo>
                <a:lnTo>
                  <a:pt x="42230" y="38389"/>
                </a:lnTo>
                <a:lnTo>
                  <a:pt x="40309" y="37429"/>
                </a:lnTo>
                <a:lnTo>
                  <a:pt x="37429" y="36469"/>
                </a:lnTo>
                <a:lnTo>
                  <a:pt x="35509" y="35509"/>
                </a:lnTo>
                <a:lnTo>
                  <a:pt x="33588" y="34549"/>
                </a:lnTo>
                <a:lnTo>
                  <a:pt x="30708" y="33588"/>
                </a:lnTo>
                <a:lnTo>
                  <a:pt x="28788" y="32628"/>
                </a:lnTo>
                <a:lnTo>
                  <a:pt x="26883" y="32628"/>
                </a:lnTo>
                <a:lnTo>
                  <a:pt x="24947" y="31668"/>
                </a:lnTo>
                <a:lnTo>
                  <a:pt x="23987" y="29748"/>
                </a:lnTo>
                <a:lnTo>
                  <a:pt x="23042" y="28788"/>
                </a:lnTo>
                <a:lnTo>
                  <a:pt x="21107" y="27828"/>
                </a:lnTo>
                <a:lnTo>
                  <a:pt x="21107" y="22067"/>
                </a:lnTo>
                <a:lnTo>
                  <a:pt x="22067" y="21107"/>
                </a:lnTo>
                <a:lnTo>
                  <a:pt x="22067" y="20162"/>
                </a:lnTo>
                <a:lnTo>
                  <a:pt x="23042" y="19187"/>
                </a:lnTo>
                <a:lnTo>
                  <a:pt x="23987" y="18227"/>
                </a:lnTo>
                <a:lnTo>
                  <a:pt x="24947" y="17266"/>
                </a:lnTo>
                <a:lnTo>
                  <a:pt x="25907" y="17266"/>
                </a:lnTo>
                <a:lnTo>
                  <a:pt x="27828" y="16322"/>
                </a:lnTo>
                <a:lnTo>
                  <a:pt x="38389" y="16322"/>
                </a:lnTo>
                <a:lnTo>
                  <a:pt x="40309" y="17266"/>
                </a:lnTo>
                <a:lnTo>
                  <a:pt x="42230" y="17266"/>
                </a:lnTo>
                <a:lnTo>
                  <a:pt x="44150" y="18227"/>
                </a:lnTo>
                <a:lnTo>
                  <a:pt x="46070" y="19187"/>
                </a:lnTo>
                <a:lnTo>
                  <a:pt x="47990" y="19187"/>
                </a:lnTo>
                <a:lnTo>
                  <a:pt x="48950" y="20162"/>
                </a:lnTo>
                <a:lnTo>
                  <a:pt x="49911" y="21107"/>
                </a:lnTo>
                <a:lnTo>
                  <a:pt x="50871" y="21107"/>
                </a:lnTo>
                <a:lnTo>
                  <a:pt x="51831" y="22067"/>
                </a:lnTo>
                <a:lnTo>
                  <a:pt x="53751" y="22067"/>
                </a:lnTo>
                <a:lnTo>
                  <a:pt x="53751" y="21107"/>
                </a:lnTo>
                <a:lnTo>
                  <a:pt x="54711" y="21107"/>
                </a:lnTo>
                <a:lnTo>
                  <a:pt x="54711" y="18227"/>
                </a:lnTo>
                <a:lnTo>
                  <a:pt x="55671" y="17266"/>
                </a:lnTo>
                <a:lnTo>
                  <a:pt x="55671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3" name="object 313"/>
          <p:cNvSpPr/>
          <p:nvPr/>
        </p:nvSpPr>
        <p:spPr>
          <a:xfrm>
            <a:off x="3795963" y="2094433"/>
            <a:ext cx="22082" cy="85435"/>
          </a:xfrm>
          <a:custGeom>
            <a:avLst/>
            <a:gdLst/>
            <a:ahLst/>
            <a:cxnLst/>
            <a:rect l="l" t="t" r="r" b="b"/>
            <a:pathLst>
              <a:path w="22082" h="85435">
                <a:moveTo>
                  <a:pt x="0" y="1904"/>
                </a:moveTo>
                <a:lnTo>
                  <a:pt x="0" y="83515"/>
                </a:lnTo>
                <a:lnTo>
                  <a:pt x="960" y="84475"/>
                </a:lnTo>
                <a:lnTo>
                  <a:pt x="2880" y="84475"/>
                </a:lnTo>
                <a:lnTo>
                  <a:pt x="3840" y="85435"/>
                </a:lnTo>
                <a:lnTo>
                  <a:pt x="17282" y="85435"/>
                </a:lnTo>
                <a:lnTo>
                  <a:pt x="18242" y="84475"/>
                </a:lnTo>
                <a:lnTo>
                  <a:pt x="20162" y="84475"/>
                </a:lnTo>
                <a:lnTo>
                  <a:pt x="21122" y="83515"/>
                </a:lnTo>
                <a:lnTo>
                  <a:pt x="22082" y="82555"/>
                </a:lnTo>
                <a:lnTo>
                  <a:pt x="22082" y="2880"/>
                </a:lnTo>
                <a:lnTo>
                  <a:pt x="21122" y="1904"/>
                </a:lnTo>
                <a:lnTo>
                  <a:pt x="20162" y="960"/>
                </a:lnTo>
                <a:lnTo>
                  <a:pt x="18242" y="960"/>
                </a:lnTo>
                <a:lnTo>
                  <a:pt x="17282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0" y="19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4" name="object 314"/>
          <p:cNvSpPr/>
          <p:nvPr/>
        </p:nvSpPr>
        <p:spPr>
          <a:xfrm>
            <a:off x="3794043" y="2059868"/>
            <a:ext cx="24963" cy="23042"/>
          </a:xfrm>
          <a:custGeom>
            <a:avLst/>
            <a:gdLst/>
            <a:ahLst/>
            <a:cxnLst/>
            <a:rect l="l" t="t" r="r" b="b"/>
            <a:pathLst>
              <a:path w="24963" h="23042">
                <a:moveTo>
                  <a:pt x="960" y="19202"/>
                </a:moveTo>
                <a:lnTo>
                  <a:pt x="1920" y="21122"/>
                </a:lnTo>
                <a:lnTo>
                  <a:pt x="3840" y="22082"/>
                </a:lnTo>
                <a:lnTo>
                  <a:pt x="7680" y="23042"/>
                </a:lnTo>
                <a:lnTo>
                  <a:pt x="17282" y="23042"/>
                </a:lnTo>
                <a:lnTo>
                  <a:pt x="21122" y="22082"/>
                </a:lnTo>
                <a:lnTo>
                  <a:pt x="23042" y="21122"/>
                </a:lnTo>
                <a:lnTo>
                  <a:pt x="24963" y="19202"/>
                </a:lnTo>
                <a:lnTo>
                  <a:pt x="24963" y="3840"/>
                </a:lnTo>
                <a:lnTo>
                  <a:pt x="23042" y="2880"/>
                </a:lnTo>
                <a:lnTo>
                  <a:pt x="21122" y="960"/>
                </a:lnTo>
                <a:lnTo>
                  <a:pt x="17282" y="0"/>
                </a:lnTo>
                <a:lnTo>
                  <a:pt x="7680" y="0"/>
                </a:lnTo>
                <a:lnTo>
                  <a:pt x="384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5" name="object 315"/>
          <p:cNvSpPr/>
          <p:nvPr/>
        </p:nvSpPr>
        <p:spPr>
          <a:xfrm>
            <a:off x="3840129" y="2092512"/>
            <a:ext cx="74874" cy="87355"/>
          </a:xfrm>
          <a:custGeom>
            <a:avLst/>
            <a:gdLst/>
            <a:ahLst/>
            <a:cxnLst/>
            <a:rect l="l" t="t" r="r" b="b"/>
            <a:pathLst>
              <a:path w="74874" h="87355">
                <a:moveTo>
                  <a:pt x="33588" y="20162"/>
                </a:moveTo>
                <a:lnTo>
                  <a:pt x="36469" y="19187"/>
                </a:lnTo>
                <a:lnTo>
                  <a:pt x="42230" y="19187"/>
                </a:lnTo>
                <a:lnTo>
                  <a:pt x="44150" y="20162"/>
                </a:lnTo>
                <a:lnTo>
                  <a:pt x="45110" y="21107"/>
                </a:lnTo>
                <a:lnTo>
                  <a:pt x="47030" y="22067"/>
                </a:lnTo>
                <a:lnTo>
                  <a:pt x="48950" y="23027"/>
                </a:lnTo>
                <a:lnTo>
                  <a:pt x="49911" y="24947"/>
                </a:lnTo>
                <a:lnTo>
                  <a:pt x="50871" y="25907"/>
                </a:lnTo>
                <a:lnTo>
                  <a:pt x="51831" y="27828"/>
                </a:lnTo>
                <a:lnTo>
                  <a:pt x="51831" y="29748"/>
                </a:lnTo>
                <a:lnTo>
                  <a:pt x="52791" y="32628"/>
                </a:lnTo>
                <a:lnTo>
                  <a:pt x="52791" y="85435"/>
                </a:lnTo>
                <a:lnTo>
                  <a:pt x="53751" y="85435"/>
                </a:lnTo>
                <a:lnTo>
                  <a:pt x="54711" y="86395"/>
                </a:lnTo>
                <a:lnTo>
                  <a:pt x="55671" y="86395"/>
                </a:lnTo>
                <a:lnTo>
                  <a:pt x="57591" y="87355"/>
                </a:lnTo>
                <a:lnTo>
                  <a:pt x="71033" y="87355"/>
                </a:lnTo>
                <a:lnTo>
                  <a:pt x="71993" y="86395"/>
                </a:lnTo>
                <a:lnTo>
                  <a:pt x="73913" y="86395"/>
                </a:lnTo>
                <a:lnTo>
                  <a:pt x="73913" y="85435"/>
                </a:lnTo>
                <a:lnTo>
                  <a:pt x="74874" y="85435"/>
                </a:lnTo>
                <a:lnTo>
                  <a:pt x="74874" y="24947"/>
                </a:lnTo>
                <a:lnTo>
                  <a:pt x="73913" y="21107"/>
                </a:lnTo>
                <a:lnTo>
                  <a:pt x="71993" y="16322"/>
                </a:lnTo>
                <a:lnTo>
                  <a:pt x="71033" y="13441"/>
                </a:lnTo>
                <a:lnTo>
                  <a:pt x="68153" y="10546"/>
                </a:lnTo>
                <a:lnTo>
                  <a:pt x="66233" y="6720"/>
                </a:lnTo>
                <a:lnTo>
                  <a:pt x="63352" y="4800"/>
                </a:lnTo>
                <a:lnTo>
                  <a:pt x="59512" y="2880"/>
                </a:lnTo>
                <a:lnTo>
                  <a:pt x="55671" y="960"/>
                </a:lnTo>
                <a:lnTo>
                  <a:pt x="51831" y="0"/>
                </a:lnTo>
                <a:lnTo>
                  <a:pt x="41269" y="0"/>
                </a:lnTo>
                <a:lnTo>
                  <a:pt x="36469" y="1920"/>
                </a:lnTo>
                <a:lnTo>
                  <a:pt x="31668" y="3825"/>
                </a:lnTo>
                <a:lnTo>
                  <a:pt x="27828" y="5760"/>
                </a:lnTo>
                <a:lnTo>
                  <a:pt x="23027" y="9601"/>
                </a:lnTo>
                <a:lnTo>
                  <a:pt x="19187" y="14386"/>
                </a:lnTo>
                <a:lnTo>
                  <a:pt x="19187" y="4800"/>
                </a:lnTo>
                <a:lnTo>
                  <a:pt x="18227" y="3825"/>
                </a:lnTo>
                <a:lnTo>
                  <a:pt x="18227" y="2880"/>
                </a:lnTo>
                <a:lnTo>
                  <a:pt x="17266" y="2880"/>
                </a:lnTo>
                <a:lnTo>
                  <a:pt x="16306" y="1920"/>
                </a:lnTo>
                <a:lnTo>
                  <a:pt x="3840" y="1920"/>
                </a:lnTo>
                <a:lnTo>
                  <a:pt x="2865" y="2880"/>
                </a:lnTo>
                <a:lnTo>
                  <a:pt x="944" y="2880"/>
                </a:lnTo>
                <a:lnTo>
                  <a:pt x="944" y="3825"/>
                </a:lnTo>
                <a:lnTo>
                  <a:pt x="0" y="3825"/>
                </a:lnTo>
                <a:lnTo>
                  <a:pt x="0" y="85435"/>
                </a:lnTo>
                <a:lnTo>
                  <a:pt x="944" y="85435"/>
                </a:lnTo>
                <a:lnTo>
                  <a:pt x="944" y="86395"/>
                </a:lnTo>
                <a:lnTo>
                  <a:pt x="2865" y="86395"/>
                </a:lnTo>
                <a:lnTo>
                  <a:pt x="3840" y="87355"/>
                </a:lnTo>
                <a:lnTo>
                  <a:pt x="18227" y="87355"/>
                </a:lnTo>
                <a:lnTo>
                  <a:pt x="19187" y="86395"/>
                </a:lnTo>
                <a:lnTo>
                  <a:pt x="20147" y="86395"/>
                </a:lnTo>
                <a:lnTo>
                  <a:pt x="21107" y="85435"/>
                </a:lnTo>
                <a:lnTo>
                  <a:pt x="22067" y="84475"/>
                </a:lnTo>
                <a:lnTo>
                  <a:pt x="22067" y="31668"/>
                </a:lnTo>
                <a:lnTo>
                  <a:pt x="24947" y="27828"/>
                </a:lnTo>
                <a:lnTo>
                  <a:pt x="27828" y="24947"/>
                </a:lnTo>
                <a:lnTo>
                  <a:pt x="30708" y="23027"/>
                </a:lnTo>
                <a:lnTo>
                  <a:pt x="33588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6" name="object 316"/>
          <p:cNvSpPr/>
          <p:nvPr/>
        </p:nvSpPr>
        <p:spPr>
          <a:xfrm>
            <a:off x="3952433" y="2126101"/>
            <a:ext cx="6720" cy="23042"/>
          </a:xfrm>
          <a:custGeom>
            <a:avLst/>
            <a:gdLst/>
            <a:ahLst/>
            <a:cxnLst/>
            <a:rect l="l" t="t" r="r" b="b"/>
            <a:pathLst>
              <a:path w="6720" h="23042">
                <a:moveTo>
                  <a:pt x="0" y="23042"/>
                </a:moveTo>
                <a:lnTo>
                  <a:pt x="960" y="22082"/>
                </a:lnTo>
                <a:lnTo>
                  <a:pt x="960" y="21122"/>
                </a:lnTo>
                <a:lnTo>
                  <a:pt x="2880" y="22082"/>
                </a:lnTo>
                <a:lnTo>
                  <a:pt x="4800" y="23042"/>
                </a:lnTo>
                <a:lnTo>
                  <a:pt x="6720" y="7680"/>
                </a:lnTo>
                <a:lnTo>
                  <a:pt x="3840" y="5760"/>
                </a:lnTo>
                <a:lnTo>
                  <a:pt x="1920" y="2880"/>
                </a:lnTo>
                <a:lnTo>
                  <a:pt x="0" y="0"/>
                </a:lnTo>
                <a:lnTo>
                  <a:pt x="0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7" name="object 317"/>
          <p:cNvSpPr/>
          <p:nvPr/>
        </p:nvSpPr>
        <p:spPr>
          <a:xfrm>
            <a:off x="3928430" y="2093473"/>
            <a:ext cx="79689" cy="116144"/>
          </a:xfrm>
          <a:custGeom>
            <a:avLst/>
            <a:gdLst/>
            <a:ahLst/>
            <a:cxnLst/>
            <a:rect l="l" t="t" r="r" b="b"/>
            <a:pathLst>
              <a:path w="79689" h="116144">
                <a:moveTo>
                  <a:pt x="70088" y="23042"/>
                </a:moveTo>
                <a:lnTo>
                  <a:pt x="69128" y="21107"/>
                </a:lnTo>
                <a:lnTo>
                  <a:pt x="68168" y="19202"/>
                </a:lnTo>
                <a:lnTo>
                  <a:pt x="67208" y="18227"/>
                </a:lnTo>
                <a:lnTo>
                  <a:pt x="76809" y="18227"/>
                </a:lnTo>
                <a:lnTo>
                  <a:pt x="77769" y="17266"/>
                </a:lnTo>
                <a:lnTo>
                  <a:pt x="78729" y="16306"/>
                </a:lnTo>
                <a:lnTo>
                  <a:pt x="79689" y="14386"/>
                </a:lnTo>
                <a:lnTo>
                  <a:pt x="79689" y="6705"/>
                </a:lnTo>
                <a:lnTo>
                  <a:pt x="78729" y="4800"/>
                </a:lnTo>
                <a:lnTo>
                  <a:pt x="78729" y="2865"/>
                </a:lnTo>
                <a:lnTo>
                  <a:pt x="77769" y="1920"/>
                </a:lnTo>
                <a:lnTo>
                  <a:pt x="76809" y="960"/>
                </a:lnTo>
                <a:lnTo>
                  <a:pt x="48966" y="960"/>
                </a:lnTo>
                <a:lnTo>
                  <a:pt x="47045" y="0"/>
                </a:lnTo>
                <a:lnTo>
                  <a:pt x="28803" y="0"/>
                </a:lnTo>
                <a:lnTo>
                  <a:pt x="24963" y="1920"/>
                </a:lnTo>
                <a:lnTo>
                  <a:pt x="20162" y="2865"/>
                </a:lnTo>
                <a:lnTo>
                  <a:pt x="17282" y="4800"/>
                </a:lnTo>
                <a:lnTo>
                  <a:pt x="14401" y="7680"/>
                </a:lnTo>
                <a:lnTo>
                  <a:pt x="11521" y="9585"/>
                </a:lnTo>
                <a:lnTo>
                  <a:pt x="8641" y="13426"/>
                </a:lnTo>
                <a:lnTo>
                  <a:pt x="7680" y="16306"/>
                </a:lnTo>
                <a:lnTo>
                  <a:pt x="5775" y="20147"/>
                </a:lnTo>
                <a:lnTo>
                  <a:pt x="4800" y="23987"/>
                </a:lnTo>
                <a:lnTo>
                  <a:pt x="4800" y="33588"/>
                </a:lnTo>
                <a:lnTo>
                  <a:pt x="5775" y="36469"/>
                </a:lnTo>
                <a:lnTo>
                  <a:pt x="6736" y="39349"/>
                </a:lnTo>
                <a:lnTo>
                  <a:pt x="7680" y="42230"/>
                </a:lnTo>
                <a:lnTo>
                  <a:pt x="9616" y="45110"/>
                </a:lnTo>
                <a:lnTo>
                  <a:pt x="11521" y="47030"/>
                </a:lnTo>
                <a:lnTo>
                  <a:pt x="9616" y="48950"/>
                </a:lnTo>
                <a:lnTo>
                  <a:pt x="7680" y="51831"/>
                </a:lnTo>
                <a:lnTo>
                  <a:pt x="5775" y="54711"/>
                </a:lnTo>
                <a:lnTo>
                  <a:pt x="3840" y="57591"/>
                </a:lnTo>
                <a:lnTo>
                  <a:pt x="2895" y="60472"/>
                </a:lnTo>
                <a:lnTo>
                  <a:pt x="2895" y="67193"/>
                </a:lnTo>
                <a:lnTo>
                  <a:pt x="3840" y="69113"/>
                </a:lnTo>
                <a:lnTo>
                  <a:pt x="5775" y="71993"/>
                </a:lnTo>
                <a:lnTo>
                  <a:pt x="6736" y="73913"/>
                </a:lnTo>
                <a:lnTo>
                  <a:pt x="8641" y="75834"/>
                </a:lnTo>
                <a:lnTo>
                  <a:pt x="11521" y="76794"/>
                </a:lnTo>
                <a:lnTo>
                  <a:pt x="9616" y="78714"/>
                </a:lnTo>
                <a:lnTo>
                  <a:pt x="7680" y="79674"/>
                </a:lnTo>
                <a:lnTo>
                  <a:pt x="6736" y="81594"/>
                </a:lnTo>
                <a:lnTo>
                  <a:pt x="4800" y="82555"/>
                </a:lnTo>
                <a:lnTo>
                  <a:pt x="3840" y="84475"/>
                </a:lnTo>
                <a:lnTo>
                  <a:pt x="2895" y="86395"/>
                </a:lnTo>
                <a:lnTo>
                  <a:pt x="1935" y="87355"/>
                </a:lnTo>
                <a:lnTo>
                  <a:pt x="960" y="89275"/>
                </a:lnTo>
                <a:lnTo>
                  <a:pt x="960" y="91196"/>
                </a:lnTo>
                <a:lnTo>
                  <a:pt x="0" y="93116"/>
                </a:lnTo>
                <a:lnTo>
                  <a:pt x="0" y="99837"/>
                </a:lnTo>
                <a:lnTo>
                  <a:pt x="960" y="102717"/>
                </a:lnTo>
                <a:lnTo>
                  <a:pt x="1935" y="105597"/>
                </a:lnTo>
                <a:lnTo>
                  <a:pt x="2895" y="107502"/>
                </a:lnTo>
                <a:lnTo>
                  <a:pt x="5775" y="110398"/>
                </a:lnTo>
                <a:lnTo>
                  <a:pt x="8641" y="112303"/>
                </a:lnTo>
                <a:lnTo>
                  <a:pt x="11521" y="114223"/>
                </a:lnTo>
                <a:lnTo>
                  <a:pt x="15361" y="115183"/>
                </a:lnTo>
                <a:lnTo>
                  <a:pt x="20162" y="116144"/>
                </a:lnTo>
                <a:lnTo>
                  <a:pt x="21122" y="96956"/>
                </a:lnTo>
                <a:lnTo>
                  <a:pt x="21122" y="91196"/>
                </a:lnTo>
                <a:lnTo>
                  <a:pt x="22082" y="90236"/>
                </a:lnTo>
                <a:lnTo>
                  <a:pt x="22082" y="89275"/>
                </a:lnTo>
                <a:lnTo>
                  <a:pt x="23042" y="88315"/>
                </a:lnTo>
                <a:lnTo>
                  <a:pt x="23042" y="87355"/>
                </a:lnTo>
                <a:lnTo>
                  <a:pt x="24002" y="86395"/>
                </a:lnTo>
                <a:lnTo>
                  <a:pt x="24963" y="64312"/>
                </a:lnTo>
                <a:lnTo>
                  <a:pt x="23042" y="63352"/>
                </a:lnTo>
                <a:lnTo>
                  <a:pt x="23042" y="56631"/>
                </a:lnTo>
                <a:lnTo>
                  <a:pt x="24002" y="55671"/>
                </a:lnTo>
                <a:lnTo>
                  <a:pt x="24002" y="26868"/>
                </a:lnTo>
                <a:lnTo>
                  <a:pt x="24963" y="24947"/>
                </a:lnTo>
                <a:lnTo>
                  <a:pt x="24963" y="23987"/>
                </a:lnTo>
                <a:lnTo>
                  <a:pt x="25923" y="22067"/>
                </a:lnTo>
                <a:lnTo>
                  <a:pt x="26883" y="20147"/>
                </a:lnTo>
                <a:lnTo>
                  <a:pt x="27843" y="19202"/>
                </a:lnTo>
                <a:lnTo>
                  <a:pt x="28803" y="18227"/>
                </a:lnTo>
                <a:lnTo>
                  <a:pt x="29763" y="17266"/>
                </a:lnTo>
                <a:lnTo>
                  <a:pt x="31683" y="16306"/>
                </a:lnTo>
                <a:lnTo>
                  <a:pt x="33604" y="15361"/>
                </a:lnTo>
                <a:lnTo>
                  <a:pt x="42245" y="15361"/>
                </a:lnTo>
                <a:lnTo>
                  <a:pt x="45125" y="16306"/>
                </a:lnTo>
                <a:lnTo>
                  <a:pt x="47045" y="18227"/>
                </a:lnTo>
                <a:lnTo>
                  <a:pt x="49926" y="21107"/>
                </a:lnTo>
                <a:lnTo>
                  <a:pt x="50886" y="23987"/>
                </a:lnTo>
                <a:lnTo>
                  <a:pt x="50886" y="31668"/>
                </a:lnTo>
                <a:lnTo>
                  <a:pt x="49926" y="33588"/>
                </a:lnTo>
                <a:lnTo>
                  <a:pt x="49926" y="35509"/>
                </a:lnTo>
                <a:lnTo>
                  <a:pt x="48966" y="36469"/>
                </a:lnTo>
                <a:lnTo>
                  <a:pt x="48005" y="37429"/>
                </a:lnTo>
                <a:lnTo>
                  <a:pt x="47045" y="39349"/>
                </a:lnTo>
                <a:lnTo>
                  <a:pt x="45125" y="40309"/>
                </a:lnTo>
                <a:lnTo>
                  <a:pt x="43205" y="40309"/>
                </a:lnTo>
                <a:lnTo>
                  <a:pt x="42245" y="41269"/>
                </a:lnTo>
                <a:lnTo>
                  <a:pt x="33604" y="41269"/>
                </a:lnTo>
                <a:lnTo>
                  <a:pt x="30723" y="40309"/>
                </a:lnTo>
                <a:lnTo>
                  <a:pt x="28803" y="55671"/>
                </a:lnTo>
                <a:lnTo>
                  <a:pt x="30723" y="56631"/>
                </a:lnTo>
                <a:lnTo>
                  <a:pt x="47045" y="56631"/>
                </a:lnTo>
                <a:lnTo>
                  <a:pt x="50886" y="55671"/>
                </a:lnTo>
                <a:lnTo>
                  <a:pt x="55686" y="53751"/>
                </a:lnTo>
                <a:lnTo>
                  <a:pt x="58567" y="51831"/>
                </a:lnTo>
                <a:lnTo>
                  <a:pt x="61447" y="49910"/>
                </a:lnTo>
                <a:lnTo>
                  <a:pt x="64328" y="47030"/>
                </a:lnTo>
                <a:lnTo>
                  <a:pt x="66248" y="44150"/>
                </a:lnTo>
                <a:lnTo>
                  <a:pt x="68168" y="40309"/>
                </a:lnTo>
                <a:lnTo>
                  <a:pt x="70088" y="37429"/>
                </a:lnTo>
                <a:lnTo>
                  <a:pt x="70088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8" name="object 318"/>
          <p:cNvSpPr/>
          <p:nvPr/>
        </p:nvSpPr>
        <p:spPr>
          <a:xfrm>
            <a:off x="3948592" y="2157785"/>
            <a:ext cx="58567" cy="53751"/>
          </a:xfrm>
          <a:custGeom>
            <a:avLst/>
            <a:gdLst/>
            <a:ahLst/>
            <a:cxnLst/>
            <a:rect l="l" t="t" r="r" b="b"/>
            <a:pathLst>
              <a:path w="58567" h="53751">
                <a:moveTo>
                  <a:pt x="24002" y="38404"/>
                </a:moveTo>
                <a:lnTo>
                  <a:pt x="12481" y="38404"/>
                </a:lnTo>
                <a:lnTo>
                  <a:pt x="8641" y="37444"/>
                </a:lnTo>
                <a:lnTo>
                  <a:pt x="5760" y="36469"/>
                </a:lnTo>
                <a:lnTo>
                  <a:pt x="2880" y="34564"/>
                </a:lnTo>
                <a:lnTo>
                  <a:pt x="960" y="32644"/>
                </a:lnTo>
                <a:lnTo>
                  <a:pt x="0" y="51831"/>
                </a:lnTo>
                <a:lnTo>
                  <a:pt x="4800" y="52806"/>
                </a:lnTo>
                <a:lnTo>
                  <a:pt x="10561" y="53751"/>
                </a:lnTo>
                <a:lnTo>
                  <a:pt x="24002" y="53751"/>
                </a:lnTo>
                <a:lnTo>
                  <a:pt x="29763" y="52806"/>
                </a:lnTo>
                <a:lnTo>
                  <a:pt x="35524" y="51831"/>
                </a:lnTo>
                <a:lnTo>
                  <a:pt x="40325" y="49910"/>
                </a:lnTo>
                <a:lnTo>
                  <a:pt x="45125" y="47990"/>
                </a:lnTo>
                <a:lnTo>
                  <a:pt x="48005" y="45125"/>
                </a:lnTo>
                <a:lnTo>
                  <a:pt x="51846" y="43190"/>
                </a:lnTo>
                <a:lnTo>
                  <a:pt x="53766" y="40309"/>
                </a:lnTo>
                <a:lnTo>
                  <a:pt x="55686" y="36469"/>
                </a:lnTo>
                <a:lnTo>
                  <a:pt x="57607" y="32644"/>
                </a:lnTo>
                <a:lnTo>
                  <a:pt x="58567" y="29763"/>
                </a:lnTo>
                <a:lnTo>
                  <a:pt x="58567" y="22082"/>
                </a:lnTo>
                <a:lnTo>
                  <a:pt x="57607" y="19202"/>
                </a:lnTo>
                <a:lnTo>
                  <a:pt x="56647" y="16322"/>
                </a:lnTo>
                <a:lnTo>
                  <a:pt x="54726" y="13441"/>
                </a:lnTo>
                <a:lnTo>
                  <a:pt x="52806" y="11521"/>
                </a:lnTo>
                <a:lnTo>
                  <a:pt x="50886" y="9601"/>
                </a:lnTo>
                <a:lnTo>
                  <a:pt x="48966" y="6720"/>
                </a:lnTo>
                <a:lnTo>
                  <a:pt x="45125" y="5760"/>
                </a:lnTo>
                <a:lnTo>
                  <a:pt x="42245" y="4800"/>
                </a:lnTo>
                <a:lnTo>
                  <a:pt x="38404" y="3840"/>
                </a:lnTo>
                <a:lnTo>
                  <a:pt x="34564" y="2880"/>
                </a:lnTo>
                <a:lnTo>
                  <a:pt x="29763" y="2880"/>
                </a:lnTo>
                <a:lnTo>
                  <a:pt x="10561" y="1920"/>
                </a:lnTo>
                <a:lnTo>
                  <a:pt x="8641" y="1920"/>
                </a:lnTo>
                <a:lnTo>
                  <a:pt x="5760" y="960"/>
                </a:lnTo>
                <a:lnTo>
                  <a:pt x="4800" y="0"/>
                </a:lnTo>
                <a:lnTo>
                  <a:pt x="3840" y="22082"/>
                </a:lnTo>
                <a:lnTo>
                  <a:pt x="4800" y="21122"/>
                </a:lnTo>
                <a:lnTo>
                  <a:pt x="5760" y="20162"/>
                </a:lnTo>
                <a:lnTo>
                  <a:pt x="6720" y="19202"/>
                </a:lnTo>
                <a:lnTo>
                  <a:pt x="8641" y="18242"/>
                </a:lnTo>
                <a:lnTo>
                  <a:pt x="27843" y="18242"/>
                </a:lnTo>
                <a:lnTo>
                  <a:pt x="30723" y="19202"/>
                </a:lnTo>
                <a:lnTo>
                  <a:pt x="32644" y="21122"/>
                </a:lnTo>
                <a:lnTo>
                  <a:pt x="34564" y="22082"/>
                </a:lnTo>
                <a:lnTo>
                  <a:pt x="36484" y="24002"/>
                </a:lnTo>
                <a:lnTo>
                  <a:pt x="36484" y="28803"/>
                </a:lnTo>
                <a:lnTo>
                  <a:pt x="35524" y="29763"/>
                </a:lnTo>
                <a:lnTo>
                  <a:pt x="35524" y="30723"/>
                </a:lnTo>
                <a:lnTo>
                  <a:pt x="34564" y="32644"/>
                </a:lnTo>
                <a:lnTo>
                  <a:pt x="33604" y="33604"/>
                </a:lnTo>
                <a:lnTo>
                  <a:pt x="32644" y="34564"/>
                </a:lnTo>
                <a:lnTo>
                  <a:pt x="30723" y="35524"/>
                </a:lnTo>
                <a:lnTo>
                  <a:pt x="28803" y="36469"/>
                </a:lnTo>
                <a:lnTo>
                  <a:pt x="26883" y="37444"/>
                </a:lnTo>
                <a:lnTo>
                  <a:pt x="24002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9" name="object 319"/>
          <p:cNvSpPr/>
          <p:nvPr/>
        </p:nvSpPr>
        <p:spPr>
          <a:xfrm>
            <a:off x="4062831" y="2094433"/>
            <a:ext cx="22082" cy="85435"/>
          </a:xfrm>
          <a:custGeom>
            <a:avLst/>
            <a:gdLst/>
            <a:ahLst/>
            <a:cxnLst/>
            <a:rect l="l" t="t" r="r" b="b"/>
            <a:pathLst>
              <a:path w="22082" h="85435">
                <a:moveTo>
                  <a:pt x="960" y="960"/>
                </a:moveTo>
                <a:lnTo>
                  <a:pt x="960" y="1904"/>
                </a:lnTo>
                <a:lnTo>
                  <a:pt x="0" y="1904"/>
                </a:lnTo>
                <a:lnTo>
                  <a:pt x="0" y="83515"/>
                </a:lnTo>
                <a:lnTo>
                  <a:pt x="960" y="83515"/>
                </a:lnTo>
                <a:lnTo>
                  <a:pt x="960" y="84475"/>
                </a:lnTo>
                <a:lnTo>
                  <a:pt x="2880" y="84475"/>
                </a:lnTo>
                <a:lnTo>
                  <a:pt x="3840" y="85435"/>
                </a:lnTo>
                <a:lnTo>
                  <a:pt x="17282" y="85435"/>
                </a:lnTo>
                <a:lnTo>
                  <a:pt x="19202" y="84475"/>
                </a:lnTo>
                <a:lnTo>
                  <a:pt x="20162" y="84475"/>
                </a:lnTo>
                <a:lnTo>
                  <a:pt x="21122" y="83515"/>
                </a:lnTo>
                <a:lnTo>
                  <a:pt x="22082" y="82555"/>
                </a:lnTo>
                <a:lnTo>
                  <a:pt x="22082" y="2880"/>
                </a:lnTo>
                <a:lnTo>
                  <a:pt x="21122" y="1904"/>
                </a:lnTo>
                <a:lnTo>
                  <a:pt x="20162" y="960"/>
                </a:lnTo>
                <a:lnTo>
                  <a:pt x="19202" y="960"/>
                </a:lnTo>
                <a:lnTo>
                  <a:pt x="17282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0" name="object 320"/>
          <p:cNvSpPr/>
          <p:nvPr/>
        </p:nvSpPr>
        <p:spPr>
          <a:xfrm>
            <a:off x="4060911" y="2059868"/>
            <a:ext cx="25923" cy="23042"/>
          </a:xfrm>
          <a:custGeom>
            <a:avLst/>
            <a:gdLst/>
            <a:ahLst/>
            <a:cxnLst/>
            <a:rect l="l" t="t" r="r" b="b"/>
            <a:pathLst>
              <a:path w="25923" h="23042">
                <a:moveTo>
                  <a:pt x="25923" y="11521"/>
                </a:moveTo>
                <a:lnTo>
                  <a:pt x="25923" y="6720"/>
                </a:lnTo>
                <a:lnTo>
                  <a:pt x="24963" y="3840"/>
                </a:lnTo>
                <a:lnTo>
                  <a:pt x="23042" y="2880"/>
                </a:lnTo>
                <a:lnTo>
                  <a:pt x="21122" y="960"/>
                </a:lnTo>
                <a:lnTo>
                  <a:pt x="18242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lnTo>
                  <a:pt x="2880" y="21122"/>
                </a:lnTo>
                <a:lnTo>
                  <a:pt x="4800" y="22082"/>
                </a:lnTo>
                <a:lnTo>
                  <a:pt x="7680" y="23042"/>
                </a:lnTo>
                <a:lnTo>
                  <a:pt x="17282" y="23042"/>
                </a:lnTo>
                <a:lnTo>
                  <a:pt x="21122" y="22082"/>
                </a:lnTo>
                <a:lnTo>
                  <a:pt x="23042" y="21122"/>
                </a:lnTo>
                <a:lnTo>
                  <a:pt x="24963" y="19202"/>
                </a:lnTo>
                <a:lnTo>
                  <a:pt x="25923" y="15361"/>
                </a:lnTo>
                <a:lnTo>
                  <a:pt x="2592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1" name="object 321"/>
          <p:cNvSpPr/>
          <p:nvPr/>
        </p:nvSpPr>
        <p:spPr>
          <a:xfrm>
            <a:off x="4106997" y="2092512"/>
            <a:ext cx="74874" cy="87355"/>
          </a:xfrm>
          <a:custGeom>
            <a:avLst/>
            <a:gdLst/>
            <a:ahLst/>
            <a:cxnLst/>
            <a:rect l="l" t="t" r="r" b="b"/>
            <a:pathLst>
              <a:path w="74874" h="87355">
                <a:moveTo>
                  <a:pt x="21107" y="85435"/>
                </a:moveTo>
                <a:lnTo>
                  <a:pt x="22067" y="85435"/>
                </a:lnTo>
                <a:lnTo>
                  <a:pt x="22067" y="31668"/>
                </a:lnTo>
                <a:lnTo>
                  <a:pt x="24947" y="27828"/>
                </a:lnTo>
                <a:lnTo>
                  <a:pt x="28788" y="24947"/>
                </a:lnTo>
                <a:lnTo>
                  <a:pt x="30723" y="23027"/>
                </a:lnTo>
                <a:lnTo>
                  <a:pt x="34549" y="20162"/>
                </a:lnTo>
                <a:lnTo>
                  <a:pt x="36469" y="19187"/>
                </a:lnTo>
                <a:lnTo>
                  <a:pt x="42230" y="19187"/>
                </a:lnTo>
                <a:lnTo>
                  <a:pt x="44150" y="20162"/>
                </a:lnTo>
                <a:lnTo>
                  <a:pt x="45110" y="21107"/>
                </a:lnTo>
                <a:lnTo>
                  <a:pt x="47030" y="22067"/>
                </a:lnTo>
                <a:lnTo>
                  <a:pt x="48950" y="23027"/>
                </a:lnTo>
                <a:lnTo>
                  <a:pt x="49911" y="24947"/>
                </a:lnTo>
                <a:lnTo>
                  <a:pt x="50871" y="25907"/>
                </a:lnTo>
                <a:lnTo>
                  <a:pt x="51831" y="27828"/>
                </a:lnTo>
                <a:lnTo>
                  <a:pt x="51831" y="29748"/>
                </a:lnTo>
                <a:lnTo>
                  <a:pt x="52791" y="32628"/>
                </a:lnTo>
                <a:lnTo>
                  <a:pt x="52791" y="85435"/>
                </a:lnTo>
                <a:lnTo>
                  <a:pt x="53751" y="85435"/>
                </a:lnTo>
                <a:lnTo>
                  <a:pt x="54711" y="86395"/>
                </a:lnTo>
                <a:lnTo>
                  <a:pt x="55671" y="86395"/>
                </a:lnTo>
                <a:lnTo>
                  <a:pt x="57591" y="87355"/>
                </a:lnTo>
                <a:lnTo>
                  <a:pt x="71033" y="87355"/>
                </a:lnTo>
                <a:lnTo>
                  <a:pt x="71993" y="86395"/>
                </a:lnTo>
                <a:lnTo>
                  <a:pt x="73913" y="86395"/>
                </a:lnTo>
                <a:lnTo>
                  <a:pt x="73913" y="85435"/>
                </a:lnTo>
                <a:lnTo>
                  <a:pt x="74874" y="85435"/>
                </a:lnTo>
                <a:lnTo>
                  <a:pt x="74874" y="24947"/>
                </a:lnTo>
                <a:lnTo>
                  <a:pt x="73913" y="21107"/>
                </a:lnTo>
                <a:lnTo>
                  <a:pt x="72953" y="16322"/>
                </a:lnTo>
                <a:lnTo>
                  <a:pt x="71033" y="13441"/>
                </a:lnTo>
                <a:lnTo>
                  <a:pt x="69113" y="10546"/>
                </a:lnTo>
                <a:lnTo>
                  <a:pt x="66233" y="6720"/>
                </a:lnTo>
                <a:lnTo>
                  <a:pt x="63352" y="4800"/>
                </a:lnTo>
                <a:lnTo>
                  <a:pt x="59512" y="2880"/>
                </a:lnTo>
                <a:lnTo>
                  <a:pt x="55671" y="960"/>
                </a:lnTo>
                <a:lnTo>
                  <a:pt x="51831" y="0"/>
                </a:lnTo>
                <a:lnTo>
                  <a:pt x="41269" y="0"/>
                </a:lnTo>
                <a:lnTo>
                  <a:pt x="36469" y="1920"/>
                </a:lnTo>
                <a:lnTo>
                  <a:pt x="31668" y="3825"/>
                </a:lnTo>
                <a:lnTo>
                  <a:pt x="27828" y="5760"/>
                </a:lnTo>
                <a:lnTo>
                  <a:pt x="23042" y="9601"/>
                </a:lnTo>
                <a:lnTo>
                  <a:pt x="19202" y="14386"/>
                </a:lnTo>
                <a:lnTo>
                  <a:pt x="19202" y="3825"/>
                </a:lnTo>
                <a:lnTo>
                  <a:pt x="18227" y="3825"/>
                </a:lnTo>
                <a:lnTo>
                  <a:pt x="18227" y="2880"/>
                </a:lnTo>
                <a:lnTo>
                  <a:pt x="17266" y="2880"/>
                </a:lnTo>
                <a:lnTo>
                  <a:pt x="16322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960" y="2880"/>
                </a:lnTo>
                <a:lnTo>
                  <a:pt x="960" y="3825"/>
                </a:lnTo>
                <a:lnTo>
                  <a:pt x="0" y="3825"/>
                </a:lnTo>
                <a:lnTo>
                  <a:pt x="0" y="85435"/>
                </a:lnTo>
                <a:lnTo>
                  <a:pt x="960" y="85435"/>
                </a:lnTo>
                <a:lnTo>
                  <a:pt x="1920" y="86395"/>
                </a:lnTo>
                <a:lnTo>
                  <a:pt x="2880" y="86395"/>
                </a:lnTo>
                <a:lnTo>
                  <a:pt x="3840" y="87355"/>
                </a:lnTo>
                <a:lnTo>
                  <a:pt x="18227" y="87355"/>
                </a:lnTo>
                <a:lnTo>
                  <a:pt x="19202" y="86395"/>
                </a:lnTo>
                <a:lnTo>
                  <a:pt x="21107" y="86395"/>
                </a:lnTo>
                <a:lnTo>
                  <a:pt x="21107" y="85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2" name="object 322"/>
          <p:cNvSpPr/>
          <p:nvPr/>
        </p:nvSpPr>
        <p:spPr>
          <a:xfrm>
            <a:off x="4245223" y="2064669"/>
            <a:ext cx="63367" cy="114239"/>
          </a:xfrm>
          <a:custGeom>
            <a:avLst/>
            <a:gdLst/>
            <a:ahLst/>
            <a:cxnLst/>
            <a:rect l="l" t="t" r="r" b="b"/>
            <a:pathLst>
              <a:path w="63367" h="114239">
                <a:moveTo>
                  <a:pt x="23042" y="1920"/>
                </a:moveTo>
                <a:lnTo>
                  <a:pt x="22082" y="1920"/>
                </a:lnTo>
                <a:lnTo>
                  <a:pt x="21122" y="960"/>
                </a:lnTo>
                <a:lnTo>
                  <a:pt x="17282" y="960"/>
                </a:lnTo>
                <a:lnTo>
                  <a:pt x="16322" y="0"/>
                </a:lnTo>
                <a:lnTo>
                  <a:pt x="7680" y="0"/>
                </a:lnTo>
                <a:lnTo>
                  <a:pt x="576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110398"/>
                </a:lnTo>
                <a:lnTo>
                  <a:pt x="960" y="112318"/>
                </a:lnTo>
                <a:lnTo>
                  <a:pt x="1920" y="113278"/>
                </a:lnTo>
                <a:lnTo>
                  <a:pt x="3840" y="114239"/>
                </a:lnTo>
                <a:lnTo>
                  <a:pt x="61447" y="114239"/>
                </a:lnTo>
                <a:lnTo>
                  <a:pt x="61447" y="113278"/>
                </a:lnTo>
                <a:lnTo>
                  <a:pt x="62407" y="112318"/>
                </a:lnTo>
                <a:lnTo>
                  <a:pt x="62407" y="108478"/>
                </a:lnTo>
                <a:lnTo>
                  <a:pt x="63367" y="106558"/>
                </a:lnTo>
                <a:lnTo>
                  <a:pt x="63367" y="103677"/>
                </a:lnTo>
                <a:lnTo>
                  <a:pt x="62407" y="101757"/>
                </a:lnTo>
                <a:lnTo>
                  <a:pt x="62407" y="97916"/>
                </a:lnTo>
                <a:lnTo>
                  <a:pt x="61447" y="96956"/>
                </a:lnTo>
                <a:lnTo>
                  <a:pt x="61447" y="95996"/>
                </a:lnTo>
                <a:lnTo>
                  <a:pt x="23042" y="95996"/>
                </a:lnTo>
                <a:lnTo>
                  <a:pt x="23042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3" name="object 323"/>
          <p:cNvSpPr/>
          <p:nvPr/>
        </p:nvSpPr>
        <p:spPr>
          <a:xfrm>
            <a:off x="4338340" y="2144344"/>
            <a:ext cx="11521" cy="37444"/>
          </a:xfrm>
          <a:custGeom>
            <a:avLst/>
            <a:gdLst/>
            <a:ahLst/>
            <a:cxnLst/>
            <a:rect l="l" t="t" r="r" b="b"/>
            <a:pathLst>
              <a:path w="11521" h="37444">
                <a:moveTo>
                  <a:pt x="9601" y="17282"/>
                </a:moveTo>
                <a:lnTo>
                  <a:pt x="7680" y="16322"/>
                </a:lnTo>
                <a:lnTo>
                  <a:pt x="5760" y="14401"/>
                </a:lnTo>
                <a:lnTo>
                  <a:pt x="3840" y="11521"/>
                </a:lnTo>
                <a:lnTo>
                  <a:pt x="2880" y="9601"/>
                </a:lnTo>
                <a:lnTo>
                  <a:pt x="1920" y="6720"/>
                </a:lnTo>
                <a:lnTo>
                  <a:pt x="960" y="2880"/>
                </a:lnTo>
                <a:lnTo>
                  <a:pt x="0" y="0"/>
                </a:lnTo>
                <a:lnTo>
                  <a:pt x="0" y="34564"/>
                </a:lnTo>
                <a:lnTo>
                  <a:pt x="4800" y="36484"/>
                </a:lnTo>
                <a:lnTo>
                  <a:pt x="11521" y="37444"/>
                </a:lnTo>
                <a:lnTo>
                  <a:pt x="9601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4" name="object 324"/>
          <p:cNvSpPr/>
          <p:nvPr/>
        </p:nvSpPr>
        <p:spPr>
          <a:xfrm>
            <a:off x="4315312" y="2092512"/>
            <a:ext cx="84475" cy="89275"/>
          </a:xfrm>
          <a:custGeom>
            <a:avLst/>
            <a:gdLst/>
            <a:ahLst/>
            <a:cxnLst/>
            <a:rect l="l" t="t" r="r" b="b"/>
            <a:pathLst>
              <a:path w="84475" h="89275">
                <a:moveTo>
                  <a:pt x="42230" y="71033"/>
                </a:moveTo>
                <a:lnTo>
                  <a:pt x="38389" y="71033"/>
                </a:lnTo>
                <a:lnTo>
                  <a:pt x="35509" y="70073"/>
                </a:lnTo>
                <a:lnTo>
                  <a:pt x="32628" y="69113"/>
                </a:lnTo>
                <a:lnTo>
                  <a:pt x="34549" y="89275"/>
                </a:lnTo>
                <a:lnTo>
                  <a:pt x="48950" y="89275"/>
                </a:lnTo>
                <a:lnTo>
                  <a:pt x="54711" y="87355"/>
                </a:lnTo>
                <a:lnTo>
                  <a:pt x="60472" y="85435"/>
                </a:lnTo>
                <a:lnTo>
                  <a:pt x="66233" y="83515"/>
                </a:lnTo>
                <a:lnTo>
                  <a:pt x="70073" y="80634"/>
                </a:lnTo>
                <a:lnTo>
                  <a:pt x="73913" y="76794"/>
                </a:lnTo>
                <a:lnTo>
                  <a:pt x="77754" y="71993"/>
                </a:lnTo>
                <a:lnTo>
                  <a:pt x="79674" y="67193"/>
                </a:lnTo>
                <a:lnTo>
                  <a:pt x="81594" y="62392"/>
                </a:lnTo>
                <a:lnTo>
                  <a:pt x="83515" y="56631"/>
                </a:lnTo>
                <a:lnTo>
                  <a:pt x="84475" y="50871"/>
                </a:lnTo>
                <a:lnTo>
                  <a:pt x="84475" y="36469"/>
                </a:lnTo>
                <a:lnTo>
                  <a:pt x="83515" y="30723"/>
                </a:lnTo>
                <a:lnTo>
                  <a:pt x="81594" y="24947"/>
                </a:lnTo>
                <a:lnTo>
                  <a:pt x="80634" y="20162"/>
                </a:lnTo>
                <a:lnTo>
                  <a:pt x="77754" y="15346"/>
                </a:lnTo>
                <a:lnTo>
                  <a:pt x="74874" y="11506"/>
                </a:lnTo>
                <a:lnTo>
                  <a:pt x="71033" y="7665"/>
                </a:lnTo>
                <a:lnTo>
                  <a:pt x="67193" y="4800"/>
                </a:lnTo>
                <a:lnTo>
                  <a:pt x="61432" y="2880"/>
                </a:lnTo>
                <a:lnTo>
                  <a:pt x="56631" y="960"/>
                </a:lnTo>
                <a:lnTo>
                  <a:pt x="49911" y="0"/>
                </a:lnTo>
                <a:lnTo>
                  <a:pt x="36469" y="0"/>
                </a:lnTo>
                <a:lnTo>
                  <a:pt x="29748" y="1920"/>
                </a:lnTo>
                <a:lnTo>
                  <a:pt x="23987" y="3825"/>
                </a:lnTo>
                <a:lnTo>
                  <a:pt x="19187" y="5760"/>
                </a:lnTo>
                <a:lnTo>
                  <a:pt x="14401" y="8641"/>
                </a:lnTo>
                <a:lnTo>
                  <a:pt x="10561" y="12481"/>
                </a:lnTo>
                <a:lnTo>
                  <a:pt x="7680" y="16322"/>
                </a:lnTo>
                <a:lnTo>
                  <a:pt x="4785" y="21107"/>
                </a:lnTo>
                <a:lnTo>
                  <a:pt x="2880" y="26883"/>
                </a:lnTo>
                <a:lnTo>
                  <a:pt x="960" y="32628"/>
                </a:lnTo>
                <a:lnTo>
                  <a:pt x="0" y="38389"/>
                </a:lnTo>
                <a:lnTo>
                  <a:pt x="0" y="52791"/>
                </a:lnTo>
                <a:lnTo>
                  <a:pt x="960" y="58552"/>
                </a:lnTo>
                <a:lnTo>
                  <a:pt x="2880" y="64312"/>
                </a:lnTo>
                <a:lnTo>
                  <a:pt x="4785" y="69113"/>
                </a:lnTo>
                <a:lnTo>
                  <a:pt x="6720" y="73913"/>
                </a:lnTo>
                <a:lnTo>
                  <a:pt x="10561" y="77754"/>
                </a:lnTo>
                <a:lnTo>
                  <a:pt x="13426" y="81594"/>
                </a:lnTo>
                <a:lnTo>
                  <a:pt x="18242" y="84475"/>
                </a:lnTo>
                <a:lnTo>
                  <a:pt x="23027" y="86395"/>
                </a:lnTo>
                <a:lnTo>
                  <a:pt x="23027" y="36469"/>
                </a:lnTo>
                <a:lnTo>
                  <a:pt x="23987" y="33588"/>
                </a:lnTo>
                <a:lnTo>
                  <a:pt x="24947" y="29748"/>
                </a:lnTo>
                <a:lnTo>
                  <a:pt x="25907" y="26883"/>
                </a:lnTo>
                <a:lnTo>
                  <a:pt x="27828" y="24947"/>
                </a:lnTo>
                <a:lnTo>
                  <a:pt x="29748" y="23027"/>
                </a:lnTo>
                <a:lnTo>
                  <a:pt x="31668" y="21107"/>
                </a:lnTo>
                <a:lnTo>
                  <a:pt x="33588" y="20162"/>
                </a:lnTo>
                <a:lnTo>
                  <a:pt x="36469" y="18227"/>
                </a:lnTo>
                <a:lnTo>
                  <a:pt x="48950" y="18227"/>
                </a:lnTo>
                <a:lnTo>
                  <a:pt x="51831" y="20162"/>
                </a:lnTo>
                <a:lnTo>
                  <a:pt x="53751" y="21107"/>
                </a:lnTo>
                <a:lnTo>
                  <a:pt x="56631" y="23027"/>
                </a:lnTo>
                <a:lnTo>
                  <a:pt x="57591" y="25907"/>
                </a:lnTo>
                <a:lnTo>
                  <a:pt x="59512" y="27828"/>
                </a:lnTo>
                <a:lnTo>
                  <a:pt x="60472" y="30723"/>
                </a:lnTo>
                <a:lnTo>
                  <a:pt x="60472" y="33588"/>
                </a:lnTo>
                <a:lnTo>
                  <a:pt x="61432" y="37429"/>
                </a:lnTo>
                <a:lnTo>
                  <a:pt x="61432" y="52791"/>
                </a:lnTo>
                <a:lnTo>
                  <a:pt x="60472" y="55671"/>
                </a:lnTo>
                <a:lnTo>
                  <a:pt x="59512" y="59512"/>
                </a:lnTo>
                <a:lnTo>
                  <a:pt x="58552" y="61432"/>
                </a:lnTo>
                <a:lnTo>
                  <a:pt x="56631" y="64312"/>
                </a:lnTo>
                <a:lnTo>
                  <a:pt x="55671" y="66233"/>
                </a:lnTo>
                <a:lnTo>
                  <a:pt x="53751" y="68153"/>
                </a:lnTo>
                <a:lnTo>
                  <a:pt x="50871" y="69113"/>
                </a:lnTo>
                <a:lnTo>
                  <a:pt x="47990" y="71033"/>
                </a:lnTo>
                <a:lnTo>
                  <a:pt x="42230" y="710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5" name="object 325"/>
          <p:cNvSpPr/>
          <p:nvPr/>
        </p:nvSpPr>
        <p:spPr>
          <a:xfrm>
            <a:off x="4409389" y="2094433"/>
            <a:ext cx="94076" cy="85435"/>
          </a:xfrm>
          <a:custGeom>
            <a:avLst/>
            <a:gdLst/>
            <a:ahLst/>
            <a:cxnLst/>
            <a:rect l="l" t="t" r="r" b="b"/>
            <a:pathLst>
              <a:path w="94076" h="85435">
                <a:moveTo>
                  <a:pt x="39349" y="85435"/>
                </a:moveTo>
                <a:lnTo>
                  <a:pt x="38389" y="62392"/>
                </a:lnTo>
                <a:lnTo>
                  <a:pt x="36469" y="85435"/>
                </a:lnTo>
                <a:lnTo>
                  <a:pt x="39349" y="85435"/>
                </a:lnTo>
                <a:close/>
              </a:path>
              <a:path w="94076" h="85435">
                <a:moveTo>
                  <a:pt x="94076" y="85435"/>
                </a:moveTo>
                <a:lnTo>
                  <a:pt x="91196" y="62392"/>
                </a:lnTo>
                <a:lnTo>
                  <a:pt x="91196" y="85435"/>
                </a:lnTo>
                <a:lnTo>
                  <a:pt x="94076" y="85435"/>
                </a:lnTo>
                <a:close/>
              </a:path>
              <a:path w="94076" h="85435">
                <a:moveTo>
                  <a:pt x="102717" y="84475"/>
                </a:moveTo>
                <a:lnTo>
                  <a:pt x="103662" y="84475"/>
                </a:lnTo>
                <a:lnTo>
                  <a:pt x="104637" y="83515"/>
                </a:lnTo>
                <a:lnTo>
                  <a:pt x="105597" y="82555"/>
                </a:lnTo>
                <a:lnTo>
                  <a:pt x="105597" y="80634"/>
                </a:lnTo>
                <a:lnTo>
                  <a:pt x="126705" y="9585"/>
                </a:lnTo>
                <a:lnTo>
                  <a:pt x="127665" y="7680"/>
                </a:lnTo>
                <a:lnTo>
                  <a:pt x="127665" y="960"/>
                </a:lnTo>
                <a:lnTo>
                  <a:pt x="125745" y="960"/>
                </a:lnTo>
                <a:lnTo>
                  <a:pt x="124785" y="0"/>
                </a:lnTo>
                <a:lnTo>
                  <a:pt x="109438" y="0"/>
                </a:lnTo>
                <a:lnTo>
                  <a:pt x="108478" y="960"/>
                </a:lnTo>
                <a:lnTo>
                  <a:pt x="107502" y="960"/>
                </a:lnTo>
                <a:lnTo>
                  <a:pt x="106542" y="1904"/>
                </a:lnTo>
                <a:lnTo>
                  <a:pt x="106542" y="3840"/>
                </a:lnTo>
                <a:lnTo>
                  <a:pt x="91196" y="61432"/>
                </a:lnTo>
                <a:lnTo>
                  <a:pt x="74874" y="2880"/>
                </a:lnTo>
                <a:lnTo>
                  <a:pt x="74874" y="1904"/>
                </a:lnTo>
                <a:lnTo>
                  <a:pt x="73913" y="1904"/>
                </a:lnTo>
                <a:lnTo>
                  <a:pt x="73913" y="960"/>
                </a:lnTo>
                <a:lnTo>
                  <a:pt x="72953" y="960"/>
                </a:lnTo>
                <a:lnTo>
                  <a:pt x="71993" y="0"/>
                </a:lnTo>
                <a:lnTo>
                  <a:pt x="56631" y="0"/>
                </a:lnTo>
                <a:lnTo>
                  <a:pt x="55671" y="960"/>
                </a:lnTo>
                <a:lnTo>
                  <a:pt x="53751" y="960"/>
                </a:lnTo>
                <a:lnTo>
                  <a:pt x="53751" y="2880"/>
                </a:lnTo>
                <a:lnTo>
                  <a:pt x="52791" y="2880"/>
                </a:lnTo>
                <a:lnTo>
                  <a:pt x="52791" y="3840"/>
                </a:lnTo>
                <a:lnTo>
                  <a:pt x="38389" y="61432"/>
                </a:lnTo>
                <a:lnTo>
                  <a:pt x="22082" y="3840"/>
                </a:lnTo>
                <a:lnTo>
                  <a:pt x="22082" y="1904"/>
                </a:lnTo>
                <a:lnTo>
                  <a:pt x="21107" y="960"/>
                </a:lnTo>
                <a:lnTo>
                  <a:pt x="20147" y="960"/>
                </a:lnTo>
                <a:lnTo>
                  <a:pt x="19187" y="0"/>
                </a:lnTo>
                <a:lnTo>
                  <a:pt x="2880" y="0"/>
                </a:lnTo>
                <a:lnTo>
                  <a:pt x="1904" y="960"/>
                </a:lnTo>
                <a:lnTo>
                  <a:pt x="960" y="960"/>
                </a:lnTo>
                <a:lnTo>
                  <a:pt x="0" y="1904"/>
                </a:lnTo>
                <a:lnTo>
                  <a:pt x="0" y="7680"/>
                </a:lnTo>
                <a:lnTo>
                  <a:pt x="960" y="9585"/>
                </a:lnTo>
                <a:lnTo>
                  <a:pt x="22082" y="80634"/>
                </a:lnTo>
                <a:lnTo>
                  <a:pt x="22082" y="82555"/>
                </a:lnTo>
                <a:lnTo>
                  <a:pt x="23027" y="83515"/>
                </a:lnTo>
                <a:lnTo>
                  <a:pt x="23987" y="84475"/>
                </a:lnTo>
                <a:lnTo>
                  <a:pt x="25907" y="84475"/>
                </a:lnTo>
                <a:lnTo>
                  <a:pt x="27828" y="85435"/>
                </a:lnTo>
                <a:lnTo>
                  <a:pt x="36469" y="85435"/>
                </a:lnTo>
                <a:lnTo>
                  <a:pt x="38389" y="62392"/>
                </a:lnTo>
                <a:lnTo>
                  <a:pt x="39349" y="85435"/>
                </a:lnTo>
                <a:lnTo>
                  <a:pt x="45110" y="85435"/>
                </a:lnTo>
                <a:lnTo>
                  <a:pt x="47030" y="84475"/>
                </a:lnTo>
                <a:lnTo>
                  <a:pt x="48950" y="84475"/>
                </a:lnTo>
                <a:lnTo>
                  <a:pt x="49911" y="83515"/>
                </a:lnTo>
                <a:lnTo>
                  <a:pt x="50871" y="82555"/>
                </a:lnTo>
                <a:lnTo>
                  <a:pt x="50871" y="80634"/>
                </a:lnTo>
                <a:lnTo>
                  <a:pt x="63352" y="32628"/>
                </a:lnTo>
                <a:lnTo>
                  <a:pt x="76794" y="80634"/>
                </a:lnTo>
                <a:lnTo>
                  <a:pt x="76794" y="81594"/>
                </a:lnTo>
                <a:lnTo>
                  <a:pt x="77754" y="82555"/>
                </a:lnTo>
                <a:lnTo>
                  <a:pt x="77754" y="83515"/>
                </a:lnTo>
                <a:lnTo>
                  <a:pt x="78714" y="83515"/>
                </a:lnTo>
                <a:lnTo>
                  <a:pt x="78714" y="84475"/>
                </a:lnTo>
                <a:lnTo>
                  <a:pt x="81594" y="84475"/>
                </a:lnTo>
                <a:lnTo>
                  <a:pt x="82555" y="85435"/>
                </a:lnTo>
                <a:lnTo>
                  <a:pt x="91196" y="85435"/>
                </a:lnTo>
                <a:lnTo>
                  <a:pt x="91196" y="62392"/>
                </a:lnTo>
                <a:lnTo>
                  <a:pt x="94076" y="85435"/>
                </a:lnTo>
                <a:lnTo>
                  <a:pt x="99821" y="85435"/>
                </a:lnTo>
                <a:lnTo>
                  <a:pt x="101757" y="84475"/>
                </a:lnTo>
                <a:lnTo>
                  <a:pt x="102717" y="844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6" name="object 326"/>
          <p:cNvSpPr/>
          <p:nvPr/>
        </p:nvSpPr>
        <p:spPr>
          <a:xfrm>
            <a:off x="4586980" y="2092512"/>
            <a:ext cx="71993" cy="89275"/>
          </a:xfrm>
          <a:custGeom>
            <a:avLst/>
            <a:gdLst/>
            <a:ahLst/>
            <a:cxnLst/>
            <a:rect l="l" t="t" r="r" b="b"/>
            <a:pathLst>
              <a:path w="71993" h="89275">
                <a:moveTo>
                  <a:pt x="8641" y="7665"/>
                </a:moveTo>
                <a:lnTo>
                  <a:pt x="6720" y="7665"/>
                </a:lnTo>
                <a:lnTo>
                  <a:pt x="6720" y="8641"/>
                </a:lnTo>
                <a:lnTo>
                  <a:pt x="5760" y="9601"/>
                </a:lnTo>
                <a:lnTo>
                  <a:pt x="4800" y="10546"/>
                </a:lnTo>
                <a:lnTo>
                  <a:pt x="4800" y="12481"/>
                </a:lnTo>
                <a:lnTo>
                  <a:pt x="3840" y="14386"/>
                </a:lnTo>
                <a:lnTo>
                  <a:pt x="3840" y="17266"/>
                </a:lnTo>
                <a:lnTo>
                  <a:pt x="4800" y="19187"/>
                </a:lnTo>
                <a:lnTo>
                  <a:pt x="4800" y="23027"/>
                </a:lnTo>
                <a:lnTo>
                  <a:pt x="5760" y="23027"/>
                </a:lnTo>
                <a:lnTo>
                  <a:pt x="5760" y="24002"/>
                </a:lnTo>
                <a:lnTo>
                  <a:pt x="6720" y="24002"/>
                </a:lnTo>
                <a:lnTo>
                  <a:pt x="6720" y="24947"/>
                </a:lnTo>
                <a:lnTo>
                  <a:pt x="10561" y="24947"/>
                </a:lnTo>
                <a:lnTo>
                  <a:pt x="11521" y="24002"/>
                </a:lnTo>
                <a:lnTo>
                  <a:pt x="13441" y="23027"/>
                </a:lnTo>
                <a:lnTo>
                  <a:pt x="15361" y="22067"/>
                </a:lnTo>
                <a:lnTo>
                  <a:pt x="17282" y="21107"/>
                </a:lnTo>
                <a:lnTo>
                  <a:pt x="20147" y="20162"/>
                </a:lnTo>
                <a:lnTo>
                  <a:pt x="22082" y="19187"/>
                </a:lnTo>
                <a:lnTo>
                  <a:pt x="24963" y="18227"/>
                </a:lnTo>
                <a:lnTo>
                  <a:pt x="27828" y="17266"/>
                </a:lnTo>
                <a:lnTo>
                  <a:pt x="40325" y="17266"/>
                </a:lnTo>
                <a:lnTo>
                  <a:pt x="42230" y="18227"/>
                </a:lnTo>
                <a:lnTo>
                  <a:pt x="44150" y="18227"/>
                </a:lnTo>
                <a:lnTo>
                  <a:pt x="46070" y="19187"/>
                </a:lnTo>
                <a:lnTo>
                  <a:pt x="47030" y="21107"/>
                </a:lnTo>
                <a:lnTo>
                  <a:pt x="47990" y="22067"/>
                </a:lnTo>
                <a:lnTo>
                  <a:pt x="48950" y="24002"/>
                </a:lnTo>
                <a:lnTo>
                  <a:pt x="48950" y="24947"/>
                </a:lnTo>
                <a:lnTo>
                  <a:pt x="49911" y="26883"/>
                </a:lnTo>
                <a:lnTo>
                  <a:pt x="49911" y="36469"/>
                </a:lnTo>
                <a:lnTo>
                  <a:pt x="35509" y="36469"/>
                </a:lnTo>
                <a:lnTo>
                  <a:pt x="28803" y="37429"/>
                </a:lnTo>
                <a:lnTo>
                  <a:pt x="23987" y="38389"/>
                </a:lnTo>
                <a:lnTo>
                  <a:pt x="18242" y="39349"/>
                </a:lnTo>
                <a:lnTo>
                  <a:pt x="14401" y="41269"/>
                </a:lnTo>
                <a:lnTo>
                  <a:pt x="10561" y="43190"/>
                </a:lnTo>
                <a:lnTo>
                  <a:pt x="6720" y="45110"/>
                </a:lnTo>
                <a:lnTo>
                  <a:pt x="4800" y="47990"/>
                </a:lnTo>
                <a:lnTo>
                  <a:pt x="2880" y="51831"/>
                </a:lnTo>
                <a:lnTo>
                  <a:pt x="960" y="54711"/>
                </a:lnTo>
                <a:lnTo>
                  <a:pt x="0" y="58552"/>
                </a:lnTo>
                <a:lnTo>
                  <a:pt x="0" y="67193"/>
                </a:lnTo>
                <a:lnTo>
                  <a:pt x="960" y="71033"/>
                </a:lnTo>
                <a:lnTo>
                  <a:pt x="1920" y="74874"/>
                </a:lnTo>
                <a:lnTo>
                  <a:pt x="3840" y="77754"/>
                </a:lnTo>
                <a:lnTo>
                  <a:pt x="5760" y="80634"/>
                </a:lnTo>
                <a:lnTo>
                  <a:pt x="7680" y="82555"/>
                </a:lnTo>
                <a:lnTo>
                  <a:pt x="10561" y="84475"/>
                </a:lnTo>
                <a:lnTo>
                  <a:pt x="13441" y="86395"/>
                </a:lnTo>
                <a:lnTo>
                  <a:pt x="17282" y="87355"/>
                </a:lnTo>
                <a:lnTo>
                  <a:pt x="20147" y="88315"/>
                </a:lnTo>
                <a:lnTo>
                  <a:pt x="23987" y="89275"/>
                </a:lnTo>
                <a:lnTo>
                  <a:pt x="23042" y="68153"/>
                </a:lnTo>
                <a:lnTo>
                  <a:pt x="22082" y="66233"/>
                </a:lnTo>
                <a:lnTo>
                  <a:pt x="22082" y="58552"/>
                </a:lnTo>
                <a:lnTo>
                  <a:pt x="23042" y="57591"/>
                </a:lnTo>
                <a:lnTo>
                  <a:pt x="23042" y="55671"/>
                </a:lnTo>
                <a:lnTo>
                  <a:pt x="24963" y="54711"/>
                </a:lnTo>
                <a:lnTo>
                  <a:pt x="25923" y="53751"/>
                </a:lnTo>
                <a:lnTo>
                  <a:pt x="27828" y="52791"/>
                </a:lnTo>
                <a:lnTo>
                  <a:pt x="29763" y="51831"/>
                </a:lnTo>
                <a:lnTo>
                  <a:pt x="32644" y="50871"/>
                </a:lnTo>
                <a:lnTo>
                  <a:pt x="49911" y="50871"/>
                </a:lnTo>
                <a:lnTo>
                  <a:pt x="49911" y="64312"/>
                </a:lnTo>
                <a:lnTo>
                  <a:pt x="47030" y="67193"/>
                </a:lnTo>
                <a:lnTo>
                  <a:pt x="45110" y="69113"/>
                </a:lnTo>
                <a:lnTo>
                  <a:pt x="42230" y="71033"/>
                </a:lnTo>
                <a:lnTo>
                  <a:pt x="39349" y="71993"/>
                </a:lnTo>
                <a:lnTo>
                  <a:pt x="36484" y="72953"/>
                </a:lnTo>
                <a:lnTo>
                  <a:pt x="38389" y="88315"/>
                </a:lnTo>
                <a:lnTo>
                  <a:pt x="42230" y="86395"/>
                </a:lnTo>
                <a:lnTo>
                  <a:pt x="47030" y="84475"/>
                </a:lnTo>
                <a:lnTo>
                  <a:pt x="49911" y="81594"/>
                </a:lnTo>
                <a:lnTo>
                  <a:pt x="53751" y="77754"/>
                </a:lnTo>
                <a:lnTo>
                  <a:pt x="53751" y="86395"/>
                </a:lnTo>
                <a:lnTo>
                  <a:pt x="55671" y="86395"/>
                </a:lnTo>
                <a:lnTo>
                  <a:pt x="56631" y="87355"/>
                </a:lnTo>
                <a:lnTo>
                  <a:pt x="68153" y="87355"/>
                </a:lnTo>
                <a:lnTo>
                  <a:pt x="69113" y="86395"/>
                </a:lnTo>
                <a:lnTo>
                  <a:pt x="71033" y="86395"/>
                </a:lnTo>
                <a:lnTo>
                  <a:pt x="71993" y="85435"/>
                </a:lnTo>
                <a:lnTo>
                  <a:pt x="71993" y="25907"/>
                </a:lnTo>
                <a:lnTo>
                  <a:pt x="71033" y="21107"/>
                </a:lnTo>
                <a:lnTo>
                  <a:pt x="70073" y="17266"/>
                </a:lnTo>
                <a:lnTo>
                  <a:pt x="68153" y="13441"/>
                </a:lnTo>
                <a:lnTo>
                  <a:pt x="66233" y="10546"/>
                </a:lnTo>
                <a:lnTo>
                  <a:pt x="63352" y="7665"/>
                </a:lnTo>
                <a:lnTo>
                  <a:pt x="60472" y="4800"/>
                </a:lnTo>
                <a:lnTo>
                  <a:pt x="57591" y="2880"/>
                </a:lnTo>
                <a:lnTo>
                  <a:pt x="52791" y="1920"/>
                </a:lnTo>
                <a:lnTo>
                  <a:pt x="47990" y="960"/>
                </a:lnTo>
                <a:lnTo>
                  <a:pt x="43190" y="0"/>
                </a:lnTo>
                <a:lnTo>
                  <a:pt x="33604" y="0"/>
                </a:lnTo>
                <a:lnTo>
                  <a:pt x="29763" y="960"/>
                </a:lnTo>
                <a:lnTo>
                  <a:pt x="26868" y="960"/>
                </a:lnTo>
                <a:lnTo>
                  <a:pt x="23987" y="1920"/>
                </a:lnTo>
                <a:lnTo>
                  <a:pt x="21122" y="2880"/>
                </a:lnTo>
                <a:lnTo>
                  <a:pt x="18242" y="2880"/>
                </a:lnTo>
                <a:lnTo>
                  <a:pt x="15361" y="3825"/>
                </a:lnTo>
                <a:lnTo>
                  <a:pt x="12481" y="4800"/>
                </a:lnTo>
                <a:lnTo>
                  <a:pt x="10561" y="5760"/>
                </a:lnTo>
                <a:lnTo>
                  <a:pt x="8641" y="76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7" name="object 327"/>
          <p:cNvSpPr/>
          <p:nvPr/>
        </p:nvSpPr>
        <p:spPr>
          <a:xfrm>
            <a:off x="4610023" y="2160666"/>
            <a:ext cx="15346" cy="21122"/>
          </a:xfrm>
          <a:custGeom>
            <a:avLst/>
            <a:gdLst/>
            <a:ahLst/>
            <a:cxnLst/>
            <a:rect l="l" t="t" r="r" b="b"/>
            <a:pathLst>
              <a:path w="15346" h="21122">
                <a:moveTo>
                  <a:pt x="3825" y="3840"/>
                </a:moveTo>
                <a:lnTo>
                  <a:pt x="1920" y="1920"/>
                </a:lnTo>
                <a:lnTo>
                  <a:pt x="0" y="0"/>
                </a:lnTo>
                <a:lnTo>
                  <a:pt x="944" y="21122"/>
                </a:lnTo>
                <a:lnTo>
                  <a:pt x="10561" y="21122"/>
                </a:lnTo>
                <a:lnTo>
                  <a:pt x="15346" y="20162"/>
                </a:lnTo>
                <a:lnTo>
                  <a:pt x="13441" y="4800"/>
                </a:lnTo>
                <a:lnTo>
                  <a:pt x="6720" y="4800"/>
                </a:lnTo>
                <a:lnTo>
                  <a:pt x="3825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8" name="object 328"/>
          <p:cNvSpPr/>
          <p:nvPr/>
        </p:nvSpPr>
        <p:spPr>
          <a:xfrm>
            <a:off x="4681057" y="2092512"/>
            <a:ext cx="74874" cy="87355"/>
          </a:xfrm>
          <a:custGeom>
            <a:avLst/>
            <a:gdLst/>
            <a:ahLst/>
            <a:cxnLst/>
            <a:rect l="l" t="t" r="r" b="b"/>
            <a:pathLst>
              <a:path w="74874" h="87355">
                <a:moveTo>
                  <a:pt x="33604" y="20162"/>
                </a:moveTo>
                <a:lnTo>
                  <a:pt x="36484" y="19187"/>
                </a:lnTo>
                <a:lnTo>
                  <a:pt x="42230" y="19187"/>
                </a:lnTo>
                <a:lnTo>
                  <a:pt x="44165" y="20162"/>
                </a:lnTo>
                <a:lnTo>
                  <a:pt x="45110" y="21107"/>
                </a:lnTo>
                <a:lnTo>
                  <a:pt x="47030" y="22067"/>
                </a:lnTo>
                <a:lnTo>
                  <a:pt x="48950" y="23027"/>
                </a:lnTo>
                <a:lnTo>
                  <a:pt x="49911" y="24947"/>
                </a:lnTo>
                <a:lnTo>
                  <a:pt x="50871" y="25907"/>
                </a:lnTo>
                <a:lnTo>
                  <a:pt x="51831" y="27828"/>
                </a:lnTo>
                <a:lnTo>
                  <a:pt x="51831" y="29748"/>
                </a:lnTo>
                <a:lnTo>
                  <a:pt x="52791" y="32628"/>
                </a:lnTo>
                <a:lnTo>
                  <a:pt x="52791" y="85435"/>
                </a:lnTo>
                <a:lnTo>
                  <a:pt x="53751" y="85435"/>
                </a:lnTo>
                <a:lnTo>
                  <a:pt x="54711" y="86395"/>
                </a:lnTo>
                <a:lnTo>
                  <a:pt x="55671" y="86395"/>
                </a:lnTo>
                <a:lnTo>
                  <a:pt x="57591" y="87355"/>
                </a:lnTo>
                <a:lnTo>
                  <a:pt x="71033" y="87355"/>
                </a:lnTo>
                <a:lnTo>
                  <a:pt x="71993" y="86395"/>
                </a:lnTo>
                <a:lnTo>
                  <a:pt x="73913" y="86395"/>
                </a:lnTo>
                <a:lnTo>
                  <a:pt x="73913" y="85435"/>
                </a:lnTo>
                <a:lnTo>
                  <a:pt x="74874" y="85435"/>
                </a:lnTo>
                <a:lnTo>
                  <a:pt x="74874" y="24947"/>
                </a:lnTo>
                <a:lnTo>
                  <a:pt x="73913" y="21107"/>
                </a:lnTo>
                <a:lnTo>
                  <a:pt x="71993" y="16322"/>
                </a:lnTo>
                <a:lnTo>
                  <a:pt x="71033" y="13441"/>
                </a:lnTo>
                <a:lnTo>
                  <a:pt x="68153" y="10546"/>
                </a:lnTo>
                <a:lnTo>
                  <a:pt x="66233" y="6720"/>
                </a:lnTo>
                <a:lnTo>
                  <a:pt x="63352" y="4800"/>
                </a:lnTo>
                <a:lnTo>
                  <a:pt x="59512" y="2880"/>
                </a:lnTo>
                <a:lnTo>
                  <a:pt x="55671" y="960"/>
                </a:lnTo>
                <a:lnTo>
                  <a:pt x="51831" y="0"/>
                </a:lnTo>
                <a:lnTo>
                  <a:pt x="41269" y="0"/>
                </a:lnTo>
                <a:lnTo>
                  <a:pt x="36484" y="1920"/>
                </a:lnTo>
                <a:lnTo>
                  <a:pt x="31668" y="3825"/>
                </a:lnTo>
                <a:lnTo>
                  <a:pt x="27828" y="5760"/>
                </a:lnTo>
                <a:lnTo>
                  <a:pt x="23042" y="9601"/>
                </a:lnTo>
                <a:lnTo>
                  <a:pt x="19202" y="14386"/>
                </a:lnTo>
                <a:lnTo>
                  <a:pt x="19202" y="4800"/>
                </a:lnTo>
                <a:lnTo>
                  <a:pt x="18242" y="3825"/>
                </a:lnTo>
                <a:lnTo>
                  <a:pt x="18242" y="2880"/>
                </a:lnTo>
                <a:lnTo>
                  <a:pt x="17282" y="2880"/>
                </a:lnTo>
                <a:lnTo>
                  <a:pt x="16322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960" y="2880"/>
                </a:lnTo>
                <a:lnTo>
                  <a:pt x="960" y="3825"/>
                </a:lnTo>
                <a:lnTo>
                  <a:pt x="0" y="3825"/>
                </a:lnTo>
                <a:lnTo>
                  <a:pt x="0" y="85435"/>
                </a:lnTo>
                <a:lnTo>
                  <a:pt x="960" y="85435"/>
                </a:lnTo>
                <a:lnTo>
                  <a:pt x="960" y="86395"/>
                </a:lnTo>
                <a:lnTo>
                  <a:pt x="2880" y="86395"/>
                </a:lnTo>
                <a:lnTo>
                  <a:pt x="3840" y="87355"/>
                </a:lnTo>
                <a:lnTo>
                  <a:pt x="18242" y="87355"/>
                </a:lnTo>
                <a:lnTo>
                  <a:pt x="19202" y="86395"/>
                </a:lnTo>
                <a:lnTo>
                  <a:pt x="20162" y="86395"/>
                </a:lnTo>
                <a:lnTo>
                  <a:pt x="21122" y="85435"/>
                </a:lnTo>
                <a:lnTo>
                  <a:pt x="22082" y="84475"/>
                </a:lnTo>
                <a:lnTo>
                  <a:pt x="22082" y="31668"/>
                </a:lnTo>
                <a:lnTo>
                  <a:pt x="24963" y="27828"/>
                </a:lnTo>
                <a:lnTo>
                  <a:pt x="27828" y="24947"/>
                </a:lnTo>
                <a:lnTo>
                  <a:pt x="30708" y="23027"/>
                </a:lnTo>
                <a:lnTo>
                  <a:pt x="33604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9" name="object 329"/>
          <p:cNvSpPr/>
          <p:nvPr/>
        </p:nvSpPr>
        <p:spPr>
          <a:xfrm>
            <a:off x="4773213" y="2056988"/>
            <a:ext cx="79674" cy="124800"/>
          </a:xfrm>
          <a:custGeom>
            <a:avLst/>
            <a:gdLst/>
            <a:ahLst/>
            <a:cxnLst/>
            <a:rect l="l" t="t" r="r" b="b"/>
            <a:pathLst>
              <a:path w="79674" h="124800">
                <a:moveTo>
                  <a:pt x="79674" y="2880"/>
                </a:moveTo>
                <a:lnTo>
                  <a:pt x="78714" y="2880"/>
                </a:lnTo>
                <a:lnTo>
                  <a:pt x="78714" y="1920"/>
                </a:lnTo>
                <a:lnTo>
                  <a:pt x="77754" y="960"/>
                </a:lnTo>
                <a:lnTo>
                  <a:pt x="74874" y="960"/>
                </a:lnTo>
                <a:lnTo>
                  <a:pt x="73913" y="0"/>
                </a:lnTo>
                <a:lnTo>
                  <a:pt x="62392" y="0"/>
                </a:lnTo>
                <a:lnTo>
                  <a:pt x="61432" y="960"/>
                </a:lnTo>
                <a:lnTo>
                  <a:pt x="59512" y="960"/>
                </a:lnTo>
                <a:lnTo>
                  <a:pt x="58552" y="1920"/>
                </a:lnTo>
                <a:lnTo>
                  <a:pt x="57591" y="1920"/>
                </a:lnTo>
                <a:lnTo>
                  <a:pt x="57591" y="46070"/>
                </a:lnTo>
                <a:lnTo>
                  <a:pt x="53751" y="43190"/>
                </a:lnTo>
                <a:lnTo>
                  <a:pt x="49926" y="40325"/>
                </a:lnTo>
                <a:lnTo>
                  <a:pt x="47030" y="38404"/>
                </a:lnTo>
                <a:lnTo>
                  <a:pt x="43205" y="36484"/>
                </a:lnTo>
                <a:lnTo>
                  <a:pt x="39364" y="35524"/>
                </a:lnTo>
                <a:lnTo>
                  <a:pt x="28803" y="35524"/>
                </a:lnTo>
                <a:lnTo>
                  <a:pt x="24002" y="36484"/>
                </a:lnTo>
                <a:lnTo>
                  <a:pt x="20162" y="39349"/>
                </a:lnTo>
                <a:lnTo>
                  <a:pt x="15361" y="41285"/>
                </a:lnTo>
                <a:lnTo>
                  <a:pt x="11521" y="44165"/>
                </a:lnTo>
                <a:lnTo>
                  <a:pt x="8641" y="48005"/>
                </a:lnTo>
                <a:lnTo>
                  <a:pt x="5760" y="51846"/>
                </a:lnTo>
                <a:lnTo>
                  <a:pt x="3840" y="56631"/>
                </a:lnTo>
                <a:lnTo>
                  <a:pt x="1920" y="62407"/>
                </a:lnTo>
                <a:lnTo>
                  <a:pt x="960" y="68153"/>
                </a:lnTo>
                <a:lnTo>
                  <a:pt x="0" y="73914"/>
                </a:lnTo>
                <a:lnTo>
                  <a:pt x="0" y="87355"/>
                </a:lnTo>
                <a:lnTo>
                  <a:pt x="960" y="92156"/>
                </a:lnTo>
                <a:lnTo>
                  <a:pt x="1920" y="97917"/>
                </a:lnTo>
                <a:lnTo>
                  <a:pt x="2880" y="102717"/>
                </a:lnTo>
                <a:lnTo>
                  <a:pt x="4800" y="107518"/>
                </a:lnTo>
                <a:lnTo>
                  <a:pt x="7680" y="111358"/>
                </a:lnTo>
                <a:lnTo>
                  <a:pt x="10561" y="115199"/>
                </a:lnTo>
                <a:lnTo>
                  <a:pt x="13441" y="119039"/>
                </a:lnTo>
                <a:lnTo>
                  <a:pt x="17282" y="120959"/>
                </a:lnTo>
                <a:lnTo>
                  <a:pt x="22082" y="122880"/>
                </a:lnTo>
                <a:lnTo>
                  <a:pt x="23042" y="86395"/>
                </a:lnTo>
                <a:lnTo>
                  <a:pt x="23042" y="73914"/>
                </a:lnTo>
                <a:lnTo>
                  <a:pt x="24002" y="71033"/>
                </a:lnTo>
                <a:lnTo>
                  <a:pt x="24002" y="67193"/>
                </a:lnTo>
                <a:lnTo>
                  <a:pt x="24963" y="65272"/>
                </a:lnTo>
                <a:lnTo>
                  <a:pt x="26883" y="62407"/>
                </a:lnTo>
                <a:lnTo>
                  <a:pt x="27843" y="60472"/>
                </a:lnTo>
                <a:lnTo>
                  <a:pt x="29748" y="58552"/>
                </a:lnTo>
                <a:lnTo>
                  <a:pt x="31683" y="56631"/>
                </a:lnTo>
                <a:lnTo>
                  <a:pt x="33588" y="55686"/>
                </a:lnTo>
                <a:lnTo>
                  <a:pt x="36469" y="54711"/>
                </a:lnTo>
                <a:lnTo>
                  <a:pt x="42245" y="54711"/>
                </a:lnTo>
                <a:lnTo>
                  <a:pt x="45110" y="55686"/>
                </a:lnTo>
                <a:lnTo>
                  <a:pt x="47990" y="57591"/>
                </a:lnTo>
                <a:lnTo>
                  <a:pt x="50871" y="59527"/>
                </a:lnTo>
                <a:lnTo>
                  <a:pt x="53751" y="63352"/>
                </a:lnTo>
                <a:lnTo>
                  <a:pt x="57591" y="67193"/>
                </a:lnTo>
                <a:lnTo>
                  <a:pt x="57591" y="93116"/>
                </a:lnTo>
                <a:lnTo>
                  <a:pt x="55671" y="95036"/>
                </a:lnTo>
                <a:lnTo>
                  <a:pt x="53751" y="96956"/>
                </a:lnTo>
                <a:lnTo>
                  <a:pt x="51831" y="98877"/>
                </a:lnTo>
                <a:lnTo>
                  <a:pt x="50871" y="100797"/>
                </a:lnTo>
                <a:lnTo>
                  <a:pt x="48950" y="101757"/>
                </a:lnTo>
                <a:lnTo>
                  <a:pt x="47030" y="102717"/>
                </a:lnTo>
                <a:lnTo>
                  <a:pt x="46085" y="103677"/>
                </a:lnTo>
                <a:lnTo>
                  <a:pt x="44150" y="104637"/>
                </a:lnTo>
                <a:lnTo>
                  <a:pt x="43205" y="104637"/>
                </a:lnTo>
                <a:lnTo>
                  <a:pt x="41269" y="105597"/>
                </a:lnTo>
                <a:lnTo>
                  <a:pt x="35524" y="105597"/>
                </a:lnTo>
                <a:lnTo>
                  <a:pt x="32644" y="104637"/>
                </a:lnTo>
                <a:lnTo>
                  <a:pt x="30723" y="103677"/>
                </a:lnTo>
                <a:lnTo>
                  <a:pt x="28803" y="101757"/>
                </a:lnTo>
                <a:lnTo>
                  <a:pt x="32644" y="124800"/>
                </a:lnTo>
                <a:lnTo>
                  <a:pt x="38404" y="124800"/>
                </a:lnTo>
                <a:lnTo>
                  <a:pt x="43205" y="122880"/>
                </a:lnTo>
                <a:lnTo>
                  <a:pt x="47990" y="120959"/>
                </a:lnTo>
                <a:lnTo>
                  <a:pt x="51831" y="118079"/>
                </a:lnTo>
                <a:lnTo>
                  <a:pt x="56631" y="115199"/>
                </a:lnTo>
                <a:lnTo>
                  <a:pt x="60472" y="110398"/>
                </a:lnTo>
                <a:lnTo>
                  <a:pt x="60472" y="120959"/>
                </a:lnTo>
                <a:lnTo>
                  <a:pt x="61432" y="121920"/>
                </a:lnTo>
                <a:lnTo>
                  <a:pt x="62392" y="121920"/>
                </a:lnTo>
                <a:lnTo>
                  <a:pt x="63352" y="122880"/>
                </a:lnTo>
                <a:lnTo>
                  <a:pt x="75834" y="122880"/>
                </a:lnTo>
                <a:lnTo>
                  <a:pt x="76794" y="121920"/>
                </a:lnTo>
                <a:lnTo>
                  <a:pt x="77754" y="121920"/>
                </a:lnTo>
                <a:lnTo>
                  <a:pt x="78714" y="120959"/>
                </a:lnTo>
                <a:lnTo>
                  <a:pt x="79674" y="119999"/>
                </a:lnTo>
                <a:lnTo>
                  <a:pt x="79674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0" name="object 330"/>
          <p:cNvSpPr/>
          <p:nvPr/>
        </p:nvSpPr>
        <p:spPr>
          <a:xfrm>
            <a:off x="4795296" y="2143384"/>
            <a:ext cx="10561" cy="38404"/>
          </a:xfrm>
          <a:custGeom>
            <a:avLst/>
            <a:gdLst/>
            <a:ahLst/>
            <a:cxnLst/>
            <a:rect l="l" t="t" r="r" b="b"/>
            <a:pathLst>
              <a:path w="10561" h="38404">
                <a:moveTo>
                  <a:pt x="1920" y="2880"/>
                </a:moveTo>
                <a:lnTo>
                  <a:pt x="960" y="0"/>
                </a:lnTo>
                <a:lnTo>
                  <a:pt x="0" y="36484"/>
                </a:lnTo>
                <a:lnTo>
                  <a:pt x="4800" y="38404"/>
                </a:lnTo>
                <a:lnTo>
                  <a:pt x="10561" y="38404"/>
                </a:lnTo>
                <a:lnTo>
                  <a:pt x="6720" y="15361"/>
                </a:lnTo>
                <a:lnTo>
                  <a:pt x="4800" y="13441"/>
                </a:lnTo>
                <a:lnTo>
                  <a:pt x="3840" y="11521"/>
                </a:lnTo>
                <a:lnTo>
                  <a:pt x="2880" y="8641"/>
                </a:lnTo>
                <a:lnTo>
                  <a:pt x="1920" y="5760"/>
                </a:lnTo>
                <a:lnTo>
                  <a:pt x="192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1" name="object 331"/>
          <p:cNvSpPr/>
          <p:nvPr/>
        </p:nvSpPr>
        <p:spPr>
          <a:xfrm>
            <a:off x="4917216" y="2064669"/>
            <a:ext cx="62392" cy="114239"/>
          </a:xfrm>
          <a:custGeom>
            <a:avLst/>
            <a:gdLst/>
            <a:ahLst/>
            <a:cxnLst/>
            <a:rect l="l" t="t" r="r" b="b"/>
            <a:pathLst>
              <a:path w="62392" h="114239">
                <a:moveTo>
                  <a:pt x="62392" y="100797"/>
                </a:moveTo>
                <a:lnTo>
                  <a:pt x="61432" y="98877"/>
                </a:lnTo>
                <a:lnTo>
                  <a:pt x="61432" y="96956"/>
                </a:lnTo>
                <a:lnTo>
                  <a:pt x="60472" y="95996"/>
                </a:lnTo>
                <a:lnTo>
                  <a:pt x="23027" y="95996"/>
                </a:lnTo>
                <a:lnTo>
                  <a:pt x="23027" y="2880"/>
                </a:lnTo>
                <a:lnTo>
                  <a:pt x="22067" y="1920"/>
                </a:lnTo>
                <a:lnTo>
                  <a:pt x="21107" y="1920"/>
                </a:lnTo>
                <a:lnTo>
                  <a:pt x="20147" y="960"/>
                </a:lnTo>
                <a:lnTo>
                  <a:pt x="17266" y="960"/>
                </a:lnTo>
                <a:lnTo>
                  <a:pt x="15346" y="0"/>
                </a:lnTo>
                <a:lnTo>
                  <a:pt x="6705" y="0"/>
                </a:lnTo>
                <a:lnTo>
                  <a:pt x="5745" y="960"/>
                </a:lnTo>
                <a:lnTo>
                  <a:pt x="1905" y="960"/>
                </a:lnTo>
                <a:lnTo>
                  <a:pt x="944" y="1920"/>
                </a:lnTo>
                <a:lnTo>
                  <a:pt x="0" y="1920"/>
                </a:lnTo>
                <a:lnTo>
                  <a:pt x="0" y="112318"/>
                </a:lnTo>
                <a:lnTo>
                  <a:pt x="1905" y="113278"/>
                </a:lnTo>
                <a:lnTo>
                  <a:pt x="2865" y="114239"/>
                </a:lnTo>
                <a:lnTo>
                  <a:pt x="60472" y="114239"/>
                </a:lnTo>
                <a:lnTo>
                  <a:pt x="61432" y="113278"/>
                </a:lnTo>
                <a:lnTo>
                  <a:pt x="61432" y="111358"/>
                </a:lnTo>
                <a:lnTo>
                  <a:pt x="62392" y="110398"/>
                </a:lnTo>
                <a:lnTo>
                  <a:pt x="62392" y="100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2" name="object 332"/>
          <p:cNvSpPr/>
          <p:nvPr/>
        </p:nvSpPr>
        <p:spPr>
          <a:xfrm>
            <a:off x="4987290" y="2092512"/>
            <a:ext cx="83515" cy="89275"/>
          </a:xfrm>
          <a:custGeom>
            <a:avLst/>
            <a:gdLst/>
            <a:ahLst/>
            <a:cxnLst/>
            <a:rect l="l" t="t" r="r" b="b"/>
            <a:pathLst>
              <a:path w="83515" h="89275">
                <a:moveTo>
                  <a:pt x="47990" y="71033"/>
                </a:moveTo>
                <a:lnTo>
                  <a:pt x="37429" y="71033"/>
                </a:lnTo>
                <a:lnTo>
                  <a:pt x="34549" y="70073"/>
                </a:lnTo>
                <a:lnTo>
                  <a:pt x="32628" y="69113"/>
                </a:lnTo>
                <a:lnTo>
                  <a:pt x="29748" y="68153"/>
                </a:lnTo>
                <a:lnTo>
                  <a:pt x="27843" y="66233"/>
                </a:lnTo>
                <a:lnTo>
                  <a:pt x="27843" y="88315"/>
                </a:lnTo>
                <a:lnTo>
                  <a:pt x="33588" y="89275"/>
                </a:lnTo>
                <a:lnTo>
                  <a:pt x="47990" y="89275"/>
                </a:lnTo>
                <a:lnTo>
                  <a:pt x="54711" y="87355"/>
                </a:lnTo>
                <a:lnTo>
                  <a:pt x="59512" y="85435"/>
                </a:lnTo>
                <a:lnTo>
                  <a:pt x="65272" y="83515"/>
                </a:lnTo>
                <a:lnTo>
                  <a:pt x="70073" y="80634"/>
                </a:lnTo>
                <a:lnTo>
                  <a:pt x="72953" y="76794"/>
                </a:lnTo>
                <a:lnTo>
                  <a:pt x="76794" y="71993"/>
                </a:lnTo>
                <a:lnTo>
                  <a:pt x="79674" y="67193"/>
                </a:lnTo>
                <a:lnTo>
                  <a:pt x="81594" y="62392"/>
                </a:lnTo>
                <a:lnTo>
                  <a:pt x="82555" y="56631"/>
                </a:lnTo>
                <a:lnTo>
                  <a:pt x="83515" y="50871"/>
                </a:lnTo>
                <a:lnTo>
                  <a:pt x="83515" y="36469"/>
                </a:lnTo>
                <a:lnTo>
                  <a:pt x="82555" y="30723"/>
                </a:lnTo>
                <a:lnTo>
                  <a:pt x="81594" y="24947"/>
                </a:lnTo>
                <a:lnTo>
                  <a:pt x="79674" y="20162"/>
                </a:lnTo>
                <a:lnTo>
                  <a:pt x="76794" y="15346"/>
                </a:lnTo>
                <a:lnTo>
                  <a:pt x="73913" y="11506"/>
                </a:lnTo>
                <a:lnTo>
                  <a:pt x="70073" y="7665"/>
                </a:lnTo>
                <a:lnTo>
                  <a:pt x="66233" y="4800"/>
                </a:lnTo>
                <a:lnTo>
                  <a:pt x="61432" y="2880"/>
                </a:lnTo>
                <a:lnTo>
                  <a:pt x="55671" y="960"/>
                </a:lnTo>
                <a:lnTo>
                  <a:pt x="49911" y="0"/>
                </a:lnTo>
                <a:lnTo>
                  <a:pt x="35509" y="0"/>
                </a:lnTo>
                <a:lnTo>
                  <a:pt x="28788" y="1920"/>
                </a:lnTo>
                <a:lnTo>
                  <a:pt x="24002" y="3825"/>
                </a:lnTo>
                <a:lnTo>
                  <a:pt x="18227" y="5760"/>
                </a:lnTo>
                <a:lnTo>
                  <a:pt x="13441" y="8641"/>
                </a:lnTo>
                <a:lnTo>
                  <a:pt x="10561" y="12481"/>
                </a:lnTo>
                <a:lnTo>
                  <a:pt x="6720" y="16322"/>
                </a:lnTo>
                <a:lnTo>
                  <a:pt x="3840" y="21107"/>
                </a:lnTo>
                <a:lnTo>
                  <a:pt x="1920" y="26883"/>
                </a:lnTo>
                <a:lnTo>
                  <a:pt x="0" y="32628"/>
                </a:lnTo>
                <a:lnTo>
                  <a:pt x="0" y="58552"/>
                </a:lnTo>
                <a:lnTo>
                  <a:pt x="1920" y="64312"/>
                </a:lnTo>
                <a:lnTo>
                  <a:pt x="3840" y="69113"/>
                </a:lnTo>
                <a:lnTo>
                  <a:pt x="6720" y="73913"/>
                </a:lnTo>
                <a:lnTo>
                  <a:pt x="9601" y="77754"/>
                </a:lnTo>
                <a:lnTo>
                  <a:pt x="13441" y="81594"/>
                </a:lnTo>
                <a:lnTo>
                  <a:pt x="17282" y="84475"/>
                </a:lnTo>
                <a:lnTo>
                  <a:pt x="22067" y="86395"/>
                </a:lnTo>
                <a:lnTo>
                  <a:pt x="22067" y="40309"/>
                </a:lnTo>
                <a:lnTo>
                  <a:pt x="23027" y="36469"/>
                </a:lnTo>
                <a:lnTo>
                  <a:pt x="24002" y="33588"/>
                </a:lnTo>
                <a:lnTo>
                  <a:pt x="24002" y="29748"/>
                </a:lnTo>
                <a:lnTo>
                  <a:pt x="25908" y="26883"/>
                </a:lnTo>
                <a:lnTo>
                  <a:pt x="26868" y="24947"/>
                </a:lnTo>
                <a:lnTo>
                  <a:pt x="28788" y="23027"/>
                </a:lnTo>
                <a:lnTo>
                  <a:pt x="30708" y="21107"/>
                </a:lnTo>
                <a:lnTo>
                  <a:pt x="33588" y="20162"/>
                </a:lnTo>
                <a:lnTo>
                  <a:pt x="35509" y="18227"/>
                </a:lnTo>
                <a:lnTo>
                  <a:pt x="48950" y="18227"/>
                </a:lnTo>
                <a:lnTo>
                  <a:pt x="50871" y="20162"/>
                </a:lnTo>
                <a:lnTo>
                  <a:pt x="53751" y="21107"/>
                </a:lnTo>
                <a:lnTo>
                  <a:pt x="55671" y="23027"/>
                </a:lnTo>
                <a:lnTo>
                  <a:pt x="56631" y="25907"/>
                </a:lnTo>
                <a:lnTo>
                  <a:pt x="58552" y="27828"/>
                </a:lnTo>
                <a:lnTo>
                  <a:pt x="59512" y="30723"/>
                </a:lnTo>
                <a:lnTo>
                  <a:pt x="60472" y="33588"/>
                </a:lnTo>
                <a:lnTo>
                  <a:pt x="60472" y="37429"/>
                </a:lnTo>
                <a:lnTo>
                  <a:pt x="61432" y="41269"/>
                </a:lnTo>
                <a:lnTo>
                  <a:pt x="61432" y="48950"/>
                </a:lnTo>
                <a:lnTo>
                  <a:pt x="60472" y="52791"/>
                </a:lnTo>
                <a:lnTo>
                  <a:pt x="59512" y="55671"/>
                </a:lnTo>
                <a:lnTo>
                  <a:pt x="59512" y="59512"/>
                </a:lnTo>
                <a:lnTo>
                  <a:pt x="57591" y="61432"/>
                </a:lnTo>
                <a:lnTo>
                  <a:pt x="56631" y="64312"/>
                </a:lnTo>
                <a:lnTo>
                  <a:pt x="54711" y="66233"/>
                </a:lnTo>
                <a:lnTo>
                  <a:pt x="52791" y="68153"/>
                </a:lnTo>
                <a:lnTo>
                  <a:pt x="49911" y="69113"/>
                </a:lnTo>
                <a:lnTo>
                  <a:pt x="47990" y="710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3" name="object 333"/>
          <p:cNvSpPr/>
          <p:nvPr/>
        </p:nvSpPr>
        <p:spPr>
          <a:xfrm>
            <a:off x="5009357" y="2140503"/>
            <a:ext cx="5775" cy="40325"/>
          </a:xfrm>
          <a:custGeom>
            <a:avLst/>
            <a:gdLst/>
            <a:ahLst/>
            <a:cxnLst/>
            <a:rect l="l" t="t" r="r" b="b"/>
            <a:pathLst>
              <a:path w="5775" h="40325">
                <a:moveTo>
                  <a:pt x="5775" y="40325"/>
                </a:moveTo>
                <a:lnTo>
                  <a:pt x="5775" y="18242"/>
                </a:lnTo>
                <a:lnTo>
                  <a:pt x="4800" y="15361"/>
                </a:lnTo>
                <a:lnTo>
                  <a:pt x="2895" y="13441"/>
                </a:lnTo>
                <a:lnTo>
                  <a:pt x="1935" y="10561"/>
                </a:lnTo>
                <a:lnTo>
                  <a:pt x="960" y="6720"/>
                </a:lnTo>
                <a:lnTo>
                  <a:pt x="960" y="3840"/>
                </a:lnTo>
                <a:lnTo>
                  <a:pt x="0" y="0"/>
                </a:lnTo>
                <a:lnTo>
                  <a:pt x="0" y="38404"/>
                </a:lnTo>
                <a:lnTo>
                  <a:pt x="5775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4" name="object 334"/>
          <p:cNvSpPr/>
          <p:nvPr/>
        </p:nvSpPr>
        <p:spPr>
          <a:xfrm>
            <a:off x="5080406" y="2094433"/>
            <a:ext cx="128625" cy="85435"/>
          </a:xfrm>
          <a:custGeom>
            <a:avLst/>
            <a:gdLst/>
            <a:ahLst/>
            <a:cxnLst/>
            <a:rect l="l" t="t" r="r" b="b"/>
            <a:pathLst>
              <a:path w="128625" h="85435">
                <a:moveTo>
                  <a:pt x="50871" y="81594"/>
                </a:moveTo>
                <a:lnTo>
                  <a:pt x="51831" y="80634"/>
                </a:lnTo>
                <a:lnTo>
                  <a:pt x="63352" y="32628"/>
                </a:lnTo>
                <a:lnTo>
                  <a:pt x="64312" y="32628"/>
                </a:lnTo>
                <a:lnTo>
                  <a:pt x="76794" y="80634"/>
                </a:lnTo>
                <a:lnTo>
                  <a:pt x="77754" y="81594"/>
                </a:lnTo>
                <a:lnTo>
                  <a:pt x="77754" y="83515"/>
                </a:lnTo>
                <a:lnTo>
                  <a:pt x="78714" y="83515"/>
                </a:lnTo>
                <a:lnTo>
                  <a:pt x="79674" y="84475"/>
                </a:lnTo>
                <a:lnTo>
                  <a:pt x="81594" y="84475"/>
                </a:lnTo>
                <a:lnTo>
                  <a:pt x="82555" y="85435"/>
                </a:lnTo>
                <a:lnTo>
                  <a:pt x="89275" y="85435"/>
                </a:lnTo>
                <a:lnTo>
                  <a:pt x="91196" y="62392"/>
                </a:lnTo>
                <a:lnTo>
                  <a:pt x="92156" y="85435"/>
                </a:lnTo>
                <a:lnTo>
                  <a:pt x="100797" y="85435"/>
                </a:lnTo>
                <a:lnTo>
                  <a:pt x="101757" y="84475"/>
                </a:lnTo>
                <a:lnTo>
                  <a:pt x="103677" y="84475"/>
                </a:lnTo>
                <a:lnTo>
                  <a:pt x="104637" y="83515"/>
                </a:lnTo>
                <a:lnTo>
                  <a:pt x="105597" y="82555"/>
                </a:lnTo>
                <a:lnTo>
                  <a:pt x="105597" y="81594"/>
                </a:lnTo>
                <a:lnTo>
                  <a:pt x="106558" y="80634"/>
                </a:lnTo>
                <a:lnTo>
                  <a:pt x="127680" y="9585"/>
                </a:lnTo>
                <a:lnTo>
                  <a:pt x="127680" y="6720"/>
                </a:lnTo>
                <a:lnTo>
                  <a:pt x="128625" y="5745"/>
                </a:lnTo>
                <a:lnTo>
                  <a:pt x="128625" y="1904"/>
                </a:lnTo>
                <a:lnTo>
                  <a:pt x="127680" y="1904"/>
                </a:lnTo>
                <a:lnTo>
                  <a:pt x="127680" y="960"/>
                </a:lnTo>
                <a:lnTo>
                  <a:pt x="126720" y="960"/>
                </a:lnTo>
                <a:lnTo>
                  <a:pt x="125745" y="0"/>
                </a:lnTo>
                <a:lnTo>
                  <a:pt x="109438" y="0"/>
                </a:lnTo>
                <a:lnTo>
                  <a:pt x="109438" y="960"/>
                </a:lnTo>
                <a:lnTo>
                  <a:pt x="107518" y="960"/>
                </a:lnTo>
                <a:lnTo>
                  <a:pt x="107518" y="1904"/>
                </a:lnTo>
                <a:lnTo>
                  <a:pt x="106558" y="2880"/>
                </a:lnTo>
                <a:lnTo>
                  <a:pt x="106558" y="3840"/>
                </a:lnTo>
                <a:lnTo>
                  <a:pt x="91196" y="61432"/>
                </a:lnTo>
                <a:lnTo>
                  <a:pt x="75834" y="2880"/>
                </a:lnTo>
                <a:lnTo>
                  <a:pt x="74874" y="2880"/>
                </a:lnTo>
                <a:lnTo>
                  <a:pt x="74874" y="1904"/>
                </a:lnTo>
                <a:lnTo>
                  <a:pt x="73913" y="960"/>
                </a:lnTo>
                <a:lnTo>
                  <a:pt x="72953" y="960"/>
                </a:lnTo>
                <a:lnTo>
                  <a:pt x="71993" y="0"/>
                </a:lnTo>
                <a:lnTo>
                  <a:pt x="56631" y="0"/>
                </a:lnTo>
                <a:lnTo>
                  <a:pt x="55671" y="960"/>
                </a:lnTo>
                <a:lnTo>
                  <a:pt x="54711" y="960"/>
                </a:lnTo>
                <a:lnTo>
                  <a:pt x="53751" y="1904"/>
                </a:lnTo>
                <a:lnTo>
                  <a:pt x="53751" y="3840"/>
                </a:lnTo>
                <a:lnTo>
                  <a:pt x="38389" y="61432"/>
                </a:lnTo>
                <a:lnTo>
                  <a:pt x="23027" y="3840"/>
                </a:lnTo>
                <a:lnTo>
                  <a:pt x="23027" y="2880"/>
                </a:lnTo>
                <a:lnTo>
                  <a:pt x="22082" y="1904"/>
                </a:lnTo>
                <a:lnTo>
                  <a:pt x="22082" y="960"/>
                </a:lnTo>
                <a:lnTo>
                  <a:pt x="20147" y="960"/>
                </a:lnTo>
                <a:lnTo>
                  <a:pt x="19202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04"/>
                </a:lnTo>
                <a:lnTo>
                  <a:pt x="0" y="1904"/>
                </a:lnTo>
                <a:lnTo>
                  <a:pt x="0" y="6720"/>
                </a:lnTo>
                <a:lnTo>
                  <a:pt x="960" y="7680"/>
                </a:lnTo>
                <a:lnTo>
                  <a:pt x="960" y="9585"/>
                </a:lnTo>
                <a:lnTo>
                  <a:pt x="22082" y="80634"/>
                </a:lnTo>
                <a:lnTo>
                  <a:pt x="22082" y="81594"/>
                </a:lnTo>
                <a:lnTo>
                  <a:pt x="23027" y="82555"/>
                </a:lnTo>
                <a:lnTo>
                  <a:pt x="23027" y="83515"/>
                </a:lnTo>
                <a:lnTo>
                  <a:pt x="23987" y="83515"/>
                </a:lnTo>
                <a:lnTo>
                  <a:pt x="23987" y="84475"/>
                </a:lnTo>
                <a:lnTo>
                  <a:pt x="26868" y="84475"/>
                </a:lnTo>
                <a:lnTo>
                  <a:pt x="27828" y="85435"/>
                </a:lnTo>
                <a:lnTo>
                  <a:pt x="36484" y="85435"/>
                </a:lnTo>
                <a:lnTo>
                  <a:pt x="38389" y="62392"/>
                </a:lnTo>
                <a:lnTo>
                  <a:pt x="39349" y="85435"/>
                </a:lnTo>
                <a:lnTo>
                  <a:pt x="46070" y="85435"/>
                </a:lnTo>
                <a:lnTo>
                  <a:pt x="47030" y="84475"/>
                </a:lnTo>
                <a:lnTo>
                  <a:pt x="48950" y="84475"/>
                </a:lnTo>
                <a:lnTo>
                  <a:pt x="49911" y="83515"/>
                </a:lnTo>
                <a:lnTo>
                  <a:pt x="50871" y="82555"/>
                </a:lnTo>
                <a:lnTo>
                  <a:pt x="50871" y="81594"/>
                </a:lnTo>
                <a:close/>
              </a:path>
              <a:path w="128625" h="85435">
                <a:moveTo>
                  <a:pt x="92156" y="85435"/>
                </a:moveTo>
                <a:lnTo>
                  <a:pt x="91196" y="62392"/>
                </a:lnTo>
                <a:lnTo>
                  <a:pt x="89275" y="85435"/>
                </a:lnTo>
                <a:lnTo>
                  <a:pt x="92156" y="85435"/>
                </a:lnTo>
                <a:close/>
              </a:path>
              <a:path w="128625" h="85435">
                <a:moveTo>
                  <a:pt x="39349" y="85435"/>
                </a:moveTo>
                <a:lnTo>
                  <a:pt x="38389" y="62392"/>
                </a:lnTo>
                <a:lnTo>
                  <a:pt x="36484" y="85435"/>
                </a:lnTo>
                <a:lnTo>
                  <a:pt x="39349" y="85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5" name="object 335"/>
          <p:cNvSpPr/>
          <p:nvPr/>
        </p:nvSpPr>
        <p:spPr>
          <a:xfrm>
            <a:off x="5216712" y="2126101"/>
            <a:ext cx="45125" cy="18242"/>
          </a:xfrm>
          <a:custGeom>
            <a:avLst/>
            <a:gdLst/>
            <a:ahLst/>
            <a:cxnLst/>
            <a:rect l="l" t="t" r="r" b="b"/>
            <a:pathLst>
              <a:path w="45125" h="18242">
                <a:moveTo>
                  <a:pt x="960" y="14401"/>
                </a:moveTo>
                <a:lnTo>
                  <a:pt x="960" y="16322"/>
                </a:lnTo>
                <a:lnTo>
                  <a:pt x="1920" y="17282"/>
                </a:lnTo>
                <a:lnTo>
                  <a:pt x="2880" y="18242"/>
                </a:lnTo>
                <a:lnTo>
                  <a:pt x="42245" y="18242"/>
                </a:lnTo>
                <a:lnTo>
                  <a:pt x="43205" y="17282"/>
                </a:lnTo>
                <a:lnTo>
                  <a:pt x="44165" y="16322"/>
                </a:lnTo>
                <a:lnTo>
                  <a:pt x="45125" y="14401"/>
                </a:lnTo>
                <a:lnTo>
                  <a:pt x="45125" y="3840"/>
                </a:lnTo>
                <a:lnTo>
                  <a:pt x="44165" y="2880"/>
                </a:lnTo>
                <a:lnTo>
                  <a:pt x="44165" y="960"/>
                </a:lnTo>
                <a:lnTo>
                  <a:pt x="43205" y="960"/>
                </a:lnTo>
                <a:lnTo>
                  <a:pt x="43205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12481"/>
                </a:lnTo>
                <a:lnTo>
                  <a:pt x="96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6" name="object 336"/>
          <p:cNvSpPr/>
          <p:nvPr/>
        </p:nvSpPr>
        <p:spPr>
          <a:xfrm>
            <a:off x="3577087" y="2309454"/>
            <a:ext cx="125760" cy="86410"/>
          </a:xfrm>
          <a:custGeom>
            <a:avLst/>
            <a:gdLst/>
            <a:ahLst/>
            <a:cxnLst/>
            <a:rect l="l" t="t" r="r" b="b"/>
            <a:pathLst>
              <a:path w="125760" h="86410">
                <a:moveTo>
                  <a:pt x="104637" y="85450"/>
                </a:moveTo>
                <a:lnTo>
                  <a:pt x="105597" y="85450"/>
                </a:lnTo>
                <a:lnTo>
                  <a:pt x="106558" y="86410"/>
                </a:lnTo>
                <a:lnTo>
                  <a:pt x="121920" y="86410"/>
                </a:lnTo>
                <a:lnTo>
                  <a:pt x="122880" y="85450"/>
                </a:lnTo>
                <a:lnTo>
                  <a:pt x="124800" y="85450"/>
                </a:lnTo>
                <a:lnTo>
                  <a:pt x="124800" y="84475"/>
                </a:lnTo>
                <a:lnTo>
                  <a:pt x="125760" y="83530"/>
                </a:lnTo>
                <a:lnTo>
                  <a:pt x="125760" y="28803"/>
                </a:lnTo>
                <a:lnTo>
                  <a:pt x="124800" y="24002"/>
                </a:lnTo>
                <a:lnTo>
                  <a:pt x="123840" y="20162"/>
                </a:lnTo>
                <a:lnTo>
                  <a:pt x="122880" y="16322"/>
                </a:lnTo>
                <a:lnTo>
                  <a:pt x="120959" y="12481"/>
                </a:lnTo>
                <a:lnTo>
                  <a:pt x="119039" y="9616"/>
                </a:lnTo>
                <a:lnTo>
                  <a:pt x="117119" y="6720"/>
                </a:lnTo>
                <a:lnTo>
                  <a:pt x="114239" y="3840"/>
                </a:lnTo>
                <a:lnTo>
                  <a:pt x="110398" y="1920"/>
                </a:lnTo>
                <a:lnTo>
                  <a:pt x="106558" y="960"/>
                </a:lnTo>
                <a:lnTo>
                  <a:pt x="102717" y="0"/>
                </a:lnTo>
                <a:lnTo>
                  <a:pt x="93116" y="0"/>
                </a:lnTo>
                <a:lnTo>
                  <a:pt x="90236" y="960"/>
                </a:lnTo>
                <a:lnTo>
                  <a:pt x="88315" y="960"/>
                </a:lnTo>
                <a:lnTo>
                  <a:pt x="86395" y="1920"/>
                </a:lnTo>
                <a:lnTo>
                  <a:pt x="83515" y="2895"/>
                </a:lnTo>
                <a:lnTo>
                  <a:pt x="81594" y="3840"/>
                </a:lnTo>
                <a:lnTo>
                  <a:pt x="79674" y="5760"/>
                </a:lnTo>
                <a:lnTo>
                  <a:pt x="76794" y="7680"/>
                </a:lnTo>
                <a:lnTo>
                  <a:pt x="74874" y="9616"/>
                </a:lnTo>
                <a:lnTo>
                  <a:pt x="72953" y="11521"/>
                </a:lnTo>
                <a:lnTo>
                  <a:pt x="70073" y="14401"/>
                </a:lnTo>
                <a:lnTo>
                  <a:pt x="69113" y="11521"/>
                </a:lnTo>
                <a:lnTo>
                  <a:pt x="68153" y="9616"/>
                </a:lnTo>
                <a:lnTo>
                  <a:pt x="66233" y="7680"/>
                </a:lnTo>
                <a:lnTo>
                  <a:pt x="65272" y="6720"/>
                </a:lnTo>
                <a:lnTo>
                  <a:pt x="63367" y="4800"/>
                </a:lnTo>
                <a:lnTo>
                  <a:pt x="61432" y="3840"/>
                </a:lnTo>
                <a:lnTo>
                  <a:pt x="59527" y="1920"/>
                </a:lnTo>
                <a:lnTo>
                  <a:pt x="56647" y="960"/>
                </a:lnTo>
                <a:lnTo>
                  <a:pt x="54711" y="960"/>
                </a:lnTo>
                <a:lnTo>
                  <a:pt x="51846" y="0"/>
                </a:lnTo>
                <a:lnTo>
                  <a:pt x="41285" y="0"/>
                </a:lnTo>
                <a:lnTo>
                  <a:pt x="36484" y="960"/>
                </a:lnTo>
                <a:lnTo>
                  <a:pt x="31683" y="2895"/>
                </a:lnTo>
                <a:lnTo>
                  <a:pt x="27843" y="5760"/>
                </a:lnTo>
                <a:lnTo>
                  <a:pt x="23042" y="8641"/>
                </a:lnTo>
                <a:lnTo>
                  <a:pt x="19202" y="13441"/>
                </a:lnTo>
                <a:lnTo>
                  <a:pt x="19202" y="3840"/>
                </a:lnTo>
                <a:lnTo>
                  <a:pt x="18242" y="2895"/>
                </a:lnTo>
                <a:lnTo>
                  <a:pt x="18242" y="1920"/>
                </a:lnTo>
                <a:lnTo>
                  <a:pt x="15361" y="1920"/>
                </a:lnTo>
                <a:lnTo>
                  <a:pt x="14401" y="960"/>
                </a:lnTo>
                <a:lnTo>
                  <a:pt x="4800" y="960"/>
                </a:lnTo>
                <a:lnTo>
                  <a:pt x="3840" y="1920"/>
                </a:lnTo>
                <a:lnTo>
                  <a:pt x="960" y="1920"/>
                </a:lnTo>
                <a:lnTo>
                  <a:pt x="960" y="2895"/>
                </a:lnTo>
                <a:lnTo>
                  <a:pt x="0" y="3840"/>
                </a:lnTo>
                <a:lnTo>
                  <a:pt x="0" y="84475"/>
                </a:lnTo>
                <a:lnTo>
                  <a:pt x="960" y="84475"/>
                </a:lnTo>
                <a:lnTo>
                  <a:pt x="960" y="85450"/>
                </a:lnTo>
                <a:lnTo>
                  <a:pt x="2880" y="85450"/>
                </a:lnTo>
                <a:lnTo>
                  <a:pt x="3840" y="86410"/>
                </a:lnTo>
                <a:lnTo>
                  <a:pt x="19202" y="86410"/>
                </a:lnTo>
                <a:lnTo>
                  <a:pt x="20162" y="85450"/>
                </a:lnTo>
                <a:lnTo>
                  <a:pt x="21122" y="85450"/>
                </a:lnTo>
                <a:lnTo>
                  <a:pt x="22082" y="84475"/>
                </a:lnTo>
                <a:lnTo>
                  <a:pt x="22082" y="30723"/>
                </a:lnTo>
                <a:lnTo>
                  <a:pt x="25923" y="26883"/>
                </a:lnTo>
                <a:lnTo>
                  <a:pt x="28803" y="24002"/>
                </a:lnTo>
                <a:lnTo>
                  <a:pt x="30723" y="22082"/>
                </a:lnTo>
                <a:lnTo>
                  <a:pt x="33604" y="20162"/>
                </a:lnTo>
                <a:lnTo>
                  <a:pt x="36484" y="19202"/>
                </a:lnTo>
                <a:lnTo>
                  <a:pt x="43205" y="19202"/>
                </a:lnTo>
                <a:lnTo>
                  <a:pt x="45125" y="20162"/>
                </a:lnTo>
                <a:lnTo>
                  <a:pt x="46085" y="21122"/>
                </a:lnTo>
                <a:lnTo>
                  <a:pt x="48006" y="22082"/>
                </a:lnTo>
                <a:lnTo>
                  <a:pt x="48966" y="24002"/>
                </a:lnTo>
                <a:lnTo>
                  <a:pt x="49926" y="24963"/>
                </a:lnTo>
                <a:lnTo>
                  <a:pt x="50871" y="26883"/>
                </a:lnTo>
                <a:lnTo>
                  <a:pt x="50871" y="29763"/>
                </a:lnTo>
                <a:lnTo>
                  <a:pt x="51846" y="31683"/>
                </a:lnTo>
                <a:lnTo>
                  <a:pt x="51846" y="84475"/>
                </a:lnTo>
                <a:lnTo>
                  <a:pt x="52806" y="85450"/>
                </a:lnTo>
                <a:lnTo>
                  <a:pt x="53766" y="85450"/>
                </a:lnTo>
                <a:lnTo>
                  <a:pt x="54711" y="86410"/>
                </a:lnTo>
                <a:lnTo>
                  <a:pt x="71048" y="86410"/>
                </a:lnTo>
                <a:lnTo>
                  <a:pt x="71048" y="85450"/>
                </a:lnTo>
                <a:lnTo>
                  <a:pt x="72953" y="85450"/>
                </a:lnTo>
                <a:lnTo>
                  <a:pt x="72953" y="84475"/>
                </a:lnTo>
                <a:lnTo>
                  <a:pt x="73913" y="84475"/>
                </a:lnTo>
                <a:lnTo>
                  <a:pt x="73913" y="30723"/>
                </a:lnTo>
                <a:lnTo>
                  <a:pt x="76794" y="26883"/>
                </a:lnTo>
                <a:lnTo>
                  <a:pt x="79674" y="24002"/>
                </a:lnTo>
                <a:lnTo>
                  <a:pt x="82555" y="22082"/>
                </a:lnTo>
                <a:lnTo>
                  <a:pt x="85435" y="20162"/>
                </a:lnTo>
                <a:lnTo>
                  <a:pt x="88315" y="19202"/>
                </a:lnTo>
                <a:lnTo>
                  <a:pt x="95036" y="19202"/>
                </a:lnTo>
                <a:lnTo>
                  <a:pt x="95996" y="20162"/>
                </a:lnTo>
                <a:lnTo>
                  <a:pt x="97917" y="21122"/>
                </a:lnTo>
                <a:lnTo>
                  <a:pt x="98877" y="22082"/>
                </a:lnTo>
                <a:lnTo>
                  <a:pt x="99837" y="24002"/>
                </a:lnTo>
                <a:lnTo>
                  <a:pt x="100797" y="24963"/>
                </a:lnTo>
                <a:lnTo>
                  <a:pt x="101757" y="26883"/>
                </a:lnTo>
                <a:lnTo>
                  <a:pt x="102717" y="29763"/>
                </a:lnTo>
                <a:lnTo>
                  <a:pt x="102717" y="83530"/>
                </a:lnTo>
                <a:lnTo>
                  <a:pt x="103677" y="84475"/>
                </a:lnTo>
                <a:lnTo>
                  <a:pt x="103677" y="85450"/>
                </a:lnTo>
                <a:lnTo>
                  <a:pt x="104637" y="854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7" name="object 337"/>
          <p:cNvSpPr/>
          <p:nvPr/>
        </p:nvSpPr>
        <p:spPr>
          <a:xfrm>
            <a:off x="3722049" y="2275865"/>
            <a:ext cx="25908" cy="23027"/>
          </a:xfrm>
          <a:custGeom>
            <a:avLst/>
            <a:gdLst/>
            <a:ahLst/>
            <a:cxnLst/>
            <a:rect l="l" t="t" r="r" b="b"/>
            <a:pathLst>
              <a:path w="25908" h="23027">
                <a:moveTo>
                  <a:pt x="25908" y="11521"/>
                </a:moveTo>
                <a:lnTo>
                  <a:pt x="25908" y="7680"/>
                </a:lnTo>
                <a:lnTo>
                  <a:pt x="24947" y="4800"/>
                </a:lnTo>
                <a:lnTo>
                  <a:pt x="23027" y="2880"/>
                </a:lnTo>
                <a:lnTo>
                  <a:pt x="21107" y="960"/>
                </a:lnTo>
                <a:lnTo>
                  <a:pt x="18227" y="0"/>
                </a:lnTo>
                <a:lnTo>
                  <a:pt x="8641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6306"/>
                </a:lnTo>
                <a:lnTo>
                  <a:pt x="960" y="19202"/>
                </a:lnTo>
                <a:lnTo>
                  <a:pt x="2880" y="21122"/>
                </a:lnTo>
                <a:lnTo>
                  <a:pt x="4800" y="23027"/>
                </a:lnTo>
                <a:lnTo>
                  <a:pt x="21107" y="23027"/>
                </a:lnTo>
                <a:lnTo>
                  <a:pt x="23027" y="21122"/>
                </a:lnTo>
                <a:lnTo>
                  <a:pt x="24947" y="19202"/>
                </a:lnTo>
                <a:lnTo>
                  <a:pt x="25908" y="16306"/>
                </a:lnTo>
                <a:lnTo>
                  <a:pt x="25908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8" name="object 338"/>
          <p:cNvSpPr/>
          <p:nvPr/>
        </p:nvSpPr>
        <p:spPr>
          <a:xfrm>
            <a:off x="3723970" y="2310414"/>
            <a:ext cx="22082" cy="85450"/>
          </a:xfrm>
          <a:custGeom>
            <a:avLst/>
            <a:gdLst/>
            <a:ahLst/>
            <a:cxnLst/>
            <a:rect l="l" t="t" r="r" b="b"/>
            <a:pathLst>
              <a:path w="22082" h="85450">
                <a:moveTo>
                  <a:pt x="22082" y="1935"/>
                </a:moveTo>
                <a:lnTo>
                  <a:pt x="21107" y="1935"/>
                </a:lnTo>
                <a:lnTo>
                  <a:pt x="20147" y="960"/>
                </a:lnTo>
                <a:lnTo>
                  <a:pt x="18242" y="960"/>
                </a:lnTo>
                <a:lnTo>
                  <a:pt x="16306" y="0"/>
                </a:lnTo>
                <a:lnTo>
                  <a:pt x="5745" y="0"/>
                </a:lnTo>
                <a:lnTo>
                  <a:pt x="4800" y="960"/>
                </a:lnTo>
                <a:lnTo>
                  <a:pt x="2880" y="960"/>
                </a:lnTo>
                <a:lnTo>
                  <a:pt x="1905" y="1935"/>
                </a:lnTo>
                <a:lnTo>
                  <a:pt x="960" y="1935"/>
                </a:lnTo>
                <a:lnTo>
                  <a:pt x="0" y="2880"/>
                </a:lnTo>
                <a:lnTo>
                  <a:pt x="0" y="83515"/>
                </a:lnTo>
                <a:lnTo>
                  <a:pt x="960" y="83515"/>
                </a:lnTo>
                <a:lnTo>
                  <a:pt x="960" y="84490"/>
                </a:lnTo>
                <a:lnTo>
                  <a:pt x="2880" y="84490"/>
                </a:lnTo>
                <a:lnTo>
                  <a:pt x="2880" y="85450"/>
                </a:lnTo>
                <a:lnTo>
                  <a:pt x="19187" y="85450"/>
                </a:lnTo>
                <a:lnTo>
                  <a:pt x="20147" y="84490"/>
                </a:lnTo>
                <a:lnTo>
                  <a:pt x="21107" y="84490"/>
                </a:lnTo>
                <a:lnTo>
                  <a:pt x="22082" y="83515"/>
                </a:lnTo>
                <a:lnTo>
                  <a:pt x="22082" y="1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9" name="object 339"/>
          <p:cNvSpPr/>
          <p:nvPr/>
        </p:nvSpPr>
        <p:spPr>
          <a:xfrm>
            <a:off x="3764279" y="2272985"/>
            <a:ext cx="78714" cy="124785"/>
          </a:xfrm>
          <a:custGeom>
            <a:avLst/>
            <a:gdLst/>
            <a:ahLst/>
            <a:cxnLst/>
            <a:rect l="l" t="t" r="r" b="b"/>
            <a:pathLst>
              <a:path w="78714" h="124785">
                <a:moveTo>
                  <a:pt x="23042" y="71033"/>
                </a:moveTo>
                <a:lnTo>
                  <a:pt x="24002" y="68153"/>
                </a:lnTo>
                <a:lnTo>
                  <a:pt x="24963" y="65272"/>
                </a:lnTo>
                <a:lnTo>
                  <a:pt x="25923" y="62392"/>
                </a:lnTo>
                <a:lnTo>
                  <a:pt x="26883" y="60472"/>
                </a:lnTo>
                <a:lnTo>
                  <a:pt x="28803" y="58552"/>
                </a:lnTo>
                <a:lnTo>
                  <a:pt x="30723" y="56631"/>
                </a:lnTo>
                <a:lnTo>
                  <a:pt x="33604" y="55671"/>
                </a:lnTo>
                <a:lnTo>
                  <a:pt x="35524" y="54711"/>
                </a:lnTo>
                <a:lnTo>
                  <a:pt x="41285" y="54711"/>
                </a:lnTo>
                <a:lnTo>
                  <a:pt x="45125" y="55671"/>
                </a:lnTo>
                <a:lnTo>
                  <a:pt x="48006" y="57591"/>
                </a:lnTo>
                <a:lnTo>
                  <a:pt x="50886" y="60472"/>
                </a:lnTo>
                <a:lnTo>
                  <a:pt x="53766" y="63352"/>
                </a:lnTo>
                <a:lnTo>
                  <a:pt x="56647" y="67193"/>
                </a:lnTo>
                <a:lnTo>
                  <a:pt x="56647" y="93116"/>
                </a:lnTo>
                <a:lnTo>
                  <a:pt x="54726" y="95996"/>
                </a:lnTo>
                <a:lnTo>
                  <a:pt x="52806" y="97917"/>
                </a:lnTo>
                <a:lnTo>
                  <a:pt x="51846" y="98877"/>
                </a:lnTo>
                <a:lnTo>
                  <a:pt x="49926" y="100797"/>
                </a:lnTo>
                <a:lnTo>
                  <a:pt x="48006" y="101757"/>
                </a:lnTo>
                <a:lnTo>
                  <a:pt x="47045" y="102717"/>
                </a:lnTo>
                <a:lnTo>
                  <a:pt x="45125" y="103677"/>
                </a:lnTo>
                <a:lnTo>
                  <a:pt x="44165" y="104637"/>
                </a:lnTo>
                <a:lnTo>
                  <a:pt x="42245" y="105597"/>
                </a:lnTo>
                <a:lnTo>
                  <a:pt x="38404" y="105597"/>
                </a:lnTo>
                <a:lnTo>
                  <a:pt x="38404" y="124785"/>
                </a:lnTo>
                <a:lnTo>
                  <a:pt x="43205" y="123825"/>
                </a:lnTo>
                <a:lnTo>
                  <a:pt x="47045" y="120944"/>
                </a:lnTo>
                <a:lnTo>
                  <a:pt x="51846" y="119039"/>
                </a:lnTo>
                <a:lnTo>
                  <a:pt x="55686" y="115199"/>
                </a:lnTo>
                <a:lnTo>
                  <a:pt x="60487" y="111358"/>
                </a:lnTo>
                <a:lnTo>
                  <a:pt x="60487" y="121920"/>
                </a:lnTo>
                <a:lnTo>
                  <a:pt x="62407" y="121920"/>
                </a:lnTo>
                <a:lnTo>
                  <a:pt x="62407" y="122880"/>
                </a:lnTo>
                <a:lnTo>
                  <a:pt x="75849" y="122880"/>
                </a:lnTo>
                <a:lnTo>
                  <a:pt x="76794" y="121920"/>
                </a:lnTo>
                <a:lnTo>
                  <a:pt x="77754" y="121920"/>
                </a:lnTo>
                <a:lnTo>
                  <a:pt x="78714" y="120944"/>
                </a:lnTo>
                <a:lnTo>
                  <a:pt x="78714" y="2880"/>
                </a:lnTo>
                <a:lnTo>
                  <a:pt x="77754" y="1920"/>
                </a:lnTo>
                <a:lnTo>
                  <a:pt x="76794" y="1920"/>
                </a:lnTo>
                <a:lnTo>
                  <a:pt x="75849" y="960"/>
                </a:lnTo>
                <a:lnTo>
                  <a:pt x="72969" y="960"/>
                </a:lnTo>
                <a:lnTo>
                  <a:pt x="72009" y="0"/>
                </a:lnTo>
                <a:lnTo>
                  <a:pt x="63352" y="0"/>
                </a:lnTo>
                <a:lnTo>
                  <a:pt x="62407" y="960"/>
                </a:lnTo>
                <a:lnTo>
                  <a:pt x="59512" y="960"/>
                </a:lnTo>
                <a:lnTo>
                  <a:pt x="58567" y="1920"/>
                </a:lnTo>
                <a:lnTo>
                  <a:pt x="57607" y="1920"/>
                </a:lnTo>
                <a:lnTo>
                  <a:pt x="57607" y="2880"/>
                </a:lnTo>
                <a:lnTo>
                  <a:pt x="56647" y="2880"/>
                </a:lnTo>
                <a:lnTo>
                  <a:pt x="56647" y="47030"/>
                </a:lnTo>
                <a:lnTo>
                  <a:pt x="52806" y="43190"/>
                </a:lnTo>
                <a:lnTo>
                  <a:pt x="49926" y="40309"/>
                </a:lnTo>
                <a:lnTo>
                  <a:pt x="46085" y="38389"/>
                </a:lnTo>
                <a:lnTo>
                  <a:pt x="42245" y="37429"/>
                </a:lnTo>
                <a:lnTo>
                  <a:pt x="38404" y="36469"/>
                </a:lnTo>
                <a:lnTo>
                  <a:pt x="28803" y="36469"/>
                </a:lnTo>
                <a:lnTo>
                  <a:pt x="24002" y="37429"/>
                </a:lnTo>
                <a:lnTo>
                  <a:pt x="19202" y="39364"/>
                </a:lnTo>
                <a:lnTo>
                  <a:pt x="15361" y="41269"/>
                </a:lnTo>
                <a:lnTo>
                  <a:pt x="11521" y="44150"/>
                </a:lnTo>
                <a:lnTo>
                  <a:pt x="8641" y="47990"/>
                </a:lnTo>
                <a:lnTo>
                  <a:pt x="5760" y="51831"/>
                </a:lnTo>
                <a:lnTo>
                  <a:pt x="3840" y="56631"/>
                </a:lnTo>
                <a:lnTo>
                  <a:pt x="1920" y="62392"/>
                </a:lnTo>
                <a:lnTo>
                  <a:pt x="0" y="68153"/>
                </a:lnTo>
                <a:lnTo>
                  <a:pt x="0" y="93116"/>
                </a:lnTo>
                <a:lnTo>
                  <a:pt x="1920" y="97917"/>
                </a:lnTo>
                <a:lnTo>
                  <a:pt x="2880" y="103677"/>
                </a:lnTo>
                <a:lnTo>
                  <a:pt x="4800" y="107518"/>
                </a:lnTo>
                <a:lnTo>
                  <a:pt x="6720" y="111358"/>
                </a:lnTo>
                <a:lnTo>
                  <a:pt x="9601" y="116159"/>
                </a:lnTo>
                <a:lnTo>
                  <a:pt x="13441" y="119039"/>
                </a:lnTo>
                <a:lnTo>
                  <a:pt x="17282" y="120944"/>
                </a:lnTo>
                <a:lnTo>
                  <a:pt x="21122" y="123825"/>
                </a:lnTo>
                <a:lnTo>
                  <a:pt x="26883" y="124785"/>
                </a:lnTo>
                <a:lnTo>
                  <a:pt x="25923" y="97917"/>
                </a:lnTo>
                <a:lnTo>
                  <a:pt x="24002" y="95036"/>
                </a:lnTo>
                <a:lnTo>
                  <a:pt x="24002" y="92156"/>
                </a:lnTo>
                <a:lnTo>
                  <a:pt x="23042" y="89275"/>
                </a:lnTo>
                <a:lnTo>
                  <a:pt x="22082" y="86395"/>
                </a:lnTo>
                <a:lnTo>
                  <a:pt x="22082" y="76794"/>
                </a:lnTo>
                <a:lnTo>
                  <a:pt x="23042" y="73914"/>
                </a:lnTo>
                <a:lnTo>
                  <a:pt x="23042" y="710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0" name="object 340"/>
          <p:cNvSpPr/>
          <p:nvPr/>
        </p:nvSpPr>
        <p:spPr>
          <a:xfrm>
            <a:off x="3790203" y="2370902"/>
            <a:ext cx="12481" cy="26868"/>
          </a:xfrm>
          <a:custGeom>
            <a:avLst/>
            <a:gdLst/>
            <a:ahLst/>
            <a:cxnLst/>
            <a:rect l="l" t="t" r="r" b="b"/>
            <a:pathLst>
              <a:path w="12481" h="26868">
                <a:moveTo>
                  <a:pt x="12481" y="7680"/>
                </a:moveTo>
                <a:lnTo>
                  <a:pt x="8641" y="7680"/>
                </a:lnTo>
                <a:lnTo>
                  <a:pt x="6720" y="6720"/>
                </a:lnTo>
                <a:lnTo>
                  <a:pt x="4800" y="5760"/>
                </a:lnTo>
                <a:lnTo>
                  <a:pt x="2880" y="3840"/>
                </a:lnTo>
                <a:lnTo>
                  <a:pt x="960" y="1920"/>
                </a:lnTo>
                <a:lnTo>
                  <a:pt x="0" y="0"/>
                </a:lnTo>
                <a:lnTo>
                  <a:pt x="960" y="26868"/>
                </a:lnTo>
                <a:lnTo>
                  <a:pt x="12481" y="26868"/>
                </a:lnTo>
                <a:lnTo>
                  <a:pt x="12481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1" name="object 341"/>
          <p:cNvSpPr/>
          <p:nvPr/>
        </p:nvSpPr>
        <p:spPr>
          <a:xfrm>
            <a:off x="3861236" y="2272985"/>
            <a:ext cx="78714" cy="124785"/>
          </a:xfrm>
          <a:custGeom>
            <a:avLst/>
            <a:gdLst/>
            <a:ahLst/>
            <a:cxnLst/>
            <a:rect l="l" t="t" r="r" b="b"/>
            <a:pathLst>
              <a:path w="78714" h="124785">
                <a:moveTo>
                  <a:pt x="23042" y="71033"/>
                </a:moveTo>
                <a:lnTo>
                  <a:pt x="24003" y="68153"/>
                </a:lnTo>
                <a:lnTo>
                  <a:pt x="24963" y="65272"/>
                </a:lnTo>
                <a:lnTo>
                  <a:pt x="25923" y="62392"/>
                </a:lnTo>
                <a:lnTo>
                  <a:pt x="26883" y="60472"/>
                </a:lnTo>
                <a:lnTo>
                  <a:pt x="28803" y="58552"/>
                </a:lnTo>
                <a:lnTo>
                  <a:pt x="30723" y="56631"/>
                </a:lnTo>
                <a:lnTo>
                  <a:pt x="33604" y="55671"/>
                </a:lnTo>
                <a:lnTo>
                  <a:pt x="35524" y="54711"/>
                </a:lnTo>
                <a:lnTo>
                  <a:pt x="41285" y="54711"/>
                </a:lnTo>
                <a:lnTo>
                  <a:pt x="45125" y="55671"/>
                </a:lnTo>
                <a:lnTo>
                  <a:pt x="48006" y="57591"/>
                </a:lnTo>
                <a:lnTo>
                  <a:pt x="50886" y="60472"/>
                </a:lnTo>
                <a:lnTo>
                  <a:pt x="53766" y="63352"/>
                </a:lnTo>
                <a:lnTo>
                  <a:pt x="56647" y="67193"/>
                </a:lnTo>
                <a:lnTo>
                  <a:pt x="56647" y="93116"/>
                </a:lnTo>
                <a:lnTo>
                  <a:pt x="54726" y="95996"/>
                </a:lnTo>
                <a:lnTo>
                  <a:pt x="52806" y="97917"/>
                </a:lnTo>
                <a:lnTo>
                  <a:pt x="51846" y="98877"/>
                </a:lnTo>
                <a:lnTo>
                  <a:pt x="49926" y="100797"/>
                </a:lnTo>
                <a:lnTo>
                  <a:pt x="48006" y="101757"/>
                </a:lnTo>
                <a:lnTo>
                  <a:pt x="47045" y="102717"/>
                </a:lnTo>
                <a:lnTo>
                  <a:pt x="45125" y="103677"/>
                </a:lnTo>
                <a:lnTo>
                  <a:pt x="44165" y="104637"/>
                </a:lnTo>
                <a:lnTo>
                  <a:pt x="42245" y="105597"/>
                </a:lnTo>
                <a:lnTo>
                  <a:pt x="38404" y="105597"/>
                </a:lnTo>
                <a:lnTo>
                  <a:pt x="38404" y="124785"/>
                </a:lnTo>
                <a:lnTo>
                  <a:pt x="43205" y="123825"/>
                </a:lnTo>
                <a:lnTo>
                  <a:pt x="47045" y="120944"/>
                </a:lnTo>
                <a:lnTo>
                  <a:pt x="51846" y="119039"/>
                </a:lnTo>
                <a:lnTo>
                  <a:pt x="55686" y="115199"/>
                </a:lnTo>
                <a:lnTo>
                  <a:pt x="60472" y="111358"/>
                </a:lnTo>
                <a:lnTo>
                  <a:pt x="60472" y="121920"/>
                </a:lnTo>
                <a:lnTo>
                  <a:pt x="62407" y="121920"/>
                </a:lnTo>
                <a:lnTo>
                  <a:pt x="62407" y="122880"/>
                </a:lnTo>
                <a:lnTo>
                  <a:pt x="75834" y="122880"/>
                </a:lnTo>
                <a:lnTo>
                  <a:pt x="76809" y="121920"/>
                </a:lnTo>
                <a:lnTo>
                  <a:pt x="77754" y="121920"/>
                </a:lnTo>
                <a:lnTo>
                  <a:pt x="78714" y="120944"/>
                </a:lnTo>
                <a:lnTo>
                  <a:pt x="78714" y="2880"/>
                </a:lnTo>
                <a:lnTo>
                  <a:pt x="77754" y="1920"/>
                </a:lnTo>
                <a:lnTo>
                  <a:pt x="76809" y="1920"/>
                </a:lnTo>
                <a:lnTo>
                  <a:pt x="75834" y="960"/>
                </a:lnTo>
                <a:lnTo>
                  <a:pt x="72969" y="960"/>
                </a:lnTo>
                <a:lnTo>
                  <a:pt x="71993" y="0"/>
                </a:lnTo>
                <a:lnTo>
                  <a:pt x="63367" y="0"/>
                </a:lnTo>
                <a:lnTo>
                  <a:pt x="62407" y="960"/>
                </a:lnTo>
                <a:lnTo>
                  <a:pt x="59527" y="960"/>
                </a:lnTo>
                <a:lnTo>
                  <a:pt x="58567" y="1920"/>
                </a:lnTo>
                <a:lnTo>
                  <a:pt x="57607" y="1920"/>
                </a:lnTo>
                <a:lnTo>
                  <a:pt x="57607" y="2880"/>
                </a:lnTo>
                <a:lnTo>
                  <a:pt x="56647" y="2880"/>
                </a:lnTo>
                <a:lnTo>
                  <a:pt x="56647" y="47030"/>
                </a:lnTo>
                <a:lnTo>
                  <a:pt x="52806" y="43190"/>
                </a:lnTo>
                <a:lnTo>
                  <a:pt x="49926" y="40309"/>
                </a:lnTo>
                <a:lnTo>
                  <a:pt x="46085" y="38389"/>
                </a:lnTo>
                <a:lnTo>
                  <a:pt x="42245" y="37429"/>
                </a:lnTo>
                <a:lnTo>
                  <a:pt x="38404" y="36469"/>
                </a:lnTo>
                <a:lnTo>
                  <a:pt x="28803" y="36469"/>
                </a:lnTo>
                <a:lnTo>
                  <a:pt x="24003" y="37429"/>
                </a:lnTo>
                <a:lnTo>
                  <a:pt x="19202" y="39364"/>
                </a:lnTo>
                <a:lnTo>
                  <a:pt x="15361" y="41269"/>
                </a:lnTo>
                <a:lnTo>
                  <a:pt x="11521" y="44150"/>
                </a:lnTo>
                <a:lnTo>
                  <a:pt x="8641" y="47990"/>
                </a:lnTo>
                <a:lnTo>
                  <a:pt x="5760" y="51831"/>
                </a:lnTo>
                <a:lnTo>
                  <a:pt x="3840" y="56631"/>
                </a:lnTo>
                <a:lnTo>
                  <a:pt x="1920" y="62392"/>
                </a:lnTo>
                <a:lnTo>
                  <a:pt x="0" y="68153"/>
                </a:lnTo>
                <a:lnTo>
                  <a:pt x="0" y="93116"/>
                </a:lnTo>
                <a:lnTo>
                  <a:pt x="1920" y="97917"/>
                </a:lnTo>
                <a:lnTo>
                  <a:pt x="2880" y="103677"/>
                </a:lnTo>
                <a:lnTo>
                  <a:pt x="4800" y="107518"/>
                </a:lnTo>
                <a:lnTo>
                  <a:pt x="6720" y="111358"/>
                </a:lnTo>
                <a:lnTo>
                  <a:pt x="9601" y="116159"/>
                </a:lnTo>
                <a:lnTo>
                  <a:pt x="13441" y="119039"/>
                </a:lnTo>
                <a:lnTo>
                  <a:pt x="17282" y="120944"/>
                </a:lnTo>
                <a:lnTo>
                  <a:pt x="21122" y="123825"/>
                </a:lnTo>
                <a:lnTo>
                  <a:pt x="26883" y="124785"/>
                </a:lnTo>
                <a:lnTo>
                  <a:pt x="25923" y="97917"/>
                </a:lnTo>
                <a:lnTo>
                  <a:pt x="24003" y="95036"/>
                </a:lnTo>
                <a:lnTo>
                  <a:pt x="24003" y="92156"/>
                </a:lnTo>
                <a:lnTo>
                  <a:pt x="23042" y="89275"/>
                </a:lnTo>
                <a:lnTo>
                  <a:pt x="23042" y="86395"/>
                </a:lnTo>
                <a:lnTo>
                  <a:pt x="22082" y="83515"/>
                </a:lnTo>
                <a:lnTo>
                  <a:pt x="22082" y="76794"/>
                </a:lnTo>
                <a:lnTo>
                  <a:pt x="23042" y="73914"/>
                </a:lnTo>
                <a:lnTo>
                  <a:pt x="23042" y="710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2" name="object 342"/>
          <p:cNvSpPr/>
          <p:nvPr/>
        </p:nvSpPr>
        <p:spPr>
          <a:xfrm>
            <a:off x="3887160" y="2370902"/>
            <a:ext cx="12481" cy="26868"/>
          </a:xfrm>
          <a:custGeom>
            <a:avLst/>
            <a:gdLst/>
            <a:ahLst/>
            <a:cxnLst/>
            <a:rect l="l" t="t" r="r" b="b"/>
            <a:pathLst>
              <a:path w="12481" h="26868">
                <a:moveTo>
                  <a:pt x="12481" y="7680"/>
                </a:moveTo>
                <a:lnTo>
                  <a:pt x="8641" y="7680"/>
                </a:lnTo>
                <a:lnTo>
                  <a:pt x="6720" y="6720"/>
                </a:lnTo>
                <a:lnTo>
                  <a:pt x="4800" y="5760"/>
                </a:lnTo>
                <a:lnTo>
                  <a:pt x="2880" y="3840"/>
                </a:lnTo>
                <a:lnTo>
                  <a:pt x="960" y="1920"/>
                </a:lnTo>
                <a:lnTo>
                  <a:pt x="0" y="0"/>
                </a:lnTo>
                <a:lnTo>
                  <a:pt x="960" y="26868"/>
                </a:lnTo>
                <a:lnTo>
                  <a:pt x="12481" y="26868"/>
                </a:lnTo>
                <a:lnTo>
                  <a:pt x="12481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3" name="object 343"/>
          <p:cNvSpPr/>
          <p:nvPr/>
        </p:nvSpPr>
        <p:spPr>
          <a:xfrm>
            <a:off x="3962034" y="2272985"/>
            <a:ext cx="23042" cy="122880"/>
          </a:xfrm>
          <a:custGeom>
            <a:avLst/>
            <a:gdLst/>
            <a:ahLst/>
            <a:cxnLst/>
            <a:rect l="l" t="t" r="r" b="b"/>
            <a:pathLst>
              <a:path w="23042" h="122880">
                <a:moveTo>
                  <a:pt x="1920" y="1920"/>
                </a:move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19999"/>
                </a:lnTo>
                <a:lnTo>
                  <a:pt x="960" y="120944"/>
                </a:lnTo>
                <a:lnTo>
                  <a:pt x="960" y="121920"/>
                </a:lnTo>
                <a:lnTo>
                  <a:pt x="2880" y="121920"/>
                </a:lnTo>
                <a:lnTo>
                  <a:pt x="3840" y="122880"/>
                </a:lnTo>
                <a:lnTo>
                  <a:pt x="19202" y="122880"/>
                </a:lnTo>
                <a:lnTo>
                  <a:pt x="20162" y="121920"/>
                </a:lnTo>
                <a:lnTo>
                  <a:pt x="22082" y="121920"/>
                </a:lnTo>
                <a:lnTo>
                  <a:pt x="22082" y="120944"/>
                </a:lnTo>
                <a:lnTo>
                  <a:pt x="23042" y="119999"/>
                </a:lnTo>
                <a:lnTo>
                  <a:pt x="23042" y="2880"/>
                </a:lnTo>
                <a:lnTo>
                  <a:pt x="22082" y="2880"/>
                </a:lnTo>
                <a:lnTo>
                  <a:pt x="22082" y="1920"/>
                </a:lnTo>
                <a:lnTo>
                  <a:pt x="21122" y="1920"/>
                </a:lnTo>
                <a:lnTo>
                  <a:pt x="20162" y="960"/>
                </a:lnTo>
                <a:lnTo>
                  <a:pt x="18242" y="960"/>
                </a:lnTo>
                <a:lnTo>
                  <a:pt x="17282" y="0"/>
                </a:lnTo>
                <a:lnTo>
                  <a:pt x="5760" y="0"/>
                </a:lnTo>
                <a:lnTo>
                  <a:pt x="4800" y="960"/>
                </a:lnTo>
                <a:lnTo>
                  <a:pt x="2880" y="960"/>
                </a:lnTo>
                <a:lnTo>
                  <a:pt x="192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4" name="object 344"/>
          <p:cNvSpPr/>
          <p:nvPr/>
        </p:nvSpPr>
        <p:spPr>
          <a:xfrm>
            <a:off x="4002359" y="2309454"/>
            <a:ext cx="76794" cy="88315"/>
          </a:xfrm>
          <a:custGeom>
            <a:avLst/>
            <a:gdLst/>
            <a:ahLst/>
            <a:cxnLst/>
            <a:rect l="l" t="t" r="r" b="b"/>
            <a:pathLst>
              <a:path w="76794" h="88315">
                <a:moveTo>
                  <a:pt x="71033" y="14401"/>
                </a:moveTo>
                <a:lnTo>
                  <a:pt x="68153" y="10561"/>
                </a:lnTo>
                <a:lnTo>
                  <a:pt x="65272" y="6720"/>
                </a:lnTo>
                <a:lnTo>
                  <a:pt x="61432" y="4800"/>
                </a:lnTo>
                <a:lnTo>
                  <a:pt x="56631" y="2895"/>
                </a:lnTo>
                <a:lnTo>
                  <a:pt x="51831" y="960"/>
                </a:lnTo>
                <a:lnTo>
                  <a:pt x="46070" y="0"/>
                </a:lnTo>
                <a:lnTo>
                  <a:pt x="33604" y="0"/>
                </a:lnTo>
                <a:lnTo>
                  <a:pt x="27828" y="960"/>
                </a:lnTo>
                <a:lnTo>
                  <a:pt x="23042" y="2895"/>
                </a:lnTo>
                <a:lnTo>
                  <a:pt x="23987" y="27843"/>
                </a:lnTo>
                <a:lnTo>
                  <a:pt x="24947" y="24963"/>
                </a:lnTo>
                <a:lnTo>
                  <a:pt x="25923" y="23042"/>
                </a:lnTo>
                <a:lnTo>
                  <a:pt x="26883" y="21122"/>
                </a:lnTo>
                <a:lnTo>
                  <a:pt x="27828" y="19202"/>
                </a:lnTo>
                <a:lnTo>
                  <a:pt x="29763" y="18242"/>
                </a:lnTo>
                <a:lnTo>
                  <a:pt x="31668" y="17282"/>
                </a:lnTo>
                <a:lnTo>
                  <a:pt x="34549" y="15361"/>
                </a:lnTo>
                <a:lnTo>
                  <a:pt x="45110" y="15361"/>
                </a:lnTo>
                <a:lnTo>
                  <a:pt x="48950" y="17282"/>
                </a:lnTo>
                <a:lnTo>
                  <a:pt x="51831" y="21122"/>
                </a:lnTo>
                <a:lnTo>
                  <a:pt x="54711" y="24002"/>
                </a:lnTo>
                <a:lnTo>
                  <a:pt x="55671" y="28803"/>
                </a:lnTo>
                <a:lnTo>
                  <a:pt x="55671" y="35524"/>
                </a:lnTo>
                <a:lnTo>
                  <a:pt x="22082" y="35524"/>
                </a:lnTo>
                <a:lnTo>
                  <a:pt x="18242" y="4800"/>
                </a:lnTo>
                <a:lnTo>
                  <a:pt x="14401" y="7680"/>
                </a:lnTo>
                <a:lnTo>
                  <a:pt x="10561" y="11521"/>
                </a:lnTo>
                <a:lnTo>
                  <a:pt x="6720" y="15361"/>
                </a:lnTo>
                <a:lnTo>
                  <a:pt x="4800" y="20162"/>
                </a:lnTo>
                <a:lnTo>
                  <a:pt x="2880" y="25923"/>
                </a:lnTo>
                <a:lnTo>
                  <a:pt x="960" y="31683"/>
                </a:lnTo>
                <a:lnTo>
                  <a:pt x="0" y="37444"/>
                </a:lnTo>
                <a:lnTo>
                  <a:pt x="0" y="51846"/>
                </a:lnTo>
                <a:lnTo>
                  <a:pt x="960" y="58567"/>
                </a:lnTo>
                <a:lnTo>
                  <a:pt x="2880" y="64328"/>
                </a:lnTo>
                <a:lnTo>
                  <a:pt x="3840" y="69128"/>
                </a:lnTo>
                <a:lnTo>
                  <a:pt x="6720" y="73929"/>
                </a:lnTo>
                <a:lnTo>
                  <a:pt x="10561" y="77769"/>
                </a:lnTo>
                <a:lnTo>
                  <a:pt x="13441" y="81610"/>
                </a:lnTo>
                <a:lnTo>
                  <a:pt x="18242" y="83530"/>
                </a:lnTo>
                <a:lnTo>
                  <a:pt x="23987" y="85450"/>
                </a:lnTo>
                <a:lnTo>
                  <a:pt x="28788" y="87355"/>
                </a:lnTo>
                <a:lnTo>
                  <a:pt x="34549" y="88315"/>
                </a:lnTo>
                <a:lnTo>
                  <a:pt x="49911" y="88315"/>
                </a:lnTo>
                <a:lnTo>
                  <a:pt x="52791" y="87355"/>
                </a:lnTo>
                <a:lnTo>
                  <a:pt x="56631" y="86410"/>
                </a:lnTo>
                <a:lnTo>
                  <a:pt x="59512" y="86410"/>
                </a:lnTo>
                <a:lnTo>
                  <a:pt x="62392" y="85450"/>
                </a:lnTo>
                <a:lnTo>
                  <a:pt x="64312" y="85450"/>
                </a:lnTo>
                <a:lnTo>
                  <a:pt x="67193" y="84475"/>
                </a:lnTo>
                <a:lnTo>
                  <a:pt x="68153" y="83530"/>
                </a:lnTo>
                <a:lnTo>
                  <a:pt x="70073" y="82570"/>
                </a:lnTo>
                <a:lnTo>
                  <a:pt x="71033" y="82570"/>
                </a:lnTo>
                <a:lnTo>
                  <a:pt x="71993" y="81610"/>
                </a:lnTo>
                <a:lnTo>
                  <a:pt x="71993" y="80634"/>
                </a:lnTo>
                <a:lnTo>
                  <a:pt x="72953" y="80634"/>
                </a:lnTo>
                <a:lnTo>
                  <a:pt x="72953" y="67208"/>
                </a:lnTo>
                <a:lnTo>
                  <a:pt x="71993" y="66248"/>
                </a:lnTo>
                <a:lnTo>
                  <a:pt x="68153" y="66248"/>
                </a:lnTo>
                <a:lnTo>
                  <a:pt x="67193" y="67208"/>
                </a:lnTo>
                <a:lnTo>
                  <a:pt x="65272" y="67208"/>
                </a:lnTo>
                <a:lnTo>
                  <a:pt x="64312" y="68168"/>
                </a:lnTo>
                <a:lnTo>
                  <a:pt x="61432" y="69128"/>
                </a:lnTo>
                <a:lnTo>
                  <a:pt x="59512" y="69128"/>
                </a:lnTo>
                <a:lnTo>
                  <a:pt x="56631" y="70088"/>
                </a:lnTo>
                <a:lnTo>
                  <a:pt x="53751" y="71048"/>
                </a:lnTo>
                <a:lnTo>
                  <a:pt x="36469" y="71048"/>
                </a:lnTo>
                <a:lnTo>
                  <a:pt x="34549" y="70088"/>
                </a:lnTo>
                <a:lnTo>
                  <a:pt x="31668" y="69128"/>
                </a:lnTo>
                <a:lnTo>
                  <a:pt x="28788" y="67208"/>
                </a:lnTo>
                <a:lnTo>
                  <a:pt x="27828" y="65288"/>
                </a:lnTo>
                <a:lnTo>
                  <a:pt x="25923" y="63367"/>
                </a:lnTo>
                <a:lnTo>
                  <a:pt x="23987" y="61447"/>
                </a:lnTo>
                <a:lnTo>
                  <a:pt x="23987" y="58567"/>
                </a:lnTo>
                <a:lnTo>
                  <a:pt x="23042" y="55686"/>
                </a:lnTo>
                <a:lnTo>
                  <a:pt x="22082" y="52806"/>
                </a:lnTo>
                <a:lnTo>
                  <a:pt x="22082" y="49926"/>
                </a:lnTo>
                <a:lnTo>
                  <a:pt x="71993" y="49926"/>
                </a:lnTo>
                <a:lnTo>
                  <a:pt x="73913" y="48966"/>
                </a:lnTo>
                <a:lnTo>
                  <a:pt x="74874" y="48006"/>
                </a:lnTo>
                <a:lnTo>
                  <a:pt x="76794" y="46085"/>
                </a:lnTo>
                <a:lnTo>
                  <a:pt x="76794" y="27843"/>
                </a:lnTo>
                <a:lnTo>
                  <a:pt x="74874" y="23042"/>
                </a:lnTo>
                <a:lnTo>
                  <a:pt x="73913" y="18242"/>
                </a:lnTo>
                <a:lnTo>
                  <a:pt x="71033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5" name="object 345"/>
          <p:cNvSpPr/>
          <p:nvPr/>
        </p:nvSpPr>
        <p:spPr>
          <a:xfrm>
            <a:off x="4020601" y="2312349"/>
            <a:ext cx="5745" cy="32628"/>
          </a:xfrm>
          <a:custGeom>
            <a:avLst/>
            <a:gdLst/>
            <a:ahLst/>
            <a:cxnLst/>
            <a:rect l="l" t="t" r="r" b="b"/>
            <a:pathLst>
              <a:path w="5745" h="32628">
                <a:moveTo>
                  <a:pt x="4800" y="0"/>
                </a:moveTo>
                <a:lnTo>
                  <a:pt x="0" y="1905"/>
                </a:lnTo>
                <a:lnTo>
                  <a:pt x="3840" y="32628"/>
                </a:lnTo>
                <a:lnTo>
                  <a:pt x="4800" y="29748"/>
                </a:lnTo>
                <a:lnTo>
                  <a:pt x="4800" y="26868"/>
                </a:lnTo>
                <a:lnTo>
                  <a:pt x="5745" y="24947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6" name="object 346"/>
          <p:cNvSpPr/>
          <p:nvPr/>
        </p:nvSpPr>
        <p:spPr>
          <a:xfrm>
            <a:off x="4137720" y="2310414"/>
            <a:ext cx="22067" cy="85450"/>
          </a:xfrm>
          <a:custGeom>
            <a:avLst/>
            <a:gdLst/>
            <a:ahLst/>
            <a:cxnLst/>
            <a:rect l="l" t="t" r="r" b="b"/>
            <a:pathLst>
              <a:path w="22067" h="85450">
                <a:moveTo>
                  <a:pt x="22067" y="1935"/>
                </a:moveTo>
                <a:lnTo>
                  <a:pt x="21107" y="1935"/>
                </a:lnTo>
                <a:lnTo>
                  <a:pt x="20147" y="960"/>
                </a:lnTo>
                <a:lnTo>
                  <a:pt x="18227" y="960"/>
                </a:lnTo>
                <a:lnTo>
                  <a:pt x="17266" y="0"/>
                </a:lnTo>
                <a:lnTo>
                  <a:pt x="5745" y="0"/>
                </a:lnTo>
                <a:lnTo>
                  <a:pt x="4785" y="960"/>
                </a:lnTo>
                <a:lnTo>
                  <a:pt x="2865" y="960"/>
                </a:lnTo>
                <a:lnTo>
                  <a:pt x="1904" y="1935"/>
                </a:lnTo>
                <a:lnTo>
                  <a:pt x="944" y="1935"/>
                </a:lnTo>
                <a:lnTo>
                  <a:pt x="944" y="2880"/>
                </a:lnTo>
                <a:lnTo>
                  <a:pt x="0" y="2880"/>
                </a:lnTo>
                <a:lnTo>
                  <a:pt x="0" y="82570"/>
                </a:lnTo>
                <a:lnTo>
                  <a:pt x="944" y="83515"/>
                </a:lnTo>
                <a:lnTo>
                  <a:pt x="944" y="84490"/>
                </a:lnTo>
                <a:lnTo>
                  <a:pt x="2865" y="84490"/>
                </a:lnTo>
                <a:lnTo>
                  <a:pt x="3825" y="85450"/>
                </a:lnTo>
                <a:lnTo>
                  <a:pt x="19187" y="85450"/>
                </a:lnTo>
                <a:lnTo>
                  <a:pt x="20147" y="84490"/>
                </a:lnTo>
                <a:lnTo>
                  <a:pt x="22067" y="84490"/>
                </a:lnTo>
                <a:lnTo>
                  <a:pt x="22067" y="1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7" name="object 347"/>
          <p:cNvSpPr/>
          <p:nvPr/>
        </p:nvSpPr>
        <p:spPr>
          <a:xfrm>
            <a:off x="4136745" y="2275865"/>
            <a:ext cx="24963" cy="23027"/>
          </a:xfrm>
          <a:custGeom>
            <a:avLst/>
            <a:gdLst/>
            <a:ahLst/>
            <a:cxnLst/>
            <a:rect l="l" t="t" r="r" b="b"/>
            <a:pathLst>
              <a:path w="24963" h="23027">
                <a:moveTo>
                  <a:pt x="24963" y="11521"/>
                </a:moveTo>
                <a:lnTo>
                  <a:pt x="24963" y="7680"/>
                </a:lnTo>
                <a:lnTo>
                  <a:pt x="24002" y="4800"/>
                </a:lnTo>
                <a:lnTo>
                  <a:pt x="22082" y="2880"/>
                </a:lnTo>
                <a:lnTo>
                  <a:pt x="21122" y="960"/>
                </a:lnTo>
                <a:lnTo>
                  <a:pt x="17282" y="0"/>
                </a:lnTo>
                <a:lnTo>
                  <a:pt x="7680" y="0"/>
                </a:lnTo>
                <a:lnTo>
                  <a:pt x="3840" y="960"/>
                </a:lnTo>
                <a:lnTo>
                  <a:pt x="1920" y="2880"/>
                </a:lnTo>
                <a:lnTo>
                  <a:pt x="975" y="4800"/>
                </a:lnTo>
                <a:lnTo>
                  <a:pt x="0" y="7680"/>
                </a:lnTo>
                <a:lnTo>
                  <a:pt x="0" y="16306"/>
                </a:lnTo>
                <a:lnTo>
                  <a:pt x="975" y="19202"/>
                </a:lnTo>
                <a:lnTo>
                  <a:pt x="1920" y="21122"/>
                </a:lnTo>
                <a:lnTo>
                  <a:pt x="3840" y="23027"/>
                </a:lnTo>
                <a:lnTo>
                  <a:pt x="21122" y="23027"/>
                </a:lnTo>
                <a:lnTo>
                  <a:pt x="22082" y="21122"/>
                </a:lnTo>
                <a:lnTo>
                  <a:pt x="24002" y="19202"/>
                </a:lnTo>
                <a:lnTo>
                  <a:pt x="24963" y="16306"/>
                </a:lnTo>
                <a:lnTo>
                  <a:pt x="2496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8" name="object 348"/>
          <p:cNvSpPr/>
          <p:nvPr/>
        </p:nvSpPr>
        <p:spPr>
          <a:xfrm>
            <a:off x="4182831" y="2309454"/>
            <a:ext cx="74874" cy="86410"/>
          </a:xfrm>
          <a:custGeom>
            <a:avLst/>
            <a:gdLst/>
            <a:ahLst/>
            <a:cxnLst/>
            <a:rect l="l" t="t" r="r" b="b"/>
            <a:pathLst>
              <a:path w="74874" h="86410">
                <a:moveTo>
                  <a:pt x="18242" y="2895"/>
                </a:moveTo>
                <a:lnTo>
                  <a:pt x="17282" y="2895"/>
                </a:lnTo>
                <a:lnTo>
                  <a:pt x="17282" y="1920"/>
                </a:lnTo>
                <a:lnTo>
                  <a:pt x="15361" y="1920"/>
                </a:lnTo>
                <a:lnTo>
                  <a:pt x="13441" y="960"/>
                </a:lnTo>
                <a:lnTo>
                  <a:pt x="4800" y="960"/>
                </a:lnTo>
                <a:lnTo>
                  <a:pt x="2880" y="1920"/>
                </a:lnTo>
                <a:lnTo>
                  <a:pt x="960" y="1920"/>
                </a:lnTo>
                <a:lnTo>
                  <a:pt x="0" y="2895"/>
                </a:lnTo>
                <a:lnTo>
                  <a:pt x="0" y="85450"/>
                </a:lnTo>
                <a:lnTo>
                  <a:pt x="1920" y="85450"/>
                </a:lnTo>
                <a:lnTo>
                  <a:pt x="2880" y="86410"/>
                </a:lnTo>
                <a:lnTo>
                  <a:pt x="18242" y="86410"/>
                </a:lnTo>
                <a:lnTo>
                  <a:pt x="19202" y="85450"/>
                </a:lnTo>
                <a:lnTo>
                  <a:pt x="21122" y="85450"/>
                </a:lnTo>
                <a:lnTo>
                  <a:pt x="21122" y="84475"/>
                </a:lnTo>
                <a:lnTo>
                  <a:pt x="22082" y="83530"/>
                </a:lnTo>
                <a:lnTo>
                  <a:pt x="22082" y="30723"/>
                </a:lnTo>
                <a:lnTo>
                  <a:pt x="24963" y="26883"/>
                </a:lnTo>
                <a:lnTo>
                  <a:pt x="27843" y="24002"/>
                </a:lnTo>
                <a:lnTo>
                  <a:pt x="30723" y="22082"/>
                </a:lnTo>
                <a:lnTo>
                  <a:pt x="33604" y="20162"/>
                </a:lnTo>
                <a:lnTo>
                  <a:pt x="36469" y="19202"/>
                </a:lnTo>
                <a:lnTo>
                  <a:pt x="43190" y="19202"/>
                </a:lnTo>
                <a:lnTo>
                  <a:pt x="45125" y="20162"/>
                </a:lnTo>
                <a:lnTo>
                  <a:pt x="47030" y="21122"/>
                </a:lnTo>
                <a:lnTo>
                  <a:pt x="47990" y="22082"/>
                </a:lnTo>
                <a:lnTo>
                  <a:pt x="48966" y="24002"/>
                </a:lnTo>
                <a:lnTo>
                  <a:pt x="49911" y="24963"/>
                </a:lnTo>
                <a:lnTo>
                  <a:pt x="50871" y="26883"/>
                </a:lnTo>
                <a:lnTo>
                  <a:pt x="51831" y="29763"/>
                </a:lnTo>
                <a:lnTo>
                  <a:pt x="51831" y="31683"/>
                </a:lnTo>
                <a:lnTo>
                  <a:pt x="52806" y="34564"/>
                </a:lnTo>
                <a:lnTo>
                  <a:pt x="52806" y="84475"/>
                </a:lnTo>
                <a:lnTo>
                  <a:pt x="53751" y="85450"/>
                </a:lnTo>
                <a:lnTo>
                  <a:pt x="54711" y="85450"/>
                </a:lnTo>
                <a:lnTo>
                  <a:pt x="55671" y="86410"/>
                </a:lnTo>
                <a:lnTo>
                  <a:pt x="71993" y="86410"/>
                </a:lnTo>
                <a:lnTo>
                  <a:pt x="71993" y="85450"/>
                </a:lnTo>
                <a:lnTo>
                  <a:pt x="73913" y="85450"/>
                </a:lnTo>
                <a:lnTo>
                  <a:pt x="73913" y="84475"/>
                </a:lnTo>
                <a:lnTo>
                  <a:pt x="74874" y="84475"/>
                </a:lnTo>
                <a:lnTo>
                  <a:pt x="74874" y="28803"/>
                </a:lnTo>
                <a:lnTo>
                  <a:pt x="73913" y="24002"/>
                </a:lnTo>
                <a:lnTo>
                  <a:pt x="72953" y="20162"/>
                </a:lnTo>
                <a:lnTo>
                  <a:pt x="71993" y="16322"/>
                </a:lnTo>
                <a:lnTo>
                  <a:pt x="70073" y="12481"/>
                </a:lnTo>
                <a:lnTo>
                  <a:pt x="68153" y="9616"/>
                </a:lnTo>
                <a:lnTo>
                  <a:pt x="66233" y="6720"/>
                </a:lnTo>
                <a:lnTo>
                  <a:pt x="63352" y="3840"/>
                </a:lnTo>
                <a:lnTo>
                  <a:pt x="59512" y="1920"/>
                </a:lnTo>
                <a:lnTo>
                  <a:pt x="55671" y="960"/>
                </a:lnTo>
                <a:lnTo>
                  <a:pt x="50871" y="0"/>
                </a:lnTo>
                <a:lnTo>
                  <a:pt x="41285" y="0"/>
                </a:lnTo>
                <a:lnTo>
                  <a:pt x="36469" y="960"/>
                </a:lnTo>
                <a:lnTo>
                  <a:pt x="31683" y="2895"/>
                </a:lnTo>
                <a:lnTo>
                  <a:pt x="26883" y="5760"/>
                </a:lnTo>
                <a:lnTo>
                  <a:pt x="23042" y="8641"/>
                </a:lnTo>
                <a:lnTo>
                  <a:pt x="18242" y="13441"/>
                </a:lnTo>
                <a:lnTo>
                  <a:pt x="18242" y="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9" name="object 349"/>
          <p:cNvSpPr/>
          <p:nvPr/>
        </p:nvSpPr>
        <p:spPr>
          <a:xfrm>
            <a:off x="4274987" y="2309454"/>
            <a:ext cx="63352" cy="88315"/>
          </a:xfrm>
          <a:custGeom>
            <a:avLst/>
            <a:gdLst/>
            <a:ahLst/>
            <a:cxnLst/>
            <a:rect l="l" t="t" r="r" b="b"/>
            <a:pathLst>
              <a:path w="63352" h="88315">
                <a:moveTo>
                  <a:pt x="23042" y="54726"/>
                </a:moveTo>
                <a:lnTo>
                  <a:pt x="23042" y="51846"/>
                </a:lnTo>
                <a:lnTo>
                  <a:pt x="22082" y="48006"/>
                </a:lnTo>
                <a:lnTo>
                  <a:pt x="22082" y="35524"/>
                </a:lnTo>
                <a:lnTo>
                  <a:pt x="24002" y="28803"/>
                </a:lnTo>
                <a:lnTo>
                  <a:pt x="26883" y="24002"/>
                </a:lnTo>
                <a:lnTo>
                  <a:pt x="29763" y="20162"/>
                </a:lnTo>
                <a:lnTo>
                  <a:pt x="34564" y="17282"/>
                </a:lnTo>
                <a:lnTo>
                  <a:pt x="43205" y="17282"/>
                </a:lnTo>
                <a:lnTo>
                  <a:pt x="45110" y="18242"/>
                </a:lnTo>
                <a:lnTo>
                  <a:pt x="48005" y="19202"/>
                </a:lnTo>
                <a:lnTo>
                  <a:pt x="49911" y="20162"/>
                </a:lnTo>
                <a:lnTo>
                  <a:pt x="51846" y="21122"/>
                </a:lnTo>
                <a:lnTo>
                  <a:pt x="52791" y="22082"/>
                </a:lnTo>
                <a:lnTo>
                  <a:pt x="54726" y="23042"/>
                </a:lnTo>
                <a:lnTo>
                  <a:pt x="55671" y="24002"/>
                </a:lnTo>
                <a:lnTo>
                  <a:pt x="57591" y="24002"/>
                </a:lnTo>
                <a:lnTo>
                  <a:pt x="58567" y="24963"/>
                </a:lnTo>
                <a:lnTo>
                  <a:pt x="59512" y="25923"/>
                </a:lnTo>
                <a:lnTo>
                  <a:pt x="61432" y="25923"/>
                </a:lnTo>
                <a:lnTo>
                  <a:pt x="62392" y="24963"/>
                </a:lnTo>
                <a:lnTo>
                  <a:pt x="62392" y="24002"/>
                </a:lnTo>
                <a:lnTo>
                  <a:pt x="63352" y="22082"/>
                </a:lnTo>
                <a:lnTo>
                  <a:pt x="63352" y="9616"/>
                </a:lnTo>
                <a:lnTo>
                  <a:pt x="62392" y="9616"/>
                </a:lnTo>
                <a:lnTo>
                  <a:pt x="62392" y="7680"/>
                </a:lnTo>
                <a:lnTo>
                  <a:pt x="61432" y="7680"/>
                </a:lnTo>
                <a:lnTo>
                  <a:pt x="61432" y="6720"/>
                </a:lnTo>
                <a:lnTo>
                  <a:pt x="60472" y="5760"/>
                </a:lnTo>
                <a:lnTo>
                  <a:pt x="59512" y="4800"/>
                </a:lnTo>
                <a:lnTo>
                  <a:pt x="57591" y="4800"/>
                </a:lnTo>
                <a:lnTo>
                  <a:pt x="55671" y="3840"/>
                </a:lnTo>
                <a:lnTo>
                  <a:pt x="54726" y="2895"/>
                </a:lnTo>
                <a:lnTo>
                  <a:pt x="52791" y="1920"/>
                </a:lnTo>
                <a:lnTo>
                  <a:pt x="50886" y="960"/>
                </a:lnTo>
                <a:lnTo>
                  <a:pt x="48005" y="960"/>
                </a:lnTo>
                <a:lnTo>
                  <a:pt x="46070" y="0"/>
                </a:lnTo>
                <a:lnTo>
                  <a:pt x="33604" y="0"/>
                </a:lnTo>
                <a:lnTo>
                  <a:pt x="27843" y="960"/>
                </a:lnTo>
                <a:lnTo>
                  <a:pt x="23042" y="2895"/>
                </a:lnTo>
                <a:lnTo>
                  <a:pt x="18242" y="3840"/>
                </a:lnTo>
                <a:lnTo>
                  <a:pt x="14401" y="6720"/>
                </a:lnTo>
                <a:lnTo>
                  <a:pt x="10561" y="10561"/>
                </a:lnTo>
                <a:lnTo>
                  <a:pt x="7680" y="14401"/>
                </a:lnTo>
                <a:lnTo>
                  <a:pt x="4800" y="19202"/>
                </a:lnTo>
                <a:lnTo>
                  <a:pt x="2880" y="24963"/>
                </a:lnTo>
                <a:lnTo>
                  <a:pt x="960" y="30723"/>
                </a:lnTo>
                <a:lnTo>
                  <a:pt x="0" y="37444"/>
                </a:lnTo>
                <a:lnTo>
                  <a:pt x="0" y="58567"/>
                </a:lnTo>
                <a:lnTo>
                  <a:pt x="1920" y="63367"/>
                </a:lnTo>
                <a:lnTo>
                  <a:pt x="3840" y="69128"/>
                </a:lnTo>
                <a:lnTo>
                  <a:pt x="5760" y="72969"/>
                </a:lnTo>
                <a:lnTo>
                  <a:pt x="9601" y="76809"/>
                </a:lnTo>
                <a:lnTo>
                  <a:pt x="12481" y="80634"/>
                </a:lnTo>
                <a:lnTo>
                  <a:pt x="16322" y="83530"/>
                </a:lnTo>
                <a:lnTo>
                  <a:pt x="21122" y="85450"/>
                </a:lnTo>
                <a:lnTo>
                  <a:pt x="25923" y="87355"/>
                </a:lnTo>
                <a:lnTo>
                  <a:pt x="30723" y="88315"/>
                </a:lnTo>
                <a:lnTo>
                  <a:pt x="39364" y="88315"/>
                </a:lnTo>
                <a:lnTo>
                  <a:pt x="42230" y="87355"/>
                </a:lnTo>
                <a:lnTo>
                  <a:pt x="45110" y="87355"/>
                </a:lnTo>
                <a:lnTo>
                  <a:pt x="47045" y="86410"/>
                </a:lnTo>
                <a:lnTo>
                  <a:pt x="49911" y="86410"/>
                </a:lnTo>
                <a:lnTo>
                  <a:pt x="51846" y="85450"/>
                </a:lnTo>
                <a:lnTo>
                  <a:pt x="53751" y="84475"/>
                </a:lnTo>
                <a:lnTo>
                  <a:pt x="55671" y="83530"/>
                </a:lnTo>
                <a:lnTo>
                  <a:pt x="57591" y="82570"/>
                </a:lnTo>
                <a:lnTo>
                  <a:pt x="59512" y="81610"/>
                </a:lnTo>
                <a:lnTo>
                  <a:pt x="60472" y="81610"/>
                </a:lnTo>
                <a:lnTo>
                  <a:pt x="61432" y="80634"/>
                </a:lnTo>
                <a:lnTo>
                  <a:pt x="62392" y="79689"/>
                </a:lnTo>
                <a:lnTo>
                  <a:pt x="62392" y="78729"/>
                </a:lnTo>
                <a:lnTo>
                  <a:pt x="63352" y="78729"/>
                </a:lnTo>
                <a:lnTo>
                  <a:pt x="63352" y="62407"/>
                </a:lnTo>
                <a:lnTo>
                  <a:pt x="62392" y="61447"/>
                </a:lnTo>
                <a:lnTo>
                  <a:pt x="62392" y="60487"/>
                </a:lnTo>
                <a:lnTo>
                  <a:pt x="60472" y="60487"/>
                </a:lnTo>
                <a:lnTo>
                  <a:pt x="59512" y="61447"/>
                </a:lnTo>
                <a:lnTo>
                  <a:pt x="58567" y="62407"/>
                </a:lnTo>
                <a:lnTo>
                  <a:pt x="56631" y="63367"/>
                </a:lnTo>
                <a:lnTo>
                  <a:pt x="55671" y="64328"/>
                </a:lnTo>
                <a:lnTo>
                  <a:pt x="53751" y="65288"/>
                </a:lnTo>
                <a:lnTo>
                  <a:pt x="52791" y="66248"/>
                </a:lnTo>
                <a:lnTo>
                  <a:pt x="50886" y="67208"/>
                </a:lnTo>
                <a:lnTo>
                  <a:pt x="48005" y="68168"/>
                </a:lnTo>
                <a:lnTo>
                  <a:pt x="46070" y="69128"/>
                </a:lnTo>
                <a:lnTo>
                  <a:pt x="34564" y="69128"/>
                </a:lnTo>
                <a:lnTo>
                  <a:pt x="32644" y="68168"/>
                </a:lnTo>
                <a:lnTo>
                  <a:pt x="29763" y="67208"/>
                </a:lnTo>
                <a:lnTo>
                  <a:pt x="27843" y="65288"/>
                </a:lnTo>
                <a:lnTo>
                  <a:pt x="26883" y="63367"/>
                </a:lnTo>
                <a:lnTo>
                  <a:pt x="24963" y="60487"/>
                </a:lnTo>
                <a:lnTo>
                  <a:pt x="24002" y="58567"/>
                </a:lnTo>
                <a:lnTo>
                  <a:pt x="23042" y="547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0" name="object 350"/>
          <p:cNvSpPr/>
          <p:nvPr/>
        </p:nvSpPr>
        <p:spPr>
          <a:xfrm>
            <a:off x="4371944" y="2360340"/>
            <a:ext cx="5760" cy="36469"/>
          </a:xfrm>
          <a:custGeom>
            <a:avLst/>
            <a:gdLst/>
            <a:ahLst/>
            <a:cxnLst/>
            <a:rect l="l" t="t" r="r" b="b"/>
            <a:pathLst>
              <a:path w="5760" h="36469">
                <a:moveTo>
                  <a:pt x="4800" y="36469"/>
                </a:moveTo>
                <a:lnTo>
                  <a:pt x="5760" y="14401"/>
                </a:lnTo>
                <a:lnTo>
                  <a:pt x="3840" y="12481"/>
                </a:lnTo>
                <a:lnTo>
                  <a:pt x="2880" y="9601"/>
                </a:lnTo>
                <a:lnTo>
                  <a:pt x="960" y="6720"/>
                </a:lnTo>
                <a:lnTo>
                  <a:pt x="960" y="3840"/>
                </a:lnTo>
                <a:lnTo>
                  <a:pt x="0" y="0"/>
                </a:lnTo>
                <a:lnTo>
                  <a:pt x="0" y="34564"/>
                </a:lnTo>
                <a:lnTo>
                  <a:pt x="4800" y="36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1" name="object 351"/>
          <p:cNvSpPr/>
          <p:nvPr/>
        </p:nvSpPr>
        <p:spPr>
          <a:xfrm>
            <a:off x="4348901" y="2309454"/>
            <a:ext cx="84475" cy="88315"/>
          </a:xfrm>
          <a:custGeom>
            <a:avLst/>
            <a:gdLst/>
            <a:ahLst/>
            <a:cxnLst/>
            <a:rect l="l" t="t" r="r" b="b"/>
            <a:pathLst>
              <a:path w="84475" h="88315">
                <a:moveTo>
                  <a:pt x="48006" y="70088"/>
                </a:moveTo>
                <a:lnTo>
                  <a:pt x="35524" y="70088"/>
                </a:lnTo>
                <a:lnTo>
                  <a:pt x="32644" y="68168"/>
                </a:lnTo>
                <a:lnTo>
                  <a:pt x="30723" y="67208"/>
                </a:lnTo>
                <a:lnTo>
                  <a:pt x="28803" y="65288"/>
                </a:lnTo>
                <a:lnTo>
                  <a:pt x="27843" y="87355"/>
                </a:lnTo>
                <a:lnTo>
                  <a:pt x="34564" y="88315"/>
                </a:lnTo>
                <a:lnTo>
                  <a:pt x="48006" y="88315"/>
                </a:lnTo>
                <a:lnTo>
                  <a:pt x="54726" y="87355"/>
                </a:lnTo>
                <a:lnTo>
                  <a:pt x="60487" y="84475"/>
                </a:lnTo>
                <a:lnTo>
                  <a:pt x="65288" y="82570"/>
                </a:lnTo>
                <a:lnTo>
                  <a:pt x="70073" y="79689"/>
                </a:lnTo>
                <a:lnTo>
                  <a:pt x="73913" y="75849"/>
                </a:lnTo>
                <a:lnTo>
                  <a:pt x="76794" y="72009"/>
                </a:lnTo>
                <a:lnTo>
                  <a:pt x="79674" y="67208"/>
                </a:lnTo>
                <a:lnTo>
                  <a:pt x="81594" y="61447"/>
                </a:lnTo>
                <a:lnTo>
                  <a:pt x="83515" y="55686"/>
                </a:lnTo>
                <a:lnTo>
                  <a:pt x="84475" y="49926"/>
                </a:lnTo>
                <a:lnTo>
                  <a:pt x="84475" y="36484"/>
                </a:lnTo>
                <a:lnTo>
                  <a:pt x="83515" y="29763"/>
                </a:lnTo>
                <a:lnTo>
                  <a:pt x="81594" y="24963"/>
                </a:lnTo>
                <a:lnTo>
                  <a:pt x="80634" y="19202"/>
                </a:lnTo>
                <a:lnTo>
                  <a:pt x="77754" y="14401"/>
                </a:lnTo>
                <a:lnTo>
                  <a:pt x="73913" y="10561"/>
                </a:lnTo>
                <a:lnTo>
                  <a:pt x="71048" y="7680"/>
                </a:lnTo>
                <a:lnTo>
                  <a:pt x="66233" y="4800"/>
                </a:lnTo>
                <a:lnTo>
                  <a:pt x="61447" y="2895"/>
                </a:lnTo>
                <a:lnTo>
                  <a:pt x="56647" y="960"/>
                </a:lnTo>
                <a:lnTo>
                  <a:pt x="49926" y="0"/>
                </a:lnTo>
                <a:lnTo>
                  <a:pt x="35524" y="0"/>
                </a:lnTo>
                <a:lnTo>
                  <a:pt x="29763" y="960"/>
                </a:lnTo>
                <a:lnTo>
                  <a:pt x="24002" y="2895"/>
                </a:lnTo>
                <a:lnTo>
                  <a:pt x="19202" y="4800"/>
                </a:lnTo>
                <a:lnTo>
                  <a:pt x="14401" y="8641"/>
                </a:lnTo>
                <a:lnTo>
                  <a:pt x="10561" y="12481"/>
                </a:lnTo>
                <a:lnTo>
                  <a:pt x="6720" y="16322"/>
                </a:lnTo>
                <a:lnTo>
                  <a:pt x="4800" y="21122"/>
                </a:lnTo>
                <a:lnTo>
                  <a:pt x="2880" y="25923"/>
                </a:lnTo>
                <a:lnTo>
                  <a:pt x="960" y="31683"/>
                </a:lnTo>
                <a:lnTo>
                  <a:pt x="0" y="38404"/>
                </a:lnTo>
                <a:lnTo>
                  <a:pt x="0" y="51846"/>
                </a:lnTo>
                <a:lnTo>
                  <a:pt x="960" y="57607"/>
                </a:lnTo>
                <a:lnTo>
                  <a:pt x="2880" y="63367"/>
                </a:lnTo>
                <a:lnTo>
                  <a:pt x="3840" y="68168"/>
                </a:lnTo>
                <a:lnTo>
                  <a:pt x="6720" y="72969"/>
                </a:lnTo>
                <a:lnTo>
                  <a:pt x="9601" y="76809"/>
                </a:lnTo>
                <a:lnTo>
                  <a:pt x="13441" y="80634"/>
                </a:lnTo>
                <a:lnTo>
                  <a:pt x="18242" y="83530"/>
                </a:lnTo>
                <a:lnTo>
                  <a:pt x="23042" y="85450"/>
                </a:lnTo>
                <a:lnTo>
                  <a:pt x="23042" y="35524"/>
                </a:lnTo>
                <a:lnTo>
                  <a:pt x="24002" y="32644"/>
                </a:lnTo>
                <a:lnTo>
                  <a:pt x="24963" y="29763"/>
                </a:lnTo>
                <a:lnTo>
                  <a:pt x="25923" y="26883"/>
                </a:lnTo>
                <a:lnTo>
                  <a:pt x="27843" y="24002"/>
                </a:lnTo>
                <a:lnTo>
                  <a:pt x="28803" y="22082"/>
                </a:lnTo>
                <a:lnTo>
                  <a:pt x="31683" y="20162"/>
                </a:lnTo>
                <a:lnTo>
                  <a:pt x="33604" y="19202"/>
                </a:lnTo>
                <a:lnTo>
                  <a:pt x="36484" y="18242"/>
                </a:lnTo>
                <a:lnTo>
                  <a:pt x="39364" y="17282"/>
                </a:lnTo>
                <a:lnTo>
                  <a:pt x="46085" y="17282"/>
                </a:lnTo>
                <a:lnTo>
                  <a:pt x="48966" y="18242"/>
                </a:lnTo>
                <a:lnTo>
                  <a:pt x="51846" y="19202"/>
                </a:lnTo>
                <a:lnTo>
                  <a:pt x="53766" y="20162"/>
                </a:lnTo>
                <a:lnTo>
                  <a:pt x="55686" y="22082"/>
                </a:lnTo>
                <a:lnTo>
                  <a:pt x="57607" y="24963"/>
                </a:lnTo>
                <a:lnTo>
                  <a:pt x="58567" y="26883"/>
                </a:lnTo>
                <a:lnTo>
                  <a:pt x="59527" y="29763"/>
                </a:lnTo>
                <a:lnTo>
                  <a:pt x="60487" y="33604"/>
                </a:lnTo>
                <a:lnTo>
                  <a:pt x="61447" y="36484"/>
                </a:lnTo>
                <a:lnTo>
                  <a:pt x="61447" y="51846"/>
                </a:lnTo>
                <a:lnTo>
                  <a:pt x="60487" y="54726"/>
                </a:lnTo>
                <a:lnTo>
                  <a:pt x="59527" y="58567"/>
                </a:lnTo>
                <a:lnTo>
                  <a:pt x="58567" y="61447"/>
                </a:lnTo>
                <a:lnTo>
                  <a:pt x="56647" y="63367"/>
                </a:lnTo>
                <a:lnTo>
                  <a:pt x="55686" y="65288"/>
                </a:lnTo>
                <a:lnTo>
                  <a:pt x="52806" y="67208"/>
                </a:lnTo>
                <a:lnTo>
                  <a:pt x="50886" y="69128"/>
                </a:lnTo>
                <a:lnTo>
                  <a:pt x="48006" y="70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2" name="object 352"/>
          <p:cNvSpPr/>
          <p:nvPr/>
        </p:nvSpPr>
        <p:spPr>
          <a:xfrm>
            <a:off x="4450659" y="2309454"/>
            <a:ext cx="125760" cy="86410"/>
          </a:xfrm>
          <a:custGeom>
            <a:avLst/>
            <a:gdLst/>
            <a:ahLst/>
            <a:cxnLst/>
            <a:rect l="l" t="t" r="r" b="b"/>
            <a:pathLst>
              <a:path w="125760" h="86410">
                <a:moveTo>
                  <a:pt x="104637" y="85450"/>
                </a:moveTo>
                <a:lnTo>
                  <a:pt x="105597" y="85450"/>
                </a:lnTo>
                <a:lnTo>
                  <a:pt x="106558" y="86410"/>
                </a:lnTo>
                <a:lnTo>
                  <a:pt x="121919" y="86410"/>
                </a:lnTo>
                <a:lnTo>
                  <a:pt x="122880" y="85450"/>
                </a:lnTo>
                <a:lnTo>
                  <a:pt x="124800" y="85450"/>
                </a:lnTo>
                <a:lnTo>
                  <a:pt x="124800" y="84475"/>
                </a:lnTo>
                <a:lnTo>
                  <a:pt x="125760" y="83530"/>
                </a:lnTo>
                <a:lnTo>
                  <a:pt x="125760" y="28803"/>
                </a:lnTo>
                <a:lnTo>
                  <a:pt x="124800" y="24002"/>
                </a:lnTo>
                <a:lnTo>
                  <a:pt x="123840" y="20162"/>
                </a:lnTo>
                <a:lnTo>
                  <a:pt x="122880" y="16322"/>
                </a:lnTo>
                <a:lnTo>
                  <a:pt x="120959" y="12481"/>
                </a:lnTo>
                <a:lnTo>
                  <a:pt x="119039" y="9616"/>
                </a:lnTo>
                <a:lnTo>
                  <a:pt x="117119" y="6720"/>
                </a:lnTo>
                <a:lnTo>
                  <a:pt x="114239" y="3840"/>
                </a:lnTo>
                <a:lnTo>
                  <a:pt x="110398" y="1920"/>
                </a:lnTo>
                <a:lnTo>
                  <a:pt x="106558" y="960"/>
                </a:lnTo>
                <a:lnTo>
                  <a:pt x="102717" y="0"/>
                </a:lnTo>
                <a:lnTo>
                  <a:pt x="93116" y="0"/>
                </a:lnTo>
                <a:lnTo>
                  <a:pt x="90236" y="960"/>
                </a:lnTo>
                <a:lnTo>
                  <a:pt x="88315" y="960"/>
                </a:lnTo>
                <a:lnTo>
                  <a:pt x="86395" y="1920"/>
                </a:lnTo>
                <a:lnTo>
                  <a:pt x="83515" y="2895"/>
                </a:lnTo>
                <a:lnTo>
                  <a:pt x="81594" y="3840"/>
                </a:lnTo>
                <a:lnTo>
                  <a:pt x="79674" y="5760"/>
                </a:lnTo>
                <a:lnTo>
                  <a:pt x="76794" y="7680"/>
                </a:lnTo>
                <a:lnTo>
                  <a:pt x="74889" y="9616"/>
                </a:lnTo>
                <a:lnTo>
                  <a:pt x="72953" y="11521"/>
                </a:lnTo>
                <a:lnTo>
                  <a:pt x="70073" y="14401"/>
                </a:lnTo>
                <a:lnTo>
                  <a:pt x="69113" y="11521"/>
                </a:lnTo>
                <a:lnTo>
                  <a:pt x="68168" y="9616"/>
                </a:lnTo>
                <a:lnTo>
                  <a:pt x="66233" y="7680"/>
                </a:lnTo>
                <a:lnTo>
                  <a:pt x="65272" y="6720"/>
                </a:lnTo>
                <a:lnTo>
                  <a:pt x="63367" y="4800"/>
                </a:lnTo>
                <a:lnTo>
                  <a:pt x="61447" y="3840"/>
                </a:lnTo>
                <a:lnTo>
                  <a:pt x="59527" y="1920"/>
                </a:lnTo>
                <a:lnTo>
                  <a:pt x="56647" y="960"/>
                </a:lnTo>
                <a:lnTo>
                  <a:pt x="54726" y="960"/>
                </a:lnTo>
                <a:lnTo>
                  <a:pt x="51846" y="0"/>
                </a:lnTo>
                <a:lnTo>
                  <a:pt x="41285" y="0"/>
                </a:lnTo>
                <a:lnTo>
                  <a:pt x="36484" y="960"/>
                </a:lnTo>
                <a:lnTo>
                  <a:pt x="31683" y="2895"/>
                </a:lnTo>
                <a:lnTo>
                  <a:pt x="27843" y="5760"/>
                </a:lnTo>
                <a:lnTo>
                  <a:pt x="23042" y="8641"/>
                </a:lnTo>
                <a:lnTo>
                  <a:pt x="19202" y="13441"/>
                </a:lnTo>
                <a:lnTo>
                  <a:pt x="19202" y="3840"/>
                </a:lnTo>
                <a:lnTo>
                  <a:pt x="18242" y="2895"/>
                </a:lnTo>
                <a:lnTo>
                  <a:pt x="18242" y="1920"/>
                </a:lnTo>
                <a:lnTo>
                  <a:pt x="15361" y="1920"/>
                </a:lnTo>
                <a:lnTo>
                  <a:pt x="14401" y="960"/>
                </a:lnTo>
                <a:lnTo>
                  <a:pt x="4800" y="960"/>
                </a:lnTo>
                <a:lnTo>
                  <a:pt x="3840" y="1920"/>
                </a:lnTo>
                <a:lnTo>
                  <a:pt x="960" y="1920"/>
                </a:lnTo>
                <a:lnTo>
                  <a:pt x="960" y="2895"/>
                </a:lnTo>
                <a:lnTo>
                  <a:pt x="0" y="3840"/>
                </a:lnTo>
                <a:lnTo>
                  <a:pt x="0" y="84475"/>
                </a:lnTo>
                <a:lnTo>
                  <a:pt x="960" y="84475"/>
                </a:lnTo>
                <a:lnTo>
                  <a:pt x="960" y="85450"/>
                </a:lnTo>
                <a:lnTo>
                  <a:pt x="2880" y="85450"/>
                </a:lnTo>
                <a:lnTo>
                  <a:pt x="2880" y="86410"/>
                </a:lnTo>
                <a:lnTo>
                  <a:pt x="19202" y="86410"/>
                </a:lnTo>
                <a:lnTo>
                  <a:pt x="20162" y="85450"/>
                </a:lnTo>
                <a:lnTo>
                  <a:pt x="21122" y="85450"/>
                </a:lnTo>
                <a:lnTo>
                  <a:pt x="22082" y="84475"/>
                </a:lnTo>
                <a:lnTo>
                  <a:pt x="22082" y="30723"/>
                </a:lnTo>
                <a:lnTo>
                  <a:pt x="25923" y="26883"/>
                </a:lnTo>
                <a:lnTo>
                  <a:pt x="28803" y="24002"/>
                </a:lnTo>
                <a:lnTo>
                  <a:pt x="30723" y="22082"/>
                </a:lnTo>
                <a:lnTo>
                  <a:pt x="33604" y="20162"/>
                </a:lnTo>
                <a:lnTo>
                  <a:pt x="36484" y="19202"/>
                </a:lnTo>
                <a:lnTo>
                  <a:pt x="43205" y="19202"/>
                </a:lnTo>
                <a:lnTo>
                  <a:pt x="45125" y="20162"/>
                </a:lnTo>
                <a:lnTo>
                  <a:pt x="46085" y="21122"/>
                </a:lnTo>
                <a:lnTo>
                  <a:pt x="48005" y="22082"/>
                </a:lnTo>
                <a:lnTo>
                  <a:pt x="48966" y="24002"/>
                </a:lnTo>
                <a:lnTo>
                  <a:pt x="49926" y="24963"/>
                </a:lnTo>
                <a:lnTo>
                  <a:pt x="50886" y="26883"/>
                </a:lnTo>
                <a:lnTo>
                  <a:pt x="50886" y="29763"/>
                </a:lnTo>
                <a:lnTo>
                  <a:pt x="51846" y="31683"/>
                </a:lnTo>
                <a:lnTo>
                  <a:pt x="51846" y="84475"/>
                </a:lnTo>
                <a:lnTo>
                  <a:pt x="52806" y="85450"/>
                </a:lnTo>
                <a:lnTo>
                  <a:pt x="53766" y="85450"/>
                </a:lnTo>
                <a:lnTo>
                  <a:pt x="54726" y="86410"/>
                </a:lnTo>
                <a:lnTo>
                  <a:pt x="71048" y="86410"/>
                </a:lnTo>
                <a:lnTo>
                  <a:pt x="71048" y="85450"/>
                </a:lnTo>
                <a:lnTo>
                  <a:pt x="72953" y="85450"/>
                </a:lnTo>
                <a:lnTo>
                  <a:pt x="72953" y="84475"/>
                </a:lnTo>
                <a:lnTo>
                  <a:pt x="73913" y="84475"/>
                </a:lnTo>
                <a:lnTo>
                  <a:pt x="73913" y="30723"/>
                </a:lnTo>
                <a:lnTo>
                  <a:pt x="76794" y="26883"/>
                </a:lnTo>
                <a:lnTo>
                  <a:pt x="79674" y="24002"/>
                </a:lnTo>
                <a:lnTo>
                  <a:pt x="82555" y="22082"/>
                </a:lnTo>
                <a:lnTo>
                  <a:pt x="85435" y="20162"/>
                </a:lnTo>
                <a:lnTo>
                  <a:pt x="88315" y="19202"/>
                </a:lnTo>
                <a:lnTo>
                  <a:pt x="95036" y="19202"/>
                </a:lnTo>
                <a:lnTo>
                  <a:pt x="95996" y="20162"/>
                </a:lnTo>
                <a:lnTo>
                  <a:pt x="97916" y="21122"/>
                </a:lnTo>
                <a:lnTo>
                  <a:pt x="98877" y="22082"/>
                </a:lnTo>
                <a:lnTo>
                  <a:pt x="99837" y="24002"/>
                </a:lnTo>
                <a:lnTo>
                  <a:pt x="100797" y="24963"/>
                </a:lnTo>
                <a:lnTo>
                  <a:pt x="101757" y="26883"/>
                </a:lnTo>
                <a:lnTo>
                  <a:pt x="102717" y="29763"/>
                </a:lnTo>
                <a:lnTo>
                  <a:pt x="102717" y="83530"/>
                </a:lnTo>
                <a:lnTo>
                  <a:pt x="103677" y="84475"/>
                </a:lnTo>
                <a:lnTo>
                  <a:pt x="103677" y="85450"/>
                </a:lnTo>
                <a:lnTo>
                  <a:pt x="104637" y="854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3" name="object 353"/>
          <p:cNvSpPr/>
          <p:nvPr/>
        </p:nvSpPr>
        <p:spPr>
          <a:xfrm>
            <a:off x="4592741" y="2309454"/>
            <a:ext cx="73913" cy="88315"/>
          </a:xfrm>
          <a:custGeom>
            <a:avLst/>
            <a:gdLst/>
            <a:ahLst/>
            <a:cxnLst/>
            <a:rect l="l" t="t" r="r" b="b"/>
            <a:pathLst>
              <a:path w="73913" h="88315">
                <a:moveTo>
                  <a:pt x="960" y="58567"/>
                </a:moveTo>
                <a:lnTo>
                  <a:pt x="2880" y="64328"/>
                </a:lnTo>
                <a:lnTo>
                  <a:pt x="4800" y="69128"/>
                </a:lnTo>
                <a:lnTo>
                  <a:pt x="7680" y="73929"/>
                </a:lnTo>
                <a:lnTo>
                  <a:pt x="10561" y="77769"/>
                </a:lnTo>
                <a:lnTo>
                  <a:pt x="14386" y="81610"/>
                </a:lnTo>
                <a:lnTo>
                  <a:pt x="18227" y="83530"/>
                </a:lnTo>
                <a:lnTo>
                  <a:pt x="24002" y="85450"/>
                </a:lnTo>
                <a:lnTo>
                  <a:pt x="28788" y="87355"/>
                </a:lnTo>
                <a:lnTo>
                  <a:pt x="35509" y="88315"/>
                </a:lnTo>
                <a:lnTo>
                  <a:pt x="49911" y="88315"/>
                </a:lnTo>
                <a:lnTo>
                  <a:pt x="52791" y="87355"/>
                </a:lnTo>
                <a:lnTo>
                  <a:pt x="56631" y="86410"/>
                </a:lnTo>
                <a:lnTo>
                  <a:pt x="59512" y="86410"/>
                </a:lnTo>
                <a:lnTo>
                  <a:pt x="62392" y="85450"/>
                </a:lnTo>
                <a:lnTo>
                  <a:pt x="65272" y="85450"/>
                </a:lnTo>
                <a:lnTo>
                  <a:pt x="67193" y="84475"/>
                </a:lnTo>
                <a:lnTo>
                  <a:pt x="69113" y="83530"/>
                </a:lnTo>
                <a:lnTo>
                  <a:pt x="71033" y="82570"/>
                </a:lnTo>
                <a:lnTo>
                  <a:pt x="71993" y="82570"/>
                </a:lnTo>
                <a:lnTo>
                  <a:pt x="71993" y="81610"/>
                </a:lnTo>
                <a:lnTo>
                  <a:pt x="72953" y="80634"/>
                </a:lnTo>
                <a:lnTo>
                  <a:pt x="72953" y="79689"/>
                </a:lnTo>
                <a:lnTo>
                  <a:pt x="73913" y="78729"/>
                </a:lnTo>
                <a:lnTo>
                  <a:pt x="73913" y="69128"/>
                </a:lnTo>
                <a:lnTo>
                  <a:pt x="72953" y="68168"/>
                </a:lnTo>
                <a:lnTo>
                  <a:pt x="72953" y="66248"/>
                </a:lnTo>
                <a:lnTo>
                  <a:pt x="69113" y="66248"/>
                </a:lnTo>
                <a:lnTo>
                  <a:pt x="67193" y="67208"/>
                </a:lnTo>
                <a:lnTo>
                  <a:pt x="66233" y="67208"/>
                </a:lnTo>
                <a:lnTo>
                  <a:pt x="64312" y="68168"/>
                </a:lnTo>
                <a:lnTo>
                  <a:pt x="62392" y="69128"/>
                </a:lnTo>
                <a:lnTo>
                  <a:pt x="60472" y="69128"/>
                </a:lnTo>
                <a:lnTo>
                  <a:pt x="57591" y="70088"/>
                </a:lnTo>
                <a:lnTo>
                  <a:pt x="54711" y="71048"/>
                </a:lnTo>
                <a:lnTo>
                  <a:pt x="37429" y="71048"/>
                </a:lnTo>
                <a:lnTo>
                  <a:pt x="34564" y="70088"/>
                </a:lnTo>
                <a:lnTo>
                  <a:pt x="31668" y="69128"/>
                </a:lnTo>
                <a:lnTo>
                  <a:pt x="29748" y="67208"/>
                </a:lnTo>
                <a:lnTo>
                  <a:pt x="27843" y="65288"/>
                </a:lnTo>
                <a:lnTo>
                  <a:pt x="25908" y="63367"/>
                </a:lnTo>
                <a:lnTo>
                  <a:pt x="24947" y="61447"/>
                </a:lnTo>
                <a:lnTo>
                  <a:pt x="24002" y="58567"/>
                </a:lnTo>
                <a:lnTo>
                  <a:pt x="23042" y="55686"/>
                </a:lnTo>
                <a:lnTo>
                  <a:pt x="23042" y="29763"/>
                </a:lnTo>
                <a:lnTo>
                  <a:pt x="24002" y="27843"/>
                </a:lnTo>
                <a:lnTo>
                  <a:pt x="24947" y="24963"/>
                </a:lnTo>
                <a:lnTo>
                  <a:pt x="25908" y="23042"/>
                </a:lnTo>
                <a:lnTo>
                  <a:pt x="26883" y="21122"/>
                </a:lnTo>
                <a:lnTo>
                  <a:pt x="28788" y="19202"/>
                </a:lnTo>
                <a:lnTo>
                  <a:pt x="30723" y="18242"/>
                </a:lnTo>
                <a:lnTo>
                  <a:pt x="32628" y="17282"/>
                </a:lnTo>
                <a:lnTo>
                  <a:pt x="34564" y="15361"/>
                </a:lnTo>
                <a:lnTo>
                  <a:pt x="37429" y="15361"/>
                </a:lnTo>
                <a:lnTo>
                  <a:pt x="40309" y="0"/>
                </a:lnTo>
                <a:lnTo>
                  <a:pt x="34564" y="0"/>
                </a:lnTo>
                <a:lnTo>
                  <a:pt x="28788" y="960"/>
                </a:lnTo>
                <a:lnTo>
                  <a:pt x="24002" y="2895"/>
                </a:lnTo>
                <a:lnTo>
                  <a:pt x="18227" y="4800"/>
                </a:lnTo>
                <a:lnTo>
                  <a:pt x="14386" y="7680"/>
                </a:lnTo>
                <a:lnTo>
                  <a:pt x="10561" y="11521"/>
                </a:lnTo>
                <a:lnTo>
                  <a:pt x="7680" y="15361"/>
                </a:lnTo>
                <a:lnTo>
                  <a:pt x="4800" y="20162"/>
                </a:lnTo>
                <a:lnTo>
                  <a:pt x="2880" y="25923"/>
                </a:lnTo>
                <a:lnTo>
                  <a:pt x="960" y="31683"/>
                </a:lnTo>
                <a:lnTo>
                  <a:pt x="0" y="37444"/>
                </a:lnTo>
                <a:lnTo>
                  <a:pt x="0" y="51846"/>
                </a:lnTo>
                <a:lnTo>
                  <a:pt x="960" y="585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4" name="object 354"/>
          <p:cNvSpPr/>
          <p:nvPr/>
        </p:nvSpPr>
        <p:spPr>
          <a:xfrm>
            <a:off x="4615784" y="2309454"/>
            <a:ext cx="54711" cy="49926"/>
          </a:xfrm>
          <a:custGeom>
            <a:avLst/>
            <a:gdLst/>
            <a:ahLst/>
            <a:cxnLst/>
            <a:rect l="l" t="t" r="r" b="b"/>
            <a:pathLst>
              <a:path w="54711" h="49926">
                <a:moveTo>
                  <a:pt x="26868" y="17282"/>
                </a:moveTo>
                <a:lnTo>
                  <a:pt x="28788" y="21122"/>
                </a:lnTo>
                <a:lnTo>
                  <a:pt x="31668" y="24002"/>
                </a:lnTo>
                <a:lnTo>
                  <a:pt x="33588" y="28803"/>
                </a:lnTo>
                <a:lnTo>
                  <a:pt x="32628" y="35524"/>
                </a:lnTo>
                <a:lnTo>
                  <a:pt x="0" y="35524"/>
                </a:lnTo>
                <a:lnTo>
                  <a:pt x="0" y="49926"/>
                </a:lnTo>
                <a:lnTo>
                  <a:pt x="49911" y="49926"/>
                </a:lnTo>
                <a:lnTo>
                  <a:pt x="51831" y="48966"/>
                </a:lnTo>
                <a:lnTo>
                  <a:pt x="52791" y="48006"/>
                </a:lnTo>
                <a:lnTo>
                  <a:pt x="53751" y="46085"/>
                </a:lnTo>
                <a:lnTo>
                  <a:pt x="54711" y="44165"/>
                </a:lnTo>
                <a:lnTo>
                  <a:pt x="54711" y="32644"/>
                </a:lnTo>
                <a:lnTo>
                  <a:pt x="53751" y="27843"/>
                </a:lnTo>
                <a:lnTo>
                  <a:pt x="52791" y="23042"/>
                </a:lnTo>
                <a:lnTo>
                  <a:pt x="50871" y="18242"/>
                </a:lnTo>
                <a:lnTo>
                  <a:pt x="48950" y="14401"/>
                </a:lnTo>
                <a:lnTo>
                  <a:pt x="46070" y="10561"/>
                </a:lnTo>
                <a:lnTo>
                  <a:pt x="43190" y="6720"/>
                </a:lnTo>
                <a:lnTo>
                  <a:pt x="38389" y="4800"/>
                </a:lnTo>
                <a:lnTo>
                  <a:pt x="34549" y="2895"/>
                </a:lnTo>
                <a:lnTo>
                  <a:pt x="29748" y="960"/>
                </a:lnTo>
                <a:lnTo>
                  <a:pt x="23987" y="0"/>
                </a:lnTo>
                <a:lnTo>
                  <a:pt x="17266" y="0"/>
                </a:lnTo>
                <a:lnTo>
                  <a:pt x="14386" y="15361"/>
                </a:lnTo>
                <a:lnTo>
                  <a:pt x="22067" y="15361"/>
                </a:lnTo>
                <a:lnTo>
                  <a:pt x="26868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5" name="object 355"/>
          <p:cNvSpPr/>
          <p:nvPr/>
        </p:nvSpPr>
        <p:spPr>
          <a:xfrm>
            <a:off x="4728088" y="2309454"/>
            <a:ext cx="75849" cy="86410"/>
          </a:xfrm>
          <a:custGeom>
            <a:avLst/>
            <a:gdLst/>
            <a:ahLst/>
            <a:cxnLst/>
            <a:rect l="l" t="t" r="r" b="b"/>
            <a:pathLst>
              <a:path w="75849" h="86410">
                <a:moveTo>
                  <a:pt x="19202" y="2895"/>
                </a:moveTo>
                <a:lnTo>
                  <a:pt x="18242" y="2895"/>
                </a:lnTo>
                <a:lnTo>
                  <a:pt x="18242" y="1920"/>
                </a:lnTo>
                <a:lnTo>
                  <a:pt x="16322" y="1920"/>
                </a:lnTo>
                <a:lnTo>
                  <a:pt x="14401" y="960"/>
                </a:lnTo>
                <a:lnTo>
                  <a:pt x="5760" y="960"/>
                </a:lnTo>
                <a:lnTo>
                  <a:pt x="3840" y="1920"/>
                </a:lnTo>
                <a:lnTo>
                  <a:pt x="1920" y="1920"/>
                </a:lnTo>
                <a:lnTo>
                  <a:pt x="960" y="2895"/>
                </a:lnTo>
                <a:lnTo>
                  <a:pt x="960" y="3840"/>
                </a:lnTo>
                <a:lnTo>
                  <a:pt x="0" y="3840"/>
                </a:lnTo>
                <a:lnTo>
                  <a:pt x="0" y="83530"/>
                </a:lnTo>
                <a:lnTo>
                  <a:pt x="960" y="84475"/>
                </a:lnTo>
                <a:lnTo>
                  <a:pt x="960" y="85450"/>
                </a:lnTo>
                <a:lnTo>
                  <a:pt x="2880" y="85450"/>
                </a:lnTo>
                <a:lnTo>
                  <a:pt x="3840" y="86410"/>
                </a:lnTo>
                <a:lnTo>
                  <a:pt x="19202" y="86410"/>
                </a:lnTo>
                <a:lnTo>
                  <a:pt x="20162" y="85450"/>
                </a:lnTo>
                <a:lnTo>
                  <a:pt x="22082" y="85450"/>
                </a:lnTo>
                <a:lnTo>
                  <a:pt x="22082" y="84475"/>
                </a:lnTo>
                <a:lnTo>
                  <a:pt x="23042" y="83530"/>
                </a:lnTo>
                <a:lnTo>
                  <a:pt x="23042" y="30723"/>
                </a:lnTo>
                <a:lnTo>
                  <a:pt x="25923" y="26883"/>
                </a:lnTo>
                <a:lnTo>
                  <a:pt x="28803" y="24002"/>
                </a:lnTo>
                <a:lnTo>
                  <a:pt x="31683" y="22082"/>
                </a:lnTo>
                <a:lnTo>
                  <a:pt x="34564" y="20162"/>
                </a:lnTo>
                <a:lnTo>
                  <a:pt x="37444" y="19202"/>
                </a:lnTo>
                <a:lnTo>
                  <a:pt x="44165" y="19202"/>
                </a:lnTo>
                <a:lnTo>
                  <a:pt x="46085" y="20162"/>
                </a:lnTo>
                <a:lnTo>
                  <a:pt x="48006" y="21122"/>
                </a:lnTo>
                <a:lnTo>
                  <a:pt x="48966" y="22082"/>
                </a:lnTo>
                <a:lnTo>
                  <a:pt x="49926" y="24002"/>
                </a:lnTo>
                <a:lnTo>
                  <a:pt x="50886" y="24963"/>
                </a:lnTo>
                <a:lnTo>
                  <a:pt x="51846" y="26883"/>
                </a:lnTo>
                <a:lnTo>
                  <a:pt x="52806" y="29763"/>
                </a:lnTo>
                <a:lnTo>
                  <a:pt x="52806" y="31683"/>
                </a:lnTo>
                <a:lnTo>
                  <a:pt x="53766" y="34564"/>
                </a:lnTo>
                <a:lnTo>
                  <a:pt x="53766" y="84475"/>
                </a:lnTo>
                <a:lnTo>
                  <a:pt x="54726" y="85450"/>
                </a:lnTo>
                <a:lnTo>
                  <a:pt x="55686" y="85450"/>
                </a:lnTo>
                <a:lnTo>
                  <a:pt x="56647" y="86410"/>
                </a:lnTo>
                <a:lnTo>
                  <a:pt x="72969" y="86410"/>
                </a:lnTo>
                <a:lnTo>
                  <a:pt x="72969" y="85450"/>
                </a:lnTo>
                <a:lnTo>
                  <a:pt x="74874" y="85450"/>
                </a:lnTo>
                <a:lnTo>
                  <a:pt x="74874" y="84475"/>
                </a:lnTo>
                <a:lnTo>
                  <a:pt x="75849" y="84475"/>
                </a:lnTo>
                <a:lnTo>
                  <a:pt x="75849" y="28803"/>
                </a:lnTo>
                <a:lnTo>
                  <a:pt x="74874" y="24002"/>
                </a:lnTo>
                <a:lnTo>
                  <a:pt x="73929" y="20162"/>
                </a:lnTo>
                <a:lnTo>
                  <a:pt x="72969" y="16322"/>
                </a:lnTo>
                <a:lnTo>
                  <a:pt x="71048" y="12481"/>
                </a:lnTo>
                <a:lnTo>
                  <a:pt x="69128" y="9616"/>
                </a:lnTo>
                <a:lnTo>
                  <a:pt x="67208" y="6720"/>
                </a:lnTo>
                <a:lnTo>
                  <a:pt x="64328" y="3840"/>
                </a:lnTo>
                <a:lnTo>
                  <a:pt x="60487" y="1920"/>
                </a:lnTo>
                <a:lnTo>
                  <a:pt x="56647" y="960"/>
                </a:lnTo>
                <a:lnTo>
                  <a:pt x="51846" y="0"/>
                </a:lnTo>
                <a:lnTo>
                  <a:pt x="42245" y="0"/>
                </a:lnTo>
                <a:lnTo>
                  <a:pt x="37444" y="960"/>
                </a:lnTo>
                <a:lnTo>
                  <a:pt x="32644" y="2895"/>
                </a:lnTo>
                <a:lnTo>
                  <a:pt x="27843" y="5760"/>
                </a:lnTo>
                <a:lnTo>
                  <a:pt x="24003" y="8641"/>
                </a:lnTo>
                <a:lnTo>
                  <a:pt x="19202" y="13441"/>
                </a:lnTo>
                <a:lnTo>
                  <a:pt x="19202" y="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6" name="object 356"/>
          <p:cNvSpPr/>
          <p:nvPr/>
        </p:nvSpPr>
        <p:spPr>
          <a:xfrm>
            <a:off x="4841367" y="2374742"/>
            <a:ext cx="7680" cy="23027"/>
          </a:xfrm>
          <a:custGeom>
            <a:avLst/>
            <a:gdLst/>
            <a:ahLst/>
            <a:cxnLst/>
            <a:rect l="l" t="t" r="r" b="b"/>
            <a:pathLst>
              <a:path w="7680" h="23027">
                <a:moveTo>
                  <a:pt x="3840" y="4800"/>
                </a:moveTo>
                <a:lnTo>
                  <a:pt x="1920" y="2880"/>
                </a:lnTo>
                <a:lnTo>
                  <a:pt x="960" y="0"/>
                </a:lnTo>
                <a:lnTo>
                  <a:pt x="0" y="22067"/>
                </a:lnTo>
                <a:lnTo>
                  <a:pt x="3840" y="23027"/>
                </a:lnTo>
                <a:lnTo>
                  <a:pt x="7680" y="23027"/>
                </a:lnTo>
                <a:lnTo>
                  <a:pt x="6720" y="6720"/>
                </a:lnTo>
                <a:lnTo>
                  <a:pt x="384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7" name="object 357"/>
          <p:cNvSpPr/>
          <p:nvPr/>
        </p:nvSpPr>
        <p:spPr>
          <a:xfrm>
            <a:off x="4821204" y="2309454"/>
            <a:ext cx="71048" cy="88315"/>
          </a:xfrm>
          <a:custGeom>
            <a:avLst/>
            <a:gdLst/>
            <a:ahLst/>
            <a:cxnLst/>
            <a:rect l="l" t="t" r="r" b="b"/>
            <a:pathLst>
              <a:path w="71048" h="88315">
                <a:moveTo>
                  <a:pt x="32644" y="72969"/>
                </a:moveTo>
                <a:lnTo>
                  <a:pt x="29763" y="72969"/>
                </a:lnTo>
                <a:lnTo>
                  <a:pt x="26883" y="72009"/>
                </a:lnTo>
                <a:lnTo>
                  <a:pt x="27843" y="88315"/>
                </a:lnTo>
                <a:lnTo>
                  <a:pt x="33604" y="88315"/>
                </a:lnTo>
                <a:lnTo>
                  <a:pt x="38404" y="87355"/>
                </a:lnTo>
                <a:lnTo>
                  <a:pt x="42245" y="85450"/>
                </a:lnTo>
                <a:lnTo>
                  <a:pt x="46085" y="83530"/>
                </a:lnTo>
                <a:lnTo>
                  <a:pt x="49926" y="80634"/>
                </a:lnTo>
                <a:lnTo>
                  <a:pt x="52806" y="76809"/>
                </a:lnTo>
                <a:lnTo>
                  <a:pt x="52806" y="84475"/>
                </a:lnTo>
                <a:lnTo>
                  <a:pt x="53766" y="84475"/>
                </a:lnTo>
                <a:lnTo>
                  <a:pt x="53766" y="85450"/>
                </a:lnTo>
                <a:lnTo>
                  <a:pt x="54726" y="85450"/>
                </a:lnTo>
                <a:lnTo>
                  <a:pt x="55686" y="86410"/>
                </a:lnTo>
                <a:lnTo>
                  <a:pt x="69128" y="86410"/>
                </a:lnTo>
                <a:lnTo>
                  <a:pt x="70088" y="85450"/>
                </a:lnTo>
                <a:lnTo>
                  <a:pt x="71048" y="85450"/>
                </a:lnTo>
                <a:lnTo>
                  <a:pt x="71048" y="20162"/>
                </a:lnTo>
                <a:lnTo>
                  <a:pt x="69128" y="16322"/>
                </a:lnTo>
                <a:lnTo>
                  <a:pt x="68168" y="12481"/>
                </a:lnTo>
                <a:lnTo>
                  <a:pt x="66248" y="9616"/>
                </a:lnTo>
                <a:lnTo>
                  <a:pt x="63367" y="6720"/>
                </a:lnTo>
                <a:lnTo>
                  <a:pt x="60487" y="4800"/>
                </a:lnTo>
                <a:lnTo>
                  <a:pt x="56647" y="2895"/>
                </a:lnTo>
                <a:lnTo>
                  <a:pt x="52806" y="1920"/>
                </a:lnTo>
                <a:lnTo>
                  <a:pt x="48006" y="0"/>
                </a:lnTo>
                <a:lnTo>
                  <a:pt x="29763" y="0"/>
                </a:lnTo>
                <a:lnTo>
                  <a:pt x="26883" y="960"/>
                </a:lnTo>
                <a:lnTo>
                  <a:pt x="23042" y="960"/>
                </a:lnTo>
                <a:lnTo>
                  <a:pt x="20162" y="1920"/>
                </a:lnTo>
                <a:lnTo>
                  <a:pt x="17282" y="2895"/>
                </a:lnTo>
                <a:lnTo>
                  <a:pt x="14401" y="3840"/>
                </a:lnTo>
                <a:lnTo>
                  <a:pt x="12481" y="4800"/>
                </a:lnTo>
                <a:lnTo>
                  <a:pt x="10561" y="5760"/>
                </a:lnTo>
                <a:lnTo>
                  <a:pt x="8641" y="6720"/>
                </a:lnTo>
                <a:lnTo>
                  <a:pt x="6720" y="7680"/>
                </a:lnTo>
                <a:lnTo>
                  <a:pt x="5760" y="8641"/>
                </a:lnTo>
                <a:lnTo>
                  <a:pt x="4800" y="9616"/>
                </a:lnTo>
                <a:lnTo>
                  <a:pt x="4800" y="11521"/>
                </a:lnTo>
                <a:lnTo>
                  <a:pt x="3840" y="12481"/>
                </a:lnTo>
                <a:lnTo>
                  <a:pt x="3840" y="19202"/>
                </a:lnTo>
                <a:lnTo>
                  <a:pt x="4800" y="20162"/>
                </a:lnTo>
                <a:lnTo>
                  <a:pt x="4800" y="23042"/>
                </a:lnTo>
                <a:lnTo>
                  <a:pt x="5760" y="23042"/>
                </a:lnTo>
                <a:lnTo>
                  <a:pt x="5760" y="24002"/>
                </a:lnTo>
                <a:lnTo>
                  <a:pt x="10561" y="24002"/>
                </a:lnTo>
                <a:lnTo>
                  <a:pt x="11521" y="23042"/>
                </a:lnTo>
                <a:lnTo>
                  <a:pt x="13441" y="22082"/>
                </a:lnTo>
                <a:lnTo>
                  <a:pt x="15361" y="21122"/>
                </a:lnTo>
                <a:lnTo>
                  <a:pt x="17282" y="20162"/>
                </a:lnTo>
                <a:lnTo>
                  <a:pt x="19202" y="19202"/>
                </a:lnTo>
                <a:lnTo>
                  <a:pt x="22082" y="18242"/>
                </a:lnTo>
                <a:lnTo>
                  <a:pt x="24963" y="17282"/>
                </a:lnTo>
                <a:lnTo>
                  <a:pt x="27843" y="16322"/>
                </a:lnTo>
                <a:lnTo>
                  <a:pt x="40325" y="16322"/>
                </a:lnTo>
                <a:lnTo>
                  <a:pt x="42245" y="17282"/>
                </a:lnTo>
                <a:lnTo>
                  <a:pt x="44165" y="18242"/>
                </a:lnTo>
                <a:lnTo>
                  <a:pt x="45125" y="19202"/>
                </a:lnTo>
                <a:lnTo>
                  <a:pt x="46085" y="20162"/>
                </a:lnTo>
                <a:lnTo>
                  <a:pt x="48006" y="21122"/>
                </a:lnTo>
                <a:lnTo>
                  <a:pt x="48006" y="23042"/>
                </a:lnTo>
                <a:lnTo>
                  <a:pt x="48966" y="24963"/>
                </a:lnTo>
                <a:lnTo>
                  <a:pt x="48966" y="26883"/>
                </a:lnTo>
                <a:lnTo>
                  <a:pt x="49926" y="28803"/>
                </a:lnTo>
                <a:lnTo>
                  <a:pt x="49926" y="35524"/>
                </a:lnTo>
                <a:lnTo>
                  <a:pt x="34564" y="35524"/>
                </a:lnTo>
                <a:lnTo>
                  <a:pt x="28803" y="36484"/>
                </a:lnTo>
                <a:lnTo>
                  <a:pt x="24002" y="37444"/>
                </a:lnTo>
                <a:lnTo>
                  <a:pt x="18242" y="38404"/>
                </a:lnTo>
                <a:lnTo>
                  <a:pt x="13441" y="40325"/>
                </a:lnTo>
                <a:lnTo>
                  <a:pt x="10561" y="42245"/>
                </a:lnTo>
                <a:lnTo>
                  <a:pt x="6720" y="44165"/>
                </a:lnTo>
                <a:lnTo>
                  <a:pt x="3840" y="47045"/>
                </a:lnTo>
                <a:lnTo>
                  <a:pt x="1935" y="50886"/>
                </a:lnTo>
                <a:lnTo>
                  <a:pt x="0" y="53766"/>
                </a:lnTo>
                <a:lnTo>
                  <a:pt x="0" y="71048"/>
                </a:lnTo>
                <a:lnTo>
                  <a:pt x="1935" y="73929"/>
                </a:lnTo>
                <a:lnTo>
                  <a:pt x="2880" y="76809"/>
                </a:lnTo>
                <a:lnTo>
                  <a:pt x="4800" y="79689"/>
                </a:lnTo>
                <a:lnTo>
                  <a:pt x="7680" y="81610"/>
                </a:lnTo>
                <a:lnTo>
                  <a:pt x="10561" y="83530"/>
                </a:lnTo>
                <a:lnTo>
                  <a:pt x="13441" y="85450"/>
                </a:lnTo>
                <a:lnTo>
                  <a:pt x="16322" y="86410"/>
                </a:lnTo>
                <a:lnTo>
                  <a:pt x="20162" y="87355"/>
                </a:lnTo>
                <a:lnTo>
                  <a:pt x="21122" y="65288"/>
                </a:lnTo>
                <a:lnTo>
                  <a:pt x="21122" y="60487"/>
                </a:lnTo>
                <a:lnTo>
                  <a:pt x="22082" y="58567"/>
                </a:lnTo>
                <a:lnTo>
                  <a:pt x="22082" y="56647"/>
                </a:lnTo>
                <a:lnTo>
                  <a:pt x="23042" y="55686"/>
                </a:lnTo>
                <a:lnTo>
                  <a:pt x="24002" y="53766"/>
                </a:lnTo>
                <a:lnTo>
                  <a:pt x="25923" y="52806"/>
                </a:lnTo>
                <a:lnTo>
                  <a:pt x="27843" y="51846"/>
                </a:lnTo>
                <a:lnTo>
                  <a:pt x="29763" y="50886"/>
                </a:lnTo>
                <a:lnTo>
                  <a:pt x="31683" y="50886"/>
                </a:lnTo>
                <a:lnTo>
                  <a:pt x="34564" y="49926"/>
                </a:lnTo>
                <a:lnTo>
                  <a:pt x="49926" y="49926"/>
                </a:lnTo>
                <a:lnTo>
                  <a:pt x="49926" y="63367"/>
                </a:lnTo>
                <a:lnTo>
                  <a:pt x="47045" y="66248"/>
                </a:lnTo>
                <a:lnTo>
                  <a:pt x="44165" y="68168"/>
                </a:lnTo>
                <a:lnTo>
                  <a:pt x="41285" y="70088"/>
                </a:lnTo>
                <a:lnTo>
                  <a:pt x="39364" y="72009"/>
                </a:lnTo>
                <a:lnTo>
                  <a:pt x="36484" y="72969"/>
                </a:lnTo>
                <a:lnTo>
                  <a:pt x="32644" y="729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8" name="object 358"/>
          <p:cNvSpPr/>
          <p:nvPr/>
        </p:nvSpPr>
        <p:spPr>
          <a:xfrm>
            <a:off x="4903774" y="2290267"/>
            <a:ext cx="55671" cy="107502"/>
          </a:xfrm>
          <a:custGeom>
            <a:avLst/>
            <a:gdLst/>
            <a:ahLst/>
            <a:cxnLst/>
            <a:rect l="l" t="t" r="r" b="b"/>
            <a:pathLst>
              <a:path w="55671" h="107502">
                <a:moveTo>
                  <a:pt x="55671" y="25908"/>
                </a:moveTo>
                <a:lnTo>
                  <a:pt x="54711" y="23987"/>
                </a:lnTo>
                <a:lnTo>
                  <a:pt x="54711" y="22082"/>
                </a:lnTo>
                <a:lnTo>
                  <a:pt x="53751" y="21107"/>
                </a:lnTo>
                <a:lnTo>
                  <a:pt x="34549" y="21107"/>
                </a:lnTo>
                <a:lnTo>
                  <a:pt x="34549" y="960"/>
                </a:lnTo>
                <a:lnTo>
                  <a:pt x="32628" y="960"/>
                </a:lnTo>
                <a:lnTo>
                  <a:pt x="31668" y="0"/>
                </a:lnTo>
                <a:lnTo>
                  <a:pt x="16306" y="0"/>
                </a:lnTo>
                <a:lnTo>
                  <a:pt x="15346" y="960"/>
                </a:lnTo>
                <a:lnTo>
                  <a:pt x="13441" y="960"/>
                </a:lnTo>
                <a:lnTo>
                  <a:pt x="13441" y="1904"/>
                </a:lnTo>
                <a:lnTo>
                  <a:pt x="12466" y="1904"/>
                </a:lnTo>
                <a:lnTo>
                  <a:pt x="12466" y="21107"/>
                </a:lnTo>
                <a:lnTo>
                  <a:pt x="1920" y="21107"/>
                </a:lnTo>
                <a:lnTo>
                  <a:pt x="1920" y="22082"/>
                </a:lnTo>
                <a:lnTo>
                  <a:pt x="944" y="22082"/>
                </a:lnTo>
                <a:lnTo>
                  <a:pt x="944" y="23027"/>
                </a:lnTo>
                <a:lnTo>
                  <a:pt x="0" y="23987"/>
                </a:lnTo>
                <a:lnTo>
                  <a:pt x="0" y="35509"/>
                </a:lnTo>
                <a:lnTo>
                  <a:pt x="944" y="36469"/>
                </a:lnTo>
                <a:lnTo>
                  <a:pt x="1920" y="38389"/>
                </a:lnTo>
                <a:lnTo>
                  <a:pt x="12466" y="38389"/>
                </a:lnTo>
                <a:lnTo>
                  <a:pt x="12466" y="83515"/>
                </a:lnTo>
                <a:lnTo>
                  <a:pt x="13441" y="88315"/>
                </a:lnTo>
                <a:lnTo>
                  <a:pt x="14386" y="91196"/>
                </a:lnTo>
                <a:lnTo>
                  <a:pt x="15346" y="95036"/>
                </a:lnTo>
                <a:lnTo>
                  <a:pt x="17282" y="97917"/>
                </a:lnTo>
                <a:lnTo>
                  <a:pt x="19187" y="100797"/>
                </a:lnTo>
                <a:lnTo>
                  <a:pt x="21107" y="102717"/>
                </a:lnTo>
                <a:lnTo>
                  <a:pt x="23987" y="104637"/>
                </a:lnTo>
                <a:lnTo>
                  <a:pt x="26868" y="105597"/>
                </a:lnTo>
                <a:lnTo>
                  <a:pt x="30708" y="106542"/>
                </a:lnTo>
                <a:lnTo>
                  <a:pt x="34549" y="107502"/>
                </a:lnTo>
                <a:lnTo>
                  <a:pt x="40309" y="107502"/>
                </a:lnTo>
                <a:lnTo>
                  <a:pt x="42230" y="106542"/>
                </a:lnTo>
                <a:lnTo>
                  <a:pt x="46070" y="106542"/>
                </a:lnTo>
                <a:lnTo>
                  <a:pt x="47990" y="105597"/>
                </a:lnTo>
                <a:lnTo>
                  <a:pt x="50871" y="105597"/>
                </a:lnTo>
                <a:lnTo>
                  <a:pt x="51831" y="104637"/>
                </a:lnTo>
                <a:lnTo>
                  <a:pt x="52791" y="104637"/>
                </a:lnTo>
                <a:lnTo>
                  <a:pt x="53751" y="103662"/>
                </a:lnTo>
                <a:lnTo>
                  <a:pt x="54711" y="102717"/>
                </a:lnTo>
                <a:lnTo>
                  <a:pt x="54711" y="100797"/>
                </a:lnTo>
                <a:lnTo>
                  <a:pt x="55671" y="98877"/>
                </a:lnTo>
                <a:lnTo>
                  <a:pt x="55671" y="90236"/>
                </a:lnTo>
                <a:lnTo>
                  <a:pt x="54711" y="89275"/>
                </a:lnTo>
                <a:lnTo>
                  <a:pt x="54711" y="87355"/>
                </a:lnTo>
                <a:lnTo>
                  <a:pt x="53751" y="86395"/>
                </a:lnTo>
                <a:lnTo>
                  <a:pt x="51831" y="86395"/>
                </a:lnTo>
                <a:lnTo>
                  <a:pt x="50871" y="87355"/>
                </a:lnTo>
                <a:lnTo>
                  <a:pt x="48950" y="87355"/>
                </a:lnTo>
                <a:lnTo>
                  <a:pt x="47990" y="88315"/>
                </a:lnTo>
                <a:lnTo>
                  <a:pt x="40309" y="88315"/>
                </a:lnTo>
                <a:lnTo>
                  <a:pt x="38389" y="87355"/>
                </a:lnTo>
                <a:lnTo>
                  <a:pt x="37429" y="85435"/>
                </a:lnTo>
                <a:lnTo>
                  <a:pt x="35509" y="83515"/>
                </a:lnTo>
                <a:lnTo>
                  <a:pt x="34549" y="79674"/>
                </a:lnTo>
                <a:lnTo>
                  <a:pt x="34549" y="38389"/>
                </a:lnTo>
                <a:lnTo>
                  <a:pt x="53751" y="38389"/>
                </a:lnTo>
                <a:lnTo>
                  <a:pt x="54711" y="36469"/>
                </a:lnTo>
                <a:lnTo>
                  <a:pt x="55671" y="35509"/>
                </a:lnTo>
                <a:lnTo>
                  <a:pt x="55671" y="25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9" name="object 359"/>
          <p:cNvSpPr/>
          <p:nvPr/>
        </p:nvSpPr>
        <p:spPr>
          <a:xfrm>
            <a:off x="4973848" y="2275865"/>
            <a:ext cx="25923" cy="23027"/>
          </a:xfrm>
          <a:custGeom>
            <a:avLst/>
            <a:gdLst/>
            <a:ahLst/>
            <a:cxnLst/>
            <a:rect l="l" t="t" r="r" b="b"/>
            <a:pathLst>
              <a:path w="25923" h="23027">
                <a:moveTo>
                  <a:pt x="25923" y="11521"/>
                </a:moveTo>
                <a:lnTo>
                  <a:pt x="25923" y="7680"/>
                </a:lnTo>
                <a:lnTo>
                  <a:pt x="24947" y="4800"/>
                </a:lnTo>
                <a:lnTo>
                  <a:pt x="23042" y="2880"/>
                </a:lnTo>
                <a:lnTo>
                  <a:pt x="21122" y="960"/>
                </a:lnTo>
                <a:lnTo>
                  <a:pt x="18242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6306"/>
                </a:lnTo>
                <a:lnTo>
                  <a:pt x="960" y="19202"/>
                </a:lnTo>
                <a:lnTo>
                  <a:pt x="2880" y="21122"/>
                </a:lnTo>
                <a:lnTo>
                  <a:pt x="4800" y="23027"/>
                </a:lnTo>
                <a:lnTo>
                  <a:pt x="21122" y="23027"/>
                </a:lnTo>
                <a:lnTo>
                  <a:pt x="23042" y="21122"/>
                </a:lnTo>
                <a:lnTo>
                  <a:pt x="24947" y="19202"/>
                </a:lnTo>
                <a:lnTo>
                  <a:pt x="25923" y="16306"/>
                </a:lnTo>
                <a:lnTo>
                  <a:pt x="2592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0" name="object 360"/>
          <p:cNvSpPr/>
          <p:nvPr/>
        </p:nvSpPr>
        <p:spPr>
          <a:xfrm>
            <a:off x="4975768" y="2310414"/>
            <a:ext cx="22082" cy="85450"/>
          </a:xfrm>
          <a:custGeom>
            <a:avLst/>
            <a:gdLst/>
            <a:ahLst/>
            <a:cxnLst/>
            <a:rect l="l" t="t" r="r" b="b"/>
            <a:pathLst>
              <a:path w="22082" h="85450">
                <a:moveTo>
                  <a:pt x="21122" y="84490"/>
                </a:moveTo>
                <a:lnTo>
                  <a:pt x="21122" y="83515"/>
                </a:lnTo>
                <a:lnTo>
                  <a:pt x="22082" y="83515"/>
                </a:lnTo>
                <a:lnTo>
                  <a:pt x="22082" y="2880"/>
                </a:lnTo>
                <a:lnTo>
                  <a:pt x="21122" y="1935"/>
                </a:lnTo>
                <a:lnTo>
                  <a:pt x="20162" y="1935"/>
                </a:lnTo>
                <a:lnTo>
                  <a:pt x="20162" y="960"/>
                </a:lnTo>
                <a:lnTo>
                  <a:pt x="17282" y="960"/>
                </a:lnTo>
                <a:lnTo>
                  <a:pt x="16322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35"/>
                </a:lnTo>
                <a:lnTo>
                  <a:pt x="0" y="1935"/>
                </a:lnTo>
                <a:lnTo>
                  <a:pt x="0" y="83515"/>
                </a:lnTo>
                <a:lnTo>
                  <a:pt x="960" y="84490"/>
                </a:lnTo>
                <a:lnTo>
                  <a:pt x="1920" y="84490"/>
                </a:lnTo>
                <a:lnTo>
                  <a:pt x="2880" y="85450"/>
                </a:lnTo>
                <a:lnTo>
                  <a:pt x="19202" y="85450"/>
                </a:lnTo>
                <a:lnTo>
                  <a:pt x="20162" y="84490"/>
                </a:lnTo>
                <a:lnTo>
                  <a:pt x="21122" y="844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1" name="object 361"/>
          <p:cNvSpPr/>
          <p:nvPr/>
        </p:nvSpPr>
        <p:spPr>
          <a:xfrm>
            <a:off x="5015133" y="2309454"/>
            <a:ext cx="84475" cy="88315"/>
          </a:xfrm>
          <a:custGeom>
            <a:avLst/>
            <a:gdLst/>
            <a:ahLst/>
            <a:cxnLst/>
            <a:rect l="l" t="t" r="r" b="b"/>
            <a:pathLst>
              <a:path w="84475" h="88315">
                <a:moveTo>
                  <a:pt x="48950" y="70088"/>
                </a:moveTo>
                <a:lnTo>
                  <a:pt x="35509" y="70088"/>
                </a:lnTo>
                <a:lnTo>
                  <a:pt x="32628" y="68168"/>
                </a:lnTo>
                <a:lnTo>
                  <a:pt x="30708" y="67208"/>
                </a:lnTo>
                <a:lnTo>
                  <a:pt x="28788" y="65288"/>
                </a:lnTo>
                <a:lnTo>
                  <a:pt x="28788" y="87355"/>
                </a:lnTo>
                <a:lnTo>
                  <a:pt x="34549" y="88315"/>
                </a:lnTo>
                <a:lnTo>
                  <a:pt x="48950" y="88315"/>
                </a:lnTo>
                <a:lnTo>
                  <a:pt x="54711" y="87355"/>
                </a:lnTo>
                <a:lnTo>
                  <a:pt x="60472" y="84475"/>
                </a:lnTo>
                <a:lnTo>
                  <a:pt x="66233" y="82570"/>
                </a:lnTo>
                <a:lnTo>
                  <a:pt x="70073" y="79689"/>
                </a:lnTo>
                <a:lnTo>
                  <a:pt x="73913" y="75849"/>
                </a:lnTo>
                <a:lnTo>
                  <a:pt x="77754" y="72009"/>
                </a:lnTo>
                <a:lnTo>
                  <a:pt x="80634" y="67208"/>
                </a:lnTo>
                <a:lnTo>
                  <a:pt x="81579" y="61447"/>
                </a:lnTo>
                <a:lnTo>
                  <a:pt x="83515" y="55686"/>
                </a:lnTo>
                <a:lnTo>
                  <a:pt x="84475" y="49926"/>
                </a:lnTo>
                <a:lnTo>
                  <a:pt x="84475" y="36484"/>
                </a:lnTo>
                <a:lnTo>
                  <a:pt x="83515" y="29763"/>
                </a:lnTo>
                <a:lnTo>
                  <a:pt x="82555" y="24963"/>
                </a:lnTo>
                <a:lnTo>
                  <a:pt x="80634" y="19202"/>
                </a:lnTo>
                <a:lnTo>
                  <a:pt x="77754" y="14401"/>
                </a:lnTo>
                <a:lnTo>
                  <a:pt x="74874" y="10561"/>
                </a:lnTo>
                <a:lnTo>
                  <a:pt x="71033" y="7680"/>
                </a:lnTo>
                <a:lnTo>
                  <a:pt x="67193" y="4800"/>
                </a:lnTo>
                <a:lnTo>
                  <a:pt x="61432" y="2895"/>
                </a:lnTo>
                <a:lnTo>
                  <a:pt x="56631" y="960"/>
                </a:lnTo>
                <a:lnTo>
                  <a:pt x="50871" y="0"/>
                </a:lnTo>
                <a:lnTo>
                  <a:pt x="36469" y="0"/>
                </a:lnTo>
                <a:lnTo>
                  <a:pt x="29748" y="960"/>
                </a:lnTo>
                <a:lnTo>
                  <a:pt x="23987" y="2895"/>
                </a:lnTo>
                <a:lnTo>
                  <a:pt x="19187" y="4800"/>
                </a:lnTo>
                <a:lnTo>
                  <a:pt x="14386" y="8641"/>
                </a:lnTo>
                <a:lnTo>
                  <a:pt x="10546" y="12481"/>
                </a:lnTo>
                <a:lnTo>
                  <a:pt x="7665" y="16322"/>
                </a:lnTo>
                <a:lnTo>
                  <a:pt x="4785" y="21122"/>
                </a:lnTo>
                <a:lnTo>
                  <a:pt x="2865" y="25923"/>
                </a:lnTo>
                <a:lnTo>
                  <a:pt x="944" y="31683"/>
                </a:lnTo>
                <a:lnTo>
                  <a:pt x="0" y="38404"/>
                </a:lnTo>
                <a:lnTo>
                  <a:pt x="0" y="51846"/>
                </a:lnTo>
                <a:lnTo>
                  <a:pt x="944" y="57607"/>
                </a:lnTo>
                <a:lnTo>
                  <a:pt x="2865" y="63367"/>
                </a:lnTo>
                <a:lnTo>
                  <a:pt x="4785" y="68168"/>
                </a:lnTo>
                <a:lnTo>
                  <a:pt x="6705" y="72969"/>
                </a:lnTo>
                <a:lnTo>
                  <a:pt x="10546" y="76809"/>
                </a:lnTo>
                <a:lnTo>
                  <a:pt x="13426" y="80634"/>
                </a:lnTo>
                <a:lnTo>
                  <a:pt x="18227" y="83530"/>
                </a:lnTo>
                <a:lnTo>
                  <a:pt x="23027" y="85450"/>
                </a:lnTo>
                <a:lnTo>
                  <a:pt x="23027" y="39364"/>
                </a:lnTo>
                <a:lnTo>
                  <a:pt x="23987" y="35524"/>
                </a:lnTo>
                <a:lnTo>
                  <a:pt x="23987" y="32644"/>
                </a:lnTo>
                <a:lnTo>
                  <a:pt x="24947" y="29763"/>
                </a:lnTo>
                <a:lnTo>
                  <a:pt x="25907" y="26883"/>
                </a:lnTo>
                <a:lnTo>
                  <a:pt x="27828" y="24002"/>
                </a:lnTo>
                <a:lnTo>
                  <a:pt x="29748" y="22082"/>
                </a:lnTo>
                <a:lnTo>
                  <a:pt x="31668" y="20162"/>
                </a:lnTo>
                <a:lnTo>
                  <a:pt x="33588" y="19202"/>
                </a:lnTo>
                <a:lnTo>
                  <a:pt x="36469" y="18242"/>
                </a:lnTo>
                <a:lnTo>
                  <a:pt x="39349" y="17282"/>
                </a:lnTo>
                <a:lnTo>
                  <a:pt x="46070" y="17282"/>
                </a:lnTo>
                <a:lnTo>
                  <a:pt x="48950" y="18242"/>
                </a:lnTo>
                <a:lnTo>
                  <a:pt x="51831" y="19202"/>
                </a:lnTo>
                <a:lnTo>
                  <a:pt x="53751" y="20162"/>
                </a:lnTo>
                <a:lnTo>
                  <a:pt x="56631" y="22082"/>
                </a:lnTo>
                <a:lnTo>
                  <a:pt x="57591" y="24963"/>
                </a:lnTo>
                <a:lnTo>
                  <a:pt x="59512" y="26883"/>
                </a:lnTo>
                <a:lnTo>
                  <a:pt x="60472" y="29763"/>
                </a:lnTo>
                <a:lnTo>
                  <a:pt x="60472" y="33604"/>
                </a:lnTo>
                <a:lnTo>
                  <a:pt x="61432" y="36484"/>
                </a:lnTo>
                <a:lnTo>
                  <a:pt x="61432" y="51846"/>
                </a:lnTo>
                <a:lnTo>
                  <a:pt x="60472" y="54726"/>
                </a:lnTo>
                <a:lnTo>
                  <a:pt x="59512" y="58567"/>
                </a:lnTo>
                <a:lnTo>
                  <a:pt x="58552" y="61447"/>
                </a:lnTo>
                <a:lnTo>
                  <a:pt x="56631" y="63367"/>
                </a:lnTo>
                <a:lnTo>
                  <a:pt x="55671" y="65288"/>
                </a:lnTo>
                <a:lnTo>
                  <a:pt x="53751" y="67208"/>
                </a:lnTo>
                <a:lnTo>
                  <a:pt x="50871" y="69128"/>
                </a:lnTo>
                <a:lnTo>
                  <a:pt x="48950" y="70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2" name="object 362"/>
          <p:cNvSpPr/>
          <p:nvPr/>
        </p:nvSpPr>
        <p:spPr>
          <a:xfrm>
            <a:off x="5038161" y="2360340"/>
            <a:ext cx="5760" cy="36469"/>
          </a:xfrm>
          <a:custGeom>
            <a:avLst/>
            <a:gdLst/>
            <a:ahLst/>
            <a:cxnLst/>
            <a:rect l="l" t="t" r="r" b="b"/>
            <a:pathLst>
              <a:path w="5760" h="36469">
                <a:moveTo>
                  <a:pt x="5760" y="36469"/>
                </a:moveTo>
                <a:lnTo>
                  <a:pt x="5760" y="14401"/>
                </a:lnTo>
                <a:lnTo>
                  <a:pt x="3840" y="12481"/>
                </a:lnTo>
                <a:lnTo>
                  <a:pt x="2880" y="9601"/>
                </a:lnTo>
                <a:lnTo>
                  <a:pt x="1920" y="6720"/>
                </a:lnTo>
                <a:lnTo>
                  <a:pt x="960" y="3840"/>
                </a:lnTo>
                <a:lnTo>
                  <a:pt x="0" y="0"/>
                </a:lnTo>
                <a:lnTo>
                  <a:pt x="0" y="34564"/>
                </a:lnTo>
                <a:lnTo>
                  <a:pt x="5760" y="36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3" name="object 363"/>
          <p:cNvSpPr/>
          <p:nvPr/>
        </p:nvSpPr>
        <p:spPr>
          <a:xfrm>
            <a:off x="5117835" y="2309454"/>
            <a:ext cx="74889" cy="86410"/>
          </a:xfrm>
          <a:custGeom>
            <a:avLst/>
            <a:gdLst/>
            <a:ahLst/>
            <a:cxnLst/>
            <a:rect l="l" t="t" r="r" b="b"/>
            <a:pathLst>
              <a:path w="74889" h="86410">
                <a:moveTo>
                  <a:pt x="18242" y="2895"/>
                </a:moveTo>
                <a:lnTo>
                  <a:pt x="17282" y="2895"/>
                </a:lnTo>
                <a:lnTo>
                  <a:pt x="17282" y="1920"/>
                </a:lnTo>
                <a:lnTo>
                  <a:pt x="15361" y="1920"/>
                </a:lnTo>
                <a:lnTo>
                  <a:pt x="13441" y="960"/>
                </a:lnTo>
                <a:lnTo>
                  <a:pt x="4800" y="960"/>
                </a:lnTo>
                <a:lnTo>
                  <a:pt x="2880" y="1920"/>
                </a:lnTo>
                <a:lnTo>
                  <a:pt x="960" y="1920"/>
                </a:lnTo>
                <a:lnTo>
                  <a:pt x="0" y="2895"/>
                </a:lnTo>
                <a:lnTo>
                  <a:pt x="0" y="85450"/>
                </a:lnTo>
                <a:lnTo>
                  <a:pt x="1920" y="85450"/>
                </a:lnTo>
                <a:lnTo>
                  <a:pt x="2880" y="86410"/>
                </a:lnTo>
                <a:lnTo>
                  <a:pt x="18242" y="86410"/>
                </a:lnTo>
                <a:lnTo>
                  <a:pt x="19202" y="85450"/>
                </a:lnTo>
                <a:lnTo>
                  <a:pt x="21122" y="85450"/>
                </a:lnTo>
                <a:lnTo>
                  <a:pt x="21122" y="84475"/>
                </a:lnTo>
                <a:lnTo>
                  <a:pt x="22082" y="84475"/>
                </a:lnTo>
                <a:lnTo>
                  <a:pt x="22082" y="30723"/>
                </a:lnTo>
                <a:lnTo>
                  <a:pt x="24963" y="26883"/>
                </a:lnTo>
                <a:lnTo>
                  <a:pt x="27843" y="24002"/>
                </a:lnTo>
                <a:lnTo>
                  <a:pt x="30723" y="22082"/>
                </a:lnTo>
                <a:lnTo>
                  <a:pt x="33604" y="20162"/>
                </a:lnTo>
                <a:lnTo>
                  <a:pt x="36484" y="19202"/>
                </a:lnTo>
                <a:lnTo>
                  <a:pt x="43205" y="19202"/>
                </a:lnTo>
                <a:lnTo>
                  <a:pt x="45125" y="20162"/>
                </a:lnTo>
                <a:lnTo>
                  <a:pt x="47045" y="21122"/>
                </a:lnTo>
                <a:lnTo>
                  <a:pt x="48005" y="22082"/>
                </a:lnTo>
                <a:lnTo>
                  <a:pt x="48966" y="24002"/>
                </a:lnTo>
                <a:lnTo>
                  <a:pt x="49926" y="24963"/>
                </a:lnTo>
                <a:lnTo>
                  <a:pt x="50886" y="26883"/>
                </a:lnTo>
                <a:lnTo>
                  <a:pt x="51846" y="29763"/>
                </a:lnTo>
                <a:lnTo>
                  <a:pt x="51846" y="31683"/>
                </a:lnTo>
                <a:lnTo>
                  <a:pt x="52806" y="34564"/>
                </a:lnTo>
                <a:lnTo>
                  <a:pt x="52806" y="84475"/>
                </a:lnTo>
                <a:lnTo>
                  <a:pt x="53766" y="85450"/>
                </a:lnTo>
                <a:lnTo>
                  <a:pt x="54726" y="85450"/>
                </a:lnTo>
                <a:lnTo>
                  <a:pt x="55686" y="86410"/>
                </a:lnTo>
                <a:lnTo>
                  <a:pt x="72008" y="86410"/>
                </a:lnTo>
                <a:lnTo>
                  <a:pt x="72008" y="85450"/>
                </a:lnTo>
                <a:lnTo>
                  <a:pt x="73929" y="85450"/>
                </a:lnTo>
                <a:lnTo>
                  <a:pt x="73929" y="84475"/>
                </a:lnTo>
                <a:lnTo>
                  <a:pt x="74889" y="84475"/>
                </a:lnTo>
                <a:lnTo>
                  <a:pt x="74889" y="28803"/>
                </a:lnTo>
                <a:lnTo>
                  <a:pt x="73929" y="24002"/>
                </a:lnTo>
                <a:lnTo>
                  <a:pt x="72969" y="20162"/>
                </a:lnTo>
                <a:lnTo>
                  <a:pt x="72008" y="16322"/>
                </a:lnTo>
                <a:lnTo>
                  <a:pt x="71048" y="12481"/>
                </a:lnTo>
                <a:lnTo>
                  <a:pt x="68168" y="9616"/>
                </a:lnTo>
                <a:lnTo>
                  <a:pt x="66248" y="6720"/>
                </a:lnTo>
                <a:lnTo>
                  <a:pt x="63367" y="3840"/>
                </a:lnTo>
                <a:lnTo>
                  <a:pt x="59527" y="1920"/>
                </a:lnTo>
                <a:lnTo>
                  <a:pt x="55686" y="960"/>
                </a:lnTo>
                <a:lnTo>
                  <a:pt x="50886" y="0"/>
                </a:lnTo>
                <a:lnTo>
                  <a:pt x="41285" y="0"/>
                </a:lnTo>
                <a:lnTo>
                  <a:pt x="36484" y="960"/>
                </a:lnTo>
                <a:lnTo>
                  <a:pt x="31683" y="2895"/>
                </a:lnTo>
                <a:lnTo>
                  <a:pt x="26883" y="5760"/>
                </a:lnTo>
                <a:lnTo>
                  <a:pt x="23042" y="8641"/>
                </a:lnTo>
                <a:lnTo>
                  <a:pt x="18242" y="13441"/>
                </a:lnTo>
                <a:lnTo>
                  <a:pt x="18242" y="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4" name="object 364"/>
          <p:cNvSpPr/>
          <p:nvPr/>
        </p:nvSpPr>
        <p:spPr>
          <a:xfrm>
            <a:off x="5209992" y="2309454"/>
            <a:ext cx="59527" cy="88315"/>
          </a:xfrm>
          <a:custGeom>
            <a:avLst/>
            <a:gdLst/>
            <a:ahLst/>
            <a:cxnLst/>
            <a:rect l="l" t="t" r="r" b="b"/>
            <a:pathLst>
              <a:path w="59527" h="88315">
                <a:moveTo>
                  <a:pt x="55686" y="8641"/>
                </a:moveTo>
                <a:lnTo>
                  <a:pt x="54726" y="8641"/>
                </a:lnTo>
                <a:lnTo>
                  <a:pt x="54726" y="5760"/>
                </a:lnTo>
                <a:lnTo>
                  <a:pt x="53766" y="4800"/>
                </a:lnTo>
                <a:lnTo>
                  <a:pt x="52806" y="4800"/>
                </a:lnTo>
                <a:lnTo>
                  <a:pt x="52806" y="3840"/>
                </a:lnTo>
                <a:lnTo>
                  <a:pt x="51846" y="3840"/>
                </a:lnTo>
                <a:lnTo>
                  <a:pt x="50886" y="2895"/>
                </a:lnTo>
                <a:lnTo>
                  <a:pt x="48966" y="2895"/>
                </a:lnTo>
                <a:lnTo>
                  <a:pt x="48006" y="1920"/>
                </a:lnTo>
                <a:lnTo>
                  <a:pt x="46085" y="1920"/>
                </a:lnTo>
                <a:lnTo>
                  <a:pt x="44165" y="960"/>
                </a:lnTo>
                <a:lnTo>
                  <a:pt x="41285" y="960"/>
                </a:lnTo>
                <a:lnTo>
                  <a:pt x="39364" y="0"/>
                </a:lnTo>
                <a:lnTo>
                  <a:pt x="23042" y="0"/>
                </a:lnTo>
                <a:lnTo>
                  <a:pt x="19202" y="1920"/>
                </a:lnTo>
                <a:lnTo>
                  <a:pt x="15361" y="2895"/>
                </a:lnTo>
                <a:lnTo>
                  <a:pt x="11521" y="4800"/>
                </a:lnTo>
                <a:lnTo>
                  <a:pt x="8641" y="6720"/>
                </a:lnTo>
                <a:lnTo>
                  <a:pt x="5760" y="8641"/>
                </a:lnTo>
                <a:lnTo>
                  <a:pt x="3840" y="11521"/>
                </a:lnTo>
                <a:lnTo>
                  <a:pt x="2880" y="14401"/>
                </a:lnTo>
                <a:lnTo>
                  <a:pt x="975" y="18242"/>
                </a:lnTo>
                <a:lnTo>
                  <a:pt x="0" y="21122"/>
                </a:lnTo>
                <a:lnTo>
                  <a:pt x="0" y="28803"/>
                </a:lnTo>
                <a:lnTo>
                  <a:pt x="975" y="31683"/>
                </a:lnTo>
                <a:lnTo>
                  <a:pt x="1920" y="34564"/>
                </a:lnTo>
                <a:lnTo>
                  <a:pt x="2880" y="37444"/>
                </a:lnTo>
                <a:lnTo>
                  <a:pt x="4815" y="39364"/>
                </a:lnTo>
                <a:lnTo>
                  <a:pt x="5760" y="41285"/>
                </a:lnTo>
                <a:lnTo>
                  <a:pt x="7680" y="43205"/>
                </a:lnTo>
                <a:lnTo>
                  <a:pt x="9601" y="45125"/>
                </a:lnTo>
                <a:lnTo>
                  <a:pt x="12481" y="46085"/>
                </a:lnTo>
                <a:lnTo>
                  <a:pt x="14401" y="47045"/>
                </a:lnTo>
                <a:lnTo>
                  <a:pt x="17282" y="48966"/>
                </a:lnTo>
                <a:lnTo>
                  <a:pt x="19202" y="49926"/>
                </a:lnTo>
                <a:lnTo>
                  <a:pt x="22082" y="50886"/>
                </a:lnTo>
                <a:lnTo>
                  <a:pt x="24003" y="51846"/>
                </a:lnTo>
                <a:lnTo>
                  <a:pt x="25923" y="51846"/>
                </a:lnTo>
                <a:lnTo>
                  <a:pt x="28803" y="52806"/>
                </a:lnTo>
                <a:lnTo>
                  <a:pt x="30723" y="53766"/>
                </a:lnTo>
                <a:lnTo>
                  <a:pt x="32644" y="54726"/>
                </a:lnTo>
                <a:lnTo>
                  <a:pt x="34564" y="55686"/>
                </a:lnTo>
                <a:lnTo>
                  <a:pt x="35524" y="56647"/>
                </a:lnTo>
                <a:lnTo>
                  <a:pt x="36484" y="58567"/>
                </a:lnTo>
                <a:lnTo>
                  <a:pt x="37444" y="59527"/>
                </a:lnTo>
                <a:lnTo>
                  <a:pt x="38404" y="61447"/>
                </a:lnTo>
                <a:lnTo>
                  <a:pt x="38404" y="65288"/>
                </a:lnTo>
                <a:lnTo>
                  <a:pt x="37444" y="67208"/>
                </a:lnTo>
                <a:lnTo>
                  <a:pt x="36484" y="68168"/>
                </a:lnTo>
                <a:lnTo>
                  <a:pt x="35524" y="69128"/>
                </a:lnTo>
                <a:lnTo>
                  <a:pt x="34564" y="70088"/>
                </a:lnTo>
                <a:lnTo>
                  <a:pt x="33604" y="70088"/>
                </a:lnTo>
                <a:lnTo>
                  <a:pt x="32644" y="71048"/>
                </a:lnTo>
                <a:lnTo>
                  <a:pt x="30723" y="71048"/>
                </a:lnTo>
                <a:lnTo>
                  <a:pt x="28803" y="72009"/>
                </a:lnTo>
                <a:lnTo>
                  <a:pt x="19202" y="72009"/>
                </a:lnTo>
                <a:lnTo>
                  <a:pt x="17282" y="71048"/>
                </a:lnTo>
                <a:lnTo>
                  <a:pt x="14401" y="70088"/>
                </a:lnTo>
                <a:lnTo>
                  <a:pt x="12481" y="69128"/>
                </a:lnTo>
                <a:lnTo>
                  <a:pt x="10561" y="68168"/>
                </a:lnTo>
                <a:lnTo>
                  <a:pt x="8641" y="67208"/>
                </a:lnTo>
                <a:lnTo>
                  <a:pt x="6720" y="67208"/>
                </a:lnTo>
                <a:lnTo>
                  <a:pt x="5760" y="66248"/>
                </a:lnTo>
                <a:lnTo>
                  <a:pt x="4815" y="65288"/>
                </a:lnTo>
                <a:lnTo>
                  <a:pt x="975" y="65288"/>
                </a:lnTo>
                <a:lnTo>
                  <a:pt x="975" y="66248"/>
                </a:lnTo>
                <a:lnTo>
                  <a:pt x="0" y="67208"/>
                </a:lnTo>
                <a:lnTo>
                  <a:pt x="0" y="78729"/>
                </a:lnTo>
                <a:lnTo>
                  <a:pt x="975" y="80634"/>
                </a:lnTo>
                <a:lnTo>
                  <a:pt x="975" y="81610"/>
                </a:lnTo>
                <a:lnTo>
                  <a:pt x="1920" y="81610"/>
                </a:lnTo>
                <a:lnTo>
                  <a:pt x="2880" y="82570"/>
                </a:lnTo>
                <a:lnTo>
                  <a:pt x="3840" y="83530"/>
                </a:lnTo>
                <a:lnTo>
                  <a:pt x="4815" y="83530"/>
                </a:lnTo>
                <a:lnTo>
                  <a:pt x="6720" y="84475"/>
                </a:lnTo>
                <a:lnTo>
                  <a:pt x="7680" y="85450"/>
                </a:lnTo>
                <a:lnTo>
                  <a:pt x="10561" y="85450"/>
                </a:lnTo>
                <a:lnTo>
                  <a:pt x="12481" y="86410"/>
                </a:lnTo>
                <a:lnTo>
                  <a:pt x="14401" y="87355"/>
                </a:lnTo>
                <a:lnTo>
                  <a:pt x="17282" y="87355"/>
                </a:lnTo>
                <a:lnTo>
                  <a:pt x="20162" y="88315"/>
                </a:lnTo>
                <a:lnTo>
                  <a:pt x="30723" y="88315"/>
                </a:lnTo>
                <a:lnTo>
                  <a:pt x="35524" y="87355"/>
                </a:lnTo>
                <a:lnTo>
                  <a:pt x="39364" y="86410"/>
                </a:lnTo>
                <a:lnTo>
                  <a:pt x="43205" y="85450"/>
                </a:lnTo>
                <a:lnTo>
                  <a:pt x="47045" y="83530"/>
                </a:lnTo>
                <a:lnTo>
                  <a:pt x="49926" y="81610"/>
                </a:lnTo>
                <a:lnTo>
                  <a:pt x="53766" y="78729"/>
                </a:lnTo>
                <a:lnTo>
                  <a:pt x="55686" y="75849"/>
                </a:lnTo>
                <a:lnTo>
                  <a:pt x="57607" y="72969"/>
                </a:lnTo>
                <a:lnTo>
                  <a:pt x="59527" y="69128"/>
                </a:lnTo>
                <a:lnTo>
                  <a:pt x="59527" y="54726"/>
                </a:lnTo>
                <a:lnTo>
                  <a:pt x="58567" y="51846"/>
                </a:lnTo>
                <a:lnTo>
                  <a:pt x="56647" y="48966"/>
                </a:lnTo>
                <a:lnTo>
                  <a:pt x="55686" y="47045"/>
                </a:lnTo>
                <a:lnTo>
                  <a:pt x="53766" y="45125"/>
                </a:lnTo>
                <a:lnTo>
                  <a:pt x="51846" y="43205"/>
                </a:lnTo>
                <a:lnTo>
                  <a:pt x="49926" y="41285"/>
                </a:lnTo>
                <a:lnTo>
                  <a:pt x="48006" y="40325"/>
                </a:lnTo>
                <a:lnTo>
                  <a:pt x="45125" y="39364"/>
                </a:lnTo>
                <a:lnTo>
                  <a:pt x="43205" y="37444"/>
                </a:lnTo>
                <a:lnTo>
                  <a:pt x="40325" y="36484"/>
                </a:lnTo>
                <a:lnTo>
                  <a:pt x="38404" y="35524"/>
                </a:lnTo>
                <a:lnTo>
                  <a:pt x="35524" y="34564"/>
                </a:lnTo>
                <a:lnTo>
                  <a:pt x="33604" y="34564"/>
                </a:lnTo>
                <a:lnTo>
                  <a:pt x="30723" y="33604"/>
                </a:lnTo>
                <a:lnTo>
                  <a:pt x="28803" y="32644"/>
                </a:lnTo>
                <a:lnTo>
                  <a:pt x="26883" y="31683"/>
                </a:lnTo>
                <a:lnTo>
                  <a:pt x="24963" y="30723"/>
                </a:lnTo>
                <a:lnTo>
                  <a:pt x="24003" y="29763"/>
                </a:lnTo>
                <a:lnTo>
                  <a:pt x="23042" y="27843"/>
                </a:lnTo>
                <a:lnTo>
                  <a:pt x="22082" y="26883"/>
                </a:lnTo>
                <a:lnTo>
                  <a:pt x="21122" y="24963"/>
                </a:lnTo>
                <a:lnTo>
                  <a:pt x="21122" y="21122"/>
                </a:lnTo>
                <a:lnTo>
                  <a:pt x="22082" y="20162"/>
                </a:lnTo>
                <a:lnTo>
                  <a:pt x="22082" y="19202"/>
                </a:lnTo>
                <a:lnTo>
                  <a:pt x="23042" y="18242"/>
                </a:lnTo>
                <a:lnTo>
                  <a:pt x="24003" y="17282"/>
                </a:lnTo>
                <a:lnTo>
                  <a:pt x="24963" y="17282"/>
                </a:lnTo>
                <a:lnTo>
                  <a:pt x="25923" y="16322"/>
                </a:lnTo>
                <a:lnTo>
                  <a:pt x="27843" y="16322"/>
                </a:lnTo>
                <a:lnTo>
                  <a:pt x="28803" y="15361"/>
                </a:lnTo>
                <a:lnTo>
                  <a:pt x="38404" y="15361"/>
                </a:lnTo>
                <a:lnTo>
                  <a:pt x="40325" y="16322"/>
                </a:lnTo>
                <a:lnTo>
                  <a:pt x="42245" y="17282"/>
                </a:lnTo>
                <a:lnTo>
                  <a:pt x="44165" y="17282"/>
                </a:lnTo>
                <a:lnTo>
                  <a:pt x="46085" y="18242"/>
                </a:lnTo>
                <a:lnTo>
                  <a:pt x="48006" y="19202"/>
                </a:lnTo>
                <a:lnTo>
                  <a:pt x="48966" y="19202"/>
                </a:lnTo>
                <a:lnTo>
                  <a:pt x="49926" y="20162"/>
                </a:lnTo>
                <a:lnTo>
                  <a:pt x="51846" y="21122"/>
                </a:lnTo>
                <a:lnTo>
                  <a:pt x="53766" y="21122"/>
                </a:lnTo>
                <a:lnTo>
                  <a:pt x="54726" y="20162"/>
                </a:lnTo>
                <a:lnTo>
                  <a:pt x="54726" y="19202"/>
                </a:lnTo>
                <a:lnTo>
                  <a:pt x="55686" y="18242"/>
                </a:lnTo>
                <a:lnTo>
                  <a:pt x="55686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5" name="object 365"/>
          <p:cNvSpPr/>
          <p:nvPr/>
        </p:nvSpPr>
        <p:spPr>
          <a:xfrm>
            <a:off x="5286801" y="2369941"/>
            <a:ext cx="25923" cy="26868"/>
          </a:xfrm>
          <a:custGeom>
            <a:avLst/>
            <a:gdLst/>
            <a:ahLst/>
            <a:cxnLst/>
            <a:rect l="l" t="t" r="r" b="b"/>
            <a:pathLst>
              <a:path w="25923" h="26868">
                <a:moveTo>
                  <a:pt x="25923" y="13441"/>
                </a:moveTo>
                <a:lnTo>
                  <a:pt x="25923" y="7680"/>
                </a:lnTo>
                <a:lnTo>
                  <a:pt x="24947" y="3840"/>
                </a:lnTo>
                <a:lnTo>
                  <a:pt x="23027" y="2880"/>
                </a:lnTo>
                <a:lnTo>
                  <a:pt x="21107" y="960"/>
                </a:lnTo>
                <a:lnTo>
                  <a:pt x="18242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8242"/>
                </a:lnTo>
                <a:lnTo>
                  <a:pt x="960" y="22082"/>
                </a:lnTo>
                <a:lnTo>
                  <a:pt x="2880" y="23987"/>
                </a:lnTo>
                <a:lnTo>
                  <a:pt x="4800" y="25923"/>
                </a:lnTo>
                <a:lnTo>
                  <a:pt x="7680" y="26868"/>
                </a:lnTo>
                <a:lnTo>
                  <a:pt x="18242" y="26868"/>
                </a:lnTo>
                <a:lnTo>
                  <a:pt x="21107" y="25923"/>
                </a:lnTo>
                <a:lnTo>
                  <a:pt x="23027" y="23987"/>
                </a:lnTo>
                <a:lnTo>
                  <a:pt x="24947" y="22082"/>
                </a:lnTo>
                <a:lnTo>
                  <a:pt x="25923" y="18242"/>
                </a:lnTo>
                <a:lnTo>
                  <a:pt x="25923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6" name="object 366"/>
          <p:cNvSpPr/>
          <p:nvPr/>
        </p:nvSpPr>
        <p:spPr>
          <a:xfrm>
            <a:off x="3368771" y="2560975"/>
            <a:ext cx="43205" cy="12481"/>
          </a:xfrm>
          <a:custGeom>
            <a:avLst/>
            <a:gdLst/>
            <a:ahLst/>
            <a:cxnLst/>
            <a:rect l="l" t="t" r="r" b="b"/>
            <a:pathLst>
              <a:path w="43205" h="12481">
                <a:moveTo>
                  <a:pt x="960" y="1920"/>
                </a:moveTo>
                <a:lnTo>
                  <a:pt x="960" y="2880"/>
                </a:lnTo>
                <a:lnTo>
                  <a:pt x="0" y="3840"/>
                </a:lnTo>
                <a:lnTo>
                  <a:pt x="0" y="8641"/>
                </a:lnTo>
                <a:lnTo>
                  <a:pt x="960" y="10561"/>
                </a:lnTo>
                <a:lnTo>
                  <a:pt x="960" y="11521"/>
                </a:lnTo>
                <a:lnTo>
                  <a:pt x="1920" y="12481"/>
                </a:lnTo>
                <a:lnTo>
                  <a:pt x="42245" y="12481"/>
                </a:lnTo>
                <a:lnTo>
                  <a:pt x="42245" y="11521"/>
                </a:lnTo>
                <a:lnTo>
                  <a:pt x="43205" y="10561"/>
                </a:lnTo>
                <a:lnTo>
                  <a:pt x="43205" y="1920"/>
                </a:lnTo>
                <a:lnTo>
                  <a:pt x="42245" y="1920"/>
                </a:lnTo>
                <a:lnTo>
                  <a:pt x="42245" y="960"/>
                </a:lnTo>
                <a:lnTo>
                  <a:pt x="41285" y="960"/>
                </a:lnTo>
                <a:lnTo>
                  <a:pt x="40325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7" name="object 367"/>
          <p:cNvSpPr/>
          <p:nvPr/>
        </p:nvSpPr>
        <p:spPr>
          <a:xfrm>
            <a:off x="3579007" y="2497622"/>
            <a:ext cx="63352" cy="115199"/>
          </a:xfrm>
          <a:custGeom>
            <a:avLst/>
            <a:gdLst/>
            <a:ahLst/>
            <a:cxnLst/>
            <a:rect l="l" t="t" r="r" b="b"/>
            <a:pathLst>
              <a:path w="63352" h="115199">
                <a:moveTo>
                  <a:pt x="63352" y="2880"/>
                </a:moveTo>
                <a:lnTo>
                  <a:pt x="62407" y="2880"/>
                </a:lnTo>
                <a:lnTo>
                  <a:pt x="62407" y="944"/>
                </a:lnTo>
                <a:lnTo>
                  <a:pt x="61447" y="944"/>
                </a:lnTo>
                <a:lnTo>
                  <a:pt x="60472" y="0"/>
                </a:lnTo>
                <a:lnTo>
                  <a:pt x="4800" y="0"/>
                </a:lnTo>
                <a:lnTo>
                  <a:pt x="2880" y="944"/>
                </a:lnTo>
                <a:lnTo>
                  <a:pt x="1920" y="1904"/>
                </a:lnTo>
                <a:lnTo>
                  <a:pt x="0" y="2880"/>
                </a:lnTo>
                <a:lnTo>
                  <a:pt x="0" y="112303"/>
                </a:lnTo>
                <a:lnTo>
                  <a:pt x="960" y="113263"/>
                </a:lnTo>
                <a:lnTo>
                  <a:pt x="1920" y="114223"/>
                </a:lnTo>
                <a:lnTo>
                  <a:pt x="6720" y="114223"/>
                </a:lnTo>
                <a:lnTo>
                  <a:pt x="8641" y="115199"/>
                </a:lnTo>
                <a:lnTo>
                  <a:pt x="13441" y="115199"/>
                </a:lnTo>
                <a:lnTo>
                  <a:pt x="15361" y="114223"/>
                </a:lnTo>
                <a:lnTo>
                  <a:pt x="20162" y="114223"/>
                </a:lnTo>
                <a:lnTo>
                  <a:pt x="21122" y="113263"/>
                </a:lnTo>
                <a:lnTo>
                  <a:pt x="22082" y="113263"/>
                </a:lnTo>
                <a:lnTo>
                  <a:pt x="22082" y="112303"/>
                </a:lnTo>
                <a:lnTo>
                  <a:pt x="23042" y="112303"/>
                </a:lnTo>
                <a:lnTo>
                  <a:pt x="23042" y="68153"/>
                </a:lnTo>
                <a:lnTo>
                  <a:pt x="59512" y="68153"/>
                </a:lnTo>
                <a:lnTo>
                  <a:pt x="60472" y="67193"/>
                </a:lnTo>
                <a:lnTo>
                  <a:pt x="60472" y="65272"/>
                </a:lnTo>
                <a:lnTo>
                  <a:pt x="61447" y="64312"/>
                </a:lnTo>
                <a:lnTo>
                  <a:pt x="61447" y="54711"/>
                </a:lnTo>
                <a:lnTo>
                  <a:pt x="60472" y="53751"/>
                </a:lnTo>
                <a:lnTo>
                  <a:pt x="60472" y="50871"/>
                </a:lnTo>
                <a:lnTo>
                  <a:pt x="59512" y="50871"/>
                </a:lnTo>
                <a:lnTo>
                  <a:pt x="59512" y="49911"/>
                </a:lnTo>
                <a:lnTo>
                  <a:pt x="23042" y="49911"/>
                </a:lnTo>
                <a:lnTo>
                  <a:pt x="23042" y="19187"/>
                </a:lnTo>
                <a:lnTo>
                  <a:pt x="61447" y="19187"/>
                </a:lnTo>
                <a:lnTo>
                  <a:pt x="62407" y="18227"/>
                </a:lnTo>
                <a:lnTo>
                  <a:pt x="62407" y="17282"/>
                </a:lnTo>
                <a:lnTo>
                  <a:pt x="63352" y="16306"/>
                </a:lnTo>
                <a:lnTo>
                  <a:pt x="63352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8" name="object 368"/>
          <p:cNvSpPr/>
          <p:nvPr/>
        </p:nvSpPr>
        <p:spPr>
          <a:xfrm>
            <a:off x="3660602" y="2488981"/>
            <a:ext cx="22082" cy="123840"/>
          </a:xfrm>
          <a:custGeom>
            <a:avLst/>
            <a:gdLst/>
            <a:ahLst/>
            <a:cxnLst/>
            <a:rect l="l" t="t" r="r" b="b"/>
            <a:pathLst>
              <a:path w="22082" h="123840">
                <a:moveTo>
                  <a:pt x="22082" y="2865"/>
                </a:moveTo>
                <a:lnTo>
                  <a:pt x="21122" y="2865"/>
                </a:lnTo>
                <a:lnTo>
                  <a:pt x="21122" y="1920"/>
                </a:lnTo>
                <a:lnTo>
                  <a:pt x="19202" y="1920"/>
                </a:lnTo>
                <a:lnTo>
                  <a:pt x="18242" y="960"/>
                </a:lnTo>
                <a:lnTo>
                  <a:pt x="14401" y="960"/>
                </a:lnTo>
                <a:lnTo>
                  <a:pt x="12481" y="0"/>
                </a:lnTo>
                <a:lnTo>
                  <a:pt x="8641" y="0"/>
                </a:lnTo>
                <a:lnTo>
                  <a:pt x="672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65"/>
                </a:lnTo>
                <a:lnTo>
                  <a:pt x="0" y="121904"/>
                </a:lnTo>
                <a:lnTo>
                  <a:pt x="960" y="121904"/>
                </a:lnTo>
                <a:lnTo>
                  <a:pt x="1920" y="122864"/>
                </a:lnTo>
                <a:lnTo>
                  <a:pt x="6720" y="122864"/>
                </a:lnTo>
                <a:lnTo>
                  <a:pt x="8641" y="123840"/>
                </a:lnTo>
                <a:lnTo>
                  <a:pt x="12481" y="123840"/>
                </a:lnTo>
                <a:lnTo>
                  <a:pt x="14401" y="122864"/>
                </a:lnTo>
                <a:lnTo>
                  <a:pt x="19202" y="122864"/>
                </a:lnTo>
                <a:lnTo>
                  <a:pt x="20162" y="121904"/>
                </a:lnTo>
                <a:lnTo>
                  <a:pt x="21122" y="121904"/>
                </a:lnTo>
                <a:lnTo>
                  <a:pt x="22082" y="120944"/>
                </a:lnTo>
                <a:lnTo>
                  <a:pt x="22082" y="2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9" name="object 369"/>
          <p:cNvSpPr/>
          <p:nvPr/>
        </p:nvSpPr>
        <p:spPr>
          <a:xfrm>
            <a:off x="3722049" y="2593604"/>
            <a:ext cx="16322" cy="20162"/>
          </a:xfrm>
          <a:custGeom>
            <a:avLst/>
            <a:gdLst/>
            <a:ahLst/>
            <a:cxnLst/>
            <a:rect l="l" t="t" r="r" b="b"/>
            <a:pathLst>
              <a:path w="16322" h="20162">
                <a:moveTo>
                  <a:pt x="4800" y="3840"/>
                </a:moveTo>
                <a:lnTo>
                  <a:pt x="2880" y="1935"/>
                </a:lnTo>
                <a:lnTo>
                  <a:pt x="0" y="0"/>
                </a:lnTo>
                <a:lnTo>
                  <a:pt x="1920" y="20162"/>
                </a:lnTo>
                <a:lnTo>
                  <a:pt x="11506" y="20162"/>
                </a:lnTo>
                <a:lnTo>
                  <a:pt x="16322" y="19217"/>
                </a:lnTo>
                <a:lnTo>
                  <a:pt x="14386" y="4815"/>
                </a:lnTo>
                <a:lnTo>
                  <a:pt x="7665" y="4815"/>
                </a:lnTo>
                <a:lnTo>
                  <a:pt x="480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0" name="object 370"/>
          <p:cNvSpPr/>
          <p:nvPr/>
        </p:nvSpPr>
        <p:spPr>
          <a:xfrm>
            <a:off x="3699967" y="2525450"/>
            <a:ext cx="71993" cy="88315"/>
          </a:xfrm>
          <a:custGeom>
            <a:avLst/>
            <a:gdLst/>
            <a:ahLst/>
            <a:cxnLst/>
            <a:rect l="l" t="t" r="r" b="b"/>
            <a:pathLst>
              <a:path w="71993" h="88315">
                <a:moveTo>
                  <a:pt x="54711" y="86395"/>
                </a:moveTo>
                <a:lnTo>
                  <a:pt x="57591" y="86395"/>
                </a:lnTo>
                <a:lnTo>
                  <a:pt x="59512" y="87370"/>
                </a:lnTo>
                <a:lnTo>
                  <a:pt x="65272" y="87370"/>
                </a:lnTo>
                <a:lnTo>
                  <a:pt x="67193" y="86395"/>
                </a:lnTo>
                <a:lnTo>
                  <a:pt x="70073" y="86395"/>
                </a:lnTo>
                <a:lnTo>
                  <a:pt x="71033" y="85435"/>
                </a:lnTo>
                <a:lnTo>
                  <a:pt x="71993" y="84475"/>
                </a:lnTo>
                <a:lnTo>
                  <a:pt x="71993" y="24963"/>
                </a:lnTo>
                <a:lnTo>
                  <a:pt x="71033" y="21122"/>
                </a:lnTo>
                <a:lnTo>
                  <a:pt x="70073" y="17282"/>
                </a:lnTo>
                <a:lnTo>
                  <a:pt x="68153" y="12481"/>
                </a:lnTo>
                <a:lnTo>
                  <a:pt x="66233" y="9601"/>
                </a:lnTo>
                <a:lnTo>
                  <a:pt x="63352" y="7680"/>
                </a:lnTo>
                <a:lnTo>
                  <a:pt x="60472" y="4800"/>
                </a:lnTo>
                <a:lnTo>
                  <a:pt x="57591" y="2880"/>
                </a:lnTo>
                <a:lnTo>
                  <a:pt x="52791" y="1920"/>
                </a:lnTo>
                <a:lnTo>
                  <a:pt x="47990" y="960"/>
                </a:lnTo>
                <a:lnTo>
                  <a:pt x="43190" y="0"/>
                </a:lnTo>
                <a:lnTo>
                  <a:pt x="29748" y="0"/>
                </a:lnTo>
                <a:lnTo>
                  <a:pt x="26883" y="960"/>
                </a:lnTo>
                <a:lnTo>
                  <a:pt x="24002" y="960"/>
                </a:lnTo>
                <a:lnTo>
                  <a:pt x="20162" y="1920"/>
                </a:lnTo>
                <a:lnTo>
                  <a:pt x="18242" y="2880"/>
                </a:lnTo>
                <a:lnTo>
                  <a:pt x="15361" y="3840"/>
                </a:lnTo>
                <a:lnTo>
                  <a:pt x="12481" y="4800"/>
                </a:lnTo>
                <a:lnTo>
                  <a:pt x="10561" y="5760"/>
                </a:lnTo>
                <a:lnTo>
                  <a:pt x="8641" y="6720"/>
                </a:lnTo>
                <a:lnTo>
                  <a:pt x="6720" y="7680"/>
                </a:lnTo>
                <a:lnTo>
                  <a:pt x="6720" y="8641"/>
                </a:lnTo>
                <a:lnTo>
                  <a:pt x="5760" y="9601"/>
                </a:lnTo>
                <a:lnTo>
                  <a:pt x="4800" y="10561"/>
                </a:lnTo>
                <a:lnTo>
                  <a:pt x="4800" y="11521"/>
                </a:lnTo>
                <a:lnTo>
                  <a:pt x="3840" y="12481"/>
                </a:lnTo>
                <a:lnTo>
                  <a:pt x="3840" y="18242"/>
                </a:lnTo>
                <a:lnTo>
                  <a:pt x="4800" y="19202"/>
                </a:lnTo>
                <a:lnTo>
                  <a:pt x="4800" y="22082"/>
                </a:lnTo>
                <a:lnTo>
                  <a:pt x="5760" y="23042"/>
                </a:lnTo>
                <a:lnTo>
                  <a:pt x="5760" y="24002"/>
                </a:lnTo>
                <a:lnTo>
                  <a:pt x="6720" y="24002"/>
                </a:lnTo>
                <a:lnTo>
                  <a:pt x="7680" y="24963"/>
                </a:lnTo>
                <a:lnTo>
                  <a:pt x="9601" y="24963"/>
                </a:lnTo>
                <a:lnTo>
                  <a:pt x="10561" y="24002"/>
                </a:lnTo>
                <a:lnTo>
                  <a:pt x="11521" y="23042"/>
                </a:lnTo>
                <a:lnTo>
                  <a:pt x="13441" y="22082"/>
                </a:lnTo>
                <a:lnTo>
                  <a:pt x="15361" y="22082"/>
                </a:lnTo>
                <a:lnTo>
                  <a:pt x="17282" y="21122"/>
                </a:lnTo>
                <a:lnTo>
                  <a:pt x="20162" y="19202"/>
                </a:lnTo>
                <a:lnTo>
                  <a:pt x="22082" y="19202"/>
                </a:lnTo>
                <a:lnTo>
                  <a:pt x="24963" y="18242"/>
                </a:lnTo>
                <a:lnTo>
                  <a:pt x="27843" y="17282"/>
                </a:lnTo>
                <a:lnTo>
                  <a:pt x="31683" y="16322"/>
                </a:lnTo>
                <a:lnTo>
                  <a:pt x="37429" y="16322"/>
                </a:lnTo>
                <a:lnTo>
                  <a:pt x="40309" y="17282"/>
                </a:lnTo>
                <a:lnTo>
                  <a:pt x="42245" y="17282"/>
                </a:lnTo>
                <a:lnTo>
                  <a:pt x="44150" y="18242"/>
                </a:lnTo>
                <a:lnTo>
                  <a:pt x="46085" y="19202"/>
                </a:lnTo>
                <a:lnTo>
                  <a:pt x="47030" y="20162"/>
                </a:lnTo>
                <a:lnTo>
                  <a:pt x="47990" y="21122"/>
                </a:lnTo>
                <a:lnTo>
                  <a:pt x="48950" y="23042"/>
                </a:lnTo>
                <a:lnTo>
                  <a:pt x="48950" y="24963"/>
                </a:lnTo>
                <a:lnTo>
                  <a:pt x="49911" y="26883"/>
                </a:lnTo>
                <a:lnTo>
                  <a:pt x="49911" y="36484"/>
                </a:lnTo>
                <a:lnTo>
                  <a:pt x="28803" y="36484"/>
                </a:lnTo>
                <a:lnTo>
                  <a:pt x="24002" y="37444"/>
                </a:lnTo>
                <a:lnTo>
                  <a:pt x="18242" y="38404"/>
                </a:lnTo>
                <a:lnTo>
                  <a:pt x="14401" y="40325"/>
                </a:lnTo>
                <a:lnTo>
                  <a:pt x="10561" y="42245"/>
                </a:lnTo>
                <a:lnTo>
                  <a:pt x="6720" y="45125"/>
                </a:lnTo>
                <a:lnTo>
                  <a:pt x="3840" y="48005"/>
                </a:lnTo>
                <a:lnTo>
                  <a:pt x="2880" y="50886"/>
                </a:lnTo>
                <a:lnTo>
                  <a:pt x="960" y="54726"/>
                </a:lnTo>
                <a:lnTo>
                  <a:pt x="0" y="58567"/>
                </a:lnTo>
                <a:lnTo>
                  <a:pt x="0" y="67193"/>
                </a:lnTo>
                <a:lnTo>
                  <a:pt x="960" y="71033"/>
                </a:lnTo>
                <a:lnTo>
                  <a:pt x="1920" y="73913"/>
                </a:lnTo>
                <a:lnTo>
                  <a:pt x="3840" y="76809"/>
                </a:lnTo>
                <a:lnTo>
                  <a:pt x="5760" y="79674"/>
                </a:lnTo>
                <a:lnTo>
                  <a:pt x="7680" y="81594"/>
                </a:lnTo>
                <a:lnTo>
                  <a:pt x="10561" y="84475"/>
                </a:lnTo>
                <a:lnTo>
                  <a:pt x="13441" y="85435"/>
                </a:lnTo>
                <a:lnTo>
                  <a:pt x="17282" y="86395"/>
                </a:lnTo>
                <a:lnTo>
                  <a:pt x="20162" y="88315"/>
                </a:lnTo>
                <a:lnTo>
                  <a:pt x="24002" y="88315"/>
                </a:lnTo>
                <a:lnTo>
                  <a:pt x="22082" y="68153"/>
                </a:lnTo>
                <a:lnTo>
                  <a:pt x="21122" y="65288"/>
                </a:lnTo>
                <a:lnTo>
                  <a:pt x="21122" y="60472"/>
                </a:lnTo>
                <a:lnTo>
                  <a:pt x="22082" y="58567"/>
                </a:lnTo>
                <a:lnTo>
                  <a:pt x="23042" y="56647"/>
                </a:lnTo>
                <a:lnTo>
                  <a:pt x="23042" y="55686"/>
                </a:lnTo>
                <a:lnTo>
                  <a:pt x="24963" y="54726"/>
                </a:lnTo>
                <a:lnTo>
                  <a:pt x="25908" y="52806"/>
                </a:lnTo>
                <a:lnTo>
                  <a:pt x="27843" y="51846"/>
                </a:lnTo>
                <a:lnTo>
                  <a:pt x="29748" y="51846"/>
                </a:lnTo>
                <a:lnTo>
                  <a:pt x="32628" y="50886"/>
                </a:lnTo>
                <a:lnTo>
                  <a:pt x="34564" y="49926"/>
                </a:lnTo>
                <a:lnTo>
                  <a:pt x="49911" y="49926"/>
                </a:lnTo>
                <a:lnTo>
                  <a:pt x="49911" y="63367"/>
                </a:lnTo>
                <a:lnTo>
                  <a:pt x="47030" y="66248"/>
                </a:lnTo>
                <a:lnTo>
                  <a:pt x="44150" y="69128"/>
                </a:lnTo>
                <a:lnTo>
                  <a:pt x="42245" y="70088"/>
                </a:lnTo>
                <a:lnTo>
                  <a:pt x="39364" y="71993"/>
                </a:lnTo>
                <a:lnTo>
                  <a:pt x="36469" y="72969"/>
                </a:lnTo>
                <a:lnTo>
                  <a:pt x="38404" y="87370"/>
                </a:lnTo>
                <a:lnTo>
                  <a:pt x="42245" y="85435"/>
                </a:lnTo>
                <a:lnTo>
                  <a:pt x="46085" y="83515"/>
                </a:lnTo>
                <a:lnTo>
                  <a:pt x="49911" y="80650"/>
                </a:lnTo>
                <a:lnTo>
                  <a:pt x="53751" y="77754"/>
                </a:lnTo>
                <a:lnTo>
                  <a:pt x="53751" y="85435"/>
                </a:lnTo>
                <a:lnTo>
                  <a:pt x="54711" y="86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1" name="object 371"/>
          <p:cNvSpPr/>
          <p:nvPr/>
        </p:nvSpPr>
        <p:spPr>
          <a:xfrm>
            <a:off x="3782522" y="2506248"/>
            <a:ext cx="55671" cy="107518"/>
          </a:xfrm>
          <a:custGeom>
            <a:avLst/>
            <a:gdLst/>
            <a:ahLst/>
            <a:cxnLst/>
            <a:rect l="l" t="t" r="r" b="b"/>
            <a:pathLst>
              <a:path w="55671" h="107518">
                <a:moveTo>
                  <a:pt x="35524" y="21122"/>
                </a:moveTo>
                <a:lnTo>
                  <a:pt x="35524" y="2880"/>
                </a:lnTo>
                <a:lnTo>
                  <a:pt x="34564" y="1935"/>
                </a:lnTo>
                <a:lnTo>
                  <a:pt x="33604" y="960"/>
                </a:lnTo>
                <a:lnTo>
                  <a:pt x="31683" y="960"/>
                </a:lnTo>
                <a:lnTo>
                  <a:pt x="30723" y="0"/>
                </a:lnTo>
                <a:lnTo>
                  <a:pt x="17282" y="0"/>
                </a:lnTo>
                <a:lnTo>
                  <a:pt x="16322" y="960"/>
                </a:lnTo>
                <a:lnTo>
                  <a:pt x="14401" y="960"/>
                </a:lnTo>
                <a:lnTo>
                  <a:pt x="14401" y="1935"/>
                </a:lnTo>
                <a:lnTo>
                  <a:pt x="13441" y="1935"/>
                </a:lnTo>
                <a:lnTo>
                  <a:pt x="13441" y="21122"/>
                </a:lnTo>
                <a:lnTo>
                  <a:pt x="1920" y="21122"/>
                </a:lnTo>
                <a:lnTo>
                  <a:pt x="1920" y="22082"/>
                </a:lnTo>
                <a:lnTo>
                  <a:pt x="960" y="22082"/>
                </a:lnTo>
                <a:lnTo>
                  <a:pt x="960" y="24963"/>
                </a:lnTo>
                <a:lnTo>
                  <a:pt x="0" y="25923"/>
                </a:lnTo>
                <a:lnTo>
                  <a:pt x="0" y="33604"/>
                </a:lnTo>
                <a:lnTo>
                  <a:pt x="960" y="35524"/>
                </a:lnTo>
                <a:lnTo>
                  <a:pt x="960" y="37444"/>
                </a:lnTo>
                <a:lnTo>
                  <a:pt x="1920" y="38404"/>
                </a:lnTo>
                <a:lnTo>
                  <a:pt x="2880" y="39364"/>
                </a:lnTo>
                <a:lnTo>
                  <a:pt x="13441" y="39364"/>
                </a:lnTo>
                <a:lnTo>
                  <a:pt x="13441" y="88331"/>
                </a:lnTo>
                <a:lnTo>
                  <a:pt x="14401" y="92171"/>
                </a:lnTo>
                <a:lnTo>
                  <a:pt x="15361" y="95036"/>
                </a:lnTo>
                <a:lnTo>
                  <a:pt x="17282" y="97916"/>
                </a:lnTo>
                <a:lnTo>
                  <a:pt x="19202" y="100797"/>
                </a:lnTo>
                <a:lnTo>
                  <a:pt x="21122" y="102717"/>
                </a:lnTo>
                <a:lnTo>
                  <a:pt x="24002" y="104637"/>
                </a:lnTo>
                <a:lnTo>
                  <a:pt x="26883" y="105597"/>
                </a:lnTo>
                <a:lnTo>
                  <a:pt x="30723" y="106573"/>
                </a:lnTo>
                <a:lnTo>
                  <a:pt x="34564" y="107518"/>
                </a:lnTo>
                <a:lnTo>
                  <a:pt x="43205" y="107518"/>
                </a:lnTo>
                <a:lnTo>
                  <a:pt x="45110" y="106573"/>
                </a:lnTo>
                <a:lnTo>
                  <a:pt x="47990" y="106573"/>
                </a:lnTo>
                <a:lnTo>
                  <a:pt x="49926" y="105597"/>
                </a:lnTo>
                <a:lnTo>
                  <a:pt x="51831" y="105597"/>
                </a:lnTo>
                <a:lnTo>
                  <a:pt x="52791" y="104637"/>
                </a:lnTo>
                <a:lnTo>
                  <a:pt x="53766" y="104637"/>
                </a:lnTo>
                <a:lnTo>
                  <a:pt x="53766" y="103677"/>
                </a:lnTo>
                <a:lnTo>
                  <a:pt x="54726" y="102717"/>
                </a:lnTo>
                <a:lnTo>
                  <a:pt x="54726" y="101757"/>
                </a:lnTo>
                <a:lnTo>
                  <a:pt x="55671" y="100797"/>
                </a:lnTo>
                <a:lnTo>
                  <a:pt x="55671" y="88331"/>
                </a:lnTo>
                <a:lnTo>
                  <a:pt x="54726" y="87355"/>
                </a:lnTo>
                <a:lnTo>
                  <a:pt x="53766" y="86395"/>
                </a:lnTo>
                <a:lnTo>
                  <a:pt x="52791" y="86395"/>
                </a:lnTo>
                <a:lnTo>
                  <a:pt x="52791" y="87355"/>
                </a:lnTo>
                <a:lnTo>
                  <a:pt x="49926" y="87355"/>
                </a:lnTo>
                <a:lnTo>
                  <a:pt x="49926" y="88331"/>
                </a:lnTo>
                <a:lnTo>
                  <a:pt x="47045" y="88331"/>
                </a:lnTo>
                <a:lnTo>
                  <a:pt x="46085" y="89291"/>
                </a:lnTo>
                <a:lnTo>
                  <a:pt x="41269" y="89291"/>
                </a:lnTo>
                <a:lnTo>
                  <a:pt x="38404" y="87355"/>
                </a:lnTo>
                <a:lnTo>
                  <a:pt x="37444" y="85450"/>
                </a:lnTo>
                <a:lnTo>
                  <a:pt x="35524" y="83515"/>
                </a:lnTo>
                <a:lnTo>
                  <a:pt x="35524" y="39364"/>
                </a:lnTo>
                <a:lnTo>
                  <a:pt x="53766" y="39364"/>
                </a:lnTo>
                <a:lnTo>
                  <a:pt x="54726" y="38404"/>
                </a:lnTo>
                <a:lnTo>
                  <a:pt x="54726" y="37444"/>
                </a:lnTo>
                <a:lnTo>
                  <a:pt x="55671" y="35524"/>
                </a:lnTo>
                <a:lnTo>
                  <a:pt x="55671" y="24002"/>
                </a:lnTo>
                <a:lnTo>
                  <a:pt x="54726" y="23042"/>
                </a:lnTo>
                <a:lnTo>
                  <a:pt x="54726" y="22082"/>
                </a:lnTo>
                <a:lnTo>
                  <a:pt x="53766" y="21122"/>
                </a:lnTo>
                <a:lnTo>
                  <a:pt x="35524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2" name="object 372"/>
          <p:cNvSpPr/>
          <p:nvPr/>
        </p:nvSpPr>
        <p:spPr>
          <a:xfrm>
            <a:off x="3895801" y="2526411"/>
            <a:ext cx="22082" cy="86410"/>
          </a:xfrm>
          <a:custGeom>
            <a:avLst/>
            <a:gdLst/>
            <a:ahLst/>
            <a:cxnLst/>
            <a:rect l="l" t="t" r="r" b="b"/>
            <a:pathLst>
              <a:path w="22082" h="86410">
                <a:moveTo>
                  <a:pt x="19202" y="1920"/>
                </a:moveTo>
                <a:lnTo>
                  <a:pt x="19202" y="960"/>
                </a:lnTo>
                <a:lnTo>
                  <a:pt x="14401" y="960"/>
                </a:lnTo>
                <a:lnTo>
                  <a:pt x="13441" y="0"/>
                </a:lnTo>
                <a:lnTo>
                  <a:pt x="8641" y="0"/>
                </a:lnTo>
                <a:lnTo>
                  <a:pt x="672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84475"/>
                </a:lnTo>
                <a:lnTo>
                  <a:pt x="960" y="84475"/>
                </a:lnTo>
                <a:lnTo>
                  <a:pt x="1920" y="85435"/>
                </a:lnTo>
                <a:lnTo>
                  <a:pt x="6720" y="85435"/>
                </a:lnTo>
                <a:lnTo>
                  <a:pt x="8641" y="86410"/>
                </a:lnTo>
                <a:lnTo>
                  <a:pt x="13441" y="86410"/>
                </a:lnTo>
                <a:lnTo>
                  <a:pt x="14401" y="85435"/>
                </a:lnTo>
                <a:lnTo>
                  <a:pt x="19202" y="85435"/>
                </a:lnTo>
                <a:lnTo>
                  <a:pt x="20162" y="84475"/>
                </a:lnTo>
                <a:lnTo>
                  <a:pt x="21122" y="84475"/>
                </a:lnTo>
                <a:lnTo>
                  <a:pt x="22082" y="83515"/>
                </a:lnTo>
                <a:lnTo>
                  <a:pt x="22082" y="2880"/>
                </a:lnTo>
                <a:lnTo>
                  <a:pt x="21122" y="2880"/>
                </a:lnTo>
                <a:lnTo>
                  <a:pt x="21122" y="1920"/>
                </a:lnTo>
                <a:lnTo>
                  <a:pt x="19202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3" name="object 373"/>
          <p:cNvSpPr/>
          <p:nvPr/>
        </p:nvSpPr>
        <p:spPr>
          <a:xfrm>
            <a:off x="3893880" y="2492822"/>
            <a:ext cx="25923" cy="23027"/>
          </a:xfrm>
          <a:custGeom>
            <a:avLst/>
            <a:gdLst/>
            <a:ahLst/>
            <a:cxnLst/>
            <a:rect l="l" t="t" r="r" b="b"/>
            <a:pathLst>
              <a:path w="25923" h="23027">
                <a:moveTo>
                  <a:pt x="25923" y="10546"/>
                </a:moveTo>
                <a:lnTo>
                  <a:pt x="25923" y="6705"/>
                </a:lnTo>
                <a:lnTo>
                  <a:pt x="24963" y="3840"/>
                </a:lnTo>
                <a:lnTo>
                  <a:pt x="23042" y="1904"/>
                </a:lnTo>
                <a:lnTo>
                  <a:pt x="21122" y="0"/>
                </a:lnTo>
                <a:lnTo>
                  <a:pt x="4800" y="0"/>
                </a:lnTo>
                <a:lnTo>
                  <a:pt x="2880" y="1904"/>
                </a:lnTo>
                <a:lnTo>
                  <a:pt x="960" y="3840"/>
                </a:lnTo>
                <a:lnTo>
                  <a:pt x="0" y="6705"/>
                </a:lnTo>
                <a:lnTo>
                  <a:pt x="0" y="15361"/>
                </a:lnTo>
                <a:lnTo>
                  <a:pt x="960" y="19187"/>
                </a:lnTo>
                <a:lnTo>
                  <a:pt x="2880" y="20147"/>
                </a:lnTo>
                <a:lnTo>
                  <a:pt x="4800" y="22082"/>
                </a:lnTo>
                <a:lnTo>
                  <a:pt x="7680" y="23027"/>
                </a:lnTo>
                <a:lnTo>
                  <a:pt x="17282" y="23027"/>
                </a:lnTo>
                <a:lnTo>
                  <a:pt x="21122" y="22082"/>
                </a:lnTo>
                <a:lnTo>
                  <a:pt x="23042" y="20147"/>
                </a:lnTo>
                <a:lnTo>
                  <a:pt x="24963" y="18227"/>
                </a:lnTo>
                <a:lnTo>
                  <a:pt x="25923" y="15361"/>
                </a:lnTo>
                <a:lnTo>
                  <a:pt x="25923" y="105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4" name="object 374"/>
          <p:cNvSpPr/>
          <p:nvPr/>
        </p:nvSpPr>
        <p:spPr>
          <a:xfrm>
            <a:off x="3939951" y="2525450"/>
            <a:ext cx="74889" cy="87370"/>
          </a:xfrm>
          <a:custGeom>
            <a:avLst/>
            <a:gdLst/>
            <a:ahLst/>
            <a:cxnLst/>
            <a:rect l="l" t="t" r="r" b="b"/>
            <a:pathLst>
              <a:path w="74889" h="87370">
                <a:moveTo>
                  <a:pt x="63367" y="3840"/>
                </a:moveTo>
                <a:lnTo>
                  <a:pt x="59527" y="2880"/>
                </a:lnTo>
                <a:lnTo>
                  <a:pt x="55686" y="960"/>
                </a:lnTo>
                <a:lnTo>
                  <a:pt x="51846" y="0"/>
                </a:lnTo>
                <a:lnTo>
                  <a:pt x="41285" y="0"/>
                </a:lnTo>
                <a:lnTo>
                  <a:pt x="36484" y="960"/>
                </a:lnTo>
                <a:lnTo>
                  <a:pt x="31683" y="3840"/>
                </a:lnTo>
                <a:lnTo>
                  <a:pt x="27843" y="5760"/>
                </a:lnTo>
                <a:lnTo>
                  <a:pt x="23042" y="9601"/>
                </a:lnTo>
                <a:lnTo>
                  <a:pt x="19202" y="14401"/>
                </a:lnTo>
                <a:lnTo>
                  <a:pt x="19202" y="3840"/>
                </a:lnTo>
                <a:lnTo>
                  <a:pt x="18242" y="3840"/>
                </a:lnTo>
                <a:lnTo>
                  <a:pt x="18242" y="2880"/>
                </a:lnTo>
                <a:lnTo>
                  <a:pt x="17282" y="2880"/>
                </a:lnTo>
                <a:lnTo>
                  <a:pt x="17282" y="1920"/>
                </a:lnTo>
                <a:lnTo>
                  <a:pt x="12481" y="1920"/>
                </a:lnTo>
                <a:lnTo>
                  <a:pt x="11521" y="960"/>
                </a:lnTo>
                <a:lnTo>
                  <a:pt x="7680" y="960"/>
                </a:lnTo>
                <a:lnTo>
                  <a:pt x="5760" y="1920"/>
                </a:lnTo>
                <a:lnTo>
                  <a:pt x="1935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85435"/>
                </a:lnTo>
                <a:lnTo>
                  <a:pt x="1935" y="85435"/>
                </a:lnTo>
                <a:lnTo>
                  <a:pt x="1935" y="86395"/>
                </a:lnTo>
                <a:lnTo>
                  <a:pt x="6720" y="86395"/>
                </a:lnTo>
                <a:lnTo>
                  <a:pt x="8641" y="87370"/>
                </a:lnTo>
                <a:lnTo>
                  <a:pt x="13441" y="87370"/>
                </a:lnTo>
                <a:lnTo>
                  <a:pt x="15361" y="86395"/>
                </a:lnTo>
                <a:lnTo>
                  <a:pt x="20162" y="86395"/>
                </a:lnTo>
                <a:lnTo>
                  <a:pt x="21122" y="85435"/>
                </a:lnTo>
                <a:lnTo>
                  <a:pt x="22082" y="85435"/>
                </a:lnTo>
                <a:lnTo>
                  <a:pt x="22082" y="31683"/>
                </a:lnTo>
                <a:lnTo>
                  <a:pt x="24963" y="26883"/>
                </a:lnTo>
                <a:lnTo>
                  <a:pt x="28803" y="24002"/>
                </a:lnTo>
                <a:lnTo>
                  <a:pt x="30723" y="22082"/>
                </a:lnTo>
                <a:lnTo>
                  <a:pt x="33604" y="20162"/>
                </a:lnTo>
                <a:lnTo>
                  <a:pt x="36484" y="19202"/>
                </a:lnTo>
                <a:lnTo>
                  <a:pt x="44165" y="19202"/>
                </a:lnTo>
                <a:lnTo>
                  <a:pt x="45125" y="20162"/>
                </a:lnTo>
                <a:lnTo>
                  <a:pt x="47045" y="21122"/>
                </a:lnTo>
                <a:lnTo>
                  <a:pt x="48966" y="22082"/>
                </a:lnTo>
                <a:lnTo>
                  <a:pt x="49926" y="24002"/>
                </a:lnTo>
                <a:lnTo>
                  <a:pt x="50886" y="25923"/>
                </a:lnTo>
                <a:lnTo>
                  <a:pt x="51846" y="27843"/>
                </a:lnTo>
                <a:lnTo>
                  <a:pt x="51846" y="29763"/>
                </a:lnTo>
                <a:lnTo>
                  <a:pt x="52806" y="31683"/>
                </a:lnTo>
                <a:lnTo>
                  <a:pt x="52806" y="84475"/>
                </a:lnTo>
                <a:lnTo>
                  <a:pt x="53766" y="85435"/>
                </a:lnTo>
                <a:lnTo>
                  <a:pt x="54726" y="85435"/>
                </a:lnTo>
                <a:lnTo>
                  <a:pt x="55686" y="86395"/>
                </a:lnTo>
                <a:lnTo>
                  <a:pt x="60487" y="86395"/>
                </a:lnTo>
                <a:lnTo>
                  <a:pt x="62407" y="87370"/>
                </a:lnTo>
                <a:lnTo>
                  <a:pt x="66248" y="87370"/>
                </a:lnTo>
                <a:lnTo>
                  <a:pt x="68168" y="86395"/>
                </a:lnTo>
                <a:lnTo>
                  <a:pt x="72969" y="86395"/>
                </a:lnTo>
                <a:lnTo>
                  <a:pt x="73929" y="85435"/>
                </a:lnTo>
                <a:lnTo>
                  <a:pt x="74889" y="85435"/>
                </a:lnTo>
                <a:lnTo>
                  <a:pt x="74889" y="24002"/>
                </a:lnTo>
                <a:lnTo>
                  <a:pt x="73929" y="20162"/>
                </a:lnTo>
                <a:lnTo>
                  <a:pt x="72969" y="16322"/>
                </a:lnTo>
                <a:lnTo>
                  <a:pt x="71048" y="12481"/>
                </a:lnTo>
                <a:lnTo>
                  <a:pt x="68168" y="9601"/>
                </a:lnTo>
                <a:lnTo>
                  <a:pt x="66248" y="6720"/>
                </a:lnTo>
                <a:lnTo>
                  <a:pt x="63367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5" name="object 375"/>
          <p:cNvSpPr/>
          <p:nvPr/>
        </p:nvSpPr>
        <p:spPr>
          <a:xfrm>
            <a:off x="4078193" y="2497622"/>
            <a:ext cx="89275" cy="115199"/>
          </a:xfrm>
          <a:custGeom>
            <a:avLst/>
            <a:gdLst/>
            <a:ahLst/>
            <a:cxnLst/>
            <a:rect l="l" t="t" r="r" b="b"/>
            <a:pathLst>
              <a:path w="89275" h="115199">
                <a:moveTo>
                  <a:pt x="66233" y="2880"/>
                </a:moveTo>
                <a:lnTo>
                  <a:pt x="66233" y="45110"/>
                </a:lnTo>
                <a:lnTo>
                  <a:pt x="23042" y="45110"/>
                </a:lnTo>
                <a:lnTo>
                  <a:pt x="23042" y="1904"/>
                </a:lnTo>
                <a:lnTo>
                  <a:pt x="22082" y="944"/>
                </a:lnTo>
                <a:lnTo>
                  <a:pt x="21122" y="944"/>
                </a:lnTo>
                <a:lnTo>
                  <a:pt x="20162" y="0"/>
                </a:lnTo>
                <a:lnTo>
                  <a:pt x="4800" y="0"/>
                </a:lnTo>
                <a:lnTo>
                  <a:pt x="3840" y="944"/>
                </a:lnTo>
                <a:lnTo>
                  <a:pt x="1920" y="944"/>
                </a:lnTo>
                <a:lnTo>
                  <a:pt x="960" y="1904"/>
                </a:lnTo>
                <a:lnTo>
                  <a:pt x="0" y="2880"/>
                </a:lnTo>
                <a:lnTo>
                  <a:pt x="0" y="112303"/>
                </a:lnTo>
                <a:lnTo>
                  <a:pt x="960" y="112303"/>
                </a:lnTo>
                <a:lnTo>
                  <a:pt x="960" y="113263"/>
                </a:lnTo>
                <a:lnTo>
                  <a:pt x="1920" y="113263"/>
                </a:lnTo>
                <a:lnTo>
                  <a:pt x="2880" y="114223"/>
                </a:lnTo>
                <a:lnTo>
                  <a:pt x="7680" y="114223"/>
                </a:lnTo>
                <a:lnTo>
                  <a:pt x="9601" y="115199"/>
                </a:lnTo>
                <a:lnTo>
                  <a:pt x="14401" y="115199"/>
                </a:lnTo>
                <a:lnTo>
                  <a:pt x="16322" y="114223"/>
                </a:lnTo>
                <a:lnTo>
                  <a:pt x="21122" y="114223"/>
                </a:lnTo>
                <a:lnTo>
                  <a:pt x="22082" y="113263"/>
                </a:lnTo>
                <a:lnTo>
                  <a:pt x="23042" y="112303"/>
                </a:lnTo>
                <a:lnTo>
                  <a:pt x="23042" y="65272"/>
                </a:lnTo>
                <a:lnTo>
                  <a:pt x="66233" y="65272"/>
                </a:lnTo>
                <a:lnTo>
                  <a:pt x="66233" y="112303"/>
                </a:lnTo>
                <a:lnTo>
                  <a:pt x="67193" y="113263"/>
                </a:lnTo>
                <a:lnTo>
                  <a:pt x="68153" y="114223"/>
                </a:lnTo>
                <a:lnTo>
                  <a:pt x="73913" y="114223"/>
                </a:lnTo>
                <a:lnTo>
                  <a:pt x="75834" y="115199"/>
                </a:lnTo>
                <a:lnTo>
                  <a:pt x="79674" y="115199"/>
                </a:lnTo>
                <a:lnTo>
                  <a:pt x="81594" y="114223"/>
                </a:lnTo>
                <a:lnTo>
                  <a:pt x="86395" y="114223"/>
                </a:lnTo>
                <a:lnTo>
                  <a:pt x="87355" y="113263"/>
                </a:lnTo>
                <a:lnTo>
                  <a:pt x="88315" y="113263"/>
                </a:lnTo>
                <a:lnTo>
                  <a:pt x="88315" y="112303"/>
                </a:lnTo>
                <a:lnTo>
                  <a:pt x="89275" y="112303"/>
                </a:lnTo>
                <a:lnTo>
                  <a:pt x="89275" y="2880"/>
                </a:lnTo>
                <a:lnTo>
                  <a:pt x="88315" y="1904"/>
                </a:lnTo>
                <a:lnTo>
                  <a:pt x="88315" y="944"/>
                </a:lnTo>
                <a:lnTo>
                  <a:pt x="86395" y="944"/>
                </a:lnTo>
                <a:lnTo>
                  <a:pt x="86395" y="0"/>
                </a:lnTo>
                <a:lnTo>
                  <a:pt x="70073" y="0"/>
                </a:lnTo>
                <a:lnTo>
                  <a:pt x="69113" y="944"/>
                </a:lnTo>
                <a:lnTo>
                  <a:pt x="67193" y="944"/>
                </a:lnTo>
                <a:lnTo>
                  <a:pt x="67193" y="1904"/>
                </a:lnTo>
                <a:lnTo>
                  <a:pt x="66233" y="1904"/>
                </a:lnTo>
                <a:lnTo>
                  <a:pt x="66233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6" name="object 376"/>
          <p:cNvSpPr/>
          <p:nvPr/>
        </p:nvSpPr>
        <p:spPr>
          <a:xfrm>
            <a:off x="4189552" y="2492822"/>
            <a:ext cx="24963" cy="23027"/>
          </a:xfrm>
          <a:custGeom>
            <a:avLst/>
            <a:gdLst/>
            <a:ahLst/>
            <a:cxnLst/>
            <a:rect l="l" t="t" r="r" b="b"/>
            <a:pathLst>
              <a:path w="24963" h="23027">
                <a:moveTo>
                  <a:pt x="960" y="19187"/>
                </a:moveTo>
                <a:lnTo>
                  <a:pt x="1920" y="20147"/>
                </a:lnTo>
                <a:lnTo>
                  <a:pt x="3840" y="22082"/>
                </a:lnTo>
                <a:lnTo>
                  <a:pt x="7680" y="23027"/>
                </a:lnTo>
                <a:lnTo>
                  <a:pt x="17282" y="23027"/>
                </a:lnTo>
                <a:lnTo>
                  <a:pt x="21122" y="22082"/>
                </a:lnTo>
                <a:lnTo>
                  <a:pt x="23042" y="20147"/>
                </a:lnTo>
                <a:lnTo>
                  <a:pt x="24963" y="18227"/>
                </a:lnTo>
                <a:lnTo>
                  <a:pt x="24963" y="3840"/>
                </a:lnTo>
                <a:lnTo>
                  <a:pt x="23042" y="1904"/>
                </a:lnTo>
                <a:lnTo>
                  <a:pt x="21122" y="0"/>
                </a:lnTo>
                <a:lnTo>
                  <a:pt x="3840" y="0"/>
                </a:lnTo>
                <a:lnTo>
                  <a:pt x="2880" y="1904"/>
                </a:lnTo>
                <a:lnTo>
                  <a:pt x="960" y="3840"/>
                </a:lnTo>
                <a:lnTo>
                  <a:pt x="0" y="6705"/>
                </a:lnTo>
                <a:lnTo>
                  <a:pt x="0" y="15361"/>
                </a:lnTo>
                <a:lnTo>
                  <a:pt x="960" y="191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7" name="object 377"/>
          <p:cNvSpPr/>
          <p:nvPr/>
        </p:nvSpPr>
        <p:spPr>
          <a:xfrm>
            <a:off x="4191472" y="2526411"/>
            <a:ext cx="22082" cy="86410"/>
          </a:xfrm>
          <a:custGeom>
            <a:avLst/>
            <a:gdLst/>
            <a:ahLst/>
            <a:cxnLst/>
            <a:rect l="l" t="t" r="r" b="b"/>
            <a:pathLst>
              <a:path w="22082" h="86410">
                <a:moveTo>
                  <a:pt x="22082" y="2880"/>
                </a:moveTo>
                <a:lnTo>
                  <a:pt x="21122" y="2880"/>
                </a:lnTo>
                <a:lnTo>
                  <a:pt x="21122" y="1920"/>
                </a:lnTo>
                <a:lnTo>
                  <a:pt x="19202" y="1920"/>
                </a:lnTo>
                <a:lnTo>
                  <a:pt x="18242" y="960"/>
                </a:lnTo>
                <a:lnTo>
                  <a:pt x="14401" y="960"/>
                </a:lnTo>
                <a:lnTo>
                  <a:pt x="12481" y="0"/>
                </a:lnTo>
                <a:lnTo>
                  <a:pt x="8641" y="0"/>
                </a:lnTo>
                <a:lnTo>
                  <a:pt x="672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0" y="1920"/>
                </a:lnTo>
                <a:lnTo>
                  <a:pt x="0" y="84475"/>
                </a:lnTo>
                <a:lnTo>
                  <a:pt x="960" y="84475"/>
                </a:lnTo>
                <a:lnTo>
                  <a:pt x="1920" y="85435"/>
                </a:lnTo>
                <a:lnTo>
                  <a:pt x="6720" y="85435"/>
                </a:lnTo>
                <a:lnTo>
                  <a:pt x="8641" y="86410"/>
                </a:lnTo>
                <a:lnTo>
                  <a:pt x="12481" y="86410"/>
                </a:lnTo>
                <a:lnTo>
                  <a:pt x="14401" y="85435"/>
                </a:lnTo>
                <a:lnTo>
                  <a:pt x="19202" y="85435"/>
                </a:lnTo>
                <a:lnTo>
                  <a:pt x="20162" y="84475"/>
                </a:lnTo>
                <a:lnTo>
                  <a:pt x="21122" y="84475"/>
                </a:lnTo>
                <a:lnTo>
                  <a:pt x="22082" y="83515"/>
                </a:lnTo>
                <a:lnTo>
                  <a:pt x="22082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8" name="object 378"/>
          <p:cNvSpPr/>
          <p:nvPr/>
        </p:nvSpPr>
        <p:spPr>
          <a:xfrm>
            <a:off x="4247144" y="2622407"/>
            <a:ext cx="24003" cy="21122"/>
          </a:xfrm>
          <a:custGeom>
            <a:avLst/>
            <a:gdLst/>
            <a:ahLst/>
            <a:cxnLst/>
            <a:rect l="l" t="t" r="r" b="b"/>
            <a:pathLst>
              <a:path w="24003" h="21122">
                <a:moveTo>
                  <a:pt x="24003" y="5760"/>
                </a:moveTo>
                <a:lnTo>
                  <a:pt x="21122" y="6720"/>
                </a:lnTo>
                <a:lnTo>
                  <a:pt x="12481" y="6720"/>
                </a:lnTo>
                <a:lnTo>
                  <a:pt x="8641" y="5760"/>
                </a:lnTo>
                <a:lnTo>
                  <a:pt x="5760" y="3840"/>
                </a:lnTo>
                <a:lnTo>
                  <a:pt x="2880" y="2880"/>
                </a:lnTo>
                <a:lnTo>
                  <a:pt x="960" y="0"/>
                </a:lnTo>
                <a:lnTo>
                  <a:pt x="0" y="20162"/>
                </a:lnTo>
                <a:lnTo>
                  <a:pt x="4800" y="21122"/>
                </a:lnTo>
                <a:lnTo>
                  <a:pt x="24003" y="21122"/>
                </a:lnTo>
                <a:lnTo>
                  <a:pt x="24003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9" name="object 379"/>
          <p:cNvSpPr/>
          <p:nvPr/>
        </p:nvSpPr>
        <p:spPr>
          <a:xfrm>
            <a:off x="4250984" y="2559055"/>
            <a:ext cx="3840" cy="23042"/>
          </a:xfrm>
          <a:custGeom>
            <a:avLst/>
            <a:gdLst/>
            <a:ahLst/>
            <a:cxnLst/>
            <a:rect l="l" t="t" r="r" b="b"/>
            <a:pathLst>
              <a:path w="3840" h="23042">
                <a:moveTo>
                  <a:pt x="0" y="23042"/>
                </a:moveTo>
                <a:lnTo>
                  <a:pt x="960" y="22082"/>
                </a:lnTo>
                <a:lnTo>
                  <a:pt x="960" y="21122"/>
                </a:lnTo>
                <a:lnTo>
                  <a:pt x="2880" y="22082"/>
                </a:lnTo>
                <a:lnTo>
                  <a:pt x="3840" y="4800"/>
                </a:lnTo>
                <a:lnTo>
                  <a:pt x="1920" y="2880"/>
                </a:lnTo>
                <a:lnTo>
                  <a:pt x="0" y="0"/>
                </a:lnTo>
                <a:lnTo>
                  <a:pt x="0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0" name="object 380"/>
          <p:cNvSpPr/>
          <p:nvPr/>
        </p:nvSpPr>
        <p:spPr>
          <a:xfrm>
            <a:off x="4226981" y="2525450"/>
            <a:ext cx="79689" cy="118079"/>
          </a:xfrm>
          <a:custGeom>
            <a:avLst/>
            <a:gdLst/>
            <a:ahLst/>
            <a:cxnLst/>
            <a:rect l="l" t="t" r="r" b="b"/>
            <a:pathLst>
              <a:path w="79689" h="118079">
                <a:moveTo>
                  <a:pt x="70088" y="24963"/>
                </a:moveTo>
                <a:lnTo>
                  <a:pt x="69128" y="23042"/>
                </a:lnTo>
                <a:lnTo>
                  <a:pt x="69128" y="22082"/>
                </a:lnTo>
                <a:lnTo>
                  <a:pt x="68168" y="20162"/>
                </a:lnTo>
                <a:lnTo>
                  <a:pt x="67208" y="18242"/>
                </a:lnTo>
                <a:lnTo>
                  <a:pt x="77769" y="18242"/>
                </a:lnTo>
                <a:lnTo>
                  <a:pt x="78729" y="16322"/>
                </a:lnTo>
                <a:lnTo>
                  <a:pt x="78729" y="15361"/>
                </a:lnTo>
                <a:lnTo>
                  <a:pt x="79689" y="13441"/>
                </a:lnTo>
                <a:lnTo>
                  <a:pt x="79689" y="7680"/>
                </a:lnTo>
                <a:lnTo>
                  <a:pt x="78729" y="4800"/>
                </a:lnTo>
                <a:lnTo>
                  <a:pt x="78729" y="3840"/>
                </a:lnTo>
                <a:lnTo>
                  <a:pt x="77769" y="2880"/>
                </a:lnTo>
                <a:lnTo>
                  <a:pt x="76809" y="1920"/>
                </a:lnTo>
                <a:lnTo>
                  <a:pt x="50886" y="1920"/>
                </a:lnTo>
                <a:lnTo>
                  <a:pt x="48966" y="960"/>
                </a:lnTo>
                <a:lnTo>
                  <a:pt x="45125" y="960"/>
                </a:lnTo>
                <a:lnTo>
                  <a:pt x="42245" y="0"/>
                </a:lnTo>
                <a:lnTo>
                  <a:pt x="32644" y="0"/>
                </a:lnTo>
                <a:lnTo>
                  <a:pt x="28803" y="960"/>
                </a:lnTo>
                <a:lnTo>
                  <a:pt x="24003" y="1920"/>
                </a:lnTo>
                <a:lnTo>
                  <a:pt x="20162" y="3840"/>
                </a:lnTo>
                <a:lnTo>
                  <a:pt x="17282" y="5760"/>
                </a:lnTo>
                <a:lnTo>
                  <a:pt x="14401" y="7680"/>
                </a:lnTo>
                <a:lnTo>
                  <a:pt x="11521" y="10561"/>
                </a:lnTo>
                <a:lnTo>
                  <a:pt x="8656" y="13441"/>
                </a:lnTo>
                <a:lnTo>
                  <a:pt x="7680" y="17282"/>
                </a:lnTo>
                <a:lnTo>
                  <a:pt x="5760" y="21122"/>
                </a:lnTo>
                <a:lnTo>
                  <a:pt x="4815" y="24963"/>
                </a:lnTo>
                <a:lnTo>
                  <a:pt x="4815" y="33604"/>
                </a:lnTo>
                <a:lnTo>
                  <a:pt x="5760" y="37444"/>
                </a:lnTo>
                <a:lnTo>
                  <a:pt x="6720" y="40325"/>
                </a:lnTo>
                <a:lnTo>
                  <a:pt x="7680" y="43205"/>
                </a:lnTo>
                <a:lnTo>
                  <a:pt x="9601" y="45125"/>
                </a:lnTo>
                <a:lnTo>
                  <a:pt x="11521" y="47045"/>
                </a:lnTo>
                <a:lnTo>
                  <a:pt x="9601" y="49926"/>
                </a:lnTo>
                <a:lnTo>
                  <a:pt x="6720" y="52806"/>
                </a:lnTo>
                <a:lnTo>
                  <a:pt x="5760" y="55686"/>
                </a:lnTo>
                <a:lnTo>
                  <a:pt x="3840" y="57607"/>
                </a:lnTo>
                <a:lnTo>
                  <a:pt x="2880" y="61447"/>
                </a:lnTo>
                <a:lnTo>
                  <a:pt x="2880" y="67193"/>
                </a:lnTo>
                <a:lnTo>
                  <a:pt x="3840" y="70088"/>
                </a:lnTo>
                <a:lnTo>
                  <a:pt x="4815" y="71993"/>
                </a:lnTo>
                <a:lnTo>
                  <a:pt x="6720" y="74874"/>
                </a:lnTo>
                <a:lnTo>
                  <a:pt x="8656" y="76809"/>
                </a:lnTo>
                <a:lnTo>
                  <a:pt x="11521" y="77754"/>
                </a:lnTo>
                <a:lnTo>
                  <a:pt x="9601" y="78714"/>
                </a:lnTo>
                <a:lnTo>
                  <a:pt x="7680" y="80650"/>
                </a:lnTo>
                <a:lnTo>
                  <a:pt x="6720" y="81594"/>
                </a:lnTo>
                <a:lnTo>
                  <a:pt x="4815" y="83515"/>
                </a:lnTo>
                <a:lnTo>
                  <a:pt x="3840" y="85435"/>
                </a:lnTo>
                <a:lnTo>
                  <a:pt x="2880" y="86395"/>
                </a:lnTo>
                <a:lnTo>
                  <a:pt x="1935" y="88315"/>
                </a:lnTo>
                <a:lnTo>
                  <a:pt x="975" y="90236"/>
                </a:lnTo>
                <a:lnTo>
                  <a:pt x="975" y="92156"/>
                </a:lnTo>
                <a:lnTo>
                  <a:pt x="0" y="93116"/>
                </a:lnTo>
                <a:lnTo>
                  <a:pt x="0" y="100797"/>
                </a:lnTo>
                <a:lnTo>
                  <a:pt x="975" y="103677"/>
                </a:lnTo>
                <a:lnTo>
                  <a:pt x="1935" y="105597"/>
                </a:lnTo>
                <a:lnTo>
                  <a:pt x="2880" y="108478"/>
                </a:lnTo>
                <a:lnTo>
                  <a:pt x="5760" y="110398"/>
                </a:lnTo>
                <a:lnTo>
                  <a:pt x="8656" y="112318"/>
                </a:lnTo>
                <a:lnTo>
                  <a:pt x="11521" y="114239"/>
                </a:lnTo>
                <a:lnTo>
                  <a:pt x="15361" y="116159"/>
                </a:lnTo>
                <a:lnTo>
                  <a:pt x="20162" y="117119"/>
                </a:lnTo>
                <a:lnTo>
                  <a:pt x="21122" y="96956"/>
                </a:lnTo>
                <a:lnTo>
                  <a:pt x="21122" y="92156"/>
                </a:lnTo>
                <a:lnTo>
                  <a:pt x="22082" y="91196"/>
                </a:lnTo>
                <a:lnTo>
                  <a:pt x="22082" y="89275"/>
                </a:lnTo>
                <a:lnTo>
                  <a:pt x="23042" y="88315"/>
                </a:lnTo>
                <a:lnTo>
                  <a:pt x="24003" y="87370"/>
                </a:lnTo>
                <a:lnTo>
                  <a:pt x="24963" y="86395"/>
                </a:lnTo>
                <a:lnTo>
                  <a:pt x="25923" y="85435"/>
                </a:lnTo>
                <a:lnTo>
                  <a:pt x="26883" y="83515"/>
                </a:lnTo>
                <a:lnTo>
                  <a:pt x="28803" y="82555"/>
                </a:lnTo>
                <a:lnTo>
                  <a:pt x="44165" y="83515"/>
                </a:lnTo>
                <a:lnTo>
                  <a:pt x="48006" y="83515"/>
                </a:lnTo>
                <a:lnTo>
                  <a:pt x="50886" y="84475"/>
                </a:lnTo>
                <a:lnTo>
                  <a:pt x="52806" y="85435"/>
                </a:lnTo>
                <a:lnTo>
                  <a:pt x="54726" y="87370"/>
                </a:lnTo>
                <a:lnTo>
                  <a:pt x="55686" y="89275"/>
                </a:lnTo>
                <a:lnTo>
                  <a:pt x="55686" y="95996"/>
                </a:lnTo>
                <a:lnTo>
                  <a:pt x="54726" y="96956"/>
                </a:lnTo>
                <a:lnTo>
                  <a:pt x="53766" y="98877"/>
                </a:lnTo>
                <a:lnTo>
                  <a:pt x="51846" y="99837"/>
                </a:lnTo>
                <a:lnTo>
                  <a:pt x="50886" y="100797"/>
                </a:lnTo>
                <a:lnTo>
                  <a:pt x="48966" y="101757"/>
                </a:lnTo>
                <a:lnTo>
                  <a:pt x="47045" y="102717"/>
                </a:lnTo>
                <a:lnTo>
                  <a:pt x="44165" y="102717"/>
                </a:lnTo>
                <a:lnTo>
                  <a:pt x="44165" y="118079"/>
                </a:lnTo>
                <a:lnTo>
                  <a:pt x="49926" y="118079"/>
                </a:lnTo>
                <a:lnTo>
                  <a:pt x="55686" y="116159"/>
                </a:lnTo>
                <a:lnTo>
                  <a:pt x="60487" y="115199"/>
                </a:lnTo>
                <a:lnTo>
                  <a:pt x="64328" y="113278"/>
                </a:lnTo>
                <a:lnTo>
                  <a:pt x="68168" y="110398"/>
                </a:lnTo>
                <a:lnTo>
                  <a:pt x="72009" y="107518"/>
                </a:lnTo>
                <a:lnTo>
                  <a:pt x="73929" y="104637"/>
                </a:lnTo>
                <a:lnTo>
                  <a:pt x="75849" y="101757"/>
                </a:lnTo>
                <a:lnTo>
                  <a:pt x="77769" y="97916"/>
                </a:lnTo>
                <a:lnTo>
                  <a:pt x="78729" y="94076"/>
                </a:lnTo>
                <a:lnTo>
                  <a:pt x="78729" y="87370"/>
                </a:lnTo>
                <a:lnTo>
                  <a:pt x="77769" y="83515"/>
                </a:lnTo>
                <a:lnTo>
                  <a:pt x="76809" y="80650"/>
                </a:lnTo>
                <a:lnTo>
                  <a:pt x="74889" y="77754"/>
                </a:lnTo>
                <a:lnTo>
                  <a:pt x="72969" y="75834"/>
                </a:lnTo>
                <a:lnTo>
                  <a:pt x="71048" y="73913"/>
                </a:lnTo>
                <a:lnTo>
                  <a:pt x="68168" y="71993"/>
                </a:lnTo>
                <a:lnTo>
                  <a:pt x="65288" y="70088"/>
                </a:lnTo>
                <a:lnTo>
                  <a:pt x="62407" y="69128"/>
                </a:lnTo>
                <a:lnTo>
                  <a:pt x="58567" y="68153"/>
                </a:lnTo>
                <a:lnTo>
                  <a:pt x="54726" y="67193"/>
                </a:lnTo>
                <a:lnTo>
                  <a:pt x="30723" y="67193"/>
                </a:lnTo>
                <a:lnTo>
                  <a:pt x="28803" y="66248"/>
                </a:lnTo>
                <a:lnTo>
                  <a:pt x="25923" y="66248"/>
                </a:lnTo>
                <a:lnTo>
                  <a:pt x="24963" y="65288"/>
                </a:lnTo>
                <a:lnTo>
                  <a:pt x="23042" y="64312"/>
                </a:lnTo>
                <a:lnTo>
                  <a:pt x="22082" y="62407"/>
                </a:lnTo>
                <a:lnTo>
                  <a:pt x="22082" y="59527"/>
                </a:lnTo>
                <a:lnTo>
                  <a:pt x="23042" y="58567"/>
                </a:lnTo>
                <a:lnTo>
                  <a:pt x="23042" y="57607"/>
                </a:lnTo>
                <a:lnTo>
                  <a:pt x="24003" y="56647"/>
                </a:lnTo>
                <a:lnTo>
                  <a:pt x="24003" y="27843"/>
                </a:lnTo>
                <a:lnTo>
                  <a:pt x="24963" y="25923"/>
                </a:lnTo>
                <a:lnTo>
                  <a:pt x="24963" y="24002"/>
                </a:lnTo>
                <a:lnTo>
                  <a:pt x="25923" y="22082"/>
                </a:lnTo>
                <a:lnTo>
                  <a:pt x="26883" y="21122"/>
                </a:lnTo>
                <a:lnTo>
                  <a:pt x="27843" y="20162"/>
                </a:lnTo>
                <a:lnTo>
                  <a:pt x="28803" y="18242"/>
                </a:lnTo>
                <a:lnTo>
                  <a:pt x="29763" y="17282"/>
                </a:lnTo>
                <a:lnTo>
                  <a:pt x="31683" y="16322"/>
                </a:lnTo>
                <a:lnTo>
                  <a:pt x="33604" y="16322"/>
                </a:lnTo>
                <a:lnTo>
                  <a:pt x="35524" y="15361"/>
                </a:lnTo>
                <a:lnTo>
                  <a:pt x="41285" y="15361"/>
                </a:lnTo>
                <a:lnTo>
                  <a:pt x="45125" y="17282"/>
                </a:lnTo>
                <a:lnTo>
                  <a:pt x="47045" y="19202"/>
                </a:lnTo>
                <a:lnTo>
                  <a:pt x="49926" y="21122"/>
                </a:lnTo>
                <a:lnTo>
                  <a:pt x="50886" y="24963"/>
                </a:lnTo>
                <a:lnTo>
                  <a:pt x="50886" y="32644"/>
                </a:lnTo>
                <a:lnTo>
                  <a:pt x="49926" y="33604"/>
                </a:lnTo>
                <a:lnTo>
                  <a:pt x="49926" y="35524"/>
                </a:lnTo>
                <a:lnTo>
                  <a:pt x="48966" y="37444"/>
                </a:lnTo>
                <a:lnTo>
                  <a:pt x="48006" y="38404"/>
                </a:lnTo>
                <a:lnTo>
                  <a:pt x="46085" y="39364"/>
                </a:lnTo>
                <a:lnTo>
                  <a:pt x="45125" y="40325"/>
                </a:lnTo>
                <a:lnTo>
                  <a:pt x="43205" y="41285"/>
                </a:lnTo>
                <a:lnTo>
                  <a:pt x="42245" y="42245"/>
                </a:lnTo>
                <a:lnTo>
                  <a:pt x="33604" y="42245"/>
                </a:lnTo>
                <a:lnTo>
                  <a:pt x="29763" y="41285"/>
                </a:lnTo>
                <a:lnTo>
                  <a:pt x="27843" y="38404"/>
                </a:lnTo>
                <a:lnTo>
                  <a:pt x="26883" y="55686"/>
                </a:lnTo>
                <a:lnTo>
                  <a:pt x="27843" y="55686"/>
                </a:lnTo>
                <a:lnTo>
                  <a:pt x="30723" y="56647"/>
                </a:lnTo>
                <a:lnTo>
                  <a:pt x="32644" y="57607"/>
                </a:lnTo>
                <a:lnTo>
                  <a:pt x="43205" y="57607"/>
                </a:lnTo>
                <a:lnTo>
                  <a:pt x="47045" y="56647"/>
                </a:lnTo>
                <a:lnTo>
                  <a:pt x="50886" y="55686"/>
                </a:lnTo>
                <a:lnTo>
                  <a:pt x="55686" y="54726"/>
                </a:lnTo>
                <a:lnTo>
                  <a:pt x="58567" y="52806"/>
                </a:lnTo>
                <a:lnTo>
                  <a:pt x="61447" y="49926"/>
                </a:lnTo>
                <a:lnTo>
                  <a:pt x="64328" y="48005"/>
                </a:lnTo>
                <a:lnTo>
                  <a:pt x="66248" y="45125"/>
                </a:lnTo>
                <a:lnTo>
                  <a:pt x="68168" y="41285"/>
                </a:lnTo>
                <a:lnTo>
                  <a:pt x="70088" y="37444"/>
                </a:lnTo>
                <a:lnTo>
                  <a:pt x="70088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1" name="object 381"/>
          <p:cNvSpPr/>
          <p:nvPr/>
        </p:nvSpPr>
        <p:spPr>
          <a:xfrm>
            <a:off x="4321058" y="2488981"/>
            <a:ext cx="74889" cy="123840"/>
          </a:xfrm>
          <a:custGeom>
            <a:avLst/>
            <a:gdLst/>
            <a:ahLst/>
            <a:cxnLst/>
            <a:rect l="l" t="t" r="r" b="b"/>
            <a:pathLst>
              <a:path w="74889" h="123840">
                <a:moveTo>
                  <a:pt x="37444" y="37429"/>
                </a:moveTo>
                <a:lnTo>
                  <a:pt x="33604" y="39349"/>
                </a:lnTo>
                <a:lnTo>
                  <a:pt x="29763" y="41269"/>
                </a:lnTo>
                <a:lnTo>
                  <a:pt x="25923" y="44150"/>
                </a:lnTo>
                <a:lnTo>
                  <a:pt x="22082" y="47990"/>
                </a:lnTo>
                <a:lnTo>
                  <a:pt x="22082" y="2865"/>
                </a:lnTo>
                <a:lnTo>
                  <a:pt x="21122" y="1920"/>
                </a:lnTo>
                <a:lnTo>
                  <a:pt x="20162" y="1920"/>
                </a:lnTo>
                <a:lnTo>
                  <a:pt x="19202" y="960"/>
                </a:lnTo>
                <a:lnTo>
                  <a:pt x="15361" y="960"/>
                </a:lnTo>
                <a:lnTo>
                  <a:pt x="13441" y="0"/>
                </a:lnTo>
                <a:lnTo>
                  <a:pt x="8656" y="0"/>
                </a:lnTo>
                <a:lnTo>
                  <a:pt x="6720" y="960"/>
                </a:lnTo>
                <a:lnTo>
                  <a:pt x="2880" y="960"/>
                </a:lnTo>
                <a:lnTo>
                  <a:pt x="1935" y="1920"/>
                </a:lnTo>
                <a:lnTo>
                  <a:pt x="975" y="1920"/>
                </a:lnTo>
                <a:lnTo>
                  <a:pt x="975" y="2865"/>
                </a:lnTo>
                <a:lnTo>
                  <a:pt x="0" y="2865"/>
                </a:lnTo>
                <a:lnTo>
                  <a:pt x="0" y="120944"/>
                </a:lnTo>
                <a:lnTo>
                  <a:pt x="975" y="121904"/>
                </a:lnTo>
                <a:lnTo>
                  <a:pt x="1935" y="121904"/>
                </a:lnTo>
                <a:lnTo>
                  <a:pt x="1935" y="122864"/>
                </a:lnTo>
                <a:lnTo>
                  <a:pt x="6720" y="122864"/>
                </a:lnTo>
                <a:lnTo>
                  <a:pt x="8656" y="123840"/>
                </a:lnTo>
                <a:lnTo>
                  <a:pt x="13441" y="123840"/>
                </a:lnTo>
                <a:lnTo>
                  <a:pt x="15361" y="122864"/>
                </a:lnTo>
                <a:lnTo>
                  <a:pt x="20162" y="122864"/>
                </a:lnTo>
                <a:lnTo>
                  <a:pt x="21122" y="121904"/>
                </a:lnTo>
                <a:lnTo>
                  <a:pt x="22082" y="121904"/>
                </a:lnTo>
                <a:lnTo>
                  <a:pt x="22082" y="68153"/>
                </a:lnTo>
                <a:lnTo>
                  <a:pt x="25923" y="63352"/>
                </a:lnTo>
                <a:lnTo>
                  <a:pt x="28803" y="60472"/>
                </a:lnTo>
                <a:lnTo>
                  <a:pt x="31683" y="58552"/>
                </a:lnTo>
                <a:lnTo>
                  <a:pt x="34564" y="56631"/>
                </a:lnTo>
                <a:lnTo>
                  <a:pt x="37444" y="55671"/>
                </a:lnTo>
                <a:lnTo>
                  <a:pt x="44165" y="55671"/>
                </a:lnTo>
                <a:lnTo>
                  <a:pt x="46085" y="56631"/>
                </a:lnTo>
                <a:lnTo>
                  <a:pt x="47045" y="57591"/>
                </a:lnTo>
                <a:lnTo>
                  <a:pt x="48966" y="58552"/>
                </a:lnTo>
                <a:lnTo>
                  <a:pt x="49926" y="60472"/>
                </a:lnTo>
                <a:lnTo>
                  <a:pt x="50886" y="62392"/>
                </a:lnTo>
                <a:lnTo>
                  <a:pt x="51846" y="64312"/>
                </a:lnTo>
                <a:lnTo>
                  <a:pt x="51846" y="66233"/>
                </a:lnTo>
                <a:lnTo>
                  <a:pt x="52806" y="68153"/>
                </a:lnTo>
                <a:lnTo>
                  <a:pt x="52806" y="120944"/>
                </a:lnTo>
                <a:lnTo>
                  <a:pt x="53766" y="121904"/>
                </a:lnTo>
                <a:lnTo>
                  <a:pt x="54726" y="121904"/>
                </a:lnTo>
                <a:lnTo>
                  <a:pt x="55686" y="122864"/>
                </a:lnTo>
                <a:lnTo>
                  <a:pt x="60487" y="122864"/>
                </a:lnTo>
                <a:lnTo>
                  <a:pt x="62407" y="123840"/>
                </a:lnTo>
                <a:lnTo>
                  <a:pt x="66248" y="123840"/>
                </a:lnTo>
                <a:lnTo>
                  <a:pt x="68168" y="122864"/>
                </a:lnTo>
                <a:lnTo>
                  <a:pt x="72969" y="122864"/>
                </a:lnTo>
                <a:lnTo>
                  <a:pt x="73929" y="121904"/>
                </a:lnTo>
                <a:lnTo>
                  <a:pt x="74889" y="121904"/>
                </a:lnTo>
                <a:lnTo>
                  <a:pt x="74889" y="61432"/>
                </a:lnTo>
                <a:lnTo>
                  <a:pt x="73929" y="56631"/>
                </a:lnTo>
                <a:lnTo>
                  <a:pt x="72969" y="52791"/>
                </a:lnTo>
                <a:lnTo>
                  <a:pt x="71048" y="48950"/>
                </a:lnTo>
                <a:lnTo>
                  <a:pt x="69128" y="46070"/>
                </a:lnTo>
                <a:lnTo>
                  <a:pt x="66248" y="43190"/>
                </a:lnTo>
                <a:lnTo>
                  <a:pt x="63367" y="40309"/>
                </a:lnTo>
                <a:lnTo>
                  <a:pt x="59527" y="39349"/>
                </a:lnTo>
                <a:lnTo>
                  <a:pt x="55686" y="37429"/>
                </a:lnTo>
                <a:lnTo>
                  <a:pt x="51846" y="36469"/>
                </a:lnTo>
                <a:lnTo>
                  <a:pt x="42245" y="36469"/>
                </a:lnTo>
                <a:lnTo>
                  <a:pt x="37444" y="374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2" name="object 382"/>
          <p:cNvSpPr/>
          <p:nvPr/>
        </p:nvSpPr>
        <p:spPr>
          <a:xfrm>
            <a:off x="4412269" y="2559055"/>
            <a:ext cx="45110" cy="17282"/>
          </a:xfrm>
          <a:custGeom>
            <a:avLst/>
            <a:gdLst/>
            <a:ahLst/>
            <a:cxnLst/>
            <a:rect l="l" t="t" r="r" b="b"/>
            <a:pathLst>
              <a:path w="45110" h="17282">
                <a:moveTo>
                  <a:pt x="960" y="15361"/>
                </a:moveTo>
                <a:lnTo>
                  <a:pt x="1920" y="17282"/>
                </a:lnTo>
                <a:lnTo>
                  <a:pt x="43190" y="17282"/>
                </a:lnTo>
                <a:lnTo>
                  <a:pt x="44150" y="15361"/>
                </a:lnTo>
                <a:lnTo>
                  <a:pt x="44150" y="14401"/>
                </a:lnTo>
                <a:lnTo>
                  <a:pt x="45110" y="11521"/>
                </a:lnTo>
                <a:lnTo>
                  <a:pt x="45110" y="6720"/>
                </a:lnTo>
                <a:lnTo>
                  <a:pt x="44150" y="5760"/>
                </a:lnTo>
                <a:lnTo>
                  <a:pt x="44150" y="1920"/>
                </a:lnTo>
                <a:lnTo>
                  <a:pt x="43190" y="960"/>
                </a:lnTo>
                <a:lnTo>
                  <a:pt x="43190" y="0"/>
                </a:lnTo>
                <a:lnTo>
                  <a:pt x="960" y="0"/>
                </a:lnTo>
                <a:lnTo>
                  <a:pt x="960" y="1920"/>
                </a:lnTo>
                <a:lnTo>
                  <a:pt x="0" y="2880"/>
                </a:lnTo>
                <a:lnTo>
                  <a:pt x="0" y="14401"/>
                </a:lnTo>
                <a:lnTo>
                  <a:pt x="96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3" name="object 383"/>
          <p:cNvSpPr/>
          <p:nvPr/>
        </p:nvSpPr>
        <p:spPr>
          <a:xfrm>
            <a:off x="4472741" y="2525450"/>
            <a:ext cx="125760" cy="87370"/>
          </a:xfrm>
          <a:custGeom>
            <a:avLst/>
            <a:gdLst/>
            <a:ahLst/>
            <a:cxnLst/>
            <a:rect l="l" t="t" r="r" b="b"/>
            <a:pathLst>
              <a:path w="125760" h="87370">
                <a:moveTo>
                  <a:pt x="112318" y="87370"/>
                </a:moveTo>
                <a:lnTo>
                  <a:pt x="116159" y="87370"/>
                </a:lnTo>
                <a:lnTo>
                  <a:pt x="118079" y="86395"/>
                </a:lnTo>
                <a:lnTo>
                  <a:pt x="122880" y="86395"/>
                </a:lnTo>
                <a:lnTo>
                  <a:pt x="123840" y="85435"/>
                </a:lnTo>
                <a:lnTo>
                  <a:pt x="124800" y="85435"/>
                </a:lnTo>
                <a:lnTo>
                  <a:pt x="124800" y="84475"/>
                </a:lnTo>
                <a:lnTo>
                  <a:pt x="125760" y="83515"/>
                </a:lnTo>
                <a:lnTo>
                  <a:pt x="125760" y="28803"/>
                </a:lnTo>
                <a:lnTo>
                  <a:pt x="124800" y="24002"/>
                </a:lnTo>
                <a:lnTo>
                  <a:pt x="123840" y="20162"/>
                </a:lnTo>
                <a:lnTo>
                  <a:pt x="122880" y="16322"/>
                </a:lnTo>
                <a:lnTo>
                  <a:pt x="121919" y="12481"/>
                </a:lnTo>
                <a:lnTo>
                  <a:pt x="119039" y="9601"/>
                </a:lnTo>
                <a:lnTo>
                  <a:pt x="117119" y="6720"/>
                </a:lnTo>
                <a:lnTo>
                  <a:pt x="114239" y="3840"/>
                </a:lnTo>
                <a:lnTo>
                  <a:pt x="110398" y="2880"/>
                </a:lnTo>
                <a:lnTo>
                  <a:pt x="106558" y="960"/>
                </a:lnTo>
                <a:lnTo>
                  <a:pt x="102717" y="0"/>
                </a:lnTo>
                <a:lnTo>
                  <a:pt x="93116" y="0"/>
                </a:lnTo>
                <a:lnTo>
                  <a:pt x="90236" y="960"/>
                </a:lnTo>
                <a:lnTo>
                  <a:pt x="88315" y="960"/>
                </a:lnTo>
                <a:lnTo>
                  <a:pt x="86395" y="1920"/>
                </a:lnTo>
                <a:lnTo>
                  <a:pt x="83515" y="2880"/>
                </a:lnTo>
                <a:lnTo>
                  <a:pt x="81594" y="4800"/>
                </a:lnTo>
                <a:lnTo>
                  <a:pt x="79674" y="5760"/>
                </a:lnTo>
                <a:lnTo>
                  <a:pt x="76794" y="7680"/>
                </a:lnTo>
                <a:lnTo>
                  <a:pt x="74874" y="9601"/>
                </a:lnTo>
                <a:lnTo>
                  <a:pt x="72953" y="11521"/>
                </a:lnTo>
                <a:lnTo>
                  <a:pt x="70073" y="14401"/>
                </a:lnTo>
                <a:lnTo>
                  <a:pt x="69113" y="12481"/>
                </a:lnTo>
                <a:lnTo>
                  <a:pt x="68153" y="10561"/>
                </a:lnTo>
                <a:lnTo>
                  <a:pt x="66233" y="8641"/>
                </a:lnTo>
                <a:lnTo>
                  <a:pt x="65272" y="6720"/>
                </a:lnTo>
                <a:lnTo>
                  <a:pt x="63352" y="4800"/>
                </a:lnTo>
                <a:lnTo>
                  <a:pt x="61432" y="3840"/>
                </a:lnTo>
                <a:lnTo>
                  <a:pt x="59512" y="2880"/>
                </a:lnTo>
                <a:lnTo>
                  <a:pt x="56647" y="1920"/>
                </a:lnTo>
                <a:lnTo>
                  <a:pt x="54711" y="960"/>
                </a:lnTo>
                <a:lnTo>
                  <a:pt x="51831" y="0"/>
                </a:lnTo>
                <a:lnTo>
                  <a:pt x="41285" y="0"/>
                </a:lnTo>
                <a:lnTo>
                  <a:pt x="36469" y="960"/>
                </a:lnTo>
                <a:lnTo>
                  <a:pt x="32644" y="3840"/>
                </a:lnTo>
                <a:lnTo>
                  <a:pt x="27843" y="5760"/>
                </a:lnTo>
                <a:lnTo>
                  <a:pt x="24002" y="9601"/>
                </a:lnTo>
                <a:lnTo>
                  <a:pt x="19202" y="14401"/>
                </a:lnTo>
                <a:lnTo>
                  <a:pt x="19202" y="3840"/>
                </a:lnTo>
                <a:lnTo>
                  <a:pt x="18242" y="2880"/>
                </a:lnTo>
                <a:lnTo>
                  <a:pt x="17282" y="1920"/>
                </a:lnTo>
                <a:lnTo>
                  <a:pt x="13441" y="1920"/>
                </a:lnTo>
                <a:lnTo>
                  <a:pt x="11521" y="960"/>
                </a:lnTo>
                <a:lnTo>
                  <a:pt x="7680" y="960"/>
                </a:lnTo>
                <a:lnTo>
                  <a:pt x="6720" y="1920"/>
                </a:lnTo>
                <a:lnTo>
                  <a:pt x="192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84475"/>
                </a:lnTo>
                <a:lnTo>
                  <a:pt x="960" y="85435"/>
                </a:lnTo>
                <a:lnTo>
                  <a:pt x="1920" y="85435"/>
                </a:lnTo>
                <a:lnTo>
                  <a:pt x="2880" y="86395"/>
                </a:lnTo>
                <a:lnTo>
                  <a:pt x="7680" y="86395"/>
                </a:lnTo>
                <a:lnTo>
                  <a:pt x="9601" y="87370"/>
                </a:lnTo>
                <a:lnTo>
                  <a:pt x="13441" y="87370"/>
                </a:lnTo>
                <a:lnTo>
                  <a:pt x="15361" y="86395"/>
                </a:lnTo>
                <a:lnTo>
                  <a:pt x="20162" y="86395"/>
                </a:lnTo>
                <a:lnTo>
                  <a:pt x="21122" y="85435"/>
                </a:lnTo>
                <a:lnTo>
                  <a:pt x="22082" y="85435"/>
                </a:lnTo>
                <a:lnTo>
                  <a:pt x="22082" y="31683"/>
                </a:lnTo>
                <a:lnTo>
                  <a:pt x="25923" y="26883"/>
                </a:lnTo>
                <a:lnTo>
                  <a:pt x="28803" y="24002"/>
                </a:lnTo>
                <a:lnTo>
                  <a:pt x="31683" y="22082"/>
                </a:lnTo>
                <a:lnTo>
                  <a:pt x="33604" y="20162"/>
                </a:lnTo>
                <a:lnTo>
                  <a:pt x="36469" y="19202"/>
                </a:lnTo>
                <a:lnTo>
                  <a:pt x="43190" y="19202"/>
                </a:lnTo>
                <a:lnTo>
                  <a:pt x="45125" y="20162"/>
                </a:lnTo>
                <a:lnTo>
                  <a:pt x="46085" y="21122"/>
                </a:lnTo>
                <a:lnTo>
                  <a:pt x="47990" y="22082"/>
                </a:lnTo>
                <a:lnTo>
                  <a:pt x="48966" y="24002"/>
                </a:lnTo>
                <a:lnTo>
                  <a:pt x="49926" y="25923"/>
                </a:lnTo>
                <a:lnTo>
                  <a:pt x="50871" y="27843"/>
                </a:lnTo>
                <a:lnTo>
                  <a:pt x="50871" y="29763"/>
                </a:lnTo>
                <a:lnTo>
                  <a:pt x="51831" y="31683"/>
                </a:lnTo>
                <a:lnTo>
                  <a:pt x="51831" y="85435"/>
                </a:lnTo>
                <a:lnTo>
                  <a:pt x="53751" y="85435"/>
                </a:lnTo>
                <a:lnTo>
                  <a:pt x="53751" y="86395"/>
                </a:lnTo>
                <a:lnTo>
                  <a:pt x="58552" y="86395"/>
                </a:lnTo>
                <a:lnTo>
                  <a:pt x="60472" y="87370"/>
                </a:lnTo>
                <a:lnTo>
                  <a:pt x="65272" y="87370"/>
                </a:lnTo>
                <a:lnTo>
                  <a:pt x="67193" y="86395"/>
                </a:lnTo>
                <a:lnTo>
                  <a:pt x="71993" y="86395"/>
                </a:lnTo>
                <a:lnTo>
                  <a:pt x="71993" y="85435"/>
                </a:lnTo>
                <a:lnTo>
                  <a:pt x="72953" y="85435"/>
                </a:lnTo>
                <a:lnTo>
                  <a:pt x="73913" y="84475"/>
                </a:lnTo>
                <a:lnTo>
                  <a:pt x="73913" y="31683"/>
                </a:lnTo>
                <a:lnTo>
                  <a:pt x="76794" y="26883"/>
                </a:lnTo>
                <a:lnTo>
                  <a:pt x="79674" y="24002"/>
                </a:lnTo>
                <a:lnTo>
                  <a:pt x="82555" y="22082"/>
                </a:lnTo>
                <a:lnTo>
                  <a:pt x="85435" y="20162"/>
                </a:lnTo>
                <a:lnTo>
                  <a:pt x="88315" y="19202"/>
                </a:lnTo>
                <a:lnTo>
                  <a:pt x="95036" y="19202"/>
                </a:lnTo>
                <a:lnTo>
                  <a:pt x="95996" y="20162"/>
                </a:lnTo>
                <a:lnTo>
                  <a:pt x="97916" y="21122"/>
                </a:lnTo>
                <a:lnTo>
                  <a:pt x="98877" y="22082"/>
                </a:lnTo>
                <a:lnTo>
                  <a:pt x="99837" y="24002"/>
                </a:lnTo>
                <a:lnTo>
                  <a:pt x="100797" y="25923"/>
                </a:lnTo>
                <a:lnTo>
                  <a:pt x="101757" y="27843"/>
                </a:lnTo>
                <a:lnTo>
                  <a:pt x="102717" y="29763"/>
                </a:lnTo>
                <a:lnTo>
                  <a:pt x="102717" y="31683"/>
                </a:lnTo>
                <a:lnTo>
                  <a:pt x="103677" y="34564"/>
                </a:lnTo>
                <a:lnTo>
                  <a:pt x="103677" y="85435"/>
                </a:lnTo>
                <a:lnTo>
                  <a:pt x="104637" y="85435"/>
                </a:lnTo>
                <a:lnTo>
                  <a:pt x="105597" y="86395"/>
                </a:lnTo>
                <a:lnTo>
                  <a:pt x="110398" y="86395"/>
                </a:lnTo>
                <a:lnTo>
                  <a:pt x="112318" y="87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4" name="object 384"/>
          <p:cNvSpPr/>
          <p:nvPr/>
        </p:nvSpPr>
        <p:spPr>
          <a:xfrm>
            <a:off x="4619625" y="2526411"/>
            <a:ext cx="22067" cy="86410"/>
          </a:xfrm>
          <a:custGeom>
            <a:avLst/>
            <a:gdLst/>
            <a:ahLst/>
            <a:cxnLst/>
            <a:rect l="l" t="t" r="r" b="b"/>
            <a:pathLst>
              <a:path w="22067" h="86410">
                <a:moveTo>
                  <a:pt x="960" y="84475"/>
                </a:moveTo>
                <a:lnTo>
                  <a:pt x="1904" y="84475"/>
                </a:lnTo>
                <a:lnTo>
                  <a:pt x="2865" y="85435"/>
                </a:lnTo>
                <a:lnTo>
                  <a:pt x="7680" y="85435"/>
                </a:lnTo>
                <a:lnTo>
                  <a:pt x="9585" y="86410"/>
                </a:lnTo>
                <a:lnTo>
                  <a:pt x="13426" y="86410"/>
                </a:lnTo>
                <a:lnTo>
                  <a:pt x="15346" y="85435"/>
                </a:lnTo>
                <a:lnTo>
                  <a:pt x="20147" y="85435"/>
                </a:lnTo>
                <a:lnTo>
                  <a:pt x="21107" y="84475"/>
                </a:lnTo>
                <a:lnTo>
                  <a:pt x="22067" y="84475"/>
                </a:lnTo>
                <a:lnTo>
                  <a:pt x="22067" y="2880"/>
                </a:lnTo>
                <a:lnTo>
                  <a:pt x="21107" y="1920"/>
                </a:lnTo>
                <a:lnTo>
                  <a:pt x="20147" y="1920"/>
                </a:lnTo>
                <a:lnTo>
                  <a:pt x="19187" y="960"/>
                </a:lnTo>
                <a:lnTo>
                  <a:pt x="15346" y="960"/>
                </a:lnTo>
                <a:lnTo>
                  <a:pt x="13426" y="0"/>
                </a:lnTo>
                <a:lnTo>
                  <a:pt x="9585" y="0"/>
                </a:lnTo>
                <a:lnTo>
                  <a:pt x="7680" y="960"/>
                </a:lnTo>
                <a:lnTo>
                  <a:pt x="3840" y="960"/>
                </a:lnTo>
                <a:lnTo>
                  <a:pt x="2865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83515"/>
                </a:lnTo>
                <a:lnTo>
                  <a:pt x="960" y="844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5" name="object 385"/>
          <p:cNvSpPr/>
          <p:nvPr/>
        </p:nvSpPr>
        <p:spPr>
          <a:xfrm>
            <a:off x="4617689" y="2492822"/>
            <a:ext cx="25923" cy="23027"/>
          </a:xfrm>
          <a:custGeom>
            <a:avLst/>
            <a:gdLst/>
            <a:ahLst/>
            <a:cxnLst/>
            <a:rect l="l" t="t" r="r" b="b"/>
            <a:pathLst>
              <a:path w="25923" h="23027">
                <a:moveTo>
                  <a:pt x="25923" y="10546"/>
                </a:moveTo>
                <a:lnTo>
                  <a:pt x="25923" y="6705"/>
                </a:lnTo>
                <a:lnTo>
                  <a:pt x="24963" y="3840"/>
                </a:lnTo>
                <a:lnTo>
                  <a:pt x="23042" y="1904"/>
                </a:lnTo>
                <a:lnTo>
                  <a:pt x="22082" y="0"/>
                </a:lnTo>
                <a:lnTo>
                  <a:pt x="4800" y="0"/>
                </a:lnTo>
                <a:lnTo>
                  <a:pt x="2895" y="1904"/>
                </a:lnTo>
                <a:lnTo>
                  <a:pt x="960" y="3840"/>
                </a:lnTo>
                <a:lnTo>
                  <a:pt x="0" y="6705"/>
                </a:lnTo>
                <a:lnTo>
                  <a:pt x="0" y="15361"/>
                </a:lnTo>
                <a:lnTo>
                  <a:pt x="960" y="19187"/>
                </a:lnTo>
                <a:lnTo>
                  <a:pt x="2895" y="20147"/>
                </a:lnTo>
                <a:lnTo>
                  <a:pt x="4800" y="22082"/>
                </a:lnTo>
                <a:lnTo>
                  <a:pt x="8641" y="23027"/>
                </a:lnTo>
                <a:lnTo>
                  <a:pt x="18242" y="23027"/>
                </a:lnTo>
                <a:lnTo>
                  <a:pt x="21122" y="22082"/>
                </a:lnTo>
                <a:lnTo>
                  <a:pt x="23042" y="20147"/>
                </a:lnTo>
                <a:lnTo>
                  <a:pt x="24963" y="18227"/>
                </a:lnTo>
                <a:lnTo>
                  <a:pt x="25923" y="15361"/>
                </a:lnTo>
                <a:lnTo>
                  <a:pt x="25923" y="105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6" name="object 386"/>
          <p:cNvSpPr/>
          <p:nvPr/>
        </p:nvSpPr>
        <p:spPr>
          <a:xfrm>
            <a:off x="4681057" y="2572496"/>
            <a:ext cx="5760" cy="41269"/>
          </a:xfrm>
          <a:custGeom>
            <a:avLst/>
            <a:gdLst/>
            <a:ahLst/>
            <a:cxnLst/>
            <a:rect l="l" t="t" r="r" b="b"/>
            <a:pathLst>
              <a:path w="5760" h="41269">
                <a:moveTo>
                  <a:pt x="5760" y="41269"/>
                </a:moveTo>
                <a:lnTo>
                  <a:pt x="4800" y="14401"/>
                </a:lnTo>
                <a:lnTo>
                  <a:pt x="3840" y="12481"/>
                </a:lnTo>
                <a:lnTo>
                  <a:pt x="2880" y="9601"/>
                </a:lnTo>
                <a:lnTo>
                  <a:pt x="1920" y="6720"/>
                </a:lnTo>
                <a:lnTo>
                  <a:pt x="1920" y="2880"/>
                </a:lnTo>
                <a:lnTo>
                  <a:pt x="960" y="0"/>
                </a:lnTo>
                <a:lnTo>
                  <a:pt x="0" y="40325"/>
                </a:lnTo>
                <a:lnTo>
                  <a:pt x="5760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7" name="object 387"/>
          <p:cNvSpPr/>
          <p:nvPr/>
        </p:nvSpPr>
        <p:spPr>
          <a:xfrm>
            <a:off x="4659934" y="2489941"/>
            <a:ext cx="78714" cy="123825"/>
          </a:xfrm>
          <a:custGeom>
            <a:avLst/>
            <a:gdLst/>
            <a:ahLst/>
            <a:cxnLst/>
            <a:rect l="l" t="t" r="r" b="b"/>
            <a:pathLst>
              <a:path w="78714" h="123825">
                <a:moveTo>
                  <a:pt x="38404" y="105597"/>
                </a:moveTo>
                <a:lnTo>
                  <a:pt x="35524" y="105597"/>
                </a:lnTo>
                <a:lnTo>
                  <a:pt x="32644" y="104637"/>
                </a:lnTo>
                <a:lnTo>
                  <a:pt x="30723" y="102702"/>
                </a:lnTo>
                <a:lnTo>
                  <a:pt x="28803" y="101757"/>
                </a:lnTo>
                <a:lnTo>
                  <a:pt x="26883" y="99822"/>
                </a:lnTo>
                <a:lnTo>
                  <a:pt x="25923" y="96956"/>
                </a:lnTo>
                <a:lnTo>
                  <a:pt x="26883" y="123825"/>
                </a:lnTo>
                <a:lnTo>
                  <a:pt x="38404" y="123825"/>
                </a:lnTo>
                <a:lnTo>
                  <a:pt x="43205" y="122880"/>
                </a:lnTo>
                <a:lnTo>
                  <a:pt x="47045" y="119984"/>
                </a:lnTo>
                <a:lnTo>
                  <a:pt x="51831" y="118064"/>
                </a:lnTo>
                <a:lnTo>
                  <a:pt x="55671" y="114223"/>
                </a:lnTo>
                <a:lnTo>
                  <a:pt x="60472" y="110383"/>
                </a:lnTo>
                <a:lnTo>
                  <a:pt x="60472" y="120944"/>
                </a:lnTo>
                <a:lnTo>
                  <a:pt x="61447" y="120944"/>
                </a:lnTo>
                <a:lnTo>
                  <a:pt x="62392" y="121904"/>
                </a:lnTo>
                <a:lnTo>
                  <a:pt x="65288" y="121904"/>
                </a:lnTo>
                <a:lnTo>
                  <a:pt x="66233" y="122880"/>
                </a:lnTo>
                <a:lnTo>
                  <a:pt x="71033" y="122880"/>
                </a:lnTo>
                <a:lnTo>
                  <a:pt x="72953" y="121904"/>
                </a:lnTo>
                <a:lnTo>
                  <a:pt x="76794" y="121904"/>
                </a:lnTo>
                <a:lnTo>
                  <a:pt x="77754" y="120944"/>
                </a:lnTo>
                <a:lnTo>
                  <a:pt x="78714" y="120944"/>
                </a:lnTo>
                <a:lnTo>
                  <a:pt x="78714" y="1904"/>
                </a:lnTo>
                <a:lnTo>
                  <a:pt x="77754" y="960"/>
                </a:lnTo>
                <a:lnTo>
                  <a:pt x="76794" y="960"/>
                </a:lnTo>
                <a:lnTo>
                  <a:pt x="75834" y="0"/>
                </a:lnTo>
                <a:lnTo>
                  <a:pt x="59512" y="0"/>
                </a:lnTo>
                <a:lnTo>
                  <a:pt x="59512" y="960"/>
                </a:lnTo>
                <a:lnTo>
                  <a:pt x="58567" y="960"/>
                </a:lnTo>
                <a:lnTo>
                  <a:pt x="57607" y="1904"/>
                </a:lnTo>
                <a:lnTo>
                  <a:pt x="56631" y="2880"/>
                </a:lnTo>
                <a:lnTo>
                  <a:pt x="56631" y="46070"/>
                </a:lnTo>
                <a:lnTo>
                  <a:pt x="53766" y="42230"/>
                </a:lnTo>
                <a:lnTo>
                  <a:pt x="49926" y="40309"/>
                </a:lnTo>
                <a:lnTo>
                  <a:pt x="46085" y="38389"/>
                </a:lnTo>
                <a:lnTo>
                  <a:pt x="42245" y="36469"/>
                </a:lnTo>
                <a:lnTo>
                  <a:pt x="38404" y="35509"/>
                </a:lnTo>
                <a:lnTo>
                  <a:pt x="28803" y="35509"/>
                </a:lnTo>
                <a:lnTo>
                  <a:pt x="24002" y="36469"/>
                </a:lnTo>
                <a:lnTo>
                  <a:pt x="19202" y="38389"/>
                </a:lnTo>
                <a:lnTo>
                  <a:pt x="15361" y="40309"/>
                </a:lnTo>
                <a:lnTo>
                  <a:pt x="11521" y="44150"/>
                </a:lnTo>
                <a:lnTo>
                  <a:pt x="8641" y="47990"/>
                </a:lnTo>
                <a:lnTo>
                  <a:pt x="5760" y="51831"/>
                </a:lnTo>
                <a:lnTo>
                  <a:pt x="3840" y="56631"/>
                </a:lnTo>
                <a:lnTo>
                  <a:pt x="1920" y="61432"/>
                </a:lnTo>
                <a:lnTo>
                  <a:pt x="960" y="67193"/>
                </a:lnTo>
                <a:lnTo>
                  <a:pt x="0" y="73913"/>
                </a:lnTo>
                <a:lnTo>
                  <a:pt x="0" y="92156"/>
                </a:lnTo>
                <a:lnTo>
                  <a:pt x="1920" y="96956"/>
                </a:lnTo>
                <a:lnTo>
                  <a:pt x="2880" y="102702"/>
                </a:lnTo>
                <a:lnTo>
                  <a:pt x="4800" y="107502"/>
                </a:lnTo>
                <a:lnTo>
                  <a:pt x="7680" y="111343"/>
                </a:lnTo>
                <a:lnTo>
                  <a:pt x="9601" y="115183"/>
                </a:lnTo>
                <a:lnTo>
                  <a:pt x="13441" y="118064"/>
                </a:lnTo>
                <a:lnTo>
                  <a:pt x="17282" y="120944"/>
                </a:lnTo>
                <a:lnTo>
                  <a:pt x="21122" y="122880"/>
                </a:lnTo>
                <a:lnTo>
                  <a:pt x="22082" y="82555"/>
                </a:lnTo>
                <a:lnTo>
                  <a:pt x="22082" y="75834"/>
                </a:lnTo>
                <a:lnTo>
                  <a:pt x="23042" y="72953"/>
                </a:lnTo>
                <a:lnTo>
                  <a:pt x="23042" y="70073"/>
                </a:lnTo>
                <a:lnTo>
                  <a:pt x="24002" y="67193"/>
                </a:lnTo>
                <a:lnTo>
                  <a:pt x="24963" y="64312"/>
                </a:lnTo>
                <a:lnTo>
                  <a:pt x="25923" y="62392"/>
                </a:lnTo>
                <a:lnTo>
                  <a:pt x="27843" y="59512"/>
                </a:lnTo>
                <a:lnTo>
                  <a:pt x="28803" y="57591"/>
                </a:lnTo>
                <a:lnTo>
                  <a:pt x="30723" y="56631"/>
                </a:lnTo>
                <a:lnTo>
                  <a:pt x="33604" y="54711"/>
                </a:lnTo>
                <a:lnTo>
                  <a:pt x="35524" y="53751"/>
                </a:lnTo>
                <a:lnTo>
                  <a:pt x="42245" y="53751"/>
                </a:lnTo>
                <a:lnTo>
                  <a:pt x="45110" y="55671"/>
                </a:lnTo>
                <a:lnTo>
                  <a:pt x="48005" y="57591"/>
                </a:lnTo>
                <a:lnTo>
                  <a:pt x="50886" y="59512"/>
                </a:lnTo>
                <a:lnTo>
                  <a:pt x="53766" y="62392"/>
                </a:lnTo>
                <a:lnTo>
                  <a:pt x="56631" y="66233"/>
                </a:lnTo>
                <a:lnTo>
                  <a:pt x="56631" y="92156"/>
                </a:lnTo>
                <a:lnTo>
                  <a:pt x="54726" y="95036"/>
                </a:lnTo>
                <a:lnTo>
                  <a:pt x="52791" y="96956"/>
                </a:lnTo>
                <a:lnTo>
                  <a:pt x="51831" y="98877"/>
                </a:lnTo>
                <a:lnTo>
                  <a:pt x="49926" y="99822"/>
                </a:lnTo>
                <a:lnTo>
                  <a:pt x="48950" y="101757"/>
                </a:lnTo>
                <a:lnTo>
                  <a:pt x="47045" y="102702"/>
                </a:lnTo>
                <a:lnTo>
                  <a:pt x="45110" y="103662"/>
                </a:lnTo>
                <a:lnTo>
                  <a:pt x="44165" y="103662"/>
                </a:lnTo>
                <a:lnTo>
                  <a:pt x="42245" y="104637"/>
                </a:lnTo>
                <a:lnTo>
                  <a:pt x="41285" y="104637"/>
                </a:lnTo>
                <a:lnTo>
                  <a:pt x="39364" y="105597"/>
                </a:lnTo>
                <a:lnTo>
                  <a:pt x="38404" y="1055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8" name="object 388"/>
          <p:cNvSpPr/>
          <p:nvPr/>
        </p:nvSpPr>
        <p:spPr>
          <a:xfrm>
            <a:off x="4778014" y="2572496"/>
            <a:ext cx="5760" cy="41269"/>
          </a:xfrm>
          <a:custGeom>
            <a:avLst/>
            <a:gdLst/>
            <a:ahLst/>
            <a:cxnLst/>
            <a:rect l="l" t="t" r="r" b="b"/>
            <a:pathLst>
              <a:path w="5760" h="41269">
                <a:moveTo>
                  <a:pt x="5760" y="41269"/>
                </a:moveTo>
                <a:lnTo>
                  <a:pt x="4800" y="14401"/>
                </a:lnTo>
                <a:lnTo>
                  <a:pt x="3840" y="12481"/>
                </a:lnTo>
                <a:lnTo>
                  <a:pt x="2880" y="9601"/>
                </a:lnTo>
                <a:lnTo>
                  <a:pt x="1920" y="6720"/>
                </a:lnTo>
                <a:lnTo>
                  <a:pt x="1920" y="2880"/>
                </a:lnTo>
                <a:lnTo>
                  <a:pt x="960" y="0"/>
                </a:lnTo>
                <a:lnTo>
                  <a:pt x="0" y="40325"/>
                </a:lnTo>
                <a:lnTo>
                  <a:pt x="5760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9" name="object 389"/>
          <p:cNvSpPr/>
          <p:nvPr/>
        </p:nvSpPr>
        <p:spPr>
          <a:xfrm>
            <a:off x="4756891" y="2489941"/>
            <a:ext cx="78714" cy="123825"/>
          </a:xfrm>
          <a:custGeom>
            <a:avLst/>
            <a:gdLst/>
            <a:ahLst/>
            <a:cxnLst/>
            <a:rect l="l" t="t" r="r" b="b"/>
            <a:pathLst>
              <a:path w="78714" h="123825">
                <a:moveTo>
                  <a:pt x="38404" y="105597"/>
                </a:moveTo>
                <a:lnTo>
                  <a:pt x="35524" y="105597"/>
                </a:lnTo>
                <a:lnTo>
                  <a:pt x="32644" y="104637"/>
                </a:lnTo>
                <a:lnTo>
                  <a:pt x="30723" y="102702"/>
                </a:lnTo>
                <a:lnTo>
                  <a:pt x="28803" y="101757"/>
                </a:lnTo>
                <a:lnTo>
                  <a:pt x="26883" y="99822"/>
                </a:lnTo>
                <a:lnTo>
                  <a:pt x="25923" y="96956"/>
                </a:lnTo>
                <a:lnTo>
                  <a:pt x="26883" y="123825"/>
                </a:lnTo>
                <a:lnTo>
                  <a:pt x="38404" y="123825"/>
                </a:lnTo>
                <a:lnTo>
                  <a:pt x="43205" y="122880"/>
                </a:lnTo>
                <a:lnTo>
                  <a:pt x="47045" y="119984"/>
                </a:lnTo>
                <a:lnTo>
                  <a:pt x="51846" y="118064"/>
                </a:lnTo>
                <a:lnTo>
                  <a:pt x="55686" y="114223"/>
                </a:lnTo>
                <a:lnTo>
                  <a:pt x="60472" y="110383"/>
                </a:lnTo>
                <a:lnTo>
                  <a:pt x="60472" y="120944"/>
                </a:lnTo>
                <a:lnTo>
                  <a:pt x="61432" y="120944"/>
                </a:lnTo>
                <a:lnTo>
                  <a:pt x="62407" y="121904"/>
                </a:lnTo>
                <a:lnTo>
                  <a:pt x="65272" y="121904"/>
                </a:lnTo>
                <a:lnTo>
                  <a:pt x="66248" y="122880"/>
                </a:lnTo>
                <a:lnTo>
                  <a:pt x="71033" y="122880"/>
                </a:lnTo>
                <a:lnTo>
                  <a:pt x="72953" y="121904"/>
                </a:lnTo>
                <a:lnTo>
                  <a:pt x="76794" y="121904"/>
                </a:lnTo>
                <a:lnTo>
                  <a:pt x="77754" y="120944"/>
                </a:lnTo>
                <a:lnTo>
                  <a:pt x="78714" y="120944"/>
                </a:lnTo>
                <a:lnTo>
                  <a:pt x="78714" y="1904"/>
                </a:lnTo>
                <a:lnTo>
                  <a:pt x="77754" y="960"/>
                </a:lnTo>
                <a:lnTo>
                  <a:pt x="76794" y="960"/>
                </a:lnTo>
                <a:lnTo>
                  <a:pt x="75834" y="0"/>
                </a:lnTo>
                <a:lnTo>
                  <a:pt x="59527" y="0"/>
                </a:lnTo>
                <a:lnTo>
                  <a:pt x="59527" y="960"/>
                </a:lnTo>
                <a:lnTo>
                  <a:pt x="58567" y="960"/>
                </a:lnTo>
                <a:lnTo>
                  <a:pt x="57591" y="1904"/>
                </a:lnTo>
                <a:lnTo>
                  <a:pt x="56631" y="2880"/>
                </a:lnTo>
                <a:lnTo>
                  <a:pt x="56631" y="46070"/>
                </a:lnTo>
                <a:lnTo>
                  <a:pt x="53751" y="42230"/>
                </a:lnTo>
                <a:lnTo>
                  <a:pt x="49911" y="40309"/>
                </a:lnTo>
                <a:lnTo>
                  <a:pt x="46070" y="38389"/>
                </a:lnTo>
                <a:lnTo>
                  <a:pt x="42245" y="36469"/>
                </a:lnTo>
                <a:lnTo>
                  <a:pt x="38404" y="35509"/>
                </a:lnTo>
                <a:lnTo>
                  <a:pt x="28803" y="35509"/>
                </a:lnTo>
                <a:lnTo>
                  <a:pt x="24002" y="36469"/>
                </a:lnTo>
                <a:lnTo>
                  <a:pt x="19202" y="38389"/>
                </a:lnTo>
                <a:lnTo>
                  <a:pt x="15361" y="40309"/>
                </a:lnTo>
                <a:lnTo>
                  <a:pt x="11521" y="44150"/>
                </a:lnTo>
                <a:lnTo>
                  <a:pt x="8641" y="47990"/>
                </a:lnTo>
                <a:lnTo>
                  <a:pt x="5760" y="51831"/>
                </a:lnTo>
                <a:lnTo>
                  <a:pt x="3840" y="56631"/>
                </a:lnTo>
                <a:lnTo>
                  <a:pt x="1920" y="61432"/>
                </a:lnTo>
                <a:lnTo>
                  <a:pt x="960" y="67193"/>
                </a:lnTo>
                <a:lnTo>
                  <a:pt x="0" y="73913"/>
                </a:lnTo>
                <a:lnTo>
                  <a:pt x="0" y="92156"/>
                </a:lnTo>
                <a:lnTo>
                  <a:pt x="1920" y="96956"/>
                </a:lnTo>
                <a:lnTo>
                  <a:pt x="2880" y="102702"/>
                </a:lnTo>
                <a:lnTo>
                  <a:pt x="4800" y="107502"/>
                </a:lnTo>
                <a:lnTo>
                  <a:pt x="7680" y="111343"/>
                </a:lnTo>
                <a:lnTo>
                  <a:pt x="9601" y="115183"/>
                </a:lnTo>
                <a:lnTo>
                  <a:pt x="13441" y="118064"/>
                </a:lnTo>
                <a:lnTo>
                  <a:pt x="17282" y="120944"/>
                </a:lnTo>
                <a:lnTo>
                  <a:pt x="21122" y="122880"/>
                </a:lnTo>
                <a:lnTo>
                  <a:pt x="22082" y="82555"/>
                </a:lnTo>
                <a:lnTo>
                  <a:pt x="22082" y="75834"/>
                </a:lnTo>
                <a:lnTo>
                  <a:pt x="23042" y="72953"/>
                </a:lnTo>
                <a:lnTo>
                  <a:pt x="23042" y="70073"/>
                </a:lnTo>
                <a:lnTo>
                  <a:pt x="24002" y="67193"/>
                </a:lnTo>
                <a:lnTo>
                  <a:pt x="24963" y="64312"/>
                </a:lnTo>
                <a:lnTo>
                  <a:pt x="25923" y="62392"/>
                </a:lnTo>
                <a:lnTo>
                  <a:pt x="27843" y="59512"/>
                </a:lnTo>
                <a:lnTo>
                  <a:pt x="28803" y="57591"/>
                </a:lnTo>
                <a:lnTo>
                  <a:pt x="30723" y="56631"/>
                </a:lnTo>
                <a:lnTo>
                  <a:pt x="33604" y="54711"/>
                </a:lnTo>
                <a:lnTo>
                  <a:pt x="35524" y="53751"/>
                </a:lnTo>
                <a:lnTo>
                  <a:pt x="42245" y="53751"/>
                </a:lnTo>
                <a:lnTo>
                  <a:pt x="45125" y="55671"/>
                </a:lnTo>
                <a:lnTo>
                  <a:pt x="48005" y="57591"/>
                </a:lnTo>
                <a:lnTo>
                  <a:pt x="50886" y="59512"/>
                </a:lnTo>
                <a:lnTo>
                  <a:pt x="53751" y="62392"/>
                </a:lnTo>
                <a:lnTo>
                  <a:pt x="56631" y="66233"/>
                </a:lnTo>
                <a:lnTo>
                  <a:pt x="56631" y="92156"/>
                </a:lnTo>
                <a:lnTo>
                  <a:pt x="54726" y="95036"/>
                </a:lnTo>
                <a:lnTo>
                  <a:pt x="52791" y="96956"/>
                </a:lnTo>
                <a:lnTo>
                  <a:pt x="51846" y="98877"/>
                </a:lnTo>
                <a:lnTo>
                  <a:pt x="49911" y="99822"/>
                </a:lnTo>
                <a:lnTo>
                  <a:pt x="48966" y="101757"/>
                </a:lnTo>
                <a:lnTo>
                  <a:pt x="47045" y="102702"/>
                </a:lnTo>
                <a:lnTo>
                  <a:pt x="45125" y="103662"/>
                </a:lnTo>
                <a:lnTo>
                  <a:pt x="44165" y="103662"/>
                </a:lnTo>
                <a:lnTo>
                  <a:pt x="42245" y="104637"/>
                </a:lnTo>
                <a:lnTo>
                  <a:pt x="41285" y="104637"/>
                </a:lnTo>
                <a:lnTo>
                  <a:pt x="39364" y="105597"/>
                </a:lnTo>
                <a:lnTo>
                  <a:pt x="38404" y="1055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0" name="object 390"/>
          <p:cNvSpPr/>
          <p:nvPr/>
        </p:nvSpPr>
        <p:spPr>
          <a:xfrm>
            <a:off x="4857689" y="2488981"/>
            <a:ext cx="23042" cy="123840"/>
          </a:xfrm>
          <a:custGeom>
            <a:avLst/>
            <a:gdLst/>
            <a:ahLst/>
            <a:cxnLst/>
            <a:rect l="l" t="t" r="r" b="b"/>
            <a:pathLst>
              <a:path w="23042" h="123840">
                <a:moveTo>
                  <a:pt x="960" y="1920"/>
                </a:moveTo>
                <a:lnTo>
                  <a:pt x="960" y="2865"/>
                </a:lnTo>
                <a:lnTo>
                  <a:pt x="0" y="3840"/>
                </a:lnTo>
                <a:lnTo>
                  <a:pt x="0" y="120944"/>
                </a:lnTo>
                <a:lnTo>
                  <a:pt x="960" y="120944"/>
                </a:lnTo>
                <a:lnTo>
                  <a:pt x="960" y="121904"/>
                </a:lnTo>
                <a:lnTo>
                  <a:pt x="1920" y="121904"/>
                </a:lnTo>
                <a:lnTo>
                  <a:pt x="2880" y="122864"/>
                </a:lnTo>
                <a:lnTo>
                  <a:pt x="7680" y="122864"/>
                </a:lnTo>
                <a:lnTo>
                  <a:pt x="9601" y="123840"/>
                </a:lnTo>
                <a:lnTo>
                  <a:pt x="13441" y="123840"/>
                </a:lnTo>
                <a:lnTo>
                  <a:pt x="15361" y="122864"/>
                </a:lnTo>
                <a:lnTo>
                  <a:pt x="20162" y="122864"/>
                </a:lnTo>
                <a:lnTo>
                  <a:pt x="21122" y="121904"/>
                </a:lnTo>
                <a:lnTo>
                  <a:pt x="22082" y="121904"/>
                </a:lnTo>
                <a:lnTo>
                  <a:pt x="22082" y="120944"/>
                </a:lnTo>
                <a:lnTo>
                  <a:pt x="23042" y="119984"/>
                </a:lnTo>
                <a:lnTo>
                  <a:pt x="23042" y="3840"/>
                </a:lnTo>
                <a:lnTo>
                  <a:pt x="22082" y="2865"/>
                </a:lnTo>
                <a:lnTo>
                  <a:pt x="22082" y="1920"/>
                </a:lnTo>
                <a:lnTo>
                  <a:pt x="20162" y="1920"/>
                </a:lnTo>
                <a:lnTo>
                  <a:pt x="19202" y="960"/>
                </a:lnTo>
                <a:lnTo>
                  <a:pt x="15361" y="960"/>
                </a:lnTo>
                <a:lnTo>
                  <a:pt x="13441" y="0"/>
                </a:lnTo>
                <a:lnTo>
                  <a:pt x="9601" y="0"/>
                </a:lnTo>
                <a:lnTo>
                  <a:pt x="7680" y="960"/>
                </a:lnTo>
                <a:lnTo>
                  <a:pt x="3840" y="960"/>
                </a:lnTo>
                <a:lnTo>
                  <a:pt x="2880" y="192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1" name="object 391"/>
          <p:cNvSpPr/>
          <p:nvPr/>
        </p:nvSpPr>
        <p:spPr>
          <a:xfrm>
            <a:off x="4921056" y="2526411"/>
            <a:ext cx="4785" cy="31683"/>
          </a:xfrm>
          <a:custGeom>
            <a:avLst/>
            <a:gdLst/>
            <a:ahLst/>
            <a:cxnLst/>
            <a:rect l="l" t="t" r="r" b="b"/>
            <a:pathLst>
              <a:path w="4785" h="31683">
                <a:moveTo>
                  <a:pt x="0" y="31683"/>
                </a:moveTo>
                <a:lnTo>
                  <a:pt x="0" y="28803"/>
                </a:lnTo>
                <a:lnTo>
                  <a:pt x="944" y="26883"/>
                </a:lnTo>
                <a:lnTo>
                  <a:pt x="1904" y="24002"/>
                </a:lnTo>
                <a:lnTo>
                  <a:pt x="2865" y="22082"/>
                </a:lnTo>
                <a:lnTo>
                  <a:pt x="4785" y="0"/>
                </a:lnTo>
                <a:lnTo>
                  <a:pt x="0" y="1920"/>
                </a:lnTo>
                <a:lnTo>
                  <a:pt x="0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2" name="object 392"/>
          <p:cNvSpPr/>
          <p:nvPr/>
        </p:nvSpPr>
        <p:spPr>
          <a:xfrm>
            <a:off x="4898014" y="2525450"/>
            <a:ext cx="76794" cy="88315"/>
          </a:xfrm>
          <a:custGeom>
            <a:avLst/>
            <a:gdLst/>
            <a:ahLst/>
            <a:cxnLst/>
            <a:rect l="l" t="t" r="r" b="b"/>
            <a:pathLst>
              <a:path w="76794" h="88315">
                <a:moveTo>
                  <a:pt x="76794" y="27843"/>
                </a:moveTo>
                <a:lnTo>
                  <a:pt x="74874" y="23042"/>
                </a:lnTo>
                <a:lnTo>
                  <a:pt x="73914" y="18242"/>
                </a:lnTo>
                <a:lnTo>
                  <a:pt x="71033" y="14401"/>
                </a:lnTo>
                <a:lnTo>
                  <a:pt x="68153" y="10561"/>
                </a:lnTo>
                <a:lnTo>
                  <a:pt x="65272" y="7680"/>
                </a:lnTo>
                <a:lnTo>
                  <a:pt x="61432" y="4800"/>
                </a:lnTo>
                <a:lnTo>
                  <a:pt x="56631" y="2880"/>
                </a:lnTo>
                <a:lnTo>
                  <a:pt x="51831" y="960"/>
                </a:lnTo>
                <a:lnTo>
                  <a:pt x="47030" y="0"/>
                </a:lnTo>
                <a:lnTo>
                  <a:pt x="33588" y="0"/>
                </a:lnTo>
                <a:lnTo>
                  <a:pt x="27828" y="960"/>
                </a:lnTo>
                <a:lnTo>
                  <a:pt x="25908" y="23042"/>
                </a:lnTo>
                <a:lnTo>
                  <a:pt x="26868" y="21122"/>
                </a:lnTo>
                <a:lnTo>
                  <a:pt x="28788" y="19202"/>
                </a:lnTo>
                <a:lnTo>
                  <a:pt x="29748" y="18242"/>
                </a:lnTo>
                <a:lnTo>
                  <a:pt x="32628" y="17282"/>
                </a:lnTo>
                <a:lnTo>
                  <a:pt x="34549" y="16322"/>
                </a:lnTo>
                <a:lnTo>
                  <a:pt x="36469" y="15361"/>
                </a:lnTo>
                <a:lnTo>
                  <a:pt x="45110" y="15361"/>
                </a:lnTo>
                <a:lnTo>
                  <a:pt x="48950" y="17282"/>
                </a:lnTo>
                <a:lnTo>
                  <a:pt x="51831" y="21122"/>
                </a:lnTo>
                <a:lnTo>
                  <a:pt x="54711" y="24002"/>
                </a:lnTo>
                <a:lnTo>
                  <a:pt x="55671" y="29763"/>
                </a:lnTo>
                <a:lnTo>
                  <a:pt x="55671" y="35524"/>
                </a:lnTo>
                <a:lnTo>
                  <a:pt x="22067" y="35524"/>
                </a:lnTo>
                <a:lnTo>
                  <a:pt x="23042" y="32644"/>
                </a:lnTo>
                <a:lnTo>
                  <a:pt x="23042" y="2880"/>
                </a:lnTo>
                <a:lnTo>
                  <a:pt x="18227" y="4800"/>
                </a:lnTo>
                <a:lnTo>
                  <a:pt x="14386" y="7680"/>
                </a:lnTo>
                <a:lnTo>
                  <a:pt x="10546" y="11521"/>
                </a:lnTo>
                <a:lnTo>
                  <a:pt x="6705" y="15361"/>
                </a:lnTo>
                <a:lnTo>
                  <a:pt x="4800" y="20162"/>
                </a:lnTo>
                <a:lnTo>
                  <a:pt x="2865" y="25923"/>
                </a:lnTo>
                <a:lnTo>
                  <a:pt x="960" y="31683"/>
                </a:lnTo>
                <a:lnTo>
                  <a:pt x="0" y="38404"/>
                </a:lnTo>
                <a:lnTo>
                  <a:pt x="0" y="52806"/>
                </a:lnTo>
                <a:lnTo>
                  <a:pt x="960" y="58567"/>
                </a:lnTo>
                <a:lnTo>
                  <a:pt x="2865" y="64312"/>
                </a:lnTo>
                <a:lnTo>
                  <a:pt x="3840" y="70088"/>
                </a:lnTo>
                <a:lnTo>
                  <a:pt x="6705" y="73913"/>
                </a:lnTo>
                <a:lnTo>
                  <a:pt x="10546" y="77754"/>
                </a:lnTo>
                <a:lnTo>
                  <a:pt x="14386" y="81594"/>
                </a:lnTo>
                <a:lnTo>
                  <a:pt x="18227" y="84475"/>
                </a:lnTo>
                <a:lnTo>
                  <a:pt x="23987" y="85435"/>
                </a:lnTo>
                <a:lnTo>
                  <a:pt x="28788" y="87370"/>
                </a:lnTo>
                <a:lnTo>
                  <a:pt x="35509" y="88315"/>
                </a:lnTo>
                <a:lnTo>
                  <a:pt x="49911" y="88315"/>
                </a:lnTo>
                <a:lnTo>
                  <a:pt x="52791" y="87370"/>
                </a:lnTo>
                <a:lnTo>
                  <a:pt x="56631" y="87370"/>
                </a:lnTo>
                <a:lnTo>
                  <a:pt x="59512" y="86395"/>
                </a:lnTo>
                <a:lnTo>
                  <a:pt x="62392" y="86395"/>
                </a:lnTo>
                <a:lnTo>
                  <a:pt x="64312" y="85435"/>
                </a:lnTo>
                <a:lnTo>
                  <a:pt x="67193" y="84475"/>
                </a:lnTo>
                <a:lnTo>
                  <a:pt x="68153" y="83515"/>
                </a:lnTo>
                <a:lnTo>
                  <a:pt x="70073" y="83515"/>
                </a:lnTo>
                <a:lnTo>
                  <a:pt x="71033" y="82555"/>
                </a:lnTo>
                <a:lnTo>
                  <a:pt x="71993" y="82555"/>
                </a:lnTo>
                <a:lnTo>
                  <a:pt x="71993" y="81594"/>
                </a:lnTo>
                <a:lnTo>
                  <a:pt x="72953" y="80650"/>
                </a:lnTo>
                <a:lnTo>
                  <a:pt x="72953" y="76809"/>
                </a:lnTo>
                <a:lnTo>
                  <a:pt x="73914" y="75834"/>
                </a:lnTo>
                <a:lnTo>
                  <a:pt x="73914" y="71993"/>
                </a:lnTo>
                <a:lnTo>
                  <a:pt x="72953" y="71033"/>
                </a:lnTo>
                <a:lnTo>
                  <a:pt x="72953" y="67193"/>
                </a:lnTo>
                <a:lnTo>
                  <a:pt x="71993" y="67193"/>
                </a:lnTo>
                <a:lnTo>
                  <a:pt x="71993" y="66248"/>
                </a:lnTo>
                <a:lnTo>
                  <a:pt x="69113" y="66248"/>
                </a:lnTo>
                <a:lnTo>
                  <a:pt x="67193" y="67193"/>
                </a:lnTo>
                <a:lnTo>
                  <a:pt x="66233" y="68153"/>
                </a:lnTo>
                <a:lnTo>
                  <a:pt x="64312" y="68153"/>
                </a:lnTo>
                <a:lnTo>
                  <a:pt x="61432" y="69128"/>
                </a:lnTo>
                <a:lnTo>
                  <a:pt x="59512" y="70088"/>
                </a:lnTo>
                <a:lnTo>
                  <a:pt x="57591" y="70088"/>
                </a:lnTo>
                <a:lnTo>
                  <a:pt x="54711" y="71033"/>
                </a:lnTo>
                <a:lnTo>
                  <a:pt x="50871" y="71033"/>
                </a:lnTo>
                <a:lnTo>
                  <a:pt x="47990" y="71993"/>
                </a:lnTo>
                <a:lnTo>
                  <a:pt x="40309" y="71993"/>
                </a:lnTo>
                <a:lnTo>
                  <a:pt x="36469" y="71033"/>
                </a:lnTo>
                <a:lnTo>
                  <a:pt x="34549" y="70088"/>
                </a:lnTo>
                <a:lnTo>
                  <a:pt x="31668" y="69128"/>
                </a:lnTo>
                <a:lnTo>
                  <a:pt x="28788" y="68153"/>
                </a:lnTo>
                <a:lnTo>
                  <a:pt x="27828" y="66248"/>
                </a:lnTo>
                <a:lnTo>
                  <a:pt x="25908" y="64312"/>
                </a:lnTo>
                <a:lnTo>
                  <a:pt x="24947" y="61447"/>
                </a:lnTo>
                <a:lnTo>
                  <a:pt x="23987" y="58567"/>
                </a:lnTo>
                <a:lnTo>
                  <a:pt x="23042" y="55686"/>
                </a:lnTo>
                <a:lnTo>
                  <a:pt x="22067" y="52806"/>
                </a:lnTo>
                <a:lnTo>
                  <a:pt x="22067" y="49926"/>
                </a:lnTo>
                <a:lnTo>
                  <a:pt x="72953" y="49926"/>
                </a:lnTo>
                <a:lnTo>
                  <a:pt x="73914" y="48966"/>
                </a:lnTo>
                <a:lnTo>
                  <a:pt x="75834" y="48005"/>
                </a:lnTo>
                <a:lnTo>
                  <a:pt x="76794" y="46085"/>
                </a:lnTo>
                <a:lnTo>
                  <a:pt x="76794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3" name="object 393"/>
          <p:cNvSpPr/>
          <p:nvPr/>
        </p:nvSpPr>
        <p:spPr>
          <a:xfrm>
            <a:off x="5033360" y="2526411"/>
            <a:ext cx="22082" cy="86410"/>
          </a:xfrm>
          <a:custGeom>
            <a:avLst/>
            <a:gdLst/>
            <a:ahLst/>
            <a:cxnLst/>
            <a:rect l="l" t="t" r="r" b="b"/>
            <a:pathLst>
              <a:path w="22082" h="86410">
                <a:moveTo>
                  <a:pt x="960" y="84475"/>
                </a:moveTo>
                <a:lnTo>
                  <a:pt x="1920" y="84475"/>
                </a:lnTo>
                <a:lnTo>
                  <a:pt x="1920" y="85435"/>
                </a:lnTo>
                <a:lnTo>
                  <a:pt x="6720" y="85435"/>
                </a:lnTo>
                <a:lnTo>
                  <a:pt x="8641" y="86410"/>
                </a:lnTo>
                <a:lnTo>
                  <a:pt x="13441" y="86410"/>
                </a:lnTo>
                <a:lnTo>
                  <a:pt x="15361" y="85435"/>
                </a:lnTo>
                <a:lnTo>
                  <a:pt x="20162" y="85435"/>
                </a:lnTo>
                <a:lnTo>
                  <a:pt x="21122" y="84475"/>
                </a:lnTo>
                <a:lnTo>
                  <a:pt x="22082" y="84475"/>
                </a:lnTo>
                <a:lnTo>
                  <a:pt x="22082" y="2880"/>
                </a:lnTo>
                <a:lnTo>
                  <a:pt x="21122" y="1920"/>
                </a:lnTo>
                <a:lnTo>
                  <a:pt x="20162" y="1920"/>
                </a:lnTo>
                <a:lnTo>
                  <a:pt x="19202" y="960"/>
                </a:lnTo>
                <a:lnTo>
                  <a:pt x="15361" y="960"/>
                </a:lnTo>
                <a:lnTo>
                  <a:pt x="13441" y="0"/>
                </a:lnTo>
                <a:lnTo>
                  <a:pt x="8641" y="0"/>
                </a:lnTo>
                <a:lnTo>
                  <a:pt x="672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83515"/>
                </a:lnTo>
                <a:lnTo>
                  <a:pt x="960" y="844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4" name="object 394"/>
          <p:cNvSpPr/>
          <p:nvPr/>
        </p:nvSpPr>
        <p:spPr>
          <a:xfrm>
            <a:off x="5031440" y="2492822"/>
            <a:ext cx="25923" cy="23027"/>
          </a:xfrm>
          <a:custGeom>
            <a:avLst/>
            <a:gdLst/>
            <a:ahLst/>
            <a:cxnLst/>
            <a:rect l="l" t="t" r="r" b="b"/>
            <a:pathLst>
              <a:path w="25923" h="23027">
                <a:moveTo>
                  <a:pt x="25923" y="10546"/>
                </a:moveTo>
                <a:lnTo>
                  <a:pt x="25923" y="6705"/>
                </a:lnTo>
                <a:lnTo>
                  <a:pt x="24963" y="3840"/>
                </a:lnTo>
                <a:lnTo>
                  <a:pt x="23042" y="1904"/>
                </a:lnTo>
                <a:lnTo>
                  <a:pt x="21122" y="0"/>
                </a:lnTo>
                <a:lnTo>
                  <a:pt x="4800" y="0"/>
                </a:lnTo>
                <a:lnTo>
                  <a:pt x="2880" y="1904"/>
                </a:lnTo>
                <a:lnTo>
                  <a:pt x="960" y="3840"/>
                </a:lnTo>
                <a:lnTo>
                  <a:pt x="0" y="6705"/>
                </a:lnTo>
                <a:lnTo>
                  <a:pt x="0" y="15361"/>
                </a:lnTo>
                <a:lnTo>
                  <a:pt x="960" y="19187"/>
                </a:lnTo>
                <a:lnTo>
                  <a:pt x="2880" y="20147"/>
                </a:lnTo>
                <a:lnTo>
                  <a:pt x="4800" y="22082"/>
                </a:lnTo>
                <a:lnTo>
                  <a:pt x="7680" y="23027"/>
                </a:lnTo>
                <a:lnTo>
                  <a:pt x="18242" y="23027"/>
                </a:lnTo>
                <a:lnTo>
                  <a:pt x="21122" y="22082"/>
                </a:lnTo>
                <a:lnTo>
                  <a:pt x="23042" y="20147"/>
                </a:lnTo>
                <a:lnTo>
                  <a:pt x="24963" y="18227"/>
                </a:lnTo>
                <a:lnTo>
                  <a:pt x="25923" y="15361"/>
                </a:lnTo>
                <a:lnTo>
                  <a:pt x="25923" y="105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5" name="object 395"/>
          <p:cNvSpPr/>
          <p:nvPr/>
        </p:nvSpPr>
        <p:spPr>
          <a:xfrm>
            <a:off x="5077526" y="2525450"/>
            <a:ext cx="74874" cy="87370"/>
          </a:xfrm>
          <a:custGeom>
            <a:avLst/>
            <a:gdLst/>
            <a:ahLst/>
            <a:cxnLst/>
            <a:rect l="l" t="t" r="r" b="b"/>
            <a:pathLst>
              <a:path w="74874" h="87370">
                <a:moveTo>
                  <a:pt x="19187" y="14401"/>
                </a:moveTo>
                <a:lnTo>
                  <a:pt x="19187" y="3840"/>
                </a:lnTo>
                <a:lnTo>
                  <a:pt x="18242" y="3840"/>
                </a:lnTo>
                <a:lnTo>
                  <a:pt x="18242" y="2880"/>
                </a:lnTo>
                <a:lnTo>
                  <a:pt x="17282" y="1920"/>
                </a:lnTo>
                <a:lnTo>
                  <a:pt x="13441" y="1920"/>
                </a:lnTo>
                <a:lnTo>
                  <a:pt x="11521" y="960"/>
                </a:lnTo>
                <a:lnTo>
                  <a:pt x="7680" y="960"/>
                </a:lnTo>
                <a:lnTo>
                  <a:pt x="672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84475"/>
                </a:lnTo>
                <a:lnTo>
                  <a:pt x="960" y="85435"/>
                </a:lnTo>
                <a:lnTo>
                  <a:pt x="1920" y="85435"/>
                </a:lnTo>
                <a:lnTo>
                  <a:pt x="2880" y="86395"/>
                </a:lnTo>
                <a:lnTo>
                  <a:pt x="7680" y="86395"/>
                </a:lnTo>
                <a:lnTo>
                  <a:pt x="9601" y="87370"/>
                </a:lnTo>
                <a:lnTo>
                  <a:pt x="13441" y="87370"/>
                </a:lnTo>
                <a:lnTo>
                  <a:pt x="15361" y="86395"/>
                </a:lnTo>
                <a:lnTo>
                  <a:pt x="20162" y="86395"/>
                </a:lnTo>
                <a:lnTo>
                  <a:pt x="21122" y="85435"/>
                </a:lnTo>
                <a:lnTo>
                  <a:pt x="22082" y="85435"/>
                </a:lnTo>
                <a:lnTo>
                  <a:pt x="22082" y="31683"/>
                </a:lnTo>
                <a:lnTo>
                  <a:pt x="25907" y="26883"/>
                </a:lnTo>
                <a:lnTo>
                  <a:pt x="28803" y="24002"/>
                </a:lnTo>
                <a:lnTo>
                  <a:pt x="31683" y="22082"/>
                </a:lnTo>
                <a:lnTo>
                  <a:pt x="34549" y="20162"/>
                </a:lnTo>
                <a:lnTo>
                  <a:pt x="37429" y="19202"/>
                </a:lnTo>
                <a:lnTo>
                  <a:pt x="44150" y="19202"/>
                </a:lnTo>
                <a:lnTo>
                  <a:pt x="46070" y="20162"/>
                </a:lnTo>
                <a:lnTo>
                  <a:pt x="47030" y="21122"/>
                </a:lnTo>
                <a:lnTo>
                  <a:pt x="48950" y="22082"/>
                </a:lnTo>
                <a:lnTo>
                  <a:pt x="49910" y="24002"/>
                </a:lnTo>
                <a:lnTo>
                  <a:pt x="50871" y="25923"/>
                </a:lnTo>
                <a:lnTo>
                  <a:pt x="51831" y="27843"/>
                </a:lnTo>
                <a:lnTo>
                  <a:pt x="51831" y="29763"/>
                </a:lnTo>
                <a:lnTo>
                  <a:pt x="52791" y="31683"/>
                </a:lnTo>
                <a:lnTo>
                  <a:pt x="52791" y="84475"/>
                </a:lnTo>
                <a:lnTo>
                  <a:pt x="53751" y="84475"/>
                </a:lnTo>
                <a:lnTo>
                  <a:pt x="53751" y="85435"/>
                </a:lnTo>
                <a:lnTo>
                  <a:pt x="54711" y="85435"/>
                </a:lnTo>
                <a:lnTo>
                  <a:pt x="55671" y="86395"/>
                </a:lnTo>
                <a:lnTo>
                  <a:pt x="60472" y="86395"/>
                </a:lnTo>
                <a:lnTo>
                  <a:pt x="62392" y="87370"/>
                </a:lnTo>
                <a:lnTo>
                  <a:pt x="66233" y="87370"/>
                </a:lnTo>
                <a:lnTo>
                  <a:pt x="68153" y="86395"/>
                </a:lnTo>
                <a:lnTo>
                  <a:pt x="72953" y="86395"/>
                </a:lnTo>
                <a:lnTo>
                  <a:pt x="73913" y="85435"/>
                </a:lnTo>
                <a:lnTo>
                  <a:pt x="74874" y="85435"/>
                </a:lnTo>
                <a:lnTo>
                  <a:pt x="74874" y="24002"/>
                </a:lnTo>
                <a:lnTo>
                  <a:pt x="73913" y="20162"/>
                </a:lnTo>
                <a:lnTo>
                  <a:pt x="72953" y="16322"/>
                </a:lnTo>
                <a:lnTo>
                  <a:pt x="71033" y="12481"/>
                </a:lnTo>
                <a:lnTo>
                  <a:pt x="69113" y="9601"/>
                </a:lnTo>
                <a:lnTo>
                  <a:pt x="66233" y="6720"/>
                </a:lnTo>
                <a:lnTo>
                  <a:pt x="63352" y="3840"/>
                </a:lnTo>
                <a:lnTo>
                  <a:pt x="59512" y="2880"/>
                </a:lnTo>
                <a:lnTo>
                  <a:pt x="56631" y="960"/>
                </a:lnTo>
                <a:lnTo>
                  <a:pt x="51831" y="0"/>
                </a:lnTo>
                <a:lnTo>
                  <a:pt x="41269" y="0"/>
                </a:lnTo>
                <a:lnTo>
                  <a:pt x="36469" y="960"/>
                </a:lnTo>
                <a:lnTo>
                  <a:pt x="32644" y="3840"/>
                </a:lnTo>
                <a:lnTo>
                  <a:pt x="27843" y="5760"/>
                </a:lnTo>
                <a:lnTo>
                  <a:pt x="23027" y="9601"/>
                </a:lnTo>
                <a:lnTo>
                  <a:pt x="19187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6" name="object 396"/>
          <p:cNvSpPr/>
          <p:nvPr/>
        </p:nvSpPr>
        <p:spPr>
          <a:xfrm>
            <a:off x="5169682" y="2525450"/>
            <a:ext cx="64312" cy="88315"/>
          </a:xfrm>
          <a:custGeom>
            <a:avLst/>
            <a:gdLst/>
            <a:ahLst/>
            <a:cxnLst/>
            <a:rect l="l" t="t" r="r" b="b"/>
            <a:pathLst>
              <a:path w="64312" h="88315">
                <a:moveTo>
                  <a:pt x="64312" y="12481"/>
                </a:moveTo>
                <a:lnTo>
                  <a:pt x="63352" y="11521"/>
                </a:lnTo>
                <a:lnTo>
                  <a:pt x="63352" y="8641"/>
                </a:lnTo>
                <a:lnTo>
                  <a:pt x="62392" y="7680"/>
                </a:lnTo>
                <a:lnTo>
                  <a:pt x="61432" y="6720"/>
                </a:lnTo>
                <a:lnTo>
                  <a:pt x="60472" y="6720"/>
                </a:lnTo>
                <a:lnTo>
                  <a:pt x="59512" y="5760"/>
                </a:lnTo>
                <a:lnTo>
                  <a:pt x="58552" y="4800"/>
                </a:lnTo>
                <a:lnTo>
                  <a:pt x="56631" y="3840"/>
                </a:lnTo>
                <a:lnTo>
                  <a:pt x="54711" y="2880"/>
                </a:lnTo>
                <a:lnTo>
                  <a:pt x="52791" y="1920"/>
                </a:lnTo>
                <a:lnTo>
                  <a:pt x="50871" y="1920"/>
                </a:lnTo>
                <a:lnTo>
                  <a:pt x="48950" y="960"/>
                </a:lnTo>
                <a:lnTo>
                  <a:pt x="47030" y="960"/>
                </a:lnTo>
                <a:lnTo>
                  <a:pt x="44150" y="0"/>
                </a:lnTo>
                <a:lnTo>
                  <a:pt x="33604" y="0"/>
                </a:lnTo>
                <a:lnTo>
                  <a:pt x="28788" y="960"/>
                </a:lnTo>
                <a:lnTo>
                  <a:pt x="24003" y="2880"/>
                </a:lnTo>
                <a:lnTo>
                  <a:pt x="19202" y="4800"/>
                </a:lnTo>
                <a:lnTo>
                  <a:pt x="14401" y="7680"/>
                </a:lnTo>
                <a:lnTo>
                  <a:pt x="11521" y="11521"/>
                </a:lnTo>
                <a:lnTo>
                  <a:pt x="7680" y="14401"/>
                </a:lnTo>
                <a:lnTo>
                  <a:pt x="4800" y="19202"/>
                </a:lnTo>
                <a:lnTo>
                  <a:pt x="2880" y="24963"/>
                </a:lnTo>
                <a:lnTo>
                  <a:pt x="960" y="30723"/>
                </a:lnTo>
                <a:lnTo>
                  <a:pt x="0" y="37444"/>
                </a:lnTo>
                <a:lnTo>
                  <a:pt x="0" y="52806"/>
                </a:lnTo>
                <a:lnTo>
                  <a:pt x="960" y="58567"/>
                </a:lnTo>
                <a:lnTo>
                  <a:pt x="2880" y="63367"/>
                </a:lnTo>
                <a:lnTo>
                  <a:pt x="3840" y="69128"/>
                </a:lnTo>
                <a:lnTo>
                  <a:pt x="6720" y="73913"/>
                </a:lnTo>
                <a:lnTo>
                  <a:pt x="9601" y="76809"/>
                </a:lnTo>
                <a:lnTo>
                  <a:pt x="12481" y="80650"/>
                </a:lnTo>
                <a:lnTo>
                  <a:pt x="17282" y="83515"/>
                </a:lnTo>
                <a:lnTo>
                  <a:pt x="21122" y="85435"/>
                </a:lnTo>
                <a:lnTo>
                  <a:pt x="25923" y="87370"/>
                </a:lnTo>
                <a:lnTo>
                  <a:pt x="31668" y="88315"/>
                </a:lnTo>
                <a:lnTo>
                  <a:pt x="43190" y="88315"/>
                </a:lnTo>
                <a:lnTo>
                  <a:pt x="45125" y="87370"/>
                </a:lnTo>
                <a:lnTo>
                  <a:pt x="47990" y="87370"/>
                </a:lnTo>
                <a:lnTo>
                  <a:pt x="50871" y="86395"/>
                </a:lnTo>
                <a:lnTo>
                  <a:pt x="52791" y="85435"/>
                </a:lnTo>
                <a:lnTo>
                  <a:pt x="54711" y="85435"/>
                </a:lnTo>
                <a:lnTo>
                  <a:pt x="56631" y="84475"/>
                </a:lnTo>
                <a:lnTo>
                  <a:pt x="58552" y="83515"/>
                </a:lnTo>
                <a:lnTo>
                  <a:pt x="60472" y="82555"/>
                </a:lnTo>
                <a:lnTo>
                  <a:pt x="61432" y="81594"/>
                </a:lnTo>
                <a:lnTo>
                  <a:pt x="62392" y="80650"/>
                </a:lnTo>
                <a:lnTo>
                  <a:pt x="62392" y="79674"/>
                </a:lnTo>
                <a:lnTo>
                  <a:pt x="63352" y="79674"/>
                </a:lnTo>
                <a:lnTo>
                  <a:pt x="63352" y="77754"/>
                </a:lnTo>
                <a:lnTo>
                  <a:pt x="64312" y="77754"/>
                </a:lnTo>
                <a:lnTo>
                  <a:pt x="64312" y="64312"/>
                </a:lnTo>
                <a:lnTo>
                  <a:pt x="63352" y="63367"/>
                </a:lnTo>
                <a:lnTo>
                  <a:pt x="63352" y="61447"/>
                </a:lnTo>
                <a:lnTo>
                  <a:pt x="59512" y="61447"/>
                </a:lnTo>
                <a:lnTo>
                  <a:pt x="58552" y="62407"/>
                </a:lnTo>
                <a:lnTo>
                  <a:pt x="57591" y="63367"/>
                </a:lnTo>
                <a:lnTo>
                  <a:pt x="56631" y="64312"/>
                </a:lnTo>
                <a:lnTo>
                  <a:pt x="54711" y="65288"/>
                </a:lnTo>
                <a:lnTo>
                  <a:pt x="52791" y="66248"/>
                </a:lnTo>
                <a:lnTo>
                  <a:pt x="50871" y="67193"/>
                </a:lnTo>
                <a:lnTo>
                  <a:pt x="48950" y="68153"/>
                </a:lnTo>
                <a:lnTo>
                  <a:pt x="47030" y="69128"/>
                </a:lnTo>
                <a:lnTo>
                  <a:pt x="44150" y="70088"/>
                </a:lnTo>
                <a:lnTo>
                  <a:pt x="38404" y="70088"/>
                </a:lnTo>
                <a:lnTo>
                  <a:pt x="35509" y="69128"/>
                </a:lnTo>
                <a:lnTo>
                  <a:pt x="32628" y="68153"/>
                </a:lnTo>
                <a:lnTo>
                  <a:pt x="30723" y="67193"/>
                </a:lnTo>
                <a:lnTo>
                  <a:pt x="28788" y="65288"/>
                </a:lnTo>
                <a:lnTo>
                  <a:pt x="27843" y="63367"/>
                </a:lnTo>
                <a:lnTo>
                  <a:pt x="25923" y="61447"/>
                </a:lnTo>
                <a:lnTo>
                  <a:pt x="24947" y="58567"/>
                </a:lnTo>
                <a:lnTo>
                  <a:pt x="24003" y="55686"/>
                </a:lnTo>
                <a:lnTo>
                  <a:pt x="23042" y="51846"/>
                </a:lnTo>
                <a:lnTo>
                  <a:pt x="23042" y="35524"/>
                </a:lnTo>
                <a:lnTo>
                  <a:pt x="24003" y="28803"/>
                </a:lnTo>
                <a:lnTo>
                  <a:pt x="27843" y="24963"/>
                </a:lnTo>
                <a:lnTo>
                  <a:pt x="30723" y="20162"/>
                </a:lnTo>
                <a:lnTo>
                  <a:pt x="34564" y="18242"/>
                </a:lnTo>
                <a:lnTo>
                  <a:pt x="46070" y="18242"/>
                </a:lnTo>
                <a:lnTo>
                  <a:pt x="47990" y="19202"/>
                </a:lnTo>
                <a:lnTo>
                  <a:pt x="50871" y="20162"/>
                </a:lnTo>
                <a:lnTo>
                  <a:pt x="51831" y="21122"/>
                </a:lnTo>
                <a:lnTo>
                  <a:pt x="53751" y="22082"/>
                </a:lnTo>
                <a:lnTo>
                  <a:pt x="55671" y="23042"/>
                </a:lnTo>
                <a:lnTo>
                  <a:pt x="56631" y="24002"/>
                </a:lnTo>
                <a:lnTo>
                  <a:pt x="57591" y="24963"/>
                </a:lnTo>
                <a:lnTo>
                  <a:pt x="58552" y="25923"/>
                </a:lnTo>
                <a:lnTo>
                  <a:pt x="61432" y="25923"/>
                </a:lnTo>
                <a:lnTo>
                  <a:pt x="62392" y="24963"/>
                </a:lnTo>
                <a:lnTo>
                  <a:pt x="63352" y="24002"/>
                </a:lnTo>
                <a:lnTo>
                  <a:pt x="63352" y="22082"/>
                </a:lnTo>
                <a:lnTo>
                  <a:pt x="64312" y="20162"/>
                </a:lnTo>
                <a:lnTo>
                  <a:pt x="64312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7" name="object 397"/>
          <p:cNvSpPr/>
          <p:nvPr/>
        </p:nvSpPr>
        <p:spPr>
          <a:xfrm>
            <a:off x="5268559" y="2525450"/>
            <a:ext cx="59512" cy="88315"/>
          </a:xfrm>
          <a:custGeom>
            <a:avLst/>
            <a:gdLst/>
            <a:ahLst/>
            <a:cxnLst/>
            <a:rect l="l" t="t" r="r" b="b"/>
            <a:pathLst>
              <a:path w="59512" h="88315">
                <a:moveTo>
                  <a:pt x="23987" y="70088"/>
                </a:moveTo>
                <a:lnTo>
                  <a:pt x="21122" y="71033"/>
                </a:lnTo>
                <a:lnTo>
                  <a:pt x="14401" y="71033"/>
                </a:lnTo>
                <a:lnTo>
                  <a:pt x="10561" y="70088"/>
                </a:lnTo>
                <a:lnTo>
                  <a:pt x="8641" y="69128"/>
                </a:lnTo>
                <a:lnTo>
                  <a:pt x="5760" y="67193"/>
                </a:lnTo>
                <a:lnTo>
                  <a:pt x="3840" y="65288"/>
                </a:lnTo>
                <a:lnTo>
                  <a:pt x="3840" y="87370"/>
                </a:lnTo>
                <a:lnTo>
                  <a:pt x="9601" y="88315"/>
                </a:lnTo>
                <a:lnTo>
                  <a:pt x="23987" y="88315"/>
                </a:lnTo>
                <a:lnTo>
                  <a:pt x="30708" y="87370"/>
                </a:lnTo>
                <a:lnTo>
                  <a:pt x="35509" y="85435"/>
                </a:lnTo>
                <a:lnTo>
                  <a:pt x="41269" y="82555"/>
                </a:lnTo>
                <a:lnTo>
                  <a:pt x="46070" y="79674"/>
                </a:lnTo>
                <a:lnTo>
                  <a:pt x="48950" y="75834"/>
                </a:lnTo>
                <a:lnTo>
                  <a:pt x="52791" y="71993"/>
                </a:lnTo>
                <a:lnTo>
                  <a:pt x="55671" y="67193"/>
                </a:lnTo>
                <a:lnTo>
                  <a:pt x="57591" y="61447"/>
                </a:lnTo>
                <a:lnTo>
                  <a:pt x="59512" y="55686"/>
                </a:lnTo>
                <a:lnTo>
                  <a:pt x="59512" y="29763"/>
                </a:lnTo>
                <a:lnTo>
                  <a:pt x="57591" y="24963"/>
                </a:lnTo>
                <a:lnTo>
                  <a:pt x="55671" y="19202"/>
                </a:lnTo>
                <a:lnTo>
                  <a:pt x="52791" y="14401"/>
                </a:lnTo>
                <a:lnTo>
                  <a:pt x="49911" y="11521"/>
                </a:lnTo>
                <a:lnTo>
                  <a:pt x="47030" y="7680"/>
                </a:lnTo>
                <a:lnTo>
                  <a:pt x="42230" y="4800"/>
                </a:lnTo>
                <a:lnTo>
                  <a:pt x="37444" y="2880"/>
                </a:lnTo>
                <a:lnTo>
                  <a:pt x="31668" y="960"/>
                </a:lnTo>
                <a:lnTo>
                  <a:pt x="25923" y="0"/>
                </a:lnTo>
                <a:lnTo>
                  <a:pt x="11521" y="0"/>
                </a:lnTo>
                <a:lnTo>
                  <a:pt x="4800" y="960"/>
                </a:lnTo>
                <a:lnTo>
                  <a:pt x="0" y="2880"/>
                </a:lnTo>
                <a:lnTo>
                  <a:pt x="960" y="29763"/>
                </a:lnTo>
                <a:lnTo>
                  <a:pt x="1920" y="26883"/>
                </a:lnTo>
                <a:lnTo>
                  <a:pt x="2880" y="24963"/>
                </a:lnTo>
                <a:lnTo>
                  <a:pt x="4800" y="22082"/>
                </a:lnTo>
                <a:lnTo>
                  <a:pt x="6720" y="20162"/>
                </a:lnTo>
                <a:lnTo>
                  <a:pt x="9601" y="19202"/>
                </a:lnTo>
                <a:lnTo>
                  <a:pt x="11521" y="18242"/>
                </a:lnTo>
                <a:lnTo>
                  <a:pt x="14401" y="17282"/>
                </a:lnTo>
                <a:lnTo>
                  <a:pt x="22082" y="17282"/>
                </a:lnTo>
                <a:lnTo>
                  <a:pt x="24963" y="18242"/>
                </a:lnTo>
                <a:lnTo>
                  <a:pt x="26883" y="19202"/>
                </a:lnTo>
                <a:lnTo>
                  <a:pt x="29763" y="21122"/>
                </a:lnTo>
                <a:lnTo>
                  <a:pt x="31668" y="23042"/>
                </a:lnTo>
                <a:lnTo>
                  <a:pt x="32644" y="24963"/>
                </a:lnTo>
                <a:lnTo>
                  <a:pt x="34549" y="27843"/>
                </a:lnTo>
                <a:lnTo>
                  <a:pt x="35509" y="30723"/>
                </a:lnTo>
                <a:lnTo>
                  <a:pt x="36484" y="33604"/>
                </a:lnTo>
                <a:lnTo>
                  <a:pt x="36484" y="36484"/>
                </a:lnTo>
                <a:lnTo>
                  <a:pt x="37444" y="40325"/>
                </a:lnTo>
                <a:lnTo>
                  <a:pt x="37444" y="48966"/>
                </a:lnTo>
                <a:lnTo>
                  <a:pt x="36484" y="51846"/>
                </a:lnTo>
                <a:lnTo>
                  <a:pt x="35509" y="55686"/>
                </a:lnTo>
                <a:lnTo>
                  <a:pt x="35509" y="58567"/>
                </a:lnTo>
                <a:lnTo>
                  <a:pt x="33604" y="61447"/>
                </a:lnTo>
                <a:lnTo>
                  <a:pt x="32644" y="63367"/>
                </a:lnTo>
                <a:lnTo>
                  <a:pt x="30708" y="66248"/>
                </a:lnTo>
                <a:lnTo>
                  <a:pt x="28803" y="68153"/>
                </a:lnTo>
                <a:lnTo>
                  <a:pt x="25923" y="69128"/>
                </a:lnTo>
                <a:lnTo>
                  <a:pt x="23987" y="70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8" name="object 398"/>
          <p:cNvSpPr/>
          <p:nvPr/>
        </p:nvSpPr>
        <p:spPr>
          <a:xfrm>
            <a:off x="5244556" y="2528331"/>
            <a:ext cx="27843" cy="84490"/>
          </a:xfrm>
          <a:custGeom>
            <a:avLst/>
            <a:gdLst/>
            <a:ahLst/>
            <a:cxnLst/>
            <a:rect l="l" t="t" r="r" b="b"/>
            <a:pathLst>
              <a:path w="27843" h="84490">
                <a:moveTo>
                  <a:pt x="960" y="54726"/>
                </a:moveTo>
                <a:lnTo>
                  <a:pt x="1920" y="60487"/>
                </a:lnTo>
                <a:lnTo>
                  <a:pt x="3840" y="66248"/>
                </a:lnTo>
                <a:lnTo>
                  <a:pt x="6720" y="70088"/>
                </a:lnTo>
                <a:lnTo>
                  <a:pt x="9601" y="73929"/>
                </a:lnTo>
                <a:lnTo>
                  <a:pt x="13441" y="77769"/>
                </a:lnTo>
                <a:lnTo>
                  <a:pt x="17282" y="80634"/>
                </a:lnTo>
                <a:lnTo>
                  <a:pt x="23042" y="82555"/>
                </a:lnTo>
                <a:lnTo>
                  <a:pt x="27843" y="84490"/>
                </a:lnTo>
                <a:lnTo>
                  <a:pt x="27843" y="62407"/>
                </a:lnTo>
                <a:lnTo>
                  <a:pt x="26883" y="60487"/>
                </a:lnTo>
                <a:lnTo>
                  <a:pt x="24963" y="57591"/>
                </a:lnTo>
                <a:lnTo>
                  <a:pt x="24002" y="54726"/>
                </a:lnTo>
                <a:lnTo>
                  <a:pt x="23042" y="51846"/>
                </a:lnTo>
                <a:lnTo>
                  <a:pt x="23042" y="48966"/>
                </a:lnTo>
                <a:lnTo>
                  <a:pt x="22082" y="45125"/>
                </a:lnTo>
                <a:lnTo>
                  <a:pt x="22082" y="36484"/>
                </a:lnTo>
                <a:lnTo>
                  <a:pt x="23042" y="33604"/>
                </a:lnTo>
                <a:lnTo>
                  <a:pt x="24002" y="29763"/>
                </a:lnTo>
                <a:lnTo>
                  <a:pt x="24963" y="26883"/>
                </a:lnTo>
                <a:lnTo>
                  <a:pt x="24002" y="0"/>
                </a:lnTo>
                <a:lnTo>
                  <a:pt x="18242" y="2880"/>
                </a:lnTo>
                <a:lnTo>
                  <a:pt x="14401" y="5760"/>
                </a:lnTo>
                <a:lnTo>
                  <a:pt x="10561" y="9601"/>
                </a:lnTo>
                <a:lnTo>
                  <a:pt x="6720" y="13441"/>
                </a:lnTo>
                <a:lnTo>
                  <a:pt x="3840" y="18242"/>
                </a:lnTo>
                <a:lnTo>
                  <a:pt x="1920" y="24002"/>
                </a:lnTo>
                <a:lnTo>
                  <a:pt x="960" y="29763"/>
                </a:lnTo>
                <a:lnTo>
                  <a:pt x="0" y="35524"/>
                </a:lnTo>
                <a:lnTo>
                  <a:pt x="0" y="48966"/>
                </a:lnTo>
                <a:lnTo>
                  <a:pt x="960" y="547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9" name="object 399"/>
          <p:cNvSpPr/>
          <p:nvPr/>
        </p:nvSpPr>
        <p:spPr>
          <a:xfrm>
            <a:off x="5346313" y="2525450"/>
            <a:ext cx="124800" cy="87370"/>
          </a:xfrm>
          <a:custGeom>
            <a:avLst/>
            <a:gdLst/>
            <a:ahLst/>
            <a:cxnLst/>
            <a:rect l="l" t="t" r="r" b="b"/>
            <a:pathLst>
              <a:path w="124800" h="87370">
                <a:moveTo>
                  <a:pt x="55671" y="86395"/>
                </a:moveTo>
                <a:lnTo>
                  <a:pt x="58552" y="86395"/>
                </a:lnTo>
                <a:lnTo>
                  <a:pt x="60487" y="87370"/>
                </a:lnTo>
                <a:lnTo>
                  <a:pt x="64328" y="87370"/>
                </a:lnTo>
                <a:lnTo>
                  <a:pt x="66233" y="86395"/>
                </a:lnTo>
                <a:lnTo>
                  <a:pt x="71033" y="86395"/>
                </a:lnTo>
                <a:lnTo>
                  <a:pt x="71993" y="85435"/>
                </a:lnTo>
                <a:lnTo>
                  <a:pt x="72953" y="85435"/>
                </a:lnTo>
                <a:lnTo>
                  <a:pt x="72953" y="84475"/>
                </a:lnTo>
                <a:lnTo>
                  <a:pt x="73913" y="83515"/>
                </a:lnTo>
                <a:lnTo>
                  <a:pt x="73913" y="31683"/>
                </a:lnTo>
                <a:lnTo>
                  <a:pt x="76794" y="26883"/>
                </a:lnTo>
                <a:lnTo>
                  <a:pt x="79674" y="24002"/>
                </a:lnTo>
                <a:lnTo>
                  <a:pt x="82555" y="22082"/>
                </a:lnTo>
                <a:lnTo>
                  <a:pt x="85435" y="20162"/>
                </a:lnTo>
                <a:lnTo>
                  <a:pt x="87355" y="19202"/>
                </a:lnTo>
                <a:lnTo>
                  <a:pt x="94076" y="19202"/>
                </a:lnTo>
                <a:lnTo>
                  <a:pt x="95996" y="20162"/>
                </a:lnTo>
                <a:lnTo>
                  <a:pt x="96956" y="21122"/>
                </a:lnTo>
                <a:lnTo>
                  <a:pt x="98877" y="22082"/>
                </a:lnTo>
                <a:lnTo>
                  <a:pt x="99837" y="24002"/>
                </a:lnTo>
                <a:lnTo>
                  <a:pt x="100797" y="25923"/>
                </a:lnTo>
                <a:lnTo>
                  <a:pt x="101757" y="27843"/>
                </a:lnTo>
                <a:lnTo>
                  <a:pt x="101757" y="29763"/>
                </a:lnTo>
                <a:lnTo>
                  <a:pt x="102717" y="31683"/>
                </a:lnTo>
                <a:lnTo>
                  <a:pt x="102717" y="84475"/>
                </a:lnTo>
                <a:lnTo>
                  <a:pt x="103677" y="85435"/>
                </a:lnTo>
                <a:lnTo>
                  <a:pt x="104637" y="85435"/>
                </a:lnTo>
                <a:lnTo>
                  <a:pt x="104637" y="86395"/>
                </a:lnTo>
                <a:lnTo>
                  <a:pt x="109438" y="86395"/>
                </a:lnTo>
                <a:lnTo>
                  <a:pt x="111358" y="87370"/>
                </a:lnTo>
                <a:lnTo>
                  <a:pt x="116159" y="87370"/>
                </a:lnTo>
                <a:lnTo>
                  <a:pt x="118079" y="86395"/>
                </a:lnTo>
                <a:lnTo>
                  <a:pt x="122880" y="86395"/>
                </a:lnTo>
                <a:lnTo>
                  <a:pt x="123840" y="85435"/>
                </a:lnTo>
                <a:lnTo>
                  <a:pt x="124800" y="85435"/>
                </a:lnTo>
                <a:lnTo>
                  <a:pt x="124800" y="24002"/>
                </a:lnTo>
                <a:lnTo>
                  <a:pt x="123840" y="20162"/>
                </a:lnTo>
                <a:lnTo>
                  <a:pt x="122880" y="16322"/>
                </a:lnTo>
                <a:lnTo>
                  <a:pt x="120959" y="12481"/>
                </a:lnTo>
                <a:lnTo>
                  <a:pt x="119039" y="9601"/>
                </a:lnTo>
                <a:lnTo>
                  <a:pt x="116159" y="6720"/>
                </a:lnTo>
                <a:lnTo>
                  <a:pt x="113278" y="3840"/>
                </a:lnTo>
                <a:lnTo>
                  <a:pt x="110398" y="2880"/>
                </a:lnTo>
                <a:lnTo>
                  <a:pt x="106558" y="960"/>
                </a:lnTo>
                <a:lnTo>
                  <a:pt x="101757" y="0"/>
                </a:lnTo>
                <a:lnTo>
                  <a:pt x="92156" y="0"/>
                </a:lnTo>
                <a:lnTo>
                  <a:pt x="90236" y="960"/>
                </a:lnTo>
                <a:lnTo>
                  <a:pt x="88315" y="960"/>
                </a:lnTo>
                <a:lnTo>
                  <a:pt x="85435" y="1920"/>
                </a:lnTo>
                <a:lnTo>
                  <a:pt x="83515" y="2880"/>
                </a:lnTo>
                <a:lnTo>
                  <a:pt x="81594" y="4800"/>
                </a:lnTo>
                <a:lnTo>
                  <a:pt x="78714" y="5760"/>
                </a:lnTo>
                <a:lnTo>
                  <a:pt x="76794" y="7680"/>
                </a:lnTo>
                <a:lnTo>
                  <a:pt x="74874" y="9601"/>
                </a:lnTo>
                <a:lnTo>
                  <a:pt x="71993" y="11521"/>
                </a:lnTo>
                <a:lnTo>
                  <a:pt x="70073" y="14401"/>
                </a:lnTo>
                <a:lnTo>
                  <a:pt x="69113" y="12481"/>
                </a:lnTo>
                <a:lnTo>
                  <a:pt x="67193" y="10561"/>
                </a:lnTo>
                <a:lnTo>
                  <a:pt x="66233" y="8641"/>
                </a:lnTo>
                <a:lnTo>
                  <a:pt x="64328" y="6720"/>
                </a:lnTo>
                <a:lnTo>
                  <a:pt x="63352" y="4800"/>
                </a:lnTo>
                <a:lnTo>
                  <a:pt x="60487" y="3840"/>
                </a:lnTo>
                <a:lnTo>
                  <a:pt x="58552" y="2880"/>
                </a:lnTo>
                <a:lnTo>
                  <a:pt x="56647" y="1920"/>
                </a:lnTo>
                <a:lnTo>
                  <a:pt x="53766" y="960"/>
                </a:lnTo>
                <a:lnTo>
                  <a:pt x="51831" y="0"/>
                </a:lnTo>
                <a:lnTo>
                  <a:pt x="40325" y="0"/>
                </a:lnTo>
                <a:lnTo>
                  <a:pt x="36484" y="960"/>
                </a:lnTo>
                <a:lnTo>
                  <a:pt x="31683" y="3840"/>
                </a:lnTo>
                <a:lnTo>
                  <a:pt x="27843" y="5760"/>
                </a:lnTo>
                <a:lnTo>
                  <a:pt x="23042" y="9601"/>
                </a:lnTo>
                <a:lnTo>
                  <a:pt x="19202" y="14401"/>
                </a:lnTo>
                <a:lnTo>
                  <a:pt x="19202" y="3840"/>
                </a:lnTo>
                <a:lnTo>
                  <a:pt x="18242" y="3840"/>
                </a:lnTo>
                <a:lnTo>
                  <a:pt x="18242" y="2880"/>
                </a:lnTo>
                <a:lnTo>
                  <a:pt x="17282" y="2880"/>
                </a:lnTo>
                <a:lnTo>
                  <a:pt x="17282" y="1920"/>
                </a:lnTo>
                <a:lnTo>
                  <a:pt x="12481" y="1920"/>
                </a:lnTo>
                <a:lnTo>
                  <a:pt x="11521" y="960"/>
                </a:lnTo>
                <a:lnTo>
                  <a:pt x="7680" y="960"/>
                </a:lnTo>
                <a:lnTo>
                  <a:pt x="576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85435"/>
                </a:lnTo>
                <a:lnTo>
                  <a:pt x="960" y="85435"/>
                </a:lnTo>
                <a:lnTo>
                  <a:pt x="1920" y="86395"/>
                </a:lnTo>
                <a:lnTo>
                  <a:pt x="6720" y="86395"/>
                </a:lnTo>
                <a:lnTo>
                  <a:pt x="8641" y="87370"/>
                </a:lnTo>
                <a:lnTo>
                  <a:pt x="13441" y="87370"/>
                </a:lnTo>
                <a:lnTo>
                  <a:pt x="15361" y="86395"/>
                </a:lnTo>
                <a:lnTo>
                  <a:pt x="19202" y="86395"/>
                </a:lnTo>
                <a:lnTo>
                  <a:pt x="20162" y="85435"/>
                </a:lnTo>
                <a:lnTo>
                  <a:pt x="21122" y="85435"/>
                </a:lnTo>
                <a:lnTo>
                  <a:pt x="22082" y="84475"/>
                </a:lnTo>
                <a:lnTo>
                  <a:pt x="22082" y="31683"/>
                </a:lnTo>
                <a:lnTo>
                  <a:pt x="24963" y="26883"/>
                </a:lnTo>
                <a:lnTo>
                  <a:pt x="27843" y="24002"/>
                </a:lnTo>
                <a:lnTo>
                  <a:pt x="30723" y="22082"/>
                </a:lnTo>
                <a:lnTo>
                  <a:pt x="33604" y="20162"/>
                </a:lnTo>
                <a:lnTo>
                  <a:pt x="36484" y="19202"/>
                </a:lnTo>
                <a:lnTo>
                  <a:pt x="43205" y="19202"/>
                </a:lnTo>
                <a:lnTo>
                  <a:pt x="44150" y="20162"/>
                </a:lnTo>
                <a:lnTo>
                  <a:pt x="46085" y="21122"/>
                </a:lnTo>
                <a:lnTo>
                  <a:pt x="47045" y="22082"/>
                </a:lnTo>
                <a:lnTo>
                  <a:pt x="47990" y="24002"/>
                </a:lnTo>
                <a:lnTo>
                  <a:pt x="48966" y="25923"/>
                </a:lnTo>
                <a:lnTo>
                  <a:pt x="49926" y="27843"/>
                </a:lnTo>
                <a:lnTo>
                  <a:pt x="50871" y="29763"/>
                </a:lnTo>
                <a:lnTo>
                  <a:pt x="50871" y="84475"/>
                </a:lnTo>
                <a:lnTo>
                  <a:pt x="51831" y="84475"/>
                </a:lnTo>
                <a:lnTo>
                  <a:pt x="51831" y="85435"/>
                </a:lnTo>
                <a:lnTo>
                  <a:pt x="52806" y="85435"/>
                </a:lnTo>
                <a:lnTo>
                  <a:pt x="53766" y="86395"/>
                </a:lnTo>
                <a:lnTo>
                  <a:pt x="55671" y="86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0" name="object 400"/>
          <p:cNvSpPr/>
          <p:nvPr/>
        </p:nvSpPr>
        <p:spPr>
          <a:xfrm>
            <a:off x="5506623" y="2528331"/>
            <a:ext cx="5760" cy="32644"/>
          </a:xfrm>
          <a:custGeom>
            <a:avLst/>
            <a:gdLst/>
            <a:ahLst/>
            <a:cxnLst/>
            <a:rect l="l" t="t" r="r" b="b"/>
            <a:pathLst>
              <a:path w="5760" h="32644">
                <a:moveTo>
                  <a:pt x="4800" y="0"/>
                </a:moveTo>
                <a:lnTo>
                  <a:pt x="0" y="1920"/>
                </a:lnTo>
                <a:lnTo>
                  <a:pt x="3840" y="32644"/>
                </a:lnTo>
                <a:lnTo>
                  <a:pt x="4800" y="29763"/>
                </a:lnTo>
                <a:lnTo>
                  <a:pt x="4800" y="26883"/>
                </a:lnTo>
                <a:lnTo>
                  <a:pt x="5760" y="24963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1" name="object 401"/>
          <p:cNvSpPr/>
          <p:nvPr/>
        </p:nvSpPr>
        <p:spPr>
          <a:xfrm>
            <a:off x="5488381" y="2525450"/>
            <a:ext cx="76809" cy="88315"/>
          </a:xfrm>
          <a:custGeom>
            <a:avLst/>
            <a:gdLst/>
            <a:ahLst/>
            <a:cxnLst/>
            <a:rect l="l" t="t" r="r" b="b"/>
            <a:pathLst>
              <a:path w="76809" h="88315">
                <a:moveTo>
                  <a:pt x="40325" y="71993"/>
                </a:moveTo>
                <a:lnTo>
                  <a:pt x="36484" y="71033"/>
                </a:lnTo>
                <a:lnTo>
                  <a:pt x="34564" y="70088"/>
                </a:lnTo>
                <a:lnTo>
                  <a:pt x="31683" y="69128"/>
                </a:lnTo>
                <a:lnTo>
                  <a:pt x="28803" y="68153"/>
                </a:lnTo>
                <a:lnTo>
                  <a:pt x="27843" y="66248"/>
                </a:lnTo>
                <a:lnTo>
                  <a:pt x="25923" y="64312"/>
                </a:lnTo>
                <a:lnTo>
                  <a:pt x="24002" y="61447"/>
                </a:lnTo>
                <a:lnTo>
                  <a:pt x="24002" y="58567"/>
                </a:lnTo>
                <a:lnTo>
                  <a:pt x="23042" y="55686"/>
                </a:lnTo>
                <a:lnTo>
                  <a:pt x="22082" y="52806"/>
                </a:lnTo>
                <a:lnTo>
                  <a:pt x="22082" y="49926"/>
                </a:lnTo>
                <a:lnTo>
                  <a:pt x="72009" y="49926"/>
                </a:lnTo>
                <a:lnTo>
                  <a:pt x="73929" y="48966"/>
                </a:lnTo>
                <a:lnTo>
                  <a:pt x="74889" y="48005"/>
                </a:lnTo>
                <a:lnTo>
                  <a:pt x="76809" y="46085"/>
                </a:lnTo>
                <a:lnTo>
                  <a:pt x="76809" y="27843"/>
                </a:lnTo>
                <a:lnTo>
                  <a:pt x="74889" y="23042"/>
                </a:lnTo>
                <a:lnTo>
                  <a:pt x="73929" y="18242"/>
                </a:lnTo>
                <a:lnTo>
                  <a:pt x="71048" y="14401"/>
                </a:lnTo>
                <a:lnTo>
                  <a:pt x="68168" y="10561"/>
                </a:lnTo>
                <a:lnTo>
                  <a:pt x="65288" y="7680"/>
                </a:lnTo>
                <a:lnTo>
                  <a:pt x="61447" y="4800"/>
                </a:lnTo>
                <a:lnTo>
                  <a:pt x="56647" y="2880"/>
                </a:lnTo>
                <a:lnTo>
                  <a:pt x="51846" y="960"/>
                </a:lnTo>
                <a:lnTo>
                  <a:pt x="46085" y="0"/>
                </a:lnTo>
                <a:lnTo>
                  <a:pt x="33604" y="0"/>
                </a:lnTo>
                <a:lnTo>
                  <a:pt x="27843" y="960"/>
                </a:lnTo>
                <a:lnTo>
                  <a:pt x="23042" y="2880"/>
                </a:lnTo>
                <a:lnTo>
                  <a:pt x="24002" y="27843"/>
                </a:lnTo>
                <a:lnTo>
                  <a:pt x="24963" y="24963"/>
                </a:lnTo>
                <a:lnTo>
                  <a:pt x="25923" y="23042"/>
                </a:lnTo>
                <a:lnTo>
                  <a:pt x="26883" y="21122"/>
                </a:lnTo>
                <a:lnTo>
                  <a:pt x="27843" y="19202"/>
                </a:lnTo>
                <a:lnTo>
                  <a:pt x="29763" y="18242"/>
                </a:lnTo>
                <a:lnTo>
                  <a:pt x="31683" y="17282"/>
                </a:lnTo>
                <a:lnTo>
                  <a:pt x="34564" y="16322"/>
                </a:lnTo>
                <a:lnTo>
                  <a:pt x="36484" y="15361"/>
                </a:lnTo>
                <a:lnTo>
                  <a:pt x="45125" y="15361"/>
                </a:lnTo>
                <a:lnTo>
                  <a:pt x="48966" y="17282"/>
                </a:lnTo>
                <a:lnTo>
                  <a:pt x="51846" y="21122"/>
                </a:lnTo>
                <a:lnTo>
                  <a:pt x="54726" y="24002"/>
                </a:lnTo>
                <a:lnTo>
                  <a:pt x="55686" y="29763"/>
                </a:lnTo>
                <a:lnTo>
                  <a:pt x="55686" y="35524"/>
                </a:lnTo>
                <a:lnTo>
                  <a:pt x="22082" y="35524"/>
                </a:lnTo>
                <a:lnTo>
                  <a:pt x="18242" y="4800"/>
                </a:lnTo>
                <a:lnTo>
                  <a:pt x="14401" y="7680"/>
                </a:lnTo>
                <a:lnTo>
                  <a:pt x="10561" y="11521"/>
                </a:lnTo>
                <a:lnTo>
                  <a:pt x="6720" y="15361"/>
                </a:lnTo>
                <a:lnTo>
                  <a:pt x="4815" y="20162"/>
                </a:lnTo>
                <a:lnTo>
                  <a:pt x="2895" y="25923"/>
                </a:lnTo>
                <a:lnTo>
                  <a:pt x="975" y="31683"/>
                </a:lnTo>
                <a:lnTo>
                  <a:pt x="0" y="38404"/>
                </a:lnTo>
                <a:lnTo>
                  <a:pt x="0" y="52806"/>
                </a:lnTo>
                <a:lnTo>
                  <a:pt x="975" y="58567"/>
                </a:lnTo>
                <a:lnTo>
                  <a:pt x="2895" y="64312"/>
                </a:lnTo>
                <a:lnTo>
                  <a:pt x="3840" y="70088"/>
                </a:lnTo>
                <a:lnTo>
                  <a:pt x="6720" y="73913"/>
                </a:lnTo>
                <a:lnTo>
                  <a:pt x="10561" y="77754"/>
                </a:lnTo>
                <a:lnTo>
                  <a:pt x="13456" y="81594"/>
                </a:lnTo>
                <a:lnTo>
                  <a:pt x="18242" y="84475"/>
                </a:lnTo>
                <a:lnTo>
                  <a:pt x="24002" y="85435"/>
                </a:lnTo>
                <a:lnTo>
                  <a:pt x="28803" y="87370"/>
                </a:lnTo>
                <a:lnTo>
                  <a:pt x="34564" y="88315"/>
                </a:lnTo>
                <a:lnTo>
                  <a:pt x="49926" y="88315"/>
                </a:lnTo>
                <a:lnTo>
                  <a:pt x="52806" y="87370"/>
                </a:lnTo>
                <a:lnTo>
                  <a:pt x="56647" y="87370"/>
                </a:lnTo>
                <a:lnTo>
                  <a:pt x="59527" y="86395"/>
                </a:lnTo>
                <a:lnTo>
                  <a:pt x="62407" y="86395"/>
                </a:lnTo>
                <a:lnTo>
                  <a:pt x="64328" y="85435"/>
                </a:lnTo>
                <a:lnTo>
                  <a:pt x="67208" y="84475"/>
                </a:lnTo>
                <a:lnTo>
                  <a:pt x="68168" y="83515"/>
                </a:lnTo>
                <a:lnTo>
                  <a:pt x="70088" y="83515"/>
                </a:lnTo>
                <a:lnTo>
                  <a:pt x="71048" y="82555"/>
                </a:lnTo>
                <a:lnTo>
                  <a:pt x="72009" y="82555"/>
                </a:lnTo>
                <a:lnTo>
                  <a:pt x="72009" y="81594"/>
                </a:lnTo>
                <a:lnTo>
                  <a:pt x="72969" y="80650"/>
                </a:lnTo>
                <a:lnTo>
                  <a:pt x="72969" y="76809"/>
                </a:lnTo>
                <a:lnTo>
                  <a:pt x="73929" y="75834"/>
                </a:lnTo>
                <a:lnTo>
                  <a:pt x="73929" y="71993"/>
                </a:lnTo>
                <a:lnTo>
                  <a:pt x="72969" y="71033"/>
                </a:lnTo>
                <a:lnTo>
                  <a:pt x="72969" y="67193"/>
                </a:lnTo>
                <a:lnTo>
                  <a:pt x="72009" y="67193"/>
                </a:lnTo>
                <a:lnTo>
                  <a:pt x="72009" y="66248"/>
                </a:lnTo>
                <a:lnTo>
                  <a:pt x="68168" y="66248"/>
                </a:lnTo>
                <a:lnTo>
                  <a:pt x="67208" y="67193"/>
                </a:lnTo>
                <a:lnTo>
                  <a:pt x="66248" y="68153"/>
                </a:lnTo>
                <a:lnTo>
                  <a:pt x="64328" y="68153"/>
                </a:lnTo>
                <a:lnTo>
                  <a:pt x="61447" y="69128"/>
                </a:lnTo>
                <a:lnTo>
                  <a:pt x="59527" y="70088"/>
                </a:lnTo>
                <a:lnTo>
                  <a:pt x="57607" y="70088"/>
                </a:lnTo>
                <a:lnTo>
                  <a:pt x="53766" y="71033"/>
                </a:lnTo>
                <a:lnTo>
                  <a:pt x="50886" y="71033"/>
                </a:lnTo>
                <a:lnTo>
                  <a:pt x="48005" y="71993"/>
                </a:lnTo>
                <a:lnTo>
                  <a:pt x="40325" y="71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2" name="object 402"/>
          <p:cNvSpPr/>
          <p:nvPr/>
        </p:nvSpPr>
        <p:spPr>
          <a:xfrm>
            <a:off x="3577087" y="2741447"/>
            <a:ext cx="74874" cy="87355"/>
          </a:xfrm>
          <a:custGeom>
            <a:avLst/>
            <a:gdLst/>
            <a:ahLst/>
            <a:cxnLst/>
            <a:rect l="l" t="t" r="r" b="b"/>
            <a:pathLst>
              <a:path w="74874" h="87355">
                <a:moveTo>
                  <a:pt x="54711" y="86395"/>
                </a:moveTo>
                <a:lnTo>
                  <a:pt x="57591" y="86395"/>
                </a:lnTo>
                <a:lnTo>
                  <a:pt x="58552" y="87355"/>
                </a:lnTo>
                <a:lnTo>
                  <a:pt x="69113" y="87355"/>
                </a:lnTo>
                <a:lnTo>
                  <a:pt x="71048" y="86395"/>
                </a:lnTo>
                <a:lnTo>
                  <a:pt x="73913" y="86395"/>
                </a:lnTo>
                <a:lnTo>
                  <a:pt x="74874" y="85435"/>
                </a:lnTo>
                <a:lnTo>
                  <a:pt x="74874" y="24963"/>
                </a:lnTo>
                <a:lnTo>
                  <a:pt x="73913" y="20162"/>
                </a:lnTo>
                <a:lnTo>
                  <a:pt x="72953" y="16322"/>
                </a:lnTo>
                <a:lnTo>
                  <a:pt x="71048" y="13441"/>
                </a:lnTo>
                <a:lnTo>
                  <a:pt x="69113" y="9601"/>
                </a:lnTo>
                <a:lnTo>
                  <a:pt x="66233" y="6720"/>
                </a:lnTo>
                <a:lnTo>
                  <a:pt x="63367" y="4800"/>
                </a:lnTo>
                <a:lnTo>
                  <a:pt x="59527" y="2880"/>
                </a:lnTo>
                <a:lnTo>
                  <a:pt x="56647" y="960"/>
                </a:lnTo>
                <a:lnTo>
                  <a:pt x="51846" y="0"/>
                </a:lnTo>
                <a:lnTo>
                  <a:pt x="41285" y="0"/>
                </a:lnTo>
                <a:lnTo>
                  <a:pt x="36484" y="960"/>
                </a:lnTo>
                <a:lnTo>
                  <a:pt x="32644" y="3840"/>
                </a:lnTo>
                <a:lnTo>
                  <a:pt x="27843" y="5760"/>
                </a:lnTo>
                <a:lnTo>
                  <a:pt x="23042" y="9601"/>
                </a:lnTo>
                <a:lnTo>
                  <a:pt x="19202" y="14401"/>
                </a:lnTo>
                <a:lnTo>
                  <a:pt x="19202" y="3840"/>
                </a:lnTo>
                <a:lnTo>
                  <a:pt x="18242" y="3840"/>
                </a:lnTo>
                <a:lnTo>
                  <a:pt x="18242" y="2880"/>
                </a:lnTo>
                <a:lnTo>
                  <a:pt x="17282" y="2880"/>
                </a:lnTo>
                <a:lnTo>
                  <a:pt x="16322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84475"/>
                </a:lnTo>
                <a:lnTo>
                  <a:pt x="960" y="85435"/>
                </a:lnTo>
                <a:lnTo>
                  <a:pt x="1920" y="86395"/>
                </a:lnTo>
                <a:lnTo>
                  <a:pt x="4800" y="86395"/>
                </a:lnTo>
                <a:lnTo>
                  <a:pt x="5760" y="87355"/>
                </a:lnTo>
                <a:lnTo>
                  <a:pt x="16322" y="87355"/>
                </a:lnTo>
                <a:lnTo>
                  <a:pt x="18242" y="86395"/>
                </a:lnTo>
                <a:lnTo>
                  <a:pt x="21122" y="86395"/>
                </a:lnTo>
                <a:lnTo>
                  <a:pt x="21122" y="85435"/>
                </a:lnTo>
                <a:lnTo>
                  <a:pt x="22082" y="85435"/>
                </a:lnTo>
                <a:lnTo>
                  <a:pt x="22082" y="31683"/>
                </a:lnTo>
                <a:lnTo>
                  <a:pt x="25923" y="27843"/>
                </a:lnTo>
                <a:lnTo>
                  <a:pt x="28803" y="24963"/>
                </a:lnTo>
                <a:lnTo>
                  <a:pt x="31683" y="22082"/>
                </a:lnTo>
                <a:lnTo>
                  <a:pt x="34564" y="20162"/>
                </a:lnTo>
                <a:lnTo>
                  <a:pt x="37444" y="19202"/>
                </a:lnTo>
                <a:lnTo>
                  <a:pt x="42245" y="19202"/>
                </a:lnTo>
                <a:lnTo>
                  <a:pt x="44165" y="20162"/>
                </a:lnTo>
                <a:lnTo>
                  <a:pt x="46085" y="21122"/>
                </a:lnTo>
                <a:lnTo>
                  <a:pt x="48006" y="22082"/>
                </a:lnTo>
                <a:lnTo>
                  <a:pt x="48966" y="23042"/>
                </a:lnTo>
                <a:lnTo>
                  <a:pt x="49926" y="24002"/>
                </a:lnTo>
                <a:lnTo>
                  <a:pt x="50871" y="25923"/>
                </a:lnTo>
                <a:lnTo>
                  <a:pt x="51846" y="27843"/>
                </a:lnTo>
                <a:lnTo>
                  <a:pt x="51846" y="29763"/>
                </a:lnTo>
                <a:lnTo>
                  <a:pt x="52806" y="31683"/>
                </a:lnTo>
                <a:lnTo>
                  <a:pt x="52806" y="84475"/>
                </a:lnTo>
                <a:lnTo>
                  <a:pt x="53766" y="84475"/>
                </a:lnTo>
                <a:lnTo>
                  <a:pt x="53766" y="85435"/>
                </a:lnTo>
                <a:lnTo>
                  <a:pt x="54711" y="86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3" name="object 403"/>
          <p:cNvSpPr/>
          <p:nvPr/>
        </p:nvSpPr>
        <p:spPr>
          <a:xfrm>
            <a:off x="3694206" y="2811520"/>
            <a:ext cx="13441" cy="18242"/>
          </a:xfrm>
          <a:custGeom>
            <a:avLst/>
            <a:gdLst/>
            <a:ahLst/>
            <a:cxnLst/>
            <a:rect l="l" t="t" r="r" b="b"/>
            <a:pathLst>
              <a:path w="13441" h="18242">
                <a:moveTo>
                  <a:pt x="13441" y="17282"/>
                </a:moveTo>
                <a:lnTo>
                  <a:pt x="8641" y="2880"/>
                </a:lnTo>
                <a:lnTo>
                  <a:pt x="4800" y="2880"/>
                </a:lnTo>
                <a:lnTo>
                  <a:pt x="1920" y="1920"/>
                </a:lnTo>
                <a:lnTo>
                  <a:pt x="0" y="0"/>
                </a:lnTo>
                <a:lnTo>
                  <a:pt x="3840" y="18242"/>
                </a:lnTo>
                <a:lnTo>
                  <a:pt x="8641" y="18242"/>
                </a:lnTo>
                <a:lnTo>
                  <a:pt x="13441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4" name="object 404"/>
          <p:cNvSpPr/>
          <p:nvPr/>
        </p:nvSpPr>
        <p:spPr>
          <a:xfrm>
            <a:off x="3669243" y="2741447"/>
            <a:ext cx="71993" cy="88315"/>
          </a:xfrm>
          <a:custGeom>
            <a:avLst/>
            <a:gdLst/>
            <a:ahLst/>
            <a:cxnLst/>
            <a:rect l="l" t="t" r="r" b="b"/>
            <a:pathLst>
              <a:path w="71993" h="88315">
                <a:moveTo>
                  <a:pt x="55686" y="86395"/>
                </a:moveTo>
                <a:lnTo>
                  <a:pt x="56631" y="86395"/>
                </a:lnTo>
                <a:lnTo>
                  <a:pt x="58567" y="87355"/>
                </a:lnTo>
                <a:lnTo>
                  <a:pt x="67193" y="87355"/>
                </a:lnTo>
                <a:lnTo>
                  <a:pt x="68153" y="86395"/>
                </a:lnTo>
                <a:lnTo>
                  <a:pt x="71033" y="86395"/>
                </a:lnTo>
                <a:lnTo>
                  <a:pt x="71033" y="85435"/>
                </a:lnTo>
                <a:lnTo>
                  <a:pt x="71993" y="85435"/>
                </a:lnTo>
                <a:lnTo>
                  <a:pt x="71993" y="25923"/>
                </a:lnTo>
                <a:lnTo>
                  <a:pt x="71033" y="21122"/>
                </a:lnTo>
                <a:lnTo>
                  <a:pt x="70088" y="17282"/>
                </a:lnTo>
                <a:lnTo>
                  <a:pt x="69128" y="13441"/>
                </a:lnTo>
                <a:lnTo>
                  <a:pt x="67193" y="9601"/>
                </a:lnTo>
                <a:lnTo>
                  <a:pt x="64312" y="7680"/>
                </a:lnTo>
                <a:lnTo>
                  <a:pt x="61447" y="4800"/>
                </a:lnTo>
                <a:lnTo>
                  <a:pt x="57607" y="2880"/>
                </a:lnTo>
                <a:lnTo>
                  <a:pt x="52806" y="1920"/>
                </a:lnTo>
                <a:lnTo>
                  <a:pt x="48966" y="960"/>
                </a:lnTo>
                <a:lnTo>
                  <a:pt x="43205" y="0"/>
                </a:lnTo>
                <a:lnTo>
                  <a:pt x="33604" y="0"/>
                </a:lnTo>
                <a:lnTo>
                  <a:pt x="30723" y="960"/>
                </a:lnTo>
                <a:lnTo>
                  <a:pt x="26883" y="960"/>
                </a:lnTo>
                <a:lnTo>
                  <a:pt x="24002" y="1920"/>
                </a:lnTo>
                <a:lnTo>
                  <a:pt x="21122" y="1920"/>
                </a:lnTo>
                <a:lnTo>
                  <a:pt x="18242" y="2880"/>
                </a:lnTo>
                <a:lnTo>
                  <a:pt x="15361" y="3840"/>
                </a:lnTo>
                <a:lnTo>
                  <a:pt x="13441" y="4800"/>
                </a:lnTo>
                <a:lnTo>
                  <a:pt x="10561" y="5760"/>
                </a:lnTo>
                <a:lnTo>
                  <a:pt x="8641" y="6720"/>
                </a:lnTo>
                <a:lnTo>
                  <a:pt x="7680" y="7680"/>
                </a:lnTo>
                <a:lnTo>
                  <a:pt x="6720" y="8641"/>
                </a:lnTo>
                <a:lnTo>
                  <a:pt x="5760" y="9601"/>
                </a:lnTo>
                <a:lnTo>
                  <a:pt x="5760" y="10561"/>
                </a:lnTo>
                <a:lnTo>
                  <a:pt x="4800" y="11521"/>
                </a:lnTo>
                <a:lnTo>
                  <a:pt x="4800" y="21122"/>
                </a:lnTo>
                <a:lnTo>
                  <a:pt x="5760" y="22082"/>
                </a:lnTo>
                <a:lnTo>
                  <a:pt x="5760" y="23042"/>
                </a:lnTo>
                <a:lnTo>
                  <a:pt x="6720" y="24002"/>
                </a:lnTo>
                <a:lnTo>
                  <a:pt x="7680" y="24963"/>
                </a:lnTo>
                <a:lnTo>
                  <a:pt x="9601" y="24963"/>
                </a:lnTo>
                <a:lnTo>
                  <a:pt x="10561" y="24002"/>
                </a:lnTo>
                <a:lnTo>
                  <a:pt x="12481" y="24002"/>
                </a:lnTo>
                <a:lnTo>
                  <a:pt x="13441" y="23042"/>
                </a:lnTo>
                <a:lnTo>
                  <a:pt x="15361" y="22082"/>
                </a:lnTo>
                <a:lnTo>
                  <a:pt x="18242" y="21122"/>
                </a:lnTo>
                <a:lnTo>
                  <a:pt x="20162" y="20162"/>
                </a:lnTo>
                <a:lnTo>
                  <a:pt x="23042" y="19202"/>
                </a:lnTo>
                <a:lnTo>
                  <a:pt x="25923" y="18242"/>
                </a:lnTo>
                <a:lnTo>
                  <a:pt x="28803" y="17282"/>
                </a:lnTo>
                <a:lnTo>
                  <a:pt x="40325" y="17282"/>
                </a:lnTo>
                <a:lnTo>
                  <a:pt x="42245" y="18242"/>
                </a:lnTo>
                <a:lnTo>
                  <a:pt x="44165" y="18242"/>
                </a:lnTo>
                <a:lnTo>
                  <a:pt x="46085" y="19202"/>
                </a:lnTo>
                <a:lnTo>
                  <a:pt x="47045" y="20162"/>
                </a:lnTo>
                <a:lnTo>
                  <a:pt x="48006" y="22082"/>
                </a:lnTo>
                <a:lnTo>
                  <a:pt x="48966" y="23042"/>
                </a:lnTo>
                <a:lnTo>
                  <a:pt x="49926" y="24963"/>
                </a:lnTo>
                <a:lnTo>
                  <a:pt x="49926" y="36484"/>
                </a:lnTo>
                <a:lnTo>
                  <a:pt x="35524" y="36484"/>
                </a:lnTo>
                <a:lnTo>
                  <a:pt x="29763" y="37444"/>
                </a:lnTo>
                <a:lnTo>
                  <a:pt x="24002" y="38404"/>
                </a:lnTo>
                <a:lnTo>
                  <a:pt x="19202" y="39364"/>
                </a:lnTo>
                <a:lnTo>
                  <a:pt x="14401" y="40309"/>
                </a:lnTo>
                <a:lnTo>
                  <a:pt x="10561" y="43205"/>
                </a:lnTo>
                <a:lnTo>
                  <a:pt x="7680" y="45125"/>
                </a:lnTo>
                <a:lnTo>
                  <a:pt x="4800" y="47990"/>
                </a:lnTo>
                <a:lnTo>
                  <a:pt x="2880" y="50871"/>
                </a:lnTo>
                <a:lnTo>
                  <a:pt x="960" y="54711"/>
                </a:lnTo>
                <a:lnTo>
                  <a:pt x="0" y="58552"/>
                </a:lnTo>
                <a:lnTo>
                  <a:pt x="0" y="67193"/>
                </a:lnTo>
                <a:lnTo>
                  <a:pt x="960" y="71033"/>
                </a:lnTo>
                <a:lnTo>
                  <a:pt x="1920" y="73913"/>
                </a:lnTo>
                <a:lnTo>
                  <a:pt x="3840" y="77754"/>
                </a:lnTo>
                <a:lnTo>
                  <a:pt x="5760" y="80634"/>
                </a:lnTo>
                <a:lnTo>
                  <a:pt x="8641" y="82555"/>
                </a:lnTo>
                <a:lnTo>
                  <a:pt x="10561" y="84475"/>
                </a:lnTo>
                <a:lnTo>
                  <a:pt x="14401" y="86395"/>
                </a:lnTo>
                <a:lnTo>
                  <a:pt x="17282" y="87355"/>
                </a:lnTo>
                <a:lnTo>
                  <a:pt x="21122" y="88315"/>
                </a:lnTo>
                <a:lnTo>
                  <a:pt x="28803" y="88315"/>
                </a:lnTo>
                <a:lnTo>
                  <a:pt x="24963" y="70073"/>
                </a:lnTo>
                <a:lnTo>
                  <a:pt x="23042" y="68153"/>
                </a:lnTo>
                <a:lnTo>
                  <a:pt x="22082" y="65272"/>
                </a:lnTo>
                <a:lnTo>
                  <a:pt x="22082" y="58552"/>
                </a:lnTo>
                <a:lnTo>
                  <a:pt x="23042" y="57591"/>
                </a:lnTo>
                <a:lnTo>
                  <a:pt x="24002" y="55671"/>
                </a:lnTo>
                <a:lnTo>
                  <a:pt x="24963" y="54711"/>
                </a:lnTo>
                <a:lnTo>
                  <a:pt x="26883" y="53751"/>
                </a:lnTo>
                <a:lnTo>
                  <a:pt x="27843" y="52806"/>
                </a:lnTo>
                <a:lnTo>
                  <a:pt x="30723" y="51831"/>
                </a:lnTo>
                <a:lnTo>
                  <a:pt x="32644" y="50871"/>
                </a:lnTo>
                <a:lnTo>
                  <a:pt x="35524" y="50871"/>
                </a:lnTo>
                <a:lnTo>
                  <a:pt x="38404" y="49926"/>
                </a:lnTo>
                <a:lnTo>
                  <a:pt x="49926" y="49926"/>
                </a:lnTo>
                <a:lnTo>
                  <a:pt x="49926" y="63352"/>
                </a:lnTo>
                <a:lnTo>
                  <a:pt x="48006" y="67193"/>
                </a:lnTo>
                <a:lnTo>
                  <a:pt x="45125" y="69113"/>
                </a:lnTo>
                <a:lnTo>
                  <a:pt x="42245" y="71033"/>
                </a:lnTo>
                <a:lnTo>
                  <a:pt x="39364" y="71993"/>
                </a:lnTo>
                <a:lnTo>
                  <a:pt x="36484" y="72953"/>
                </a:lnTo>
                <a:lnTo>
                  <a:pt x="33604" y="72953"/>
                </a:lnTo>
                <a:lnTo>
                  <a:pt x="38404" y="87355"/>
                </a:lnTo>
                <a:lnTo>
                  <a:pt x="42245" y="85435"/>
                </a:lnTo>
                <a:lnTo>
                  <a:pt x="47045" y="83515"/>
                </a:lnTo>
                <a:lnTo>
                  <a:pt x="50886" y="81594"/>
                </a:lnTo>
                <a:lnTo>
                  <a:pt x="53766" y="77754"/>
                </a:lnTo>
                <a:lnTo>
                  <a:pt x="53766" y="85435"/>
                </a:lnTo>
                <a:lnTo>
                  <a:pt x="54726" y="85435"/>
                </a:lnTo>
                <a:lnTo>
                  <a:pt x="54726" y="86395"/>
                </a:lnTo>
                <a:lnTo>
                  <a:pt x="55686" y="86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5" name="object 405"/>
          <p:cNvSpPr/>
          <p:nvPr/>
        </p:nvSpPr>
        <p:spPr>
          <a:xfrm>
            <a:off x="3752758" y="2722245"/>
            <a:ext cx="55686" cy="107518"/>
          </a:xfrm>
          <a:custGeom>
            <a:avLst/>
            <a:gdLst/>
            <a:ahLst/>
            <a:cxnLst/>
            <a:rect l="l" t="t" r="r" b="b"/>
            <a:pathLst>
              <a:path w="55686" h="107518">
                <a:moveTo>
                  <a:pt x="55686" y="92156"/>
                </a:moveTo>
                <a:lnTo>
                  <a:pt x="54726" y="91196"/>
                </a:lnTo>
                <a:lnTo>
                  <a:pt x="54726" y="88315"/>
                </a:lnTo>
                <a:lnTo>
                  <a:pt x="53766" y="87355"/>
                </a:lnTo>
                <a:lnTo>
                  <a:pt x="50886" y="87355"/>
                </a:lnTo>
                <a:lnTo>
                  <a:pt x="49926" y="88315"/>
                </a:lnTo>
                <a:lnTo>
                  <a:pt x="48006" y="88315"/>
                </a:lnTo>
                <a:lnTo>
                  <a:pt x="47045" y="89275"/>
                </a:lnTo>
                <a:lnTo>
                  <a:pt x="40325" y="89275"/>
                </a:lnTo>
                <a:lnTo>
                  <a:pt x="38404" y="88315"/>
                </a:lnTo>
                <a:lnTo>
                  <a:pt x="36484" y="85435"/>
                </a:lnTo>
                <a:lnTo>
                  <a:pt x="35524" y="83515"/>
                </a:lnTo>
                <a:lnTo>
                  <a:pt x="34564" y="80634"/>
                </a:lnTo>
                <a:lnTo>
                  <a:pt x="34564" y="39364"/>
                </a:lnTo>
                <a:lnTo>
                  <a:pt x="52806" y="39364"/>
                </a:lnTo>
                <a:lnTo>
                  <a:pt x="53766" y="38404"/>
                </a:lnTo>
                <a:lnTo>
                  <a:pt x="54726" y="37444"/>
                </a:lnTo>
                <a:lnTo>
                  <a:pt x="54726" y="35524"/>
                </a:lnTo>
                <a:lnTo>
                  <a:pt x="55686" y="33604"/>
                </a:lnTo>
                <a:lnTo>
                  <a:pt x="55686" y="26883"/>
                </a:lnTo>
                <a:lnTo>
                  <a:pt x="54726" y="25923"/>
                </a:lnTo>
                <a:lnTo>
                  <a:pt x="54726" y="23042"/>
                </a:lnTo>
                <a:lnTo>
                  <a:pt x="53766" y="23042"/>
                </a:lnTo>
                <a:lnTo>
                  <a:pt x="53766" y="22082"/>
                </a:lnTo>
                <a:lnTo>
                  <a:pt x="52806" y="21122"/>
                </a:lnTo>
                <a:lnTo>
                  <a:pt x="34564" y="21122"/>
                </a:lnTo>
                <a:lnTo>
                  <a:pt x="34564" y="1920"/>
                </a:lnTo>
                <a:lnTo>
                  <a:pt x="33604" y="1920"/>
                </a:lnTo>
                <a:lnTo>
                  <a:pt x="33604" y="960"/>
                </a:lnTo>
                <a:lnTo>
                  <a:pt x="30723" y="960"/>
                </a:lnTo>
                <a:lnTo>
                  <a:pt x="28803" y="0"/>
                </a:lnTo>
                <a:lnTo>
                  <a:pt x="18242" y="0"/>
                </a:lnTo>
                <a:lnTo>
                  <a:pt x="17282" y="960"/>
                </a:lnTo>
                <a:lnTo>
                  <a:pt x="14401" y="960"/>
                </a:lnTo>
                <a:lnTo>
                  <a:pt x="13441" y="1920"/>
                </a:lnTo>
                <a:lnTo>
                  <a:pt x="12481" y="2880"/>
                </a:lnTo>
                <a:lnTo>
                  <a:pt x="12481" y="21122"/>
                </a:lnTo>
                <a:lnTo>
                  <a:pt x="1920" y="21122"/>
                </a:lnTo>
                <a:lnTo>
                  <a:pt x="1920" y="22082"/>
                </a:lnTo>
                <a:lnTo>
                  <a:pt x="960" y="22082"/>
                </a:lnTo>
                <a:lnTo>
                  <a:pt x="960" y="23042"/>
                </a:lnTo>
                <a:lnTo>
                  <a:pt x="0" y="24002"/>
                </a:lnTo>
                <a:lnTo>
                  <a:pt x="0" y="35524"/>
                </a:lnTo>
                <a:lnTo>
                  <a:pt x="960" y="37444"/>
                </a:lnTo>
                <a:lnTo>
                  <a:pt x="960" y="38404"/>
                </a:lnTo>
                <a:lnTo>
                  <a:pt x="1920" y="39364"/>
                </a:lnTo>
                <a:lnTo>
                  <a:pt x="12481" y="39364"/>
                </a:lnTo>
                <a:lnTo>
                  <a:pt x="12481" y="84475"/>
                </a:lnTo>
                <a:lnTo>
                  <a:pt x="13441" y="88315"/>
                </a:lnTo>
                <a:lnTo>
                  <a:pt x="14401" y="92156"/>
                </a:lnTo>
                <a:lnTo>
                  <a:pt x="15361" y="95996"/>
                </a:lnTo>
                <a:lnTo>
                  <a:pt x="16322" y="98877"/>
                </a:lnTo>
                <a:lnTo>
                  <a:pt x="19202" y="100797"/>
                </a:lnTo>
                <a:lnTo>
                  <a:pt x="21122" y="102717"/>
                </a:lnTo>
                <a:lnTo>
                  <a:pt x="24002" y="104637"/>
                </a:lnTo>
                <a:lnTo>
                  <a:pt x="26883" y="105597"/>
                </a:lnTo>
                <a:lnTo>
                  <a:pt x="29763" y="107518"/>
                </a:lnTo>
                <a:lnTo>
                  <a:pt x="45125" y="107518"/>
                </a:lnTo>
                <a:lnTo>
                  <a:pt x="46085" y="106558"/>
                </a:lnTo>
                <a:lnTo>
                  <a:pt x="48966" y="106558"/>
                </a:lnTo>
                <a:lnTo>
                  <a:pt x="49926" y="105597"/>
                </a:lnTo>
                <a:lnTo>
                  <a:pt x="50886" y="105597"/>
                </a:lnTo>
                <a:lnTo>
                  <a:pt x="51846" y="104637"/>
                </a:lnTo>
                <a:lnTo>
                  <a:pt x="52806" y="104637"/>
                </a:lnTo>
                <a:lnTo>
                  <a:pt x="53766" y="103677"/>
                </a:lnTo>
                <a:lnTo>
                  <a:pt x="54726" y="102717"/>
                </a:lnTo>
                <a:lnTo>
                  <a:pt x="54726" y="99837"/>
                </a:lnTo>
                <a:lnTo>
                  <a:pt x="55686" y="97917"/>
                </a:lnTo>
                <a:lnTo>
                  <a:pt x="55686" y="9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6" name="object 406"/>
          <p:cNvSpPr/>
          <p:nvPr/>
        </p:nvSpPr>
        <p:spPr>
          <a:xfrm>
            <a:off x="3824767" y="2743367"/>
            <a:ext cx="22067" cy="85435"/>
          </a:xfrm>
          <a:custGeom>
            <a:avLst/>
            <a:gdLst/>
            <a:ahLst/>
            <a:cxnLst/>
            <a:rect l="l" t="t" r="r" b="b"/>
            <a:pathLst>
              <a:path w="22067" h="85435">
                <a:moveTo>
                  <a:pt x="0" y="1920"/>
                </a:moveTo>
                <a:lnTo>
                  <a:pt x="0" y="83515"/>
                </a:lnTo>
                <a:lnTo>
                  <a:pt x="960" y="84475"/>
                </a:lnTo>
                <a:lnTo>
                  <a:pt x="3840" y="84475"/>
                </a:lnTo>
                <a:lnTo>
                  <a:pt x="4800" y="85435"/>
                </a:lnTo>
                <a:lnTo>
                  <a:pt x="16306" y="85435"/>
                </a:lnTo>
                <a:lnTo>
                  <a:pt x="17266" y="84475"/>
                </a:lnTo>
                <a:lnTo>
                  <a:pt x="20147" y="84475"/>
                </a:lnTo>
                <a:lnTo>
                  <a:pt x="21107" y="83515"/>
                </a:lnTo>
                <a:lnTo>
                  <a:pt x="21107" y="82555"/>
                </a:lnTo>
                <a:lnTo>
                  <a:pt x="22067" y="82555"/>
                </a:lnTo>
                <a:lnTo>
                  <a:pt x="22067" y="2880"/>
                </a:lnTo>
                <a:lnTo>
                  <a:pt x="21107" y="1920"/>
                </a:lnTo>
                <a:lnTo>
                  <a:pt x="21107" y="960"/>
                </a:lnTo>
                <a:lnTo>
                  <a:pt x="19202" y="960"/>
                </a:lnTo>
                <a:lnTo>
                  <a:pt x="18227" y="0"/>
                </a:lnTo>
                <a:lnTo>
                  <a:pt x="2865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7" name="object 407"/>
          <p:cNvSpPr/>
          <p:nvPr/>
        </p:nvSpPr>
        <p:spPr>
          <a:xfrm>
            <a:off x="3822847" y="2708803"/>
            <a:ext cx="24947" cy="23042"/>
          </a:xfrm>
          <a:custGeom>
            <a:avLst/>
            <a:gdLst/>
            <a:ahLst/>
            <a:cxnLst/>
            <a:rect l="l" t="t" r="r" b="b"/>
            <a:pathLst>
              <a:path w="24947" h="23042">
                <a:moveTo>
                  <a:pt x="24947" y="11521"/>
                </a:moveTo>
                <a:lnTo>
                  <a:pt x="24947" y="6720"/>
                </a:lnTo>
                <a:lnTo>
                  <a:pt x="23987" y="3840"/>
                </a:lnTo>
                <a:lnTo>
                  <a:pt x="23027" y="1935"/>
                </a:lnTo>
                <a:lnTo>
                  <a:pt x="21122" y="960"/>
                </a:lnTo>
                <a:lnTo>
                  <a:pt x="17282" y="0"/>
                </a:lnTo>
                <a:lnTo>
                  <a:pt x="7665" y="0"/>
                </a:lnTo>
                <a:lnTo>
                  <a:pt x="3840" y="960"/>
                </a:lnTo>
                <a:lnTo>
                  <a:pt x="2880" y="2880"/>
                </a:lnTo>
                <a:lnTo>
                  <a:pt x="944" y="3840"/>
                </a:lnTo>
                <a:lnTo>
                  <a:pt x="0" y="7680"/>
                </a:lnTo>
                <a:lnTo>
                  <a:pt x="0" y="16322"/>
                </a:lnTo>
                <a:lnTo>
                  <a:pt x="944" y="19202"/>
                </a:lnTo>
                <a:lnTo>
                  <a:pt x="1920" y="20162"/>
                </a:lnTo>
                <a:lnTo>
                  <a:pt x="3840" y="22082"/>
                </a:lnTo>
                <a:lnTo>
                  <a:pt x="7665" y="23042"/>
                </a:lnTo>
                <a:lnTo>
                  <a:pt x="17282" y="23042"/>
                </a:lnTo>
                <a:lnTo>
                  <a:pt x="21122" y="22082"/>
                </a:lnTo>
                <a:lnTo>
                  <a:pt x="23027" y="20162"/>
                </a:lnTo>
                <a:lnTo>
                  <a:pt x="23987" y="19202"/>
                </a:lnTo>
                <a:lnTo>
                  <a:pt x="24947" y="15361"/>
                </a:lnTo>
                <a:lnTo>
                  <a:pt x="24947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8" name="object 408"/>
          <p:cNvSpPr/>
          <p:nvPr/>
        </p:nvSpPr>
        <p:spPr>
          <a:xfrm>
            <a:off x="3887160" y="2793278"/>
            <a:ext cx="4800" cy="35524"/>
          </a:xfrm>
          <a:custGeom>
            <a:avLst/>
            <a:gdLst/>
            <a:ahLst/>
            <a:cxnLst/>
            <a:rect l="l" t="t" r="r" b="b"/>
            <a:pathLst>
              <a:path w="4800" h="35524">
                <a:moveTo>
                  <a:pt x="4800" y="35524"/>
                </a:moveTo>
                <a:lnTo>
                  <a:pt x="4800" y="14401"/>
                </a:lnTo>
                <a:lnTo>
                  <a:pt x="3840" y="11521"/>
                </a:lnTo>
                <a:lnTo>
                  <a:pt x="1920" y="9601"/>
                </a:lnTo>
                <a:lnTo>
                  <a:pt x="960" y="6720"/>
                </a:lnTo>
                <a:lnTo>
                  <a:pt x="960" y="2880"/>
                </a:lnTo>
                <a:lnTo>
                  <a:pt x="0" y="0"/>
                </a:lnTo>
                <a:lnTo>
                  <a:pt x="0" y="33604"/>
                </a:lnTo>
                <a:lnTo>
                  <a:pt x="4800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9" name="object 409"/>
          <p:cNvSpPr/>
          <p:nvPr/>
        </p:nvSpPr>
        <p:spPr>
          <a:xfrm>
            <a:off x="3864117" y="2741447"/>
            <a:ext cx="84475" cy="88315"/>
          </a:xfrm>
          <a:custGeom>
            <a:avLst/>
            <a:gdLst/>
            <a:ahLst/>
            <a:cxnLst/>
            <a:rect l="l" t="t" r="r" b="b"/>
            <a:pathLst>
              <a:path w="84475" h="88315">
                <a:moveTo>
                  <a:pt x="48005" y="70073"/>
                </a:moveTo>
                <a:lnTo>
                  <a:pt x="45125" y="71033"/>
                </a:lnTo>
                <a:lnTo>
                  <a:pt x="38404" y="71033"/>
                </a:lnTo>
                <a:lnTo>
                  <a:pt x="35524" y="70073"/>
                </a:lnTo>
                <a:lnTo>
                  <a:pt x="32644" y="69113"/>
                </a:lnTo>
                <a:lnTo>
                  <a:pt x="30723" y="67193"/>
                </a:lnTo>
                <a:lnTo>
                  <a:pt x="27843" y="66233"/>
                </a:lnTo>
                <a:lnTo>
                  <a:pt x="27843" y="87355"/>
                </a:lnTo>
                <a:lnTo>
                  <a:pt x="34564" y="88315"/>
                </a:lnTo>
                <a:lnTo>
                  <a:pt x="48005" y="88315"/>
                </a:lnTo>
                <a:lnTo>
                  <a:pt x="54726" y="87355"/>
                </a:lnTo>
                <a:lnTo>
                  <a:pt x="60487" y="85435"/>
                </a:lnTo>
                <a:lnTo>
                  <a:pt x="65272" y="83515"/>
                </a:lnTo>
                <a:lnTo>
                  <a:pt x="70088" y="80634"/>
                </a:lnTo>
                <a:lnTo>
                  <a:pt x="73929" y="75834"/>
                </a:lnTo>
                <a:lnTo>
                  <a:pt x="76794" y="71993"/>
                </a:lnTo>
                <a:lnTo>
                  <a:pt x="79674" y="67193"/>
                </a:lnTo>
                <a:lnTo>
                  <a:pt x="81594" y="62392"/>
                </a:lnTo>
                <a:lnTo>
                  <a:pt x="83515" y="56647"/>
                </a:lnTo>
                <a:lnTo>
                  <a:pt x="84475" y="49926"/>
                </a:lnTo>
                <a:lnTo>
                  <a:pt x="84475" y="36484"/>
                </a:lnTo>
                <a:lnTo>
                  <a:pt x="83515" y="30723"/>
                </a:lnTo>
                <a:lnTo>
                  <a:pt x="81594" y="24963"/>
                </a:lnTo>
                <a:lnTo>
                  <a:pt x="79674" y="19202"/>
                </a:lnTo>
                <a:lnTo>
                  <a:pt x="77769" y="15361"/>
                </a:lnTo>
                <a:lnTo>
                  <a:pt x="73929" y="11521"/>
                </a:lnTo>
                <a:lnTo>
                  <a:pt x="71048" y="7680"/>
                </a:lnTo>
                <a:lnTo>
                  <a:pt x="66248" y="4800"/>
                </a:lnTo>
                <a:lnTo>
                  <a:pt x="61432" y="2880"/>
                </a:lnTo>
                <a:lnTo>
                  <a:pt x="56647" y="960"/>
                </a:lnTo>
                <a:lnTo>
                  <a:pt x="49926" y="0"/>
                </a:lnTo>
                <a:lnTo>
                  <a:pt x="35524" y="0"/>
                </a:lnTo>
                <a:lnTo>
                  <a:pt x="29763" y="960"/>
                </a:lnTo>
                <a:lnTo>
                  <a:pt x="24002" y="3840"/>
                </a:lnTo>
                <a:lnTo>
                  <a:pt x="19202" y="5760"/>
                </a:lnTo>
                <a:lnTo>
                  <a:pt x="14401" y="8641"/>
                </a:lnTo>
                <a:lnTo>
                  <a:pt x="10561" y="12481"/>
                </a:lnTo>
                <a:lnTo>
                  <a:pt x="6720" y="16322"/>
                </a:lnTo>
                <a:lnTo>
                  <a:pt x="4800" y="21122"/>
                </a:lnTo>
                <a:lnTo>
                  <a:pt x="2880" y="26883"/>
                </a:lnTo>
                <a:lnTo>
                  <a:pt x="960" y="32644"/>
                </a:lnTo>
                <a:lnTo>
                  <a:pt x="0" y="38404"/>
                </a:lnTo>
                <a:lnTo>
                  <a:pt x="0" y="51831"/>
                </a:lnTo>
                <a:lnTo>
                  <a:pt x="960" y="58552"/>
                </a:lnTo>
                <a:lnTo>
                  <a:pt x="2880" y="63352"/>
                </a:lnTo>
                <a:lnTo>
                  <a:pt x="3840" y="69113"/>
                </a:lnTo>
                <a:lnTo>
                  <a:pt x="6720" y="73913"/>
                </a:lnTo>
                <a:lnTo>
                  <a:pt x="9601" y="77754"/>
                </a:lnTo>
                <a:lnTo>
                  <a:pt x="13441" y="80634"/>
                </a:lnTo>
                <a:lnTo>
                  <a:pt x="17282" y="83515"/>
                </a:lnTo>
                <a:lnTo>
                  <a:pt x="23042" y="85435"/>
                </a:lnTo>
                <a:lnTo>
                  <a:pt x="23042" y="36484"/>
                </a:lnTo>
                <a:lnTo>
                  <a:pt x="24002" y="33604"/>
                </a:lnTo>
                <a:lnTo>
                  <a:pt x="24963" y="29763"/>
                </a:lnTo>
                <a:lnTo>
                  <a:pt x="25923" y="26883"/>
                </a:lnTo>
                <a:lnTo>
                  <a:pt x="27843" y="24963"/>
                </a:lnTo>
                <a:lnTo>
                  <a:pt x="28803" y="22082"/>
                </a:lnTo>
                <a:lnTo>
                  <a:pt x="30723" y="21122"/>
                </a:lnTo>
                <a:lnTo>
                  <a:pt x="33604" y="19202"/>
                </a:lnTo>
                <a:lnTo>
                  <a:pt x="36484" y="18242"/>
                </a:lnTo>
                <a:lnTo>
                  <a:pt x="39364" y="17282"/>
                </a:lnTo>
                <a:lnTo>
                  <a:pt x="46085" y="17282"/>
                </a:lnTo>
                <a:lnTo>
                  <a:pt x="48966" y="18242"/>
                </a:lnTo>
                <a:lnTo>
                  <a:pt x="51846" y="20162"/>
                </a:lnTo>
                <a:lnTo>
                  <a:pt x="53766" y="21122"/>
                </a:lnTo>
                <a:lnTo>
                  <a:pt x="55686" y="23042"/>
                </a:lnTo>
                <a:lnTo>
                  <a:pt x="57591" y="24963"/>
                </a:lnTo>
                <a:lnTo>
                  <a:pt x="58567" y="27843"/>
                </a:lnTo>
                <a:lnTo>
                  <a:pt x="59527" y="30723"/>
                </a:lnTo>
                <a:lnTo>
                  <a:pt x="60487" y="33604"/>
                </a:lnTo>
                <a:lnTo>
                  <a:pt x="61432" y="37444"/>
                </a:lnTo>
                <a:lnTo>
                  <a:pt x="61432" y="52806"/>
                </a:lnTo>
                <a:lnTo>
                  <a:pt x="60487" y="55671"/>
                </a:lnTo>
                <a:lnTo>
                  <a:pt x="59527" y="58552"/>
                </a:lnTo>
                <a:lnTo>
                  <a:pt x="58567" y="61432"/>
                </a:lnTo>
                <a:lnTo>
                  <a:pt x="56647" y="64312"/>
                </a:lnTo>
                <a:lnTo>
                  <a:pt x="54726" y="66233"/>
                </a:lnTo>
                <a:lnTo>
                  <a:pt x="52806" y="68153"/>
                </a:lnTo>
                <a:lnTo>
                  <a:pt x="50886" y="69113"/>
                </a:lnTo>
                <a:lnTo>
                  <a:pt x="48005" y="70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0" name="object 410"/>
          <p:cNvSpPr/>
          <p:nvPr/>
        </p:nvSpPr>
        <p:spPr>
          <a:xfrm>
            <a:off x="3965874" y="2741447"/>
            <a:ext cx="74874" cy="87355"/>
          </a:xfrm>
          <a:custGeom>
            <a:avLst/>
            <a:gdLst/>
            <a:ahLst/>
            <a:cxnLst/>
            <a:rect l="l" t="t" r="r" b="b"/>
            <a:pathLst>
              <a:path w="74874" h="87355">
                <a:moveTo>
                  <a:pt x="54726" y="86395"/>
                </a:moveTo>
                <a:lnTo>
                  <a:pt x="57591" y="86395"/>
                </a:lnTo>
                <a:lnTo>
                  <a:pt x="58567" y="87355"/>
                </a:lnTo>
                <a:lnTo>
                  <a:pt x="69113" y="87355"/>
                </a:lnTo>
                <a:lnTo>
                  <a:pt x="71033" y="86395"/>
                </a:lnTo>
                <a:lnTo>
                  <a:pt x="73929" y="86395"/>
                </a:lnTo>
                <a:lnTo>
                  <a:pt x="74874" y="85435"/>
                </a:lnTo>
                <a:lnTo>
                  <a:pt x="74874" y="24963"/>
                </a:lnTo>
                <a:lnTo>
                  <a:pt x="73929" y="20162"/>
                </a:lnTo>
                <a:lnTo>
                  <a:pt x="72953" y="16322"/>
                </a:lnTo>
                <a:lnTo>
                  <a:pt x="71033" y="13441"/>
                </a:lnTo>
                <a:lnTo>
                  <a:pt x="69113" y="9601"/>
                </a:lnTo>
                <a:lnTo>
                  <a:pt x="66248" y="6720"/>
                </a:lnTo>
                <a:lnTo>
                  <a:pt x="63367" y="4800"/>
                </a:lnTo>
                <a:lnTo>
                  <a:pt x="59527" y="2880"/>
                </a:lnTo>
                <a:lnTo>
                  <a:pt x="56647" y="960"/>
                </a:lnTo>
                <a:lnTo>
                  <a:pt x="51846" y="0"/>
                </a:lnTo>
                <a:lnTo>
                  <a:pt x="41285" y="0"/>
                </a:lnTo>
                <a:lnTo>
                  <a:pt x="36484" y="960"/>
                </a:lnTo>
                <a:lnTo>
                  <a:pt x="32644" y="3840"/>
                </a:lnTo>
                <a:lnTo>
                  <a:pt x="27843" y="5760"/>
                </a:lnTo>
                <a:lnTo>
                  <a:pt x="23042" y="9601"/>
                </a:lnTo>
                <a:lnTo>
                  <a:pt x="19202" y="14401"/>
                </a:lnTo>
                <a:lnTo>
                  <a:pt x="19202" y="3840"/>
                </a:lnTo>
                <a:lnTo>
                  <a:pt x="18242" y="3840"/>
                </a:lnTo>
                <a:lnTo>
                  <a:pt x="18242" y="2880"/>
                </a:lnTo>
                <a:lnTo>
                  <a:pt x="17282" y="2880"/>
                </a:lnTo>
                <a:lnTo>
                  <a:pt x="16322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84475"/>
                </a:lnTo>
                <a:lnTo>
                  <a:pt x="960" y="85435"/>
                </a:lnTo>
                <a:lnTo>
                  <a:pt x="1920" y="86395"/>
                </a:lnTo>
                <a:lnTo>
                  <a:pt x="4800" y="86395"/>
                </a:lnTo>
                <a:lnTo>
                  <a:pt x="5760" y="87355"/>
                </a:lnTo>
                <a:lnTo>
                  <a:pt x="16322" y="87355"/>
                </a:lnTo>
                <a:lnTo>
                  <a:pt x="18242" y="86395"/>
                </a:lnTo>
                <a:lnTo>
                  <a:pt x="21122" y="86395"/>
                </a:lnTo>
                <a:lnTo>
                  <a:pt x="21122" y="85435"/>
                </a:lnTo>
                <a:lnTo>
                  <a:pt x="22082" y="85435"/>
                </a:lnTo>
                <a:lnTo>
                  <a:pt x="22082" y="31683"/>
                </a:lnTo>
                <a:lnTo>
                  <a:pt x="25923" y="27843"/>
                </a:lnTo>
                <a:lnTo>
                  <a:pt x="28803" y="24963"/>
                </a:lnTo>
                <a:lnTo>
                  <a:pt x="31683" y="22082"/>
                </a:lnTo>
                <a:lnTo>
                  <a:pt x="34564" y="20162"/>
                </a:lnTo>
                <a:lnTo>
                  <a:pt x="37444" y="19202"/>
                </a:lnTo>
                <a:lnTo>
                  <a:pt x="42245" y="19202"/>
                </a:lnTo>
                <a:lnTo>
                  <a:pt x="44165" y="20162"/>
                </a:lnTo>
                <a:lnTo>
                  <a:pt x="46085" y="21122"/>
                </a:lnTo>
                <a:lnTo>
                  <a:pt x="48006" y="22082"/>
                </a:lnTo>
                <a:lnTo>
                  <a:pt x="48966" y="23042"/>
                </a:lnTo>
                <a:lnTo>
                  <a:pt x="49926" y="24002"/>
                </a:lnTo>
                <a:lnTo>
                  <a:pt x="50886" y="25923"/>
                </a:lnTo>
                <a:lnTo>
                  <a:pt x="51846" y="27843"/>
                </a:lnTo>
                <a:lnTo>
                  <a:pt x="51846" y="29763"/>
                </a:lnTo>
                <a:lnTo>
                  <a:pt x="52806" y="31683"/>
                </a:lnTo>
                <a:lnTo>
                  <a:pt x="52806" y="84475"/>
                </a:lnTo>
                <a:lnTo>
                  <a:pt x="53751" y="84475"/>
                </a:lnTo>
                <a:lnTo>
                  <a:pt x="53751" y="85435"/>
                </a:lnTo>
                <a:lnTo>
                  <a:pt x="54726" y="86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1" name="object 411"/>
          <p:cNvSpPr/>
          <p:nvPr/>
        </p:nvSpPr>
        <p:spPr>
          <a:xfrm>
            <a:off x="4058030" y="2741447"/>
            <a:ext cx="60487" cy="88315"/>
          </a:xfrm>
          <a:custGeom>
            <a:avLst/>
            <a:gdLst/>
            <a:ahLst/>
            <a:cxnLst/>
            <a:rect l="l" t="t" r="r" b="b"/>
            <a:pathLst>
              <a:path w="60487" h="88315">
                <a:moveTo>
                  <a:pt x="55686" y="6720"/>
                </a:moveTo>
                <a:lnTo>
                  <a:pt x="54726" y="6720"/>
                </a:lnTo>
                <a:lnTo>
                  <a:pt x="54726" y="5760"/>
                </a:lnTo>
                <a:lnTo>
                  <a:pt x="53766" y="5760"/>
                </a:lnTo>
                <a:lnTo>
                  <a:pt x="53766" y="4800"/>
                </a:lnTo>
                <a:lnTo>
                  <a:pt x="52806" y="3840"/>
                </a:lnTo>
                <a:lnTo>
                  <a:pt x="50886" y="3840"/>
                </a:lnTo>
                <a:lnTo>
                  <a:pt x="49926" y="2880"/>
                </a:lnTo>
                <a:lnTo>
                  <a:pt x="48006" y="2880"/>
                </a:lnTo>
                <a:lnTo>
                  <a:pt x="46085" y="1920"/>
                </a:lnTo>
                <a:lnTo>
                  <a:pt x="44165" y="1920"/>
                </a:lnTo>
                <a:lnTo>
                  <a:pt x="42245" y="960"/>
                </a:lnTo>
                <a:lnTo>
                  <a:pt x="40325" y="960"/>
                </a:lnTo>
                <a:lnTo>
                  <a:pt x="37444" y="0"/>
                </a:lnTo>
                <a:lnTo>
                  <a:pt x="27843" y="0"/>
                </a:lnTo>
                <a:lnTo>
                  <a:pt x="23042" y="960"/>
                </a:lnTo>
                <a:lnTo>
                  <a:pt x="19202" y="1920"/>
                </a:lnTo>
                <a:lnTo>
                  <a:pt x="15361" y="2880"/>
                </a:lnTo>
                <a:lnTo>
                  <a:pt x="12481" y="4800"/>
                </a:lnTo>
                <a:lnTo>
                  <a:pt x="9601" y="7680"/>
                </a:lnTo>
                <a:lnTo>
                  <a:pt x="6720" y="9601"/>
                </a:lnTo>
                <a:lnTo>
                  <a:pt x="4800" y="12481"/>
                </a:lnTo>
                <a:lnTo>
                  <a:pt x="2880" y="15361"/>
                </a:lnTo>
                <a:lnTo>
                  <a:pt x="1920" y="18242"/>
                </a:lnTo>
                <a:lnTo>
                  <a:pt x="960" y="22082"/>
                </a:lnTo>
                <a:lnTo>
                  <a:pt x="960" y="32644"/>
                </a:lnTo>
                <a:lnTo>
                  <a:pt x="2880" y="35524"/>
                </a:lnTo>
                <a:lnTo>
                  <a:pt x="3840" y="37444"/>
                </a:lnTo>
                <a:lnTo>
                  <a:pt x="4800" y="40309"/>
                </a:lnTo>
                <a:lnTo>
                  <a:pt x="6720" y="42245"/>
                </a:lnTo>
                <a:lnTo>
                  <a:pt x="8641" y="44150"/>
                </a:lnTo>
                <a:lnTo>
                  <a:pt x="10561" y="45125"/>
                </a:lnTo>
                <a:lnTo>
                  <a:pt x="12481" y="47030"/>
                </a:lnTo>
                <a:lnTo>
                  <a:pt x="15361" y="47990"/>
                </a:lnTo>
                <a:lnTo>
                  <a:pt x="17282" y="48966"/>
                </a:lnTo>
                <a:lnTo>
                  <a:pt x="20162" y="49926"/>
                </a:lnTo>
                <a:lnTo>
                  <a:pt x="22082" y="50871"/>
                </a:lnTo>
                <a:lnTo>
                  <a:pt x="24963" y="51831"/>
                </a:lnTo>
                <a:lnTo>
                  <a:pt x="26883" y="52806"/>
                </a:lnTo>
                <a:lnTo>
                  <a:pt x="28803" y="53751"/>
                </a:lnTo>
                <a:lnTo>
                  <a:pt x="30723" y="54711"/>
                </a:lnTo>
                <a:lnTo>
                  <a:pt x="32644" y="55671"/>
                </a:lnTo>
                <a:lnTo>
                  <a:pt x="34564" y="56647"/>
                </a:lnTo>
                <a:lnTo>
                  <a:pt x="36484" y="57591"/>
                </a:lnTo>
                <a:lnTo>
                  <a:pt x="37444" y="58552"/>
                </a:lnTo>
                <a:lnTo>
                  <a:pt x="38404" y="60487"/>
                </a:lnTo>
                <a:lnTo>
                  <a:pt x="38404" y="67193"/>
                </a:lnTo>
                <a:lnTo>
                  <a:pt x="37444" y="68153"/>
                </a:lnTo>
                <a:lnTo>
                  <a:pt x="36484" y="69113"/>
                </a:lnTo>
                <a:lnTo>
                  <a:pt x="35524" y="70073"/>
                </a:lnTo>
                <a:lnTo>
                  <a:pt x="34564" y="71033"/>
                </a:lnTo>
                <a:lnTo>
                  <a:pt x="32644" y="71993"/>
                </a:lnTo>
                <a:lnTo>
                  <a:pt x="29763" y="71993"/>
                </a:lnTo>
                <a:lnTo>
                  <a:pt x="27843" y="72953"/>
                </a:lnTo>
                <a:lnTo>
                  <a:pt x="23042" y="72953"/>
                </a:lnTo>
                <a:lnTo>
                  <a:pt x="20162" y="71993"/>
                </a:lnTo>
                <a:lnTo>
                  <a:pt x="17282" y="71033"/>
                </a:lnTo>
                <a:lnTo>
                  <a:pt x="15361" y="71033"/>
                </a:lnTo>
                <a:lnTo>
                  <a:pt x="12481" y="70073"/>
                </a:lnTo>
                <a:lnTo>
                  <a:pt x="10561" y="69113"/>
                </a:lnTo>
                <a:lnTo>
                  <a:pt x="8641" y="68153"/>
                </a:lnTo>
                <a:lnTo>
                  <a:pt x="7680" y="67193"/>
                </a:lnTo>
                <a:lnTo>
                  <a:pt x="5760" y="66233"/>
                </a:lnTo>
                <a:lnTo>
                  <a:pt x="4800" y="66233"/>
                </a:lnTo>
                <a:lnTo>
                  <a:pt x="3840" y="65272"/>
                </a:lnTo>
                <a:lnTo>
                  <a:pt x="1920" y="65272"/>
                </a:lnTo>
                <a:lnTo>
                  <a:pt x="1920" y="66233"/>
                </a:lnTo>
                <a:lnTo>
                  <a:pt x="960" y="66233"/>
                </a:lnTo>
                <a:lnTo>
                  <a:pt x="960" y="69113"/>
                </a:lnTo>
                <a:lnTo>
                  <a:pt x="0" y="71033"/>
                </a:lnTo>
                <a:lnTo>
                  <a:pt x="0" y="75834"/>
                </a:lnTo>
                <a:lnTo>
                  <a:pt x="960" y="77754"/>
                </a:lnTo>
                <a:lnTo>
                  <a:pt x="960" y="80634"/>
                </a:lnTo>
                <a:lnTo>
                  <a:pt x="1920" y="81594"/>
                </a:lnTo>
                <a:lnTo>
                  <a:pt x="2880" y="82555"/>
                </a:lnTo>
                <a:lnTo>
                  <a:pt x="3840" y="83515"/>
                </a:lnTo>
                <a:lnTo>
                  <a:pt x="5760" y="84475"/>
                </a:lnTo>
                <a:lnTo>
                  <a:pt x="6720" y="85435"/>
                </a:lnTo>
                <a:lnTo>
                  <a:pt x="8641" y="85435"/>
                </a:lnTo>
                <a:lnTo>
                  <a:pt x="10561" y="86395"/>
                </a:lnTo>
                <a:lnTo>
                  <a:pt x="12481" y="87355"/>
                </a:lnTo>
                <a:lnTo>
                  <a:pt x="15361" y="87355"/>
                </a:lnTo>
                <a:lnTo>
                  <a:pt x="18242" y="88315"/>
                </a:lnTo>
                <a:lnTo>
                  <a:pt x="35524" y="88315"/>
                </a:lnTo>
                <a:lnTo>
                  <a:pt x="40325" y="87355"/>
                </a:lnTo>
                <a:lnTo>
                  <a:pt x="44165" y="85435"/>
                </a:lnTo>
                <a:lnTo>
                  <a:pt x="48006" y="84475"/>
                </a:lnTo>
                <a:lnTo>
                  <a:pt x="50886" y="81594"/>
                </a:lnTo>
                <a:lnTo>
                  <a:pt x="53766" y="79674"/>
                </a:lnTo>
                <a:lnTo>
                  <a:pt x="56647" y="76794"/>
                </a:lnTo>
                <a:lnTo>
                  <a:pt x="57607" y="72953"/>
                </a:lnTo>
                <a:lnTo>
                  <a:pt x="59512" y="70073"/>
                </a:lnTo>
                <a:lnTo>
                  <a:pt x="60487" y="66233"/>
                </a:lnTo>
                <a:lnTo>
                  <a:pt x="60487" y="57591"/>
                </a:lnTo>
                <a:lnTo>
                  <a:pt x="59512" y="54711"/>
                </a:lnTo>
                <a:lnTo>
                  <a:pt x="58567" y="51831"/>
                </a:lnTo>
                <a:lnTo>
                  <a:pt x="57607" y="49926"/>
                </a:lnTo>
                <a:lnTo>
                  <a:pt x="56647" y="47030"/>
                </a:lnTo>
                <a:lnTo>
                  <a:pt x="54726" y="45125"/>
                </a:lnTo>
                <a:lnTo>
                  <a:pt x="52806" y="43205"/>
                </a:lnTo>
                <a:lnTo>
                  <a:pt x="50886" y="42245"/>
                </a:lnTo>
                <a:lnTo>
                  <a:pt x="48006" y="40309"/>
                </a:lnTo>
                <a:lnTo>
                  <a:pt x="46085" y="39364"/>
                </a:lnTo>
                <a:lnTo>
                  <a:pt x="43205" y="38404"/>
                </a:lnTo>
                <a:lnTo>
                  <a:pt x="41285" y="37444"/>
                </a:lnTo>
                <a:lnTo>
                  <a:pt x="38404" y="36484"/>
                </a:lnTo>
                <a:lnTo>
                  <a:pt x="36484" y="35524"/>
                </a:lnTo>
                <a:lnTo>
                  <a:pt x="33604" y="34564"/>
                </a:lnTo>
                <a:lnTo>
                  <a:pt x="31683" y="33604"/>
                </a:lnTo>
                <a:lnTo>
                  <a:pt x="29763" y="32644"/>
                </a:lnTo>
                <a:lnTo>
                  <a:pt x="27843" y="31683"/>
                </a:lnTo>
                <a:lnTo>
                  <a:pt x="25923" y="30723"/>
                </a:lnTo>
                <a:lnTo>
                  <a:pt x="24963" y="29763"/>
                </a:lnTo>
                <a:lnTo>
                  <a:pt x="23042" y="28803"/>
                </a:lnTo>
                <a:lnTo>
                  <a:pt x="22082" y="27843"/>
                </a:lnTo>
                <a:lnTo>
                  <a:pt x="22082" y="21122"/>
                </a:lnTo>
                <a:lnTo>
                  <a:pt x="23042" y="20162"/>
                </a:lnTo>
                <a:lnTo>
                  <a:pt x="24003" y="19202"/>
                </a:lnTo>
                <a:lnTo>
                  <a:pt x="24963" y="18242"/>
                </a:lnTo>
                <a:lnTo>
                  <a:pt x="25923" y="17282"/>
                </a:lnTo>
                <a:lnTo>
                  <a:pt x="26883" y="17282"/>
                </a:lnTo>
                <a:lnTo>
                  <a:pt x="27843" y="16322"/>
                </a:lnTo>
                <a:lnTo>
                  <a:pt x="38404" y="16322"/>
                </a:lnTo>
                <a:lnTo>
                  <a:pt x="41285" y="17282"/>
                </a:lnTo>
                <a:lnTo>
                  <a:pt x="43205" y="17282"/>
                </a:lnTo>
                <a:lnTo>
                  <a:pt x="45125" y="18242"/>
                </a:lnTo>
                <a:lnTo>
                  <a:pt x="47045" y="19202"/>
                </a:lnTo>
                <a:lnTo>
                  <a:pt x="48966" y="19202"/>
                </a:lnTo>
                <a:lnTo>
                  <a:pt x="49926" y="20162"/>
                </a:lnTo>
                <a:lnTo>
                  <a:pt x="50886" y="21122"/>
                </a:lnTo>
                <a:lnTo>
                  <a:pt x="51846" y="21122"/>
                </a:lnTo>
                <a:lnTo>
                  <a:pt x="52806" y="22082"/>
                </a:lnTo>
                <a:lnTo>
                  <a:pt x="53766" y="22082"/>
                </a:lnTo>
                <a:lnTo>
                  <a:pt x="54726" y="21122"/>
                </a:lnTo>
                <a:lnTo>
                  <a:pt x="55686" y="21122"/>
                </a:lnTo>
                <a:lnTo>
                  <a:pt x="55686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2" name="object 412"/>
          <p:cNvSpPr/>
          <p:nvPr/>
        </p:nvSpPr>
        <p:spPr>
          <a:xfrm>
            <a:off x="1394114" y="1344686"/>
            <a:ext cx="2311603" cy="2535280"/>
          </a:xfrm>
          <a:custGeom>
            <a:avLst/>
            <a:gdLst/>
            <a:ahLst/>
            <a:cxnLst/>
            <a:rect l="l" t="t" r="r" b="b"/>
            <a:pathLst>
              <a:path w="2311603" h="2535280">
                <a:moveTo>
                  <a:pt x="0" y="2535280"/>
                </a:moveTo>
                <a:lnTo>
                  <a:pt x="2311603" y="2535280"/>
                </a:lnTo>
                <a:lnTo>
                  <a:pt x="2311603" y="0"/>
                </a:lnTo>
                <a:lnTo>
                  <a:pt x="0" y="0"/>
                </a:lnTo>
                <a:lnTo>
                  <a:pt x="0" y="253528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3" name="object 413"/>
          <p:cNvSpPr/>
          <p:nvPr/>
        </p:nvSpPr>
        <p:spPr>
          <a:xfrm>
            <a:off x="1953783" y="1869795"/>
            <a:ext cx="1402514" cy="1606997"/>
          </a:xfrm>
          <a:custGeom>
            <a:avLst/>
            <a:gdLst/>
            <a:ahLst/>
            <a:cxnLst/>
            <a:rect l="l" t="t" r="r" b="b"/>
            <a:pathLst>
              <a:path w="1402514" h="1606997">
                <a:moveTo>
                  <a:pt x="0" y="1606997"/>
                </a:moveTo>
                <a:lnTo>
                  <a:pt x="1402514" y="1606997"/>
                </a:lnTo>
                <a:lnTo>
                  <a:pt x="1402514" y="0"/>
                </a:lnTo>
                <a:lnTo>
                  <a:pt x="0" y="0"/>
                </a:lnTo>
                <a:lnTo>
                  <a:pt x="0" y="1606997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4" name="object 414"/>
          <p:cNvSpPr/>
          <p:nvPr/>
        </p:nvSpPr>
        <p:spPr>
          <a:xfrm>
            <a:off x="1953782" y="1869795"/>
            <a:ext cx="0" cy="1630992"/>
          </a:xfrm>
          <a:custGeom>
            <a:avLst/>
            <a:gdLst/>
            <a:ahLst/>
            <a:cxnLst/>
            <a:rect l="l" t="t" r="r" b="b"/>
            <a:pathLst>
              <a:path w="0" h="1630992">
                <a:moveTo>
                  <a:pt x="0" y="0"/>
                </a:moveTo>
                <a:lnTo>
                  <a:pt x="0" y="1630992"/>
                </a:lnTo>
              </a:path>
            </a:pathLst>
          </a:custGeom>
          <a:ln w="89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5" name="object 415"/>
          <p:cNvSpPr/>
          <p:nvPr/>
        </p:nvSpPr>
        <p:spPr>
          <a:xfrm>
            <a:off x="1913458" y="3476304"/>
            <a:ext cx="40325" cy="0"/>
          </a:xfrm>
          <a:custGeom>
            <a:avLst/>
            <a:gdLst/>
            <a:ahLst/>
            <a:cxnLst/>
            <a:rect l="l" t="t" r="r" b="b"/>
            <a:pathLst>
              <a:path w="40325" h="0">
                <a:moveTo>
                  <a:pt x="0" y="0"/>
                </a:moveTo>
                <a:lnTo>
                  <a:pt x="40325" y="0"/>
                </a:lnTo>
              </a:path>
            </a:pathLst>
          </a:custGeom>
          <a:ln w="98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6" name="object 416"/>
          <p:cNvSpPr/>
          <p:nvPr/>
        </p:nvSpPr>
        <p:spPr>
          <a:xfrm>
            <a:off x="1913458" y="3276638"/>
            <a:ext cx="40325" cy="0"/>
          </a:xfrm>
          <a:custGeom>
            <a:avLst/>
            <a:gdLst/>
            <a:ahLst/>
            <a:cxnLst/>
            <a:rect l="l" t="t" r="r" b="b"/>
            <a:pathLst>
              <a:path w="40325" h="0">
                <a:moveTo>
                  <a:pt x="0" y="0"/>
                </a:moveTo>
                <a:lnTo>
                  <a:pt x="40325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7" name="object 417"/>
          <p:cNvSpPr/>
          <p:nvPr/>
        </p:nvSpPr>
        <p:spPr>
          <a:xfrm>
            <a:off x="1913458" y="3075035"/>
            <a:ext cx="40325" cy="0"/>
          </a:xfrm>
          <a:custGeom>
            <a:avLst/>
            <a:gdLst/>
            <a:ahLst/>
            <a:cxnLst/>
            <a:rect l="l" t="t" r="r" b="b"/>
            <a:pathLst>
              <a:path w="40325" h="0">
                <a:moveTo>
                  <a:pt x="0" y="0"/>
                </a:moveTo>
                <a:lnTo>
                  <a:pt x="40325" y="0"/>
                </a:lnTo>
              </a:path>
            </a:pathLst>
          </a:custGeom>
          <a:ln w="98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8" name="object 418"/>
          <p:cNvSpPr/>
          <p:nvPr/>
        </p:nvSpPr>
        <p:spPr>
          <a:xfrm>
            <a:off x="1913458" y="2874888"/>
            <a:ext cx="40325" cy="0"/>
          </a:xfrm>
          <a:custGeom>
            <a:avLst/>
            <a:gdLst/>
            <a:ahLst/>
            <a:cxnLst/>
            <a:rect l="l" t="t" r="r" b="b"/>
            <a:pathLst>
              <a:path w="40325" h="0">
                <a:moveTo>
                  <a:pt x="0" y="0"/>
                </a:moveTo>
                <a:lnTo>
                  <a:pt x="40325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9" name="object 419"/>
          <p:cNvSpPr/>
          <p:nvPr/>
        </p:nvSpPr>
        <p:spPr>
          <a:xfrm>
            <a:off x="1913458" y="2673774"/>
            <a:ext cx="40325" cy="0"/>
          </a:xfrm>
          <a:custGeom>
            <a:avLst/>
            <a:gdLst/>
            <a:ahLst/>
            <a:cxnLst/>
            <a:rect l="l" t="t" r="r" b="b"/>
            <a:pathLst>
              <a:path w="40325" h="0">
                <a:moveTo>
                  <a:pt x="0" y="0"/>
                </a:moveTo>
                <a:lnTo>
                  <a:pt x="40325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0" name="object 420"/>
          <p:cNvSpPr/>
          <p:nvPr/>
        </p:nvSpPr>
        <p:spPr>
          <a:xfrm>
            <a:off x="1913458" y="2473619"/>
            <a:ext cx="40325" cy="0"/>
          </a:xfrm>
          <a:custGeom>
            <a:avLst/>
            <a:gdLst/>
            <a:ahLst/>
            <a:cxnLst/>
            <a:rect l="l" t="t" r="r" b="b"/>
            <a:pathLst>
              <a:path w="40325" h="0">
                <a:moveTo>
                  <a:pt x="0" y="0"/>
                </a:moveTo>
                <a:lnTo>
                  <a:pt x="40325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1" name="object 421"/>
          <p:cNvSpPr/>
          <p:nvPr/>
        </p:nvSpPr>
        <p:spPr>
          <a:xfrm>
            <a:off x="1913458" y="2271544"/>
            <a:ext cx="40325" cy="0"/>
          </a:xfrm>
          <a:custGeom>
            <a:avLst/>
            <a:gdLst/>
            <a:ahLst/>
            <a:cxnLst/>
            <a:rect l="l" t="t" r="r" b="b"/>
            <a:pathLst>
              <a:path w="40325" h="0">
                <a:moveTo>
                  <a:pt x="0" y="0"/>
                </a:moveTo>
                <a:lnTo>
                  <a:pt x="40325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2" name="object 422"/>
          <p:cNvSpPr/>
          <p:nvPr/>
        </p:nvSpPr>
        <p:spPr>
          <a:xfrm>
            <a:off x="1913458" y="2071870"/>
            <a:ext cx="40325" cy="0"/>
          </a:xfrm>
          <a:custGeom>
            <a:avLst/>
            <a:gdLst/>
            <a:ahLst/>
            <a:cxnLst/>
            <a:rect l="l" t="t" r="r" b="b"/>
            <a:pathLst>
              <a:path w="40325" h="0">
                <a:moveTo>
                  <a:pt x="0" y="0"/>
                </a:moveTo>
                <a:lnTo>
                  <a:pt x="40325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3" name="object 423"/>
          <p:cNvSpPr/>
          <p:nvPr/>
        </p:nvSpPr>
        <p:spPr>
          <a:xfrm>
            <a:off x="1913458" y="1870275"/>
            <a:ext cx="40325" cy="0"/>
          </a:xfrm>
          <a:custGeom>
            <a:avLst/>
            <a:gdLst/>
            <a:ahLst/>
            <a:cxnLst/>
            <a:rect l="l" t="t" r="r" b="b"/>
            <a:pathLst>
              <a:path w="40325" h="0">
                <a:moveTo>
                  <a:pt x="0" y="0"/>
                </a:moveTo>
                <a:lnTo>
                  <a:pt x="40325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4" name="object 424"/>
          <p:cNvSpPr/>
          <p:nvPr/>
        </p:nvSpPr>
        <p:spPr>
          <a:xfrm>
            <a:off x="1953783" y="3476298"/>
            <a:ext cx="1402514" cy="0"/>
          </a:xfrm>
          <a:custGeom>
            <a:avLst/>
            <a:gdLst/>
            <a:ahLst/>
            <a:cxnLst/>
            <a:rect l="l" t="t" r="r" b="b"/>
            <a:pathLst>
              <a:path w="1402514" h="0">
                <a:moveTo>
                  <a:pt x="0" y="0"/>
                </a:moveTo>
                <a:lnTo>
                  <a:pt x="1402514" y="0"/>
                </a:lnTo>
              </a:path>
            </a:pathLst>
          </a:custGeom>
          <a:ln w="99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5" name="object 425"/>
          <p:cNvSpPr/>
          <p:nvPr/>
        </p:nvSpPr>
        <p:spPr>
          <a:xfrm>
            <a:off x="2077623" y="3496947"/>
            <a:ext cx="7665" cy="0"/>
          </a:xfrm>
          <a:custGeom>
            <a:avLst/>
            <a:gdLst/>
            <a:ahLst/>
            <a:cxnLst/>
            <a:rect l="l" t="t" r="r" b="b"/>
            <a:pathLst>
              <a:path w="7665" h="0">
                <a:moveTo>
                  <a:pt x="0" y="0"/>
                </a:moveTo>
                <a:lnTo>
                  <a:pt x="7665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6" name="object 426"/>
          <p:cNvSpPr/>
          <p:nvPr/>
        </p:nvSpPr>
        <p:spPr>
          <a:xfrm>
            <a:off x="2204328" y="3496947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7" name="object 427"/>
          <p:cNvSpPr/>
          <p:nvPr/>
        </p:nvSpPr>
        <p:spPr>
          <a:xfrm>
            <a:off x="2332009" y="3496947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8" name="object 428"/>
          <p:cNvSpPr/>
          <p:nvPr/>
        </p:nvSpPr>
        <p:spPr>
          <a:xfrm>
            <a:off x="2458730" y="3496947"/>
            <a:ext cx="8625" cy="0"/>
          </a:xfrm>
          <a:custGeom>
            <a:avLst/>
            <a:gdLst/>
            <a:ahLst/>
            <a:cxnLst/>
            <a:rect l="l" t="t" r="r" b="b"/>
            <a:pathLst>
              <a:path w="8625" h="0">
                <a:moveTo>
                  <a:pt x="0" y="0"/>
                </a:moveTo>
                <a:lnTo>
                  <a:pt x="8625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9" name="object 429"/>
          <p:cNvSpPr/>
          <p:nvPr/>
        </p:nvSpPr>
        <p:spPr>
          <a:xfrm>
            <a:off x="2586395" y="3496947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0" name="object 430"/>
          <p:cNvSpPr/>
          <p:nvPr/>
        </p:nvSpPr>
        <p:spPr>
          <a:xfrm>
            <a:off x="2714076" y="3496947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1" name="object 431"/>
          <p:cNvSpPr/>
          <p:nvPr/>
        </p:nvSpPr>
        <p:spPr>
          <a:xfrm>
            <a:off x="2840796" y="3496947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2" name="object 432"/>
          <p:cNvSpPr/>
          <p:nvPr/>
        </p:nvSpPr>
        <p:spPr>
          <a:xfrm>
            <a:off x="2968462" y="3496947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3" name="object 433"/>
          <p:cNvSpPr/>
          <p:nvPr/>
        </p:nvSpPr>
        <p:spPr>
          <a:xfrm>
            <a:off x="3096143" y="3496947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4" name="object 434"/>
          <p:cNvSpPr/>
          <p:nvPr/>
        </p:nvSpPr>
        <p:spPr>
          <a:xfrm>
            <a:off x="3224783" y="3496947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5" name="object 435"/>
          <p:cNvSpPr/>
          <p:nvPr/>
        </p:nvSpPr>
        <p:spPr>
          <a:xfrm>
            <a:off x="3352449" y="3496947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6" name="object 436"/>
          <p:cNvSpPr/>
          <p:nvPr/>
        </p:nvSpPr>
        <p:spPr>
          <a:xfrm>
            <a:off x="2003694" y="2994873"/>
            <a:ext cx="536630" cy="161284"/>
          </a:xfrm>
          <a:custGeom>
            <a:avLst/>
            <a:gdLst/>
            <a:ahLst/>
            <a:cxnLst/>
            <a:rect l="l" t="t" r="r" b="b"/>
            <a:pathLst>
              <a:path w="536630" h="161284">
                <a:moveTo>
                  <a:pt x="1920" y="150723"/>
                </a:moveTo>
                <a:lnTo>
                  <a:pt x="3840" y="157444"/>
                </a:lnTo>
                <a:lnTo>
                  <a:pt x="10561" y="161284"/>
                </a:lnTo>
                <a:lnTo>
                  <a:pt x="16322" y="159364"/>
                </a:lnTo>
                <a:lnTo>
                  <a:pt x="144002" y="128640"/>
                </a:lnTo>
                <a:lnTo>
                  <a:pt x="270708" y="104637"/>
                </a:lnTo>
                <a:lnTo>
                  <a:pt x="399348" y="62407"/>
                </a:lnTo>
                <a:lnTo>
                  <a:pt x="527029" y="25923"/>
                </a:lnTo>
                <a:lnTo>
                  <a:pt x="532790" y="24002"/>
                </a:lnTo>
                <a:lnTo>
                  <a:pt x="536630" y="17282"/>
                </a:lnTo>
                <a:lnTo>
                  <a:pt x="534710" y="10561"/>
                </a:lnTo>
                <a:lnTo>
                  <a:pt x="532790" y="3840"/>
                </a:lnTo>
                <a:lnTo>
                  <a:pt x="526069" y="0"/>
                </a:lnTo>
                <a:lnTo>
                  <a:pt x="520308" y="1920"/>
                </a:lnTo>
                <a:lnTo>
                  <a:pt x="392628" y="38404"/>
                </a:lnTo>
                <a:lnTo>
                  <a:pt x="265922" y="80634"/>
                </a:lnTo>
                <a:lnTo>
                  <a:pt x="138242" y="104637"/>
                </a:lnTo>
                <a:lnTo>
                  <a:pt x="10561" y="136321"/>
                </a:lnTo>
                <a:lnTo>
                  <a:pt x="4800" y="138242"/>
                </a:lnTo>
                <a:lnTo>
                  <a:pt x="0" y="144002"/>
                </a:lnTo>
                <a:lnTo>
                  <a:pt x="1920" y="15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7" name="object 437"/>
          <p:cNvSpPr/>
          <p:nvPr/>
        </p:nvSpPr>
        <p:spPr>
          <a:xfrm>
            <a:off x="2003694" y="2093473"/>
            <a:ext cx="537590" cy="284149"/>
          </a:xfrm>
          <a:custGeom>
            <a:avLst/>
            <a:gdLst/>
            <a:ahLst/>
            <a:cxnLst/>
            <a:rect l="l" t="t" r="r" b="b"/>
            <a:pathLst>
              <a:path w="537590" h="284149">
                <a:moveTo>
                  <a:pt x="537590" y="13426"/>
                </a:moveTo>
                <a:lnTo>
                  <a:pt x="533750" y="7680"/>
                </a:lnTo>
                <a:lnTo>
                  <a:pt x="530870" y="1920"/>
                </a:lnTo>
                <a:lnTo>
                  <a:pt x="523189" y="0"/>
                </a:lnTo>
                <a:lnTo>
                  <a:pt x="517428" y="2865"/>
                </a:lnTo>
                <a:lnTo>
                  <a:pt x="391668" y="70073"/>
                </a:lnTo>
                <a:lnTo>
                  <a:pt x="274548" y="143027"/>
                </a:lnTo>
                <a:lnTo>
                  <a:pt x="273514" y="143634"/>
                </a:lnTo>
                <a:lnTo>
                  <a:pt x="400309" y="92156"/>
                </a:lnTo>
                <a:lnTo>
                  <a:pt x="528949" y="23987"/>
                </a:lnTo>
                <a:lnTo>
                  <a:pt x="534710" y="21107"/>
                </a:lnTo>
                <a:lnTo>
                  <a:pt x="537590" y="13426"/>
                </a:lnTo>
                <a:close/>
              </a:path>
              <a:path w="537590" h="284149">
                <a:moveTo>
                  <a:pt x="8641" y="259186"/>
                </a:moveTo>
                <a:lnTo>
                  <a:pt x="1920" y="262067"/>
                </a:lnTo>
                <a:lnTo>
                  <a:pt x="0" y="269748"/>
                </a:lnTo>
                <a:lnTo>
                  <a:pt x="2880" y="276468"/>
                </a:lnTo>
                <a:lnTo>
                  <a:pt x="5760" y="282229"/>
                </a:lnTo>
                <a:lnTo>
                  <a:pt x="13441" y="284149"/>
                </a:lnTo>
                <a:lnTo>
                  <a:pt x="19202" y="281269"/>
                </a:lnTo>
                <a:lnTo>
                  <a:pt x="146883" y="217901"/>
                </a:lnTo>
                <a:lnTo>
                  <a:pt x="273514" y="143634"/>
                </a:lnTo>
                <a:lnTo>
                  <a:pt x="274548" y="143027"/>
                </a:lnTo>
                <a:lnTo>
                  <a:pt x="391668" y="70073"/>
                </a:lnTo>
                <a:lnTo>
                  <a:pt x="263987" y="120959"/>
                </a:lnTo>
                <a:lnTo>
                  <a:pt x="272643" y="143987"/>
                </a:lnTo>
                <a:lnTo>
                  <a:pt x="263987" y="120959"/>
                </a:lnTo>
                <a:lnTo>
                  <a:pt x="263987" y="121904"/>
                </a:lnTo>
                <a:lnTo>
                  <a:pt x="262082" y="121904"/>
                </a:lnTo>
                <a:lnTo>
                  <a:pt x="135361" y="195833"/>
                </a:lnTo>
                <a:lnTo>
                  <a:pt x="8641" y="25918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8" name="object 438"/>
          <p:cNvSpPr/>
          <p:nvPr/>
        </p:nvSpPr>
        <p:spPr>
          <a:xfrm>
            <a:off x="2004654" y="2332497"/>
            <a:ext cx="535670" cy="90236"/>
          </a:xfrm>
          <a:custGeom>
            <a:avLst/>
            <a:gdLst/>
            <a:ahLst/>
            <a:cxnLst/>
            <a:rect l="l" t="t" r="r" b="b"/>
            <a:pathLst>
              <a:path w="535670" h="90236">
                <a:moveTo>
                  <a:pt x="400309" y="25923"/>
                </a:moveTo>
                <a:lnTo>
                  <a:pt x="524149" y="24963"/>
                </a:lnTo>
                <a:lnTo>
                  <a:pt x="397428" y="2880"/>
                </a:lnTo>
                <a:lnTo>
                  <a:pt x="394548" y="2880"/>
                </a:lnTo>
                <a:lnTo>
                  <a:pt x="392628" y="26883"/>
                </a:lnTo>
                <a:lnTo>
                  <a:pt x="400309" y="25923"/>
                </a:lnTo>
                <a:close/>
              </a:path>
              <a:path w="535670" h="90236">
                <a:moveTo>
                  <a:pt x="138322" y="25047"/>
                </a:moveTo>
                <a:lnTo>
                  <a:pt x="134401" y="23042"/>
                </a:lnTo>
                <a:lnTo>
                  <a:pt x="13441" y="28803"/>
                </a:lnTo>
                <a:lnTo>
                  <a:pt x="138322" y="25047"/>
                </a:lnTo>
                <a:close/>
              </a:path>
              <a:path w="535670" h="90236">
                <a:moveTo>
                  <a:pt x="0" y="10561"/>
                </a:moveTo>
                <a:lnTo>
                  <a:pt x="960" y="16322"/>
                </a:lnTo>
                <a:lnTo>
                  <a:pt x="960" y="23042"/>
                </a:lnTo>
                <a:lnTo>
                  <a:pt x="6720" y="28803"/>
                </a:lnTo>
                <a:lnTo>
                  <a:pt x="13441" y="28803"/>
                </a:lnTo>
                <a:lnTo>
                  <a:pt x="134401" y="23042"/>
                </a:lnTo>
                <a:lnTo>
                  <a:pt x="138322" y="25047"/>
                </a:lnTo>
                <a:lnTo>
                  <a:pt x="262082" y="88315"/>
                </a:lnTo>
                <a:lnTo>
                  <a:pt x="141122" y="24963"/>
                </a:lnTo>
                <a:lnTo>
                  <a:pt x="140162" y="0"/>
                </a:lnTo>
                <a:lnTo>
                  <a:pt x="12481" y="4800"/>
                </a:lnTo>
                <a:lnTo>
                  <a:pt x="5760" y="4800"/>
                </a:lnTo>
                <a:lnTo>
                  <a:pt x="0" y="10561"/>
                </a:lnTo>
                <a:close/>
              </a:path>
              <a:path w="535670" h="90236">
                <a:moveTo>
                  <a:pt x="534710" y="38404"/>
                </a:moveTo>
                <a:lnTo>
                  <a:pt x="535670" y="31683"/>
                </a:lnTo>
                <a:lnTo>
                  <a:pt x="530870" y="25923"/>
                </a:lnTo>
                <a:lnTo>
                  <a:pt x="524149" y="24963"/>
                </a:lnTo>
                <a:lnTo>
                  <a:pt x="400309" y="25923"/>
                </a:lnTo>
                <a:lnTo>
                  <a:pt x="392628" y="26883"/>
                </a:lnTo>
                <a:lnTo>
                  <a:pt x="394548" y="2880"/>
                </a:lnTo>
                <a:lnTo>
                  <a:pt x="391668" y="2880"/>
                </a:lnTo>
                <a:lnTo>
                  <a:pt x="389747" y="3840"/>
                </a:lnTo>
                <a:lnTo>
                  <a:pt x="267501" y="63599"/>
                </a:lnTo>
                <a:lnTo>
                  <a:pt x="145923" y="960"/>
                </a:lnTo>
                <a:lnTo>
                  <a:pt x="144002" y="0"/>
                </a:lnTo>
                <a:lnTo>
                  <a:pt x="140162" y="0"/>
                </a:lnTo>
                <a:lnTo>
                  <a:pt x="141122" y="24963"/>
                </a:lnTo>
                <a:lnTo>
                  <a:pt x="262082" y="88315"/>
                </a:lnTo>
                <a:lnTo>
                  <a:pt x="262082" y="66248"/>
                </a:lnTo>
                <a:lnTo>
                  <a:pt x="272643" y="66248"/>
                </a:lnTo>
                <a:lnTo>
                  <a:pt x="396850" y="27613"/>
                </a:lnTo>
                <a:lnTo>
                  <a:pt x="520308" y="48966"/>
                </a:lnTo>
                <a:lnTo>
                  <a:pt x="527029" y="49926"/>
                </a:lnTo>
                <a:lnTo>
                  <a:pt x="532790" y="45125"/>
                </a:lnTo>
                <a:lnTo>
                  <a:pt x="534710" y="38404"/>
                </a:lnTo>
                <a:close/>
              </a:path>
              <a:path w="535670" h="90236">
                <a:moveTo>
                  <a:pt x="272643" y="66248"/>
                </a:moveTo>
                <a:lnTo>
                  <a:pt x="262082" y="66248"/>
                </a:lnTo>
                <a:lnTo>
                  <a:pt x="262082" y="88315"/>
                </a:lnTo>
                <a:lnTo>
                  <a:pt x="264962" y="90236"/>
                </a:lnTo>
                <a:lnTo>
                  <a:pt x="269748" y="90236"/>
                </a:lnTo>
                <a:lnTo>
                  <a:pt x="272643" y="88315"/>
                </a:lnTo>
                <a:lnTo>
                  <a:pt x="396850" y="27613"/>
                </a:lnTo>
                <a:lnTo>
                  <a:pt x="272643" y="66248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9" name="object 439"/>
          <p:cNvSpPr/>
          <p:nvPr/>
        </p:nvSpPr>
        <p:spPr>
          <a:xfrm>
            <a:off x="2470236" y="2312349"/>
            <a:ext cx="113278" cy="114223"/>
          </a:xfrm>
          <a:custGeom>
            <a:avLst/>
            <a:gdLst/>
            <a:ahLst/>
            <a:cxnLst/>
            <a:rect l="l" t="t" r="r" b="b"/>
            <a:pathLst>
              <a:path w="113278" h="114223">
                <a:moveTo>
                  <a:pt x="113278" y="57591"/>
                </a:moveTo>
                <a:lnTo>
                  <a:pt x="113042" y="52271"/>
                </a:lnTo>
                <a:lnTo>
                  <a:pt x="110033" y="38256"/>
                </a:lnTo>
                <a:lnTo>
                  <a:pt x="103900" y="25736"/>
                </a:lnTo>
                <a:lnTo>
                  <a:pt x="95069" y="15180"/>
                </a:lnTo>
                <a:lnTo>
                  <a:pt x="83966" y="7060"/>
                </a:lnTo>
                <a:lnTo>
                  <a:pt x="71016" y="1843"/>
                </a:lnTo>
                <a:lnTo>
                  <a:pt x="56647" y="0"/>
                </a:lnTo>
                <a:lnTo>
                  <a:pt x="51323" y="246"/>
                </a:lnTo>
                <a:lnTo>
                  <a:pt x="37413" y="3360"/>
                </a:lnTo>
                <a:lnTo>
                  <a:pt x="25078" y="9677"/>
                </a:lnTo>
                <a:lnTo>
                  <a:pt x="14744" y="18728"/>
                </a:lnTo>
                <a:lnTo>
                  <a:pt x="6836" y="30044"/>
                </a:lnTo>
                <a:lnTo>
                  <a:pt x="1780" y="43155"/>
                </a:lnTo>
                <a:lnTo>
                  <a:pt x="0" y="57591"/>
                </a:lnTo>
                <a:lnTo>
                  <a:pt x="175" y="62041"/>
                </a:lnTo>
                <a:lnTo>
                  <a:pt x="3054" y="75879"/>
                </a:lnTo>
                <a:lnTo>
                  <a:pt x="9127" y="88335"/>
                </a:lnTo>
                <a:lnTo>
                  <a:pt x="17960" y="98903"/>
                </a:lnTo>
                <a:lnTo>
                  <a:pt x="29114" y="107077"/>
                </a:lnTo>
                <a:lnTo>
                  <a:pt x="42156" y="112353"/>
                </a:lnTo>
                <a:lnTo>
                  <a:pt x="56647" y="114223"/>
                </a:lnTo>
                <a:lnTo>
                  <a:pt x="61211" y="114042"/>
                </a:lnTo>
                <a:lnTo>
                  <a:pt x="75300" y="111074"/>
                </a:lnTo>
                <a:lnTo>
                  <a:pt x="87808" y="104856"/>
                </a:lnTo>
                <a:lnTo>
                  <a:pt x="98296" y="95893"/>
                </a:lnTo>
                <a:lnTo>
                  <a:pt x="106328" y="84690"/>
                </a:lnTo>
                <a:lnTo>
                  <a:pt x="111468" y="71755"/>
                </a:lnTo>
                <a:lnTo>
                  <a:pt x="113278" y="5759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0" name="object 440"/>
          <p:cNvSpPr/>
          <p:nvPr/>
        </p:nvSpPr>
        <p:spPr>
          <a:xfrm>
            <a:off x="2513441" y="2869128"/>
            <a:ext cx="791016" cy="152628"/>
          </a:xfrm>
          <a:custGeom>
            <a:avLst/>
            <a:gdLst/>
            <a:ahLst/>
            <a:cxnLst/>
            <a:rect l="l" t="t" r="r" b="b"/>
            <a:pathLst>
              <a:path w="791016" h="152628">
                <a:moveTo>
                  <a:pt x="1920" y="142067"/>
                </a:moveTo>
                <a:lnTo>
                  <a:pt x="2880" y="148788"/>
                </a:lnTo>
                <a:lnTo>
                  <a:pt x="9601" y="152628"/>
                </a:lnTo>
                <a:lnTo>
                  <a:pt x="15361" y="151668"/>
                </a:lnTo>
                <a:lnTo>
                  <a:pt x="143027" y="127665"/>
                </a:lnTo>
                <a:lnTo>
                  <a:pt x="271668" y="88315"/>
                </a:lnTo>
                <a:lnTo>
                  <a:pt x="398388" y="58552"/>
                </a:lnTo>
                <a:lnTo>
                  <a:pt x="524149" y="41269"/>
                </a:lnTo>
                <a:lnTo>
                  <a:pt x="650854" y="32628"/>
                </a:lnTo>
                <a:lnTo>
                  <a:pt x="779495" y="24947"/>
                </a:lnTo>
                <a:lnTo>
                  <a:pt x="786216" y="23987"/>
                </a:lnTo>
                <a:lnTo>
                  <a:pt x="791016" y="18227"/>
                </a:lnTo>
                <a:lnTo>
                  <a:pt x="791016" y="4800"/>
                </a:lnTo>
                <a:lnTo>
                  <a:pt x="785256" y="0"/>
                </a:lnTo>
                <a:lnTo>
                  <a:pt x="778535" y="0"/>
                </a:lnTo>
                <a:lnTo>
                  <a:pt x="649894" y="8641"/>
                </a:lnTo>
                <a:lnTo>
                  <a:pt x="521268" y="16322"/>
                </a:lnTo>
                <a:lnTo>
                  <a:pt x="392628" y="34549"/>
                </a:lnTo>
                <a:lnTo>
                  <a:pt x="263987" y="64312"/>
                </a:lnTo>
                <a:lnTo>
                  <a:pt x="138242" y="103677"/>
                </a:lnTo>
                <a:lnTo>
                  <a:pt x="11521" y="127665"/>
                </a:lnTo>
                <a:lnTo>
                  <a:pt x="4800" y="128640"/>
                </a:lnTo>
                <a:lnTo>
                  <a:pt x="0" y="135346"/>
                </a:lnTo>
                <a:lnTo>
                  <a:pt x="1920" y="142067"/>
                </a:lnTo>
                <a:close/>
              </a:path>
            </a:pathLst>
          </a:custGeom>
          <a:solidFill>
            <a:srgbClr val="6C528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1" name="object 441"/>
          <p:cNvSpPr/>
          <p:nvPr/>
        </p:nvSpPr>
        <p:spPr>
          <a:xfrm>
            <a:off x="2513441" y="1984994"/>
            <a:ext cx="792937" cy="135346"/>
          </a:xfrm>
          <a:custGeom>
            <a:avLst/>
            <a:gdLst/>
            <a:ahLst/>
            <a:cxnLst/>
            <a:rect l="l" t="t" r="r" b="b"/>
            <a:pathLst>
              <a:path w="792937" h="135346">
                <a:moveTo>
                  <a:pt x="0" y="119999"/>
                </a:moveTo>
                <a:lnTo>
                  <a:pt x="1920" y="125745"/>
                </a:lnTo>
                <a:lnTo>
                  <a:pt x="4800" y="132466"/>
                </a:lnTo>
                <a:lnTo>
                  <a:pt x="11521" y="135346"/>
                </a:lnTo>
                <a:lnTo>
                  <a:pt x="17282" y="133426"/>
                </a:lnTo>
                <a:lnTo>
                  <a:pt x="144962" y="89275"/>
                </a:lnTo>
                <a:lnTo>
                  <a:pt x="271668" y="43190"/>
                </a:lnTo>
                <a:lnTo>
                  <a:pt x="269748" y="43190"/>
                </a:lnTo>
                <a:lnTo>
                  <a:pt x="395431" y="25233"/>
                </a:lnTo>
                <a:lnTo>
                  <a:pt x="391668" y="23987"/>
                </a:lnTo>
                <a:lnTo>
                  <a:pt x="393588" y="960"/>
                </a:lnTo>
                <a:lnTo>
                  <a:pt x="265907" y="19202"/>
                </a:lnTo>
                <a:lnTo>
                  <a:pt x="264947" y="19202"/>
                </a:lnTo>
                <a:lnTo>
                  <a:pt x="263987" y="20147"/>
                </a:lnTo>
                <a:lnTo>
                  <a:pt x="136321" y="66233"/>
                </a:lnTo>
                <a:lnTo>
                  <a:pt x="9601" y="110398"/>
                </a:lnTo>
                <a:lnTo>
                  <a:pt x="2880" y="112318"/>
                </a:lnTo>
                <a:lnTo>
                  <a:pt x="0" y="119999"/>
                </a:lnTo>
                <a:close/>
              </a:path>
              <a:path w="792937" h="135346">
                <a:moveTo>
                  <a:pt x="651830" y="35509"/>
                </a:moveTo>
                <a:lnTo>
                  <a:pt x="649894" y="35509"/>
                </a:lnTo>
                <a:lnTo>
                  <a:pt x="646054" y="59512"/>
                </a:lnTo>
                <a:lnTo>
                  <a:pt x="527014" y="43190"/>
                </a:lnTo>
                <a:lnTo>
                  <a:pt x="522229" y="42230"/>
                </a:lnTo>
                <a:lnTo>
                  <a:pt x="520308" y="66233"/>
                </a:lnTo>
                <a:lnTo>
                  <a:pt x="523189" y="66233"/>
                </a:lnTo>
                <a:lnTo>
                  <a:pt x="646647" y="59733"/>
                </a:lnTo>
                <a:lnTo>
                  <a:pt x="650854" y="59512"/>
                </a:lnTo>
                <a:lnTo>
                  <a:pt x="651830" y="35509"/>
                </a:lnTo>
                <a:close/>
              </a:path>
              <a:path w="792937" h="135346">
                <a:moveTo>
                  <a:pt x="522229" y="42230"/>
                </a:moveTo>
                <a:lnTo>
                  <a:pt x="527014" y="43190"/>
                </a:lnTo>
                <a:lnTo>
                  <a:pt x="646054" y="59512"/>
                </a:lnTo>
                <a:lnTo>
                  <a:pt x="649894" y="35509"/>
                </a:lnTo>
                <a:lnTo>
                  <a:pt x="523853" y="42144"/>
                </a:lnTo>
                <a:lnTo>
                  <a:pt x="399348" y="960"/>
                </a:lnTo>
                <a:lnTo>
                  <a:pt x="397428" y="0"/>
                </a:lnTo>
                <a:lnTo>
                  <a:pt x="395508" y="0"/>
                </a:lnTo>
                <a:lnTo>
                  <a:pt x="393588" y="960"/>
                </a:lnTo>
                <a:lnTo>
                  <a:pt x="391668" y="23987"/>
                </a:lnTo>
                <a:lnTo>
                  <a:pt x="397428" y="24947"/>
                </a:lnTo>
                <a:lnTo>
                  <a:pt x="391668" y="23987"/>
                </a:lnTo>
                <a:lnTo>
                  <a:pt x="395431" y="25233"/>
                </a:lnTo>
                <a:lnTo>
                  <a:pt x="519348" y="66233"/>
                </a:lnTo>
                <a:lnTo>
                  <a:pt x="520308" y="66233"/>
                </a:lnTo>
                <a:lnTo>
                  <a:pt x="522229" y="42230"/>
                </a:lnTo>
                <a:close/>
              </a:path>
              <a:path w="792937" h="135346">
                <a:moveTo>
                  <a:pt x="774694" y="107518"/>
                </a:moveTo>
                <a:lnTo>
                  <a:pt x="781415" y="110398"/>
                </a:lnTo>
                <a:lnTo>
                  <a:pt x="788136" y="106558"/>
                </a:lnTo>
                <a:lnTo>
                  <a:pt x="790056" y="100797"/>
                </a:lnTo>
                <a:lnTo>
                  <a:pt x="792937" y="94076"/>
                </a:lnTo>
                <a:lnTo>
                  <a:pt x="789096" y="87355"/>
                </a:lnTo>
                <a:lnTo>
                  <a:pt x="783336" y="84475"/>
                </a:lnTo>
                <a:lnTo>
                  <a:pt x="654695" y="36484"/>
                </a:lnTo>
                <a:lnTo>
                  <a:pt x="652774" y="35509"/>
                </a:lnTo>
                <a:lnTo>
                  <a:pt x="651830" y="35509"/>
                </a:lnTo>
                <a:lnTo>
                  <a:pt x="650854" y="59512"/>
                </a:lnTo>
                <a:lnTo>
                  <a:pt x="646647" y="59733"/>
                </a:lnTo>
                <a:lnTo>
                  <a:pt x="774694" y="107518"/>
                </a:lnTo>
                <a:close/>
              </a:path>
            </a:pathLst>
          </a:custGeom>
          <a:solidFill>
            <a:srgbClr val="3C96A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2" name="object 442"/>
          <p:cNvSpPr/>
          <p:nvPr/>
        </p:nvSpPr>
        <p:spPr>
          <a:xfrm>
            <a:off x="2513441" y="2355540"/>
            <a:ext cx="792937" cy="682538"/>
          </a:xfrm>
          <a:custGeom>
            <a:avLst/>
            <a:gdLst/>
            <a:ahLst/>
            <a:cxnLst/>
            <a:rect l="l" t="t" r="r" b="b"/>
            <a:pathLst>
              <a:path w="792937" h="682538">
                <a:moveTo>
                  <a:pt x="10561" y="0"/>
                </a:moveTo>
                <a:lnTo>
                  <a:pt x="5760" y="4800"/>
                </a:lnTo>
                <a:lnTo>
                  <a:pt x="0" y="9601"/>
                </a:lnTo>
                <a:lnTo>
                  <a:pt x="0" y="17282"/>
                </a:lnTo>
                <a:lnTo>
                  <a:pt x="4800" y="22082"/>
                </a:lnTo>
                <a:lnTo>
                  <a:pt x="131521" y="158389"/>
                </a:lnTo>
                <a:lnTo>
                  <a:pt x="134401" y="161269"/>
                </a:lnTo>
                <a:lnTo>
                  <a:pt x="137281" y="162229"/>
                </a:lnTo>
                <a:lnTo>
                  <a:pt x="140162" y="162229"/>
                </a:lnTo>
                <a:lnTo>
                  <a:pt x="262772" y="167762"/>
                </a:lnTo>
                <a:lnTo>
                  <a:pt x="267827" y="167990"/>
                </a:lnTo>
                <a:lnTo>
                  <a:pt x="386314" y="292233"/>
                </a:lnTo>
                <a:lnTo>
                  <a:pt x="386867" y="292790"/>
                </a:lnTo>
                <a:lnTo>
                  <a:pt x="512627" y="506867"/>
                </a:lnTo>
                <a:lnTo>
                  <a:pt x="512627" y="507827"/>
                </a:lnTo>
                <a:lnTo>
                  <a:pt x="513588" y="508787"/>
                </a:lnTo>
                <a:lnTo>
                  <a:pt x="530854" y="491505"/>
                </a:lnTo>
                <a:lnTo>
                  <a:pt x="533735" y="494385"/>
                </a:lnTo>
                <a:lnTo>
                  <a:pt x="533558" y="494087"/>
                </a:lnTo>
                <a:lnTo>
                  <a:pt x="406069" y="278389"/>
                </a:lnTo>
                <a:lnTo>
                  <a:pt x="405109" y="277428"/>
                </a:lnTo>
                <a:lnTo>
                  <a:pt x="405109" y="276468"/>
                </a:lnTo>
                <a:lnTo>
                  <a:pt x="404149" y="275508"/>
                </a:lnTo>
                <a:lnTo>
                  <a:pt x="384947" y="289910"/>
                </a:lnTo>
                <a:lnTo>
                  <a:pt x="276468" y="146867"/>
                </a:lnTo>
                <a:lnTo>
                  <a:pt x="274548" y="144962"/>
                </a:lnTo>
                <a:lnTo>
                  <a:pt x="271668" y="143987"/>
                </a:lnTo>
                <a:lnTo>
                  <a:pt x="268787" y="143987"/>
                </a:lnTo>
                <a:lnTo>
                  <a:pt x="259186" y="164150"/>
                </a:lnTo>
                <a:lnTo>
                  <a:pt x="149748" y="142082"/>
                </a:lnTo>
                <a:lnTo>
                  <a:pt x="141122" y="138242"/>
                </a:lnTo>
                <a:lnTo>
                  <a:pt x="22082" y="5760"/>
                </a:lnTo>
                <a:lnTo>
                  <a:pt x="18242" y="0"/>
                </a:lnTo>
                <a:lnTo>
                  <a:pt x="10561" y="0"/>
                </a:lnTo>
                <a:close/>
              </a:path>
              <a:path w="792937" h="682538">
                <a:moveTo>
                  <a:pt x="259186" y="164150"/>
                </a:moveTo>
                <a:lnTo>
                  <a:pt x="268787" y="143987"/>
                </a:lnTo>
                <a:lnTo>
                  <a:pt x="146372" y="138478"/>
                </a:lnTo>
                <a:lnTo>
                  <a:pt x="22082" y="5760"/>
                </a:lnTo>
                <a:lnTo>
                  <a:pt x="141122" y="138242"/>
                </a:lnTo>
                <a:lnTo>
                  <a:pt x="149748" y="142082"/>
                </a:lnTo>
                <a:lnTo>
                  <a:pt x="259186" y="164150"/>
                </a:lnTo>
                <a:close/>
              </a:path>
              <a:path w="792937" h="682538">
                <a:moveTo>
                  <a:pt x="654695" y="610544"/>
                </a:moveTo>
                <a:lnTo>
                  <a:pt x="642213" y="631667"/>
                </a:lnTo>
                <a:lnTo>
                  <a:pt x="643173" y="631667"/>
                </a:lnTo>
                <a:lnTo>
                  <a:pt x="644133" y="632612"/>
                </a:lnTo>
                <a:lnTo>
                  <a:pt x="646054" y="633572"/>
                </a:lnTo>
                <a:lnTo>
                  <a:pt x="658535" y="613425"/>
                </a:lnTo>
                <a:lnTo>
                  <a:pt x="654695" y="610544"/>
                </a:lnTo>
                <a:close/>
              </a:path>
              <a:path w="792937" h="682538">
                <a:moveTo>
                  <a:pt x="789096" y="659495"/>
                </a:moveTo>
                <a:lnTo>
                  <a:pt x="783336" y="656615"/>
                </a:lnTo>
                <a:lnTo>
                  <a:pt x="656013" y="611017"/>
                </a:lnTo>
                <a:lnTo>
                  <a:pt x="533558" y="494087"/>
                </a:lnTo>
                <a:lnTo>
                  <a:pt x="533735" y="494385"/>
                </a:lnTo>
                <a:lnTo>
                  <a:pt x="530854" y="491505"/>
                </a:lnTo>
                <a:lnTo>
                  <a:pt x="513588" y="508787"/>
                </a:lnTo>
                <a:lnTo>
                  <a:pt x="514548" y="508787"/>
                </a:lnTo>
                <a:lnTo>
                  <a:pt x="642213" y="631667"/>
                </a:lnTo>
                <a:lnTo>
                  <a:pt x="654695" y="610544"/>
                </a:lnTo>
                <a:lnTo>
                  <a:pt x="658535" y="613425"/>
                </a:lnTo>
                <a:lnTo>
                  <a:pt x="646054" y="633572"/>
                </a:lnTo>
                <a:lnTo>
                  <a:pt x="774694" y="679658"/>
                </a:lnTo>
                <a:lnTo>
                  <a:pt x="781415" y="682538"/>
                </a:lnTo>
                <a:lnTo>
                  <a:pt x="788136" y="678698"/>
                </a:lnTo>
                <a:lnTo>
                  <a:pt x="790056" y="671977"/>
                </a:lnTo>
                <a:lnTo>
                  <a:pt x="792937" y="666216"/>
                </a:lnTo>
                <a:lnTo>
                  <a:pt x="789096" y="659495"/>
                </a:lnTo>
                <a:close/>
              </a:path>
              <a:path w="792937" h="682538">
                <a:moveTo>
                  <a:pt x="512627" y="506867"/>
                </a:moveTo>
                <a:lnTo>
                  <a:pt x="386867" y="292790"/>
                </a:lnTo>
                <a:lnTo>
                  <a:pt x="386314" y="292233"/>
                </a:lnTo>
                <a:lnTo>
                  <a:pt x="512627" y="506867"/>
                </a:lnTo>
                <a:close/>
              </a:path>
              <a:path w="792937" h="682538">
                <a:moveTo>
                  <a:pt x="384947" y="289910"/>
                </a:moveTo>
                <a:lnTo>
                  <a:pt x="404149" y="275508"/>
                </a:lnTo>
                <a:lnTo>
                  <a:pt x="276468" y="146867"/>
                </a:lnTo>
                <a:lnTo>
                  <a:pt x="384947" y="289910"/>
                </a:lnTo>
                <a:close/>
              </a:path>
              <a:path w="792937" h="682538">
                <a:moveTo>
                  <a:pt x="386314" y="292233"/>
                </a:moveTo>
                <a:lnTo>
                  <a:pt x="267827" y="167990"/>
                </a:lnTo>
                <a:lnTo>
                  <a:pt x="262772" y="167762"/>
                </a:lnTo>
                <a:lnTo>
                  <a:pt x="386314" y="29223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3" name="object 443"/>
          <p:cNvSpPr/>
          <p:nvPr/>
        </p:nvSpPr>
        <p:spPr>
          <a:xfrm>
            <a:off x="2249454" y="2866247"/>
            <a:ext cx="83515" cy="90236"/>
          </a:xfrm>
          <a:custGeom>
            <a:avLst/>
            <a:gdLst/>
            <a:ahLst/>
            <a:cxnLst/>
            <a:rect l="l" t="t" r="r" b="b"/>
            <a:pathLst>
              <a:path w="83515" h="90236">
                <a:moveTo>
                  <a:pt x="38389" y="3840"/>
                </a:moveTo>
                <a:lnTo>
                  <a:pt x="39349" y="2880"/>
                </a:lnTo>
                <a:lnTo>
                  <a:pt x="47990" y="2880"/>
                </a:lnTo>
                <a:lnTo>
                  <a:pt x="47990" y="0"/>
                </a:lnTo>
                <a:lnTo>
                  <a:pt x="0" y="0"/>
                </a:lnTo>
                <a:lnTo>
                  <a:pt x="0" y="2880"/>
                </a:lnTo>
                <a:lnTo>
                  <a:pt x="7665" y="2880"/>
                </a:lnTo>
                <a:lnTo>
                  <a:pt x="9601" y="3840"/>
                </a:lnTo>
                <a:lnTo>
                  <a:pt x="10561" y="4800"/>
                </a:lnTo>
                <a:lnTo>
                  <a:pt x="11506" y="5760"/>
                </a:lnTo>
                <a:lnTo>
                  <a:pt x="12481" y="6720"/>
                </a:lnTo>
                <a:lnTo>
                  <a:pt x="12481" y="8641"/>
                </a:lnTo>
                <a:lnTo>
                  <a:pt x="13441" y="11521"/>
                </a:lnTo>
                <a:lnTo>
                  <a:pt x="13441" y="78714"/>
                </a:lnTo>
                <a:lnTo>
                  <a:pt x="12481" y="81594"/>
                </a:lnTo>
                <a:lnTo>
                  <a:pt x="12481" y="82555"/>
                </a:lnTo>
                <a:lnTo>
                  <a:pt x="11506" y="84475"/>
                </a:lnTo>
                <a:lnTo>
                  <a:pt x="10561" y="85435"/>
                </a:lnTo>
                <a:lnTo>
                  <a:pt x="9601" y="86395"/>
                </a:lnTo>
                <a:lnTo>
                  <a:pt x="7665" y="87355"/>
                </a:lnTo>
                <a:lnTo>
                  <a:pt x="0" y="87355"/>
                </a:lnTo>
                <a:lnTo>
                  <a:pt x="0" y="90236"/>
                </a:lnTo>
                <a:lnTo>
                  <a:pt x="79674" y="90236"/>
                </a:lnTo>
                <a:lnTo>
                  <a:pt x="83515" y="58552"/>
                </a:lnTo>
                <a:lnTo>
                  <a:pt x="80634" y="58552"/>
                </a:lnTo>
                <a:lnTo>
                  <a:pt x="78714" y="65272"/>
                </a:lnTo>
                <a:lnTo>
                  <a:pt x="76794" y="71033"/>
                </a:lnTo>
                <a:lnTo>
                  <a:pt x="73913" y="73913"/>
                </a:lnTo>
                <a:lnTo>
                  <a:pt x="71993" y="77754"/>
                </a:lnTo>
                <a:lnTo>
                  <a:pt x="69113" y="80634"/>
                </a:lnTo>
                <a:lnTo>
                  <a:pt x="66233" y="82555"/>
                </a:lnTo>
                <a:lnTo>
                  <a:pt x="62392" y="84475"/>
                </a:lnTo>
                <a:lnTo>
                  <a:pt x="38389" y="84475"/>
                </a:lnTo>
                <a:lnTo>
                  <a:pt x="37429" y="83515"/>
                </a:lnTo>
                <a:lnTo>
                  <a:pt x="35509" y="82555"/>
                </a:lnTo>
                <a:lnTo>
                  <a:pt x="35509" y="81594"/>
                </a:lnTo>
                <a:lnTo>
                  <a:pt x="34564" y="79674"/>
                </a:lnTo>
                <a:lnTo>
                  <a:pt x="34564" y="8641"/>
                </a:lnTo>
                <a:lnTo>
                  <a:pt x="35509" y="7680"/>
                </a:lnTo>
                <a:lnTo>
                  <a:pt x="36469" y="5760"/>
                </a:lnTo>
                <a:lnTo>
                  <a:pt x="37429" y="4800"/>
                </a:lnTo>
                <a:lnTo>
                  <a:pt x="38389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4" name="object 444"/>
          <p:cNvSpPr/>
          <p:nvPr/>
        </p:nvSpPr>
        <p:spPr>
          <a:xfrm>
            <a:off x="2342570" y="2892171"/>
            <a:ext cx="58552" cy="66233"/>
          </a:xfrm>
          <a:custGeom>
            <a:avLst/>
            <a:gdLst/>
            <a:ahLst/>
            <a:cxnLst/>
            <a:rect l="l" t="t" r="r" b="b"/>
            <a:pathLst>
              <a:path w="58552" h="66233">
                <a:moveTo>
                  <a:pt x="2880" y="49910"/>
                </a:moveTo>
                <a:lnTo>
                  <a:pt x="7680" y="55671"/>
                </a:lnTo>
                <a:lnTo>
                  <a:pt x="12466" y="62392"/>
                </a:lnTo>
                <a:lnTo>
                  <a:pt x="20147" y="66233"/>
                </a:lnTo>
                <a:lnTo>
                  <a:pt x="22082" y="57591"/>
                </a:lnTo>
                <a:lnTo>
                  <a:pt x="21122" y="54711"/>
                </a:lnTo>
                <a:lnTo>
                  <a:pt x="20147" y="51831"/>
                </a:lnTo>
                <a:lnTo>
                  <a:pt x="20147" y="47990"/>
                </a:lnTo>
                <a:lnTo>
                  <a:pt x="19187" y="43190"/>
                </a:lnTo>
                <a:lnTo>
                  <a:pt x="19187" y="29748"/>
                </a:lnTo>
                <a:lnTo>
                  <a:pt x="20147" y="23027"/>
                </a:lnTo>
                <a:lnTo>
                  <a:pt x="20147" y="17266"/>
                </a:lnTo>
                <a:lnTo>
                  <a:pt x="21122" y="12466"/>
                </a:lnTo>
                <a:lnTo>
                  <a:pt x="22082" y="9585"/>
                </a:lnTo>
                <a:lnTo>
                  <a:pt x="23987" y="7680"/>
                </a:lnTo>
                <a:lnTo>
                  <a:pt x="24963" y="5745"/>
                </a:lnTo>
                <a:lnTo>
                  <a:pt x="26868" y="4785"/>
                </a:lnTo>
                <a:lnTo>
                  <a:pt x="31683" y="4785"/>
                </a:lnTo>
                <a:lnTo>
                  <a:pt x="32644" y="5745"/>
                </a:lnTo>
                <a:lnTo>
                  <a:pt x="33588" y="6705"/>
                </a:lnTo>
                <a:lnTo>
                  <a:pt x="35524" y="7680"/>
                </a:lnTo>
                <a:lnTo>
                  <a:pt x="36469" y="9585"/>
                </a:lnTo>
                <a:lnTo>
                  <a:pt x="37429" y="12466"/>
                </a:lnTo>
                <a:lnTo>
                  <a:pt x="38389" y="15346"/>
                </a:lnTo>
                <a:lnTo>
                  <a:pt x="38389" y="28604"/>
                </a:lnTo>
                <a:lnTo>
                  <a:pt x="38261" y="43939"/>
                </a:lnTo>
                <a:lnTo>
                  <a:pt x="37429" y="53751"/>
                </a:lnTo>
                <a:lnTo>
                  <a:pt x="36469" y="55671"/>
                </a:lnTo>
                <a:lnTo>
                  <a:pt x="35524" y="58552"/>
                </a:lnTo>
                <a:lnTo>
                  <a:pt x="34549" y="59512"/>
                </a:lnTo>
                <a:lnTo>
                  <a:pt x="32644" y="60472"/>
                </a:lnTo>
                <a:lnTo>
                  <a:pt x="30708" y="61432"/>
                </a:lnTo>
                <a:lnTo>
                  <a:pt x="29748" y="66233"/>
                </a:lnTo>
                <a:lnTo>
                  <a:pt x="38389" y="66233"/>
                </a:lnTo>
                <a:lnTo>
                  <a:pt x="46070" y="62392"/>
                </a:lnTo>
                <a:lnTo>
                  <a:pt x="51831" y="54711"/>
                </a:lnTo>
                <a:lnTo>
                  <a:pt x="55671" y="48950"/>
                </a:lnTo>
                <a:lnTo>
                  <a:pt x="58552" y="42230"/>
                </a:lnTo>
                <a:lnTo>
                  <a:pt x="58552" y="26868"/>
                </a:lnTo>
                <a:lnTo>
                  <a:pt x="56631" y="21107"/>
                </a:lnTo>
                <a:lnTo>
                  <a:pt x="54711" y="16306"/>
                </a:lnTo>
                <a:lnTo>
                  <a:pt x="51831" y="11506"/>
                </a:lnTo>
                <a:lnTo>
                  <a:pt x="48950" y="7680"/>
                </a:lnTo>
                <a:lnTo>
                  <a:pt x="44150" y="4785"/>
                </a:lnTo>
                <a:lnTo>
                  <a:pt x="39364" y="1904"/>
                </a:lnTo>
                <a:lnTo>
                  <a:pt x="34549" y="0"/>
                </a:lnTo>
                <a:lnTo>
                  <a:pt x="20147" y="0"/>
                </a:lnTo>
                <a:lnTo>
                  <a:pt x="13441" y="3840"/>
                </a:lnTo>
                <a:lnTo>
                  <a:pt x="7680" y="10546"/>
                </a:lnTo>
                <a:lnTo>
                  <a:pt x="2880" y="17266"/>
                </a:lnTo>
                <a:lnTo>
                  <a:pt x="0" y="24947"/>
                </a:lnTo>
                <a:lnTo>
                  <a:pt x="0" y="42230"/>
                </a:lnTo>
                <a:lnTo>
                  <a:pt x="2880" y="49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5" name="object 445"/>
          <p:cNvSpPr/>
          <p:nvPr/>
        </p:nvSpPr>
        <p:spPr>
          <a:xfrm>
            <a:off x="2362718" y="2949762"/>
            <a:ext cx="10561" cy="8641"/>
          </a:xfrm>
          <a:custGeom>
            <a:avLst/>
            <a:gdLst/>
            <a:ahLst/>
            <a:cxnLst/>
            <a:rect l="l" t="t" r="r" b="b"/>
            <a:pathLst>
              <a:path w="10561" h="8641">
                <a:moveTo>
                  <a:pt x="9601" y="8641"/>
                </a:moveTo>
                <a:lnTo>
                  <a:pt x="10561" y="3840"/>
                </a:lnTo>
                <a:lnTo>
                  <a:pt x="6720" y="3840"/>
                </a:lnTo>
                <a:lnTo>
                  <a:pt x="4815" y="2880"/>
                </a:lnTo>
                <a:lnTo>
                  <a:pt x="3840" y="960"/>
                </a:lnTo>
                <a:lnTo>
                  <a:pt x="1935" y="0"/>
                </a:lnTo>
                <a:lnTo>
                  <a:pt x="0" y="8641"/>
                </a:lnTo>
                <a:lnTo>
                  <a:pt x="9601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6" name="object 446"/>
          <p:cNvSpPr/>
          <p:nvPr/>
        </p:nvSpPr>
        <p:spPr>
          <a:xfrm>
            <a:off x="2406883" y="2894076"/>
            <a:ext cx="95036" cy="64328"/>
          </a:xfrm>
          <a:custGeom>
            <a:avLst/>
            <a:gdLst/>
            <a:ahLst/>
            <a:cxnLst/>
            <a:rect l="l" t="t" r="r" b="b"/>
            <a:pathLst>
              <a:path w="95036" h="64328">
                <a:moveTo>
                  <a:pt x="95036" y="0"/>
                </a:moveTo>
                <a:lnTo>
                  <a:pt x="76794" y="0"/>
                </a:lnTo>
                <a:lnTo>
                  <a:pt x="76794" y="2880"/>
                </a:lnTo>
                <a:lnTo>
                  <a:pt x="79674" y="2880"/>
                </a:lnTo>
                <a:lnTo>
                  <a:pt x="81594" y="3840"/>
                </a:lnTo>
                <a:lnTo>
                  <a:pt x="82555" y="4800"/>
                </a:lnTo>
                <a:lnTo>
                  <a:pt x="83515" y="5775"/>
                </a:lnTo>
                <a:lnTo>
                  <a:pt x="83515" y="8641"/>
                </a:lnTo>
                <a:lnTo>
                  <a:pt x="82555" y="11521"/>
                </a:lnTo>
                <a:lnTo>
                  <a:pt x="81594" y="14401"/>
                </a:lnTo>
                <a:lnTo>
                  <a:pt x="73913" y="36484"/>
                </a:lnTo>
                <a:lnTo>
                  <a:pt x="65288" y="12481"/>
                </a:lnTo>
                <a:lnTo>
                  <a:pt x="63352" y="9601"/>
                </a:lnTo>
                <a:lnTo>
                  <a:pt x="63352" y="3840"/>
                </a:lnTo>
                <a:lnTo>
                  <a:pt x="64312" y="3840"/>
                </a:lnTo>
                <a:lnTo>
                  <a:pt x="64312" y="2880"/>
                </a:lnTo>
                <a:lnTo>
                  <a:pt x="69128" y="2880"/>
                </a:lnTo>
                <a:lnTo>
                  <a:pt x="69128" y="0"/>
                </a:lnTo>
                <a:lnTo>
                  <a:pt x="36484" y="0"/>
                </a:lnTo>
                <a:lnTo>
                  <a:pt x="36484" y="2880"/>
                </a:lnTo>
                <a:lnTo>
                  <a:pt x="39364" y="2880"/>
                </a:lnTo>
                <a:lnTo>
                  <a:pt x="40325" y="3840"/>
                </a:lnTo>
                <a:lnTo>
                  <a:pt x="41285" y="4800"/>
                </a:lnTo>
                <a:lnTo>
                  <a:pt x="42245" y="5775"/>
                </a:lnTo>
                <a:lnTo>
                  <a:pt x="44165" y="7680"/>
                </a:lnTo>
                <a:lnTo>
                  <a:pt x="45125" y="10561"/>
                </a:lnTo>
                <a:lnTo>
                  <a:pt x="46070" y="12481"/>
                </a:lnTo>
                <a:lnTo>
                  <a:pt x="36484" y="36484"/>
                </a:lnTo>
                <a:lnTo>
                  <a:pt x="27843" y="12481"/>
                </a:lnTo>
                <a:lnTo>
                  <a:pt x="26883" y="8641"/>
                </a:lnTo>
                <a:lnTo>
                  <a:pt x="25923" y="6720"/>
                </a:lnTo>
                <a:lnTo>
                  <a:pt x="25923" y="3840"/>
                </a:lnTo>
                <a:lnTo>
                  <a:pt x="26883" y="3840"/>
                </a:lnTo>
                <a:lnTo>
                  <a:pt x="27843" y="2880"/>
                </a:lnTo>
                <a:lnTo>
                  <a:pt x="31683" y="2880"/>
                </a:lnTo>
                <a:lnTo>
                  <a:pt x="31683" y="0"/>
                </a:lnTo>
                <a:lnTo>
                  <a:pt x="0" y="0"/>
                </a:lnTo>
                <a:lnTo>
                  <a:pt x="0" y="2880"/>
                </a:lnTo>
                <a:lnTo>
                  <a:pt x="1920" y="3840"/>
                </a:lnTo>
                <a:lnTo>
                  <a:pt x="3840" y="4800"/>
                </a:lnTo>
                <a:lnTo>
                  <a:pt x="4800" y="5775"/>
                </a:lnTo>
                <a:lnTo>
                  <a:pt x="6720" y="7680"/>
                </a:lnTo>
                <a:lnTo>
                  <a:pt x="8641" y="12481"/>
                </a:lnTo>
                <a:lnTo>
                  <a:pt x="11521" y="19202"/>
                </a:lnTo>
                <a:lnTo>
                  <a:pt x="27843" y="64328"/>
                </a:lnTo>
                <a:lnTo>
                  <a:pt x="31683" y="64328"/>
                </a:lnTo>
                <a:lnTo>
                  <a:pt x="48006" y="18242"/>
                </a:lnTo>
                <a:lnTo>
                  <a:pt x="65288" y="64328"/>
                </a:lnTo>
                <a:lnTo>
                  <a:pt x="69128" y="64328"/>
                </a:lnTo>
                <a:lnTo>
                  <a:pt x="86395" y="14401"/>
                </a:lnTo>
                <a:lnTo>
                  <a:pt x="88315" y="9601"/>
                </a:lnTo>
                <a:lnTo>
                  <a:pt x="89275" y="5775"/>
                </a:lnTo>
                <a:lnTo>
                  <a:pt x="90236" y="4800"/>
                </a:lnTo>
                <a:lnTo>
                  <a:pt x="92156" y="3840"/>
                </a:lnTo>
                <a:lnTo>
                  <a:pt x="93116" y="2880"/>
                </a:lnTo>
                <a:lnTo>
                  <a:pt x="95036" y="2880"/>
                </a:lnTo>
                <a:lnTo>
                  <a:pt x="9503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7" name="object 447"/>
          <p:cNvSpPr/>
          <p:nvPr/>
        </p:nvSpPr>
        <p:spPr>
          <a:xfrm>
            <a:off x="2240813" y="1819869"/>
            <a:ext cx="76794" cy="89291"/>
          </a:xfrm>
          <a:custGeom>
            <a:avLst/>
            <a:gdLst/>
            <a:ahLst/>
            <a:cxnLst/>
            <a:rect l="l" t="t" r="r" b="b"/>
            <a:pathLst>
              <a:path w="76794" h="89291">
                <a:moveTo>
                  <a:pt x="74874" y="64328"/>
                </a:moveTo>
                <a:lnTo>
                  <a:pt x="71993" y="70088"/>
                </a:lnTo>
                <a:lnTo>
                  <a:pt x="70073" y="73929"/>
                </a:lnTo>
                <a:lnTo>
                  <a:pt x="68153" y="76809"/>
                </a:lnTo>
                <a:lnTo>
                  <a:pt x="65272" y="78729"/>
                </a:lnTo>
                <a:lnTo>
                  <a:pt x="63352" y="80634"/>
                </a:lnTo>
                <a:lnTo>
                  <a:pt x="60472" y="81610"/>
                </a:lnTo>
                <a:lnTo>
                  <a:pt x="57591" y="82570"/>
                </a:lnTo>
                <a:lnTo>
                  <a:pt x="52791" y="83530"/>
                </a:lnTo>
                <a:lnTo>
                  <a:pt x="29763" y="83530"/>
                </a:lnTo>
                <a:lnTo>
                  <a:pt x="28803" y="82570"/>
                </a:lnTo>
                <a:lnTo>
                  <a:pt x="27828" y="82570"/>
                </a:lnTo>
                <a:lnTo>
                  <a:pt x="26868" y="81610"/>
                </a:lnTo>
                <a:lnTo>
                  <a:pt x="26868" y="80634"/>
                </a:lnTo>
                <a:lnTo>
                  <a:pt x="25923" y="79689"/>
                </a:lnTo>
                <a:lnTo>
                  <a:pt x="24963" y="76809"/>
                </a:lnTo>
                <a:lnTo>
                  <a:pt x="24963" y="11521"/>
                </a:lnTo>
                <a:lnTo>
                  <a:pt x="25923" y="8641"/>
                </a:lnTo>
                <a:lnTo>
                  <a:pt x="26868" y="6720"/>
                </a:lnTo>
                <a:lnTo>
                  <a:pt x="26868" y="5775"/>
                </a:lnTo>
                <a:lnTo>
                  <a:pt x="28803" y="3840"/>
                </a:lnTo>
                <a:lnTo>
                  <a:pt x="30708" y="3840"/>
                </a:lnTo>
                <a:lnTo>
                  <a:pt x="32644" y="2895"/>
                </a:lnTo>
                <a:lnTo>
                  <a:pt x="35524" y="1920"/>
                </a:lnTo>
                <a:lnTo>
                  <a:pt x="40309" y="1920"/>
                </a:lnTo>
                <a:lnTo>
                  <a:pt x="40309" y="0"/>
                </a:lnTo>
                <a:lnTo>
                  <a:pt x="0" y="0"/>
                </a:lnTo>
                <a:lnTo>
                  <a:pt x="0" y="1920"/>
                </a:lnTo>
                <a:lnTo>
                  <a:pt x="6720" y="1920"/>
                </a:lnTo>
                <a:lnTo>
                  <a:pt x="9601" y="2895"/>
                </a:lnTo>
                <a:lnTo>
                  <a:pt x="10561" y="4800"/>
                </a:lnTo>
                <a:lnTo>
                  <a:pt x="12481" y="6720"/>
                </a:lnTo>
                <a:lnTo>
                  <a:pt x="12481" y="81610"/>
                </a:lnTo>
                <a:lnTo>
                  <a:pt x="11521" y="82570"/>
                </a:lnTo>
                <a:lnTo>
                  <a:pt x="9601" y="85450"/>
                </a:lnTo>
                <a:lnTo>
                  <a:pt x="6720" y="86410"/>
                </a:lnTo>
                <a:lnTo>
                  <a:pt x="0" y="86410"/>
                </a:lnTo>
                <a:lnTo>
                  <a:pt x="0" y="89291"/>
                </a:lnTo>
                <a:lnTo>
                  <a:pt x="69113" y="89291"/>
                </a:lnTo>
                <a:lnTo>
                  <a:pt x="76794" y="65288"/>
                </a:lnTo>
                <a:lnTo>
                  <a:pt x="74874" y="6432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8" name="object 448"/>
          <p:cNvSpPr/>
          <p:nvPr/>
        </p:nvSpPr>
        <p:spPr>
          <a:xfrm>
            <a:off x="2322408" y="1846752"/>
            <a:ext cx="58552" cy="64312"/>
          </a:xfrm>
          <a:custGeom>
            <a:avLst/>
            <a:gdLst/>
            <a:ahLst/>
            <a:cxnLst/>
            <a:rect l="l" t="t" r="r" b="b"/>
            <a:pathLst>
              <a:path w="58552" h="64312">
                <a:moveTo>
                  <a:pt x="44150" y="59527"/>
                </a:moveTo>
                <a:lnTo>
                  <a:pt x="47990" y="56647"/>
                </a:lnTo>
                <a:lnTo>
                  <a:pt x="51846" y="52806"/>
                </a:lnTo>
                <a:lnTo>
                  <a:pt x="54711" y="47045"/>
                </a:lnTo>
                <a:lnTo>
                  <a:pt x="57591" y="42245"/>
                </a:lnTo>
                <a:lnTo>
                  <a:pt x="58552" y="36484"/>
                </a:lnTo>
                <a:lnTo>
                  <a:pt x="58552" y="23042"/>
                </a:lnTo>
                <a:lnTo>
                  <a:pt x="55686" y="16322"/>
                </a:lnTo>
                <a:lnTo>
                  <a:pt x="51846" y="10561"/>
                </a:lnTo>
                <a:lnTo>
                  <a:pt x="46085" y="3840"/>
                </a:lnTo>
                <a:lnTo>
                  <a:pt x="38404" y="0"/>
                </a:lnTo>
                <a:lnTo>
                  <a:pt x="24002" y="0"/>
                </a:lnTo>
                <a:lnTo>
                  <a:pt x="19202" y="960"/>
                </a:lnTo>
                <a:lnTo>
                  <a:pt x="15361" y="3840"/>
                </a:lnTo>
                <a:lnTo>
                  <a:pt x="10561" y="6720"/>
                </a:lnTo>
                <a:lnTo>
                  <a:pt x="6720" y="10561"/>
                </a:lnTo>
                <a:lnTo>
                  <a:pt x="3840" y="16322"/>
                </a:lnTo>
                <a:lnTo>
                  <a:pt x="960" y="21122"/>
                </a:lnTo>
                <a:lnTo>
                  <a:pt x="0" y="26883"/>
                </a:lnTo>
                <a:lnTo>
                  <a:pt x="0" y="40325"/>
                </a:lnTo>
                <a:lnTo>
                  <a:pt x="1920" y="47045"/>
                </a:lnTo>
                <a:lnTo>
                  <a:pt x="6720" y="52806"/>
                </a:lnTo>
                <a:lnTo>
                  <a:pt x="12481" y="60472"/>
                </a:lnTo>
                <a:lnTo>
                  <a:pt x="19202" y="64312"/>
                </a:lnTo>
                <a:lnTo>
                  <a:pt x="14401" y="43205"/>
                </a:lnTo>
                <a:lnTo>
                  <a:pt x="12481" y="35524"/>
                </a:lnTo>
                <a:lnTo>
                  <a:pt x="12481" y="21122"/>
                </a:lnTo>
                <a:lnTo>
                  <a:pt x="13441" y="17282"/>
                </a:lnTo>
                <a:lnTo>
                  <a:pt x="14401" y="13441"/>
                </a:lnTo>
                <a:lnTo>
                  <a:pt x="16322" y="10561"/>
                </a:lnTo>
                <a:lnTo>
                  <a:pt x="18242" y="7680"/>
                </a:lnTo>
                <a:lnTo>
                  <a:pt x="20162" y="6720"/>
                </a:lnTo>
                <a:lnTo>
                  <a:pt x="23042" y="4800"/>
                </a:lnTo>
                <a:lnTo>
                  <a:pt x="24963" y="3840"/>
                </a:lnTo>
                <a:lnTo>
                  <a:pt x="32628" y="3840"/>
                </a:lnTo>
                <a:lnTo>
                  <a:pt x="36469" y="6720"/>
                </a:lnTo>
                <a:lnTo>
                  <a:pt x="39349" y="10561"/>
                </a:lnTo>
                <a:lnTo>
                  <a:pt x="44574" y="21819"/>
                </a:lnTo>
                <a:lnTo>
                  <a:pt x="46085" y="35524"/>
                </a:lnTo>
                <a:lnTo>
                  <a:pt x="46085" y="44165"/>
                </a:lnTo>
                <a:lnTo>
                  <a:pt x="45125" y="50886"/>
                </a:lnTo>
                <a:lnTo>
                  <a:pt x="42245" y="53751"/>
                </a:lnTo>
                <a:lnTo>
                  <a:pt x="39349" y="57591"/>
                </a:lnTo>
                <a:lnTo>
                  <a:pt x="35524" y="59527"/>
                </a:lnTo>
                <a:lnTo>
                  <a:pt x="25923" y="59527"/>
                </a:lnTo>
                <a:lnTo>
                  <a:pt x="21122" y="56647"/>
                </a:lnTo>
                <a:lnTo>
                  <a:pt x="28803" y="64312"/>
                </a:lnTo>
                <a:lnTo>
                  <a:pt x="34564" y="64312"/>
                </a:lnTo>
                <a:lnTo>
                  <a:pt x="39349" y="62407"/>
                </a:lnTo>
                <a:lnTo>
                  <a:pt x="44150" y="5952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9" name="object 449"/>
          <p:cNvSpPr/>
          <p:nvPr/>
        </p:nvSpPr>
        <p:spPr>
          <a:xfrm>
            <a:off x="2336810" y="1889958"/>
            <a:ext cx="14401" cy="21107"/>
          </a:xfrm>
          <a:custGeom>
            <a:avLst/>
            <a:gdLst/>
            <a:ahLst/>
            <a:cxnLst/>
            <a:rect l="l" t="t" r="r" b="b"/>
            <a:pathLst>
              <a:path w="14401" h="21107">
                <a:moveTo>
                  <a:pt x="4800" y="21107"/>
                </a:moveTo>
                <a:lnTo>
                  <a:pt x="14401" y="21107"/>
                </a:lnTo>
                <a:lnTo>
                  <a:pt x="6720" y="13441"/>
                </a:lnTo>
                <a:lnTo>
                  <a:pt x="2880" y="6720"/>
                </a:lnTo>
                <a:lnTo>
                  <a:pt x="0" y="0"/>
                </a:lnTo>
                <a:lnTo>
                  <a:pt x="4800" y="2110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0" name="object 450"/>
          <p:cNvSpPr/>
          <p:nvPr/>
        </p:nvSpPr>
        <p:spPr>
          <a:xfrm>
            <a:off x="2391521" y="1878436"/>
            <a:ext cx="33599" cy="0"/>
          </a:xfrm>
          <a:custGeom>
            <a:avLst/>
            <a:gdLst/>
            <a:ahLst/>
            <a:cxnLst/>
            <a:rect l="l" t="t" r="r" b="b"/>
            <a:pathLst>
              <a:path w="33599" h="0">
                <a:moveTo>
                  <a:pt x="0" y="0"/>
                </a:moveTo>
                <a:lnTo>
                  <a:pt x="33599" y="0"/>
                </a:lnTo>
              </a:path>
            </a:pathLst>
          </a:custGeom>
          <a:ln w="1087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1" name="object 451"/>
          <p:cNvSpPr/>
          <p:nvPr/>
        </p:nvSpPr>
        <p:spPr>
          <a:xfrm>
            <a:off x="2146736" y="2002261"/>
            <a:ext cx="103677" cy="62407"/>
          </a:xfrm>
          <a:custGeom>
            <a:avLst/>
            <a:gdLst/>
            <a:ahLst/>
            <a:cxnLst/>
            <a:rect l="l" t="t" r="r" b="b"/>
            <a:pathLst>
              <a:path w="103677" h="62407">
                <a:moveTo>
                  <a:pt x="68153" y="62407"/>
                </a:moveTo>
                <a:lnTo>
                  <a:pt x="68153" y="59527"/>
                </a:lnTo>
                <a:lnTo>
                  <a:pt x="62392" y="59527"/>
                </a:lnTo>
                <a:lnTo>
                  <a:pt x="61432" y="58567"/>
                </a:lnTo>
                <a:lnTo>
                  <a:pt x="60472" y="58567"/>
                </a:lnTo>
                <a:lnTo>
                  <a:pt x="59512" y="57607"/>
                </a:lnTo>
                <a:lnTo>
                  <a:pt x="58552" y="56647"/>
                </a:lnTo>
                <a:lnTo>
                  <a:pt x="58552" y="19217"/>
                </a:lnTo>
                <a:lnTo>
                  <a:pt x="57591" y="17282"/>
                </a:lnTo>
                <a:lnTo>
                  <a:pt x="58552" y="16337"/>
                </a:lnTo>
                <a:lnTo>
                  <a:pt x="61432" y="12496"/>
                </a:lnTo>
                <a:lnTo>
                  <a:pt x="64312" y="10561"/>
                </a:lnTo>
                <a:lnTo>
                  <a:pt x="66233" y="9601"/>
                </a:lnTo>
                <a:lnTo>
                  <a:pt x="69113" y="8656"/>
                </a:lnTo>
                <a:lnTo>
                  <a:pt x="71033" y="7680"/>
                </a:lnTo>
                <a:lnTo>
                  <a:pt x="77754" y="7680"/>
                </a:lnTo>
                <a:lnTo>
                  <a:pt x="80634" y="9601"/>
                </a:lnTo>
                <a:lnTo>
                  <a:pt x="81594" y="12496"/>
                </a:lnTo>
                <a:lnTo>
                  <a:pt x="83515" y="14401"/>
                </a:lnTo>
                <a:lnTo>
                  <a:pt x="83515" y="54726"/>
                </a:lnTo>
                <a:lnTo>
                  <a:pt x="82555" y="56647"/>
                </a:lnTo>
                <a:lnTo>
                  <a:pt x="82555" y="57607"/>
                </a:lnTo>
                <a:lnTo>
                  <a:pt x="81594" y="58567"/>
                </a:lnTo>
                <a:lnTo>
                  <a:pt x="79674" y="59527"/>
                </a:lnTo>
                <a:lnTo>
                  <a:pt x="73913" y="59527"/>
                </a:lnTo>
                <a:lnTo>
                  <a:pt x="73913" y="62407"/>
                </a:lnTo>
                <a:lnTo>
                  <a:pt x="103677" y="62407"/>
                </a:lnTo>
                <a:lnTo>
                  <a:pt x="103677" y="59527"/>
                </a:lnTo>
                <a:lnTo>
                  <a:pt x="98877" y="59527"/>
                </a:lnTo>
                <a:lnTo>
                  <a:pt x="97917" y="58567"/>
                </a:lnTo>
                <a:lnTo>
                  <a:pt x="96956" y="58567"/>
                </a:lnTo>
                <a:lnTo>
                  <a:pt x="95996" y="57607"/>
                </a:lnTo>
                <a:lnTo>
                  <a:pt x="95996" y="56647"/>
                </a:lnTo>
                <a:lnTo>
                  <a:pt x="95036" y="54726"/>
                </a:lnTo>
                <a:lnTo>
                  <a:pt x="95036" y="17282"/>
                </a:lnTo>
                <a:lnTo>
                  <a:pt x="94076" y="13441"/>
                </a:lnTo>
                <a:lnTo>
                  <a:pt x="93116" y="10561"/>
                </a:lnTo>
                <a:lnTo>
                  <a:pt x="92156" y="6720"/>
                </a:lnTo>
                <a:lnTo>
                  <a:pt x="90236" y="3840"/>
                </a:lnTo>
                <a:lnTo>
                  <a:pt x="87355" y="2880"/>
                </a:lnTo>
                <a:lnTo>
                  <a:pt x="84475" y="975"/>
                </a:lnTo>
                <a:lnTo>
                  <a:pt x="81594" y="0"/>
                </a:lnTo>
                <a:lnTo>
                  <a:pt x="75834" y="0"/>
                </a:lnTo>
                <a:lnTo>
                  <a:pt x="71993" y="975"/>
                </a:lnTo>
                <a:lnTo>
                  <a:pt x="69113" y="2880"/>
                </a:lnTo>
                <a:lnTo>
                  <a:pt x="66233" y="3840"/>
                </a:lnTo>
                <a:lnTo>
                  <a:pt x="62392" y="7680"/>
                </a:lnTo>
                <a:lnTo>
                  <a:pt x="57591" y="12496"/>
                </a:lnTo>
                <a:lnTo>
                  <a:pt x="56631" y="8656"/>
                </a:lnTo>
                <a:lnTo>
                  <a:pt x="54711" y="5775"/>
                </a:lnTo>
                <a:lnTo>
                  <a:pt x="51831" y="2880"/>
                </a:lnTo>
                <a:lnTo>
                  <a:pt x="48950" y="975"/>
                </a:lnTo>
                <a:lnTo>
                  <a:pt x="46070" y="0"/>
                </a:lnTo>
                <a:lnTo>
                  <a:pt x="37429" y="0"/>
                </a:lnTo>
                <a:lnTo>
                  <a:pt x="35524" y="975"/>
                </a:lnTo>
                <a:lnTo>
                  <a:pt x="33588" y="1935"/>
                </a:lnTo>
                <a:lnTo>
                  <a:pt x="30708" y="3840"/>
                </a:lnTo>
                <a:lnTo>
                  <a:pt x="28803" y="4815"/>
                </a:lnTo>
                <a:lnTo>
                  <a:pt x="27843" y="5775"/>
                </a:lnTo>
                <a:lnTo>
                  <a:pt x="25923" y="8656"/>
                </a:lnTo>
                <a:lnTo>
                  <a:pt x="21122" y="12496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9601"/>
                </a:lnTo>
                <a:lnTo>
                  <a:pt x="2880" y="8656"/>
                </a:lnTo>
                <a:lnTo>
                  <a:pt x="7680" y="8656"/>
                </a:lnTo>
                <a:lnTo>
                  <a:pt x="8641" y="9601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12496"/>
                </a:lnTo>
                <a:lnTo>
                  <a:pt x="10561" y="14401"/>
                </a:lnTo>
                <a:lnTo>
                  <a:pt x="10561" y="51846"/>
                </a:lnTo>
                <a:lnTo>
                  <a:pt x="9601" y="54726"/>
                </a:lnTo>
                <a:lnTo>
                  <a:pt x="9601" y="55686"/>
                </a:lnTo>
                <a:lnTo>
                  <a:pt x="8641" y="57607"/>
                </a:lnTo>
                <a:lnTo>
                  <a:pt x="7680" y="58567"/>
                </a:lnTo>
                <a:lnTo>
                  <a:pt x="6720" y="58567"/>
                </a:lnTo>
                <a:lnTo>
                  <a:pt x="5760" y="59527"/>
                </a:lnTo>
                <a:lnTo>
                  <a:pt x="960" y="59527"/>
                </a:lnTo>
                <a:lnTo>
                  <a:pt x="960" y="62407"/>
                </a:lnTo>
                <a:lnTo>
                  <a:pt x="30708" y="62407"/>
                </a:lnTo>
                <a:lnTo>
                  <a:pt x="30708" y="59527"/>
                </a:lnTo>
                <a:lnTo>
                  <a:pt x="25923" y="59527"/>
                </a:lnTo>
                <a:lnTo>
                  <a:pt x="24963" y="58567"/>
                </a:lnTo>
                <a:lnTo>
                  <a:pt x="23027" y="58567"/>
                </a:lnTo>
                <a:lnTo>
                  <a:pt x="23027" y="57607"/>
                </a:lnTo>
                <a:lnTo>
                  <a:pt x="22082" y="56647"/>
                </a:lnTo>
                <a:lnTo>
                  <a:pt x="21122" y="54726"/>
                </a:lnTo>
                <a:lnTo>
                  <a:pt x="21122" y="16337"/>
                </a:lnTo>
                <a:lnTo>
                  <a:pt x="23027" y="13441"/>
                </a:lnTo>
                <a:lnTo>
                  <a:pt x="25923" y="11521"/>
                </a:lnTo>
                <a:lnTo>
                  <a:pt x="29748" y="9601"/>
                </a:lnTo>
                <a:lnTo>
                  <a:pt x="31683" y="8656"/>
                </a:lnTo>
                <a:lnTo>
                  <a:pt x="34549" y="7680"/>
                </a:lnTo>
                <a:lnTo>
                  <a:pt x="40309" y="7680"/>
                </a:lnTo>
                <a:lnTo>
                  <a:pt x="43190" y="8656"/>
                </a:lnTo>
                <a:lnTo>
                  <a:pt x="45110" y="11521"/>
                </a:lnTo>
                <a:lnTo>
                  <a:pt x="46070" y="14401"/>
                </a:lnTo>
                <a:lnTo>
                  <a:pt x="47030" y="17282"/>
                </a:lnTo>
                <a:lnTo>
                  <a:pt x="47030" y="54726"/>
                </a:lnTo>
                <a:lnTo>
                  <a:pt x="46070" y="56647"/>
                </a:lnTo>
                <a:lnTo>
                  <a:pt x="45110" y="57607"/>
                </a:lnTo>
                <a:lnTo>
                  <a:pt x="44150" y="58567"/>
                </a:lnTo>
                <a:lnTo>
                  <a:pt x="43190" y="59527"/>
                </a:lnTo>
                <a:lnTo>
                  <a:pt x="37429" y="59527"/>
                </a:lnTo>
                <a:lnTo>
                  <a:pt x="37429" y="62407"/>
                </a:lnTo>
                <a:lnTo>
                  <a:pt x="68153" y="6240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2" name="object 452"/>
          <p:cNvSpPr/>
          <p:nvPr/>
        </p:nvSpPr>
        <p:spPr>
          <a:xfrm>
            <a:off x="2255215" y="2002261"/>
            <a:ext cx="30708" cy="62407"/>
          </a:xfrm>
          <a:custGeom>
            <a:avLst/>
            <a:gdLst/>
            <a:ahLst/>
            <a:cxnLst/>
            <a:rect l="l" t="t" r="r" b="b"/>
            <a:pathLst>
              <a:path w="30708" h="62407">
                <a:moveTo>
                  <a:pt x="30708" y="62407"/>
                </a:moveTo>
                <a:lnTo>
                  <a:pt x="30708" y="59527"/>
                </a:lnTo>
                <a:lnTo>
                  <a:pt x="25907" y="59527"/>
                </a:lnTo>
                <a:lnTo>
                  <a:pt x="24963" y="58567"/>
                </a:lnTo>
                <a:lnTo>
                  <a:pt x="23027" y="58567"/>
                </a:lnTo>
                <a:lnTo>
                  <a:pt x="23027" y="57607"/>
                </a:lnTo>
                <a:lnTo>
                  <a:pt x="22082" y="55686"/>
                </a:lnTo>
                <a:lnTo>
                  <a:pt x="21122" y="54726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9601"/>
                </a:lnTo>
                <a:lnTo>
                  <a:pt x="2880" y="8656"/>
                </a:lnTo>
                <a:lnTo>
                  <a:pt x="7680" y="8656"/>
                </a:lnTo>
                <a:lnTo>
                  <a:pt x="8625" y="9601"/>
                </a:lnTo>
                <a:lnTo>
                  <a:pt x="8625" y="10561"/>
                </a:lnTo>
                <a:lnTo>
                  <a:pt x="9585" y="11521"/>
                </a:lnTo>
                <a:lnTo>
                  <a:pt x="9585" y="12496"/>
                </a:lnTo>
                <a:lnTo>
                  <a:pt x="10561" y="14401"/>
                </a:lnTo>
                <a:lnTo>
                  <a:pt x="10561" y="51846"/>
                </a:lnTo>
                <a:lnTo>
                  <a:pt x="9585" y="54726"/>
                </a:lnTo>
                <a:lnTo>
                  <a:pt x="9585" y="55686"/>
                </a:lnTo>
                <a:lnTo>
                  <a:pt x="8625" y="57607"/>
                </a:lnTo>
                <a:lnTo>
                  <a:pt x="7680" y="58567"/>
                </a:lnTo>
                <a:lnTo>
                  <a:pt x="6720" y="58567"/>
                </a:lnTo>
                <a:lnTo>
                  <a:pt x="5745" y="59527"/>
                </a:lnTo>
                <a:lnTo>
                  <a:pt x="960" y="59527"/>
                </a:lnTo>
                <a:lnTo>
                  <a:pt x="960" y="62407"/>
                </a:lnTo>
                <a:lnTo>
                  <a:pt x="30708" y="6240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3" name="object 453"/>
          <p:cNvSpPr/>
          <p:nvPr/>
        </p:nvSpPr>
        <p:spPr>
          <a:xfrm>
            <a:off x="2263841" y="1970592"/>
            <a:ext cx="13456" cy="13441"/>
          </a:xfrm>
          <a:custGeom>
            <a:avLst/>
            <a:gdLst/>
            <a:ahLst/>
            <a:cxnLst/>
            <a:rect l="l" t="t" r="r" b="b"/>
            <a:pathLst>
              <a:path w="13456" h="13441">
                <a:moveTo>
                  <a:pt x="960" y="10561"/>
                </a:moveTo>
                <a:lnTo>
                  <a:pt x="2895" y="11521"/>
                </a:lnTo>
                <a:lnTo>
                  <a:pt x="3840" y="12481"/>
                </a:lnTo>
                <a:lnTo>
                  <a:pt x="5775" y="13441"/>
                </a:lnTo>
                <a:lnTo>
                  <a:pt x="8641" y="13441"/>
                </a:lnTo>
                <a:lnTo>
                  <a:pt x="10561" y="12481"/>
                </a:lnTo>
                <a:lnTo>
                  <a:pt x="11521" y="11521"/>
                </a:lnTo>
                <a:lnTo>
                  <a:pt x="13456" y="10561"/>
                </a:lnTo>
                <a:lnTo>
                  <a:pt x="13456" y="2880"/>
                </a:lnTo>
                <a:lnTo>
                  <a:pt x="11521" y="1920"/>
                </a:lnTo>
                <a:lnTo>
                  <a:pt x="10561" y="960"/>
                </a:lnTo>
                <a:lnTo>
                  <a:pt x="8641" y="0"/>
                </a:lnTo>
                <a:lnTo>
                  <a:pt x="4800" y="0"/>
                </a:lnTo>
                <a:lnTo>
                  <a:pt x="3840" y="960"/>
                </a:lnTo>
                <a:lnTo>
                  <a:pt x="1935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8641"/>
                </a:lnTo>
                <a:lnTo>
                  <a:pt x="960" y="1056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4" name="object 454"/>
          <p:cNvSpPr/>
          <p:nvPr/>
        </p:nvSpPr>
        <p:spPr>
          <a:xfrm>
            <a:off x="2306086" y="2002261"/>
            <a:ext cx="17282" cy="20162"/>
          </a:xfrm>
          <a:custGeom>
            <a:avLst/>
            <a:gdLst/>
            <a:ahLst/>
            <a:cxnLst/>
            <a:rect l="l" t="t" r="r" b="b"/>
            <a:pathLst>
              <a:path w="17282" h="20162">
                <a:moveTo>
                  <a:pt x="8641" y="0"/>
                </a:moveTo>
                <a:lnTo>
                  <a:pt x="960" y="3840"/>
                </a:lnTo>
                <a:lnTo>
                  <a:pt x="0" y="20162"/>
                </a:lnTo>
                <a:lnTo>
                  <a:pt x="1920" y="13441"/>
                </a:lnTo>
                <a:lnTo>
                  <a:pt x="5760" y="9601"/>
                </a:lnTo>
                <a:lnTo>
                  <a:pt x="8641" y="5775"/>
                </a:lnTo>
                <a:lnTo>
                  <a:pt x="12481" y="3840"/>
                </a:lnTo>
                <a:lnTo>
                  <a:pt x="17282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5" name="object 455"/>
          <p:cNvSpPr/>
          <p:nvPr/>
        </p:nvSpPr>
        <p:spPr>
          <a:xfrm>
            <a:off x="2293604" y="1970592"/>
            <a:ext cx="63367" cy="95996"/>
          </a:xfrm>
          <a:custGeom>
            <a:avLst/>
            <a:gdLst/>
            <a:ahLst/>
            <a:cxnLst/>
            <a:rect l="l" t="t" r="r" b="b"/>
            <a:pathLst>
              <a:path w="63367" h="95996">
                <a:moveTo>
                  <a:pt x="12481" y="51831"/>
                </a:moveTo>
                <a:lnTo>
                  <a:pt x="13441" y="35509"/>
                </a:lnTo>
                <a:lnTo>
                  <a:pt x="8641" y="42230"/>
                </a:lnTo>
                <a:lnTo>
                  <a:pt x="2141" y="53923"/>
                </a:lnTo>
                <a:lnTo>
                  <a:pt x="0" y="66233"/>
                </a:lnTo>
                <a:lnTo>
                  <a:pt x="0" y="74874"/>
                </a:lnTo>
                <a:lnTo>
                  <a:pt x="2880" y="81594"/>
                </a:lnTo>
                <a:lnTo>
                  <a:pt x="7680" y="87355"/>
                </a:lnTo>
                <a:lnTo>
                  <a:pt x="12481" y="93116"/>
                </a:lnTo>
                <a:lnTo>
                  <a:pt x="18242" y="95996"/>
                </a:lnTo>
                <a:lnTo>
                  <a:pt x="27843" y="95996"/>
                </a:lnTo>
                <a:lnTo>
                  <a:pt x="30723" y="95036"/>
                </a:lnTo>
                <a:lnTo>
                  <a:pt x="33604" y="94076"/>
                </a:lnTo>
                <a:lnTo>
                  <a:pt x="36484" y="92156"/>
                </a:lnTo>
                <a:lnTo>
                  <a:pt x="39364" y="90236"/>
                </a:lnTo>
                <a:lnTo>
                  <a:pt x="42245" y="87355"/>
                </a:lnTo>
                <a:lnTo>
                  <a:pt x="42245" y="95996"/>
                </a:lnTo>
                <a:lnTo>
                  <a:pt x="46085" y="95996"/>
                </a:lnTo>
                <a:lnTo>
                  <a:pt x="63367" y="88315"/>
                </a:lnTo>
                <a:lnTo>
                  <a:pt x="63367" y="86395"/>
                </a:lnTo>
                <a:lnTo>
                  <a:pt x="60487" y="86395"/>
                </a:lnTo>
                <a:lnTo>
                  <a:pt x="59527" y="87355"/>
                </a:lnTo>
                <a:lnTo>
                  <a:pt x="57607" y="87355"/>
                </a:lnTo>
                <a:lnTo>
                  <a:pt x="56647" y="86395"/>
                </a:lnTo>
                <a:lnTo>
                  <a:pt x="55686" y="86395"/>
                </a:lnTo>
                <a:lnTo>
                  <a:pt x="54726" y="85435"/>
                </a:lnTo>
                <a:lnTo>
                  <a:pt x="54726" y="84475"/>
                </a:lnTo>
                <a:lnTo>
                  <a:pt x="53766" y="82555"/>
                </a:lnTo>
                <a:lnTo>
                  <a:pt x="53766" y="0"/>
                </a:lnTo>
                <a:lnTo>
                  <a:pt x="50886" y="0"/>
                </a:lnTo>
                <a:lnTo>
                  <a:pt x="32644" y="7680"/>
                </a:lnTo>
                <a:lnTo>
                  <a:pt x="33604" y="9601"/>
                </a:lnTo>
                <a:lnTo>
                  <a:pt x="35524" y="8641"/>
                </a:lnTo>
                <a:lnTo>
                  <a:pt x="40325" y="8641"/>
                </a:lnTo>
                <a:lnTo>
                  <a:pt x="40325" y="9601"/>
                </a:lnTo>
                <a:lnTo>
                  <a:pt x="41285" y="10561"/>
                </a:lnTo>
                <a:lnTo>
                  <a:pt x="42245" y="11521"/>
                </a:lnTo>
                <a:lnTo>
                  <a:pt x="42245" y="36484"/>
                </a:lnTo>
                <a:lnTo>
                  <a:pt x="39364" y="33604"/>
                </a:lnTo>
                <a:lnTo>
                  <a:pt x="34564" y="31668"/>
                </a:lnTo>
                <a:lnTo>
                  <a:pt x="29763" y="31668"/>
                </a:lnTo>
                <a:lnTo>
                  <a:pt x="24963" y="35509"/>
                </a:lnTo>
                <a:lnTo>
                  <a:pt x="30723" y="35509"/>
                </a:lnTo>
                <a:lnTo>
                  <a:pt x="32644" y="36484"/>
                </a:lnTo>
                <a:lnTo>
                  <a:pt x="34564" y="37444"/>
                </a:lnTo>
                <a:lnTo>
                  <a:pt x="37444" y="38389"/>
                </a:lnTo>
                <a:lnTo>
                  <a:pt x="39364" y="40325"/>
                </a:lnTo>
                <a:lnTo>
                  <a:pt x="40325" y="43190"/>
                </a:lnTo>
                <a:lnTo>
                  <a:pt x="41285" y="46070"/>
                </a:lnTo>
                <a:lnTo>
                  <a:pt x="42245" y="48005"/>
                </a:lnTo>
                <a:lnTo>
                  <a:pt x="42245" y="82555"/>
                </a:lnTo>
                <a:lnTo>
                  <a:pt x="38404" y="86395"/>
                </a:lnTo>
                <a:lnTo>
                  <a:pt x="34564" y="88315"/>
                </a:lnTo>
                <a:lnTo>
                  <a:pt x="25923" y="88315"/>
                </a:lnTo>
                <a:lnTo>
                  <a:pt x="22082" y="86395"/>
                </a:lnTo>
                <a:lnTo>
                  <a:pt x="18242" y="81594"/>
                </a:lnTo>
                <a:lnTo>
                  <a:pt x="14401" y="76794"/>
                </a:lnTo>
                <a:lnTo>
                  <a:pt x="12481" y="70073"/>
                </a:lnTo>
                <a:lnTo>
                  <a:pt x="12481" y="5183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6" name="object 456"/>
          <p:cNvSpPr/>
          <p:nvPr/>
        </p:nvSpPr>
        <p:spPr>
          <a:xfrm>
            <a:off x="2361758" y="1970592"/>
            <a:ext cx="63367" cy="95996"/>
          </a:xfrm>
          <a:custGeom>
            <a:avLst/>
            <a:gdLst/>
            <a:ahLst/>
            <a:cxnLst/>
            <a:rect l="l" t="t" r="r" b="b"/>
            <a:pathLst>
              <a:path w="63367" h="95996">
                <a:moveTo>
                  <a:pt x="1935" y="81594"/>
                </a:moveTo>
                <a:lnTo>
                  <a:pt x="7680" y="87355"/>
                </a:lnTo>
                <a:lnTo>
                  <a:pt x="12496" y="93116"/>
                </a:lnTo>
                <a:lnTo>
                  <a:pt x="18242" y="95996"/>
                </a:lnTo>
                <a:lnTo>
                  <a:pt x="27843" y="95996"/>
                </a:lnTo>
                <a:lnTo>
                  <a:pt x="30723" y="95036"/>
                </a:lnTo>
                <a:lnTo>
                  <a:pt x="33604" y="94076"/>
                </a:lnTo>
                <a:lnTo>
                  <a:pt x="36484" y="92156"/>
                </a:lnTo>
                <a:lnTo>
                  <a:pt x="39364" y="90236"/>
                </a:lnTo>
                <a:lnTo>
                  <a:pt x="42245" y="87355"/>
                </a:lnTo>
                <a:lnTo>
                  <a:pt x="42245" y="95996"/>
                </a:lnTo>
                <a:lnTo>
                  <a:pt x="45125" y="95996"/>
                </a:lnTo>
                <a:lnTo>
                  <a:pt x="63367" y="88315"/>
                </a:lnTo>
                <a:lnTo>
                  <a:pt x="62407" y="86395"/>
                </a:lnTo>
                <a:lnTo>
                  <a:pt x="60487" y="86395"/>
                </a:lnTo>
                <a:lnTo>
                  <a:pt x="59527" y="87355"/>
                </a:lnTo>
                <a:lnTo>
                  <a:pt x="56647" y="87355"/>
                </a:lnTo>
                <a:lnTo>
                  <a:pt x="55686" y="86395"/>
                </a:lnTo>
                <a:lnTo>
                  <a:pt x="54726" y="85435"/>
                </a:lnTo>
                <a:lnTo>
                  <a:pt x="53766" y="84475"/>
                </a:lnTo>
                <a:lnTo>
                  <a:pt x="53766" y="81594"/>
                </a:lnTo>
                <a:lnTo>
                  <a:pt x="52806" y="76794"/>
                </a:lnTo>
                <a:lnTo>
                  <a:pt x="52806" y="0"/>
                </a:lnTo>
                <a:lnTo>
                  <a:pt x="49926" y="0"/>
                </a:lnTo>
                <a:lnTo>
                  <a:pt x="32644" y="7680"/>
                </a:lnTo>
                <a:lnTo>
                  <a:pt x="32644" y="9601"/>
                </a:lnTo>
                <a:lnTo>
                  <a:pt x="34564" y="8641"/>
                </a:lnTo>
                <a:lnTo>
                  <a:pt x="39364" y="8641"/>
                </a:lnTo>
                <a:lnTo>
                  <a:pt x="40325" y="9601"/>
                </a:lnTo>
                <a:lnTo>
                  <a:pt x="41285" y="10561"/>
                </a:lnTo>
                <a:lnTo>
                  <a:pt x="41285" y="11521"/>
                </a:lnTo>
                <a:lnTo>
                  <a:pt x="42245" y="12481"/>
                </a:lnTo>
                <a:lnTo>
                  <a:pt x="42245" y="36484"/>
                </a:lnTo>
                <a:lnTo>
                  <a:pt x="38404" y="33604"/>
                </a:lnTo>
                <a:lnTo>
                  <a:pt x="34564" y="31668"/>
                </a:lnTo>
                <a:lnTo>
                  <a:pt x="32644" y="36484"/>
                </a:lnTo>
                <a:lnTo>
                  <a:pt x="34564" y="37444"/>
                </a:lnTo>
                <a:lnTo>
                  <a:pt x="36484" y="38389"/>
                </a:lnTo>
                <a:lnTo>
                  <a:pt x="38404" y="40325"/>
                </a:lnTo>
                <a:lnTo>
                  <a:pt x="40325" y="43190"/>
                </a:lnTo>
                <a:lnTo>
                  <a:pt x="41285" y="46070"/>
                </a:lnTo>
                <a:lnTo>
                  <a:pt x="42245" y="48005"/>
                </a:lnTo>
                <a:lnTo>
                  <a:pt x="42245" y="82555"/>
                </a:lnTo>
                <a:lnTo>
                  <a:pt x="38404" y="86395"/>
                </a:lnTo>
                <a:lnTo>
                  <a:pt x="34564" y="88315"/>
                </a:lnTo>
                <a:lnTo>
                  <a:pt x="25923" y="88315"/>
                </a:lnTo>
                <a:lnTo>
                  <a:pt x="21122" y="86395"/>
                </a:lnTo>
                <a:lnTo>
                  <a:pt x="17282" y="81594"/>
                </a:lnTo>
                <a:lnTo>
                  <a:pt x="13456" y="76794"/>
                </a:lnTo>
                <a:lnTo>
                  <a:pt x="11521" y="70073"/>
                </a:lnTo>
                <a:lnTo>
                  <a:pt x="11521" y="51831"/>
                </a:lnTo>
                <a:lnTo>
                  <a:pt x="14401" y="45110"/>
                </a:lnTo>
                <a:lnTo>
                  <a:pt x="18242" y="41269"/>
                </a:lnTo>
                <a:lnTo>
                  <a:pt x="21122" y="37444"/>
                </a:lnTo>
                <a:lnTo>
                  <a:pt x="24963" y="35509"/>
                </a:lnTo>
                <a:lnTo>
                  <a:pt x="28803" y="31668"/>
                </a:lnTo>
                <a:lnTo>
                  <a:pt x="20177" y="31668"/>
                </a:lnTo>
                <a:lnTo>
                  <a:pt x="13456" y="35509"/>
                </a:lnTo>
                <a:lnTo>
                  <a:pt x="7680" y="42230"/>
                </a:lnTo>
                <a:lnTo>
                  <a:pt x="2895" y="49910"/>
                </a:lnTo>
                <a:lnTo>
                  <a:pt x="0" y="57591"/>
                </a:lnTo>
                <a:lnTo>
                  <a:pt x="0" y="74874"/>
                </a:lnTo>
                <a:lnTo>
                  <a:pt x="1935" y="8159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7" name="object 457"/>
          <p:cNvSpPr/>
          <p:nvPr/>
        </p:nvSpPr>
        <p:spPr>
          <a:xfrm>
            <a:off x="2386721" y="2002261"/>
            <a:ext cx="9601" cy="4815"/>
          </a:xfrm>
          <a:custGeom>
            <a:avLst/>
            <a:gdLst/>
            <a:ahLst/>
            <a:cxnLst/>
            <a:rect l="l" t="t" r="r" b="b"/>
            <a:pathLst>
              <a:path w="9601" h="4815">
                <a:moveTo>
                  <a:pt x="0" y="3840"/>
                </a:moveTo>
                <a:lnTo>
                  <a:pt x="5760" y="3840"/>
                </a:lnTo>
                <a:lnTo>
                  <a:pt x="7680" y="4815"/>
                </a:lnTo>
                <a:lnTo>
                  <a:pt x="9601" y="0"/>
                </a:lnTo>
                <a:lnTo>
                  <a:pt x="3840" y="0"/>
                </a:lnTo>
                <a:lnTo>
                  <a:pt x="0" y="384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8" name="object 458"/>
          <p:cNvSpPr/>
          <p:nvPr/>
        </p:nvSpPr>
        <p:spPr>
          <a:xfrm>
            <a:off x="2428966" y="1970592"/>
            <a:ext cx="30708" cy="94076"/>
          </a:xfrm>
          <a:custGeom>
            <a:avLst/>
            <a:gdLst/>
            <a:ahLst/>
            <a:cxnLst/>
            <a:rect l="l" t="t" r="r" b="b"/>
            <a:pathLst>
              <a:path w="30708" h="94076">
                <a:moveTo>
                  <a:pt x="18242" y="0"/>
                </a:moveTo>
                <a:lnTo>
                  <a:pt x="0" y="7680"/>
                </a:lnTo>
                <a:lnTo>
                  <a:pt x="960" y="9601"/>
                </a:lnTo>
                <a:lnTo>
                  <a:pt x="2880" y="8641"/>
                </a:lnTo>
                <a:lnTo>
                  <a:pt x="7680" y="8641"/>
                </a:lnTo>
                <a:lnTo>
                  <a:pt x="7680" y="9601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14401"/>
                </a:lnTo>
                <a:lnTo>
                  <a:pt x="10561" y="18242"/>
                </a:lnTo>
                <a:lnTo>
                  <a:pt x="10561" y="83515"/>
                </a:lnTo>
                <a:lnTo>
                  <a:pt x="9601" y="86395"/>
                </a:lnTo>
                <a:lnTo>
                  <a:pt x="9601" y="87355"/>
                </a:lnTo>
                <a:lnTo>
                  <a:pt x="8641" y="89275"/>
                </a:lnTo>
                <a:lnTo>
                  <a:pt x="7680" y="90236"/>
                </a:lnTo>
                <a:lnTo>
                  <a:pt x="6720" y="90236"/>
                </a:lnTo>
                <a:lnTo>
                  <a:pt x="5760" y="91196"/>
                </a:lnTo>
                <a:lnTo>
                  <a:pt x="960" y="91196"/>
                </a:lnTo>
                <a:lnTo>
                  <a:pt x="960" y="94076"/>
                </a:lnTo>
                <a:lnTo>
                  <a:pt x="30708" y="94076"/>
                </a:lnTo>
                <a:lnTo>
                  <a:pt x="30708" y="91196"/>
                </a:lnTo>
                <a:lnTo>
                  <a:pt x="25923" y="91196"/>
                </a:lnTo>
                <a:lnTo>
                  <a:pt x="23987" y="90236"/>
                </a:lnTo>
                <a:lnTo>
                  <a:pt x="23042" y="90236"/>
                </a:lnTo>
                <a:lnTo>
                  <a:pt x="22082" y="89275"/>
                </a:lnTo>
                <a:lnTo>
                  <a:pt x="22082" y="87355"/>
                </a:lnTo>
                <a:lnTo>
                  <a:pt x="21122" y="86395"/>
                </a:lnTo>
                <a:lnTo>
                  <a:pt x="2112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9" name="object 459"/>
          <p:cNvSpPr/>
          <p:nvPr/>
        </p:nvSpPr>
        <p:spPr>
          <a:xfrm>
            <a:off x="2467355" y="2010918"/>
            <a:ext cx="51846" cy="55671"/>
          </a:xfrm>
          <a:custGeom>
            <a:avLst/>
            <a:gdLst/>
            <a:ahLst/>
            <a:cxnLst/>
            <a:rect l="l" t="t" r="r" b="b"/>
            <a:pathLst>
              <a:path w="51846" h="55671">
                <a:moveTo>
                  <a:pt x="10561" y="6705"/>
                </a:moveTo>
                <a:lnTo>
                  <a:pt x="8656" y="0"/>
                </a:lnTo>
                <a:lnTo>
                  <a:pt x="2144" y="10235"/>
                </a:lnTo>
                <a:lnTo>
                  <a:pt x="0" y="23987"/>
                </a:lnTo>
                <a:lnTo>
                  <a:pt x="0" y="33588"/>
                </a:lnTo>
                <a:lnTo>
                  <a:pt x="2880" y="41269"/>
                </a:lnTo>
                <a:lnTo>
                  <a:pt x="8656" y="47030"/>
                </a:lnTo>
                <a:lnTo>
                  <a:pt x="13441" y="52791"/>
                </a:lnTo>
                <a:lnTo>
                  <a:pt x="19202" y="55671"/>
                </a:lnTo>
                <a:lnTo>
                  <a:pt x="33604" y="55671"/>
                </a:lnTo>
                <a:lnTo>
                  <a:pt x="39364" y="52791"/>
                </a:lnTo>
                <a:lnTo>
                  <a:pt x="43205" y="47990"/>
                </a:lnTo>
                <a:lnTo>
                  <a:pt x="48006" y="43190"/>
                </a:lnTo>
                <a:lnTo>
                  <a:pt x="50886" y="37429"/>
                </a:lnTo>
                <a:lnTo>
                  <a:pt x="51846" y="31668"/>
                </a:lnTo>
                <a:lnTo>
                  <a:pt x="49926" y="29748"/>
                </a:lnTo>
                <a:lnTo>
                  <a:pt x="48006" y="35509"/>
                </a:lnTo>
                <a:lnTo>
                  <a:pt x="45125" y="39349"/>
                </a:lnTo>
                <a:lnTo>
                  <a:pt x="42245" y="41269"/>
                </a:lnTo>
                <a:lnTo>
                  <a:pt x="39364" y="43190"/>
                </a:lnTo>
                <a:lnTo>
                  <a:pt x="35524" y="44150"/>
                </a:lnTo>
                <a:lnTo>
                  <a:pt x="25923" y="44150"/>
                </a:lnTo>
                <a:lnTo>
                  <a:pt x="21122" y="42230"/>
                </a:lnTo>
                <a:lnTo>
                  <a:pt x="16322" y="37429"/>
                </a:lnTo>
                <a:lnTo>
                  <a:pt x="11521" y="31668"/>
                </a:lnTo>
                <a:lnTo>
                  <a:pt x="9601" y="24947"/>
                </a:lnTo>
                <a:lnTo>
                  <a:pt x="9601" y="12466"/>
                </a:lnTo>
                <a:lnTo>
                  <a:pt x="10561" y="670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0" name="object 460"/>
          <p:cNvSpPr/>
          <p:nvPr/>
        </p:nvSpPr>
        <p:spPr>
          <a:xfrm>
            <a:off x="2476012" y="2002261"/>
            <a:ext cx="43190" cy="24963"/>
          </a:xfrm>
          <a:custGeom>
            <a:avLst/>
            <a:gdLst/>
            <a:ahLst/>
            <a:cxnLst/>
            <a:rect l="l" t="t" r="r" b="b"/>
            <a:pathLst>
              <a:path w="43190" h="24963">
                <a:moveTo>
                  <a:pt x="5745" y="8656"/>
                </a:moveTo>
                <a:lnTo>
                  <a:pt x="9585" y="5775"/>
                </a:lnTo>
                <a:lnTo>
                  <a:pt x="12466" y="4815"/>
                </a:lnTo>
                <a:lnTo>
                  <a:pt x="21107" y="4815"/>
                </a:lnTo>
                <a:lnTo>
                  <a:pt x="23027" y="6720"/>
                </a:lnTo>
                <a:lnTo>
                  <a:pt x="24947" y="7680"/>
                </a:lnTo>
                <a:lnTo>
                  <a:pt x="26868" y="9601"/>
                </a:lnTo>
                <a:lnTo>
                  <a:pt x="27828" y="12496"/>
                </a:lnTo>
                <a:lnTo>
                  <a:pt x="28788" y="14401"/>
                </a:lnTo>
                <a:lnTo>
                  <a:pt x="28788" y="21122"/>
                </a:lnTo>
                <a:lnTo>
                  <a:pt x="944" y="21122"/>
                </a:lnTo>
                <a:lnTo>
                  <a:pt x="944" y="24963"/>
                </a:lnTo>
                <a:lnTo>
                  <a:pt x="43190" y="24963"/>
                </a:lnTo>
                <a:lnTo>
                  <a:pt x="43190" y="17282"/>
                </a:lnTo>
                <a:lnTo>
                  <a:pt x="41269" y="10561"/>
                </a:lnTo>
                <a:lnTo>
                  <a:pt x="36469" y="6720"/>
                </a:lnTo>
                <a:lnTo>
                  <a:pt x="32628" y="1935"/>
                </a:lnTo>
                <a:lnTo>
                  <a:pt x="26868" y="0"/>
                </a:lnTo>
                <a:lnTo>
                  <a:pt x="11506" y="0"/>
                </a:lnTo>
                <a:lnTo>
                  <a:pt x="4785" y="2880"/>
                </a:lnTo>
                <a:lnTo>
                  <a:pt x="0" y="8656"/>
                </a:lnTo>
                <a:lnTo>
                  <a:pt x="1905" y="15361"/>
                </a:lnTo>
                <a:lnTo>
                  <a:pt x="3840" y="11521"/>
                </a:lnTo>
                <a:lnTo>
                  <a:pt x="5745" y="865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1" name="object 461"/>
          <p:cNvSpPr/>
          <p:nvPr/>
        </p:nvSpPr>
        <p:spPr>
          <a:xfrm>
            <a:off x="2172660" y="2447696"/>
            <a:ext cx="85435" cy="82555"/>
          </a:xfrm>
          <a:custGeom>
            <a:avLst/>
            <a:gdLst/>
            <a:ahLst/>
            <a:cxnLst/>
            <a:rect l="l" t="t" r="r" b="b"/>
            <a:pathLst>
              <a:path w="85435" h="82555">
                <a:moveTo>
                  <a:pt x="85435" y="0"/>
                </a:moveTo>
                <a:lnTo>
                  <a:pt x="49911" y="0"/>
                </a:lnTo>
                <a:lnTo>
                  <a:pt x="49911" y="2880"/>
                </a:lnTo>
                <a:lnTo>
                  <a:pt x="56631" y="2880"/>
                </a:lnTo>
                <a:lnTo>
                  <a:pt x="58552" y="3840"/>
                </a:lnTo>
                <a:lnTo>
                  <a:pt x="59512" y="4800"/>
                </a:lnTo>
                <a:lnTo>
                  <a:pt x="60472" y="5760"/>
                </a:lnTo>
                <a:lnTo>
                  <a:pt x="61432" y="6720"/>
                </a:lnTo>
                <a:lnTo>
                  <a:pt x="61432" y="7680"/>
                </a:lnTo>
                <a:lnTo>
                  <a:pt x="62392" y="10561"/>
                </a:lnTo>
                <a:lnTo>
                  <a:pt x="62392" y="38404"/>
                </a:lnTo>
                <a:lnTo>
                  <a:pt x="23987" y="38404"/>
                </a:lnTo>
                <a:lnTo>
                  <a:pt x="23987" y="6720"/>
                </a:lnTo>
                <a:lnTo>
                  <a:pt x="24947" y="5760"/>
                </a:lnTo>
                <a:lnTo>
                  <a:pt x="25907" y="4800"/>
                </a:lnTo>
                <a:lnTo>
                  <a:pt x="26868" y="3840"/>
                </a:lnTo>
                <a:lnTo>
                  <a:pt x="28788" y="2880"/>
                </a:lnTo>
                <a:lnTo>
                  <a:pt x="35509" y="2880"/>
                </a:lnTo>
                <a:lnTo>
                  <a:pt x="35509" y="0"/>
                </a:lnTo>
                <a:lnTo>
                  <a:pt x="0" y="0"/>
                </a:lnTo>
                <a:lnTo>
                  <a:pt x="0" y="2880"/>
                </a:lnTo>
                <a:lnTo>
                  <a:pt x="6720" y="2880"/>
                </a:lnTo>
                <a:lnTo>
                  <a:pt x="8625" y="3840"/>
                </a:lnTo>
                <a:lnTo>
                  <a:pt x="9601" y="4800"/>
                </a:lnTo>
                <a:lnTo>
                  <a:pt x="10546" y="5760"/>
                </a:lnTo>
                <a:lnTo>
                  <a:pt x="11506" y="6720"/>
                </a:lnTo>
                <a:lnTo>
                  <a:pt x="11506" y="75834"/>
                </a:lnTo>
                <a:lnTo>
                  <a:pt x="10546" y="77754"/>
                </a:lnTo>
                <a:lnTo>
                  <a:pt x="8625" y="79674"/>
                </a:lnTo>
                <a:lnTo>
                  <a:pt x="6720" y="80634"/>
                </a:lnTo>
                <a:lnTo>
                  <a:pt x="0" y="80634"/>
                </a:lnTo>
                <a:lnTo>
                  <a:pt x="0" y="82555"/>
                </a:lnTo>
                <a:lnTo>
                  <a:pt x="35509" y="82555"/>
                </a:lnTo>
                <a:lnTo>
                  <a:pt x="35509" y="80634"/>
                </a:lnTo>
                <a:lnTo>
                  <a:pt x="30708" y="80634"/>
                </a:lnTo>
                <a:lnTo>
                  <a:pt x="28788" y="79674"/>
                </a:lnTo>
                <a:lnTo>
                  <a:pt x="26868" y="78714"/>
                </a:lnTo>
                <a:lnTo>
                  <a:pt x="25907" y="77754"/>
                </a:lnTo>
                <a:lnTo>
                  <a:pt x="24947" y="76794"/>
                </a:lnTo>
                <a:lnTo>
                  <a:pt x="23987" y="75834"/>
                </a:lnTo>
                <a:lnTo>
                  <a:pt x="23987" y="43205"/>
                </a:lnTo>
                <a:lnTo>
                  <a:pt x="62392" y="43205"/>
                </a:lnTo>
                <a:lnTo>
                  <a:pt x="62392" y="72953"/>
                </a:lnTo>
                <a:lnTo>
                  <a:pt x="61432" y="75834"/>
                </a:lnTo>
                <a:lnTo>
                  <a:pt x="60472" y="77754"/>
                </a:lnTo>
                <a:lnTo>
                  <a:pt x="58552" y="79674"/>
                </a:lnTo>
                <a:lnTo>
                  <a:pt x="56631" y="80634"/>
                </a:lnTo>
                <a:lnTo>
                  <a:pt x="49911" y="80634"/>
                </a:lnTo>
                <a:lnTo>
                  <a:pt x="49911" y="82555"/>
                </a:lnTo>
                <a:lnTo>
                  <a:pt x="85435" y="82555"/>
                </a:lnTo>
                <a:lnTo>
                  <a:pt x="85435" y="80634"/>
                </a:lnTo>
                <a:lnTo>
                  <a:pt x="80634" y="80634"/>
                </a:lnTo>
                <a:lnTo>
                  <a:pt x="78714" y="79674"/>
                </a:lnTo>
                <a:lnTo>
                  <a:pt x="76794" y="78714"/>
                </a:lnTo>
                <a:lnTo>
                  <a:pt x="75834" y="77754"/>
                </a:lnTo>
                <a:lnTo>
                  <a:pt x="74874" y="76794"/>
                </a:lnTo>
                <a:lnTo>
                  <a:pt x="74874" y="75834"/>
                </a:lnTo>
                <a:lnTo>
                  <a:pt x="73913" y="74874"/>
                </a:lnTo>
                <a:lnTo>
                  <a:pt x="73913" y="6720"/>
                </a:lnTo>
                <a:lnTo>
                  <a:pt x="74874" y="5760"/>
                </a:lnTo>
                <a:lnTo>
                  <a:pt x="75834" y="4800"/>
                </a:lnTo>
                <a:lnTo>
                  <a:pt x="76794" y="3840"/>
                </a:lnTo>
                <a:lnTo>
                  <a:pt x="78714" y="2880"/>
                </a:lnTo>
                <a:lnTo>
                  <a:pt x="85435" y="2880"/>
                </a:lnTo>
                <a:lnTo>
                  <a:pt x="85435" y="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2" name="object 462"/>
          <p:cNvSpPr/>
          <p:nvPr/>
        </p:nvSpPr>
        <p:spPr>
          <a:xfrm>
            <a:off x="2263841" y="2472659"/>
            <a:ext cx="27843" cy="57591"/>
          </a:xfrm>
          <a:custGeom>
            <a:avLst/>
            <a:gdLst/>
            <a:ahLst/>
            <a:cxnLst/>
            <a:rect l="l" t="t" r="r" b="b"/>
            <a:pathLst>
              <a:path w="27843" h="57591">
                <a:moveTo>
                  <a:pt x="16337" y="0"/>
                </a:moveTo>
                <a:lnTo>
                  <a:pt x="0" y="6720"/>
                </a:lnTo>
                <a:lnTo>
                  <a:pt x="960" y="9601"/>
                </a:lnTo>
                <a:lnTo>
                  <a:pt x="1935" y="8641"/>
                </a:lnTo>
                <a:lnTo>
                  <a:pt x="6736" y="8641"/>
                </a:lnTo>
                <a:lnTo>
                  <a:pt x="7680" y="9601"/>
                </a:lnTo>
                <a:lnTo>
                  <a:pt x="8641" y="10561"/>
                </a:lnTo>
                <a:lnTo>
                  <a:pt x="8641" y="13441"/>
                </a:lnTo>
                <a:lnTo>
                  <a:pt x="9616" y="17282"/>
                </a:lnTo>
                <a:lnTo>
                  <a:pt x="9616" y="48950"/>
                </a:lnTo>
                <a:lnTo>
                  <a:pt x="8641" y="50871"/>
                </a:lnTo>
                <a:lnTo>
                  <a:pt x="8641" y="51831"/>
                </a:lnTo>
                <a:lnTo>
                  <a:pt x="7680" y="53751"/>
                </a:lnTo>
                <a:lnTo>
                  <a:pt x="6736" y="53751"/>
                </a:lnTo>
                <a:lnTo>
                  <a:pt x="5775" y="54711"/>
                </a:lnTo>
                <a:lnTo>
                  <a:pt x="4800" y="55671"/>
                </a:lnTo>
                <a:lnTo>
                  <a:pt x="960" y="55671"/>
                </a:lnTo>
                <a:lnTo>
                  <a:pt x="960" y="57591"/>
                </a:lnTo>
                <a:lnTo>
                  <a:pt x="27843" y="57591"/>
                </a:lnTo>
                <a:lnTo>
                  <a:pt x="27843" y="55671"/>
                </a:lnTo>
                <a:lnTo>
                  <a:pt x="24963" y="55671"/>
                </a:lnTo>
                <a:lnTo>
                  <a:pt x="23042" y="54711"/>
                </a:lnTo>
                <a:lnTo>
                  <a:pt x="22082" y="54711"/>
                </a:lnTo>
                <a:lnTo>
                  <a:pt x="21122" y="53751"/>
                </a:lnTo>
                <a:lnTo>
                  <a:pt x="20177" y="52791"/>
                </a:lnTo>
                <a:lnTo>
                  <a:pt x="20177" y="51831"/>
                </a:lnTo>
                <a:lnTo>
                  <a:pt x="19202" y="50871"/>
                </a:lnTo>
                <a:lnTo>
                  <a:pt x="19202" y="0"/>
                </a:lnTo>
                <a:lnTo>
                  <a:pt x="16337" y="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3" name="object 463"/>
          <p:cNvSpPr/>
          <p:nvPr/>
        </p:nvSpPr>
        <p:spPr>
          <a:xfrm>
            <a:off x="2271522" y="2443855"/>
            <a:ext cx="12496" cy="12481"/>
          </a:xfrm>
          <a:custGeom>
            <a:avLst/>
            <a:gdLst/>
            <a:ahLst/>
            <a:cxnLst/>
            <a:rect l="l" t="t" r="r" b="b"/>
            <a:pathLst>
              <a:path w="12496" h="12481">
                <a:moveTo>
                  <a:pt x="4815" y="0"/>
                </a:moveTo>
                <a:lnTo>
                  <a:pt x="2880" y="960"/>
                </a:lnTo>
                <a:lnTo>
                  <a:pt x="1935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7680"/>
                </a:lnTo>
                <a:lnTo>
                  <a:pt x="960" y="9601"/>
                </a:lnTo>
                <a:lnTo>
                  <a:pt x="1935" y="10561"/>
                </a:lnTo>
                <a:lnTo>
                  <a:pt x="3840" y="11521"/>
                </a:lnTo>
                <a:lnTo>
                  <a:pt x="4815" y="12481"/>
                </a:lnTo>
                <a:lnTo>
                  <a:pt x="8656" y="12481"/>
                </a:lnTo>
                <a:lnTo>
                  <a:pt x="9601" y="11521"/>
                </a:lnTo>
                <a:lnTo>
                  <a:pt x="10561" y="10561"/>
                </a:lnTo>
                <a:lnTo>
                  <a:pt x="12496" y="9601"/>
                </a:lnTo>
                <a:lnTo>
                  <a:pt x="12496" y="2880"/>
                </a:lnTo>
                <a:lnTo>
                  <a:pt x="10561" y="1920"/>
                </a:lnTo>
                <a:lnTo>
                  <a:pt x="9601" y="960"/>
                </a:lnTo>
                <a:lnTo>
                  <a:pt x="8656" y="0"/>
                </a:lnTo>
                <a:lnTo>
                  <a:pt x="4815" y="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4" name="object 464"/>
          <p:cNvSpPr/>
          <p:nvPr/>
        </p:nvSpPr>
        <p:spPr>
          <a:xfrm>
            <a:off x="2300325" y="2502410"/>
            <a:ext cx="31676" cy="0"/>
          </a:xfrm>
          <a:custGeom>
            <a:avLst/>
            <a:gdLst/>
            <a:ahLst/>
            <a:cxnLst/>
            <a:rect l="l" t="t" r="r" b="b"/>
            <a:pathLst>
              <a:path w="31676" h="0">
                <a:moveTo>
                  <a:pt x="0" y="0"/>
                </a:moveTo>
                <a:lnTo>
                  <a:pt x="31676" y="0"/>
                </a:lnTo>
              </a:path>
            </a:pathLst>
          </a:custGeom>
          <a:ln w="10866">
            <a:solidFill>
              <a:srgbClr val="00B04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5" name="object 465"/>
          <p:cNvSpPr/>
          <p:nvPr/>
        </p:nvSpPr>
        <p:spPr>
          <a:xfrm>
            <a:off x="2073783" y="2589763"/>
            <a:ext cx="106542" cy="82570"/>
          </a:xfrm>
          <a:custGeom>
            <a:avLst/>
            <a:gdLst/>
            <a:ahLst/>
            <a:cxnLst/>
            <a:rect l="l" t="t" r="r" b="b"/>
            <a:pathLst>
              <a:path w="106542" h="82570">
                <a:moveTo>
                  <a:pt x="106542" y="82570"/>
                </a:moveTo>
                <a:lnTo>
                  <a:pt x="106542" y="80650"/>
                </a:lnTo>
                <a:lnTo>
                  <a:pt x="99822" y="80650"/>
                </a:lnTo>
                <a:lnTo>
                  <a:pt x="97917" y="79689"/>
                </a:lnTo>
                <a:lnTo>
                  <a:pt x="95981" y="77769"/>
                </a:lnTo>
                <a:lnTo>
                  <a:pt x="95036" y="76809"/>
                </a:lnTo>
                <a:lnTo>
                  <a:pt x="94076" y="72969"/>
                </a:lnTo>
                <a:lnTo>
                  <a:pt x="94076" y="9601"/>
                </a:lnTo>
                <a:lnTo>
                  <a:pt x="95036" y="6720"/>
                </a:lnTo>
                <a:lnTo>
                  <a:pt x="95981" y="5775"/>
                </a:lnTo>
                <a:lnTo>
                  <a:pt x="96941" y="3840"/>
                </a:lnTo>
                <a:lnTo>
                  <a:pt x="99822" y="1935"/>
                </a:lnTo>
                <a:lnTo>
                  <a:pt x="106542" y="1935"/>
                </a:lnTo>
                <a:lnTo>
                  <a:pt x="106542" y="0"/>
                </a:lnTo>
                <a:lnTo>
                  <a:pt x="82555" y="0"/>
                </a:lnTo>
                <a:lnTo>
                  <a:pt x="53751" y="64328"/>
                </a:lnTo>
                <a:lnTo>
                  <a:pt x="23027" y="0"/>
                </a:lnTo>
                <a:lnTo>
                  <a:pt x="0" y="0"/>
                </a:lnTo>
                <a:lnTo>
                  <a:pt x="0" y="1935"/>
                </a:lnTo>
                <a:lnTo>
                  <a:pt x="3840" y="1935"/>
                </a:lnTo>
                <a:lnTo>
                  <a:pt x="5745" y="2880"/>
                </a:lnTo>
                <a:lnTo>
                  <a:pt x="7680" y="3840"/>
                </a:lnTo>
                <a:lnTo>
                  <a:pt x="8625" y="4815"/>
                </a:lnTo>
                <a:lnTo>
                  <a:pt x="9585" y="5775"/>
                </a:lnTo>
                <a:lnTo>
                  <a:pt x="10561" y="6720"/>
                </a:lnTo>
                <a:lnTo>
                  <a:pt x="11506" y="7680"/>
                </a:lnTo>
                <a:lnTo>
                  <a:pt x="11506" y="75849"/>
                </a:lnTo>
                <a:lnTo>
                  <a:pt x="10561" y="76809"/>
                </a:lnTo>
                <a:lnTo>
                  <a:pt x="8625" y="78729"/>
                </a:lnTo>
                <a:lnTo>
                  <a:pt x="6720" y="80650"/>
                </a:lnTo>
                <a:lnTo>
                  <a:pt x="0" y="80650"/>
                </a:lnTo>
                <a:lnTo>
                  <a:pt x="0" y="82570"/>
                </a:lnTo>
                <a:lnTo>
                  <a:pt x="28788" y="82570"/>
                </a:lnTo>
                <a:lnTo>
                  <a:pt x="28788" y="80650"/>
                </a:lnTo>
                <a:lnTo>
                  <a:pt x="23027" y="80650"/>
                </a:lnTo>
                <a:lnTo>
                  <a:pt x="20147" y="79689"/>
                </a:lnTo>
                <a:lnTo>
                  <a:pt x="19187" y="77769"/>
                </a:lnTo>
                <a:lnTo>
                  <a:pt x="17266" y="76809"/>
                </a:lnTo>
                <a:lnTo>
                  <a:pt x="17266" y="13441"/>
                </a:lnTo>
                <a:lnTo>
                  <a:pt x="48950" y="82570"/>
                </a:lnTo>
                <a:lnTo>
                  <a:pt x="50871" y="82570"/>
                </a:lnTo>
                <a:lnTo>
                  <a:pt x="82555" y="13441"/>
                </a:lnTo>
                <a:lnTo>
                  <a:pt x="82555" y="75849"/>
                </a:lnTo>
                <a:lnTo>
                  <a:pt x="81594" y="76809"/>
                </a:lnTo>
                <a:lnTo>
                  <a:pt x="79674" y="78729"/>
                </a:lnTo>
                <a:lnTo>
                  <a:pt x="77754" y="80650"/>
                </a:lnTo>
                <a:lnTo>
                  <a:pt x="71033" y="80650"/>
                </a:lnTo>
                <a:lnTo>
                  <a:pt x="71033" y="82570"/>
                </a:lnTo>
                <a:lnTo>
                  <a:pt x="106542" y="8257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6" name="object 466"/>
          <p:cNvSpPr/>
          <p:nvPr/>
        </p:nvSpPr>
        <p:spPr>
          <a:xfrm>
            <a:off x="2186101" y="2614726"/>
            <a:ext cx="28788" cy="57607"/>
          </a:xfrm>
          <a:custGeom>
            <a:avLst/>
            <a:gdLst/>
            <a:ahLst/>
            <a:cxnLst/>
            <a:rect l="l" t="t" r="r" b="b"/>
            <a:pathLst>
              <a:path w="28788" h="57607">
                <a:moveTo>
                  <a:pt x="9585" y="17282"/>
                </a:moveTo>
                <a:lnTo>
                  <a:pt x="9585" y="50886"/>
                </a:lnTo>
                <a:lnTo>
                  <a:pt x="8625" y="51846"/>
                </a:lnTo>
                <a:lnTo>
                  <a:pt x="8625" y="52806"/>
                </a:lnTo>
                <a:lnTo>
                  <a:pt x="7665" y="53766"/>
                </a:lnTo>
                <a:lnTo>
                  <a:pt x="6705" y="54726"/>
                </a:lnTo>
                <a:lnTo>
                  <a:pt x="5745" y="54726"/>
                </a:lnTo>
                <a:lnTo>
                  <a:pt x="3825" y="55686"/>
                </a:lnTo>
                <a:lnTo>
                  <a:pt x="944" y="55686"/>
                </a:lnTo>
                <a:lnTo>
                  <a:pt x="944" y="57607"/>
                </a:lnTo>
                <a:lnTo>
                  <a:pt x="28788" y="57607"/>
                </a:lnTo>
                <a:lnTo>
                  <a:pt x="28788" y="55686"/>
                </a:lnTo>
                <a:lnTo>
                  <a:pt x="25908" y="55686"/>
                </a:lnTo>
                <a:lnTo>
                  <a:pt x="23987" y="54726"/>
                </a:lnTo>
                <a:lnTo>
                  <a:pt x="23027" y="54726"/>
                </a:lnTo>
                <a:lnTo>
                  <a:pt x="22067" y="53766"/>
                </a:lnTo>
                <a:lnTo>
                  <a:pt x="21107" y="52806"/>
                </a:lnTo>
                <a:lnTo>
                  <a:pt x="20147" y="51846"/>
                </a:lnTo>
                <a:lnTo>
                  <a:pt x="20147" y="0"/>
                </a:lnTo>
                <a:lnTo>
                  <a:pt x="17266" y="0"/>
                </a:lnTo>
                <a:lnTo>
                  <a:pt x="0" y="6720"/>
                </a:lnTo>
                <a:lnTo>
                  <a:pt x="944" y="9601"/>
                </a:lnTo>
                <a:lnTo>
                  <a:pt x="2865" y="8641"/>
                </a:lnTo>
                <a:lnTo>
                  <a:pt x="7665" y="8641"/>
                </a:lnTo>
                <a:lnTo>
                  <a:pt x="8625" y="9601"/>
                </a:lnTo>
                <a:lnTo>
                  <a:pt x="8625" y="10561"/>
                </a:lnTo>
                <a:lnTo>
                  <a:pt x="9585" y="11521"/>
                </a:lnTo>
                <a:lnTo>
                  <a:pt x="9585" y="17282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7" name="object 467"/>
          <p:cNvSpPr/>
          <p:nvPr/>
        </p:nvSpPr>
        <p:spPr>
          <a:xfrm>
            <a:off x="2194727" y="2585923"/>
            <a:ext cx="12481" cy="12496"/>
          </a:xfrm>
          <a:custGeom>
            <a:avLst/>
            <a:gdLst/>
            <a:ahLst/>
            <a:cxnLst/>
            <a:rect l="l" t="t" r="r" b="b"/>
            <a:pathLst>
              <a:path w="12481" h="12496">
                <a:moveTo>
                  <a:pt x="12481" y="5775"/>
                </a:moveTo>
                <a:lnTo>
                  <a:pt x="12481" y="4815"/>
                </a:lnTo>
                <a:lnTo>
                  <a:pt x="11521" y="2895"/>
                </a:lnTo>
                <a:lnTo>
                  <a:pt x="10561" y="1935"/>
                </a:lnTo>
                <a:lnTo>
                  <a:pt x="9601" y="975"/>
                </a:lnTo>
                <a:lnTo>
                  <a:pt x="7680" y="0"/>
                </a:lnTo>
                <a:lnTo>
                  <a:pt x="4800" y="0"/>
                </a:lnTo>
                <a:lnTo>
                  <a:pt x="2880" y="975"/>
                </a:lnTo>
                <a:lnTo>
                  <a:pt x="1920" y="1935"/>
                </a:lnTo>
                <a:lnTo>
                  <a:pt x="960" y="2895"/>
                </a:lnTo>
                <a:lnTo>
                  <a:pt x="0" y="4815"/>
                </a:lnTo>
                <a:lnTo>
                  <a:pt x="0" y="7680"/>
                </a:lnTo>
                <a:lnTo>
                  <a:pt x="960" y="9616"/>
                </a:lnTo>
                <a:lnTo>
                  <a:pt x="1920" y="10561"/>
                </a:lnTo>
                <a:lnTo>
                  <a:pt x="2880" y="11521"/>
                </a:lnTo>
                <a:lnTo>
                  <a:pt x="4800" y="12496"/>
                </a:lnTo>
                <a:lnTo>
                  <a:pt x="7680" y="12496"/>
                </a:lnTo>
                <a:lnTo>
                  <a:pt x="9601" y="11521"/>
                </a:lnTo>
                <a:lnTo>
                  <a:pt x="10561" y="10561"/>
                </a:lnTo>
                <a:lnTo>
                  <a:pt x="11521" y="9616"/>
                </a:lnTo>
                <a:lnTo>
                  <a:pt x="12481" y="7680"/>
                </a:lnTo>
                <a:lnTo>
                  <a:pt x="12481" y="5775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8" name="object 468"/>
          <p:cNvSpPr/>
          <p:nvPr/>
        </p:nvSpPr>
        <p:spPr>
          <a:xfrm>
            <a:off x="2221611" y="2585923"/>
            <a:ext cx="58567" cy="88331"/>
          </a:xfrm>
          <a:custGeom>
            <a:avLst/>
            <a:gdLst/>
            <a:ahLst/>
            <a:cxnLst/>
            <a:rect l="l" t="t" r="r" b="b"/>
            <a:pathLst>
              <a:path w="58567" h="88331">
                <a:moveTo>
                  <a:pt x="11521" y="48005"/>
                </a:moveTo>
                <a:lnTo>
                  <a:pt x="12481" y="32644"/>
                </a:lnTo>
                <a:lnTo>
                  <a:pt x="7680" y="39364"/>
                </a:lnTo>
                <a:lnTo>
                  <a:pt x="2880" y="45125"/>
                </a:lnTo>
                <a:lnTo>
                  <a:pt x="0" y="52806"/>
                </a:lnTo>
                <a:lnTo>
                  <a:pt x="0" y="69128"/>
                </a:lnTo>
                <a:lnTo>
                  <a:pt x="2880" y="74889"/>
                </a:lnTo>
                <a:lnTo>
                  <a:pt x="6720" y="80650"/>
                </a:lnTo>
                <a:lnTo>
                  <a:pt x="11521" y="85450"/>
                </a:lnTo>
                <a:lnTo>
                  <a:pt x="17282" y="88331"/>
                </a:lnTo>
                <a:lnTo>
                  <a:pt x="25923" y="88331"/>
                </a:lnTo>
                <a:lnTo>
                  <a:pt x="28803" y="87370"/>
                </a:lnTo>
                <a:lnTo>
                  <a:pt x="31683" y="86410"/>
                </a:lnTo>
                <a:lnTo>
                  <a:pt x="34564" y="84490"/>
                </a:lnTo>
                <a:lnTo>
                  <a:pt x="36484" y="82570"/>
                </a:lnTo>
                <a:lnTo>
                  <a:pt x="39349" y="79689"/>
                </a:lnTo>
                <a:lnTo>
                  <a:pt x="39349" y="88331"/>
                </a:lnTo>
                <a:lnTo>
                  <a:pt x="42230" y="88331"/>
                </a:lnTo>
                <a:lnTo>
                  <a:pt x="58567" y="81610"/>
                </a:lnTo>
                <a:lnTo>
                  <a:pt x="58567" y="78729"/>
                </a:lnTo>
                <a:lnTo>
                  <a:pt x="56631" y="79689"/>
                </a:lnTo>
                <a:lnTo>
                  <a:pt x="51846" y="79689"/>
                </a:lnTo>
                <a:lnTo>
                  <a:pt x="50871" y="78729"/>
                </a:lnTo>
                <a:lnTo>
                  <a:pt x="49910" y="77769"/>
                </a:lnTo>
                <a:lnTo>
                  <a:pt x="49910" y="0"/>
                </a:lnTo>
                <a:lnTo>
                  <a:pt x="47030" y="0"/>
                </a:lnTo>
                <a:lnTo>
                  <a:pt x="29763" y="6720"/>
                </a:lnTo>
                <a:lnTo>
                  <a:pt x="30723" y="8656"/>
                </a:lnTo>
                <a:lnTo>
                  <a:pt x="32644" y="8656"/>
                </a:lnTo>
                <a:lnTo>
                  <a:pt x="34564" y="7680"/>
                </a:lnTo>
                <a:lnTo>
                  <a:pt x="36484" y="7680"/>
                </a:lnTo>
                <a:lnTo>
                  <a:pt x="36484" y="8656"/>
                </a:lnTo>
                <a:lnTo>
                  <a:pt x="37444" y="8656"/>
                </a:lnTo>
                <a:lnTo>
                  <a:pt x="38404" y="9616"/>
                </a:lnTo>
                <a:lnTo>
                  <a:pt x="38404" y="10561"/>
                </a:lnTo>
                <a:lnTo>
                  <a:pt x="39349" y="11521"/>
                </a:lnTo>
                <a:lnTo>
                  <a:pt x="39349" y="33604"/>
                </a:lnTo>
                <a:lnTo>
                  <a:pt x="36484" y="30723"/>
                </a:lnTo>
                <a:lnTo>
                  <a:pt x="31683" y="28803"/>
                </a:lnTo>
                <a:lnTo>
                  <a:pt x="19202" y="28803"/>
                </a:lnTo>
                <a:lnTo>
                  <a:pt x="13441" y="41285"/>
                </a:lnTo>
                <a:lnTo>
                  <a:pt x="17282" y="37444"/>
                </a:lnTo>
                <a:lnTo>
                  <a:pt x="20162" y="34564"/>
                </a:lnTo>
                <a:lnTo>
                  <a:pt x="23042" y="32644"/>
                </a:lnTo>
                <a:lnTo>
                  <a:pt x="28803" y="32644"/>
                </a:lnTo>
                <a:lnTo>
                  <a:pt x="30723" y="33604"/>
                </a:lnTo>
                <a:lnTo>
                  <a:pt x="32644" y="34564"/>
                </a:lnTo>
                <a:lnTo>
                  <a:pt x="34564" y="35524"/>
                </a:lnTo>
                <a:lnTo>
                  <a:pt x="36484" y="37444"/>
                </a:lnTo>
                <a:lnTo>
                  <a:pt x="37444" y="39364"/>
                </a:lnTo>
                <a:lnTo>
                  <a:pt x="38404" y="42245"/>
                </a:lnTo>
                <a:lnTo>
                  <a:pt x="39349" y="44165"/>
                </a:lnTo>
                <a:lnTo>
                  <a:pt x="39349" y="75849"/>
                </a:lnTo>
                <a:lnTo>
                  <a:pt x="35509" y="79689"/>
                </a:lnTo>
                <a:lnTo>
                  <a:pt x="32644" y="81610"/>
                </a:lnTo>
                <a:lnTo>
                  <a:pt x="24002" y="81610"/>
                </a:lnTo>
                <a:lnTo>
                  <a:pt x="20162" y="78729"/>
                </a:lnTo>
                <a:lnTo>
                  <a:pt x="17282" y="74889"/>
                </a:lnTo>
                <a:lnTo>
                  <a:pt x="13441" y="70088"/>
                </a:lnTo>
                <a:lnTo>
                  <a:pt x="11521" y="64328"/>
                </a:lnTo>
                <a:lnTo>
                  <a:pt x="11521" y="48005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9" name="object 469"/>
          <p:cNvSpPr/>
          <p:nvPr/>
        </p:nvSpPr>
        <p:spPr>
          <a:xfrm>
            <a:off x="2233132" y="2614726"/>
            <a:ext cx="7680" cy="19202"/>
          </a:xfrm>
          <a:custGeom>
            <a:avLst/>
            <a:gdLst/>
            <a:ahLst/>
            <a:cxnLst/>
            <a:rect l="l" t="t" r="r" b="b"/>
            <a:pathLst>
              <a:path w="7680" h="19202">
                <a:moveTo>
                  <a:pt x="960" y="3840"/>
                </a:moveTo>
                <a:lnTo>
                  <a:pt x="0" y="19202"/>
                </a:lnTo>
                <a:lnTo>
                  <a:pt x="1920" y="12481"/>
                </a:lnTo>
                <a:lnTo>
                  <a:pt x="7680" y="0"/>
                </a:lnTo>
                <a:lnTo>
                  <a:pt x="960" y="384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0" name="object 470"/>
          <p:cNvSpPr/>
          <p:nvPr/>
        </p:nvSpPr>
        <p:spPr>
          <a:xfrm>
            <a:off x="2284963" y="2585923"/>
            <a:ext cx="57607" cy="88331"/>
          </a:xfrm>
          <a:custGeom>
            <a:avLst/>
            <a:gdLst/>
            <a:ahLst/>
            <a:cxnLst/>
            <a:rect l="l" t="t" r="r" b="b"/>
            <a:pathLst>
              <a:path w="57607" h="88331">
                <a:moveTo>
                  <a:pt x="10561" y="48005"/>
                </a:moveTo>
                <a:lnTo>
                  <a:pt x="12481" y="32644"/>
                </a:lnTo>
                <a:lnTo>
                  <a:pt x="6720" y="39364"/>
                </a:lnTo>
                <a:lnTo>
                  <a:pt x="1920" y="45125"/>
                </a:lnTo>
                <a:lnTo>
                  <a:pt x="0" y="52806"/>
                </a:lnTo>
                <a:lnTo>
                  <a:pt x="0" y="69128"/>
                </a:lnTo>
                <a:lnTo>
                  <a:pt x="1920" y="74889"/>
                </a:lnTo>
                <a:lnTo>
                  <a:pt x="6720" y="80650"/>
                </a:lnTo>
                <a:lnTo>
                  <a:pt x="10561" y="85450"/>
                </a:lnTo>
                <a:lnTo>
                  <a:pt x="16322" y="88331"/>
                </a:lnTo>
                <a:lnTo>
                  <a:pt x="24963" y="88331"/>
                </a:lnTo>
                <a:lnTo>
                  <a:pt x="27843" y="87370"/>
                </a:lnTo>
                <a:lnTo>
                  <a:pt x="30723" y="86410"/>
                </a:lnTo>
                <a:lnTo>
                  <a:pt x="33604" y="84490"/>
                </a:lnTo>
                <a:lnTo>
                  <a:pt x="36484" y="82570"/>
                </a:lnTo>
                <a:lnTo>
                  <a:pt x="38404" y="79689"/>
                </a:lnTo>
                <a:lnTo>
                  <a:pt x="38404" y="88331"/>
                </a:lnTo>
                <a:lnTo>
                  <a:pt x="41285" y="88331"/>
                </a:lnTo>
                <a:lnTo>
                  <a:pt x="57607" y="81610"/>
                </a:lnTo>
                <a:lnTo>
                  <a:pt x="57607" y="78729"/>
                </a:lnTo>
                <a:lnTo>
                  <a:pt x="55686" y="79689"/>
                </a:lnTo>
                <a:lnTo>
                  <a:pt x="50886" y="79689"/>
                </a:lnTo>
                <a:lnTo>
                  <a:pt x="49926" y="78729"/>
                </a:lnTo>
                <a:lnTo>
                  <a:pt x="49926" y="77769"/>
                </a:lnTo>
                <a:lnTo>
                  <a:pt x="48966" y="75849"/>
                </a:lnTo>
                <a:lnTo>
                  <a:pt x="48966" y="0"/>
                </a:lnTo>
                <a:lnTo>
                  <a:pt x="46085" y="0"/>
                </a:lnTo>
                <a:lnTo>
                  <a:pt x="29763" y="6720"/>
                </a:lnTo>
                <a:lnTo>
                  <a:pt x="29763" y="8656"/>
                </a:lnTo>
                <a:lnTo>
                  <a:pt x="31683" y="8656"/>
                </a:lnTo>
                <a:lnTo>
                  <a:pt x="33604" y="7680"/>
                </a:lnTo>
                <a:lnTo>
                  <a:pt x="35524" y="7680"/>
                </a:lnTo>
                <a:lnTo>
                  <a:pt x="36484" y="8656"/>
                </a:lnTo>
                <a:lnTo>
                  <a:pt x="37444" y="9616"/>
                </a:lnTo>
                <a:lnTo>
                  <a:pt x="38404" y="10561"/>
                </a:lnTo>
                <a:lnTo>
                  <a:pt x="38404" y="33604"/>
                </a:lnTo>
                <a:lnTo>
                  <a:pt x="35524" y="30723"/>
                </a:lnTo>
                <a:lnTo>
                  <a:pt x="31683" y="28803"/>
                </a:lnTo>
                <a:lnTo>
                  <a:pt x="26883" y="28803"/>
                </a:lnTo>
                <a:lnTo>
                  <a:pt x="22082" y="32644"/>
                </a:lnTo>
                <a:lnTo>
                  <a:pt x="27843" y="32644"/>
                </a:lnTo>
                <a:lnTo>
                  <a:pt x="29763" y="33604"/>
                </a:lnTo>
                <a:lnTo>
                  <a:pt x="31683" y="34564"/>
                </a:lnTo>
                <a:lnTo>
                  <a:pt x="33604" y="35524"/>
                </a:lnTo>
                <a:lnTo>
                  <a:pt x="35524" y="37444"/>
                </a:lnTo>
                <a:lnTo>
                  <a:pt x="36484" y="39364"/>
                </a:lnTo>
                <a:lnTo>
                  <a:pt x="37444" y="42245"/>
                </a:lnTo>
                <a:lnTo>
                  <a:pt x="38404" y="44165"/>
                </a:lnTo>
                <a:lnTo>
                  <a:pt x="38404" y="75849"/>
                </a:lnTo>
                <a:lnTo>
                  <a:pt x="35524" y="79689"/>
                </a:lnTo>
                <a:lnTo>
                  <a:pt x="31683" y="81610"/>
                </a:lnTo>
                <a:lnTo>
                  <a:pt x="24002" y="81610"/>
                </a:lnTo>
                <a:lnTo>
                  <a:pt x="19202" y="78729"/>
                </a:lnTo>
                <a:lnTo>
                  <a:pt x="16322" y="74889"/>
                </a:lnTo>
                <a:lnTo>
                  <a:pt x="12481" y="70088"/>
                </a:lnTo>
                <a:lnTo>
                  <a:pt x="10561" y="64328"/>
                </a:lnTo>
                <a:lnTo>
                  <a:pt x="10561" y="48005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1" name="object 471"/>
          <p:cNvSpPr/>
          <p:nvPr/>
        </p:nvSpPr>
        <p:spPr>
          <a:xfrm>
            <a:off x="2295525" y="2614726"/>
            <a:ext cx="16322" cy="19202"/>
          </a:xfrm>
          <a:custGeom>
            <a:avLst/>
            <a:gdLst/>
            <a:ahLst/>
            <a:cxnLst/>
            <a:rect l="l" t="t" r="r" b="b"/>
            <a:pathLst>
              <a:path w="16322" h="19202">
                <a:moveTo>
                  <a:pt x="0" y="19202"/>
                </a:moveTo>
                <a:lnTo>
                  <a:pt x="1920" y="12481"/>
                </a:lnTo>
                <a:lnTo>
                  <a:pt x="5760" y="8641"/>
                </a:lnTo>
                <a:lnTo>
                  <a:pt x="8641" y="5760"/>
                </a:lnTo>
                <a:lnTo>
                  <a:pt x="11521" y="3840"/>
                </a:lnTo>
                <a:lnTo>
                  <a:pt x="16322" y="0"/>
                </a:lnTo>
                <a:lnTo>
                  <a:pt x="7680" y="0"/>
                </a:lnTo>
                <a:lnTo>
                  <a:pt x="1920" y="3840"/>
                </a:lnTo>
                <a:lnTo>
                  <a:pt x="0" y="19202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2" name="object 472"/>
          <p:cNvSpPr/>
          <p:nvPr/>
        </p:nvSpPr>
        <p:spPr>
          <a:xfrm>
            <a:off x="2346411" y="2585923"/>
            <a:ext cx="28803" cy="86410"/>
          </a:xfrm>
          <a:custGeom>
            <a:avLst/>
            <a:gdLst/>
            <a:ahLst/>
            <a:cxnLst/>
            <a:rect l="l" t="t" r="r" b="b"/>
            <a:pathLst>
              <a:path w="28803" h="86410">
                <a:moveTo>
                  <a:pt x="9601" y="17282"/>
                </a:moveTo>
                <a:lnTo>
                  <a:pt x="9601" y="79689"/>
                </a:lnTo>
                <a:lnTo>
                  <a:pt x="8625" y="80650"/>
                </a:lnTo>
                <a:lnTo>
                  <a:pt x="8625" y="81610"/>
                </a:lnTo>
                <a:lnTo>
                  <a:pt x="7680" y="82570"/>
                </a:lnTo>
                <a:lnTo>
                  <a:pt x="6720" y="83530"/>
                </a:lnTo>
                <a:lnTo>
                  <a:pt x="5760" y="83530"/>
                </a:lnTo>
                <a:lnTo>
                  <a:pt x="3840" y="84490"/>
                </a:lnTo>
                <a:lnTo>
                  <a:pt x="960" y="84490"/>
                </a:lnTo>
                <a:lnTo>
                  <a:pt x="960" y="86410"/>
                </a:lnTo>
                <a:lnTo>
                  <a:pt x="28803" y="86410"/>
                </a:lnTo>
                <a:lnTo>
                  <a:pt x="28803" y="84490"/>
                </a:lnTo>
                <a:lnTo>
                  <a:pt x="25908" y="84490"/>
                </a:lnTo>
                <a:lnTo>
                  <a:pt x="23987" y="83530"/>
                </a:lnTo>
                <a:lnTo>
                  <a:pt x="23027" y="83530"/>
                </a:lnTo>
                <a:lnTo>
                  <a:pt x="22082" y="82570"/>
                </a:lnTo>
                <a:lnTo>
                  <a:pt x="21122" y="81610"/>
                </a:lnTo>
                <a:lnTo>
                  <a:pt x="20147" y="80650"/>
                </a:lnTo>
                <a:lnTo>
                  <a:pt x="20147" y="79689"/>
                </a:lnTo>
                <a:lnTo>
                  <a:pt x="19187" y="76809"/>
                </a:lnTo>
                <a:lnTo>
                  <a:pt x="19187" y="0"/>
                </a:lnTo>
                <a:lnTo>
                  <a:pt x="17282" y="0"/>
                </a:lnTo>
                <a:lnTo>
                  <a:pt x="0" y="6720"/>
                </a:lnTo>
                <a:lnTo>
                  <a:pt x="960" y="8656"/>
                </a:lnTo>
                <a:lnTo>
                  <a:pt x="2880" y="8656"/>
                </a:lnTo>
                <a:lnTo>
                  <a:pt x="3840" y="7680"/>
                </a:lnTo>
                <a:lnTo>
                  <a:pt x="6720" y="7680"/>
                </a:lnTo>
                <a:lnTo>
                  <a:pt x="6720" y="8656"/>
                </a:lnTo>
                <a:lnTo>
                  <a:pt x="7680" y="8656"/>
                </a:lnTo>
                <a:lnTo>
                  <a:pt x="8625" y="9616"/>
                </a:lnTo>
                <a:lnTo>
                  <a:pt x="8625" y="11521"/>
                </a:lnTo>
                <a:lnTo>
                  <a:pt x="9601" y="13441"/>
                </a:lnTo>
                <a:lnTo>
                  <a:pt x="9601" y="17282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3" name="object 473"/>
          <p:cNvSpPr/>
          <p:nvPr/>
        </p:nvSpPr>
        <p:spPr>
          <a:xfrm>
            <a:off x="2382880" y="2614726"/>
            <a:ext cx="47045" cy="59527"/>
          </a:xfrm>
          <a:custGeom>
            <a:avLst/>
            <a:gdLst/>
            <a:ahLst/>
            <a:cxnLst/>
            <a:rect l="l" t="t" r="r" b="b"/>
            <a:pathLst>
              <a:path w="47045" h="59527">
                <a:moveTo>
                  <a:pt x="15361" y="5760"/>
                </a:moveTo>
                <a:lnTo>
                  <a:pt x="18242" y="4800"/>
                </a:lnTo>
                <a:lnTo>
                  <a:pt x="25923" y="4800"/>
                </a:lnTo>
                <a:lnTo>
                  <a:pt x="27843" y="6720"/>
                </a:lnTo>
                <a:lnTo>
                  <a:pt x="30723" y="7680"/>
                </a:lnTo>
                <a:lnTo>
                  <a:pt x="31683" y="9601"/>
                </a:lnTo>
                <a:lnTo>
                  <a:pt x="32644" y="11521"/>
                </a:lnTo>
                <a:lnTo>
                  <a:pt x="33604" y="13441"/>
                </a:lnTo>
                <a:lnTo>
                  <a:pt x="33604" y="15361"/>
                </a:lnTo>
                <a:lnTo>
                  <a:pt x="34564" y="19202"/>
                </a:lnTo>
                <a:lnTo>
                  <a:pt x="8641" y="19202"/>
                </a:lnTo>
                <a:lnTo>
                  <a:pt x="8641" y="14401"/>
                </a:lnTo>
                <a:lnTo>
                  <a:pt x="10561" y="10561"/>
                </a:lnTo>
                <a:lnTo>
                  <a:pt x="11521" y="2880"/>
                </a:lnTo>
                <a:lnTo>
                  <a:pt x="6720" y="8641"/>
                </a:lnTo>
                <a:lnTo>
                  <a:pt x="1920" y="13441"/>
                </a:lnTo>
                <a:lnTo>
                  <a:pt x="0" y="21122"/>
                </a:lnTo>
                <a:lnTo>
                  <a:pt x="0" y="39364"/>
                </a:lnTo>
                <a:lnTo>
                  <a:pt x="1920" y="46085"/>
                </a:lnTo>
                <a:lnTo>
                  <a:pt x="6720" y="51846"/>
                </a:lnTo>
                <a:lnTo>
                  <a:pt x="11521" y="56647"/>
                </a:lnTo>
                <a:lnTo>
                  <a:pt x="17282" y="59527"/>
                </a:lnTo>
                <a:lnTo>
                  <a:pt x="29763" y="59527"/>
                </a:lnTo>
                <a:lnTo>
                  <a:pt x="35524" y="56647"/>
                </a:lnTo>
                <a:lnTo>
                  <a:pt x="39364" y="52806"/>
                </a:lnTo>
                <a:lnTo>
                  <a:pt x="43205" y="48005"/>
                </a:lnTo>
                <a:lnTo>
                  <a:pt x="46085" y="43205"/>
                </a:lnTo>
                <a:lnTo>
                  <a:pt x="47045" y="37444"/>
                </a:lnTo>
                <a:lnTo>
                  <a:pt x="45125" y="36484"/>
                </a:lnTo>
                <a:lnTo>
                  <a:pt x="43205" y="41285"/>
                </a:lnTo>
                <a:lnTo>
                  <a:pt x="41285" y="44165"/>
                </a:lnTo>
                <a:lnTo>
                  <a:pt x="38404" y="46085"/>
                </a:lnTo>
                <a:lnTo>
                  <a:pt x="35524" y="48005"/>
                </a:lnTo>
                <a:lnTo>
                  <a:pt x="32644" y="48966"/>
                </a:lnTo>
                <a:lnTo>
                  <a:pt x="23042" y="48966"/>
                </a:lnTo>
                <a:lnTo>
                  <a:pt x="18242" y="47045"/>
                </a:lnTo>
                <a:lnTo>
                  <a:pt x="14401" y="42245"/>
                </a:lnTo>
                <a:lnTo>
                  <a:pt x="10561" y="37444"/>
                </a:lnTo>
                <a:lnTo>
                  <a:pt x="8641" y="30723"/>
                </a:lnTo>
                <a:lnTo>
                  <a:pt x="8641" y="23042"/>
                </a:lnTo>
                <a:lnTo>
                  <a:pt x="47045" y="23042"/>
                </a:lnTo>
                <a:lnTo>
                  <a:pt x="47045" y="16322"/>
                </a:lnTo>
                <a:lnTo>
                  <a:pt x="45125" y="10561"/>
                </a:lnTo>
                <a:lnTo>
                  <a:pt x="41285" y="6720"/>
                </a:lnTo>
                <a:lnTo>
                  <a:pt x="36484" y="1920"/>
                </a:lnTo>
                <a:lnTo>
                  <a:pt x="31683" y="0"/>
                </a:lnTo>
                <a:lnTo>
                  <a:pt x="18242" y="0"/>
                </a:lnTo>
                <a:lnTo>
                  <a:pt x="15361" y="576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4" name="object 474"/>
          <p:cNvSpPr/>
          <p:nvPr/>
        </p:nvSpPr>
        <p:spPr>
          <a:xfrm>
            <a:off x="2393441" y="2614726"/>
            <a:ext cx="7680" cy="10561"/>
          </a:xfrm>
          <a:custGeom>
            <a:avLst/>
            <a:gdLst/>
            <a:ahLst/>
            <a:cxnLst/>
            <a:rect l="l" t="t" r="r" b="b"/>
            <a:pathLst>
              <a:path w="7680" h="10561">
                <a:moveTo>
                  <a:pt x="1920" y="8641"/>
                </a:moveTo>
                <a:lnTo>
                  <a:pt x="4800" y="5760"/>
                </a:lnTo>
                <a:lnTo>
                  <a:pt x="7680" y="0"/>
                </a:lnTo>
                <a:lnTo>
                  <a:pt x="960" y="2880"/>
                </a:lnTo>
                <a:lnTo>
                  <a:pt x="0" y="10561"/>
                </a:lnTo>
                <a:lnTo>
                  <a:pt x="1920" y="8641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5" name="object 475"/>
          <p:cNvSpPr/>
          <p:nvPr/>
        </p:nvSpPr>
        <p:spPr>
          <a:xfrm>
            <a:off x="2571993" y="2186589"/>
            <a:ext cx="64328" cy="121920"/>
          </a:xfrm>
          <a:custGeom>
            <a:avLst/>
            <a:gdLst/>
            <a:ahLst/>
            <a:cxnLst/>
            <a:rect l="l" t="t" r="r" b="b"/>
            <a:pathLst>
              <a:path w="64328" h="121920">
                <a:moveTo>
                  <a:pt x="49926" y="115199"/>
                </a:moveTo>
                <a:lnTo>
                  <a:pt x="48966" y="113263"/>
                </a:lnTo>
                <a:lnTo>
                  <a:pt x="48006" y="111358"/>
                </a:lnTo>
                <a:lnTo>
                  <a:pt x="47045" y="109423"/>
                </a:lnTo>
                <a:lnTo>
                  <a:pt x="47045" y="0"/>
                </a:lnTo>
                <a:lnTo>
                  <a:pt x="44165" y="0"/>
                </a:lnTo>
                <a:lnTo>
                  <a:pt x="0" y="20162"/>
                </a:lnTo>
                <a:lnTo>
                  <a:pt x="1935" y="23027"/>
                </a:lnTo>
                <a:lnTo>
                  <a:pt x="5775" y="21107"/>
                </a:lnTo>
                <a:lnTo>
                  <a:pt x="9601" y="20162"/>
                </a:lnTo>
                <a:lnTo>
                  <a:pt x="14401" y="20162"/>
                </a:lnTo>
                <a:lnTo>
                  <a:pt x="16322" y="21107"/>
                </a:lnTo>
                <a:lnTo>
                  <a:pt x="17282" y="22067"/>
                </a:lnTo>
                <a:lnTo>
                  <a:pt x="19202" y="23027"/>
                </a:lnTo>
                <a:lnTo>
                  <a:pt x="20162" y="24002"/>
                </a:lnTo>
                <a:lnTo>
                  <a:pt x="20162" y="25908"/>
                </a:lnTo>
                <a:lnTo>
                  <a:pt x="21122" y="26868"/>
                </a:lnTo>
                <a:lnTo>
                  <a:pt x="21122" y="109423"/>
                </a:lnTo>
                <a:lnTo>
                  <a:pt x="20162" y="111358"/>
                </a:lnTo>
                <a:lnTo>
                  <a:pt x="19202" y="114239"/>
                </a:lnTo>
                <a:lnTo>
                  <a:pt x="18242" y="115199"/>
                </a:lnTo>
                <a:lnTo>
                  <a:pt x="15361" y="116144"/>
                </a:lnTo>
                <a:lnTo>
                  <a:pt x="13441" y="118079"/>
                </a:lnTo>
                <a:lnTo>
                  <a:pt x="1935" y="118079"/>
                </a:lnTo>
                <a:lnTo>
                  <a:pt x="1935" y="121920"/>
                </a:lnTo>
                <a:lnTo>
                  <a:pt x="64328" y="121920"/>
                </a:lnTo>
                <a:lnTo>
                  <a:pt x="64328" y="118079"/>
                </a:lnTo>
                <a:lnTo>
                  <a:pt x="53766" y="118079"/>
                </a:lnTo>
                <a:lnTo>
                  <a:pt x="51846" y="116144"/>
                </a:lnTo>
                <a:lnTo>
                  <a:pt x="49926" y="11519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6" name="object 476"/>
          <p:cNvSpPr/>
          <p:nvPr/>
        </p:nvSpPr>
        <p:spPr>
          <a:xfrm>
            <a:off x="2681432" y="2186589"/>
            <a:ext cx="7680" cy="13441"/>
          </a:xfrm>
          <a:custGeom>
            <a:avLst/>
            <a:gdLst/>
            <a:ahLst/>
            <a:cxnLst/>
            <a:rect l="l" t="t" r="r" b="b"/>
            <a:pathLst>
              <a:path w="7680" h="13441">
                <a:moveTo>
                  <a:pt x="6720" y="0"/>
                </a:moveTo>
                <a:lnTo>
                  <a:pt x="0" y="1920"/>
                </a:lnTo>
                <a:lnTo>
                  <a:pt x="1920" y="13441"/>
                </a:lnTo>
                <a:lnTo>
                  <a:pt x="3840" y="9601"/>
                </a:lnTo>
                <a:lnTo>
                  <a:pt x="5760" y="7665"/>
                </a:lnTo>
                <a:lnTo>
                  <a:pt x="7680" y="5760"/>
                </a:lnTo>
                <a:lnTo>
                  <a:pt x="672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7" name="object 477"/>
          <p:cNvSpPr/>
          <p:nvPr/>
        </p:nvSpPr>
        <p:spPr>
          <a:xfrm>
            <a:off x="2656469" y="2186589"/>
            <a:ext cx="77769" cy="123825"/>
          </a:xfrm>
          <a:custGeom>
            <a:avLst/>
            <a:gdLst/>
            <a:ahLst/>
            <a:cxnLst/>
            <a:rect l="l" t="t" r="r" b="b"/>
            <a:pathLst>
              <a:path w="77769" h="123825">
                <a:moveTo>
                  <a:pt x="42245" y="113263"/>
                </a:moveTo>
                <a:lnTo>
                  <a:pt x="53788" y="104933"/>
                </a:lnTo>
                <a:lnTo>
                  <a:pt x="62491" y="95913"/>
                </a:lnTo>
                <a:lnTo>
                  <a:pt x="69128" y="85435"/>
                </a:lnTo>
                <a:lnTo>
                  <a:pt x="73804" y="74019"/>
                </a:lnTo>
                <a:lnTo>
                  <a:pt x="76778" y="61596"/>
                </a:lnTo>
                <a:lnTo>
                  <a:pt x="77769" y="48950"/>
                </a:lnTo>
                <a:lnTo>
                  <a:pt x="77765" y="47901"/>
                </a:lnTo>
                <a:lnTo>
                  <a:pt x="76728" y="34796"/>
                </a:lnTo>
                <a:lnTo>
                  <a:pt x="72969" y="23027"/>
                </a:lnTo>
                <a:lnTo>
                  <a:pt x="69128" y="15346"/>
                </a:lnTo>
                <a:lnTo>
                  <a:pt x="64328" y="9601"/>
                </a:lnTo>
                <a:lnTo>
                  <a:pt x="57607" y="5760"/>
                </a:lnTo>
                <a:lnTo>
                  <a:pt x="51846" y="1920"/>
                </a:lnTo>
                <a:lnTo>
                  <a:pt x="45125" y="0"/>
                </a:lnTo>
                <a:lnTo>
                  <a:pt x="31683" y="0"/>
                </a:lnTo>
                <a:lnTo>
                  <a:pt x="32644" y="5760"/>
                </a:lnTo>
                <a:lnTo>
                  <a:pt x="38404" y="5760"/>
                </a:lnTo>
                <a:lnTo>
                  <a:pt x="40325" y="6720"/>
                </a:lnTo>
                <a:lnTo>
                  <a:pt x="44165" y="10561"/>
                </a:lnTo>
                <a:lnTo>
                  <a:pt x="46085" y="14386"/>
                </a:lnTo>
                <a:lnTo>
                  <a:pt x="48006" y="19187"/>
                </a:lnTo>
                <a:lnTo>
                  <a:pt x="48884" y="23615"/>
                </a:lnTo>
                <a:lnTo>
                  <a:pt x="50960" y="35985"/>
                </a:lnTo>
                <a:lnTo>
                  <a:pt x="51846" y="48950"/>
                </a:lnTo>
                <a:lnTo>
                  <a:pt x="51846" y="53751"/>
                </a:lnTo>
                <a:lnTo>
                  <a:pt x="50886" y="59512"/>
                </a:lnTo>
                <a:lnTo>
                  <a:pt x="50886" y="66233"/>
                </a:lnTo>
                <a:lnTo>
                  <a:pt x="47045" y="68153"/>
                </a:lnTo>
                <a:lnTo>
                  <a:pt x="44165" y="69113"/>
                </a:lnTo>
                <a:lnTo>
                  <a:pt x="37444" y="69113"/>
                </a:lnTo>
                <a:lnTo>
                  <a:pt x="33604" y="67193"/>
                </a:lnTo>
                <a:lnTo>
                  <a:pt x="31683" y="63352"/>
                </a:lnTo>
                <a:lnTo>
                  <a:pt x="29120" y="57429"/>
                </a:lnTo>
                <a:lnTo>
                  <a:pt x="26722" y="45689"/>
                </a:lnTo>
                <a:lnTo>
                  <a:pt x="25923" y="29748"/>
                </a:lnTo>
                <a:lnTo>
                  <a:pt x="25923" y="20162"/>
                </a:lnTo>
                <a:lnTo>
                  <a:pt x="26883" y="13441"/>
                </a:lnTo>
                <a:lnTo>
                  <a:pt x="24963" y="1920"/>
                </a:lnTo>
                <a:lnTo>
                  <a:pt x="19217" y="5760"/>
                </a:lnTo>
                <a:lnTo>
                  <a:pt x="13441" y="8641"/>
                </a:lnTo>
                <a:lnTo>
                  <a:pt x="8656" y="14386"/>
                </a:lnTo>
                <a:lnTo>
                  <a:pt x="4815" y="21107"/>
                </a:lnTo>
                <a:lnTo>
                  <a:pt x="1935" y="26868"/>
                </a:lnTo>
                <a:lnTo>
                  <a:pt x="0" y="34564"/>
                </a:lnTo>
                <a:lnTo>
                  <a:pt x="0" y="42230"/>
                </a:lnTo>
                <a:lnTo>
                  <a:pt x="106" y="45936"/>
                </a:lnTo>
                <a:lnTo>
                  <a:pt x="2826" y="58918"/>
                </a:lnTo>
                <a:lnTo>
                  <a:pt x="9601" y="69113"/>
                </a:lnTo>
                <a:lnTo>
                  <a:pt x="15377" y="75834"/>
                </a:lnTo>
                <a:lnTo>
                  <a:pt x="23042" y="78714"/>
                </a:lnTo>
                <a:lnTo>
                  <a:pt x="37444" y="78714"/>
                </a:lnTo>
                <a:lnTo>
                  <a:pt x="40325" y="77754"/>
                </a:lnTo>
                <a:lnTo>
                  <a:pt x="42245" y="76794"/>
                </a:lnTo>
                <a:lnTo>
                  <a:pt x="46085" y="75834"/>
                </a:lnTo>
                <a:lnTo>
                  <a:pt x="48966" y="73914"/>
                </a:lnTo>
                <a:lnTo>
                  <a:pt x="48006" y="81594"/>
                </a:lnTo>
                <a:lnTo>
                  <a:pt x="45125" y="89275"/>
                </a:lnTo>
                <a:lnTo>
                  <a:pt x="41285" y="95996"/>
                </a:lnTo>
                <a:lnTo>
                  <a:pt x="36484" y="101757"/>
                </a:lnTo>
                <a:lnTo>
                  <a:pt x="31683" y="107518"/>
                </a:lnTo>
                <a:lnTo>
                  <a:pt x="24963" y="111358"/>
                </a:lnTo>
                <a:lnTo>
                  <a:pt x="23672" y="112239"/>
                </a:lnTo>
                <a:lnTo>
                  <a:pt x="12764" y="117662"/>
                </a:lnTo>
                <a:lnTo>
                  <a:pt x="0" y="121920"/>
                </a:lnTo>
                <a:lnTo>
                  <a:pt x="0" y="123825"/>
                </a:lnTo>
                <a:lnTo>
                  <a:pt x="6031" y="123646"/>
                </a:lnTo>
                <a:lnTo>
                  <a:pt x="19334" y="121893"/>
                </a:lnTo>
                <a:lnTo>
                  <a:pt x="31453" y="118385"/>
                </a:lnTo>
                <a:lnTo>
                  <a:pt x="42245" y="11326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8" name="object 478"/>
          <p:cNvSpPr/>
          <p:nvPr/>
        </p:nvSpPr>
        <p:spPr>
          <a:xfrm>
            <a:off x="2778389" y="2186589"/>
            <a:ext cx="15361" cy="14386"/>
          </a:xfrm>
          <a:custGeom>
            <a:avLst/>
            <a:gdLst/>
            <a:ahLst/>
            <a:cxnLst/>
            <a:rect l="l" t="t" r="r" b="b"/>
            <a:pathLst>
              <a:path w="15361" h="14386">
                <a:moveTo>
                  <a:pt x="13441" y="0"/>
                </a:moveTo>
                <a:lnTo>
                  <a:pt x="0" y="0"/>
                </a:lnTo>
                <a:lnTo>
                  <a:pt x="1920" y="5760"/>
                </a:lnTo>
                <a:lnTo>
                  <a:pt x="6720" y="5760"/>
                </a:lnTo>
                <a:lnTo>
                  <a:pt x="8641" y="6720"/>
                </a:lnTo>
                <a:lnTo>
                  <a:pt x="10561" y="7665"/>
                </a:lnTo>
                <a:lnTo>
                  <a:pt x="13441" y="10561"/>
                </a:lnTo>
                <a:lnTo>
                  <a:pt x="15361" y="14386"/>
                </a:lnTo>
                <a:lnTo>
                  <a:pt x="1344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9" name="object 479"/>
          <p:cNvSpPr/>
          <p:nvPr/>
        </p:nvSpPr>
        <p:spPr>
          <a:xfrm>
            <a:off x="2747680" y="2186589"/>
            <a:ext cx="77754" cy="123825"/>
          </a:xfrm>
          <a:custGeom>
            <a:avLst/>
            <a:gdLst/>
            <a:ahLst/>
            <a:cxnLst/>
            <a:rect l="l" t="t" r="r" b="b"/>
            <a:pathLst>
              <a:path w="77754" h="123825">
                <a:moveTo>
                  <a:pt x="5972" y="123647"/>
                </a:moveTo>
                <a:lnTo>
                  <a:pt x="19022" y="121895"/>
                </a:lnTo>
                <a:lnTo>
                  <a:pt x="31013" y="118386"/>
                </a:lnTo>
                <a:lnTo>
                  <a:pt x="42230" y="113263"/>
                </a:lnTo>
                <a:lnTo>
                  <a:pt x="53123" y="104933"/>
                </a:lnTo>
                <a:lnTo>
                  <a:pt x="61840" y="95913"/>
                </a:lnTo>
                <a:lnTo>
                  <a:pt x="69113" y="85435"/>
                </a:lnTo>
                <a:lnTo>
                  <a:pt x="73788" y="74019"/>
                </a:lnTo>
                <a:lnTo>
                  <a:pt x="76763" y="61596"/>
                </a:lnTo>
                <a:lnTo>
                  <a:pt x="77754" y="48950"/>
                </a:lnTo>
                <a:lnTo>
                  <a:pt x="77743" y="47702"/>
                </a:lnTo>
                <a:lnTo>
                  <a:pt x="76186" y="34706"/>
                </a:lnTo>
                <a:lnTo>
                  <a:pt x="71993" y="23027"/>
                </a:lnTo>
                <a:lnTo>
                  <a:pt x="68153" y="15346"/>
                </a:lnTo>
                <a:lnTo>
                  <a:pt x="63352" y="9601"/>
                </a:lnTo>
                <a:lnTo>
                  <a:pt x="57591" y="5760"/>
                </a:lnTo>
                <a:lnTo>
                  <a:pt x="50871" y="1920"/>
                </a:lnTo>
                <a:lnTo>
                  <a:pt x="44150" y="0"/>
                </a:lnTo>
                <a:lnTo>
                  <a:pt x="46070" y="14386"/>
                </a:lnTo>
                <a:lnTo>
                  <a:pt x="47030" y="19187"/>
                </a:lnTo>
                <a:lnTo>
                  <a:pt x="48225" y="23615"/>
                </a:lnTo>
                <a:lnTo>
                  <a:pt x="50282" y="35985"/>
                </a:lnTo>
                <a:lnTo>
                  <a:pt x="50871" y="48950"/>
                </a:lnTo>
                <a:lnTo>
                  <a:pt x="50871" y="59512"/>
                </a:lnTo>
                <a:lnTo>
                  <a:pt x="49911" y="66233"/>
                </a:lnTo>
                <a:lnTo>
                  <a:pt x="46070" y="68153"/>
                </a:lnTo>
                <a:lnTo>
                  <a:pt x="43190" y="69113"/>
                </a:lnTo>
                <a:lnTo>
                  <a:pt x="36469" y="69113"/>
                </a:lnTo>
                <a:lnTo>
                  <a:pt x="33588" y="67193"/>
                </a:lnTo>
                <a:lnTo>
                  <a:pt x="30708" y="63352"/>
                </a:lnTo>
                <a:lnTo>
                  <a:pt x="28145" y="57429"/>
                </a:lnTo>
                <a:lnTo>
                  <a:pt x="25747" y="45689"/>
                </a:lnTo>
                <a:lnTo>
                  <a:pt x="24947" y="29748"/>
                </a:lnTo>
                <a:lnTo>
                  <a:pt x="24947" y="20162"/>
                </a:lnTo>
                <a:lnTo>
                  <a:pt x="25923" y="13441"/>
                </a:lnTo>
                <a:lnTo>
                  <a:pt x="28788" y="9601"/>
                </a:lnTo>
                <a:lnTo>
                  <a:pt x="29748" y="7665"/>
                </a:lnTo>
                <a:lnTo>
                  <a:pt x="32628" y="5760"/>
                </a:lnTo>
                <a:lnTo>
                  <a:pt x="30708" y="0"/>
                </a:lnTo>
                <a:lnTo>
                  <a:pt x="24947" y="1920"/>
                </a:lnTo>
                <a:lnTo>
                  <a:pt x="19202" y="5760"/>
                </a:lnTo>
                <a:lnTo>
                  <a:pt x="12481" y="8641"/>
                </a:lnTo>
                <a:lnTo>
                  <a:pt x="7680" y="14386"/>
                </a:lnTo>
                <a:lnTo>
                  <a:pt x="4800" y="21107"/>
                </a:lnTo>
                <a:lnTo>
                  <a:pt x="1920" y="26868"/>
                </a:lnTo>
                <a:lnTo>
                  <a:pt x="0" y="34564"/>
                </a:lnTo>
                <a:lnTo>
                  <a:pt x="0" y="42230"/>
                </a:lnTo>
                <a:lnTo>
                  <a:pt x="86" y="45617"/>
                </a:lnTo>
                <a:lnTo>
                  <a:pt x="2610" y="58792"/>
                </a:lnTo>
                <a:lnTo>
                  <a:pt x="8641" y="69113"/>
                </a:lnTo>
                <a:lnTo>
                  <a:pt x="15361" y="75834"/>
                </a:lnTo>
                <a:lnTo>
                  <a:pt x="22082" y="78714"/>
                </a:lnTo>
                <a:lnTo>
                  <a:pt x="37429" y="78714"/>
                </a:lnTo>
                <a:lnTo>
                  <a:pt x="39349" y="77754"/>
                </a:lnTo>
                <a:lnTo>
                  <a:pt x="42230" y="76794"/>
                </a:lnTo>
                <a:lnTo>
                  <a:pt x="45110" y="75834"/>
                </a:lnTo>
                <a:lnTo>
                  <a:pt x="48950" y="73914"/>
                </a:lnTo>
                <a:lnTo>
                  <a:pt x="47030" y="81594"/>
                </a:lnTo>
                <a:lnTo>
                  <a:pt x="44150" y="89275"/>
                </a:lnTo>
                <a:lnTo>
                  <a:pt x="40309" y="95996"/>
                </a:lnTo>
                <a:lnTo>
                  <a:pt x="36469" y="101757"/>
                </a:lnTo>
                <a:lnTo>
                  <a:pt x="30708" y="107518"/>
                </a:lnTo>
                <a:lnTo>
                  <a:pt x="23987" y="111358"/>
                </a:lnTo>
                <a:lnTo>
                  <a:pt x="23362" y="111796"/>
                </a:lnTo>
                <a:lnTo>
                  <a:pt x="12700" y="117503"/>
                </a:lnTo>
                <a:lnTo>
                  <a:pt x="0" y="121920"/>
                </a:lnTo>
                <a:lnTo>
                  <a:pt x="0" y="123825"/>
                </a:lnTo>
                <a:lnTo>
                  <a:pt x="5972" y="12364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0" name="object 480"/>
          <p:cNvSpPr/>
          <p:nvPr/>
        </p:nvSpPr>
        <p:spPr>
          <a:xfrm>
            <a:off x="2835036" y="2186589"/>
            <a:ext cx="76794" cy="123825"/>
          </a:xfrm>
          <a:custGeom>
            <a:avLst/>
            <a:gdLst/>
            <a:ahLst/>
            <a:cxnLst/>
            <a:rect l="l" t="t" r="r" b="b"/>
            <a:pathLst>
              <a:path w="76794" h="123825">
                <a:moveTo>
                  <a:pt x="57591" y="90236"/>
                </a:moveTo>
                <a:lnTo>
                  <a:pt x="57591" y="103677"/>
                </a:lnTo>
                <a:lnTo>
                  <a:pt x="55671" y="107518"/>
                </a:lnTo>
                <a:lnTo>
                  <a:pt x="52791" y="111358"/>
                </a:lnTo>
                <a:lnTo>
                  <a:pt x="49910" y="114239"/>
                </a:lnTo>
                <a:lnTo>
                  <a:pt x="46070" y="116144"/>
                </a:lnTo>
                <a:lnTo>
                  <a:pt x="36484" y="116144"/>
                </a:lnTo>
                <a:lnTo>
                  <a:pt x="30708" y="114239"/>
                </a:lnTo>
                <a:lnTo>
                  <a:pt x="24947" y="109423"/>
                </a:lnTo>
                <a:lnTo>
                  <a:pt x="19202" y="104637"/>
                </a:lnTo>
                <a:lnTo>
                  <a:pt x="16306" y="101757"/>
                </a:lnTo>
                <a:lnTo>
                  <a:pt x="15361" y="101757"/>
                </a:lnTo>
                <a:lnTo>
                  <a:pt x="13426" y="100797"/>
                </a:lnTo>
                <a:lnTo>
                  <a:pt x="7680" y="100797"/>
                </a:lnTo>
                <a:lnTo>
                  <a:pt x="4800" y="101757"/>
                </a:lnTo>
                <a:lnTo>
                  <a:pt x="2880" y="103677"/>
                </a:lnTo>
                <a:lnTo>
                  <a:pt x="960" y="105582"/>
                </a:lnTo>
                <a:lnTo>
                  <a:pt x="0" y="107518"/>
                </a:lnTo>
                <a:lnTo>
                  <a:pt x="0" y="114239"/>
                </a:lnTo>
                <a:lnTo>
                  <a:pt x="1920" y="117104"/>
                </a:lnTo>
                <a:lnTo>
                  <a:pt x="5760" y="119024"/>
                </a:lnTo>
                <a:lnTo>
                  <a:pt x="9585" y="122864"/>
                </a:lnTo>
                <a:lnTo>
                  <a:pt x="17266" y="123825"/>
                </a:lnTo>
                <a:lnTo>
                  <a:pt x="27828" y="123825"/>
                </a:lnTo>
                <a:lnTo>
                  <a:pt x="41208" y="122573"/>
                </a:lnTo>
                <a:lnTo>
                  <a:pt x="53370" y="118490"/>
                </a:lnTo>
                <a:lnTo>
                  <a:pt x="63352" y="111358"/>
                </a:lnTo>
                <a:lnTo>
                  <a:pt x="69747" y="104171"/>
                </a:lnTo>
                <a:lnTo>
                  <a:pt x="75129" y="92707"/>
                </a:lnTo>
                <a:lnTo>
                  <a:pt x="76794" y="79674"/>
                </a:lnTo>
                <a:lnTo>
                  <a:pt x="76794" y="71993"/>
                </a:lnTo>
                <a:lnTo>
                  <a:pt x="75834" y="66233"/>
                </a:lnTo>
                <a:lnTo>
                  <a:pt x="71993" y="61432"/>
                </a:lnTo>
                <a:lnTo>
                  <a:pt x="68153" y="56631"/>
                </a:lnTo>
                <a:lnTo>
                  <a:pt x="63352" y="51831"/>
                </a:lnTo>
                <a:lnTo>
                  <a:pt x="55671" y="48950"/>
                </a:lnTo>
                <a:lnTo>
                  <a:pt x="61432" y="45110"/>
                </a:lnTo>
                <a:lnTo>
                  <a:pt x="65272" y="42230"/>
                </a:lnTo>
                <a:lnTo>
                  <a:pt x="68153" y="38389"/>
                </a:lnTo>
                <a:lnTo>
                  <a:pt x="70073" y="33588"/>
                </a:lnTo>
                <a:lnTo>
                  <a:pt x="71993" y="29748"/>
                </a:lnTo>
                <a:lnTo>
                  <a:pt x="71993" y="18227"/>
                </a:lnTo>
                <a:lnTo>
                  <a:pt x="69113" y="12481"/>
                </a:lnTo>
                <a:lnTo>
                  <a:pt x="63352" y="7665"/>
                </a:lnTo>
                <a:lnTo>
                  <a:pt x="58552" y="2880"/>
                </a:lnTo>
                <a:lnTo>
                  <a:pt x="50871" y="0"/>
                </a:lnTo>
                <a:lnTo>
                  <a:pt x="34549" y="0"/>
                </a:lnTo>
                <a:lnTo>
                  <a:pt x="27828" y="2880"/>
                </a:lnTo>
                <a:lnTo>
                  <a:pt x="21107" y="7665"/>
                </a:lnTo>
                <a:lnTo>
                  <a:pt x="19620" y="8792"/>
                </a:lnTo>
                <a:lnTo>
                  <a:pt x="11267" y="17762"/>
                </a:lnTo>
                <a:lnTo>
                  <a:pt x="4800" y="29748"/>
                </a:lnTo>
                <a:lnTo>
                  <a:pt x="7680" y="30708"/>
                </a:lnTo>
                <a:lnTo>
                  <a:pt x="13426" y="22067"/>
                </a:lnTo>
                <a:lnTo>
                  <a:pt x="21107" y="17282"/>
                </a:lnTo>
                <a:lnTo>
                  <a:pt x="34549" y="17282"/>
                </a:lnTo>
                <a:lnTo>
                  <a:pt x="38389" y="19187"/>
                </a:lnTo>
                <a:lnTo>
                  <a:pt x="42230" y="23027"/>
                </a:lnTo>
                <a:lnTo>
                  <a:pt x="46070" y="26868"/>
                </a:lnTo>
                <a:lnTo>
                  <a:pt x="47990" y="30708"/>
                </a:lnTo>
                <a:lnTo>
                  <a:pt x="47990" y="39349"/>
                </a:lnTo>
                <a:lnTo>
                  <a:pt x="47030" y="42230"/>
                </a:lnTo>
                <a:lnTo>
                  <a:pt x="45110" y="46070"/>
                </a:lnTo>
                <a:lnTo>
                  <a:pt x="43190" y="48950"/>
                </a:lnTo>
                <a:lnTo>
                  <a:pt x="40309" y="51831"/>
                </a:lnTo>
                <a:lnTo>
                  <a:pt x="38389" y="53751"/>
                </a:lnTo>
                <a:lnTo>
                  <a:pt x="35509" y="54711"/>
                </a:lnTo>
                <a:lnTo>
                  <a:pt x="30708" y="56631"/>
                </a:lnTo>
                <a:lnTo>
                  <a:pt x="23987" y="58552"/>
                </a:lnTo>
                <a:lnTo>
                  <a:pt x="23987" y="61432"/>
                </a:lnTo>
                <a:lnTo>
                  <a:pt x="27929" y="62538"/>
                </a:lnTo>
                <a:lnTo>
                  <a:pt x="40052" y="68067"/>
                </a:lnTo>
                <a:lnTo>
                  <a:pt x="48950" y="75834"/>
                </a:lnTo>
                <a:lnTo>
                  <a:pt x="54711" y="82555"/>
                </a:lnTo>
                <a:lnTo>
                  <a:pt x="57591" y="9023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1" name="object 481"/>
          <p:cNvSpPr/>
          <p:nvPr/>
        </p:nvSpPr>
        <p:spPr>
          <a:xfrm>
            <a:off x="1697461" y="3489261"/>
            <a:ext cx="34557" cy="0"/>
          </a:xfrm>
          <a:custGeom>
            <a:avLst/>
            <a:gdLst/>
            <a:ahLst/>
            <a:cxnLst/>
            <a:rect l="l" t="t" r="r" b="b"/>
            <a:pathLst>
              <a:path w="34557" h="0">
                <a:moveTo>
                  <a:pt x="0" y="0"/>
                </a:moveTo>
                <a:lnTo>
                  <a:pt x="34557" y="0"/>
                </a:lnTo>
              </a:path>
            </a:pathLst>
          </a:custGeom>
          <a:ln w="1086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2" name="object 482"/>
          <p:cNvSpPr/>
          <p:nvPr/>
        </p:nvSpPr>
        <p:spPr>
          <a:xfrm>
            <a:off x="1604345" y="3227191"/>
            <a:ext cx="59527" cy="91196"/>
          </a:xfrm>
          <a:custGeom>
            <a:avLst/>
            <a:gdLst/>
            <a:ahLst/>
            <a:cxnLst/>
            <a:rect l="l" t="t" r="r" b="b"/>
            <a:pathLst>
              <a:path w="59527" h="91196">
                <a:moveTo>
                  <a:pt x="34564" y="59512"/>
                </a:moveTo>
                <a:lnTo>
                  <a:pt x="36251" y="57793"/>
                </a:lnTo>
                <a:lnTo>
                  <a:pt x="45133" y="47282"/>
                </a:lnTo>
                <a:lnTo>
                  <a:pt x="50886" y="37444"/>
                </a:lnTo>
                <a:lnTo>
                  <a:pt x="52806" y="32644"/>
                </a:lnTo>
                <a:lnTo>
                  <a:pt x="53766" y="27843"/>
                </a:lnTo>
                <a:lnTo>
                  <a:pt x="53766" y="17282"/>
                </a:lnTo>
                <a:lnTo>
                  <a:pt x="51846" y="11521"/>
                </a:lnTo>
                <a:lnTo>
                  <a:pt x="47045" y="7680"/>
                </a:lnTo>
                <a:lnTo>
                  <a:pt x="42245" y="2880"/>
                </a:lnTo>
                <a:lnTo>
                  <a:pt x="35524" y="0"/>
                </a:lnTo>
                <a:lnTo>
                  <a:pt x="22082" y="0"/>
                </a:lnTo>
                <a:lnTo>
                  <a:pt x="16322" y="1920"/>
                </a:lnTo>
                <a:lnTo>
                  <a:pt x="11521" y="6720"/>
                </a:lnTo>
                <a:lnTo>
                  <a:pt x="6720" y="11521"/>
                </a:lnTo>
                <a:lnTo>
                  <a:pt x="3840" y="17282"/>
                </a:lnTo>
                <a:lnTo>
                  <a:pt x="2880" y="25923"/>
                </a:lnTo>
                <a:lnTo>
                  <a:pt x="5760" y="25923"/>
                </a:lnTo>
                <a:lnTo>
                  <a:pt x="6720" y="20162"/>
                </a:lnTo>
                <a:lnTo>
                  <a:pt x="9601" y="16322"/>
                </a:lnTo>
                <a:lnTo>
                  <a:pt x="13441" y="14401"/>
                </a:lnTo>
                <a:lnTo>
                  <a:pt x="16322" y="11521"/>
                </a:lnTo>
                <a:lnTo>
                  <a:pt x="20162" y="10561"/>
                </a:lnTo>
                <a:lnTo>
                  <a:pt x="29763" y="10561"/>
                </a:lnTo>
                <a:lnTo>
                  <a:pt x="33604" y="12481"/>
                </a:lnTo>
                <a:lnTo>
                  <a:pt x="37444" y="15361"/>
                </a:lnTo>
                <a:lnTo>
                  <a:pt x="41285" y="19202"/>
                </a:lnTo>
                <a:lnTo>
                  <a:pt x="43205" y="24002"/>
                </a:lnTo>
                <a:lnTo>
                  <a:pt x="43205" y="29763"/>
                </a:lnTo>
                <a:lnTo>
                  <a:pt x="40308" y="42134"/>
                </a:lnTo>
                <a:lnTo>
                  <a:pt x="33604" y="54711"/>
                </a:lnTo>
                <a:lnTo>
                  <a:pt x="28852" y="60526"/>
                </a:lnTo>
                <a:lnTo>
                  <a:pt x="21282" y="68910"/>
                </a:lnTo>
                <a:lnTo>
                  <a:pt x="11735" y="78493"/>
                </a:lnTo>
                <a:lnTo>
                  <a:pt x="0" y="89275"/>
                </a:lnTo>
                <a:lnTo>
                  <a:pt x="0" y="91196"/>
                </a:lnTo>
                <a:lnTo>
                  <a:pt x="52806" y="91196"/>
                </a:lnTo>
                <a:lnTo>
                  <a:pt x="59527" y="73914"/>
                </a:lnTo>
                <a:lnTo>
                  <a:pt x="56647" y="73914"/>
                </a:lnTo>
                <a:lnTo>
                  <a:pt x="55686" y="76794"/>
                </a:lnTo>
                <a:lnTo>
                  <a:pt x="54726" y="77754"/>
                </a:lnTo>
                <a:lnTo>
                  <a:pt x="52806" y="78714"/>
                </a:lnTo>
                <a:lnTo>
                  <a:pt x="51846" y="79674"/>
                </a:lnTo>
                <a:lnTo>
                  <a:pt x="49926" y="80634"/>
                </a:lnTo>
                <a:lnTo>
                  <a:pt x="48006" y="80634"/>
                </a:lnTo>
                <a:lnTo>
                  <a:pt x="46085" y="81594"/>
                </a:lnTo>
                <a:lnTo>
                  <a:pt x="14401" y="81594"/>
                </a:lnTo>
                <a:lnTo>
                  <a:pt x="15964" y="80025"/>
                </a:lnTo>
                <a:lnTo>
                  <a:pt x="23186" y="72445"/>
                </a:lnTo>
                <a:lnTo>
                  <a:pt x="34564" y="595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3" name="object 483"/>
          <p:cNvSpPr/>
          <p:nvPr/>
        </p:nvSpPr>
        <p:spPr>
          <a:xfrm>
            <a:off x="1674434" y="3227191"/>
            <a:ext cx="57591" cy="93116"/>
          </a:xfrm>
          <a:custGeom>
            <a:avLst/>
            <a:gdLst/>
            <a:ahLst/>
            <a:cxnLst/>
            <a:rect l="l" t="t" r="r" b="b"/>
            <a:pathLst>
              <a:path w="57591" h="93116">
                <a:moveTo>
                  <a:pt x="7680" y="13441"/>
                </a:moveTo>
                <a:lnTo>
                  <a:pt x="4800" y="21122"/>
                </a:lnTo>
                <a:lnTo>
                  <a:pt x="4486" y="21969"/>
                </a:lnTo>
                <a:lnTo>
                  <a:pt x="1223" y="33839"/>
                </a:lnTo>
                <a:lnTo>
                  <a:pt x="0" y="47045"/>
                </a:lnTo>
                <a:lnTo>
                  <a:pt x="303" y="54005"/>
                </a:lnTo>
                <a:lnTo>
                  <a:pt x="2652" y="67097"/>
                </a:lnTo>
                <a:lnTo>
                  <a:pt x="6705" y="77754"/>
                </a:lnTo>
                <a:lnTo>
                  <a:pt x="7687" y="79468"/>
                </a:lnTo>
                <a:lnTo>
                  <a:pt x="17292" y="89805"/>
                </a:lnTo>
                <a:lnTo>
                  <a:pt x="17266" y="78714"/>
                </a:lnTo>
                <a:lnTo>
                  <a:pt x="15989" y="74949"/>
                </a:lnTo>
                <a:lnTo>
                  <a:pt x="13422" y="63272"/>
                </a:lnTo>
                <a:lnTo>
                  <a:pt x="12466" y="48966"/>
                </a:lnTo>
                <a:lnTo>
                  <a:pt x="12466" y="41285"/>
                </a:lnTo>
                <a:lnTo>
                  <a:pt x="13426" y="33604"/>
                </a:lnTo>
                <a:lnTo>
                  <a:pt x="14401" y="25923"/>
                </a:lnTo>
                <a:lnTo>
                  <a:pt x="15361" y="18242"/>
                </a:lnTo>
                <a:lnTo>
                  <a:pt x="18242" y="12481"/>
                </a:lnTo>
                <a:lnTo>
                  <a:pt x="21107" y="8641"/>
                </a:lnTo>
                <a:lnTo>
                  <a:pt x="23027" y="5760"/>
                </a:lnTo>
                <a:lnTo>
                  <a:pt x="25907" y="4800"/>
                </a:lnTo>
                <a:lnTo>
                  <a:pt x="31668" y="4800"/>
                </a:lnTo>
                <a:lnTo>
                  <a:pt x="35509" y="6720"/>
                </a:lnTo>
                <a:lnTo>
                  <a:pt x="38389" y="8641"/>
                </a:lnTo>
                <a:lnTo>
                  <a:pt x="40309" y="12481"/>
                </a:lnTo>
                <a:lnTo>
                  <a:pt x="42230" y="17282"/>
                </a:lnTo>
                <a:lnTo>
                  <a:pt x="44427" y="29143"/>
                </a:lnTo>
                <a:lnTo>
                  <a:pt x="45110" y="43205"/>
                </a:lnTo>
                <a:lnTo>
                  <a:pt x="44993" y="50969"/>
                </a:lnTo>
                <a:lnTo>
                  <a:pt x="44071" y="64298"/>
                </a:lnTo>
                <a:lnTo>
                  <a:pt x="42230" y="74874"/>
                </a:lnTo>
                <a:lnTo>
                  <a:pt x="40309" y="79674"/>
                </a:lnTo>
                <a:lnTo>
                  <a:pt x="38389" y="83515"/>
                </a:lnTo>
                <a:lnTo>
                  <a:pt x="33588" y="88315"/>
                </a:lnTo>
                <a:lnTo>
                  <a:pt x="32628" y="93116"/>
                </a:lnTo>
                <a:lnTo>
                  <a:pt x="37429" y="91196"/>
                </a:lnTo>
                <a:lnTo>
                  <a:pt x="42230" y="88315"/>
                </a:lnTo>
                <a:lnTo>
                  <a:pt x="47030" y="85435"/>
                </a:lnTo>
                <a:lnTo>
                  <a:pt x="50871" y="79674"/>
                </a:lnTo>
                <a:lnTo>
                  <a:pt x="53751" y="71993"/>
                </a:lnTo>
                <a:lnTo>
                  <a:pt x="54007" y="71379"/>
                </a:lnTo>
                <a:lnTo>
                  <a:pt x="56805" y="60087"/>
                </a:lnTo>
                <a:lnTo>
                  <a:pt x="57591" y="46085"/>
                </a:lnTo>
                <a:lnTo>
                  <a:pt x="56734" y="32887"/>
                </a:lnTo>
                <a:lnTo>
                  <a:pt x="53616" y="20576"/>
                </a:lnTo>
                <a:lnTo>
                  <a:pt x="47990" y="10561"/>
                </a:lnTo>
                <a:lnTo>
                  <a:pt x="42230" y="3840"/>
                </a:lnTo>
                <a:lnTo>
                  <a:pt x="36469" y="0"/>
                </a:lnTo>
                <a:lnTo>
                  <a:pt x="24947" y="0"/>
                </a:lnTo>
                <a:lnTo>
                  <a:pt x="21107" y="1920"/>
                </a:lnTo>
                <a:lnTo>
                  <a:pt x="17266" y="4800"/>
                </a:lnTo>
                <a:lnTo>
                  <a:pt x="11521" y="7680"/>
                </a:lnTo>
                <a:lnTo>
                  <a:pt x="768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4" name="object 484"/>
          <p:cNvSpPr/>
          <p:nvPr/>
        </p:nvSpPr>
        <p:spPr>
          <a:xfrm>
            <a:off x="1691700" y="3305906"/>
            <a:ext cx="16322" cy="14401"/>
          </a:xfrm>
          <a:custGeom>
            <a:avLst/>
            <a:gdLst/>
            <a:ahLst/>
            <a:cxnLst/>
            <a:rect l="l" t="t" r="r" b="b"/>
            <a:pathLst>
              <a:path w="16322" h="14401">
                <a:moveTo>
                  <a:pt x="16322" y="9601"/>
                </a:moveTo>
                <a:lnTo>
                  <a:pt x="13441" y="10561"/>
                </a:lnTo>
                <a:lnTo>
                  <a:pt x="6720" y="10561"/>
                </a:lnTo>
                <a:lnTo>
                  <a:pt x="2880" y="6720"/>
                </a:lnTo>
                <a:lnTo>
                  <a:pt x="0" y="0"/>
                </a:lnTo>
                <a:lnTo>
                  <a:pt x="25" y="11090"/>
                </a:lnTo>
                <a:lnTo>
                  <a:pt x="11521" y="14401"/>
                </a:lnTo>
                <a:lnTo>
                  <a:pt x="15361" y="14401"/>
                </a:lnTo>
                <a:lnTo>
                  <a:pt x="16322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5" name="object 485"/>
          <p:cNvSpPr/>
          <p:nvPr/>
        </p:nvSpPr>
        <p:spPr>
          <a:xfrm>
            <a:off x="1759077" y="3312627"/>
            <a:ext cx="11353" cy="7680"/>
          </a:xfrm>
          <a:custGeom>
            <a:avLst/>
            <a:gdLst/>
            <a:ahLst/>
            <a:cxnLst/>
            <a:rect l="l" t="t" r="r" b="b"/>
            <a:pathLst>
              <a:path w="11353" h="7680">
                <a:moveTo>
                  <a:pt x="6552" y="3840"/>
                </a:moveTo>
                <a:lnTo>
                  <a:pt x="2712" y="0"/>
                </a:lnTo>
                <a:lnTo>
                  <a:pt x="0" y="4165"/>
                </a:lnTo>
                <a:lnTo>
                  <a:pt x="11353" y="7680"/>
                </a:lnTo>
                <a:lnTo>
                  <a:pt x="11353" y="3840"/>
                </a:lnTo>
                <a:lnTo>
                  <a:pt x="655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6" name="object 486"/>
          <p:cNvSpPr/>
          <p:nvPr/>
        </p:nvSpPr>
        <p:spPr>
          <a:xfrm>
            <a:off x="1741627" y="3227191"/>
            <a:ext cx="58552" cy="93116"/>
          </a:xfrm>
          <a:custGeom>
            <a:avLst/>
            <a:gdLst/>
            <a:ahLst/>
            <a:cxnLst/>
            <a:rect l="l" t="t" r="r" b="b"/>
            <a:pathLst>
              <a:path w="58552" h="93116">
                <a:moveTo>
                  <a:pt x="0" y="47045"/>
                </a:moveTo>
                <a:lnTo>
                  <a:pt x="329" y="54204"/>
                </a:lnTo>
                <a:lnTo>
                  <a:pt x="2892" y="67181"/>
                </a:lnTo>
                <a:lnTo>
                  <a:pt x="7680" y="77754"/>
                </a:lnTo>
                <a:lnTo>
                  <a:pt x="17450" y="89600"/>
                </a:lnTo>
                <a:lnTo>
                  <a:pt x="20162" y="85435"/>
                </a:lnTo>
                <a:lnTo>
                  <a:pt x="18242" y="78714"/>
                </a:lnTo>
                <a:lnTo>
                  <a:pt x="16959" y="74949"/>
                </a:lnTo>
                <a:lnTo>
                  <a:pt x="14393" y="63272"/>
                </a:lnTo>
                <a:lnTo>
                  <a:pt x="13441" y="48966"/>
                </a:lnTo>
                <a:lnTo>
                  <a:pt x="13441" y="41285"/>
                </a:lnTo>
                <a:lnTo>
                  <a:pt x="14401" y="33604"/>
                </a:lnTo>
                <a:lnTo>
                  <a:pt x="15361" y="25923"/>
                </a:lnTo>
                <a:lnTo>
                  <a:pt x="16322" y="18242"/>
                </a:lnTo>
                <a:lnTo>
                  <a:pt x="18242" y="12481"/>
                </a:lnTo>
                <a:lnTo>
                  <a:pt x="22082" y="8641"/>
                </a:lnTo>
                <a:lnTo>
                  <a:pt x="24002" y="5760"/>
                </a:lnTo>
                <a:lnTo>
                  <a:pt x="26883" y="4800"/>
                </a:lnTo>
                <a:lnTo>
                  <a:pt x="32628" y="4800"/>
                </a:lnTo>
                <a:lnTo>
                  <a:pt x="36469" y="6720"/>
                </a:lnTo>
                <a:lnTo>
                  <a:pt x="38404" y="8641"/>
                </a:lnTo>
                <a:lnTo>
                  <a:pt x="40309" y="12481"/>
                </a:lnTo>
                <a:lnTo>
                  <a:pt x="42245" y="17282"/>
                </a:lnTo>
                <a:lnTo>
                  <a:pt x="44437" y="29143"/>
                </a:lnTo>
                <a:lnTo>
                  <a:pt x="45125" y="43205"/>
                </a:lnTo>
                <a:lnTo>
                  <a:pt x="45007" y="50969"/>
                </a:lnTo>
                <a:lnTo>
                  <a:pt x="44079" y="64298"/>
                </a:lnTo>
                <a:lnTo>
                  <a:pt x="42245" y="74874"/>
                </a:lnTo>
                <a:lnTo>
                  <a:pt x="41285" y="79674"/>
                </a:lnTo>
                <a:lnTo>
                  <a:pt x="39364" y="83515"/>
                </a:lnTo>
                <a:lnTo>
                  <a:pt x="36469" y="85435"/>
                </a:lnTo>
                <a:lnTo>
                  <a:pt x="34564" y="88315"/>
                </a:lnTo>
                <a:lnTo>
                  <a:pt x="31683" y="89275"/>
                </a:lnTo>
                <a:lnTo>
                  <a:pt x="28803" y="89275"/>
                </a:lnTo>
                <a:lnTo>
                  <a:pt x="28803" y="93116"/>
                </a:lnTo>
                <a:lnTo>
                  <a:pt x="33588" y="93116"/>
                </a:lnTo>
                <a:lnTo>
                  <a:pt x="37429" y="91196"/>
                </a:lnTo>
                <a:lnTo>
                  <a:pt x="42245" y="88315"/>
                </a:lnTo>
                <a:lnTo>
                  <a:pt x="47030" y="85435"/>
                </a:lnTo>
                <a:lnTo>
                  <a:pt x="50871" y="79674"/>
                </a:lnTo>
                <a:lnTo>
                  <a:pt x="53751" y="71993"/>
                </a:lnTo>
                <a:lnTo>
                  <a:pt x="54058" y="71260"/>
                </a:lnTo>
                <a:lnTo>
                  <a:pt x="57321" y="60011"/>
                </a:lnTo>
                <a:lnTo>
                  <a:pt x="58552" y="46085"/>
                </a:lnTo>
                <a:lnTo>
                  <a:pt x="57441" y="32695"/>
                </a:lnTo>
                <a:lnTo>
                  <a:pt x="53846" y="20497"/>
                </a:lnTo>
                <a:lnTo>
                  <a:pt x="47990" y="10561"/>
                </a:lnTo>
                <a:lnTo>
                  <a:pt x="43190" y="3840"/>
                </a:lnTo>
                <a:lnTo>
                  <a:pt x="36469" y="0"/>
                </a:lnTo>
                <a:lnTo>
                  <a:pt x="25907" y="0"/>
                </a:lnTo>
                <a:lnTo>
                  <a:pt x="21122" y="1920"/>
                </a:lnTo>
                <a:lnTo>
                  <a:pt x="17282" y="4800"/>
                </a:lnTo>
                <a:lnTo>
                  <a:pt x="12481" y="7680"/>
                </a:lnTo>
                <a:lnTo>
                  <a:pt x="7680" y="13441"/>
                </a:lnTo>
                <a:lnTo>
                  <a:pt x="4800" y="21122"/>
                </a:lnTo>
                <a:lnTo>
                  <a:pt x="4488" y="21969"/>
                </a:lnTo>
                <a:lnTo>
                  <a:pt x="1229" y="33839"/>
                </a:lnTo>
                <a:lnTo>
                  <a:pt x="0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7" name="object 487"/>
          <p:cNvSpPr/>
          <p:nvPr/>
        </p:nvSpPr>
        <p:spPr>
          <a:xfrm>
            <a:off x="1604345" y="3026557"/>
            <a:ext cx="60487" cy="91196"/>
          </a:xfrm>
          <a:custGeom>
            <a:avLst/>
            <a:gdLst/>
            <a:ahLst/>
            <a:cxnLst/>
            <a:rect l="l" t="t" r="r" b="b"/>
            <a:pathLst>
              <a:path w="60487" h="91196">
                <a:moveTo>
                  <a:pt x="0" y="67193"/>
                </a:moveTo>
                <a:lnTo>
                  <a:pt x="37444" y="67193"/>
                </a:lnTo>
                <a:lnTo>
                  <a:pt x="5760" y="58567"/>
                </a:lnTo>
                <a:lnTo>
                  <a:pt x="37444" y="13441"/>
                </a:lnTo>
                <a:lnTo>
                  <a:pt x="37444" y="58567"/>
                </a:lnTo>
                <a:lnTo>
                  <a:pt x="5760" y="58567"/>
                </a:lnTo>
                <a:lnTo>
                  <a:pt x="37444" y="67193"/>
                </a:lnTo>
                <a:lnTo>
                  <a:pt x="37444" y="91196"/>
                </a:lnTo>
                <a:lnTo>
                  <a:pt x="48006" y="91196"/>
                </a:lnTo>
                <a:lnTo>
                  <a:pt x="48006" y="67193"/>
                </a:lnTo>
                <a:lnTo>
                  <a:pt x="60487" y="67193"/>
                </a:lnTo>
                <a:lnTo>
                  <a:pt x="60487" y="58567"/>
                </a:lnTo>
                <a:lnTo>
                  <a:pt x="48006" y="58567"/>
                </a:lnTo>
                <a:lnTo>
                  <a:pt x="48006" y="0"/>
                </a:lnTo>
                <a:lnTo>
                  <a:pt x="41285" y="0"/>
                </a:lnTo>
                <a:lnTo>
                  <a:pt x="0" y="59512"/>
                </a:lnTo>
                <a:lnTo>
                  <a:pt x="0" y="67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8" name="object 488"/>
          <p:cNvSpPr/>
          <p:nvPr/>
        </p:nvSpPr>
        <p:spPr>
          <a:xfrm>
            <a:off x="1674434" y="3026557"/>
            <a:ext cx="57591" cy="93116"/>
          </a:xfrm>
          <a:custGeom>
            <a:avLst/>
            <a:gdLst/>
            <a:ahLst/>
            <a:cxnLst/>
            <a:rect l="l" t="t" r="r" b="b"/>
            <a:pathLst>
              <a:path w="57591" h="93116">
                <a:moveTo>
                  <a:pt x="0" y="47045"/>
                </a:moveTo>
                <a:lnTo>
                  <a:pt x="303" y="53921"/>
                </a:lnTo>
                <a:lnTo>
                  <a:pt x="2652" y="66691"/>
                </a:lnTo>
                <a:lnTo>
                  <a:pt x="6705" y="77754"/>
                </a:lnTo>
                <a:lnTo>
                  <a:pt x="7687" y="79468"/>
                </a:lnTo>
                <a:lnTo>
                  <a:pt x="13421" y="63269"/>
                </a:lnTo>
                <a:lnTo>
                  <a:pt x="12466" y="48950"/>
                </a:lnTo>
                <a:lnTo>
                  <a:pt x="12466" y="41285"/>
                </a:lnTo>
                <a:lnTo>
                  <a:pt x="13426" y="33604"/>
                </a:lnTo>
                <a:lnTo>
                  <a:pt x="14401" y="25923"/>
                </a:lnTo>
                <a:lnTo>
                  <a:pt x="15361" y="17282"/>
                </a:lnTo>
                <a:lnTo>
                  <a:pt x="18242" y="11521"/>
                </a:lnTo>
                <a:lnTo>
                  <a:pt x="21107" y="8641"/>
                </a:lnTo>
                <a:lnTo>
                  <a:pt x="23027" y="5760"/>
                </a:lnTo>
                <a:lnTo>
                  <a:pt x="25907" y="3840"/>
                </a:lnTo>
                <a:lnTo>
                  <a:pt x="31668" y="3840"/>
                </a:lnTo>
                <a:lnTo>
                  <a:pt x="33588" y="4800"/>
                </a:lnTo>
                <a:lnTo>
                  <a:pt x="35509" y="6720"/>
                </a:lnTo>
                <a:lnTo>
                  <a:pt x="38389" y="8641"/>
                </a:lnTo>
                <a:lnTo>
                  <a:pt x="40309" y="12481"/>
                </a:lnTo>
                <a:lnTo>
                  <a:pt x="42230" y="17282"/>
                </a:lnTo>
                <a:lnTo>
                  <a:pt x="44427" y="29143"/>
                </a:lnTo>
                <a:lnTo>
                  <a:pt x="45110" y="43205"/>
                </a:lnTo>
                <a:lnTo>
                  <a:pt x="44993" y="50963"/>
                </a:lnTo>
                <a:lnTo>
                  <a:pt x="44071" y="64293"/>
                </a:lnTo>
                <a:lnTo>
                  <a:pt x="42230" y="74874"/>
                </a:lnTo>
                <a:lnTo>
                  <a:pt x="40309" y="79674"/>
                </a:lnTo>
                <a:lnTo>
                  <a:pt x="38389" y="83515"/>
                </a:lnTo>
                <a:lnTo>
                  <a:pt x="36469" y="85435"/>
                </a:lnTo>
                <a:lnTo>
                  <a:pt x="33588" y="87355"/>
                </a:lnTo>
                <a:lnTo>
                  <a:pt x="32628" y="93116"/>
                </a:lnTo>
                <a:lnTo>
                  <a:pt x="37429" y="91196"/>
                </a:lnTo>
                <a:lnTo>
                  <a:pt x="42230" y="88315"/>
                </a:lnTo>
                <a:lnTo>
                  <a:pt x="47030" y="84475"/>
                </a:lnTo>
                <a:lnTo>
                  <a:pt x="50871" y="79674"/>
                </a:lnTo>
                <a:lnTo>
                  <a:pt x="53751" y="71993"/>
                </a:lnTo>
                <a:lnTo>
                  <a:pt x="54007" y="71378"/>
                </a:lnTo>
                <a:lnTo>
                  <a:pt x="56805" y="59716"/>
                </a:lnTo>
                <a:lnTo>
                  <a:pt x="57591" y="46085"/>
                </a:lnTo>
                <a:lnTo>
                  <a:pt x="56734" y="32887"/>
                </a:lnTo>
                <a:lnTo>
                  <a:pt x="53616" y="20576"/>
                </a:lnTo>
                <a:lnTo>
                  <a:pt x="47990" y="10561"/>
                </a:lnTo>
                <a:lnTo>
                  <a:pt x="42230" y="3840"/>
                </a:lnTo>
                <a:lnTo>
                  <a:pt x="36469" y="0"/>
                </a:lnTo>
                <a:lnTo>
                  <a:pt x="24947" y="0"/>
                </a:lnTo>
                <a:lnTo>
                  <a:pt x="21107" y="960"/>
                </a:lnTo>
                <a:lnTo>
                  <a:pt x="17266" y="3840"/>
                </a:lnTo>
                <a:lnTo>
                  <a:pt x="11521" y="7680"/>
                </a:lnTo>
                <a:lnTo>
                  <a:pt x="7680" y="13441"/>
                </a:lnTo>
                <a:lnTo>
                  <a:pt x="4800" y="21122"/>
                </a:lnTo>
                <a:lnTo>
                  <a:pt x="4486" y="21867"/>
                </a:lnTo>
                <a:lnTo>
                  <a:pt x="1223" y="33119"/>
                </a:lnTo>
                <a:lnTo>
                  <a:pt x="0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9" name="object 489"/>
          <p:cNvSpPr/>
          <p:nvPr/>
        </p:nvSpPr>
        <p:spPr>
          <a:xfrm>
            <a:off x="1682121" y="3089826"/>
            <a:ext cx="25901" cy="29847"/>
          </a:xfrm>
          <a:custGeom>
            <a:avLst/>
            <a:gdLst/>
            <a:ahLst/>
            <a:cxnLst/>
            <a:rect l="l" t="t" r="r" b="b"/>
            <a:pathLst>
              <a:path w="25901" h="29847">
                <a:moveTo>
                  <a:pt x="25901" y="24086"/>
                </a:moveTo>
                <a:lnTo>
                  <a:pt x="23021" y="25046"/>
                </a:lnTo>
                <a:lnTo>
                  <a:pt x="16300" y="25046"/>
                </a:lnTo>
                <a:lnTo>
                  <a:pt x="12459" y="22166"/>
                </a:lnTo>
                <a:lnTo>
                  <a:pt x="9579" y="15445"/>
                </a:lnTo>
                <a:lnTo>
                  <a:pt x="8298" y="11670"/>
                </a:lnTo>
                <a:lnTo>
                  <a:pt x="5734" y="0"/>
                </a:lnTo>
                <a:lnTo>
                  <a:pt x="0" y="16198"/>
                </a:lnTo>
                <a:lnTo>
                  <a:pt x="9605" y="26536"/>
                </a:lnTo>
                <a:lnTo>
                  <a:pt x="21101" y="29847"/>
                </a:lnTo>
                <a:lnTo>
                  <a:pt x="24941" y="29847"/>
                </a:lnTo>
                <a:lnTo>
                  <a:pt x="25901" y="240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0" name="object 490"/>
          <p:cNvSpPr/>
          <p:nvPr/>
        </p:nvSpPr>
        <p:spPr>
          <a:xfrm>
            <a:off x="1770430" y="3113913"/>
            <a:ext cx="8625" cy="5760"/>
          </a:xfrm>
          <a:custGeom>
            <a:avLst/>
            <a:gdLst/>
            <a:ahLst/>
            <a:cxnLst/>
            <a:rect l="l" t="t" r="r" b="b"/>
            <a:pathLst>
              <a:path w="8625" h="5760">
                <a:moveTo>
                  <a:pt x="4785" y="5760"/>
                </a:moveTo>
                <a:lnTo>
                  <a:pt x="8625" y="3840"/>
                </a:lnTo>
                <a:lnTo>
                  <a:pt x="5760" y="0"/>
                </a:lnTo>
                <a:lnTo>
                  <a:pt x="2880" y="960"/>
                </a:lnTo>
                <a:lnTo>
                  <a:pt x="0" y="960"/>
                </a:lnTo>
                <a:lnTo>
                  <a:pt x="0" y="5760"/>
                </a:lnTo>
                <a:lnTo>
                  <a:pt x="4785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1" name="object 491"/>
          <p:cNvSpPr/>
          <p:nvPr/>
        </p:nvSpPr>
        <p:spPr>
          <a:xfrm>
            <a:off x="1741627" y="3026557"/>
            <a:ext cx="58552" cy="93116"/>
          </a:xfrm>
          <a:custGeom>
            <a:avLst/>
            <a:gdLst/>
            <a:ahLst/>
            <a:cxnLst/>
            <a:rect l="l" t="t" r="r" b="b"/>
            <a:pathLst>
              <a:path w="58552" h="93116">
                <a:moveTo>
                  <a:pt x="0" y="47045"/>
                </a:moveTo>
                <a:lnTo>
                  <a:pt x="329" y="54116"/>
                </a:lnTo>
                <a:lnTo>
                  <a:pt x="2892" y="66773"/>
                </a:lnTo>
                <a:lnTo>
                  <a:pt x="7680" y="77754"/>
                </a:lnTo>
                <a:lnTo>
                  <a:pt x="17450" y="89600"/>
                </a:lnTo>
                <a:lnTo>
                  <a:pt x="28803" y="93116"/>
                </a:lnTo>
                <a:lnTo>
                  <a:pt x="28803" y="88315"/>
                </a:lnTo>
                <a:lnTo>
                  <a:pt x="24002" y="88315"/>
                </a:lnTo>
                <a:lnTo>
                  <a:pt x="20162" y="85435"/>
                </a:lnTo>
                <a:lnTo>
                  <a:pt x="18242" y="78714"/>
                </a:lnTo>
                <a:lnTo>
                  <a:pt x="16956" y="74939"/>
                </a:lnTo>
                <a:lnTo>
                  <a:pt x="14392" y="63269"/>
                </a:lnTo>
                <a:lnTo>
                  <a:pt x="13441" y="48950"/>
                </a:lnTo>
                <a:lnTo>
                  <a:pt x="13441" y="41285"/>
                </a:lnTo>
                <a:lnTo>
                  <a:pt x="14401" y="33604"/>
                </a:lnTo>
                <a:lnTo>
                  <a:pt x="15361" y="25923"/>
                </a:lnTo>
                <a:lnTo>
                  <a:pt x="16322" y="17282"/>
                </a:lnTo>
                <a:lnTo>
                  <a:pt x="18242" y="11521"/>
                </a:lnTo>
                <a:lnTo>
                  <a:pt x="22082" y="8641"/>
                </a:lnTo>
                <a:lnTo>
                  <a:pt x="24002" y="5760"/>
                </a:lnTo>
                <a:lnTo>
                  <a:pt x="26883" y="3840"/>
                </a:lnTo>
                <a:lnTo>
                  <a:pt x="32628" y="3840"/>
                </a:lnTo>
                <a:lnTo>
                  <a:pt x="34564" y="4800"/>
                </a:lnTo>
                <a:lnTo>
                  <a:pt x="36469" y="6720"/>
                </a:lnTo>
                <a:lnTo>
                  <a:pt x="38404" y="8641"/>
                </a:lnTo>
                <a:lnTo>
                  <a:pt x="40309" y="12481"/>
                </a:lnTo>
                <a:lnTo>
                  <a:pt x="42245" y="17282"/>
                </a:lnTo>
                <a:lnTo>
                  <a:pt x="44437" y="29143"/>
                </a:lnTo>
                <a:lnTo>
                  <a:pt x="45125" y="43205"/>
                </a:lnTo>
                <a:lnTo>
                  <a:pt x="45007" y="50963"/>
                </a:lnTo>
                <a:lnTo>
                  <a:pt x="44079" y="64293"/>
                </a:lnTo>
                <a:lnTo>
                  <a:pt x="42245" y="74874"/>
                </a:lnTo>
                <a:lnTo>
                  <a:pt x="41285" y="79674"/>
                </a:lnTo>
                <a:lnTo>
                  <a:pt x="39364" y="83515"/>
                </a:lnTo>
                <a:lnTo>
                  <a:pt x="36469" y="85435"/>
                </a:lnTo>
                <a:lnTo>
                  <a:pt x="34564" y="87355"/>
                </a:lnTo>
                <a:lnTo>
                  <a:pt x="37429" y="91196"/>
                </a:lnTo>
                <a:lnTo>
                  <a:pt x="42245" y="88315"/>
                </a:lnTo>
                <a:lnTo>
                  <a:pt x="47030" y="84475"/>
                </a:lnTo>
                <a:lnTo>
                  <a:pt x="50871" y="79674"/>
                </a:lnTo>
                <a:lnTo>
                  <a:pt x="53751" y="71993"/>
                </a:lnTo>
                <a:lnTo>
                  <a:pt x="54058" y="71258"/>
                </a:lnTo>
                <a:lnTo>
                  <a:pt x="57321" y="59638"/>
                </a:lnTo>
                <a:lnTo>
                  <a:pt x="58552" y="46085"/>
                </a:lnTo>
                <a:lnTo>
                  <a:pt x="57441" y="32695"/>
                </a:lnTo>
                <a:lnTo>
                  <a:pt x="53846" y="20497"/>
                </a:lnTo>
                <a:lnTo>
                  <a:pt x="47990" y="10561"/>
                </a:lnTo>
                <a:lnTo>
                  <a:pt x="43190" y="3840"/>
                </a:lnTo>
                <a:lnTo>
                  <a:pt x="36469" y="0"/>
                </a:lnTo>
                <a:lnTo>
                  <a:pt x="25907" y="0"/>
                </a:lnTo>
                <a:lnTo>
                  <a:pt x="21122" y="960"/>
                </a:lnTo>
                <a:lnTo>
                  <a:pt x="17282" y="3840"/>
                </a:lnTo>
                <a:lnTo>
                  <a:pt x="12481" y="7680"/>
                </a:lnTo>
                <a:lnTo>
                  <a:pt x="7680" y="13441"/>
                </a:lnTo>
                <a:lnTo>
                  <a:pt x="4800" y="21122"/>
                </a:lnTo>
                <a:lnTo>
                  <a:pt x="4488" y="21867"/>
                </a:lnTo>
                <a:lnTo>
                  <a:pt x="1229" y="33119"/>
                </a:lnTo>
                <a:lnTo>
                  <a:pt x="0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2" name="object 492"/>
          <p:cNvSpPr/>
          <p:nvPr/>
        </p:nvSpPr>
        <p:spPr>
          <a:xfrm>
            <a:off x="1620667" y="2895036"/>
            <a:ext cx="15361" cy="24002"/>
          </a:xfrm>
          <a:custGeom>
            <a:avLst/>
            <a:gdLst/>
            <a:ahLst/>
            <a:cxnLst/>
            <a:rect l="l" t="t" r="r" b="b"/>
            <a:pathLst>
              <a:path w="15361" h="24002">
                <a:moveTo>
                  <a:pt x="13441" y="20162"/>
                </a:moveTo>
                <a:lnTo>
                  <a:pt x="11521" y="19202"/>
                </a:lnTo>
                <a:lnTo>
                  <a:pt x="8641" y="17282"/>
                </a:lnTo>
                <a:lnTo>
                  <a:pt x="5760" y="14401"/>
                </a:lnTo>
                <a:lnTo>
                  <a:pt x="3840" y="10561"/>
                </a:lnTo>
                <a:lnTo>
                  <a:pt x="1920" y="5760"/>
                </a:lnTo>
                <a:lnTo>
                  <a:pt x="0" y="0"/>
                </a:lnTo>
                <a:lnTo>
                  <a:pt x="3840" y="22082"/>
                </a:lnTo>
                <a:lnTo>
                  <a:pt x="8641" y="24002"/>
                </a:lnTo>
                <a:lnTo>
                  <a:pt x="15361" y="24002"/>
                </a:lnTo>
                <a:lnTo>
                  <a:pt x="13441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3" name="object 493"/>
          <p:cNvSpPr/>
          <p:nvPr/>
        </p:nvSpPr>
        <p:spPr>
          <a:xfrm>
            <a:off x="1607225" y="2825922"/>
            <a:ext cx="56647" cy="93116"/>
          </a:xfrm>
          <a:custGeom>
            <a:avLst/>
            <a:gdLst/>
            <a:ahLst/>
            <a:cxnLst/>
            <a:rect l="l" t="t" r="r" b="b"/>
            <a:pathLst>
              <a:path w="56647" h="93116">
                <a:moveTo>
                  <a:pt x="37444" y="87355"/>
                </a:moveTo>
                <a:lnTo>
                  <a:pt x="34564" y="89275"/>
                </a:lnTo>
                <a:lnTo>
                  <a:pt x="26883" y="89275"/>
                </a:lnTo>
                <a:lnTo>
                  <a:pt x="28803" y="93116"/>
                </a:lnTo>
                <a:lnTo>
                  <a:pt x="37444" y="93116"/>
                </a:lnTo>
                <a:lnTo>
                  <a:pt x="45125" y="89275"/>
                </a:lnTo>
                <a:lnTo>
                  <a:pt x="49926" y="81594"/>
                </a:lnTo>
                <a:lnTo>
                  <a:pt x="54726" y="75834"/>
                </a:lnTo>
                <a:lnTo>
                  <a:pt x="56647" y="69113"/>
                </a:lnTo>
                <a:lnTo>
                  <a:pt x="56647" y="53751"/>
                </a:lnTo>
                <a:lnTo>
                  <a:pt x="54726" y="47045"/>
                </a:lnTo>
                <a:lnTo>
                  <a:pt x="49926" y="42245"/>
                </a:lnTo>
                <a:lnTo>
                  <a:pt x="46085" y="37444"/>
                </a:lnTo>
                <a:lnTo>
                  <a:pt x="40325" y="34564"/>
                </a:lnTo>
                <a:lnTo>
                  <a:pt x="27843" y="34564"/>
                </a:lnTo>
                <a:lnTo>
                  <a:pt x="21122" y="37444"/>
                </a:lnTo>
                <a:lnTo>
                  <a:pt x="15361" y="41285"/>
                </a:lnTo>
                <a:lnTo>
                  <a:pt x="17282" y="35524"/>
                </a:lnTo>
                <a:lnTo>
                  <a:pt x="19202" y="29763"/>
                </a:lnTo>
                <a:lnTo>
                  <a:pt x="21122" y="25923"/>
                </a:lnTo>
                <a:lnTo>
                  <a:pt x="23042" y="21122"/>
                </a:lnTo>
                <a:lnTo>
                  <a:pt x="26883" y="17282"/>
                </a:lnTo>
                <a:lnTo>
                  <a:pt x="29763" y="13441"/>
                </a:lnTo>
                <a:lnTo>
                  <a:pt x="33604" y="10561"/>
                </a:lnTo>
                <a:lnTo>
                  <a:pt x="37444" y="7680"/>
                </a:lnTo>
                <a:lnTo>
                  <a:pt x="41285" y="5760"/>
                </a:lnTo>
                <a:lnTo>
                  <a:pt x="45125" y="3840"/>
                </a:lnTo>
                <a:lnTo>
                  <a:pt x="49926" y="2880"/>
                </a:lnTo>
                <a:lnTo>
                  <a:pt x="55686" y="2880"/>
                </a:lnTo>
                <a:lnTo>
                  <a:pt x="55686" y="0"/>
                </a:lnTo>
                <a:lnTo>
                  <a:pt x="47045" y="0"/>
                </a:lnTo>
                <a:lnTo>
                  <a:pt x="41285" y="960"/>
                </a:lnTo>
                <a:lnTo>
                  <a:pt x="36484" y="2880"/>
                </a:lnTo>
                <a:lnTo>
                  <a:pt x="30723" y="4800"/>
                </a:lnTo>
                <a:lnTo>
                  <a:pt x="24963" y="8641"/>
                </a:lnTo>
                <a:lnTo>
                  <a:pt x="19202" y="14401"/>
                </a:lnTo>
                <a:lnTo>
                  <a:pt x="13441" y="20162"/>
                </a:lnTo>
                <a:lnTo>
                  <a:pt x="8641" y="25923"/>
                </a:lnTo>
                <a:lnTo>
                  <a:pt x="4800" y="33604"/>
                </a:lnTo>
                <a:lnTo>
                  <a:pt x="1920" y="40325"/>
                </a:lnTo>
                <a:lnTo>
                  <a:pt x="0" y="48005"/>
                </a:lnTo>
                <a:lnTo>
                  <a:pt x="0" y="56647"/>
                </a:lnTo>
                <a:lnTo>
                  <a:pt x="762" y="64943"/>
                </a:lnTo>
                <a:lnTo>
                  <a:pt x="5029" y="76893"/>
                </a:lnTo>
                <a:lnTo>
                  <a:pt x="12481" y="87355"/>
                </a:lnTo>
                <a:lnTo>
                  <a:pt x="17282" y="91196"/>
                </a:lnTo>
                <a:lnTo>
                  <a:pt x="13441" y="69113"/>
                </a:lnTo>
                <a:lnTo>
                  <a:pt x="12481" y="65272"/>
                </a:lnTo>
                <a:lnTo>
                  <a:pt x="12481" y="56647"/>
                </a:lnTo>
                <a:lnTo>
                  <a:pt x="13441" y="51846"/>
                </a:lnTo>
                <a:lnTo>
                  <a:pt x="14401" y="46085"/>
                </a:lnTo>
                <a:lnTo>
                  <a:pt x="18242" y="44165"/>
                </a:lnTo>
                <a:lnTo>
                  <a:pt x="21122" y="42245"/>
                </a:lnTo>
                <a:lnTo>
                  <a:pt x="23042" y="41285"/>
                </a:lnTo>
                <a:lnTo>
                  <a:pt x="24963" y="41285"/>
                </a:lnTo>
                <a:lnTo>
                  <a:pt x="25923" y="40325"/>
                </a:lnTo>
                <a:lnTo>
                  <a:pt x="33604" y="40325"/>
                </a:lnTo>
                <a:lnTo>
                  <a:pt x="37444" y="43205"/>
                </a:lnTo>
                <a:lnTo>
                  <a:pt x="40325" y="48966"/>
                </a:lnTo>
                <a:lnTo>
                  <a:pt x="44165" y="54726"/>
                </a:lnTo>
                <a:lnTo>
                  <a:pt x="45125" y="60472"/>
                </a:lnTo>
                <a:lnTo>
                  <a:pt x="45125" y="74874"/>
                </a:lnTo>
                <a:lnTo>
                  <a:pt x="44165" y="80634"/>
                </a:lnTo>
                <a:lnTo>
                  <a:pt x="40325" y="83515"/>
                </a:lnTo>
                <a:lnTo>
                  <a:pt x="37444" y="873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4" name="object 494"/>
          <p:cNvSpPr/>
          <p:nvPr/>
        </p:nvSpPr>
        <p:spPr>
          <a:xfrm>
            <a:off x="1674434" y="2825922"/>
            <a:ext cx="57591" cy="93116"/>
          </a:xfrm>
          <a:custGeom>
            <a:avLst/>
            <a:gdLst/>
            <a:ahLst/>
            <a:cxnLst/>
            <a:rect l="l" t="t" r="r" b="b"/>
            <a:pathLst>
              <a:path w="57591" h="93116">
                <a:moveTo>
                  <a:pt x="7680" y="13441"/>
                </a:moveTo>
                <a:lnTo>
                  <a:pt x="4800" y="21122"/>
                </a:lnTo>
                <a:lnTo>
                  <a:pt x="4486" y="21871"/>
                </a:lnTo>
                <a:lnTo>
                  <a:pt x="1223" y="33492"/>
                </a:lnTo>
                <a:lnTo>
                  <a:pt x="0" y="47045"/>
                </a:lnTo>
                <a:lnTo>
                  <a:pt x="303" y="53925"/>
                </a:lnTo>
                <a:lnTo>
                  <a:pt x="2652" y="66688"/>
                </a:lnTo>
                <a:lnTo>
                  <a:pt x="6705" y="77754"/>
                </a:lnTo>
                <a:lnTo>
                  <a:pt x="7687" y="79468"/>
                </a:lnTo>
                <a:lnTo>
                  <a:pt x="17292" y="89805"/>
                </a:lnTo>
                <a:lnTo>
                  <a:pt x="17266" y="78714"/>
                </a:lnTo>
                <a:lnTo>
                  <a:pt x="15989" y="74949"/>
                </a:lnTo>
                <a:lnTo>
                  <a:pt x="13422" y="63272"/>
                </a:lnTo>
                <a:lnTo>
                  <a:pt x="12466" y="48966"/>
                </a:lnTo>
                <a:lnTo>
                  <a:pt x="12466" y="41285"/>
                </a:lnTo>
                <a:lnTo>
                  <a:pt x="13426" y="33604"/>
                </a:lnTo>
                <a:lnTo>
                  <a:pt x="14401" y="25923"/>
                </a:lnTo>
                <a:lnTo>
                  <a:pt x="15361" y="18242"/>
                </a:lnTo>
                <a:lnTo>
                  <a:pt x="18242" y="12481"/>
                </a:lnTo>
                <a:lnTo>
                  <a:pt x="21107" y="8641"/>
                </a:lnTo>
                <a:lnTo>
                  <a:pt x="23027" y="5760"/>
                </a:lnTo>
                <a:lnTo>
                  <a:pt x="25907" y="4800"/>
                </a:lnTo>
                <a:lnTo>
                  <a:pt x="33588" y="4800"/>
                </a:lnTo>
                <a:lnTo>
                  <a:pt x="35509" y="6720"/>
                </a:lnTo>
                <a:lnTo>
                  <a:pt x="38389" y="8641"/>
                </a:lnTo>
                <a:lnTo>
                  <a:pt x="40309" y="12481"/>
                </a:lnTo>
                <a:lnTo>
                  <a:pt x="42230" y="17282"/>
                </a:lnTo>
                <a:lnTo>
                  <a:pt x="44427" y="29143"/>
                </a:lnTo>
                <a:lnTo>
                  <a:pt x="45110" y="43205"/>
                </a:lnTo>
                <a:lnTo>
                  <a:pt x="44993" y="50969"/>
                </a:lnTo>
                <a:lnTo>
                  <a:pt x="44071" y="64298"/>
                </a:lnTo>
                <a:lnTo>
                  <a:pt x="42230" y="74874"/>
                </a:lnTo>
                <a:lnTo>
                  <a:pt x="40309" y="79674"/>
                </a:lnTo>
                <a:lnTo>
                  <a:pt x="38389" y="83515"/>
                </a:lnTo>
                <a:lnTo>
                  <a:pt x="36469" y="85435"/>
                </a:lnTo>
                <a:lnTo>
                  <a:pt x="33588" y="87355"/>
                </a:lnTo>
                <a:lnTo>
                  <a:pt x="32628" y="93116"/>
                </a:lnTo>
                <a:lnTo>
                  <a:pt x="37429" y="91196"/>
                </a:lnTo>
                <a:lnTo>
                  <a:pt x="42230" y="88315"/>
                </a:lnTo>
                <a:lnTo>
                  <a:pt x="47030" y="84475"/>
                </a:lnTo>
                <a:lnTo>
                  <a:pt x="50871" y="79674"/>
                </a:lnTo>
                <a:lnTo>
                  <a:pt x="53751" y="71993"/>
                </a:lnTo>
                <a:lnTo>
                  <a:pt x="54007" y="71376"/>
                </a:lnTo>
                <a:lnTo>
                  <a:pt x="56805" y="59716"/>
                </a:lnTo>
                <a:lnTo>
                  <a:pt x="57591" y="46085"/>
                </a:lnTo>
                <a:lnTo>
                  <a:pt x="56734" y="32887"/>
                </a:lnTo>
                <a:lnTo>
                  <a:pt x="53616" y="20576"/>
                </a:lnTo>
                <a:lnTo>
                  <a:pt x="47990" y="10561"/>
                </a:lnTo>
                <a:lnTo>
                  <a:pt x="42230" y="3840"/>
                </a:lnTo>
                <a:lnTo>
                  <a:pt x="36469" y="0"/>
                </a:lnTo>
                <a:lnTo>
                  <a:pt x="24947" y="0"/>
                </a:lnTo>
                <a:lnTo>
                  <a:pt x="21107" y="1920"/>
                </a:lnTo>
                <a:lnTo>
                  <a:pt x="17266" y="3840"/>
                </a:lnTo>
                <a:lnTo>
                  <a:pt x="11521" y="7680"/>
                </a:lnTo>
                <a:lnTo>
                  <a:pt x="768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5" name="object 495"/>
          <p:cNvSpPr/>
          <p:nvPr/>
        </p:nvSpPr>
        <p:spPr>
          <a:xfrm>
            <a:off x="1691700" y="2904637"/>
            <a:ext cx="16322" cy="14401"/>
          </a:xfrm>
          <a:custGeom>
            <a:avLst/>
            <a:gdLst/>
            <a:ahLst/>
            <a:cxnLst/>
            <a:rect l="l" t="t" r="r" b="b"/>
            <a:pathLst>
              <a:path w="16322" h="14401">
                <a:moveTo>
                  <a:pt x="16322" y="8641"/>
                </a:moveTo>
                <a:lnTo>
                  <a:pt x="13441" y="10561"/>
                </a:lnTo>
                <a:lnTo>
                  <a:pt x="6720" y="10561"/>
                </a:lnTo>
                <a:lnTo>
                  <a:pt x="2880" y="6720"/>
                </a:lnTo>
                <a:lnTo>
                  <a:pt x="0" y="0"/>
                </a:lnTo>
                <a:lnTo>
                  <a:pt x="25" y="11090"/>
                </a:lnTo>
                <a:lnTo>
                  <a:pt x="11521" y="14401"/>
                </a:lnTo>
                <a:lnTo>
                  <a:pt x="15361" y="14401"/>
                </a:lnTo>
                <a:lnTo>
                  <a:pt x="16322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6" name="object 496"/>
          <p:cNvSpPr/>
          <p:nvPr/>
        </p:nvSpPr>
        <p:spPr>
          <a:xfrm>
            <a:off x="1759077" y="2911358"/>
            <a:ext cx="11353" cy="7680"/>
          </a:xfrm>
          <a:custGeom>
            <a:avLst/>
            <a:gdLst/>
            <a:ahLst/>
            <a:cxnLst/>
            <a:rect l="l" t="t" r="r" b="b"/>
            <a:pathLst>
              <a:path w="11353" h="7680">
                <a:moveTo>
                  <a:pt x="6552" y="3840"/>
                </a:moveTo>
                <a:lnTo>
                  <a:pt x="2712" y="0"/>
                </a:lnTo>
                <a:lnTo>
                  <a:pt x="0" y="4165"/>
                </a:lnTo>
                <a:lnTo>
                  <a:pt x="11353" y="7680"/>
                </a:lnTo>
                <a:lnTo>
                  <a:pt x="11353" y="3840"/>
                </a:lnTo>
                <a:lnTo>
                  <a:pt x="655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7" name="object 497"/>
          <p:cNvSpPr/>
          <p:nvPr/>
        </p:nvSpPr>
        <p:spPr>
          <a:xfrm>
            <a:off x="1741627" y="2825922"/>
            <a:ext cx="58552" cy="93116"/>
          </a:xfrm>
          <a:custGeom>
            <a:avLst/>
            <a:gdLst/>
            <a:ahLst/>
            <a:cxnLst/>
            <a:rect l="l" t="t" r="r" b="b"/>
            <a:pathLst>
              <a:path w="58552" h="93116">
                <a:moveTo>
                  <a:pt x="0" y="47045"/>
                </a:moveTo>
                <a:lnTo>
                  <a:pt x="329" y="54120"/>
                </a:lnTo>
                <a:lnTo>
                  <a:pt x="2892" y="66771"/>
                </a:lnTo>
                <a:lnTo>
                  <a:pt x="7680" y="77754"/>
                </a:lnTo>
                <a:lnTo>
                  <a:pt x="17450" y="89600"/>
                </a:lnTo>
                <a:lnTo>
                  <a:pt x="20162" y="85435"/>
                </a:lnTo>
                <a:lnTo>
                  <a:pt x="18242" y="78714"/>
                </a:lnTo>
                <a:lnTo>
                  <a:pt x="16959" y="74949"/>
                </a:lnTo>
                <a:lnTo>
                  <a:pt x="14393" y="63272"/>
                </a:lnTo>
                <a:lnTo>
                  <a:pt x="13441" y="48966"/>
                </a:lnTo>
                <a:lnTo>
                  <a:pt x="13441" y="41285"/>
                </a:lnTo>
                <a:lnTo>
                  <a:pt x="14401" y="33604"/>
                </a:lnTo>
                <a:lnTo>
                  <a:pt x="15361" y="25923"/>
                </a:lnTo>
                <a:lnTo>
                  <a:pt x="16322" y="18242"/>
                </a:lnTo>
                <a:lnTo>
                  <a:pt x="18242" y="12481"/>
                </a:lnTo>
                <a:lnTo>
                  <a:pt x="22082" y="8641"/>
                </a:lnTo>
                <a:lnTo>
                  <a:pt x="24002" y="5760"/>
                </a:lnTo>
                <a:lnTo>
                  <a:pt x="26883" y="4800"/>
                </a:lnTo>
                <a:lnTo>
                  <a:pt x="34564" y="4800"/>
                </a:lnTo>
                <a:lnTo>
                  <a:pt x="36469" y="6720"/>
                </a:lnTo>
                <a:lnTo>
                  <a:pt x="38404" y="8641"/>
                </a:lnTo>
                <a:lnTo>
                  <a:pt x="40309" y="12481"/>
                </a:lnTo>
                <a:lnTo>
                  <a:pt x="42245" y="17282"/>
                </a:lnTo>
                <a:lnTo>
                  <a:pt x="44437" y="29143"/>
                </a:lnTo>
                <a:lnTo>
                  <a:pt x="45125" y="43205"/>
                </a:lnTo>
                <a:lnTo>
                  <a:pt x="45007" y="50969"/>
                </a:lnTo>
                <a:lnTo>
                  <a:pt x="44079" y="64298"/>
                </a:lnTo>
                <a:lnTo>
                  <a:pt x="42245" y="74874"/>
                </a:lnTo>
                <a:lnTo>
                  <a:pt x="41285" y="79674"/>
                </a:lnTo>
                <a:lnTo>
                  <a:pt x="39364" y="83515"/>
                </a:lnTo>
                <a:lnTo>
                  <a:pt x="36469" y="85435"/>
                </a:lnTo>
                <a:lnTo>
                  <a:pt x="34564" y="87355"/>
                </a:lnTo>
                <a:lnTo>
                  <a:pt x="31683" y="89275"/>
                </a:lnTo>
                <a:lnTo>
                  <a:pt x="28803" y="89275"/>
                </a:lnTo>
                <a:lnTo>
                  <a:pt x="28803" y="93116"/>
                </a:lnTo>
                <a:lnTo>
                  <a:pt x="33588" y="93116"/>
                </a:lnTo>
                <a:lnTo>
                  <a:pt x="37429" y="91196"/>
                </a:lnTo>
                <a:lnTo>
                  <a:pt x="42245" y="88315"/>
                </a:lnTo>
                <a:lnTo>
                  <a:pt x="47030" y="84475"/>
                </a:lnTo>
                <a:lnTo>
                  <a:pt x="50871" y="79674"/>
                </a:lnTo>
                <a:lnTo>
                  <a:pt x="53751" y="71993"/>
                </a:lnTo>
                <a:lnTo>
                  <a:pt x="54058" y="71256"/>
                </a:lnTo>
                <a:lnTo>
                  <a:pt x="57321" y="59639"/>
                </a:lnTo>
                <a:lnTo>
                  <a:pt x="58552" y="46085"/>
                </a:lnTo>
                <a:lnTo>
                  <a:pt x="57441" y="32695"/>
                </a:lnTo>
                <a:lnTo>
                  <a:pt x="53846" y="20497"/>
                </a:lnTo>
                <a:lnTo>
                  <a:pt x="47990" y="10561"/>
                </a:lnTo>
                <a:lnTo>
                  <a:pt x="43190" y="3840"/>
                </a:lnTo>
                <a:lnTo>
                  <a:pt x="36469" y="0"/>
                </a:lnTo>
                <a:lnTo>
                  <a:pt x="25907" y="0"/>
                </a:lnTo>
                <a:lnTo>
                  <a:pt x="21122" y="1920"/>
                </a:lnTo>
                <a:lnTo>
                  <a:pt x="17282" y="3840"/>
                </a:lnTo>
                <a:lnTo>
                  <a:pt x="12481" y="7680"/>
                </a:lnTo>
                <a:lnTo>
                  <a:pt x="7680" y="13441"/>
                </a:lnTo>
                <a:lnTo>
                  <a:pt x="4800" y="21122"/>
                </a:lnTo>
                <a:lnTo>
                  <a:pt x="4488" y="21871"/>
                </a:lnTo>
                <a:lnTo>
                  <a:pt x="1229" y="33492"/>
                </a:lnTo>
                <a:lnTo>
                  <a:pt x="0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8" name="object 498"/>
          <p:cNvSpPr/>
          <p:nvPr/>
        </p:nvSpPr>
        <p:spPr>
          <a:xfrm>
            <a:off x="1610106" y="2625288"/>
            <a:ext cx="49926" cy="93116"/>
          </a:xfrm>
          <a:custGeom>
            <a:avLst/>
            <a:gdLst/>
            <a:ahLst/>
            <a:cxnLst/>
            <a:rect l="l" t="t" r="r" b="b"/>
            <a:pathLst>
              <a:path w="49926" h="93116">
                <a:moveTo>
                  <a:pt x="9601" y="66233"/>
                </a:moveTo>
                <a:lnTo>
                  <a:pt x="10561" y="62392"/>
                </a:lnTo>
                <a:lnTo>
                  <a:pt x="12481" y="58552"/>
                </a:lnTo>
                <a:lnTo>
                  <a:pt x="14401" y="54726"/>
                </a:lnTo>
                <a:lnTo>
                  <a:pt x="17282" y="51846"/>
                </a:lnTo>
                <a:lnTo>
                  <a:pt x="21122" y="48966"/>
                </a:lnTo>
                <a:lnTo>
                  <a:pt x="21564" y="49277"/>
                </a:lnTo>
                <a:lnTo>
                  <a:pt x="32902" y="58945"/>
                </a:lnTo>
                <a:lnTo>
                  <a:pt x="27843" y="39364"/>
                </a:lnTo>
                <a:lnTo>
                  <a:pt x="17282" y="29763"/>
                </a:lnTo>
                <a:lnTo>
                  <a:pt x="15361" y="27843"/>
                </a:lnTo>
                <a:lnTo>
                  <a:pt x="13441" y="25923"/>
                </a:lnTo>
                <a:lnTo>
                  <a:pt x="12481" y="23042"/>
                </a:lnTo>
                <a:lnTo>
                  <a:pt x="10561" y="21122"/>
                </a:lnTo>
                <a:lnTo>
                  <a:pt x="10561" y="13441"/>
                </a:lnTo>
                <a:lnTo>
                  <a:pt x="11521" y="9601"/>
                </a:lnTo>
                <a:lnTo>
                  <a:pt x="14401" y="7680"/>
                </a:lnTo>
                <a:lnTo>
                  <a:pt x="17282" y="4800"/>
                </a:lnTo>
                <a:lnTo>
                  <a:pt x="21122" y="3840"/>
                </a:lnTo>
                <a:lnTo>
                  <a:pt x="29763" y="3840"/>
                </a:lnTo>
                <a:lnTo>
                  <a:pt x="33604" y="4800"/>
                </a:lnTo>
                <a:lnTo>
                  <a:pt x="36484" y="7680"/>
                </a:lnTo>
                <a:lnTo>
                  <a:pt x="39364" y="10561"/>
                </a:lnTo>
                <a:lnTo>
                  <a:pt x="40325" y="13441"/>
                </a:lnTo>
                <a:lnTo>
                  <a:pt x="40325" y="22082"/>
                </a:lnTo>
                <a:lnTo>
                  <a:pt x="39364" y="24963"/>
                </a:lnTo>
                <a:lnTo>
                  <a:pt x="38404" y="27843"/>
                </a:lnTo>
                <a:lnTo>
                  <a:pt x="38404" y="36484"/>
                </a:lnTo>
                <a:lnTo>
                  <a:pt x="43205" y="32644"/>
                </a:lnTo>
                <a:lnTo>
                  <a:pt x="46085" y="28803"/>
                </a:lnTo>
                <a:lnTo>
                  <a:pt x="48006" y="25923"/>
                </a:lnTo>
                <a:lnTo>
                  <a:pt x="49926" y="22082"/>
                </a:lnTo>
                <a:lnTo>
                  <a:pt x="49926" y="14401"/>
                </a:lnTo>
                <a:lnTo>
                  <a:pt x="47045" y="9601"/>
                </a:lnTo>
                <a:lnTo>
                  <a:pt x="43205" y="5760"/>
                </a:lnTo>
                <a:lnTo>
                  <a:pt x="38404" y="1920"/>
                </a:lnTo>
                <a:lnTo>
                  <a:pt x="32644" y="0"/>
                </a:lnTo>
                <a:lnTo>
                  <a:pt x="18242" y="0"/>
                </a:lnTo>
                <a:lnTo>
                  <a:pt x="12481" y="1920"/>
                </a:lnTo>
                <a:lnTo>
                  <a:pt x="7680" y="5760"/>
                </a:lnTo>
                <a:lnTo>
                  <a:pt x="2880" y="10561"/>
                </a:lnTo>
                <a:lnTo>
                  <a:pt x="960" y="15361"/>
                </a:lnTo>
                <a:lnTo>
                  <a:pt x="960" y="24963"/>
                </a:lnTo>
                <a:lnTo>
                  <a:pt x="1920" y="28803"/>
                </a:lnTo>
                <a:lnTo>
                  <a:pt x="3840" y="31683"/>
                </a:lnTo>
                <a:lnTo>
                  <a:pt x="5760" y="35524"/>
                </a:lnTo>
                <a:lnTo>
                  <a:pt x="10561" y="40325"/>
                </a:lnTo>
                <a:lnTo>
                  <a:pt x="17282" y="46085"/>
                </a:lnTo>
                <a:lnTo>
                  <a:pt x="11521" y="50886"/>
                </a:lnTo>
                <a:lnTo>
                  <a:pt x="6720" y="54726"/>
                </a:lnTo>
                <a:lnTo>
                  <a:pt x="3840" y="58552"/>
                </a:lnTo>
                <a:lnTo>
                  <a:pt x="960" y="62392"/>
                </a:lnTo>
                <a:lnTo>
                  <a:pt x="0" y="67208"/>
                </a:lnTo>
                <a:lnTo>
                  <a:pt x="0" y="75834"/>
                </a:lnTo>
                <a:lnTo>
                  <a:pt x="1920" y="80634"/>
                </a:lnTo>
                <a:lnTo>
                  <a:pt x="5760" y="84475"/>
                </a:lnTo>
                <a:lnTo>
                  <a:pt x="10561" y="90236"/>
                </a:lnTo>
                <a:lnTo>
                  <a:pt x="17282" y="93116"/>
                </a:lnTo>
                <a:lnTo>
                  <a:pt x="17282" y="87355"/>
                </a:lnTo>
                <a:lnTo>
                  <a:pt x="14401" y="84475"/>
                </a:lnTo>
                <a:lnTo>
                  <a:pt x="11521" y="80634"/>
                </a:lnTo>
                <a:lnTo>
                  <a:pt x="9601" y="75834"/>
                </a:lnTo>
                <a:lnTo>
                  <a:pt x="9601" y="66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9" name="object 499"/>
          <p:cNvSpPr/>
          <p:nvPr/>
        </p:nvSpPr>
        <p:spPr>
          <a:xfrm>
            <a:off x="1627388" y="2653131"/>
            <a:ext cx="34564" cy="65272"/>
          </a:xfrm>
          <a:custGeom>
            <a:avLst/>
            <a:gdLst/>
            <a:ahLst/>
            <a:cxnLst/>
            <a:rect l="l" t="t" r="r" b="b"/>
            <a:pathLst>
              <a:path w="34564" h="65272">
                <a:moveTo>
                  <a:pt x="19202" y="2880"/>
                </a:moveTo>
                <a:lnTo>
                  <a:pt x="16322" y="6720"/>
                </a:lnTo>
                <a:lnTo>
                  <a:pt x="10561" y="11521"/>
                </a:lnTo>
                <a:lnTo>
                  <a:pt x="15620" y="31102"/>
                </a:lnTo>
                <a:lnTo>
                  <a:pt x="22082" y="39364"/>
                </a:lnTo>
                <a:lnTo>
                  <a:pt x="24003" y="41269"/>
                </a:lnTo>
                <a:lnTo>
                  <a:pt x="24963" y="44150"/>
                </a:lnTo>
                <a:lnTo>
                  <a:pt x="24963" y="50886"/>
                </a:lnTo>
                <a:lnTo>
                  <a:pt x="24003" y="54711"/>
                </a:lnTo>
                <a:lnTo>
                  <a:pt x="21122" y="57607"/>
                </a:lnTo>
                <a:lnTo>
                  <a:pt x="18242" y="59512"/>
                </a:lnTo>
                <a:lnTo>
                  <a:pt x="14401" y="61432"/>
                </a:lnTo>
                <a:lnTo>
                  <a:pt x="4800" y="61432"/>
                </a:lnTo>
                <a:lnTo>
                  <a:pt x="0" y="59512"/>
                </a:lnTo>
                <a:lnTo>
                  <a:pt x="0" y="65272"/>
                </a:lnTo>
                <a:lnTo>
                  <a:pt x="16322" y="65272"/>
                </a:lnTo>
                <a:lnTo>
                  <a:pt x="22082" y="62392"/>
                </a:lnTo>
                <a:lnTo>
                  <a:pt x="26883" y="58552"/>
                </a:lnTo>
                <a:lnTo>
                  <a:pt x="31683" y="53751"/>
                </a:lnTo>
                <a:lnTo>
                  <a:pt x="34564" y="47990"/>
                </a:lnTo>
                <a:lnTo>
                  <a:pt x="34564" y="37429"/>
                </a:lnTo>
                <a:lnTo>
                  <a:pt x="32644" y="32644"/>
                </a:lnTo>
                <a:lnTo>
                  <a:pt x="29763" y="27843"/>
                </a:lnTo>
                <a:lnTo>
                  <a:pt x="26883" y="24002"/>
                </a:lnTo>
                <a:lnTo>
                  <a:pt x="22082" y="19202"/>
                </a:lnTo>
                <a:lnTo>
                  <a:pt x="13441" y="13441"/>
                </a:lnTo>
                <a:lnTo>
                  <a:pt x="21122" y="8641"/>
                </a:lnTo>
                <a:lnTo>
                  <a:pt x="21122" y="0"/>
                </a:lnTo>
                <a:lnTo>
                  <a:pt x="19202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0" name="object 500"/>
          <p:cNvSpPr/>
          <p:nvPr/>
        </p:nvSpPr>
        <p:spPr>
          <a:xfrm>
            <a:off x="1674434" y="2625288"/>
            <a:ext cx="57591" cy="93116"/>
          </a:xfrm>
          <a:custGeom>
            <a:avLst/>
            <a:gdLst/>
            <a:ahLst/>
            <a:cxnLst/>
            <a:rect l="l" t="t" r="r" b="b"/>
            <a:pathLst>
              <a:path w="57591" h="93116">
                <a:moveTo>
                  <a:pt x="7680" y="13441"/>
                </a:moveTo>
                <a:lnTo>
                  <a:pt x="4800" y="20162"/>
                </a:lnTo>
                <a:lnTo>
                  <a:pt x="4208" y="21787"/>
                </a:lnTo>
                <a:lnTo>
                  <a:pt x="1144" y="33460"/>
                </a:lnTo>
                <a:lnTo>
                  <a:pt x="0" y="47045"/>
                </a:lnTo>
                <a:lnTo>
                  <a:pt x="303" y="53559"/>
                </a:lnTo>
                <a:lnTo>
                  <a:pt x="2652" y="66404"/>
                </a:lnTo>
                <a:lnTo>
                  <a:pt x="6705" y="77754"/>
                </a:lnTo>
                <a:lnTo>
                  <a:pt x="7687" y="79324"/>
                </a:lnTo>
                <a:lnTo>
                  <a:pt x="17292" y="89466"/>
                </a:lnTo>
                <a:lnTo>
                  <a:pt x="17266" y="78729"/>
                </a:lnTo>
                <a:lnTo>
                  <a:pt x="15986" y="74893"/>
                </a:lnTo>
                <a:lnTo>
                  <a:pt x="13421" y="62871"/>
                </a:lnTo>
                <a:lnTo>
                  <a:pt x="12466" y="48966"/>
                </a:lnTo>
                <a:lnTo>
                  <a:pt x="12466" y="41285"/>
                </a:lnTo>
                <a:lnTo>
                  <a:pt x="13426" y="33604"/>
                </a:lnTo>
                <a:lnTo>
                  <a:pt x="14401" y="24963"/>
                </a:lnTo>
                <a:lnTo>
                  <a:pt x="15361" y="17282"/>
                </a:lnTo>
                <a:lnTo>
                  <a:pt x="18242" y="11521"/>
                </a:lnTo>
                <a:lnTo>
                  <a:pt x="21107" y="7680"/>
                </a:lnTo>
                <a:lnTo>
                  <a:pt x="23027" y="5760"/>
                </a:lnTo>
                <a:lnTo>
                  <a:pt x="25907" y="3840"/>
                </a:lnTo>
                <a:lnTo>
                  <a:pt x="31668" y="3840"/>
                </a:lnTo>
                <a:lnTo>
                  <a:pt x="33588" y="4800"/>
                </a:lnTo>
                <a:lnTo>
                  <a:pt x="35509" y="6720"/>
                </a:lnTo>
                <a:lnTo>
                  <a:pt x="38389" y="8641"/>
                </a:lnTo>
                <a:lnTo>
                  <a:pt x="40309" y="11521"/>
                </a:lnTo>
                <a:lnTo>
                  <a:pt x="42230" y="17282"/>
                </a:lnTo>
                <a:lnTo>
                  <a:pt x="44150" y="24002"/>
                </a:lnTo>
                <a:lnTo>
                  <a:pt x="45110" y="32644"/>
                </a:lnTo>
                <a:lnTo>
                  <a:pt x="45110" y="42245"/>
                </a:lnTo>
                <a:lnTo>
                  <a:pt x="44964" y="51391"/>
                </a:lnTo>
                <a:lnTo>
                  <a:pt x="44029" y="64605"/>
                </a:lnTo>
                <a:lnTo>
                  <a:pt x="42230" y="74889"/>
                </a:lnTo>
                <a:lnTo>
                  <a:pt x="40309" y="79674"/>
                </a:lnTo>
                <a:lnTo>
                  <a:pt x="38389" y="83515"/>
                </a:lnTo>
                <a:lnTo>
                  <a:pt x="36469" y="85450"/>
                </a:lnTo>
                <a:lnTo>
                  <a:pt x="33588" y="87355"/>
                </a:lnTo>
                <a:lnTo>
                  <a:pt x="30708" y="88315"/>
                </a:lnTo>
                <a:lnTo>
                  <a:pt x="28788" y="88315"/>
                </a:lnTo>
                <a:lnTo>
                  <a:pt x="28788" y="93116"/>
                </a:lnTo>
                <a:lnTo>
                  <a:pt x="32628" y="93116"/>
                </a:lnTo>
                <a:lnTo>
                  <a:pt x="37429" y="91196"/>
                </a:lnTo>
                <a:lnTo>
                  <a:pt x="42230" y="87355"/>
                </a:lnTo>
                <a:lnTo>
                  <a:pt x="47030" y="84475"/>
                </a:lnTo>
                <a:lnTo>
                  <a:pt x="50871" y="79674"/>
                </a:lnTo>
                <a:lnTo>
                  <a:pt x="53751" y="71993"/>
                </a:lnTo>
                <a:lnTo>
                  <a:pt x="56862" y="58786"/>
                </a:lnTo>
                <a:lnTo>
                  <a:pt x="57591" y="45125"/>
                </a:lnTo>
                <a:lnTo>
                  <a:pt x="56831" y="33248"/>
                </a:lnTo>
                <a:lnTo>
                  <a:pt x="53727" y="20821"/>
                </a:lnTo>
                <a:lnTo>
                  <a:pt x="47990" y="10561"/>
                </a:lnTo>
                <a:lnTo>
                  <a:pt x="42230" y="2880"/>
                </a:lnTo>
                <a:lnTo>
                  <a:pt x="36469" y="0"/>
                </a:lnTo>
                <a:lnTo>
                  <a:pt x="24947" y="0"/>
                </a:lnTo>
                <a:lnTo>
                  <a:pt x="21107" y="960"/>
                </a:lnTo>
                <a:lnTo>
                  <a:pt x="17266" y="3840"/>
                </a:lnTo>
                <a:lnTo>
                  <a:pt x="11521" y="7680"/>
                </a:lnTo>
                <a:lnTo>
                  <a:pt x="768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1" name="object 501"/>
          <p:cNvSpPr/>
          <p:nvPr/>
        </p:nvSpPr>
        <p:spPr>
          <a:xfrm>
            <a:off x="1691700" y="2704017"/>
            <a:ext cx="11521" cy="14386"/>
          </a:xfrm>
          <a:custGeom>
            <a:avLst/>
            <a:gdLst/>
            <a:ahLst/>
            <a:cxnLst/>
            <a:rect l="l" t="t" r="r" b="b"/>
            <a:pathLst>
              <a:path w="11521" h="14386">
                <a:moveTo>
                  <a:pt x="0" y="0"/>
                </a:moveTo>
                <a:lnTo>
                  <a:pt x="25" y="10736"/>
                </a:lnTo>
                <a:lnTo>
                  <a:pt x="11521" y="14386"/>
                </a:lnTo>
                <a:lnTo>
                  <a:pt x="11521" y="9585"/>
                </a:lnTo>
                <a:lnTo>
                  <a:pt x="6720" y="9585"/>
                </a:lnTo>
                <a:lnTo>
                  <a:pt x="2880" y="67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2" name="object 502"/>
          <p:cNvSpPr/>
          <p:nvPr/>
        </p:nvSpPr>
        <p:spPr>
          <a:xfrm>
            <a:off x="1770430" y="2712643"/>
            <a:ext cx="8625" cy="5760"/>
          </a:xfrm>
          <a:custGeom>
            <a:avLst/>
            <a:gdLst/>
            <a:ahLst/>
            <a:cxnLst/>
            <a:rect l="l" t="t" r="r" b="b"/>
            <a:pathLst>
              <a:path w="8625" h="5760">
                <a:moveTo>
                  <a:pt x="4785" y="5760"/>
                </a:moveTo>
                <a:lnTo>
                  <a:pt x="8625" y="3840"/>
                </a:lnTo>
                <a:lnTo>
                  <a:pt x="5760" y="0"/>
                </a:lnTo>
                <a:lnTo>
                  <a:pt x="2880" y="960"/>
                </a:lnTo>
                <a:lnTo>
                  <a:pt x="0" y="960"/>
                </a:lnTo>
                <a:lnTo>
                  <a:pt x="0" y="5760"/>
                </a:lnTo>
                <a:lnTo>
                  <a:pt x="4785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3" name="object 503"/>
          <p:cNvSpPr/>
          <p:nvPr/>
        </p:nvSpPr>
        <p:spPr>
          <a:xfrm>
            <a:off x="1741627" y="2625288"/>
            <a:ext cx="58552" cy="93116"/>
          </a:xfrm>
          <a:custGeom>
            <a:avLst/>
            <a:gdLst/>
            <a:ahLst/>
            <a:cxnLst/>
            <a:rect l="l" t="t" r="r" b="b"/>
            <a:pathLst>
              <a:path w="58552" h="93116">
                <a:moveTo>
                  <a:pt x="0" y="47045"/>
                </a:moveTo>
                <a:lnTo>
                  <a:pt x="329" y="53748"/>
                </a:lnTo>
                <a:lnTo>
                  <a:pt x="2892" y="66489"/>
                </a:lnTo>
                <a:lnTo>
                  <a:pt x="7680" y="77754"/>
                </a:lnTo>
                <a:lnTo>
                  <a:pt x="17450" y="89250"/>
                </a:lnTo>
                <a:lnTo>
                  <a:pt x="28803" y="93116"/>
                </a:lnTo>
                <a:lnTo>
                  <a:pt x="28803" y="88315"/>
                </a:lnTo>
                <a:lnTo>
                  <a:pt x="24002" y="88315"/>
                </a:lnTo>
                <a:lnTo>
                  <a:pt x="20162" y="85450"/>
                </a:lnTo>
                <a:lnTo>
                  <a:pt x="18242" y="78729"/>
                </a:lnTo>
                <a:lnTo>
                  <a:pt x="16956" y="74893"/>
                </a:lnTo>
                <a:lnTo>
                  <a:pt x="14392" y="62871"/>
                </a:lnTo>
                <a:lnTo>
                  <a:pt x="13441" y="48966"/>
                </a:lnTo>
                <a:lnTo>
                  <a:pt x="13441" y="41285"/>
                </a:lnTo>
                <a:lnTo>
                  <a:pt x="14401" y="33604"/>
                </a:lnTo>
                <a:lnTo>
                  <a:pt x="15361" y="24963"/>
                </a:lnTo>
                <a:lnTo>
                  <a:pt x="16322" y="17282"/>
                </a:lnTo>
                <a:lnTo>
                  <a:pt x="18242" y="11521"/>
                </a:lnTo>
                <a:lnTo>
                  <a:pt x="22082" y="7680"/>
                </a:lnTo>
                <a:lnTo>
                  <a:pt x="24002" y="5760"/>
                </a:lnTo>
                <a:lnTo>
                  <a:pt x="26883" y="3840"/>
                </a:lnTo>
                <a:lnTo>
                  <a:pt x="32628" y="3840"/>
                </a:lnTo>
                <a:lnTo>
                  <a:pt x="34564" y="4800"/>
                </a:lnTo>
                <a:lnTo>
                  <a:pt x="36469" y="6720"/>
                </a:lnTo>
                <a:lnTo>
                  <a:pt x="38404" y="8641"/>
                </a:lnTo>
                <a:lnTo>
                  <a:pt x="40309" y="11521"/>
                </a:lnTo>
                <a:lnTo>
                  <a:pt x="42245" y="17282"/>
                </a:lnTo>
                <a:lnTo>
                  <a:pt x="44150" y="24002"/>
                </a:lnTo>
                <a:lnTo>
                  <a:pt x="45125" y="32644"/>
                </a:lnTo>
                <a:lnTo>
                  <a:pt x="45125" y="42245"/>
                </a:lnTo>
                <a:lnTo>
                  <a:pt x="44978" y="51391"/>
                </a:lnTo>
                <a:lnTo>
                  <a:pt x="44038" y="64605"/>
                </a:lnTo>
                <a:lnTo>
                  <a:pt x="42245" y="74889"/>
                </a:lnTo>
                <a:lnTo>
                  <a:pt x="41285" y="79674"/>
                </a:lnTo>
                <a:lnTo>
                  <a:pt x="39364" y="83515"/>
                </a:lnTo>
                <a:lnTo>
                  <a:pt x="36469" y="85450"/>
                </a:lnTo>
                <a:lnTo>
                  <a:pt x="34564" y="87355"/>
                </a:lnTo>
                <a:lnTo>
                  <a:pt x="37429" y="91196"/>
                </a:lnTo>
                <a:lnTo>
                  <a:pt x="42245" y="87355"/>
                </a:lnTo>
                <a:lnTo>
                  <a:pt x="47030" y="84475"/>
                </a:lnTo>
                <a:lnTo>
                  <a:pt x="50871" y="79674"/>
                </a:lnTo>
                <a:lnTo>
                  <a:pt x="53751" y="71993"/>
                </a:lnTo>
                <a:lnTo>
                  <a:pt x="57401" y="58716"/>
                </a:lnTo>
                <a:lnTo>
                  <a:pt x="58552" y="45125"/>
                </a:lnTo>
                <a:lnTo>
                  <a:pt x="57559" y="33047"/>
                </a:lnTo>
                <a:lnTo>
                  <a:pt x="53967" y="20737"/>
                </a:lnTo>
                <a:lnTo>
                  <a:pt x="47990" y="10561"/>
                </a:lnTo>
                <a:lnTo>
                  <a:pt x="43190" y="2880"/>
                </a:lnTo>
                <a:lnTo>
                  <a:pt x="36469" y="0"/>
                </a:lnTo>
                <a:lnTo>
                  <a:pt x="25907" y="0"/>
                </a:lnTo>
                <a:lnTo>
                  <a:pt x="21122" y="960"/>
                </a:lnTo>
                <a:lnTo>
                  <a:pt x="17282" y="3840"/>
                </a:lnTo>
                <a:lnTo>
                  <a:pt x="12481" y="7680"/>
                </a:lnTo>
                <a:lnTo>
                  <a:pt x="7680" y="13441"/>
                </a:lnTo>
                <a:lnTo>
                  <a:pt x="4800" y="20162"/>
                </a:lnTo>
                <a:lnTo>
                  <a:pt x="1149" y="33460"/>
                </a:lnTo>
                <a:lnTo>
                  <a:pt x="0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4" name="object 504"/>
          <p:cNvSpPr/>
          <p:nvPr/>
        </p:nvSpPr>
        <p:spPr>
          <a:xfrm>
            <a:off x="1516034" y="2423693"/>
            <a:ext cx="34559" cy="92156"/>
          </a:xfrm>
          <a:custGeom>
            <a:avLst/>
            <a:gdLst/>
            <a:ahLst/>
            <a:cxnLst/>
            <a:rect l="l" t="t" r="r" b="b"/>
            <a:pathLst>
              <a:path w="34559" h="92156">
                <a:moveTo>
                  <a:pt x="21118" y="0"/>
                </a:moveTo>
                <a:lnTo>
                  <a:pt x="0" y="10561"/>
                </a:lnTo>
                <a:lnTo>
                  <a:pt x="958" y="13441"/>
                </a:lnTo>
                <a:lnTo>
                  <a:pt x="3840" y="11521"/>
                </a:lnTo>
                <a:lnTo>
                  <a:pt x="5757" y="10561"/>
                </a:lnTo>
                <a:lnTo>
                  <a:pt x="8636" y="10561"/>
                </a:lnTo>
                <a:lnTo>
                  <a:pt x="9596" y="11521"/>
                </a:lnTo>
                <a:lnTo>
                  <a:pt x="10556" y="11521"/>
                </a:lnTo>
                <a:lnTo>
                  <a:pt x="11516" y="12481"/>
                </a:lnTo>
                <a:lnTo>
                  <a:pt x="11516" y="13441"/>
                </a:lnTo>
                <a:lnTo>
                  <a:pt x="12476" y="15361"/>
                </a:lnTo>
                <a:lnTo>
                  <a:pt x="12476" y="85435"/>
                </a:lnTo>
                <a:lnTo>
                  <a:pt x="11516" y="86395"/>
                </a:lnTo>
                <a:lnTo>
                  <a:pt x="10556" y="87355"/>
                </a:lnTo>
                <a:lnTo>
                  <a:pt x="9596" y="88315"/>
                </a:lnTo>
                <a:lnTo>
                  <a:pt x="8636" y="89275"/>
                </a:lnTo>
                <a:lnTo>
                  <a:pt x="958" y="89275"/>
                </a:lnTo>
                <a:lnTo>
                  <a:pt x="958" y="92156"/>
                </a:lnTo>
                <a:lnTo>
                  <a:pt x="34559" y="92156"/>
                </a:lnTo>
                <a:lnTo>
                  <a:pt x="34559" y="89275"/>
                </a:lnTo>
                <a:lnTo>
                  <a:pt x="27838" y="89275"/>
                </a:lnTo>
                <a:lnTo>
                  <a:pt x="26878" y="88315"/>
                </a:lnTo>
                <a:lnTo>
                  <a:pt x="25918" y="87355"/>
                </a:lnTo>
                <a:lnTo>
                  <a:pt x="24958" y="86395"/>
                </a:lnTo>
                <a:lnTo>
                  <a:pt x="23998" y="85435"/>
                </a:lnTo>
                <a:lnTo>
                  <a:pt x="23998" y="0"/>
                </a:lnTo>
                <a:lnTo>
                  <a:pt x="2111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5" name="object 505"/>
          <p:cNvSpPr/>
          <p:nvPr/>
        </p:nvSpPr>
        <p:spPr>
          <a:xfrm>
            <a:off x="1574596" y="2502408"/>
            <a:ext cx="20162" cy="35524"/>
          </a:xfrm>
          <a:custGeom>
            <a:avLst/>
            <a:gdLst/>
            <a:ahLst/>
            <a:cxnLst/>
            <a:rect l="l" t="t" r="r" b="b"/>
            <a:pathLst>
              <a:path w="20162" h="35524">
                <a:moveTo>
                  <a:pt x="13441" y="22082"/>
                </a:moveTo>
                <a:lnTo>
                  <a:pt x="10561" y="25923"/>
                </a:lnTo>
                <a:lnTo>
                  <a:pt x="8641" y="28803"/>
                </a:lnTo>
                <a:lnTo>
                  <a:pt x="4785" y="30723"/>
                </a:lnTo>
                <a:lnTo>
                  <a:pt x="0" y="32644"/>
                </a:lnTo>
                <a:lnTo>
                  <a:pt x="0" y="35524"/>
                </a:lnTo>
                <a:lnTo>
                  <a:pt x="6720" y="33604"/>
                </a:lnTo>
                <a:lnTo>
                  <a:pt x="12481" y="29763"/>
                </a:lnTo>
                <a:lnTo>
                  <a:pt x="15346" y="25923"/>
                </a:lnTo>
                <a:lnTo>
                  <a:pt x="18227" y="22082"/>
                </a:lnTo>
                <a:lnTo>
                  <a:pt x="20162" y="18242"/>
                </a:lnTo>
                <a:lnTo>
                  <a:pt x="20162" y="9601"/>
                </a:lnTo>
                <a:lnTo>
                  <a:pt x="19187" y="5775"/>
                </a:lnTo>
                <a:lnTo>
                  <a:pt x="16322" y="3840"/>
                </a:lnTo>
                <a:lnTo>
                  <a:pt x="14386" y="960"/>
                </a:lnTo>
                <a:lnTo>
                  <a:pt x="11506" y="0"/>
                </a:lnTo>
                <a:lnTo>
                  <a:pt x="6720" y="0"/>
                </a:lnTo>
                <a:lnTo>
                  <a:pt x="4785" y="960"/>
                </a:lnTo>
                <a:lnTo>
                  <a:pt x="2880" y="1935"/>
                </a:lnTo>
                <a:lnTo>
                  <a:pt x="944" y="3840"/>
                </a:lnTo>
                <a:lnTo>
                  <a:pt x="0" y="5775"/>
                </a:lnTo>
                <a:lnTo>
                  <a:pt x="0" y="9601"/>
                </a:lnTo>
                <a:lnTo>
                  <a:pt x="944" y="11521"/>
                </a:lnTo>
                <a:lnTo>
                  <a:pt x="1920" y="12496"/>
                </a:lnTo>
                <a:lnTo>
                  <a:pt x="3825" y="14401"/>
                </a:lnTo>
                <a:lnTo>
                  <a:pt x="9601" y="14401"/>
                </a:lnTo>
                <a:lnTo>
                  <a:pt x="11506" y="13441"/>
                </a:lnTo>
                <a:lnTo>
                  <a:pt x="12481" y="12496"/>
                </a:lnTo>
                <a:lnTo>
                  <a:pt x="13441" y="12496"/>
                </a:lnTo>
                <a:lnTo>
                  <a:pt x="13441" y="13441"/>
                </a:lnTo>
                <a:lnTo>
                  <a:pt x="14386" y="13441"/>
                </a:lnTo>
                <a:lnTo>
                  <a:pt x="14386" y="19202"/>
                </a:lnTo>
                <a:lnTo>
                  <a:pt x="13441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6" name="object 506"/>
          <p:cNvSpPr/>
          <p:nvPr/>
        </p:nvSpPr>
        <p:spPr>
          <a:xfrm>
            <a:off x="1617786" y="2423693"/>
            <a:ext cx="47045" cy="93116"/>
          </a:xfrm>
          <a:custGeom>
            <a:avLst/>
            <a:gdLst/>
            <a:ahLst/>
            <a:cxnLst/>
            <a:rect l="l" t="t" r="r" b="b"/>
            <a:pathLst>
              <a:path w="47045" h="93116">
                <a:moveTo>
                  <a:pt x="21122" y="93116"/>
                </a:moveTo>
                <a:lnTo>
                  <a:pt x="25923" y="91211"/>
                </a:lnTo>
                <a:lnTo>
                  <a:pt x="30723" y="88315"/>
                </a:lnTo>
                <a:lnTo>
                  <a:pt x="35524" y="85435"/>
                </a:lnTo>
                <a:lnTo>
                  <a:pt x="39364" y="79674"/>
                </a:lnTo>
                <a:lnTo>
                  <a:pt x="42245" y="72969"/>
                </a:lnTo>
                <a:lnTo>
                  <a:pt x="45896" y="59671"/>
                </a:lnTo>
                <a:lnTo>
                  <a:pt x="47045" y="46085"/>
                </a:lnTo>
                <a:lnTo>
                  <a:pt x="45935" y="33121"/>
                </a:lnTo>
                <a:lnTo>
                  <a:pt x="42340" y="20720"/>
                </a:lnTo>
                <a:lnTo>
                  <a:pt x="36484" y="10561"/>
                </a:lnTo>
                <a:lnTo>
                  <a:pt x="30723" y="3840"/>
                </a:lnTo>
                <a:lnTo>
                  <a:pt x="24963" y="0"/>
                </a:lnTo>
                <a:lnTo>
                  <a:pt x="13441" y="0"/>
                </a:lnTo>
                <a:lnTo>
                  <a:pt x="9601" y="1920"/>
                </a:lnTo>
                <a:lnTo>
                  <a:pt x="5760" y="4800"/>
                </a:lnTo>
                <a:lnTo>
                  <a:pt x="0" y="8641"/>
                </a:lnTo>
                <a:lnTo>
                  <a:pt x="2880" y="25923"/>
                </a:lnTo>
                <a:lnTo>
                  <a:pt x="4800" y="18242"/>
                </a:lnTo>
                <a:lnTo>
                  <a:pt x="6720" y="12481"/>
                </a:lnTo>
                <a:lnTo>
                  <a:pt x="9601" y="8641"/>
                </a:lnTo>
                <a:lnTo>
                  <a:pt x="12481" y="5760"/>
                </a:lnTo>
                <a:lnTo>
                  <a:pt x="14401" y="4800"/>
                </a:lnTo>
                <a:lnTo>
                  <a:pt x="20162" y="4800"/>
                </a:lnTo>
                <a:lnTo>
                  <a:pt x="23042" y="5760"/>
                </a:lnTo>
                <a:lnTo>
                  <a:pt x="24003" y="6720"/>
                </a:lnTo>
                <a:lnTo>
                  <a:pt x="26883" y="8641"/>
                </a:lnTo>
                <a:lnTo>
                  <a:pt x="28803" y="12481"/>
                </a:lnTo>
                <a:lnTo>
                  <a:pt x="30723" y="17282"/>
                </a:lnTo>
                <a:lnTo>
                  <a:pt x="32921" y="29494"/>
                </a:lnTo>
                <a:lnTo>
                  <a:pt x="33604" y="43205"/>
                </a:lnTo>
                <a:lnTo>
                  <a:pt x="33487" y="51062"/>
                </a:lnTo>
                <a:lnTo>
                  <a:pt x="32565" y="64713"/>
                </a:lnTo>
                <a:lnTo>
                  <a:pt x="30723" y="74874"/>
                </a:lnTo>
                <a:lnTo>
                  <a:pt x="29763" y="80650"/>
                </a:lnTo>
                <a:lnTo>
                  <a:pt x="26883" y="83515"/>
                </a:lnTo>
                <a:lnTo>
                  <a:pt x="24963" y="86395"/>
                </a:lnTo>
                <a:lnTo>
                  <a:pt x="22082" y="88315"/>
                </a:lnTo>
                <a:lnTo>
                  <a:pt x="20162" y="89275"/>
                </a:lnTo>
                <a:lnTo>
                  <a:pt x="12481" y="89275"/>
                </a:lnTo>
                <a:lnTo>
                  <a:pt x="8641" y="85435"/>
                </a:lnTo>
                <a:lnTo>
                  <a:pt x="5928" y="89600"/>
                </a:lnTo>
                <a:lnTo>
                  <a:pt x="17282" y="93116"/>
                </a:lnTo>
                <a:lnTo>
                  <a:pt x="21122" y="93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7" name="object 507"/>
          <p:cNvSpPr/>
          <p:nvPr/>
        </p:nvSpPr>
        <p:spPr>
          <a:xfrm>
            <a:off x="1606265" y="2432334"/>
            <a:ext cx="20162" cy="80959"/>
          </a:xfrm>
          <a:custGeom>
            <a:avLst/>
            <a:gdLst/>
            <a:ahLst/>
            <a:cxnLst/>
            <a:rect l="l" t="t" r="r" b="b"/>
            <a:pathLst>
              <a:path w="20162" h="80959">
                <a:moveTo>
                  <a:pt x="0" y="38404"/>
                </a:moveTo>
                <a:lnTo>
                  <a:pt x="329" y="45571"/>
                </a:lnTo>
                <a:lnTo>
                  <a:pt x="2892" y="58551"/>
                </a:lnTo>
                <a:lnTo>
                  <a:pt x="7680" y="69113"/>
                </a:lnTo>
                <a:lnTo>
                  <a:pt x="17450" y="80959"/>
                </a:lnTo>
                <a:lnTo>
                  <a:pt x="20162" y="76794"/>
                </a:lnTo>
                <a:lnTo>
                  <a:pt x="17282" y="71033"/>
                </a:lnTo>
                <a:lnTo>
                  <a:pt x="15912" y="66632"/>
                </a:lnTo>
                <a:lnTo>
                  <a:pt x="13993" y="54649"/>
                </a:lnTo>
                <a:lnTo>
                  <a:pt x="13441" y="40325"/>
                </a:lnTo>
                <a:lnTo>
                  <a:pt x="13441" y="24963"/>
                </a:lnTo>
                <a:lnTo>
                  <a:pt x="14401" y="17282"/>
                </a:lnTo>
                <a:lnTo>
                  <a:pt x="11521" y="0"/>
                </a:lnTo>
                <a:lnTo>
                  <a:pt x="7680" y="4800"/>
                </a:lnTo>
                <a:lnTo>
                  <a:pt x="4800" y="12481"/>
                </a:lnTo>
                <a:lnTo>
                  <a:pt x="4488" y="13327"/>
                </a:lnTo>
                <a:lnTo>
                  <a:pt x="1229" y="25197"/>
                </a:lnTo>
                <a:lnTo>
                  <a:pt x="0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8" name="object 508"/>
          <p:cNvSpPr/>
          <p:nvPr/>
        </p:nvSpPr>
        <p:spPr>
          <a:xfrm>
            <a:off x="1691700" y="2503368"/>
            <a:ext cx="16322" cy="13441"/>
          </a:xfrm>
          <a:custGeom>
            <a:avLst/>
            <a:gdLst/>
            <a:ahLst/>
            <a:cxnLst/>
            <a:rect l="l" t="t" r="r" b="b"/>
            <a:pathLst>
              <a:path w="16322" h="13441">
                <a:moveTo>
                  <a:pt x="16322" y="8641"/>
                </a:moveTo>
                <a:lnTo>
                  <a:pt x="13441" y="9601"/>
                </a:lnTo>
                <a:lnTo>
                  <a:pt x="6720" y="9601"/>
                </a:lnTo>
                <a:lnTo>
                  <a:pt x="2880" y="5760"/>
                </a:lnTo>
                <a:lnTo>
                  <a:pt x="0" y="0"/>
                </a:lnTo>
                <a:lnTo>
                  <a:pt x="25" y="10130"/>
                </a:lnTo>
                <a:lnTo>
                  <a:pt x="11521" y="13441"/>
                </a:lnTo>
                <a:lnTo>
                  <a:pt x="15361" y="13441"/>
                </a:lnTo>
                <a:lnTo>
                  <a:pt x="16322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9" name="object 509"/>
          <p:cNvSpPr/>
          <p:nvPr/>
        </p:nvSpPr>
        <p:spPr>
          <a:xfrm>
            <a:off x="1674434" y="2423693"/>
            <a:ext cx="57591" cy="93116"/>
          </a:xfrm>
          <a:custGeom>
            <a:avLst/>
            <a:gdLst/>
            <a:ahLst/>
            <a:cxnLst/>
            <a:rect l="l" t="t" r="r" b="b"/>
            <a:pathLst>
              <a:path w="57591" h="93116">
                <a:moveTo>
                  <a:pt x="7680" y="13441"/>
                </a:moveTo>
                <a:lnTo>
                  <a:pt x="4800" y="21122"/>
                </a:lnTo>
                <a:lnTo>
                  <a:pt x="4390" y="21969"/>
                </a:lnTo>
                <a:lnTo>
                  <a:pt x="883" y="33839"/>
                </a:lnTo>
                <a:lnTo>
                  <a:pt x="0" y="47045"/>
                </a:lnTo>
                <a:lnTo>
                  <a:pt x="217" y="54012"/>
                </a:lnTo>
                <a:lnTo>
                  <a:pt x="2239" y="67108"/>
                </a:lnTo>
                <a:lnTo>
                  <a:pt x="6705" y="77754"/>
                </a:lnTo>
                <a:lnTo>
                  <a:pt x="7687" y="79468"/>
                </a:lnTo>
                <a:lnTo>
                  <a:pt x="17292" y="89805"/>
                </a:lnTo>
                <a:lnTo>
                  <a:pt x="17266" y="79674"/>
                </a:lnTo>
                <a:lnTo>
                  <a:pt x="15795" y="75181"/>
                </a:lnTo>
                <a:lnTo>
                  <a:pt x="13367" y="63233"/>
                </a:lnTo>
                <a:lnTo>
                  <a:pt x="12466" y="48966"/>
                </a:lnTo>
                <a:lnTo>
                  <a:pt x="12466" y="41285"/>
                </a:lnTo>
                <a:lnTo>
                  <a:pt x="13426" y="33604"/>
                </a:lnTo>
                <a:lnTo>
                  <a:pt x="14401" y="25923"/>
                </a:lnTo>
                <a:lnTo>
                  <a:pt x="15361" y="18242"/>
                </a:lnTo>
                <a:lnTo>
                  <a:pt x="18242" y="12481"/>
                </a:lnTo>
                <a:lnTo>
                  <a:pt x="21107" y="8641"/>
                </a:lnTo>
                <a:lnTo>
                  <a:pt x="23027" y="5760"/>
                </a:lnTo>
                <a:lnTo>
                  <a:pt x="25907" y="4800"/>
                </a:lnTo>
                <a:lnTo>
                  <a:pt x="31668" y="4800"/>
                </a:lnTo>
                <a:lnTo>
                  <a:pt x="33588" y="5760"/>
                </a:lnTo>
                <a:lnTo>
                  <a:pt x="35509" y="6720"/>
                </a:lnTo>
                <a:lnTo>
                  <a:pt x="38389" y="8641"/>
                </a:lnTo>
                <a:lnTo>
                  <a:pt x="40309" y="12481"/>
                </a:lnTo>
                <a:lnTo>
                  <a:pt x="41269" y="17282"/>
                </a:lnTo>
                <a:lnTo>
                  <a:pt x="41530" y="17991"/>
                </a:lnTo>
                <a:lnTo>
                  <a:pt x="44324" y="29552"/>
                </a:lnTo>
                <a:lnTo>
                  <a:pt x="45110" y="43205"/>
                </a:lnTo>
                <a:lnTo>
                  <a:pt x="44993" y="51062"/>
                </a:lnTo>
                <a:lnTo>
                  <a:pt x="44071" y="64713"/>
                </a:lnTo>
                <a:lnTo>
                  <a:pt x="42230" y="74874"/>
                </a:lnTo>
                <a:lnTo>
                  <a:pt x="40309" y="80650"/>
                </a:lnTo>
                <a:lnTo>
                  <a:pt x="38389" y="83515"/>
                </a:lnTo>
                <a:lnTo>
                  <a:pt x="35509" y="86395"/>
                </a:lnTo>
                <a:lnTo>
                  <a:pt x="33588" y="88315"/>
                </a:lnTo>
                <a:lnTo>
                  <a:pt x="32628" y="93116"/>
                </a:lnTo>
                <a:lnTo>
                  <a:pt x="37429" y="91211"/>
                </a:lnTo>
                <a:lnTo>
                  <a:pt x="42230" y="88315"/>
                </a:lnTo>
                <a:lnTo>
                  <a:pt x="46070" y="85435"/>
                </a:lnTo>
                <a:lnTo>
                  <a:pt x="49911" y="79674"/>
                </a:lnTo>
                <a:lnTo>
                  <a:pt x="53751" y="72969"/>
                </a:lnTo>
                <a:lnTo>
                  <a:pt x="56863" y="59741"/>
                </a:lnTo>
                <a:lnTo>
                  <a:pt x="57591" y="46085"/>
                </a:lnTo>
                <a:lnTo>
                  <a:pt x="56734" y="33312"/>
                </a:lnTo>
                <a:lnTo>
                  <a:pt x="53616" y="20801"/>
                </a:lnTo>
                <a:lnTo>
                  <a:pt x="47990" y="10561"/>
                </a:lnTo>
                <a:lnTo>
                  <a:pt x="42230" y="3840"/>
                </a:lnTo>
                <a:lnTo>
                  <a:pt x="35509" y="0"/>
                </a:lnTo>
                <a:lnTo>
                  <a:pt x="24947" y="0"/>
                </a:lnTo>
                <a:lnTo>
                  <a:pt x="21107" y="1920"/>
                </a:lnTo>
                <a:lnTo>
                  <a:pt x="16306" y="4800"/>
                </a:lnTo>
                <a:lnTo>
                  <a:pt x="11521" y="8641"/>
                </a:lnTo>
                <a:lnTo>
                  <a:pt x="768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0" name="object 510"/>
          <p:cNvSpPr/>
          <p:nvPr/>
        </p:nvSpPr>
        <p:spPr>
          <a:xfrm>
            <a:off x="1759077" y="2509128"/>
            <a:ext cx="11353" cy="7680"/>
          </a:xfrm>
          <a:custGeom>
            <a:avLst/>
            <a:gdLst/>
            <a:ahLst/>
            <a:cxnLst/>
            <a:rect l="l" t="t" r="r" b="b"/>
            <a:pathLst>
              <a:path w="11353" h="7680">
                <a:moveTo>
                  <a:pt x="6552" y="3840"/>
                </a:moveTo>
                <a:lnTo>
                  <a:pt x="2712" y="0"/>
                </a:lnTo>
                <a:lnTo>
                  <a:pt x="0" y="4165"/>
                </a:lnTo>
                <a:lnTo>
                  <a:pt x="11353" y="7680"/>
                </a:lnTo>
                <a:lnTo>
                  <a:pt x="11353" y="3840"/>
                </a:lnTo>
                <a:lnTo>
                  <a:pt x="655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1" name="object 511"/>
          <p:cNvSpPr/>
          <p:nvPr/>
        </p:nvSpPr>
        <p:spPr>
          <a:xfrm>
            <a:off x="1741627" y="2423693"/>
            <a:ext cx="58552" cy="93116"/>
          </a:xfrm>
          <a:custGeom>
            <a:avLst/>
            <a:gdLst/>
            <a:ahLst/>
            <a:cxnLst/>
            <a:rect l="l" t="t" r="r" b="b"/>
            <a:pathLst>
              <a:path w="58552" h="93116">
                <a:moveTo>
                  <a:pt x="0" y="47045"/>
                </a:moveTo>
                <a:lnTo>
                  <a:pt x="329" y="54212"/>
                </a:lnTo>
                <a:lnTo>
                  <a:pt x="2892" y="67192"/>
                </a:lnTo>
                <a:lnTo>
                  <a:pt x="7680" y="77754"/>
                </a:lnTo>
                <a:lnTo>
                  <a:pt x="17450" y="89600"/>
                </a:lnTo>
                <a:lnTo>
                  <a:pt x="20162" y="85435"/>
                </a:lnTo>
                <a:lnTo>
                  <a:pt x="18242" y="79674"/>
                </a:lnTo>
                <a:lnTo>
                  <a:pt x="16764" y="75181"/>
                </a:lnTo>
                <a:lnTo>
                  <a:pt x="14337" y="63233"/>
                </a:lnTo>
                <a:lnTo>
                  <a:pt x="13441" y="48966"/>
                </a:lnTo>
                <a:lnTo>
                  <a:pt x="13441" y="41285"/>
                </a:lnTo>
                <a:lnTo>
                  <a:pt x="14401" y="33604"/>
                </a:lnTo>
                <a:lnTo>
                  <a:pt x="15361" y="25923"/>
                </a:lnTo>
                <a:lnTo>
                  <a:pt x="16322" y="18242"/>
                </a:lnTo>
                <a:lnTo>
                  <a:pt x="18242" y="12481"/>
                </a:lnTo>
                <a:lnTo>
                  <a:pt x="21122" y="8641"/>
                </a:lnTo>
                <a:lnTo>
                  <a:pt x="24002" y="5760"/>
                </a:lnTo>
                <a:lnTo>
                  <a:pt x="26883" y="4800"/>
                </a:lnTo>
                <a:lnTo>
                  <a:pt x="32628" y="4800"/>
                </a:lnTo>
                <a:lnTo>
                  <a:pt x="36469" y="6720"/>
                </a:lnTo>
                <a:lnTo>
                  <a:pt x="38404" y="8641"/>
                </a:lnTo>
                <a:lnTo>
                  <a:pt x="40309" y="12481"/>
                </a:lnTo>
                <a:lnTo>
                  <a:pt x="42245" y="17282"/>
                </a:lnTo>
                <a:lnTo>
                  <a:pt x="44437" y="29494"/>
                </a:lnTo>
                <a:lnTo>
                  <a:pt x="45125" y="43205"/>
                </a:lnTo>
                <a:lnTo>
                  <a:pt x="45007" y="51062"/>
                </a:lnTo>
                <a:lnTo>
                  <a:pt x="44079" y="64713"/>
                </a:lnTo>
                <a:lnTo>
                  <a:pt x="42245" y="74874"/>
                </a:lnTo>
                <a:lnTo>
                  <a:pt x="41285" y="80650"/>
                </a:lnTo>
                <a:lnTo>
                  <a:pt x="39364" y="83515"/>
                </a:lnTo>
                <a:lnTo>
                  <a:pt x="36469" y="86395"/>
                </a:lnTo>
                <a:lnTo>
                  <a:pt x="33588" y="88315"/>
                </a:lnTo>
                <a:lnTo>
                  <a:pt x="31683" y="89275"/>
                </a:lnTo>
                <a:lnTo>
                  <a:pt x="28803" y="89275"/>
                </a:lnTo>
                <a:lnTo>
                  <a:pt x="28803" y="93116"/>
                </a:lnTo>
                <a:lnTo>
                  <a:pt x="33588" y="93116"/>
                </a:lnTo>
                <a:lnTo>
                  <a:pt x="37429" y="91211"/>
                </a:lnTo>
                <a:lnTo>
                  <a:pt x="42245" y="88315"/>
                </a:lnTo>
                <a:lnTo>
                  <a:pt x="47030" y="85435"/>
                </a:lnTo>
                <a:lnTo>
                  <a:pt x="50871" y="79674"/>
                </a:lnTo>
                <a:lnTo>
                  <a:pt x="53751" y="72969"/>
                </a:lnTo>
                <a:lnTo>
                  <a:pt x="57402" y="59671"/>
                </a:lnTo>
                <a:lnTo>
                  <a:pt x="58552" y="46085"/>
                </a:lnTo>
                <a:lnTo>
                  <a:pt x="57441" y="33121"/>
                </a:lnTo>
                <a:lnTo>
                  <a:pt x="53846" y="20720"/>
                </a:lnTo>
                <a:lnTo>
                  <a:pt x="47990" y="10561"/>
                </a:lnTo>
                <a:lnTo>
                  <a:pt x="42245" y="3840"/>
                </a:lnTo>
                <a:lnTo>
                  <a:pt x="36469" y="0"/>
                </a:lnTo>
                <a:lnTo>
                  <a:pt x="24963" y="0"/>
                </a:lnTo>
                <a:lnTo>
                  <a:pt x="21122" y="1920"/>
                </a:lnTo>
                <a:lnTo>
                  <a:pt x="17282" y="4800"/>
                </a:lnTo>
                <a:lnTo>
                  <a:pt x="12481" y="8641"/>
                </a:lnTo>
                <a:lnTo>
                  <a:pt x="7680" y="13441"/>
                </a:lnTo>
                <a:lnTo>
                  <a:pt x="4800" y="21122"/>
                </a:lnTo>
                <a:lnTo>
                  <a:pt x="1229" y="33839"/>
                </a:lnTo>
                <a:lnTo>
                  <a:pt x="0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2" name="object 512"/>
          <p:cNvSpPr/>
          <p:nvPr/>
        </p:nvSpPr>
        <p:spPr>
          <a:xfrm>
            <a:off x="1516034" y="2223058"/>
            <a:ext cx="34559" cy="91196"/>
          </a:xfrm>
          <a:custGeom>
            <a:avLst/>
            <a:gdLst/>
            <a:ahLst/>
            <a:cxnLst/>
            <a:rect l="l" t="t" r="r" b="b"/>
            <a:pathLst>
              <a:path w="34559" h="91196">
                <a:moveTo>
                  <a:pt x="21118" y="0"/>
                </a:moveTo>
                <a:lnTo>
                  <a:pt x="0" y="10561"/>
                </a:lnTo>
                <a:lnTo>
                  <a:pt x="958" y="12481"/>
                </a:lnTo>
                <a:lnTo>
                  <a:pt x="3840" y="11521"/>
                </a:lnTo>
                <a:lnTo>
                  <a:pt x="5757" y="10561"/>
                </a:lnTo>
                <a:lnTo>
                  <a:pt x="9596" y="10561"/>
                </a:lnTo>
                <a:lnTo>
                  <a:pt x="10556" y="11521"/>
                </a:lnTo>
                <a:lnTo>
                  <a:pt x="11516" y="12481"/>
                </a:lnTo>
                <a:lnTo>
                  <a:pt x="11516" y="13441"/>
                </a:lnTo>
                <a:lnTo>
                  <a:pt x="12476" y="14401"/>
                </a:lnTo>
                <a:lnTo>
                  <a:pt x="12476" y="85450"/>
                </a:lnTo>
                <a:lnTo>
                  <a:pt x="11516" y="86395"/>
                </a:lnTo>
                <a:lnTo>
                  <a:pt x="10556" y="87355"/>
                </a:lnTo>
                <a:lnTo>
                  <a:pt x="9596" y="88315"/>
                </a:lnTo>
                <a:lnTo>
                  <a:pt x="8636" y="88315"/>
                </a:lnTo>
                <a:lnTo>
                  <a:pt x="5757" y="89291"/>
                </a:lnTo>
                <a:lnTo>
                  <a:pt x="958" y="89291"/>
                </a:lnTo>
                <a:lnTo>
                  <a:pt x="958" y="91196"/>
                </a:lnTo>
                <a:lnTo>
                  <a:pt x="34559" y="91196"/>
                </a:lnTo>
                <a:lnTo>
                  <a:pt x="34559" y="89291"/>
                </a:lnTo>
                <a:lnTo>
                  <a:pt x="30719" y="89291"/>
                </a:lnTo>
                <a:lnTo>
                  <a:pt x="27838" y="88315"/>
                </a:lnTo>
                <a:lnTo>
                  <a:pt x="26878" y="88315"/>
                </a:lnTo>
                <a:lnTo>
                  <a:pt x="25918" y="87355"/>
                </a:lnTo>
                <a:lnTo>
                  <a:pt x="24958" y="86395"/>
                </a:lnTo>
                <a:lnTo>
                  <a:pt x="23998" y="85450"/>
                </a:lnTo>
                <a:lnTo>
                  <a:pt x="23998" y="0"/>
                </a:lnTo>
                <a:lnTo>
                  <a:pt x="2111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3" name="object 513"/>
          <p:cNvSpPr/>
          <p:nvPr/>
        </p:nvSpPr>
        <p:spPr>
          <a:xfrm>
            <a:off x="1574596" y="2300828"/>
            <a:ext cx="20162" cy="36469"/>
          </a:xfrm>
          <a:custGeom>
            <a:avLst/>
            <a:gdLst/>
            <a:ahLst/>
            <a:cxnLst/>
            <a:rect l="l" t="t" r="r" b="b"/>
            <a:pathLst>
              <a:path w="20162" h="36469">
                <a:moveTo>
                  <a:pt x="13441" y="23027"/>
                </a:moveTo>
                <a:lnTo>
                  <a:pt x="10561" y="25907"/>
                </a:lnTo>
                <a:lnTo>
                  <a:pt x="8641" y="29748"/>
                </a:lnTo>
                <a:lnTo>
                  <a:pt x="4785" y="31668"/>
                </a:lnTo>
                <a:lnTo>
                  <a:pt x="0" y="33588"/>
                </a:lnTo>
                <a:lnTo>
                  <a:pt x="0" y="36469"/>
                </a:lnTo>
                <a:lnTo>
                  <a:pt x="6720" y="33588"/>
                </a:lnTo>
                <a:lnTo>
                  <a:pt x="12481" y="30708"/>
                </a:lnTo>
                <a:lnTo>
                  <a:pt x="15346" y="26868"/>
                </a:lnTo>
                <a:lnTo>
                  <a:pt x="18227" y="23027"/>
                </a:lnTo>
                <a:lnTo>
                  <a:pt x="20162" y="19187"/>
                </a:lnTo>
                <a:lnTo>
                  <a:pt x="20162" y="10546"/>
                </a:lnTo>
                <a:lnTo>
                  <a:pt x="19187" y="6705"/>
                </a:lnTo>
                <a:lnTo>
                  <a:pt x="16322" y="3840"/>
                </a:lnTo>
                <a:lnTo>
                  <a:pt x="14386" y="1904"/>
                </a:lnTo>
                <a:lnTo>
                  <a:pt x="11506" y="0"/>
                </a:lnTo>
                <a:lnTo>
                  <a:pt x="6720" y="0"/>
                </a:lnTo>
                <a:lnTo>
                  <a:pt x="4785" y="960"/>
                </a:lnTo>
                <a:lnTo>
                  <a:pt x="2880" y="2865"/>
                </a:lnTo>
                <a:lnTo>
                  <a:pt x="944" y="4785"/>
                </a:lnTo>
                <a:lnTo>
                  <a:pt x="0" y="5745"/>
                </a:lnTo>
                <a:lnTo>
                  <a:pt x="0" y="10546"/>
                </a:lnTo>
                <a:lnTo>
                  <a:pt x="944" y="12466"/>
                </a:lnTo>
                <a:lnTo>
                  <a:pt x="1920" y="13426"/>
                </a:lnTo>
                <a:lnTo>
                  <a:pt x="3825" y="15346"/>
                </a:lnTo>
                <a:lnTo>
                  <a:pt x="9601" y="15346"/>
                </a:lnTo>
                <a:lnTo>
                  <a:pt x="11506" y="14386"/>
                </a:lnTo>
                <a:lnTo>
                  <a:pt x="12481" y="13426"/>
                </a:lnTo>
                <a:lnTo>
                  <a:pt x="13441" y="13426"/>
                </a:lnTo>
                <a:lnTo>
                  <a:pt x="14386" y="14386"/>
                </a:lnTo>
                <a:lnTo>
                  <a:pt x="14386" y="20147"/>
                </a:lnTo>
                <a:lnTo>
                  <a:pt x="13441" y="230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4" name="object 514"/>
          <p:cNvSpPr/>
          <p:nvPr/>
        </p:nvSpPr>
        <p:spPr>
          <a:xfrm>
            <a:off x="1604345" y="2223058"/>
            <a:ext cx="59527" cy="91196"/>
          </a:xfrm>
          <a:custGeom>
            <a:avLst/>
            <a:gdLst/>
            <a:ahLst/>
            <a:cxnLst/>
            <a:rect l="l" t="t" r="r" b="b"/>
            <a:pathLst>
              <a:path w="59527" h="91196">
                <a:moveTo>
                  <a:pt x="34564" y="59527"/>
                </a:moveTo>
                <a:lnTo>
                  <a:pt x="36245" y="57799"/>
                </a:lnTo>
                <a:lnTo>
                  <a:pt x="44751" y="47290"/>
                </a:lnTo>
                <a:lnTo>
                  <a:pt x="50886" y="37444"/>
                </a:lnTo>
                <a:lnTo>
                  <a:pt x="52806" y="32644"/>
                </a:lnTo>
                <a:lnTo>
                  <a:pt x="53766" y="27843"/>
                </a:lnTo>
                <a:lnTo>
                  <a:pt x="53766" y="17282"/>
                </a:lnTo>
                <a:lnTo>
                  <a:pt x="51846" y="11521"/>
                </a:lnTo>
                <a:lnTo>
                  <a:pt x="46085" y="6720"/>
                </a:lnTo>
                <a:lnTo>
                  <a:pt x="41285" y="1920"/>
                </a:lnTo>
                <a:lnTo>
                  <a:pt x="35524" y="0"/>
                </a:lnTo>
                <a:lnTo>
                  <a:pt x="21122" y="0"/>
                </a:lnTo>
                <a:lnTo>
                  <a:pt x="15361" y="1920"/>
                </a:lnTo>
                <a:lnTo>
                  <a:pt x="11521" y="6720"/>
                </a:lnTo>
                <a:lnTo>
                  <a:pt x="6720" y="10561"/>
                </a:lnTo>
                <a:lnTo>
                  <a:pt x="3840" y="17282"/>
                </a:lnTo>
                <a:lnTo>
                  <a:pt x="2880" y="24963"/>
                </a:lnTo>
                <a:lnTo>
                  <a:pt x="4800" y="24963"/>
                </a:lnTo>
                <a:lnTo>
                  <a:pt x="6720" y="20162"/>
                </a:lnTo>
                <a:lnTo>
                  <a:pt x="9601" y="16322"/>
                </a:lnTo>
                <a:lnTo>
                  <a:pt x="12481" y="14401"/>
                </a:lnTo>
                <a:lnTo>
                  <a:pt x="16322" y="11521"/>
                </a:lnTo>
                <a:lnTo>
                  <a:pt x="20162" y="10561"/>
                </a:lnTo>
                <a:lnTo>
                  <a:pt x="29763" y="10561"/>
                </a:lnTo>
                <a:lnTo>
                  <a:pt x="33604" y="11521"/>
                </a:lnTo>
                <a:lnTo>
                  <a:pt x="37444" y="15361"/>
                </a:lnTo>
                <a:lnTo>
                  <a:pt x="40325" y="19202"/>
                </a:lnTo>
                <a:lnTo>
                  <a:pt x="42245" y="24002"/>
                </a:lnTo>
                <a:lnTo>
                  <a:pt x="42245" y="29763"/>
                </a:lnTo>
                <a:lnTo>
                  <a:pt x="39723" y="42143"/>
                </a:lnTo>
                <a:lnTo>
                  <a:pt x="32644" y="54726"/>
                </a:lnTo>
                <a:lnTo>
                  <a:pt x="28544" y="60216"/>
                </a:lnTo>
                <a:lnTo>
                  <a:pt x="21040" y="68674"/>
                </a:lnTo>
                <a:lnTo>
                  <a:pt x="11452" y="78366"/>
                </a:lnTo>
                <a:lnTo>
                  <a:pt x="0" y="89291"/>
                </a:lnTo>
                <a:lnTo>
                  <a:pt x="0" y="91196"/>
                </a:lnTo>
                <a:lnTo>
                  <a:pt x="52806" y="91196"/>
                </a:lnTo>
                <a:lnTo>
                  <a:pt x="59527" y="73929"/>
                </a:lnTo>
                <a:lnTo>
                  <a:pt x="56647" y="73929"/>
                </a:lnTo>
                <a:lnTo>
                  <a:pt x="55686" y="75834"/>
                </a:lnTo>
                <a:lnTo>
                  <a:pt x="54726" y="77769"/>
                </a:lnTo>
                <a:lnTo>
                  <a:pt x="52806" y="78729"/>
                </a:lnTo>
                <a:lnTo>
                  <a:pt x="50886" y="79674"/>
                </a:lnTo>
                <a:lnTo>
                  <a:pt x="49926" y="80634"/>
                </a:lnTo>
                <a:lnTo>
                  <a:pt x="48006" y="80634"/>
                </a:lnTo>
                <a:lnTo>
                  <a:pt x="46085" y="81610"/>
                </a:lnTo>
                <a:lnTo>
                  <a:pt x="14401" y="81610"/>
                </a:lnTo>
                <a:lnTo>
                  <a:pt x="15964" y="80041"/>
                </a:lnTo>
                <a:lnTo>
                  <a:pt x="23186" y="72460"/>
                </a:lnTo>
                <a:lnTo>
                  <a:pt x="34564" y="595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5" name="object 515"/>
          <p:cNvSpPr/>
          <p:nvPr/>
        </p:nvSpPr>
        <p:spPr>
          <a:xfrm>
            <a:off x="1691700" y="2301788"/>
            <a:ext cx="16322" cy="14386"/>
          </a:xfrm>
          <a:custGeom>
            <a:avLst/>
            <a:gdLst/>
            <a:ahLst/>
            <a:cxnLst/>
            <a:rect l="l" t="t" r="r" b="b"/>
            <a:pathLst>
              <a:path w="16322" h="14386">
                <a:moveTo>
                  <a:pt x="16322" y="8625"/>
                </a:moveTo>
                <a:lnTo>
                  <a:pt x="13441" y="10561"/>
                </a:lnTo>
                <a:lnTo>
                  <a:pt x="6720" y="10561"/>
                </a:lnTo>
                <a:lnTo>
                  <a:pt x="2880" y="6720"/>
                </a:lnTo>
                <a:lnTo>
                  <a:pt x="0" y="0"/>
                </a:lnTo>
                <a:lnTo>
                  <a:pt x="22" y="11074"/>
                </a:lnTo>
                <a:lnTo>
                  <a:pt x="11521" y="14386"/>
                </a:lnTo>
                <a:lnTo>
                  <a:pt x="15361" y="14386"/>
                </a:lnTo>
                <a:lnTo>
                  <a:pt x="16322" y="86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6" name="object 516"/>
          <p:cNvSpPr/>
          <p:nvPr/>
        </p:nvSpPr>
        <p:spPr>
          <a:xfrm>
            <a:off x="1674434" y="2223058"/>
            <a:ext cx="57591" cy="93116"/>
          </a:xfrm>
          <a:custGeom>
            <a:avLst/>
            <a:gdLst/>
            <a:ahLst/>
            <a:cxnLst/>
            <a:rect l="l" t="t" r="r" b="b"/>
            <a:pathLst>
              <a:path w="57591" h="93116">
                <a:moveTo>
                  <a:pt x="7680" y="13441"/>
                </a:moveTo>
                <a:lnTo>
                  <a:pt x="4800" y="21122"/>
                </a:lnTo>
                <a:lnTo>
                  <a:pt x="4390" y="21871"/>
                </a:lnTo>
                <a:lnTo>
                  <a:pt x="883" y="33492"/>
                </a:lnTo>
                <a:lnTo>
                  <a:pt x="0" y="47045"/>
                </a:lnTo>
                <a:lnTo>
                  <a:pt x="218" y="53939"/>
                </a:lnTo>
                <a:lnTo>
                  <a:pt x="2240" y="66697"/>
                </a:lnTo>
                <a:lnTo>
                  <a:pt x="6705" y="77769"/>
                </a:lnTo>
                <a:lnTo>
                  <a:pt x="7681" y="79471"/>
                </a:lnTo>
                <a:lnTo>
                  <a:pt x="17289" y="89804"/>
                </a:lnTo>
                <a:lnTo>
                  <a:pt x="17266" y="78729"/>
                </a:lnTo>
                <a:lnTo>
                  <a:pt x="15986" y="74953"/>
                </a:lnTo>
                <a:lnTo>
                  <a:pt x="13421" y="63278"/>
                </a:lnTo>
                <a:lnTo>
                  <a:pt x="12466" y="48966"/>
                </a:lnTo>
                <a:lnTo>
                  <a:pt x="12466" y="41285"/>
                </a:lnTo>
                <a:lnTo>
                  <a:pt x="13426" y="33604"/>
                </a:lnTo>
                <a:lnTo>
                  <a:pt x="14401" y="25923"/>
                </a:lnTo>
                <a:lnTo>
                  <a:pt x="15361" y="18242"/>
                </a:lnTo>
                <a:lnTo>
                  <a:pt x="18242" y="12481"/>
                </a:lnTo>
                <a:lnTo>
                  <a:pt x="21107" y="8641"/>
                </a:lnTo>
                <a:lnTo>
                  <a:pt x="23027" y="5760"/>
                </a:lnTo>
                <a:lnTo>
                  <a:pt x="25907" y="4800"/>
                </a:lnTo>
                <a:lnTo>
                  <a:pt x="33588" y="4800"/>
                </a:lnTo>
                <a:lnTo>
                  <a:pt x="35509" y="6720"/>
                </a:lnTo>
                <a:lnTo>
                  <a:pt x="38389" y="8641"/>
                </a:lnTo>
                <a:lnTo>
                  <a:pt x="40309" y="12481"/>
                </a:lnTo>
                <a:lnTo>
                  <a:pt x="41269" y="17282"/>
                </a:lnTo>
                <a:lnTo>
                  <a:pt x="41530" y="17907"/>
                </a:lnTo>
                <a:lnTo>
                  <a:pt x="44324" y="29203"/>
                </a:lnTo>
                <a:lnTo>
                  <a:pt x="45110" y="43205"/>
                </a:lnTo>
                <a:lnTo>
                  <a:pt x="44993" y="50984"/>
                </a:lnTo>
                <a:lnTo>
                  <a:pt x="44070" y="64313"/>
                </a:lnTo>
                <a:lnTo>
                  <a:pt x="42230" y="74889"/>
                </a:lnTo>
                <a:lnTo>
                  <a:pt x="40309" y="79674"/>
                </a:lnTo>
                <a:lnTo>
                  <a:pt x="38389" y="83515"/>
                </a:lnTo>
                <a:lnTo>
                  <a:pt x="35509" y="85450"/>
                </a:lnTo>
                <a:lnTo>
                  <a:pt x="33588" y="87355"/>
                </a:lnTo>
                <a:lnTo>
                  <a:pt x="32628" y="93116"/>
                </a:lnTo>
                <a:lnTo>
                  <a:pt x="37429" y="91196"/>
                </a:lnTo>
                <a:lnTo>
                  <a:pt x="42230" y="88315"/>
                </a:lnTo>
                <a:lnTo>
                  <a:pt x="46070" y="84475"/>
                </a:lnTo>
                <a:lnTo>
                  <a:pt x="49911" y="79674"/>
                </a:lnTo>
                <a:lnTo>
                  <a:pt x="53751" y="72009"/>
                </a:lnTo>
                <a:lnTo>
                  <a:pt x="56806" y="60087"/>
                </a:lnTo>
                <a:lnTo>
                  <a:pt x="57591" y="46085"/>
                </a:lnTo>
                <a:lnTo>
                  <a:pt x="56734" y="32887"/>
                </a:lnTo>
                <a:lnTo>
                  <a:pt x="53616" y="20576"/>
                </a:lnTo>
                <a:lnTo>
                  <a:pt x="47990" y="10561"/>
                </a:lnTo>
                <a:lnTo>
                  <a:pt x="42230" y="3840"/>
                </a:lnTo>
                <a:lnTo>
                  <a:pt x="35509" y="0"/>
                </a:lnTo>
                <a:lnTo>
                  <a:pt x="24947" y="0"/>
                </a:lnTo>
                <a:lnTo>
                  <a:pt x="21107" y="1920"/>
                </a:lnTo>
                <a:lnTo>
                  <a:pt x="16306" y="4800"/>
                </a:lnTo>
                <a:lnTo>
                  <a:pt x="11521" y="7680"/>
                </a:lnTo>
                <a:lnTo>
                  <a:pt x="768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7" name="object 517"/>
          <p:cNvSpPr/>
          <p:nvPr/>
        </p:nvSpPr>
        <p:spPr>
          <a:xfrm>
            <a:off x="1759073" y="2308509"/>
            <a:ext cx="11357" cy="7665"/>
          </a:xfrm>
          <a:custGeom>
            <a:avLst/>
            <a:gdLst/>
            <a:ahLst/>
            <a:cxnLst/>
            <a:rect l="l" t="t" r="r" b="b"/>
            <a:pathLst>
              <a:path w="11357" h="7665">
                <a:moveTo>
                  <a:pt x="6556" y="3840"/>
                </a:moveTo>
                <a:lnTo>
                  <a:pt x="2715" y="0"/>
                </a:lnTo>
                <a:lnTo>
                  <a:pt x="0" y="4149"/>
                </a:lnTo>
                <a:lnTo>
                  <a:pt x="11357" y="7665"/>
                </a:lnTo>
                <a:lnTo>
                  <a:pt x="11357" y="3840"/>
                </a:lnTo>
                <a:lnTo>
                  <a:pt x="6556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8" name="object 518"/>
          <p:cNvSpPr/>
          <p:nvPr/>
        </p:nvSpPr>
        <p:spPr>
          <a:xfrm>
            <a:off x="1741627" y="2223058"/>
            <a:ext cx="58552" cy="93116"/>
          </a:xfrm>
          <a:custGeom>
            <a:avLst/>
            <a:gdLst/>
            <a:ahLst/>
            <a:cxnLst/>
            <a:rect l="l" t="t" r="r" b="b"/>
            <a:pathLst>
              <a:path w="58552" h="93116">
                <a:moveTo>
                  <a:pt x="0" y="47045"/>
                </a:moveTo>
                <a:lnTo>
                  <a:pt x="331" y="54133"/>
                </a:lnTo>
                <a:lnTo>
                  <a:pt x="2893" y="66780"/>
                </a:lnTo>
                <a:lnTo>
                  <a:pt x="7680" y="77769"/>
                </a:lnTo>
                <a:lnTo>
                  <a:pt x="17446" y="89600"/>
                </a:lnTo>
                <a:lnTo>
                  <a:pt x="20162" y="85450"/>
                </a:lnTo>
                <a:lnTo>
                  <a:pt x="18242" y="78729"/>
                </a:lnTo>
                <a:lnTo>
                  <a:pt x="16956" y="74953"/>
                </a:lnTo>
                <a:lnTo>
                  <a:pt x="14392" y="63278"/>
                </a:lnTo>
                <a:lnTo>
                  <a:pt x="13441" y="48966"/>
                </a:lnTo>
                <a:lnTo>
                  <a:pt x="13441" y="41285"/>
                </a:lnTo>
                <a:lnTo>
                  <a:pt x="14401" y="33604"/>
                </a:lnTo>
                <a:lnTo>
                  <a:pt x="15361" y="25923"/>
                </a:lnTo>
                <a:lnTo>
                  <a:pt x="16322" y="18242"/>
                </a:lnTo>
                <a:lnTo>
                  <a:pt x="18242" y="12481"/>
                </a:lnTo>
                <a:lnTo>
                  <a:pt x="21122" y="8641"/>
                </a:lnTo>
                <a:lnTo>
                  <a:pt x="24002" y="5760"/>
                </a:lnTo>
                <a:lnTo>
                  <a:pt x="26883" y="4800"/>
                </a:lnTo>
                <a:lnTo>
                  <a:pt x="34564" y="4800"/>
                </a:lnTo>
                <a:lnTo>
                  <a:pt x="36469" y="6720"/>
                </a:lnTo>
                <a:lnTo>
                  <a:pt x="38404" y="8641"/>
                </a:lnTo>
                <a:lnTo>
                  <a:pt x="40309" y="12481"/>
                </a:lnTo>
                <a:lnTo>
                  <a:pt x="42245" y="17282"/>
                </a:lnTo>
                <a:lnTo>
                  <a:pt x="44437" y="29143"/>
                </a:lnTo>
                <a:lnTo>
                  <a:pt x="45125" y="43205"/>
                </a:lnTo>
                <a:lnTo>
                  <a:pt x="45007" y="50984"/>
                </a:lnTo>
                <a:lnTo>
                  <a:pt x="44079" y="64313"/>
                </a:lnTo>
                <a:lnTo>
                  <a:pt x="42245" y="74889"/>
                </a:lnTo>
                <a:lnTo>
                  <a:pt x="41285" y="79674"/>
                </a:lnTo>
                <a:lnTo>
                  <a:pt x="39364" y="83515"/>
                </a:lnTo>
                <a:lnTo>
                  <a:pt x="36469" y="85450"/>
                </a:lnTo>
                <a:lnTo>
                  <a:pt x="33588" y="87355"/>
                </a:lnTo>
                <a:lnTo>
                  <a:pt x="31683" y="89291"/>
                </a:lnTo>
                <a:lnTo>
                  <a:pt x="28803" y="89291"/>
                </a:lnTo>
                <a:lnTo>
                  <a:pt x="28803" y="93116"/>
                </a:lnTo>
                <a:lnTo>
                  <a:pt x="33588" y="93116"/>
                </a:lnTo>
                <a:lnTo>
                  <a:pt x="37429" y="91196"/>
                </a:lnTo>
                <a:lnTo>
                  <a:pt x="42245" y="88315"/>
                </a:lnTo>
                <a:lnTo>
                  <a:pt x="47030" y="84475"/>
                </a:lnTo>
                <a:lnTo>
                  <a:pt x="50871" y="79674"/>
                </a:lnTo>
                <a:lnTo>
                  <a:pt x="53751" y="72009"/>
                </a:lnTo>
                <a:lnTo>
                  <a:pt x="54063" y="71264"/>
                </a:lnTo>
                <a:lnTo>
                  <a:pt x="57322" y="60011"/>
                </a:lnTo>
                <a:lnTo>
                  <a:pt x="58552" y="46085"/>
                </a:lnTo>
                <a:lnTo>
                  <a:pt x="57441" y="32695"/>
                </a:lnTo>
                <a:lnTo>
                  <a:pt x="53846" y="20497"/>
                </a:lnTo>
                <a:lnTo>
                  <a:pt x="47990" y="10561"/>
                </a:lnTo>
                <a:lnTo>
                  <a:pt x="42245" y="3840"/>
                </a:lnTo>
                <a:lnTo>
                  <a:pt x="36469" y="0"/>
                </a:lnTo>
                <a:lnTo>
                  <a:pt x="24963" y="0"/>
                </a:lnTo>
                <a:lnTo>
                  <a:pt x="21122" y="1920"/>
                </a:lnTo>
                <a:lnTo>
                  <a:pt x="17282" y="4800"/>
                </a:lnTo>
                <a:lnTo>
                  <a:pt x="12481" y="7680"/>
                </a:lnTo>
                <a:lnTo>
                  <a:pt x="7680" y="13441"/>
                </a:lnTo>
                <a:lnTo>
                  <a:pt x="4800" y="21122"/>
                </a:lnTo>
                <a:lnTo>
                  <a:pt x="4488" y="21871"/>
                </a:lnTo>
                <a:lnTo>
                  <a:pt x="1229" y="33492"/>
                </a:lnTo>
                <a:lnTo>
                  <a:pt x="0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9" name="object 519"/>
          <p:cNvSpPr/>
          <p:nvPr/>
        </p:nvSpPr>
        <p:spPr>
          <a:xfrm>
            <a:off x="1516034" y="2022424"/>
            <a:ext cx="34559" cy="91196"/>
          </a:xfrm>
          <a:custGeom>
            <a:avLst/>
            <a:gdLst/>
            <a:ahLst/>
            <a:cxnLst/>
            <a:rect l="l" t="t" r="r" b="b"/>
            <a:pathLst>
              <a:path w="34559" h="91196">
                <a:moveTo>
                  <a:pt x="12476" y="21122"/>
                </a:moveTo>
                <a:lnTo>
                  <a:pt x="12476" y="85435"/>
                </a:lnTo>
                <a:lnTo>
                  <a:pt x="11516" y="86410"/>
                </a:lnTo>
                <a:lnTo>
                  <a:pt x="10556" y="87355"/>
                </a:lnTo>
                <a:lnTo>
                  <a:pt x="9596" y="88315"/>
                </a:lnTo>
                <a:lnTo>
                  <a:pt x="8636" y="88315"/>
                </a:lnTo>
                <a:lnTo>
                  <a:pt x="5757" y="89275"/>
                </a:lnTo>
                <a:lnTo>
                  <a:pt x="958" y="89275"/>
                </a:lnTo>
                <a:lnTo>
                  <a:pt x="958" y="91196"/>
                </a:lnTo>
                <a:lnTo>
                  <a:pt x="34559" y="91196"/>
                </a:lnTo>
                <a:lnTo>
                  <a:pt x="34559" y="89275"/>
                </a:lnTo>
                <a:lnTo>
                  <a:pt x="30719" y="89275"/>
                </a:lnTo>
                <a:lnTo>
                  <a:pt x="27838" y="88315"/>
                </a:lnTo>
                <a:lnTo>
                  <a:pt x="26878" y="88315"/>
                </a:lnTo>
                <a:lnTo>
                  <a:pt x="25918" y="87355"/>
                </a:lnTo>
                <a:lnTo>
                  <a:pt x="24958" y="86410"/>
                </a:lnTo>
                <a:lnTo>
                  <a:pt x="23998" y="85435"/>
                </a:lnTo>
                <a:lnTo>
                  <a:pt x="23998" y="0"/>
                </a:lnTo>
                <a:lnTo>
                  <a:pt x="21118" y="0"/>
                </a:lnTo>
                <a:lnTo>
                  <a:pt x="0" y="10561"/>
                </a:lnTo>
                <a:lnTo>
                  <a:pt x="958" y="12481"/>
                </a:lnTo>
                <a:lnTo>
                  <a:pt x="3840" y="11521"/>
                </a:lnTo>
                <a:lnTo>
                  <a:pt x="5757" y="10561"/>
                </a:lnTo>
                <a:lnTo>
                  <a:pt x="8636" y="10561"/>
                </a:lnTo>
                <a:lnTo>
                  <a:pt x="9596" y="11521"/>
                </a:lnTo>
                <a:lnTo>
                  <a:pt x="10556" y="11521"/>
                </a:lnTo>
                <a:lnTo>
                  <a:pt x="11516" y="12481"/>
                </a:lnTo>
                <a:lnTo>
                  <a:pt x="11516" y="13441"/>
                </a:lnTo>
                <a:lnTo>
                  <a:pt x="12476" y="15361"/>
                </a:lnTo>
                <a:lnTo>
                  <a:pt x="12476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0" name="object 520"/>
          <p:cNvSpPr/>
          <p:nvPr/>
        </p:nvSpPr>
        <p:spPr>
          <a:xfrm>
            <a:off x="1574596" y="2101154"/>
            <a:ext cx="20162" cy="35509"/>
          </a:xfrm>
          <a:custGeom>
            <a:avLst/>
            <a:gdLst/>
            <a:ahLst/>
            <a:cxnLst/>
            <a:rect l="l" t="t" r="r" b="b"/>
            <a:pathLst>
              <a:path w="20162" h="35509">
                <a:moveTo>
                  <a:pt x="13441" y="22082"/>
                </a:moveTo>
                <a:lnTo>
                  <a:pt x="10561" y="25908"/>
                </a:lnTo>
                <a:lnTo>
                  <a:pt x="8641" y="28788"/>
                </a:lnTo>
                <a:lnTo>
                  <a:pt x="4785" y="30708"/>
                </a:lnTo>
                <a:lnTo>
                  <a:pt x="0" y="32628"/>
                </a:lnTo>
                <a:lnTo>
                  <a:pt x="0" y="35509"/>
                </a:lnTo>
                <a:lnTo>
                  <a:pt x="6720" y="32628"/>
                </a:lnTo>
                <a:lnTo>
                  <a:pt x="12481" y="29748"/>
                </a:lnTo>
                <a:lnTo>
                  <a:pt x="15346" y="25908"/>
                </a:lnTo>
                <a:lnTo>
                  <a:pt x="18227" y="22082"/>
                </a:lnTo>
                <a:lnTo>
                  <a:pt x="20162" y="18242"/>
                </a:lnTo>
                <a:lnTo>
                  <a:pt x="20162" y="9585"/>
                </a:lnTo>
                <a:lnTo>
                  <a:pt x="19187" y="5745"/>
                </a:lnTo>
                <a:lnTo>
                  <a:pt x="16322" y="3840"/>
                </a:lnTo>
                <a:lnTo>
                  <a:pt x="14386" y="960"/>
                </a:lnTo>
                <a:lnTo>
                  <a:pt x="11506" y="0"/>
                </a:lnTo>
                <a:lnTo>
                  <a:pt x="4785" y="0"/>
                </a:lnTo>
                <a:lnTo>
                  <a:pt x="2880" y="1904"/>
                </a:lnTo>
                <a:lnTo>
                  <a:pt x="944" y="3840"/>
                </a:lnTo>
                <a:lnTo>
                  <a:pt x="0" y="5745"/>
                </a:lnTo>
                <a:lnTo>
                  <a:pt x="0" y="9585"/>
                </a:lnTo>
                <a:lnTo>
                  <a:pt x="944" y="11521"/>
                </a:lnTo>
                <a:lnTo>
                  <a:pt x="1920" y="12466"/>
                </a:lnTo>
                <a:lnTo>
                  <a:pt x="3825" y="14386"/>
                </a:lnTo>
                <a:lnTo>
                  <a:pt x="9601" y="14386"/>
                </a:lnTo>
                <a:lnTo>
                  <a:pt x="11506" y="13426"/>
                </a:lnTo>
                <a:lnTo>
                  <a:pt x="12481" y="12466"/>
                </a:lnTo>
                <a:lnTo>
                  <a:pt x="13441" y="12466"/>
                </a:lnTo>
                <a:lnTo>
                  <a:pt x="13441" y="13426"/>
                </a:lnTo>
                <a:lnTo>
                  <a:pt x="14386" y="13426"/>
                </a:lnTo>
                <a:lnTo>
                  <a:pt x="14386" y="19187"/>
                </a:lnTo>
                <a:lnTo>
                  <a:pt x="13441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1" name="object 521"/>
          <p:cNvSpPr/>
          <p:nvPr/>
        </p:nvSpPr>
        <p:spPr>
          <a:xfrm>
            <a:off x="1603385" y="2022424"/>
            <a:ext cx="61447" cy="91196"/>
          </a:xfrm>
          <a:custGeom>
            <a:avLst/>
            <a:gdLst/>
            <a:ahLst/>
            <a:cxnLst/>
            <a:rect l="l" t="t" r="r" b="b"/>
            <a:pathLst>
              <a:path w="61447" h="91196">
                <a:moveTo>
                  <a:pt x="0" y="68168"/>
                </a:moveTo>
                <a:lnTo>
                  <a:pt x="38404" y="68168"/>
                </a:lnTo>
                <a:lnTo>
                  <a:pt x="6720" y="58567"/>
                </a:lnTo>
                <a:lnTo>
                  <a:pt x="38404" y="14401"/>
                </a:lnTo>
                <a:lnTo>
                  <a:pt x="38404" y="58567"/>
                </a:lnTo>
                <a:lnTo>
                  <a:pt x="6720" y="58567"/>
                </a:lnTo>
                <a:lnTo>
                  <a:pt x="38404" y="68168"/>
                </a:lnTo>
                <a:lnTo>
                  <a:pt x="38404" y="91196"/>
                </a:lnTo>
                <a:lnTo>
                  <a:pt x="48966" y="91196"/>
                </a:lnTo>
                <a:lnTo>
                  <a:pt x="48966" y="68168"/>
                </a:lnTo>
                <a:lnTo>
                  <a:pt x="61447" y="68168"/>
                </a:lnTo>
                <a:lnTo>
                  <a:pt x="61447" y="58567"/>
                </a:lnTo>
                <a:lnTo>
                  <a:pt x="48966" y="58567"/>
                </a:lnTo>
                <a:lnTo>
                  <a:pt x="48966" y="0"/>
                </a:lnTo>
                <a:lnTo>
                  <a:pt x="42245" y="0"/>
                </a:lnTo>
                <a:lnTo>
                  <a:pt x="0" y="59527"/>
                </a:lnTo>
                <a:lnTo>
                  <a:pt x="0" y="681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2" name="object 522"/>
          <p:cNvSpPr/>
          <p:nvPr/>
        </p:nvSpPr>
        <p:spPr>
          <a:xfrm>
            <a:off x="1691700" y="2101154"/>
            <a:ext cx="16322" cy="14386"/>
          </a:xfrm>
          <a:custGeom>
            <a:avLst/>
            <a:gdLst/>
            <a:ahLst/>
            <a:cxnLst/>
            <a:rect l="l" t="t" r="r" b="b"/>
            <a:pathLst>
              <a:path w="16322" h="14386">
                <a:moveTo>
                  <a:pt x="16322" y="9585"/>
                </a:moveTo>
                <a:lnTo>
                  <a:pt x="13441" y="10546"/>
                </a:lnTo>
                <a:lnTo>
                  <a:pt x="6720" y="10546"/>
                </a:lnTo>
                <a:lnTo>
                  <a:pt x="2880" y="6705"/>
                </a:lnTo>
                <a:lnTo>
                  <a:pt x="0" y="0"/>
                </a:lnTo>
                <a:lnTo>
                  <a:pt x="25" y="11075"/>
                </a:lnTo>
                <a:lnTo>
                  <a:pt x="11521" y="14386"/>
                </a:lnTo>
                <a:lnTo>
                  <a:pt x="15361" y="14386"/>
                </a:lnTo>
                <a:lnTo>
                  <a:pt x="16322" y="95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3" name="object 523"/>
          <p:cNvSpPr/>
          <p:nvPr/>
        </p:nvSpPr>
        <p:spPr>
          <a:xfrm>
            <a:off x="1674434" y="2022424"/>
            <a:ext cx="57591" cy="93116"/>
          </a:xfrm>
          <a:custGeom>
            <a:avLst/>
            <a:gdLst/>
            <a:ahLst/>
            <a:cxnLst/>
            <a:rect l="l" t="t" r="r" b="b"/>
            <a:pathLst>
              <a:path w="57591" h="93116">
                <a:moveTo>
                  <a:pt x="7680" y="13441"/>
                </a:moveTo>
                <a:lnTo>
                  <a:pt x="4800" y="21122"/>
                </a:lnTo>
                <a:lnTo>
                  <a:pt x="4390" y="21969"/>
                </a:lnTo>
                <a:lnTo>
                  <a:pt x="883" y="33839"/>
                </a:lnTo>
                <a:lnTo>
                  <a:pt x="0" y="47045"/>
                </a:lnTo>
                <a:lnTo>
                  <a:pt x="217" y="53927"/>
                </a:lnTo>
                <a:lnTo>
                  <a:pt x="2239" y="66695"/>
                </a:lnTo>
                <a:lnTo>
                  <a:pt x="6705" y="77754"/>
                </a:lnTo>
                <a:lnTo>
                  <a:pt x="7687" y="79468"/>
                </a:lnTo>
                <a:lnTo>
                  <a:pt x="17292" y="89805"/>
                </a:lnTo>
                <a:lnTo>
                  <a:pt x="17266" y="78729"/>
                </a:lnTo>
                <a:lnTo>
                  <a:pt x="15986" y="74953"/>
                </a:lnTo>
                <a:lnTo>
                  <a:pt x="13421" y="63278"/>
                </a:lnTo>
                <a:lnTo>
                  <a:pt x="12466" y="48966"/>
                </a:lnTo>
                <a:lnTo>
                  <a:pt x="12466" y="41285"/>
                </a:lnTo>
                <a:lnTo>
                  <a:pt x="13426" y="33604"/>
                </a:lnTo>
                <a:lnTo>
                  <a:pt x="14401" y="25923"/>
                </a:lnTo>
                <a:lnTo>
                  <a:pt x="15361" y="18242"/>
                </a:lnTo>
                <a:lnTo>
                  <a:pt x="18242" y="12481"/>
                </a:lnTo>
                <a:lnTo>
                  <a:pt x="21107" y="8641"/>
                </a:lnTo>
                <a:lnTo>
                  <a:pt x="23027" y="5760"/>
                </a:lnTo>
                <a:lnTo>
                  <a:pt x="25907" y="4800"/>
                </a:lnTo>
                <a:lnTo>
                  <a:pt x="33588" y="4800"/>
                </a:lnTo>
                <a:lnTo>
                  <a:pt x="35509" y="6720"/>
                </a:lnTo>
                <a:lnTo>
                  <a:pt x="38389" y="8641"/>
                </a:lnTo>
                <a:lnTo>
                  <a:pt x="40309" y="12481"/>
                </a:lnTo>
                <a:lnTo>
                  <a:pt x="41269" y="17282"/>
                </a:lnTo>
                <a:lnTo>
                  <a:pt x="41530" y="17907"/>
                </a:lnTo>
                <a:lnTo>
                  <a:pt x="44324" y="29203"/>
                </a:lnTo>
                <a:lnTo>
                  <a:pt x="45110" y="43205"/>
                </a:lnTo>
                <a:lnTo>
                  <a:pt x="44993" y="50984"/>
                </a:lnTo>
                <a:lnTo>
                  <a:pt x="44070" y="64313"/>
                </a:lnTo>
                <a:lnTo>
                  <a:pt x="42230" y="74889"/>
                </a:lnTo>
                <a:lnTo>
                  <a:pt x="40309" y="79689"/>
                </a:lnTo>
                <a:lnTo>
                  <a:pt x="38389" y="83530"/>
                </a:lnTo>
                <a:lnTo>
                  <a:pt x="35509" y="85435"/>
                </a:lnTo>
                <a:lnTo>
                  <a:pt x="33588" y="88315"/>
                </a:lnTo>
                <a:lnTo>
                  <a:pt x="32628" y="93116"/>
                </a:lnTo>
                <a:lnTo>
                  <a:pt x="37429" y="91196"/>
                </a:lnTo>
                <a:lnTo>
                  <a:pt x="42230" y="88315"/>
                </a:lnTo>
                <a:lnTo>
                  <a:pt x="46070" y="84475"/>
                </a:lnTo>
                <a:lnTo>
                  <a:pt x="49911" y="79689"/>
                </a:lnTo>
                <a:lnTo>
                  <a:pt x="53751" y="72008"/>
                </a:lnTo>
                <a:lnTo>
                  <a:pt x="56806" y="60087"/>
                </a:lnTo>
                <a:lnTo>
                  <a:pt x="57591" y="46085"/>
                </a:lnTo>
                <a:lnTo>
                  <a:pt x="56734" y="32887"/>
                </a:lnTo>
                <a:lnTo>
                  <a:pt x="53616" y="20576"/>
                </a:lnTo>
                <a:lnTo>
                  <a:pt x="47990" y="10561"/>
                </a:lnTo>
                <a:lnTo>
                  <a:pt x="42230" y="3840"/>
                </a:lnTo>
                <a:lnTo>
                  <a:pt x="35509" y="0"/>
                </a:lnTo>
                <a:lnTo>
                  <a:pt x="24947" y="0"/>
                </a:lnTo>
                <a:lnTo>
                  <a:pt x="21107" y="1920"/>
                </a:lnTo>
                <a:lnTo>
                  <a:pt x="16306" y="4800"/>
                </a:lnTo>
                <a:lnTo>
                  <a:pt x="11521" y="7680"/>
                </a:lnTo>
                <a:lnTo>
                  <a:pt x="768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4" name="object 524"/>
          <p:cNvSpPr/>
          <p:nvPr/>
        </p:nvSpPr>
        <p:spPr>
          <a:xfrm>
            <a:off x="1759077" y="2107859"/>
            <a:ext cx="11353" cy="7680"/>
          </a:xfrm>
          <a:custGeom>
            <a:avLst/>
            <a:gdLst/>
            <a:ahLst/>
            <a:cxnLst/>
            <a:rect l="l" t="t" r="r" b="b"/>
            <a:pathLst>
              <a:path w="11353" h="7680">
                <a:moveTo>
                  <a:pt x="6552" y="3840"/>
                </a:moveTo>
                <a:lnTo>
                  <a:pt x="2712" y="0"/>
                </a:lnTo>
                <a:lnTo>
                  <a:pt x="0" y="4165"/>
                </a:lnTo>
                <a:lnTo>
                  <a:pt x="11353" y="7680"/>
                </a:lnTo>
                <a:lnTo>
                  <a:pt x="11353" y="3840"/>
                </a:lnTo>
                <a:lnTo>
                  <a:pt x="655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5" name="object 525"/>
          <p:cNvSpPr/>
          <p:nvPr/>
        </p:nvSpPr>
        <p:spPr>
          <a:xfrm>
            <a:off x="1741627" y="2022424"/>
            <a:ext cx="58552" cy="93116"/>
          </a:xfrm>
          <a:custGeom>
            <a:avLst/>
            <a:gdLst/>
            <a:ahLst/>
            <a:cxnLst/>
            <a:rect l="l" t="t" r="r" b="b"/>
            <a:pathLst>
              <a:path w="58552" h="93116">
                <a:moveTo>
                  <a:pt x="0" y="47045"/>
                </a:moveTo>
                <a:lnTo>
                  <a:pt x="329" y="54121"/>
                </a:lnTo>
                <a:lnTo>
                  <a:pt x="2892" y="66778"/>
                </a:lnTo>
                <a:lnTo>
                  <a:pt x="7680" y="77754"/>
                </a:lnTo>
                <a:lnTo>
                  <a:pt x="17450" y="89600"/>
                </a:lnTo>
                <a:lnTo>
                  <a:pt x="20162" y="85435"/>
                </a:lnTo>
                <a:lnTo>
                  <a:pt x="18242" y="78729"/>
                </a:lnTo>
                <a:lnTo>
                  <a:pt x="16956" y="74953"/>
                </a:lnTo>
                <a:lnTo>
                  <a:pt x="14392" y="63278"/>
                </a:lnTo>
                <a:lnTo>
                  <a:pt x="13441" y="48966"/>
                </a:lnTo>
                <a:lnTo>
                  <a:pt x="13441" y="41285"/>
                </a:lnTo>
                <a:lnTo>
                  <a:pt x="14401" y="33604"/>
                </a:lnTo>
                <a:lnTo>
                  <a:pt x="15361" y="25923"/>
                </a:lnTo>
                <a:lnTo>
                  <a:pt x="16322" y="18242"/>
                </a:lnTo>
                <a:lnTo>
                  <a:pt x="18242" y="12481"/>
                </a:lnTo>
                <a:lnTo>
                  <a:pt x="21122" y="8641"/>
                </a:lnTo>
                <a:lnTo>
                  <a:pt x="24002" y="5760"/>
                </a:lnTo>
                <a:lnTo>
                  <a:pt x="26883" y="4800"/>
                </a:lnTo>
                <a:lnTo>
                  <a:pt x="34564" y="4800"/>
                </a:lnTo>
                <a:lnTo>
                  <a:pt x="36469" y="6720"/>
                </a:lnTo>
                <a:lnTo>
                  <a:pt x="38404" y="8641"/>
                </a:lnTo>
                <a:lnTo>
                  <a:pt x="40309" y="12481"/>
                </a:lnTo>
                <a:lnTo>
                  <a:pt x="42245" y="17282"/>
                </a:lnTo>
                <a:lnTo>
                  <a:pt x="44437" y="29143"/>
                </a:lnTo>
                <a:lnTo>
                  <a:pt x="45125" y="43205"/>
                </a:lnTo>
                <a:lnTo>
                  <a:pt x="45007" y="50984"/>
                </a:lnTo>
                <a:lnTo>
                  <a:pt x="44079" y="64313"/>
                </a:lnTo>
                <a:lnTo>
                  <a:pt x="42245" y="74889"/>
                </a:lnTo>
                <a:lnTo>
                  <a:pt x="41285" y="79689"/>
                </a:lnTo>
                <a:lnTo>
                  <a:pt x="39364" y="83530"/>
                </a:lnTo>
                <a:lnTo>
                  <a:pt x="36469" y="85435"/>
                </a:lnTo>
                <a:lnTo>
                  <a:pt x="33588" y="88315"/>
                </a:lnTo>
                <a:lnTo>
                  <a:pt x="31683" y="89275"/>
                </a:lnTo>
                <a:lnTo>
                  <a:pt x="28803" y="89275"/>
                </a:lnTo>
                <a:lnTo>
                  <a:pt x="28803" y="93116"/>
                </a:lnTo>
                <a:lnTo>
                  <a:pt x="33588" y="93116"/>
                </a:lnTo>
                <a:lnTo>
                  <a:pt x="37429" y="91196"/>
                </a:lnTo>
                <a:lnTo>
                  <a:pt x="42245" y="88315"/>
                </a:lnTo>
                <a:lnTo>
                  <a:pt x="47030" y="84475"/>
                </a:lnTo>
                <a:lnTo>
                  <a:pt x="50871" y="79689"/>
                </a:lnTo>
                <a:lnTo>
                  <a:pt x="53751" y="72008"/>
                </a:lnTo>
                <a:lnTo>
                  <a:pt x="54063" y="71264"/>
                </a:lnTo>
                <a:lnTo>
                  <a:pt x="57322" y="60011"/>
                </a:lnTo>
                <a:lnTo>
                  <a:pt x="58552" y="46085"/>
                </a:lnTo>
                <a:lnTo>
                  <a:pt x="57441" y="32695"/>
                </a:lnTo>
                <a:lnTo>
                  <a:pt x="53846" y="20497"/>
                </a:lnTo>
                <a:lnTo>
                  <a:pt x="47990" y="10561"/>
                </a:lnTo>
                <a:lnTo>
                  <a:pt x="42245" y="3840"/>
                </a:lnTo>
                <a:lnTo>
                  <a:pt x="36469" y="0"/>
                </a:lnTo>
                <a:lnTo>
                  <a:pt x="24963" y="0"/>
                </a:lnTo>
                <a:lnTo>
                  <a:pt x="21122" y="1920"/>
                </a:lnTo>
                <a:lnTo>
                  <a:pt x="17282" y="4800"/>
                </a:lnTo>
                <a:lnTo>
                  <a:pt x="12481" y="7680"/>
                </a:lnTo>
                <a:lnTo>
                  <a:pt x="7680" y="13441"/>
                </a:lnTo>
                <a:lnTo>
                  <a:pt x="4800" y="21122"/>
                </a:lnTo>
                <a:lnTo>
                  <a:pt x="4488" y="21969"/>
                </a:lnTo>
                <a:lnTo>
                  <a:pt x="1229" y="33839"/>
                </a:lnTo>
                <a:lnTo>
                  <a:pt x="0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6" name="object 526"/>
          <p:cNvSpPr/>
          <p:nvPr/>
        </p:nvSpPr>
        <p:spPr>
          <a:xfrm>
            <a:off x="1516034" y="1821789"/>
            <a:ext cx="34559" cy="91211"/>
          </a:xfrm>
          <a:custGeom>
            <a:avLst/>
            <a:gdLst/>
            <a:ahLst/>
            <a:cxnLst/>
            <a:rect l="l" t="t" r="r" b="b"/>
            <a:pathLst>
              <a:path w="34559" h="91211">
                <a:moveTo>
                  <a:pt x="25918" y="87370"/>
                </a:moveTo>
                <a:lnTo>
                  <a:pt x="24958" y="86395"/>
                </a:lnTo>
                <a:lnTo>
                  <a:pt x="23998" y="84490"/>
                </a:lnTo>
                <a:lnTo>
                  <a:pt x="23998" y="0"/>
                </a:lnTo>
                <a:lnTo>
                  <a:pt x="21118" y="0"/>
                </a:lnTo>
                <a:lnTo>
                  <a:pt x="0" y="10561"/>
                </a:lnTo>
                <a:lnTo>
                  <a:pt x="958" y="12481"/>
                </a:lnTo>
                <a:lnTo>
                  <a:pt x="3840" y="11521"/>
                </a:lnTo>
                <a:lnTo>
                  <a:pt x="5757" y="10561"/>
                </a:lnTo>
                <a:lnTo>
                  <a:pt x="9596" y="10561"/>
                </a:lnTo>
                <a:lnTo>
                  <a:pt x="10556" y="11521"/>
                </a:lnTo>
                <a:lnTo>
                  <a:pt x="11516" y="12481"/>
                </a:lnTo>
                <a:lnTo>
                  <a:pt x="11516" y="13441"/>
                </a:lnTo>
                <a:lnTo>
                  <a:pt x="12476" y="14401"/>
                </a:lnTo>
                <a:lnTo>
                  <a:pt x="12476" y="85435"/>
                </a:lnTo>
                <a:lnTo>
                  <a:pt x="11516" y="86395"/>
                </a:lnTo>
                <a:lnTo>
                  <a:pt x="10556" y="87370"/>
                </a:lnTo>
                <a:lnTo>
                  <a:pt x="9596" y="87370"/>
                </a:lnTo>
                <a:lnTo>
                  <a:pt x="8636" y="88331"/>
                </a:lnTo>
                <a:lnTo>
                  <a:pt x="5757" y="88331"/>
                </a:lnTo>
                <a:lnTo>
                  <a:pt x="958" y="89275"/>
                </a:lnTo>
                <a:lnTo>
                  <a:pt x="958" y="91211"/>
                </a:lnTo>
                <a:lnTo>
                  <a:pt x="34559" y="91211"/>
                </a:lnTo>
                <a:lnTo>
                  <a:pt x="34559" y="89275"/>
                </a:lnTo>
                <a:lnTo>
                  <a:pt x="30719" y="88331"/>
                </a:lnTo>
                <a:lnTo>
                  <a:pt x="27838" y="88331"/>
                </a:lnTo>
                <a:lnTo>
                  <a:pt x="26878" y="87370"/>
                </a:lnTo>
                <a:lnTo>
                  <a:pt x="25918" y="87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7" name="object 527"/>
          <p:cNvSpPr/>
          <p:nvPr/>
        </p:nvSpPr>
        <p:spPr>
          <a:xfrm>
            <a:off x="1574596" y="1899559"/>
            <a:ext cx="20162" cy="36469"/>
          </a:xfrm>
          <a:custGeom>
            <a:avLst/>
            <a:gdLst/>
            <a:ahLst/>
            <a:cxnLst/>
            <a:rect l="l" t="t" r="r" b="b"/>
            <a:pathLst>
              <a:path w="20162" h="36469">
                <a:moveTo>
                  <a:pt x="13441" y="23027"/>
                </a:moveTo>
                <a:lnTo>
                  <a:pt x="10561" y="25907"/>
                </a:lnTo>
                <a:lnTo>
                  <a:pt x="8641" y="28788"/>
                </a:lnTo>
                <a:lnTo>
                  <a:pt x="4785" y="31668"/>
                </a:lnTo>
                <a:lnTo>
                  <a:pt x="0" y="32628"/>
                </a:lnTo>
                <a:lnTo>
                  <a:pt x="0" y="36469"/>
                </a:lnTo>
                <a:lnTo>
                  <a:pt x="6720" y="33588"/>
                </a:lnTo>
                <a:lnTo>
                  <a:pt x="12481" y="30708"/>
                </a:lnTo>
                <a:lnTo>
                  <a:pt x="15346" y="26868"/>
                </a:lnTo>
                <a:lnTo>
                  <a:pt x="18227" y="23027"/>
                </a:lnTo>
                <a:lnTo>
                  <a:pt x="20162" y="18227"/>
                </a:lnTo>
                <a:lnTo>
                  <a:pt x="20162" y="9601"/>
                </a:lnTo>
                <a:lnTo>
                  <a:pt x="19187" y="6720"/>
                </a:lnTo>
                <a:lnTo>
                  <a:pt x="16322" y="3840"/>
                </a:lnTo>
                <a:lnTo>
                  <a:pt x="14386" y="1920"/>
                </a:lnTo>
                <a:lnTo>
                  <a:pt x="11506" y="0"/>
                </a:lnTo>
                <a:lnTo>
                  <a:pt x="6720" y="0"/>
                </a:lnTo>
                <a:lnTo>
                  <a:pt x="4785" y="944"/>
                </a:lnTo>
                <a:lnTo>
                  <a:pt x="2880" y="2880"/>
                </a:lnTo>
                <a:lnTo>
                  <a:pt x="944" y="3840"/>
                </a:lnTo>
                <a:lnTo>
                  <a:pt x="0" y="5760"/>
                </a:lnTo>
                <a:lnTo>
                  <a:pt x="0" y="10561"/>
                </a:lnTo>
                <a:lnTo>
                  <a:pt x="944" y="12466"/>
                </a:lnTo>
                <a:lnTo>
                  <a:pt x="1920" y="13441"/>
                </a:lnTo>
                <a:lnTo>
                  <a:pt x="3825" y="14386"/>
                </a:lnTo>
                <a:lnTo>
                  <a:pt x="4785" y="15346"/>
                </a:lnTo>
                <a:lnTo>
                  <a:pt x="8641" y="15346"/>
                </a:lnTo>
                <a:lnTo>
                  <a:pt x="9601" y="14386"/>
                </a:lnTo>
                <a:lnTo>
                  <a:pt x="11506" y="13441"/>
                </a:lnTo>
                <a:lnTo>
                  <a:pt x="13441" y="13441"/>
                </a:lnTo>
                <a:lnTo>
                  <a:pt x="14386" y="14386"/>
                </a:lnTo>
                <a:lnTo>
                  <a:pt x="14386" y="20147"/>
                </a:lnTo>
                <a:lnTo>
                  <a:pt x="13441" y="230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8" name="object 528"/>
          <p:cNvSpPr/>
          <p:nvPr/>
        </p:nvSpPr>
        <p:spPr>
          <a:xfrm>
            <a:off x="1607225" y="1821789"/>
            <a:ext cx="56647" cy="93116"/>
          </a:xfrm>
          <a:custGeom>
            <a:avLst/>
            <a:gdLst/>
            <a:ahLst/>
            <a:cxnLst/>
            <a:rect l="l" t="t" r="r" b="b"/>
            <a:pathLst>
              <a:path w="56647" h="93116">
                <a:moveTo>
                  <a:pt x="37444" y="87370"/>
                </a:moveTo>
                <a:lnTo>
                  <a:pt x="33604" y="89275"/>
                </a:lnTo>
                <a:lnTo>
                  <a:pt x="26883" y="89275"/>
                </a:lnTo>
                <a:lnTo>
                  <a:pt x="27843" y="93116"/>
                </a:lnTo>
                <a:lnTo>
                  <a:pt x="37444" y="93116"/>
                </a:lnTo>
                <a:lnTo>
                  <a:pt x="44165" y="89275"/>
                </a:lnTo>
                <a:lnTo>
                  <a:pt x="49926" y="81610"/>
                </a:lnTo>
                <a:lnTo>
                  <a:pt x="54726" y="75849"/>
                </a:lnTo>
                <a:lnTo>
                  <a:pt x="56647" y="68168"/>
                </a:lnTo>
                <a:lnTo>
                  <a:pt x="56647" y="53766"/>
                </a:lnTo>
                <a:lnTo>
                  <a:pt x="54726" y="47045"/>
                </a:lnTo>
                <a:lnTo>
                  <a:pt x="49926" y="42245"/>
                </a:lnTo>
                <a:lnTo>
                  <a:pt x="45125" y="37444"/>
                </a:lnTo>
                <a:lnTo>
                  <a:pt x="40325" y="34564"/>
                </a:lnTo>
                <a:lnTo>
                  <a:pt x="27843" y="34564"/>
                </a:lnTo>
                <a:lnTo>
                  <a:pt x="21122" y="36484"/>
                </a:lnTo>
                <a:lnTo>
                  <a:pt x="15361" y="41285"/>
                </a:lnTo>
                <a:lnTo>
                  <a:pt x="16322" y="35524"/>
                </a:lnTo>
                <a:lnTo>
                  <a:pt x="18242" y="29763"/>
                </a:lnTo>
                <a:lnTo>
                  <a:pt x="21122" y="25923"/>
                </a:lnTo>
                <a:lnTo>
                  <a:pt x="23042" y="21122"/>
                </a:lnTo>
                <a:lnTo>
                  <a:pt x="25923" y="17282"/>
                </a:lnTo>
                <a:lnTo>
                  <a:pt x="29763" y="13441"/>
                </a:lnTo>
                <a:lnTo>
                  <a:pt x="33604" y="10561"/>
                </a:lnTo>
                <a:lnTo>
                  <a:pt x="37444" y="7696"/>
                </a:lnTo>
                <a:lnTo>
                  <a:pt x="40325" y="5760"/>
                </a:lnTo>
                <a:lnTo>
                  <a:pt x="44165" y="3855"/>
                </a:lnTo>
                <a:lnTo>
                  <a:pt x="48966" y="2880"/>
                </a:lnTo>
                <a:lnTo>
                  <a:pt x="54726" y="1920"/>
                </a:lnTo>
                <a:lnTo>
                  <a:pt x="54726" y="0"/>
                </a:lnTo>
                <a:lnTo>
                  <a:pt x="46085" y="0"/>
                </a:lnTo>
                <a:lnTo>
                  <a:pt x="41285" y="975"/>
                </a:lnTo>
                <a:lnTo>
                  <a:pt x="35524" y="2880"/>
                </a:lnTo>
                <a:lnTo>
                  <a:pt x="30723" y="4800"/>
                </a:lnTo>
                <a:lnTo>
                  <a:pt x="24963" y="8641"/>
                </a:lnTo>
                <a:lnTo>
                  <a:pt x="18242" y="14401"/>
                </a:lnTo>
                <a:lnTo>
                  <a:pt x="12481" y="19202"/>
                </a:lnTo>
                <a:lnTo>
                  <a:pt x="7680" y="25923"/>
                </a:lnTo>
                <a:lnTo>
                  <a:pt x="4800" y="33604"/>
                </a:lnTo>
                <a:lnTo>
                  <a:pt x="1920" y="40325"/>
                </a:lnTo>
                <a:lnTo>
                  <a:pt x="0" y="48005"/>
                </a:lnTo>
                <a:lnTo>
                  <a:pt x="0" y="55686"/>
                </a:lnTo>
                <a:lnTo>
                  <a:pt x="762" y="64505"/>
                </a:lnTo>
                <a:lnTo>
                  <a:pt x="5029" y="76618"/>
                </a:lnTo>
                <a:lnTo>
                  <a:pt x="12481" y="86395"/>
                </a:lnTo>
                <a:lnTo>
                  <a:pt x="17282" y="91211"/>
                </a:lnTo>
                <a:lnTo>
                  <a:pt x="15361" y="73929"/>
                </a:lnTo>
                <a:lnTo>
                  <a:pt x="13441" y="69128"/>
                </a:lnTo>
                <a:lnTo>
                  <a:pt x="12481" y="64328"/>
                </a:lnTo>
                <a:lnTo>
                  <a:pt x="12481" y="56647"/>
                </a:lnTo>
                <a:lnTo>
                  <a:pt x="13441" y="51846"/>
                </a:lnTo>
                <a:lnTo>
                  <a:pt x="13441" y="46085"/>
                </a:lnTo>
                <a:lnTo>
                  <a:pt x="17282" y="44165"/>
                </a:lnTo>
                <a:lnTo>
                  <a:pt x="20162" y="42245"/>
                </a:lnTo>
                <a:lnTo>
                  <a:pt x="22082" y="41285"/>
                </a:lnTo>
                <a:lnTo>
                  <a:pt x="24003" y="41285"/>
                </a:lnTo>
                <a:lnTo>
                  <a:pt x="25923" y="40325"/>
                </a:lnTo>
                <a:lnTo>
                  <a:pt x="33604" y="40325"/>
                </a:lnTo>
                <a:lnTo>
                  <a:pt x="37444" y="43205"/>
                </a:lnTo>
                <a:lnTo>
                  <a:pt x="40325" y="48966"/>
                </a:lnTo>
                <a:lnTo>
                  <a:pt x="43205" y="54726"/>
                </a:lnTo>
                <a:lnTo>
                  <a:pt x="45125" y="60487"/>
                </a:lnTo>
                <a:lnTo>
                  <a:pt x="45125" y="74889"/>
                </a:lnTo>
                <a:lnTo>
                  <a:pt x="43205" y="79689"/>
                </a:lnTo>
                <a:lnTo>
                  <a:pt x="40325" y="83530"/>
                </a:lnTo>
                <a:lnTo>
                  <a:pt x="37444" y="87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9" name="object 529"/>
          <p:cNvSpPr/>
          <p:nvPr/>
        </p:nvSpPr>
        <p:spPr>
          <a:xfrm>
            <a:off x="1622587" y="1895718"/>
            <a:ext cx="12481" cy="19187"/>
          </a:xfrm>
          <a:custGeom>
            <a:avLst/>
            <a:gdLst/>
            <a:ahLst/>
            <a:cxnLst/>
            <a:rect l="l" t="t" r="r" b="b"/>
            <a:pathLst>
              <a:path w="12481" h="19187">
                <a:moveTo>
                  <a:pt x="11521" y="15346"/>
                </a:moveTo>
                <a:lnTo>
                  <a:pt x="8641" y="14401"/>
                </a:lnTo>
                <a:lnTo>
                  <a:pt x="6720" y="12466"/>
                </a:lnTo>
                <a:lnTo>
                  <a:pt x="3840" y="9601"/>
                </a:lnTo>
                <a:lnTo>
                  <a:pt x="960" y="4785"/>
                </a:lnTo>
                <a:lnTo>
                  <a:pt x="0" y="0"/>
                </a:lnTo>
                <a:lnTo>
                  <a:pt x="1920" y="17282"/>
                </a:lnTo>
                <a:lnTo>
                  <a:pt x="6720" y="19187"/>
                </a:lnTo>
                <a:lnTo>
                  <a:pt x="12481" y="19187"/>
                </a:lnTo>
                <a:lnTo>
                  <a:pt x="11521" y="153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0" name="object 530"/>
          <p:cNvSpPr/>
          <p:nvPr/>
        </p:nvSpPr>
        <p:spPr>
          <a:xfrm>
            <a:off x="1691700" y="1900504"/>
            <a:ext cx="11521" cy="14401"/>
          </a:xfrm>
          <a:custGeom>
            <a:avLst/>
            <a:gdLst/>
            <a:ahLst/>
            <a:cxnLst/>
            <a:rect l="l" t="t" r="r" b="b"/>
            <a:pathLst>
              <a:path w="11521" h="14401">
                <a:moveTo>
                  <a:pt x="0" y="0"/>
                </a:moveTo>
                <a:lnTo>
                  <a:pt x="22" y="10756"/>
                </a:lnTo>
                <a:lnTo>
                  <a:pt x="11521" y="14401"/>
                </a:lnTo>
                <a:lnTo>
                  <a:pt x="11521" y="9616"/>
                </a:lnTo>
                <a:lnTo>
                  <a:pt x="6720" y="9616"/>
                </a:lnTo>
                <a:lnTo>
                  <a:pt x="2880" y="67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1" name="object 531"/>
          <p:cNvSpPr/>
          <p:nvPr/>
        </p:nvSpPr>
        <p:spPr>
          <a:xfrm>
            <a:off x="1674434" y="1821789"/>
            <a:ext cx="57591" cy="93116"/>
          </a:xfrm>
          <a:custGeom>
            <a:avLst/>
            <a:gdLst/>
            <a:ahLst/>
            <a:cxnLst/>
            <a:rect l="l" t="t" r="r" b="b"/>
            <a:pathLst>
              <a:path w="57591" h="93116">
                <a:moveTo>
                  <a:pt x="7680" y="13441"/>
                </a:moveTo>
                <a:lnTo>
                  <a:pt x="4800" y="21122"/>
                </a:lnTo>
                <a:lnTo>
                  <a:pt x="4390" y="21867"/>
                </a:lnTo>
                <a:lnTo>
                  <a:pt x="883" y="33119"/>
                </a:lnTo>
                <a:lnTo>
                  <a:pt x="0" y="47045"/>
                </a:lnTo>
                <a:lnTo>
                  <a:pt x="218" y="53579"/>
                </a:lnTo>
                <a:lnTo>
                  <a:pt x="2240" y="66424"/>
                </a:lnTo>
                <a:lnTo>
                  <a:pt x="6705" y="77769"/>
                </a:lnTo>
                <a:lnTo>
                  <a:pt x="7681" y="79331"/>
                </a:lnTo>
                <a:lnTo>
                  <a:pt x="17289" y="89471"/>
                </a:lnTo>
                <a:lnTo>
                  <a:pt x="17266" y="78714"/>
                </a:lnTo>
                <a:lnTo>
                  <a:pt x="15989" y="74895"/>
                </a:lnTo>
                <a:lnTo>
                  <a:pt x="13422" y="62877"/>
                </a:lnTo>
                <a:lnTo>
                  <a:pt x="12466" y="48966"/>
                </a:lnTo>
                <a:lnTo>
                  <a:pt x="12466" y="41285"/>
                </a:lnTo>
                <a:lnTo>
                  <a:pt x="13426" y="33604"/>
                </a:lnTo>
                <a:lnTo>
                  <a:pt x="14401" y="25923"/>
                </a:lnTo>
                <a:lnTo>
                  <a:pt x="15361" y="17282"/>
                </a:lnTo>
                <a:lnTo>
                  <a:pt x="18242" y="11521"/>
                </a:lnTo>
                <a:lnTo>
                  <a:pt x="21107" y="8641"/>
                </a:lnTo>
                <a:lnTo>
                  <a:pt x="23027" y="5760"/>
                </a:lnTo>
                <a:lnTo>
                  <a:pt x="25907" y="3855"/>
                </a:lnTo>
                <a:lnTo>
                  <a:pt x="31668" y="3855"/>
                </a:lnTo>
                <a:lnTo>
                  <a:pt x="33588" y="4800"/>
                </a:lnTo>
                <a:lnTo>
                  <a:pt x="35509" y="6720"/>
                </a:lnTo>
                <a:lnTo>
                  <a:pt x="38389" y="8641"/>
                </a:lnTo>
                <a:lnTo>
                  <a:pt x="40309" y="12481"/>
                </a:lnTo>
                <a:lnTo>
                  <a:pt x="41269" y="17282"/>
                </a:lnTo>
                <a:lnTo>
                  <a:pt x="44150" y="24002"/>
                </a:lnTo>
                <a:lnTo>
                  <a:pt x="45110" y="32644"/>
                </a:lnTo>
                <a:lnTo>
                  <a:pt x="45110" y="42245"/>
                </a:lnTo>
                <a:lnTo>
                  <a:pt x="44964" y="51391"/>
                </a:lnTo>
                <a:lnTo>
                  <a:pt x="44029" y="64605"/>
                </a:lnTo>
                <a:lnTo>
                  <a:pt x="42230" y="74889"/>
                </a:lnTo>
                <a:lnTo>
                  <a:pt x="40309" y="79689"/>
                </a:lnTo>
                <a:lnTo>
                  <a:pt x="38389" y="83530"/>
                </a:lnTo>
                <a:lnTo>
                  <a:pt x="35509" y="85435"/>
                </a:lnTo>
                <a:lnTo>
                  <a:pt x="33588" y="87370"/>
                </a:lnTo>
                <a:lnTo>
                  <a:pt x="30708" y="88331"/>
                </a:lnTo>
                <a:lnTo>
                  <a:pt x="28788" y="88331"/>
                </a:lnTo>
                <a:lnTo>
                  <a:pt x="28788" y="93116"/>
                </a:lnTo>
                <a:lnTo>
                  <a:pt x="32628" y="93116"/>
                </a:lnTo>
                <a:lnTo>
                  <a:pt x="37429" y="91211"/>
                </a:lnTo>
                <a:lnTo>
                  <a:pt x="42230" y="88331"/>
                </a:lnTo>
                <a:lnTo>
                  <a:pt x="46070" y="84490"/>
                </a:lnTo>
                <a:lnTo>
                  <a:pt x="49911" y="79689"/>
                </a:lnTo>
                <a:lnTo>
                  <a:pt x="53751" y="72008"/>
                </a:lnTo>
                <a:lnTo>
                  <a:pt x="56806" y="59716"/>
                </a:lnTo>
                <a:lnTo>
                  <a:pt x="57591" y="46085"/>
                </a:lnTo>
                <a:lnTo>
                  <a:pt x="56734" y="32887"/>
                </a:lnTo>
                <a:lnTo>
                  <a:pt x="53616" y="20576"/>
                </a:lnTo>
                <a:lnTo>
                  <a:pt x="47990" y="10561"/>
                </a:lnTo>
                <a:lnTo>
                  <a:pt x="42230" y="3855"/>
                </a:lnTo>
                <a:lnTo>
                  <a:pt x="35509" y="0"/>
                </a:lnTo>
                <a:lnTo>
                  <a:pt x="24947" y="0"/>
                </a:lnTo>
                <a:lnTo>
                  <a:pt x="21107" y="975"/>
                </a:lnTo>
                <a:lnTo>
                  <a:pt x="16306" y="3855"/>
                </a:lnTo>
                <a:lnTo>
                  <a:pt x="11521" y="7696"/>
                </a:lnTo>
                <a:lnTo>
                  <a:pt x="768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2" name="object 532"/>
          <p:cNvSpPr/>
          <p:nvPr/>
        </p:nvSpPr>
        <p:spPr>
          <a:xfrm>
            <a:off x="1770430" y="1909160"/>
            <a:ext cx="8625" cy="5745"/>
          </a:xfrm>
          <a:custGeom>
            <a:avLst/>
            <a:gdLst/>
            <a:ahLst/>
            <a:cxnLst/>
            <a:rect l="l" t="t" r="r" b="b"/>
            <a:pathLst>
              <a:path w="8625" h="5745">
                <a:moveTo>
                  <a:pt x="4785" y="5745"/>
                </a:moveTo>
                <a:lnTo>
                  <a:pt x="8625" y="3840"/>
                </a:lnTo>
                <a:lnTo>
                  <a:pt x="4785" y="0"/>
                </a:lnTo>
                <a:lnTo>
                  <a:pt x="2880" y="960"/>
                </a:lnTo>
                <a:lnTo>
                  <a:pt x="0" y="960"/>
                </a:lnTo>
                <a:lnTo>
                  <a:pt x="0" y="5745"/>
                </a:lnTo>
                <a:lnTo>
                  <a:pt x="4785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3" name="object 533"/>
          <p:cNvSpPr/>
          <p:nvPr/>
        </p:nvSpPr>
        <p:spPr>
          <a:xfrm>
            <a:off x="1741627" y="1821789"/>
            <a:ext cx="58552" cy="93116"/>
          </a:xfrm>
          <a:custGeom>
            <a:avLst/>
            <a:gdLst/>
            <a:ahLst/>
            <a:cxnLst/>
            <a:rect l="l" t="t" r="r" b="b"/>
            <a:pathLst>
              <a:path w="58552" h="93116">
                <a:moveTo>
                  <a:pt x="0" y="47045"/>
                </a:moveTo>
                <a:lnTo>
                  <a:pt x="331" y="53768"/>
                </a:lnTo>
                <a:lnTo>
                  <a:pt x="2893" y="66509"/>
                </a:lnTo>
                <a:lnTo>
                  <a:pt x="7680" y="77769"/>
                </a:lnTo>
                <a:lnTo>
                  <a:pt x="17446" y="89255"/>
                </a:lnTo>
                <a:lnTo>
                  <a:pt x="28803" y="93116"/>
                </a:lnTo>
                <a:lnTo>
                  <a:pt x="28803" y="88331"/>
                </a:lnTo>
                <a:lnTo>
                  <a:pt x="24002" y="88331"/>
                </a:lnTo>
                <a:lnTo>
                  <a:pt x="20162" y="85435"/>
                </a:lnTo>
                <a:lnTo>
                  <a:pt x="18242" y="78714"/>
                </a:lnTo>
                <a:lnTo>
                  <a:pt x="16959" y="74895"/>
                </a:lnTo>
                <a:lnTo>
                  <a:pt x="14393" y="62877"/>
                </a:lnTo>
                <a:lnTo>
                  <a:pt x="13441" y="48966"/>
                </a:lnTo>
                <a:lnTo>
                  <a:pt x="13441" y="41285"/>
                </a:lnTo>
                <a:lnTo>
                  <a:pt x="14401" y="33604"/>
                </a:lnTo>
                <a:lnTo>
                  <a:pt x="15361" y="25923"/>
                </a:lnTo>
                <a:lnTo>
                  <a:pt x="16322" y="17282"/>
                </a:lnTo>
                <a:lnTo>
                  <a:pt x="18242" y="11521"/>
                </a:lnTo>
                <a:lnTo>
                  <a:pt x="21122" y="8641"/>
                </a:lnTo>
                <a:lnTo>
                  <a:pt x="24002" y="5760"/>
                </a:lnTo>
                <a:lnTo>
                  <a:pt x="26883" y="3855"/>
                </a:lnTo>
                <a:lnTo>
                  <a:pt x="32628" y="3855"/>
                </a:lnTo>
                <a:lnTo>
                  <a:pt x="34564" y="4800"/>
                </a:lnTo>
                <a:lnTo>
                  <a:pt x="36469" y="6720"/>
                </a:lnTo>
                <a:lnTo>
                  <a:pt x="38404" y="8641"/>
                </a:lnTo>
                <a:lnTo>
                  <a:pt x="40309" y="12481"/>
                </a:lnTo>
                <a:lnTo>
                  <a:pt x="42245" y="17282"/>
                </a:lnTo>
                <a:lnTo>
                  <a:pt x="44150" y="24002"/>
                </a:lnTo>
                <a:lnTo>
                  <a:pt x="45125" y="32644"/>
                </a:lnTo>
                <a:lnTo>
                  <a:pt x="45125" y="42245"/>
                </a:lnTo>
                <a:lnTo>
                  <a:pt x="44978" y="51391"/>
                </a:lnTo>
                <a:lnTo>
                  <a:pt x="44038" y="64605"/>
                </a:lnTo>
                <a:lnTo>
                  <a:pt x="42245" y="74889"/>
                </a:lnTo>
                <a:lnTo>
                  <a:pt x="41285" y="79689"/>
                </a:lnTo>
                <a:lnTo>
                  <a:pt x="39364" y="83530"/>
                </a:lnTo>
                <a:lnTo>
                  <a:pt x="36469" y="85435"/>
                </a:lnTo>
                <a:lnTo>
                  <a:pt x="33588" y="87370"/>
                </a:lnTo>
                <a:lnTo>
                  <a:pt x="37429" y="91211"/>
                </a:lnTo>
                <a:lnTo>
                  <a:pt x="42245" y="88331"/>
                </a:lnTo>
                <a:lnTo>
                  <a:pt x="47030" y="84490"/>
                </a:lnTo>
                <a:lnTo>
                  <a:pt x="50871" y="79689"/>
                </a:lnTo>
                <a:lnTo>
                  <a:pt x="53751" y="72008"/>
                </a:lnTo>
                <a:lnTo>
                  <a:pt x="54063" y="71260"/>
                </a:lnTo>
                <a:lnTo>
                  <a:pt x="57322" y="59638"/>
                </a:lnTo>
                <a:lnTo>
                  <a:pt x="58552" y="46085"/>
                </a:lnTo>
                <a:lnTo>
                  <a:pt x="57441" y="32695"/>
                </a:lnTo>
                <a:lnTo>
                  <a:pt x="53846" y="20497"/>
                </a:lnTo>
                <a:lnTo>
                  <a:pt x="47990" y="10561"/>
                </a:lnTo>
                <a:lnTo>
                  <a:pt x="42245" y="3855"/>
                </a:lnTo>
                <a:lnTo>
                  <a:pt x="36469" y="0"/>
                </a:lnTo>
                <a:lnTo>
                  <a:pt x="24963" y="0"/>
                </a:lnTo>
                <a:lnTo>
                  <a:pt x="21122" y="975"/>
                </a:lnTo>
                <a:lnTo>
                  <a:pt x="17282" y="3855"/>
                </a:lnTo>
                <a:lnTo>
                  <a:pt x="12481" y="7696"/>
                </a:lnTo>
                <a:lnTo>
                  <a:pt x="7680" y="13441"/>
                </a:lnTo>
                <a:lnTo>
                  <a:pt x="4800" y="21122"/>
                </a:lnTo>
                <a:lnTo>
                  <a:pt x="4488" y="21867"/>
                </a:lnTo>
                <a:lnTo>
                  <a:pt x="1229" y="33119"/>
                </a:lnTo>
                <a:lnTo>
                  <a:pt x="0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4" name="object 534"/>
          <p:cNvSpPr/>
          <p:nvPr/>
        </p:nvSpPr>
        <p:spPr>
          <a:xfrm>
            <a:off x="1972025" y="3777264"/>
            <a:ext cx="91196" cy="35509"/>
          </a:xfrm>
          <a:custGeom>
            <a:avLst/>
            <a:gdLst/>
            <a:ahLst/>
            <a:cxnLst/>
            <a:rect l="l" t="t" r="r" b="b"/>
            <a:pathLst>
              <a:path w="91196" h="35509">
                <a:moveTo>
                  <a:pt x="16306" y="22067"/>
                </a:moveTo>
                <a:lnTo>
                  <a:pt x="84475" y="22067"/>
                </a:lnTo>
                <a:lnTo>
                  <a:pt x="85435" y="23027"/>
                </a:lnTo>
                <a:lnTo>
                  <a:pt x="86395" y="23027"/>
                </a:lnTo>
                <a:lnTo>
                  <a:pt x="87355" y="23987"/>
                </a:lnTo>
                <a:lnTo>
                  <a:pt x="87355" y="25907"/>
                </a:lnTo>
                <a:lnTo>
                  <a:pt x="88315" y="26868"/>
                </a:lnTo>
                <a:lnTo>
                  <a:pt x="88315" y="33588"/>
                </a:lnTo>
                <a:lnTo>
                  <a:pt x="91196" y="33588"/>
                </a:lnTo>
                <a:lnTo>
                  <a:pt x="91196" y="0"/>
                </a:lnTo>
                <a:lnTo>
                  <a:pt x="88315" y="0"/>
                </a:lnTo>
                <a:lnTo>
                  <a:pt x="88315" y="6705"/>
                </a:lnTo>
                <a:lnTo>
                  <a:pt x="87355" y="7665"/>
                </a:lnTo>
                <a:lnTo>
                  <a:pt x="87355" y="9585"/>
                </a:lnTo>
                <a:lnTo>
                  <a:pt x="86395" y="10546"/>
                </a:lnTo>
                <a:lnTo>
                  <a:pt x="84475" y="10546"/>
                </a:lnTo>
                <a:lnTo>
                  <a:pt x="83515" y="11506"/>
                </a:lnTo>
                <a:lnTo>
                  <a:pt x="0" y="11506"/>
                </a:lnTo>
                <a:lnTo>
                  <a:pt x="0" y="13426"/>
                </a:lnTo>
                <a:lnTo>
                  <a:pt x="10561" y="35509"/>
                </a:lnTo>
                <a:lnTo>
                  <a:pt x="12466" y="34549"/>
                </a:lnTo>
                <a:lnTo>
                  <a:pt x="10561" y="31668"/>
                </a:lnTo>
                <a:lnTo>
                  <a:pt x="10561" y="24947"/>
                </a:lnTo>
                <a:lnTo>
                  <a:pt x="11521" y="24947"/>
                </a:lnTo>
                <a:lnTo>
                  <a:pt x="11521" y="23987"/>
                </a:lnTo>
                <a:lnTo>
                  <a:pt x="13426" y="23027"/>
                </a:lnTo>
                <a:lnTo>
                  <a:pt x="14401" y="23027"/>
                </a:lnTo>
                <a:lnTo>
                  <a:pt x="16306" y="22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5" name="object 535"/>
          <p:cNvSpPr/>
          <p:nvPr/>
        </p:nvSpPr>
        <p:spPr>
          <a:xfrm>
            <a:off x="1974890" y="3698534"/>
            <a:ext cx="90236" cy="54726"/>
          </a:xfrm>
          <a:custGeom>
            <a:avLst/>
            <a:gdLst/>
            <a:ahLst/>
            <a:cxnLst/>
            <a:rect l="l" t="t" r="r" b="b"/>
            <a:pathLst>
              <a:path w="90236" h="54726">
                <a:moveTo>
                  <a:pt x="55686" y="33604"/>
                </a:moveTo>
                <a:lnTo>
                  <a:pt x="55686" y="28803"/>
                </a:lnTo>
                <a:lnTo>
                  <a:pt x="53766" y="22082"/>
                </a:lnTo>
                <a:lnTo>
                  <a:pt x="48966" y="15361"/>
                </a:lnTo>
                <a:lnTo>
                  <a:pt x="56647" y="17282"/>
                </a:lnTo>
                <a:lnTo>
                  <a:pt x="63367" y="20162"/>
                </a:lnTo>
                <a:lnTo>
                  <a:pt x="70088" y="24963"/>
                </a:lnTo>
                <a:lnTo>
                  <a:pt x="76809" y="29763"/>
                </a:lnTo>
                <a:lnTo>
                  <a:pt x="81610" y="34564"/>
                </a:lnTo>
                <a:lnTo>
                  <a:pt x="83530" y="39364"/>
                </a:lnTo>
                <a:lnTo>
                  <a:pt x="86395" y="44165"/>
                </a:lnTo>
                <a:lnTo>
                  <a:pt x="87370" y="48966"/>
                </a:lnTo>
                <a:lnTo>
                  <a:pt x="87370" y="54726"/>
                </a:lnTo>
                <a:lnTo>
                  <a:pt x="90236" y="54726"/>
                </a:lnTo>
                <a:lnTo>
                  <a:pt x="90236" y="43205"/>
                </a:lnTo>
                <a:lnTo>
                  <a:pt x="87370" y="35524"/>
                </a:lnTo>
                <a:lnTo>
                  <a:pt x="83530" y="27843"/>
                </a:lnTo>
                <a:lnTo>
                  <a:pt x="80800" y="24070"/>
                </a:lnTo>
                <a:lnTo>
                  <a:pt x="71864" y="14836"/>
                </a:lnTo>
                <a:lnTo>
                  <a:pt x="61447" y="7680"/>
                </a:lnTo>
                <a:lnTo>
                  <a:pt x="58317" y="6029"/>
                </a:lnTo>
                <a:lnTo>
                  <a:pt x="46585" y="1588"/>
                </a:lnTo>
                <a:lnTo>
                  <a:pt x="33604" y="0"/>
                </a:lnTo>
                <a:lnTo>
                  <a:pt x="29301" y="213"/>
                </a:lnTo>
                <a:lnTo>
                  <a:pt x="16691" y="3374"/>
                </a:lnTo>
                <a:lnTo>
                  <a:pt x="5760" y="9601"/>
                </a:lnTo>
                <a:lnTo>
                  <a:pt x="0" y="15361"/>
                </a:lnTo>
                <a:lnTo>
                  <a:pt x="975" y="26883"/>
                </a:lnTo>
                <a:lnTo>
                  <a:pt x="1935" y="24003"/>
                </a:lnTo>
                <a:lnTo>
                  <a:pt x="4815" y="21122"/>
                </a:lnTo>
                <a:lnTo>
                  <a:pt x="7696" y="18242"/>
                </a:lnTo>
                <a:lnTo>
                  <a:pt x="11536" y="16322"/>
                </a:lnTo>
                <a:lnTo>
                  <a:pt x="16322" y="15361"/>
                </a:lnTo>
                <a:lnTo>
                  <a:pt x="21122" y="13441"/>
                </a:lnTo>
                <a:lnTo>
                  <a:pt x="38404" y="13441"/>
                </a:lnTo>
                <a:lnTo>
                  <a:pt x="44165" y="14401"/>
                </a:lnTo>
                <a:lnTo>
                  <a:pt x="46085" y="16322"/>
                </a:lnTo>
                <a:lnTo>
                  <a:pt x="47045" y="19202"/>
                </a:lnTo>
                <a:lnTo>
                  <a:pt x="48006" y="21122"/>
                </a:lnTo>
                <a:lnTo>
                  <a:pt x="48966" y="24003"/>
                </a:lnTo>
                <a:lnTo>
                  <a:pt x="49926" y="26883"/>
                </a:lnTo>
                <a:lnTo>
                  <a:pt x="49926" y="28803"/>
                </a:lnTo>
                <a:lnTo>
                  <a:pt x="52806" y="46085"/>
                </a:lnTo>
                <a:lnTo>
                  <a:pt x="55686" y="40325"/>
                </a:lnTo>
                <a:lnTo>
                  <a:pt x="55686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6" name="object 536"/>
          <p:cNvSpPr/>
          <p:nvPr/>
        </p:nvSpPr>
        <p:spPr>
          <a:xfrm>
            <a:off x="1972025" y="3713896"/>
            <a:ext cx="55671" cy="41285"/>
          </a:xfrm>
          <a:custGeom>
            <a:avLst/>
            <a:gdLst/>
            <a:ahLst/>
            <a:cxnLst/>
            <a:rect l="l" t="t" r="r" b="b"/>
            <a:pathLst>
              <a:path w="55671" h="41285">
                <a:moveTo>
                  <a:pt x="3840" y="19202"/>
                </a:moveTo>
                <a:lnTo>
                  <a:pt x="3840" y="11521"/>
                </a:lnTo>
                <a:lnTo>
                  <a:pt x="2865" y="0"/>
                </a:lnTo>
                <a:lnTo>
                  <a:pt x="0" y="6720"/>
                </a:lnTo>
                <a:lnTo>
                  <a:pt x="0" y="22082"/>
                </a:lnTo>
                <a:lnTo>
                  <a:pt x="3840" y="29763"/>
                </a:lnTo>
                <a:lnTo>
                  <a:pt x="10561" y="34564"/>
                </a:lnTo>
                <a:lnTo>
                  <a:pt x="17266" y="39364"/>
                </a:lnTo>
                <a:lnTo>
                  <a:pt x="23987" y="41285"/>
                </a:lnTo>
                <a:lnTo>
                  <a:pt x="39349" y="41285"/>
                </a:lnTo>
                <a:lnTo>
                  <a:pt x="46070" y="39364"/>
                </a:lnTo>
                <a:lnTo>
                  <a:pt x="50871" y="34564"/>
                </a:lnTo>
                <a:lnTo>
                  <a:pt x="55671" y="30723"/>
                </a:lnTo>
                <a:lnTo>
                  <a:pt x="52791" y="13441"/>
                </a:lnTo>
                <a:lnTo>
                  <a:pt x="52791" y="17282"/>
                </a:lnTo>
                <a:lnTo>
                  <a:pt x="50871" y="21122"/>
                </a:lnTo>
                <a:lnTo>
                  <a:pt x="47030" y="24002"/>
                </a:lnTo>
                <a:lnTo>
                  <a:pt x="41269" y="27843"/>
                </a:lnTo>
                <a:lnTo>
                  <a:pt x="34549" y="29763"/>
                </a:lnTo>
                <a:lnTo>
                  <a:pt x="18242" y="29763"/>
                </a:lnTo>
                <a:lnTo>
                  <a:pt x="12466" y="27843"/>
                </a:lnTo>
                <a:lnTo>
                  <a:pt x="9585" y="24963"/>
                </a:lnTo>
                <a:lnTo>
                  <a:pt x="5745" y="22082"/>
                </a:lnTo>
                <a:lnTo>
                  <a:pt x="384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7" name="object 537"/>
          <p:cNvSpPr/>
          <p:nvPr/>
        </p:nvSpPr>
        <p:spPr>
          <a:xfrm>
            <a:off x="1972025" y="3638062"/>
            <a:ext cx="9585" cy="39349"/>
          </a:xfrm>
          <a:custGeom>
            <a:avLst/>
            <a:gdLst/>
            <a:ahLst/>
            <a:cxnLst/>
            <a:rect l="l" t="t" r="r" b="b"/>
            <a:pathLst>
              <a:path w="9585" h="39349">
                <a:moveTo>
                  <a:pt x="3840" y="25923"/>
                </a:moveTo>
                <a:lnTo>
                  <a:pt x="3840" y="16322"/>
                </a:lnTo>
                <a:lnTo>
                  <a:pt x="4800" y="13441"/>
                </a:lnTo>
                <a:lnTo>
                  <a:pt x="7680" y="10561"/>
                </a:lnTo>
                <a:lnTo>
                  <a:pt x="9585" y="0"/>
                </a:lnTo>
                <a:lnTo>
                  <a:pt x="5745" y="3840"/>
                </a:lnTo>
                <a:lnTo>
                  <a:pt x="1904" y="8641"/>
                </a:lnTo>
                <a:lnTo>
                  <a:pt x="0" y="14401"/>
                </a:lnTo>
                <a:lnTo>
                  <a:pt x="0" y="28788"/>
                </a:lnTo>
                <a:lnTo>
                  <a:pt x="1904" y="34564"/>
                </a:lnTo>
                <a:lnTo>
                  <a:pt x="5745" y="39349"/>
                </a:lnTo>
                <a:lnTo>
                  <a:pt x="4800" y="29763"/>
                </a:lnTo>
                <a:lnTo>
                  <a:pt x="3840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8" name="object 538"/>
          <p:cNvSpPr/>
          <p:nvPr/>
        </p:nvSpPr>
        <p:spPr>
          <a:xfrm>
            <a:off x="1976826" y="3633261"/>
            <a:ext cx="88300" cy="51831"/>
          </a:xfrm>
          <a:custGeom>
            <a:avLst/>
            <a:gdLst/>
            <a:ahLst/>
            <a:cxnLst/>
            <a:rect l="l" t="t" r="r" b="b"/>
            <a:pathLst>
              <a:path w="88300" h="51831">
                <a:moveTo>
                  <a:pt x="66233" y="51831"/>
                </a:moveTo>
                <a:lnTo>
                  <a:pt x="71033" y="51831"/>
                </a:lnTo>
                <a:lnTo>
                  <a:pt x="75834" y="49926"/>
                </a:lnTo>
                <a:lnTo>
                  <a:pt x="79674" y="46085"/>
                </a:lnTo>
                <a:lnTo>
                  <a:pt x="85435" y="41269"/>
                </a:lnTo>
                <a:lnTo>
                  <a:pt x="88300" y="34564"/>
                </a:lnTo>
                <a:lnTo>
                  <a:pt x="88300" y="18242"/>
                </a:lnTo>
                <a:lnTo>
                  <a:pt x="85435" y="12481"/>
                </a:lnTo>
                <a:lnTo>
                  <a:pt x="81594" y="7680"/>
                </a:lnTo>
                <a:lnTo>
                  <a:pt x="76794" y="2880"/>
                </a:lnTo>
                <a:lnTo>
                  <a:pt x="71033" y="0"/>
                </a:lnTo>
                <a:lnTo>
                  <a:pt x="60472" y="0"/>
                </a:lnTo>
                <a:lnTo>
                  <a:pt x="55671" y="1920"/>
                </a:lnTo>
                <a:lnTo>
                  <a:pt x="50871" y="4800"/>
                </a:lnTo>
                <a:lnTo>
                  <a:pt x="47030" y="7680"/>
                </a:lnTo>
                <a:lnTo>
                  <a:pt x="42230" y="12481"/>
                </a:lnTo>
                <a:lnTo>
                  <a:pt x="36469" y="20162"/>
                </a:lnTo>
                <a:lnTo>
                  <a:pt x="31668" y="13441"/>
                </a:lnTo>
                <a:lnTo>
                  <a:pt x="27828" y="7680"/>
                </a:lnTo>
                <a:lnTo>
                  <a:pt x="23987" y="5760"/>
                </a:lnTo>
                <a:lnTo>
                  <a:pt x="21107" y="2880"/>
                </a:lnTo>
                <a:lnTo>
                  <a:pt x="17266" y="1920"/>
                </a:lnTo>
                <a:lnTo>
                  <a:pt x="8625" y="1920"/>
                </a:lnTo>
                <a:lnTo>
                  <a:pt x="4785" y="4800"/>
                </a:lnTo>
                <a:lnTo>
                  <a:pt x="2880" y="15361"/>
                </a:lnTo>
                <a:lnTo>
                  <a:pt x="4785" y="12481"/>
                </a:lnTo>
                <a:lnTo>
                  <a:pt x="8625" y="11521"/>
                </a:lnTo>
                <a:lnTo>
                  <a:pt x="17266" y="11521"/>
                </a:lnTo>
                <a:lnTo>
                  <a:pt x="20147" y="12481"/>
                </a:lnTo>
                <a:lnTo>
                  <a:pt x="23027" y="13441"/>
                </a:lnTo>
                <a:lnTo>
                  <a:pt x="25907" y="15361"/>
                </a:lnTo>
                <a:lnTo>
                  <a:pt x="29748" y="18242"/>
                </a:lnTo>
                <a:lnTo>
                  <a:pt x="34549" y="24002"/>
                </a:lnTo>
                <a:lnTo>
                  <a:pt x="24947" y="34564"/>
                </a:lnTo>
                <a:lnTo>
                  <a:pt x="23027" y="36469"/>
                </a:lnTo>
                <a:lnTo>
                  <a:pt x="21107" y="38404"/>
                </a:lnTo>
                <a:lnTo>
                  <a:pt x="18227" y="39364"/>
                </a:lnTo>
                <a:lnTo>
                  <a:pt x="16306" y="40309"/>
                </a:lnTo>
                <a:lnTo>
                  <a:pt x="14386" y="41269"/>
                </a:lnTo>
                <a:lnTo>
                  <a:pt x="8625" y="41269"/>
                </a:lnTo>
                <a:lnTo>
                  <a:pt x="4785" y="39364"/>
                </a:lnTo>
                <a:lnTo>
                  <a:pt x="2880" y="36469"/>
                </a:lnTo>
                <a:lnTo>
                  <a:pt x="0" y="34564"/>
                </a:lnTo>
                <a:lnTo>
                  <a:pt x="944" y="44150"/>
                </a:lnTo>
                <a:lnTo>
                  <a:pt x="5760" y="48950"/>
                </a:lnTo>
                <a:lnTo>
                  <a:pt x="10546" y="50871"/>
                </a:lnTo>
                <a:lnTo>
                  <a:pt x="20147" y="50871"/>
                </a:lnTo>
                <a:lnTo>
                  <a:pt x="23987" y="49926"/>
                </a:lnTo>
                <a:lnTo>
                  <a:pt x="26868" y="47990"/>
                </a:lnTo>
                <a:lnTo>
                  <a:pt x="30708" y="46085"/>
                </a:lnTo>
                <a:lnTo>
                  <a:pt x="35509" y="41269"/>
                </a:lnTo>
                <a:lnTo>
                  <a:pt x="41269" y="33588"/>
                </a:lnTo>
                <a:lnTo>
                  <a:pt x="46070" y="40309"/>
                </a:lnTo>
                <a:lnTo>
                  <a:pt x="44150" y="30723"/>
                </a:lnTo>
                <a:lnTo>
                  <a:pt x="44976" y="29561"/>
                </a:lnTo>
                <a:lnTo>
                  <a:pt x="54374" y="18582"/>
                </a:lnTo>
                <a:lnTo>
                  <a:pt x="62392" y="11521"/>
                </a:lnTo>
                <a:lnTo>
                  <a:pt x="64312" y="10561"/>
                </a:lnTo>
                <a:lnTo>
                  <a:pt x="67193" y="9601"/>
                </a:lnTo>
                <a:lnTo>
                  <a:pt x="74874" y="9601"/>
                </a:lnTo>
                <a:lnTo>
                  <a:pt x="77754" y="10561"/>
                </a:lnTo>
                <a:lnTo>
                  <a:pt x="80634" y="13441"/>
                </a:lnTo>
                <a:lnTo>
                  <a:pt x="83515" y="16322"/>
                </a:lnTo>
                <a:lnTo>
                  <a:pt x="84460" y="20162"/>
                </a:lnTo>
                <a:lnTo>
                  <a:pt x="84460" y="29748"/>
                </a:lnTo>
                <a:lnTo>
                  <a:pt x="82555" y="33588"/>
                </a:lnTo>
                <a:lnTo>
                  <a:pt x="79674" y="37429"/>
                </a:lnTo>
                <a:lnTo>
                  <a:pt x="75834" y="40309"/>
                </a:lnTo>
                <a:lnTo>
                  <a:pt x="71033" y="41269"/>
                </a:lnTo>
                <a:lnTo>
                  <a:pt x="61432" y="41269"/>
                </a:lnTo>
                <a:lnTo>
                  <a:pt x="62392" y="51831"/>
                </a:lnTo>
                <a:lnTo>
                  <a:pt x="66233" y="51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9" name="object 539"/>
          <p:cNvSpPr/>
          <p:nvPr/>
        </p:nvSpPr>
        <p:spPr>
          <a:xfrm>
            <a:off x="2020976" y="3663985"/>
            <a:ext cx="18242" cy="21107"/>
          </a:xfrm>
          <a:custGeom>
            <a:avLst/>
            <a:gdLst/>
            <a:ahLst/>
            <a:cxnLst/>
            <a:rect l="l" t="t" r="r" b="b"/>
            <a:pathLst>
              <a:path w="18242" h="21107">
                <a:moveTo>
                  <a:pt x="0" y="0"/>
                </a:moveTo>
                <a:lnTo>
                  <a:pt x="1920" y="9585"/>
                </a:lnTo>
                <a:lnTo>
                  <a:pt x="5760" y="14386"/>
                </a:lnTo>
                <a:lnTo>
                  <a:pt x="9601" y="17266"/>
                </a:lnTo>
                <a:lnTo>
                  <a:pt x="13441" y="20147"/>
                </a:lnTo>
                <a:lnTo>
                  <a:pt x="18242" y="21107"/>
                </a:lnTo>
                <a:lnTo>
                  <a:pt x="17282" y="10546"/>
                </a:lnTo>
                <a:lnTo>
                  <a:pt x="13441" y="9585"/>
                </a:lnTo>
                <a:lnTo>
                  <a:pt x="9601" y="8641"/>
                </a:lnTo>
                <a:lnTo>
                  <a:pt x="5760" y="6705"/>
                </a:lnTo>
                <a:lnTo>
                  <a:pt x="2880" y="384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0" name="object 540"/>
          <p:cNvSpPr/>
          <p:nvPr/>
        </p:nvSpPr>
        <p:spPr>
          <a:xfrm>
            <a:off x="1972025" y="3574709"/>
            <a:ext cx="91196" cy="35509"/>
          </a:xfrm>
          <a:custGeom>
            <a:avLst/>
            <a:gdLst/>
            <a:ahLst/>
            <a:cxnLst/>
            <a:rect l="l" t="t" r="r" b="b"/>
            <a:pathLst>
              <a:path w="91196" h="35509">
                <a:moveTo>
                  <a:pt x="11521" y="23027"/>
                </a:moveTo>
                <a:lnTo>
                  <a:pt x="14401" y="23027"/>
                </a:lnTo>
                <a:lnTo>
                  <a:pt x="16306" y="22067"/>
                </a:lnTo>
                <a:lnTo>
                  <a:pt x="84475" y="22067"/>
                </a:lnTo>
                <a:lnTo>
                  <a:pt x="85435" y="23027"/>
                </a:lnTo>
                <a:lnTo>
                  <a:pt x="86395" y="23027"/>
                </a:lnTo>
                <a:lnTo>
                  <a:pt x="87355" y="23987"/>
                </a:lnTo>
                <a:lnTo>
                  <a:pt x="87355" y="24947"/>
                </a:lnTo>
                <a:lnTo>
                  <a:pt x="88315" y="26868"/>
                </a:lnTo>
                <a:lnTo>
                  <a:pt x="88315" y="33588"/>
                </a:lnTo>
                <a:lnTo>
                  <a:pt x="91196" y="33588"/>
                </a:lnTo>
                <a:lnTo>
                  <a:pt x="91196" y="0"/>
                </a:lnTo>
                <a:lnTo>
                  <a:pt x="88315" y="0"/>
                </a:lnTo>
                <a:lnTo>
                  <a:pt x="88315" y="6720"/>
                </a:lnTo>
                <a:lnTo>
                  <a:pt x="87355" y="7665"/>
                </a:lnTo>
                <a:lnTo>
                  <a:pt x="87355" y="9585"/>
                </a:lnTo>
                <a:lnTo>
                  <a:pt x="86395" y="10561"/>
                </a:lnTo>
                <a:lnTo>
                  <a:pt x="83515" y="10561"/>
                </a:lnTo>
                <a:lnTo>
                  <a:pt x="80634" y="11506"/>
                </a:lnTo>
                <a:lnTo>
                  <a:pt x="0" y="11506"/>
                </a:lnTo>
                <a:lnTo>
                  <a:pt x="0" y="13426"/>
                </a:lnTo>
                <a:lnTo>
                  <a:pt x="10561" y="35509"/>
                </a:lnTo>
                <a:lnTo>
                  <a:pt x="12466" y="33588"/>
                </a:lnTo>
                <a:lnTo>
                  <a:pt x="10561" y="30708"/>
                </a:lnTo>
                <a:lnTo>
                  <a:pt x="10561" y="24947"/>
                </a:lnTo>
                <a:lnTo>
                  <a:pt x="11521" y="23987"/>
                </a:lnTo>
                <a:lnTo>
                  <a:pt x="11521" y="230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1" name="object 541"/>
          <p:cNvSpPr/>
          <p:nvPr/>
        </p:nvSpPr>
        <p:spPr>
          <a:xfrm>
            <a:off x="2098730" y="3777264"/>
            <a:ext cx="92156" cy="35509"/>
          </a:xfrm>
          <a:custGeom>
            <a:avLst/>
            <a:gdLst/>
            <a:ahLst/>
            <a:cxnLst/>
            <a:rect l="l" t="t" r="r" b="b"/>
            <a:pathLst>
              <a:path w="92156" h="35509">
                <a:moveTo>
                  <a:pt x="10561" y="35509"/>
                </a:moveTo>
                <a:lnTo>
                  <a:pt x="12481" y="34549"/>
                </a:lnTo>
                <a:lnTo>
                  <a:pt x="11521" y="31668"/>
                </a:lnTo>
                <a:lnTo>
                  <a:pt x="10561" y="28788"/>
                </a:lnTo>
                <a:lnTo>
                  <a:pt x="10561" y="25907"/>
                </a:lnTo>
                <a:lnTo>
                  <a:pt x="11521" y="24947"/>
                </a:lnTo>
                <a:lnTo>
                  <a:pt x="12481" y="23987"/>
                </a:lnTo>
                <a:lnTo>
                  <a:pt x="13441" y="23027"/>
                </a:lnTo>
                <a:lnTo>
                  <a:pt x="15361" y="23027"/>
                </a:lnTo>
                <a:lnTo>
                  <a:pt x="17282" y="22067"/>
                </a:lnTo>
                <a:lnTo>
                  <a:pt x="84475" y="22067"/>
                </a:lnTo>
                <a:lnTo>
                  <a:pt x="85435" y="23027"/>
                </a:lnTo>
                <a:lnTo>
                  <a:pt x="86395" y="23027"/>
                </a:lnTo>
                <a:lnTo>
                  <a:pt x="87370" y="23987"/>
                </a:lnTo>
                <a:lnTo>
                  <a:pt x="88315" y="25907"/>
                </a:lnTo>
                <a:lnTo>
                  <a:pt x="89275" y="26868"/>
                </a:lnTo>
                <a:lnTo>
                  <a:pt x="89275" y="33588"/>
                </a:lnTo>
                <a:lnTo>
                  <a:pt x="92156" y="33588"/>
                </a:lnTo>
                <a:lnTo>
                  <a:pt x="92156" y="0"/>
                </a:lnTo>
                <a:lnTo>
                  <a:pt x="89275" y="0"/>
                </a:lnTo>
                <a:lnTo>
                  <a:pt x="89275" y="6705"/>
                </a:lnTo>
                <a:lnTo>
                  <a:pt x="88315" y="7665"/>
                </a:lnTo>
                <a:lnTo>
                  <a:pt x="87370" y="9585"/>
                </a:lnTo>
                <a:lnTo>
                  <a:pt x="86395" y="10546"/>
                </a:lnTo>
                <a:lnTo>
                  <a:pt x="85435" y="10546"/>
                </a:lnTo>
                <a:lnTo>
                  <a:pt x="84475" y="11506"/>
                </a:lnTo>
                <a:lnTo>
                  <a:pt x="0" y="11506"/>
                </a:lnTo>
                <a:lnTo>
                  <a:pt x="0" y="13426"/>
                </a:lnTo>
                <a:lnTo>
                  <a:pt x="10561" y="355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2" name="object 542"/>
          <p:cNvSpPr/>
          <p:nvPr/>
        </p:nvSpPr>
        <p:spPr>
          <a:xfrm>
            <a:off x="2110252" y="3731178"/>
            <a:ext cx="41285" cy="24003"/>
          </a:xfrm>
          <a:custGeom>
            <a:avLst/>
            <a:gdLst/>
            <a:ahLst/>
            <a:cxnLst/>
            <a:rect l="l" t="t" r="r" b="b"/>
            <a:pathLst>
              <a:path w="41285" h="24003">
                <a:moveTo>
                  <a:pt x="41285" y="0"/>
                </a:moveTo>
                <a:lnTo>
                  <a:pt x="39364" y="3840"/>
                </a:lnTo>
                <a:lnTo>
                  <a:pt x="35524" y="6720"/>
                </a:lnTo>
                <a:lnTo>
                  <a:pt x="30723" y="10561"/>
                </a:lnTo>
                <a:lnTo>
                  <a:pt x="23042" y="12481"/>
                </a:lnTo>
                <a:lnTo>
                  <a:pt x="6720" y="12481"/>
                </a:lnTo>
                <a:lnTo>
                  <a:pt x="1920" y="10561"/>
                </a:lnTo>
                <a:lnTo>
                  <a:pt x="0" y="17282"/>
                </a:lnTo>
                <a:lnTo>
                  <a:pt x="5760" y="22082"/>
                </a:lnTo>
                <a:lnTo>
                  <a:pt x="13441" y="24003"/>
                </a:lnTo>
                <a:lnTo>
                  <a:pt x="28803" y="24003"/>
                </a:lnTo>
                <a:lnTo>
                  <a:pt x="35524" y="22082"/>
                </a:lnTo>
                <a:lnTo>
                  <a:pt x="40325" y="17282"/>
                </a:lnTo>
                <a:lnTo>
                  <a:pt x="412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3" name="object 543"/>
          <p:cNvSpPr/>
          <p:nvPr/>
        </p:nvSpPr>
        <p:spPr>
          <a:xfrm>
            <a:off x="2098730" y="3698534"/>
            <a:ext cx="94076" cy="54726"/>
          </a:xfrm>
          <a:custGeom>
            <a:avLst/>
            <a:gdLst/>
            <a:ahLst/>
            <a:cxnLst/>
            <a:rect l="l" t="t" r="r" b="b"/>
            <a:pathLst>
              <a:path w="94076" h="54726">
                <a:moveTo>
                  <a:pt x="13441" y="43205"/>
                </a:moveTo>
                <a:lnTo>
                  <a:pt x="9601" y="40325"/>
                </a:lnTo>
                <a:lnTo>
                  <a:pt x="5760" y="37444"/>
                </a:lnTo>
                <a:lnTo>
                  <a:pt x="4800" y="34564"/>
                </a:lnTo>
                <a:lnTo>
                  <a:pt x="4800" y="26883"/>
                </a:lnTo>
                <a:lnTo>
                  <a:pt x="5760" y="24003"/>
                </a:lnTo>
                <a:lnTo>
                  <a:pt x="8641" y="21122"/>
                </a:lnTo>
                <a:lnTo>
                  <a:pt x="11521" y="18242"/>
                </a:lnTo>
                <a:lnTo>
                  <a:pt x="15361" y="16322"/>
                </a:lnTo>
                <a:lnTo>
                  <a:pt x="20162" y="15361"/>
                </a:lnTo>
                <a:lnTo>
                  <a:pt x="24963" y="13441"/>
                </a:lnTo>
                <a:lnTo>
                  <a:pt x="42245" y="13441"/>
                </a:lnTo>
                <a:lnTo>
                  <a:pt x="48006" y="14401"/>
                </a:lnTo>
                <a:lnTo>
                  <a:pt x="48966" y="16322"/>
                </a:lnTo>
                <a:lnTo>
                  <a:pt x="50886" y="19202"/>
                </a:lnTo>
                <a:lnTo>
                  <a:pt x="51846" y="21122"/>
                </a:lnTo>
                <a:lnTo>
                  <a:pt x="52806" y="24003"/>
                </a:lnTo>
                <a:lnTo>
                  <a:pt x="52806" y="32644"/>
                </a:lnTo>
                <a:lnTo>
                  <a:pt x="51846" y="49926"/>
                </a:lnTo>
                <a:lnTo>
                  <a:pt x="56647" y="46085"/>
                </a:lnTo>
                <a:lnTo>
                  <a:pt x="59527" y="40325"/>
                </a:lnTo>
                <a:lnTo>
                  <a:pt x="59527" y="28803"/>
                </a:lnTo>
                <a:lnTo>
                  <a:pt x="56647" y="22082"/>
                </a:lnTo>
                <a:lnTo>
                  <a:pt x="52806" y="15361"/>
                </a:lnTo>
                <a:lnTo>
                  <a:pt x="60472" y="17282"/>
                </a:lnTo>
                <a:lnTo>
                  <a:pt x="67193" y="20162"/>
                </a:lnTo>
                <a:lnTo>
                  <a:pt x="73929" y="24963"/>
                </a:lnTo>
                <a:lnTo>
                  <a:pt x="79689" y="29763"/>
                </a:lnTo>
                <a:lnTo>
                  <a:pt x="84475" y="34564"/>
                </a:lnTo>
                <a:lnTo>
                  <a:pt x="87370" y="39364"/>
                </a:lnTo>
                <a:lnTo>
                  <a:pt x="90236" y="44165"/>
                </a:lnTo>
                <a:lnTo>
                  <a:pt x="91196" y="48966"/>
                </a:lnTo>
                <a:lnTo>
                  <a:pt x="91196" y="54726"/>
                </a:lnTo>
                <a:lnTo>
                  <a:pt x="94076" y="54726"/>
                </a:lnTo>
                <a:lnTo>
                  <a:pt x="94076" y="43205"/>
                </a:lnTo>
                <a:lnTo>
                  <a:pt x="91196" y="35524"/>
                </a:lnTo>
                <a:lnTo>
                  <a:pt x="86395" y="27843"/>
                </a:lnTo>
                <a:lnTo>
                  <a:pt x="84106" y="24574"/>
                </a:lnTo>
                <a:lnTo>
                  <a:pt x="75554" y="15037"/>
                </a:lnTo>
                <a:lnTo>
                  <a:pt x="65288" y="7680"/>
                </a:lnTo>
                <a:lnTo>
                  <a:pt x="62121" y="6029"/>
                </a:lnTo>
                <a:lnTo>
                  <a:pt x="50027" y="1588"/>
                </a:lnTo>
                <a:lnTo>
                  <a:pt x="37444" y="0"/>
                </a:lnTo>
                <a:lnTo>
                  <a:pt x="32847" y="213"/>
                </a:lnTo>
                <a:lnTo>
                  <a:pt x="20226" y="3374"/>
                </a:lnTo>
                <a:lnTo>
                  <a:pt x="9601" y="9601"/>
                </a:lnTo>
                <a:lnTo>
                  <a:pt x="2880" y="15361"/>
                </a:lnTo>
                <a:lnTo>
                  <a:pt x="0" y="22082"/>
                </a:lnTo>
                <a:lnTo>
                  <a:pt x="0" y="37444"/>
                </a:lnTo>
                <a:lnTo>
                  <a:pt x="3840" y="45125"/>
                </a:lnTo>
                <a:lnTo>
                  <a:pt x="11521" y="49926"/>
                </a:lnTo>
                <a:lnTo>
                  <a:pt x="13441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4" name="object 544"/>
          <p:cNvSpPr/>
          <p:nvPr/>
        </p:nvSpPr>
        <p:spPr>
          <a:xfrm>
            <a:off x="2098730" y="3633261"/>
            <a:ext cx="93116" cy="50871"/>
          </a:xfrm>
          <a:custGeom>
            <a:avLst/>
            <a:gdLst/>
            <a:ahLst/>
            <a:cxnLst/>
            <a:rect l="l" t="t" r="r" b="b"/>
            <a:pathLst>
              <a:path w="93116" h="50871">
                <a:moveTo>
                  <a:pt x="60472" y="1920"/>
                </a:moveTo>
                <a:lnTo>
                  <a:pt x="56647" y="4800"/>
                </a:lnTo>
                <a:lnTo>
                  <a:pt x="52806" y="7680"/>
                </a:lnTo>
                <a:lnTo>
                  <a:pt x="48006" y="12481"/>
                </a:lnTo>
                <a:lnTo>
                  <a:pt x="42245" y="20162"/>
                </a:lnTo>
                <a:lnTo>
                  <a:pt x="37444" y="13441"/>
                </a:lnTo>
                <a:lnTo>
                  <a:pt x="33604" y="7680"/>
                </a:lnTo>
                <a:lnTo>
                  <a:pt x="29763" y="5760"/>
                </a:lnTo>
                <a:lnTo>
                  <a:pt x="25923" y="2880"/>
                </a:lnTo>
                <a:lnTo>
                  <a:pt x="23042" y="1920"/>
                </a:lnTo>
                <a:lnTo>
                  <a:pt x="14401" y="1920"/>
                </a:lnTo>
                <a:lnTo>
                  <a:pt x="10561" y="12481"/>
                </a:lnTo>
                <a:lnTo>
                  <a:pt x="14401" y="11521"/>
                </a:lnTo>
                <a:lnTo>
                  <a:pt x="22082" y="11521"/>
                </a:lnTo>
                <a:lnTo>
                  <a:pt x="25923" y="12481"/>
                </a:lnTo>
                <a:lnTo>
                  <a:pt x="27843" y="13441"/>
                </a:lnTo>
                <a:lnTo>
                  <a:pt x="30723" y="15361"/>
                </a:lnTo>
                <a:lnTo>
                  <a:pt x="34564" y="18242"/>
                </a:lnTo>
                <a:lnTo>
                  <a:pt x="39364" y="24002"/>
                </a:lnTo>
                <a:lnTo>
                  <a:pt x="30723" y="34564"/>
                </a:lnTo>
                <a:lnTo>
                  <a:pt x="28803" y="36469"/>
                </a:lnTo>
                <a:lnTo>
                  <a:pt x="25923" y="38404"/>
                </a:lnTo>
                <a:lnTo>
                  <a:pt x="24003" y="39364"/>
                </a:lnTo>
                <a:lnTo>
                  <a:pt x="22082" y="40309"/>
                </a:lnTo>
                <a:lnTo>
                  <a:pt x="19202" y="41269"/>
                </a:lnTo>
                <a:lnTo>
                  <a:pt x="13441" y="41269"/>
                </a:lnTo>
                <a:lnTo>
                  <a:pt x="10561" y="39364"/>
                </a:lnTo>
                <a:lnTo>
                  <a:pt x="7680" y="36469"/>
                </a:lnTo>
                <a:lnTo>
                  <a:pt x="5760" y="34564"/>
                </a:lnTo>
                <a:lnTo>
                  <a:pt x="3840" y="30723"/>
                </a:lnTo>
                <a:lnTo>
                  <a:pt x="3840" y="21122"/>
                </a:lnTo>
                <a:lnTo>
                  <a:pt x="5760" y="8641"/>
                </a:lnTo>
                <a:lnTo>
                  <a:pt x="1920" y="13441"/>
                </a:lnTo>
                <a:lnTo>
                  <a:pt x="0" y="19202"/>
                </a:lnTo>
                <a:lnTo>
                  <a:pt x="0" y="33588"/>
                </a:lnTo>
                <a:lnTo>
                  <a:pt x="1920" y="39364"/>
                </a:lnTo>
                <a:lnTo>
                  <a:pt x="6720" y="44150"/>
                </a:lnTo>
                <a:lnTo>
                  <a:pt x="10561" y="48950"/>
                </a:lnTo>
                <a:lnTo>
                  <a:pt x="15361" y="50871"/>
                </a:lnTo>
                <a:lnTo>
                  <a:pt x="24963" y="50871"/>
                </a:lnTo>
                <a:lnTo>
                  <a:pt x="28803" y="49926"/>
                </a:lnTo>
                <a:lnTo>
                  <a:pt x="32644" y="47990"/>
                </a:lnTo>
                <a:lnTo>
                  <a:pt x="36484" y="46085"/>
                </a:lnTo>
                <a:lnTo>
                  <a:pt x="40325" y="41269"/>
                </a:lnTo>
                <a:lnTo>
                  <a:pt x="47045" y="33588"/>
                </a:lnTo>
                <a:lnTo>
                  <a:pt x="50886" y="40309"/>
                </a:lnTo>
                <a:lnTo>
                  <a:pt x="55686" y="45110"/>
                </a:lnTo>
                <a:lnTo>
                  <a:pt x="59527" y="47990"/>
                </a:lnTo>
                <a:lnTo>
                  <a:pt x="63367" y="50871"/>
                </a:lnTo>
                <a:lnTo>
                  <a:pt x="67193" y="41269"/>
                </a:lnTo>
                <a:lnTo>
                  <a:pt x="62407" y="40309"/>
                </a:lnTo>
                <a:lnTo>
                  <a:pt x="59527" y="39364"/>
                </a:lnTo>
                <a:lnTo>
                  <a:pt x="55686" y="37429"/>
                </a:lnTo>
                <a:lnTo>
                  <a:pt x="51846" y="34564"/>
                </a:lnTo>
                <a:lnTo>
                  <a:pt x="48966" y="30723"/>
                </a:lnTo>
                <a:lnTo>
                  <a:pt x="49892" y="29572"/>
                </a:lnTo>
                <a:lnTo>
                  <a:pt x="59529" y="18585"/>
                </a:lnTo>
                <a:lnTo>
                  <a:pt x="67193" y="11521"/>
                </a:lnTo>
                <a:lnTo>
                  <a:pt x="70088" y="10561"/>
                </a:lnTo>
                <a:lnTo>
                  <a:pt x="72969" y="9601"/>
                </a:lnTo>
                <a:lnTo>
                  <a:pt x="79689" y="9601"/>
                </a:lnTo>
                <a:lnTo>
                  <a:pt x="83530" y="10561"/>
                </a:lnTo>
                <a:lnTo>
                  <a:pt x="85435" y="13441"/>
                </a:lnTo>
                <a:lnTo>
                  <a:pt x="88315" y="16322"/>
                </a:lnTo>
                <a:lnTo>
                  <a:pt x="90236" y="20162"/>
                </a:lnTo>
                <a:lnTo>
                  <a:pt x="90236" y="29748"/>
                </a:lnTo>
                <a:lnTo>
                  <a:pt x="88315" y="33588"/>
                </a:lnTo>
                <a:lnTo>
                  <a:pt x="84475" y="37429"/>
                </a:lnTo>
                <a:lnTo>
                  <a:pt x="81594" y="40309"/>
                </a:lnTo>
                <a:lnTo>
                  <a:pt x="85435" y="46085"/>
                </a:lnTo>
                <a:lnTo>
                  <a:pt x="91196" y="41269"/>
                </a:lnTo>
                <a:lnTo>
                  <a:pt x="93116" y="34564"/>
                </a:lnTo>
                <a:lnTo>
                  <a:pt x="93116" y="18242"/>
                </a:lnTo>
                <a:lnTo>
                  <a:pt x="91196" y="12481"/>
                </a:lnTo>
                <a:lnTo>
                  <a:pt x="86395" y="7680"/>
                </a:lnTo>
                <a:lnTo>
                  <a:pt x="82555" y="2880"/>
                </a:lnTo>
                <a:lnTo>
                  <a:pt x="76809" y="0"/>
                </a:lnTo>
                <a:lnTo>
                  <a:pt x="65288" y="0"/>
                </a:lnTo>
                <a:lnTo>
                  <a:pt x="60472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5" name="object 545"/>
          <p:cNvSpPr/>
          <p:nvPr/>
        </p:nvSpPr>
        <p:spPr>
          <a:xfrm>
            <a:off x="2162098" y="3673571"/>
            <a:ext cx="22067" cy="11521"/>
          </a:xfrm>
          <a:custGeom>
            <a:avLst/>
            <a:gdLst/>
            <a:ahLst/>
            <a:cxnLst/>
            <a:rect l="l" t="t" r="r" b="b"/>
            <a:pathLst>
              <a:path w="22067" h="11521">
                <a:moveTo>
                  <a:pt x="0" y="10561"/>
                </a:moveTo>
                <a:lnTo>
                  <a:pt x="3825" y="11521"/>
                </a:lnTo>
                <a:lnTo>
                  <a:pt x="13441" y="11521"/>
                </a:lnTo>
                <a:lnTo>
                  <a:pt x="18227" y="9616"/>
                </a:lnTo>
                <a:lnTo>
                  <a:pt x="22067" y="5775"/>
                </a:lnTo>
                <a:lnTo>
                  <a:pt x="18227" y="0"/>
                </a:lnTo>
                <a:lnTo>
                  <a:pt x="13441" y="960"/>
                </a:lnTo>
                <a:lnTo>
                  <a:pt x="3825" y="960"/>
                </a:lnTo>
                <a:lnTo>
                  <a:pt x="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6" name="object 546"/>
          <p:cNvSpPr/>
          <p:nvPr/>
        </p:nvSpPr>
        <p:spPr>
          <a:xfrm>
            <a:off x="2102571" y="3635181"/>
            <a:ext cx="10561" cy="19202"/>
          </a:xfrm>
          <a:custGeom>
            <a:avLst/>
            <a:gdLst/>
            <a:ahLst/>
            <a:cxnLst/>
            <a:rect l="l" t="t" r="r" b="b"/>
            <a:pathLst>
              <a:path w="10561" h="19202">
                <a:moveTo>
                  <a:pt x="0" y="19202"/>
                </a:moveTo>
                <a:lnTo>
                  <a:pt x="1920" y="16322"/>
                </a:lnTo>
                <a:lnTo>
                  <a:pt x="3840" y="13441"/>
                </a:lnTo>
                <a:lnTo>
                  <a:pt x="6720" y="10561"/>
                </a:lnTo>
                <a:lnTo>
                  <a:pt x="10561" y="0"/>
                </a:lnTo>
                <a:lnTo>
                  <a:pt x="5760" y="2880"/>
                </a:lnTo>
                <a:lnTo>
                  <a:pt x="1920" y="6720"/>
                </a:lnTo>
                <a:lnTo>
                  <a:pt x="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7" name="object 547"/>
          <p:cNvSpPr/>
          <p:nvPr/>
        </p:nvSpPr>
        <p:spPr>
          <a:xfrm>
            <a:off x="2098730" y="3562228"/>
            <a:ext cx="92156" cy="61432"/>
          </a:xfrm>
          <a:custGeom>
            <a:avLst/>
            <a:gdLst/>
            <a:ahLst/>
            <a:cxnLst/>
            <a:rect l="l" t="t" r="r" b="b"/>
            <a:pathLst>
              <a:path w="92156" h="61432">
                <a:moveTo>
                  <a:pt x="59527" y="61432"/>
                </a:moveTo>
                <a:lnTo>
                  <a:pt x="68153" y="61432"/>
                </a:lnTo>
                <a:lnTo>
                  <a:pt x="68153" y="23042"/>
                </a:lnTo>
                <a:lnTo>
                  <a:pt x="92156" y="23042"/>
                </a:lnTo>
                <a:lnTo>
                  <a:pt x="92156" y="12481"/>
                </a:lnTo>
                <a:lnTo>
                  <a:pt x="68153" y="12481"/>
                </a:lnTo>
                <a:lnTo>
                  <a:pt x="68153" y="0"/>
                </a:lnTo>
                <a:lnTo>
                  <a:pt x="58567" y="0"/>
                </a:lnTo>
                <a:lnTo>
                  <a:pt x="58567" y="12481"/>
                </a:lnTo>
                <a:lnTo>
                  <a:pt x="0" y="12481"/>
                </a:lnTo>
                <a:lnTo>
                  <a:pt x="0" y="20147"/>
                </a:lnTo>
                <a:lnTo>
                  <a:pt x="59527" y="61432"/>
                </a:lnTo>
                <a:lnTo>
                  <a:pt x="14401" y="23042"/>
                </a:lnTo>
                <a:lnTo>
                  <a:pt x="58567" y="23042"/>
                </a:lnTo>
                <a:lnTo>
                  <a:pt x="58567" y="54711"/>
                </a:lnTo>
                <a:lnTo>
                  <a:pt x="14401" y="23042"/>
                </a:lnTo>
                <a:lnTo>
                  <a:pt x="59527" y="61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8" name="object 548"/>
          <p:cNvSpPr/>
          <p:nvPr/>
        </p:nvSpPr>
        <p:spPr>
          <a:xfrm>
            <a:off x="2226411" y="3777264"/>
            <a:ext cx="92156" cy="35509"/>
          </a:xfrm>
          <a:custGeom>
            <a:avLst/>
            <a:gdLst/>
            <a:ahLst/>
            <a:cxnLst/>
            <a:rect l="l" t="t" r="r" b="b"/>
            <a:pathLst>
              <a:path w="92156" h="35509">
                <a:moveTo>
                  <a:pt x="10561" y="35509"/>
                </a:moveTo>
                <a:lnTo>
                  <a:pt x="13441" y="34549"/>
                </a:lnTo>
                <a:lnTo>
                  <a:pt x="11521" y="31668"/>
                </a:lnTo>
                <a:lnTo>
                  <a:pt x="10561" y="28788"/>
                </a:lnTo>
                <a:lnTo>
                  <a:pt x="10561" y="25907"/>
                </a:lnTo>
                <a:lnTo>
                  <a:pt x="11521" y="24947"/>
                </a:lnTo>
                <a:lnTo>
                  <a:pt x="12481" y="23987"/>
                </a:lnTo>
                <a:lnTo>
                  <a:pt x="13441" y="23027"/>
                </a:lnTo>
                <a:lnTo>
                  <a:pt x="15361" y="23027"/>
                </a:lnTo>
                <a:lnTo>
                  <a:pt x="17282" y="22067"/>
                </a:lnTo>
                <a:lnTo>
                  <a:pt x="84475" y="22067"/>
                </a:lnTo>
                <a:lnTo>
                  <a:pt x="85435" y="23027"/>
                </a:lnTo>
                <a:lnTo>
                  <a:pt x="86395" y="23027"/>
                </a:lnTo>
                <a:lnTo>
                  <a:pt x="87355" y="23987"/>
                </a:lnTo>
                <a:lnTo>
                  <a:pt x="88315" y="25907"/>
                </a:lnTo>
                <a:lnTo>
                  <a:pt x="89275" y="26868"/>
                </a:lnTo>
                <a:lnTo>
                  <a:pt x="89275" y="33588"/>
                </a:lnTo>
                <a:lnTo>
                  <a:pt x="92156" y="33588"/>
                </a:lnTo>
                <a:lnTo>
                  <a:pt x="92156" y="0"/>
                </a:lnTo>
                <a:lnTo>
                  <a:pt x="89275" y="0"/>
                </a:lnTo>
                <a:lnTo>
                  <a:pt x="89275" y="6705"/>
                </a:lnTo>
                <a:lnTo>
                  <a:pt x="88315" y="7665"/>
                </a:lnTo>
                <a:lnTo>
                  <a:pt x="87355" y="9585"/>
                </a:lnTo>
                <a:lnTo>
                  <a:pt x="86395" y="10546"/>
                </a:lnTo>
                <a:lnTo>
                  <a:pt x="85435" y="10546"/>
                </a:lnTo>
                <a:lnTo>
                  <a:pt x="84475" y="11506"/>
                </a:lnTo>
                <a:lnTo>
                  <a:pt x="0" y="11506"/>
                </a:lnTo>
                <a:lnTo>
                  <a:pt x="0" y="13426"/>
                </a:lnTo>
                <a:lnTo>
                  <a:pt x="10561" y="355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9" name="object 549"/>
          <p:cNvSpPr/>
          <p:nvPr/>
        </p:nvSpPr>
        <p:spPr>
          <a:xfrm>
            <a:off x="2233132" y="3731178"/>
            <a:ext cx="46070" cy="24003"/>
          </a:xfrm>
          <a:custGeom>
            <a:avLst/>
            <a:gdLst/>
            <a:ahLst/>
            <a:cxnLst/>
            <a:rect l="l" t="t" r="r" b="b"/>
            <a:pathLst>
              <a:path w="46070" h="24003">
                <a:moveTo>
                  <a:pt x="46070" y="0"/>
                </a:moveTo>
                <a:lnTo>
                  <a:pt x="44165" y="3840"/>
                </a:lnTo>
                <a:lnTo>
                  <a:pt x="40325" y="6720"/>
                </a:lnTo>
                <a:lnTo>
                  <a:pt x="35509" y="10561"/>
                </a:lnTo>
                <a:lnTo>
                  <a:pt x="27828" y="12481"/>
                </a:lnTo>
                <a:lnTo>
                  <a:pt x="11521" y="12481"/>
                </a:lnTo>
                <a:lnTo>
                  <a:pt x="6720" y="10561"/>
                </a:lnTo>
                <a:lnTo>
                  <a:pt x="2880" y="7680"/>
                </a:lnTo>
                <a:lnTo>
                  <a:pt x="0" y="4800"/>
                </a:lnTo>
                <a:lnTo>
                  <a:pt x="4800" y="17282"/>
                </a:lnTo>
                <a:lnTo>
                  <a:pt x="10561" y="22082"/>
                </a:lnTo>
                <a:lnTo>
                  <a:pt x="18242" y="24003"/>
                </a:lnTo>
                <a:lnTo>
                  <a:pt x="33604" y="24003"/>
                </a:lnTo>
                <a:lnTo>
                  <a:pt x="40325" y="22082"/>
                </a:lnTo>
                <a:lnTo>
                  <a:pt x="45110" y="17282"/>
                </a:lnTo>
                <a:lnTo>
                  <a:pt x="460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0" name="object 550"/>
          <p:cNvSpPr/>
          <p:nvPr/>
        </p:nvSpPr>
        <p:spPr>
          <a:xfrm>
            <a:off x="2226411" y="3698534"/>
            <a:ext cx="94076" cy="54726"/>
          </a:xfrm>
          <a:custGeom>
            <a:avLst/>
            <a:gdLst/>
            <a:ahLst/>
            <a:cxnLst/>
            <a:rect l="l" t="t" r="r" b="b"/>
            <a:pathLst>
              <a:path w="94076" h="54726">
                <a:moveTo>
                  <a:pt x="4800" y="34564"/>
                </a:moveTo>
                <a:lnTo>
                  <a:pt x="4800" y="26883"/>
                </a:lnTo>
                <a:lnTo>
                  <a:pt x="5760" y="24003"/>
                </a:lnTo>
                <a:lnTo>
                  <a:pt x="8641" y="21122"/>
                </a:lnTo>
                <a:lnTo>
                  <a:pt x="11521" y="18242"/>
                </a:lnTo>
                <a:lnTo>
                  <a:pt x="15361" y="16322"/>
                </a:lnTo>
                <a:lnTo>
                  <a:pt x="20162" y="15361"/>
                </a:lnTo>
                <a:lnTo>
                  <a:pt x="24963" y="13441"/>
                </a:lnTo>
                <a:lnTo>
                  <a:pt x="42230" y="13441"/>
                </a:lnTo>
                <a:lnTo>
                  <a:pt x="47990" y="14401"/>
                </a:lnTo>
                <a:lnTo>
                  <a:pt x="48950" y="16322"/>
                </a:lnTo>
                <a:lnTo>
                  <a:pt x="50886" y="19202"/>
                </a:lnTo>
                <a:lnTo>
                  <a:pt x="51831" y="21122"/>
                </a:lnTo>
                <a:lnTo>
                  <a:pt x="52791" y="24003"/>
                </a:lnTo>
                <a:lnTo>
                  <a:pt x="52791" y="32644"/>
                </a:lnTo>
                <a:lnTo>
                  <a:pt x="51831" y="49926"/>
                </a:lnTo>
                <a:lnTo>
                  <a:pt x="56631" y="46085"/>
                </a:lnTo>
                <a:lnTo>
                  <a:pt x="59512" y="40325"/>
                </a:lnTo>
                <a:lnTo>
                  <a:pt x="59512" y="28803"/>
                </a:lnTo>
                <a:lnTo>
                  <a:pt x="56631" y="22082"/>
                </a:lnTo>
                <a:lnTo>
                  <a:pt x="52791" y="15361"/>
                </a:lnTo>
                <a:lnTo>
                  <a:pt x="60472" y="17282"/>
                </a:lnTo>
                <a:lnTo>
                  <a:pt x="67193" y="20162"/>
                </a:lnTo>
                <a:lnTo>
                  <a:pt x="73914" y="24963"/>
                </a:lnTo>
                <a:lnTo>
                  <a:pt x="80634" y="29763"/>
                </a:lnTo>
                <a:lnTo>
                  <a:pt x="84475" y="34564"/>
                </a:lnTo>
                <a:lnTo>
                  <a:pt x="87355" y="39364"/>
                </a:lnTo>
                <a:lnTo>
                  <a:pt x="90236" y="44165"/>
                </a:lnTo>
                <a:lnTo>
                  <a:pt x="91196" y="48966"/>
                </a:lnTo>
                <a:lnTo>
                  <a:pt x="91196" y="54726"/>
                </a:lnTo>
                <a:lnTo>
                  <a:pt x="94076" y="54726"/>
                </a:lnTo>
                <a:lnTo>
                  <a:pt x="94076" y="43205"/>
                </a:lnTo>
                <a:lnTo>
                  <a:pt x="91196" y="35524"/>
                </a:lnTo>
                <a:lnTo>
                  <a:pt x="86395" y="27843"/>
                </a:lnTo>
                <a:lnTo>
                  <a:pt x="84095" y="24566"/>
                </a:lnTo>
                <a:lnTo>
                  <a:pt x="75536" y="15034"/>
                </a:lnTo>
                <a:lnTo>
                  <a:pt x="65272" y="7680"/>
                </a:lnTo>
                <a:lnTo>
                  <a:pt x="62106" y="6029"/>
                </a:lnTo>
                <a:lnTo>
                  <a:pt x="50019" y="1588"/>
                </a:lnTo>
                <a:lnTo>
                  <a:pt x="37429" y="0"/>
                </a:lnTo>
                <a:lnTo>
                  <a:pt x="32851" y="211"/>
                </a:lnTo>
                <a:lnTo>
                  <a:pt x="20231" y="3371"/>
                </a:lnTo>
                <a:lnTo>
                  <a:pt x="9601" y="9601"/>
                </a:lnTo>
                <a:lnTo>
                  <a:pt x="2880" y="15361"/>
                </a:lnTo>
                <a:lnTo>
                  <a:pt x="0" y="22082"/>
                </a:lnTo>
                <a:lnTo>
                  <a:pt x="0" y="37444"/>
                </a:lnTo>
                <a:lnTo>
                  <a:pt x="3840" y="45125"/>
                </a:lnTo>
                <a:lnTo>
                  <a:pt x="11521" y="49926"/>
                </a:lnTo>
                <a:lnTo>
                  <a:pt x="6720" y="37444"/>
                </a:lnTo>
                <a:lnTo>
                  <a:pt x="4800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1" name="object 551"/>
          <p:cNvSpPr/>
          <p:nvPr/>
        </p:nvSpPr>
        <p:spPr>
          <a:xfrm>
            <a:off x="2291684" y="3633261"/>
            <a:ext cx="27843" cy="46085"/>
          </a:xfrm>
          <a:custGeom>
            <a:avLst/>
            <a:gdLst/>
            <a:ahLst/>
            <a:cxnLst/>
            <a:rect l="l" t="t" r="r" b="b"/>
            <a:pathLst>
              <a:path w="27843" h="46085">
                <a:moveTo>
                  <a:pt x="7680" y="9601"/>
                </a:moveTo>
                <a:lnTo>
                  <a:pt x="14401" y="9601"/>
                </a:lnTo>
                <a:lnTo>
                  <a:pt x="18242" y="10561"/>
                </a:lnTo>
                <a:lnTo>
                  <a:pt x="20162" y="13441"/>
                </a:lnTo>
                <a:lnTo>
                  <a:pt x="23042" y="16322"/>
                </a:lnTo>
                <a:lnTo>
                  <a:pt x="24963" y="20162"/>
                </a:lnTo>
                <a:lnTo>
                  <a:pt x="24963" y="29748"/>
                </a:lnTo>
                <a:lnTo>
                  <a:pt x="23042" y="33588"/>
                </a:lnTo>
                <a:lnTo>
                  <a:pt x="19202" y="37429"/>
                </a:lnTo>
                <a:lnTo>
                  <a:pt x="16322" y="40309"/>
                </a:lnTo>
                <a:lnTo>
                  <a:pt x="20162" y="46085"/>
                </a:lnTo>
                <a:lnTo>
                  <a:pt x="25923" y="41269"/>
                </a:lnTo>
                <a:lnTo>
                  <a:pt x="27843" y="34564"/>
                </a:lnTo>
                <a:lnTo>
                  <a:pt x="27843" y="18242"/>
                </a:lnTo>
                <a:lnTo>
                  <a:pt x="25923" y="12481"/>
                </a:lnTo>
                <a:lnTo>
                  <a:pt x="21122" y="7680"/>
                </a:lnTo>
                <a:lnTo>
                  <a:pt x="17282" y="2880"/>
                </a:lnTo>
                <a:lnTo>
                  <a:pt x="11521" y="0"/>
                </a:lnTo>
                <a:lnTo>
                  <a:pt x="0" y="0"/>
                </a:lnTo>
                <a:lnTo>
                  <a:pt x="1920" y="11521"/>
                </a:lnTo>
                <a:lnTo>
                  <a:pt x="4800" y="10561"/>
                </a:lnTo>
                <a:lnTo>
                  <a:pt x="768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2" name="object 552"/>
          <p:cNvSpPr/>
          <p:nvPr/>
        </p:nvSpPr>
        <p:spPr>
          <a:xfrm>
            <a:off x="2226411" y="3633261"/>
            <a:ext cx="85435" cy="51831"/>
          </a:xfrm>
          <a:custGeom>
            <a:avLst/>
            <a:gdLst/>
            <a:ahLst/>
            <a:cxnLst/>
            <a:rect l="l" t="t" r="r" b="b"/>
            <a:pathLst>
              <a:path w="85435" h="51831">
                <a:moveTo>
                  <a:pt x="60472" y="1920"/>
                </a:moveTo>
                <a:lnTo>
                  <a:pt x="56631" y="4800"/>
                </a:lnTo>
                <a:lnTo>
                  <a:pt x="52791" y="7680"/>
                </a:lnTo>
                <a:lnTo>
                  <a:pt x="47990" y="12481"/>
                </a:lnTo>
                <a:lnTo>
                  <a:pt x="42230" y="20162"/>
                </a:lnTo>
                <a:lnTo>
                  <a:pt x="37429" y="13441"/>
                </a:lnTo>
                <a:lnTo>
                  <a:pt x="33604" y="7680"/>
                </a:lnTo>
                <a:lnTo>
                  <a:pt x="29763" y="5760"/>
                </a:lnTo>
                <a:lnTo>
                  <a:pt x="25923" y="2880"/>
                </a:lnTo>
                <a:lnTo>
                  <a:pt x="23042" y="1920"/>
                </a:lnTo>
                <a:lnTo>
                  <a:pt x="14401" y="1920"/>
                </a:lnTo>
                <a:lnTo>
                  <a:pt x="10561" y="4800"/>
                </a:lnTo>
                <a:lnTo>
                  <a:pt x="7680" y="15361"/>
                </a:lnTo>
                <a:lnTo>
                  <a:pt x="10561" y="12481"/>
                </a:lnTo>
                <a:lnTo>
                  <a:pt x="14401" y="11521"/>
                </a:lnTo>
                <a:lnTo>
                  <a:pt x="22082" y="11521"/>
                </a:lnTo>
                <a:lnTo>
                  <a:pt x="25923" y="12481"/>
                </a:lnTo>
                <a:lnTo>
                  <a:pt x="28803" y="13441"/>
                </a:lnTo>
                <a:lnTo>
                  <a:pt x="30708" y="15361"/>
                </a:lnTo>
                <a:lnTo>
                  <a:pt x="34549" y="18242"/>
                </a:lnTo>
                <a:lnTo>
                  <a:pt x="39364" y="24002"/>
                </a:lnTo>
                <a:lnTo>
                  <a:pt x="30708" y="34564"/>
                </a:lnTo>
                <a:lnTo>
                  <a:pt x="28803" y="36469"/>
                </a:lnTo>
                <a:lnTo>
                  <a:pt x="25923" y="38404"/>
                </a:lnTo>
                <a:lnTo>
                  <a:pt x="24003" y="39364"/>
                </a:lnTo>
                <a:lnTo>
                  <a:pt x="22082" y="40309"/>
                </a:lnTo>
                <a:lnTo>
                  <a:pt x="19202" y="41269"/>
                </a:lnTo>
                <a:lnTo>
                  <a:pt x="13441" y="41269"/>
                </a:lnTo>
                <a:lnTo>
                  <a:pt x="10561" y="39364"/>
                </a:lnTo>
                <a:lnTo>
                  <a:pt x="7680" y="36469"/>
                </a:lnTo>
                <a:lnTo>
                  <a:pt x="5760" y="34564"/>
                </a:lnTo>
                <a:lnTo>
                  <a:pt x="3840" y="30723"/>
                </a:lnTo>
                <a:lnTo>
                  <a:pt x="3840" y="21122"/>
                </a:lnTo>
                <a:lnTo>
                  <a:pt x="1920" y="13441"/>
                </a:lnTo>
                <a:lnTo>
                  <a:pt x="0" y="19202"/>
                </a:lnTo>
                <a:lnTo>
                  <a:pt x="0" y="33588"/>
                </a:lnTo>
                <a:lnTo>
                  <a:pt x="2880" y="39364"/>
                </a:lnTo>
                <a:lnTo>
                  <a:pt x="6720" y="44150"/>
                </a:lnTo>
                <a:lnTo>
                  <a:pt x="10561" y="48950"/>
                </a:lnTo>
                <a:lnTo>
                  <a:pt x="16322" y="50871"/>
                </a:lnTo>
                <a:lnTo>
                  <a:pt x="25923" y="50871"/>
                </a:lnTo>
                <a:lnTo>
                  <a:pt x="28803" y="49926"/>
                </a:lnTo>
                <a:lnTo>
                  <a:pt x="32644" y="47990"/>
                </a:lnTo>
                <a:lnTo>
                  <a:pt x="36484" y="46085"/>
                </a:lnTo>
                <a:lnTo>
                  <a:pt x="41269" y="41269"/>
                </a:lnTo>
                <a:lnTo>
                  <a:pt x="47045" y="33588"/>
                </a:lnTo>
                <a:lnTo>
                  <a:pt x="51831" y="40309"/>
                </a:lnTo>
                <a:lnTo>
                  <a:pt x="55671" y="45110"/>
                </a:lnTo>
                <a:lnTo>
                  <a:pt x="59512" y="47990"/>
                </a:lnTo>
                <a:lnTo>
                  <a:pt x="63352" y="50871"/>
                </a:lnTo>
                <a:lnTo>
                  <a:pt x="67193" y="51831"/>
                </a:lnTo>
                <a:lnTo>
                  <a:pt x="76794" y="51831"/>
                </a:lnTo>
                <a:lnTo>
                  <a:pt x="81594" y="49926"/>
                </a:lnTo>
                <a:lnTo>
                  <a:pt x="85435" y="46085"/>
                </a:lnTo>
                <a:lnTo>
                  <a:pt x="81594" y="40309"/>
                </a:lnTo>
                <a:lnTo>
                  <a:pt x="76794" y="41269"/>
                </a:lnTo>
                <a:lnTo>
                  <a:pt x="67193" y="41269"/>
                </a:lnTo>
                <a:lnTo>
                  <a:pt x="63352" y="40309"/>
                </a:lnTo>
                <a:lnTo>
                  <a:pt x="59512" y="39364"/>
                </a:lnTo>
                <a:lnTo>
                  <a:pt x="55671" y="37429"/>
                </a:lnTo>
                <a:lnTo>
                  <a:pt x="51831" y="34564"/>
                </a:lnTo>
                <a:lnTo>
                  <a:pt x="48950" y="30723"/>
                </a:lnTo>
                <a:lnTo>
                  <a:pt x="49890" y="29561"/>
                </a:lnTo>
                <a:lnTo>
                  <a:pt x="59893" y="18582"/>
                </a:lnTo>
                <a:lnTo>
                  <a:pt x="67193" y="11521"/>
                </a:lnTo>
                <a:lnTo>
                  <a:pt x="65272" y="0"/>
                </a:lnTo>
                <a:lnTo>
                  <a:pt x="60472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3" name="object 553"/>
          <p:cNvSpPr/>
          <p:nvPr/>
        </p:nvSpPr>
        <p:spPr>
          <a:xfrm>
            <a:off x="2228331" y="3638062"/>
            <a:ext cx="8641" cy="16322"/>
          </a:xfrm>
          <a:custGeom>
            <a:avLst/>
            <a:gdLst/>
            <a:ahLst/>
            <a:cxnLst/>
            <a:rect l="l" t="t" r="r" b="b"/>
            <a:pathLst>
              <a:path w="8641" h="16322">
                <a:moveTo>
                  <a:pt x="3840" y="3840"/>
                </a:moveTo>
                <a:lnTo>
                  <a:pt x="0" y="8641"/>
                </a:lnTo>
                <a:lnTo>
                  <a:pt x="1920" y="16322"/>
                </a:lnTo>
                <a:lnTo>
                  <a:pt x="3840" y="13441"/>
                </a:lnTo>
                <a:lnTo>
                  <a:pt x="5760" y="10561"/>
                </a:lnTo>
                <a:lnTo>
                  <a:pt x="8641" y="0"/>
                </a:lnTo>
                <a:lnTo>
                  <a:pt x="384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4" name="object 554"/>
          <p:cNvSpPr/>
          <p:nvPr/>
        </p:nvSpPr>
        <p:spPr>
          <a:xfrm>
            <a:off x="2228331" y="3564148"/>
            <a:ext cx="92156" cy="56631"/>
          </a:xfrm>
          <a:custGeom>
            <a:avLst/>
            <a:gdLst/>
            <a:ahLst/>
            <a:cxnLst/>
            <a:rect l="l" t="t" r="r" b="b"/>
            <a:pathLst>
              <a:path w="92156" h="56631">
                <a:moveTo>
                  <a:pt x="92156" y="29748"/>
                </a:moveTo>
                <a:lnTo>
                  <a:pt x="2880" y="0"/>
                </a:lnTo>
                <a:lnTo>
                  <a:pt x="0" y="0"/>
                </a:lnTo>
                <a:lnTo>
                  <a:pt x="0" y="47990"/>
                </a:lnTo>
                <a:lnTo>
                  <a:pt x="21122" y="56631"/>
                </a:lnTo>
                <a:lnTo>
                  <a:pt x="22082" y="54711"/>
                </a:lnTo>
                <a:lnTo>
                  <a:pt x="18242" y="51831"/>
                </a:lnTo>
                <a:lnTo>
                  <a:pt x="14401" y="48950"/>
                </a:lnTo>
                <a:lnTo>
                  <a:pt x="12481" y="46070"/>
                </a:lnTo>
                <a:lnTo>
                  <a:pt x="11521" y="43190"/>
                </a:lnTo>
                <a:lnTo>
                  <a:pt x="10561" y="40309"/>
                </a:lnTo>
                <a:lnTo>
                  <a:pt x="10561" y="10561"/>
                </a:lnTo>
                <a:lnTo>
                  <a:pt x="92156" y="37429"/>
                </a:lnTo>
                <a:lnTo>
                  <a:pt x="92156" y="2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5" name="object 555"/>
          <p:cNvSpPr/>
          <p:nvPr/>
        </p:nvSpPr>
        <p:spPr>
          <a:xfrm>
            <a:off x="2354092" y="3777264"/>
            <a:ext cx="91196" cy="35509"/>
          </a:xfrm>
          <a:custGeom>
            <a:avLst/>
            <a:gdLst/>
            <a:ahLst/>
            <a:cxnLst/>
            <a:rect l="l" t="t" r="r" b="b"/>
            <a:pathLst>
              <a:path w="91196" h="35509">
                <a:moveTo>
                  <a:pt x="10561" y="35509"/>
                </a:moveTo>
                <a:lnTo>
                  <a:pt x="12466" y="34549"/>
                </a:lnTo>
                <a:lnTo>
                  <a:pt x="11506" y="31668"/>
                </a:lnTo>
                <a:lnTo>
                  <a:pt x="10561" y="28788"/>
                </a:lnTo>
                <a:lnTo>
                  <a:pt x="10561" y="24947"/>
                </a:lnTo>
                <a:lnTo>
                  <a:pt x="11506" y="24947"/>
                </a:lnTo>
                <a:lnTo>
                  <a:pt x="12466" y="23987"/>
                </a:lnTo>
                <a:lnTo>
                  <a:pt x="13441" y="23027"/>
                </a:lnTo>
                <a:lnTo>
                  <a:pt x="14401" y="23027"/>
                </a:lnTo>
                <a:lnTo>
                  <a:pt x="16306" y="22067"/>
                </a:lnTo>
                <a:lnTo>
                  <a:pt x="84475" y="22067"/>
                </a:lnTo>
                <a:lnTo>
                  <a:pt x="85435" y="23027"/>
                </a:lnTo>
                <a:lnTo>
                  <a:pt x="86395" y="23027"/>
                </a:lnTo>
                <a:lnTo>
                  <a:pt x="87355" y="23987"/>
                </a:lnTo>
                <a:lnTo>
                  <a:pt x="88315" y="25907"/>
                </a:lnTo>
                <a:lnTo>
                  <a:pt x="88315" y="26868"/>
                </a:lnTo>
                <a:lnTo>
                  <a:pt x="89275" y="29748"/>
                </a:lnTo>
                <a:lnTo>
                  <a:pt x="89275" y="33588"/>
                </a:lnTo>
                <a:lnTo>
                  <a:pt x="91196" y="33588"/>
                </a:lnTo>
                <a:lnTo>
                  <a:pt x="91196" y="0"/>
                </a:lnTo>
                <a:lnTo>
                  <a:pt x="89275" y="0"/>
                </a:lnTo>
                <a:lnTo>
                  <a:pt x="89275" y="3840"/>
                </a:lnTo>
                <a:lnTo>
                  <a:pt x="88315" y="6705"/>
                </a:lnTo>
                <a:lnTo>
                  <a:pt x="88315" y="7665"/>
                </a:lnTo>
                <a:lnTo>
                  <a:pt x="87355" y="9585"/>
                </a:lnTo>
                <a:lnTo>
                  <a:pt x="86395" y="10546"/>
                </a:lnTo>
                <a:lnTo>
                  <a:pt x="85435" y="10546"/>
                </a:lnTo>
                <a:lnTo>
                  <a:pt x="83515" y="11506"/>
                </a:lnTo>
                <a:lnTo>
                  <a:pt x="0" y="11506"/>
                </a:lnTo>
                <a:lnTo>
                  <a:pt x="0" y="13426"/>
                </a:lnTo>
                <a:lnTo>
                  <a:pt x="10561" y="355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6" name="object 556"/>
          <p:cNvSpPr/>
          <p:nvPr/>
        </p:nvSpPr>
        <p:spPr>
          <a:xfrm>
            <a:off x="2354092" y="3713896"/>
            <a:ext cx="51831" cy="41285"/>
          </a:xfrm>
          <a:custGeom>
            <a:avLst/>
            <a:gdLst/>
            <a:ahLst/>
            <a:cxnLst/>
            <a:rect l="l" t="t" r="r" b="b"/>
            <a:pathLst>
              <a:path w="51831" h="41285">
                <a:moveTo>
                  <a:pt x="3840" y="19202"/>
                </a:moveTo>
                <a:lnTo>
                  <a:pt x="3840" y="11521"/>
                </a:lnTo>
                <a:lnTo>
                  <a:pt x="2880" y="0"/>
                </a:lnTo>
                <a:lnTo>
                  <a:pt x="0" y="6720"/>
                </a:lnTo>
                <a:lnTo>
                  <a:pt x="0" y="22082"/>
                </a:lnTo>
                <a:lnTo>
                  <a:pt x="3840" y="29763"/>
                </a:lnTo>
                <a:lnTo>
                  <a:pt x="11506" y="34564"/>
                </a:lnTo>
                <a:lnTo>
                  <a:pt x="17282" y="39364"/>
                </a:lnTo>
                <a:lnTo>
                  <a:pt x="24002" y="41285"/>
                </a:lnTo>
                <a:lnTo>
                  <a:pt x="40309" y="41285"/>
                </a:lnTo>
                <a:lnTo>
                  <a:pt x="47030" y="39364"/>
                </a:lnTo>
                <a:lnTo>
                  <a:pt x="51831" y="34564"/>
                </a:lnTo>
                <a:lnTo>
                  <a:pt x="47030" y="24002"/>
                </a:lnTo>
                <a:lnTo>
                  <a:pt x="42230" y="27843"/>
                </a:lnTo>
                <a:lnTo>
                  <a:pt x="34549" y="29763"/>
                </a:lnTo>
                <a:lnTo>
                  <a:pt x="18227" y="29763"/>
                </a:lnTo>
                <a:lnTo>
                  <a:pt x="13441" y="27843"/>
                </a:lnTo>
                <a:lnTo>
                  <a:pt x="9601" y="24963"/>
                </a:lnTo>
                <a:lnTo>
                  <a:pt x="5760" y="22082"/>
                </a:lnTo>
                <a:lnTo>
                  <a:pt x="384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7" name="object 557"/>
          <p:cNvSpPr/>
          <p:nvPr/>
        </p:nvSpPr>
        <p:spPr>
          <a:xfrm>
            <a:off x="2356972" y="3698534"/>
            <a:ext cx="90236" cy="54726"/>
          </a:xfrm>
          <a:custGeom>
            <a:avLst/>
            <a:gdLst/>
            <a:ahLst/>
            <a:cxnLst/>
            <a:rect l="l" t="t" r="r" b="b"/>
            <a:pathLst>
              <a:path w="90236" h="54726">
                <a:moveTo>
                  <a:pt x="55671" y="33604"/>
                </a:moveTo>
                <a:lnTo>
                  <a:pt x="55671" y="28803"/>
                </a:lnTo>
                <a:lnTo>
                  <a:pt x="53751" y="22082"/>
                </a:lnTo>
                <a:lnTo>
                  <a:pt x="48950" y="15361"/>
                </a:lnTo>
                <a:lnTo>
                  <a:pt x="56631" y="17282"/>
                </a:lnTo>
                <a:lnTo>
                  <a:pt x="64312" y="20162"/>
                </a:lnTo>
                <a:lnTo>
                  <a:pt x="70073" y="24963"/>
                </a:lnTo>
                <a:lnTo>
                  <a:pt x="76794" y="29763"/>
                </a:lnTo>
                <a:lnTo>
                  <a:pt x="81594" y="34564"/>
                </a:lnTo>
                <a:lnTo>
                  <a:pt x="84475" y="39364"/>
                </a:lnTo>
                <a:lnTo>
                  <a:pt x="86395" y="44165"/>
                </a:lnTo>
                <a:lnTo>
                  <a:pt x="88315" y="48966"/>
                </a:lnTo>
                <a:lnTo>
                  <a:pt x="88315" y="54726"/>
                </a:lnTo>
                <a:lnTo>
                  <a:pt x="90236" y="54726"/>
                </a:lnTo>
                <a:lnTo>
                  <a:pt x="90236" y="43205"/>
                </a:lnTo>
                <a:lnTo>
                  <a:pt x="88315" y="35524"/>
                </a:lnTo>
                <a:lnTo>
                  <a:pt x="83515" y="27843"/>
                </a:lnTo>
                <a:lnTo>
                  <a:pt x="81214" y="24566"/>
                </a:lnTo>
                <a:lnTo>
                  <a:pt x="72656" y="15034"/>
                </a:lnTo>
                <a:lnTo>
                  <a:pt x="62392" y="7680"/>
                </a:lnTo>
                <a:lnTo>
                  <a:pt x="59225" y="6029"/>
                </a:lnTo>
                <a:lnTo>
                  <a:pt x="47132" y="1588"/>
                </a:lnTo>
                <a:lnTo>
                  <a:pt x="34549" y="0"/>
                </a:lnTo>
                <a:lnTo>
                  <a:pt x="29054" y="299"/>
                </a:lnTo>
                <a:lnTo>
                  <a:pt x="16392" y="3520"/>
                </a:lnTo>
                <a:lnTo>
                  <a:pt x="5745" y="9601"/>
                </a:lnTo>
                <a:lnTo>
                  <a:pt x="0" y="15361"/>
                </a:lnTo>
                <a:lnTo>
                  <a:pt x="960" y="26883"/>
                </a:lnTo>
                <a:lnTo>
                  <a:pt x="2880" y="24003"/>
                </a:lnTo>
                <a:lnTo>
                  <a:pt x="5745" y="21122"/>
                </a:lnTo>
                <a:lnTo>
                  <a:pt x="7680" y="18242"/>
                </a:lnTo>
                <a:lnTo>
                  <a:pt x="11521" y="16322"/>
                </a:lnTo>
                <a:lnTo>
                  <a:pt x="16306" y="15361"/>
                </a:lnTo>
                <a:lnTo>
                  <a:pt x="22067" y="13441"/>
                </a:lnTo>
                <a:lnTo>
                  <a:pt x="38389" y="13441"/>
                </a:lnTo>
                <a:lnTo>
                  <a:pt x="44150" y="14401"/>
                </a:lnTo>
                <a:lnTo>
                  <a:pt x="46070" y="16322"/>
                </a:lnTo>
                <a:lnTo>
                  <a:pt x="47990" y="19202"/>
                </a:lnTo>
                <a:lnTo>
                  <a:pt x="47990" y="21122"/>
                </a:lnTo>
                <a:lnTo>
                  <a:pt x="49911" y="24003"/>
                </a:lnTo>
                <a:lnTo>
                  <a:pt x="49911" y="32644"/>
                </a:lnTo>
                <a:lnTo>
                  <a:pt x="47990" y="36484"/>
                </a:lnTo>
                <a:lnTo>
                  <a:pt x="44150" y="39364"/>
                </a:lnTo>
                <a:lnTo>
                  <a:pt x="48950" y="49926"/>
                </a:lnTo>
                <a:lnTo>
                  <a:pt x="53751" y="46085"/>
                </a:lnTo>
                <a:lnTo>
                  <a:pt x="55671" y="40325"/>
                </a:lnTo>
                <a:lnTo>
                  <a:pt x="55671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8" name="object 558"/>
          <p:cNvSpPr/>
          <p:nvPr/>
        </p:nvSpPr>
        <p:spPr>
          <a:xfrm>
            <a:off x="2354092" y="3646703"/>
            <a:ext cx="51831" cy="41269"/>
          </a:xfrm>
          <a:custGeom>
            <a:avLst/>
            <a:gdLst/>
            <a:ahLst/>
            <a:cxnLst/>
            <a:rect l="l" t="t" r="r" b="b"/>
            <a:pathLst>
              <a:path w="51831" h="41269">
                <a:moveTo>
                  <a:pt x="3840" y="18242"/>
                </a:moveTo>
                <a:lnTo>
                  <a:pt x="3840" y="11521"/>
                </a:lnTo>
                <a:lnTo>
                  <a:pt x="2880" y="0"/>
                </a:lnTo>
                <a:lnTo>
                  <a:pt x="0" y="5760"/>
                </a:lnTo>
                <a:lnTo>
                  <a:pt x="0" y="22082"/>
                </a:lnTo>
                <a:lnTo>
                  <a:pt x="3840" y="28803"/>
                </a:lnTo>
                <a:lnTo>
                  <a:pt x="11506" y="34549"/>
                </a:lnTo>
                <a:lnTo>
                  <a:pt x="17282" y="39349"/>
                </a:lnTo>
                <a:lnTo>
                  <a:pt x="24002" y="41269"/>
                </a:lnTo>
                <a:lnTo>
                  <a:pt x="40309" y="41269"/>
                </a:lnTo>
                <a:lnTo>
                  <a:pt x="47030" y="39349"/>
                </a:lnTo>
                <a:lnTo>
                  <a:pt x="51831" y="34549"/>
                </a:lnTo>
                <a:lnTo>
                  <a:pt x="47030" y="23027"/>
                </a:lnTo>
                <a:lnTo>
                  <a:pt x="42230" y="27828"/>
                </a:lnTo>
                <a:lnTo>
                  <a:pt x="34549" y="29748"/>
                </a:lnTo>
                <a:lnTo>
                  <a:pt x="18227" y="29748"/>
                </a:lnTo>
                <a:lnTo>
                  <a:pt x="13441" y="27828"/>
                </a:lnTo>
                <a:lnTo>
                  <a:pt x="9601" y="24963"/>
                </a:lnTo>
                <a:lnTo>
                  <a:pt x="5760" y="22082"/>
                </a:lnTo>
                <a:lnTo>
                  <a:pt x="384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9" name="object 559"/>
          <p:cNvSpPr/>
          <p:nvPr/>
        </p:nvSpPr>
        <p:spPr>
          <a:xfrm>
            <a:off x="2356972" y="3631341"/>
            <a:ext cx="90236" cy="54711"/>
          </a:xfrm>
          <a:custGeom>
            <a:avLst/>
            <a:gdLst/>
            <a:ahLst/>
            <a:cxnLst/>
            <a:rect l="l" t="t" r="r" b="b"/>
            <a:pathLst>
              <a:path w="90236" h="54711">
                <a:moveTo>
                  <a:pt x="55671" y="33604"/>
                </a:moveTo>
                <a:lnTo>
                  <a:pt x="55671" y="27843"/>
                </a:lnTo>
                <a:lnTo>
                  <a:pt x="53751" y="22082"/>
                </a:lnTo>
                <a:lnTo>
                  <a:pt x="48950" y="14401"/>
                </a:lnTo>
                <a:lnTo>
                  <a:pt x="56631" y="16322"/>
                </a:lnTo>
                <a:lnTo>
                  <a:pt x="64312" y="20162"/>
                </a:lnTo>
                <a:lnTo>
                  <a:pt x="70073" y="24963"/>
                </a:lnTo>
                <a:lnTo>
                  <a:pt x="76794" y="28803"/>
                </a:lnTo>
                <a:lnTo>
                  <a:pt x="81594" y="33604"/>
                </a:lnTo>
                <a:lnTo>
                  <a:pt x="84475" y="38389"/>
                </a:lnTo>
                <a:lnTo>
                  <a:pt x="86395" y="44165"/>
                </a:lnTo>
                <a:lnTo>
                  <a:pt x="88315" y="48950"/>
                </a:lnTo>
                <a:lnTo>
                  <a:pt x="88315" y="54711"/>
                </a:lnTo>
                <a:lnTo>
                  <a:pt x="90236" y="54711"/>
                </a:lnTo>
                <a:lnTo>
                  <a:pt x="90236" y="42230"/>
                </a:lnTo>
                <a:lnTo>
                  <a:pt x="88315" y="34564"/>
                </a:lnTo>
                <a:lnTo>
                  <a:pt x="83515" y="27843"/>
                </a:lnTo>
                <a:lnTo>
                  <a:pt x="81214" y="24566"/>
                </a:lnTo>
                <a:lnTo>
                  <a:pt x="72656" y="15034"/>
                </a:lnTo>
                <a:lnTo>
                  <a:pt x="62392" y="7680"/>
                </a:lnTo>
                <a:lnTo>
                  <a:pt x="59225" y="6029"/>
                </a:lnTo>
                <a:lnTo>
                  <a:pt x="47132" y="1588"/>
                </a:lnTo>
                <a:lnTo>
                  <a:pt x="34549" y="0"/>
                </a:lnTo>
                <a:lnTo>
                  <a:pt x="29054" y="234"/>
                </a:lnTo>
                <a:lnTo>
                  <a:pt x="16392" y="3113"/>
                </a:lnTo>
                <a:lnTo>
                  <a:pt x="5745" y="9601"/>
                </a:lnTo>
                <a:lnTo>
                  <a:pt x="0" y="15361"/>
                </a:lnTo>
                <a:lnTo>
                  <a:pt x="960" y="26883"/>
                </a:lnTo>
                <a:lnTo>
                  <a:pt x="2880" y="24002"/>
                </a:lnTo>
                <a:lnTo>
                  <a:pt x="5745" y="21122"/>
                </a:lnTo>
                <a:lnTo>
                  <a:pt x="7680" y="18242"/>
                </a:lnTo>
                <a:lnTo>
                  <a:pt x="11521" y="16322"/>
                </a:lnTo>
                <a:lnTo>
                  <a:pt x="16306" y="14401"/>
                </a:lnTo>
                <a:lnTo>
                  <a:pt x="22067" y="13441"/>
                </a:lnTo>
                <a:lnTo>
                  <a:pt x="25908" y="12481"/>
                </a:lnTo>
                <a:lnTo>
                  <a:pt x="33588" y="12481"/>
                </a:lnTo>
                <a:lnTo>
                  <a:pt x="38389" y="13441"/>
                </a:lnTo>
                <a:lnTo>
                  <a:pt x="44150" y="13441"/>
                </a:lnTo>
                <a:lnTo>
                  <a:pt x="46070" y="16322"/>
                </a:lnTo>
                <a:lnTo>
                  <a:pt x="47990" y="18242"/>
                </a:lnTo>
                <a:lnTo>
                  <a:pt x="47990" y="21122"/>
                </a:lnTo>
                <a:lnTo>
                  <a:pt x="49911" y="24002"/>
                </a:lnTo>
                <a:lnTo>
                  <a:pt x="49911" y="32644"/>
                </a:lnTo>
                <a:lnTo>
                  <a:pt x="47990" y="36484"/>
                </a:lnTo>
                <a:lnTo>
                  <a:pt x="44150" y="38389"/>
                </a:lnTo>
                <a:lnTo>
                  <a:pt x="48950" y="49911"/>
                </a:lnTo>
                <a:lnTo>
                  <a:pt x="53751" y="45110"/>
                </a:lnTo>
                <a:lnTo>
                  <a:pt x="55671" y="40325"/>
                </a:lnTo>
                <a:lnTo>
                  <a:pt x="55671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0" name="object 560"/>
          <p:cNvSpPr/>
          <p:nvPr/>
        </p:nvSpPr>
        <p:spPr>
          <a:xfrm>
            <a:off x="2354092" y="3563188"/>
            <a:ext cx="93116" cy="57591"/>
          </a:xfrm>
          <a:custGeom>
            <a:avLst/>
            <a:gdLst/>
            <a:ahLst/>
            <a:cxnLst/>
            <a:rect l="l" t="t" r="r" b="b"/>
            <a:pathLst>
              <a:path w="93116" h="57591">
                <a:moveTo>
                  <a:pt x="17282" y="41269"/>
                </a:moveTo>
                <a:lnTo>
                  <a:pt x="11506" y="39349"/>
                </a:lnTo>
                <a:lnTo>
                  <a:pt x="8625" y="36469"/>
                </a:lnTo>
                <a:lnTo>
                  <a:pt x="5760" y="33588"/>
                </a:lnTo>
                <a:lnTo>
                  <a:pt x="7665" y="46070"/>
                </a:lnTo>
                <a:lnTo>
                  <a:pt x="13441" y="49911"/>
                </a:lnTo>
                <a:lnTo>
                  <a:pt x="21122" y="52791"/>
                </a:lnTo>
                <a:lnTo>
                  <a:pt x="21859" y="53098"/>
                </a:lnTo>
                <a:lnTo>
                  <a:pt x="33477" y="56361"/>
                </a:lnTo>
                <a:lnTo>
                  <a:pt x="47030" y="57591"/>
                </a:lnTo>
                <a:lnTo>
                  <a:pt x="54119" y="57260"/>
                </a:lnTo>
                <a:lnTo>
                  <a:pt x="66771" y="54698"/>
                </a:lnTo>
                <a:lnTo>
                  <a:pt x="77754" y="49911"/>
                </a:lnTo>
                <a:lnTo>
                  <a:pt x="89600" y="40491"/>
                </a:lnTo>
                <a:lnTo>
                  <a:pt x="93116" y="28788"/>
                </a:lnTo>
                <a:lnTo>
                  <a:pt x="93116" y="24947"/>
                </a:lnTo>
                <a:lnTo>
                  <a:pt x="91196" y="20147"/>
                </a:lnTo>
                <a:lnTo>
                  <a:pt x="88315" y="15346"/>
                </a:lnTo>
                <a:lnTo>
                  <a:pt x="84475" y="10561"/>
                </a:lnTo>
                <a:lnTo>
                  <a:pt x="79674" y="6720"/>
                </a:lnTo>
                <a:lnTo>
                  <a:pt x="71993" y="3840"/>
                </a:lnTo>
                <a:lnTo>
                  <a:pt x="71368" y="3580"/>
                </a:lnTo>
                <a:lnTo>
                  <a:pt x="60072" y="785"/>
                </a:lnTo>
                <a:lnTo>
                  <a:pt x="46070" y="0"/>
                </a:lnTo>
                <a:lnTo>
                  <a:pt x="32885" y="855"/>
                </a:lnTo>
                <a:lnTo>
                  <a:pt x="20571" y="3969"/>
                </a:lnTo>
                <a:lnTo>
                  <a:pt x="10561" y="9585"/>
                </a:lnTo>
                <a:lnTo>
                  <a:pt x="3840" y="15346"/>
                </a:lnTo>
                <a:lnTo>
                  <a:pt x="0" y="21107"/>
                </a:lnTo>
                <a:lnTo>
                  <a:pt x="0" y="32628"/>
                </a:lnTo>
                <a:lnTo>
                  <a:pt x="944" y="36469"/>
                </a:lnTo>
                <a:lnTo>
                  <a:pt x="3840" y="40309"/>
                </a:lnTo>
                <a:lnTo>
                  <a:pt x="3840" y="25908"/>
                </a:lnTo>
                <a:lnTo>
                  <a:pt x="4785" y="23987"/>
                </a:lnTo>
                <a:lnTo>
                  <a:pt x="6720" y="22082"/>
                </a:lnTo>
                <a:lnTo>
                  <a:pt x="8625" y="19187"/>
                </a:lnTo>
                <a:lnTo>
                  <a:pt x="12466" y="17266"/>
                </a:lnTo>
                <a:lnTo>
                  <a:pt x="17282" y="15346"/>
                </a:lnTo>
                <a:lnTo>
                  <a:pt x="17802" y="15201"/>
                </a:lnTo>
                <a:lnTo>
                  <a:pt x="29128" y="13149"/>
                </a:lnTo>
                <a:lnTo>
                  <a:pt x="43190" y="12466"/>
                </a:lnTo>
                <a:lnTo>
                  <a:pt x="50969" y="12583"/>
                </a:lnTo>
                <a:lnTo>
                  <a:pt x="64298" y="13506"/>
                </a:lnTo>
                <a:lnTo>
                  <a:pt x="74874" y="15346"/>
                </a:lnTo>
                <a:lnTo>
                  <a:pt x="79674" y="17266"/>
                </a:lnTo>
                <a:lnTo>
                  <a:pt x="83515" y="19187"/>
                </a:lnTo>
                <a:lnTo>
                  <a:pt x="85435" y="21107"/>
                </a:lnTo>
                <a:lnTo>
                  <a:pt x="88315" y="23987"/>
                </a:lnTo>
                <a:lnTo>
                  <a:pt x="89275" y="26868"/>
                </a:lnTo>
                <a:lnTo>
                  <a:pt x="89275" y="33588"/>
                </a:lnTo>
                <a:lnTo>
                  <a:pt x="85435" y="37429"/>
                </a:lnTo>
                <a:lnTo>
                  <a:pt x="78714" y="40309"/>
                </a:lnTo>
                <a:lnTo>
                  <a:pt x="75035" y="41504"/>
                </a:lnTo>
                <a:lnTo>
                  <a:pt x="63322" y="43561"/>
                </a:lnTo>
                <a:lnTo>
                  <a:pt x="48950" y="44150"/>
                </a:lnTo>
                <a:lnTo>
                  <a:pt x="33588" y="44150"/>
                </a:lnTo>
                <a:lnTo>
                  <a:pt x="25907" y="43190"/>
                </a:lnTo>
                <a:lnTo>
                  <a:pt x="17282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1" name="object 561"/>
          <p:cNvSpPr/>
          <p:nvPr/>
        </p:nvSpPr>
        <p:spPr>
          <a:xfrm>
            <a:off x="2357932" y="3594856"/>
            <a:ext cx="3825" cy="14401"/>
          </a:xfrm>
          <a:custGeom>
            <a:avLst/>
            <a:gdLst/>
            <a:ahLst/>
            <a:cxnLst/>
            <a:rect l="l" t="t" r="r" b="b"/>
            <a:pathLst>
              <a:path w="3825" h="14401">
                <a:moveTo>
                  <a:pt x="0" y="0"/>
                </a:moveTo>
                <a:lnTo>
                  <a:pt x="0" y="8641"/>
                </a:lnTo>
                <a:lnTo>
                  <a:pt x="3825" y="14401"/>
                </a:lnTo>
                <a:lnTo>
                  <a:pt x="1920" y="19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2" name="object 562"/>
          <p:cNvSpPr/>
          <p:nvPr/>
        </p:nvSpPr>
        <p:spPr>
          <a:xfrm>
            <a:off x="2481757" y="3777264"/>
            <a:ext cx="91196" cy="35509"/>
          </a:xfrm>
          <a:custGeom>
            <a:avLst/>
            <a:gdLst/>
            <a:ahLst/>
            <a:cxnLst/>
            <a:rect l="l" t="t" r="r" b="b"/>
            <a:pathLst>
              <a:path w="91196" h="35509">
                <a:moveTo>
                  <a:pt x="10561" y="35509"/>
                </a:moveTo>
                <a:lnTo>
                  <a:pt x="12481" y="34549"/>
                </a:lnTo>
                <a:lnTo>
                  <a:pt x="11521" y="31668"/>
                </a:lnTo>
                <a:lnTo>
                  <a:pt x="10561" y="28788"/>
                </a:lnTo>
                <a:lnTo>
                  <a:pt x="10561" y="24947"/>
                </a:lnTo>
                <a:lnTo>
                  <a:pt x="11521" y="24947"/>
                </a:lnTo>
                <a:lnTo>
                  <a:pt x="12481" y="23987"/>
                </a:lnTo>
                <a:lnTo>
                  <a:pt x="13441" y="23027"/>
                </a:lnTo>
                <a:lnTo>
                  <a:pt x="14401" y="23027"/>
                </a:lnTo>
                <a:lnTo>
                  <a:pt x="16322" y="22067"/>
                </a:lnTo>
                <a:lnTo>
                  <a:pt x="84475" y="22067"/>
                </a:lnTo>
                <a:lnTo>
                  <a:pt x="85450" y="23027"/>
                </a:lnTo>
                <a:lnTo>
                  <a:pt x="86395" y="23027"/>
                </a:lnTo>
                <a:lnTo>
                  <a:pt x="87355" y="23987"/>
                </a:lnTo>
                <a:lnTo>
                  <a:pt x="88315" y="25907"/>
                </a:lnTo>
                <a:lnTo>
                  <a:pt x="88315" y="26868"/>
                </a:lnTo>
                <a:lnTo>
                  <a:pt x="89291" y="29748"/>
                </a:lnTo>
                <a:lnTo>
                  <a:pt x="89291" y="33588"/>
                </a:lnTo>
                <a:lnTo>
                  <a:pt x="91196" y="33588"/>
                </a:lnTo>
                <a:lnTo>
                  <a:pt x="91196" y="0"/>
                </a:lnTo>
                <a:lnTo>
                  <a:pt x="89291" y="0"/>
                </a:lnTo>
                <a:lnTo>
                  <a:pt x="89291" y="3840"/>
                </a:lnTo>
                <a:lnTo>
                  <a:pt x="88315" y="6705"/>
                </a:lnTo>
                <a:lnTo>
                  <a:pt x="88315" y="7665"/>
                </a:lnTo>
                <a:lnTo>
                  <a:pt x="87355" y="9585"/>
                </a:lnTo>
                <a:lnTo>
                  <a:pt x="86395" y="10546"/>
                </a:lnTo>
                <a:lnTo>
                  <a:pt x="85450" y="10546"/>
                </a:lnTo>
                <a:lnTo>
                  <a:pt x="83515" y="11506"/>
                </a:lnTo>
                <a:lnTo>
                  <a:pt x="0" y="11506"/>
                </a:lnTo>
                <a:lnTo>
                  <a:pt x="0" y="13426"/>
                </a:lnTo>
                <a:lnTo>
                  <a:pt x="10561" y="355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3" name="object 563"/>
          <p:cNvSpPr/>
          <p:nvPr/>
        </p:nvSpPr>
        <p:spPr>
          <a:xfrm>
            <a:off x="2528803" y="3725418"/>
            <a:ext cx="9601" cy="23042"/>
          </a:xfrm>
          <a:custGeom>
            <a:avLst/>
            <a:gdLst/>
            <a:ahLst/>
            <a:cxnLst/>
            <a:rect l="l" t="t" r="r" b="b"/>
            <a:pathLst>
              <a:path w="9601" h="23042">
                <a:moveTo>
                  <a:pt x="5760" y="0"/>
                </a:moveTo>
                <a:lnTo>
                  <a:pt x="5760" y="5760"/>
                </a:lnTo>
                <a:lnTo>
                  <a:pt x="3840" y="9601"/>
                </a:lnTo>
                <a:lnTo>
                  <a:pt x="0" y="12481"/>
                </a:lnTo>
                <a:lnTo>
                  <a:pt x="4800" y="23042"/>
                </a:lnTo>
                <a:lnTo>
                  <a:pt x="9601" y="19202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4" name="object 564"/>
          <p:cNvSpPr/>
          <p:nvPr/>
        </p:nvSpPr>
        <p:spPr>
          <a:xfrm>
            <a:off x="2481757" y="3698534"/>
            <a:ext cx="93116" cy="56647"/>
          </a:xfrm>
          <a:custGeom>
            <a:avLst/>
            <a:gdLst/>
            <a:ahLst/>
            <a:cxnLst/>
            <a:rect l="l" t="t" r="r" b="b"/>
            <a:pathLst>
              <a:path w="93116" h="56647">
                <a:moveTo>
                  <a:pt x="13441" y="43205"/>
                </a:moveTo>
                <a:lnTo>
                  <a:pt x="9601" y="40325"/>
                </a:lnTo>
                <a:lnTo>
                  <a:pt x="5760" y="37444"/>
                </a:lnTo>
                <a:lnTo>
                  <a:pt x="4800" y="34564"/>
                </a:lnTo>
                <a:lnTo>
                  <a:pt x="4800" y="26883"/>
                </a:lnTo>
                <a:lnTo>
                  <a:pt x="5760" y="24003"/>
                </a:lnTo>
                <a:lnTo>
                  <a:pt x="8641" y="21122"/>
                </a:lnTo>
                <a:lnTo>
                  <a:pt x="10561" y="18242"/>
                </a:lnTo>
                <a:lnTo>
                  <a:pt x="14401" y="16322"/>
                </a:lnTo>
                <a:lnTo>
                  <a:pt x="20162" y="15361"/>
                </a:lnTo>
                <a:lnTo>
                  <a:pt x="24963" y="13441"/>
                </a:lnTo>
                <a:lnTo>
                  <a:pt x="41285" y="13441"/>
                </a:lnTo>
                <a:lnTo>
                  <a:pt x="47045" y="14401"/>
                </a:lnTo>
                <a:lnTo>
                  <a:pt x="48966" y="16322"/>
                </a:lnTo>
                <a:lnTo>
                  <a:pt x="50886" y="19202"/>
                </a:lnTo>
                <a:lnTo>
                  <a:pt x="51846" y="21122"/>
                </a:lnTo>
                <a:lnTo>
                  <a:pt x="52806" y="24003"/>
                </a:lnTo>
                <a:lnTo>
                  <a:pt x="52806" y="26883"/>
                </a:lnTo>
                <a:lnTo>
                  <a:pt x="56647" y="46085"/>
                </a:lnTo>
                <a:lnTo>
                  <a:pt x="58567" y="40325"/>
                </a:lnTo>
                <a:lnTo>
                  <a:pt x="58567" y="28803"/>
                </a:lnTo>
                <a:lnTo>
                  <a:pt x="56647" y="22082"/>
                </a:lnTo>
                <a:lnTo>
                  <a:pt x="51846" y="15361"/>
                </a:lnTo>
                <a:lnTo>
                  <a:pt x="59527" y="17282"/>
                </a:lnTo>
                <a:lnTo>
                  <a:pt x="67208" y="20162"/>
                </a:lnTo>
                <a:lnTo>
                  <a:pt x="73929" y="24963"/>
                </a:lnTo>
                <a:lnTo>
                  <a:pt x="79674" y="29763"/>
                </a:lnTo>
                <a:lnTo>
                  <a:pt x="84475" y="34564"/>
                </a:lnTo>
                <a:lnTo>
                  <a:pt x="87355" y="39364"/>
                </a:lnTo>
                <a:lnTo>
                  <a:pt x="89291" y="44165"/>
                </a:lnTo>
                <a:lnTo>
                  <a:pt x="91196" y="48966"/>
                </a:lnTo>
                <a:lnTo>
                  <a:pt x="91196" y="54726"/>
                </a:lnTo>
                <a:lnTo>
                  <a:pt x="93116" y="54726"/>
                </a:lnTo>
                <a:lnTo>
                  <a:pt x="93116" y="43205"/>
                </a:lnTo>
                <a:lnTo>
                  <a:pt x="91196" y="35524"/>
                </a:lnTo>
                <a:lnTo>
                  <a:pt x="86395" y="27843"/>
                </a:lnTo>
                <a:lnTo>
                  <a:pt x="84101" y="24574"/>
                </a:lnTo>
                <a:lnTo>
                  <a:pt x="75549" y="15037"/>
                </a:lnTo>
                <a:lnTo>
                  <a:pt x="65288" y="7680"/>
                </a:lnTo>
                <a:lnTo>
                  <a:pt x="62121" y="6029"/>
                </a:lnTo>
                <a:lnTo>
                  <a:pt x="50027" y="1588"/>
                </a:lnTo>
                <a:lnTo>
                  <a:pt x="37444" y="0"/>
                </a:lnTo>
                <a:lnTo>
                  <a:pt x="32800" y="213"/>
                </a:lnTo>
                <a:lnTo>
                  <a:pt x="19825" y="3374"/>
                </a:lnTo>
                <a:lnTo>
                  <a:pt x="9601" y="9601"/>
                </a:lnTo>
                <a:lnTo>
                  <a:pt x="2880" y="15361"/>
                </a:lnTo>
                <a:lnTo>
                  <a:pt x="0" y="22082"/>
                </a:lnTo>
                <a:lnTo>
                  <a:pt x="0" y="37444"/>
                </a:lnTo>
                <a:lnTo>
                  <a:pt x="3840" y="45125"/>
                </a:lnTo>
                <a:lnTo>
                  <a:pt x="11521" y="49926"/>
                </a:lnTo>
                <a:lnTo>
                  <a:pt x="17282" y="54726"/>
                </a:lnTo>
                <a:lnTo>
                  <a:pt x="24003" y="56647"/>
                </a:lnTo>
                <a:lnTo>
                  <a:pt x="40325" y="56647"/>
                </a:lnTo>
                <a:lnTo>
                  <a:pt x="47045" y="54726"/>
                </a:lnTo>
                <a:lnTo>
                  <a:pt x="51846" y="49926"/>
                </a:lnTo>
                <a:lnTo>
                  <a:pt x="47045" y="39364"/>
                </a:lnTo>
                <a:lnTo>
                  <a:pt x="42245" y="43205"/>
                </a:lnTo>
                <a:lnTo>
                  <a:pt x="34564" y="45125"/>
                </a:lnTo>
                <a:lnTo>
                  <a:pt x="18242" y="45125"/>
                </a:lnTo>
                <a:lnTo>
                  <a:pt x="13441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5" name="object 565"/>
          <p:cNvSpPr/>
          <p:nvPr/>
        </p:nvSpPr>
        <p:spPr>
          <a:xfrm>
            <a:off x="2528803" y="3657264"/>
            <a:ext cx="9601" cy="23987"/>
          </a:xfrm>
          <a:custGeom>
            <a:avLst/>
            <a:gdLst/>
            <a:ahLst/>
            <a:cxnLst/>
            <a:rect l="l" t="t" r="r" b="b"/>
            <a:pathLst>
              <a:path w="9601" h="23987">
                <a:moveTo>
                  <a:pt x="5760" y="0"/>
                </a:moveTo>
                <a:lnTo>
                  <a:pt x="5760" y="6720"/>
                </a:lnTo>
                <a:lnTo>
                  <a:pt x="3840" y="10561"/>
                </a:lnTo>
                <a:lnTo>
                  <a:pt x="0" y="12466"/>
                </a:lnTo>
                <a:lnTo>
                  <a:pt x="4800" y="23987"/>
                </a:lnTo>
                <a:lnTo>
                  <a:pt x="9601" y="19187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6" name="object 566"/>
          <p:cNvSpPr/>
          <p:nvPr/>
        </p:nvSpPr>
        <p:spPr>
          <a:xfrm>
            <a:off x="2481757" y="3631341"/>
            <a:ext cx="93116" cy="56631"/>
          </a:xfrm>
          <a:custGeom>
            <a:avLst/>
            <a:gdLst/>
            <a:ahLst/>
            <a:cxnLst/>
            <a:rect l="l" t="t" r="r" b="b"/>
            <a:pathLst>
              <a:path w="93116" h="56631">
                <a:moveTo>
                  <a:pt x="13441" y="43190"/>
                </a:moveTo>
                <a:lnTo>
                  <a:pt x="9601" y="40325"/>
                </a:lnTo>
                <a:lnTo>
                  <a:pt x="5760" y="37444"/>
                </a:lnTo>
                <a:lnTo>
                  <a:pt x="4800" y="33604"/>
                </a:lnTo>
                <a:lnTo>
                  <a:pt x="4800" y="26883"/>
                </a:lnTo>
                <a:lnTo>
                  <a:pt x="5760" y="24002"/>
                </a:lnTo>
                <a:lnTo>
                  <a:pt x="8641" y="21122"/>
                </a:lnTo>
                <a:lnTo>
                  <a:pt x="10561" y="18242"/>
                </a:lnTo>
                <a:lnTo>
                  <a:pt x="14401" y="16322"/>
                </a:lnTo>
                <a:lnTo>
                  <a:pt x="20162" y="14401"/>
                </a:lnTo>
                <a:lnTo>
                  <a:pt x="24963" y="13441"/>
                </a:lnTo>
                <a:lnTo>
                  <a:pt x="29763" y="12481"/>
                </a:lnTo>
                <a:lnTo>
                  <a:pt x="37444" y="12481"/>
                </a:lnTo>
                <a:lnTo>
                  <a:pt x="41285" y="13441"/>
                </a:lnTo>
                <a:lnTo>
                  <a:pt x="47045" y="13441"/>
                </a:lnTo>
                <a:lnTo>
                  <a:pt x="48966" y="16322"/>
                </a:lnTo>
                <a:lnTo>
                  <a:pt x="50886" y="18242"/>
                </a:lnTo>
                <a:lnTo>
                  <a:pt x="51846" y="21122"/>
                </a:lnTo>
                <a:lnTo>
                  <a:pt x="52806" y="24002"/>
                </a:lnTo>
                <a:lnTo>
                  <a:pt x="52806" y="25923"/>
                </a:lnTo>
                <a:lnTo>
                  <a:pt x="56647" y="45110"/>
                </a:lnTo>
                <a:lnTo>
                  <a:pt x="58567" y="40325"/>
                </a:lnTo>
                <a:lnTo>
                  <a:pt x="58567" y="27843"/>
                </a:lnTo>
                <a:lnTo>
                  <a:pt x="56647" y="22082"/>
                </a:lnTo>
                <a:lnTo>
                  <a:pt x="51846" y="14401"/>
                </a:lnTo>
                <a:lnTo>
                  <a:pt x="59527" y="16322"/>
                </a:lnTo>
                <a:lnTo>
                  <a:pt x="67208" y="20162"/>
                </a:lnTo>
                <a:lnTo>
                  <a:pt x="73929" y="24963"/>
                </a:lnTo>
                <a:lnTo>
                  <a:pt x="79674" y="28803"/>
                </a:lnTo>
                <a:lnTo>
                  <a:pt x="84475" y="33604"/>
                </a:lnTo>
                <a:lnTo>
                  <a:pt x="87355" y="38389"/>
                </a:lnTo>
                <a:lnTo>
                  <a:pt x="89291" y="44165"/>
                </a:lnTo>
                <a:lnTo>
                  <a:pt x="91196" y="48950"/>
                </a:lnTo>
                <a:lnTo>
                  <a:pt x="91196" y="54711"/>
                </a:lnTo>
                <a:lnTo>
                  <a:pt x="93116" y="54711"/>
                </a:lnTo>
                <a:lnTo>
                  <a:pt x="93116" y="42230"/>
                </a:lnTo>
                <a:lnTo>
                  <a:pt x="91196" y="34564"/>
                </a:lnTo>
                <a:lnTo>
                  <a:pt x="86395" y="27843"/>
                </a:lnTo>
                <a:lnTo>
                  <a:pt x="84101" y="24574"/>
                </a:lnTo>
                <a:lnTo>
                  <a:pt x="75549" y="15037"/>
                </a:lnTo>
                <a:lnTo>
                  <a:pt x="65288" y="7680"/>
                </a:lnTo>
                <a:lnTo>
                  <a:pt x="62121" y="6029"/>
                </a:lnTo>
                <a:lnTo>
                  <a:pt x="50027" y="1588"/>
                </a:lnTo>
                <a:lnTo>
                  <a:pt x="37444" y="0"/>
                </a:lnTo>
                <a:lnTo>
                  <a:pt x="32800" y="166"/>
                </a:lnTo>
                <a:lnTo>
                  <a:pt x="19825" y="2972"/>
                </a:lnTo>
                <a:lnTo>
                  <a:pt x="9601" y="9601"/>
                </a:lnTo>
                <a:lnTo>
                  <a:pt x="2880" y="15361"/>
                </a:lnTo>
                <a:lnTo>
                  <a:pt x="0" y="21122"/>
                </a:lnTo>
                <a:lnTo>
                  <a:pt x="0" y="37444"/>
                </a:lnTo>
                <a:lnTo>
                  <a:pt x="3840" y="44165"/>
                </a:lnTo>
                <a:lnTo>
                  <a:pt x="11521" y="49911"/>
                </a:lnTo>
                <a:lnTo>
                  <a:pt x="17282" y="54711"/>
                </a:lnTo>
                <a:lnTo>
                  <a:pt x="24003" y="56631"/>
                </a:lnTo>
                <a:lnTo>
                  <a:pt x="40325" y="56631"/>
                </a:lnTo>
                <a:lnTo>
                  <a:pt x="47045" y="54711"/>
                </a:lnTo>
                <a:lnTo>
                  <a:pt x="51846" y="49911"/>
                </a:lnTo>
                <a:lnTo>
                  <a:pt x="47045" y="38389"/>
                </a:lnTo>
                <a:lnTo>
                  <a:pt x="42245" y="43190"/>
                </a:lnTo>
                <a:lnTo>
                  <a:pt x="34564" y="45110"/>
                </a:lnTo>
                <a:lnTo>
                  <a:pt x="18242" y="45110"/>
                </a:lnTo>
                <a:lnTo>
                  <a:pt x="13441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7" name="object 567"/>
          <p:cNvSpPr/>
          <p:nvPr/>
        </p:nvSpPr>
        <p:spPr>
          <a:xfrm>
            <a:off x="2481757" y="3568933"/>
            <a:ext cx="93116" cy="50886"/>
          </a:xfrm>
          <a:custGeom>
            <a:avLst/>
            <a:gdLst/>
            <a:ahLst/>
            <a:cxnLst/>
            <a:rect l="l" t="t" r="r" b="b"/>
            <a:pathLst>
              <a:path w="93116" h="50886">
                <a:moveTo>
                  <a:pt x="12481" y="43205"/>
                </a:moveTo>
                <a:lnTo>
                  <a:pt x="8641" y="37444"/>
                </a:lnTo>
                <a:lnTo>
                  <a:pt x="8641" y="25923"/>
                </a:lnTo>
                <a:lnTo>
                  <a:pt x="10561" y="23042"/>
                </a:lnTo>
                <a:lnTo>
                  <a:pt x="13441" y="20162"/>
                </a:lnTo>
                <a:lnTo>
                  <a:pt x="16322" y="17282"/>
                </a:lnTo>
                <a:lnTo>
                  <a:pt x="20162" y="15361"/>
                </a:lnTo>
                <a:lnTo>
                  <a:pt x="27843" y="15361"/>
                </a:lnTo>
                <a:lnTo>
                  <a:pt x="30723" y="16337"/>
                </a:lnTo>
                <a:lnTo>
                  <a:pt x="33604" y="18242"/>
                </a:lnTo>
                <a:lnTo>
                  <a:pt x="36484" y="19202"/>
                </a:lnTo>
                <a:lnTo>
                  <a:pt x="39364" y="22082"/>
                </a:lnTo>
                <a:lnTo>
                  <a:pt x="41285" y="25923"/>
                </a:lnTo>
                <a:lnTo>
                  <a:pt x="43205" y="28803"/>
                </a:lnTo>
                <a:lnTo>
                  <a:pt x="45125" y="32644"/>
                </a:lnTo>
                <a:lnTo>
                  <a:pt x="45125" y="36484"/>
                </a:lnTo>
                <a:lnTo>
                  <a:pt x="47045" y="36484"/>
                </a:lnTo>
                <a:lnTo>
                  <a:pt x="47045" y="30723"/>
                </a:lnTo>
                <a:lnTo>
                  <a:pt x="48006" y="26883"/>
                </a:lnTo>
                <a:lnTo>
                  <a:pt x="48966" y="24002"/>
                </a:lnTo>
                <a:lnTo>
                  <a:pt x="50886" y="20162"/>
                </a:lnTo>
                <a:lnTo>
                  <a:pt x="51846" y="18242"/>
                </a:lnTo>
                <a:lnTo>
                  <a:pt x="53766" y="16337"/>
                </a:lnTo>
                <a:lnTo>
                  <a:pt x="55686" y="14401"/>
                </a:lnTo>
                <a:lnTo>
                  <a:pt x="57607" y="13441"/>
                </a:lnTo>
                <a:lnTo>
                  <a:pt x="59527" y="12496"/>
                </a:lnTo>
                <a:lnTo>
                  <a:pt x="63367" y="10561"/>
                </a:lnTo>
                <a:lnTo>
                  <a:pt x="66248" y="9601"/>
                </a:lnTo>
                <a:lnTo>
                  <a:pt x="74889" y="9601"/>
                </a:lnTo>
                <a:lnTo>
                  <a:pt x="78729" y="11521"/>
                </a:lnTo>
                <a:lnTo>
                  <a:pt x="82570" y="15361"/>
                </a:lnTo>
                <a:lnTo>
                  <a:pt x="85450" y="18242"/>
                </a:lnTo>
                <a:lnTo>
                  <a:pt x="87355" y="22082"/>
                </a:lnTo>
                <a:lnTo>
                  <a:pt x="87355" y="30723"/>
                </a:lnTo>
                <a:lnTo>
                  <a:pt x="86395" y="31683"/>
                </a:lnTo>
                <a:lnTo>
                  <a:pt x="86395" y="32644"/>
                </a:lnTo>
                <a:lnTo>
                  <a:pt x="85450" y="34564"/>
                </a:lnTo>
                <a:lnTo>
                  <a:pt x="84475" y="37444"/>
                </a:lnTo>
                <a:lnTo>
                  <a:pt x="82570" y="40325"/>
                </a:lnTo>
                <a:lnTo>
                  <a:pt x="81610" y="42245"/>
                </a:lnTo>
                <a:lnTo>
                  <a:pt x="81610" y="48966"/>
                </a:lnTo>
                <a:lnTo>
                  <a:pt x="82570" y="49926"/>
                </a:lnTo>
                <a:lnTo>
                  <a:pt x="83515" y="50886"/>
                </a:lnTo>
                <a:lnTo>
                  <a:pt x="87355" y="50886"/>
                </a:lnTo>
                <a:lnTo>
                  <a:pt x="89291" y="49926"/>
                </a:lnTo>
                <a:lnTo>
                  <a:pt x="91196" y="48005"/>
                </a:lnTo>
                <a:lnTo>
                  <a:pt x="92171" y="46085"/>
                </a:lnTo>
                <a:lnTo>
                  <a:pt x="93116" y="41285"/>
                </a:lnTo>
                <a:lnTo>
                  <a:pt x="93116" y="35524"/>
                </a:lnTo>
                <a:lnTo>
                  <a:pt x="92871" y="30266"/>
                </a:lnTo>
                <a:lnTo>
                  <a:pt x="89517" y="17478"/>
                </a:lnTo>
                <a:lnTo>
                  <a:pt x="82570" y="7680"/>
                </a:lnTo>
                <a:lnTo>
                  <a:pt x="76794" y="2880"/>
                </a:lnTo>
                <a:lnTo>
                  <a:pt x="70088" y="0"/>
                </a:lnTo>
                <a:lnTo>
                  <a:pt x="56647" y="0"/>
                </a:lnTo>
                <a:lnTo>
                  <a:pt x="51846" y="1935"/>
                </a:lnTo>
                <a:lnTo>
                  <a:pt x="48006" y="4815"/>
                </a:lnTo>
                <a:lnTo>
                  <a:pt x="44165" y="7680"/>
                </a:lnTo>
                <a:lnTo>
                  <a:pt x="40325" y="11521"/>
                </a:lnTo>
                <a:lnTo>
                  <a:pt x="38404" y="17282"/>
                </a:lnTo>
                <a:lnTo>
                  <a:pt x="31683" y="8656"/>
                </a:lnTo>
                <a:lnTo>
                  <a:pt x="24963" y="4815"/>
                </a:lnTo>
                <a:lnTo>
                  <a:pt x="14401" y="4815"/>
                </a:lnTo>
                <a:lnTo>
                  <a:pt x="10561" y="5775"/>
                </a:lnTo>
                <a:lnTo>
                  <a:pt x="6720" y="8656"/>
                </a:lnTo>
                <a:lnTo>
                  <a:pt x="1920" y="12496"/>
                </a:lnTo>
                <a:lnTo>
                  <a:pt x="0" y="18242"/>
                </a:lnTo>
                <a:lnTo>
                  <a:pt x="0" y="31683"/>
                </a:lnTo>
                <a:lnTo>
                  <a:pt x="1920" y="36484"/>
                </a:lnTo>
                <a:lnTo>
                  <a:pt x="4800" y="40325"/>
                </a:lnTo>
                <a:lnTo>
                  <a:pt x="8641" y="44165"/>
                </a:lnTo>
                <a:lnTo>
                  <a:pt x="12481" y="47045"/>
                </a:lnTo>
                <a:lnTo>
                  <a:pt x="19202" y="49926"/>
                </a:lnTo>
                <a:lnTo>
                  <a:pt x="20162" y="48005"/>
                </a:lnTo>
                <a:lnTo>
                  <a:pt x="12481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8" name="object 568"/>
          <p:cNvSpPr/>
          <p:nvPr/>
        </p:nvSpPr>
        <p:spPr>
          <a:xfrm>
            <a:off x="2609438" y="3777264"/>
            <a:ext cx="91196" cy="35509"/>
          </a:xfrm>
          <a:custGeom>
            <a:avLst/>
            <a:gdLst/>
            <a:ahLst/>
            <a:cxnLst/>
            <a:rect l="l" t="t" r="r" b="b"/>
            <a:pathLst>
              <a:path w="91196" h="35509">
                <a:moveTo>
                  <a:pt x="16322" y="22067"/>
                </a:moveTo>
                <a:lnTo>
                  <a:pt x="84475" y="22067"/>
                </a:lnTo>
                <a:lnTo>
                  <a:pt x="85435" y="23027"/>
                </a:lnTo>
                <a:lnTo>
                  <a:pt x="86395" y="23027"/>
                </a:lnTo>
                <a:lnTo>
                  <a:pt x="87355" y="23987"/>
                </a:lnTo>
                <a:lnTo>
                  <a:pt x="87355" y="25907"/>
                </a:lnTo>
                <a:lnTo>
                  <a:pt x="88315" y="26868"/>
                </a:lnTo>
                <a:lnTo>
                  <a:pt x="88315" y="29748"/>
                </a:lnTo>
                <a:lnTo>
                  <a:pt x="89275" y="33588"/>
                </a:lnTo>
                <a:lnTo>
                  <a:pt x="91196" y="33588"/>
                </a:lnTo>
                <a:lnTo>
                  <a:pt x="91196" y="0"/>
                </a:lnTo>
                <a:lnTo>
                  <a:pt x="89275" y="0"/>
                </a:lnTo>
                <a:lnTo>
                  <a:pt x="88315" y="3840"/>
                </a:lnTo>
                <a:lnTo>
                  <a:pt x="88315" y="6705"/>
                </a:lnTo>
                <a:lnTo>
                  <a:pt x="87355" y="7665"/>
                </a:lnTo>
                <a:lnTo>
                  <a:pt x="87355" y="9585"/>
                </a:lnTo>
                <a:lnTo>
                  <a:pt x="86395" y="10546"/>
                </a:lnTo>
                <a:lnTo>
                  <a:pt x="84475" y="10546"/>
                </a:lnTo>
                <a:lnTo>
                  <a:pt x="83515" y="11506"/>
                </a:lnTo>
                <a:lnTo>
                  <a:pt x="0" y="11506"/>
                </a:lnTo>
                <a:lnTo>
                  <a:pt x="0" y="13426"/>
                </a:lnTo>
                <a:lnTo>
                  <a:pt x="10561" y="35509"/>
                </a:lnTo>
                <a:lnTo>
                  <a:pt x="12481" y="34549"/>
                </a:lnTo>
                <a:lnTo>
                  <a:pt x="10561" y="31668"/>
                </a:lnTo>
                <a:lnTo>
                  <a:pt x="10561" y="24947"/>
                </a:lnTo>
                <a:lnTo>
                  <a:pt x="11521" y="24947"/>
                </a:lnTo>
                <a:lnTo>
                  <a:pt x="11521" y="23987"/>
                </a:lnTo>
                <a:lnTo>
                  <a:pt x="13441" y="23027"/>
                </a:lnTo>
                <a:lnTo>
                  <a:pt x="14401" y="23027"/>
                </a:lnTo>
                <a:lnTo>
                  <a:pt x="16322" y="22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9" name="object 569"/>
          <p:cNvSpPr/>
          <p:nvPr/>
        </p:nvSpPr>
        <p:spPr>
          <a:xfrm>
            <a:off x="2612318" y="3698534"/>
            <a:ext cx="90236" cy="54726"/>
          </a:xfrm>
          <a:custGeom>
            <a:avLst/>
            <a:gdLst/>
            <a:ahLst/>
            <a:cxnLst/>
            <a:rect l="l" t="t" r="r" b="b"/>
            <a:pathLst>
              <a:path w="90236" h="54726">
                <a:moveTo>
                  <a:pt x="55671" y="33604"/>
                </a:moveTo>
                <a:lnTo>
                  <a:pt x="55671" y="28803"/>
                </a:lnTo>
                <a:lnTo>
                  <a:pt x="53751" y="22082"/>
                </a:lnTo>
                <a:lnTo>
                  <a:pt x="48966" y="15361"/>
                </a:lnTo>
                <a:lnTo>
                  <a:pt x="56647" y="17282"/>
                </a:lnTo>
                <a:lnTo>
                  <a:pt x="63367" y="20162"/>
                </a:lnTo>
                <a:lnTo>
                  <a:pt x="70073" y="24963"/>
                </a:lnTo>
                <a:lnTo>
                  <a:pt x="76794" y="29763"/>
                </a:lnTo>
                <a:lnTo>
                  <a:pt x="81594" y="34564"/>
                </a:lnTo>
                <a:lnTo>
                  <a:pt x="83515" y="39364"/>
                </a:lnTo>
                <a:lnTo>
                  <a:pt x="86395" y="44165"/>
                </a:lnTo>
                <a:lnTo>
                  <a:pt x="87355" y="48966"/>
                </a:lnTo>
                <a:lnTo>
                  <a:pt x="87355" y="54726"/>
                </a:lnTo>
                <a:lnTo>
                  <a:pt x="90236" y="54726"/>
                </a:lnTo>
                <a:lnTo>
                  <a:pt x="90236" y="43205"/>
                </a:lnTo>
                <a:lnTo>
                  <a:pt x="88315" y="35524"/>
                </a:lnTo>
                <a:lnTo>
                  <a:pt x="83515" y="27843"/>
                </a:lnTo>
                <a:lnTo>
                  <a:pt x="80785" y="24070"/>
                </a:lnTo>
                <a:lnTo>
                  <a:pt x="71849" y="14836"/>
                </a:lnTo>
                <a:lnTo>
                  <a:pt x="61432" y="7680"/>
                </a:lnTo>
                <a:lnTo>
                  <a:pt x="58318" y="6035"/>
                </a:lnTo>
                <a:lnTo>
                  <a:pt x="46583" y="1590"/>
                </a:lnTo>
                <a:lnTo>
                  <a:pt x="33604" y="0"/>
                </a:lnTo>
                <a:lnTo>
                  <a:pt x="29301" y="213"/>
                </a:lnTo>
                <a:lnTo>
                  <a:pt x="16691" y="3374"/>
                </a:lnTo>
                <a:lnTo>
                  <a:pt x="5760" y="9601"/>
                </a:lnTo>
                <a:lnTo>
                  <a:pt x="0" y="15361"/>
                </a:lnTo>
                <a:lnTo>
                  <a:pt x="960" y="26883"/>
                </a:lnTo>
                <a:lnTo>
                  <a:pt x="2880" y="24003"/>
                </a:lnTo>
                <a:lnTo>
                  <a:pt x="4800" y="21122"/>
                </a:lnTo>
                <a:lnTo>
                  <a:pt x="7680" y="18242"/>
                </a:lnTo>
                <a:lnTo>
                  <a:pt x="11521" y="16322"/>
                </a:lnTo>
                <a:lnTo>
                  <a:pt x="16322" y="15361"/>
                </a:lnTo>
                <a:lnTo>
                  <a:pt x="21122" y="13441"/>
                </a:lnTo>
                <a:lnTo>
                  <a:pt x="38404" y="13441"/>
                </a:lnTo>
                <a:lnTo>
                  <a:pt x="44150" y="14401"/>
                </a:lnTo>
                <a:lnTo>
                  <a:pt x="46085" y="16322"/>
                </a:lnTo>
                <a:lnTo>
                  <a:pt x="47030" y="19202"/>
                </a:lnTo>
                <a:lnTo>
                  <a:pt x="47990" y="21122"/>
                </a:lnTo>
                <a:lnTo>
                  <a:pt x="48966" y="24003"/>
                </a:lnTo>
                <a:lnTo>
                  <a:pt x="49926" y="26883"/>
                </a:lnTo>
                <a:lnTo>
                  <a:pt x="49926" y="28803"/>
                </a:lnTo>
                <a:lnTo>
                  <a:pt x="53751" y="46085"/>
                </a:lnTo>
                <a:lnTo>
                  <a:pt x="55671" y="40325"/>
                </a:lnTo>
                <a:lnTo>
                  <a:pt x="55671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0" name="object 570"/>
          <p:cNvSpPr/>
          <p:nvPr/>
        </p:nvSpPr>
        <p:spPr>
          <a:xfrm>
            <a:off x="2609438" y="3713896"/>
            <a:ext cx="56631" cy="41285"/>
          </a:xfrm>
          <a:custGeom>
            <a:avLst/>
            <a:gdLst/>
            <a:ahLst/>
            <a:cxnLst/>
            <a:rect l="l" t="t" r="r" b="b"/>
            <a:pathLst>
              <a:path w="56631" h="41285">
                <a:moveTo>
                  <a:pt x="3840" y="19202"/>
                </a:moveTo>
                <a:lnTo>
                  <a:pt x="3840" y="11521"/>
                </a:lnTo>
                <a:lnTo>
                  <a:pt x="2880" y="0"/>
                </a:lnTo>
                <a:lnTo>
                  <a:pt x="0" y="6720"/>
                </a:lnTo>
                <a:lnTo>
                  <a:pt x="0" y="22082"/>
                </a:lnTo>
                <a:lnTo>
                  <a:pt x="3840" y="29763"/>
                </a:lnTo>
                <a:lnTo>
                  <a:pt x="10561" y="34564"/>
                </a:lnTo>
                <a:lnTo>
                  <a:pt x="17282" y="39364"/>
                </a:lnTo>
                <a:lnTo>
                  <a:pt x="24002" y="41285"/>
                </a:lnTo>
                <a:lnTo>
                  <a:pt x="40325" y="41285"/>
                </a:lnTo>
                <a:lnTo>
                  <a:pt x="46070" y="39364"/>
                </a:lnTo>
                <a:lnTo>
                  <a:pt x="50871" y="34564"/>
                </a:lnTo>
                <a:lnTo>
                  <a:pt x="56631" y="30723"/>
                </a:lnTo>
                <a:lnTo>
                  <a:pt x="52806" y="13441"/>
                </a:lnTo>
                <a:lnTo>
                  <a:pt x="52806" y="17282"/>
                </a:lnTo>
                <a:lnTo>
                  <a:pt x="50871" y="21122"/>
                </a:lnTo>
                <a:lnTo>
                  <a:pt x="47030" y="24002"/>
                </a:lnTo>
                <a:lnTo>
                  <a:pt x="41285" y="27843"/>
                </a:lnTo>
                <a:lnTo>
                  <a:pt x="34564" y="29763"/>
                </a:lnTo>
                <a:lnTo>
                  <a:pt x="18242" y="29763"/>
                </a:lnTo>
                <a:lnTo>
                  <a:pt x="12481" y="27843"/>
                </a:lnTo>
                <a:lnTo>
                  <a:pt x="9601" y="24963"/>
                </a:lnTo>
                <a:lnTo>
                  <a:pt x="5760" y="22082"/>
                </a:lnTo>
                <a:lnTo>
                  <a:pt x="384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1" name="object 571"/>
          <p:cNvSpPr/>
          <p:nvPr/>
        </p:nvSpPr>
        <p:spPr>
          <a:xfrm>
            <a:off x="2612318" y="3631341"/>
            <a:ext cx="90236" cy="54711"/>
          </a:xfrm>
          <a:custGeom>
            <a:avLst/>
            <a:gdLst/>
            <a:ahLst/>
            <a:cxnLst/>
            <a:rect l="l" t="t" r="r" b="b"/>
            <a:pathLst>
              <a:path w="90236" h="54711">
                <a:moveTo>
                  <a:pt x="55671" y="33604"/>
                </a:moveTo>
                <a:lnTo>
                  <a:pt x="55671" y="27843"/>
                </a:lnTo>
                <a:lnTo>
                  <a:pt x="53751" y="22082"/>
                </a:lnTo>
                <a:lnTo>
                  <a:pt x="48966" y="14401"/>
                </a:lnTo>
                <a:lnTo>
                  <a:pt x="56647" y="16322"/>
                </a:lnTo>
                <a:lnTo>
                  <a:pt x="63367" y="20162"/>
                </a:lnTo>
                <a:lnTo>
                  <a:pt x="70073" y="24963"/>
                </a:lnTo>
                <a:lnTo>
                  <a:pt x="76794" y="28803"/>
                </a:lnTo>
                <a:lnTo>
                  <a:pt x="81594" y="33604"/>
                </a:lnTo>
                <a:lnTo>
                  <a:pt x="83515" y="38389"/>
                </a:lnTo>
                <a:lnTo>
                  <a:pt x="86395" y="44165"/>
                </a:lnTo>
                <a:lnTo>
                  <a:pt x="87355" y="48950"/>
                </a:lnTo>
                <a:lnTo>
                  <a:pt x="87355" y="54711"/>
                </a:lnTo>
                <a:lnTo>
                  <a:pt x="90236" y="54711"/>
                </a:lnTo>
                <a:lnTo>
                  <a:pt x="90236" y="42230"/>
                </a:lnTo>
                <a:lnTo>
                  <a:pt x="88315" y="34564"/>
                </a:lnTo>
                <a:lnTo>
                  <a:pt x="83515" y="27843"/>
                </a:lnTo>
                <a:lnTo>
                  <a:pt x="80785" y="24070"/>
                </a:lnTo>
                <a:lnTo>
                  <a:pt x="71849" y="14836"/>
                </a:lnTo>
                <a:lnTo>
                  <a:pt x="61432" y="7680"/>
                </a:lnTo>
                <a:lnTo>
                  <a:pt x="58318" y="6035"/>
                </a:lnTo>
                <a:lnTo>
                  <a:pt x="46583" y="1590"/>
                </a:lnTo>
                <a:lnTo>
                  <a:pt x="33604" y="0"/>
                </a:lnTo>
                <a:lnTo>
                  <a:pt x="29301" y="166"/>
                </a:lnTo>
                <a:lnTo>
                  <a:pt x="16691" y="2972"/>
                </a:lnTo>
                <a:lnTo>
                  <a:pt x="5760" y="9601"/>
                </a:lnTo>
                <a:lnTo>
                  <a:pt x="0" y="15361"/>
                </a:lnTo>
                <a:lnTo>
                  <a:pt x="960" y="26883"/>
                </a:lnTo>
                <a:lnTo>
                  <a:pt x="2880" y="24002"/>
                </a:lnTo>
                <a:lnTo>
                  <a:pt x="4800" y="21122"/>
                </a:lnTo>
                <a:lnTo>
                  <a:pt x="7680" y="18242"/>
                </a:lnTo>
                <a:lnTo>
                  <a:pt x="11521" y="16322"/>
                </a:lnTo>
                <a:lnTo>
                  <a:pt x="16322" y="14401"/>
                </a:lnTo>
                <a:lnTo>
                  <a:pt x="21122" y="13441"/>
                </a:lnTo>
                <a:lnTo>
                  <a:pt x="25923" y="12481"/>
                </a:lnTo>
                <a:lnTo>
                  <a:pt x="33604" y="12481"/>
                </a:lnTo>
                <a:lnTo>
                  <a:pt x="38404" y="13441"/>
                </a:lnTo>
                <a:lnTo>
                  <a:pt x="44150" y="13441"/>
                </a:lnTo>
                <a:lnTo>
                  <a:pt x="46085" y="16322"/>
                </a:lnTo>
                <a:lnTo>
                  <a:pt x="47030" y="18242"/>
                </a:lnTo>
                <a:lnTo>
                  <a:pt x="47990" y="21122"/>
                </a:lnTo>
                <a:lnTo>
                  <a:pt x="48966" y="24002"/>
                </a:lnTo>
                <a:lnTo>
                  <a:pt x="49926" y="25923"/>
                </a:lnTo>
                <a:lnTo>
                  <a:pt x="49926" y="27843"/>
                </a:lnTo>
                <a:lnTo>
                  <a:pt x="53751" y="45110"/>
                </a:lnTo>
                <a:lnTo>
                  <a:pt x="55671" y="40325"/>
                </a:lnTo>
                <a:lnTo>
                  <a:pt x="55671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2" name="object 572"/>
          <p:cNvSpPr/>
          <p:nvPr/>
        </p:nvSpPr>
        <p:spPr>
          <a:xfrm>
            <a:off x="2609438" y="3646703"/>
            <a:ext cx="56631" cy="41269"/>
          </a:xfrm>
          <a:custGeom>
            <a:avLst/>
            <a:gdLst/>
            <a:ahLst/>
            <a:cxnLst/>
            <a:rect l="l" t="t" r="r" b="b"/>
            <a:pathLst>
              <a:path w="56631" h="41269">
                <a:moveTo>
                  <a:pt x="3840" y="18242"/>
                </a:moveTo>
                <a:lnTo>
                  <a:pt x="3840" y="11521"/>
                </a:lnTo>
                <a:lnTo>
                  <a:pt x="2880" y="0"/>
                </a:lnTo>
                <a:lnTo>
                  <a:pt x="0" y="5760"/>
                </a:lnTo>
                <a:lnTo>
                  <a:pt x="0" y="22082"/>
                </a:lnTo>
                <a:lnTo>
                  <a:pt x="3840" y="28803"/>
                </a:lnTo>
                <a:lnTo>
                  <a:pt x="10561" y="34549"/>
                </a:lnTo>
                <a:lnTo>
                  <a:pt x="17282" y="39349"/>
                </a:lnTo>
                <a:lnTo>
                  <a:pt x="24002" y="41269"/>
                </a:lnTo>
                <a:lnTo>
                  <a:pt x="40325" y="41269"/>
                </a:lnTo>
                <a:lnTo>
                  <a:pt x="46070" y="39349"/>
                </a:lnTo>
                <a:lnTo>
                  <a:pt x="50871" y="34549"/>
                </a:lnTo>
                <a:lnTo>
                  <a:pt x="56631" y="29748"/>
                </a:lnTo>
                <a:lnTo>
                  <a:pt x="52806" y="12481"/>
                </a:lnTo>
                <a:lnTo>
                  <a:pt x="52806" y="17282"/>
                </a:lnTo>
                <a:lnTo>
                  <a:pt x="50871" y="21122"/>
                </a:lnTo>
                <a:lnTo>
                  <a:pt x="47030" y="23027"/>
                </a:lnTo>
                <a:lnTo>
                  <a:pt x="41285" y="27828"/>
                </a:lnTo>
                <a:lnTo>
                  <a:pt x="34564" y="29748"/>
                </a:lnTo>
                <a:lnTo>
                  <a:pt x="18242" y="29748"/>
                </a:lnTo>
                <a:lnTo>
                  <a:pt x="12481" y="27828"/>
                </a:lnTo>
                <a:lnTo>
                  <a:pt x="9601" y="24963"/>
                </a:lnTo>
                <a:lnTo>
                  <a:pt x="5760" y="22082"/>
                </a:lnTo>
                <a:lnTo>
                  <a:pt x="384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3" name="object 573"/>
          <p:cNvSpPr/>
          <p:nvPr/>
        </p:nvSpPr>
        <p:spPr>
          <a:xfrm>
            <a:off x="2609438" y="3563188"/>
            <a:ext cx="89275" cy="56631"/>
          </a:xfrm>
          <a:custGeom>
            <a:avLst/>
            <a:gdLst/>
            <a:ahLst/>
            <a:cxnLst/>
            <a:rect l="l" t="t" r="r" b="b"/>
            <a:pathLst>
              <a:path w="89275" h="56631">
                <a:moveTo>
                  <a:pt x="0" y="5745"/>
                </a:moveTo>
                <a:lnTo>
                  <a:pt x="0" y="10561"/>
                </a:lnTo>
                <a:lnTo>
                  <a:pt x="960" y="15346"/>
                </a:lnTo>
                <a:lnTo>
                  <a:pt x="2880" y="21107"/>
                </a:lnTo>
                <a:lnTo>
                  <a:pt x="4800" y="25908"/>
                </a:lnTo>
                <a:lnTo>
                  <a:pt x="8641" y="31668"/>
                </a:lnTo>
                <a:lnTo>
                  <a:pt x="13441" y="38389"/>
                </a:lnTo>
                <a:lnTo>
                  <a:pt x="19202" y="44150"/>
                </a:lnTo>
                <a:lnTo>
                  <a:pt x="25923" y="48950"/>
                </a:lnTo>
                <a:lnTo>
                  <a:pt x="33604" y="51831"/>
                </a:lnTo>
                <a:lnTo>
                  <a:pt x="40325" y="54711"/>
                </a:lnTo>
                <a:lnTo>
                  <a:pt x="48006" y="56631"/>
                </a:lnTo>
                <a:lnTo>
                  <a:pt x="55686" y="56631"/>
                </a:lnTo>
                <a:lnTo>
                  <a:pt x="64104" y="55990"/>
                </a:lnTo>
                <a:lnTo>
                  <a:pt x="60472" y="44150"/>
                </a:lnTo>
                <a:lnTo>
                  <a:pt x="56631" y="44150"/>
                </a:lnTo>
                <a:lnTo>
                  <a:pt x="51846" y="43190"/>
                </a:lnTo>
                <a:lnTo>
                  <a:pt x="46070" y="43190"/>
                </a:lnTo>
                <a:lnTo>
                  <a:pt x="43190" y="39349"/>
                </a:lnTo>
                <a:lnTo>
                  <a:pt x="42245" y="36469"/>
                </a:lnTo>
                <a:lnTo>
                  <a:pt x="41285" y="34549"/>
                </a:lnTo>
                <a:lnTo>
                  <a:pt x="40325" y="32628"/>
                </a:lnTo>
                <a:lnTo>
                  <a:pt x="40325" y="23027"/>
                </a:lnTo>
                <a:lnTo>
                  <a:pt x="43190" y="19187"/>
                </a:lnTo>
                <a:lnTo>
                  <a:pt x="48966" y="16306"/>
                </a:lnTo>
                <a:lnTo>
                  <a:pt x="53751" y="13426"/>
                </a:lnTo>
                <a:lnTo>
                  <a:pt x="60472" y="11521"/>
                </a:lnTo>
                <a:lnTo>
                  <a:pt x="74874" y="11521"/>
                </a:lnTo>
                <a:lnTo>
                  <a:pt x="79674" y="13426"/>
                </a:lnTo>
                <a:lnTo>
                  <a:pt x="83515" y="16306"/>
                </a:lnTo>
                <a:lnTo>
                  <a:pt x="87355" y="19187"/>
                </a:lnTo>
                <a:lnTo>
                  <a:pt x="89275" y="23027"/>
                </a:lnTo>
                <a:lnTo>
                  <a:pt x="89275" y="12466"/>
                </a:lnTo>
                <a:lnTo>
                  <a:pt x="81594" y="6720"/>
                </a:lnTo>
                <a:lnTo>
                  <a:pt x="75834" y="1905"/>
                </a:lnTo>
                <a:lnTo>
                  <a:pt x="68153" y="0"/>
                </a:lnTo>
                <a:lnTo>
                  <a:pt x="52806" y="0"/>
                </a:lnTo>
                <a:lnTo>
                  <a:pt x="47030" y="1905"/>
                </a:lnTo>
                <a:lnTo>
                  <a:pt x="42245" y="6720"/>
                </a:lnTo>
                <a:lnTo>
                  <a:pt x="37444" y="11521"/>
                </a:lnTo>
                <a:lnTo>
                  <a:pt x="34564" y="16306"/>
                </a:lnTo>
                <a:lnTo>
                  <a:pt x="34564" y="28788"/>
                </a:lnTo>
                <a:lnTo>
                  <a:pt x="36484" y="35509"/>
                </a:lnTo>
                <a:lnTo>
                  <a:pt x="41285" y="42230"/>
                </a:lnTo>
                <a:lnTo>
                  <a:pt x="35524" y="40309"/>
                </a:lnTo>
                <a:lnTo>
                  <a:pt x="29763" y="38389"/>
                </a:lnTo>
                <a:lnTo>
                  <a:pt x="25923" y="35509"/>
                </a:lnTo>
                <a:lnTo>
                  <a:pt x="21122" y="33588"/>
                </a:lnTo>
                <a:lnTo>
                  <a:pt x="17282" y="30708"/>
                </a:lnTo>
                <a:lnTo>
                  <a:pt x="13441" y="26868"/>
                </a:lnTo>
                <a:lnTo>
                  <a:pt x="9601" y="23027"/>
                </a:lnTo>
                <a:lnTo>
                  <a:pt x="7680" y="20147"/>
                </a:lnTo>
                <a:lnTo>
                  <a:pt x="5760" y="16306"/>
                </a:lnTo>
                <a:lnTo>
                  <a:pt x="3840" y="12466"/>
                </a:lnTo>
                <a:lnTo>
                  <a:pt x="2880" y="7680"/>
                </a:lnTo>
                <a:lnTo>
                  <a:pt x="1920" y="1905"/>
                </a:lnTo>
                <a:lnTo>
                  <a:pt x="0" y="1905"/>
                </a:lnTo>
                <a:lnTo>
                  <a:pt x="0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4" name="object 574"/>
          <p:cNvSpPr/>
          <p:nvPr/>
        </p:nvSpPr>
        <p:spPr>
          <a:xfrm>
            <a:off x="2669910" y="3575654"/>
            <a:ext cx="32644" cy="43523"/>
          </a:xfrm>
          <a:custGeom>
            <a:avLst/>
            <a:gdLst/>
            <a:ahLst/>
            <a:cxnLst/>
            <a:rect l="l" t="t" r="r" b="b"/>
            <a:pathLst>
              <a:path w="32644" h="43523">
                <a:moveTo>
                  <a:pt x="25923" y="22082"/>
                </a:moveTo>
                <a:lnTo>
                  <a:pt x="23042" y="24963"/>
                </a:lnTo>
                <a:lnTo>
                  <a:pt x="18242" y="27843"/>
                </a:lnTo>
                <a:lnTo>
                  <a:pt x="13441" y="29763"/>
                </a:lnTo>
                <a:lnTo>
                  <a:pt x="8641" y="30723"/>
                </a:lnTo>
                <a:lnTo>
                  <a:pt x="3840" y="31683"/>
                </a:lnTo>
                <a:lnTo>
                  <a:pt x="0" y="31683"/>
                </a:lnTo>
                <a:lnTo>
                  <a:pt x="3631" y="43523"/>
                </a:lnTo>
                <a:lnTo>
                  <a:pt x="15881" y="39555"/>
                </a:lnTo>
                <a:lnTo>
                  <a:pt x="25923" y="31683"/>
                </a:lnTo>
                <a:lnTo>
                  <a:pt x="30723" y="26883"/>
                </a:lnTo>
                <a:lnTo>
                  <a:pt x="32644" y="22082"/>
                </a:lnTo>
                <a:lnTo>
                  <a:pt x="32644" y="6720"/>
                </a:lnTo>
                <a:lnTo>
                  <a:pt x="28803" y="0"/>
                </a:lnTo>
                <a:lnTo>
                  <a:pt x="28803" y="17282"/>
                </a:lnTo>
                <a:lnTo>
                  <a:pt x="27843" y="20162"/>
                </a:lnTo>
                <a:lnTo>
                  <a:pt x="25923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5" name="object 575"/>
          <p:cNvSpPr/>
          <p:nvPr/>
        </p:nvSpPr>
        <p:spPr>
          <a:xfrm>
            <a:off x="2736159" y="3777264"/>
            <a:ext cx="92156" cy="35509"/>
          </a:xfrm>
          <a:custGeom>
            <a:avLst/>
            <a:gdLst/>
            <a:ahLst/>
            <a:cxnLst/>
            <a:rect l="l" t="t" r="r" b="b"/>
            <a:pathLst>
              <a:path w="92156" h="35509">
                <a:moveTo>
                  <a:pt x="13441" y="34549"/>
                </a:moveTo>
                <a:lnTo>
                  <a:pt x="11521" y="31668"/>
                </a:lnTo>
                <a:lnTo>
                  <a:pt x="10546" y="28788"/>
                </a:lnTo>
                <a:lnTo>
                  <a:pt x="10546" y="25907"/>
                </a:lnTo>
                <a:lnTo>
                  <a:pt x="11521" y="24947"/>
                </a:lnTo>
                <a:lnTo>
                  <a:pt x="12481" y="23987"/>
                </a:lnTo>
                <a:lnTo>
                  <a:pt x="13441" y="23027"/>
                </a:lnTo>
                <a:lnTo>
                  <a:pt x="15361" y="23027"/>
                </a:lnTo>
                <a:lnTo>
                  <a:pt x="17266" y="22067"/>
                </a:lnTo>
                <a:lnTo>
                  <a:pt x="84475" y="22067"/>
                </a:lnTo>
                <a:lnTo>
                  <a:pt x="85435" y="23027"/>
                </a:lnTo>
                <a:lnTo>
                  <a:pt x="86395" y="23027"/>
                </a:lnTo>
                <a:lnTo>
                  <a:pt x="87355" y="23987"/>
                </a:lnTo>
                <a:lnTo>
                  <a:pt x="88315" y="25907"/>
                </a:lnTo>
                <a:lnTo>
                  <a:pt x="89275" y="26868"/>
                </a:lnTo>
                <a:lnTo>
                  <a:pt x="89275" y="33588"/>
                </a:lnTo>
                <a:lnTo>
                  <a:pt x="92156" y="33588"/>
                </a:lnTo>
                <a:lnTo>
                  <a:pt x="92156" y="0"/>
                </a:lnTo>
                <a:lnTo>
                  <a:pt x="89275" y="0"/>
                </a:lnTo>
                <a:lnTo>
                  <a:pt x="89275" y="6705"/>
                </a:lnTo>
                <a:lnTo>
                  <a:pt x="88315" y="7665"/>
                </a:lnTo>
                <a:lnTo>
                  <a:pt x="87355" y="9585"/>
                </a:lnTo>
                <a:lnTo>
                  <a:pt x="86395" y="10546"/>
                </a:lnTo>
                <a:lnTo>
                  <a:pt x="85435" y="10546"/>
                </a:lnTo>
                <a:lnTo>
                  <a:pt x="84475" y="11506"/>
                </a:lnTo>
                <a:lnTo>
                  <a:pt x="0" y="11506"/>
                </a:lnTo>
                <a:lnTo>
                  <a:pt x="0" y="13426"/>
                </a:lnTo>
                <a:lnTo>
                  <a:pt x="10546" y="35509"/>
                </a:lnTo>
                <a:lnTo>
                  <a:pt x="13441" y="345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6" name="object 576"/>
          <p:cNvSpPr/>
          <p:nvPr/>
        </p:nvSpPr>
        <p:spPr>
          <a:xfrm>
            <a:off x="2742879" y="3731178"/>
            <a:ext cx="46070" cy="24003"/>
          </a:xfrm>
          <a:custGeom>
            <a:avLst/>
            <a:gdLst/>
            <a:ahLst/>
            <a:cxnLst/>
            <a:rect l="l" t="t" r="r" b="b"/>
            <a:pathLst>
              <a:path w="46070" h="24003">
                <a:moveTo>
                  <a:pt x="46070" y="0"/>
                </a:moveTo>
                <a:lnTo>
                  <a:pt x="44150" y="3840"/>
                </a:lnTo>
                <a:lnTo>
                  <a:pt x="40309" y="6720"/>
                </a:lnTo>
                <a:lnTo>
                  <a:pt x="35509" y="10561"/>
                </a:lnTo>
                <a:lnTo>
                  <a:pt x="27828" y="12481"/>
                </a:lnTo>
                <a:lnTo>
                  <a:pt x="11506" y="12481"/>
                </a:lnTo>
                <a:lnTo>
                  <a:pt x="6720" y="10561"/>
                </a:lnTo>
                <a:lnTo>
                  <a:pt x="2880" y="7680"/>
                </a:lnTo>
                <a:lnTo>
                  <a:pt x="0" y="4800"/>
                </a:lnTo>
                <a:lnTo>
                  <a:pt x="4800" y="17282"/>
                </a:lnTo>
                <a:lnTo>
                  <a:pt x="10546" y="22082"/>
                </a:lnTo>
                <a:lnTo>
                  <a:pt x="18227" y="24003"/>
                </a:lnTo>
                <a:lnTo>
                  <a:pt x="33588" y="24003"/>
                </a:lnTo>
                <a:lnTo>
                  <a:pt x="40309" y="22082"/>
                </a:lnTo>
                <a:lnTo>
                  <a:pt x="45110" y="17282"/>
                </a:lnTo>
                <a:lnTo>
                  <a:pt x="460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7" name="object 577"/>
          <p:cNvSpPr/>
          <p:nvPr/>
        </p:nvSpPr>
        <p:spPr>
          <a:xfrm>
            <a:off x="2736159" y="3698534"/>
            <a:ext cx="94076" cy="54726"/>
          </a:xfrm>
          <a:custGeom>
            <a:avLst/>
            <a:gdLst/>
            <a:ahLst/>
            <a:cxnLst/>
            <a:rect l="l" t="t" r="r" b="b"/>
            <a:pathLst>
              <a:path w="94076" h="54726">
                <a:moveTo>
                  <a:pt x="4800" y="34564"/>
                </a:moveTo>
                <a:lnTo>
                  <a:pt x="4800" y="26883"/>
                </a:lnTo>
                <a:lnTo>
                  <a:pt x="5760" y="24003"/>
                </a:lnTo>
                <a:lnTo>
                  <a:pt x="8641" y="21122"/>
                </a:lnTo>
                <a:lnTo>
                  <a:pt x="11521" y="18242"/>
                </a:lnTo>
                <a:lnTo>
                  <a:pt x="15361" y="16322"/>
                </a:lnTo>
                <a:lnTo>
                  <a:pt x="20162" y="15361"/>
                </a:lnTo>
                <a:lnTo>
                  <a:pt x="24947" y="13441"/>
                </a:lnTo>
                <a:lnTo>
                  <a:pt x="42230" y="13441"/>
                </a:lnTo>
                <a:lnTo>
                  <a:pt x="47990" y="14401"/>
                </a:lnTo>
                <a:lnTo>
                  <a:pt x="48950" y="16322"/>
                </a:lnTo>
                <a:lnTo>
                  <a:pt x="50871" y="19202"/>
                </a:lnTo>
                <a:lnTo>
                  <a:pt x="51831" y="21122"/>
                </a:lnTo>
                <a:lnTo>
                  <a:pt x="52791" y="24003"/>
                </a:lnTo>
                <a:lnTo>
                  <a:pt x="52791" y="32644"/>
                </a:lnTo>
                <a:lnTo>
                  <a:pt x="51831" y="49926"/>
                </a:lnTo>
                <a:lnTo>
                  <a:pt x="56631" y="46085"/>
                </a:lnTo>
                <a:lnTo>
                  <a:pt x="59512" y="40325"/>
                </a:lnTo>
                <a:lnTo>
                  <a:pt x="59512" y="28803"/>
                </a:lnTo>
                <a:lnTo>
                  <a:pt x="56631" y="22082"/>
                </a:lnTo>
                <a:lnTo>
                  <a:pt x="52791" y="15361"/>
                </a:lnTo>
                <a:lnTo>
                  <a:pt x="60472" y="17282"/>
                </a:lnTo>
                <a:lnTo>
                  <a:pt x="67193" y="20162"/>
                </a:lnTo>
                <a:lnTo>
                  <a:pt x="73913" y="24963"/>
                </a:lnTo>
                <a:lnTo>
                  <a:pt x="80634" y="29763"/>
                </a:lnTo>
                <a:lnTo>
                  <a:pt x="84475" y="34564"/>
                </a:lnTo>
                <a:lnTo>
                  <a:pt x="87355" y="39364"/>
                </a:lnTo>
                <a:lnTo>
                  <a:pt x="90236" y="44165"/>
                </a:lnTo>
                <a:lnTo>
                  <a:pt x="91196" y="48966"/>
                </a:lnTo>
                <a:lnTo>
                  <a:pt x="91196" y="54726"/>
                </a:lnTo>
                <a:lnTo>
                  <a:pt x="94076" y="54726"/>
                </a:lnTo>
                <a:lnTo>
                  <a:pt x="94076" y="43205"/>
                </a:lnTo>
                <a:lnTo>
                  <a:pt x="91196" y="35524"/>
                </a:lnTo>
                <a:lnTo>
                  <a:pt x="86395" y="27843"/>
                </a:lnTo>
                <a:lnTo>
                  <a:pt x="84095" y="24566"/>
                </a:lnTo>
                <a:lnTo>
                  <a:pt x="75536" y="15034"/>
                </a:lnTo>
                <a:lnTo>
                  <a:pt x="65272" y="7680"/>
                </a:lnTo>
                <a:lnTo>
                  <a:pt x="62118" y="6035"/>
                </a:lnTo>
                <a:lnTo>
                  <a:pt x="50021" y="1590"/>
                </a:lnTo>
                <a:lnTo>
                  <a:pt x="37444" y="0"/>
                </a:lnTo>
                <a:lnTo>
                  <a:pt x="32842" y="213"/>
                </a:lnTo>
                <a:lnTo>
                  <a:pt x="20215" y="3374"/>
                </a:lnTo>
                <a:lnTo>
                  <a:pt x="9601" y="9601"/>
                </a:lnTo>
                <a:lnTo>
                  <a:pt x="2880" y="15361"/>
                </a:lnTo>
                <a:lnTo>
                  <a:pt x="0" y="22082"/>
                </a:lnTo>
                <a:lnTo>
                  <a:pt x="0" y="37444"/>
                </a:lnTo>
                <a:lnTo>
                  <a:pt x="3840" y="45125"/>
                </a:lnTo>
                <a:lnTo>
                  <a:pt x="11521" y="49926"/>
                </a:lnTo>
                <a:lnTo>
                  <a:pt x="6720" y="37444"/>
                </a:lnTo>
                <a:lnTo>
                  <a:pt x="4800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8" name="object 578"/>
          <p:cNvSpPr/>
          <p:nvPr/>
        </p:nvSpPr>
        <p:spPr>
          <a:xfrm>
            <a:off x="2742879" y="3663985"/>
            <a:ext cx="46070" cy="23987"/>
          </a:xfrm>
          <a:custGeom>
            <a:avLst/>
            <a:gdLst/>
            <a:ahLst/>
            <a:cxnLst/>
            <a:rect l="l" t="t" r="r" b="b"/>
            <a:pathLst>
              <a:path w="46070" h="23987">
                <a:moveTo>
                  <a:pt x="46070" y="0"/>
                </a:moveTo>
                <a:lnTo>
                  <a:pt x="44150" y="3840"/>
                </a:lnTo>
                <a:lnTo>
                  <a:pt x="40309" y="5745"/>
                </a:lnTo>
                <a:lnTo>
                  <a:pt x="35509" y="10546"/>
                </a:lnTo>
                <a:lnTo>
                  <a:pt x="27828" y="12466"/>
                </a:lnTo>
                <a:lnTo>
                  <a:pt x="11506" y="12466"/>
                </a:lnTo>
                <a:lnTo>
                  <a:pt x="6720" y="10546"/>
                </a:lnTo>
                <a:lnTo>
                  <a:pt x="2880" y="7680"/>
                </a:lnTo>
                <a:lnTo>
                  <a:pt x="0" y="4800"/>
                </a:lnTo>
                <a:lnTo>
                  <a:pt x="4800" y="17266"/>
                </a:lnTo>
                <a:lnTo>
                  <a:pt x="10546" y="22067"/>
                </a:lnTo>
                <a:lnTo>
                  <a:pt x="18227" y="23987"/>
                </a:lnTo>
                <a:lnTo>
                  <a:pt x="33588" y="23987"/>
                </a:lnTo>
                <a:lnTo>
                  <a:pt x="40309" y="22067"/>
                </a:lnTo>
                <a:lnTo>
                  <a:pt x="45110" y="17266"/>
                </a:lnTo>
                <a:lnTo>
                  <a:pt x="460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9" name="object 579"/>
          <p:cNvSpPr/>
          <p:nvPr/>
        </p:nvSpPr>
        <p:spPr>
          <a:xfrm>
            <a:off x="2736159" y="3631341"/>
            <a:ext cx="94076" cy="54711"/>
          </a:xfrm>
          <a:custGeom>
            <a:avLst/>
            <a:gdLst/>
            <a:ahLst/>
            <a:cxnLst/>
            <a:rect l="l" t="t" r="r" b="b"/>
            <a:pathLst>
              <a:path w="94076" h="54711">
                <a:moveTo>
                  <a:pt x="4800" y="33604"/>
                </a:moveTo>
                <a:lnTo>
                  <a:pt x="4800" y="26883"/>
                </a:lnTo>
                <a:lnTo>
                  <a:pt x="5760" y="24002"/>
                </a:lnTo>
                <a:lnTo>
                  <a:pt x="8641" y="21122"/>
                </a:lnTo>
                <a:lnTo>
                  <a:pt x="11521" y="18242"/>
                </a:lnTo>
                <a:lnTo>
                  <a:pt x="15361" y="16322"/>
                </a:lnTo>
                <a:lnTo>
                  <a:pt x="20162" y="14401"/>
                </a:lnTo>
                <a:lnTo>
                  <a:pt x="24947" y="13441"/>
                </a:lnTo>
                <a:lnTo>
                  <a:pt x="29748" y="12481"/>
                </a:lnTo>
                <a:lnTo>
                  <a:pt x="37444" y="12481"/>
                </a:lnTo>
                <a:lnTo>
                  <a:pt x="42230" y="13441"/>
                </a:lnTo>
                <a:lnTo>
                  <a:pt x="47990" y="13441"/>
                </a:lnTo>
                <a:lnTo>
                  <a:pt x="48950" y="16322"/>
                </a:lnTo>
                <a:lnTo>
                  <a:pt x="50871" y="18242"/>
                </a:lnTo>
                <a:lnTo>
                  <a:pt x="51831" y="21122"/>
                </a:lnTo>
                <a:lnTo>
                  <a:pt x="52791" y="24002"/>
                </a:lnTo>
                <a:lnTo>
                  <a:pt x="52791" y="32644"/>
                </a:lnTo>
                <a:lnTo>
                  <a:pt x="51831" y="49911"/>
                </a:lnTo>
                <a:lnTo>
                  <a:pt x="56631" y="45110"/>
                </a:lnTo>
                <a:lnTo>
                  <a:pt x="59512" y="40325"/>
                </a:lnTo>
                <a:lnTo>
                  <a:pt x="59512" y="27843"/>
                </a:lnTo>
                <a:lnTo>
                  <a:pt x="56631" y="22082"/>
                </a:lnTo>
                <a:lnTo>
                  <a:pt x="52791" y="14401"/>
                </a:lnTo>
                <a:lnTo>
                  <a:pt x="60472" y="16322"/>
                </a:lnTo>
                <a:lnTo>
                  <a:pt x="67193" y="20162"/>
                </a:lnTo>
                <a:lnTo>
                  <a:pt x="73913" y="24963"/>
                </a:lnTo>
                <a:lnTo>
                  <a:pt x="80634" y="28803"/>
                </a:lnTo>
                <a:lnTo>
                  <a:pt x="84475" y="33604"/>
                </a:lnTo>
                <a:lnTo>
                  <a:pt x="87355" y="38389"/>
                </a:lnTo>
                <a:lnTo>
                  <a:pt x="90236" y="44165"/>
                </a:lnTo>
                <a:lnTo>
                  <a:pt x="91196" y="48950"/>
                </a:lnTo>
                <a:lnTo>
                  <a:pt x="91196" y="54711"/>
                </a:lnTo>
                <a:lnTo>
                  <a:pt x="94076" y="54711"/>
                </a:lnTo>
                <a:lnTo>
                  <a:pt x="94076" y="42230"/>
                </a:lnTo>
                <a:lnTo>
                  <a:pt x="91196" y="34564"/>
                </a:lnTo>
                <a:lnTo>
                  <a:pt x="86395" y="27843"/>
                </a:lnTo>
                <a:lnTo>
                  <a:pt x="84095" y="24566"/>
                </a:lnTo>
                <a:lnTo>
                  <a:pt x="75536" y="15034"/>
                </a:lnTo>
                <a:lnTo>
                  <a:pt x="65272" y="7680"/>
                </a:lnTo>
                <a:lnTo>
                  <a:pt x="62118" y="6035"/>
                </a:lnTo>
                <a:lnTo>
                  <a:pt x="50021" y="1590"/>
                </a:lnTo>
                <a:lnTo>
                  <a:pt x="37444" y="0"/>
                </a:lnTo>
                <a:lnTo>
                  <a:pt x="32842" y="166"/>
                </a:lnTo>
                <a:lnTo>
                  <a:pt x="20215" y="2972"/>
                </a:lnTo>
                <a:lnTo>
                  <a:pt x="9601" y="9601"/>
                </a:lnTo>
                <a:lnTo>
                  <a:pt x="2880" y="15361"/>
                </a:lnTo>
                <a:lnTo>
                  <a:pt x="0" y="21122"/>
                </a:lnTo>
                <a:lnTo>
                  <a:pt x="0" y="37444"/>
                </a:lnTo>
                <a:lnTo>
                  <a:pt x="3840" y="44165"/>
                </a:lnTo>
                <a:lnTo>
                  <a:pt x="11521" y="49911"/>
                </a:lnTo>
                <a:lnTo>
                  <a:pt x="6720" y="37444"/>
                </a:lnTo>
                <a:lnTo>
                  <a:pt x="4800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0" name="object 580"/>
          <p:cNvSpPr/>
          <p:nvPr/>
        </p:nvSpPr>
        <p:spPr>
          <a:xfrm>
            <a:off x="2742879" y="3595817"/>
            <a:ext cx="46070" cy="24003"/>
          </a:xfrm>
          <a:custGeom>
            <a:avLst/>
            <a:gdLst/>
            <a:ahLst/>
            <a:cxnLst/>
            <a:rect l="l" t="t" r="r" b="b"/>
            <a:pathLst>
              <a:path w="46070" h="24003">
                <a:moveTo>
                  <a:pt x="46070" y="0"/>
                </a:moveTo>
                <a:lnTo>
                  <a:pt x="44150" y="3840"/>
                </a:lnTo>
                <a:lnTo>
                  <a:pt x="40309" y="6720"/>
                </a:lnTo>
                <a:lnTo>
                  <a:pt x="35509" y="10561"/>
                </a:lnTo>
                <a:lnTo>
                  <a:pt x="27828" y="12481"/>
                </a:lnTo>
                <a:lnTo>
                  <a:pt x="11506" y="12481"/>
                </a:lnTo>
                <a:lnTo>
                  <a:pt x="6720" y="11521"/>
                </a:lnTo>
                <a:lnTo>
                  <a:pt x="2880" y="8641"/>
                </a:lnTo>
                <a:lnTo>
                  <a:pt x="0" y="5760"/>
                </a:lnTo>
                <a:lnTo>
                  <a:pt x="4800" y="17282"/>
                </a:lnTo>
                <a:lnTo>
                  <a:pt x="10546" y="22082"/>
                </a:lnTo>
                <a:lnTo>
                  <a:pt x="18227" y="24003"/>
                </a:lnTo>
                <a:lnTo>
                  <a:pt x="33588" y="24003"/>
                </a:lnTo>
                <a:lnTo>
                  <a:pt x="40309" y="22082"/>
                </a:lnTo>
                <a:lnTo>
                  <a:pt x="45110" y="17282"/>
                </a:lnTo>
                <a:lnTo>
                  <a:pt x="460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1" name="object 581"/>
          <p:cNvSpPr/>
          <p:nvPr/>
        </p:nvSpPr>
        <p:spPr>
          <a:xfrm>
            <a:off x="2736159" y="3564148"/>
            <a:ext cx="94076" cy="54711"/>
          </a:xfrm>
          <a:custGeom>
            <a:avLst/>
            <a:gdLst/>
            <a:ahLst/>
            <a:cxnLst/>
            <a:rect l="l" t="t" r="r" b="b"/>
            <a:pathLst>
              <a:path w="94076" h="54711">
                <a:moveTo>
                  <a:pt x="4800" y="33588"/>
                </a:moveTo>
                <a:lnTo>
                  <a:pt x="4800" y="25908"/>
                </a:lnTo>
                <a:lnTo>
                  <a:pt x="5760" y="23027"/>
                </a:lnTo>
                <a:lnTo>
                  <a:pt x="8641" y="20147"/>
                </a:lnTo>
                <a:lnTo>
                  <a:pt x="11521" y="18227"/>
                </a:lnTo>
                <a:lnTo>
                  <a:pt x="15361" y="16306"/>
                </a:lnTo>
                <a:lnTo>
                  <a:pt x="20162" y="14386"/>
                </a:lnTo>
                <a:lnTo>
                  <a:pt x="24947" y="12466"/>
                </a:lnTo>
                <a:lnTo>
                  <a:pt x="42230" y="12466"/>
                </a:lnTo>
                <a:lnTo>
                  <a:pt x="47990" y="13441"/>
                </a:lnTo>
                <a:lnTo>
                  <a:pt x="48950" y="15346"/>
                </a:lnTo>
                <a:lnTo>
                  <a:pt x="50871" y="18227"/>
                </a:lnTo>
                <a:lnTo>
                  <a:pt x="51831" y="21122"/>
                </a:lnTo>
                <a:lnTo>
                  <a:pt x="52791" y="23027"/>
                </a:lnTo>
                <a:lnTo>
                  <a:pt x="52791" y="31668"/>
                </a:lnTo>
                <a:lnTo>
                  <a:pt x="51831" y="48950"/>
                </a:lnTo>
                <a:lnTo>
                  <a:pt x="56631" y="45110"/>
                </a:lnTo>
                <a:lnTo>
                  <a:pt x="59512" y="39349"/>
                </a:lnTo>
                <a:lnTo>
                  <a:pt x="59512" y="27828"/>
                </a:lnTo>
                <a:lnTo>
                  <a:pt x="56631" y="21122"/>
                </a:lnTo>
                <a:lnTo>
                  <a:pt x="52791" y="14386"/>
                </a:lnTo>
                <a:lnTo>
                  <a:pt x="60472" y="16306"/>
                </a:lnTo>
                <a:lnTo>
                  <a:pt x="67193" y="19187"/>
                </a:lnTo>
                <a:lnTo>
                  <a:pt x="73913" y="23987"/>
                </a:lnTo>
                <a:lnTo>
                  <a:pt x="80634" y="28788"/>
                </a:lnTo>
                <a:lnTo>
                  <a:pt x="84475" y="33588"/>
                </a:lnTo>
                <a:lnTo>
                  <a:pt x="87355" y="38389"/>
                </a:lnTo>
                <a:lnTo>
                  <a:pt x="90236" y="43190"/>
                </a:lnTo>
                <a:lnTo>
                  <a:pt x="91196" y="48950"/>
                </a:lnTo>
                <a:lnTo>
                  <a:pt x="91196" y="54711"/>
                </a:lnTo>
                <a:lnTo>
                  <a:pt x="94076" y="54711"/>
                </a:lnTo>
                <a:lnTo>
                  <a:pt x="94076" y="42230"/>
                </a:lnTo>
                <a:lnTo>
                  <a:pt x="91196" y="34549"/>
                </a:lnTo>
                <a:lnTo>
                  <a:pt x="86395" y="27828"/>
                </a:lnTo>
                <a:lnTo>
                  <a:pt x="83746" y="23714"/>
                </a:lnTo>
                <a:lnTo>
                  <a:pt x="75329" y="13949"/>
                </a:lnTo>
                <a:lnTo>
                  <a:pt x="65272" y="6720"/>
                </a:lnTo>
                <a:lnTo>
                  <a:pt x="62314" y="5205"/>
                </a:lnTo>
                <a:lnTo>
                  <a:pt x="50126" y="1217"/>
                </a:lnTo>
                <a:lnTo>
                  <a:pt x="37444" y="0"/>
                </a:lnTo>
                <a:lnTo>
                  <a:pt x="32842" y="166"/>
                </a:lnTo>
                <a:lnTo>
                  <a:pt x="20215" y="2972"/>
                </a:lnTo>
                <a:lnTo>
                  <a:pt x="9601" y="9601"/>
                </a:lnTo>
                <a:lnTo>
                  <a:pt x="2880" y="14386"/>
                </a:lnTo>
                <a:lnTo>
                  <a:pt x="0" y="21122"/>
                </a:lnTo>
                <a:lnTo>
                  <a:pt x="0" y="36469"/>
                </a:lnTo>
                <a:lnTo>
                  <a:pt x="3840" y="44150"/>
                </a:lnTo>
                <a:lnTo>
                  <a:pt x="11521" y="48950"/>
                </a:lnTo>
                <a:lnTo>
                  <a:pt x="6720" y="37429"/>
                </a:lnTo>
                <a:lnTo>
                  <a:pt x="4800" y="335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2" name="object 582"/>
          <p:cNvSpPr/>
          <p:nvPr/>
        </p:nvSpPr>
        <p:spPr>
          <a:xfrm>
            <a:off x="2863824" y="3766703"/>
            <a:ext cx="92171" cy="58552"/>
          </a:xfrm>
          <a:custGeom>
            <a:avLst/>
            <a:gdLst/>
            <a:ahLst/>
            <a:cxnLst/>
            <a:rect l="l" t="t" r="r" b="b"/>
            <a:pathLst>
              <a:path w="92171" h="58552">
                <a:moveTo>
                  <a:pt x="76809" y="2880"/>
                </a:moveTo>
                <a:lnTo>
                  <a:pt x="78714" y="4785"/>
                </a:lnTo>
                <a:lnTo>
                  <a:pt x="79689" y="5745"/>
                </a:lnTo>
                <a:lnTo>
                  <a:pt x="80650" y="7665"/>
                </a:lnTo>
                <a:lnTo>
                  <a:pt x="80650" y="9585"/>
                </a:lnTo>
                <a:lnTo>
                  <a:pt x="81610" y="11506"/>
                </a:lnTo>
                <a:lnTo>
                  <a:pt x="81610" y="45110"/>
                </a:lnTo>
                <a:lnTo>
                  <a:pt x="80366" y="43555"/>
                </a:lnTo>
                <a:lnTo>
                  <a:pt x="72952" y="36153"/>
                </a:lnTo>
                <a:lnTo>
                  <a:pt x="60487" y="23987"/>
                </a:lnTo>
                <a:lnTo>
                  <a:pt x="58378" y="22338"/>
                </a:lnTo>
                <a:lnTo>
                  <a:pt x="47683" y="14220"/>
                </a:lnTo>
                <a:lnTo>
                  <a:pt x="37444" y="8625"/>
                </a:lnTo>
                <a:lnTo>
                  <a:pt x="32644" y="5745"/>
                </a:lnTo>
                <a:lnTo>
                  <a:pt x="28803" y="4785"/>
                </a:lnTo>
                <a:lnTo>
                  <a:pt x="17282" y="4785"/>
                </a:lnTo>
                <a:lnTo>
                  <a:pt x="12481" y="7665"/>
                </a:lnTo>
                <a:lnTo>
                  <a:pt x="7696" y="12466"/>
                </a:lnTo>
                <a:lnTo>
                  <a:pt x="2880" y="17266"/>
                </a:lnTo>
                <a:lnTo>
                  <a:pt x="0" y="23027"/>
                </a:lnTo>
                <a:lnTo>
                  <a:pt x="0" y="37429"/>
                </a:lnTo>
                <a:lnTo>
                  <a:pt x="2880" y="43190"/>
                </a:lnTo>
                <a:lnTo>
                  <a:pt x="6720" y="47990"/>
                </a:lnTo>
                <a:lnTo>
                  <a:pt x="11521" y="51831"/>
                </a:lnTo>
                <a:lnTo>
                  <a:pt x="17282" y="54711"/>
                </a:lnTo>
                <a:lnTo>
                  <a:pt x="25923" y="56631"/>
                </a:lnTo>
                <a:lnTo>
                  <a:pt x="25923" y="53751"/>
                </a:lnTo>
                <a:lnTo>
                  <a:pt x="21122" y="51831"/>
                </a:lnTo>
                <a:lnTo>
                  <a:pt x="17282" y="49910"/>
                </a:lnTo>
                <a:lnTo>
                  <a:pt x="14401" y="46070"/>
                </a:lnTo>
                <a:lnTo>
                  <a:pt x="11521" y="42230"/>
                </a:lnTo>
                <a:lnTo>
                  <a:pt x="10561" y="38389"/>
                </a:lnTo>
                <a:lnTo>
                  <a:pt x="10561" y="28788"/>
                </a:lnTo>
                <a:lnTo>
                  <a:pt x="12481" y="24947"/>
                </a:lnTo>
                <a:lnTo>
                  <a:pt x="16322" y="22067"/>
                </a:lnTo>
                <a:lnTo>
                  <a:pt x="20162" y="18227"/>
                </a:lnTo>
                <a:lnTo>
                  <a:pt x="24003" y="16306"/>
                </a:lnTo>
                <a:lnTo>
                  <a:pt x="29763" y="16306"/>
                </a:lnTo>
                <a:lnTo>
                  <a:pt x="42520" y="18829"/>
                </a:lnTo>
                <a:lnTo>
                  <a:pt x="54726" y="25907"/>
                </a:lnTo>
                <a:lnTo>
                  <a:pt x="60210" y="30370"/>
                </a:lnTo>
                <a:lnTo>
                  <a:pt x="68669" y="37890"/>
                </a:lnTo>
                <a:lnTo>
                  <a:pt x="78358" y="47248"/>
                </a:lnTo>
                <a:lnTo>
                  <a:pt x="89275" y="58552"/>
                </a:lnTo>
                <a:lnTo>
                  <a:pt x="92171" y="58552"/>
                </a:lnTo>
                <a:lnTo>
                  <a:pt x="92171" y="5745"/>
                </a:lnTo>
                <a:lnTo>
                  <a:pt x="74889" y="0"/>
                </a:lnTo>
                <a:lnTo>
                  <a:pt x="74889" y="1904"/>
                </a:lnTo>
                <a:lnTo>
                  <a:pt x="76809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3" name="object 583"/>
          <p:cNvSpPr/>
          <p:nvPr/>
        </p:nvSpPr>
        <p:spPr>
          <a:xfrm>
            <a:off x="2863824" y="3697574"/>
            <a:ext cx="93116" cy="58567"/>
          </a:xfrm>
          <a:custGeom>
            <a:avLst/>
            <a:gdLst/>
            <a:ahLst/>
            <a:cxnLst/>
            <a:rect l="l" t="t" r="r" b="b"/>
            <a:pathLst>
              <a:path w="93116" h="58567">
                <a:moveTo>
                  <a:pt x="4800" y="26883"/>
                </a:moveTo>
                <a:lnTo>
                  <a:pt x="5760" y="24002"/>
                </a:lnTo>
                <a:lnTo>
                  <a:pt x="6720" y="23042"/>
                </a:lnTo>
                <a:lnTo>
                  <a:pt x="8641" y="20162"/>
                </a:lnTo>
                <a:lnTo>
                  <a:pt x="12481" y="18242"/>
                </a:lnTo>
                <a:lnTo>
                  <a:pt x="17282" y="16322"/>
                </a:lnTo>
                <a:lnTo>
                  <a:pt x="29863" y="14124"/>
                </a:lnTo>
                <a:lnTo>
                  <a:pt x="43205" y="13441"/>
                </a:lnTo>
                <a:lnTo>
                  <a:pt x="52351" y="13587"/>
                </a:lnTo>
                <a:lnTo>
                  <a:pt x="65565" y="14522"/>
                </a:lnTo>
                <a:lnTo>
                  <a:pt x="75849" y="16322"/>
                </a:lnTo>
                <a:lnTo>
                  <a:pt x="80650" y="17282"/>
                </a:lnTo>
                <a:lnTo>
                  <a:pt x="84490" y="20162"/>
                </a:lnTo>
                <a:lnTo>
                  <a:pt x="86395" y="22082"/>
                </a:lnTo>
                <a:lnTo>
                  <a:pt x="88331" y="24963"/>
                </a:lnTo>
                <a:lnTo>
                  <a:pt x="89275" y="26883"/>
                </a:lnTo>
                <a:lnTo>
                  <a:pt x="89275" y="34564"/>
                </a:lnTo>
                <a:lnTo>
                  <a:pt x="86395" y="38404"/>
                </a:lnTo>
                <a:lnTo>
                  <a:pt x="79689" y="41285"/>
                </a:lnTo>
                <a:lnTo>
                  <a:pt x="75276" y="42657"/>
                </a:lnTo>
                <a:lnTo>
                  <a:pt x="63289" y="44574"/>
                </a:lnTo>
                <a:lnTo>
                  <a:pt x="48966" y="45125"/>
                </a:lnTo>
                <a:lnTo>
                  <a:pt x="33604" y="45125"/>
                </a:lnTo>
                <a:lnTo>
                  <a:pt x="25923" y="43205"/>
                </a:lnTo>
                <a:lnTo>
                  <a:pt x="18242" y="42245"/>
                </a:lnTo>
                <a:lnTo>
                  <a:pt x="12481" y="40325"/>
                </a:lnTo>
                <a:lnTo>
                  <a:pt x="13441" y="50886"/>
                </a:lnTo>
                <a:lnTo>
                  <a:pt x="21122" y="53766"/>
                </a:lnTo>
                <a:lnTo>
                  <a:pt x="22747" y="54356"/>
                </a:lnTo>
                <a:lnTo>
                  <a:pt x="34420" y="57417"/>
                </a:lnTo>
                <a:lnTo>
                  <a:pt x="48006" y="58567"/>
                </a:lnTo>
                <a:lnTo>
                  <a:pt x="54715" y="58237"/>
                </a:lnTo>
                <a:lnTo>
                  <a:pt x="67460" y="55675"/>
                </a:lnTo>
                <a:lnTo>
                  <a:pt x="78714" y="50886"/>
                </a:lnTo>
                <a:lnTo>
                  <a:pt x="89567" y="41337"/>
                </a:lnTo>
                <a:lnTo>
                  <a:pt x="93116" y="29763"/>
                </a:lnTo>
                <a:lnTo>
                  <a:pt x="93116" y="24963"/>
                </a:lnTo>
                <a:lnTo>
                  <a:pt x="92171" y="21122"/>
                </a:lnTo>
                <a:lnTo>
                  <a:pt x="88331" y="16322"/>
                </a:lnTo>
                <a:lnTo>
                  <a:pt x="85435" y="11521"/>
                </a:lnTo>
                <a:lnTo>
                  <a:pt x="79689" y="7680"/>
                </a:lnTo>
                <a:lnTo>
                  <a:pt x="72969" y="4800"/>
                </a:lnTo>
                <a:lnTo>
                  <a:pt x="59671" y="1149"/>
                </a:lnTo>
                <a:lnTo>
                  <a:pt x="46085" y="0"/>
                </a:lnTo>
                <a:lnTo>
                  <a:pt x="33121" y="1110"/>
                </a:lnTo>
                <a:lnTo>
                  <a:pt x="20720" y="4705"/>
                </a:lnTo>
                <a:lnTo>
                  <a:pt x="10561" y="10561"/>
                </a:lnTo>
                <a:lnTo>
                  <a:pt x="3855" y="16322"/>
                </a:lnTo>
                <a:lnTo>
                  <a:pt x="0" y="22082"/>
                </a:lnTo>
                <a:lnTo>
                  <a:pt x="0" y="33604"/>
                </a:lnTo>
                <a:lnTo>
                  <a:pt x="1920" y="37444"/>
                </a:lnTo>
                <a:lnTo>
                  <a:pt x="4800" y="41285"/>
                </a:lnTo>
                <a:lnTo>
                  <a:pt x="8641" y="46085"/>
                </a:lnTo>
                <a:lnTo>
                  <a:pt x="8641" y="37444"/>
                </a:lnTo>
                <a:lnTo>
                  <a:pt x="5760" y="34564"/>
                </a:lnTo>
                <a:lnTo>
                  <a:pt x="4800" y="32644"/>
                </a:lnTo>
                <a:lnTo>
                  <a:pt x="4800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4" name="object 584"/>
          <p:cNvSpPr/>
          <p:nvPr/>
        </p:nvSpPr>
        <p:spPr>
          <a:xfrm>
            <a:off x="2872465" y="3735019"/>
            <a:ext cx="4800" cy="13441"/>
          </a:xfrm>
          <a:custGeom>
            <a:avLst/>
            <a:gdLst/>
            <a:ahLst/>
            <a:cxnLst/>
            <a:rect l="l" t="t" r="r" b="b"/>
            <a:pathLst>
              <a:path w="4800" h="13441">
                <a:moveTo>
                  <a:pt x="0" y="0"/>
                </a:moveTo>
                <a:lnTo>
                  <a:pt x="0" y="8641"/>
                </a:lnTo>
                <a:lnTo>
                  <a:pt x="4800" y="13441"/>
                </a:lnTo>
                <a:lnTo>
                  <a:pt x="3840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5" name="object 585"/>
          <p:cNvSpPr/>
          <p:nvPr/>
        </p:nvSpPr>
        <p:spPr>
          <a:xfrm>
            <a:off x="2876306" y="3670691"/>
            <a:ext cx="21868" cy="16553"/>
          </a:xfrm>
          <a:custGeom>
            <a:avLst/>
            <a:gdLst/>
            <a:ahLst/>
            <a:cxnLst/>
            <a:rect l="l" t="t" r="r" b="b"/>
            <a:pathLst>
              <a:path w="21868" h="16553">
                <a:moveTo>
                  <a:pt x="0" y="0"/>
                </a:moveTo>
                <a:lnTo>
                  <a:pt x="960" y="9601"/>
                </a:lnTo>
                <a:lnTo>
                  <a:pt x="8641" y="13441"/>
                </a:lnTo>
                <a:lnTo>
                  <a:pt x="10143" y="13976"/>
                </a:lnTo>
                <a:lnTo>
                  <a:pt x="21868" y="16553"/>
                </a:lnTo>
                <a:lnTo>
                  <a:pt x="13441" y="2880"/>
                </a:lnTo>
                <a:lnTo>
                  <a:pt x="5760" y="1935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6" name="object 586"/>
          <p:cNvSpPr/>
          <p:nvPr/>
        </p:nvSpPr>
        <p:spPr>
          <a:xfrm>
            <a:off x="2863824" y="3630381"/>
            <a:ext cx="93116" cy="57591"/>
          </a:xfrm>
          <a:custGeom>
            <a:avLst/>
            <a:gdLst/>
            <a:ahLst/>
            <a:cxnLst/>
            <a:rect l="l" t="t" r="r" b="b"/>
            <a:pathLst>
              <a:path w="93116" h="57591">
                <a:moveTo>
                  <a:pt x="78886" y="50768"/>
                </a:moveTo>
                <a:lnTo>
                  <a:pt x="89564" y="41340"/>
                </a:lnTo>
                <a:lnTo>
                  <a:pt x="93116" y="29763"/>
                </a:lnTo>
                <a:lnTo>
                  <a:pt x="93116" y="24963"/>
                </a:lnTo>
                <a:lnTo>
                  <a:pt x="92171" y="20162"/>
                </a:lnTo>
                <a:lnTo>
                  <a:pt x="88331" y="16322"/>
                </a:lnTo>
                <a:lnTo>
                  <a:pt x="85435" y="11521"/>
                </a:lnTo>
                <a:lnTo>
                  <a:pt x="79689" y="7680"/>
                </a:lnTo>
                <a:lnTo>
                  <a:pt x="72969" y="4800"/>
                </a:lnTo>
                <a:lnTo>
                  <a:pt x="59671" y="1149"/>
                </a:lnTo>
                <a:lnTo>
                  <a:pt x="46085" y="0"/>
                </a:lnTo>
                <a:lnTo>
                  <a:pt x="33121" y="1110"/>
                </a:lnTo>
                <a:lnTo>
                  <a:pt x="20720" y="4705"/>
                </a:lnTo>
                <a:lnTo>
                  <a:pt x="10561" y="10561"/>
                </a:lnTo>
                <a:lnTo>
                  <a:pt x="3855" y="15361"/>
                </a:lnTo>
                <a:lnTo>
                  <a:pt x="0" y="22082"/>
                </a:lnTo>
                <a:lnTo>
                  <a:pt x="0" y="32628"/>
                </a:lnTo>
                <a:lnTo>
                  <a:pt x="1920" y="37444"/>
                </a:lnTo>
                <a:lnTo>
                  <a:pt x="4800" y="41285"/>
                </a:lnTo>
                <a:lnTo>
                  <a:pt x="8641" y="46070"/>
                </a:lnTo>
                <a:lnTo>
                  <a:pt x="13441" y="49911"/>
                </a:lnTo>
                <a:lnTo>
                  <a:pt x="12481" y="40309"/>
                </a:lnTo>
                <a:lnTo>
                  <a:pt x="8641" y="36469"/>
                </a:lnTo>
                <a:lnTo>
                  <a:pt x="5760" y="34564"/>
                </a:lnTo>
                <a:lnTo>
                  <a:pt x="4800" y="31683"/>
                </a:lnTo>
                <a:lnTo>
                  <a:pt x="4800" y="25923"/>
                </a:lnTo>
                <a:lnTo>
                  <a:pt x="5760" y="24002"/>
                </a:lnTo>
                <a:lnTo>
                  <a:pt x="6720" y="22082"/>
                </a:lnTo>
                <a:lnTo>
                  <a:pt x="8641" y="20162"/>
                </a:lnTo>
                <a:lnTo>
                  <a:pt x="12481" y="17282"/>
                </a:lnTo>
                <a:lnTo>
                  <a:pt x="17282" y="16322"/>
                </a:lnTo>
                <a:lnTo>
                  <a:pt x="17887" y="16173"/>
                </a:lnTo>
                <a:lnTo>
                  <a:pt x="29863" y="14124"/>
                </a:lnTo>
                <a:lnTo>
                  <a:pt x="43205" y="13441"/>
                </a:lnTo>
                <a:lnTo>
                  <a:pt x="52351" y="13587"/>
                </a:lnTo>
                <a:lnTo>
                  <a:pt x="65565" y="14522"/>
                </a:lnTo>
                <a:lnTo>
                  <a:pt x="75849" y="16322"/>
                </a:lnTo>
                <a:lnTo>
                  <a:pt x="80650" y="17282"/>
                </a:lnTo>
                <a:lnTo>
                  <a:pt x="84490" y="19202"/>
                </a:lnTo>
                <a:lnTo>
                  <a:pt x="86395" y="22082"/>
                </a:lnTo>
                <a:lnTo>
                  <a:pt x="88331" y="24002"/>
                </a:lnTo>
                <a:lnTo>
                  <a:pt x="89275" y="26883"/>
                </a:lnTo>
                <a:lnTo>
                  <a:pt x="89275" y="34564"/>
                </a:lnTo>
                <a:lnTo>
                  <a:pt x="86395" y="38404"/>
                </a:lnTo>
                <a:lnTo>
                  <a:pt x="79689" y="40309"/>
                </a:lnTo>
                <a:lnTo>
                  <a:pt x="75183" y="41792"/>
                </a:lnTo>
                <a:lnTo>
                  <a:pt x="63231" y="44224"/>
                </a:lnTo>
                <a:lnTo>
                  <a:pt x="48966" y="45125"/>
                </a:lnTo>
                <a:lnTo>
                  <a:pt x="41285" y="45125"/>
                </a:lnTo>
                <a:lnTo>
                  <a:pt x="33604" y="44150"/>
                </a:lnTo>
                <a:lnTo>
                  <a:pt x="25923" y="43190"/>
                </a:lnTo>
                <a:lnTo>
                  <a:pt x="34350" y="56863"/>
                </a:lnTo>
                <a:lnTo>
                  <a:pt x="48006" y="57591"/>
                </a:lnTo>
                <a:lnTo>
                  <a:pt x="54529" y="57372"/>
                </a:lnTo>
                <a:lnTo>
                  <a:pt x="67376" y="55342"/>
                </a:lnTo>
                <a:lnTo>
                  <a:pt x="78714" y="50871"/>
                </a:lnTo>
                <a:lnTo>
                  <a:pt x="78886" y="507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7" name="object 587"/>
          <p:cNvSpPr/>
          <p:nvPr/>
        </p:nvSpPr>
        <p:spPr>
          <a:xfrm>
            <a:off x="2863824" y="3563188"/>
            <a:ext cx="92171" cy="59512"/>
          </a:xfrm>
          <a:custGeom>
            <a:avLst/>
            <a:gdLst/>
            <a:ahLst/>
            <a:cxnLst/>
            <a:rect l="l" t="t" r="r" b="b"/>
            <a:pathLst>
              <a:path w="92171" h="59512">
                <a:moveTo>
                  <a:pt x="76809" y="3840"/>
                </a:moveTo>
                <a:lnTo>
                  <a:pt x="78714" y="5745"/>
                </a:lnTo>
                <a:lnTo>
                  <a:pt x="79689" y="6720"/>
                </a:lnTo>
                <a:lnTo>
                  <a:pt x="80650" y="8625"/>
                </a:lnTo>
                <a:lnTo>
                  <a:pt x="80650" y="10561"/>
                </a:lnTo>
                <a:lnTo>
                  <a:pt x="81610" y="12466"/>
                </a:lnTo>
                <a:lnTo>
                  <a:pt x="81610" y="45110"/>
                </a:lnTo>
                <a:lnTo>
                  <a:pt x="80571" y="43790"/>
                </a:lnTo>
                <a:lnTo>
                  <a:pt x="73182" y="36548"/>
                </a:lnTo>
                <a:lnTo>
                  <a:pt x="60487" y="24947"/>
                </a:lnTo>
                <a:lnTo>
                  <a:pt x="57937" y="22717"/>
                </a:lnTo>
                <a:lnTo>
                  <a:pt x="47487" y="14564"/>
                </a:lnTo>
                <a:lnTo>
                  <a:pt x="37444" y="8625"/>
                </a:lnTo>
                <a:lnTo>
                  <a:pt x="32644" y="6720"/>
                </a:lnTo>
                <a:lnTo>
                  <a:pt x="28803" y="5745"/>
                </a:lnTo>
                <a:lnTo>
                  <a:pt x="17282" y="5745"/>
                </a:lnTo>
                <a:lnTo>
                  <a:pt x="12481" y="8625"/>
                </a:lnTo>
                <a:lnTo>
                  <a:pt x="7696" y="13426"/>
                </a:lnTo>
                <a:lnTo>
                  <a:pt x="2880" y="18242"/>
                </a:lnTo>
                <a:lnTo>
                  <a:pt x="0" y="23987"/>
                </a:lnTo>
                <a:lnTo>
                  <a:pt x="0" y="38389"/>
                </a:lnTo>
                <a:lnTo>
                  <a:pt x="2880" y="44150"/>
                </a:lnTo>
                <a:lnTo>
                  <a:pt x="6720" y="48950"/>
                </a:lnTo>
                <a:lnTo>
                  <a:pt x="11521" y="52791"/>
                </a:lnTo>
                <a:lnTo>
                  <a:pt x="17282" y="55671"/>
                </a:lnTo>
                <a:lnTo>
                  <a:pt x="25923" y="56631"/>
                </a:lnTo>
                <a:lnTo>
                  <a:pt x="25923" y="54711"/>
                </a:lnTo>
                <a:lnTo>
                  <a:pt x="21122" y="52791"/>
                </a:lnTo>
                <a:lnTo>
                  <a:pt x="17282" y="49911"/>
                </a:lnTo>
                <a:lnTo>
                  <a:pt x="14401" y="47030"/>
                </a:lnTo>
                <a:lnTo>
                  <a:pt x="11521" y="43190"/>
                </a:lnTo>
                <a:lnTo>
                  <a:pt x="10561" y="39349"/>
                </a:lnTo>
                <a:lnTo>
                  <a:pt x="10561" y="29748"/>
                </a:lnTo>
                <a:lnTo>
                  <a:pt x="12481" y="25908"/>
                </a:lnTo>
                <a:lnTo>
                  <a:pt x="16322" y="22082"/>
                </a:lnTo>
                <a:lnTo>
                  <a:pt x="20162" y="19187"/>
                </a:lnTo>
                <a:lnTo>
                  <a:pt x="24003" y="17266"/>
                </a:lnTo>
                <a:lnTo>
                  <a:pt x="29763" y="17266"/>
                </a:lnTo>
                <a:lnTo>
                  <a:pt x="42520" y="19789"/>
                </a:lnTo>
                <a:lnTo>
                  <a:pt x="54726" y="26868"/>
                </a:lnTo>
                <a:lnTo>
                  <a:pt x="60210" y="30962"/>
                </a:lnTo>
                <a:lnTo>
                  <a:pt x="68669" y="38468"/>
                </a:lnTo>
                <a:lnTo>
                  <a:pt x="78358" y="48057"/>
                </a:lnTo>
                <a:lnTo>
                  <a:pt x="89275" y="59512"/>
                </a:lnTo>
                <a:lnTo>
                  <a:pt x="92171" y="59512"/>
                </a:lnTo>
                <a:lnTo>
                  <a:pt x="92171" y="6720"/>
                </a:lnTo>
                <a:lnTo>
                  <a:pt x="74889" y="0"/>
                </a:lnTo>
                <a:lnTo>
                  <a:pt x="74889" y="2880"/>
                </a:lnTo>
                <a:lnTo>
                  <a:pt x="76809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8" name="object 588"/>
          <p:cNvSpPr/>
          <p:nvPr/>
        </p:nvSpPr>
        <p:spPr>
          <a:xfrm>
            <a:off x="2991505" y="3766703"/>
            <a:ext cx="91196" cy="58552"/>
          </a:xfrm>
          <a:custGeom>
            <a:avLst/>
            <a:gdLst/>
            <a:ahLst/>
            <a:cxnLst/>
            <a:rect l="l" t="t" r="r" b="b"/>
            <a:pathLst>
              <a:path w="91196" h="58552">
                <a:moveTo>
                  <a:pt x="20162" y="51831"/>
                </a:moveTo>
                <a:lnTo>
                  <a:pt x="16322" y="49910"/>
                </a:lnTo>
                <a:lnTo>
                  <a:pt x="14401" y="46070"/>
                </a:lnTo>
                <a:lnTo>
                  <a:pt x="11521" y="42230"/>
                </a:lnTo>
                <a:lnTo>
                  <a:pt x="10561" y="38389"/>
                </a:lnTo>
                <a:lnTo>
                  <a:pt x="10561" y="28788"/>
                </a:lnTo>
                <a:lnTo>
                  <a:pt x="12481" y="24947"/>
                </a:lnTo>
                <a:lnTo>
                  <a:pt x="15361" y="22067"/>
                </a:lnTo>
                <a:lnTo>
                  <a:pt x="19202" y="18227"/>
                </a:lnTo>
                <a:lnTo>
                  <a:pt x="24002" y="16306"/>
                </a:lnTo>
                <a:lnTo>
                  <a:pt x="29763" y="16306"/>
                </a:lnTo>
                <a:lnTo>
                  <a:pt x="42143" y="18829"/>
                </a:lnTo>
                <a:lnTo>
                  <a:pt x="54726" y="25907"/>
                </a:lnTo>
                <a:lnTo>
                  <a:pt x="60203" y="30370"/>
                </a:lnTo>
                <a:lnTo>
                  <a:pt x="68657" y="37890"/>
                </a:lnTo>
                <a:lnTo>
                  <a:pt x="78349" y="47248"/>
                </a:lnTo>
                <a:lnTo>
                  <a:pt x="89275" y="58552"/>
                </a:lnTo>
                <a:lnTo>
                  <a:pt x="91196" y="58552"/>
                </a:lnTo>
                <a:lnTo>
                  <a:pt x="91196" y="5745"/>
                </a:lnTo>
                <a:lnTo>
                  <a:pt x="73913" y="0"/>
                </a:lnTo>
                <a:lnTo>
                  <a:pt x="73913" y="1904"/>
                </a:lnTo>
                <a:lnTo>
                  <a:pt x="75849" y="2880"/>
                </a:lnTo>
                <a:lnTo>
                  <a:pt x="77754" y="4785"/>
                </a:lnTo>
                <a:lnTo>
                  <a:pt x="78714" y="5745"/>
                </a:lnTo>
                <a:lnTo>
                  <a:pt x="79674" y="7665"/>
                </a:lnTo>
                <a:lnTo>
                  <a:pt x="80634" y="9585"/>
                </a:lnTo>
                <a:lnTo>
                  <a:pt x="80634" y="11506"/>
                </a:lnTo>
                <a:lnTo>
                  <a:pt x="81594" y="13426"/>
                </a:lnTo>
                <a:lnTo>
                  <a:pt x="81594" y="45110"/>
                </a:lnTo>
                <a:lnTo>
                  <a:pt x="79799" y="43318"/>
                </a:lnTo>
                <a:lnTo>
                  <a:pt x="72233" y="35934"/>
                </a:lnTo>
                <a:lnTo>
                  <a:pt x="59512" y="23987"/>
                </a:lnTo>
                <a:lnTo>
                  <a:pt x="58239" y="22881"/>
                </a:lnTo>
                <a:lnTo>
                  <a:pt x="47507" y="14432"/>
                </a:lnTo>
                <a:lnTo>
                  <a:pt x="37444" y="8625"/>
                </a:lnTo>
                <a:lnTo>
                  <a:pt x="32644" y="5745"/>
                </a:lnTo>
                <a:lnTo>
                  <a:pt x="27843" y="4785"/>
                </a:lnTo>
                <a:lnTo>
                  <a:pt x="17282" y="4785"/>
                </a:lnTo>
                <a:lnTo>
                  <a:pt x="11521" y="7665"/>
                </a:lnTo>
                <a:lnTo>
                  <a:pt x="6720" y="12466"/>
                </a:lnTo>
                <a:lnTo>
                  <a:pt x="1920" y="17266"/>
                </a:lnTo>
                <a:lnTo>
                  <a:pt x="0" y="23027"/>
                </a:lnTo>
                <a:lnTo>
                  <a:pt x="0" y="37429"/>
                </a:lnTo>
                <a:lnTo>
                  <a:pt x="1920" y="43190"/>
                </a:lnTo>
                <a:lnTo>
                  <a:pt x="6720" y="47990"/>
                </a:lnTo>
                <a:lnTo>
                  <a:pt x="10561" y="51831"/>
                </a:lnTo>
                <a:lnTo>
                  <a:pt x="17282" y="54711"/>
                </a:lnTo>
                <a:lnTo>
                  <a:pt x="24963" y="56631"/>
                </a:lnTo>
                <a:lnTo>
                  <a:pt x="24963" y="53751"/>
                </a:lnTo>
                <a:lnTo>
                  <a:pt x="20162" y="51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9" name="object 589"/>
          <p:cNvSpPr/>
          <p:nvPr/>
        </p:nvSpPr>
        <p:spPr>
          <a:xfrm>
            <a:off x="2991505" y="3697574"/>
            <a:ext cx="93116" cy="58567"/>
          </a:xfrm>
          <a:custGeom>
            <a:avLst/>
            <a:gdLst/>
            <a:ahLst/>
            <a:cxnLst/>
            <a:rect l="l" t="t" r="r" b="b"/>
            <a:pathLst>
              <a:path w="93116" h="58567">
                <a:moveTo>
                  <a:pt x="18242" y="42245"/>
                </a:moveTo>
                <a:lnTo>
                  <a:pt x="12481" y="40325"/>
                </a:lnTo>
                <a:lnTo>
                  <a:pt x="8641" y="37444"/>
                </a:lnTo>
                <a:lnTo>
                  <a:pt x="5760" y="34564"/>
                </a:lnTo>
                <a:lnTo>
                  <a:pt x="7680" y="46085"/>
                </a:lnTo>
                <a:lnTo>
                  <a:pt x="13441" y="50886"/>
                </a:lnTo>
                <a:lnTo>
                  <a:pt x="21122" y="53766"/>
                </a:lnTo>
                <a:lnTo>
                  <a:pt x="21871" y="54078"/>
                </a:lnTo>
                <a:lnTo>
                  <a:pt x="33492" y="57337"/>
                </a:lnTo>
                <a:lnTo>
                  <a:pt x="47045" y="58567"/>
                </a:lnTo>
                <a:lnTo>
                  <a:pt x="54116" y="58237"/>
                </a:lnTo>
                <a:lnTo>
                  <a:pt x="66773" y="55675"/>
                </a:lnTo>
                <a:lnTo>
                  <a:pt x="77754" y="50886"/>
                </a:lnTo>
                <a:lnTo>
                  <a:pt x="89600" y="41117"/>
                </a:lnTo>
                <a:lnTo>
                  <a:pt x="93116" y="29763"/>
                </a:lnTo>
                <a:lnTo>
                  <a:pt x="93116" y="24963"/>
                </a:lnTo>
                <a:lnTo>
                  <a:pt x="91196" y="21122"/>
                </a:lnTo>
                <a:lnTo>
                  <a:pt x="88315" y="16322"/>
                </a:lnTo>
                <a:lnTo>
                  <a:pt x="85435" y="11521"/>
                </a:lnTo>
                <a:lnTo>
                  <a:pt x="79674" y="7680"/>
                </a:lnTo>
                <a:lnTo>
                  <a:pt x="72008" y="4800"/>
                </a:lnTo>
                <a:lnTo>
                  <a:pt x="71264" y="4488"/>
                </a:lnTo>
                <a:lnTo>
                  <a:pt x="60005" y="1229"/>
                </a:lnTo>
                <a:lnTo>
                  <a:pt x="46085" y="0"/>
                </a:lnTo>
                <a:lnTo>
                  <a:pt x="32695" y="1110"/>
                </a:lnTo>
                <a:lnTo>
                  <a:pt x="20497" y="4705"/>
                </a:lnTo>
                <a:lnTo>
                  <a:pt x="10561" y="10561"/>
                </a:lnTo>
                <a:lnTo>
                  <a:pt x="3840" y="16322"/>
                </a:lnTo>
                <a:lnTo>
                  <a:pt x="0" y="22082"/>
                </a:lnTo>
                <a:lnTo>
                  <a:pt x="0" y="33604"/>
                </a:lnTo>
                <a:lnTo>
                  <a:pt x="1920" y="37444"/>
                </a:lnTo>
                <a:lnTo>
                  <a:pt x="4800" y="41285"/>
                </a:lnTo>
                <a:lnTo>
                  <a:pt x="4800" y="24002"/>
                </a:lnTo>
                <a:lnTo>
                  <a:pt x="6720" y="23042"/>
                </a:lnTo>
                <a:lnTo>
                  <a:pt x="8641" y="20162"/>
                </a:lnTo>
                <a:lnTo>
                  <a:pt x="12481" y="18242"/>
                </a:lnTo>
                <a:lnTo>
                  <a:pt x="17282" y="16322"/>
                </a:lnTo>
                <a:lnTo>
                  <a:pt x="29143" y="14124"/>
                </a:lnTo>
                <a:lnTo>
                  <a:pt x="43205" y="13441"/>
                </a:lnTo>
                <a:lnTo>
                  <a:pt x="50963" y="13558"/>
                </a:lnTo>
                <a:lnTo>
                  <a:pt x="64293" y="14480"/>
                </a:lnTo>
                <a:lnTo>
                  <a:pt x="74874" y="16322"/>
                </a:lnTo>
                <a:lnTo>
                  <a:pt x="79674" y="17282"/>
                </a:lnTo>
                <a:lnTo>
                  <a:pt x="83515" y="20162"/>
                </a:lnTo>
                <a:lnTo>
                  <a:pt x="85435" y="22082"/>
                </a:lnTo>
                <a:lnTo>
                  <a:pt x="88315" y="24963"/>
                </a:lnTo>
                <a:lnTo>
                  <a:pt x="89275" y="26883"/>
                </a:lnTo>
                <a:lnTo>
                  <a:pt x="89275" y="34564"/>
                </a:lnTo>
                <a:lnTo>
                  <a:pt x="85435" y="38404"/>
                </a:lnTo>
                <a:lnTo>
                  <a:pt x="78714" y="41285"/>
                </a:lnTo>
                <a:lnTo>
                  <a:pt x="75036" y="42480"/>
                </a:lnTo>
                <a:lnTo>
                  <a:pt x="63328" y="44537"/>
                </a:lnTo>
                <a:lnTo>
                  <a:pt x="48950" y="45125"/>
                </a:lnTo>
                <a:lnTo>
                  <a:pt x="33604" y="45125"/>
                </a:lnTo>
                <a:lnTo>
                  <a:pt x="25923" y="43205"/>
                </a:lnTo>
                <a:lnTo>
                  <a:pt x="18242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0" name="object 590"/>
          <p:cNvSpPr/>
          <p:nvPr/>
        </p:nvSpPr>
        <p:spPr>
          <a:xfrm>
            <a:off x="2996305" y="3730218"/>
            <a:ext cx="2880" cy="13441"/>
          </a:xfrm>
          <a:custGeom>
            <a:avLst/>
            <a:gdLst/>
            <a:ahLst/>
            <a:cxnLst/>
            <a:rect l="l" t="t" r="r" b="b"/>
            <a:pathLst>
              <a:path w="2880" h="13441">
                <a:moveTo>
                  <a:pt x="0" y="0"/>
                </a:moveTo>
                <a:lnTo>
                  <a:pt x="0" y="8641"/>
                </a:lnTo>
                <a:lnTo>
                  <a:pt x="2880" y="13441"/>
                </a:lnTo>
                <a:lnTo>
                  <a:pt x="960" y="19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1" name="object 591"/>
          <p:cNvSpPr/>
          <p:nvPr/>
        </p:nvSpPr>
        <p:spPr>
          <a:xfrm>
            <a:off x="2991505" y="3630381"/>
            <a:ext cx="93116" cy="57591"/>
          </a:xfrm>
          <a:custGeom>
            <a:avLst/>
            <a:gdLst/>
            <a:ahLst/>
            <a:cxnLst/>
            <a:rect l="l" t="t" r="r" b="b"/>
            <a:pathLst>
              <a:path w="93116" h="57591">
                <a:moveTo>
                  <a:pt x="18242" y="42245"/>
                </a:moveTo>
                <a:lnTo>
                  <a:pt x="12481" y="40309"/>
                </a:lnTo>
                <a:lnTo>
                  <a:pt x="8641" y="36469"/>
                </a:lnTo>
                <a:lnTo>
                  <a:pt x="5760" y="34564"/>
                </a:lnTo>
                <a:lnTo>
                  <a:pt x="7680" y="46070"/>
                </a:lnTo>
                <a:lnTo>
                  <a:pt x="13441" y="49911"/>
                </a:lnTo>
                <a:lnTo>
                  <a:pt x="21122" y="53751"/>
                </a:lnTo>
                <a:lnTo>
                  <a:pt x="33414" y="56806"/>
                </a:lnTo>
                <a:lnTo>
                  <a:pt x="47045" y="57591"/>
                </a:lnTo>
                <a:lnTo>
                  <a:pt x="53924" y="57372"/>
                </a:lnTo>
                <a:lnTo>
                  <a:pt x="66692" y="55342"/>
                </a:lnTo>
                <a:lnTo>
                  <a:pt x="77754" y="50871"/>
                </a:lnTo>
                <a:lnTo>
                  <a:pt x="89597" y="41120"/>
                </a:lnTo>
                <a:lnTo>
                  <a:pt x="93116" y="29763"/>
                </a:lnTo>
                <a:lnTo>
                  <a:pt x="93116" y="24963"/>
                </a:lnTo>
                <a:lnTo>
                  <a:pt x="91196" y="20162"/>
                </a:lnTo>
                <a:lnTo>
                  <a:pt x="88315" y="16322"/>
                </a:lnTo>
                <a:lnTo>
                  <a:pt x="85435" y="11521"/>
                </a:lnTo>
                <a:lnTo>
                  <a:pt x="79674" y="7680"/>
                </a:lnTo>
                <a:lnTo>
                  <a:pt x="72008" y="4800"/>
                </a:lnTo>
                <a:lnTo>
                  <a:pt x="71264" y="4488"/>
                </a:lnTo>
                <a:lnTo>
                  <a:pt x="60005" y="1229"/>
                </a:lnTo>
                <a:lnTo>
                  <a:pt x="46085" y="0"/>
                </a:lnTo>
                <a:lnTo>
                  <a:pt x="32695" y="1110"/>
                </a:lnTo>
                <a:lnTo>
                  <a:pt x="20497" y="4705"/>
                </a:lnTo>
                <a:lnTo>
                  <a:pt x="10561" y="10561"/>
                </a:lnTo>
                <a:lnTo>
                  <a:pt x="3840" y="15361"/>
                </a:lnTo>
                <a:lnTo>
                  <a:pt x="0" y="22082"/>
                </a:lnTo>
                <a:lnTo>
                  <a:pt x="0" y="32628"/>
                </a:lnTo>
                <a:lnTo>
                  <a:pt x="1920" y="37444"/>
                </a:lnTo>
                <a:lnTo>
                  <a:pt x="4800" y="41285"/>
                </a:lnTo>
                <a:lnTo>
                  <a:pt x="4800" y="24002"/>
                </a:lnTo>
                <a:lnTo>
                  <a:pt x="6720" y="22082"/>
                </a:lnTo>
                <a:lnTo>
                  <a:pt x="8641" y="20162"/>
                </a:lnTo>
                <a:lnTo>
                  <a:pt x="12481" y="17282"/>
                </a:lnTo>
                <a:lnTo>
                  <a:pt x="17282" y="16322"/>
                </a:lnTo>
                <a:lnTo>
                  <a:pt x="17813" y="16173"/>
                </a:lnTo>
                <a:lnTo>
                  <a:pt x="29143" y="14124"/>
                </a:lnTo>
                <a:lnTo>
                  <a:pt x="43205" y="13441"/>
                </a:lnTo>
                <a:lnTo>
                  <a:pt x="50963" y="13558"/>
                </a:lnTo>
                <a:lnTo>
                  <a:pt x="64293" y="14480"/>
                </a:lnTo>
                <a:lnTo>
                  <a:pt x="74874" y="16322"/>
                </a:lnTo>
                <a:lnTo>
                  <a:pt x="79674" y="17282"/>
                </a:lnTo>
                <a:lnTo>
                  <a:pt x="83515" y="19202"/>
                </a:lnTo>
                <a:lnTo>
                  <a:pt x="85435" y="22082"/>
                </a:lnTo>
                <a:lnTo>
                  <a:pt x="88315" y="24002"/>
                </a:lnTo>
                <a:lnTo>
                  <a:pt x="89275" y="26883"/>
                </a:lnTo>
                <a:lnTo>
                  <a:pt x="89275" y="34564"/>
                </a:lnTo>
                <a:lnTo>
                  <a:pt x="85435" y="38404"/>
                </a:lnTo>
                <a:lnTo>
                  <a:pt x="78714" y="40309"/>
                </a:lnTo>
                <a:lnTo>
                  <a:pt x="74937" y="41597"/>
                </a:lnTo>
                <a:lnTo>
                  <a:pt x="63268" y="44169"/>
                </a:lnTo>
                <a:lnTo>
                  <a:pt x="48950" y="45125"/>
                </a:lnTo>
                <a:lnTo>
                  <a:pt x="41285" y="45125"/>
                </a:lnTo>
                <a:lnTo>
                  <a:pt x="33604" y="44150"/>
                </a:lnTo>
                <a:lnTo>
                  <a:pt x="25923" y="43190"/>
                </a:lnTo>
                <a:lnTo>
                  <a:pt x="18242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2" name="object 592"/>
          <p:cNvSpPr/>
          <p:nvPr/>
        </p:nvSpPr>
        <p:spPr>
          <a:xfrm>
            <a:off x="2996305" y="3662065"/>
            <a:ext cx="2880" cy="14386"/>
          </a:xfrm>
          <a:custGeom>
            <a:avLst/>
            <a:gdLst/>
            <a:ahLst/>
            <a:cxnLst/>
            <a:rect l="l" t="t" r="r" b="b"/>
            <a:pathLst>
              <a:path w="2880" h="14386">
                <a:moveTo>
                  <a:pt x="0" y="0"/>
                </a:moveTo>
                <a:lnTo>
                  <a:pt x="0" y="9601"/>
                </a:lnTo>
                <a:lnTo>
                  <a:pt x="2880" y="14386"/>
                </a:lnTo>
                <a:lnTo>
                  <a:pt x="960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3" name="object 593"/>
          <p:cNvSpPr/>
          <p:nvPr/>
        </p:nvSpPr>
        <p:spPr>
          <a:xfrm>
            <a:off x="2993425" y="3567028"/>
            <a:ext cx="91196" cy="51831"/>
          </a:xfrm>
          <a:custGeom>
            <a:avLst/>
            <a:gdLst/>
            <a:ahLst/>
            <a:cxnLst/>
            <a:rect l="l" t="t" r="r" b="b"/>
            <a:pathLst>
              <a:path w="91196" h="51831">
                <a:moveTo>
                  <a:pt x="79674" y="50871"/>
                </a:moveTo>
                <a:lnTo>
                  <a:pt x="79674" y="51831"/>
                </a:lnTo>
                <a:lnTo>
                  <a:pt x="84475" y="51831"/>
                </a:lnTo>
                <a:lnTo>
                  <a:pt x="86395" y="50871"/>
                </a:lnTo>
                <a:lnTo>
                  <a:pt x="88315" y="48950"/>
                </a:lnTo>
                <a:lnTo>
                  <a:pt x="90236" y="46070"/>
                </a:lnTo>
                <a:lnTo>
                  <a:pt x="91196" y="42230"/>
                </a:lnTo>
                <a:lnTo>
                  <a:pt x="91196" y="31668"/>
                </a:lnTo>
                <a:lnTo>
                  <a:pt x="90236" y="25907"/>
                </a:lnTo>
                <a:lnTo>
                  <a:pt x="87355" y="21107"/>
                </a:lnTo>
                <a:lnTo>
                  <a:pt x="85435" y="17266"/>
                </a:lnTo>
                <a:lnTo>
                  <a:pt x="83515" y="14401"/>
                </a:lnTo>
                <a:lnTo>
                  <a:pt x="80634" y="11506"/>
                </a:lnTo>
                <a:lnTo>
                  <a:pt x="77754" y="8625"/>
                </a:lnTo>
                <a:lnTo>
                  <a:pt x="74874" y="5745"/>
                </a:lnTo>
                <a:lnTo>
                  <a:pt x="70088" y="3840"/>
                </a:lnTo>
                <a:lnTo>
                  <a:pt x="66233" y="1904"/>
                </a:lnTo>
                <a:lnTo>
                  <a:pt x="62392" y="960"/>
                </a:lnTo>
                <a:lnTo>
                  <a:pt x="48966" y="960"/>
                </a:lnTo>
                <a:lnTo>
                  <a:pt x="42245" y="3840"/>
                </a:lnTo>
                <a:lnTo>
                  <a:pt x="36484" y="10561"/>
                </a:lnTo>
                <a:lnTo>
                  <a:pt x="33191" y="13812"/>
                </a:lnTo>
                <a:lnTo>
                  <a:pt x="26652" y="24290"/>
                </a:lnTo>
                <a:lnTo>
                  <a:pt x="23042" y="37429"/>
                </a:lnTo>
                <a:lnTo>
                  <a:pt x="11521" y="31668"/>
                </a:lnTo>
                <a:lnTo>
                  <a:pt x="11521" y="4785"/>
                </a:lnTo>
                <a:lnTo>
                  <a:pt x="0" y="0"/>
                </a:lnTo>
                <a:lnTo>
                  <a:pt x="0" y="31668"/>
                </a:lnTo>
                <a:lnTo>
                  <a:pt x="34564" y="48950"/>
                </a:lnTo>
                <a:lnTo>
                  <a:pt x="35524" y="41269"/>
                </a:lnTo>
                <a:lnTo>
                  <a:pt x="36484" y="34549"/>
                </a:lnTo>
                <a:lnTo>
                  <a:pt x="38404" y="29748"/>
                </a:lnTo>
                <a:lnTo>
                  <a:pt x="41285" y="23027"/>
                </a:lnTo>
                <a:lnTo>
                  <a:pt x="44165" y="18242"/>
                </a:lnTo>
                <a:lnTo>
                  <a:pt x="48966" y="15346"/>
                </a:lnTo>
                <a:lnTo>
                  <a:pt x="53751" y="11506"/>
                </a:lnTo>
                <a:lnTo>
                  <a:pt x="58552" y="9585"/>
                </a:lnTo>
                <a:lnTo>
                  <a:pt x="70088" y="9585"/>
                </a:lnTo>
                <a:lnTo>
                  <a:pt x="74874" y="11506"/>
                </a:lnTo>
                <a:lnTo>
                  <a:pt x="78714" y="15346"/>
                </a:lnTo>
                <a:lnTo>
                  <a:pt x="82555" y="20147"/>
                </a:lnTo>
                <a:lnTo>
                  <a:pt x="84475" y="23987"/>
                </a:lnTo>
                <a:lnTo>
                  <a:pt x="84475" y="32628"/>
                </a:lnTo>
                <a:lnTo>
                  <a:pt x="83515" y="36469"/>
                </a:lnTo>
                <a:lnTo>
                  <a:pt x="80634" y="39349"/>
                </a:lnTo>
                <a:lnTo>
                  <a:pt x="79674" y="41269"/>
                </a:lnTo>
                <a:lnTo>
                  <a:pt x="78714" y="43190"/>
                </a:lnTo>
                <a:lnTo>
                  <a:pt x="78714" y="44150"/>
                </a:lnTo>
                <a:lnTo>
                  <a:pt x="77754" y="45110"/>
                </a:lnTo>
                <a:lnTo>
                  <a:pt x="77754" y="47990"/>
                </a:lnTo>
                <a:lnTo>
                  <a:pt x="78714" y="49910"/>
                </a:lnTo>
                <a:lnTo>
                  <a:pt x="79674" y="5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4" name="object 594"/>
          <p:cNvSpPr/>
          <p:nvPr/>
        </p:nvSpPr>
        <p:spPr>
          <a:xfrm>
            <a:off x="3119186" y="3766703"/>
            <a:ext cx="91196" cy="58552"/>
          </a:xfrm>
          <a:custGeom>
            <a:avLst/>
            <a:gdLst/>
            <a:ahLst/>
            <a:cxnLst/>
            <a:rect l="l" t="t" r="r" b="b"/>
            <a:pathLst>
              <a:path w="91196" h="58552">
                <a:moveTo>
                  <a:pt x="32644" y="5745"/>
                </a:moveTo>
                <a:lnTo>
                  <a:pt x="27843" y="4785"/>
                </a:lnTo>
                <a:lnTo>
                  <a:pt x="17282" y="4785"/>
                </a:lnTo>
                <a:lnTo>
                  <a:pt x="11521" y="7665"/>
                </a:lnTo>
                <a:lnTo>
                  <a:pt x="6720" y="12466"/>
                </a:lnTo>
                <a:lnTo>
                  <a:pt x="1920" y="17266"/>
                </a:lnTo>
                <a:lnTo>
                  <a:pt x="0" y="23027"/>
                </a:lnTo>
                <a:lnTo>
                  <a:pt x="0" y="37429"/>
                </a:lnTo>
                <a:lnTo>
                  <a:pt x="1920" y="43190"/>
                </a:lnTo>
                <a:lnTo>
                  <a:pt x="5760" y="47990"/>
                </a:lnTo>
                <a:lnTo>
                  <a:pt x="10561" y="51831"/>
                </a:lnTo>
                <a:lnTo>
                  <a:pt x="17282" y="54711"/>
                </a:lnTo>
                <a:lnTo>
                  <a:pt x="24963" y="56631"/>
                </a:lnTo>
                <a:lnTo>
                  <a:pt x="24963" y="53751"/>
                </a:lnTo>
                <a:lnTo>
                  <a:pt x="20162" y="51831"/>
                </a:lnTo>
                <a:lnTo>
                  <a:pt x="16322" y="49910"/>
                </a:lnTo>
                <a:lnTo>
                  <a:pt x="13441" y="46070"/>
                </a:lnTo>
                <a:lnTo>
                  <a:pt x="11521" y="42230"/>
                </a:lnTo>
                <a:lnTo>
                  <a:pt x="9601" y="38389"/>
                </a:lnTo>
                <a:lnTo>
                  <a:pt x="9601" y="28788"/>
                </a:lnTo>
                <a:lnTo>
                  <a:pt x="11521" y="24947"/>
                </a:lnTo>
                <a:lnTo>
                  <a:pt x="15361" y="22067"/>
                </a:lnTo>
                <a:lnTo>
                  <a:pt x="19187" y="18227"/>
                </a:lnTo>
                <a:lnTo>
                  <a:pt x="24002" y="16306"/>
                </a:lnTo>
                <a:lnTo>
                  <a:pt x="30102" y="16309"/>
                </a:lnTo>
                <a:lnTo>
                  <a:pt x="41244" y="18669"/>
                </a:lnTo>
                <a:lnTo>
                  <a:pt x="53751" y="25907"/>
                </a:lnTo>
                <a:lnTo>
                  <a:pt x="59699" y="30374"/>
                </a:lnTo>
                <a:lnTo>
                  <a:pt x="68416" y="37894"/>
                </a:lnTo>
                <a:lnTo>
                  <a:pt x="77954" y="47250"/>
                </a:lnTo>
                <a:lnTo>
                  <a:pt x="88315" y="58552"/>
                </a:lnTo>
                <a:lnTo>
                  <a:pt x="91196" y="58552"/>
                </a:lnTo>
                <a:lnTo>
                  <a:pt x="91196" y="5745"/>
                </a:lnTo>
                <a:lnTo>
                  <a:pt x="73913" y="0"/>
                </a:lnTo>
                <a:lnTo>
                  <a:pt x="73913" y="1904"/>
                </a:lnTo>
                <a:lnTo>
                  <a:pt x="75834" y="2880"/>
                </a:lnTo>
                <a:lnTo>
                  <a:pt x="77754" y="4785"/>
                </a:lnTo>
                <a:lnTo>
                  <a:pt x="78714" y="5745"/>
                </a:lnTo>
                <a:lnTo>
                  <a:pt x="79674" y="7665"/>
                </a:lnTo>
                <a:lnTo>
                  <a:pt x="80634" y="9585"/>
                </a:lnTo>
                <a:lnTo>
                  <a:pt x="80634" y="13426"/>
                </a:lnTo>
                <a:lnTo>
                  <a:pt x="81594" y="16306"/>
                </a:lnTo>
                <a:lnTo>
                  <a:pt x="81594" y="45110"/>
                </a:lnTo>
                <a:lnTo>
                  <a:pt x="79798" y="43318"/>
                </a:lnTo>
                <a:lnTo>
                  <a:pt x="72226" y="35934"/>
                </a:lnTo>
                <a:lnTo>
                  <a:pt x="59512" y="23987"/>
                </a:lnTo>
                <a:lnTo>
                  <a:pt x="57603" y="22338"/>
                </a:lnTo>
                <a:lnTo>
                  <a:pt x="47036" y="14220"/>
                </a:lnTo>
                <a:lnTo>
                  <a:pt x="36469" y="8625"/>
                </a:lnTo>
                <a:lnTo>
                  <a:pt x="32644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5" name="object 595"/>
          <p:cNvSpPr/>
          <p:nvPr/>
        </p:nvSpPr>
        <p:spPr>
          <a:xfrm>
            <a:off x="3119186" y="3713896"/>
            <a:ext cx="7680" cy="29763"/>
          </a:xfrm>
          <a:custGeom>
            <a:avLst/>
            <a:gdLst/>
            <a:ahLst/>
            <a:cxnLst/>
            <a:rect l="l" t="t" r="r" b="b"/>
            <a:pathLst>
              <a:path w="7680" h="29763">
                <a:moveTo>
                  <a:pt x="0" y="5760"/>
                </a:moveTo>
                <a:lnTo>
                  <a:pt x="0" y="17282"/>
                </a:lnTo>
                <a:lnTo>
                  <a:pt x="960" y="21122"/>
                </a:lnTo>
                <a:lnTo>
                  <a:pt x="3840" y="24963"/>
                </a:lnTo>
                <a:lnTo>
                  <a:pt x="7680" y="29763"/>
                </a:lnTo>
                <a:lnTo>
                  <a:pt x="5760" y="18242"/>
                </a:lnTo>
                <a:lnTo>
                  <a:pt x="3840" y="16322"/>
                </a:lnTo>
                <a:lnTo>
                  <a:pt x="3840" y="10561"/>
                </a:lnTo>
                <a:lnTo>
                  <a:pt x="4800" y="7680"/>
                </a:lnTo>
                <a:lnTo>
                  <a:pt x="2880" y="0"/>
                </a:lnTo>
                <a:lnTo>
                  <a:pt x="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6" name="object 596"/>
          <p:cNvSpPr/>
          <p:nvPr/>
        </p:nvSpPr>
        <p:spPr>
          <a:xfrm>
            <a:off x="3122066" y="3697574"/>
            <a:ext cx="90236" cy="58567"/>
          </a:xfrm>
          <a:custGeom>
            <a:avLst/>
            <a:gdLst/>
            <a:ahLst/>
            <a:cxnLst/>
            <a:rect l="l" t="t" r="r" b="b"/>
            <a:pathLst>
              <a:path w="90236" h="58567">
                <a:moveTo>
                  <a:pt x="14401" y="42245"/>
                </a:moveTo>
                <a:lnTo>
                  <a:pt x="8641" y="40325"/>
                </a:lnTo>
                <a:lnTo>
                  <a:pt x="4800" y="37444"/>
                </a:lnTo>
                <a:lnTo>
                  <a:pt x="2880" y="34564"/>
                </a:lnTo>
                <a:lnTo>
                  <a:pt x="4800" y="46085"/>
                </a:lnTo>
                <a:lnTo>
                  <a:pt x="10561" y="50886"/>
                </a:lnTo>
                <a:lnTo>
                  <a:pt x="17282" y="53766"/>
                </a:lnTo>
                <a:lnTo>
                  <a:pt x="30564" y="57416"/>
                </a:lnTo>
                <a:lnTo>
                  <a:pt x="44150" y="58567"/>
                </a:lnTo>
                <a:lnTo>
                  <a:pt x="50872" y="58236"/>
                </a:lnTo>
                <a:lnTo>
                  <a:pt x="63613" y="55673"/>
                </a:lnTo>
                <a:lnTo>
                  <a:pt x="74874" y="50886"/>
                </a:lnTo>
                <a:lnTo>
                  <a:pt x="86370" y="41117"/>
                </a:lnTo>
                <a:lnTo>
                  <a:pt x="90236" y="29763"/>
                </a:lnTo>
                <a:lnTo>
                  <a:pt x="90236" y="24963"/>
                </a:lnTo>
                <a:lnTo>
                  <a:pt x="88315" y="21122"/>
                </a:lnTo>
                <a:lnTo>
                  <a:pt x="85435" y="16322"/>
                </a:lnTo>
                <a:lnTo>
                  <a:pt x="81594" y="11521"/>
                </a:lnTo>
                <a:lnTo>
                  <a:pt x="76794" y="7680"/>
                </a:lnTo>
                <a:lnTo>
                  <a:pt x="69113" y="4800"/>
                </a:lnTo>
                <a:lnTo>
                  <a:pt x="55815" y="1149"/>
                </a:lnTo>
                <a:lnTo>
                  <a:pt x="42230" y="0"/>
                </a:lnTo>
                <a:lnTo>
                  <a:pt x="30163" y="990"/>
                </a:lnTo>
                <a:lnTo>
                  <a:pt x="17850" y="4583"/>
                </a:lnTo>
                <a:lnTo>
                  <a:pt x="7680" y="10561"/>
                </a:lnTo>
                <a:lnTo>
                  <a:pt x="0" y="16322"/>
                </a:lnTo>
                <a:lnTo>
                  <a:pt x="1920" y="24002"/>
                </a:lnTo>
                <a:lnTo>
                  <a:pt x="2880" y="23042"/>
                </a:lnTo>
                <a:lnTo>
                  <a:pt x="5760" y="20162"/>
                </a:lnTo>
                <a:lnTo>
                  <a:pt x="8641" y="18242"/>
                </a:lnTo>
                <a:lnTo>
                  <a:pt x="14401" y="16322"/>
                </a:lnTo>
                <a:lnTo>
                  <a:pt x="21122" y="14401"/>
                </a:lnTo>
                <a:lnTo>
                  <a:pt x="29763" y="13441"/>
                </a:lnTo>
                <a:lnTo>
                  <a:pt x="39349" y="13441"/>
                </a:lnTo>
                <a:lnTo>
                  <a:pt x="48495" y="13587"/>
                </a:lnTo>
                <a:lnTo>
                  <a:pt x="61710" y="14522"/>
                </a:lnTo>
                <a:lnTo>
                  <a:pt x="71993" y="16322"/>
                </a:lnTo>
                <a:lnTo>
                  <a:pt x="76794" y="17282"/>
                </a:lnTo>
                <a:lnTo>
                  <a:pt x="80634" y="20162"/>
                </a:lnTo>
                <a:lnTo>
                  <a:pt x="82555" y="22082"/>
                </a:lnTo>
                <a:lnTo>
                  <a:pt x="84475" y="24963"/>
                </a:lnTo>
                <a:lnTo>
                  <a:pt x="85435" y="26883"/>
                </a:lnTo>
                <a:lnTo>
                  <a:pt x="85435" y="34564"/>
                </a:lnTo>
                <a:lnTo>
                  <a:pt x="82555" y="38404"/>
                </a:lnTo>
                <a:lnTo>
                  <a:pt x="75834" y="41285"/>
                </a:lnTo>
                <a:lnTo>
                  <a:pt x="72097" y="42480"/>
                </a:lnTo>
                <a:lnTo>
                  <a:pt x="60036" y="44537"/>
                </a:lnTo>
                <a:lnTo>
                  <a:pt x="46070" y="45125"/>
                </a:lnTo>
                <a:lnTo>
                  <a:pt x="30708" y="45125"/>
                </a:lnTo>
                <a:lnTo>
                  <a:pt x="22082" y="43205"/>
                </a:lnTo>
                <a:lnTo>
                  <a:pt x="14401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7" name="object 597"/>
          <p:cNvSpPr/>
          <p:nvPr/>
        </p:nvSpPr>
        <p:spPr>
          <a:xfrm>
            <a:off x="3119186" y="3664945"/>
            <a:ext cx="24963" cy="53751"/>
          </a:xfrm>
          <a:custGeom>
            <a:avLst/>
            <a:gdLst/>
            <a:ahLst/>
            <a:cxnLst/>
            <a:rect l="l" t="t" r="r" b="b"/>
            <a:pathLst>
              <a:path w="24963" h="53751">
                <a:moveTo>
                  <a:pt x="17282" y="7680"/>
                </a:moveTo>
                <a:lnTo>
                  <a:pt x="11521" y="5745"/>
                </a:lnTo>
                <a:lnTo>
                  <a:pt x="7680" y="1904"/>
                </a:lnTo>
                <a:lnTo>
                  <a:pt x="5760" y="0"/>
                </a:lnTo>
                <a:lnTo>
                  <a:pt x="7680" y="11506"/>
                </a:lnTo>
                <a:lnTo>
                  <a:pt x="13441" y="15346"/>
                </a:lnTo>
                <a:lnTo>
                  <a:pt x="20162" y="19187"/>
                </a:lnTo>
                <a:lnTo>
                  <a:pt x="24963" y="8625"/>
                </a:lnTo>
                <a:lnTo>
                  <a:pt x="17282" y="7680"/>
                </a:lnTo>
                <a:close/>
              </a:path>
              <a:path w="24963" h="53751">
                <a:moveTo>
                  <a:pt x="78524" y="15838"/>
                </a:moveTo>
                <a:lnTo>
                  <a:pt x="89247" y="6556"/>
                </a:lnTo>
                <a:lnTo>
                  <a:pt x="93116" y="-4800"/>
                </a:lnTo>
                <a:lnTo>
                  <a:pt x="93116" y="-9601"/>
                </a:lnTo>
                <a:lnTo>
                  <a:pt x="91196" y="-14401"/>
                </a:lnTo>
                <a:lnTo>
                  <a:pt x="88315" y="-18242"/>
                </a:lnTo>
                <a:lnTo>
                  <a:pt x="84475" y="-23042"/>
                </a:lnTo>
                <a:lnTo>
                  <a:pt x="79674" y="-26883"/>
                </a:lnTo>
                <a:lnTo>
                  <a:pt x="71993" y="-29763"/>
                </a:lnTo>
                <a:lnTo>
                  <a:pt x="58695" y="-33414"/>
                </a:lnTo>
                <a:lnTo>
                  <a:pt x="45110" y="-34564"/>
                </a:lnTo>
                <a:lnTo>
                  <a:pt x="33043" y="-33573"/>
                </a:lnTo>
                <a:lnTo>
                  <a:pt x="20730" y="-29981"/>
                </a:lnTo>
                <a:lnTo>
                  <a:pt x="10561" y="-24002"/>
                </a:lnTo>
                <a:lnTo>
                  <a:pt x="2880" y="-19202"/>
                </a:lnTo>
                <a:lnTo>
                  <a:pt x="0" y="-12481"/>
                </a:lnTo>
                <a:lnTo>
                  <a:pt x="0" y="-1935"/>
                </a:lnTo>
                <a:lnTo>
                  <a:pt x="960" y="2880"/>
                </a:lnTo>
                <a:lnTo>
                  <a:pt x="3840" y="6720"/>
                </a:lnTo>
                <a:lnTo>
                  <a:pt x="7680" y="11506"/>
                </a:lnTo>
                <a:lnTo>
                  <a:pt x="5760" y="0"/>
                </a:lnTo>
                <a:lnTo>
                  <a:pt x="3840" y="-2880"/>
                </a:lnTo>
                <a:lnTo>
                  <a:pt x="3840" y="-8641"/>
                </a:lnTo>
                <a:lnTo>
                  <a:pt x="4800" y="-10561"/>
                </a:lnTo>
                <a:lnTo>
                  <a:pt x="5760" y="-12481"/>
                </a:lnTo>
                <a:lnTo>
                  <a:pt x="8641" y="-14401"/>
                </a:lnTo>
                <a:lnTo>
                  <a:pt x="11521" y="-17282"/>
                </a:lnTo>
                <a:lnTo>
                  <a:pt x="17282" y="-18242"/>
                </a:lnTo>
                <a:lnTo>
                  <a:pt x="24002" y="-20162"/>
                </a:lnTo>
                <a:lnTo>
                  <a:pt x="32644" y="-21122"/>
                </a:lnTo>
                <a:lnTo>
                  <a:pt x="42230" y="-21122"/>
                </a:lnTo>
                <a:lnTo>
                  <a:pt x="51375" y="-20976"/>
                </a:lnTo>
                <a:lnTo>
                  <a:pt x="64590" y="-20042"/>
                </a:lnTo>
                <a:lnTo>
                  <a:pt x="74874" y="-18242"/>
                </a:lnTo>
                <a:lnTo>
                  <a:pt x="79674" y="-17282"/>
                </a:lnTo>
                <a:lnTo>
                  <a:pt x="83515" y="-15361"/>
                </a:lnTo>
                <a:lnTo>
                  <a:pt x="85435" y="-12481"/>
                </a:lnTo>
                <a:lnTo>
                  <a:pt x="87355" y="-10561"/>
                </a:lnTo>
                <a:lnTo>
                  <a:pt x="88315" y="-7680"/>
                </a:lnTo>
                <a:lnTo>
                  <a:pt x="88315" y="0"/>
                </a:lnTo>
                <a:lnTo>
                  <a:pt x="85435" y="3840"/>
                </a:lnTo>
                <a:lnTo>
                  <a:pt x="78714" y="5745"/>
                </a:lnTo>
                <a:lnTo>
                  <a:pt x="74876" y="7032"/>
                </a:lnTo>
                <a:lnTo>
                  <a:pt x="62855" y="9605"/>
                </a:lnTo>
                <a:lnTo>
                  <a:pt x="48950" y="10561"/>
                </a:lnTo>
                <a:lnTo>
                  <a:pt x="41269" y="10561"/>
                </a:lnTo>
                <a:lnTo>
                  <a:pt x="33588" y="9585"/>
                </a:lnTo>
                <a:lnTo>
                  <a:pt x="24963" y="8625"/>
                </a:lnTo>
                <a:lnTo>
                  <a:pt x="20162" y="19187"/>
                </a:lnTo>
                <a:lnTo>
                  <a:pt x="21652" y="19718"/>
                </a:lnTo>
                <a:lnTo>
                  <a:pt x="33374" y="22298"/>
                </a:lnTo>
                <a:lnTo>
                  <a:pt x="47030" y="23027"/>
                </a:lnTo>
                <a:lnTo>
                  <a:pt x="53566" y="22807"/>
                </a:lnTo>
                <a:lnTo>
                  <a:pt x="66410" y="20776"/>
                </a:lnTo>
                <a:lnTo>
                  <a:pt x="77754" y="16306"/>
                </a:lnTo>
                <a:lnTo>
                  <a:pt x="78524" y="15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8" name="object 598"/>
          <p:cNvSpPr/>
          <p:nvPr/>
        </p:nvSpPr>
        <p:spPr>
          <a:xfrm>
            <a:off x="3119186" y="3566068"/>
            <a:ext cx="93116" cy="51831"/>
          </a:xfrm>
          <a:custGeom>
            <a:avLst/>
            <a:gdLst/>
            <a:ahLst/>
            <a:cxnLst/>
            <a:rect l="l" t="t" r="r" b="b"/>
            <a:pathLst>
              <a:path w="93116" h="51831">
                <a:moveTo>
                  <a:pt x="71033" y="51831"/>
                </a:moveTo>
                <a:lnTo>
                  <a:pt x="75834" y="51831"/>
                </a:lnTo>
                <a:lnTo>
                  <a:pt x="80634" y="49911"/>
                </a:lnTo>
                <a:lnTo>
                  <a:pt x="84475" y="46070"/>
                </a:lnTo>
                <a:lnTo>
                  <a:pt x="90236" y="41269"/>
                </a:lnTo>
                <a:lnTo>
                  <a:pt x="93116" y="34549"/>
                </a:lnTo>
                <a:lnTo>
                  <a:pt x="93116" y="18227"/>
                </a:lnTo>
                <a:lnTo>
                  <a:pt x="90236" y="11521"/>
                </a:lnTo>
                <a:lnTo>
                  <a:pt x="86395" y="6705"/>
                </a:lnTo>
                <a:lnTo>
                  <a:pt x="81594" y="1920"/>
                </a:lnTo>
                <a:lnTo>
                  <a:pt x="75834" y="0"/>
                </a:lnTo>
                <a:lnTo>
                  <a:pt x="65272" y="0"/>
                </a:lnTo>
                <a:lnTo>
                  <a:pt x="60472" y="1920"/>
                </a:lnTo>
                <a:lnTo>
                  <a:pt x="55671" y="4800"/>
                </a:lnTo>
                <a:lnTo>
                  <a:pt x="51831" y="7680"/>
                </a:lnTo>
                <a:lnTo>
                  <a:pt x="47030" y="12466"/>
                </a:lnTo>
                <a:lnTo>
                  <a:pt x="41269" y="20147"/>
                </a:lnTo>
                <a:lnTo>
                  <a:pt x="36469" y="12466"/>
                </a:lnTo>
                <a:lnTo>
                  <a:pt x="32644" y="7680"/>
                </a:lnTo>
                <a:lnTo>
                  <a:pt x="28803" y="4800"/>
                </a:lnTo>
                <a:lnTo>
                  <a:pt x="25907" y="2865"/>
                </a:lnTo>
                <a:lnTo>
                  <a:pt x="22082" y="1920"/>
                </a:lnTo>
                <a:lnTo>
                  <a:pt x="14401" y="1920"/>
                </a:lnTo>
                <a:lnTo>
                  <a:pt x="10561" y="12466"/>
                </a:lnTo>
                <a:lnTo>
                  <a:pt x="13441" y="11521"/>
                </a:lnTo>
                <a:lnTo>
                  <a:pt x="24963" y="11521"/>
                </a:lnTo>
                <a:lnTo>
                  <a:pt x="27843" y="13426"/>
                </a:lnTo>
                <a:lnTo>
                  <a:pt x="30708" y="14386"/>
                </a:lnTo>
                <a:lnTo>
                  <a:pt x="34549" y="18227"/>
                </a:lnTo>
                <a:lnTo>
                  <a:pt x="39364" y="23027"/>
                </a:lnTo>
                <a:lnTo>
                  <a:pt x="29748" y="33588"/>
                </a:lnTo>
                <a:lnTo>
                  <a:pt x="27843" y="36469"/>
                </a:lnTo>
                <a:lnTo>
                  <a:pt x="25907" y="37429"/>
                </a:lnTo>
                <a:lnTo>
                  <a:pt x="23027" y="39349"/>
                </a:lnTo>
                <a:lnTo>
                  <a:pt x="21122" y="40309"/>
                </a:lnTo>
                <a:lnTo>
                  <a:pt x="13441" y="40309"/>
                </a:lnTo>
                <a:lnTo>
                  <a:pt x="9601" y="39349"/>
                </a:lnTo>
                <a:lnTo>
                  <a:pt x="7680" y="36469"/>
                </a:lnTo>
                <a:lnTo>
                  <a:pt x="4800" y="33588"/>
                </a:lnTo>
                <a:lnTo>
                  <a:pt x="3840" y="29748"/>
                </a:lnTo>
                <a:lnTo>
                  <a:pt x="3840" y="21107"/>
                </a:lnTo>
                <a:lnTo>
                  <a:pt x="5760" y="8641"/>
                </a:lnTo>
                <a:lnTo>
                  <a:pt x="1920" y="12466"/>
                </a:lnTo>
                <a:lnTo>
                  <a:pt x="0" y="18227"/>
                </a:lnTo>
                <a:lnTo>
                  <a:pt x="0" y="33588"/>
                </a:lnTo>
                <a:lnTo>
                  <a:pt x="1920" y="39349"/>
                </a:lnTo>
                <a:lnTo>
                  <a:pt x="5760" y="43190"/>
                </a:lnTo>
                <a:lnTo>
                  <a:pt x="10561" y="47990"/>
                </a:lnTo>
                <a:lnTo>
                  <a:pt x="15361" y="49911"/>
                </a:lnTo>
                <a:lnTo>
                  <a:pt x="24963" y="49911"/>
                </a:lnTo>
                <a:lnTo>
                  <a:pt x="28803" y="48950"/>
                </a:lnTo>
                <a:lnTo>
                  <a:pt x="31683" y="47030"/>
                </a:lnTo>
                <a:lnTo>
                  <a:pt x="35524" y="45110"/>
                </a:lnTo>
                <a:lnTo>
                  <a:pt x="40309" y="40309"/>
                </a:lnTo>
                <a:lnTo>
                  <a:pt x="46085" y="33588"/>
                </a:lnTo>
                <a:lnTo>
                  <a:pt x="50871" y="40309"/>
                </a:lnTo>
                <a:lnTo>
                  <a:pt x="48950" y="30708"/>
                </a:lnTo>
                <a:lnTo>
                  <a:pt x="49769" y="29553"/>
                </a:lnTo>
                <a:lnTo>
                  <a:pt x="59171" y="18198"/>
                </a:lnTo>
                <a:lnTo>
                  <a:pt x="67193" y="11521"/>
                </a:lnTo>
                <a:lnTo>
                  <a:pt x="69113" y="9585"/>
                </a:lnTo>
                <a:lnTo>
                  <a:pt x="71993" y="8641"/>
                </a:lnTo>
                <a:lnTo>
                  <a:pt x="79674" y="8641"/>
                </a:lnTo>
                <a:lnTo>
                  <a:pt x="82555" y="10546"/>
                </a:lnTo>
                <a:lnTo>
                  <a:pt x="85435" y="13426"/>
                </a:lnTo>
                <a:lnTo>
                  <a:pt x="88315" y="16306"/>
                </a:lnTo>
                <a:lnTo>
                  <a:pt x="89275" y="20147"/>
                </a:lnTo>
                <a:lnTo>
                  <a:pt x="89275" y="29748"/>
                </a:lnTo>
                <a:lnTo>
                  <a:pt x="87355" y="33588"/>
                </a:lnTo>
                <a:lnTo>
                  <a:pt x="84475" y="36469"/>
                </a:lnTo>
                <a:lnTo>
                  <a:pt x="80634" y="39349"/>
                </a:lnTo>
                <a:lnTo>
                  <a:pt x="75834" y="41269"/>
                </a:lnTo>
                <a:lnTo>
                  <a:pt x="66233" y="41269"/>
                </a:lnTo>
                <a:lnTo>
                  <a:pt x="62392" y="40309"/>
                </a:lnTo>
                <a:lnTo>
                  <a:pt x="63352" y="49911"/>
                </a:lnTo>
                <a:lnTo>
                  <a:pt x="67193" y="51831"/>
                </a:lnTo>
                <a:lnTo>
                  <a:pt x="71033" y="51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9" name="object 599"/>
          <p:cNvSpPr/>
          <p:nvPr/>
        </p:nvSpPr>
        <p:spPr>
          <a:xfrm>
            <a:off x="3168136" y="3596777"/>
            <a:ext cx="14401" cy="19202"/>
          </a:xfrm>
          <a:custGeom>
            <a:avLst/>
            <a:gdLst/>
            <a:ahLst/>
            <a:cxnLst/>
            <a:rect l="l" t="t" r="r" b="b"/>
            <a:pathLst>
              <a:path w="14401" h="19202">
                <a:moveTo>
                  <a:pt x="0" y="0"/>
                </a:moveTo>
                <a:lnTo>
                  <a:pt x="1920" y="9601"/>
                </a:lnTo>
                <a:lnTo>
                  <a:pt x="5760" y="14401"/>
                </a:lnTo>
                <a:lnTo>
                  <a:pt x="9601" y="16322"/>
                </a:lnTo>
                <a:lnTo>
                  <a:pt x="14401" y="19202"/>
                </a:lnTo>
                <a:lnTo>
                  <a:pt x="13441" y="9601"/>
                </a:lnTo>
                <a:lnTo>
                  <a:pt x="9601" y="7680"/>
                </a:lnTo>
                <a:lnTo>
                  <a:pt x="5760" y="5760"/>
                </a:lnTo>
                <a:lnTo>
                  <a:pt x="2880" y="384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0" name="object 600"/>
          <p:cNvSpPr/>
          <p:nvPr/>
        </p:nvSpPr>
        <p:spPr>
          <a:xfrm>
            <a:off x="3123026" y="3567988"/>
            <a:ext cx="10561" cy="19187"/>
          </a:xfrm>
          <a:custGeom>
            <a:avLst/>
            <a:gdLst/>
            <a:ahLst/>
            <a:cxnLst/>
            <a:rect l="l" t="t" r="r" b="b"/>
            <a:pathLst>
              <a:path w="10561" h="19187">
                <a:moveTo>
                  <a:pt x="0" y="19187"/>
                </a:moveTo>
                <a:lnTo>
                  <a:pt x="960" y="15346"/>
                </a:lnTo>
                <a:lnTo>
                  <a:pt x="3840" y="13441"/>
                </a:lnTo>
                <a:lnTo>
                  <a:pt x="6720" y="10546"/>
                </a:lnTo>
                <a:lnTo>
                  <a:pt x="10561" y="0"/>
                </a:lnTo>
                <a:lnTo>
                  <a:pt x="5760" y="1920"/>
                </a:lnTo>
                <a:lnTo>
                  <a:pt x="1920" y="6720"/>
                </a:lnTo>
                <a:lnTo>
                  <a:pt x="0" y="191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1" name="object 601"/>
          <p:cNvSpPr/>
          <p:nvPr/>
        </p:nvSpPr>
        <p:spPr>
          <a:xfrm>
            <a:off x="3246851" y="3766703"/>
            <a:ext cx="91196" cy="58552"/>
          </a:xfrm>
          <a:custGeom>
            <a:avLst/>
            <a:gdLst/>
            <a:ahLst/>
            <a:cxnLst/>
            <a:rect l="l" t="t" r="r" b="b"/>
            <a:pathLst>
              <a:path w="91196" h="58552">
                <a:moveTo>
                  <a:pt x="32644" y="5745"/>
                </a:moveTo>
                <a:lnTo>
                  <a:pt x="27843" y="4785"/>
                </a:lnTo>
                <a:lnTo>
                  <a:pt x="17282" y="4785"/>
                </a:lnTo>
                <a:lnTo>
                  <a:pt x="11521" y="7665"/>
                </a:lnTo>
                <a:lnTo>
                  <a:pt x="6720" y="12466"/>
                </a:lnTo>
                <a:lnTo>
                  <a:pt x="1935" y="17266"/>
                </a:lnTo>
                <a:lnTo>
                  <a:pt x="0" y="23027"/>
                </a:lnTo>
                <a:lnTo>
                  <a:pt x="0" y="37429"/>
                </a:lnTo>
                <a:lnTo>
                  <a:pt x="1935" y="43190"/>
                </a:lnTo>
                <a:lnTo>
                  <a:pt x="6720" y="47990"/>
                </a:lnTo>
                <a:lnTo>
                  <a:pt x="10561" y="51831"/>
                </a:lnTo>
                <a:lnTo>
                  <a:pt x="17282" y="54711"/>
                </a:lnTo>
                <a:lnTo>
                  <a:pt x="24963" y="56631"/>
                </a:lnTo>
                <a:lnTo>
                  <a:pt x="24963" y="53751"/>
                </a:lnTo>
                <a:lnTo>
                  <a:pt x="20162" y="51831"/>
                </a:lnTo>
                <a:lnTo>
                  <a:pt x="16337" y="49910"/>
                </a:lnTo>
                <a:lnTo>
                  <a:pt x="13441" y="46070"/>
                </a:lnTo>
                <a:lnTo>
                  <a:pt x="11521" y="42230"/>
                </a:lnTo>
                <a:lnTo>
                  <a:pt x="9616" y="38389"/>
                </a:lnTo>
                <a:lnTo>
                  <a:pt x="9616" y="28788"/>
                </a:lnTo>
                <a:lnTo>
                  <a:pt x="11521" y="24947"/>
                </a:lnTo>
                <a:lnTo>
                  <a:pt x="15361" y="22067"/>
                </a:lnTo>
                <a:lnTo>
                  <a:pt x="19202" y="18227"/>
                </a:lnTo>
                <a:lnTo>
                  <a:pt x="24002" y="16306"/>
                </a:lnTo>
                <a:lnTo>
                  <a:pt x="30118" y="16309"/>
                </a:lnTo>
                <a:lnTo>
                  <a:pt x="41259" y="18669"/>
                </a:lnTo>
                <a:lnTo>
                  <a:pt x="53766" y="25907"/>
                </a:lnTo>
                <a:lnTo>
                  <a:pt x="60087" y="30666"/>
                </a:lnTo>
                <a:lnTo>
                  <a:pt x="68799" y="38140"/>
                </a:lnTo>
                <a:lnTo>
                  <a:pt x="78499" y="47401"/>
                </a:lnTo>
                <a:lnTo>
                  <a:pt x="89291" y="58552"/>
                </a:lnTo>
                <a:lnTo>
                  <a:pt x="91196" y="58552"/>
                </a:lnTo>
                <a:lnTo>
                  <a:pt x="91196" y="5745"/>
                </a:lnTo>
                <a:lnTo>
                  <a:pt x="73929" y="0"/>
                </a:lnTo>
                <a:lnTo>
                  <a:pt x="73929" y="1904"/>
                </a:lnTo>
                <a:lnTo>
                  <a:pt x="75849" y="2880"/>
                </a:lnTo>
                <a:lnTo>
                  <a:pt x="77769" y="4785"/>
                </a:lnTo>
                <a:lnTo>
                  <a:pt x="78729" y="5745"/>
                </a:lnTo>
                <a:lnTo>
                  <a:pt x="79689" y="7665"/>
                </a:lnTo>
                <a:lnTo>
                  <a:pt x="80650" y="9585"/>
                </a:lnTo>
                <a:lnTo>
                  <a:pt x="80650" y="11506"/>
                </a:lnTo>
                <a:lnTo>
                  <a:pt x="81610" y="13426"/>
                </a:lnTo>
                <a:lnTo>
                  <a:pt x="81610" y="45110"/>
                </a:lnTo>
                <a:lnTo>
                  <a:pt x="79814" y="43318"/>
                </a:lnTo>
                <a:lnTo>
                  <a:pt x="72242" y="35934"/>
                </a:lnTo>
                <a:lnTo>
                  <a:pt x="59527" y="23987"/>
                </a:lnTo>
                <a:lnTo>
                  <a:pt x="57618" y="22338"/>
                </a:lnTo>
                <a:lnTo>
                  <a:pt x="47051" y="14220"/>
                </a:lnTo>
                <a:lnTo>
                  <a:pt x="36484" y="8625"/>
                </a:lnTo>
                <a:lnTo>
                  <a:pt x="32644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2" name="object 602"/>
          <p:cNvSpPr/>
          <p:nvPr/>
        </p:nvSpPr>
        <p:spPr>
          <a:xfrm>
            <a:off x="3246851" y="3713896"/>
            <a:ext cx="7680" cy="29763"/>
          </a:xfrm>
          <a:custGeom>
            <a:avLst/>
            <a:gdLst/>
            <a:ahLst/>
            <a:cxnLst/>
            <a:rect l="l" t="t" r="r" b="b"/>
            <a:pathLst>
              <a:path w="7680" h="29763">
                <a:moveTo>
                  <a:pt x="0" y="5760"/>
                </a:moveTo>
                <a:lnTo>
                  <a:pt x="0" y="17282"/>
                </a:lnTo>
                <a:lnTo>
                  <a:pt x="960" y="21122"/>
                </a:lnTo>
                <a:lnTo>
                  <a:pt x="3840" y="24963"/>
                </a:lnTo>
                <a:lnTo>
                  <a:pt x="7680" y="29763"/>
                </a:lnTo>
                <a:lnTo>
                  <a:pt x="5775" y="18242"/>
                </a:lnTo>
                <a:lnTo>
                  <a:pt x="3840" y="16322"/>
                </a:lnTo>
                <a:lnTo>
                  <a:pt x="3840" y="10561"/>
                </a:lnTo>
                <a:lnTo>
                  <a:pt x="4800" y="7680"/>
                </a:lnTo>
                <a:lnTo>
                  <a:pt x="2895" y="0"/>
                </a:lnTo>
                <a:lnTo>
                  <a:pt x="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3" name="object 603"/>
          <p:cNvSpPr/>
          <p:nvPr/>
        </p:nvSpPr>
        <p:spPr>
          <a:xfrm>
            <a:off x="3249747" y="3697574"/>
            <a:ext cx="90236" cy="58567"/>
          </a:xfrm>
          <a:custGeom>
            <a:avLst/>
            <a:gdLst/>
            <a:ahLst/>
            <a:cxnLst/>
            <a:rect l="l" t="t" r="r" b="b"/>
            <a:pathLst>
              <a:path w="90236" h="58567">
                <a:moveTo>
                  <a:pt x="14386" y="42245"/>
                </a:moveTo>
                <a:lnTo>
                  <a:pt x="8625" y="40325"/>
                </a:lnTo>
                <a:lnTo>
                  <a:pt x="5745" y="37444"/>
                </a:lnTo>
                <a:lnTo>
                  <a:pt x="2880" y="34564"/>
                </a:lnTo>
                <a:lnTo>
                  <a:pt x="4785" y="46085"/>
                </a:lnTo>
                <a:lnTo>
                  <a:pt x="10546" y="50886"/>
                </a:lnTo>
                <a:lnTo>
                  <a:pt x="17266" y="53766"/>
                </a:lnTo>
                <a:lnTo>
                  <a:pt x="30564" y="57417"/>
                </a:lnTo>
                <a:lnTo>
                  <a:pt x="44150" y="58567"/>
                </a:lnTo>
                <a:lnTo>
                  <a:pt x="51239" y="58236"/>
                </a:lnTo>
                <a:lnTo>
                  <a:pt x="63891" y="55673"/>
                </a:lnTo>
                <a:lnTo>
                  <a:pt x="74874" y="50886"/>
                </a:lnTo>
                <a:lnTo>
                  <a:pt x="86720" y="41117"/>
                </a:lnTo>
                <a:lnTo>
                  <a:pt x="90236" y="29763"/>
                </a:lnTo>
                <a:lnTo>
                  <a:pt x="90236" y="24963"/>
                </a:lnTo>
                <a:lnTo>
                  <a:pt x="88300" y="21122"/>
                </a:lnTo>
                <a:lnTo>
                  <a:pt x="85435" y="16322"/>
                </a:lnTo>
                <a:lnTo>
                  <a:pt x="81594" y="11521"/>
                </a:lnTo>
                <a:lnTo>
                  <a:pt x="76794" y="7680"/>
                </a:lnTo>
                <a:lnTo>
                  <a:pt x="69113" y="4800"/>
                </a:lnTo>
                <a:lnTo>
                  <a:pt x="68364" y="4488"/>
                </a:lnTo>
                <a:lnTo>
                  <a:pt x="56743" y="1229"/>
                </a:lnTo>
                <a:lnTo>
                  <a:pt x="43190" y="0"/>
                </a:lnTo>
                <a:lnTo>
                  <a:pt x="29800" y="1110"/>
                </a:lnTo>
                <a:lnTo>
                  <a:pt x="17602" y="4705"/>
                </a:lnTo>
                <a:lnTo>
                  <a:pt x="7665" y="10561"/>
                </a:lnTo>
                <a:lnTo>
                  <a:pt x="0" y="16322"/>
                </a:lnTo>
                <a:lnTo>
                  <a:pt x="1904" y="24002"/>
                </a:lnTo>
                <a:lnTo>
                  <a:pt x="3825" y="23042"/>
                </a:lnTo>
                <a:lnTo>
                  <a:pt x="5745" y="20162"/>
                </a:lnTo>
                <a:lnTo>
                  <a:pt x="9585" y="18242"/>
                </a:lnTo>
                <a:lnTo>
                  <a:pt x="14386" y="16322"/>
                </a:lnTo>
                <a:lnTo>
                  <a:pt x="21107" y="14401"/>
                </a:lnTo>
                <a:lnTo>
                  <a:pt x="29748" y="13441"/>
                </a:lnTo>
                <a:lnTo>
                  <a:pt x="39349" y="13441"/>
                </a:lnTo>
                <a:lnTo>
                  <a:pt x="48495" y="13587"/>
                </a:lnTo>
                <a:lnTo>
                  <a:pt x="61710" y="14522"/>
                </a:lnTo>
                <a:lnTo>
                  <a:pt x="71993" y="16322"/>
                </a:lnTo>
                <a:lnTo>
                  <a:pt x="76794" y="17282"/>
                </a:lnTo>
                <a:lnTo>
                  <a:pt x="80634" y="20162"/>
                </a:lnTo>
                <a:lnTo>
                  <a:pt x="82555" y="22082"/>
                </a:lnTo>
                <a:lnTo>
                  <a:pt x="84460" y="24963"/>
                </a:lnTo>
                <a:lnTo>
                  <a:pt x="85435" y="26883"/>
                </a:lnTo>
                <a:lnTo>
                  <a:pt x="85435" y="34564"/>
                </a:lnTo>
                <a:lnTo>
                  <a:pt x="82555" y="38404"/>
                </a:lnTo>
                <a:lnTo>
                  <a:pt x="75834" y="41285"/>
                </a:lnTo>
                <a:lnTo>
                  <a:pt x="72154" y="42480"/>
                </a:lnTo>
                <a:lnTo>
                  <a:pt x="60441" y="44537"/>
                </a:lnTo>
                <a:lnTo>
                  <a:pt x="46070" y="45125"/>
                </a:lnTo>
                <a:lnTo>
                  <a:pt x="30708" y="45125"/>
                </a:lnTo>
                <a:lnTo>
                  <a:pt x="22067" y="43205"/>
                </a:lnTo>
                <a:lnTo>
                  <a:pt x="14386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4" name="object 604"/>
          <p:cNvSpPr/>
          <p:nvPr/>
        </p:nvSpPr>
        <p:spPr>
          <a:xfrm>
            <a:off x="3246851" y="3641902"/>
            <a:ext cx="91196" cy="35509"/>
          </a:xfrm>
          <a:custGeom>
            <a:avLst/>
            <a:gdLst/>
            <a:ahLst/>
            <a:cxnLst/>
            <a:rect l="l" t="t" r="r" b="b"/>
            <a:pathLst>
              <a:path w="91196" h="35509">
                <a:moveTo>
                  <a:pt x="20162" y="22082"/>
                </a:moveTo>
                <a:lnTo>
                  <a:pt x="80650" y="22082"/>
                </a:lnTo>
                <a:lnTo>
                  <a:pt x="84490" y="23042"/>
                </a:lnTo>
                <a:lnTo>
                  <a:pt x="85450" y="23042"/>
                </a:lnTo>
                <a:lnTo>
                  <a:pt x="86410" y="24002"/>
                </a:lnTo>
                <a:lnTo>
                  <a:pt x="87355" y="24947"/>
                </a:lnTo>
                <a:lnTo>
                  <a:pt x="87355" y="25923"/>
                </a:lnTo>
                <a:lnTo>
                  <a:pt x="88331" y="26883"/>
                </a:lnTo>
                <a:lnTo>
                  <a:pt x="89291" y="29763"/>
                </a:lnTo>
                <a:lnTo>
                  <a:pt x="89291" y="33604"/>
                </a:lnTo>
                <a:lnTo>
                  <a:pt x="91196" y="33604"/>
                </a:lnTo>
                <a:lnTo>
                  <a:pt x="91196" y="0"/>
                </a:lnTo>
                <a:lnTo>
                  <a:pt x="89291" y="0"/>
                </a:lnTo>
                <a:lnTo>
                  <a:pt x="88331" y="3840"/>
                </a:lnTo>
                <a:lnTo>
                  <a:pt x="88331" y="6720"/>
                </a:lnTo>
                <a:lnTo>
                  <a:pt x="87355" y="8641"/>
                </a:lnTo>
                <a:lnTo>
                  <a:pt x="87355" y="9601"/>
                </a:lnTo>
                <a:lnTo>
                  <a:pt x="86410" y="10561"/>
                </a:lnTo>
                <a:lnTo>
                  <a:pt x="84490" y="10561"/>
                </a:lnTo>
                <a:lnTo>
                  <a:pt x="83530" y="11521"/>
                </a:lnTo>
                <a:lnTo>
                  <a:pt x="0" y="11521"/>
                </a:lnTo>
                <a:lnTo>
                  <a:pt x="0" y="13441"/>
                </a:lnTo>
                <a:lnTo>
                  <a:pt x="10561" y="35509"/>
                </a:lnTo>
                <a:lnTo>
                  <a:pt x="12481" y="34549"/>
                </a:lnTo>
                <a:lnTo>
                  <a:pt x="11521" y="31668"/>
                </a:lnTo>
                <a:lnTo>
                  <a:pt x="10561" y="28788"/>
                </a:lnTo>
                <a:lnTo>
                  <a:pt x="10561" y="25923"/>
                </a:lnTo>
                <a:lnTo>
                  <a:pt x="11521" y="24947"/>
                </a:lnTo>
                <a:lnTo>
                  <a:pt x="12481" y="24002"/>
                </a:lnTo>
                <a:lnTo>
                  <a:pt x="13441" y="23042"/>
                </a:lnTo>
                <a:lnTo>
                  <a:pt x="16337" y="23042"/>
                </a:lnTo>
                <a:lnTo>
                  <a:pt x="20162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5" name="object 605"/>
          <p:cNvSpPr/>
          <p:nvPr/>
        </p:nvSpPr>
        <p:spPr>
          <a:xfrm>
            <a:off x="3246851" y="3596777"/>
            <a:ext cx="24963" cy="52791"/>
          </a:xfrm>
          <a:custGeom>
            <a:avLst/>
            <a:gdLst/>
            <a:ahLst/>
            <a:cxnLst/>
            <a:rect l="l" t="t" r="r" b="b"/>
            <a:pathLst>
              <a:path w="24963" h="52791">
                <a:moveTo>
                  <a:pt x="17282" y="7680"/>
                </a:moveTo>
                <a:lnTo>
                  <a:pt x="11521" y="5760"/>
                </a:lnTo>
                <a:lnTo>
                  <a:pt x="8641" y="2880"/>
                </a:lnTo>
                <a:lnTo>
                  <a:pt x="5775" y="0"/>
                </a:lnTo>
                <a:lnTo>
                  <a:pt x="7680" y="12481"/>
                </a:lnTo>
                <a:lnTo>
                  <a:pt x="13441" y="16322"/>
                </a:lnTo>
                <a:lnTo>
                  <a:pt x="20162" y="19202"/>
                </a:lnTo>
                <a:lnTo>
                  <a:pt x="24963" y="9601"/>
                </a:lnTo>
                <a:lnTo>
                  <a:pt x="17282" y="7680"/>
                </a:lnTo>
                <a:close/>
              </a:path>
              <a:path w="24963" h="52791">
                <a:moveTo>
                  <a:pt x="78627" y="15919"/>
                </a:moveTo>
                <a:lnTo>
                  <a:pt x="89616" y="6902"/>
                </a:lnTo>
                <a:lnTo>
                  <a:pt x="93131" y="-4800"/>
                </a:lnTo>
                <a:lnTo>
                  <a:pt x="93131" y="-8641"/>
                </a:lnTo>
                <a:lnTo>
                  <a:pt x="91196" y="-13441"/>
                </a:lnTo>
                <a:lnTo>
                  <a:pt x="88331" y="-18242"/>
                </a:lnTo>
                <a:lnTo>
                  <a:pt x="84490" y="-23027"/>
                </a:lnTo>
                <a:lnTo>
                  <a:pt x="79689" y="-26868"/>
                </a:lnTo>
                <a:lnTo>
                  <a:pt x="72009" y="-29748"/>
                </a:lnTo>
                <a:lnTo>
                  <a:pt x="71380" y="-30008"/>
                </a:lnTo>
                <a:lnTo>
                  <a:pt x="59716" y="-32803"/>
                </a:lnTo>
                <a:lnTo>
                  <a:pt x="46085" y="-33588"/>
                </a:lnTo>
                <a:lnTo>
                  <a:pt x="32889" y="-32732"/>
                </a:lnTo>
                <a:lnTo>
                  <a:pt x="20577" y="-29618"/>
                </a:lnTo>
                <a:lnTo>
                  <a:pt x="10561" y="-24003"/>
                </a:lnTo>
                <a:lnTo>
                  <a:pt x="2895" y="-18242"/>
                </a:lnTo>
                <a:lnTo>
                  <a:pt x="0" y="-12481"/>
                </a:lnTo>
                <a:lnTo>
                  <a:pt x="0" y="-960"/>
                </a:lnTo>
                <a:lnTo>
                  <a:pt x="960" y="2880"/>
                </a:lnTo>
                <a:lnTo>
                  <a:pt x="3840" y="6720"/>
                </a:lnTo>
                <a:lnTo>
                  <a:pt x="7680" y="12481"/>
                </a:lnTo>
                <a:lnTo>
                  <a:pt x="5775" y="0"/>
                </a:lnTo>
                <a:lnTo>
                  <a:pt x="3840" y="-1920"/>
                </a:lnTo>
                <a:lnTo>
                  <a:pt x="3840" y="-7680"/>
                </a:lnTo>
                <a:lnTo>
                  <a:pt x="4800" y="-9601"/>
                </a:lnTo>
                <a:lnTo>
                  <a:pt x="6720" y="-11506"/>
                </a:lnTo>
                <a:lnTo>
                  <a:pt x="8641" y="-14401"/>
                </a:lnTo>
                <a:lnTo>
                  <a:pt x="12481" y="-16322"/>
                </a:lnTo>
                <a:lnTo>
                  <a:pt x="17282" y="-18242"/>
                </a:lnTo>
                <a:lnTo>
                  <a:pt x="24002" y="-20162"/>
                </a:lnTo>
                <a:lnTo>
                  <a:pt x="32644" y="-21122"/>
                </a:lnTo>
                <a:lnTo>
                  <a:pt x="42245" y="-21122"/>
                </a:lnTo>
                <a:lnTo>
                  <a:pt x="51391" y="-20976"/>
                </a:lnTo>
                <a:lnTo>
                  <a:pt x="64605" y="-20042"/>
                </a:lnTo>
                <a:lnTo>
                  <a:pt x="74889" y="-18242"/>
                </a:lnTo>
                <a:lnTo>
                  <a:pt x="79689" y="-16322"/>
                </a:lnTo>
                <a:lnTo>
                  <a:pt x="83530" y="-14401"/>
                </a:lnTo>
                <a:lnTo>
                  <a:pt x="85450" y="-12481"/>
                </a:lnTo>
                <a:lnTo>
                  <a:pt x="87355" y="-9601"/>
                </a:lnTo>
                <a:lnTo>
                  <a:pt x="88331" y="-6720"/>
                </a:lnTo>
                <a:lnTo>
                  <a:pt x="88331" y="0"/>
                </a:lnTo>
                <a:lnTo>
                  <a:pt x="85450" y="3840"/>
                </a:lnTo>
                <a:lnTo>
                  <a:pt x="78729" y="6720"/>
                </a:lnTo>
                <a:lnTo>
                  <a:pt x="75050" y="7915"/>
                </a:lnTo>
                <a:lnTo>
                  <a:pt x="63337" y="9972"/>
                </a:lnTo>
                <a:lnTo>
                  <a:pt x="48966" y="10561"/>
                </a:lnTo>
                <a:lnTo>
                  <a:pt x="33604" y="10561"/>
                </a:lnTo>
                <a:lnTo>
                  <a:pt x="24963" y="9601"/>
                </a:lnTo>
                <a:lnTo>
                  <a:pt x="20162" y="19202"/>
                </a:lnTo>
                <a:lnTo>
                  <a:pt x="21787" y="19791"/>
                </a:lnTo>
                <a:lnTo>
                  <a:pt x="33460" y="22853"/>
                </a:lnTo>
                <a:lnTo>
                  <a:pt x="47045" y="24002"/>
                </a:lnTo>
                <a:lnTo>
                  <a:pt x="54134" y="23671"/>
                </a:lnTo>
                <a:lnTo>
                  <a:pt x="66786" y="21109"/>
                </a:lnTo>
                <a:lnTo>
                  <a:pt x="77769" y="16322"/>
                </a:lnTo>
                <a:lnTo>
                  <a:pt x="78627" y="15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6" name="object 606"/>
          <p:cNvSpPr/>
          <p:nvPr/>
        </p:nvSpPr>
        <p:spPr>
          <a:xfrm>
            <a:off x="1737786" y="1413814"/>
            <a:ext cx="146883" cy="107518"/>
          </a:xfrm>
          <a:custGeom>
            <a:avLst/>
            <a:gdLst/>
            <a:ahLst/>
            <a:cxnLst/>
            <a:rect l="l" t="t" r="r" b="b"/>
            <a:pathLst>
              <a:path w="146883" h="107518">
                <a:moveTo>
                  <a:pt x="132481" y="98861"/>
                </a:moveTo>
                <a:lnTo>
                  <a:pt x="131505" y="97917"/>
                </a:lnTo>
                <a:lnTo>
                  <a:pt x="131505" y="9601"/>
                </a:lnTo>
                <a:lnTo>
                  <a:pt x="132481" y="7665"/>
                </a:lnTo>
                <a:lnTo>
                  <a:pt x="133441" y="6720"/>
                </a:lnTo>
                <a:lnTo>
                  <a:pt x="134386" y="4785"/>
                </a:lnTo>
                <a:lnTo>
                  <a:pt x="135346" y="4785"/>
                </a:lnTo>
                <a:lnTo>
                  <a:pt x="137281" y="2880"/>
                </a:lnTo>
                <a:lnTo>
                  <a:pt x="146883" y="2880"/>
                </a:lnTo>
                <a:lnTo>
                  <a:pt x="146883" y="0"/>
                </a:lnTo>
                <a:lnTo>
                  <a:pt x="102717" y="0"/>
                </a:lnTo>
                <a:lnTo>
                  <a:pt x="73913" y="71033"/>
                </a:lnTo>
                <a:lnTo>
                  <a:pt x="43205" y="0"/>
                </a:lnTo>
                <a:lnTo>
                  <a:pt x="0" y="0"/>
                </a:lnTo>
                <a:lnTo>
                  <a:pt x="0" y="2880"/>
                </a:lnTo>
                <a:lnTo>
                  <a:pt x="8641" y="2880"/>
                </a:lnTo>
                <a:lnTo>
                  <a:pt x="10561" y="4785"/>
                </a:lnTo>
                <a:lnTo>
                  <a:pt x="11521" y="5760"/>
                </a:lnTo>
                <a:lnTo>
                  <a:pt x="13441" y="6720"/>
                </a:lnTo>
                <a:lnTo>
                  <a:pt x="13441" y="7665"/>
                </a:lnTo>
                <a:lnTo>
                  <a:pt x="14401" y="9601"/>
                </a:lnTo>
                <a:lnTo>
                  <a:pt x="14401" y="94076"/>
                </a:lnTo>
                <a:lnTo>
                  <a:pt x="13441" y="96956"/>
                </a:lnTo>
                <a:lnTo>
                  <a:pt x="13441" y="98861"/>
                </a:lnTo>
                <a:lnTo>
                  <a:pt x="11521" y="99837"/>
                </a:lnTo>
                <a:lnTo>
                  <a:pt x="10561" y="101742"/>
                </a:lnTo>
                <a:lnTo>
                  <a:pt x="9601" y="102702"/>
                </a:lnTo>
                <a:lnTo>
                  <a:pt x="7680" y="103677"/>
                </a:lnTo>
                <a:lnTo>
                  <a:pt x="4800" y="103677"/>
                </a:lnTo>
                <a:lnTo>
                  <a:pt x="2880" y="104637"/>
                </a:lnTo>
                <a:lnTo>
                  <a:pt x="0" y="104637"/>
                </a:lnTo>
                <a:lnTo>
                  <a:pt x="0" y="107518"/>
                </a:lnTo>
                <a:lnTo>
                  <a:pt x="36469" y="107518"/>
                </a:lnTo>
                <a:lnTo>
                  <a:pt x="36469" y="104637"/>
                </a:lnTo>
                <a:lnTo>
                  <a:pt x="31683" y="104637"/>
                </a:lnTo>
                <a:lnTo>
                  <a:pt x="27843" y="103677"/>
                </a:lnTo>
                <a:lnTo>
                  <a:pt x="25923" y="101742"/>
                </a:lnTo>
                <a:lnTo>
                  <a:pt x="23042" y="99837"/>
                </a:lnTo>
                <a:lnTo>
                  <a:pt x="22082" y="97917"/>
                </a:lnTo>
                <a:lnTo>
                  <a:pt x="21122" y="95021"/>
                </a:lnTo>
                <a:lnTo>
                  <a:pt x="21122" y="9601"/>
                </a:lnTo>
                <a:lnTo>
                  <a:pt x="62392" y="107518"/>
                </a:lnTo>
                <a:lnTo>
                  <a:pt x="64312" y="107518"/>
                </a:lnTo>
                <a:lnTo>
                  <a:pt x="105597" y="9601"/>
                </a:lnTo>
                <a:lnTo>
                  <a:pt x="105597" y="97917"/>
                </a:lnTo>
                <a:lnTo>
                  <a:pt x="104637" y="98861"/>
                </a:lnTo>
                <a:lnTo>
                  <a:pt x="103677" y="100797"/>
                </a:lnTo>
                <a:lnTo>
                  <a:pt x="102717" y="101742"/>
                </a:lnTo>
                <a:lnTo>
                  <a:pt x="101757" y="102702"/>
                </a:lnTo>
                <a:lnTo>
                  <a:pt x="99837" y="103677"/>
                </a:lnTo>
                <a:lnTo>
                  <a:pt x="96956" y="104637"/>
                </a:lnTo>
                <a:lnTo>
                  <a:pt x="90236" y="104637"/>
                </a:lnTo>
                <a:lnTo>
                  <a:pt x="90236" y="107518"/>
                </a:lnTo>
                <a:lnTo>
                  <a:pt x="146883" y="107518"/>
                </a:lnTo>
                <a:lnTo>
                  <a:pt x="146883" y="104637"/>
                </a:lnTo>
                <a:lnTo>
                  <a:pt x="140162" y="104637"/>
                </a:lnTo>
                <a:lnTo>
                  <a:pt x="138226" y="103677"/>
                </a:lnTo>
                <a:lnTo>
                  <a:pt x="136321" y="102702"/>
                </a:lnTo>
                <a:lnTo>
                  <a:pt x="134386" y="101742"/>
                </a:lnTo>
                <a:lnTo>
                  <a:pt x="133441" y="100797"/>
                </a:lnTo>
                <a:lnTo>
                  <a:pt x="132481" y="988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7" name="object 607"/>
          <p:cNvSpPr/>
          <p:nvPr/>
        </p:nvSpPr>
        <p:spPr>
          <a:xfrm>
            <a:off x="1890415" y="1447403"/>
            <a:ext cx="40325" cy="73929"/>
          </a:xfrm>
          <a:custGeom>
            <a:avLst/>
            <a:gdLst/>
            <a:ahLst/>
            <a:cxnLst/>
            <a:rect l="l" t="t" r="r" b="b"/>
            <a:pathLst>
              <a:path w="40325" h="73929">
                <a:moveTo>
                  <a:pt x="40325" y="73929"/>
                </a:moveTo>
                <a:lnTo>
                  <a:pt x="40325" y="71048"/>
                </a:lnTo>
                <a:lnTo>
                  <a:pt x="37444" y="71048"/>
                </a:lnTo>
                <a:lnTo>
                  <a:pt x="34564" y="70088"/>
                </a:lnTo>
                <a:lnTo>
                  <a:pt x="33604" y="68153"/>
                </a:lnTo>
                <a:lnTo>
                  <a:pt x="31683" y="67208"/>
                </a:lnTo>
                <a:lnTo>
                  <a:pt x="31683" y="0"/>
                </a:lnTo>
                <a:lnTo>
                  <a:pt x="0" y="0"/>
                </a:lnTo>
                <a:lnTo>
                  <a:pt x="0" y="2880"/>
                </a:lnTo>
                <a:lnTo>
                  <a:pt x="3840" y="2880"/>
                </a:lnTo>
                <a:lnTo>
                  <a:pt x="6720" y="3840"/>
                </a:lnTo>
                <a:lnTo>
                  <a:pt x="7680" y="4800"/>
                </a:lnTo>
                <a:lnTo>
                  <a:pt x="8641" y="6720"/>
                </a:lnTo>
                <a:lnTo>
                  <a:pt x="9601" y="9601"/>
                </a:lnTo>
                <a:lnTo>
                  <a:pt x="9601" y="63367"/>
                </a:lnTo>
                <a:lnTo>
                  <a:pt x="8641" y="67208"/>
                </a:lnTo>
                <a:lnTo>
                  <a:pt x="7680" y="68153"/>
                </a:lnTo>
                <a:lnTo>
                  <a:pt x="5760" y="70088"/>
                </a:lnTo>
                <a:lnTo>
                  <a:pt x="3840" y="71048"/>
                </a:lnTo>
                <a:lnTo>
                  <a:pt x="0" y="71048"/>
                </a:lnTo>
                <a:lnTo>
                  <a:pt x="0" y="73929"/>
                </a:lnTo>
                <a:lnTo>
                  <a:pt x="40325" y="739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8" name="object 608"/>
          <p:cNvSpPr/>
          <p:nvPr/>
        </p:nvSpPr>
        <p:spPr>
          <a:xfrm>
            <a:off x="1899056" y="1410919"/>
            <a:ext cx="24003" cy="24963"/>
          </a:xfrm>
          <a:custGeom>
            <a:avLst/>
            <a:gdLst/>
            <a:ahLst/>
            <a:cxnLst/>
            <a:rect l="l" t="t" r="r" b="b"/>
            <a:pathLst>
              <a:path w="24003" h="24963">
                <a:moveTo>
                  <a:pt x="24003" y="12496"/>
                </a:moveTo>
                <a:lnTo>
                  <a:pt x="24003" y="8656"/>
                </a:lnTo>
                <a:lnTo>
                  <a:pt x="23042" y="5775"/>
                </a:lnTo>
                <a:lnTo>
                  <a:pt x="20162" y="3840"/>
                </a:lnTo>
                <a:lnTo>
                  <a:pt x="18242" y="975"/>
                </a:lnTo>
                <a:lnTo>
                  <a:pt x="15361" y="0"/>
                </a:lnTo>
                <a:lnTo>
                  <a:pt x="8641" y="0"/>
                </a:lnTo>
                <a:lnTo>
                  <a:pt x="5760" y="1935"/>
                </a:lnTo>
                <a:lnTo>
                  <a:pt x="2880" y="3840"/>
                </a:lnTo>
                <a:lnTo>
                  <a:pt x="960" y="5775"/>
                </a:lnTo>
                <a:lnTo>
                  <a:pt x="0" y="9616"/>
                </a:lnTo>
                <a:lnTo>
                  <a:pt x="0" y="16337"/>
                </a:lnTo>
                <a:lnTo>
                  <a:pt x="960" y="18242"/>
                </a:lnTo>
                <a:lnTo>
                  <a:pt x="2880" y="21122"/>
                </a:lnTo>
                <a:lnTo>
                  <a:pt x="5760" y="23058"/>
                </a:lnTo>
                <a:lnTo>
                  <a:pt x="8641" y="24963"/>
                </a:lnTo>
                <a:lnTo>
                  <a:pt x="15361" y="24963"/>
                </a:lnTo>
                <a:lnTo>
                  <a:pt x="18242" y="23058"/>
                </a:lnTo>
                <a:lnTo>
                  <a:pt x="20162" y="21122"/>
                </a:lnTo>
                <a:lnTo>
                  <a:pt x="23042" y="18242"/>
                </a:lnTo>
                <a:lnTo>
                  <a:pt x="24003" y="15361"/>
                </a:lnTo>
                <a:lnTo>
                  <a:pt x="24003" y="124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9" name="object 609"/>
          <p:cNvSpPr/>
          <p:nvPr/>
        </p:nvSpPr>
        <p:spPr>
          <a:xfrm>
            <a:off x="1936501" y="1413814"/>
            <a:ext cx="39364" cy="107518"/>
          </a:xfrm>
          <a:custGeom>
            <a:avLst/>
            <a:gdLst/>
            <a:ahLst/>
            <a:cxnLst/>
            <a:rect l="l" t="t" r="r" b="b"/>
            <a:pathLst>
              <a:path w="39364" h="107518">
                <a:moveTo>
                  <a:pt x="30708" y="0"/>
                </a:move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5760" y="3825"/>
                </a:lnTo>
                <a:lnTo>
                  <a:pt x="6720" y="5760"/>
                </a:lnTo>
                <a:lnTo>
                  <a:pt x="7680" y="6720"/>
                </a:lnTo>
                <a:lnTo>
                  <a:pt x="8641" y="9601"/>
                </a:lnTo>
                <a:lnTo>
                  <a:pt x="8641" y="96956"/>
                </a:lnTo>
                <a:lnTo>
                  <a:pt x="7680" y="100797"/>
                </a:lnTo>
                <a:lnTo>
                  <a:pt x="6720" y="101742"/>
                </a:lnTo>
                <a:lnTo>
                  <a:pt x="5760" y="103677"/>
                </a:lnTo>
                <a:lnTo>
                  <a:pt x="2880" y="104637"/>
                </a:lnTo>
                <a:lnTo>
                  <a:pt x="0" y="104637"/>
                </a:lnTo>
                <a:lnTo>
                  <a:pt x="0" y="107518"/>
                </a:lnTo>
                <a:lnTo>
                  <a:pt x="39364" y="107518"/>
                </a:lnTo>
                <a:lnTo>
                  <a:pt x="39364" y="104637"/>
                </a:lnTo>
                <a:lnTo>
                  <a:pt x="36484" y="104637"/>
                </a:lnTo>
                <a:lnTo>
                  <a:pt x="33588" y="103677"/>
                </a:lnTo>
                <a:lnTo>
                  <a:pt x="32644" y="101742"/>
                </a:lnTo>
                <a:lnTo>
                  <a:pt x="31683" y="100797"/>
                </a:lnTo>
                <a:lnTo>
                  <a:pt x="30708" y="96956"/>
                </a:lnTo>
                <a:lnTo>
                  <a:pt x="3070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0" name="object 610"/>
          <p:cNvSpPr/>
          <p:nvPr/>
        </p:nvSpPr>
        <p:spPr>
          <a:xfrm>
            <a:off x="1981611" y="1413814"/>
            <a:ext cx="39364" cy="107518"/>
          </a:xfrm>
          <a:custGeom>
            <a:avLst/>
            <a:gdLst/>
            <a:ahLst/>
            <a:cxnLst/>
            <a:rect l="l" t="t" r="r" b="b"/>
            <a:pathLst>
              <a:path w="39364" h="107518">
                <a:moveTo>
                  <a:pt x="39364" y="107518"/>
                </a:moveTo>
                <a:lnTo>
                  <a:pt x="39364" y="104637"/>
                </a:lnTo>
                <a:lnTo>
                  <a:pt x="36484" y="104637"/>
                </a:lnTo>
                <a:lnTo>
                  <a:pt x="33604" y="103677"/>
                </a:lnTo>
                <a:lnTo>
                  <a:pt x="32644" y="101742"/>
                </a:lnTo>
                <a:lnTo>
                  <a:pt x="31683" y="100797"/>
                </a:lnTo>
                <a:lnTo>
                  <a:pt x="30723" y="96956"/>
                </a:lnTo>
                <a:lnTo>
                  <a:pt x="30723" y="0"/>
                </a:ln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5760" y="3825"/>
                </a:lnTo>
                <a:lnTo>
                  <a:pt x="6720" y="5760"/>
                </a:lnTo>
                <a:lnTo>
                  <a:pt x="7680" y="6720"/>
                </a:lnTo>
                <a:lnTo>
                  <a:pt x="8656" y="9601"/>
                </a:lnTo>
                <a:lnTo>
                  <a:pt x="8656" y="96956"/>
                </a:lnTo>
                <a:lnTo>
                  <a:pt x="7680" y="100797"/>
                </a:lnTo>
                <a:lnTo>
                  <a:pt x="6720" y="101742"/>
                </a:lnTo>
                <a:lnTo>
                  <a:pt x="5760" y="103677"/>
                </a:lnTo>
                <a:lnTo>
                  <a:pt x="2880" y="104637"/>
                </a:lnTo>
                <a:lnTo>
                  <a:pt x="0" y="104637"/>
                </a:lnTo>
                <a:lnTo>
                  <a:pt x="0" y="107518"/>
                </a:lnTo>
                <a:lnTo>
                  <a:pt x="39364" y="1075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1" name="object 611"/>
          <p:cNvSpPr/>
          <p:nvPr/>
        </p:nvSpPr>
        <p:spPr>
          <a:xfrm>
            <a:off x="2026737" y="1447403"/>
            <a:ext cx="39364" cy="73929"/>
          </a:xfrm>
          <a:custGeom>
            <a:avLst/>
            <a:gdLst/>
            <a:ahLst/>
            <a:cxnLst/>
            <a:rect l="l" t="t" r="r" b="b"/>
            <a:pathLst>
              <a:path w="39364" h="73929">
                <a:moveTo>
                  <a:pt x="39364" y="73929"/>
                </a:moveTo>
                <a:lnTo>
                  <a:pt x="39364" y="71048"/>
                </a:lnTo>
                <a:lnTo>
                  <a:pt x="36484" y="71048"/>
                </a:lnTo>
                <a:lnTo>
                  <a:pt x="33604" y="70088"/>
                </a:lnTo>
                <a:lnTo>
                  <a:pt x="32644" y="68153"/>
                </a:lnTo>
                <a:lnTo>
                  <a:pt x="31683" y="67208"/>
                </a:lnTo>
                <a:lnTo>
                  <a:pt x="30723" y="63367"/>
                </a:lnTo>
                <a:lnTo>
                  <a:pt x="30723" y="0"/>
                </a:ln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5760" y="3840"/>
                </a:lnTo>
                <a:lnTo>
                  <a:pt x="6720" y="4800"/>
                </a:lnTo>
                <a:lnTo>
                  <a:pt x="7680" y="6720"/>
                </a:lnTo>
                <a:lnTo>
                  <a:pt x="8641" y="9601"/>
                </a:lnTo>
                <a:lnTo>
                  <a:pt x="8641" y="63367"/>
                </a:lnTo>
                <a:lnTo>
                  <a:pt x="7680" y="67208"/>
                </a:lnTo>
                <a:lnTo>
                  <a:pt x="6720" y="68153"/>
                </a:lnTo>
                <a:lnTo>
                  <a:pt x="5760" y="70088"/>
                </a:lnTo>
                <a:lnTo>
                  <a:pt x="2880" y="71048"/>
                </a:lnTo>
                <a:lnTo>
                  <a:pt x="0" y="71048"/>
                </a:lnTo>
                <a:lnTo>
                  <a:pt x="0" y="73929"/>
                </a:lnTo>
                <a:lnTo>
                  <a:pt x="39364" y="739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2" name="object 612"/>
          <p:cNvSpPr/>
          <p:nvPr/>
        </p:nvSpPr>
        <p:spPr>
          <a:xfrm>
            <a:off x="2034418" y="1410919"/>
            <a:ext cx="24002" cy="24963"/>
          </a:xfrm>
          <a:custGeom>
            <a:avLst/>
            <a:gdLst/>
            <a:ahLst/>
            <a:cxnLst/>
            <a:rect l="l" t="t" r="r" b="b"/>
            <a:pathLst>
              <a:path w="24002" h="24963">
                <a:moveTo>
                  <a:pt x="24002" y="12496"/>
                </a:moveTo>
                <a:lnTo>
                  <a:pt x="24002" y="8656"/>
                </a:lnTo>
                <a:lnTo>
                  <a:pt x="23042" y="5775"/>
                </a:lnTo>
                <a:lnTo>
                  <a:pt x="21122" y="3840"/>
                </a:lnTo>
                <a:lnTo>
                  <a:pt x="18242" y="975"/>
                </a:lnTo>
                <a:lnTo>
                  <a:pt x="15361" y="0"/>
                </a:lnTo>
                <a:lnTo>
                  <a:pt x="8641" y="0"/>
                </a:lnTo>
                <a:lnTo>
                  <a:pt x="5760" y="1935"/>
                </a:lnTo>
                <a:lnTo>
                  <a:pt x="2880" y="3840"/>
                </a:lnTo>
                <a:lnTo>
                  <a:pt x="960" y="5775"/>
                </a:lnTo>
                <a:lnTo>
                  <a:pt x="0" y="9616"/>
                </a:lnTo>
                <a:lnTo>
                  <a:pt x="0" y="16337"/>
                </a:lnTo>
                <a:lnTo>
                  <a:pt x="960" y="18242"/>
                </a:lnTo>
                <a:lnTo>
                  <a:pt x="2880" y="21122"/>
                </a:lnTo>
                <a:lnTo>
                  <a:pt x="5760" y="23058"/>
                </a:lnTo>
                <a:lnTo>
                  <a:pt x="8641" y="24963"/>
                </a:lnTo>
                <a:lnTo>
                  <a:pt x="15361" y="24963"/>
                </a:lnTo>
                <a:lnTo>
                  <a:pt x="18242" y="23058"/>
                </a:lnTo>
                <a:lnTo>
                  <a:pt x="21122" y="21122"/>
                </a:lnTo>
                <a:lnTo>
                  <a:pt x="23042" y="18242"/>
                </a:lnTo>
                <a:lnTo>
                  <a:pt x="24002" y="15361"/>
                </a:lnTo>
                <a:lnTo>
                  <a:pt x="24002" y="124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3" name="object 613"/>
          <p:cNvSpPr/>
          <p:nvPr/>
        </p:nvSpPr>
        <p:spPr>
          <a:xfrm>
            <a:off x="2073783" y="1444523"/>
            <a:ext cx="70073" cy="78476"/>
          </a:xfrm>
          <a:custGeom>
            <a:avLst/>
            <a:gdLst/>
            <a:ahLst/>
            <a:cxnLst/>
            <a:rect l="l" t="t" r="r" b="b"/>
            <a:pathLst>
              <a:path w="70073" h="78476">
                <a:moveTo>
                  <a:pt x="23987" y="26883"/>
                </a:moveTo>
                <a:lnTo>
                  <a:pt x="24947" y="21122"/>
                </a:lnTo>
                <a:lnTo>
                  <a:pt x="24947" y="15361"/>
                </a:lnTo>
                <a:lnTo>
                  <a:pt x="26868" y="10561"/>
                </a:lnTo>
                <a:lnTo>
                  <a:pt x="27828" y="8641"/>
                </a:lnTo>
                <a:lnTo>
                  <a:pt x="30708" y="6720"/>
                </a:lnTo>
                <a:lnTo>
                  <a:pt x="32628" y="5760"/>
                </a:lnTo>
                <a:lnTo>
                  <a:pt x="37429" y="5760"/>
                </a:lnTo>
                <a:lnTo>
                  <a:pt x="39349" y="6720"/>
                </a:lnTo>
                <a:lnTo>
                  <a:pt x="40309" y="7680"/>
                </a:lnTo>
                <a:lnTo>
                  <a:pt x="42230" y="9601"/>
                </a:lnTo>
                <a:lnTo>
                  <a:pt x="44150" y="11521"/>
                </a:lnTo>
                <a:lnTo>
                  <a:pt x="45110" y="15361"/>
                </a:lnTo>
                <a:lnTo>
                  <a:pt x="46070" y="18242"/>
                </a:lnTo>
                <a:lnTo>
                  <a:pt x="47030" y="24002"/>
                </a:lnTo>
                <a:lnTo>
                  <a:pt x="47030" y="33604"/>
                </a:lnTo>
                <a:lnTo>
                  <a:pt x="46970" y="40065"/>
                </a:lnTo>
                <a:lnTo>
                  <a:pt x="46262" y="54550"/>
                </a:lnTo>
                <a:lnTo>
                  <a:pt x="45110" y="63367"/>
                </a:lnTo>
                <a:lnTo>
                  <a:pt x="44150" y="67208"/>
                </a:lnTo>
                <a:lnTo>
                  <a:pt x="43190" y="69128"/>
                </a:lnTo>
                <a:lnTo>
                  <a:pt x="41269" y="71033"/>
                </a:lnTo>
                <a:lnTo>
                  <a:pt x="40273" y="78476"/>
                </a:lnTo>
                <a:lnTo>
                  <a:pt x="52617" y="74776"/>
                </a:lnTo>
                <a:lnTo>
                  <a:pt x="62392" y="66248"/>
                </a:lnTo>
                <a:lnTo>
                  <a:pt x="68380" y="52658"/>
                </a:lnTo>
                <a:lnTo>
                  <a:pt x="70073" y="39364"/>
                </a:lnTo>
                <a:lnTo>
                  <a:pt x="70073" y="32644"/>
                </a:lnTo>
                <a:lnTo>
                  <a:pt x="68153" y="25923"/>
                </a:lnTo>
                <a:lnTo>
                  <a:pt x="65272" y="19202"/>
                </a:lnTo>
                <a:lnTo>
                  <a:pt x="62392" y="13441"/>
                </a:lnTo>
                <a:lnTo>
                  <a:pt x="58552" y="8641"/>
                </a:lnTo>
                <a:lnTo>
                  <a:pt x="52791" y="4800"/>
                </a:lnTo>
                <a:lnTo>
                  <a:pt x="47030" y="1920"/>
                </a:lnTo>
                <a:lnTo>
                  <a:pt x="41269" y="0"/>
                </a:lnTo>
                <a:lnTo>
                  <a:pt x="34549" y="0"/>
                </a:lnTo>
                <a:lnTo>
                  <a:pt x="31747" y="93"/>
                </a:lnTo>
                <a:lnTo>
                  <a:pt x="19148" y="3577"/>
                </a:lnTo>
                <a:lnTo>
                  <a:pt x="9585" y="12481"/>
                </a:lnTo>
                <a:lnTo>
                  <a:pt x="7329" y="15708"/>
                </a:lnTo>
                <a:lnTo>
                  <a:pt x="1987" y="26871"/>
                </a:lnTo>
                <a:lnTo>
                  <a:pt x="0" y="40325"/>
                </a:lnTo>
                <a:lnTo>
                  <a:pt x="136" y="43492"/>
                </a:lnTo>
                <a:lnTo>
                  <a:pt x="3218" y="55983"/>
                </a:lnTo>
                <a:lnTo>
                  <a:pt x="9585" y="67208"/>
                </a:lnTo>
                <a:lnTo>
                  <a:pt x="11485" y="69484"/>
                </a:lnTo>
                <a:lnTo>
                  <a:pt x="21764" y="76405"/>
                </a:lnTo>
                <a:lnTo>
                  <a:pt x="26868" y="68153"/>
                </a:lnTo>
                <a:lnTo>
                  <a:pt x="24947" y="65288"/>
                </a:lnTo>
                <a:lnTo>
                  <a:pt x="24947" y="61447"/>
                </a:lnTo>
                <a:lnTo>
                  <a:pt x="23987" y="56647"/>
                </a:lnTo>
                <a:lnTo>
                  <a:pt x="23987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4" name="object 614"/>
          <p:cNvSpPr/>
          <p:nvPr/>
        </p:nvSpPr>
        <p:spPr>
          <a:xfrm>
            <a:off x="2095547" y="1512676"/>
            <a:ext cx="19505" cy="10561"/>
          </a:xfrm>
          <a:custGeom>
            <a:avLst/>
            <a:gdLst/>
            <a:ahLst/>
            <a:cxnLst/>
            <a:rect l="l" t="t" r="r" b="b"/>
            <a:pathLst>
              <a:path w="19505" h="10561">
                <a:moveTo>
                  <a:pt x="19505" y="2880"/>
                </a:moveTo>
                <a:lnTo>
                  <a:pt x="17585" y="4815"/>
                </a:lnTo>
                <a:lnTo>
                  <a:pt x="10864" y="4815"/>
                </a:lnTo>
                <a:lnTo>
                  <a:pt x="8944" y="3840"/>
                </a:lnTo>
                <a:lnTo>
                  <a:pt x="7023" y="1935"/>
                </a:lnTo>
                <a:lnTo>
                  <a:pt x="5103" y="0"/>
                </a:lnTo>
                <a:lnTo>
                  <a:pt x="0" y="8252"/>
                </a:lnTo>
                <a:lnTo>
                  <a:pt x="13744" y="10561"/>
                </a:lnTo>
                <a:lnTo>
                  <a:pt x="18508" y="10323"/>
                </a:lnTo>
                <a:lnTo>
                  <a:pt x="19505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5" name="object 615"/>
          <p:cNvSpPr/>
          <p:nvPr/>
        </p:nvSpPr>
        <p:spPr>
          <a:xfrm>
            <a:off x="2155377" y="1444523"/>
            <a:ext cx="79674" cy="76809"/>
          </a:xfrm>
          <a:custGeom>
            <a:avLst/>
            <a:gdLst/>
            <a:ahLst/>
            <a:cxnLst/>
            <a:rect l="l" t="t" r="r" b="b"/>
            <a:pathLst>
              <a:path w="79674" h="76809">
                <a:moveTo>
                  <a:pt x="71993" y="23042"/>
                </a:moveTo>
                <a:lnTo>
                  <a:pt x="71033" y="17282"/>
                </a:lnTo>
                <a:lnTo>
                  <a:pt x="70073" y="14401"/>
                </a:lnTo>
                <a:lnTo>
                  <a:pt x="69113" y="10561"/>
                </a:lnTo>
                <a:lnTo>
                  <a:pt x="67193" y="6720"/>
                </a:lnTo>
                <a:lnTo>
                  <a:pt x="64312" y="3840"/>
                </a:lnTo>
                <a:lnTo>
                  <a:pt x="61432" y="1920"/>
                </a:lnTo>
                <a:lnTo>
                  <a:pt x="56631" y="0"/>
                </a:lnTo>
                <a:lnTo>
                  <a:pt x="47990" y="0"/>
                </a:lnTo>
                <a:lnTo>
                  <a:pt x="44150" y="960"/>
                </a:lnTo>
                <a:lnTo>
                  <a:pt x="41269" y="2880"/>
                </a:lnTo>
                <a:lnTo>
                  <a:pt x="37429" y="4800"/>
                </a:lnTo>
                <a:lnTo>
                  <a:pt x="33588" y="7680"/>
                </a:lnTo>
                <a:lnTo>
                  <a:pt x="29748" y="12481"/>
                </a:lnTo>
                <a:lnTo>
                  <a:pt x="29748" y="2880"/>
                </a:lnTo>
                <a:lnTo>
                  <a:pt x="0" y="2880"/>
                </a:lnTo>
                <a:lnTo>
                  <a:pt x="0" y="5760"/>
                </a:lnTo>
                <a:lnTo>
                  <a:pt x="2880" y="5760"/>
                </a:lnTo>
                <a:lnTo>
                  <a:pt x="4800" y="6720"/>
                </a:lnTo>
                <a:lnTo>
                  <a:pt x="5760" y="7680"/>
                </a:lnTo>
                <a:lnTo>
                  <a:pt x="7665" y="9601"/>
                </a:lnTo>
                <a:lnTo>
                  <a:pt x="7665" y="69128"/>
                </a:lnTo>
                <a:lnTo>
                  <a:pt x="6720" y="71033"/>
                </a:lnTo>
                <a:lnTo>
                  <a:pt x="4800" y="71993"/>
                </a:lnTo>
                <a:lnTo>
                  <a:pt x="2880" y="72969"/>
                </a:lnTo>
                <a:lnTo>
                  <a:pt x="0" y="73929"/>
                </a:lnTo>
                <a:lnTo>
                  <a:pt x="0" y="76809"/>
                </a:lnTo>
                <a:lnTo>
                  <a:pt x="37429" y="76809"/>
                </a:lnTo>
                <a:lnTo>
                  <a:pt x="37429" y="73929"/>
                </a:lnTo>
                <a:lnTo>
                  <a:pt x="34549" y="72969"/>
                </a:lnTo>
                <a:lnTo>
                  <a:pt x="32628" y="71993"/>
                </a:lnTo>
                <a:lnTo>
                  <a:pt x="31668" y="71033"/>
                </a:lnTo>
                <a:lnTo>
                  <a:pt x="30723" y="69128"/>
                </a:lnTo>
                <a:lnTo>
                  <a:pt x="29748" y="66248"/>
                </a:lnTo>
                <a:lnTo>
                  <a:pt x="29748" y="21122"/>
                </a:lnTo>
                <a:lnTo>
                  <a:pt x="33588" y="14401"/>
                </a:lnTo>
                <a:lnTo>
                  <a:pt x="38389" y="10561"/>
                </a:lnTo>
                <a:lnTo>
                  <a:pt x="44150" y="10561"/>
                </a:lnTo>
                <a:lnTo>
                  <a:pt x="45110" y="11521"/>
                </a:lnTo>
                <a:lnTo>
                  <a:pt x="46070" y="12481"/>
                </a:lnTo>
                <a:lnTo>
                  <a:pt x="47990" y="13441"/>
                </a:lnTo>
                <a:lnTo>
                  <a:pt x="47990" y="14401"/>
                </a:lnTo>
                <a:lnTo>
                  <a:pt x="48950" y="16322"/>
                </a:lnTo>
                <a:lnTo>
                  <a:pt x="48950" y="17282"/>
                </a:lnTo>
                <a:lnTo>
                  <a:pt x="49910" y="21122"/>
                </a:lnTo>
                <a:lnTo>
                  <a:pt x="49910" y="65288"/>
                </a:lnTo>
                <a:lnTo>
                  <a:pt x="48950" y="69128"/>
                </a:lnTo>
                <a:lnTo>
                  <a:pt x="47990" y="70088"/>
                </a:lnTo>
                <a:lnTo>
                  <a:pt x="47030" y="71993"/>
                </a:lnTo>
                <a:lnTo>
                  <a:pt x="45110" y="72969"/>
                </a:lnTo>
                <a:lnTo>
                  <a:pt x="42230" y="73929"/>
                </a:lnTo>
                <a:lnTo>
                  <a:pt x="42230" y="76809"/>
                </a:lnTo>
                <a:lnTo>
                  <a:pt x="79674" y="76809"/>
                </a:lnTo>
                <a:lnTo>
                  <a:pt x="79674" y="73929"/>
                </a:lnTo>
                <a:lnTo>
                  <a:pt x="76794" y="72969"/>
                </a:lnTo>
                <a:lnTo>
                  <a:pt x="73913" y="71993"/>
                </a:lnTo>
                <a:lnTo>
                  <a:pt x="72953" y="71033"/>
                </a:lnTo>
                <a:lnTo>
                  <a:pt x="71993" y="70088"/>
                </a:lnTo>
                <a:lnTo>
                  <a:pt x="71993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6" name="object 616"/>
          <p:cNvSpPr/>
          <p:nvPr/>
        </p:nvSpPr>
        <p:spPr>
          <a:xfrm>
            <a:off x="2246574" y="1444523"/>
            <a:ext cx="50871" cy="78714"/>
          </a:xfrm>
          <a:custGeom>
            <a:avLst/>
            <a:gdLst/>
            <a:ahLst/>
            <a:cxnLst/>
            <a:rect l="l" t="t" r="r" b="b"/>
            <a:pathLst>
              <a:path w="50871" h="78714">
                <a:moveTo>
                  <a:pt x="24003" y="5760"/>
                </a:moveTo>
                <a:lnTo>
                  <a:pt x="26883" y="5760"/>
                </a:lnTo>
                <a:lnTo>
                  <a:pt x="30723" y="7680"/>
                </a:lnTo>
                <a:lnTo>
                  <a:pt x="34549" y="10561"/>
                </a:lnTo>
                <a:lnTo>
                  <a:pt x="37444" y="13441"/>
                </a:lnTo>
                <a:lnTo>
                  <a:pt x="41269" y="18242"/>
                </a:lnTo>
                <a:lnTo>
                  <a:pt x="44150" y="25923"/>
                </a:lnTo>
                <a:lnTo>
                  <a:pt x="47030" y="25923"/>
                </a:lnTo>
                <a:lnTo>
                  <a:pt x="46070" y="0"/>
                </a:lnTo>
                <a:lnTo>
                  <a:pt x="43190" y="0"/>
                </a:lnTo>
                <a:lnTo>
                  <a:pt x="42230" y="1920"/>
                </a:lnTo>
                <a:lnTo>
                  <a:pt x="41269" y="3840"/>
                </a:lnTo>
                <a:lnTo>
                  <a:pt x="39349" y="3840"/>
                </a:lnTo>
                <a:lnTo>
                  <a:pt x="39349" y="4800"/>
                </a:lnTo>
                <a:lnTo>
                  <a:pt x="37444" y="4800"/>
                </a:lnTo>
                <a:lnTo>
                  <a:pt x="35509" y="3840"/>
                </a:lnTo>
                <a:lnTo>
                  <a:pt x="34549" y="2880"/>
                </a:lnTo>
                <a:lnTo>
                  <a:pt x="30723" y="960"/>
                </a:lnTo>
                <a:lnTo>
                  <a:pt x="26883" y="0"/>
                </a:lnTo>
                <a:lnTo>
                  <a:pt x="15361" y="0"/>
                </a:lnTo>
                <a:lnTo>
                  <a:pt x="9601" y="2880"/>
                </a:lnTo>
                <a:lnTo>
                  <a:pt x="5760" y="7680"/>
                </a:lnTo>
                <a:lnTo>
                  <a:pt x="1920" y="11521"/>
                </a:lnTo>
                <a:lnTo>
                  <a:pt x="0" y="17282"/>
                </a:lnTo>
                <a:lnTo>
                  <a:pt x="0" y="27843"/>
                </a:lnTo>
                <a:lnTo>
                  <a:pt x="1920" y="32644"/>
                </a:lnTo>
                <a:lnTo>
                  <a:pt x="4800" y="37444"/>
                </a:lnTo>
                <a:lnTo>
                  <a:pt x="7680" y="40325"/>
                </a:lnTo>
                <a:lnTo>
                  <a:pt x="12481" y="44165"/>
                </a:lnTo>
                <a:lnTo>
                  <a:pt x="21107" y="49926"/>
                </a:lnTo>
                <a:lnTo>
                  <a:pt x="25907" y="53766"/>
                </a:lnTo>
                <a:lnTo>
                  <a:pt x="29763" y="56647"/>
                </a:lnTo>
                <a:lnTo>
                  <a:pt x="31668" y="58567"/>
                </a:lnTo>
                <a:lnTo>
                  <a:pt x="32628" y="60487"/>
                </a:lnTo>
                <a:lnTo>
                  <a:pt x="33604" y="62407"/>
                </a:lnTo>
                <a:lnTo>
                  <a:pt x="33604" y="67208"/>
                </a:lnTo>
                <a:lnTo>
                  <a:pt x="32628" y="69128"/>
                </a:lnTo>
                <a:lnTo>
                  <a:pt x="31668" y="70088"/>
                </a:lnTo>
                <a:lnTo>
                  <a:pt x="29763" y="71993"/>
                </a:lnTo>
                <a:lnTo>
                  <a:pt x="27828" y="72969"/>
                </a:lnTo>
                <a:lnTo>
                  <a:pt x="21107" y="72969"/>
                </a:lnTo>
                <a:lnTo>
                  <a:pt x="17266" y="71033"/>
                </a:lnTo>
                <a:lnTo>
                  <a:pt x="13441" y="67208"/>
                </a:lnTo>
                <a:lnTo>
                  <a:pt x="9601" y="64312"/>
                </a:lnTo>
                <a:lnTo>
                  <a:pt x="5760" y="58567"/>
                </a:lnTo>
                <a:lnTo>
                  <a:pt x="3840" y="51846"/>
                </a:lnTo>
                <a:lnTo>
                  <a:pt x="960" y="51846"/>
                </a:lnTo>
                <a:lnTo>
                  <a:pt x="1920" y="78714"/>
                </a:lnTo>
                <a:lnTo>
                  <a:pt x="4800" y="78714"/>
                </a:lnTo>
                <a:lnTo>
                  <a:pt x="5760" y="75834"/>
                </a:lnTo>
                <a:lnTo>
                  <a:pt x="7680" y="74874"/>
                </a:lnTo>
                <a:lnTo>
                  <a:pt x="10546" y="74874"/>
                </a:lnTo>
                <a:lnTo>
                  <a:pt x="12481" y="75834"/>
                </a:lnTo>
                <a:lnTo>
                  <a:pt x="18227" y="77754"/>
                </a:lnTo>
                <a:lnTo>
                  <a:pt x="23042" y="78714"/>
                </a:lnTo>
                <a:lnTo>
                  <a:pt x="30723" y="78714"/>
                </a:lnTo>
                <a:lnTo>
                  <a:pt x="35509" y="77754"/>
                </a:lnTo>
                <a:lnTo>
                  <a:pt x="39349" y="75834"/>
                </a:lnTo>
                <a:lnTo>
                  <a:pt x="43190" y="73929"/>
                </a:lnTo>
                <a:lnTo>
                  <a:pt x="46070" y="70088"/>
                </a:lnTo>
                <a:lnTo>
                  <a:pt x="47990" y="66248"/>
                </a:lnTo>
                <a:lnTo>
                  <a:pt x="49911" y="62407"/>
                </a:lnTo>
                <a:lnTo>
                  <a:pt x="50871" y="58567"/>
                </a:lnTo>
                <a:lnTo>
                  <a:pt x="50871" y="49926"/>
                </a:lnTo>
                <a:lnTo>
                  <a:pt x="49911" y="46085"/>
                </a:lnTo>
                <a:lnTo>
                  <a:pt x="47030" y="42245"/>
                </a:lnTo>
                <a:lnTo>
                  <a:pt x="44150" y="38404"/>
                </a:lnTo>
                <a:lnTo>
                  <a:pt x="39349" y="33604"/>
                </a:lnTo>
                <a:lnTo>
                  <a:pt x="31668" y="28803"/>
                </a:lnTo>
                <a:lnTo>
                  <a:pt x="24003" y="23042"/>
                </a:lnTo>
                <a:lnTo>
                  <a:pt x="19202" y="19202"/>
                </a:lnTo>
                <a:lnTo>
                  <a:pt x="17266" y="17282"/>
                </a:lnTo>
                <a:lnTo>
                  <a:pt x="16322" y="16322"/>
                </a:lnTo>
                <a:lnTo>
                  <a:pt x="16322" y="9601"/>
                </a:lnTo>
                <a:lnTo>
                  <a:pt x="18227" y="8641"/>
                </a:lnTo>
                <a:lnTo>
                  <a:pt x="20162" y="6720"/>
                </a:lnTo>
                <a:lnTo>
                  <a:pt x="22067" y="5760"/>
                </a:lnTo>
                <a:lnTo>
                  <a:pt x="24003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7" name="object 617"/>
          <p:cNvSpPr/>
          <p:nvPr/>
        </p:nvSpPr>
        <p:spPr>
          <a:xfrm>
            <a:off x="2346411" y="1447403"/>
            <a:ext cx="114223" cy="75834"/>
          </a:xfrm>
          <a:custGeom>
            <a:avLst/>
            <a:gdLst/>
            <a:ahLst/>
            <a:cxnLst/>
            <a:rect l="l" t="t" r="r" b="b"/>
            <a:pathLst>
              <a:path w="114223" h="75834">
                <a:moveTo>
                  <a:pt x="102717" y="17282"/>
                </a:moveTo>
                <a:lnTo>
                  <a:pt x="105597" y="10561"/>
                </a:lnTo>
                <a:lnTo>
                  <a:pt x="107518" y="6720"/>
                </a:lnTo>
                <a:lnTo>
                  <a:pt x="108478" y="4800"/>
                </a:lnTo>
                <a:lnTo>
                  <a:pt x="110383" y="3840"/>
                </a:lnTo>
                <a:lnTo>
                  <a:pt x="112318" y="2880"/>
                </a:lnTo>
                <a:lnTo>
                  <a:pt x="114223" y="2880"/>
                </a:lnTo>
                <a:lnTo>
                  <a:pt x="114223" y="0"/>
                </a:lnTo>
                <a:lnTo>
                  <a:pt x="92156" y="0"/>
                </a:lnTo>
                <a:lnTo>
                  <a:pt x="92156" y="2880"/>
                </a:lnTo>
                <a:lnTo>
                  <a:pt x="96956" y="2880"/>
                </a:lnTo>
                <a:lnTo>
                  <a:pt x="97917" y="3840"/>
                </a:lnTo>
                <a:lnTo>
                  <a:pt x="99837" y="4800"/>
                </a:lnTo>
                <a:lnTo>
                  <a:pt x="99837" y="10561"/>
                </a:lnTo>
                <a:lnTo>
                  <a:pt x="98877" y="12481"/>
                </a:lnTo>
                <a:lnTo>
                  <a:pt x="97917" y="16322"/>
                </a:lnTo>
                <a:lnTo>
                  <a:pt x="88315" y="43205"/>
                </a:lnTo>
                <a:lnTo>
                  <a:pt x="77754" y="14401"/>
                </a:lnTo>
                <a:lnTo>
                  <a:pt x="75834" y="10561"/>
                </a:lnTo>
                <a:lnTo>
                  <a:pt x="75834" y="4800"/>
                </a:lnTo>
                <a:lnTo>
                  <a:pt x="76794" y="3840"/>
                </a:lnTo>
                <a:lnTo>
                  <a:pt x="77754" y="2880"/>
                </a:lnTo>
                <a:lnTo>
                  <a:pt x="82555" y="2880"/>
                </a:lnTo>
                <a:lnTo>
                  <a:pt x="82555" y="0"/>
                </a:lnTo>
                <a:lnTo>
                  <a:pt x="44150" y="0"/>
                </a:lnTo>
                <a:lnTo>
                  <a:pt x="44150" y="2880"/>
                </a:lnTo>
                <a:lnTo>
                  <a:pt x="47030" y="2880"/>
                </a:lnTo>
                <a:lnTo>
                  <a:pt x="48950" y="3840"/>
                </a:lnTo>
                <a:lnTo>
                  <a:pt x="49911" y="4800"/>
                </a:lnTo>
                <a:lnTo>
                  <a:pt x="50871" y="5760"/>
                </a:lnTo>
                <a:lnTo>
                  <a:pt x="52791" y="8641"/>
                </a:lnTo>
                <a:lnTo>
                  <a:pt x="53751" y="12481"/>
                </a:lnTo>
                <a:lnTo>
                  <a:pt x="54711" y="14401"/>
                </a:lnTo>
                <a:lnTo>
                  <a:pt x="44150" y="43205"/>
                </a:lnTo>
                <a:lnTo>
                  <a:pt x="33588" y="14401"/>
                </a:lnTo>
                <a:lnTo>
                  <a:pt x="31683" y="9601"/>
                </a:lnTo>
                <a:lnTo>
                  <a:pt x="30708" y="6720"/>
                </a:lnTo>
                <a:lnTo>
                  <a:pt x="30708" y="4800"/>
                </a:lnTo>
                <a:lnTo>
                  <a:pt x="31683" y="4800"/>
                </a:lnTo>
                <a:lnTo>
                  <a:pt x="32628" y="3840"/>
                </a:lnTo>
                <a:lnTo>
                  <a:pt x="33588" y="2880"/>
                </a:lnTo>
                <a:lnTo>
                  <a:pt x="37429" y="2880"/>
                </a:lnTo>
                <a:lnTo>
                  <a:pt x="37429" y="0"/>
                </a:ln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4800" y="4800"/>
                </a:lnTo>
                <a:lnTo>
                  <a:pt x="5760" y="5760"/>
                </a:lnTo>
                <a:lnTo>
                  <a:pt x="8625" y="8641"/>
                </a:lnTo>
                <a:lnTo>
                  <a:pt x="10561" y="14401"/>
                </a:lnTo>
                <a:lnTo>
                  <a:pt x="13441" y="22082"/>
                </a:lnTo>
                <a:lnTo>
                  <a:pt x="33588" y="75834"/>
                </a:lnTo>
                <a:lnTo>
                  <a:pt x="37429" y="75834"/>
                </a:lnTo>
                <a:lnTo>
                  <a:pt x="57591" y="21122"/>
                </a:lnTo>
                <a:lnTo>
                  <a:pt x="77754" y="75834"/>
                </a:lnTo>
                <a:lnTo>
                  <a:pt x="82555" y="75834"/>
                </a:lnTo>
                <a:lnTo>
                  <a:pt x="102717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8" name="object 618"/>
          <p:cNvSpPr/>
          <p:nvPr/>
        </p:nvSpPr>
        <p:spPr>
          <a:xfrm>
            <a:off x="2469291" y="1447403"/>
            <a:ext cx="39349" cy="73929"/>
          </a:xfrm>
          <a:custGeom>
            <a:avLst/>
            <a:gdLst/>
            <a:ahLst/>
            <a:cxnLst/>
            <a:rect l="l" t="t" r="r" b="b"/>
            <a:pathLst>
              <a:path w="39349" h="73929">
                <a:moveTo>
                  <a:pt x="39349" y="73929"/>
                </a:moveTo>
                <a:lnTo>
                  <a:pt x="39349" y="71048"/>
                </a:lnTo>
                <a:lnTo>
                  <a:pt x="36469" y="71048"/>
                </a:lnTo>
                <a:lnTo>
                  <a:pt x="33588" y="70088"/>
                </a:lnTo>
                <a:lnTo>
                  <a:pt x="32628" y="68153"/>
                </a:lnTo>
                <a:lnTo>
                  <a:pt x="31668" y="67208"/>
                </a:lnTo>
                <a:lnTo>
                  <a:pt x="30708" y="63367"/>
                </a:lnTo>
                <a:lnTo>
                  <a:pt x="30708" y="0"/>
                </a:ln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5745" y="3840"/>
                </a:lnTo>
                <a:lnTo>
                  <a:pt x="6720" y="4800"/>
                </a:lnTo>
                <a:lnTo>
                  <a:pt x="7665" y="6720"/>
                </a:lnTo>
                <a:lnTo>
                  <a:pt x="8625" y="9601"/>
                </a:lnTo>
                <a:lnTo>
                  <a:pt x="8625" y="63367"/>
                </a:lnTo>
                <a:lnTo>
                  <a:pt x="7665" y="67208"/>
                </a:lnTo>
                <a:lnTo>
                  <a:pt x="6720" y="68153"/>
                </a:lnTo>
                <a:lnTo>
                  <a:pt x="5745" y="70088"/>
                </a:lnTo>
                <a:lnTo>
                  <a:pt x="2880" y="71048"/>
                </a:lnTo>
                <a:lnTo>
                  <a:pt x="0" y="71048"/>
                </a:lnTo>
                <a:lnTo>
                  <a:pt x="0" y="73929"/>
                </a:lnTo>
                <a:lnTo>
                  <a:pt x="39349" y="739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9" name="object 619"/>
          <p:cNvSpPr/>
          <p:nvPr/>
        </p:nvSpPr>
        <p:spPr>
          <a:xfrm>
            <a:off x="2476957" y="1410919"/>
            <a:ext cx="24002" cy="24963"/>
          </a:xfrm>
          <a:custGeom>
            <a:avLst/>
            <a:gdLst/>
            <a:ahLst/>
            <a:cxnLst/>
            <a:rect l="l" t="t" r="r" b="b"/>
            <a:pathLst>
              <a:path w="24002" h="24963">
                <a:moveTo>
                  <a:pt x="24002" y="12496"/>
                </a:moveTo>
                <a:lnTo>
                  <a:pt x="24002" y="8656"/>
                </a:lnTo>
                <a:lnTo>
                  <a:pt x="23042" y="5775"/>
                </a:lnTo>
                <a:lnTo>
                  <a:pt x="21122" y="3840"/>
                </a:lnTo>
                <a:lnTo>
                  <a:pt x="18242" y="975"/>
                </a:lnTo>
                <a:lnTo>
                  <a:pt x="15361" y="0"/>
                </a:lnTo>
                <a:lnTo>
                  <a:pt x="8641" y="0"/>
                </a:lnTo>
                <a:lnTo>
                  <a:pt x="5760" y="1935"/>
                </a:lnTo>
                <a:lnTo>
                  <a:pt x="3840" y="3840"/>
                </a:lnTo>
                <a:lnTo>
                  <a:pt x="960" y="5775"/>
                </a:lnTo>
                <a:lnTo>
                  <a:pt x="0" y="9616"/>
                </a:lnTo>
                <a:lnTo>
                  <a:pt x="0" y="16337"/>
                </a:lnTo>
                <a:lnTo>
                  <a:pt x="960" y="18242"/>
                </a:lnTo>
                <a:lnTo>
                  <a:pt x="3840" y="21122"/>
                </a:lnTo>
                <a:lnTo>
                  <a:pt x="5760" y="23058"/>
                </a:lnTo>
                <a:lnTo>
                  <a:pt x="8641" y="24963"/>
                </a:lnTo>
                <a:lnTo>
                  <a:pt x="15361" y="24963"/>
                </a:lnTo>
                <a:lnTo>
                  <a:pt x="18242" y="23058"/>
                </a:lnTo>
                <a:lnTo>
                  <a:pt x="21122" y="21122"/>
                </a:lnTo>
                <a:lnTo>
                  <a:pt x="23042" y="18242"/>
                </a:lnTo>
                <a:lnTo>
                  <a:pt x="24002" y="15361"/>
                </a:lnTo>
                <a:lnTo>
                  <a:pt x="24002" y="124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0" name="object 620"/>
          <p:cNvSpPr/>
          <p:nvPr/>
        </p:nvSpPr>
        <p:spPr>
          <a:xfrm>
            <a:off x="2513441" y="1419575"/>
            <a:ext cx="49926" cy="102702"/>
          </a:xfrm>
          <a:custGeom>
            <a:avLst/>
            <a:gdLst/>
            <a:ahLst/>
            <a:cxnLst/>
            <a:rect l="l" t="t" r="r" b="b"/>
            <a:pathLst>
              <a:path w="49926" h="102702">
                <a:moveTo>
                  <a:pt x="32644" y="27828"/>
                </a:moveTo>
                <a:lnTo>
                  <a:pt x="32644" y="0"/>
                </a:lnTo>
                <a:lnTo>
                  <a:pt x="29763" y="0"/>
                </a:lnTo>
                <a:lnTo>
                  <a:pt x="25923" y="6705"/>
                </a:lnTo>
                <a:lnTo>
                  <a:pt x="22082" y="12466"/>
                </a:lnTo>
                <a:lnTo>
                  <a:pt x="17282" y="17266"/>
                </a:lnTo>
                <a:lnTo>
                  <a:pt x="12481" y="23027"/>
                </a:lnTo>
                <a:lnTo>
                  <a:pt x="6720" y="27828"/>
                </a:lnTo>
                <a:lnTo>
                  <a:pt x="0" y="32628"/>
                </a:lnTo>
                <a:lnTo>
                  <a:pt x="0" y="35509"/>
                </a:lnTo>
                <a:lnTo>
                  <a:pt x="10561" y="35509"/>
                </a:lnTo>
                <a:lnTo>
                  <a:pt x="10561" y="90236"/>
                </a:lnTo>
                <a:lnTo>
                  <a:pt x="11521" y="93101"/>
                </a:lnTo>
                <a:lnTo>
                  <a:pt x="13441" y="95981"/>
                </a:lnTo>
                <a:lnTo>
                  <a:pt x="17282" y="98877"/>
                </a:lnTo>
                <a:lnTo>
                  <a:pt x="20162" y="100782"/>
                </a:lnTo>
                <a:lnTo>
                  <a:pt x="24003" y="102702"/>
                </a:lnTo>
                <a:lnTo>
                  <a:pt x="29581" y="102691"/>
                </a:lnTo>
                <a:lnTo>
                  <a:pt x="41816" y="98781"/>
                </a:lnTo>
                <a:lnTo>
                  <a:pt x="49926" y="87355"/>
                </a:lnTo>
                <a:lnTo>
                  <a:pt x="47990" y="85435"/>
                </a:lnTo>
                <a:lnTo>
                  <a:pt x="44150" y="91196"/>
                </a:lnTo>
                <a:lnTo>
                  <a:pt x="41269" y="93101"/>
                </a:lnTo>
                <a:lnTo>
                  <a:pt x="35524" y="93101"/>
                </a:lnTo>
                <a:lnTo>
                  <a:pt x="34564" y="92156"/>
                </a:lnTo>
                <a:lnTo>
                  <a:pt x="33604" y="91196"/>
                </a:lnTo>
                <a:lnTo>
                  <a:pt x="33604" y="90236"/>
                </a:lnTo>
                <a:lnTo>
                  <a:pt x="32644" y="89260"/>
                </a:lnTo>
                <a:lnTo>
                  <a:pt x="32644" y="35509"/>
                </a:lnTo>
                <a:lnTo>
                  <a:pt x="49926" y="35509"/>
                </a:lnTo>
                <a:lnTo>
                  <a:pt x="49926" y="27828"/>
                </a:lnTo>
                <a:lnTo>
                  <a:pt x="32644" y="27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1" name="object 621"/>
          <p:cNvSpPr/>
          <p:nvPr/>
        </p:nvSpPr>
        <p:spPr>
          <a:xfrm>
            <a:off x="2570073" y="1413814"/>
            <a:ext cx="80650" cy="107518"/>
          </a:xfrm>
          <a:custGeom>
            <a:avLst/>
            <a:gdLst/>
            <a:ahLst/>
            <a:cxnLst/>
            <a:rect l="l" t="t" r="r" b="b"/>
            <a:pathLst>
              <a:path w="80650" h="107518">
                <a:moveTo>
                  <a:pt x="38404" y="107518"/>
                </a:moveTo>
                <a:lnTo>
                  <a:pt x="38404" y="104637"/>
                </a:lnTo>
                <a:lnTo>
                  <a:pt x="34564" y="103677"/>
                </a:lnTo>
                <a:lnTo>
                  <a:pt x="32644" y="102702"/>
                </a:lnTo>
                <a:lnTo>
                  <a:pt x="31683" y="100797"/>
                </a:lnTo>
                <a:lnTo>
                  <a:pt x="30723" y="99837"/>
                </a:lnTo>
                <a:lnTo>
                  <a:pt x="30723" y="51831"/>
                </a:lnTo>
                <a:lnTo>
                  <a:pt x="32644" y="47990"/>
                </a:lnTo>
                <a:lnTo>
                  <a:pt x="35524" y="45110"/>
                </a:lnTo>
                <a:lnTo>
                  <a:pt x="37444" y="44150"/>
                </a:lnTo>
                <a:lnTo>
                  <a:pt x="39364" y="42230"/>
                </a:lnTo>
                <a:lnTo>
                  <a:pt x="41285" y="41269"/>
                </a:lnTo>
                <a:lnTo>
                  <a:pt x="45125" y="41269"/>
                </a:lnTo>
                <a:lnTo>
                  <a:pt x="46085" y="42230"/>
                </a:lnTo>
                <a:lnTo>
                  <a:pt x="47045" y="43190"/>
                </a:lnTo>
                <a:lnTo>
                  <a:pt x="48006" y="44150"/>
                </a:lnTo>
                <a:lnTo>
                  <a:pt x="48966" y="45110"/>
                </a:lnTo>
                <a:lnTo>
                  <a:pt x="49926" y="47030"/>
                </a:lnTo>
                <a:lnTo>
                  <a:pt x="49926" y="99837"/>
                </a:lnTo>
                <a:lnTo>
                  <a:pt x="48966" y="100797"/>
                </a:lnTo>
                <a:lnTo>
                  <a:pt x="48006" y="102702"/>
                </a:lnTo>
                <a:lnTo>
                  <a:pt x="46085" y="103677"/>
                </a:lnTo>
                <a:lnTo>
                  <a:pt x="43205" y="104637"/>
                </a:lnTo>
                <a:lnTo>
                  <a:pt x="43205" y="107518"/>
                </a:lnTo>
                <a:lnTo>
                  <a:pt x="80650" y="107518"/>
                </a:lnTo>
                <a:lnTo>
                  <a:pt x="80650" y="104637"/>
                </a:lnTo>
                <a:lnTo>
                  <a:pt x="77769" y="103677"/>
                </a:lnTo>
                <a:lnTo>
                  <a:pt x="74889" y="102702"/>
                </a:lnTo>
                <a:lnTo>
                  <a:pt x="73929" y="101742"/>
                </a:lnTo>
                <a:lnTo>
                  <a:pt x="72969" y="100797"/>
                </a:lnTo>
                <a:lnTo>
                  <a:pt x="72969" y="53751"/>
                </a:lnTo>
                <a:lnTo>
                  <a:pt x="72009" y="47990"/>
                </a:lnTo>
                <a:lnTo>
                  <a:pt x="71048" y="44150"/>
                </a:lnTo>
                <a:lnTo>
                  <a:pt x="70088" y="40309"/>
                </a:lnTo>
                <a:lnTo>
                  <a:pt x="67208" y="37429"/>
                </a:lnTo>
                <a:lnTo>
                  <a:pt x="64328" y="34549"/>
                </a:lnTo>
                <a:lnTo>
                  <a:pt x="61447" y="32628"/>
                </a:lnTo>
                <a:lnTo>
                  <a:pt x="56647" y="30708"/>
                </a:lnTo>
                <a:lnTo>
                  <a:pt x="48966" y="30708"/>
                </a:lnTo>
                <a:lnTo>
                  <a:pt x="45125" y="31668"/>
                </a:lnTo>
                <a:lnTo>
                  <a:pt x="42245" y="33588"/>
                </a:lnTo>
                <a:lnTo>
                  <a:pt x="38404" y="35509"/>
                </a:lnTo>
                <a:lnTo>
                  <a:pt x="34564" y="38389"/>
                </a:lnTo>
                <a:lnTo>
                  <a:pt x="30723" y="42230"/>
                </a:lnTo>
                <a:lnTo>
                  <a:pt x="30723" y="0"/>
                </a:lnTo>
                <a:lnTo>
                  <a:pt x="0" y="0"/>
                </a:lnTo>
                <a:lnTo>
                  <a:pt x="0" y="2880"/>
                </a:lnTo>
                <a:lnTo>
                  <a:pt x="3855" y="2880"/>
                </a:lnTo>
                <a:lnTo>
                  <a:pt x="5760" y="3825"/>
                </a:lnTo>
                <a:lnTo>
                  <a:pt x="6720" y="5760"/>
                </a:lnTo>
                <a:lnTo>
                  <a:pt x="7696" y="6720"/>
                </a:lnTo>
                <a:lnTo>
                  <a:pt x="8641" y="10546"/>
                </a:lnTo>
                <a:lnTo>
                  <a:pt x="8641" y="96956"/>
                </a:lnTo>
                <a:lnTo>
                  <a:pt x="7696" y="99837"/>
                </a:lnTo>
                <a:lnTo>
                  <a:pt x="6720" y="101742"/>
                </a:lnTo>
                <a:lnTo>
                  <a:pt x="5760" y="102702"/>
                </a:lnTo>
                <a:lnTo>
                  <a:pt x="3855" y="103677"/>
                </a:lnTo>
                <a:lnTo>
                  <a:pt x="0" y="104637"/>
                </a:lnTo>
                <a:lnTo>
                  <a:pt x="0" y="107518"/>
                </a:lnTo>
                <a:lnTo>
                  <a:pt x="38404" y="1075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2" name="object 622"/>
          <p:cNvSpPr/>
          <p:nvPr/>
        </p:nvSpPr>
        <p:spPr>
          <a:xfrm>
            <a:off x="2698714" y="1447403"/>
            <a:ext cx="79674" cy="75834"/>
          </a:xfrm>
          <a:custGeom>
            <a:avLst/>
            <a:gdLst/>
            <a:ahLst/>
            <a:cxnLst/>
            <a:rect l="l" t="t" r="r" b="b"/>
            <a:pathLst>
              <a:path w="79674" h="75834">
                <a:moveTo>
                  <a:pt x="29763" y="0"/>
                </a:move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4800" y="3840"/>
                </a:lnTo>
                <a:lnTo>
                  <a:pt x="5760" y="4800"/>
                </a:lnTo>
                <a:lnTo>
                  <a:pt x="6720" y="6720"/>
                </a:lnTo>
                <a:lnTo>
                  <a:pt x="7680" y="10561"/>
                </a:lnTo>
                <a:lnTo>
                  <a:pt x="7680" y="59527"/>
                </a:lnTo>
                <a:lnTo>
                  <a:pt x="9601" y="63367"/>
                </a:lnTo>
                <a:lnTo>
                  <a:pt x="10561" y="66248"/>
                </a:lnTo>
                <a:lnTo>
                  <a:pt x="12481" y="69113"/>
                </a:lnTo>
                <a:lnTo>
                  <a:pt x="15361" y="71993"/>
                </a:lnTo>
                <a:lnTo>
                  <a:pt x="19202" y="74874"/>
                </a:lnTo>
                <a:lnTo>
                  <a:pt x="23042" y="75834"/>
                </a:lnTo>
                <a:lnTo>
                  <a:pt x="31683" y="75834"/>
                </a:lnTo>
                <a:lnTo>
                  <a:pt x="35524" y="74874"/>
                </a:lnTo>
                <a:lnTo>
                  <a:pt x="38404" y="72953"/>
                </a:lnTo>
                <a:lnTo>
                  <a:pt x="42245" y="71048"/>
                </a:lnTo>
                <a:lnTo>
                  <a:pt x="46085" y="68153"/>
                </a:lnTo>
                <a:lnTo>
                  <a:pt x="49926" y="63367"/>
                </a:lnTo>
                <a:lnTo>
                  <a:pt x="49926" y="73929"/>
                </a:lnTo>
                <a:lnTo>
                  <a:pt x="79674" y="73929"/>
                </a:lnTo>
                <a:lnTo>
                  <a:pt x="79674" y="71048"/>
                </a:lnTo>
                <a:lnTo>
                  <a:pt x="76794" y="70088"/>
                </a:lnTo>
                <a:lnTo>
                  <a:pt x="73913" y="69113"/>
                </a:lnTo>
                <a:lnTo>
                  <a:pt x="72953" y="68153"/>
                </a:lnTo>
                <a:lnTo>
                  <a:pt x="71993" y="67208"/>
                </a:lnTo>
                <a:lnTo>
                  <a:pt x="71993" y="0"/>
                </a:lnTo>
                <a:lnTo>
                  <a:pt x="41285" y="0"/>
                </a:lnTo>
                <a:lnTo>
                  <a:pt x="41285" y="2880"/>
                </a:lnTo>
                <a:lnTo>
                  <a:pt x="45125" y="2880"/>
                </a:lnTo>
                <a:lnTo>
                  <a:pt x="47045" y="3840"/>
                </a:lnTo>
                <a:lnTo>
                  <a:pt x="47990" y="4800"/>
                </a:lnTo>
                <a:lnTo>
                  <a:pt x="48966" y="6720"/>
                </a:lnTo>
                <a:lnTo>
                  <a:pt x="49926" y="10561"/>
                </a:lnTo>
                <a:lnTo>
                  <a:pt x="49926" y="55686"/>
                </a:lnTo>
                <a:lnTo>
                  <a:pt x="46085" y="59527"/>
                </a:lnTo>
                <a:lnTo>
                  <a:pt x="44165" y="62407"/>
                </a:lnTo>
                <a:lnTo>
                  <a:pt x="42245" y="63367"/>
                </a:lnTo>
                <a:lnTo>
                  <a:pt x="40325" y="64328"/>
                </a:lnTo>
                <a:lnTo>
                  <a:pt x="38404" y="65272"/>
                </a:lnTo>
                <a:lnTo>
                  <a:pt x="35524" y="65272"/>
                </a:lnTo>
                <a:lnTo>
                  <a:pt x="33604" y="64328"/>
                </a:lnTo>
                <a:lnTo>
                  <a:pt x="32644" y="64328"/>
                </a:lnTo>
                <a:lnTo>
                  <a:pt x="31683" y="63367"/>
                </a:lnTo>
                <a:lnTo>
                  <a:pt x="30723" y="62407"/>
                </a:lnTo>
                <a:lnTo>
                  <a:pt x="30723" y="60487"/>
                </a:lnTo>
                <a:lnTo>
                  <a:pt x="29763" y="58567"/>
                </a:lnTo>
                <a:lnTo>
                  <a:pt x="297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3" name="object 623"/>
          <p:cNvSpPr/>
          <p:nvPr/>
        </p:nvSpPr>
        <p:spPr>
          <a:xfrm>
            <a:off x="2788950" y="1444523"/>
            <a:ext cx="80634" cy="76809"/>
          </a:xfrm>
          <a:custGeom>
            <a:avLst/>
            <a:gdLst/>
            <a:ahLst/>
            <a:cxnLst/>
            <a:rect l="l" t="t" r="r" b="b"/>
            <a:pathLst>
              <a:path w="80634" h="76809">
                <a:moveTo>
                  <a:pt x="37444" y="76809"/>
                </a:moveTo>
                <a:lnTo>
                  <a:pt x="37444" y="73929"/>
                </a:lnTo>
                <a:lnTo>
                  <a:pt x="34564" y="72969"/>
                </a:lnTo>
                <a:lnTo>
                  <a:pt x="32644" y="71993"/>
                </a:lnTo>
                <a:lnTo>
                  <a:pt x="31683" y="71033"/>
                </a:lnTo>
                <a:lnTo>
                  <a:pt x="30723" y="69128"/>
                </a:lnTo>
                <a:lnTo>
                  <a:pt x="30723" y="21122"/>
                </a:lnTo>
                <a:lnTo>
                  <a:pt x="34564" y="14401"/>
                </a:lnTo>
                <a:lnTo>
                  <a:pt x="38404" y="10561"/>
                </a:lnTo>
                <a:lnTo>
                  <a:pt x="44165" y="10561"/>
                </a:lnTo>
                <a:lnTo>
                  <a:pt x="46085" y="11521"/>
                </a:lnTo>
                <a:lnTo>
                  <a:pt x="47045" y="12481"/>
                </a:lnTo>
                <a:lnTo>
                  <a:pt x="48006" y="13441"/>
                </a:lnTo>
                <a:lnTo>
                  <a:pt x="48966" y="14401"/>
                </a:lnTo>
                <a:lnTo>
                  <a:pt x="48966" y="16322"/>
                </a:lnTo>
                <a:lnTo>
                  <a:pt x="49926" y="17282"/>
                </a:lnTo>
                <a:lnTo>
                  <a:pt x="49926" y="69128"/>
                </a:lnTo>
                <a:lnTo>
                  <a:pt x="48966" y="70088"/>
                </a:lnTo>
                <a:lnTo>
                  <a:pt x="48006" y="71993"/>
                </a:lnTo>
                <a:lnTo>
                  <a:pt x="45125" y="72969"/>
                </a:lnTo>
                <a:lnTo>
                  <a:pt x="43205" y="73929"/>
                </a:lnTo>
                <a:lnTo>
                  <a:pt x="43205" y="76809"/>
                </a:lnTo>
                <a:lnTo>
                  <a:pt x="80634" y="76809"/>
                </a:lnTo>
                <a:lnTo>
                  <a:pt x="80634" y="73929"/>
                </a:lnTo>
                <a:lnTo>
                  <a:pt x="76794" y="72969"/>
                </a:lnTo>
                <a:lnTo>
                  <a:pt x="74874" y="71993"/>
                </a:lnTo>
                <a:lnTo>
                  <a:pt x="73913" y="71033"/>
                </a:lnTo>
                <a:lnTo>
                  <a:pt x="72953" y="70088"/>
                </a:lnTo>
                <a:lnTo>
                  <a:pt x="72008" y="66248"/>
                </a:lnTo>
                <a:lnTo>
                  <a:pt x="72008" y="17282"/>
                </a:lnTo>
                <a:lnTo>
                  <a:pt x="71033" y="14401"/>
                </a:lnTo>
                <a:lnTo>
                  <a:pt x="70073" y="10561"/>
                </a:lnTo>
                <a:lnTo>
                  <a:pt x="68168" y="6720"/>
                </a:lnTo>
                <a:lnTo>
                  <a:pt x="64328" y="3840"/>
                </a:lnTo>
                <a:lnTo>
                  <a:pt x="61447" y="1920"/>
                </a:lnTo>
                <a:lnTo>
                  <a:pt x="57607" y="0"/>
                </a:lnTo>
                <a:lnTo>
                  <a:pt x="48966" y="0"/>
                </a:lnTo>
                <a:lnTo>
                  <a:pt x="45125" y="960"/>
                </a:lnTo>
                <a:lnTo>
                  <a:pt x="41285" y="2880"/>
                </a:lnTo>
                <a:lnTo>
                  <a:pt x="38404" y="4800"/>
                </a:lnTo>
                <a:lnTo>
                  <a:pt x="34564" y="7680"/>
                </a:lnTo>
                <a:lnTo>
                  <a:pt x="30723" y="12481"/>
                </a:lnTo>
                <a:lnTo>
                  <a:pt x="30723" y="2880"/>
                </a:lnTo>
                <a:lnTo>
                  <a:pt x="0" y="2880"/>
                </a:lnTo>
                <a:lnTo>
                  <a:pt x="0" y="5760"/>
                </a:lnTo>
                <a:lnTo>
                  <a:pt x="3840" y="5760"/>
                </a:lnTo>
                <a:lnTo>
                  <a:pt x="5760" y="6720"/>
                </a:lnTo>
                <a:lnTo>
                  <a:pt x="6720" y="7680"/>
                </a:lnTo>
                <a:lnTo>
                  <a:pt x="7680" y="9601"/>
                </a:lnTo>
                <a:lnTo>
                  <a:pt x="8641" y="13441"/>
                </a:lnTo>
                <a:lnTo>
                  <a:pt x="8641" y="66248"/>
                </a:lnTo>
                <a:lnTo>
                  <a:pt x="7680" y="69128"/>
                </a:lnTo>
                <a:lnTo>
                  <a:pt x="5760" y="71993"/>
                </a:lnTo>
                <a:lnTo>
                  <a:pt x="2880" y="72969"/>
                </a:lnTo>
                <a:lnTo>
                  <a:pt x="0" y="73929"/>
                </a:lnTo>
                <a:lnTo>
                  <a:pt x="0" y="76809"/>
                </a:lnTo>
                <a:lnTo>
                  <a:pt x="37444" y="768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4" name="object 624"/>
          <p:cNvSpPr/>
          <p:nvPr/>
        </p:nvSpPr>
        <p:spPr>
          <a:xfrm>
            <a:off x="2904149" y="1444523"/>
            <a:ext cx="6720" cy="22082"/>
          </a:xfrm>
          <a:custGeom>
            <a:avLst/>
            <a:gdLst/>
            <a:ahLst/>
            <a:cxnLst/>
            <a:rect l="l" t="t" r="r" b="b"/>
            <a:pathLst>
              <a:path w="6720" h="22082">
                <a:moveTo>
                  <a:pt x="0" y="22082"/>
                </a:moveTo>
                <a:lnTo>
                  <a:pt x="960" y="18242"/>
                </a:lnTo>
                <a:lnTo>
                  <a:pt x="2880" y="14401"/>
                </a:lnTo>
                <a:lnTo>
                  <a:pt x="3840" y="11521"/>
                </a:lnTo>
                <a:lnTo>
                  <a:pt x="6720" y="0"/>
                </a:lnTo>
                <a:lnTo>
                  <a:pt x="1920" y="0"/>
                </a:lnTo>
                <a:lnTo>
                  <a:pt x="0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5" name="object 625"/>
          <p:cNvSpPr/>
          <p:nvPr/>
        </p:nvSpPr>
        <p:spPr>
          <a:xfrm>
            <a:off x="2880146" y="1413814"/>
            <a:ext cx="80634" cy="109423"/>
          </a:xfrm>
          <a:custGeom>
            <a:avLst/>
            <a:gdLst/>
            <a:ahLst/>
            <a:cxnLst/>
            <a:rect l="l" t="t" r="r" b="b"/>
            <a:pathLst>
              <a:path w="80634" h="109423">
                <a:moveTo>
                  <a:pt x="40325" y="38389"/>
                </a:moveTo>
                <a:lnTo>
                  <a:pt x="45125" y="42230"/>
                </a:lnTo>
                <a:lnTo>
                  <a:pt x="48966" y="49911"/>
                </a:lnTo>
                <a:lnTo>
                  <a:pt x="48966" y="89275"/>
                </a:lnTo>
                <a:lnTo>
                  <a:pt x="45125" y="95996"/>
                </a:lnTo>
                <a:lnTo>
                  <a:pt x="40325" y="99837"/>
                </a:lnTo>
                <a:lnTo>
                  <a:pt x="32644" y="99837"/>
                </a:lnTo>
                <a:lnTo>
                  <a:pt x="30723" y="98861"/>
                </a:lnTo>
                <a:lnTo>
                  <a:pt x="28803" y="95996"/>
                </a:lnTo>
                <a:lnTo>
                  <a:pt x="26883" y="93116"/>
                </a:lnTo>
                <a:lnTo>
                  <a:pt x="25923" y="88315"/>
                </a:lnTo>
                <a:lnTo>
                  <a:pt x="24002" y="84475"/>
                </a:lnTo>
                <a:lnTo>
                  <a:pt x="23042" y="77754"/>
                </a:lnTo>
                <a:lnTo>
                  <a:pt x="23042" y="59512"/>
                </a:lnTo>
                <a:lnTo>
                  <a:pt x="24002" y="52791"/>
                </a:lnTo>
                <a:lnTo>
                  <a:pt x="25923" y="30708"/>
                </a:lnTo>
                <a:lnTo>
                  <a:pt x="20162" y="32628"/>
                </a:lnTo>
                <a:lnTo>
                  <a:pt x="15361" y="35509"/>
                </a:lnTo>
                <a:lnTo>
                  <a:pt x="10561" y="39349"/>
                </a:lnTo>
                <a:lnTo>
                  <a:pt x="6720" y="44150"/>
                </a:lnTo>
                <a:lnTo>
                  <a:pt x="3840" y="49911"/>
                </a:lnTo>
                <a:lnTo>
                  <a:pt x="1920" y="56631"/>
                </a:lnTo>
                <a:lnTo>
                  <a:pt x="0" y="63352"/>
                </a:lnTo>
                <a:lnTo>
                  <a:pt x="1" y="72496"/>
                </a:lnTo>
                <a:lnTo>
                  <a:pt x="1617" y="85775"/>
                </a:lnTo>
                <a:lnTo>
                  <a:pt x="6720" y="96956"/>
                </a:lnTo>
                <a:lnTo>
                  <a:pt x="17154" y="106608"/>
                </a:lnTo>
                <a:lnTo>
                  <a:pt x="29763" y="109423"/>
                </a:lnTo>
                <a:lnTo>
                  <a:pt x="32644" y="109423"/>
                </a:lnTo>
                <a:lnTo>
                  <a:pt x="36484" y="108463"/>
                </a:lnTo>
                <a:lnTo>
                  <a:pt x="39364" y="106542"/>
                </a:lnTo>
                <a:lnTo>
                  <a:pt x="42245" y="105582"/>
                </a:lnTo>
                <a:lnTo>
                  <a:pt x="45125" y="102702"/>
                </a:lnTo>
                <a:lnTo>
                  <a:pt x="48966" y="97917"/>
                </a:lnTo>
                <a:lnTo>
                  <a:pt x="48966" y="109423"/>
                </a:lnTo>
                <a:lnTo>
                  <a:pt x="80634" y="103677"/>
                </a:lnTo>
                <a:lnTo>
                  <a:pt x="80634" y="100797"/>
                </a:lnTo>
                <a:lnTo>
                  <a:pt x="77754" y="100797"/>
                </a:lnTo>
                <a:lnTo>
                  <a:pt x="75849" y="99837"/>
                </a:lnTo>
                <a:lnTo>
                  <a:pt x="73913" y="98861"/>
                </a:lnTo>
                <a:lnTo>
                  <a:pt x="72953" y="97917"/>
                </a:lnTo>
                <a:lnTo>
                  <a:pt x="72008" y="96956"/>
                </a:lnTo>
                <a:lnTo>
                  <a:pt x="72008" y="0"/>
                </a:lnTo>
                <a:lnTo>
                  <a:pt x="38404" y="0"/>
                </a:lnTo>
                <a:lnTo>
                  <a:pt x="38404" y="2880"/>
                </a:lnTo>
                <a:lnTo>
                  <a:pt x="42245" y="2880"/>
                </a:lnTo>
                <a:lnTo>
                  <a:pt x="44165" y="3825"/>
                </a:lnTo>
                <a:lnTo>
                  <a:pt x="46085" y="3825"/>
                </a:lnTo>
                <a:lnTo>
                  <a:pt x="47045" y="4785"/>
                </a:lnTo>
                <a:lnTo>
                  <a:pt x="48005" y="5760"/>
                </a:lnTo>
                <a:lnTo>
                  <a:pt x="48966" y="7665"/>
                </a:lnTo>
                <a:lnTo>
                  <a:pt x="48966" y="40309"/>
                </a:lnTo>
                <a:lnTo>
                  <a:pt x="46085" y="36469"/>
                </a:lnTo>
                <a:lnTo>
                  <a:pt x="43205" y="34549"/>
                </a:lnTo>
                <a:lnTo>
                  <a:pt x="40325" y="32628"/>
                </a:lnTo>
                <a:lnTo>
                  <a:pt x="37444" y="31668"/>
                </a:lnTo>
                <a:lnTo>
                  <a:pt x="34564" y="30708"/>
                </a:lnTo>
                <a:lnTo>
                  <a:pt x="30723" y="30708"/>
                </a:lnTo>
                <a:lnTo>
                  <a:pt x="27843" y="42230"/>
                </a:lnTo>
                <a:lnTo>
                  <a:pt x="29763" y="40309"/>
                </a:lnTo>
                <a:lnTo>
                  <a:pt x="31683" y="39349"/>
                </a:lnTo>
                <a:lnTo>
                  <a:pt x="32644" y="38389"/>
                </a:lnTo>
                <a:lnTo>
                  <a:pt x="40325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6" name="object 626"/>
          <p:cNvSpPr/>
          <p:nvPr/>
        </p:nvSpPr>
        <p:spPr>
          <a:xfrm>
            <a:off x="2988929" y="1444523"/>
            <a:ext cx="43860" cy="78714"/>
          </a:xfrm>
          <a:custGeom>
            <a:avLst/>
            <a:gdLst/>
            <a:ahLst/>
            <a:cxnLst/>
            <a:rect l="l" t="t" r="r" b="b"/>
            <a:pathLst>
              <a:path w="43860" h="78714">
                <a:moveTo>
                  <a:pt x="43860" y="36484"/>
                </a:moveTo>
                <a:lnTo>
                  <a:pt x="43513" y="33070"/>
                </a:lnTo>
                <a:lnTo>
                  <a:pt x="40531" y="19529"/>
                </a:lnTo>
                <a:lnTo>
                  <a:pt x="35219" y="9601"/>
                </a:lnTo>
                <a:lnTo>
                  <a:pt x="29459" y="2880"/>
                </a:lnTo>
                <a:lnTo>
                  <a:pt x="22738" y="0"/>
                </a:lnTo>
                <a:lnTo>
                  <a:pt x="14692" y="2"/>
                </a:lnTo>
                <a:lnTo>
                  <a:pt x="2653" y="2962"/>
                </a:lnTo>
                <a:lnTo>
                  <a:pt x="9296" y="6720"/>
                </a:lnTo>
                <a:lnTo>
                  <a:pt x="11216" y="5760"/>
                </a:lnTo>
                <a:lnTo>
                  <a:pt x="17937" y="5760"/>
                </a:lnTo>
                <a:lnTo>
                  <a:pt x="18897" y="6720"/>
                </a:lnTo>
                <a:lnTo>
                  <a:pt x="20818" y="8641"/>
                </a:lnTo>
                <a:lnTo>
                  <a:pt x="21778" y="10561"/>
                </a:lnTo>
                <a:lnTo>
                  <a:pt x="22738" y="14401"/>
                </a:lnTo>
                <a:lnTo>
                  <a:pt x="23698" y="17282"/>
                </a:lnTo>
                <a:lnTo>
                  <a:pt x="24658" y="23042"/>
                </a:lnTo>
                <a:lnTo>
                  <a:pt x="24658" y="31683"/>
                </a:lnTo>
                <a:lnTo>
                  <a:pt x="2575" y="31683"/>
                </a:lnTo>
                <a:lnTo>
                  <a:pt x="0" y="76238"/>
                </a:lnTo>
                <a:lnTo>
                  <a:pt x="13137" y="78714"/>
                </a:lnTo>
                <a:lnTo>
                  <a:pt x="19857" y="78714"/>
                </a:lnTo>
                <a:lnTo>
                  <a:pt x="25618" y="76809"/>
                </a:lnTo>
                <a:lnTo>
                  <a:pt x="30419" y="73929"/>
                </a:lnTo>
                <a:lnTo>
                  <a:pt x="35219" y="70088"/>
                </a:lnTo>
                <a:lnTo>
                  <a:pt x="40020" y="64312"/>
                </a:lnTo>
                <a:lnTo>
                  <a:pt x="43860" y="56647"/>
                </a:lnTo>
                <a:lnTo>
                  <a:pt x="40980" y="54726"/>
                </a:lnTo>
                <a:lnTo>
                  <a:pt x="38100" y="59527"/>
                </a:lnTo>
                <a:lnTo>
                  <a:pt x="35219" y="62407"/>
                </a:lnTo>
                <a:lnTo>
                  <a:pt x="32339" y="64312"/>
                </a:lnTo>
                <a:lnTo>
                  <a:pt x="30419" y="66248"/>
                </a:lnTo>
                <a:lnTo>
                  <a:pt x="27538" y="67208"/>
                </a:lnTo>
                <a:lnTo>
                  <a:pt x="18897" y="67208"/>
                </a:lnTo>
                <a:lnTo>
                  <a:pt x="15057" y="64312"/>
                </a:lnTo>
                <a:lnTo>
                  <a:pt x="11216" y="60487"/>
                </a:lnTo>
                <a:lnTo>
                  <a:pt x="6416" y="54726"/>
                </a:lnTo>
                <a:lnTo>
                  <a:pt x="3535" y="47045"/>
                </a:lnTo>
                <a:lnTo>
                  <a:pt x="3535" y="36484"/>
                </a:lnTo>
                <a:lnTo>
                  <a:pt x="43860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7" name="object 627"/>
          <p:cNvSpPr/>
          <p:nvPr/>
        </p:nvSpPr>
        <p:spPr>
          <a:xfrm>
            <a:off x="2970382" y="1447485"/>
            <a:ext cx="27843" cy="73276"/>
          </a:xfrm>
          <a:custGeom>
            <a:avLst/>
            <a:gdLst/>
            <a:ahLst/>
            <a:cxnLst/>
            <a:rect l="l" t="t" r="r" b="b"/>
            <a:pathLst>
              <a:path w="27843" h="73276">
                <a:moveTo>
                  <a:pt x="1906" y="23752"/>
                </a:moveTo>
                <a:lnTo>
                  <a:pt x="0" y="37363"/>
                </a:lnTo>
                <a:lnTo>
                  <a:pt x="22" y="38980"/>
                </a:lnTo>
                <a:lnTo>
                  <a:pt x="2109" y="52429"/>
                </a:lnTo>
                <a:lnTo>
                  <a:pt x="6720" y="63286"/>
                </a:lnTo>
                <a:lnTo>
                  <a:pt x="8339" y="65492"/>
                </a:lnTo>
                <a:lnTo>
                  <a:pt x="18546" y="73276"/>
                </a:lnTo>
                <a:lnTo>
                  <a:pt x="21122" y="28721"/>
                </a:lnTo>
                <a:lnTo>
                  <a:pt x="21122" y="17200"/>
                </a:lnTo>
                <a:lnTo>
                  <a:pt x="23042" y="11439"/>
                </a:lnTo>
                <a:lnTo>
                  <a:pt x="25923" y="6639"/>
                </a:lnTo>
                <a:lnTo>
                  <a:pt x="27843" y="3758"/>
                </a:lnTo>
                <a:lnTo>
                  <a:pt x="21200" y="0"/>
                </a:lnTo>
                <a:lnTo>
                  <a:pt x="10561" y="8559"/>
                </a:lnTo>
                <a:lnTo>
                  <a:pt x="7352" y="12355"/>
                </a:lnTo>
                <a:lnTo>
                  <a:pt x="1906" y="237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8" name="object 628"/>
          <p:cNvSpPr/>
          <p:nvPr/>
        </p:nvSpPr>
        <p:spPr>
          <a:xfrm>
            <a:off x="3042391" y="1444523"/>
            <a:ext cx="64312" cy="76809"/>
          </a:xfrm>
          <a:custGeom>
            <a:avLst/>
            <a:gdLst/>
            <a:ahLst/>
            <a:cxnLst/>
            <a:rect l="l" t="t" r="r" b="b"/>
            <a:pathLst>
              <a:path w="64312" h="76809">
                <a:moveTo>
                  <a:pt x="57591" y="22082"/>
                </a:moveTo>
                <a:lnTo>
                  <a:pt x="59512" y="21122"/>
                </a:lnTo>
                <a:lnTo>
                  <a:pt x="61432" y="19202"/>
                </a:lnTo>
                <a:lnTo>
                  <a:pt x="63352" y="17282"/>
                </a:lnTo>
                <a:lnTo>
                  <a:pt x="64312" y="14401"/>
                </a:lnTo>
                <a:lnTo>
                  <a:pt x="64312" y="7680"/>
                </a:lnTo>
                <a:lnTo>
                  <a:pt x="63352" y="4800"/>
                </a:lnTo>
                <a:lnTo>
                  <a:pt x="61432" y="2880"/>
                </a:lnTo>
                <a:lnTo>
                  <a:pt x="59512" y="960"/>
                </a:lnTo>
                <a:lnTo>
                  <a:pt x="56631" y="0"/>
                </a:lnTo>
                <a:lnTo>
                  <a:pt x="50871" y="0"/>
                </a:lnTo>
                <a:lnTo>
                  <a:pt x="47030" y="1920"/>
                </a:lnTo>
                <a:lnTo>
                  <a:pt x="43190" y="3840"/>
                </a:lnTo>
                <a:lnTo>
                  <a:pt x="39349" y="6720"/>
                </a:lnTo>
                <a:lnTo>
                  <a:pt x="35509" y="11521"/>
                </a:lnTo>
                <a:lnTo>
                  <a:pt x="30708" y="19202"/>
                </a:lnTo>
                <a:lnTo>
                  <a:pt x="30708" y="2880"/>
                </a:lnTo>
                <a:lnTo>
                  <a:pt x="0" y="2880"/>
                </a:lnTo>
                <a:lnTo>
                  <a:pt x="0" y="5760"/>
                </a:lnTo>
                <a:lnTo>
                  <a:pt x="4785" y="5760"/>
                </a:lnTo>
                <a:lnTo>
                  <a:pt x="5745" y="6720"/>
                </a:lnTo>
                <a:lnTo>
                  <a:pt x="6720" y="7680"/>
                </a:lnTo>
                <a:lnTo>
                  <a:pt x="7680" y="8641"/>
                </a:lnTo>
                <a:lnTo>
                  <a:pt x="7680" y="9601"/>
                </a:lnTo>
                <a:lnTo>
                  <a:pt x="8625" y="11521"/>
                </a:lnTo>
                <a:lnTo>
                  <a:pt x="8625" y="65288"/>
                </a:lnTo>
                <a:lnTo>
                  <a:pt x="7680" y="69128"/>
                </a:lnTo>
                <a:lnTo>
                  <a:pt x="6720" y="71033"/>
                </a:lnTo>
                <a:lnTo>
                  <a:pt x="5745" y="72969"/>
                </a:lnTo>
                <a:lnTo>
                  <a:pt x="2880" y="73929"/>
                </a:lnTo>
                <a:lnTo>
                  <a:pt x="0" y="73929"/>
                </a:lnTo>
                <a:lnTo>
                  <a:pt x="0" y="76809"/>
                </a:lnTo>
                <a:lnTo>
                  <a:pt x="40309" y="76809"/>
                </a:lnTo>
                <a:lnTo>
                  <a:pt x="40309" y="73929"/>
                </a:lnTo>
                <a:lnTo>
                  <a:pt x="37429" y="73929"/>
                </a:lnTo>
                <a:lnTo>
                  <a:pt x="35509" y="72969"/>
                </a:lnTo>
                <a:lnTo>
                  <a:pt x="33588" y="72969"/>
                </a:lnTo>
                <a:lnTo>
                  <a:pt x="32628" y="71993"/>
                </a:lnTo>
                <a:lnTo>
                  <a:pt x="31668" y="71033"/>
                </a:lnTo>
                <a:lnTo>
                  <a:pt x="30708" y="69128"/>
                </a:lnTo>
                <a:lnTo>
                  <a:pt x="30708" y="35524"/>
                </a:lnTo>
                <a:lnTo>
                  <a:pt x="31668" y="29763"/>
                </a:lnTo>
                <a:lnTo>
                  <a:pt x="32628" y="24963"/>
                </a:lnTo>
                <a:lnTo>
                  <a:pt x="34549" y="22082"/>
                </a:lnTo>
                <a:lnTo>
                  <a:pt x="35509" y="19202"/>
                </a:lnTo>
                <a:lnTo>
                  <a:pt x="38389" y="17282"/>
                </a:lnTo>
                <a:lnTo>
                  <a:pt x="39349" y="16322"/>
                </a:lnTo>
                <a:lnTo>
                  <a:pt x="41269" y="15361"/>
                </a:lnTo>
                <a:lnTo>
                  <a:pt x="43190" y="15361"/>
                </a:lnTo>
                <a:lnTo>
                  <a:pt x="43190" y="16322"/>
                </a:lnTo>
                <a:lnTo>
                  <a:pt x="44150" y="16322"/>
                </a:lnTo>
                <a:lnTo>
                  <a:pt x="46070" y="17282"/>
                </a:lnTo>
                <a:lnTo>
                  <a:pt x="47990" y="19202"/>
                </a:lnTo>
                <a:lnTo>
                  <a:pt x="49911" y="21122"/>
                </a:lnTo>
                <a:lnTo>
                  <a:pt x="52791" y="22082"/>
                </a:lnTo>
                <a:lnTo>
                  <a:pt x="57591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9" name="object 629"/>
          <p:cNvSpPr/>
          <p:nvPr/>
        </p:nvSpPr>
        <p:spPr>
          <a:xfrm>
            <a:off x="1638909" y="1601060"/>
            <a:ext cx="38389" cy="117051"/>
          </a:xfrm>
          <a:custGeom>
            <a:avLst/>
            <a:gdLst/>
            <a:ahLst/>
            <a:cxnLst/>
            <a:rect l="l" t="t" r="r" b="b"/>
            <a:pathLst>
              <a:path w="38389" h="117051">
                <a:moveTo>
                  <a:pt x="0" y="27775"/>
                </a:moveTo>
                <a:lnTo>
                  <a:pt x="0" y="34496"/>
                </a:lnTo>
                <a:lnTo>
                  <a:pt x="1920" y="40257"/>
                </a:lnTo>
                <a:lnTo>
                  <a:pt x="5760" y="45058"/>
                </a:lnTo>
                <a:lnTo>
                  <a:pt x="9077" y="48040"/>
                </a:lnTo>
                <a:lnTo>
                  <a:pt x="18531" y="54931"/>
                </a:lnTo>
                <a:lnTo>
                  <a:pt x="31683" y="63300"/>
                </a:lnTo>
                <a:lnTo>
                  <a:pt x="31683" y="102665"/>
                </a:lnTo>
                <a:lnTo>
                  <a:pt x="26883" y="102665"/>
                </a:lnTo>
                <a:lnTo>
                  <a:pt x="22082" y="101705"/>
                </a:lnTo>
                <a:lnTo>
                  <a:pt x="18242" y="99784"/>
                </a:lnTo>
                <a:lnTo>
                  <a:pt x="15361" y="97864"/>
                </a:lnTo>
                <a:lnTo>
                  <a:pt x="12481" y="94984"/>
                </a:lnTo>
                <a:lnTo>
                  <a:pt x="10561" y="91143"/>
                </a:lnTo>
                <a:lnTo>
                  <a:pt x="7680" y="87303"/>
                </a:lnTo>
                <a:lnTo>
                  <a:pt x="5760" y="83462"/>
                </a:lnTo>
                <a:lnTo>
                  <a:pt x="4800" y="77702"/>
                </a:lnTo>
                <a:lnTo>
                  <a:pt x="1920" y="77702"/>
                </a:lnTo>
                <a:lnTo>
                  <a:pt x="1920" y="102665"/>
                </a:lnTo>
                <a:lnTo>
                  <a:pt x="7680" y="105545"/>
                </a:lnTo>
                <a:lnTo>
                  <a:pt x="12481" y="106505"/>
                </a:lnTo>
                <a:lnTo>
                  <a:pt x="16322" y="107450"/>
                </a:lnTo>
                <a:lnTo>
                  <a:pt x="21122" y="108426"/>
                </a:lnTo>
                <a:lnTo>
                  <a:pt x="31683" y="108426"/>
                </a:lnTo>
                <a:lnTo>
                  <a:pt x="31683" y="117051"/>
                </a:lnTo>
                <a:lnTo>
                  <a:pt x="38389" y="117051"/>
                </a:lnTo>
                <a:lnTo>
                  <a:pt x="31683" y="4748"/>
                </a:lnTo>
                <a:lnTo>
                  <a:pt x="31683" y="36417"/>
                </a:lnTo>
                <a:lnTo>
                  <a:pt x="24963" y="31616"/>
                </a:lnTo>
                <a:lnTo>
                  <a:pt x="21122" y="28751"/>
                </a:lnTo>
                <a:lnTo>
                  <a:pt x="19202" y="25870"/>
                </a:lnTo>
                <a:lnTo>
                  <a:pt x="17282" y="22975"/>
                </a:lnTo>
                <a:lnTo>
                  <a:pt x="16322" y="21055"/>
                </a:lnTo>
                <a:lnTo>
                  <a:pt x="16322" y="14349"/>
                </a:lnTo>
                <a:lnTo>
                  <a:pt x="18242" y="11469"/>
                </a:lnTo>
                <a:lnTo>
                  <a:pt x="22082" y="8588"/>
                </a:lnTo>
                <a:lnTo>
                  <a:pt x="24963" y="6668"/>
                </a:lnTo>
                <a:lnTo>
                  <a:pt x="31139" y="0"/>
                </a:lnTo>
                <a:lnTo>
                  <a:pt x="17677" y="3393"/>
                </a:lnTo>
                <a:lnTo>
                  <a:pt x="7680" y="9533"/>
                </a:lnTo>
                <a:lnTo>
                  <a:pt x="2880" y="15309"/>
                </a:lnTo>
                <a:lnTo>
                  <a:pt x="0" y="21055"/>
                </a:lnTo>
                <a:lnTo>
                  <a:pt x="0" y="27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0" name="object 630"/>
          <p:cNvSpPr/>
          <p:nvPr/>
        </p:nvSpPr>
        <p:spPr>
          <a:xfrm>
            <a:off x="1677299" y="1641317"/>
            <a:ext cx="31683" cy="67193"/>
          </a:xfrm>
          <a:custGeom>
            <a:avLst/>
            <a:gdLst/>
            <a:ahLst/>
            <a:cxnLst/>
            <a:rect l="l" t="t" r="r" b="b"/>
            <a:pathLst>
              <a:path w="31683" h="67193">
                <a:moveTo>
                  <a:pt x="31683" y="37444"/>
                </a:moveTo>
                <a:lnTo>
                  <a:pt x="31683" y="29763"/>
                </a:lnTo>
                <a:lnTo>
                  <a:pt x="28803" y="24002"/>
                </a:lnTo>
                <a:lnTo>
                  <a:pt x="24002" y="18242"/>
                </a:lnTo>
                <a:lnTo>
                  <a:pt x="22221" y="16220"/>
                </a:lnTo>
                <a:lnTo>
                  <a:pt x="13591" y="9052"/>
                </a:lnTo>
                <a:lnTo>
                  <a:pt x="0" y="0"/>
                </a:lnTo>
                <a:lnTo>
                  <a:pt x="4815" y="31683"/>
                </a:lnTo>
                <a:lnTo>
                  <a:pt x="8656" y="35524"/>
                </a:lnTo>
                <a:lnTo>
                  <a:pt x="10561" y="38404"/>
                </a:lnTo>
                <a:lnTo>
                  <a:pt x="12496" y="41285"/>
                </a:lnTo>
                <a:lnTo>
                  <a:pt x="13441" y="44165"/>
                </a:lnTo>
                <a:lnTo>
                  <a:pt x="13441" y="51846"/>
                </a:lnTo>
                <a:lnTo>
                  <a:pt x="12496" y="54726"/>
                </a:lnTo>
                <a:lnTo>
                  <a:pt x="10561" y="57607"/>
                </a:lnTo>
                <a:lnTo>
                  <a:pt x="9601" y="67193"/>
                </a:lnTo>
                <a:lnTo>
                  <a:pt x="17282" y="63352"/>
                </a:lnTo>
                <a:lnTo>
                  <a:pt x="23042" y="58567"/>
                </a:lnTo>
                <a:lnTo>
                  <a:pt x="28803" y="52806"/>
                </a:lnTo>
                <a:lnTo>
                  <a:pt x="31683" y="46085"/>
                </a:lnTo>
                <a:lnTo>
                  <a:pt x="31683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1" name="object 631"/>
          <p:cNvSpPr/>
          <p:nvPr/>
        </p:nvSpPr>
        <p:spPr>
          <a:xfrm>
            <a:off x="1663872" y="1597167"/>
            <a:ext cx="40309" cy="120944"/>
          </a:xfrm>
          <a:custGeom>
            <a:avLst/>
            <a:gdLst/>
            <a:ahLst/>
            <a:cxnLst/>
            <a:rect l="l" t="t" r="r" b="b"/>
            <a:pathLst>
              <a:path w="40309" h="120944">
                <a:moveTo>
                  <a:pt x="13426" y="0"/>
                </a:moveTo>
                <a:lnTo>
                  <a:pt x="6720" y="0"/>
                </a:lnTo>
                <a:lnTo>
                  <a:pt x="6720" y="3840"/>
                </a:lnTo>
                <a:lnTo>
                  <a:pt x="6176" y="3892"/>
                </a:lnTo>
                <a:lnTo>
                  <a:pt x="0" y="10561"/>
                </a:lnTo>
                <a:lnTo>
                  <a:pt x="2880" y="9585"/>
                </a:lnTo>
                <a:lnTo>
                  <a:pt x="6720" y="8641"/>
                </a:lnTo>
                <a:lnTo>
                  <a:pt x="13426" y="120944"/>
                </a:lnTo>
                <a:lnTo>
                  <a:pt x="13426" y="112318"/>
                </a:lnTo>
                <a:lnTo>
                  <a:pt x="23027" y="111343"/>
                </a:lnTo>
                <a:lnTo>
                  <a:pt x="23987" y="101757"/>
                </a:lnTo>
                <a:lnTo>
                  <a:pt x="21122" y="103677"/>
                </a:lnTo>
                <a:lnTo>
                  <a:pt x="18242" y="105597"/>
                </a:lnTo>
                <a:lnTo>
                  <a:pt x="13426" y="106558"/>
                </a:lnTo>
                <a:lnTo>
                  <a:pt x="13426" y="72953"/>
                </a:lnTo>
                <a:lnTo>
                  <a:pt x="18242" y="75834"/>
                </a:lnTo>
                <a:lnTo>
                  <a:pt x="13426" y="44150"/>
                </a:lnTo>
                <a:lnTo>
                  <a:pt x="13426" y="9585"/>
                </a:lnTo>
                <a:lnTo>
                  <a:pt x="18242" y="10561"/>
                </a:lnTo>
                <a:lnTo>
                  <a:pt x="21122" y="11521"/>
                </a:lnTo>
                <a:lnTo>
                  <a:pt x="23987" y="13426"/>
                </a:lnTo>
                <a:lnTo>
                  <a:pt x="26868" y="16306"/>
                </a:lnTo>
                <a:lnTo>
                  <a:pt x="29748" y="19202"/>
                </a:lnTo>
                <a:lnTo>
                  <a:pt x="31668" y="22082"/>
                </a:lnTo>
                <a:lnTo>
                  <a:pt x="34549" y="25923"/>
                </a:lnTo>
                <a:lnTo>
                  <a:pt x="36469" y="29763"/>
                </a:lnTo>
                <a:lnTo>
                  <a:pt x="37429" y="34549"/>
                </a:lnTo>
                <a:lnTo>
                  <a:pt x="40309" y="34549"/>
                </a:lnTo>
                <a:lnTo>
                  <a:pt x="40309" y="12481"/>
                </a:lnTo>
                <a:lnTo>
                  <a:pt x="37677" y="11092"/>
                </a:lnTo>
                <a:lnTo>
                  <a:pt x="25499" y="6301"/>
                </a:lnTo>
                <a:lnTo>
                  <a:pt x="13426" y="3840"/>
                </a:lnTo>
                <a:lnTo>
                  <a:pt x="134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2" name="object 632"/>
          <p:cNvSpPr/>
          <p:nvPr/>
        </p:nvSpPr>
        <p:spPr>
          <a:xfrm>
            <a:off x="1717624" y="1598127"/>
            <a:ext cx="69128" cy="109438"/>
          </a:xfrm>
          <a:custGeom>
            <a:avLst/>
            <a:gdLst/>
            <a:ahLst/>
            <a:cxnLst/>
            <a:rect l="l" t="t" r="r" b="b"/>
            <a:pathLst>
              <a:path w="69128" h="109438">
                <a:moveTo>
                  <a:pt x="24003" y="88315"/>
                </a:moveTo>
                <a:lnTo>
                  <a:pt x="26231" y="86081"/>
                </a:lnTo>
                <a:lnTo>
                  <a:pt x="37438" y="74582"/>
                </a:lnTo>
                <a:lnTo>
                  <a:pt x="46718" y="64400"/>
                </a:lnTo>
                <a:lnTo>
                  <a:pt x="53839" y="55537"/>
                </a:lnTo>
                <a:lnTo>
                  <a:pt x="58567" y="47990"/>
                </a:lnTo>
                <a:lnTo>
                  <a:pt x="62407" y="40309"/>
                </a:lnTo>
                <a:lnTo>
                  <a:pt x="64312" y="33588"/>
                </a:lnTo>
                <a:lnTo>
                  <a:pt x="64312" y="23027"/>
                </a:lnTo>
                <a:lnTo>
                  <a:pt x="63367" y="18242"/>
                </a:lnTo>
                <a:lnTo>
                  <a:pt x="60472" y="14401"/>
                </a:lnTo>
                <a:lnTo>
                  <a:pt x="58567" y="9601"/>
                </a:lnTo>
                <a:lnTo>
                  <a:pt x="54726" y="5760"/>
                </a:lnTo>
                <a:lnTo>
                  <a:pt x="49911" y="3840"/>
                </a:lnTo>
                <a:lnTo>
                  <a:pt x="46085" y="960"/>
                </a:lnTo>
                <a:lnTo>
                  <a:pt x="40325" y="0"/>
                </a:lnTo>
                <a:lnTo>
                  <a:pt x="27843" y="0"/>
                </a:lnTo>
                <a:lnTo>
                  <a:pt x="21122" y="1920"/>
                </a:lnTo>
                <a:lnTo>
                  <a:pt x="15361" y="6720"/>
                </a:lnTo>
                <a:lnTo>
                  <a:pt x="7239" y="16961"/>
                </a:lnTo>
                <a:lnTo>
                  <a:pt x="1920" y="29748"/>
                </a:lnTo>
                <a:lnTo>
                  <a:pt x="4800" y="30708"/>
                </a:lnTo>
                <a:lnTo>
                  <a:pt x="9601" y="22067"/>
                </a:lnTo>
                <a:lnTo>
                  <a:pt x="15361" y="18242"/>
                </a:lnTo>
                <a:lnTo>
                  <a:pt x="28803" y="18242"/>
                </a:lnTo>
                <a:lnTo>
                  <a:pt x="33604" y="20147"/>
                </a:lnTo>
                <a:lnTo>
                  <a:pt x="36484" y="23987"/>
                </a:lnTo>
                <a:lnTo>
                  <a:pt x="40325" y="27843"/>
                </a:lnTo>
                <a:lnTo>
                  <a:pt x="41285" y="32628"/>
                </a:lnTo>
                <a:lnTo>
                  <a:pt x="41285" y="45110"/>
                </a:lnTo>
                <a:lnTo>
                  <a:pt x="39364" y="52791"/>
                </a:lnTo>
                <a:lnTo>
                  <a:pt x="35524" y="61432"/>
                </a:lnTo>
                <a:lnTo>
                  <a:pt x="33647" y="64729"/>
                </a:lnTo>
                <a:lnTo>
                  <a:pt x="28536" y="72133"/>
                </a:lnTo>
                <a:lnTo>
                  <a:pt x="21144" y="81733"/>
                </a:lnTo>
                <a:lnTo>
                  <a:pt x="11592" y="93528"/>
                </a:lnTo>
                <a:lnTo>
                  <a:pt x="0" y="107518"/>
                </a:lnTo>
                <a:lnTo>
                  <a:pt x="0" y="109438"/>
                </a:lnTo>
                <a:lnTo>
                  <a:pt x="63367" y="109438"/>
                </a:lnTo>
                <a:lnTo>
                  <a:pt x="69128" y="78714"/>
                </a:lnTo>
                <a:lnTo>
                  <a:pt x="66248" y="78714"/>
                </a:lnTo>
                <a:lnTo>
                  <a:pt x="65288" y="81594"/>
                </a:lnTo>
                <a:lnTo>
                  <a:pt x="63367" y="84475"/>
                </a:lnTo>
                <a:lnTo>
                  <a:pt x="62407" y="85435"/>
                </a:lnTo>
                <a:lnTo>
                  <a:pt x="61432" y="86395"/>
                </a:lnTo>
                <a:lnTo>
                  <a:pt x="59527" y="87355"/>
                </a:lnTo>
                <a:lnTo>
                  <a:pt x="57591" y="88315"/>
                </a:lnTo>
                <a:lnTo>
                  <a:pt x="24003" y="883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3" name="object 633"/>
          <p:cNvSpPr/>
          <p:nvPr/>
        </p:nvSpPr>
        <p:spPr>
          <a:xfrm>
            <a:off x="1795378" y="1598127"/>
            <a:ext cx="45125" cy="112318"/>
          </a:xfrm>
          <a:custGeom>
            <a:avLst/>
            <a:gdLst/>
            <a:ahLst/>
            <a:cxnLst/>
            <a:rect l="l" t="t" r="r" b="b"/>
            <a:pathLst>
              <a:path w="45125" h="112318">
                <a:moveTo>
                  <a:pt x="45125" y="0"/>
                </a:moveTo>
                <a:lnTo>
                  <a:pt x="35524" y="0"/>
                </a:lnTo>
                <a:lnTo>
                  <a:pt x="0" y="112318"/>
                </a:lnTo>
                <a:lnTo>
                  <a:pt x="9601" y="112318"/>
                </a:lnTo>
                <a:lnTo>
                  <a:pt x="4512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4" name="object 634"/>
          <p:cNvSpPr/>
          <p:nvPr/>
        </p:nvSpPr>
        <p:spPr>
          <a:xfrm>
            <a:off x="1877949" y="1600047"/>
            <a:ext cx="41269" cy="98877"/>
          </a:xfrm>
          <a:custGeom>
            <a:avLst/>
            <a:gdLst/>
            <a:ahLst/>
            <a:cxnLst/>
            <a:rect l="l" t="t" r="r" b="b"/>
            <a:pathLst>
              <a:path w="41269" h="98877">
                <a:moveTo>
                  <a:pt x="40309" y="0"/>
                </a:moveTo>
                <a:lnTo>
                  <a:pt x="6720" y="0"/>
                </a:lnTo>
                <a:lnTo>
                  <a:pt x="6720" y="3840"/>
                </a:lnTo>
                <a:lnTo>
                  <a:pt x="12466" y="3840"/>
                </a:lnTo>
                <a:lnTo>
                  <a:pt x="14401" y="4800"/>
                </a:lnTo>
                <a:lnTo>
                  <a:pt x="15346" y="5760"/>
                </a:lnTo>
                <a:lnTo>
                  <a:pt x="16306" y="6705"/>
                </a:lnTo>
                <a:lnTo>
                  <a:pt x="17266" y="7680"/>
                </a:lnTo>
                <a:lnTo>
                  <a:pt x="17266" y="40309"/>
                </a:lnTo>
                <a:lnTo>
                  <a:pt x="14401" y="37429"/>
                </a:lnTo>
                <a:lnTo>
                  <a:pt x="11506" y="34549"/>
                </a:lnTo>
                <a:lnTo>
                  <a:pt x="8625" y="33604"/>
                </a:lnTo>
                <a:lnTo>
                  <a:pt x="5745" y="31668"/>
                </a:lnTo>
                <a:lnTo>
                  <a:pt x="2880" y="31668"/>
                </a:lnTo>
                <a:lnTo>
                  <a:pt x="0" y="39349"/>
                </a:lnTo>
                <a:lnTo>
                  <a:pt x="8625" y="39349"/>
                </a:lnTo>
                <a:lnTo>
                  <a:pt x="13426" y="43190"/>
                </a:lnTo>
                <a:lnTo>
                  <a:pt x="17266" y="49911"/>
                </a:lnTo>
                <a:lnTo>
                  <a:pt x="17266" y="89275"/>
                </a:lnTo>
                <a:lnTo>
                  <a:pt x="41269" y="98877"/>
                </a:lnTo>
                <a:lnTo>
                  <a:pt x="41269" y="96956"/>
                </a:lnTo>
                <a:lnTo>
                  <a:pt x="40309" y="95996"/>
                </a:lnTo>
                <a:lnTo>
                  <a:pt x="4030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5" name="object 635"/>
          <p:cNvSpPr/>
          <p:nvPr/>
        </p:nvSpPr>
        <p:spPr>
          <a:xfrm>
            <a:off x="1846265" y="1631716"/>
            <a:ext cx="80634" cy="77769"/>
          </a:xfrm>
          <a:custGeom>
            <a:avLst/>
            <a:gdLst/>
            <a:ahLst/>
            <a:cxnLst/>
            <a:rect l="l" t="t" r="r" b="b"/>
            <a:pathLst>
              <a:path w="80634" h="77769">
                <a:moveTo>
                  <a:pt x="17150" y="74951"/>
                </a:moveTo>
                <a:lnTo>
                  <a:pt x="29748" y="77769"/>
                </a:lnTo>
                <a:lnTo>
                  <a:pt x="33588" y="77769"/>
                </a:lnTo>
                <a:lnTo>
                  <a:pt x="36469" y="76794"/>
                </a:lnTo>
                <a:lnTo>
                  <a:pt x="39364" y="75849"/>
                </a:lnTo>
                <a:lnTo>
                  <a:pt x="42245" y="73929"/>
                </a:lnTo>
                <a:lnTo>
                  <a:pt x="46085" y="71048"/>
                </a:lnTo>
                <a:lnTo>
                  <a:pt x="48950" y="66248"/>
                </a:lnTo>
                <a:lnTo>
                  <a:pt x="48950" y="77769"/>
                </a:lnTo>
                <a:lnTo>
                  <a:pt x="80634" y="72008"/>
                </a:lnTo>
                <a:lnTo>
                  <a:pt x="80634" y="69128"/>
                </a:lnTo>
                <a:lnTo>
                  <a:pt x="77754" y="69128"/>
                </a:lnTo>
                <a:lnTo>
                  <a:pt x="75834" y="68168"/>
                </a:lnTo>
                <a:lnTo>
                  <a:pt x="74874" y="68168"/>
                </a:lnTo>
                <a:lnTo>
                  <a:pt x="72953" y="67208"/>
                </a:lnTo>
                <a:lnTo>
                  <a:pt x="48950" y="57607"/>
                </a:lnTo>
                <a:lnTo>
                  <a:pt x="45110" y="65288"/>
                </a:lnTo>
                <a:lnTo>
                  <a:pt x="41269" y="68168"/>
                </a:lnTo>
                <a:lnTo>
                  <a:pt x="32644" y="68168"/>
                </a:lnTo>
                <a:lnTo>
                  <a:pt x="31683" y="67208"/>
                </a:lnTo>
                <a:lnTo>
                  <a:pt x="28803" y="65288"/>
                </a:lnTo>
                <a:lnTo>
                  <a:pt x="26868" y="61447"/>
                </a:lnTo>
                <a:lnTo>
                  <a:pt x="25907" y="57607"/>
                </a:lnTo>
                <a:lnTo>
                  <a:pt x="24002" y="52806"/>
                </a:lnTo>
                <a:lnTo>
                  <a:pt x="24002" y="22082"/>
                </a:lnTo>
                <a:lnTo>
                  <a:pt x="24963" y="17282"/>
                </a:lnTo>
                <a:lnTo>
                  <a:pt x="26868" y="13441"/>
                </a:lnTo>
                <a:lnTo>
                  <a:pt x="27843" y="10561"/>
                </a:lnTo>
                <a:lnTo>
                  <a:pt x="29748" y="8641"/>
                </a:lnTo>
                <a:lnTo>
                  <a:pt x="31683" y="7680"/>
                </a:lnTo>
                <a:lnTo>
                  <a:pt x="34564" y="0"/>
                </a:lnTo>
                <a:lnTo>
                  <a:pt x="25907" y="0"/>
                </a:lnTo>
                <a:lnTo>
                  <a:pt x="20162" y="960"/>
                </a:lnTo>
                <a:lnTo>
                  <a:pt x="15361" y="4800"/>
                </a:lnTo>
                <a:lnTo>
                  <a:pt x="10561" y="7680"/>
                </a:lnTo>
                <a:lnTo>
                  <a:pt x="6720" y="12481"/>
                </a:lnTo>
                <a:lnTo>
                  <a:pt x="4800" y="19202"/>
                </a:lnTo>
                <a:lnTo>
                  <a:pt x="1920" y="24963"/>
                </a:lnTo>
                <a:lnTo>
                  <a:pt x="0" y="32644"/>
                </a:lnTo>
                <a:lnTo>
                  <a:pt x="2" y="40827"/>
                </a:lnTo>
                <a:lnTo>
                  <a:pt x="1983" y="54106"/>
                </a:lnTo>
                <a:lnTo>
                  <a:pt x="6720" y="65288"/>
                </a:lnTo>
                <a:lnTo>
                  <a:pt x="7249" y="66059"/>
                </a:lnTo>
                <a:lnTo>
                  <a:pt x="17150" y="749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6" name="object 636"/>
          <p:cNvSpPr/>
          <p:nvPr/>
        </p:nvSpPr>
        <p:spPr>
          <a:xfrm>
            <a:off x="1938421" y="1631716"/>
            <a:ext cx="71033" cy="76794"/>
          </a:xfrm>
          <a:custGeom>
            <a:avLst/>
            <a:gdLst/>
            <a:ahLst/>
            <a:cxnLst/>
            <a:rect l="l" t="t" r="r" b="b"/>
            <a:pathLst>
              <a:path w="71033" h="76794">
                <a:moveTo>
                  <a:pt x="23042" y="22082"/>
                </a:moveTo>
                <a:lnTo>
                  <a:pt x="23042" y="20162"/>
                </a:lnTo>
                <a:lnTo>
                  <a:pt x="22082" y="17282"/>
                </a:lnTo>
                <a:lnTo>
                  <a:pt x="20162" y="15361"/>
                </a:lnTo>
                <a:lnTo>
                  <a:pt x="19202" y="13441"/>
                </a:lnTo>
                <a:lnTo>
                  <a:pt x="18242" y="12481"/>
                </a:lnTo>
                <a:lnTo>
                  <a:pt x="18242" y="9601"/>
                </a:lnTo>
                <a:lnTo>
                  <a:pt x="19202" y="8641"/>
                </a:lnTo>
                <a:lnTo>
                  <a:pt x="20162" y="7680"/>
                </a:lnTo>
                <a:lnTo>
                  <a:pt x="22082" y="6720"/>
                </a:lnTo>
                <a:lnTo>
                  <a:pt x="24947" y="5760"/>
                </a:lnTo>
                <a:lnTo>
                  <a:pt x="32628" y="5760"/>
                </a:lnTo>
                <a:lnTo>
                  <a:pt x="34564" y="7680"/>
                </a:lnTo>
                <a:lnTo>
                  <a:pt x="36469" y="8641"/>
                </a:lnTo>
                <a:lnTo>
                  <a:pt x="37444" y="9601"/>
                </a:lnTo>
                <a:lnTo>
                  <a:pt x="37444" y="11521"/>
                </a:lnTo>
                <a:lnTo>
                  <a:pt x="38404" y="12481"/>
                </a:lnTo>
                <a:lnTo>
                  <a:pt x="38404" y="28803"/>
                </a:lnTo>
                <a:lnTo>
                  <a:pt x="25067" y="35328"/>
                </a:lnTo>
                <a:lnTo>
                  <a:pt x="13809" y="41655"/>
                </a:lnTo>
                <a:lnTo>
                  <a:pt x="6720" y="47045"/>
                </a:lnTo>
                <a:lnTo>
                  <a:pt x="1920" y="51846"/>
                </a:lnTo>
                <a:lnTo>
                  <a:pt x="0" y="56647"/>
                </a:lnTo>
                <a:lnTo>
                  <a:pt x="0" y="66248"/>
                </a:lnTo>
                <a:lnTo>
                  <a:pt x="960" y="70088"/>
                </a:lnTo>
                <a:lnTo>
                  <a:pt x="3840" y="72953"/>
                </a:lnTo>
                <a:lnTo>
                  <a:pt x="6720" y="75849"/>
                </a:lnTo>
                <a:lnTo>
                  <a:pt x="10561" y="76794"/>
                </a:lnTo>
                <a:lnTo>
                  <a:pt x="14401" y="76794"/>
                </a:lnTo>
                <a:lnTo>
                  <a:pt x="21122" y="51846"/>
                </a:lnTo>
                <a:lnTo>
                  <a:pt x="22082" y="48966"/>
                </a:lnTo>
                <a:lnTo>
                  <a:pt x="24003" y="46085"/>
                </a:lnTo>
                <a:lnTo>
                  <a:pt x="27843" y="42245"/>
                </a:lnTo>
                <a:lnTo>
                  <a:pt x="32628" y="38404"/>
                </a:lnTo>
                <a:lnTo>
                  <a:pt x="38404" y="34564"/>
                </a:lnTo>
                <a:lnTo>
                  <a:pt x="38404" y="59527"/>
                </a:lnTo>
                <a:lnTo>
                  <a:pt x="35509" y="62407"/>
                </a:lnTo>
                <a:lnTo>
                  <a:pt x="31668" y="63367"/>
                </a:lnTo>
                <a:lnTo>
                  <a:pt x="24947" y="63367"/>
                </a:lnTo>
                <a:lnTo>
                  <a:pt x="24003" y="61447"/>
                </a:lnTo>
                <a:lnTo>
                  <a:pt x="26245" y="73646"/>
                </a:lnTo>
                <a:lnTo>
                  <a:pt x="38404" y="65288"/>
                </a:lnTo>
                <a:lnTo>
                  <a:pt x="39349" y="69128"/>
                </a:lnTo>
                <a:lnTo>
                  <a:pt x="40325" y="72008"/>
                </a:lnTo>
                <a:lnTo>
                  <a:pt x="43190" y="73929"/>
                </a:lnTo>
                <a:lnTo>
                  <a:pt x="45125" y="75849"/>
                </a:lnTo>
                <a:lnTo>
                  <a:pt x="48950" y="76794"/>
                </a:lnTo>
                <a:lnTo>
                  <a:pt x="56631" y="76794"/>
                </a:lnTo>
                <a:lnTo>
                  <a:pt x="59512" y="75849"/>
                </a:lnTo>
                <a:lnTo>
                  <a:pt x="62392" y="73929"/>
                </a:lnTo>
                <a:lnTo>
                  <a:pt x="65272" y="72008"/>
                </a:lnTo>
                <a:lnTo>
                  <a:pt x="68153" y="70088"/>
                </a:lnTo>
                <a:lnTo>
                  <a:pt x="71033" y="65288"/>
                </a:lnTo>
                <a:lnTo>
                  <a:pt x="68153" y="63367"/>
                </a:lnTo>
                <a:lnTo>
                  <a:pt x="67193" y="66248"/>
                </a:lnTo>
                <a:lnTo>
                  <a:pt x="65272" y="67208"/>
                </a:lnTo>
                <a:lnTo>
                  <a:pt x="63352" y="67208"/>
                </a:lnTo>
                <a:lnTo>
                  <a:pt x="63352" y="66248"/>
                </a:lnTo>
                <a:lnTo>
                  <a:pt x="62392" y="66248"/>
                </a:lnTo>
                <a:lnTo>
                  <a:pt x="61432" y="65288"/>
                </a:lnTo>
                <a:lnTo>
                  <a:pt x="61432" y="64328"/>
                </a:lnTo>
                <a:lnTo>
                  <a:pt x="60472" y="63367"/>
                </a:lnTo>
                <a:lnTo>
                  <a:pt x="60472" y="16322"/>
                </a:lnTo>
                <a:lnTo>
                  <a:pt x="59512" y="13441"/>
                </a:lnTo>
                <a:lnTo>
                  <a:pt x="58552" y="10561"/>
                </a:lnTo>
                <a:lnTo>
                  <a:pt x="55671" y="6720"/>
                </a:lnTo>
                <a:lnTo>
                  <a:pt x="51846" y="3840"/>
                </a:lnTo>
                <a:lnTo>
                  <a:pt x="48006" y="960"/>
                </a:lnTo>
                <a:lnTo>
                  <a:pt x="42230" y="0"/>
                </a:lnTo>
                <a:lnTo>
                  <a:pt x="28788" y="0"/>
                </a:lnTo>
                <a:lnTo>
                  <a:pt x="24003" y="960"/>
                </a:lnTo>
                <a:lnTo>
                  <a:pt x="18242" y="1935"/>
                </a:lnTo>
                <a:lnTo>
                  <a:pt x="12481" y="3840"/>
                </a:lnTo>
                <a:lnTo>
                  <a:pt x="8641" y="6720"/>
                </a:lnTo>
                <a:lnTo>
                  <a:pt x="5760" y="10561"/>
                </a:lnTo>
                <a:lnTo>
                  <a:pt x="2880" y="13441"/>
                </a:lnTo>
                <a:lnTo>
                  <a:pt x="960" y="17282"/>
                </a:lnTo>
                <a:lnTo>
                  <a:pt x="960" y="24002"/>
                </a:lnTo>
                <a:lnTo>
                  <a:pt x="1920" y="25923"/>
                </a:lnTo>
                <a:lnTo>
                  <a:pt x="4800" y="27843"/>
                </a:lnTo>
                <a:lnTo>
                  <a:pt x="6720" y="30723"/>
                </a:lnTo>
                <a:lnTo>
                  <a:pt x="9601" y="31683"/>
                </a:lnTo>
                <a:lnTo>
                  <a:pt x="16322" y="31683"/>
                </a:lnTo>
                <a:lnTo>
                  <a:pt x="18242" y="30723"/>
                </a:lnTo>
                <a:lnTo>
                  <a:pt x="20162" y="28803"/>
                </a:lnTo>
                <a:lnTo>
                  <a:pt x="22082" y="26883"/>
                </a:lnTo>
                <a:lnTo>
                  <a:pt x="23042" y="24002"/>
                </a:lnTo>
                <a:lnTo>
                  <a:pt x="23042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7" name="object 637"/>
          <p:cNvSpPr/>
          <p:nvPr/>
        </p:nvSpPr>
        <p:spPr>
          <a:xfrm>
            <a:off x="1952823" y="1683562"/>
            <a:ext cx="11843" cy="24947"/>
          </a:xfrm>
          <a:custGeom>
            <a:avLst/>
            <a:gdLst/>
            <a:ahLst/>
            <a:cxnLst/>
            <a:rect l="l" t="t" r="r" b="b"/>
            <a:pathLst>
              <a:path w="11843" h="24947">
                <a:moveTo>
                  <a:pt x="6720" y="5760"/>
                </a:moveTo>
                <a:lnTo>
                  <a:pt x="6720" y="0"/>
                </a:lnTo>
                <a:lnTo>
                  <a:pt x="0" y="24947"/>
                </a:lnTo>
                <a:lnTo>
                  <a:pt x="934" y="24923"/>
                </a:lnTo>
                <a:lnTo>
                  <a:pt x="11843" y="21799"/>
                </a:lnTo>
                <a:lnTo>
                  <a:pt x="9601" y="9601"/>
                </a:lnTo>
                <a:lnTo>
                  <a:pt x="7680" y="7680"/>
                </a:lnTo>
                <a:lnTo>
                  <a:pt x="672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8" name="object 638"/>
          <p:cNvSpPr/>
          <p:nvPr/>
        </p:nvSpPr>
        <p:spPr>
          <a:xfrm>
            <a:off x="2013295" y="1633651"/>
            <a:ext cx="78714" cy="109423"/>
          </a:xfrm>
          <a:custGeom>
            <a:avLst/>
            <a:gdLst/>
            <a:ahLst/>
            <a:cxnLst/>
            <a:rect l="l" t="t" r="r" b="b"/>
            <a:pathLst>
              <a:path w="78714" h="109423">
                <a:moveTo>
                  <a:pt x="22082" y="92141"/>
                </a:moveTo>
                <a:lnTo>
                  <a:pt x="21122" y="89260"/>
                </a:lnTo>
                <a:lnTo>
                  <a:pt x="19202" y="88300"/>
                </a:lnTo>
                <a:lnTo>
                  <a:pt x="17282" y="86380"/>
                </a:lnTo>
                <a:lnTo>
                  <a:pt x="15361" y="85420"/>
                </a:lnTo>
                <a:lnTo>
                  <a:pt x="10561" y="85420"/>
                </a:lnTo>
                <a:lnTo>
                  <a:pt x="7680" y="86380"/>
                </a:lnTo>
                <a:lnTo>
                  <a:pt x="5760" y="88300"/>
                </a:lnTo>
                <a:lnTo>
                  <a:pt x="3840" y="90220"/>
                </a:lnTo>
                <a:lnTo>
                  <a:pt x="2880" y="93101"/>
                </a:lnTo>
                <a:lnTo>
                  <a:pt x="2880" y="99822"/>
                </a:lnTo>
                <a:lnTo>
                  <a:pt x="4800" y="102702"/>
                </a:lnTo>
                <a:lnTo>
                  <a:pt x="7680" y="105582"/>
                </a:lnTo>
                <a:lnTo>
                  <a:pt x="9601" y="107502"/>
                </a:lnTo>
                <a:lnTo>
                  <a:pt x="13441" y="109423"/>
                </a:lnTo>
                <a:lnTo>
                  <a:pt x="23042" y="109423"/>
                </a:lnTo>
                <a:lnTo>
                  <a:pt x="27843" y="106542"/>
                </a:lnTo>
                <a:lnTo>
                  <a:pt x="31683" y="102702"/>
                </a:lnTo>
                <a:lnTo>
                  <a:pt x="37332" y="91954"/>
                </a:lnTo>
                <a:lnTo>
                  <a:pt x="43205" y="76794"/>
                </a:lnTo>
                <a:lnTo>
                  <a:pt x="64328" y="22067"/>
                </a:lnTo>
                <a:lnTo>
                  <a:pt x="68168" y="12466"/>
                </a:lnTo>
                <a:lnTo>
                  <a:pt x="71048" y="7665"/>
                </a:lnTo>
                <a:lnTo>
                  <a:pt x="72953" y="5745"/>
                </a:lnTo>
                <a:lnTo>
                  <a:pt x="73913" y="3825"/>
                </a:lnTo>
                <a:lnTo>
                  <a:pt x="75834" y="2865"/>
                </a:lnTo>
                <a:lnTo>
                  <a:pt x="78714" y="2865"/>
                </a:lnTo>
                <a:lnTo>
                  <a:pt x="78714" y="0"/>
                </a:lnTo>
                <a:lnTo>
                  <a:pt x="53766" y="0"/>
                </a:lnTo>
                <a:lnTo>
                  <a:pt x="53766" y="2865"/>
                </a:lnTo>
                <a:lnTo>
                  <a:pt x="56647" y="2865"/>
                </a:lnTo>
                <a:lnTo>
                  <a:pt x="59512" y="3825"/>
                </a:lnTo>
                <a:lnTo>
                  <a:pt x="60487" y="4785"/>
                </a:lnTo>
                <a:lnTo>
                  <a:pt x="61447" y="5745"/>
                </a:lnTo>
                <a:lnTo>
                  <a:pt x="62392" y="7665"/>
                </a:lnTo>
                <a:lnTo>
                  <a:pt x="62392" y="12466"/>
                </a:lnTo>
                <a:lnTo>
                  <a:pt x="60487" y="18227"/>
                </a:lnTo>
                <a:lnTo>
                  <a:pt x="57607" y="25907"/>
                </a:lnTo>
                <a:lnTo>
                  <a:pt x="48966" y="47990"/>
                </a:lnTo>
                <a:lnTo>
                  <a:pt x="36484" y="19187"/>
                </a:lnTo>
                <a:lnTo>
                  <a:pt x="33604" y="13426"/>
                </a:lnTo>
                <a:lnTo>
                  <a:pt x="32644" y="9585"/>
                </a:lnTo>
                <a:lnTo>
                  <a:pt x="32644" y="4785"/>
                </a:lnTo>
                <a:lnTo>
                  <a:pt x="33604" y="3825"/>
                </a:lnTo>
                <a:lnTo>
                  <a:pt x="35524" y="3825"/>
                </a:lnTo>
                <a:lnTo>
                  <a:pt x="36484" y="2865"/>
                </a:lnTo>
                <a:lnTo>
                  <a:pt x="39364" y="2865"/>
                </a:lnTo>
                <a:lnTo>
                  <a:pt x="39364" y="0"/>
                </a:lnTo>
                <a:lnTo>
                  <a:pt x="0" y="0"/>
                </a:lnTo>
                <a:lnTo>
                  <a:pt x="0" y="2865"/>
                </a:lnTo>
                <a:lnTo>
                  <a:pt x="2880" y="3825"/>
                </a:lnTo>
                <a:lnTo>
                  <a:pt x="4800" y="4785"/>
                </a:lnTo>
                <a:lnTo>
                  <a:pt x="5760" y="6705"/>
                </a:lnTo>
                <a:lnTo>
                  <a:pt x="7680" y="8625"/>
                </a:lnTo>
                <a:lnTo>
                  <a:pt x="10561" y="13426"/>
                </a:lnTo>
                <a:lnTo>
                  <a:pt x="14401" y="22067"/>
                </a:lnTo>
                <a:lnTo>
                  <a:pt x="38404" y="76794"/>
                </a:lnTo>
                <a:lnTo>
                  <a:pt x="35524" y="83515"/>
                </a:lnTo>
                <a:lnTo>
                  <a:pt x="32644" y="91196"/>
                </a:lnTo>
                <a:lnTo>
                  <a:pt x="30723" y="95981"/>
                </a:lnTo>
                <a:lnTo>
                  <a:pt x="28803" y="97917"/>
                </a:lnTo>
                <a:lnTo>
                  <a:pt x="26883" y="99822"/>
                </a:lnTo>
                <a:lnTo>
                  <a:pt x="25923" y="100782"/>
                </a:lnTo>
                <a:lnTo>
                  <a:pt x="23042" y="100782"/>
                </a:lnTo>
                <a:lnTo>
                  <a:pt x="22082" y="99822"/>
                </a:lnTo>
                <a:lnTo>
                  <a:pt x="22082" y="921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9" name="object 639"/>
          <p:cNvSpPr/>
          <p:nvPr/>
        </p:nvSpPr>
        <p:spPr>
          <a:xfrm>
            <a:off x="2167859" y="1692203"/>
            <a:ext cx="9585" cy="17282"/>
          </a:xfrm>
          <a:custGeom>
            <a:avLst/>
            <a:gdLst/>
            <a:ahLst/>
            <a:cxnLst/>
            <a:rect l="l" t="t" r="r" b="b"/>
            <a:pathLst>
              <a:path w="9585" h="17282">
                <a:moveTo>
                  <a:pt x="6720" y="11521"/>
                </a:moveTo>
                <a:lnTo>
                  <a:pt x="4800" y="9601"/>
                </a:lnTo>
                <a:lnTo>
                  <a:pt x="2865" y="7680"/>
                </a:lnTo>
                <a:lnTo>
                  <a:pt x="960" y="4800"/>
                </a:lnTo>
                <a:lnTo>
                  <a:pt x="960" y="1920"/>
                </a:lnTo>
                <a:lnTo>
                  <a:pt x="0" y="0"/>
                </a:lnTo>
                <a:lnTo>
                  <a:pt x="2865" y="15361"/>
                </a:lnTo>
                <a:lnTo>
                  <a:pt x="5745" y="17282"/>
                </a:lnTo>
                <a:lnTo>
                  <a:pt x="9585" y="17282"/>
                </a:lnTo>
                <a:lnTo>
                  <a:pt x="8625" y="12466"/>
                </a:lnTo>
                <a:lnTo>
                  <a:pt x="6720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0" name="object 640"/>
          <p:cNvSpPr/>
          <p:nvPr/>
        </p:nvSpPr>
        <p:spPr>
          <a:xfrm>
            <a:off x="2137135" y="1600047"/>
            <a:ext cx="80634" cy="109438"/>
          </a:xfrm>
          <a:custGeom>
            <a:avLst/>
            <a:gdLst/>
            <a:ahLst/>
            <a:cxnLst/>
            <a:rect l="l" t="t" r="r" b="b"/>
            <a:pathLst>
              <a:path w="80634" h="109438">
                <a:moveTo>
                  <a:pt x="54711" y="93116"/>
                </a:moveTo>
                <a:lnTo>
                  <a:pt x="53751" y="96956"/>
                </a:lnTo>
                <a:lnTo>
                  <a:pt x="51831" y="100797"/>
                </a:lnTo>
                <a:lnTo>
                  <a:pt x="49911" y="101757"/>
                </a:lnTo>
                <a:lnTo>
                  <a:pt x="47990" y="103677"/>
                </a:lnTo>
                <a:lnTo>
                  <a:pt x="46070" y="104622"/>
                </a:lnTo>
                <a:lnTo>
                  <a:pt x="39349" y="104622"/>
                </a:lnTo>
                <a:lnTo>
                  <a:pt x="40309" y="109438"/>
                </a:lnTo>
                <a:lnTo>
                  <a:pt x="50871" y="109438"/>
                </a:lnTo>
                <a:lnTo>
                  <a:pt x="56631" y="108463"/>
                </a:lnTo>
                <a:lnTo>
                  <a:pt x="62392" y="104622"/>
                </a:lnTo>
                <a:lnTo>
                  <a:pt x="68153" y="100797"/>
                </a:lnTo>
                <a:lnTo>
                  <a:pt x="71993" y="95996"/>
                </a:lnTo>
                <a:lnTo>
                  <a:pt x="74874" y="89275"/>
                </a:lnTo>
                <a:lnTo>
                  <a:pt x="78714" y="82555"/>
                </a:lnTo>
                <a:lnTo>
                  <a:pt x="80634" y="75834"/>
                </a:lnTo>
                <a:lnTo>
                  <a:pt x="80634" y="60472"/>
                </a:lnTo>
                <a:lnTo>
                  <a:pt x="78714" y="53751"/>
                </a:lnTo>
                <a:lnTo>
                  <a:pt x="76794" y="47990"/>
                </a:lnTo>
                <a:lnTo>
                  <a:pt x="73914" y="43190"/>
                </a:lnTo>
                <a:lnTo>
                  <a:pt x="70073" y="38389"/>
                </a:lnTo>
                <a:lnTo>
                  <a:pt x="66233" y="35509"/>
                </a:lnTo>
                <a:lnTo>
                  <a:pt x="61432" y="32628"/>
                </a:lnTo>
                <a:lnTo>
                  <a:pt x="56631" y="31668"/>
                </a:lnTo>
                <a:lnTo>
                  <a:pt x="44150" y="31668"/>
                </a:lnTo>
                <a:lnTo>
                  <a:pt x="37444" y="34549"/>
                </a:lnTo>
                <a:lnTo>
                  <a:pt x="30723" y="41269"/>
                </a:lnTo>
                <a:lnTo>
                  <a:pt x="30723" y="0"/>
                </a:ln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4800" y="3840"/>
                </a:lnTo>
                <a:lnTo>
                  <a:pt x="5760" y="4800"/>
                </a:lnTo>
                <a:lnTo>
                  <a:pt x="6720" y="4800"/>
                </a:lnTo>
                <a:lnTo>
                  <a:pt x="7680" y="5760"/>
                </a:lnTo>
                <a:lnTo>
                  <a:pt x="8641" y="7680"/>
                </a:lnTo>
                <a:lnTo>
                  <a:pt x="8641" y="109438"/>
                </a:lnTo>
                <a:lnTo>
                  <a:pt x="11521" y="109438"/>
                </a:lnTo>
                <a:lnTo>
                  <a:pt x="24003" y="101757"/>
                </a:lnTo>
                <a:lnTo>
                  <a:pt x="26883" y="104622"/>
                </a:lnTo>
                <a:lnTo>
                  <a:pt x="29748" y="106558"/>
                </a:lnTo>
                <a:lnTo>
                  <a:pt x="33588" y="107518"/>
                </a:lnTo>
                <a:lnTo>
                  <a:pt x="30723" y="92156"/>
                </a:lnTo>
                <a:lnTo>
                  <a:pt x="30723" y="47990"/>
                </a:lnTo>
                <a:lnTo>
                  <a:pt x="35524" y="43190"/>
                </a:lnTo>
                <a:lnTo>
                  <a:pt x="39349" y="40309"/>
                </a:lnTo>
                <a:lnTo>
                  <a:pt x="47990" y="40309"/>
                </a:lnTo>
                <a:lnTo>
                  <a:pt x="49911" y="42230"/>
                </a:lnTo>
                <a:lnTo>
                  <a:pt x="52791" y="45110"/>
                </a:lnTo>
                <a:lnTo>
                  <a:pt x="55671" y="48950"/>
                </a:lnTo>
                <a:lnTo>
                  <a:pt x="56631" y="56631"/>
                </a:lnTo>
                <a:lnTo>
                  <a:pt x="56631" y="79674"/>
                </a:lnTo>
                <a:lnTo>
                  <a:pt x="55671" y="88315"/>
                </a:lnTo>
                <a:lnTo>
                  <a:pt x="54711" y="93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1" name="object 641"/>
          <p:cNvSpPr/>
          <p:nvPr/>
        </p:nvSpPr>
        <p:spPr>
          <a:xfrm>
            <a:off x="2225451" y="1633651"/>
            <a:ext cx="78714" cy="109423"/>
          </a:xfrm>
          <a:custGeom>
            <a:avLst/>
            <a:gdLst/>
            <a:ahLst/>
            <a:cxnLst/>
            <a:rect l="l" t="t" r="r" b="b"/>
            <a:pathLst>
              <a:path w="78714" h="109423">
                <a:moveTo>
                  <a:pt x="39349" y="0"/>
                </a:moveTo>
                <a:lnTo>
                  <a:pt x="0" y="0"/>
                </a:lnTo>
                <a:lnTo>
                  <a:pt x="0" y="2865"/>
                </a:lnTo>
                <a:lnTo>
                  <a:pt x="2880" y="3825"/>
                </a:lnTo>
                <a:lnTo>
                  <a:pt x="4800" y="4785"/>
                </a:lnTo>
                <a:lnTo>
                  <a:pt x="6720" y="6705"/>
                </a:lnTo>
                <a:lnTo>
                  <a:pt x="7680" y="8625"/>
                </a:lnTo>
                <a:lnTo>
                  <a:pt x="10561" y="13426"/>
                </a:lnTo>
                <a:lnTo>
                  <a:pt x="14401" y="22067"/>
                </a:lnTo>
                <a:lnTo>
                  <a:pt x="38389" y="76794"/>
                </a:lnTo>
                <a:lnTo>
                  <a:pt x="36484" y="83515"/>
                </a:lnTo>
                <a:lnTo>
                  <a:pt x="33604" y="91196"/>
                </a:lnTo>
                <a:lnTo>
                  <a:pt x="30723" y="95981"/>
                </a:lnTo>
                <a:lnTo>
                  <a:pt x="28803" y="97917"/>
                </a:lnTo>
                <a:lnTo>
                  <a:pt x="26883" y="99822"/>
                </a:lnTo>
                <a:lnTo>
                  <a:pt x="25923" y="100782"/>
                </a:lnTo>
                <a:lnTo>
                  <a:pt x="23042" y="100782"/>
                </a:lnTo>
                <a:lnTo>
                  <a:pt x="23042" y="99822"/>
                </a:lnTo>
                <a:lnTo>
                  <a:pt x="22082" y="98861"/>
                </a:lnTo>
                <a:lnTo>
                  <a:pt x="22082" y="92141"/>
                </a:lnTo>
                <a:lnTo>
                  <a:pt x="21122" y="89260"/>
                </a:lnTo>
                <a:lnTo>
                  <a:pt x="19202" y="88300"/>
                </a:lnTo>
                <a:lnTo>
                  <a:pt x="18242" y="86380"/>
                </a:lnTo>
                <a:lnTo>
                  <a:pt x="15361" y="85420"/>
                </a:lnTo>
                <a:lnTo>
                  <a:pt x="10561" y="85420"/>
                </a:lnTo>
                <a:lnTo>
                  <a:pt x="7680" y="86380"/>
                </a:lnTo>
                <a:lnTo>
                  <a:pt x="5760" y="88300"/>
                </a:lnTo>
                <a:lnTo>
                  <a:pt x="3840" y="90220"/>
                </a:lnTo>
                <a:lnTo>
                  <a:pt x="2880" y="93101"/>
                </a:lnTo>
                <a:lnTo>
                  <a:pt x="2880" y="99822"/>
                </a:lnTo>
                <a:lnTo>
                  <a:pt x="4800" y="102702"/>
                </a:lnTo>
                <a:lnTo>
                  <a:pt x="7680" y="105582"/>
                </a:lnTo>
                <a:lnTo>
                  <a:pt x="10561" y="107502"/>
                </a:lnTo>
                <a:lnTo>
                  <a:pt x="13441" y="109423"/>
                </a:lnTo>
                <a:lnTo>
                  <a:pt x="24003" y="109423"/>
                </a:lnTo>
                <a:lnTo>
                  <a:pt x="27843" y="106542"/>
                </a:lnTo>
                <a:lnTo>
                  <a:pt x="31668" y="102702"/>
                </a:lnTo>
                <a:lnTo>
                  <a:pt x="37567" y="91778"/>
                </a:lnTo>
                <a:lnTo>
                  <a:pt x="44165" y="76794"/>
                </a:lnTo>
                <a:lnTo>
                  <a:pt x="65272" y="22067"/>
                </a:lnTo>
                <a:lnTo>
                  <a:pt x="68153" y="12466"/>
                </a:lnTo>
                <a:lnTo>
                  <a:pt x="71033" y="7665"/>
                </a:lnTo>
                <a:lnTo>
                  <a:pt x="72953" y="5745"/>
                </a:lnTo>
                <a:lnTo>
                  <a:pt x="73913" y="3825"/>
                </a:lnTo>
                <a:lnTo>
                  <a:pt x="75834" y="2865"/>
                </a:lnTo>
                <a:lnTo>
                  <a:pt x="78714" y="2865"/>
                </a:lnTo>
                <a:lnTo>
                  <a:pt x="78714" y="0"/>
                </a:lnTo>
                <a:lnTo>
                  <a:pt x="53751" y="0"/>
                </a:lnTo>
                <a:lnTo>
                  <a:pt x="53751" y="2865"/>
                </a:lnTo>
                <a:lnTo>
                  <a:pt x="56631" y="2865"/>
                </a:lnTo>
                <a:lnTo>
                  <a:pt x="59512" y="3825"/>
                </a:lnTo>
                <a:lnTo>
                  <a:pt x="60472" y="4785"/>
                </a:lnTo>
                <a:lnTo>
                  <a:pt x="62392" y="5745"/>
                </a:lnTo>
                <a:lnTo>
                  <a:pt x="62392" y="12466"/>
                </a:lnTo>
                <a:lnTo>
                  <a:pt x="61432" y="18227"/>
                </a:lnTo>
                <a:lnTo>
                  <a:pt x="57591" y="25907"/>
                </a:lnTo>
                <a:lnTo>
                  <a:pt x="48950" y="47990"/>
                </a:lnTo>
                <a:lnTo>
                  <a:pt x="36484" y="19187"/>
                </a:lnTo>
                <a:lnTo>
                  <a:pt x="33604" y="13426"/>
                </a:lnTo>
                <a:lnTo>
                  <a:pt x="32644" y="9585"/>
                </a:lnTo>
                <a:lnTo>
                  <a:pt x="32644" y="4785"/>
                </a:lnTo>
                <a:lnTo>
                  <a:pt x="34564" y="3825"/>
                </a:lnTo>
                <a:lnTo>
                  <a:pt x="35509" y="3825"/>
                </a:lnTo>
                <a:lnTo>
                  <a:pt x="37444" y="2865"/>
                </a:lnTo>
                <a:lnTo>
                  <a:pt x="39349" y="2865"/>
                </a:lnTo>
                <a:lnTo>
                  <a:pt x="3934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2" name="object 642"/>
          <p:cNvSpPr/>
          <p:nvPr/>
        </p:nvSpPr>
        <p:spPr>
          <a:xfrm>
            <a:off x="2356972" y="1597167"/>
            <a:ext cx="24963" cy="24947"/>
          </a:xfrm>
          <a:custGeom>
            <a:avLst/>
            <a:gdLst/>
            <a:ahLst/>
            <a:cxnLst/>
            <a:rect l="l" t="t" r="r" b="b"/>
            <a:pathLst>
              <a:path w="24963" h="24947">
                <a:moveTo>
                  <a:pt x="24963" y="12481"/>
                </a:moveTo>
                <a:lnTo>
                  <a:pt x="24963" y="9585"/>
                </a:lnTo>
                <a:lnTo>
                  <a:pt x="23987" y="6720"/>
                </a:lnTo>
                <a:lnTo>
                  <a:pt x="21122" y="3840"/>
                </a:lnTo>
                <a:lnTo>
                  <a:pt x="19187" y="1920"/>
                </a:lnTo>
                <a:lnTo>
                  <a:pt x="16306" y="0"/>
                </a:lnTo>
                <a:lnTo>
                  <a:pt x="9585" y="0"/>
                </a:lnTo>
                <a:lnTo>
                  <a:pt x="6720" y="1920"/>
                </a:lnTo>
                <a:lnTo>
                  <a:pt x="3840" y="3840"/>
                </a:lnTo>
                <a:lnTo>
                  <a:pt x="1905" y="6720"/>
                </a:lnTo>
                <a:lnTo>
                  <a:pt x="0" y="9585"/>
                </a:lnTo>
                <a:lnTo>
                  <a:pt x="0" y="16306"/>
                </a:lnTo>
                <a:lnTo>
                  <a:pt x="1905" y="19202"/>
                </a:lnTo>
                <a:lnTo>
                  <a:pt x="3840" y="21107"/>
                </a:lnTo>
                <a:lnTo>
                  <a:pt x="6720" y="23987"/>
                </a:lnTo>
                <a:lnTo>
                  <a:pt x="9585" y="24947"/>
                </a:lnTo>
                <a:lnTo>
                  <a:pt x="16306" y="24947"/>
                </a:lnTo>
                <a:lnTo>
                  <a:pt x="19187" y="23987"/>
                </a:lnTo>
                <a:lnTo>
                  <a:pt x="21122" y="21107"/>
                </a:lnTo>
                <a:lnTo>
                  <a:pt x="23987" y="19202"/>
                </a:lnTo>
                <a:lnTo>
                  <a:pt x="24963" y="16306"/>
                </a:lnTo>
                <a:lnTo>
                  <a:pt x="24963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3" name="object 643"/>
          <p:cNvSpPr/>
          <p:nvPr/>
        </p:nvSpPr>
        <p:spPr>
          <a:xfrm>
            <a:off x="2349291" y="1633651"/>
            <a:ext cx="40309" cy="73913"/>
          </a:xfrm>
          <a:custGeom>
            <a:avLst/>
            <a:gdLst/>
            <a:ahLst/>
            <a:cxnLst/>
            <a:rect l="l" t="t" r="r" b="b"/>
            <a:pathLst>
              <a:path w="40309" h="73913">
                <a:moveTo>
                  <a:pt x="31668" y="0"/>
                </a:moveTo>
                <a:lnTo>
                  <a:pt x="0" y="0"/>
                </a:lnTo>
                <a:lnTo>
                  <a:pt x="0" y="2865"/>
                </a:lnTo>
                <a:lnTo>
                  <a:pt x="3840" y="2865"/>
                </a:lnTo>
                <a:lnTo>
                  <a:pt x="5745" y="3825"/>
                </a:lnTo>
                <a:lnTo>
                  <a:pt x="7680" y="5745"/>
                </a:lnTo>
                <a:lnTo>
                  <a:pt x="8641" y="6705"/>
                </a:lnTo>
                <a:lnTo>
                  <a:pt x="8641" y="67193"/>
                </a:lnTo>
                <a:lnTo>
                  <a:pt x="7680" y="68153"/>
                </a:lnTo>
                <a:lnTo>
                  <a:pt x="5745" y="70073"/>
                </a:lnTo>
                <a:lnTo>
                  <a:pt x="3840" y="71018"/>
                </a:lnTo>
                <a:lnTo>
                  <a:pt x="0" y="71018"/>
                </a:lnTo>
                <a:lnTo>
                  <a:pt x="0" y="73913"/>
                </a:lnTo>
                <a:lnTo>
                  <a:pt x="40309" y="73913"/>
                </a:lnTo>
                <a:lnTo>
                  <a:pt x="40309" y="71018"/>
                </a:lnTo>
                <a:lnTo>
                  <a:pt x="36469" y="71018"/>
                </a:lnTo>
                <a:lnTo>
                  <a:pt x="34549" y="70073"/>
                </a:lnTo>
                <a:lnTo>
                  <a:pt x="33588" y="69113"/>
                </a:lnTo>
                <a:lnTo>
                  <a:pt x="31668" y="67193"/>
                </a:lnTo>
                <a:lnTo>
                  <a:pt x="3166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4" name="object 644"/>
          <p:cNvSpPr/>
          <p:nvPr/>
        </p:nvSpPr>
        <p:spPr>
          <a:xfrm>
            <a:off x="2396322" y="1631716"/>
            <a:ext cx="80634" cy="75849"/>
          </a:xfrm>
          <a:custGeom>
            <a:avLst/>
            <a:gdLst/>
            <a:ahLst/>
            <a:cxnLst/>
            <a:rect l="l" t="t" r="r" b="b"/>
            <a:pathLst>
              <a:path w="80634" h="75849">
                <a:moveTo>
                  <a:pt x="37444" y="75849"/>
                </a:moveTo>
                <a:lnTo>
                  <a:pt x="37444" y="72953"/>
                </a:lnTo>
                <a:lnTo>
                  <a:pt x="34564" y="72953"/>
                </a:lnTo>
                <a:lnTo>
                  <a:pt x="32644" y="72008"/>
                </a:lnTo>
                <a:lnTo>
                  <a:pt x="31683" y="70088"/>
                </a:lnTo>
                <a:lnTo>
                  <a:pt x="30723" y="69128"/>
                </a:lnTo>
                <a:lnTo>
                  <a:pt x="30723" y="20162"/>
                </a:lnTo>
                <a:lnTo>
                  <a:pt x="34564" y="13441"/>
                </a:lnTo>
                <a:lnTo>
                  <a:pt x="38404" y="10561"/>
                </a:lnTo>
                <a:lnTo>
                  <a:pt x="46085" y="10561"/>
                </a:lnTo>
                <a:lnTo>
                  <a:pt x="47045" y="11521"/>
                </a:lnTo>
                <a:lnTo>
                  <a:pt x="48006" y="12481"/>
                </a:lnTo>
                <a:lnTo>
                  <a:pt x="48966" y="13441"/>
                </a:lnTo>
                <a:lnTo>
                  <a:pt x="48966" y="15361"/>
                </a:lnTo>
                <a:lnTo>
                  <a:pt x="49926" y="17282"/>
                </a:lnTo>
                <a:lnTo>
                  <a:pt x="49926" y="68168"/>
                </a:lnTo>
                <a:lnTo>
                  <a:pt x="48966" y="69128"/>
                </a:lnTo>
                <a:lnTo>
                  <a:pt x="47045" y="72008"/>
                </a:lnTo>
                <a:lnTo>
                  <a:pt x="45125" y="72953"/>
                </a:lnTo>
                <a:lnTo>
                  <a:pt x="42245" y="72953"/>
                </a:lnTo>
                <a:lnTo>
                  <a:pt x="42245" y="75849"/>
                </a:lnTo>
                <a:lnTo>
                  <a:pt x="80634" y="75849"/>
                </a:lnTo>
                <a:lnTo>
                  <a:pt x="80634" y="72953"/>
                </a:lnTo>
                <a:lnTo>
                  <a:pt x="76809" y="72953"/>
                </a:lnTo>
                <a:lnTo>
                  <a:pt x="74874" y="72008"/>
                </a:lnTo>
                <a:lnTo>
                  <a:pt x="73913" y="70088"/>
                </a:lnTo>
                <a:lnTo>
                  <a:pt x="72969" y="69128"/>
                </a:lnTo>
                <a:lnTo>
                  <a:pt x="71993" y="65288"/>
                </a:lnTo>
                <a:lnTo>
                  <a:pt x="71993" y="16322"/>
                </a:lnTo>
                <a:lnTo>
                  <a:pt x="71033" y="13441"/>
                </a:lnTo>
                <a:lnTo>
                  <a:pt x="70088" y="9601"/>
                </a:lnTo>
                <a:lnTo>
                  <a:pt x="68153" y="5760"/>
                </a:lnTo>
                <a:lnTo>
                  <a:pt x="64312" y="3840"/>
                </a:lnTo>
                <a:lnTo>
                  <a:pt x="61447" y="960"/>
                </a:lnTo>
                <a:lnTo>
                  <a:pt x="57607" y="0"/>
                </a:lnTo>
                <a:lnTo>
                  <a:pt x="48966" y="0"/>
                </a:lnTo>
                <a:lnTo>
                  <a:pt x="45125" y="960"/>
                </a:lnTo>
                <a:lnTo>
                  <a:pt x="41285" y="2880"/>
                </a:lnTo>
                <a:lnTo>
                  <a:pt x="37444" y="4800"/>
                </a:lnTo>
                <a:lnTo>
                  <a:pt x="34564" y="7680"/>
                </a:lnTo>
                <a:lnTo>
                  <a:pt x="30723" y="11521"/>
                </a:lnTo>
                <a:lnTo>
                  <a:pt x="30723" y="1935"/>
                </a:lnTo>
                <a:lnTo>
                  <a:pt x="0" y="1935"/>
                </a:lnTo>
                <a:lnTo>
                  <a:pt x="0" y="4800"/>
                </a:lnTo>
                <a:lnTo>
                  <a:pt x="3840" y="4800"/>
                </a:lnTo>
                <a:lnTo>
                  <a:pt x="5760" y="5760"/>
                </a:lnTo>
                <a:lnTo>
                  <a:pt x="6720" y="7680"/>
                </a:lnTo>
                <a:lnTo>
                  <a:pt x="7680" y="8641"/>
                </a:lnTo>
                <a:lnTo>
                  <a:pt x="7680" y="69128"/>
                </a:lnTo>
                <a:lnTo>
                  <a:pt x="6720" y="70088"/>
                </a:lnTo>
                <a:lnTo>
                  <a:pt x="5760" y="72008"/>
                </a:lnTo>
                <a:lnTo>
                  <a:pt x="2880" y="72953"/>
                </a:lnTo>
                <a:lnTo>
                  <a:pt x="0" y="72953"/>
                </a:lnTo>
                <a:lnTo>
                  <a:pt x="0" y="75849"/>
                </a:lnTo>
                <a:lnTo>
                  <a:pt x="37444" y="758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5" name="object 645"/>
          <p:cNvSpPr/>
          <p:nvPr/>
        </p:nvSpPr>
        <p:spPr>
          <a:xfrm>
            <a:off x="2487518" y="1631716"/>
            <a:ext cx="62407" cy="77769"/>
          </a:xfrm>
          <a:custGeom>
            <a:avLst/>
            <a:gdLst/>
            <a:ahLst/>
            <a:cxnLst/>
            <a:rect l="l" t="t" r="r" b="b"/>
            <a:pathLst>
              <a:path w="62407" h="77769">
                <a:moveTo>
                  <a:pt x="0" y="40325"/>
                </a:moveTo>
                <a:lnTo>
                  <a:pt x="87" y="43452"/>
                </a:lnTo>
                <a:lnTo>
                  <a:pt x="2616" y="56174"/>
                </a:lnTo>
                <a:lnTo>
                  <a:pt x="8641" y="67208"/>
                </a:lnTo>
                <a:lnTo>
                  <a:pt x="19588" y="75176"/>
                </a:lnTo>
                <a:lnTo>
                  <a:pt x="32644" y="77769"/>
                </a:lnTo>
                <a:lnTo>
                  <a:pt x="38404" y="77769"/>
                </a:lnTo>
                <a:lnTo>
                  <a:pt x="44165" y="76794"/>
                </a:lnTo>
                <a:lnTo>
                  <a:pt x="48966" y="72953"/>
                </a:lnTo>
                <a:lnTo>
                  <a:pt x="54726" y="70088"/>
                </a:lnTo>
                <a:lnTo>
                  <a:pt x="58567" y="65288"/>
                </a:lnTo>
                <a:lnTo>
                  <a:pt x="62407" y="58567"/>
                </a:lnTo>
                <a:lnTo>
                  <a:pt x="59527" y="56647"/>
                </a:lnTo>
                <a:lnTo>
                  <a:pt x="56647" y="60487"/>
                </a:lnTo>
                <a:lnTo>
                  <a:pt x="53766" y="62407"/>
                </a:lnTo>
                <a:lnTo>
                  <a:pt x="51846" y="63367"/>
                </a:lnTo>
                <a:lnTo>
                  <a:pt x="48966" y="65288"/>
                </a:lnTo>
                <a:lnTo>
                  <a:pt x="40325" y="65288"/>
                </a:lnTo>
                <a:lnTo>
                  <a:pt x="36484" y="64328"/>
                </a:lnTo>
                <a:lnTo>
                  <a:pt x="33604" y="62407"/>
                </a:lnTo>
                <a:lnTo>
                  <a:pt x="29763" y="58567"/>
                </a:lnTo>
                <a:lnTo>
                  <a:pt x="26883" y="54726"/>
                </a:lnTo>
                <a:lnTo>
                  <a:pt x="24963" y="48005"/>
                </a:lnTo>
                <a:lnTo>
                  <a:pt x="22082" y="41285"/>
                </a:lnTo>
                <a:lnTo>
                  <a:pt x="21122" y="34564"/>
                </a:lnTo>
                <a:lnTo>
                  <a:pt x="21122" y="19202"/>
                </a:lnTo>
                <a:lnTo>
                  <a:pt x="23042" y="13441"/>
                </a:lnTo>
                <a:lnTo>
                  <a:pt x="25923" y="9601"/>
                </a:lnTo>
                <a:lnTo>
                  <a:pt x="27843" y="6720"/>
                </a:lnTo>
                <a:lnTo>
                  <a:pt x="29763" y="4800"/>
                </a:lnTo>
                <a:lnTo>
                  <a:pt x="33604" y="4800"/>
                </a:lnTo>
                <a:lnTo>
                  <a:pt x="35524" y="5760"/>
                </a:lnTo>
                <a:lnTo>
                  <a:pt x="36484" y="6720"/>
                </a:lnTo>
                <a:lnTo>
                  <a:pt x="37444" y="8641"/>
                </a:lnTo>
                <a:lnTo>
                  <a:pt x="38404" y="10561"/>
                </a:lnTo>
                <a:lnTo>
                  <a:pt x="38404" y="14401"/>
                </a:lnTo>
                <a:lnTo>
                  <a:pt x="39364" y="19202"/>
                </a:lnTo>
                <a:lnTo>
                  <a:pt x="40325" y="23042"/>
                </a:lnTo>
                <a:lnTo>
                  <a:pt x="42245" y="24963"/>
                </a:lnTo>
                <a:lnTo>
                  <a:pt x="44165" y="26883"/>
                </a:lnTo>
                <a:lnTo>
                  <a:pt x="47045" y="27843"/>
                </a:lnTo>
                <a:lnTo>
                  <a:pt x="52806" y="27843"/>
                </a:lnTo>
                <a:lnTo>
                  <a:pt x="55686" y="26883"/>
                </a:lnTo>
                <a:lnTo>
                  <a:pt x="57607" y="25923"/>
                </a:lnTo>
                <a:lnTo>
                  <a:pt x="59527" y="24002"/>
                </a:lnTo>
                <a:lnTo>
                  <a:pt x="60487" y="21122"/>
                </a:lnTo>
                <a:lnTo>
                  <a:pt x="60487" y="13441"/>
                </a:lnTo>
                <a:lnTo>
                  <a:pt x="57607" y="9601"/>
                </a:lnTo>
                <a:lnTo>
                  <a:pt x="52806" y="5760"/>
                </a:lnTo>
                <a:lnTo>
                  <a:pt x="48966" y="1935"/>
                </a:lnTo>
                <a:lnTo>
                  <a:pt x="42245" y="0"/>
                </a:lnTo>
                <a:lnTo>
                  <a:pt x="34564" y="0"/>
                </a:lnTo>
                <a:lnTo>
                  <a:pt x="29731" y="283"/>
                </a:lnTo>
                <a:lnTo>
                  <a:pt x="17598" y="4211"/>
                </a:lnTo>
                <a:lnTo>
                  <a:pt x="7680" y="13441"/>
                </a:lnTo>
                <a:lnTo>
                  <a:pt x="6411" y="15575"/>
                </a:lnTo>
                <a:lnTo>
                  <a:pt x="1692" y="27031"/>
                </a:lnTo>
                <a:lnTo>
                  <a:pt x="0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6" name="object 646"/>
          <p:cNvSpPr/>
          <p:nvPr/>
        </p:nvSpPr>
        <p:spPr>
          <a:xfrm>
            <a:off x="2559527" y="1631716"/>
            <a:ext cx="69113" cy="77769"/>
          </a:xfrm>
          <a:custGeom>
            <a:avLst/>
            <a:gdLst/>
            <a:ahLst/>
            <a:cxnLst/>
            <a:rect l="l" t="t" r="r" b="b"/>
            <a:pathLst>
              <a:path w="69113" h="77769">
                <a:moveTo>
                  <a:pt x="39319" y="77531"/>
                </a:moveTo>
                <a:lnTo>
                  <a:pt x="51660" y="73827"/>
                </a:lnTo>
                <a:lnTo>
                  <a:pt x="61432" y="65288"/>
                </a:lnTo>
                <a:lnTo>
                  <a:pt x="67643" y="52596"/>
                </a:lnTo>
                <a:lnTo>
                  <a:pt x="69113" y="39364"/>
                </a:lnTo>
                <a:lnTo>
                  <a:pt x="69113" y="31683"/>
                </a:lnTo>
                <a:lnTo>
                  <a:pt x="68153" y="24963"/>
                </a:lnTo>
                <a:lnTo>
                  <a:pt x="65272" y="19202"/>
                </a:lnTo>
                <a:lnTo>
                  <a:pt x="62392" y="12481"/>
                </a:lnTo>
                <a:lnTo>
                  <a:pt x="57591" y="7680"/>
                </a:lnTo>
                <a:lnTo>
                  <a:pt x="52791" y="4800"/>
                </a:lnTo>
                <a:lnTo>
                  <a:pt x="47030" y="960"/>
                </a:lnTo>
                <a:lnTo>
                  <a:pt x="41269" y="0"/>
                </a:lnTo>
                <a:lnTo>
                  <a:pt x="34549" y="0"/>
                </a:lnTo>
                <a:lnTo>
                  <a:pt x="31296" y="126"/>
                </a:lnTo>
                <a:lnTo>
                  <a:pt x="18806" y="3514"/>
                </a:lnTo>
                <a:lnTo>
                  <a:pt x="8625" y="11521"/>
                </a:lnTo>
                <a:lnTo>
                  <a:pt x="6546" y="14578"/>
                </a:lnTo>
                <a:lnTo>
                  <a:pt x="1634" y="26186"/>
                </a:lnTo>
                <a:lnTo>
                  <a:pt x="0" y="39364"/>
                </a:lnTo>
                <a:lnTo>
                  <a:pt x="86" y="42487"/>
                </a:lnTo>
                <a:lnTo>
                  <a:pt x="2606" y="55212"/>
                </a:lnTo>
                <a:lnTo>
                  <a:pt x="8625" y="66248"/>
                </a:lnTo>
                <a:lnTo>
                  <a:pt x="10798" y="68533"/>
                </a:lnTo>
                <a:lnTo>
                  <a:pt x="21519" y="75460"/>
                </a:lnTo>
                <a:lnTo>
                  <a:pt x="25907" y="68168"/>
                </a:lnTo>
                <a:lnTo>
                  <a:pt x="24947" y="65288"/>
                </a:lnTo>
                <a:lnTo>
                  <a:pt x="23987" y="61447"/>
                </a:lnTo>
                <a:lnTo>
                  <a:pt x="23027" y="56647"/>
                </a:lnTo>
                <a:lnTo>
                  <a:pt x="23027" y="25923"/>
                </a:lnTo>
                <a:lnTo>
                  <a:pt x="23987" y="20162"/>
                </a:lnTo>
                <a:lnTo>
                  <a:pt x="24947" y="14401"/>
                </a:lnTo>
                <a:lnTo>
                  <a:pt x="25907" y="10561"/>
                </a:lnTo>
                <a:lnTo>
                  <a:pt x="27828" y="8641"/>
                </a:lnTo>
                <a:lnTo>
                  <a:pt x="29748" y="5760"/>
                </a:lnTo>
                <a:lnTo>
                  <a:pt x="31668" y="4800"/>
                </a:lnTo>
                <a:lnTo>
                  <a:pt x="37429" y="4800"/>
                </a:lnTo>
                <a:lnTo>
                  <a:pt x="38389" y="5760"/>
                </a:lnTo>
                <a:lnTo>
                  <a:pt x="40309" y="6720"/>
                </a:lnTo>
                <a:lnTo>
                  <a:pt x="42230" y="8641"/>
                </a:lnTo>
                <a:lnTo>
                  <a:pt x="43190" y="10561"/>
                </a:lnTo>
                <a:lnTo>
                  <a:pt x="44150" y="14401"/>
                </a:lnTo>
                <a:lnTo>
                  <a:pt x="46070" y="17282"/>
                </a:lnTo>
                <a:lnTo>
                  <a:pt x="46070" y="32644"/>
                </a:lnTo>
                <a:lnTo>
                  <a:pt x="45987" y="40258"/>
                </a:lnTo>
                <a:lnTo>
                  <a:pt x="45271" y="54552"/>
                </a:lnTo>
                <a:lnTo>
                  <a:pt x="44150" y="63367"/>
                </a:lnTo>
                <a:lnTo>
                  <a:pt x="44150" y="66248"/>
                </a:lnTo>
                <a:lnTo>
                  <a:pt x="42230" y="69128"/>
                </a:lnTo>
                <a:lnTo>
                  <a:pt x="40309" y="71048"/>
                </a:lnTo>
                <a:lnTo>
                  <a:pt x="38389" y="72008"/>
                </a:lnTo>
                <a:lnTo>
                  <a:pt x="36469" y="72953"/>
                </a:lnTo>
                <a:lnTo>
                  <a:pt x="34549" y="72953"/>
                </a:lnTo>
                <a:lnTo>
                  <a:pt x="34549" y="77769"/>
                </a:lnTo>
                <a:lnTo>
                  <a:pt x="39319" y="775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7" name="object 647"/>
          <p:cNvSpPr/>
          <p:nvPr/>
        </p:nvSpPr>
        <p:spPr>
          <a:xfrm>
            <a:off x="2581046" y="1699884"/>
            <a:ext cx="13029" cy="9601"/>
          </a:xfrm>
          <a:custGeom>
            <a:avLst/>
            <a:gdLst/>
            <a:ahLst/>
            <a:cxnLst/>
            <a:rect l="l" t="t" r="r" b="b"/>
            <a:pathLst>
              <a:path w="13029" h="9601">
                <a:moveTo>
                  <a:pt x="13029" y="9601"/>
                </a:moveTo>
                <a:lnTo>
                  <a:pt x="13029" y="4785"/>
                </a:lnTo>
                <a:lnTo>
                  <a:pt x="10149" y="4785"/>
                </a:lnTo>
                <a:lnTo>
                  <a:pt x="8229" y="3840"/>
                </a:lnTo>
                <a:lnTo>
                  <a:pt x="6308" y="1920"/>
                </a:lnTo>
                <a:lnTo>
                  <a:pt x="4388" y="0"/>
                </a:lnTo>
                <a:lnTo>
                  <a:pt x="0" y="7292"/>
                </a:lnTo>
                <a:lnTo>
                  <a:pt x="13029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8" name="object 648"/>
          <p:cNvSpPr/>
          <p:nvPr/>
        </p:nvSpPr>
        <p:spPr>
          <a:xfrm>
            <a:off x="2641122" y="1631716"/>
            <a:ext cx="124785" cy="75849"/>
          </a:xfrm>
          <a:custGeom>
            <a:avLst/>
            <a:gdLst/>
            <a:ahLst/>
            <a:cxnLst/>
            <a:rect l="l" t="t" r="r" b="b"/>
            <a:pathLst>
              <a:path w="124785" h="75849">
                <a:moveTo>
                  <a:pt x="47990" y="11521"/>
                </a:moveTo>
                <a:lnTo>
                  <a:pt x="48950" y="12481"/>
                </a:lnTo>
                <a:lnTo>
                  <a:pt x="49910" y="13441"/>
                </a:lnTo>
                <a:lnTo>
                  <a:pt x="49910" y="15361"/>
                </a:lnTo>
                <a:lnTo>
                  <a:pt x="50871" y="17282"/>
                </a:lnTo>
                <a:lnTo>
                  <a:pt x="50871" y="68168"/>
                </a:lnTo>
                <a:lnTo>
                  <a:pt x="49910" y="69128"/>
                </a:lnTo>
                <a:lnTo>
                  <a:pt x="48950" y="71048"/>
                </a:lnTo>
                <a:lnTo>
                  <a:pt x="47990" y="72008"/>
                </a:lnTo>
                <a:lnTo>
                  <a:pt x="47030" y="72008"/>
                </a:lnTo>
                <a:lnTo>
                  <a:pt x="45110" y="72953"/>
                </a:lnTo>
                <a:lnTo>
                  <a:pt x="43190" y="72953"/>
                </a:lnTo>
                <a:lnTo>
                  <a:pt x="43190" y="75849"/>
                </a:lnTo>
                <a:lnTo>
                  <a:pt x="81594" y="75849"/>
                </a:lnTo>
                <a:lnTo>
                  <a:pt x="81594" y="72953"/>
                </a:lnTo>
                <a:lnTo>
                  <a:pt x="77754" y="72953"/>
                </a:lnTo>
                <a:lnTo>
                  <a:pt x="75834" y="72008"/>
                </a:lnTo>
                <a:lnTo>
                  <a:pt x="74874" y="70088"/>
                </a:lnTo>
                <a:lnTo>
                  <a:pt x="73913" y="68168"/>
                </a:lnTo>
                <a:lnTo>
                  <a:pt x="72953" y="65288"/>
                </a:lnTo>
                <a:lnTo>
                  <a:pt x="72953" y="20162"/>
                </a:lnTo>
                <a:lnTo>
                  <a:pt x="75834" y="16322"/>
                </a:lnTo>
                <a:lnTo>
                  <a:pt x="77754" y="14401"/>
                </a:lnTo>
                <a:lnTo>
                  <a:pt x="80634" y="12481"/>
                </a:lnTo>
                <a:lnTo>
                  <a:pt x="82555" y="10561"/>
                </a:lnTo>
                <a:lnTo>
                  <a:pt x="85435" y="9601"/>
                </a:lnTo>
                <a:lnTo>
                  <a:pt x="89275" y="9601"/>
                </a:lnTo>
                <a:lnTo>
                  <a:pt x="90236" y="10561"/>
                </a:lnTo>
                <a:lnTo>
                  <a:pt x="91196" y="11521"/>
                </a:lnTo>
                <a:lnTo>
                  <a:pt x="92156" y="12481"/>
                </a:lnTo>
                <a:lnTo>
                  <a:pt x="93116" y="13441"/>
                </a:lnTo>
                <a:lnTo>
                  <a:pt x="94076" y="15361"/>
                </a:lnTo>
                <a:lnTo>
                  <a:pt x="94076" y="17282"/>
                </a:lnTo>
                <a:lnTo>
                  <a:pt x="95036" y="21122"/>
                </a:lnTo>
                <a:lnTo>
                  <a:pt x="95036" y="65288"/>
                </a:lnTo>
                <a:lnTo>
                  <a:pt x="94076" y="68168"/>
                </a:lnTo>
                <a:lnTo>
                  <a:pt x="93116" y="69128"/>
                </a:lnTo>
                <a:lnTo>
                  <a:pt x="92156" y="72008"/>
                </a:lnTo>
                <a:lnTo>
                  <a:pt x="89275" y="72953"/>
                </a:lnTo>
                <a:lnTo>
                  <a:pt x="86395" y="72953"/>
                </a:lnTo>
                <a:lnTo>
                  <a:pt x="86395" y="75849"/>
                </a:lnTo>
                <a:lnTo>
                  <a:pt x="124785" y="75849"/>
                </a:lnTo>
                <a:lnTo>
                  <a:pt x="124785" y="72953"/>
                </a:lnTo>
                <a:lnTo>
                  <a:pt x="121919" y="72953"/>
                </a:lnTo>
                <a:lnTo>
                  <a:pt x="119039" y="72008"/>
                </a:lnTo>
                <a:lnTo>
                  <a:pt x="118079" y="70088"/>
                </a:lnTo>
                <a:lnTo>
                  <a:pt x="117104" y="69128"/>
                </a:lnTo>
                <a:lnTo>
                  <a:pt x="117104" y="21122"/>
                </a:lnTo>
                <a:lnTo>
                  <a:pt x="116144" y="15361"/>
                </a:lnTo>
                <a:lnTo>
                  <a:pt x="115199" y="12481"/>
                </a:lnTo>
                <a:lnTo>
                  <a:pt x="114239" y="8641"/>
                </a:lnTo>
                <a:lnTo>
                  <a:pt x="111358" y="5760"/>
                </a:lnTo>
                <a:lnTo>
                  <a:pt x="108478" y="2880"/>
                </a:lnTo>
                <a:lnTo>
                  <a:pt x="105582" y="960"/>
                </a:lnTo>
                <a:lnTo>
                  <a:pt x="101757" y="0"/>
                </a:lnTo>
                <a:lnTo>
                  <a:pt x="92156" y="0"/>
                </a:lnTo>
                <a:lnTo>
                  <a:pt x="88315" y="960"/>
                </a:lnTo>
                <a:lnTo>
                  <a:pt x="84475" y="2880"/>
                </a:lnTo>
                <a:lnTo>
                  <a:pt x="80634" y="4800"/>
                </a:lnTo>
                <a:lnTo>
                  <a:pt x="75834" y="8641"/>
                </a:lnTo>
                <a:lnTo>
                  <a:pt x="71993" y="13441"/>
                </a:lnTo>
                <a:lnTo>
                  <a:pt x="70073" y="8641"/>
                </a:lnTo>
                <a:lnTo>
                  <a:pt x="68153" y="4800"/>
                </a:lnTo>
                <a:lnTo>
                  <a:pt x="64312" y="2880"/>
                </a:lnTo>
                <a:lnTo>
                  <a:pt x="61432" y="960"/>
                </a:lnTo>
                <a:lnTo>
                  <a:pt x="57591" y="0"/>
                </a:lnTo>
                <a:lnTo>
                  <a:pt x="48950" y="0"/>
                </a:lnTo>
                <a:lnTo>
                  <a:pt x="45110" y="960"/>
                </a:lnTo>
                <a:lnTo>
                  <a:pt x="41269" y="1935"/>
                </a:lnTo>
                <a:lnTo>
                  <a:pt x="37429" y="3840"/>
                </a:lnTo>
                <a:lnTo>
                  <a:pt x="33588" y="6720"/>
                </a:lnTo>
                <a:lnTo>
                  <a:pt x="29748" y="11521"/>
                </a:lnTo>
                <a:lnTo>
                  <a:pt x="29748" y="1935"/>
                </a:lnTo>
                <a:lnTo>
                  <a:pt x="0" y="1935"/>
                </a:lnTo>
                <a:lnTo>
                  <a:pt x="0" y="4800"/>
                </a:lnTo>
                <a:lnTo>
                  <a:pt x="2880" y="4800"/>
                </a:lnTo>
                <a:lnTo>
                  <a:pt x="4800" y="5760"/>
                </a:lnTo>
                <a:lnTo>
                  <a:pt x="5760" y="7680"/>
                </a:lnTo>
                <a:lnTo>
                  <a:pt x="7665" y="8641"/>
                </a:lnTo>
                <a:lnTo>
                  <a:pt x="7665" y="69128"/>
                </a:lnTo>
                <a:lnTo>
                  <a:pt x="6720" y="70088"/>
                </a:lnTo>
                <a:lnTo>
                  <a:pt x="4800" y="72008"/>
                </a:lnTo>
                <a:lnTo>
                  <a:pt x="2880" y="72953"/>
                </a:lnTo>
                <a:lnTo>
                  <a:pt x="0" y="72953"/>
                </a:lnTo>
                <a:lnTo>
                  <a:pt x="0" y="75849"/>
                </a:lnTo>
                <a:lnTo>
                  <a:pt x="38389" y="75849"/>
                </a:lnTo>
                <a:lnTo>
                  <a:pt x="38389" y="72953"/>
                </a:lnTo>
                <a:lnTo>
                  <a:pt x="34564" y="72953"/>
                </a:lnTo>
                <a:lnTo>
                  <a:pt x="32628" y="72008"/>
                </a:lnTo>
                <a:lnTo>
                  <a:pt x="31668" y="70088"/>
                </a:lnTo>
                <a:lnTo>
                  <a:pt x="30723" y="68168"/>
                </a:lnTo>
                <a:lnTo>
                  <a:pt x="29748" y="65288"/>
                </a:lnTo>
                <a:lnTo>
                  <a:pt x="29748" y="20162"/>
                </a:lnTo>
                <a:lnTo>
                  <a:pt x="32628" y="16322"/>
                </a:lnTo>
                <a:lnTo>
                  <a:pt x="35509" y="13441"/>
                </a:lnTo>
                <a:lnTo>
                  <a:pt x="37429" y="11521"/>
                </a:lnTo>
                <a:lnTo>
                  <a:pt x="39349" y="10561"/>
                </a:lnTo>
                <a:lnTo>
                  <a:pt x="41269" y="9601"/>
                </a:lnTo>
                <a:lnTo>
                  <a:pt x="45110" y="9601"/>
                </a:lnTo>
                <a:lnTo>
                  <a:pt x="46070" y="10561"/>
                </a:lnTo>
                <a:lnTo>
                  <a:pt x="47990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9" name="object 649"/>
          <p:cNvSpPr/>
          <p:nvPr/>
        </p:nvSpPr>
        <p:spPr>
          <a:xfrm>
            <a:off x="2799499" y="1631716"/>
            <a:ext cx="42257" cy="36484"/>
          </a:xfrm>
          <a:custGeom>
            <a:avLst/>
            <a:gdLst/>
            <a:ahLst/>
            <a:cxnLst/>
            <a:rect l="l" t="t" r="r" b="b"/>
            <a:pathLst>
              <a:path w="42257" h="36484">
                <a:moveTo>
                  <a:pt x="1932" y="13441"/>
                </a:moveTo>
                <a:lnTo>
                  <a:pt x="5772" y="8641"/>
                </a:lnTo>
                <a:lnTo>
                  <a:pt x="6732" y="5760"/>
                </a:lnTo>
                <a:lnTo>
                  <a:pt x="9613" y="4800"/>
                </a:lnTo>
                <a:lnTo>
                  <a:pt x="15374" y="4800"/>
                </a:lnTo>
                <a:lnTo>
                  <a:pt x="16334" y="5760"/>
                </a:lnTo>
                <a:lnTo>
                  <a:pt x="18254" y="7680"/>
                </a:lnTo>
                <a:lnTo>
                  <a:pt x="20174" y="10561"/>
                </a:lnTo>
                <a:lnTo>
                  <a:pt x="21134" y="13441"/>
                </a:lnTo>
                <a:lnTo>
                  <a:pt x="22094" y="16322"/>
                </a:lnTo>
                <a:lnTo>
                  <a:pt x="22094" y="30723"/>
                </a:lnTo>
                <a:lnTo>
                  <a:pt x="972" y="30723"/>
                </a:lnTo>
                <a:lnTo>
                  <a:pt x="42257" y="36484"/>
                </a:lnTo>
                <a:lnTo>
                  <a:pt x="41749" y="31545"/>
                </a:lnTo>
                <a:lnTo>
                  <a:pt x="38578" y="18560"/>
                </a:lnTo>
                <a:lnTo>
                  <a:pt x="32656" y="8641"/>
                </a:lnTo>
                <a:lnTo>
                  <a:pt x="26895" y="2880"/>
                </a:lnTo>
                <a:lnTo>
                  <a:pt x="21134" y="0"/>
                </a:lnTo>
                <a:lnTo>
                  <a:pt x="12554" y="8"/>
                </a:lnTo>
                <a:lnTo>
                  <a:pt x="0" y="2561"/>
                </a:lnTo>
                <a:lnTo>
                  <a:pt x="972" y="20162"/>
                </a:lnTo>
                <a:lnTo>
                  <a:pt x="1932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0" name="object 650"/>
          <p:cNvSpPr/>
          <p:nvPr/>
        </p:nvSpPr>
        <p:spPr>
          <a:xfrm>
            <a:off x="2779349" y="1634277"/>
            <a:ext cx="62407" cy="75208"/>
          </a:xfrm>
          <a:custGeom>
            <a:avLst/>
            <a:gdLst/>
            <a:ahLst/>
            <a:cxnLst/>
            <a:rect l="l" t="t" r="r" b="b"/>
            <a:pathLst>
              <a:path w="62407" h="75208">
                <a:moveTo>
                  <a:pt x="21122" y="17601"/>
                </a:moveTo>
                <a:lnTo>
                  <a:pt x="20150" y="0"/>
                </a:lnTo>
                <a:lnTo>
                  <a:pt x="9601" y="7999"/>
                </a:lnTo>
                <a:lnTo>
                  <a:pt x="6214" y="12537"/>
                </a:lnTo>
                <a:lnTo>
                  <a:pt x="1489" y="23918"/>
                </a:lnTo>
                <a:lnTo>
                  <a:pt x="0" y="37763"/>
                </a:lnTo>
                <a:lnTo>
                  <a:pt x="1" y="38266"/>
                </a:lnTo>
                <a:lnTo>
                  <a:pt x="1617" y="51545"/>
                </a:lnTo>
                <a:lnTo>
                  <a:pt x="6720" y="62726"/>
                </a:lnTo>
                <a:lnTo>
                  <a:pt x="8344" y="64941"/>
                </a:lnTo>
                <a:lnTo>
                  <a:pt x="18549" y="72732"/>
                </a:lnTo>
                <a:lnTo>
                  <a:pt x="31683" y="75208"/>
                </a:lnTo>
                <a:lnTo>
                  <a:pt x="38404" y="75208"/>
                </a:lnTo>
                <a:lnTo>
                  <a:pt x="44165" y="74232"/>
                </a:lnTo>
                <a:lnTo>
                  <a:pt x="48966" y="70392"/>
                </a:lnTo>
                <a:lnTo>
                  <a:pt x="53766" y="66567"/>
                </a:lnTo>
                <a:lnTo>
                  <a:pt x="57607" y="60806"/>
                </a:lnTo>
                <a:lnTo>
                  <a:pt x="62407" y="53125"/>
                </a:lnTo>
                <a:lnTo>
                  <a:pt x="59527" y="51205"/>
                </a:lnTo>
                <a:lnTo>
                  <a:pt x="56647" y="56005"/>
                </a:lnTo>
                <a:lnTo>
                  <a:pt x="53766" y="58886"/>
                </a:lnTo>
                <a:lnTo>
                  <a:pt x="50886" y="60806"/>
                </a:lnTo>
                <a:lnTo>
                  <a:pt x="48006" y="62726"/>
                </a:lnTo>
                <a:lnTo>
                  <a:pt x="45125" y="63686"/>
                </a:lnTo>
                <a:lnTo>
                  <a:pt x="37444" y="63686"/>
                </a:lnTo>
                <a:lnTo>
                  <a:pt x="32644" y="60806"/>
                </a:lnTo>
                <a:lnTo>
                  <a:pt x="28803" y="56965"/>
                </a:lnTo>
                <a:lnTo>
                  <a:pt x="24003" y="51205"/>
                </a:lnTo>
                <a:lnTo>
                  <a:pt x="22082" y="43524"/>
                </a:lnTo>
                <a:lnTo>
                  <a:pt x="21122" y="33923"/>
                </a:lnTo>
                <a:lnTo>
                  <a:pt x="62407" y="33923"/>
                </a:lnTo>
                <a:lnTo>
                  <a:pt x="21122" y="28162"/>
                </a:lnTo>
                <a:lnTo>
                  <a:pt x="21122" y="17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1" name="object 651"/>
          <p:cNvSpPr/>
          <p:nvPr/>
        </p:nvSpPr>
        <p:spPr>
          <a:xfrm>
            <a:off x="2888787" y="1631716"/>
            <a:ext cx="62407" cy="77769"/>
          </a:xfrm>
          <a:custGeom>
            <a:avLst/>
            <a:gdLst/>
            <a:ahLst/>
            <a:cxnLst/>
            <a:rect l="l" t="t" r="r" b="b"/>
            <a:pathLst>
              <a:path w="62407" h="77769">
                <a:moveTo>
                  <a:pt x="0" y="40325"/>
                </a:moveTo>
                <a:lnTo>
                  <a:pt x="137" y="43748"/>
                </a:lnTo>
                <a:lnTo>
                  <a:pt x="3221" y="56302"/>
                </a:lnTo>
                <a:lnTo>
                  <a:pt x="9601" y="67208"/>
                </a:lnTo>
                <a:lnTo>
                  <a:pt x="15361" y="73929"/>
                </a:lnTo>
                <a:lnTo>
                  <a:pt x="23042" y="77769"/>
                </a:lnTo>
                <a:lnTo>
                  <a:pt x="39364" y="77769"/>
                </a:lnTo>
                <a:lnTo>
                  <a:pt x="44165" y="76794"/>
                </a:lnTo>
                <a:lnTo>
                  <a:pt x="49926" y="72953"/>
                </a:lnTo>
                <a:lnTo>
                  <a:pt x="54726" y="70088"/>
                </a:lnTo>
                <a:lnTo>
                  <a:pt x="59527" y="65288"/>
                </a:lnTo>
                <a:lnTo>
                  <a:pt x="62407" y="58567"/>
                </a:lnTo>
                <a:lnTo>
                  <a:pt x="60472" y="56647"/>
                </a:lnTo>
                <a:lnTo>
                  <a:pt x="57591" y="60487"/>
                </a:lnTo>
                <a:lnTo>
                  <a:pt x="54726" y="62407"/>
                </a:lnTo>
                <a:lnTo>
                  <a:pt x="51846" y="63367"/>
                </a:lnTo>
                <a:lnTo>
                  <a:pt x="49926" y="65288"/>
                </a:lnTo>
                <a:lnTo>
                  <a:pt x="40325" y="65288"/>
                </a:lnTo>
                <a:lnTo>
                  <a:pt x="37444" y="64328"/>
                </a:lnTo>
                <a:lnTo>
                  <a:pt x="34564" y="62407"/>
                </a:lnTo>
                <a:lnTo>
                  <a:pt x="30723" y="58567"/>
                </a:lnTo>
                <a:lnTo>
                  <a:pt x="27843" y="54726"/>
                </a:lnTo>
                <a:lnTo>
                  <a:pt x="24963" y="48005"/>
                </a:lnTo>
                <a:lnTo>
                  <a:pt x="23042" y="41285"/>
                </a:lnTo>
                <a:lnTo>
                  <a:pt x="22082" y="34564"/>
                </a:lnTo>
                <a:lnTo>
                  <a:pt x="22082" y="19202"/>
                </a:lnTo>
                <a:lnTo>
                  <a:pt x="23042" y="13441"/>
                </a:lnTo>
                <a:lnTo>
                  <a:pt x="25923" y="9601"/>
                </a:lnTo>
                <a:lnTo>
                  <a:pt x="27843" y="6720"/>
                </a:lnTo>
                <a:lnTo>
                  <a:pt x="29763" y="4800"/>
                </a:lnTo>
                <a:lnTo>
                  <a:pt x="34564" y="4800"/>
                </a:lnTo>
                <a:lnTo>
                  <a:pt x="35524" y="5760"/>
                </a:lnTo>
                <a:lnTo>
                  <a:pt x="36484" y="6720"/>
                </a:lnTo>
                <a:lnTo>
                  <a:pt x="38404" y="8641"/>
                </a:lnTo>
                <a:lnTo>
                  <a:pt x="38404" y="10561"/>
                </a:lnTo>
                <a:lnTo>
                  <a:pt x="39364" y="14401"/>
                </a:lnTo>
                <a:lnTo>
                  <a:pt x="39364" y="19202"/>
                </a:lnTo>
                <a:lnTo>
                  <a:pt x="41285" y="23042"/>
                </a:lnTo>
                <a:lnTo>
                  <a:pt x="43205" y="24963"/>
                </a:lnTo>
                <a:lnTo>
                  <a:pt x="45125" y="26883"/>
                </a:lnTo>
                <a:lnTo>
                  <a:pt x="48006" y="27843"/>
                </a:lnTo>
                <a:lnTo>
                  <a:pt x="53751" y="27843"/>
                </a:lnTo>
                <a:lnTo>
                  <a:pt x="55686" y="26883"/>
                </a:lnTo>
                <a:lnTo>
                  <a:pt x="57591" y="25923"/>
                </a:lnTo>
                <a:lnTo>
                  <a:pt x="59527" y="24002"/>
                </a:lnTo>
                <a:lnTo>
                  <a:pt x="60472" y="21122"/>
                </a:lnTo>
                <a:lnTo>
                  <a:pt x="60472" y="13441"/>
                </a:lnTo>
                <a:lnTo>
                  <a:pt x="58567" y="9601"/>
                </a:lnTo>
                <a:lnTo>
                  <a:pt x="53751" y="5760"/>
                </a:lnTo>
                <a:lnTo>
                  <a:pt x="48966" y="1935"/>
                </a:lnTo>
                <a:lnTo>
                  <a:pt x="43205" y="0"/>
                </a:lnTo>
                <a:lnTo>
                  <a:pt x="35524" y="0"/>
                </a:lnTo>
                <a:lnTo>
                  <a:pt x="30373" y="283"/>
                </a:lnTo>
                <a:lnTo>
                  <a:pt x="18261" y="4211"/>
                </a:lnTo>
                <a:lnTo>
                  <a:pt x="8641" y="13441"/>
                </a:lnTo>
                <a:lnTo>
                  <a:pt x="6991" y="15787"/>
                </a:lnTo>
                <a:lnTo>
                  <a:pt x="1747" y="27153"/>
                </a:lnTo>
                <a:lnTo>
                  <a:pt x="0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2" name="object 652"/>
          <p:cNvSpPr/>
          <p:nvPr/>
        </p:nvSpPr>
        <p:spPr>
          <a:xfrm>
            <a:off x="2958876" y="1600047"/>
            <a:ext cx="40309" cy="107518"/>
          </a:xfrm>
          <a:custGeom>
            <a:avLst/>
            <a:gdLst/>
            <a:ahLst/>
            <a:cxnLst/>
            <a:rect l="l" t="t" r="r" b="b"/>
            <a:pathLst>
              <a:path w="40309" h="107518">
                <a:moveTo>
                  <a:pt x="30708" y="0"/>
                </a:moveTo>
                <a:lnTo>
                  <a:pt x="0" y="0"/>
                </a:lnTo>
                <a:lnTo>
                  <a:pt x="0" y="2880"/>
                </a:lnTo>
                <a:lnTo>
                  <a:pt x="2865" y="2880"/>
                </a:lnTo>
                <a:lnTo>
                  <a:pt x="5745" y="3840"/>
                </a:lnTo>
                <a:lnTo>
                  <a:pt x="6720" y="5760"/>
                </a:lnTo>
                <a:lnTo>
                  <a:pt x="7665" y="6705"/>
                </a:lnTo>
                <a:lnTo>
                  <a:pt x="8625" y="10546"/>
                </a:lnTo>
                <a:lnTo>
                  <a:pt x="8625" y="96956"/>
                </a:lnTo>
                <a:lnTo>
                  <a:pt x="7665" y="100797"/>
                </a:lnTo>
                <a:lnTo>
                  <a:pt x="6720" y="101757"/>
                </a:lnTo>
                <a:lnTo>
                  <a:pt x="5745" y="103677"/>
                </a:lnTo>
                <a:lnTo>
                  <a:pt x="2865" y="104622"/>
                </a:lnTo>
                <a:lnTo>
                  <a:pt x="0" y="104622"/>
                </a:lnTo>
                <a:lnTo>
                  <a:pt x="0" y="107518"/>
                </a:lnTo>
                <a:lnTo>
                  <a:pt x="40309" y="107518"/>
                </a:lnTo>
                <a:lnTo>
                  <a:pt x="40309" y="104622"/>
                </a:lnTo>
                <a:lnTo>
                  <a:pt x="36469" y="104622"/>
                </a:lnTo>
                <a:lnTo>
                  <a:pt x="33588" y="103677"/>
                </a:lnTo>
                <a:lnTo>
                  <a:pt x="32628" y="102717"/>
                </a:lnTo>
                <a:lnTo>
                  <a:pt x="31668" y="100797"/>
                </a:lnTo>
                <a:lnTo>
                  <a:pt x="30708" y="96956"/>
                </a:lnTo>
                <a:lnTo>
                  <a:pt x="3070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3" name="object 653"/>
          <p:cNvSpPr/>
          <p:nvPr/>
        </p:nvSpPr>
        <p:spPr>
          <a:xfrm>
            <a:off x="3007827" y="1673369"/>
            <a:ext cx="22082" cy="35141"/>
          </a:xfrm>
          <a:custGeom>
            <a:avLst/>
            <a:gdLst/>
            <a:ahLst/>
            <a:cxnLst/>
            <a:rect l="l" t="t" r="r" b="b"/>
            <a:pathLst>
              <a:path w="22082" h="35141">
                <a:moveTo>
                  <a:pt x="1920" y="10193"/>
                </a:moveTo>
                <a:lnTo>
                  <a:pt x="0" y="14993"/>
                </a:lnTo>
                <a:lnTo>
                  <a:pt x="0" y="24595"/>
                </a:lnTo>
                <a:lnTo>
                  <a:pt x="960" y="28435"/>
                </a:lnTo>
                <a:lnTo>
                  <a:pt x="3840" y="31300"/>
                </a:lnTo>
                <a:lnTo>
                  <a:pt x="6720" y="34196"/>
                </a:lnTo>
                <a:lnTo>
                  <a:pt x="10561" y="35141"/>
                </a:lnTo>
                <a:lnTo>
                  <a:pt x="14401" y="35141"/>
                </a:lnTo>
                <a:lnTo>
                  <a:pt x="16141" y="35075"/>
                </a:lnTo>
                <a:lnTo>
                  <a:pt x="22082" y="17874"/>
                </a:lnTo>
                <a:lnTo>
                  <a:pt x="22082" y="10193"/>
                </a:lnTo>
                <a:lnTo>
                  <a:pt x="14771" y="0"/>
                </a:lnTo>
                <a:lnTo>
                  <a:pt x="7680" y="5392"/>
                </a:lnTo>
                <a:lnTo>
                  <a:pt x="1920" y="10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4" name="object 654"/>
          <p:cNvSpPr/>
          <p:nvPr/>
        </p:nvSpPr>
        <p:spPr>
          <a:xfrm>
            <a:off x="3008787" y="1631716"/>
            <a:ext cx="70073" cy="76794"/>
          </a:xfrm>
          <a:custGeom>
            <a:avLst/>
            <a:gdLst/>
            <a:ahLst/>
            <a:cxnLst/>
            <a:rect l="l" t="t" r="r" b="b"/>
            <a:pathLst>
              <a:path w="70073" h="76794">
                <a:moveTo>
                  <a:pt x="67193" y="70088"/>
                </a:moveTo>
                <a:lnTo>
                  <a:pt x="70073" y="65288"/>
                </a:lnTo>
                <a:lnTo>
                  <a:pt x="68153" y="63367"/>
                </a:lnTo>
                <a:lnTo>
                  <a:pt x="66233" y="66248"/>
                </a:lnTo>
                <a:lnTo>
                  <a:pt x="65272" y="67208"/>
                </a:lnTo>
                <a:lnTo>
                  <a:pt x="63352" y="67208"/>
                </a:lnTo>
                <a:lnTo>
                  <a:pt x="62392" y="66248"/>
                </a:lnTo>
                <a:lnTo>
                  <a:pt x="61432" y="66248"/>
                </a:lnTo>
                <a:lnTo>
                  <a:pt x="61432" y="65288"/>
                </a:lnTo>
                <a:lnTo>
                  <a:pt x="60472" y="65288"/>
                </a:lnTo>
                <a:lnTo>
                  <a:pt x="60472" y="21122"/>
                </a:lnTo>
                <a:lnTo>
                  <a:pt x="59512" y="16322"/>
                </a:lnTo>
                <a:lnTo>
                  <a:pt x="59512" y="13441"/>
                </a:lnTo>
                <a:lnTo>
                  <a:pt x="57591" y="10561"/>
                </a:lnTo>
                <a:lnTo>
                  <a:pt x="55671" y="6720"/>
                </a:lnTo>
                <a:lnTo>
                  <a:pt x="50871" y="3840"/>
                </a:lnTo>
                <a:lnTo>
                  <a:pt x="47030" y="960"/>
                </a:lnTo>
                <a:lnTo>
                  <a:pt x="41285" y="0"/>
                </a:lnTo>
                <a:lnTo>
                  <a:pt x="28803" y="0"/>
                </a:lnTo>
                <a:lnTo>
                  <a:pt x="23042" y="960"/>
                </a:lnTo>
                <a:lnTo>
                  <a:pt x="17282" y="1935"/>
                </a:lnTo>
                <a:lnTo>
                  <a:pt x="12481" y="3840"/>
                </a:lnTo>
                <a:lnTo>
                  <a:pt x="7680" y="6720"/>
                </a:lnTo>
                <a:lnTo>
                  <a:pt x="4800" y="10561"/>
                </a:lnTo>
                <a:lnTo>
                  <a:pt x="1920" y="13441"/>
                </a:lnTo>
                <a:lnTo>
                  <a:pt x="0" y="17282"/>
                </a:lnTo>
                <a:lnTo>
                  <a:pt x="0" y="24002"/>
                </a:lnTo>
                <a:lnTo>
                  <a:pt x="1920" y="25923"/>
                </a:lnTo>
                <a:lnTo>
                  <a:pt x="3840" y="27843"/>
                </a:lnTo>
                <a:lnTo>
                  <a:pt x="5760" y="30723"/>
                </a:lnTo>
                <a:lnTo>
                  <a:pt x="8641" y="31683"/>
                </a:lnTo>
                <a:lnTo>
                  <a:pt x="15361" y="31683"/>
                </a:lnTo>
                <a:lnTo>
                  <a:pt x="18242" y="30723"/>
                </a:lnTo>
                <a:lnTo>
                  <a:pt x="20162" y="28803"/>
                </a:lnTo>
                <a:lnTo>
                  <a:pt x="22082" y="26883"/>
                </a:lnTo>
                <a:lnTo>
                  <a:pt x="23042" y="24002"/>
                </a:lnTo>
                <a:lnTo>
                  <a:pt x="23042" y="20162"/>
                </a:lnTo>
                <a:lnTo>
                  <a:pt x="22082" y="17282"/>
                </a:lnTo>
                <a:lnTo>
                  <a:pt x="20162" y="15361"/>
                </a:lnTo>
                <a:lnTo>
                  <a:pt x="18242" y="13441"/>
                </a:lnTo>
                <a:lnTo>
                  <a:pt x="17282" y="12481"/>
                </a:lnTo>
                <a:lnTo>
                  <a:pt x="17282" y="9601"/>
                </a:lnTo>
                <a:lnTo>
                  <a:pt x="18242" y="8641"/>
                </a:lnTo>
                <a:lnTo>
                  <a:pt x="19202" y="7680"/>
                </a:lnTo>
                <a:lnTo>
                  <a:pt x="22082" y="6720"/>
                </a:lnTo>
                <a:lnTo>
                  <a:pt x="24963" y="5760"/>
                </a:lnTo>
                <a:lnTo>
                  <a:pt x="31668" y="5760"/>
                </a:lnTo>
                <a:lnTo>
                  <a:pt x="33604" y="7680"/>
                </a:lnTo>
                <a:lnTo>
                  <a:pt x="35509" y="8641"/>
                </a:lnTo>
                <a:lnTo>
                  <a:pt x="36484" y="9601"/>
                </a:lnTo>
                <a:lnTo>
                  <a:pt x="37444" y="11521"/>
                </a:lnTo>
                <a:lnTo>
                  <a:pt x="37444" y="12481"/>
                </a:lnTo>
                <a:lnTo>
                  <a:pt x="38389" y="16322"/>
                </a:lnTo>
                <a:lnTo>
                  <a:pt x="38389" y="28803"/>
                </a:lnTo>
                <a:lnTo>
                  <a:pt x="25072" y="35323"/>
                </a:lnTo>
                <a:lnTo>
                  <a:pt x="13811" y="41653"/>
                </a:lnTo>
                <a:lnTo>
                  <a:pt x="21122" y="51846"/>
                </a:lnTo>
                <a:lnTo>
                  <a:pt x="22082" y="48966"/>
                </a:lnTo>
                <a:lnTo>
                  <a:pt x="24002" y="46085"/>
                </a:lnTo>
                <a:lnTo>
                  <a:pt x="26883" y="42245"/>
                </a:lnTo>
                <a:lnTo>
                  <a:pt x="31668" y="38404"/>
                </a:lnTo>
                <a:lnTo>
                  <a:pt x="38389" y="34564"/>
                </a:lnTo>
                <a:lnTo>
                  <a:pt x="38389" y="59527"/>
                </a:lnTo>
                <a:lnTo>
                  <a:pt x="34564" y="62407"/>
                </a:lnTo>
                <a:lnTo>
                  <a:pt x="31668" y="63367"/>
                </a:lnTo>
                <a:lnTo>
                  <a:pt x="24963" y="63367"/>
                </a:lnTo>
                <a:lnTo>
                  <a:pt x="23042" y="61447"/>
                </a:lnTo>
                <a:lnTo>
                  <a:pt x="21122" y="59527"/>
                </a:lnTo>
                <a:lnTo>
                  <a:pt x="15181" y="76728"/>
                </a:lnTo>
                <a:lnTo>
                  <a:pt x="26128" y="73465"/>
                </a:lnTo>
                <a:lnTo>
                  <a:pt x="38389" y="65288"/>
                </a:lnTo>
                <a:lnTo>
                  <a:pt x="38389" y="69128"/>
                </a:lnTo>
                <a:lnTo>
                  <a:pt x="40325" y="72008"/>
                </a:lnTo>
                <a:lnTo>
                  <a:pt x="42230" y="73929"/>
                </a:lnTo>
                <a:lnTo>
                  <a:pt x="45125" y="75849"/>
                </a:lnTo>
                <a:lnTo>
                  <a:pt x="48006" y="76794"/>
                </a:lnTo>
                <a:lnTo>
                  <a:pt x="55671" y="76794"/>
                </a:lnTo>
                <a:lnTo>
                  <a:pt x="59512" y="75849"/>
                </a:lnTo>
                <a:lnTo>
                  <a:pt x="62392" y="73929"/>
                </a:lnTo>
                <a:lnTo>
                  <a:pt x="65272" y="72008"/>
                </a:lnTo>
                <a:lnTo>
                  <a:pt x="67193" y="70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5" name="object 655"/>
          <p:cNvSpPr/>
          <p:nvPr/>
        </p:nvSpPr>
        <p:spPr>
          <a:xfrm>
            <a:off x="3088462" y="1631716"/>
            <a:ext cx="50886" cy="77769"/>
          </a:xfrm>
          <a:custGeom>
            <a:avLst/>
            <a:gdLst/>
            <a:ahLst/>
            <a:cxnLst/>
            <a:rect l="l" t="t" r="r" b="b"/>
            <a:pathLst>
              <a:path w="50886" h="77769">
                <a:moveTo>
                  <a:pt x="4800" y="77769"/>
                </a:moveTo>
                <a:lnTo>
                  <a:pt x="5760" y="74889"/>
                </a:lnTo>
                <a:lnTo>
                  <a:pt x="7680" y="73929"/>
                </a:lnTo>
                <a:lnTo>
                  <a:pt x="10561" y="73929"/>
                </a:lnTo>
                <a:lnTo>
                  <a:pt x="12481" y="74889"/>
                </a:lnTo>
                <a:lnTo>
                  <a:pt x="18242" y="76794"/>
                </a:lnTo>
                <a:lnTo>
                  <a:pt x="23042" y="77769"/>
                </a:lnTo>
                <a:lnTo>
                  <a:pt x="30723" y="77769"/>
                </a:lnTo>
                <a:lnTo>
                  <a:pt x="35524" y="76794"/>
                </a:lnTo>
                <a:lnTo>
                  <a:pt x="39364" y="74889"/>
                </a:lnTo>
                <a:lnTo>
                  <a:pt x="43205" y="72953"/>
                </a:lnTo>
                <a:lnTo>
                  <a:pt x="45125" y="70088"/>
                </a:lnTo>
                <a:lnTo>
                  <a:pt x="48006" y="66248"/>
                </a:lnTo>
                <a:lnTo>
                  <a:pt x="49911" y="61447"/>
                </a:lnTo>
                <a:lnTo>
                  <a:pt x="50886" y="57607"/>
                </a:lnTo>
                <a:lnTo>
                  <a:pt x="50886" y="48966"/>
                </a:lnTo>
                <a:lnTo>
                  <a:pt x="49911" y="45125"/>
                </a:lnTo>
                <a:lnTo>
                  <a:pt x="47045" y="41285"/>
                </a:lnTo>
                <a:lnTo>
                  <a:pt x="44165" y="37444"/>
                </a:lnTo>
                <a:lnTo>
                  <a:pt x="39364" y="33604"/>
                </a:lnTo>
                <a:lnTo>
                  <a:pt x="31683" y="27843"/>
                </a:lnTo>
                <a:lnTo>
                  <a:pt x="24003" y="23042"/>
                </a:lnTo>
                <a:lnTo>
                  <a:pt x="19202" y="19202"/>
                </a:lnTo>
                <a:lnTo>
                  <a:pt x="17282" y="17282"/>
                </a:lnTo>
                <a:lnTo>
                  <a:pt x="16322" y="15361"/>
                </a:lnTo>
                <a:lnTo>
                  <a:pt x="16322" y="9601"/>
                </a:lnTo>
                <a:lnTo>
                  <a:pt x="18242" y="7680"/>
                </a:lnTo>
                <a:lnTo>
                  <a:pt x="20162" y="5760"/>
                </a:lnTo>
                <a:lnTo>
                  <a:pt x="26883" y="5760"/>
                </a:lnTo>
                <a:lnTo>
                  <a:pt x="30723" y="6720"/>
                </a:lnTo>
                <a:lnTo>
                  <a:pt x="34564" y="9601"/>
                </a:lnTo>
                <a:lnTo>
                  <a:pt x="37444" y="12481"/>
                </a:lnTo>
                <a:lnTo>
                  <a:pt x="41285" y="17282"/>
                </a:lnTo>
                <a:lnTo>
                  <a:pt x="44165" y="24963"/>
                </a:lnTo>
                <a:lnTo>
                  <a:pt x="47045" y="24963"/>
                </a:lnTo>
                <a:lnTo>
                  <a:pt x="46085" y="0"/>
                </a:lnTo>
                <a:lnTo>
                  <a:pt x="43205" y="0"/>
                </a:lnTo>
                <a:lnTo>
                  <a:pt x="41285" y="1935"/>
                </a:lnTo>
                <a:lnTo>
                  <a:pt x="40325" y="2880"/>
                </a:lnTo>
                <a:lnTo>
                  <a:pt x="39364" y="3840"/>
                </a:lnTo>
                <a:lnTo>
                  <a:pt x="36484" y="3840"/>
                </a:lnTo>
                <a:lnTo>
                  <a:pt x="35524" y="2880"/>
                </a:lnTo>
                <a:lnTo>
                  <a:pt x="34564" y="2880"/>
                </a:lnTo>
                <a:lnTo>
                  <a:pt x="30723" y="960"/>
                </a:lnTo>
                <a:lnTo>
                  <a:pt x="26883" y="0"/>
                </a:lnTo>
                <a:lnTo>
                  <a:pt x="15361" y="0"/>
                </a:lnTo>
                <a:lnTo>
                  <a:pt x="9601" y="1935"/>
                </a:lnTo>
                <a:lnTo>
                  <a:pt x="5760" y="6720"/>
                </a:lnTo>
                <a:lnTo>
                  <a:pt x="1920" y="11521"/>
                </a:lnTo>
                <a:lnTo>
                  <a:pt x="0" y="16322"/>
                </a:lnTo>
                <a:lnTo>
                  <a:pt x="0" y="26883"/>
                </a:lnTo>
                <a:lnTo>
                  <a:pt x="1920" y="31683"/>
                </a:lnTo>
                <a:lnTo>
                  <a:pt x="4800" y="36484"/>
                </a:lnTo>
                <a:lnTo>
                  <a:pt x="7680" y="39364"/>
                </a:lnTo>
                <a:lnTo>
                  <a:pt x="12481" y="43205"/>
                </a:lnTo>
                <a:lnTo>
                  <a:pt x="21122" y="48966"/>
                </a:lnTo>
                <a:lnTo>
                  <a:pt x="25923" y="52806"/>
                </a:lnTo>
                <a:lnTo>
                  <a:pt x="29763" y="55686"/>
                </a:lnTo>
                <a:lnTo>
                  <a:pt x="31683" y="57607"/>
                </a:lnTo>
                <a:lnTo>
                  <a:pt x="32644" y="59527"/>
                </a:lnTo>
                <a:lnTo>
                  <a:pt x="33604" y="61447"/>
                </a:lnTo>
                <a:lnTo>
                  <a:pt x="33604" y="66248"/>
                </a:lnTo>
                <a:lnTo>
                  <a:pt x="32644" y="68168"/>
                </a:lnTo>
                <a:lnTo>
                  <a:pt x="31683" y="70088"/>
                </a:lnTo>
                <a:lnTo>
                  <a:pt x="29763" y="71048"/>
                </a:lnTo>
                <a:lnTo>
                  <a:pt x="27843" y="72008"/>
                </a:lnTo>
                <a:lnTo>
                  <a:pt x="21122" y="72008"/>
                </a:lnTo>
                <a:lnTo>
                  <a:pt x="17282" y="70088"/>
                </a:lnTo>
                <a:lnTo>
                  <a:pt x="13441" y="67208"/>
                </a:lnTo>
                <a:lnTo>
                  <a:pt x="8641" y="63367"/>
                </a:lnTo>
                <a:lnTo>
                  <a:pt x="5760" y="58567"/>
                </a:lnTo>
                <a:lnTo>
                  <a:pt x="3840" y="50886"/>
                </a:lnTo>
                <a:lnTo>
                  <a:pt x="960" y="50886"/>
                </a:lnTo>
                <a:lnTo>
                  <a:pt x="1920" y="77769"/>
                </a:lnTo>
                <a:lnTo>
                  <a:pt x="4800" y="777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6" name="object 656"/>
          <p:cNvSpPr/>
          <p:nvPr/>
        </p:nvSpPr>
        <p:spPr>
          <a:xfrm>
            <a:off x="3151830" y="1631716"/>
            <a:ext cx="50871" cy="77769"/>
          </a:xfrm>
          <a:custGeom>
            <a:avLst/>
            <a:gdLst/>
            <a:ahLst/>
            <a:cxnLst/>
            <a:rect l="l" t="t" r="r" b="b"/>
            <a:pathLst>
              <a:path w="50871" h="77769">
                <a:moveTo>
                  <a:pt x="12466" y="43205"/>
                </a:moveTo>
                <a:lnTo>
                  <a:pt x="20147" y="48966"/>
                </a:lnTo>
                <a:lnTo>
                  <a:pt x="25907" y="52806"/>
                </a:lnTo>
                <a:lnTo>
                  <a:pt x="29748" y="55686"/>
                </a:lnTo>
                <a:lnTo>
                  <a:pt x="30708" y="57607"/>
                </a:lnTo>
                <a:lnTo>
                  <a:pt x="32628" y="59527"/>
                </a:lnTo>
                <a:lnTo>
                  <a:pt x="33588" y="61447"/>
                </a:lnTo>
                <a:lnTo>
                  <a:pt x="33588" y="66248"/>
                </a:lnTo>
                <a:lnTo>
                  <a:pt x="32628" y="68168"/>
                </a:lnTo>
                <a:lnTo>
                  <a:pt x="30708" y="70088"/>
                </a:lnTo>
                <a:lnTo>
                  <a:pt x="29748" y="71048"/>
                </a:lnTo>
                <a:lnTo>
                  <a:pt x="27828" y="72008"/>
                </a:lnTo>
                <a:lnTo>
                  <a:pt x="21107" y="72008"/>
                </a:lnTo>
                <a:lnTo>
                  <a:pt x="17266" y="70088"/>
                </a:lnTo>
                <a:lnTo>
                  <a:pt x="13441" y="67208"/>
                </a:lnTo>
                <a:lnTo>
                  <a:pt x="8625" y="63367"/>
                </a:lnTo>
                <a:lnTo>
                  <a:pt x="5745" y="58567"/>
                </a:lnTo>
                <a:lnTo>
                  <a:pt x="2880" y="50886"/>
                </a:lnTo>
                <a:lnTo>
                  <a:pt x="944" y="50886"/>
                </a:lnTo>
                <a:lnTo>
                  <a:pt x="1905" y="77769"/>
                </a:lnTo>
                <a:lnTo>
                  <a:pt x="4785" y="77769"/>
                </a:lnTo>
                <a:lnTo>
                  <a:pt x="5745" y="74889"/>
                </a:lnTo>
                <a:lnTo>
                  <a:pt x="6720" y="73929"/>
                </a:lnTo>
                <a:lnTo>
                  <a:pt x="10546" y="73929"/>
                </a:lnTo>
                <a:lnTo>
                  <a:pt x="12466" y="74889"/>
                </a:lnTo>
                <a:lnTo>
                  <a:pt x="18227" y="76794"/>
                </a:lnTo>
                <a:lnTo>
                  <a:pt x="23027" y="77769"/>
                </a:lnTo>
                <a:lnTo>
                  <a:pt x="30708" y="77769"/>
                </a:lnTo>
                <a:lnTo>
                  <a:pt x="35509" y="76794"/>
                </a:lnTo>
                <a:lnTo>
                  <a:pt x="38389" y="74889"/>
                </a:lnTo>
                <a:lnTo>
                  <a:pt x="42230" y="72953"/>
                </a:lnTo>
                <a:lnTo>
                  <a:pt x="45110" y="70088"/>
                </a:lnTo>
                <a:lnTo>
                  <a:pt x="47990" y="66248"/>
                </a:lnTo>
                <a:lnTo>
                  <a:pt x="49911" y="61447"/>
                </a:lnTo>
                <a:lnTo>
                  <a:pt x="50871" y="57607"/>
                </a:lnTo>
                <a:lnTo>
                  <a:pt x="50871" y="48966"/>
                </a:lnTo>
                <a:lnTo>
                  <a:pt x="48950" y="45125"/>
                </a:lnTo>
                <a:lnTo>
                  <a:pt x="47030" y="41285"/>
                </a:lnTo>
                <a:lnTo>
                  <a:pt x="44150" y="37444"/>
                </a:lnTo>
                <a:lnTo>
                  <a:pt x="39349" y="33604"/>
                </a:lnTo>
                <a:lnTo>
                  <a:pt x="31668" y="27843"/>
                </a:lnTo>
                <a:lnTo>
                  <a:pt x="23987" y="23042"/>
                </a:lnTo>
                <a:lnTo>
                  <a:pt x="19187" y="19202"/>
                </a:lnTo>
                <a:lnTo>
                  <a:pt x="17266" y="17282"/>
                </a:lnTo>
                <a:lnTo>
                  <a:pt x="16306" y="15361"/>
                </a:lnTo>
                <a:lnTo>
                  <a:pt x="15346" y="14401"/>
                </a:lnTo>
                <a:lnTo>
                  <a:pt x="15346" y="10561"/>
                </a:lnTo>
                <a:lnTo>
                  <a:pt x="16306" y="9601"/>
                </a:lnTo>
                <a:lnTo>
                  <a:pt x="18227" y="7680"/>
                </a:lnTo>
                <a:lnTo>
                  <a:pt x="20147" y="5760"/>
                </a:lnTo>
                <a:lnTo>
                  <a:pt x="26868" y="5760"/>
                </a:lnTo>
                <a:lnTo>
                  <a:pt x="30708" y="6720"/>
                </a:lnTo>
                <a:lnTo>
                  <a:pt x="33588" y="9601"/>
                </a:lnTo>
                <a:lnTo>
                  <a:pt x="37429" y="12481"/>
                </a:lnTo>
                <a:lnTo>
                  <a:pt x="41269" y="17282"/>
                </a:lnTo>
                <a:lnTo>
                  <a:pt x="44150" y="24963"/>
                </a:lnTo>
                <a:lnTo>
                  <a:pt x="47030" y="24963"/>
                </a:lnTo>
                <a:lnTo>
                  <a:pt x="45110" y="0"/>
                </a:lnTo>
                <a:lnTo>
                  <a:pt x="43190" y="0"/>
                </a:lnTo>
                <a:lnTo>
                  <a:pt x="41269" y="1935"/>
                </a:lnTo>
                <a:lnTo>
                  <a:pt x="40309" y="2880"/>
                </a:lnTo>
                <a:lnTo>
                  <a:pt x="39349" y="3840"/>
                </a:lnTo>
                <a:lnTo>
                  <a:pt x="36469" y="3840"/>
                </a:lnTo>
                <a:lnTo>
                  <a:pt x="35509" y="2880"/>
                </a:lnTo>
                <a:lnTo>
                  <a:pt x="34549" y="2880"/>
                </a:lnTo>
                <a:lnTo>
                  <a:pt x="30708" y="960"/>
                </a:lnTo>
                <a:lnTo>
                  <a:pt x="26868" y="0"/>
                </a:lnTo>
                <a:lnTo>
                  <a:pt x="15346" y="0"/>
                </a:lnTo>
                <a:lnTo>
                  <a:pt x="9585" y="1935"/>
                </a:lnTo>
                <a:lnTo>
                  <a:pt x="5745" y="6720"/>
                </a:lnTo>
                <a:lnTo>
                  <a:pt x="1905" y="11521"/>
                </a:lnTo>
                <a:lnTo>
                  <a:pt x="0" y="16322"/>
                </a:lnTo>
                <a:lnTo>
                  <a:pt x="0" y="26883"/>
                </a:lnTo>
                <a:lnTo>
                  <a:pt x="944" y="31683"/>
                </a:lnTo>
                <a:lnTo>
                  <a:pt x="4785" y="36484"/>
                </a:lnTo>
                <a:lnTo>
                  <a:pt x="7665" y="39364"/>
                </a:lnTo>
                <a:lnTo>
                  <a:pt x="12466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7" name="object 657"/>
          <p:cNvSpPr/>
          <p:nvPr/>
        </p:nvSpPr>
        <p:spPr>
          <a:xfrm>
            <a:off x="1390275" y="1340845"/>
            <a:ext cx="2319293" cy="2542961"/>
          </a:xfrm>
          <a:custGeom>
            <a:avLst/>
            <a:gdLst/>
            <a:ahLst/>
            <a:cxnLst/>
            <a:rect l="l" t="t" r="r" b="b"/>
            <a:pathLst>
              <a:path w="2319293" h="2542961">
                <a:moveTo>
                  <a:pt x="2319293" y="2541041"/>
                </a:moveTo>
                <a:lnTo>
                  <a:pt x="2319293" y="960"/>
                </a:lnTo>
                <a:lnTo>
                  <a:pt x="2317373" y="0"/>
                </a:lnTo>
                <a:lnTo>
                  <a:pt x="2315452" y="0"/>
                </a:lnTo>
                <a:lnTo>
                  <a:pt x="2311612" y="3840"/>
                </a:lnTo>
                <a:lnTo>
                  <a:pt x="7679" y="3840"/>
                </a:lnTo>
                <a:lnTo>
                  <a:pt x="3838" y="7680"/>
                </a:lnTo>
                <a:lnTo>
                  <a:pt x="3838" y="0"/>
                </a:lnTo>
                <a:lnTo>
                  <a:pt x="1923" y="0"/>
                </a:lnTo>
                <a:lnTo>
                  <a:pt x="964" y="478"/>
                </a:lnTo>
                <a:lnTo>
                  <a:pt x="964" y="2542001"/>
                </a:lnTo>
                <a:lnTo>
                  <a:pt x="1738509" y="2542001"/>
                </a:lnTo>
                <a:lnTo>
                  <a:pt x="7679" y="2539121"/>
                </a:lnTo>
                <a:lnTo>
                  <a:pt x="7679" y="7680"/>
                </a:lnTo>
                <a:lnTo>
                  <a:pt x="2315452" y="7680"/>
                </a:lnTo>
                <a:lnTo>
                  <a:pt x="2317372" y="2542001"/>
                </a:lnTo>
                <a:lnTo>
                  <a:pt x="2318333" y="2542001"/>
                </a:lnTo>
                <a:lnTo>
                  <a:pt x="2319293" y="2541041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8" name="object 658"/>
          <p:cNvSpPr/>
          <p:nvPr/>
        </p:nvSpPr>
        <p:spPr>
          <a:xfrm>
            <a:off x="1397954" y="1348526"/>
            <a:ext cx="2307773" cy="2535280"/>
          </a:xfrm>
          <a:custGeom>
            <a:avLst/>
            <a:gdLst/>
            <a:ahLst/>
            <a:cxnLst/>
            <a:rect l="l" t="t" r="r" b="b"/>
            <a:pathLst>
              <a:path w="2307773" h="2535280">
                <a:moveTo>
                  <a:pt x="2303932" y="2531440"/>
                </a:moveTo>
                <a:lnTo>
                  <a:pt x="2307773" y="2527599"/>
                </a:lnTo>
                <a:lnTo>
                  <a:pt x="2307773" y="0"/>
                </a:lnTo>
                <a:lnTo>
                  <a:pt x="2303932" y="0"/>
                </a:lnTo>
                <a:lnTo>
                  <a:pt x="2303932" y="2527599"/>
                </a:lnTo>
                <a:lnTo>
                  <a:pt x="0" y="2527599"/>
                </a:lnTo>
                <a:lnTo>
                  <a:pt x="0" y="2531440"/>
                </a:lnTo>
                <a:lnTo>
                  <a:pt x="1730830" y="2534320"/>
                </a:lnTo>
                <a:lnTo>
                  <a:pt x="2306813" y="2534320"/>
                </a:lnTo>
                <a:lnTo>
                  <a:pt x="2303932" y="253144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9" name="object 659"/>
          <p:cNvSpPr/>
          <p:nvPr/>
        </p:nvSpPr>
        <p:spPr>
          <a:xfrm>
            <a:off x="1394114" y="1340845"/>
            <a:ext cx="2311613" cy="2535280"/>
          </a:xfrm>
          <a:custGeom>
            <a:avLst/>
            <a:gdLst/>
            <a:ahLst/>
            <a:cxnLst/>
            <a:rect l="l" t="t" r="r" b="b"/>
            <a:pathLst>
              <a:path w="2311613" h="2535280">
                <a:moveTo>
                  <a:pt x="0" y="2535280"/>
                </a:moveTo>
                <a:lnTo>
                  <a:pt x="0" y="7680"/>
                </a:lnTo>
                <a:lnTo>
                  <a:pt x="3840" y="3840"/>
                </a:lnTo>
                <a:lnTo>
                  <a:pt x="2307773" y="3840"/>
                </a:lnTo>
                <a:lnTo>
                  <a:pt x="2311613" y="0"/>
                </a:lnTo>
                <a:lnTo>
                  <a:pt x="0" y="0"/>
                </a:lnTo>
                <a:lnTo>
                  <a:pt x="0" y="253528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0" name="object 660"/>
          <p:cNvSpPr/>
          <p:nvPr/>
        </p:nvSpPr>
        <p:spPr>
          <a:xfrm>
            <a:off x="3510854" y="1765157"/>
            <a:ext cx="2912546" cy="1565711"/>
          </a:xfrm>
          <a:custGeom>
            <a:avLst/>
            <a:gdLst/>
            <a:ahLst/>
            <a:cxnLst/>
            <a:rect l="l" t="t" r="r" b="b"/>
            <a:pathLst>
              <a:path w="2912546" h="1565711">
                <a:moveTo>
                  <a:pt x="2912546" y="1564751"/>
                </a:moveTo>
                <a:lnTo>
                  <a:pt x="2912546" y="960"/>
                </a:lnTo>
                <a:lnTo>
                  <a:pt x="2911586" y="0"/>
                </a:lnTo>
                <a:lnTo>
                  <a:pt x="2909666" y="0"/>
                </a:lnTo>
                <a:lnTo>
                  <a:pt x="2906786" y="1920"/>
                </a:lnTo>
                <a:lnTo>
                  <a:pt x="2909666" y="1920"/>
                </a:lnTo>
                <a:lnTo>
                  <a:pt x="2909666" y="4800"/>
                </a:lnTo>
                <a:lnTo>
                  <a:pt x="2911586" y="1565711"/>
                </a:lnTo>
                <a:lnTo>
                  <a:pt x="2912546" y="1564751"/>
                </a:lnTo>
                <a:close/>
              </a:path>
              <a:path w="2912546" h="1565711">
                <a:moveTo>
                  <a:pt x="5760" y="1562831"/>
                </a:moveTo>
                <a:lnTo>
                  <a:pt x="2880" y="1562831"/>
                </a:lnTo>
                <a:lnTo>
                  <a:pt x="2880" y="1559951"/>
                </a:lnTo>
                <a:lnTo>
                  <a:pt x="2880" y="4800"/>
                </a:lnTo>
                <a:lnTo>
                  <a:pt x="2880" y="1920"/>
                </a:lnTo>
                <a:lnTo>
                  <a:pt x="2880" y="0"/>
                </a:lnTo>
                <a:lnTo>
                  <a:pt x="1920" y="0"/>
                </a:lnTo>
                <a:lnTo>
                  <a:pt x="0" y="960"/>
                </a:lnTo>
                <a:lnTo>
                  <a:pt x="0" y="1562831"/>
                </a:lnTo>
                <a:lnTo>
                  <a:pt x="0" y="1564751"/>
                </a:lnTo>
                <a:lnTo>
                  <a:pt x="1920" y="1565711"/>
                </a:lnTo>
                <a:lnTo>
                  <a:pt x="2909666" y="1565711"/>
                </a:lnTo>
                <a:lnTo>
                  <a:pt x="5760" y="156283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1" name="object 661"/>
          <p:cNvSpPr/>
          <p:nvPr/>
        </p:nvSpPr>
        <p:spPr>
          <a:xfrm>
            <a:off x="3516614" y="1769958"/>
            <a:ext cx="2903905" cy="1560911"/>
          </a:xfrm>
          <a:custGeom>
            <a:avLst/>
            <a:gdLst/>
            <a:ahLst/>
            <a:cxnLst/>
            <a:rect l="l" t="t" r="r" b="b"/>
            <a:pathLst>
              <a:path w="2903905" h="1560911">
                <a:moveTo>
                  <a:pt x="2901025" y="1558031"/>
                </a:moveTo>
                <a:lnTo>
                  <a:pt x="0" y="1558031"/>
                </a:lnTo>
                <a:lnTo>
                  <a:pt x="2903905" y="1560911"/>
                </a:lnTo>
                <a:lnTo>
                  <a:pt x="2901025" y="155803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2" name="object 662"/>
          <p:cNvSpPr/>
          <p:nvPr/>
        </p:nvSpPr>
        <p:spPr>
          <a:xfrm>
            <a:off x="3513734" y="1765157"/>
            <a:ext cx="2906786" cy="1559951"/>
          </a:xfrm>
          <a:custGeom>
            <a:avLst/>
            <a:gdLst/>
            <a:ahLst/>
            <a:cxnLst/>
            <a:rect l="l" t="t" r="r" b="b"/>
            <a:pathLst>
              <a:path w="2906786" h="1559951">
                <a:moveTo>
                  <a:pt x="2906786" y="0"/>
                </a:moveTo>
                <a:lnTo>
                  <a:pt x="0" y="0"/>
                </a:lnTo>
                <a:lnTo>
                  <a:pt x="0" y="1920"/>
                </a:lnTo>
                <a:lnTo>
                  <a:pt x="2903905" y="1920"/>
                </a:lnTo>
                <a:lnTo>
                  <a:pt x="2906786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3" name="object 663"/>
          <p:cNvSpPr/>
          <p:nvPr/>
        </p:nvSpPr>
        <p:spPr>
          <a:xfrm>
            <a:off x="3513734" y="1767077"/>
            <a:ext cx="2906786" cy="1560911"/>
          </a:xfrm>
          <a:custGeom>
            <a:avLst/>
            <a:gdLst/>
            <a:ahLst/>
            <a:cxnLst/>
            <a:rect l="l" t="t" r="r" b="b"/>
            <a:pathLst>
              <a:path w="2906786" h="1560911">
                <a:moveTo>
                  <a:pt x="0" y="1560911"/>
                </a:moveTo>
                <a:lnTo>
                  <a:pt x="2906786" y="1560911"/>
                </a:lnTo>
                <a:lnTo>
                  <a:pt x="2906786" y="0"/>
                </a:lnTo>
                <a:lnTo>
                  <a:pt x="0" y="0"/>
                </a:lnTo>
                <a:lnTo>
                  <a:pt x="0" y="1560911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4" name="object 664"/>
          <p:cNvSpPr/>
          <p:nvPr/>
        </p:nvSpPr>
        <p:spPr>
          <a:xfrm>
            <a:off x="3510854" y="1765157"/>
            <a:ext cx="2912546" cy="1565711"/>
          </a:xfrm>
          <a:custGeom>
            <a:avLst/>
            <a:gdLst/>
            <a:ahLst/>
            <a:cxnLst/>
            <a:rect l="l" t="t" r="r" b="b"/>
            <a:pathLst>
              <a:path w="2912546" h="1565711">
                <a:moveTo>
                  <a:pt x="0" y="1562831"/>
                </a:moveTo>
                <a:lnTo>
                  <a:pt x="0" y="1564751"/>
                </a:lnTo>
                <a:lnTo>
                  <a:pt x="1920" y="1565711"/>
                </a:lnTo>
                <a:lnTo>
                  <a:pt x="2909666" y="1565711"/>
                </a:lnTo>
                <a:lnTo>
                  <a:pt x="5760" y="1562831"/>
                </a:lnTo>
                <a:lnTo>
                  <a:pt x="5760" y="4800"/>
                </a:lnTo>
                <a:lnTo>
                  <a:pt x="2909666" y="4800"/>
                </a:lnTo>
                <a:lnTo>
                  <a:pt x="2911586" y="1565711"/>
                </a:lnTo>
                <a:lnTo>
                  <a:pt x="2912546" y="1564751"/>
                </a:lnTo>
                <a:lnTo>
                  <a:pt x="2912546" y="960"/>
                </a:lnTo>
                <a:lnTo>
                  <a:pt x="2911586" y="0"/>
                </a:lnTo>
                <a:lnTo>
                  <a:pt x="2909666" y="0"/>
                </a:lnTo>
                <a:lnTo>
                  <a:pt x="2906786" y="1920"/>
                </a:lnTo>
                <a:lnTo>
                  <a:pt x="5760" y="1920"/>
                </a:lnTo>
                <a:lnTo>
                  <a:pt x="2880" y="4800"/>
                </a:lnTo>
                <a:lnTo>
                  <a:pt x="2880" y="1559951"/>
                </a:lnTo>
                <a:lnTo>
                  <a:pt x="2880" y="0"/>
                </a:lnTo>
                <a:lnTo>
                  <a:pt x="1920" y="0"/>
                </a:lnTo>
                <a:lnTo>
                  <a:pt x="0" y="960"/>
                </a:lnTo>
                <a:lnTo>
                  <a:pt x="0" y="156283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5" name="object 665"/>
          <p:cNvSpPr/>
          <p:nvPr/>
        </p:nvSpPr>
        <p:spPr>
          <a:xfrm>
            <a:off x="3516614" y="1769958"/>
            <a:ext cx="2903905" cy="1560911"/>
          </a:xfrm>
          <a:custGeom>
            <a:avLst/>
            <a:gdLst/>
            <a:ahLst/>
            <a:cxnLst/>
            <a:rect l="l" t="t" r="r" b="b"/>
            <a:pathLst>
              <a:path w="2903905" h="1560911">
                <a:moveTo>
                  <a:pt x="2903905" y="0"/>
                </a:moveTo>
                <a:lnTo>
                  <a:pt x="2901025" y="0"/>
                </a:lnTo>
                <a:lnTo>
                  <a:pt x="2901025" y="1555150"/>
                </a:lnTo>
                <a:lnTo>
                  <a:pt x="0" y="1555150"/>
                </a:lnTo>
                <a:lnTo>
                  <a:pt x="0" y="1558031"/>
                </a:lnTo>
                <a:lnTo>
                  <a:pt x="2903905" y="1560911"/>
                </a:lnTo>
                <a:lnTo>
                  <a:pt x="2901025" y="1558031"/>
                </a:lnTo>
                <a:lnTo>
                  <a:pt x="2903905" y="1555150"/>
                </a:lnTo>
                <a:lnTo>
                  <a:pt x="2903905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6" name="object 666"/>
          <p:cNvSpPr/>
          <p:nvPr/>
        </p:nvSpPr>
        <p:spPr>
          <a:xfrm>
            <a:off x="3513734" y="1765157"/>
            <a:ext cx="2906786" cy="1559951"/>
          </a:xfrm>
          <a:custGeom>
            <a:avLst/>
            <a:gdLst/>
            <a:ahLst/>
            <a:cxnLst/>
            <a:rect l="l" t="t" r="r" b="b"/>
            <a:pathLst>
              <a:path w="2906786" h="1559951">
                <a:moveTo>
                  <a:pt x="0" y="1559951"/>
                </a:moveTo>
                <a:lnTo>
                  <a:pt x="0" y="4800"/>
                </a:lnTo>
                <a:lnTo>
                  <a:pt x="2880" y="1920"/>
                </a:lnTo>
                <a:lnTo>
                  <a:pt x="2903905" y="1920"/>
                </a:lnTo>
                <a:lnTo>
                  <a:pt x="2906786" y="0"/>
                </a:lnTo>
                <a:lnTo>
                  <a:pt x="0" y="0"/>
                </a:lnTo>
                <a:lnTo>
                  <a:pt x="0" y="155995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7" name="object 667"/>
          <p:cNvSpPr/>
          <p:nvPr/>
        </p:nvSpPr>
        <p:spPr>
          <a:xfrm>
            <a:off x="3579967" y="1849633"/>
            <a:ext cx="78714" cy="114239"/>
          </a:xfrm>
          <a:custGeom>
            <a:avLst/>
            <a:gdLst/>
            <a:ahLst/>
            <a:cxnLst/>
            <a:rect l="l" t="t" r="r" b="b"/>
            <a:pathLst>
              <a:path w="78714" h="114239">
                <a:moveTo>
                  <a:pt x="78714" y="34564"/>
                </a:moveTo>
                <a:lnTo>
                  <a:pt x="78714" y="29763"/>
                </a:lnTo>
                <a:lnTo>
                  <a:pt x="77754" y="24963"/>
                </a:lnTo>
                <a:lnTo>
                  <a:pt x="76794" y="22082"/>
                </a:lnTo>
                <a:lnTo>
                  <a:pt x="74874" y="18242"/>
                </a:lnTo>
                <a:lnTo>
                  <a:pt x="73913" y="14401"/>
                </a:lnTo>
                <a:lnTo>
                  <a:pt x="71033" y="11521"/>
                </a:lnTo>
                <a:lnTo>
                  <a:pt x="68168" y="8641"/>
                </a:lnTo>
                <a:lnTo>
                  <a:pt x="65272" y="6720"/>
                </a:lnTo>
                <a:lnTo>
                  <a:pt x="62392" y="4800"/>
                </a:lnTo>
                <a:lnTo>
                  <a:pt x="58552" y="2880"/>
                </a:lnTo>
                <a:lnTo>
                  <a:pt x="54711" y="1920"/>
                </a:lnTo>
                <a:lnTo>
                  <a:pt x="51831" y="960"/>
                </a:lnTo>
                <a:lnTo>
                  <a:pt x="47990" y="960"/>
                </a:lnTo>
                <a:lnTo>
                  <a:pt x="45125" y="0"/>
                </a:lnTo>
                <a:lnTo>
                  <a:pt x="3840" y="0"/>
                </a:lnTo>
                <a:lnTo>
                  <a:pt x="288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111358"/>
                </a:lnTo>
                <a:lnTo>
                  <a:pt x="960" y="111358"/>
                </a:lnTo>
                <a:lnTo>
                  <a:pt x="960" y="112318"/>
                </a:lnTo>
                <a:lnTo>
                  <a:pt x="1920" y="112318"/>
                </a:lnTo>
                <a:lnTo>
                  <a:pt x="2880" y="113278"/>
                </a:lnTo>
                <a:lnTo>
                  <a:pt x="6720" y="113278"/>
                </a:lnTo>
                <a:lnTo>
                  <a:pt x="7680" y="114239"/>
                </a:lnTo>
                <a:lnTo>
                  <a:pt x="16322" y="114239"/>
                </a:lnTo>
                <a:lnTo>
                  <a:pt x="17282" y="113278"/>
                </a:lnTo>
                <a:lnTo>
                  <a:pt x="21122" y="113278"/>
                </a:lnTo>
                <a:lnTo>
                  <a:pt x="22082" y="112318"/>
                </a:lnTo>
                <a:lnTo>
                  <a:pt x="23042" y="112318"/>
                </a:lnTo>
                <a:lnTo>
                  <a:pt x="23042" y="111358"/>
                </a:lnTo>
                <a:lnTo>
                  <a:pt x="24002" y="110398"/>
                </a:lnTo>
                <a:lnTo>
                  <a:pt x="24002" y="17282"/>
                </a:lnTo>
                <a:lnTo>
                  <a:pt x="38404" y="17282"/>
                </a:lnTo>
                <a:lnTo>
                  <a:pt x="40325" y="18242"/>
                </a:lnTo>
                <a:lnTo>
                  <a:pt x="43205" y="18242"/>
                </a:lnTo>
                <a:lnTo>
                  <a:pt x="45125" y="19202"/>
                </a:lnTo>
                <a:lnTo>
                  <a:pt x="47045" y="20162"/>
                </a:lnTo>
                <a:lnTo>
                  <a:pt x="48966" y="21122"/>
                </a:lnTo>
                <a:lnTo>
                  <a:pt x="50886" y="23042"/>
                </a:lnTo>
                <a:lnTo>
                  <a:pt x="51831" y="25923"/>
                </a:lnTo>
                <a:lnTo>
                  <a:pt x="53766" y="28803"/>
                </a:lnTo>
                <a:lnTo>
                  <a:pt x="54711" y="31683"/>
                </a:lnTo>
                <a:lnTo>
                  <a:pt x="54711" y="38404"/>
                </a:lnTo>
                <a:lnTo>
                  <a:pt x="53766" y="41285"/>
                </a:lnTo>
                <a:lnTo>
                  <a:pt x="52806" y="44165"/>
                </a:lnTo>
                <a:lnTo>
                  <a:pt x="51831" y="46085"/>
                </a:lnTo>
                <a:lnTo>
                  <a:pt x="50886" y="48966"/>
                </a:lnTo>
                <a:lnTo>
                  <a:pt x="49926" y="50871"/>
                </a:lnTo>
                <a:lnTo>
                  <a:pt x="47990" y="51846"/>
                </a:lnTo>
                <a:lnTo>
                  <a:pt x="46085" y="53766"/>
                </a:lnTo>
                <a:lnTo>
                  <a:pt x="43205" y="54711"/>
                </a:lnTo>
                <a:lnTo>
                  <a:pt x="41285" y="55686"/>
                </a:lnTo>
                <a:lnTo>
                  <a:pt x="37444" y="55686"/>
                </a:lnTo>
                <a:lnTo>
                  <a:pt x="40325" y="73929"/>
                </a:lnTo>
                <a:lnTo>
                  <a:pt x="47045" y="72953"/>
                </a:lnTo>
                <a:lnTo>
                  <a:pt x="52806" y="71048"/>
                </a:lnTo>
                <a:lnTo>
                  <a:pt x="58552" y="69113"/>
                </a:lnTo>
                <a:lnTo>
                  <a:pt x="63352" y="67208"/>
                </a:lnTo>
                <a:lnTo>
                  <a:pt x="67193" y="63367"/>
                </a:lnTo>
                <a:lnTo>
                  <a:pt x="71033" y="60487"/>
                </a:lnTo>
                <a:lnTo>
                  <a:pt x="73913" y="55686"/>
                </a:lnTo>
                <a:lnTo>
                  <a:pt x="75834" y="50871"/>
                </a:lnTo>
                <a:lnTo>
                  <a:pt x="77754" y="46085"/>
                </a:lnTo>
                <a:lnTo>
                  <a:pt x="78714" y="40325"/>
                </a:lnTo>
                <a:lnTo>
                  <a:pt x="78714" y="345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8" name="object 668"/>
          <p:cNvSpPr/>
          <p:nvPr/>
        </p:nvSpPr>
        <p:spPr>
          <a:xfrm>
            <a:off x="3603970" y="1905320"/>
            <a:ext cx="16322" cy="18242"/>
          </a:xfrm>
          <a:custGeom>
            <a:avLst/>
            <a:gdLst/>
            <a:ahLst/>
            <a:cxnLst/>
            <a:rect l="l" t="t" r="r" b="b"/>
            <a:pathLst>
              <a:path w="16322" h="18242">
                <a:moveTo>
                  <a:pt x="9601" y="0"/>
                </a:moveTo>
                <a:lnTo>
                  <a:pt x="0" y="0"/>
                </a:lnTo>
                <a:lnTo>
                  <a:pt x="0" y="18242"/>
                </a:lnTo>
                <a:lnTo>
                  <a:pt x="16322" y="18242"/>
                </a:lnTo>
                <a:lnTo>
                  <a:pt x="13441" y="0"/>
                </a:lnTo>
                <a:lnTo>
                  <a:pt x="960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9" name="object 669"/>
          <p:cNvSpPr/>
          <p:nvPr/>
        </p:nvSpPr>
        <p:spPr>
          <a:xfrm>
            <a:off x="3691326" y="1928347"/>
            <a:ext cx="4800" cy="35524"/>
          </a:xfrm>
          <a:custGeom>
            <a:avLst/>
            <a:gdLst/>
            <a:ahLst/>
            <a:cxnLst/>
            <a:rect l="l" t="t" r="r" b="b"/>
            <a:pathLst>
              <a:path w="4800" h="35524">
                <a:moveTo>
                  <a:pt x="4800" y="35524"/>
                </a:moveTo>
                <a:lnTo>
                  <a:pt x="4800" y="13441"/>
                </a:lnTo>
                <a:lnTo>
                  <a:pt x="3840" y="11521"/>
                </a:lnTo>
                <a:lnTo>
                  <a:pt x="1920" y="8641"/>
                </a:lnTo>
                <a:lnTo>
                  <a:pt x="960" y="5760"/>
                </a:lnTo>
                <a:lnTo>
                  <a:pt x="960" y="2880"/>
                </a:lnTo>
                <a:lnTo>
                  <a:pt x="0" y="0"/>
                </a:lnTo>
                <a:lnTo>
                  <a:pt x="0" y="33604"/>
                </a:lnTo>
                <a:lnTo>
                  <a:pt x="4800" y="3552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0" name="object 670"/>
          <p:cNvSpPr/>
          <p:nvPr/>
        </p:nvSpPr>
        <p:spPr>
          <a:xfrm>
            <a:off x="3668283" y="1876516"/>
            <a:ext cx="84475" cy="88315"/>
          </a:xfrm>
          <a:custGeom>
            <a:avLst/>
            <a:gdLst/>
            <a:ahLst/>
            <a:cxnLst/>
            <a:rect l="l" t="t" r="r" b="b"/>
            <a:pathLst>
              <a:path w="84475" h="88315">
                <a:moveTo>
                  <a:pt x="48005" y="70073"/>
                </a:moveTo>
                <a:lnTo>
                  <a:pt x="45125" y="71033"/>
                </a:lnTo>
                <a:lnTo>
                  <a:pt x="38404" y="71033"/>
                </a:lnTo>
                <a:lnTo>
                  <a:pt x="34564" y="70073"/>
                </a:lnTo>
                <a:lnTo>
                  <a:pt x="32644" y="69113"/>
                </a:lnTo>
                <a:lnTo>
                  <a:pt x="29763" y="67193"/>
                </a:lnTo>
                <a:lnTo>
                  <a:pt x="27843" y="65272"/>
                </a:lnTo>
                <a:lnTo>
                  <a:pt x="27843" y="87355"/>
                </a:lnTo>
                <a:lnTo>
                  <a:pt x="33604" y="88315"/>
                </a:lnTo>
                <a:lnTo>
                  <a:pt x="48005" y="88315"/>
                </a:lnTo>
                <a:lnTo>
                  <a:pt x="54726" y="87355"/>
                </a:lnTo>
                <a:lnTo>
                  <a:pt x="59527" y="85435"/>
                </a:lnTo>
                <a:lnTo>
                  <a:pt x="65272" y="83515"/>
                </a:lnTo>
                <a:lnTo>
                  <a:pt x="70088" y="79674"/>
                </a:lnTo>
                <a:lnTo>
                  <a:pt x="72953" y="75834"/>
                </a:lnTo>
                <a:lnTo>
                  <a:pt x="76794" y="71993"/>
                </a:lnTo>
                <a:lnTo>
                  <a:pt x="79674" y="67193"/>
                </a:lnTo>
                <a:lnTo>
                  <a:pt x="81594" y="61432"/>
                </a:lnTo>
                <a:lnTo>
                  <a:pt x="83515" y="56631"/>
                </a:lnTo>
                <a:lnTo>
                  <a:pt x="84475" y="49910"/>
                </a:lnTo>
                <a:lnTo>
                  <a:pt x="84475" y="36484"/>
                </a:lnTo>
                <a:lnTo>
                  <a:pt x="83515" y="30708"/>
                </a:lnTo>
                <a:lnTo>
                  <a:pt x="81594" y="24963"/>
                </a:lnTo>
                <a:lnTo>
                  <a:pt x="79674" y="19202"/>
                </a:lnTo>
                <a:lnTo>
                  <a:pt x="77769" y="15361"/>
                </a:lnTo>
                <a:lnTo>
                  <a:pt x="73929" y="11521"/>
                </a:lnTo>
                <a:lnTo>
                  <a:pt x="71048" y="7680"/>
                </a:lnTo>
                <a:lnTo>
                  <a:pt x="66248" y="4800"/>
                </a:lnTo>
                <a:lnTo>
                  <a:pt x="61432" y="2880"/>
                </a:lnTo>
                <a:lnTo>
                  <a:pt x="55686" y="960"/>
                </a:lnTo>
                <a:lnTo>
                  <a:pt x="49926" y="0"/>
                </a:lnTo>
                <a:lnTo>
                  <a:pt x="35524" y="0"/>
                </a:lnTo>
                <a:lnTo>
                  <a:pt x="29763" y="960"/>
                </a:lnTo>
                <a:lnTo>
                  <a:pt x="24002" y="2880"/>
                </a:lnTo>
                <a:lnTo>
                  <a:pt x="18242" y="5760"/>
                </a:lnTo>
                <a:lnTo>
                  <a:pt x="14401" y="8641"/>
                </a:lnTo>
                <a:lnTo>
                  <a:pt x="10561" y="12481"/>
                </a:lnTo>
                <a:lnTo>
                  <a:pt x="6720" y="16322"/>
                </a:lnTo>
                <a:lnTo>
                  <a:pt x="3840" y="21122"/>
                </a:lnTo>
                <a:lnTo>
                  <a:pt x="2880" y="26883"/>
                </a:lnTo>
                <a:lnTo>
                  <a:pt x="960" y="32644"/>
                </a:lnTo>
                <a:lnTo>
                  <a:pt x="0" y="38389"/>
                </a:lnTo>
                <a:lnTo>
                  <a:pt x="0" y="51831"/>
                </a:lnTo>
                <a:lnTo>
                  <a:pt x="960" y="58552"/>
                </a:lnTo>
                <a:lnTo>
                  <a:pt x="1920" y="63352"/>
                </a:lnTo>
                <a:lnTo>
                  <a:pt x="3840" y="69113"/>
                </a:lnTo>
                <a:lnTo>
                  <a:pt x="6720" y="73913"/>
                </a:lnTo>
                <a:lnTo>
                  <a:pt x="9601" y="76794"/>
                </a:lnTo>
                <a:lnTo>
                  <a:pt x="13441" y="80634"/>
                </a:lnTo>
                <a:lnTo>
                  <a:pt x="17282" y="83515"/>
                </a:lnTo>
                <a:lnTo>
                  <a:pt x="23042" y="85435"/>
                </a:lnTo>
                <a:lnTo>
                  <a:pt x="23042" y="36484"/>
                </a:lnTo>
                <a:lnTo>
                  <a:pt x="24002" y="32644"/>
                </a:lnTo>
                <a:lnTo>
                  <a:pt x="24963" y="29763"/>
                </a:lnTo>
                <a:lnTo>
                  <a:pt x="25923" y="26883"/>
                </a:lnTo>
                <a:lnTo>
                  <a:pt x="26883" y="24963"/>
                </a:lnTo>
                <a:lnTo>
                  <a:pt x="28803" y="22082"/>
                </a:lnTo>
                <a:lnTo>
                  <a:pt x="30723" y="20162"/>
                </a:lnTo>
                <a:lnTo>
                  <a:pt x="33604" y="19202"/>
                </a:lnTo>
                <a:lnTo>
                  <a:pt x="35524" y="18242"/>
                </a:lnTo>
                <a:lnTo>
                  <a:pt x="38404" y="17282"/>
                </a:lnTo>
                <a:lnTo>
                  <a:pt x="46085" y="17282"/>
                </a:lnTo>
                <a:lnTo>
                  <a:pt x="48966" y="18242"/>
                </a:lnTo>
                <a:lnTo>
                  <a:pt x="50886" y="19202"/>
                </a:lnTo>
                <a:lnTo>
                  <a:pt x="53766" y="21122"/>
                </a:lnTo>
                <a:lnTo>
                  <a:pt x="55686" y="23042"/>
                </a:lnTo>
                <a:lnTo>
                  <a:pt x="57591" y="24963"/>
                </a:lnTo>
                <a:lnTo>
                  <a:pt x="58567" y="27828"/>
                </a:lnTo>
                <a:lnTo>
                  <a:pt x="59527" y="30708"/>
                </a:lnTo>
                <a:lnTo>
                  <a:pt x="60487" y="33604"/>
                </a:lnTo>
                <a:lnTo>
                  <a:pt x="60487" y="37429"/>
                </a:lnTo>
                <a:lnTo>
                  <a:pt x="61432" y="40325"/>
                </a:lnTo>
                <a:lnTo>
                  <a:pt x="61432" y="48950"/>
                </a:lnTo>
                <a:lnTo>
                  <a:pt x="60487" y="52791"/>
                </a:lnTo>
                <a:lnTo>
                  <a:pt x="60487" y="55671"/>
                </a:lnTo>
                <a:lnTo>
                  <a:pt x="59527" y="58552"/>
                </a:lnTo>
                <a:lnTo>
                  <a:pt x="58567" y="61432"/>
                </a:lnTo>
                <a:lnTo>
                  <a:pt x="56647" y="64312"/>
                </a:lnTo>
                <a:lnTo>
                  <a:pt x="54726" y="66233"/>
                </a:lnTo>
                <a:lnTo>
                  <a:pt x="52806" y="68153"/>
                </a:lnTo>
                <a:lnTo>
                  <a:pt x="50886" y="69113"/>
                </a:lnTo>
                <a:lnTo>
                  <a:pt x="48005" y="7007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1" name="object 671"/>
          <p:cNvSpPr/>
          <p:nvPr/>
        </p:nvSpPr>
        <p:spPr>
          <a:xfrm>
            <a:off x="3765240" y="1876516"/>
            <a:ext cx="60487" cy="88315"/>
          </a:xfrm>
          <a:custGeom>
            <a:avLst/>
            <a:gdLst/>
            <a:ahLst/>
            <a:cxnLst/>
            <a:rect l="l" t="t" r="r" b="b"/>
            <a:pathLst>
              <a:path w="60487" h="88315">
                <a:moveTo>
                  <a:pt x="960" y="79674"/>
                </a:moveTo>
                <a:lnTo>
                  <a:pt x="960" y="81594"/>
                </a:lnTo>
                <a:lnTo>
                  <a:pt x="1920" y="82555"/>
                </a:lnTo>
                <a:lnTo>
                  <a:pt x="2880" y="82555"/>
                </a:lnTo>
                <a:lnTo>
                  <a:pt x="3840" y="83515"/>
                </a:lnTo>
                <a:lnTo>
                  <a:pt x="4800" y="84475"/>
                </a:lnTo>
                <a:lnTo>
                  <a:pt x="6720" y="84475"/>
                </a:lnTo>
                <a:lnTo>
                  <a:pt x="8641" y="85435"/>
                </a:lnTo>
                <a:lnTo>
                  <a:pt x="10561" y="86395"/>
                </a:lnTo>
                <a:lnTo>
                  <a:pt x="12481" y="87355"/>
                </a:lnTo>
                <a:lnTo>
                  <a:pt x="15361" y="87355"/>
                </a:lnTo>
                <a:lnTo>
                  <a:pt x="17282" y="88315"/>
                </a:lnTo>
                <a:lnTo>
                  <a:pt x="35524" y="88315"/>
                </a:lnTo>
                <a:lnTo>
                  <a:pt x="39364" y="86395"/>
                </a:lnTo>
                <a:lnTo>
                  <a:pt x="44165" y="85435"/>
                </a:lnTo>
                <a:lnTo>
                  <a:pt x="47045" y="84475"/>
                </a:lnTo>
                <a:lnTo>
                  <a:pt x="50886" y="81594"/>
                </a:lnTo>
                <a:lnTo>
                  <a:pt x="53766" y="79674"/>
                </a:lnTo>
                <a:lnTo>
                  <a:pt x="55686" y="76794"/>
                </a:lnTo>
                <a:lnTo>
                  <a:pt x="57607" y="72953"/>
                </a:lnTo>
                <a:lnTo>
                  <a:pt x="59527" y="70073"/>
                </a:lnTo>
                <a:lnTo>
                  <a:pt x="60487" y="66233"/>
                </a:lnTo>
                <a:lnTo>
                  <a:pt x="60487" y="57591"/>
                </a:lnTo>
                <a:lnTo>
                  <a:pt x="59527" y="54711"/>
                </a:lnTo>
                <a:lnTo>
                  <a:pt x="58552" y="51831"/>
                </a:lnTo>
                <a:lnTo>
                  <a:pt x="57607" y="49910"/>
                </a:lnTo>
                <a:lnTo>
                  <a:pt x="55686" y="47045"/>
                </a:lnTo>
                <a:lnTo>
                  <a:pt x="53766" y="45110"/>
                </a:lnTo>
                <a:lnTo>
                  <a:pt x="51846" y="43190"/>
                </a:lnTo>
                <a:lnTo>
                  <a:pt x="49926" y="42230"/>
                </a:lnTo>
                <a:lnTo>
                  <a:pt x="48006" y="40325"/>
                </a:lnTo>
                <a:lnTo>
                  <a:pt x="45125" y="39349"/>
                </a:lnTo>
                <a:lnTo>
                  <a:pt x="43205" y="38389"/>
                </a:lnTo>
                <a:lnTo>
                  <a:pt x="40325" y="37429"/>
                </a:lnTo>
                <a:lnTo>
                  <a:pt x="38404" y="36484"/>
                </a:lnTo>
                <a:lnTo>
                  <a:pt x="35524" y="35509"/>
                </a:lnTo>
                <a:lnTo>
                  <a:pt x="33604" y="34549"/>
                </a:lnTo>
                <a:lnTo>
                  <a:pt x="31683" y="33604"/>
                </a:lnTo>
                <a:lnTo>
                  <a:pt x="28803" y="32644"/>
                </a:lnTo>
                <a:lnTo>
                  <a:pt x="27843" y="31668"/>
                </a:lnTo>
                <a:lnTo>
                  <a:pt x="25923" y="30708"/>
                </a:lnTo>
                <a:lnTo>
                  <a:pt x="24003" y="29763"/>
                </a:lnTo>
                <a:lnTo>
                  <a:pt x="23042" y="28803"/>
                </a:lnTo>
                <a:lnTo>
                  <a:pt x="22082" y="27828"/>
                </a:lnTo>
                <a:lnTo>
                  <a:pt x="21122" y="25923"/>
                </a:lnTo>
                <a:lnTo>
                  <a:pt x="21122" y="23042"/>
                </a:lnTo>
                <a:lnTo>
                  <a:pt x="22082" y="22082"/>
                </a:lnTo>
                <a:lnTo>
                  <a:pt x="22082" y="21122"/>
                </a:lnTo>
                <a:lnTo>
                  <a:pt x="23042" y="20162"/>
                </a:lnTo>
                <a:lnTo>
                  <a:pt x="23042" y="19202"/>
                </a:lnTo>
                <a:lnTo>
                  <a:pt x="24003" y="18242"/>
                </a:lnTo>
                <a:lnTo>
                  <a:pt x="24963" y="17282"/>
                </a:lnTo>
                <a:lnTo>
                  <a:pt x="25923" y="16322"/>
                </a:lnTo>
                <a:lnTo>
                  <a:pt x="29763" y="16322"/>
                </a:lnTo>
                <a:lnTo>
                  <a:pt x="30723" y="15361"/>
                </a:lnTo>
                <a:lnTo>
                  <a:pt x="35524" y="15361"/>
                </a:lnTo>
                <a:lnTo>
                  <a:pt x="38404" y="16322"/>
                </a:lnTo>
                <a:lnTo>
                  <a:pt x="40325" y="16322"/>
                </a:lnTo>
                <a:lnTo>
                  <a:pt x="43205" y="17282"/>
                </a:lnTo>
                <a:lnTo>
                  <a:pt x="45125" y="18242"/>
                </a:lnTo>
                <a:lnTo>
                  <a:pt x="46085" y="18242"/>
                </a:lnTo>
                <a:lnTo>
                  <a:pt x="48006" y="19202"/>
                </a:lnTo>
                <a:lnTo>
                  <a:pt x="49926" y="20162"/>
                </a:lnTo>
                <a:lnTo>
                  <a:pt x="50886" y="21122"/>
                </a:lnTo>
                <a:lnTo>
                  <a:pt x="54726" y="21122"/>
                </a:lnTo>
                <a:lnTo>
                  <a:pt x="54726" y="20162"/>
                </a:lnTo>
                <a:lnTo>
                  <a:pt x="55686" y="19202"/>
                </a:lnTo>
                <a:lnTo>
                  <a:pt x="55686" y="7680"/>
                </a:lnTo>
                <a:lnTo>
                  <a:pt x="54726" y="7680"/>
                </a:lnTo>
                <a:lnTo>
                  <a:pt x="54726" y="5760"/>
                </a:lnTo>
                <a:lnTo>
                  <a:pt x="53766" y="5760"/>
                </a:lnTo>
                <a:lnTo>
                  <a:pt x="53766" y="4800"/>
                </a:lnTo>
                <a:lnTo>
                  <a:pt x="52806" y="4800"/>
                </a:lnTo>
                <a:lnTo>
                  <a:pt x="51846" y="3840"/>
                </a:lnTo>
                <a:lnTo>
                  <a:pt x="50886" y="3840"/>
                </a:lnTo>
                <a:lnTo>
                  <a:pt x="48966" y="2880"/>
                </a:lnTo>
                <a:lnTo>
                  <a:pt x="48006" y="2880"/>
                </a:lnTo>
                <a:lnTo>
                  <a:pt x="46085" y="1920"/>
                </a:lnTo>
                <a:lnTo>
                  <a:pt x="44165" y="960"/>
                </a:lnTo>
                <a:lnTo>
                  <a:pt x="39364" y="960"/>
                </a:lnTo>
                <a:lnTo>
                  <a:pt x="37444" y="0"/>
                </a:lnTo>
                <a:lnTo>
                  <a:pt x="27843" y="0"/>
                </a:lnTo>
                <a:lnTo>
                  <a:pt x="23042" y="960"/>
                </a:lnTo>
                <a:lnTo>
                  <a:pt x="19202" y="1920"/>
                </a:lnTo>
                <a:lnTo>
                  <a:pt x="15361" y="2880"/>
                </a:lnTo>
                <a:lnTo>
                  <a:pt x="11521" y="4800"/>
                </a:lnTo>
                <a:lnTo>
                  <a:pt x="8641" y="6720"/>
                </a:lnTo>
                <a:lnTo>
                  <a:pt x="5760" y="9601"/>
                </a:lnTo>
                <a:lnTo>
                  <a:pt x="3840" y="12481"/>
                </a:lnTo>
                <a:lnTo>
                  <a:pt x="2880" y="15361"/>
                </a:lnTo>
                <a:lnTo>
                  <a:pt x="960" y="18242"/>
                </a:lnTo>
                <a:lnTo>
                  <a:pt x="0" y="22082"/>
                </a:lnTo>
                <a:lnTo>
                  <a:pt x="0" y="28803"/>
                </a:lnTo>
                <a:lnTo>
                  <a:pt x="960" y="32644"/>
                </a:lnTo>
                <a:lnTo>
                  <a:pt x="1920" y="34549"/>
                </a:lnTo>
                <a:lnTo>
                  <a:pt x="2880" y="37429"/>
                </a:lnTo>
                <a:lnTo>
                  <a:pt x="4800" y="40325"/>
                </a:lnTo>
                <a:lnTo>
                  <a:pt x="6720" y="42230"/>
                </a:lnTo>
                <a:lnTo>
                  <a:pt x="8641" y="44165"/>
                </a:lnTo>
                <a:lnTo>
                  <a:pt x="10561" y="45110"/>
                </a:lnTo>
                <a:lnTo>
                  <a:pt x="12481" y="46070"/>
                </a:lnTo>
                <a:lnTo>
                  <a:pt x="14401" y="47990"/>
                </a:lnTo>
                <a:lnTo>
                  <a:pt x="17282" y="48950"/>
                </a:lnTo>
                <a:lnTo>
                  <a:pt x="19202" y="49910"/>
                </a:lnTo>
                <a:lnTo>
                  <a:pt x="22082" y="50886"/>
                </a:lnTo>
                <a:lnTo>
                  <a:pt x="24003" y="51831"/>
                </a:lnTo>
                <a:lnTo>
                  <a:pt x="25923" y="52791"/>
                </a:lnTo>
                <a:lnTo>
                  <a:pt x="28803" y="53751"/>
                </a:lnTo>
                <a:lnTo>
                  <a:pt x="30723" y="54711"/>
                </a:lnTo>
                <a:lnTo>
                  <a:pt x="32644" y="55671"/>
                </a:lnTo>
                <a:lnTo>
                  <a:pt x="34564" y="56631"/>
                </a:lnTo>
                <a:lnTo>
                  <a:pt x="35524" y="57591"/>
                </a:lnTo>
                <a:lnTo>
                  <a:pt x="36484" y="58552"/>
                </a:lnTo>
                <a:lnTo>
                  <a:pt x="38404" y="59512"/>
                </a:lnTo>
                <a:lnTo>
                  <a:pt x="38404" y="66233"/>
                </a:lnTo>
                <a:lnTo>
                  <a:pt x="37444" y="67193"/>
                </a:lnTo>
                <a:lnTo>
                  <a:pt x="37444" y="68153"/>
                </a:lnTo>
                <a:lnTo>
                  <a:pt x="36484" y="69113"/>
                </a:lnTo>
                <a:lnTo>
                  <a:pt x="34564" y="70073"/>
                </a:lnTo>
                <a:lnTo>
                  <a:pt x="33604" y="71033"/>
                </a:lnTo>
                <a:lnTo>
                  <a:pt x="32644" y="71033"/>
                </a:lnTo>
                <a:lnTo>
                  <a:pt x="30723" y="71993"/>
                </a:lnTo>
                <a:lnTo>
                  <a:pt x="19202" y="71993"/>
                </a:lnTo>
                <a:lnTo>
                  <a:pt x="17282" y="71033"/>
                </a:lnTo>
                <a:lnTo>
                  <a:pt x="14401" y="70073"/>
                </a:lnTo>
                <a:lnTo>
                  <a:pt x="12481" y="70073"/>
                </a:lnTo>
                <a:lnTo>
                  <a:pt x="10561" y="69113"/>
                </a:lnTo>
                <a:lnTo>
                  <a:pt x="8641" y="68153"/>
                </a:lnTo>
                <a:lnTo>
                  <a:pt x="6720" y="67193"/>
                </a:lnTo>
                <a:lnTo>
                  <a:pt x="5760" y="66233"/>
                </a:lnTo>
                <a:lnTo>
                  <a:pt x="4800" y="65272"/>
                </a:lnTo>
                <a:lnTo>
                  <a:pt x="1920" y="65272"/>
                </a:lnTo>
                <a:lnTo>
                  <a:pt x="960" y="66233"/>
                </a:lnTo>
                <a:lnTo>
                  <a:pt x="960" y="67193"/>
                </a:lnTo>
                <a:lnTo>
                  <a:pt x="0" y="67193"/>
                </a:lnTo>
                <a:lnTo>
                  <a:pt x="0" y="77754"/>
                </a:lnTo>
                <a:lnTo>
                  <a:pt x="960" y="7967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2" name="object 672"/>
          <p:cNvSpPr/>
          <p:nvPr/>
        </p:nvSpPr>
        <p:spPr>
          <a:xfrm>
            <a:off x="3830513" y="1857314"/>
            <a:ext cx="55686" cy="107518"/>
          </a:xfrm>
          <a:custGeom>
            <a:avLst/>
            <a:gdLst/>
            <a:ahLst/>
            <a:cxnLst/>
            <a:rect l="l" t="t" r="r" b="b"/>
            <a:pathLst>
              <a:path w="55686" h="107518">
                <a:moveTo>
                  <a:pt x="55686" y="24963"/>
                </a:moveTo>
                <a:lnTo>
                  <a:pt x="54726" y="24002"/>
                </a:lnTo>
                <a:lnTo>
                  <a:pt x="54726" y="22082"/>
                </a:lnTo>
                <a:lnTo>
                  <a:pt x="53766" y="22082"/>
                </a:lnTo>
                <a:lnTo>
                  <a:pt x="52806" y="21122"/>
                </a:lnTo>
                <a:lnTo>
                  <a:pt x="35524" y="21122"/>
                </a:lnTo>
                <a:lnTo>
                  <a:pt x="35524" y="2880"/>
                </a:lnTo>
                <a:lnTo>
                  <a:pt x="34564" y="2880"/>
                </a:lnTo>
                <a:lnTo>
                  <a:pt x="34564" y="1920"/>
                </a:lnTo>
                <a:lnTo>
                  <a:pt x="33604" y="960"/>
                </a:lnTo>
                <a:lnTo>
                  <a:pt x="31683" y="960"/>
                </a:lnTo>
                <a:lnTo>
                  <a:pt x="30723" y="0"/>
                </a:lnTo>
                <a:lnTo>
                  <a:pt x="18242" y="0"/>
                </a:lnTo>
                <a:lnTo>
                  <a:pt x="17282" y="960"/>
                </a:lnTo>
                <a:lnTo>
                  <a:pt x="14401" y="960"/>
                </a:lnTo>
                <a:lnTo>
                  <a:pt x="13456" y="1920"/>
                </a:lnTo>
                <a:lnTo>
                  <a:pt x="13456" y="2880"/>
                </a:lnTo>
                <a:lnTo>
                  <a:pt x="12481" y="2880"/>
                </a:lnTo>
                <a:lnTo>
                  <a:pt x="12481" y="21122"/>
                </a:lnTo>
                <a:lnTo>
                  <a:pt x="2895" y="21122"/>
                </a:lnTo>
                <a:lnTo>
                  <a:pt x="1935" y="22082"/>
                </a:lnTo>
                <a:lnTo>
                  <a:pt x="960" y="22082"/>
                </a:lnTo>
                <a:lnTo>
                  <a:pt x="960" y="24002"/>
                </a:lnTo>
                <a:lnTo>
                  <a:pt x="0" y="24963"/>
                </a:lnTo>
                <a:lnTo>
                  <a:pt x="0" y="35524"/>
                </a:lnTo>
                <a:lnTo>
                  <a:pt x="960" y="37444"/>
                </a:lnTo>
                <a:lnTo>
                  <a:pt x="1935" y="38404"/>
                </a:lnTo>
                <a:lnTo>
                  <a:pt x="2895" y="39364"/>
                </a:lnTo>
                <a:lnTo>
                  <a:pt x="12481" y="39364"/>
                </a:lnTo>
                <a:lnTo>
                  <a:pt x="12481" y="84475"/>
                </a:lnTo>
                <a:lnTo>
                  <a:pt x="13456" y="88315"/>
                </a:lnTo>
                <a:lnTo>
                  <a:pt x="14401" y="92156"/>
                </a:lnTo>
                <a:lnTo>
                  <a:pt x="15361" y="95036"/>
                </a:lnTo>
                <a:lnTo>
                  <a:pt x="17282" y="98877"/>
                </a:lnTo>
                <a:lnTo>
                  <a:pt x="19202" y="100797"/>
                </a:lnTo>
                <a:lnTo>
                  <a:pt x="21122" y="102717"/>
                </a:lnTo>
                <a:lnTo>
                  <a:pt x="24002" y="104637"/>
                </a:lnTo>
                <a:lnTo>
                  <a:pt x="26883" y="105597"/>
                </a:lnTo>
                <a:lnTo>
                  <a:pt x="30723" y="106558"/>
                </a:lnTo>
                <a:lnTo>
                  <a:pt x="34564" y="107518"/>
                </a:lnTo>
                <a:lnTo>
                  <a:pt x="45125" y="107518"/>
                </a:lnTo>
                <a:lnTo>
                  <a:pt x="47045" y="106558"/>
                </a:lnTo>
                <a:lnTo>
                  <a:pt x="48966" y="106558"/>
                </a:lnTo>
                <a:lnTo>
                  <a:pt x="50886" y="105597"/>
                </a:lnTo>
                <a:lnTo>
                  <a:pt x="51846" y="105597"/>
                </a:lnTo>
                <a:lnTo>
                  <a:pt x="52806" y="104637"/>
                </a:lnTo>
                <a:lnTo>
                  <a:pt x="53766" y="104637"/>
                </a:lnTo>
                <a:lnTo>
                  <a:pt x="53766" y="103677"/>
                </a:lnTo>
                <a:lnTo>
                  <a:pt x="54726" y="103677"/>
                </a:lnTo>
                <a:lnTo>
                  <a:pt x="54726" y="100797"/>
                </a:lnTo>
                <a:lnTo>
                  <a:pt x="55686" y="99837"/>
                </a:lnTo>
                <a:lnTo>
                  <a:pt x="55686" y="90236"/>
                </a:lnTo>
                <a:lnTo>
                  <a:pt x="54726" y="89275"/>
                </a:lnTo>
                <a:lnTo>
                  <a:pt x="54726" y="87355"/>
                </a:lnTo>
                <a:lnTo>
                  <a:pt x="50886" y="87355"/>
                </a:lnTo>
                <a:lnTo>
                  <a:pt x="49926" y="88315"/>
                </a:lnTo>
                <a:lnTo>
                  <a:pt x="47045" y="88315"/>
                </a:lnTo>
                <a:lnTo>
                  <a:pt x="46085" y="89275"/>
                </a:lnTo>
                <a:lnTo>
                  <a:pt x="40325" y="89275"/>
                </a:lnTo>
                <a:lnTo>
                  <a:pt x="38404" y="88315"/>
                </a:lnTo>
                <a:lnTo>
                  <a:pt x="37444" y="85435"/>
                </a:lnTo>
                <a:lnTo>
                  <a:pt x="35524" y="83515"/>
                </a:lnTo>
                <a:lnTo>
                  <a:pt x="35524" y="39364"/>
                </a:lnTo>
                <a:lnTo>
                  <a:pt x="53766" y="39364"/>
                </a:lnTo>
                <a:lnTo>
                  <a:pt x="54726" y="38404"/>
                </a:lnTo>
                <a:lnTo>
                  <a:pt x="54726" y="37444"/>
                </a:lnTo>
                <a:lnTo>
                  <a:pt x="55686" y="35524"/>
                </a:lnTo>
                <a:lnTo>
                  <a:pt x="55686" y="2496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3" name="object 673"/>
          <p:cNvSpPr/>
          <p:nvPr/>
        </p:nvSpPr>
        <p:spPr>
          <a:xfrm>
            <a:off x="3944752" y="1848672"/>
            <a:ext cx="70088" cy="114239"/>
          </a:xfrm>
          <a:custGeom>
            <a:avLst/>
            <a:gdLst/>
            <a:ahLst/>
            <a:cxnLst/>
            <a:rect l="l" t="t" r="r" b="b"/>
            <a:pathLst>
              <a:path w="70088" h="114239">
                <a:moveTo>
                  <a:pt x="960" y="31683"/>
                </a:moveTo>
                <a:lnTo>
                  <a:pt x="960" y="33604"/>
                </a:lnTo>
                <a:lnTo>
                  <a:pt x="5760" y="33604"/>
                </a:lnTo>
                <a:lnTo>
                  <a:pt x="6720" y="32644"/>
                </a:lnTo>
                <a:lnTo>
                  <a:pt x="24963" y="22082"/>
                </a:lnTo>
                <a:lnTo>
                  <a:pt x="24963" y="96956"/>
                </a:lnTo>
                <a:lnTo>
                  <a:pt x="1920" y="96956"/>
                </a:lnTo>
                <a:lnTo>
                  <a:pt x="1920" y="97917"/>
                </a:lnTo>
                <a:lnTo>
                  <a:pt x="960" y="98877"/>
                </a:lnTo>
                <a:lnTo>
                  <a:pt x="960" y="101757"/>
                </a:lnTo>
                <a:lnTo>
                  <a:pt x="0" y="102717"/>
                </a:lnTo>
                <a:lnTo>
                  <a:pt x="0" y="107518"/>
                </a:lnTo>
                <a:lnTo>
                  <a:pt x="960" y="108478"/>
                </a:lnTo>
                <a:lnTo>
                  <a:pt x="960" y="112318"/>
                </a:lnTo>
                <a:lnTo>
                  <a:pt x="1920" y="113278"/>
                </a:lnTo>
                <a:lnTo>
                  <a:pt x="2880" y="114239"/>
                </a:lnTo>
                <a:lnTo>
                  <a:pt x="68168" y="114239"/>
                </a:lnTo>
                <a:lnTo>
                  <a:pt x="69128" y="113278"/>
                </a:lnTo>
                <a:lnTo>
                  <a:pt x="69128" y="112318"/>
                </a:lnTo>
                <a:lnTo>
                  <a:pt x="70088" y="112318"/>
                </a:lnTo>
                <a:lnTo>
                  <a:pt x="70088" y="98877"/>
                </a:lnTo>
                <a:lnTo>
                  <a:pt x="69128" y="98877"/>
                </a:lnTo>
                <a:lnTo>
                  <a:pt x="69128" y="96956"/>
                </a:lnTo>
                <a:lnTo>
                  <a:pt x="48006" y="96956"/>
                </a:lnTo>
                <a:lnTo>
                  <a:pt x="48006" y="960"/>
                </a:lnTo>
                <a:lnTo>
                  <a:pt x="47045" y="960"/>
                </a:lnTo>
                <a:lnTo>
                  <a:pt x="46085" y="0"/>
                </a:lnTo>
                <a:lnTo>
                  <a:pt x="28803" y="0"/>
                </a:lnTo>
                <a:lnTo>
                  <a:pt x="28803" y="960"/>
                </a:lnTo>
                <a:lnTo>
                  <a:pt x="27843" y="960"/>
                </a:lnTo>
                <a:lnTo>
                  <a:pt x="2880" y="16322"/>
                </a:lnTo>
                <a:lnTo>
                  <a:pt x="2880" y="17282"/>
                </a:lnTo>
                <a:lnTo>
                  <a:pt x="1920" y="17282"/>
                </a:lnTo>
                <a:lnTo>
                  <a:pt x="1920" y="18242"/>
                </a:lnTo>
                <a:lnTo>
                  <a:pt x="960" y="18242"/>
                </a:lnTo>
                <a:lnTo>
                  <a:pt x="960" y="19202"/>
                </a:lnTo>
                <a:lnTo>
                  <a:pt x="0" y="20162"/>
                </a:lnTo>
                <a:lnTo>
                  <a:pt x="0" y="30723"/>
                </a:lnTo>
                <a:lnTo>
                  <a:pt x="960" y="3168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4" name="object 674"/>
          <p:cNvSpPr/>
          <p:nvPr/>
        </p:nvSpPr>
        <p:spPr>
          <a:xfrm>
            <a:off x="4057070" y="1900504"/>
            <a:ext cx="15361" cy="20177"/>
          </a:xfrm>
          <a:custGeom>
            <a:avLst/>
            <a:gdLst/>
            <a:ahLst/>
            <a:cxnLst/>
            <a:rect l="l" t="t" r="r" b="b"/>
            <a:pathLst>
              <a:path w="15361" h="20177">
                <a:moveTo>
                  <a:pt x="4800" y="2895"/>
                </a:moveTo>
                <a:lnTo>
                  <a:pt x="2880" y="1935"/>
                </a:lnTo>
                <a:lnTo>
                  <a:pt x="960" y="975"/>
                </a:lnTo>
                <a:lnTo>
                  <a:pt x="0" y="0"/>
                </a:lnTo>
                <a:lnTo>
                  <a:pt x="0" y="20177"/>
                </a:lnTo>
                <a:lnTo>
                  <a:pt x="15361" y="20177"/>
                </a:lnTo>
                <a:lnTo>
                  <a:pt x="13441" y="2895"/>
                </a:lnTo>
                <a:lnTo>
                  <a:pt x="4800" y="289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5" name="object 675"/>
          <p:cNvSpPr/>
          <p:nvPr/>
        </p:nvSpPr>
        <p:spPr>
          <a:xfrm>
            <a:off x="4029242" y="1846752"/>
            <a:ext cx="78714" cy="118079"/>
          </a:xfrm>
          <a:custGeom>
            <a:avLst/>
            <a:gdLst/>
            <a:ahLst/>
            <a:cxnLst/>
            <a:rect l="l" t="t" r="r" b="b"/>
            <a:pathLst>
              <a:path w="78714" h="118079">
                <a:moveTo>
                  <a:pt x="23987" y="46085"/>
                </a:moveTo>
                <a:lnTo>
                  <a:pt x="23027" y="44165"/>
                </a:lnTo>
                <a:lnTo>
                  <a:pt x="23027" y="32644"/>
                </a:lnTo>
                <a:lnTo>
                  <a:pt x="23987" y="29763"/>
                </a:lnTo>
                <a:lnTo>
                  <a:pt x="24947" y="27843"/>
                </a:lnTo>
                <a:lnTo>
                  <a:pt x="25908" y="25923"/>
                </a:lnTo>
                <a:lnTo>
                  <a:pt x="26868" y="24002"/>
                </a:lnTo>
                <a:lnTo>
                  <a:pt x="27828" y="22082"/>
                </a:lnTo>
                <a:lnTo>
                  <a:pt x="29748" y="20162"/>
                </a:lnTo>
                <a:lnTo>
                  <a:pt x="31668" y="20162"/>
                </a:lnTo>
                <a:lnTo>
                  <a:pt x="33588" y="18242"/>
                </a:lnTo>
                <a:lnTo>
                  <a:pt x="42230" y="18242"/>
                </a:lnTo>
                <a:lnTo>
                  <a:pt x="44150" y="19202"/>
                </a:lnTo>
                <a:lnTo>
                  <a:pt x="46070" y="20162"/>
                </a:lnTo>
                <a:lnTo>
                  <a:pt x="47990" y="21122"/>
                </a:lnTo>
                <a:lnTo>
                  <a:pt x="49911" y="23042"/>
                </a:lnTo>
                <a:lnTo>
                  <a:pt x="51831" y="24963"/>
                </a:lnTo>
                <a:lnTo>
                  <a:pt x="52791" y="27843"/>
                </a:lnTo>
                <a:lnTo>
                  <a:pt x="53751" y="30723"/>
                </a:lnTo>
                <a:lnTo>
                  <a:pt x="54711" y="35524"/>
                </a:lnTo>
                <a:lnTo>
                  <a:pt x="55671" y="39364"/>
                </a:lnTo>
                <a:lnTo>
                  <a:pt x="55671" y="50886"/>
                </a:lnTo>
                <a:lnTo>
                  <a:pt x="53751" y="52806"/>
                </a:lnTo>
                <a:lnTo>
                  <a:pt x="50871" y="53751"/>
                </a:lnTo>
                <a:lnTo>
                  <a:pt x="47990" y="54726"/>
                </a:lnTo>
                <a:lnTo>
                  <a:pt x="45110" y="56647"/>
                </a:lnTo>
                <a:lnTo>
                  <a:pt x="41269" y="56647"/>
                </a:lnTo>
                <a:lnTo>
                  <a:pt x="43190" y="73929"/>
                </a:lnTo>
                <a:lnTo>
                  <a:pt x="47030" y="71993"/>
                </a:lnTo>
                <a:lnTo>
                  <a:pt x="50871" y="71033"/>
                </a:lnTo>
                <a:lnTo>
                  <a:pt x="53751" y="69113"/>
                </a:lnTo>
                <a:lnTo>
                  <a:pt x="56631" y="68153"/>
                </a:lnTo>
                <a:lnTo>
                  <a:pt x="56631" y="71993"/>
                </a:lnTo>
                <a:lnTo>
                  <a:pt x="55671" y="76809"/>
                </a:lnTo>
                <a:lnTo>
                  <a:pt x="54711" y="80650"/>
                </a:lnTo>
                <a:lnTo>
                  <a:pt x="53751" y="84475"/>
                </a:lnTo>
                <a:lnTo>
                  <a:pt x="51831" y="87355"/>
                </a:lnTo>
                <a:lnTo>
                  <a:pt x="49911" y="90236"/>
                </a:lnTo>
                <a:lnTo>
                  <a:pt x="47990" y="94076"/>
                </a:lnTo>
                <a:lnTo>
                  <a:pt x="45110" y="95996"/>
                </a:lnTo>
                <a:lnTo>
                  <a:pt x="42230" y="97917"/>
                </a:lnTo>
                <a:lnTo>
                  <a:pt x="38389" y="99837"/>
                </a:lnTo>
                <a:lnTo>
                  <a:pt x="34549" y="100797"/>
                </a:lnTo>
                <a:lnTo>
                  <a:pt x="25908" y="100797"/>
                </a:lnTo>
                <a:lnTo>
                  <a:pt x="23987" y="99837"/>
                </a:lnTo>
                <a:lnTo>
                  <a:pt x="19187" y="99837"/>
                </a:lnTo>
                <a:lnTo>
                  <a:pt x="17266" y="98877"/>
                </a:lnTo>
                <a:lnTo>
                  <a:pt x="15346" y="98877"/>
                </a:lnTo>
                <a:lnTo>
                  <a:pt x="13426" y="97917"/>
                </a:lnTo>
                <a:lnTo>
                  <a:pt x="11506" y="96956"/>
                </a:lnTo>
                <a:lnTo>
                  <a:pt x="8625" y="96956"/>
                </a:lnTo>
                <a:lnTo>
                  <a:pt x="7665" y="95996"/>
                </a:lnTo>
                <a:lnTo>
                  <a:pt x="6720" y="95996"/>
                </a:lnTo>
                <a:lnTo>
                  <a:pt x="6720" y="96956"/>
                </a:lnTo>
                <a:lnTo>
                  <a:pt x="4785" y="96956"/>
                </a:lnTo>
                <a:lnTo>
                  <a:pt x="4785" y="111358"/>
                </a:lnTo>
                <a:lnTo>
                  <a:pt x="5745" y="112318"/>
                </a:lnTo>
                <a:lnTo>
                  <a:pt x="5745" y="113278"/>
                </a:lnTo>
                <a:lnTo>
                  <a:pt x="6720" y="113278"/>
                </a:lnTo>
                <a:lnTo>
                  <a:pt x="7665" y="114239"/>
                </a:lnTo>
                <a:lnTo>
                  <a:pt x="9585" y="115199"/>
                </a:lnTo>
                <a:lnTo>
                  <a:pt x="10561" y="115199"/>
                </a:lnTo>
                <a:lnTo>
                  <a:pt x="12466" y="116159"/>
                </a:lnTo>
                <a:lnTo>
                  <a:pt x="14386" y="116159"/>
                </a:lnTo>
                <a:lnTo>
                  <a:pt x="16306" y="117119"/>
                </a:lnTo>
                <a:lnTo>
                  <a:pt x="19187" y="117119"/>
                </a:lnTo>
                <a:lnTo>
                  <a:pt x="21107" y="118079"/>
                </a:lnTo>
                <a:lnTo>
                  <a:pt x="36469" y="118079"/>
                </a:lnTo>
                <a:lnTo>
                  <a:pt x="42230" y="117119"/>
                </a:lnTo>
                <a:lnTo>
                  <a:pt x="47990" y="115199"/>
                </a:lnTo>
                <a:lnTo>
                  <a:pt x="52791" y="113278"/>
                </a:lnTo>
                <a:lnTo>
                  <a:pt x="57591" y="111358"/>
                </a:lnTo>
                <a:lnTo>
                  <a:pt x="61432" y="107518"/>
                </a:lnTo>
                <a:lnTo>
                  <a:pt x="64312" y="104637"/>
                </a:lnTo>
                <a:lnTo>
                  <a:pt x="68153" y="100797"/>
                </a:lnTo>
                <a:lnTo>
                  <a:pt x="70073" y="96956"/>
                </a:lnTo>
                <a:lnTo>
                  <a:pt x="71993" y="92156"/>
                </a:lnTo>
                <a:lnTo>
                  <a:pt x="73913" y="88315"/>
                </a:lnTo>
                <a:lnTo>
                  <a:pt x="75834" y="83515"/>
                </a:lnTo>
                <a:lnTo>
                  <a:pt x="76794" y="78714"/>
                </a:lnTo>
                <a:lnTo>
                  <a:pt x="77754" y="73929"/>
                </a:lnTo>
                <a:lnTo>
                  <a:pt x="77754" y="68153"/>
                </a:lnTo>
                <a:lnTo>
                  <a:pt x="78714" y="63367"/>
                </a:lnTo>
                <a:lnTo>
                  <a:pt x="78714" y="44165"/>
                </a:lnTo>
                <a:lnTo>
                  <a:pt x="77754" y="39364"/>
                </a:lnTo>
                <a:lnTo>
                  <a:pt x="77754" y="34564"/>
                </a:lnTo>
                <a:lnTo>
                  <a:pt x="76794" y="30723"/>
                </a:lnTo>
                <a:lnTo>
                  <a:pt x="75834" y="26883"/>
                </a:lnTo>
                <a:lnTo>
                  <a:pt x="74874" y="23042"/>
                </a:lnTo>
                <a:lnTo>
                  <a:pt x="72953" y="19202"/>
                </a:lnTo>
                <a:lnTo>
                  <a:pt x="71033" y="16322"/>
                </a:lnTo>
                <a:lnTo>
                  <a:pt x="69113" y="12481"/>
                </a:lnTo>
                <a:lnTo>
                  <a:pt x="67193" y="9601"/>
                </a:lnTo>
                <a:lnTo>
                  <a:pt x="64312" y="7680"/>
                </a:lnTo>
                <a:lnTo>
                  <a:pt x="61432" y="4800"/>
                </a:lnTo>
                <a:lnTo>
                  <a:pt x="57591" y="3840"/>
                </a:lnTo>
                <a:lnTo>
                  <a:pt x="53751" y="1920"/>
                </a:lnTo>
                <a:lnTo>
                  <a:pt x="49911" y="960"/>
                </a:lnTo>
                <a:lnTo>
                  <a:pt x="45110" y="0"/>
                </a:lnTo>
                <a:lnTo>
                  <a:pt x="33588" y="0"/>
                </a:lnTo>
                <a:lnTo>
                  <a:pt x="27828" y="960"/>
                </a:lnTo>
                <a:lnTo>
                  <a:pt x="23027" y="2880"/>
                </a:lnTo>
                <a:lnTo>
                  <a:pt x="18227" y="4800"/>
                </a:lnTo>
                <a:lnTo>
                  <a:pt x="13426" y="7680"/>
                </a:lnTo>
                <a:lnTo>
                  <a:pt x="10561" y="11521"/>
                </a:lnTo>
                <a:lnTo>
                  <a:pt x="6720" y="15361"/>
                </a:lnTo>
                <a:lnTo>
                  <a:pt x="4785" y="19202"/>
                </a:lnTo>
                <a:lnTo>
                  <a:pt x="2880" y="24002"/>
                </a:lnTo>
                <a:lnTo>
                  <a:pt x="944" y="28803"/>
                </a:lnTo>
                <a:lnTo>
                  <a:pt x="0" y="33604"/>
                </a:lnTo>
                <a:lnTo>
                  <a:pt x="0" y="45125"/>
                </a:lnTo>
                <a:lnTo>
                  <a:pt x="944" y="49926"/>
                </a:lnTo>
                <a:lnTo>
                  <a:pt x="1905" y="53751"/>
                </a:lnTo>
                <a:lnTo>
                  <a:pt x="2880" y="58567"/>
                </a:lnTo>
                <a:lnTo>
                  <a:pt x="4785" y="62407"/>
                </a:lnTo>
                <a:lnTo>
                  <a:pt x="7665" y="65272"/>
                </a:lnTo>
                <a:lnTo>
                  <a:pt x="10561" y="68153"/>
                </a:lnTo>
                <a:lnTo>
                  <a:pt x="13426" y="70088"/>
                </a:lnTo>
                <a:lnTo>
                  <a:pt x="18227" y="71993"/>
                </a:lnTo>
                <a:lnTo>
                  <a:pt x="22067" y="73929"/>
                </a:lnTo>
                <a:lnTo>
                  <a:pt x="27828" y="73929"/>
                </a:lnTo>
                <a:lnTo>
                  <a:pt x="27828" y="53751"/>
                </a:lnTo>
                <a:lnTo>
                  <a:pt x="25908" y="51846"/>
                </a:lnTo>
                <a:lnTo>
                  <a:pt x="24947" y="50886"/>
                </a:lnTo>
                <a:lnTo>
                  <a:pt x="23987" y="48005"/>
                </a:lnTo>
                <a:lnTo>
                  <a:pt x="23987" y="4608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6" name="object 676"/>
          <p:cNvSpPr/>
          <p:nvPr/>
        </p:nvSpPr>
        <p:spPr>
          <a:xfrm>
            <a:off x="4143466" y="1846752"/>
            <a:ext cx="11521" cy="29763"/>
          </a:xfrm>
          <a:custGeom>
            <a:avLst/>
            <a:gdLst/>
            <a:ahLst/>
            <a:cxnLst/>
            <a:rect l="l" t="t" r="r" b="b"/>
            <a:pathLst>
              <a:path w="11521" h="29763">
                <a:moveTo>
                  <a:pt x="10561" y="0"/>
                </a:moveTo>
                <a:lnTo>
                  <a:pt x="4800" y="960"/>
                </a:lnTo>
                <a:lnTo>
                  <a:pt x="0" y="2880"/>
                </a:lnTo>
                <a:lnTo>
                  <a:pt x="960" y="29763"/>
                </a:lnTo>
                <a:lnTo>
                  <a:pt x="1920" y="27843"/>
                </a:lnTo>
                <a:lnTo>
                  <a:pt x="2880" y="25923"/>
                </a:lnTo>
                <a:lnTo>
                  <a:pt x="3840" y="24002"/>
                </a:lnTo>
                <a:lnTo>
                  <a:pt x="5760" y="22082"/>
                </a:lnTo>
                <a:lnTo>
                  <a:pt x="7680" y="20162"/>
                </a:lnTo>
                <a:lnTo>
                  <a:pt x="9601" y="20162"/>
                </a:lnTo>
                <a:lnTo>
                  <a:pt x="11521" y="18242"/>
                </a:lnTo>
                <a:lnTo>
                  <a:pt x="1056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7" name="object 677"/>
          <p:cNvSpPr/>
          <p:nvPr/>
        </p:nvSpPr>
        <p:spPr>
          <a:xfrm>
            <a:off x="4121383" y="1846752"/>
            <a:ext cx="78729" cy="118079"/>
          </a:xfrm>
          <a:custGeom>
            <a:avLst/>
            <a:gdLst/>
            <a:ahLst/>
            <a:cxnLst/>
            <a:rect l="l" t="t" r="r" b="b"/>
            <a:pathLst>
              <a:path w="78729" h="118079">
                <a:moveTo>
                  <a:pt x="78729" y="48966"/>
                </a:moveTo>
                <a:lnTo>
                  <a:pt x="77769" y="44165"/>
                </a:lnTo>
                <a:lnTo>
                  <a:pt x="77769" y="34564"/>
                </a:lnTo>
                <a:lnTo>
                  <a:pt x="76809" y="30723"/>
                </a:lnTo>
                <a:lnTo>
                  <a:pt x="75849" y="26883"/>
                </a:lnTo>
                <a:lnTo>
                  <a:pt x="73929" y="23042"/>
                </a:lnTo>
                <a:lnTo>
                  <a:pt x="72969" y="19202"/>
                </a:lnTo>
                <a:lnTo>
                  <a:pt x="71048" y="16322"/>
                </a:lnTo>
                <a:lnTo>
                  <a:pt x="69128" y="12481"/>
                </a:lnTo>
                <a:lnTo>
                  <a:pt x="66248" y="9601"/>
                </a:lnTo>
                <a:lnTo>
                  <a:pt x="63367" y="7680"/>
                </a:lnTo>
                <a:lnTo>
                  <a:pt x="61447" y="4800"/>
                </a:lnTo>
                <a:lnTo>
                  <a:pt x="57607" y="3840"/>
                </a:lnTo>
                <a:lnTo>
                  <a:pt x="53766" y="1920"/>
                </a:lnTo>
                <a:lnTo>
                  <a:pt x="49926" y="960"/>
                </a:lnTo>
                <a:lnTo>
                  <a:pt x="45125" y="0"/>
                </a:lnTo>
                <a:lnTo>
                  <a:pt x="32644" y="0"/>
                </a:lnTo>
                <a:lnTo>
                  <a:pt x="33604" y="18242"/>
                </a:lnTo>
                <a:lnTo>
                  <a:pt x="41285" y="18242"/>
                </a:lnTo>
                <a:lnTo>
                  <a:pt x="44165" y="19202"/>
                </a:lnTo>
                <a:lnTo>
                  <a:pt x="46085" y="20162"/>
                </a:lnTo>
                <a:lnTo>
                  <a:pt x="48006" y="21122"/>
                </a:lnTo>
                <a:lnTo>
                  <a:pt x="49926" y="23042"/>
                </a:lnTo>
                <a:lnTo>
                  <a:pt x="50886" y="24963"/>
                </a:lnTo>
                <a:lnTo>
                  <a:pt x="52806" y="27843"/>
                </a:lnTo>
                <a:lnTo>
                  <a:pt x="53766" y="30723"/>
                </a:lnTo>
                <a:lnTo>
                  <a:pt x="54726" y="35524"/>
                </a:lnTo>
                <a:lnTo>
                  <a:pt x="54726" y="39364"/>
                </a:lnTo>
                <a:lnTo>
                  <a:pt x="55686" y="45125"/>
                </a:lnTo>
                <a:lnTo>
                  <a:pt x="55686" y="50886"/>
                </a:lnTo>
                <a:lnTo>
                  <a:pt x="52806" y="52806"/>
                </a:lnTo>
                <a:lnTo>
                  <a:pt x="49926" y="53751"/>
                </a:lnTo>
                <a:lnTo>
                  <a:pt x="47045" y="54726"/>
                </a:lnTo>
                <a:lnTo>
                  <a:pt x="44165" y="56647"/>
                </a:lnTo>
                <a:lnTo>
                  <a:pt x="32644" y="56647"/>
                </a:lnTo>
                <a:lnTo>
                  <a:pt x="30723" y="55686"/>
                </a:lnTo>
                <a:lnTo>
                  <a:pt x="28803" y="54726"/>
                </a:lnTo>
                <a:lnTo>
                  <a:pt x="26883" y="53751"/>
                </a:lnTo>
                <a:lnTo>
                  <a:pt x="25923" y="51846"/>
                </a:lnTo>
                <a:lnTo>
                  <a:pt x="24963" y="50886"/>
                </a:lnTo>
                <a:lnTo>
                  <a:pt x="24003" y="48005"/>
                </a:lnTo>
                <a:lnTo>
                  <a:pt x="23042" y="46085"/>
                </a:lnTo>
                <a:lnTo>
                  <a:pt x="23042" y="44165"/>
                </a:lnTo>
                <a:lnTo>
                  <a:pt x="22082" y="41285"/>
                </a:lnTo>
                <a:lnTo>
                  <a:pt x="22082" y="34564"/>
                </a:lnTo>
                <a:lnTo>
                  <a:pt x="23042" y="32644"/>
                </a:lnTo>
                <a:lnTo>
                  <a:pt x="23042" y="29763"/>
                </a:lnTo>
                <a:lnTo>
                  <a:pt x="22082" y="2880"/>
                </a:lnTo>
                <a:lnTo>
                  <a:pt x="17282" y="4800"/>
                </a:lnTo>
                <a:lnTo>
                  <a:pt x="13441" y="7680"/>
                </a:lnTo>
                <a:lnTo>
                  <a:pt x="9616" y="11521"/>
                </a:lnTo>
                <a:lnTo>
                  <a:pt x="6720" y="15361"/>
                </a:lnTo>
                <a:lnTo>
                  <a:pt x="3840" y="19202"/>
                </a:lnTo>
                <a:lnTo>
                  <a:pt x="1935" y="24002"/>
                </a:lnTo>
                <a:lnTo>
                  <a:pt x="0" y="28803"/>
                </a:lnTo>
                <a:lnTo>
                  <a:pt x="0" y="49926"/>
                </a:lnTo>
                <a:lnTo>
                  <a:pt x="1935" y="53751"/>
                </a:lnTo>
                <a:lnTo>
                  <a:pt x="2880" y="58567"/>
                </a:lnTo>
                <a:lnTo>
                  <a:pt x="4815" y="62407"/>
                </a:lnTo>
                <a:lnTo>
                  <a:pt x="7680" y="65272"/>
                </a:lnTo>
                <a:lnTo>
                  <a:pt x="9616" y="68153"/>
                </a:lnTo>
                <a:lnTo>
                  <a:pt x="13441" y="70088"/>
                </a:lnTo>
                <a:lnTo>
                  <a:pt x="17282" y="71993"/>
                </a:lnTo>
                <a:lnTo>
                  <a:pt x="22082" y="73929"/>
                </a:lnTo>
                <a:lnTo>
                  <a:pt x="42245" y="73929"/>
                </a:lnTo>
                <a:lnTo>
                  <a:pt x="46085" y="71993"/>
                </a:lnTo>
                <a:lnTo>
                  <a:pt x="49926" y="71033"/>
                </a:lnTo>
                <a:lnTo>
                  <a:pt x="53766" y="69113"/>
                </a:lnTo>
                <a:lnTo>
                  <a:pt x="55686" y="68153"/>
                </a:lnTo>
                <a:lnTo>
                  <a:pt x="55686" y="76809"/>
                </a:lnTo>
                <a:lnTo>
                  <a:pt x="54726" y="80650"/>
                </a:lnTo>
                <a:lnTo>
                  <a:pt x="52806" y="84475"/>
                </a:lnTo>
                <a:lnTo>
                  <a:pt x="51846" y="87355"/>
                </a:lnTo>
                <a:lnTo>
                  <a:pt x="49926" y="90236"/>
                </a:lnTo>
                <a:lnTo>
                  <a:pt x="47045" y="94076"/>
                </a:lnTo>
                <a:lnTo>
                  <a:pt x="45125" y="95996"/>
                </a:lnTo>
                <a:lnTo>
                  <a:pt x="41285" y="97917"/>
                </a:lnTo>
                <a:lnTo>
                  <a:pt x="37444" y="99837"/>
                </a:lnTo>
                <a:lnTo>
                  <a:pt x="33604" y="100797"/>
                </a:lnTo>
                <a:lnTo>
                  <a:pt x="25923" y="100797"/>
                </a:lnTo>
                <a:lnTo>
                  <a:pt x="23042" y="99837"/>
                </a:lnTo>
                <a:lnTo>
                  <a:pt x="18242" y="99837"/>
                </a:lnTo>
                <a:lnTo>
                  <a:pt x="16337" y="98877"/>
                </a:lnTo>
                <a:lnTo>
                  <a:pt x="14401" y="98877"/>
                </a:lnTo>
                <a:lnTo>
                  <a:pt x="12496" y="97917"/>
                </a:lnTo>
                <a:lnTo>
                  <a:pt x="11521" y="96956"/>
                </a:lnTo>
                <a:lnTo>
                  <a:pt x="8656" y="96956"/>
                </a:lnTo>
                <a:lnTo>
                  <a:pt x="7680" y="95996"/>
                </a:lnTo>
                <a:lnTo>
                  <a:pt x="6720" y="95996"/>
                </a:lnTo>
                <a:lnTo>
                  <a:pt x="5775" y="96956"/>
                </a:lnTo>
                <a:lnTo>
                  <a:pt x="4815" y="96956"/>
                </a:lnTo>
                <a:lnTo>
                  <a:pt x="4815" y="97917"/>
                </a:lnTo>
                <a:lnTo>
                  <a:pt x="3840" y="98877"/>
                </a:lnTo>
                <a:lnTo>
                  <a:pt x="3840" y="109438"/>
                </a:lnTo>
                <a:lnTo>
                  <a:pt x="4815" y="110398"/>
                </a:lnTo>
                <a:lnTo>
                  <a:pt x="4815" y="112318"/>
                </a:lnTo>
                <a:lnTo>
                  <a:pt x="5775" y="113278"/>
                </a:lnTo>
                <a:lnTo>
                  <a:pt x="6720" y="113278"/>
                </a:lnTo>
                <a:lnTo>
                  <a:pt x="7680" y="114239"/>
                </a:lnTo>
                <a:lnTo>
                  <a:pt x="8656" y="115199"/>
                </a:lnTo>
                <a:lnTo>
                  <a:pt x="10561" y="115199"/>
                </a:lnTo>
                <a:lnTo>
                  <a:pt x="12496" y="116159"/>
                </a:lnTo>
                <a:lnTo>
                  <a:pt x="14401" y="116159"/>
                </a:lnTo>
                <a:lnTo>
                  <a:pt x="16337" y="117119"/>
                </a:lnTo>
                <a:lnTo>
                  <a:pt x="18242" y="117119"/>
                </a:lnTo>
                <a:lnTo>
                  <a:pt x="21122" y="118079"/>
                </a:lnTo>
                <a:lnTo>
                  <a:pt x="35524" y="118079"/>
                </a:lnTo>
                <a:lnTo>
                  <a:pt x="42245" y="117119"/>
                </a:lnTo>
                <a:lnTo>
                  <a:pt x="47045" y="115199"/>
                </a:lnTo>
                <a:lnTo>
                  <a:pt x="52806" y="113278"/>
                </a:lnTo>
                <a:lnTo>
                  <a:pt x="56647" y="111358"/>
                </a:lnTo>
                <a:lnTo>
                  <a:pt x="60487" y="107518"/>
                </a:lnTo>
                <a:lnTo>
                  <a:pt x="64328" y="104637"/>
                </a:lnTo>
                <a:lnTo>
                  <a:pt x="67208" y="100797"/>
                </a:lnTo>
                <a:lnTo>
                  <a:pt x="69128" y="96956"/>
                </a:lnTo>
                <a:lnTo>
                  <a:pt x="72009" y="92156"/>
                </a:lnTo>
                <a:lnTo>
                  <a:pt x="73929" y="88315"/>
                </a:lnTo>
                <a:lnTo>
                  <a:pt x="74889" y="83515"/>
                </a:lnTo>
                <a:lnTo>
                  <a:pt x="76809" y="78714"/>
                </a:lnTo>
                <a:lnTo>
                  <a:pt x="77769" y="73929"/>
                </a:lnTo>
                <a:lnTo>
                  <a:pt x="77769" y="68153"/>
                </a:lnTo>
                <a:lnTo>
                  <a:pt x="78729" y="63367"/>
                </a:lnTo>
                <a:lnTo>
                  <a:pt x="78729" y="4896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8" name="object 678"/>
          <p:cNvSpPr/>
          <p:nvPr/>
        </p:nvSpPr>
        <p:spPr>
          <a:xfrm>
            <a:off x="4214515" y="1846752"/>
            <a:ext cx="75834" cy="118079"/>
          </a:xfrm>
          <a:custGeom>
            <a:avLst/>
            <a:gdLst/>
            <a:ahLst/>
            <a:cxnLst/>
            <a:rect l="l" t="t" r="r" b="b"/>
            <a:pathLst>
              <a:path w="75834" h="118079">
                <a:moveTo>
                  <a:pt x="2880" y="111358"/>
                </a:moveTo>
                <a:lnTo>
                  <a:pt x="3840" y="112318"/>
                </a:lnTo>
                <a:lnTo>
                  <a:pt x="5760" y="113278"/>
                </a:lnTo>
                <a:lnTo>
                  <a:pt x="7665" y="114239"/>
                </a:lnTo>
                <a:lnTo>
                  <a:pt x="9601" y="114239"/>
                </a:lnTo>
                <a:lnTo>
                  <a:pt x="12466" y="115199"/>
                </a:lnTo>
                <a:lnTo>
                  <a:pt x="14401" y="116159"/>
                </a:lnTo>
                <a:lnTo>
                  <a:pt x="18227" y="117119"/>
                </a:lnTo>
                <a:lnTo>
                  <a:pt x="21122" y="117119"/>
                </a:lnTo>
                <a:lnTo>
                  <a:pt x="24947" y="118079"/>
                </a:lnTo>
                <a:lnTo>
                  <a:pt x="38389" y="118079"/>
                </a:lnTo>
                <a:lnTo>
                  <a:pt x="44150" y="117119"/>
                </a:lnTo>
                <a:lnTo>
                  <a:pt x="49911" y="116159"/>
                </a:lnTo>
                <a:lnTo>
                  <a:pt x="55671" y="114239"/>
                </a:lnTo>
                <a:lnTo>
                  <a:pt x="59512" y="112318"/>
                </a:lnTo>
                <a:lnTo>
                  <a:pt x="64312" y="109438"/>
                </a:lnTo>
                <a:lnTo>
                  <a:pt x="68153" y="106558"/>
                </a:lnTo>
                <a:lnTo>
                  <a:pt x="71033" y="102717"/>
                </a:lnTo>
                <a:lnTo>
                  <a:pt x="72953" y="97917"/>
                </a:lnTo>
                <a:lnTo>
                  <a:pt x="74874" y="94076"/>
                </a:lnTo>
                <a:lnTo>
                  <a:pt x="75834" y="88315"/>
                </a:lnTo>
                <a:lnTo>
                  <a:pt x="75834" y="76809"/>
                </a:lnTo>
                <a:lnTo>
                  <a:pt x="74874" y="73929"/>
                </a:lnTo>
                <a:lnTo>
                  <a:pt x="72953" y="70088"/>
                </a:lnTo>
                <a:lnTo>
                  <a:pt x="71993" y="68153"/>
                </a:lnTo>
                <a:lnTo>
                  <a:pt x="69113" y="65272"/>
                </a:lnTo>
                <a:lnTo>
                  <a:pt x="67193" y="63367"/>
                </a:lnTo>
                <a:lnTo>
                  <a:pt x="64312" y="61432"/>
                </a:lnTo>
                <a:lnTo>
                  <a:pt x="61432" y="59527"/>
                </a:lnTo>
                <a:lnTo>
                  <a:pt x="58552" y="57591"/>
                </a:lnTo>
                <a:lnTo>
                  <a:pt x="54711" y="56647"/>
                </a:lnTo>
                <a:lnTo>
                  <a:pt x="50871" y="56647"/>
                </a:lnTo>
                <a:lnTo>
                  <a:pt x="53751" y="55686"/>
                </a:lnTo>
                <a:lnTo>
                  <a:pt x="56631" y="53751"/>
                </a:lnTo>
                <a:lnTo>
                  <a:pt x="59512" y="52806"/>
                </a:lnTo>
                <a:lnTo>
                  <a:pt x="62392" y="50886"/>
                </a:lnTo>
                <a:lnTo>
                  <a:pt x="64312" y="48966"/>
                </a:lnTo>
                <a:lnTo>
                  <a:pt x="66233" y="47045"/>
                </a:lnTo>
                <a:lnTo>
                  <a:pt x="67193" y="44165"/>
                </a:lnTo>
                <a:lnTo>
                  <a:pt x="69113" y="41285"/>
                </a:lnTo>
                <a:lnTo>
                  <a:pt x="70073" y="38404"/>
                </a:lnTo>
                <a:lnTo>
                  <a:pt x="70073" y="35524"/>
                </a:lnTo>
                <a:lnTo>
                  <a:pt x="71033" y="32644"/>
                </a:lnTo>
                <a:lnTo>
                  <a:pt x="71033" y="24002"/>
                </a:lnTo>
                <a:lnTo>
                  <a:pt x="70073" y="20162"/>
                </a:lnTo>
                <a:lnTo>
                  <a:pt x="69113" y="17282"/>
                </a:lnTo>
                <a:lnTo>
                  <a:pt x="67193" y="13441"/>
                </a:lnTo>
                <a:lnTo>
                  <a:pt x="65272" y="10561"/>
                </a:lnTo>
                <a:lnTo>
                  <a:pt x="62392" y="7680"/>
                </a:lnTo>
                <a:lnTo>
                  <a:pt x="59512" y="5760"/>
                </a:lnTo>
                <a:lnTo>
                  <a:pt x="55671" y="3840"/>
                </a:lnTo>
                <a:lnTo>
                  <a:pt x="50871" y="1920"/>
                </a:lnTo>
                <a:lnTo>
                  <a:pt x="47030" y="960"/>
                </a:lnTo>
                <a:lnTo>
                  <a:pt x="42230" y="0"/>
                </a:lnTo>
                <a:lnTo>
                  <a:pt x="32628" y="0"/>
                </a:lnTo>
                <a:lnTo>
                  <a:pt x="28788" y="960"/>
                </a:lnTo>
                <a:lnTo>
                  <a:pt x="24947" y="1920"/>
                </a:lnTo>
                <a:lnTo>
                  <a:pt x="21122" y="1920"/>
                </a:lnTo>
                <a:lnTo>
                  <a:pt x="18227" y="2880"/>
                </a:lnTo>
                <a:lnTo>
                  <a:pt x="15346" y="3840"/>
                </a:lnTo>
                <a:lnTo>
                  <a:pt x="12466" y="4800"/>
                </a:lnTo>
                <a:lnTo>
                  <a:pt x="10561" y="6720"/>
                </a:lnTo>
                <a:lnTo>
                  <a:pt x="8625" y="7680"/>
                </a:lnTo>
                <a:lnTo>
                  <a:pt x="6720" y="8641"/>
                </a:lnTo>
                <a:lnTo>
                  <a:pt x="5760" y="9601"/>
                </a:lnTo>
                <a:lnTo>
                  <a:pt x="4785" y="9601"/>
                </a:lnTo>
                <a:lnTo>
                  <a:pt x="3840" y="10561"/>
                </a:lnTo>
                <a:lnTo>
                  <a:pt x="3840" y="11521"/>
                </a:lnTo>
                <a:lnTo>
                  <a:pt x="2880" y="12481"/>
                </a:lnTo>
                <a:lnTo>
                  <a:pt x="2880" y="25923"/>
                </a:lnTo>
                <a:lnTo>
                  <a:pt x="3840" y="26883"/>
                </a:lnTo>
                <a:lnTo>
                  <a:pt x="4785" y="27843"/>
                </a:lnTo>
                <a:lnTo>
                  <a:pt x="5760" y="27843"/>
                </a:lnTo>
                <a:lnTo>
                  <a:pt x="6720" y="26883"/>
                </a:lnTo>
                <a:lnTo>
                  <a:pt x="8625" y="25923"/>
                </a:lnTo>
                <a:lnTo>
                  <a:pt x="10561" y="24963"/>
                </a:lnTo>
                <a:lnTo>
                  <a:pt x="11506" y="24002"/>
                </a:lnTo>
                <a:lnTo>
                  <a:pt x="14401" y="23042"/>
                </a:lnTo>
                <a:lnTo>
                  <a:pt x="16306" y="22082"/>
                </a:lnTo>
                <a:lnTo>
                  <a:pt x="18227" y="21122"/>
                </a:lnTo>
                <a:lnTo>
                  <a:pt x="21122" y="20162"/>
                </a:lnTo>
                <a:lnTo>
                  <a:pt x="23987" y="19202"/>
                </a:lnTo>
                <a:lnTo>
                  <a:pt x="35509" y="19202"/>
                </a:lnTo>
                <a:lnTo>
                  <a:pt x="37429" y="20162"/>
                </a:lnTo>
                <a:lnTo>
                  <a:pt x="39349" y="21122"/>
                </a:lnTo>
                <a:lnTo>
                  <a:pt x="40309" y="22082"/>
                </a:lnTo>
                <a:lnTo>
                  <a:pt x="42230" y="23042"/>
                </a:lnTo>
                <a:lnTo>
                  <a:pt x="43190" y="24002"/>
                </a:lnTo>
                <a:lnTo>
                  <a:pt x="44150" y="25923"/>
                </a:lnTo>
                <a:lnTo>
                  <a:pt x="45110" y="27843"/>
                </a:lnTo>
                <a:lnTo>
                  <a:pt x="45110" y="28803"/>
                </a:lnTo>
                <a:lnTo>
                  <a:pt x="46070" y="30723"/>
                </a:lnTo>
                <a:lnTo>
                  <a:pt x="46070" y="35524"/>
                </a:lnTo>
                <a:lnTo>
                  <a:pt x="45110" y="37444"/>
                </a:lnTo>
                <a:lnTo>
                  <a:pt x="44150" y="40325"/>
                </a:lnTo>
                <a:lnTo>
                  <a:pt x="43190" y="42245"/>
                </a:lnTo>
                <a:lnTo>
                  <a:pt x="42230" y="44165"/>
                </a:lnTo>
                <a:lnTo>
                  <a:pt x="40309" y="45125"/>
                </a:lnTo>
                <a:lnTo>
                  <a:pt x="38389" y="47045"/>
                </a:lnTo>
                <a:lnTo>
                  <a:pt x="36469" y="48005"/>
                </a:lnTo>
                <a:lnTo>
                  <a:pt x="33588" y="48966"/>
                </a:lnTo>
                <a:lnTo>
                  <a:pt x="30708" y="48966"/>
                </a:lnTo>
                <a:lnTo>
                  <a:pt x="27828" y="49926"/>
                </a:lnTo>
                <a:lnTo>
                  <a:pt x="12466" y="49926"/>
                </a:lnTo>
                <a:lnTo>
                  <a:pt x="11506" y="50886"/>
                </a:lnTo>
                <a:lnTo>
                  <a:pt x="11506" y="51846"/>
                </a:lnTo>
                <a:lnTo>
                  <a:pt x="10561" y="52806"/>
                </a:lnTo>
                <a:lnTo>
                  <a:pt x="10561" y="63367"/>
                </a:lnTo>
                <a:lnTo>
                  <a:pt x="11506" y="64312"/>
                </a:lnTo>
                <a:lnTo>
                  <a:pt x="11506" y="66248"/>
                </a:lnTo>
                <a:lnTo>
                  <a:pt x="28788" y="66248"/>
                </a:lnTo>
                <a:lnTo>
                  <a:pt x="32628" y="67193"/>
                </a:lnTo>
                <a:lnTo>
                  <a:pt x="35509" y="68153"/>
                </a:lnTo>
                <a:lnTo>
                  <a:pt x="38389" y="69113"/>
                </a:lnTo>
                <a:lnTo>
                  <a:pt x="41269" y="70088"/>
                </a:lnTo>
                <a:lnTo>
                  <a:pt x="43190" y="71033"/>
                </a:lnTo>
                <a:lnTo>
                  <a:pt x="45110" y="72953"/>
                </a:lnTo>
                <a:lnTo>
                  <a:pt x="47030" y="74874"/>
                </a:lnTo>
                <a:lnTo>
                  <a:pt x="47990" y="76809"/>
                </a:lnTo>
                <a:lnTo>
                  <a:pt x="48950" y="78714"/>
                </a:lnTo>
                <a:lnTo>
                  <a:pt x="48950" y="88315"/>
                </a:lnTo>
                <a:lnTo>
                  <a:pt x="47990" y="90236"/>
                </a:lnTo>
                <a:lnTo>
                  <a:pt x="47030" y="92156"/>
                </a:lnTo>
                <a:lnTo>
                  <a:pt x="46070" y="94076"/>
                </a:lnTo>
                <a:lnTo>
                  <a:pt x="44150" y="95996"/>
                </a:lnTo>
                <a:lnTo>
                  <a:pt x="42230" y="96956"/>
                </a:lnTo>
                <a:lnTo>
                  <a:pt x="40309" y="97917"/>
                </a:lnTo>
                <a:lnTo>
                  <a:pt x="38389" y="98877"/>
                </a:lnTo>
                <a:lnTo>
                  <a:pt x="35509" y="99837"/>
                </a:lnTo>
                <a:lnTo>
                  <a:pt x="22067" y="99837"/>
                </a:lnTo>
                <a:lnTo>
                  <a:pt x="19187" y="98877"/>
                </a:lnTo>
                <a:lnTo>
                  <a:pt x="16306" y="97917"/>
                </a:lnTo>
                <a:lnTo>
                  <a:pt x="13441" y="96956"/>
                </a:lnTo>
                <a:lnTo>
                  <a:pt x="11506" y="95996"/>
                </a:lnTo>
                <a:lnTo>
                  <a:pt x="8625" y="95036"/>
                </a:lnTo>
                <a:lnTo>
                  <a:pt x="6720" y="94076"/>
                </a:lnTo>
                <a:lnTo>
                  <a:pt x="5760" y="94076"/>
                </a:lnTo>
                <a:lnTo>
                  <a:pt x="4785" y="93116"/>
                </a:lnTo>
                <a:lnTo>
                  <a:pt x="2880" y="92156"/>
                </a:lnTo>
                <a:lnTo>
                  <a:pt x="1920" y="92156"/>
                </a:lnTo>
                <a:lnTo>
                  <a:pt x="944" y="93116"/>
                </a:lnTo>
                <a:lnTo>
                  <a:pt x="944" y="94076"/>
                </a:lnTo>
                <a:lnTo>
                  <a:pt x="0" y="95036"/>
                </a:lnTo>
                <a:lnTo>
                  <a:pt x="0" y="107518"/>
                </a:lnTo>
                <a:lnTo>
                  <a:pt x="944" y="108478"/>
                </a:lnTo>
                <a:lnTo>
                  <a:pt x="944" y="109438"/>
                </a:lnTo>
                <a:lnTo>
                  <a:pt x="1920" y="109438"/>
                </a:lnTo>
                <a:lnTo>
                  <a:pt x="1920" y="110398"/>
                </a:lnTo>
                <a:lnTo>
                  <a:pt x="2880" y="11135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9" name="object 679"/>
          <p:cNvSpPr/>
          <p:nvPr/>
        </p:nvSpPr>
        <p:spPr>
          <a:xfrm>
            <a:off x="3578047" y="2093473"/>
            <a:ext cx="44165" cy="45110"/>
          </a:xfrm>
          <a:custGeom>
            <a:avLst/>
            <a:gdLst/>
            <a:ahLst/>
            <a:cxnLst/>
            <a:rect l="l" t="t" r="r" b="b"/>
            <a:pathLst>
              <a:path w="44165" h="45110">
                <a:moveTo>
                  <a:pt x="0" y="23042"/>
                </a:moveTo>
                <a:lnTo>
                  <a:pt x="0" y="28788"/>
                </a:lnTo>
                <a:lnTo>
                  <a:pt x="1920" y="34549"/>
                </a:lnTo>
                <a:lnTo>
                  <a:pt x="5760" y="38389"/>
                </a:lnTo>
                <a:lnTo>
                  <a:pt x="10561" y="43190"/>
                </a:lnTo>
                <a:lnTo>
                  <a:pt x="15361" y="45110"/>
                </a:lnTo>
                <a:lnTo>
                  <a:pt x="27843" y="45110"/>
                </a:lnTo>
                <a:lnTo>
                  <a:pt x="33604" y="43190"/>
                </a:lnTo>
                <a:lnTo>
                  <a:pt x="37444" y="38389"/>
                </a:lnTo>
                <a:lnTo>
                  <a:pt x="42245" y="34549"/>
                </a:lnTo>
                <a:lnTo>
                  <a:pt x="44165" y="28788"/>
                </a:lnTo>
                <a:lnTo>
                  <a:pt x="44165" y="16306"/>
                </a:lnTo>
                <a:lnTo>
                  <a:pt x="42245" y="11521"/>
                </a:lnTo>
                <a:lnTo>
                  <a:pt x="37444" y="6705"/>
                </a:lnTo>
                <a:lnTo>
                  <a:pt x="33604" y="2865"/>
                </a:lnTo>
                <a:lnTo>
                  <a:pt x="27843" y="0"/>
                </a:lnTo>
                <a:lnTo>
                  <a:pt x="15361" y="0"/>
                </a:lnTo>
                <a:lnTo>
                  <a:pt x="10561" y="2865"/>
                </a:lnTo>
                <a:lnTo>
                  <a:pt x="5760" y="6705"/>
                </a:lnTo>
                <a:lnTo>
                  <a:pt x="1920" y="11521"/>
                </a:lnTo>
                <a:lnTo>
                  <a:pt x="0" y="16306"/>
                </a:lnTo>
                <a:lnTo>
                  <a:pt x="0" y="230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0" name="object 680"/>
          <p:cNvSpPr/>
          <p:nvPr/>
        </p:nvSpPr>
        <p:spPr>
          <a:xfrm>
            <a:off x="3783482" y="2064669"/>
            <a:ext cx="89275" cy="115199"/>
          </a:xfrm>
          <a:custGeom>
            <a:avLst/>
            <a:gdLst/>
            <a:ahLst/>
            <a:cxnLst/>
            <a:rect l="l" t="t" r="r" b="b"/>
            <a:pathLst>
              <a:path w="89275" h="115199">
                <a:moveTo>
                  <a:pt x="67193" y="113278"/>
                </a:moveTo>
                <a:lnTo>
                  <a:pt x="67193" y="114239"/>
                </a:lnTo>
                <a:lnTo>
                  <a:pt x="69113" y="114239"/>
                </a:lnTo>
                <a:lnTo>
                  <a:pt x="70073" y="115199"/>
                </a:lnTo>
                <a:lnTo>
                  <a:pt x="84475" y="115199"/>
                </a:lnTo>
                <a:lnTo>
                  <a:pt x="85435" y="114239"/>
                </a:lnTo>
                <a:lnTo>
                  <a:pt x="87355" y="114239"/>
                </a:lnTo>
                <a:lnTo>
                  <a:pt x="88315" y="113278"/>
                </a:lnTo>
                <a:lnTo>
                  <a:pt x="89275" y="112318"/>
                </a:lnTo>
                <a:lnTo>
                  <a:pt x="89275" y="2880"/>
                </a:lnTo>
                <a:lnTo>
                  <a:pt x="88315" y="1920"/>
                </a:lnTo>
                <a:lnTo>
                  <a:pt x="87355" y="1920"/>
                </a:lnTo>
                <a:lnTo>
                  <a:pt x="86395" y="960"/>
                </a:lnTo>
                <a:lnTo>
                  <a:pt x="83515" y="960"/>
                </a:lnTo>
                <a:lnTo>
                  <a:pt x="81594" y="0"/>
                </a:lnTo>
                <a:lnTo>
                  <a:pt x="72953" y="0"/>
                </a:lnTo>
                <a:lnTo>
                  <a:pt x="71993" y="960"/>
                </a:lnTo>
                <a:lnTo>
                  <a:pt x="68153" y="960"/>
                </a:lnTo>
                <a:lnTo>
                  <a:pt x="67193" y="1920"/>
                </a:lnTo>
                <a:lnTo>
                  <a:pt x="66233" y="1920"/>
                </a:lnTo>
                <a:lnTo>
                  <a:pt x="66233" y="46070"/>
                </a:lnTo>
                <a:lnTo>
                  <a:pt x="23042" y="46070"/>
                </a:lnTo>
                <a:lnTo>
                  <a:pt x="23042" y="1920"/>
                </a:lnTo>
                <a:lnTo>
                  <a:pt x="22082" y="1920"/>
                </a:lnTo>
                <a:lnTo>
                  <a:pt x="21122" y="960"/>
                </a:lnTo>
                <a:lnTo>
                  <a:pt x="17282" y="960"/>
                </a:lnTo>
                <a:lnTo>
                  <a:pt x="16322" y="0"/>
                </a:lnTo>
                <a:lnTo>
                  <a:pt x="7680" y="0"/>
                </a:lnTo>
                <a:lnTo>
                  <a:pt x="576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112318"/>
                </a:lnTo>
                <a:lnTo>
                  <a:pt x="960" y="113278"/>
                </a:lnTo>
                <a:lnTo>
                  <a:pt x="1920" y="114239"/>
                </a:lnTo>
                <a:lnTo>
                  <a:pt x="3840" y="114239"/>
                </a:lnTo>
                <a:lnTo>
                  <a:pt x="4800" y="115199"/>
                </a:lnTo>
                <a:lnTo>
                  <a:pt x="19202" y="115199"/>
                </a:lnTo>
                <a:lnTo>
                  <a:pt x="20162" y="114239"/>
                </a:lnTo>
                <a:lnTo>
                  <a:pt x="22082" y="114239"/>
                </a:lnTo>
                <a:lnTo>
                  <a:pt x="22082" y="113278"/>
                </a:lnTo>
                <a:lnTo>
                  <a:pt x="23042" y="113278"/>
                </a:lnTo>
                <a:lnTo>
                  <a:pt x="23042" y="65272"/>
                </a:lnTo>
                <a:lnTo>
                  <a:pt x="66233" y="65272"/>
                </a:lnTo>
                <a:lnTo>
                  <a:pt x="66233" y="113278"/>
                </a:lnTo>
                <a:lnTo>
                  <a:pt x="67193" y="11327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1" name="object 681"/>
          <p:cNvSpPr/>
          <p:nvPr/>
        </p:nvSpPr>
        <p:spPr>
          <a:xfrm>
            <a:off x="3894841" y="2059868"/>
            <a:ext cx="24963" cy="23042"/>
          </a:xfrm>
          <a:custGeom>
            <a:avLst/>
            <a:gdLst/>
            <a:ahLst/>
            <a:cxnLst/>
            <a:rect l="l" t="t" r="r" b="b"/>
            <a:pathLst>
              <a:path w="24963" h="23042">
                <a:moveTo>
                  <a:pt x="24963" y="11521"/>
                </a:moveTo>
                <a:lnTo>
                  <a:pt x="24963" y="6720"/>
                </a:lnTo>
                <a:lnTo>
                  <a:pt x="24002" y="3840"/>
                </a:lnTo>
                <a:lnTo>
                  <a:pt x="22082" y="2880"/>
                </a:lnTo>
                <a:lnTo>
                  <a:pt x="21122" y="960"/>
                </a:lnTo>
                <a:lnTo>
                  <a:pt x="17282" y="0"/>
                </a:lnTo>
                <a:lnTo>
                  <a:pt x="7680" y="0"/>
                </a:lnTo>
                <a:lnTo>
                  <a:pt x="3840" y="960"/>
                </a:lnTo>
                <a:lnTo>
                  <a:pt x="1920" y="2880"/>
                </a:lnTo>
                <a:lnTo>
                  <a:pt x="0" y="4800"/>
                </a:lnTo>
                <a:lnTo>
                  <a:pt x="0" y="19202"/>
                </a:lnTo>
                <a:lnTo>
                  <a:pt x="1920" y="21122"/>
                </a:lnTo>
                <a:lnTo>
                  <a:pt x="3840" y="22082"/>
                </a:lnTo>
                <a:lnTo>
                  <a:pt x="7680" y="23042"/>
                </a:lnTo>
                <a:lnTo>
                  <a:pt x="17282" y="23042"/>
                </a:lnTo>
                <a:lnTo>
                  <a:pt x="20162" y="22082"/>
                </a:lnTo>
                <a:lnTo>
                  <a:pt x="22082" y="21122"/>
                </a:lnTo>
                <a:lnTo>
                  <a:pt x="24002" y="19202"/>
                </a:lnTo>
                <a:lnTo>
                  <a:pt x="24963" y="15361"/>
                </a:lnTo>
                <a:lnTo>
                  <a:pt x="24963" y="115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2" name="object 682"/>
          <p:cNvSpPr/>
          <p:nvPr/>
        </p:nvSpPr>
        <p:spPr>
          <a:xfrm>
            <a:off x="3895801" y="2094433"/>
            <a:ext cx="22082" cy="85435"/>
          </a:xfrm>
          <a:custGeom>
            <a:avLst/>
            <a:gdLst/>
            <a:ahLst/>
            <a:cxnLst/>
            <a:rect l="l" t="t" r="r" b="b"/>
            <a:pathLst>
              <a:path w="22082" h="85435">
                <a:moveTo>
                  <a:pt x="0" y="2880"/>
                </a:moveTo>
                <a:lnTo>
                  <a:pt x="0" y="83515"/>
                </a:lnTo>
                <a:lnTo>
                  <a:pt x="960" y="83515"/>
                </a:lnTo>
                <a:lnTo>
                  <a:pt x="1920" y="84475"/>
                </a:lnTo>
                <a:lnTo>
                  <a:pt x="3840" y="84475"/>
                </a:lnTo>
                <a:lnTo>
                  <a:pt x="4800" y="85435"/>
                </a:lnTo>
                <a:lnTo>
                  <a:pt x="18242" y="85435"/>
                </a:lnTo>
                <a:lnTo>
                  <a:pt x="19202" y="84475"/>
                </a:lnTo>
                <a:lnTo>
                  <a:pt x="21122" y="84475"/>
                </a:lnTo>
                <a:lnTo>
                  <a:pt x="21122" y="83515"/>
                </a:lnTo>
                <a:lnTo>
                  <a:pt x="22082" y="83515"/>
                </a:lnTo>
                <a:lnTo>
                  <a:pt x="22082" y="1904"/>
                </a:lnTo>
                <a:lnTo>
                  <a:pt x="21122" y="1904"/>
                </a:lnTo>
                <a:lnTo>
                  <a:pt x="21122" y="960"/>
                </a:lnTo>
                <a:lnTo>
                  <a:pt x="19202" y="960"/>
                </a:lnTo>
                <a:lnTo>
                  <a:pt x="18242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04"/>
                </a:lnTo>
                <a:lnTo>
                  <a:pt x="0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3" name="object 683"/>
          <p:cNvSpPr/>
          <p:nvPr/>
        </p:nvSpPr>
        <p:spPr>
          <a:xfrm>
            <a:off x="3934205" y="2126101"/>
            <a:ext cx="45110" cy="18242"/>
          </a:xfrm>
          <a:custGeom>
            <a:avLst/>
            <a:gdLst/>
            <a:ahLst/>
            <a:cxnLst/>
            <a:rect l="l" t="t" r="r" b="b"/>
            <a:pathLst>
              <a:path w="45110" h="18242">
                <a:moveTo>
                  <a:pt x="45110" y="4800"/>
                </a:moveTo>
                <a:lnTo>
                  <a:pt x="44150" y="3840"/>
                </a:lnTo>
                <a:lnTo>
                  <a:pt x="44150" y="960"/>
                </a:lnTo>
                <a:lnTo>
                  <a:pt x="43190" y="960"/>
                </a:lnTo>
                <a:lnTo>
                  <a:pt x="43190" y="0"/>
                </a:lnTo>
                <a:lnTo>
                  <a:pt x="2865" y="0"/>
                </a:lnTo>
                <a:lnTo>
                  <a:pt x="1905" y="960"/>
                </a:lnTo>
                <a:lnTo>
                  <a:pt x="960" y="1920"/>
                </a:lnTo>
                <a:lnTo>
                  <a:pt x="0" y="3840"/>
                </a:lnTo>
                <a:lnTo>
                  <a:pt x="0" y="12481"/>
                </a:lnTo>
                <a:lnTo>
                  <a:pt x="960" y="14401"/>
                </a:lnTo>
                <a:lnTo>
                  <a:pt x="960" y="16322"/>
                </a:lnTo>
                <a:lnTo>
                  <a:pt x="1905" y="17282"/>
                </a:lnTo>
                <a:lnTo>
                  <a:pt x="2865" y="18242"/>
                </a:lnTo>
                <a:lnTo>
                  <a:pt x="42230" y="18242"/>
                </a:lnTo>
                <a:lnTo>
                  <a:pt x="43190" y="17282"/>
                </a:lnTo>
                <a:lnTo>
                  <a:pt x="44150" y="16322"/>
                </a:lnTo>
                <a:lnTo>
                  <a:pt x="45110" y="14401"/>
                </a:lnTo>
                <a:lnTo>
                  <a:pt x="45110" y="48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4" name="object 684"/>
          <p:cNvSpPr/>
          <p:nvPr/>
        </p:nvSpPr>
        <p:spPr>
          <a:xfrm>
            <a:off x="3995638" y="2092512"/>
            <a:ext cx="124800" cy="87355"/>
          </a:xfrm>
          <a:custGeom>
            <a:avLst/>
            <a:gdLst/>
            <a:ahLst/>
            <a:cxnLst/>
            <a:rect l="l" t="t" r="r" b="b"/>
            <a:pathLst>
              <a:path w="124800" h="87355">
                <a:moveTo>
                  <a:pt x="22082" y="31668"/>
                </a:moveTo>
                <a:lnTo>
                  <a:pt x="24963" y="27828"/>
                </a:lnTo>
                <a:lnTo>
                  <a:pt x="27828" y="24947"/>
                </a:lnTo>
                <a:lnTo>
                  <a:pt x="30708" y="23027"/>
                </a:lnTo>
                <a:lnTo>
                  <a:pt x="33604" y="20162"/>
                </a:lnTo>
                <a:lnTo>
                  <a:pt x="36484" y="19187"/>
                </a:lnTo>
                <a:lnTo>
                  <a:pt x="41269" y="19187"/>
                </a:lnTo>
                <a:lnTo>
                  <a:pt x="43190" y="20162"/>
                </a:lnTo>
                <a:lnTo>
                  <a:pt x="44165" y="21107"/>
                </a:lnTo>
                <a:lnTo>
                  <a:pt x="46070" y="22067"/>
                </a:lnTo>
                <a:lnTo>
                  <a:pt x="47030" y="23027"/>
                </a:lnTo>
                <a:lnTo>
                  <a:pt x="47990" y="24947"/>
                </a:lnTo>
                <a:lnTo>
                  <a:pt x="48950" y="25907"/>
                </a:lnTo>
                <a:lnTo>
                  <a:pt x="49911" y="27828"/>
                </a:lnTo>
                <a:lnTo>
                  <a:pt x="50871" y="29748"/>
                </a:lnTo>
                <a:lnTo>
                  <a:pt x="50871" y="84475"/>
                </a:lnTo>
                <a:lnTo>
                  <a:pt x="51831" y="85435"/>
                </a:lnTo>
                <a:lnTo>
                  <a:pt x="52791" y="86395"/>
                </a:lnTo>
                <a:lnTo>
                  <a:pt x="54711" y="86395"/>
                </a:lnTo>
                <a:lnTo>
                  <a:pt x="55671" y="87355"/>
                </a:lnTo>
                <a:lnTo>
                  <a:pt x="69113" y="87355"/>
                </a:lnTo>
                <a:lnTo>
                  <a:pt x="70073" y="86395"/>
                </a:lnTo>
                <a:lnTo>
                  <a:pt x="71993" y="86395"/>
                </a:lnTo>
                <a:lnTo>
                  <a:pt x="71993" y="85435"/>
                </a:lnTo>
                <a:lnTo>
                  <a:pt x="72953" y="85435"/>
                </a:lnTo>
                <a:lnTo>
                  <a:pt x="72953" y="31668"/>
                </a:lnTo>
                <a:lnTo>
                  <a:pt x="76794" y="27828"/>
                </a:lnTo>
                <a:lnTo>
                  <a:pt x="79674" y="24947"/>
                </a:lnTo>
                <a:lnTo>
                  <a:pt x="82555" y="23027"/>
                </a:lnTo>
                <a:lnTo>
                  <a:pt x="84475" y="20162"/>
                </a:lnTo>
                <a:lnTo>
                  <a:pt x="87355" y="19187"/>
                </a:lnTo>
                <a:lnTo>
                  <a:pt x="92156" y="19187"/>
                </a:lnTo>
                <a:lnTo>
                  <a:pt x="94076" y="20162"/>
                </a:lnTo>
                <a:lnTo>
                  <a:pt x="95996" y="21107"/>
                </a:lnTo>
                <a:lnTo>
                  <a:pt x="96956" y="22067"/>
                </a:lnTo>
                <a:lnTo>
                  <a:pt x="98877" y="23027"/>
                </a:lnTo>
                <a:lnTo>
                  <a:pt x="99837" y="24947"/>
                </a:lnTo>
                <a:lnTo>
                  <a:pt x="100797" y="25907"/>
                </a:lnTo>
                <a:lnTo>
                  <a:pt x="101757" y="27828"/>
                </a:lnTo>
                <a:lnTo>
                  <a:pt x="101757" y="29748"/>
                </a:lnTo>
                <a:lnTo>
                  <a:pt x="102717" y="32628"/>
                </a:lnTo>
                <a:lnTo>
                  <a:pt x="102717" y="85435"/>
                </a:lnTo>
                <a:lnTo>
                  <a:pt x="103677" y="85435"/>
                </a:lnTo>
                <a:lnTo>
                  <a:pt x="103677" y="86395"/>
                </a:lnTo>
                <a:lnTo>
                  <a:pt x="105597" y="86395"/>
                </a:lnTo>
                <a:lnTo>
                  <a:pt x="106558" y="87355"/>
                </a:lnTo>
                <a:lnTo>
                  <a:pt x="120959" y="87355"/>
                </a:lnTo>
                <a:lnTo>
                  <a:pt x="121904" y="86395"/>
                </a:lnTo>
                <a:lnTo>
                  <a:pt x="123840" y="86395"/>
                </a:lnTo>
                <a:lnTo>
                  <a:pt x="123840" y="85435"/>
                </a:lnTo>
                <a:lnTo>
                  <a:pt x="124800" y="85435"/>
                </a:lnTo>
                <a:lnTo>
                  <a:pt x="124800" y="24947"/>
                </a:lnTo>
                <a:lnTo>
                  <a:pt x="123840" y="21107"/>
                </a:lnTo>
                <a:lnTo>
                  <a:pt x="122880" y="16322"/>
                </a:lnTo>
                <a:lnTo>
                  <a:pt x="120959" y="13441"/>
                </a:lnTo>
                <a:lnTo>
                  <a:pt x="119039" y="10546"/>
                </a:lnTo>
                <a:lnTo>
                  <a:pt x="116159" y="6720"/>
                </a:lnTo>
                <a:lnTo>
                  <a:pt x="113278" y="4800"/>
                </a:lnTo>
                <a:lnTo>
                  <a:pt x="110398" y="2880"/>
                </a:lnTo>
                <a:lnTo>
                  <a:pt x="106558" y="960"/>
                </a:lnTo>
                <a:lnTo>
                  <a:pt x="101757" y="0"/>
                </a:lnTo>
                <a:lnTo>
                  <a:pt x="94076" y="0"/>
                </a:lnTo>
                <a:lnTo>
                  <a:pt x="92156" y="960"/>
                </a:lnTo>
                <a:lnTo>
                  <a:pt x="90236" y="960"/>
                </a:lnTo>
                <a:lnTo>
                  <a:pt x="87355" y="1920"/>
                </a:lnTo>
                <a:lnTo>
                  <a:pt x="85435" y="2880"/>
                </a:lnTo>
                <a:lnTo>
                  <a:pt x="83515" y="3825"/>
                </a:lnTo>
                <a:lnTo>
                  <a:pt x="81594" y="4800"/>
                </a:lnTo>
                <a:lnTo>
                  <a:pt x="78714" y="6720"/>
                </a:lnTo>
                <a:lnTo>
                  <a:pt x="76794" y="7665"/>
                </a:lnTo>
                <a:lnTo>
                  <a:pt x="74874" y="9601"/>
                </a:lnTo>
                <a:lnTo>
                  <a:pt x="71993" y="12481"/>
                </a:lnTo>
                <a:lnTo>
                  <a:pt x="70073" y="14386"/>
                </a:lnTo>
                <a:lnTo>
                  <a:pt x="69113" y="12481"/>
                </a:lnTo>
                <a:lnTo>
                  <a:pt x="67193" y="10546"/>
                </a:lnTo>
                <a:lnTo>
                  <a:pt x="66233" y="8641"/>
                </a:lnTo>
                <a:lnTo>
                  <a:pt x="64312" y="6720"/>
                </a:lnTo>
                <a:lnTo>
                  <a:pt x="62392" y="5760"/>
                </a:lnTo>
                <a:lnTo>
                  <a:pt x="60472" y="3825"/>
                </a:lnTo>
                <a:lnTo>
                  <a:pt x="58552" y="2880"/>
                </a:lnTo>
                <a:lnTo>
                  <a:pt x="56631" y="1920"/>
                </a:lnTo>
                <a:lnTo>
                  <a:pt x="53751" y="960"/>
                </a:lnTo>
                <a:lnTo>
                  <a:pt x="50871" y="960"/>
                </a:lnTo>
                <a:lnTo>
                  <a:pt x="47990" y="0"/>
                </a:lnTo>
                <a:lnTo>
                  <a:pt x="40325" y="0"/>
                </a:lnTo>
                <a:lnTo>
                  <a:pt x="35509" y="1920"/>
                </a:lnTo>
                <a:lnTo>
                  <a:pt x="31668" y="3825"/>
                </a:lnTo>
                <a:lnTo>
                  <a:pt x="26883" y="5760"/>
                </a:lnTo>
                <a:lnTo>
                  <a:pt x="23042" y="9601"/>
                </a:lnTo>
                <a:lnTo>
                  <a:pt x="18242" y="14386"/>
                </a:lnTo>
                <a:lnTo>
                  <a:pt x="18242" y="2880"/>
                </a:lnTo>
                <a:lnTo>
                  <a:pt x="16322" y="2880"/>
                </a:lnTo>
                <a:lnTo>
                  <a:pt x="16322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960" y="2880"/>
                </a:lnTo>
                <a:lnTo>
                  <a:pt x="0" y="3825"/>
                </a:lnTo>
                <a:lnTo>
                  <a:pt x="0" y="85435"/>
                </a:lnTo>
                <a:lnTo>
                  <a:pt x="960" y="85435"/>
                </a:lnTo>
                <a:lnTo>
                  <a:pt x="960" y="86395"/>
                </a:lnTo>
                <a:lnTo>
                  <a:pt x="2880" y="86395"/>
                </a:lnTo>
                <a:lnTo>
                  <a:pt x="3840" y="87355"/>
                </a:lnTo>
                <a:lnTo>
                  <a:pt x="17282" y="87355"/>
                </a:lnTo>
                <a:lnTo>
                  <a:pt x="19202" y="86395"/>
                </a:lnTo>
                <a:lnTo>
                  <a:pt x="20162" y="86395"/>
                </a:lnTo>
                <a:lnTo>
                  <a:pt x="21122" y="85435"/>
                </a:lnTo>
                <a:lnTo>
                  <a:pt x="22082" y="84475"/>
                </a:lnTo>
                <a:lnTo>
                  <a:pt x="22082" y="3166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5" name="object 685"/>
          <p:cNvSpPr/>
          <p:nvPr/>
        </p:nvSpPr>
        <p:spPr>
          <a:xfrm>
            <a:off x="4142506" y="2094433"/>
            <a:ext cx="22082" cy="85435"/>
          </a:xfrm>
          <a:custGeom>
            <a:avLst/>
            <a:gdLst/>
            <a:ahLst/>
            <a:cxnLst/>
            <a:rect l="l" t="t" r="r" b="b"/>
            <a:pathLst>
              <a:path w="22082" h="85435">
                <a:moveTo>
                  <a:pt x="13441" y="85435"/>
                </a:moveTo>
                <a:lnTo>
                  <a:pt x="17282" y="85435"/>
                </a:lnTo>
                <a:lnTo>
                  <a:pt x="18242" y="84475"/>
                </a:lnTo>
                <a:lnTo>
                  <a:pt x="20162" y="84475"/>
                </a:lnTo>
                <a:lnTo>
                  <a:pt x="21122" y="83515"/>
                </a:lnTo>
                <a:lnTo>
                  <a:pt x="22082" y="82555"/>
                </a:lnTo>
                <a:lnTo>
                  <a:pt x="22082" y="2880"/>
                </a:lnTo>
                <a:lnTo>
                  <a:pt x="21122" y="1904"/>
                </a:lnTo>
                <a:lnTo>
                  <a:pt x="20162" y="960"/>
                </a:lnTo>
                <a:lnTo>
                  <a:pt x="18242" y="960"/>
                </a:lnTo>
                <a:lnTo>
                  <a:pt x="17282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04"/>
                </a:lnTo>
                <a:lnTo>
                  <a:pt x="0" y="1904"/>
                </a:lnTo>
                <a:lnTo>
                  <a:pt x="0" y="83515"/>
                </a:lnTo>
                <a:lnTo>
                  <a:pt x="960" y="83515"/>
                </a:lnTo>
                <a:lnTo>
                  <a:pt x="960" y="84475"/>
                </a:lnTo>
                <a:lnTo>
                  <a:pt x="2880" y="84475"/>
                </a:lnTo>
                <a:lnTo>
                  <a:pt x="3840" y="85435"/>
                </a:lnTo>
                <a:lnTo>
                  <a:pt x="13441" y="8543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6" name="object 686"/>
          <p:cNvSpPr/>
          <p:nvPr/>
        </p:nvSpPr>
        <p:spPr>
          <a:xfrm>
            <a:off x="4140586" y="2059868"/>
            <a:ext cx="25923" cy="23042"/>
          </a:xfrm>
          <a:custGeom>
            <a:avLst/>
            <a:gdLst/>
            <a:ahLst/>
            <a:cxnLst/>
            <a:rect l="l" t="t" r="r" b="b"/>
            <a:pathLst>
              <a:path w="25923" h="23042">
                <a:moveTo>
                  <a:pt x="25923" y="11521"/>
                </a:moveTo>
                <a:lnTo>
                  <a:pt x="25923" y="6720"/>
                </a:lnTo>
                <a:lnTo>
                  <a:pt x="24963" y="3840"/>
                </a:lnTo>
                <a:lnTo>
                  <a:pt x="23042" y="2880"/>
                </a:lnTo>
                <a:lnTo>
                  <a:pt x="21122" y="960"/>
                </a:lnTo>
                <a:lnTo>
                  <a:pt x="17282" y="0"/>
                </a:lnTo>
                <a:lnTo>
                  <a:pt x="7680" y="0"/>
                </a:lnTo>
                <a:lnTo>
                  <a:pt x="384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lnTo>
                  <a:pt x="2880" y="21122"/>
                </a:lnTo>
                <a:lnTo>
                  <a:pt x="3840" y="22082"/>
                </a:lnTo>
                <a:lnTo>
                  <a:pt x="7680" y="23042"/>
                </a:lnTo>
                <a:lnTo>
                  <a:pt x="17282" y="23042"/>
                </a:lnTo>
                <a:lnTo>
                  <a:pt x="21122" y="22082"/>
                </a:lnTo>
                <a:lnTo>
                  <a:pt x="23042" y="21122"/>
                </a:lnTo>
                <a:lnTo>
                  <a:pt x="24963" y="19202"/>
                </a:lnTo>
                <a:lnTo>
                  <a:pt x="25923" y="15361"/>
                </a:lnTo>
                <a:lnTo>
                  <a:pt x="25923" y="115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7" name="object 687"/>
          <p:cNvSpPr/>
          <p:nvPr/>
        </p:nvSpPr>
        <p:spPr>
          <a:xfrm>
            <a:off x="4203954" y="2143384"/>
            <a:ext cx="10561" cy="38404"/>
          </a:xfrm>
          <a:custGeom>
            <a:avLst/>
            <a:gdLst/>
            <a:ahLst/>
            <a:cxnLst/>
            <a:rect l="l" t="t" r="r" b="b"/>
            <a:pathLst>
              <a:path w="10561" h="38404">
                <a:moveTo>
                  <a:pt x="1920" y="2880"/>
                </a:moveTo>
                <a:lnTo>
                  <a:pt x="960" y="0"/>
                </a:lnTo>
                <a:lnTo>
                  <a:pt x="0" y="36484"/>
                </a:lnTo>
                <a:lnTo>
                  <a:pt x="4800" y="38404"/>
                </a:lnTo>
                <a:lnTo>
                  <a:pt x="10561" y="38404"/>
                </a:lnTo>
                <a:lnTo>
                  <a:pt x="6720" y="15361"/>
                </a:lnTo>
                <a:lnTo>
                  <a:pt x="5760" y="13441"/>
                </a:lnTo>
                <a:lnTo>
                  <a:pt x="3840" y="11521"/>
                </a:lnTo>
                <a:lnTo>
                  <a:pt x="2880" y="8641"/>
                </a:lnTo>
                <a:lnTo>
                  <a:pt x="1920" y="5760"/>
                </a:lnTo>
                <a:lnTo>
                  <a:pt x="1920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8" name="object 688"/>
          <p:cNvSpPr/>
          <p:nvPr/>
        </p:nvSpPr>
        <p:spPr>
          <a:xfrm>
            <a:off x="4181871" y="2056988"/>
            <a:ext cx="79674" cy="124800"/>
          </a:xfrm>
          <a:custGeom>
            <a:avLst/>
            <a:gdLst/>
            <a:ahLst/>
            <a:cxnLst/>
            <a:rect l="l" t="t" r="r" b="b"/>
            <a:pathLst>
              <a:path w="79674" h="124800">
                <a:moveTo>
                  <a:pt x="79674" y="2880"/>
                </a:moveTo>
                <a:lnTo>
                  <a:pt x="78714" y="2880"/>
                </a:lnTo>
                <a:lnTo>
                  <a:pt x="78714" y="1920"/>
                </a:lnTo>
                <a:lnTo>
                  <a:pt x="77754" y="960"/>
                </a:lnTo>
                <a:lnTo>
                  <a:pt x="74874" y="960"/>
                </a:lnTo>
                <a:lnTo>
                  <a:pt x="73913" y="0"/>
                </a:lnTo>
                <a:lnTo>
                  <a:pt x="63352" y="0"/>
                </a:lnTo>
                <a:lnTo>
                  <a:pt x="61432" y="960"/>
                </a:lnTo>
                <a:lnTo>
                  <a:pt x="59512" y="960"/>
                </a:lnTo>
                <a:lnTo>
                  <a:pt x="58552" y="1920"/>
                </a:lnTo>
                <a:lnTo>
                  <a:pt x="57591" y="1920"/>
                </a:lnTo>
                <a:lnTo>
                  <a:pt x="57591" y="46070"/>
                </a:lnTo>
                <a:lnTo>
                  <a:pt x="53766" y="43190"/>
                </a:lnTo>
                <a:lnTo>
                  <a:pt x="49926" y="40325"/>
                </a:lnTo>
                <a:lnTo>
                  <a:pt x="47045" y="38404"/>
                </a:lnTo>
                <a:lnTo>
                  <a:pt x="43205" y="36484"/>
                </a:lnTo>
                <a:lnTo>
                  <a:pt x="39364" y="35524"/>
                </a:lnTo>
                <a:lnTo>
                  <a:pt x="28803" y="35524"/>
                </a:lnTo>
                <a:lnTo>
                  <a:pt x="24002" y="36484"/>
                </a:lnTo>
                <a:lnTo>
                  <a:pt x="20162" y="39349"/>
                </a:lnTo>
                <a:lnTo>
                  <a:pt x="15361" y="41285"/>
                </a:lnTo>
                <a:lnTo>
                  <a:pt x="11521" y="44165"/>
                </a:lnTo>
                <a:lnTo>
                  <a:pt x="8641" y="48005"/>
                </a:lnTo>
                <a:lnTo>
                  <a:pt x="5760" y="51846"/>
                </a:lnTo>
                <a:lnTo>
                  <a:pt x="3840" y="56631"/>
                </a:lnTo>
                <a:lnTo>
                  <a:pt x="2880" y="62407"/>
                </a:lnTo>
                <a:lnTo>
                  <a:pt x="960" y="68153"/>
                </a:lnTo>
                <a:lnTo>
                  <a:pt x="0" y="73914"/>
                </a:lnTo>
                <a:lnTo>
                  <a:pt x="0" y="87355"/>
                </a:lnTo>
                <a:lnTo>
                  <a:pt x="960" y="92156"/>
                </a:lnTo>
                <a:lnTo>
                  <a:pt x="1920" y="97917"/>
                </a:lnTo>
                <a:lnTo>
                  <a:pt x="2880" y="102717"/>
                </a:lnTo>
                <a:lnTo>
                  <a:pt x="4800" y="107518"/>
                </a:lnTo>
                <a:lnTo>
                  <a:pt x="7680" y="111358"/>
                </a:lnTo>
                <a:lnTo>
                  <a:pt x="10561" y="115199"/>
                </a:lnTo>
                <a:lnTo>
                  <a:pt x="13441" y="119039"/>
                </a:lnTo>
                <a:lnTo>
                  <a:pt x="17282" y="120959"/>
                </a:lnTo>
                <a:lnTo>
                  <a:pt x="22082" y="122880"/>
                </a:lnTo>
                <a:lnTo>
                  <a:pt x="23042" y="86395"/>
                </a:lnTo>
                <a:lnTo>
                  <a:pt x="23042" y="73914"/>
                </a:lnTo>
                <a:lnTo>
                  <a:pt x="24002" y="71033"/>
                </a:lnTo>
                <a:lnTo>
                  <a:pt x="24002" y="67193"/>
                </a:lnTo>
                <a:lnTo>
                  <a:pt x="24963" y="65272"/>
                </a:lnTo>
                <a:lnTo>
                  <a:pt x="26883" y="62407"/>
                </a:lnTo>
                <a:lnTo>
                  <a:pt x="27843" y="60472"/>
                </a:lnTo>
                <a:lnTo>
                  <a:pt x="29763" y="58552"/>
                </a:lnTo>
                <a:lnTo>
                  <a:pt x="31683" y="56631"/>
                </a:lnTo>
                <a:lnTo>
                  <a:pt x="33588" y="55686"/>
                </a:lnTo>
                <a:lnTo>
                  <a:pt x="36484" y="54711"/>
                </a:lnTo>
                <a:lnTo>
                  <a:pt x="42245" y="54711"/>
                </a:lnTo>
                <a:lnTo>
                  <a:pt x="45110" y="55686"/>
                </a:lnTo>
                <a:lnTo>
                  <a:pt x="47990" y="57591"/>
                </a:lnTo>
                <a:lnTo>
                  <a:pt x="50871" y="59527"/>
                </a:lnTo>
                <a:lnTo>
                  <a:pt x="53766" y="63352"/>
                </a:lnTo>
                <a:lnTo>
                  <a:pt x="57591" y="67193"/>
                </a:lnTo>
                <a:lnTo>
                  <a:pt x="57591" y="93116"/>
                </a:lnTo>
                <a:lnTo>
                  <a:pt x="55671" y="95036"/>
                </a:lnTo>
                <a:lnTo>
                  <a:pt x="53766" y="96956"/>
                </a:lnTo>
                <a:lnTo>
                  <a:pt x="51831" y="98877"/>
                </a:lnTo>
                <a:lnTo>
                  <a:pt x="50871" y="100797"/>
                </a:lnTo>
                <a:lnTo>
                  <a:pt x="48950" y="101757"/>
                </a:lnTo>
                <a:lnTo>
                  <a:pt x="47045" y="102717"/>
                </a:lnTo>
                <a:lnTo>
                  <a:pt x="46085" y="103677"/>
                </a:lnTo>
                <a:lnTo>
                  <a:pt x="44150" y="104637"/>
                </a:lnTo>
                <a:lnTo>
                  <a:pt x="43205" y="104637"/>
                </a:lnTo>
                <a:lnTo>
                  <a:pt x="41269" y="105597"/>
                </a:lnTo>
                <a:lnTo>
                  <a:pt x="35524" y="105597"/>
                </a:lnTo>
                <a:lnTo>
                  <a:pt x="32644" y="104637"/>
                </a:lnTo>
                <a:lnTo>
                  <a:pt x="30723" y="103677"/>
                </a:lnTo>
                <a:lnTo>
                  <a:pt x="28803" y="101757"/>
                </a:lnTo>
                <a:lnTo>
                  <a:pt x="32644" y="124800"/>
                </a:lnTo>
                <a:lnTo>
                  <a:pt x="38404" y="124800"/>
                </a:lnTo>
                <a:lnTo>
                  <a:pt x="43205" y="122880"/>
                </a:lnTo>
                <a:lnTo>
                  <a:pt x="47990" y="120959"/>
                </a:lnTo>
                <a:lnTo>
                  <a:pt x="51831" y="118079"/>
                </a:lnTo>
                <a:lnTo>
                  <a:pt x="56631" y="115199"/>
                </a:lnTo>
                <a:lnTo>
                  <a:pt x="60472" y="110398"/>
                </a:lnTo>
                <a:lnTo>
                  <a:pt x="60472" y="120959"/>
                </a:lnTo>
                <a:lnTo>
                  <a:pt x="61432" y="120959"/>
                </a:lnTo>
                <a:lnTo>
                  <a:pt x="61432" y="121920"/>
                </a:lnTo>
                <a:lnTo>
                  <a:pt x="62392" y="121920"/>
                </a:lnTo>
                <a:lnTo>
                  <a:pt x="63352" y="122880"/>
                </a:lnTo>
                <a:lnTo>
                  <a:pt x="75834" y="122880"/>
                </a:lnTo>
                <a:lnTo>
                  <a:pt x="76794" y="121920"/>
                </a:lnTo>
                <a:lnTo>
                  <a:pt x="77754" y="121920"/>
                </a:lnTo>
                <a:lnTo>
                  <a:pt x="78714" y="120959"/>
                </a:lnTo>
                <a:lnTo>
                  <a:pt x="79674" y="120959"/>
                </a:lnTo>
                <a:lnTo>
                  <a:pt x="79674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9" name="object 689"/>
          <p:cNvSpPr/>
          <p:nvPr/>
        </p:nvSpPr>
        <p:spPr>
          <a:xfrm>
            <a:off x="4300910" y="2143384"/>
            <a:ext cx="10561" cy="38404"/>
          </a:xfrm>
          <a:custGeom>
            <a:avLst/>
            <a:gdLst/>
            <a:ahLst/>
            <a:cxnLst/>
            <a:rect l="l" t="t" r="r" b="b"/>
            <a:pathLst>
              <a:path w="10561" h="38404">
                <a:moveTo>
                  <a:pt x="1920" y="2880"/>
                </a:moveTo>
                <a:lnTo>
                  <a:pt x="960" y="0"/>
                </a:lnTo>
                <a:lnTo>
                  <a:pt x="0" y="36484"/>
                </a:lnTo>
                <a:lnTo>
                  <a:pt x="4800" y="38404"/>
                </a:lnTo>
                <a:lnTo>
                  <a:pt x="10561" y="38404"/>
                </a:lnTo>
                <a:lnTo>
                  <a:pt x="6720" y="15361"/>
                </a:lnTo>
                <a:lnTo>
                  <a:pt x="5760" y="13441"/>
                </a:lnTo>
                <a:lnTo>
                  <a:pt x="3840" y="11521"/>
                </a:lnTo>
                <a:lnTo>
                  <a:pt x="2880" y="8641"/>
                </a:lnTo>
                <a:lnTo>
                  <a:pt x="1920" y="5760"/>
                </a:lnTo>
                <a:lnTo>
                  <a:pt x="1920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0" name="object 690"/>
          <p:cNvSpPr/>
          <p:nvPr/>
        </p:nvSpPr>
        <p:spPr>
          <a:xfrm>
            <a:off x="4278828" y="2056988"/>
            <a:ext cx="79674" cy="124800"/>
          </a:xfrm>
          <a:custGeom>
            <a:avLst/>
            <a:gdLst/>
            <a:ahLst/>
            <a:cxnLst/>
            <a:rect l="l" t="t" r="r" b="b"/>
            <a:pathLst>
              <a:path w="79674" h="124800">
                <a:moveTo>
                  <a:pt x="79674" y="2880"/>
                </a:moveTo>
                <a:lnTo>
                  <a:pt x="78714" y="2880"/>
                </a:lnTo>
                <a:lnTo>
                  <a:pt x="78714" y="1920"/>
                </a:lnTo>
                <a:lnTo>
                  <a:pt x="77754" y="960"/>
                </a:lnTo>
                <a:lnTo>
                  <a:pt x="74874" y="960"/>
                </a:lnTo>
                <a:lnTo>
                  <a:pt x="73913" y="0"/>
                </a:lnTo>
                <a:lnTo>
                  <a:pt x="63352" y="0"/>
                </a:lnTo>
                <a:lnTo>
                  <a:pt x="61432" y="960"/>
                </a:lnTo>
                <a:lnTo>
                  <a:pt x="59512" y="960"/>
                </a:lnTo>
                <a:lnTo>
                  <a:pt x="58552" y="1920"/>
                </a:lnTo>
                <a:lnTo>
                  <a:pt x="57591" y="1920"/>
                </a:lnTo>
                <a:lnTo>
                  <a:pt x="57591" y="46070"/>
                </a:lnTo>
                <a:lnTo>
                  <a:pt x="53751" y="43190"/>
                </a:lnTo>
                <a:lnTo>
                  <a:pt x="49911" y="40325"/>
                </a:lnTo>
                <a:lnTo>
                  <a:pt x="47045" y="38404"/>
                </a:lnTo>
                <a:lnTo>
                  <a:pt x="43205" y="36484"/>
                </a:lnTo>
                <a:lnTo>
                  <a:pt x="39364" y="35524"/>
                </a:lnTo>
                <a:lnTo>
                  <a:pt x="28803" y="35524"/>
                </a:lnTo>
                <a:lnTo>
                  <a:pt x="24003" y="36484"/>
                </a:lnTo>
                <a:lnTo>
                  <a:pt x="20162" y="39349"/>
                </a:lnTo>
                <a:lnTo>
                  <a:pt x="15361" y="41285"/>
                </a:lnTo>
                <a:lnTo>
                  <a:pt x="11521" y="44165"/>
                </a:lnTo>
                <a:lnTo>
                  <a:pt x="8641" y="48005"/>
                </a:lnTo>
                <a:lnTo>
                  <a:pt x="5760" y="51846"/>
                </a:lnTo>
                <a:lnTo>
                  <a:pt x="3840" y="56631"/>
                </a:lnTo>
                <a:lnTo>
                  <a:pt x="2880" y="62407"/>
                </a:lnTo>
                <a:lnTo>
                  <a:pt x="960" y="68153"/>
                </a:lnTo>
                <a:lnTo>
                  <a:pt x="0" y="73914"/>
                </a:lnTo>
                <a:lnTo>
                  <a:pt x="0" y="87355"/>
                </a:lnTo>
                <a:lnTo>
                  <a:pt x="960" y="92156"/>
                </a:lnTo>
                <a:lnTo>
                  <a:pt x="1920" y="97917"/>
                </a:lnTo>
                <a:lnTo>
                  <a:pt x="2880" y="102717"/>
                </a:lnTo>
                <a:lnTo>
                  <a:pt x="4800" y="107518"/>
                </a:lnTo>
                <a:lnTo>
                  <a:pt x="7680" y="111358"/>
                </a:lnTo>
                <a:lnTo>
                  <a:pt x="10561" y="115199"/>
                </a:lnTo>
                <a:lnTo>
                  <a:pt x="13441" y="119039"/>
                </a:lnTo>
                <a:lnTo>
                  <a:pt x="17282" y="120959"/>
                </a:lnTo>
                <a:lnTo>
                  <a:pt x="22082" y="122880"/>
                </a:lnTo>
                <a:lnTo>
                  <a:pt x="23042" y="86395"/>
                </a:lnTo>
                <a:lnTo>
                  <a:pt x="23042" y="73914"/>
                </a:lnTo>
                <a:lnTo>
                  <a:pt x="24003" y="71033"/>
                </a:lnTo>
                <a:lnTo>
                  <a:pt x="24003" y="67193"/>
                </a:lnTo>
                <a:lnTo>
                  <a:pt x="24963" y="65272"/>
                </a:lnTo>
                <a:lnTo>
                  <a:pt x="26883" y="62407"/>
                </a:lnTo>
                <a:lnTo>
                  <a:pt x="27843" y="60472"/>
                </a:lnTo>
                <a:lnTo>
                  <a:pt x="29763" y="58552"/>
                </a:lnTo>
                <a:lnTo>
                  <a:pt x="31683" y="56631"/>
                </a:lnTo>
                <a:lnTo>
                  <a:pt x="33604" y="55686"/>
                </a:lnTo>
                <a:lnTo>
                  <a:pt x="36484" y="54711"/>
                </a:lnTo>
                <a:lnTo>
                  <a:pt x="42230" y="54711"/>
                </a:lnTo>
                <a:lnTo>
                  <a:pt x="45110" y="55686"/>
                </a:lnTo>
                <a:lnTo>
                  <a:pt x="48006" y="57591"/>
                </a:lnTo>
                <a:lnTo>
                  <a:pt x="50886" y="59527"/>
                </a:lnTo>
                <a:lnTo>
                  <a:pt x="53751" y="63352"/>
                </a:lnTo>
                <a:lnTo>
                  <a:pt x="57591" y="67193"/>
                </a:lnTo>
                <a:lnTo>
                  <a:pt x="57591" y="93116"/>
                </a:lnTo>
                <a:lnTo>
                  <a:pt x="55671" y="95036"/>
                </a:lnTo>
                <a:lnTo>
                  <a:pt x="53751" y="96956"/>
                </a:lnTo>
                <a:lnTo>
                  <a:pt x="51831" y="98877"/>
                </a:lnTo>
                <a:lnTo>
                  <a:pt x="50886" y="100797"/>
                </a:lnTo>
                <a:lnTo>
                  <a:pt x="48950" y="101757"/>
                </a:lnTo>
                <a:lnTo>
                  <a:pt x="47045" y="102717"/>
                </a:lnTo>
                <a:lnTo>
                  <a:pt x="46070" y="103677"/>
                </a:lnTo>
                <a:lnTo>
                  <a:pt x="44165" y="104637"/>
                </a:lnTo>
                <a:lnTo>
                  <a:pt x="43205" y="104637"/>
                </a:lnTo>
                <a:lnTo>
                  <a:pt x="41269" y="105597"/>
                </a:lnTo>
                <a:lnTo>
                  <a:pt x="35524" y="105597"/>
                </a:lnTo>
                <a:lnTo>
                  <a:pt x="32644" y="104637"/>
                </a:lnTo>
                <a:lnTo>
                  <a:pt x="30723" y="103677"/>
                </a:lnTo>
                <a:lnTo>
                  <a:pt x="28803" y="101757"/>
                </a:lnTo>
                <a:lnTo>
                  <a:pt x="32644" y="124800"/>
                </a:lnTo>
                <a:lnTo>
                  <a:pt x="38389" y="124800"/>
                </a:lnTo>
                <a:lnTo>
                  <a:pt x="43205" y="122880"/>
                </a:lnTo>
                <a:lnTo>
                  <a:pt x="48006" y="120959"/>
                </a:lnTo>
                <a:lnTo>
                  <a:pt x="51831" y="118079"/>
                </a:lnTo>
                <a:lnTo>
                  <a:pt x="56631" y="115199"/>
                </a:lnTo>
                <a:lnTo>
                  <a:pt x="60472" y="110398"/>
                </a:lnTo>
                <a:lnTo>
                  <a:pt x="60472" y="120959"/>
                </a:lnTo>
                <a:lnTo>
                  <a:pt x="61432" y="120959"/>
                </a:lnTo>
                <a:lnTo>
                  <a:pt x="61432" y="121920"/>
                </a:lnTo>
                <a:lnTo>
                  <a:pt x="62392" y="121920"/>
                </a:lnTo>
                <a:lnTo>
                  <a:pt x="63352" y="122880"/>
                </a:lnTo>
                <a:lnTo>
                  <a:pt x="75834" y="122880"/>
                </a:lnTo>
                <a:lnTo>
                  <a:pt x="76794" y="121920"/>
                </a:lnTo>
                <a:lnTo>
                  <a:pt x="77754" y="121920"/>
                </a:lnTo>
                <a:lnTo>
                  <a:pt x="78714" y="120959"/>
                </a:lnTo>
                <a:lnTo>
                  <a:pt x="79674" y="120959"/>
                </a:lnTo>
                <a:lnTo>
                  <a:pt x="79674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1" name="object 691"/>
          <p:cNvSpPr/>
          <p:nvPr/>
        </p:nvSpPr>
        <p:spPr>
          <a:xfrm>
            <a:off x="4380585" y="2056988"/>
            <a:ext cx="22082" cy="122880"/>
          </a:xfrm>
          <a:custGeom>
            <a:avLst/>
            <a:gdLst/>
            <a:ahLst/>
            <a:cxnLst/>
            <a:rect l="l" t="t" r="r" b="b"/>
            <a:pathLst>
              <a:path w="22082" h="122880">
                <a:moveTo>
                  <a:pt x="22082" y="1920"/>
                </a:moveTo>
                <a:lnTo>
                  <a:pt x="21122" y="1920"/>
                </a:lnTo>
                <a:lnTo>
                  <a:pt x="20162" y="960"/>
                </a:lnTo>
                <a:lnTo>
                  <a:pt x="19202" y="960"/>
                </a:lnTo>
                <a:lnTo>
                  <a:pt x="18242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20959"/>
                </a:lnTo>
                <a:lnTo>
                  <a:pt x="960" y="120959"/>
                </a:lnTo>
                <a:lnTo>
                  <a:pt x="960" y="121920"/>
                </a:lnTo>
                <a:lnTo>
                  <a:pt x="2880" y="121920"/>
                </a:lnTo>
                <a:lnTo>
                  <a:pt x="3840" y="122880"/>
                </a:lnTo>
                <a:lnTo>
                  <a:pt x="18242" y="122880"/>
                </a:lnTo>
                <a:lnTo>
                  <a:pt x="19202" y="121920"/>
                </a:lnTo>
                <a:lnTo>
                  <a:pt x="20162" y="121920"/>
                </a:lnTo>
                <a:lnTo>
                  <a:pt x="21122" y="120959"/>
                </a:lnTo>
                <a:lnTo>
                  <a:pt x="22082" y="120959"/>
                </a:lnTo>
                <a:lnTo>
                  <a:pt x="22082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2" name="object 692"/>
          <p:cNvSpPr/>
          <p:nvPr/>
        </p:nvSpPr>
        <p:spPr>
          <a:xfrm>
            <a:off x="4419950" y="2096338"/>
            <a:ext cx="73913" cy="85450"/>
          </a:xfrm>
          <a:custGeom>
            <a:avLst/>
            <a:gdLst/>
            <a:ahLst/>
            <a:cxnLst/>
            <a:rect l="l" t="t" r="r" b="b"/>
            <a:pathLst>
              <a:path w="73913" h="85450">
                <a:moveTo>
                  <a:pt x="960" y="55686"/>
                </a:moveTo>
                <a:lnTo>
                  <a:pt x="2865" y="60487"/>
                </a:lnTo>
                <a:lnTo>
                  <a:pt x="4800" y="66248"/>
                </a:lnTo>
                <a:lnTo>
                  <a:pt x="7680" y="71048"/>
                </a:lnTo>
                <a:lnTo>
                  <a:pt x="10546" y="73929"/>
                </a:lnTo>
                <a:lnTo>
                  <a:pt x="14386" y="77769"/>
                </a:lnTo>
                <a:lnTo>
                  <a:pt x="19187" y="80650"/>
                </a:lnTo>
                <a:lnTo>
                  <a:pt x="23987" y="82570"/>
                </a:lnTo>
                <a:lnTo>
                  <a:pt x="29748" y="84490"/>
                </a:lnTo>
                <a:lnTo>
                  <a:pt x="35509" y="85450"/>
                </a:lnTo>
                <a:lnTo>
                  <a:pt x="46070" y="85450"/>
                </a:lnTo>
                <a:lnTo>
                  <a:pt x="49911" y="84490"/>
                </a:lnTo>
                <a:lnTo>
                  <a:pt x="53751" y="84490"/>
                </a:lnTo>
                <a:lnTo>
                  <a:pt x="56631" y="83530"/>
                </a:lnTo>
                <a:lnTo>
                  <a:pt x="59512" y="83530"/>
                </a:lnTo>
                <a:lnTo>
                  <a:pt x="62392" y="82570"/>
                </a:lnTo>
                <a:lnTo>
                  <a:pt x="65272" y="81610"/>
                </a:lnTo>
                <a:lnTo>
                  <a:pt x="67193" y="81610"/>
                </a:lnTo>
                <a:lnTo>
                  <a:pt x="69113" y="80650"/>
                </a:lnTo>
                <a:lnTo>
                  <a:pt x="71033" y="79689"/>
                </a:lnTo>
                <a:lnTo>
                  <a:pt x="71993" y="78729"/>
                </a:lnTo>
                <a:lnTo>
                  <a:pt x="72953" y="78729"/>
                </a:lnTo>
                <a:lnTo>
                  <a:pt x="72953" y="76809"/>
                </a:lnTo>
                <a:lnTo>
                  <a:pt x="73913" y="76809"/>
                </a:lnTo>
                <a:lnTo>
                  <a:pt x="73913" y="65288"/>
                </a:lnTo>
                <a:lnTo>
                  <a:pt x="72953" y="64328"/>
                </a:lnTo>
                <a:lnTo>
                  <a:pt x="72953" y="63367"/>
                </a:lnTo>
                <a:lnTo>
                  <a:pt x="67193" y="63367"/>
                </a:lnTo>
                <a:lnTo>
                  <a:pt x="66233" y="64328"/>
                </a:lnTo>
                <a:lnTo>
                  <a:pt x="64312" y="65288"/>
                </a:lnTo>
                <a:lnTo>
                  <a:pt x="62392" y="65288"/>
                </a:lnTo>
                <a:lnTo>
                  <a:pt x="60472" y="66248"/>
                </a:lnTo>
                <a:lnTo>
                  <a:pt x="57591" y="67208"/>
                </a:lnTo>
                <a:lnTo>
                  <a:pt x="54711" y="67208"/>
                </a:lnTo>
                <a:lnTo>
                  <a:pt x="51831" y="68168"/>
                </a:lnTo>
                <a:lnTo>
                  <a:pt x="37429" y="68168"/>
                </a:lnTo>
                <a:lnTo>
                  <a:pt x="34549" y="67208"/>
                </a:lnTo>
                <a:lnTo>
                  <a:pt x="31668" y="65288"/>
                </a:lnTo>
                <a:lnTo>
                  <a:pt x="29748" y="64328"/>
                </a:lnTo>
                <a:lnTo>
                  <a:pt x="27828" y="62407"/>
                </a:lnTo>
                <a:lnTo>
                  <a:pt x="25907" y="60487"/>
                </a:lnTo>
                <a:lnTo>
                  <a:pt x="24947" y="58567"/>
                </a:lnTo>
                <a:lnTo>
                  <a:pt x="23987" y="55686"/>
                </a:lnTo>
                <a:lnTo>
                  <a:pt x="23027" y="52806"/>
                </a:lnTo>
                <a:lnTo>
                  <a:pt x="23027" y="26898"/>
                </a:lnTo>
                <a:lnTo>
                  <a:pt x="23987" y="24002"/>
                </a:lnTo>
                <a:lnTo>
                  <a:pt x="24947" y="22082"/>
                </a:lnTo>
                <a:lnTo>
                  <a:pt x="23987" y="0"/>
                </a:lnTo>
                <a:lnTo>
                  <a:pt x="18227" y="1935"/>
                </a:lnTo>
                <a:lnTo>
                  <a:pt x="14386" y="4815"/>
                </a:lnTo>
                <a:lnTo>
                  <a:pt x="11521" y="8656"/>
                </a:lnTo>
                <a:lnTo>
                  <a:pt x="7680" y="12496"/>
                </a:lnTo>
                <a:lnTo>
                  <a:pt x="4800" y="17282"/>
                </a:lnTo>
                <a:lnTo>
                  <a:pt x="2865" y="23058"/>
                </a:lnTo>
                <a:lnTo>
                  <a:pt x="960" y="28803"/>
                </a:lnTo>
                <a:lnTo>
                  <a:pt x="0" y="34564"/>
                </a:lnTo>
                <a:lnTo>
                  <a:pt x="0" y="48966"/>
                </a:lnTo>
                <a:lnTo>
                  <a:pt x="960" y="5568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3" name="object 693"/>
          <p:cNvSpPr/>
          <p:nvPr/>
        </p:nvSpPr>
        <p:spPr>
          <a:xfrm>
            <a:off x="4442978" y="2092512"/>
            <a:ext cx="54726" cy="49910"/>
          </a:xfrm>
          <a:custGeom>
            <a:avLst/>
            <a:gdLst/>
            <a:ahLst/>
            <a:cxnLst/>
            <a:rect l="l" t="t" r="r" b="b"/>
            <a:pathLst>
              <a:path w="54726" h="49910">
                <a:moveTo>
                  <a:pt x="11521" y="0"/>
                </a:moveTo>
                <a:lnTo>
                  <a:pt x="5760" y="960"/>
                </a:lnTo>
                <a:lnTo>
                  <a:pt x="960" y="3825"/>
                </a:lnTo>
                <a:lnTo>
                  <a:pt x="1920" y="25907"/>
                </a:lnTo>
                <a:lnTo>
                  <a:pt x="2880" y="24002"/>
                </a:lnTo>
                <a:lnTo>
                  <a:pt x="3840" y="22067"/>
                </a:lnTo>
                <a:lnTo>
                  <a:pt x="5760" y="20162"/>
                </a:lnTo>
                <a:lnTo>
                  <a:pt x="7680" y="18227"/>
                </a:lnTo>
                <a:lnTo>
                  <a:pt x="9601" y="17266"/>
                </a:lnTo>
                <a:lnTo>
                  <a:pt x="11521" y="16322"/>
                </a:lnTo>
                <a:lnTo>
                  <a:pt x="23042" y="16322"/>
                </a:lnTo>
                <a:lnTo>
                  <a:pt x="26883" y="18227"/>
                </a:lnTo>
                <a:lnTo>
                  <a:pt x="28803" y="21107"/>
                </a:lnTo>
                <a:lnTo>
                  <a:pt x="31683" y="24947"/>
                </a:lnTo>
                <a:lnTo>
                  <a:pt x="33604" y="29748"/>
                </a:lnTo>
                <a:lnTo>
                  <a:pt x="32644" y="35509"/>
                </a:lnTo>
                <a:lnTo>
                  <a:pt x="0" y="35509"/>
                </a:lnTo>
                <a:lnTo>
                  <a:pt x="0" y="49910"/>
                </a:lnTo>
                <a:lnTo>
                  <a:pt x="51846" y="49910"/>
                </a:lnTo>
                <a:lnTo>
                  <a:pt x="52806" y="47990"/>
                </a:lnTo>
                <a:lnTo>
                  <a:pt x="53766" y="47030"/>
                </a:lnTo>
                <a:lnTo>
                  <a:pt x="54726" y="45110"/>
                </a:lnTo>
                <a:lnTo>
                  <a:pt x="54726" y="33588"/>
                </a:lnTo>
                <a:lnTo>
                  <a:pt x="53766" y="27828"/>
                </a:lnTo>
                <a:lnTo>
                  <a:pt x="52806" y="23027"/>
                </a:lnTo>
                <a:lnTo>
                  <a:pt x="50886" y="18227"/>
                </a:lnTo>
                <a:lnTo>
                  <a:pt x="48966" y="14386"/>
                </a:lnTo>
                <a:lnTo>
                  <a:pt x="46085" y="11506"/>
                </a:lnTo>
                <a:lnTo>
                  <a:pt x="43205" y="7665"/>
                </a:lnTo>
                <a:lnTo>
                  <a:pt x="39364" y="4800"/>
                </a:lnTo>
                <a:lnTo>
                  <a:pt x="34564" y="2880"/>
                </a:lnTo>
                <a:lnTo>
                  <a:pt x="29763" y="960"/>
                </a:lnTo>
                <a:lnTo>
                  <a:pt x="24002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4" name="object 694"/>
          <p:cNvSpPr/>
          <p:nvPr/>
        </p:nvSpPr>
        <p:spPr>
          <a:xfrm>
            <a:off x="4556257" y="2094433"/>
            <a:ext cx="31683" cy="117104"/>
          </a:xfrm>
          <a:custGeom>
            <a:avLst/>
            <a:gdLst/>
            <a:ahLst/>
            <a:cxnLst/>
            <a:rect l="l" t="t" r="r" b="b"/>
            <a:pathLst>
              <a:path w="31683" h="117104">
                <a:moveTo>
                  <a:pt x="14401" y="0"/>
                </a:move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04"/>
                </a:lnTo>
                <a:lnTo>
                  <a:pt x="0" y="1904"/>
                </a:lnTo>
                <a:lnTo>
                  <a:pt x="0" y="114223"/>
                </a:lnTo>
                <a:lnTo>
                  <a:pt x="960" y="114223"/>
                </a:lnTo>
                <a:lnTo>
                  <a:pt x="960" y="115183"/>
                </a:lnTo>
                <a:lnTo>
                  <a:pt x="1920" y="115183"/>
                </a:lnTo>
                <a:lnTo>
                  <a:pt x="2880" y="116159"/>
                </a:lnTo>
                <a:lnTo>
                  <a:pt x="5760" y="116159"/>
                </a:lnTo>
                <a:lnTo>
                  <a:pt x="7680" y="117104"/>
                </a:lnTo>
                <a:lnTo>
                  <a:pt x="15361" y="117104"/>
                </a:lnTo>
                <a:lnTo>
                  <a:pt x="16322" y="116159"/>
                </a:lnTo>
                <a:lnTo>
                  <a:pt x="20162" y="116159"/>
                </a:lnTo>
                <a:lnTo>
                  <a:pt x="21122" y="115183"/>
                </a:lnTo>
                <a:lnTo>
                  <a:pt x="22082" y="115183"/>
                </a:lnTo>
                <a:lnTo>
                  <a:pt x="22082" y="75834"/>
                </a:lnTo>
                <a:lnTo>
                  <a:pt x="24002" y="77754"/>
                </a:lnTo>
                <a:lnTo>
                  <a:pt x="25923" y="79674"/>
                </a:lnTo>
                <a:lnTo>
                  <a:pt x="27843" y="80634"/>
                </a:lnTo>
                <a:lnTo>
                  <a:pt x="29763" y="82555"/>
                </a:lnTo>
                <a:lnTo>
                  <a:pt x="31683" y="65272"/>
                </a:lnTo>
                <a:lnTo>
                  <a:pt x="28803" y="62392"/>
                </a:lnTo>
                <a:lnTo>
                  <a:pt x="25923" y="59512"/>
                </a:lnTo>
                <a:lnTo>
                  <a:pt x="22082" y="55671"/>
                </a:lnTo>
                <a:lnTo>
                  <a:pt x="22082" y="29748"/>
                </a:lnTo>
                <a:lnTo>
                  <a:pt x="21122" y="10561"/>
                </a:lnTo>
                <a:lnTo>
                  <a:pt x="19202" y="12466"/>
                </a:lnTo>
                <a:lnTo>
                  <a:pt x="19202" y="1904"/>
                </a:lnTo>
                <a:lnTo>
                  <a:pt x="18242" y="1904"/>
                </a:lnTo>
                <a:lnTo>
                  <a:pt x="18242" y="960"/>
                </a:lnTo>
                <a:lnTo>
                  <a:pt x="17282" y="960"/>
                </a:lnTo>
                <a:lnTo>
                  <a:pt x="16322" y="0"/>
                </a:lnTo>
                <a:lnTo>
                  <a:pt x="1440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5" name="object 695"/>
          <p:cNvSpPr/>
          <p:nvPr/>
        </p:nvSpPr>
        <p:spPr>
          <a:xfrm>
            <a:off x="4577379" y="2092512"/>
            <a:ext cx="58552" cy="89275"/>
          </a:xfrm>
          <a:custGeom>
            <a:avLst/>
            <a:gdLst/>
            <a:ahLst/>
            <a:cxnLst/>
            <a:rect l="l" t="t" r="r" b="b"/>
            <a:pathLst>
              <a:path w="58552" h="89275">
                <a:moveTo>
                  <a:pt x="8641" y="84475"/>
                </a:moveTo>
                <a:lnTo>
                  <a:pt x="10561" y="85435"/>
                </a:lnTo>
                <a:lnTo>
                  <a:pt x="12481" y="86395"/>
                </a:lnTo>
                <a:lnTo>
                  <a:pt x="14401" y="87355"/>
                </a:lnTo>
                <a:lnTo>
                  <a:pt x="16322" y="87355"/>
                </a:lnTo>
                <a:lnTo>
                  <a:pt x="17282" y="88315"/>
                </a:lnTo>
                <a:lnTo>
                  <a:pt x="19202" y="88315"/>
                </a:lnTo>
                <a:lnTo>
                  <a:pt x="22082" y="89275"/>
                </a:lnTo>
                <a:lnTo>
                  <a:pt x="29748" y="89275"/>
                </a:lnTo>
                <a:lnTo>
                  <a:pt x="34564" y="87355"/>
                </a:lnTo>
                <a:lnTo>
                  <a:pt x="38404" y="85435"/>
                </a:lnTo>
                <a:lnTo>
                  <a:pt x="43205" y="83515"/>
                </a:lnTo>
                <a:lnTo>
                  <a:pt x="47030" y="80634"/>
                </a:lnTo>
                <a:lnTo>
                  <a:pt x="49926" y="76794"/>
                </a:lnTo>
                <a:lnTo>
                  <a:pt x="52791" y="72953"/>
                </a:lnTo>
                <a:lnTo>
                  <a:pt x="54711" y="68153"/>
                </a:lnTo>
                <a:lnTo>
                  <a:pt x="55671" y="62392"/>
                </a:lnTo>
                <a:lnTo>
                  <a:pt x="57591" y="56631"/>
                </a:lnTo>
                <a:lnTo>
                  <a:pt x="58552" y="49910"/>
                </a:lnTo>
                <a:lnTo>
                  <a:pt x="58552" y="37429"/>
                </a:lnTo>
                <a:lnTo>
                  <a:pt x="57591" y="31668"/>
                </a:lnTo>
                <a:lnTo>
                  <a:pt x="56631" y="26883"/>
                </a:lnTo>
                <a:lnTo>
                  <a:pt x="55671" y="21107"/>
                </a:lnTo>
                <a:lnTo>
                  <a:pt x="53751" y="17266"/>
                </a:lnTo>
                <a:lnTo>
                  <a:pt x="50871" y="13441"/>
                </a:lnTo>
                <a:lnTo>
                  <a:pt x="47990" y="8641"/>
                </a:lnTo>
                <a:lnTo>
                  <a:pt x="45110" y="5760"/>
                </a:lnTo>
                <a:lnTo>
                  <a:pt x="41269" y="3825"/>
                </a:lnTo>
                <a:lnTo>
                  <a:pt x="37429" y="1920"/>
                </a:lnTo>
                <a:lnTo>
                  <a:pt x="31683" y="0"/>
                </a:lnTo>
                <a:lnTo>
                  <a:pt x="24002" y="0"/>
                </a:lnTo>
                <a:lnTo>
                  <a:pt x="21122" y="960"/>
                </a:lnTo>
                <a:lnTo>
                  <a:pt x="18242" y="960"/>
                </a:lnTo>
                <a:lnTo>
                  <a:pt x="16322" y="1920"/>
                </a:lnTo>
                <a:lnTo>
                  <a:pt x="13441" y="2880"/>
                </a:lnTo>
                <a:lnTo>
                  <a:pt x="11521" y="3825"/>
                </a:lnTo>
                <a:lnTo>
                  <a:pt x="9601" y="4800"/>
                </a:lnTo>
                <a:lnTo>
                  <a:pt x="6720" y="6720"/>
                </a:lnTo>
                <a:lnTo>
                  <a:pt x="4800" y="8641"/>
                </a:lnTo>
                <a:lnTo>
                  <a:pt x="2880" y="10546"/>
                </a:lnTo>
                <a:lnTo>
                  <a:pt x="0" y="12481"/>
                </a:lnTo>
                <a:lnTo>
                  <a:pt x="960" y="31668"/>
                </a:lnTo>
                <a:lnTo>
                  <a:pt x="2880" y="29748"/>
                </a:lnTo>
                <a:lnTo>
                  <a:pt x="4800" y="27828"/>
                </a:lnTo>
                <a:lnTo>
                  <a:pt x="6720" y="25907"/>
                </a:lnTo>
                <a:lnTo>
                  <a:pt x="7680" y="24002"/>
                </a:lnTo>
                <a:lnTo>
                  <a:pt x="9601" y="23027"/>
                </a:lnTo>
                <a:lnTo>
                  <a:pt x="10561" y="22067"/>
                </a:lnTo>
                <a:lnTo>
                  <a:pt x="12481" y="21107"/>
                </a:lnTo>
                <a:lnTo>
                  <a:pt x="14401" y="20162"/>
                </a:lnTo>
                <a:lnTo>
                  <a:pt x="15361" y="20162"/>
                </a:lnTo>
                <a:lnTo>
                  <a:pt x="17282" y="19187"/>
                </a:lnTo>
                <a:lnTo>
                  <a:pt x="23042" y="19187"/>
                </a:lnTo>
                <a:lnTo>
                  <a:pt x="24963" y="20162"/>
                </a:lnTo>
                <a:lnTo>
                  <a:pt x="26883" y="21107"/>
                </a:lnTo>
                <a:lnTo>
                  <a:pt x="28803" y="23027"/>
                </a:lnTo>
                <a:lnTo>
                  <a:pt x="30723" y="24947"/>
                </a:lnTo>
                <a:lnTo>
                  <a:pt x="31683" y="26883"/>
                </a:lnTo>
                <a:lnTo>
                  <a:pt x="33588" y="29748"/>
                </a:lnTo>
                <a:lnTo>
                  <a:pt x="33588" y="32628"/>
                </a:lnTo>
                <a:lnTo>
                  <a:pt x="34564" y="35509"/>
                </a:lnTo>
                <a:lnTo>
                  <a:pt x="34564" y="38389"/>
                </a:lnTo>
                <a:lnTo>
                  <a:pt x="35524" y="41269"/>
                </a:lnTo>
                <a:lnTo>
                  <a:pt x="35524" y="47990"/>
                </a:lnTo>
                <a:lnTo>
                  <a:pt x="34564" y="50871"/>
                </a:lnTo>
                <a:lnTo>
                  <a:pt x="34564" y="53751"/>
                </a:lnTo>
                <a:lnTo>
                  <a:pt x="33588" y="56631"/>
                </a:lnTo>
                <a:lnTo>
                  <a:pt x="32644" y="59512"/>
                </a:lnTo>
                <a:lnTo>
                  <a:pt x="31683" y="62392"/>
                </a:lnTo>
                <a:lnTo>
                  <a:pt x="29748" y="64312"/>
                </a:lnTo>
                <a:lnTo>
                  <a:pt x="28803" y="66233"/>
                </a:lnTo>
                <a:lnTo>
                  <a:pt x="26883" y="68153"/>
                </a:lnTo>
                <a:lnTo>
                  <a:pt x="24002" y="69113"/>
                </a:lnTo>
                <a:lnTo>
                  <a:pt x="22082" y="70073"/>
                </a:lnTo>
                <a:lnTo>
                  <a:pt x="16322" y="70073"/>
                </a:lnTo>
                <a:lnTo>
                  <a:pt x="13441" y="69113"/>
                </a:lnTo>
                <a:lnTo>
                  <a:pt x="10561" y="67193"/>
                </a:lnTo>
                <a:lnTo>
                  <a:pt x="8641" y="8447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6" name="object 696"/>
          <p:cNvSpPr/>
          <p:nvPr/>
        </p:nvSpPr>
        <p:spPr>
          <a:xfrm>
            <a:off x="4648413" y="2092512"/>
            <a:ext cx="84475" cy="89275"/>
          </a:xfrm>
          <a:custGeom>
            <a:avLst/>
            <a:gdLst/>
            <a:ahLst/>
            <a:cxnLst/>
            <a:rect l="l" t="t" r="r" b="b"/>
            <a:pathLst>
              <a:path w="84475" h="89275">
                <a:moveTo>
                  <a:pt x="48966" y="71033"/>
                </a:moveTo>
                <a:lnTo>
                  <a:pt x="38404" y="71033"/>
                </a:lnTo>
                <a:lnTo>
                  <a:pt x="35524" y="70073"/>
                </a:lnTo>
                <a:lnTo>
                  <a:pt x="32644" y="69113"/>
                </a:lnTo>
                <a:lnTo>
                  <a:pt x="30723" y="68153"/>
                </a:lnTo>
                <a:lnTo>
                  <a:pt x="28803" y="66233"/>
                </a:lnTo>
                <a:lnTo>
                  <a:pt x="28803" y="88315"/>
                </a:lnTo>
                <a:lnTo>
                  <a:pt x="34564" y="89275"/>
                </a:lnTo>
                <a:lnTo>
                  <a:pt x="48966" y="89275"/>
                </a:lnTo>
                <a:lnTo>
                  <a:pt x="54726" y="87355"/>
                </a:lnTo>
                <a:lnTo>
                  <a:pt x="60472" y="85435"/>
                </a:lnTo>
                <a:lnTo>
                  <a:pt x="66248" y="83515"/>
                </a:lnTo>
                <a:lnTo>
                  <a:pt x="70088" y="80634"/>
                </a:lnTo>
                <a:lnTo>
                  <a:pt x="73913" y="76794"/>
                </a:lnTo>
                <a:lnTo>
                  <a:pt x="77754" y="71993"/>
                </a:lnTo>
                <a:lnTo>
                  <a:pt x="80634" y="67193"/>
                </a:lnTo>
                <a:lnTo>
                  <a:pt x="81594" y="62392"/>
                </a:lnTo>
                <a:lnTo>
                  <a:pt x="83515" y="56631"/>
                </a:lnTo>
                <a:lnTo>
                  <a:pt x="84475" y="50871"/>
                </a:lnTo>
                <a:lnTo>
                  <a:pt x="84475" y="36469"/>
                </a:lnTo>
                <a:lnTo>
                  <a:pt x="83515" y="30723"/>
                </a:lnTo>
                <a:lnTo>
                  <a:pt x="82555" y="24947"/>
                </a:lnTo>
                <a:lnTo>
                  <a:pt x="80634" y="20162"/>
                </a:lnTo>
                <a:lnTo>
                  <a:pt x="77754" y="15346"/>
                </a:lnTo>
                <a:lnTo>
                  <a:pt x="74874" y="11506"/>
                </a:lnTo>
                <a:lnTo>
                  <a:pt x="71033" y="7665"/>
                </a:lnTo>
                <a:lnTo>
                  <a:pt x="67193" y="4800"/>
                </a:lnTo>
                <a:lnTo>
                  <a:pt x="61447" y="2880"/>
                </a:lnTo>
                <a:lnTo>
                  <a:pt x="56631" y="960"/>
                </a:lnTo>
                <a:lnTo>
                  <a:pt x="50886" y="0"/>
                </a:lnTo>
                <a:lnTo>
                  <a:pt x="36484" y="0"/>
                </a:lnTo>
                <a:lnTo>
                  <a:pt x="29763" y="1920"/>
                </a:lnTo>
                <a:lnTo>
                  <a:pt x="24002" y="3825"/>
                </a:lnTo>
                <a:lnTo>
                  <a:pt x="19202" y="5760"/>
                </a:lnTo>
                <a:lnTo>
                  <a:pt x="14401" y="8641"/>
                </a:lnTo>
                <a:lnTo>
                  <a:pt x="11521" y="12481"/>
                </a:lnTo>
                <a:lnTo>
                  <a:pt x="7680" y="16322"/>
                </a:lnTo>
                <a:lnTo>
                  <a:pt x="4800" y="21107"/>
                </a:lnTo>
                <a:lnTo>
                  <a:pt x="2880" y="26883"/>
                </a:lnTo>
                <a:lnTo>
                  <a:pt x="960" y="32628"/>
                </a:lnTo>
                <a:lnTo>
                  <a:pt x="0" y="38389"/>
                </a:lnTo>
                <a:lnTo>
                  <a:pt x="0" y="52791"/>
                </a:lnTo>
                <a:lnTo>
                  <a:pt x="960" y="58552"/>
                </a:lnTo>
                <a:lnTo>
                  <a:pt x="2880" y="64312"/>
                </a:lnTo>
                <a:lnTo>
                  <a:pt x="4800" y="69113"/>
                </a:lnTo>
                <a:lnTo>
                  <a:pt x="6720" y="73913"/>
                </a:lnTo>
                <a:lnTo>
                  <a:pt x="10561" y="77754"/>
                </a:lnTo>
                <a:lnTo>
                  <a:pt x="13441" y="81594"/>
                </a:lnTo>
                <a:lnTo>
                  <a:pt x="18242" y="84475"/>
                </a:lnTo>
                <a:lnTo>
                  <a:pt x="23042" y="86395"/>
                </a:lnTo>
                <a:lnTo>
                  <a:pt x="23042" y="40309"/>
                </a:lnTo>
                <a:lnTo>
                  <a:pt x="24002" y="36469"/>
                </a:lnTo>
                <a:lnTo>
                  <a:pt x="24002" y="33588"/>
                </a:lnTo>
                <a:lnTo>
                  <a:pt x="24963" y="29748"/>
                </a:lnTo>
                <a:lnTo>
                  <a:pt x="25923" y="26883"/>
                </a:lnTo>
                <a:lnTo>
                  <a:pt x="27843" y="24947"/>
                </a:lnTo>
                <a:lnTo>
                  <a:pt x="29763" y="23027"/>
                </a:lnTo>
                <a:lnTo>
                  <a:pt x="31683" y="21107"/>
                </a:lnTo>
                <a:lnTo>
                  <a:pt x="33604" y="20162"/>
                </a:lnTo>
                <a:lnTo>
                  <a:pt x="36484" y="18227"/>
                </a:lnTo>
                <a:lnTo>
                  <a:pt x="48966" y="18227"/>
                </a:lnTo>
                <a:lnTo>
                  <a:pt x="51846" y="20162"/>
                </a:lnTo>
                <a:lnTo>
                  <a:pt x="54726" y="21107"/>
                </a:lnTo>
                <a:lnTo>
                  <a:pt x="56631" y="23027"/>
                </a:lnTo>
                <a:lnTo>
                  <a:pt x="57607" y="25907"/>
                </a:lnTo>
                <a:lnTo>
                  <a:pt x="59527" y="27828"/>
                </a:lnTo>
                <a:lnTo>
                  <a:pt x="60472" y="30723"/>
                </a:lnTo>
                <a:lnTo>
                  <a:pt x="60472" y="33588"/>
                </a:lnTo>
                <a:lnTo>
                  <a:pt x="61447" y="37429"/>
                </a:lnTo>
                <a:lnTo>
                  <a:pt x="61447" y="52791"/>
                </a:lnTo>
                <a:lnTo>
                  <a:pt x="60472" y="55671"/>
                </a:lnTo>
                <a:lnTo>
                  <a:pt x="59527" y="59512"/>
                </a:lnTo>
                <a:lnTo>
                  <a:pt x="58567" y="61432"/>
                </a:lnTo>
                <a:lnTo>
                  <a:pt x="56631" y="64312"/>
                </a:lnTo>
                <a:lnTo>
                  <a:pt x="55686" y="66233"/>
                </a:lnTo>
                <a:lnTo>
                  <a:pt x="53766" y="68153"/>
                </a:lnTo>
                <a:lnTo>
                  <a:pt x="50886" y="69113"/>
                </a:lnTo>
                <a:lnTo>
                  <a:pt x="48966" y="7103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7" name="object 697"/>
          <p:cNvSpPr/>
          <p:nvPr/>
        </p:nvSpPr>
        <p:spPr>
          <a:xfrm>
            <a:off x="4671456" y="2144344"/>
            <a:ext cx="5760" cy="36484"/>
          </a:xfrm>
          <a:custGeom>
            <a:avLst/>
            <a:gdLst/>
            <a:ahLst/>
            <a:cxnLst/>
            <a:rect l="l" t="t" r="r" b="b"/>
            <a:pathLst>
              <a:path w="5760" h="36484">
                <a:moveTo>
                  <a:pt x="5760" y="36484"/>
                </a:moveTo>
                <a:lnTo>
                  <a:pt x="5760" y="14401"/>
                </a:lnTo>
                <a:lnTo>
                  <a:pt x="3840" y="11521"/>
                </a:lnTo>
                <a:lnTo>
                  <a:pt x="2880" y="9601"/>
                </a:lnTo>
                <a:lnTo>
                  <a:pt x="1920" y="6720"/>
                </a:lnTo>
                <a:lnTo>
                  <a:pt x="960" y="2880"/>
                </a:lnTo>
                <a:lnTo>
                  <a:pt x="0" y="0"/>
                </a:lnTo>
                <a:lnTo>
                  <a:pt x="0" y="34564"/>
                </a:lnTo>
                <a:lnTo>
                  <a:pt x="5760" y="3648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8" name="object 698"/>
          <p:cNvSpPr/>
          <p:nvPr/>
        </p:nvSpPr>
        <p:spPr>
          <a:xfrm>
            <a:off x="4741529" y="2094433"/>
            <a:ext cx="81610" cy="85435"/>
          </a:xfrm>
          <a:custGeom>
            <a:avLst/>
            <a:gdLst/>
            <a:ahLst/>
            <a:cxnLst/>
            <a:rect l="l" t="t" r="r" b="b"/>
            <a:pathLst>
              <a:path w="81610" h="85435">
                <a:moveTo>
                  <a:pt x="24963" y="81594"/>
                </a:moveTo>
                <a:lnTo>
                  <a:pt x="24963" y="82555"/>
                </a:lnTo>
                <a:lnTo>
                  <a:pt x="25923" y="83515"/>
                </a:lnTo>
                <a:lnTo>
                  <a:pt x="26883" y="84475"/>
                </a:lnTo>
                <a:lnTo>
                  <a:pt x="29763" y="84475"/>
                </a:lnTo>
                <a:lnTo>
                  <a:pt x="30723" y="85435"/>
                </a:lnTo>
                <a:lnTo>
                  <a:pt x="49926" y="85435"/>
                </a:lnTo>
                <a:lnTo>
                  <a:pt x="51846" y="84475"/>
                </a:lnTo>
                <a:lnTo>
                  <a:pt x="53766" y="84475"/>
                </a:lnTo>
                <a:lnTo>
                  <a:pt x="54726" y="83515"/>
                </a:lnTo>
                <a:lnTo>
                  <a:pt x="55686" y="83515"/>
                </a:lnTo>
                <a:lnTo>
                  <a:pt x="55686" y="82555"/>
                </a:lnTo>
                <a:lnTo>
                  <a:pt x="56647" y="81594"/>
                </a:lnTo>
                <a:lnTo>
                  <a:pt x="56647" y="80634"/>
                </a:lnTo>
                <a:lnTo>
                  <a:pt x="80634" y="9585"/>
                </a:lnTo>
                <a:lnTo>
                  <a:pt x="80634" y="6720"/>
                </a:lnTo>
                <a:lnTo>
                  <a:pt x="81610" y="5745"/>
                </a:lnTo>
                <a:lnTo>
                  <a:pt x="81610" y="1904"/>
                </a:lnTo>
                <a:lnTo>
                  <a:pt x="80634" y="1904"/>
                </a:lnTo>
                <a:lnTo>
                  <a:pt x="80634" y="960"/>
                </a:lnTo>
                <a:lnTo>
                  <a:pt x="79674" y="960"/>
                </a:lnTo>
                <a:lnTo>
                  <a:pt x="78714" y="0"/>
                </a:lnTo>
                <a:lnTo>
                  <a:pt x="64328" y="0"/>
                </a:lnTo>
                <a:lnTo>
                  <a:pt x="63367" y="960"/>
                </a:lnTo>
                <a:lnTo>
                  <a:pt x="60487" y="960"/>
                </a:lnTo>
                <a:lnTo>
                  <a:pt x="60487" y="1904"/>
                </a:lnTo>
                <a:lnTo>
                  <a:pt x="59527" y="2880"/>
                </a:lnTo>
                <a:lnTo>
                  <a:pt x="59527" y="3840"/>
                </a:lnTo>
                <a:lnTo>
                  <a:pt x="42245" y="61432"/>
                </a:lnTo>
                <a:lnTo>
                  <a:pt x="41285" y="63352"/>
                </a:lnTo>
                <a:lnTo>
                  <a:pt x="40325" y="61432"/>
                </a:lnTo>
                <a:lnTo>
                  <a:pt x="23042" y="3840"/>
                </a:lnTo>
                <a:lnTo>
                  <a:pt x="23042" y="2880"/>
                </a:lnTo>
                <a:lnTo>
                  <a:pt x="22082" y="1904"/>
                </a:lnTo>
                <a:lnTo>
                  <a:pt x="22082" y="960"/>
                </a:lnTo>
                <a:lnTo>
                  <a:pt x="20162" y="960"/>
                </a:lnTo>
                <a:lnTo>
                  <a:pt x="19202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04"/>
                </a:lnTo>
                <a:lnTo>
                  <a:pt x="0" y="7680"/>
                </a:lnTo>
                <a:lnTo>
                  <a:pt x="960" y="8625"/>
                </a:lnTo>
                <a:lnTo>
                  <a:pt x="960" y="9585"/>
                </a:lnTo>
                <a:lnTo>
                  <a:pt x="24963" y="80634"/>
                </a:lnTo>
                <a:lnTo>
                  <a:pt x="24963" y="8159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9" name="object 699"/>
          <p:cNvSpPr/>
          <p:nvPr/>
        </p:nvSpPr>
        <p:spPr>
          <a:xfrm>
            <a:off x="4852888" y="2092512"/>
            <a:ext cx="16322" cy="25907"/>
          </a:xfrm>
          <a:custGeom>
            <a:avLst/>
            <a:gdLst/>
            <a:ahLst/>
            <a:cxnLst/>
            <a:rect l="l" t="t" r="r" b="b"/>
            <a:pathLst>
              <a:path w="16322" h="25907">
                <a:moveTo>
                  <a:pt x="10561" y="0"/>
                </a:moveTo>
                <a:lnTo>
                  <a:pt x="4800" y="960"/>
                </a:lnTo>
                <a:lnTo>
                  <a:pt x="0" y="3825"/>
                </a:lnTo>
                <a:lnTo>
                  <a:pt x="960" y="25907"/>
                </a:lnTo>
                <a:lnTo>
                  <a:pt x="1920" y="24002"/>
                </a:lnTo>
                <a:lnTo>
                  <a:pt x="3840" y="22067"/>
                </a:lnTo>
                <a:lnTo>
                  <a:pt x="4800" y="20162"/>
                </a:lnTo>
                <a:lnTo>
                  <a:pt x="6720" y="18227"/>
                </a:lnTo>
                <a:lnTo>
                  <a:pt x="8641" y="17266"/>
                </a:lnTo>
                <a:lnTo>
                  <a:pt x="10561" y="16322"/>
                </a:lnTo>
                <a:lnTo>
                  <a:pt x="13441" y="16322"/>
                </a:lnTo>
                <a:lnTo>
                  <a:pt x="16322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0" name="object 700"/>
          <p:cNvSpPr/>
          <p:nvPr/>
        </p:nvSpPr>
        <p:spPr>
          <a:xfrm>
            <a:off x="4829845" y="2092512"/>
            <a:ext cx="76809" cy="89275"/>
          </a:xfrm>
          <a:custGeom>
            <a:avLst/>
            <a:gdLst/>
            <a:ahLst/>
            <a:cxnLst/>
            <a:rect l="l" t="t" r="r" b="b"/>
            <a:pathLst>
              <a:path w="76809" h="89275">
                <a:moveTo>
                  <a:pt x="73929" y="49910"/>
                </a:moveTo>
                <a:lnTo>
                  <a:pt x="74874" y="47990"/>
                </a:lnTo>
                <a:lnTo>
                  <a:pt x="75849" y="47030"/>
                </a:lnTo>
                <a:lnTo>
                  <a:pt x="76809" y="45110"/>
                </a:lnTo>
                <a:lnTo>
                  <a:pt x="76809" y="33588"/>
                </a:lnTo>
                <a:lnTo>
                  <a:pt x="75849" y="27828"/>
                </a:lnTo>
                <a:lnTo>
                  <a:pt x="74874" y="23027"/>
                </a:lnTo>
                <a:lnTo>
                  <a:pt x="72969" y="18227"/>
                </a:lnTo>
                <a:lnTo>
                  <a:pt x="71033" y="14386"/>
                </a:lnTo>
                <a:lnTo>
                  <a:pt x="68168" y="11506"/>
                </a:lnTo>
                <a:lnTo>
                  <a:pt x="65288" y="7665"/>
                </a:lnTo>
                <a:lnTo>
                  <a:pt x="61447" y="4800"/>
                </a:lnTo>
                <a:lnTo>
                  <a:pt x="56647" y="2880"/>
                </a:lnTo>
                <a:lnTo>
                  <a:pt x="51846" y="960"/>
                </a:lnTo>
                <a:lnTo>
                  <a:pt x="46085" y="0"/>
                </a:lnTo>
                <a:lnTo>
                  <a:pt x="39364" y="0"/>
                </a:lnTo>
                <a:lnTo>
                  <a:pt x="36484" y="16322"/>
                </a:lnTo>
                <a:lnTo>
                  <a:pt x="45125" y="16322"/>
                </a:lnTo>
                <a:lnTo>
                  <a:pt x="48966" y="18227"/>
                </a:lnTo>
                <a:lnTo>
                  <a:pt x="51846" y="21107"/>
                </a:lnTo>
                <a:lnTo>
                  <a:pt x="54726" y="24947"/>
                </a:lnTo>
                <a:lnTo>
                  <a:pt x="55686" y="29748"/>
                </a:lnTo>
                <a:lnTo>
                  <a:pt x="55686" y="35509"/>
                </a:lnTo>
                <a:lnTo>
                  <a:pt x="22082" y="35509"/>
                </a:lnTo>
                <a:lnTo>
                  <a:pt x="22082" y="33588"/>
                </a:lnTo>
                <a:lnTo>
                  <a:pt x="23042" y="30723"/>
                </a:lnTo>
                <a:lnTo>
                  <a:pt x="23042" y="27828"/>
                </a:lnTo>
                <a:lnTo>
                  <a:pt x="24002" y="25907"/>
                </a:lnTo>
                <a:lnTo>
                  <a:pt x="23042" y="3825"/>
                </a:lnTo>
                <a:lnTo>
                  <a:pt x="18242" y="5760"/>
                </a:lnTo>
                <a:lnTo>
                  <a:pt x="13441" y="8641"/>
                </a:lnTo>
                <a:lnTo>
                  <a:pt x="10561" y="12481"/>
                </a:lnTo>
                <a:lnTo>
                  <a:pt x="6720" y="16322"/>
                </a:lnTo>
                <a:lnTo>
                  <a:pt x="3840" y="21107"/>
                </a:lnTo>
                <a:lnTo>
                  <a:pt x="1920" y="26883"/>
                </a:lnTo>
                <a:lnTo>
                  <a:pt x="960" y="32628"/>
                </a:lnTo>
                <a:lnTo>
                  <a:pt x="0" y="38389"/>
                </a:lnTo>
                <a:lnTo>
                  <a:pt x="0" y="52791"/>
                </a:lnTo>
                <a:lnTo>
                  <a:pt x="960" y="59512"/>
                </a:lnTo>
                <a:lnTo>
                  <a:pt x="1920" y="64312"/>
                </a:lnTo>
                <a:lnTo>
                  <a:pt x="3840" y="70073"/>
                </a:lnTo>
                <a:lnTo>
                  <a:pt x="6720" y="74874"/>
                </a:lnTo>
                <a:lnTo>
                  <a:pt x="10561" y="77754"/>
                </a:lnTo>
                <a:lnTo>
                  <a:pt x="13441" y="81594"/>
                </a:lnTo>
                <a:lnTo>
                  <a:pt x="18242" y="84475"/>
                </a:lnTo>
                <a:lnTo>
                  <a:pt x="23042" y="86395"/>
                </a:lnTo>
                <a:lnTo>
                  <a:pt x="28803" y="88315"/>
                </a:lnTo>
                <a:lnTo>
                  <a:pt x="34564" y="89275"/>
                </a:lnTo>
                <a:lnTo>
                  <a:pt x="45125" y="89275"/>
                </a:lnTo>
                <a:lnTo>
                  <a:pt x="48966" y="88315"/>
                </a:lnTo>
                <a:lnTo>
                  <a:pt x="52806" y="88315"/>
                </a:lnTo>
                <a:lnTo>
                  <a:pt x="55686" y="87355"/>
                </a:lnTo>
                <a:lnTo>
                  <a:pt x="59527" y="87355"/>
                </a:lnTo>
                <a:lnTo>
                  <a:pt x="61447" y="86395"/>
                </a:lnTo>
                <a:lnTo>
                  <a:pt x="64328" y="85435"/>
                </a:lnTo>
                <a:lnTo>
                  <a:pt x="66248" y="85435"/>
                </a:lnTo>
                <a:lnTo>
                  <a:pt x="68168" y="84475"/>
                </a:lnTo>
                <a:lnTo>
                  <a:pt x="70088" y="83515"/>
                </a:lnTo>
                <a:lnTo>
                  <a:pt x="71033" y="82555"/>
                </a:lnTo>
                <a:lnTo>
                  <a:pt x="72009" y="82555"/>
                </a:lnTo>
                <a:lnTo>
                  <a:pt x="72009" y="81594"/>
                </a:lnTo>
                <a:lnTo>
                  <a:pt x="72969" y="80634"/>
                </a:lnTo>
                <a:lnTo>
                  <a:pt x="72969" y="68153"/>
                </a:lnTo>
                <a:lnTo>
                  <a:pt x="72009" y="67193"/>
                </a:lnTo>
                <a:lnTo>
                  <a:pt x="67208" y="67193"/>
                </a:lnTo>
                <a:lnTo>
                  <a:pt x="65288" y="68153"/>
                </a:lnTo>
                <a:lnTo>
                  <a:pt x="63367" y="69113"/>
                </a:lnTo>
                <a:lnTo>
                  <a:pt x="61447" y="69113"/>
                </a:lnTo>
                <a:lnTo>
                  <a:pt x="59527" y="70073"/>
                </a:lnTo>
                <a:lnTo>
                  <a:pt x="56647" y="71033"/>
                </a:lnTo>
                <a:lnTo>
                  <a:pt x="53766" y="71033"/>
                </a:lnTo>
                <a:lnTo>
                  <a:pt x="50886" y="71993"/>
                </a:lnTo>
                <a:lnTo>
                  <a:pt x="36484" y="71993"/>
                </a:lnTo>
                <a:lnTo>
                  <a:pt x="33604" y="71033"/>
                </a:lnTo>
                <a:lnTo>
                  <a:pt x="30723" y="69113"/>
                </a:lnTo>
                <a:lnTo>
                  <a:pt x="28803" y="68153"/>
                </a:lnTo>
                <a:lnTo>
                  <a:pt x="26883" y="66233"/>
                </a:lnTo>
                <a:lnTo>
                  <a:pt x="24963" y="64312"/>
                </a:lnTo>
                <a:lnTo>
                  <a:pt x="24002" y="62392"/>
                </a:lnTo>
                <a:lnTo>
                  <a:pt x="23042" y="59512"/>
                </a:lnTo>
                <a:lnTo>
                  <a:pt x="22082" y="56631"/>
                </a:lnTo>
                <a:lnTo>
                  <a:pt x="22082" y="49910"/>
                </a:lnTo>
                <a:lnTo>
                  <a:pt x="73929" y="4991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1" name="object 701"/>
          <p:cNvSpPr/>
          <p:nvPr/>
        </p:nvSpPr>
        <p:spPr>
          <a:xfrm>
            <a:off x="4924882" y="2092512"/>
            <a:ext cx="49926" cy="87355"/>
          </a:xfrm>
          <a:custGeom>
            <a:avLst/>
            <a:gdLst/>
            <a:ahLst/>
            <a:cxnLst/>
            <a:rect l="l" t="t" r="r" b="b"/>
            <a:pathLst>
              <a:path w="49926" h="87355">
                <a:moveTo>
                  <a:pt x="47045" y="1920"/>
                </a:moveTo>
                <a:lnTo>
                  <a:pt x="47045" y="960"/>
                </a:lnTo>
                <a:lnTo>
                  <a:pt x="42245" y="960"/>
                </a:lnTo>
                <a:lnTo>
                  <a:pt x="41285" y="0"/>
                </a:lnTo>
                <a:lnTo>
                  <a:pt x="38404" y="0"/>
                </a:lnTo>
                <a:lnTo>
                  <a:pt x="36484" y="960"/>
                </a:lnTo>
                <a:lnTo>
                  <a:pt x="34564" y="960"/>
                </a:lnTo>
                <a:lnTo>
                  <a:pt x="32644" y="1920"/>
                </a:lnTo>
                <a:lnTo>
                  <a:pt x="31683" y="1920"/>
                </a:lnTo>
                <a:lnTo>
                  <a:pt x="29763" y="2880"/>
                </a:lnTo>
                <a:lnTo>
                  <a:pt x="27843" y="4800"/>
                </a:lnTo>
                <a:lnTo>
                  <a:pt x="25923" y="5760"/>
                </a:lnTo>
                <a:lnTo>
                  <a:pt x="24963" y="7665"/>
                </a:lnTo>
                <a:lnTo>
                  <a:pt x="23042" y="9601"/>
                </a:lnTo>
                <a:lnTo>
                  <a:pt x="21122" y="12481"/>
                </a:lnTo>
                <a:lnTo>
                  <a:pt x="19202" y="15346"/>
                </a:lnTo>
                <a:lnTo>
                  <a:pt x="19202" y="4800"/>
                </a:lnTo>
                <a:lnTo>
                  <a:pt x="18242" y="3825"/>
                </a:lnTo>
                <a:lnTo>
                  <a:pt x="18242" y="2880"/>
                </a:lnTo>
                <a:lnTo>
                  <a:pt x="17282" y="2880"/>
                </a:lnTo>
                <a:lnTo>
                  <a:pt x="16322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960" y="2880"/>
                </a:lnTo>
                <a:lnTo>
                  <a:pt x="960" y="3825"/>
                </a:lnTo>
                <a:lnTo>
                  <a:pt x="0" y="3825"/>
                </a:lnTo>
                <a:lnTo>
                  <a:pt x="0" y="85435"/>
                </a:lnTo>
                <a:lnTo>
                  <a:pt x="960" y="85435"/>
                </a:lnTo>
                <a:lnTo>
                  <a:pt x="960" y="86395"/>
                </a:lnTo>
                <a:lnTo>
                  <a:pt x="2880" y="86395"/>
                </a:lnTo>
                <a:lnTo>
                  <a:pt x="3840" y="87355"/>
                </a:lnTo>
                <a:lnTo>
                  <a:pt x="17282" y="87355"/>
                </a:lnTo>
                <a:lnTo>
                  <a:pt x="19202" y="86395"/>
                </a:lnTo>
                <a:lnTo>
                  <a:pt x="20162" y="86395"/>
                </a:lnTo>
                <a:lnTo>
                  <a:pt x="21122" y="85435"/>
                </a:lnTo>
                <a:lnTo>
                  <a:pt x="22082" y="84475"/>
                </a:lnTo>
                <a:lnTo>
                  <a:pt x="22082" y="34549"/>
                </a:lnTo>
                <a:lnTo>
                  <a:pt x="24002" y="32628"/>
                </a:lnTo>
                <a:lnTo>
                  <a:pt x="24963" y="29748"/>
                </a:lnTo>
                <a:lnTo>
                  <a:pt x="26883" y="28788"/>
                </a:lnTo>
                <a:lnTo>
                  <a:pt x="27843" y="26883"/>
                </a:lnTo>
                <a:lnTo>
                  <a:pt x="29763" y="24947"/>
                </a:lnTo>
                <a:lnTo>
                  <a:pt x="30723" y="24002"/>
                </a:lnTo>
                <a:lnTo>
                  <a:pt x="32644" y="23027"/>
                </a:lnTo>
                <a:lnTo>
                  <a:pt x="33604" y="22067"/>
                </a:lnTo>
                <a:lnTo>
                  <a:pt x="34564" y="22067"/>
                </a:lnTo>
                <a:lnTo>
                  <a:pt x="35524" y="21107"/>
                </a:lnTo>
                <a:lnTo>
                  <a:pt x="41285" y="21107"/>
                </a:lnTo>
                <a:lnTo>
                  <a:pt x="42245" y="22067"/>
                </a:lnTo>
                <a:lnTo>
                  <a:pt x="44165" y="22067"/>
                </a:lnTo>
                <a:lnTo>
                  <a:pt x="45125" y="23027"/>
                </a:lnTo>
                <a:lnTo>
                  <a:pt x="48966" y="23027"/>
                </a:lnTo>
                <a:lnTo>
                  <a:pt x="48966" y="22067"/>
                </a:lnTo>
                <a:lnTo>
                  <a:pt x="49926" y="22067"/>
                </a:lnTo>
                <a:lnTo>
                  <a:pt x="49926" y="3825"/>
                </a:lnTo>
                <a:lnTo>
                  <a:pt x="48966" y="2880"/>
                </a:lnTo>
                <a:lnTo>
                  <a:pt x="48966" y="1920"/>
                </a:lnTo>
                <a:lnTo>
                  <a:pt x="47045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2" name="object 702"/>
          <p:cNvSpPr/>
          <p:nvPr/>
        </p:nvSpPr>
        <p:spPr>
          <a:xfrm>
            <a:off x="4979609" y="2073310"/>
            <a:ext cx="55671" cy="107518"/>
          </a:xfrm>
          <a:custGeom>
            <a:avLst/>
            <a:gdLst/>
            <a:ahLst/>
            <a:cxnLst/>
            <a:rect l="l" t="t" r="r" b="b"/>
            <a:pathLst>
              <a:path w="55671" h="107518">
                <a:moveTo>
                  <a:pt x="55671" y="90236"/>
                </a:moveTo>
                <a:lnTo>
                  <a:pt x="54711" y="89275"/>
                </a:lnTo>
                <a:lnTo>
                  <a:pt x="54711" y="87355"/>
                </a:lnTo>
                <a:lnTo>
                  <a:pt x="50871" y="87355"/>
                </a:lnTo>
                <a:lnTo>
                  <a:pt x="50871" y="88315"/>
                </a:lnTo>
                <a:lnTo>
                  <a:pt x="47990" y="88315"/>
                </a:lnTo>
                <a:lnTo>
                  <a:pt x="47990" y="89275"/>
                </a:lnTo>
                <a:lnTo>
                  <a:pt x="41269" y="89275"/>
                </a:lnTo>
                <a:lnTo>
                  <a:pt x="38389" y="88315"/>
                </a:lnTo>
                <a:lnTo>
                  <a:pt x="37429" y="86395"/>
                </a:lnTo>
                <a:lnTo>
                  <a:pt x="35524" y="83515"/>
                </a:lnTo>
                <a:lnTo>
                  <a:pt x="35524" y="39364"/>
                </a:lnTo>
                <a:lnTo>
                  <a:pt x="53751" y="39364"/>
                </a:lnTo>
                <a:lnTo>
                  <a:pt x="54711" y="38389"/>
                </a:lnTo>
                <a:lnTo>
                  <a:pt x="54711" y="37429"/>
                </a:lnTo>
                <a:lnTo>
                  <a:pt x="55671" y="36469"/>
                </a:lnTo>
                <a:lnTo>
                  <a:pt x="55671" y="24963"/>
                </a:lnTo>
                <a:lnTo>
                  <a:pt x="54711" y="24002"/>
                </a:lnTo>
                <a:lnTo>
                  <a:pt x="54711" y="23027"/>
                </a:lnTo>
                <a:lnTo>
                  <a:pt x="53751" y="22082"/>
                </a:lnTo>
                <a:lnTo>
                  <a:pt x="52791" y="22082"/>
                </a:lnTo>
                <a:lnTo>
                  <a:pt x="52791" y="21122"/>
                </a:lnTo>
                <a:lnTo>
                  <a:pt x="35524" y="21122"/>
                </a:lnTo>
                <a:lnTo>
                  <a:pt x="35524" y="3840"/>
                </a:lnTo>
                <a:lnTo>
                  <a:pt x="34549" y="2880"/>
                </a:lnTo>
                <a:lnTo>
                  <a:pt x="34549" y="1920"/>
                </a:lnTo>
                <a:lnTo>
                  <a:pt x="33588" y="1920"/>
                </a:lnTo>
                <a:lnTo>
                  <a:pt x="32644" y="960"/>
                </a:lnTo>
                <a:lnTo>
                  <a:pt x="29748" y="960"/>
                </a:lnTo>
                <a:lnTo>
                  <a:pt x="27843" y="0"/>
                </a:lnTo>
                <a:lnTo>
                  <a:pt x="20162" y="0"/>
                </a:lnTo>
                <a:lnTo>
                  <a:pt x="18242" y="960"/>
                </a:lnTo>
                <a:lnTo>
                  <a:pt x="15361" y="960"/>
                </a:lnTo>
                <a:lnTo>
                  <a:pt x="14401" y="1920"/>
                </a:lnTo>
                <a:lnTo>
                  <a:pt x="13441" y="1920"/>
                </a:lnTo>
                <a:lnTo>
                  <a:pt x="13441" y="2880"/>
                </a:lnTo>
                <a:lnTo>
                  <a:pt x="12481" y="3840"/>
                </a:lnTo>
                <a:lnTo>
                  <a:pt x="12481" y="21122"/>
                </a:lnTo>
                <a:lnTo>
                  <a:pt x="2880" y="21122"/>
                </a:lnTo>
                <a:lnTo>
                  <a:pt x="2880" y="22082"/>
                </a:lnTo>
                <a:lnTo>
                  <a:pt x="1920" y="22082"/>
                </a:lnTo>
                <a:lnTo>
                  <a:pt x="960" y="23027"/>
                </a:lnTo>
                <a:lnTo>
                  <a:pt x="960" y="24002"/>
                </a:lnTo>
                <a:lnTo>
                  <a:pt x="0" y="24963"/>
                </a:lnTo>
                <a:lnTo>
                  <a:pt x="0" y="36469"/>
                </a:lnTo>
                <a:lnTo>
                  <a:pt x="960" y="37429"/>
                </a:lnTo>
                <a:lnTo>
                  <a:pt x="1920" y="39364"/>
                </a:lnTo>
                <a:lnTo>
                  <a:pt x="12481" y="39364"/>
                </a:lnTo>
                <a:lnTo>
                  <a:pt x="12481" y="84475"/>
                </a:lnTo>
                <a:lnTo>
                  <a:pt x="13441" y="88315"/>
                </a:lnTo>
                <a:lnTo>
                  <a:pt x="14401" y="92156"/>
                </a:lnTo>
                <a:lnTo>
                  <a:pt x="15361" y="95996"/>
                </a:lnTo>
                <a:lnTo>
                  <a:pt x="17282" y="98877"/>
                </a:lnTo>
                <a:lnTo>
                  <a:pt x="19187" y="100797"/>
                </a:lnTo>
                <a:lnTo>
                  <a:pt x="21122" y="103677"/>
                </a:lnTo>
                <a:lnTo>
                  <a:pt x="24002" y="104637"/>
                </a:lnTo>
                <a:lnTo>
                  <a:pt x="26868" y="106558"/>
                </a:lnTo>
                <a:lnTo>
                  <a:pt x="30708" y="107518"/>
                </a:lnTo>
                <a:lnTo>
                  <a:pt x="47030" y="107518"/>
                </a:lnTo>
                <a:lnTo>
                  <a:pt x="47990" y="106558"/>
                </a:lnTo>
                <a:lnTo>
                  <a:pt x="48950" y="106558"/>
                </a:lnTo>
                <a:lnTo>
                  <a:pt x="50871" y="105597"/>
                </a:lnTo>
                <a:lnTo>
                  <a:pt x="52791" y="105597"/>
                </a:lnTo>
                <a:lnTo>
                  <a:pt x="53751" y="104637"/>
                </a:lnTo>
                <a:lnTo>
                  <a:pt x="54711" y="103677"/>
                </a:lnTo>
                <a:lnTo>
                  <a:pt x="54711" y="100797"/>
                </a:lnTo>
                <a:lnTo>
                  <a:pt x="55671" y="99837"/>
                </a:lnTo>
                <a:lnTo>
                  <a:pt x="55671" y="9023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3" name="object 703"/>
          <p:cNvSpPr/>
          <p:nvPr/>
        </p:nvSpPr>
        <p:spPr>
          <a:xfrm>
            <a:off x="5042001" y="2094433"/>
            <a:ext cx="81594" cy="117104"/>
          </a:xfrm>
          <a:custGeom>
            <a:avLst/>
            <a:gdLst/>
            <a:ahLst/>
            <a:cxnLst/>
            <a:rect l="l" t="t" r="r" b="b"/>
            <a:pathLst>
              <a:path w="81594" h="117104">
                <a:moveTo>
                  <a:pt x="28803" y="81594"/>
                </a:moveTo>
                <a:lnTo>
                  <a:pt x="28803" y="82555"/>
                </a:lnTo>
                <a:lnTo>
                  <a:pt x="29763" y="83515"/>
                </a:lnTo>
                <a:lnTo>
                  <a:pt x="30723" y="84475"/>
                </a:lnTo>
                <a:lnTo>
                  <a:pt x="31683" y="84475"/>
                </a:lnTo>
                <a:lnTo>
                  <a:pt x="21122" y="111343"/>
                </a:lnTo>
                <a:lnTo>
                  <a:pt x="21122" y="115183"/>
                </a:lnTo>
                <a:lnTo>
                  <a:pt x="22082" y="115183"/>
                </a:lnTo>
                <a:lnTo>
                  <a:pt x="23042" y="116159"/>
                </a:lnTo>
                <a:lnTo>
                  <a:pt x="24963" y="116159"/>
                </a:lnTo>
                <a:lnTo>
                  <a:pt x="26883" y="117104"/>
                </a:lnTo>
                <a:lnTo>
                  <a:pt x="35524" y="117104"/>
                </a:lnTo>
                <a:lnTo>
                  <a:pt x="38404" y="116159"/>
                </a:lnTo>
                <a:lnTo>
                  <a:pt x="41285" y="116159"/>
                </a:lnTo>
                <a:lnTo>
                  <a:pt x="43205" y="115183"/>
                </a:lnTo>
                <a:lnTo>
                  <a:pt x="45125" y="114223"/>
                </a:lnTo>
                <a:lnTo>
                  <a:pt x="45125" y="112318"/>
                </a:lnTo>
                <a:lnTo>
                  <a:pt x="54711" y="84475"/>
                </a:lnTo>
                <a:lnTo>
                  <a:pt x="81594" y="7680"/>
                </a:lnTo>
                <a:lnTo>
                  <a:pt x="81594" y="1904"/>
                </a:lnTo>
                <a:lnTo>
                  <a:pt x="80634" y="1904"/>
                </a:lnTo>
                <a:lnTo>
                  <a:pt x="79674" y="960"/>
                </a:lnTo>
                <a:lnTo>
                  <a:pt x="78714" y="0"/>
                </a:lnTo>
                <a:lnTo>
                  <a:pt x="64328" y="0"/>
                </a:lnTo>
                <a:lnTo>
                  <a:pt x="62392" y="960"/>
                </a:lnTo>
                <a:lnTo>
                  <a:pt x="61432" y="960"/>
                </a:lnTo>
                <a:lnTo>
                  <a:pt x="60487" y="1904"/>
                </a:lnTo>
                <a:lnTo>
                  <a:pt x="60487" y="2880"/>
                </a:lnTo>
                <a:lnTo>
                  <a:pt x="59527" y="4800"/>
                </a:lnTo>
                <a:lnTo>
                  <a:pt x="43205" y="57591"/>
                </a:lnTo>
                <a:lnTo>
                  <a:pt x="42245" y="57591"/>
                </a:lnTo>
                <a:lnTo>
                  <a:pt x="24003" y="5745"/>
                </a:lnTo>
                <a:lnTo>
                  <a:pt x="24003" y="3840"/>
                </a:lnTo>
                <a:lnTo>
                  <a:pt x="23042" y="2880"/>
                </a:lnTo>
                <a:lnTo>
                  <a:pt x="23042" y="1904"/>
                </a:lnTo>
                <a:lnTo>
                  <a:pt x="22082" y="1904"/>
                </a:lnTo>
                <a:lnTo>
                  <a:pt x="22082" y="960"/>
                </a:lnTo>
                <a:lnTo>
                  <a:pt x="21122" y="960"/>
                </a:lnTo>
                <a:lnTo>
                  <a:pt x="20162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04"/>
                </a:lnTo>
                <a:lnTo>
                  <a:pt x="0" y="2880"/>
                </a:lnTo>
                <a:lnTo>
                  <a:pt x="0" y="4800"/>
                </a:lnTo>
                <a:lnTo>
                  <a:pt x="960" y="6720"/>
                </a:lnTo>
                <a:lnTo>
                  <a:pt x="960" y="8625"/>
                </a:lnTo>
                <a:lnTo>
                  <a:pt x="28803" y="80634"/>
                </a:lnTo>
                <a:lnTo>
                  <a:pt x="28803" y="8159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4" name="object 704"/>
          <p:cNvSpPr/>
          <p:nvPr/>
        </p:nvSpPr>
        <p:spPr>
          <a:xfrm>
            <a:off x="5207127" y="2159706"/>
            <a:ext cx="7680" cy="20162"/>
          </a:xfrm>
          <a:custGeom>
            <a:avLst/>
            <a:gdLst/>
            <a:ahLst/>
            <a:cxnLst/>
            <a:rect l="l" t="t" r="r" b="b"/>
            <a:pathLst>
              <a:path w="7680" h="20162">
                <a:moveTo>
                  <a:pt x="0" y="17282"/>
                </a:moveTo>
                <a:lnTo>
                  <a:pt x="1904" y="18242"/>
                </a:lnTo>
                <a:lnTo>
                  <a:pt x="3840" y="19202"/>
                </a:lnTo>
                <a:lnTo>
                  <a:pt x="5745" y="20162"/>
                </a:lnTo>
                <a:lnTo>
                  <a:pt x="7680" y="2880"/>
                </a:lnTo>
                <a:lnTo>
                  <a:pt x="4785" y="1920"/>
                </a:lnTo>
                <a:lnTo>
                  <a:pt x="1904" y="0"/>
                </a:lnTo>
                <a:lnTo>
                  <a:pt x="0" y="172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5" name="object 705"/>
          <p:cNvSpPr/>
          <p:nvPr/>
        </p:nvSpPr>
        <p:spPr>
          <a:xfrm>
            <a:off x="5177363" y="2092512"/>
            <a:ext cx="79674" cy="119024"/>
          </a:xfrm>
          <a:custGeom>
            <a:avLst/>
            <a:gdLst/>
            <a:ahLst/>
            <a:cxnLst/>
            <a:rect l="l" t="t" r="r" b="b"/>
            <a:pathLst>
              <a:path w="79674" h="119024">
                <a:moveTo>
                  <a:pt x="43190" y="70073"/>
                </a:moveTo>
                <a:lnTo>
                  <a:pt x="37444" y="70073"/>
                </a:lnTo>
                <a:lnTo>
                  <a:pt x="35509" y="87355"/>
                </a:lnTo>
                <a:lnTo>
                  <a:pt x="37444" y="87355"/>
                </a:lnTo>
                <a:lnTo>
                  <a:pt x="39349" y="88315"/>
                </a:lnTo>
                <a:lnTo>
                  <a:pt x="41269" y="88315"/>
                </a:lnTo>
                <a:lnTo>
                  <a:pt x="43190" y="89275"/>
                </a:lnTo>
                <a:lnTo>
                  <a:pt x="50871" y="89275"/>
                </a:lnTo>
                <a:lnTo>
                  <a:pt x="55671" y="87355"/>
                </a:lnTo>
                <a:lnTo>
                  <a:pt x="60472" y="85435"/>
                </a:lnTo>
                <a:lnTo>
                  <a:pt x="64312" y="83515"/>
                </a:lnTo>
                <a:lnTo>
                  <a:pt x="68153" y="80634"/>
                </a:lnTo>
                <a:lnTo>
                  <a:pt x="71033" y="76794"/>
                </a:lnTo>
                <a:lnTo>
                  <a:pt x="73913" y="72953"/>
                </a:lnTo>
                <a:lnTo>
                  <a:pt x="75834" y="68153"/>
                </a:lnTo>
                <a:lnTo>
                  <a:pt x="77754" y="62392"/>
                </a:lnTo>
                <a:lnTo>
                  <a:pt x="78714" y="56631"/>
                </a:lnTo>
                <a:lnTo>
                  <a:pt x="79674" y="49910"/>
                </a:lnTo>
                <a:lnTo>
                  <a:pt x="79674" y="37429"/>
                </a:lnTo>
                <a:lnTo>
                  <a:pt x="78714" y="31668"/>
                </a:lnTo>
                <a:lnTo>
                  <a:pt x="77754" y="26883"/>
                </a:lnTo>
                <a:lnTo>
                  <a:pt x="76794" y="21107"/>
                </a:lnTo>
                <a:lnTo>
                  <a:pt x="74874" y="17266"/>
                </a:lnTo>
                <a:lnTo>
                  <a:pt x="71993" y="13441"/>
                </a:lnTo>
                <a:lnTo>
                  <a:pt x="70073" y="8641"/>
                </a:lnTo>
                <a:lnTo>
                  <a:pt x="66233" y="5760"/>
                </a:lnTo>
                <a:lnTo>
                  <a:pt x="62392" y="3825"/>
                </a:lnTo>
                <a:lnTo>
                  <a:pt x="58552" y="1920"/>
                </a:lnTo>
                <a:lnTo>
                  <a:pt x="53751" y="0"/>
                </a:lnTo>
                <a:lnTo>
                  <a:pt x="45110" y="0"/>
                </a:lnTo>
                <a:lnTo>
                  <a:pt x="42230" y="960"/>
                </a:lnTo>
                <a:lnTo>
                  <a:pt x="39349" y="960"/>
                </a:lnTo>
                <a:lnTo>
                  <a:pt x="37444" y="1920"/>
                </a:lnTo>
                <a:lnTo>
                  <a:pt x="34549" y="2880"/>
                </a:lnTo>
                <a:lnTo>
                  <a:pt x="32628" y="3825"/>
                </a:lnTo>
                <a:lnTo>
                  <a:pt x="30723" y="4800"/>
                </a:lnTo>
                <a:lnTo>
                  <a:pt x="27828" y="6720"/>
                </a:lnTo>
                <a:lnTo>
                  <a:pt x="25923" y="8641"/>
                </a:lnTo>
                <a:lnTo>
                  <a:pt x="23987" y="10546"/>
                </a:lnTo>
                <a:lnTo>
                  <a:pt x="21107" y="12481"/>
                </a:lnTo>
                <a:lnTo>
                  <a:pt x="19202" y="14386"/>
                </a:lnTo>
                <a:lnTo>
                  <a:pt x="19202" y="3825"/>
                </a:lnTo>
                <a:lnTo>
                  <a:pt x="18242" y="2880"/>
                </a:lnTo>
                <a:lnTo>
                  <a:pt x="17266" y="2880"/>
                </a:lnTo>
                <a:lnTo>
                  <a:pt x="16322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1920" y="2880"/>
                </a:lnTo>
                <a:lnTo>
                  <a:pt x="960" y="3825"/>
                </a:lnTo>
                <a:lnTo>
                  <a:pt x="0" y="4800"/>
                </a:lnTo>
                <a:lnTo>
                  <a:pt x="0" y="115183"/>
                </a:lnTo>
                <a:lnTo>
                  <a:pt x="960" y="116144"/>
                </a:lnTo>
                <a:lnTo>
                  <a:pt x="960" y="117104"/>
                </a:lnTo>
                <a:lnTo>
                  <a:pt x="1920" y="117104"/>
                </a:lnTo>
                <a:lnTo>
                  <a:pt x="2880" y="118079"/>
                </a:lnTo>
                <a:lnTo>
                  <a:pt x="5760" y="118079"/>
                </a:lnTo>
                <a:lnTo>
                  <a:pt x="7680" y="119024"/>
                </a:lnTo>
                <a:lnTo>
                  <a:pt x="15361" y="119024"/>
                </a:lnTo>
                <a:lnTo>
                  <a:pt x="17266" y="118079"/>
                </a:lnTo>
                <a:lnTo>
                  <a:pt x="20162" y="118079"/>
                </a:lnTo>
                <a:lnTo>
                  <a:pt x="21107" y="117104"/>
                </a:lnTo>
                <a:lnTo>
                  <a:pt x="22082" y="117104"/>
                </a:lnTo>
                <a:lnTo>
                  <a:pt x="22082" y="116144"/>
                </a:lnTo>
                <a:lnTo>
                  <a:pt x="23042" y="115183"/>
                </a:lnTo>
                <a:lnTo>
                  <a:pt x="23042" y="77754"/>
                </a:lnTo>
                <a:lnTo>
                  <a:pt x="24947" y="79674"/>
                </a:lnTo>
                <a:lnTo>
                  <a:pt x="25923" y="81594"/>
                </a:lnTo>
                <a:lnTo>
                  <a:pt x="27828" y="82555"/>
                </a:lnTo>
                <a:lnTo>
                  <a:pt x="29763" y="84475"/>
                </a:lnTo>
                <a:lnTo>
                  <a:pt x="31668" y="67193"/>
                </a:lnTo>
                <a:lnTo>
                  <a:pt x="28788" y="64312"/>
                </a:lnTo>
                <a:lnTo>
                  <a:pt x="25923" y="61432"/>
                </a:lnTo>
                <a:lnTo>
                  <a:pt x="23042" y="57591"/>
                </a:lnTo>
                <a:lnTo>
                  <a:pt x="23042" y="31668"/>
                </a:lnTo>
                <a:lnTo>
                  <a:pt x="23987" y="29748"/>
                </a:lnTo>
                <a:lnTo>
                  <a:pt x="25923" y="27828"/>
                </a:lnTo>
                <a:lnTo>
                  <a:pt x="27828" y="25907"/>
                </a:lnTo>
                <a:lnTo>
                  <a:pt x="28788" y="24002"/>
                </a:lnTo>
                <a:lnTo>
                  <a:pt x="30723" y="23027"/>
                </a:lnTo>
                <a:lnTo>
                  <a:pt x="32628" y="22067"/>
                </a:lnTo>
                <a:lnTo>
                  <a:pt x="33604" y="21107"/>
                </a:lnTo>
                <a:lnTo>
                  <a:pt x="35509" y="20162"/>
                </a:lnTo>
                <a:lnTo>
                  <a:pt x="36469" y="20162"/>
                </a:lnTo>
                <a:lnTo>
                  <a:pt x="38389" y="19187"/>
                </a:lnTo>
                <a:lnTo>
                  <a:pt x="44150" y="19187"/>
                </a:lnTo>
                <a:lnTo>
                  <a:pt x="46070" y="20162"/>
                </a:lnTo>
                <a:lnTo>
                  <a:pt x="47990" y="21107"/>
                </a:lnTo>
                <a:lnTo>
                  <a:pt x="50871" y="23027"/>
                </a:lnTo>
                <a:lnTo>
                  <a:pt x="51831" y="24947"/>
                </a:lnTo>
                <a:lnTo>
                  <a:pt x="52791" y="26883"/>
                </a:lnTo>
                <a:lnTo>
                  <a:pt x="54711" y="29748"/>
                </a:lnTo>
                <a:lnTo>
                  <a:pt x="55671" y="32628"/>
                </a:lnTo>
                <a:lnTo>
                  <a:pt x="55671" y="35509"/>
                </a:lnTo>
                <a:lnTo>
                  <a:pt x="56631" y="38389"/>
                </a:lnTo>
                <a:lnTo>
                  <a:pt x="56631" y="50871"/>
                </a:lnTo>
                <a:lnTo>
                  <a:pt x="55671" y="53751"/>
                </a:lnTo>
                <a:lnTo>
                  <a:pt x="54711" y="56631"/>
                </a:lnTo>
                <a:lnTo>
                  <a:pt x="53751" y="59512"/>
                </a:lnTo>
                <a:lnTo>
                  <a:pt x="52791" y="62392"/>
                </a:lnTo>
                <a:lnTo>
                  <a:pt x="51831" y="64312"/>
                </a:lnTo>
                <a:lnTo>
                  <a:pt x="49911" y="66233"/>
                </a:lnTo>
                <a:lnTo>
                  <a:pt x="47990" y="68153"/>
                </a:lnTo>
                <a:lnTo>
                  <a:pt x="46070" y="69113"/>
                </a:lnTo>
                <a:lnTo>
                  <a:pt x="43190" y="7007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6" name="object 706"/>
          <p:cNvSpPr/>
          <p:nvPr/>
        </p:nvSpPr>
        <p:spPr>
          <a:xfrm>
            <a:off x="5274320" y="2056988"/>
            <a:ext cx="23042" cy="122880"/>
          </a:xfrm>
          <a:custGeom>
            <a:avLst/>
            <a:gdLst/>
            <a:ahLst/>
            <a:cxnLst/>
            <a:rect l="l" t="t" r="r" b="b"/>
            <a:pathLst>
              <a:path w="23042" h="122880">
                <a:moveTo>
                  <a:pt x="960" y="120959"/>
                </a:moveTo>
                <a:lnTo>
                  <a:pt x="1920" y="121920"/>
                </a:lnTo>
                <a:lnTo>
                  <a:pt x="3840" y="121920"/>
                </a:lnTo>
                <a:lnTo>
                  <a:pt x="4800" y="122880"/>
                </a:lnTo>
                <a:lnTo>
                  <a:pt x="18227" y="122880"/>
                </a:lnTo>
                <a:lnTo>
                  <a:pt x="19202" y="121920"/>
                </a:lnTo>
                <a:lnTo>
                  <a:pt x="21122" y="121920"/>
                </a:lnTo>
                <a:lnTo>
                  <a:pt x="22067" y="120959"/>
                </a:lnTo>
                <a:lnTo>
                  <a:pt x="22067" y="119999"/>
                </a:lnTo>
                <a:lnTo>
                  <a:pt x="23042" y="119999"/>
                </a:lnTo>
                <a:lnTo>
                  <a:pt x="23042" y="2880"/>
                </a:lnTo>
                <a:lnTo>
                  <a:pt x="22067" y="2880"/>
                </a:lnTo>
                <a:lnTo>
                  <a:pt x="22067" y="1920"/>
                </a:lnTo>
                <a:lnTo>
                  <a:pt x="21122" y="960"/>
                </a:lnTo>
                <a:lnTo>
                  <a:pt x="19202" y="960"/>
                </a:lnTo>
                <a:lnTo>
                  <a:pt x="18227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19999"/>
                </a:lnTo>
                <a:lnTo>
                  <a:pt x="960" y="12095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7" name="object 707"/>
          <p:cNvSpPr/>
          <p:nvPr/>
        </p:nvSpPr>
        <p:spPr>
          <a:xfrm>
            <a:off x="5318470" y="2094433"/>
            <a:ext cx="74889" cy="87355"/>
          </a:xfrm>
          <a:custGeom>
            <a:avLst/>
            <a:gdLst/>
            <a:ahLst/>
            <a:cxnLst/>
            <a:rect l="l" t="t" r="r" b="b"/>
            <a:pathLst>
              <a:path w="74889" h="87355">
                <a:moveTo>
                  <a:pt x="74889" y="960"/>
                </a:moveTo>
                <a:lnTo>
                  <a:pt x="72969" y="960"/>
                </a:lnTo>
                <a:lnTo>
                  <a:pt x="71993" y="0"/>
                </a:lnTo>
                <a:lnTo>
                  <a:pt x="57607" y="0"/>
                </a:lnTo>
                <a:lnTo>
                  <a:pt x="56647" y="960"/>
                </a:lnTo>
                <a:lnTo>
                  <a:pt x="54726" y="960"/>
                </a:lnTo>
                <a:lnTo>
                  <a:pt x="53766" y="1904"/>
                </a:lnTo>
                <a:lnTo>
                  <a:pt x="52806" y="2880"/>
                </a:lnTo>
                <a:lnTo>
                  <a:pt x="52806" y="55671"/>
                </a:lnTo>
                <a:lnTo>
                  <a:pt x="49926" y="59512"/>
                </a:lnTo>
                <a:lnTo>
                  <a:pt x="47045" y="62392"/>
                </a:lnTo>
                <a:lnTo>
                  <a:pt x="44165" y="64312"/>
                </a:lnTo>
                <a:lnTo>
                  <a:pt x="41285" y="66233"/>
                </a:lnTo>
                <a:lnTo>
                  <a:pt x="38404" y="67193"/>
                </a:lnTo>
                <a:lnTo>
                  <a:pt x="31683" y="67193"/>
                </a:lnTo>
                <a:lnTo>
                  <a:pt x="29763" y="66233"/>
                </a:lnTo>
                <a:lnTo>
                  <a:pt x="27843" y="65272"/>
                </a:lnTo>
                <a:lnTo>
                  <a:pt x="26883" y="64312"/>
                </a:lnTo>
                <a:lnTo>
                  <a:pt x="25923" y="62392"/>
                </a:lnTo>
                <a:lnTo>
                  <a:pt x="24963" y="61432"/>
                </a:lnTo>
                <a:lnTo>
                  <a:pt x="24002" y="59512"/>
                </a:lnTo>
                <a:lnTo>
                  <a:pt x="23042" y="57591"/>
                </a:lnTo>
                <a:lnTo>
                  <a:pt x="23042" y="54711"/>
                </a:lnTo>
                <a:lnTo>
                  <a:pt x="22082" y="51831"/>
                </a:lnTo>
                <a:lnTo>
                  <a:pt x="22082" y="1904"/>
                </a:lnTo>
                <a:lnTo>
                  <a:pt x="21122" y="960"/>
                </a:lnTo>
                <a:lnTo>
                  <a:pt x="20162" y="960"/>
                </a:lnTo>
                <a:lnTo>
                  <a:pt x="19202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04"/>
                </a:lnTo>
                <a:lnTo>
                  <a:pt x="0" y="1904"/>
                </a:lnTo>
                <a:lnTo>
                  <a:pt x="0" y="57591"/>
                </a:lnTo>
                <a:lnTo>
                  <a:pt x="960" y="62392"/>
                </a:lnTo>
                <a:lnTo>
                  <a:pt x="1920" y="66233"/>
                </a:lnTo>
                <a:lnTo>
                  <a:pt x="2880" y="71033"/>
                </a:lnTo>
                <a:lnTo>
                  <a:pt x="4800" y="73913"/>
                </a:lnTo>
                <a:lnTo>
                  <a:pt x="6720" y="76794"/>
                </a:lnTo>
                <a:lnTo>
                  <a:pt x="8641" y="79674"/>
                </a:lnTo>
                <a:lnTo>
                  <a:pt x="11521" y="82555"/>
                </a:lnTo>
                <a:lnTo>
                  <a:pt x="15361" y="84475"/>
                </a:lnTo>
                <a:lnTo>
                  <a:pt x="19202" y="86395"/>
                </a:lnTo>
                <a:lnTo>
                  <a:pt x="24002" y="87355"/>
                </a:lnTo>
                <a:lnTo>
                  <a:pt x="33604" y="87355"/>
                </a:lnTo>
                <a:lnTo>
                  <a:pt x="38404" y="85435"/>
                </a:lnTo>
                <a:lnTo>
                  <a:pt x="43205" y="83515"/>
                </a:lnTo>
                <a:lnTo>
                  <a:pt x="48005" y="80634"/>
                </a:lnTo>
                <a:lnTo>
                  <a:pt x="51846" y="77754"/>
                </a:lnTo>
                <a:lnTo>
                  <a:pt x="56647" y="72953"/>
                </a:lnTo>
                <a:lnTo>
                  <a:pt x="56647" y="83515"/>
                </a:lnTo>
                <a:lnTo>
                  <a:pt x="57607" y="83515"/>
                </a:lnTo>
                <a:lnTo>
                  <a:pt x="57607" y="84475"/>
                </a:lnTo>
                <a:lnTo>
                  <a:pt x="58567" y="84475"/>
                </a:lnTo>
                <a:lnTo>
                  <a:pt x="59527" y="85435"/>
                </a:lnTo>
                <a:lnTo>
                  <a:pt x="71993" y="85435"/>
                </a:lnTo>
                <a:lnTo>
                  <a:pt x="72969" y="84475"/>
                </a:lnTo>
                <a:lnTo>
                  <a:pt x="73929" y="84475"/>
                </a:lnTo>
                <a:lnTo>
                  <a:pt x="74889" y="83515"/>
                </a:lnTo>
                <a:lnTo>
                  <a:pt x="74889" y="9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8" name="object 708"/>
          <p:cNvSpPr/>
          <p:nvPr/>
        </p:nvSpPr>
        <p:spPr>
          <a:xfrm>
            <a:off x="5416387" y="2092512"/>
            <a:ext cx="124800" cy="87355"/>
          </a:xfrm>
          <a:custGeom>
            <a:avLst/>
            <a:gdLst/>
            <a:ahLst/>
            <a:cxnLst/>
            <a:rect l="l" t="t" r="r" b="b"/>
            <a:pathLst>
              <a:path w="124800" h="87355">
                <a:moveTo>
                  <a:pt x="18242" y="2880"/>
                </a:moveTo>
                <a:lnTo>
                  <a:pt x="17282" y="2880"/>
                </a:lnTo>
                <a:lnTo>
                  <a:pt x="16322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960" y="2880"/>
                </a:lnTo>
                <a:lnTo>
                  <a:pt x="960" y="3825"/>
                </a:lnTo>
                <a:lnTo>
                  <a:pt x="0" y="3825"/>
                </a:lnTo>
                <a:lnTo>
                  <a:pt x="0" y="85435"/>
                </a:lnTo>
                <a:lnTo>
                  <a:pt x="960" y="85435"/>
                </a:lnTo>
                <a:lnTo>
                  <a:pt x="960" y="86395"/>
                </a:lnTo>
                <a:lnTo>
                  <a:pt x="2880" y="86395"/>
                </a:lnTo>
                <a:lnTo>
                  <a:pt x="3840" y="87355"/>
                </a:lnTo>
                <a:lnTo>
                  <a:pt x="17282" y="87355"/>
                </a:lnTo>
                <a:lnTo>
                  <a:pt x="19202" y="86395"/>
                </a:lnTo>
                <a:lnTo>
                  <a:pt x="20162" y="86395"/>
                </a:lnTo>
                <a:lnTo>
                  <a:pt x="21122" y="85435"/>
                </a:lnTo>
                <a:lnTo>
                  <a:pt x="22082" y="84475"/>
                </a:lnTo>
                <a:lnTo>
                  <a:pt x="22082" y="31668"/>
                </a:lnTo>
                <a:lnTo>
                  <a:pt x="24963" y="27828"/>
                </a:lnTo>
                <a:lnTo>
                  <a:pt x="27843" y="24947"/>
                </a:lnTo>
                <a:lnTo>
                  <a:pt x="30723" y="23027"/>
                </a:lnTo>
                <a:lnTo>
                  <a:pt x="33604" y="20162"/>
                </a:lnTo>
                <a:lnTo>
                  <a:pt x="36484" y="19187"/>
                </a:lnTo>
                <a:lnTo>
                  <a:pt x="41285" y="19187"/>
                </a:lnTo>
                <a:lnTo>
                  <a:pt x="43205" y="20162"/>
                </a:lnTo>
                <a:lnTo>
                  <a:pt x="44165" y="21107"/>
                </a:lnTo>
                <a:lnTo>
                  <a:pt x="46085" y="22067"/>
                </a:lnTo>
                <a:lnTo>
                  <a:pt x="47045" y="23027"/>
                </a:lnTo>
                <a:lnTo>
                  <a:pt x="48006" y="24947"/>
                </a:lnTo>
                <a:lnTo>
                  <a:pt x="48966" y="25907"/>
                </a:lnTo>
                <a:lnTo>
                  <a:pt x="49926" y="27828"/>
                </a:lnTo>
                <a:lnTo>
                  <a:pt x="50886" y="29748"/>
                </a:lnTo>
                <a:lnTo>
                  <a:pt x="50886" y="84475"/>
                </a:lnTo>
                <a:lnTo>
                  <a:pt x="51846" y="85435"/>
                </a:lnTo>
                <a:lnTo>
                  <a:pt x="52806" y="86395"/>
                </a:lnTo>
                <a:lnTo>
                  <a:pt x="54726" y="86395"/>
                </a:lnTo>
                <a:lnTo>
                  <a:pt x="55686" y="87355"/>
                </a:lnTo>
                <a:lnTo>
                  <a:pt x="69128" y="87355"/>
                </a:lnTo>
                <a:lnTo>
                  <a:pt x="70088" y="86395"/>
                </a:lnTo>
                <a:lnTo>
                  <a:pt x="71993" y="86395"/>
                </a:lnTo>
                <a:lnTo>
                  <a:pt x="72969" y="85435"/>
                </a:lnTo>
                <a:lnTo>
                  <a:pt x="72969" y="31668"/>
                </a:lnTo>
                <a:lnTo>
                  <a:pt x="76809" y="27828"/>
                </a:lnTo>
                <a:lnTo>
                  <a:pt x="79674" y="24947"/>
                </a:lnTo>
                <a:lnTo>
                  <a:pt x="82555" y="23027"/>
                </a:lnTo>
                <a:lnTo>
                  <a:pt x="85450" y="20162"/>
                </a:lnTo>
                <a:lnTo>
                  <a:pt x="87355" y="19187"/>
                </a:lnTo>
                <a:lnTo>
                  <a:pt x="92171" y="19187"/>
                </a:lnTo>
                <a:lnTo>
                  <a:pt x="94076" y="20162"/>
                </a:lnTo>
                <a:lnTo>
                  <a:pt x="95996" y="21107"/>
                </a:lnTo>
                <a:lnTo>
                  <a:pt x="96956" y="22067"/>
                </a:lnTo>
                <a:lnTo>
                  <a:pt x="98877" y="23027"/>
                </a:lnTo>
                <a:lnTo>
                  <a:pt x="99837" y="24947"/>
                </a:lnTo>
                <a:lnTo>
                  <a:pt x="100797" y="25907"/>
                </a:lnTo>
                <a:lnTo>
                  <a:pt x="101757" y="27828"/>
                </a:lnTo>
                <a:lnTo>
                  <a:pt x="101757" y="29748"/>
                </a:lnTo>
                <a:lnTo>
                  <a:pt x="102717" y="32628"/>
                </a:lnTo>
                <a:lnTo>
                  <a:pt x="102717" y="85435"/>
                </a:lnTo>
                <a:lnTo>
                  <a:pt x="103677" y="85435"/>
                </a:lnTo>
                <a:lnTo>
                  <a:pt x="104637" y="86395"/>
                </a:lnTo>
                <a:lnTo>
                  <a:pt x="105597" y="86395"/>
                </a:lnTo>
                <a:lnTo>
                  <a:pt x="106558" y="87355"/>
                </a:lnTo>
                <a:lnTo>
                  <a:pt x="120959" y="87355"/>
                </a:lnTo>
                <a:lnTo>
                  <a:pt x="121920" y="86395"/>
                </a:lnTo>
                <a:lnTo>
                  <a:pt x="123840" y="86395"/>
                </a:lnTo>
                <a:lnTo>
                  <a:pt x="123840" y="85435"/>
                </a:lnTo>
                <a:lnTo>
                  <a:pt x="124800" y="85435"/>
                </a:lnTo>
                <a:lnTo>
                  <a:pt x="124800" y="24947"/>
                </a:lnTo>
                <a:lnTo>
                  <a:pt x="123840" y="21107"/>
                </a:lnTo>
                <a:lnTo>
                  <a:pt x="122880" y="16322"/>
                </a:lnTo>
                <a:lnTo>
                  <a:pt x="120959" y="13441"/>
                </a:lnTo>
                <a:lnTo>
                  <a:pt x="119039" y="10546"/>
                </a:lnTo>
                <a:lnTo>
                  <a:pt x="116159" y="6720"/>
                </a:lnTo>
                <a:lnTo>
                  <a:pt x="113278" y="4800"/>
                </a:lnTo>
                <a:lnTo>
                  <a:pt x="110398" y="2880"/>
                </a:lnTo>
                <a:lnTo>
                  <a:pt x="106558" y="960"/>
                </a:lnTo>
                <a:lnTo>
                  <a:pt x="101757" y="0"/>
                </a:lnTo>
                <a:lnTo>
                  <a:pt x="95036" y="0"/>
                </a:lnTo>
                <a:lnTo>
                  <a:pt x="92171" y="960"/>
                </a:lnTo>
                <a:lnTo>
                  <a:pt x="90236" y="960"/>
                </a:lnTo>
                <a:lnTo>
                  <a:pt x="88331" y="1920"/>
                </a:lnTo>
                <a:lnTo>
                  <a:pt x="85450" y="2880"/>
                </a:lnTo>
                <a:lnTo>
                  <a:pt x="83515" y="3825"/>
                </a:lnTo>
                <a:lnTo>
                  <a:pt x="81610" y="4800"/>
                </a:lnTo>
                <a:lnTo>
                  <a:pt x="78714" y="6720"/>
                </a:lnTo>
                <a:lnTo>
                  <a:pt x="76809" y="7665"/>
                </a:lnTo>
                <a:lnTo>
                  <a:pt x="74889" y="9601"/>
                </a:lnTo>
                <a:lnTo>
                  <a:pt x="71993" y="12481"/>
                </a:lnTo>
                <a:lnTo>
                  <a:pt x="70088" y="14386"/>
                </a:lnTo>
                <a:lnTo>
                  <a:pt x="69128" y="12481"/>
                </a:lnTo>
                <a:lnTo>
                  <a:pt x="67208" y="10546"/>
                </a:lnTo>
                <a:lnTo>
                  <a:pt x="66248" y="8641"/>
                </a:lnTo>
                <a:lnTo>
                  <a:pt x="64328" y="6720"/>
                </a:lnTo>
                <a:lnTo>
                  <a:pt x="63367" y="5760"/>
                </a:lnTo>
                <a:lnTo>
                  <a:pt x="60487" y="3825"/>
                </a:lnTo>
                <a:lnTo>
                  <a:pt x="58567" y="2880"/>
                </a:lnTo>
                <a:lnTo>
                  <a:pt x="56647" y="1920"/>
                </a:lnTo>
                <a:lnTo>
                  <a:pt x="53766" y="960"/>
                </a:lnTo>
                <a:lnTo>
                  <a:pt x="51846" y="960"/>
                </a:lnTo>
                <a:lnTo>
                  <a:pt x="48006" y="0"/>
                </a:lnTo>
                <a:lnTo>
                  <a:pt x="40325" y="0"/>
                </a:lnTo>
                <a:lnTo>
                  <a:pt x="36484" y="1920"/>
                </a:lnTo>
                <a:lnTo>
                  <a:pt x="31683" y="3825"/>
                </a:lnTo>
                <a:lnTo>
                  <a:pt x="27843" y="5760"/>
                </a:lnTo>
                <a:lnTo>
                  <a:pt x="23042" y="9601"/>
                </a:lnTo>
                <a:lnTo>
                  <a:pt x="19202" y="14386"/>
                </a:lnTo>
                <a:lnTo>
                  <a:pt x="19202" y="4800"/>
                </a:lnTo>
                <a:lnTo>
                  <a:pt x="18242" y="3825"/>
                </a:lnTo>
                <a:lnTo>
                  <a:pt x="18242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9" name="object 709"/>
          <p:cNvSpPr/>
          <p:nvPr/>
        </p:nvSpPr>
        <p:spPr>
          <a:xfrm>
            <a:off x="5563270" y="2092512"/>
            <a:ext cx="124785" cy="87355"/>
          </a:xfrm>
          <a:custGeom>
            <a:avLst/>
            <a:gdLst/>
            <a:ahLst/>
            <a:cxnLst/>
            <a:rect l="l" t="t" r="r" b="b"/>
            <a:pathLst>
              <a:path w="124785" h="87355">
                <a:moveTo>
                  <a:pt x="22082" y="31668"/>
                </a:moveTo>
                <a:lnTo>
                  <a:pt x="24963" y="27828"/>
                </a:lnTo>
                <a:lnTo>
                  <a:pt x="27843" y="24947"/>
                </a:lnTo>
                <a:lnTo>
                  <a:pt x="30708" y="23027"/>
                </a:lnTo>
                <a:lnTo>
                  <a:pt x="33588" y="20162"/>
                </a:lnTo>
                <a:lnTo>
                  <a:pt x="36484" y="19187"/>
                </a:lnTo>
                <a:lnTo>
                  <a:pt x="41269" y="19187"/>
                </a:lnTo>
                <a:lnTo>
                  <a:pt x="43205" y="20162"/>
                </a:lnTo>
                <a:lnTo>
                  <a:pt x="44150" y="21107"/>
                </a:lnTo>
                <a:lnTo>
                  <a:pt x="46070" y="22067"/>
                </a:lnTo>
                <a:lnTo>
                  <a:pt x="47030" y="23027"/>
                </a:lnTo>
                <a:lnTo>
                  <a:pt x="47990" y="24947"/>
                </a:lnTo>
                <a:lnTo>
                  <a:pt x="48950" y="25907"/>
                </a:lnTo>
                <a:lnTo>
                  <a:pt x="49911" y="27828"/>
                </a:lnTo>
                <a:lnTo>
                  <a:pt x="50871" y="29748"/>
                </a:lnTo>
                <a:lnTo>
                  <a:pt x="50871" y="84475"/>
                </a:lnTo>
                <a:lnTo>
                  <a:pt x="51831" y="85435"/>
                </a:lnTo>
                <a:lnTo>
                  <a:pt x="52791" y="86395"/>
                </a:lnTo>
                <a:lnTo>
                  <a:pt x="54711" y="86395"/>
                </a:lnTo>
                <a:lnTo>
                  <a:pt x="55671" y="87355"/>
                </a:lnTo>
                <a:lnTo>
                  <a:pt x="69113" y="87355"/>
                </a:lnTo>
                <a:lnTo>
                  <a:pt x="70073" y="86395"/>
                </a:lnTo>
                <a:lnTo>
                  <a:pt x="71993" y="86395"/>
                </a:lnTo>
                <a:lnTo>
                  <a:pt x="72953" y="85435"/>
                </a:lnTo>
                <a:lnTo>
                  <a:pt x="72953" y="31668"/>
                </a:lnTo>
                <a:lnTo>
                  <a:pt x="76794" y="27828"/>
                </a:lnTo>
                <a:lnTo>
                  <a:pt x="79674" y="24947"/>
                </a:lnTo>
                <a:lnTo>
                  <a:pt x="82555" y="23027"/>
                </a:lnTo>
                <a:lnTo>
                  <a:pt x="84475" y="20162"/>
                </a:lnTo>
                <a:lnTo>
                  <a:pt x="87355" y="19187"/>
                </a:lnTo>
                <a:lnTo>
                  <a:pt x="92156" y="19187"/>
                </a:lnTo>
                <a:lnTo>
                  <a:pt x="94076" y="20162"/>
                </a:lnTo>
                <a:lnTo>
                  <a:pt x="95996" y="21107"/>
                </a:lnTo>
                <a:lnTo>
                  <a:pt x="96956" y="22067"/>
                </a:lnTo>
                <a:lnTo>
                  <a:pt x="98877" y="23027"/>
                </a:lnTo>
                <a:lnTo>
                  <a:pt x="99837" y="24947"/>
                </a:lnTo>
                <a:lnTo>
                  <a:pt x="100797" y="25907"/>
                </a:lnTo>
                <a:lnTo>
                  <a:pt x="101757" y="27828"/>
                </a:lnTo>
                <a:lnTo>
                  <a:pt x="101757" y="29748"/>
                </a:lnTo>
                <a:lnTo>
                  <a:pt x="102717" y="32628"/>
                </a:lnTo>
                <a:lnTo>
                  <a:pt x="102717" y="85435"/>
                </a:lnTo>
                <a:lnTo>
                  <a:pt x="103677" y="85435"/>
                </a:lnTo>
                <a:lnTo>
                  <a:pt x="103677" y="86395"/>
                </a:lnTo>
                <a:lnTo>
                  <a:pt x="105597" y="86395"/>
                </a:lnTo>
                <a:lnTo>
                  <a:pt x="106558" y="87355"/>
                </a:lnTo>
                <a:lnTo>
                  <a:pt x="120944" y="87355"/>
                </a:lnTo>
                <a:lnTo>
                  <a:pt x="121920" y="86395"/>
                </a:lnTo>
                <a:lnTo>
                  <a:pt x="123840" y="86395"/>
                </a:lnTo>
                <a:lnTo>
                  <a:pt x="123840" y="85435"/>
                </a:lnTo>
                <a:lnTo>
                  <a:pt x="124785" y="85435"/>
                </a:lnTo>
                <a:lnTo>
                  <a:pt x="124785" y="24947"/>
                </a:lnTo>
                <a:lnTo>
                  <a:pt x="123840" y="21107"/>
                </a:lnTo>
                <a:lnTo>
                  <a:pt x="122880" y="16322"/>
                </a:lnTo>
                <a:lnTo>
                  <a:pt x="120944" y="13441"/>
                </a:lnTo>
                <a:lnTo>
                  <a:pt x="119039" y="10546"/>
                </a:lnTo>
                <a:lnTo>
                  <a:pt x="116159" y="6720"/>
                </a:lnTo>
                <a:lnTo>
                  <a:pt x="113278" y="4800"/>
                </a:lnTo>
                <a:lnTo>
                  <a:pt x="110398" y="2880"/>
                </a:lnTo>
                <a:lnTo>
                  <a:pt x="106558" y="960"/>
                </a:lnTo>
                <a:lnTo>
                  <a:pt x="101757" y="0"/>
                </a:lnTo>
                <a:lnTo>
                  <a:pt x="94076" y="0"/>
                </a:lnTo>
                <a:lnTo>
                  <a:pt x="92156" y="960"/>
                </a:lnTo>
                <a:lnTo>
                  <a:pt x="90236" y="960"/>
                </a:lnTo>
                <a:lnTo>
                  <a:pt x="87355" y="1920"/>
                </a:lnTo>
                <a:lnTo>
                  <a:pt x="85435" y="2880"/>
                </a:lnTo>
                <a:lnTo>
                  <a:pt x="83515" y="3825"/>
                </a:lnTo>
                <a:lnTo>
                  <a:pt x="81594" y="4800"/>
                </a:lnTo>
                <a:lnTo>
                  <a:pt x="78714" y="6720"/>
                </a:lnTo>
                <a:lnTo>
                  <a:pt x="76794" y="7665"/>
                </a:lnTo>
                <a:lnTo>
                  <a:pt x="74874" y="9601"/>
                </a:lnTo>
                <a:lnTo>
                  <a:pt x="71993" y="12481"/>
                </a:lnTo>
                <a:lnTo>
                  <a:pt x="70073" y="14386"/>
                </a:lnTo>
                <a:lnTo>
                  <a:pt x="69113" y="12481"/>
                </a:lnTo>
                <a:lnTo>
                  <a:pt x="67193" y="10546"/>
                </a:lnTo>
                <a:lnTo>
                  <a:pt x="66233" y="8641"/>
                </a:lnTo>
                <a:lnTo>
                  <a:pt x="64312" y="6720"/>
                </a:lnTo>
                <a:lnTo>
                  <a:pt x="62392" y="5760"/>
                </a:lnTo>
                <a:lnTo>
                  <a:pt x="60472" y="3825"/>
                </a:lnTo>
                <a:lnTo>
                  <a:pt x="58552" y="2880"/>
                </a:lnTo>
                <a:lnTo>
                  <a:pt x="56631" y="1920"/>
                </a:lnTo>
                <a:lnTo>
                  <a:pt x="53751" y="960"/>
                </a:lnTo>
                <a:lnTo>
                  <a:pt x="50871" y="960"/>
                </a:lnTo>
                <a:lnTo>
                  <a:pt x="47990" y="0"/>
                </a:lnTo>
                <a:lnTo>
                  <a:pt x="40309" y="0"/>
                </a:lnTo>
                <a:lnTo>
                  <a:pt x="35524" y="1920"/>
                </a:lnTo>
                <a:lnTo>
                  <a:pt x="31683" y="3825"/>
                </a:lnTo>
                <a:lnTo>
                  <a:pt x="26868" y="5760"/>
                </a:lnTo>
                <a:lnTo>
                  <a:pt x="23027" y="9601"/>
                </a:lnTo>
                <a:lnTo>
                  <a:pt x="18242" y="14386"/>
                </a:lnTo>
                <a:lnTo>
                  <a:pt x="18242" y="2880"/>
                </a:lnTo>
                <a:lnTo>
                  <a:pt x="16306" y="2880"/>
                </a:lnTo>
                <a:lnTo>
                  <a:pt x="16306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960" y="2880"/>
                </a:lnTo>
                <a:lnTo>
                  <a:pt x="0" y="3825"/>
                </a:lnTo>
                <a:lnTo>
                  <a:pt x="0" y="85435"/>
                </a:lnTo>
                <a:lnTo>
                  <a:pt x="960" y="85435"/>
                </a:lnTo>
                <a:lnTo>
                  <a:pt x="960" y="86395"/>
                </a:lnTo>
                <a:lnTo>
                  <a:pt x="2880" y="86395"/>
                </a:lnTo>
                <a:lnTo>
                  <a:pt x="3840" y="87355"/>
                </a:lnTo>
                <a:lnTo>
                  <a:pt x="17282" y="87355"/>
                </a:lnTo>
                <a:lnTo>
                  <a:pt x="19202" y="86395"/>
                </a:lnTo>
                <a:lnTo>
                  <a:pt x="20162" y="86395"/>
                </a:lnTo>
                <a:lnTo>
                  <a:pt x="21122" y="85435"/>
                </a:lnTo>
                <a:lnTo>
                  <a:pt x="22082" y="84475"/>
                </a:lnTo>
                <a:lnTo>
                  <a:pt x="22082" y="3166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0" name="object 710"/>
          <p:cNvSpPr/>
          <p:nvPr/>
        </p:nvSpPr>
        <p:spPr>
          <a:xfrm>
            <a:off x="5705337" y="2092512"/>
            <a:ext cx="76794" cy="89275"/>
          </a:xfrm>
          <a:custGeom>
            <a:avLst/>
            <a:gdLst/>
            <a:ahLst/>
            <a:cxnLst/>
            <a:rect l="l" t="t" r="r" b="b"/>
            <a:pathLst>
              <a:path w="76794" h="89275">
                <a:moveTo>
                  <a:pt x="71048" y="14386"/>
                </a:moveTo>
                <a:lnTo>
                  <a:pt x="68168" y="11506"/>
                </a:lnTo>
                <a:lnTo>
                  <a:pt x="65288" y="7665"/>
                </a:lnTo>
                <a:lnTo>
                  <a:pt x="61447" y="4800"/>
                </a:lnTo>
                <a:lnTo>
                  <a:pt x="56647" y="2880"/>
                </a:lnTo>
                <a:lnTo>
                  <a:pt x="51846" y="960"/>
                </a:lnTo>
                <a:lnTo>
                  <a:pt x="46085" y="0"/>
                </a:lnTo>
                <a:lnTo>
                  <a:pt x="33604" y="0"/>
                </a:lnTo>
                <a:lnTo>
                  <a:pt x="27843" y="960"/>
                </a:lnTo>
                <a:lnTo>
                  <a:pt x="23042" y="3825"/>
                </a:lnTo>
                <a:lnTo>
                  <a:pt x="24002" y="27828"/>
                </a:lnTo>
                <a:lnTo>
                  <a:pt x="24963" y="25907"/>
                </a:lnTo>
                <a:lnTo>
                  <a:pt x="25923" y="24002"/>
                </a:lnTo>
                <a:lnTo>
                  <a:pt x="26883" y="22067"/>
                </a:lnTo>
                <a:lnTo>
                  <a:pt x="27843" y="20162"/>
                </a:lnTo>
                <a:lnTo>
                  <a:pt x="29763" y="18227"/>
                </a:lnTo>
                <a:lnTo>
                  <a:pt x="31683" y="17266"/>
                </a:lnTo>
                <a:lnTo>
                  <a:pt x="34564" y="16322"/>
                </a:lnTo>
                <a:lnTo>
                  <a:pt x="45125" y="16322"/>
                </a:lnTo>
                <a:lnTo>
                  <a:pt x="48966" y="18227"/>
                </a:lnTo>
                <a:lnTo>
                  <a:pt x="51846" y="21107"/>
                </a:lnTo>
                <a:lnTo>
                  <a:pt x="54726" y="24947"/>
                </a:lnTo>
                <a:lnTo>
                  <a:pt x="55686" y="29748"/>
                </a:lnTo>
                <a:lnTo>
                  <a:pt x="55686" y="35509"/>
                </a:lnTo>
                <a:lnTo>
                  <a:pt x="22082" y="35509"/>
                </a:lnTo>
                <a:lnTo>
                  <a:pt x="18242" y="5760"/>
                </a:lnTo>
                <a:lnTo>
                  <a:pt x="14401" y="8641"/>
                </a:lnTo>
                <a:lnTo>
                  <a:pt x="10561" y="12481"/>
                </a:lnTo>
                <a:lnTo>
                  <a:pt x="6720" y="16322"/>
                </a:lnTo>
                <a:lnTo>
                  <a:pt x="4800" y="21107"/>
                </a:lnTo>
                <a:lnTo>
                  <a:pt x="2880" y="26883"/>
                </a:lnTo>
                <a:lnTo>
                  <a:pt x="960" y="32628"/>
                </a:lnTo>
                <a:lnTo>
                  <a:pt x="0" y="38389"/>
                </a:lnTo>
                <a:lnTo>
                  <a:pt x="0" y="52791"/>
                </a:lnTo>
                <a:lnTo>
                  <a:pt x="960" y="59512"/>
                </a:lnTo>
                <a:lnTo>
                  <a:pt x="2880" y="64312"/>
                </a:lnTo>
                <a:lnTo>
                  <a:pt x="3840" y="70073"/>
                </a:lnTo>
                <a:lnTo>
                  <a:pt x="6720" y="74874"/>
                </a:lnTo>
                <a:lnTo>
                  <a:pt x="10561" y="77754"/>
                </a:lnTo>
                <a:lnTo>
                  <a:pt x="13441" y="81594"/>
                </a:lnTo>
                <a:lnTo>
                  <a:pt x="18242" y="84475"/>
                </a:lnTo>
                <a:lnTo>
                  <a:pt x="24002" y="86395"/>
                </a:lnTo>
                <a:lnTo>
                  <a:pt x="28803" y="88315"/>
                </a:lnTo>
                <a:lnTo>
                  <a:pt x="34564" y="89275"/>
                </a:lnTo>
                <a:lnTo>
                  <a:pt x="46085" y="89275"/>
                </a:lnTo>
                <a:lnTo>
                  <a:pt x="49926" y="88315"/>
                </a:lnTo>
                <a:lnTo>
                  <a:pt x="52806" y="88315"/>
                </a:lnTo>
                <a:lnTo>
                  <a:pt x="56647" y="87355"/>
                </a:lnTo>
                <a:lnTo>
                  <a:pt x="59527" y="87355"/>
                </a:lnTo>
                <a:lnTo>
                  <a:pt x="62407" y="86395"/>
                </a:lnTo>
                <a:lnTo>
                  <a:pt x="64328" y="85435"/>
                </a:lnTo>
                <a:lnTo>
                  <a:pt x="67208" y="85435"/>
                </a:lnTo>
                <a:lnTo>
                  <a:pt x="68168" y="84475"/>
                </a:lnTo>
                <a:lnTo>
                  <a:pt x="70073" y="83515"/>
                </a:lnTo>
                <a:lnTo>
                  <a:pt x="71048" y="82555"/>
                </a:lnTo>
                <a:lnTo>
                  <a:pt x="72008" y="82555"/>
                </a:lnTo>
                <a:lnTo>
                  <a:pt x="72008" y="81594"/>
                </a:lnTo>
                <a:lnTo>
                  <a:pt x="72969" y="81594"/>
                </a:lnTo>
                <a:lnTo>
                  <a:pt x="72969" y="67193"/>
                </a:lnTo>
                <a:lnTo>
                  <a:pt x="67208" y="67193"/>
                </a:lnTo>
                <a:lnTo>
                  <a:pt x="66248" y="68153"/>
                </a:lnTo>
                <a:lnTo>
                  <a:pt x="64328" y="69113"/>
                </a:lnTo>
                <a:lnTo>
                  <a:pt x="61447" y="69113"/>
                </a:lnTo>
                <a:lnTo>
                  <a:pt x="59527" y="70073"/>
                </a:lnTo>
                <a:lnTo>
                  <a:pt x="57607" y="71033"/>
                </a:lnTo>
                <a:lnTo>
                  <a:pt x="53766" y="71033"/>
                </a:lnTo>
                <a:lnTo>
                  <a:pt x="50886" y="71993"/>
                </a:lnTo>
                <a:lnTo>
                  <a:pt x="36484" y="71993"/>
                </a:lnTo>
                <a:lnTo>
                  <a:pt x="34564" y="71033"/>
                </a:lnTo>
                <a:lnTo>
                  <a:pt x="31683" y="69113"/>
                </a:lnTo>
                <a:lnTo>
                  <a:pt x="28803" y="68153"/>
                </a:lnTo>
                <a:lnTo>
                  <a:pt x="27843" y="66233"/>
                </a:lnTo>
                <a:lnTo>
                  <a:pt x="25923" y="64312"/>
                </a:lnTo>
                <a:lnTo>
                  <a:pt x="24002" y="62392"/>
                </a:lnTo>
                <a:lnTo>
                  <a:pt x="24002" y="59512"/>
                </a:lnTo>
                <a:lnTo>
                  <a:pt x="23042" y="56631"/>
                </a:lnTo>
                <a:lnTo>
                  <a:pt x="22082" y="53751"/>
                </a:lnTo>
                <a:lnTo>
                  <a:pt x="22082" y="49910"/>
                </a:lnTo>
                <a:lnTo>
                  <a:pt x="73929" y="49910"/>
                </a:lnTo>
                <a:lnTo>
                  <a:pt x="74889" y="47990"/>
                </a:lnTo>
                <a:lnTo>
                  <a:pt x="76794" y="47030"/>
                </a:lnTo>
                <a:lnTo>
                  <a:pt x="76794" y="27828"/>
                </a:lnTo>
                <a:lnTo>
                  <a:pt x="74889" y="23027"/>
                </a:lnTo>
                <a:lnTo>
                  <a:pt x="73929" y="18227"/>
                </a:lnTo>
                <a:lnTo>
                  <a:pt x="71048" y="1438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1" name="object 711"/>
          <p:cNvSpPr/>
          <p:nvPr/>
        </p:nvSpPr>
        <p:spPr>
          <a:xfrm>
            <a:off x="5723580" y="2096338"/>
            <a:ext cx="5760" cy="31683"/>
          </a:xfrm>
          <a:custGeom>
            <a:avLst/>
            <a:gdLst/>
            <a:ahLst/>
            <a:cxnLst/>
            <a:rect l="l" t="t" r="r" b="b"/>
            <a:pathLst>
              <a:path w="5760" h="31683">
                <a:moveTo>
                  <a:pt x="4800" y="0"/>
                </a:moveTo>
                <a:lnTo>
                  <a:pt x="0" y="1935"/>
                </a:lnTo>
                <a:lnTo>
                  <a:pt x="3840" y="31683"/>
                </a:lnTo>
                <a:lnTo>
                  <a:pt x="4800" y="29763"/>
                </a:lnTo>
                <a:lnTo>
                  <a:pt x="4800" y="26898"/>
                </a:lnTo>
                <a:lnTo>
                  <a:pt x="5760" y="24002"/>
                </a:lnTo>
                <a:lnTo>
                  <a:pt x="480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2" name="object 712"/>
          <p:cNvSpPr/>
          <p:nvPr/>
        </p:nvSpPr>
        <p:spPr>
          <a:xfrm>
            <a:off x="5789813" y="2073310"/>
            <a:ext cx="55686" cy="107518"/>
          </a:xfrm>
          <a:custGeom>
            <a:avLst/>
            <a:gdLst/>
            <a:ahLst/>
            <a:cxnLst/>
            <a:rect l="l" t="t" r="r" b="b"/>
            <a:pathLst>
              <a:path w="55686" h="107518">
                <a:moveTo>
                  <a:pt x="37444" y="86395"/>
                </a:moveTo>
                <a:lnTo>
                  <a:pt x="35524" y="83515"/>
                </a:lnTo>
                <a:lnTo>
                  <a:pt x="35524" y="39364"/>
                </a:lnTo>
                <a:lnTo>
                  <a:pt x="53766" y="39364"/>
                </a:lnTo>
                <a:lnTo>
                  <a:pt x="54726" y="38389"/>
                </a:lnTo>
                <a:lnTo>
                  <a:pt x="54726" y="37429"/>
                </a:lnTo>
                <a:lnTo>
                  <a:pt x="55686" y="36469"/>
                </a:lnTo>
                <a:lnTo>
                  <a:pt x="55686" y="24002"/>
                </a:lnTo>
                <a:lnTo>
                  <a:pt x="54726" y="23027"/>
                </a:lnTo>
                <a:lnTo>
                  <a:pt x="54726" y="22082"/>
                </a:lnTo>
                <a:lnTo>
                  <a:pt x="53766" y="22082"/>
                </a:lnTo>
                <a:lnTo>
                  <a:pt x="52806" y="21122"/>
                </a:lnTo>
                <a:lnTo>
                  <a:pt x="35524" y="21122"/>
                </a:lnTo>
                <a:lnTo>
                  <a:pt x="35524" y="2880"/>
                </a:lnTo>
                <a:lnTo>
                  <a:pt x="34564" y="2880"/>
                </a:lnTo>
                <a:lnTo>
                  <a:pt x="34564" y="1920"/>
                </a:lnTo>
                <a:lnTo>
                  <a:pt x="33604" y="1920"/>
                </a:lnTo>
                <a:lnTo>
                  <a:pt x="32644" y="960"/>
                </a:lnTo>
                <a:lnTo>
                  <a:pt x="29763" y="960"/>
                </a:lnTo>
                <a:lnTo>
                  <a:pt x="27843" y="0"/>
                </a:lnTo>
                <a:lnTo>
                  <a:pt x="20162" y="0"/>
                </a:lnTo>
                <a:lnTo>
                  <a:pt x="19202" y="960"/>
                </a:lnTo>
                <a:lnTo>
                  <a:pt x="15361" y="960"/>
                </a:lnTo>
                <a:lnTo>
                  <a:pt x="14401" y="1920"/>
                </a:lnTo>
                <a:lnTo>
                  <a:pt x="13441" y="1920"/>
                </a:lnTo>
                <a:lnTo>
                  <a:pt x="13441" y="21122"/>
                </a:lnTo>
                <a:lnTo>
                  <a:pt x="2880" y="21122"/>
                </a:lnTo>
                <a:lnTo>
                  <a:pt x="2880" y="22082"/>
                </a:lnTo>
                <a:lnTo>
                  <a:pt x="1935" y="22082"/>
                </a:lnTo>
                <a:lnTo>
                  <a:pt x="975" y="23027"/>
                </a:lnTo>
                <a:lnTo>
                  <a:pt x="975" y="24963"/>
                </a:lnTo>
                <a:lnTo>
                  <a:pt x="0" y="25923"/>
                </a:lnTo>
                <a:lnTo>
                  <a:pt x="0" y="33588"/>
                </a:lnTo>
                <a:lnTo>
                  <a:pt x="975" y="36469"/>
                </a:lnTo>
                <a:lnTo>
                  <a:pt x="975" y="37429"/>
                </a:lnTo>
                <a:lnTo>
                  <a:pt x="1935" y="39364"/>
                </a:lnTo>
                <a:lnTo>
                  <a:pt x="13441" y="39364"/>
                </a:lnTo>
                <a:lnTo>
                  <a:pt x="13441" y="88315"/>
                </a:lnTo>
                <a:lnTo>
                  <a:pt x="14401" y="92156"/>
                </a:lnTo>
                <a:lnTo>
                  <a:pt x="15361" y="95996"/>
                </a:lnTo>
                <a:lnTo>
                  <a:pt x="17282" y="98877"/>
                </a:lnTo>
                <a:lnTo>
                  <a:pt x="19202" y="100797"/>
                </a:lnTo>
                <a:lnTo>
                  <a:pt x="21122" y="103677"/>
                </a:lnTo>
                <a:lnTo>
                  <a:pt x="24002" y="104637"/>
                </a:lnTo>
                <a:lnTo>
                  <a:pt x="26883" y="106558"/>
                </a:lnTo>
                <a:lnTo>
                  <a:pt x="30723" y="107518"/>
                </a:lnTo>
                <a:lnTo>
                  <a:pt x="47045" y="107518"/>
                </a:lnTo>
                <a:lnTo>
                  <a:pt x="48005" y="106558"/>
                </a:lnTo>
                <a:lnTo>
                  <a:pt x="49926" y="106558"/>
                </a:lnTo>
                <a:lnTo>
                  <a:pt x="50886" y="105597"/>
                </a:lnTo>
                <a:lnTo>
                  <a:pt x="52806" y="105597"/>
                </a:lnTo>
                <a:lnTo>
                  <a:pt x="53766" y="104637"/>
                </a:lnTo>
                <a:lnTo>
                  <a:pt x="54726" y="103677"/>
                </a:lnTo>
                <a:lnTo>
                  <a:pt x="54726" y="102717"/>
                </a:lnTo>
                <a:lnTo>
                  <a:pt x="55686" y="100797"/>
                </a:lnTo>
                <a:lnTo>
                  <a:pt x="55686" y="89275"/>
                </a:lnTo>
                <a:lnTo>
                  <a:pt x="54726" y="88315"/>
                </a:lnTo>
                <a:lnTo>
                  <a:pt x="54726" y="87355"/>
                </a:lnTo>
                <a:lnTo>
                  <a:pt x="51846" y="87355"/>
                </a:lnTo>
                <a:lnTo>
                  <a:pt x="50886" y="88315"/>
                </a:lnTo>
                <a:lnTo>
                  <a:pt x="48966" y="88315"/>
                </a:lnTo>
                <a:lnTo>
                  <a:pt x="48005" y="89275"/>
                </a:lnTo>
                <a:lnTo>
                  <a:pt x="41285" y="89275"/>
                </a:lnTo>
                <a:lnTo>
                  <a:pt x="38404" y="88315"/>
                </a:lnTo>
                <a:lnTo>
                  <a:pt x="37444" y="8639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3" name="object 713"/>
          <p:cNvSpPr/>
          <p:nvPr/>
        </p:nvSpPr>
        <p:spPr>
          <a:xfrm>
            <a:off x="5857021" y="2092512"/>
            <a:ext cx="60472" cy="89275"/>
          </a:xfrm>
          <a:custGeom>
            <a:avLst/>
            <a:gdLst/>
            <a:ahLst/>
            <a:cxnLst/>
            <a:rect l="l" t="t" r="r" b="b"/>
            <a:pathLst>
              <a:path w="60472" h="89275">
                <a:moveTo>
                  <a:pt x="60472" y="61432"/>
                </a:moveTo>
                <a:lnTo>
                  <a:pt x="60472" y="57591"/>
                </a:lnTo>
                <a:lnTo>
                  <a:pt x="59512" y="54711"/>
                </a:lnTo>
                <a:lnTo>
                  <a:pt x="58552" y="52791"/>
                </a:lnTo>
                <a:lnTo>
                  <a:pt x="57591" y="49910"/>
                </a:lnTo>
                <a:lnTo>
                  <a:pt x="55671" y="47030"/>
                </a:lnTo>
                <a:lnTo>
                  <a:pt x="53751" y="46070"/>
                </a:lnTo>
                <a:lnTo>
                  <a:pt x="51831" y="44150"/>
                </a:lnTo>
                <a:lnTo>
                  <a:pt x="49911" y="42230"/>
                </a:lnTo>
                <a:lnTo>
                  <a:pt x="47990" y="41269"/>
                </a:lnTo>
                <a:lnTo>
                  <a:pt x="45110" y="39349"/>
                </a:lnTo>
                <a:lnTo>
                  <a:pt x="43205" y="38389"/>
                </a:lnTo>
                <a:lnTo>
                  <a:pt x="40309" y="37429"/>
                </a:lnTo>
                <a:lnTo>
                  <a:pt x="38389" y="36469"/>
                </a:lnTo>
                <a:lnTo>
                  <a:pt x="36484" y="35509"/>
                </a:lnTo>
                <a:lnTo>
                  <a:pt x="33588" y="34549"/>
                </a:lnTo>
                <a:lnTo>
                  <a:pt x="31683" y="33588"/>
                </a:lnTo>
                <a:lnTo>
                  <a:pt x="29748" y="32628"/>
                </a:lnTo>
                <a:lnTo>
                  <a:pt x="27843" y="32628"/>
                </a:lnTo>
                <a:lnTo>
                  <a:pt x="25923" y="31668"/>
                </a:lnTo>
                <a:lnTo>
                  <a:pt x="24002" y="29748"/>
                </a:lnTo>
                <a:lnTo>
                  <a:pt x="23027" y="28788"/>
                </a:lnTo>
                <a:lnTo>
                  <a:pt x="22082" y="27828"/>
                </a:lnTo>
                <a:lnTo>
                  <a:pt x="21122" y="25907"/>
                </a:lnTo>
                <a:lnTo>
                  <a:pt x="21122" y="23027"/>
                </a:lnTo>
                <a:lnTo>
                  <a:pt x="22082" y="22067"/>
                </a:lnTo>
                <a:lnTo>
                  <a:pt x="22082" y="21107"/>
                </a:lnTo>
                <a:lnTo>
                  <a:pt x="23027" y="20162"/>
                </a:lnTo>
                <a:lnTo>
                  <a:pt x="23027" y="19187"/>
                </a:lnTo>
                <a:lnTo>
                  <a:pt x="24002" y="18227"/>
                </a:lnTo>
                <a:lnTo>
                  <a:pt x="24963" y="17266"/>
                </a:lnTo>
                <a:lnTo>
                  <a:pt x="26868" y="17266"/>
                </a:lnTo>
                <a:lnTo>
                  <a:pt x="27843" y="16322"/>
                </a:lnTo>
                <a:lnTo>
                  <a:pt x="38389" y="16322"/>
                </a:lnTo>
                <a:lnTo>
                  <a:pt x="40309" y="17266"/>
                </a:lnTo>
                <a:lnTo>
                  <a:pt x="43205" y="17266"/>
                </a:lnTo>
                <a:lnTo>
                  <a:pt x="45110" y="18227"/>
                </a:lnTo>
                <a:lnTo>
                  <a:pt x="46070" y="19187"/>
                </a:lnTo>
                <a:lnTo>
                  <a:pt x="47990" y="19187"/>
                </a:lnTo>
                <a:lnTo>
                  <a:pt x="49911" y="20162"/>
                </a:lnTo>
                <a:lnTo>
                  <a:pt x="50871" y="21107"/>
                </a:lnTo>
                <a:lnTo>
                  <a:pt x="51831" y="21107"/>
                </a:lnTo>
                <a:lnTo>
                  <a:pt x="52791" y="22067"/>
                </a:lnTo>
                <a:lnTo>
                  <a:pt x="53751" y="22067"/>
                </a:lnTo>
                <a:lnTo>
                  <a:pt x="54711" y="21107"/>
                </a:lnTo>
                <a:lnTo>
                  <a:pt x="54711" y="20162"/>
                </a:lnTo>
                <a:lnTo>
                  <a:pt x="55671" y="20162"/>
                </a:lnTo>
                <a:lnTo>
                  <a:pt x="55671" y="8641"/>
                </a:lnTo>
                <a:lnTo>
                  <a:pt x="54711" y="7665"/>
                </a:lnTo>
                <a:lnTo>
                  <a:pt x="54711" y="6720"/>
                </a:lnTo>
                <a:lnTo>
                  <a:pt x="53751" y="5760"/>
                </a:lnTo>
                <a:lnTo>
                  <a:pt x="52791" y="4800"/>
                </a:lnTo>
                <a:lnTo>
                  <a:pt x="51831" y="4800"/>
                </a:lnTo>
                <a:lnTo>
                  <a:pt x="50871" y="3825"/>
                </a:lnTo>
                <a:lnTo>
                  <a:pt x="49911" y="2880"/>
                </a:lnTo>
                <a:lnTo>
                  <a:pt x="47990" y="2880"/>
                </a:lnTo>
                <a:lnTo>
                  <a:pt x="46070" y="1920"/>
                </a:lnTo>
                <a:lnTo>
                  <a:pt x="44150" y="1920"/>
                </a:lnTo>
                <a:lnTo>
                  <a:pt x="42230" y="960"/>
                </a:lnTo>
                <a:lnTo>
                  <a:pt x="37429" y="960"/>
                </a:lnTo>
                <a:lnTo>
                  <a:pt x="34549" y="0"/>
                </a:lnTo>
                <a:lnTo>
                  <a:pt x="27843" y="0"/>
                </a:lnTo>
                <a:lnTo>
                  <a:pt x="23027" y="960"/>
                </a:lnTo>
                <a:lnTo>
                  <a:pt x="19202" y="1920"/>
                </a:lnTo>
                <a:lnTo>
                  <a:pt x="15361" y="3825"/>
                </a:lnTo>
                <a:lnTo>
                  <a:pt x="11521" y="4800"/>
                </a:lnTo>
                <a:lnTo>
                  <a:pt x="8641" y="7665"/>
                </a:lnTo>
                <a:lnTo>
                  <a:pt x="6720" y="9601"/>
                </a:lnTo>
                <a:lnTo>
                  <a:pt x="3840" y="12481"/>
                </a:lnTo>
                <a:lnTo>
                  <a:pt x="2880" y="15346"/>
                </a:lnTo>
                <a:lnTo>
                  <a:pt x="960" y="18227"/>
                </a:lnTo>
                <a:lnTo>
                  <a:pt x="960" y="32628"/>
                </a:lnTo>
                <a:lnTo>
                  <a:pt x="1920" y="35509"/>
                </a:lnTo>
                <a:lnTo>
                  <a:pt x="2880" y="37429"/>
                </a:lnTo>
                <a:lnTo>
                  <a:pt x="4800" y="40309"/>
                </a:lnTo>
                <a:lnTo>
                  <a:pt x="6720" y="42230"/>
                </a:lnTo>
                <a:lnTo>
                  <a:pt x="8641" y="44150"/>
                </a:lnTo>
                <a:lnTo>
                  <a:pt x="10561" y="45110"/>
                </a:lnTo>
                <a:lnTo>
                  <a:pt x="12481" y="47030"/>
                </a:lnTo>
                <a:lnTo>
                  <a:pt x="14401" y="47990"/>
                </a:lnTo>
                <a:lnTo>
                  <a:pt x="17282" y="48950"/>
                </a:lnTo>
                <a:lnTo>
                  <a:pt x="19202" y="49910"/>
                </a:lnTo>
                <a:lnTo>
                  <a:pt x="22082" y="50871"/>
                </a:lnTo>
                <a:lnTo>
                  <a:pt x="24002" y="51831"/>
                </a:lnTo>
                <a:lnTo>
                  <a:pt x="26868" y="52791"/>
                </a:lnTo>
                <a:lnTo>
                  <a:pt x="28803" y="53751"/>
                </a:lnTo>
                <a:lnTo>
                  <a:pt x="30708" y="54711"/>
                </a:lnTo>
                <a:lnTo>
                  <a:pt x="32644" y="55671"/>
                </a:lnTo>
                <a:lnTo>
                  <a:pt x="34549" y="56631"/>
                </a:lnTo>
                <a:lnTo>
                  <a:pt x="35524" y="57591"/>
                </a:lnTo>
                <a:lnTo>
                  <a:pt x="36484" y="58552"/>
                </a:lnTo>
                <a:lnTo>
                  <a:pt x="38389" y="60472"/>
                </a:lnTo>
                <a:lnTo>
                  <a:pt x="38389" y="66233"/>
                </a:lnTo>
                <a:lnTo>
                  <a:pt x="37429" y="67193"/>
                </a:lnTo>
                <a:lnTo>
                  <a:pt x="37429" y="69113"/>
                </a:lnTo>
                <a:lnTo>
                  <a:pt x="36484" y="70073"/>
                </a:lnTo>
                <a:lnTo>
                  <a:pt x="34549" y="70073"/>
                </a:lnTo>
                <a:lnTo>
                  <a:pt x="33588" y="71033"/>
                </a:lnTo>
                <a:lnTo>
                  <a:pt x="32644" y="71993"/>
                </a:lnTo>
                <a:lnTo>
                  <a:pt x="30708" y="71993"/>
                </a:lnTo>
                <a:lnTo>
                  <a:pt x="29748" y="72953"/>
                </a:lnTo>
                <a:lnTo>
                  <a:pt x="22082" y="72953"/>
                </a:lnTo>
                <a:lnTo>
                  <a:pt x="19202" y="71993"/>
                </a:lnTo>
                <a:lnTo>
                  <a:pt x="17282" y="71993"/>
                </a:lnTo>
                <a:lnTo>
                  <a:pt x="14401" y="71033"/>
                </a:lnTo>
                <a:lnTo>
                  <a:pt x="12481" y="70073"/>
                </a:lnTo>
                <a:lnTo>
                  <a:pt x="10561" y="69113"/>
                </a:lnTo>
                <a:lnTo>
                  <a:pt x="8641" y="68153"/>
                </a:lnTo>
                <a:lnTo>
                  <a:pt x="6720" y="67193"/>
                </a:lnTo>
                <a:lnTo>
                  <a:pt x="5760" y="67193"/>
                </a:lnTo>
                <a:lnTo>
                  <a:pt x="4800" y="66233"/>
                </a:lnTo>
                <a:lnTo>
                  <a:pt x="3840" y="65272"/>
                </a:lnTo>
                <a:lnTo>
                  <a:pt x="2880" y="65272"/>
                </a:lnTo>
                <a:lnTo>
                  <a:pt x="1920" y="66233"/>
                </a:lnTo>
                <a:lnTo>
                  <a:pt x="960" y="66233"/>
                </a:lnTo>
                <a:lnTo>
                  <a:pt x="960" y="68153"/>
                </a:lnTo>
                <a:lnTo>
                  <a:pt x="0" y="68153"/>
                </a:lnTo>
                <a:lnTo>
                  <a:pt x="0" y="78714"/>
                </a:lnTo>
                <a:lnTo>
                  <a:pt x="960" y="79674"/>
                </a:lnTo>
                <a:lnTo>
                  <a:pt x="960" y="80634"/>
                </a:lnTo>
                <a:lnTo>
                  <a:pt x="1920" y="81594"/>
                </a:lnTo>
                <a:lnTo>
                  <a:pt x="1920" y="82555"/>
                </a:lnTo>
                <a:lnTo>
                  <a:pt x="2880" y="83515"/>
                </a:lnTo>
                <a:lnTo>
                  <a:pt x="3840" y="83515"/>
                </a:lnTo>
                <a:lnTo>
                  <a:pt x="4800" y="84475"/>
                </a:lnTo>
                <a:lnTo>
                  <a:pt x="6720" y="85435"/>
                </a:lnTo>
                <a:lnTo>
                  <a:pt x="8641" y="85435"/>
                </a:lnTo>
                <a:lnTo>
                  <a:pt x="10561" y="86395"/>
                </a:lnTo>
                <a:lnTo>
                  <a:pt x="12481" y="87355"/>
                </a:lnTo>
                <a:lnTo>
                  <a:pt x="15361" y="87355"/>
                </a:lnTo>
                <a:lnTo>
                  <a:pt x="17282" y="88315"/>
                </a:lnTo>
                <a:lnTo>
                  <a:pt x="20162" y="88315"/>
                </a:lnTo>
                <a:lnTo>
                  <a:pt x="23027" y="89275"/>
                </a:lnTo>
                <a:lnTo>
                  <a:pt x="30708" y="89275"/>
                </a:lnTo>
                <a:lnTo>
                  <a:pt x="35524" y="88315"/>
                </a:lnTo>
                <a:lnTo>
                  <a:pt x="39364" y="87355"/>
                </a:lnTo>
                <a:lnTo>
                  <a:pt x="44150" y="86395"/>
                </a:lnTo>
                <a:lnTo>
                  <a:pt x="47990" y="84475"/>
                </a:lnTo>
                <a:lnTo>
                  <a:pt x="50871" y="81594"/>
                </a:lnTo>
                <a:lnTo>
                  <a:pt x="53751" y="79674"/>
                </a:lnTo>
                <a:lnTo>
                  <a:pt x="55671" y="76794"/>
                </a:lnTo>
                <a:lnTo>
                  <a:pt x="57591" y="73913"/>
                </a:lnTo>
                <a:lnTo>
                  <a:pt x="59512" y="70073"/>
                </a:lnTo>
                <a:lnTo>
                  <a:pt x="60472" y="66233"/>
                </a:lnTo>
                <a:lnTo>
                  <a:pt x="60472" y="6143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4" name="object 714"/>
          <p:cNvSpPr/>
          <p:nvPr/>
        </p:nvSpPr>
        <p:spPr>
          <a:xfrm>
            <a:off x="5933815" y="2152985"/>
            <a:ext cx="25923" cy="27843"/>
          </a:xfrm>
          <a:custGeom>
            <a:avLst/>
            <a:gdLst/>
            <a:ahLst/>
            <a:cxnLst/>
            <a:rect l="l" t="t" r="r" b="b"/>
            <a:pathLst>
              <a:path w="25923" h="27843">
                <a:moveTo>
                  <a:pt x="25923" y="13441"/>
                </a:moveTo>
                <a:lnTo>
                  <a:pt x="25923" y="8641"/>
                </a:lnTo>
                <a:lnTo>
                  <a:pt x="24963" y="4800"/>
                </a:lnTo>
                <a:lnTo>
                  <a:pt x="23042" y="2880"/>
                </a:lnTo>
                <a:lnTo>
                  <a:pt x="21122" y="960"/>
                </a:lnTo>
                <a:lnTo>
                  <a:pt x="18242" y="0"/>
                </a:lnTo>
                <a:lnTo>
                  <a:pt x="8641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8641"/>
                </a:lnTo>
                <a:lnTo>
                  <a:pt x="0" y="19202"/>
                </a:lnTo>
                <a:lnTo>
                  <a:pt x="960" y="23042"/>
                </a:lnTo>
                <a:lnTo>
                  <a:pt x="2880" y="24963"/>
                </a:lnTo>
                <a:lnTo>
                  <a:pt x="4800" y="26883"/>
                </a:lnTo>
                <a:lnTo>
                  <a:pt x="7680" y="27843"/>
                </a:lnTo>
                <a:lnTo>
                  <a:pt x="18242" y="27843"/>
                </a:lnTo>
                <a:lnTo>
                  <a:pt x="21122" y="26883"/>
                </a:lnTo>
                <a:lnTo>
                  <a:pt x="23042" y="24963"/>
                </a:lnTo>
                <a:lnTo>
                  <a:pt x="24963" y="23042"/>
                </a:lnTo>
                <a:lnTo>
                  <a:pt x="25923" y="19202"/>
                </a:lnTo>
                <a:lnTo>
                  <a:pt x="25923" y="134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5" name="object 715"/>
          <p:cNvSpPr/>
          <p:nvPr/>
        </p:nvSpPr>
        <p:spPr>
          <a:xfrm>
            <a:off x="3844914" y="2344978"/>
            <a:ext cx="43205" cy="12481"/>
          </a:xfrm>
          <a:custGeom>
            <a:avLst/>
            <a:gdLst/>
            <a:ahLst/>
            <a:cxnLst/>
            <a:rect l="l" t="t" r="r" b="b"/>
            <a:pathLst>
              <a:path w="43205" h="12481">
                <a:moveTo>
                  <a:pt x="960" y="10561"/>
                </a:moveTo>
                <a:lnTo>
                  <a:pt x="960" y="11521"/>
                </a:lnTo>
                <a:lnTo>
                  <a:pt x="1920" y="12481"/>
                </a:lnTo>
                <a:lnTo>
                  <a:pt x="41285" y="12481"/>
                </a:lnTo>
                <a:lnTo>
                  <a:pt x="42245" y="11521"/>
                </a:lnTo>
                <a:lnTo>
                  <a:pt x="42245" y="10561"/>
                </a:lnTo>
                <a:lnTo>
                  <a:pt x="43205" y="9601"/>
                </a:lnTo>
                <a:lnTo>
                  <a:pt x="43205" y="3840"/>
                </a:lnTo>
                <a:lnTo>
                  <a:pt x="42245" y="2880"/>
                </a:lnTo>
                <a:lnTo>
                  <a:pt x="42245" y="960"/>
                </a:lnTo>
                <a:lnTo>
                  <a:pt x="41285" y="960"/>
                </a:lnTo>
                <a:lnTo>
                  <a:pt x="41285" y="0"/>
                </a:lnTo>
                <a:lnTo>
                  <a:pt x="1920" y="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9601"/>
                </a:lnTo>
                <a:lnTo>
                  <a:pt x="960" y="105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6" name="object 716"/>
          <p:cNvSpPr/>
          <p:nvPr/>
        </p:nvSpPr>
        <p:spPr>
          <a:xfrm>
            <a:off x="4049389" y="2279705"/>
            <a:ext cx="71993" cy="116159"/>
          </a:xfrm>
          <a:custGeom>
            <a:avLst/>
            <a:gdLst/>
            <a:ahLst/>
            <a:cxnLst/>
            <a:rect l="l" t="t" r="r" b="b"/>
            <a:pathLst>
              <a:path w="71993" h="116159">
                <a:moveTo>
                  <a:pt x="960" y="78714"/>
                </a:moveTo>
                <a:lnTo>
                  <a:pt x="960" y="83515"/>
                </a:lnTo>
                <a:lnTo>
                  <a:pt x="1920" y="87355"/>
                </a:lnTo>
                <a:lnTo>
                  <a:pt x="2880" y="92156"/>
                </a:lnTo>
                <a:lnTo>
                  <a:pt x="3840" y="95996"/>
                </a:lnTo>
                <a:lnTo>
                  <a:pt x="5760" y="99837"/>
                </a:lnTo>
                <a:lnTo>
                  <a:pt x="7680" y="102717"/>
                </a:lnTo>
                <a:lnTo>
                  <a:pt x="9601" y="105597"/>
                </a:lnTo>
                <a:lnTo>
                  <a:pt x="11521" y="108478"/>
                </a:lnTo>
                <a:lnTo>
                  <a:pt x="14401" y="111358"/>
                </a:lnTo>
                <a:lnTo>
                  <a:pt x="17282" y="113278"/>
                </a:lnTo>
                <a:lnTo>
                  <a:pt x="21122" y="115199"/>
                </a:lnTo>
                <a:lnTo>
                  <a:pt x="24963" y="116159"/>
                </a:lnTo>
                <a:lnTo>
                  <a:pt x="24003" y="83515"/>
                </a:lnTo>
                <a:lnTo>
                  <a:pt x="23042" y="79674"/>
                </a:lnTo>
                <a:lnTo>
                  <a:pt x="23042" y="67193"/>
                </a:lnTo>
                <a:lnTo>
                  <a:pt x="22082" y="50871"/>
                </a:lnTo>
                <a:lnTo>
                  <a:pt x="23042" y="46070"/>
                </a:lnTo>
                <a:lnTo>
                  <a:pt x="23042" y="42230"/>
                </a:lnTo>
                <a:lnTo>
                  <a:pt x="24003" y="38389"/>
                </a:lnTo>
                <a:lnTo>
                  <a:pt x="24963" y="33588"/>
                </a:lnTo>
                <a:lnTo>
                  <a:pt x="26883" y="30708"/>
                </a:lnTo>
                <a:lnTo>
                  <a:pt x="28803" y="27828"/>
                </a:lnTo>
                <a:lnTo>
                  <a:pt x="30723" y="24963"/>
                </a:lnTo>
                <a:lnTo>
                  <a:pt x="33604" y="22082"/>
                </a:lnTo>
                <a:lnTo>
                  <a:pt x="36484" y="20147"/>
                </a:lnTo>
                <a:lnTo>
                  <a:pt x="40325" y="18242"/>
                </a:lnTo>
                <a:lnTo>
                  <a:pt x="58567" y="18242"/>
                </a:lnTo>
                <a:lnTo>
                  <a:pt x="60487" y="19187"/>
                </a:lnTo>
                <a:lnTo>
                  <a:pt x="61447" y="19187"/>
                </a:lnTo>
                <a:lnTo>
                  <a:pt x="63367" y="20147"/>
                </a:lnTo>
                <a:lnTo>
                  <a:pt x="64328" y="20147"/>
                </a:lnTo>
                <a:lnTo>
                  <a:pt x="65288" y="21122"/>
                </a:lnTo>
                <a:lnTo>
                  <a:pt x="70088" y="21122"/>
                </a:lnTo>
                <a:lnTo>
                  <a:pt x="70088" y="20147"/>
                </a:lnTo>
                <a:lnTo>
                  <a:pt x="71048" y="20147"/>
                </a:lnTo>
                <a:lnTo>
                  <a:pt x="71048" y="16306"/>
                </a:lnTo>
                <a:lnTo>
                  <a:pt x="71993" y="15361"/>
                </a:lnTo>
                <a:lnTo>
                  <a:pt x="71993" y="10561"/>
                </a:lnTo>
                <a:lnTo>
                  <a:pt x="71048" y="9601"/>
                </a:lnTo>
                <a:lnTo>
                  <a:pt x="71048" y="5760"/>
                </a:lnTo>
                <a:lnTo>
                  <a:pt x="70088" y="4800"/>
                </a:lnTo>
                <a:lnTo>
                  <a:pt x="69128" y="3840"/>
                </a:lnTo>
                <a:lnTo>
                  <a:pt x="68153" y="3840"/>
                </a:lnTo>
                <a:lnTo>
                  <a:pt x="67208" y="2880"/>
                </a:lnTo>
                <a:lnTo>
                  <a:pt x="65288" y="1920"/>
                </a:lnTo>
                <a:lnTo>
                  <a:pt x="62407" y="1920"/>
                </a:lnTo>
                <a:lnTo>
                  <a:pt x="60487" y="960"/>
                </a:lnTo>
                <a:lnTo>
                  <a:pt x="55686" y="960"/>
                </a:lnTo>
                <a:lnTo>
                  <a:pt x="53766" y="0"/>
                </a:lnTo>
                <a:lnTo>
                  <a:pt x="42245" y="0"/>
                </a:lnTo>
                <a:lnTo>
                  <a:pt x="35524" y="960"/>
                </a:lnTo>
                <a:lnTo>
                  <a:pt x="30723" y="2880"/>
                </a:lnTo>
                <a:lnTo>
                  <a:pt x="25923" y="4800"/>
                </a:lnTo>
                <a:lnTo>
                  <a:pt x="21122" y="7680"/>
                </a:lnTo>
                <a:lnTo>
                  <a:pt x="17282" y="10561"/>
                </a:lnTo>
                <a:lnTo>
                  <a:pt x="13441" y="13441"/>
                </a:lnTo>
                <a:lnTo>
                  <a:pt x="10561" y="17282"/>
                </a:lnTo>
                <a:lnTo>
                  <a:pt x="8641" y="22082"/>
                </a:lnTo>
                <a:lnTo>
                  <a:pt x="6720" y="25907"/>
                </a:lnTo>
                <a:lnTo>
                  <a:pt x="4800" y="30708"/>
                </a:lnTo>
                <a:lnTo>
                  <a:pt x="2880" y="35509"/>
                </a:lnTo>
                <a:lnTo>
                  <a:pt x="1920" y="40309"/>
                </a:lnTo>
                <a:lnTo>
                  <a:pt x="960" y="44150"/>
                </a:lnTo>
                <a:lnTo>
                  <a:pt x="960" y="49910"/>
                </a:lnTo>
                <a:lnTo>
                  <a:pt x="0" y="54711"/>
                </a:lnTo>
                <a:lnTo>
                  <a:pt x="0" y="73913"/>
                </a:lnTo>
                <a:lnTo>
                  <a:pt x="960" y="7871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7" name="object 717"/>
          <p:cNvSpPr/>
          <p:nvPr/>
        </p:nvSpPr>
        <p:spPr>
          <a:xfrm>
            <a:off x="4071472" y="2323856"/>
            <a:ext cx="56631" cy="73914"/>
          </a:xfrm>
          <a:custGeom>
            <a:avLst/>
            <a:gdLst/>
            <a:ahLst/>
            <a:cxnLst/>
            <a:rect l="l" t="t" r="r" b="b"/>
            <a:pathLst>
              <a:path w="56631" h="73914">
                <a:moveTo>
                  <a:pt x="6720" y="72953"/>
                </a:moveTo>
                <a:lnTo>
                  <a:pt x="11521" y="73914"/>
                </a:lnTo>
                <a:lnTo>
                  <a:pt x="23042" y="73914"/>
                </a:lnTo>
                <a:lnTo>
                  <a:pt x="28803" y="72953"/>
                </a:lnTo>
                <a:lnTo>
                  <a:pt x="33604" y="71048"/>
                </a:lnTo>
                <a:lnTo>
                  <a:pt x="38404" y="69128"/>
                </a:lnTo>
                <a:lnTo>
                  <a:pt x="43205" y="66233"/>
                </a:lnTo>
                <a:lnTo>
                  <a:pt x="46070" y="62407"/>
                </a:lnTo>
                <a:lnTo>
                  <a:pt x="49910" y="58567"/>
                </a:lnTo>
                <a:lnTo>
                  <a:pt x="51846" y="54726"/>
                </a:lnTo>
                <a:lnTo>
                  <a:pt x="53751" y="49926"/>
                </a:lnTo>
                <a:lnTo>
                  <a:pt x="55686" y="45125"/>
                </a:lnTo>
                <a:lnTo>
                  <a:pt x="56631" y="39364"/>
                </a:lnTo>
                <a:lnTo>
                  <a:pt x="56631" y="28803"/>
                </a:lnTo>
                <a:lnTo>
                  <a:pt x="55686" y="24002"/>
                </a:lnTo>
                <a:lnTo>
                  <a:pt x="54726" y="20162"/>
                </a:lnTo>
                <a:lnTo>
                  <a:pt x="53751" y="15361"/>
                </a:lnTo>
                <a:lnTo>
                  <a:pt x="51846" y="12481"/>
                </a:lnTo>
                <a:lnTo>
                  <a:pt x="48966" y="9601"/>
                </a:lnTo>
                <a:lnTo>
                  <a:pt x="46070" y="5760"/>
                </a:lnTo>
                <a:lnTo>
                  <a:pt x="43205" y="3840"/>
                </a:lnTo>
                <a:lnTo>
                  <a:pt x="39364" y="1920"/>
                </a:lnTo>
                <a:lnTo>
                  <a:pt x="34564" y="960"/>
                </a:lnTo>
                <a:lnTo>
                  <a:pt x="29763" y="0"/>
                </a:lnTo>
                <a:lnTo>
                  <a:pt x="19202" y="0"/>
                </a:lnTo>
                <a:lnTo>
                  <a:pt x="16322" y="960"/>
                </a:lnTo>
                <a:lnTo>
                  <a:pt x="14401" y="960"/>
                </a:lnTo>
                <a:lnTo>
                  <a:pt x="12481" y="1920"/>
                </a:lnTo>
                <a:lnTo>
                  <a:pt x="10561" y="1920"/>
                </a:lnTo>
                <a:lnTo>
                  <a:pt x="8641" y="2880"/>
                </a:lnTo>
                <a:lnTo>
                  <a:pt x="6720" y="3840"/>
                </a:lnTo>
                <a:lnTo>
                  <a:pt x="4800" y="3840"/>
                </a:lnTo>
                <a:lnTo>
                  <a:pt x="2880" y="4800"/>
                </a:lnTo>
                <a:lnTo>
                  <a:pt x="1920" y="5760"/>
                </a:lnTo>
                <a:lnTo>
                  <a:pt x="0" y="6720"/>
                </a:lnTo>
                <a:lnTo>
                  <a:pt x="960" y="23042"/>
                </a:lnTo>
                <a:lnTo>
                  <a:pt x="1920" y="23042"/>
                </a:lnTo>
                <a:lnTo>
                  <a:pt x="3840" y="22082"/>
                </a:lnTo>
                <a:lnTo>
                  <a:pt x="4800" y="21122"/>
                </a:lnTo>
                <a:lnTo>
                  <a:pt x="6720" y="20162"/>
                </a:lnTo>
                <a:lnTo>
                  <a:pt x="7680" y="20162"/>
                </a:lnTo>
                <a:lnTo>
                  <a:pt x="9601" y="19202"/>
                </a:lnTo>
                <a:lnTo>
                  <a:pt x="10561" y="19202"/>
                </a:lnTo>
                <a:lnTo>
                  <a:pt x="12481" y="18242"/>
                </a:lnTo>
                <a:lnTo>
                  <a:pt x="14401" y="18242"/>
                </a:lnTo>
                <a:lnTo>
                  <a:pt x="15361" y="17282"/>
                </a:lnTo>
                <a:lnTo>
                  <a:pt x="22082" y="17282"/>
                </a:lnTo>
                <a:lnTo>
                  <a:pt x="24002" y="18242"/>
                </a:lnTo>
                <a:lnTo>
                  <a:pt x="25923" y="19202"/>
                </a:lnTo>
                <a:lnTo>
                  <a:pt x="27843" y="19202"/>
                </a:lnTo>
                <a:lnTo>
                  <a:pt x="29763" y="21122"/>
                </a:lnTo>
                <a:lnTo>
                  <a:pt x="30723" y="22082"/>
                </a:lnTo>
                <a:lnTo>
                  <a:pt x="31683" y="24002"/>
                </a:lnTo>
                <a:lnTo>
                  <a:pt x="32644" y="25923"/>
                </a:lnTo>
                <a:lnTo>
                  <a:pt x="32644" y="27843"/>
                </a:lnTo>
                <a:lnTo>
                  <a:pt x="33604" y="30723"/>
                </a:lnTo>
                <a:lnTo>
                  <a:pt x="33604" y="41285"/>
                </a:lnTo>
                <a:lnTo>
                  <a:pt x="32644" y="44165"/>
                </a:lnTo>
                <a:lnTo>
                  <a:pt x="31683" y="46085"/>
                </a:lnTo>
                <a:lnTo>
                  <a:pt x="30723" y="48966"/>
                </a:lnTo>
                <a:lnTo>
                  <a:pt x="29763" y="49926"/>
                </a:lnTo>
                <a:lnTo>
                  <a:pt x="28803" y="51846"/>
                </a:lnTo>
                <a:lnTo>
                  <a:pt x="26883" y="53766"/>
                </a:lnTo>
                <a:lnTo>
                  <a:pt x="24963" y="54726"/>
                </a:lnTo>
                <a:lnTo>
                  <a:pt x="23042" y="55686"/>
                </a:lnTo>
                <a:lnTo>
                  <a:pt x="12481" y="55686"/>
                </a:lnTo>
                <a:lnTo>
                  <a:pt x="10561" y="54726"/>
                </a:lnTo>
                <a:lnTo>
                  <a:pt x="7680" y="53766"/>
                </a:lnTo>
                <a:lnTo>
                  <a:pt x="6720" y="51846"/>
                </a:lnTo>
                <a:lnTo>
                  <a:pt x="4800" y="48966"/>
                </a:lnTo>
                <a:lnTo>
                  <a:pt x="3840" y="47045"/>
                </a:lnTo>
                <a:lnTo>
                  <a:pt x="2880" y="43205"/>
                </a:lnTo>
                <a:lnTo>
                  <a:pt x="1920" y="39364"/>
                </a:lnTo>
                <a:lnTo>
                  <a:pt x="2880" y="72008"/>
                </a:lnTo>
                <a:lnTo>
                  <a:pt x="6720" y="7295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8" name="object 718"/>
          <p:cNvSpPr/>
          <p:nvPr/>
        </p:nvSpPr>
        <p:spPr>
          <a:xfrm>
            <a:off x="4142506" y="2281626"/>
            <a:ext cx="74889" cy="116144"/>
          </a:xfrm>
          <a:custGeom>
            <a:avLst/>
            <a:gdLst/>
            <a:ahLst/>
            <a:cxnLst/>
            <a:rect l="l" t="t" r="r" b="b"/>
            <a:pathLst>
              <a:path w="74889" h="116144">
                <a:moveTo>
                  <a:pt x="960" y="108463"/>
                </a:moveTo>
                <a:lnTo>
                  <a:pt x="960" y="109438"/>
                </a:lnTo>
                <a:lnTo>
                  <a:pt x="1920" y="110398"/>
                </a:lnTo>
                <a:lnTo>
                  <a:pt x="2880" y="111358"/>
                </a:lnTo>
                <a:lnTo>
                  <a:pt x="4800" y="111358"/>
                </a:lnTo>
                <a:lnTo>
                  <a:pt x="6720" y="112303"/>
                </a:lnTo>
                <a:lnTo>
                  <a:pt x="8641" y="113278"/>
                </a:lnTo>
                <a:lnTo>
                  <a:pt x="11521" y="113278"/>
                </a:lnTo>
                <a:lnTo>
                  <a:pt x="13441" y="114239"/>
                </a:lnTo>
                <a:lnTo>
                  <a:pt x="16322" y="115183"/>
                </a:lnTo>
                <a:lnTo>
                  <a:pt x="20162" y="115183"/>
                </a:lnTo>
                <a:lnTo>
                  <a:pt x="23042" y="116144"/>
                </a:lnTo>
                <a:lnTo>
                  <a:pt x="36484" y="116144"/>
                </a:lnTo>
                <a:lnTo>
                  <a:pt x="42245" y="115183"/>
                </a:lnTo>
                <a:lnTo>
                  <a:pt x="48006" y="113278"/>
                </a:lnTo>
                <a:lnTo>
                  <a:pt x="53766" y="111358"/>
                </a:lnTo>
                <a:lnTo>
                  <a:pt x="58567" y="109438"/>
                </a:lnTo>
                <a:lnTo>
                  <a:pt x="62407" y="105597"/>
                </a:lnTo>
                <a:lnTo>
                  <a:pt x="66248" y="102717"/>
                </a:lnTo>
                <a:lnTo>
                  <a:pt x="69128" y="97917"/>
                </a:lnTo>
                <a:lnTo>
                  <a:pt x="71048" y="93116"/>
                </a:lnTo>
                <a:lnTo>
                  <a:pt x="72953" y="88315"/>
                </a:lnTo>
                <a:lnTo>
                  <a:pt x="74889" y="83515"/>
                </a:lnTo>
                <a:lnTo>
                  <a:pt x="74889" y="71993"/>
                </a:lnTo>
                <a:lnTo>
                  <a:pt x="73929" y="67193"/>
                </a:lnTo>
                <a:lnTo>
                  <a:pt x="72009" y="62392"/>
                </a:lnTo>
                <a:lnTo>
                  <a:pt x="70088" y="58552"/>
                </a:lnTo>
                <a:lnTo>
                  <a:pt x="67208" y="54711"/>
                </a:lnTo>
                <a:lnTo>
                  <a:pt x="64328" y="51831"/>
                </a:lnTo>
                <a:lnTo>
                  <a:pt x="61447" y="49910"/>
                </a:lnTo>
                <a:lnTo>
                  <a:pt x="56647" y="47030"/>
                </a:lnTo>
                <a:lnTo>
                  <a:pt x="52806" y="46070"/>
                </a:lnTo>
                <a:lnTo>
                  <a:pt x="48006" y="44150"/>
                </a:lnTo>
                <a:lnTo>
                  <a:pt x="23042" y="44150"/>
                </a:lnTo>
                <a:lnTo>
                  <a:pt x="23042" y="20162"/>
                </a:lnTo>
                <a:lnTo>
                  <a:pt x="65288" y="20162"/>
                </a:lnTo>
                <a:lnTo>
                  <a:pt x="66248" y="19202"/>
                </a:lnTo>
                <a:lnTo>
                  <a:pt x="66248" y="17266"/>
                </a:lnTo>
                <a:lnTo>
                  <a:pt x="67208" y="16322"/>
                </a:lnTo>
                <a:lnTo>
                  <a:pt x="67208" y="2880"/>
                </a:lnTo>
                <a:lnTo>
                  <a:pt x="66248" y="1920"/>
                </a:lnTo>
                <a:lnTo>
                  <a:pt x="66248" y="960"/>
                </a:lnTo>
                <a:lnTo>
                  <a:pt x="65288" y="960"/>
                </a:lnTo>
                <a:lnTo>
                  <a:pt x="65288" y="0"/>
                </a:lnTo>
                <a:lnTo>
                  <a:pt x="7680" y="0"/>
                </a:lnTo>
                <a:lnTo>
                  <a:pt x="6720" y="960"/>
                </a:lnTo>
                <a:lnTo>
                  <a:pt x="5760" y="1920"/>
                </a:lnTo>
                <a:lnTo>
                  <a:pt x="4800" y="2880"/>
                </a:lnTo>
                <a:lnTo>
                  <a:pt x="3840" y="4800"/>
                </a:lnTo>
                <a:lnTo>
                  <a:pt x="3840" y="58552"/>
                </a:lnTo>
                <a:lnTo>
                  <a:pt x="4800" y="60472"/>
                </a:lnTo>
                <a:lnTo>
                  <a:pt x="5760" y="61432"/>
                </a:lnTo>
                <a:lnTo>
                  <a:pt x="7680" y="62392"/>
                </a:lnTo>
                <a:lnTo>
                  <a:pt x="14401" y="62392"/>
                </a:lnTo>
                <a:lnTo>
                  <a:pt x="16322" y="61432"/>
                </a:lnTo>
                <a:lnTo>
                  <a:pt x="33604" y="61432"/>
                </a:lnTo>
                <a:lnTo>
                  <a:pt x="37444" y="62392"/>
                </a:lnTo>
                <a:lnTo>
                  <a:pt x="40325" y="63352"/>
                </a:lnTo>
                <a:lnTo>
                  <a:pt x="42245" y="64312"/>
                </a:lnTo>
                <a:lnTo>
                  <a:pt x="44165" y="65272"/>
                </a:lnTo>
                <a:lnTo>
                  <a:pt x="46085" y="67193"/>
                </a:lnTo>
                <a:lnTo>
                  <a:pt x="48006" y="69113"/>
                </a:lnTo>
                <a:lnTo>
                  <a:pt x="48966" y="71033"/>
                </a:lnTo>
                <a:lnTo>
                  <a:pt x="48966" y="73913"/>
                </a:lnTo>
                <a:lnTo>
                  <a:pt x="49926" y="75834"/>
                </a:lnTo>
                <a:lnTo>
                  <a:pt x="49926" y="82555"/>
                </a:lnTo>
                <a:lnTo>
                  <a:pt x="48966" y="84475"/>
                </a:lnTo>
                <a:lnTo>
                  <a:pt x="48006" y="87355"/>
                </a:lnTo>
                <a:lnTo>
                  <a:pt x="47045" y="89275"/>
                </a:lnTo>
                <a:lnTo>
                  <a:pt x="46085" y="91196"/>
                </a:lnTo>
                <a:lnTo>
                  <a:pt x="44165" y="93116"/>
                </a:lnTo>
                <a:lnTo>
                  <a:pt x="42245" y="95036"/>
                </a:lnTo>
                <a:lnTo>
                  <a:pt x="39364" y="95996"/>
                </a:lnTo>
                <a:lnTo>
                  <a:pt x="36484" y="95996"/>
                </a:lnTo>
                <a:lnTo>
                  <a:pt x="33604" y="96956"/>
                </a:lnTo>
                <a:lnTo>
                  <a:pt x="30723" y="97917"/>
                </a:lnTo>
                <a:lnTo>
                  <a:pt x="23042" y="97917"/>
                </a:lnTo>
                <a:lnTo>
                  <a:pt x="20162" y="96956"/>
                </a:lnTo>
                <a:lnTo>
                  <a:pt x="17282" y="96956"/>
                </a:lnTo>
                <a:lnTo>
                  <a:pt x="14401" y="95996"/>
                </a:lnTo>
                <a:lnTo>
                  <a:pt x="11521" y="95036"/>
                </a:lnTo>
                <a:lnTo>
                  <a:pt x="9601" y="94076"/>
                </a:lnTo>
                <a:lnTo>
                  <a:pt x="7680" y="93116"/>
                </a:lnTo>
                <a:lnTo>
                  <a:pt x="6720" y="93116"/>
                </a:lnTo>
                <a:lnTo>
                  <a:pt x="4800" y="92156"/>
                </a:lnTo>
                <a:lnTo>
                  <a:pt x="3840" y="91196"/>
                </a:lnTo>
                <a:lnTo>
                  <a:pt x="960" y="91196"/>
                </a:lnTo>
                <a:lnTo>
                  <a:pt x="960" y="92156"/>
                </a:lnTo>
                <a:lnTo>
                  <a:pt x="0" y="93116"/>
                </a:lnTo>
                <a:lnTo>
                  <a:pt x="0" y="107518"/>
                </a:lnTo>
                <a:lnTo>
                  <a:pt x="960" y="10846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9" name="object 719"/>
          <p:cNvSpPr/>
          <p:nvPr/>
        </p:nvSpPr>
        <p:spPr>
          <a:xfrm>
            <a:off x="4252904" y="2279705"/>
            <a:ext cx="59527" cy="118064"/>
          </a:xfrm>
          <a:custGeom>
            <a:avLst/>
            <a:gdLst/>
            <a:ahLst/>
            <a:cxnLst/>
            <a:rect l="l" t="t" r="r" b="b"/>
            <a:pathLst>
              <a:path w="59527" h="118064">
                <a:moveTo>
                  <a:pt x="17282" y="118064"/>
                </a:moveTo>
                <a:lnTo>
                  <a:pt x="24963" y="118064"/>
                </a:lnTo>
                <a:lnTo>
                  <a:pt x="31683" y="116159"/>
                </a:lnTo>
                <a:lnTo>
                  <a:pt x="36484" y="114223"/>
                </a:lnTo>
                <a:lnTo>
                  <a:pt x="42245" y="111358"/>
                </a:lnTo>
                <a:lnTo>
                  <a:pt x="46085" y="106558"/>
                </a:lnTo>
                <a:lnTo>
                  <a:pt x="49926" y="101757"/>
                </a:lnTo>
                <a:lnTo>
                  <a:pt x="52806" y="96956"/>
                </a:lnTo>
                <a:lnTo>
                  <a:pt x="55686" y="90236"/>
                </a:lnTo>
                <a:lnTo>
                  <a:pt x="56647" y="83515"/>
                </a:lnTo>
                <a:lnTo>
                  <a:pt x="58567" y="75834"/>
                </a:lnTo>
                <a:lnTo>
                  <a:pt x="59527" y="67193"/>
                </a:lnTo>
                <a:lnTo>
                  <a:pt x="59527" y="48950"/>
                </a:lnTo>
                <a:lnTo>
                  <a:pt x="58567" y="41269"/>
                </a:lnTo>
                <a:lnTo>
                  <a:pt x="57607" y="33588"/>
                </a:lnTo>
                <a:lnTo>
                  <a:pt x="55686" y="26868"/>
                </a:lnTo>
                <a:lnTo>
                  <a:pt x="53766" y="20147"/>
                </a:lnTo>
                <a:lnTo>
                  <a:pt x="50886" y="15361"/>
                </a:lnTo>
                <a:lnTo>
                  <a:pt x="48005" y="10561"/>
                </a:lnTo>
                <a:lnTo>
                  <a:pt x="44165" y="6720"/>
                </a:lnTo>
                <a:lnTo>
                  <a:pt x="38404" y="3840"/>
                </a:lnTo>
                <a:lnTo>
                  <a:pt x="33604" y="960"/>
                </a:lnTo>
                <a:lnTo>
                  <a:pt x="26883" y="0"/>
                </a:lnTo>
                <a:lnTo>
                  <a:pt x="11521" y="0"/>
                </a:lnTo>
                <a:lnTo>
                  <a:pt x="4800" y="960"/>
                </a:lnTo>
                <a:lnTo>
                  <a:pt x="0" y="3840"/>
                </a:lnTo>
                <a:lnTo>
                  <a:pt x="960" y="72953"/>
                </a:lnTo>
                <a:lnTo>
                  <a:pt x="960" y="46070"/>
                </a:lnTo>
                <a:lnTo>
                  <a:pt x="1920" y="41269"/>
                </a:lnTo>
                <a:lnTo>
                  <a:pt x="1920" y="35509"/>
                </a:lnTo>
                <a:lnTo>
                  <a:pt x="2880" y="31668"/>
                </a:lnTo>
                <a:lnTo>
                  <a:pt x="4800" y="28803"/>
                </a:lnTo>
                <a:lnTo>
                  <a:pt x="5760" y="24963"/>
                </a:lnTo>
                <a:lnTo>
                  <a:pt x="7680" y="22082"/>
                </a:lnTo>
                <a:lnTo>
                  <a:pt x="9601" y="21122"/>
                </a:lnTo>
                <a:lnTo>
                  <a:pt x="12481" y="19187"/>
                </a:lnTo>
                <a:lnTo>
                  <a:pt x="15361" y="18242"/>
                </a:lnTo>
                <a:lnTo>
                  <a:pt x="22082" y="18242"/>
                </a:lnTo>
                <a:lnTo>
                  <a:pt x="24002" y="19187"/>
                </a:lnTo>
                <a:lnTo>
                  <a:pt x="25923" y="19187"/>
                </a:lnTo>
                <a:lnTo>
                  <a:pt x="26883" y="20147"/>
                </a:lnTo>
                <a:lnTo>
                  <a:pt x="28803" y="22082"/>
                </a:lnTo>
                <a:lnTo>
                  <a:pt x="29763" y="23027"/>
                </a:lnTo>
                <a:lnTo>
                  <a:pt x="30723" y="24963"/>
                </a:lnTo>
                <a:lnTo>
                  <a:pt x="31683" y="26868"/>
                </a:lnTo>
                <a:lnTo>
                  <a:pt x="32644" y="28803"/>
                </a:lnTo>
                <a:lnTo>
                  <a:pt x="33604" y="31668"/>
                </a:lnTo>
                <a:lnTo>
                  <a:pt x="33604" y="34549"/>
                </a:lnTo>
                <a:lnTo>
                  <a:pt x="34564" y="37429"/>
                </a:lnTo>
                <a:lnTo>
                  <a:pt x="34564" y="41269"/>
                </a:lnTo>
                <a:lnTo>
                  <a:pt x="35524" y="45110"/>
                </a:lnTo>
                <a:lnTo>
                  <a:pt x="35524" y="75834"/>
                </a:lnTo>
                <a:lnTo>
                  <a:pt x="34564" y="78714"/>
                </a:lnTo>
                <a:lnTo>
                  <a:pt x="34564" y="81594"/>
                </a:lnTo>
                <a:lnTo>
                  <a:pt x="33604" y="84475"/>
                </a:lnTo>
                <a:lnTo>
                  <a:pt x="32644" y="87355"/>
                </a:lnTo>
                <a:lnTo>
                  <a:pt x="31683" y="89275"/>
                </a:lnTo>
                <a:lnTo>
                  <a:pt x="31683" y="92156"/>
                </a:lnTo>
                <a:lnTo>
                  <a:pt x="29763" y="94076"/>
                </a:lnTo>
                <a:lnTo>
                  <a:pt x="28803" y="95036"/>
                </a:lnTo>
                <a:lnTo>
                  <a:pt x="27843" y="96956"/>
                </a:lnTo>
                <a:lnTo>
                  <a:pt x="25923" y="97916"/>
                </a:lnTo>
                <a:lnTo>
                  <a:pt x="24002" y="98877"/>
                </a:lnTo>
                <a:lnTo>
                  <a:pt x="22082" y="98877"/>
                </a:lnTo>
                <a:lnTo>
                  <a:pt x="20162" y="99837"/>
                </a:lnTo>
                <a:lnTo>
                  <a:pt x="15361" y="99837"/>
                </a:lnTo>
                <a:lnTo>
                  <a:pt x="12481" y="98877"/>
                </a:lnTo>
                <a:lnTo>
                  <a:pt x="10561" y="97916"/>
                </a:lnTo>
                <a:lnTo>
                  <a:pt x="7680" y="95996"/>
                </a:lnTo>
                <a:lnTo>
                  <a:pt x="6720" y="94076"/>
                </a:lnTo>
                <a:lnTo>
                  <a:pt x="4800" y="91196"/>
                </a:lnTo>
                <a:lnTo>
                  <a:pt x="3840" y="88315"/>
                </a:lnTo>
                <a:lnTo>
                  <a:pt x="2880" y="83515"/>
                </a:lnTo>
                <a:lnTo>
                  <a:pt x="2880" y="116159"/>
                </a:lnTo>
                <a:lnTo>
                  <a:pt x="9601" y="118064"/>
                </a:lnTo>
                <a:lnTo>
                  <a:pt x="17282" y="1180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0" name="object 720"/>
          <p:cNvSpPr/>
          <p:nvPr/>
        </p:nvSpPr>
        <p:spPr>
          <a:xfrm>
            <a:off x="4230822" y="2283546"/>
            <a:ext cx="24963" cy="112318"/>
          </a:xfrm>
          <a:custGeom>
            <a:avLst/>
            <a:gdLst/>
            <a:ahLst/>
            <a:cxnLst/>
            <a:rect l="l" t="t" r="r" b="b"/>
            <a:pathLst>
              <a:path w="24963" h="112318">
                <a:moveTo>
                  <a:pt x="975" y="80634"/>
                </a:moveTo>
                <a:lnTo>
                  <a:pt x="2880" y="87355"/>
                </a:lnTo>
                <a:lnTo>
                  <a:pt x="4815" y="93116"/>
                </a:lnTo>
                <a:lnTo>
                  <a:pt x="7680" y="98877"/>
                </a:lnTo>
                <a:lnTo>
                  <a:pt x="10561" y="103677"/>
                </a:lnTo>
                <a:lnTo>
                  <a:pt x="14401" y="107518"/>
                </a:lnTo>
                <a:lnTo>
                  <a:pt x="20162" y="110383"/>
                </a:lnTo>
                <a:lnTo>
                  <a:pt x="24963" y="112318"/>
                </a:lnTo>
                <a:lnTo>
                  <a:pt x="24963" y="79674"/>
                </a:lnTo>
                <a:lnTo>
                  <a:pt x="24002" y="74874"/>
                </a:lnTo>
                <a:lnTo>
                  <a:pt x="23042" y="69113"/>
                </a:lnTo>
                <a:lnTo>
                  <a:pt x="22082" y="0"/>
                </a:lnTo>
                <a:lnTo>
                  <a:pt x="16322" y="2880"/>
                </a:lnTo>
                <a:lnTo>
                  <a:pt x="12481" y="6720"/>
                </a:lnTo>
                <a:lnTo>
                  <a:pt x="8641" y="12466"/>
                </a:lnTo>
                <a:lnTo>
                  <a:pt x="5760" y="17282"/>
                </a:lnTo>
                <a:lnTo>
                  <a:pt x="2880" y="23987"/>
                </a:lnTo>
                <a:lnTo>
                  <a:pt x="1920" y="30708"/>
                </a:lnTo>
                <a:lnTo>
                  <a:pt x="0" y="38389"/>
                </a:lnTo>
                <a:lnTo>
                  <a:pt x="0" y="72953"/>
                </a:lnTo>
                <a:lnTo>
                  <a:pt x="975" y="8063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1" name="object 721"/>
          <p:cNvSpPr/>
          <p:nvPr/>
        </p:nvSpPr>
        <p:spPr>
          <a:xfrm>
            <a:off x="4367143" y="2309454"/>
            <a:ext cx="125760" cy="86410"/>
          </a:xfrm>
          <a:custGeom>
            <a:avLst/>
            <a:gdLst/>
            <a:ahLst/>
            <a:cxnLst/>
            <a:rect l="l" t="t" r="r" b="b"/>
            <a:pathLst>
              <a:path w="125760" h="86410">
                <a:moveTo>
                  <a:pt x="104637" y="85450"/>
                </a:moveTo>
                <a:lnTo>
                  <a:pt x="105597" y="85450"/>
                </a:lnTo>
                <a:lnTo>
                  <a:pt x="106558" y="86410"/>
                </a:lnTo>
                <a:lnTo>
                  <a:pt x="121919" y="86410"/>
                </a:lnTo>
                <a:lnTo>
                  <a:pt x="122880" y="85450"/>
                </a:lnTo>
                <a:lnTo>
                  <a:pt x="124800" y="85450"/>
                </a:lnTo>
                <a:lnTo>
                  <a:pt x="124800" y="84475"/>
                </a:lnTo>
                <a:lnTo>
                  <a:pt x="125760" y="83530"/>
                </a:lnTo>
                <a:lnTo>
                  <a:pt x="125760" y="28803"/>
                </a:lnTo>
                <a:lnTo>
                  <a:pt x="124800" y="24002"/>
                </a:lnTo>
                <a:lnTo>
                  <a:pt x="123840" y="20162"/>
                </a:lnTo>
                <a:lnTo>
                  <a:pt x="122880" y="16322"/>
                </a:lnTo>
                <a:lnTo>
                  <a:pt x="120959" y="12481"/>
                </a:lnTo>
                <a:lnTo>
                  <a:pt x="119039" y="9616"/>
                </a:lnTo>
                <a:lnTo>
                  <a:pt x="117119" y="6720"/>
                </a:lnTo>
                <a:lnTo>
                  <a:pt x="114239" y="3840"/>
                </a:lnTo>
                <a:lnTo>
                  <a:pt x="110398" y="1920"/>
                </a:lnTo>
                <a:lnTo>
                  <a:pt x="106558" y="960"/>
                </a:lnTo>
                <a:lnTo>
                  <a:pt x="102717" y="0"/>
                </a:lnTo>
                <a:lnTo>
                  <a:pt x="93116" y="0"/>
                </a:lnTo>
                <a:lnTo>
                  <a:pt x="90236" y="960"/>
                </a:lnTo>
                <a:lnTo>
                  <a:pt x="88315" y="960"/>
                </a:lnTo>
                <a:lnTo>
                  <a:pt x="86395" y="1920"/>
                </a:lnTo>
                <a:lnTo>
                  <a:pt x="83515" y="2895"/>
                </a:lnTo>
                <a:lnTo>
                  <a:pt x="81594" y="3840"/>
                </a:lnTo>
                <a:lnTo>
                  <a:pt x="79674" y="5760"/>
                </a:lnTo>
                <a:lnTo>
                  <a:pt x="76794" y="7680"/>
                </a:lnTo>
                <a:lnTo>
                  <a:pt x="74874" y="9616"/>
                </a:lnTo>
                <a:lnTo>
                  <a:pt x="72953" y="11521"/>
                </a:lnTo>
                <a:lnTo>
                  <a:pt x="70073" y="14401"/>
                </a:lnTo>
                <a:lnTo>
                  <a:pt x="69113" y="11521"/>
                </a:lnTo>
                <a:lnTo>
                  <a:pt x="68153" y="9616"/>
                </a:lnTo>
                <a:lnTo>
                  <a:pt x="66233" y="7680"/>
                </a:lnTo>
                <a:lnTo>
                  <a:pt x="65272" y="6720"/>
                </a:lnTo>
                <a:lnTo>
                  <a:pt x="63352" y="4800"/>
                </a:lnTo>
                <a:lnTo>
                  <a:pt x="61432" y="3840"/>
                </a:lnTo>
                <a:lnTo>
                  <a:pt x="59512" y="1920"/>
                </a:lnTo>
                <a:lnTo>
                  <a:pt x="56647" y="960"/>
                </a:lnTo>
                <a:lnTo>
                  <a:pt x="54711" y="960"/>
                </a:lnTo>
                <a:lnTo>
                  <a:pt x="51831" y="0"/>
                </a:lnTo>
                <a:lnTo>
                  <a:pt x="41285" y="0"/>
                </a:lnTo>
                <a:lnTo>
                  <a:pt x="36484" y="960"/>
                </a:lnTo>
                <a:lnTo>
                  <a:pt x="32644" y="2895"/>
                </a:lnTo>
                <a:lnTo>
                  <a:pt x="27843" y="5760"/>
                </a:lnTo>
                <a:lnTo>
                  <a:pt x="23042" y="8641"/>
                </a:lnTo>
                <a:lnTo>
                  <a:pt x="19202" y="13441"/>
                </a:lnTo>
                <a:lnTo>
                  <a:pt x="19202" y="2895"/>
                </a:lnTo>
                <a:lnTo>
                  <a:pt x="18242" y="2895"/>
                </a:lnTo>
                <a:lnTo>
                  <a:pt x="18242" y="1920"/>
                </a:lnTo>
                <a:lnTo>
                  <a:pt x="15361" y="1920"/>
                </a:lnTo>
                <a:lnTo>
                  <a:pt x="14401" y="960"/>
                </a:lnTo>
                <a:lnTo>
                  <a:pt x="4800" y="960"/>
                </a:lnTo>
                <a:lnTo>
                  <a:pt x="3840" y="1920"/>
                </a:lnTo>
                <a:lnTo>
                  <a:pt x="1920" y="1920"/>
                </a:lnTo>
                <a:lnTo>
                  <a:pt x="960" y="2895"/>
                </a:lnTo>
                <a:lnTo>
                  <a:pt x="0" y="3840"/>
                </a:lnTo>
                <a:lnTo>
                  <a:pt x="0" y="84475"/>
                </a:lnTo>
                <a:lnTo>
                  <a:pt x="960" y="84475"/>
                </a:lnTo>
                <a:lnTo>
                  <a:pt x="960" y="85450"/>
                </a:lnTo>
                <a:lnTo>
                  <a:pt x="2880" y="85450"/>
                </a:lnTo>
                <a:lnTo>
                  <a:pt x="3840" y="86410"/>
                </a:lnTo>
                <a:lnTo>
                  <a:pt x="19202" y="86410"/>
                </a:lnTo>
                <a:lnTo>
                  <a:pt x="20162" y="85450"/>
                </a:lnTo>
                <a:lnTo>
                  <a:pt x="21122" y="85450"/>
                </a:lnTo>
                <a:lnTo>
                  <a:pt x="22082" y="84475"/>
                </a:lnTo>
                <a:lnTo>
                  <a:pt x="22082" y="30723"/>
                </a:lnTo>
                <a:lnTo>
                  <a:pt x="25923" y="26883"/>
                </a:lnTo>
                <a:lnTo>
                  <a:pt x="28803" y="24002"/>
                </a:lnTo>
                <a:lnTo>
                  <a:pt x="30723" y="22082"/>
                </a:lnTo>
                <a:lnTo>
                  <a:pt x="33604" y="20162"/>
                </a:lnTo>
                <a:lnTo>
                  <a:pt x="36484" y="19202"/>
                </a:lnTo>
                <a:lnTo>
                  <a:pt x="43205" y="19202"/>
                </a:lnTo>
                <a:lnTo>
                  <a:pt x="45125" y="20162"/>
                </a:lnTo>
                <a:lnTo>
                  <a:pt x="46085" y="21122"/>
                </a:lnTo>
                <a:lnTo>
                  <a:pt x="47990" y="22082"/>
                </a:lnTo>
                <a:lnTo>
                  <a:pt x="48966" y="24002"/>
                </a:lnTo>
                <a:lnTo>
                  <a:pt x="49926" y="24963"/>
                </a:lnTo>
                <a:lnTo>
                  <a:pt x="50871" y="26883"/>
                </a:lnTo>
                <a:lnTo>
                  <a:pt x="50871" y="29763"/>
                </a:lnTo>
                <a:lnTo>
                  <a:pt x="51831" y="31683"/>
                </a:lnTo>
                <a:lnTo>
                  <a:pt x="51831" y="84475"/>
                </a:lnTo>
                <a:lnTo>
                  <a:pt x="52806" y="85450"/>
                </a:lnTo>
                <a:lnTo>
                  <a:pt x="53766" y="85450"/>
                </a:lnTo>
                <a:lnTo>
                  <a:pt x="54711" y="86410"/>
                </a:lnTo>
                <a:lnTo>
                  <a:pt x="71033" y="86410"/>
                </a:lnTo>
                <a:lnTo>
                  <a:pt x="71033" y="85450"/>
                </a:lnTo>
                <a:lnTo>
                  <a:pt x="72953" y="85450"/>
                </a:lnTo>
                <a:lnTo>
                  <a:pt x="72953" y="84475"/>
                </a:lnTo>
                <a:lnTo>
                  <a:pt x="73913" y="84475"/>
                </a:lnTo>
                <a:lnTo>
                  <a:pt x="73913" y="30723"/>
                </a:lnTo>
                <a:lnTo>
                  <a:pt x="76794" y="26883"/>
                </a:lnTo>
                <a:lnTo>
                  <a:pt x="79674" y="24002"/>
                </a:lnTo>
                <a:lnTo>
                  <a:pt x="82555" y="22082"/>
                </a:lnTo>
                <a:lnTo>
                  <a:pt x="85435" y="20162"/>
                </a:lnTo>
                <a:lnTo>
                  <a:pt x="88315" y="19202"/>
                </a:lnTo>
                <a:lnTo>
                  <a:pt x="95036" y="19202"/>
                </a:lnTo>
                <a:lnTo>
                  <a:pt x="95996" y="20162"/>
                </a:lnTo>
                <a:lnTo>
                  <a:pt x="97916" y="21122"/>
                </a:lnTo>
                <a:lnTo>
                  <a:pt x="98877" y="22082"/>
                </a:lnTo>
                <a:lnTo>
                  <a:pt x="99837" y="24002"/>
                </a:lnTo>
                <a:lnTo>
                  <a:pt x="100797" y="24963"/>
                </a:lnTo>
                <a:lnTo>
                  <a:pt x="101757" y="26883"/>
                </a:lnTo>
                <a:lnTo>
                  <a:pt x="102717" y="29763"/>
                </a:lnTo>
                <a:lnTo>
                  <a:pt x="102717" y="31683"/>
                </a:lnTo>
                <a:lnTo>
                  <a:pt x="103677" y="33604"/>
                </a:lnTo>
                <a:lnTo>
                  <a:pt x="103677" y="85450"/>
                </a:lnTo>
                <a:lnTo>
                  <a:pt x="104637" y="8545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2" name="object 722"/>
          <p:cNvSpPr/>
          <p:nvPr/>
        </p:nvSpPr>
        <p:spPr>
          <a:xfrm>
            <a:off x="4514027" y="2310414"/>
            <a:ext cx="22067" cy="85450"/>
          </a:xfrm>
          <a:custGeom>
            <a:avLst/>
            <a:gdLst/>
            <a:ahLst/>
            <a:cxnLst/>
            <a:rect l="l" t="t" r="r" b="b"/>
            <a:pathLst>
              <a:path w="22067" h="85450">
                <a:moveTo>
                  <a:pt x="22067" y="1935"/>
                </a:moveTo>
                <a:lnTo>
                  <a:pt x="21107" y="1935"/>
                </a:lnTo>
                <a:lnTo>
                  <a:pt x="20147" y="960"/>
                </a:lnTo>
                <a:lnTo>
                  <a:pt x="18227" y="960"/>
                </a:lnTo>
                <a:lnTo>
                  <a:pt x="16306" y="0"/>
                </a:lnTo>
                <a:lnTo>
                  <a:pt x="5745" y="0"/>
                </a:lnTo>
                <a:lnTo>
                  <a:pt x="4800" y="960"/>
                </a:lnTo>
                <a:lnTo>
                  <a:pt x="1904" y="960"/>
                </a:lnTo>
                <a:lnTo>
                  <a:pt x="1904" y="1935"/>
                </a:lnTo>
                <a:lnTo>
                  <a:pt x="960" y="1935"/>
                </a:lnTo>
                <a:lnTo>
                  <a:pt x="0" y="2880"/>
                </a:lnTo>
                <a:lnTo>
                  <a:pt x="0" y="83515"/>
                </a:lnTo>
                <a:lnTo>
                  <a:pt x="960" y="83515"/>
                </a:lnTo>
                <a:lnTo>
                  <a:pt x="960" y="84490"/>
                </a:lnTo>
                <a:lnTo>
                  <a:pt x="1904" y="84490"/>
                </a:lnTo>
                <a:lnTo>
                  <a:pt x="2865" y="85450"/>
                </a:lnTo>
                <a:lnTo>
                  <a:pt x="19187" y="85450"/>
                </a:lnTo>
                <a:lnTo>
                  <a:pt x="20147" y="84490"/>
                </a:lnTo>
                <a:lnTo>
                  <a:pt x="21107" y="84490"/>
                </a:lnTo>
                <a:lnTo>
                  <a:pt x="22067" y="83515"/>
                </a:lnTo>
                <a:lnTo>
                  <a:pt x="22067" y="193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3" name="object 723"/>
          <p:cNvSpPr/>
          <p:nvPr/>
        </p:nvSpPr>
        <p:spPr>
          <a:xfrm>
            <a:off x="4512106" y="2275865"/>
            <a:ext cx="25907" cy="23027"/>
          </a:xfrm>
          <a:custGeom>
            <a:avLst/>
            <a:gdLst/>
            <a:ahLst/>
            <a:cxnLst/>
            <a:rect l="l" t="t" r="r" b="b"/>
            <a:pathLst>
              <a:path w="25907" h="23027">
                <a:moveTo>
                  <a:pt x="25907" y="11521"/>
                </a:moveTo>
                <a:lnTo>
                  <a:pt x="25907" y="7680"/>
                </a:lnTo>
                <a:lnTo>
                  <a:pt x="24947" y="4800"/>
                </a:lnTo>
                <a:lnTo>
                  <a:pt x="23027" y="2880"/>
                </a:lnTo>
                <a:lnTo>
                  <a:pt x="21107" y="960"/>
                </a:lnTo>
                <a:lnTo>
                  <a:pt x="18227" y="0"/>
                </a:lnTo>
                <a:lnTo>
                  <a:pt x="8625" y="0"/>
                </a:lnTo>
                <a:lnTo>
                  <a:pt x="4785" y="960"/>
                </a:lnTo>
                <a:lnTo>
                  <a:pt x="2880" y="2880"/>
                </a:lnTo>
                <a:lnTo>
                  <a:pt x="944" y="4800"/>
                </a:lnTo>
                <a:lnTo>
                  <a:pt x="0" y="7680"/>
                </a:lnTo>
                <a:lnTo>
                  <a:pt x="0" y="16306"/>
                </a:lnTo>
                <a:lnTo>
                  <a:pt x="944" y="19202"/>
                </a:lnTo>
                <a:lnTo>
                  <a:pt x="2880" y="21122"/>
                </a:lnTo>
                <a:lnTo>
                  <a:pt x="4785" y="23027"/>
                </a:lnTo>
                <a:lnTo>
                  <a:pt x="21107" y="23027"/>
                </a:lnTo>
                <a:lnTo>
                  <a:pt x="23027" y="21122"/>
                </a:lnTo>
                <a:lnTo>
                  <a:pt x="24947" y="19202"/>
                </a:lnTo>
                <a:lnTo>
                  <a:pt x="25907" y="16306"/>
                </a:lnTo>
                <a:lnTo>
                  <a:pt x="25907" y="115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4" name="object 724"/>
          <p:cNvSpPr/>
          <p:nvPr/>
        </p:nvSpPr>
        <p:spPr>
          <a:xfrm>
            <a:off x="4558177" y="2272985"/>
            <a:ext cx="22082" cy="122880"/>
          </a:xfrm>
          <a:custGeom>
            <a:avLst/>
            <a:gdLst/>
            <a:ahLst/>
            <a:cxnLst/>
            <a:rect l="l" t="t" r="r" b="b"/>
            <a:pathLst>
              <a:path w="22082" h="122880">
                <a:moveTo>
                  <a:pt x="0" y="2880"/>
                </a:moveTo>
                <a:lnTo>
                  <a:pt x="0" y="120944"/>
                </a:lnTo>
                <a:lnTo>
                  <a:pt x="960" y="120944"/>
                </a:lnTo>
                <a:lnTo>
                  <a:pt x="960" y="121920"/>
                </a:lnTo>
                <a:lnTo>
                  <a:pt x="2880" y="121920"/>
                </a:lnTo>
                <a:lnTo>
                  <a:pt x="3840" y="122880"/>
                </a:lnTo>
                <a:lnTo>
                  <a:pt x="19202" y="122880"/>
                </a:lnTo>
                <a:lnTo>
                  <a:pt x="20162" y="121920"/>
                </a:lnTo>
                <a:lnTo>
                  <a:pt x="21122" y="121920"/>
                </a:lnTo>
                <a:lnTo>
                  <a:pt x="22082" y="120944"/>
                </a:lnTo>
                <a:lnTo>
                  <a:pt x="22082" y="1920"/>
                </a:lnTo>
                <a:lnTo>
                  <a:pt x="21122" y="1920"/>
                </a:lnTo>
                <a:lnTo>
                  <a:pt x="20162" y="960"/>
                </a:lnTo>
                <a:lnTo>
                  <a:pt x="18242" y="960"/>
                </a:lnTo>
                <a:lnTo>
                  <a:pt x="16322" y="0"/>
                </a:lnTo>
                <a:lnTo>
                  <a:pt x="5760" y="0"/>
                </a:lnTo>
                <a:lnTo>
                  <a:pt x="480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5" name="object 725"/>
          <p:cNvSpPr/>
          <p:nvPr/>
        </p:nvSpPr>
        <p:spPr>
          <a:xfrm>
            <a:off x="4602342" y="2272985"/>
            <a:ext cx="23027" cy="122880"/>
          </a:xfrm>
          <a:custGeom>
            <a:avLst/>
            <a:gdLst/>
            <a:ahLst/>
            <a:cxnLst/>
            <a:rect l="l" t="t" r="r" b="b"/>
            <a:pathLst>
              <a:path w="23027" h="122880">
                <a:moveTo>
                  <a:pt x="1920" y="1920"/>
                </a:move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19999"/>
                </a:lnTo>
                <a:lnTo>
                  <a:pt x="960" y="120944"/>
                </a:lnTo>
                <a:lnTo>
                  <a:pt x="960" y="121920"/>
                </a:lnTo>
                <a:lnTo>
                  <a:pt x="2880" y="121920"/>
                </a:lnTo>
                <a:lnTo>
                  <a:pt x="3840" y="122880"/>
                </a:lnTo>
                <a:lnTo>
                  <a:pt x="19187" y="122880"/>
                </a:lnTo>
                <a:lnTo>
                  <a:pt x="20147" y="121920"/>
                </a:lnTo>
                <a:lnTo>
                  <a:pt x="22067" y="121920"/>
                </a:lnTo>
                <a:lnTo>
                  <a:pt x="22067" y="120944"/>
                </a:lnTo>
                <a:lnTo>
                  <a:pt x="23027" y="119999"/>
                </a:lnTo>
                <a:lnTo>
                  <a:pt x="23027" y="2880"/>
                </a:lnTo>
                <a:lnTo>
                  <a:pt x="22067" y="2880"/>
                </a:lnTo>
                <a:lnTo>
                  <a:pt x="22067" y="1920"/>
                </a:lnTo>
                <a:lnTo>
                  <a:pt x="21122" y="1920"/>
                </a:lnTo>
                <a:lnTo>
                  <a:pt x="20147" y="960"/>
                </a:lnTo>
                <a:lnTo>
                  <a:pt x="18242" y="960"/>
                </a:lnTo>
                <a:lnTo>
                  <a:pt x="17282" y="0"/>
                </a:lnTo>
                <a:lnTo>
                  <a:pt x="5760" y="0"/>
                </a:lnTo>
                <a:lnTo>
                  <a:pt x="4785" y="960"/>
                </a:lnTo>
                <a:lnTo>
                  <a:pt x="2880" y="960"/>
                </a:lnTo>
                <a:lnTo>
                  <a:pt x="1920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6" name="object 726"/>
          <p:cNvSpPr/>
          <p:nvPr/>
        </p:nvSpPr>
        <p:spPr>
          <a:xfrm>
            <a:off x="4647453" y="2310414"/>
            <a:ext cx="22082" cy="85450"/>
          </a:xfrm>
          <a:custGeom>
            <a:avLst/>
            <a:gdLst/>
            <a:ahLst/>
            <a:cxnLst/>
            <a:rect l="l" t="t" r="r" b="b"/>
            <a:pathLst>
              <a:path w="22082" h="85450">
                <a:moveTo>
                  <a:pt x="960" y="84490"/>
                </a:moveTo>
                <a:lnTo>
                  <a:pt x="1920" y="84490"/>
                </a:lnTo>
                <a:lnTo>
                  <a:pt x="2880" y="85450"/>
                </a:lnTo>
                <a:lnTo>
                  <a:pt x="18242" y="85450"/>
                </a:lnTo>
                <a:lnTo>
                  <a:pt x="19202" y="84490"/>
                </a:lnTo>
                <a:lnTo>
                  <a:pt x="21122" y="84490"/>
                </a:lnTo>
                <a:lnTo>
                  <a:pt x="21122" y="83515"/>
                </a:lnTo>
                <a:lnTo>
                  <a:pt x="22082" y="83515"/>
                </a:lnTo>
                <a:lnTo>
                  <a:pt x="22082" y="2880"/>
                </a:lnTo>
                <a:lnTo>
                  <a:pt x="21122" y="1935"/>
                </a:lnTo>
                <a:lnTo>
                  <a:pt x="20162" y="1935"/>
                </a:lnTo>
                <a:lnTo>
                  <a:pt x="19202" y="960"/>
                </a:lnTo>
                <a:lnTo>
                  <a:pt x="17282" y="960"/>
                </a:lnTo>
                <a:lnTo>
                  <a:pt x="16322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35"/>
                </a:lnTo>
                <a:lnTo>
                  <a:pt x="0" y="1935"/>
                </a:lnTo>
                <a:lnTo>
                  <a:pt x="0" y="84490"/>
                </a:lnTo>
                <a:lnTo>
                  <a:pt x="960" y="8449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7" name="object 727"/>
          <p:cNvSpPr/>
          <p:nvPr/>
        </p:nvSpPr>
        <p:spPr>
          <a:xfrm>
            <a:off x="4645533" y="2275865"/>
            <a:ext cx="24963" cy="23027"/>
          </a:xfrm>
          <a:custGeom>
            <a:avLst/>
            <a:gdLst/>
            <a:ahLst/>
            <a:cxnLst/>
            <a:rect l="l" t="t" r="r" b="b"/>
            <a:pathLst>
              <a:path w="24963" h="23027">
                <a:moveTo>
                  <a:pt x="960" y="19202"/>
                </a:moveTo>
                <a:lnTo>
                  <a:pt x="1920" y="21122"/>
                </a:lnTo>
                <a:lnTo>
                  <a:pt x="3840" y="23027"/>
                </a:lnTo>
                <a:lnTo>
                  <a:pt x="21122" y="23027"/>
                </a:lnTo>
                <a:lnTo>
                  <a:pt x="23042" y="21122"/>
                </a:lnTo>
                <a:lnTo>
                  <a:pt x="24963" y="19202"/>
                </a:lnTo>
                <a:lnTo>
                  <a:pt x="24963" y="4800"/>
                </a:lnTo>
                <a:lnTo>
                  <a:pt x="23042" y="2880"/>
                </a:lnTo>
                <a:lnTo>
                  <a:pt x="21122" y="960"/>
                </a:lnTo>
                <a:lnTo>
                  <a:pt x="17282" y="0"/>
                </a:lnTo>
                <a:lnTo>
                  <a:pt x="7680" y="0"/>
                </a:lnTo>
                <a:lnTo>
                  <a:pt x="384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6306"/>
                </a:lnTo>
                <a:lnTo>
                  <a:pt x="960" y="1920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8" name="object 728"/>
          <p:cNvSpPr/>
          <p:nvPr/>
        </p:nvSpPr>
        <p:spPr>
          <a:xfrm>
            <a:off x="4709861" y="2360340"/>
            <a:ext cx="4800" cy="36469"/>
          </a:xfrm>
          <a:custGeom>
            <a:avLst/>
            <a:gdLst/>
            <a:ahLst/>
            <a:cxnLst/>
            <a:rect l="l" t="t" r="r" b="b"/>
            <a:pathLst>
              <a:path w="4800" h="36469">
                <a:moveTo>
                  <a:pt x="4800" y="36469"/>
                </a:moveTo>
                <a:lnTo>
                  <a:pt x="4800" y="14401"/>
                </a:lnTo>
                <a:lnTo>
                  <a:pt x="3840" y="12481"/>
                </a:lnTo>
                <a:lnTo>
                  <a:pt x="1905" y="9601"/>
                </a:lnTo>
                <a:lnTo>
                  <a:pt x="960" y="6720"/>
                </a:lnTo>
                <a:lnTo>
                  <a:pt x="960" y="3840"/>
                </a:lnTo>
                <a:lnTo>
                  <a:pt x="0" y="0"/>
                </a:lnTo>
                <a:lnTo>
                  <a:pt x="0" y="34564"/>
                </a:lnTo>
                <a:lnTo>
                  <a:pt x="4800" y="3646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9" name="object 729"/>
          <p:cNvSpPr/>
          <p:nvPr/>
        </p:nvSpPr>
        <p:spPr>
          <a:xfrm>
            <a:off x="4686818" y="2309454"/>
            <a:ext cx="84475" cy="88315"/>
          </a:xfrm>
          <a:custGeom>
            <a:avLst/>
            <a:gdLst/>
            <a:ahLst/>
            <a:cxnLst/>
            <a:rect l="l" t="t" r="r" b="b"/>
            <a:pathLst>
              <a:path w="84475" h="88315">
                <a:moveTo>
                  <a:pt x="47990" y="70088"/>
                </a:moveTo>
                <a:lnTo>
                  <a:pt x="35509" y="70088"/>
                </a:lnTo>
                <a:lnTo>
                  <a:pt x="32628" y="68168"/>
                </a:lnTo>
                <a:lnTo>
                  <a:pt x="29748" y="67208"/>
                </a:lnTo>
                <a:lnTo>
                  <a:pt x="27843" y="65288"/>
                </a:lnTo>
                <a:lnTo>
                  <a:pt x="27843" y="87355"/>
                </a:lnTo>
                <a:lnTo>
                  <a:pt x="33588" y="88315"/>
                </a:lnTo>
                <a:lnTo>
                  <a:pt x="47990" y="88315"/>
                </a:lnTo>
                <a:lnTo>
                  <a:pt x="54711" y="87355"/>
                </a:lnTo>
                <a:lnTo>
                  <a:pt x="59512" y="84475"/>
                </a:lnTo>
                <a:lnTo>
                  <a:pt x="65272" y="82570"/>
                </a:lnTo>
                <a:lnTo>
                  <a:pt x="70073" y="79689"/>
                </a:lnTo>
                <a:lnTo>
                  <a:pt x="72953" y="75849"/>
                </a:lnTo>
                <a:lnTo>
                  <a:pt x="76794" y="72009"/>
                </a:lnTo>
                <a:lnTo>
                  <a:pt x="79674" y="67208"/>
                </a:lnTo>
                <a:lnTo>
                  <a:pt x="81594" y="61447"/>
                </a:lnTo>
                <a:lnTo>
                  <a:pt x="83515" y="55686"/>
                </a:lnTo>
                <a:lnTo>
                  <a:pt x="84475" y="49926"/>
                </a:lnTo>
                <a:lnTo>
                  <a:pt x="84475" y="36484"/>
                </a:lnTo>
                <a:lnTo>
                  <a:pt x="83515" y="29763"/>
                </a:lnTo>
                <a:lnTo>
                  <a:pt x="81594" y="24963"/>
                </a:lnTo>
                <a:lnTo>
                  <a:pt x="79674" y="19202"/>
                </a:lnTo>
                <a:lnTo>
                  <a:pt x="77754" y="14401"/>
                </a:lnTo>
                <a:lnTo>
                  <a:pt x="73913" y="10561"/>
                </a:lnTo>
                <a:lnTo>
                  <a:pt x="71033" y="7680"/>
                </a:lnTo>
                <a:lnTo>
                  <a:pt x="66233" y="4800"/>
                </a:lnTo>
                <a:lnTo>
                  <a:pt x="61432" y="2895"/>
                </a:lnTo>
                <a:lnTo>
                  <a:pt x="55671" y="960"/>
                </a:lnTo>
                <a:lnTo>
                  <a:pt x="49911" y="0"/>
                </a:lnTo>
                <a:lnTo>
                  <a:pt x="35509" y="0"/>
                </a:lnTo>
                <a:lnTo>
                  <a:pt x="29748" y="960"/>
                </a:lnTo>
                <a:lnTo>
                  <a:pt x="24002" y="2895"/>
                </a:lnTo>
                <a:lnTo>
                  <a:pt x="18227" y="4800"/>
                </a:lnTo>
                <a:lnTo>
                  <a:pt x="14401" y="8641"/>
                </a:lnTo>
                <a:lnTo>
                  <a:pt x="10561" y="12481"/>
                </a:lnTo>
                <a:lnTo>
                  <a:pt x="6720" y="16322"/>
                </a:lnTo>
                <a:lnTo>
                  <a:pt x="3840" y="21122"/>
                </a:lnTo>
                <a:lnTo>
                  <a:pt x="2880" y="25923"/>
                </a:lnTo>
                <a:lnTo>
                  <a:pt x="960" y="31683"/>
                </a:lnTo>
                <a:lnTo>
                  <a:pt x="0" y="38404"/>
                </a:lnTo>
                <a:lnTo>
                  <a:pt x="0" y="51846"/>
                </a:lnTo>
                <a:lnTo>
                  <a:pt x="960" y="57607"/>
                </a:lnTo>
                <a:lnTo>
                  <a:pt x="1920" y="63367"/>
                </a:lnTo>
                <a:lnTo>
                  <a:pt x="3840" y="68168"/>
                </a:lnTo>
                <a:lnTo>
                  <a:pt x="6720" y="72969"/>
                </a:lnTo>
                <a:lnTo>
                  <a:pt x="9601" y="76809"/>
                </a:lnTo>
                <a:lnTo>
                  <a:pt x="13441" y="80634"/>
                </a:lnTo>
                <a:lnTo>
                  <a:pt x="17282" y="83530"/>
                </a:lnTo>
                <a:lnTo>
                  <a:pt x="23042" y="85450"/>
                </a:lnTo>
                <a:lnTo>
                  <a:pt x="23042" y="35524"/>
                </a:lnTo>
                <a:lnTo>
                  <a:pt x="24002" y="32644"/>
                </a:lnTo>
                <a:lnTo>
                  <a:pt x="24947" y="29763"/>
                </a:lnTo>
                <a:lnTo>
                  <a:pt x="25908" y="26883"/>
                </a:lnTo>
                <a:lnTo>
                  <a:pt x="27843" y="24002"/>
                </a:lnTo>
                <a:lnTo>
                  <a:pt x="28788" y="22082"/>
                </a:lnTo>
                <a:lnTo>
                  <a:pt x="30723" y="20162"/>
                </a:lnTo>
                <a:lnTo>
                  <a:pt x="33588" y="19202"/>
                </a:lnTo>
                <a:lnTo>
                  <a:pt x="35509" y="18242"/>
                </a:lnTo>
                <a:lnTo>
                  <a:pt x="38404" y="17282"/>
                </a:lnTo>
                <a:lnTo>
                  <a:pt x="46070" y="17282"/>
                </a:lnTo>
                <a:lnTo>
                  <a:pt x="48950" y="18242"/>
                </a:lnTo>
                <a:lnTo>
                  <a:pt x="50871" y="19202"/>
                </a:lnTo>
                <a:lnTo>
                  <a:pt x="53751" y="20162"/>
                </a:lnTo>
                <a:lnTo>
                  <a:pt x="55671" y="22082"/>
                </a:lnTo>
                <a:lnTo>
                  <a:pt x="57591" y="24963"/>
                </a:lnTo>
                <a:lnTo>
                  <a:pt x="58552" y="26883"/>
                </a:lnTo>
                <a:lnTo>
                  <a:pt x="59512" y="29763"/>
                </a:lnTo>
                <a:lnTo>
                  <a:pt x="60472" y="33604"/>
                </a:lnTo>
                <a:lnTo>
                  <a:pt x="61432" y="36484"/>
                </a:lnTo>
                <a:lnTo>
                  <a:pt x="61432" y="48006"/>
                </a:lnTo>
                <a:lnTo>
                  <a:pt x="60472" y="51846"/>
                </a:lnTo>
                <a:lnTo>
                  <a:pt x="60472" y="54726"/>
                </a:lnTo>
                <a:lnTo>
                  <a:pt x="59512" y="58567"/>
                </a:lnTo>
                <a:lnTo>
                  <a:pt x="58552" y="61447"/>
                </a:lnTo>
                <a:lnTo>
                  <a:pt x="56631" y="63367"/>
                </a:lnTo>
                <a:lnTo>
                  <a:pt x="54711" y="65288"/>
                </a:lnTo>
                <a:lnTo>
                  <a:pt x="52791" y="67208"/>
                </a:lnTo>
                <a:lnTo>
                  <a:pt x="50871" y="69128"/>
                </a:lnTo>
                <a:lnTo>
                  <a:pt x="47990" y="7008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0" name="object 730"/>
          <p:cNvSpPr/>
          <p:nvPr/>
        </p:nvSpPr>
        <p:spPr>
          <a:xfrm>
            <a:off x="4788575" y="2309454"/>
            <a:ext cx="74874" cy="86410"/>
          </a:xfrm>
          <a:custGeom>
            <a:avLst/>
            <a:gdLst/>
            <a:ahLst/>
            <a:cxnLst/>
            <a:rect l="l" t="t" r="r" b="b"/>
            <a:pathLst>
              <a:path w="74874" h="86410">
                <a:moveTo>
                  <a:pt x="54711" y="85450"/>
                </a:moveTo>
                <a:lnTo>
                  <a:pt x="55671" y="86410"/>
                </a:lnTo>
                <a:lnTo>
                  <a:pt x="71993" y="86410"/>
                </a:lnTo>
                <a:lnTo>
                  <a:pt x="72953" y="85450"/>
                </a:lnTo>
                <a:lnTo>
                  <a:pt x="73913" y="85450"/>
                </a:lnTo>
                <a:lnTo>
                  <a:pt x="74874" y="84475"/>
                </a:lnTo>
                <a:lnTo>
                  <a:pt x="74874" y="24002"/>
                </a:lnTo>
                <a:lnTo>
                  <a:pt x="73913" y="20162"/>
                </a:lnTo>
                <a:lnTo>
                  <a:pt x="71993" y="16322"/>
                </a:lnTo>
                <a:lnTo>
                  <a:pt x="71033" y="12481"/>
                </a:lnTo>
                <a:lnTo>
                  <a:pt x="68153" y="9616"/>
                </a:lnTo>
                <a:lnTo>
                  <a:pt x="66233" y="6720"/>
                </a:lnTo>
                <a:lnTo>
                  <a:pt x="63352" y="3840"/>
                </a:lnTo>
                <a:lnTo>
                  <a:pt x="59512" y="1920"/>
                </a:lnTo>
                <a:lnTo>
                  <a:pt x="55671" y="960"/>
                </a:lnTo>
                <a:lnTo>
                  <a:pt x="51831" y="0"/>
                </a:lnTo>
                <a:lnTo>
                  <a:pt x="41269" y="0"/>
                </a:lnTo>
                <a:lnTo>
                  <a:pt x="36469" y="960"/>
                </a:lnTo>
                <a:lnTo>
                  <a:pt x="31668" y="2895"/>
                </a:lnTo>
                <a:lnTo>
                  <a:pt x="27843" y="5760"/>
                </a:lnTo>
                <a:lnTo>
                  <a:pt x="23042" y="8641"/>
                </a:lnTo>
                <a:lnTo>
                  <a:pt x="19202" y="13441"/>
                </a:lnTo>
                <a:lnTo>
                  <a:pt x="19202" y="3840"/>
                </a:lnTo>
                <a:lnTo>
                  <a:pt x="18227" y="3840"/>
                </a:lnTo>
                <a:lnTo>
                  <a:pt x="18227" y="2895"/>
                </a:lnTo>
                <a:lnTo>
                  <a:pt x="17282" y="1920"/>
                </a:lnTo>
                <a:lnTo>
                  <a:pt x="15361" y="1920"/>
                </a:lnTo>
                <a:lnTo>
                  <a:pt x="14386" y="960"/>
                </a:lnTo>
                <a:lnTo>
                  <a:pt x="4800" y="960"/>
                </a:lnTo>
                <a:lnTo>
                  <a:pt x="3840" y="1920"/>
                </a:lnTo>
                <a:lnTo>
                  <a:pt x="960" y="1920"/>
                </a:lnTo>
                <a:lnTo>
                  <a:pt x="960" y="2895"/>
                </a:lnTo>
                <a:lnTo>
                  <a:pt x="0" y="2895"/>
                </a:lnTo>
                <a:lnTo>
                  <a:pt x="0" y="84475"/>
                </a:lnTo>
                <a:lnTo>
                  <a:pt x="960" y="85450"/>
                </a:lnTo>
                <a:lnTo>
                  <a:pt x="1920" y="85450"/>
                </a:lnTo>
                <a:lnTo>
                  <a:pt x="2880" y="86410"/>
                </a:lnTo>
                <a:lnTo>
                  <a:pt x="19202" y="86410"/>
                </a:lnTo>
                <a:lnTo>
                  <a:pt x="20162" y="85450"/>
                </a:lnTo>
                <a:lnTo>
                  <a:pt x="21107" y="85450"/>
                </a:lnTo>
                <a:lnTo>
                  <a:pt x="21107" y="84475"/>
                </a:lnTo>
                <a:lnTo>
                  <a:pt x="22067" y="84475"/>
                </a:lnTo>
                <a:lnTo>
                  <a:pt x="22067" y="30723"/>
                </a:lnTo>
                <a:lnTo>
                  <a:pt x="24947" y="26883"/>
                </a:lnTo>
                <a:lnTo>
                  <a:pt x="27843" y="24002"/>
                </a:lnTo>
                <a:lnTo>
                  <a:pt x="30723" y="22082"/>
                </a:lnTo>
                <a:lnTo>
                  <a:pt x="33588" y="20162"/>
                </a:lnTo>
                <a:lnTo>
                  <a:pt x="36469" y="19202"/>
                </a:lnTo>
                <a:lnTo>
                  <a:pt x="44150" y="19202"/>
                </a:lnTo>
                <a:lnTo>
                  <a:pt x="45110" y="20162"/>
                </a:lnTo>
                <a:lnTo>
                  <a:pt x="47030" y="21122"/>
                </a:lnTo>
                <a:lnTo>
                  <a:pt x="48950" y="22082"/>
                </a:lnTo>
                <a:lnTo>
                  <a:pt x="49911" y="24002"/>
                </a:lnTo>
                <a:lnTo>
                  <a:pt x="50871" y="24963"/>
                </a:lnTo>
                <a:lnTo>
                  <a:pt x="51831" y="26883"/>
                </a:lnTo>
                <a:lnTo>
                  <a:pt x="51831" y="29763"/>
                </a:lnTo>
                <a:lnTo>
                  <a:pt x="52791" y="31683"/>
                </a:lnTo>
                <a:lnTo>
                  <a:pt x="52791" y="84475"/>
                </a:lnTo>
                <a:lnTo>
                  <a:pt x="53751" y="84475"/>
                </a:lnTo>
                <a:lnTo>
                  <a:pt x="53751" y="85450"/>
                </a:lnTo>
                <a:lnTo>
                  <a:pt x="54711" y="8545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1" name="object 731"/>
          <p:cNvSpPr/>
          <p:nvPr/>
        </p:nvSpPr>
        <p:spPr>
          <a:xfrm>
            <a:off x="4916241" y="2272024"/>
            <a:ext cx="55686" cy="123840"/>
          </a:xfrm>
          <a:custGeom>
            <a:avLst/>
            <a:gdLst/>
            <a:ahLst/>
            <a:cxnLst/>
            <a:rect l="l" t="t" r="r" b="b"/>
            <a:pathLst>
              <a:path w="55686" h="123840">
                <a:moveTo>
                  <a:pt x="14401" y="122880"/>
                </a:moveTo>
                <a:lnTo>
                  <a:pt x="15361" y="122880"/>
                </a:lnTo>
                <a:lnTo>
                  <a:pt x="16322" y="123840"/>
                </a:lnTo>
                <a:lnTo>
                  <a:pt x="31683" y="123840"/>
                </a:lnTo>
                <a:lnTo>
                  <a:pt x="32644" y="122880"/>
                </a:lnTo>
                <a:lnTo>
                  <a:pt x="34564" y="122880"/>
                </a:lnTo>
                <a:lnTo>
                  <a:pt x="34564" y="121904"/>
                </a:lnTo>
                <a:lnTo>
                  <a:pt x="35524" y="120959"/>
                </a:lnTo>
                <a:lnTo>
                  <a:pt x="35524" y="56631"/>
                </a:lnTo>
                <a:lnTo>
                  <a:pt x="51846" y="56631"/>
                </a:lnTo>
                <a:lnTo>
                  <a:pt x="51846" y="54711"/>
                </a:lnTo>
                <a:lnTo>
                  <a:pt x="52806" y="53751"/>
                </a:lnTo>
                <a:lnTo>
                  <a:pt x="52806" y="41269"/>
                </a:lnTo>
                <a:lnTo>
                  <a:pt x="51846" y="41269"/>
                </a:lnTo>
                <a:lnTo>
                  <a:pt x="51846" y="39349"/>
                </a:lnTo>
                <a:lnTo>
                  <a:pt x="35524" y="39349"/>
                </a:lnTo>
                <a:lnTo>
                  <a:pt x="35524" y="25923"/>
                </a:lnTo>
                <a:lnTo>
                  <a:pt x="36484" y="23987"/>
                </a:lnTo>
                <a:lnTo>
                  <a:pt x="36484" y="22082"/>
                </a:lnTo>
                <a:lnTo>
                  <a:pt x="37444" y="21122"/>
                </a:lnTo>
                <a:lnTo>
                  <a:pt x="38404" y="20147"/>
                </a:lnTo>
                <a:lnTo>
                  <a:pt x="39364" y="19202"/>
                </a:lnTo>
                <a:lnTo>
                  <a:pt x="40325" y="19202"/>
                </a:lnTo>
                <a:lnTo>
                  <a:pt x="41285" y="18242"/>
                </a:lnTo>
                <a:lnTo>
                  <a:pt x="48966" y="18242"/>
                </a:lnTo>
                <a:lnTo>
                  <a:pt x="49926" y="19202"/>
                </a:lnTo>
                <a:lnTo>
                  <a:pt x="51846" y="19202"/>
                </a:lnTo>
                <a:lnTo>
                  <a:pt x="51846" y="20147"/>
                </a:lnTo>
                <a:lnTo>
                  <a:pt x="54726" y="20147"/>
                </a:lnTo>
                <a:lnTo>
                  <a:pt x="54726" y="19202"/>
                </a:lnTo>
                <a:lnTo>
                  <a:pt x="55686" y="19202"/>
                </a:lnTo>
                <a:lnTo>
                  <a:pt x="55686" y="4800"/>
                </a:lnTo>
                <a:lnTo>
                  <a:pt x="54726" y="4800"/>
                </a:lnTo>
                <a:lnTo>
                  <a:pt x="54726" y="3840"/>
                </a:lnTo>
                <a:lnTo>
                  <a:pt x="53766" y="2880"/>
                </a:lnTo>
                <a:lnTo>
                  <a:pt x="52806" y="2880"/>
                </a:lnTo>
                <a:lnTo>
                  <a:pt x="51846" y="1920"/>
                </a:lnTo>
                <a:lnTo>
                  <a:pt x="50886" y="1920"/>
                </a:lnTo>
                <a:lnTo>
                  <a:pt x="48966" y="960"/>
                </a:lnTo>
                <a:lnTo>
                  <a:pt x="45125" y="960"/>
                </a:lnTo>
                <a:lnTo>
                  <a:pt x="43205" y="0"/>
                </a:lnTo>
                <a:lnTo>
                  <a:pt x="35524" y="0"/>
                </a:lnTo>
                <a:lnTo>
                  <a:pt x="31683" y="960"/>
                </a:lnTo>
                <a:lnTo>
                  <a:pt x="27843" y="2880"/>
                </a:lnTo>
                <a:lnTo>
                  <a:pt x="24963" y="3840"/>
                </a:lnTo>
                <a:lnTo>
                  <a:pt x="22082" y="5760"/>
                </a:lnTo>
                <a:lnTo>
                  <a:pt x="19202" y="8641"/>
                </a:lnTo>
                <a:lnTo>
                  <a:pt x="17282" y="11521"/>
                </a:lnTo>
                <a:lnTo>
                  <a:pt x="15361" y="14401"/>
                </a:lnTo>
                <a:lnTo>
                  <a:pt x="14401" y="18242"/>
                </a:lnTo>
                <a:lnTo>
                  <a:pt x="13441" y="22082"/>
                </a:lnTo>
                <a:lnTo>
                  <a:pt x="13441" y="39349"/>
                </a:lnTo>
                <a:lnTo>
                  <a:pt x="1920" y="39349"/>
                </a:lnTo>
                <a:lnTo>
                  <a:pt x="975" y="40325"/>
                </a:lnTo>
                <a:lnTo>
                  <a:pt x="975" y="41269"/>
                </a:lnTo>
                <a:lnTo>
                  <a:pt x="0" y="41269"/>
                </a:lnTo>
                <a:lnTo>
                  <a:pt x="0" y="53751"/>
                </a:lnTo>
                <a:lnTo>
                  <a:pt x="975" y="54711"/>
                </a:lnTo>
                <a:lnTo>
                  <a:pt x="975" y="56631"/>
                </a:lnTo>
                <a:lnTo>
                  <a:pt x="13441" y="56631"/>
                </a:lnTo>
                <a:lnTo>
                  <a:pt x="13441" y="122880"/>
                </a:lnTo>
                <a:lnTo>
                  <a:pt x="14401" y="12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2" name="object 732"/>
          <p:cNvSpPr/>
          <p:nvPr/>
        </p:nvSpPr>
        <p:spPr>
          <a:xfrm>
            <a:off x="4974808" y="2309454"/>
            <a:ext cx="76794" cy="88315"/>
          </a:xfrm>
          <a:custGeom>
            <a:avLst/>
            <a:gdLst/>
            <a:ahLst/>
            <a:cxnLst/>
            <a:rect l="l" t="t" r="r" b="b"/>
            <a:pathLst>
              <a:path w="76794" h="88315">
                <a:moveTo>
                  <a:pt x="73913" y="48966"/>
                </a:moveTo>
                <a:lnTo>
                  <a:pt x="74874" y="48006"/>
                </a:lnTo>
                <a:lnTo>
                  <a:pt x="75834" y="46085"/>
                </a:lnTo>
                <a:lnTo>
                  <a:pt x="76794" y="44165"/>
                </a:lnTo>
                <a:lnTo>
                  <a:pt x="76794" y="32644"/>
                </a:lnTo>
                <a:lnTo>
                  <a:pt x="75834" y="27843"/>
                </a:lnTo>
                <a:lnTo>
                  <a:pt x="74874" y="23042"/>
                </a:lnTo>
                <a:lnTo>
                  <a:pt x="72953" y="18242"/>
                </a:lnTo>
                <a:lnTo>
                  <a:pt x="71033" y="14401"/>
                </a:lnTo>
                <a:lnTo>
                  <a:pt x="68153" y="10561"/>
                </a:lnTo>
                <a:lnTo>
                  <a:pt x="65272" y="6720"/>
                </a:lnTo>
                <a:lnTo>
                  <a:pt x="61432" y="4800"/>
                </a:lnTo>
                <a:lnTo>
                  <a:pt x="56631" y="2895"/>
                </a:lnTo>
                <a:lnTo>
                  <a:pt x="51831" y="960"/>
                </a:lnTo>
                <a:lnTo>
                  <a:pt x="46070" y="0"/>
                </a:lnTo>
                <a:lnTo>
                  <a:pt x="39349" y="0"/>
                </a:lnTo>
                <a:lnTo>
                  <a:pt x="36484" y="15361"/>
                </a:lnTo>
                <a:lnTo>
                  <a:pt x="45110" y="15361"/>
                </a:lnTo>
                <a:lnTo>
                  <a:pt x="48950" y="17282"/>
                </a:lnTo>
                <a:lnTo>
                  <a:pt x="51831" y="21122"/>
                </a:lnTo>
                <a:lnTo>
                  <a:pt x="54711" y="24002"/>
                </a:lnTo>
                <a:lnTo>
                  <a:pt x="55671" y="28803"/>
                </a:lnTo>
                <a:lnTo>
                  <a:pt x="55671" y="35524"/>
                </a:lnTo>
                <a:lnTo>
                  <a:pt x="22082" y="35524"/>
                </a:lnTo>
                <a:lnTo>
                  <a:pt x="22082" y="32644"/>
                </a:lnTo>
                <a:lnTo>
                  <a:pt x="23042" y="29763"/>
                </a:lnTo>
                <a:lnTo>
                  <a:pt x="23042" y="27843"/>
                </a:lnTo>
                <a:lnTo>
                  <a:pt x="23987" y="24963"/>
                </a:lnTo>
                <a:lnTo>
                  <a:pt x="23042" y="2895"/>
                </a:lnTo>
                <a:lnTo>
                  <a:pt x="18242" y="4800"/>
                </a:lnTo>
                <a:lnTo>
                  <a:pt x="13441" y="7680"/>
                </a:lnTo>
                <a:lnTo>
                  <a:pt x="10561" y="11521"/>
                </a:lnTo>
                <a:lnTo>
                  <a:pt x="6720" y="15361"/>
                </a:lnTo>
                <a:lnTo>
                  <a:pt x="3840" y="20162"/>
                </a:lnTo>
                <a:lnTo>
                  <a:pt x="2880" y="25923"/>
                </a:lnTo>
                <a:lnTo>
                  <a:pt x="960" y="31683"/>
                </a:lnTo>
                <a:lnTo>
                  <a:pt x="0" y="37444"/>
                </a:lnTo>
                <a:lnTo>
                  <a:pt x="0" y="51846"/>
                </a:lnTo>
                <a:lnTo>
                  <a:pt x="960" y="58567"/>
                </a:lnTo>
                <a:lnTo>
                  <a:pt x="1920" y="64328"/>
                </a:lnTo>
                <a:lnTo>
                  <a:pt x="3840" y="69128"/>
                </a:lnTo>
                <a:lnTo>
                  <a:pt x="6720" y="73929"/>
                </a:lnTo>
                <a:lnTo>
                  <a:pt x="10561" y="77769"/>
                </a:lnTo>
                <a:lnTo>
                  <a:pt x="13441" y="81610"/>
                </a:lnTo>
                <a:lnTo>
                  <a:pt x="18242" y="83530"/>
                </a:lnTo>
                <a:lnTo>
                  <a:pt x="23042" y="85450"/>
                </a:lnTo>
                <a:lnTo>
                  <a:pt x="28803" y="87355"/>
                </a:lnTo>
                <a:lnTo>
                  <a:pt x="34549" y="88315"/>
                </a:lnTo>
                <a:lnTo>
                  <a:pt x="48950" y="88315"/>
                </a:lnTo>
                <a:lnTo>
                  <a:pt x="52791" y="87355"/>
                </a:lnTo>
                <a:lnTo>
                  <a:pt x="55671" y="86410"/>
                </a:lnTo>
                <a:lnTo>
                  <a:pt x="59512" y="86410"/>
                </a:lnTo>
                <a:lnTo>
                  <a:pt x="61432" y="85450"/>
                </a:lnTo>
                <a:lnTo>
                  <a:pt x="64312" y="85450"/>
                </a:lnTo>
                <a:lnTo>
                  <a:pt x="66233" y="84475"/>
                </a:lnTo>
                <a:lnTo>
                  <a:pt x="68153" y="83530"/>
                </a:lnTo>
                <a:lnTo>
                  <a:pt x="70073" y="82570"/>
                </a:lnTo>
                <a:lnTo>
                  <a:pt x="71033" y="82570"/>
                </a:lnTo>
                <a:lnTo>
                  <a:pt x="71033" y="81610"/>
                </a:lnTo>
                <a:lnTo>
                  <a:pt x="71993" y="81610"/>
                </a:lnTo>
                <a:lnTo>
                  <a:pt x="71993" y="80634"/>
                </a:lnTo>
                <a:lnTo>
                  <a:pt x="72953" y="79689"/>
                </a:lnTo>
                <a:lnTo>
                  <a:pt x="72953" y="67208"/>
                </a:lnTo>
                <a:lnTo>
                  <a:pt x="71993" y="67208"/>
                </a:lnTo>
                <a:lnTo>
                  <a:pt x="71993" y="66248"/>
                </a:lnTo>
                <a:lnTo>
                  <a:pt x="68153" y="66248"/>
                </a:lnTo>
                <a:lnTo>
                  <a:pt x="67193" y="67208"/>
                </a:lnTo>
                <a:lnTo>
                  <a:pt x="65272" y="67208"/>
                </a:lnTo>
                <a:lnTo>
                  <a:pt x="63352" y="68168"/>
                </a:lnTo>
                <a:lnTo>
                  <a:pt x="61432" y="69128"/>
                </a:lnTo>
                <a:lnTo>
                  <a:pt x="59512" y="69128"/>
                </a:lnTo>
                <a:lnTo>
                  <a:pt x="56631" y="70088"/>
                </a:lnTo>
                <a:lnTo>
                  <a:pt x="53751" y="71048"/>
                </a:lnTo>
                <a:lnTo>
                  <a:pt x="36484" y="71048"/>
                </a:lnTo>
                <a:lnTo>
                  <a:pt x="33604" y="70088"/>
                </a:lnTo>
                <a:lnTo>
                  <a:pt x="30708" y="69128"/>
                </a:lnTo>
                <a:lnTo>
                  <a:pt x="28803" y="67208"/>
                </a:lnTo>
                <a:lnTo>
                  <a:pt x="26883" y="65288"/>
                </a:lnTo>
                <a:lnTo>
                  <a:pt x="24963" y="63367"/>
                </a:lnTo>
                <a:lnTo>
                  <a:pt x="23987" y="61447"/>
                </a:lnTo>
                <a:lnTo>
                  <a:pt x="23042" y="58567"/>
                </a:lnTo>
                <a:lnTo>
                  <a:pt x="23042" y="55686"/>
                </a:lnTo>
                <a:lnTo>
                  <a:pt x="22082" y="52806"/>
                </a:lnTo>
                <a:lnTo>
                  <a:pt x="22082" y="49926"/>
                </a:lnTo>
                <a:lnTo>
                  <a:pt x="71993" y="49926"/>
                </a:lnTo>
                <a:lnTo>
                  <a:pt x="73913" y="4896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3" name="object 733"/>
          <p:cNvSpPr/>
          <p:nvPr/>
        </p:nvSpPr>
        <p:spPr>
          <a:xfrm>
            <a:off x="4997851" y="2309454"/>
            <a:ext cx="16306" cy="24963"/>
          </a:xfrm>
          <a:custGeom>
            <a:avLst/>
            <a:gdLst/>
            <a:ahLst/>
            <a:cxnLst/>
            <a:rect l="l" t="t" r="r" b="b"/>
            <a:pathLst>
              <a:path w="16306" h="24963">
                <a:moveTo>
                  <a:pt x="10561" y="0"/>
                </a:moveTo>
                <a:lnTo>
                  <a:pt x="4785" y="960"/>
                </a:lnTo>
                <a:lnTo>
                  <a:pt x="0" y="2895"/>
                </a:lnTo>
                <a:lnTo>
                  <a:pt x="944" y="24963"/>
                </a:lnTo>
                <a:lnTo>
                  <a:pt x="1920" y="23042"/>
                </a:lnTo>
                <a:lnTo>
                  <a:pt x="3840" y="21122"/>
                </a:lnTo>
                <a:lnTo>
                  <a:pt x="4785" y="19202"/>
                </a:lnTo>
                <a:lnTo>
                  <a:pt x="6720" y="18242"/>
                </a:lnTo>
                <a:lnTo>
                  <a:pt x="8625" y="17282"/>
                </a:lnTo>
                <a:lnTo>
                  <a:pt x="10561" y="15361"/>
                </a:lnTo>
                <a:lnTo>
                  <a:pt x="13441" y="15361"/>
                </a:lnTo>
                <a:lnTo>
                  <a:pt x="16306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4" name="object 734"/>
          <p:cNvSpPr/>
          <p:nvPr/>
        </p:nvSpPr>
        <p:spPr>
          <a:xfrm>
            <a:off x="5061204" y="2310414"/>
            <a:ext cx="76794" cy="85450"/>
          </a:xfrm>
          <a:custGeom>
            <a:avLst/>
            <a:gdLst/>
            <a:ahLst/>
            <a:cxnLst/>
            <a:rect l="l" t="t" r="r" b="b"/>
            <a:pathLst>
              <a:path w="76794" h="85450">
                <a:moveTo>
                  <a:pt x="39349" y="85450"/>
                </a:moveTo>
                <a:lnTo>
                  <a:pt x="38404" y="62407"/>
                </a:lnTo>
                <a:lnTo>
                  <a:pt x="36484" y="85450"/>
                </a:lnTo>
                <a:lnTo>
                  <a:pt x="39349" y="85450"/>
                </a:lnTo>
                <a:close/>
              </a:path>
              <a:path w="76794" h="85450">
                <a:moveTo>
                  <a:pt x="74874" y="2880"/>
                </a:moveTo>
                <a:lnTo>
                  <a:pt x="73913" y="1935"/>
                </a:lnTo>
                <a:lnTo>
                  <a:pt x="72953" y="960"/>
                </a:lnTo>
                <a:lnTo>
                  <a:pt x="71033" y="960"/>
                </a:lnTo>
                <a:lnTo>
                  <a:pt x="69113" y="0"/>
                </a:lnTo>
                <a:lnTo>
                  <a:pt x="58552" y="0"/>
                </a:lnTo>
                <a:lnTo>
                  <a:pt x="57591" y="960"/>
                </a:lnTo>
                <a:lnTo>
                  <a:pt x="54711" y="960"/>
                </a:lnTo>
                <a:lnTo>
                  <a:pt x="53751" y="1935"/>
                </a:lnTo>
                <a:lnTo>
                  <a:pt x="53751" y="2880"/>
                </a:lnTo>
                <a:lnTo>
                  <a:pt x="52791" y="2880"/>
                </a:lnTo>
                <a:lnTo>
                  <a:pt x="52791" y="3840"/>
                </a:lnTo>
                <a:lnTo>
                  <a:pt x="38404" y="61447"/>
                </a:lnTo>
                <a:lnTo>
                  <a:pt x="22082" y="3840"/>
                </a:lnTo>
                <a:lnTo>
                  <a:pt x="22082" y="2880"/>
                </a:lnTo>
                <a:lnTo>
                  <a:pt x="21122" y="1935"/>
                </a:lnTo>
                <a:lnTo>
                  <a:pt x="21122" y="960"/>
                </a:lnTo>
                <a:lnTo>
                  <a:pt x="19202" y="960"/>
                </a:lnTo>
                <a:lnTo>
                  <a:pt x="18242" y="0"/>
                </a:lnTo>
                <a:lnTo>
                  <a:pt x="4800" y="0"/>
                </a:lnTo>
                <a:lnTo>
                  <a:pt x="3840" y="960"/>
                </a:lnTo>
                <a:lnTo>
                  <a:pt x="960" y="960"/>
                </a:lnTo>
                <a:lnTo>
                  <a:pt x="0" y="1935"/>
                </a:lnTo>
                <a:lnTo>
                  <a:pt x="0" y="8656"/>
                </a:lnTo>
                <a:lnTo>
                  <a:pt x="960" y="9601"/>
                </a:lnTo>
                <a:lnTo>
                  <a:pt x="22082" y="80650"/>
                </a:lnTo>
                <a:lnTo>
                  <a:pt x="22082" y="82570"/>
                </a:lnTo>
                <a:lnTo>
                  <a:pt x="23042" y="83515"/>
                </a:lnTo>
                <a:lnTo>
                  <a:pt x="24002" y="84490"/>
                </a:lnTo>
                <a:lnTo>
                  <a:pt x="24963" y="84490"/>
                </a:lnTo>
                <a:lnTo>
                  <a:pt x="25923" y="85450"/>
                </a:lnTo>
                <a:lnTo>
                  <a:pt x="36484" y="85450"/>
                </a:lnTo>
                <a:lnTo>
                  <a:pt x="38404" y="62407"/>
                </a:lnTo>
                <a:lnTo>
                  <a:pt x="39349" y="85450"/>
                </a:lnTo>
                <a:lnTo>
                  <a:pt x="47030" y="85450"/>
                </a:lnTo>
                <a:lnTo>
                  <a:pt x="48006" y="84490"/>
                </a:lnTo>
                <a:lnTo>
                  <a:pt x="48966" y="84490"/>
                </a:lnTo>
                <a:lnTo>
                  <a:pt x="49911" y="83515"/>
                </a:lnTo>
                <a:lnTo>
                  <a:pt x="50871" y="82570"/>
                </a:lnTo>
                <a:lnTo>
                  <a:pt x="50871" y="80650"/>
                </a:lnTo>
                <a:lnTo>
                  <a:pt x="63352" y="33604"/>
                </a:lnTo>
                <a:lnTo>
                  <a:pt x="63352" y="32644"/>
                </a:lnTo>
                <a:lnTo>
                  <a:pt x="76794" y="80650"/>
                </a:lnTo>
                <a:lnTo>
                  <a:pt x="76794" y="81610"/>
                </a:lnTo>
                <a:lnTo>
                  <a:pt x="77754" y="82570"/>
                </a:lnTo>
                <a:lnTo>
                  <a:pt x="77754" y="83515"/>
                </a:lnTo>
                <a:lnTo>
                  <a:pt x="78714" y="83515"/>
                </a:lnTo>
                <a:lnTo>
                  <a:pt x="78714" y="84490"/>
                </a:lnTo>
                <a:lnTo>
                  <a:pt x="79674" y="84490"/>
                </a:lnTo>
                <a:lnTo>
                  <a:pt x="80634" y="85450"/>
                </a:lnTo>
                <a:lnTo>
                  <a:pt x="101757" y="85450"/>
                </a:lnTo>
                <a:lnTo>
                  <a:pt x="102717" y="84490"/>
                </a:lnTo>
                <a:lnTo>
                  <a:pt x="103677" y="84490"/>
                </a:lnTo>
                <a:lnTo>
                  <a:pt x="104637" y="83515"/>
                </a:lnTo>
                <a:lnTo>
                  <a:pt x="105597" y="82570"/>
                </a:lnTo>
                <a:lnTo>
                  <a:pt x="105597" y="80650"/>
                </a:lnTo>
                <a:lnTo>
                  <a:pt x="126720" y="9601"/>
                </a:lnTo>
                <a:lnTo>
                  <a:pt x="127680" y="8656"/>
                </a:lnTo>
                <a:lnTo>
                  <a:pt x="127680" y="1935"/>
                </a:lnTo>
                <a:lnTo>
                  <a:pt x="126720" y="960"/>
                </a:lnTo>
                <a:lnTo>
                  <a:pt x="124800" y="960"/>
                </a:lnTo>
                <a:lnTo>
                  <a:pt x="123840" y="0"/>
                </a:lnTo>
                <a:lnTo>
                  <a:pt x="112318" y="0"/>
                </a:lnTo>
                <a:lnTo>
                  <a:pt x="110398" y="960"/>
                </a:lnTo>
                <a:lnTo>
                  <a:pt x="107518" y="960"/>
                </a:lnTo>
                <a:lnTo>
                  <a:pt x="107518" y="1935"/>
                </a:lnTo>
                <a:lnTo>
                  <a:pt x="106558" y="1935"/>
                </a:lnTo>
                <a:lnTo>
                  <a:pt x="106558" y="3840"/>
                </a:lnTo>
                <a:lnTo>
                  <a:pt x="91196" y="61447"/>
                </a:lnTo>
                <a:lnTo>
                  <a:pt x="91196" y="62407"/>
                </a:lnTo>
                <a:lnTo>
                  <a:pt x="90236" y="61447"/>
                </a:lnTo>
                <a:lnTo>
                  <a:pt x="74874" y="3840"/>
                </a:lnTo>
                <a:lnTo>
                  <a:pt x="74874" y="2880"/>
                </a:lnTo>
                <a:close/>
              </a:path>
              <a:path w="76794" h="85450">
                <a:moveTo>
                  <a:pt x="76794" y="80650"/>
                </a:moveTo>
                <a:lnTo>
                  <a:pt x="63352" y="32644"/>
                </a:lnTo>
                <a:lnTo>
                  <a:pt x="63352" y="33604"/>
                </a:lnTo>
                <a:lnTo>
                  <a:pt x="76794" y="8065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5" name="object 735"/>
          <p:cNvSpPr/>
          <p:nvPr/>
        </p:nvSpPr>
        <p:spPr>
          <a:xfrm>
            <a:off x="5215752" y="2312349"/>
            <a:ext cx="5760" cy="32628"/>
          </a:xfrm>
          <a:custGeom>
            <a:avLst/>
            <a:gdLst/>
            <a:ahLst/>
            <a:cxnLst/>
            <a:rect l="l" t="t" r="r" b="b"/>
            <a:pathLst>
              <a:path w="5760" h="32628">
                <a:moveTo>
                  <a:pt x="4800" y="0"/>
                </a:moveTo>
                <a:lnTo>
                  <a:pt x="0" y="1905"/>
                </a:lnTo>
                <a:lnTo>
                  <a:pt x="3840" y="32628"/>
                </a:lnTo>
                <a:lnTo>
                  <a:pt x="4800" y="29748"/>
                </a:lnTo>
                <a:lnTo>
                  <a:pt x="4800" y="26868"/>
                </a:lnTo>
                <a:lnTo>
                  <a:pt x="5760" y="24947"/>
                </a:lnTo>
                <a:lnTo>
                  <a:pt x="480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6" name="object 736"/>
          <p:cNvSpPr/>
          <p:nvPr/>
        </p:nvSpPr>
        <p:spPr>
          <a:xfrm>
            <a:off x="5197525" y="2309454"/>
            <a:ext cx="76794" cy="88315"/>
          </a:xfrm>
          <a:custGeom>
            <a:avLst/>
            <a:gdLst/>
            <a:ahLst/>
            <a:cxnLst/>
            <a:rect l="l" t="t" r="r" b="b"/>
            <a:pathLst>
              <a:path w="76794" h="88315">
                <a:moveTo>
                  <a:pt x="71033" y="14401"/>
                </a:moveTo>
                <a:lnTo>
                  <a:pt x="68153" y="10561"/>
                </a:lnTo>
                <a:lnTo>
                  <a:pt x="65272" y="6720"/>
                </a:lnTo>
                <a:lnTo>
                  <a:pt x="61432" y="4800"/>
                </a:lnTo>
                <a:lnTo>
                  <a:pt x="56631" y="2895"/>
                </a:lnTo>
                <a:lnTo>
                  <a:pt x="51831" y="960"/>
                </a:lnTo>
                <a:lnTo>
                  <a:pt x="46070" y="0"/>
                </a:lnTo>
                <a:lnTo>
                  <a:pt x="33588" y="0"/>
                </a:lnTo>
                <a:lnTo>
                  <a:pt x="27828" y="960"/>
                </a:lnTo>
                <a:lnTo>
                  <a:pt x="23027" y="2895"/>
                </a:lnTo>
                <a:lnTo>
                  <a:pt x="23987" y="27843"/>
                </a:lnTo>
                <a:lnTo>
                  <a:pt x="24947" y="24963"/>
                </a:lnTo>
                <a:lnTo>
                  <a:pt x="25908" y="23042"/>
                </a:lnTo>
                <a:lnTo>
                  <a:pt x="26868" y="21122"/>
                </a:lnTo>
                <a:lnTo>
                  <a:pt x="27828" y="19202"/>
                </a:lnTo>
                <a:lnTo>
                  <a:pt x="29748" y="18242"/>
                </a:lnTo>
                <a:lnTo>
                  <a:pt x="31668" y="17282"/>
                </a:lnTo>
                <a:lnTo>
                  <a:pt x="34549" y="15361"/>
                </a:lnTo>
                <a:lnTo>
                  <a:pt x="45110" y="15361"/>
                </a:lnTo>
                <a:lnTo>
                  <a:pt x="48950" y="17282"/>
                </a:lnTo>
                <a:lnTo>
                  <a:pt x="51831" y="21122"/>
                </a:lnTo>
                <a:lnTo>
                  <a:pt x="54711" y="24002"/>
                </a:lnTo>
                <a:lnTo>
                  <a:pt x="55671" y="28803"/>
                </a:lnTo>
                <a:lnTo>
                  <a:pt x="55671" y="35524"/>
                </a:lnTo>
                <a:lnTo>
                  <a:pt x="22067" y="35524"/>
                </a:lnTo>
                <a:lnTo>
                  <a:pt x="18227" y="4800"/>
                </a:lnTo>
                <a:lnTo>
                  <a:pt x="14386" y="7680"/>
                </a:lnTo>
                <a:lnTo>
                  <a:pt x="10561" y="11521"/>
                </a:lnTo>
                <a:lnTo>
                  <a:pt x="6720" y="15361"/>
                </a:lnTo>
                <a:lnTo>
                  <a:pt x="4785" y="20162"/>
                </a:lnTo>
                <a:lnTo>
                  <a:pt x="2880" y="25923"/>
                </a:lnTo>
                <a:lnTo>
                  <a:pt x="944" y="31683"/>
                </a:lnTo>
                <a:lnTo>
                  <a:pt x="0" y="37444"/>
                </a:lnTo>
                <a:lnTo>
                  <a:pt x="0" y="51846"/>
                </a:lnTo>
                <a:lnTo>
                  <a:pt x="944" y="58567"/>
                </a:lnTo>
                <a:lnTo>
                  <a:pt x="2880" y="64328"/>
                </a:lnTo>
                <a:lnTo>
                  <a:pt x="3825" y="69128"/>
                </a:lnTo>
                <a:lnTo>
                  <a:pt x="6720" y="73929"/>
                </a:lnTo>
                <a:lnTo>
                  <a:pt x="10561" y="77769"/>
                </a:lnTo>
                <a:lnTo>
                  <a:pt x="14386" y="81610"/>
                </a:lnTo>
                <a:lnTo>
                  <a:pt x="18227" y="83530"/>
                </a:lnTo>
                <a:lnTo>
                  <a:pt x="23987" y="85450"/>
                </a:lnTo>
                <a:lnTo>
                  <a:pt x="28788" y="87355"/>
                </a:lnTo>
                <a:lnTo>
                  <a:pt x="34549" y="88315"/>
                </a:lnTo>
                <a:lnTo>
                  <a:pt x="49911" y="88315"/>
                </a:lnTo>
                <a:lnTo>
                  <a:pt x="52791" y="87355"/>
                </a:lnTo>
                <a:lnTo>
                  <a:pt x="56631" y="86410"/>
                </a:lnTo>
                <a:lnTo>
                  <a:pt x="59512" y="86410"/>
                </a:lnTo>
                <a:lnTo>
                  <a:pt x="62392" y="85450"/>
                </a:lnTo>
                <a:lnTo>
                  <a:pt x="64312" y="85450"/>
                </a:lnTo>
                <a:lnTo>
                  <a:pt x="67193" y="84475"/>
                </a:lnTo>
                <a:lnTo>
                  <a:pt x="68153" y="83530"/>
                </a:lnTo>
                <a:lnTo>
                  <a:pt x="70073" y="82570"/>
                </a:lnTo>
                <a:lnTo>
                  <a:pt x="71033" y="82570"/>
                </a:lnTo>
                <a:lnTo>
                  <a:pt x="71993" y="81610"/>
                </a:lnTo>
                <a:lnTo>
                  <a:pt x="71993" y="80634"/>
                </a:lnTo>
                <a:lnTo>
                  <a:pt x="72953" y="80634"/>
                </a:lnTo>
                <a:lnTo>
                  <a:pt x="72953" y="76809"/>
                </a:lnTo>
                <a:lnTo>
                  <a:pt x="73913" y="75849"/>
                </a:lnTo>
                <a:lnTo>
                  <a:pt x="73913" y="72009"/>
                </a:lnTo>
                <a:lnTo>
                  <a:pt x="72953" y="71048"/>
                </a:lnTo>
                <a:lnTo>
                  <a:pt x="72953" y="67208"/>
                </a:lnTo>
                <a:lnTo>
                  <a:pt x="71993" y="66248"/>
                </a:lnTo>
                <a:lnTo>
                  <a:pt x="68153" y="66248"/>
                </a:lnTo>
                <a:lnTo>
                  <a:pt x="67193" y="67208"/>
                </a:lnTo>
                <a:lnTo>
                  <a:pt x="66233" y="67208"/>
                </a:lnTo>
                <a:lnTo>
                  <a:pt x="64312" y="68168"/>
                </a:lnTo>
                <a:lnTo>
                  <a:pt x="61432" y="69128"/>
                </a:lnTo>
                <a:lnTo>
                  <a:pt x="59512" y="69128"/>
                </a:lnTo>
                <a:lnTo>
                  <a:pt x="57591" y="70088"/>
                </a:lnTo>
                <a:lnTo>
                  <a:pt x="53751" y="71048"/>
                </a:lnTo>
                <a:lnTo>
                  <a:pt x="36469" y="71048"/>
                </a:lnTo>
                <a:lnTo>
                  <a:pt x="34549" y="70088"/>
                </a:lnTo>
                <a:lnTo>
                  <a:pt x="31668" y="69128"/>
                </a:lnTo>
                <a:lnTo>
                  <a:pt x="28788" y="67208"/>
                </a:lnTo>
                <a:lnTo>
                  <a:pt x="27828" y="65288"/>
                </a:lnTo>
                <a:lnTo>
                  <a:pt x="25908" y="63367"/>
                </a:lnTo>
                <a:lnTo>
                  <a:pt x="23987" y="61447"/>
                </a:lnTo>
                <a:lnTo>
                  <a:pt x="23987" y="58567"/>
                </a:lnTo>
                <a:lnTo>
                  <a:pt x="23027" y="55686"/>
                </a:lnTo>
                <a:lnTo>
                  <a:pt x="22067" y="52806"/>
                </a:lnTo>
                <a:lnTo>
                  <a:pt x="22067" y="49926"/>
                </a:lnTo>
                <a:lnTo>
                  <a:pt x="72953" y="49926"/>
                </a:lnTo>
                <a:lnTo>
                  <a:pt x="73913" y="48966"/>
                </a:lnTo>
                <a:lnTo>
                  <a:pt x="74874" y="48006"/>
                </a:lnTo>
                <a:lnTo>
                  <a:pt x="76794" y="46085"/>
                </a:lnTo>
                <a:lnTo>
                  <a:pt x="76794" y="27843"/>
                </a:lnTo>
                <a:lnTo>
                  <a:pt x="74874" y="23042"/>
                </a:lnTo>
                <a:lnTo>
                  <a:pt x="73913" y="18242"/>
                </a:lnTo>
                <a:lnTo>
                  <a:pt x="71033" y="144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7" name="object 737"/>
          <p:cNvSpPr/>
          <p:nvPr/>
        </p:nvSpPr>
        <p:spPr>
          <a:xfrm>
            <a:off x="5292547" y="2309454"/>
            <a:ext cx="50886" cy="86410"/>
          </a:xfrm>
          <a:custGeom>
            <a:avLst/>
            <a:gdLst/>
            <a:ahLst/>
            <a:cxnLst/>
            <a:rect l="l" t="t" r="r" b="b"/>
            <a:pathLst>
              <a:path w="50886" h="86410">
                <a:moveTo>
                  <a:pt x="21122" y="85450"/>
                </a:moveTo>
                <a:lnTo>
                  <a:pt x="22082" y="84475"/>
                </a:lnTo>
                <a:lnTo>
                  <a:pt x="22082" y="34564"/>
                </a:lnTo>
                <a:lnTo>
                  <a:pt x="24003" y="31683"/>
                </a:lnTo>
                <a:lnTo>
                  <a:pt x="25923" y="29763"/>
                </a:lnTo>
                <a:lnTo>
                  <a:pt x="26883" y="27843"/>
                </a:lnTo>
                <a:lnTo>
                  <a:pt x="28803" y="25923"/>
                </a:lnTo>
                <a:lnTo>
                  <a:pt x="29763" y="24963"/>
                </a:lnTo>
                <a:lnTo>
                  <a:pt x="30723" y="23042"/>
                </a:lnTo>
                <a:lnTo>
                  <a:pt x="32644" y="22082"/>
                </a:lnTo>
                <a:lnTo>
                  <a:pt x="33604" y="22082"/>
                </a:lnTo>
                <a:lnTo>
                  <a:pt x="34564" y="21122"/>
                </a:lnTo>
                <a:lnTo>
                  <a:pt x="36484" y="21122"/>
                </a:lnTo>
                <a:lnTo>
                  <a:pt x="37444" y="20162"/>
                </a:lnTo>
                <a:lnTo>
                  <a:pt x="40325" y="20162"/>
                </a:lnTo>
                <a:lnTo>
                  <a:pt x="41285" y="21122"/>
                </a:lnTo>
                <a:lnTo>
                  <a:pt x="44165" y="21122"/>
                </a:lnTo>
                <a:lnTo>
                  <a:pt x="45125" y="22082"/>
                </a:lnTo>
                <a:lnTo>
                  <a:pt x="48966" y="22082"/>
                </a:lnTo>
                <a:lnTo>
                  <a:pt x="48966" y="21122"/>
                </a:lnTo>
                <a:lnTo>
                  <a:pt x="49926" y="21122"/>
                </a:lnTo>
                <a:lnTo>
                  <a:pt x="49926" y="18242"/>
                </a:lnTo>
                <a:lnTo>
                  <a:pt x="50886" y="17282"/>
                </a:lnTo>
                <a:lnTo>
                  <a:pt x="50886" y="5760"/>
                </a:lnTo>
                <a:lnTo>
                  <a:pt x="49926" y="4800"/>
                </a:lnTo>
                <a:lnTo>
                  <a:pt x="49926" y="1920"/>
                </a:lnTo>
                <a:lnTo>
                  <a:pt x="48966" y="1920"/>
                </a:lnTo>
                <a:lnTo>
                  <a:pt x="48966" y="960"/>
                </a:lnTo>
                <a:lnTo>
                  <a:pt x="47045" y="960"/>
                </a:lnTo>
                <a:lnTo>
                  <a:pt x="46085" y="0"/>
                </a:lnTo>
                <a:lnTo>
                  <a:pt x="35524" y="0"/>
                </a:lnTo>
                <a:lnTo>
                  <a:pt x="33604" y="960"/>
                </a:lnTo>
                <a:lnTo>
                  <a:pt x="31683" y="1920"/>
                </a:lnTo>
                <a:lnTo>
                  <a:pt x="29763" y="2895"/>
                </a:lnTo>
                <a:lnTo>
                  <a:pt x="28803" y="3840"/>
                </a:lnTo>
                <a:lnTo>
                  <a:pt x="26883" y="4800"/>
                </a:lnTo>
                <a:lnTo>
                  <a:pt x="24963" y="7680"/>
                </a:lnTo>
                <a:lnTo>
                  <a:pt x="23042" y="9616"/>
                </a:lnTo>
                <a:lnTo>
                  <a:pt x="21122" y="11521"/>
                </a:lnTo>
                <a:lnTo>
                  <a:pt x="19202" y="14401"/>
                </a:lnTo>
                <a:lnTo>
                  <a:pt x="19202" y="3840"/>
                </a:lnTo>
                <a:lnTo>
                  <a:pt x="18242" y="2895"/>
                </a:lnTo>
                <a:lnTo>
                  <a:pt x="18242" y="1920"/>
                </a:lnTo>
                <a:lnTo>
                  <a:pt x="15361" y="1920"/>
                </a:lnTo>
                <a:lnTo>
                  <a:pt x="14401" y="960"/>
                </a:lnTo>
                <a:lnTo>
                  <a:pt x="4815" y="960"/>
                </a:lnTo>
                <a:lnTo>
                  <a:pt x="3840" y="1920"/>
                </a:lnTo>
                <a:lnTo>
                  <a:pt x="975" y="1920"/>
                </a:lnTo>
                <a:lnTo>
                  <a:pt x="975" y="2895"/>
                </a:lnTo>
                <a:lnTo>
                  <a:pt x="0" y="3840"/>
                </a:lnTo>
                <a:lnTo>
                  <a:pt x="0" y="84475"/>
                </a:lnTo>
                <a:lnTo>
                  <a:pt x="975" y="84475"/>
                </a:lnTo>
                <a:lnTo>
                  <a:pt x="975" y="85450"/>
                </a:lnTo>
                <a:lnTo>
                  <a:pt x="2895" y="85450"/>
                </a:lnTo>
                <a:lnTo>
                  <a:pt x="2895" y="86410"/>
                </a:lnTo>
                <a:lnTo>
                  <a:pt x="19202" y="86410"/>
                </a:lnTo>
                <a:lnTo>
                  <a:pt x="20177" y="85450"/>
                </a:lnTo>
                <a:lnTo>
                  <a:pt x="21122" y="8545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8" name="object 738"/>
          <p:cNvSpPr/>
          <p:nvPr/>
        </p:nvSpPr>
        <p:spPr>
          <a:xfrm>
            <a:off x="5419267" y="2309454"/>
            <a:ext cx="58567" cy="88315"/>
          </a:xfrm>
          <a:custGeom>
            <a:avLst/>
            <a:gdLst/>
            <a:ahLst/>
            <a:cxnLst/>
            <a:rect l="l" t="t" r="r" b="b"/>
            <a:pathLst>
              <a:path w="58567" h="88315">
                <a:moveTo>
                  <a:pt x="8641" y="83530"/>
                </a:moveTo>
                <a:lnTo>
                  <a:pt x="10561" y="84475"/>
                </a:lnTo>
                <a:lnTo>
                  <a:pt x="12481" y="85450"/>
                </a:lnTo>
                <a:lnTo>
                  <a:pt x="14401" y="86410"/>
                </a:lnTo>
                <a:lnTo>
                  <a:pt x="16322" y="87355"/>
                </a:lnTo>
                <a:lnTo>
                  <a:pt x="18242" y="87355"/>
                </a:lnTo>
                <a:lnTo>
                  <a:pt x="20162" y="88315"/>
                </a:lnTo>
                <a:lnTo>
                  <a:pt x="29763" y="88315"/>
                </a:lnTo>
                <a:lnTo>
                  <a:pt x="34564" y="87355"/>
                </a:lnTo>
                <a:lnTo>
                  <a:pt x="39364" y="85450"/>
                </a:lnTo>
                <a:lnTo>
                  <a:pt x="43205" y="82570"/>
                </a:lnTo>
                <a:lnTo>
                  <a:pt x="47045" y="79689"/>
                </a:lnTo>
                <a:lnTo>
                  <a:pt x="49926" y="75849"/>
                </a:lnTo>
                <a:lnTo>
                  <a:pt x="52806" y="72009"/>
                </a:lnTo>
                <a:lnTo>
                  <a:pt x="54726" y="67208"/>
                </a:lnTo>
                <a:lnTo>
                  <a:pt x="56647" y="61447"/>
                </a:lnTo>
                <a:lnTo>
                  <a:pt x="57607" y="55686"/>
                </a:lnTo>
                <a:lnTo>
                  <a:pt x="58567" y="49926"/>
                </a:lnTo>
                <a:lnTo>
                  <a:pt x="58567" y="36484"/>
                </a:lnTo>
                <a:lnTo>
                  <a:pt x="57607" y="31683"/>
                </a:lnTo>
                <a:lnTo>
                  <a:pt x="56647" y="25923"/>
                </a:lnTo>
                <a:lnTo>
                  <a:pt x="55686" y="21122"/>
                </a:lnTo>
                <a:lnTo>
                  <a:pt x="53766" y="16322"/>
                </a:lnTo>
                <a:lnTo>
                  <a:pt x="50886" y="12481"/>
                </a:lnTo>
                <a:lnTo>
                  <a:pt x="48966" y="8641"/>
                </a:lnTo>
                <a:lnTo>
                  <a:pt x="45125" y="4800"/>
                </a:lnTo>
                <a:lnTo>
                  <a:pt x="41285" y="2895"/>
                </a:lnTo>
                <a:lnTo>
                  <a:pt x="37444" y="960"/>
                </a:lnTo>
                <a:lnTo>
                  <a:pt x="32644" y="0"/>
                </a:lnTo>
                <a:lnTo>
                  <a:pt x="21122" y="0"/>
                </a:lnTo>
                <a:lnTo>
                  <a:pt x="18242" y="960"/>
                </a:lnTo>
                <a:lnTo>
                  <a:pt x="16322" y="960"/>
                </a:lnTo>
                <a:lnTo>
                  <a:pt x="13441" y="1920"/>
                </a:lnTo>
                <a:lnTo>
                  <a:pt x="11521" y="2895"/>
                </a:lnTo>
                <a:lnTo>
                  <a:pt x="9601" y="4800"/>
                </a:lnTo>
                <a:lnTo>
                  <a:pt x="6720" y="5760"/>
                </a:lnTo>
                <a:lnTo>
                  <a:pt x="4800" y="7680"/>
                </a:lnTo>
                <a:lnTo>
                  <a:pt x="2880" y="9616"/>
                </a:lnTo>
                <a:lnTo>
                  <a:pt x="0" y="11521"/>
                </a:lnTo>
                <a:lnTo>
                  <a:pt x="1920" y="30723"/>
                </a:lnTo>
                <a:lnTo>
                  <a:pt x="2880" y="28803"/>
                </a:lnTo>
                <a:lnTo>
                  <a:pt x="4800" y="26883"/>
                </a:lnTo>
                <a:lnTo>
                  <a:pt x="6720" y="24963"/>
                </a:lnTo>
                <a:lnTo>
                  <a:pt x="7680" y="24002"/>
                </a:lnTo>
                <a:lnTo>
                  <a:pt x="9601" y="22082"/>
                </a:lnTo>
                <a:lnTo>
                  <a:pt x="11521" y="21122"/>
                </a:lnTo>
                <a:lnTo>
                  <a:pt x="12481" y="20162"/>
                </a:lnTo>
                <a:lnTo>
                  <a:pt x="14401" y="19202"/>
                </a:lnTo>
                <a:lnTo>
                  <a:pt x="17282" y="19202"/>
                </a:lnTo>
                <a:lnTo>
                  <a:pt x="18242" y="18242"/>
                </a:lnTo>
                <a:lnTo>
                  <a:pt x="23042" y="18242"/>
                </a:lnTo>
                <a:lnTo>
                  <a:pt x="24963" y="19202"/>
                </a:lnTo>
                <a:lnTo>
                  <a:pt x="26883" y="21122"/>
                </a:lnTo>
                <a:lnTo>
                  <a:pt x="29763" y="22082"/>
                </a:lnTo>
                <a:lnTo>
                  <a:pt x="30723" y="24002"/>
                </a:lnTo>
                <a:lnTo>
                  <a:pt x="31683" y="26883"/>
                </a:lnTo>
                <a:lnTo>
                  <a:pt x="33604" y="28803"/>
                </a:lnTo>
                <a:lnTo>
                  <a:pt x="34564" y="31683"/>
                </a:lnTo>
                <a:lnTo>
                  <a:pt x="34564" y="34564"/>
                </a:lnTo>
                <a:lnTo>
                  <a:pt x="35524" y="37444"/>
                </a:lnTo>
                <a:lnTo>
                  <a:pt x="35524" y="47045"/>
                </a:lnTo>
                <a:lnTo>
                  <a:pt x="34564" y="49926"/>
                </a:lnTo>
                <a:lnTo>
                  <a:pt x="34564" y="53766"/>
                </a:lnTo>
                <a:lnTo>
                  <a:pt x="33604" y="56647"/>
                </a:lnTo>
                <a:lnTo>
                  <a:pt x="32644" y="58567"/>
                </a:lnTo>
                <a:lnTo>
                  <a:pt x="31683" y="61447"/>
                </a:lnTo>
                <a:lnTo>
                  <a:pt x="30723" y="63367"/>
                </a:lnTo>
                <a:lnTo>
                  <a:pt x="28803" y="65288"/>
                </a:lnTo>
                <a:lnTo>
                  <a:pt x="26883" y="67208"/>
                </a:lnTo>
                <a:lnTo>
                  <a:pt x="24963" y="68168"/>
                </a:lnTo>
                <a:lnTo>
                  <a:pt x="22082" y="69128"/>
                </a:lnTo>
                <a:lnTo>
                  <a:pt x="16322" y="69128"/>
                </a:lnTo>
                <a:lnTo>
                  <a:pt x="13441" y="68168"/>
                </a:lnTo>
                <a:lnTo>
                  <a:pt x="10561" y="66248"/>
                </a:lnTo>
                <a:lnTo>
                  <a:pt x="8641" y="8353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9" name="object 739"/>
          <p:cNvSpPr/>
          <p:nvPr/>
        </p:nvSpPr>
        <p:spPr>
          <a:xfrm>
            <a:off x="5398145" y="2310414"/>
            <a:ext cx="31683" cy="117119"/>
          </a:xfrm>
          <a:custGeom>
            <a:avLst/>
            <a:gdLst/>
            <a:ahLst/>
            <a:cxnLst/>
            <a:rect l="l" t="t" r="r" b="b"/>
            <a:pathLst>
              <a:path w="31683" h="117119">
                <a:moveTo>
                  <a:pt x="23042" y="114239"/>
                </a:moveTo>
                <a:lnTo>
                  <a:pt x="23042" y="76809"/>
                </a:lnTo>
                <a:lnTo>
                  <a:pt x="24963" y="77769"/>
                </a:lnTo>
                <a:lnTo>
                  <a:pt x="25923" y="79674"/>
                </a:lnTo>
                <a:lnTo>
                  <a:pt x="27843" y="81610"/>
                </a:lnTo>
                <a:lnTo>
                  <a:pt x="29763" y="82570"/>
                </a:lnTo>
                <a:lnTo>
                  <a:pt x="31683" y="65288"/>
                </a:lnTo>
                <a:lnTo>
                  <a:pt x="28803" y="63367"/>
                </a:lnTo>
                <a:lnTo>
                  <a:pt x="25923" y="59527"/>
                </a:lnTo>
                <a:lnTo>
                  <a:pt x="23042" y="55686"/>
                </a:lnTo>
                <a:lnTo>
                  <a:pt x="23042" y="29763"/>
                </a:lnTo>
                <a:lnTo>
                  <a:pt x="21122" y="10561"/>
                </a:lnTo>
                <a:lnTo>
                  <a:pt x="19202" y="12481"/>
                </a:lnTo>
                <a:lnTo>
                  <a:pt x="19202" y="1935"/>
                </a:lnTo>
                <a:lnTo>
                  <a:pt x="18242" y="1935"/>
                </a:lnTo>
                <a:lnTo>
                  <a:pt x="18242" y="960"/>
                </a:lnTo>
                <a:lnTo>
                  <a:pt x="15361" y="960"/>
                </a:lnTo>
                <a:lnTo>
                  <a:pt x="14401" y="0"/>
                </a:lnTo>
                <a:lnTo>
                  <a:pt x="4815" y="0"/>
                </a:lnTo>
                <a:lnTo>
                  <a:pt x="3840" y="960"/>
                </a:lnTo>
                <a:lnTo>
                  <a:pt x="1935" y="960"/>
                </a:lnTo>
                <a:lnTo>
                  <a:pt x="975" y="1935"/>
                </a:lnTo>
                <a:lnTo>
                  <a:pt x="975" y="2880"/>
                </a:lnTo>
                <a:lnTo>
                  <a:pt x="0" y="2880"/>
                </a:lnTo>
                <a:lnTo>
                  <a:pt x="0" y="114239"/>
                </a:lnTo>
                <a:lnTo>
                  <a:pt x="975" y="114239"/>
                </a:lnTo>
                <a:lnTo>
                  <a:pt x="975" y="115199"/>
                </a:lnTo>
                <a:lnTo>
                  <a:pt x="1935" y="116159"/>
                </a:lnTo>
                <a:lnTo>
                  <a:pt x="3840" y="116159"/>
                </a:lnTo>
                <a:lnTo>
                  <a:pt x="4815" y="117119"/>
                </a:lnTo>
                <a:lnTo>
                  <a:pt x="18242" y="117119"/>
                </a:lnTo>
                <a:lnTo>
                  <a:pt x="19202" y="116159"/>
                </a:lnTo>
                <a:lnTo>
                  <a:pt x="21122" y="116159"/>
                </a:lnTo>
                <a:lnTo>
                  <a:pt x="22082" y="115199"/>
                </a:lnTo>
                <a:lnTo>
                  <a:pt x="22082" y="114239"/>
                </a:lnTo>
                <a:lnTo>
                  <a:pt x="23042" y="11423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0" name="object 740"/>
          <p:cNvSpPr/>
          <p:nvPr/>
        </p:nvSpPr>
        <p:spPr>
          <a:xfrm>
            <a:off x="5513344" y="2357460"/>
            <a:ext cx="5760" cy="39349"/>
          </a:xfrm>
          <a:custGeom>
            <a:avLst/>
            <a:gdLst/>
            <a:ahLst/>
            <a:cxnLst/>
            <a:rect l="l" t="t" r="r" b="b"/>
            <a:pathLst>
              <a:path w="5760" h="39349">
                <a:moveTo>
                  <a:pt x="5760" y="39349"/>
                </a:moveTo>
                <a:lnTo>
                  <a:pt x="5760" y="17282"/>
                </a:lnTo>
                <a:lnTo>
                  <a:pt x="4800" y="15361"/>
                </a:lnTo>
                <a:lnTo>
                  <a:pt x="2880" y="12481"/>
                </a:lnTo>
                <a:lnTo>
                  <a:pt x="1920" y="9601"/>
                </a:lnTo>
                <a:lnTo>
                  <a:pt x="960" y="6720"/>
                </a:lnTo>
                <a:lnTo>
                  <a:pt x="960" y="2880"/>
                </a:lnTo>
                <a:lnTo>
                  <a:pt x="0" y="0"/>
                </a:lnTo>
                <a:lnTo>
                  <a:pt x="0" y="37444"/>
                </a:lnTo>
                <a:lnTo>
                  <a:pt x="5760" y="3934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1" name="object 741"/>
          <p:cNvSpPr/>
          <p:nvPr/>
        </p:nvSpPr>
        <p:spPr>
          <a:xfrm>
            <a:off x="5491276" y="2309454"/>
            <a:ext cx="83515" cy="88315"/>
          </a:xfrm>
          <a:custGeom>
            <a:avLst/>
            <a:gdLst/>
            <a:ahLst/>
            <a:cxnLst/>
            <a:rect l="l" t="t" r="r" b="b"/>
            <a:pathLst>
              <a:path w="83515" h="88315">
                <a:moveTo>
                  <a:pt x="47990" y="70088"/>
                </a:moveTo>
                <a:lnTo>
                  <a:pt x="34549" y="70088"/>
                </a:lnTo>
                <a:lnTo>
                  <a:pt x="32628" y="68168"/>
                </a:lnTo>
                <a:lnTo>
                  <a:pt x="29748" y="67208"/>
                </a:lnTo>
                <a:lnTo>
                  <a:pt x="27828" y="65288"/>
                </a:lnTo>
                <a:lnTo>
                  <a:pt x="27828" y="87355"/>
                </a:lnTo>
                <a:lnTo>
                  <a:pt x="33588" y="88315"/>
                </a:lnTo>
                <a:lnTo>
                  <a:pt x="47990" y="88315"/>
                </a:lnTo>
                <a:lnTo>
                  <a:pt x="54711" y="87355"/>
                </a:lnTo>
                <a:lnTo>
                  <a:pt x="59512" y="84475"/>
                </a:lnTo>
                <a:lnTo>
                  <a:pt x="65272" y="82570"/>
                </a:lnTo>
                <a:lnTo>
                  <a:pt x="70073" y="79689"/>
                </a:lnTo>
                <a:lnTo>
                  <a:pt x="72953" y="75849"/>
                </a:lnTo>
                <a:lnTo>
                  <a:pt x="76794" y="72009"/>
                </a:lnTo>
                <a:lnTo>
                  <a:pt x="79674" y="67208"/>
                </a:lnTo>
                <a:lnTo>
                  <a:pt x="81594" y="61447"/>
                </a:lnTo>
                <a:lnTo>
                  <a:pt x="82555" y="55686"/>
                </a:lnTo>
                <a:lnTo>
                  <a:pt x="83515" y="49926"/>
                </a:lnTo>
                <a:lnTo>
                  <a:pt x="83515" y="36484"/>
                </a:lnTo>
                <a:lnTo>
                  <a:pt x="82555" y="29763"/>
                </a:lnTo>
                <a:lnTo>
                  <a:pt x="81594" y="24963"/>
                </a:lnTo>
                <a:lnTo>
                  <a:pt x="79674" y="19202"/>
                </a:lnTo>
                <a:lnTo>
                  <a:pt x="76794" y="14401"/>
                </a:lnTo>
                <a:lnTo>
                  <a:pt x="73913" y="10561"/>
                </a:lnTo>
                <a:lnTo>
                  <a:pt x="70073" y="7680"/>
                </a:lnTo>
                <a:lnTo>
                  <a:pt x="66233" y="4800"/>
                </a:lnTo>
                <a:lnTo>
                  <a:pt x="61432" y="2895"/>
                </a:lnTo>
                <a:lnTo>
                  <a:pt x="55671" y="960"/>
                </a:lnTo>
                <a:lnTo>
                  <a:pt x="49911" y="0"/>
                </a:lnTo>
                <a:lnTo>
                  <a:pt x="35509" y="0"/>
                </a:lnTo>
                <a:lnTo>
                  <a:pt x="28788" y="960"/>
                </a:lnTo>
                <a:lnTo>
                  <a:pt x="23987" y="2895"/>
                </a:lnTo>
                <a:lnTo>
                  <a:pt x="18227" y="4800"/>
                </a:lnTo>
                <a:lnTo>
                  <a:pt x="13441" y="8641"/>
                </a:lnTo>
                <a:lnTo>
                  <a:pt x="10561" y="12481"/>
                </a:lnTo>
                <a:lnTo>
                  <a:pt x="6720" y="16322"/>
                </a:lnTo>
                <a:lnTo>
                  <a:pt x="3825" y="21122"/>
                </a:lnTo>
                <a:lnTo>
                  <a:pt x="1920" y="25923"/>
                </a:lnTo>
                <a:lnTo>
                  <a:pt x="0" y="31683"/>
                </a:lnTo>
                <a:lnTo>
                  <a:pt x="0" y="57607"/>
                </a:lnTo>
                <a:lnTo>
                  <a:pt x="1920" y="63367"/>
                </a:lnTo>
                <a:lnTo>
                  <a:pt x="3825" y="68168"/>
                </a:lnTo>
                <a:lnTo>
                  <a:pt x="5760" y="72969"/>
                </a:lnTo>
                <a:lnTo>
                  <a:pt x="9601" y="76809"/>
                </a:lnTo>
                <a:lnTo>
                  <a:pt x="13441" y="80634"/>
                </a:lnTo>
                <a:lnTo>
                  <a:pt x="17282" y="83530"/>
                </a:lnTo>
                <a:lnTo>
                  <a:pt x="22067" y="85450"/>
                </a:lnTo>
                <a:lnTo>
                  <a:pt x="22067" y="39364"/>
                </a:lnTo>
                <a:lnTo>
                  <a:pt x="23027" y="35524"/>
                </a:lnTo>
                <a:lnTo>
                  <a:pt x="23027" y="32644"/>
                </a:lnTo>
                <a:lnTo>
                  <a:pt x="23987" y="29763"/>
                </a:lnTo>
                <a:lnTo>
                  <a:pt x="25908" y="26883"/>
                </a:lnTo>
                <a:lnTo>
                  <a:pt x="26868" y="24002"/>
                </a:lnTo>
                <a:lnTo>
                  <a:pt x="28788" y="22082"/>
                </a:lnTo>
                <a:lnTo>
                  <a:pt x="30708" y="20162"/>
                </a:lnTo>
                <a:lnTo>
                  <a:pt x="33588" y="19202"/>
                </a:lnTo>
                <a:lnTo>
                  <a:pt x="35509" y="18242"/>
                </a:lnTo>
                <a:lnTo>
                  <a:pt x="38389" y="17282"/>
                </a:lnTo>
                <a:lnTo>
                  <a:pt x="45110" y="17282"/>
                </a:lnTo>
                <a:lnTo>
                  <a:pt x="48950" y="18242"/>
                </a:lnTo>
                <a:lnTo>
                  <a:pt x="50871" y="19202"/>
                </a:lnTo>
                <a:lnTo>
                  <a:pt x="53751" y="20162"/>
                </a:lnTo>
                <a:lnTo>
                  <a:pt x="55671" y="22082"/>
                </a:lnTo>
                <a:lnTo>
                  <a:pt x="56631" y="24963"/>
                </a:lnTo>
                <a:lnTo>
                  <a:pt x="58552" y="26883"/>
                </a:lnTo>
                <a:lnTo>
                  <a:pt x="59512" y="29763"/>
                </a:lnTo>
                <a:lnTo>
                  <a:pt x="60472" y="33604"/>
                </a:lnTo>
                <a:lnTo>
                  <a:pt x="60472" y="36484"/>
                </a:lnTo>
                <a:lnTo>
                  <a:pt x="61432" y="40325"/>
                </a:lnTo>
                <a:lnTo>
                  <a:pt x="61432" y="48006"/>
                </a:lnTo>
                <a:lnTo>
                  <a:pt x="60472" y="51846"/>
                </a:lnTo>
                <a:lnTo>
                  <a:pt x="59512" y="54726"/>
                </a:lnTo>
                <a:lnTo>
                  <a:pt x="59512" y="58567"/>
                </a:lnTo>
                <a:lnTo>
                  <a:pt x="57591" y="61447"/>
                </a:lnTo>
                <a:lnTo>
                  <a:pt x="56631" y="63367"/>
                </a:lnTo>
                <a:lnTo>
                  <a:pt x="54711" y="65288"/>
                </a:lnTo>
                <a:lnTo>
                  <a:pt x="52791" y="67208"/>
                </a:lnTo>
                <a:lnTo>
                  <a:pt x="49911" y="69128"/>
                </a:lnTo>
                <a:lnTo>
                  <a:pt x="47990" y="7008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2" name="object 742"/>
          <p:cNvSpPr/>
          <p:nvPr/>
        </p:nvSpPr>
        <p:spPr>
          <a:xfrm>
            <a:off x="5611261" y="2360340"/>
            <a:ext cx="4800" cy="36469"/>
          </a:xfrm>
          <a:custGeom>
            <a:avLst/>
            <a:gdLst/>
            <a:ahLst/>
            <a:cxnLst/>
            <a:rect l="l" t="t" r="r" b="b"/>
            <a:pathLst>
              <a:path w="4800" h="36469">
                <a:moveTo>
                  <a:pt x="4800" y="36469"/>
                </a:moveTo>
                <a:lnTo>
                  <a:pt x="4800" y="14401"/>
                </a:lnTo>
                <a:lnTo>
                  <a:pt x="3840" y="12481"/>
                </a:lnTo>
                <a:lnTo>
                  <a:pt x="1920" y="9601"/>
                </a:lnTo>
                <a:lnTo>
                  <a:pt x="960" y="6720"/>
                </a:lnTo>
                <a:lnTo>
                  <a:pt x="960" y="3840"/>
                </a:lnTo>
                <a:lnTo>
                  <a:pt x="0" y="0"/>
                </a:lnTo>
                <a:lnTo>
                  <a:pt x="0" y="34564"/>
                </a:lnTo>
                <a:lnTo>
                  <a:pt x="4800" y="3646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3" name="object 743"/>
          <p:cNvSpPr/>
          <p:nvPr/>
        </p:nvSpPr>
        <p:spPr>
          <a:xfrm>
            <a:off x="5588233" y="2309454"/>
            <a:ext cx="84475" cy="88315"/>
          </a:xfrm>
          <a:custGeom>
            <a:avLst/>
            <a:gdLst/>
            <a:ahLst/>
            <a:cxnLst/>
            <a:rect l="l" t="t" r="r" b="b"/>
            <a:pathLst>
              <a:path w="84475" h="88315">
                <a:moveTo>
                  <a:pt x="47990" y="70088"/>
                </a:moveTo>
                <a:lnTo>
                  <a:pt x="34549" y="70088"/>
                </a:lnTo>
                <a:lnTo>
                  <a:pt x="32628" y="68168"/>
                </a:lnTo>
                <a:lnTo>
                  <a:pt x="29748" y="67208"/>
                </a:lnTo>
                <a:lnTo>
                  <a:pt x="27828" y="65288"/>
                </a:lnTo>
                <a:lnTo>
                  <a:pt x="27828" y="87355"/>
                </a:lnTo>
                <a:lnTo>
                  <a:pt x="33588" y="88315"/>
                </a:lnTo>
                <a:lnTo>
                  <a:pt x="47990" y="88315"/>
                </a:lnTo>
                <a:lnTo>
                  <a:pt x="54711" y="87355"/>
                </a:lnTo>
                <a:lnTo>
                  <a:pt x="59512" y="84475"/>
                </a:lnTo>
                <a:lnTo>
                  <a:pt x="65272" y="82570"/>
                </a:lnTo>
                <a:lnTo>
                  <a:pt x="70073" y="79689"/>
                </a:lnTo>
                <a:lnTo>
                  <a:pt x="72953" y="75849"/>
                </a:lnTo>
                <a:lnTo>
                  <a:pt x="76794" y="72009"/>
                </a:lnTo>
                <a:lnTo>
                  <a:pt x="79674" y="67208"/>
                </a:lnTo>
                <a:lnTo>
                  <a:pt x="81594" y="61447"/>
                </a:lnTo>
                <a:lnTo>
                  <a:pt x="83515" y="55686"/>
                </a:lnTo>
                <a:lnTo>
                  <a:pt x="84475" y="49926"/>
                </a:lnTo>
                <a:lnTo>
                  <a:pt x="84475" y="36484"/>
                </a:lnTo>
                <a:lnTo>
                  <a:pt x="83515" y="29763"/>
                </a:lnTo>
                <a:lnTo>
                  <a:pt x="81594" y="24963"/>
                </a:lnTo>
                <a:lnTo>
                  <a:pt x="79674" y="19202"/>
                </a:lnTo>
                <a:lnTo>
                  <a:pt x="77754" y="14401"/>
                </a:lnTo>
                <a:lnTo>
                  <a:pt x="73913" y="10561"/>
                </a:lnTo>
                <a:lnTo>
                  <a:pt x="71033" y="7680"/>
                </a:lnTo>
                <a:lnTo>
                  <a:pt x="66233" y="4800"/>
                </a:lnTo>
                <a:lnTo>
                  <a:pt x="61432" y="2895"/>
                </a:lnTo>
                <a:lnTo>
                  <a:pt x="55671" y="960"/>
                </a:lnTo>
                <a:lnTo>
                  <a:pt x="49911" y="0"/>
                </a:lnTo>
                <a:lnTo>
                  <a:pt x="35509" y="0"/>
                </a:lnTo>
                <a:lnTo>
                  <a:pt x="29748" y="960"/>
                </a:lnTo>
                <a:lnTo>
                  <a:pt x="23987" y="2895"/>
                </a:lnTo>
                <a:lnTo>
                  <a:pt x="18242" y="4800"/>
                </a:lnTo>
                <a:lnTo>
                  <a:pt x="14401" y="8641"/>
                </a:lnTo>
                <a:lnTo>
                  <a:pt x="10561" y="12481"/>
                </a:lnTo>
                <a:lnTo>
                  <a:pt x="6720" y="16322"/>
                </a:lnTo>
                <a:lnTo>
                  <a:pt x="3840" y="21122"/>
                </a:lnTo>
                <a:lnTo>
                  <a:pt x="1905" y="25923"/>
                </a:lnTo>
                <a:lnTo>
                  <a:pt x="960" y="31683"/>
                </a:lnTo>
                <a:lnTo>
                  <a:pt x="0" y="38404"/>
                </a:lnTo>
                <a:lnTo>
                  <a:pt x="0" y="51846"/>
                </a:lnTo>
                <a:lnTo>
                  <a:pt x="960" y="57607"/>
                </a:lnTo>
                <a:lnTo>
                  <a:pt x="1905" y="63367"/>
                </a:lnTo>
                <a:lnTo>
                  <a:pt x="3840" y="68168"/>
                </a:lnTo>
                <a:lnTo>
                  <a:pt x="6720" y="72969"/>
                </a:lnTo>
                <a:lnTo>
                  <a:pt x="9585" y="76809"/>
                </a:lnTo>
                <a:lnTo>
                  <a:pt x="13426" y="80634"/>
                </a:lnTo>
                <a:lnTo>
                  <a:pt x="17266" y="83530"/>
                </a:lnTo>
                <a:lnTo>
                  <a:pt x="23027" y="85450"/>
                </a:lnTo>
                <a:lnTo>
                  <a:pt x="23027" y="35524"/>
                </a:lnTo>
                <a:lnTo>
                  <a:pt x="23987" y="32644"/>
                </a:lnTo>
                <a:lnTo>
                  <a:pt x="24947" y="29763"/>
                </a:lnTo>
                <a:lnTo>
                  <a:pt x="25908" y="26883"/>
                </a:lnTo>
                <a:lnTo>
                  <a:pt x="26868" y="24002"/>
                </a:lnTo>
                <a:lnTo>
                  <a:pt x="28788" y="22082"/>
                </a:lnTo>
                <a:lnTo>
                  <a:pt x="30708" y="20162"/>
                </a:lnTo>
                <a:lnTo>
                  <a:pt x="33588" y="19202"/>
                </a:lnTo>
                <a:lnTo>
                  <a:pt x="35509" y="18242"/>
                </a:lnTo>
                <a:lnTo>
                  <a:pt x="38389" y="17282"/>
                </a:lnTo>
                <a:lnTo>
                  <a:pt x="46070" y="17282"/>
                </a:lnTo>
                <a:lnTo>
                  <a:pt x="48950" y="18242"/>
                </a:lnTo>
                <a:lnTo>
                  <a:pt x="50871" y="19202"/>
                </a:lnTo>
                <a:lnTo>
                  <a:pt x="53751" y="20162"/>
                </a:lnTo>
                <a:lnTo>
                  <a:pt x="55671" y="22082"/>
                </a:lnTo>
                <a:lnTo>
                  <a:pt x="57591" y="24963"/>
                </a:lnTo>
                <a:lnTo>
                  <a:pt x="58552" y="26883"/>
                </a:lnTo>
                <a:lnTo>
                  <a:pt x="59512" y="29763"/>
                </a:lnTo>
                <a:lnTo>
                  <a:pt x="60472" y="33604"/>
                </a:lnTo>
                <a:lnTo>
                  <a:pt x="60472" y="36484"/>
                </a:lnTo>
                <a:lnTo>
                  <a:pt x="61432" y="40325"/>
                </a:lnTo>
                <a:lnTo>
                  <a:pt x="61432" y="48006"/>
                </a:lnTo>
                <a:lnTo>
                  <a:pt x="60472" y="51846"/>
                </a:lnTo>
                <a:lnTo>
                  <a:pt x="60472" y="54726"/>
                </a:lnTo>
                <a:lnTo>
                  <a:pt x="59512" y="58567"/>
                </a:lnTo>
                <a:lnTo>
                  <a:pt x="58552" y="61447"/>
                </a:lnTo>
                <a:lnTo>
                  <a:pt x="56631" y="63367"/>
                </a:lnTo>
                <a:lnTo>
                  <a:pt x="54711" y="65288"/>
                </a:lnTo>
                <a:lnTo>
                  <a:pt x="52791" y="67208"/>
                </a:lnTo>
                <a:lnTo>
                  <a:pt x="50871" y="69128"/>
                </a:lnTo>
                <a:lnTo>
                  <a:pt x="47990" y="7008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4" name="object 744"/>
          <p:cNvSpPr/>
          <p:nvPr/>
        </p:nvSpPr>
        <p:spPr>
          <a:xfrm>
            <a:off x="5689991" y="2309454"/>
            <a:ext cx="50871" cy="86410"/>
          </a:xfrm>
          <a:custGeom>
            <a:avLst/>
            <a:gdLst/>
            <a:ahLst/>
            <a:cxnLst/>
            <a:rect l="l" t="t" r="r" b="b"/>
            <a:pathLst>
              <a:path w="50871" h="86410">
                <a:moveTo>
                  <a:pt x="50871" y="9616"/>
                </a:moveTo>
                <a:lnTo>
                  <a:pt x="49911" y="8641"/>
                </a:lnTo>
                <a:lnTo>
                  <a:pt x="49911" y="1920"/>
                </a:lnTo>
                <a:lnTo>
                  <a:pt x="48950" y="1920"/>
                </a:lnTo>
                <a:lnTo>
                  <a:pt x="48950" y="960"/>
                </a:lnTo>
                <a:lnTo>
                  <a:pt x="47030" y="960"/>
                </a:lnTo>
                <a:lnTo>
                  <a:pt x="46070" y="0"/>
                </a:lnTo>
                <a:lnTo>
                  <a:pt x="34549" y="0"/>
                </a:lnTo>
                <a:lnTo>
                  <a:pt x="33588" y="960"/>
                </a:lnTo>
                <a:lnTo>
                  <a:pt x="31668" y="1920"/>
                </a:lnTo>
                <a:lnTo>
                  <a:pt x="29748" y="2895"/>
                </a:lnTo>
                <a:lnTo>
                  <a:pt x="27828" y="3840"/>
                </a:lnTo>
                <a:lnTo>
                  <a:pt x="26868" y="4800"/>
                </a:lnTo>
                <a:lnTo>
                  <a:pt x="24947" y="7680"/>
                </a:lnTo>
                <a:lnTo>
                  <a:pt x="23027" y="9616"/>
                </a:lnTo>
                <a:lnTo>
                  <a:pt x="21107" y="11521"/>
                </a:lnTo>
                <a:lnTo>
                  <a:pt x="19187" y="14401"/>
                </a:lnTo>
                <a:lnTo>
                  <a:pt x="19187" y="3840"/>
                </a:lnTo>
                <a:lnTo>
                  <a:pt x="18227" y="3840"/>
                </a:lnTo>
                <a:lnTo>
                  <a:pt x="18227" y="2895"/>
                </a:lnTo>
                <a:lnTo>
                  <a:pt x="17266" y="1920"/>
                </a:lnTo>
                <a:lnTo>
                  <a:pt x="15346" y="1920"/>
                </a:lnTo>
                <a:lnTo>
                  <a:pt x="14401" y="960"/>
                </a:lnTo>
                <a:lnTo>
                  <a:pt x="4785" y="960"/>
                </a:lnTo>
                <a:lnTo>
                  <a:pt x="3840" y="1920"/>
                </a:lnTo>
                <a:lnTo>
                  <a:pt x="944" y="1920"/>
                </a:lnTo>
                <a:lnTo>
                  <a:pt x="944" y="2895"/>
                </a:lnTo>
                <a:lnTo>
                  <a:pt x="0" y="2895"/>
                </a:lnTo>
                <a:lnTo>
                  <a:pt x="0" y="84475"/>
                </a:lnTo>
                <a:lnTo>
                  <a:pt x="944" y="85450"/>
                </a:lnTo>
                <a:lnTo>
                  <a:pt x="1904" y="85450"/>
                </a:lnTo>
                <a:lnTo>
                  <a:pt x="2880" y="86410"/>
                </a:lnTo>
                <a:lnTo>
                  <a:pt x="19187" y="86410"/>
                </a:lnTo>
                <a:lnTo>
                  <a:pt x="20147" y="85450"/>
                </a:lnTo>
                <a:lnTo>
                  <a:pt x="21107" y="85450"/>
                </a:lnTo>
                <a:lnTo>
                  <a:pt x="22067" y="84475"/>
                </a:lnTo>
                <a:lnTo>
                  <a:pt x="22067" y="34564"/>
                </a:lnTo>
                <a:lnTo>
                  <a:pt x="23987" y="31683"/>
                </a:lnTo>
                <a:lnTo>
                  <a:pt x="24947" y="29763"/>
                </a:lnTo>
                <a:lnTo>
                  <a:pt x="26868" y="27843"/>
                </a:lnTo>
                <a:lnTo>
                  <a:pt x="27828" y="25923"/>
                </a:lnTo>
                <a:lnTo>
                  <a:pt x="29748" y="24963"/>
                </a:lnTo>
                <a:lnTo>
                  <a:pt x="30708" y="23042"/>
                </a:lnTo>
                <a:lnTo>
                  <a:pt x="32628" y="22082"/>
                </a:lnTo>
                <a:lnTo>
                  <a:pt x="33588" y="22082"/>
                </a:lnTo>
                <a:lnTo>
                  <a:pt x="34549" y="21122"/>
                </a:lnTo>
                <a:lnTo>
                  <a:pt x="36469" y="21122"/>
                </a:lnTo>
                <a:lnTo>
                  <a:pt x="37429" y="20162"/>
                </a:lnTo>
                <a:lnTo>
                  <a:pt x="40309" y="20162"/>
                </a:lnTo>
                <a:lnTo>
                  <a:pt x="41269" y="21122"/>
                </a:lnTo>
                <a:lnTo>
                  <a:pt x="44150" y="21122"/>
                </a:lnTo>
                <a:lnTo>
                  <a:pt x="44150" y="22082"/>
                </a:lnTo>
                <a:lnTo>
                  <a:pt x="48950" y="22082"/>
                </a:lnTo>
                <a:lnTo>
                  <a:pt x="48950" y="21122"/>
                </a:lnTo>
                <a:lnTo>
                  <a:pt x="49911" y="21122"/>
                </a:lnTo>
                <a:lnTo>
                  <a:pt x="49911" y="17282"/>
                </a:lnTo>
                <a:lnTo>
                  <a:pt x="50871" y="15361"/>
                </a:lnTo>
                <a:lnTo>
                  <a:pt x="50871" y="961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5" name="object 745"/>
          <p:cNvSpPr/>
          <p:nvPr/>
        </p:nvSpPr>
        <p:spPr>
          <a:xfrm>
            <a:off x="5763905" y="2273945"/>
            <a:ext cx="24002" cy="88315"/>
          </a:xfrm>
          <a:custGeom>
            <a:avLst/>
            <a:gdLst/>
            <a:ahLst/>
            <a:cxnLst/>
            <a:rect l="l" t="t" r="r" b="b"/>
            <a:pathLst>
              <a:path w="24002" h="88315">
                <a:moveTo>
                  <a:pt x="960" y="960"/>
                </a:moveTo>
                <a:lnTo>
                  <a:pt x="960" y="1920"/>
                </a:lnTo>
                <a:lnTo>
                  <a:pt x="0" y="2880"/>
                </a:lnTo>
                <a:lnTo>
                  <a:pt x="0" y="4800"/>
                </a:lnTo>
                <a:lnTo>
                  <a:pt x="1920" y="84475"/>
                </a:lnTo>
                <a:lnTo>
                  <a:pt x="1920" y="85435"/>
                </a:lnTo>
                <a:lnTo>
                  <a:pt x="2880" y="86395"/>
                </a:lnTo>
                <a:lnTo>
                  <a:pt x="3840" y="86395"/>
                </a:lnTo>
                <a:lnTo>
                  <a:pt x="3840" y="87355"/>
                </a:lnTo>
                <a:lnTo>
                  <a:pt x="5760" y="87355"/>
                </a:lnTo>
                <a:lnTo>
                  <a:pt x="6720" y="88315"/>
                </a:lnTo>
                <a:lnTo>
                  <a:pt x="16322" y="88315"/>
                </a:lnTo>
                <a:lnTo>
                  <a:pt x="17282" y="87355"/>
                </a:lnTo>
                <a:lnTo>
                  <a:pt x="19202" y="87355"/>
                </a:lnTo>
                <a:lnTo>
                  <a:pt x="20162" y="86395"/>
                </a:lnTo>
                <a:lnTo>
                  <a:pt x="21122" y="86395"/>
                </a:lnTo>
                <a:lnTo>
                  <a:pt x="21122" y="84475"/>
                </a:lnTo>
                <a:lnTo>
                  <a:pt x="24002" y="4800"/>
                </a:lnTo>
                <a:lnTo>
                  <a:pt x="24002" y="3840"/>
                </a:lnTo>
                <a:lnTo>
                  <a:pt x="23042" y="2880"/>
                </a:lnTo>
                <a:lnTo>
                  <a:pt x="23042" y="1920"/>
                </a:lnTo>
                <a:lnTo>
                  <a:pt x="22067" y="1920"/>
                </a:lnTo>
                <a:lnTo>
                  <a:pt x="21122" y="960"/>
                </a:lnTo>
                <a:lnTo>
                  <a:pt x="20162" y="960"/>
                </a:lnTo>
                <a:lnTo>
                  <a:pt x="19202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6" name="object 746"/>
          <p:cNvSpPr/>
          <p:nvPr/>
        </p:nvSpPr>
        <p:spPr>
          <a:xfrm>
            <a:off x="5762945" y="2370902"/>
            <a:ext cx="24963" cy="25907"/>
          </a:xfrm>
          <a:custGeom>
            <a:avLst/>
            <a:gdLst/>
            <a:ahLst/>
            <a:cxnLst/>
            <a:rect l="l" t="t" r="r" b="b"/>
            <a:pathLst>
              <a:path w="24963" h="25907">
                <a:moveTo>
                  <a:pt x="960" y="19187"/>
                </a:moveTo>
                <a:lnTo>
                  <a:pt x="960" y="21122"/>
                </a:lnTo>
                <a:lnTo>
                  <a:pt x="1920" y="22082"/>
                </a:lnTo>
                <a:lnTo>
                  <a:pt x="2880" y="23027"/>
                </a:lnTo>
                <a:lnTo>
                  <a:pt x="3840" y="24002"/>
                </a:lnTo>
                <a:lnTo>
                  <a:pt x="4800" y="24963"/>
                </a:lnTo>
                <a:lnTo>
                  <a:pt x="6720" y="24963"/>
                </a:lnTo>
                <a:lnTo>
                  <a:pt x="8641" y="25907"/>
                </a:lnTo>
                <a:lnTo>
                  <a:pt x="17282" y="25907"/>
                </a:lnTo>
                <a:lnTo>
                  <a:pt x="18242" y="24963"/>
                </a:lnTo>
                <a:lnTo>
                  <a:pt x="20162" y="24963"/>
                </a:lnTo>
                <a:lnTo>
                  <a:pt x="22082" y="24002"/>
                </a:lnTo>
                <a:lnTo>
                  <a:pt x="22082" y="23027"/>
                </a:lnTo>
                <a:lnTo>
                  <a:pt x="24002" y="22082"/>
                </a:lnTo>
                <a:lnTo>
                  <a:pt x="24002" y="21122"/>
                </a:lnTo>
                <a:lnTo>
                  <a:pt x="24963" y="19187"/>
                </a:lnTo>
                <a:lnTo>
                  <a:pt x="24963" y="6720"/>
                </a:lnTo>
                <a:lnTo>
                  <a:pt x="24002" y="4800"/>
                </a:lnTo>
                <a:lnTo>
                  <a:pt x="23027" y="3840"/>
                </a:lnTo>
                <a:lnTo>
                  <a:pt x="22082" y="2880"/>
                </a:lnTo>
                <a:lnTo>
                  <a:pt x="21122" y="1920"/>
                </a:lnTo>
                <a:lnTo>
                  <a:pt x="20162" y="960"/>
                </a:lnTo>
                <a:lnTo>
                  <a:pt x="18242" y="960"/>
                </a:lnTo>
                <a:lnTo>
                  <a:pt x="17282" y="0"/>
                </a:lnTo>
                <a:lnTo>
                  <a:pt x="8641" y="0"/>
                </a:lnTo>
                <a:lnTo>
                  <a:pt x="6720" y="960"/>
                </a:lnTo>
                <a:lnTo>
                  <a:pt x="4800" y="960"/>
                </a:lnTo>
                <a:lnTo>
                  <a:pt x="3840" y="192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5760"/>
                </a:lnTo>
                <a:lnTo>
                  <a:pt x="960" y="6720"/>
                </a:lnTo>
                <a:lnTo>
                  <a:pt x="0" y="8641"/>
                </a:lnTo>
                <a:lnTo>
                  <a:pt x="0" y="17282"/>
                </a:lnTo>
                <a:lnTo>
                  <a:pt x="960" y="1918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7" name="object 747"/>
          <p:cNvSpPr/>
          <p:nvPr/>
        </p:nvSpPr>
        <p:spPr>
          <a:xfrm>
            <a:off x="3578047" y="2526411"/>
            <a:ext cx="44165" cy="44165"/>
          </a:xfrm>
          <a:custGeom>
            <a:avLst/>
            <a:gdLst/>
            <a:ahLst/>
            <a:cxnLst/>
            <a:rect l="l" t="t" r="r" b="b"/>
            <a:pathLst>
              <a:path w="44165" h="44165">
                <a:moveTo>
                  <a:pt x="0" y="22082"/>
                </a:moveTo>
                <a:lnTo>
                  <a:pt x="0" y="28803"/>
                </a:lnTo>
                <a:lnTo>
                  <a:pt x="1920" y="33604"/>
                </a:lnTo>
                <a:lnTo>
                  <a:pt x="5760" y="38404"/>
                </a:lnTo>
                <a:lnTo>
                  <a:pt x="10561" y="42245"/>
                </a:lnTo>
                <a:lnTo>
                  <a:pt x="15361" y="44165"/>
                </a:lnTo>
                <a:lnTo>
                  <a:pt x="27843" y="44165"/>
                </a:lnTo>
                <a:lnTo>
                  <a:pt x="33604" y="42245"/>
                </a:lnTo>
                <a:lnTo>
                  <a:pt x="37444" y="38404"/>
                </a:lnTo>
                <a:lnTo>
                  <a:pt x="42245" y="33604"/>
                </a:lnTo>
                <a:lnTo>
                  <a:pt x="44165" y="28803"/>
                </a:lnTo>
                <a:lnTo>
                  <a:pt x="44165" y="16322"/>
                </a:lnTo>
                <a:lnTo>
                  <a:pt x="42245" y="10561"/>
                </a:lnTo>
                <a:lnTo>
                  <a:pt x="37444" y="6720"/>
                </a:lnTo>
                <a:lnTo>
                  <a:pt x="33604" y="1920"/>
                </a:lnTo>
                <a:lnTo>
                  <a:pt x="27843" y="0"/>
                </a:lnTo>
                <a:lnTo>
                  <a:pt x="15361" y="0"/>
                </a:lnTo>
                <a:lnTo>
                  <a:pt x="10561" y="1920"/>
                </a:lnTo>
                <a:lnTo>
                  <a:pt x="5760" y="6720"/>
                </a:lnTo>
                <a:lnTo>
                  <a:pt x="1920" y="10561"/>
                </a:lnTo>
                <a:lnTo>
                  <a:pt x="0" y="16322"/>
                </a:lnTo>
                <a:lnTo>
                  <a:pt x="0" y="220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8" name="object 748"/>
          <p:cNvSpPr/>
          <p:nvPr/>
        </p:nvSpPr>
        <p:spPr>
          <a:xfrm>
            <a:off x="3801724" y="2566736"/>
            <a:ext cx="21122" cy="47030"/>
          </a:xfrm>
          <a:custGeom>
            <a:avLst/>
            <a:gdLst/>
            <a:ahLst/>
            <a:cxnLst/>
            <a:rect l="l" t="t" r="r" b="b"/>
            <a:pathLst>
              <a:path w="21122" h="47030">
                <a:moveTo>
                  <a:pt x="20162" y="26868"/>
                </a:moveTo>
                <a:lnTo>
                  <a:pt x="16322" y="24963"/>
                </a:lnTo>
                <a:lnTo>
                  <a:pt x="12481" y="23027"/>
                </a:lnTo>
                <a:lnTo>
                  <a:pt x="9601" y="21122"/>
                </a:lnTo>
                <a:lnTo>
                  <a:pt x="6720" y="17282"/>
                </a:lnTo>
                <a:lnTo>
                  <a:pt x="4800" y="13441"/>
                </a:lnTo>
                <a:lnTo>
                  <a:pt x="2880" y="9601"/>
                </a:lnTo>
                <a:lnTo>
                  <a:pt x="1920" y="4800"/>
                </a:lnTo>
                <a:lnTo>
                  <a:pt x="960" y="0"/>
                </a:lnTo>
                <a:lnTo>
                  <a:pt x="0" y="41269"/>
                </a:lnTo>
                <a:lnTo>
                  <a:pt x="5760" y="44150"/>
                </a:lnTo>
                <a:lnTo>
                  <a:pt x="12481" y="46085"/>
                </a:lnTo>
                <a:lnTo>
                  <a:pt x="21122" y="47030"/>
                </a:lnTo>
                <a:lnTo>
                  <a:pt x="20162" y="2686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9" name="object 749"/>
          <p:cNvSpPr/>
          <p:nvPr/>
        </p:nvSpPr>
        <p:spPr>
          <a:xfrm>
            <a:off x="3778681" y="2495687"/>
            <a:ext cx="107518" cy="118079"/>
          </a:xfrm>
          <a:custGeom>
            <a:avLst/>
            <a:gdLst/>
            <a:ahLst/>
            <a:cxnLst/>
            <a:rect l="l" t="t" r="r" b="b"/>
            <a:pathLst>
              <a:path w="107518" h="118079">
                <a:moveTo>
                  <a:pt x="61447" y="118079"/>
                </a:moveTo>
                <a:lnTo>
                  <a:pt x="69113" y="117134"/>
                </a:lnTo>
                <a:lnTo>
                  <a:pt x="75834" y="114239"/>
                </a:lnTo>
                <a:lnTo>
                  <a:pt x="83515" y="111358"/>
                </a:lnTo>
                <a:lnTo>
                  <a:pt x="89275" y="107518"/>
                </a:lnTo>
                <a:lnTo>
                  <a:pt x="93116" y="102732"/>
                </a:lnTo>
                <a:lnTo>
                  <a:pt x="97916" y="96956"/>
                </a:lnTo>
                <a:lnTo>
                  <a:pt x="101757" y="90236"/>
                </a:lnTo>
                <a:lnTo>
                  <a:pt x="103677" y="83530"/>
                </a:lnTo>
                <a:lnTo>
                  <a:pt x="103938" y="82818"/>
                </a:lnTo>
                <a:lnTo>
                  <a:pt x="106732" y="70889"/>
                </a:lnTo>
                <a:lnTo>
                  <a:pt x="107518" y="57607"/>
                </a:lnTo>
                <a:lnTo>
                  <a:pt x="107518" y="48005"/>
                </a:lnTo>
                <a:lnTo>
                  <a:pt x="106558" y="39364"/>
                </a:lnTo>
                <a:lnTo>
                  <a:pt x="103677" y="32644"/>
                </a:lnTo>
                <a:lnTo>
                  <a:pt x="101757" y="24963"/>
                </a:lnTo>
                <a:lnTo>
                  <a:pt x="98877" y="19217"/>
                </a:lnTo>
                <a:lnTo>
                  <a:pt x="94076" y="14401"/>
                </a:lnTo>
                <a:lnTo>
                  <a:pt x="89275" y="9601"/>
                </a:lnTo>
                <a:lnTo>
                  <a:pt x="84475" y="5760"/>
                </a:lnTo>
                <a:lnTo>
                  <a:pt x="77754" y="3840"/>
                </a:lnTo>
                <a:lnTo>
                  <a:pt x="71033" y="975"/>
                </a:lnTo>
                <a:lnTo>
                  <a:pt x="63352" y="0"/>
                </a:lnTo>
                <a:lnTo>
                  <a:pt x="45110" y="0"/>
                </a:lnTo>
                <a:lnTo>
                  <a:pt x="37444" y="1935"/>
                </a:lnTo>
                <a:lnTo>
                  <a:pt x="30723" y="4815"/>
                </a:lnTo>
                <a:lnTo>
                  <a:pt x="24002" y="7680"/>
                </a:lnTo>
                <a:lnTo>
                  <a:pt x="18242" y="11521"/>
                </a:lnTo>
                <a:lnTo>
                  <a:pt x="13441" y="16322"/>
                </a:lnTo>
                <a:lnTo>
                  <a:pt x="8641" y="21122"/>
                </a:lnTo>
                <a:lnTo>
                  <a:pt x="5760" y="27843"/>
                </a:lnTo>
                <a:lnTo>
                  <a:pt x="2880" y="35524"/>
                </a:lnTo>
                <a:lnTo>
                  <a:pt x="960" y="42245"/>
                </a:lnTo>
                <a:lnTo>
                  <a:pt x="0" y="50886"/>
                </a:lnTo>
                <a:lnTo>
                  <a:pt x="10" y="61425"/>
                </a:lnTo>
                <a:lnTo>
                  <a:pt x="809" y="74852"/>
                </a:lnTo>
                <a:lnTo>
                  <a:pt x="2880" y="86410"/>
                </a:lnTo>
                <a:lnTo>
                  <a:pt x="4800" y="93131"/>
                </a:lnTo>
                <a:lnTo>
                  <a:pt x="8641" y="99852"/>
                </a:lnTo>
                <a:lnTo>
                  <a:pt x="12481" y="103677"/>
                </a:lnTo>
                <a:lnTo>
                  <a:pt x="17282" y="108478"/>
                </a:lnTo>
                <a:lnTo>
                  <a:pt x="23042" y="112318"/>
                </a:lnTo>
                <a:lnTo>
                  <a:pt x="24002" y="71048"/>
                </a:lnTo>
                <a:lnTo>
                  <a:pt x="24002" y="48005"/>
                </a:lnTo>
                <a:lnTo>
                  <a:pt x="24963" y="43205"/>
                </a:lnTo>
                <a:lnTo>
                  <a:pt x="25923" y="38404"/>
                </a:lnTo>
                <a:lnTo>
                  <a:pt x="27843" y="34564"/>
                </a:lnTo>
                <a:lnTo>
                  <a:pt x="30723" y="30723"/>
                </a:lnTo>
                <a:lnTo>
                  <a:pt x="32644" y="27843"/>
                </a:lnTo>
                <a:lnTo>
                  <a:pt x="35524" y="24963"/>
                </a:lnTo>
                <a:lnTo>
                  <a:pt x="39364" y="22082"/>
                </a:lnTo>
                <a:lnTo>
                  <a:pt x="43205" y="20162"/>
                </a:lnTo>
                <a:lnTo>
                  <a:pt x="48005" y="19217"/>
                </a:lnTo>
                <a:lnTo>
                  <a:pt x="59512" y="19217"/>
                </a:lnTo>
                <a:lnTo>
                  <a:pt x="64312" y="20162"/>
                </a:lnTo>
                <a:lnTo>
                  <a:pt x="68153" y="22082"/>
                </a:lnTo>
                <a:lnTo>
                  <a:pt x="71993" y="24002"/>
                </a:lnTo>
                <a:lnTo>
                  <a:pt x="74874" y="26883"/>
                </a:lnTo>
                <a:lnTo>
                  <a:pt x="76794" y="30723"/>
                </a:lnTo>
                <a:lnTo>
                  <a:pt x="79674" y="33604"/>
                </a:lnTo>
                <a:lnTo>
                  <a:pt x="80634" y="38404"/>
                </a:lnTo>
                <a:lnTo>
                  <a:pt x="81594" y="43205"/>
                </a:lnTo>
                <a:lnTo>
                  <a:pt x="82555" y="48005"/>
                </a:lnTo>
                <a:lnTo>
                  <a:pt x="83515" y="52806"/>
                </a:lnTo>
                <a:lnTo>
                  <a:pt x="83515" y="64328"/>
                </a:lnTo>
                <a:lnTo>
                  <a:pt x="82555" y="70088"/>
                </a:lnTo>
                <a:lnTo>
                  <a:pt x="81594" y="74889"/>
                </a:lnTo>
                <a:lnTo>
                  <a:pt x="80634" y="79689"/>
                </a:lnTo>
                <a:lnTo>
                  <a:pt x="78714" y="83530"/>
                </a:lnTo>
                <a:lnTo>
                  <a:pt x="76794" y="87370"/>
                </a:lnTo>
                <a:lnTo>
                  <a:pt x="73913" y="91211"/>
                </a:lnTo>
                <a:lnTo>
                  <a:pt x="71033" y="94076"/>
                </a:lnTo>
                <a:lnTo>
                  <a:pt x="67193" y="96012"/>
                </a:lnTo>
                <a:lnTo>
                  <a:pt x="63352" y="97917"/>
                </a:lnTo>
                <a:lnTo>
                  <a:pt x="58567" y="98892"/>
                </a:lnTo>
                <a:lnTo>
                  <a:pt x="47045" y="98892"/>
                </a:lnTo>
                <a:lnTo>
                  <a:pt x="43205" y="97917"/>
                </a:lnTo>
                <a:lnTo>
                  <a:pt x="44165" y="118079"/>
                </a:lnTo>
                <a:lnTo>
                  <a:pt x="61447" y="11807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0" name="object 750"/>
          <p:cNvSpPr/>
          <p:nvPr/>
        </p:nvSpPr>
        <p:spPr>
          <a:xfrm>
            <a:off x="3895801" y="2506248"/>
            <a:ext cx="54711" cy="107518"/>
          </a:xfrm>
          <a:custGeom>
            <a:avLst/>
            <a:gdLst/>
            <a:ahLst/>
            <a:cxnLst/>
            <a:rect l="l" t="t" r="r" b="b"/>
            <a:pathLst>
              <a:path w="54711" h="107518">
                <a:moveTo>
                  <a:pt x="54711" y="23042"/>
                </a:moveTo>
                <a:lnTo>
                  <a:pt x="53751" y="22082"/>
                </a:lnTo>
                <a:lnTo>
                  <a:pt x="52791" y="21122"/>
                </a:lnTo>
                <a:lnTo>
                  <a:pt x="34564" y="21122"/>
                </a:lnTo>
                <a:lnTo>
                  <a:pt x="34564" y="2880"/>
                </a:lnTo>
                <a:lnTo>
                  <a:pt x="33588" y="1935"/>
                </a:lnTo>
                <a:lnTo>
                  <a:pt x="32628" y="960"/>
                </a:lnTo>
                <a:lnTo>
                  <a:pt x="31683" y="960"/>
                </a:lnTo>
                <a:lnTo>
                  <a:pt x="29748" y="0"/>
                </a:lnTo>
                <a:lnTo>
                  <a:pt x="16322" y="0"/>
                </a:lnTo>
                <a:lnTo>
                  <a:pt x="15361" y="960"/>
                </a:lnTo>
                <a:lnTo>
                  <a:pt x="13441" y="960"/>
                </a:lnTo>
                <a:lnTo>
                  <a:pt x="13441" y="1935"/>
                </a:lnTo>
                <a:lnTo>
                  <a:pt x="12481" y="1935"/>
                </a:lnTo>
                <a:lnTo>
                  <a:pt x="12481" y="21122"/>
                </a:lnTo>
                <a:lnTo>
                  <a:pt x="1920" y="21122"/>
                </a:lnTo>
                <a:lnTo>
                  <a:pt x="960" y="22082"/>
                </a:lnTo>
                <a:lnTo>
                  <a:pt x="0" y="23042"/>
                </a:lnTo>
                <a:lnTo>
                  <a:pt x="0" y="37444"/>
                </a:lnTo>
                <a:lnTo>
                  <a:pt x="960" y="38404"/>
                </a:lnTo>
                <a:lnTo>
                  <a:pt x="1920" y="39364"/>
                </a:lnTo>
                <a:lnTo>
                  <a:pt x="12481" y="39364"/>
                </a:lnTo>
                <a:lnTo>
                  <a:pt x="12481" y="88331"/>
                </a:lnTo>
                <a:lnTo>
                  <a:pt x="14401" y="92171"/>
                </a:lnTo>
                <a:lnTo>
                  <a:pt x="15361" y="95036"/>
                </a:lnTo>
                <a:lnTo>
                  <a:pt x="16322" y="97916"/>
                </a:lnTo>
                <a:lnTo>
                  <a:pt x="18242" y="100797"/>
                </a:lnTo>
                <a:lnTo>
                  <a:pt x="21122" y="102717"/>
                </a:lnTo>
                <a:lnTo>
                  <a:pt x="23042" y="104637"/>
                </a:lnTo>
                <a:lnTo>
                  <a:pt x="26883" y="105597"/>
                </a:lnTo>
                <a:lnTo>
                  <a:pt x="29748" y="106573"/>
                </a:lnTo>
                <a:lnTo>
                  <a:pt x="33588" y="107518"/>
                </a:lnTo>
                <a:lnTo>
                  <a:pt x="43190" y="107518"/>
                </a:lnTo>
                <a:lnTo>
                  <a:pt x="44150" y="106573"/>
                </a:lnTo>
                <a:lnTo>
                  <a:pt x="47030" y="106573"/>
                </a:lnTo>
                <a:lnTo>
                  <a:pt x="48950" y="105597"/>
                </a:lnTo>
                <a:lnTo>
                  <a:pt x="50871" y="105597"/>
                </a:lnTo>
                <a:lnTo>
                  <a:pt x="51831" y="104637"/>
                </a:lnTo>
                <a:lnTo>
                  <a:pt x="52791" y="104637"/>
                </a:lnTo>
                <a:lnTo>
                  <a:pt x="53751" y="103677"/>
                </a:lnTo>
                <a:lnTo>
                  <a:pt x="53751" y="102717"/>
                </a:lnTo>
                <a:lnTo>
                  <a:pt x="54711" y="101757"/>
                </a:lnTo>
                <a:lnTo>
                  <a:pt x="54711" y="87355"/>
                </a:lnTo>
                <a:lnTo>
                  <a:pt x="53751" y="87355"/>
                </a:lnTo>
                <a:lnTo>
                  <a:pt x="53751" y="86395"/>
                </a:lnTo>
                <a:lnTo>
                  <a:pt x="51831" y="86395"/>
                </a:lnTo>
                <a:lnTo>
                  <a:pt x="51831" y="87355"/>
                </a:lnTo>
                <a:lnTo>
                  <a:pt x="49911" y="87355"/>
                </a:lnTo>
                <a:lnTo>
                  <a:pt x="48950" y="88331"/>
                </a:lnTo>
                <a:lnTo>
                  <a:pt x="46085" y="88331"/>
                </a:lnTo>
                <a:lnTo>
                  <a:pt x="45110" y="89291"/>
                </a:lnTo>
                <a:lnTo>
                  <a:pt x="40309" y="89291"/>
                </a:lnTo>
                <a:lnTo>
                  <a:pt x="37429" y="87355"/>
                </a:lnTo>
                <a:lnTo>
                  <a:pt x="36469" y="85450"/>
                </a:lnTo>
                <a:lnTo>
                  <a:pt x="35524" y="83515"/>
                </a:lnTo>
                <a:lnTo>
                  <a:pt x="34564" y="80650"/>
                </a:lnTo>
                <a:lnTo>
                  <a:pt x="34564" y="39364"/>
                </a:lnTo>
                <a:lnTo>
                  <a:pt x="52791" y="39364"/>
                </a:lnTo>
                <a:lnTo>
                  <a:pt x="53751" y="38404"/>
                </a:lnTo>
                <a:lnTo>
                  <a:pt x="54711" y="37444"/>
                </a:lnTo>
                <a:lnTo>
                  <a:pt x="54711" y="230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1" name="object 751"/>
          <p:cNvSpPr/>
          <p:nvPr/>
        </p:nvSpPr>
        <p:spPr>
          <a:xfrm>
            <a:off x="3966834" y="2488981"/>
            <a:ext cx="75834" cy="123840"/>
          </a:xfrm>
          <a:custGeom>
            <a:avLst/>
            <a:gdLst/>
            <a:ahLst/>
            <a:cxnLst/>
            <a:rect l="l" t="t" r="r" b="b"/>
            <a:pathLst>
              <a:path w="75834" h="123840">
                <a:moveTo>
                  <a:pt x="960" y="1920"/>
                </a:moveTo>
                <a:lnTo>
                  <a:pt x="960" y="2865"/>
                </a:lnTo>
                <a:lnTo>
                  <a:pt x="0" y="3840"/>
                </a:lnTo>
                <a:lnTo>
                  <a:pt x="0" y="120944"/>
                </a:lnTo>
                <a:lnTo>
                  <a:pt x="960" y="120944"/>
                </a:lnTo>
                <a:lnTo>
                  <a:pt x="960" y="121904"/>
                </a:lnTo>
                <a:lnTo>
                  <a:pt x="1920" y="121904"/>
                </a:lnTo>
                <a:lnTo>
                  <a:pt x="2880" y="122864"/>
                </a:lnTo>
                <a:lnTo>
                  <a:pt x="7680" y="122864"/>
                </a:lnTo>
                <a:lnTo>
                  <a:pt x="9601" y="123840"/>
                </a:lnTo>
                <a:lnTo>
                  <a:pt x="13441" y="123840"/>
                </a:lnTo>
                <a:lnTo>
                  <a:pt x="15361" y="122864"/>
                </a:lnTo>
                <a:lnTo>
                  <a:pt x="20162" y="122864"/>
                </a:lnTo>
                <a:lnTo>
                  <a:pt x="21122" y="121904"/>
                </a:lnTo>
                <a:lnTo>
                  <a:pt x="22082" y="121904"/>
                </a:lnTo>
                <a:lnTo>
                  <a:pt x="22082" y="120944"/>
                </a:lnTo>
                <a:lnTo>
                  <a:pt x="23042" y="119984"/>
                </a:lnTo>
                <a:lnTo>
                  <a:pt x="23042" y="68153"/>
                </a:lnTo>
                <a:lnTo>
                  <a:pt x="25923" y="63352"/>
                </a:lnTo>
                <a:lnTo>
                  <a:pt x="28803" y="60472"/>
                </a:lnTo>
                <a:lnTo>
                  <a:pt x="31683" y="58552"/>
                </a:lnTo>
                <a:lnTo>
                  <a:pt x="34564" y="56631"/>
                </a:lnTo>
                <a:lnTo>
                  <a:pt x="37444" y="55671"/>
                </a:lnTo>
                <a:lnTo>
                  <a:pt x="44165" y="55671"/>
                </a:lnTo>
                <a:lnTo>
                  <a:pt x="46085" y="56631"/>
                </a:lnTo>
                <a:lnTo>
                  <a:pt x="48005" y="57591"/>
                </a:lnTo>
                <a:lnTo>
                  <a:pt x="48966" y="58552"/>
                </a:lnTo>
                <a:lnTo>
                  <a:pt x="49926" y="60472"/>
                </a:lnTo>
                <a:lnTo>
                  <a:pt x="50886" y="62392"/>
                </a:lnTo>
                <a:lnTo>
                  <a:pt x="51846" y="64312"/>
                </a:lnTo>
                <a:lnTo>
                  <a:pt x="52791" y="66233"/>
                </a:lnTo>
                <a:lnTo>
                  <a:pt x="52791" y="68153"/>
                </a:lnTo>
                <a:lnTo>
                  <a:pt x="53766" y="71033"/>
                </a:lnTo>
                <a:lnTo>
                  <a:pt x="53766" y="121904"/>
                </a:lnTo>
                <a:lnTo>
                  <a:pt x="54726" y="121904"/>
                </a:lnTo>
                <a:lnTo>
                  <a:pt x="55686" y="122864"/>
                </a:lnTo>
                <a:lnTo>
                  <a:pt x="60472" y="122864"/>
                </a:lnTo>
                <a:lnTo>
                  <a:pt x="62407" y="123840"/>
                </a:lnTo>
                <a:lnTo>
                  <a:pt x="66248" y="123840"/>
                </a:lnTo>
                <a:lnTo>
                  <a:pt x="68153" y="122864"/>
                </a:lnTo>
                <a:lnTo>
                  <a:pt x="72969" y="122864"/>
                </a:lnTo>
                <a:lnTo>
                  <a:pt x="73913" y="121904"/>
                </a:lnTo>
                <a:lnTo>
                  <a:pt x="74874" y="121904"/>
                </a:lnTo>
                <a:lnTo>
                  <a:pt x="74874" y="120944"/>
                </a:lnTo>
                <a:lnTo>
                  <a:pt x="75834" y="119984"/>
                </a:lnTo>
                <a:lnTo>
                  <a:pt x="75834" y="66233"/>
                </a:lnTo>
                <a:lnTo>
                  <a:pt x="74874" y="61432"/>
                </a:lnTo>
                <a:lnTo>
                  <a:pt x="73913" y="56631"/>
                </a:lnTo>
                <a:lnTo>
                  <a:pt x="72969" y="52791"/>
                </a:lnTo>
                <a:lnTo>
                  <a:pt x="71033" y="48950"/>
                </a:lnTo>
                <a:lnTo>
                  <a:pt x="69128" y="46070"/>
                </a:lnTo>
                <a:lnTo>
                  <a:pt x="67193" y="43190"/>
                </a:lnTo>
                <a:lnTo>
                  <a:pt x="64312" y="40309"/>
                </a:lnTo>
                <a:lnTo>
                  <a:pt x="60472" y="39349"/>
                </a:lnTo>
                <a:lnTo>
                  <a:pt x="56631" y="37429"/>
                </a:lnTo>
                <a:lnTo>
                  <a:pt x="51846" y="36469"/>
                </a:lnTo>
                <a:lnTo>
                  <a:pt x="42245" y="36469"/>
                </a:lnTo>
                <a:lnTo>
                  <a:pt x="38404" y="37429"/>
                </a:lnTo>
                <a:lnTo>
                  <a:pt x="34564" y="39349"/>
                </a:lnTo>
                <a:lnTo>
                  <a:pt x="30723" y="41269"/>
                </a:lnTo>
                <a:lnTo>
                  <a:pt x="25923" y="44150"/>
                </a:lnTo>
                <a:lnTo>
                  <a:pt x="23042" y="47990"/>
                </a:lnTo>
                <a:lnTo>
                  <a:pt x="23042" y="3840"/>
                </a:lnTo>
                <a:lnTo>
                  <a:pt x="22082" y="2865"/>
                </a:lnTo>
                <a:lnTo>
                  <a:pt x="22082" y="1920"/>
                </a:lnTo>
                <a:lnTo>
                  <a:pt x="20162" y="1920"/>
                </a:lnTo>
                <a:lnTo>
                  <a:pt x="19202" y="960"/>
                </a:lnTo>
                <a:lnTo>
                  <a:pt x="15361" y="960"/>
                </a:lnTo>
                <a:lnTo>
                  <a:pt x="13441" y="0"/>
                </a:lnTo>
                <a:lnTo>
                  <a:pt x="9601" y="0"/>
                </a:lnTo>
                <a:lnTo>
                  <a:pt x="7680" y="960"/>
                </a:lnTo>
                <a:lnTo>
                  <a:pt x="3840" y="960"/>
                </a:lnTo>
                <a:lnTo>
                  <a:pt x="2880" y="1920"/>
                </a:lnTo>
                <a:lnTo>
                  <a:pt x="960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2" name="object 752"/>
          <p:cNvSpPr/>
          <p:nvPr/>
        </p:nvSpPr>
        <p:spPr>
          <a:xfrm>
            <a:off x="4059951" y="2525450"/>
            <a:ext cx="76794" cy="88315"/>
          </a:xfrm>
          <a:custGeom>
            <a:avLst/>
            <a:gdLst/>
            <a:ahLst/>
            <a:cxnLst/>
            <a:rect l="l" t="t" r="r" b="b"/>
            <a:pathLst>
              <a:path w="76794" h="88315">
                <a:moveTo>
                  <a:pt x="960" y="58567"/>
                </a:moveTo>
                <a:lnTo>
                  <a:pt x="1920" y="64312"/>
                </a:lnTo>
                <a:lnTo>
                  <a:pt x="3840" y="70088"/>
                </a:lnTo>
                <a:lnTo>
                  <a:pt x="6720" y="73913"/>
                </a:lnTo>
                <a:lnTo>
                  <a:pt x="10561" y="77754"/>
                </a:lnTo>
                <a:lnTo>
                  <a:pt x="13441" y="81594"/>
                </a:lnTo>
                <a:lnTo>
                  <a:pt x="18242" y="84475"/>
                </a:lnTo>
                <a:lnTo>
                  <a:pt x="23042" y="85435"/>
                </a:lnTo>
                <a:lnTo>
                  <a:pt x="28803" y="87370"/>
                </a:lnTo>
                <a:lnTo>
                  <a:pt x="34564" y="88315"/>
                </a:lnTo>
                <a:lnTo>
                  <a:pt x="48966" y="88315"/>
                </a:lnTo>
                <a:lnTo>
                  <a:pt x="52806" y="87370"/>
                </a:lnTo>
                <a:lnTo>
                  <a:pt x="55686" y="87370"/>
                </a:lnTo>
                <a:lnTo>
                  <a:pt x="59527" y="86395"/>
                </a:lnTo>
                <a:lnTo>
                  <a:pt x="61432" y="86395"/>
                </a:lnTo>
                <a:lnTo>
                  <a:pt x="64312" y="85435"/>
                </a:lnTo>
                <a:lnTo>
                  <a:pt x="66248" y="84475"/>
                </a:lnTo>
                <a:lnTo>
                  <a:pt x="68153" y="83515"/>
                </a:lnTo>
                <a:lnTo>
                  <a:pt x="70088" y="83515"/>
                </a:lnTo>
                <a:lnTo>
                  <a:pt x="71048" y="82555"/>
                </a:lnTo>
                <a:lnTo>
                  <a:pt x="71993" y="81594"/>
                </a:lnTo>
                <a:lnTo>
                  <a:pt x="71993" y="80650"/>
                </a:lnTo>
                <a:lnTo>
                  <a:pt x="72953" y="80650"/>
                </a:lnTo>
                <a:lnTo>
                  <a:pt x="72953" y="68153"/>
                </a:lnTo>
                <a:lnTo>
                  <a:pt x="71993" y="67193"/>
                </a:lnTo>
                <a:lnTo>
                  <a:pt x="71993" y="66248"/>
                </a:lnTo>
                <a:lnTo>
                  <a:pt x="68153" y="66248"/>
                </a:lnTo>
                <a:lnTo>
                  <a:pt x="67208" y="67193"/>
                </a:lnTo>
                <a:lnTo>
                  <a:pt x="65272" y="68153"/>
                </a:lnTo>
                <a:lnTo>
                  <a:pt x="63367" y="68153"/>
                </a:lnTo>
                <a:lnTo>
                  <a:pt x="61432" y="69128"/>
                </a:lnTo>
                <a:lnTo>
                  <a:pt x="59527" y="70088"/>
                </a:lnTo>
                <a:lnTo>
                  <a:pt x="56647" y="70088"/>
                </a:lnTo>
                <a:lnTo>
                  <a:pt x="53766" y="71033"/>
                </a:lnTo>
                <a:lnTo>
                  <a:pt x="50886" y="71033"/>
                </a:lnTo>
                <a:lnTo>
                  <a:pt x="48006" y="71993"/>
                </a:lnTo>
                <a:lnTo>
                  <a:pt x="40325" y="71993"/>
                </a:lnTo>
                <a:lnTo>
                  <a:pt x="36484" y="71033"/>
                </a:lnTo>
                <a:lnTo>
                  <a:pt x="33604" y="70088"/>
                </a:lnTo>
                <a:lnTo>
                  <a:pt x="30723" y="69128"/>
                </a:lnTo>
                <a:lnTo>
                  <a:pt x="28803" y="68153"/>
                </a:lnTo>
                <a:lnTo>
                  <a:pt x="26883" y="66248"/>
                </a:lnTo>
                <a:lnTo>
                  <a:pt x="25923" y="64312"/>
                </a:lnTo>
                <a:lnTo>
                  <a:pt x="24003" y="61447"/>
                </a:lnTo>
                <a:lnTo>
                  <a:pt x="23042" y="58567"/>
                </a:lnTo>
                <a:lnTo>
                  <a:pt x="23042" y="55686"/>
                </a:lnTo>
                <a:lnTo>
                  <a:pt x="22082" y="52806"/>
                </a:lnTo>
                <a:lnTo>
                  <a:pt x="22082" y="49926"/>
                </a:lnTo>
                <a:lnTo>
                  <a:pt x="71993" y="49926"/>
                </a:lnTo>
                <a:lnTo>
                  <a:pt x="73929" y="48966"/>
                </a:lnTo>
                <a:lnTo>
                  <a:pt x="74874" y="48005"/>
                </a:lnTo>
                <a:lnTo>
                  <a:pt x="76794" y="46085"/>
                </a:lnTo>
                <a:lnTo>
                  <a:pt x="76794" y="32644"/>
                </a:lnTo>
                <a:lnTo>
                  <a:pt x="75834" y="27843"/>
                </a:lnTo>
                <a:lnTo>
                  <a:pt x="74874" y="23042"/>
                </a:lnTo>
                <a:lnTo>
                  <a:pt x="72953" y="18242"/>
                </a:lnTo>
                <a:lnTo>
                  <a:pt x="71048" y="14401"/>
                </a:lnTo>
                <a:lnTo>
                  <a:pt x="68153" y="10561"/>
                </a:lnTo>
                <a:lnTo>
                  <a:pt x="65272" y="7680"/>
                </a:lnTo>
                <a:lnTo>
                  <a:pt x="61432" y="4800"/>
                </a:lnTo>
                <a:lnTo>
                  <a:pt x="56647" y="2880"/>
                </a:lnTo>
                <a:lnTo>
                  <a:pt x="51846" y="960"/>
                </a:lnTo>
                <a:lnTo>
                  <a:pt x="46085" y="0"/>
                </a:lnTo>
                <a:lnTo>
                  <a:pt x="40325" y="0"/>
                </a:lnTo>
                <a:lnTo>
                  <a:pt x="36484" y="15361"/>
                </a:lnTo>
                <a:lnTo>
                  <a:pt x="45125" y="15361"/>
                </a:lnTo>
                <a:lnTo>
                  <a:pt x="48966" y="17282"/>
                </a:lnTo>
                <a:lnTo>
                  <a:pt x="51846" y="21122"/>
                </a:lnTo>
                <a:lnTo>
                  <a:pt x="54726" y="24002"/>
                </a:lnTo>
                <a:lnTo>
                  <a:pt x="55686" y="29763"/>
                </a:lnTo>
                <a:lnTo>
                  <a:pt x="55686" y="35524"/>
                </a:lnTo>
                <a:lnTo>
                  <a:pt x="22082" y="35524"/>
                </a:lnTo>
                <a:lnTo>
                  <a:pt x="22082" y="32644"/>
                </a:lnTo>
                <a:lnTo>
                  <a:pt x="23042" y="29763"/>
                </a:lnTo>
                <a:lnTo>
                  <a:pt x="24003" y="27843"/>
                </a:lnTo>
                <a:lnTo>
                  <a:pt x="24003" y="24963"/>
                </a:lnTo>
                <a:lnTo>
                  <a:pt x="23042" y="2880"/>
                </a:lnTo>
                <a:lnTo>
                  <a:pt x="18242" y="4800"/>
                </a:lnTo>
                <a:lnTo>
                  <a:pt x="13441" y="7680"/>
                </a:lnTo>
                <a:lnTo>
                  <a:pt x="10561" y="11521"/>
                </a:lnTo>
                <a:lnTo>
                  <a:pt x="6720" y="15361"/>
                </a:lnTo>
                <a:lnTo>
                  <a:pt x="3840" y="20162"/>
                </a:lnTo>
                <a:lnTo>
                  <a:pt x="2880" y="25923"/>
                </a:lnTo>
                <a:lnTo>
                  <a:pt x="960" y="31683"/>
                </a:lnTo>
                <a:lnTo>
                  <a:pt x="0" y="38404"/>
                </a:lnTo>
                <a:lnTo>
                  <a:pt x="0" y="52806"/>
                </a:lnTo>
                <a:lnTo>
                  <a:pt x="960" y="5856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3" name="object 753"/>
          <p:cNvSpPr/>
          <p:nvPr/>
        </p:nvSpPr>
        <p:spPr>
          <a:xfrm>
            <a:off x="4082994" y="2525450"/>
            <a:ext cx="17282" cy="24963"/>
          </a:xfrm>
          <a:custGeom>
            <a:avLst/>
            <a:gdLst/>
            <a:ahLst/>
            <a:cxnLst/>
            <a:rect l="l" t="t" r="r" b="b"/>
            <a:pathLst>
              <a:path w="17282" h="24963">
                <a:moveTo>
                  <a:pt x="10561" y="0"/>
                </a:moveTo>
                <a:lnTo>
                  <a:pt x="4800" y="960"/>
                </a:lnTo>
                <a:lnTo>
                  <a:pt x="0" y="2880"/>
                </a:lnTo>
                <a:lnTo>
                  <a:pt x="960" y="24963"/>
                </a:lnTo>
                <a:lnTo>
                  <a:pt x="1920" y="23042"/>
                </a:lnTo>
                <a:lnTo>
                  <a:pt x="3840" y="21122"/>
                </a:lnTo>
                <a:lnTo>
                  <a:pt x="4800" y="19202"/>
                </a:lnTo>
                <a:lnTo>
                  <a:pt x="6720" y="18242"/>
                </a:lnTo>
                <a:lnTo>
                  <a:pt x="8641" y="17282"/>
                </a:lnTo>
                <a:lnTo>
                  <a:pt x="10561" y="16322"/>
                </a:lnTo>
                <a:lnTo>
                  <a:pt x="13441" y="15361"/>
                </a:lnTo>
                <a:lnTo>
                  <a:pt x="17282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4" name="object 754"/>
          <p:cNvSpPr/>
          <p:nvPr/>
        </p:nvSpPr>
        <p:spPr>
          <a:xfrm>
            <a:off x="4154987" y="2525450"/>
            <a:ext cx="50886" cy="87370"/>
          </a:xfrm>
          <a:custGeom>
            <a:avLst/>
            <a:gdLst/>
            <a:ahLst/>
            <a:cxnLst/>
            <a:rect l="l" t="t" r="r" b="b"/>
            <a:pathLst>
              <a:path w="50886" h="87370">
                <a:moveTo>
                  <a:pt x="21122" y="85435"/>
                </a:moveTo>
                <a:lnTo>
                  <a:pt x="22082" y="85435"/>
                </a:lnTo>
                <a:lnTo>
                  <a:pt x="22082" y="34564"/>
                </a:lnTo>
                <a:lnTo>
                  <a:pt x="24002" y="31683"/>
                </a:lnTo>
                <a:lnTo>
                  <a:pt x="25923" y="29763"/>
                </a:lnTo>
                <a:lnTo>
                  <a:pt x="26883" y="27843"/>
                </a:lnTo>
                <a:lnTo>
                  <a:pt x="28803" y="25923"/>
                </a:lnTo>
                <a:lnTo>
                  <a:pt x="29763" y="24963"/>
                </a:lnTo>
                <a:lnTo>
                  <a:pt x="30723" y="24002"/>
                </a:lnTo>
                <a:lnTo>
                  <a:pt x="32644" y="23042"/>
                </a:lnTo>
                <a:lnTo>
                  <a:pt x="33604" y="22082"/>
                </a:lnTo>
                <a:lnTo>
                  <a:pt x="34564" y="21122"/>
                </a:lnTo>
                <a:lnTo>
                  <a:pt x="43205" y="21122"/>
                </a:lnTo>
                <a:lnTo>
                  <a:pt x="44165" y="22082"/>
                </a:lnTo>
                <a:lnTo>
                  <a:pt x="47045" y="22082"/>
                </a:lnTo>
                <a:lnTo>
                  <a:pt x="47045" y="23042"/>
                </a:lnTo>
                <a:lnTo>
                  <a:pt x="48005" y="23042"/>
                </a:lnTo>
                <a:lnTo>
                  <a:pt x="48966" y="22082"/>
                </a:lnTo>
                <a:lnTo>
                  <a:pt x="49926" y="22082"/>
                </a:lnTo>
                <a:lnTo>
                  <a:pt x="49926" y="20162"/>
                </a:lnTo>
                <a:lnTo>
                  <a:pt x="50886" y="19202"/>
                </a:lnTo>
                <a:lnTo>
                  <a:pt x="50886" y="4800"/>
                </a:lnTo>
                <a:lnTo>
                  <a:pt x="49926" y="4800"/>
                </a:lnTo>
                <a:lnTo>
                  <a:pt x="49926" y="1920"/>
                </a:lnTo>
                <a:lnTo>
                  <a:pt x="48966" y="1920"/>
                </a:lnTo>
                <a:lnTo>
                  <a:pt x="48005" y="960"/>
                </a:lnTo>
                <a:lnTo>
                  <a:pt x="45125" y="960"/>
                </a:lnTo>
                <a:lnTo>
                  <a:pt x="44165" y="0"/>
                </a:lnTo>
                <a:lnTo>
                  <a:pt x="36484" y="0"/>
                </a:lnTo>
                <a:lnTo>
                  <a:pt x="35524" y="960"/>
                </a:lnTo>
                <a:lnTo>
                  <a:pt x="33604" y="960"/>
                </a:lnTo>
                <a:lnTo>
                  <a:pt x="31683" y="1920"/>
                </a:lnTo>
                <a:lnTo>
                  <a:pt x="29763" y="2880"/>
                </a:lnTo>
                <a:lnTo>
                  <a:pt x="28803" y="3840"/>
                </a:lnTo>
                <a:lnTo>
                  <a:pt x="26883" y="5760"/>
                </a:lnTo>
                <a:lnTo>
                  <a:pt x="24963" y="7680"/>
                </a:lnTo>
                <a:lnTo>
                  <a:pt x="23042" y="9601"/>
                </a:lnTo>
                <a:lnTo>
                  <a:pt x="21122" y="11521"/>
                </a:lnTo>
                <a:lnTo>
                  <a:pt x="19202" y="14401"/>
                </a:lnTo>
                <a:lnTo>
                  <a:pt x="19202" y="3840"/>
                </a:lnTo>
                <a:lnTo>
                  <a:pt x="18242" y="3840"/>
                </a:lnTo>
                <a:lnTo>
                  <a:pt x="18242" y="2880"/>
                </a:lnTo>
                <a:lnTo>
                  <a:pt x="17282" y="1920"/>
                </a:lnTo>
                <a:lnTo>
                  <a:pt x="13441" y="1920"/>
                </a:lnTo>
                <a:lnTo>
                  <a:pt x="11521" y="960"/>
                </a:lnTo>
                <a:lnTo>
                  <a:pt x="7680" y="960"/>
                </a:lnTo>
                <a:lnTo>
                  <a:pt x="672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84475"/>
                </a:lnTo>
                <a:lnTo>
                  <a:pt x="960" y="85435"/>
                </a:lnTo>
                <a:lnTo>
                  <a:pt x="1920" y="85435"/>
                </a:lnTo>
                <a:lnTo>
                  <a:pt x="2880" y="86395"/>
                </a:lnTo>
                <a:lnTo>
                  <a:pt x="7680" y="86395"/>
                </a:lnTo>
                <a:lnTo>
                  <a:pt x="9601" y="87370"/>
                </a:lnTo>
                <a:lnTo>
                  <a:pt x="13441" y="87370"/>
                </a:lnTo>
                <a:lnTo>
                  <a:pt x="15361" y="86395"/>
                </a:lnTo>
                <a:lnTo>
                  <a:pt x="20162" y="86395"/>
                </a:lnTo>
                <a:lnTo>
                  <a:pt x="21122" y="8543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5" name="object 755"/>
          <p:cNvSpPr/>
          <p:nvPr/>
        </p:nvSpPr>
        <p:spPr>
          <a:xfrm>
            <a:off x="4212595" y="2525450"/>
            <a:ext cx="59512" cy="88315"/>
          </a:xfrm>
          <a:custGeom>
            <a:avLst/>
            <a:gdLst/>
            <a:ahLst/>
            <a:cxnLst/>
            <a:rect l="l" t="t" r="r" b="b"/>
            <a:pathLst>
              <a:path w="59512" h="88315">
                <a:moveTo>
                  <a:pt x="960" y="80650"/>
                </a:moveTo>
                <a:lnTo>
                  <a:pt x="960" y="81594"/>
                </a:lnTo>
                <a:lnTo>
                  <a:pt x="1920" y="82555"/>
                </a:lnTo>
                <a:lnTo>
                  <a:pt x="2865" y="82555"/>
                </a:lnTo>
                <a:lnTo>
                  <a:pt x="3840" y="83515"/>
                </a:lnTo>
                <a:lnTo>
                  <a:pt x="4800" y="84475"/>
                </a:lnTo>
                <a:lnTo>
                  <a:pt x="5760" y="84475"/>
                </a:lnTo>
                <a:lnTo>
                  <a:pt x="7680" y="85435"/>
                </a:lnTo>
                <a:lnTo>
                  <a:pt x="10546" y="86395"/>
                </a:lnTo>
                <a:lnTo>
                  <a:pt x="12481" y="86395"/>
                </a:lnTo>
                <a:lnTo>
                  <a:pt x="14386" y="87370"/>
                </a:lnTo>
                <a:lnTo>
                  <a:pt x="17266" y="87370"/>
                </a:lnTo>
                <a:lnTo>
                  <a:pt x="20147" y="88315"/>
                </a:lnTo>
                <a:lnTo>
                  <a:pt x="30708" y="88315"/>
                </a:lnTo>
                <a:lnTo>
                  <a:pt x="35509" y="87370"/>
                </a:lnTo>
                <a:lnTo>
                  <a:pt x="39349" y="86395"/>
                </a:lnTo>
                <a:lnTo>
                  <a:pt x="43190" y="85435"/>
                </a:lnTo>
                <a:lnTo>
                  <a:pt x="47030" y="83515"/>
                </a:lnTo>
                <a:lnTo>
                  <a:pt x="49911" y="81594"/>
                </a:lnTo>
                <a:lnTo>
                  <a:pt x="52791" y="79674"/>
                </a:lnTo>
                <a:lnTo>
                  <a:pt x="55671" y="76809"/>
                </a:lnTo>
                <a:lnTo>
                  <a:pt x="57591" y="72969"/>
                </a:lnTo>
                <a:lnTo>
                  <a:pt x="58552" y="70088"/>
                </a:lnTo>
                <a:lnTo>
                  <a:pt x="59512" y="65288"/>
                </a:lnTo>
                <a:lnTo>
                  <a:pt x="59512" y="54726"/>
                </a:lnTo>
                <a:lnTo>
                  <a:pt x="57591" y="51846"/>
                </a:lnTo>
                <a:lnTo>
                  <a:pt x="56631" y="48966"/>
                </a:lnTo>
                <a:lnTo>
                  <a:pt x="55671" y="47045"/>
                </a:lnTo>
                <a:lnTo>
                  <a:pt x="53751" y="45125"/>
                </a:lnTo>
                <a:lnTo>
                  <a:pt x="51831" y="43205"/>
                </a:lnTo>
                <a:lnTo>
                  <a:pt x="49911" y="41285"/>
                </a:lnTo>
                <a:lnTo>
                  <a:pt x="47030" y="40325"/>
                </a:lnTo>
                <a:lnTo>
                  <a:pt x="45110" y="39364"/>
                </a:lnTo>
                <a:lnTo>
                  <a:pt x="42230" y="38404"/>
                </a:lnTo>
                <a:lnTo>
                  <a:pt x="40309" y="37444"/>
                </a:lnTo>
                <a:lnTo>
                  <a:pt x="38389" y="36484"/>
                </a:lnTo>
                <a:lnTo>
                  <a:pt x="35509" y="35524"/>
                </a:lnTo>
                <a:lnTo>
                  <a:pt x="33588" y="34564"/>
                </a:lnTo>
                <a:lnTo>
                  <a:pt x="30708" y="33604"/>
                </a:lnTo>
                <a:lnTo>
                  <a:pt x="28788" y="32644"/>
                </a:lnTo>
                <a:lnTo>
                  <a:pt x="26868" y="31683"/>
                </a:lnTo>
                <a:lnTo>
                  <a:pt x="24947" y="30723"/>
                </a:lnTo>
                <a:lnTo>
                  <a:pt x="23987" y="29763"/>
                </a:lnTo>
                <a:lnTo>
                  <a:pt x="23042" y="28803"/>
                </a:lnTo>
                <a:lnTo>
                  <a:pt x="21107" y="26883"/>
                </a:lnTo>
                <a:lnTo>
                  <a:pt x="21107" y="22082"/>
                </a:lnTo>
                <a:lnTo>
                  <a:pt x="22067" y="21122"/>
                </a:lnTo>
                <a:lnTo>
                  <a:pt x="22067" y="19202"/>
                </a:lnTo>
                <a:lnTo>
                  <a:pt x="23042" y="18242"/>
                </a:lnTo>
                <a:lnTo>
                  <a:pt x="23987" y="18242"/>
                </a:lnTo>
                <a:lnTo>
                  <a:pt x="24947" y="17282"/>
                </a:lnTo>
                <a:lnTo>
                  <a:pt x="25908" y="16322"/>
                </a:lnTo>
                <a:lnTo>
                  <a:pt x="27828" y="16322"/>
                </a:lnTo>
                <a:lnTo>
                  <a:pt x="28788" y="15361"/>
                </a:lnTo>
                <a:lnTo>
                  <a:pt x="35509" y="15361"/>
                </a:lnTo>
                <a:lnTo>
                  <a:pt x="38389" y="16322"/>
                </a:lnTo>
                <a:lnTo>
                  <a:pt x="40309" y="16322"/>
                </a:lnTo>
                <a:lnTo>
                  <a:pt x="42230" y="17282"/>
                </a:lnTo>
                <a:lnTo>
                  <a:pt x="44150" y="18242"/>
                </a:lnTo>
                <a:lnTo>
                  <a:pt x="46070" y="18242"/>
                </a:lnTo>
                <a:lnTo>
                  <a:pt x="47990" y="19202"/>
                </a:lnTo>
                <a:lnTo>
                  <a:pt x="48950" y="20162"/>
                </a:lnTo>
                <a:lnTo>
                  <a:pt x="49911" y="20162"/>
                </a:lnTo>
                <a:lnTo>
                  <a:pt x="51831" y="21122"/>
                </a:lnTo>
                <a:lnTo>
                  <a:pt x="54711" y="21122"/>
                </a:lnTo>
                <a:lnTo>
                  <a:pt x="54711" y="17282"/>
                </a:lnTo>
                <a:lnTo>
                  <a:pt x="55671" y="16322"/>
                </a:lnTo>
                <a:lnTo>
                  <a:pt x="55671" y="11521"/>
                </a:lnTo>
                <a:lnTo>
                  <a:pt x="54711" y="10561"/>
                </a:lnTo>
                <a:lnTo>
                  <a:pt x="54711" y="6720"/>
                </a:lnTo>
                <a:lnTo>
                  <a:pt x="53751" y="5760"/>
                </a:lnTo>
                <a:lnTo>
                  <a:pt x="52791" y="4800"/>
                </a:lnTo>
                <a:lnTo>
                  <a:pt x="51831" y="3840"/>
                </a:lnTo>
                <a:lnTo>
                  <a:pt x="49911" y="3840"/>
                </a:lnTo>
                <a:lnTo>
                  <a:pt x="48950" y="2880"/>
                </a:lnTo>
                <a:lnTo>
                  <a:pt x="47030" y="1920"/>
                </a:lnTo>
                <a:lnTo>
                  <a:pt x="46070" y="1920"/>
                </a:lnTo>
                <a:lnTo>
                  <a:pt x="44150" y="960"/>
                </a:lnTo>
                <a:lnTo>
                  <a:pt x="41269" y="960"/>
                </a:lnTo>
                <a:lnTo>
                  <a:pt x="39349" y="0"/>
                </a:lnTo>
                <a:lnTo>
                  <a:pt x="26868" y="0"/>
                </a:lnTo>
                <a:lnTo>
                  <a:pt x="23042" y="960"/>
                </a:lnTo>
                <a:lnTo>
                  <a:pt x="19202" y="1920"/>
                </a:lnTo>
                <a:lnTo>
                  <a:pt x="14386" y="2880"/>
                </a:lnTo>
                <a:lnTo>
                  <a:pt x="11521" y="4800"/>
                </a:lnTo>
                <a:lnTo>
                  <a:pt x="8641" y="6720"/>
                </a:lnTo>
                <a:lnTo>
                  <a:pt x="5760" y="9601"/>
                </a:lnTo>
                <a:lnTo>
                  <a:pt x="3840" y="11521"/>
                </a:lnTo>
                <a:lnTo>
                  <a:pt x="1920" y="15361"/>
                </a:lnTo>
                <a:lnTo>
                  <a:pt x="960" y="18242"/>
                </a:lnTo>
                <a:lnTo>
                  <a:pt x="0" y="22082"/>
                </a:lnTo>
                <a:lnTo>
                  <a:pt x="0" y="28803"/>
                </a:lnTo>
                <a:lnTo>
                  <a:pt x="960" y="32644"/>
                </a:lnTo>
                <a:lnTo>
                  <a:pt x="1920" y="34564"/>
                </a:lnTo>
                <a:lnTo>
                  <a:pt x="2865" y="37444"/>
                </a:lnTo>
                <a:lnTo>
                  <a:pt x="3840" y="39364"/>
                </a:lnTo>
                <a:lnTo>
                  <a:pt x="5760" y="41285"/>
                </a:lnTo>
                <a:lnTo>
                  <a:pt x="7680" y="43205"/>
                </a:lnTo>
                <a:lnTo>
                  <a:pt x="9585" y="45125"/>
                </a:lnTo>
                <a:lnTo>
                  <a:pt x="12481" y="46085"/>
                </a:lnTo>
                <a:lnTo>
                  <a:pt x="14386" y="48005"/>
                </a:lnTo>
                <a:lnTo>
                  <a:pt x="16322" y="48966"/>
                </a:lnTo>
                <a:lnTo>
                  <a:pt x="19202" y="49926"/>
                </a:lnTo>
                <a:lnTo>
                  <a:pt x="21107" y="50886"/>
                </a:lnTo>
                <a:lnTo>
                  <a:pt x="23987" y="51846"/>
                </a:lnTo>
                <a:lnTo>
                  <a:pt x="25908" y="52806"/>
                </a:lnTo>
                <a:lnTo>
                  <a:pt x="28788" y="53766"/>
                </a:lnTo>
                <a:lnTo>
                  <a:pt x="30708" y="54726"/>
                </a:lnTo>
                <a:lnTo>
                  <a:pt x="31668" y="54726"/>
                </a:lnTo>
                <a:lnTo>
                  <a:pt x="33588" y="55686"/>
                </a:lnTo>
                <a:lnTo>
                  <a:pt x="35509" y="57607"/>
                </a:lnTo>
                <a:lnTo>
                  <a:pt x="36469" y="58567"/>
                </a:lnTo>
                <a:lnTo>
                  <a:pt x="37429" y="59527"/>
                </a:lnTo>
                <a:lnTo>
                  <a:pt x="38389" y="61447"/>
                </a:lnTo>
                <a:lnTo>
                  <a:pt x="38389" y="64312"/>
                </a:lnTo>
                <a:lnTo>
                  <a:pt x="37429" y="66248"/>
                </a:lnTo>
                <a:lnTo>
                  <a:pt x="37429" y="67193"/>
                </a:lnTo>
                <a:lnTo>
                  <a:pt x="36469" y="68153"/>
                </a:lnTo>
                <a:lnTo>
                  <a:pt x="35509" y="69128"/>
                </a:lnTo>
                <a:lnTo>
                  <a:pt x="34549" y="70088"/>
                </a:lnTo>
                <a:lnTo>
                  <a:pt x="33588" y="71033"/>
                </a:lnTo>
                <a:lnTo>
                  <a:pt x="31668" y="71033"/>
                </a:lnTo>
                <a:lnTo>
                  <a:pt x="30708" y="71993"/>
                </a:lnTo>
                <a:lnTo>
                  <a:pt x="19202" y="71993"/>
                </a:lnTo>
                <a:lnTo>
                  <a:pt x="16322" y="71033"/>
                </a:lnTo>
                <a:lnTo>
                  <a:pt x="14386" y="70088"/>
                </a:lnTo>
                <a:lnTo>
                  <a:pt x="12481" y="70088"/>
                </a:lnTo>
                <a:lnTo>
                  <a:pt x="10546" y="69128"/>
                </a:lnTo>
                <a:lnTo>
                  <a:pt x="8641" y="68153"/>
                </a:lnTo>
                <a:lnTo>
                  <a:pt x="6705" y="67193"/>
                </a:lnTo>
                <a:lnTo>
                  <a:pt x="5760" y="66248"/>
                </a:lnTo>
                <a:lnTo>
                  <a:pt x="3840" y="65288"/>
                </a:lnTo>
                <a:lnTo>
                  <a:pt x="960" y="65288"/>
                </a:lnTo>
                <a:lnTo>
                  <a:pt x="960" y="66248"/>
                </a:lnTo>
                <a:lnTo>
                  <a:pt x="0" y="67193"/>
                </a:lnTo>
                <a:lnTo>
                  <a:pt x="0" y="78714"/>
                </a:lnTo>
                <a:lnTo>
                  <a:pt x="960" y="8065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6" name="object 756"/>
          <p:cNvSpPr/>
          <p:nvPr/>
        </p:nvSpPr>
        <p:spPr>
          <a:xfrm>
            <a:off x="4279788" y="2488981"/>
            <a:ext cx="35524" cy="50871"/>
          </a:xfrm>
          <a:custGeom>
            <a:avLst/>
            <a:gdLst/>
            <a:ahLst/>
            <a:cxnLst/>
            <a:rect l="l" t="t" r="r" b="b"/>
            <a:pathLst>
              <a:path w="35524" h="50871">
                <a:moveTo>
                  <a:pt x="3840" y="50871"/>
                </a:moveTo>
                <a:lnTo>
                  <a:pt x="12481" y="50871"/>
                </a:lnTo>
                <a:lnTo>
                  <a:pt x="13441" y="49910"/>
                </a:lnTo>
                <a:lnTo>
                  <a:pt x="14401" y="49910"/>
                </a:lnTo>
                <a:lnTo>
                  <a:pt x="15361" y="48950"/>
                </a:lnTo>
                <a:lnTo>
                  <a:pt x="16322" y="48950"/>
                </a:lnTo>
                <a:lnTo>
                  <a:pt x="16322" y="47990"/>
                </a:lnTo>
                <a:lnTo>
                  <a:pt x="17282" y="47990"/>
                </a:lnTo>
                <a:lnTo>
                  <a:pt x="28803" y="30708"/>
                </a:lnTo>
                <a:lnTo>
                  <a:pt x="29763" y="28788"/>
                </a:lnTo>
                <a:lnTo>
                  <a:pt x="30723" y="26868"/>
                </a:lnTo>
                <a:lnTo>
                  <a:pt x="31683" y="25923"/>
                </a:lnTo>
                <a:lnTo>
                  <a:pt x="32644" y="23987"/>
                </a:lnTo>
                <a:lnTo>
                  <a:pt x="33588" y="22067"/>
                </a:lnTo>
                <a:lnTo>
                  <a:pt x="33588" y="21107"/>
                </a:lnTo>
                <a:lnTo>
                  <a:pt x="34564" y="19202"/>
                </a:lnTo>
                <a:lnTo>
                  <a:pt x="34564" y="17266"/>
                </a:lnTo>
                <a:lnTo>
                  <a:pt x="35524" y="15361"/>
                </a:lnTo>
                <a:lnTo>
                  <a:pt x="35524" y="5745"/>
                </a:lnTo>
                <a:lnTo>
                  <a:pt x="34564" y="3840"/>
                </a:lnTo>
                <a:lnTo>
                  <a:pt x="34564" y="2865"/>
                </a:lnTo>
                <a:lnTo>
                  <a:pt x="33588" y="1920"/>
                </a:lnTo>
                <a:lnTo>
                  <a:pt x="32644" y="960"/>
                </a:lnTo>
                <a:lnTo>
                  <a:pt x="31683" y="960"/>
                </a:lnTo>
                <a:lnTo>
                  <a:pt x="30723" y="0"/>
                </a:lnTo>
                <a:lnTo>
                  <a:pt x="16322" y="0"/>
                </a:lnTo>
                <a:lnTo>
                  <a:pt x="15361" y="960"/>
                </a:lnTo>
                <a:lnTo>
                  <a:pt x="14401" y="960"/>
                </a:lnTo>
                <a:lnTo>
                  <a:pt x="13441" y="1920"/>
                </a:lnTo>
                <a:lnTo>
                  <a:pt x="12481" y="2865"/>
                </a:lnTo>
                <a:lnTo>
                  <a:pt x="12481" y="3840"/>
                </a:lnTo>
                <a:lnTo>
                  <a:pt x="11521" y="5745"/>
                </a:lnTo>
                <a:lnTo>
                  <a:pt x="11521" y="23027"/>
                </a:lnTo>
                <a:lnTo>
                  <a:pt x="960" y="47030"/>
                </a:lnTo>
                <a:lnTo>
                  <a:pt x="0" y="47990"/>
                </a:lnTo>
                <a:lnTo>
                  <a:pt x="0" y="48950"/>
                </a:lnTo>
                <a:lnTo>
                  <a:pt x="960" y="49910"/>
                </a:lnTo>
                <a:lnTo>
                  <a:pt x="1920" y="49910"/>
                </a:lnTo>
                <a:lnTo>
                  <a:pt x="1920" y="50871"/>
                </a:lnTo>
                <a:lnTo>
                  <a:pt x="3840" y="5087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7" name="object 757"/>
          <p:cNvSpPr/>
          <p:nvPr/>
        </p:nvSpPr>
        <p:spPr>
          <a:xfrm>
            <a:off x="4377705" y="2525450"/>
            <a:ext cx="78714" cy="118079"/>
          </a:xfrm>
          <a:custGeom>
            <a:avLst/>
            <a:gdLst/>
            <a:ahLst/>
            <a:cxnLst/>
            <a:rect l="l" t="t" r="r" b="b"/>
            <a:pathLst>
              <a:path w="78714" h="118079">
                <a:moveTo>
                  <a:pt x="0" y="2880"/>
                </a:moveTo>
                <a:lnTo>
                  <a:pt x="0" y="116159"/>
                </a:lnTo>
                <a:lnTo>
                  <a:pt x="960" y="117119"/>
                </a:lnTo>
                <a:lnTo>
                  <a:pt x="1920" y="117119"/>
                </a:lnTo>
                <a:lnTo>
                  <a:pt x="2880" y="118079"/>
                </a:lnTo>
                <a:lnTo>
                  <a:pt x="18242" y="118079"/>
                </a:lnTo>
                <a:lnTo>
                  <a:pt x="19202" y="117119"/>
                </a:lnTo>
                <a:lnTo>
                  <a:pt x="20162" y="117119"/>
                </a:lnTo>
                <a:lnTo>
                  <a:pt x="21122" y="116159"/>
                </a:lnTo>
                <a:lnTo>
                  <a:pt x="22082" y="115199"/>
                </a:lnTo>
                <a:lnTo>
                  <a:pt x="22082" y="77754"/>
                </a:lnTo>
                <a:lnTo>
                  <a:pt x="24002" y="79674"/>
                </a:lnTo>
                <a:lnTo>
                  <a:pt x="25923" y="80650"/>
                </a:lnTo>
                <a:lnTo>
                  <a:pt x="26883" y="82555"/>
                </a:lnTo>
                <a:lnTo>
                  <a:pt x="28803" y="83515"/>
                </a:lnTo>
                <a:lnTo>
                  <a:pt x="27843" y="64312"/>
                </a:lnTo>
                <a:lnTo>
                  <a:pt x="24963" y="61447"/>
                </a:lnTo>
                <a:lnTo>
                  <a:pt x="22082" y="57607"/>
                </a:lnTo>
                <a:lnTo>
                  <a:pt x="22082" y="31683"/>
                </a:lnTo>
                <a:lnTo>
                  <a:pt x="24002" y="28803"/>
                </a:lnTo>
                <a:lnTo>
                  <a:pt x="24963" y="26883"/>
                </a:lnTo>
                <a:lnTo>
                  <a:pt x="26883" y="25923"/>
                </a:lnTo>
                <a:lnTo>
                  <a:pt x="28803" y="24002"/>
                </a:lnTo>
                <a:lnTo>
                  <a:pt x="29763" y="23042"/>
                </a:lnTo>
                <a:lnTo>
                  <a:pt x="31683" y="22082"/>
                </a:lnTo>
                <a:lnTo>
                  <a:pt x="32644" y="20162"/>
                </a:lnTo>
                <a:lnTo>
                  <a:pt x="34564" y="20162"/>
                </a:lnTo>
                <a:lnTo>
                  <a:pt x="35524" y="19202"/>
                </a:lnTo>
                <a:lnTo>
                  <a:pt x="46085" y="19202"/>
                </a:lnTo>
                <a:lnTo>
                  <a:pt x="47990" y="21122"/>
                </a:lnTo>
                <a:lnTo>
                  <a:pt x="49926" y="22082"/>
                </a:lnTo>
                <a:lnTo>
                  <a:pt x="50871" y="24002"/>
                </a:lnTo>
                <a:lnTo>
                  <a:pt x="52791" y="26883"/>
                </a:lnTo>
                <a:lnTo>
                  <a:pt x="53766" y="28803"/>
                </a:lnTo>
                <a:lnTo>
                  <a:pt x="54711" y="31683"/>
                </a:lnTo>
                <a:lnTo>
                  <a:pt x="54711" y="34564"/>
                </a:lnTo>
                <a:lnTo>
                  <a:pt x="55671" y="38404"/>
                </a:lnTo>
                <a:lnTo>
                  <a:pt x="55671" y="50886"/>
                </a:lnTo>
                <a:lnTo>
                  <a:pt x="54711" y="53766"/>
                </a:lnTo>
                <a:lnTo>
                  <a:pt x="53766" y="56647"/>
                </a:lnTo>
                <a:lnTo>
                  <a:pt x="52791" y="59527"/>
                </a:lnTo>
                <a:lnTo>
                  <a:pt x="51831" y="61447"/>
                </a:lnTo>
                <a:lnTo>
                  <a:pt x="50871" y="64312"/>
                </a:lnTo>
                <a:lnTo>
                  <a:pt x="48950" y="66248"/>
                </a:lnTo>
                <a:lnTo>
                  <a:pt x="47045" y="67193"/>
                </a:lnTo>
                <a:lnTo>
                  <a:pt x="45110" y="69128"/>
                </a:lnTo>
                <a:lnTo>
                  <a:pt x="42245" y="70088"/>
                </a:lnTo>
                <a:lnTo>
                  <a:pt x="36484" y="70088"/>
                </a:lnTo>
                <a:lnTo>
                  <a:pt x="34564" y="86395"/>
                </a:lnTo>
                <a:lnTo>
                  <a:pt x="36484" y="87370"/>
                </a:lnTo>
                <a:lnTo>
                  <a:pt x="38404" y="87370"/>
                </a:lnTo>
                <a:lnTo>
                  <a:pt x="40309" y="88315"/>
                </a:lnTo>
                <a:lnTo>
                  <a:pt x="49926" y="88315"/>
                </a:lnTo>
                <a:lnTo>
                  <a:pt x="54711" y="87370"/>
                </a:lnTo>
                <a:lnTo>
                  <a:pt x="59512" y="85435"/>
                </a:lnTo>
                <a:lnTo>
                  <a:pt x="63352" y="83515"/>
                </a:lnTo>
                <a:lnTo>
                  <a:pt x="67193" y="79674"/>
                </a:lnTo>
                <a:lnTo>
                  <a:pt x="70073" y="75834"/>
                </a:lnTo>
                <a:lnTo>
                  <a:pt x="72953" y="71993"/>
                </a:lnTo>
                <a:lnTo>
                  <a:pt x="74874" y="67193"/>
                </a:lnTo>
                <a:lnTo>
                  <a:pt x="76794" y="62407"/>
                </a:lnTo>
                <a:lnTo>
                  <a:pt x="77754" y="56647"/>
                </a:lnTo>
                <a:lnTo>
                  <a:pt x="78714" y="49926"/>
                </a:lnTo>
                <a:lnTo>
                  <a:pt x="78714" y="37444"/>
                </a:lnTo>
                <a:lnTo>
                  <a:pt x="77754" y="31683"/>
                </a:lnTo>
                <a:lnTo>
                  <a:pt x="76794" y="25923"/>
                </a:lnTo>
                <a:lnTo>
                  <a:pt x="75834" y="21122"/>
                </a:lnTo>
                <a:lnTo>
                  <a:pt x="73913" y="16322"/>
                </a:lnTo>
                <a:lnTo>
                  <a:pt x="71033" y="12481"/>
                </a:lnTo>
                <a:lnTo>
                  <a:pt x="69113" y="8641"/>
                </a:lnTo>
                <a:lnTo>
                  <a:pt x="65272" y="5760"/>
                </a:lnTo>
                <a:lnTo>
                  <a:pt x="61432" y="2880"/>
                </a:lnTo>
                <a:lnTo>
                  <a:pt x="57591" y="960"/>
                </a:lnTo>
                <a:lnTo>
                  <a:pt x="52791" y="0"/>
                </a:lnTo>
                <a:lnTo>
                  <a:pt x="41269" y="0"/>
                </a:lnTo>
                <a:lnTo>
                  <a:pt x="39364" y="960"/>
                </a:lnTo>
                <a:lnTo>
                  <a:pt x="36484" y="960"/>
                </a:lnTo>
                <a:lnTo>
                  <a:pt x="34564" y="1920"/>
                </a:lnTo>
                <a:lnTo>
                  <a:pt x="31683" y="3840"/>
                </a:lnTo>
                <a:lnTo>
                  <a:pt x="29763" y="4800"/>
                </a:lnTo>
                <a:lnTo>
                  <a:pt x="26883" y="6720"/>
                </a:lnTo>
                <a:lnTo>
                  <a:pt x="24963" y="7680"/>
                </a:lnTo>
                <a:lnTo>
                  <a:pt x="23042" y="9601"/>
                </a:lnTo>
                <a:lnTo>
                  <a:pt x="21122" y="11521"/>
                </a:lnTo>
                <a:lnTo>
                  <a:pt x="18242" y="14401"/>
                </a:lnTo>
                <a:lnTo>
                  <a:pt x="18242" y="3840"/>
                </a:lnTo>
                <a:lnTo>
                  <a:pt x="17282" y="2880"/>
                </a:lnTo>
                <a:lnTo>
                  <a:pt x="16322" y="1920"/>
                </a:lnTo>
                <a:lnTo>
                  <a:pt x="12481" y="1920"/>
                </a:lnTo>
                <a:lnTo>
                  <a:pt x="10561" y="960"/>
                </a:lnTo>
                <a:lnTo>
                  <a:pt x="6720" y="960"/>
                </a:lnTo>
                <a:lnTo>
                  <a:pt x="576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8" name="object 758"/>
          <p:cNvSpPr/>
          <p:nvPr/>
        </p:nvSpPr>
        <p:spPr>
          <a:xfrm>
            <a:off x="4405548" y="2589763"/>
            <a:ext cx="8641" cy="22082"/>
          </a:xfrm>
          <a:custGeom>
            <a:avLst/>
            <a:gdLst/>
            <a:ahLst/>
            <a:cxnLst/>
            <a:rect l="l" t="t" r="r" b="b"/>
            <a:pathLst>
              <a:path w="8641" h="22082">
                <a:moveTo>
                  <a:pt x="960" y="19202"/>
                </a:moveTo>
                <a:lnTo>
                  <a:pt x="2880" y="20162"/>
                </a:lnTo>
                <a:lnTo>
                  <a:pt x="4800" y="21122"/>
                </a:lnTo>
                <a:lnTo>
                  <a:pt x="6720" y="22082"/>
                </a:lnTo>
                <a:lnTo>
                  <a:pt x="8641" y="5775"/>
                </a:lnTo>
                <a:lnTo>
                  <a:pt x="5745" y="3840"/>
                </a:lnTo>
                <a:lnTo>
                  <a:pt x="2880" y="1935"/>
                </a:lnTo>
                <a:lnTo>
                  <a:pt x="0" y="0"/>
                </a:lnTo>
                <a:lnTo>
                  <a:pt x="960" y="1920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9" name="object 759"/>
          <p:cNvSpPr/>
          <p:nvPr/>
        </p:nvSpPr>
        <p:spPr>
          <a:xfrm>
            <a:off x="4469861" y="2525450"/>
            <a:ext cx="83515" cy="88315"/>
          </a:xfrm>
          <a:custGeom>
            <a:avLst/>
            <a:gdLst/>
            <a:ahLst/>
            <a:cxnLst/>
            <a:rect l="l" t="t" r="r" b="b"/>
            <a:pathLst>
              <a:path w="83515" h="88315">
                <a:moveTo>
                  <a:pt x="48005" y="70088"/>
                </a:moveTo>
                <a:lnTo>
                  <a:pt x="45125" y="71033"/>
                </a:lnTo>
                <a:lnTo>
                  <a:pt x="37444" y="71033"/>
                </a:lnTo>
                <a:lnTo>
                  <a:pt x="34564" y="70088"/>
                </a:lnTo>
                <a:lnTo>
                  <a:pt x="32644" y="69128"/>
                </a:lnTo>
                <a:lnTo>
                  <a:pt x="29763" y="67193"/>
                </a:lnTo>
                <a:lnTo>
                  <a:pt x="27843" y="65288"/>
                </a:lnTo>
                <a:lnTo>
                  <a:pt x="27843" y="87370"/>
                </a:lnTo>
                <a:lnTo>
                  <a:pt x="33604" y="88315"/>
                </a:lnTo>
                <a:lnTo>
                  <a:pt x="48005" y="88315"/>
                </a:lnTo>
                <a:lnTo>
                  <a:pt x="54711" y="87370"/>
                </a:lnTo>
                <a:lnTo>
                  <a:pt x="59527" y="85435"/>
                </a:lnTo>
                <a:lnTo>
                  <a:pt x="65272" y="82555"/>
                </a:lnTo>
                <a:lnTo>
                  <a:pt x="70073" y="79674"/>
                </a:lnTo>
                <a:lnTo>
                  <a:pt x="72953" y="75834"/>
                </a:lnTo>
                <a:lnTo>
                  <a:pt x="76794" y="71993"/>
                </a:lnTo>
                <a:lnTo>
                  <a:pt x="79674" y="67193"/>
                </a:lnTo>
                <a:lnTo>
                  <a:pt x="81594" y="61447"/>
                </a:lnTo>
                <a:lnTo>
                  <a:pt x="82555" y="55686"/>
                </a:lnTo>
                <a:lnTo>
                  <a:pt x="83515" y="49926"/>
                </a:lnTo>
                <a:lnTo>
                  <a:pt x="83515" y="36484"/>
                </a:lnTo>
                <a:lnTo>
                  <a:pt x="82555" y="29763"/>
                </a:lnTo>
                <a:lnTo>
                  <a:pt x="81594" y="24963"/>
                </a:lnTo>
                <a:lnTo>
                  <a:pt x="79674" y="19202"/>
                </a:lnTo>
                <a:lnTo>
                  <a:pt x="76794" y="14401"/>
                </a:lnTo>
                <a:lnTo>
                  <a:pt x="73913" y="11521"/>
                </a:lnTo>
                <a:lnTo>
                  <a:pt x="70073" y="7680"/>
                </a:lnTo>
                <a:lnTo>
                  <a:pt x="66233" y="4800"/>
                </a:lnTo>
                <a:lnTo>
                  <a:pt x="61432" y="2880"/>
                </a:lnTo>
                <a:lnTo>
                  <a:pt x="55686" y="960"/>
                </a:lnTo>
                <a:lnTo>
                  <a:pt x="49910" y="0"/>
                </a:lnTo>
                <a:lnTo>
                  <a:pt x="35524" y="0"/>
                </a:lnTo>
                <a:lnTo>
                  <a:pt x="28803" y="960"/>
                </a:lnTo>
                <a:lnTo>
                  <a:pt x="24002" y="2880"/>
                </a:lnTo>
                <a:lnTo>
                  <a:pt x="18242" y="5760"/>
                </a:lnTo>
                <a:lnTo>
                  <a:pt x="13441" y="8641"/>
                </a:lnTo>
                <a:lnTo>
                  <a:pt x="10561" y="12481"/>
                </a:lnTo>
                <a:lnTo>
                  <a:pt x="6720" y="16322"/>
                </a:lnTo>
                <a:lnTo>
                  <a:pt x="3840" y="21122"/>
                </a:lnTo>
                <a:lnTo>
                  <a:pt x="1920" y="26883"/>
                </a:lnTo>
                <a:lnTo>
                  <a:pt x="0" y="32644"/>
                </a:lnTo>
                <a:lnTo>
                  <a:pt x="0" y="57607"/>
                </a:lnTo>
                <a:lnTo>
                  <a:pt x="1920" y="63367"/>
                </a:lnTo>
                <a:lnTo>
                  <a:pt x="3840" y="69128"/>
                </a:lnTo>
                <a:lnTo>
                  <a:pt x="6720" y="72969"/>
                </a:lnTo>
                <a:lnTo>
                  <a:pt x="9601" y="76809"/>
                </a:lnTo>
                <a:lnTo>
                  <a:pt x="13441" y="80650"/>
                </a:lnTo>
                <a:lnTo>
                  <a:pt x="17282" y="83515"/>
                </a:lnTo>
                <a:lnTo>
                  <a:pt x="22082" y="85435"/>
                </a:lnTo>
                <a:lnTo>
                  <a:pt x="22082" y="39364"/>
                </a:lnTo>
                <a:lnTo>
                  <a:pt x="23042" y="36484"/>
                </a:lnTo>
                <a:lnTo>
                  <a:pt x="24002" y="32644"/>
                </a:lnTo>
                <a:lnTo>
                  <a:pt x="24002" y="29763"/>
                </a:lnTo>
                <a:lnTo>
                  <a:pt x="25923" y="26883"/>
                </a:lnTo>
                <a:lnTo>
                  <a:pt x="26883" y="24963"/>
                </a:lnTo>
                <a:lnTo>
                  <a:pt x="28803" y="22082"/>
                </a:lnTo>
                <a:lnTo>
                  <a:pt x="30723" y="20162"/>
                </a:lnTo>
                <a:lnTo>
                  <a:pt x="33604" y="19202"/>
                </a:lnTo>
                <a:lnTo>
                  <a:pt x="35524" y="18242"/>
                </a:lnTo>
                <a:lnTo>
                  <a:pt x="38404" y="17282"/>
                </a:lnTo>
                <a:lnTo>
                  <a:pt x="46070" y="17282"/>
                </a:lnTo>
                <a:lnTo>
                  <a:pt x="48966" y="18242"/>
                </a:lnTo>
                <a:lnTo>
                  <a:pt x="50871" y="19202"/>
                </a:lnTo>
                <a:lnTo>
                  <a:pt x="53751" y="21122"/>
                </a:lnTo>
                <a:lnTo>
                  <a:pt x="55686" y="23042"/>
                </a:lnTo>
                <a:lnTo>
                  <a:pt x="56631" y="24963"/>
                </a:lnTo>
                <a:lnTo>
                  <a:pt x="58552" y="27843"/>
                </a:lnTo>
                <a:lnTo>
                  <a:pt x="59527" y="30723"/>
                </a:lnTo>
                <a:lnTo>
                  <a:pt x="60472" y="33604"/>
                </a:lnTo>
                <a:lnTo>
                  <a:pt x="60472" y="36484"/>
                </a:lnTo>
                <a:lnTo>
                  <a:pt x="61432" y="40325"/>
                </a:lnTo>
                <a:lnTo>
                  <a:pt x="61432" y="48966"/>
                </a:lnTo>
                <a:lnTo>
                  <a:pt x="60472" y="51846"/>
                </a:lnTo>
                <a:lnTo>
                  <a:pt x="59527" y="55686"/>
                </a:lnTo>
                <a:lnTo>
                  <a:pt x="59527" y="58567"/>
                </a:lnTo>
                <a:lnTo>
                  <a:pt x="57591" y="61447"/>
                </a:lnTo>
                <a:lnTo>
                  <a:pt x="56631" y="63367"/>
                </a:lnTo>
                <a:lnTo>
                  <a:pt x="54711" y="66248"/>
                </a:lnTo>
                <a:lnTo>
                  <a:pt x="52806" y="68153"/>
                </a:lnTo>
                <a:lnTo>
                  <a:pt x="49910" y="69128"/>
                </a:lnTo>
                <a:lnTo>
                  <a:pt x="48005" y="7008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0" name="object 760"/>
          <p:cNvSpPr/>
          <p:nvPr/>
        </p:nvSpPr>
        <p:spPr>
          <a:xfrm>
            <a:off x="4491944" y="2573456"/>
            <a:ext cx="5760" cy="39364"/>
          </a:xfrm>
          <a:custGeom>
            <a:avLst/>
            <a:gdLst/>
            <a:ahLst/>
            <a:cxnLst/>
            <a:rect l="l" t="t" r="r" b="b"/>
            <a:pathLst>
              <a:path w="5760" h="39364">
                <a:moveTo>
                  <a:pt x="5760" y="39364"/>
                </a:moveTo>
                <a:lnTo>
                  <a:pt x="5760" y="17282"/>
                </a:lnTo>
                <a:lnTo>
                  <a:pt x="4800" y="15361"/>
                </a:lnTo>
                <a:lnTo>
                  <a:pt x="2880" y="12466"/>
                </a:lnTo>
                <a:lnTo>
                  <a:pt x="1920" y="9601"/>
                </a:lnTo>
                <a:lnTo>
                  <a:pt x="960" y="6720"/>
                </a:lnTo>
                <a:lnTo>
                  <a:pt x="960" y="3840"/>
                </a:lnTo>
                <a:lnTo>
                  <a:pt x="0" y="0"/>
                </a:lnTo>
                <a:lnTo>
                  <a:pt x="0" y="37429"/>
                </a:lnTo>
                <a:lnTo>
                  <a:pt x="5760" y="393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1" name="object 761"/>
          <p:cNvSpPr/>
          <p:nvPr/>
        </p:nvSpPr>
        <p:spPr>
          <a:xfrm>
            <a:off x="4562017" y="2526411"/>
            <a:ext cx="81594" cy="86410"/>
          </a:xfrm>
          <a:custGeom>
            <a:avLst/>
            <a:gdLst/>
            <a:ahLst/>
            <a:cxnLst/>
            <a:rect l="l" t="t" r="r" b="b"/>
            <a:pathLst>
              <a:path w="81594" h="86410">
                <a:moveTo>
                  <a:pt x="59512" y="3840"/>
                </a:moveTo>
                <a:lnTo>
                  <a:pt x="42245" y="61447"/>
                </a:lnTo>
                <a:lnTo>
                  <a:pt x="41285" y="64328"/>
                </a:lnTo>
                <a:lnTo>
                  <a:pt x="41285" y="61447"/>
                </a:lnTo>
                <a:lnTo>
                  <a:pt x="23042" y="3840"/>
                </a:lnTo>
                <a:lnTo>
                  <a:pt x="23042" y="2880"/>
                </a:lnTo>
                <a:lnTo>
                  <a:pt x="22082" y="2880"/>
                </a:lnTo>
                <a:lnTo>
                  <a:pt x="22082" y="1920"/>
                </a:lnTo>
                <a:lnTo>
                  <a:pt x="21122" y="1920"/>
                </a:lnTo>
                <a:lnTo>
                  <a:pt x="20162" y="960"/>
                </a:lnTo>
                <a:lnTo>
                  <a:pt x="15361" y="960"/>
                </a:lnTo>
                <a:lnTo>
                  <a:pt x="13441" y="0"/>
                </a:lnTo>
                <a:lnTo>
                  <a:pt x="8641" y="0"/>
                </a:lnTo>
                <a:lnTo>
                  <a:pt x="6720" y="960"/>
                </a:lnTo>
                <a:lnTo>
                  <a:pt x="192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6720"/>
                </a:lnTo>
                <a:lnTo>
                  <a:pt x="960" y="7680"/>
                </a:lnTo>
                <a:lnTo>
                  <a:pt x="960" y="10561"/>
                </a:lnTo>
                <a:lnTo>
                  <a:pt x="24963" y="81594"/>
                </a:lnTo>
                <a:lnTo>
                  <a:pt x="24963" y="82555"/>
                </a:lnTo>
                <a:lnTo>
                  <a:pt x="25923" y="82555"/>
                </a:lnTo>
                <a:lnTo>
                  <a:pt x="25923" y="83515"/>
                </a:lnTo>
                <a:lnTo>
                  <a:pt x="26883" y="84475"/>
                </a:lnTo>
                <a:lnTo>
                  <a:pt x="27843" y="84475"/>
                </a:lnTo>
                <a:lnTo>
                  <a:pt x="28803" y="85435"/>
                </a:lnTo>
                <a:lnTo>
                  <a:pt x="35524" y="85435"/>
                </a:lnTo>
                <a:lnTo>
                  <a:pt x="37444" y="86410"/>
                </a:lnTo>
                <a:lnTo>
                  <a:pt x="44165" y="86410"/>
                </a:lnTo>
                <a:lnTo>
                  <a:pt x="47045" y="85435"/>
                </a:lnTo>
                <a:lnTo>
                  <a:pt x="52791" y="85435"/>
                </a:lnTo>
                <a:lnTo>
                  <a:pt x="54726" y="84475"/>
                </a:lnTo>
                <a:lnTo>
                  <a:pt x="55671" y="84475"/>
                </a:lnTo>
                <a:lnTo>
                  <a:pt x="55671" y="83515"/>
                </a:lnTo>
                <a:lnTo>
                  <a:pt x="56631" y="82555"/>
                </a:lnTo>
                <a:lnTo>
                  <a:pt x="56631" y="81594"/>
                </a:lnTo>
                <a:lnTo>
                  <a:pt x="80634" y="10561"/>
                </a:lnTo>
                <a:lnTo>
                  <a:pt x="80634" y="7680"/>
                </a:lnTo>
                <a:lnTo>
                  <a:pt x="81594" y="7680"/>
                </a:lnTo>
                <a:lnTo>
                  <a:pt x="81594" y="1920"/>
                </a:lnTo>
                <a:lnTo>
                  <a:pt x="80634" y="1920"/>
                </a:lnTo>
                <a:lnTo>
                  <a:pt x="79674" y="960"/>
                </a:lnTo>
                <a:lnTo>
                  <a:pt x="76794" y="960"/>
                </a:lnTo>
                <a:lnTo>
                  <a:pt x="74874" y="0"/>
                </a:lnTo>
                <a:lnTo>
                  <a:pt x="69113" y="0"/>
                </a:lnTo>
                <a:lnTo>
                  <a:pt x="67193" y="960"/>
                </a:lnTo>
                <a:lnTo>
                  <a:pt x="62392" y="960"/>
                </a:lnTo>
                <a:lnTo>
                  <a:pt x="61447" y="1920"/>
                </a:lnTo>
                <a:lnTo>
                  <a:pt x="60472" y="1920"/>
                </a:lnTo>
                <a:lnTo>
                  <a:pt x="60472" y="2880"/>
                </a:lnTo>
                <a:lnTo>
                  <a:pt x="59512" y="3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2" name="object 762"/>
          <p:cNvSpPr/>
          <p:nvPr/>
        </p:nvSpPr>
        <p:spPr>
          <a:xfrm>
            <a:off x="4650333" y="2525450"/>
            <a:ext cx="76794" cy="88315"/>
          </a:xfrm>
          <a:custGeom>
            <a:avLst/>
            <a:gdLst/>
            <a:ahLst/>
            <a:cxnLst/>
            <a:rect l="l" t="t" r="r" b="b"/>
            <a:pathLst>
              <a:path w="76794" h="88315">
                <a:moveTo>
                  <a:pt x="40325" y="71993"/>
                </a:moveTo>
                <a:lnTo>
                  <a:pt x="36484" y="71033"/>
                </a:lnTo>
                <a:lnTo>
                  <a:pt x="34564" y="70088"/>
                </a:lnTo>
                <a:lnTo>
                  <a:pt x="31683" y="69128"/>
                </a:lnTo>
                <a:lnTo>
                  <a:pt x="28803" y="68153"/>
                </a:lnTo>
                <a:lnTo>
                  <a:pt x="27843" y="66248"/>
                </a:lnTo>
                <a:lnTo>
                  <a:pt x="25923" y="64312"/>
                </a:lnTo>
                <a:lnTo>
                  <a:pt x="24002" y="61447"/>
                </a:lnTo>
                <a:lnTo>
                  <a:pt x="24002" y="58567"/>
                </a:lnTo>
                <a:lnTo>
                  <a:pt x="23042" y="55686"/>
                </a:lnTo>
                <a:lnTo>
                  <a:pt x="22082" y="52806"/>
                </a:lnTo>
                <a:lnTo>
                  <a:pt x="22082" y="49926"/>
                </a:lnTo>
                <a:lnTo>
                  <a:pt x="71993" y="49926"/>
                </a:lnTo>
                <a:lnTo>
                  <a:pt x="73913" y="48966"/>
                </a:lnTo>
                <a:lnTo>
                  <a:pt x="74889" y="48005"/>
                </a:lnTo>
                <a:lnTo>
                  <a:pt x="76794" y="46085"/>
                </a:lnTo>
                <a:lnTo>
                  <a:pt x="76794" y="27843"/>
                </a:lnTo>
                <a:lnTo>
                  <a:pt x="74889" y="23042"/>
                </a:lnTo>
                <a:lnTo>
                  <a:pt x="73913" y="18242"/>
                </a:lnTo>
                <a:lnTo>
                  <a:pt x="71048" y="14401"/>
                </a:lnTo>
                <a:lnTo>
                  <a:pt x="68168" y="10561"/>
                </a:lnTo>
                <a:lnTo>
                  <a:pt x="65272" y="7680"/>
                </a:lnTo>
                <a:lnTo>
                  <a:pt x="61432" y="4800"/>
                </a:lnTo>
                <a:lnTo>
                  <a:pt x="56647" y="2880"/>
                </a:lnTo>
                <a:lnTo>
                  <a:pt x="51846" y="960"/>
                </a:lnTo>
                <a:lnTo>
                  <a:pt x="46085" y="0"/>
                </a:lnTo>
                <a:lnTo>
                  <a:pt x="33604" y="0"/>
                </a:lnTo>
                <a:lnTo>
                  <a:pt x="27843" y="960"/>
                </a:lnTo>
                <a:lnTo>
                  <a:pt x="23042" y="2880"/>
                </a:lnTo>
                <a:lnTo>
                  <a:pt x="24002" y="27843"/>
                </a:lnTo>
                <a:lnTo>
                  <a:pt x="24963" y="24963"/>
                </a:lnTo>
                <a:lnTo>
                  <a:pt x="25923" y="23042"/>
                </a:lnTo>
                <a:lnTo>
                  <a:pt x="26883" y="21122"/>
                </a:lnTo>
                <a:lnTo>
                  <a:pt x="27843" y="19202"/>
                </a:lnTo>
                <a:lnTo>
                  <a:pt x="29763" y="18242"/>
                </a:lnTo>
                <a:lnTo>
                  <a:pt x="31683" y="17282"/>
                </a:lnTo>
                <a:lnTo>
                  <a:pt x="34564" y="16322"/>
                </a:lnTo>
                <a:lnTo>
                  <a:pt x="36484" y="15361"/>
                </a:lnTo>
                <a:lnTo>
                  <a:pt x="45125" y="15361"/>
                </a:lnTo>
                <a:lnTo>
                  <a:pt x="48966" y="17282"/>
                </a:lnTo>
                <a:lnTo>
                  <a:pt x="51846" y="21122"/>
                </a:lnTo>
                <a:lnTo>
                  <a:pt x="54711" y="24002"/>
                </a:lnTo>
                <a:lnTo>
                  <a:pt x="55686" y="29763"/>
                </a:lnTo>
                <a:lnTo>
                  <a:pt x="55686" y="35524"/>
                </a:lnTo>
                <a:lnTo>
                  <a:pt x="22082" y="35524"/>
                </a:lnTo>
                <a:lnTo>
                  <a:pt x="18242" y="4800"/>
                </a:lnTo>
                <a:lnTo>
                  <a:pt x="14401" y="7680"/>
                </a:lnTo>
                <a:lnTo>
                  <a:pt x="10561" y="11521"/>
                </a:lnTo>
                <a:lnTo>
                  <a:pt x="6720" y="15361"/>
                </a:lnTo>
                <a:lnTo>
                  <a:pt x="4800" y="20162"/>
                </a:lnTo>
                <a:lnTo>
                  <a:pt x="2880" y="25923"/>
                </a:lnTo>
                <a:lnTo>
                  <a:pt x="960" y="31683"/>
                </a:lnTo>
                <a:lnTo>
                  <a:pt x="0" y="38404"/>
                </a:lnTo>
                <a:lnTo>
                  <a:pt x="0" y="52806"/>
                </a:lnTo>
                <a:lnTo>
                  <a:pt x="960" y="58567"/>
                </a:lnTo>
                <a:lnTo>
                  <a:pt x="2880" y="64312"/>
                </a:lnTo>
                <a:lnTo>
                  <a:pt x="3840" y="70088"/>
                </a:lnTo>
                <a:lnTo>
                  <a:pt x="6720" y="73913"/>
                </a:lnTo>
                <a:lnTo>
                  <a:pt x="10561" y="77754"/>
                </a:lnTo>
                <a:lnTo>
                  <a:pt x="13441" y="81594"/>
                </a:lnTo>
                <a:lnTo>
                  <a:pt x="18242" y="84475"/>
                </a:lnTo>
                <a:lnTo>
                  <a:pt x="24002" y="85435"/>
                </a:lnTo>
                <a:lnTo>
                  <a:pt x="28803" y="87370"/>
                </a:lnTo>
                <a:lnTo>
                  <a:pt x="34564" y="88315"/>
                </a:lnTo>
                <a:lnTo>
                  <a:pt x="49926" y="88315"/>
                </a:lnTo>
                <a:lnTo>
                  <a:pt x="52806" y="87370"/>
                </a:lnTo>
                <a:lnTo>
                  <a:pt x="56647" y="87370"/>
                </a:lnTo>
                <a:lnTo>
                  <a:pt x="59527" y="86395"/>
                </a:lnTo>
                <a:lnTo>
                  <a:pt x="62392" y="86395"/>
                </a:lnTo>
                <a:lnTo>
                  <a:pt x="64328" y="85435"/>
                </a:lnTo>
                <a:lnTo>
                  <a:pt x="67208" y="84475"/>
                </a:lnTo>
                <a:lnTo>
                  <a:pt x="68168" y="83515"/>
                </a:lnTo>
                <a:lnTo>
                  <a:pt x="70073" y="83515"/>
                </a:lnTo>
                <a:lnTo>
                  <a:pt x="71048" y="82555"/>
                </a:lnTo>
                <a:lnTo>
                  <a:pt x="71993" y="82555"/>
                </a:lnTo>
                <a:lnTo>
                  <a:pt x="71993" y="81594"/>
                </a:lnTo>
                <a:lnTo>
                  <a:pt x="72953" y="80650"/>
                </a:lnTo>
                <a:lnTo>
                  <a:pt x="72953" y="67193"/>
                </a:lnTo>
                <a:lnTo>
                  <a:pt x="71993" y="67193"/>
                </a:lnTo>
                <a:lnTo>
                  <a:pt x="71993" y="66248"/>
                </a:lnTo>
                <a:lnTo>
                  <a:pt x="68168" y="66248"/>
                </a:lnTo>
                <a:lnTo>
                  <a:pt x="67208" y="67193"/>
                </a:lnTo>
                <a:lnTo>
                  <a:pt x="66233" y="68153"/>
                </a:lnTo>
                <a:lnTo>
                  <a:pt x="64328" y="68153"/>
                </a:lnTo>
                <a:lnTo>
                  <a:pt x="61432" y="69128"/>
                </a:lnTo>
                <a:lnTo>
                  <a:pt x="59527" y="70088"/>
                </a:lnTo>
                <a:lnTo>
                  <a:pt x="57607" y="70088"/>
                </a:lnTo>
                <a:lnTo>
                  <a:pt x="53766" y="71033"/>
                </a:lnTo>
                <a:lnTo>
                  <a:pt x="50886" y="71033"/>
                </a:lnTo>
                <a:lnTo>
                  <a:pt x="48005" y="71993"/>
                </a:lnTo>
                <a:lnTo>
                  <a:pt x="40325" y="7199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3" name="object 763"/>
          <p:cNvSpPr/>
          <p:nvPr/>
        </p:nvSpPr>
        <p:spPr>
          <a:xfrm>
            <a:off x="4668575" y="2528331"/>
            <a:ext cx="5760" cy="32644"/>
          </a:xfrm>
          <a:custGeom>
            <a:avLst/>
            <a:gdLst/>
            <a:ahLst/>
            <a:cxnLst/>
            <a:rect l="l" t="t" r="r" b="b"/>
            <a:pathLst>
              <a:path w="5760" h="32644">
                <a:moveTo>
                  <a:pt x="4800" y="0"/>
                </a:moveTo>
                <a:lnTo>
                  <a:pt x="0" y="1920"/>
                </a:lnTo>
                <a:lnTo>
                  <a:pt x="3840" y="32644"/>
                </a:lnTo>
                <a:lnTo>
                  <a:pt x="4800" y="29763"/>
                </a:lnTo>
                <a:lnTo>
                  <a:pt x="4800" y="26883"/>
                </a:lnTo>
                <a:lnTo>
                  <a:pt x="5760" y="24963"/>
                </a:lnTo>
                <a:lnTo>
                  <a:pt x="480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4" name="object 764"/>
          <p:cNvSpPr/>
          <p:nvPr/>
        </p:nvSpPr>
        <p:spPr>
          <a:xfrm>
            <a:off x="4745370" y="2525450"/>
            <a:ext cx="50886" cy="87370"/>
          </a:xfrm>
          <a:custGeom>
            <a:avLst/>
            <a:gdLst/>
            <a:ahLst/>
            <a:cxnLst/>
            <a:rect l="l" t="t" r="r" b="b"/>
            <a:pathLst>
              <a:path w="50886" h="87370">
                <a:moveTo>
                  <a:pt x="21122" y="85435"/>
                </a:moveTo>
                <a:lnTo>
                  <a:pt x="22082" y="85435"/>
                </a:lnTo>
                <a:lnTo>
                  <a:pt x="22082" y="34564"/>
                </a:lnTo>
                <a:lnTo>
                  <a:pt x="24002" y="31683"/>
                </a:lnTo>
                <a:lnTo>
                  <a:pt x="25923" y="29763"/>
                </a:lnTo>
                <a:lnTo>
                  <a:pt x="26883" y="27843"/>
                </a:lnTo>
                <a:lnTo>
                  <a:pt x="28803" y="25923"/>
                </a:lnTo>
                <a:lnTo>
                  <a:pt x="29763" y="24963"/>
                </a:lnTo>
                <a:lnTo>
                  <a:pt x="30723" y="24002"/>
                </a:lnTo>
                <a:lnTo>
                  <a:pt x="32644" y="23042"/>
                </a:lnTo>
                <a:lnTo>
                  <a:pt x="33604" y="22082"/>
                </a:lnTo>
                <a:lnTo>
                  <a:pt x="34564" y="21122"/>
                </a:lnTo>
                <a:lnTo>
                  <a:pt x="43205" y="21122"/>
                </a:lnTo>
                <a:lnTo>
                  <a:pt x="44165" y="22082"/>
                </a:lnTo>
                <a:lnTo>
                  <a:pt x="47045" y="22082"/>
                </a:lnTo>
                <a:lnTo>
                  <a:pt x="47045" y="23042"/>
                </a:lnTo>
                <a:lnTo>
                  <a:pt x="48005" y="23042"/>
                </a:lnTo>
                <a:lnTo>
                  <a:pt x="48966" y="22082"/>
                </a:lnTo>
                <a:lnTo>
                  <a:pt x="49926" y="21122"/>
                </a:lnTo>
                <a:lnTo>
                  <a:pt x="49926" y="19202"/>
                </a:lnTo>
                <a:lnTo>
                  <a:pt x="50886" y="17282"/>
                </a:lnTo>
                <a:lnTo>
                  <a:pt x="50886" y="5760"/>
                </a:lnTo>
                <a:lnTo>
                  <a:pt x="49926" y="4800"/>
                </a:lnTo>
                <a:lnTo>
                  <a:pt x="49926" y="1920"/>
                </a:lnTo>
                <a:lnTo>
                  <a:pt x="48966" y="1920"/>
                </a:lnTo>
                <a:lnTo>
                  <a:pt x="48005" y="960"/>
                </a:lnTo>
                <a:lnTo>
                  <a:pt x="45125" y="960"/>
                </a:lnTo>
                <a:lnTo>
                  <a:pt x="44165" y="0"/>
                </a:lnTo>
                <a:lnTo>
                  <a:pt x="36484" y="0"/>
                </a:lnTo>
                <a:lnTo>
                  <a:pt x="34564" y="960"/>
                </a:lnTo>
                <a:lnTo>
                  <a:pt x="33604" y="960"/>
                </a:lnTo>
                <a:lnTo>
                  <a:pt x="31683" y="1920"/>
                </a:lnTo>
                <a:lnTo>
                  <a:pt x="29763" y="2880"/>
                </a:lnTo>
                <a:lnTo>
                  <a:pt x="28803" y="3840"/>
                </a:lnTo>
                <a:lnTo>
                  <a:pt x="26883" y="5760"/>
                </a:lnTo>
                <a:lnTo>
                  <a:pt x="24963" y="7680"/>
                </a:lnTo>
                <a:lnTo>
                  <a:pt x="23042" y="9601"/>
                </a:lnTo>
                <a:lnTo>
                  <a:pt x="21122" y="11521"/>
                </a:lnTo>
                <a:lnTo>
                  <a:pt x="19202" y="14401"/>
                </a:lnTo>
                <a:lnTo>
                  <a:pt x="19202" y="3840"/>
                </a:lnTo>
                <a:lnTo>
                  <a:pt x="18242" y="3840"/>
                </a:lnTo>
                <a:lnTo>
                  <a:pt x="18242" y="2880"/>
                </a:lnTo>
                <a:lnTo>
                  <a:pt x="17282" y="1920"/>
                </a:lnTo>
                <a:lnTo>
                  <a:pt x="13441" y="1920"/>
                </a:lnTo>
                <a:lnTo>
                  <a:pt x="11521" y="960"/>
                </a:lnTo>
                <a:lnTo>
                  <a:pt x="7680" y="960"/>
                </a:lnTo>
                <a:lnTo>
                  <a:pt x="672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84475"/>
                </a:lnTo>
                <a:lnTo>
                  <a:pt x="960" y="85435"/>
                </a:lnTo>
                <a:lnTo>
                  <a:pt x="1920" y="85435"/>
                </a:lnTo>
                <a:lnTo>
                  <a:pt x="2880" y="86395"/>
                </a:lnTo>
                <a:lnTo>
                  <a:pt x="7680" y="86395"/>
                </a:lnTo>
                <a:lnTo>
                  <a:pt x="8641" y="87370"/>
                </a:lnTo>
                <a:lnTo>
                  <a:pt x="13441" y="87370"/>
                </a:lnTo>
                <a:lnTo>
                  <a:pt x="15361" y="86395"/>
                </a:lnTo>
                <a:lnTo>
                  <a:pt x="20162" y="86395"/>
                </a:lnTo>
                <a:lnTo>
                  <a:pt x="21122" y="8543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5" name="object 765"/>
          <p:cNvSpPr/>
          <p:nvPr/>
        </p:nvSpPr>
        <p:spPr>
          <a:xfrm>
            <a:off x="4800097" y="2506248"/>
            <a:ext cx="55671" cy="107518"/>
          </a:xfrm>
          <a:custGeom>
            <a:avLst/>
            <a:gdLst/>
            <a:ahLst/>
            <a:cxnLst/>
            <a:rect l="l" t="t" r="r" b="b"/>
            <a:pathLst>
              <a:path w="55671" h="107518">
                <a:moveTo>
                  <a:pt x="14386" y="1935"/>
                </a:moveTo>
                <a:lnTo>
                  <a:pt x="13426" y="1935"/>
                </a:lnTo>
                <a:lnTo>
                  <a:pt x="13426" y="21122"/>
                </a:lnTo>
                <a:lnTo>
                  <a:pt x="1920" y="21122"/>
                </a:lnTo>
                <a:lnTo>
                  <a:pt x="1920" y="22082"/>
                </a:lnTo>
                <a:lnTo>
                  <a:pt x="960" y="23042"/>
                </a:lnTo>
                <a:lnTo>
                  <a:pt x="960" y="25923"/>
                </a:lnTo>
                <a:lnTo>
                  <a:pt x="0" y="26883"/>
                </a:lnTo>
                <a:lnTo>
                  <a:pt x="0" y="33604"/>
                </a:lnTo>
                <a:lnTo>
                  <a:pt x="960" y="35524"/>
                </a:lnTo>
                <a:lnTo>
                  <a:pt x="960" y="37444"/>
                </a:lnTo>
                <a:lnTo>
                  <a:pt x="1920" y="38404"/>
                </a:lnTo>
                <a:lnTo>
                  <a:pt x="2865" y="39364"/>
                </a:lnTo>
                <a:lnTo>
                  <a:pt x="13426" y="39364"/>
                </a:lnTo>
                <a:lnTo>
                  <a:pt x="13426" y="88331"/>
                </a:lnTo>
                <a:lnTo>
                  <a:pt x="14386" y="92171"/>
                </a:lnTo>
                <a:lnTo>
                  <a:pt x="15361" y="95036"/>
                </a:lnTo>
                <a:lnTo>
                  <a:pt x="17266" y="97916"/>
                </a:lnTo>
                <a:lnTo>
                  <a:pt x="19202" y="100797"/>
                </a:lnTo>
                <a:lnTo>
                  <a:pt x="21107" y="102717"/>
                </a:lnTo>
                <a:lnTo>
                  <a:pt x="23987" y="104637"/>
                </a:lnTo>
                <a:lnTo>
                  <a:pt x="27828" y="105597"/>
                </a:lnTo>
                <a:lnTo>
                  <a:pt x="30708" y="106573"/>
                </a:lnTo>
                <a:lnTo>
                  <a:pt x="34549" y="107518"/>
                </a:lnTo>
                <a:lnTo>
                  <a:pt x="44150" y="107518"/>
                </a:lnTo>
                <a:lnTo>
                  <a:pt x="45110" y="106573"/>
                </a:lnTo>
                <a:lnTo>
                  <a:pt x="47990" y="106573"/>
                </a:lnTo>
                <a:lnTo>
                  <a:pt x="49911" y="105597"/>
                </a:lnTo>
                <a:lnTo>
                  <a:pt x="51831" y="105597"/>
                </a:lnTo>
                <a:lnTo>
                  <a:pt x="52791" y="104637"/>
                </a:lnTo>
                <a:lnTo>
                  <a:pt x="53751" y="104637"/>
                </a:lnTo>
                <a:lnTo>
                  <a:pt x="53751" y="103677"/>
                </a:lnTo>
                <a:lnTo>
                  <a:pt x="54711" y="102717"/>
                </a:lnTo>
                <a:lnTo>
                  <a:pt x="55671" y="101757"/>
                </a:lnTo>
                <a:lnTo>
                  <a:pt x="55671" y="88331"/>
                </a:lnTo>
                <a:lnTo>
                  <a:pt x="54711" y="87355"/>
                </a:lnTo>
                <a:lnTo>
                  <a:pt x="53751" y="86395"/>
                </a:lnTo>
                <a:lnTo>
                  <a:pt x="52791" y="86395"/>
                </a:lnTo>
                <a:lnTo>
                  <a:pt x="52791" y="87355"/>
                </a:lnTo>
                <a:lnTo>
                  <a:pt x="49911" y="87355"/>
                </a:lnTo>
                <a:lnTo>
                  <a:pt x="49911" y="88331"/>
                </a:lnTo>
                <a:lnTo>
                  <a:pt x="47030" y="88331"/>
                </a:lnTo>
                <a:lnTo>
                  <a:pt x="46070" y="89291"/>
                </a:lnTo>
                <a:lnTo>
                  <a:pt x="41269" y="89291"/>
                </a:lnTo>
                <a:lnTo>
                  <a:pt x="38389" y="87355"/>
                </a:lnTo>
                <a:lnTo>
                  <a:pt x="37429" y="85450"/>
                </a:lnTo>
                <a:lnTo>
                  <a:pt x="35509" y="83515"/>
                </a:lnTo>
                <a:lnTo>
                  <a:pt x="35509" y="39364"/>
                </a:lnTo>
                <a:lnTo>
                  <a:pt x="53751" y="39364"/>
                </a:lnTo>
                <a:lnTo>
                  <a:pt x="54711" y="38404"/>
                </a:lnTo>
                <a:lnTo>
                  <a:pt x="54711" y="37444"/>
                </a:lnTo>
                <a:lnTo>
                  <a:pt x="55671" y="35524"/>
                </a:lnTo>
                <a:lnTo>
                  <a:pt x="55671" y="24002"/>
                </a:lnTo>
                <a:lnTo>
                  <a:pt x="54711" y="23042"/>
                </a:lnTo>
                <a:lnTo>
                  <a:pt x="54711" y="22082"/>
                </a:lnTo>
                <a:lnTo>
                  <a:pt x="53751" y="21122"/>
                </a:lnTo>
                <a:lnTo>
                  <a:pt x="35509" y="21122"/>
                </a:lnTo>
                <a:lnTo>
                  <a:pt x="35509" y="2880"/>
                </a:lnTo>
                <a:lnTo>
                  <a:pt x="34549" y="1935"/>
                </a:lnTo>
                <a:lnTo>
                  <a:pt x="33588" y="960"/>
                </a:lnTo>
                <a:lnTo>
                  <a:pt x="32628" y="960"/>
                </a:lnTo>
                <a:lnTo>
                  <a:pt x="30708" y="0"/>
                </a:lnTo>
                <a:lnTo>
                  <a:pt x="17266" y="0"/>
                </a:lnTo>
                <a:lnTo>
                  <a:pt x="16322" y="960"/>
                </a:lnTo>
                <a:lnTo>
                  <a:pt x="14386" y="960"/>
                </a:lnTo>
                <a:lnTo>
                  <a:pt x="14386" y="193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6" name="object 766"/>
          <p:cNvSpPr/>
          <p:nvPr/>
        </p:nvSpPr>
        <p:spPr>
          <a:xfrm>
            <a:off x="4862489" y="2526411"/>
            <a:ext cx="82555" cy="117119"/>
          </a:xfrm>
          <a:custGeom>
            <a:avLst/>
            <a:gdLst/>
            <a:ahLst/>
            <a:cxnLst/>
            <a:rect l="l" t="t" r="r" b="b"/>
            <a:pathLst>
              <a:path w="82555" h="117119">
                <a:moveTo>
                  <a:pt x="29763" y="83515"/>
                </a:moveTo>
                <a:lnTo>
                  <a:pt x="30723" y="84475"/>
                </a:lnTo>
                <a:lnTo>
                  <a:pt x="31683" y="85435"/>
                </a:lnTo>
                <a:lnTo>
                  <a:pt x="22082" y="111358"/>
                </a:lnTo>
                <a:lnTo>
                  <a:pt x="21122" y="113278"/>
                </a:lnTo>
                <a:lnTo>
                  <a:pt x="21122" y="115199"/>
                </a:lnTo>
                <a:lnTo>
                  <a:pt x="22082" y="116159"/>
                </a:lnTo>
                <a:lnTo>
                  <a:pt x="23042" y="116159"/>
                </a:lnTo>
                <a:lnTo>
                  <a:pt x="24002" y="117119"/>
                </a:lnTo>
                <a:lnTo>
                  <a:pt x="39364" y="117119"/>
                </a:lnTo>
                <a:lnTo>
                  <a:pt x="41285" y="116159"/>
                </a:lnTo>
                <a:lnTo>
                  <a:pt x="44165" y="116159"/>
                </a:lnTo>
                <a:lnTo>
                  <a:pt x="45110" y="114239"/>
                </a:lnTo>
                <a:lnTo>
                  <a:pt x="46070" y="113278"/>
                </a:lnTo>
                <a:lnTo>
                  <a:pt x="55671" y="85435"/>
                </a:lnTo>
                <a:lnTo>
                  <a:pt x="81594" y="8641"/>
                </a:lnTo>
                <a:lnTo>
                  <a:pt x="81594" y="6720"/>
                </a:lnTo>
                <a:lnTo>
                  <a:pt x="82555" y="5760"/>
                </a:lnTo>
                <a:lnTo>
                  <a:pt x="82555" y="3840"/>
                </a:lnTo>
                <a:lnTo>
                  <a:pt x="81594" y="2880"/>
                </a:lnTo>
                <a:lnTo>
                  <a:pt x="80634" y="1920"/>
                </a:lnTo>
                <a:lnTo>
                  <a:pt x="79674" y="960"/>
                </a:lnTo>
                <a:lnTo>
                  <a:pt x="75834" y="960"/>
                </a:lnTo>
                <a:lnTo>
                  <a:pt x="72953" y="0"/>
                </a:lnTo>
                <a:lnTo>
                  <a:pt x="67193" y="0"/>
                </a:lnTo>
                <a:lnTo>
                  <a:pt x="65272" y="960"/>
                </a:lnTo>
                <a:lnTo>
                  <a:pt x="61432" y="960"/>
                </a:lnTo>
                <a:lnTo>
                  <a:pt x="61432" y="1920"/>
                </a:lnTo>
                <a:lnTo>
                  <a:pt x="60472" y="2880"/>
                </a:lnTo>
                <a:lnTo>
                  <a:pt x="60472" y="3840"/>
                </a:lnTo>
                <a:lnTo>
                  <a:pt x="59512" y="4800"/>
                </a:lnTo>
                <a:lnTo>
                  <a:pt x="43205" y="58567"/>
                </a:lnTo>
                <a:lnTo>
                  <a:pt x="24002" y="5760"/>
                </a:lnTo>
                <a:lnTo>
                  <a:pt x="24002" y="4800"/>
                </a:lnTo>
                <a:lnTo>
                  <a:pt x="23042" y="3840"/>
                </a:lnTo>
                <a:lnTo>
                  <a:pt x="23042" y="1920"/>
                </a:lnTo>
                <a:lnTo>
                  <a:pt x="22082" y="1920"/>
                </a:lnTo>
                <a:lnTo>
                  <a:pt x="21122" y="960"/>
                </a:lnTo>
                <a:lnTo>
                  <a:pt x="17282" y="960"/>
                </a:lnTo>
                <a:lnTo>
                  <a:pt x="16322" y="0"/>
                </a:lnTo>
                <a:lnTo>
                  <a:pt x="8641" y="0"/>
                </a:lnTo>
                <a:lnTo>
                  <a:pt x="6720" y="960"/>
                </a:lnTo>
                <a:lnTo>
                  <a:pt x="384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5760"/>
                </a:lnTo>
                <a:lnTo>
                  <a:pt x="960" y="7680"/>
                </a:lnTo>
                <a:lnTo>
                  <a:pt x="1920" y="9601"/>
                </a:lnTo>
                <a:lnTo>
                  <a:pt x="28803" y="81594"/>
                </a:lnTo>
                <a:lnTo>
                  <a:pt x="28803" y="82555"/>
                </a:lnTo>
                <a:lnTo>
                  <a:pt x="29763" y="835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7" name="object 767"/>
          <p:cNvSpPr/>
          <p:nvPr/>
        </p:nvSpPr>
        <p:spPr>
          <a:xfrm>
            <a:off x="4998796" y="2488981"/>
            <a:ext cx="72969" cy="123840"/>
          </a:xfrm>
          <a:custGeom>
            <a:avLst/>
            <a:gdLst/>
            <a:ahLst/>
            <a:cxnLst/>
            <a:rect l="l" t="t" r="r" b="b"/>
            <a:pathLst>
              <a:path w="72969" h="123840">
                <a:moveTo>
                  <a:pt x="22082" y="2865"/>
                </a:moveTo>
                <a:lnTo>
                  <a:pt x="21122" y="2865"/>
                </a:lnTo>
                <a:lnTo>
                  <a:pt x="21122" y="1920"/>
                </a:lnTo>
                <a:lnTo>
                  <a:pt x="19202" y="1920"/>
                </a:lnTo>
                <a:lnTo>
                  <a:pt x="18242" y="960"/>
                </a:lnTo>
                <a:lnTo>
                  <a:pt x="14401" y="960"/>
                </a:lnTo>
                <a:lnTo>
                  <a:pt x="13456" y="0"/>
                </a:lnTo>
                <a:lnTo>
                  <a:pt x="8656" y="0"/>
                </a:lnTo>
                <a:lnTo>
                  <a:pt x="6720" y="960"/>
                </a:lnTo>
                <a:lnTo>
                  <a:pt x="2895" y="960"/>
                </a:lnTo>
                <a:lnTo>
                  <a:pt x="1935" y="1920"/>
                </a:lnTo>
                <a:lnTo>
                  <a:pt x="975" y="1920"/>
                </a:lnTo>
                <a:lnTo>
                  <a:pt x="0" y="2865"/>
                </a:lnTo>
                <a:lnTo>
                  <a:pt x="0" y="121904"/>
                </a:lnTo>
                <a:lnTo>
                  <a:pt x="975" y="121904"/>
                </a:lnTo>
                <a:lnTo>
                  <a:pt x="1935" y="122864"/>
                </a:lnTo>
                <a:lnTo>
                  <a:pt x="6720" y="122864"/>
                </a:lnTo>
                <a:lnTo>
                  <a:pt x="8656" y="123840"/>
                </a:lnTo>
                <a:lnTo>
                  <a:pt x="13456" y="123840"/>
                </a:lnTo>
                <a:lnTo>
                  <a:pt x="14401" y="122864"/>
                </a:lnTo>
                <a:lnTo>
                  <a:pt x="19202" y="122864"/>
                </a:lnTo>
                <a:lnTo>
                  <a:pt x="20177" y="121904"/>
                </a:lnTo>
                <a:lnTo>
                  <a:pt x="21122" y="121904"/>
                </a:lnTo>
                <a:lnTo>
                  <a:pt x="22082" y="120944"/>
                </a:lnTo>
                <a:lnTo>
                  <a:pt x="22082" y="78714"/>
                </a:lnTo>
                <a:lnTo>
                  <a:pt x="48006" y="119984"/>
                </a:lnTo>
                <a:lnTo>
                  <a:pt x="48966" y="120944"/>
                </a:lnTo>
                <a:lnTo>
                  <a:pt x="49926" y="121904"/>
                </a:lnTo>
                <a:lnTo>
                  <a:pt x="50886" y="122864"/>
                </a:lnTo>
                <a:lnTo>
                  <a:pt x="55686" y="122864"/>
                </a:lnTo>
                <a:lnTo>
                  <a:pt x="56647" y="123840"/>
                </a:lnTo>
                <a:lnTo>
                  <a:pt x="63367" y="123840"/>
                </a:lnTo>
                <a:lnTo>
                  <a:pt x="65288" y="122864"/>
                </a:lnTo>
                <a:lnTo>
                  <a:pt x="71048" y="122864"/>
                </a:lnTo>
                <a:lnTo>
                  <a:pt x="71048" y="121904"/>
                </a:lnTo>
                <a:lnTo>
                  <a:pt x="72009" y="121904"/>
                </a:lnTo>
                <a:lnTo>
                  <a:pt x="72969" y="120944"/>
                </a:lnTo>
                <a:lnTo>
                  <a:pt x="72969" y="118064"/>
                </a:lnTo>
                <a:lnTo>
                  <a:pt x="72009" y="118064"/>
                </a:lnTo>
                <a:lnTo>
                  <a:pt x="72009" y="116144"/>
                </a:lnTo>
                <a:lnTo>
                  <a:pt x="71048" y="114223"/>
                </a:lnTo>
                <a:lnTo>
                  <a:pt x="44165" y="73913"/>
                </a:lnTo>
                <a:lnTo>
                  <a:pt x="67208" y="47030"/>
                </a:lnTo>
                <a:lnTo>
                  <a:pt x="68168" y="46070"/>
                </a:lnTo>
                <a:lnTo>
                  <a:pt x="69128" y="45110"/>
                </a:lnTo>
                <a:lnTo>
                  <a:pt x="69128" y="44150"/>
                </a:lnTo>
                <a:lnTo>
                  <a:pt x="70088" y="43190"/>
                </a:lnTo>
                <a:lnTo>
                  <a:pt x="70088" y="40309"/>
                </a:lnTo>
                <a:lnTo>
                  <a:pt x="69128" y="40309"/>
                </a:lnTo>
                <a:lnTo>
                  <a:pt x="69128" y="39349"/>
                </a:lnTo>
                <a:lnTo>
                  <a:pt x="68168" y="39349"/>
                </a:lnTo>
                <a:lnTo>
                  <a:pt x="67208" y="38389"/>
                </a:lnTo>
                <a:lnTo>
                  <a:pt x="62407" y="38389"/>
                </a:lnTo>
                <a:lnTo>
                  <a:pt x="60487" y="37429"/>
                </a:lnTo>
                <a:lnTo>
                  <a:pt x="55686" y="37429"/>
                </a:lnTo>
                <a:lnTo>
                  <a:pt x="53766" y="38389"/>
                </a:lnTo>
                <a:lnTo>
                  <a:pt x="48966" y="38389"/>
                </a:lnTo>
                <a:lnTo>
                  <a:pt x="48006" y="39349"/>
                </a:lnTo>
                <a:lnTo>
                  <a:pt x="47045" y="39349"/>
                </a:lnTo>
                <a:lnTo>
                  <a:pt x="47045" y="40309"/>
                </a:lnTo>
                <a:lnTo>
                  <a:pt x="46085" y="40309"/>
                </a:lnTo>
                <a:lnTo>
                  <a:pt x="46085" y="41269"/>
                </a:lnTo>
                <a:lnTo>
                  <a:pt x="45125" y="42230"/>
                </a:lnTo>
                <a:lnTo>
                  <a:pt x="22082" y="72953"/>
                </a:lnTo>
                <a:lnTo>
                  <a:pt x="22082" y="286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8" name="object 768"/>
          <p:cNvSpPr/>
          <p:nvPr/>
        </p:nvSpPr>
        <p:spPr>
          <a:xfrm>
            <a:off x="5075605" y="2528331"/>
            <a:ext cx="73914" cy="85435"/>
          </a:xfrm>
          <a:custGeom>
            <a:avLst/>
            <a:gdLst/>
            <a:ahLst/>
            <a:cxnLst/>
            <a:rect l="l" t="t" r="r" b="b"/>
            <a:pathLst>
              <a:path w="73914" h="85435">
                <a:moveTo>
                  <a:pt x="23042" y="0"/>
                </a:moveTo>
                <a:lnTo>
                  <a:pt x="18242" y="1920"/>
                </a:lnTo>
                <a:lnTo>
                  <a:pt x="14401" y="4800"/>
                </a:lnTo>
                <a:lnTo>
                  <a:pt x="10561" y="8641"/>
                </a:lnTo>
                <a:lnTo>
                  <a:pt x="7680" y="12481"/>
                </a:lnTo>
                <a:lnTo>
                  <a:pt x="4800" y="17282"/>
                </a:lnTo>
                <a:lnTo>
                  <a:pt x="2880" y="23042"/>
                </a:lnTo>
                <a:lnTo>
                  <a:pt x="960" y="28803"/>
                </a:lnTo>
                <a:lnTo>
                  <a:pt x="0" y="35524"/>
                </a:lnTo>
                <a:lnTo>
                  <a:pt x="0" y="49926"/>
                </a:lnTo>
                <a:lnTo>
                  <a:pt x="960" y="55686"/>
                </a:lnTo>
                <a:lnTo>
                  <a:pt x="2880" y="61432"/>
                </a:lnTo>
                <a:lnTo>
                  <a:pt x="4800" y="67208"/>
                </a:lnTo>
                <a:lnTo>
                  <a:pt x="6720" y="71033"/>
                </a:lnTo>
                <a:lnTo>
                  <a:pt x="10561" y="74874"/>
                </a:lnTo>
                <a:lnTo>
                  <a:pt x="14401" y="78714"/>
                </a:lnTo>
                <a:lnTo>
                  <a:pt x="18242" y="81594"/>
                </a:lnTo>
                <a:lnTo>
                  <a:pt x="24003" y="82555"/>
                </a:lnTo>
                <a:lnTo>
                  <a:pt x="28788" y="84490"/>
                </a:lnTo>
                <a:lnTo>
                  <a:pt x="35509" y="85435"/>
                </a:lnTo>
                <a:lnTo>
                  <a:pt x="49911" y="85435"/>
                </a:lnTo>
                <a:lnTo>
                  <a:pt x="52791" y="84490"/>
                </a:lnTo>
                <a:lnTo>
                  <a:pt x="56631" y="84490"/>
                </a:lnTo>
                <a:lnTo>
                  <a:pt x="59512" y="83515"/>
                </a:lnTo>
                <a:lnTo>
                  <a:pt x="62392" y="83515"/>
                </a:lnTo>
                <a:lnTo>
                  <a:pt x="65272" y="82555"/>
                </a:lnTo>
                <a:lnTo>
                  <a:pt x="67193" y="81594"/>
                </a:lnTo>
                <a:lnTo>
                  <a:pt x="69113" y="80634"/>
                </a:lnTo>
                <a:lnTo>
                  <a:pt x="70073" y="80634"/>
                </a:lnTo>
                <a:lnTo>
                  <a:pt x="71033" y="79674"/>
                </a:lnTo>
                <a:lnTo>
                  <a:pt x="71993" y="79674"/>
                </a:lnTo>
                <a:lnTo>
                  <a:pt x="71993" y="78714"/>
                </a:lnTo>
                <a:lnTo>
                  <a:pt x="72953" y="78714"/>
                </a:lnTo>
                <a:lnTo>
                  <a:pt x="72953" y="76794"/>
                </a:lnTo>
                <a:lnTo>
                  <a:pt x="73914" y="75834"/>
                </a:lnTo>
                <a:lnTo>
                  <a:pt x="73914" y="67208"/>
                </a:lnTo>
                <a:lnTo>
                  <a:pt x="72953" y="66248"/>
                </a:lnTo>
                <a:lnTo>
                  <a:pt x="72953" y="64312"/>
                </a:lnTo>
                <a:lnTo>
                  <a:pt x="71993" y="63367"/>
                </a:lnTo>
                <a:lnTo>
                  <a:pt x="69113" y="63367"/>
                </a:lnTo>
                <a:lnTo>
                  <a:pt x="67193" y="64312"/>
                </a:lnTo>
                <a:lnTo>
                  <a:pt x="66233" y="65272"/>
                </a:lnTo>
                <a:lnTo>
                  <a:pt x="64312" y="65272"/>
                </a:lnTo>
                <a:lnTo>
                  <a:pt x="62392" y="66248"/>
                </a:lnTo>
                <a:lnTo>
                  <a:pt x="59512" y="67208"/>
                </a:lnTo>
                <a:lnTo>
                  <a:pt x="57591" y="67208"/>
                </a:lnTo>
                <a:lnTo>
                  <a:pt x="54711" y="68153"/>
                </a:lnTo>
                <a:lnTo>
                  <a:pt x="51831" y="68153"/>
                </a:lnTo>
                <a:lnTo>
                  <a:pt x="47990" y="69113"/>
                </a:lnTo>
                <a:lnTo>
                  <a:pt x="40309" y="69113"/>
                </a:lnTo>
                <a:lnTo>
                  <a:pt x="37444" y="68153"/>
                </a:lnTo>
                <a:lnTo>
                  <a:pt x="34564" y="67208"/>
                </a:lnTo>
                <a:lnTo>
                  <a:pt x="31668" y="66248"/>
                </a:lnTo>
                <a:lnTo>
                  <a:pt x="29763" y="65272"/>
                </a:lnTo>
                <a:lnTo>
                  <a:pt x="27828" y="63367"/>
                </a:lnTo>
                <a:lnTo>
                  <a:pt x="25923" y="61432"/>
                </a:lnTo>
                <a:lnTo>
                  <a:pt x="24947" y="58567"/>
                </a:lnTo>
                <a:lnTo>
                  <a:pt x="24003" y="55686"/>
                </a:lnTo>
                <a:lnTo>
                  <a:pt x="23042" y="52806"/>
                </a:lnTo>
                <a:lnTo>
                  <a:pt x="2304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9" name="object 769"/>
          <p:cNvSpPr/>
          <p:nvPr/>
        </p:nvSpPr>
        <p:spPr>
          <a:xfrm>
            <a:off x="5098648" y="2525450"/>
            <a:ext cx="54711" cy="49926"/>
          </a:xfrm>
          <a:custGeom>
            <a:avLst/>
            <a:gdLst/>
            <a:ahLst/>
            <a:cxnLst/>
            <a:rect l="l" t="t" r="r" b="b"/>
            <a:pathLst>
              <a:path w="54711" h="49926">
                <a:moveTo>
                  <a:pt x="48950" y="14401"/>
                </a:moveTo>
                <a:lnTo>
                  <a:pt x="45110" y="10561"/>
                </a:lnTo>
                <a:lnTo>
                  <a:pt x="42230" y="7680"/>
                </a:lnTo>
                <a:lnTo>
                  <a:pt x="38389" y="4800"/>
                </a:lnTo>
                <a:lnTo>
                  <a:pt x="33588" y="2880"/>
                </a:lnTo>
                <a:lnTo>
                  <a:pt x="29748" y="960"/>
                </a:lnTo>
                <a:lnTo>
                  <a:pt x="23987" y="0"/>
                </a:lnTo>
                <a:lnTo>
                  <a:pt x="10561" y="0"/>
                </a:lnTo>
                <a:lnTo>
                  <a:pt x="4785" y="960"/>
                </a:lnTo>
                <a:lnTo>
                  <a:pt x="0" y="2880"/>
                </a:lnTo>
                <a:lnTo>
                  <a:pt x="0" y="32644"/>
                </a:lnTo>
                <a:lnTo>
                  <a:pt x="0" y="29763"/>
                </a:lnTo>
                <a:lnTo>
                  <a:pt x="960" y="27843"/>
                </a:lnTo>
                <a:lnTo>
                  <a:pt x="1904" y="24963"/>
                </a:lnTo>
                <a:lnTo>
                  <a:pt x="2880" y="23042"/>
                </a:lnTo>
                <a:lnTo>
                  <a:pt x="3840" y="21122"/>
                </a:lnTo>
                <a:lnTo>
                  <a:pt x="5745" y="19202"/>
                </a:lnTo>
                <a:lnTo>
                  <a:pt x="7680" y="18242"/>
                </a:lnTo>
                <a:lnTo>
                  <a:pt x="9585" y="17282"/>
                </a:lnTo>
                <a:lnTo>
                  <a:pt x="11521" y="16322"/>
                </a:lnTo>
                <a:lnTo>
                  <a:pt x="13426" y="15361"/>
                </a:lnTo>
                <a:lnTo>
                  <a:pt x="22067" y="15361"/>
                </a:lnTo>
                <a:lnTo>
                  <a:pt x="25907" y="17282"/>
                </a:lnTo>
                <a:lnTo>
                  <a:pt x="28788" y="21122"/>
                </a:lnTo>
                <a:lnTo>
                  <a:pt x="31668" y="24002"/>
                </a:lnTo>
                <a:lnTo>
                  <a:pt x="32628" y="29763"/>
                </a:lnTo>
                <a:lnTo>
                  <a:pt x="32628" y="35524"/>
                </a:lnTo>
                <a:lnTo>
                  <a:pt x="0" y="35524"/>
                </a:lnTo>
                <a:lnTo>
                  <a:pt x="0" y="49926"/>
                </a:lnTo>
                <a:lnTo>
                  <a:pt x="49910" y="49926"/>
                </a:lnTo>
                <a:lnTo>
                  <a:pt x="50871" y="48966"/>
                </a:lnTo>
                <a:lnTo>
                  <a:pt x="52791" y="48005"/>
                </a:lnTo>
                <a:lnTo>
                  <a:pt x="53751" y="46085"/>
                </a:lnTo>
                <a:lnTo>
                  <a:pt x="54711" y="44165"/>
                </a:lnTo>
                <a:lnTo>
                  <a:pt x="54711" y="32644"/>
                </a:lnTo>
                <a:lnTo>
                  <a:pt x="53751" y="27843"/>
                </a:lnTo>
                <a:lnTo>
                  <a:pt x="51831" y="23042"/>
                </a:lnTo>
                <a:lnTo>
                  <a:pt x="50871" y="18242"/>
                </a:lnTo>
                <a:lnTo>
                  <a:pt x="48950" y="144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0" name="object 770"/>
          <p:cNvSpPr/>
          <p:nvPr/>
        </p:nvSpPr>
        <p:spPr>
          <a:xfrm>
            <a:off x="5188884" y="2525450"/>
            <a:ext cx="54711" cy="49926"/>
          </a:xfrm>
          <a:custGeom>
            <a:avLst/>
            <a:gdLst/>
            <a:ahLst/>
            <a:cxnLst/>
            <a:rect l="l" t="t" r="r" b="b"/>
            <a:pathLst>
              <a:path w="54711" h="49926">
                <a:moveTo>
                  <a:pt x="11521" y="0"/>
                </a:moveTo>
                <a:lnTo>
                  <a:pt x="5745" y="960"/>
                </a:lnTo>
                <a:lnTo>
                  <a:pt x="960" y="2880"/>
                </a:lnTo>
                <a:lnTo>
                  <a:pt x="1920" y="24963"/>
                </a:lnTo>
                <a:lnTo>
                  <a:pt x="2880" y="23042"/>
                </a:lnTo>
                <a:lnTo>
                  <a:pt x="3840" y="21122"/>
                </a:lnTo>
                <a:lnTo>
                  <a:pt x="5745" y="19202"/>
                </a:lnTo>
                <a:lnTo>
                  <a:pt x="7680" y="18242"/>
                </a:lnTo>
                <a:lnTo>
                  <a:pt x="9585" y="17282"/>
                </a:lnTo>
                <a:lnTo>
                  <a:pt x="11521" y="16322"/>
                </a:lnTo>
                <a:lnTo>
                  <a:pt x="14401" y="15361"/>
                </a:lnTo>
                <a:lnTo>
                  <a:pt x="22082" y="15361"/>
                </a:lnTo>
                <a:lnTo>
                  <a:pt x="26868" y="17282"/>
                </a:lnTo>
                <a:lnTo>
                  <a:pt x="28788" y="21122"/>
                </a:lnTo>
                <a:lnTo>
                  <a:pt x="31668" y="24002"/>
                </a:lnTo>
                <a:lnTo>
                  <a:pt x="33588" y="29763"/>
                </a:lnTo>
                <a:lnTo>
                  <a:pt x="32628" y="35524"/>
                </a:lnTo>
                <a:lnTo>
                  <a:pt x="0" y="35524"/>
                </a:lnTo>
                <a:lnTo>
                  <a:pt x="0" y="49926"/>
                </a:lnTo>
                <a:lnTo>
                  <a:pt x="49911" y="49926"/>
                </a:lnTo>
                <a:lnTo>
                  <a:pt x="51831" y="48966"/>
                </a:lnTo>
                <a:lnTo>
                  <a:pt x="52791" y="48005"/>
                </a:lnTo>
                <a:lnTo>
                  <a:pt x="53751" y="46085"/>
                </a:lnTo>
                <a:lnTo>
                  <a:pt x="54711" y="44165"/>
                </a:lnTo>
                <a:lnTo>
                  <a:pt x="54711" y="32644"/>
                </a:lnTo>
                <a:lnTo>
                  <a:pt x="53751" y="27843"/>
                </a:lnTo>
                <a:lnTo>
                  <a:pt x="52791" y="23042"/>
                </a:lnTo>
                <a:lnTo>
                  <a:pt x="50871" y="18242"/>
                </a:lnTo>
                <a:lnTo>
                  <a:pt x="48950" y="14401"/>
                </a:lnTo>
                <a:lnTo>
                  <a:pt x="46070" y="10561"/>
                </a:lnTo>
                <a:lnTo>
                  <a:pt x="43190" y="7680"/>
                </a:lnTo>
                <a:lnTo>
                  <a:pt x="39349" y="4800"/>
                </a:lnTo>
                <a:lnTo>
                  <a:pt x="34549" y="2880"/>
                </a:lnTo>
                <a:lnTo>
                  <a:pt x="29748" y="960"/>
                </a:lnTo>
                <a:lnTo>
                  <a:pt x="23987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1" name="object 771"/>
          <p:cNvSpPr/>
          <p:nvPr/>
        </p:nvSpPr>
        <p:spPr>
          <a:xfrm>
            <a:off x="5165841" y="2528331"/>
            <a:ext cx="73913" cy="85435"/>
          </a:xfrm>
          <a:custGeom>
            <a:avLst/>
            <a:gdLst/>
            <a:ahLst/>
            <a:cxnLst/>
            <a:rect l="l" t="t" r="r" b="b"/>
            <a:pathLst>
              <a:path w="73913" h="85435">
                <a:moveTo>
                  <a:pt x="40309" y="69113"/>
                </a:moveTo>
                <a:lnTo>
                  <a:pt x="37444" y="68153"/>
                </a:lnTo>
                <a:lnTo>
                  <a:pt x="34564" y="67208"/>
                </a:lnTo>
                <a:lnTo>
                  <a:pt x="31683" y="66248"/>
                </a:lnTo>
                <a:lnTo>
                  <a:pt x="29763" y="65272"/>
                </a:lnTo>
                <a:lnTo>
                  <a:pt x="27843" y="63367"/>
                </a:lnTo>
                <a:lnTo>
                  <a:pt x="25923" y="61432"/>
                </a:lnTo>
                <a:lnTo>
                  <a:pt x="24963" y="58567"/>
                </a:lnTo>
                <a:lnTo>
                  <a:pt x="24002" y="55686"/>
                </a:lnTo>
                <a:lnTo>
                  <a:pt x="23042" y="52806"/>
                </a:lnTo>
                <a:lnTo>
                  <a:pt x="23042" y="26883"/>
                </a:lnTo>
                <a:lnTo>
                  <a:pt x="24002" y="24963"/>
                </a:lnTo>
                <a:lnTo>
                  <a:pt x="24963" y="22082"/>
                </a:lnTo>
                <a:lnTo>
                  <a:pt x="24002" y="0"/>
                </a:lnTo>
                <a:lnTo>
                  <a:pt x="18242" y="1920"/>
                </a:lnTo>
                <a:lnTo>
                  <a:pt x="14401" y="4800"/>
                </a:lnTo>
                <a:lnTo>
                  <a:pt x="10561" y="8641"/>
                </a:lnTo>
                <a:lnTo>
                  <a:pt x="7680" y="12481"/>
                </a:lnTo>
                <a:lnTo>
                  <a:pt x="4800" y="17282"/>
                </a:lnTo>
                <a:lnTo>
                  <a:pt x="2880" y="23042"/>
                </a:lnTo>
                <a:lnTo>
                  <a:pt x="960" y="28803"/>
                </a:lnTo>
                <a:lnTo>
                  <a:pt x="0" y="35524"/>
                </a:lnTo>
                <a:lnTo>
                  <a:pt x="0" y="49926"/>
                </a:lnTo>
                <a:lnTo>
                  <a:pt x="960" y="55686"/>
                </a:lnTo>
                <a:lnTo>
                  <a:pt x="2880" y="61432"/>
                </a:lnTo>
                <a:lnTo>
                  <a:pt x="4800" y="67208"/>
                </a:lnTo>
                <a:lnTo>
                  <a:pt x="7680" y="71033"/>
                </a:lnTo>
                <a:lnTo>
                  <a:pt x="10561" y="74874"/>
                </a:lnTo>
                <a:lnTo>
                  <a:pt x="14401" y="78714"/>
                </a:lnTo>
                <a:lnTo>
                  <a:pt x="19202" y="81594"/>
                </a:lnTo>
                <a:lnTo>
                  <a:pt x="24002" y="82555"/>
                </a:lnTo>
                <a:lnTo>
                  <a:pt x="28788" y="84490"/>
                </a:lnTo>
                <a:lnTo>
                  <a:pt x="35509" y="85435"/>
                </a:lnTo>
                <a:lnTo>
                  <a:pt x="49911" y="85435"/>
                </a:lnTo>
                <a:lnTo>
                  <a:pt x="53751" y="84490"/>
                </a:lnTo>
                <a:lnTo>
                  <a:pt x="56631" y="84490"/>
                </a:lnTo>
                <a:lnTo>
                  <a:pt x="59512" y="83515"/>
                </a:lnTo>
                <a:lnTo>
                  <a:pt x="62392" y="83515"/>
                </a:lnTo>
                <a:lnTo>
                  <a:pt x="65272" y="82555"/>
                </a:lnTo>
                <a:lnTo>
                  <a:pt x="67193" y="81594"/>
                </a:lnTo>
                <a:lnTo>
                  <a:pt x="69113" y="80634"/>
                </a:lnTo>
                <a:lnTo>
                  <a:pt x="71033" y="80634"/>
                </a:lnTo>
                <a:lnTo>
                  <a:pt x="71993" y="79674"/>
                </a:lnTo>
                <a:lnTo>
                  <a:pt x="71993" y="78714"/>
                </a:lnTo>
                <a:lnTo>
                  <a:pt x="72953" y="78714"/>
                </a:lnTo>
                <a:lnTo>
                  <a:pt x="72953" y="76794"/>
                </a:lnTo>
                <a:lnTo>
                  <a:pt x="73913" y="76794"/>
                </a:lnTo>
                <a:lnTo>
                  <a:pt x="73913" y="66248"/>
                </a:lnTo>
                <a:lnTo>
                  <a:pt x="72953" y="65272"/>
                </a:lnTo>
                <a:lnTo>
                  <a:pt x="72953" y="64312"/>
                </a:lnTo>
                <a:lnTo>
                  <a:pt x="71993" y="63367"/>
                </a:lnTo>
                <a:lnTo>
                  <a:pt x="69113" y="63367"/>
                </a:lnTo>
                <a:lnTo>
                  <a:pt x="67193" y="64312"/>
                </a:lnTo>
                <a:lnTo>
                  <a:pt x="66233" y="65272"/>
                </a:lnTo>
                <a:lnTo>
                  <a:pt x="64312" y="65272"/>
                </a:lnTo>
                <a:lnTo>
                  <a:pt x="62392" y="66248"/>
                </a:lnTo>
                <a:lnTo>
                  <a:pt x="60472" y="67208"/>
                </a:lnTo>
                <a:lnTo>
                  <a:pt x="57591" y="67208"/>
                </a:lnTo>
                <a:lnTo>
                  <a:pt x="54711" y="68153"/>
                </a:lnTo>
                <a:lnTo>
                  <a:pt x="51831" y="68153"/>
                </a:lnTo>
                <a:lnTo>
                  <a:pt x="47990" y="69113"/>
                </a:lnTo>
                <a:lnTo>
                  <a:pt x="40309" y="6911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2" name="object 772"/>
          <p:cNvSpPr/>
          <p:nvPr/>
        </p:nvSpPr>
        <p:spPr>
          <a:xfrm>
            <a:off x="5282001" y="2525450"/>
            <a:ext cx="58552" cy="88315"/>
          </a:xfrm>
          <a:custGeom>
            <a:avLst/>
            <a:gdLst/>
            <a:ahLst/>
            <a:cxnLst/>
            <a:rect l="l" t="t" r="r" b="b"/>
            <a:pathLst>
              <a:path w="58552" h="88315">
                <a:moveTo>
                  <a:pt x="8641" y="83515"/>
                </a:moveTo>
                <a:lnTo>
                  <a:pt x="10546" y="84475"/>
                </a:lnTo>
                <a:lnTo>
                  <a:pt x="12481" y="85435"/>
                </a:lnTo>
                <a:lnTo>
                  <a:pt x="14386" y="86395"/>
                </a:lnTo>
                <a:lnTo>
                  <a:pt x="16322" y="87370"/>
                </a:lnTo>
                <a:lnTo>
                  <a:pt x="18227" y="87370"/>
                </a:lnTo>
                <a:lnTo>
                  <a:pt x="20162" y="88315"/>
                </a:lnTo>
                <a:lnTo>
                  <a:pt x="29748" y="88315"/>
                </a:lnTo>
                <a:lnTo>
                  <a:pt x="34549" y="87370"/>
                </a:lnTo>
                <a:lnTo>
                  <a:pt x="38389" y="85435"/>
                </a:lnTo>
                <a:lnTo>
                  <a:pt x="43190" y="83515"/>
                </a:lnTo>
                <a:lnTo>
                  <a:pt x="47030" y="79674"/>
                </a:lnTo>
                <a:lnTo>
                  <a:pt x="49911" y="75834"/>
                </a:lnTo>
                <a:lnTo>
                  <a:pt x="52791" y="71993"/>
                </a:lnTo>
                <a:lnTo>
                  <a:pt x="54711" y="67193"/>
                </a:lnTo>
                <a:lnTo>
                  <a:pt x="55671" y="62407"/>
                </a:lnTo>
                <a:lnTo>
                  <a:pt x="57591" y="56647"/>
                </a:lnTo>
                <a:lnTo>
                  <a:pt x="58552" y="49926"/>
                </a:lnTo>
                <a:lnTo>
                  <a:pt x="58552" y="37444"/>
                </a:lnTo>
                <a:lnTo>
                  <a:pt x="57591" y="31683"/>
                </a:lnTo>
                <a:lnTo>
                  <a:pt x="56631" y="25923"/>
                </a:lnTo>
                <a:lnTo>
                  <a:pt x="55671" y="21122"/>
                </a:lnTo>
                <a:lnTo>
                  <a:pt x="53751" y="16322"/>
                </a:lnTo>
                <a:lnTo>
                  <a:pt x="50871" y="12481"/>
                </a:lnTo>
                <a:lnTo>
                  <a:pt x="47990" y="8641"/>
                </a:lnTo>
                <a:lnTo>
                  <a:pt x="45110" y="5760"/>
                </a:lnTo>
                <a:lnTo>
                  <a:pt x="41269" y="2880"/>
                </a:lnTo>
                <a:lnTo>
                  <a:pt x="37429" y="960"/>
                </a:lnTo>
                <a:lnTo>
                  <a:pt x="31668" y="0"/>
                </a:lnTo>
                <a:lnTo>
                  <a:pt x="21107" y="0"/>
                </a:lnTo>
                <a:lnTo>
                  <a:pt x="18227" y="960"/>
                </a:lnTo>
                <a:lnTo>
                  <a:pt x="16322" y="960"/>
                </a:lnTo>
                <a:lnTo>
                  <a:pt x="13441" y="1920"/>
                </a:lnTo>
                <a:lnTo>
                  <a:pt x="11521" y="3840"/>
                </a:lnTo>
                <a:lnTo>
                  <a:pt x="9601" y="4800"/>
                </a:lnTo>
                <a:lnTo>
                  <a:pt x="6720" y="6720"/>
                </a:lnTo>
                <a:lnTo>
                  <a:pt x="4800" y="7680"/>
                </a:lnTo>
                <a:lnTo>
                  <a:pt x="2880" y="9601"/>
                </a:lnTo>
                <a:lnTo>
                  <a:pt x="0" y="11521"/>
                </a:lnTo>
                <a:lnTo>
                  <a:pt x="1920" y="31683"/>
                </a:lnTo>
                <a:lnTo>
                  <a:pt x="2880" y="28803"/>
                </a:lnTo>
                <a:lnTo>
                  <a:pt x="4800" y="26883"/>
                </a:lnTo>
                <a:lnTo>
                  <a:pt x="6720" y="25923"/>
                </a:lnTo>
                <a:lnTo>
                  <a:pt x="7680" y="24002"/>
                </a:lnTo>
                <a:lnTo>
                  <a:pt x="9601" y="23042"/>
                </a:lnTo>
                <a:lnTo>
                  <a:pt x="11521" y="22082"/>
                </a:lnTo>
                <a:lnTo>
                  <a:pt x="12481" y="20162"/>
                </a:lnTo>
                <a:lnTo>
                  <a:pt x="14386" y="20162"/>
                </a:lnTo>
                <a:lnTo>
                  <a:pt x="15361" y="19202"/>
                </a:lnTo>
                <a:lnTo>
                  <a:pt x="24947" y="19202"/>
                </a:lnTo>
                <a:lnTo>
                  <a:pt x="26883" y="21122"/>
                </a:lnTo>
                <a:lnTo>
                  <a:pt x="28788" y="22082"/>
                </a:lnTo>
                <a:lnTo>
                  <a:pt x="30723" y="24002"/>
                </a:lnTo>
                <a:lnTo>
                  <a:pt x="31668" y="26883"/>
                </a:lnTo>
                <a:lnTo>
                  <a:pt x="33588" y="28803"/>
                </a:lnTo>
                <a:lnTo>
                  <a:pt x="34549" y="31683"/>
                </a:lnTo>
                <a:lnTo>
                  <a:pt x="34549" y="34564"/>
                </a:lnTo>
                <a:lnTo>
                  <a:pt x="35509" y="38404"/>
                </a:lnTo>
                <a:lnTo>
                  <a:pt x="35509" y="48005"/>
                </a:lnTo>
                <a:lnTo>
                  <a:pt x="34549" y="50886"/>
                </a:lnTo>
                <a:lnTo>
                  <a:pt x="34549" y="53766"/>
                </a:lnTo>
                <a:lnTo>
                  <a:pt x="33588" y="56647"/>
                </a:lnTo>
                <a:lnTo>
                  <a:pt x="32628" y="59527"/>
                </a:lnTo>
                <a:lnTo>
                  <a:pt x="31668" y="61447"/>
                </a:lnTo>
                <a:lnTo>
                  <a:pt x="29748" y="64312"/>
                </a:lnTo>
                <a:lnTo>
                  <a:pt x="28788" y="66248"/>
                </a:lnTo>
                <a:lnTo>
                  <a:pt x="26883" y="67193"/>
                </a:lnTo>
                <a:lnTo>
                  <a:pt x="24002" y="69128"/>
                </a:lnTo>
                <a:lnTo>
                  <a:pt x="22067" y="70088"/>
                </a:lnTo>
                <a:lnTo>
                  <a:pt x="16322" y="70088"/>
                </a:lnTo>
                <a:lnTo>
                  <a:pt x="13441" y="68153"/>
                </a:lnTo>
                <a:lnTo>
                  <a:pt x="10546" y="66248"/>
                </a:lnTo>
                <a:lnTo>
                  <a:pt x="8641" y="835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3" name="object 773"/>
          <p:cNvSpPr/>
          <p:nvPr/>
        </p:nvSpPr>
        <p:spPr>
          <a:xfrm>
            <a:off x="5260878" y="2526411"/>
            <a:ext cx="31668" cy="117119"/>
          </a:xfrm>
          <a:custGeom>
            <a:avLst/>
            <a:gdLst/>
            <a:ahLst/>
            <a:cxnLst/>
            <a:rect l="l" t="t" r="r" b="b"/>
            <a:pathLst>
              <a:path w="31668" h="117119">
                <a:moveTo>
                  <a:pt x="1920" y="1920"/>
                </a:move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14239"/>
                </a:lnTo>
                <a:lnTo>
                  <a:pt x="960" y="115199"/>
                </a:lnTo>
                <a:lnTo>
                  <a:pt x="960" y="116159"/>
                </a:lnTo>
                <a:lnTo>
                  <a:pt x="2880" y="116159"/>
                </a:lnTo>
                <a:lnTo>
                  <a:pt x="3840" y="117119"/>
                </a:lnTo>
                <a:lnTo>
                  <a:pt x="19202" y="117119"/>
                </a:lnTo>
                <a:lnTo>
                  <a:pt x="20162" y="116159"/>
                </a:lnTo>
                <a:lnTo>
                  <a:pt x="21122" y="116159"/>
                </a:lnTo>
                <a:lnTo>
                  <a:pt x="22082" y="115199"/>
                </a:lnTo>
                <a:lnTo>
                  <a:pt x="22082" y="114239"/>
                </a:lnTo>
                <a:lnTo>
                  <a:pt x="23042" y="114239"/>
                </a:lnTo>
                <a:lnTo>
                  <a:pt x="23042" y="76794"/>
                </a:lnTo>
                <a:lnTo>
                  <a:pt x="24963" y="78714"/>
                </a:lnTo>
                <a:lnTo>
                  <a:pt x="25923" y="79689"/>
                </a:lnTo>
                <a:lnTo>
                  <a:pt x="27843" y="81594"/>
                </a:lnTo>
                <a:lnTo>
                  <a:pt x="29763" y="82555"/>
                </a:lnTo>
                <a:lnTo>
                  <a:pt x="31668" y="65288"/>
                </a:lnTo>
                <a:lnTo>
                  <a:pt x="28803" y="63352"/>
                </a:lnTo>
                <a:lnTo>
                  <a:pt x="25923" y="60487"/>
                </a:lnTo>
                <a:lnTo>
                  <a:pt x="23042" y="56647"/>
                </a:lnTo>
                <a:lnTo>
                  <a:pt x="23042" y="30723"/>
                </a:lnTo>
                <a:lnTo>
                  <a:pt x="21122" y="10561"/>
                </a:lnTo>
                <a:lnTo>
                  <a:pt x="19202" y="13441"/>
                </a:lnTo>
                <a:lnTo>
                  <a:pt x="19202" y="2880"/>
                </a:lnTo>
                <a:lnTo>
                  <a:pt x="18242" y="2880"/>
                </a:lnTo>
                <a:lnTo>
                  <a:pt x="18242" y="1920"/>
                </a:lnTo>
                <a:lnTo>
                  <a:pt x="17282" y="960"/>
                </a:lnTo>
                <a:lnTo>
                  <a:pt x="13441" y="960"/>
                </a:lnTo>
                <a:lnTo>
                  <a:pt x="11521" y="0"/>
                </a:lnTo>
                <a:lnTo>
                  <a:pt x="7680" y="0"/>
                </a:lnTo>
                <a:lnTo>
                  <a:pt x="6720" y="960"/>
                </a:lnTo>
                <a:lnTo>
                  <a:pt x="1920" y="960"/>
                </a:lnTo>
                <a:lnTo>
                  <a:pt x="1920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4" name="object 774"/>
          <p:cNvSpPr/>
          <p:nvPr/>
        </p:nvSpPr>
        <p:spPr>
          <a:xfrm>
            <a:off x="5353034" y="2525450"/>
            <a:ext cx="60472" cy="88315"/>
          </a:xfrm>
          <a:custGeom>
            <a:avLst/>
            <a:gdLst/>
            <a:ahLst/>
            <a:cxnLst/>
            <a:rect l="l" t="t" r="r" b="b"/>
            <a:pathLst>
              <a:path w="60472" h="88315">
                <a:moveTo>
                  <a:pt x="55671" y="7680"/>
                </a:moveTo>
                <a:lnTo>
                  <a:pt x="54711" y="7680"/>
                </a:lnTo>
                <a:lnTo>
                  <a:pt x="54711" y="5760"/>
                </a:lnTo>
                <a:lnTo>
                  <a:pt x="53766" y="5760"/>
                </a:lnTo>
                <a:lnTo>
                  <a:pt x="53766" y="4800"/>
                </a:lnTo>
                <a:lnTo>
                  <a:pt x="52791" y="4800"/>
                </a:lnTo>
                <a:lnTo>
                  <a:pt x="51831" y="3840"/>
                </a:lnTo>
                <a:lnTo>
                  <a:pt x="50886" y="3840"/>
                </a:lnTo>
                <a:lnTo>
                  <a:pt x="49926" y="2880"/>
                </a:lnTo>
                <a:lnTo>
                  <a:pt x="47990" y="1920"/>
                </a:lnTo>
                <a:lnTo>
                  <a:pt x="46085" y="1920"/>
                </a:lnTo>
                <a:lnTo>
                  <a:pt x="44150" y="960"/>
                </a:lnTo>
                <a:lnTo>
                  <a:pt x="42245" y="960"/>
                </a:lnTo>
                <a:lnTo>
                  <a:pt x="39364" y="0"/>
                </a:lnTo>
                <a:lnTo>
                  <a:pt x="27843" y="0"/>
                </a:lnTo>
                <a:lnTo>
                  <a:pt x="23042" y="960"/>
                </a:lnTo>
                <a:lnTo>
                  <a:pt x="19202" y="1920"/>
                </a:lnTo>
                <a:lnTo>
                  <a:pt x="15361" y="2880"/>
                </a:lnTo>
                <a:lnTo>
                  <a:pt x="11521" y="4800"/>
                </a:lnTo>
                <a:lnTo>
                  <a:pt x="9601" y="6720"/>
                </a:lnTo>
                <a:lnTo>
                  <a:pt x="6720" y="9601"/>
                </a:lnTo>
                <a:lnTo>
                  <a:pt x="3840" y="11521"/>
                </a:lnTo>
                <a:lnTo>
                  <a:pt x="2880" y="15361"/>
                </a:lnTo>
                <a:lnTo>
                  <a:pt x="960" y="18242"/>
                </a:lnTo>
                <a:lnTo>
                  <a:pt x="960" y="32644"/>
                </a:lnTo>
                <a:lnTo>
                  <a:pt x="1920" y="34564"/>
                </a:lnTo>
                <a:lnTo>
                  <a:pt x="2880" y="37444"/>
                </a:lnTo>
                <a:lnTo>
                  <a:pt x="4800" y="39364"/>
                </a:lnTo>
                <a:lnTo>
                  <a:pt x="6720" y="41285"/>
                </a:lnTo>
                <a:lnTo>
                  <a:pt x="8641" y="43205"/>
                </a:lnTo>
                <a:lnTo>
                  <a:pt x="10561" y="45125"/>
                </a:lnTo>
                <a:lnTo>
                  <a:pt x="12481" y="46085"/>
                </a:lnTo>
                <a:lnTo>
                  <a:pt x="14401" y="48005"/>
                </a:lnTo>
                <a:lnTo>
                  <a:pt x="17282" y="48966"/>
                </a:lnTo>
                <a:lnTo>
                  <a:pt x="19202" y="49926"/>
                </a:lnTo>
                <a:lnTo>
                  <a:pt x="22082" y="50886"/>
                </a:lnTo>
                <a:lnTo>
                  <a:pt x="24002" y="51846"/>
                </a:lnTo>
                <a:lnTo>
                  <a:pt x="26883" y="52806"/>
                </a:lnTo>
                <a:lnTo>
                  <a:pt x="28803" y="53766"/>
                </a:lnTo>
                <a:lnTo>
                  <a:pt x="30723" y="54726"/>
                </a:lnTo>
                <a:lnTo>
                  <a:pt x="32644" y="54726"/>
                </a:lnTo>
                <a:lnTo>
                  <a:pt x="34564" y="55686"/>
                </a:lnTo>
                <a:lnTo>
                  <a:pt x="35524" y="57607"/>
                </a:lnTo>
                <a:lnTo>
                  <a:pt x="36484" y="58567"/>
                </a:lnTo>
                <a:lnTo>
                  <a:pt x="38404" y="59527"/>
                </a:lnTo>
                <a:lnTo>
                  <a:pt x="38404" y="66248"/>
                </a:lnTo>
                <a:lnTo>
                  <a:pt x="37429" y="67193"/>
                </a:lnTo>
                <a:lnTo>
                  <a:pt x="37429" y="68153"/>
                </a:lnTo>
                <a:lnTo>
                  <a:pt x="36484" y="69128"/>
                </a:lnTo>
                <a:lnTo>
                  <a:pt x="35524" y="70088"/>
                </a:lnTo>
                <a:lnTo>
                  <a:pt x="33604" y="71033"/>
                </a:lnTo>
                <a:lnTo>
                  <a:pt x="32644" y="71033"/>
                </a:lnTo>
                <a:lnTo>
                  <a:pt x="30723" y="71993"/>
                </a:lnTo>
                <a:lnTo>
                  <a:pt x="19202" y="71993"/>
                </a:lnTo>
                <a:lnTo>
                  <a:pt x="17282" y="71033"/>
                </a:lnTo>
                <a:lnTo>
                  <a:pt x="14401" y="70088"/>
                </a:lnTo>
                <a:lnTo>
                  <a:pt x="12481" y="70088"/>
                </a:lnTo>
                <a:lnTo>
                  <a:pt x="10561" y="69128"/>
                </a:lnTo>
                <a:lnTo>
                  <a:pt x="8641" y="68153"/>
                </a:lnTo>
                <a:lnTo>
                  <a:pt x="6720" y="67193"/>
                </a:lnTo>
                <a:lnTo>
                  <a:pt x="5760" y="66248"/>
                </a:lnTo>
                <a:lnTo>
                  <a:pt x="4800" y="65288"/>
                </a:lnTo>
                <a:lnTo>
                  <a:pt x="960" y="65288"/>
                </a:lnTo>
                <a:lnTo>
                  <a:pt x="960" y="67193"/>
                </a:lnTo>
                <a:lnTo>
                  <a:pt x="0" y="68153"/>
                </a:lnTo>
                <a:lnTo>
                  <a:pt x="0" y="77754"/>
                </a:lnTo>
                <a:lnTo>
                  <a:pt x="960" y="78714"/>
                </a:lnTo>
                <a:lnTo>
                  <a:pt x="960" y="80650"/>
                </a:lnTo>
                <a:lnTo>
                  <a:pt x="1920" y="81594"/>
                </a:lnTo>
                <a:lnTo>
                  <a:pt x="1920" y="82555"/>
                </a:lnTo>
                <a:lnTo>
                  <a:pt x="2880" y="82555"/>
                </a:lnTo>
                <a:lnTo>
                  <a:pt x="3840" y="83515"/>
                </a:lnTo>
                <a:lnTo>
                  <a:pt x="4800" y="84475"/>
                </a:lnTo>
                <a:lnTo>
                  <a:pt x="6720" y="84475"/>
                </a:lnTo>
                <a:lnTo>
                  <a:pt x="8641" y="85435"/>
                </a:lnTo>
                <a:lnTo>
                  <a:pt x="10561" y="86395"/>
                </a:lnTo>
                <a:lnTo>
                  <a:pt x="12481" y="86395"/>
                </a:lnTo>
                <a:lnTo>
                  <a:pt x="15361" y="87370"/>
                </a:lnTo>
                <a:lnTo>
                  <a:pt x="17282" y="87370"/>
                </a:lnTo>
                <a:lnTo>
                  <a:pt x="20162" y="88315"/>
                </a:lnTo>
                <a:lnTo>
                  <a:pt x="30723" y="88315"/>
                </a:lnTo>
                <a:lnTo>
                  <a:pt x="35524" y="87370"/>
                </a:lnTo>
                <a:lnTo>
                  <a:pt x="39364" y="86395"/>
                </a:lnTo>
                <a:lnTo>
                  <a:pt x="44150" y="85435"/>
                </a:lnTo>
                <a:lnTo>
                  <a:pt x="47990" y="83515"/>
                </a:lnTo>
                <a:lnTo>
                  <a:pt x="50886" y="81594"/>
                </a:lnTo>
                <a:lnTo>
                  <a:pt x="53766" y="79674"/>
                </a:lnTo>
                <a:lnTo>
                  <a:pt x="55671" y="76809"/>
                </a:lnTo>
                <a:lnTo>
                  <a:pt x="57607" y="72969"/>
                </a:lnTo>
                <a:lnTo>
                  <a:pt x="59512" y="70088"/>
                </a:lnTo>
                <a:lnTo>
                  <a:pt x="60472" y="65288"/>
                </a:lnTo>
                <a:lnTo>
                  <a:pt x="60472" y="57607"/>
                </a:lnTo>
                <a:lnTo>
                  <a:pt x="59512" y="54726"/>
                </a:lnTo>
                <a:lnTo>
                  <a:pt x="58552" y="51846"/>
                </a:lnTo>
                <a:lnTo>
                  <a:pt x="57607" y="48966"/>
                </a:lnTo>
                <a:lnTo>
                  <a:pt x="55671" y="47045"/>
                </a:lnTo>
                <a:lnTo>
                  <a:pt x="53766" y="45125"/>
                </a:lnTo>
                <a:lnTo>
                  <a:pt x="51831" y="43205"/>
                </a:lnTo>
                <a:lnTo>
                  <a:pt x="49926" y="41285"/>
                </a:lnTo>
                <a:lnTo>
                  <a:pt x="47990" y="40325"/>
                </a:lnTo>
                <a:lnTo>
                  <a:pt x="45110" y="39364"/>
                </a:lnTo>
                <a:lnTo>
                  <a:pt x="43205" y="38404"/>
                </a:lnTo>
                <a:lnTo>
                  <a:pt x="40325" y="37444"/>
                </a:lnTo>
                <a:lnTo>
                  <a:pt x="38404" y="36484"/>
                </a:lnTo>
                <a:lnTo>
                  <a:pt x="36484" y="35524"/>
                </a:lnTo>
                <a:lnTo>
                  <a:pt x="33604" y="34564"/>
                </a:lnTo>
                <a:lnTo>
                  <a:pt x="31683" y="33604"/>
                </a:lnTo>
                <a:lnTo>
                  <a:pt x="29763" y="32644"/>
                </a:lnTo>
                <a:lnTo>
                  <a:pt x="27843" y="31683"/>
                </a:lnTo>
                <a:lnTo>
                  <a:pt x="25923" y="30723"/>
                </a:lnTo>
                <a:lnTo>
                  <a:pt x="24002" y="29763"/>
                </a:lnTo>
                <a:lnTo>
                  <a:pt x="23042" y="28803"/>
                </a:lnTo>
                <a:lnTo>
                  <a:pt x="22082" y="26883"/>
                </a:lnTo>
                <a:lnTo>
                  <a:pt x="21122" y="25923"/>
                </a:lnTo>
                <a:lnTo>
                  <a:pt x="21122" y="23042"/>
                </a:lnTo>
                <a:lnTo>
                  <a:pt x="22082" y="22082"/>
                </a:lnTo>
                <a:lnTo>
                  <a:pt x="22082" y="21122"/>
                </a:lnTo>
                <a:lnTo>
                  <a:pt x="23042" y="19202"/>
                </a:lnTo>
                <a:lnTo>
                  <a:pt x="23042" y="18242"/>
                </a:lnTo>
                <a:lnTo>
                  <a:pt x="24002" y="18242"/>
                </a:lnTo>
                <a:lnTo>
                  <a:pt x="24963" y="17282"/>
                </a:lnTo>
                <a:lnTo>
                  <a:pt x="26883" y="16322"/>
                </a:lnTo>
                <a:lnTo>
                  <a:pt x="27843" y="16322"/>
                </a:lnTo>
                <a:lnTo>
                  <a:pt x="29763" y="15361"/>
                </a:lnTo>
                <a:lnTo>
                  <a:pt x="35524" y="15361"/>
                </a:lnTo>
                <a:lnTo>
                  <a:pt x="38404" y="16322"/>
                </a:lnTo>
                <a:lnTo>
                  <a:pt x="40325" y="16322"/>
                </a:lnTo>
                <a:lnTo>
                  <a:pt x="43205" y="17282"/>
                </a:lnTo>
                <a:lnTo>
                  <a:pt x="45110" y="18242"/>
                </a:lnTo>
                <a:lnTo>
                  <a:pt x="46085" y="18242"/>
                </a:lnTo>
                <a:lnTo>
                  <a:pt x="47990" y="19202"/>
                </a:lnTo>
                <a:lnTo>
                  <a:pt x="49926" y="20162"/>
                </a:lnTo>
                <a:lnTo>
                  <a:pt x="50886" y="20162"/>
                </a:lnTo>
                <a:lnTo>
                  <a:pt x="51831" y="21122"/>
                </a:lnTo>
                <a:lnTo>
                  <a:pt x="54711" y="21122"/>
                </a:lnTo>
                <a:lnTo>
                  <a:pt x="54711" y="20162"/>
                </a:lnTo>
                <a:lnTo>
                  <a:pt x="55671" y="19202"/>
                </a:lnTo>
                <a:lnTo>
                  <a:pt x="55671" y="76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5" name="object 775"/>
          <p:cNvSpPr/>
          <p:nvPr/>
        </p:nvSpPr>
        <p:spPr>
          <a:xfrm>
            <a:off x="5472074" y="2525450"/>
            <a:ext cx="49911" cy="87370"/>
          </a:xfrm>
          <a:custGeom>
            <a:avLst/>
            <a:gdLst/>
            <a:ahLst/>
            <a:cxnLst/>
            <a:rect l="l" t="t" r="r" b="b"/>
            <a:pathLst>
              <a:path w="49911" h="87370">
                <a:moveTo>
                  <a:pt x="14401" y="86395"/>
                </a:moveTo>
                <a:lnTo>
                  <a:pt x="19202" y="86395"/>
                </a:lnTo>
                <a:lnTo>
                  <a:pt x="20147" y="85435"/>
                </a:lnTo>
                <a:lnTo>
                  <a:pt x="21122" y="85435"/>
                </a:lnTo>
                <a:lnTo>
                  <a:pt x="22082" y="84475"/>
                </a:lnTo>
                <a:lnTo>
                  <a:pt x="22082" y="34564"/>
                </a:lnTo>
                <a:lnTo>
                  <a:pt x="23987" y="31683"/>
                </a:lnTo>
                <a:lnTo>
                  <a:pt x="24963" y="29763"/>
                </a:lnTo>
                <a:lnTo>
                  <a:pt x="26868" y="27843"/>
                </a:lnTo>
                <a:lnTo>
                  <a:pt x="27828" y="25923"/>
                </a:lnTo>
                <a:lnTo>
                  <a:pt x="29763" y="24963"/>
                </a:lnTo>
                <a:lnTo>
                  <a:pt x="30708" y="24002"/>
                </a:lnTo>
                <a:lnTo>
                  <a:pt x="31668" y="23042"/>
                </a:lnTo>
                <a:lnTo>
                  <a:pt x="33588" y="22082"/>
                </a:lnTo>
                <a:lnTo>
                  <a:pt x="34549" y="21122"/>
                </a:lnTo>
                <a:lnTo>
                  <a:pt x="43190" y="21122"/>
                </a:lnTo>
                <a:lnTo>
                  <a:pt x="43190" y="22082"/>
                </a:lnTo>
                <a:lnTo>
                  <a:pt x="46070" y="22082"/>
                </a:lnTo>
                <a:lnTo>
                  <a:pt x="47030" y="23042"/>
                </a:lnTo>
                <a:lnTo>
                  <a:pt x="47990" y="23042"/>
                </a:lnTo>
                <a:lnTo>
                  <a:pt x="47990" y="22082"/>
                </a:lnTo>
                <a:lnTo>
                  <a:pt x="48950" y="22082"/>
                </a:lnTo>
                <a:lnTo>
                  <a:pt x="48950" y="21122"/>
                </a:lnTo>
                <a:lnTo>
                  <a:pt x="49911" y="20162"/>
                </a:lnTo>
                <a:lnTo>
                  <a:pt x="49911" y="2880"/>
                </a:lnTo>
                <a:lnTo>
                  <a:pt x="48950" y="2880"/>
                </a:lnTo>
                <a:lnTo>
                  <a:pt x="48950" y="1920"/>
                </a:lnTo>
                <a:lnTo>
                  <a:pt x="47990" y="1920"/>
                </a:lnTo>
                <a:lnTo>
                  <a:pt x="47990" y="960"/>
                </a:lnTo>
                <a:lnTo>
                  <a:pt x="45110" y="960"/>
                </a:lnTo>
                <a:lnTo>
                  <a:pt x="44150" y="0"/>
                </a:lnTo>
                <a:lnTo>
                  <a:pt x="36484" y="0"/>
                </a:lnTo>
                <a:lnTo>
                  <a:pt x="34549" y="960"/>
                </a:lnTo>
                <a:lnTo>
                  <a:pt x="32644" y="960"/>
                </a:lnTo>
                <a:lnTo>
                  <a:pt x="31668" y="1920"/>
                </a:lnTo>
                <a:lnTo>
                  <a:pt x="29763" y="2880"/>
                </a:lnTo>
                <a:lnTo>
                  <a:pt x="27828" y="3840"/>
                </a:lnTo>
                <a:lnTo>
                  <a:pt x="25923" y="5760"/>
                </a:lnTo>
                <a:lnTo>
                  <a:pt x="23987" y="7680"/>
                </a:lnTo>
                <a:lnTo>
                  <a:pt x="23027" y="9601"/>
                </a:lnTo>
                <a:lnTo>
                  <a:pt x="20147" y="11521"/>
                </a:lnTo>
                <a:lnTo>
                  <a:pt x="18242" y="14401"/>
                </a:lnTo>
                <a:lnTo>
                  <a:pt x="18242" y="2880"/>
                </a:lnTo>
                <a:lnTo>
                  <a:pt x="17282" y="2880"/>
                </a:lnTo>
                <a:lnTo>
                  <a:pt x="16306" y="1920"/>
                </a:lnTo>
                <a:lnTo>
                  <a:pt x="12481" y="1920"/>
                </a:lnTo>
                <a:lnTo>
                  <a:pt x="10561" y="960"/>
                </a:lnTo>
                <a:lnTo>
                  <a:pt x="7680" y="960"/>
                </a:lnTo>
                <a:lnTo>
                  <a:pt x="576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85435"/>
                </a:lnTo>
                <a:lnTo>
                  <a:pt x="960" y="85435"/>
                </a:lnTo>
                <a:lnTo>
                  <a:pt x="1920" y="86395"/>
                </a:lnTo>
                <a:lnTo>
                  <a:pt x="6720" y="86395"/>
                </a:lnTo>
                <a:lnTo>
                  <a:pt x="8641" y="87370"/>
                </a:lnTo>
                <a:lnTo>
                  <a:pt x="12481" y="87370"/>
                </a:lnTo>
                <a:lnTo>
                  <a:pt x="14401" y="8639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6" name="object 776"/>
          <p:cNvSpPr/>
          <p:nvPr/>
        </p:nvSpPr>
        <p:spPr>
          <a:xfrm>
            <a:off x="5535427" y="2526411"/>
            <a:ext cx="23042" cy="86410"/>
          </a:xfrm>
          <a:custGeom>
            <a:avLst/>
            <a:gdLst/>
            <a:ahLst/>
            <a:cxnLst/>
            <a:rect l="l" t="t" r="r" b="b"/>
            <a:pathLst>
              <a:path w="23042" h="86410">
                <a:moveTo>
                  <a:pt x="960" y="1920"/>
                </a:moveTo>
                <a:lnTo>
                  <a:pt x="960" y="2880"/>
                </a:lnTo>
                <a:lnTo>
                  <a:pt x="0" y="3840"/>
                </a:lnTo>
                <a:lnTo>
                  <a:pt x="0" y="83515"/>
                </a:lnTo>
                <a:lnTo>
                  <a:pt x="960" y="83515"/>
                </a:lnTo>
                <a:lnTo>
                  <a:pt x="960" y="84475"/>
                </a:lnTo>
                <a:lnTo>
                  <a:pt x="1920" y="84475"/>
                </a:lnTo>
                <a:lnTo>
                  <a:pt x="2880" y="85435"/>
                </a:lnTo>
                <a:lnTo>
                  <a:pt x="7680" y="85435"/>
                </a:lnTo>
                <a:lnTo>
                  <a:pt x="9601" y="86410"/>
                </a:lnTo>
                <a:lnTo>
                  <a:pt x="13441" y="86410"/>
                </a:lnTo>
                <a:lnTo>
                  <a:pt x="15361" y="85435"/>
                </a:lnTo>
                <a:lnTo>
                  <a:pt x="20162" y="85435"/>
                </a:lnTo>
                <a:lnTo>
                  <a:pt x="21122" y="84475"/>
                </a:lnTo>
                <a:lnTo>
                  <a:pt x="22082" y="84475"/>
                </a:lnTo>
                <a:lnTo>
                  <a:pt x="22082" y="83515"/>
                </a:lnTo>
                <a:lnTo>
                  <a:pt x="23042" y="82555"/>
                </a:lnTo>
                <a:lnTo>
                  <a:pt x="23042" y="3840"/>
                </a:lnTo>
                <a:lnTo>
                  <a:pt x="22082" y="2880"/>
                </a:lnTo>
                <a:lnTo>
                  <a:pt x="22082" y="1920"/>
                </a:lnTo>
                <a:lnTo>
                  <a:pt x="20162" y="1920"/>
                </a:lnTo>
                <a:lnTo>
                  <a:pt x="19202" y="960"/>
                </a:lnTo>
                <a:lnTo>
                  <a:pt x="15361" y="960"/>
                </a:lnTo>
                <a:lnTo>
                  <a:pt x="13441" y="0"/>
                </a:lnTo>
                <a:lnTo>
                  <a:pt x="9601" y="0"/>
                </a:lnTo>
                <a:lnTo>
                  <a:pt x="7680" y="960"/>
                </a:lnTo>
                <a:lnTo>
                  <a:pt x="3840" y="960"/>
                </a:lnTo>
                <a:lnTo>
                  <a:pt x="2880" y="1920"/>
                </a:lnTo>
                <a:lnTo>
                  <a:pt x="960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7" name="object 777"/>
          <p:cNvSpPr/>
          <p:nvPr/>
        </p:nvSpPr>
        <p:spPr>
          <a:xfrm>
            <a:off x="5534466" y="2492822"/>
            <a:ext cx="24963" cy="23027"/>
          </a:xfrm>
          <a:custGeom>
            <a:avLst/>
            <a:gdLst/>
            <a:ahLst/>
            <a:cxnLst/>
            <a:rect l="l" t="t" r="r" b="b"/>
            <a:pathLst>
              <a:path w="24963" h="23027">
                <a:moveTo>
                  <a:pt x="24963" y="10546"/>
                </a:moveTo>
                <a:lnTo>
                  <a:pt x="24963" y="6705"/>
                </a:lnTo>
                <a:lnTo>
                  <a:pt x="24003" y="3840"/>
                </a:lnTo>
                <a:lnTo>
                  <a:pt x="23042" y="1904"/>
                </a:lnTo>
                <a:lnTo>
                  <a:pt x="21122" y="0"/>
                </a:lnTo>
                <a:lnTo>
                  <a:pt x="3840" y="0"/>
                </a:lnTo>
                <a:lnTo>
                  <a:pt x="1920" y="1904"/>
                </a:lnTo>
                <a:lnTo>
                  <a:pt x="960" y="3840"/>
                </a:lnTo>
                <a:lnTo>
                  <a:pt x="0" y="6705"/>
                </a:lnTo>
                <a:lnTo>
                  <a:pt x="0" y="15361"/>
                </a:lnTo>
                <a:lnTo>
                  <a:pt x="960" y="19187"/>
                </a:lnTo>
                <a:lnTo>
                  <a:pt x="1920" y="20147"/>
                </a:lnTo>
                <a:lnTo>
                  <a:pt x="3840" y="22082"/>
                </a:lnTo>
                <a:lnTo>
                  <a:pt x="7680" y="23027"/>
                </a:lnTo>
                <a:lnTo>
                  <a:pt x="17282" y="23027"/>
                </a:lnTo>
                <a:lnTo>
                  <a:pt x="21122" y="22082"/>
                </a:lnTo>
                <a:lnTo>
                  <a:pt x="23042" y="20147"/>
                </a:lnTo>
                <a:lnTo>
                  <a:pt x="24003" y="18227"/>
                </a:lnTo>
                <a:lnTo>
                  <a:pt x="24963" y="15361"/>
                </a:lnTo>
                <a:lnTo>
                  <a:pt x="24963" y="1054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8" name="object 778"/>
          <p:cNvSpPr/>
          <p:nvPr/>
        </p:nvSpPr>
        <p:spPr>
          <a:xfrm>
            <a:off x="5575752" y="2525450"/>
            <a:ext cx="59512" cy="88315"/>
          </a:xfrm>
          <a:custGeom>
            <a:avLst/>
            <a:gdLst/>
            <a:ahLst/>
            <a:cxnLst/>
            <a:rect l="l" t="t" r="r" b="b"/>
            <a:pathLst>
              <a:path w="59512" h="88315">
                <a:moveTo>
                  <a:pt x="55671" y="8641"/>
                </a:moveTo>
                <a:lnTo>
                  <a:pt x="54711" y="7680"/>
                </a:lnTo>
                <a:lnTo>
                  <a:pt x="54711" y="5760"/>
                </a:lnTo>
                <a:lnTo>
                  <a:pt x="53751" y="5760"/>
                </a:lnTo>
                <a:lnTo>
                  <a:pt x="53751" y="4800"/>
                </a:lnTo>
                <a:lnTo>
                  <a:pt x="52791" y="4800"/>
                </a:lnTo>
                <a:lnTo>
                  <a:pt x="51831" y="3840"/>
                </a:lnTo>
                <a:lnTo>
                  <a:pt x="50871" y="3840"/>
                </a:lnTo>
                <a:lnTo>
                  <a:pt x="48950" y="2880"/>
                </a:lnTo>
                <a:lnTo>
                  <a:pt x="47990" y="1920"/>
                </a:lnTo>
                <a:lnTo>
                  <a:pt x="46070" y="1920"/>
                </a:lnTo>
                <a:lnTo>
                  <a:pt x="44150" y="960"/>
                </a:lnTo>
                <a:lnTo>
                  <a:pt x="42230" y="960"/>
                </a:lnTo>
                <a:lnTo>
                  <a:pt x="39349" y="0"/>
                </a:lnTo>
                <a:lnTo>
                  <a:pt x="27828" y="0"/>
                </a:lnTo>
                <a:lnTo>
                  <a:pt x="23042" y="960"/>
                </a:lnTo>
                <a:lnTo>
                  <a:pt x="19202" y="1920"/>
                </a:lnTo>
                <a:lnTo>
                  <a:pt x="15361" y="2880"/>
                </a:lnTo>
                <a:lnTo>
                  <a:pt x="11521" y="4800"/>
                </a:lnTo>
                <a:lnTo>
                  <a:pt x="8641" y="6720"/>
                </a:lnTo>
                <a:lnTo>
                  <a:pt x="5760" y="9601"/>
                </a:lnTo>
                <a:lnTo>
                  <a:pt x="3825" y="11521"/>
                </a:lnTo>
                <a:lnTo>
                  <a:pt x="2880" y="15361"/>
                </a:lnTo>
                <a:lnTo>
                  <a:pt x="960" y="18242"/>
                </a:lnTo>
                <a:lnTo>
                  <a:pt x="0" y="22082"/>
                </a:lnTo>
                <a:lnTo>
                  <a:pt x="0" y="28803"/>
                </a:lnTo>
                <a:lnTo>
                  <a:pt x="960" y="32644"/>
                </a:lnTo>
                <a:lnTo>
                  <a:pt x="1920" y="34564"/>
                </a:lnTo>
                <a:lnTo>
                  <a:pt x="2880" y="37444"/>
                </a:lnTo>
                <a:lnTo>
                  <a:pt x="4800" y="39364"/>
                </a:lnTo>
                <a:lnTo>
                  <a:pt x="6720" y="41285"/>
                </a:lnTo>
                <a:lnTo>
                  <a:pt x="7680" y="43205"/>
                </a:lnTo>
                <a:lnTo>
                  <a:pt x="10546" y="45125"/>
                </a:lnTo>
                <a:lnTo>
                  <a:pt x="12481" y="46085"/>
                </a:lnTo>
                <a:lnTo>
                  <a:pt x="14386" y="48005"/>
                </a:lnTo>
                <a:lnTo>
                  <a:pt x="17266" y="48966"/>
                </a:lnTo>
                <a:lnTo>
                  <a:pt x="19202" y="49926"/>
                </a:lnTo>
                <a:lnTo>
                  <a:pt x="22067" y="50886"/>
                </a:lnTo>
                <a:lnTo>
                  <a:pt x="24002" y="51846"/>
                </a:lnTo>
                <a:lnTo>
                  <a:pt x="25908" y="52806"/>
                </a:lnTo>
                <a:lnTo>
                  <a:pt x="28788" y="53766"/>
                </a:lnTo>
                <a:lnTo>
                  <a:pt x="30723" y="54726"/>
                </a:lnTo>
                <a:lnTo>
                  <a:pt x="32628" y="54726"/>
                </a:lnTo>
                <a:lnTo>
                  <a:pt x="34549" y="55686"/>
                </a:lnTo>
                <a:lnTo>
                  <a:pt x="35509" y="57607"/>
                </a:lnTo>
                <a:lnTo>
                  <a:pt x="36469" y="58567"/>
                </a:lnTo>
                <a:lnTo>
                  <a:pt x="37429" y="59527"/>
                </a:lnTo>
                <a:lnTo>
                  <a:pt x="38389" y="61447"/>
                </a:lnTo>
                <a:lnTo>
                  <a:pt x="38389" y="66248"/>
                </a:lnTo>
                <a:lnTo>
                  <a:pt x="37429" y="67193"/>
                </a:lnTo>
                <a:lnTo>
                  <a:pt x="36469" y="68153"/>
                </a:lnTo>
                <a:lnTo>
                  <a:pt x="35509" y="69128"/>
                </a:lnTo>
                <a:lnTo>
                  <a:pt x="34549" y="70088"/>
                </a:lnTo>
                <a:lnTo>
                  <a:pt x="33588" y="71033"/>
                </a:lnTo>
                <a:lnTo>
                  <a:pt x="32628" y="71033"/>
                </a:lnTo>
                <a:lnTo>
                  <a:pt x="30723" y="71993"/>
                </a:lnTo>
                <a:lnTo>
                  <a:pt x="19202" y="71993"/>
                </a:lnTo>
                <a:lnTo>
                  <a:pt x="17266" y="71033"/>
                </a:lnTo>
                <a:lnTo>
                  <a:pt x="14386" y="70088"/>
                </a:lnTo>
                <a:lnTo>
                  <a:pt x="12481" y="70088"/>
                </a:lnTo>
                <a:lnTo>
                  <a:pt x="10546" y="69128"/>
                </a:lnTo>
                <a:lnTo>
                  <a:pt x="8641" y="68153"/>
                </a:lnTo>
                <a:lnTo>
                  <a:pt x="6720" y="67193"/>
                </a:lnTo>
                <a:lnTo>
                  <a:pt x="5760" y="66248"/>
                </a:lnTo>
                <a:lnTo>
                  <a:pt x="4800" y="65288"/>
                </a:lnTo>
                <a:lnTo>
                  <a:pt x="960" y="65288"/>
                </a:lnTo>
                <a:lnTo>
                  <a:pt x="960" y="67193"/>
                </a:lnTo>
                <a:lnTo>
                  <a:pt x="0" y="67193"/>
                </a:lnTo>
                <a:lnTo>
                  <a:pt x="0" y="78714"/>
                </a:lnTo>
                <a:lnTo>
                  <a:pt x="960" y="80650"/>
                </a:lnTo>
                <a:lnTo>
                  <a:pt x="960" y="81594"/>
                </a:lnTo>
                <a:lnTo>
                  <a:pt x="1920" y="82555"/>
                </a:lnTo>
                <a:lnTo>
                  <a:pt x="2880" y="82555"/>
                </a:lnTo>
                <a:lnTo>
                  <a:pt x="3825" y="83515"/>
                </a:lnTo>
                <a:lnTo>
                  <a:pt x="4800" y="84475"/>
                </a:lnTo>
                <a:lnTo>
                  <a:pt x="6720" y="84475"/>
                </a:lnTo>
                <a:lnTo>
                  <a:pt x="8641" y="85435"/>
                </a:lnTo>
                <a:lnTo>
                  <a:pt x="10546" y="86395"/>
                </a:lnTo>
                <a:lnTo>
                  <a:pt x="12481" y="86395"/>
                </a:lnTo>
                <a:lnTo>
                  <a:pt x="14386" y="87370"/>
                </a:lnTo>
                <a:lnTo>
                  <a:pt x="17266" y="87370"/>
                </a:lnTo>
                <a:lnTo>
                  <a:pt x="20162" y="88315"/>
                </a:lnTo>
                <a:lnTo>
                  <a:pt x="30723" y="88315"/>
                </a:lnTo>
                <a:lnTo>
                  <a:pt x="35509" y="87370"/>
                </a:lnTo>
                <a:lnTo>
                  <a:pt x="39349" y="86395"/>
                </a:lnTo>
                <a:lnTo>
                  <a:pt x="44150" y="85435"/>
                </a:lnTo>
                <a:lnTo>
                  <a:pt x="47030" y="83515"/>
                </a:lnTo>
                <a:lnTo>
                  <a:pt x="49911" y="81594"/>
                </a:lnTo>
                <a:lnTo>
                  <a:pt x="53751" y="79674"/>
                </a:lnTo>
                <a:lnTo>
                  <a:pt x="55671" y="76809"/>
                </a:lnTo>
                <a:lnTo>
                  <a:pt x="57591" y="72969"/>
                </a:lnTo>
                <a:lnTo>
                  <a:pt x="59512" y="70088"/>
                </a:lnTo>
                <a:lnTo>
                  <a:pt x="59512" y="54726"/>
                </a:lnTo>
                <a:lnTo>
                  <a:pt x="58552" y="51846"/>
                </a:lnTo>
                <a:lnTo>
                  <a:pt x="57591" y="48966"/>
                </a:lnTo>
                <a:lnTo>
                  <a:pt x="55671" y="47045"/>
                </a:lnTo>
                <a:lnTo>
                  <a:pt x="53751" y="45125"/>
                </a:lnTo>
                <a:lnTo>
                  <a:pt x="51831" y="43205"/>
                </a:lnTo>
                <a:lnTo>
                  <a:pt x="49911" y="41285"/>
                </a:lnTo>
                <a:lnTo>
                  <a:pt x="47990" y="40325"/>
                </a:lnTo>
                <a:lnTo>
                  <a:pt x="45110" y="39364"/>
                </a:lnTo>
                <a:lnTo>
                  <a:pt x="43190" y="38404"/>
                </a:lnTo>
                <a:lnTo>
                  <a:pt x="40309" y="37444"/>
                </a:lnTo>
                <a:lnTo>
                  <a:pt x="38389" y="36484"/>
                </a:lnTo>
                <a:lnTo>
                  <a:pt x="35509" y="35524"/>
                </a:lnTo>
                <a:lnTo>
                  <a:pt x="33588" y="34564"/>
                </a:lnTo>
                <a:lnTo>
                  <a:pt x="31668" y="33604"/>
                </a:lnTo>
                <a:lnTo>
                  <a:pt x="28788" y="32644"/>
                </a:lnTo>
                <a:lnTo>
                  <a:pt x="26883" y="31683"/>
                </a:lnTo>
                <a:lnTo>
                  <a:pt x="25908" y="30723"/>
                </a:lnTo>
                <a:lnTo>
                  <a:pt x="24002" y="29763"/>
                </a:lnTo>
                <a:lnTo>
                  <a:pt x="23042" y="28803"/>
                </a:lnTo>
                <a:lnTo>
                  <a:pt x="22067" y="26883"/>
                </a:lnTo>
                <a:lnTo>
                  <a:pt x="21107" y="25923"/>
                </a:lnTo>
                <a:lnTo>
                  <a:pt x="21107" y="22082"/>
                </a:lnTo>
                <a:lnTo>
                  <a:pt x="22067" y="21122"/>
                </a:lnTo>
                <a:lnTo>
                  <a:pt x="22067" y="19202"/>
                </a:lnTo>
                <a:lnTo>
                  <a:pt x="23042" y="18242"/>
                </a:lnTo>
                <a:lnTo>
                  <a:pt x="24002" y="18242"/>
                </a:lnTo>
                <a:lnTo>
                  <a:pt x="24947" y="17282"/>
                </a:lnTo>
                <a:lnTo>
                  <a:pt x="25908" y="16322"/>
                </a:lnTo>
                <a:lnTo>
                  <a:pt x="27828" y="16322"/>
                </a:lnTo>
                <a:lnTo>
                  <a:pt x="28788" y="15361"/>
                </a:lnTo>
                <a:lnTo>
                  <a:pt x="35509" y="15361"/>
                </a:lnTo>
                <a:lnTo>
                  <a:pt x="38389" y="16322"/>
                </a:lnTo>
                <a:lnTo>
                  <a:pt x="40309" y="16322"/>
                </a:lnTo>
                <a:lnTo>
                  <a:pt x="42230" y="17282"/>
                </a:lnTo>
                <a:lnTo>
                  <a:pt x="45110" y="18242"/>
                </a:lnTo>
                <a:lnTo>
                  <a:pt x="46070" y="18242"/>
                </a:lnTo>
                <a:lnTo>
                  <a:pt x="47990" y="19202"/>
                </a:lnTo>
                <a:lnTo>
                  <a:pt x="48950" y="20162"/>
                </a:lnTo>
                <a:lnTo>
                  <a:pt x="50871" y="20162"/>
                </a:lnTo>
                <a:lnTo>
                  <a:pt x="51831" y="21122"/>
                </a:lnTo>
                <a:lnTo>
                  <a:pt x="54711" y="21122"/>
                </a:lnTo>
                <a:lnTo>
                  <a:pt x="54711" y="20162"/>
                </a:lnTo>
                <a:lnTo>
                  <a:pt x="55671" y="19202"/>
                </a:lnTo>
                <a:lnTo>
                  <a:pt x="55671" y="86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9" name="object 779"/>
          <p:cNvSpPr/>
          <p:nvPr/>
        </p:nvSpPr>
        <p:spPr>
          <a:xfrm>
            <a:off x="5652546" y="2526411"/>
            <a:ext cx="22082" cy="86410"/>
          </a:xfrm>
          <a:custGeom>
            <a:avLst/>
            <a:gdLst/>
            <a:ahLst/>
            <a:cxnLst/>
            <a:rect l="l" t="t" r="r" b="b"/>
            <a:pathLst>
              <a:path w="22082" h="86410">
                <a:moveTo>
                  <a:pt x="960" y="84475"/>
                </a:moveTo>
                <a:lnTo>
                  <a:pt x="1920" y="85435"/>
                </a:lnTo>
                <a:lnTo>
                  <a:pt x="6720" y="85435"/>
                </a:lnTo>
                <a:lnTo>
                  <a:pt x="8641" y="86410"/>
                </a:lnTo>
                <a:lnTo>
                  <a:pt x="13441" y="86410"/>
                </a:lnTo>
                <a:lnTo>
                  <a:pt x="15361" y="85435"/>
                </a:lnTo>
                <a:lnTo>
                  <a:pt x="20162" y="85435"/>
                </a:lnTo>
                <a:lnTo>
                  <a:pt x="21122" y="84475"/>
                </a:lnTo>
                <a:lnTo>
                  <a:pt x="22082" y="84475"/>
                </a:lnTo>
                <a:lnTo>
                  <a:pt x="22082" y="2880"/>
                </a:lnTo>
                <a:lnTo>
                  <a:pt x="21122" y="1920"/>
                </a:lnTo>
                <a:lnTo>
                  <a:pt x="20162" y="1920"/>
                </a:lnTo>
                <a:lnTo>
                  <a:pt x="19202" y="960"/>
                </a:lnTo>
                <a:lnTo>
                  <a:pt x="15361" y="960"/>
                </a:lnTo>
                <a:lnTo>
                  <a:pt x="13441" y="0"/>
                </a:lnTo>
                <a:lnTo>
                  <a:pt x="8641" y="0"/>
                </a:lnTo>
                <a:lnTo>
                  <a:pt x="672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84475"/>
                </a:lnTo>
                <a:lnTo>
                  <a:pt x="960" y="8447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0" name="object 780"/>
          <p:cNvSpPr/>
          <p:nvPr/>
        </p:nvSpPr>
        <p:spPr>
          <a:xfrm>
            <a:off x="5650626" y="2492822"/>
            <a:ext cx="25923" cy="23027"/>
          </a:xfrm>
          <a:custGeom>
            <a:avLst/>
            <a:gdLst/>
            <a:ahLst/>
            <a:cxnLst/>
            <a:rect l="l" t="t" r="r" b="b"/>
            <a:pathLst>
              <a:path w="25923" h="23027">
                <a:moveTo>
                  <a:pt x="25923" y="10546"/>
                </a:moveTo>
                <a:lnTo>
                  <a:pt x="25923" y="6705"/>
                </a:lnTo>
                <a:lnTo>
                  <a:pt x="24963" y="3840"/>
                </a:lnTo>
                <a:lnTo>
                  <a:pt x="23042" y="1904"/>
                </a:lnTo>
                <a:lnTo>
                  <a:pt x="21122" y="0"/>
                </a:lnTo>
                <a:lnTo>
                  <a:pt x="4800" y="0"/>
                </a:lnTo>
                <a:lnTo>
                  <a:pt x="2880" y="1904"/>
                </a:lnTo>
                <a:lnTo>
                  <a:pt x="960" y="3840"/>
                </a:lnTo>
                <a:lnTo>
                  <a:pt x="0" y="6705"/>
                </a:lnTo>
                <a:lnTo>
                  <a:pt x="0" y="15361"/>
                </a:lnTo>
                <a:lnTo>
                  <a:pt x="960" y="19187"/>
                </a:lnTo>
                <a:lnTo>
                  <a:pt x="2880" y="20147"/>
                </a:lnTo>
                <a:lnTo>
                  <a:pt x="4800" y="22082"/>
                </a:lnTo>
                <a:lnTo>
                  <a:pt x="7680" y="23027"/>
                </a:lnTo>
                <a:lnTo>
                  <a:pt x="18242" y="23027"/>
                </a:lnTo>
                <a:lnTo>
                  <a:pt x="21122" y="22082"/>
                </a:lnTo>
                <a:lnTo>
                  <a:pt x="23042" y="20147"/>
                </a:lnTo>
                <a:lnTo>
                  <a:pt x="24963" y="18227"/>
                </a:lnTo>
                <a:lnTo>
                  <a:pt x="25923" y="15361"/>
                </a:lnTo>
                <a:lnTo>
                  <a:pt x="25923" y="1054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1" name="object 781"/>
          <p:cNvSpPr/>
          <p:nvPr/>
        </p:nvSpPr>
        <p:spPr>
          <a:xfrm>
            <a:off x="5696712" y="2525450"/>
            <a:ext cx="75834" cy="87370"/>
          </a:xfrm>
          <a:custGeom>
            <a:avLst/>
            <a:gdLst/>
            <a:ahLst/>
            <a:cxnLst/>
            <a:rect l="l" t="t" r="r" b="b"/>
            <a:pathLst>
              <a:path w="75834" h="87370">
                <a:moveTo>
                  <a:pt x="27828" y="5760"/>
                </a:moveTo>
                <a:lnTo>
                  <a:pt x="23987" y="9601"/>
                </a:lnTo>
                <a:lnTo>
                  <a:pt x="19187" y="14401"/>
                </a:lnTo>
                <a:lnTo>
                  <a:pt x="19187" y="3840"/>
                </a:lnTo>
                <a:lnTo>
                  <a:pt x="18227" y="2880"/>
                </a:lnTo>
                <a:lnTo>
                  <a:pt x="17266" y="1920"/>
                </a:lnTo>
                <a:lnTo>
                  <a:pt x="13426" y="1920"/>
                </a:lnTo>
                <a:lnTo>
                  <a:pt x="11506" y="960"/>
                </a:lnTo>
                <a:lnTo>
                  <a:pt x="7680" y="960"/>
                </a:lnTo>
                <a:lnTo>
                  <a:pt x="6705" y="1920"/>
                </a:lnTo>
                <a:lnTo>
                  <a:pt x="1904" y="1920"/>
                </a:lnTo>
                <a:lnTo>
                  <a:pt x="1904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84475"/>
                </a:lnTo>
                <a:lnTo>
                  <a:pt x="960" y="85435"/>
                </a:lnTo>
                <a:lnTo>
                  <a:pt x="1904" y="85435"/>
                </a:lnTo>
                <a:lnTo>
                  <a:pt x="2865" y="86395"/>
                </a:lnTo>
                <a:lnTo>
                  <a:pt x="7680" y="86395"/>
                </a:lnTo>
                <a:lnTo>
                  <a:pt x="9585" y="87370"/>
                </a:lnTo>
                <a:lnTo>
                  <a:pt x="13426" y="87370"/>
                </a:lnTo>
                <a:lnTo>
                  <a:pt x="15346" y="86395"/>
                </a:lnTo>
                <a:lnTo>
                  <a:pt x="20147" y="86395"/>
                </a:lnTo>
                <a:lnTo>
                  <a:pt x="21107" y="85435"/>
                </a:lnTo>
                <a:lnTo>
                  <a:pt x="22067" y="85435"/>
                </a:lnTo>
                <a:lnTo>
                  <a:pt x="22067" y="31683"/>
                </a:lnTo>
                <a:lnTo>
                  <a:pt x="25907" y="26883"/>
                </a:lnTo>
                <a:lnTo>
                  <a:pt x="28788" y="24002"/>
                </a:lnTo>
                <a:lnTo>
                  <a:pt x="31668" y="22082"/>
                </a:lnTo>
                <a:lnTo>
                  <a:pt x="34549" y="20162"/>
                </a:lnTo>
                <a:lnTo>
                  <a:pt x="37429" y="19202"/>
                </a:lnTo>
                <a:lnTo>
                  <a:pt x="44150" y="19202"/>
                </a:lnTo>
                <a:lnTo>
                  <a:pt x="46070" y="20162"/>
                </a:lnTo>
                <a:lnTo>
                  <a:pt x="47990" y="21122"/>
                </a:lnTo>
                <a:lnTo>
                  <a:pt x="48950" y="22082"/>
                </a:lnTo>
                <a:lnTo>
                  <a:pt x="49911" y="24002"/>
                </a:lnTo>
                <a:lnTo>
                  <a:pt x="50871" y="25923"/>
                </a:lnTo>
                <a:lnTo>
                  <a:pt x="51831" y="27843"/>
                </a:lnTo>
                <a:lnTo>
                  <a:pt x="52791" y="29763"/>
                </a:lnTo>
                <a:lnTo>
                  <a:pt x="52791" y="84475"/>
                </a:lnTo>
                <a:lnTo>
                  <a:pt x="53751" y="84475"/>
                </a:lnTo>
                <a:lnTo>
                  <a:pt x="53751" y="85435"/>
                </a:lnTo>
                <a:lnTo>
                  <a:pt x="54711" y="85435"/>
                </a:lnTo>
                <a:lnTo>
                  <a:pt x="55671" y="86395"/>
                </a:lnTo>
                <a:lnTo>
                  <a:pt x="60472" y="86395"/>
                </a:lnTo>
                <a:lnTo>
                  <a:pt x="62392" y="87370"/>
                </a:lnTo>
                <a:lnTo>
                  <a:pt x="66233" y="87370"/>
                </a:lnTo>
                <a:lnTo>
                  <a:pt x="68153" y="86395"/>
                </a:lnTo>
                <a:lnTo>
                  <a:pt x="72953" y="86395"/>
                </a:lnTo>
                <a:lnTo>
                  <a:pt x="73913" y="85435"/>
                </a:lnTo>
                <a:lnTo>
                  <a:pt x="74874" y="85435"/>
                </a:lnTo>
                <a:lnTo>
                  <a:pt x="74874" y="84475"/>
                </a:lnTo>
                <a:lnTo>
                  <a:pt x="75834" y="83515"/>
                </a:lnTo>
                <a:lnTo>
                  <a:pt x="75834" y="28803"/>
                </a:lnTo>
                <a:lnTo>
                  <a:pt x="74874" y="24002"/>
                </a:lnTo>
                <a:lnTo>
                  <a:pt x="73913" y="20162"/>
                </a:lnTo>
                <a:lnTo>
                  <a:pt x="72953" y="16322"/>
                </a:lnTo>
                <a:lnTo>
                  <a:pt x="71033" y="12481"/>
                </a:lnTo>
                <a:lnTo>
                  <a:pt x="69113" y="9601"/>
                </a:lnTo>
                <a:lnTo>
                  <a:pt x="66233" y="6720"/>
                </a:lnTo>
                <a:lnTo>
                  <a:pt x="63352" y="3840"/>
                </a:lnTo>
                <a:lnTo>
                  <a:pt x="60472" y="2880"/>
                </a:lnTo>
                <a:lnTo>
                  <a:pt x="56631" y="960"/>
                </a:lnTo>
                <a:lnTo>
                  <a:pt x="51831" y="0"/>
                </a:lnTo>
                <a:lnTo>
                  <a:pt x="41269" y="0"/>
                </a:lnTo>
                <a:lnTo>
                  <a:pt x="36469" y="960"/>
                </a:lnTo>
                <a:lnTo>
                  <a:pt x="32628" y="3840"/>
                </a:lnTo>
                <a:lnTo>
                  <a:pt x="27828" y="57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2" name="object 782"/>
          <p:cNvSpPr/>
          <p:nvPr/>
        </p:nvSpPr>
        <p:spPr>
          <a:xfrm>
            <a:off x="5809975" y="2559055"/>
            <a:ext cx="3840" cy="22082"/>
          </a:xfrm>
          <a:custGeom>
            <a:avLst/>
            <a:gdLst/>
            <a:ahLst/>
            <a:cxnLst/>
            <a:rect l="l" t="t" r="r" b="b"/>
            <a:pathLst>
              <a:path w="3840" h="22082">
                <a:moveTo>
                  <a:pt x="960" y="2880"/>
                </a:moveTo>
                <a:lnTo>
                  <a:pt x="0" y="0"/>
                </a:lnTo>
                <a:lnTo>
                  <a:pt x="0" y="22082"/>
                </a:lnTo>
                <a:lnTo>
                  <a:pt x="960" y="21122"/>
                </a:lnTo>
                <a:lnTo>
                  <a:pt x="1920" y="22082"/>
                </a:lnTo>
                <a:lnTo>
                  <a:pt x="3840" y="4800"/>
                </a:lnTo>
                <a:lnTo>
                  <a:pt x="960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3" name="object 783"/>
          <p:cNvSpPr/>
          <p:nvPr/>
        </p:nvSpPr>
        <p:spPr>
          <a:xfrm>
            <a:off x="5785027" y="2529291"/>
            <a:ext cx="78714" cy="114239"/>
          </a:xfrm>
          <a:custGeom>
            <a:avLst/>
            <a:gdLst/>
            <a:ahLst/>
            <a:cxnLst/>
            <a:rect l="l" t="t" r="r" b="b"/>
            <a:pathLst>
              <a:path w="78714" h="114239">
                <a:moveTo>
                  <a:pt x="944" y="99837"/>
                </a:moveTo>
                <a:lnTo>
                  <a:pt x="1920" y="101757"/>
                </a:lnTo>
                <a:lnTo>
                  <a:pt x="3825" y="104637"/>
                </a:lnTo>
                <a:lnTo>
                  <a:pt x="5760" y="106558"/>
                </a:lnTo>
                <a:lnTo>
                  <a:pt x="8625" y="108478"/>
                </a:lnTo>
                <a:lnTo>
                  <a:pt x="11506" y="110398"/>
                </a:lnTo>
                <a:lnTo>
                  <a:pt x="15346" y="112318"/>
                </a:lnTo>
                <a:lnTo>
                  <a:pt x="20147" y="113278"/>
                </a:lnTo>
                <a:lnTo>
                  <a:pt x="24947" y="114239"/>
                </a:lnTo>
                <a:lnTo>
                  <a:pt x="50871" y="114239"/>
                </a:lnTo>
                <a:lnTo>
                  <a:pt x="55671" y="112318"/>
                </a:lnTo>
                <a:lnTo>
                  <a:pt x="60472" y="111358"/>
                </a:lnTo>
                <a:lnTo>
                  <a:pt x="65272" y="109438"/>
                </a:lnTo>
                <a:lnTo>
                  <a:pt x="68153" y="106558"/>
                </a:lnTo>
                <a:lnTo>
                  <a:pt x="71993" y="103677"/>
                </a:lnTo>
                <a:lnTo>
                  <a:pt x="74874" y="100797"/>
                </a:lnTo>
                <a:lnTo>
                  <a:pt x="75834" y="97916"/>
                </a:lnTo>
                <a:lnTo>
                  <a:pt x="77754" y="94076"/>
                </a:lnTo>
                <a:lnTo>
                  <a:pt x="78714" y="90236"/>
                </a:lnTo>
                <a:lnTo>
                  <a:pt x="78714" y="83530"/>
                </a:lnTo>
                <a:lnTo>
                  <a:pt x="77754" y="79674"/>
                </a:lnTo>
                <a:lnTo>
                  <a:pt x="76794" y="76809"/>
                </a:lnTo>
                <a:lnTo>
                  <a:pt x="75834" y="73913"/>
                </a:lnTo>
                <a:lnTo>
                  <a:pt x="73913" y="71993"/>
                </a:lnTo>
                <a:lnTo>
                  <a:pt x="71033" y="70073"/>
                </a:lnTo>
                <a:lnTo>
                  <a:pt x="69113" y="68153"/>
                </a:lnTo>
                <a:lnTo>
                  <a:pt x="66233" y="66248"/>
                </a:lnTo>
                <a:lnTo>
                  <a:pt x="62392" y="65288"/>
                </a:lnTo>
                <a:lnTo>
                  <a:pt x="59512" y="64312"/>
                </a:lnTo>
                <a:lnTo>
                  <a:pt x="54711" y="63352"/>
                </a:lnTo>
                <a:lnTo>
                  <a:pt x="31668" y="63352"/>
                </a:lnTo>
                <a:lnTo>
                  <a:pt x="28788" y="62407"/>
                </a:lnTo>
                <a:lnTo>
                  <a:pt x="26868" y="62407"/>
                </a:lnTo>
                <a:lnTo>
                  <a:pt x="24947" y="61447"/>
                </a:lnTo>
                <a:lnTo>
                  <a:pt x="23987" y="60472"/>
                </a:lnTo>
                <a:lnTo>
                  <a:pt x="23987" y="84475"/>
                </a:lnTo>
                <a:lnTo>
                  <a:pt x="23987" y="83530"/>
                </a:lnTo>
                <a:lnTo>
                  <a:pt x="24947" y="82555"/>
                </a:lnTo>
                <a:lnTo>
                  <a:pt x="25908" y="81594"/>
                </a:lnTo>
                <a:lnTo>
                  <a:pt x="27828" y="79674"/>
                </a:lnTo>
                <a:lnTo>
                  <a:pt x="28788" y="78714"/>
                </a:lnTo>
                <a:lnTo>
                  <a:pt x="45110" y="79674"/>
                </a:lnTo>
                <a:lnTo>
                  <a:pt x="47990" y="79674"/>
                </a:lnTo>
                <a:lnTo>
                  <a:pt x="50871" y="80634"/>
                </a:lnTo>
                <a:lnTo>
                  <a:pt x="53751" y="81594"/>
                </a:lnTo>
                <a:lnTo>
                  <a:pt x="55671" y="83530"/>
                </a:lnTo>
                <a:lnTo>
                  <a:pt x="56631" y="85435"/>
                </a:lnTo>
                <a:lnTo>
                  <a:pt x="56631" y="91196"/>
                </a:lnTo>
                <a:lnTo>
                  <a:pt x="55671" y="92156"/>
                </a:lnTo>
                <a:lnTo>
                  <a:pt x="54711" y="93116"/>
                </a:lnTo>
                <a:lnTo>
                  <a:pt x="53751" y="95036"/>
                </a:lnTo>
                <a:lnTo>
                  <a:pt x="52791" y="95996"/>
                </a:lnTo>
                <a:lnTo>
                  <a:pt x="50871" y="96956"/>
                </a:lnTo>
                <a:lnTo>
                  <a:pt x="48950" y="97916"/>
                </a:lnTo>
                <a:lnTo>
                  <a:pt x="47030" y="98877"/>
                </a:lnTo>
                <a:lnTo>
                  <a:pt x="45110" y="98877"/>
                </a:lnTo>
                <a:lnTo>
                  <a:pt x="42230" y="99837"/>
                </a:lnTo>
                <a:lnTo>
                  <a:pt x="33588" y="99837"/>
                </a:lnTo>
                <a:lnTo>
                  <a:pt x="28788" y="98877"/>
                </a:lnTo>
                <a:lnTo>
                  <a:pt x="25908" y="96956"/>
                </a:lnTo>
                <a:lnTo>
                  <a:pt x="23027" y="95996"/>
                </a:lnTo>
                <a:lnTo>
                  <a:pt x="22067" y="93116"/>
                </a:lnTo>
                <a:lnTo>
                  <a:pt x="21107" y="0"/>
                </a:lnTo>
                <a:lnTo>
                  <a:pt x="17282" y="1920"/>
                </a:lnTo>
                <a:lnTo>
                  <a:pt x="14386" y="3840"/>
                </a:lnTo>
                <a:lnTo>
                  <a:pt x="11506" y="6720"/>
                </a:lnTo>
                <a:lnTo>
                  <a:pt x="9601" y="9601"/>
                </a:lnTo>
                <a:lnTo>
                  <a:pt x="7665" y="13441"/>
                </a:lnTo>
                <a:lnTo>
                  <a:pt x="5760" y="17282"/>
                </a:lnTo>
                <a:lnTo>
                  <a:pt x="5760" y="33604"/>
                </a:lnTo>
                <a:lnTo>
                  <a:pt x="7665" y="36484"/>
                </a:lnTo>
                <a:lnTo>
                  <a:pt x="8625" y="39364"/>
                </a:lnTo>
                <a:lnTo>
                  <a:pt x="10561" y="41285"/>
                </a:lnTo>
                <a:lnTo>
                  <a:pt x="12466" y="43205"/>
                </a:lnTo>
                <a:lnTo>
                  <a:pt x="9601" y="46085"/>
                </a:lnTo>
                <a:lnTo>
                  <a:pt x="7665" y="48966"/>
                </a:lnTo>
                <a:lnTo>
                  <a:pt x="5760" y="51846"/>
                </a:lnTo>
                <a:lnTo>
                  <a:pt x="4785" y="53766"/>
                </a:lnTo>
                <a:lnTo>
                  <a:pt x="3825" y="57607"/>
                </a:lnTo>
                <a:lnTo>
                  <a:pt x="3825" y="63352"/>
                </a:lnTo>
                <a:lnTo>
                  <a:pt x="4785" y="66248"/>
                </a:lnTo>
                <a:lnTo>
                  <a:pt x="5760" y="68153"/>
                </a:lnTo>
                <a:lnTo>
                  <a:pt x="6720" y="71033"/>
                </a:lnTo>
                <a:lnTo>
                  <a:pt x="9601" y="72969"/>
                </a:lnTo>
                <a:lnTo>
                  <a:pt x="11506" y="73913"/>
                </a:lnTo>
                <a:lnTo>
                  <a:pt x="9601" y="74874"/>
                </a:lnTo>
                <a:lnTo>
                  <a:pt x="8625" y="76809"/>
                </a:lnTo>
                <a:lnTo>
                  <a:pt x="6720" y="77754"/>
                </a:lnTo>
                <a:lnTo>
                  <a:pt x="5760" y="79674"/>
                </a:lnTo>
                <a:lnTo>
                  <a:pt x="3825" y="81594"/>
                </a:lnTo>
                <a:lnTo>
                  <a:pt x="2880" y="82555"/>
                </a:lnTo>
                <a:lnTo>
                  <a:pt x="1920" y="84475"/>
                </a:lnTo>
                <a:lnTo>
                  <a:pt x="1920" y="86395"/>
                </a:lnTo>
                <a:lnTo>
                  <a:pt x="944" y="88315"/>
                </a:lnTo>
                <a:lnTo>
                  <a:pt x="0" y="89275"/>
                </a:lnTo>
                <a:lnTo>
                  <a:pt x="0" y="96956"/>
                </a:lnTo>
                <a:lnTo>
                  <a:pt x="944" y="9983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4" name="object 784"/>
          <p:cNvSpPr/>
          <p:nvPr/>
        </p:nvSpPr>
        <p:spPr>
          <a:xfrm>
            <a:off x="5806135" y="2525450"/>
            <a:ext cx="58567" cy="96956"/>
          </a:xfrm>
          <a:custGeom>
            <a:avLst/>
            <a:gdLst/>
            <a:ahLst/>
            <a:cxnLst/>
            <a:rect l="l" t="t" r="r" b="b"/>
            <a:pathLst>
              <a:path w="58567" h="96956">
                <a:moveTo>
                  <a:pt x="2880" y="56647"/>
                </a:moveTo>
                <a:lnTo>
                  <a:pt x="3840" y="55686"/>
                </a:lnTo>
                <a:lnTo>
                  <a:pt x="3840" y="25923"/>
                </a:lnTo>
                <a:lnTo>
                  <a:pt x="4800" y="24002"/>
                </a:lnTo>
                <a:lnTo>
                  <a:pt x="4800" y="22082"/>
                </a:lnTo>
                <a:lnTo>
                  <a:pt x="5760" y="21122"/>
                </a:lnTo>
                <a:lnTo>
                  <a:pt x="6720" y="20162"/>
                </a:lnTo>
                <a:lnTo>
                  <a:pt x="7680" y="18242"/>
                </a:lnTo>
                <a:lnTo>
                  <a:pt x="9601" y="17282"/>
                </a:lnTo>
                <a:lnTo>
                  <a:pt x="10561" y="16322"/>
                </a:lnTo>
                <a:lnTo>
                  <a:pt x="12481" y="16322"/>
                </a:lnTo>
                <a:lnTo>
                  <a:pt x="14401" y="15361"/>
                </a:lnTo>
                <a:lnTo>
                  <a:pt x="21122" y="15361"/>
                </a:lnTo>
                <a:lnTo>
                  <a:pt x="24003" y="17282"/>
                </a:lnTo>
                <a:lnTo>
                  <a:pt x="26883" y="19202"/>
                </a:lnTo>
                <a:lnTo>
                  <a:pt x="28803" y="21122"/>
                </a:lnTo>
                <a:lnTo>
                  <a:pt x="30723" y="24963"/>
                </a:lnTo>
                <a:lnTo>
                  <a:pt x="30723" y="30723"/>
                </a:lnTo>
                <a:lnTo>
                  <a:pt x="29763" y="32644"/>
                </a:lnTo>
                <a:lnTo>
                  <a:pt x="29763" y="33604"/>
                </a:lnTo>
                <a:lnTo>
                  <a:pt x="28803" y="35524"/>
                </a:lnTo>
                <a:lnTo>
                  <a:pt x="27843" y="37444"/>
                </a:lnTo>
                <a:lnTo>
                  <a:pt x="26883" y="38404"/>
                </a:lnTo>
                <a:lnTo>
                  <a:pt x="25923" y="39364"/>
                </a:lnTo>
                <a:lnTo>
                  <a:pt x="24003" y="40325"/>
                </a:lnTo>
                <a:lnTo>
                  <a:pt x="23042" y="41285"/>
                </a:lnTo>
                <a:lnTo>
                  <a:pt x="21122" y="42245"/>
                </a:lnTo>
                <a:lnTo>
                  <a:pt x="12481" y="42245"/>
                </a:lnTo>
                <a:lnTo>
                  <a:pt x="9601" y="41285"/>
                </a:lnTo>
                <a:lnTo>
                  <a:pt x="7680" y="38404"/>
                </a:lnTo>
                <a:lnTo>
                  <a:pt x="5760" y="55686"/>
                </a:lnTo>
                <a:lnTo>
                  <a:pt x="7680" y="55686"/>
                </a:lnTo>
                <a:lnTo>
                  <a:pt x="9601" y="56647"/>
                </a:lnTo>
                <a:lnTo>
                  <a:pt x="12481" y="57607"/>
                </a:lnTo>
                <a:lnTo>
                  <a:pt x="22082" y="57607"/>
                </a:lnTo>
                <a:lnTo>
                  <a:pt x="26883" y="56647"/>
                </a:lnTo>
                <a:lnTo>
                  <a:pt x="30723" y="55686"/>
                </a:lnTo>
                <a:lnTo>
                  <a:pt x="34564" y="54726"/>
                </a:lnTo>
                <a:lnTo>
                  <a:pt x="38404" y="52806"/>
                </a:lnTo>
                <a:lnTo>
                  <a:pt x="41285" y="49926"/>
                </a:lnTo>
                <a:lnTo>
                  <a:pt x="44165" y="48005"/>
                </a:lnTo>
                <a:lnTo>
                  <a:pt x="46085" y="45125"/>
                </a:lnTo>
                <a:lnTo>
                  <a:pt x="47045" y="41285"/>
                </a:lnTo>
                <a:lnTo>
                  <a:pt x="48966" y="37444"/>
                </a:lnTo>
                <a:lnTo>
                  <a:pt x="49926" y="33604"/>
                </a:lnTo>
                <a:lnTo>
                  <a:pt x="49926" y="26883"/>
                </a:lnTo>
                <a:lnTo>
                  <a:pt x="48966" y="24963"/>
                </a:lnTo>
                <a:lnTo>
                  <a:pt x="48966" y="23042"/>
                </a:lnTo>
                <a:lnTo>
                  <a:pt x="48006" y="22082"/>
                </a:lnTo>
                <a:lnTo>
                  <a:pt x="47045" y="20162"/>
                </a:lnTo>
                <a:lnTo>
                  <a:pt x="46085" y="18242"/>
                </a:lnTo>
                <a:lnTo>
                  <a:pt x="57607" y="18242"/>
                </a:lnTo>
                <a:lnTo>
                  <a:pt x="57607" y="16322"/>
                </a:lnTo>
                <a:lnTo>
                  <a:pt x="58567" y="15361"/>
                </a:lnTo>
                <a:lnTo>
                  <a:pt x="58567" y="4800"/>
                </a:lnTo>
                <a:lnTo>
                  <a:pt x="57607" y="3840"/>
                </a:lnTo>
                <a:lnTo>
                  <a:pt x="57607" y="2880"/>
                </a:lnTo>
                <a:lnTo>
                  <a:pt x="56647" y="1920"/>
                </a:lnTo>
                <a:lnTo>
                  <a:pt x="30723" y="1920"/>
                </a:lnTo>
                <a:lnTo>
                  <a:pt x="28803" y="960"/>
                </a:lnTo>
                <a:lnTo>
                  <a:pt x="24003" y="960"/>
                </a:lnTo>
                <a:lnTo>
                  <a:pt x="22082" y="0"/>
                </a:lnTo>
                <a:lnTo>
                  <a:pt x="12481" y="0"/>
                </a:lnTo>
                <a:lnTo>
                  <a:pt x="7680" y="960"/>
                </a:lnTo>
                <a:lnTo>
                  <a:pt x="3840" y="1920"/>
                </a:lnTo>
                <a:lnTo>
                  <a:pt x="0" y="3840"/>
                </a:lnTo>
                <a:lnTo>
                  <a:pt x="960" y="96956"/>
                </a:lnTo>
                <a:lnTo>
                  <a:pt x="960" y="90236"/>
                </a:lnTo>
                <a:lnTo>
                  <a:pt x="1920" y="89275"/>
                </a:lnTo>
                <a:lnTo>
                  <a:pt x="2880" y="88315"/>
                </a:lnTo>
                <a:lnTo>
                  <a:pt x="2880" y="64312"/>
                </a:lnTo>
                <a:lnTo>
                  <a:pt x="1920" y="62407"/>
                </a:lnTo>
                <a:lnTo>
                  <a:pt x="1920" y="58567"/>
                </a:lnTo>
                <a:lnTo>
                  <a:pt x="2880" y="57607"/>
                </a:lnTo>
                <a:lnTo>
                  <a:pt x="2880" y="5664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5" name="object 785"/>
          <p:cNvSpPr/>
          <p:nvPr/>
        </p:nvSpPr>
        <p:spPr>
          <a:xfrm>
            <a:off x="5879104" y="2585923"/>
            <a:ext cx="26868" cy="26898"/>
          </a:xfrm>
          <a:custGeom>
            <a:avLst/>
            <a:gdLst/>
            <a:ahLst/>
            <a:cxnLst/>
            <a:rect l="l" t="t" r="r" b="b"/>
            <a:pathLst>
              <a:path w="26868" h="26898">
                <a:moveTo>
                  <a:pt x="26868" y="13441"/>
                </a:moveTo>
                <a:lnTo>
                  <a:pt x="26868" y="7680"/>
                </a:lnTo>
                <a:lnTo>
                  <a:pt x="25908" y="4815"/>
                </a:lnTo>
                <a:lnTo>
                  <a:pt x="23987" y="2895"/>
                </a:lnTo>
                <a:lnTo>
                  <a:pt x="22067" y="975"/>
                </a:lnTo>
                <a:lnTo>
                  <a:pt x="18227" y="0"/>
                </a:lnTo>
                <a:lnTo>
                  <a:pt x="8625" y="0"/>
                </a:lnTo>
                <a:lnTo>
                  <a:pt x="4785" y="975"/>
                </a:lnTo>
                <a:lnTo>
                  <a:pt x="2880" y="2895"/>
                </a:lnTo>
                <a:lnTo>
                  <a:pt x="944" y="4815"/>
                </a:lnTo>
                <a:lnTo>
                  <a:pt x="0" y="8656"/>
                </a:lnTo>
                <a:lnTo>
                  <a:pt x="0" y="19202"/>
                </a:lnTo>
                <a:lnTo>
                  <a:pt x="944" y="22082"/>
                </a:lnTo>
                <a:lnTo>
                  <a:pt x="2880" y="24002"/>
                </a:lnTo>
                <a:lnTo>
                  <a:pt x="4785" y="25923"/>
                </a:lnTo>
                <a:lnTo>
                  <a:pt x="8625" y="26898"/>
                </a:lnTo>
                <a:lnTo>
                  <a:pt x="18227" y="26898"/>
                </a:lnTo>
                <a:lnTo>
                  <a:pt x="22067" y="25923"/>
                </a:lnTo>
                <a:lnTo>
                  <a:pt x="23987" y="24002"/>
                </a:lnTo>
                <a:lnTo>
                  <a:pt x="25908" y="22082"/>
                </a:lnTo>
                <a:lnTo>
                  <a:pt x="26868" y="18242"/>
                </a:lnTo>
                <a:lnTo>
                  <a:pt x="26868" y="134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6" name="object 786"/>
          <p:cNvSpPr/>
          <p:nvPr/>
        </p:nvSpPr>
        <p:spPr>
          <a:xfrm>
            <a:off x="2188006" y="4080601"/>
            <a:ext cx="81610" cy="133441"/>
          </a:xfrm>
          <a:custGeom>
            <a:avLst/>
            <a:gdLst/>
            <a:ahLst/>
            <a:cxnLst/>
            <a:rect l="l" t="t" r="r" b="b"/>
            <a:pathLst>
              <a:path w="81610" h="133441">
                <a:moveTo>
                  <a:pt x="55686" y="960"/>
                </a:moveTo>
                <a:lnTo>
                  <a:pt x="54726" y="960"/>
                </a:lnTo>
                <a:lnTo>
                  <a:pt x="54726" y="0"/>
                </a:lnTo>
                <a:lnTo>
                  <a:pt x="32644" y="0"/>
                </a:lnTo>
                <a:lnTo>
                  <a:pt x="32644" y="960"/>
                </a:lnTo>
                <a:lnTo>
                  <a:pt x="31683" y="960"/>
                </a:lnTo>
                <a:lnTo>
                  <a:pt x="3840" y="19202"/>
                </a:lnTo>
                <a:lnTo>
                  <a:pt x="2880" y="20162"/>
                </a:lnTo>
                <a:lnTo>
                  <a:pt x="1920" y="20162"/>
                </a:lnTo>
                <a:lnTo>
                  <a:pt x="960" y="21122"/>
                </a:lnTo>
                <a:lnTo>
                  <a:pt x="960" y="22082"/>
                </a:lnTo>
                <a:lnTo>
                  <a:pt x="0" y="23042"/>
                </a:lnTo>
                <a:lnTo>
                  <a:pt x="0" y="37444"/>
                </a:lnTo>
                <a:lnTo>
                  <a:pt x="960" y="38404"/>
                </a:lnTo>
                <a:lnTo>
                  <a:pt x="1920" y="39364"/>
                </a:lnTo>
                <a:lnTo>
                  <a:pt x="4800" y="39364"/>
                </a:lnTo>
                <a:lnTo>
                  <a:pt x="5760" y="38404"/>
                </a:lnTo>
                <a:lnTo>
                  <a:pt x="7680" y="37444"/>
                </a:lnTo>
                <a:lnTo>
                  <a:pt x="28803" y="25923"/>
                </a:lnTo>
                <a:lnTo>
                  <a:pt x="28803" y="112318"/>
                </a:lnTo>
                <a:lnTo>
                  <a:pt x="2880" y="112318"/>
                </a:lnTo>
                <a:lnTo>
                  <a:pt x="1920" y="113278"/>
                </a:lnTo>
                <a:lnTo>
                  <a:pt x="960" y="114239"/>
                </a:lnTo>
                <a:lnTo>
                  <a:pt x="960" y="116159"/>
                </a:lnTo>
                <a:lnTo>
                  <a:pt x="0" y="117119"/>
                </a:lnTo>
                <a:lnTo>
                  <a:pt x="0" y="127680"/>
                </a:lnTo>
                <a:lnTo>
                  <a:pt x="960" y="129600"/>
                </a:lnTo>
                <a:lnTo>
                  <a:pt x="960" y="131521"/>
                </a:lnTo>
                <a:lnTo>
                  <a:pt x="1920" y="132481"/>
                </a:lnTo>
                <a:lnTo>
                  <a:pt x="2880" y="132481"/>
                </a:lnTo>
                <a:lnTo>
                  <a:pt x="2880" y="133441"/>
                </a:lnTo>
                <a:lnTo>
                  <a:pt x="78729" y="133441"/>
                </a:lnTo>
                <a:lnTo>
                  <a:pt x="78729" y="132481"/>
                </a:lnTo>
                <a:lnTo>
                  <a:pt x="79674" y="132481"/>
                </a:lnTo>
                <a:lnTo>
                  <a:pt x="79674" y="131521"/>
                </a:lnTo>
                <a:lnTo>
                  <a:pt x="80634" y="131521"/>
                </a:lnTo>
                <a:lnTo>
                  <a:pt x="80634" y="129600"/>
                </a:lnTo>
                <a:lnTo>
                  <a:pt x="81610" y="127680"/>
                </a:lnTo>
                <a:lnTo>
                  <a:pt x="81610" y="118079"/>
                </a:lnTo>
                <a:lnTo>
                  <a:pt x="80634" y="117119"/>
                </a:lnTo>
                <a:lnTo>
                  <a:pt x="80634" y="115199"/>
                </a:lnTo>
                <a:lnTo>
                  <a:pt x="79674" y="114239"/>
                </a:lnTo>
                <a:lnTo>
                  <a:pt x="79674" y="113278"/>
                </a:lnTo>
                <a:lnTo>
                  <a:pt x="78729" y="113278"/>
                </a:lnTo>
                <a:lnTo>
                  <a:pt x="78729" y="112318"/>
                </a:lnTo>
                <a:lnTo>
                  <a:pt x="55686" y="112318"/>
                </a:lnTo>
                <a:lnTo>
                  <a:pt x="55686" y="9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7" name="object 787"/>
          <p:cNvSpPr/>
          <p:nvPr/>
        </p:nvSpPr>
        <p:spPr>
          <a:xfrm>
            <a:off x="2285923" y="4078681"/>
            <a:ext cx="92171" cy="137281"/>
          </a:xfrm>
          <a:custGeom>
            <a:avLst/>
            <a:gdLst/>
            <a:ahLst/>
            <a:cxnLst/>
            <a:rect l="l" t="t" r="r" b="b"/>
            <a:pathLst>
              <a:path w="92171" h="137281">
                <a:moveTo>
                  <a:pt x="49926" y="85435"/>
                </a:moveTo>
                <a:lnTo>
                  <a:pt x="54726" y="84475"/>
                </a:lnTo>
                <a:lnTo>
                  <a:pt x="59527" y="82570"/>
                </a:lnTo>
                <a:lnTo>
                  <a:pt x="63367" y="80634"/>
                </a:lnTo>
                <a:lnTo>
                  <a:pt x="66248" y="78729"/>
                </a:lnTo>
                <a:lnTo>
                  <a:pt x="66248" y="83530"/>
                </a:lnTo>
                <a:lnTo>
                  <a:pt x="65288" y="89275"/>
                </a:lnTo>
                <a:lnTo>
                  <a:pt x="64328" y="93116"/>
                </a:lnTo>
                <a:lnTo>
                  <a:pt x="62407" y="97916"/>
                </a:lnTo>
                <a:lnTo>
                  <a:pt x="61447" y="101757"/>
                </a:lnTo>
                <a:lnTo>
                  <a:pt x="58567" y="105597"/>
                </a:lnTo>
                <a:lnTo>
                  <a:pt x="56647" y="108478"/>
                </a:lnTo>
                <a:lnTo>
                  <a:pt x="52806" y="111358"/>
                </a:lnTo>
                <a:lnTo>
                  <a:pt x="48966" y="114239"/>
                </a:lnTo>
                <a:lnTo>
                  <a:pt x="45125" y="116159"/>
                </a:lnTo>
                <a:lnTo>
                  <a:pt x="40325" y="117119"/>
                </a:lnTo>
                <a:lnTo>
                  <a:pt x="30723" y="117119"/>
                </a:lnTo>
                <a:lnTo>
                  <a:pt x="27843" y="116159"/>
                </a:lnTo>
                <a:lnTo>
                  <a:pt x="24963" y="116159"/>
                </a:lnTo>
                <a:lnTo>
                  <a:pt x="22082" y="115199"/>
                </a:lnTo>
                <a:lnTo>
                  <a:pt x="20162" y="115199"/>
                </a:lnTo>
                <a:lnTo>
                  <a:pt x="18242" y="114239"/>
                </a:lnTo>
                <a:lnTo>
                  <a:pt x="15361" y="114239"/>
                </a:lnTo>
                <a:lnTo>
                  <a:pt x="13441" y="113278"/>
                </a:lnTo>
                <a:lnTo>
                  <a:pt x="12481" y="113278"/>
                </a:lnTo>
                <a:lnTo>
                  <a:pt x="10561" y="112318"/>
                </a:lnTo>
                <a:lnTo>
                  <a:pt x="6720" y="112318"/>
                </a:lnTo>
                <a:lnTo>
                  <a:pt x="6720" y="113278"/>
                </a:lnTo>
                <a:lnTo>
                  <a:pt x="5760" y="114239"/>
                </a:lnTo>
                <a:lnTo>
                  <a:pt x="5760" y="129600"/>
                </a:lnTo>
                <a:lnTo>
                  <a:pt x="6720" y="130561"/>
                </a:lnTo>
                <a:lnTo>
                  <a:pt x="7680" y="131521"/>
                </a:lnTo>
                <a:lnTo>
                  <a:pt x="8641" y="132481"/>
                </a:lnTo>
                <a:lnTo>
                  <a:pt x="9601" y="133441"/>
                </a:lnTo>
                <a:lnTo>
                  <a:pt x="11521" y="133441"/>
                </a:lnTo>
                <a:lnTo>
                  <a:pt x="12481" y="134401"/>
                </a:lnTo>
                <a:lnTo>
                  <a:pt x="14401" y="135361"/>
                </a:lnTo>
                <a:lnTo>
                  <a:pt x="17282" y="135361"/>
                </a:lnTo>
                <a:lnTo>
                  <a:pt x="20162" y="136321"/>
                </a:lnTo>
                <a:lnTo>
                  <a:pt x="22082" y="136321"/>
                </a:lnTo>
                <a:lnTo>
                  <a:pt x="24963" y="137281"/>
                </a:lnTo>
                <a:lnTo>
                  <a:pt x="42245" y="137281"/>
                </a:lnTo>
                <a:lnTo>
                  <a:pt x="49926" y="136321"/>
                </a:lnTo>
                <a:lnTo>
                  <a:pt x="55686" y="134401"/>
                </a:lnTo>
                <a:lnTo>
                  <a:pt x="62407" y="132481"/>
                </a:lnTo>
                <a:lnTo>
                  <a:pt x="67208" y="129600"/>
                </a:lnTo>
                <a:lnTo>
                  <a:pt x="71048" y="125760"/>
                </a:lnTo>
                <a:lnTo>
                  <a:pt x="75834" y="121919"/>
                </a:lnTo>
                <a:lnTo>
                  <a:pt x="79674" y="117119"/>
                </a:lnTo>
                <a:lnTo>
                  <a:pt x="81610" y="112318"/>
                </a:lnTo>
                <a:lnTo>
                  <a:pt x="84475" y="107518"/>
                </a:lnTo>
                <a:lnTo>
                  <a:pt x="86395" y="101757"/>
                </a:lnTo>
                <a:lnTo>
                  <a:pt x="88331" y="96956"/>
                </a:lnTo>
                <a:lnTo>
                  <a:pt x="90236" y="91196"/>
                </a:lnTo>
                <a:lnTo>
                  <a:pt x="91196" y="85435"/>
                </a:lnTo>
                <a:lnTo>
                  <a:pt x="91196" y="79689"/>
                </a:lnTo>
                <a:lnTo>
                  <a:pt x="92171" y="73913"/>
                </a:lnTo>
                <a:lnTo>
                  <a:pt x="92171" y="50886"/>
                </a:lnTo>
                <a:lnTo>
                  <a:pt x="91196" y="46085"/>
                </a:lnTo>
                <a:lnTo>
                  <a:pt x="91196" y="40325"/>
                </a:lnTo>
                <a:lnTo>
                  <a:pt x="90236" y="35524"/>
                </a:lnTo>
                <a:lnTo>
                  <a:pt x="88331" y="30723"/>
                </a:lnTo>
                <a:lnTo>
                  <a:pt x="87355" y="25923"/>
                </a:lnTo>
                <a:lnTo>
                  <a:pt x="85450" y="22082"/>
                </a:lnTo>
                <a:lnTo>
                  <a:pt x="83515" y="18242"/>
                </a:lnTo>
                <a:lnTo>
                  <a:pt x="81610" y="14401"/>
                </a:lnTo>
                <a:lnTo>
                  <a:pt x="78729" y="10561"/>
                </a:lnTo>
                <a:lnTo>
                  <a:pt x="74889" y="8641"/>
                </a:lnTo>
                <a:lnTo>
                  <a:pt x="72008" y="5760"/>
                </a:lnTo>
                <a:lnTo>
                  <a:pt x="68168" y="3840"/>
                </a:lnTo>
                <a:lnTo>
                  <a:pt x="63367" y="1920"/>
                </a:lnTo>
                <a:lnTo>
                  <a:pt x="58567" y="960"/>
                </a:lnTo>
                <a:lnTo>
                  <a:pt x="52806" y="0"/>
                </a:lnTo>
                <a:lnTo>
                  <a:pt x="39364" y="0"/>
                </a:lnTo>
                <a:lnTo>
                  <a:pt x="32644" y="960"/>
                </a:lnTo>
                <a:lnTo>
                  <a:pt x="26883" y="3840"/>
                </a:lnTo>
                <a:lnTo>
                  <a:pt x="21122" y="5760"/>
                </a:lnTo>
                <a:lnTo>
                  <a:pt x="16322" y="8641"/>
                </a:lnTo>
                <a:lnTo>
                  <a:pt x="12481" y="13441"/>
                </a:lnTo>
                <a:lnTo>
                  <a:pt x="8641" y="17282"/>
                </a:lnTo>
                <a:lnTo>
                  <a:pt x="5760" y="22082"/>
                </a:lnTo>
                <a:lnTo>
                  <a:pt x="2880" y="27843"/>
                </a:lnTo>
                <a:lnTo>
                  <a:pt x="960" y="32644"/>
                </a:lnTo>
                <a:lnTo>
                  <a:pt x="0" y="39364"/>
                </a:lnTo>
                <a:lnTo>
                  <a:pt x="0" y="51846"/>
                </a:lnTo>
                <a:lnTo>
                  <a:pt x="960" y="57607"/>
                </a:lnTo>
                <a:lnTo>
                  <a:pt x="2880" y="62407"/>
                </a:lnTo>
                <a:lnTo>
                  <a:pt x="3840" y="68168"/>
                </a:lnTo>
                <a:lnTo>
                  <a:pt x="5760" y="72008"/>
                </a:lnTo>
                <a:lnTo>
                  <a:pt x="9601" y="75849"/>
                </a:lnTo>
                <a:lnTo>
                  <a:pt x="12481" y="78729"/>
                </a:lnTo>
                <a:lnTo>
                  <a:pt x="16322" y="81594"/>
                </a:lnTo>
                <a:lnTo>
                  <a:pt x="21122" y="83530"/>
                </a:lnTo>
                <a:lnTo>
                  <a:pt x="25923" y="85435"/>
                </a:lnTo>
                <a:lnTo>
                  <a:pt x="26883" y="50886"/>
                </a:lnTo>
                <a:lnTo>
                  <a:pt x="26883" y="37444"/>
                </a:lnTo>
                <a:lnTo>
                  <a:pt x="27843" y="34564"/>
                </a:lnTo>
                <a:lnTo>
                  <a:pt x="28803" y="31683"/>
                </a:lnTo>
                <a:lnTo>
                  <a:pt x="29763" y="29763"/>
                </a:lnTo>
                <a:lnTo>
                  <a:pt x="31683" y="26883"/>
                </a:lnTo>
                <a:lnTo>
                  <a:pt x="32644" y="24963"/>
                </a:lnTo>
                <a:lnTo>
                  <a:pt x="35524" y="24002"/>
                </a:lnTo>
                <a:lnTo>
                  <a:pt x="37444" y="22082"/>
                </a:lnTo>
                <a:lnTo>
                  <a:pt x="39364" y="21122"/>
                </a:lnTo>
                <a:lnTo>
                  <a:pt x="51846" y="21122"/>
                </a:lnTo>
                <a:lnTo>
                  <a:pt x="54726" y="23042"/>
                </a:lnTo>
                <a:lnTo>
                  <a:pt x="56647" y="24002"/>
                </a:lnTo>
                <a:lnTo>
                  <a:pt x="58567" y="25923"/>
                </a:lnTo>
                <a:lnTo>
                  <a:pt x="60487" y="28803"/>
                </a:lnTo>
                <a:lnTo>
                  <a:pt x="62407" y="31683"/>
                </a:lnTo>
                <a:lnTo>
                  <a:pt x="63367" y="35524"/>
                </a:lnTo>
                <a:lnTo>
                  <a:pt x="64328" y="40325"/>
                </a:lnTo>
                <a:lnTo>
                  <a:pt x="65288" y="46085"/>
                </a:lnTo>
                <a:lnTo>
                  <a:pt x="65288" y="59527"/>
                </a:lnTo>
                <a:lnTo>
                  <a:pt x="62407" y="61447"/>
                </a:lnTo>
                <a:lnTo>
                  <a:pt x="59527" y="62407"/>
                </a:lnTo>
                <a:lnTo>
                  <a:pt x="55686" y="64328"/>
                </a:lnTo>
                <a:lnTo>
                  <a:pt x="52806" y="65288"/>
                </a:lnTo>
                <a:lnTo>
                  <a:pt x="38404" y="65288"/>
                </a:lnTo>
                <a:lnTo>
                  <a:pt x="36484" y="64328"/>
                </a:lnTo>
                <a:lnTo>
                  <a:pt x="34564" y="63352"/>
                </a:lnTo>
                <a:lnTo>
                  <a:pt x="32644" y="62407"/>
                </a:lnTo>
                <a:lnTo>
                  <a:pt x="30723" y="60487"/>
                </a:lnTo>
                <a:lnTo>
                  <a:pt x="29763" y="58567"/>
                </a:lnTo>
                <a:lnTo>
                  <a:pt x="32644" y="86410"/>
                </a:lnTo>
                <a:lnTo>
                  <a:pt x="45125" y="86410"/>
                </a:lnTo>
                <a:lnTo>
                  <a:pt x="49926" y="8543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8" name="object 788"/>
          <p:cNvSpPr/>
          <p:nvPr/>
        </p:nvSpPr>
        <p:spPr>
          <a:xfrm>
            <a:off x="2311847" y="4129567"/>
            <a:ext cx="6720" cy="35524"/>
          </a:xfrm>
          <a:custGeom>
            <a:avLst/>
            <a:gdLst/>
            <a:ahLst/>
            <a:cxnLst/>
            <a:rect l="l" t="t" r="r" b="b"/>
            <a:pathLst>
              <a:path w="6720" h="35524">
                <a:moveTo>
                  <a:pt x="6720" y="35524"/>
                </a:moveTo>
                <a:lnTo>
                  <a:pt x="3840" y="7680"/>
                </a:lnTo>
                <a:lnTo>
                  <a:pt x="2880" y="4800"/>
                </a:lnTo>
                <a:lnTo>
                  <a:pt x="1920" y="2880"/>
                </a:lnTo>
                <a:lnTo>
                  <a:pt x="960" y="0"/>
                </a:lnTo>
                <a:lnTo>
                  <a:pt x="0" y="34549"/>
                </a:lnTo>
                <a:lnTo>
                  <a:pt x="6720" y="3552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9" name="object 789"/>
          <p:cNvSpPr/>
          <p:nvPr/>
        </p:nvSpPr>
        <p:spPr>
          <a:xfrm>
            <a:off x="2419365" y="4078681"/>
            <a:ext cx="21122" cy="37444"/>
          </a:xfrm>
          <a:custGeom>
            <a:avLst/>
            <a:gdLst/>
            <a:ahLst/>
            <a:cxnLst/>
            <a:rect l="l" t="t" r="r" b="b"/>
            <a:pathLst>
              <a:path w="21122" h="37444">
                <a:moveTo>
                  <a:pt x="13441" y="0"/>
                </a:moveTo>
                <a:lnTo>
                  <a:pt x="5760" y="960"/>
                </a:lnTo>
                <a:lnTo>
                  <a:pt x="0" y="3840"/>
                </a:lnTo>
                <a:lnTo>
                  <a:pt x="960" y="37444"/>
                </a:lnTo>
                <a:lnTo>
                  <a:pt x="1920" y="34564"/>
                </a:lnTo>
                <a:lnTo>
                  <a:pt x="2880" y="31683"/>
                </a:lnTo>
                <a:lnTo>
                  <a:pt x="3840" y="29763"/>
                </a:lnTo>
                <a:lnTo>
                  <a:pt x="4800" y="26883"/>
                </a:lnTo>
                <a:lnTo>
                  <a:pt x="6720" y="24963"/>
                </a:lnTo>
                <a:lnTo>
                  <a:pt x="8641" y="24002"/>
                </a:lnTo>
                <a:lnTo>
                  <a:pt x="10561" y="22082"/>
                </a:lnTo>
                <a:lnTo>
                  <a:pt x="13441" y="21122"/>
                </a:lnTo>
                <a:lnTo>
                  <a:pt x="16322" y="21122"/>
                </a:lnTo>
                <a:lnTo>
                  <a:pt x="21122" y="0"/>
                </a:lnTo>
                <a:lnTo>
                  <a:pt x="1344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0" name="object 790"/>
          <p:cNvSpPr/>
          <p:nvPr/>
        </p:nvSpPr>
        <p:spPr>
          <a:xfrm>
            <a:off x="2393441" y="4078681"/>
            <a:ext cx="92156" cy="137281"/>
          </a:xfrm>
          <a:custGeom>
            <a:avLst/>
            <a:gdLst/>
            <a:ahLst/>
            <a:cxnLst/>
            <a:rect l="l" t="t" r="r" b="b"/>
            <a:pathLst>
              <a:path w="92156" h="137281">
                <a:moveTo>
                  <a:pt x="42245" y="137281"/>
                </a:moveTo>
                <a:lnTo>
                  <a:pt x="48966" y="136321"/>
                </a:lnTo>
                <a:lnTo>
                  <a:pt x="55686" y="134401"/>
                </a:lnTo>
                <a:lnTo>
                  <a:pt x="61447" y="132481"/>
                </a:lnTo>
                <a:lnTo>
                  <a:pt x="66233" y="129600"/>
                </a:lnTo>
                <a:lnTo>
                  <a:pt x="71033" y="125760"/>
                </a:lnTo>
                <a:lnTo>
                  <a:pt x="74874" y="121919"/>
                </a:lnTo>
                <a:lnTo>
                  <a:pt x="78729" y="117119"/>
                </a:lnTo>
                <a:lnTo>
                  <a:pt x="81594" y="112318"/>
                </a:lnTo>
                <a:lnTo>
                  <a:pt x="84475" y="107518"/>
                </a:lnTo>
                <a:lnTo>
                  <a:pt x="86410" y="101757"/>
                </a:lnTo>
                <a:lnTo>
                  <a:pt x="87355" y="96956"/>
                </a:lnTo>
                <a:lnTo>
                  <a:pt x="89275" y="91196"/>
                </a:lnTo>
                <a:lnTo>
                  <a:pt x="90236" y="85435"/>
                </a:lnTo>
                <a:lnTo>
                  <a:pt x="91196" y="79689"/>
                </a:lnTo>
                <a:lnTo>
                  <a:pt x="91196" y="73913"/>
                </a:lnTo>
                <a:lnTo>
                  <a:pt x="92156" y="68168"/>
                </a:lnTo>
                <a:lnTo>
                  <a:pt x="92156" y="56647"/>
                </a:lnTo>
                <a:lnTo>
                  <a:pt x="91196" y="50886"/>
                </a:lnTo>
                <a:lnTo>
                  <a:pt x="91196" y="46085"/>
                </a:lnTo>
                <a:lnTo>
                  <a:pt x="90236" y="40325"/>
                </a:lnTo>
                <a:lnTo>
                  <a:pt x="89275" y="35524"/>
                </a:lnTo>
                <a:lnTo>
                  <a:pt x="88315" y="30723"/>
                </a:lnTo>
                <a:lnTo>
                  <a:pt x="87355" y="25923"/>
                </a:lnTo>
                <a:lnTo>
                  <a:pt x="85435" y="22082"/>
                </a:lnTo>
                <a:lnTo>
                  <a:pt x="83515" y="18242"/>
                </a:lnTo>
                <a:lnTo>
                  <a:pt x="80634" y="14401"/>
                </a:lnTo>
                <a:lnTo>
                  <a:pt x="77754" y="10561"/>
                </a:lnTo>
                <a:lnTo>
                  <a:pt x="74874" y="8641"/>
                </a:lnTo>
                <a:lnTo>
                  <a:pt x="71033" y="5760"/>
                </a:lnTo>
                <a:lnTo>
                  <a:pt x="67193" y="3840"/>
                </a:lnTo>
                <a:lnTo>
                  <a:pt x="62407" y="1920"/>
                </a:lnTo>
                <a:lnTo>
                  <a:pt x="58567" y="960"/>
                </a:lnTo>
                <a:lnTo>
                  <a:pt x="52806" y="0"/>
                </a:lnTo>
                <a:lnTo>
                  <a:pt x="47045" y="0"/>
                </a:lnTo>
                <a:lnTo>
                  <a:pt x="42245" y="21122"/>
                </a:lnTo>
                <a:lnTo>
                  <a:pt x="51846" y="21122"/>
                </a:lnTo>
                <a:lnTo>
                  <a:pt x="53766" y="23042"/>
                </a:lnTo>
                <a:lnTo>
                  <a:pt x="56647" y="24002"/>
                </a:lnTo>
                <a:lnTo>
                  <a:pt x="58567" y="25923"/>
                </a:lnTo>
                <a:lnTo>
                  <a:pt x="60487" y="28803"/>
                </a:lnTo>
                <a:lnTo>
                  <a:pt x="61447" y="31683"/>
                </a:lnTo>
                <a:lnTo>
                  <a:pt x="63352" y="35524"/>
                </a:lnTo>
                <a:lnTo>
                  <a:pt x="63352" y="40325"/>
                </a:lnTo>
                <a:lnTo>
                  <a:pt x="64328" y="46085"/>
                </a:lnTo>
                <a:lnTo>
                  <a:pt x="65288" y="51846"/>
                </a:lnTo>
                <a:lnTo>
                  <a:pt x="65288" y="59527"/>
                </a:lnTo>
                <a:lnTo>
                  <a:pt x="62407" y="61447"/>
                </a:lnTo>
                <a:lnTo>
                  <a:pt x="58567" y="62407"/>
                </a:lnTo>
                <a:lnTo>
                  <a:pt x="55686" y="64328"/>
                </a:lnTo>
                <a:lnTo>
                  <a:pt x="51846" y="65288"/>
                </a:lnTo>
                <a:lnTo>
                  <a:pt x="38404" y="65288"/>
                </a:lnTo>
                <a:lnTo>
                  <a:pt x="36484" y="64328"/>
                </a:lnTo>
                <a:lnTo>
                  <a:pt x="33604" y="63352"/>
                </a:lnTo>
                <a:lnTo>
                  <a:pt x="31683" y="62407"/>
                </a:lnTo>
                <a:lnTo>
                  <a:pt x="30723" y="60487"/>
                </a:lnTo>
                <a:lnTo>
                  <a:pt x="28803" y="58567"/>
                </a:lnTo>
                <a:lnTo>
                  <a:pt x="27843" y="55686"/>
                </a:lnTo>
                <a:lnTo>
                  <a:pt x="27843" y="53766"/>
                </a:lnTo>
                <a:lnTo>
                  <a:pt x="26883" y="50886"/>
                </a:lnTo>
                <a:lnTo>
                  <a:pt x="26883" y="37444"/>
                </a:lnTo>
                <a:lnTo>
                  <a:pt x="25923" y="3840"/>
                </a:lnTo>
                <a:lnTo>
                  <a:pt x="20162" y="5760"/>
                </a:lnTo>
                <a:lnTo>
                  <a:pt x="15361" y="8641"/>
                </a:lnTo>
                <a:lnTo>
                  <a:pt x="11521" y="13441"/>
                </a:lnTo>
                <a:lnTo>
                  <a:pt x="7680" y="17282"/>
                </a:lnTo>
                <a:lnTo>
                  <a:pt x="4800" y="22082"/>
                </a:lnTo>
                <a:lnTo>
                  <a:pt x="2880" y="27843"/>
                </a:lnTo>
                <a:lnTo>
                  <a:pt x="960" y="32644"/>
                </a:lnTo>
                <a:lnTo>
                  <a:pt x="0" y="39364"/>
                </a:lnTo>
                <a:lnTo>
                  <a:pt x="0" y="51846"/>
                </a:lnTo>
                <a:lnTo>
                  <a:pt x="960" y="57607"/>
                </a:lnTo>
                <a:lnTo>
                  <a:pt x="1920" y="62407"/>
                </a:lnTo>
                <a:lnTo>
                  <a:pt x="3840" y="68168"/>
                </a:lnTo>
                <a:lnTo>
                  <a:pt x="5760" y="72008"/>
                </a:lnTo>
                <a:lnTo>
                  <a:pt x="8641" y="75849"/>
                </a:lnTo>
                <a:lnTo>
                  <a:pt x="11521" y="78729"/>
                </a:lnTo>
                <a:lnTo>
                  <a:pt x="16322" y="81594"/>
                </a:lnTo>
                <a:lnTo>
                  <a:pt x="21122" y="83530"/>
                </a:lnTo>
                <a:lnTo>
                  <a:pt x="25923" y="85435"/>
                </a:lnTo>
                <a:lnTo>
                  <a:pt x="31683" y="86410"/>
                </a:lnTo>
                <a:lnTo>
                  <a:pt x="44165" y="86410"/>
                </a:lnTo>
                <a:lnTo>
                  <a:pt x="49926" y="85435"/>
                </a:lnTo>
                <a:lnTo>
                  <a:pt x="53766" y="84475"/>
                </a:lnTo>
                <a:lnTo>
                  <a:pt x="58567" y="82570"/>
                </a:lnTo>
                <a:lnTo>
                  <a:pt x="62407" y="80634"/>
                </a:lnTo>
                <a:lnTo>
                  <a:pt x="65288" y="78729"/>
                </a:lnTo>
                <a:lnTo>
                  <a:pt x="65288" y="83530"/>
                </a:lnTo>
                <a:lnTo>
                  <a:pt x="64328" y="89275"/>
                </a:lnTo>
                <a:lnTo>
                  <a:pt x="63352" y="93116"/>
                </a:lnTo>
                <a:lnTo>
                  <a:pt x="62407" y="97916"/>
                </a:lnTo>
                <a:lnTo>
                  <a:pt x="60487" y="101757"/>
                </a:lnTo>
                <a:lnTo>
                  <a:pt x="58567" y="105597"/>
                </a:lnTo>
                <a:lnTo>
                  <a:pt x="55686" y="108478"/>
                </a:lnTo>
                <a:lnTo>
                  <a:pt x="52806" y="111358"/>
                </a:lnTo>
                <a:lnTo>
                  <a:pt x="48966" y="114239"/>
                </a:lnTo>
                <a:lnTo>
                  <a:pt x="44165" y="116159"/>
                </a:lnTo>
                <a:lnTo>
                  <a:pt x="39364" y="117119"/>
                </a:lnTo>
                <a:lnTo>
                  <a:pt x="30723" y="117119"/>
                </a:lnTo>
                <a:lnTo>
                  <a:pt x="27843" y="116159"/>
                </a:lnTo>
                <a:lnTo>
                  <a:pt x="24963" y="116159"/>
                </a:lnTo>
                <a:lnTo>
                  <a:pt x="22082" y="115199"/>
                </a:lnTo>
                <a:lnTo>
                  <a:pt x="19202" y="115199"/>
                </a:lnTo>
                <a:lnTo>
                  <a:pt x="17282" y="114239"/>
                </a:lnTo>
                <a:lnTo>
                  <a:pt x="15361" y="114239"/>
                </a:lnTo>
                <a:lnTo>
                  <a:pt x="13441" y="113278"/>
                </a:lnTo>
                <a:lnTo>
                  <a:pt x="11521" y="113278"/>
                </a:lnTo>
                <a:lnTo>
                  <a:pt x="10561" y="112318"/>
                </a:lnTo>
                <a:lnTo>
                  <a:pt x="6720" y="112318"/>
                </a:lnTo>
                <a:lnTo>
                  <a:pt x="5760" y="113278"/>
                </a:lnTo>
                <a:lnTo>
                  <a:pt x="5760" y="114239"/>
                </a:lnTo>
                <a:lnTo>
                  <a:pt x="4800" y="115199"/>
                </a:lnTo>
                <a:lnTo>
                  <a:pt x="4800" y="126720"/>
                </a:lnTo>
                <a:lnTo>
                  <a:pt x="5760" y="128640"/>
                </a:lnTo>
                <a:lnTo>
                  <a:pt x="5760" y="129600"/>
                </a:lnTo>
                <a:lnTo>
                  <a:pt x="6720" y="130561"/>
                </a:lnTo>
                <a:lnTo>
                  <a:pt x="6720" y="131521"/>
                </a:lnTo>
                <a:lnTo>
                  <a:pt x="7680" y="132481"/>
                </a:lnTo>
                <a:lnTo>
                  <a:pt x="8641" y="133441"/>
                </a:lnTo>
                <a:lnTo>
                  <a:pt x="10561" y="133441"/>
                </a:lnTo>
                <a:lnTo>
                  <a:pt x="12481" y="134401"/>
                </a:lnTo>
                <a:lnTo>
                  <a:pt x="14401" y="135361"/>
                </a:lnTo>
                <a:lnTo>
                  <a:pt x="16322" y="135361"/>
                </a:lnTo>
                <a:lnTo>
                  <a:pt x="19202" y="136321"/>
                </a:lnTo>
                <a:lnTo>
                  <a:pt x="22082" y="136321"/>
                </a:lnTo>
                <a:lnTo>
                  <a:pt x="24963" y="137281"/>
                </a:lnTo>
                <a:lnTo>
                  <a:pt x="42245" y="13728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1" name="object 791"/>
          <p:cNvSpPr/>
          <p:nvPr/>
        </p:nvSpPr>
        <p:spPr>
          <a:xfrm>
            <a:off x="2528803" y="4176598"/>
            <a:ext cx="8641" cy="39364"/>
          </a:xfrm>
          <a:custGeom>
            <a:avLst/>
            <a:gdLst/>
            <a:ahLst/>
            <a:cxnLst/>
            <a:rect l="l" t="t" r="r" b="b"/>
            <a:pathLst>
              <a:path w="8641" h="39364">
                <a:moveTo>
                  <a:pt x="7680" y="39364"/>
                </a:moveTo>
                <a:lnTo>
                  <a:pt x="8641" y="16322"/>
                </a:lnTo>
                <a:lnTo>
                  <a:pt x="6720" y="14401"/>
                </a:lnTo>
                <a:lnTo>
                  <a:pt x="3840" y="12481"/>
                </a:lnTo>
                <a:lnTo>
                  <a:pt x="2880" y="8641"/>
                </a:lnTo>
                <a:lnTo>
                  <a:pt x="960" y="4800"/>
                </a:lnTo>
                <a:lnTo>
                  <a:pt x="0" y="0"/>
                </a:lnTo>
                <a:lnTo>
                  <a:pt x="0" y="38404"/>
                </a:lnTo>
                <a:lnTo>
                  <a:pt x="7680" y="393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2" name="object 792"/>
          <p:cNvSpPr/>
          <p:nvPr/>
        </p:nvSpPr>
        <p:spPr>
          <a:xfrm>
            <a:off x="2499039" y="4078681"/>
            <a:ext cx="95996" cy="137281"/>
          </a:xfrm>
          <a:custGeom>
            <a:avLst/>
            <a:gdLst/>
            <a:ahLst/>
            <a:cxnLst/>
            <a:rect l="l" t="t" r="r" b="b"/>
            <a:pathLst>
              <a:path w="95996" h="137281">
                <a:moveTo>
                  <a:pt x="0" y="69128"/>
                </a:moveTo>
                <a:lnTo>
                  <a:pt x="42" y="72953"/>
                </a:lnTo>
                <a:lnTo>
                  <a:pt x="906" y="85988"/>
                </a:lnTo>
                <a:lnTo>
                  <a:pt x="2880" y="97916"/>
                </a:lnTo>
                <a:lnTo>
                  <a:pt x="3840" y="106558"/>
                </a:lnTo>
                <a:lnTo>
                  <a:pt x="6720" y="114239"/>
                </a:lnTo>
                <a:lnTo>
                  <a:pt x="9601" y="119999"/>
                </a:lnTo>
                <a:lnTo>
                  <a:pt x="13441" y="125760"/>
                </a:lnTo>
                <a:lnTo>
                  <a:pt x="18242" y="129600"/>
                </a:lnTo>
                <a:lnTo>
                  <a:pt x="24002" y="133441"/>
                </a:lnTo>
                <a:lnTo>
                  <a:pt x="29763" y="136321"/>
                </a:lnTo>
                <a:lnTo>
                  <a:pt x="29763" y="97916"/>
                </a:lnTo>
                <a:lnTo>
                  <a:pt x="28803" y="91196"/>
                </a:lnTo>
                <a:lnTo>
                  <a:pt x="27843" y="85435"/>
                </a:lnTo>
                <a:lnTo>
                  <a:pt x="27843" y="53766"/>
                </a:lnTo>
                <a:lnTo>
                  <a:pt x="28803" y="48005"/>
                </a:lnTo>
                <a:lnTo>
                  <a:pt x="28803" y="42245"/>
                </a:lnTo>
                <a:lnTo>
                  <a:pt x="30723" y="37444"/>
                </a:lnTo>
                <a:lnTo>
                  <a:pt x="31683" y="32644"/>
                </a:lnTo>
                <a:lnTo>
                  <a:pt x="33604" y="28803"/>
                </a:lnTo>
                <a:lnTo>
                  <a:pt x="35524" y="25923"/>
                </a:lnTo>
                <a:lnTo>
                  <a:pt x="38404" y="24002"/>
                </a:lnTo>
                <a:lnTo>
                  <a:pt x="40325" y="22082"/>
                </a:lnTo>
                <a:lnTo>
                  <a:pt x="44165" y="21122"/>
                </a:lnTo>
                <a:lnTo>
                  <a:pt x="50886" y="21122"/>
                </a:lnTo>
                <a:lnTo>
                  <a:pt x="52806" y="22082"/>
                </a:lnTo>
                <a:lnTo>
                  <a:pt x="54726" y="22082"/>
                </a:lnTo>
                <a:lnTo>
                  <a:pt x="56647" y="23042"/>
                </a:lnTo>
                <a:lnTo>
                  <a:pt x="58552" y="24002"/>
                </a:lnTo>
                <a:lnTo>
                  <a:pt x="59512" y="25923"/>
                </a:lnTo>
                <a:lnTo>
                  <a:pt x="61447" y="26883"/>
                </a:lnTo>
                <a:lnTo>
                  <a:pt x="62392" y="28803"/>
                </a:lnTo>
                <a:lnTo>
                  <a:pt x="63352" y="31683"/>
                </a:lnTo>
                <a:lnTo>
                  <a:pt x="64328" y="33604"/>
                </a:lnTo>
                <a:lnTo>
                  <a:pt x="65288" y="36484"/>
                </a:lnTo>
                <a:lnTo>
                  <a:pt x="66233" y="40325"/>
                </a:lnTo>
                <a:lnTo>
                  <a:pt x="67193" y="44165"/>
                </a:lnTo>
                <a:lnTo>
                  <a:pt x="67193" y="48005"/>
                </a:lnTo>
                <a:lnTo>
                  <a:pt x="68168" y="52806"/>
                </a:lnTo>
                <a:lnTo>
                  <a:pt x="68168" y="88315"/>
                </a:lnTo>
                <a:lnTo>
                  <a:pt x="67193" y="92156"/>
                </a:lnTo>
                <a:lnTo>
                  <a:pt x="66233" y="95996"/>
                </a:lnTo>
                <a:lnTo>
                  <a:pt x="66233" y="98877"/>
                </a:lnTo>
                <a:lnTo>
                  <a:pt x="65288" y="101757"/>
                </a:lnTo>
                <a:lnTo>
                  <a:pt x="64328" y="104637"/>
                </a:lnTo>
                <a:lnTo>
                  <a:pt x="63352" y="107518"/>
                </a:lnTo>
                <a:lnTo>
                  <a:pt x="61447" y="109438"/>
                </a:lnTo>
                <a:lnTo>
                  <a:pt x="60487" y="111358"/>
                </a:lnTo>
                <a:lnTo>
                  <a:pt x="58552" y="113278"/>
                </a:lnTo>
                <a:lnTo>
                  <a:pt x="56647" y="114239"/>
                </a:lnTo>
                <a:lnTo>
                  <a:pt x="54726" y="115199"/>
                </a:lnTo>
                <a:lnTo>
                  <a:pt x="52806" y="116159"/>
                </a:lnTo>
                <a:lnTo>
                  <a:pt x="44165" y="116159"/>
                </a:lnTo>
                <a:lnTo>
                  <a:pt x="41285" y="115199"/>
                </a:lnTo>
                <a:lnTo>
                  <a:pt x="38404" y="114239"/>
                </a:lnTo>
                <a:lnTo>
                  <a:pt x="37444" y="137281"/>
                </a:lnTo>
                <a:lnTo>
                  <a:pt x="55671" y="137281"/>
                </a:lnTo>
                <a:lnTo>
                  <a:pt x="63352" y="136321"/>
                </a:lnTo>
                <a:lnTo>
                  <a:pt x="69113" y="132481"/>
                </a:lnTo>
                <a:lnTo>
                  <a:pt x="75834" y="129600"/>
                </a:lnTo>
                <a:lnTo>
                  <a:pt x="80634" y="124800"/>
                </a:lnTo>
                <a:lnTo>
                  <a:pt x="84475" y="119039"/>
                </a:lnTo>
                <a:lnTo>
                  <a:pt x="88315" y="113278"/>
                </a:lnTo>
                <a:lnTo>
                  <a:pt x="91196" y="105597"/>
                </a:lnTo>
                <a:lnTo>
                  <a:pt x="93116" y="96956"/>
                </a:lnTo>
                <a:lnTo>
                  <a:pt x="93776" y="93749"/>
                </a:lnTo>
                <a:lnTo>
                  <a:pt x="95441" y="81515"/>
                </a:lnTo>
                <a:lnTo>
                  <a:pt x="95996" y="68168"/>
                </a:lnTo>
                <a:lnTo>
                  <a:pt x="95953" y="64329"/>
                </a:lnTo>
                <a:lnTo>
                  <a:pt x="95089" y="51292"/>
                </a:lnTo>
                <a:lnTo>
                  <a:pt x="93116" y="39364"/>
                </a:lnTo>
                <a:lnTo>
                  <a:pt x="92156" y="30723"/>
                </a:lnTo>
                <a:lnTo>
                  <a:pt x="90236" y="24002"/>
                </a:lnTo>
                <a:lnTo>
                  <a:pt x="86395" y="18242"/>
                </a:lnTo>
                <a:lnTo>
                  <a:pt x="82555" y="12481"/>
                </a:lnTo>
                <a:lnTo>
                  <a:pt x="77754" y="7680"/>
                </a:lnTo>
                <a:lnTo>
                  <a:pt x="72008" y="4800"/>
                </a:lnTo>
                <a:lnTo>
                  <a:pt x="66233" y="1920"/>
                </a:lnTo>
                <a:lnTo>
                  <a:pt x="58552" y="0"/>
                </a:lnTo>
                <a:lnTo>
                  <a:pt x="40325" y="0"/>
                </a:lnTo>
                <a:lnTo>
                  <a:pt x="32644" y="1920"/>
                </a:lnTo>
                <a:lnTo>
                  <a:pt x="26883" y="4800"/>
                </a:lnTo>
                <a:lnTo>
                  <a:pt x="20162" y="7680"/>
                </a:lnTo>
                <a:lnTo>
                  <a:pt x="15361" y="12481"/>
                </a:lnTo>
                <a:lnTo>
                  <a:pt x="11521" y="19202"/>
                </a:lnTo>
                <a:lnTo>
                  <a:pt x="7680" y="24963"/>
                </a:lnTo>
                <a:lnTo>
                  <a:pt x="4800" y="31683"/>
                </a:lnTo>
                <a:lnTo>
                  <a:pt x="2880" y="40325"/>
                </a:lnTo>
                <a:lnTo>
                  <a:pt x="2217" y="43544"/>
                </a:lnTo>
                <a:lnTo>
                  <a:pt x="554" y="55782"/>
                </a:lnTo>
                <a:lnTo>
                  <a:pt x="0" y="6912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3" name="object 793"/>
          <p:cNvSpPr/>
          <p:nvPr/>
        </p:nvSpPr>
        <p:spPr>
          <a:xfrm>
            <a:off x="2313767" y="3966377"/>
            <a:ext cx="174711" cy="85435"/>
          </a:xfrm>
          <a:custGeom>
            <a:avLst/>
            <a:gdLst/>
            <a:ahLst/>
            <a:cxnLst/>
            <a:rect l="l" t="t" r="r" b="b"/>
            <a:pathLst>
              <a:path w="174711" h="85435">
                <a:moveTo>
                  <a:pt x="87355" y="0"/>
                </a:moveTo>
                <a:lnTo>
                  <a:pt x="0" y="42230"/>
                </a:lnTo>
                <a:lnTo>
                  <a:pt x="43205" y="42230"/>
                </a:lnTo>
                <a:lnTo>
                  <a:pt x="43205" y="85435"/>
                </a:lnTo>
                <a:lnTo>
                  <a:pt x="130561" y="85435"/>
                </a:lnTo>
                <a:lnTo>
                  <a:pt x="130561" y="42230"/>
                </a:lnTo>
                <a:lnTo>
                  <a:pt x="174711" y="42230"/>
                </a:lnTo>
                <a:lnTo>
                  <a:pt x="87355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4" name="object 794"/>
          <p:cNvSpPr/>
          <p:nvPr/>
        </p:nvSpPr>
        <p:spPr>
          <a:xfrm>
            <a:off x="654795" y="6355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5" name="object 795"/>
          <p:cNvSpPr/>
          <p:nvPr/>
        </p:nvSpPr>
        <p:spPr>
          <a:xfrm>
            <a:off x="1855866" y="7107676"/>
            <a:ext cx="274548" cy="210235"/>
          </a:xfrm>
          <a:custGeom>
            <a:avLst/>
            <a:gdLst/>
            <a:ahLst/>
            <a:cxnLst/>
            <a:rect l="l" t="t" r="r" b="b"/>
            <a:pathLst>
              <a:path w="274548" h="210235">
                <a:moveTo>
                  <a:pt x="181432" y="208315"/>
                </a:moveTo>
                <a:lnTo>
                  <a:pt x="182392" y="208315"/>
                </a:lnTo>
                <a:lnTo>
                  <a:pt x="184312" y="209275"/>
                </a:lnTo>
                <a:lnTo>
                  <a:pt x="186232" y="209275"/>
                </a:lnTo>
                <a:lnTo>
                  <a:pt x="187192" y="210235"/>
                </a:lnTo>
                <a:lnTo>
                  <a:pt x="206395" y="210235"/>
                </a:lnTo>
                <a:lnTo>
                  <a:pt x="209260" y="209275"/>
                </a:lnTo>
                <a:lnTo>
                  <a:pt x="212140" y="209275"/>
                </a:lnTo>
                <a:lnTo>
                  <a:pt x="214076" y="208315"/>
                </a:lnTo>
                <a:lnTo>
                  <a:pt x="215036" y="207355"/>
                </a:lnTo>
                <a:lnTo>
                  <a:pt x="215981" y="207355"/>
                </a:lnTo>
                <a:lnTo>
                  <a:pt x="216941" y="206395"/>
                </a:lnTo>
                <a:lnTo>
                  <a:pt x="216941" y="204475"/>
                </a:lnTo>
                <a:lnTo>
                  <a:pt x="217916" y="203514"/>
                </a:lnTo>
                <a:lnTo>
                  <a:pt x="273588" y="10561"/>
                </a:lnTo>
                <a:lnTo>
                  <a:pt x="273588" y="4800"/>
                </a:lnTo>
                <a:lnTo>
                  <a:pt x="274548" y="3840"/>
                </a:lnTo>
                <a:lnTo>
                  <a:pt x="273588" y="1920"/>
                </a:lnTo>
                <a:lnTo>
                  <a:pt x="272628" y="1920"/>
                </a:lnTo>
                <a:lnTo>
                  <a:pt x="271668" y="960"/>
                </a:lnTo>
                <a:lnTo>
                  <a:pt x="270708" y="0"/>
                </a:lnTo>
                <a:lnTo>
                  <a:pt x="251505" y="0"/>
                </a:lnTo>
                <a:lnTo>
                  <a:pt x="249585" y="960"/>
                </a:lnTo>
                <a:lnTo>
                  <a:pt x="248625" y="960"/>
                </a:lnTo>
                <a:lnTo>
                  <a:pt x="247665" y="1920"/>
                </a:lnTo>
                <a:lnTo>
                  <a:pt x="246705" y="2880"/>
                </a:lnTo>
                <a:lnTo>
                  <a:pt x="246705" y="4800"/>
                </a:lnTo>
                <a:lnTo>
                  <a:pt x="245744" y="5760"/>
                </a:lnTo>
                <a:lnTo>
                  <a:pt x="199674" y="180472"/>
                </a:lnTo>
                <a:lnTo>
                  <a:pt x="151668" y="5760"/>
                </a:lnTo>
                <a:lnTo>
                  <a:pt x="151668" y="4800"/>
                </a:lnTo>
                <a:lnTo>
                  <a:pt x="150708" y="3840"/>
                </a:lnTo>
                <a:lnTo>
                  <a:pt x="150708" y="2880"/>
                </a:lnTo>
                <a:lnTo>
                  <a:pt x="149748" y="1920"/>
                </a:lnTo>
                <a:lnTo>
                  <a:pt x="148788" y="960"/>
                </a:lnTo>
                <a:lnTo>
                  <a:pt x="146867" y="960"/>
                </a:lnTo>
                <a:lnTo>
                  <a:pt x="145907" y="0"/>
                </a:lnTo>
                <a:lnTo>
                  <a:pt x="126720" y="0"/>
                </a:lnTo>
                <a:lnTo>
                  <a:pt x="125745" y="960"/>
                </a:lnTo>
                <a:lnTo>
                  <a:pt x="124785" y="960"/>
                </a:lnTo>
                <a:lnTo>
                  <a:pt x="122864" y="1920"/>
                </a:lnTo>
                <a:lnTo>
                  <a:pt x="121904" y="1920"/>
                </a:lnTo>
                <a:lnTo>
                  <a:pt x="121904" y="2880"/>
                </a:lnTo>
                <a:lnTo>
                  <a:pt x="120959" y="3840"/>
                </a:lnTo>
                <a:lnTo>
                  <a:pt x="120959" y="5760"/>
                </a:lnTo>
                <a:lnTo>
                  <a:pt x="75834" y="180472"/>
                </a:lnTo>
                <a:lnTo>
                  <a:pt x="28803" y="5760"/>
                </a:lnTo>
                <a:lnTo>
                  <a:pt x="28803" y="2880"/>
                </a:lnTo>
                <a:lnTo>
                  <a:pt x="27828" y="2880"/>
                </a:lnTo>
                <a:lnTo>
                  <a:pt x="27828" y="1920"/>
                </a:lnTo>
                <a:lnTo>
                  <a:pt x="26868" y="960"/>
                </a:lnTo>
                <a:lnTo>
                  <a:pt x="25923" y="960"/>
                </a:lnTo>
                <a:lnTo>
                  <a:pt x="24947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7680"/>
                </a:lnTo>
                <a:lnTo>
                  <a:pt x="960" y="10561"/>
                </a:lnTo>
                <a:lnTo>
                  <a:pt x="55671" y="203514"/>
                </a:lnTo>
                <a:lnTo>
                  <a:pt x="56631" y="204475"/>
                </a:lnTo>
                <a:lnTo>
                  <a:pt x="56631" y="206395"/>
                </a:lnTo>
                <a:lnTo>
                  <a:pt x="57591" y="207355"/>
                </a:lnTo>
                <a:lnTo>
                  <a:pt x="58552" y="208315"/>
                </a:lnTo>
                <a:lnTo>
                  <a:pt x="59512" y="208315"/>
                </a:lnTo>
                <a:lnTo>
                  <a:pt x="61432" y="209275"/>
                </a:lnTo>
                <a:lnTo>
                  <a:pt x="62392" y="209275"/>
                </a:lnTo>
                <a:lnTo>
                  <a:pt x="64312" y="210235"/>
                </a:lnTo>
                <a:lnTo>
                  <a:pt x="84475" y="210235"/>
                </a:lnTo>
                <a:lnTo>
                  <a:pt x="86395" y="209275"/>
                </a:lnTo>
                <a:lnTo>
                  <a:pt x="89275" y="209275"/>
                </a:lnTo>
                <a:lnTo>
                  <a:pt x="91196" y="208315"/>
                </a:lnTo>
                <a:lnTo>
                  <a:pt x="92156" y="207355"/>
                </a:lnTo>
                <a:lnTo>
                  <a:pt x="93116" y="207355"/>
                </a:lnTo>
                <a:lnTo>
                  <a:pt x="94076" y="206395"/>
                </a:lnTo>
                <a:lnTo>
                  <a:pt x="94076" y="204475"/>
                </a:lnTo>
                <a:lnTo>
                  <a:pt x="95036" y="203514"/>
                </a:lnTo>
                <a:lnTo>
                  <a:pt x="135346" y="46085"/>
                </a:lnTo>
                <a:lnTo>
                  <a:pt x="179511" y="203514"/>
                </a:lnTo>
                <a:lnTo>
                  <a:pt x="179511" y="204475"/>
                </a:lnTo>
                <a:lnTo>
                  <a:pt x="180472" y="206395"/>
                </a:lnTo>
                <a:lnTo>
                  <a:pt x="180472" y="207355"/>
                </a:lnTo>
                <a:lnTo>
                  <a:pt x="181432" y="2083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6" name="object 796"/>
          <p:cNvSpPr/>
          <p:nvPr/>
        </p:nvSpPr>
        <p:spPr>
          <a:xfrm>
            <a:off x="2168819" y="7255520"/>
            <a:ext cx="11506" cy="59512"/>
          </a:xfrm>
          <a:custGeom>
            <a:avLst/>
            <a:gdLst/>
            <a:ahLst/>
            <a:cxnLst/>
            <a:rect l="l" t="t" r="r" b="b"/>
            <a:pathLst>
              <a:path w="11506" h="59512">
                <a:moveTo>
                  <a:pt x="2880" y="13426"/>
                </a:moveTo>
                <a:lnTo>
                  <a:pt x="1905" y="6720"/>
                </a:lnTo>
                <a:lnTo>
                  <a:pt x="0" y="0"/>
                </a:lnTo>
                <a:lnTo>
                  <a:pt x="18" y="53326"/>
                </a:lnTo>
                <a:lnTo>
                  <a:pt x="11506" y="59512"/>
                </a:lnTo>
                <a:lnTo>
                  <a:pt x="5745" y="20147"/>
                </a:lnTo>
                <a:lnTo>
                  <a:pt x="2880" y="13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7" name="object 797"/>
          <p:cNvSpPr/>
          <p:nvPr/>
        </p:nvSpPr>
        <p:spPr>
          <a:xfrm>
            <a:off x="2140976" y="7160468"/>
            <a:ext cx="144947" cy="159364"/>
          </a:xfrm>
          <a:custGeom>
            <a:avLst/>
            <a:gdLst/>
            <a:ahLst/>
            <a:cxnLst/>
            <a:rect l="l" t="t" r="r" b="b"/>
            <a:pathLst>
              <a:path w="144947" h="159364">
                <a:moveTo>
                  <a:pt x="0" y="81610"/>
                </a:moveTo>
                <a:lnTo>
                  <a:pt x="159" y="89421"/>
                </a:lnTo>
                <a:lnTo>
                  <a:pt x="1305" y="102355"/>
                </a:lnTo>
                <a:lnTo>
                  <a:pt x="3840" y="114239"/>
                </a:lnTo>
                <a:lnTo>
                  <a:pt x="4801" y="117205"/>
                </a:lnTo>
                <a:lnTo>
                  <a:pt x="10205" y="129100"/>
                </a:lnTo>
                <a:lnTo>
                  <a:pt x="17282" y="139202"/>
                </a:lnTo>
                <a:lnTo>
                  <a:pt x="27862" y="148378"/>
                </a:lnTo>
                <a:lnTo>
                  <a:pt x="27843" y="95051"/>
                </a:lnTo>
                <a:lnTo>
                  <a:pt x="27843" y="71048"/>
                </a:lnTo>
                <a:lnTo>
                  <a:pt x="28788" y="63367"/>
                </a:lnTo>
                <a:lnTo>
                  <a:pt x="29748" y="56647"/>
                </a:lnTo>
                <a:lnTo>
                  <a:pt x="31683" y="49926"/>
                </a:lnTo>
                <a:lnTo>
                  <a:pt x="34564" y="43205"/>
                </a:lnTo>
                <a:lnTo>
                  <a:pt x="38404" y="38404"/>
                </a:lnTo>
                <a:lnTo>
                  <a:pt x="42230" y="33604"/>
                </a:lnTo>
                <a:lnTo>
                  <a:pt x="47030" y="29763"/>
                </a:lnTo>
                <a:lnTo>
                  <a:pt x="52791" y="26883"/>
                </a:lnTo>
                <a:lnTo>
                  <a:pt x="58552" y="24002"/>
                </a:lnTo>
                <a:lnTo>
                  <a:pt x="65272" y="22082"/>
                </a:lnTo>
                <a:lnTo>
                  <a:pt x="81594" y="22082"/>
                </a:lnTo>
                <a:lnTo>
                  <a:pt x="88315" y="24002"/>
                </a:lnTo>
                <a:lnTo>
                  <a:pt x="94076" y="26883"/>
                </a:lnTo>
                <a:lnTo>
                  <a:pt x="99837" y="29763"/>
                </a:lnTo>
                <a:lnTo>
                  <a:pt x="104637" y="34564"/>
                </a:lnTo>
                <a:lnTo>
                  <a:pt x="107518" y="39364"/>
                </a:lnTo>
                <a:lnTo>
                  <a:pt x="111358" y="45125"/>
                </a:lnTo>
                <a:lnTo>
                  <a:pt x="113278" y="50886"/>
                </a:lnTo>
                <a:lnTo>
                  <a:pt x="114239" y="57607"/>
                </a:lnTo>
                <a:lnTo>
                  <a:pt x="116144" y="65288"/>
                </a:lnTo>
                <a:lnTo>
                  <a:pt x="117119" y="72008"/>
                </a:lnTo>
                <a:lnTo>
                  <a:pt x="117119" y="88331"/>
                </a:lnTo>
                <a:lnTo>
                  <a:pt x="116144" y="95996"/>
                </a:lnTo>
                <a:lnTo>
                  <a:pt x="114239" y="103677"/>
                </a:lnTo>
                <a:lnTo>
                  <a:pt x="112318" y="110398"/>
                </a:lnTo>
                <a:lnTo>
                  <a:pt x="109438" y="116159"/>
                </a:lnTo>
                <a:lnTo>
                  <a:pt x="106558" y="120959"/>
                </a:lnTo>
                <a:lnTo>
                  <a:pt x="102717" y="126720"/>
                </a:lnTo>
                <a:lnTo>
                  <a:pt x="97917" y="130561"/>
                </a:lnTo>
                <a:lnTo>
                  <a:pt x="92156" y="133441"/>
                </a:lnTo>
                <a:lnTo>
                  <a:pt x="86395" y="136321"/>
                </a:lnTo>
                <a:lnTo>
                  <a:pt x="79674" y="137281"/>
                </a:lnTo>
                <a:lnTo>
                  <a:pt x="63352" y="137281"/>
                </a:lnTo>
                <a:lnTo>
                  <a:pt x="56631" y="135361"/>
                </a:lnTo>
                <a:lnTo>
                  <a:pt x="50871" y="132481"/>
                </a:lnTo>
                <a:lnTo>
                  <a:pt x="45125" y="129600"/>
                </a:lnTo>
                <a:lnTo>
                  <a:pt x="40309" y="125760"/>
                </a:lnTo>
                <a:lnTo>
                  <a:pt x="37429" y="119999"/>
                </a:lnTo>
                <a:lnTo>
                  <a:pt x="33588" y="115199"/>
                </a:lnTo>
                <a:lnTo>
                  <a:pt x="39349" y="154564"/>
                </a:lnTo>
                <a:lnTo>
                  <a:pt x="44973" y="156223"/>
                </a:lnTo>
                <a:lnTo>
                  <a:pt x="57098" y="158519"/>
                </a:lnTo>
                <a:lnTo>
                  <a:pt x="71033" y="159364"/>
                </a:lnTo>
                <a:lnTo>
                  <a:pt x="78308" y="159107"/>
                </a:lnTo>
                <a:lnTo>
                  <a:pt x="91327" y="157251"/>
                </a:lnTo>
                <a:lnTo>
                  <a:pt x="102717" y="153603"/>
                </a:lnTo>
                <a:lnTo>
                  <a:pt x="117442" y="145157"/>
                </a:lnTo>
                <a:lnTo>
                  <a:pt x="126705" y="136321"/>
                </a:lnTo>
                <a:lnTo>
                  <a:pt x="135211" y="123596"/>
                </a:lnTo>
                <a:lnTo>
                  <a:pt x="140147" y="111358"/>
                </a:lnTo>
                <a:lnTo>
                  <a:pt x="142364" y="104053"/>
                </a:lnTo>
                <a:lnTo>
                  <a:pt x="144411" y="91646"/>
                </a:lnTo>
                <a:lnTo>
                  <a:pt x="144947" y="78714"/>
                </a:lnTo>
                <a:lnTo>
                  <a:pt x="144656" y="70409"/>
                </a:lnTo>
                <a:lnTo>
                  <a:pt x="142999" y="57658"/>
                </a:lnTo>
                <a:lnTo>
                  <a:pt x="140147" y="46085"/>
                </a:lnTo>
                <a:lnTo>
                  <a:pt x="134427" y="31074"/>
                </a:lnTo>
                <a:lnTo>
                  <a:pt x="127665" y="21122"/>
                </a:lnTo>
                <a:lnTo>
                  <a:pt x="116310" y="11358"/>
                </a:lnTo>
                <a:lnTo>
                  <a:pt x="104637" y="5760"/>
                </a:lnTo>
                <a:lnTo>
                  <a:pt x="99582" y="3803"/>
                </a:lnTo>
                <a:lnTo>
                  <a:pt x="87416" y="950"/>
                </a:lnTo>
                <a:lnTo>
                  <a:pt x="73913" y="0"/>
                </a:lnTo>
                <a:lnTo>
                  <a:pt x="65476" y="313"/>
                </a:lnTo>
                <a:lnTo>
                  <a:pt x="52791" y="2190"/>
                </a:lnTo>
                <a:lnTo>
                  <a:pt x="41285" y="5760"/>
                </a:lnTo>
                <a:lnTo>
                  <a:pt x="26975" y="14319"/>
                </a:lnTo>
                <a:lnTo>
                  <a:pt x="18227" y="23042"/>
                </a:lnTo>
                <a:lnTo>
                  <a:pt x="9001" y="36450"/>
                </a:lnTo>
                <a:lnTo>
                  <a:pt x="3840" y="48966"/>
                </a:lnTo>
                <a:lnTo>
                  <a:pt x="2163" y="55671"/>
                </a:lnTo>
                <a:lnTo>
                  <a:pt x="485" y="67946"/>
                </a:lnTo>
                <a:lnTo>
                  <a:pt x="0" y="816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8" name="object 798"/>
          <p:cNvSpPr/>
          <p:nvPr/>
        </p:nvSpPr>
        <p:spPr>
          <a:xfrm>
            <a:off x="2325288" y="7160468"/>
            <a:ext cx="85435" cy="157444"/>
          </a:xfrm>
          <a:custGeom>
            <a:avLst/>
            <a:gdLst/>
            <a:ahLst/>
            <a:cxnLst/>
            <a:rect l="l" t="t" r="r" b="b"/>
            <a:pathLst>
              <a:path w="85435" h="157444">
                <a:moveTo>
                  <a:pt x="85435" y="14401"/>
                </a:moveTo>
                <a:lnTo>
                  <a:pt x="84475" y="12481"/>
                </a:lnTo>
                <a:lnTo>
                  <a:pt x="84475" y="5760"/>
                </a:lnTo>
                <a:lnTo>
                  <a:pt x="83515" y="5760"/>
                </a:lnTo>
                <a:lnTo>
                  <a:pt x="83515" y="4800"/>
                </a:lnTo>
                <a:lnTo>
                  <a:pt x="82555" y="4800"/>
                </a:lnTo>
                <a:lnTo>
                  <a:pt x="82555" y="3855"/>
                </a:lnTo>
                <a:lnTo>
                  <a:pt x="80634" y="2880"/>
                </a:lnTo>
                <a:lnTo>
                  <a:pt x="79674" y="2880"/>
                </a:lnTo>
                <a:lnTo>
                  <a:pt x="77754" y="1920"/>
                </a:lnTo>
                <a:lnTo>
                  <a:pt x="75834" y="1920"/>
                </a:lnTo>
                <a:lnTo>
                  <a:pt x="73914" y="975"/>
                </a:lnTo>
                <a:lnTo>
                  <a:pt x="68153" y="975"/>
                </a:lnTo>
                <a:lnTo>
                  <a:pt x="67193" y="0"/>
                </a:lnTo>
                <a:lnTo>
                  <a:pt x="60472" y="0"/>
                </a:lnTo>
                <a:lnTo>
                  <a:pt x="57591" y="975"/>
                </a:lnTo>
                <a:lnTo>
                  <a:pt x="54711" y="1920"/>
                </a:lnTo>
                <a:lnTo>
                  <a:pt x="51831" y="1920"/>
                </a:lnTo>
                <a:lnTo>
                  <a:pt x="47990" y="3855"/>
                </a:lnTo>
                <a:lnTo>
                  <a:pt x="45110" y="5760"/>
                </a:lnTo>
                <a:lnTo>
                  <a:pt x="42245" y="7696"/>
                </a:lnTo>
                <a:lnTo>
                  <a:pt x="38404" y="10561"/>
                </a:lnTo>
                <a:lnTo>
                  <a:pt x="35524" y="14401"/>
                </a:lnTo>
                <a:lnTo>
                  <a:pt x="31683" y="18242"/>
                </a:lnTo>
                <a:lnTo>
                  <a:pt x="27843" y="23042"/>
                </a:lnTo>
                <a:lnTo>
                  <a:pt x="24003" y="28803"/>
                </a:lnTo>
                <a:lnTo>
                  <a:pt x="24003" y="576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55"/>
                </a:lnTo>
                <a:lnTo>
                  <a:pt x="21122" y="2880"/>
                </a:lnTo>
                <a:lnTo>
                  <a:pt x="3840" y="2880"/>
                </a:lnTo>
                <a:lnTo>
                  <a:pt x="2880" y="3855"/>
                </a:lnTo>
                <a:lnTo>
                  <a:pt x="1920" y="3855"/>
                </a:lnTo>
                <a:lnTo>
                  <a:pt x="960" y="4800"/>
                </a:lnTo>
                <a:lnTo>
                  <a:pt x="960" y="5760"/>
                </a:lnTo>
                <a:lnTo>
                  <a:pt x="0" y="5760"/>
                </a:lnTo>
                <a:lnTo>
                  <a:pt x="0" y="154564"/>
                </a:lnTo>
                <a:lnTo>
                  <a:pt x="960" y="154564"/>
                </a:lnTo>
                <a:lnTo>
                  <a:pt x="960" y="155524"/>
                </a:lnTo>
                <a:lnTo>
                  <a:pt x="1920" y="155524"/>
                </a:lnTo>
                <a:lnTo>
                  <a:pt x="2880" y="156484"/>
                </a:lnTo>
                <a:lnTo>
                  <a:pt x="3840" y="156484"/>
                </a:lnTo>
                <a:lnTo>
                  <a:pt x="4800" y="157444"/>
                </a:lnTo>
                <a:lnTo>
                  <a:pt x="20162" y="157444"/>
                </a:lnTo>
                <a:lnTo>
                  <a:pt x="22082" y="156484"/>
                </a:lnTo>
                <a:lnTo>
                  <a:pt x="24003" y="156484"/>
                </a:lnTo>
                <a:lnTo>
                  <a:pt x="24963" y="155524"/>
                </a:lnTo>
                <a:lnTo>
                  <a:pt x="25923" y="155524"/>
                </a:lnTo>
                <a:lnTo>
                  <a:pt x="25923" y="154564"/>
                </a:lnTo>
                <a:lnTo>
                  <a:pt x="26883" y="154564"/>
                </a:lnTo>
                <a:lnTo>
                  <a:pt x="26883" y="56647"/>
                </a:lnTo>
                <a:lnTo>
                  <a:pt x="30723" y="50886"/>
                </a:lnTo>
                <a:lnTo>
                  <a:pt x="33588" y="46085"/>
                </a:lnTo>
                <a:lnTo>
                  <a:pt x="37429" y="42245"/>
                </a:lnTo>
                <a:lnTo>
                  <a:pt x="40309" y="37444"/>
                </a:lnTo>
                <a:lnTo>
                  <a:pt x="43205" y="34564"/>
                </a:lnTo>
                <a:lnTo>
                  <a:pt x="46085" y="32644"/>
                </a:lnTo>
                <a:lnTo>
                  <a:pt x="48950" y="29763"/>
                </a:lnTo>
                <a:lnTo>
                  <a:pt x="51831" y="27843"/>
                </a:lnTo>
                <a:lnTo>
                  <a:pt x="53751" y="26883"/>
                </a:lnTo>
                <a:lnTo>
                  <a:pt x="56647" y="25923"/>
                </a:lnTo>
                <a:lnTo>
                  <a:pt x="59512" y="24963"/>
                </a:lnTo>
                <a:lnTo>
                  <a:pt x="64312" y="24963"/>
                </a:lnTo>
                <a:lnTo>
                  <a:pt x="66233" y="25923"/>
                </a:lnTo>
                <a:lnTo>
                  <a:pt x="68153" y="25923"/>
                </a:lnTo>
                <a:lnTo>
                  <a:pt x="70073" y="26883"/>
                </a:lnTo>
                <a:lnTo>
                  <a:pt x="71993" y="26883"/>
                </a:lnTo>
                <a:lnTo>
                  <a:pt x="73914" y="27843"/>
                </a:lnTo>
                <a:lnTo>
                  <a:pt x="74874" y="27843"/>
                </a:lnTo>
                <a:lnTo>
                  <a:pt x="76794" y="28803"/>
                </a:lnTo>
                <a:lnTo>
                  <a:pt x="77754" y="28803"/>
                </a:lnTo>
                <a:lnTo>
                  <a:pt x="78714" y="29763"/>
                </a:lnTo>
                <a:lnTo>
                  <a:pt x="81594" y="29763"/>
                </a:lnTo>
                <a:lnTo>
                  <a:pt x="82555" y="28803"/>
                </a:lnTo>
                <a:lnTo>
                  <a:pt x="83515" y="27843"/>
                </a:lnTo>
                <a:lnTo>
                  <a:pt x="84475" y="26883"/>
                </a:lnTo>
                <a:lnTo>
                  <a:pt x="84475" y="23042"/>
                </a:lnTo>
                <a:lnTo>
                  <a:pt x="85435" y="21122"/>
                </a:lnTo>
                <a:lnTo>
                  <a:pt x="85435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9" name="object 799"/>
          <p:cNvSpPr/>
          <p:nvPr/>
        </p:nvSpPr>
        <p:spPr>
          <a:xfrm>
            <a:off x="2440487" y="7092315"/>
            <a:ext cx="26868" cy="225597"/>
          </a:xfrm>
          <a:custGeom>
            <a:avLst/>
            <a:gdLst/>
            <a:ahLst/>
            <a:cxnLst/>
            <a:rect l="l" t="t" r="r" b="b"/>
            <a:pathLst>
              <a:path w="26868" h="225597">
                <a:moveTo>
                  <a:pt x="26868" y="220797"/>
                </a:moveTo>
                <a:lnTo>
                  <a:pt x="26868" y="2880"/>
                </a:lnTo>
                <a:lnTo>
                  <a:pt x="25923" y="1920"/>
                </a:lnTo>
                <a:lnTo>
                  <a:pt x="24963" y="1920"/>
                </a:lnTo>
                <a:lnTo>
                  <a:pt x="23987" y="960"/>
                </a:lnTo>
                <a:lnTo>
                  <a:pt x="22082" y="960"/>
                </a:lnTo>
                <a:lnTo>
                  <a:pt x="20147" y="0"/>
                </a:lnTo>
                <a:lnTo>
                  <a:pt x="7680" y="0"/>
                </a:lnTo>
                <a:lnTo>
                  <a:pt x="576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3840"/>
                </a:lnTo>
                <a:lnTo>
                  <a:pt x="0" y="4800"/>
                </a:lnTo>
                <a:lnTo>
                  <a:pt x="0" y="221757"/>
                </a:lnTo>
                <a:lnTo>
                  <a:pt x="960" y="222717"/>
                </a:lnTo>
                <a:lnTo>
                  <a:pt x="960" y="223677"/>
                </a:lnTo>
                <a:lnTo>
                  <a:pt x="1920" y="223677"/>
                </a:lnTo>
                <a:lnTo>
                  <a:pt x="2880" y="224637"/>
                </a:lnTo>
                <a:lnTo>
                  <a:pt x="3840" y="224637"/>
                </a:lnTo>
                <a:lnTo>
                  <a:pt x="5760" y="225597"/>
                </a:lnTo>
                <a:lnTo>
                  <a:pt x="20147" y="225597"/>
                </a:lnTo>
                <a:lnTo>
                  <a:pt x="22082" y="224637"/>
                </a:lnTo>
                <a:lnTo>
                  <a:pt x="23987" y="224637"/>
                </a:lnTo>
                <a:lnTo>
                  <a:pt x="24963" y="223677"/>
                </a:lnTo>
                <a:lnTo>
                  <a:pt x="25923" y="223677"/>
                </a:lnTo>
                <a:lnTo>
                  <a:pt x="26868" y="222717"/>
                </a:lnTo>
                <a:lnTo>
                  <a:pt x="26868" y="220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0" name="object 800"/>
          <p:cNvSpPr/>
          <p:nvPr/>
        </p:nvSpPr>
        <p:spPr>
          <a:xfrm>
            <a:off x="2507681" y="7093275"/>
            <a:ext cx="133441" cy="226557"/>
          </a:xfrm>
          <a:custGeom>
            <a:avLst/>
            <a:gdLst/>
            <a:ahLst/>
            <a:cxnLst/>
            <a:rect l="l" t="t" r="r" b="b"/>
            <a:pathLst>
              <a:path w="133441" h="226557">
                <a:moveTo>
                  <a:pt x="110398" y="960"/>
                </a:moveTo>
                <a:lnTo>
                  <a:pt x="109438" y="960"/>
                </a:lnTo>
                <a:lnTo>
                  <a:pt x="108478" y="1920"/>
                </a:lnTo>
                <a:lnTo>
                  <a:pt x="107518" y="1920"/>
                </a:lnTo>
                <a:lnTo>
                  <a:pt x="107518" y="2880"/>
                </a:lnTo>
                <a:lnTo>
                  <a:pt x="106558" y="3840"/>
                </a:lnTo>
                <a:lnTo>
                  <a:pt x="106558" y="89275"/>
                </a:lnTo>
                <a:lnTo>
                  <a:pt x="95849" y="79294"/>
                </a:lnTo>
                <a:lnTo>
                  <a:pt x="85435" y="72953"/>
                </a:lnTo>
                <a:lnTo>
                  <a:pt x="78714" y="69113"/>
                </a:lnTo>
                <a:lnTo>
                  <a:pt x="71033" y="67193"/>
                </a:lnTo>
                <a:lnTo>
                  <a:pt x="62392" y="67193"/>
                </a:lnTo>
                <a:lnTo>
                  <a:pt x="46876" y="68859"/>
                </a:lnTo>
                <a:lnTo>
                  <a:pt x="35524" y="72953"/>
                </a:lnTo>
                <a:lnTo>
                  <a:pt x="27843" y="76794"/>
                </a:lnTo>
                <a:lnTo>
                  <a:pt x="21122" y="82555"/>
                </a:lnTo>
                <a:lnTo>
                  <a:pt x="16322" y="89275"/>
                </a:lnTo>
                <a:lnTo>
                  <a:pt x="8298" y="103046"/>
                </a:lnTo>
                <a:lnTo>
                  <a:pt x="3840" y="115199"/>
                </a:lnTo>
                <a:lnTo>
                  <a:pt x="2031" y="122714"/>
                </a:lnTo>
                <a:lnTo>
                  <a:pt x="456" y="135200"/>
                </a:lnTo>
                <a:lnTo>
                  <a:pt x="0" y="148803"/>
                </a:lnTo>
                <a:lnTo>
                  <a:pt x="89" y="154388"/>
                </a:lnTo>
                <a:lnTo>
                  <a:pt x="996" y="167236"/>
                </a:lnTo>
                <a:lnTo>
                  <a:pt x="2880" y="179511"/>
                </a:lnTo>
                <a:lnTo>
                  <a:pt x="7599" y="192965"/>
                </a:lnTo>
                <a:lnTo>
                  <a:pt x="13441" y="203514"/>
                </a:lnTo>
                <a:lnTo>
                  <a:pt x="18242" y="211195"/>
                </a:lnTo>
                <a:lnTo>
                  <a:pt x="24003" y="216956"/>
                </a:lnTo>
                <a:lnTo>
                  <a:pt x="27843" y="160309"/>
                </a:lnTo>
                <a:lnTo>
                  <a:pt x="27843" y="132481"/>
                </a:lnTo>
                <a:lnTo>
                  <a:pt x="29763" y="125760"/>
                </a:lnTo>
                <a:lnTo>
                  <a:pt x="30723" y="119039"/>
                </a:lnTo>
                <a:lnTo>
                  <a:pt x="32644" y="113278"/>
                </a:lnTo>
                <a:lnTo>
                  <a:pt x="35524" y="107518"/>
                </a:lnTo>
                <a:lnTo>
                  <a:pt x="39364" y="102717"/>
                </a:lnTo>
                <a:lnTo>
                  <a:pt x="43190" y="97916"/>
                </a:lnTo>
                <a:lnTo>
                  <a:pt x="48006" y="95036"/>
                </a:lnTo>
                <a:lnTo>
                  <a:pt x="52806" y="92156"/>
                </a:lnTo>
                <a:lnTo>
                  <a:pt x="57591" y="90236"/>
                </a:lnTo>
                <a:lnTo>
                  <a:pt x="71993" y="90236"/>
                </a:lnTo>
                <a:lnTo>
                  <a:pt x="79674" y="93116"/>
                </a:lnTo>
                <a:lnTo>
                  <a:pt x="85435" y="96956"/>
                </a:lnTo>
                <a:lnTo>
                  <a:pt x="88823" y="99245"/>
                </a:lnTo>
                <a:lnTo>
                  <a:pt x="97912" y="107321"/>
                </a:lnTo>
                <a:lnTo>
                  <a:pt x="106558" y="118079"/>
                </a:lnTo>
                <a:lnTo>
                  <a:pt x="106558" y="175671"/>
                </a:lnTo>
                <a:lnTo>
                  <a:pt x="102717" y="181432"/>
                </a:lnTo>
                <a:lnTo>
                  <a:pt x="98877" y="185272"/>
                </a:lnTo>
                <a:lnTo>
                  <a:pt x="95036" y="189113"/>
                </a:lnTo>
                <a:lnTo>
                  <a:pt x="91196" y="192953"/>
                </a:lnTo>
                <a:lnTo>
                  <a:pt x="87355" y="195833"/>
                </a:lnTo>
                <a:lnTo>
                  <a:pt x="84475" y="197754"/>
                </a:lnTo>
                <a:lnTo>
                  <a:pt x="80634" y="199674"/>
                </a:lnTo>
                <a:lnTo>
                  <a:pt x="76794" y="201594"/>
                </a:lnTo>
                <a:lnTo>
                  <a:pt x="73913" y="202554"/>
                </a:lnTo>
                <a:lnTo>
                  <a:pt x="71033" y="203514"/>
                </a:lnTo>
                <a:lnTo>
                  <a:pt x="67193" y="204475"/>
                </a:lnTo>
                <a:lnTo>
                  <a:pt x="56647" y="204475"/>
                </a:lnTo>
                <a:lnTo>
                  <a:pt x="50871" y="202554"/>
                </a:lnTo>
                <a:lnTo>
                  <a:pt x="46085" y="199674"/>
                </a:lnTo>
                <a:lnTo>
                  <a:pt x="41285" y="195833"/>
                </a:lnTo>
                <a:lnTo>
                  <a:pt x="37444" y="191993"/>
                </a:lnTo>
                <a:lnTo>
                  <a:pt x="35524" y="186232"/>
                </a:lnTo>
                <a:lnTo>
                  <a:pt x="32644" y="180472"/>
                </a:lnTo>
                <a:lnTo>
                  <a:pt x="30723" y="174711"/>
                </a:lnTo>
                <a:lnTo>
                  <a:pt x="31683" y="220797"/>
                </a:lnTo>
                <a:lnTo>
                  <a:pt x="33444" y="221635"/>
                </a:lnTo>
                <a:lnTo>
                  <a:pt x="45057" y="225327"/>
                </a:lnTo>
                <a:lnTo>
                  <a:pt x="58552" y="226557"/>
                </a:lnTo>
                <a:lnTo>
                  <a:pt x="62068" y="226482"/>
                </a:lnTo>
                <a:lnTo>
                  <a:pt x="74734" y="224607"/>
                </a:lnTo>
                <a:lnTo>
                  <a:pt x="86395" y="219836"/>
                </a:lnTo>
                <a:lnTo>
                  <a:pt x="90474" y="217238"/>
                </a:lnTo>
                <a:lnTo>
                  <a:pt x="100521" y="210005"/>
                </a:lnTo>
                <a:lnTo>
                  <a:pt x="110398" y="200634"/>
                </a:lnTo>
                <a:lnTo>
                  <a:pt x="110398" y="221757"/>
                </a:lnTo>
                <a:lnTo>
                  <a:pt x="111358" y="222717"/>
                </a:lnTo>
                <a:lnTo>
                  <a:pt x="111358" y="223677"/>
                </a:lnTo>
                <a:lnTo>
                  <a:pt x="113278" y="223677"/>
                </a:lnTo>
                <a:lnTo>
                  <a:pt x="115199" y="224637"/>
                </a:lnTo>
                <a:lnTo>
                  <a:pt x="127680" y="224637"/>
                </a:lnTo>
                <a:lnTo>
                  <a:pt x="129600" y="223677"/>
                </a:lnTo>
                <a:lnTo>
                  <a:pt x="131521" y="223677"/>
                </a:lnTo>
                <a:lnTo>
                  <a:pt x="132481" y="222717"/>
                </a:lnTo>
                <a:lnTo>
                  <a:pt x="133441" y="221757"/>
                </a:lnTo>
                <a:lnTo>
                  <a:pt x="133441" y="3840"/>
                </a:lnTo>
                <a:lnTo>
                  <a:pt x="132481" y="2880"/>
                </a:lnTo>
                <a:lnTo>
                  <a:pt x="132481" y="1920"/>
                </a:lnTo>
                <a:lnTo>
                  <a:pt x="131521" y="1920"/>
                </a:lnTo>
                <a:lnTo>
                  <a:pt x="130561" y="960"/>
                </a:lnTo>
                <a:lnTo>
                  <a:pt x="129600" y="960"/>
                </a:lnTo>
                <a:lnTo>
                  <a:pt x="128640" y="0"/>
                </a:lnTo>
                <a:lnTo>
                  <a:pt x="113278" y="0"/>
                </a:lnTo>
                <a:lnTo>
                  <a:pt x="112318" y="960"/>
                </a:lnTo>
                <a:lnTo>
                  <a:pt x="110398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1" name="object 801"/>
          <p:cNvSpPr/>
          <p:nvPr/>
        </p:nvSpPr>
        <p:spPr>
          <a:xfrm>
            <a:off x="2531684" y="7253584"/>
            <a:ext cx="7680" cy="60487"/>
          </a:xfrm>
          <a:custGeom>
            <a:avLst/>
            <a:gdLst/>
            <a:ahLst/>
            <a:cxnLst/>
            <a:rect l="l" t="t" r="r" b="b"/>
            <a:pathLst>
              <a:path w="7680" h="60487">
                <a:moveTo>
                  <a:pt x="7680" y="60487"/>
                </a:moveTo>
                <a:lnTo>
                  <a:pt x="6720" y="14401"/>
                </a:lnTo>
                <a:lnTo>
                  <a:pt x="4800" y="7680"/>
                </a:lnTo>
                <a:lnTo>
                  <a:pt x="3840" y="0"/>
                </a:lnTo>
                <a:lnTo>
                  <a:pt x="0" y="56647"/>
                </a:lnTo>
                <a:lnTo>
                  <a:pt x="7680" y="604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2" name="object 802"/>
          <p:cNvSpPr/>
          <p:nvPr/>
        </p:nvSpPr>
        <p:spPr>
          <a:xfrm>
            <a:off x="2766882" y="7160468"/>
            <a:ext cx="215981" cy="157444"/>
          </a:xfrm>
          <a:custGeom>
            <a:avLst/>
            <a:gdLst/>
            <a:ahLst/>
            <a:cxnLst/>
            <a:rect l="l" t="t" r="r" b="b"/>
            <a:pathLst>
              <a:path w="215981" h="157444">
                <a:moveTo>
                  <a:pt x="25908" y="154564"/>
                </a:moveTo>
                <a:lnTo>
                  <a:pt x="26868" y="154564"/>
                </a:lnTo>
                <a:lnTo>
                  <a:pt x="26868" y="50886"/>
                </a:lnTo>
                <a:lnTo>
                  <a:pt x="29350" y="48093"/>
                </a:lnTo>
                <a:lnTo>
                  <a:pt x="38761" y="37886"/>
                </a:lnTo>
                <a:lnTo>
                  <a:pt x="47030" y="30723"/>
                </a:lnTo>
                <a:lnTo>
                  <a:pt x="53751" y="25923"/>
                </a:lnTo>
                <a:lnTo>
                  <a:pt x="59512" y="23042"/>
                </a:lnTo>
                <a:lnTo>
                  <a:pt x="71033" y="23042"/>
                </a:lnTo>
                <a:lnTo>
                  <a:pt x="74874" y="24002"/>
                </a:lnTo>
                <a:lnTo>
                  <a:pt x="78714" y="25923"/>
                </a:lnTo>
                <a:lnTo>
                  <a:pt x="82555" y="27843"/>
                </a:lnTo>
                <a:lnTo>
                  <a:pt x="85420" y="30723"/>
                </a:lnTo>
                <a:lnTo>
                  <a:pt x="87355" y="34564"/>
                </a:lnTo>
                <a:lnTo>
                  <a:pt x="90236" y="38404"/>
                </a:lnTo>
                <a:lnTo>
                  <a:pt x="92141" y="42245"/>
                </a:lnTo>
                <a:lnTo>
                  <a:pt x="93101" y="48005"/>
                </a:lnTo>
                <a:lnTo>
                  <a:pt x="94076" y="52806"/>
                </a:lnTo>
                <a:lnTo>
                  <a:pt x="95021" y="58567"/>
                </a:lnTo>
                <a:lnTo>
                  <a:pt x="95021" y="154564"/>
                </a:lnTo>
                <a:lnTo>
                  <a:pt x="95981" y="155524"/>
                </a:lnTo>
                <a:lnTo>
                  <a:pt x="96941" y="156484"/>
                </a:lnTo>
                <a:lnTo>
                  <a:pt x="97917" y="156484"/>
                </a:lnTo>
                <a:lnTo>
                  <a:pt x="99822" y="157444"/>
                </a:lnTo>
                <a:lnTo>
                  <a:pt x="114223" y="157444"/>
                </a:lnTo>
                <a:lnTo>
                  <a:pt x="116144" y="156484"/>
                </a:lnTo>
                <a:lnTo>
                  <a:pt x="118064" y="156484"/>
                </a:lnTo>
                <a:lnTo>
                  <a:pt x="119024" y="155524"/>
                </a:lnTo>
                <a:lnTo>
                  <a:pt x="119984" y="155524"/>
                </a:lnTo>
                <a:lnTo>
                  <a:pt x="120944" y="154564"/>
                </a:lnTo>
                <a:lnTo>
                  <a:pt x="120944" y="50886"/>
                </a:lnTo>
                <a:lnTo>
                  <a:pt x="123897" y="47567"/>
                </a:lnTo>
                <a:lnTo>
                  <a:pt x="133219" y="37677"/>
                </a:lnTo>
                <a:lnTo>
                  <a:pt x="142067" y="30723"/>
                </a:lnTo>
                <a:lnTo>
                  <a:pt x="147828" y="25923"/>
                </a:lnTo>
                <a:lnTo>
                  <a:pt x="154548" y="23042"/>
                </a:lnTo>
                <a:lnTo>
                  <a:pt x="165110" y="23042"/>
                </a:lnTo>
                <a:lnTo>
                  <a:pt x="169910" y="24002"/>
                </a:lnTo>
                <a:lnTo>
                  <a:pt x="172791" y="25923"/>
                </a:lnTo>
                <a:lnTo>
                  <a:pt x="176631" y="27843"/>
                </a:lnTo>
                <a:lnTo>
                  <a:pt x="179496" y="30723"/>
                </a:lnTo>
                <a:lnTo>
                  <a:pt x="182377" y="34564"/>
                </a:lnTo>
                <a:lnTo>
                  <a:pt x="184312" y="38404"/>
                </a:lnTo>
                <a:lnTo>
                  <a:pt x="186217" y="42245"/>
                </a:lnTo>
                <a:lnTo>
                  <a:pt x="187177" y="48005"/>
                </a:lnTo>
                <a:lnTo>
                  <a:pt x="188153" y="52806"/>
                </a:lnTo>
                <a:lnTo>
                  <a:pt x="189113" y="58567"/>
                </a:lnTo>
                <a:lnTo>
                  <a:pt x="189113" y="154564"/>
                </a:lnTo>
                <a:lnTo>
                  <a:pt x="190058" y="154564"/>
                </a:lnTo>
                <a:lnTo>
                  <a:pt x="190058" y="155524"/>
                </a:lnTo>
                <a:lnTo>
                  <a:pt x="191018" y="155524"/>
                </a:lnTo>
                <a:lnTo>
                  <a:pt x="191993" y="156484"/>
                </a:lnTo>
                <a:lnTo>
                  <a:pt x="192938" y="156484"/>
                </a:lnTo>
                <a:lnTo>
                  <a:pt x="193898" y="157444"/>
                </a:lnTo>
                <a:lnTo>
                  <a:pt x="209260" y="157444"/>
                </a:lnTo>
                <a:lnTo>
                  <a:pt x="211180" y="156484"/>
                </a:lnTo>
                <a:lnTo>
                  <a:pt x="213100" y="156484"/>
                </a:lnTo>
                <a:lnTo>
                  <a:pt x="214061" y="155524"/>
                </a:lnTo>
                <a:lnTo>
                  <a:pt x="215021" y="155524"/>
                </a:lnTo>
                <a:lnTo>
                  <a:pt x="215021" y="154564"/>
                </a:lnTo>
                <a:lnTo>
                  <a:pt x="215981" y="154564"/>
                </a:lnTo>
                <a:lnTo>
                  <a:pt x="215981" y="52806"/>
                </a:lnTo>
                <a:lnTo>
                  <a:pt x="215021" y="45125"/>
                </a:lnTo>
                <a:lnTo>
                  <a:pt x="213100" y="37444"/>
                </a:lnTo>
                <a:lnTo>
                  <a:pt x="211180" y="29763"/>
                </a:lnTo>
                <a:lnTo>
                  <a:pt x="208300" y="24002"/>
                </a:lnTo>
                <a:lnTo>
                  <a:pt x="204459" y="18242"/>
                </a:lnTo>
                <a:lnTo>
                  <a:pt x="200619" y="12481"/>
                </a:lnTo>
                <a:lnTo>
                  <a:pt x="195834" y="8641"/>
                </a:lnTo>
                <a:lnTo>
                  <a:pt x="189113" y="4800"/>
                </a:lnTo>
                <a:lnTo>
                  <a:pt x="183337" y="1920"/>
                </a:lnTo>
                <a:lnTo>
                  <a:pt x="175656" y="0"/>
                </a:lnTo>
                <a:lnTo>
                  <a:pt x="162229" y="0"/>
                </a:lnTo>
                <a:lnTo>
                  <a:pt x="158389" y="975"/>
                </a:lnTo>
                <a:lnTo>
                  <a:pt x="154548" y="1920"/>
                </a:lnTo>
                <a:lnTo>
                  <a:pt x="150708" y="2880"/>
                </a:lnTo>
                <a:lnTo>
                  <a:pt x="146867" y="4800"/>
                </a:lnTo>
                <a:lnTo>
                  <a:pt x="142067" y="6720"/>
                </a:lnTo>
                <a:lnTo>
                  <a:pt x="138226" y="8641"/>
                </a:lnTo>
                <a:lnTo>
                  <a:pt x="134386" y="11536"/>
                </a:lnTo>
                <a:lnTo>
                  <a:pt x="129585" y="15361"/>
                </a:lnTo>
                <a:lnTo>
                  <a:pt x="125745" y="19202"/>
                </a:lnTo>
                <a:lnTo>
                  <a:pt x="120944" y="24002"/>
                </a:lnTo>
                <a:lnTo>
                  <a:pt x="116144" y="28803"/>
                </a:lnTo>
                <a:lnTo>
                  <a:pt x="114223" y="24963"/>
                </a:lnTo>
                <a:lnTo>
                  <a:pt x="112303" y="21122"/>
                </a:lnTo>
                <a:lnTo>
                  <a:pt x="109423" y="17282"/>
                </a:lnTo>
                <a:lnTo>
                  <a:pt x="107502" y="13441"/>
                </a:lnTo>
                <a:lnTo>
                  <a:pt x="103662" y="10561"/>
                </a:lnTo>
                <a:lnTo>
                  <a:pt x="99822" y="8641"/>
                </a:lnTo>
                <a:lnTo>
                  <a:pt x="96941" y="5760"/>
                </a:lnTo>
                <a:lnTo>
                  <a:pt x="92141" y="3855"/>
                </a:lnTo>
                <a:lnTo>
                  <a:pt x="87355" y="1920"/>
                </a:lnTo>
                <a:lnTo>
                  <a:pt x="82555" y="975"/>
                </a:lnTo>
                <a:lnTo>
                  <a:pt x="77739" y="0"/>
                </a:lnTo>
                <a:lnTo>
                  <a:pt x="63352" y="0"/>
                </a:lnTo>
                <a:lnTo>
                  <a:pt x="55671" y="2880"/>
                </a:lnTo>
                <a:lnTo>
                  <a:pt x="47990" y="6720"/>
                </a:lnTo>
                <a:lnTo>
                  <a:pt x="43612" y="9217"/>
                </a:lnTo>
                <a:lnTo>
                  <a:pt x="34081" y="16632"/>
                </a:lnTo>
                <a:lnTo>
                  <a:pt x="23987" y="26883"/>
                </a:lnTo>
                <a:lnTo>
                  <a:pt x="23987" y="5760"/>
                </a:lnTo>
                <a:lnTo>
                  <a:pt x="23027" y="4800"/>
                </a:lnTo>
                <a:lnTo>
                  <a:pt x="23027" y="3855"/>
                </a:lnTo>
                <a:lnTo>
                  <a:pt x="22067" y="3855"/>
                </a:lnTo>
                <a:lnTo>
                  <a:pt x="21107" y="2880"/>
                </a:lnTo>
                <a:lnTo>
                  <a:pt x="3825" y="2880"/>
                </a:lnTo>
                <a:lnTo>
                  <a:pt x="2865" y="3855"/>
                </a:lnTo>
                <a:lnTo>
                  <a:pt x="1905" y="3855"/>
                </a:lnTo>
                <a:lnTo>
                  <a:pt x="944" y="4800"/>
                </a:lnTo>
                <a:lnTo>
                  <a:pt x="944" y="5760"/>
                </a:lnTo>
                <a:lnTo>
                  <a:pt x="0" y="5760"/>
                </a:lnTo>
                <a:lnTo>
                  <a:pt x="0" y="154564"/>
                </a:lnTo>
                <a:lnTo>
                  <a:pt x="944" y="154564"/>
                </a:lnTo>
                <a:lnTo>
                  <a:pt x="944" y="155524"/>
                </a:lnTo>
                <a:lnTo>
                  <a:pt x="1905" y="155524"/>
                </a:lnTo>
                <a:lnTo>
                  <a:pt x="2865" y="156484"/>
                </a:lnTo>
                <a:lnTo>
                  <a:pt x="3825" y="156484"/>
                </a:lnTo>
                <a:lnTo>
                  <a:pt x="4785" y="157444"/>
                </a:lnTo>
                <a:lnTo>
                  <a:pt x="20147" y="157444"/>
                </a:lnTo>
                <a:lnTo>
                  <a:pt x="22067" y="156484"/>
                </a:lnTo>
                <a:lnTo>
                  <a:pt x="23987" y="156484"/>
                </a:lnTo>
                <a:lnTo>
                  <a:pt x="24947" y="155524"/>
                </a:lnTo>
                <a:lnTo>
                  <a:pt x="25908" y="155524"/>
                </a:lnTo>
                <a:lnTo>
                  <a:pt x="25908" y="15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3" name="object 803"/>
          <p:cNvSpPr/>
          <p:nvPr/>
        </p:nvSpPr>
        <p:spPr>
          <a:xfrm>
            <a:off x="3021269" y="7160468"/>
            <a:ext cx="119999" cy="158404"/>
          </a:xfrm>
          <a:custGeom>
            <a:avLst/>
            <a:gdLst/>
            <a:ahLst/>
            <a:cxnLst/>
            <a:rect l="l" t="t" r="r" b="b"/>
            <a:pathLst>
              <a:path w="119999" h="158404">
                <a:moveTo>
                  <a:pt x="8641" y="33604"/>
                </a:moveTo>
                <a:lnTo>
                  <a:pt x="8641" y="34564"/>
                </a:lnTo>
                <a:lnTo>
                  <a:pt x="9601" y="35524"/>
                </a:lnTo>
                <a:lnTo>
                  <a:pt x="10561" y="36484"/>
                </a:lnTo>
                <a:lnTo>
                  <a:pt x="14401" y="36484"/>
                </a:lnTo>
                <a:lnTo>
                  <a:pt x="16322" y="35524"/>
                </a:lnTo>
                <a:lnTo>
                  <a:pt x="18242" y="34564"/>
                </a:lnTo>
                <a:lnTo>
                  <a:pt x="21122" y="32644"/>
                </a:lnTo>
                <a:lnTo>
                  <a:pt x="24963" y="30723"/>
                </a:lnTo>
                <a:lnTo>
                  <a:pt x="28803" y="29763"/>
                </a:lnTo>
                <a:lnTo>
                  <a:pt x="32644" y="27843"/>
                </a:lnTo>
                <a:lnTo>
                  <a:pt x="36469" y="25923"/>
                </a:lnTo>
                <a:lnTo>
                  <a:pt x="42230" y="24002"/>
                </a:lnTo>
                <a:lnTo>
                  <a:pt x="47030" y="23042"/>
                </a:lnTo>
                <a:lnTo>
                  <a:pt x="53751" y="22082"/>
                </a:lnTo>
                <a:lnTo>
                  <a:pt x="66233" y="22082"/>
                </a:lnTo>
                <a:lnTo>
                  <a:pt x="71033" y="23042"/>
                </a:lnTo>
                <a:lnTo>
                  <a:pt x="75834" y="24002"/>
                </a:lnTo>
                <a:lnTo>
                  <a:pt x="7967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6484"/>
                </a:lnTo>
                <a:lnTo>
                  <a:pt x="91196" y="41285"/>
                </a:lnTo>
                <a:lnTo>
                  <a:pt x="93116" y="45125"/>
                </a:lnTo>
                <a:lnTo>
                  <a:pt x="93116" y="67208"/>
                </a:lnTo>
                <a:lnTo>
                  <a:pt x="72953" y="67208"/>
                </a:lnTo>
                <a:lnTo>
                  <a:pt x="67009" y="67298"/>
                </a:lnTo>
                <a:lnTo>
                  <a:pt x="54218" y="68205"/>
                </a:lnTo>
                <a:lnTo>
                  <a:pt x="42230" y="70088"/>
                </a:lnTo>
                <a:lnTo>
                  <a:pt x="33588" y="72008"/>
                </a:lnTo>
                <a:lnTo>
                  <a:pt x="25908" y="74889"/>
                </a:lnTo>
                <a:lnTo>
                  <a:pt x="19187" y="78714"/>
                </a:lnTo>
                <a:lnTo>
                  <a:pt x="13441" y="83530"/>
                </a:lnTo>
                <a:lnTo>
                  <a:pt x="8641" y="88331"/>
                </a:lnTo>
                <a:lnTo>
                  <a:pt x="480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1920" y="128640"/>
                </a:lnTo>
                <a:lnTo>
                  <a:pt x="3840" y="134401"/>
                </a:lnTo>
                <a:lnTo>
                  <a:pt x="6720" y="139202"/>
                </a:lnTo>
                <a:lnTo>
                  <a:pt x="9601" y="144002"/>
                </a:lnTo>
                <a:lnTo>
                  <a:pt x="14401" y="147843"/>
                </a:lnTo>
                <a:lnTo>
                  <a:pt x="18242" y="151683"/>
                </a:lnTo>
                <a:lnTo>
                  <a:pt x="24003" y="154564"/>
                </a:lnTo>
                <a:lnTo>
                  <a:pt x="29748" y="156484"/>
                </a:lnTo>
                <a:lnTo>
                  <a:pt x="36469" y="158404"/>
                </a:lnTo>
                <a:lnTo>
                  <a:pt x="29748" y="127680"/>
                </a:lnTo>
                <a:lnTo>
                  <a:pt x="27843" y="121919"/>
                </a:lnTo>
                <a:lnTo>
                  <a:pt x="27843" y="109453"/>
                </a:lnTo>
                <a:lnTo>
                  <a:pt x="28803" y="105613"/>
                </a:lnTo>
                <a:lnTo>
                  <a:pt x="29748" y="102717"/>
                </a:lnTo>
                <a:lnTo>
                  <a:pt x="31683" y="98892"/>
                </a:lnTo>
                <a:lnTo>
                  <a:pt x="34549" y="95996"/>
                </a:lnTo>
                <a:lnTo>
                  <a:pt x="38389" y="94076"/>
                </a:lnTo>
                <a:lnTo>
                  <a:pt x="41269" y="91211"/>
                </a:lnTo>
                <a:lnTo>
                  <a:pt x="46070" y="89275"/>
                </a:lnTo>
                <a:lnTo>
                  <a:pt x="50871" y="88331"/>
                </a:lnTo>
                <a:lnTo>
                  <a:pt x="56631" y="87370"/>
                </a:lnTo>
                <a:lnTo>
                  <a:pt x="6335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80634" y="129600"/>
                </a:lnTo>
                <a:lnTo>
                  <a:pt x="73913" y="133441"/>
                </a:lnTo>
                <a:lnTo>
                  <a:pt x="68153" y="137281"/>
                </a:lnTo>
                <a:lnTo>
                  <a:pt x="61432" y="139202"/>
                </a:lnTo>
                <a:lnTo>
                  <a:pt x="63457" y="157899"/>
                </a:lnTo>
                <a:lnTo>
                  <a:pt x="75834" y="153603"/>
                </a:lnTo>
                <a:lnTo>
                  <a:pt x="76465" y="153284"/>
                </a:lnTo>
                <a:lnTo>
                  <a:pt x="87042" y="146794"/>
                </a:lnTo>
                <a:lnTo>
                  <a:pt x="96956" y="138242"/>
                </a:lnTo>
                <a:lnTo>
                  <a:pt x="96956" y="154564"/>
                </a:lnTo>
                <a:lnTo>
                  <a:pt x="97917" y="155524"/>
                </a:lnTo>
                <a:lnTo>
                  <a:pt x="98877" y="156484"/>
                </a:lnTo>
                <a:lnTo>
                  <a:pt x="99837" y="156484"/>
                </a:lnTo>
                <a:lnTo>
                  <a:pt x="101757" y="157444"/>
                </a:lnTo>
                <a:lnTo>
                  <a:pt x="115199" y="157444"/>
                </a:lnTo>
                <a:lnTo>
                  <a:pt x="116159" y="156484"/>
                </a:lnTo>
                <a:lnTo>
                  <a:pt x="117104" y="156484"/>
                </a:lnTo>
                <a:lnTo>
                  <a:pt x="118079" y="155524"/>
                </a:lnTo>
                <a:lnTo>
                  <a:pt x="119039" y="154564"/>
                </a:lnTo>
                <a:lnTo>
                  <a:pt x="119999" y="153603"/>
                </a:lnTo>
                <a:lnTo>
                  <a:pt x="119999" y="46085"/>
                </a:lnTo>
                <a:lnTo>
                  <a:pt x="118079" y="37444"/>
                </a:lnTo>
                <a:lnTo>
                  <a:pt x="116159" y="30723"/>
                </a:lnTo>
                <a:lnTo>
                  <a:pt x="114239" y="24002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5760"/>
                </a:lnTo>
                <a:lnTo>
                  <a:pt x="89275" y="3855"/>
                </a:lnTo>
                <a:lnTo>
                  <a:pt x="87771" y="3319"/>
                </a:lnTo>
                <a:lnTo>
                  <a:pt x="76047" y="734"/>
                </a:lnTo>
                <a:lnTo>
                  <a:pt x="62392" y="0"/>
                </a:lnTo>
                <a:lnTo>
                  <a:pt x="56631" y="0"/>
                </a:lnTo>
                <a:lnTo>
                  <a:pt x="50871" y="975"/>
                </a:lnTo>
                <a:lnTo>
                  <a:pt x="46070" y="1920"/>
                </a:lnTo>
                <a:lnTo>
                  <a:pt x="40309" y="2880"/>
                </a:lnTo>
                <a:lnTo>
                  <a:pt x="34549" y="3855"/>
                </a:lnTo>
                <a:lnTo>
                  <a:pt x="30708" y="5760"/>
                </a:lnTo>
                <a:lnTo>
                  <a:pt x="25908" y="7696"/>
                </a:lnTo>
                <a:lnTo>
                  <a:pt x="22082" y="8641"/>
                </a:lnTo>
                <a:lnTo>
                  <a:pt x="18242" y="10561"/>
                </a:lnTo>
                <a:lnTo>
                  <a:pt x="14401" y="12481"/>
                </a:lnTo>
                <a:lnTo>
                  <a:pt x="12481" y="14401"/>
                </a:lnTo>
                <a:lnTo>
                  <a:pt x="10561" y="15361"/>
                </a:lnTo>
                <a:lnTo>
                  <a:pt x="9601" y="17282"/>
                </a:lnTo>
                <a:lnTo>
                  <a:pt x="8641" y="18242"/>
                </a:lnTo>
                <a:lnTo>
                  <a:pt x="7680" y="20162"/>
                </a:lnTo>
                <a:lnTo>
                  <a:pt x="7680" y="32644"/>
                </a:lnTo>
                <a:lnTo>
                  <a:pt x="8641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4" name="object 804"/>
          <p:cNvSpPr/>
          <p:nvPr/>
        </p:nvSpPr>
        <p:spPr>
          <a:xfrm>
            <a:off x="3051017" y="7288149"/>
            <a:ext cx="33708" cy="31683"/>
          </a:xfrm>
          <a:custGeom>
            <a:avLst/>
            <a:gdLst/>
            <a:ahLst/>
            <a:cxnLst/>
            <a:rect l="l" t="t" r="r" b="b"/>
            <a:pathLst>
              <a:path w="33708" h="31683">
                <a:moveTo>
                  <a:pt x="24963" y="11521"/>
                </a:moveTo>
                <a:lnTo>
                  <a:pt x="16322" y="11521"/>
                </a:lnTo>
                <a:lnTo>
                  <a:pt x="9616" y="8641"/>
                </a:lnTo>
                <a:lnTo>
                  <a:pt x="4800" y="4800"/>
                </a:lnTo>
                <a:lnTo>
                  <a:pt x="0" y="0"/>
                </a:lnTo>
                <a:lnTo>
                  <a:pt x="6720" y="30723"/>
                </a:lnTo>
                <a:lnTo>
                  <a:pt x="13441" y="31683"/>
                </a:lnTo>
                <a:lnTo>
                  <a:pt x="21344" y="31683"/>
                </a:lnTo>
                <a:lnTo>
                  <a:pt x="33708" y="30219"/>
                </a:lnTo>
                <a:lnTo>
                  <a:pt x="31683" y="11521"/>
                </a:lnTo>
                <a:lnTo>
                  <a:pt x="2496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5" name="object 805"/>
          <p:cNvSpPr/>
          <p:nvPr/>
        </p:nvSpPr>
        <p:spPr>
          <a:xfrm>
            <a:off x="3190219" y="7160468"/>
            <a:ext cx="124800" cy="157444"/>
          </a:xfrm>
          <a:custGeom>
            <a:avLst/>
            <a:gdLst/>
            <a:ahLst/>
            <a:cxnLst/>
            <a:rect l="l" t="t" r="r" b="b"/>
            <a:pathLst>
              <a:path w="124800" h="157444">
                <a:moveTo>
                  <a:pt x="24002" y="26883"/>
                </a:moveTo>
                <a:lnTo>
                  <a:pt x="24002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55"/>
                </a:lnTo>
                <a:lnTo>
                  <a:pt x="21122" y="3855"/>
                </a:lnTo>
                <a:lnTo>
                  <a:pt x="20162" y="2880"/>
                </a:lnTo>
                <a:lnTo>
                  <a:pt x="2880" y="2880"/>
                </a:lnTo>
                <a:lnTo>
                  <a:pt x="1920" y="3855"/>
                </a:lnTo>
                <a:lnTo>
                  <a:pt x="960" y="3855"/>
                </a:lnTo>
                <a:lnTo>
                  <a:pt x="960" y="4800"/>
                </a:lnTo>
                <a:lnTo>
                  <a:pt x="0" y="5760"/>
                </a:lnTo>
                <a:lnTo>
                  <a:pt x="0" y="154564"/>
                </a:lnTo>
                <a:lnTo>
                  <a:pt x="960" y="155524"/>
                </a:lnTo>
                <a:lnTo>
                  <a:pt x="1920" y="156484"/>
                </a:lnTo>
                <a:lnTo>
                  <a:pt x="3840" y="156484"/>
                </a:lnTo>
                <a:lnTo>
                  <a:pt x="4800" y="157444"/>
                </a:lnTo>
                <a:lnTo>
                  <a:pt x="19202" y="157444"/>
                </a:lnTo>
                <a:lnTo>
                  <a:pt x="21122" y="156484"/>
                </a:lnTo>
                <a:lnTo>
                  <a:pt x="24002" y="156484"/>
                </a:lnTo>
                <a:lnTo>
                  <a:pt x="24963" y="155524"/>
                </a:lnTo>
                <a:lnTo>
                  <a:pt x="25923" y="154564"/>
                </a:lnTo>
                <a:lnTo>
                  <a:pt x="25923" y="50886"/>
                </a:lnTo>
                <a:lnTo>
                  <a:pt x="28875" y="47567"/>
                </a:lnTo>
                <a:lnTo>
                  <a:pt x="38197" y="37677"/>
                </a:lnTo>
                <a:lnTo>
                  <a:pt x="47045" y="30723"/>
                </a:lnTo>
                <a:lnTo>
                  <a:pt x="53751" y="25923"/>
                </a:lnTo>
                <a:lnTo>
                  <a:pt x="60472" y="23042"/>
                </a:lnTo>
                <a:lnTo>
                  <a:pt x="72953" y="23042"/>
                </a:lnTo>
                <a:lnTo>
                  <a:pt x="76794" y="24002"/>
                </a:lnTo>
                <a:lnTo>
                  <a:pt x="80634" y="25923"/>
                </a:lnTo>
                <a:lnTo>
                  <a:pt x="85435" y="27843"/>
                </a:lnTo>
                <a:lnTo>
                  <a:pt x="88315" y="30723"/>
                </a:lnTo>
                <a:lnTo>
                  <a:pt x="90236" y="34564"/>
                </a:lnTo>
                <a:lnTo>
                  <a:pt x="93116" y="38404"/>
                </a:lnTo>
                <a:lnTo>
                  <a:pt x="95036" y="42245"/>
                </a:lnTo>
                <a:lnTo>
                  <a:pt x="95996" y="48005"/>
                </a:lnTo>
                <a:lnTo>
                  <a:pt x="97917" y="52806"/>
                </a:lnTo>
                <a:lnTo>
                  <a:pt x="97917" y="153603"/>
                </a:lnTo>
                <a:lnTo>
                  <a:pt x="98877" y="154564"/>
                </a:lnTo>
                <a:lnTo>
                  <a:pt x="99837" y="155524"/>
                </a:lnTo>
                <a:lnTo>
                  <a:pt x="100797" y="156484"/>
                </a:lnTo>
                <a:lnTo>
                  <a:pt x="101757" y="156484"/>
                </a:lnTo>
                <a:lnTo>
                  <a:pt x="103677" y="157444"/>
                </a:lnTo>
                <a:lnTo>
                  <a:pt x="118079" y="157444"/>
                </a:lnTo>
                <a:lnTo>
                  <a:pt x="119999" y="156484"/>
                </a:lnTo>
                <a:lnTo>
                  <a:pt x="121919" y="156484"/>
                </a:lnTo>
                <a:lnTo>
                  <a:pt x="122880" y="155524"/>
                </a:lnTo>
                <a:lnTo>
                  <a:pt x="123840" y="155524"/>
                </a:lnTo>
                <a:lnTo>
                  <a:pt x="123840" y="154564"/>
                </a:lnTo>
                <a:lnTo>
                  <a:pt x="124800" y="154564"/>
                </a:lnTo>
                <a:lnTo>
                  <a:pt x="124789" y="62430"/>
                </a:lnTo>
                <a:lnTo>
                  <a:pt x="123990" y="49003"/>
                </a:lnTo>
                <a:lnTo>
                  <a:pt x="121919" y="37444"/>
                </a:lnTo>
                <a:lnTo>
                  <a:pt x="119999" y="29763"/>
                </a:lnTo>
                <a:lnTo>
                  <a:pt x="117119" y="24002"/>
                </a:lnTo>
                <a:lnTo>
                  <a:pt x="113278" y="18242"/>
                </a:lnTo>
                <a:lnTo>
                  <a:pt x="109438" y="12481"/>
                </a:lnTo>
                <a:lnTo>
                  <a:pt x="103677" y="8641"/>
                </a:lnTo>
                <a:lnTo>
                  <a:pt x="96956" y="4800"/>
                </a:lnTo>
                <a:lnTo>
                  <a:pt x="90236" y="1920"/>
                </a:lnTo>
                <a:lnTo>
                  <a:pt x="82555" y="0"/>
                </a:lnTo>
                <a:lnTo>
                  <a:pt x="72515" y="2"/>
                </a:lnTo>
                <a:lnTo>
                  <a:pt x="60267" y="1981"/>
                </a:lnTo>
                <a:lnTo>
                  <a:pt x="48006" y="6720"/>
                </a:lnTo>
                <a:lnTo>
                  <a:pt x="43543" y="9217"/>
                </a:lnTo>
                <a:lnTo>
                  <a:pt x="33683" y="16632"/>
                </a:lnTo>
                <a:lnTo>
                  <a:pt x="24002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6" name="object 806"/>
          <p:cNvSpPr/>
          <p:nvPr/>
        </p:nvSpPr>
        <p:spPr>
          <a:xfrm>
            <a:off x="3363010" y="7163348"/>
            <a:ext cx="124800" cy="156484"/>
          </a:xfrm>
          <a:custGeom>
            <a:avLst/>
            <a:gdLst/>
            <a:ahLst/>
            <a:cxnLst/>
            <a:rect l="l" t="t" r="r" b="b"/>
            <a:pathLst>
              <a:path w="124800" h="156484">
                <a:moveTo>
                  <a:pt x="104637" y="153603"/>
                </a:moveTo>
                <a:lnTo>
                  <a:pt x="105597" y="154564"/>
                </a:lnTo>
                <a:lnTo>
                  <a:pt x="119039" y="154564"/>
                </a:lnTo>
                <a:lnTo>
                  <a:pt x="119999" y="153603"/>
                </a:lnTo>
                <a:lnTo>
                  <a:pt x="122880" y="153603"/>
                </a:lnTo>
                <a:lnTo>
                  <a:pt x="123840" y="152643"/>
                </a:lnTo>
                <a:lnTo>
                  <a:pt x="124800" y="151683"/>
                </a:lnTo>
                <a:lnTo>
                  <a:pt x="124800" y="2880"/>
                </a:lnTo>
                <a:lnTo>
                  <a:pt x="123840" y="1920"/>
                </a:lnTo>
                <a:lnTo>
                  <a:pt x="122880" y="975"/>
                </a:lnTo>
                <a:lnTo>
                  <a:pt x="121920" y="975"/>
                </a:lnTo>
                <a:lnTo>
                  <a:pt x="120959" y="0"/>
                </a:lnTo>
                <a:lnTo>
                  <a:pt x="101757" y="0"/>
                </a:lnTo>
                <a:lnTo>
                  <a:pt x="100797" y="975"/>
                </a:lnTo>
                <a:lnTo>
                  <a:pt x="99837" y="975"/>
                </a:lnTo>
                <a:lnTo>
                  <a:pt x="98877" y="1920"/>
                </a:lnTo>
                <a:lnTo>
                  <a:pt x="98877" y="105597"/>
                </a:lnTo>
                <a:lnTo>
                  <a:pt x="94992" y="110218"/>
                </a:lnTo>
                <a:lnTo>
                  <a:pt x="85602" y="119671"/>
                </a:lnTo>
                <a:lnTo>
                  <a:pt x="76794" y="126720"/>
                </a:lnTo>
                <a:lnTo>
                  <a:pt x="71048" y="131521"/>
                </a:lnTo>
                <a:lnTo>
                  <a:pt x="64328" y="133441"/>
                </a:lnTo>
                <a:lnTo>
                  <a:pt x="51846" y="133441"/>
                </a:lnTo>
                <a:lnTo>
                  <a:pt x="48005" y="132481"/>
                </a:lnTo>
                <a:lnTo>
                  <a:pt x="44165" y="130561"/>
                </a:lnTo>
                <a:lnTo>
                  <a:pt x="40325" y="128640"/>
                </a:lnTo>
                <a:lnTo>
                  <a:pt x="36484" y="125760"/>
                </a:lnTo>
                <a:lnTo>
                  <a:pt x="34564" y="122880"/>
                </a:lnTo>
                <a:lnTo>
                  <a:pt x="31683" y="119039"/>
                </a:lnTo>
                <a:lnTo>
                  <a:pt x="29763" y="114239"/>
                </a:lnTo>
                <a:lnTo>
                  <a:pt x="28803" y="109438"/>
                </a:lnTo>
                <a:lnTo>
                  <a:pt x="26883" y="104637"/>
                </a:lnTo>
                <a:lnTo>
                  <a:pt x="26883" y="3840"/>
                </a:lnTo>
                <a:lnTo>
                  <a:pt x="25923" y="2880"/>
                </a:lnTo>
                <a:lnTo>
                  <a:pt x="25923" y="1920"/>
                </a:lnTo>
                <a:lnTo>
                  <a:pt x="24963" y="975"/>
                </a:lnTo>
                <a:lnTo>
                  <a:pt x="24002" y="975"/>
                </a:lnTo>
                <a:lnTo>
                  <a:pt x="23042" y="0"/>
                </a:lnTo>
                <a:lnTo>
                  <a:pt x="3840" y="0"/>
                </a:lnTo>
                <a:lnTo>
                  <a:pt x="2880" y="975"/>
                </a:lnTo>
                <a:lnTo>
                  <a:pt x="1920" y="975"/>
                </a:lnTo>
                <a:lnTo>
                  <a:pt x="960" y="1920"/>
                </a:lnTo>
                <a:lnTo>
                  <a:pt x="0" y="2880"/>
                </a:lnTo>
                <a:lnTo>
                  <a:pt x="0" y="92171"/>
                </a:lnTo>
                <a:lnTo>
                  <a:pt x="858" y="108767"/>
                </a:lnTo>
                <a:lnTo>
                  <a:pt x="2880" y="119999"/>
                </a:lnTo>
                <a:lnTo>
                  <a:pt x="4800" y="126720"/>
                </a:lnTo>
                <a:lnTo>
                  <a:pt x="7680" y="133441"/>
                </a:lnTo>
                <a:lnTo>
                  <a:pt x="11521" y="139202"/>
                </a:lnTo>
                <a:lnTo>
                  <a:pt x="15361" y="144002"/>
                </a:lnTo>
                <a:lnTo>
                  <a:pt x="21122" y="148803"/>
                </a:lnTo>
                <a:lnTo>
                  <a:pt x="26883" y="151683"/>
                </a:lnTo>
                <a:lnTo>
                  <a:pt x="38654" y="155525"/>
                </a:lnTo>
                <a:lnTo>
                  <a:pt x="51846" y="156484"/>
                </a:lnTo>
                <a:lnTo>
                  <a:pt x="52053" y="156483"/>
                </a:lnTo>
                <a:lnTo>
                  <a:pt x="64423" y="155021"/>
                </a:lnTo>
                <a:lnTo>
                  <a:pt x="76794" y="150723"/>
                </a:lnTo>
                <a:lnTo>
                  <a:pt x="81256" y="147783"/>
                </a:lnTo>
                <a:lnTo>
                  <a:pt x="91116" y="140117"/>
                </a:lnTo>
                <a:lnTo>
                  <a:pt x="100797" y="130561"/>
                </a:lnTo>
                <a:lnTo>
                  <a:pt x="100797" y="151683"/>
                </a:lnTo>
                <a:lnTo>
                  <a:pt x="101757" y="151683"/>
                </a:lnTo>
                <a:lnTo>
                  <a:pt x="101757" y="152643"/>
                </a:lnTo>
                <a:lnTo>
                  <a:pt x="102717" y="152643"/>
                </a:lnTo>
                <a:lnTo>
                  <a:pt x="103677" y="153603"/>
                </a:lnTo>
                <a:lnTo>
                  <a:pt x="104637" y="1536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7" name="object 807"/>
          <p:cNvSpPr/>
          <p:nvPr/>
        </p:nvSpPr>
        <p:spPr>
          <a:xfrm>
            <a:off x="3518535" y="7091354"/>
            <a:ext cx="98877" cy="226557"/>
          </a:xfrm>
          <a:custGeom>
            <a:avLst/>
            <a:gdLst/>
            <a:ahLst/>
            <a:cxnLst/>
            <a:rect l="l" t="t" r="r" b="b"/>
            <a:pathLst>
              <a:path w="98877" h="226557">
                <a:moveTo>
                  <a:pt x="88315" y="72969"/>
                </a:moveTo>
                <a:lnTo>
                  <a:pt x="86395" y="72969"/>
                </a:lnTo>
                <a:lnTo>
                  <a:pt x="86395" y="71993"/>
                </a:lnTo>
                <a:lnTo>
                  <a:pt x="52791" y="71993"/>
                </a:lnTo>
                <a:lnTo>
                  <a:pt x="52791" y="45125"/>
                </a:lnTo>
                <a:lnTo>
                  <a:pt x="53751" y="40325"/>
                </a:lnTo>
                <a:lnTo>
                  <a:pt x="54711" y="36484"/>
                </a:lnTo>
                <a:lnTo>
                  <a:pt x="55671" y="32644"/>
                </a:lnTo>
                <a:lnTo>
                  <a:pt x="57591" y="29763"/>
                </a:lnTo>
                <a:lnTo>
                  <a:pt x="59512" y="26883"/>
                </a:lnTo>
                <a:lnTo>
                  <a:pt x="61432" y="24963"/>
                </a:lnTo>
                <a:lnTo>
                  <a:pt x="64312" y="24002"/>
                </a:lnTo>
                <a:lnTo>
                  <a:pt x="67193" y="23042"/>
                </a:lnTo>
                <a:lnTo>
                  <a:pt x="71033" y="22082"/>
                </a:lnTo>
                <a:lnTo>
                  <a:pt x="79674" y="22082"/>
                </a:lnTo>
                <a:lnTo>
                  <a:pt x="81594" y="23042"/>
                </a:lnTo>
                <a:lnTo>
                  <a:pt x="84475" y="23042"/>
                </a:lnTo>
                <a:lnTo>
                  <a:pt x="86395" y="24002"/>
                </a:lnTo>
                <a:lnTo>
                  <a:pt x="88315" y="24002"/>
                </a:lnTo>
                <a:lnTo>
                  <a:pt x="89275" y="24963"/>
                </a:lnTo>
                <a:lnTo>
                  <a:pt x="91196" y="25923"/>
                </a:lnTo>
                <a:lnTo>
                  <a:pt x="92156" y="25923"/>
                </a:lnTo>
                <a:lnTo>
                  <a:pt x="93116" y="26883"/>
                </a:lnTo>
                <a:lnTo>
                  <a:pt x="95996" y="26883"/>
                </a:lnTo>
                <a:lnTo>
                  <a:pt x="96956" y="25923"/>
                </a:lnTo>
                <a:lnTo>
                  <a:pt x="96956" y="24963"/>
                </a:lnTo>
                <a:lnTo>
                  <a:pt x="97916" y="24002"/>
                </a:lnTo>
                <a:lnTo>
                  <a:pt x="97916" y="22082"/>
                </a:lnTo>
                <a:lnTo>
                  <a:pt x="98877" y="20162"/>
                </a:lnTo>
                <a:lnTo>
                  <a:pt x="98877" y="14401"/>
                </a:lnTo>
                <a:lnTo>
                  <a:pt x="97916" y="13441"/>
                </a:lnTo>
                <a:lnTo>
                  <a:pt x="97916" y="8641"/>
                </a:lnTo>
                <a:lnTo>
                  <a:pt x="96956" y="7680"/>
                </a:lnTo>
                <a:lnTo>
                  <a:pt x="96956" y="6720"/>
                </a:lnTo>
                <a:lnTo>
                  <a:pt x="95996" y="5760"/>
                </a:lnTo>
                <a:lnTo>
                  <a:pt x="95036" y="4800"/>
                </a:lnTo>
                <a:lnTo>
                  <a:pt x="94076" y="3840"/>
                </a:lnTo>
                <a:lnTo>
                  <a:pt x="92156" y="2880"/>
                </a:lnTo>
                <a:lnTo>
                  <a:pt x="90236" y="1920"/>
                </a:lnTo>
                <a:lnTo>
                  <a:pt x="87355" y="1920"/>
                </a:lnTo>
                <a:lnTo>
                  <a:pt x="83515" y="960"/>
                </a:lnTo>
                <a:lnTo>
                  <a:pt x="79674" y="0"/>
                </a:lnTo>
                <a:lnTo>
                  <a:pt x="64312" y="0"/>
                </a:lnTo>
                <a:lnTo>
                  <a:pt x="57591" y="960"/>
                </a:lnTo>
                <a:lnTo>
                  <a:pt x="51831" y="2880"/>
                </a:lnTo>
                <a:lnTo>
                  <a:pt x="46070" y="5760"/>
                </a:lnTo>
                <a:lnTo>
                  <a:pt x="41269" y="8641"/>
                </a:lnTo>
                <a:lnTo>
                  <a:pt x="37429" y="13441"/>
                </a:lnTo>
                <a:lnTo>
                  <a:pt x="33588" y="18242"/>
                </a:lnTo>
                <a:lnTo>
                  <a:pt x="30708" y="24002"/>
                </a:lnTo>
                <a:lnTo>
                  <a:pt x="28788" y="31683"/>
                </a:lnTo>
                <a:lnTo>
                  <a:pt x="28642" y="32204"/>
                </a:lnTo>
                <a:lnTo>
                  <a:pt x="26591" y="43536"/>
                </a:lnTo>
                <a:lnTo>
                  <a:pt x="25907" y="57591"/>
                </a:lnTo>
                <a:lnTo>
                  <a:pt x="25907" y="71993"/>
                </a:lnTo>
                <a:lnTo>
                  <a:pt x="4800" y="71993"/>
                </a:lnTo>
                <a:lnTo>
                  <a:pt x="3840" y="72969"/>
                </a:lnTo>
                <a:lnTo>
                  <a:pt x="1920" y="72969"/>
                </a:lnTo>
                <a:lnTo>
                  <a:pt x="1920" y="73913"/>
                </a:lnTo>
                <a:lnTo>
                  <a:pt x="960" y="74874"/>
                </a:lnTo>
                <a:lnTo>
                  <a:pt x="960" y="76809"/>
                </a:lnTo>
                <a:lnTo>
                  <a:pt x="0" y="78714"/>
                </a:lnTo>
                <a:lnTo>
                  <a:pt x="0" y="87355"/>
                </a:lnTo>
                <a:lnTo>
                  <a:pt x="960" y="90236"/>
                </a:lnTo>
                <a:lnTo>
                  <a:pt x="960" y="92156"/>
                </a:lnTo>
                <a:lnTo>
                  <a:pt x="1920" y="94076"/>
                </a:lnTo>
                <a:lnTo>
                  <a:pt x="25907" y="94076"/>
                </a:lnTo>
                <a:lnTo>
                  <a:pt x="25907" y="223677"/>
                </a:lnTo>
                <a:lnTo>
                  <a:pt x="26868" y="223677"/>
                </a:lnTo>
                <a:lnTo>
                  <a:pt x="26868" y="224637"/>
                </a:lnTo>
                <a:lnTo>
                  <a:pt x="27843" y="224637"/>
                </a:lnTo>
                <a:lnTo>
                  <a:pt x="28788" y="225597"/>
                </a:lnTo>
                <a:lnTo>
                  <a:pt x="29748" y="225597"/>
                </a:lnTo>
                <a:lnTo>
                  <a:pt x="30708" y="226557"/>
                </a:lnTo>
                <a:lnTo>
                  <a:pt x="46070" y="226557"/>
                </a:lnTo>
                <a:lnTo>
                  <a:pt x="47030" y="225597"/>
                </a:lnTo>
                <a:lnTo>
                  <a:pt x="49910" y="225597"/>
                </a:lnTo>
                <a:lnTo>
                  <a:pt x="50871" y="224637"/>
                </a:lnTo>
                <a:lnTo>
                  <a:pt x="51831" y="224637"/>
                </a:lnTo>
                <a:lnTo>
                  <a:pt x="51831" y="223677"/>
                </a:lnTo>
                <a:lnTo>
                  <a:pt x="52791" y="223677"/>
                </a:lnTo>
                <a:lnTo>
                  <a:pt x="52791" y="94076"/>
                </a:lnTo>
                <a:lnTo>
                  <a:pt x="86395" y="94076"/>
                </a:lnTo>
                <a:lnTo>
                  <a:pt x="88315" y="93116"/>
                </a:lnTo>
                <a:lnTo>
                  <a:pt x="89275" y="92156"/>
                </a:lnTo>
                <a:lnTo>
                  <a:pt x="90236" y="90236"/>
                </a:lnTo>
                <a:lnTo>
                  <a:pt x="90236" y="78714"/>
                </a:lnTo>
                <a:lnTo>
                  <a:pt x="89275" y="76809"/>
                </a:lnTo>
                <a:lnTo>
                  <a:pt x="89275" y="74874"/>
                </a:lnTo>
                <a:lnTo>
                  <a:pt x="88315" y="73913"/>
                </a:lnTo>
                <a:lnTo>
                  <a:pt x="88315" y="729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8" name="object 808"/>
          <p:cNvSpPr/>
          <p:nvPr/>
        </p:nvSpPr>
        <p:spPr>
          <a:xfrm>
            <a:off x="3650040" y="7282388"/>
            <a:ext cx="7680" cy="36484"/>
          </a:xfrm>
          <a:custGeom>
            <a:avLst/>
            <a:gdLst/>
            <a:ahLst/>
            <a:cxnLst/>
            <a:rect l="l" t="t" r="r" b="b"/>
            <a:pathLst>
              <a:path w="7680" h="36484">
                <a:moveTo>
                  <a:pt x="1920" y="5760"/>
                </a:moveTo>
                <a:lnTo>
                  <a:pt x="0" y="0"/>
                </a:lnTo>
                <a:lnTo>
                  <a:pt x="1920" y="34564"/>
                </a:lnTo>
                <a:lnTo>
                  <a:pt x="7680" y="36484"/>
                </a:lnTo>
                <a:lnTo>
                  <a:pt x="6720" y="10561"/>
                </a:lnTo>
                <a:lnTo>
                  <a:pt x="192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9" name="object 809"/>
          <p:cNvSpPr/>
          <p:nvPr/>
        </p:nvSpPr>
        <p:spPr>
          <a:xfrm>
            <a:off x="3622212" y="7160468"/>
            <a:ext cx="119024" cy="159364"/>
          </a:xfrm>
          <a:custGeom>
            <a:avLst/>
            <a:gdLst/>
            <a:ahLst/>
            <a:cxnLst/>
            <a:rect l="l" t="t" r="r" b="b"/>
            <a:pathLst>
              <a:path w="119024" h="159364">
                <a:moveTo>
                  <a:pt x="7680" y="29763"/>
                </a:moveTo>
                <a:lnTo>
                  <a:pt x="7680" y="33604"/>
                </a:lnTo>
                <a:lnTo>
                  <a:pt x="8641" y="34564"/>
                </a:lnTo>
                <a:lnTo>
                  <a:pt x="9585" y="35524"/>
                </a:lnTo>
                <a:lnTo>
                  <a:pt x="10561" y="36484"/>
                </a:lnTo>
                <a:lnTo>
                  <a:pt x="13426" y="36484"/>
                </a:lnTo>
                <a:lnTo>
                  <a:pt x="15361" y="35524"/>
                </a:lnTo>
                <a:lnTo>
                  <a:pt x="18242" y="34564"/>
                </a:lnTo>
                <a:lnTo>
                  <a:pt x="21107" y="32644"/>
                </a:lnTo>
                <a:lnTo>
                  <a:pt x="23987" y="30723"/>
                </a:lnTo>
                <a:lnTo>
                  <a:pt x="27828" y="29763"/>
                </a:lnTo>
                <a:lnTo>
                  <a:pt x="32628" y="27843"/>
                </a:lnTo>
                <a:lnTo>
                  <a:pt x="36469" y="25923"/>
                </a:lnTo>
                <a:lnTo>
                  <a:pt x="42230" y="24002"/>
                </a:lnTo>
                <a:lnTo>
                  <a:pt x="47030" y="23042"/>
                </a:lnTo>
                <a:lnTo>
                  <a:pt x="52791" y="22082"/>
                </a:lnTo>
                <a:lnTo>
                  <a:pt x="66233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967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6484"/>
                </a:lnTo>
                <a:lnTo>
                  <a:pt x="91196" y="41285"/>
                </a:lnTo>
                <a:lnTo>
                  <a:pt x="92156" y="45125"/>
                </a:lnTo>
                <a:lnTo>
                  <a:pt x="93116" y="50886"/>
                </a:lnTo>
                <a:lnTo>
                  <a:pt x="93116" y="67208"/>
                </a:lnTo>
                <a:lnTo>
                  <a:pt x="72953" y="67208"/>
                </a:lnTo>
                <a:lnTo>
                  <a:pt x="67009" y="67298"/>
                </a:lnTo>
                <a:lnTo>
                  <a:pt x="54218" y="68205"/>
                </a:lnTo>
                <a:lnTo>
                  <a:pt x="42230" y="70088"/>
                </a:lnTo>
                <a:lnTo>
                  <a:pt x="33588" y="72008"/>
                </a:lnTo>
                <a:lnTo>
                  <a:pt x="25923" y="74889"/>
                </a:lnTo>
                <a:lnTo>
                  <a:pt x="19202" y="78714"/>
                </a:lnTo>
                <a:lnTo>
                  <a:pt x="13426" y="83530"/>
                </a:lnTo>
                <a:lnTo>
                  <a:pt x="8641" y="88331"/>
                </a:lnTo>
                <a:lnTo>
                  <a:pt x="480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3840" y="134401"/>
                </a:lnTo>
                <a:lnTo>
                  <a:pt x="5745" y="139202"/>
                </a:lnTo>
                <a:lnTo>
                  <a:pt x="9585" y="144002"/>
                </a:lnTo>
                <a:lnTo>
                  <a:pt x="13426" y="147843"/>
                </a:lnTo>
                <a:lnTo>
                  <a:pt x="18242" y="151683"/>
                </a:lnTo>
                <a:lnTo>
                  <a:pt x="23027" y="154564"/>
                </a:lnTo>
                <a:lnTo>
                  <a:pt x="29748" y="156484"/>
                </a:lnTo>
                <a:lnTo>
                  <a:pt x="27828" y="121919"/>
                </a:lnTo>
                <a:lnTo>
                  <a:pt x="27828" y="105613"/>
                </a:lnTo>
                <a:lnTo>
                  <a:pt x="29748" y="102717"/>
                </a:lnTo>
                <a:lnTo>
                  <a:pt x="31668" y="98892"/>
                </a:lnTo>
                <a:lnTo>
                  <a:pt x="34549" y="95996"/>
                </a:lnTo>
                <a:lnTo>
                  <a:pt x="37429" y="94076"/>
                </a:lnTo>
                <a:lnTo>
                  <a:pt x="41269" y="91211"/>
                </a:lnTo>
                <a:lnTo>
                  <a:pt x="46070" y="89275"/>
                </a:lnTo>
                <a:lnTo>
                  <a:pt x="50871" y="88331"/>
                </a:lnTo>
                <a:lnTo>
                  <a:pt x="56631" y="87370"/>
                </a:lnTo>
                <a:lnTo>
                  <a:pt x="6335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79674" y="129600"/>
                </a:lnTo>
                <a:lnTo>
                  <a:pt x="73914" y="133441"/>
                </a:lnTo>
                <a:lnTo>
                  <a:pt x="68153" y="137281"/>
                </a:lnTo>
                <a:lnTo>
                  <a:pt x="61432" y="139202"/>
                </a:lnTo>
                <a:lnTo>
                  <a:pt x="46070" y="139202"/>
                </a:lnTo>
                <a:lnTo>
                  <a:pt x="39349" y="136321"/>
                </a:lnTo>
                <a:lnTo>
                  <a:pt x="34549" y="132481"/>
                </a:lnTo>
                <a:lnTo>
                  <a:pt x="35509" y="158404"/>
                </a:lnTo>
                <a:lnTo>
                  <a:pt x="43190" y="159364"/>
                </a:lnTo>
                <a:lnTo>
                  <a:pt x="59512" y="159364"/>
                </a:lnTo>
                <a:lnTo>
                  <a:pt x="67193" y="157444"/>
                </a:lnTo>
                <a:lnTo>
                  <a:pt x="74874" y="153603"/>
                </a:lnTo>
                <a:lnTo>
                  <a:pt x="76302" y="152952"/>
                </a:lnTo>
                <a:lnTo>
                  <a:pt x="87235" y="146578"/>
                </a:lnTo>
                <a:lnTo>
                  <a:pt x="96956" y="138242"/>
                </a:lnTo>
                <a:lnTo>
                  <a:pt x="96956" y="154564"/>
                </a:lnTo>
                <a:lnTo>
                  <a:pt x="97917" y="155524"/>
                </a:lnTo>
                <a:lnTo>
                  <a:pt x="98877" y="156484"/>
                </a:lnTo>
                <a:lnTo>
                  <a:pt x="99837" y="156484"/>
                </a:lnTo>
                <a:lnTo>
                  <a:pt x="100797" y="157444"/>
                </a:lnTo>
                <a:lnTo>
                  <a:pt x="114223" y="157444"/>
                </a:lnTo>
                <a:lnTo>
                  <a:pt x="116159" y="156484"/>
                </a:lnTo>
                <a:lnTo>
                  <a:pt x="117119" y="156484"/>
                </a:lnTo>
                <a:lnTo>
                  <a:pt x="118064" y="155524"/>
                </a:lnTo>
                <a:lnTo>
                  <a:pt x="119024" y="154564"/>
                </a:lnTo>
                <a:lnTo>
                  <a:pt x="119024" y="46085"/>
                </a:lnTo>
                <a:lnTo>
                  <a:pt x="118064" y="37444"/>
                </a:lnTo>
                <a:lnTo>
                  <a:pt x="116159" y="30723"/>
                </a:lnTo>
                <a:lnTo>
                  <a:pt x="114223" y="24002"/>
                </a:lnTo>
                <a:lnTo>
                  <a:pt x="111343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5760"/>
                </a:lnTo>
                <a:lnTo>
                  <a:pt x="88315" y="3855"/>
                </a:lnTo>
                <a:lnTo>
                  <a:pt x="87685" y="3594"/>
                </a:lnTo>
                <a:lnTo>
                  <a:pt x="76022" y="792"/>
                </a:lnTo>
                <a:lnTo>
                  <a:pt x="62392" y="0"/>
                </a:lnTo>
                <a:lnTo>
                  <a:pt x="56631" y="0"/>
                </a:lnTo>
                <a:lnTo>
                  <a:pt x="50871" y="975"/>
                </a:lnTo>
                <a:lnTo>
                  <a:pt x="45110" y="1920"/>
                </a:lnTo>
                <a:lnTo>
                  <a:pt x="40309" y="2880"/>
                </a:lnTo>
                <a:lnTo>
                  <a:pt x="34549" y="3855"/>
                </a:lnTo>
                <a:lnTo>
                  <a:pt x="30708" y="5760"/>
                </a:lnTo>
                <a:lnTo>
                  <a:pt x="25923" y="7696"/>
                </a:lnTo>
                <a:lnTo>
                  <a:pt x="21107" y="8641"/>
                </a:lnTo>
                <a:lnTo>
                  <a:pt x="18242" y="10561"/>
                </a:lnTo>
                <a:lnTo>
                  <a:pt x="14401" y="12481"/>
                </a:lnTo>
                <a:lnTo>
                  <a:pt x="11521" y="14401"/>
                </a:lnTo>
                <a:lnTo>
                  <a:pt x="10561" y="15361"/>
                </a:lnTo>
                <a:lnTo>
                  <a:pt x="8641" y="17282"/>
                </a:lnTo>
                <a:lnTo>
                  <a:pt x="7680" y="18242"/>
                </a:lnTo>
                <a:lnTo>
                  <a:pt x="7680" y="22082"/>
                </a:lnTo>
                <a:lnTo>
                  <a:pt x="6720" y="24002"/>
                </a:lnTo>
                <a:lnTo>
                  <a:pt x="6720" y="27843"/>
                </a:lnTo>
                <a:lnTo>
                  <a:pt x="7680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0" name="object 810"/>
          <p:cNvSpPr/>
          <p:nvPr/>
        </p:nvSpPr>
        <p:spPr>
          <a:xfrm>
            <a:off x="3780602" y="7160468"/>
            <a:ext cx="114239" cy="159364"/>
          </a:xfrm>
          <a:custGeom>
            <a:avLst/>
            <a:gdLst/>
            <a:ahLst/>
            <a:cxnLst/>
            <a:rect l="l" t="t" r="r" b="b"/>
            <a:pathLst>
              <a:path w="114239" h="159364">
                <a:moveTo>
                  <a:pt x="114239" y="24002"/>
                </a:moveTo>
                <a:lnTo>
                  <a:pt x="113278" y="22082"/>
                </a:lnTo>
                <a:lnTo>
                  <a:pt x="113278" y="19202"/>
                </a:lnTo>
                <a:lnTo>
                  <a:pt x="112318" y="18242"/>
                </a:lnTo>
                <a:lnTo>
                  <a:pt x="112318" y="17282"/>
                </a:lnTo>
                <a:lnTo>
                  <a:pt x="111358" y="16322"/>
                </a:lnTo>
                <a:lnTo>
                  <a:pt x="110398" y="15361"/>
                </a:lnTo>
                <a:lnTo>
                  <a:pt x="109438" y="14401"/>
                </a:lnTo>
                <a:lnTo>
                  <a:pt x="107518" y="13441"/>
                </a:lnTo>
                <a:lnTo>
                  <a:pt x="105597" y="11536"/>
                </a:lnTo>
                <a:lnTo>
                  <a:pt x="102717" y="9601"/>
                </a:lnTo>
                <a:lnTo>
                  <a:pt x="99837" y="7696"/>
                </a:lnTo>
                <a:lnTo>
                  <a:pt x="96956" y="6720"/>
                </a:lnTo>
                <a:lnTo>
                  <a:pt x="93116" y="4800"/>
                </a:lnTo>
                <a:lnTo>
                  <a:pt x="89275" y="3855"/>
                </a:lnTo>
                <a:lnTo>
                  <a:pt x="85435" y="2880"/>
                </a:lnTo>
                <a:lnTo>
                  <a:pt x="81594" y="1920"/>
                </a:lnTo>
                <a:lnTo>
                  <a:pt x="76794" y="975"/>
                </a:lnTo>
                <a:lnTo>
                  <a:pt x="71993" y="0"/>
                </a:lnTo>
                <a:lnTo>
                  <a:pt x="68153" y="0"/>
                </a:lnTo>
                <a:lnTo>
                  <a:pt x="52720" y="1500"/>
                </a:lnTo>
                <a:lnTo>
                  <a:pt x="41285" y="4800"/>
                </a:lnTo>
                <a:lnTo>
                  <a:pt x="28923" y="11826"/>
                </a:lnTo>
                <a:lnTo>
                  <a:pt x="19202" y="20162"/>
                </a:lnTo>
                <a:lnTo>
                  <a:pt x="10437" y="32364"/>
                </a:lnTo>
                <a:lnTo>
                  <a:pt x="4800" y="45125"/>
                </a:lnTo>
                <a:lnTo>
                  <a:pt x="2428" y="55273"/>
                </a:lnTo>
                <a:lnTo>
                  <a:pt x="646" y="67649"/>
                </a:lnTo>
                <a:lnTo>
                  <a:pt x="0" y="81610"/>
                </a:lnTo>
                <a:lnTo>
                  <a:pt x="192" y="90722"/>
                </a:lnTo>
                <a:lnTo>
                  <a:pt x="1356" y="103624"/>
                </a:lnTo>
                <a:lnTo>
                  <a:pt x="3840" y="115199"/>
                </a:lnTo>
                <a:lnTo>
                  <a:pt x="9760" y="129003"/>
                </a:lnTo>
                <a:lnTo>
                  <a:pt x="16322" y="139202"/>
                </a:lnTo>
                <a:lnTo>
                  <a:pt x="22082" y="145922"/>
                </a:lnTo>
                <a:lnTo>
                  <a:pt x="28803" y="150723"/>
                </a:lnTo>
                <a:lnTo>
                  <a:pt x="36484" y="154564"/>
                </a:lnTo>
                <a:lnTo>
                  <a:pt x="51452" y="158607"/>
                </a:lnTo>
                <a:lnTo>
                  <a:pt x="64312" y="159364"/>
                </a:lnTo>
                <a:lnTo>
                  <a:pt x="74874" y="159364"/>
                </a:lnTo>
                <a:lnTo>
                  <a:pt x="79674" y="158404"/>
                </a:lnTo>
                <a:lnTo>
                  <a:pt x="84475" y="157444"/>
                </a:lnTo>
                <a:lnTo>
                  <a:pt x="88315" y="155524"/>
                </a:lnTo>
                <a:lnTo>
                  <a:pt x="92156" y="154564"/>
                </a:lnTo>
                <a:lnTo>
                  <a:pt x="96956" y="152643"/>
                </a:lnTo>
                <a:lnTo>
                  <a:pt x="99837" y="150723"/>
                </a:lnTo>
                <a:lnTo>
                  <a:pt x="103677" y="148803"/>
                </a:lnTo>
                <a:lnTo>
                  <a:pt x="106558" y="146883"/>
                </a:lnTo>
                <a:lnTo>
                  <a:pt x="108478" y="145922"/>
                </a:lnTo>
                <a:lnTo>
                  <a:pt x="110398" y="144002"/>
                </a:lnTo>
                <a:lnTo>
                  <a:pt x="111358" y="143042"/>
                </a:lnTo>
                <a:lnTo>
                  <a:pt x="112318" y="142082"/>
                </a:lnTo>
                <a:lnTo>
                  <a:pt x="113278" y="141122"/>
                </a:lnTo>
                <a:lnTo>
                  <a:pt x="113278" y="139202"/>
                </a:lnTo>
                <a:lnTo>
                  <a:pt x="114239" y="138242"/>
                </a:lnTo>
                <a:lnTo>
                  <a:pt x="114239" y="121919"/>
                </a:lnTo>
                <a:lnTo>
                  <a:pt x="113278" y="120959"/>
                </a:lnTo>
                <a:lnTo>
                  <a:pt x="113278" y="119999"/>
                </a:lnTo>
                <a:lnTo>
                  <a:pt x="112318" y="119039"/>
                </a:lnTo>
                <a:lnTo>
                  <a:pt x="111358" y="118079"/>
                </a:lnTo>
                <a:lnTo>
                  <a:pt x="108478" y="118079"/>
                </a:lnTo>
                <a:lnTo>
                  <a:pt x="106558" y="119039"/>
                </a:lnTo>
                <a:lnTo>
                  <a:pt x="104637" y="120959"/>
                </a:lnTo>
                <a:lnTo>
                  <a:pt x="102717" y="122880"/>
                </a:lnTo>
                <a:lnTo>
                  <a:pt x="99837" y="124800"/>
                </a:lnTo>
                <a:lnTo>
                  <a:pt x="95996" y="127680"/>
                </a:lnTo>
                <a:lnTo>
                  <a:pt x="93116" y="129600"/>
                </a:lnTo>
                <a:lnTo>
                  <a:pt x="88315" y="131521"/>
                </a:lnTo>
                <a:lnTo>
                  <a:pt x="84475" y="133441"/>
                </a:lnTo>
                <a:lnTo>
                  <a:pt x="79674" y="135361"/>
                </a:lnTo>
                <a:lnTo>
                  <a:pt x="73913" y="136321"/>
                </a:lnTo>
                <a:lnTo>
                  <a:pt x="61432" y="136321"/>
                </a:lnTo>
                <a:lnTo>
                  <a:pt x="55686" y="135361"/>
                </a:lnTo>
                <a:lnTo>
                  <a:pt x="50871" y="133441"/>
                </a:lnTo>
                <a:lnTo>
                  <a:pt x="46085" y="130561"/>
                </a:lnTo>
                <a:lnTo>
                  <a:pt x="41285" y="127680"/>
                </a:lnTo>
                <a:lnTo>
                  <a:pt x="38404" y="122880"/>
                </a:lnTo>
                <a:lnTo>
                  <a:pt x="34564" y="118079"/>
                </a:lnTo>
                <a:lnTo>
                  <a:pt x="31683" y="112318"/>
                </a:lnTo>
                <a:lnTo>
                  <a:pt x="30723" y="104637"/>
                </a:lnTo>
                <a:lnTo>
                  <a:pt x="28803" y="97916"/>
                </a:lnTo>
                <a:lnTo>
                  <a:pt x="27843" y="89275"/>
                </a:lnTo>
                <a:lnTo>
                  <a:pt x="27843" y="80650"/>
                </a:lnTo>
                <a:lnTo>
                  <a:pt x="28013" y="72912"/>
                </a:lnTo>
                <a:lnTo>
                  <a:pt x="29486" y="58718"/>
                </a:lnTo>
                <a:lnTo>
                  <a:pt x="32585" y="46895"/>
                </a:lnTo>
                <a:lnTo>
                  <a:pt x="37444" y="37444"/>
                </a:lnTo>
                <a:lnTo>
                  <a:pt x="43097" y="31548"/>
                </a:lnTo>
                <a:lnTo>
                  <a:pt x="54031" y="25169"/>
                </a:lnTo>
                <a:lnTo>
                  <a:pt x="67193" y="23042"/>
                </a:lnTo>
                <a:lnTo>
                  <a:pt x="73913" y="23042"/>
                </a:lnTo>
                <a:lnTo>
                  <a:pt x="78714" y="24002"/>
                </a:lnTo>
                <a:lnTo>
                  <a:pt x="83515" y="25923"/>
                </a:lnTo>
                <a:lnTo>
                  <a:pt x="88315" y="26883"/>
                </a:lnTo>
                <a:lnTo>
                  <a:pt x="92156" y="28803"/>
                </a:lnTo>
                <a:lnTo>
                  <a:pt x="95036" y="31683"/>
                </a:lnTo>
                <a:lnTo>
                  <a:pt x="98877" y="33604"/>
                </a:lnTo>
                <a:lnTo>
                  <a:pt x="101757" y="35524"/>
                </a:lnTo>
                <a:lnTo>
                  <a:pt x="103677" y="37444"/>
                </a:lnTo>
                <a:lnTo>
                  <a:pt x="105597" y="39364"/>
                </a:lnTo>
                <a:lnTo>
                  <a:pt x="107518" y="40325"/>
                </a:lnTo>
                <a:lnTo>
                  <a:pt x="110398" y="40325"/>
                </a:lnTo>
                <a:lnTo>
                  <a:pt x="111358" y="39364"/>
                </a:lnTo>
                <a:lnTo>
                  <a:pt x="112318" y="37444"/>
                </a:lnTo>
                <a:lnTo>
                  <a:pt x="113278" y="35524"/>
                </a:lnTo>
                <a:lnTo>
                  <a:pt x="114239" y="32644"/>
                </a:lnTo>
                <a:lnTo>
                  <a:pt x="114239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1" name="object 811"/>
          <p:cNvSpPr/>
          <p:nvPr/>
        </p:nvSpPr>
        <p:spPr>
          <a:xfrm>
            <a:off x="3911163" y="7123998"/>
            <a:ext cx="95036" cy="195833"/>
          </a:xfrm>
          <a:custGeom>
            <a:avLst/>
            <a:gdLst/>
            <a:ahLst/>
            <a:cxnLst/>
            <a:rect l="l" t="t" r="r" b="b"/>
            <a:pathLst>
              <a:path w="95036" h="195833">
                <a:moveTo>
                  <a:pt x="95036" y="46070"/>
                </a:moveTo>
                <a:lnTo>
                  <a:pt x="94076" y="44165"/>
                </a:lnTo>
                <a:lnTo>
                  <a:pt x="94076" y="42230"/>
                </a:lnTo>
                <a:lnTo>
                  <a:pt x="93116" y="41269"/>
                </a:lnTo>
                <a:lnTo>
                  <a:pt x="93116" y="40325"/>
                </a:lnTo>
                <a:lnTo>
                  <a:pt x="91196" y="40325"/>
                </a:lnTo>
                <a:lnTo>
                  <a:pt x="90236" y="39349"/>
                </a:lnTo>
                <a:lnTo>
                  <a:pt x="52791" y="39349"/>
                </a:lnTo>
                <a:lnTo>
                  <a:pt x="52791" y="4800"/>
                </a:lnTo>
                <a:lnTo>
                  <a:pt x="51831" y="3840"/>
                </a:lnTo>
                <a:lnTo>
                  <a:pt x="51831" y="2880"/>
                </a:lnTo>
                <a:lnTo>
                  <a:pt x="50871" y="2880"/>
                </a:lnTo>
                <a:lnTo>
                  <a:pt x="50871" y="1920"/>
                </a:lnTo>
                <a:lnTo>
                  <a:pt x="49911" y="1920"/>
                </a:lnTo>
                <a:lnTo>
                  <a:pt x="48950" y="960"/>
                </a:lnTo>
                <a:lnTo>
                  <a:pt x="47030" y="960"/>
                </a:lnTo>
                <a:lnTo>
                  <a:pt x="46070" y="0"/>
                </a:lnTo>
                <a:lnTo>
                  <a:pt x="32628" y="0"/>
                </a:lnTo>
                <a:lnTo>
                  <a:pt x="30723" y="960"/>
                </a:lnTo>
                <a:lnTo>
                  <a:pt x="29748" y="960"/>
                </a:lnTo>
                <a:lnTo>
                  <a:pt x="28788" y="1920"/>
                </a:lnTo>
                <a:lnTo>
                  <a:pt x="27828" y="1920"/>
                </a:lnTo>
                <a:lnTo>
                  <a:pt x="26883" y="2880"/>
                </a:lnTo>
                <a:lnTo>
                  <a:pt x="25908" y="2880"/>
                </a:lnTo>
                <a:lnTo>
                  <a:pt x="25908" y="39349"/>
                </a:lnTo>
                <a:lnTo>
                  <a:pt x="4800" y="39349"/>
                </a:lnTo>
                <a:lnTo>
                  <a:pt x="3840" y="40325"/>
                </a:lnTo>
                <a:lnTo>
                  <a:pt x="2880" y="40325"/>
                </a:lnTo>
                <a:lnTo>
                  <a:pt x="1920" y="41269"/>
                </a:lnTo>
                <a:lnTo>
                  <a:pt x="1920" y="42230"/>
                </a:lnTo>
                <a:lnTo>
                  <a:pt x="960" y="43190"/>
                </a:lnTo>
                <a:lnTo>
                  <a:pt x="960" y="44165"/>
                </a:lnTo>
                <a:lnTo>
                  <a:pt x="0" y="46070"/>
                </a:lnTo>
                <a:lnTo>
                  <a:pt x="0" y="54711"/>
                </a:lnTo>
                <a:lnTo>
                  <a:pt x="960" y="57591"/>
                </a:lnTo>
                <a:lnTo>
                  <a:pt x="1920" y="59512"/>
                </a:lnTo>
                <a:lnTo>
                  <a:pt x="2880" y="61432"/>
                </a:lnTo>
                <a:lnTo>
                  <a:pt x="25908" y="61432"/>
                </a:lnTo>
                <a:lnTo>
                  <a:pt x="25908" y="154548"/>
                </a:lnTo>
                <a:lnTo>
                  <a:pt x="26883" y="162229"/>
                </a:lnTo>
                <a:lnTo>
                  <a:pt x="27828" y="168950"/>
                </a:lnTo>
                <a:lnTo>
                  <a:pt x="29748" y="174711"/>
                </a:lnTo>
                <a:lnTo>
                  <a:pt x="32628" y="179511"/>
                </a:lnTo>
                <a:lnTo>
                  <a:pt x="35509" y="184312"/>
                </a:lnTo>
                <a:lnTo>
                  <a:pt x="39349" y="188153"/>
                </a:lnTo>
                <a:lnTo>
                  <a:pt x="43190" y="191033"/>
                </a:lnTo>
                <a:lnTo>
                  <a:pt x="48950" y="192953"/>
                </a:lnTo>
                <a:lnTo>
                  <a:pt x="54711" y="194873"/>
                </a:lnTo>
                <a:lnTo>
                  <a:pt x="60472" y="195834"/>
                </a:lnTo>
                <a:lnTo>
                  <a:pt x="72953" y="195834"/>
                </a:lnTo>
                <a:lnTo>
                  <a:pt x="75834" y="194873"/>
                </a:lnTo>
                <a:lnTo>
                  <a:pt x="80634" y="194873"/>
                </a:lnTo>
                <a:lnTo>
                  <a:pt x="82555" y="193913"/>
                </a:lnTo>
                <a:lnTo>
                  <a:pt x="84475" y="193913"/>
                </a:lnTo>
                <a:lnTo>
                  <a:pt x="87355" y="192953"/>
                </a:lnTo>
                <a:lnTo>
                  <a:pt x="88315" y="191993"/>
                </a:lnTo>
                <a:lnTo>
                  <a:pt x="90236" y="191033"/>
                </a:lnTo>
                <a:lnTo>
                  <a:pt x="92156" y="191033"/>
                </a:lnTo>
                <a:lnTo>
                  <a:pt x="92156" y="190073"/>
                </a:lnTo>
                <a:lnTo>
                  <a:pt x="93116" y="189113"/>
                </a:lnTo>
                <a:lnTo>
                  <a:pt x="94076" y="187192"/>
                </a:lnTo>
                <a:lnTo>
                  <a:pt x="94076" y="186232"/>
                </a:lnTo>
                <a:lnTo>
                  <a:pt x="95036" y="184312"/>
                </a:lnTo>
                <a:lnTo>
                  <a:pt x="95036" y="173751"/>
                </a:lnTo>
                <a:lnTo>
                  <a:pt x="94076" y="171831"/>
                </a:lnTo>
                <a:lnTo>
                  <a:pt x="94076" y="169910"/>
                </a:lnTo>
                <a:lnTo>
                  <a:pt x="93116" y="168950"/>
                </a:lnTo>
                <a:lnTo>
                  <a:pt x="88315" y="168950"/>
                </a:lnTo>
                <a:lnTo>
                  <a:pt x="87355" y="169910"/>
                </a:lnTo>
                <a:lnTo>
                  <a:pt x="86395" y="169910"/>
                </a:lnTo>
                <a:lnTo>
                  <a:pt x="84475" y="170870"/>
                </a:lnTo>
                <a:lnTo>
                  <a:pt x="82555" y="171831"/>
                </a:lnTo>
                <a:lnTo>
                  <a:pt x="81594" y="171831"/>
                </a:lnTo>
                <a:lnTo>
                  <a:pt x="79674" y="172791"/>
                </a:lnTo>
                <a:lnTo>
                  <a:pt x="65272" y="172791"/>
                </a:lnTo>
                <a:lnTo>
                  <a:pt x="59512" y="170870"/>
                </a:lnTo>
                <a:lnTo>
                  <a:pt x="56631" y="165110"/>
                </a:lnTo>
                <a:lnTo>
                  <a:pt x="53751" y="160309"/>
                </a:lnTo>
                <a:lnTo>
                  <a:pt x="52791" y="152628"/>
                </a:lnTo>
                <a:lnTo>
                  <a:pt x="52791" y="61432"/>
                </a:lnTo>
                <a:lnTo>
                  <a:pt x="91196" y="61432"/>
                </a:lnTo>
                <a:lnTo>
                  <a:pt x="93116" y="60472"/>
                </a:lnTo>
                <a:lnTo>
                  <a:pt x="94076" y="59512"/>
                </a:lnTo>
                <a:lnTo>
                  <a:pt x="95036" y="57591"/>
                </a:lnTo>
                <a:lnTo>
                  <a:pt x="95036" y="46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2" name="object 812"/>
          <p:cNvSpPr/>
          <p:nvPr/>
        </p:nvSpPr>
        <p:spPr>
          <a:xfrm>
            <a:off x="4040748" y="7163348"/>
            <a:ext cx="125760" cy="156484"/>
          </a:xfrm>
          <a:custGeom>
            <a:avLst/>
            <a:gdLst/>
            <a:ahLst/>
            <a:cxnLst/>
            <a:rect l="l" t="t" r="r" b="b"/>
            <a:pathLst>
              <a:path w="125760" h="156484">
                <a:moveTo>
                  <a:pt x="124800" y="152643"/>
                </a:moveTo>
                <a:lnTo>
                  <a:pt x="124800" y="151683"/>
                </a:lnTo>
                <a:lnTo>
                  <a:pt x="125760" y="150723"/>
                </a:lnTo>
                <a:lnTo>
                  <a:pt x="125760" y="3840"/>
                </a:lnTo>
                <a:lnTo>
                  <a:pt x="124800" y="2880"/>
                </a:lnTo>
                <a:lnTo>
                  <a:pt x="123840" y="1920"/>
                </a:lnTo>
                <a:lnTo>
                  <a:pt x="123840" y="975"/>
                </a:lnTo>
                <a:lnTo>
                  <a:pt x="122880" y="975"/>
                </a:lnTo>
                <a:lnTo>
                  <a:pt x="121919" y="0"/>
                </a:lnTo>
                <a:lnTo>
                  <a:pt x="101757" y="0"/>
                </a:lnTo>
                <a:lnTo>
                  <a:pt x="100797" y="975"/>
                </a:lnTo>
                <a:lnTo>
                  <a:pt x="99837" y="975"/>
                </a:lnTo>
                <a:lnTo>
                  <a:pt x="98877" y="1920"/>
                </a:lnTo>
                <a:lnTo>
                  <a:pt x="98877" y="105597"/>
                </a:lnTo>
                <a:lnTo>
                  <a:pt x="95441" y="109711"/>
                </a:lnTo>
                <a:lnTo>
                  <a:pt x="86001" y="119479"/>
                </a:lnTo>
                <a:lnTo>
                  <a:pt x="77769" y="126720"/>
                </a:lnTo>
                <a:lnTo>
                  <a:pt x="71048" y="131521"/>
                </a:lnTo>
                <a:lnTo>
                  <a:pt x="64328" y="133441"/>
                </a:lnTo>
                <a:lnTo>
                  <a:pt x="51846" y="133441"/>
                </a:lnTo>
                <a:lnTo>
                  <a:pt x="48005" y="132481"/>
                </a:lnTo>
                <a:lnTo>
                  <a:pt x="44165" y="130561"/>
                </a:lnTo>
                <a:lnTo>
                  <a:pt x="40325" y="128640"/>
                </a:lnTo>
                <a:lnTo>
                  <a:pt x="36484" y="125760"/>
                </a:lnTo>
                <a:lnTo>
                  <a:pt x="34564" y="122880"/>
                </a:lnTo>
                <a:lnTo>
                  <a:pt x="31683" y="119039"/>
                </a:lnTo>
                <a:lnTo>
                  <a:pt x="29763" y="114239"/>
                </a:lnTo>
                <a:lnTo>
                  <a:pt x="28803" y="109438"/>
                </a:lnTo>
                <a:lnTo>
                  <a:pt x="26883" y="104637"/>
                </a:lnTo>
                <a:lnTo>
                  <a:pt x="26883" y="2880"/>
                </a:lnTo>
                <a:lnTo>
                  <a:pt x="25923" y="2880"/>
                </a:lnTo>
                <a:lnTo>
                  <a:pt x="25923" y="1920"/>
                </a:lnTo>
                <a:lnTo>
                  <a:pt x="24963" y="975"/>
                </a:lnTo>
                <a:lnTo>
                  <a:pt x="24002" y="975"/>
                </a:lnTo>
                <a:lnTo>
                  <a:pt x="23042" y="0"/>
                </a:lnTo>
                <a:lnTo>
                  <a:pt x="3840" y="0"/>
                </a:lnTo>
                <a:lnTo>
                  <a:pt x="2880" y="975"/>
                </a:lnTo>
                <a:lnTo>
                  <a:pt x="1920" y="975"/>
                </a:lnTo>
                <a:lnTo>
                  <a:pt x="960" y="1920"/>
                </a:lnTo>
                <a:lnTo>
                  <a:pt x="0" y="2880"/>
                </a:lnTo>
                <a:lnTo>
                  <a:pt x="0" y="92171"/>
                </a:lnTo>
                <a:lnTo>
                  <a:pt x="858" y="108767"/>
                </a:lnTo>
                <a:lnTo>
                  <a:pt x="2880" y="119999"/>
                </a:lnTo>
                <a:lnTo>
                  <a:pt x="4800" y="126720"/>
                </a:lnTo>
                <a:lnTo>
                  <a:pt x="7680" y="133441"/>
                </a:lnTo>
                <a:lnTo>
                  <a:pt x="11521" y="139202"/>
                </a:lnTo>
                <a:lnTo>
                  <a:pt x="15361" y="144002"/>
                </a:lnTo>
                <a:lnTo>
                  <a:pt x="21122" y="148803"/>
                </a:lnTo>
                <a:lnTo>
                  <a:pt x="27843" y="151683"/>
                </a:lnTo>
                <a:lnTo>
                  <a:pt x="34564" y="155524"/>
                </a:lnTo>
                <a:lnTo>
                  <a:pt x="42245" y="156484"/>
                </a:lnTo>
                <a:lnTo>
                  <a:pt x="52053" y="156483"/>
                </a:lnTo>
                <a:lnTo>
                  <a:pt x="64423" y="155021"/>
                </a:lnTo>
                <a:lnTo>
                  <a:pt x="76794" y="150723"/>
                </a:lnTo>
                <a:lnTo>
                  <a:pt x="81258" y="147783"/>
                </a:lnTo>
                <a:lnTo>
                  <a:pt x="91123" y="140117"/>
                </a:lnTo>
                <a:lnTo>
                  <a:pt x="100797" y="130561"/>
                </a:lnTo>
                <a:lnTo>
                  <a:pt x="100797" y="151683"/>
                </a:lnTo>
                <a:lnTo>
                  <a:pt x="101757" y="151683"/>
                </a:lnTo>
                <a:lnTo>
                  <a:pt x="101757" y="152643"/>
                </a:lnTo>
                <a:lnTo>
                  <a:pt x="102717" y="152643"/>
                </a:lnTo>
                <a:lnTo>
                  <a:pt x="103677" y="153603"/>
                </a:lnTo>
                <a:lnTo>
                  <a:pt x="104637" y="153603"/>
                </a:lnTo>
                <a:lnTo>
                  <a:pt x="105597" y="154564"/>
                </a:lnTo>
                <a:lnTo>
                  <a:pt x="119039" y="154564"/>
                </a:lnTo>
                <a:lnTo>
                  <a:pt x="120959" y="153603"/>
                </a:lnTo>
                <a:lnTo>
                  <a:pt x="122880" y="153603"/>
                </a:lnTo>
                <a:lnTo>
                  <a:pt x="123840" y="152643"/>
                </a:lnTo>
                <a:lnTo>
                  <a:pt x="124800" y="1526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3" name="object 813"/>
          <p:cNvSpPr/>
          <p:nvPr/>
        </p:nvSpPr>
        <p:spPr>
          <a:xfrm>
            <a:off x="4215460" y="7160468"/>
            <a:ext cx="84490" cy="157444"/>
          </a:xfrm>
          <a:custGeom>
            <a:avLst/>
            <a:gdLst/>
            <a:ahLst/>
            <a:cxnLst/>
            <a:rect l="l" t="t" r="r" b="b"/>
            <a:pathLst>
              <a:path w="84490" h="157444">
                <a:moveTo>
                  <a:pt x="25923" y="154564"/>
                </a:moveTo>
                <a:lnTo>
                  <a:pt x="26883" y="153603"/>
                </a:lnTo>
                <a:lnTo>
                  <a:pt x="26883" y="56647"/>
                </a:lnTo>
                <a:lnTo>
                  <a:pt x="30723" y="50886"/>
                </a:lnTo>
                <a:lnTo>
                  <a:pt x="33604" y="46085"/>
                </a:lnTo>
                <a:lnTo>
                  <a:pt x="36484" y="42245"/>
                </a:lnTo>
                <a:lnTo>
                  <a:pt x="40325" y="37444"/>
                </a:lnTo>
                <a:lnTo>
                  <a:pt x="43205" y="34564"/>
                </a:lnTo>
                <a:lnTo>
                  <a:pt x="46085" y="32644"/>
                </a:lnTo>
                <a:lnTo>
                  <a:pt x="48966" y="29763"/>
                </a:lnTo>
                <a:lnTo>
                  <a:pt x="50886" y="27843"/>
                </a:lnTo>
                <a:lnTo>
                  <a:pt x="53766" y="26883"/>
                </a:lnTo>
                <a:lnTo>
                  <a:pt x="56647" y="25923"/>
                </a:lnTo>
                <a:lnTo>
                  <a:pt x="59527" y="24963"/>
                </a:lnTo>
                <a:lnTo>
                  <a:pt x="64328" y="24963"/>
                </a:lnTo>
                <a:lnTo>
                  <a:pt x="66248" y="25923"/>
                </a:lnTo>
                <a:lnTo>
                  <a:pt x="68168" y="25923"/>
                </a:lnTo>
                <a:lnTo>
                  <a:pt x="70088" y="26883"/>
                </a:lnTo>
                <a:lnTo>
                  <a:pt x="72009" y="26883"/>
                </a:lnTo>
                <a:lnTo>
                  <a:pt x="72969" y="27843"/>
                </a:lnTo>
                <a:lnTo>
                  <a:pt x="74889" y="27843"/>
                </a:lnTo>
                <a:lnTo>
                  <a:pt x="76809" y="28803"/>
                </a:lnTo>
                <a:lnTo>
                  <a:pt x="77769" y="28803"/>
                </a:lnTo>
                <a:lnTo>
                  <a:pt x="78729" y="29763"/>
                </a:lnTo>
                <a:lnTo>
                  <a:pt x="81610" y="29763"/>
                </a:lnTo>
                <a:lnTo>
                  <a:pt x="82570" y="28803"/>
                </a:lnTo>
                <a:lnTo>
                  <a:pt x="83530" y="27843"/>
                </a:lnTo>
                <a:lnTo>
                  <a:pt x="83530" y="26883"/>
                </a:lnTo>
                <a:lnTo>
                  <a:pt x="84490" y="25923"/>
                </a:lnTo>
                <a:lnTo>
                  <a:pt x="84490" y="6720"/>
                </a:lnTo>
                <a:lnTo>
                  <a:pt x="83530" y="6720"/>
                </a:lnTo>
                <a:lnTo>
                  <a:pt x="83530" y="4800"/>
                </a:lnTo>
                <a:lnTo>
                  <a:pt x="82570" y="4800"/>
                </a:lnTo>
                <a:lnTo>
                  <a:pt x="81610" y="3855"/>
                </a:lnTo>
                <a:lnTo>
                  <a:pt x="80650" y="2880"/>
                </a:lnTo>
                <a:lnTo>
                  <a:pt x="78729" y="2880"/>
                </a:lnTo>
                <a:lnTo>
                  <a:pt x="77769" y="1920"/>
                </a:lnTo>
                <a:lnTo>
                  <a:pt x="75849" y="1920"/>
                </a:lnTo>
                <a:lnTo>
                  <a:pt x="73929" y="975"/>
                </a:lnTo>
                <a:lnTo>
                  <a:pt x="68168" y="975"/>
                </a:lnTo>
                <a:lnTo>
                  <a:pt x="66248" y="0"/>
                </a:lnTo>
                <a:lnTo>
                  <a:pt x="60487" y="0"/>
                </a:lnTo>
                <a:lnTo>
                  <a:pt x="57607" y="975"/>
                </a:lnTo>
                <a:lnTo>
                  <a:pt x="54726" y="1920"/>
                </a:lnTo>
                <a:lnTo>
                  <a:pt x="50886" y="1920"/>
                </a:lnTo>
                <a:lnTo>
                  <a:pt x="48006" y="3855"/>
                </a:lnTo>
                <a:lnTo>
                  <a:pt x="45125" y="5760"/>
                </a:lnTo>
                <a:lnTo>
                  <a:pt x="42245" y="7696"/>
                </a:lnTo>
                <a:lnTo>
                  <a:pt x="38404" y="10561"/>
                </a:lnTo>
                <a:lnTo>
                  <a:pt x="34564" y="14401"/>
                </a:lnTo>
                <a:lnTo>
                  <a:pt x="31683" y="18242"/>
                </a:lnTo>
                <a:lnTo>
                  <a:pt x="27843" y="23042"/>
                </a:lnTo>
                <a:lnTo>
                  <a:pt x="24003" y="28803"/>
                </a:lnTo>
                <a:lnTo>
                  <a:pt x="24003" y="576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55"/>
                </a:lnTo>
                <a:lnTo>
                  <a:pt x="21122" y="3855"/>
                </a:lnTo>
                <a:lnTo>
                  <a:pt x="20177" y="2880"/>
                </a:lnTo>
                <a:lnTo>
                  <a:pt x="2895" y="2880"/>
                </a:lnTo>
                <a:lnTo>
                  <a:pt x="1935" y="3855"/>
                </a:lnTo>
                <a:lnTo>
                  <a:pt x="975" y="3855"/>
                </a:lnTo>
                <a:lnTo>
                  <a:pt x="975" y="4800"/>
                </a:lnTo>
                <a:lnTo>
                  <a:pt x="0" y="5760"/>
                </a:lnTo>
                <a:lnTo>
                  <a:pt x="0" y="154564"/>
                </a:lnTo>
                <a:lnTo>
                  <a:pt x="975" y="155524"/>
                </a:lnTo>
                <a:lnTo>
                  <a:pt x="1935" y="156484"/>
                </a:lnTo>
                <a:lnTo>
                  <a:pt x="3840" y="156484"/>
                </a:lnTo>
                <a:lnTo>
                  <a:pt x="4815" y="157444"/>
                </a:lnTo>
                <a:lnTo>
                  <a:pt x="19202" y="157444"/>
                </a:lnTo>
                <a:lnTo>
                  <a:pt x="21122" y="156484"/>
                </a:lnTo>
                <a:lnTo>
                  <a:pt x="24003" y="156484"/>
                </a:lnTo>
                <a:lnTo>
                  <a:pt x="24963" y="155524"/>
                </a:lnTo>
                <a:lnTo>
                  <a:pt x="25923" y="155524"/>
                </a:lnTo>
                <a:lnTo>
                  <a:pt x="25923" y="15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4" name="object 814"/>
          <p:cNvSpPr/>
          <p:nvPr/>
        </p:nvSpPr>
        <p:spPr>
          <a:xfrm>
            <a:off x="4327779" y="7102876"/>
            <a:ext cx="32644" cy="31683"/>
          </a:xfrm>
          <a:custGeom>
            <a:avLst/>
            <a:gdLst/>
            <a:ahLst/>
            <a:cxnLst/>
            <a:rect l="l" t="t" r="r" b="b"/>
            <a:pathLst>
              <a:path w="32644" h="31683">
                <a:moveTo>
                  <a:pt x="32644" y="16322"/>
                </a:moveTo>
                <a:lnTo>
                  <a:pt x="32644" y="9601"/>
                </a:lnTo>
                <a:lnTo>
                  <a:pt x="31683" y="5760"/>
                </a:lnTo>
                <a:lnTo>
                  <a:pt x="28803" y="3840"/>
                </a:lnTo>
                <a:lnTo>
                  <a:pt x="26883" y="960"/>
                </a:lnTo>
                <a:lnTo>
                  <a:pt x="22082" y="0"/>
                </a:lnTo>
                <a:lnTo>
                  <a:pt x="9601" y="0"/>
                </a:lnTo>
                <a:lnTo>
                  <a:pt x="5775" y="960"/>
                </a:lnTo>
                <a:lnTo>
                  <a:pt x="288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2082"/>
                </a:lnTo>
                <a:lnTo>
                  <a:pt x="960" y="26883"/>
                </a:lnTo>
                <a:lnTo>
                  <a:pt x="2880" y="28803"/>
                </a:lnTo>
                <a:lnTo>
                  <a:pt x="5775" y="30723"/>
                </a:lnTo>
                <a:lnTo>
                  <a:pt x="9601" y="31683"/>
                </a:lnTo>
                <a:lnTo>
                  <a:pt x="22082" y="31683"/>
                </a:lnTo>
                <a:lnTo>
                  <a:pt x="26883" y="30723"/>
                </a:lnTo>
                <a:lnTo>
                  <a:pt x="28803" y="28803"/>
                </a:lnTo>
                <a:lnTo>
                  <a:pt x="31683" y="26883"/>
                </a:lnTo>
                <a:lnTo>
                  <a:pt x="32644" y="22082"/>
                </a:lnTo>
                <a:lnTo>
                  <a:pt x="32644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5" name="object 815"/>
          <p:cNvSpPr/>
          <p:nvPr/>
        </p:nvSpPr>
        <p:spPr>
          <a:xfrm>
            <a:off x="4330659" y="7163348"/>
            <a:ext cx="26883" cy="154564"/>
          </a:xfrm>
          <a:custGeom>
            <a:avLst/>
            <a:gdLst/>
            <a:ahLst/>
            <a:cxnLst/>
            <a:rect l="l" t="t" r="r" b="b"/>
            <a:pathLst>
              <a:path w="26883" h="154564">
                <a:moveTo>
                  <a:pt x="22082" y="153603"/>
                </a:moveTo>
                <a:lnTo>
                  <a:pt x="24003" y="153603"/>
                </a:lnTo>
                <a:lnTo>
                  <a:pt x="24963" y="152643"/>
                </a:lnTo>
                <a:lnTo>
                  <a:pt x="25923" y="152643"/>
                </a:lnTo>
                <a:lnTo>
                  <a:pt x="25923" y="151683"/>
                </a:lnTo>
                <a:lnTo>
                  <a:pt x="26883" y="151683"/>
                </a:lnTo>
                <a:lnTo>
                  <a:pt x="26883" y="2880"/>
                </a:lnTo>
                <a:lnTo>
                  <a:pt x="25923" y="2880"/>
                </a:lnTo>
                <a:lnTo>
                  <a:pt x="25923" y="1920"/>
                </a:lnTo>
                <a:lnTo>
                  <a:pt x="24963" y="975"/>
                </a:lnTo>
                <a:lnTo>
                  <a:pt x="24003" y="975"/>
                </a:lnTo>
                <a:lnTo>
                  <a:pt x="23042" y="0"/>
                </a:lnTo>
                <a:lnTo>
                  <a:pt x="4800" y="0"/>
                </a:lnTo>
                <a:lnTo>
                  <a:pt x="3840" y="975"/>
                </a:lnTo>
                <a:lnTo>
                  <a:pt x="1920" y="975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51683"/>
                </a:lnTo>
                <a:lnTo>
                  <a:pt x="960" y="151683"/>
                </a:lnTo>
                <a:lnTo>
                  <a:pt x="960" y="152643"/>
                </a:lnTo>
                <a:lnTo>
                  <a:pt x="1920" y="152643"/>
                </a:lnTo>
                <a:lnTo>
                  <a:pt x="2895" y="153603"/>
                </a:lnTo>
                <a:lnTo>
                  <a:pt x="3840" y="153603"/>
                </a:lnTo>
                <a:lnTo>
                  <a:pt x="4800" y="154564"/>
                </a:lnTo>
                <a:lnTo>
                  <a:pt x="20162" y="154564"/>
                </a:lnTo>
                <a:lnTo>
                  <a:pt x="22082" y="1536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6" name="object 816"/>
          <p:cNvSpPr/>
          <p:nvPr/>
        </p:nvSpPr>
        <p:spPr>
          <a:xfrm>
            <a:off x="4406508" y="7160468"/>
            <a:ext cx="124785" cy="157444"/>
          </a:xfrm>
          <a:custGeom>
            <a:avLst/>
            <a:gdLst/>
            <a:ahLst/>
            <a:cxnLst/>
            <a:rect l="l" t="t" r="r" b="b"/>
            <a:pathLst>
              <a:path w="124785" h="157444">
                <a:moveTo>
                  <a:pt x="960" y="154564"/>
                </a:moveTo>
                <a:lnTo>
                  <a:pt x="960" y="155524"/>
                </a:lnTo>
                <a:lnTo>
                  <a:pt x="1905" y="155524"/>
                </a:lnTo>
                <a:lnTo>
                  <a:pt x="2880" y="156484"/>
                </a:lnTo>
                <a:lnTo>
                  <a:pt x="3840" y="156484"/>
                </a:lnTo>
                <a:lnTo>
                  <a:pt x="4785" y="157444"/>
                </a:lnTo>
                <a:lnTo>
                  <a:pt x="20147" y="157444"/>
                </a:lnTo>
                <a:lnTo>
                  <a:pt x="22067" y="156484"/>
                </a:lnTo>
                <a:lnTo>
                  <a:pt x="23987" y="156484"/>
                </a:lnTo>
                <a:lnTo>
                  <a:pt x="24963" y="155524"/>
                </a:lnTo>
                <a:lnTo>
                  <a:pt x="25908" y="155524"/>
                </a:lnTo>
                <a:lnTo>
                  <a:pt x="25908" y="154564"/>
                </a:lnTo>
                <a:lnTo>
                  <a:pt x="26868" y="154564"/>
                </a:lnTo>
                <a:lnTo>
                  <a:pt x="26868" y="50886"/>
                </a:lnTo>
                <a:lnTo>
                  <a:pt x="29820" y="47567"/>
                </a:lnTo>
                <a:lnTo>
                  <a:pt x="39142" y="37677"/>
                </a:lnTo>
                <a:lnTo>
                  <a:pt x="47990" y="30723"/>
                </a:lnTo>
                <a:lnTo>
                  <a:pt x="54711" y="25923"/>
                </a:lnTo>
                <a:lnTo>
                  <a:pt x="61432" y="23042"/>
                </a:lnTo>
                <a:lnTo>
                  <a:pt x="72953" y="23042"/>
                </a:lnTo>
                <a:lnTo>
                  <a:pt x="77754" y="24002"/>
                </a:lnTo>
                <a:lnTo>
                  <a:pt x="81594" y="25923"/>
                </a:lnTo>
                <a:lnTo>
                  <a:pt x="85435" y="27843"/>
                </a:lnTo>
                <a:lnTo>
                  <a:pt x="88315" y="30723"/>
                </a:lnTo>
                <a:lnTo>
                  <a:pt x="91196" y="34564"/>
                </a:lnTo>
                <a:lnTo>
                  <a:pt x="93116" y="38404"/>
                </a:lnTo>
                <a:lnTo>
                  <a:pt x="95036" y="42245"/>
                </a:lnTo>
                <a:lnTo>
                  <a:pt x="96956" y="48005"/>
                </a:lnTo>
                <a:lnTo>
                  <a:pt x="97917" y="52806"/>
                </a:lnTo>
                <a:lnTo>
                  <a:pt x="98877" y="59527"/>
                </a:lnTo>
                <a:lnTo>
                  <a:pt x="98877" y="154564"/>
                </a:lnTo>
                <a:lnTo>
                  <a:pt x="99822" y="155524"/>
                </a:lnTo>
                <a:lnTo>
                  <a:pt x="100797" y="155524"/>
                </a:lnTo>
                <a:lnTo>
                  <a:pt x="101757" y="156484"/>
                </a:lnTo>
                <a:lnTo>
                  <a:pt x="102702" y="156484"/>
                </a:lnTo>
                <a:lnTo>
                  <a:pt x="103677" y="157444"/>
                </a:lnTo>
                <a:lnTo>
                  <a:pt x="118064" y="157444"/>
                </a:lnTo>
                <a:lnTo>
                  <a:pt x="119984" y="156484"/>
                </a:lnTo>
                <a:lnTo>
                  <a:pt x="122880" y="156484"/>
                </a:lnTo>
                <a:lnTo>
                  <a:pt x="123825" y="155524"/>
                </a:lnTo>
                <a:lnTo>
                  <a:pt x="124785" y="154564"/>
                </a:lnTo>
                <a:lnTo>
                  <a:pt x="124775" y="62523"/>
                </a:lnTo>
                <a:lnTo>
                  <a:pt x="124123" y="49043"/>
                </a:lnTo>
                <a:lnTo>
                  <a:pt x="122880" y="37444"/>
                </a:lnTo>
                <a:lnTo>
                  <a:pt x="120944" y="29763"/>
                </a:lnTo>
                <a:lnTo>
                  <a:pt x="118064" y="24002"/>
                </a:lnTo>
                <a:lnTo>
                  <a:pt x="114223" y="18242"/>
                </a:lnTo>
                <a:lnTo>
                  <a:pt x="109423" y="12481"/>
                </a:lnTo>
                <a:lnTo>
                  <a:pt x="104637" y="8641"/>
                </a:lnTo>
                <a:lnTo>
                  <a:pt x="97917" y="4800"/>
                </a:lnTo>
                <a:lnTo>
                  <a:pt x="86505" y="1318"/>
                </a:lnTo>
                <a:lnTo>
                  <a:pt x="72953" y="0"/>
                </a:lnTo>
                <a:lnTo>
                  <a:pt x="65272" y="0"/>
                </a:lnTo>
                <a:lnTo>
                  <a:pt x="56631" y="2880"/>
                </a:lnTo>
                <a:lnTo>
                  <a:pt x="48950" y="6720"/>
                </a:lnTo>
                <a:lnTo>
                  <a:pt x="43655" y="9497"/>
                </a:lnTo>
                <a:lnTo>
                  <a:pt x="33915" y="16837"/>
                </a:lnTo>
                <a:lnTo>
                  <a:pt x="23987" y="26883"/>
                </a:lnTo>
                <a:lnTo>
                  <a:pt x="23987" y="5760"/>
                </a:lnTo>
                <a:lnTo>
                  <a:pt x="23027" y="5760"/>
                </a:lnTo>
                <a:lnTo>
                  <a:pt x="23027" y="4800"/>
                </a:lnTo>
                <a:lnTo>
                  <a:pt x="22067" y="3855"/>
                </a:lnTo>
                <a:lnTo>
                  <a:pt x="21122" y="2880"/>
                </a:lnTo>
                <a:lnTo>
                  <a:pt x="3840" y="2880"/>
                </a:lnTo>
                <a:lnTo>
                  <a:pt x="2880" y="3855"/>
                </a:lnTo>
                <a:lnTo>
                  <a:pt x="1905" y="3855"/>
                </a:lnTo>
                <a:lnTo>
                  <a:pt x="960" y="4800"/>
                </a:lnTo>
                <a:lnTo>
                  <a:pt x="960" y="5760"/>
                </a:lnTo>
                <a:lnTo>
                  <a:pt x="0" y="5760"/>
                </a:lnTo>
                <a:lnTo>
                  <a:pt x="0" y="154564"/>
                </a:lnTo>
                <a:lnTo>
                  <a:pt x="960" y="15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7" name="object 817"/>
          <p:cNvSpPr/>
          <p:nvPr/>
        </p:nvSpPr>
        <p:spPr>
          <a:xfrm>
            <a:off x="4563938" y="7185431"/>
            <a:ext cx="121919" cy="212807"/>
          </a:xfrm>
          <a:custGeom>
            <a:avLst/>
            <a:gdLst/>
            <a:ahLst/>
            <a:cxnLst/>
            <a:rect l="l" t="t" r="r" b="b"/>
            <a:pathLst>
              <a:path w="121919" h="212807">
                <a:moveTo>
                  <a:pt x="73913" y="79674"/>
                </a:moveTo>
                <a:lnTo>
                  <a:pt x="81594" y="78714"/>
                </a:lnTo>
                <a:lnTo>
                  <a:pt x="88315" y="75834"/>
                </a:lnTo>
                <a:lnTo>
                  <a:pt x="95036" y="73929"/>
                </a:lnTo>
                <a:lnTo>
                  <a:pt x="100797" y="70088"/>
                </a:lnTo>
                <a:lnTo>
                  <a:pt x="105597" y="66248"/>
                </a:lnTo>
                <a:lnTo>
                  <a:pt x="111358" y="61432"/>
                </a:lnTo>
                <a:lnTo>
                  <a:pt x="115199" y="55686"/>
                </a:lnTo>
                <a:lnTo>
                  <a:pt x="118079" y="48966"/>
                </a:lnTo>
                <a:lnTo>
                  <a:pt x="119999" y="43205"/>
                </a:lnTo>
                <a:lnTo>
                  <a:pt x="121919" y="35524"/>
                </a:lnTo>
                <a:lnTo>
                  <a:pt x="121919" y="22082"/>
                </a:lnTo>
                <a:lnTo>
                  <a:pt x="120959" y="17282"/>
                </a:lnTo>
                <a:lnTo>
                  <a:pt x="119039" y="12481"/>
                </a:lnTo>
                <a:lnTo>
                  <a:pt x="118079" y="7680"/>
                </a:lnTo>
                <a:lnTo>
                  <a:pt x="115199" y="3840"/>
                </a:lnTo>
                <a:lnTo>
                  <a:pt x="111358" y="0"/>
                </a:lnTo>
                <a:lnTo>
                  <a:pt x="95996" y="17282"/>
                </a:lnTo>
                <a:lnTo>
                  <a:pt x="95996" y="31683"/>
                </a:lnTo>
                <a:lnTo>
                  <a:pt x="95036" y="35524"/>
                </a:lnTo>
                <a:lnTo>
                  <a:pt x="94076" y="39364"/>
                </a:lnTo>
                <a:lnTo>
                  <a:pt x="93116" y="43205"/>
                </a:lnTo>
                <a:lnTo>
                  <a:pt x="91196" y="47045"/>
                </a:lnTo>
                <a:lnTo>
                  <a:pt x="88315" y="49926"/>
                </a:lnTo>
                <a:lnTo>
                  <a:pt x="86395" y="52806"/>
                </a:lnTo>
                <a:lnTo>
                  <a:pt x="82555" y="54726"/>
                </a:lnTo>
                <a:lnTo>
                  <a:pt x="78714" y="56647"/>
                </a:lnTo>
                <a:lnTo>
                  <a:pt x="74874" y="58567"/>
                </a:lnTo>
                <a:lnTo>
                  <a:pt x="70073" y="59527"/>
                </a:lnTo>
                <a:lnTo>
                  <a:pt x="55686" y="59527"/>
                </a:lnTo>
                <a:lnTo>
                  <a:pt x="48005" y="56647"/>
                </a:lnTo>
                <a:lnTo>
                  <a:pt x="43190" y="75834"/>
                </a:lnTo>
                <a:lnTo>
                  <a:pt x="48005" y="77754"/>
                </a:lnTo>
                <a:lnTo>
                  <a:pt x="53751" y="78714"/>
                </a:lnTo>
                <a:lnTo>
                  <a:pt x="59527" y="79674"/>
                </a:lnTo>
                <a:lnTo>
                  <a:pt x="73913" y="79674"/>
                </a:lnTo>
                <a:close/>
              </a:path>
              <a:path w="121919" h="212807">
                <a:moveTo>
                  <a:pt x="106558" y="184312"/>
                </a:moveTo>
                <a:lnTo>
                  <a:pt x="113278" y="180472"/>
                </a:lnTo>
                <a:lnTo>
                  <a:pt x="119039" y="175671"/>
                </a:lnTo>
                <a:lnTo>
                  <a:pt x="124800" y="170870"/>
                </a:lnTo>
                <a:lnTo>
                  <a:pt x="129600" y="166070"/>
                </a:lnTo>
                <a:lnTo>
                  <a:pt x="132481" y="160324"/>
                </a:lnTo>
                <a:lnTo>
                  <a:pt x="135361" y="153603"/>
                </a:lnTo>
                <a:lnTo>
                  <a:pt x="136321" y="147843"/>
                </a:lnTo>
                <a:lnTo>
                  <a:pt x="136321" y="134401"/>
                </a:lnTo>
                <a:lnTo>
                  <a:pt x="135361" y="128640"/>
                </a:lnTo>
                <a:lnTo>
                  <a:pt x="132481" y="123840"/>
                </a:lnTo>
                <a:lnTo>
                  <a:pt x="129600" y="119039"/>
                </a:lnTo>
                <a:lnTo>
                  <a:pt x="126720" y="115199"/>
                </a:lnTo>
                <a:lnTo>
                  <a:pt x="121919" y="112318"/>
                </a:lnTo>
                <a:lnTo>
                  <a:pt x="118079" y="108478"/>
                </a:lnTo>
                <a:lnTo>
                  <a:pt x="112318" y="106558"/>
                </a:lnTo>
                <a:lnTo>
                  <a:pt x="106558" y="104637"/>
                </a:lnTo>
                <a:lnTo>
                  <a:pt x="100797" y="102717"/>
                </a:lnTo>
                <a:lnTo>
                  <a:pt x="94076" y="101757"/>
                </a:lnTo>
                <a:lnTo>
                  <a:pt x="86395" y="101757"/>
                </a:lnTo>
                <a:lnTo>
                  <a:pt x="48966" y="99837"/>
                </a:lnTo>
                <a:lnTo>
                  <a:pt x="43190" y="99837"/>
                </a:lnTo>
                <a:lnTo>
                  <a:pt x="38404" y="97916"/>
                </a:lnTo>
                <a:lnTo>
                  <a:pt x="34564" y="95996"/>
                </a:lnTo>
                <a:lnTo>
                  <a:pt x="30723" y="93116"/>
                </a:lnTo>
                <a:lnTo>
                  <a:pt x="29763" y="90236"/>
                </a:lnTo>
                <a:lnTo>
                  <a:pt x="29763" y="135361"/>
                </a:lnTo>
                <a:lnTo>
                  <a:pt x="30723" y="133441"/>
                </a:lnTo>
                <a:lnTo>
                  <a:pt x="32644" y="131521"/>
                </a:lnTo>
                <a:lnTo>
                  <a:pt x="34564" y="128640"/>
                </a:lnTo>
                <a:lnTo>
                  <a:pt x="37444" y="126720"/>
                </a:lnTo>
                <a:lnTo>
                  <a:pt x="40309" y="123840"/>
                </a:lnTo>
                <a:lnTo>
                  <a:pt x="43190" y="120959"/>
                </a:lnTo>
                <a:lnTo>
                  <a:pt x="81594" y="122880"/>
                </a:lnTo>
                <a:lnTo>
                  <a:pt x="90236" y="122880"/>
                </a:lnTo>
                <a:lnTo>
                  <a:pt x="96956" y="124800"/>
                </a:lnTo>
                <a:lnTo>
                  <a:pt x="101757" y="127680"/>
                </a:lnTo>
                <a:lnTo>
                  <a:pt x="106558" y="131521"/>
                </a:lnTo>
                <a:lnTo>
                  <a:pt x="109438" y="136321"/>
                </a:lnTo>
                <a:lnTo>
                  <a:pt x="109438" y="145922"/>
                </a:lnTo>
                <a:lnTo>
                  <a:pt x="108478" y="149763"/>
                </a:lnTo>
                <a:lnTo>
                  <a:pt x="107518" y="152643"/>
                </a:lnTo>
                <a:lnTo>
                  <a:pt x="105597" y="156484"/>
                </a:lnTo>
                <a:lnTo>
                  <a:pt x="103677" y="159349"/>
                </a:lnTo>
                <a:lnTo>
                  <a:pt x="99837" y="161284"/>
                </a:lnTo>
                <a:lnTo>
                  <a:pt x="96956" y="164165"/>
                </a:lnTo>
                <a:lnTo>
                  <a:pt x="92156" y="166070"/>
                </a:lnTo>
                <a:lnTo>
                  <a:pt x="87355" y="168005"/>
                </a:lnTo>
                <a:lnTo>
                  <a:pt x="81594" y="168950"/>
                </a:lnTo>
                <a:lnTo>
                  <a:pt x="74874" y="169910"/>
                </a:lnTo>
                <a:lnTo>
                  <a:pt x="85729" y="188819"/>
                </a:lnTo>
                <a:lnTo>
                  <a:pt x="96956" y="186232"/>
                </a:lnTo>
                <a:lnTo>
                  <a:pt x="106558" y="184312"/>
                </a:lnTo>
                <a:close/>
              </a:path>
              <a:path w="121919" h="212807">
                <a:moveTo>
                  <a:pt x="26883" y="142082"/>
                </a:moveTo>
                <a:lnTo>
                  <a:pt x="27843" y="140162"/>
                </a:lnTo>
                <a:lnTo>
                  <a:pt x="28803" y="138242"/>
                </a:lnTo>
                <a:lnTo>
                  <a:pt x="29763" y="135361"/>
                </a:lnTo>
                <a:lnTo>
                  <a:pt x="29763" y="80650"/>
                </a:lnTo>
                <a:lnTo>
                  <a:pt x="31683" y="77754"/>
                </a:lnTo>
                <a:lnTo>
                  <a:pt x="32644" y="75834"/>
                </a:lnTo>
                <a:lnTo>
                  <a:pt x="34564" y="72953"/>
                </a:lnTo>
                <a:lnTo>
                  <a:pt x="36469" y="71033"/>
                </a:lnTo>
                <a:lnTo>
                  <a:pt x="39364" y="73929"/>
                </a:lnTo>
                <a:lnTo>
                  <a:pt x="43190" y="75834"/>
                </a:lnTo>
                <a:lnTo>
                  <a:pt x="48005" y="56647"/>
                </a:lnTo>
                <a:lnTo>
                  <a:pt x="42245" y="50886"/>
                </a:lnTo>
                <a:lnTo>
                  <a:pt x="36469" y="45125"/>
                </a:lnTo>
                <a:lnTo>
                  <a:pt x="34564" y="37444"/>
                </a:lnTo>
                <a:lnTo>
                  <a:pt x="34564" y="20162"/>
                </a:lnTo>
                <a:lnTo>
                  <a:pt x="36469" y="16322"/>
                </a:lnTo>
                <a:lnTo>
                  <a:pt x="37444" y="11521"/>
                </a:lnTo>
                <a:lnTo>
                  <a:pt x="39364" y="8641"/>
                </a:lnTo>
                <a:lnTo>
                  <a:pt x="41285" y="5760"/>
                </a:lnTo>
                <a:lnTo>
                  <a:pt x="44165" y="2880"/>
                </a:lnTo>
                <a:lnTo>
                  <a:pt x="48005" y="0"/>
                </a:lnTo>
                <a:lnTo>
                  <a:pt x="50871" y="-1920"/>
                </a:lnTo>
                <a:lnTo>
                  <a:pt x="54711" y="-2880"/>
                </a:lnTo>
                <a:lnTo>
                  <a:pt x="59527" y="-3840"/>
                </a:lnTo>
                <a:lnTo>
                  <a:pt x="74874" y="-3840"/>
                </a:lnTo>
                <a:lnTo>
                  <a:pt x="82555" y="-960"/>
                </a:lnTo>
                <a:lnTo>
                  <a:pt x="88315" y="3840"/>
                </a:lnTo>
                <a:lnTo>
                  <a:pt x="93116" y="9601"/>
                </a:lnTo>
                <a:lnTo>
                  <a:pt x="95996" y="17282"/>
                </a:lnTo>
                <a:lnTo>
                  <a:pt x="111358" y="0"/>
                </a:lnTo>
                <a:lnTo>
                  <a:pt x="134386" y="0"/>
                </a:lnTo>
                <a:lnTo>
                  <a:pt x="135361" y="-960"/>
                </a:lnTo>
                <a:lnTo>
                  <a:pt x="136321" y="-2880"/>
                </a:lnTo>
                <a:lnTo>
                  <a:pt x="137281" y="-4800"/>
                </a:lnTo>
                <a:lnTo>
                  <a:pt x="138226" y="-7680"/>
                </a:lnTo>
                <a:lnTo>
                  <a:pt x="138226" y="-14401"/>
                </a:lnTo>
                <a:lnTo>
                  <a:pt x="137281" y="-17266"/>
                </a:lnTo>
                <a:lnTo>
                  <a:pt x="136321" y="-19202"/>
                </a:lnTo>
                <a:lnTo>
                  <a:pt x="135361" y="-21107"/>
                </a:lnTo>
                <a:lnTo>
                  <a:pt x="134386" y="-22082"/>
                </a:lnTo>
                <a:lnTo>
                  <a:pt x="88315" y="-22082"/>
                </a:lnTo>
                <a:lnTo>
                  <a:pt x="85435" y="-23042"/>
                </a:lnTo>
                <a:lnTo>
                  <a:pt x="81594" y="-23042"/>
                </a:lnTo>
                <a:lnTo>
                  <a:pt x="77754" y="-23987"/>
                </a:lnTo>
                <a:lnTo>
                  <a:pt x="56647" y="-23987"/>
                </a:lnTo>
                <a:lnTo>
                  <a:pt x="49910" y="-23042"/>
                </a:lnTo>
                <a:lnTo>
                  <a:pt x="42245" y="-21107"/>
                </a:lnTo>
                <a:lnTo>
                  <a:pt x="35524" y="-18242"/>
                </a:lnTo>
                <a:lnTo>
                  <a:pt x="29763" y="-15361"/>
                </a:lnTo>
                <a:lnTo>
                  <a:pt x="24963" y="-10561"/>
                </a:lnTo>
                <a:lnTo>
                  <a:pt x="20162" y="-5760"/>
                </a:lnTo>
                <a:lnTo>
                  <a:pt x="16322" y="0"/>
                </a:lnTo>
                <a:lnTo>
                  <a:pt x="13441" y="5760"/>
                </a:lnTo>
                <a:lnTo>
                  <a:pt x="10561" y="12481"/>
                </a:lnTo>
                <a:lnTo>
                  <a:pt x="8641" y="20162"/>
                </a:lnTo>
                <a:lnTo>
                  <a:pt x="8641" y="35524"/>
                </a:lnTo>
                <a:lnTo>
                  <a:pt x="9601" y="41285"/>
                </a:lnTo>
                <a:lnTo>
                  <a:pt x="11521" y="47045"/>
                </a:lnTo>
                <a:lnTo>
                  <a:pt x="13441" y="51846"/>
                </a:lnTo>
                <a:lnTo>
                  <a:pt x="16322" y="56647"/>
                </a:lnTo>
                <a:lnTo>
                  <a:pt x="20162" y="60487"/>
                </a:lnTo>
                <a:lnTo>
                  <a:pt x="15361" y="64312"/>
                </a:lnTo>
                <a:lnTo>
                  <a:pt x="12481" y="69113"/>
                </a:lnTo>
                <a:lnTo>
                  <a:pt x="9601" y="73929"/>
                </a:lnTo>
                <a:lnTo>
                  <a:pt x="6720" y="78714"/>
                </a:lnTo>
                <a:lnTo>
                  <a:pt x="5760" y="85435"/>
                </a:lnTo>
                <a:lnTo>
                  <a:pt x="5760" y="95996"/>
                </a:lnTo>
                <a:lnTo>
                  <a:pt x="6720" y="100797"/>
                </a:lnTo>
                <a:lnTo>
                  <a:pt x="9601" y="104637"/>
                </a:lnTo>
                <a:lnTo>
                  <a:pt x="11521" y="108478"/>
                </a:lnTo>
                <a:lnTo>
                  <a:pt x="16322" y="112318"/>
                </a:lnTo>
                <a:lnTo>
                  <a:pt x="21122" y="115199"/>
                </a:lnTo>
                <a:lnTo>
                  <a:pt x="17282" y="118079"/>
                </a:lnTo>
                <a:lnTo>
                  <a:pt x="14401" y="119999"/>
                </a:lnTo>
                <a:lnTo>
                  <a:pt x="11521" y="122880"/>
                </a:lnTo>
                <a:lnTo>
                  <a:pt x="9601" y="125760"/>
                </a:lnTo>
                <a:lnTo>
                  <a:pt x="6720" y="128640"/>
                </a:lnTo>
                <a:lnTo>
                  <a:pt x="5760" y="131521"/>
                </a:lnTo>
                <a:lnTo>
                  <a:pt x="3840" y="134401"/>
                </a:lnTo>
                <a:lnTo>
                  <a:pt x="1920" y="138242"/>
                </a:lnTo>
                <a:lnTo>
                  <a:pt x="1920" y="141122"/>
                </a:lnTo>
                <a:lnTo>
                  <a:pt x="960" y="144962"/>
                </a:lnTo>
                <a:lnTo>
                  <a:pt x="0" y="147843"/>
                </a:lnTo>
                <a:lnTo>
                  <a:pt x="0" y="157444"/>
                </a:lnTo>
                <a:lnTo>
                  <a:pt x="1920" y="162229"/>
                </a:lnTo>
                <a:lnTo>
                  <a:pt x="3840" y="167030"/>
                </a:lnTo>
                <a:lnTo>
                  <a:pt x="5760" y="171846"/>
                </a:lnTo>
                <a:lnTo>
                  <a:pt x="9601" y="175671"/>
                </a:lnTo>
                <a:lnTo>
                  <a:pt x="15361" y="179511"/>
                </a:lnTo>
                <a:lnTo>
                  <a:pt x="20162" y="183352"/>
                </a:lnTo>
                <a:lnTo>
                  <a:pt x="26883" y="185272"/>
                </a:lnTo>
                <a:lnTo>
                  <a:pt x="35524" y="187192"/>
                </a:lnTo>
                <a:lnTo>
                  <a:pt x="39484" y="187992"/>
                </a:lnTo>
                <a:lnTo>
                  <a:pt x="51558" y="189553"/>
                </a:lnTo>
                <a:lnTo>
                  <a:pt x="65272" y="190073"/>
                </a:lnTo>
                <a:lnTo>
                  <a:pt x="72677" y="189945"/>
                </a:lnTo>
                <a:lnTo>
                  <a:pt x="85729" y="188819"/>
                </a:lnTo>
                <a:lnTo>
                  <a:pt x="74874" y="169910"/>
                </a:lnTo>
                <a:lnTo>
                  <a:pt x="67193" y="169910"/>
                </a:lnTo>
                <a:lnTo>
                  <a:pt x="61142" y="169773"/>
                </a:lnTo>
                <a:lnTo>
                  <a:pt x="47544" y="168178"/>
                </a:lnTo>
                <a:lnTo>
                  <a:pt x="37444" y="165125"/>
                </a:lnTo>
                <a:lnTo>
                  <a:pt x="29763" y="161284"/>
                </a:lnTo>
                <a:lnTo>
                  <a:pt x="25923" y="155508"/>
                </a:lnTo>
                <a:lnTo>
                  <a:pt x="25923" y="146883"/>
                </a:lnTo>
                <a:lnTo>
                  <a:pt x="26883" y="144002"/>
                </a:lnTo>
                <a:lnTo>
                  <a:pt x="26883" y="14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8" name="object 818"/>
          <p:cNvSpPr/>
          <p:nvPr/>
        </p:nvSpPr>
        <p:spPr>
          <a:xfrm>
            <a:off x="4802962" y="7160468"/>
            <a:ext cx="115199" cy="159364"/>
          </a:xfrm>
          <a:custGeom>
            <a:avLst/>
            <a:gdLst/>
            <a:ahLst/>
            <a:cxnLst/>
            <a:rect l="l" t="t" r="r" b="b"/>
            <a:pathLst>
              <a:path w="115199" h="159364">
                <a:moveTo>
                  <a:pt x="113278" y="20162"/>
                </a:moveTo>
                <a:lnTo>
                  <a:pt x="113278" y="18242"/>
                </a:lnTo>
                <a:lnTo>
                  <a:pt x="112318" y="17282"/>
                </a:lnTo>
                <a:lnTo>
                  <a:pt x="112318" y="16322"/>
                </a:lnTo>
                <a:lnTo>
                  <a:pt x="111373" y="15361"/>
                </a:lnTo>
                <a:lnTo>
                  <a:pt x="109438" y="14401"/>
                </a:lnTo>
                <a:lnTo>
                  <a:pt x="108478" y="13441"/>
                </a:lnTo>
                <a:lnTo>
                  <a:pt x="106573" y="11536"/>
                </a:lnTo>
                <a:lnTo>
                  <a:pt x="103692" y="9601"/>
                </a:lnTo>
                <a:lnTo>
                  <a:pt x="100812" y="7696"/>
                </a:lnTo>
                <a:lnTo>
                  <a:pt x="96972" y="6720"/>
                </a:lnTo>
                <a:lnTo>
                  <a:pt x="94091" y="4800"/>
                </a:lnTo>
                <a:lnTo>
                  <a:pt x="90251" y="3855"/>
                </a:lnTo>
                <a:lnTo>
                  <a:pt x="86410" y="2880"/>
                </a:lnTo>
                <a:lnTo>
                  <a:pt x="81610" y="1920"/>
                </a:lnTo>
                <a:lnTo>
                  <a:pt x="77769" y="975"/>
                </a:lnTo>
                <a:lnTo>
                  <a:pt x="72969" y="0"/>
                </a:lnTo>
                <a:lnTo>
                  <a:pt x="68168" y="0"/>
                </a:lnTo>
                <a:lnTo>
                  <a:pt x="53437" y="1501"/>
                </a:lnTo>
                <a:lnTo>
                  <a:pt x="41285" y="4800"/>
                </a:lnTo>
                <a:lnTo>
                  <a:pt x="29714" y="11606"/>
                </a:lnTo>
                <a:lnTo>
                  <a:pt x="20177" y="20162"/>
                </a:lnTo>
                <a:lnTo>
                  <a:pt x="11099" y="32364"/>
                </a:lnTo>
                <a:lnTo>
                  <a:pt x="5775" y="45125"/>
                </a:lnTo>
                <a:lnTo>
                  <a:pt x="2735" y="55362"/>
                </a:lnTo>
                <a:lnTo>
                  <a:pt x="685" y="67699"/>
                </a:lnTo>
                <a:lnTo>
                  <a:pt x="0" y="81610"/>
                </a:lnTo>
                <a:lnTo>
                  <a:pt x="351" y="90821"/>
                </a:lnTo>
                <a:lnTo>
                  <a:pt x="2030" y="103669"/>
                </a:lnTo>
                <a:lnTo>
                  <a:pt x="4815" y="115199"/>
                </a:lnTo>
                <a:lnTo>
                  <a:pt x="10339" y="129000"/>
                </a:lnTo>
                <a:lnTo>
                  <a:pt x="17282" y="139202"/>
                </a:lnTo>
                <a:lnTo>
                  <a:pt x="22082" y="145922"/>
                </a:lnTo>
                <a:lnTo>
                  <a:pt x="29763" y="150723"/>
                </a:lnTo>
                <a:lnTo>
                  <a:pt x="37444" y="154564"/>
                </a:lnTo>
                <a:lnTo>
                  <a:pt x="51715" y="158608"/>
                </a:lnTo>
                <a:lnTo>
                  <a:pt x="65288" y="159364"/>
                </a:lnTo>
                <a:lnTo>
                  <a:pt x="74889" y="159364"/>
                </a:lnTo>
                <a:lnTo>
                  <a:pt x="79689" y="158404"/>
                </a:lnTo>
                <a:lnTo>
                  <a:pt x="84490" y="157444"/>
                </a:lnTo>
                <a:lnTo>
                  <a:pt x="89291" y="155524"/>
                </a:lnTo>
                <a:lnTo>
                  <a:pt x="93131" y="154564"/>
                </a:lnTo>
                <a:lnTo>
                  <a:pt x="96972" y="152643"/>
                </a:lnTo>
                <a:lnTo>
                  <a:pt x="100812" y="150723"/>
                </a:lnTo>
                <a:lnTo>
                  <a:pt x="103692" y="148803"/>
                </a:lnTo>
                <a:lnTo>
                  <a:pt x="107533" y="146883"/>
                </a:lnTo>
                <a:lnTo>
                  <a:pt x="109438" y="145922"/>
                </a:lnTo>
                <a:lnTo>
                  <a:pt x="110413" y="144002"/>
                </a:lnTo>
                <a:lnTo>
                  <a:pt x="112318" y="143042"/>
                </a:lnTo>
                <a:lnTo>
                  <a:pt x="113278" y="142082"/>
                </a:lnTo>
                <a:lnTo>
                  <a:pt x="113278" y="141122"/>
                </a:lnTo>
                <a:lnTo>
                  <a:pt x="114254" y="140162"/>
                </a:lnTo>
                <a:lnTo>
                  <a:pt x="114254" y="137281"/>
                </a:lnTo>
                <a:lnTo>
                  <a:pt x="115199" y="136321"/>
                </a:lnTo>
                <a:lnTo>
                  <a:pt x="115199" y="124800"/>
                </a:lnTo>
                <a:lnTo>
                  <a:pt x="114254" y="123840"/>
                </a:lnTo>
                <a:lnTo>
                  <a:pt x="114254" y="120959"/>
                </a:lnTo>
                <a:lnTo>
                  <a:pt x="113278" y="119999"/>
                </a:lnTo>
                <a:lnTo>
                  <a:pt x="113278" y="119039"/>
                </a:lnTo>
                <a:lnTo>
                  <a:pt x="112318" y="119039"/>
                </a:lnTo>
                <a:lnTo>
                  <a:pt x="112318" y="118079"/>
                </a:lnTo>
                <a:lnTo>
                  <a:pt x="109438" y="118079"/>
                </a:lnTo>
                <a:lnTo>
                  <a:pt x="107533" y="119039"/>
                </a:lnTo>
                <a:lnTo>
                  <a:pt x="105597" y="120959"/>
                </a:lnTo>
                <a:lnTo>
                  <a:pt x="102732" y="122880"/>
                </a:lnTo>
                <a:lnTo>
                  <a:pt x="99852" y="124800"/>
                </a:lnTo>
                <a:lnTo>
                  <a:pt x="96972" y="127680"/>
                </a:lnTo>
                <a:lnTo>
                  <a:pt x="93131" y="129600"/>
                </a:lnTo>
                <a:lnTo>
                  <a:pt x="89291" y="131521"/>
                </a:lnTo>
                <a:lnTo>
                  <a:pt x="84490" y="133441"/>
                </a:lnTo>
                <a:lnTo>
                  <a:pt x="79689" y="135361"/>
                </a:lnTo>
                <a:lnTo>
                  <a:pt x="74889" y="136321"/>
                </a:lnTo>
                <a:lnTo>
                  <a:pt x="62407" y="136321"/>
                </a:lnTo>
                <a:lnTo>
                  <a:pt x="56647" y="135361"/>
                </a:lnTo>
                <a:lnTo>
                  <a:pt x="50886" y="133441"/>
                </a:lnTo>
                <a:lnTo>
                  <a:pt x="46085" y="130561"/>
                </a:lnTo>
                <a:lnTo>
                  <a:pt x="42245" y="127680"/>
                </a:lnTo>
                <a:lnTo>
                  <a:pt x="38404" y="122880"/>
                </a:lnTo>
                <a:lnTo>
                  <a:pt x="35524" y="118079"/>
                </a:lnTo>
                <a:lnTo>
                  <a:pt x="32644" y="112318"/>
                </a:lnTo>
                <a:lnTo>
                  <a:pt x="30723" y="104637"/>
                </a:lnTo>
                <a:lnTo>
                  <a:pt x="28803" y="97916"/>
                </a:lnTo>
                <a:lnTo>
                  <a:pt x="27843" y="89275"/>
                </a:lnTo>
                <a:lnTo>
                  <a:pt x="27843" y="80650"/>
                </a:lnTo>
                <a:lnTo>
                  <a:pt x="28077" y="72686"/>
                </a:lnTo>
                <a:lnTo>
                  <a:pt x="29887" y="58590"/>
                </a:lnTo>
                <a:lnTo>
                  <a:pt x="33374" y="46843"/>
                </a:lnTo>
                <a:lnTo>
                  <a:pt x="38404" y="37444"/>
                </a:lnTo>
                <a:lnTo>
                  <a:pt x="43555" y="31541"/>
                </a:lnTo>
                <a:lnTo>
                  <a:pt x="54325" y="25167"/>
                </a:lnTo>
                <a:lnTo>
                  <a:pt x="68168" y="23042"/>
                </a:lnTo>
                <a:lnTo>
                  <a:pt x="73929" y="23042"/>
                </a:lnTo>
                <a:lnTo>
                  <a:pt x="79689" y="24002"/>
                </a:lnTo>
                <a:lnTo>
                  <a:pt x="84490" y="25923"/>
                </a:lnTo>
                <a:lnTo>
                  <a:pt x="88331" y="26883"/>
                </a:lnTo>
                <a:lnTo>
                  <a:pt x="93131" y="28803"/>
                </a:lnTo>
                <a:lnTo>
                  <a:pt x="96011" y="31683"/>
                </a:lnTo>
                <a:lnTo>
                  <a:pt x="98877" y="33604"/>
                </a:lnTo>
                <a:lnTo>
                  <a:pt x="101757" y="35524"/>
                </a:lnTo>
                <a:lnTo>
                  <a:pt x="103692" y="37444"/>
                </a:lnTo>
                <a:lnTo>
                  <a:pt x="106573" y="39364"/>
                </a:lnTo>
                <a:lnTo>
                  <a:pt x="107533" y="40325"/>
                </a:lnTo>
                <a:lnTo>
                  <a:pt x="111373" y="40325"/>
                </a:lnTo>
                <a:lnTo>
                  <a:pt x="112318" y="39364"/>
                </a:lnTo>
                <a:lnTo>
                  <a:pt x="113278" y="37444"/>
                </a:lnTo>
                <a:lnTo>
                  <a:pt x="114254" y="35524"/>
                </a:lnTo>
                <a:lnTo>
                  <a:pt x="114254" y="21122"/>
                </a:lnTo>
                <a:lnTo>
                  <a:pt x="113278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9" name="object 819"/>
          <p:cNvSpPr/>
          <p:nvPr/>
        </p:nvSpPr>
        <p:spPr>
          <a:xfrm>
            <a:off x="4953685" y="7092315"/>
            <a:ext cx="124800" cy="225597"/>
          </a:xfrm>
          <a:custGeom>
            <a:avLst/>
            <a:gdLst/>
            <a:ahLst/>
            <a:cxnLst/>
            <a:rect l="l" t="t" r="r" b="b"/>
            <a:pathLst>
              <a:path w="124800" h="225597">
                <a:moveTo>
                  <a:pt x="0" y="2880"/>
                </a:moveTo>
                <a:lnTo>
                  <a:pt x="0" y="222717"/>
                </a:lnTo>
                <a:lnTo>
                  <a:pt x="960" y="223677"/>
                </a:lnTo>
                <a:lnTo>
                  <a:pt x="2880" y="224637"/>
                </a:lnTo>
                <a:lnTo>
                  <a:pt x="3840" y="224637"/>
                </a:lnTo>
                <a:lnTo>
                  <a:pt x="4800" y="225597"/>
                </a:lnTo>
                <a:lnTo>
                  <a:pt x="20162" y="225597"/>
                </a:lnTo>
                <a:lnTo>
                  <a:pt x="21122" y="224637"/>
                </a:lnTo>
                <a:lnTo>
                  <a:pt x="24002" y="224637"/>
                </a:lnTo>
                <a:lnTo>
                  <a:pt x="24963" y="223677"/>
                </a:lnTo>
                <a:lnTo>
                  <a:pt x="25923" y="223677"/>
                </a:lnTo>
                <a:lnTo>
                  <a:pt x="25923" y="222717"/>
                </a:lnTo>
                <a:lnTo>
                  <a:pt x="26883" y="221757"/>
                </a:lnTo>
                <a:lnTo>
                  <a:pt x="26883" y="119039"/>
                </a:lnTo>
                <a:lnTo>
                  <a:pt x="29115" y="116246"/>
                </a:lnTo>
                <a:lnTo>
                  <a:pt x="38460" y="106039"/>
                </a:lnTo>
                <a:lnTo>
                  <a:pt x="47045" y="98877"/>
                </a:lnTo>
                <a:lnTo>
                  <a:pt x="54726" y="94076"/>
                </a:lnTo>
                <a:lnTo>
                  <a:pt x="60472" y="91196"/>
                </a:lnTo>
                <a:lnTo>
                  <a:pt x="72953" y="91196"/>
                </a:lnTo>
                <a:lnTo>
                  <a:pt x="76794" y="92156"/>
                </a:lnTo>
                <a:lnTo>
                  <a:pt x="80634" y="94076"/>
                </a:lnTo>
                <a:lnTo>
                  <a:pt x="85435" y="95996"/>
                </a:lnTo>
                <a:lnTo>
                  <a:pt x="88315" y="98877"/>
                </a:lnTo>
                <a:lnTo>
                  <a:pt x="91196" y="102717"/>
                </a:lnTo>
                <a:lnTo>
                  <a:pt x="93116" y="106558"/>
                </a:lnTo>
                <a:lnTo>
                  <a:pt x="95036" y="110398"/>
                </a:lnTo>
                <a:lnTo>
                  <a:pt x="95996" y="116159"/>
                </a:lnTo>
                <a:lnTo>
                  <a:pt x="97916" y="120959"/>
                </a:lnTo>
                <a:lnTo>
                  <a:pt x="97916" y="221757"/>
                </a:lnTo>
                <a:lnTo>
                  <a:pt x="98877" y="222717"/>
                </a:lnTo>
                <a:lnTo>
                  <a:pt x="99837" y="223677"/>
                </a:lnTo>
                <a:lnTo>
                  <a:pt x="100797" y="224637"/>
                </a:lnTo>
                <a:lnTo>
                  <a:pt x="101757" y="224637"/>
                </a:lnTo>
                <a:lnTo>
                  <a:pt x="103677" y="225597"/>
                </a:lnTo>
                <a:lnTo>
                  <a:pt x="118079" y="225597"/>
                </a:lnTo>
                <a:lnTo>
                  <a:pt x="119999" y="224637"/>
                </a:lnTo>
                <a:lnTo>
                  <a:pt x="121919" y="224637"/>
                </a:lnTo>
                <a:lnTo>
                  <a:pt x="122880" y="223677"/>
                </a:lnTo>
                <a:lnTo>
                  <a:pt x="123840" y="223677"/>
                </a:lnTo>
                <a:lnTo>
                  <a:pt x="124800" y="222717"/>
                </a:lnTo>
                <a:lnTo>
                  <a:pt x="124789" y="130583"/>
                </a:lnTo>
                <a:lnTo>
                  <a:pt x="123990" y="117156"/>
                </a:lnTo>
                <a:lnTo>
                  <a:pt x="121919" y="105597"/>
                </a:lnTo>
                <a:lnTo>
                  <a:pt x="120959" y="97916"/>
                </a:lnTo>
                <a:lnTo>
                  <a:pt x="118079" y="92156"/>
                </a:lnTo>
                <a:lnTo>
                  <a:pt x="113278" y="86395"/>
                </a:lnTo>
                <a:lnTo>
                  <a:pt x="109438" y="80634"/>
                </a:lnTo>
                <a:lnTo>
                  <a:pt x="103677" y="76794"/>
                </a:lnTo>
                <a:lnTo>
                  <a:pt x="96956" y="72953"/>
                </a:lnTo>
                <a:lnTo>
                  <a:pt x="91196" y="70073"/>
                </a:lnTo>
                <a:lnTo>
                  <a:pt x="82555" y="68153"/>
                </a:lnTo>
                <a:lnTo>
                  <a:pt x="65288" y="68153"/>
                </a:lnTo>
                <a:lnTo>
                  <a:pt x="57607" y="70073"/>
                </a:lnTo>
                <a:lnTo>
                  <a:pt x="49926" y="73913"/>
                </a:lnTo>
                <a:lnTo>
                  <a:pt x="46747" y="75632"/>
                </a:lnTo>
                <a:lnTo>
                  <a:pt x="36434" y="82891"/>
                </a:lnTo>
                <a:lnTo>
                  <a:pt x="26883" y="92156"/>
                </a:lnTo>
                <a:lnTo>
                  <a:pt x="26883" y="3840"/>
                </a:lnTo>
                <a:lnTo>
                  <a:pt x="2592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002" y="960"/>
                </a:lnTo>
                <a:lnTo>
                  <a:pt x="21122" y="960"/>
                </a:lnTo>
                <a:lnTo>
                  <a:pt x="20162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960"/>
                </a:lnTo>
                <a:lnTo>
                  <a:pt x="960" y="1920"/>
                </a:lnTo>
                <a:lnTo>
                  <a:pt x="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0" name="object 820"/>
          <p:cNvSpPr/>
          <p:nvPr/>
        </p:nvSpPr>
        <p:spPr>
          <a:xfrm>
            <a:off x="5146639" y="7288149"/>
            <a:ext cx="34072" cy="31683"/>
          </a:xfrm>
          <a:custGeom>
            <a:avLst/>
            <a:gdLst/>
            <a:ahLst/>
            <a:cxnLst/>
            <a:rect l="l" t="t" r="r" b="b"/>
            <a:pathLst>
              <a:path w="34072" h="31683">
                <a:moveTo>
                  <a:pt x="24963" y="11521"/>
                </a:moveTo>
                <a:lnTo>
                  <a:pt x="16322" y="11521"/>
                </a:lnTo>
                <a:lnTo>
                  <a:pt x="9601" y="8641"/>
                </a:lnTo>
                <a:lnTo>
                  <a:pt x="4800" y="4800"/>
                </a:lnTo>
                <a:lnTo>
                  <a:pt x="0" y="0"/>
                </a:lnTo>
                <a:lnTo>
                  <a:pt x="6720" y="30723"/>
                </a:lnTo>
                <a:lnTo>
                  <a:pt x="13441" y="31683"/>
                </a:lnTo>
                <a:lnTo>
                  <a:pt x="21344" y="31683"/>
                </a:lnTo>
                <a:lnTo>
                  <a:pt x="34072" y="30219"/>
                </a:lnTo>
                <a:lnTo>
                  <a:pt x="32644" y="11521"/>
                </a:lnTo>
                <a:lnTo>
                  <a:pt x="2496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1" name="object 821"/>
          <p:cNvSpPr/>
          <p:nvPr/>
        </p:nvSpPr>
        <p:spPr>
          <a:xfrm>
            <a:off x="5116890" y="7160468"/>
            <a:ext cx="119984" cy="158404"/>
          </a:xfrm>
          <a:custGeom>
            <a:avLst/>
            <a:gdLst/>
            <a:ahLst/>
            <a:cxnLst/>
            <a:rect l="l" t="t" r="r" b="b"/>
            <a:pathLst>
              <a:path w="119984" h="158404">
                <a:moveTo>
                  <a:pt x="8625" y="32644"/>
                </a:moveTo>
                <a:lnTo>
                  <a:pt x="8625" y="34564"/>
                </a:lnTo>
                <a:lnTo>
                  <a:pt x="9585" y="35524"/>
                </a:lnTo>
                <a:lnTo>
                  <a:pt x="10546" y="36484"/>
                </a:lnTo>
                <a:lnTo>
                  <a:pt x="14386" y="36484"/>
                </a:lnTo>
                <a:lnTo>
                  <a:pt x="16306" y="35524"/>
                </a:lnTo>
                <a:lnTo>
                  <a:pt x="19187" y="34564"/>
                </a:lnTo>
                <a:lnTo>
                  <a:pt x="21107" y="32644"/>
                </a:lnTo>
                <a:lnTo>
                  <a:pt x="24947" y="30723"/>
                </a:lnTo>
                <a:lnTo>
                  <a:pt x="28788" y="29763"/>
                </a:lnTo>
                <a:lnTo>
                  <a:pt x="32628" y="27843"/>
                </a:lnTo>
                <a:lnTo>
                  <a:pt x="37429" y="25923"/>
                </a:lnTo>
                <a:lnTo>
                  <a:pt x="42230" y="24002"/>
                </a:lnTo>
                <a:lnTo>
                  <a:pt x="47990" y="23042"/>
                </a:lnTo>
                <a:lnTo>
                  <a:pt x="53751" y="22082"/>
                </a:lnTo>
                <a:lnTo>
                  <a:pt x="66233" y="22082"/>
                </a:lnTo>
                <a:lnTo>
                  <a:pt x="71018" y="23042"/>
                </a:lnTo>
                <a:lnTo>
                  <a:pt x="75834" y="24002"/>
                </a:lnTo>
                <a:lnTo>
                  <a:pt x="79674" y="25923"/>
                </a:lnTo>
                <a:lnTo>
                  <a:pt x="83515" y="27843"/>
                </a:lnTo>
                <a:lnTo>
                  <a:pt x="85420" y="30723"/>
                </a:lnTo>
                <a:lnTo>
                  <a:pt x="88300" y="33604"/>
                </a:lnTo>
                <a:lnTo>
                  <a:pt x="90236" y="36484"/>
                </a:lnTo>
                <a:lnTo>
                  <a:pt x="91196" y="41285"/>
                </a:lnTo>
                <a:lnTo>
                  <a:pt x="93101" y="45125"/>
                </a:lnTo>
                <a:lnTo>
                  <a:pt x="93101" y="67208"/>
                </a:lnTo>
                <a:lnTo>
                  <a:pt x="72953" y="67208"/>
                </a:lnTo>
                <a:lnTo>
                  <a:pt x="68189" y="67273"/>
                </a:lnTo>
                <a:lnTo>
                  <a:pt x="55092" y="68161"/>
                </a:lnTo>
                <a:lnTo>
                  <a:pt x="43190" y="70088"/>
                </a:lnTo>
                <a:lnTo>
                  <a:pt x="33588" y="72008"/>
                </a:lnTo>
                <a:lnTo>
                  <a:pt x="25908" y="74889"/>
                </a:lnTo>
                <a:lnTo>
                  <a:pt x="20147" y="78714"/>
                </a:lnTo>
                <a:lnTo>
                  <a:pt x="13426" y="83530"/>
                </a:lnTo>
                <a:lnTo>
                  <a:pt x="8625" y="88331"/>
                </a:lnTo>
                <a:lnTo>
                  <a:pt x="5745" y="94076"/>
                </a:lnTo>
                <a:lnTo>
                  <a:pt x="1905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1905" y="128640"/>
                </a:lnTo>
                <a:lnTo>
                  <a:pt x="3825" y="134401"/>
                </a:lnTo>
                <a:lnTo>
                  <a:pt x="6705" y="139202"/>
                </a:lnTo>
                <a:lnTo>
                  <a:pt x="9585" y="144002"/>
                </a:lnTo>
                <a:lnTo>
                  <a:pt x="14386" y="147843"/>
                </a:lnTo>
                <a:lnTo>
                  <a:pt x="19187" y="151683"/>
                </a:lnTo>
                <a:lnTo>
                  <a:pt x="23987" y="154564"/>
                </a:lnTo>
                <a:lnTo>
                  <a:pt x="29748" y="156484"/>
                </a:lnTo>
                <a:lnTo>
                  <a:pt x="36469" y="158404"/>
                </a:lnTo>
                <a:lnTo>
                  <a:pt x="29748" y="127680"/>
                </a:lnTo>
                <a:lnTo>
                  <a:pt x="27828" y="121919"/>
                </a:lnTo>
                <a:lnTo>
                  <a:pt x="27828" y="109453"/>
                </a:lnTo>
                <a:lnTo>
                  <a:pt x="28788" y="105613"/>
                </a:lnTo>
                <a:lnTo>
                  <a:pt x="29748" y="102717"/>
                </a:lnTo>
                <a:lnTo>
                  <a:pt x="31668" y="98892"/>
                </a:lnTo>
                <a:lnTo>
                  <a:pt x="34549" y="95996"/>
                </a:lnTo>
                <a:lnTo>
                  <a:pt x="38389" y="94076"/>
                </a:lnTo>
                <a:lnTo>
                  <a:pt x="41269" y="91211"/>
                </a:lnTo>
                <a:lnTo>
                  <a:pt x="46070" y="89275"/>
                </a:lnTo>
                <a:lnTo>
                  <a:pt x="51831" y="88331"/>
                </a:lnTo>
                <a:lnTo>
                  <a:pt x="56631" y="87370"/>
                </a:lnTo>
                <a:lnTo>
                  <a:pt x="63352" y="86395"/>
                </a:lnTo>
                <a:lnTo>
                  <a:pt x="93101" y="86395"/>
                </a:lnTo>
                <a:lnTo>
                  <a:pt x="93101" y="117119"/>
                </a:lnTo>
                <a:lnTo>
                  <a:pt x="86395" y="124800"/>
                </a:lnTo>
                <a:lnTo>
                  <a:pt x="80634" y="129600"/>
                </a:lnTo>
                <a:lnTo>
                  <a:pt x="74858" y="133441"/>
                </a:lnTo>
                <a:lnTo>
                  <a:pt x="68153" y="137281"/>
                </a:lnTo>
                <a:lnTo>
                  <a:pt x="62392" y="139202"/>
                </a:lnTo>
                <a:lnTo>
                  <a:pt x="63820" y="157899"/>
                </a:lnTo>
                <a:lnTo>
                  <a:pt x="75834" y="153603"/>
                </a:lnTo>
                <a:lnTo>
                  <a:pt x="76455" y="153290"/>
                </a:lnTo>
                <a:lnTo>
                  <a:pt x="87035" y="146797"/>
                </a:lnTo>
                <a:lnTo>
                  <a:pt x="96941" y="138242"/>
                </a:lnTo>
                <a:lnTo>
                  <a:pt x="96941" y="154564"/>
                </a:lnTo>
                <a:lnTo>
                  <a:pt x="97917" y="155524"/>
                </a:lnTo>
                <a:lnTo>
                  <a:pt x="98861" y="156484"/>
                </a:lnTo>
                <a:lnTo>
                  <a:pt x="99822" y="156484"/>
                </a:lnTo>
                <a:lnTo>
                  <a:pt x="101742" y="157444"/>
                </a:lnTo>
                <a:lnTo>
                  <a:pt x="115183" y="157444"/>
                </a:lnTo>
                <a:lnTo>
                  <a:pt x="117104" y="156484"/>
                </a:lnTo>
                <a:lnTo>
                  <a:pt x="118064" y="156484"/>
                </a:lnTo>
                <a:lnTo>
                  <a:pt x="119024" y="155524"/>
                </a:lnTo>
                <a:lnTo>
                  <a:pt x="119984" y="154564"/>
                </a:lnTo>
                <a:lnTo>
                  <a:pt x="119984" y="46085"/>
                </a:lnTo>
                <a:lnTo>
                  <a:pt x="119024" y="37444"/>
                </a:lnTo>
                <a:lnTo>
                  <a:pt x="117104" y="30723"/>
                </a:lnTo>
                <a:lnTo>
                  <a:pt x="115183" y="24002"/>
                </a:lnTo>
                <a:lnTo>
                  <a:pt x="111343" y="19202"/>
                </a:lnTo>
                <a:lnTo>
                  <a:pt x="106542" y="14401"/>
                </a:lnTo>
                <a:lnTo>
                  <a:pt x="102702" y="9601"/>
                </a:lnTo>
                <a:lnTo>
                  <a:pt x="95981" y="5760"/>
                </a:lnTo>
                <a:lnTo>
                  <a:pt x="89260" y="3855"/>
                </a:lnTo>
                <a:lnTo>
                  <a:pt x="87768" y="3324"/>
                </a:lnTo>
                <a:lnTo>
                  <a:pt x="76047" y="735"/>
                </a:lnTo>
                <a:lnTo>
                  <a:pt x="62392" y="0"/>
                </a:lnTo>
                <a:lnTo>
                  <a:pt x="56631" y="0"/>
                </a:lnTo>
                <a:lnTo>
                  <a:pt x="51831" y="975"/>
                </a:lnTo>
                <a:lnTo>
                  <a:pt x="46070" y="1920"/>
                </a:lnTo>
                <a:lnTo>
                  <a:pt x="40309" y="2880"/>
                </a:lnTo>
                <a:lnTo>
                  <a:pt x="35509" y="3855"/>
                </a:lnTo>
                <a:lnTo>
                  <a:pt x="30708" y="5760"/>
                </a:lnTo>
                <a:lnTo>
                  <a:pt x="25908" y="7696"/>
                </a:lnTo>
                <a:lnTo>
                  <a:pt x="22067" y="8641"/>
                </a:lnTo>
                <a:lnTo>
                  <a:pt x="18227" y="10561"/>
                </a:lnTo>
                <a:lnTo>
                  <a:pt x="14386" y="12481"/>
                </a:lnTo>
                <a:lnTo>
                  <a:pt x="12466" y="14401"/>
                </a:lnTo>
                <a:lnTo>
                  <a:pt x="10546" y="15361"/>
                </a:lnTo>
                <a:lnTo>
                  <a:pt x="9585" y="17282"/>
                </a:lnTo>
                <a:lnTo>
                  <a:pt x="8625" y="18242"/>
                </a:lnTo>
                <a:lnTo>
                  <a:pt x="7665" y="20162"/>
                </a:lnTo>
                <a:lnTo>
                  <a:pt x="7665" y="30723"/>
                </a:lnTo>
                <a:lnTo>
                  <a:pt x="8625" y="32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2" name="object 822"/>
          <p:cNvSpPr/>
          <p:nvPr/>
        </p:nvSpPr>
        <p:spPr>
          <a:xfrm>
            <a:off x="5285826" y="7160468"/>
            <a:ext cx="124815" cy="157444"/>
          </a:xfrm>
          <a:custGeom>
            <a:avLst/>
            <a:gdLst/>
            <a:ahLst/>
            <a:cxnLst/>
            <a:rect l="l" t="t" r="r" b="b"/>
            <a:pathLst>
              <a:path w="124815" h="157444">
                <a:moveTo>
                  <a:pt x="25923" y="154564"/>
                </a:moveTo>
                <a:lnTo>
                  <a:pt x="26898" y="153603"/>
                </a:lnTo>
                <a:lnTo>
                  <a:pt x="26898" y="50886"/>
                </a:lnTo>
                <a:lnTo>
                  <a:pt x="29555" y="47575"/>
                </a:lnTo>
                <a:lnTo>
                  <a:pt x="38847" y="37680"/>
                </a:lnTo>
                <a:lnTo>
                  <a:pt x="48005" y="30723"/>
                </a:lnTo>
                <a:lnTo>
                  <a:pt x="54726" y="25923"/>
                </a:lnTo>
                <a:lnTo>
                  <a:pt x="60487" y="23042"/>
                </a:lnTo>
                <a:lnTo>
                  <a:pt x="72969" y="23042"/>
                </a:lnTo>
                <a:lnTo>
                  <a:pt x="76809" y="24002"/>
                </a:lnTo>
                <a:lnTo>
                  <a:pt x="81610" y="25923"/>
                </a:lnTo>
                <a:lnTo>
                  <a:pt x="85450" y="27843"/>
                </a:lnTo>
                <a:lnTo>
                  <a:pt x="88331" y="30723"/>
                </a:lnTo>
                <a:lnTo>
                  <a:pt x="91211" y="34564"/>
                </a:lnTo>
                <a:lnTo>
                  <a:pt x="93131" y="38404"/>
                </a:lnTo>
                <a:lnTo>
                  <a:pt x="95051" y="42245"/>
                </a:lnTo>
                <a:lnTo>
                  <a:pt x="96972" y="48005"/>
                </a:lnTo>
                <a:lnTo>
                  <a:pt x="97916" y="52806"/>
                </a:lnTo>
                <a:lnTo>
                  <a:pt x="98892" y="59527"/>
                </a:lnTo>
                <a:lnTo>
                  <a:pt x="98892" y="154564"/>
                </a:lnTo>
                <a:lnTo>
                  <a:pt x="99852" y="155524"/>
                </a:lnTo>
                <a:lnTo>
                  <a:pt x="100812" y="156484"/>
                </a:lnTo>
                <a:lnTo>
                  <a:pt x="101757" y="156484"/>
                </a:lnTo>
                <a:lnTo>
                  <a:pt x="103692" y="157444"/>
                </a:lnTo>
                <a:lnTo>
                  <a:pt x="118094" y="157444"/>
                </a:lnTo>
                <a:lnTo>
                  <a:pt x="119999" y="156484"/>
                </a:lnTo>
                <a:lnTo>
                  <a:pt x="121919" y="156484"/>
                </a:lnTo>
                <a:lnTo>
                  <a:pt x="122880" y="155524"/>
                </a:lnTo>
                <a:lnTo>
                  <a:pt x="123840" y="155524"/>
                </a:lnTo>
                <a:lnTo>
                  <a:pt x="124815" y="154564"/>
                </a:lnTo>
                <a:lnTo>
                  <a:pt x="124804" y="62428"/>
                </a:lnTo>
                <a:lnTo>
                  <a:pt x="123997" y="49002"/>
                </a:lnTo>
                <a:lnTo>
                  <a:pt x="121919" y="37444"/>
                </a:lnTo>
                <a:lnTo>
                  <a:pt x="120975" y="29763"/>
                </a:lnTo>
                <a:lnTo>
                  <a:pt x="118094" y="24002"/>
                </a:lnTo>
                <a:lnTo>
                  <a:pt x="113294" y="18242"/>
                </a:lnTo>
                <a:lnTo>
                  <a:pt x="109438" y="12481"/>
                </a:lnTo>
                <a:lnTo>
                  <a:pt x="103692" y="8641"/>
                </a:lnTo>
                <a:lnTo>
                  <a:pt x="97916" y="4800"/>
                </a:lnTo>
                <a:lnTo>
                  <a:pt x="86526" y="1319"/>
                </a:lnTo>
                <a:lnTo>
                  <a:pt x="72969" y="0"/>
                </a:lnTo>
                <a:lnTo>
                  <a:pt x="72516" y="2"/>
                </a:lnTo>
                <a:lnTo>
                  <a:pt x="60273" y="1983"/>
                </a:lnTo>
                <a:lnTo>
                  <a:pt x="48005" y="6720"/>
                </a:lnTo>
                <a:lnTo>
                  <a:pt x="43543" y="9217"/>
                </a:lnTo>
                <a:lnTo>
                  <a:pt x="33683" y="16632"/>
                </a:lnTo>
                <a:lnTo>
                  <a:pt x="24002" y="26883"/>
                </a:lnTo>
                <a:lnTo>
                  <a:pt x="24002" y="5760"/>
                </a:lnTo>
                <a:lnTo>
                  <a:pt x="23058" y="5760"/>
                </a:lnTo>
                <a:lnTo>
                  <a:pt x="23058" y="4800"/>
                </a:lnTo>
                <a:lnTo>
                  <a:pt x="22082" y="3855"/>
                </a:lnTo>
                <a:lnTo>
                  <a:pt x="21122" y="3855"/>
                </a:lnTo>
                <a:lnTo>
                  <a:pt x="20177" y="2880"/>
                </a:lnTo>
                <a:lnTo>
                  <a:pt x="2895" y="2880"/>
                </a:lnTo>
                <a:lnTo>
                  <a:pt x="1935" y="3855"/>
                </a:lnTo>
                <a:lnTo>
                  <a:pt x="975" y="3855"/>
                </a:lnTo>
                <a:lnTo>
                  <a:pt x="975" y="4800"/>
                </a:lnTo>
                <a:lnTo>
                  <a:pt x="0" y="5760"/>
                </a:lnTo>
                <a:lnTo>
                  <a:pt x="0" y="154564"/>
                </a:lnTo>
                <a:lnTo>
                  <a:pt x="975" y="155524"/>
                </a:lnTo>
                <a:lnTo>
                  <a:pt x="1935" y="155524"/>
                </a:lnTo>
                <a:lnTo>
                  <a:pt x="2895" y="156484"/>
                </a:lnTo>
                <a:lnTo>
                  <a:pt x="3840" y="156484"/>
                </a:lnTo>
                <a:lnTo>
                  <a:pt x="4815" y="157444"/>
                </a:lnTo>
                <a:lnTo>
                  <a:pt x="20177" y="157444"/>
                </a:lnTo>
                <a:lnTo>
                  <a:pt x="21122" y="156484"/>
                </a:lnTo>
                <a:lnTo>
                  <a:pt x="24002" y="156484"/>
                </a:lnTo>
                <a:lnTo>
                  <a:pt x="24963" y="155524"/>
                </a:lnTo>
                <a:lnTo>
                  <a:pt x="25923" y="155524"/>
                </a:lnTo>
                <a:lnTo>
                  <a:pt x="25923" y="15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3" name="object 823"/>
          <p:cNvSpPr/>
          <p:nvPr/>
        </p:nvSpPr>
        <p:spPr>
          <a:xfrm>
            <a:off x="5468233" y="7161443"/>
            <a:ext cx="112318" cy="212808"/>
          </a:xfrm>
          <a:custGeom>
            <a:avLst/>
            <a:gdLst/>
            <a:ahLst/>
            <a:cxnLst/>
            <a:rect l="l" t="t" r="r" b="b"/>
            <a:pathLst>
              <a:path w="112318" h="212808">
                <a:moveTo>
                  <a:pt x="80634" y="208300"/>
                </a:moveTo>
                <a:lnTo>
                  <a:pt x="88315" y="204459"/>
                </a:lnTo>
                <a:lnTo>
                  <a:pt x="94076" y="199659"/>
                </a:lnTo>
                <a:lnTo>
                  <a:pt x="99837" y="194858"/>
                </a:lnTo>
                <a:lnTo>
                  <a:pt x="103677" y="190058"/>
                </a:lnTo>
                <a:lnTo>
                  <a:pt x="106558" y="184312"/>
                </a:lnTo>
                <a:lnTo>
                  <a:pt x="109438" y="177591"/>
                </a:lnTo>
                <a:lnTo>
                  <a:pt x="111343" y="171831"/>
                </a:lnTo>
                <a:lnTo>
                  <a:pt x="111343" y="158389"/>
                </a:lnTo>
                <a:lnTo>
                  <a:pt x="109438" y="152628"/>
                </a:lnTo>
                <a:lnTo>
                  <a:pt x="107518" y="147828"/>
                </a:lnTo>
                <a:lnTo>
                  <a:pt x="104637" y="143027"/>
                </a:lnTo>
                <a:lnTo>
                  <a:pt x="101757" y="139186"/>
                </a:lnTo>
                <a:lnTo>
                  <a:pt x="96956" y="136306"/>
                </a:lnTo>
                <a:lnTo>
                  <a:pt x="92156" y="132466"/>
                </a:lnTo>
                <a:lnTo>
                  <a:pt x="87355" y="130545"/>
                </a:lnTo>
                <a:lnTo>
                  <a:pt x="81594" y="128625"/>
                </a:lnTo>
                <a:lnTo>
                  <a:pt x="74874" y="126705"/>
                </a:lnTo>
                <a:lnTo>
                  <a:pt x="68153" y="125745"/>
                </a:lnTo>
                <a:lnTo>
                  <a:pt x="61432" y="125745"/>
                </a:lnTo>
                <a:lnTo>
                  <a:pt x="23042" y="123825"/>
                </a:lnTo>
                <a:lnTo>
                  <a:pt x="17266" y="123825"/>
                </a:lnTo>
                <a:lnTo>
                  <a:pt x="13426" y="121904"/>
                </a:lnTo>
                <a:lnTo>
                  <a:pt x="9601" y="119984"/>
                </a:lnTo>
                <a:lnTo>
                  <a:pt x="5760" y="117104"/>
                </a:lnTo>
                <a:lnTo>
                  <a:pt x="3840" y="114223"/>
                </a:lnTo>
                <a:lnTo>
                  <a:pt x="3840" y="107502"/>
                </a:lnTo>
                <a:lnTo>
                  <a:pt x="4800" y="104637"/>
                </a:lnTo>
                <a:lnTo>
                  <a:pt x="5760" y="101742"/>
                </a:lnTo>
                <a:lnTo>
                  <a:pt x="7680" y="99822"/>
                </a:lnTo>
                <a:lnTo>
                  <a:pt x="8641" y="96941"/>
                </a:lnTo>
                <a:lnTo>
                  <a:pt x="8641" y="47990"/>
                </a:lnTo>
                <a:lnTo>
                  <a:pt x="9601" y="44150"/>
                </a:lnTo>
                <a:lnTo>
                  <a:pt x="10561" y="40309"/>
                </a:lnTo>
                <a:lnTo>
                  <a:pt x="12481" y="35509"/>
                </a:lnTo>
                <a:lnTo>
                  <a:pt x="14401" y="32628"/>
                </a:lnTo>
                <a:lnTo>
                  <a:pt x="16322" y="29748"/>
                </a:lnTo>
                <a:lnTo>
                  <a:pt x="19202" y="26868"/>
                </a:lnTo>
                <a:lnTo>
                  <a:pt x="22082" y="23987"/>
                </a:lnTo>
                <a:lnTo>
                  <a:pt x="25923" y="22067"/>
                </a:lnTo>
                <a:lnTo>
                  <a:pt x="29763" y="21107"/>
                </a:lnTo>
                <a:lnTo>
                  <a:pt x="34549" y="20147"/>
                </a:lnTo>
                <a:lnTo>
                  <a:pt x="49911" y="20147"/>
                </a:lnTo>
                <a:lnTo>
                  <a:pt x="57591" y="23027"/>
                </a:lnTo>
                <a:lnTo>
                  <a:pt x="62392" y="27828"/>
                </a:lnTo>
                <a:lnTo>
                  <a:pt x="68153" y="33588"/>
                </a:lnTo>
                <a:lnTo>
                  <a:pt x="71033" y="41269"/>
                </a:lnTo>
                <a:lnTo>
                  <a:pt x="71033" y="55671"/>
                </a:lnTo>
                <a:lnTo>
                  <a:pt x="70073" y="59512"/>
                </a:lnTo>
                <a:lnTo>
                  <a:pt x="69113" y="63352"/>
                </a:lnTo>
                <a:lnTo>
                  <a:pt x="68153" y="67193"/>
                </a:lnTo>
                <a:lnTo>
                  <a:pt x="66233" y="71033"/>
                </a:lnTo>
                <a:lnTo>
                  <a:pt x="63352" y="73914"/>
                </a:lnTo>
                <a:lnTo>
                  <a:pt x="60472" y="76794"/>
                </a:lnTo>
                <a:lnTo>
                  <a:pt x="57591" y="78714"/>
                </a:lnTo>
                <a:lnTo>
                  <a:pt x="53751" y="80634"/>
                </a:lnTo>
                <a:lnTo>
                  <a:pt x="49911" y="82555"/>
                </a:lnTo>
                <a:lnTo>
                  <a:pt x="45110" y="83515"/>
                </a:lnTo>
                <a:lnTo>
                  <a:pt x="30708" y="83515"/>
                </a:lnTo>
                <a:lnTo>
                  <a:pt x="23042" y="80634"/>
                </a:lnTo>
                <a:lnTo>
                  <a:pt x="18242" y="99822"/>
                </a:lnTo>
                <a:lnTo>
                  <a:pt x="23042" y="101742"/>
                </a:lnTo>
                <a:lnTo>
                  <a:pt x="28788" y="102702"/>
                </a:lnTo>
                <a:lnTo>
                  <a:pt x="34549" y="103662"/>
                </a:lnTo>
                <a:lnTo>
                  <a:pt x="48950" y="103662"/>
                </a:lnTo>
                <a:lnTo>
                  <a:pt x="56631" y="102702"/>
                </a:lnTo>
                <a:lnTo>
                  <a:pt x="63352" y="99822"/>
                </a:lnTo>
                <a:lnTo>
                  <a:pt x="70073" y="97917"/>
                </a:lnTo>
                <a:lnTo>
                  <a:pt x="75834" y="94076"/>
                </a:lnTo>
                <a:lnTo>
                  <a:pt x="80634" y="90236"/>
                </a:lnTo>
                <a:lnTo>
                  <a:pt x="86395" y="85420"/>
                </a:lnTo>
                <a:lnTo>
                  <a:pt x="90236" y="79674"/>
                </a:lnTo>
                <a:lnTo>
                  <a:pt x="92156" y="72953"/>
                </a:lnTo>
                <a:lnTo>
                  <a:pt x="95036" y="67193"/>
                </a:lnTo>
                <a:lnTo>
                  <a:pt x="96956" y="59512"/>
                </a:lnTo>
                <a:lnTo>
                  <a:pt x="96956" y="46070"/>
                </a:lnTo>
                <a:lnTo>
                  <a:pt x="95996" y="41269"/>
                </a:lnTo>
                <a:lnTo>
                  <a:pt x="94076" y="36469"/>
                </a:lnTo>
                <a:lnTo>
                  <a:pt x="93116" y="31668"/>
                </a:lnTo>
                <a:lnTo>
                  <a:pt x="90236" y="27828"/>
                </a:lnTo>
                <a:lnTo>
                  <a:pt x="86395" y="23987"/>
                </a:lnTo>
                <a:lnTo>
                  <a:pt x="108478" y="23987"/>
                </a:lnTo>
                <a:lnTo>
                  <a:pt x="110398" y="23027"/>
                </a:lnTo>
                <a:lnTo>
                  <a:pt x="111343" y="21107"/>
                </a:lnTo>
                <a:lnTo>
                  <a:pt x="112318" y="19187"/>
                </a:lnTo>
                <a:lnTo>
                  <a:pt x="112318" y="6720"/>
                </a:lnTo>
                <a:lnTo>
                  <a:pt x="111343" y="4785"/>
                </a:lnTo>
                <a:lnTo>
                  <a:pt x="110398" y="2880"/>
                </a:lnTo>
                <a:lnTo>
                  <a:pt x="109438" y="1905"/>
                </a:lnTo>
                <a:lnTo>
                  <a:pt x="63352" y="1905"/>
                </a:lnTo>
                <a:lnTo>
                  <a:pt x="59512" y="944"/>
                </a:lnTo>
                <a:lnTo>
                  <a:pt x="56631" y="944"/>
                </a:lnTo>
                <a:lnTo>
                  <a:pt x="52791" y="0"/>
                </a:lnTo>
                <a:lnTo>
                  <a:pt x="31668" y="0"/>
                </a:lnTo>
                <a:lnTo>
                  <a:pt x="23987" y="944"/>
                </a:lnTo>
                <a:lnTo>
                  <a:pt x="17266" y="2880"/>
                </a:lnTo>
                <a:lnTo>
                  <a:pt x="10561" y="5745"/>
                </a:lnTo>
                <a:lnTo>
                  <a:pt x="4800" y="8625"/>
                </a:lnTo>
                <a:lnTo>
                  <a:pt x="0" y="13426"/>
                </a:lnTo>
                <a:lnTo>
                  <a:pt x="960" y="179496"/>
                </a:lnTo>
                <a:lnTo>
                  <a:pt x="960" y="170870"/>
                </a:lnTo>
                <a:lnTo>
                  <a:pt x="1920" y="167990"/>
                </a:lnTo>
                <a:lnTo>
                  <a:pt x="1920" y="166070"/>
                </a:lnTo>
                <a:lnTo>
                  <a:pt x="2880" y="164150"/>
                </a:lnTo>
                <a:lnTo>
                  <a:pt x="2880" y="162229"/>
                </a:lnTo>
                <a:lnTo>
                  <a:pt x="4800" y="159349"/>
                </a:lnTo>
                <a:lnTo>
                  <a:pt x="5760" y="157429"/>
                </a:lnTo>
                <a:lnTo>
                  <a:pt x="7680" y="155508"/>
                </a:lnTo>
                <a:lnTo>
                  <a:pt x="9601" y="152628"/>
                </a:lnTo>
                <a:lnTo>
                  <a:pt x="12481" y="150708"/>
                </a:lnTo>
                <a:lnTo>
                  <a:pt x="15361" y="147828"/>
                </a:lnTo>
                <a:lnTo>
                  <a:pt x="18242" y="144947"/>
                </a:lnTo>
                <a:lnTo>
                  <a:pt x="55671" y="146867"/>
                </a:lnTo>
                <a:lnTo>
                  <a:pt x="64312" y="146867"/>
                </a:lnTo>
                <a:lnTo>
                  <a:pt x="71993" y="148788"/>
                </a:lnTo>
                <a:lnTo>
                  <a:pt x="76794" y="151668"/>
                </a:lnTo>
                <a:lnTo>
                  <a:pt x="81594" y="155508"/>
                </a:lnTo>
                <a:lnTo>
                  <a:pt x="84475" y="160309"/>
                </a:lnTo>
                <a:lnTo>
                  <a:pt x="84475" y="169910"/>
                </a:lnTo>
                <a:lnTo>
                  <a:pt x="83515" y="173751"/>
                </a:lnTo>
                <a:lnTo>
                  <a:pt x="82555" y="176631"/>
                </a:lnTo>
                <a:lnTo>
                  <a:pt x="80634" y="180472"/>
                </a:lnTo>
                <a:lnTo>
                  <a:pt x="78714" y="183337"/>
                </a:lnTo>
                <a:lnTo>
                  <a:pt x="74874" y="185272"/>
                </a:lnTo>
                <a:lnTo>
                  <a:pt x="71993" y="188153"/>
                </a:lnTo>
                <a:lnTo>
                  <a:pt x="67193" y="190058"/>
                </a:lnTo>
                <a:lnTo>
                  <a:pt x="61432" y="191993"/>
                </a:lnTo>
                <a:lnTo>
                  <a:pt x="60761" y="212808"/>
                </a:lnTo>
                <a:lnTo>
                  <a:pt x="71993" y="210220"/>
                </a:lnTo>
                <a:lnTo>
                  <a:pt x="80634" y="2083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4" name="object 824"/>
          <p:cNvSpPr/>
          <p:nvPr/>
        </p:nvSpPr>
        <p:spPr>
          <a:xfrm>
            <a:off x="5443270" y="7174870"/>
            <a:ext cx="86395" cy="200634"/>
          </a:xfrm>
          <a:custGeom>
            <a:avLst/>
            <a:gdLst/>
            <a:ahLst/>
            <a:cxnLst/>
            <a:rect l="l" t="t" r="r" b="b"/>
            <a:pathLst>
              <a:path w="86395" h="200634">
                <a:moveTo>
                  <a:pt x="960" y="172791"/>
                </a:moveTo>
                <a:lnTo>
                  <a:pt x="3840" y="177591"/>
                </a:lnTo>
                <a:lnTo>
                  <a:pt x="5760" y="182407"/>
                </a:lnTo>
                <a:lnTo>
                  <a:pt x="9601" y="186232"/>
                </a:lnTo>
                <a:lnTo>
                  <a:pt x="15361" y="190073"/>
                </a:lnTo>
                <a:lnTo>
                  <a:pt x="20162" y="193913"/>
                </a:lnTo>
                <a:lnTo>
                  <a:pt x="26883" y="195833"/>
                </a:lnTo>
                <a:lnTo>
                  <a:pt x="35524" y="197754"/>
                </a:lnTo>
                <a:lnTo>
                  <a:pt x="39182" y="198556"/>
                </a:lnTo>
                <a:lnTo>
                  <a:pt x="51268" y="200115"/>
                </a:lnTo>
                <a:lnTo>
                  <a:pt x="65288" y="200634"/>
                </a:lnTo>
                <a:lnTo>
                  <a:pt x="72671" y="200506"/>
                </a:lnTo>
                <a:lnTo>
                  <a:pt x="85724" y="199381"/>
                </a:lnTo>
                <a:lnTo>
                  <a:pt x="86395" y="178567"/>
                </a:lnTo>
                <a:lnTo>
                  <a:pt x="81594" y="179511"/>
                </a:lnTo>
                <a:lnTo>
                  <a:pt x="74874" y="180472"/>
                </a:lnTo>
                <a:lnTo>
                  <a:pt x="66233" y="180472"/>
                </a:lnTo>
                <a:lnTo>
                  <a:pt x="60564" y="180334"/>
                </a:lnTo>
                <a:lnTo>
                  <a:pt x="47286" y="178739"/>
                </a:lnTo>
                <a:lnTo>
                  <a:pt x="36484" y="175686"/>
                </a:lnTo>
                <a:lnTo>
                  <a:pt x="29763" y="171846"/>
                </a:lnTo>
                <a:lnTo>
                  <a:pt x="25923" y="166070"/>
                </a:lnTo>
                <a:lnTo>
                  <a:pt x="24963" y="0"/>
                </a:lnTo>
                <a:lnTo>
                  <a:pt x="19202" y="4800"/>
                </a:lnTo>
                <a:lnTo>
                  <a:pt x="15361" y="10561"/>
                </a:lnTo>
                <a:lnTo>
                  <a:pt x="12481" y="16322"/>
                </a:lnTo>
                <a:lnTo>
                  <a:pt x="9601" y="23042"/>
                </a:lnTo>
                <a:lnTo>
                  <a:pt x="8641" y="30723"/>
                </a:lnTo>
                <a:lnTo>
                  <a:pt x="8641" y="46085"/>
                </a:lnTo>
                <a:lnTo>
                  <a:pt x="9601" y="51846"/>
                </a:lnTo>
                <a:lnTo>
                  <a:pt x="11521" y="57607"/>
                </a:lnTo>
                <a:lnTo>
                  <a:pt x="13441" y="62407"/>
                </a:lnTo>
                <a:lnTo>
                  <a:pt x="16322" y="67208"/>
                </a:lnTo>
                <a:lnTo>
                  <a:pt x="19202" y="71048"/>
                </a:lnTo>
                <a:lnTo>
                  <a:pt x="15361" y="74874"/>
                </a:lnTo>
                <a:lnTo>
                  <a:pt x="12481" y="79674"/>
                </a:lnTo>
                <a:lnTo>
                  <a:pt x="9601" y="84490"/>
                </a:lnTo>
                <a:lnTo>
                  <a:pt x="6720" y="89275"/>
                </a:lnTo>
                <a:lnTo>
                  <a:pt x="5760" y="95996"/>
                </a:lnTo>
                <a:lnTo>
                  <a:pt x="5760" y="106558"/>
                </a:lnTo>
                <a:lnTo>
                  <a:pt x="6720" y="111358"/>
                </a:lnTo>
                <a:lnTo>
                  <a:pt x="9601" y="115199"/>
                </a:lnTo>
                <a:lnTo>
                  <a:pt x="11521" y="119039"/>
                </a:lnTo>
                <a:lnTo>
                  <a:pt x="15361" y="122880"/>
                </a:lnTo>
                <a:lnTo>
                  <a:pt x="21122" y="125760"/>
                </a:lnTo>
                <a:lnTo>
                  <a:pt x="17282" y="128640"/>
                </a:lnTo>
                <a:lnTo>
                  <a:pt x="14401" y="130561"/>
                </a:lnTo>
                <a:lnTo>
                  <a:pt x="11521" y="133441"/>
                </a:lnTo>
                <a:lnTo>
                  <a:pt x="9601" y="136321"/>
                </a:lnTo>
                <a:lnTo>
                  <a:pt x="6720" y="139202"/>
                </a:lnTo>
                <a:lnTo>
                  <a:pt x="4800" y="142082"/>
                </a:lnTo>
                <a:lnTo>
                  <a:pt x="3840" y="144962"/>
                </a:lnTo>
                <a:lnTo>
                  <a:pt x="1920" y="148803"/>
                </a:lnTo>
                <a:lnTo>
                  <a:pt x="960" y="151683"/>
                </a:lnTo>
                <a:lnTo>
                  <a:pt x="0" y="155524"/>
                </a:lnTo>
                <a:lnTo>
                  <a:pt x="0" y="168005"/>
                </a:lnTo>
                <a:lnTo>
                  <a:pt x="960" y="17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5" name="object 825"/>
          <p:cNvSpPr/>
          <p:nvPr/>
        </p:nvSpPr>
        <p:spPr>
          <a:xfrm>
            <a:off x="5476875" y="7222876"/>
            <a:ext cx="14401" cy="38389"/>
          </a:xfrm>
          <a:custGeom>
            <a:avLst/>
            <a:gdLst/>
            <a:ahLst/>
            <a:cxnLst/>
            <a:rect l="l" t="t" r="r" b="b"/>
            <a:pathLst>
              <a:path w="14401" h="38389">
                <a:moveTo>
                  <a:pt x="0" y="0"/>
                </a:moveTo>
                <a:lnTo>
                  <a:pt x="0" y="35509"/>
                </a:lnTo>
                <a:lnTo>
                  <a:pt x="1920" y="33588"/>
                </a:lnTo>
                <a:lnTo>
                  <a:pt x="4785" y="36484"/>
                </a:lnTo>
                <a:lnTo>
                  <a:pt x="9601" y="38389"/>
                </a:lnTo>
                <a:lnTo>
                  <a:pt x="14401" y="19202"/>
                </a:lnTo>
                <a:lnTo>
                  <a:pt x="8625" y="13441"/>
                </a:lnTo>
                <a:lnTo>
                  <a:pt x="2880" y="76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6" name="object 826"/>
          <p:cNvSpPr/>
          <p:nvPr/>
        </p:nvSpPr>
        <p:spPr>
          <a:xfrm>
            <a:off x="5602635" y="7173552"/>
            <a:ext cx="127665" cy="146280"/>
          </a:xfrm>
          <a:custGeom>
            <a:avLst/>
            <a:gdLst/>
            <a:ahLst/>
            <a:cxnLst/>
            <a:rect l="l" t="t" r="r" b="b"/>
            <a:pathLst>
              <a:path w="127665" h="146280">
                <a:moveTo>
                  <a:pt x="29748" y="40682"/>
                </a:moveTo>
                <a:lnTo>
                  <a:pt x="28317" y="0"/>
                </a:lnTo>
                <a:lnTo>
                  <a:pt x="19187" y="8998"/>
                </a:lnTo>
                <a:lnTo>
                  <a:pt x="16911" y="11470"/>
                </a:lnTo>
                <a:lnTo>
                  <a:pt x="10109" y="21910"/>
                </a:lnTo>
                <a:lnTo>
                  <a:pt x="4785" y="33961"/>
                </a:lnTo>
                <a:lnTo>
                  <a:pt x="2810" y="41561"/>
                </a:lnTo>
                <a:lnTo>
                  <a:pt x="751" y="54009"/>
                </a:lnTo>
                <a:lnTo>
                  <a:pt x="0" y="67566"/>
                </a:lnTo>
                <a:lnTo>
                  <a:pt x="403" y="78092"/>
                </a:lnTo>
                <a:lnTo>
                  <a:pt x="2071" y="90870"/>
                </a:lnTo>
                <a:lnTo>
                  <a:pt x="4785" y="102115"/>
                </a:lnTo>
                <a:lnTo>
                  <a:pt x="11733" y="117156"/>
                </a:lnTo>
                <a:lnTo>
                  <a:pt x="19187" y="127078"/>
                </a:lnTo>
                <a:lnTo>
                  <a:pt x="29557" y="135980"/>
                </a:lnTo>
                <a:lnTo>
                  <a:pt x="41269" y="141480"/>
                </a:lnTo>
                <a:lnTo>
                  <a:pt x="47367" y="143514"/>
                </a:lnTo>
                <a:lnTo>
                  <a:pt x="59708" y="145708"/>
                </a:lnTo>
                <a:lnTo>
                  <a:pt x="72953" y="146280"/>
                </a:lnTo>
                <a:lnTo>
                  <a:pt x="86380" y="146280"/>
                </a:lnTo>
                <a:lnTo>
                  <a:pt x="92141" y="145320"/>
                </a:lnTo>
                <a:lnTo>
                  <a:pt x="98861" y="144360"/>
                </a:lnTo>
                <a:lnTo>
                  <a:pt x="103662" y="142440"/>
                </a:lnTo>
                <a:lnTo>
                  <a:pt x="108463" y="141480"/>
                </a:lnTo>
                <a:lnTo>
                  <a:pt x="113263" y="140519"/>
                </a:lnTo>
                <a:lnTo>
                  <a:pt x="117104" y="138599"/>
                </a:lnTo>
                <a:lnTo>
                  <a:pt x="119984" y="137639"/>
                </a:lnTo>
                <a:lnTo>
                  <a:pt x="122864" y="136679"/>
                </a:lnTo>
                <a:lnTo>
                  <a:pt x="124785" y="135719"/>
                </a:lnTo>
                <a:lnTo>
                  <a:pt x="124785" y="134759"/>
                </a:lnTo>
                <a:lnTo>
                  <a:pt x="125745" y="133799"/>
                </a:lnTo>
                <a:lnTo>
                  <a:pt x="126705" y="132838"/>
                </a:lnTo>
                <a:lnTo>
                  <a:pt x="126705" y="131878"/>
                </a:lnTo>
                <a:lnTo>
                  <a:pt x="127665" y="131878"/>
                </a:lnTo>
                <a:lnTo>
                  <a:pt x="127665" y="116516"/>
                </a:lnTo>
                <a:lnTo>
                  <a:pt x="126705" y="116516"/>
                </a:lnTo>
                <a:lnTo>
                  <a:pt x="126705" y="115556"/>
                </a:lnTo>
                <a:lnTo>
                  <a:pt x="125745" y="114596"/>
                </a:lnTo>
                <a:lnTo>
                  <a:pt x="124785" y="114596"/>
                </a:lnTo>
                <a:lnTo>
                  <a:pt x="123825" y="113636"/>
                </a:lnTo>
                <a:lnTo>
                  <a:pt x="121904" y="113636"/>
                </a:lnTo>
                <a:lnTo>
                  <a:pt x="119984" y="114596"/>
                </a:lnTo>
                <a:lnTo>
                  <a:pt x="118064" y="115556"/>
                </a:lnTo>
                <a:lnTo>
                  <a:pt x="115183" y="116516"/>
                </a:lnTo>
                <a:lnTo>
                  <a:pt x="112303" y="118437"/>
                </a:lnTo>
                <a:lnTo>
                  <a:pt x="108463" y="119397"/>
                </a:lnTo>
                <a:lnTo>
                  <a:pt x="103662" y="121317"/>
                </a:lnTo>
                <a:lnTo>
                  <a:pt x="99821" y="122277"/>
                </a:lnTo>
                <a:lnTo>
                  <a:pt x="94076" y="123237"/>
                </a:lnTo>
                <a:lnTo>
                  <a:pt x="88300" y="124197"/>
                </a:lnTo>
                <a:lnTo>
                  <a:pt x="82539" y="125158"/>
                </a:lnTo>
                <a:lnTo>
                  <a:pt x="67193" y="125158"/>
                </a:lnTo>
                <a:lnTo>
                  <a:pt x="59512" y="123237"/>
                </a:lnTo>
                <a:lnTo>
                  <a:pt x="53751" y="121317"/>
                </a:lnTo>
                <a:lnTo>
                  <a:pt x="47030" y="118437"/>
                </a:lnTo>
                <a:lnTo>
                  <a:pt x="42230" y="115556"/>
                </a:lnTo>
                <a:lnTo>
                  <a:pt x="38389" y="110756"/>
                </a:lnTo>
                <a:lnTo>
                  <a:pt x="34549" y="105955"/>
                </a:lnTo>
                <a:lnTo>
                  <a:pt x="32628" y="100194"/>
                </a:lnTo>
                <a:lnTo>
                  <a:pt x="30708" y="94434"/>
                </a:lnTo>
                <a:lnTo>
                  <a:pt x="28788" y="87713"/>
                </a:lnTo>
                <a:lnTo>
                  <a:pt x="28788" y="46443"/>
                </a:lnTo>
                <a:lnTo>
                  <a:pt x="29748" y="406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7" name="object 827"/>
          <p:cNvSpPr/>
          <p:nvPr/>
        </p:nvSpPr>
        <p:spPr>
          <a:xfrm>
            <a:off x="5630952" y="7160468"/>
            <a:ext cx="106069" cy="93116"/>
          </a:xfrm>
          <a:custGeom>
            <a:avLst/>
            <a:gdLst/>
            <a:ahLst/>
            <a:cxnLst/>
            <a:rect l="l" t="t" r="r" b="b"/>
            <a:pathLst>
              <a:path w="106069" h="93116">
                <a:moveTo>
                  <a:pt x="85906" y="14401"/>
                </a:moveTo>
                <a:lnTo>
                  <a:pt x="79185" y="9601"/>
                </a:lnTo>
                <a:lnTo>
                  <a:pt x="70544" y="5760"/>
                </a:lnTo>
                <a:lnTo>
                  <a:pt x="67337" y="4311"/>
                </a:lnTo>
                <a:lnTo>
                  <a:pt x="55622" y="1077"/>
                </a:lnTo>
                <a:lnTo>
                  <a:pt x="41756" y="0"/>
                </a:lnTo>
                <a:lnTo>
                  <a:pt x="37522" y="105"/>
                </a:lnTo>
                <a:lnTo>
                  <a:pt x="24699" y="1856"/>
                </a:lnTo>
                <a:lnTo>
                  <a:pt x="12952" y="5760"/>
                </a:lnTo>
                <a:lnTo>
                  <a:pt x="11024" y="6642"/>
                </a:lnTo>
                <a:lnTo>
                  <a:pt x="0" y="13084"/>
                </a:lnTo>
                <a:lnTo>
                  <a:pt x="1431" y="53766"/>
                </a:lnTo>
                <a:lnTo>
                  <a:pt x="3351" y="48966"/>
                </a:lnTo>
                <a:lnTo>
                  <a:pt x="5271" y="43205"/>
                </a:lnTo>
                <a:lnTo>
                  <a:pt x="7192" y="38404"/>
                </a:lnTo>
                <a:lnTo>
                  <a:pt x="11032" y="34564"/>
                </a:lnTo>
                <a:lnTo>
                  <a:pt x="13912" y="30723"/>
                </a:lnTo>
                <a:lnTo>
                  <a:pt x="18713" y="26883"/>
                </a:lnTo>
                <a:lnTo>
                  <a:pt x="23514" y="24963"/>
                </a:lnTo>
                <a:lnTo>
                  <a:pt x="28314" y="22082"/>
                </a:lnTo>
                <a:lnTo>
                  <a:pt x="34075" y="21122"/>
                </a:lnTo>
                <a:lnTo>
                  <a:pt x="40796" y="21122"/>
                </a:lnTo>
                <a:lnTo>
                  <a:pt x="47293" y="21501"/>
                </a:lnTo>
                <a:lnTo>
                  <a:pt x="59892" y="25141"/>
                </a:lnTo>
                <a:lnTo>
                  <a:pt x="69599" y="32644"/>
                </a:lnTo>
                <a:lnTo>
                  <a:pt x="74257" y="40193"/>
                </a:lnTo>
                <a:lnTo>
                  <a:pt x="77999" y="51975"/>
                </a:lnTo>
                <a:lnTo>
                  <a:pt x="79185" y="66248"/>
                </a:lnTo>
                <a:lnTo>
                  <a:pt x="471" y="66248"/>
                </a:lnTo>
                <a:lnTo>
                  <a:pt x="471" y="59527"/>
                </a:lnTo>
                <a:lnTo>
                  <a:pt x="471" y="93116"/>
                </a:lnTo>
                <a:lnTo>
                  <a:pt x="471" y="85450"/>
                </a:lnTo>
                <a:lnTo>
                  <a:pt x="98388" y="85450"/>
                </a:lnTo>
                <a:lnTo>
                  <a:pt x="100308" y="84490"/>
                </a:lnTo>
                <a:lnTo>
                  <a:pt x="102228" y="82555"/>
                </a:lnTo>
                <a:lnTo>
                  <a:pt x="105109" y="80650"/>
                </a:lnTo>
                <a:lnTo>
                  <a:pt x="106069" y="77769"/>
                </a:lnTo>
                <a:lnTo>
                  <a:pt x="106069" y="69128"/>
                </a:lnTo>
                <a:lnTo>
                  <a:pt x="106045" y="67277"/>
                </a:lnTo>
                <a:lnTo>
                  <a:pt x="104726" y="54466"/>
                </a:lnTo>
                <a:lnTo>
                  <a:pt x="102228" y="42245"/>
                </a:lnTo>
                <a:lnTo>
                  <a:pt x="99348" y="33604"/>
                </a:lnTo>
                <a:lnTo>
                  <a:pt x="95507" y="26883"/>
                </a:lnTo>
                <a:lnTo>
                  <a:pt x="90707" y="20162"/>
                </a:lnTo>
                <a:lnTo>
                  <a:pt x="85906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8" name="object 828"/>
          <p:cNvSpPr/>
          <p:nvPr/>
        </p:nvSpPr>
        <p:spPr>
          <a:xfrm>
            <a:off x="5796533" y="7253584"/>
            <a:ext cx="6720" cy="61331"/>
          </a:xfrm>
          <a:custGeom>
            <a:avLst/>
            <a:gdLst/>
            <a:ahLst/>
            <a:cxnLst/>
            <a:rect l="l" t="t" r="r" b="b"/>
            <a:pathLst>
              <a:path w="6720" h="61331">
                <a:moveTo>
                  <a:pt x="3840" y="20162"/>
                </a:moveTo>
                <a:lnTo>
                  <a:pt x="1935" y="14401"/>
                </a:lnTo>
                <a:lnTo>
                  <a:pt x="960" y="7680"/>
                </a:lnTo>
                <a:lnTo>
                  <a:pt x="0" y="0"/>
                </a:lnTo>
                <a:lnTo>
                  <a:pt x="3840" y="60487"/>
                </a:lnTo>
                <a:lnTo>
                  <a:pt x="5612" y="61331"/>
                </a:lnTo>
                <a:lnTo>
                  <a:pt x="6720" y="25923"/>
                </a:lnTo>
                <a:lnTo>
                  <a:pt x="384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9" name="object 829"/>
          <p:cNvSpPr/>
          <p:nvPr/>
        </p:nvSpPr>
        <p:spPr>
          <a:xfrm>
            <a:off x="5768705" y="7093275"/>
            <a:ext cx="133426" cy="226557"/>
          </a:xfrm>
          <a:custGeom>
            <a:avLst/>
            <a:gdLst/>
            <a:ahLst/>
            <a:cxnLst/>
            <a:rect l="l" t="t" r="r" b="b"/>
            <a:pathLst>
              <a:path w="133426" h="226557">
                <a:moveTo>
                  <a:pt x="0" y="148803"/>
                </a:moveTo>
                <a:lnTo>
                  <a:pt x="89" y="154388"/>
                </a:lnTo>
                <a:lnTo>
                  <a:pt x="996" y="167236"/>
                </a:lnTo>
                <a:lnTo>
                  <a:pt x="2880" y="179511"/>
                </a:lnTo>
                <a:lnTo>
                  <a:pt x="7248" y="192963"/>
                </a:lnTo>
                <a:lnTo>
                  <a:pt x="13426" y="203514"/>
                </a:lnTo>
                <a:lnTo>
                  <a:pt x="18227" y="211195"/>
                </a:lnTo>
                <a:lnTo>
                  <a:pt x="23987" y="216956"/>
                </a:lnTo>
                <a:lnTo>
                  <a:pt x="31668" y="220797"/>
                </a:lnTo>
                <a:lnTo>
                  <a:pt x="27828" y="160309"/>
                </a:lnTo>
                <a:lnTo>
                  <a:pt x="26883" y="153588"/>
                </a:lnTo>
                <a:lnTo>
                  <a:pt x="26883" y="139202"/>
                </a:lnTo>
                <a:lnTo>
                  <a:pt x="27828" y="132481"/>
                </a:lnTo>
                <a:lnTo>
                  <a:pt x="28788" y="125760"/>
                </a:lnTo>
                <a:lnTo>
                  <a:pt x="30708" y="119039"/>
                </a:lnTo>
                <a:lnTo>
                  <a:pt x="32628" y="113278"/>
                </a:lnTo>
                <a:lnTo>
                  <a:pt x="35509" y="107518"/>
                </a:lnTo>
                <a:lnTo>
                  <a:pt x="38389" y="102717"/>
                </a:lnTo>
                <a:lnTo>
                  <a:pt x="42230" y="97916"/>
                </a:lnTo>
                <a:lnTo>
                  <a:pt x="47030" y="95036"/>
                </a:lnTo>
                <a:lnTo>
                  <a:pt x="51831" y="92156"/>
                </a:lnTo>
                <a:lnTo>
                  <a:pt x="57591" y="90236"/>
                </a:lnTo>
                <a:lnTo>
                  <a:pt x="71993" y="90236"/>
                </a:lnTo>
                <a:lnTo>
                  <a:pt x="78714" y="93116"/>
                </a:lnTo>
                <a:lnTo>
                  <a:pt x="85435" y="96956"/>
                </a:lnTo>
                <a:lnTo>
                  <a:pt x="88511" y="99245"/>
                </a:lnTo>
                <a:lnTo>
                  <a:pt x="97612" y="107321"/>
                </a:lnTo>
                <a:lnTo>
                  <a:pt x="106558" y="118079"/>
                </a:lnTo>
                <a:lnTo>
                  <a:pt x="106558" y="175671"/>
                </a:lnTo>
                <a:lnTo>
                  <a:pt x="102717" y="181432"/>
                </a:lnTo>
                <a:lnTo>
                  <a:pt x="97916" y="185272"/>
                </a:lnTo>
                <a:lnTo>
                  <a:pt x="95036" y="189113"/>
                </a:lnTo>
                <a:lnTo>
                  <a:pt x="91196" y="192953"/>
                </a:lnTo>
                <a:lnTo>
                  <a:pt x="87355" y="195833"/>
                </a:lnTo>
                <a:lnTo>
                  <a:pt x="83515" y="197754"/>
                </a:lnTo>
                <a:lnTo>
                  <a:pt x="80634" y="199674"/>
                </a:lnTo>
                <a:lnTo>
                  <a:pt x="76794" y="201594"/>
                </a:lnTo>
                <a:lnTo>
                  <a:pt x="73913" y="202554"/>
                </a:lnTo>
                <a:lnTo>
                  <a:pt x="70073" y="203514"/>
                </a:lnTo>
                <a:lnTo>
                  <a:pt x="67193" y="204475"/>
                </a:lnTo>
                <a:lnTo>
                  <a:pt x="56631" y="204475"/>
                </a:lnTo>
                <a:lnTo>
                  <a:pt x="50871" y="202554"/>
                </a:lnTo>
                <a:lnTo>
                  <a:pt x="46070" y="199674"/>
                </a:lnTo>
                <a:lnTo>
                  <a:pt x="41269" y="195833"/>
                </a:lnTo>
                <a:lnTo>
                  <a:pt x="37429" y="191993"/>
                </a:lnTo>
                <a:lnTo>
                  <a:pt x="34549" y="186232"/>
                </a:lnTo>
                <a:lnTo>
                  <a:pt x="33440" y="221641"/>
                </a:lnTo>
                <a:lnTo>
                  <a:pt x="45051" y="225328"/>
                </a:lnTo>
                <a:lnTo>
                  <a:pt x="58552" y="226557"/>
                </a:lnTo>
                <a:lnTo>
                  <a:pt x="60952" y="226517"/>
                </a:lnTo>
                <a:lnTo>
                  <a:pt x="73849" y="224714"/>
                </a:lnTo>
                <a:lnTo>
                  <a:pt x="85435" y="219836"/>
                </a:lnTo>
                <a:lnTo>
                  <a:pt x="89856" y="217238"/>
                </a:lnTo>
                <a:lnTo>
                  <a:pt x="99850" y="210005"/>
                </a:lnTo>
                <a:lnTo>
                  <a:pt x="109438" y="200634"/>
                </a:lnTo>
                <a:lnTo>
                  <a:pt x="109438" y="220797"/>
                </a:lnTo>
                <a:lnTo>
                  <a:pt x="110398" y="221757"/>
                </a:lnTo>
                <a:lnTo>
                  <a:pt x="110398" y="222717"/>
                </a:lnTo>
                <a:lnTo>
                  <a:pt x="111343" y="223677"/>
                </a:lnTo>
                <a:lnTo>
                  <a:pt x="113278" y="223677"/>
                </a:lnTo>
                <a:lnTo>
                  <a:pt x="114239" y="224637"/>
                </a:lnTo>
                <a:lnTo>
                  <a:pt x="127680" y="224637"/>
                </a:lnTo>
                <a:lnTo>
                  <a:pt x="128625" y="223677"/>
                </a:lnTo>
                <a:lnTo>
                  <a:pt x="130545" y="223677"/>
                </a:lnTo>
                <a:lnTo>
                  <a:pt x="131521" y="222717"/>
                </a:lnTo>
                <a:lnTo>
                  <a:pt x="132466" y="222717"/>
                </a:lnTo>
                <a:lnTo>
                  <a:pt x="132466" y="221757"/>
                </a:lnTo>
                <a:lnTo>
                  <a:pt x="133426" y="221757"/>
                </a:lnTo>
                <a:lnTo>
                  <a:pt x="133426" y="3840"/>
                </a:lnTo>
                <a:lnTo>
                  <a:pt x="132466" y="2880"/>
                </a:lnTo>
                <a:lnTo>
                  <a:pt x="132466" y="1920"/>
                </a:lnTo>
                <a:lnTo>
                  <a:pt x="131521" y="1920"/>
                </a:lnTo>
                <a:lnTo>
                  <a:pt x="130545" y="960"/>
                </a:lnTo>
                <a:lnTo>
                  <a:pt x="129585" y="960"/>
                </a:lnTo>
                <a:lnTo>
                  <a:pt x="127680" y="0"/>
                </a:lnTo>
                <a:lnTo>
                  <a:pt x="113278" y="0"/>
                </a:lnTo>
                <a:lnTo>
                  <a:pt x="111343" y="960"/>
                </a:lnTo>
                <a:lnTo>
                  <a:pt x="109438" y="960"/>
                </a:lnTo>
                <a:lnTo>
                  <a:pt x="108463" y="1920"/>
                </a:lnTo>
                <a:lnTo>
                  <a:pt x="107518" y="1920"/>
                </a:lnTo>
                <a:lnTo>
                  <a:pt x="107518" y="2880"/>
                </a:lnTo>
                <a:lnTo>
                  <a:pt x="106558" y="3840"/>
                </a:lnTo>
                <a:lnTo>
                  <a:pt x="106558" y="89275"/>
                </a:lnTo>
                <a:lnTo>
                  <a:pt x="105580" y="88178"/>
                </a:lnTo>
                <a:lnTo>
                  <a:pt x="95849" y="79294"/>
                </a:lnTo>
                <a:lnTo>
                  <a:pt x="85435" y="72953"/>
                </a:lnTo>
                <a:lnTo>
                  <a:pt x="78714" y="69113"/>
                </a:lnTo>
                <a:lnTo>
                  <a:pt x="71033" y="67193"/>
                </a:lnTo>
                <a:lnTo>
                  <a:pt x="62392" y="67193"/>
                </a:lnTo>
                <a:lnTo>
                  <a:pt x="46862" y="68861"/>
                </a:lnTo>
                <a:lnTo>
                  <a:pt x="35509" y="72953"/>
                </a:lnTo>
                <a:lnTo>
                  <a:pt x="24504" y="80204"/>
                </a:lnTo>
                <a:lnTo>
                  <a:pt x="15361" y="89275"/>
                </a:lnTo>
                <a:lnTo>
                  <a:pt x="7887" y="102881"/>
                </a:lnTo>
                <a:lnTo>
                  <a:pt x="3840" y="115199"/>
                </a:lnTo>
                <a:lnTo>
                  <a:pt x="2031" y="122714"/>
                </a:lnTo>
                <a:lnTo>
                  <a:pt x="456" y="135200"/>
                </a:lnTo>
                <a:lnTo>
                  <a:pt x="0" y="14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0" name="object 830"/>
          <p:cNvSpPr/>
          <p:nvPr/>
        </p:nvSpPr>
        <p:spPr>
          <a:xfrm>
            <a:off x="6467551" y="9461522"/>
            <a:ext cx="27843" cy="51838"/>
          </a:xfrm>
          <a:custGeom>
            <a:avLst/>
            <a:gdLst/>
            <a:ahLst/>
            <a:cxnLst/>
            <a:rect l="l" t="t" r="r" b="b"/>
            <a:pathLst>
              <a:path w="27843" h="51838">
                <a:moveTo>
                  <a:pt x="16322" y="28800"/>
                </a:moveTo>
                <a:lnTo>
                  <a:pt x="18242" y="28800"/>
                </a:lnTo>
                <a:lnTo>
                  <a:pt x="19202" y="29759"/>
                </a:lnTo>
                <a:lnTo>
                  <a:pt x="20177" y="30723"/>
                </a:lnTo>
                <a:lnTo>
                  <a:pt x="21122" y="31682"/>
                </a:lnTo>
                <a:lnTo>
                  <a:pt x="21122" y="33599"/>
                </a:lnTo>
                <a:lnTo>
                  <a:pt x="22082" y="35521"/>
                </a:lnTo>
                <a:lnTo>
                  <a:pt x="23042" y="37438"/>
                </a:lnTo>
                <a:lnTo>
                  <a:pt x="23042" y="41279"/>
                </a:lnTo>
                <a:lnTo>
                  <a:pt x="22082" y="44159"/>
                </a:lnTo>
                <a:lnTo>
                  <a:pt x="20177" y="46082"/>
                </a:lnTo>
                <a:lnTo>
                  <a:pt x="18242" y="47999"/>
                </a:lnTo>
                <a:lnTo>
                  <a:pt x="16322" y="48958"/>
                </a:lnTo>
                <a:lnTo>
                  <a:pt x="11521" y="48958"/>
                </a:lnTo>
                <a:lnTo>
                  <a:pt x="10561" y="47999"/>
                </a:lnTo>
                <a:lnTo>
                  <a:pt x="8641" y="47999"/>
                </a:lnTo>
                <a:lnTo>
                  <a:pt x="7680" y="47041"/>
                </a:lnTo>
                <a:lnTo>
                  <a:pt x="5775" y="46082"/>
                </a:lnTo>
                <a:lnTo>
                  <a:pt x="4800" y="46082"/>
                </a:lnTo>
                <a:lnTo>
                  <a:pt x="3840" y="45118"/>
                </a:lnTo>
                <a:lnTo>
                  <a:pt x="1935" y="45118"/>
                </a:lnTo>
                <a:lnTo>
                  <a:pt x="960" y="46082"/>
                </a:lnTo>
                <a:lnTo>
                  <a:pt x="0" y="47041"/>
                </a:lnTo>
                <a:lnTo>
                  <a:pt x="0" y="49921"/>
                </a:lnTo>
                <a:lnTo>
                  <a:pt x="1935" y="50880"/>
                </a:lnTo>
                <a:lnTo>
                  <a:pt x="2895" y="51838"/>
                </a:lnTo>
                <a:lnTo>
                  <a:pt x="15361" y="51838"/>
                </a:lnTo>
                <a:lnTo>
                  <a:pt x="20177" y="49921"/>
                </a:lnTo>
                <a:lnTo>
                  <a:pt x="24002" y="46082"/>
                </a:lnTo>
                <a:lnTo>
                  <a:pt x="26883" y="42242"/>
                </a:lnTo>
                <a:lnTo>
                  <a:pt x="27843" y="39361"/>
                </a:lnTo>
                <a:lnTo>
                  <a:pt x="27843" y="31682"/>
                </a:lnTo>
                <a:lnTo>
                  <a:pt x="26883" y="28800"/>
                </a:lnTo>
                <a:lnTo>
                  <a:pt x="25923" y="26877"/>
                </a:lnTo>
                <a:lnTo>
                  <a:pt x="24002" y="24961"/>
                </a:lnTo>
                <a:lnTo>
                  <a:pt x="22082" y="23038"/>
                </a:lnTo>
                <a:lnTo>
                  <a:pt x="19202" y="21121"/>
                </a:lnTo>
                <a:lnTo>
                  <a:pt x="23042" y="17280"/>
                </a:lnTo>
                <a:lnTo>
                  <a:pt x="25923" y="14400"/>
                </a:lnTo>
                <a:lnTo>
                  <a:pt x="25923" y="7679"/>
                </a:lnTo>
                <a:lnTo>
                  <a:pt x="24963" y="5762"/>
                </a:lnTo>
                <a:lnTo>
                  <a:pt x="23042" y="3838"/>
                </a:lnTo>
                <a:lnTo>
                  <a:pt x="21122" y="1921"/>
                </a:lnTo>
                <a:lnTo>
                  <a:pt x="18242" y="0"/>
                </a:lnTo>
                <a:lnTo>
                  <a:pt x="10561" y="0"/>
                </a:lnTo>
                <a:lnTo>
                  <a:pt x="7680" y="963"/>
                </a:lnTo>
                <a:lnTo>
                  <a:pt x="5775" y="2880"/>
                </a:lnTo>
                <a:lnTo>
                  <a:pt x="3840" y="4803"/>
                </a:lnTo>
                <a:lnTo>
                  <a:pt x="1935" y="7679"/>
                </a:lnTo>
                <a:lnTo>
                  <a:pt x="960" y="10559"/>
                </a:lnTo>
                <a:lnTo>
                  <a:pt x="1935" y="11518"/>
                </a:lnTo>
                <a:lnTo>
                  <a:pt x="3840" y="7679"/>
                </a:lnTo>
                <a:lnTo>
                  <a:pt x="7680" y="4803"/>
                </a:lnTo>
                <a:lnTo>
                  <a:pt x="13456" y="4803"/>
                </a:lnTo>
                <a:lnTo>
                  <a:pt x="15361" y="5762"/>
                </a:lnTo>
                <a:lnTo>
                  <a:pt x="17282" y="7679"/>
                </a:lnTo>
                <a:lnTo>
                  <a:pt x="19202" y="9601"/>
                </a:lnTo>
                <a:lnTo>
                  <a:pt x="19202" y="17280"/>
                </a:lnTo>
                <a:lnTo>
                  <a:pt x="18242" y="19197"/>
                </a:lnTo>
                <a:lnTo>
                  <a:pt x="17282" y="20162"/>
                </a:lnTo>
                <a:lnTo>
                  <a:pt x="16322" y="22079"/>
                </a:lnTo>
                <a:lnTo>
                  <a:pt x="14401" y="23038"/>
                </a:lnTo>
                <a:lnTo>
                  <a:pt x="11521" y="24003"/>
                </a:lnTo>
                <a:lnTo>
                  <a:pt x="9616" y="24961"/>
                </a:lnTo>
                <a:lnTo>
                  <a:pt x="7680" y="24961"/>
                </a:lnTo>
                <a:lnTo>
                  <a:pt x="7680" y="25918"/>
                </a:lnTo>
                <a:lnTo>
                  <a:pt x="11521" y="25918"/>
                </a:lnTo>
                <a:lnTo>
                  <a:pt x="13456" y="26877"/>
                </a:lnTo>
                <a:lnTo>
                  <a:pt x="15361" y="27841"/>
                </a:lnTo>
                <a:lnTo>
                  <a:pt x="16322" y="28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1" name="object 831"/>
          <p:cNvSpPr/>
          <p:nvPr/>
        </p:nvSpPr>
        <p:spPr>
          <a:xfrm>
            <a:off x="6503075" y="9461522"/>
            <a:ext cx="34564" cy="50880"/>
          </a:xfrm>
          <a:custGeom>
            <a:avLst/>
            <a:gdLst/>
            <a:ahLst/>
            <a:cxnLst/>
            <a:rect l="l" t="t" r="r" b="b"/>
            <a:pathLst>
              <a:path w="34564" h="50880">
                <a:moveTo>
                  <a:pt x="0" y="38403"/>
                </a:moveTo>
                <a:lnTo>
                  <a:pt x="21122" y="38403"/>
                </a:lnTo>
                <a:lnTo>
                  <a:pt x="3840" y="32641"/>
                </a:lnTo>
                <a:lnTo>
                  <a:pt x="21122" y="7679"/>
                </a:lnTo>
                <a:lnTo>
                  <a:pt x="21122" y="32641"/>
                </a:lnTo>
                <a:lnTo>
                  <a:pt x="3840" y="32641"/>
                </a:lnTo>
                <a:lnTo>
                  <a:pt x="21122" y="38403"/>
                </a:lnTo>
                <a:lnTo>
                  <a:pt x="21122" y="50880"/>
                </a:lnTo>
                <a:lnTo>
                  <a:pt x="27843" y="50880"/>
                </a:lnTo>
                <a:lnTo>
                  <a:pt x="27843" y="38403"/>
                </a:lnTo>
                <a:lnTo>
                  <a:pt x="34564" y="38403"/>
                </a:lnTo>
                <a:lnTo>
                  <a:pt x="34564" y="32641"/>
                </a:lnTo>
                <a:lnTo>
                  <a:pt x="27843" y="32641"/>
                </a:lnTo>
                <a:lnTo>
                  <a:pt x="27843" y="0"/>
                </a:lnTo>
                <a:lnTo>
                  <a:pt x="23042" y="0"/>
                </a:lnTo>
                <a:lnTo>
                  <a:pt x="0" y="33599"/>
                </a:lnTo>
                <a:lnTo>
                  <a:pt x="0" y="384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2" name="object 832"/>
          <p:cNvSpPr/>
          <p:nvPr/>
        </p:nvSpPr>
        <p:spPr>
          <a:xfrm>
            <a:off x="654795" y="5029203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" name="object 12"/>
          <p:cNvSpPr txBox="1"/>
          <p:nvPr/>
        </p:nvSpPr>
        <p:spPr>
          <a:xfrm>
            <a:off x="1913458" y="1870275"/>
            <a:ext cx="40324" cy="2015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" name="object 11"/>
          <p:cNvSpPr txBox="1"/>
          <p:nvPr/>
        </p:nvSpPr>
        <p:spPr>
          <a:xfrm>
            <a:off x="1953782" y="1870275"/>
            <a:ext cx="1406347" cy="16060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1913458" y="2071870"/>
            <a:ext cx="40324" cy="1996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1913458" y="2271544"/>
            <a:ext cx="40324" cy="2020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1913458" y="2473619"/>
            <a:ext cx="40324" cy="20015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1913458" y="2673774"/>
            <a:ext cx="40324" cy="20111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1913458" y="2874888"/>
            <a:ext cx="40324" cy="2001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1913458" y="3075035"/>
            <a:ext cx="40324" cy="20160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1913458" y="3276638"/>
            <a:ext cx="40324" cy="19966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654795" y="6355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654795" y="5029201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object 8"/>
          <p:cNvSpPr/>
          <p:nvPr/>
        </p:nvSpPr>
        <p:spPr>
          <a:xfrm>
            <a:off x="1573636" y="734156"/>
            <a:ext cx="170870" cy="214076"/>
          </a:xfrm>
          <a:custGeom>
            <a:avLst/>
            <a:gdLst/>
            <a:ahLst/>
            <a:cxnLst/>
            <a:rect l="l" t="t" r="r" b="b"/>
            <a:pathLst>
              <a:path w="170870" h="214076">
                <a:moveTo>
                  <a:pt x="34549" y="73914"/>
                </a:moveTo>
                <a:lnTo>
                  <a:pt x="36555" y="68774"/>
                </a:lnTo>
                <a:lnTo>
                  <a:pt x="42253" y="57194"/>
                </a:lnTo>
                <a:lnTo>
                  <a:pt x="48950" y="47030"/>
                </a:lnTo>
                <a:lnTo>
                  <a:pt x="51858" y="44240"/>
                </a:lnTo>
                <a:lnTo>
                  <a:pt x="61572" y="36463"/>
                </a:lnTo>
                <a:lnTo>
                  <a:pt x="72953" y="29748"/>
                </a:lnTo>
                <a:lnTo>
                  <a:pt x="77998" y="27794"/>
                </a:lnTo>
                <a:lnTo>
                  <a:pt x="90165" y="24939"/>
                </a:lnTo>
                <a:lnTo>
                  <a:pt x="103662" y="23987"/>
                </a:lnTo>
                <a:lnTo>
                  <a:pt x="113263" y="23987"/>
                </a:lnTo>
                <a:lnTo>
                  <a:pt x="121904" y="24947"/>
                </a:lnTo>
                <a:lnTo>
                  <a:pt x="128625" y="26868"/>
                </a:lnTo>
                <a:lnTo>
                  <a:pt x="135346" y="28788"/>
                </a:lnTo>
                <a:lnTo>
                  <a:pt x="142067" y="30708"/>
                </a:lnTo>
                <a:lnTo>
                  <a:pt x="146867" y="33588"/>
                </a:lnTo>
                <a:lnTo>
                  <a:pt x="151668" y="36469"/>
                </a:lnTo>
                <a:lnTo>
                  <a:pt x="156469" y="38389"/>
                </a:lnTo>
                <a:lnTo>
                  <a:pt x="159349" y="40309"/>
                </a:lnTo>
                <a:lnTo>
                  <a:pt x="162229" y="42230"/>
                </a:lnTo>
                <a:lnTo>
                  <a:pt x="164150" y="43190"/>
                </a:lnTo>
                <a:lnTo>
                  <a:pt x="167990" y="43190"/>
                </a:lnTo>
                <a:lnTo>
                  <a:pt x="167990" y="42230"/>
                </a:lnTo>
                <a:lnTo>
                  <a:pt x="168950" y="41269"/>
                </a:lnTo>
                <a:lnTo>
                  <a:pt x="168950" y="40309"/>
                </a:lnTo>
                <a:lnTo>
                  <a:pt x="169910" y="39349"/>
                </a:lnTo>
                <a:lnTo>
                  <a:pt x="169910" y="36469"/>
                </a:lnTo>
                <a:lnTo>
                  <a:pt x="170870" y="35509"/>
                </a:lnTo>
                <a:lnTo>
                  <a:pt x="170870" y="27828"/>
                </a:lnTo>
                <a:lnTo>
                  <a:pt x="169910" y="24947"/>
                </a:lnTo>
                <a:lnTo>
                  <a:pt x="169910" y="23027"/>
                </a:lnTo>
                <a:lnTo>
                  <a:pt x="168950" y="21107"/>
                </a:lnTo>
                <a:lnTo>
                  <a:pt x="167990" y="20147"/>
                </a:lnTo>
                <a:lnTo>
                  <a:pt x="167030" y="18242"/>
                </a:lnTo>
                <a:lnTo>
                  <a:pt x="165110" y="17266"/>
                </a:lnTo>
                <a:lnTo>
                  <a:pt x="163189" y="15346"/>
                </a:lnTo>
                <a:lnTo>
                  <a:pt x="159349" y="13426"/>
                </a:lnTo>
                <a:lnTo>
                  <a:pt x="155508" y="10561"/>
                </a:lnTo>
                <a:lnTo>
                  <a:pt x="150708" y="8625"/>
                </a:lnTo>
                <a:lnTo>
                  <a:pt x="144947" y="6720"/>
                </a:lnTo>
                <a:lnTo>
                  <a:pt x="140147" y="4785"/>
                </a:lnTo>
                <a:lnTo>
                  <a:pt x="133426" y="3840"/>
                </a:lnTo>
                <a:lnTo>
                  <a:pt x="126705" y="1904"/>
                </a:lnTo>
                <a:lnTo>
                  <a:pt x="119984" y="960"/>
                </a:lnTo>
                <a:lnTo>
                  <a:pt x="112318" y="0"/>
                </a:lnTo>
                <a:lnTo>
                  <a:pt x="104637" y="0"/>
                </a:lnTo>
                <a:lnTo>
                  <a:pt x="85738" y="1461"/>
                </a:lnTo>
                <a:lnTo>
                  <a:pt x="73344" y="4018"/>
                </a:lnTo>
                <a:lnTo>
                  <a:pt x="61432" y="7680"/>
                </a:lnTo>
                <a:lnTo>
                  <a:pt x="48809" y="14261"/>
                </a:lnTo>
                <a:lnTo>
                  <a:pt x="38403" y="21298"/>
                </a:lnTo>
                <a:lnTo>
                  <a:pt x="28788" y="29748"/>
                </a:lnTo>
                <a:lnTo>
                  <a:pt x="19624" y="41288"/>
                </a:lnTo>
                <a:lnTo>
                  <a:pt x="12977" y="52234"/>
                </a:lnTo>
                <a:lnTo>
                  <a:pt x="7680" y="64312"/>
                </a:lnTo>
                <a:lnTo>
                  <a:pt x="5432" y="71230"/>
                </a:lnTo>
                <a:lnTo>
                  <a:pt x="2496" y="83313"/>
                </a:lnTo>
                <a:lnTo>
                  <a:pt x="644" y="96088"/>
                </a:lnTo>
                <a:lnTo>
                  <a:pt x="0" y="109438"/>
                </a:lnTo>
                <a:lnTo>
                  <a:pt x="147" y="115442"/>
                </a:lnTo>
                <a:lnTo>
                  <a:pt x="1459" y="128317"/>
                </a:lnTo>
                <a:lnTo>
                  <a:pt x="4017" y="140713"/>
                </a:lnTo>
                <a:lnTo>
                  <a:pt x="7680" y="152628"/>
                </a:lnTo>
                <a:lnTo>
                  <a:pt x="12979" y="164876"/>
                </a:lnTo>
                <a:lnTo>
                  <a:pt x="19457" y="175812"/>
                </a:lnTo>
                <a:lnTo>
                  <a:pt x="27828" y="185272"/>
                </a:lnTo>
                <a:lnTo>
                  <a:pt x="37377" y="194186"/>
                </a:lnTo>
                <a:lnTo>
                  <a:pt x="47821" y="201282"/>
                </a:lnTo>
                <a:lnTo>
                  <a:pt x="59512" y="207355"/>
                </a:lnTo>
                <a:lnTo>
                  <a:pt x="76614" y="211936"/>
                </a:lnTo>
                <a:lnTo>
                  <a:pt x="89143" y="213563"/>
                </a:lnTo>
                <a:lnTo>
                  <a:pt x="102702" y="214076"/>
                </a:lnTo>
                <a:lnTo>
                  <a:pt x="113263" y="214076"/>
                </a:lnTo>
                <a:lnTo>
                  <a:pt x="119039" y="213100"/>
                </a:lnTo>
                <a:lnTo>
                  <a:pt x="124785" y="213100"/>
                </a:lnTo>
                <a:lnTo>
                  <a:pt x="129585" y="212140"/>
                </a:lnTo>
                <a:lnTo>
                  <a:pt x="135346" y="210235"/>
                </a:lnTo>
                <a:lnTo>
                  <a:pt x="140147" y="209260"/>
                </a:lnTo>
                <a:lnTo>
                  <a:pt x="145907" y="207355"/>
                </a:lnTo>
                <a:lnTo>
                  <a:pt x="150708" y="206395"/>
                </a:lnTo>
                <a:lnTo>
                  <a:pt x="155508" y="204459"/>
                </a:lnTo>
                <a:lnTo>
                  <a:pt x="159349" y="202554"/>
                </a:lnTo>
                <a:lnTo>
                  <a:pt x="162229" y="200619"/>
                </a:lnTo>
                <a:lnTo>
                  <a:pt x="166070" y="199674"/>
                </a:lnTo>
                <a:lnTo>
                  <a:pt x="167990" y="197739"/>
                </a:lnTo>
                <a:lnTo>
                  <a:pt x="168950" y="195833"/>
                </a:lnTo>
                <a:lnTo>
                  <a:pt x="169910" y="192953"/>
                </a:lnTo>
                <a:lnTo>
                  <a:pt x="169910" y="104637"/>
                </a:lnTo>
                <a:lnTo>
                  <a:pt x="168950" y="103662"/>
                </a:lnTo>
                <a:lnTo>
                  <a:pt x="168950" y="101757"/>
                </a:lnTo>
                <a:lnTo>
                  <a:pt x="167990" y="100797"/>
                </a:lnTo>
                <a:lnTo>
                  <a:pt x="167030" y="99822"/>
                </a:lnTo>
                <a:lnTo>
                  <a:pt x="166070" y="98877"/>
                </a:lnTo>
                <a:lnTo>
                  <a:pt x="165110" y="97917"/>
                </a:lnTo>
                <a:lnTo>
                  <a:pt x="162229" y="97917"/>
                </a:lnTo>
                <a:lnTo>
                  <a:pt x="161269" y="96941"/>
                </a:lnTo>
                <a:lnTo>
                  <a:pt x="93116" y="96941"/>
                </a:lnTo>
                <a:lnTo>
                  <a:pt x="92156" y="97917"/>
                </a:lnTo>
                <a:lnTo>
                  <a:pt x="91196" y="97917"/>
                </a:lnTo>
                <a:lnTo>
                  <a:pt x="91196" y="98877"/>
                </a:lnTo>
                <a:lnTo>
                  <a:pt x="90236" y="98877"/>
                </a:lnTo>
                <a:lnTo>
                  <a:pt x="89275" y="99822"/>
                </a:lnTo>
                <a:lnTo>
                  <a:pt x="89275" y="102702"/>
                </a:lnTo>
                <a:lnTo>
                  <a:pt x="88315" y="103662"/>
                </a:lnTo>
                <a:lnTo>
                  <a:pt x="88315" y="112318"/>
                </a:lnTo>
                <a:lnTo>
                  <a:pt x="89275" y="115183"/>
                </a:lnTo>
                <a:lnTo>
                  <a:pt x="89275" y="117104"/>
                </a:lnTo>
                <a:lnTo>
                  <a:pt x="90236" y="119024"/>
                </a:lnTo>
                <a:lnTo>
                  <a:pt x="92156" y="119984"/>
                </a:lnTo>
                <a:lnTo>
                  <a:pt x="142067" y="119984"/>
                </a:lnTo>
                <a:lnTo>
                  <a:pt x="142067" y="180472"/>
                </a:lnTo>
                <a:lnTo>
                  <a:pt x="136306" y="184312"/>
                </a:lnTo>
                <a:lnTo>
                  <a:pt x="130545" y="186232"/>
                </a:lnTo>
                <a:lnTo>
                  <a:pt x="123825" y="188153"/>
                </a:lnTo>
                <a:lnTo>
                  <a:pt x="117104" y="190073"/>
                </a:lnTo>
                <a:lnTo>
                  <a:pt x="103662" y="190073"/>
                </a:lnTo>
                <a:lnTo>
                  <a:pt x="98759" y="189934"/>
                </a:lnTo>
                <a:lnTo>
                  <a:pt x="86124" y="188331"/>
                </a:lnTo>
                <a:lnTo>
                  <a:pt x="73914" y="185272"/>
                </a:lnTo>
                <a:lnTo>
                  <a:pt x="60521" y="177348"/>
                </a:lnTo>
                <a:lnTo>
                  <a:pt x="50871" y="168950"/>
                </a:lnTo>
                <a:lnTo>
                  <a:pt x="47782" y="165260"/>
                </a:lnTo>
                <a:lnTo>
                  <a:pt x="40542" y="154655"/>
                </a:lnTo>
                <a:lnTo>
                  <a:pt x="35509" y="143027"/>
                </a:lnTo>
                <a:lnTo>
                  <a:pt x="32618" y="133255"/>
                </a:lnTo>
                <a:lnTo>
                  <a:pt x="30465" y="120632"/>
                </a:lnTo>
                <a:lnTo>
                  <a:pt x="29748" y="107502"/>
                </a:lnTo>
                <a:lnTo>
                  <a:pt x="30097" y="98431"/>
                </a:lnTo>
                <a:lnTo>
                  <a:pt x="31768" y="85873"/>
                </a:lnTo>
                <a:lnTo>
                  <a:pt x="34549" y="739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" name="object 9"/>
          <p:cNvSpPr/>
          <p:nvPr/>
        </p:nvSpPr>
        <p:spPr>
          <a:xfrm>
            <a:off x="1792498" y="720714"/>
            <a:ext cx="26883" cy="225582"/>
          </a:xfrm>
          <a:custGeom>
            <a:avLst/>
            <a:gdLst/>
            <a:ahLst/>
            <a:cxnLst/>
            <a:rect l="l" t="t" r="r" b="b"/>
            <a:pathLst>
              <a:path w="26883" h="225582">
                <a:moveTo>
                  <a:pt x="960" y="223677"/>
                </a:moveTo>
                <a:lnTo>
                  <a:pt x="1935" y="224622"/>
                </a:lnTo>
                <a:lnTo>
                  <a:pt x="2880" y="224622"/>
                </a:lnTo>
                <a:lnTo>
                  <a:pt x="3840" y="225582"/>
                </a:lnTo>
                <a:lnTo>
                  <a:pt x="22082" y="225582"/>
                </a:lnTo>
                <a:lnTo>
                  <a:pt x="23042" y="224622"/>
                </a:lnTo>
                <a:lnTo>
                  <a:pt x="24963" y="224622"/>
                </a:lnTo>
                <a:lnTo>
                  <a:pt x="25923" y="223677"/>
                </a:lnTo>
                <a:lnTo>
                  <a:pt x="26883" y="222702"/>
                </a:lnTo>
                <a:lnTo>
                  <a:pt x="2688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002" y="1920"/>
                </a:lnTo>
                <a:lnTo>
                  <a:pt x="23042" y="960"/>
                </a:lnTo>
                <a:lnTo>
                  <a:pt x="20162" y="960"/>
                </a:lnTo>
                <a:lnTo>
                  <a:pt x="18242" y="0"/>
                </a:lnTo>
                <a:lnTo>
                  <a:pt x="10561" y="0"/>
                </a:lnTo>
                <a:lnTo>
                  <a:pt x="8641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35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222702"/>
                </a:lnTo>
                <a:lnTo>
                  <a:pt x="960" y="223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" name="object 10"/>
          <p:cNvSpPr/>
          <p:nvPr/>
        </p:nvSpPr>
        <p:spPr>
          <a:xfrm>
            <a:off x="1858746" y="803512"/>
            <a:ext cx="39349" cy="139904"/>
          </a:xfrm>
          <a:custGeom>
            <a:avLst/>
            <a:gdLst/>
            <a:ahLst/>
            <a:cxnLst/>
            <a:rect l="l" t="t" r="r" b="b"/>
            <a:pathLst>
              <a:path w="39349" h="139904">
                <a:moveTo>
                  <a:pt x="30708" y="94793"/>
                </a:moveTo>
                <a:lnTo>
                  <a:pt x="29763" y="87112"/>
                </a:lnTo>
                <a:lnTo>
                  <a:pt x="27828" y="80391"/>
                </a:lnTo>
                <a:lnTo>
                  <a:pt x="27828" y="56388"/>
                </a:lnTo>
                <a:lnTo>
                  <a:pt x="28788" y="48707"/>
                </a:lnTo>
                <a:lnTo>
                  <a:pt x="29763" y="41987"/>
                </a:lnTo>
                <a:lnTo>
                  <a:pt x="27164" y="0"/>
                </a:lnTo>
                <a:lnTo>
                  <a:pt x="18227" y="8398"/>
                </a:lnTo>
                <a:lnTo>
                  <a:pt x="9003" y="22503"/>
                </a:lnTo>
                <a:lnTo>
                  <a:pt x="3840" y="34306"/>
                </a:lnTo>
                <a:lnTo>
                  <a:pt x="2163" y="41126"/>
                </a:lnTo>
                <a:lnTo>
                  <a:pt x="485" y="53705"/>
                </a:lnTo>
                <a:lnTo>
                  <a:pt x="0" y="66950"/>
                </a:lnTo>
                <a:lnTo>
                  <a:pt x="160" y="75172"/>
                </a:lnTo>
                <a:lnTo>
                  <a:pt x="1306" y="87979"/>
                </a:lnTo>
                <a:lnTo>
                  <a:pt x="3840" y="99594"/>
                </a:lnTo>
                <a:lnTo>
                  <a:pt x="10192" y="114439"/>
                </a:lnTo>
                <a:lnTo>
                  <a:pt x="17266" y="124542"/>
                </a:lnTo>
                <a:lnTo>
                  <a:pt x="27859" y="133721"/>
                </a:lnTo>
                <a:lnTo>
                  <a:pt x="39349" y="139904"/>
                </a:lnTo>
                <a:lnTo>
                  <a:pt x="33604" y="100554"/>
                </a:lnTo>
                <a:lnTo>
                  <a:pt x="30708" y="947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" name="object 11"/>
          <p:cNvSpPr/>
          <p:nvPr/>
        </p:nvSpPr>
        <p:spPr>
          <a:xfrm>
            <a:off x="1885911" y="788868"/>
            <a:ext cx="117782" cy="160309"/>
          </a:xfrm>
          <a:custGeom>
            <a:avLst/>
            <a:gdLst/>
            <a:ahLst/>
            <a:cxnLst/>
            <a:rect l="l" t="t" r="r" b="b"/>
            <a:pathLst>
              <a:path w="117782" h="160309">
                <a:moveTo>
                  <a:pt x="29466" y="136306"/>
                </a:moveTo>
                <a:lnTo>
                  <a:pt x="23706" y="133441"/>
                </a:lnTo>
                <a:lnTo>
                  <a:pt x="17945" y="129600"/>
                </a:lnTo>
                <a:lnTo>
                  <a:pt x="13144" y="125760"/>
                </a:lnTo>
                <a:lnTo>
                  <a:pt x="9304" y="120959"/>
                </a:lnTo>
                <a:lnTo>
                  <a:pt x="6439" y="115199"/>
                </a:lnTo>
                <a:lnTo>
                  <a:pt x="12184" y="154548"/>
                </a:lnTo>
                <a:lnTo>
                  <a:pt x="17918" y="156725"/>
                </a:lnTo>
                <a:lnTo>
                  <a:pt x="29997" y="159413"/>
                </a:lnTo>
                <a:lnTo>
                  <a:pt x="43868" y="160309"/>
                </a:lnTo>
                <a:lnTo>
                  <a:pt x="51298" y="159926"/>
                </a:lnTo>
                <a:lnTo>
                  <a:pt x="64233" y="157547"/>
                </a:lnTo>
                <a:lnTo>
                  <a:pt x="75552" y="153588"/>
                </a:lnTo>
                <a:lnTo>
                  <a:pt x="90087" y="145464"/>
                </a:lnTo>
                <a:lnTo>
                  <a:pt x="99540" y="137281"/>
                </a:lnTo>
                <a:lnTo>
                  <a:pt x="108213" y="123341"/>
                </a:lnTo>
                <a:lnTo>
                  <a:pt x="112982" y="111358"/>
                </a:lnTo>
                <a:lnTo>
                  <a:pt x="115199" y="104446"/>
                </a:lnTo>
                <a:lnTo>
                  <a:pt x="117246" y="91909"/>
                </a:lnTo>
                <a:lnTo>
                  <a:pt x="117782" y="78714"/>
                </a:lnTo>
                <a:lnTo>
                  <a:pt x="117490" y="70401"/>
                </a:lnTo>
                <a:lnTo>
                  <a:pt x="115827" y="57647"/>
                </a:lnTo>
                <a:lnTo>
                  <a:pt x="112982" y="46085"/>
                </a:lnTo>
                <a:lnTo>
                  <a:pt x="107266" y="31402"/>
                </a:lnTo>
                <a:lnTo>
                  <a:pt x="100515" y="21122"/>
                </a:lnTo>
                <a:lnTo>
                  <a:pt x="89135" y="11739"/>
                </a:lnTo>
                <a:lnTo>
                  <a:pt x="77457" y="5760"/>
                </a:lnTo>
                <a:lnTo>
                  <a:pt x="72420" y="3807"/>
                </a:lnTo>
                <a:lnTo>
                  <a:pt x="60257" y="951"/>
                </a:lnTo>
                <a:lnTo>
                  <a:pt x="46749" y="0"/>
                </a:lnTo>
                <a:lnTo>
                  <a:pt x="38154" y="463"/>
                </a:lnTo>
                <a:lnTo>
                  <a:pt x="25552" y="2855"/>
                </a:lnTo>
                <a:lnTo>
                  <a:pt x="14105" y="6720"/>
                </a:lnTo>
                <a:lnTo>
                  <a:pt x="11268" y="7935"/>
                </a:lnTo>
                <a:lnTo>
                  <a:pt x="0" y="14644"/>
                </a:lnTo>
                <a:lnTo>
                  <a:pt x="2598" y="56631"/>
                </a:lnTo>
                <a:lnTo>
                  <a:pt x="4503" y="49926"/>
                </a:lnTo>
                <a:lnTo>
                  <a:pt x="7384" y="44165"/>
                </a:lnTo>
                <a:lnTo>
                  <a:pt x="11224" y="38389"/>
                </a:lnTo>
                <a:lnTo>
                  <a:pt x="15065" y="33604"/>
                </a:lnTo>
                <a:lnTo>
                  <a:pt x="19865" y="29763"/>
                </a:lnTo>
                <a:lnTo>
                  <a:pt x="24666" y="26883"/>
                </a:lnTo>
                <a:lnTo>
                  <a:pt x="31387" y="24002"/>
                </a:lnTo>
                <a:lnTo>
                  <a:pt x="38108" y="23042"/>
                </a:lnTo>
                <a:lnTo>
                  <a:pt x="54430" y="23042"/>
                </a:lnTo>
                <a:lnTo>
                  <a:pt x="61150" y="24002"/>
                </a:lnTo>
                <a:lnTo>
                  <a:pt x="66911" y="27843"/>
                </a:lnTo>
                <a:lnTo>
                  <a:pt x="72672" y="30723"/>
                </a:lnTo>
                <a:lnTo>
                  <a:pt x="77457" y="34549"/>
                </a:lnTo>
                <a:lnTo>
                  <a:pt x="80353" y="39364"/>
                </a:lnTo>
                <a:lnTo>
                  <a:pt x="84178" y="45110"/>
                </a:lnTo>
                <a:lnTo>
                  <a:pt x="86114" y="50886"/>
                </a:lnTo>
                <a:lnTo>
                  <a:pt x="87074" y="58552"/>
                </a:lnTo>
                <a:lnTo>
                  <a:pt x="88979" y="65272"/>
                </a:lnTo>
                <a:lnTo>
                  <a:pt x="89954" y="72953"/>
                </a:lnTo>
                <a:lnTo>
                  <a:pt x="89954" y="89275"/>
                </a:lnTo>
                <a:lnTo>
                  <a:pt x="88979" y="96956"/>
                </a:lnTo>
                <a:lnTo>
                  <a:pt x="87074" y="103677"/>
                </a:lnTo>
                <a:lnTo>
                  <a:pt x="85138" y="110398"/>
                </a:lnTo>
                <a:lnTo>
                  <a:pt x="82273" y="116159"/>
                </a:lnTo>
                <a:lnTo>
                  <a:pt x="79393" y="121919"/>
                </a:lnTo>
                <a:lnTo>
                  <a:pt x="75552" y="126720"/>
                </a:lnTo>
                <a:lnTo>
                  <a:pt x="70752" y="130561"/>
                </a:lnTo>
                <a:lnTo>
                  <a:pt x="64991" y="133441"/>
                </a:lnTo>
                <a:lnTo>
                  <a:pt x="59230" y="136306"/>
                </a:lnTo>
                <a:lnTo>
                  <a:pt x="52509" y="137281"/>
                </a:lnTo>
                <a:lnTo>
                  <a:pt x="36187" y="137281"/>
                </a:lnTo>
                <a:lnTo>
                  <a:pt x="29466" y="13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" name="object 12"/>
          <p:cNvSpPr/>
          <p:nvPr/>
        </p:nvSpPr>
        <p:spPr>
          <a:xfrm>
            <a:off x="2043059" y="720714"/>
            <a:ext cx="70073" cy="225582"/>
          </a:xfrm>
          <a:custGeom>
            <a:avLst/>
            <a:gdLst/>
            <a:ahLst/>
            <a:cxnLst/>
            <a:rect l="l" t="t" r="r" b="b"/>
            <a:pathLst>
              <a:path w="70073" h="225582">
                <a:moveTo>
                  <a:pt x="26883" y="177591"/>
                </a:moveTo>
                <a:lnTo>
                  <a:pt x="26883" y="119984"/>
                </a:lnTo>
                <a:lnTo>
                  <a:pt x="30723" y="114239"/>
                </a:lnTo>
                <a:lnTo>
                  <a:pt x="34564" y="110383"/>
                </a:lnTo>
                <a:lnTo>
                  <a:pt x="38404" y="106542"/>
                </a:lnTo>
                <a:lnTo>
                  <a:pt x="42230" y="102702"/>
                </a:lnTo>
                <a:lnTo>
                  <a:pt x="46070" y="99837"/>
                </a:lnTo>
                <a:lnTo>
                  <a:pt x="48950" y="97917"/>
                </a:lnTo>
                <a:lnTo>
                  <a:pt x="52791" y="95996"/>
                </a:lnTo>
                <a:lnTo>
                  <a:pt x="55671" y="94076"/>
                </a:lnTo>
                <a:lnTo>
                  <a:pt x="59512" y="93116"/>
                </a:lnTo>
                <a:lnTo>
                  <a:pt x="62392" y="92156"/>
                </a:lnTo>
                <a:lnTo>
                  <a:pt x="66233" y="91196"/>
                </a:lnTo>
                <a:lnTo>
                  <a:pt x="69113" y="91196"/>
                </a:lnTo>
                <a:lnTo>
                  <a:pt x="70073" y="68153"/>
                </a:lnTo>
                <a:lnTo>
                  <a:pt x="66233" y="69113"/>
                </a:lnTo>
                <a:lnTo>
                  <a:pt x="62392" y="70073"/>
                </a:lnTo>
                <a:lnTo>
                  <a:pt x="58552" y="71033"/>
                </a:lnTo>
                <a:lnTo>
                  <a:pt x="54711" y="71993"/>
                </a:lnTo>
                <a:lnTo>
                  <a:pt x="50871" y="73914"/>
                </a:lnTo>
                <a:lnTo>
                  <a:pt x="47030" y="75834"/>
                </a:lnTo>
                <a:lnTo>
                  <a:pt x="43190" y="78714"/>
                </a:lnTo>
                <a:lnTo>
                  <a:pt x="39349" y="81594"/>
                </a:lnTo>
                <a:lnTo>
                  <a:pt x="34564" y="84475"/>
                </a:lnTo>
                <a:lnTo>
                  <a:pt x="30723" y="88315"/>
                </a:lnTo>
                <a:lnTo>
                  <a:pt x="26883" y="92156"/>
                </a:lnTo>
                <a:lnTo>
                  <a:pt x="26883" y="4785"/>
                </a:lnTo>
                <a:lnTo>
                  <a:pt x="25908" y="3840"/>
                </a:lnTo>
                <a:lnTo>
                  <a:pt x="25908" y="2880"/>
                </a:lnTo>
                <a:lnTo>
                  <a:pt x="24947" y="2880"/>
                </a:lnTo>
                <a:lnTo>
                  <a:pt x="24947" y="1920"/>
                </a:lnTo>
                <a:lnTo>
                  <a:pt x="24003" y="1920"/>
                </a:lnTo>
                <a:lnTo>
                  <a:pt x="23042" y="960"/>
                </a:lnTo>
                <a:lnTo>
                  <a:pt x="20162" y="960"/>
                </a:lnTo>
                <a:lnTo>
                  <a:pt x="18227" y="0"/>
                </a:lnTo>
                <a:lnTo>
                  <a:pt x="10561" y="0"/>
                </a:lnTo>
                <a:lnTo>
                  <a:pt x="8641" y="960"/>
                </a:lnTo>
                <a:lnTo>
                  <a:pt x="3840" y="960"/>
                </a:lnTo>
                <a:lnTo>
                  <a:pt x="288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223677"/>
                </a:lnTo>
                <a:lnTo>
                  <a:pt x="960" y="223677"/>
                </a:lnTo>
                <a:lnTo>
                  <a:pt x="960" y="224622"/>
                </a:lnTo>
                <a:lnTo>
                  <a:pt x="1920" y="224622"/>
                </a:lnTo>
                <a:lnTo>
                  <a:pt x="2880" y="225582"/>
                </a:lnTo>
                <a:lnTo>
                  <a:pt x="20162" y="225582"/>
                </a:lnTo>
                <a:lnTo>
                  <a:pt x="21122" y="224622"/>
                </a:lnTo>
                <a:lnTo>
                  <a:pt x="22067" y="224622"/>
                </a:lnTo>
                <a:lnTo>
                  <a:pt x="22067" y="223677"/>
                </a:lnTo>
                <a:lnTo>
                  <a:pt x="23042" y="223677"/>
                </a:lnTo>
                <a:lnTo>
                  <a:pt x="23042" y="203514"/>
                </a:lnTo>
                <a:lnTo>
                  <a:pt x="27843" y="207340"/>
                </a:lnTo>
                <a:lnTo>
                  <a:pt x="26883" y="1775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" name="object 13"/>
          <p:cNvSpPr/>
          <p:nvPr/>
        </p:nvSpPr>
        <p:spPr>
          <a:xfrm>
            <a:off x="2069942" y="788868"/>
            <a:ext cx="106542" cy="160309"/>
          </a:xfrm>
          <a:custGeom>
            <a:avLst/>
            <a:gdLst/>
            <a:ahLst/>
            <a:cxnLst/>
            <a:rect l="l" t="t" r="r" b="b"/>
            <a:pathLst>
              <a:path w="106542" h="160309">
                <a:moveTo>
                  <a:pt x="12466" y="149748"/>
                </a:moveTo>
                <a:lnTo>
                  <a:pt x="16306" y="152643"/>
                </a:lnTo>
                <a:lnTo>
                  <a:pt x="20147" y="154548"/>
                </a:lnTo>
                <a:lnTo>
                  <a:pt x="23987" y="156469"/>
                </a:lnTo>
                <a:lnTo>
                  <a:pt x="27828" y="157429"/>
                </a:lnTo>
                <a:lnTo>
                  <a:pt x="31668" y="158389"/>
                </a:lnTo>
                <a:lnTo>
                  <a:pt x="35509" y="159364"/>
                </a:lnTo>
                <a:lnTo>
                  <a:pt x="39349" y="160309"/>
                </a:lnTo>
                <a:lnTo>
                  <a:pt x="44150" y="160309"/>
                </a:lnTo>
                <a:lnTo>
                  <a:pt x="59349" y="158641"/>
                </a:lnTo>
                <a:lnTo>
                  <a:pt x="71033" y="154548"/>
                </a:lnTo>
                <a:lnTo>
                  <a:pt x="78714" y="150708"/>
                </a:lnTo>
                <a:lnTo>
                  <a:pt x="85435" y="144962"/>
                </a:lnTo>
                <a:lnTo>
                  <a:pt x="90236" y="138242"/>
                </a:lnTo>
                <a:lnTo>
                  <a:pt x="98248" y="124471"/>
                </a:lnTo>
                <a:lnTo>
                  <a:pt x="102717" y="112318"/>
                </a:lnTo>
                <a:lnTo>
                  <a:pt x="104524" y="104400"/>
                </a:lnTo>
                <a:lnTo>
                  <a:pt x="106090" y="92064"/>
                </a:lnTo>
                <a:lnTo>
                  <a:pt x="106542" y="78714"/>
                </a:lnTo>
                <a:lnTo>
                  <a:pt x="106453" y="73116"/>
                </a:lnTo>
                <a:lnTo>
                  <a:pt x="105551" y="60272"/>
                </a:lnTo>
                <a:lnTo>
                  <a:pt x="103662" y="47990"/>
                </a:lnTo>
                <a:lnTo>
                  <a:pt x="98951" y="34551"/>
                </a:lnTo>
                <a:lnTo>
                  <a:pt x="93101" y="24002"/>
                </a:lnTo>
                <a:lnTo>
                  <a:pt x="88315" y="16322"/>
                </a:lnTo>
                <a:lnTo>
                  <a:pt x="82555" y="10561"/>
                </a:lnTo>
                <a:lnTo>
                  <a:pt x="74874" y="6720"/>
                </a:lnTo>
                <a:lnTo>
                  <a:pt x="61394" y="1630"/>
                </a:lnTo>
                <a:lnTo>
                  <a:pt x="47990" y="0"/>
                </a:lnTo>
                <a:lnTo>
                  <a:pt x="43190" y="0"/>
                </a:lnTo>
                <a:lnTo>
                  <a:pt x="42230" y="23042"/>
                </a:lnTo>
                <a:lnTo>
                  <a:pt x="49911" y="23042"/>
                </a:lnTo>
                <a:lnTo>
                  <a:pt x="55671" y="24963"/>
                </a:lnTo>
                <a:lnTo>
                  <a:pt x="59512" y="28803"/>
                </a:lnTo>
                <a:lnTo>
                  <a:pt x="64312" y="31683"/>
                </a:lnTo>
                <a:lnTo>
                  <a:pt x="68153" y="35524"/>
                </a:lnTo>
                <a:lnTo>
                  <a:pt x="71033" y="41269"/>
                </a:lnTo>
                <a:lnTo>
                  <a:pt x="73914" y="47045"/>
                </a:lnTo>
                <a:lnTo>
                  <a:pt x="75834" y="52791"/>
                </a:lnTo>
                <a:lnTo>
                  <a:pt x="76794" y="59512"/>
                </a:lnTo>
                <a:lnTo>
                  <a:pt x="77754" y="67193"/>
                </a:lnTo>
                <a:lnTo>
                  <a:pt x="78714" y="73913"/>
                </a:lnTo>
                <a:lnTo>
                  <a:pt x="78714" y="88315"/>
                </a:lnTo>
                <a:lnTo>
                  <a:pt x="77754" y="95036"/>
                </a:lnTo>
                <a:lnTo>
                  <a:pt x="76794" y="101757"/>
                </a:lnTo>
                <a:lnTo>
                  <a:pt x="74874" y="108478"/>
                </a:lnTo>
                <a:lnTo>
                  <a:pt x="72953" y="114239"/>
                </a:lnTo>
                <a:lnTo>
                  <a:pt x="70073" y="119039"/>
                </a:lnTo>
                <a:lnTo>
                  <a:pt x="67193" y="124800"/>
                </a:lnTo>
                <a:lnTo>
                  <a:pt x="63352" y="128640"/>
                </a:lnTo>
                <a:lnTo>
                  <a:pt x="58552" y="132466"/>
                </a:lnTo>
                <a:lnTo>
                  <a:pt x="53751" y="135361"/>
                </a:lnTo>
                <a:lnTo>
                  <a:pt x="47990" y="137281"/>
                </a:lnTo>
                <a:lnTo>
                  <a:pt x="34549" y="137281"/>
                </a:lnTo>
                <a:lnTo>
                  <a:pt x="26868" y="134401"/>
                </a:lnTo>
                <a:lnTo>
                  <a:pt x="20147" y="130561"/>
                </a:lnTo>
                <a:lnTo>
                  <a:pt x="17529" y="128266"/>
                </a:lnTo>
                <a:lnTo>
                  <a:pt x="8766" y="119705"/>
                </a:lnTo>
                <a:lnTo>
                  <a:pt x="0" y="109438"/>
                </a:lnTo>
                <a:lnTo>
                  <a:pt x="960" y="139186"/>
                </a:lnTo>
                <a:lnTo>
                  <a:pt x="4800" y="143027"/>
                </a:lnTo>
                <a:lnTo>
                  <a:pt x="8625" y="145907"/>
                </a:lnTo>
                <a:lnTo>
                  <a:pt x="12466" y="14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" name="object 14"/>
          <p:cNvSpPr/>
          <p:nvPr/>
        </p:nvSpPr>
        <p:spPr>
          <a:xfrm>
            <a:off x="2206249" y="788868"/>
            <a:ext cx="119999" cy="159364"/>
          </a:xfrm>
          <a:custGeom>
            <a:avLst/>
            <a:gdLst/>
            <a:ahLst/>
            <a:cxnLst/>
            <a:rect l="l" t="t" r="r" b="b"/>
            <a:pathLst>
              <a:path w="119999" h="159364">
                <a:moveTo>
                  <a:pt x="0" y="116159"/>
                </a:moveTo>
                <a:lnTo>
                  <a:pt x="0" y="122880"/>
                </a:lnTo>
                <a:lnTo>
                  <a:pt x="1920" y="128640"/>
                </a:lnTo>
                <a:lnTo>
                  <a:pt x="3840" y="134401"/>
                </a:lnTo>
                <a:lnTo>
                  <a:pt x="6720" y="140147"/>
                </a:lnTo>
                <a:lnTo>
                  <a:pt x="9601" y="144962"/>
                </a:lnTo>
                <a:lnTo>
                  <a:pt x="14401" y="147843"/>
                </a:lnTo>
                <a:lnTo>
                  <a:pt x="18242" y="152643"/>
                </a:lnTo>
                <a:lnTo>
                  <a:pt x="24002" y="154548"/>
                </a:lnTo>
                <a:lnTo>
                  <a:pt x="29763" y="156469"/>
                </a:lnTo>
                <a:lnTo>
                  <a:pt x="36484" y="159364"/>
                </a:lnTo>
                <a:lnTo>
                  <a:pt x="29763" y="127680"/>
                </a:lnTo>
                <a:lnTo>
                  <a:pt x="27843" y="121919"/>
                </a:lnTo>
                <a:lnTo>
                  <a:pt x="27843" y="110398"/>
                </a:lnTo>
                <a:lnTo>
                  <a:pt x="2880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4564" y="95996"/>
                </a:lnTo>
                <a:lnTo>
                  <a:pt x="38404" y="94076"/>
                </a:lnTo>
                <a:lnTo>
                  <a:pt x="41285" y="91196"/>
                </a:lnTo>
                <a:lnTo>
                  <a:pt x="46085" y="90236"/>
                </a:lnTo>
                <a:lnTo>
                  <a:pt x="51846" y="88315"/>
                </a:lnTo>
                <a:lnTo>
                  <a:pt x="56647" y="87355"/>
                </a:lnTo>
                <a:lnTo>
                  <a:pt x="63367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80634" y="130561"/>
                </a:lnTo>
                <a:lnTo>
                  <a:pt x="74874" y="133441"/>
                </a:lnTo>
                <a:lnTo>
                  <a:pt x="68153" y="137281"/>
                </a:lnTo>
                <a:lnTo>
                  <a:pt x="62392" y="139186"/>
                </a:lnTo>
                <a:lnTo>
                  <a:pt x="63826" y="158844"/>
                </a:lnTo>
                <a:lnTo>
                  <a:pt x="75834" y="154548"/>
                </a:lnTo>
                <a:lnTo>
                  <a:pt x="76937" y="153980"/>
                </a:lnTo>
                <a:lnTo>
                  <a:pt x="87257" y="147074"/>
                </a:lnTo>
                <a:lnTo>
                  <a:pt x="96956" y="138242"/>
                </a:lnTo>
                <a:lnTo>
                  <a:pt x="96956" y="155524"/>
                </a:lnTo>
                <a:lnTo>
                  <a:pt x="97916" y="155524"/>
                </a:lnTo>
                <a:lnTo>
                  <a:pt x="98877" y="156469"/>
                </a:lnTo>
                <a:lnTo>
                  <a:pt x="99837" y="157429"/>
                </a:lnTo>
                <a:lnTo>
                  <a:pt x="116159" y="157429"/>
                </a:lnTo>
                <a:lnTo>
                  <a:pt x="118079" y="156469"/>
                </a:lnTo>
                <a:lnTo>
                  <a:pt x="119039" y="155524"/>
                </a:lnTo>
                <a:lnTo>
                  <a:pt x="119999" y="155524"/>
                </a:lnTo>
                <a:lnTo>
                  <a:pt x="119999" y="46085"/>
                </a:lnTo>
                <a:lnTo>
                  <a:pt x="119039" y="38389"/>
                </a:lnTo>
                <a:lnTo>
                  <a:pt x="117119" y="31683"/>
                </a:lnTo>
                <a:lnTo>
                  <a:pt x="114239" y="24963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2717" y="9601"/>
                </a:lnTo>
                <a:lnTo>
                  <a:pt x="95996" y="6720"/>
                </a:lnTo>
                <a:lnTo>
                  <a:pt x="89275" y="3840"/>
                </a:lnTo>
                <a:lnTo>
                  <a:pt x="76048" y="1063"/>
                </a:lnTo>
                <a:lnTo>
                  <a:pt x="62392" y="0"/>
                </a:lnTo>
                <a:lnTo>
                  <a:pt x="56647" y="0"/>
                </a:lnTo>
                <a:lnTo>
                  <a:pt x="50871" y="960"/>
                </a:lnTo>
                <a:lnTo>
                  <a:pt x="46085" y="1920"/>
                </a:lnTo>
                <a:lnTo>
                  <a:pt x="40325" y="2880"/>
                </a:lnTo>
                <a:lnTo>
                  <a:pt x="35524" y="3840"/>
                </a:lnTo>
                <a:lnTo>
                  <a:pt x="30723" y="5760"/>
                </a:lnTo>
                <a:lnTo>
                  <a:pt x="25923" y="7680"/>
                </a:lnTo>
                <a:lnTo>
                  <a:pt x="22082" y="9601"/>
                </a:lnTo>
                <a:lnTo>
                  <a:pt x="18242" y="11521"/>
                </a:lnTo>
                <a:lnTo>
                  <a:pt x="14401" y="13441"/>
                </a:lnTo>
                <a:lnTo>
                  <a:pt x="12481" y="14401"/>
                </a:lnTo>
                <a:lnTo>
                  <a:pt x="10561" y="16322"/>
                </a:lnTo>
                <a:lnTo>
                  <a:pt x="9601" y="17282"/>
                </a:lnTo>
                <a:lnTo>
                  <a:pt x="8641" y="19202"/>
                </a:lnTo>
                <a:lnTo>
                  <a:pt x="7680" y="20162"/>
                </a:lnTo>
                <a:lnTo>
                  <a:pt x="7680" y="31683"/>
                </a:lnTo>
                <a:lnTo>
                  <a:pt x="8641" y="32644"/>
                </a:lnTo>
                <a:lnTo>
                  <a:pt x="8641" y="34549"/>
                </a:lnTo>
                <a:lnTo>
                  <a:pt x="9601" y="35524"/>
                </a:lnTo>
                <a:lnTo>
                  <a:pt x="9601" y="36484"/>
                </a:lnTo>
                <a:lnTo>
                  <a:pt x="11521" y="36484"/>
                </a:lnTo>
                <a:lnTo>
                  <a:pt x="12481" y="37444"/>
                </a:lnTo>
                <a:lnTo>
                  <a:pt x="14401" y="37444"/>
                </a:lnTo>
                <a:lnTo>
                  <a:pt x="16322" y="36484"/>
                </a:lnTo>
                <a:lnTo>
                  <a:pt x="18242" y="34549"/>
                </a:lnTo>
                <a:lnTo>
                  <a:pt x="21122" y="33604"/>
                </a:lnTo>
                <a:lnTo>
                  <a:pt x="24963" y="31683"/>
                </a:lnTo>
                <a:lnTo>
                  <a:pt x="28803" y="29763"/>
                </a:lnTo>
                <a:lnTo>
                  <a:pt x="32644" y="27843"/>
                </a:lnTo>
                <a:lnTo>
                  <a:pt x="37444" y="25923"/>
                </a:lnTo>
                <a:lnTo>
                  <a:pt x="42245" y="24002"/>
                </a:lnTo>
                <a:lnTo>
                  <a:pt x="48006" y="23042"/>
                </a:lnTo>
                <a:lnTo>
                  <a:pt x="53766" y="22082"/>
                </a:lnTo>
                <a:lnTo>
                  <a:pt x="66233" y="22082"/>
                </a:lnTo>
                <a:lnTo>
                  <a:pt x="71048" y="23042"/>
                </a:lnTo>
                <a:lnTo>
                  <a:pt x="75834" y="24002"/>
                </a:lnTo>
                <a:lnTo>
                  <a:pt x="79674" y="25923"/>
                </a:lnTo>
                <a:lnTo>
                  <a:pt x="8351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196" y="41269"/>
                </a:lnTo>
                <a:lnTo>
                  <a:pt x="93116" y="46085"/>
                </a:lnTo>
                <a:lnTo>
                  <a:pt x="93116" y="67193"/>
                </a:lnTo>
                <a:lnTo>
                  <a:pt x="72953" y="67193"/>
                </a:lnTo>
                <a:lnTo>
                  <a:pt x="68107" y="67321"/>
                </a:lnTo>
                <a:lnTo>
                  <a:pt x="55062" y="68740"/>
                </a:lnTo>
                <a:lnTo>
                  <a:pt x="43205" y="71033"/>
                </a:lnTo>
                <a:lnTo>
                  <a:pt x="33604" y="72953"/>
                </a:lnTo>
                <a:lnTo>
                  <a:pt x="25923" y="75834"/>
                </a:lnTo>
                <a:lnTo>
                  <a:pt x="20162" y="79674"/>
                </a:lnTo>
                <a:lnTo>
                  <a:pt x="13441" y="83515"/>
                </a:lnTo>
                <a:lnTo>
                  <a:pt x="8641" y="88315"/>
                </a:lnTo>
                <a:lnTo>
                  <a:pt x="576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1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" name="object 15"/>
          <p:cNvSpPr/>
          <p:nvPr/>
        </p:nvSpPr>
        <p:spPr>
          <a:xfrm>
            <a:off x="2236012" y="916548"/>
            <a:ext cx="34062" cy="32628"/>
          </a:xfrm>
          <a:custGeom>
            <a:avLst/>
            <a:gdLst/>
            <a:ahLst/>
            <a:cxnLst/>
            <a:rect l="l" t="t" r="r" b="b"/>
            <a:pathLst>
              <a:path w="34062" h="32628">
                <a:moveTo>
                  <a:pt x="24947" y="11506"/>
                </a:moveTo>
                <a:lnTo>
                  <a:pt x="16322" y="11506"/>
                </a:lnTo>
                <a:lnTo>
                  <a:pt x="9601" y="9601"/>
                </a:lnTo>
                <a:lnTo>
                  <a:pt x="4800" y="4785"/>
                </a:lnTo>
                <a:lnTo>
                  <a:pt x="0" y="0"/>
                </a:lnTo>
                <a:lnTo>
                  <a:pt x="6720" y="31683"/>
                </a:lnTo>
                <a:lnTo>
                  <a:pt x="13441" y="32628"/>
                </a:lnTo>
                <a:lnTo>
                  <a:pt x="21329" y="32628"/>
                </a:lnTo>
                <a:lnTo>
                  <a:pt x="34062" y="31163"/>
                </a:lnTo>
                <a:lnTo>
                  <a:pt x="32628" y="11506"/>
                </a:lnTo>
                <a:lnTo>
                  <a:pt x="24947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" name="object 16"/>
          <p:cNvSpPr/>
          <p:nvPr/>
        </p:nvSpPr>
        <p:spPr>
          <a:xfrm>
            <a:off x="2375214" y="720714"/>
            <a:ext cx="26868" cy="225582"/>
          </a:xfrm>
          <a:custGeom>
            <a:avLst/>
            <a:gdLst/>
            <a:ahLst/>
            <a:cxnLst/>
            <a:rect l="l" t="t" r="r" b="b"/>
            <a:pathLst>
              <a:path w="26868" h="225582">
                <a:moveTo>
                  <a:pt x="24947" y="2880"/>
                </a:moveTo>
                <a:lnTo>
                  <a:pt x="24947" y="1920"/>
                </a:lnTo>
                <a:lnTo>
                  <a:pt x="23987" y="1920"/>
                </a:lnTo>
                <a:lnTo>
                  <a:pt x="23027" y="960"/>
                </a:lnTo>
                <a:lnTo>
                  <a:pt x="19187" y="960"/>
                </a:lnTo>
                <a:lnTo>
                  <a:pt x="18227" y="0"/>
                </a:lnTo>
                <a:lnTo>
                  <a:pt x="10546" y="0"/>
                </a:lnTo>
                <a:lnTo>
                  <a:pt x="8625" y="960"/>
                </a:lnTo>
                <a:lnTo>
                  <a:pt x="2880" y="960"/>
                </a:lnTo>
                <a:lnTo>
                  <a:pt x="1904" y="1920"/>
                </a:lnTo>
                <a:lnTo>
                  <a:pt x="944" y="1920"/>
                </a:lnTo>
                <a:lnTo>
                  <a:pt x="944" y="2880"/>
                </a:lnTo>
                <a:lnTo>
                  <a:pt x="0" y="2880"/>
                </a:lnTo>
                <a:lnTo>
                  <a:pt x="0" y="223677"/>
                </a:lnTo>
                <a:lnTo>
                  <a:pt x="944" y="223677"/>
                </a:lnTo>
                <a:lnTo>
                  <a:pt x="944" y="224622"/>
                </a:lnTo>
                <a:lnTo>
                  <a:pt x="1904" y="224622"/>
                </a:lnTo>
                <a:lnTo>
                  <a:pt x="3825" y="225582"/>
                </a:lnTo>
                <a:lnTo>
                  <a:pt x="21107" y="225582"/>
                </a:lnTo>
                <a:lnTo>
                  <a:pt x="23027" y="224622"/>
                </a:lnTo>
                <a:lnTo>
                  <a:pt x="24947" y="224622"/>
                </a:lnTo>
                <a:lnTo>
                  <a:pt x="25907" y="223677"/>
                </a:lnTo>
                <a:lnTo>
                  <a:pt x="25907" y="222702"/>
                </a:lnTo>
                <a:lnTo>
                  <a:pt x="26868" y="221742"/>
                </a:lnTo>
                <a:lnTo>
                  <a:pt x="26868" y="4785"/>
                </a:lnTo>
                <a:lnTo>
                  <a:pt x="25907" y="3840"/>
                </a:lnTo>
                <a:lnTo>
                  <a:pt x="25907" y="2880"/>
                </a:lnTo>
                <a:lnTo>
                  <a:pt x="24947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/>
          <p:nvPr/>
        </p:nvSpPr>
        <p:spPr>
          <a:xfrm>
            <a:off x="2519202" y="721674"/>
            <a:ext cx="134401" cy="227502"/>
          </a:xfrm>
          <a:custGeom>
            <a:avLst/>
            <a:gdLst/>
            <a:ahLst/>
            <a:cxnLst/>
            <a:rect l="l" t="t" r="r" b="b"/>
            <a:pathLst>
              <a:path w="134401" h="227502">
                <a:moveTo>
                  <a:pt x="113278" y="223662"/>
                </a:moveTo>
                <a:lnTo>
                  <a:pt x="114239" y="224622"/>
                </a:lnTo>
                <a:lnTo>
                  <a:pt x="130561" y="224622"/>
                </a:lnTo>
                <a:lnTo>
                  <a:pt x="131521" y="223662"/>
                </a:lnTo>
                <a:lnTo>
                  <a:pt x="132481" y="223662"/>
                </a:lnTo>
                <a:lnTo>
                  <a:pt x="133426" y="222717"/>
                </a:lnTo>
                <a:lnTo>
                  <a:pt x="133426" y="221742"/>
                </a:lnTo>
                <a:lnTo>
                  <a:pt x="134401" y="220781"/>
                </a:lnTo>
                <a:lnTo>
                  <a:pt x="134401" y="4800"/>
                </a:lnTo>
                <a:lnTo>
                  <a:pt x="133426" y="3825"/>
                </a:lnTo>
                <a:lnTo>
                  <a:pt x="133426" y="2880"/>
                </a:lnTo>
                <a:lnTo>
                  <a:pt x="132481" y="1920"/>
                </a:lnTo>
                <a:lnTo>
                  <a:pt x="130561" y="1920"/>
                </a:lnTo>
                <a:lnTo>
                  <a:pt x="129585" y="960"/>
                </a:lnTo>
                <a:lnTo>
                  <a:pt x="126720" y="960"/>
                </a:lnTo>
                <a:lnTo>
                  <a:pt x="124800" y="0"/>
                </a:lnTo>
                <a:lnTo>
                  <a:pt x="115199" y="0"/>
                </a:lnTo>
                <a:lnTo>
                  <a:pt x="114239" y="960"/>
                </a:lnTo>
                <a:lnTo>
                  <a:pt x="110398" y="960"/>
                </a:lnTo>
                <a:lnTo>
                  <a:pt x="109438" y="1920"/>
                </a:lnTo>
                <a:lnTo>
                  <a:pt x="108478" y="1920"/>
                </a:lnTo>
                <a:lnTo>
                  <a:pt x="107518" y="2880"/>
                </a:lnTo>
                <a:lnTo>
                  <a:pt x="107518" y="89275"/>
                </a:lnTo>
                <a:lnTo>
                  <a:pt x="106407" y="88305"/>
                </a:lnTo>
                <a:lnTo>
                  <a:pt x="96091" y="79635"/>
                </a:lnTo>
                <a:lnTo>
                  <a:pt x="86395" y="72953"/>
                </a:lnTo>
                <a:lnTo>
                  <a:pt x="78714" y="69113"/>
                </a:lnTo>
                <a:lnTo>
                  <a:pt x="71033" y="67193"/>
                </a:lnTo>
                <a:lnTo>
                  <a:pt x="62392" y="67193"/>
                </a:lnTo>
                <a:lnTo>
                  <a:pt x="47095" y="69036"/>
                </a:lnTo>
                <a:lnTo>
                  <a:pt x="35509" y="73914"/>
                </a:lnTo>
                <a:lnTo>
                  <a:pt x="27843" y="77754"/>
                </a:lnTo>
                <a:lnTo>
                  <a:pt x="21122" y="82555"/>
                </a:lnTo>
                <a:lnTo>
                  <a:pt x="16322" y="89275"/>
                </a:lnTo>
                <a:lnTo>
                  <a:pt x="8300" y="103031"/>
                </a:lnTo>
                <a:lnTo>
                  <a:pt x="3840" y="115183"/>
                </a:lnTo>
                <a:lnTo>
                  <a:pt x="2031" y="123237"/>
                </a:lnTo>
                <a:lnTo>
                  <a:pt x="456" y="135860"/>
                </a:lnTo>
                <a:lnTo>
                  <a:pt x="0" y="148788"/>
                </a:lnTo>
                <a:lnTo>
                  <a:pt x="98" y="154823"/>
                </a:lnTo>
                <a:lnTo>
                  <a:pt x="1199" y="167565"/>
                </a:lnTo>
                <a:lnTo>
                  <a:pt x="3840" y="179511"/>
                </a:lnTo>
                <a:lnTo>
                  <a:pt x="4137" y="180947"/>
                </a:lnTo>
                <a:lnTo>
                  <a:pt x="7799" y="193327"/>
                </a:lnTo>
                <a:lnTo>
                  <a:pt x="13441" y="204475"/>
                </a:lnTo>
                <a:lnTo>
                  <a:pt x="18242" y="211180"/>
                </a:lnTo>
                <a:lnTo>
                  <a:pt x="24963" y="216941"/>
                </a:lnTo>
                <a:lnTo>
                  <a:pt x="27843" y="160309"/>
                </a:lnTo>
                <a:lnTo>
                  <a:pt x="27843" y="139186"/>
                </a:lnTo>
                <a:lnTo>
                  <a:pt x="28803" y="132466"/>
                </a:lnTo>
                <a:lnTo>
                  <a:pt x="29763" y="125745"/>
                </a:lnTo>
                <a:lnTo>
                  <a:pt x="30723" y="119024"/>
                </a:lnTo>
                <a:lnTo>
                  <a:pt x="33604" y="113278"/>
                </a:lnTo>
                <a:lnTo>
                  <a:pt x="36484" y="108463"/>
                </a:lnTo>
                <a:lnTo>
                  <a:pt x="39349" y="102717"/>
                </a:lnTo>
                <a:lnTo>
                  <a:pt x="43190" y="98877"/>
                </a:lnTo>
                <a:lnTo>
                  <a:pt x="48006" y="95036"/>
                </a:lnTo>
                <a:lnTo>
                  <a:pt x="52791" y="92156"/>
                </a:lnTo>
                <a:lnTo>
                  <a:pt x="58567" y="90236"/>
                </a:lnTo>
                <a:lnTo>
                  <a:pt x="72953" y="90236"/>
                </a:lnTo>
                <a:lnTo>
                  <a:pt x="79674" y="93116"/>
                </a:lnTo>
                <a:lnTo>
                  <a:pt x="86395" y="97917"/>
                </a:lnTo>
                <a:lnTo>
                  <a:pt x="89022" y="99888"/>
                </a:lnTo>
                <a:lnTo>
                  <a:pt x="97962" y="107888"/>
                </a:lnTo>
                <a:lnTo>
                  <a:pt x="107518" y="118079"/>
                </a:lnTo>
                <a:lnTo>
                  <a:pt x="107518" y="175671"/>
                </a:lnTo>
                <a:lnTo>
                  <a:pt x="102717" y="181432"/>
                </a:lnTo>
                <a:lnTo>
                  <a:pt x="98877" y="186232"/>
                </a:lnTo>
                <a:lnTo>
                  <a:pt x="95036" y="189113"/>
                </a:lnTo>
                <a:lnTo>
                  <a:pt x="91196" y="192953"/>
                </a:lnTo>
                <a:lnTo>
                  <a:pt x="87355" y="195834"/>
                </a:lnTo>
                <a:lnTo>
                  <a:pt x="84475" y="197754"/>
                </a:lnTo>
                <a:lnTo>
                  <a:pt x="80634" y="200634"/>
                </a:lnTo>
                <a:lnTo>
                  <a:pt x="77754" y="201594"/>
                </a:lnTo>
                <a:lnTo>
                  <a:pt x="73914" y="202554"/>
                </a:lnTo>
                <a:lnTo>
                  <a:pt x="71033" y="203499"/>
                </a:lnTo>
                <a:lnTo>
                  <a:pt x="67193" y="204475"/>
                </a:lnTo>
                <a:lnTo>
                  <a:pt x="56631" y="204475"/>
                </a:lnTo>
                <a:lnTo>
                  <a:pt x="50871" y="202554"/>
                </a:lnTo>
                <a:lnTo>
                  <a:pt x="46070" y="199659"/>
                </a:lnTo>
                <a:lnTo>
                  <a:pt x="42230" y="195834"/>
                </a:lnTo>
                <a:lnTo>
                  <a:pt x="46113" y="226286"/>
                </a:lnTo>
                <a:lnTo>
                  <a:pt x="59512" y="227502"/>
                </a:lnTo>
                <a:lnTo>
                  <a:pt x="62121" y="227431"/>
                </a:lnTo>
                <a:lnTo>
                  <a:pt x="74528" y="225088"/>
                </a:lnTo>
                <a:lnTo>
                  <a:pt x="86395" y="219837"/>
                </a:lnTo>
                <a:lnTo>
                  <a:pt x="90816" y="217238"/>
                </a:lnTo>
                <a:lnTo>
                  <a:pt x="100810" y="210005"/>
                </a:lnTo>
                <a:lnTo>
                  <a:pt x="110398" y="200634"/>
                </a:lnTo>
                <a:lnTo>
                  <a:pt x="110398" y="222717"/>
                </a:lnTo>
                <a:lnTo>
                  <a:pt x="111358" y="222717"/>
                </a:lnTo>
                <a:lnTo>
                  <a:pt x="112318" y="223662"/>
                </a:lnTo>
                <a:lnTo>
                  <a:pt x="113278" y="2236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/>
          <p:nvPr/>
        </p:nvSpPr>
        <p:spPr>
          <a:xfrm>
            <a:off x="2544165" y="881984"/>
            <a:ext cx="21150" cy="65976"/>
          </a:xfrm>
          <a:custGeom>
            <a:avLst/>
            <a:gdLst/>
            <a:ahLst/>
            <a:cxnLst/>
            <a:rect l="l" t="t" r="r" b="b"/>
            <a:pathLst>
              <a:path w="21150" h="65976">
                <a:moveTo>
                  <a:pt x="17266" y="35524"/>
                </a:moveTo>
                <a:lnTo>
                  <a:pt x="13426" y="31683"/>
                </a:lnTo>
                <a:lnTo>
                  <a:pt x="10546" y="25923"/>
                </a:lnTo>
                <a:lnTo>
                  <a:pt x="7680" y="21122"/>
                </a:lnTo>
                <a:lnTo>
                  <a:pt x="5760" y="14401"/>
                </a:lnTo>
                <a:lnTo>
                  <a:pt x="4800" y="7680"/>
                </a:lnTo>
                <a:lnTo>
                  <a:pt x="2880" y="0"/>
                </a:lnTo>
                <a:lnTo>
                  <a:pt x="0" y="56631"/>
                </a:lnTo>
                <a:lnTo>
                  <a:pt x="6705" y="60472"/>
                </a:lnTo>
                <a:lnTo>
                  <a:pt x="9387" y="61993"/>
                </a:lnTo>
                <a:lnTo>
                  <a:pt x="21150" y="65976"/>
                </a:lnTo>
                <a:lnTo>
                  <a:pt x="17266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/>
          <p:nvPr/>
        </p:nvSpPr>
        <p:spPr>
          <a:xfrm>
            <a:off x="2698714" y="731276"/>
            <a:ext cx="33604" cy="32628"/>
          </a:xfrm>
          <a:custGeom>
            <a:avLst/>
            <a:gdLst/>
            <a:ahLst/>
            <a:cxnLst/>
            <a:rect l="l" t="t" r="r" b="b"/>
            <a:pathLst>
              <a:path w="33604" h="32628">
                <a:moveTo>
                  <a:pt x="0" y="16306"/>
                </a:moveTo>
                <a:lnTo>
                  <a:pt x="0" y="23027"/>
                </a:lnTo>
                <a:lnTo>
                  <a:pt x="1920" y="26868"/>
                </a:lnTo>
                <a:lnTo>
                  <a:pt x="3840" y="28788"/>
                </a:lnTo>
                <a:lnTo>
                  <a:pt x="5760" y="31668"/>
                </a:lnTo>
                <a:lnTo>
                  <a:pt x="10561" y="32628"/>
                </a:lnTo>
                <a:lnTo>
                  <a:pt x="23042" y="32628"/>
                </a:lnTo>
                <a:lnTo>
                  <a:pt x="27843" y="31668"/>
                </a:lnTo>
                <a:lnTo>
                  <a:pt x="29763" y="28788"/>
                </a:lnTo>
                <a:lnTo>
                  <a:pt x="32644" y="26868"/>
                </a:lnTo>
                <a:lnTo>
                  <a:pt x="33604" y="22067"/>
                </a:lnTo>
                <a:lnTo>
                  <a:pt x="33604" y="10561"/>
                </a:lnTo>
                <a:lnTo>
                  <a:pt x="31683" y="5760"/>
                </a:lnTo>
                <a:lnTo>
                  <a:pt x="29763" y="3840"/>
                </a:lnTo>
                <a:lnTo>
                  <a:pt x="27843" y="1904"/>
                </a:lnTo>
                <a:lnTo>
                  <a:pt x="23042" y="0"/>
                </a:lnTo>
                <a:lnTo>
                  <a:pt x="10561" y="0"/>
                </a:lnTo>
                <a:lnTo>
                  <a:pt x="5760" y="1904"/>
                </a:lnTo>
                <a:lnTo>
                  <a:pt x="3840" y="3840"/>
                </a:lnTo>
                <a:lnTo>
                  <a:pt x="1920" y="5760"/>
                </a:lnTo>
                <a:lnTo>
                  <a:pt x="0" y="10561"/>
                </a:lnTo>
                <a:lnTo>
                  <a:pt x="0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2702554" y="791748"/>
            <a:ext cx="26883" cy="154548"/>
          </a:xfrm>
          <a:custGeom>
            <a:avLst/>
            <a:gdLst/>
            <a:ahLst/>
            <a:cxnLst/>
            <a:rect l="l" t="t" r="r" b="b"/>
            <a:pathLst>
              <a:path w="26883" h="154548">
                <a:moveTo>
                  <a:pt x="960" y="152643"/>
                </a:moveTo>
                <a:lnTo>
                  <a:pt x="960" y="153588"/>
                </a:lnTo>
                <a:lnTo>
                  <a:pt x="1920" y="153588"/>
                </a:lnTo>
                <a:lnTo>
                  <a:pt x="3840" y="154548"/>
                </a:lnTo>
                <a:lnTo>
                  <a:pt x="21122" y="154548"/>
                </a:lnTo>
                <a:lnTo>
                  <a:pt x="23042" y="153588"/>
                </a:lnTo>
                <a:lnTo>
                  <a:pt x="24963" y="153588"/>
                </a:lnTo>
                <a:lnTo>
                  <a:pt x="24963" y="152643"/>
                </a:lnTo>
                <a:lnTo>
                  <a:pt x="25923" y="152643"/>
                </a:lnTo>
                <a:lnTo>
                  <a:pt x="25923" y="151668"/>
                </a:lnTo>
                <a:lnTo>
                  <a:pt x="26883" y="150708"/>
                </a:lnTo>
                <a:lnTo>
                  <a:pt x="26883" y="3840"/>
                </a:lnTo>
                <a:lnTo>
                  <a:pt x="2592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1122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52643"/>
                </a:lnTo>
                <a:lnTo>
                  <a:pt x="960" y="1526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2766882" y="788868"/>
            <a:ext cx="102702" cy="160309"/>
          </a:xfrm>
          <a:custGeom>
            <a:avLst/>
            <a:gdLst/>
            <a:ahLst/>
            <a:cxnLst/>
            <a:rect l="l" t="t" r="r" b="b"/>
            <a:pathLst>
              <a:path w="102702" h="160309">
                <a:moveTo>
                  <a:pt x="95021" y="16322"/>
                </a:moveTo>
                <a:lnTo>
                  <a:pt x="94076" y="15361"/>
                </a:lnTo>
                <a:lnTo>
                  <a:pt x="94076" y="12481"/>
                </a:lnTo>
                <a:lnTo>
                  <a:pt x="93101" y="12481"/>
                </a:lnTo>
                <a:lnTo>
                  <a:pt x="93101" y="11521"/>
                </a:lnTo>
                <a:lnTo>
                  <a:pt x="92141" y="10561"/>
                </a:lnTo>
                <a:lnTo>
                  <a:pt x="91196" y="9601"/>
                </a:lnTo>
                <a:lnTo>
                  <a:pt x="90236" y="8641"/>
                </a:lnTo>
                <a:lnTo>
                  <a:pt x="88300" y="7680"/>
                </a:lnTo>
                <a:lnTo>
                  <a:pt x="86395" y="6720"/>
                </a:lnTo>
                <a:lnTo>
                  <a:pt x="83515" y="5760"/>
                </a:lnTo>
                <a:lnTo>
                  <a:pt x="81579" y="4800"/>
                </a:lnTo>
                <a:lnTo>
                  <a:pt x="78714" y="3840"/>
                </a:lnTo>
                <a:lnTo>
                  <a:pt x="74874" y="2880"/>
                </a:lnTo>
                <a:lnTo>
                  <a:pt x="71993" y="1920"/>
                </a:lnTo>
                <a:lnTo>
                  <a:pt x="68153" y="960"/>
                </a:lnTo>
                <a:lnTo>
                  <a:pt x="64312" y="960"/>
                </a:lnTo>
                <a:lnTo>
                  <a:pt x="60472" y="0"/>
                </a:lnTo>
                <a:lnTo>
                  <a:pt x="47030" y="0"/>
                </a:lnTo>
                <a:lnTo>
                  <a:pt x="39349" y="1920"/>
                </a:lnTo>
                <a:lnTo>
                  <a:pt x="32628" y="3840"/>
                </a:lnTo>
                <a:lnTo>
                  <a:pt x="25908" y="6720"/>
                </a:lnTo>
                <a:lnTo>
                  <a:pt x="21107" y="9601"/>
                </a:lnTo>
                <a:lnTo>
                  <a:pt x="16306" y="13441"/>
                </a:lnTo>
                <a:lnTo>
                  <a:pt x="11506" y="17282"/>
                </a:lnTo>
                <a:lnTo>
                  <a:pt x="8625" y="22082"/>
                </a:lnTo>
                <a:lnTo>
                  <a:pt x="6720" y="26883"/>
                </a:lnTo>
                <a:lnTo>
                  <a:pt x="3825" y="32644"/>
                </a:lnTo>
                <a:lnTo>
                  <a:pt x="2880" y="37444"/>
                </a:lnTo>
                <a:lnTo>
                  <a:pt x="2880" y="49926"/>
                </a:lnTo>
                <a:lnTo>
                  <a:pt x="3825" y="55671"/>
                </a:lnTo>
                <a:lnTo>
                  <a:pt x="5745" y="60472"/>
                </a:lnTo>
                <a:lnTo>
                  <a:pt x="8625" y="64312"/>
                </a:lnTo>
                <a:lnTo>
                  <a:pt x="11506" y="69113"/>
                </a:lnTo>
                <a:lnTo>
                  <a:pt x="14386" y="71993"/>
                </a:lnTo>
                <a:lnTo>
                  <a:pt x="18227" y="75834"/>
                </a:lnTo>
                <a:lnTo>
                  <a:pt x="22067" y="78714"/>
                </a:lnTo>
                <a:lnTo>
                  <a:pt x="25908" y="80634"/>
                </a:lnTo>
                <a:lnTo>
                  <a:pt x="30708" y="82555"/>
                </a:lnTo>
                <a:lnTo>
                  <a:pt x="35509" y="84475"/>
                </a:lnTo>
                <a:lnTo>
                  <a:pt x="39349" y="86395"/>
                </a:lnTo>
                <a:lnTo>
                  <a:pt x="44150" y="88315"/>
                </a:lnTo>
                <a:lnTo>
                  <a:pt x="48950" y="90236"/>
                </a:lnTo>
                <a:lnTo>
                  <a:pt x="52791" y="92156"/>
                </a:lnTo>
                <a:lnTo>
                  <a:pt x="57591" y="94076"/>
                </a:lnTo>
                <a:lnTo>
                  <a:pt x="61432" y="95996"/>
                </a:lnTo>
                <a:lnTo>
                  <a:pt x="64312" y="97916"/>
                </a:lnTo>
                <a:lnTo>
                  <a:pt x="68153" y="99837"/>
                </a:lnTo>
                <a:lnTo>
                  <a:pt x="71033" y="102717"/>
                </a:lnTo>
                <a:lnTo>
                  <a:pt x="72953" y="104637"/>
                </a:lnTo>
                <a:lnTo>
                  <a:pt x="74874" y="107518"/>
                </a:lnTo>
                <a:lnTo>
                  <a:pt x="75834" y="111358"/>
                </a:lnTo>
                <a:lnTo>
                  <a:pt x="75834" y="122880"/>
                </a:lnTo>
                <a:lnTo>
                  <a:pt x="73914" y="125760"/>
                </a:lnTo>
                <a:lnTo>
                  <a:pt x="71993" y="128640"/>
                </a:lnTo>
                <a:lnTo>
                  <a:pt x="70073" y="131521"/>
                </a:lnTo>
                <a:lnTo>
                  <a:pt x="68153" y="133441"/>
                </a:lnTo>
                <a:lnTo>
                  <a:pt x="65272" y="135361"/>
                </a:lnTo>
                <a:lnTo>
                  <a:pt x="61432" y="136306"/>
                </a:lnTo>
                <a:lnTo>
                  <a:pt x="58552" y="137281"/>
                </a:lnTo>
                <a:lnTo>
                  <a:pt x="54711" y="138242"/>
                </a:lnTo>
                <a:lnTo>
                  <a:pt x="34549" y="138242"/>
                </a:lnTo>
                <a:lnTo>
                  <a:pt x="29748" y="136306"/>
                </a:lnTo>
                <a:lnTo>
                  <a:pt x="24947" y="135361"/>
                </a:lnTo>
                <a:lnTo>
                  <a:pt x="21107" y="133441"/>
                </a:lnTo>
                <a:lnTo>
                  <a:pt x="18227" y="131521"/>
                </a:lnTo>
                <a:lnTo>
                  <a:pt x="14386" y="129600"/>
                </a:lnTo>
                <a:lnTo>
                  <a:pt x="11506" y="128640"/>
                </a:lnTo>
                <a:lnTo>
                  <a:pt x="9585" y="126720"/>
                </a:lnTo>
                <a:lnTo>
                  <a:pt x="6720" y="125760"/>
                </a:lnTo>
                <a:lnTo>
                  <a:pt x="4785" y="124800"/>
                </a:lnTo>
                <a:lnTo>
                  <a:pt x="2880" y="124800"/>
                </a:lnTo>
                <a:lnTo>
                  <a:pt x="1905" y="125760"/>
                </a:lnTo>
                <a:lnTo>
                  <a:pt x="944" y="125760"/>
                </a:lnTo>
                <a:lnTo>
                  <a:pt x="944" y="126720"/>
                </a:lnTo>
                <a:lnTo>
                  <a:pt x="0" y="127680"/>
                </a:lnTo>
                <a:lnTo>
                  <a:pt x="0" y="143987"/>
                </a:lnTo>
                <a:lnTo>
                  <a:pt x="944" y="145907"/>
                </a:lnTo>
                <a:lnTo>
                  <a:pt x="1905" y="146867"/>
                </a:lnTo>
                <a:lnTo>
                  <a:pt x="2880" y="147843"/>
                </a:lnTo>
                <a:lnTo>
                  <a:pt x="3825" y="149748"/>
                </a:lnTo>
                <a:lnTo>
                  <a:pt x="5745" y="150708"/>
                </a:lnTo>
                <a:lnTo>
                  <a:pt x="8625" y="151683"/>
                </a:lnTo>
                <a:lnTo>
                  <a:pt x="11506" y="153588"/>
                </a:lnTo>
                <a:lnTo>
                  <a:pt x="14386" y="154548"/>
                </a:lnTo>
                <a:lnTo>
                  <a:pt x="18227" y="155524"/>
                </a:lnTo>
                <a:lnTo>
                  <a:pt x="22067" y="157429"/>
                </a:lnTo>
                <a:lnTo>
                  <a:pt x="25908" y="158389"/>
                </a:lnTo>
                <a:lnTo>
                  <a:pt x="30708" y="158389"/>
                </a:lnTo>
                <a:lnTo>
                  <a:pt x="35509" y="159364"/>
                </a:lnTo>
                <a:lnTo>
                  <a:pt x="40309" y="160309"/>
                </a:lnTo>
                <a:lnTo>
                  <a:pt x="53751" y="160309"/>
                </a:lnTo>
                <a:lnTo>
                  <a:pt x="61432" y="158389"/>
                </a:lnTo>
                <a:lnTo>
                  <a:pt x="68153" y="156469"/>
                </a:lnTo>
                <a:lnTo>
                  <a:pt x="75834" y="154548"/>
                </a:lnTo>
                <a:lnTo>
                  <a:pt x="81579" y="151683"/>
                </a:lnTo>
                <a:lnTo>
                  <a:pt x="86395" y="147843"/>
                </a:lnTo>
                <a:lnTo>
                  <a:pt x="92141" y="143987"/>
                </a:lnTo>
                <a:lnTo>
                  <a:pt x="95981" y="139186"/>
                </a:lnTo>
                <a:lnTo>
                  <a:pt x="97917" y="133441"/>
                </a:lnTo>
                <a:lnTo>
                  <a:pt x="100797" y="127680"/>
                </a:lnTo>
                <a:lnTo>
                  <a:pt x="102702" y="120959"/>
                </a:lnTo>
                <a:lnTo>
                  <a:pt x="102702" y="106558"/>
                </a:lnTo>
                <a:lnTo>
                  <a:pt x="101742" y="101757"/>
                </a:lnTo>
                <a:lnTo>
                  <a:pt x="98861" y="96956"/>
                </a:lnTo>
                <a:lnTo>
                  <a:pt x="96941" y="93116"/>
                </a:lnTo>
                <a:lnTo>
                  <a:pt x="94076" y="89275"/>
                </a:lnTo>
                <a:lnTo>
                  <a:pt x="91196" y="85435"/>
                </a:lnTo>
                <a:lnTo>
                  <a:pt x="87355" y="82555"/>
                </a:lnTo>
                <a:lnTo>
                  <a:pt x="83515" y="79674"/>
                </a:lnTo>
                <a:lnTo>
                  <a:pt x="78714" y="77754"/>
                </a:lnTo>
                <a:lnTo>
                  <a:pt x="74874" y="74874"/>
                </a:lnTo>
                <a:lnTo>
                  <a:pt x="70073" y="72953"/>
                </a:lnTo>
                <a:lnTo>
                  <a:pt x="65272" y="71033"/>
                </a:lnTo>
                <a:lnTo>
                  <a:pt x="61432" y="69113"/>
                </a:lnTo>
                <a:lnTo>
                  <a:pt x="56631" y="67193"/>
                </a:lnTo>
                <a:lnTo>
                  <a:pt x="51831" y="66233"/>
                </a:lnTo>
                <a:lnTo>
                  <a:pt x="47990" y="64312"/>
                </a:lnTo>
                <a:lnTo>
                  <a:pt x="44150" y="62392"/>
                </a:lnTo>
                <a:lnTo>
                  <a:pt x="40309" y="60472"/>
                </a:lnTo>
                <a:lnTo>
                  <a:pt x="36469" y="57607"/>
                </a:lnTo>
                <a:lnTo>
                  <a:pt x="33588" y="55671"/>
                </a:lnTo>
                <a:lnTo>
                  <a:pt x="31668" y="52791"/>
                </a:lnTo>
                <a:lnTo>
                  <a:pt x="29748" y="49926"/>
                </a:lnTo>
                <a:lnTo>
                  <a:pt x="28788" y="46085"/>
                </a:lnTo>
                <a:lnTo>
                  <a:pt x="28788" y="39364"/>
                </a:lnTo>
                <a:lnTo>
                  <a:pt x="29748" y="36484"/>
                </a:lnTo>
                <a:lnTo>
                  <a:pt x="30708" y="33604"/>
                </a:lnTo>
                <a:lnTo>
                  <a:pt x="31668" y="30723"/>
                </a:lnTo>
                <a:lnTo>
                  <a:pt x="33588" y="28803"/>
                </a:lnTo>
                <a:lnTo>
                  <a:pt x="35509" y="26883"/>
                </a:lnTo>
                <a:lnTo>
                  <a:pt x="37429" y="24963"/>
                </a:lnTo>
                <a:lnTo>
                  <a:pt x="40309" y="24002"/>
                </a:lnTo>
                <a:lnTo>
                  <a:pt x="44150" y="23042"/>
                </a:lnTo>
                <a:lnTo>
                  <a:pt x="47030" y="21122"/>
                </a:lnTo>
                <a:lnTo>
                  <a:pt x="61432" y="21122"/>
                </a:lnTo>
                <a:lnTo>
                  <a:pt x="65272" y="22082"/>
                </a:lnTo>
                <a:lnTo>
                  <a:pt x="69113" y="23042"/>
                </a:lnTo>
                <a:lnTo>
                  <a:pt x="72953" y="24002"/>
                </a:lnTo>
                <a:lnTo>
                  <a:pt x="76794" y="24963"/>
                </a:lnTo>
                <a:lnTo>
                  <a:pt x="79674" y="26883"/>
                </a:lnTo>
                <a:lnTo>
                  <a:pt x="82555" y="27843"/>
                </a:lnTo>
                <a:lnTo>
                  <a:pt x="84460" y="29763"/>
                </a:lnTo>
                <a:lnTo>
                  <a:pt x="86395" y="30723"/>
                </a:lnTo>
                <a:lnTo>
                  <a:pt x="88300" y="31683"/>
                </a:lnTo>
                <a:lnTo>
                  <a:pt x="90236" y="32644"/>
                </a:lnTo>
                <a:lnTo>
                  <a:pt x="91196" y="32644"/>
                </a:lnTo>
                <a:lnTo>
                  <a:pt x="92141" y="31683"/>
                </a:lnTo>
                <a:lnTo>
                  <a:pt x="93101" y="31683"/>
                </a:lnTo>
                <a:lnTo>
                  <a:pt x="94076" y="30723"/>
                </a:lnTo>
                <a:lnTo>
                  <a:pt x="94076" y="28803"/>
                </a:lnTo>
                <a:lnTo>
                  <a:pt x="95021" y="27843"/>
                </a:lnTo>
                <a:lnTo>
                  <a:pt x="95021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2884947" y="752398"/>
            <a:ext cx="95036" cy="195833"/>
          </a:xfrm>
          <a:custGeom>
            <a:avLst/>
            <a:gdLst/>
            <a:ahLst/>
            <a:cxnLst/>
            <a:rect l="l" t="t" r="r" b="b"/>
            <a:pathLst>
              <a:path w="95036" h="195833">
                <a:moveTo>
                  <a:pt x="94076" y="43190"/>
                </a:moveTo>
                <a:lnTo>
                  <a:pt x="93116" y="42230"/>
                </a:lnTo>
                <a:lnTo>
                  <a:pt x="93116" y="41269"/>
                </a:lnTo>
                <a:lnTo>
                  <a:pt x="92156" y="41269"/>
                </a:lnTo>
                <a:lnTo>
                  <a:pt x="91196" y="40309"/>
                </a:lnTo>
                <a:lnTo>
                  <a:pt x="51846" y="40309"/>
                </a:lnTo>
                <a:lnTo>
                  <a:pt x="51846" y="3825"/>
                </a:lnTo>
                <a:lnTo>
                  <a:pt x="50886" y="2865"/>
                </a:lnTo>
                <a:lnTo>
                  <a:pt x="49926" y="1904"/>
                </a:lnTo>
                <a:lnTo>
                  <a:pt x="48966" y="1904"/>
                </a:lnTo>
                <a:lnTo>
                  <a:pt x="48006" y="944"/>
                </a:lnTo>
                <a:lnTo>
                  <a:pt x="45125" y="944"/>
                </a:lnTo>
                <a:lnTo>
                  <a:pt x="43205" y="0"/>
                </a:lnTo>
                <a:lnTo>
                  <a:pt x="33604" y="0"/>
                </a:lnTo>
                <a:lnTo>
                  <a:pt x="31683" y="944"/>
                </a:lnTo>
                <a:lnTo>
                  <a:pt x="28803" y="944"/>
                </a:lnTo>
                <a:lnTo>
                  <a:pt x="27843" y="1904"/>
                </a:lnTo>
                <a:lnTo>
                  <a:pt x="26883" y="1904"/>
                </a:lnTo>
                <a:lnTo>
                  <a:pt x="25923" y="2865"/>
                </a:lnTo>
                <a:lnTo>
                  <a:pt x="25923" y="3825"/>
                </a:lnTo>
                <a:lnTo>
                  <a:pt x="24963" y="4785"/>
                </a:lnTo>
                <a:lnTo>
                  <a:pt x="24963" y="40309"/>
                </a:lnTo>
                <a:lnTo>
                  <a:pt x="2880" y="40309"/>
                </a:lnTo>
                <a:lnTo>
                  <a:pt x="1920" y="41269"/>
                </a:lnTo>
                <a:lnTo>
                  <a:pt x="960" y="41269"/>
                </a:lnTo>
                <a:lnTo>
                  <a:pt x="960" y="43190"/>
                </a:lnTo>
                <a:lnTo>
                  <a:pt x="0" y="45110"/>
                </a:lnTo>
                <a:lnTo>
                  <a:pt x="0" y="57591"/>
                </a:lnTo>
                <a:lnTo>
                  <a:pt x="960" y="59512"/>
                </a:lnTo>
                <a:lnTo>
                  <a:pt x="1920" y="61432"/>
                </a:lnTo>
                <a:lnTo>
                  <a:pt x="3840" y="62392"/>
                </a:lnTo>
                <a:lnTo>
                  <a:pt x="24963" y="62392"/>
                </a:lnTo>
                <a:lnTo>
                  <a:pt x="24963" y="155508"/>
                </a:lnTo>
                <a:lnTo>
                  <a:pt x="25923" y="162229"/>
                </a:lnTo>
                <a:lnTo>
                  <a:pt x="27843" y="168935"/>
                </a:lnTo>
                <a:lnTo>
                  <a:pt x="28803" y="174711"/>
                </a:lnTo>
                <a:lnTo>
                  <a:pt x="31683" y="180456"/>
                </a:lnTo>
                <a:lnTo>
                  <a:pt x="35524" y="184312"/>
                </a:lnTo>
                <a:lnTo>
                  <a:pt x="38404" y="188153"/>
                </a:lnTo>
                <a:lnTo>
                  <a:pt x="43205" y="191018"/>
                </a:lnTo>
                <a:lnTo>
                  <a:pt x="48006" y="192938"/>
                </a:lnTo>
                <a:lnTo>
                  <a:pt x="53766" y="194858"/>
                </a:lnTo>
                <a:lnTo>
                  <a:pt x="60487" y="195833"/>
                </a:lnTo>
                <a:lnTo>
                  <a:pt x="74874" y="195833"/>
                </a:lnTo>
                <a:lnTo>
                  <a:pt x="77769" y="194858"/>
                </a:lnTo>
                <a:lnTo>
                  <a:pt x="79674" y="194858"/>
                </a:lnTo>
                <a:lnTo>
                  <a:pt x="82555" y="193898"/>
                </a:lnTo>
                <a:lnTo>
                  <a:pt x="84490" y="193898"/>
                </a:lnTo>
                <a:lnTo>
                  <a:pt x="86395" y="192938"/>
                </a:lnTo>
                <a:lnTo>
                  <a:pt x="88315" y="192938"/>
                </a:lnTo>
                <a:lnTo>
                  <a:pt x="90236" y="191993"/>
                </a:lnTo>
                <a:lnTo>
                  <a:pt x="91196" y="191018"/>
                </a:lnTo>
                <a:lnTo>
                  <a:pt x="92156" y="190058"/>
                </a:lnTo>
                <a:lnTo>
                  <a:pt x="93116" y="189113"/>
                </a:lnTo>
                <a:lnTo>
                  <a:pt x="94076" y="188153"/>
                </a:lnTo>
                <a:lnTo>
                  <a:pt x="94076" y="184312"/>
                </a:lnTo>
                <a:lnTo>
                  <a:pt x="95036" y="181432"/>
                </a:lnTo>
                <a:lnTo>
                  <a:pt x="95036" y="176616"/>
                </a:lnTo>
                <a:lnTo>
                  <a:pt x="94076" y="174711"/>
                </a:lnTo>
                <a:lnTo>
                  <a:pt x="94076" y="171830"/>
                </a:lnTo>
                <a:lnTo>
                  <a:pt x="93116" y="170870"/>
                </a:lnTo>
                <a:lnTo>
                  <a:pt x="93116" y="169910"/>
                </a:lnTo>
                <a:lnTo>
                  <a:pt x="92156" y="168935"/>
                </a:lnTo>
                <a:lnTo>
                  <a:pt x="89275" y="168935"/>
                </a:lnTo>
                <a:lnTo>
                  <a:pt x="88315" y="169910"/>
                </a:lnTo>
                <a:lnTo>
                  <a:pt x="87355" y="169910"/>
                </a:lnTo>
                <a:lnTo>
                  <a:pt x="85435" y="170870"/>
                </a:lnTo>
                <a:lnTo>
                  <a:pt x="84490" y="170870"/>
                </a:lnTo>
                <a:lnTo>
                  <a:pt x="82555" y="171830"/>
                </a:lnTo>
                <a:lnTo>
                  <a:pt x="80650" y="171830"/>
                </a:lnTo>
                <a:lnTo>
                  <a:pt x="78714" y="172775"/>
                </a:lnTo>
                <a:lnTo>
                  <a:pt x="76794" y="172775"/>
                </a:lnTo>
                <a:lnTo>
                  <a:pt x="74874" y="173751"/>
                </a:lnTo>
                <a:lnTo>
                  <a:pt x="64312" y="173751"/>
                </a:lnTo>
                <a:lnTo>
                  <a:pt x="59527" y="170870"/>
                </a:lnTo>
                <a:lnTo>
                  <a:pt x="56647" y="166070"/>
                </a:lnTo>
                <a:lnTo>
                  <a:pt x="53766" y="160309"/>
                </a:lnTo>
                <a:lnTo>
                  <a:pt x="51846" y="152628"/>
                </a:lnTo>
                <a:lnTo>
                  <a:pt x="51846" y="62392"/>
                </a:lnTo>
                <a:lnTo>
                  <a:pt x="91196" y="62392"/>
                </a:lnTo>
                <a:lnTo>
                  <a:pt x="92156" y="61432"/>
                </a:lnTo>
                <a:lnTo>
                  <a:pt x="93116" y="59512"/>
                </a:lnTo>
                <a:lnTo>
                  <a:pt x="94076" y="57591"/>
                </a:lnTo>
                <a:lnTo>
                  <a:pt x="95036" y="54711"/>
                </a:lnTo>
                <a:lnTo>
                  <a:pt x="95036" y="48950"/>
                </a:lnTo>
                <a:lnTo>
                  <a:pt x="94076" y="47030"/>
                </a:lnTo>
                <a:lnTo>
                  <a:pt x="94076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3014548" y="788868"/>
            <a:ext cx="85435" cy="157429"/>
          </a:xfrm>
          <a:custGeom>
            <a:avLst/>
            <a:gdLst/>
            <a:ahLst/>
            <a:cxnLst/>
            <a:rect l="l" t="t" r="r" b="b"/>
            <a:pathLst>
              <a:path w="85435" h="157429">
                <a:moveTo>
                  <a:pt x="26883" y="57607"/>
                </a:moveTo>
                <a:lnTo>
                  <a:pt x="30723" y="51831"/>
                </a:lnTo>
                <a:lnTo>
                  <a:pt x="34564" y="46085"/>
                </a:lnTo>
                <a:lnTo>
                  <a:pt x="37429" y="42230"/>
                </a:lnTo>
                <a:lnTo>
                  <a:pt x="40309" y="38389"/>
                </a:lnTo>
                <a:lnTo>
                  <a:pt x="43190" y="34549"/>
                </a:lnTo>
                <a:lnTo>
                  <a:pt x="46085" y="32644"/>
                </a:lnTo>
                <a:lnTo>
                  <a:pt x="48966" y="29763"/>
                </a:lnTo>
                <a:lnTo>
                  <a:pt x="51831" y="27843"/>
                </a:lnTo>
                <a:lnTo>
                  <a:pt x="54711" y="26883"/>
                </a:lnTo>
                <a:lnTo>
                  <a:pt x="56631" y="25923"/>
                </a:lnTo>
                <a:lnTo>
                  <a:pt x="69113" y="25923"/>
                </a:lnTo>
                <a:lnTo>
                  <a:pt x="71033" y="26883"/>
                </a:lnTo>
                <a:lnTo>
                  <a:pt x="71993" y="26883"/>
                </a:lnTo>
                <a:lnTo>
                  <a:pt x="73913" y="27843"/>
                </a:lnTo>
                <a:lnTo>
                  <a:pt x="75834" y="27843"/>
                </a:lnTo>
                <a:lnTo>
                  <a:pt x="76794" y="28803"/>
                </a:lnTo>
                <a:lnTo>
                  <a:pt x="77754" y="28803"/>
                </a:lnTo>
                <a:lnTo>
                  <a:pt x="79674" y="29763"/>
                </a:lnTo>
                <a:lnTo>
                  <a:pt x="82555" y="29763"/>
                </a:lnTo>
                <a:lnTo>
                  <a:pt x="83515" y="28803"/>
                </a:lnTo>
                <a:lnTo>
                  <a:pt x="84475" y="27843"/>
                </a:lnTo>
                <a:lnTo>
                  <a:pt x="84475" y="25923"/>
                </a:lnTo>
                <a:lnTo>
                  <a:pt x="85435" y="24963"/>
                </a:lnTo>
                <a:lnTo>
                  <a:pt x="85435" y="8641"/>
                </a:lnTo>
                <a:lnTo>
                  <a:pt x="84475" y="7680"/>
                </a:lnTo>
                <a:lnTo>
                  <a:pt x="84475" y="5760"/>
                </a:lnTo>
                <a:lnTo>
                  <a:pt x="83515" y="4800"/>
                </a:lnTo>
                <a:lnTo>
                  <a:pt x="82555" y="3840"/>
                </a:lnTo>
                <a:lnTo>
                  <a:pt x="81594" y="3840"/>
                </a:lnTo>
                <a:lnTo>
                  <a:pt x="79674" y="2880"/>
                </a:lnTo>
                <a:lnTo>
                  <a:pt x="77754" y="1920"/>
                </a:lnTo>
                <a:lnTo>
                  <a:pt x="74874" y="1920"/>
                </a:lnTo>
                <a:lnTo>
                  <a:pt x="72953" y="960"/>
                </a:lnTo>
                <a:lnTo>
                  <a:pt x="69113" y="960"/>
                </a:lnTo>
                <a:lnTo>
                  <a:pt x="67193" y="0"/>
                </a:lnTo>
                <a:lnTo>
                  <a:pt x="60472" y="0"/>
                </a:lnTo>
                <a:lnTo>
                  <a:pt x="57591" y="960"/>
                </a:lnTo>
                <a:lnTo>
                  <a:pt x="54711" y="1920"/>
                </a:lnTo>
                <a:lnTo>
                  <a:pt x="51831" y="2880"/>
                </a:lnTo>
                <a:lnTo>
                  <a:pt x="48966" y="3840"/>
                </a:lnTo>
                <a:lnTo>
                  <a:pt x="45110" y="5760"/>
                </a:lnTo>
                <a:lnTo>
                  <a:pt x="42245" y="8641"/>
                </a:lnTo>
                <a:lnTo>
                  <a:pt x="39364" y="11521"/>
                </a:lnTo>
                <a:lnTo>
                  <a:pt x="35524" y="14401"/>
                </a:lnTo>
                <a:lnTo>
                  <a:pt x="31683" y="18242"/>
                </a:lnTo>
                <a:lnTo>
                  <a:pt x="27843" y="23042"/>
                </a:lnTo>
                <a:lnTo>
                  <a:pt x="24002" y="28803"/>
                </a:lnTo>
                <a:lnTo>
                  <a:pt x="24002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6720"/>
                </a:lnTo>
                <a:lnTo>
                  <a:pt x="0" y="6720"/>
                </a:lnTo>
                <a:lnTo>
                  <a:pt x="0" y="153588"/>
                </a:lnTo>
                <a:lnTo>
                  <a:pt x="960" y="154548"/>
                </a:lnTo>
                <a:lnTo>
                  <a:pt x="960" y="155524"/>
                </a:lnTo>
                <a:lnTo>
                  <a:pt x="1920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208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5907" y="155524"/>
                </a:lnTo>
                <a:lnTo>
                  <a:pt x="26883" y="154548"/>
                </a:lnTo>
                <a:lnTo>
                  <a:pt x="26883" y="576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3130707" y="791748"/>
            <a:ext cx="25907" cy="154548"/>
          </a:xfrm>
          <a:custGeom>
            <a:avLst/>
            <a:gdLst/>
            <a:ahLst/>
            <a:cxnLst/>
            <a:rect l="l" t="t" r="r" b="b"/>
            <a:pathLst>
              <a:path w="25907" h="154548">
                <a:moveTo>
                  <a:pt x="3840" y="154548"/>
                </a:moveTo>
                <a:lnTo>
                  <a:pt x="21122" y="154548"/>
                </a:lnTo>
                <a:lnTo>
                  <a:pt x="23027" y="153588"/>
                </a:lnTo>
                <a:lnTo>
                  <a:pt x="24947" y="153588"/>
                </a:lnTo>
                <a:lnTo>
                  <a:pt x="24947" y="152643"/>
                </a:lnTo>
                <a:lnTo>
                  <a:pt x="25907" y="152643"/>
                </a:lnTo>
                <a:lnTo>
                  <a:pt x="25907" y="2880"/>
                </a:lnTo>
                <a:lnTo>
                  <a:pt x="24947" y="1920"/>
                </a:lnTo>
                <a:lnTo>
                  <a:pt x="24947" y="960"/>
                </a:lnTo>
                <a:lnTo>
                  <a:pt x="23027" y="960"/>
                </a:lnTo>
                <a:lnTo>
                  <a:pt x="21122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52643"/>
                </a:lnTo>
                <a:lnTo>
                  <a:pt x="960" y="152643"/>
                </a:lnTo>
                <a:lnTo>
                  <a:pt x="960" y="153588"/>
                </a:lnTo>
                <a:lnTo>
                  <a:pt x="1920" y="153588"/>
                </a:lnTo>
                <a:lnTo>
                  <a:pt x="3840" y="1545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3126866" y="731276"/>
            <a:ext cx="33588" cy="32628"/>
          </a:xfrm>
          <a:custGeom>
            <a:avLst/>
            <a:gdLst/>
            <a:ahLst/>
            <a:cxnLst/>
            <a:rect l="l" t="t" r="r" b="b"/>
            <a:pathLst>
              <a:path w="33588" h="32628">
                <a:moveTo>
                  <a:pt x="33588" y="16306"/>
                </a:moveTo>
                <a:lnTo>
                  <a:pt x="33588" y="10561"/>
                </a:lnTo>
                <a:lnTo>
                  <a:pt x="31683" y="5760"/>
                </a:lnTo>
                <a:lnTo>
                  <a:pt x="29748" y="3840"/>
                </a:lnTo>
                <a:lnTo>
                  <a:pt x="27843" y="1904"/>
                </a:lnTo>
                <a:lnTo>
                  <a:pt x="23027" y="0"/>
                </a:lnTo>
                <a:lnTo>
                  <a:pt x="10561" y="0"/>
                </a:lnTo>
                <a:lnTo>
                  <a:pt x="5760" y="1904"/>
                </a:lnTo>
                <a:lnTo>
                  <a:pt x="384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27"/>
                </a:lnTo>
                <a:lnTo>
                  <a:pt x="960" y="26868"/>
                </a:lnTo>
                <a:lnTo>
                  <a:pt x="3840" y="28788"/>
                </a:lnTo>
                <a:lnTo>
                  <a:pt x="5760" y="31668"/>
                </a:lnTo>
                <a:lnTo>
                  <a:pt x="10561" y="32628"/>
                </a:lnTo>
                <a:lnTo>
                  <a:pt x="23027" y="32628"/>
                </a:lnTo>
                <a:lnTo>
                  <a:pt x="27843" y="31668"/>
                </a:lnTo>
                <a:lnTo>
                  <a:pt x="29748" y="28788"/>
                </a:lnTo>
                <a:lnTo>
                  <a:pt x="31683" y="26868"/>
                </a:lnTo>
                <a:lnTo>
                  <a:pt x="33588" y="22067"/>
                </a:lnTo>
                <a:lnTo>
                  <a:pt x="33588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3234385" y="788868"/>
            <a:ext cx="105597" cy="160309"/>
          </a:xfrm>
          <a:custGeom>
            <a:avLst/>
            <a:gdLst/>
            <a:ahLst/>
            <a:cxnLst/>
            <a:rect l="l" t="t" r="r" b="b"/>
            <a:pathLst>
              <a:path w="105597" h="160309">
                <a:moveTo>
                  <a:pt x="0" y="139186"/>
                </a:moveTo>
                <a:lnTo>
                  <a:pt x="3840" y="143027"/>
                </a:lnTo>
                <a:lnTo>
                  <a:pt x="7680" y="145907"/>
                </a:lnTo>
                <a:lnTo>
                  <a:pt x="11521" y="149748"/>
                </a:lnTo>
                <a:lnTo>
                  <a:pt x="15361" y="152643"/>
                </a:lnTo>
                <a:lnTo>
                  <a:pt x="18242" y="154548"/>
                </a:lnTo>
                <a:lnTo>
                  <a:pt x="22082" y="156469"/>
                </a:lnTo>
                <a:lnTo>
                  <a:pt x="25907" y="157429"/>
                </a:lnTo>
                <a:lnTo>
                  <a:pt x="29748" y="158389"/>
                </a:lnTo>
                <a:lnTo>
                  <a:pt x="34549" y="159364"/>
                </a:lnTo>
                <a:lnTo>
                  <a:pt x="38389" y="160309"/>
                </a:lnTo>
                <a:lnTo>
                  <a:pt x="43190" y="160309"/>
                </a:lnTo>
                <a:lnTo>
                  <a:pt x="45382" y="160276"/>
                </a:lnTo>
                <a:lnTo>
                  <a:pt x="58389" y="158641"/>
                </a:lnTo>
                <a:lnTo>
                  <a:pt x="70073" y="154548"/>
                </a:lnTo>
                <a:lnTo>
                  <a:pt x="77754" y="150708"/>
                </a:lnTo>
                <a:lnTo>
                  <a:pt x="84475" y="144962"/>
                </a:lnTo>
                <a:lnTo>
                  <a:pt x="89275" y="138242"/>
                </a:lnTo>
                <a:lnTo>
                  <a:pt x="97299" y="124471"/>
                </a:lnTo>
                <a:lnTo>
                  <a:pt x="101757" y="112318"/>
                </a:lnTo>
                <a:lnTo>
                  <a:pt x="103566" y="104398"/>
                </a:lnTo>
                <a:lnTo>
                  <a:pt x="105141" y="92063"/>
                </a:lnTo>
                <a:lnTo>
                  <a:pt x="105597" y="78714"/>
                </a:lnTo>
                <a:lnTo>
                  <a:pt x="105507" y="73116"/>
                </a:lnTo>
                <a:lnTo>
                  <a:pt x="104600" y="60272"/>
                </a:lnTo>
                <a:lnTo>
                  <a:pt x="102717" y="47990"/>
                </a:lnTo>
                <a:lnTo>
                  <a:pt x="97995" y="34551"/>
                </a:lnTo>
                <a:lnTo>
                  <a:pt x="92156" y="24002"/>
                </a:lnTo>
                <a:lnTo>
                  <a:pt x="87355" y="16322"/>
                </a:lnTo>
                <a:lnTo>
                  <a:pt x="81594" y="10561"/>
                </a:lnTo>
                <a:lnTo>
                  <a:pt x="73914" y="6720"/>
                </a:lnTo>
                <a:lnTo>
                  <a:pt x="60434" y="1630"/>
                </a:lnTo>
                <a:lnTo>
                  <a:pt x="47030" y="0"/>
                </a:lnTo>
                <a:lnTo>
                  <a:pt x="42230" y="0"/>
                </a:lnTo>
                <a:lnTo>
                  <a:pt x="41269" y="23042"/>
                </a:lnTo>
                <a:lnTo>
                  <a:pt x="47990" y="23042"/>
                </a:lnTo>
                <a:lnTo>
                  <a:pt x="53751" y="24963"/>
                </a:lnTo>
                <a:lnTo>
                  <a:pt x="58552" y="28803"/>
                </a:lnTo>
                <a:lnTo>
                  <a:pt x="63352" y="31683"/>
                </a:lnTo>
                <a:lnTo>
                  <a:pt x="67193" y="35524"/>
                </a:lnTo>
                <a:lnTo>
                  <a:pt x="70073" y="41269"/>
                </a:lnTo>
                <a:lnTo>
                  <a:pt x="72953" y="47045"/>
                </a:lnTo>
                <a:lnTo>
                  <a:pt x="74874" y="52791"/>
                </a:lnTo>
                <a:lnTo>
                  <a:pt x="75834" y="59512"/>
                </a:lnTo>
                <a:lnTo>
                  <a:pt x="76794" y="67193"/>
                </a:lnTo>
                <a:lnTo>
                  <a:pt x="77754" y="73913"/>
                </a:lnTo>
                <a:lnTo>
                  <a:pt x="77754" y="88315"/>
                </a:lnTo>
                <a:lnTo>
                  <a:pt x="76794" y="95036"/>
                </a:lnTo>
                <a:lnTo>
                  <a:pt x="74874" y="101757"/>
                </a:lnTo>
                <a:lnTo>
                  <a:pt x="73914" y="108478"/>
                </a:lnTo>
                <a:lnTo>
                  <a:pt x="71993" y="114239"/>
                </a:lnTo>
                <a:lnTo>
                  <a:pt x="69113" y="119039"/>
                </a:lnTo>
                <a:lnTo>
                  <a:pt x="66233" y="124800"/>
                </a:lnTo>
                <a:lnTo>
                  <a:pt x="62392" y="128640"/>
                </a:lnTo>
                <a:lnTo>
                  <a:pt x="57591" y="132466"/>
                </a:lnTo>
                <a:lnTo>
                  <a:pt x="52791" y="135361"/>
                </a:lnTo>
                <a:lnTo>
                  <a:pt x="47030" y="137281"/>
                </a:lnTo>
                <a:lnTo>
                  <a:pt x="32628" y="137281"/>
                </a:lnTo>
                <a:lnTo>
                  <a:pt x="25907" y="134401"/>
                </a:lnTo>
                <a:lnTo>
                  <a:pt x="19187" y="130561"/>
                </a:lnTo>
                <a:lnTo>
                  <a:pt x="16171" y="127911"/>
                </a:lnTo>
                <a:lnTo>
                  <a:pt x="7420" y="119495"/>
                </a:lnTo>
                <a:lnTo>
                  <a:pt x="0" y="1391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3206541" y="720714"/>
            <a:ext cx="70073" cy="225582"/>
          </a:xfrm>
          <a:custGeom>
            <a:avLst/>
            <a:gdLst/>
            <a:ahLst/>
            <a:cxnLst/>
            <a:rect l="l" t="t" r="r" b="b"/>
            <a:pathLst>
              <a:path w="70073" h="225582">
                <a:moveTo>
                  <a:pt x="24963" y="1920"/>
                </a:moveTo>
                <a:lnTo>
                  <a:pt x="24002" y="1920"/>
                </a:lnTo>
                <a:lnTo>
                  <a:pt x="22082" y="960"/>
                </a:lnTo>
                <a:lnTo>
                  <a:pt x="19202" y="960"/>
                </a:lnTo>
                <a:lnTo>
                  <a:pt x="17282" y="0"/>
                </a:lnTo>
                <a:lnTo>
                  <a:pt x="10561" y="0"/>
                </a:lnTo>
                <a:lnTo>
                  <a:pt x="768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223677"/>
                </a:lnTo>
                <a:lnTo>
                  <a:pt x="960" y="224622"/>
                </a:lnTo>
                <a:lnTo>
                  <a:pt x="1920" y="224622"/>
                </a:lnTo>
                <a:lnTo>
                  <a:pt x="2880" y="225582"/>
                </a:lnTo>
                <a:lnTo>
                  <a:pt x="19202" y="225582"/>
                </a:lnTo>
                <a:lnTo>
                  <a:pt x="20162" y="224622"/>
                </a:lnTo>
                <a:lnTo>
                  <a:pt x="21122" y="224622"/>
                </a:lnTo>
                <a:lnTo>
                  <a:pt x="22082" y="223677"/>
                </a:lnTo>
                <a:lnTo>
                  <a:pt x="23042" y="222702"/>
                </a:lnTo>
                <a:lnTo>
                  <a:pt x="23042" y="203514"/>
                </a:lnTo>
                <a:lnTo>
                  <a:pt x="27843" y="207340"/>
                </a:lnTo>
                <a:lnTo>
                  <a:pt x="35263" y="187648"/>
                </a:lnTo>
                <a:lnTo>
                  <a:pt x="25923" y="177591"/>
                </a:lnTo>
                <a:lnTo>
                  <a:pt x="25923" y="119984"/>
                </a:lnTo>
                <a:lnTo>
                  <a:pt x="30723" y="114239"/>
                </a:lnTo>
                <a:lnTo>
                  <a:pt x="34564" y="110383"/>
                </a:lnTo>
                <a:lnTo>
                  <a:pt x="38404" y="106542"/>
                </a:lnTo>
                <a:lnTo>
                  <a:pt x="42245" y="102702"/>
                </a:lnTo>
                <a:lnTo>
                  <a:pt x="45110" y="99837"/>
                </a:lnTo>
                <a:lnTo>
                  <a:pt x="48950" y="97917"/>
                </a:lnTo>
                <a:lnTo>
                  <a:pt x="52791" y="95996"/>
                </a:lnTo>
                <a:lnTo>
                  <a:pt x="55671" y="94076"/>
                </a:lnTo>
                <a:lnTo>
                  <a:pt x="59512" y="93116"/>
                </a:lnTo>
                <a:lnTo>
                  <a:pt x="62392" y="92156"/>
                </a:lnTo>
                <a:lnTo>
                  <a:pt x="66233" y="91196"/>
                </a:lnTo>
                <a:lnTo>
                  <a:pt x="69113" y="91196"/>
                </a:lnTo>
                <a:lnTo>
                  <a:pt x="70073" y="68153"/>
                </a:lnTo>
                <a:lnTo>
                  <a:pt x="66233" y="69113"/>
                </a:lnTo>
                <a:lnTo>
                  <a:pt x="62392" y="70073"/>
                </a:lnTo>
                <a:lnTo>
                  <a:pt x="58552" y="71033"/>
                </a:lnTo>
                <a:lnTo>
                  <a:pt x="54711" y="71993"/>
                </a:lnTo>
                <a:lnTo>
                  <a:pt x="50871" y="73914"/>
                </a:lnTo>
                <a:lnTo>
                  <a:pt x="47030" y="75834"/>
                </a:lnTo>
                <a:lnTo>
                  <a:pt x="43205" y="78714"/>
                </a:lnTo>
                <a:lnTo>
                  <a:pt x="38404" y="81594"/>
                </a:lnTo>
                <a:lnTo>
                  <a:pt x="34564" y="84475"/>
                </a:lnTo>
                <a:lnTo>
                  <a:pt x="30723" y="88315"/>
                </a:lnTo>
                <a:lnTo>
                  <a:pt x="25923" y="92156"/>
                </a:lnTo>
                <a:lnTo>
                  <a:pt x="25923" y="2880"/>
                </a:lnTo>
                <a:lnTo>
                  <a:pt x="24963" y="2880"/>
                </a:lnTo>
                <a:lnTo>
                  <a:pt x="24963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3379332" y="791748"/>
            <a:ext cx="124800" cy="157429"/>
          </a:xfrm>
          <a:custGeom>
            <a:avLst/>
            <a:gdLst/>
            <a:ahLst/>
            <a:cxnLst/>
            <a:rect l="l" t="t" r="r" b="b"/>
            <a:pathLst>
              <a:path w="124800" h="157429">
                <a:moveTo>
                  <a:pt x="102717" y="153588"/>
                </a:moveTo>
                <a:lnTo>
                  <a:pt x="103677" y="154548"/>
                </a:lnTo>
                <a:lnTo>
                  <a:pt x="119999" y="154548"/>
                </a:lnTo>
                <a:lnTo>
                  <a:pt x="121920" y="153588"/>
                </a:lnTo>
                <a:lnTo>
                  <a:pt x="123840" y="153588"/>
                </a:lnTo>
                <a:lnTo>
                  <a:pt x="123840" y="152643"/>
                </a:lnTo>
                <a:lnTo>
                  <a:pt x="124800" y="152643"/>
                </a:lnTo>
                <a:lnTo>
                  <a:pt x="124800" y="2880"/>
                </a:lnTo>
                <a:lnTo>
                  <a:pt x="123840" y="1920"/>
                </a:lnTo>
                <a:lnTo>
                  <a:pt x="122880" y="960"/>
                </a:lnTo>
                <a:lnTo>
                  <a:pt x="121920" y="960"/>
                </a:lnTo>
                <a:lnTo>
                  <a:pt x="120959" y="0"/>
                </a:lnTo>
                <a:lnTo>
                  <a:pt x="103677" y="0"/>
                </a:lnTo>
                <a:lnTo>
                  <a:pt x="101757" y="960"/>
                </a:lnTo>
                <a:lnTo>
                  <a:pt x="100797" y="960"/>
                </a:lnTo>
                <a:lnTo>
                  <a:pt x="99837" y="1920"/>
                </a:lnTo>
                <a:lnTo>
                  <a:pt x="98877" y="1920"/>
                </a:lnTo>
                <a:lnTo>
                  <a:pt x="98877" y="3840"/>
                </a:lnTo>
                <a:lnTo>
                  <a:pt x="97917" y="3840"/>
                </a:lnTo>
                <a:lnTo>
                  <a:pt x="97917" y="106558"/>
                </a:lnTo>
                <a:lnTo>
                  <a:pt x="95247" y="109834"/>
                </a:lnTo>
                <a:lnTo>
                  <a:pt x="85950" y="119367"/>
                </a:lnTo>
                <a:lnTo>
                  <a:pt x="76794" y="126720"/>
                </a:lnTo>
                <a:lnTo>
                  <a:pt x="70073" y="131521"/>
                </a:lnTo>
                <a:lnTo>
                  <a:pt x="64312" y="134401"/>
                </a:lnTo>
                <a:lnTo>
                  <a:pt x="51846" y="134401"/>
                </a:lnTo>
                <a:lnTo>
                  <a:pt x="48006" y="133426"/>
                </a:lnTo>
                <a:lnTo>
                  <a:pt x="44165" y="131521"/>
                </a:lnTo>
                <a:lnTo>
                  <a:pt x="39364" y="129585"/>
                </a:lnTo>
                <a:lnTo>
                  <a:pt x="36484" y="126720"/>
                </a:lnTo>
                <a:lnTo>
                  <a:pt x="33604" y="122880"/>
                </a:lnTo>
                <a:lnTo>
                  <a:pt x="31683" y="119039"/>
                </a:lnTo>
                <a:lnTo>
                  <a:pt x="29763" y="115199"/>
                </a:lnTo>
                <a:lnTo>
                  <a:pt x="28803" y="109438"/>
                </a:lnTo>
                <a:lnTo>
                  <a:pt x="26883" y="104637"/>
                </a:lnTo>
                <a:lnTo>
                  <a:pt x="2688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963" y="960"/>
                </a:lnTo>
                <a:lnTo>
                  <a:pt x="24003" y="960"/>
                </a:lnTo>
                <a:lnTo>
                  <a:pt x="23042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960" y="1920"/>
                </a:lnTo>
                <a:lnTo>
                  <a:pt x="0" y="2880"/>
                </a:lnTo>
                <a:lnTo>
                  <a:pt x="9" y="94921"/>
                </a:lnTo>
                <a:lnTo>
                  <a:pt x="663" y="108401"/>
                </a:lnTo>
                <a:lnTo>
                  <a:pt x="1920" y="119999"/>
                </a:lnTo>
                <a:lnTo>
                  <a:pt x="3840" y="127680"/>
                </a:lnTo>
                <a:lnTo>
                  <a:pt x="6720" y="133426"/>
                </a:lnTo>
                <a:lnTo>
                  <a:pt x="11521" y="139202"/>
                </a:lnTo>
                <a:lnTo>
                  <a:pt x="15361" y="144962"/>
                </a:lnTo>
                <a:lnTo>
                  <a:pt x="21122" y="148803"/>
                </a:lnTo>
                <a:lnTo>
                  <a:pt x="26883" y="152643"/>
                </a:lnTo>
                <a:lnTo>
                  <a:pt x="38293" y="156112"/>
                </a:lnTo>
                <a:lnTo>
                  <a:pt x="51846" y="157429"/>
                </a:lnTo>
                <a:lnTo>
                  <a:pt x="52283" y="157426"/>
                </a:lnTo>
                <a:lnTo>
                  <a:pt x="64521" y="155447"/>
                </a:lnTo>
                <a:lnTo>
                  <a:pt x="76794" y="150708"/>
                </a:lnTo>
                <a:lnTo>
                  <a:pt x="81250" y="148215"/>
                </a:lnTo>
                <a:lnTo>
                  <a:pt x="91113" y="140802"/>
                </a:lnTo>
                <a:lnTo>
                  <a:pt x="100797" y="130561"/>
                </a:lnTo>
                <a:lnTo>
                  <a:pt x="100797" y="151668"/>
                </a:lnTo>
                <a:lnTo>
                  <a:pt x="101757" y="152643"/>
                </a:lnTo>
                <a:lnTo>
                  <a:pt x="102717" y="1535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3533881" y="752398"/>
            <a:ext cx="95051" cy="195833"/>
          </a:xfrm>
          <a:custGeom>
            <a:avLst/>
            <a:gdLst/>
            <a:ahLst/>
            <a:cxnLst/>
            <a:rect l="l" t="t" r="r" b="b"/>
            <a:pathLst>
              <a:path w="95051" h="195833">
                <a:moveTo>
                  <a:pt x="29763" y="944"/>
                </a:moveTo>
                <a:lnTo>
                  <a:pt x="28803" y="1904"/>
                </a:lnTo>
                <a:lnTo>
                  <a:pt x="27843" y="1904"/>
                </a:lnTo>
                <a:lnTo>
                  <a:pt x="26883" y="2865"/>
                </a:lnTo>
                <a:lnTo>
                  <a:pt x="26883" y="3825"/>
                </a:lnTo>
                <a:lnTo>
                  <a:pt x="25923" y="3825"/>
                </a:lnTo>
                <a:lnTo>
                  <a:pt x="25923" y="40309"/>
                </a:lnTo>
                <a:lnTo>
                  <a:pt x="3840" y="40309"/>
                </a:lnTo>
                <a:lnTo>
                  <a:pt x="2880" y="41269"/>
                </a:lnTo>
                <a:lnTo>
                  <a:pt x="1935" y="41269"/>
                </a:lnTo>
                <a:lnTo>
                  <a:pt x="1935" y="42230"/>
                </a:lnTo>
                <a:lnTo>
                  <a:pt x="975" y="43190"/>
                </a:lnTo>
                <a:lnTo>
                  <a:pt x="975" y="46070"/>
                </a:lnTo>
                <a:lnTo>
                  <a:pt x="0" y="47030"/>
                </a:lnTo>
                <a:lnTo>
                  <a:pt x="0" y="54711"/>
                </a:lnTo>
                <a:lnTo>
                  <a:pt x="975" y="57591"/>
                </a:lnTo>
                <a:lnTo>
                  <a:pt x="1935" y="59512"/>
                </a:lnTo>
                <a:lnTo>
                  <a:pt x="2880" y="61432"/>
                </a:lnTo>
                <a:lnTo>
                  <a:pt x="3840" y="62392"/>
                </a:lnTo>
                <a:lnTo>
                  <a:pt x="25923" y="62392"/>
                </a:lnTo>
                <a:lnTo>
                  <a:pt x="25923" y="155508"/>
                </a:lnTo>
                <a:lnTo>
                  <a:pt x="26883" y="162229"/>
                </a:lnTo>
                <a:lnTo>
                  <a:pt x="27843" y="168935"/>
                </a:lnTo>
                <a:lnTo>
                  <a:pt x="29763" y="174711"/>
                </a:lnTo>
                <a:lnTo>
                  <a:pt x="32644" y="180456"/>
                </a:lnTo>
                <a:lnTo>
                  <a:pt x="35524" y="184312"/>
                </a:lnTo>
                <a:lnTo>
                  <a:pt x="39364" y="188153"/>
                </a:lnTo>
                <a:lnTo>
                  <a:pt x="44165" y="191018"/>
                </a:lnTo>
                <a:lnTo>
                  <a:pt x="48966" y="192938"/>
                </a:lnTo>
                <a:lnTo>
                  <a:pt x="54726" y="194858"/>
                </a:lnTo>
                <a:lnTo>
                  <a:pt x="61447" y="195833"/>
                </a:lnTo>
                <a:lnTo>
                  <a:pt x="75849" y="195833"/>
                </a:lnTo>
                <a:lnTo>
                  <a:pt x="78729" y="194858"/>
                </a:lnTo>
                <a:lnTo>
                  <a:pt x="80650" y="194858"/>
                </a:lnTo>
                <a:lnTo>
                  <a:pt x="82570" y="193898"/>
                </a:lnTo>
                <a:lnTo>
                  <a:pt x="85450" y="193898"/>
                </a:lnTo>
                <a:lnTo>
                  <a:pt x="87370" y="192938"/>
                </a:lnTo>
                <a:lnTo>
                  <a:pt x="89291" y="192938"/>
                </a:lnTo>
                <a:lnTo>
                  <a:pt x="90251" y="191993"/>
                </a:lnTo>
                <a:lnTo>
                  <a:pt x="92171" y="191018"/>
                </a:lnTo>
                <a:lnTo>
                  <a:pt x="93131" y="190058"/>
                </a:lnTo>
                <a:lnTo>
                  <a:pt x="94076" y="189113"/>
                </a:lnTo>
                <a:lnTo>
                  <a:pt x="94076" y="188153"/>
                </a:lnTo>
                <a:lnTo>
                  <a:pt x="95051" y="186217"/>
                </a:lnTo>
                <a:lnTo>
                  <a:pt x="95051" y="172775"/>
                </a:lnTo>
                <a:lnTo>
                  <a:pt x="94076" y="171830"/>
                </a:lnTo>
                <a:lnTo>
                  <a:pt x="94076" y="169910"/>
                </a:lnTo>
                <a:lnTo>
                  <a:pt x="93131" y="169910"/>
                </a:lnTo>
                <a:lnTo>
                  <a:pt x="93131" y="168935"/>
                </a:lnTo>
                <a:lnTo>
                  <a:pt x="89291" y="168935"/>
                </a:lnTo>
                <a:lnTo>
                  <a:pt x="88331" y="169910"/>
                </a:lnTo>
                <a:lnTo>
                  <a:pt x="87370" y="169910"/>
                </a:lnTo>
                <a:lnTo>
                  <a:pt x="86410" y="170870"/>
                </a:lnTo>
                <a:lnTo>
                  <a:pt x="84490" y="170870"/>
                </a:lnTo>
                <a:lnTo>
                  <a:pt x="83530" y="171830"/>
                </a:lnTo>
                <a:lnTo>
                  <a:pt x="81610" y="171830"/>
                </a:lnTo>
                <a:lnTo>
                  <a:pt x="79689" y="172775"/>
                </a:lnTo>
                <a:lnTo>
                  <a:pt x="77769" y="172775"/>
                </a:lnTo>
                <a:lnTo>
                  <a:pt x="75849" y="173751"/>
                </a:lnTo>
                <a:lnTo>
                  <a:pt x="65288" y="173751"/>
                </a:lnTo>
                <a:lnTo>
                  <a:pt x="59527" y="170870"/>
                </a:lnTo>
                <a:lnTo>
                  <a:pt x="56647" y="166070"/>
                </a:lnTo>
                <a:lnTo>
                  <a:pt x="53766" y="160309"/>
                </a:lnTo>
                <a:lnTo>
                  <a:pt x="52806" y="152628"/>
                </a:lnTo>
                <a:lnTo>
                  <a:pt x="52806" y="62392"/>
                </a:lnTo>
                <a:lnTo>
                  <a:pt x="91211" y="62392"/>
                </a:lnTo>
                <a:lnTo>
                  <a:pt x="93131" y="61432"/>
                </a:lnTo>
                <a:lnTo>
                  <a:pt x="94076" y="59512"/>
                </a:lnTo>
                <a:lnTo>
                  <a:pt x="95051" y="57591"/>
                </a:lnTo>
                <a:lnTo>
                  <a:pt x="95051" y="44150"/>
                </a:lnTo>
                <a:lnTo>
                  <a:pt x="94076" y="43190"/>
                </a:lnTo>
                <a:lnTo>
                  <a:pt x="94076" y="42230"/>
                </a:lnTo>
                <a:lnTo>
                  <a:pt x="93131" y="41269"/>
                </a:lnTo>
                <a:lnTo>
                  <a:pt x="92171" y="40309"/>
                </a:lnTo>
                <a:lnTo>
                  <a:pt x="52806" y="40309"/>
                </a:lnTo>
                <a:lnTo>
                  <a:pt x="52806" y="3825"/>
                </a:lnTo>
                <a:lnTo>
                  <a:pt x="51846" y="3825"/>
                </a:lnTo>
                <a:lnTo>
                  <a:pt x="51846" y="2865"/>
                </a:lnTo>
                <a:lnTo>
                  <a:pt x="50886" y="1904"/>
                </a:lnTo>
                <a:lnTo>
                  <a:pt x="49926" y="1904"/>
                </a:lnTo>
                <a:lnTo>
                  <a:pt x="48966" y="944"/>
                </a:lnTo>
                <a:lnTo>
                  <a:pt x="46085" y="944"/>
                </a:lnTo>
                <a:lnTo>
                  <a:pt x="44165" y="0"/>
                </a:lnTo>
                <a:lnTo>
                  <a:pt x="34564" y="0"/>
                </a:lnTo>
                <a:lnTo>
                  <a:pt x="32644" y="944"/>
                </a:lnTo>
                <a:lnTo>
                  <a:pt x="29763" y="9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3661562" y="731276"/>
            <a:ext cx="32644" cy="32628"/>
          </a:xfrm>
          <a:custGeom>
            <a:avLst/>
            <a:gdLst/>
            <a:ahLst/>
            <a:cxnLst/>
            <a:rect l="l" t="t" r="r" b="b"/>
            <a:pathLst>
              <a:path w="32644" h="32628">
                <a:moveTo>
                  <a:pt x="32644" y="16306"/>
                </a:moveTo>
                <a:lnTo>
                  <a:pt x="32644" y="10561"/>
                </a:lnTo>
                <a:lnTo>
                  <a:pt x="31683" y="5760"/>
                </a:lnTo>
                <a:lnTo>
                  <a:pt x="28803" y="3840"/>
                </a:lnTo>
                <a:lnTo>
                  <a:pt x="26883" y="1904"/>
                </a:lnTo>
                <a:lnTo>
                  <a:pt x="22082" y="0"/>
                </a:lnTo>
                <a:lnTo>
                  <a:pt x="9601" y="0"/>
                </a:lnTo>
                <a:lnTo>
                  <a:pt x="5760" y="1904"/>
                </a:lnTo>
                <a:lnTo>
                  <a:pt x="288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27"/>
                </a:lnTo>
                <a:lnTo>
                  <a:pt x="960" y="26868"/>
                </a:lnTo>
                <a:lnTo>
                  <a:pt x="2880" y="28788"/>
                </a:lnTo>
                <a:lnTo>
                  <a:pt x="5760" y="31668"/>
                </a:lnTo>
                <a:lnTo>
                  <a:pt x="9601" y="32628"/>
                </a:lnTo>
                <a:lnTo>
                  <a:pt x="22082" y="32628"/>
                </a:lnTo>
                <a:lnTo>
                  <a:pt x="26883" y="31668"/>
                </a:lnTo>
                <a:lnTo>
                  <a:pt x="28803" y="28788"/>
                </a:lnTo>
                <a:lnTo>
                  <a:pt x="31683" y="26868"/>
                </a:lnTo>
                <a:lnTo>
                  <a:pt x="32644" y="22067"/>
                </a:lnTo>
                <a:lnTo>
                  <a:pt x="32644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3664442" y="791748"/>
            <a:ext cx="26883" cy="154548"/>
          </a:xfrm>
          <a:custGeom>
            <a:avLst/>
            <a:gdLst/>
            <a:ahLst/>
            <a:cxnLst/>
            <a:rect l="l" t="t" r="r" b="b"/>
            <a:pathLst>
              <a:path w="26883" h="154548">
                <a:moveTo>
                  <a:pt x="26883" y="3840"/>
                </a:moveTo>
                <a:lnTo>
                  <a:pt x="25923" y="3840"/>
                </a:lnTo>
                <a:lnTo>
                  <a:pt x="2592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1122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51668"/>
                </a:lnTo>
                <a:lnTo>
                  <a:pt x="960" y="152643"/>
                </a:lnTo>
                <a:lnTo>
                  <a:pt x="1920" y="153588"/>
                </a:lnTo>
                <a:lnTo>
                  <a:pt x="2880" y="153588"/>
                </a:lnTo>
                <a:lnTo>
                  <a:pt x="3840" y="154548"/>
                </a:lnTo>
                <a:lnTo>
                  <a:pt x="22082" y="154548"/>
                </a:lnTo>
                <a:lnTo>
                  <a:pt x="23042" y="153588"/>
                </a:lnTo>
                <a:lnTo>
                  <a:pt x="24963" y="153588"/>
                </a:lnTo>
                <a:lnTo>
                  <a:pt x="25923" y="152643"/>
                </a:lnTo>
                <a:lnTo>
                  <a:pt x="26883" y="151668"/>
                </a:lnTo>
                <a:lnTo>
                  <a:pt x="2688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3729715" y="803512"/>
            <a:ext cx="30723" cy="133721"/>
          </a:xfrm>
          <a:custGeom>
            <a:avLst/>
            <a:gdLst/>
            <a:ahLst/>
            <a:cxnLst/>
            <a:rect l="l" t="t" r="r" b="b"/>
            <a:pathLst>
              <a:path w="30723" h="133721">
                <a:moveTo>
                  <a:pt x="19224" y="125649"/>
                </a:moveTo>
                <a:lnTo>
                  <a:pt x="28829" y="133721"/>
                </a:lnTo>
                <a:lnTo>
                  <a:pt x="30723" y="87112"/>
                </a:lnTo>
                <a:lnTo>
                  <a:pt x="28803" y="80391"/>
                </a:lnTo>
                <a:lnTo>
                  <a:pt x="28803" y="56388"/>
                </a:lnTo>
                <a:lnTo>
                  <a:pt x="29763" y="48707"/>
                </a:lnTo>
                <a:lnTo>
                  <a:pt x="30723" y="41987"/>
                </a:lnTo>
                <a:lnTo>
                  <a:pt x="28140" y="0"/>
                </a:lnTo>
                <a:lnTo>
                  <a:pt x="19202" y="8398"/>
                </a:lnTo>
                <a:lnTo>
                  <a:pt x="16443" y="11749"/>
                </a:lnTo>
                <a:lnTo>
                  <a:pt x="9569" y="22503"/>
                </a:lnTo>
                <a:lnTo>
                  <a:pt x="4815" y="34306"/>
                </a:lnTo>
                <a:lnTo>
                  <a:pt x="2988" y="41219"/>
                </a:lnTo>
                <a:lnTo>
                  <a:pt x="803" y="53756"/>
                </a:lnTo>
                <a:lnTo>
                  <a:pt x="0" y="66950"/>
                </a:lnTo>
                <a:lnTo>
                  <a:pt x="295" y="75277"/>
                </a:lnTo>
                <a:lnTo>
                  <a:pt x="1966" y="88026"/>
                </a:lnTo>
                <a:lnTo>
                  <a:pt x="4815" y="99594"/>
                </a:lnTo>
                <a:lnTo>
                  <a:pt x="11168" y="114439"/>
                </a:lnTo>
                <a:lnTo>
                  <a:pt x="18242" y="124542"/>
                </a:lnTo>
                <a:lnTo>
                  <a:pt x="19224" y="1256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3757855" y="788868"/>
            <a:ext cx="117782" cy="160309"/>
          </a:xfrm>
          <a:custGeom>
            <a:avLst/>
            <a:gdLst/>
            <a:ahLst/>
            <a:cxnLst/>
            <a:rect l="l" t="t" r="r" b="b"/>
            <a:pathLst>
              <a:path w="117782" h="160309">
                <a:moveTo>
                  <a:pt x="28506" y="136306"/>
                </a:moveTo>
                <a:lnTo>
                  <a:pt x="23706" y="133441"/>
                </a:lnTo>
                <a:lnTo>
                  <a:pt x="17945" y="129600"/>
                </a:lnTo>
                <a:lnTo>
                  <a:pt x="13144" y="125760"/>
                </a:lnTo>
                <a:lnTo>
                  <a:pt x="9304" y="120959"/>
                </a:lnTo>
                <a:lnTo>
                  <a:pt x="6424" y="115199"/>
                </a:lnTo>
                <a:lnTo>
                  <a:pt x="3543" y="109438"/>
                </a:lnTo>
                <a:lnTo>
                  <a:pt x="2583" y="101757"/>
                </a:lnTo>
                <a:lnTo>
                  <a:pt x="689" y="148366"/>
                </a:lnTo>
                <a:lnTo>
                  <a:pt x="12184" y="154548"/>
                </a:lnTo>
                <a:lnTo>
                  <a:pt x="17239" y="156506"/>
                </a:lnTo>
                <a:lnTo>
                  <a:pt x="29405" y="159358"/>
                </a:lnTo>
                <a:lnTo>
                  <a:pt x="42908" y="160309"/>
                </a:lnTo>
                <a:lnTo>
                  <a:pt x="51627" y="159846"/>
                </a:lnTo>
                <a:lnTo>
                  <a:pt x="64526" y="157454"/>
                </a:lnTo>
                <a:lnTo>
                  <a:pt x="75552" y="153588"/>
                </a:lnTo>
                <a:lnTo>
                  <a:pt x="89636" y="145673"/>
                </a:lnTo>
                <a:lnTo>
                  <a:pt x="98580" y="137281"/>
                </a:lnTo>
                <a:lnTo>
                  <a:pt x="108224" y="123165"/>
                </a:lnTo>
                <a:lnTo>
                  <a:pt x="112982" y="111358"/>
                </a:lnTo>
                <a:lnTo>
                  <a:pt x="114806" y="104446"/>
                </a:lnTo>
                <a:lnTo>
                  <a:pt x="116984" y="91909"/>
                </a:lnTo>
                <a:lnTo>
                  <a:pt x="117782" y="78714"/>
                </a:lnTo>
                <a:lnTo>
                  <a:pt x="117490" y="70401"/>
                </a:lnTo>
                <a:lnTo>
                  <a:pt x="115827" y="57647"/>
                </a:lnTo>
                <a:lnTo>
                  <a:pt x="112982" y="46085"/>
                </a:lnTo>
                <a:lnTo>
                  <a:pt x="106617" y="31223"/>
                </a:lnTo>
                <a:lnTo>
                  <a:pt x="99540" y="21122"/>
                </a:lnTo>
                <a:lnTo>
                  <a:pt x="88959" y="11943"/>
                </a:lnTo>
                <a:lnTo>
                  <a:pt x="77457" y="5760"/>
                </a:lnTo>
                <a:lnTo>
                  <a:pt x="72420" y="3807"/>
                </a:lnTo>
                <a:lnTo>
                  <a:pt x="60257" y="951"/>
                </a:lnTo>
                <a:lnTo>
                  <a:pt x="46749" y="0"/>
                </a:lnTo>
                <a:lnTo>
                  <a:pt x="38030" y="463"/>
                </a:lnTo>
                <a:lnTo>
                  <a:pt x="25131" y="2855"/>
                </a:lnTo>
                <a:lnTo>
                  <a:pt x="14105" y="6720"/>
                </a:lnTo>
                <a:lnTo>
                  <a:pt x="11268" y="7935"/>
                </a:lnTo>
                <a:lnTo>
                  <a:pt x="0" y="14644"/>
                </a:lnTo>
                <a:lnTo>
                  <a:pt x="2583" y="56631"/>
                </a:lnTo>
                <a:lnTo>
                  <a:pt x="4503" y="49926"/>
                </a:lnTo>
                <a:lnTo>
                  <a:pt x="7384" y="44165"/>
                </a:lnTo>
                <a:lnTo>
                  <a:pt x="11224" y="38389"/>
                </a:lnTo>
                <a:lnTo>
                  <a:pt x="15065" y="33604"/>
                </a:lnTo>
                <a:lnTo>
                  <a:pt x="19865" y="29763"/>
                </a:lnTo>
                <a:lnTo>
                  <a:pt x="24666" y="26883"/>
                </a:lnTo>
                <a:lnTo>
                  <a:pt x="30427" y="24002"/>
                </a:lnTo>
                <a:lnTo>
                  <a:pt x="37147" y="23042"/>
                </a:lnTo>
                <a:lnTo>
                  <a:pt x="53469" y="23042"/>
                </a:lnTo>
                <a:lnTo>
                  <a:pt x="61150" y="24002"/>
                </a:lnTo>
                <a:lnTo>
                  <a:pt x="66911" y="27843"/>
                </a:lnTo>
                <a:lnTo>
                  <a:pt x="72657" y="30723"/>
                </a:lnTo>
                <a:lnTo>
                  <a:pt x="76497" y="34549"/>
                </a:lnTo>
                <a:lnTo>
                  <a:pt x="80338" y="39364"/>
                </a:lnTo>
                <a:lnTo>
                  <a:pt x="83218" y="45110"/>
                </a:lnTo>
                <a:lnTo>
                  <a:pt x="86114" y="50886"/>
                </a:lnTo>
                <a:lnTo>
                  <a:pt x="87058" y="58552"/>
                </a:lnTo>
                <a:lnTo>
                  <a:pt x="88979" y="65272"/>
                </a:lnTo>
                <a:lnTo>
                  <a:pt x="89939" y="72953"/>
                </a:lnTo>
                <a:lnTo>
                  <a:pt x="89939" y="89275"/>
                </a:lnTo>
                <a:lnTo>
                  <a:pt x="88979" y="96956"/>
                </a:lnTo>
                <a:lnTo>
                  <a:pt x="87058" y="103677"/>
                </a:lnTo>
                <a:lnTo>
                  <a:pt x="85138" y="110398"/>
                </a:lnTo>
                <a:lnTo>
                  <a:pt x="82273" y="116159"/>
                </a:lnTo>
                <a:lnTo>
                  <a:pt x="78433" y="121919"/>
                </a:lnTo>
                <a:lnTo>
                  <a:pt x="75552" y="126720"/>
                </a:lnTo>
                <a:lnTo>
                  <a:pt x="70752" y="130561"/>
                </a:lnTo>
                <a:lnTo>
                  <a:pt x="64991" y="133441"/>
                </a:lnTo>
                <a:lnTo>
                  <a:pt x="59230" y="136306"/>
                </a:lnTo>
                <a:lnTo>
                  <a:pt x="52509" y="137281"/>
                </a:lnTo>
                <a:lnTo>
                  <a:pt x="36187" y="137281"/>
                </a:lnTo>
                <a:lnTo>
                  <a:pt x="28506" y="13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3915003" y="788868"/>
            <a:ext cx="124800" cy="157429"/>
          </a:xfrm>
          <a:custGeom>
            <a:avLst/>
            <a:gdLst/>
            <a:ahLst/>
            <a:cxnLst/>
            <a:rect l="l" t="t" r="r" b="b"/>
            <a:pathLst>
              <a:path w="124800" h="157429">
                <a:moveTo>
                  <a:pt x="23987" y="26883"/>
                </a:moveTo>
                <a:lnTo>
                  <a:pt x="23987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67" y="3840"/>
                </a:lnTo>
                <a:lnTo>
                  <a:pt x="21107" y="3840"/>
                </a:lnTo>
                <a:lnTo>
                  <a:pt x="20162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69"/>
                </a:lnTo>
                <a:lnTo>
                  <a:pt x="1920" y="156469"/>
                </a:lnTo>
                <a:lnTo>
                  <a:pt x="3840" y="157429"/>
                </a:lnTo>
                <a:lnTo>
                  <a:pt x="21107" y="157429"/>
                </a:lnTo>
                <a:lnTo>
                  <a:pt x="23042" y="156469"/>
                </a:lnTo>
                <a:lnTo>
                  <a:pt x="24947" y="156469"/>
                </a:lnTo>
                <a:lnTo>
                  <a:pt x="24947" y="155524"/>
                </a:lnTo>
                <a:lnTo>
                  <a:pt x="25908" y="155524"/>
                </a:lnTo>
                <a:lnTo>
                  <a:pt x="25908" y="51831"/>
                </a:lnTo>
                <a:lnTo>
                  <a:pt x="29289" y="47718"/>
                </a:lnTo>
                <a:lnTo>
                  <a:pt x="38381" y="37958"/>
                </a:lnTo>
                <a:lnTo>
                  <a:pt x="47030" y="30723"/>
                </a:lnTo>
                <a:lnTo>
                  <a:pt x="53751" y="25923"/>
                </a:lnTo>
                <a:lnTo>
                  <a:pt x="60472" y="23042"/>
                </a:lnTo>
                <a:lnTo>
                  <a:pt x="72953" y="23042"/>
                </a:lnTo>
                <a:lnTo>
                  <a:pt x="76794" y="24002"/>
                </a:lnTo>
                <a:lnTo>
                  <a:pt x="80634" y="26883"/>
                </a:lnTo>
                <a:lnTo>
                  <a:pt x="85435" y="28803"/>
                </a:lnTo>
                <a:lnTo>
                  <a:pt x="88315" y="31683"/>
                </a:lnTo>
                <a:lnTo>
                  <a:pt x="90236" y="34549"/>
                </a:lnTo>
                <a:lnTo>
                  <a:pt x="93116" y="38389"/>
                </a:lnTo>
                <a:lnTo>
                  <a:pt x="95036" y="43205"/>
                </a:lnTo>
                <a:lnTo>
                  <a:pt x="95996" y="47990"/>
                </a:lnTo>
                <a:lnTo>
                  <a:pt x="97917" y="52791"/>
                </a:lnTo>
                <a:lnTo>
                  <a:pt x="97917" y="153588"/>
                </a:lnTo>
                <a:lnTo>
                  <a:pt x="98877" y="154548"/>
                </a:lnTo>
                <a:lnTo>
                  <a:pt x="98877" y="155524"/>
                </a:lnTo>
                <a:lnTo>
                  <a:pt x="99837" y="155524"/>
                </a:lnTo>
                <a:lnTo>
                  <a:pt x="99837" y="156469"/>
                </a:lnTo>
                <a:lnTo>
                  <a:pt x="100797" y="156469"/>
                </a:lnTo>
                <a:lnTo>
                  <a:pt x="101757" y="157429"/>
                </a:lnTo>
                <a:lnTo>
                  <a:pt x="119984" y="157429"/>
                </a:lnTo>
                <a:lnTo>
                  <a:pt x="120959" y="156469"/>
                </a:lnTo>
                <a:lnTo>
                  <a:pt x="122864" y="156469"/>
                </a:lnTo>
                <a:lnTo>
                  <a:pt x="123825" y="155524"/>
                </a:lnTo>
                <a:lnTo>
                  <a:pt x="124800" y="154548"/>
                </a:lnTo>
                <a:lnTo>
                  <a:pt x="124789" y="62432"/>
                </a:lnTo>
                <a:lnTo>
                  <a:pt x="123982" y="49002"/>
                </a:lnTo>
                <a:lnTo>
                  <a:pt x="121904" y="37444"/>
                </a:lnTo>
                <a:lnTo>
                  <a:pt x="119984" y="30723"/>
                </a:lnTo>
                <a:lnTo>
                  <a:pt x="117119" y="24002"/>
                </a:lnTo>
                <a:lnTo>
                  <a:pt x="113278" y="18242"/>
                </a:lnTo>
                <a:lnTo>
                  <a:pt x="109438" y="13441"/>
                </a:lnTo>
                <a:lnTo>
                  <a:pt x="103677" y="8641"/>
                </a:lnTo>
                <a:lnTo>
                  <a:pt x="96956" y="5760"/>
                </a:lnTo>
                <a:lnTo>
                  <a:pt x="90236" y="1920"/>
                </a:lnTo>
                <a:lnTo>
                  <a:pt x="82555" y="0"/>
                </a:lnTo>
                <a:lnTo>
                  <a:pt x="72501" y="2"/>
                </a:lnTo>
                <a:lnTo>
                  <a:pt x="60258" y="1983"/>
                </a:lnTo>
                <a:lnTo>
                  <a:pt x="47990" y="6720"/>
                </a:lnTo>
                <a:lnTo>
                  <a:pt x="43528" y="9660"/>
                </a:lnTo>
                <a:lnTo>
                  <a:pt x="33668" y="17326"/>
                </a:lnTo>
                <a:lnTo>
                  <a:pt x="23987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4070512" y="909827"/>
            <a:ext cx="52806" cy="82555"/>
          </a:xfrm>
          <a:custGeom>
            <a:avLst/>
            <a:gdLst/>
            <a:ahLst/>
            <a:cxnLst/>
            <a:rect l="l" t="t" r="r" b="b"/>
            <a:pathLst>
              <a:path w="52806" h="82555">
                <a:moveTo>
                  <a:pt x="3840" y="82555"/>
                </a:moveTo>
                <a:lnTo>
                  <a:pt x="14401" y="82555"/>
                </a:lnTo>
                <a:lnTo>
                  <a:pt x="15361" y="81594"/>
                </a:lnTo>
                <a:lnTo>
                  <a:pt x="16322" y="81594"/>
                </a:lnTo>
                <a:lnTo>
                  <a:pt x="18242" y="80634"/>
                </a:lnTo>
                <a:lnTo>
                  <a:pt x="19202" y="79674"/>
                </a:lnTo>
                <a:lnTo>
                  <a:pt x="20162" y="79674"/>
                </a:lnTo>
                <a:lnTo>
                  <a:pt x="21122" y="78714"/>
                </a:lnTo>
                <a:lnTo>
                  <a:pt x="21122" y="77754"/>
                </a:lnTo>
                <a:lnTo>
                  <a:pt x="43205" y="45110"/>
                </a:lnTo>
                <a:lnTo>
                  <a:pt x="45125" y="42230"/>
                </a:lnTo>
                <a:lnTo>
                  <a:pt x="47030" y="39349"/>
                </a:lnTo>
                <a:lnTo>
                  <a:pt x="48006" y="37429"/>
                </a:lnTo>
                <a:lnTo>
                  <a:pt x="48966" y="34564"/>
                </a:lnTo>
                <a:lnTo>
                  <a:pt x="49926" y="32628"/>
                </a:lnTo>
                <a:lnTo>
                  <a:pt x="50871" y="29748"/>
                </a:lnTo>
                <a:lnTo>
                  <a:pt x="51846" y="26883"/>
                </a:lnTo>
                <a:lnTo>
                  <a:pt x="52806" y="24947"/>
                </a:lnTo>
                <a:lnTo>
                  <a:pt x="52806" y="7680"/>
                </a:lnTo>
                <a:lnTo>
                  <a:pt x="51846" y="5760"/>
                </a:lnTo>
                <a:lnTo>
                  <a:pt x="51846" y="3840"/>
                </a:lnTo>
                <a:lnTo>
                  <a:pt x="50871" y="2880"/>
                </a:lnTo>
                <a:lnTo>
                  <a:pt x="48966" y="1920"/>
                </a:lnTo>
                <a:lnTo>
                  <a:pt x="48006" y="960"/>
                </a:lnTo>
                <a:lnTo>
                  <a:pt x="47030" y="960"/>
                </a:lnTo>
                <a:lnTo>
                  <a:pt x="45125" y="0"/>
                </a:lnTo>
                <a:lnTo>
                  <a:pt x="30723" y="0"/>
                </a:lnTo>
                <a:lnTo>
                  <a:pt x="28803" y="960"/>
                </a:lnTo>
                <a:lnTo>
                  <a:pt x="26883" y="960"/>
                </a:lnTo>
                <a:lnTo>
                  <a:pt x="25923" y="1920"/>
                </a:lnTo>
                <a:lnTo>
                  <a:pt x="24963" y="2880"/>
                </a:lnTo>
                <a:lnTo>
                  <a:pt x="24003" y="3840"/>
                </a:lnTo>
                <a:lnTo>
                  <a:pt x="23042" y="5760"/>
                </a:lnTo>
                <a:lnTo>
                  <a:pt x="22082" y="7680"/>
                </a:lnTo>
                <a:lnTo>
                  <a:pt x="22082" y="33588"/>
                </a:lnTo>
                <a:lnTo>
                  <a:pt x="960" y="77754"/>
                </a:lnTo>
                <a:lnTo>
                  <a:pt x="0" y="78714"/>
                </a:lnTo>
                <a:lnTo>
                  <a:pt x="0" y="81594"/>
                </a:lnTo>
                <a:lnTo>
                  <a:pt x="1920" y="81594"/>
                </a:lnTo>
                <a:lnTo>
                  <a:pt x="1920" y="82555"/>
                </a:lnTo>
                <a:lnTo>
                  <a:pt x="3840" y="825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/>
          <p:nvPr/>
        </p:nvSpPr>
        <p:spPr>
          <a:xfrm>
            <a:off x="1953782" y="1097965"/>
            <a:ext cx="0" cy="2607769"/>
          </a:xfrm>
          <a:custGeom>
            <a:avLst/>
            <a:gdLst/>
            <a:ahLst/>
            <a:cxnLst/>
            <a:rect l="l" t="t" r="r" b="b"/>
            <a:pathLst>
              <a:path w="0" h="2607769">
                <a:moveTo>
                  <a:pt x="0" y="0"/>
                </a:moveTo>
                <a:lnTo>
                  <a:pt x="0" y="2607769"/>
                </a:lnTo>
              </a:path>
            </a:pathLst>
          </a:custGeom>
          <a:ln w="89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/>
          <p:nvPr/>
        </p:nvSpPr>
        <p:spPr>
          <a:xfrm>
            <a:off x="1917298" y="3681252"/>
            <a:ext cx="36484" cy="0"/>
          </a:xfrm>
          <a:custGeom>
            <a:avLst/>
            <a:gdLst/>
            <a:ahLst/>
            <a:cxnLst/>
            <a:rect l="l" t="t" r="r" b="b"/>
            <a:pathLst>
              <a:path w="36484" h="0">
                <a:moveTo>
                  <a:pt x="0" y="0"/>
                </a:moveTo>
                <a:lnTo>
                  <a:pt x="36484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" name="object 38"/>
          <p:cNvSpPr/>
          <p:nvPr/>
        </p:nvSpPr>
        <p:spPr>
          <a:xfrm>
            <a:off x="1917298" y="3358233"/>
            <a:ext cx="36484" cy="0"/>
          </a:xfrm>
          <a:custGeom>
            <a:avLst/>
            <a:gdLst/>
            <a:ahLst/>
            <a:cxnLst/>
            <a:rect l="l" t="t" r="r" b="b"/>
            <a:pathLst>
              <a:path w="36484" h="0">
                <a:moveTo>
                  <a:pt x="0" y="0"/>
                </a:moveTo>
                <a:lnTo>
                  <a:pt x="36484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" name="object 39"/>
          <p:cNvSpPr/>
          <p:nvPr/>
        </p:nvSpPr>
        <p:spPr>
          <a:xfrm>
            <a:off x="1917298" y="3035198"/>
            <a:ext cx="36484" cy="0"/>
          </a:xfrm>
          <a:custGeom>
            <a:avLst/>
            <a:gdLst/>
            <a:ahLst/>
            <a:cxnLst/>
            <a:rect l="l" t="t" r="r" b="b"/>
            <a:pathLst>
              <a:path w="36484" h="0">
                <a:moveTo>
                  <a:pt x="0" y="0"/>
                </a:moveTo>
                <a:lnTo>
                  <a:pt x="36484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" name="object 40"/>
          <p:cNvSpPr/>
          <p:nvPr/>
        </p:nvSpPr>
        <p:spPr>
          <a:xfrm>
            <a:off x="1917298" y="2712163"/>
            <a:ext cx="36484" cy="0"/>
          </a:xfrm>
          <a:custGeom>
            <a:avLst/>
            <a:gdLst/>
            <a:ahLst/>
            <a:cxnLst/>
            <a:rect l="l" t="t" r="r" b="b"/>
            <a:pathLst>
              <a:path w="36484" h="0">
                <a:moveTo>
                  <a:pt x="0" y="0"/>
                </a:moveTo>
                <a:lnTo>
                  <a:pt x="36484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" name="object 41"/>
          <p:cNvSpPr/>
          <p:nvPr/>
        </p:nvSpPr>
        <p:spPr>
          <a:xfrm>
            <a:off x="1917298" y="2389144"/>
            <a:ext cx="36484" cy="0"/>
          </a:xfrm>
          <a:custGeom>
            <a:avLst/>
            <a:gdLst/>
            <a:ahLst/>
            <a:cxnLst/>
            <a:rect l="l" t="t" r="r" b="b"/>
            <a:pathLst>
              <a:path w="36484" h="0">
                <a:moveTo>
                  <a:pt x="0" y="0"/>
                </a:moveTo>
                <a:lnTo>
                  <a:pt x="36484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" name="object 42"/>
          <p:cNvSpPr/>
          <p:nvPr/>
        </p:nvSpPr>
        <p:spPr>
          <a:xfrm>
            <a:off x="1917298" y="2067549"/>
            <a:ext cx="36484" cy="0"/>
          </a:xfrm>
          <a:custGeom>
            <a:avLst/>
            <a:gdLst/>
            <a:ahLst/>
            <a:cxnLst/>
            <a:rect l="l" t="t" r="r" b="b"/>
            <a:pathLst>
              <a:path w="36484" h="0">
                <a:moveTo>
                  <a:pt x="0" y="0"/>
                </a:moveTo>
                <a:lnTo>
                  <a:pt x="36484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" name="object 43"/>
          <p:cNvSpPr/>
          <p:nvPr/>
        </p:nvSpPr>
        <p:spPr>
          <a:xfrm>
            <a:off x="1917298" y="1744035"/>
            <a:ext cx="36484" cy="0"/>
          </a:xfrm>
          <a:custGeom>
            <a:avLst/>
            <a:gdLst/>
            <a:ahLst/>
            <a:cxnLst/>
            <a:rect l="l" t="t" r="r" b="b"/>
            <a:pathLst>
              <a:path w="36484" h="0">
                <a:moveTo>
                  <a:pt x="0" y="0"/>
                </a:moveTo>
                <a:lnTo>
                  <a:pt x="36484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/>
          <p:nvPr/>
        </p:nvSpPr>
        <p:spPr>
          <a:xfrm>
            <a:off x="1917298" y="1421008"/>
            <a:ext cx="36484" cy="0"/>
          </a:xfrm>
          <a:custGeom>
            <a:avLst/>
            <a:gdLst/>
            <a:ahLst/>
            <a:cxnLst/>
            <a:rect l="l" t="t" r="r" b="b"/>
            <a:pathLst>
              <a:path w="36484" h="0">
                <a:moveTo>
                  <a:pt x="0" y="0"/>
                </a:moveTo>
                <a:lnTo>
                  <a:pt x="36484" y="0"/>
                </a:lnTo>
              </a:path>
            </a:pathLst>
          </a:custGeom>
          <a:ln w="98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" name="object 45"/>
          <p:cNvSpPr/>
          <p:nvPr/>
        </p:nvSpPr>
        <p:spPr>
          <a:xfrm>
            <a:off x="1917298" y="1097981"/>
            <a:ext cx="36484" cy="0"/>
          </a:xfrm>
          <a:custGeom>
            <a:avLst/>
            <a:gdLst/>
            <a:ahLst/>
            <a:cxnLst/>
            <a:rect l="l" t="t" r="r" b="b"/>
            <a:pathLst>
              <a:path w="36484" h="0">
                <a:moveTo>
                  <a:pt x="0" y="0"/>
                </a:moveTo>
                <a:lnTo>
                  <a:pt x="36484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/>
          <p:nvPr/>
        </p:nvSpPr>
        <p:spPr>
          <a:xfrm>
            <a:off x="1953783" y="3681253"/>
            <a:ext cx="1811472" cy="0"/>
          </a:xfrm>
          <a:custGeom>
            <a:avLst/>
            <a:gdLst/>
            <a:ahLst/>
            <a:cxnLst/>
            <a:rect l="l" t="t" r="r" b="b"/>
            <a:pathLst>
              <a:path w="1811472" h="0">
                <a:moveTo>
                  <a:pt x="0" y="0"/>
                </a:moveTo>
                <a:lnTo>
                  <a:pt x="1811472" y="0"/>
                </a:lnTo>
              </a:path>
            </a:pathLst>
          </a:custGeom>
          <a:ln w="89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" name="object 47"/>
          <p:cNvSpPr/>
          <p:nvPr/>
        </p:nvSpPr>
        <p:spPr>
          <a:xfrm>
            <a:off x="1994093" y="3701895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25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/>
          <p:nvPr/>
        </p:nvSpPr>
        <p:spPr>
          <a:xfrm>
            <a:off x="2038258" y="3701895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25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" name="object 49"/>
          <p:cNvSpPr/>
          <p:nvPr/>
        </p:nvSpPr>
        <p:spPr>
          <a:xfrm>
            <a:off x="2082408" y="3701895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25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" name="object 50"/>
          <p:cNvSpPr/>
          <p:nvPr/>
        </p:nvSpPr>
        <p:spPr>
          <a:xfrm>
            <a:off x="2127534" y="3701895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25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" name="object 51"/>
          <p:cNvSpPr/>
          <p:nvPr/>
        </p:nvSpPr>
        <p:spPr>
          <a:xfrm>
            <a:off x="2170724" y="3701895"/>
            <a:ext cx="7696" cy="0"/>
          </a:xfrm>
          <a:custGeom>
            <a:avLst/>
            <a:gdLst/>
            <a:ahLst/>
            <a:cxnLst/>
            <a:rect l="l" t="t" r="r" b="b"/>
            <a:pathLst>
              <a:path w="7696" h="0">
                <a:moveTo>
                  <a:pt x="0" y="0"/>
                </a:moveTo>
                <a:lnTo>
                  <a:pt x="7696" y="0"/>
                </a:lnTo>
              </a:path>
            </a:pathLst>
          </a:custGeom>
          <a:ln w="425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/>
          <p:nvPr/>
        </p:nvSpPr>
        <p:spPr>
          <a:xfrm>
            <a:off x="2214890" y="3701895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25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" name="object 53"/>
          <p:cNvSpPr/>
          <p:nvPr/>
        </p:nvSpPr>
        <p:spPr>
          <a:xfrm>
            <a:off x="2259055" y="3701895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25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" name="object 54"/>
          <p:cNvSpPr/>
          <p:nvPr/>
        </p:nvSpPr>
        <p:spPr>
          <a:xfrm>
            <a:off x="2303205" y="3701895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25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" name="object 55"/>
          <p:cNvSpPr/>
          <p:nvPr/>
        </p:nvSpPr>
        <p:spPr>
          <a:xfrm>
            <a:off x="2348331" y="3701895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25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" name="object 56"/>
          <p:cNvSpPr/>
          <p:nvPr/>
        </p:nvSpPr>
        <p:spPr>
          <a:xfrm>
            <a:off x="2391521" y="3701895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25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" name="object 57"/>
          <p:cNvSpPr/>
          <p:nvPr/>
        </p:nvSpPr>
        <p:spPr>
          <a:xfrm>
            <a:off x="2435687" y="3701895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25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/>
          <p:nvPr/>
        </p:nvSpPr>
        <p:spPr>
          <a:xfrm>
            <a:off x="2479852" y="3701895"/>
            <a:ext cx="7665" cy="0"/>
          </a:xfrm>
          <a:custGeom>
            <a:avLst/>
            <a:gdLst/>
            <a:ahLst/>
            <a:cxnLst/>
            <a:rect l="l" t="t" r="r" b="b"/>
            <a:pathLst>
              <a:path w="7665" h="0">
                <a:moveTo>
                  <a:pt x="0" y="0"/>
                </a:moveTo>
                <a:lnTo>
                  <a:pt x="7665" y="0"/>
                </a:lnTo>
              </a:path>
            </a:pathLst>
          </a:custGeom>
          <a:ln w="425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/>
          <p:nvPr/>
        </p:nvSpPr>
        <p:spPr>
          <a:xfrm>
            <a:off x="2524003" y="3701895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25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/>
          <p:nvPr/>
        </p:nvSpPr>
        <p:spPr>
          <a:xfrm>
            <a:off x="2569113" y="3701895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25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" name="object 61"/>
          <p:cNvSpPr/>
          <p:nvPr/>
        </p:nvSpPr>
        <p:spPr>
          <a:xfrm>
            <a:off x="2612318" y="3701895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25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" name="object 62"/>
          <p:cNvSpPr/>
          <p:nvPr/>
        </p:nvSpPr>
        <p:spPr>
          <a:xfrm>
            <a:off x="2656469" y="3701895"/>
            <a:ext cx="8656" cy="0"/>
          </a:xfrm>
          <a:custGeom>
            <a:avLst/>
            <a:gdLst/>
            <a:ahLst/>
            <a:cxnLst/>
            <a:rect l="l" t="t" r="r" b="b"/>
            <a:pathLst>
              <a:path w="8656" h="0">
                <a:moveTo>
                  <a:pt x="0" y="0"/>
                </a:moveTo>
                <a:lnTo>
                  <a:pt x="8656" y="0"/>
                </a:lnTo>
              </a:path>
            </a:pathLst>
          </a:custGeom>
          <a:ln w="425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" name="object 63"/>
          <p:cNvSpPr/>
          <p:nvPr/>
        </p:nvSpPr>
        <p:spPr>
          <a:xfrm>
            <a:off x="2700634" y="3701895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25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" name="object 64"/>
          <p:cNvSpPr/>
          <p:nvPr/>
        </p:nvSpPr>
        <p:spPr>
          <a:xfrm>
            <a:off x="2744800" y="3701895"/>
            <a:ext cx="8625" cy="0"/>
          </a:xfrm>
          <a:custGeom>
            <a:avLst/>
            <a:gdLst/>
            <a:ahLst/>
            <a:cxnLst/>
            <a:rect l="l" t="t" r="r" b="b"/>
            <a:pathLst>
              <a:path w="8625" h="0">
                <a:moveTo>
                  <a:pt x="0" y="0"/>
                </a:moveTo>
                <a:lnTo>
                  <a:pt x="8625" y="0"/>
                </a:lnTo>
              </a:path>
            </a:pathLst>
          </a:custGeom>
          <a:ln w="425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" name="object 65"/>
          <p:cNvSpPr/>
          <p:nvPr/>
        </p:nvSpPr>
        <p:spPr>
          <a:xfrm>
            <a:off x="2789910" y="3701895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25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/>
          <p:nvPr/>
        </p:nvSpPr>
        <p:spPr>
          <a:xfrm>
            <a:off x="2833116" y="3701895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25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" name="object 67"/>
          <p:cNvSpPr/>
          <p:nvPr/>
        </p:nvSpPr>
        <p:spPr>
          <a:xfrm>
            <a:off x="2877266" y="3701895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25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/>
          <p:nvPr/>
        </p:nvSpPr>
        <p:spPr>
          <a:xfrm>
            <a:off x="2921431" y="3701895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25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" name="object 69"/>
          <p:cNvSpPr/>
          <p:nvPr/>
        </p:nvSpPr>
        <p:spPr>
          <a:xfrm>
            <a:off x="2965597" y="3701895"/>
            <a:ext cx="8625" cy="0"/>
          </a:xfrm>
          <a:custGeom>
            <a:avLst/>
            <a:gdLst/>
            <a:ahLst/>
            <a:cxnLst/>
            <a:rect l="l" t="t" r="r" b="b"/>
            <a:pathLst>
              <a:path w="8625" h="0">
                <a:moveTo>
                  <a:pt x="0" y="0"/>
                </a:moveTo>
                <a:lnTo>
                  <a:pt x="8625" y="0"/>
                </a:lnTo>
              </a:path>
            </a:pathLst>
          </a:custGeom>
          <a:ln w="425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/>
          <p:nvPr/>
        </p:nvSpPr>
        <p:spPr>
          <a:xfrm>
            <a:off x="3010707" y="3701895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25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" name="object 71"/>
          <p:cNvSpPr/>
          <p:nvPr/>
        </p:nvSpPr>
        <p:spPr>
          <a:xfrm>
            <a:off x="3053913" y="3701895"/>
            <a:ext cx="7665" cy="0"/>
          </a:xfrm>
          <a:custGeom>
            <a:avLst/>
            <a:gdLst/>
            <a:ahLst/>
            <a:cxnLst/>
            <a:rect l="l" t="t" r="r" b="b"/>
            <a:pathLst>
              <a:path w="7665" h="0">
                <a:moveTo>
                  <a:pt x="0" y="0"/>
                </a:moveTo>
                <a:lnTo>
                  <a:pt x="7665" y="0"/>
                </a:lnTo>
              </a:path>
            </a:pathLst>
          </a:custGeom>
          <a:ln w="425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/>
          <p:nvPr/>
        </p:nvSpPr>
        <p:spPr>
          <a:xfrm>
            <a:off x="3098063" y="3701895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25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/>
          <p:nvPr/>
        </p:nvSpPr>
        <p:spPr>
          <a:xfrm>
            <a:off x="3142213" y="3701895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25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/>
          <p:nvPr/>
        </p:nvSpPr>
        <p:spPr>
          <a:xfrm>
            <a:off x="3186379" y="3701895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25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/>
          <p:nvPr/>
        </p:nvSpPr>
        <p:spPr>
          <a:xfrm>
            <a:off x="3231504" y="3701895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25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/>
          <p:nvPr/>
        </p:nvSpPr>
        <p:spPr>
          <a:xfrm>
            <a:off x="3274694" y="3701895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25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/>
          <p:nvPr/>
        </p:nvSpPr>
        <p:spPr>
          <a:xfrm>
            <a:off x="3319820" y="3701895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25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/>
          <p:nvPr/>
        </p:nvSpPr>
        <p:spPr>
          <a:xfrm>
            <a:off x="3363010" y="3701895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25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/>
          <p:nvPr/>
        </p:nvSpPr>
        <p:spPr>
          <a:xfrm>
            <a:off x="3408136" y="3701895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25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" name="object 80"/>
          <p:cNvSpPr/>
          <p:nvPr/>
        </p:nvSpPr>
        <p:spPr>
          <a:xfrm>
            <a:off x="3452301" y="3701895"/>
            <a:ext cx="8625" cy="0"/>
          </a:xfrm>
          <a:custGeom>
            <a:avLst/>
            <a:gdLst/>
            <a:ahLst/>
            <a:cxnLst/>
            <a:rect l="l" t="t" r="r" b="b"/>
            <a:pathLst>
              <a:path w="8625" h="0">
                <a:moveTo>
                  <a:pt x="0" y="0"/>
                </a:moveTo>
                <a:lnTo>
                  <a:pt x="8625" y="0"/>
                </a:lnTo>
              </a:path>
            </a:pathLst>
          </a:custGeom>
          <a:ln w="425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" name="object 81"/>
          <p:cNvSpPr/>
          <p:nvPr/>
        </p:nvSpPr>
        <p:spPr>
          <a:xfrm>
            <a:off x="3495492" y="3701895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25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" name="object 82"/>
          <p:cNvSpPr/>
          <p:nvPr/>
        </p:nvSpPr>
        <p:spPr>
          <a:xfrm>
            <a:off x="3540602" y="3701895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25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/>
          <p:nvPr/>
        </p:nvSpPr>
        <p:spPr>
          <a:xfrm>
            <a:off x="3584768" y="3701895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25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/>
          <p:nvPr/>
        </p:nvSpPr>
        <p:spPr>
          <a:xfrm>
            <a:off x="3628933" y="3701895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25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3673083" y="3701895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25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3716289" y="3701895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25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3761399" y="3701895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25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2801432" y="1577964"/>
            <a:ext cx="72953" cy="55686"/>
          </a:xfrm>
          <a:custGeom>
            <a:avLst/>
            <a:gdLst/>
            <a:ahLst/>
            <a:cxnLst/>
            <a:rect l="l" t="t" r="r" b="b"/>
            <a:pathLst>
              <a:path w="72953" h="55686">
                <a:moveTo>
                  <a:pt x="1920" y="35509"/>
                </a:moveTo>
                <a:lnTo>
                  <a:pt x="0" y="42230"/>
                </a:lnTo>
                <a:lnTo>
                  <a:pt x="3840" y="48966"/>
                </a:lnTo>
                <a:lnTo>
                  <a:pt x="6720" y="53751"/>
                </a:lnTo>
                <a:lnTo>
                  <a:pt x="14401" y="55686"/>
                </a:lnTo>
                <a:lnTo>
                  <a:pt x="21122" y="51846"/>
                </a:lnTo>
                <a:lnTo>
                  <a:pt x="65272" y="24002"/>
                </a:lnTo>
                <a:lnTo>
                  <a:pt x="71033" y="20162"/>
                </a:lnTo>
                <a:lnTo>
                  <a:pt x="72953" y="12481"/>
                </a:lnTo>
                <a:lnTo>
                  <a:pt x="69113" y="6720"/>
                </a:lnTo>
                <a:lnTo>
                  <a:pt x="65272" y="960"/>
                </a:lnTo>
                <a:lnTo>
                  <a:pt x="57591" y="0"/>
                </a:lnTo>
                <a:lnTo>
                  <a:pt x="51846" y="3840"/>
                </a:lnTo>
                <a:lnTo>
                  <a:pt x="7680" y="31683"/>
                </a:lnTo>
                <a:lnTo>
                  <a:pt x="1920" y="35509"/>
                </a:lnTo>
                <a:close/>
              </a:path>
            </a:pathLst>
          </a:custGeom>
          <a:solidFill>
            <a:srgbClr val="F6923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1963369" y="1386931"/>
            <a:ext cx="864946" cy="252465"/>
          </a:xfrm>
          <a:custGeom>
            <a:avLst/>
            <a:gdLst/>
            <a:ahLst/>
            <a:cxnLst/>
            <a:rect l="l" t="t" r="r" b="b"/>
            <a:pathLst>
              <a:path w="864946" h="252465">
                <a:moveTo>
                  <a:pt x="2895" y="7680"/>
                </a:moveTo>
                <a:lnTo>
                  <a:pt x="0" y="13441"/>
                </a:lnTo>
                <a:lnTo>
                  <a:pt x="975" y="21122"/>
                </a:lnTo>
                <a:lnTo>
                  <a:pt x="7680" y="23987"/>
                </a:lnTo>
                <a:lnTo>
                  <a:pt x="50886" y="49911"/>
                </a:lnTo>
                <a:lnTo>
                  <a:pt x="51846" y="50886"/>
                </a:lnTo>
                <a:lnTo>
                  <a:pt x="53766" y="50886"/>
                </a:lnTo>
                <a:lnTo>
                  <a:pt x="58567" y="27828"/>
                </a:lnTo>
                <a:lnTo>
                  <a:pt x="63367" y="28803"/>
                </a:lnTo>
                <a:lnTo>
                  <a:pt x="62761" y="28453"/>
                </a:lnTo>
                <a:lnTo>
                  <a:pt x="20177" y="3840"/>
                </a:lnTo>
                <a:lnTo>
                  <a:pt x="14401" y="0"/>
                </a:lnTo>
                <a:lnTo>
                  <a:pt x="6720" y="1920"/>
                </a:lnTo>
                <a:lnTo>
                  <a:pt x="2895" y="7680"/>
                </a:lnTo>
                <a:close/>
              </a:path>
              <a:path w="864946" h="252465">
                <a:moveTo>
                  <a:pt x="103692" y="34549"/>
                </a:moveTo>
                <a:lnTo>
                  <a:pt x="99852" y="34549"/>
                </a:lnTo>
                <a:lnTo>
                  <a:pt x="100812" y="58552"/>
                </a:lnTo>
                <a:lnTo>
                  <a:pt x="103692" y="58552"/>
                </a:lnTo>
                <a:lnTo>
                  <a:pt x="140704" y="51147"/>
                </a:lnTo>
                <a:lnTo>
                  <a:pt x="136321" y="47045"/>
                </a:lnTo>
                <a:lnTo>
                  <a:pt x="103692" y="34549"/>
                </a:lnTo>
                <a:close/>
              </a:path>
              <a:path w="864946" h="252465">
                <a:moveTo>
                  <a:pt x="228478" y="118079"/>
                </a:moveTo>
                <a:lnTo>
                  <a:pt x="225597" y="137266"/>
                </a:lnTo>
                <a:lnTo>
                  <a:pt x="228478" y="141122"/>
                </a:lnTo>
                <a:lnTo>
                  <a:pt x="235198" y="142082"/>
                </a:lnTo>
                <a:lnTo>
                  <a:pt x="243840" y="120959"/>
                </a:lnTo>
                <a:lnTo>
                  <a:pt x="237328" y="114038"/>
                </a:lnTo>
                <a:lnTo>
                  <a:pt x="197769" y="71993"/>
                </a:lnTo>
                <a:lnTo>
                  <a:pt x="152643" y="29763"/>
                </a:lnTo>
                <a:lnTo>
                  <a:pt x="150723" y="26883"/>
                </a:lnTo>
                <a:lnTo>
                  <a:pt x="145923" y="25923"/>
                </a:lnTo>
                <a:lnTo>
                  <a:pt x="143042" y="26883"/>
                </a:lnTo>
                <a:lnTo>
                  <a:pt x="146883" y="49911"/>
                </a:lnTo>
                <a:lnTo>
                  <a:pt x="181447" y="89275"/>
                </a:lnTo>
                <a:lnTo>
                  <a:pt x="225597" y="137266"/>
                </a:lnTo>
                <a:lnTo>
                  <a:pt x="228478" y="118079"/>
                </a:lnTo>
                <a:close/>
              </a:path>
              <a:path w="864946" h="252465">
                <a:moveTo>
                  <a:pt x="243840" y="120959"/>
                </a:moveTo>
                <a:lnTo>
                  <a:pt x="235198" y="142082"/>
                </a:lnTo>
                <a:lnTo>
                  <a:pt x="239039" y="140147"/>
                </a:lnTo>
                <a:lnTo>
                  <a:pt x="279057" y="121486"/>
                </a:lnTo>
                <a:lnTo>
                  <a:pt x="320649" y="127680"/>
                </a:lnTo>
                <a:lnTo>
                  <a:pt x="318714" y="126720"/>
                </a:lnTo>
                <a:lnTo>
                  <a:pt x="361919" y="140147"/>
                </a:lnTo>
                <a:lnTo>
                  <a:pt x="362879" y="141122"/>
                </a:lnTo>
                <a:lnTo>
                  <a:pt x="364799" y="141122"/>
                </a:lnTo>
                <a:lnTo>
                  <a:pt x="404913" y="144537"/>
                </a:lnTo>
                <a:lnTo>
                  <a:pt x="402229" y="142082"/>
                </a:lnTo>
                <a:lnTo>
                  <a:pt x="410885" y="120959"/>
                </a:lnTo>
                <a:lnTo>
                  <a:pt x="366720" y="116159"/>
                </a:lnTo>
                <a:lnTo>
                  <a:pt x="369600" y="117119"/>
                </a:lnTo>
                <a:lnTo>
                  <a:pt x="326395" y="103677"/>
                </a:lnTo>
                <a:lnTo>
                  <a:pt x="324474" y="103677"/>
                </a:lnTo>
                <a:lnTo>
                  <a:pt x="282244" y="119999"/>
                </a:lnTo>
                <a:lnTo>
                  <a:pt x="275523" y="120959"/>
                </a:lnTo>
                <a:lnTo>
                  <a:pt x="272643" y="97917"/>
                </a:lnTo>
                <a:lnTo>
                  <a:pt x="237328" y="114038"/>
                </a:lnTo>
                <a:lnTo>
                  <a:pt x="243840" y="120959"/>
                </a:lnTo>
                <a:close/>
              </a:path>
              <a:path w="864946" h="252465">
                <a:moveTo>
                  <a:pt x="324474" y="103677"/>
                </a:moveTo>
                <a:lnTo>
                  <a:pt x="279364" y="96956"/>
                </a:lnTo>
                <a:lnTo>
                  <a:pt x="277444" y="95996"/>
                </a:lnTo>
                <a:lnTo>
                  <a:pt x="274563" y="96956"/>
                </a:lnTo>
                <a:lnTo>
                  <a:pt x="272643" y="97917"/>
                </a:lnTo>
                <a:lnTo>
                  <a:pt x="275523" y="120959"/>
                </a:lnTo>
                <a:lnTo>
                  <a:pt x="282244" y="119999"/>
                </a:lnTo>
                <a:lnTo>
                  <a:pt x="324474" y="103677"/>
                </a:lnTo>
                <a:close/>
              </a:path>
              <a:path w="864946" h="252465">
                <a:moveTo>
                  <a:pt x="455996" y="162229"/>
                </a:moveTo>
                <a:lnTo>
                  <a:pt x="451195" y="187192"/>
                </a:lnTo>
                <a:lnTo>
                  <a:pt x="454075" y="187192"/>
                </a:lnTo>
                <a:lnTo>
                  <a:pt x="497265" y="189113"/>
                </a:lnTo>
                <a:lnTo>
                  <a:pt x="463677" y="166070"/>
                </a:lnTo>
                <a:lnTo>
                  <a:pt x="459848" y="162486"/>
                </a:lnTo>
                <a:lnTo>
                  <a:pt x="418566" y="123840"/>
                </a:lnTo>
                <a:lnTo>
                  <a:pt x="416631" y="122880"/>
                </a:lnTo>
                <a:lnTo>
                  <a:pt x="413750" y="120959"/>
                </a:lnTo>
                <a:lnTo>
                  <a:pt x="410885" y="120959"/>
                </a:lnTo>
                <a:lnTo>
                  <a:pt x="402229" y="142082"/>
                </a:lnTo>
                <a:lnTo>
                  <a:pt x="404913" y="144537"/>
                </a:lnTo>
                <a:lnTo>
                  <a:pt x="409910" y="144962"/>
                </a:lnTo>
                <a:lnTo>
                  <a:pt x="447354" y="183352"/>
                </a:lnTo>
                <a:lnTo>
                  <a:pt x="449275" y="185272"/>
                </a:lnTo>
                <a:lnTo>
                  <a:pt x="451195" y="187192"/>
                </a:lnTo>
                <a:lnTo>
                  <a:pt x="455996" y="162229"/>
                </a:lnTo>
                <a:close/>
              </a:path>
              <a:path w="864946" h="252465">
                <a:moveTo>
                  <a:pt x="459848" y="162486"/>
                </a:moveTo>
                <a:lnTo>
                  <a:pt x="463677" y="166070"/>
                </a:lnTo>
                <a:lnTo>
                  <a:pt x="497265" y="189113"/>
                </a:lnTo>
                <a:lnTo>
                  <a:pt x="494400" y="189113"/>
                </a:lnTo>
                <a:lnTo>
                  <a:pt x="539511" y="203514"/>
                </a:lnTo>
                <a:lnTo>
                  <a:pt x="540471" y="204475"/>
                </a:lnTo>
                <a:lnTo>
                  <a:pt x="544311" y="180472"/>
                </a:lnTo>
                <a:lnTo>
                  <a:pt x="540471" y="204475"/>
                </a:lnTo>
                <a:lnTo>
                  <a:pt x="541431" y="204475"/>
                </a:lnTo>
                <a:lnTo>
                  <a:pt x="585597" y="210235"/>
                </a:lnTo>
                <a:lnTo>
                  <a:pt x="547192" y="181432"/>
                </a:lnTo>
                <a:lnTo>
                  <a:pt x="544412" y="180485"/>
                </a:lnTo>
                <a:lnTo>
                  <a:pt x="502081" y="166070"/>
                </a:lnTo>
                <a:lnTo>
                  <a:pt x="500146" y="166070"/>
                </a:lnTo>
                <a:lnTo>
                  <a:pt x="499201" y="165110"/>
                </a:lnTo>
                <a:lnTo>
                  <a:pt x="459848" y="162486"/>
                </a:lnTo>
                <a:close/>
              </a:path>
              <a:path w="864946" h="252465">
                <a:moveTo>
                  <a:pt x="677753" y="184312"/>
                </a:moveTo>
                <a:lnTo>
                  <a:pt x="674872" y="184312"/>
                </a:lnTo>
                <a:lnTo>
                  <a:pt x="669112" y="206395"/>
                </a:lnTo>
                <a:lnTo>
                  <a:pt x="631667" y="187192"/>
                </a:lnTo>
                <a:lnTo>
                  <a:pt x="587502" y="186232"/>
                </a:lnTo>
                <a:lnTo>
                  <a:pt x="544412" y="180485"/>
                </a:lnTo>
                <a:lnTo>
                  <a:pt x="547192" y="181432"/>
                </a:lnTo>
                <a:lnTo>
                  <a:pt x="585597" y="210235"/>
                </a:lnTo>
                <a:lnTo>
                  <a:pt x="630707" y="211195"/>
                </a:lnTo>
                <a:lnTo>
                  <a:pt x="672046" y="208612"/>
                </a:lnTo>
                <a:lnTo>
                  <a:pt x="676793" y="208315"/>
                </a:lnTo>
                <a:lnTo>
                  <a:pt x="677753" y="184312"/>
                </a:lnTo>
                <a:close/>
              </a:path>
              <a:path w="864946" h="252465">
                <a:moveTo>
                  <a:pt x="808299" y="216956"/>
                </a:moveTo>
                <a:lnTo>
                  <a:pt x="804458" y="216956"/>
                </a:lnTo>
                <a:lnTo>
                  <a:pt x="764116" y="226807"/>
                </a:lnTo>
                <a:lnTo>
                  <a:pt x="724676" y="217389"/>
                </a:lnTo>
                <a:lnTo>
                  <a:pt x="726704" y="218876"/>
                </a:lnTo>
                <a:lnTo>
                  <a:pt x="722863" y="216956"/>
                </a:lnTo>
                <a:lnTo>
                  <a:pt x="715182" y="240944"/>
                </a:lnTo>
                <a:lnTo>
                  <a:pt x="716142" y="240944"/>
                </a:lnTo>
                <a:lnTo>
                  <a:pt x="761268" y="251505"/>
                </a:lnTo>
                <a:lnTo>
                  <a:pt x="761268" y="227502"/>
                </a:lnTo>
                <a:lnTo>
                  <a:pt x="767029" y="227502"/>
                </a:lnTo>
                <a:lnTo>
                  <a:pt x="806394" y="240944"/>
                </a:lnTo>
                <a:lnTo>
                  <a:pt x="810234" y="240944"/>
                </a:lnTo>
                <a:lnTo>
                  <a:pt x="853424" y="220797"/>
                </a:lnTo>
                <a:lnTo>
                  <a:pt x="808299" y="216956"/>
                </a:lnTo>
                <a:close/>
              </a:path>
              <a:path w="864946" h="252465">
                <a:moveTo>
                  <a:pt x="722863" y="216956"/>
                </a:moveTo>
                <a:lnTo>
                  <a:pt x="726704" y="218876"/>
                </a:lnTo>
                <a:lnTo>
                  <a:pt x="724676" y="217389"/>
                </a:lnTo>
                <a:lnTo>
                  <a:pt x="683514" y="187192"/>
                </a:lnTo>
                <a:lnTo>
                  <a:pt x="680633" y="185272"/>
                </a:lnTo>
                <a:lnTo>
                  <a:pt x="677753" y="184312"/>
                </a:lnTo>
                <a:lnTo>
                  <a:pt x="676793" y="208315"/>
                </a:lnTo>
                <a:lnTo>
                  <a:pt x="672046" y="208612"/>
                </a:lnTo>
                <a:lnTo>
                  <a:pt x="712317" y="239039"/>
                </a:lnTo>
                <a:lnTo>
                  <a:pt x="713262" y="239999"/>
                </a:lnTo>
                <a:lnTo>
                  <a:pt x="715182" y="240944"/>
                </a:lnTo>
                <a:lnTo>
                  <a:pt x="722863" y="216956"/>
                </a:lnTo>
                <a:close/>
              </a:path>
              <a:path w="864946" h="252465">
                <a:moveTo>
                  <a:pt x="763188" y="252465"/>
                </a:moveTo>
                <a:lnTo>
                  <a:pt x="765108" y="252465"/>
                </a:lnTo>
                <a:lnTo>
                  <a:pt x="767029" y="251505"/>
                </a:lnTo>
                <a:lnTo>
                  <a:pt x="809242" y="241186"/>
                </a:lnTo>
                <a:lnTo>
                  <a:pt x="851504" y="244784"/>
                </a:lnTo>
                <a:lnTo>
                  <a:pt x="858225" y="245745"/>
                </a:lnTo>
                <a:lnTo>
                  <a:pt x="863986" y="240944"/>
                </a:lnTo>
                <a:lnTo>
                  <a:pt x="863986" y="234223"/>
                </a:lnTo>
                <a:lnTo>
                  <a:pt x="864946" y="227502"/>
                </a:lnTo>
                <a:lnTo>
                  <a:pt x="860145" y="221757"/>
                </a:lnTo>
                <a:lnTo>
                  <a:pt x="853424" y="220797"/>
                </a:lnTo>
                <a:lnTo>
                  <a:pt x="810234" y="240944"/>
                </a:lnTo>
                <a:lnTo>
                  <a:pt x="806394" y="240944"/>
                </a:lnTo>
                <a:lnTo>
                  <a:pt x="767029" y="227502"/>
                </a:lnTo>
                <a:lnTo>
                  <a:pt x="761268" y="227502"/>
                </a:lnTo>
                <a:lnTo>
                  <a:pt x="761268" y="251505"/>
                </a:lnTo>
                <a:lnTo>
                  <a:pt x="763188" y="252465"/>
                </a:lnTo>
                <a:close/>
              </a:path>
              <a:path w="864946" h="252465">
                <a:moveTo>
                  <a:pt x="669112" y="206395"/>
                </a:moveTo>
                <a:lnTo>
                  <a:pt x="674872" y="184312"/>
                </a:lnTo>
                <a:lnTo>
                  <a:pt x="631667" y="187192"/>
                </a:lnTo>
                <a:lnTo>
                  <a:pt x="669112" y="206395"/>
                </a:lnTo>
                <a:close/>
              </a:path>
              <a:path w="864946" h="252465">
                <a:moveTo>
                  <a:pt x="447354" y="183352"/>
                </a:moveTo>
                <a:lnTo>
                  <a:pt x="409910" y="144962"/>
                </a:lnTo>
                <a:lnTo>
                  <a:pt x="404913" y="144537"/>
                </a:lnTo>
                <a:lnTo>
                  <a:pt x="447354" y="183352"/>
                </a:lnTo>
                <a:close/>
              </a:path>
              <a:path w="864946" h="252465">
                <a:moveTo>
                  <a:pt x="53766" y="50886"/>
                </a:moveTo>
                <a:lnTo>
                  <a:pt x="54726" y="51831"/>
                </a:lnTo>
                <a:lnTo>
                  <a:pt x="99852" y="58552"/>
                </a:lnTo>
                <a:lnTo>
                  <a:pt x="100812" y="58552"/>
                </a:lnTo>
                <a:lnTo>
                  <a:pt x="99852" y="34549"/>
                </a:lnTo>
                <a:lnTo>
                  <a:pt x="103692" y="34549"/>
                </a:lnTo>
                <a:lnTo>
                  <a:pt x="136321" y="47045"/>
                </a:lnTo>
                <a:lnTo>
                  <a:pt x="140704" y="51147"/>
                </a:lnTo>
                <a:lnTo>
                  <a:pt x="181447" y="89275"/>
                </a:lnTo>
                <a:lnTo>
                  <a:pt x="146883" y="49911"/>
                </a:lnTo>
                <a:lnTo>
                  <a:pt x="143042" y="26883"/>
                </a:lnTo>
                <a:lnTo>
                  <a:pt x="101604" y="34238"/>
                </a:lnTo>
                <a:lnTo>
                  <a:pt x="62761" y="28453"/>
                </a:lnTo>
                <a:lnTo>
                  <a:pt x="63367" y="28803"/>
                </a:lnTo>
                <a:lnTo>
                  <a:pt x="58567" y="27828"/>
                </a:lnTo>
                <a:lnTo>
                  <a:pt x="53766" y="50886"/>
                </a:lnTo>
                <a:close/>
              </a:path>
            </a:pathLst>
          </a:custGeom>
          <a:solidFill>
            <a:srgbClr val="F6923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2819674" y="1552041"/>
            <a:ext cx="79674" cy="78714"/>
          </a:xfrm>
          <a:custGeom>
            <a:avLst/>
            <a:gdLst/>
            <a:ahLst/>
            <a:cxnLst/>
            <a:rect l="l" t="t" r="r" b="b"/>
            <a:pathLst>
              <a:path w="79674" h="78714">
                <a:moveTo>
                  <a:pt x="79674" y="39364"/>
                </a:moveTo>
                <a:lnTo>
                  <a:pt x="79286" y="33687"/>
                </a:lnTo>
                <a:lnTo>
                  <a:pt x="74902" y="20282"/>
                </a:lnTo>
                <a:lnTo>
                  <a:pt x="66352" y="9607"/>
                </a:lnTo>
                <a:lnTo>
                  <a:pt x="54525" y="2550"/>
                </a:lnTo>
                <a:lnTo>
                  <a:pt x="40309" y="0"/>
                </a:lnTo>
                <a:lnTo>
                  <a:pt x="33922" y="489"/>
                </a:lnTo>
                <a:lnTo>
                  <a:pt x="20567" y="5011"/>
                </a:lnTo>
                <a:lnTo>
                  <a:pt x="9801" y="13569"/>
                </a:lnTo>
                <a:lnTo>
                  <a:pt x="2615" y="25306"/>
                </a:lnTo>
                <a:lnTo>
                  <a:pt x="0" y="39364"/>
                </a:lnTo>
                <a:lnTo>
                  <a:pt x="514" y="45489"/>
                </a:lnTo>
                <a:lnTo>
                  <a:pt x="5243" y="58444"/>
                </a:lnTo>
                <a:lnTo>
                  <a:pt x="14113" y="69002"/>
                </a:lnTo>
                <a:lnTo>
                  <a:pt x="26132" y="76110"/>
                </a:lnTo>
                <a:lnTo>
                  <a:pt x="40309" y="78714"/>
                </a:lnTo>
                <a:lnTo>
                  <a:pt x="45975" y="78307"/>
                </a:lnTo>
                <a:lnTo>
                  <a:pt x="59384" y="73753"/>
                </a:lnTo>
                <a:lnTo>
                  <a:pt x="70063" y="65016"/>
                </a:lnTo>
                <a:lnTo>
                  <a:pt x="77123" y="53189"/>
                </a:lnTo>
                <a:lnTo>
                  <a:pt x="79674" y="39364"/>
                </a:lnTo>
                <a:close/>
              </a:path>
            </a:pathLst>
          </a:custGeom>
          <a:solidFill>
            <a:srgbClr val="F7964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2815833" y="1548172"/>
            <a:ext cx="87355" cy="86426"/>
          </a:xfrm>
          <a:custGeom>
            <a:avLst/>
            <a:gdLst/>
            <a:ahLst/>
            <a:cxnLst/>
            <a:rect l="l" t="t" r="r" b="b"/>
            <a:pathLst>
              <a:path w="87355" h="86426">
                <a:moveTo>
                  <a:pt x="0" y="43233"/>
                </a:moveTo>
                <a:lnTo>
                  <a:pt x="0" y="51874"/>
                </a:lnTo>
                <a:lnTo>
                  <a:pt x="4650" y="63766"/>
                </a:lnTo>
                <a:lnTo>
                  <a:pt x="7680" y="47074"/>
                </a:lnTo>
                <a:lnTo>
                  <a:pt x="7680" y="39393"/>
                </a:lnTo>
                <a:lnTo>
                  <a:pt x="8482" y="35376"/>
                </a:lnTo>
                <a:lnTo>
                  <a:pt x="13504" y="23921"/>
                </a:lnTo>
                <a:lnTo>
                  <a:pt x="21419" y="15556"/>
                </a:lnTo>
                <a:lnTo>
                  <a:pt x="31299" y="10340"/>
                </a:lnTo>
                <a:lnTo>
                  <a:pt x="42219" y="8336"/>
                </a:lnTo>
                <a:lnTo>
                  <a:pt x="53252" y="9602"/>
                </a:lnTo>
                <a:lnTo>
                  <a:pt x="63470" y="14200"/>
                </a:lnTo>
                <a:lnTo>
                  <a:pt x="71946" y="22190"/>
                </a:lnTo>
                <a:lnTo>
                  <a:pt x="77754" y="33632"/>
                </a:lnTo>
                <a:lnTo>
                  <a:pt x="78714" y="36512"/>
                </a:lnTo>
                <a:lnTo>
                  <a:pt x="79674" y="40353"/>
                </a:lnTo>
                <a:lnTo>
                  <a:pt x="79674" y="47074"/>
                </a:lnTo>
                <a:lnTo>
                  <a:pt x="78714" y="50914"/>
                </a:lnTo>
                <a:lnTo>
                  <a:pt x="76752" y="56826"/>
                </a:lnTo>
                <a:lnTo>
                  <a:pt x="70117" y="67202"/>
                </a:lnTo>
                <a:lnTo>
                  <a:pt x="61008" y="74227"/>
                </a:lnTo>
                <a:lnTo>
                  <a:pt x="50378" y="77921"/>
                </a:lnTo>
                <a:lnTo>
                  <a:pt x="39177" y="78301"/>
                </a:lnTo>
                <a:lnTo>
                  <a:pt x="28356" y="75388"/>
                </a:lnTo>
                <a:lnTo>
                  <a:pt x="18865" y="69199"/>
                </a:lnTo>
                <a:lnTo>
                  <a:pt x="11656" y="59755"/>
                </a:lnTo>
                <a:lnTo>
                  <a:pt x="12113" y="73623"/>
                </a:lnTo>
                <a:lnTo>
                  <a:pt x="21539" y="80685"/>
                </a:lnTo>
                <a:lnTo>
                  <a:pt x="32259" y="84953"/>
                </a:lnTo>
                <a:lnTo>
                  <a:pt x="43607" y="86426"/>
                </a:lnTo>
                <a:lnTo>
                  <a:pt x="54914" y="85105"/>
                </a:lnTo>
                <a:lnTo>
                  <a:pt x="65514" y="80989"/>
                </a:lnTo>
                <a:lnTo>
                  <a:pt x="74739" y="74079"/>
                </a:lnTo>
                <a:lnTo>
                  <a:pt x="81922" y="64374"/>
                </a:lnTo>
                <a:lnTo>
                  <a:pt x="86395" y="51874"/>
                </a:lnTo>
                <a:lnTo>
                  <a:pt x="87355" y="48034"/>
                </a:lnTo>
                <a:lnTo>
                  <a:pt x="87355" y="38433"/>
                </a:lnTo>
                <a:lnTo>
                  <a:pt x="86395" y="34592"/>
                </a:lnTo>
                <a:lnTo>
                  <a:pt x="85435" y="29792"/>
                </a:lnTo>
                <a:lnTo>
                  <a:pt x="81480" y="21517"/>
                </a:lnTo>
                <a:lnTo>
                  <a:pt x="73984" y="12024"/>
                </a:lnTo>
                <a:lnTo>
                  <a:pt x="64862" y="5323"/>
                </a:lnTo>
                <a:lnTo>
                  <a:pt x="54669" y="1340"/>
                </a:lnTo>
                <a:lnTo>
                  <a:pt x="43960" y="0"/>
                </a:lnTo>
                <a:lnTo>
                  <a:pt x="33291" y="1226"/>
                </a:lnTo>
                <a:lnTo>
                  <a:pt x="23219" y="4944"/>
                </a:lnTo>
                <a:lnTo>
                  <a:pt x="14298" y="11079"/>
                </a:lnTo>
                <a:lnTo>
                  <a:pt x="7084" y="19556"/>
                </a:lnTo>
                <a:lnTo>
                  <a:pt x="2133" y="30299"/>
                </a:lnTo>
                <a:lnTo>
                  <a:pt x="0" y="43233"/>
                </a:lnTo>
                <a:close/>
              </a:path>
            </a:pathLst>
          </a:custGeom>
          <a:solidFill>
            <a:srgbClr val="F6923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2820484" y="1595247"/>
            <a:ext cx="7463" cy="26549"/>
          </a:xfrm>
          <a:custGeom>
            <a:avLst/>
            <a:gdLst/>
            <a:ahLst/>
            <a:cxnLst/>
            <a:rect l="l" t="t" r="r" b="b"/>
            <a:pathLst>
              <a:path w="7463" h="26549">
                <a:moveTo>
                  <a:pt x="3030" y="0"/>
                </a:moveTo>
                <a:lnTo>
                  <a:pt x="0" y="16692"/>
                </a:lnTo>
                <a:lnTo>
                  <a:pt x="7463" y="26549"/>
                </a:lnTo>
                <a:lnTo>
                  <a:pt x="7006" y="12681"/>
                </a:lnTo>
                <a:lnTo>
                  <a:pt x="3030" y="0"/>
                </a:lnTo>
                <a:close/>
              </a:path>
            </a:pathLst>
          </a:custGeom>
          <a:solidFill>
            <a:srgbClr val="F6923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2374254" y="3622700"/>
            <a:ext cx="44150" cy="10561"/>
          </a:xfrm>
          <a:custGeom>
            <a:avLst/>
            <a:gdLst/>
            <a:ahLst/>
            <a:cxnLst/>
            <a:rect l="l" t="t" r="r" b="b"/>
            <a:pathLst>
              <a:path w="44150" h="10561">
                <a:moveTo>
                  <a:pt x="44150" y="10561"/>
                </a:moveTo>
                <a:lnTo>
                  <a:pt x="44150" y="0"/>
                </a:lnTo>
                <a:lnTo>
                  <a:pt x="43190" y="0"/>
                </a:lnTo>
                <a:lnTo>
                  <a:pt x="0" y="5760"/>
                </a:lnTo>
                <a:lnTo>
                  <a:pt x="4415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1971050" y="3575654"/>
            <a:ext cx="894694" cy="79689"/>
          </a:xfrm>
          <a:custGeom>
            <a:avLst/>
            <a:gdLst/>
            <a:ahLst/>
            <a:cxnLst/>
            <a:rect l="l" t="t" r="r" b="b"/>
            <a:pathLst>
              <a:path w="894694" h="79689">
                <a:moveTo>
                  <a:pt x="889909" y="11521"/>
                </a:moveTo>
                <a:lnTo>
                  <a:pt x="891814" y="11521"/>
                </a:lnTo>
                <a:lnTo>
                  <a:pt x="894694" y="8641"/>
                </a:lnTo>
                <a:lnTo>
                  <a:pt x="894694" y="2880"/>
                </a:lnTo>
                <a:lnTo>
                  <a:pt x="891814" y="0"/>
                </a:lnTo>
                <a:lnTo>
                  <a:pt x="888933" y="0"/>
                </a:lnTo>
                <a:lnTo>
                  <a:pt x="799658" y="2880"/>
                </a:lnTo>
                <a:lnTo>
                  <a:pt x="798713" y="2880"/>
                </a:lnTo>
                <a:lnTo>
                  <a:pt x="798713" y="3840"/>
                </a:lnTo>
                <a:lnTo>
                  <a:pt x="755507" y="11521"/>
                </a:lnTo>
                <a:lnTo>
                  <a:pt x="711342" y="18242"/>
                </a:lnTo>
                <a:lnTo>
                  <a:pt x="667191" y="24002"/>
                </a:lnTo>
                <a:lnTo>
                  <a:pt x="623026" y="33604"/>
                </a:lnTo>
                <a:lnTo>
                  <a:pt x="578876" y="38404"/>
                </a:lnTo>
                <a:lnTo>
                  <a:pt x="534710" y="43205"/>
                </a:lnTo>
                <a:lnTo>
                  <a:pt x="490560" y="46085"/>
                </a:lnTo>
                <a:lnTo>
                  <a:pt x="447354" y="46085"/>
                </a:lnTo>
                <a:lnTo>
                  <a:pt x="447354" y="57607"/>
                </a:lnTo>
                <a:lnTo>
                  <a:pt x="403204" y="52806"/>
                </a:lnTo>
                <a:lnTo>
                  <a:pt x="358079" y="54726"/>
                </a:lnTo>
                <a:lnTo>
                  <a:pt x="313913" y="58567"/>
                </a:lnTo>
                <a:lnTo>
                  <a:pt x="270248" y="63315"/>
                </a:lnTo>
                <a:lnTo>
                  <a:pt x="227517" y="58567"/>
                </a:lnTo>
                <a:lnTo>
                  <a:pt x="227517" y="69128"/>
                </a:lnTo>
                <a:lnTo>
                  <a:pt x="226557" y="69128"/>
                </a:lnTo>
                <a:lnTo>
                  <a:pt x="225597" y="58567"/>
                </a:lnTo>
                <a:lnTo>
                  <a:pt x="181447" y="65288"/>
                </a:lnTo>
                <a:lnTo>
                  <a:pt x="48966" y="65288"/>
                </a:lnTo>
                <a:lnTo>
                  <a:pt x="5775" y="68168"/>
                </a:lnTo>
                <a:lnTo>
                  <a:pt x="1935" y="68168"/>
                </a:lnTo>
                <a:lnTo>
                  <a:pt x="0" y="71048"/>
                </a:lnTo>
                <a:lnTo>
                  <a:pt x="975" y="73929"/>
                </a:lnTo>
                <a:lnTo>
                  <a:pt x="975" y="76809"/>
                </a:lnTo>
                <a:lnTo>
                  <a:pt x="2880" y="79689"/>
                </a:lnTo>
                <a:lnTo>
                  <a:pt x="5775" y="78729"/>
                </a:lnTo>
                <a:lnTo>
                  <a:pt x="49926" y="75849"/>
                </a:lnTo>
                <a:lnTo>
                  <a:pt x="182407" y="75849"/>
                </a:lnTo>
                <a:lnTo>
                  <a:pt x="182407" y="65288"/>
                </a:lnTo>
                <a:lnTo>
                  <a:pt x="183367" y="75849"/>
                </a:lnTo>
                <a:lnTo>
                  <a:pt x="227163" y="69182"/>
                </a:lnTo>
                <a:lnTo>
                  <a:pt x="269763" y="72969"/>
                </a:lnTo>
                <a:lnTo>
                  <a:pt x="269763" y="63367"/>
                </a:lnTo>
                <a:lnTo>
                  <a:pt x="270723" y="63367"/>
                </a:lnTo>
                <a:lnTo>
                  <a:pt x="314873" y="69128"/>
                </a:lnTo>
                <a:lnTo>
                  <a:pt x="358079" y="65288"/>
                </a:lnTo>
                <a:lnTo>
                  <a:pt x="403204" y="64328"/>
                </a:lnTo>
                <a:lnTo>
                  <a:pt x="448315" y="57607"/>
                </a:lnTo>
                <a:lnTo>
                  <a:pt x="490560" y="57607"/>
                </a:lnTo>
                <a:lnTo>
                  <a:pt x="535670" y="52806"/>
                </a:lnTo>
                <a:lnTo>
                  <a:pt x="578876" y="48966"/>
                </a:lnTo>
                <a:lnTo>
                  <a:pt x="623986" y="43205"/>
                </a:lnTo>
                <a:lnTo>
                  <a:pt x="670072" y="34564"/>
                </a:lnTo>
                <a:lnTo>
                  <a:pt x="712302" y="28803"/>
                </a:lnTo>
                <a:lnTo>
                  <a:pt x="757427" y="22082"/>
                </a:lnTo>
                <a:lnTo>
                  <a:pt x="800618" y="13441"/>
                </a:lnTo>
                <a:lnTo>
                  <a:pt x="799658" y="13441"/>
                </a:lnTo>
                <a:lnTo>
                  <a:pt x="889909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2240813" y="3639022"/>
            <a:ext cx="45110" cy="9601"/>
          </a:xfrm>
          <a:custGeom>
            <a:avLst/>
            <a:gdLst/>
            <a:ahLst/>
            <a:cxnLst/>
            <a:rect l="l" t="t" r="r" b="b"/>
            <a:pathLst>
              <a:path w="45110" h="9601">
                <a:moveTo>
                  <a:pt x="960" y="9601"/>
                </a:moveTo>
                <a:lnTo>
                  <a:pt x="45110" y="5760"/>
                </a:lnTo>
                <a:lnTo>
                  <a:pt x="960" y="0"/>
                </a:lnTo>
                <a:lnTo>
                  <a:pt x="0" y="0"/>
                </a:lnTo>
                <a:lnTo>
                  <a:pt x="0" y="9601"/>
                </a:lnTo>
                <a:lnTo>
                  <a:pt x="96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2153457" y="3640942"/>
            <a:ext cx="960" cy="10561"/>
          </a:xfrm>
          <a:custGeom>
            <a:avLst/>
            <a:gdLst/>
            <a:ahLst/>
            <a:cxnLst/>
            <a:rect l="l" t="t" r="r" b="b"/>
            <a:pathLst>
              <a:path w="960" h="10561">
                <a:moveTo>
                  <a:pt x="0" y="0"/>
                </a:moveTo>
                <a:lnTo>
                  <a:pt x="0" y="10561"/>
                </a:lnTo>
                <a:lnTo>
                  <a:pt x="960" y="10561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2196647" y="3634221"/>
            <a:ext cx="1920" cy="10561"/>
          </a:xfrm>
          <a:custGeom>
            <a:avLst/>
            <a:gdLst/>
            <a:ahLst/>
            <a:cxnLst/>
            <a:rect l="l" t="t" r="r" b="b"/>
            <a:pathLst>
              <a:path w="1920" h="10561">
                <a:moveTo>
                  <a:pt x="960" y="0"/>
                </a:moveTo>
                <a:lnTo>
                  <a:pt x="0" y="0"/>
                </a:lnTo>
                <a:lnTo>
                  <a:pt x="960" y="10561"/>
                </a:lnTo>
                <a:lnTo>
                  <a:pt x="1920" y="10561"/>
                </a:lnTo>
                <a:lnTo>
                  <a:pt x="1920" y="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2819674" y="3541105"/>
            <a:ext cx="79674" cy="79674"/>
          </a:xfrm>
          <a:custGeom>
            <a:avLst/>
            <a:gdLst/>
            <a:ahLst/>
            <a:cxnLst/>
            <a:rect l="l" t="t" r="r" b="b"/>
            <a:pathLst>
              <a:path w="79674" h="79674">
                <a:moveTo>
                  <a:pt x="79674" y="40325"/>
                </a:moveTo>
                <a:lnTo>
                  <a:pt x="79183" y="33922"/>
                </a:lnTo>
                <a:lnTo>
                  <a:pt x="74659" y="20564"/>
                </a:lnTo>
                <a:lnTo>
                  <a:pt x="66100" y="9799"/>
                </a:lnTo>
                <a:lnTo>
                  <a:pt x="54365" y="2614"/>
                </a:lnTo>
                <a:lnTo>
                  <a:pt x="40309" y="0"/>
                </a:lnTo>
                <a:lnTo>
                  <a:pt x="33245" y="632"/>
                </a:lnTo>
                <a:lnTo>
                  <a:pt x="20134" y="5498"/>
                </a:lnTo>
                <a:lnTo>
                  <a:pt x="9586" y="14372"/>
                </a:lnTo>
                <a:lnTo>
                  <a:pt x="2555" y="26299"/>
                </a:lnTo>
                <a:lnTo>
                  <a:pt x="0" y="40325"/>
                </a:lnTo>
                <a:lnTo>
                  <a:pt x="514" y="46675"/>
                </a:lnTo>
                <a:lnTo>
                  <a:pt x="5243" y="59824"/>
                </a:lnTo>
                <a:lnTo>
                  <a:pt x="14113" y="70279"/>
                </a:lnTo>
                <a:lnTo>
                  <a:pt x="26132" y="77182"/>
                </a:lnTo>
                <a:lnTo>
                  <a:pt x="40309" y="79674"/>
                </a:lnTo>
                <a:lnTo>
                  <a:pt x="45975" y="79287"/>
                </a:lnTo>
                <a:lnTo>
                  <a:pt x="59384" y="74906"/>
                </a:lnTo>
                <a:lnTo>
                  <a:pt x="70063" y="66358"/>
                </a:lnTo>
                <a:lnTo>
                  <a:pt x="77123" y="54534"/>
                </a:lnTo>
                <a:lnTo>
                  <a:pt x="79674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2828753" y="3593819"/>
            <a:ext cx="63422" cy="32206"/>
          </a:xfrm>
          <a:custGeom>
            <a:avLst/>
            <a:gdLst/>
            <a:ahLst/>
            <a:cxnLst/>
            <a:rect l="l" t="t" r="r" b="b"/>
            <a:pathLst>
              <a:path w="63422" h="32206">
                <a:moveTo>
                  <a:pt x="0" y="2706"/>
                </a:moveTo>
                <a:lnTo>
                  <a:pt x="1354" y="21353"/>
                </a:lnTo>
                <a:lnTo>
                  <a:pt x="11032" y="27674"/>
                </a:lnTo>
                <a:lnTo>
                  <a:pt x="21752" y="31291"/>
                </a:lnTo>
                <a:lnTo>
                  <a:pt x="32932" y="32206"/>
                </a:lnTo>
                <a:lnTo>
                  <a:pt x="43991" y="30417"/>
                </a:lnTo>
                <a:lnTo>
                  <a:pt x="54348" y="25926"/>
                </a:lnTo>
                <a:lnTo>
                  <a:pt x="63422" y="18732"/>
                </a:lnTo>
                <a:lnTo>
                  <a:pt x="62892" y="0"/>
                </a:lnTo>
                <a:lnTo>
                  <a:pt x="56184" y="10590"/>
                </a:lnTo>
                <a:lnTo>
                  <a:pt x="47164" y="17602"/>
                </a:lnTo>
                <a:lnTo>
                  <a:pt x="36762" y="21143"/>
                </a:lnTo>
                <a:lnTo>
                  <a:pt x="25913" y="21318"/>
                </a:lnTo>
                <a:lnTo>
                  <a:pt x="15548" y="18233"/>
                </a:lnTo>
                <a:lnTo>
                  <a:pt x="6599" y="11994"/>
                </a:lnTo>
                <a:lnTo>
                  <a:pt x="0" y="27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2813913" y="3535967"/>
            <a:ext cx="91196" cy="79205"/>
          </a:xfrm>
          <a:custGeom>
            <a:avLst/>
            <a:gdLst/>
            <a:ahLst/>
            <a:cxnLst/>
            <a:rect l="l" t="t" r="r" b="b"/>
            <a:pathLst>
              <a:path w="91196" h="79205">
                <a:moveTo>
                  <a:pt x="91196" y="44487"/>
                </a:moveTo>
                <a:lnTo>
                  <a:pt x="91196" y="39686"/>
                </a:lnTo>
                <a:lnTo>
                  <a:pt x="90236" y="35846"/>
                </a:lnTo>
                <a:lnTo>
                  <a:pt x="89275" y="31061"/>
                </a:lnTo>
                <a:lnTo>
                  <a:pt x="87726" y="27308"/>
                </a:lnTo>
                <a:lnTo>
                  <a:pt x="81150" y="16545"/>
                </a:lnTo>
                <a:lnTo>
                  <a:pt x="72821" y="8517"/>
                </a:lnTo>
                <a:lnTo>
                  <a:pt x="63230" y="3140"/>
                </a:lnTo>
                <a:lnTo>
                  <a:pt x="52868" y="328"/>
                </a:lnTo>
                <a:lnTo>
                  <a:pt x="42225" y="0"/>
                </a:lnTo>
                <a:lnTo>
                  <a:pt x="31794" y="2069"/>
                </a:lnTo>
                <a:lnTo>
                  <a:pt x="22066" y="6454"/>
                </a:lnTo>
                <a:lnTo>
                  <a:pt x="13531" y="13069"/>
                </a:lnTo>
                <a:lnTo>
                  <a:pt x="6681" y="21832"/>
                </a:lnTo>
                <a:lnTo>
                  <a:pt x="2007" y="32658"/>
                </a:lnTo>
                <a:lnTo>
                  <a:pt x="0" y="45462"/>
                </a:lnTo>
                <a:lnTo>
                  <a:pt x="960" y="54088"/>
                </a:lnTo>
                <a:lnTo>
                  <a:pt x="2284" y="58456"/>
                </a:lnTo>
                <a:lnTo>
                  <a:pt x="8137" y="70182"/>
                </a:lnTo>
                <a:lnTo>
                  <a:pt x="16193" y="79205"/>
                </a:lnTo>
                <a:lnTo>
                  <a:pt x="14839" y="60558"/>
                </a:lnTo>
                <a:lnTo>
                  <a:pt x="11521" y="48328"/>
                </a:lnTo>
                <a:lnTo>
                  <a:pt x="10561" y="44487"/>
                </a:lnTo>
                <a:lnTo>
                  <a:pt x="11521" y="40647"/>
                </a:lnTo>
                <a:lnTo>
                  <a:pt x="11586" y="40164"/>
                </a:lnTo>
                <a:lnTo>
                  <a:pt x="15485" y="27870"/>
                </a:lnTo>
                <a:lnTo>
                  <a:pt x="22644" y="18767"/>
                </a:lnTo>
                <a:lnTo>
                  <a:pt x="32075" y="12922"/>
                </a:lnTo>
                <a:lnTo>
                  <a:pt x="42788" y="10401"/>
                </a:lnTo>
                <a:lnTo>
                  <a:pt x="53797" y="11272"/>
                </a:lnTo>
                <a:lnTo>
                  <a:pt x="64113" y="15601"/>
                </a:lnTo>
                <a:lnTo>
                  <a:pt x="72748" y="23455"/>
                </a:lnTo>
                <a:lnTo>
                  <a:pt x="78714" y="34901"/>
                </a:lnTo>
                <a:lnTo>
                  <a:pt x="79674" y="38742"/>
                </a:lnTo>
                <a:lnTo>
                  <a:pt x="79674" y="52168"/>
                </a:lnTo>
                <a:lnTo>
                  <a:pt x="77732" y="57851"/>
                </a:lnTo>
                <a:lnTo>
                  <a:pt x="78261" y="76584"/>
                </a:lnTo>
                <a:lnTo>
                  <a:pt x="85471" y="66688"/>
                </a:lnTo>
                <a:lnTo>
                  <a:pt x="90236" y="54088"/>
                </a:lnTo>
                <a:lnTo>
                  <a:pt x="91196" y="49303"/>
                </a:lnTo>
                <a:lnTo>
                  <a:pt x="91196" y="444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1964344" y="3519982"/>
            <a:ext cx="909081" cy="113278"/>
          </a:xfrm>
          <a:custGeom>
            <a:avLst/>
            <a:gdLst/>
            <a:ahLst/>
            <a:cxnLst/>
            <a:rect l="l" t="t" r="r" b="b"/>
            <a:pathLst>
              <a:path w="909081" h="113278">
                <a:moveTo>
                  <a:pt x="960" y="108478"/>
                </a:moveTo>
                <a:lnTo>
                  <a:pt x="6705" y="113278"/>
                </a:lnTo>
                <a:lnTo>
                  <a:pt x="13426" y="113278"/>
                </a:lnTo>
                <a:lnTo>
                  <a:pt x="56631" y="110398"/>
                </a:lnTo>
                <a:lnTo>
                  <a:pt x="100782" y="110398"/>
                </a:lnTo>
                <a:lnTo>
                  <a:pt x="143987" y="108478"/>
                </a:lnTo>
                <a:lnTo>
                  <a:pt x="190073" y="103677"/>
                </a:lnTo>
                <a:lnTo>
                  <a:pt x="235183" y="96956"/>
                </a:lnTo>
                <a:lnTo>
                  <a:pt x="277428" y="92156"/>
                </a:lnTo>
                <a:lnTo>
                  <a:pt x="322539" y="90236"/>
                </a:lnTo>
                <a:lnTo>
                  <a:pt x="366075" y="83610"/>
                </a:lnTo>
                <a:lnTo>
                  <a:pt x="408934" y="85435"/>
                </a:lnTo>
                <a:lnTo>
                  <a:pt x="454060" y="85435"/>
                </a:lnTo>
                <a:lnTo>
                  <a:pt x="499170" y="81594"/>
                </a:lnTo>
                <a:lnTo>
                  <a:pt x="543336" y="76794"/>
                </a:lnTo>
                <a:lnTo>
                  <a:pt x="588462" y="67193"/>
                </a:lnTo>
                <a:lnTo>
                  <a:pt x="631652" y="61447"/>
                </a:lnTo>
                <a:lnTo>
                  <a:pt x="675817" y="60472"/>
                </a:lnTo>
                <a:lnTo>
                  <a:pt x="677738" y="60472"/>
                </a:lnTo>
                <a:lnTo>
                  <a:pt x="720928" y="50886"/>
                </a:lnTo>
                <a:lnTo>
                  <a:pt x="766053" y="41285"/>
                </a:lnTo>
                <a:lnTo>
                  <a:pt x="807323" y="37444"/>
                </a:lnTo>
                <a:lnTo>
                  <a:pt x="852449" y="31683"/>
                </a:lnTo>
                <a:lnTo>
                  <a:pt x="897559" y="24963"/>
                </a:lnTo>
                <a:lnTo>
                  <a:pt x="904280" y="24002"/>
                </a:lnTo>
                <a:lnTo>
                  <a:pt x="909081" y="18242"/>
                </a:lnTo>
                <a:lnTo>
                  <a:pt x="908121" y="10561"/>
                </a:lnTo>
                <a:lnTo>
                  <a:pt x="907176" y="4800"/>
                </a:lnTo>
                <a:lnTo>
                  <a:pt x="900455" y="0"/>
                </a:lnTo>
                <a:lnTo>
                  <a:pt x="893734" y="960"/>
                </a:lnTo>
                <a:lnTo>
                  <a:pt x="849569" y="7680"/>
                </a:lnTo>
                <a:lnTo>
                  <a:pt x="805418" y="13441"/>
                </a:lnTo>
                <a:lnTo>
                  <a:pt x="760293" y="17282"/>
                </a:lnTo>
                <a:lnTo>
                  <a:pt x="715167" y="26883"/>
                </a:lnTo>
                <a:lnTo>
                  <a:pt x="671977" y="36484"/>
                </a:lnTo>
                <a:lnTo>
                  <a:pt x="674857" y="35524"/>
                </a:lnTo>
                <a:lnTo>
                  <a:pt x="628771" y="37444"/>
                </a:lnTo>
                <a:lnTo>
                  <a:pt x="582701" y="43205"/>
                </a:lnTo>
                <a:lnTo>
                  <a:pt x="540456" y="52791"/>
                </a:lnTo>
                <a:lnTo>
                  <a:pt x="496290" y="57607"/>
                </a:lnTo>
                <a:lnTo>
                  <a:pt x="454060" y="61447"/>
                </a:lnTo>
                <a:lnTo>
                  <a:pt x="409910" y="61447"/>
                </a:lnTo>
                <a:lnTo>
                  <a:pt x="366704" y="83515"/>
                </a:lnTo>
                <a:lnTo>
                  <a:pt x="363824" y="83515"/>
                </a:lnTo>
                <a:lnTo>
                  <a:pt x="363824" y="58552"/>
                </a:lnTo>
                <a:lnTo>
                  <a:pt x="362864" y="59512"/>
                </a:lnTo>
                <a:lnTo>
                  <a:pt x="320619" y="65288"/>
                </a:lnTo>
                <a:lnTo>
                  <a:pt x="275508" y="69113"/>
                </a:lnTo>
                <a:lnTo>
                  <a:pt x="231343" y="72953"/>
                </a:lnTo>
                <a:lnTo>
                  <a:pt x="187192" y="79674"/>
                </a:lnTo>
                <a:lnTo>
                  <a:pt x="143987" y="84475"/>
                </a:lnTo>
                <a:lnTo>
                  <a:pt x="100782" y="85435"/>
                </a:lnTo>
                <a:lnTo>
                  <a:pt x="54711" y="86395"/>
                </a:lnTo>
                <a:lnTo>
                  <a:pt x="11521" y="89275"/>
                </a:lnTo>
                <a:lnTo>
                  <a:pt x="4800" y="89275"/>
                </a:lnTo>
                <a:lnTo>
                  <a:pt x="0" y="95036"/>
                </a:lnTo>
                <a:lnTo>
                  <a:pt x="0" y="101757"/>
                </a:lnTo>
                <a:lnTo>
                  <a:pt x="960" y="108478"/>
                </a:lnTo>
                <a:close/>
              </a:path>
              <a:path w="909081" h="113278">
                <a:moveTo>
                  <a:pt x="366704" y="83515"/>
                </a:moveTo>
                <a:lnTo>
                  <a:pt x="409910" y="61447"/>
                </a:lnTo>
                <a:lnTo>
                  <a:pt x="365744" y="58552"/>
                </a:lnTo>
                <a:lnTo>
                  <a:pt x="363824" y="58552"/>
                </a:lnTo>
                <a:lnTo>
                  <a:pt x="363824" y="83515"/>
                </a:lnTo>
                <a:lnTo>
                  <a:pt x="366704" y="83515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2819674" y="3494059"/>
            <a:ext cx="79674" cy="77754"/>
          </a:xfrm>
          <a:custGeom>
            <a:avLst/>
            <a:gdLst/>
            <a:ahLst/>
            <a:cxnLst/>
            <a:rect l="l" t="t" r="r" b="b"/>
            <a:pathLst>
              <a:path w="79674" h="77754">
                <a:moveTo>
                  <a:pt x="79674" y="38404"/>
                </a:moveTo>
                <a:lnTo>
                  <a:pt x="79378" y="33643"/>
                </a:lnTo>
                <a:lnTo>
                  <a:pt x="75143" y="20414"/>
                </a:lnTo>
                <a:lnTo>
                  <a:pt x="66605" y="9735"/>
                </a:lnTo>
                <a:lnTo>
                  <a:pt x="54686" y="2599"/>
                </a:lnTo>
                <a:lnTo>
                  <a:pt x="40309" y="0"/>
                </a:lnTo>
                <a:lnTo>
                  <a:pt x="34609" y="388"/>
                </a:lnTo>
                <a:lnTo>
                  <a:pt x="21007" y="4743"/>
                </a:lnTo>
                <a:lnTo>
                  <a:pt x="10021" y="13169"/>
                </a:lnTo>
                <a:lnTo>
                  <a:pt x="2676" y="24709"/>
                </a:lnTo>
                <a:lnTo>
                  <a:pt x="0" y="38404"/>
                </a:lnTo>
                <a:lnTo>
                  <a:pt x="514" y="44759"/>
                </a:lnTo>
                <a:lnTo>
                  <a:pt x="5243" y="57910"/>
                </a:lnTo>
                <a:lnTo>
                  <a:pt x="14113" y="68364"/>
                </a:lnTo>
                <a:lnTo>
                  <a:pt x="26132" y="75264"/>
                </a:lnTo>
                <a:lnTo>
                  <a:pt x="40309" y="77754"/>
                </a:lnTo>
                <a:lnTo>
                  <a:pt x="45975" y="77367"/>
                </a:lnTo>
                <a:lnTo>
                  <a:pt x="59384" y="72989"/>
                </a:lnTo>
                <a:lnTo>
                  <a:pt x="70063" y="64444"/>
                </a:lnTo>
                <a:lnTo>
                  <a:pt x="77123" y="52620"/>
                </a:lnTo>
                <a:lnTo>
                  <a:pt x="79674" y="38404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1963369" y="2697281"/>
            <a:ext cx="910056" cy="141122"/>
          </a:xfrm>
          <a:custGeom>
            <a:avLst/>
            <a:gdLst/>
            <a:ahLst/>
            <a:cxnLst/>
            <a:rect l="l" t="t" r="r" b="b"/>
            <a:pathLst>
              <a:path w="910056" h="141122">
                <a:moveTo>
                  <a:pt x="853424" y="45125"/>
                </a:moveTo>
                <a:lnTo>
                  <a:pt x="844783" y="66248"/>
                </a:lnTo>
                <a:lnTo>
                  <a:pt x="851504" y="69128"/>
                </a:lnTo>
                <a:lnTo>
                  <a:pt x="853424" y="45125"/>
                </a:lnTo>
                <a:close/>
              </a:path>
              <a:path w="910056" h="141122">
                <a:moveTo>
                  <a:pt x="801578" y="63367"/>
                </a:moveTo>
                <a:lnTo>
                  <a:pt x="762228" y="43205"/>
                </a:lnTo>
                <a:lnTo>
                  <a:pt x="759814" y="42942"/>
                </a:lnTo>
                <a:lnTo>
                  <a:pt x="801578" y="63367"/>
                </a:lnTo>
                <a:close/>
              </a:path>
              <a:path w="910056" h="141122">
                <a:moveTo>
                  <a:pt x="409910" y="39364"/>
                </a:moveTo>
                <a:lnTo>
                  <a:pt x="447354" y="6736"/>
                </a:lnTo>
                <a:lnTo>
                  <a:pt x="406400" y="39663"/>
                </a:lnTo>
                <a:lnTo>
                  <a:pt x="409910" y="39364"/>
                </a:lnTo>
                <a:close/>
              </a:path>
              <a:path w="910056" h="141122">
                <a:moveTo>
                  <a:pt x="104637" y="90251"/>
                </a:moveTo>
                <a:lnTo>
                  <a:pt x="102732" y="89291"/>
                </a:lnTo>
                <a:lnTo>
                  <a:pt x="102732" y="113278"/>
                </a:lnTo>
                <a:lnTo>
                  <a:pt x="98892" y="113278"/>
                </a:lnTo>
                <a:lnTo>
                  <a:pt x="99852" y="89291"/>
                </a:lnTo>
                <a:lnTo>
                  <a:pt x="55686" y="95036"/>
                </a:lnTo>
                <a:lnTo>
                  <a:pt x="53766" y="95036"/>
                </a:lnTo>
                <a:lnTo>
                  <a:pt x="58567" y="119039"/>
                </a:lnTo>
                <a:lnTo>
                  <a:pt x="61447" y="118079"/>
                </a:lnTo>
                <a:lnTo>
                  <a:pt x="59709" y="118890"/>
                </a:lnTo>
                <a:lnTo>
                  <a:pt x="100312" y="113594"/>
                </a:lnTo>
                <a:lnTo>
                  <a:pt x="142082" y="122880"/>
                </a:lnTo>
                <a:lnTo>
                  <a:pt x="145923" y="123840"/>
                </a:lnTo>
                <a:lnTo>
                  <a:pt x="149763" y="122880"/>
                </a:lnTo>
                <a:lnTo>
                  <a:pt x="147843" y="98877"/>
                </a:lnTo>
                <a:lnTo>
                  <a:pt x="137281" y="101757"/>
                </a:lnTo>
                <a:lnTo>
                  <a:pt x="142232" y="97756"/>
                </a:lnTo>
                <a:lnTo>
                  <a:pt x="104637" y="90251"/>
                </a:lnTo>
                <a:close/>
              </a:path>
              <a:path w="910056" h="141122">
                <a:moveTo>
                  <a:pt x="58567" y="119039"/>
                </a:moveTo>
                <a:lnTo>
                  <a:pt x="53766" y="95036"/>
                </a:lnTo>
                <a:lnTo>
                  <a:pt x="52806" y="95036"/>
                </a:lnTo>
                <a:lnTo>
                  <a:pt x="51846" y="95996"/>
                </a:lnTo>
                <a:lnTo>
                  <a:pt x="8656" y="116159"/>
                </a:lnTo>
                <a:lnTo>
                  <a:pt x="1935" y="119039"/>
                </a:lnTo>
                <a:lnTo>
                  <a:pt x="0" y="126720"/>
                </a:lnTo>
                <a:lnTo>
                  <a:pt x="1935" y="132481"/>
                </a:lnTo>
                <a:lnTo>
                  <a:pt x="5775" y="138242"/>
                </a:lnTo>
                <a:lnTo>
                  <a:pt x="12496" y="141122"/>
                </a:lnTo>
                <a:lnTo>
                  <a:pt x="18242" y="138242"/>
                </a:lnTo>
                <a:lnTo>
                  <a:pt x="59709" y="118890"/>
                </a:lnTo>
                <a:lnTo>
                  <a:pt x="61447" y="118079"/>
                </a:lnTo>
                <a:lnTo>
                  <a:pt x="58567" y="119039"/>
                </a:lnTo>
                <a:close/>
              </a:path>
              <a:path w="910056" h="141122">
                <a:moveTo>
                  <a:pt x="102732" y="113278"/>
                </a:moveTo>
                <a:lnTo>
                  <a:pt x="102732" y="89291"/>
                </a:lnTo>
                <a:lnTo>
                  <a:pt x="99852" y="89291"/>
                </a:lnTo>
                <a:lnTo>
                  <a:pt x="98892" y="113278"/>
                </a:lnTo>
                <a:lnTo>
                  <a:pt x="102732" y="113278"/>
                </a:lnTo>
                <a:close/>
              </a:path>
              <a:path w="910056" h="141122">
                <a:moveTo>
                  <a:pt x="277444" y="47045"/>
                </a:moveTo>
                <a:lnTo>
                  <a:pt x="274563" y="71048"/>
                </a:lnTo>
                <a:lnTo>
                  <a:pt x="275523" y="72008"/>
                </a:lnTo>
                <a:lnTo>
                  <a:pt x="322554" y="72008"/>
                </a:lnTo>
                <a:lnTo>
                  <a:pt x="282244" y="48005"/>
                </a:lnTo>
                <a:lnTo>
                  <a:pt x="279970" y="47045"/>
                </a:lnTo>
                <a:lnTo>
                  <a:pt x="239039" y="29763"/>
                </a:lnTo>
                <a:lnTo>
                  <a:pt x="235198" y="27843"/>
                </a:lnTo>
                <a:lnTo>
                  <a:pt x="230398" y="28803"/>
                </a:lnTo>
                <a:lnTo>
                  <a:pt x="227517" y="30723"/>
                </a:lnTo>
                <a:lnTo>
                  <a:pt x="229438" y="51846"/>
                </a:lnTo>
                <a:lnTo>
                  <a:pt x="241919" y="50886"/>
                </a:lnTo>
                <a:lnTo>
                  <a:pt x="277444" y="47045"/>
                </a:lnTo>
                <a:close/>
              </a:path>
              <a:path w="910056" h="141122">
                <a:moveTo>
                  <a:pt x="545271" y="24963"/>
                </a:moveTo>
                <a:lnTo>
                  <a:pt x="545271" y="0"/>
                </a:lnTo>
                <a:lnTo>
                  <a:pt x="541431" y="0"/>
                </a:lnTo>
                <a:lnTo>
                  <a:pt x="540471" y="24963"/>
                </a:lnTo>
                <a:lnTo>
                  <a:pt x="545271" y="24963"/>
                </a:lnTo>
                <a:close/>
              </a:path>
              <a:path w="910056" h="141122">
                <a:moveTo>
                  <a:pt x="765108" y="19202"/>
                </a:moveTo>
                <a:lnTo>
                  <a:pt x="720943" y="13456"/>
                </a:lnTo>
                <a:lnTo>
                  <a:pt x="716142" y="13456"/>
                </a:lnTo>
                <a:lnTo>
                  <a:pt x="715182" y="14401"/>
                </a:lnTo>
                <a:lnTo>
                  <a:pt x="718063" y="38404"/>
                </a:lnTo>
                <a:lnTo>
                  <a:pt x="723823" y="37444"/>
                </a:lnTo>
                <a:lnTo>
                  <a:pt x="758388" y="42245"/>
                </a:lnTo>
                <a:lnTo>
                  <a:pt x="765108" y="19202"/>
                </a:lnTo>
                <a:close/>
              </a:path>
              <a:path w="910056" h="141122">
                <a:moveTo>
                  <a:pt x="808299" y="40325"/>
                </a:moveTo>
                <a:lnTo>
                  <a:pt x="804458" y="65288"/>
                </a:lnTo>
                <a:lnTo>
                  <a:pt x="806394" y="65288"/>
                </a:lnTo>
                <a:lnTo>
                  <a:pt x="847725" y="68806"/>
                </a:lnTo>
                <a:lnTo>
                  <a:pt x="813099" y="42245"/>
                </a:lnTo>
                <a:lnTo>
                  <a:pt x="809520" y="40455"/>
                </a:lnTo>
                <a:lnTo>
                  <a:pt x="768949" y="20162"/>
                </a:lnTo>
                <a:lnTo>
                  <a:pt x="767989" y="19202"/>
                </a:lnTo>
                <a:lnTo>
                  <a:pt x="765108" y="19202"/>
                </a:lnTo>
                <a:lnTo>
                  <a:pt x="758388" y="42245"/>
                </a:lnTo>
                <a:lnTo>
                  <a:pt x="723823" y="37444"/>
                </a:lnTo>
                <a:lnTo>
                  <a:pt x="718063" y="38404"/>
                </a:lnTo>
                <a:lnTo>
                  <a:pt x="715182" y="14401"/>
                </a:lnTo>
                <a:lnTo>
                  <a:pt x="675970" y="30603"/>
                </a:lnTo>
                <a:lnTo>
                  <a:pt x="633587" y="18242"/>
                </a:lnTo>
                <a:lnTo>
                  <a:pt x="588477" y="8641"/>
                </a:lnTo>
                <a:lnTo>
                  <a:pt x="545271" y="0"/>
                </a:lnTo>
                <a:lnTo>
                  <a:pt x="545271" y="24963"/>
                </a:lnTo>
                <a:lnTo>
                  <a:pt x="540471" y="24963"/>
                </a:lnTo>
                <a:lnTo>
                  <a:pt x="541431" y="0"/>
                </a:lnTo>
                <a:lnTo>
                  <a:pt x="497203" y="6602"/>
                </a:lnTo>
                <a:lnTo>
                  <a:pt x="455996" y="3840"/>
                </a:lnTo>
                <a:lnTo>
                  <a:pt x="462716" y="25923"/>
                </a:lnTo>
                <a:lnTo>
                  <a:pt x="496305" y="6736"/>
                </a:lnTo>
                <a:lnTo>
                  <a:pt x="499201" y="6736"/>
                </a:lnTo>
                <a:lnTo>
                  <a:pt x="500146" y="31683"/>
                </a:lnTo>
                <a:lnTo>
                  <a:pt x="542686" y="25348"/>
                </a:lnTo>
                <a:lnTo>
                  <a:pt x="584636" y="32644"/>
                </a:lnTo>
                <a:lnTo>
                  <a:pt x="628787" y="41285"/>
                </a:lnTo>
                <a:lnTo>
                  <a:pt x="671992" y="54726"/>
                </a:lnTo>
                <a:lnTo>
                  <a:pt x="671032" y="32644"/>
                </a:lnTo>
                <a:lnTo>
                  <a:pt x="679673" y="31683"/>
                </a:lnTo>
                <a:lnTo>
                  <a:pt x="680633" y="54726"/>
                </a:lnTo>
                <a:lnTo>
                  <a:pt x="720706" y="38692"/>
                </a:lnTo>
                <a:lnTo>
                  <a:pt x="759814" y="42942"/>
                </a:lnTo>
                <a:lnTo>
                  <a:pt x="762228" y="43205"/>
                </a:lnTo>
                <a:lnTo>
                  <a:pt x="801578" y="63367"/>
                </a:lnTo>
                <a:lnTo>
                  <a:pt x="803513" y="64328"/>
                </a:lnTo>
                <a:lnTo>
                  <a:pt x="804458" y="65288"/>
                </a:lnTo>
                <a:lnTo>
                  <a:pt x="808299" y="40325"/>
                </a:lnTo>
                <a:close/>
              </a:path>
              <a:path w="910056" h="141122">
                <a:moveTo>
                  <a:pt x="893749" y="108478"/>
                </a:moveTo>
                <a:lnTo>
                  <a:pt x="901430" y="107518"/>
                </a:lnTo>
                <a:lnTo>
                  <a:pt x="906216" y="102717"/>
                </a:lnTo>
                <a:lnTo>
                  <a:pt x="910056" y="97917"/>
                </a:lnTo>
                <a:lnTo>
                  <a:pt x="910056" y="90251"/>
                </a:lnTo>
                <a:lnTo>
                  <a:pt x="905256" y="85450"/>
                </a:lnTo>
                <a:lnTo>
                  <a:pt x="860145" y="47045"/>
                </a:lnTo>
                <a:lnTo>
                  <a:pt x="858225" y="46085"/>
                </a:lnTo>
                <a:lnTo>
                  <a:pt x="855345" y="45125"/>
                </a:lnTo>
                <a:lnTo>
                  <a:pt x="853424" y="45125"/>
                </a:lnTo>
                <a:lnTo>
                  <a:pt x="851504" y="69128"/>
                </a:lnTo>
                <a:lnTo>
                  <a:pt x="844783" y="66248"/>
                </a:lnTo>
                <a:lnTo>
                  <a:pt x="853424" y="45125"/>
                </a:lnTo>
                <a:lnTo>
                  <a:pt x="809520" y="40455"/>
                </a:lnTo>
                <a:lnTo>
                  <a:pt x="813099" y="42245"/>
                </a:lnTo>
                <a:lnTo>
                  <a:pt x="847725" y="68806"/>
                </a:lnTo>
                <a:lnTo>
                  <a:pt x="888933" y="104653"/>
                </a:lnTo>
                <a:lnTo>
                  <a:pt x="893749" y="108478"/>
                </a:lnTo>
                <a:close/>
              </a:path>
              <a:path w="910056" h="141122">
                <a:moveTo>
                  <a:pt x="679673" y="31683"/>
                </a:moveTo>
                <a:lnTo>
                  <a:pt x="671032" y="32644"/>
                </a:lnTo>
                <a:lnTo>
                  <a:pt x="671992" y="54726"/>
                </a:lnTo>
                <a:lnTo>
                  <a:pt x="674872" y="55686"/>
                </a:lnTo>
                <a:lnTo>
                  <a:pt x="677753" y="55686"/>
                </a:lnTo>
                <a:lnTo>
                  <a:pt x="680633" y="54726"/>
                </a:lnTo>
                <a:lnTo>
                  <a:pt x="679673" y="31683"/>
                </a:lnTo>
                <a:close/>
              </a:path>
              <a:path w="910056" h="141122">
                <a:moveTo>
                  <a:pt x="499201" y="6736"/>
                </a:moveTo>
                <a:lnTo>
                  <a:pt x="496305" y="6736"/>
                </a:lnTo>
                <a:lnTo>
                  <a:pt x="462716" y="25923"/>
                </a:lnTo>
                <a:lnTo>
                  <a:pt x="455996" y="3840"/>
                </a:lnTo>
                <a:lnTo>
                  <a:pt x="453115" y="3840"/>
                </a:lnTo>
                <a:lnTo>
                  <a:pt x="454075" y="28803"/>
                </a:lnTo>
                <a:lnTo>
                  <a:pt x="453115" y="3840"/>
                </a:lnTo>
                <a:lnTo>
                  <a:pt x="449275" y="4800"/>
                </a:lnTo>
                <a:lnTo>
                  <a:pt x="447354" y="6736"/>
                </a:lnTo>
                <a:lnTo>
                  <a:pt x="409910" y="39364"/>
                </a:lnTo>
                <a:lnTo>
                  <a:pt x="406400" y="39663"/>
                </a:lnTo>
                <a:lnTo>
                  <a:pt x="364799" y="43205"/>
                </a:lnTo>
                <a:lnTo>
                  <a:pt x="322554" y="47045"/>
                </a:lnTo>
                <a:lnTo>
                  <a:pt x="279970" y="47045"/>
                </a:lnTo>
                <a:lnTo>
                  <a:pt x="282244" y="48005"/>
                </a:lnTo>
                <a:lnTo>
                  <a:pt x="322554" y="72008"/>
                </a:lnTo>
                <a:lnTo>
                  <a:pt x="366720" y="68168"/>
                </a:lnTo>
                <a:lnTo>
                  <a:pt x="403189" y="42245"/>
                </a:lnTo>
                <a:lnTo>
                  <a:pt x="410885" y="63367"/>
                </a:lnTo>
                <a:lnTo>
                  <a:pt x="413750" y="63367"/>
                </a:lnTo>
                <a:lnTo>
                  <a:pt x="416631" y="62407"/>
                </a:lnTo>
                <a:lnTo>
                  <a:pt x="418566" y="61447"/>
                </a:lnTo>
                <a:lnTo>
                  <a:pt x="458749" y="29115"/>
                </a:lnTo>
                <a:lnTo>
                  <a:pt x="497265" y="31683"/>
                </a:lnTo>
                <a:lnTo>
                  <a:pt x="500146" y="31683"/>
                </a:lnTo>
                <a:lnTo>
                  <a:pt x="499201" y="6736"/>
                </a:lnTo>
                <a:close/>
              </a:path>
              <a:path w="910056" h="141122">
                <a:moveTo>
                  <a:pt x="147843" y="98877"/>
                </a:moveTo>
                <a:lnTo>
                  <a:pt x="149763" y="122880"/>
                </a:lnTo>
                <a:lnTo>
                  <a:pt x="152643" y="120959"/>
                </a:lnTo>
                <a:lnTo>
                  <a:pt x="197769" y="83530"/>
                </a:lnTo>
                <a:lnTo>
                  <a:pt x="236422" y="54950"/>
                </a:lnTo>
                <a:lnTo>
                  <a:pt x="272643" y="71048"/>
                </a:lnTo>
                <a:lnTo>
                  <a:pt x="274563" y="71048"/>
                </a:lnTo>
                <a:lnTo>
                  <a:pt x="277444" y="47045"/>
                </a:lnTo>
                <a:lnTo>
                  <a:pt x="241919" y="50886"/>
                </a:lnTo>
                <a:lnTo>
                  <a:pt x="229438" y="51846"/>
                </a:lnTo>
                <a:lnTo>
                  <a:pt x="227517" y="30723"/>
                </a:lnTo>
                <a:lnTo>
                  <a:pt x="182407" y="65288"/>
                </a:lnTo>
                <a:lnTo>
                  <a:pt x="142232" y="97756"/>
                </a:lnTo>
                <a:lnTo>
                  <a:pt x="137281" y="101757"/>
                </a:lnTo>
                <a:lnTo>
                  <a:pt x="147843" y="98877"/>
                </a:lnTo>
                <a:close/>
              </a:path>
              <a:path w="910056" h="141122">
                <a:moveTo>
                  <a:pt x="410885" y="63367"/>
                </a:moveTo>
                <a:lnTo>
                  <a:pt x="403189" y="42245"/>
                </a:lnTo>
                <a:lnTo>
                  <a:pt x="366720" y="68168"/>
                </a:lnTo>
                <a:lnTo>
                  <a:pt x="410885" y="63367"/>
                </a:lnTo>
                <a:close/>
              </a:path>
            </a:pathLst>
          </a:custGeom>
          <a:solidFill>
            <a:srgbClr val="1E477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2795671" y="1445483"/>
            <a:ext cx="69128" cy="108478"/>
          </a:xfrm>
          <a:custGeom>
            <a:avLst/>
            <a:gdLst/>
            <a:ahLst/>
            <a:cxnLst/>
            <a:rect l="l" t="t" r="r" b="b"/>
            <a:pathLst>
              <a:path w="69128" h="108478">
                <a:moveTo>
                  <a:pt x="32644" y="8641"/>
                </a:moveTo>
                <a:lnTo>
                  <a:pt x="24794" y="14256"/>
                </a:lnTo>
                <a:lnTo>
                  <a:pt x="15800" y="23052"/>
                </a:lnTo>
                <a:lnTo>
                  <a:pt x="8641" y="33604"/>
                </a:lnTo>
                <a:lnTo>
                  <a:pt x="4888" y="40933"/>
                </a:lnTo>
                <a:lnTo>
                  <a:pt x="1222" y="52929"/>
                </a:lnTo>
                <a:lnTo>
                  <a:pt x="0" y="66248"/>
                </a:lnTo>
                <a:lnTo>
                  <a:pt x="0" y="73914"/>
                </a:lnTo>
                <a:lnTo>
                  <a:pt x="1920" y="81594"/>
                </a:lnTo>
                <a:lnTo>
                  <a:pt x="4800" y="88315"/>
                </a:lnTo>
                <a:lnTo>
                  <a:pt x="7680" y="95036"/>
                </a:lnTo>
                <a:lnTo>
                  <a:pt x="12481" y="99837"/>
                </a:lnTo>
                <a:lnTo>
                  <a:pt x="17282" y="103677"/>
                </a:lnTo>
                <a:lnTo>
                  <a:pt x="23042" y="107518"/>
                </a:lnTo>
                <a:lnTo>
                  <a:pt x="28803" y="108478"/>
                </a:lnTo>
                <a:lnTo>
                  <a:pt x="35524" y="108478"/>
                </a:lnTo>
                <a:lnTo>
                  <a:pt x="28803" y="97917"/>
                </a:lnTo>
                <a:lnTo>
                  <a:pt x="26883" y="94076"/>
                </a:lnTo>
                <a:lnTo>
                  <a:pt x="25923" y="87355"/>
                </a:lnTo>
                <a:lnTo>
                  <a:pt x="24003" y="80634"/>
                </a:lnTo>
                <a:lnTo>
                  <a:pt x="24003" y="50886"/>
                </a:lnTo>
                <a:lnTo>
                  <a:pt x="27843" y="48966"/>
                </a:lnTo>
                <a:lnTo>
                  <a:pt x="30723" y="48005"/>
                </a:lnTo>
                <a:lnTo>
                  <a:pt x="36484" y="48005"/>
                </a:lnTo>
                <a:lnTo>
                  <a:pt x="39364" y="49926"/>
                </a:lnTo>
                <a:lnTo>
                  <a:pt x="41285" y="53766"/>
                </a:lnTo>
                <a:lnTo>
                  <a:pt x="42738" y="56024"/>
                </a:lnTo>
                <a:lnTo>
                  <a:pt x="45969" y="66983"/>
                </a:lnTo>
                <a:lnTo>
                  <a:pt x="47045" y="82570"/>
                </a:lnTo>
                <a:lnTo>
                  <a:pt x="47045" y="91196"/>
                </a:lnTo>
                <a:lnTo>
                  <a:pt x="46085" y="96956"/>
                </a:lnTo>
                <a:lnTo>
                  <a:pt x="47045" y="107518"/>
                </a:lnTo>
                <a:lnTo>
                  <a:pt x="51846" y="103677"/>
                </a:lnTo>
                <a:lnTo>
                  <a:pt x="57607" y="100797"/>
                </a:lnTo>
                <a:lnTo>
                  <a:pt x="61447" y="95996"/>
                </a:lnTo>
                <a:lnTo>
                  <a:pt x="64312" y="91196"/>
                </a:lnTo>
                <a:lnTo>
                  <a:pt x="67193" y="85435"/>
                </a:lnTo>
                <a:lnTo>
                  <a:pt x="68153" y="78714"/>
                </a:lnTo>
                <a:lnTo>
                  <a:pt x="68153" y="61447"/>
                </a:lnTo>
                <a:lnTo>
                  <a:pt x="66233" y="53766"/>
                </a:lnTo>
                <a:lnTo>
                  <a:pt x="60472" y="48966"/>
                </a:lnTo>
                <a:lnTo>
                  <a:pt x="55671" y="43205"/>
                </a:lnTo>
                <a:lnTo>
                  <a:pt x="48950" y="40325"/>
                </a:lnTo>
                <a:lnTo>
                  <a:pt x="34564" y="40325"/>
                </a:lnTo>
                <a:lnTo>
                  <a:pt x="30723" y="41285"/>
                </a:lnTo>
                <a:lnTo>
                  <a:pt x="29763" y="42245"/>
                </a:lnTo>
                <a:lnTo>
                  <a:pt x="27843" y="43205"/>
                </a:lnTo>
                <a:lnTo>
                  <a:pt x="24963" y="44165"/>
                </a:lnTo>
                <a:lnTo>
                  <a:pt x="26883" y="36484"/>
                </a:lnTo>
                <a:lnTo>
                  <a:pt x="29763" y="29763"/>
                </a:lnTo>
                <a:lnTo>
                  <a:pt x="32644" y="24963"/>
                </a:lnTo>
                <a:lnTo>
                  <a:pt x="36484" y="19202"/>
                </a:lnTo>
                <a:lnTo>
                  <a:pt x="40325" y="14401"/>
                </a:lnTo>
                <a:lnTo>
                  <a:pt x="46085" y="11521"/>
                </a:lnTo>
                <a:lnTo>
                  <a:pt x="51846" y="7680"/>
                </a:lnTo>
                <a:lnTo>
                  <a:pt x="59512" y="3840"/>
                </a:lnTo>
                <a:lnTo>
                  <a:pt x="69128" y="1920"/>
                </a:lnTo>
                <a:lnTo>
                  <a:pt x="69128" y="0"/>
                </a:lnTo>
                <a:lnTo>
                  <a:pt x="56446" y="899"/>
                </a:lnTo>
                <a:lnTo>
                  <a:pt x="43996" y="3778"/>
                </a:lnTo>
                <a:lnTo>
                  <a:pt x="32644" y="8641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2824474" y="1542440"/>
            <a:ext cx="18242" cy="11521"/>
          </a:xfrm>
          <a:custGeom>
            <a:avLst/>
            <a:gdLst/>
            <a:ahLst/>
            <a:cxnLst/>
            <a:rect l="l" t="t" r="r" b="b"/>
            <a:pathLst>
              <a:path w="18242" h="11521">
                <a:moveTo>
                  <a:pt x="17282" y="0"/>
                </a:moveTo>
                <a:lnTo>
                  <a:pt x="15361" y="2880"/>
                </a:lnTo>
                <a:lnTo>
                  <a:pt x="13441" y="5760"/>
                </a:lnTo>
                <a:lnTo>
                  <a:pt x="10561" y="6720"/>
                </a:lnTo>
                <a:lnTo>
                  <a:pt x="6720" y="6720"/>
                </a:lnTo>
                <a:lnTo>
                  <a:pt x="3840" y="5760"/>
                </a:lnTo>
                <a:lnTo>
                  <a:pt x="2880" y="3840"/>
                </a:lnTo>
                <a:lnTo>
                  <a:pt x="0" y="960"/>
                </a:lnTo>
                <a:lnTo>
                  <a:pt x="6720" y="11521"/>
                </a:lnTo>
                <a:lnTo>
                  <a:pt x="12481" y="11521"/>
                </a:lnTo>
                <a:lnTo>
                  <a:pt x="18242" y="10561"/>
                </a:lnTo>
                <a:lnTo>
                  <a:pt x="17282" y="0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2875346" y="1447403"/>
            <a:ext cx="68168" cy="106558"/>
          </a:xfrm>
          <a:custGeom>
            <a:avLst/>
            <a:gdLst/>
            <a:ahLst/>
            <a:cxnLst/>
            <a:rect l="l" t="t" r="r" b="b"/>
            <a:pathLst>
              <a:path w="68168" h="106558">
                <a:moveTo>
                  <a:pt x="1920" y="99837"/>
                </a:moveTo>
                <a:lnTo>
                  <a:pt x="4800" y="101757"/>
                </a:lnTo>
                <a:lnTo>
                  <a:pt x="9601" y="105597"/>
                </a:lnTo>
                <a:lnTo>
                  <a:pt x="16322" y="106558"/>
                </a:lnTo>
                <a:lnTo>
                  <a:pt x="32644" y="106558"/>
                </a:lnTo>
                <a:lnTo>
                  <a:pt x="40325" y="105597"/>
                </a:lnTo>
                <a:lnTo>
                  <a:pt x="47045" y="101757"/>
                </a:lnTo>
                <a:lnTo>
                  <a:pt x="53766" y="98877"/>
                </a:lnTo>
                <a:lnTo>
                  <a:pt x="58567" y="94076"/>
                </a:lnTo>
                <a:lnTo>
                  <a:pt x="62407" y="87355"/>
                </a:lnTo>
                <a:lnTo>
                  <a:pt x="66248" y="81610"/>
                </a:lnTo>
                <a:lnTo>
                  <a:pt x="68168" y="74874"/>
                </a:lnTo>
                <a:lnTo>
                  <a:pt x="68168" y="69113"/>
                </a:lnTo>
                <a:lnTo>
                  <a:pt x="67975" y="65497"/>
                </a:lnTo>
                <a:lnTo>
                  <a:pt x="64012" y="53231"/>
                </a:lnTo>
                <a:lnTo>
                  <a:pt x="55686" y="43205"/>
                </a:lnTo>
                <a:lnTo>
                  <a:pt x="52169" y="40638"/>
                </a:lnTo>
                <a:lnTo>
                  <a:pt x="41832" y="35326"/>
                </a:lnTo>
                <a:lnTo>
                  <a:pt x="29292" y="31923"/>
                </a:lnTo>
                <a:lnTo>
                  <a:pt x="14401" y="30723"/>
                </a:lnTo>
                <a:lnTo>
                  <a:pt x="19202" y="20162"/>
                </a:lnTo>
                <a:lnTo>
                  <a:pt x="60487" y="20162"/>
                </a:lnTo>
                <a:lnTo>
                  <a:pt x="68168" y="0"/>
                </a:lnTo>
                <a:lnTo>
                  <a:pt x="19202" y="0"/>
                </a:lnTo>
                <a:lnTo>
                  <a:pt x="0" y="52806"/>
                </a:lnTo>
                <a:lnTo>
                  <a:pt x="6720" y="52806"/>
                </a:lnTo>
                <a:lnTo>
                  <a:pt x="17091" y="53426"/>
                </a:lnTo>
                <a:lnTo>
                  <a:pt x="29724" y="56275"/>
                </a:lnTo>
                <a:lnTo>
                  <a:pt x="40325" y="61432"/>
                </a:lnTo>
                <a:lnTo>
                  <a:pt x="50758" y="71234"/>
                </a:lnTo>
                <a:lnTo>
                  <a:pt x="53766" y="83515"/>
                </a:lnTo>
                <a:lnTo>
                  <a:pt x="53766" y="87355"/>
                </a:lnTo>
                <a:lnTo>
                  <a:pt x="52806" y="91196"/>
                </a:lnTo>
                <a:lnTo>
                  <a:pt x="49926" y="94076"/>
                </a:lnTo>
                <a:lnTo>
                  <a:pt x="47045" y="97917"/>
                </a:lnTo>
                <a:lnTo>
                  <a:pt x="43205" y="98877"/>
                </a:lnTo>
                <a:lnTo>
                  <a:pt x="35524" y="98877"/>
                </a:lnTo>
                <a:lnTo>
                  <a:pt x="33604" y="97917"/>
                </a:lnTo>
                <a:lnTo>
                  <a:pt x="31683" y="96956"/>
                </a:lnTo>
                <a:lnTo>
                  <a:pt x="28803" y="95996"/>
                </a:lnTo>
                <a:lnTo>
                  <a:pt x="25923" y="94076"/>
                </a:lnTo>
                <a:lnTo>
                  <a:pt x="20162" y="90236"/>
                </a:lnTo>
                <a:lnTo>
                  <a:pt x="17282" y="88331"/>
                </a:lnTo>
                <a:lnTo>
                  <a:pt x="14401" y="87355"/>
                </a:lnTo>
                <a:lnTo>
                  <a:pt x="12481" y="86395"/>
                </a:lnTo>
                <a:lnTo>
                  <a:pt x="4800" y="86395"/>
                </a:lnTo>
                <a:lnTo>
                  <a:pt x="2880" y="88331"/>
                </a:lnTo>
                <a:lnTo>
                  <a:pt x="960" y="90236"/>
                </a:lnTo>
                <a:lnTo>
                  <a:pt x="0" y="92156"/>
                </a:lnTo>
                <a:lnTo>
                  <a:pt x="0" y="96956"/>
                </a:lnTo>
                <a:lnTo>
                  <a:pt x="1920" y="99837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2960781" y="1445483"/>
            <a:ext cx="136321" cy="111358"/>
          </a:xfrm>
          <a:custGeom>
            <a:avLst/>
            <a:gdLst/>
            <a:ahLst/>
            <a:cxnLst/>
            <a:rect l="l" t="t" r="r" b="b"/>
            <a:pathLst>
              <a:path w="136321" h="111358">
                <a:moveTo>
                  <a:pt x="25923" y="55686"/>
                </a:moveTo>
                <a:lnTo>
                  <a:pt x="25923" y="51846"/>
                </a:lnTo>
                <a:lnTo>
                  <a:pt x="24002" y="51846"/>
                </a:lnTo>
                <a:lnTo>
                  <a:pt x="23042" y="50886"/>
                </a:lnTo>
                <a:lnTo>
                  <a:pt x="22082" y="49926"/>
                </a:lnTo>
                <a:lnTo>
                  <a:pt x="21122" y="48005"/>
                </a:lnTo>
                <a:lnTo>
                  <a:pt x="21122" y="46085"/>
                </a:lnTo>
                <a:lnTo>
                  <a:pt x="20162" y="41285"/>
                </a:lnTo>
                <a:lnTo>
                  <a:pt x="19202" y="36484"/>
                </a:lnTo>
                <a:lnTo>
                  <a:pt x="18242" y="55686"/>
                </a:lnTo>
                <a:lnTo>
                  <a:pt x="25923" y="55686"/>
                </a:lnTo>
                <a:close/>
              </a:path>
              <a:path w="136321" h="111358">
                <a:moveTo>
                  <a:pt x="110398" y="111358"/>
                </a:moveTo>
                <a:lnTo>
                  <a:pt x="110398" y="106558"/>
                </a:lnTo>
                <a:lnTo>
                  <a:pt x="108478" y="106558"/>
                </a:lnTo>
                <a:lnTo>
                  <a:pt x="108478" y="105597"/>
                </a:lnTo>
                <a:lnTo>
                  <a:pt x="106573" y="104637"/>
                </a:lnTo>
                <a:lnTo>
                  <a:pt x="105597" y="102717"/>
                </a:lnTo>
                <a:lnTo>
                  <a:pt x="103677" y="111358"/>
                </a:lnTo>
                <a:lnTo>
                  <a:pt x="110398" y="111358"/>
                </a:lnTo>
                <a:close/>
              </a:path>
              <a:path w="136321" h="111358">
                <a:moveTo>
                  <a:pt x="105597" y="99837"/>
                </a:moveTo>
                <a:lnTo>
                  <a:pt x="104637" y="95996"/>
                </a:lnTo>
                <a:lnTo>
                  <a:pt x="103677" y="90251"/>
                </a:lnTo>
                <a:lnTo>
                  <a:pt x="103677" y="73914"/>
                </a:lnTo>
                <a:lnTo>
                  <a:pt x="104637" y="68168"/>
                </a:lnTo>
                <a:lnTo>
                  <a:pt x="104637" y="65288"/>
                </a:lnTo>
                <a:lnTo>
                  <a:pt x="105597" y="62407"/>
                </a:lnTo>
                <a:lnTo>
                  <a:pt x="106573" y="60487"/>
                </a:lnTo>
                <a:lnTo>
                  <a:pt x="107518" y="59527"/>
                </a:lnTo>
                <a:lnTo>
                  <a:pt x="108478" y="59527"/>
                </a:lnTo>
                <a:lnTo>
                  <a:pt x="109438" y="58567"/>
                </a:lnTo>
                <a:lnTo>
                  <a:pt x="111358" y="58567"/>
                </a:lnTo>
                <a:lnTo>
                  <a:pt x="112318" y="59527"/>
                </a:lnTo>
                <a:lnTo>
                  <a:pt x="113278" y="59527"/>
                </a:lnTo>
                <a:lnTo>
                  <a:pt x="114239" y="60487"/>
                </a:lnTo>
                <a:lnTo>
                  <a:pt x="115199" y="62407"/>
                </a:lnTo>
                <a:lnTo>
                  <a:pt x="116159" y="65288"/>
                </a:lnTo>
                <a:lnTo>
                  <a:pt x="117119" y="69128"/>
                </a:lnTo>
                <a:lnTo>
                  <a:pt x="117119" y="95996"/>
                </a:lnTo>
                <a:lnTo>
                  <a:pt x="116159" y="99837"/>
                </a:lnTo>
                <a:lnTo>
                  <a:pt x="115199" y="102717"/>
                </a:lnTo>
                <a:lnTo>
                  <a:pt x="114239" y="104637"/>
                </a:lnTo>
                <a:lnTo>
                  <a:pt x="112318" y="106558"/>
                </a:lnTo>
                <a:lnTo>
                  <a:pt x="110398" y="106558"/>
                </a:lnTo>
                <a:lnTo>
                  <a:pt x="110398" y="111358"/>
                </a:lnTo>
                <a:lnTo>
                  <a:pt x="118079" y="111358"/>
                </a:lnTo>
                <a:lnTo>
                  <a:pt x="123840" y="108478"/>
                </a:lnTo>
                <a:lnTo>
                  <a:pt x="128640" y="102717"/>
                </a:lnTo>
                <a:lnTo>
                  <a:pt x="134401" y="97917"/>
                </a:lnTo>
                <a:lnTo>
                  <a:pt x="136321" y="91196"/>
                </a:lnTo>
                <a:lnTo>
                  <a:pt x="136321" y="73914"/>
                </a:lnTo>
                <a:lnTo>
                  <a:pt x="134401" y="67193"/>
                </a:lnTo>
                <a:lnTo>
                  <a:pt x="128640" y="62407"/>
                </a:lnTo>
                <a:lnTo>
                  <a:pt x="123840" y="57607"/>
                </a:lnTo>
                <a:lnTo>
                  <a:pt x="118079" y="54726"/>
                </a:lnTo>
                <a:lnTo>
                  <a:pt x="102732" y="54726"/>
                </a:lnTo>
                <a:lnTo>
                  <a:pt x="96956" y="57607"/>
                </a:lnTo>
                <a:lnTo>
                  <a:pt x="92171" y="62407"/>
                </a:lnTo>
                <a:lnTo>
                  <a:pt x="87355" y="68168"/>
                </a:lnTo>
                <a:lnTo>
                  <a:pt x="84490" y="74874"/>
                </a:lnTo>
                <a:lnTo>
                  <a:pt x="84490" y="91196"/>
                </a:lnTo>
                <a:lnTo>
                  <a:pt x="87355" y="97917"/>
                </a:lnTo>
                <a:lnTo>
                  <a:pt x="92171" y="102717"/>
                </a:lnTo>
                <a:lnTo>
                  <a:pt x="96956" y="108478"/>
                </a:lnTo>
                <a:lnTo>
                  <a:pt x="103677" y="111358"/>
                </a:lnTo>
                <a:lnTo>
                  <a:pt x="105597" y="102717"/>
                </a:lnTo>
                <a:lnTo>
                  <a:pt x="105597" y="99837"/>
                </a:lnTo>
                <a:close/>
              </a:path>
              <a:path w="136321" h="111358">
                <a:moveTo>
                  <a:pt x="100797" y="0"/>
                </a:moveTo>
                <a:lnTo>
                  <a:pt x="25923" y="111358"/>
                </a:lnTo>
                <a:lnTo>
                  <a:pt x="36484" y="111358"/>
                </a:lnTo>
                <a:lnTo>
                  <a:pt x="110398" y="0"/>
                </a:lnTo>
                <a:lnTo>
                  <a:pt x="100797" y="0"/>
                </a:lnTo>
                <a:close/>
              </a:path>
              <a:path w="136321" h="111358">
                <a:moveTo>
                  <a:pt x="18242" y="55686"/>
                </a:moveTo>
                <a:lnTo>
                  <a:pt x="19202" y="36484"/>
                </a:lnTo>
                <a:lnTo>
                  <a:pt x="19202" y="20162"/>
                </a:lnTo>
                <a:lnTo>
                  <a:pt x="20162" y="13441"/>
                </a:lnTo>
                <a:lnTo>
                  <a:pt x="20162" y="10561"/>
                </a:lnTo>
                <a:lnTo>
                  <a:pt x="21122" y="7680"/>
                </a:lnTo>
                <a:lnTo>
                  <a:pt x="22082" y="5760"/>
                </a:lnTo>
                <a:lnTo>
                  <a:pt x="23042" y="4800"/>
                </a:lnTo>
                <a:lnTo>
                  <a:pt x="24002" y="3840"/>
                </a:lnTo>
                <a:lnTo>
                  <a:pt x="27843" y="3840"/>
                </a:lnTo>
                <a:lnTo>
                  <a:pt x="28803" y="4800"/>
                </a:lnTo>
                <a:lnTo>
                  <a:pt x="29763" y="5760"/>
                </a:lnTo>
                <a:lnTo>
                  <a:pt x="30723" y="7680"/>
                </a:lnTo>
                <a:lnTo>
                  <a:pt x="31683" y="10561"/>
                </a:lnTo>
                <a:lnTo>
                  <a:pt x="32644" y="14401"/>
                </a:lnTo>
                <a:lnTo>
                  <a:pt x="32644" y="41285"/>
                </a:lnTo>
                <a:lnTo>
                  <a:pt x="31683" y="45125"/>
                </a:lnTo>
                <a:lnTo>
                  <a:pt x="30723" y="48005"/>
                </a:lnTo>
                <a:lnTo>
                  <a:pt x="29763" y="49926"/>
                </a:lnTo>
                <a:lnTo>
                  <a:pt x="28803" y="50886"/>
                </a:lnTo>
                <a:lnTo>
                  <a:pt x="27843" y="51846"/>
                </a:lnTo>
                <a:lnTo>
                  <a:pt x="25923" y="51846"/>
                </a:lnTo>
                <a:lnTo>
                  <a:pt x="25923" y="55686"/>
                </a:lnTo>
                <a:lnTo>
                  <a:pt x="33604" y="55686"/>
                </a:lnTo>
                <a:lnTo>
                  <a:pt x="39364" y="52806"/>
                </a:lnTo>
                <a:lnTo>
                  <a:pt x="44165" y="48005"/>
                </a:lnTo>
                <a:lnTo>
                  <a:pt x="49926" y="42245"/>
                </a:lnTo>
                <a:lnTo>
                  <a:pt x="51846" y="35524"/>
                </a:lnTo>
                <a:lnTo>
                  <a:pt x="51846" y="19202"/>
                </a:lnTo>
                <a:lnTo>
                  <a:pt x="49926" y="12481"/>
                </a:lnTo>
                <a:lnTo>
                  <a:pt x="44165" y="7680"/>
                </a:lnTo>
                <a:lnTo>
                  <a:pt x="39364" y="1920"/>
                </a:lnTo>
                <a:lnTo>
                  <a:pt x="33604" y="0"/>
                </a:lnTo>
                <a:lnTo>
                  <a:pt x="19202" y="0"/>
                </a:lnTo>
                <a:lnTo>
                  <a:pt x="12481" y="1920"/>
                </a:lnTo>
                <a:lnTo>
                  <a:pt x="7680" y="7680"/>
                </a:lnTo>
                <a:lnTo>
                  <a:pt x="2880" y="12481"/>
                </a:lnTo>
                <a:lnTo>
                  <a:pt x="0" y="19202"/>
                </a:lnTo>
                <a:lnTo>
                  <a:pt x="0" y="36484"/>
                </a:lnTo>
                <a:lnTo>
                  <a:pt x="2880" y="43205"/>
                </a:lnTo>
                <a:lnTo>
                  <a:pt x="7680" y="48005"/>
                </a:lnTo>
                <a:lnTo>
                  <a:pt x="12481" y="52806"/>
                </a:lnTo>
                <a:lnTo>
                  <a:pt x="18242" y="55686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2553766" y="3384621"/>
            <a:ext cx="67193" cy="107518"/>
          </a:xfrm>
          <a:custGeom>
            <a:avLst/>
            <a:gdLst/>
            <a:ahLst/>
            <a:cxnLst/>
            <a:rect l="l" t="t" r="r" b="b"/>
            <a:pathLst>
              <a:path w="67193" h="107518">
                <a:moveTo>
                  <a:pt x="1920" y="99837"/>
                </a:moveTo>
                <a:lnTo>
                  <a:pt x="4785" y="102732"/>
                </a:lnTo>
                <a:lnTo>
                  <a:pt x="9601" y="105597"/>
                </a:lnTo>
                <a:lnTo>
                  <a:pt x="16306" y="107518"/>
                </a:lnTo>
                <a:lnTo>
                  <a:pt x="32628" y="107518"/>
                </a:lnTo>
                <a:lnTo>
                  <a:pt x="39349" y="105597"/>
                </a:lnTo>
                <a:lnTo>
                  <a:pt x="46070" y="101757"/>
                </a:lnTo>
                <a:lnTo>
                  <a:pt x="52791" y="98892"/>
                </a:lnTo>
                <a:lnTo>
                  <a:pt x="58552" y="94076"/>
                </a:lnTo>
                <a:lnTo>
                  <a:pt x="62392" y="88331"/>
                </a:lnTo>
                <a:lnTo>
                  <a:pt x="65272" y="81610"/>
                </a:lnTo>
                <a:lnTo>
                  <a:pt x="67193" y="75849"/>
                </a:lnTo>
                <a:lnTo>
                  <a:pt x="67193" y="69128"/>
                </a:lnTo>
                <a:lnTo>
                  <a:pt x="67126" y="66765"/>
                </a:lnTo>
                <a:lnTo>
                  <a:pt x="63857" y="54282"/>
                </a:lnTo>
                <a:lnTo>
                  <a:pt x="55671" y="44165"/>
                </a:lnTo>
                <a:lnTo>
                  <a:pt x="51968" y="41164"/>
                </a:lnTo>
                <a:lnTo>
                  <a:pt x="41665" y="35460"/>
                </a:lnTo>
                <a:lnTo>
                  <a:pt x="29186" y="31932"/>
                </a:lnTo>
                <a:lnTo>
                  <a:pt x="14386" y="30723"/>
                </a:lnTo>
                <a:lnTo>
                  <a:pt x="18227" y="20162"/>
                </a:lnTo>
                <a:lnTo>
                  <a:pt x="59512" y="20162"/>
                </a:lnTo>
                <a:lnTo>
                  <a:pt x="67193" y="0"/>
                </a:lnTo>
                <a:lnTo>
                  <a:pt x="18227" y="0"/>
                </a:lnTo>
                <a:lnTo>
                  <a:pt x="0" y="52806"/>
                </a:lnTo>
                <a:lnTo>
                  <a:pt x="5760" y="52806"/>
                </a:lnTo>
                <a:lnTo>
                  <a:pt x="17437" y="53517"/>
                </a:lnTo>
                <a:lnTo>
                  <a:pt x="29970" y="56383"/>
                </a:lnTo>
                <a:lnTo>
                  <a:pt x="40309" y="61447"/>
                </a:lnTo>
                <a:lnTo>
                  <a:pt x="50389" y="71604"/>
                </a:lnTo>
                <a:lnTo>
                  <a:pt x="53751" y="83530"/>
                </a:lnTo>
                <a:lnTo>
                  <a:pt x="53751" y="87370"/>
                </a:lnTo>
                <a:lnTo>
                  <a:pt x="52791" y="91211"/>
                </a:lnTo>
                <a:lnTo>
                  <a:pt x="48950" y="95051"/>
                </a:lnTo>
                <a:lnTo>
                  <a:pt x="46070" y="97916"/>
                </a:lnTo>
                <a:lnTo>
                  <a:pt x="43190" y="98892"/>
                </a:lnTo>
                <a:lnTo>
                  <a:pt x="34549" y="98892"/>
                </a:lnTo>
                <a:lnTo>
                  <a:pt x="33588" y="97916"/>
                </a:lnTo>
                <a:lnTo>
                  <a:pt x="30708" y="97916"/>
                </a:lnTo>
                <a:lnTo>
                  <a:pt x="27828" y="95996"/>
                </a:lnTo>
                <a:lnTo>
                  <a:pt x="24947" y="94076"/>
                </a:lnTo>
                <a:lnTo>
                  <a:pt x="20162" y="90236"/>
                </a:lnTo>
                <a:lnTo>
                  <a:pt x="16306" y="88331"/>
                </a:lnTo>
                <a:lnTo>
                  <a:pt x="14386" y="87370"/>
                </a:lnTo>
                <a:lnTo>
                  <a:pt x="12466" y="86395"/>
                </a:lnTo>
                <a:lnTo>
                  <a:pt x="5760" y="86395"/>
                </a:lnTo>
                <a:lnTo>
                  <a:pt x="3825" y="87370"/>
                </a:lnTo>
                <a:lnTo>
                  <a:pt x="2880" y="88331"/>
                </a:lnTo>
                <a:lnTo>
                  <a:pt x="944" y="90236"/>
                </a:lnTo>
                <a:lnTo>
                  <a:pt x="0" y="92171"/>
                </a:lnTo>
                <a:lnTo>
                  <a:pt x="0" y="97916"/>
                </a:lnTo>
                <a:lnTo>
                  <a:pt x="1920" y="99837"/>
                </a:lnTo>
                <a:close/>
              </a:path>
            </a:pathLst>
          </a:custGeom>
          <a:solidFill>
            <a:srgbClr val="32996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2639202" y="3382700"/>
            <a:ext cx="136306" cy="111358"/>
          </a:xfrm>
          <a:custGeom>
            <a:avLst/>
            <a:gdLst/>
            <a:ahLst/>
            <a:cxnLst/>
            <a:rect l="l" t="t" r="r" b="b"/>
            <a:pathLst>
              <a:path w="136306" h="111358">
                <a:moveTo>
                  <a:pt x="99837" y="0"/>
                </a:moveTo>
                <a:lnTo>
                  <a:pt x="25923" y="111358"/>
                </a:lnTo>
                <a:lnTo>
                  <a:pt x="36484" y="111358"/>
                </a:lnTo>
                <a:lnTo>
                  <a:pt x="110398" y="0"/>
                </a:lnTo>
                <a:lnTo>
                  <a:pt x="99837" y="0"/>
                </a:lnTo>
                <a:close/>
              </a:path>
              <a:path w="136306" h="111358">
                <a:moveTo>
                  <a:pt x="25923" y="55686"/>
                </a:moveTo>
                <a:lnTo>
                  <a:pt x="25923" y="51846"/>
                </a:lnTo>
                <a:lnTo>
                  <a:pt x="23987" y="51846"/>
                </a:lnTo>
                <a:lnTo>
                  <a:pt x="23042" y="50886"/>
                </a:lnTo>
                <a:lnTo>
                  <a:pt x="22082" y="49926"/>
                </a:lnTo>
                <a:lnTo>
                  <a:pt x="18242" y="55686"/>
                </a:lnTo>
                <a:lnTo>
                  <a:pt x="25923" y="55686"/>
                </a:lnTo>
                <a:close/>
              </a:path>
              <a:path w="136306" h="111358">
                <a:moveTo>
                  <a:pt x="0" y="20162"/>
                </a:moveTo>
                <a:lnTo>
                  <a:pt x="0" y="36484"/>
                </a:lnTo>
                <a:lnTo>
                  <a:pt x="1920" y="43205"/>
                </a:lnTo>
                <a:lnTo>
                  <a:pt x="6720" y="48005"/>
                </a:lnTo>
                <a:lnTo>
                  <a:pt x="12481" y="53766"/>
                </a:lnTo>
                <a:lnTo>
                  <a:pt x="18242" y="55686"/>
                </a:lnTo>
                <a:lnTo>
                  <a:pt x="22082" y="49926"/>
                </a:lnTo>
                <a:lnTo>
                  <a:pt x="21107" y="48005"/>
                </a:lnTo>
                <a:lnTo>
                  <a:pt x="20147" y="46085"/>
                </a:lnTo>
                <a:lnTo>
                  <a:pt x="19202" y="42245"/>
                </a:lnTo>
                <a:lnTo>
                  <a:pt x="19202" y="13441"/>
                </a:lnTo>
                <a:lnTo>
                  <a:pt x="20147" y="10561"/>
                </a:lnTo>
                <a:lnTo>
                  <a:pt x="21107" y="7680"/>
                </a:lnTo>
                <a:lnTo>
                  <a:pt x="22082" y="5760"/>
                </a:lnTo>
                <a:lnTo>
                  <a:pt x="23042" y="4800"/>
                </a:lnTo>
                <a:lnTo>
                  <a:pt x="23987" y="3840"/>
                </a:lnTo>
                <a:lnTo>
                  <a:pt x="27828" y="3840"/>
                </a:lnTo>
                <a:lnTo>
                  <a:pt x="28788" y="4800"/>
                </a:lnTo>
                <a:lnTo>
                  <a:pt x="29763" y="5760"/>
                </a:lnTo>
                <a:lnTo>
                  <a:pt x="30708" y="7680"/>
                </a:lnTo>
                <a:lnTo>
                  <a:pt x="31668" y="10561"/>
                </a:lnTo>
                <a:lnTo>
                  <a:pt x="31668" y="14401"/>
                </a:lnTo>
                <a:lnTo>
                  <a:pt x="32644" y="20162"/>
                </a:lnTo>
                <a:lnTo>
                  <a:pt x="32644" y="36484"/>
                </a:lnTo>
                <a:lnTo>
                  <a:pt x="31668" y="42245"/>
                </a:lnTo>
                <a:lnTo>
                  <a:pt x="30708" y="46085"/>
                </a:lnTo>
                <a:lnTo>
                  <a:pt x="30708" y="48005"/>
                </a:lnTo>
                <a:lnTo>
                  <a:pt x="29763" y="49926"/>
                </a:lnTo>
                <a:lnTo>
                  <a:pt x="28788" y="50886"/>
                </a:lnTo>
                <a:lnTo>
                  <a:pt x="27828" y="51846"/>
                </a:lnTo>
                <a:lnTo>
                  <a:pt x="25923" y="51846"/>
                </a:lnTo>
                <a:lnTo>
                  <a:pt x="25923" y="55686"/>
                </a:lnTo>
                <a:lnTo>
                  <a:pt x="32644" y="55686"/>
                </a:lnTo>
                <a:lnTo>
                  <a:pt x="39349" y="52806"/>
                </a:lnTo>
                <a:lnTo>
                  <a:pt x="44150" y="48005"/>
                </a:lnTo>
                <a:lnTo>
                  <a:pt x="48950" y="42245"/>
                </a:lnTo>
                <a:lnTo>
                  <a:pt x="51831" y="35524"/>
                </a:lnTo>
                <a:lnTo>
                  <a:pt x="51831" y="19202"/>
                </a:lnTo>
                <a:lnTo>
                  <a:pt x="48950" y="12481"/>
                </a:lnTo>
                <a:lnTo>
                  <a:pt x="44150" y="7680"/>
                </a:lnTo>
                <a:lnTo>
                  <a:pt x="39349" y="1920"/>
                </a:lnTo>
                <a:lnTo>
                  <a:pt x="32644" y="0"/>
                </a:lnTo>
                <a:lnTo>
                  <a:pt x="18242" y="0"/>
                </a:lnTo>
                <a:lnTo>
                  <a:pt x="12481" y="2895"/>
                </a:lnTo>
                <a:lnTo>
                  <a:pt x="7680" y="7680"/>
                </a:lnTo>
                <a:lnTo>
                  <a:pt x="1920" y="12481"/>
                </a:lnTo>
                <a:lnTo>
                  <a:pt x="0" y="20162"/>
                </a:lnTo>
                <a:close/>
              </a:path>
              <a:path w="136306" h="111358">
                <a:moveTo>
                  <a:pt x="86395" y="97916"/>
                </a:moveTo>
                <a:lnTo>
                  <a:pt x="92156" y="103677"/>
                </a:lnTo>
                <a:lnTo>
                  <a:pt x="96956" y="108478"/>
                </a:lnTo>
                <a:lnTo>
                  <a:pt x="102717" y="111358"/>
                </a:lnTo>
                <a:lnTo>
                  <a:pt x="106558" y="104653"/>
                </a:lnTo>
                <a:lnTo>
                  <a:pt x="105597" y="102717"/>
                </a:lnTo>
                <a:lnTo>
                  <a:pt x="104637" y="99837"/>
                </a:lnTo>
                <a:lnTo>
                  <a:pt x="103677" y="95996"/>
                </a:lnTo>
                <a:lnTo>
                  <a:pt x="102717" y="54726"/>
                </a:lnTo>
                <a:lnTo>
                  <a:pt x="96956" y="57607"/>
                </a:lnTo>
                <a:lnTo>
                  <a:pt x="91196" y="62407"/>
                </a:lnTo>
                <a:lnTo>
                  <a:pt x="86395" y="68168"/>
                </a:lnTo>
                <a:lnTo>
                  <a:pt x="84475" y="74889"/>
                </a:lnTo>
                <a:lnTo>
                  <a:pt x="84475" y="91196"/>
                </a:lnTo>
                <a:lnTo>
                  <a:pt x="86395" y="97916"/>
                </a:lnTo>
                <a:close/>
              </a:path>
              <a:path w="136306" h="111358">
                <a:moveTo>
                  <a:pt x="105597" y="63367"/>
                </a:moveTo>
                <a:lnTo>
                  <a:pt x="106558" y="61447"/>
                </a:lnTo>
                <a:lnTo>
                  <a:pt x="107502" y="59527"/>
                </a:lnTo>
                <a:lnTo>
                  <a:pt x="108478" y="59527"/>
                </a:lnTo>
                <a:lnTo>
                  <a:pt x="109438" y="58567"/>
                </a:lnTo>
                <a:lnTo>
                  <a:pt x="111343" y="58567"/>
                </a:lnTo>
                <a:lnTo>
                  <a:pt x="112318" y="59527"/>
                </a:lnTo>
                <a:lnTo>
                  <a:pt x="113278" y="59527"/>
                </a:lnTo>
                <a:lnTo>
                  <a:pt x="114223" y="60487"/>
                </a:lnTo>
                <a:lnTo>
                  <a:pt x="115183" y="62407"/>
                </a:lnTo>
                <a:lnTo>
                  <a:pt x="116159" y="65288"/>
                </a:lnTo>
                <a:lnTo>
                  <a:pt x="116159" y="69128"/>
                </a:lnTo>
                <a:lnTo>
                  <a:pt x="117119" y="74889"/>
                </a:lnTo>
                <a:lnTo>
                  <a:pt x="117119" y="91196"/>
                </a:lnTo>
                <a:lnTo>
                  <a:pt x="116159" y="95996"/>
                </a:lnTo>
                <a:lnTo>
                  <a:pt x="115183" y="99837"/>
                </a:lnTo>
                <a:lnTo>
                  <a:pt x="115183" y="102717"/>
                </a:lnTo>
                <a:lnTo>
                  <a:pt x="114223" y="104653"/>
                </a:lnTo>
                <a:lnTo>
                  <a:pt x="112318" y="105597"/>
                </a:lnTo>
                <a:lnTo>
                  <a:pt x="112318" y="106558"/>
                </a:lnTo>
                <a:lnTo>
                  <a:pt x="108478" y="106558"/>
                </a:lnTo>
                <a:lnTo>
                  <a:pt x="107502" y="105597"/>
                </a:lnTo>
                <a:lnTo>
                  <a:pt x="106558" y="104653"/>
                </a:lnTo>
                <a:lnTo>
                  <a:pt x="102717" y="111358"/>
                </a:lnTo>
                <a:lnTo>
                  <a:pt x="117119" y="111358"/>
                </a:lnTo>
                <a:lnTo>
                  <a:pt x="123840" y="108478"/>
                </a:lnTo>
                <a:lnTo>
                  <a:pt x="128625" y="103677"/>
                </a:lnTo>
                <a:lnTo>
                  <a:pt x="133426" y="97916"/>
                </a:lnTo>
                <a:lnTo>
                  <a:pt x="136306" y="91196"/>
                </a:lnTo>
                <a:lnTo>
                  <a:pt x="136306" y="74889"/>
                </a:lnTo>
                <a:lnTo>
                  <a:pt x="133426" y="68168"/>
                </a:lnTo>
                <a:lnTo>
                  <a:pt x="128625" y="62407"/>
                </a:lnTo>
                <a:lnTo>
                  <a:pt x="123840" y="57607"/>
                </a:lnTo>
                <a:lnTo>
                  <a:pt x="117119" y="54726"/>
                </a:lnTo>
                <a:lnTo>
                  <a:pt x="102717" y="54726"/>
                </a:lnTo>
                <a:lnTo>
                  <a:pt x="103677" y="95996"/>
                </a:lnTo>
                <a:lnTo>
                  <a:pt x="103677" y="69128"/>
                </a:lnTo>
                <a:lnTo>
                  <a:pt x="104637" y="66248"/>
                </a:lnTo>
                <a:lnTo>
                  <a:pt x="105597" y="63367"/>
                </a:lnTo>
                <a:close/>
              </a:path>
            </a:pathLst>
          </a:custGeom>
          <a:solidFill>
            <a:srgbClr val="32996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2525923" y="2567696"/>
            <a:ext cx="113278" cy="104637"/>
          </a:xfrm>
          <a:custGeom>
            <a:avLst/>
            <a:gdLst/>
            <a:ahLst/>
            <a:cxnLst/>
            <a:rect l="l" t="t" r="r" b="b"/>
            <a:pathLst>
              <a:path w="113278" h="104637">
                <a:moveTo>
                  <a:pt x="113278" y="104637"/>
                </a:moveTo>
                <a:lnTo>
                  <a:pt x="113278" y="101757"/>
                </a:lnTo>
                <a:lnTo>
                  <a:pt x="110398" y="101757"/>
                </a:lnTo>
                <a:lnTo>
                  <a:pt x="107518" y="100797"/>
                </a:lnTo>
                <a:lnTo>
                  <a:pt x="105597" y="99837"/>
                </a:lnTo>
                <a:lnTo>
                  <a:pt x="104637" y="97916"/>
                </a:lnTo>
                <a:lnTo>
                  <a:pt x="101757" y="95036"/>
                </a:lnTo>
                <a:lnTo>
                  <a:pt x="98877" y="91196"/>
                </a:lnTo>
                <a:lnTo>
                  <a:pt x="73913" y="55671"/>
                </a:lnTo>
                <a:lnTo>
                  <a:pt x="79674" y="53751"/>
                </a:lnTo>
                <a:lnTo>
                  <a:pt x="84475" y="51831"/>
                </a:lnTo>
                <a:lnTo>
                  <a:pt x="88315" y="47990"/>
                </a:lnTo>
                <a:lnTo>
                  <a:pt x="94076" y="43190"/>
                </a:lnTo>
                <a:lnTo>
                  <a:pt x="96956" y="36469"/>
                </a:lnTo>
                <a:lnTo>
                  <a:pt x="96956" y="23042"/>
                </a:lnTo>
                <a:lnTo>
                  <a:pt x="95036" y="17282"/>
                </a:lnTo>
                <a:lnTo>
                  <a:pt x="91196" y="12481"/>
                </a:lnTo>
                <a:lnTo>
                  <a:pt x="87355" y="7680"/>
                </a:lnTo>
                <a:lnTo>
                  <a:pt x="82555" y="4800"/>
                </a:lnTo>
                <a:lnTo>
                  <a:pt x="76794" y="2880"/>
                </a:lnTo>
                <a:lnTo>
                  <a:pt x="64071" y="592"/>
                </a:lnTo>
                <a:lnTo>
                  <a:pt x="48950" y="0"/>
                </a:lnTo>
                <a:lnTo>
                  <a:pt x="0" y="0"/>
                </a:lnTo>
                <a:lnTo>
                  <a:pt x="0" y="2880"/>
                </a:lnTo>
                <a:lnTo>
                  <a:pt x="4800" y="2880"/>
                </a:lnTo>
                <a:lnTo>
                  <a:pt x="8641" y="3840"/>
                </a:lnTo>
                <a:lnTo>
                  <a:pt x="10561" y="4800"/>
                </a:lnTo>
                <a:lnTo>
                  <a:pt x="11521" y="5760"/>
                </a:lnTo>
                <a:lnTo>
                  <a:pt x="13441" y="6720"/>
                </a:lnTo>
                <a:lnTo>
                  <a:pt x="13441" y="7680"/>
                </a:lnTo>
                <a:lnTo>
                  <a:pt x="14401" y="9601"/>
                </a:lnTo>
                <a:lnTo>
                  <a:pt x="39349" y="5760"/>
                </a:lnTo>
                <a:lnTo>
                  <a:pt x="55671" y="5760"/>
                </a:lnTo>
                <a:lnTo>
                  <a:pt x="62392" y="7680"/>
                </a:lnTo>
                <a:lnTo>
                  <a:pt x="65272" y="11521"/>
                </a:lnTo>
                <a:lnTo>
                  <a:pt x="69113" y="15361"/>
                </a:lnTo>
                <a:lnTo>
                  <a:pt x="71033" y="21122"/>
                </a:lnTo>
                <a:lnTo>
                  <a:pt x="71033" y="34564"/>
                </a:lnTo>
                <a:lnTo>
                  <a:pt x="79674" y="104637"/>
                </a:lnTo>
                <a:lnTo>
                  <a:pt x="113278" y="104637"/>
                </a:lnTo>
                <a:close/>
              </a:path>
              <a:path w="113278" h="104637">
                <a:moveTo>
                  <a:pt x="42230" y="99837"/>
                </a:moveTo>
                <a:lnTo>
                  <a:pt x="41285" y="98877"/>
                </a:lnTo>
                <a:lnTo>
                  <a:pt x="40309" y="96956"/>
                </a:lnTo>
                <a:lnTo>
                  <a:pt x="39349" y="95996"/>
                </a:lnTo>
                <a:lnTo>
                  <a:pt x="39349" y="57591"/>
                </a:lnTo>
                <a:lnTo>
                  <a:pt x="46070" y="57591"/>
                </a:lnTo>
                <a:lnTo>
                  <a:pt x="79674" y="104637"/>
                </a:lnTo>
                <a:lnTo>
                  <a:pt x="71033" y="34564"/>
                </a:lnTo>
                <a:lnTo>
                  <a:pt x="70073" y="39349"/>
                </a:lnTo>
                <a:lnTo>
                  <a:pt x="68153" y="43190"/>
                </a:lnTo>
                <a:lnTo>
                  <a:pt x="66233" y="46070"/>
                </a:lnTo>
                <a:lnTo>
                  <a:pt x="63352" y="48950"/>
                </a:lnTo>
                <a:lnTo>
                  <a:pt x="59512" y="49910"/>
                </a:lnTo>
                <a:lnTo>
                  <a:pt x="56631" y="50871"/>
                </a:lnTo>
                <a:lnTo>
                  <a:pt x="50871" y="51831"/>
                </a:lnTo>
                <a:lnTo>
                  <a:pt x="39349" y="51831"/>
                </a:lnTo>
                <a:lnTo>
                  <a:pt x="39349" y="5760"/>
                </a:lnTo>
                <a:lnTo>
                  <a:pt x="14401" y="9601"/>
                </a:lnTo>
                <a:lnTo>
                  <a:pt x="14401" y="95996"/>
                </a:lnTo>
                <a:lnTo>
                  <a:pt x="13441" y="96956"/>
                </a:lnTo>
                <a:lnTo>
                  <a:pt x="13441" y="98877"/>
                </a:lnTo>
                <a:lnTo>
                  <a:pt x="11521" y="99837"/>
                </a:lnTo>
                <a:lnTo>
                  <a:pt x="10561" y="100797"/>
                </a:lnTo>
                <a:lnTo>
                  <a:pt x="8641" y="101757"/>
                </a:lnTo>
                <a:lnTo>
                  <a:pt x="0" y="101757"/>
                </a:lnTo>
                <a:lnTo>
                  <a:pt x="0" y="104637"/>
                </a:lnTo>
                <a:lnTo>
                  <a:pt x="53751" y="104637"/>
                </a:lnTo>
                <a:lnTo>
                  <a:pt x="53751" y="101757"/>
                </a:lnTo>
                <a:lnTo>
                  <a:pt x="46070" y="101757"/>
                </a:lnTo>
                <a:lnTo>
                  <a:pt x="44150" y="100797"/>
                </a:lnTo>
                <a:lnTo>
                  <a:pt x="42230" y="99837"/>
                </a:lnTo>
                <a:close/>
              </a:path>
            </a:pathLst>
          </a:custGeom>
          <a:solidFill>
            <a:srgbClr val="001E5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2643042" y="2598420"/>
            <a:ext cx="67193" cy="76794"/>
          </a:xfrm>
          <a:custGeom>
            <a:avLst/>
            <a:gdLst/>
            <a:ahLst/>
            <a:cxnLst/>
            <a:rect l="l" t="t" r="r" b="b"/>
            <a:pathLst>
              <a:path w="67193" h="76794">
                <a:moveTo>
                  <a:pt x="37520" y="76599"/>
                </a:moveTo>
                <a:lnTo>
                  <a:pt x="50200" y="72635"/>
                </a:lnTo>
                <a:lnTo>
                  <a:pt x="59512" y="64312"/>
                </a:lnTo>
                <a:lnTo>
                  <a:pt x="65723" y="51283"/>
                </a:lnTo>
                <a:lnTo>
                  <a:pt x="67193" y="38389"/>
                </a:lnTo>
                <a:lnTo>
                  <a:pt x="67193" y="30708"/>
                </a:lnTo>
                <a:lnTo>
                  <a:pt x="66233" y="24947"/>
                </a:lnTo>
                <a:lnTo>
                  <a:pt x="63352" y="18227"/>
                </a:lnTo>
                <a:lnTo>
                  <a:pt x="60472" y="12466"/>
                </a:lnTo>
                <a:lnTo>
                  <a:pt x="56631" y="7680"/>
                </a:lnTo>
                <a:lnTo>
                  <a:pt x="50871" y="4785"/>
                </a:lnTo>
                <a:lnTo>
                  <a:pt x="45110" y="1904"/>
                </a:lnTo>
                <a:lnTo>
                  <a:pt x="39349" y="0"/>
                </a:lnTo>
                <a:lnTo>
                  <a:pt x="33588" y="0"/>
                </a:lnTo>
                <a:lnTo>
                  <a:pt x="18374" y="3329"/>
                </a:lnTo>
                <a:lnTo>
                  <a:pt x="8641" y="11506"/>
                </a:lnTo>
                <a:lnTo>
                  <a:pt x="6991" y="13852"/>
                </a:lnTo>
                <a:lnTo>
                  <a:pt x="1747" y="25217"/>
                </a:lnTo>
                <a:lnTo>
                  <a:pt x="0" y="38389"/>
                </a:lnTo>
                <a:lnTo>
                  <a:pt x="87" y="41516"/>
                </a:lnTo>
                <a:lnTo>
                  <a:pt x="2616" y="54239"/>
                </a:lnTo>
                <a:lnTo>
                  <a:pt x="8641" y="65272"/>
                </a:lnTo>
                <a:lnTo>
                  <a:pt x="20277" y="74333"/>
                </a:lnTo>
                <a:lnTo>
                  <a:pt x="24947" y="66233"/>
                </a:lnTo>
                <a:lnTo>
                  <a:pt x="23987" y="63352"/>
                </a:lnTo>
                <a:lnTo>
                  <a:pt x="23027" y="59512"/>
                </a:lnTo>
                <a:lnTo>
                  <a:pt x="23027" y="54711"/>
                </a:lnTo>
                <a:lnTo>
                  <a:pt x="22082" y="49910"/>
                </a:lnTo>
                <a:lnTo>
                  <a:pt x="22082" y="33588"/>
                </a:lnTo>
                <a:lnTo>
                  <a:pt x="23027" y="25907"/>
                </a:lnTo>
                <a:lnTo>
                  <a:pt x="23027" y="20147"/>
                </a:lnTo>
                <a:lnTo>
                  <a:pt x="23987" y="14401"/>
                </a:lnTo>
                <a:lnTo>
                  <a:pt x="24947" y="10546"/>
                </a:lnTo>
                <a:lnTo>
                  <a:pt x="26868" y="8625"/>
                </a:lnTo>
                <a:lnTo>
                  <a:pt x="28803" y="6705"/>
                </a:lnTo>
                <a:lnTo>
                  <a:pt x="30708" y="5745"/>
                </a:lnTo>
                <a:lnTo>
                  <a:pt x="37429" y="5745"/>
                </a:lnTo>
                <a:lnTo>
                  <a:pt x="39349" y="6705"/>
                </a:lnTo>
                <a:lnTo>
                  <a:pt x="41269" y="8625"/>
                </a:lnTo>
                <a:lnTo>
                  <a:pt x="42230" y="10546"/>
                </a:lnTo>
                <a:lnTo>
                  <a:pt x="43190" y="14401"/>
                </a:lnTo>
                <a:lnTo>
                  <a:pt x="44150" y="17266"/>
                </a:lnTo>
                <a:lnTo>
                  <a:pt x="45110" y="23027"/>
                </a:lnTo>
                <a:lnTo>
                  <a:pt x="45110" y="32628"/>
                </a:lnTo>
                <a:lnTo>
                  <a:pt x="45070" y="37610"/>
                </a:lnTo>
                <a:lnTo>
                  <a:pt x="44375" y="52309"/>
                </a:lnTo>
                <a:lnTo>
                  <a:pt x="43190" y="61432"/>
                </a:lnTo>
                <a:lnTo>
                  <a:pt x="42230" y="65272"/>
                </a:lnTo>
                <a:lnTo>
                  <a:pt x="41269" y="67193"/>
                </a:lnTo>
                <a:lnTo>
                  <a:pt x="39349" y="69113"/>
                </a:lnTo>
                <a:lnTo>
                  <a:pt x="37429" y="70073"/>
                </a:lnTo>
                <a:lnTo>
                  <a:pt x="35509" y="71033"/>
                </a:lnTo>
                <a:lnTo>
                  <a:pt x="33588" y="71033"/>
                </a:lnTo>
                <a:lnTo>
                  <a:pt x="33588" y="76794"/>
                </a:lnTo>
                <a:lnTo>
                  <a:pt x="37520" y="76599"/>
                </a:lnTo>
                <a:close/>
              </a:path>
            </a:pathLst>
          </a:custGeom>
          <a:solidFill>
            <a:srgbClr val="001E5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2663320" y="2664653"/>
            <a:ext cx="13311" cy="10561"/>
          </a:xfrm>
          <a:custGeom>
            <a:avLst/>
            <a:gdLst/>
            <a:ahLst/>
            <a:cxnLst/>
            <a:rect l="l" t="t" r="r" b="b"/>
            <a:pathLst>
              <a:path w="13311" h="10561">
                <a:moveTo>
                  <a:pt x="13311" y="10561"/>
                </a:moveTo>
                <a:lnTo>
                  <a:pt x="13311" y="4800"/>
                </a:lnTo>
                <a:lnTo>
                  <a:pt x="10430" y="4800"/>
                </a:lnTo>
                <a:lnTo>
                  <a:pt x="8525" y="3840"/>
                </a:lnTo>
                <a:lnTo>
                  <a:pt x="6590" y="1920"/>
                </a:lnTo>
                <a:lnTo>
                  <a:pt x="4669" y="0"/>
                </a:lnTo>
                <a:lnTo>
                  <a:pt x="0" y="8100"/>
                </a:lnTo>
                <a:lnTo>
                  <a:pt x="13311" y="10561"/>
                </a:lnTo>
                <a:close/>
              </a:path>
            </a:pathLst>
          </a:custGeom>
          <a:solidFill>
            <a:srgbClr val="001E5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2717916" y="2567696"/>
            <a:ext cx="156469" cy="107518"/>
          </a:xfrm>
          <a:custGeom>
            <a:avLst/>
            <a:gdLst/>
            <a:ahLst/>
            <a:cxnLst/>
            <a:rect l="l" t="t" r="r" b="b"/>
            <a:pathLst>
              <a:path w="156469" h="107518">
                <a:moveTo>
                  <a:pt x="148788" y="6720"/>
                </a:moveTo>
                <a:lnTo>
                  <a:pt x="149763" y="5760"/>
                </a:lnTo>
                <a:lnTo>
                  <a:pt x="150708" y="4800"/>
                </a:lnTo>
                <a:lnTo>
                  <a:pt x="152628" y="3840"/>
                </a:lnTo>
                <a:lnTo>
                  <a:pt x="154548" y="2880"/>
                </a:lnTo>
                <a:lnTo>
                  <a:pt x="156469" y="2880"/>
                </a:lnTo>
                <a:lnTo>
                  <a:pt x="156469" y="0"/>
                </a:lnTo>
                <a:lnTo>
                  <a:pt x="128640" y="0"/>
                </a:lnTo>
                <a:lnTo>
                  <a:pt x="128640" y="2880"/>
                </a:lnTo>
                <a:lnTo>
                  <a:pt x="133426" y="2880"/>
                </a:lnTo>
                <a:lnTo>
                  <a:pt x="135361" y="3840"/>
                </a:lnTo>
                <a:lnTo>
                  <a:pt x="137266" y="4800"/>
                </a:lnTo>
                <a:lnTo>
                  <a:pt x="138226" y="6720"/>
                </a:lnTo>
                <a:lnTo>
                  <a:pt x="139202" y="7680"/>
                </a:lnTo>
                <a:lnTo>
                  <a:pt x="139202" y="13441"/>
                </a:lnTo>
                <a:lnTo>
                  <a:pt x="138226" y="14401"/>
                </a:lnTo>
                <a:lnTo>
                  <a:pt x="138226" y="16322"/>
                </a:lnTo>
                <a:lnTo>
                  <a:pt x="137266" y="19202"/>
                </a:lnTo>
                <a:lnTo>
                  <a:pt x="135361" y="24002"/>
                </a:lnTo>
                <a:lnTo>
                  <a:pt x="118079" y="69113"/>
                </a:lnTo>
                <a:lnTo>
                  <a:pt x="98877" y="19202"/>
                </a:lnTo>
                <a:lnTo>
                  <a:pt x="96956" y="13441"/>
                </a:lnTo>
                <a:lnTo>
                  <a:pt x="95996" y="9601"/>
                </a:lnTo>
                <a:lnTo>
                  <a:pt x="95996" y="6720"/>
                </a:lnTo>
                <a:lnTo>
                  <a:pt x="96956" y="5760"/>
                </a:lnTo>
                <a:lnTo>
                  <a:pt x="96956" y="4800"/>
                </a:lnTo>
                <a:lnTo>
                  <a:pt x="97917" y="3840"/>
                </a:lnTo>
                <a:lnTo>
                  <a:pt x="100797" y="3840"/>
                </a:lnTo>
                <a:lnTo>
                  <a:pt x="103677" y="2880"/>
                </a:lnTo>
                <a:lnTo>
                  <a:pt x="106558" y="2880"/>
                </a:lnTo>
                <a:lnTo>
                  <a:pt x="106558" y="0"/>
                </a:lnTo>
                <a:lnTo>
                  <a:pt x="55686" y="0"/>
                </a:lnTo>
                <a:lnTo>
                  <a:pt x="55686" y="2880"/>
                </a:lnTo>
                <a:lnTo>
                  <a:pt x="59512" y="2880"/>
                </a:lnTo>
                <a:lnTo>
                  <a:pt x="61432" y="3840"/>
                </a:lnTo>
                <a:lnTo>
                  <a:pt x="63352" y="4800"/>
                </a:lnTo>
                <a:lnTo>
                  <a:pt x="65272" y="5760"/>
                </a:lnTo>
                <a:lnTo>
                  <a:pt x="66233" y="6720"/>
                </a:lnTo>
                <a:lnTo>
                  <a:pt x="68153" y="8641"/>
                </a:lnTo>
                <a:lnTo>
                  <a:pt x="69113" y="10561"/>
                </a:lnTo>
                <a:lnTo>
                  <a:pt x="71033" y="15361"/>
                </a:lnTo>
                <a:lnTo>
                  <a:pt x="72953" y="21122"/>
                </a:lnTo>
                <a:lnTo>
                  <a:pt x="77754" y="31668"/>
                </a:lnTo>
                <a:lnTo>
                  <a:pt x="61432" y="71993"/>
                </a:lnTo>
                <a:lnTo>
                  <a:pt x="40309" y="21122"/>
                </a:lnTo>
                <a:lnTo>
                  <a:pt x="38404" y="14401"/>
                </a:lnTo>
                <a:lnTo>
                  <a:pt x="36469" y="10561"/>
                </a:lnTo>
                <a:lnTo>
                  <a:pt x="36469" y="6720"/>
                </a:lnTo>
                <a:lnTo>
                  <a:pt x="37444" y="5760"/>
                </a:lnTo>
                <a:lnTo>
                  <a:pt x="38404" y="4800"/>
                </a:lnTo>
                <a:lnTo>
                  <a:pt x="39349" y="3840"/>
                </a:lnTo>
                <a:lnTo>
                  <a:pt x="42245" y="2880"/>
                </a:lnTo>
                <a:lnTo>
                  <a:pt x="46070" y="2880"/>
                </a:lnTo>
                <a:lnTo>
                  <a:pt x="46070" y="0"/>
                </a:lnTo>
                <a:lnTo>
                  <a:pt x="0" y="0"/>
                </a:lnTo>
                <a:lnTo>
                  <a:pt x="0" y="2880"/>
                </a:lnTo>
                <a:lnTo>
                  <a:pt x="3840" y="3840"/>
                </a:lnTo>
                <a:lnTo>
                  <a:pt x="5760" y="4800"/>
                </a:lnTo>
                <a:lnTo>
                  <a:pt x="7680" y="6720"/>
                </a:lnTo>
                <a:lnTo>
                  <a:pt x="8641" y="7680"/>
                </a:lnTo>
                <a:lnTo>
                  <a:pt x="11521" y="13441"/>
                </a:lnTo>
                <a:lnTo>
                  <a:pt x="14401" y="22067"/>
                </a:lnTo>
                <a:lnTo>
                  <a:pt x="48966" y="107518"/>
                </a:lnTo>
                <a:lnTo>
                  <a:pt x="51846" y="107518"/>
                </a:lnTo>
                <a:lnTo>
                  <a:pt x="80634" y="40309"/>
                </a:lnTo>
                <a:lnTo>
                  <a:pt x="106558" y="107518"/>
                </a:lnTo>
                <a:lnTo>
                  <a:pt x="109438" y="107518"/>
                </a:lnTo>
                <a:lnTo>
                  <a:pt x="143042" y="21122"/>
                </a:lnTo>
                <a:lnTo>
                  <a:pt x="145907" y="13441"/>
                </a:lnTo>
                <a:lnTo>
                  <a:pt x="146883" y="9601"/>
                </a:lnTo>
                <a:lnTo>
                  <a:pt x="147828" y="8641"/>
                </a:lnTo>
                <a:lnTo>
                  <a:pt x="148788" y="6720"/>
                </a:lnTo>
                <a:close/>
              </a:path>
            </a:pathLst>
          </a:custGeom>
          <a:solidFill>
            <a:srgbClr val="001E5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2778389" y="1082619"/>
            <a:ext cx="56647" cy="107518"/>
          </a:xfrm>
          <a:custGeom>
            <a:avLst/>
            <a:gdLst/>
            <a:ahLst/>
            <a:cxnLst/>
            <a:rect l="l" t="t" r="r" b="b"/>
            <a:pathLst>
              <a:path w="56647" h="107518">
                <a:moveTo>
                  <a:pt x="39364" y="0"/>
                </a:moveTo>
                <a:lnTo>
                  <a:pt x="0" y="18242"/>
                </a:lnTo>
                <a:lnTo>
                  <a:pt x="1920" y="21122"/>
                </a:lnTo>
                <a:lnTo>
                  <a:pt x="5760" y="19202"/>
                </a:lnTo>
                <a:lnTo>
                  <a:pt x="8641" y="18242"/>
                </a:lnTo>
                <a:lnTo>
                  <a:pt x="13441" y="18242"/>
                </a:lnTo>
                <a:lnTo>
                  <a:pt x="14401" y="19202"/>
                </a:lnTo>
                <a:lnTo>
                  <a:pt x="15361" y="19202"/>
                </a:lnTo>
                <a:lnTo>
                  <a:pt x="17282" y="20162"/>
                </a:lnTo>
                <a:lnTo>
                  <a:pt x="18242" y="21122"/>
                </a:lnTo>
                <a:lnTo>
                  <a:pt x="18242" y="23042"/>
                </a:lnTo>
                <a:lnTo>
                  <a:pt x="19202" y="24002"/>
                </a:lnTo>
                <a:lnTo>
                  <a:pt x="19202" y="96956"/>
                </a:lnTo>
                <a:lnTo>
                  <a:pt x="18242" y="98877"/>
                </a:lnTo>
                <a:lnTo>
                  <a:pt x="17282" y="100797"/>
                </a:lnTo>
                <a:lnTo>
                  <a:pt x="16322" y="101757"/>
                </a:lnTo>
                <a:lnTo>
                  <a:pt x="14401" y="102717"/>
                </a:lnTo>
                <a:lnTo>
                  <a:pt x="12481" y="103677"/>
                </a:lnTo>
                <a:lnTo>
                  <a:pt x="9601" y="104637"/>
                </a:lnTo>
                <a:lnTo>
                  <a:pt x="1920" y="104637"/>
                </a:lnTo>
                <a:lnTo>
                  <a:pt x="1920" y="107518"/>
                </a:lnTo>
                <a:lnTo>
                  <a:pt x="56647" y="107518"/>
                </a:lnTo>
                <a:lnTo>
                  <a:pt x="56647" y="104637"/>
                </a:lnTo>
                <a:lnTo>
                  <a:pt x="50886" y="104637"/>
                </a:lnTo>
                <a:lnTo>
                  <a:pt x="48006" y="103677"/>
                </a:lnTo>
                <a:lnTo>
                  <a:pt x="46085" y="102717"/>
                </a:lnTo>
                <a:lnTo>
                  <a:pt x="44165" y="101757"/>
                </a:lnTo>
                <a:lnTo>
                  <a:pt x="43205" y="99837"/>
                </a:lnTo>
                <a:lnTo>
                  <a:pt x="42245" y="98877"/>
                </a:lnTo>
                <a:lnTo>
                  <a:pt x="42245" y="96956"/>
                </a:lnTo>
                <a:lnTo>
                  <a:pt x="41285" y="92156"/>
                </a:lnTo>
                <a:lnTo>
                  <a:pt x="41285" y="0"/>
                </a:lnTo>
                <a:lnTo>
                  <a:pt x="39364" y="0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2875346" y="1082619"/>
            <a:ext cx="6720" cy="12481"/>
          </a:xfrm>
          <a:custGeom>
            <a:avLst/>
            <a:gdLst/>
            <a:ahLst/>
            <a:cxnLst/>
            <a:rect l="l" t="t" r="r" b="b"/>
            <a:pathLst>
              <a:path w="6720" h="12481">
                <a:moveTo>
                  <a:pt x="5760" y="0"/>
                </a:moveTo>
                <a:lnTo>
                  <a:pt x="0" y="1920"/>
                </a:lnTo>
                <a:lnTo>
                  <a:pt x="960" y="12481"/>
                </a:lnTo>
                <a:lnTo>
                  <a:pt x="2880" y="8641"/>
                </a:lnTo>
                <a:lnTo>
                  <a:pt x="4800" y="6720"/>
                </a:lnTo>
                <a:lnTo>
                  <a:pt x="6720" y="5760"/>
                </a:lnTo>
                <a:lnTo>
                  <a:pt x="5760" y="0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2853278" y="1082619"/>
            <a:ext cx="69113" cy="109438"/>
          </a:xfrm>
          <a:custGeom>
            <a:avLst/>
            <a:gdLst/>
            <a:ahLst/>
            <a:cxnLst/>
            <a:rect l="l" t="t" r="r" b="b"/>
            <a:pathLst>
              <a:path w="69113" h="109438">
                <a:moveTo>
                  <a:pt x="69113" y="43205"/>
                </a:moveTo>
                <a:lnTo>
                  <a:pt x="69113" y="35524"/>
                </a:lnTo>
                <a:lnTo>
                  <a:pt x="67193" y="27843"/>
                </a:lnTo>
                <a:lnTo>
                  <a:pt x="63352" y="21122"/>
                </a:lnTo>
                <a:lnTo>
                  <a:pt x="60472" y="14401"/>
                </a:lnTo>
                <a:lnTo>
                  <a:pt x="55671" y="9601"/>
                </a:lnTo>
                <a:lnTo>
                  <a:pt x="50871" y="5760"/>
                </a:lnTo>
                <a:lnTo>
                  <a:pt x="45110" y="1920"/>
                </a:lnTo>
                <a:lnTo>
                  <a:pt x="39349" y="0"/>
                </a:lnTo>
                <a:lnTo>
                  <a:pt x="27828" y="0"/>
                </a:lnTo>
                <a:lnTo>
                  <a:pt x="28788" y="5760"/>
                </a:lnTo>
                <a:lnTo>
                  <a:pt x="33588" y="5760"/>
                </a:lnTo>
                <a:lnTo>
                  <a:pt x="35509" y="6720"/>
                </a:lnTo>
                <a:lnTo>
                  <a:pt x="36469" y="7680"/>
                </a:lnTo>
                <a:lnTo>
                  <a:pt x="38389" y="9601"/>
                </a:lnTo>
                <a:lnTo>
                  <a:pt x="40309" y="12481"/>
                </a:lnTo>
                <a:lnTo>
                  <a:pt x="42230" y="17282"/>
                </a:lnTo>
                <a:lnTo>
                  <a:pt x="42378" y="17889"/>
                </a:lnTo>
                <a:lnTo>
                  <a:pt x="44427" y="30226"/>
                </a:lnTo>
                <a:lnTo>
                  <a:pt x="45110" y="43205"/>
                </a:lnTo>
                <a:lnTo>
                  <a:pt x="45110" y="52791"/>
                </a:lnTo>
                <a:lnTo>
                  <a:pt x="44150" y="58552"/>
                </a:lnTo>
                <a:lnTo>
                  <a:pt x="41269" y="60472"/>
                </a:lnTo>
                <a:lnTo>
                  <a:pt x="38389" y="61447"/>
                </a:lnTo>
                <a:lnTo>
                  <a:pt x="32628" y="61447"/>
                </a:lnTo>
                <a:lnTo>
                  <a:pt x="29748" y="59512"/>
                </a:lnTo>
                <a:lnTo>
                  <a:pt x="27828" y="55671"/>
                </a:lnTo>
                <a:lnTo>
                  <a:pt x="26115" y="52904"/>
                </a:lnTo>
                <a:lnTo>
                  <a:pt x="23079" y="41865"/>
                </a:lnTo>
                <a:lnTo>
                  <a:pt x="22067" y="25923"/>
                </a:lnTo>
                <a:lnTo>
                  <a:pt x="22067" y="18242"/>
                </a:lnTo>
                <a:lnTo>
                  <a:pt x="23027" y="12481"/>
                </a:lnTo>
                <a:lnTo>
                  <a:pt x="22067" y="1920"/>
                </a:lnTo>
                <a:lnTo>
                  <a:pt x="16306" y="4800"/>
                </a:lnTo>
                <a:lnTo>
                  <a:pt x="11521" y="8641"/>
                </a:lnTo>
                <a:lnTo>
                  <a:pt x="7680" y="12481"/>
                </a:lnTo>
                <a:lnTo>
                  <a:pt x="4800" y="18242"/>
                </a:lnTo>
                <a:lnTo>
                  <a:pt x="1905" y="24002"/>
                </a:lnTo>
                <a:lnTo>
                  <a:pt x="0" y="30723"/>
                </a:lnTo>
                <a:lnTo>
                  <a:pt x="0" y="47045"/>
                </a:lnTo>
                <a:lnTo>
                  <a:pt x="2865" y="55671"/>
                </a:lnTo>
                <a:lnTo>
                  <a:pt x="7680" y="61447"/>
                </a:lnTo>
                <a:lnTo>
                  <a:pt x="13426" y="66233"/>
                </a:lnTo>
                <a:lnTo>
                  <a:pt x="20147" y="69113"/>
                </a:lnTo>
                <a:lnTo>
                  <a:pt x="32628" y="69113"/>
                </a:lnTo>
                <a:lnTo>
                  <a:pt x="34549" y="68153"/>
                </a:lnTo>
                <a:lnTo>
                  <a:pt x="37429" y="68153"/>
                </a:lnTo>
                <a:lnTo>
                  <a:pt x="40309" y="67193"/>
                </a:lnTo>
                <a:lnTo>
                  <a:pt x="43190" y="65272"/>
                </a:lnTo>
                <a:lnTo>
                  <a:pt x="42230" y="71993"/>
                </a:lnTo>
                <a:lnTo>
                  <a:pt x="39349" y="78714"/>
                </a:lnTo>
                <a:lnTo>
                  <a:pt x="35509" y="84475"/>
                </a:lnTo>
                <a:lnTo>
                  <a:pt x="32628" y="90236"/>
                </a:lnTo>
                <a:lnTo>
                  <a:pt x="27828" y="95036"/>
                </a:lnTo>
                <a:lnTo>
                  <a:pt x="22067" y="98877"/>
                </a:lnTo>
                <a:lnTo>
                  <a:pt x="15346" y="102717"/>
                </a:lnTo>
                <a:lnTo>
                  <a:pt x="8625" y="105597"/>
                </a:lnTo>
                <a:lnTo>
                  <a:pt x="0" y="107518"/>
                </a:lnTo>
                <a:lnTo>
                  <a:pt x="0" y="109438"/>
                </a:lnTo>
                <a:lnTo>
                  <a:pt x="14124" y="107736"/>
                </a:lnTo>
                <a:lnTo>
                  <a:pt x="26397" y="104617"/>
                </a:lnTo>
                <a:lnTo>
                  <a:pt x="37429" y="99837"/>
                </a:lnTo>
                <a:lnTo>
                  <a:pt x="44874" y="94535"/>
                </a:lnTo>
                <a:lnTo>
                  <a:pt x="53880" y="85611"/>
                </a:lnTo>
                <a:lnTo>
                  <a:pt x="60472" y="74874"/>
                </a:lnTo>
                <a:lnTo>
                  <a:pt x="63939" y="68212"/>
                </a:lnTo>
                <a:lnTo>
                  <a:pt x="67820" y="56141"/>
                </a:lnTo>
                <a:lnTo>
                  <a:pt x="69113" y="43205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2932953" y="1082619"/>
            <a:ext cx="69113" cy="109438"/>
          </a:xfrm>
          <a:custGeom>
            <a:avLst/>
            <a:gdLst/>
            <a:ahLst/>
            <a:cxnLst/>
            <a:rect l="l" t="t" r="r" b="b"/>
            <a:pathLst>
              <a:path w="69113" h="109438">
                <a:moveTo>
                  <a:pt x="67820" y="56141"/>
                </a:moveTo>
                <a:lnTo>
                  <a:pt x="69113" y="43205"/>
                </a:lnTo>
                <a:lnTo>
                  <a:pt x="69113" y="35524"/>
                </a:lnTo>
                <a:lnTo>
                  <a:pt x="67193" y="27843"/>
                </a:lnTo>
                <a:lnTo>
                  <a:pt x="64312" y="21122"/>
                </a:lnTo>
                <a:lnTo>
                  <a:pt x="60472" y="14401"/>
                </a:lnTo>
                <a:lnTo>
                  <a:pt x="56631" y="9601"/>
                </a:lnTo>
                <a:lnTo>
                  <a:pt x="50871" y="5760"/>
                </a:lnTo>
                <a:lnTo>
                  <a:pt x="45110" y="1920"/>
                </a:lnTo>
                <a:lnTo>
                  <a:pt x="39349" y="0"/>
                </a:lnTo>
                <a:lnTo>
                  <a:pt x="27828" y="0"/>
                </a:lnTo>
                <a:lnTo>
                  <a:pt x="28788" y="5760"/>
                </a:lnTo>
                <a:lnTo>
                  <a:pt x="33588" y="5760"/>
                </a:lnTo>
                <a:lnTo>
                  <a:pt x="35509" y="6720"/>
                </a:lnTo>
                <a:lnTo>
                  <a:pt x="36484" y="7680"/>
                </a:lnTo>
                <a:lnTo>
                  <a:pt x="39349" y="9601"/>
                </a:lnTo>
                <a:lnTo>
                  <a:pt x="41269" y="12481"/>
                </a:lnTo>
                <a:lnTo>
                  <a:pt x="42230" y="17282"/>
                </a:lnTo>
                <a:lnTo>
                  <a:pt x="42378" y="17889"/>
                </a:lnTo>
                <a:lnTo>
                  <a:pt x="44427" y="30226"/>
                </a:lnTo>
                <a:lnTo>
                  <a:pt x="45110" y="43205"/>
                </a:lnTo>
                <a:lnTo>
                  <a:pt x="45110" y="52791"/>
                </a:lnTo>
                <a:lnTo>
                  <a:pt x="44150" y="58552"/>
                </a:lnTo>
                <a:lnTo>
                  <a:pt x="41269" y="60472"/>
                </a:lnTo>
                <a:lnTo>
                  <a:pt x="38389" y="61447"/>
                </a:lnTo>
                <a:lnTo>
                  <a:pt x="32644" y="61447"/>
                </a:lnTo>
                <a:lnTo>
                  <a:pt x="29763" y="59512"/>
                </a:lnTo>
                <a:lnTo>
                  <a:pt x="27828" y="55671"/>
                </a:lnTo>
                <a:lnTo>
                  <a:pt x="26117" y="52906"/>
                </a:lnTo>
                <a:lnTo>
                  <a:pt x="23089" y="41866"/>
                </a:lnTo>
                <a:lnTo>
                  <a:pt x="22082" y="25923"/>
                </a:lnTo>
                <a:lnTo>
                  <a:pt x="22082" y="18242"/>
                </a:lnTo>
                <a:lnTo>
                  <a:pt x="23987" y="12481"/>
                </a:lnTo>
                <a:lnTo>
                  <a:pt x="22082" y="1920"/>
                </a:lnTo>
                <a:lnTo>
                  <a:pt x="17266" y="4800"/>
                </a:lnTo>
                <a:lnTo>
                  <a:pt x="11521" y="8641"/>
                </a:lnTo>
                <a:lnTo>
                  <a:pt x="7680" y="12481"/>
                </a:lnTo>
                <a:lnTo>
                  <a:pt x="4800" y="18242"/>
                </a:lnTo>
                <a:lnTo>
                  <a:pt x="1920" y="24002"/>
                </a:lnTo>
                <a:lnTo>
                  <a:pt x="0" y="30723"/>
                </a:lnTo>
                <a:lnTo>
                  <a:pt x="0" y="37569"/>
                </a:lnTo>
                <a:lnTo>
                  <a:pt x="2179" y="50933"/>
                </a:lnTo>
                <a:lnTo>
                  <a:pt x="8641" y="61447"/>
                </a:lnTo>
                <a:lnTo>
                  <a:pt x="13426" y="66233"/>
                </a:lnTo>
                <a:lnTo>
                  <a:pt x="20147" y="69113"/>
                </a:lnTo>
                <a:lnTo>
                  <a:pt x="32644" y="69113"/>
                </a:lnTo>
                <a:lnTo>
                  <a:pt x="35509" y="68153"/>
                </a:lnTo>
                <a:lnTo>
                  <a:pt x="37429" y="68153"/>
                </a:lnTo>
                <a:lnTo>
                  <a:pt x="40309" y="67193"/>
                </a:lnTo>
                <a:lnTo>
                  <a:pt x="43190" y="65272"/>
                </a:lnTo>
                <a:lnTo>
                  <a:pt x="42230" y="71993"/>
                </a:lnTo>
                <a:lnTo>
                  <a:pt x="39349" y="78714"/>
                </a:lnTo>
                <a:lnTo>
                  <a:pt x="36484" y="84475"/>
                </a:lnTo>
                <a:lnTo>
                  <a:pt x="32644" y="90236"/>
                </a:lnTo>
                <a:lnTo>
                  <a:pt x="27828" y="95036"/>
                </a:lnTo>
                <a:lnTo>
                  <a:pt x="22082" y="98877"/>
                </a:lnTo>
                <a:lnTo>
                  <a:pt x="16306" y="102717"/>
                </a:lnTo>
                <a:lnTo>
                  <a:pt x="8641" y="105597"/>
                </a:lnTo>
                <a:lnTo>
                  <a:pt x="0" y="107518"/>
                </a:lnTo>
                <a:lnTo>
                  <a:pt x="0" y="109438"/>
                </a:lnTo>
                <a:lnTo>
                  <a:pt x="14124" y="107736"/>
                </a:lnTo>
                <a:lnTo>
                  <a:pt x="26397" y="104617"/>
                </a:lnTo>
                <a:lnTo>
                  <a:pt x="37429" y="99837"/>
                </a:lnTo>
                <a:lnTo>
                  <a:pt x="44874" y="94535"/>
                </a:lnTo>
                <a:lnTo>
                  <a:pt x="53880" y="85611"/>
                </a:lnTo>
                <a:lnTo>
                  <a:pt x="60472" y="74874"/>
                </a:lnTo>
                <a:lnTo>
                  <a:pt x="63939" y="68212"/>
                </a:lnTo>
                <a:lnTo>
                  <a:pt x="67820" y="56141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2955035" y="1082619"/>
            <a:ext cx="6705" cy="12481"/>
          </a:xfrm>
          <a:custGeom>
            <a:avLst/>
            <a:gdLst/>
            <a:ahLst/>
            <a:cxnLst/>
            <a:rect l="l" t="t" r="r" b="b"/>
            <a:pathLst>
              <a:path w="6705" h="12481">
                <a:moveTo>
                  <a:pt x="5745" y="0"/>
                </a:moveTo>
                <a:lnTo>
                  <a:pt x="0" y="1920"/>
                </a:lnTo>
                <a:lnTo>
                  <a:pt x="1905" y="12481"/>
                </a:lnTo>
                <a:lnTo>
                  <a:pt x="3840" y="8641"/>
                </a:lnTo>
                <a:lnTo>
                  <a:pt x="4785" y="6720"/>
                </a:lnTo>
                <a:lnTo>
                  <a:pt x="6705" y="5760"/>
                </a:lnTo>
                <a:lnTo>
                  <a:pt x="5745" y="0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3013588" y="1163773"/>
            <a:ext cx="24963" cy="108478"/>
          </a:xfrm>
          <a:custGeom>
            <a:avLst/>
            <a:gdLst/>
            <a:ahLst/>
            <a:cxnLst/>
            <a:rect l="l" t="t" r="r" b="b"/>
            <a:pathLst>
              <a:path w="24963" h="108478">
                <a:moveTo>
                  <a:pt x="24963" y="27324"/>
                </a:moveTo>
                <a:lnTo>
                  <a:pt x="24963" y="13882"/>
                </a:lnTo>
                <a:lnTo>
                  <a:pt x="24598" y="11089"/>
                </a:lnTo>
                <a:lnTo>
                  <a:pt x="24077" y="0"/>
                </a:lnTo>
                <a:lnTo>
                  <a:pt x="20162" y="24444"/>
                </a:lnTo>
                <a:lnTo>
                  <a:pt x="24963" y="27324"/>
                </a:lnTo>
                <a:close/>
              </a:path>
              <a:path w="24963" h="108478">
                <a:moveTo>
                  <a:pt x="0" y="-24522"/>
                </a:moveTo>
                <a:lnTo>
                  <a:pt x="0" y="-16841"/>
                </a:lnTo>
                <a:lnTo>
                  <a:pt x="1920" y="-8200"/>
                </a:lnTo>
                <a:lnTo>
                  <a:pt x="3840" y="-519"/>
                </a:lnTo>
                <a:lnTo>
                  <a:pt x="5760" y="5241"/>
                </a:lnTo>
                <a:lnTo>
                  <a:pt x="7680" y="10042"/>
                </a:lnTo>
                <a:lnTo>
                  <a:pt x="9601" y="13882"/>
                </a:lnTo>
                <a:lnTo>
                  <a:pt x="12481" y="17723"/>
                </a:lnTo>
                <a:lnTo>
                  <a:pt x="16322" y="21563"/>
                </a:lnTo>
                <a:lnTo>
                  <a:pt x="20162" y="24444"/>
                </a:lnTo>
                <a:lnTo>
                  <a:pt x="24077" y="0"/>
                </a:lnTo>
                <a:lnTo>
                  <a:pt x="24002" y="-15880"/>
                </a:lnTo>
                <a:lnTo>
                  <a:pt x="24011" y="-31525"/>
                </a:lnTo>
                <a:lnTo>
                  <a:pt x="24103" y="-47096"/>
                </a:lnTo>
                <a:lnTo>
                  <a:pt x="24384" y="-57808"/>
                </a:lnTo>
                <a:lnTo>
                  <a:pt x="24963" y="-63871"/>
                </a:lnTo>
                <a:lnTo>
                  <a:pt x="25923" y="-68672"/>
                </a:lnTo>
                <a:lnTo>
                  <a:pt x="26868" y="-71552"/>
                </a:lnTo>
                <a:lnTo>
                  <a:pt x="28803" y="-73472"/>
                </a:lnTo>
                <a:lnTo>
                  <a:pt x="29763" y="-74433"/>
                </a:lnTo>
                <a:lnTo>
                  <a:pt x="31683" y="-75393"/>
                </a:lnTo>
                <a:lnTo>
                  <a:pt x="36484" y="-75393"/>
                </a:lnTo>
                <a:lnTo>
                  <a:pt x="39364" y="-74433"/>
                </a:lnTo>
                <a:lnTo>
                  <a:pt x="40325" y="-72512"/>
                </a:lnTo>
                <a:lnTo>
                  <a:pt x="42230" y="-70592"/>
                </a:lnTo>
                <a:lnTo>
                  <a:pt x="43205" y="-65791"/>
                </a:lnTo>
                <a:lnTo>
                  <a:pt x="44150" y="-58111"/>
                </a:lnTo>
                <a:lnTo>
                  <a:pt x="44150" y="7161"/>
                </a:lnTo>
                <a:lnTo>
                  <a:pt x="43205" y="12922"/>
                </a:lnTo>
                <a:lnTo>
                  <a:pt x="42230" y="17723"/>
                </a:lnTo>
                <a:lnTo>
                  <a:pt x="40325" y="20603"/>
                </a:lnTo>
                <a:lnTo>
                  <a:pt x="38389" y="21563"/>
                </a:lnTo>
                <a:lnTo>
                  <a:pt x="36484" y="22523"/>
                </a:lnTo>
                <a:lnTo>
                  <a:pt x="29763" y="22523"/>
                </a:lnTo>
                <a:lnTo>
                  <a:pt x="28803" y="20603"/>
                </a:lnTo>
                <a:lnTo>
                  <a:pt x="26868" y="19643"/>
                </a:lnTo>
                <a:lnTo>
                  <a:pt x="25923" y="16763"/>
                </a:lnTo>
                <a:lnTo>
                  <a:pt x="24963" y="13882"/>
                </a:lnTo>
                <a:lnTo>
                  <a:pt x="24963" y="27324"/>
                </a:lnTo>
                <a:lnTo>
                  <a:pt x="28803" y="28284"/>
                </a:lnTo>
                <a:lnTo>
                  <a:pt x="38389" y="28284"/>
                </a:lnTo>
                <a:lnTo>
                  <a:pt x="42230" y="27324"/>
                </a:lnTo>
                <a:lnTo>
                  <a:pt x="46070" y="25404"/>
                </a:lnTo>
                <a:lnTo>
                  <a:pt x="49926" y="23483"/>
                </a:lnTo>
                <a:lnTo>
                  <a:pt x="53766" y="20603"/>
                </a:lnTo>
                <a:lnTo>
                  <a:pt x="56631" y="16763"/>
                </a:lnTo>
                <a:lnTo>
                  <a:pt x="59512" y="12922"/>
                </a:lnTo>
                <a:lnTo>
                  <a:pt x="61432" y="9082"/>
                </a:lnTo>
                <a:lnTo>
                  <a:pt x="63352" y="3321"/>
                </a:lnTo>
                <a:lnTo>
                  <a:pt x="64635" y="-1206"/>
                </a:lnTo>
                <a:lnTo>
                  <a:pt x="67201" y="-13525"/>
                </a:lnTo>
                <a:lnTo>
                  <a:pt x="68153" y="-26427"/>
                </a:lnTo>
                <a:lnTo>
                  <a:pt x="67896" y="-33600"/>
                </a:lnTo>
                <a:lnTo>
                  <a:pt x="66040" y="-46303"/>
                </a:lnTo>
                <a:lnTo>
                  <a:pt x="62392" y="-58111"/>
                </a:lnTo>
                <a:lnTo>
                  <a:pt x="60472" y="-64831"/>
                </a:lnTo>
                <a:lnTo>
                  <a:pt x="56631" y="-70592"/>
                </a:lnTo>
                <a:lnTo>
                  <a:pt x="50871" y="-74433"/>
                </a:lnTo>
                <a:lnTo>
                  <a:pt x="46070" y="-78273"/>
                </a:lnTo>
                <a:lnTo>
                  <a:pt x="40325" y="-81153"/>
                </a:lnTo>
                <a:lnTo>
                  <a:pt x="27843" y="-81153"/>
                </a:lnTo>
                <a:lnTo>
                  <a:pt x="22082" y="-78273"/>
                </a:lnTo>
                <a:lnTo>
                  <a:pt x="17282" y="-74433"/>
                </a:lnTo>
                <a:lnTo>
                  <a:pt x="11521" y="-70592"/>
                </a:lnTo>
                <a:lnTo>
                  <a:pt x="7680" y="-63871"/>
                </a:lnTo>
                <a:lnTo>
                  <a:pt x="4800" y="-56190"/>
                </a:lnTo>
                <a:lnTo>
                  <a:pt x="3143" y="-50112"/>
                </a:lnTo>
                <a:lnTo>
                  <a:pt x="845" y="-37772"/>
                </a:lnTo>
                <a:lnTo>
                  <a:pt x="0" y="-24522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3093262" y="1166134"/>
            <a:ext cx="28803" cy="51846"/>
          </a:xfrm>
          <a:custGeom>
            <a:avLst/>
            <a:gdLst/>
            <a:ahLst/>
            <a:cxnLst/>
            <a:rect l="l" t="t" r="r" b="b"/>
            <a:pathLst>
              <a:path w="28803" h="51846">
                <a:moveTo>
                  <a:pt x="18242" y="33604"/>
                </a:moveTo>
                <a:lnTo>
                  <a:pt x="15361" y="38404"/>
                </a:lnTo>
                <a:lnTo>
                  <a:pt x="13441" y="42245"/>
                </a:lnTo>
                <a:lnTo>
                  <a:pt x="8641" y="45125"/>
                </a:lnTo>
                <a:lnTo>
                  <a:pt x="2880" y="48005"/>
                </a:lnTo>
                <a:lnTo>
                  <a:pt x="2880" y="51846"/>
                </a:lnTo>
                <a:lnTo>
                  <a:pt x="11521" y="48950"/>
                </a:lnTo>
                <a:lnTo>
                  <a:pt x="18242" y="45125"/>
                </a:lnTo>
                <a:lnTo>
                  <a:pt x="22082" y="39364"/>
                </a:lnTo>
                <a:lnTo>
                  <a:pt x="26883" y="33604"/>
                </a:lnTo>
                <a:lnTo>
                  <a:pt x="28803" y="26883"/>
                </a:lnTo>
                <a:lnTo>
                  <a:pt x="28803" y="13441"/>
                </a:lnTo>
                <a:lnTo>
                  <a:pt x="27843" y="8641"/>
                </a:lnTo>
                <a:lnTo>
                  <a:pt x="24963" y="4800"/>
                </a:lnTo>
                <a:lnTo>
                  <a:pt x="21122" y="1920"/>
                </a:lnTo>
                <a:lnTo>
                  <a:pt x="17282" y="0"/>
                </a:lnTo>
                <a:lnTo>
                  <a:pt x="9601" y="0"/>
                </a:lnTo>
                <a:lnTo>
                  <a:pt x="6720" y="960"/>
                </a:lnTo>
                <a:lnTo>
                  <a:pt x="3840" y="3840"/>
                </a:lnTo>
                <a:lnTo>
                  <a:pt x="960" y="6720"/>
                </a:lnTo>
                <a:lnTo>
                  <a:pt x="0" y="9601"/>
                </a:lnTo>
                <a:lnTo>
                  <a:pt x="0" y="16322"/>
                </a:lnTo>
                <a:lnTo>
                  <a:pt x="960" y="19202"/>
                </a:lnTo>
                <a:lnTo>
                  <a:pt x="2880" y="21122"/>
                </a:lnTo>
                <a:lnTo>
                  <a:pt x="5760" y="24002"/>
                </a:lnTo>
                <a:lnTo>
                  <a:pt x="8641" y="24963"/>
                </a:lnTo>
                <a:lnTo>
                  <a:pt x="13441" y="24963"/>
                </a:lnTo>
                <a:lnTo>
                  <a:pt x="15361" y="24002"/>
                </a:lnTo>
                <a:lnTo>
                  <a:pt x="16322" y="23042"/>
                </a:lnTo>
                <a:lnTo>
                  <a:pt x="19202" y="23042"/>
                </a:lnTo>
                <a:lnTo>
                  <a:pt x="19202" y="24002"/>
                </a:lnTo>
                <a:lnTo>
                  <a:pt x="20162" y="24963"/>
                </a:lnTo>
                <a:lnTo>
                  <a:pt x="20162" y="29763"/>
                </a:lnTo>
                <a:lnTo>
                  <a:pt x="18242" y="33604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2853278" y="1264051"/>
            <a:ext cx="115183" cy="109438"/>
          </a:xfrm>
          <a:custGeom>
            <a:avLst/>
            <a:gdLst/>
            <a:ahLst/>
            <a:cxnLst/>
            <a:rect l="l" t="t" r="r" b="b"/>
            <a:pathLst>
              <a:path w="115183" h="109438">
                <a:moveTo>
                  <a:pt x="1905" y="72953"/>
                </a:moveTo>
                <a:lnTo>
                  <a:pt x="5745" y="79674"/>
                </a:lnTo>
                <a:lnTo>
                  <a:pt x="8625" y="85435"/>
                </a:lnTo>
                <a:lnTo>
                  <a:pt x="12466" y="90236"/>
                </a:lnTo>
                <a:lnTo>
                  <a:pt x="17266" y="95036"/>
                </a:lnTo>
                <a:lnTo>
                  <a:pt x="22067" y="98877"/>
                </a:lnTo>
                <a:lnTo>
                  <a:pt x="27828" y="102717"/>
                </a:lnTo>
                <a:lnTo>
                  <a:pt x="34549" y="105597"/>
                </a:lnTo>
                <a:lnTo>
                  <a:pt x="41269" y="108478"/>
                </a:lnTo>
                <a:lnTo>
                  <a:pt x="49911" y="109438"/>
                </a:lnTo>
                <a:lnTo>
                  <a:pt x="67193" y="109438"/>
                </a:lnTo>
                <a:lnTo>
                  <a:pt x="74874" y="108478"/>
                </a:lnTo>
                <a:lnTo>
                  <a:pt x="81594" y="107518"/>
                </a:lnTo>
                <a:lnTo>
                  <a:pt x="89260" y="105597"/>
                </a:lnTo>
                <a:lnTo>
                  <a:pt x="95981" y="103677"/>
                </a:lnTo>
                <a:lnTo>
                  <a:pt x="102717" y="100797"/>
                </a:lnTo>
                <a:lnTo>
                  <a:pt x="102717" y="74874"/>
                </a:lnTo>
                <a:lnTo>
                  <a:pt x="103662" y="72009"/>
                </a:lnTo>
                <a:lnTo>
                  <a:pt x="103662" y="71033"/>
                </a:lnTo>
                <a:lnTo>
                  <a:pt x="104622" y="70073"/>
                </a:lnTo>
                <a:lnTo>
                  <a:pt x="105597" y="68168"/>
                </a:lnTo>
                <a:lnTo>
                  <a:pt x="107502" y="67193"/>
                </a:lnTo>
                <a:lnTo>
                  <a:pt x="108463" y="66233"/>
                </a:lnTo>
                <a:lnTo>
                  <a:pt x="115183" y="66233"/>
                </a:lnTo>
                <a:lnTo>
                  <a:pt x="115183" y="63352"/>
                </a:lnTo>
                <a:lnTo>
                  <a:pt x="64312" y="63352"/>
                </a:lnTo>
                <a:lnTo>
                  <a:pt x="64312" y="66233"/>
                </a:lnTo>
                <a:lnTo>
                  <a:pt x="71993" y="66233"/>
                </a:lnTo>
                <a:lnTo>
                  <a:pt x="73913" y="67193"/>
                </a:lnTo>
                <a:lnTo>
                  <a:pt x="74874" y="68168"/>
                </a:lnTo>
                <a:lnTo>
                  <a:pt x="76794" y="69128"/>
                </a:lnTo>
                <a:lnTo>
                  <a:pt x="76794" y="71033"/>
                </a:lnTo>
                <a:lnTo>
                  <a:pt x="77754" y="72009"/>
                </a:lnTo>
                <a:lnTo>
                  <a:pt x="77754" y="100797"/>
                </a:lnTo>
                <a:lnTo>
                  <a:pt x="74874" y="101757"/>
                </a:lnTo>
                <a:lnTo>
                  <a:pt x="71993" y="102717"/>
                </a:lnTo>
                <a:lnTo>
                  <a:pt x="70073" y="102717"/>
                </a:lnTo>
                <a:lnTo>
                  <a:pt x="67193" y="103677"/>
                </a:lnTo>
                <a:lnTo>
                  <a:pt x="54711" y="103677"/>
                </a:lnTo>
                <a:lnTo>
                  <a:pt x="47990" y="101757"/>
                </a:lnTo>
                <a:lnTo>
                  <a:pt x="43190" y="97917"/>
                </a:lnTo>
                <a:lnTo>
                  <a:pt x="37429" y="95036"/>
                </a:lnTo>
                <a:lnTo>
                  <a:pt x="33588" y="89275"/>
                </a:lnTo>
                <a:lnTo>
                  <a:pt x="31668" y="81594"/>
                </a:lnTo>
                <a:lnTo>
                  <a:pt x="31137" y="80104"/>
                </a:lnTo>
                <a:lnTo>
                  <a:pt x="28557" y="68382"/>
                </a:lnTo>
                <a:lnTo>
                  <a:pt x="27828" y="54726"/>
                </a:lnTo>
                <a:lnTo>
                  <a:pt x="27828" y="47045"/>
                </a:lnTo>
                <a:lnTo>
                  <a:pt x="28788" y="38404"/>
                </a:lnTo>
                <a:lnTo>
                  <a:pt x="31668" y="30723"/>
                </a:lnTo>
                <a:lnTo>
                  <a:pt x="33588" y="23042"/>
                </a:lnTo>
                <a:lnTo>
                  <a:pt x="37429" y="17282"/>
                </a:lnTo>
                <a:lnTo>
                  <a:pt x="42230" y="12481"/>
                </a:lnTo>
                <a:lnTo>
                  <a:pt x="47990" y="7680"/>
                </a:lnTo>
                <a:lnTo>
                  <a:pt x="53751" y="5760"/>
                </a:lnTo>
                <a:lnTo>
                  <a:pt x="70073" y="5760"/>
                </a:lnTo>
                <a:lnTo>
                  <a:pt x="77754" y="8641"/>
                </a:lnTo>
                <a:lnTo>
                  <a:pt x="84475" y="13441"/>
                </a:lnTo>
                <a:lnTo>
                  <a:pt x="94231" y="24483"/>
                </a:lnTo>
                <a:lnTo>
                  <a:pt x="99822" y="36484"/>
                </a:lnTo>
                <a:lnTo>
                  <a:pt x="102717" y="36484"/>
                </a:lnTo>
                <a:lnTo>
                  <a:pt x="102717" y="0"/>
                </a:lnTo>
                <a:lnTo>
                  <a:pt x="99822" y="0"/>
                </a:lnTo>
                <a:lnTo>
                  <a:pt x="98877" y="2880"/>
                </a:lnTo>
                <a:lnTo>
                  <a:pt x="97917" y="4800"/>
                </a:lnTo>
                <a:lnTo>
                  <a:pt x="96941" y="5760"/>
                </a:lnTo>
                <a:lnTo>
                  <a:pt x="95981" y="6720"/>
                </a:lnTo>
                <a:lnTo>
                  <a:pt x="94076" y="7680"/>
                </a:lnTo>
                <a:lnTo>
                  <a:pt x="92156" y="7680"/>
                </a:lnTo>
                <a:lnTo>
                  <a:pt x="89260" y="6720"/>
                </a:lnTo>
                <a:lnTo>
                  <a:pt x="83515" y="4800"/>
                </a:lnTo>
                <a:lnTo>
                  <a:pt x="78714" y="2880"/>
                </a:lnTo>
                <a:lnTo>
                  <a:pt x="74874" y="960"/>
                </a:lnTo>
                <a:lnTo>
                  <a:pt x="72953" y="960"/>
                </a:lnTo>
                <a:lnTo>
                  <a:pt x="68153" y="0"/>
                </a:lnTo>
                <a:lnTo>
                  <a:pt x="58552" y="0"/>
                </a:lnTo>
                <a:lnTo>
                  <a:pt x="50605" y="370"/>
                </a:lnTo>
                <a:lnTo>
                  <a:pt x="37842" y="2940"/>
                </a:lnTo>
                <a:lnTo>
                  <a:pt x="26494" y="8172"/>
                </a:lnTo>
                <a:lnTo>
                  <a:pt x="16306" y="16322"/>
                </a:lnTo>
                <a:lnTo>
                  <a:pt x="13125" y="19760"/>
                </a:lnTo>
                <a:lnTo>
                  <a:pt x="5932" y="30456"/>
                </a:lnTo>
                <a:lnTo>
                  <a:pt x="1507" y="42478"/>
                </a:lnTo>
                <a:lnTo>
                  <a:pt x="0" y="55671"/>
                </a:lnTo>
                <a:lnTo>
                  <a:pt x="0" y="65288"/>
                </a:lnTo>
                <a:lnTo>
                  <a:pt x="1905" y="72953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2976143" y="1265971"/>
            <a:ext cx="70088" cy="107518"/>
          </a:xfrm>
          <a:custGeom>
            <a:avLst/>
            <a:gdLst/>
            <a:ahLst/>
            <a:cxnLst/>
            <a:rect l="l" t="t" r="r" b="b"/>
            <a:pathLst>
              <a:path w="70088" h="107518">
                <a:moveTo>
                  <a:pt x="70088" y="0"/>
                </a:moveTo>
                <a:lnTo>
                  <a:pt x="7680" y="0"/>
                </a:lnTo>
                <a:lnTo>
                  <a:pt x="0" y="32644"/>
                </a:lnTo>
                <a:lnTo>
                  <a:pt x="2880" y="32644"/>
                </a:lnTo>
                <a:lnTo>
                  <a:pt x="4800" y="28803"/>
                </a:lnTo>
                <a:lnTo>
                  <a:pt x="7680" y="25923"/>
                </a:lnTo>
                <a:lnTo>
                  <a:pt x="10561" y="24003"/>
                </a:lnTo>
                <a:lnTo>
                  <a:pt x="14401" y="22082"/>
                </a:lnTo>
                <a:lnTo>
                  <a:pt x="21122" y="21122"/>
                </a:lnTo>
                <a:lnTo>
                  <a:pt x="50886" y="21122"/>
                </a:lnTo>
                <a:lnTo>
                  <a:pt x="22082" y="107518"/>
                </a:lnTo>
                <a:lnTo>
                  <a:pt x="34564" y="107518"/>
                </a:lnTo>
                <a:lnTo>
                  <a:pt x="70088" y="0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2985744" y="3354872"/>
            <a:ext cx="84475" cy="93116"/>
          </a:xfrm>
          <a:custGeom>
            <a:avLst/>
            <a:gdLst/>
            <a:ahLst/>
            <a:cxnLst/>
            <a:rect l="l" t="t" r="r" b="b"/>
            <a:pathLst>
              <a:path w="84475" h="93116">
                <a:moveTo>
                  <a:pt x="0" y="39349"/>
                </a:moveTo>
                <a:lnTo>
                  <a:pt x="0" y="56631"/>
                </a:lnTo>
                <a:lnTo>
                  <a:pt x="1920" y="64312"/>
                </a:lnTo>
                <a:lnTo>
                  <a:pt x="5760" y="71033"/>
                </a:lnTo>
                <a:lnTo>
                  <a:pt x="9601" y="78714"/>
                </a:lnTo>
                <a:lnTo>
                  <a:pt x="15361" y="83515"/>
                </a:lnTo>
                <a:lnTo>
                  <a:pt x="23042" y="87355"/>
                </a:lnTo>
                <a:lnTo>
                  <a:pt x="35849" y="91798"/>
                </a:lnTo>
                <a:lnTo>
                  <a:pt x="48966" y="93116"/>
                </a:lnTo>
                <a:lnTo>
                  <a:pt x="55686" y="93116"/>
                </a:lnTo>
                <a:lnTo>
                  <a:pt x="62392" y="92156"/>
                </a:lnTo>
                <a:lnTo>
                  <a:pt x="67208" y="90236"/>
                </a:lnTo>
                <a:lnTo>
                  <a:pt x="72953" y="87355"/>
                </a:lnTo>
                <a:lnTo>
                  <a:pt x="78714" y="83515"/>
                </a:lnTo>
                <a:lnTo>
                  <a:pt x="83515" y="78714"/>
                </a:lnTo>
                <a:lnTo>
                  <a:pt x="83515" y="71033"/>
                </a:lnTo>
                <a:lnTo>
                  <a:pt x="77769" y="76794"/>
                </a:lnTo>
                <a:lnTo>
                  <a:pt x="72953" y="81594"/>
                </a:lnTo>
                <a:lnTo>
                  <a:pt x="68168" y="83515"/>
                </a:lnTo>
                <a:lnTo>
                  <a:pt x="63367" y="86395"/>
                </a:lnTo>
                <a:lnTo>
                  <a:pt x="58552" y="87355"/>
                </a:lnTo>
                <a:lnTo>
                  <a:pt x="46085" y="87355"/>
                </a:lnTo>
                <a:lnTo>
                  <a:pt x="40325" y="85435"/>
                </a:lnTo>
                <a:lnTo>
                  <a:pt x="36484" y="82555"/>
                </a:lnTo>
                <a:lnTo>
                  <a:pt x="31683" y="78714"/>
                </a:lnTo>
                <a:lnTo>
                  <a:pt x="28803" y="73914"/>
                </a:lnTo>
                <a:lnTo>
                  <a:pt x="26883" y="67193"/>
                </a:lnTo>
                <a:lnTo>
                  <a:pt x="24963" y="60472"/>
                </a:lnTo>
                <a:lnTo>
                  <a:pt x="24002" y="53751"/>
                </a:lnTo>
                <a:lnTo>
                  <a:pt x="24002" y="37429"/>
                </a:lnTo>
                <a:lnTo>
                  <a:pt x="24963" y="29748"/>
                </a:lnTo>
                <a:lnTo>
                  <a:pt x="27843" y="23042"/>
                </a:lnTo>
                <a:lnTo>
                  <a:pt x="29763" y="18227"/>
                </a:lnTo>
                <a:lnTo>
                  <a:pt x="33604" y="13441"/>
                </a:lnTo>
                <a:lnTo>
                  <a:pt x="38404" y="10561"/>
                </a:lnTo>
                <a:lnTo>
                  <a:pt x="42245" y="7680"/>
                </a:lnTo>
                <a:lnTo>
                  <a:pt x="48006" y="5760"/>
                </a:lnTo>
                <a:lnTo>
                  <a:pt x="60487" y="5760"/>
                </a:lnTo>
                <a:lnTo>
                  <a:pt x="66233" y="7680"/>
                </a:lnTo>
                <a:lnTo>
                  <a:pt x="71048" y="12481"/>
                </a:lnTo>
                <a:lnTo>
                  <a:pt x="76794" y="16322"/>
                </a:lnTo>
                <a:lnTo>
                  <a:pt x="80634" y="23042"/>
                </a:lnTo>
                <a:lnTo>
                  <a:pt x="82555" y="30723"/>
                </a:lnTo>
                <a:lnTo>
                  <a:pt x="84475" y="30723"/>
                </a:lnTo>
                <a:lnTo>
                  <a:pt x="84475" y="0"/>
                </a:lnTo>
                <a:lnTo>
                  <a:pt x="82555" y="0"/>
                </a:lnTo>
                <a:lnTo>
                  <a:pt x="81610" y="1920"/>
                </a:lnTo>
                <a:lnTo>
                  <a:pt x="81610" y="3840"/>
                </a:lnTo>
                <a:lnTo>
                  <a:pt x="80634" y="4800"/>
                </a:lnTo>
                <a:lnTo>
                  <a:pt x="78714" y="5760"/>
                </a:lnTo>
                <a:lnTo>
                  <a:pt x="77769" y="6720"/>
                </a:lnTo>
                <a:lnTo>
                  <a:pt x="75834" y="6720"/>
                </a:lnTo>
                <a:lnTo>
                  <a:pt x="72953" y="5760"/>
                </a:lnTo>
                <a:lnTo>
                  <a:pt x="69113" y="3840"/>
                </a:lnTo>
                <a:lnTo>
                  <a:pt x="61432" y="960"/>
                </a:lnTo>
                <a:lnTo>
                  <a:pt x="54711" y="0"/>
                </a:lnTo>
                <a:lnTo>
                  <a:pt x="40325" y="0"/>
                </a:lnTo>
                <a:lnTo>
                  <a:pt x="32644" y="1920"/>
                </a:lnTo>
                <a:lnTo>
                  <a:pt x="24963" y="5760"/>
                </a:lnTo>
                <a:lnTo>
                  <a:pt x="14257" y="13941"/>
                </a:lnTo>
                <a:lnTo>
                  <a:pt x="6720" y="24002"/>
                </a:lnTo>
                <a:lnTo>
                  <a:pt x="1920" y="31668"/>
                </a:lnTo>
                <a:lnTo>
                  <a:pt x="0" y="39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3082701" y="3356792"/>
            <a:ext cx="66233" cy="89275"/>
          </a:xfrm>
          <a:custGeom>
            <a:avLst/>
            <a:gdLst/>
            <a:ahLst/>
            <a:cxnLst/>
            <a:rect l="l" t="t" r="r" b="b"/>
            <a:pathLst>
              <a:path w="66233" h="89275">
                <a:moveTo>
                  <a:pt x="60487" y="45110"/>
                </a:moveTo>
                <a:lnTo>
                  <a:pt x="59512" y="40309"/>
                </a:lnTo>
                <a:lnTo>
                  <a:pt x="58567" y="37429"/>
                </a:lnTo>
                <a:lnTo>
                  <a:pt x="57607" y="33588"/>
                </a:lnTo>
                <a:lnTo>
                  <a:pt x="55671" y="31668"/>
                </a:lnTo>
                <a:lnTo>
                  <a:pt x="52806" y="28803"/>
                </a:lnTo>
                <a:lnTo>
                  <a:pt x="49926" y="26868"/>
                </a:lnTo>
                <a:lnTo>
                  <a:pt x="47045" y="25908"/>
                </a:lnTo>
                <a:lnTo>
                  <a:pt x="40325" y="25908"/>
                </a:lnTo>
                <a:lnTo>
                  <a:pt x="37444" y="26868"/>
                </a:lnTo>
                <a:lnTo>
                  <a:pt x="34564" y="27828"/>
                </a:lnTo>
                <a:lnTo>
                  <a:pt x="31683" y="29748"/>
                </a:lnTo>
                <a:lnTo>
                  <a:pt x="28803" y="31668"/>
                </a:lnTo>
                <a:lnTo>
                  <a:pt x="24963" y="35509"/>
                </a:lnTo>
                <a:lnTo>
                  <a:pt x="24963" y="0"/>
                </a:ln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4800" y="3840"/>
                </a:lnTo>
                <a:lnTo>
                  <a:pt x="4800" y="4800"/>
                </a:lnTo>
                <a:lnTo>
                  <a:pt x="5760" y="5760"/>
                </a:lnTo>
                <a:lnTo>
                  <a:pt x="6720" y="8641"/>
                </a:lnTo>
                <a:lnTo>
                  <a:pt x="6720" y="80634"/>
                </a:lnTo>
                <a:lnTo>
                  <a:pt x="5760" y="83515"/>
                </a:lnTo>
                <a:lnTo>
                  <a:pt x="5760" y="84475"/>
                </a:lnTo>
                <a:lnTo>
                  <a:pt x="3840" y="86395"/>
                </a:lnTo>
                <a:lnTo>
                  <a:pt x="2880" y="86395"/>
                </a:lnTo>
                <a:lnTo>
                  <a:pt x="0" y="87355"/>
                </a:lnTo>
                <a:lnTo>
                  <a:pt x="0" y="89275"/>
                </a:lnTo>
                <a:lnTo>
                  <a:pt x="31683" y="89275"/>
                </a:lnTo>
                <a:lnTo>
                  <a:pt x="31683" y="87355"/>
                </a:lnTo>
                <a:lnTo>
                  <a:pt x="28803" y="86395"/>
                </a:lnTo>
                <a:lnTo>
                  <a:pt x="26883" y="85435"/>
                </a:lnTo>
                <a:lnTo>
                  <a:pt x="25923" y="84475"/>
                </a:lnTo>
                <a:lnTo>
                  <a:pt x="24963" y="83515"/>
                </a:lnTo>
                <a:lnTo>
                  <a:pt x="24963" y="43190"/>
                </a:lnTo>
                <a:lnTo>
                  <a:pt x="26883" y="40309"/>
                </a:lnTo>
                <a:lnTo>
                  <a:pt x="28803" y="37429"/>
                </a:lnTo>
                <a:lnTo>
                  <a:pt x="30723" y="36469"/>
                </a:lnTo>
                <a:lnTo>
                  <a:pt x="32644" y="35509"/>
                </a:lnTo>
                <a:lnTo>
                  <a:pt x="33604" y="34549"/>
                </a:lnTo>
                <a:lnTo>
                  <a:pt x="36484" y="34549"/>
                </a:lnTo>
                <a:lnTo>
                  <a:pt x="37444" y="35509"/>
                </a:lnTo>
                <a:lnTo>
                  <a:pt x="38404" y="35509"/>
                </a:lnTo>
                <a:lnTo>
                  <a:pt x="39364" y="36469"/>
                </a:lnTo>
                <a:lnTo>
                  <a:pt x="40325" y="37429"/>
                </a:lnTo>
                <a:lnTo>
                  <a:pt x="41285" y="39349"/>
                </a:lnTo>
                <a:lnTo>
                  <a:pt x="41285" y="83515"/>
                </a:lnTo>
                <a:lnTo>
                  <a:pt x="40325" y="84475"/>
                </a:lnTo>
                <a:lnTo>
                  <a:pt x="39364" y="86395"/>
                </a:lnTo>
                <a:lnTo>
                  <a:pt x="37444" y="86395"/>
                </a:lnTo>
                <a:lnTo>
                  <a:pt x="35524" y="87355"/>
                </a:lnTo>
                <a:lnTo>
                  <a:pt x="35524" y="89275"/>
                </a:lnTo>
                <a:lnTo>
                  <a:pt x="66233" y="89275"/>
                </a:lnTo>
                <a:lnTo>
                  <a:pt x="66233" y="87355"/>
                </a:lnTo>
                <a:lnTo>
                  <a:pt x="64328" y="86395"/>
                </a:lnTo>
                <a:lnTo>
                  <a:pt x="62392" y="86395"/>
                </a:lnTo>
                <a:lnTo>
                  <a:pt x="61447" y="84475"/>
                </a:lnTo>
                <a:lnTo>
                  <a:pt x="60487" y="83515"/>
                </a:lnTo>
                <a:lnTo>
                  <a:pt x="60487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3156615" y="3384621"/>
            <a:ext cx="33604" cy="61447"/>
          </a:xfrm>
          <a:custGeom>
            <a:avLst/>
            <a:gdLst/>
            <a:ahLst/>
            <a:cxnLst/>
            <a:rect l="l" t="t" r="r" b="b"/>
            <a:pathLst>
              <a:path w="33604" h="61447">
                <a:moveTo>
                  <a:pt x="33604" y="61447"/>
                </a:moveTo>
                <a:lnTo>
                  <a:pt x="33604" y="59527"/>
                </a:lnTo>
                <a:lnTo>
                  <a:pt x="30723" y="59527"/>
                </a:lnTo>
                <a:lnTo>
                  <a:pt x="28803" y="58567"/>
                </a:lnTo>
                <a:lnTo>
                  <a:pt x="27843" y="57607"/>
                </a:lnTo>
                <a:lnTo>
                  <a:pt x="25923" y="55686"/>
                </a:lnTo>
                <a:lnTo>
                  <a:pt x="25923" y="0"/>
                </a:lnTo>
                <a:lnTo>
                  <a:pt x="0" y="0"/>
                </a:lnTo>
                <a:lnTo>
                  <a:pt x="0" y="1920"/>
                </a:lnTo>
                <a:lnTo>
                  <a:pt x="2880" y="2880"/>
                </a:lnTo>
                <a:lnTo>
                  <a:pt x="4800" y="2880"/>
                </a:lnTo>
                <a:lnTo>
                  <a:pt x="5760" y="4815"/>
                </a:lnTo>
                <a:lnTo>
                  <a:pt x="6720" y="5760"/>
                </a:lnTo>
                <a:lnTo>
                  <a:pt x="7680" y="8641"/>
                </a:lnTo>
                <a:lnTo>
                  <a:pt x="7680" y="52806"/>
                </a:lnTo>
                <a:lnTo>
                  <a:pt x="6720" y="55686"/>
                </a:lnTo>
                <a:lnTo>
                  <a:pt x="5760" y="56647"/>
                </a:lnTo>
                <a:lnTo>
                  <a:pt x="4800" y="58567"/>
                </a:lnTo>
                <a:lnTo>
                  <a:pt x="2880" y="59527"/>
                </a:lnTo>
                <a:lnTo>
                  <a:pt x="0" y="59527"/>
                </a:lnTo>
                <a:lnTo>
                  <a:pt x="0" y="61447"/>
                </a:lnTo>
                <a:lnTo>
                  <a:pt x="33604" y="614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3163336" y="3354872"/>
            <a:ext cx="20162" cy="20162"/>
          </a:xfrm>
          <a:custGeom>
            <a:avLst/>
            <a:gdLst/>
            <a:ahLst/>
            <a:cxnLst/>
            <a:rect l="l" t="t" r="r" b="b"/>
            <a:pathLst>
              <a:path w="20162" h="20162">
                <a:moveTo>
                  <a:pt x="20162" y="9601"/>
                </a:moveTo>
                <a:lnTo>
                  <a:pt x="20162" y="6720"/>
                </a:lnTo>
                <a:lnTo>
                  <a:pt x="19202" y="4800"/>
                </a:lnTo>
                <a:lnTo>
                  <a:pt x="17282" y="2880"/>
                </a:lnTo>
                <a:lnTo>
                  <a:pt x="15361" y="960"/>
                </a:lnTo>
                <a:lnTo>
                  <a:pt x="12481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2481"/>
                </a:lnTo>
                <a:lnTo>
                  <a:pt x="960" y="15361"/>
                </a:lnTo>
                <a:lnTo>
                  <a:pt x="2880" y="17282"/>
                </a:lnTo>
                <a:lnTo>
                  <a:pt x="4800" y="19202"/>
                </a:lnTo>
                <a:lnTo>
                  <a:pt x="6720" y="20162"/>
                </a:lnTo>
                <a:lnTo>
                  <a:pt x="12481" y="20162"/>
                </a:lnTo>
                <a:lnTo>
                  <a:pt x="15361" y="19202"/>
                </a:lnTo>
                <a:lnTo>
                  <a:pt x="17282" y="17282"/>
                </a:lnTo>
                <a:lnTo>
                  <a:pt x="19202" y="15361"/>
                </a:lnTo>
                <a:lnTo>
                  <a:pt x="20162" y="12481"/>
                </a:lnTo>
                <a:lnTo>
                  <a:pt x="20162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3195980" y="3382700"/>
            <a:ext cx="67208" cy="63367"/>
          </a:xfrm>
          <a:custGeom>
            <a:avLst/>
            <a:gdLst/>
            <a:ahLst/>
            <a:cxnLst/>
            <a:rect l="l" t="t" r="r" b="b"/>
            <a:pathLst>
              <a:path w="67208" h="63367">
                <a:moveTo>
                  <a:pt x="31683" y="63367"/>
                </a:moveTo>
                <a:lnTo>
                  <a:pt x="31683" y="61447"/>
                </a:lnTo>
                <a:lnTo>
                  <a:pt x="28803" y="60487"/>
                </a:lnTo>
                <a:lnTo>
                  <a:pt x="27843" y="60487"/>
                </a:lnTo>
                <a:lnTo>
                  <a:pt x="26883" y="58567"/>
                </a:lnTo>
                <a:lnTo>
                  <a:pt x="25923" y="57607"/>
                </a:lnTo>
                <a:lnTo>
                  <a:pt x="24963" y="54726"/>
                </a:lnTo>
                <a:lnTo>
                  <a:pt x="24963" y="17282"/>
                </a:lnTo>
                <a:lnTo>
                  <a:pt x="28803" y="11521"/>
                </a:lnTo>
                <a:lnTo>
                  <a:pt x="31683" y="8641"/>
                </a:lnTo>
                <a:lnTo>
                  <a:pt x="37444" y="8641"/>
                </a:lnTo>
                <a:lnTo>
                  <a:pt x="38404" y="9601"/>
                </a:lnTo>
                <a:lnTo>
                  <a:pt x="39364" y="9601"/>
                </a:lnTo>
                <a:lnTo>
                  <a:pt x="40309" y="10561"/>
                </a:lnTo>
                <a:lnTo>
                  <a:pt x="40309" y="11521"/>
                </a:lnTo>
                <a:lnTo>
                  <a:pt x="41285" y="13441"/>
                </a:lnTo>
                <a:lnTo>
                  <a:pt x="41285" y="57607"/>
                </a:lnTo>
                <a:lnTo>
                  <a:pt x="40309" y="58567"/>
                </a:lnTo>
                <a:lnTo>
                  <a:pt x="39364" y="59527"/>
                </a:lnTo>
                <a:lnTo>
                  <a:pt x="37444" y="60487"/>
                </a:lnTo>
                <a:lnTo>
                  <a:pt x="35524" y="61447"/>
                </a:lnTo>
                <a:lnTo>
                  <a:pt x="35524" y="63367"/>
                </a:lnTo>
                <a:lnTo>
                  <a:pt x="67208" y="63367"/>
                </a:lnTo>
                <a:lnTo>
                  <a:pt x="67208" y="61447"/>
                </a:lnTo>
                <a:lnTo>
                  <a:pt x="64312" y="60487"/>
                </a:lnTo>
                <a:lnTo>
                  <a:pt x="62392" y="60487"/>
                </a:lnTo>
                <a:lnTo>
                  <a:pt x="61432" y="58567"/>
                </a:lnTo>
                <a:lnTo>
                  <a:pt x="60487" y="57607"/>
                </a:lnTo>
                <a:lnTo>
                  <a:pt x="60487" y="19202"/>
                </a:lnTo>
                <a:lnTo>
                  <a:pt x="59512" y="14401"/>
                </a:lnTo>
                <a:lnTo>
                  <a:pt x="59512" y="11521"/>
                </a:lnTo>
                <a:lnTo>
                  <a:pt x="58552" y="8641"/>
                </a:lnTo>
                <a:lnTo>
                  <a:pt x="56647" y="5760"/>
                </a:lnTo>
                <a:lnTo>
                  <a:pt x="53766" y="3840"/>
                </a:lnTo>
                <a:lnTo>
                  <a:pt x="50871" y="960"/>
                </a:lnTo>
                <a:lnTo>
                  <a:pt x="47990" y="0"/>
                </a:lnTo>
                <a:lnTo>
                  <a:pt x="40309" y="0"/>
                </a:lnTo>
                <a:lnTo>
                  <a:pt x="37444" y="960"/>
                </a:lnTo>
                <a:lnTo>
                  <a:pt x="34564" y="1920"/>
                </a:lnTo>
                <a:lnTo>
                  <a:pt x="31683" y="3840"/>
                </a:lnTo>
                <a:lnTo>
                  <a:pt x="28803" y="6736"/>
                </a:lnTo>
                <a:lnTo>
                  <a:pt x="24963" y="9601"/>
                </a:lnTo>
                <a:lnTo>
                  <a:pt x="24963" y="1920"/>
                </a:lnTo>
                <a:lnTo>
                  <a:pt x="0" y="1920"/>
                </a:lnTo>
                <a:lnTo>
                  <a:pt x="0" y="3840"/>
                </a:lnTo>
                <a:lnTo>
                  <a:pt x="2880" y="4800"/>
                </a:lnTo>
                <a:lnTo>
                  <a:pt x="4800" y="5760"/>
                </a:lnTo>
                <a:lnTo>
                  <a:pt x="5760" y="6736"/>
                </a:lnTo>
                <a:lnTo>
                  <a:pt x="6720" y="7680"/>
                </a:lnTo>
                <a:lnTo>
                  <a:pt x="6720" y="57607"/>
                </a:lnTo>
                <a:lnTo>
                  <a:pt x="5760" y="58567"/>
                </a:lnTo>
                <a:lnTo>
                  <a:pt x="4800" y="60487"/>
                </a:lnTo>
                <a:lnTo>
                  <a:pt x="2880" y="60487"/>
                </a:lnTo>
                <a:lnTo>
                  <a:pt x="0" y="61447"/>
                </a:lnTo>
                <a:lnTo>
                  <a:pt x="0" y="63367"/>
                </a:lnTo>
                <a:lnTo>
                  <a:pt x="31683" y="633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3274694" y="3382700"/>
            <a:ext cx="57607" cy="64328"/>
          </a:xfrm>
          <a:custGeom>
            <a:avLst/>
            <a:gdLst/>
            <a:ahLst/>
            <a:cxnLst/>
            <a:rect l="l" t="t" r="r" b="b"/>
            <a:pathLst>
              <a:path w="57607" h="64328">
                <a:moveTo>
                  <a:pt x="0" y="18242"/>
                </a:moveTo>
                <a:lnTo>
                  <a:pt x="0" y="20162"/>
                </a:lnTo>
                <a:lnTo>
                  <a:pt x="960" y="22082"/>
                </a:lnTo>
                <a:lnTo>
                  <a:pt x="2880" y="24002"/>
                </a:lnTo>
                <a:lnTo>
                  <a:pt x="4800" y="25923"/>
                </a:lnTo>
                <a:lnTo>
                  <a:pt x="6720" y="26883"/>
                </a:lnTo>
                <a:lnTo>
                  <a:pt x="12481" y="26883"/>
                </a:lnTo>
                <a:lnTo>
                  <a:pt x="14401" y="25923"/>
                </a:lnTo>
                <a:lnTo>
                  <a:pt x="16322" y="24002"/>
                </a:lnTo>
                <a:lnTo>
                  <a:pt x="17282" y="23042"/>
                </a:lnTo>
                <a:lnTo>
                  <a:pt x="18242" y="21122"/>
                </a:lnTo>
                <a:lnTo>
                  <a:pt x="18242" y="17282"/>
                </a:lnTo>
                <a:lnTo>
                  <a:pt x="17282" y="15361"/>
                </a:lnTo>
                <a:lnTo>
                  <a:pt x="16322" y="13441"/>
                </a:lnTo>
                <a:lnTo>
                  <a:pt x="14401" y="11521"/>
                </a:lnTo>
                <a:lnTo>
                  <a:pt x="14401" y="7680"/>
                </a:lnTo>
                <a:lnTo>
                  <a:pt x="15361" y="6736"/>
                </a:lnTo>
                <a:lnTo>
                  <a:pt x="17282" y="5760"/>
                </a:lnTo>
                <a:lnTo>
                  <a:pt x="20162" y="4800"/>
                </a:lnTo>
                <a:lnTo>
                  <a:pt x="24963" y="4800"/>
                </a:lnTo>
                <a:lnTo>
                  <a:pt x="25923" y="5760"/>
                </a:lnTo>
                <a:lnTo>
                  <a:pt x="27843" y="6736"/>
                </a:lnTo>
                <a:lnTo>
                  <a:pt x="28803" y="7680"/>
                </a:lnTo>
                <a:lnTo>
                  <a:pt x="29763" y="8641"/>
                </a:lnTo>
                <a:lnTo>
                  <a:pt x="30723" y="9601"/>
                </a:lnTo>
                <a:lnTo>
                  <a:pt x="30723" y="10561"/>
                </a:lnTo>
                <a:lnTo>
                  <a:pt x="31683" y="13441"/>
                </a:lnTo>
                <a:lnTo>
                  <a:pt x="31683" y="24963"/>
                </a:lnTo>
                <a:lnTo>
                  <a:pt x="24940" y="27771"/>
                </a:lnTo>
                <a:lnTo>
                  <a:pt x="12165" y="34067"/>
                </a:lnTo>
                <a:lnTo>
                  <a:pt x="16322" y="44165"/>
                </a:lnTo>
                <a:lnTo>
                  <a:pt x="17282" y="41285"/>
                </a:lnTo>
                <a:lnTo>
                  <a:pt x="19202" y="39364"/>
                </a:lnTo>
                <a:lnTo>
                  <a:pt x="22082" y="35524"/>
                </a:lnTo>
                <a:lnTo>
                  <a:pt x="25923" y="31683"/>
                </a:lnTo>
                <a:lnTo>
                  <a:pt x="31683" y="28803"/>
                </a:lnTo>
                <a:lnTo>
                  <a:pt x="31683" y="49926"/>
                </a:lnTo>
                <a:lnTo>
                  <a:pt x="28803" y="51846"/>
                </a:lnTo>
                <a:lnTo>
                  <a:pt x="25923" y="53766"/>
                </a:lnTo>
                <a:lnTo>
                  <a:pt x="22082" y="53766"/>
                </a:lnTo>
                <a:lnTo>
                  <a:pt x="20162" y="52806"/>
                </a:lnTo>
                <a:lnTo>
                  <a:pt x="19202" y="51846"/>
                </a:lnTo>
                <a:lnTo>
                  <a:pt x="17282" y="49926"/>
                </a:lnTo>
                <a:lnTo>
                  <a:pt x="17282" y="64328"/>
                </a:lnTo>
                <a:lnTo>
                  <a:pt x="24003" y="61447"/>
                </a:lnTo>
                <a:lnTo>
                  <a:pt x="31683" y="54726"/>
                </a:lnTo>
                <a:lnTo>
                  <a:pt x="31683" y="57607"/>
                </a:lnTo>
                <a:lnTo>
                  <a:pt x="32644" y="60487"/>
                </a:lnTo>
                <a:lnTo>
                  <a:pt x="34564" y="62407"/>
                </a:lnTo>
                <a:lnTo>
                  <a:pt x="36484" y="63367"/>
                </a:lnTo>
                <a:lnTo>
                  <a:pt x="39364" y="64328"/>
                </a:lnTo>
                <a:lnTo>
                  <a:pt x="46085" y="64328"/>
                </a:lnTo>
                <a:lnTo>
                  <a:pt x="48966" y="63367"/>
                </a:lnTo>
                <a:lnTo>
                  <a:pt x="50886" y="62407"/>
                </a:lnTo>
                <a:lnTo>
                  <a:pt x="53766" y="60487"/>
                </a:lnTo>
                <a:lnTo>
                  <a:pt x="55686" y="58567"/>
                </a:lnTo>
                <a:lnTo>
                  <a:pt x="57607" y="54726"/>
                </a:lnTo>
                <a:lnTo>
                  <a:pt x="55686" y="53766"/>
                </a:lnTo>
                <a:lnTo>
                  <a:pt x="54726" y="54726"/>
                </a:lnTo>
                <a:lnTo>
                  <a:pt x="53766" y="55686"/>
                </a:lnTo>
                <a:lnTo>
                  <a:pt x="50886" y="55686"/>
                </a:lnTo>
                <a:lnTo>
                  <a:pt x="50886" y="54726"/>
                </a:lnTo>
                <a:lnTo>
                  <a:pt x="49926" y="54726"/>
                </a:lnTo>
                <a:lnTo>
                  <a:pt x="49926" y="18242"/>
                </a:lnTo>
                <a:lnTo>
                  <a:pt x="48966" y="13441"/>
                </a:lnTo>
                <a:lnTo>
                  <a:pt x="48966" y="11521"/>
                </a:lnTo>
                <a:lnTo>
                  <a:pt x="48006" y="8641"/>
                </a:lnTo>
                <a:lnTo>
                  <a:pt x="45125" y="5760"/>
                </a:lnTo>
                <a:lnTo>
                  <a:pt x="42245" y="3840"/>
                </a:lnTo>
                <a:lnTo>
                  <a:pt x="38404" y="960"/>
                </a:lnTo>
                <a:lnTo>
                  <a:pt x="33604" y="0"/>
                </a:lnTo>
                <a:lnTo>
                  <a:pt x="23042" y="0"/>
                </a:lnTo>
                <a:lnTo>
                  <a:pt x="18242" y="960"/>
                </a:lnTo>
                <a:lnTo>
                  <a:pt x="14401" y="1920"/>
                </a:lnTo>
                <a:lnTo>
                  <a:pt x="9601" y="3840"/>
                </a:lnTo>
                <a:lnTo>
                  <a:pt x="5760" y="5760"/>
                </a:lnTo>
                <a:lnTo>
                  <a:pt x="3840" y="8641"/>
                </a:lnTo>
                <a:lnTo>
                  <a:pt x="960" y="11521"/>
                </a:lnTo>
                <a:lnTo>
                  <a:pt x="0" y="14401"/>
                </a:lnTo>
                <a:lnTo>
                  <a:pt x="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3273734" y="3416768"/>
            <a:ext cx="18242" cy="30260"/>
          </a:xfrm>
          <a:custGeom>
            <a:avLst/>
            <a:gdLst/>
            <a:ahLst/>
            <a:cxnLst/>
            <a:rect l="l" t="t" r="r" b="b"/>
            <a:pathLst>
              <a:path w="18242" h="30260">
                <a:moveTo>
                  <a:pt x="1920" y="9137"/>
                </a:moveTo>
                <a:lnTo>
                  <a:pt x="0" y="13938"/>
                </a:lnTo>
                <a:lnTo>
                  <a:pt x="0" y="21619"/>
                </a:lnTo>
                <a:lnTo>
                  <a:pt x="960" y="24499"/>
                </a:lnTo>
                <a:lnTo>
                  <a:pt x="2880" y="27380"/>
                </a:lnTo>
                <a:lnTo>
                  <a:pt x="5760" y="29300"/>
                </a:lnTo>
                <a:lnTo>
                  <a:pt x="8641" y="30260"/>
                </a:lnTo>
                <a:lnTo>
                  <a:pt x="18242" y="30260"/>
                </a:lnTo>
                <a:lnTo>
                  <a:pt x="18242" y="15858"/>
                </a:lnTo>
                <a:lnTo>
                  <a:pt x="17282" y="13938"/>
                </a:lnTo>
                <a:lnTo>
                  <a:pt x="17282" y="10097"/>
                </a:lnTo>
                <a:lnTo>
                  <a:pt x="13125" y="0"/>
                </a:lnTo>
                <a:lnTo>
                  <a:pt x="5760" y="5297"/>
                </a:lnTo>
                <a:lnTo>
                  <a:pt x="1920" y="91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3339023" y="3425906"/>
            <a:ext cx="24947" cy="44165"/>
          </a:xfrm>
          <a:custGeom>
            <a:avLst/>
            <a:gdLst/>
            <a:ahLst/>
            <a:cxnLst/>
            <a:rect l="l" t="t" r="r" b="b"/>
            <a:pathLst>
              <a:path w="24947" h="44165">
                <a:moveTo>
                  <a:pt x="16306" y="28803"/>
                </a:moveTo>
                <a:lnTo>
                  <a:pt x="13426" y="32644"/>
                </a:lnTo>
                <a:lnTo>
                  <a:pt x="11521" y="36484"/>
                </a:lnTo>
                <a:lnTo>
                  <a:pt x="7680" y="39364"/>
                </a:lnTo>
                <a:lnTo>
                  <a:pt x="2865" y="41269"/>
                </a:lnTo>
                <a:lnTo>
                  <a:pt x="2865" y="44165"/>
                </a:lnTo>
                <a:lnTo>
                  <a:pt x="10546" y="42245"/>
                </a:lnTo>
                <a:lnTo>
                  <a:pt x="16306" y="38404"/>
                </a:lnTo>
                <a:lnTo>
                  <a:pt x="19187" y="33604"/>
                </a:lnTo>
                <a:lnTo>
                  <a:pt x="23027" y="28803"/>
                </a:lnTo>
                <a:lnTo>
                  <a:pt x="24947" y="23042"/>
                </a:lnTo>
                <a:lnTo>
                  <a:pt x="24947" y="11521"/>
                </a:lnTo>
                <a:lnTo>
                  <a:pt x="23987" y="7680"/>
                </a:lnTo>
                <a:lnTo>
                  <a:pt x="21107" y="4800"/>
                </a:lnTo>
                <a:lnTo>
                  <a:pt x="18227" y="1920"/>
                </a:lnTo>
                <a:lnTo>
                  <a:pt x="15361" y="0"/>
                </a:lnTo>
                <a:lnTo>
                  <a:pt x="8641" y="0"/>
                </a:lnTo>
                <a:lnTo>
                  <a:pt x="5745" y="960"/>
                </a:lnTo>
                <a:lnTo>
                  <a:pt x="3840" y="3840"/>
                </a:lnTo>
                <a:lnTo>
                  <a:pt x="960" y="5760"/>
                </a:lnTo>
                <a:lnTo>
                  <a:pt x="0" y="8641"/>
                </a:lnTo>
                <a:lnTo>
                  <a:pt x="0" y="13441"/>
                </a:lnTo>
                <a:lnTo>
                  <a:pt x="960" y="16322"/>
                </a:lnTo>
                <a:lnTo>
                  <a:pt x="2865" y="18242"/>
                </a:lnTo>
                <a:lnTo>
                  <a:pt x="4800" y="20162"/>
                </a:lnTo>
                <a:lnTo>
                  <a:pt x="7680" y="21122"/>
                </a:lnTo>
                <a:lnTo>
                  <a:pt x="13426" y="21122"/>
                </a:lnTo>
                <a:lnTo>
                  <a:pt x="14386" y="20162"/>
                </a:lnTo>
                <a:lnTo>
                  <a:pt x="15361" y="20162"/>
                </a:lnTo>
                <a:lnTo>
                  <a:pt x="15361" y="19202"/>
                </a:lnTo>
                <a:lnTo>
                  <a:pt x="16306" y="19202"/>
                </a:lnTo>
                <a:lnTo>
                  <a:pt x="16306" y="20162"/>
                </a:lnTo>
                <a:lnTo>
                  <a:pt x="17266" y="20162"/>
                </a:lnTo>
                <a:lnTo>
                  <a:pt x="17266" y="25923"/>
                </a:lnTo>
                <a:lnTo>
                  <a:pt x="16306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3074060" y="3510381"/>
            <a:ext cx="58567" cy="93116"/>
          </a:xfrm>
          <a:custGeom>
            <a:avLst/>
            <a:gdLst/>
            <a:ahLst/>
            <a:cxnLst/>
            <a:rect l="l" t="t" r="r" b="b"/>
            <a:pathLst>
              <a:path w="58567" h="93116">
                <a:moveTo>
                  <a:pt x="7680" y="75834"/>
                </a:moveTo>
                <a:lnTo>
                  <a:pt x="3840" y="75834"/>
                </a:lnTo>
                <a:lnTo>
                  <a:pt x="2880" y="77754"/>
                </a:lnTo>
                <a:lnTo>
                  <a:pt x="960" y="78714"/>
                </a:lnTo>
                <a:lnTo>
                  <a:pt x="0" y="80634"/>
                </a:lnTo>
                <a:lnTo>
                  <a:pt x="0" y="85435"/>
                </a:lnTo>
                <a:lnTo>
                  <a:pt x="1920" y="87355"/>
                </a:lnTo>
                <a:lnTo>
                  <a:pt x="3840" y="89275"/>
                </a:lnTo>
                <a:lnTo>
                  <a:pt x="7680" y="92156"/>
                </a:lnTo>
                <a:lnTo>
                  <a:pt x="13441" y="93116"/>
                </a:lnTo>
                <a:lnTo>
                  <a:pt x="21122" y="93116"/>
                </a:lnTo>
                <a:lnTo>
                  <a:pt x="24577" y="93010"/>
                </a:lnTo>
                <a:lnTo>
                  <a:pt x="37494" y="90289"/>
                </a:lnTo>
                <a:lnTo>
                  <a:pt x="48006" y="83515"/>
                </a:lnTo>
                <a:lnTo>
                  <a:pt x="55971" y="72227"/>
                </a:lnTo>
                <a:lnTo>
                  <a:pt x="58567" y="59527"/>
                </a:lnTo>
                <a:lnTo>
                  <a:pt x="58567" y="53766"/>
                </a:lnTo>
                <a:lnTo>
                  <a:pt x="56647" y="49926"/>
                </a:lnTo>
                <a:lnTo>
                  <a:pt x="53766" y="46085"/>
                </a:lnTo>
                <a:lnTo>
                  <a:pt x="50886" y="42245"/>
                </a:lnTo>
                <a:lnTo>
                  <a:pt x="47045" y="39364"/>
                </a:lnTo>
                <a:lnTo>
                  <a:pt x="42245" y="36484"/>
                </a:lnTo>
                <a:lnTo>
                  <a:pt x="46085" y="34564"/>
                </a:lnTo>
                <a:lnTo>
                  <a:pt x="48966" y="31683"/>
                </a:lnTo>
                <a:lnTo>
                  <a:pt x="50886" y="28803"/>
                </a:lnTo>
                <a:lnTo>
                  <a:pt x="52806" y="24963"/>
                </a:lnTo>
                <a:lnTo>
                  <a:pt x="53766" y="22082"/>
                </a:lnTo>
                <a:lnTo>
                  <a:pt x="53766" y="13441"/>
                </a:lnTo>
                <a:lnTo>
                  <a:pt x="51846" y="9601"/>
                </a:lnTo>
                <a:lnTo>
                  <a:pt x="48006" y="5760"/>
                </a:lnTo>
                <a:lnTo>
                  <a:pt x="44165" y="1920"/>
                </a:lnTo>
                <a:lnTo>
                  <a:pt x="38404" y="0"/>
                </a:lnTo>
                <a:lnTo>
                  <a:pt x="25923" y="0"/>
                </a:lnTo>
                <a:lnTo>
                  <a:pt x="21122" y="1920"/>
                </a:lnTo>
                <a:lnTo>
                  <a:pt x="16322" y="5760"/>
                </a:lnTo>
                <a:lnTo>
                  <a:pt x="10561" y="9601"/>
                </a:lnTo>
                <a:lnTo>
                  <a:pt x="6720" y="14401"/>
                </a:lnTo>
                <a:lnTo>
                  <a:pt x="3840" y="22082"/>
                </a:lnTo>
                <a:lnTo>
                  <a:pt x="5760" y="23042"/>
                </a:lnTo>
                <a:lnTo>
                  <a:pt x="10561" y="16322"/>
                </a:lnTo>
                <a:lnTo>
                  <a:pt x="15361" y="13441"/>
                </a:lnTo>
                <a:lnTo>
                  <a:pt x="25923" y="13441"/>
                </a:lnTo>
                <a:lnTo>
                  <a:pt x="28803" y="14401"/>
                </a:lnTo>
                <a:lnTo>
                  <a:pt x="31683" y="17282"/>
                </a:lnTo>
                <a:lnTo>
                  <a:pt x="34564" y="20162"/>
                </a:lnTo>
                <a:lnTo>
                  <a:pt x="35524" y="23042"/>
                </a:lnTo>
                <a:lnTo>
                  <a:pt x="35524" y="31683"/>
                </a:lnTo>
                <a:lnTo>
                  <a:pt x="33604" y="34564"/>
                </a:lnTo>
                <a:lnTo>
                  <a:pt x="32644" y="36484"/>
                </a:lnTo>
                <a:lnTo>
                  <a:pt x="30723" y="38404"/>
                </a:lnTo>
                <a:lnTo>
                  <a:pt x="28803" y="40325"/>
                </a:lnTo>
                <a:lnTo>
                  <a:pt x="26883" y="41285"/>
                </a:lnTo>
                <a:lnTo>
                  <a:pt x="23042" y="42245"/>
                </a:lnTo>
                <a:lnTo>
                  <a:pt x="18242" y="44165"/>
                </a:lnTo>
                <a:lnTo>
                  <a:pt x="18242" y="46085"/>
                </a:lnTo>
                <a:lnTo>
                  <a:pt x="26883" y="48005"/>
                </a:lnTo>
                <a:lnTo>
                  <a:pt x="32644" y="51846"/>
                </a:lnTo>
                <a:lnTo>
                  <a:pt x="36484" y="56647"/>
                </a:lnTo>
                <a:lnTo>
                  <a:pt x="41285" y="62392"/>
                </a:lnTo>
                <a:lnTo>
                  <a:pt x="43205" y="67208"/>
                </a:lnTo>
                <a:lnTo>
                  <a:pt x="43205" y="77754"/>
                </a:lnTo>
                <a:lnTo>
                  <a:pt x="42245" y="80634"/>
                </a:lnTo>
                <a:lnTo>
                  <a:pt x="39364" y="83515"/>
                </a:lnTo>
                <a:lnTo>
                  <a:pt x="37444" y="86395"/>
                </a:lnTo>
                <a:lnTo>
                  <a:pt x="34564" y="87355"/>
                </a:lnTo>
                <a:lnTo>
                  <a:pt x="27843" y="87355"/>
                </a:lnTo>
                <a:lnTo>
                  <a:pt x="23042" y="85435"/>
                </a:lnTo>
                <a:lnTo>
                  <a:pt x="19202" y="82555"/>
                </a:lnTo>
                <a:lnTo>
                  <a:pt x="14401" y="78714"/>
                </a:lnTo>
                <a:lnTo>
                  <a:pt x="12481" y="76794"/>
                </a:lnTo>
                <a:lnTo>
                  <a:pt x="11521" y="75834"/>
                </a:lnTo>
                <a:lnTo>
                  <a:pt x="7680" y="75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3148934" y="3510381"/>
            <a:ext cx="117119" cy="95036"/>
          </a:xfrm>
          <a:custGeom>
            <a:avLst/>
            <a:gdLst/>
            <a:ahLst/>
            <a:cxnLst/>
            <a:rect l="l" t="t" r="r" b="b"/>
            <a:pathLst>
              <a:path w="117119" h="95036">
                <a:moveTo>
                  <a:pt x="86410" y="0"/>
                </a:moveTo>
                <a:lnTo>
                  <a:pt x="22082" y="95036"/>
                </a:lnTo>
                <a:lnTo>
                  <a:pt x="31683" y="95036"/>
                </a:lnTo>
                <a:lnTo>
                  <a:pt x="95036" y="0"/>
                </a:lnTo>
                <a:lnTo>
                  <a:pt x="86410" y="0"/>
                </a:lnTo>
                <a:close/>
              </a:path>
              <a:path w="117119" h="95036">
                <a:moveTo>
                  <a:pt x="22082" y="48005"/>
                </a:moveTo>
                <a:lnTo>
                  <a:pt x="22082" y="44165"/>
                </a:lnTo>
                <a:lnTo>
                  <a:pt x="21122" y="44165"/>
                </a:lnTo>
                <a:lnTo>
                  <a:pt x="20162" y="43205"/>
                </a:lnTo>
                <a:lnTo>
                  <a:pt x="19202" y="42245"/>
                </a:lnTo>
                <a:lnTo>
                  <a:pt x="18242" y="41285"/>
                </a:lnTo>
                <a:lnTo>
                  <a:pt x="16337" y="48005"/>
                </a:lnTo>
                <a:lnTo>
                  <a:pt x="22082" y="48005"/>
                </a:lnTo>
                <a:close/>
              </a:path>
              <a:path w="117119" h="95036">
                <a:moveTo>
                  <a:pt x="100812" y="95036"/>
                </a:moveTo>
                <a:lnTo>
                  <a:pt x="99852" y="85435"/>
                </a:lnTo>
                <a:lnTo>
                  <a:pt x="98877" y="88315"/>
                </a:lnTo>
                <a:lnTo>
                  <a:pt x="97917" y="89275"/>
                </a:lnTo>
                <a:lnTo>
                  <a:pt x="96972" y="90236"/>
                </a:lnTo>
                <a:lnTo>
                  <a:pt x="96012" y="91196"/>
                </a:lnTo>
                <a:lnTo>
                  <a:pt x="94076" y="91196"/>
                </a:lnTo>
                <a:lnTo>
                  <a:pt x="95036" y="95036"/>
                </a:lnTo>
                <a:lnTo>
                  <a:pt x="100812" y="95036"/>
                </a:lnTo>
                <a:close/>
              </a:path>
              <a:path w="117119" h="95036">
                <a:moveTo>
                  <a:pt x="93131" y="90236"/>
                </a:moveTo>
                <a:lnTo>
                  <a:pt x="91196" y="89275"/>
                </a:lnTo>
                <a:lnTo>
                  <a:pt x="91196" y="88315"/>
                </a:lnTo>
                <a:lnTo>
                  <a:pt x="90251" y="85435"/>
                </a:lnTo>
                <a:lnTo>
                  <a:pt x="89291" y="82555"/>
                </a:lnTo>
                <a:lnTo>
                  <a:pt x="89291" y="58552"/>
                </a:lnTo>
                <a:lnTo>
                  <a:pt x="90251" y="56647"/>
                </a:lnTo>
                <a:lnTo>
                  <a:pt x="91196" y="53766"/>
                </a:lnTo>
                <a:lnTo>
                  <a:pt x="91196" y="51846"/>
                </a:lnTo>
                <a:lnTo>
                  <a:pt x="92171" y="50886"/>
                </a:lnTo>
                <a:lnTo>
                  <a:pt x="96972" y="50886"/>
                </a:lnTo>
                <a:lnTo>
                  <a:pt x="97917" y="51846"/>
                </a:lnTo>
                <a:lnTo>
                  <a:pt x="98877" y="53766"/>
                </a:lnTo>
                <a:lnTo>
                  <a:pt x="99852" y="55686"/>
                </a:lnTo>
                <a:lnTo>
                  <a:pt x="99852" y="59527"/>
                </a:lnTo>
                <a:lnTo>
                  <a:pt x="100812" y="64328"/>
                </a:lnTo>
                <a:lnTo>
                  <a:pt x="100812" y="77754"/>
                </a:lnTo>
                <a:lnTo>
                  <a:pt x="99852" y="82555"/>
                </a:lnTo>
                <a:lnTo>
                  <a:pt x="99852" y="85435"/>
                </a:lnTo>
                <a:lnTo>
                  <a:pt x="100812" y="95036"/>
                </a:lnTo>
                <a:lnTo>
                  <a:pt x="106558" y="93116"/>
                </a:lnTo>
                <a:lnTo>
                  <a:pt x="110398" y="88315"/>
                </a:lnTo>
                <a:lnTo>
                  <a:pt x="115199" y="83515"/>
                </a:lnTo>
                <a:lnTo>
                  <a:pt x="117119" y="77754"/>
                </a:lnTo>
                <a:lnTo>
                  <a:pt x="117119" y="63367"/>
                </a:lnTo>
                <a:lnTo>
                  <a:pt x="115199" y="57607"/>
                </a:lnTo>
                <a:lnTo>
                  <a:pt x="110398" y="53766"/>
                </a:lnTo>
                <a:lnTo>
                  <a:pt x="106558" y="48966"/>
                </a:lnTo>
                <a:lnTo>
                  <a:pt x="100812" y="47045"/>
                </a:lnTo>
                <a:lnTo>
                  <a:pt x="88331" y="47045"/>
                </a:lnTo>
                <a:lnTo>
                  <a:pt x="83530" y="48966"/>
                </a:lnTo>
                <a:lnTo>
                  <a:pt x="78729" y="53766"/>
                </a:lnTo>
                <a:lnTo>
                  <a:pt x="74889" y="58552"/>
                </a:lnTo>
                <a:lnTo>
                  <a:pt x="72969" y="64328"/>
                </a:lnTo>
                <a:lnTo>
                  <a:pt x="72969" y="77754"/>
                </a:lnTo>
                <a:lnTo>
                  <a:pt x="74889" y="83515"/>
                </a:lnTo>
                <a:lnTo>
                  <a:pt x="78729" y="88315"/>
                </a:lnTo>
                <a:lnTo>
                  <a:pt x="83530" y="93116"/>
                </a:lnTo>
                <a:lnTo>
                  <a:pt x="88331" y="95036"/>
                </a:lnTo>
                <a:lnTo>
                  <a:pt x="95036" y="95036"/>
                </a:lnTo>
                <a:lnTo>
                  <a:pt x="94076" y="91196"/>
                </a:lnTo>
                <a:lnTo>
                  <a:pt x="93131" y="91196"/>
                </a:lnTo>
                <a:lnTo>
                  <a:pt x="93131" y="90236"/>
                </a:lnTo>
                <a:close/>
              </a:path>
              <a:path w="117119" h="95036">
                <a:moveTo>
                  <a:pt x="27843" y="12481"/>
                </a:moveTo>
                <a:lnTo>
                  <a:pt x="28803" y="17282"/>
                </a:lnTo>
                <a:lnTo>
                  <a:pt x="28803" y="30723"/>
                </a:lnTo>
                <a:lnTo>
                  <a:pt x="27843" y="35524"/>
                </a:lnTo>
                <a:lnTo>
                  <a:pt x="26883" y="39364"/>
                </a:lnTo>
                <a:lnTo>
                  <a:pt x="26883" y="41285"/>
                </a:lnTo>
                <a:lnTo>
                  <a:pt x="25923" y="42245"/>
                </a:lnTo>
                <a:lnTo>
                  <a:pt x="24963" y="43205"/>
                </a:lnTo>
                <a:lnTo>
                  <a:pt x="24002" y="44165"/>
                </a:lnTo>
                <a:lnTo>
                  <a:pt x="22082" y="44165"/>
                </a:lnTo>
                <a:lnTo>
                  <a:pt x="22082" y="48005"/>
                </a:lnTo>
                <a:lnTo>
                  <a:pt x="28803" y="48005"/>
                </a:lnTo>
                <a:lnTo>
                  <a:pt x="34564" y="45125"/>
                </a:lnTo>
                <a:lnTo>
                  <a:pt x="38404" y="41285"/>
                </a:lnTo>
                <a:lnTo>
                  <a:pt x="43205" y="36484"/>
                </a:lnTo>
                <a:lnTo>
                  <a:pt x="45125" y="30723"/>
                </a:lnTo>
                <a:lnTo>
                  <a:pt x="45125" y="16322"/>
                </a:lnTo>
                <a:lnTo>
                  <a:pt x="43205" y="10561"/>
                </a:lnTo>
                <a:lnTo>
                  <a:pt x="38404" y="6720"/>
                </a:lnTo>
                <a:lnTo>
                  <a:pt x="34564" y="1920"/>
                </a:lnTo>
                <a:lnTo>
                  <a:pt x="28803" y="0"/>
                </a:lnTo>
                <a:lnTo>
                  <a:pt x="16337" y="0"/>
                </a:lnTo>
                <a:lnTo>
                  <a:pt x="11521" y="1920"/>
                </a:lnTo>
                <a:lnTo>
                  <a:pt x="6720" y="6720"/>
                </a:lnTo>
                <a:lnTo>
                  <a:pt x="2895" y="11521"/>
                </a:lnTo>
                <a:lnTo>
                  <a:pt x="0" y="17282"/>
                </a:lnTo>
                <a:lnTo>
                  <a:pt x="0" y="31683"/>
                </a:lnTo>
                <a:lnTo>
                  <a:pt x="2895" y="36484"/>
                </a:lnTo>
                <a:lnTo>
                  <a:pt x="6720" y="41285"/>
                </a:lnTo>
                <a:lnTo>
                  <a:pt x="10561" y="45125"/>
                </a:lnTo>
                <a:lnTo>
                  <a:pt x="16337" y="48005"/>
                </a:lnTo>
                <a:lnTo>
                  <a:pt x="18242" y="41285"/>
                </a:lnTo>
                <a:lnTo>
                  <a:pt x="18242" y="39364"/>
                </a:lnTo>
                <a:lnTo>
                  <a:pt x="17282" y="35524"/>
                </a:lnTo>
                <a:lnTo>
                  <a:pt x="17282" y="9601"/>
                </a:lnTo>
                <a:lnTo>
                  <a:pt x="18242" y="6720"/>
                </a:lnTo>
                <a:lnTo>
                  <a:pt x="19202" y="4800"/>
                </a:lnTo>
                <a:lnTo>
                  <a:pt x="20162" y="3840"/>
                </a:lnTo>
                <a:lnTo>
                  <a:pt x="21122" y="3840"/>
                </a:lnTo>
                <a:lnTo>
                  <a:pt x="22082" y="2880"/>
                </a:lnTo>
                <a:lnTo>
                  <a:pt x="24002" y="2880"/>
                </a:lnTo>
                <a:lnTo>
                  <a:pt x="24002" y="3840"/>
                </a:lnTo>
                <a:lnTo>
                  <a:pt x="24963" y="3840"/>
                </a:lnTo>
                <a:lnTo>
                  <a:pt x="25923" y="4800"/>
                </a:lnTo>
                <a:lnTo>
                  <a:pt x="26883" y="6720"/>
                </a:lnTo>
                <a:lnTo>
                  <a:pt x="26883" y="8641"/>
                </a:lnTo>
                <a:lnTo>
                  <a:pt x="27843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2656469" y="3060161"/>
            <a:ext cx="44165" cy="69113"/>
          </a:xfrm>
          <a:custGeom>
            <a:avLst/>
            <a:gdLst/>
            <a:ahLst/>
            <a:cxnLst/>
            <a:rect l="l" t="t" r="r" b="b"/>
            <a:pathLst>
              <a:path w="44165" h="69113">
                <a:moveTo>
                  <a:pt x="23042" y="68153"/>
                </a:moveTo>
                <a:lnTo>
                  <a:pt x="27843" y="64312"/>
                </a:lnTo>
                <a:lnTo>
                  <a:pt x="33604" y="61432"/>
                </a:lnTo>
                <a:lnTo>
                  <a:pt x="37444" y="56631"/>
                </a:lnTo>
                <a:lnTo>
                  <a:pt x="40325" y="50871"/>
                </a:lnTo>
                <a:lnTo>
                  <a:pt x="43205" y="45110"/>
                </a:lnTo>
                <a:lnTo>
                  <a:pt x="44165" y="39349"/>
                </a:lnTo>
                <a:lnTo>
                  <a:pt x="44165" y="22067"/>
                </a:lnTo>
                <a:lnTo>
                  <a:pt x="41285" y="14401"/>
                </a:lnTo>
                <a:lnTo>
                  <a:pt x="36484" y="8641"/>
                </a:lnTo>
                <a:lnTo>
                  <a:pt x="31683" y="2880"/>
                </a:lnTo>
                <a:lnTo>
                  <a:pt x="24963" y="0"/>
                </a:lnTo>
                <a:lnTo>
                  <a:pt x="13441" y="0"/>
                </a:lnTo>
                <a:lnTo>
                  <a:pt x="10561" y="960"/>
                </a:lnTo>
                <a:lnTo>
                  <a:pt x="6720" y="1920"/>
                </a:lnTo>
                <a:lnTo>
                  <a:pt x="4815" y="2880"/>
                </a:lnTo>
                <a:lnTo>
                  <a:pt x="3840" y="3840"/>
                </a:lnTo>
                <a:lnTo>
                  <a:pt x="975" y="4800"/>
                </a:lnTo>
                <a:lnTo>
                  <a:pt x="0" y="11521"/>
                </a:lnTo>
                <a:lnTo>
                  <a:pt x="3840" y="9601"/>
                </a:lnTo>
                <a:lnTo>
                  <a:pt x="5775" y="8641"/>
                </a:lnTo>
                <a:lnTo>
                  <a:pt x="11521" y="8641"/>
                </a:lnTo>
                <a:lnTo>
                  <a:pt x="15377" y="10561"/>
                </a:lnTo>
                <a:lnTo>
                  <a:pt x="17282" y="14401"/>
                </a:lnTo>
                <a:lnTo>
                  <a:pt x="18352" y="16507"/>
                </a:lnTo>
                <a:lnTo>
                  <a:pt x="21071" y="27117"/>
                </a:lnTo>
                <a:lnTo>
                  <a:pt x="22082" y="43190"/>
                </a:lnTo>
                <a:lnTo>
                  <a:pt x="22082" y="51831"/>
                </a:lnTo>
                <a:lnTo>
                  <a:pt x="21122" y="57591"/>
                </a:lnTo>
                <a:lnTo>
                  <a:pt x="19217" y="60472"/>
                </a:lnTo>
                <a:lnTo>
                  <a:pt x="17282" y="63352"/>
                </a:lnTo>
                <a:lnTo>
                  <a:pt x="15377" y="64312"/>
                </a:lnTo>
                <a:lnTo>
                  <a:pt x="10561" y="64312"/>
                </a:lnTo>
                <a:lnTo>
                  <a:pt x="8656" y="63352"/>
                </a:lnTo>
                <a:lnTo>
                  <a:pt x="11521" y="69113"/>
                </a:lnTo>
                <a:lnTo>
                  <a:pt x="17282" y="69113"/>
                </a:lnTo>
                <a:lnTo>
                  <a:pt x="23042" y="68153"/>
                </a:lnTo>
                <a:close/>
              </a:path>
            </a:pathLst>
          </a:custGeom>
          <a:solidFill>
            <a:srgbClr val="32996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2632481" y="3020796"/>
            <a:ext cx="68153" cy="108478"/>
          </a:xfrm>
          <a:custGeom>
            <a:avLst/>
            <a:gdLst/>
            <a:ahLst/>
            <a:cxnLst/>
            <a:rect l="l" t="t" r="r" b="b"/>
            <a:pathLst>
              <a:path w="68153" h="108478">
                <a:moveTo>
                  <a:pt x="26868" y="93116"/>
                </a:moveTo>
                <a:lnTo>
                  <a:pt x="25923" y="86395"/>
                </a:lnTo>
                <a:lnTo>
                  <a:pt x="23987" y="80634"/>
                </a:lnTo>
                <a:lnTo>
                  <a:pt x="23027" y="72953"/>
                </a:lnTo>
                <a:lnTo>
                  <a:pt x="23027" y="62392"/>
                </a:lnTo>
                <a:lnTo>
                  <a:pt x="23987" y="57607"/>
                </a:lnTo>
                <a:lnTo>
                  <a:pt x="23987" y="50886"/>
                </a:lnTo>
                <a:lnTo>
                  <a:pt x="24963" y="44165"/>
                </a:lnTo>
                <a:lnTo>
                  <a:pt x="26868" y="36484"/>
                </a:lnTo>
                <a:lnTo>
                  <a:pt x="29763" y="29763"/>
                </a:lnTo>
                <a:lnTo>
                  <a:pt x="32644" y="24963"/>
                </a:lnTo>
                <a:lnTo>
                  <a:pt x="36484" y="19202"/>
                </a:lnTo>
                <a:lnTo>
                  <a:pt x="40309" y="14401"/>
                </a:lnTo>
                <a:lnTo>
                  <a:pt x="46070" y="10561"/>
                </a:lnTo>
                <a:lnTo>
                  <a:pt x="51831" y="6720"/>
                </a:lnTo>
                <a:lnTo>
                  <a:pt x="59512" y="3840"/>
                </a:lnTo>
                <a:lnTo>
                  <a:pt x="68153" y="1920"/>
                </a:lnTo>
                <a:lnTo>
                  <a:pt x="68153" y="0"/>
                </a:lnTo>
                <a:lnTo>
                  <a:pt x="56367" y="803"/>
                </a:lnTo>
                <a:lnTo>
                  <a:pt x="44038" y="3678"/>
                </a:lnTo>
                <a:lnTo>
                  <a:pt x="32644" y="8641"/>
                </a:lnTo>
                <a:lnTo>
                  <a:pt x="25200" y="13508"/>
                </a:lnTo>
                <a:lnTo>
                  <a:pt x="15963" y="22371"/>
                </a:lnTo>
                <a:lnTo>
                  <a:pt x="8641" y="32644"/>
                </a:lnTo>
                <a:lnTo>
                  <a:pt x="4893" y="40499"/>
                </a:lnTo>
                <a:lnTo>
                  <a:pt x="1223" y="52636"/>
                </a:lnTo>
                <a:lnTo>
                  <a:pt x="0" y="65272"/>
                </a:lnTo>
                <a:lnTo>
                  <a:pt x="0" y="73914"/>
                </a:lnTo>
                <a:lnTo>
                  <a:pt x="1920" y="80634"/>
                </a:lnTo>
                <a:lnTo>
                  <a:pt x="4800" y="88315"/>
                </a:lnTo>
                <a:lnTo>
                  <a:pt x="7680" y="95036"/>
                </a:lnTo>
                <a:lnTo>
                  <a:pt x="12481" y="99837"/>
                </a:lnTo>
                <a:lnTo>
                  <a:pt x="17282" y="103677"/>
                </a:lnTo>
                <a:lnTo>
                  <a:pt x="23027" y="106558"/>
                </a:lnTo>
                <a:lnTo>
                  <a:pt x="28803" y="108478"/>
                </a:lnTo>
                <a:lnTo>
                  <a:pt x="35509" y="108478"/>
                </a:lnTo>
                <a:lnTo>
                  <a:pt x="32644" y="102717"/>
                </a:lnTo>
                <a:lnTo>
                  <a:pt x="30708" y="100797"/>
                </a:lnTo>
                <a:lnTo>
                  <a:pt x="28803" y="97917"/>
                </a:lnTo>
                <a:lnTo>
                  <a:pt x="26868" y="93116"/>
                </a:lnTo>
                <a:close/>
              </a:path>
            </a:pathLst>
          </a:custGeom>
          <a:solidFill>
            <a:srgbClr val="32996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2463515" y="3233912"/>
            <a:ext cx="61447" cy="74874"/>
          </a:xfrm>
          <a:custGeom>
            <a:avLst/>
            <a:gdLst/>
            <a:ahLst/>
            <a:cxnLst/>
            <a:rect l="l" t="t" r="r" b="b"/>
            <a:pathLst>
              <a:path w="61447" h="74874">
                <a:moveTo>
                  <a:pt x="28803" y="1920"/>
                </a:moveTo>
                <a:lnTo>
                  <a:pt x="0" y="1920"/>
                </a:lnTo>
                <a:lnTo>
                  <a:pt x="0" y="4800"/>
                </a:lnTo>
                <a:lnTo>
                  <a:pt x="1935" y="5760"/>
                </a:lnTo>
                <a:lnTo>
                  <a:pt x="3840" y="5760"/>
                </a:lnTo>
                <a:lnTo>
                  <a:pt x="4800" y="6720"/>
                </a:lnTo>
                <a:lnTo>
                  <a:pt x="5775" y="7680"/>
                </a:lnTo>
                <a:lnTo>
                  <a:pt x="6720" y="8641"/>
                </a:lnTo>
                <a:lnTo>
                  <a:pt x="6720" y="9601"/>
                </a:lnTo>
                <a:lnTo>
                  <a:pt x="7680" y="10561"/>
                </a:lnTo>
                <a:lnTo>
                  <a:pt x="7680" y="64312"/>
                </a:lnTo>
                <a:lnTo>
                  <a:pt x="6720" y="68153"/>
                </a:lnTo>
                <a:lnTo>
                  <a:pt x="5775" y="69113"/>
                </a:lnTo>
                <a:lnTo>
                  <a:pt x="4800" y="71033"/>
                </a:lnTo>
                <a:lnTo>
                  <a:pt x="2895" y="71033"/>
                </a:lnTo>
                <a:lnTo>
                  <a:pt x="0" y="71993"/>
                </a:lnTo>
                <a:lnTo>
                  <a:pt x="0" y="74874"/>
                </a:lnTo>
                <a:lnTo>
                  <a:pt x="38404" y="74874"/>
                </a:lnTo>
                <a:lnTo>
                  <a:pt x="38404" y="71993"/>
                </a:lnTo>
                <a:lnTo>
                  <a:pt x="35524" y="71993"/>
                </a:lnTo>
                <a:lnTo>
                  <a:pt x="33604" y="71033"/>
                </a:lnTo>
                <a:lnTo>
                  <a:pt x="32644" y="71033"/>
                </a:lnTo>
                <a:lnTo>
                  <a:pt x="31683" y="70073"/>
                </a:lnTo>
                <a:lnTo>
                  <a:pt x="30723" y="69113"/>
                </a:lnTo>
                <a:lnTo>
                  <a:pt x="29763" y="67193"/>
                </a:lnTo>
                <a:lnTo>
                  <a:pt x="29763" y="66233"/>
                </a:lnTo>
                <a:lnTo>
                  <a:pt x="28803" y="64312"/>
                </a:lnTo>
                <a:lnTo>
                  <a:pt x="28803" y="34564"/>
                </a:lnTo>
                <a:lnTo>
                  <a:pt x="29763" y="29763"/>
                </a:lnTo>
                <a:lnTo>
                  <a:pt x="31683" y="24003"/>
                </a:lnTo>
                <a:lnTo>
                  <a:pt x="32644" y="21122"/>
                </a:lnTo>
                <a:lnTo>
                  <a:pt x="34564" y="18242"/>
                </a:lnTo>
                <a:lnTo>
                  <a:pt x="36484" y="17282"/>
                </a:lnTo>
                <a:lnTo>
                  <a:pt x="37444" y="15361"/>
                </a:lnTo>
                <a:lnTo>
                  <a:pt x="42245" y="15361"/>
                </a:lnTo>
                <a:lnTo>
                  <a:pt x="43205" y="16322"/>
                </a:lnTo>
                <a:lnTo>
                  <a:pt x="44165" y="17282"/>
                </a:lnTo>
                <a:lnTo>
                  <a:pt x="46085" y="18242"/>
                </a:lnTo>
                <a:lnTo>
                  <a:pt x="48006" y="20162"/>
                </a:lnTo>
                <a:lnTo>
                  <a:pt x="50886" y="21122"/>
                </a:lnTo>
                <a:lnTo>
                  <a:pt x="55686" y="21122"/>
                </a:lnTo>
                <a:lnTo>
                  <a:pt x="57607" y="20162"/>
                </a:lnTo>
                <a:lnTo>
                  <a:pt x="59527" y="18242"/>
                </a:lnTo>
                <a:lnTo>
                  <a:pt x="60487" y="16322"/>
                </a:lnTo>
                <a:lnTo>
                  <a:pt x="61447" y="13441"/>
                </a:lnTo>
                <a:lnTo>
                  <a:pt x="61447" y="6720"/>
                </a:lnTo>
                <a:lnTo>
                  <a:pt x="60487" y="4800"/>
                </a:lnTo>
                <a:lnTo>
                  <a:pt x="59527" y="2880"/>
                </a:lnTo>
                <a:lnTo>
                  <a:pt x="57607" y="960"/>
                </a:lnTo>
                <a:lnTo>
                  <a:pt x="54726" y="0"/>
                </a:lnTo>
                <a:lnTo>
                  <a:pt x="48966" y="0"/>
                </a:lnTo>
                <a:lnTo>
                  <a:pt x="45125" y="960"/>
                </a:lnTo>
                <a:lnTo>
                  <a:pt x="42245" y="3840"/>
                </a:lnTo>
                <a:lnTo>
                  <a:pt x="38404" y="6720"/>
                </a:lnTo>
                <a:lnTo>
                  <a:pt x="33604" y="11521"/>
                </a:lnTo>
                <a:lnTo>
                  <a:pt x="28803" y="18242"/>
                </a:lnTo>
                <a:lnTo>
                  <a:pt x="28803" y="1920"/>
                </a:lnTo>
                <a:close/>
              </a:path>
            </a:pathLst>
          </a:custGeom>
          <a:solidFill>
            <a:srgbClr val="32996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2530723" y="3235832"/>
            <a:ext cx="39349" cy="72953"/>
          </a:xfrm>
          <a:custGeom>
            <a:avLst/>
            <a:gdLst/>
            <a:ahLst/>
            <a:cxnLst/>
            <a:rect l="l" t="t" r="r" b="b"/>
            <a:pathLst>
              <a:path w="39349" h="72953">
                <a:moveTo>
                  <a:pt x="39349" y="72953"/>
                </a:moveTo>
                <a:lnTo>
                  <a:pt x="39349" y="70073"/>
                </a:lnTo>
                <a:lnTo>
                  <a:pt x="36484" y="69113"/>
                </a:lnTo>
                <a:lnTo>
                  <a:pt x="33604" y="69113"/>
                </a:lnTo>
                <a:lnTo>
                  <a:pt x="32644" y="67193"/>
                </a:lnTo>
                <a:lnTo>
                  <a:pt x="31668" y="66233"/>
                </a:lnTo>
                <a:lnTo>
                  <a:pt x="30708" y="62392"/>
                </a:lnTo>
                <a:lnTo>
                  <a:pt x="30708" y="0"/>
                </a:lnTo>
                <a:lnTo>
                  <a:pt x="0" y="0"/>
                </a:lnTo>
                <a:lnTo>
                  <a:pt x="0" y="2880"/>
                </a:lnTo>
                <a:lnTo>
                  <a:pt x="3840" y="3840"/>
                </a:lnTo>
                <a:lnTo>
                  <a:pt x="5760" y="3840"/>
                </a:lnTo>
                <a:lnTo>
                  <a:pt x="7680" y="5760"/>
                </a:lnTo>
                <a:lnTo>
                  <a:pt x="8641" y="6720"/>
                </a:lnTo>
                <a:lnTo>
                  <a:pt x="8641" y="66233"/>
                </a:lnTo>
                <a:lnTo>
                  <a:pt x="7680" y="67193"/>
                </a:lnTo>
                <a:lnTo>
                  <a:pt x="5760" y="69113"/>
                </a:lnTo>
                <a:lnTo>
                  <a:pt x="3840" y="70073"/>
                </a:lnTo>
                <a:lnTo>
                  <a:pt x="0" y="70073"/>
                </a:lnTo>
                <a:lnTo>
                  <a:pt x="0" y="72953"/>
                </a:lnTo>
                <a:lnTo>
                  <a:pt x="39349" y="72953"/>
                </a:lnTo>
                <a:close/>
              </a:path>
            </a:pathLst>
          </a:custGeom>
          <a:solidFill>
            <a:srgbClr val="32996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2538404" y="3201268"/>
            <a:ext cx="23987" cy="24002"/>
          </a:xfrm>
          <a:custGeom>
            <a:avLst/>
            <a:gdLst/>
            <a:ahLst/>
            <a:cxnLst/>
            <a:rect l="l" t="t" r="r" b="b"/>
            <a:pathLst>
              <a:path w="23987" h="24002">
                <a:moveTo>
                  <a:pt x="23987" y="11521"/>
                </a:moveTo>
                <a:lnTo>
                  <a:pt x="23987" y="8641"/>
                </a:lnTo>
                <a:lnTo>
                  <a:pt x="23027" y="5760"/>
                </a:lnTo>
                <a:lnTo>
                  <a:pt x="21122" y="3840"/>
                </a:lnTo>
                <a:lnTo>
                  <a:pt x="18242" y="960"/>
                </a:lnTo>
                <a:lnTo>
                  <a:pt x="15361" y="0"/>
                </a:lnTo>
                <a:lnTo>
                  <a:pt x="8641" y="0"/>
                </a:lnTo>
                <a:lnTo>
                  <a:pt x="5760" y="960"/>
                </a:lnTo>
                <a:lnTo>
                  <a:pt x="3840" y="3840"/>
                </a:lnTo>
                <a:lnTo>
                  <a:pt x="1920" y="5760"/>
                </a:lnTo>
                <a:lnTo>
                  <a:pt x="0" y="8641"/>
                </a:lnTo>
                <a:lnTo>
                  <a:pt x="0" y="15361"/>
                </a:lnTo>
                <a:lnTo>
                  <a:pt x="1920" y="18242"/>
                </a:lnTo>
                <a:lnTo>
                  <a:pt x="3840" y="20162"/>
                </a:lnTo>
                <a:lnTo>
                  <a:pt x="5760" y="23042"/>
                </a:lnTo>
                <a:lnTo>
                  <a:pt x="8641" y="24002"/>
                </a:lnTo>
                <a:lnTo>
                  <a:pt x="15361" y="24002"/>
                </a:lnTo>
                <a:lnTo>
                  <a:pt x="18242" y="23042"/>
                </a:lnTo>
                <a:lnTo>
                  <a:pt x="21122" y="20162"/>
                </a:lnTo>
                <a:lnTo>
                  <a:pt x="23027" y="18242"/>
                </a:lnTo>
                <a:lnTo>
                  <a:pt x="23987" y="15361"/>
                </a:lnTo>
                <a:lnTo>
                  <a:pt x="23987" y="11521"/>
                </a:lnTo>
                <a:close/>
              </a:path>
            </a:pathLst>
          </a:custGeom>
          <a:solidFill>
            <a:srgbClr val="32996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2578714" y="3233912"/>
            <a:ext cx="48966" cy="76794"/>
          </a:xfrm>
          <a:custGeom>
            <a:avLst/>
            <a:gdLst/>
            <a:ahLst/>
            <a:cxnLst/>
            <a:rect l="l" t="t" r="r" b="b"/>
            <a:pathLst>
              <a:path w="48966" h="76794">
                <a:moveTo>
                  <a:pt x="19202" y="6720"/>
                </a:moveTo>
                <a:lnTo>
                  <a:pt x="21122" y="5760"/>
                </a:lnTo>
                <a:lnTo>
                  <a:pt x="26883" y="5760"/>
                </a:lnTo>
                <a:lnTo>
                  <a:pt x="29763" y="7680"/>
                </a:lnTo>
                <a:lnTo>
                  <a:pt x="33604" y="9601"/>
                </a:lnTo>
                <a:lnTo>
                  <a:pt x="36484" y="12481"/>
                </a:lnTo>
                <a:lnTo>
                  <a:pt x="40325" y="17282"/>
                </a:lnTo>
                <a:lnTo>
                  <a:pt x="43205" y="24963"/>
                </a:lnTo>
                <a:lnTo>
                  <a:pt x="46085" y="24963"/>
                </a:lnTo>
                <a:lnTo>
                  <a:pt x="44165" y="0"/>
                </a:lnTo>
                <a:lnTo>
                  <a:pt x="42245" y="0"/>
                </a:lnTo>
                <a:lnTo>
                  <a:pt x="40325" y="1920"/>
                </a:lnTo>
                <a:lnTo>
                  <a:pt x="39364" y="2880"/>
                </a:lnTo>
                <a:lnTo>
                  <a:pt x="39364" y="3840"/>
                </a:lnTo>
                <a:lnTo>
                  <a:pt x="34564" y="3840"/>
                </a:lnTo>
                <a:lnTo>
                  <a:pt x="33604" y="2880"/>
                </a:lnTo>
                <a:lnTo>
                  <a:pt x="29763" y="960"/>
                </a:lnTo>
                <a:lnTo>
                  <a:pt x="25923" y="0"/>
                </a:lnTo>
                <a:lnTo>
                  <a:pt x="14401" y="0"/>
                </a:lnTo>
                <a:lnTo>
                  <a:pt x="9601" y="2880"/>
                </a:lnTo>
                <a:lnTo>
                  <a:pt x="5760" y="6720"/>
                </a:lnTo>
                <a:lnTo>
                  <a:pt x="1920" y="11521"/>
                </a:lnTo>
                <a:lnTo>
                  <a:pt x="0" y="16322"/>
                </a:lnTo>
                <a:lnTo>
                  <a:pt x="0" y="26883"/>
                </a:lnTo>
                <a:lnTo>
                  <a:pt x="960" y="31683"/>
                </a:lnTo>
                <a:lnTo>
                  <a:pt x="4800" y="35524"/>
                </a:lnTo>
                <a:lnTo>
                  <a:pt x="6720" y="39364"/>
                </a:lnTo>
                <a:lnTo>
                  <a:pt x="12481" y="43205"/>
                </a:lnTo>
                <a:lnTo>
                  <a:pt x="20162" y="47990"/>
                </a:lnTo>
                <a:lnTo>
                  <a:pt x="25923" y="51831"/>
                </a:lnTo>
                <a:lnTo>
                  <a:pt x="28803" y="54711"/>
                </a:lnTo>
                <a:lnTo>
                  <a:pt x="30723" y="56631"/>
                </a:lnTo>
                <a:lnTo>
                  <a:pt x="31683" y="58552"/>
                </a:lnTo>
                <a:lnTo>
                  <a:pt x="32644" y="60472"/>
                </a:lnTo>
                <a:lnTo>
                  <a:pt x="32644" y="65272"/>
                </a:lnTo>
                <a:lnTo>
                  <a:pt x="31683" y="67193"/>
                </a:lnTo>
                <a:lnTo>
                  <a:pt x="30723" y="68153"/>
                </a:lnTo>
                <a:lnTo>
                  <a:pt x="28803" y="70073"/>
                </a:lnTo>
                <a:lnTo>
                  <a:pt x="26883" y="71033"/>
                </a:lnTo>
                <a:lnTo>
                  <a:pt x="21122" y="71033"/>
                </a:lnTo>
                <a:lnTo>
                  <a:pt x="17282" y="69113"/>
                </a:lnTo>
                <a:lnTo>
                  <a:pt x="12481" y="66233"/>
                </a:lnTo>
                <a:lnTo>
                  <a:pt x="8641" y="62392"/>
                </a:lnTo>
                <a:lnTo>
                  <a:pt x="5760" y="57607"/>
                </a:lnTo>
                <a:lnTo>
                  <a:pt x="2880" y="50871"/>
                </a:lnTo>
                <a:lnTo>
                  <a:pt x="960" y="50871"/>
                </a:lnTo>
                <a:lnTo>
                  <a:pt x="1920" y="76794"/>
                </a:lnTo>
                <a:lnTo>
                  <a:pt x="4800" y="76794"/>
                </a:lnTo>
                <a:lnTo>
                  <a:pt x="5760" y="73914"/>
                </a:lnTo>
                <a:lnTo>
                  <a:pt x="6720" y="72953"/>
                </a:lnTo>
                <a:lnTo>
                  <a:pt x="11521" y="72953"/>
                </a:lnTo>
                <a:lnTo>
                  <a:pt x="17282" y="75834"/>
                </a:lnTo>
                <a:lnTo>
                  <a:pt x="22082" y="76794"/>
                </a:lnTo>
                <a:lnTo>
                  <a:pt x="29763" y="76794"/>
                </a:lnTo>
                <a:lnTo>
                  <a:pt x="34564" y="75834"/>
                </a:lnTo>
                <a:lnTo>
                  <a:pt x="37444" y="73914"/>
                </a:lnTo>
                <a:lnTo>
                  <a:pt x="41285" y="71033"/>
                </a:lnTo>
                <a:lnTo>
                  <a:pt x="44165" y="68153"/>
                </a:lnTo>
                <a:lnTo>
                  <a:pt x="46085" y="64312"/>
                </a:lnTo>
                <a:lnTo>
                  <a:pt x="48006" y="60472"/>
                </a:lnTo>
                <a:lnTo>
                  <a:pt x="48966" y="56631"/>
                </a:lnTo>
                <a:lnTo>
                  <a:pt x="48966" y="47990"/>
                </a:lnTo>
                <a:lnTo>
                  <a:pt x="48006" y="44150"/>
                </a:lnTo>
                <a:lnTo>
                  <a:pt x="46085" y="41269"/>
                </a:lnTo>
                <a:lnTo>
                  <a:pt x="43205" y="37429"/>
                </a:lnTo>
                <a:lnTo>
                  <a:pt x="38404" y="32644"/>
                </a:lnTo>
                <a:lnTo>
                  <a:pt x="30723" y="27843"/>
                </a:lnTo>
                <a:lnTo>
                  <a:pt x="23042" y="23042"/>
                </a:lnTo>
                <a:lnTo>
                  <a:pt x="18242" y="19202"/>
                </a:lnTo>
                <a:lnTo>
                  <a:pt x="17282" y="17282"/>
                </a:lnTo>
                <a:lnTo>
                  <a:pt x="16322" y="15361"/>
                </a:lnTo>
                <a:lnTo>
                  <a:pt x="15361" y="14401"/>
                </a:lnTo>
                <a:lnTo>
                  <a:pt x="15361" y="11521"/>
                </a:lnTo>
                <a:lnTo>
                  <a:pt x="16322" y="9601"/>
                </a:lnTo>
                <a:lnTo>
                  <a:pt x="17282" y="7680"/>
                </a:lnTo>
                <a:lnTo>
                  <a:pt x="19202" y="6720"/>
                </a:lnTo>
                <a:close/>
              </a:path>
            </a:pathLst>
          </a:custGeom>
          <a:solidFill>
            <a:srgbClr val="32996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2640162" y="3233912"/>
            <a:ext cx="60472" cy="76794"/>
          </a:xfrm>
          <a:custGeom>
            <a:avLst/>
            <a:gdLst/>
            <a:ahLst/>
            <a:cxnLst/>
            <a:rect l="l" t="t" r="r" b="b"/>
            <a:pathLst>
              <a:path w="60472" h="76794">
                <a:moveTo>
                  <a:pt x="30708" y="76794"/>
                </a:moveTo>
                <a:lnTo>
                  <a:pt x="37429" y="76794"/>
                </a:lnTo>
                <a:lnTo>
                  <a:pt x="42230" y="74874"/>
                </a:lnTo>
                <a:lnTo>
                  <a:pt x="47030" y="71993"/>
                </a:lnTo>
                <a:lnTo>
                  <a:pt x="51831" y="68153"/>
                </a:lnTo>
                <a:lnTo>
                  <a:pt x="56631" y="62392"/>
                </a:lnTo>
                <a:lnTo>
                  <a:pt x="60472" y="54711"/>
                </a:lnTo>
                <a:lnTo>
                  <a:pt x="57591" y="52791"/>
                </a:lnTo>
                <a:lnTo>
                  <a:pt x="54711" y="57607"/>
                </a:lnTo>
                <a:lnTo>
                  <a:pt x="51831" y="60472"/>
                </a:lnTo>
                <a:lnTo>
                  <a:pt x="49911" y="62392"/>
                </a:lnTo>
                <a:lnTo>
                  <a:pt x="47030" y="64312"/>
                </a:lnTo>
                <a:lnTo>
                  <a:pt x="44150" y="65272"/>
                </a:lnTo>
                <a:lnTo>
                  <a:pt x="36469" y="65272"/>
                </a:lnTo>
                <a:lnTo>
                  <a:pt x="31683" y="62392"/>
                </a:lnTo>
                <a:lnTo>
                  <a:pt x="28803" y="58552"/>
                </a:lnTo>
                <a:lnTo>
                  <a:pt x="23987" y="52791"/>
                </a:lnTo>
                <a:lnTo>
                  <a:pt x="21122" y="45110"/>
                </a:lnTo>
                <a:lnTo>
                  <a:pt x="21122" y="35524"/>
                </a:lnTo>
                <a:lnTo>
                  <a:pt x="60472" y="35524"/>
                </a:lnTo>
                <a:lnTo>
                  <a:pt x="41269" y="16322"/>
                </a:lnTo>
                <a:lnTo>
                  <a:pt x="41269" y="30723"/>
                </a:lnTo>
                <a:lnTo>
                  <a:pt x="20147" y="30723"/>
                </a:lnTo>
                <a:lnTo>
                  <a:pt x="17636" y="74153"/>
                </a:lnTo>
                <a:lnTo>
                  <a:pt x="30708" y="76794"/>
                </a:lnTo>
                <a:close/>
              </a:path>
              <a:path w="60472" h="76794">
                <a:moveTo>
                  <a:pt x="6720" y="64312"/>
                </a:moveTo>
                <a:lnTo>
                  <a:pt x="7788" y="65832"/>
                </a:lnTo>
                <a:lnTo>
                  <a:pt x="17636" y="74153"/>
                </a:lnTo>
                <a:lnTo>
                  <a:pt x="20147" y="30723"/>
                </a:lnTo>
                <a:lnTo>
                  <a:pt x="20147" y="20162"/>
                </a:lnTo>
                <a:lnTo>
                  <a:pt x="22082" y="13441"/>
                </a:lnTo>
                <a:lnTo>
                  <a:pt x="24963" y="8641"/>
                </a:lnTo>
                <a:lnTo>
                  <a:pt x="26868" y="6720"/>
                </a:lnTo>
                <a:lnTo>
                  <a:pt x="28803" y="4800"/>
                </a:lnTo>
                <a:lnTo>
                  <a:pt x="33588" y="4800"/>
                </a:lnTo>
                <a:lnTo>
                  <a:pt x="34549" y="5760"/>
                </a:lnTo>
                <a:lnTo>
                  <a:pt x="35524" y="6720"/>
                </a:lnTo>
                <a:lnTo>
                  <a:pt x="37429" y="7680"/>
                </a:lnTo>
                <a:lnTo>
                  <a:pt x="39349" y="10561"/>
                </a:lnTo>
                <a:lnTo>
                  <a:pt x="40309" y="13441"/>
                </a:lnTo>
                <a:lnTo>
                  <a:pt x="41269" y="16322"/>
                </a:lnTo>
                <a:lnTo>
                  <a:pt x="60472" y="35524"/>
                </a:lnTo>
                <a:lnTo>
                  <a:pt x="60240" y="33131"/>
                </a:lnTo>
                <a:lnTo>
                  <a:pt x="57280" y="19499"/>
                </a:lnTo>
                <a:lnTo>
                  <a:pt x="51831" y="9601"/>
                </a:lnTo>
                <a:lnTo>
                  <a:pt x="46070" y="2880"/>
                </a:lnTo>
                <a:lnTo>
                  <a:pt x="40309" y="0"/>
                </a:lnTo>
                <a:lnTo>
                  <a:pt x="23987" y="0"/>
                </a:lnTo>
                <a:lnTo>
                  <a:pt x="16306" y="3840"/>
                </a:lnTo>
                <a:lnTo>
                  <a:pt x="9601" y="10561"/>
                </a:lnTo>
                <a:lnTo>
                  <a:pt x="6609" y="14480"/>
                </a:lnTo>
                <a:lnTo>
                  <a:pt x="1582" y="25914"/>
                </a:lnTo>
                <a:lnTo>
                  <a:pt x="0" y="39364"/>
                </a:lnTo>
                <a:lnTo>
                  <a:pt x="1" y="39898"/>
                </a:lnTo>
                <a:lnTo>
                  <a:pt x="1615" y="53491"/>
                </a:lnTo>
                <a:lnTo>
                  <a:pt x="6720" y="64312"/>
                </a:lnTo>
                <a:close/>
              </a:path>
            </a:pathLst>
          </a:custGeom>
          <a:solidFill>
            <a:srgbClr val="32996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2710235" y="3233912"/>
            <a:ext cx="62392" cy="74874"/>
          </a:xfrm>
          <a:custGeom>
            <a:avLst/>
            <a:gdLst/>
            <a:ahLst/>
            <a:cxnLst/>
            <a:rect l="l" t="t" r="r" b="b"/>
            <a:pathLst>
              <a:path w="62392" h="74874">
                <a:moveTo>
                  <a:pt x="39364" y="74874"/>
                </a:moveTo>
                <a:lnTo>
                  <a:pt x="39364" y="71993"/>
                </a:lnTo>
                <a:lnTo>
                  <a:pt x="36469" y="71993"/>
                </a:lnTo>
                <a:lnTo>
                  <a:pt x="34564" y="71033"/>
                </a:lnTo>
                <a:lnTo>
                  <a:pt x="32644" y="71033"/>
                </a:lnTo>
                <a:lnTo>
                  <a:pt x="31683" y="70073"/>
                </a:lnTo>
                <a:lnTo>
                  <a:pt x="30723" y="69113"/>
                </a:lnTo>
                <a:lnTo>
                  <a:pt x="30723" y="67193"/>
                </a:lnTo>
                <a:lnTo>
                  <a:pt x="29763" y="66233"/>
                </a:lnTo>
                <a:lnTo>
                  <a:pt x="29763" y="34564"/>
                </a:lnTo>
                <a:lnTo>
                  <a:pt x="30723" y="29763"/>
                </a:lnTo>
                <a:lnTo>
                  <a:pt x="31683" y="24003"/>
                </a:lnTo>
                <a:lnTo>
                  <a:pt x="33604" y="21122"/>
                </a:lnTo>
                <a:lnTo>
                  <a:pt x="34564" y="18242"/>
                </a:lnTo>
                <a:lnTo>
                  <a:pt x="36469" y="17282"/>
                </a:lnTo>
                <a:lnTo>
                  <a:pt x="38404" y="15361"/>
                </a:lnTo>
                <a:lnTo>
                  <a:pt x="43190" y="15361"/>
                </a:lnTo>
                <a:lnTo>
                  <a:pt x="43190" y="16322"/>
                </a:lnTo>
                <a:lnTo>
                  <a:pt x="44150" y="17282"/>
                </a:lnTo>
                <a:lnTo>
                  <a:pt x="46085" y="18242"/>
                </a:lnTo>
                <a:lnTo>
                  <a:pt x="48966" y="20162"/>
                </a:lnTo>
                <a:lnTo>
                  <a:pt x="50871" y="21122"/>
                </a:lnTo>
                <a:lnTo>
                  <a:pt x="55671" y="21122"/>
                </a:lnTo>
                <a:lnTo>
                  <a:pt x="57591" y="20162"/>
                </a:lnTo>
                <a:lnTo>
                  <a:pt x="59527" y="18242"/>
                </a:lnTo>
                <a:lnTo>
                  <a:pt x="61432" y="16322"/>
                </a:lnTo>
                <a:lnTo>
                  <a:pt x="62392" y="13441"/>
                </a:lnTo>
                <a:lnTo>
                  <a:pt x="62392" y="6720"/>
                </a:lnTo>
                <a:lnTo>
                  <a:pt x="61432" y="4800"/>
                </a:lnTo>
                <a:lnTo>
                  <a:pt x="59527" y="2880"/>
                </a:lnTo>
                <a:lnTo>
                  <a:pt x="57591" y="960"/>
                </a:lnTo>
                <a:lnTo>
                  <a:pt x="55671" y="0"/>
                </a:lnTo>
                <a:lnTo>
                  <a:pt x="48966" y="0"/>
                </a:lnTo>
                <a:lnTo>
                  <a:pt x="46085" y="960"/>
                </a:lnTo>
                <a:lnTo>
                  <a:pt x="42245" y="3840"/>
                </a:lnTo>
                <a:lnTo>
                  <a:pt x="38404" y="6720"/>
                </a:lnTo>
                <a:lnTo>
                  <a:pt x="34564" y="11521"/>
                </a:lnTo>
                <a:lnTo>
                  <a:pt x="29763" y="18242"/>
                </a:lnTo>
                <a:lnTo>
                  <a:pt x="29763" y="1920"/>
                </a:lnTo>
                <a:lnTo>
                  <a:pt x="0" y="1920"/>
                </a:lnTo>
                <a:lnTo>
                  <a:pt x="0" y="4800"/>
                </a:lnTo>
                <a:lnTo>
                  <a:pt x="288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6720" y="7680"/>
                </a:lnTo>
                <a:lnTo>
                  <a:pt x="6720" y="8641"/>
                </a:lnTo>
                <a:lnTo>
                  <a:pt x="7680" y="9601"/>
                </a:lnTo>
                <a:lnTo>
                  <a:pt x="7680" y="68153"/>
                </a:lnTo>
                <a:lnTo>
                  <a:pt x="6720" y="69113"/>
                </a:lnTo>
                <a:lnTo>
                  <a:pt x="5760" y="71033"/>
                </a:lnTo>
                <a:lnTo>
                  <a:pt x="2880" y="71033"/>
                </a:lnTo>
                <a:lnTo>
                  <a:pt x="0" y="71993"/>
                </a:lnTo>
                <a:lnTo>
                  <a:pt x="0" y="74874"/>
                </a:lnTo>
                <a:lnTo>
                  <a:pt x="39364" y="74874"/>
                </a:lnTo>
                <a:close/>
              </a:path>
            </a:pathLst>
          </a:custGeom>
          <a:solidFill>
            <a:srgbClr val="32996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2781269" y="3233912"/>
            <a:ext cx="49926" cy="76794"/>
          </a:xfrm>
          <a:custGeom>
            <a:avLst/>
            <a:gdLst/>
            <a:ahLst/>
            <a:cxnLst/>
            <a:rect l="l" t="t" r="r" b="b"/>
            <a:pathLst>
              <a:path w="49926" h="76794">
                <a:moveTo>
                  <a:pt x="4800" y="76794"/>
                </a:moveTo>
                <a:lnTo>
                  <a:pt x="5760" y="73914"/>
                </a:lnTo>
                <a:lnTo>
                  <a:pt x="7680" y="72953"/>
                </a:lnTo>
                <a:lnTo>
                  <a:pt x="12481" y="72953"/>
                </a:lnTo>
                <a:lnTo>
                  <a:pt x="18242" y="75834"/>
                </a:lnTo>
                <a:lnTo>
                  <a:pt x="23042" y="76794"/>
                </a:lnTo>
                <a:lnTo>
                  <a:pt x="30723" y="76794"/>
                </a:lnTo>
                <a:lnTo>
                  <a:pt x="34564" y="75834"/>
                </a:lnTo>
                <a:lnTo>
                  <a:pt x="38404" y="73914"/>
                </a:lnTo>
                <a:lnTo>
                  <a:pt x="42245" y="71033"/>
                </a:lnTo>
                <a:lnTo>
                  <a:pt x="45125" y="68153"/>
                </a:lnTo>
                <a:lnTo>
                  <a:pt x="47045" y="64312"/>
                </a:lnTo>
                <a:lnTo>
                  <a:pt x="48966" y="60472"/>
                </a:lnTo>
                <a:lnTo>
                  <a:pt x="49926" y="56631"/>
                </a:lnTo>
                <a:lnTo>
                  <a:pt x="49926" y="47990"/>
                </a:lnTo>
                <a:lnTo>
                  <a:pt x="48966" y="44150"/>
                </a:lnTo>
                <a:lnTo>
                  <a:pt x="46085" y="41269"/>
                </a:lnTo>
                <a:lnTo>
                  <a:pt x="44165" y="37429"/>
                </a:lnTo>
                <a:lnTo>
                  <a:pt x="38404" y="32644"/>
                </a:lnTo>
                <a:lnTo>
                  <a:pt x="31683" y="27843"/>
                </a:lnTo>
                <a:lnTo>
                  <a:pt x="24002" y="23042"/>
                </a:lnTo>
                <a:lnTo>
                  <a:pt x="19202" y="19202"/>
                </a:lnTo>
                <a:lnTo>
                  <a:pt x="17282" y="17282"/>
                </a:lnTo>
                <a:lnTo>
                  <a:pt x="16322" y="15361"/>
                </a:lnTo>
                <a:lnTo>
                  <a:pt x="15361" y="14401"/>
                </a:lnTo>
                <a:lnTo>
                  <a:pt x="15361" y="11521"/>
                </a:lnTo>
                <a:lnTo>
                  <a:pt x="16322" y="9601"/>
                </a:lnTo>
                <a:lnTo>
                  <a:pt x="18242" y="7680"/>
                </a:lnTo>
                <a:lnTo>
                  <a:pt x="19202" y="6720"/>
                </a:lnTo>
                <a:lnTo>
                  <a:pt x="21122" y="5760"/>
                </a:lnTo>
                <a:lnTo>
                  <a:pt x="26883" y="5760"/>
                </a:lnTo>
                <a:lnTo>
                  <a:pt x="29763" y="7680"/>
                </a:lnTo>
                <a:lnTo>
                  <a:pt x="33604" y="9601"/>
                </a:lnTo>
                <a:lnTo>
                  <a:pt x="36484" y="12481"/>
                </a:lnTo>
                <a:lnTo>
                  <a:pt x="40325" y="17282"/>
                </a:lnTo>
                <a:lnTo>
                  <a:pt x="43205" y="24963"/>
                </a:lnTo>
                <a:lnTo>
                  <a:pt x="46085" y="24963"/>
                </a:lnTo>
                <a:lnTo>
                  <a:pt x="45125" y="0"/>
                </a:lnTo>
                <a:lnTo>
                  <a:pt x="42245" y="0"/>
                </a:lnTo>
                <a:lnTo>
                  <a:pt x="41285" y="1920"/>
                </a:lnTo>
                <a:lnTo>
                  <a:pt x="40325" y="2880"/>
                </a:lnTo>
                <a:lnTo>
                  <a:pt x="39364" y="3840"/>
                </a:lnTo>
                <a:lnTo>
                  <a:pt x="35524" y="3840"/>
                </a:lnTo>
                <a:lnTo>
                  <a:pt x="33604" y="2880"/>
                </a:lnTo>
                <a:lnTo>
                  <a:pt x="29763" y="960"/>
                </a:lnTo>
                <a:lnTo>
                  <a:pt x="25923" y="0"/>
                </a:lnTo>
                <a:lnTo>
                  <a:pt x="15361" y="0"/>
                </a:lnTo>
                <a:lnTo>
                  <a:pt x="9601" y="2880"/>
                </a:lnTo>
                <a:lnTo>
                  <a:pt x="5760" y="6720"/>
                </a:lnTo>
                <a:lnTo>
                  <a:pt x="1920" y="11521"/>
                </a:lnTo>
                <a:lnTo>
                  <a:pt x="0" y="16322"/>
                </a:lnTo>
                <a:lnTo>
                  <a:pt x="0" y="26883"/>
                </a:lnTo>
                <a:lnTo>
                  <a:pt x="1920" y="31683"/>
                </a:lnTo>
                <a:lnTo>
                  <a:pt x="4800" y="35524"/>
                </a:lnTo>
                <a:lnTo>
                  <a:pt x="7680" y="39364"/>
                </a:lnTo>
                <a:lnTo>
                  <a:pt x="12481" y="43205"/>
                </a:lnTo>
                <a:lnTo>
                  <a:pt x="20162" y="47990"/>
                </a:lnTo>
                <a:lnTo>
                  <a:pt x="25923" y="51831"/>
                </a:lnTo>
                <a:lnTo>
                  <a:pt x="29763" y="54711"/>
                </a:lnTo>
                <a:lnTo>
                  <a:pt x="30723" y="56631"/>
                </a:lnTo>
                <a:lnTo>
                  <a:pt x="32644" y="58552"/>
                </a:lnTo>
                <a:lnTo>
                  <a:pt x="33604" y="60472"/>
                </a:lnTo>
                <a:lnTo>
                  <a:pt x="33604" y="65272"/>
                </a:lnTo>
                <a:lnTo>
                  <a:pt x="32644" y="67193"/>
                </a:lnTo>
                <a:lnTo>
                  <a:pt x="30723" y="68153"/>
                </a:lnTo>
                <a:lnTo>
                  <a:pt x="28803" y="70073"/>
                </a:lnTo>
                <a:lnTo>
                  <a:pt x="26883" y="71033"/>
                </a:lnTo>
                <a:lnTo>
                  <a:pt x="21122" y="71033"/>
                </a:lnTo>
                <a:lnTo>
                  <a:pt x="17282" y="69113"/>
                </a:lnTo>
                <a:lnTo>
                  <a:pt x="13441" y="66233"/>
                </a:lnTo>
                <a:lnTo>
                  <a:pt x="9601" y="62392"/>
                </a:lnTo>
                <a:lnTo>
                  <a:pt x="5760" y="57607"/>
                </a:lnTo>
                <a:lnTo>
                  <a:pt x="3840" y="50871"/>
                </a:lnTo>
                <a:lnTo>
                  <a:pt x="960" y="50871"/>
                </a:lnTo>
                <a:lnTo>
                  <a:pt x="1920" y="76794"/>
                </a:lnTo>
                <a:lnTo>
                  <a:pt x="4800" y="76794"/>
                </a:lnTo>
                <a:close/>
              </a:path>
            </a:pathLst>
          </a:custGeom>
          <a:solidFill>
            <a:srgbClr val="32996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2841757" y="3284783"/>
            <a:ext cx="29763" cy="50886"/>
          </a:xfrm>
          <a:custGeom>
            <a:avLst/>
            <a:gdLst/>
            <a:ahLst/>
            <a:cxnLst/>
            <a:rect l="l" t="t" r="r" b="b"/>
            <a:pathLst>
              <a:path w="29763" h="50886">
                <a:moveTo>
                  <a:pt x="19202" y="33604"/>
                </a:moveTo>
                <a:lnTo>
                  <a:pt x="16322" y="37444"/>
                </a:lnTo>
                <a:lnTo>
                  <a:pt x="13426" y="42245"/>
                </a:lnTo>
                <a:lnTo>
                  <a:pt x="8641" y="45125"/>
                </a:lnTo>
                <a:lnTo>
                  <a:pt x="2865" y="48005"/>
                </a:lnTo>
                <a:lnTo>
                  <a:pt x="2865" y="50886"/>
                </a:lnTo>
                <a:lnTo>
                  <a:pt x="11521" y="48966"/>
                </a:lnTo>
                <a:lnTo>
                  <a:pt x="18227" y="44165"/>
                </a:lnTo>
                <a:lnTo>
                  <a:pt x="23042" y="38404"/>
                </a:lnTo>
                <a:lnTo>
                  <a:pt x="26868" y="32644"/>
                </a:lnTo>
                <a:lnTo>
                  <a:pt x="29763" y="26883"/>
                </a:lnTo>
                <a:lnTo>
                  <a:pt x="29763" y="13441"/>
                </a:lnTo>
                <a:lnTo>
                  <a:pt x="27828" y="8641"/>
                </a:lnTo>
                <a:lnTo>
                  <a:pt x="24947" y="4800"/>
                </a:lnTo>
                <a:lnTo>
                  <a:pt x="22067" y="1920"/>
                </a:lnTo>
                <a:lnTo>
                  <a:pt x="18227" y="0"/>
                </a:lnTo>
                <a:lnTo>
                  <a:pt x="9585" y="0"/>
                </a:lnTo>
                <a:lnTo>
                  <a:pt x="6705" y="960"/>
                </a:lnTo>
                <a:lnTo>
                  <a:pt x="3840" y="3840"/>
                </a:lnTo>
                <a:lnTo>
                  <a:pt x="1920" y="6736"/>
                </a:lnTo>
                <a:lnTo>
                  <a:pt x="0" y="9601"/>
                </a:lnTo>
                <a:lnTo>
                  <a:pt x="0" y="16322"/>
                </a:lnTo>
                <a:lnTo>
                  <a:pt x="960" y="19202"/>
                </a:lnTo>
                <a:lnTo>
                  <a:pt x="3840" y="21122"/>
                </a:lnTo>
                <a:lnTo>
                  <a:pt x="5760" y="23042"/>
                </a:lnTo>
                <a:lnTo>
                  <a:pt x="8641" y="24963"/>
                </a:lnTo>
                <a:lnTo>
                  <a:pt x="13426" y="24963"/>
                </a:lnTo>
                <a:lnTo>
                  <a:pt x="15361" y="24002"/>
                </a:lnTo>
                <a:lnTo>
                  <a:pt x="17266" y="23042"/>
                </a:lnTo>
                <a:lnTo>
                  <a:pt x="19202" y="23042"/>
                </a:lnTo>
                <a:lnTo>
                  <a:pt x="20147" y="24002"/>
                </a:lnTo>
                <a:lnTo>
                  <a:pt x="20147" y="29763"/>
                </a:lnTo>
                <a:lnTo>
                  <a:pt x="19202" y="33604"/>
                </a:lnTo>
                <a:close/>
              </a:path>
            </a:pathLst>
          </a:custGeom>
          <a:solidFill>
            <a:srgbClr val="32996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1687860" y="3644783"/>
            <a:ext cx="26883" cy="77754"/>
          </a:xfrm>
          <a:custGeom>
            <a:avLst/>
            <a:gdLst/>
            <a:ahLst/>
            <a:cxnLst/>
            <a:rect l="l" t="t" r="r" b="b"/>
            <a:pathLst>
              <a:path w="26883" h="77754">
                <a:moveTo>
                  <a:pt x="16322" y="65272"/>
                </a:moveTo>
                <a:lnTo>
                  <a:pt x="15542" y="63000"/>
                </a:lnTo>
                <a:lnTo>
                  <a:pt x="13158" y="51068"/>
                </a:lnTo>
                <a:lnTo>
                  <a:pt x="12481" y="37429"/>
                </a:lnTo>
                <a:lnTo>
                  <a:pt x="12481" y="23042"/>
                </a:lnTo>
                <a:lnTo>
                  <a:pt x="10561" y="0"/>
                </a:lnTo>
                <a:lnTo>
                  <a:pt x="6720" y="4800"/>
                </a:lnTo>
                <a:lnTo>
                  <a:pt x="4815" y="11521"/>
                </a:lnTo>
                <a:lnTo>
                  <a:pt x="1935" y="18227"/>
                </a:lnTo>
                <a:lnTo>
                  <a:pt x="0" y="25908"/>
                </a:lnTo>
                <a:lnTo>
                  <a:pt x="0" y="35509"/>
                </a:lnTo>
                <a:lnTo>
                  <a:pt x="118" y="40226"/>
                </a:lnTo>
                <a:lnTo>
                  <a:pt x="2060" y="52953"/>
                </a:lnTo>
                <a:lnTo>
                  <a:pt x="6720" y="64312"/>
                </a:lnTo>
                <a:lnTo>
                  <a:pt x="11521" y="72953"/>
                </a:lnTo>
                <a:lnTo>
                  <a:pt x="18242" y="77754"/>
                </a:lnTo>
                <a:lnTo>
                  <a:pt x="26883" y="77754"/>
                </a:lnTo>
                <a:lnTo>
                  <a:pt x="26883" y="73913"/>
                </a:lnTo>
                <a:lnTo>
                  <a:pt x="22082" y="73913"/>
                </a:lnTo>
                <a:lnTo>
                  <a:pt x="18242" y="71033"/>
                </a:lnTo>
                <a:lnTo>
                  <a:pt x="16322" y="65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1698421" y="3637102"/>
            <a:ext cx="43205" cy="85435"/>
          </a:xfrm>
          <a:custGeom>
            <a:avLst/>
            <a:gdLst/>
            <a:ahLst/>
            <a:cxnLst/>
            <a:rect l="l" t="t" r="r" b="b"/>
            <a:pathLst>
              <a:path w="43205" h="85435">
                <a:moveTo>
                  <a:pt x="20162" y="85435"/>
                </a:moveTo>
                <a:lnTo>
                  <a:pt x="24002" y="83515"/>
                </a:lnTo>
                <a:lnTo>
                  <a:pt x="27843" y="80634"/>
                </a:lnTo>
                <a:lnTo>
                  <a:pt x="32644" y="77754"/>
                </a:lnTo>
                <a:lnTo>
                  <a:pt x="36484" y="72953"/>
                </a:lnTo>
                <a:lnTo>
                  <a:pt x="38404" y="66233"/>
                </a:lnTo>
                <a:lnTo>
                  <a:pt x="41285" y="59512"/>
                </a:lnTo>
                <a:lnTo>
                  <a:pt x="43205" y="51831"/>
                </a:lnTo>
                <a:lnTo>
                  <a:pt x="43205" y="42245"/>
                </a:lnTo>
                <a:lnTo>
                  <a:pt x="42496" y="32423"/>
                </a:lnTo>
                <a:lnTo>
                  <a:pt x="39152" y="19706"/>
                </a:lnTo>
                <a:lnTo>
                  <a:pt x="33604" y="9601"/>
                </a:lnTo>
                <a:lnTo>
                  <a:pt x="28803" y="2880"/>
                </a:lnTo>
                <a:lnTo>
                  <a:pt x="23042" y="0"/>
                </a:lnTo>
                <a:lnTo>
                  <a:pt x="12481" y="0"/>
                </a:lnTo>
                <a:lnTo>
                  <a:pt x="8641" y="960"/>
                </a:lnTo>
                <a:lnTo>
                  <a:pt x="4800" y="3840"/>
                </a:lnTo>
                <a:lnTo>
                  <a:pt x="0" y="7680"/>
                </a:lnTo>
                <a:lnTo>
                  <a:pt x="1920" y="30723"/>
                </a:lnTo>
                <a:lnTo>
                  <a:pt x="2880" y="24003"/>
                </a:lnTo>
                <a:lnTo>
                  <a:pt x="3840" y="16322"/>
                </a:lnTo>
                <a:lnTo>
                  <a:pt x="5760" y="10561"/>
                </a:lnTo>
                <a:lnTo>
                  <a:pt x="8641" y="7680"/>
                </a:lnTo>
                <a:lnTo>
                  <a:pt x="11521" y="4800"/>
                </a:lnTo>
                <a:lnTo>
                  <a:pt x="13441" y="3840"/>
                </a:lnTo>
                <a:lnTo>
                  <a:pt x="19202" y="3840"/>
                </a:lnTo>
                <a:lnTo>
                  <a:pt x="21122" y="4800"/>
                </a:lnTo>
                <a:lnTo>
                  <a:pt x="22082" y="5760"/>
                </a:lnTo>
                <a:lnTo>
                  <a:pt x="24963" y="7680"/>
                </a:lnTo>
                <a:lnTo>
                  <a:pt x="26883" y="11521"/>
                </a:lnTo>
                <a:lnTo>
                  <a:pt x="27843" y="16322"/>
                </a:lnTo>
                <a:lnTo>
                  <a:pt x="29763" y="22082"/>
                </a:lnTo>
                <a:lnTo>
                  <a:pt x="30723" y="29748"/>
                </a:lnTo>
                <a:lnTo>
                  <a:pt x="30723" y="39349"/>
                </a:lnTo>
                <a:lnTo>
                  <a:pt x="30658" y="44850"/>
                </a:lnTo>
                <a:lnTo>
                  <a:pt x="29770" y="58619"/>
                </a:lnTo>
                <a:lnTo>
                  <a:pt x="27843" y="69113"/>
                </a:lnTo>
                <a:lnTo>
                  <a:pt x="26883" y="73913"/>
                </a:lnTo>
                <a:lnTo>
                  <a:pt x="24963" y="76794"/>
                </a:lnTo>
                <a:lnTo>
                  <a:pt x="23042" y="78714"/>
                </a:lnTo>
                <a:lnTo>
                  <a:pt x="20162" y="80634"/>
                </a:lnTo>
                <a:lnTo>
                  <a:pt x="18242" y="81594"/>
                </a:lnTo>
                <a:lnTo>
                  <a:pt x="16322" y="81594"/>
                </a:lnTo>
                <a:lnTo>
                  <a:pt x="16322" y="85435"/>
                </a:lnTo>
                <a:lnTo>
                  <a:pt x="20162" y="85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1750268" y="3637102"/>
            <a:ext cx="74874" cy="87355"/>
          </a:xfrm>
          <a:custGeom>
            <a:avLst/>
            <a:gdLst/>
            <a:ahLst/>
            <a:cxnLst/>
            <a:rect l="l" t="t" r="r" b="b"/>
            <a:pathLst>
              <a:path w="74874" h="87355">
                <a:moveTo>
                  <a:pt x="72953" y="80634"/>
                </a:moveTo>
                <a:lnTo>
                  <a:pt x="71033" y="77754"/>
                </a:lnTo>
                <a:lnTo>
                  <a:pt x="70073" y="72953"/>
                </a:lnTo>
                <a:lnTo>
                  <a:pt x="71993" y="86395"/>
                </a:lnTo>
                <a:lnTo>
                  <a:pt x="74874" y="87355"/>
                </a:lnTo>
                <a:lnTo>
                  <a:pt x="73914" y="82555"/>
                </a:lnTo>
                <a:lnTo>
                  <a:pt x="72953" y="80634"/>
                </a:lnTo>
                <a:close/>
              </a:path>
              <a:path w="74874" h="87355">
                <a:moveTo>
                  <a:pt x="70073" y="57591"/>
                </a:moveTo>
                <a:lnTo>
                  <a:pt x="71033" y="52791"/>
                </a:lnTo>
                <a:lnTo>
                  <a:pt x="71993" y="49911"/>
                </a:lnTo>
                <a:lnTo>
                  <a:pt x="73914" y="47030"/>
                </a:lnTo>
                <a:lnTo>
                  <a:pt x="75834" y="46085"/>
                </a:lnTo>
                <a:lnTo>
                  <a:pt x="79674" y="46085"/>
                </a:lnTo>
                <a:lnTo>
                  <a:pt x="81594" y="47030"/>
                </a:lnTo>
                <a:lnTo>
                  <a:pt x="82555" y="49911"/>
                </a:lnTo>
                <a:lnTo>
                  <a:pt x="84475" y="52791"/>
                </a:lnTo>
                <a:lnTo>
                  <a:pt x="85435" y="57591"/>
                </a:lnTo>
                <a:lnTo>
                  <a:pt x="85435" y="72953"/>
                </a:lnTo>
                <a:lnTo>
                  <a:pt x="84475" y="77754"/>
                </a:lnTo>
                <a:lnTo>
                  <a:pt x="82555" y="80634"/>
                </a:lnTo>
                <a:lnTo>
                  <a:pt x="80634" y="82555"/>
                </a:lnTo>
                <a:lnTo>
                  <a:pt x="79674" y="84475"/>
                </a:lnTo>
                <a:lnTo>
                  <a:pt x="75834" y="84475"/>
                </a:lnTo>
                <a:lnTo>
                  <a:pt x="73914" y="82555"/>
                </a:lnTo>
                <a:lnTo>
                  <a:pt x="74874" y="87355"/>
                </a:lnTo>
                <a:lnTo>
                  <a:pt x="82555" y="87355"/>
                </a:lnTo>
                <a:lnTo>
                  <a:pt x="86395" y="85435"/>
                </a:lnTo>
                <a:lnTo>
                  <a:pt x="90236" y="81594"/>
                </a:lnTo>
                <a:lnTo>
                  <a:pt x="93116" y="77754"/>
                </a:lnTo>
                <a:lnTo>
                  <a:pt x="95036" y="72953"/>
                </a:lnTo>
                <a:lnTo>
                  <a:pt x="95036" y="61432"/>
                </a:lnTo>
                <a:lnTo>
                  <a:pt x="94076" y="57591"/>
                </a:lnTo>
                <a:lnTo>
                  <a:pt x="93116" y="53751"/>
                </a:lnTo>
                <a:lnTo>
                  <a:pt x="91196" y="49911"/>
                </a:lnTo>
                <a:lnTo>
                  <a:pt x="89275" y="47990"/>
                </a:lnTo>
                <a:lnTo>
                  <a:pt x="86395" y="46085"/>
                </a:lnTo>
                <a:lnTo>
                  <a:pt x="83515" y="44150"/>
                </a:lnTo>
                <a:lnTo>
                  <a:pt x="80634" y="43190"/>
                </a:lnTo>
                <a:lnTo>
                  <a:pt x="74874" y="43190"/>
                </a:lnTo>
                <a:lnTo>
                  <a:pt x="71993" y="44150"/>
                </a:lnTo>
                <a:lnTo>
                  <a:pt x="69113" y="46085"/>
                </a:lnTo>
                <a:lnTo>
                  <a:pt x="66233" y="47990"/>
                </a:lnTo>
                <a:lnTo>
                  <a:pt x="64312" y="49911"/>
                </a:lnTo>
                <a:lnTo>
                  <a:pt x="62392" y="53751"/>
                </a:lnTo>
                <a:lnTo>
                  <a:pt x="60472" y="57591"/>
                </a:lnTo>
                <a:lnTo>
                  <a:pt x="60472" y="73913"/>
                </a:lnTo>
                <a:lnTo>
                  <a:pt x="62392" y="76794"/>
                </a:lnTo>
                <a:lnTo>
                  <a:pt x="64312" y="80634"/>
                </a:lnTo>
                <a:lnTo>
                  <a:pt x="66233" y="82555"/>
                </a:lnTo>
                <a:lnTo>
                  <a:pt x="69113" y="84475"/>
                </a:lnTo>
                <a:lnTo>
                  <a:pt x="71993" y="86395"/>
                </a:lnTo>
                <a:lnTo>
                  <a:pt x="70073" y="72953"/>
                </a:lnTo>
                <a:lnTo>
                  <a:pt x="70073" y="57591"/>
                </a:lnTo>
                <a:close/>
              </a:path>
              <a:path w="74874" h="87355">
                <a:moveTo>
                  <a:pt x="74874" y="0"/>
                </a:moveTo>
                <a:lnTo>
                  <a:pt x="14401" y="87355"/>
                </a:lnTo>
                <a:lnTo>
                  <a:pt x="20162" y="87355"/>
                </a:lnTo>
                <a:lnTo>
                  <a:pt x="80634" y="0"/>
                </a:lnTo>
                <a:lnTo>
                  <a:pt x="74874" y="0"/>
                </a:lnTo>
                <a:close/>
              </a:path>
              <a:path w="74874" h="87355">
                <a:moveTo>
                  <a:pt x="14401" y="40309"/>
                </a:moveTo>
                <a:lnTo>
                  <a:pt x="12481" y="39349"/>
                </a:lnTo>
                <a:lnTo>
                  <a:pt x="11521" y="37429"/>
                </a:lnTo>
                <a:lnTo>
                  <a:pt x="10561" y="34564"/>
                </a:lnTo>
                <a:lnTo>
                  <a:pt x="9601" y="31683"/>
                </a:lnTo>
                <a:lnTo>
                  <a:pt x="11521" y="43190"/>
                </a:lnTo>
                <a:lnTo>
                  <a:pt x="14401" y="44150"/>
                </a:lnTo>
                <a:lnTo>
                  <a:pt x="14401" y="40309"/>
                </a:lnTo>
                <a:close/>
              </a:path>
              <a:path w="74874" h="87355">
                <a:moveTo>
                  <a:pt x="0" y="18242"/>
                </a:moveTo>
                <a:lnTo>
                  <a:pt x="0" y="26883"/>
                </a:lnTo>
                <a:lnTo>
                  <a:pt x="960" y="30723"/>
                </a:lnTo>
                <a:lnTo>
                  <a:pt x="1920" y="33588"/>
                </a:lnTo>
                <a:lnTo>
                  <a:pt x="3840" y="37429"/>
                </a:lnTo>
                <a:lnTo>
                  <a:pt x="5760" y="40309"/>
                </a:lnTo>
                <a:lnTo>
                  <a:pt x="8641" y="41269"/>
                </a:lnTo>
                <a:lnTo>
                  <a:pt x="11521" y="43190"/>
                </a:lnTo>
                <a:lnTo>
                  <a:pt x="9601" y="31683"/>
                </a:lnTo>
                <a:lnTo>
                  <a:pt x="9601" y="14401"/>
                </a:lnTo>
                <a:lnTo>
                  <a:pt x="10561" y="9601"/>
                </a:lnTo>
                <a:lnTo>
                  <a:pt x="11521" y="6720"/>
                </a:lnTo>
                <a:lnTo>
                  <a:pt x="13441" y="4800"/>
                </a:lnTo>
                <a:lnTo>
                  <a:pt x="15361" y="2880"/>
                </a:lnTo>
                <a:lnTo>
                  <a:pt x="19202" y="2880"/>
                </a:lnTo>
                <a:lnTo>
                  <a:pt x="21107" y="3840"/>
                </a:lnTo>
                <a:lnTo>
                  <a:pt x="22082" y="6720"/>
                </a:lnTo>
                <a:lnTo>
                  <a:pt x="23987" y="9601"/>
                </a:lnTo>
                <a:lnTo>
                  <a:pt x="24947" y="14401"/>
                </a:lnTo>
                <a:lnTo>
                  <a:pt x="24947" y="29748"/>
                </a:lnTo>
                <a:lnTo>
                  <a:pt x="23987" y="34564"/>
                </a:lnTo>
                <a:lnTo>
                  <a:pt x="22082" y="38404"/>
                </a:lnTo>
                <a:lnTo>
                  <a:pt x="21107" y="40309"/>
                </a:lnTo>
                <a:lnTo>
                  <a:pt x="19202" y="41269"/>
                </a:lnTo>
                <a:lnTo>
                  <a:pt x="15361" y="41269"/>
                </a:lnTo>
                <a:lnTo>
                  <a:pt x="14401" y="40309"/>
                </a:lnTo>
                <a:lnTo>
                  <a:pt x="14401" y="44150"/>
                </a:lnTo>
                <a:lnTo>
                  <a:pt x="22082" y="44150"/>
                </a:lnTo>
                <a:lnTo>
                  <a:pt x="26883" y="42245"/>
                </a:lnTo>
                <a:lnTo>
                  <a:pt x="29763" y="38404"/>
                </a:lnTo>
                <a:lnTo>
                  <a:pt x="33604" y="34564"/>
                </a:lnTo>
                <a:lnTo>
                  <a:pt x="34549" y="28803"/>
                </a:lnTo>
                <a:lnTo>
                  <a:pt x="34549" y="16322"/>
                </a:lnTo>
                <a:lnTo>
                  <a:pt x="33604" y="11521"/>
                </a:lnTo>
                <a:lnTo>
                  <a:pt x="30723" y="6720"/>
                </a:lnTo>
                <a:lnTo>
                  <a:pt x="27828" y="1920"/>
                </a:lnTo>
                <a:lnTo>
                  <a:pt x="23042" y="0"/>
                </a:lnTo>
                <a:lnTo>
                  <a:pt x="14401" y="0"/>
                </a:lnTo>
                <a:lnTo>
                  <a:pt x="11521" y="960"/>
                </a:lnTo>
                <a:lnTo>
                  <a:pt x="8641" y="2880"/>
                </a:lnTo>
                <a:lnTo>
                  <a:pt x="5760" y="3840"/>
                </a:lnTo>
                <a:lnTo>
                  <a:pt x="3840" y="6720"/>
                </a:lnTo>
                <a:lnTo>
                  <a:pt x="1920" y="10561"/>
                </a:lnTo>
                <a:lnTo>
                  <a:pt x="960" y="14401"/>
                </a:lnTo>
                <a:lnTo>
                  <a:pt x="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1636029" y="3313587"/>
            <a:ext cx="32644" cy="84475"/>
          </a:xfrm>
          <a:custGeom>
            <a:avLst/>
            <a:gdLst/>
            <a:ahLst/>
            <a:cxnLst/>
            <a:rect l="l" t="t" r="r" b="b"/>
            <a:pathLst>
              <a:path w="32644" h="84475">
                <a:moveTo>
                  <a:pt x="12481" y="70073"/>
                </a:moveTo>
                <a:lnTo>
                  <a:pt x="12481" y="77754"/>
                </a:lnTo>
                <a:lnTo>
                  <a:pt x="11521" y="78714"/>
                </a:lnTo>
                <a:lnTo>
                  <a:pt x="11521" y="79674"/>
                </a:lnTo>
                <a:lnTo>
                  <a:pt x="10561" y="80634"/>
                </a:lnTo>
                <a:lnTo>
                  <a:pt x="9601" y="81594"/>
                </a:lnTo>
                <a:lnTo>
                  <a:pt x="7680" y="81594"/>
                </a:lnTo>
                <a:lnTo>
                  <a:pt x="5760" y="82555"/>
                </a:lnTo>
                <a:lnTo>
                  <a:pt x="1920" y="82555"/>
                </a:lnTo>
                <a:lnTo>
                  <a:pt x="1920" y="84475"/>
                </a:lnTo>
                <a:lnTo>
                  <a:pt x="32644" y="84475"/>
                </a:lnTo>
                <a:lnTo>
                  <a:pt x="32644" y="82555"/>
                </a:lnTo>
                <a:lnTo>
                  <a:pt x="28803" y="82555"/>
                </a:lnTo>
                <a:lnTo>
                  <a:pt x="26883" y="81594"/>
                </a:lnTo>
                <a:lnTo>
                  <a:pt x="24963" y="81594"/>
                </a:lnTo>
                <a:lnTo>
                  <a:pt x="24002" y="80634"/>
                </a:lnTo>
                <a:lnTo>
                  <a:pt x="23042" y="79674"/>
                </a:lnTo>
                <a:lnTo>
                  <a:pt x="23042" y="78714"/>
                </a:lnTo>
                <a:lnTo>
                  <a:pt x="22082" y="77754"/>
                </a:lnTo>
                <a:lnTo>
                  <a:pt x="22082" y="0"/>
                </a:lnTo>
                <a:lnTo>
                  <a:pt x="20162" y="0"/>
                </a:lnTo>
                <a:lnTo>
                  <a:pt x="0" y="10561"/>
                </a:lnTo>
                <a:lnTo>
                  <a:pt x="960" y="12481"/>
                </a:lnTo>
                <a:lnTo>
                  <a:pt x="3840" y="10561"/>
                </a:lnTo>
                <a:lnTo>
                  <a:pt x="9601" y="10561"/>
                </a:lnTo>
                <a:lnTo>
                  <a:pt x="9601" y="11521"/>
                </a:lnTo>
                <a:lnTo>
                  <a:pt x="10561" y="11521"/>
                </a:lnTo>
                <a:lnTo>
                  <a:pt x="11521" y="12481"/>
                </a:lnTo>
                <a:lnTo>
                  <a:pt x="11521" y="14401"/>
                </a:lnTo>
                <a:lnTo>
                  <a:pt x="12481" y="15361"/>
                </a:lnTo>
                <a:lnTo>
                  <a:pt x="12481" y="70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1707062" y="3392302"/>
            <a:ext cx="7680" cy="7680"/>
          </a:xfrm>
          <a:custGeom>
            <a:avLst/>
            <a:gdLst/>
            <a:ahLst/>
            <a:cxnLst/>
            <a:rect l="l" t="t" r="r" b="b"/>
            <a:pathLst>
              <a:path w="7680" h="7680">
                <a:moveTo>
                  <a:pt x="2880" y="3840"/>
                </a:moveTo>
                <a:lnTo>
                  <a:pt x="0" y="0"/>
                </a:lnTo>
                <a:lnTo>
                  <a:pt x="0" y="7680"/>
                </a:lnTo>
                <a:lnTo>
                  <a:pt x="7680" y="7680"/>
                </a:lnTo>
                <a:lnTo>
                  <a:pt x="7680" y="3840"/>
                </a:lnTo>
                <a:lnTo>
                  <a:pt x="288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1688835" y="3313587"/>
            <a:ext cx="52791" cy="86395"/>
          </a:xfrm>
          <a:custGeom>
            <a:avLst/>
            <a:gdLst/>
            <a:ahLst/>
            <a:cxnLst/>
            <a:rect l="l" t="t" r="r" b="b"/>
            <a:pathLst>
              <a:path w="52791" h="86395">
                <a:moveTo>
                  <a:pt x="74" y="47711"/>
                </a:moveTo>
                <a:lnTo>
                  <a:pt x="1941" y="60741"/>
                </a:lnTo>
                <a:lnTo>
                  <a:pt x="6705" y="72009"/>
                </a:lnTo>
                <a:lnTo>
                  <a:pt x="11506" y="81594"/>
                </a:lnTo>
                <a:lnTo>
                  <a:pt x="18227" y="86395"/>
                </a:lnTo>
                <a:lnTo>
                  <a:pt x="18227" y="78714"/>
                </a:lnTo>
                <a:lnTo>
                  <a:pt x="15346" y="72953"/>
                </a:lnTo>
                <a:lnTo>
                  <a:pt x="14570" y="70943"/>
                </a:lnTo>
                <a:lnTo>
                  <a:pt x="12183" y="59479"/>
                </a:lnTo>
                <a:lnTo>
                  <a:pt x="11506" y="45125"/>
                </a:lnTo>
                <a:lnTo>
                  <a:pt x="11506" y="38404"/>
                </a:lnTo>
                <a:lnTo>
                  <a:pt x="12466" y="30723"/>
                </a:lnTo>
                <a:lnTo>
                  <a:pt x="13426" y="24002"/>
                </a:lnTo>
                <a:lnTo>
                  <a:pt x="14386" y="16322"/>
                </a:lnTo>
                <a:lnTo>
                  <a:pt x="16306" y="11521"/>
                </a:lnTo>
                <a:lnTo>
                  <a:pt x="19187" y="7680"/>
                </a:lnTo>
                <a:lnTo>
                  <a:pt x="21107" y="5760"/>
                </a:lnTo>
                <a:lnTo>
                  <a:pt x="23987" y="4800"/>
                </a:lnTo>
                <a:lnTo>
                  <a:pt x="30708" y="4800"/>
                </a:lnTo>
                <a:lnTo>
                  <a:pt x="32628" y="6720"/>
                </a:lnTo>
                <a:lnTo>
                  <a:pt x="34549" y="8641"/>
                </a:lnTo>
                <a:lnTo>
                  <a:pt x="36469" y="11521"/>
                </a:lnTo>
                <a:lnTo>
                  <a:pt x="38389" y="16322"/>
                </a:lnTo>
                <a:lnTo>
                  <a:pt x="40309" y="23042"/>
                </a:lnTo>
                <a:lnTo>
                  <a:pt x="41269" y="30723"/>
                </a:lnTo>
                <a:lnTo>
                  <a:pt x="41269" y="40325"/>
                </a:lnTo>
                <a:lnTo>
                  <a:pt x="41226" y="44766"/>
                </a:lnTo>
                <a:lnTo>
                  <a:pt x="40363" y="58604"/>
                </a:lnTo>
                <a:lnTo>
                  <a:pt x="38389" y="69113"/>
                </a:lnTo>
                <a:lnTo>
                  <a:pt x="37429" y="73914"/>
                </a:lnTo>
                <a:lnTo>
                  <a:pt x="35509" y="76794"/>
                </a:lnTo>
                <a:lnTo>
                  <a:pt x="32628" y="79674"/>
                </a:lnTo>
                <a:lnTo>
                  <a:pt x="30708" y="81594"/>
                </a:lnTo>
                <a:lnTo>
                  <a:pt x="27828" y="82555"/>
                </a:lnTo>
                <a:lnTo>
                  <a:pt x="25908" y="82555"/>
                </a:lnTo>
                <a:lnTo>
                  <a:pt x="25908" y="86395"/>
                </a:lnTo>
                <a:lnTo>
                  <a:pt x="29748" y="86395"/>
                </a:lnTo>
                <a:lnTo>
                  <a:pt x="33588" y="84475"/>
                </a:lnTo>
                <a:lnTo>
                  <a:pt x="38389" y="81594"/>
                </a:lnTo>
                <a:lnTo>
                  <a:pt x="42230" y="78714"/>
                </a:lnTo>
                <a:lnTo>
                  <a:pt x="46070" y="73914"/>
                </a:lnTo>
                <a:lnTo>
                  <a:pt x="48950" y="67193"/>
                </a:lnTo>
                <a:lnTo>
                  <a:pt x="51831" y="60487"/>
                </a:lnTo>
                <a:lnTo>
                  <a:pt x="52791" y="51846"/>
                </a:lnTo>
                <a:lnTo>
                  <a:pt x="52791" y="42245"/>
                </a:lnTo>
                <a:lnTo>
                  <a:pt x="52310" y="33326"/>
                </a:lnTo>
                <a:lnTo>
                  <a:pt x="49283" y="20672"/>
                </a:lnTo>
                <a:lnTo>
                  <a:pt x="43190" y="10561"/>
                </a:lnTo>
                <a:lnTo>
                  <a:pt x="38389" y="3840"/>
                </a:lnTo>
                <a:lnTo>
                  <a:pt x="32628" y="0"/>
                </a:lnTo>
                <a:lnTo>
                  <a:pt x="23027" y="0"/>
                </a:lnTo>
                <a:lnTo>
                  <a:pt x="19187" y="1920"/>
                </a:lnTo>
                <a:lnTo>
                  <a:pt x="15346" y="4800"/>
                </a:lnTo>
                <a:lnTo>
                  <a:pt x="10546" y="7680"/>
                </a:lnTo>
                <a:lnTo>
                  <a:pt x="6705" y="12481"/>
                </a:lnTo>
                <a:lnTo>
                  <a:pt x="3840" y="19202"/>
                </a:lnTo>
                <a:lnTo>
                  <a:pt x="960" y="25923"/>
                </a:lnTo>
                <a:lnTo>
                  <a:pt x="0" y="34564"/>
                </a:lnTo>
                <a:lnTo>
                  <a:pt x="0" y="44165"/>
                </a:lnTo>
                <a:lnTo>
                  <a:pt x="74" y="477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1750268" y="3313587"/>
            <a:ext cx="95036" cy="88315"/>
          </a:xfrm>
          <a:custGeom>
            <a:avLst/>
            <a:gdLst/>
            <a:ahLst/>
            <a:cxnLst/>
            <a:rect l="l" t="t" r="r" b="b"/>
            <a:pathLst>
              <a:path w="95036" h="88315">
                <a:moveTo>
                  <a:pt x="960" y="30723"/>
                </a:moveTo>
                <a:lnTo>
                  <a:pt x="2880" y="34564"/>
                </a:lnTo>
                <a:lnTo>
                  <a:pt x="4800" y="37444"/>
                </a:lnTo>
                <a:lnTo>
                  <a:pt x="6720" y="40325"/>
                </a:lnTo>
                <a:lnTo>
                  <a:pt x="9601" y="42245"/>
                </a:lnTo>
                <a:lnTo>
                  <a:pt x="11521" y="44165"/>
                </a:lnTo>
                <a:lnTo>
                  <a:pt x="11521" y="35524"/>
                </a:lnTo>
                <a:lnTo>
                  <a:pt x="10561" y="32644"/>
                </a:lnTo>
                <a:lnTo>
                  <a:pt x="9601" y="27843"/>
                </a:lnTo>
                <a:lnTo>
                  <a:pt x="9601" y="14401"/>
                </a:lnTo>
                <a:lnTo>
                  <a:pt x="10561" y="9601"/>
                </a:lnTo>
                <a:lnTo>
                  <a:pt x="12481" y="7680"/>
                </a:lnTo>
                <a:lnTo>
                  <a:pt x="14401" y="4800"/>
                </a:lnTo>
                <a:lnTo>
                  <a:pt x="16322" y="3840"/>
                </a:lnTo>
                <a:lnTo>
                  <a:pt x="20162" y="3840"/>
                </a:lnTo>
                <a:lnTo>
                  <a:pt x="21107" y="4800"/>
                </a:lnTo>
                <a:lnTo>
                  <a:pt x="23042" y="6720"/>
                </a:lnTo>
                <a:lnTo>
                  <a:pt x="24947" y="9601"/>
                </a:lnTo>
                <a:lnTo>
                  <a:pt x="25923" y="15361"/>
                </a:lnTo>
                <a:lnTo>
                  <a:pt x="25923" y="30723"/>
                </a:lnTo>
                <a:lnTo>
                  <a:pt x="24947" y="35524"/>
                </a:lnTo>
                <a:lnTo>
                  <a:pt x="23042" y="38404"/>
                </a:lnTo>
                <a:lnTo>
                  <a:pt x="21107" y="40325"/>
                </a:lnTo>
                <a:lnTo>
                  <a:pt x="20162" y="41285"/>
                </a:lnTo>
                <a:lnTo>
                  <a:pt x="15361" y="41285"/>
                </a:lnTo>
                <a:lnTo>
                  <a:pt x="14401" y="40325"/>
                </a:lnTo>
                <a:lnTo>
                  <a:pt x="14401" y="45125"/>
                </a:lnTo>
                <a:lnTo>
                  <a:pt x="23042" y="45125"/>
                </a:lnTo>
                <a:lnTo>
                  <a:pt x="26883" y="43205"/>
                </a:lnTo>
                <a:lnTo>
                  <a:pt x="30723" y="39364"/>
                </a:lnTo>
                <a:lnTo>
                  <a:pt x="33604" y="35524"/>
                </a:lnTo>
                <a:lnTo>
                  <a:pt x="35509" y="29763"/>
                </a:lnTo>
                <a:lnTo>
                  <a:pt x="35509" y="16322"/>
                </a:lnTo>
                <a:lnTo>
                  <a:pt x="33604" y="11521"/>
                </a:lnTo>
                <a:lnTo>
                  <a:pt x="30723" y="6720"/>
                </a:lnTo>
                <a:lnTo>
                  <a:pt x="27828" y="2880"/>
                </a:lnTo>
                <a:lnTo>
                  <a:pt x="23987" y="0"/>
                </a:lnTo>
                <a:lnTo>
                  <a:pt x="15361" y="0"/>
                </a:lnTo>
                <a:lnTo>
                  <a:pt x="12481" y="960"/>
                </a:lnTo>
                <a:lnTo>
                  <a:pt x="9601" y="2880"/>
                </a:lnTo>
                <a:lnTo>
                  <a:pt x="6720" y="4800"/>
                </a:lnTo>
                <a:lnTo>
                  <a:pt x="4800" y="7680"/>
                </a:lnTo>
                <a:lnTo>
                  <a:pt x="2880" y="10561"/>
                </a:lnTo>
                <a:lnTo>
                  <a:pt x="960" y="14401"/>
                </a:lnTo>
                <a:lnTo>
                  <a:pt x="0" y="18242"/>
                </a:lnTo>
                <a:lnTo>
                  <a:pt x="0" y="26883"/>
                </a:lnTo>
                <a:lnTo>
                  <a:pt x="960" y="30723"/>
                </a:lnTo>
                <a:close/>
              </a:path>
              <a:path w="95036" h="88315">
                <a:moveTo>
                  <a:pt x="74874" y="0"/>
                </a:moveTo>
                <a:lnTo>
                  <a:pt x="15361" y="88315"/>
                </a:lnTo>
                <a:lnTo>
                  <a:pt x="20162" y="88315"/>
                </a:lnTo>
                <a:lnTo>
                  <a:pt x="80634" y="0"/>
                </a:lnTo>
                <a:lnTo>
                  <a:pt x="74874" y="0"/>
                </a:lnTo>
                <a:close/>
              </a:path>
              <a:path w="95036" h="88315">
                <a:moveTo>
                  <a:pt x="14401" y="45125"/>
                </a:moveTo>
                <a:lnTo>
                  <a:pt x="14401" y="40325"/>
                </a:lnTo>
                <a:lnTo>
                  <a:pt x="13441" y="39364"/>
                </a:lnTo>
                <a:lnTo>
                  <a:pt x="12481" y="37444"/>
                </a:lnTo>
                <a:lnTo>
                  <a:pt x="11521" y="35524"/>
                </a:lnTo>
                <a:lnTo>
                  <a:pt x="11521" y="44165"/>
                </a:lnTo>
                <a:lnTo>
                  <a:pt x="14401" y="45125"/>
                </a:lnTo>
                <a:close/>
              </a:path>
              <a:path w="95036" h="88315">
                <a:moveTo>
                  <a:pt x="72953" y="81594"/>
                </a:moveTo>
                <a:lnTo>
                  <a:pt x="71033" y="78714"/>
                </a:lnTo>
                <a:lnTo>
                  <a:pt x="71993" y="87355"/>
                </a:lnTo>
                <a:lnTo>
                  <a:pt x="74874" y="88315"/>
                </a:lnTo>
                <a:lnTo>
                  <a:pt x="73914" y="83515"/>
                </a:lnTo>
                <a:lnTo>
                  <a:pt x="72953" y="81594"/>
                </a:lnTo>
                <a:close/>
              </a:path>
              <a:path w="95036" h="88315">
                <a:moveTo>
                  <a:pt x="60472" y="66233"/>
                </a:moveTo>
                <a:lnTo>
                  <a:pt x="60472" y="70073"/>
                </a:lnTo>
                <a:lnTo>
                  <a:pt x="61432" y="73914"/>
                </a:lnTo>
                <a:lnTo>
                  <a:pt x="62392" y="77754"/>
                </a:lnTo>
                <a:lnTo>
                  <a:pt x="64312" y="80634"/>
                </a:lnTo>
                <a:lnTo>
                  <a:pt x="66233" y="83515"/>
                </a:lnTo>
                <a:lnTo>
                  <a:pt x="69113" y="85435"/>
                </a:lnTo>
                <a:lnTo>
                  <a:pt x="71993" y="87355"/>
                </a:lnTo>
                <a:lnTo>
                  <a:pt x="71033" y="78714"/>
                </a:lnTo>
                <a:lnTo>
                  <a:pt x="70073" y="72953"/>
                </a:lnTo>
                <a:lnTo>
                  <a:pt x="70073" y="58567"/>
                </a:lnTo>
                <a:lnTo>
                  <a:pt x="71033" y="52806"/>
                </a:lnTo>
                <a:lnTo>
                  <a:pt x="72953" y="49926"/>
                </a:lnTo>
                <a:lnTo>
                  <a:pt x="73914" y="48005"/>
                </a:lnTo>
                <a:lnTo>
                  <a:pt x="75834" y="47045"/>
                </a:lnTo>
                <a:lnTo>
                  <a:pt x="79674" y="47045"/>
                </a:lnTo>
                <a:lnTo>
                  <a:pt x="81594" y="48005"/>
                </a:lnTo>
                <a:lnTo>
                  <a:pt x="82555" y="49926"/>
                </a:lnTo>
                <a:lnTo>
                  <a:pt x="84475" y="52806"/>
                </a:lnTo>
                <a:lnTo>
                  <a:pt x="85435" y="58567"/>
                </a:lnTo>
                <a:lnTo>
                  <a:pt x="85435" y="72953"/>
                </a:lnTo>
                <a:lnTo>
                  <a:pt x="84475" y="77754"/>
                </a:lnTo>
                <a:lnTo>
                  <a:pt x="82555" y="81594"/>
                </a:lnTo>
                <a:lnTo>
                  <a:pt x="81594" y="83515"/>
                </a:lnTo>
                <a:lnTo>
                  <a:pt x="79674" y="84475"/>
                </a:lnTo>
                <a:lnTo>
                  <a:pt x="75834" y="84475"/>
                </a:lnTo>
                <a:lnTo>
                  <a:pt x="73914" y="83515"/>
                </a:lnTo>
                <a:lnTo>
                  <a:pt x="74874" y="88315"/>
                </a:lnTo>
                <a:lnTo>
                  <a:pt x="82555" y="88315"/>
                </a:lnTo>
                <a:lnTo>
                  <a:pt x="87355" y="86395"/>
                </a:lnTo>
                <a:lnTo>
                  <a:pt x="90236" y="82555"/>
                </a:lnTo>
                <a:lnTo>
                  <a:pt x="94076" y="78714"/>
                </a:lnTo>
                <a:lnTo>
                  <a:pt x="95036" y="72953"/>
                </a:lnTo>
                <a:lnTo>
                  <a:pt x="95036" y="57607"/>
                </a:lnTo>
                <a:lnTo>
                  <a:pt x="93116" y="54726"/>
                </a:lnTo>
                <a:lnTo>
                  <a:pt x="91196" y="50886"/>
                </a:lnTo>
                <a:lnTo>
                  <a:pt x="89275" y="48005"/>
                </a:lnTo>
                <a:lnTo>
                  <a:pt x="86395" y="46085"/>
                </a:lnTo>
                <a:lnTo>
                  <a:pt x="83515" y="44165"/>
                </a:lnTo>
                <a:lnTo>
                  <a:pt x="80634" y="43205"/>
                </a:lnTo>
                <a:lnTo>
                  <a:pt x="74874" y="43205"/>
                </a:lnTo>
                <a:lnTo>
                  <a:pt x="71993" y="44165"/>
                </a:lnTo>
                <a:lnTo>
                  <a:pt x="69113" y="46085"/>
                </a:lnTo>
                <a:lnTo>
                  <a:pt x="66233" y="48005"/>
                </a:lnTo>
                <a:lnTo>
                  <a:pt x="64312" y="50886"/>
                </a:lnTo>
                <a:lnTo>
                  <a:pt x="62392" y="53766"/>
                </a:lnTo>
                <a:lnTo>
                  <a:pt x="61432" y="57607"/>
                </a:lnTo>
                <a:lnTo>
                  <a:pt x="60472" y="61447"/>
                </a:lnTo>
                <a:lnTo>
                  <a:pt x="60472" y="66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1624507" y="2991032"/>
            <a:ext cx="54726" cy="83530"/>
          </a:xfrm>
          <a:custGeom>
            <a:avLst/>
            <a:gdLst/>
            <a:ahLst/>
            <a:cxnLst/>
            <a:rect l="l" t="t" r="r" b="b"/>
            <a:pathLst>
              <a:path w="54726" h="83530">
                <a:moveTo>
                  <a:pt x="31683" y="54726"/>
                </a:moveTo>
                <a:lnTo>
                  <a:pt x="40371" y="44095"/>
                </a:lnTo>
                <a:lnTo>
                  <a:pt x="46085" y="33604"/>
                </a:lnTo>
                <a:lnTo>
                  <a:pt x="48005" y="29763"/>
                </a:lnTo>
                <a:lnTo>
                  <a:pt x="48950" y="25923"/>
                </a:lnTo>
                <a:lnTo>
                  <a:pt x="48950" y="15361"/>
                </a:lnTo>
                <a:lnTo>
                  <a:pt x="47045" y="10561"/>
                </a:lnTo>
                <a:lnTo>
                  <a:pt x="42245" y="6736"/>
                </a:lnTo>
                <a:lnTo>
                  <a:pt x="38404" y="1920"/>
                </a:lnTo>
                <a:lnTo>
                  <a:pt x="32644" y="0"/>
                </a:lnTo>
                <a:lnTo>
                  <a:pt x="19202" y="0"/>
                </a:lnTo>
                <a:lnTo>
                  <a:pt x="14401" y="1920"/>
                </a:lnTo>
                <a:lnTo>
                  <a:pt x="9601" y="5760"/>
                </a:lnTo>
                <a:lnTo>
                  <a:pt x="5760" y="9601"/>
                </a:lnTo>
                <a:lnTo>
                  <a:pt x="2880" y="15361"/>
                </a:lnTo>
                <a:lnTo>
                  <a:pt x="1920" y="23042"/>
                </a:lnTo>
                <a:lnTo>
                  <a:pt x="4800" y="23042"/>
                </a:lnTo>
                <a:lnTo>
                  <a:pt x="5760" y="18242"/>
                </a:lnTo>
                <a:lnTo>
                  <a:pt x="8641" y="15361"/>
                </a:lnTo>
                <a:lnTo>
                  <a:pt x="11521" y="12481"/>
                </a:lnTo>
                <a:lnTo>
                  <a:pt x="14401" y="10561"/>
                </a:lnTo>
                <a:lnTo>
                  <a:pt x="18242" y="9601"/>
                </a:lnTo>
                <a:lnTo>
                  <a:pt x="26883" y="9601"/>
                </a:lnTo>
                <a:lnTo>
                  <a:pt x="30723" y="10561"/>
                </a:lnTo>
                <a:lnTo>
                  <a:pt x="33604" y="14401"/>
                </a:lnTo>
                <a:lnTo>
                  <a:pt x="37444" y="17282"/>
                </a:lnTo>
                <a:lnTo>
                  <a:pt x="38404" y="22082"/>
                </a:lnTo>
                <a:lnTo>
                  <a:pt x="38404" y="33604"/>
                </a:lnTo>
                <a:lnTo>
                  <a:pt x="35524" y="41285"/>
                </a:lnTo>
                <a:lnTo>
                  <a:pt x="29763" y="49926"/>
                </a:lnTo>
                <a:lnTo>
                  <a:pt x="27450" y="52943"/>
                </a:lnTo>
                <a:lnTo>
                  <a:pt x="20519" y="61289"/>
                </a:lnTo>
                <a:lnTo>
                  <a:pt x="11417" y="70988"/>
                </a:lnTo>
                <a:lnTo>
                  <a:pt x="0" y="81610"/>
                </a:lnTo>
                <a:lnTo>
                  <a:pt x="0" y="83530"/>
                </a:lnTo>
                <a:lnTo>
                  <a:pt x="48950" y="83530"/>
                </a:lnTo>
                <a:lnTo>
                  <a:pt x="54726" y="68168"/>
                </a:lnTo>
                <a:lnTo>
                  <a:pt x="51831" y="68168"/>
                </a:lnTo>
                <a:lnTo>
                  <a:pt x="50886" y="70088"/>
                </a:lnTo>
                <a:lnTo>
                  <a:pt x="49926" y="71048"/>
                </a:lnTo>
                <a:lnTo>
                  <a:pt x="48005" y="72008"/>
                </a:lnTo>
                <a:lnTo>
                  <a:pt x="47045" y="72969"/>
                </a:lnTo>
                <a:lnTo>
                  <a:pt x="45110" y="73929"/>
                </a:lnTo>
                <a:lnTo>
                  <a:pt x="43205" y="73929"/>
                </a:lnTo>
                <a:lnTo>
                  <a:pt x="41285" y="74889"/>
                </a:lnTo>
                <a:lnTo>
                  <a:pt x="12481" y="74889"/>
                </a:lnTo>
                <a:lnTo>
                  <a:pt x="13307" y="74272"/>
                </a:lnTo>
                <a:lnTo>
                  <a:pt x="20046" y="67496"/>
                </a:lnTo>
                <a:lnTo>
                  <a:pt x="31683" y="547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1707062" y="3069762"/>
            <a:ext cx="7680" cy="6720"/>
          </a:xfrm>
          <a:custGeom>
            <a:avLst/>
            <a:gdLst/>
            <a:ahLst/>
            <a:cxnLst/>
            <a:rect l="l" t="t" r="r" b="b"/>
            <a:pathLst>
              <a:path w="7680" h="6720">
                <a:moveTo>
                  <a:pt x="2880" y="2880"/>
                </a:moveTo>
                <a:lnTo>
                  <a:pt x="0" y="0"/>
                </a:lnTo>
                <a:lnTo>
                  <a:pt x="0" y="6720"/>
                </a:lnTo>
                <a:lnTo>
                  <a:pt x="7680" y="6720"/>
                </a:lnTo>
                <a:lnTo>
                  <a:pt x="7680" y="288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1688835" y="2991032"/>
            <a:ext cx="52791" cy="85450"/>
          </a:xfrm>
          <a:custGeom>
            <a:avLst/>
            <a:gdLst/>
            <a:ahLst/>
            <a:cxnLst/>
            <a:rect l="l" t="t" r="r" b="b"/>
            <a:pathLst>
              <a:path w="52791" h="85450">
                <a:moveTo>
                  <a:pt x="116" y="47919"/>
                </a:moveTo>
                <a:lnTo>
                  <a:pt x="2044" y="60648"/>
                </a:lnTo>
                <a:lnTo>
                  <a:pt x="6705" y="72008"/>
                </a:lnTo>
                <a:lnTo>
                  <a:pt x="11506" y="80650"/>
                </a:lnTo>
                <a:lnTo>
                  <a:pt x="18227" y="85450"/>
                </a:lnTo>
                <a:lnTo>
                  <a:pt x="18227" y="78729"/>
                </a:lnTo>
                <a:lnTo>
                  <a:pt x="15346" y="72969"/>
                </a:lnTo>
                <a:lnTo>
                  <a:pt x="14567" y="70697"/>
                </a:lnTo>
                <a:lnTo>
                  <a:pt x="12182" y="58765"/>
                </a:lnTo>
                <a:lnTo>
                  <a:pt x="11506" y="45125"/>
                </a:lnTo>
                <a:lnTo>
                  <a:pt x="11506" y="37444"/>
                </a:lnTo>
                <a:lnTo>
                  <a:pt x="12466" y="30723"/>
                </a:lnTo>
                <a:lnTo>
                  <a:pt x="13426" y="23042"/>
                </a:lnTo>
                <a:lnTo>
                  <a:pt x="14386" y="16322"/>
                </a:lnTo>
                <a:lnTo>
                  <a:pt x="16306" y="10561"/>
                </a:lnTo>
                <a:lnTo>
                  <a:pt x="19187" y="7680"/>
                </a:lnTo>
                <a:lnTo>
                  <a:pt x="21107" y="4800"/>
                </a:lnTo>
                <a:lnTo>
                  <a:pt x="23987" y="3840"/>
                </a:lnTo>
                <a:lnTo>
                  <a:pt x="28788" y="3840"/>
                </a:lnTo>
                <a:lnTo>
                  <a:pt x="30708" y="4800"/>
                </a:lnTo>
                <a:lnTo>
                  <a:pt x="32628" y="5760"/>
                </a:lnTo>
                <a:lnTo>
                  <a:pt x="34549" y="7680"/>
                </a:lnTo>
                <a:lnTo>
                  <a:pt x="36469" y="11521"/>
                </a:lnTo>
                <a:lnTo>
                  <a:pt x="38389" y="16322"/>
                </a:lnTo>
                <a:lnTo>
                  <a:pt x="40309" y="22082"/>
                </a:lnTo>
                <a:lnTo>
                  <a:pt x="41269" y="29763"/>
                </a:lnTo>
                <a:lnTo>
                  <a:pt x="41269" y="39364"/>
                </a:lnTo>
                <a:lnTo>
                  <a:pt x="41204" y="44810"/>
                </a:lnTo>
                <a:lnTo>
                  <a:pt x="40316" y="58229"/>
                </a:lnTo>
                <a:lnTo>
                  <a:pt x="38389" y="69128"/>
                </a:lnTo>
                <a:lnTo>
                  <a:pt x="37429" y="72969"/>
                </a:lnTo>
                <a:lnTo>
                  <a:pt x="35509" y="76809"/>
                </a:lnTo>
                <a:lnTo>
                  <a:pt x="32628" y="78729"/>
                </a:lnTo>
                <a:lnTo>
                  <a:pt x="30708" y="80650"/>
                </a:lnTo>
                <a:lnTo>
                  <a:pt x="27828" y="81610"/>
                </a:lnTo>
                <a:lnTo>
                  <a:pt x="25908" y="81610"/>
                </a:lnTo>
                <a:lnTo>
                  <a:pt x="25908" y="85450"/>
                </a:lnTo>
                <a:lnTo>
                  <a:pt x="29748" y="85450"/>
                </a:lnTo>
                <a:lnTo>
                  <a:pt x="33588" y="83530"/>
                </a:lnTo>
                <a:lnTo>
                  <a:pt x="38389" y="80650"/>
                </a:lnTo>
                <a:lnTo>
                  <a:pt x="42230" y="77769"/>
                </a:lnTo>
                <a:lnTo>
                  <a:pt x="46070" y="72969"/>
                </a:lnTo>
                <a:lnTo>
                  <a:pt x="48950" y="66248"/>
                </a:lnTo>
                <a:lnTo>
                  <a:pt x="51831" y="59527"/>
                </a:lnTo>
                <a:lnTo>
                  <a:pt x="52791" y="51846"/>
                </a:lnTo>
                <a:lnTo>
                  <a:pt x="52791" y="42245"/>
                </a:lnTo>
                <a:lnTo>
                  <a:pt x="52220" y="32423"/>
                </a:lnTo>
                <a:lnTo>
                  <a:pt x="49160" y="19706"/>
                </a:lnTo>
                <a:lnTo>
                  <a:pt x="43190" y="9601"/>
                </a:lnTo>
                <a:lnTo>
                  <a:pt x="38389" y="2895"/>
                </a:lnTo>
                <a:lnTo>
                  <a:pt x="32628" y="0"/>
                </a:lnTo>
                <a:lnTo>
                  <a:pt x="23027" y="0"/>
                </a:lnTo>
                <a:lnTo>
                  <a:pt x="19187" y="960"/>
                </a:lnTo>
                <a:lnTo>
                  <a:pt x="15346" y="3840"/>
                </a:lnTo>
                <a:lnTo>
                  <a:pt x="10546" y="7680"/>
                </a:lnTo>
                <a:lnTo>
                  <a:pt x="6705" y="12481"/>
                </a:lnTo>
                <a:lnTo>
                  <a:pt x="3840" y="19202"/>
                </a:lnTo>
                <a:lnTo>
                  <a:pt x="960" y="25923"/>
                </a:lnTo>
                <a:lnTo>
                  <a:pt x="0" y="33604"/>
                </a:lnTo>
                <a:lnTo>
                  <a:pt x="0" y="43205"/>
                </a:lnTo>
                <a:lnTo>
                  <a:pt x="116" y="47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1750268" y="2991032"/>
            <a:ext cx="95036" cy="87370"/>
          </a:xfrm>
          <a:custGeom>
            <a:avLst/>
            <a:gdLst/>
            <a:ahLst/>
            <a:cxnLst/>
            <a:rect l="l" t="t" r="r" b="b"/>
            <a:pathLst>
              <a:path w="95036" h="87370">
                <a:moveTo>
                  <a:pt x="960" y="30723"/>
                </a:moveTo>
                <a:lnTo>
                  <a:pt x="2880" y="33604"/>
                </a:lnTo>
                <a:lnTo>
                  <a:pt x="4800" y="37444"/>
                </a:lnTo>
                <a:lnTo>
                  <a:pt x="6720" y="40325"/>
                </a:lnTo>
                <a:lnTo>
                  <a:pt x="9601" y="41285"/>
                </a:lnTo>
                <a:lnTo>
                  <a:pt x="11521" y="43205"/>
                </a:lnTo>
                <a:lnTo>
                  <a:pt x="9601" y="27843"/>
                </a:lnTo>
                <a:lnTo>
                  <a:pt x="9601" y="14401"/>
                </a:lnTo>
                <a:lnTo>
                  <a:pt x="10561" y="9601"/>
                </a:lnTo>
                <a:lnTo>
                  <a:pt x="12481" y="6736"/>
                </a:lnTo>
                <a:lnTo>
                  <a:pt x="14401" y="4800"/>
                </a:lnTo>
                <a:lnTo>
                  <a:pt x="16322" y="2895"/>
                </a:lnTo>
                <a:lnTo>
                  <a:pt x="20162" y="2895"/>
                </a:lnTo>
                <a:lnTo>
                  <a:pt x="21107" y="3840"/>
                </a:lnTo>
                <a:lnTo>
                  <a:pt x="23042" y="6736"/>
                </a:lnTo>
                <a:lnTo>
                  <a:pt x="24947" y="9601"/>
                </a:lnTo>
                <a:lnTo>
                  <a:pt x="25923" y="14401"/>
                </a:lnTo>
                <a:lnTo>
                  <a:pt x="25923" y="29763"/>
                </a:lnTo>
                <a:lnTo>
                  <a:pt x="24947" y="34564"/>
                </a:lnTo>
                <a:lnTo>
                  <a:pt x="23042" y="38404"/>
                </a:lnTo>
                <a:lnTo>
                  <a:pt x="21107" y="40325"/>
                </a:lnTo>
                <a:lnTo>
                  <a:pt x="20162" y="41285"/>
                </a:lnTo>
                <a:lnTo>
                  <a:pt x="15361" y="41285"/>
                </a:lnTo>
                <a:lnTo>
                  <a:pt x="14401" y="40325"/>
                </a:lnTo>
                <a:lnTo>
                  <a:pt x="13441" y="39364"/>
                </a:lnTo>
                <a:lnTo>
                  <a:pt x="14401" y="44165"/>
                </a:lnTo>
                <a:lnTo>
                  <a:pt x="23042" y="44165"/>
                </a:lnTo>
                <a:lnTo>
                  <a:pt x="26883" y="42245"/>
                </a:lnTo>
                <a:lnTo>
                  <a:pt x="30723" y="38404"/>
                </a:lnTo>
                <a:lnTo>
                  <a:pt x="33604" y="34564"/>
                </a:lnTo>
                <a:lnTo>
                  <a:pt x="35509" y="28803"/>
                </a:lnTo>
                <a:lnTo>
                  <a:pt x="35509" y="16322"/>
                </a:lnTo>
                <a:lnTo>
                  <a:pt x="33604" y="11521"/>
                </a:lnTo>
                <a:lnTo>
                  <a:pt x="30723" y="6736"/>
                </a:lnTo>
                <a:lnTo>
                  <a:pt x="27828" y="1920"/>
                </a:lnTo>
                <a:lnTo>
                  <a:pt x="23987" y="0"/>
                </a:lnTo>
                <a:lnTo>
                  <a:pt x="15361" y="0"/>
                </a:lnTo>
                <a:lnTo>
                  <a:pt x="12481" y="960"/>
                </a:lnTo>
                <a:lnTo>
                  <a:pt x="9601" y="2895"/>
                </a:lnTo>
                <a:lnTo>
                  <a:pt x="6720" y="3840"/>
                </a:lnTo>
                <a:lnTo>
                  <a:pt x="4800" y="6736"/>
                </a:lnTo>
                <a:lnTo>
                  <a:pt x="2880" y="10561"/>
                </a:lnTo>
                <a:lnTo>
                  <a:pt x="960" y="14401"/>
                </a:lnTo>
                <a:lnTo>
                  <a:pt x="0" y="18242"/>
                </a:lnTo>
                <a:lnTo>
                  <a:pt x="0" y="26883"/>
                </a:lnTo>
                <a:lnTo>
                  <a:pt x="960" y="30723"/>
                </a:lnTo>
                <a:close/>
              </a:path>
              <a:path w="95036" h="87370">
                <a:moveTo>
                  <a:pt x="74874" y="0"/>
                </a:moveTo>
                <a:lnTo>
                  <a:pt x="15361" y="87370"/>
                </a:lnTo>
                <a:lnTo>
                  <a:pt x="20162" y="87370"/>
                </a:lnTo>
                <a:lnTo>
                  <a:pt x="80634" y="0"/>
                </a:lnTo>
                <a:lnTo>
                  <a:pt x="74874" y="0"/>
                </a:lnTo>
                <a:close/>
              </a:path>
              <a:path w="95036" h="87370">
                <a:moveTo>
                  <a:pt x="13441" y="39364"/>
                </a:moveTo>
                <a:lnTo>
                  <a:pt x="12481" y="37444"/>
                </a:lnTo>
                <a:lnTo>
                  <a:pt x="11521" y="34564"/>
                </a:lnTo>
                <a:lnTo>
                  <a:pt x="10561" y="31683"/>
                </a:lnTo>
                <a:lnTo>
                  <a:pt x="9601" y="27843"/>
                </a:lnTo>
                <a:lnTo>
                  <a:pt x="11521" y="43205"/>
                </a:lnTo>
                <a:lnTo>
                  <a:pt x="14401" y="44165"/>
                </a:lnTo>
                <a:lnTo>
                  <a:pt x="13441" y="39364"/>
                </a:lnTo>
                <a:close/>
              </a:path>
              <a:path w="95036" h="87370">
                <a:moveTo>
                  <a:pt x="72953" y="80650"/>
                </a:moveTo>
                <a:lnTo>
                  <a:pt x="71033" y="77769"/>
                </a:lnTo>
                <a:lnTo>
                  <a:pt x="71993" y="86410"/>
                </a:lnTo>
                <a:lnTo>
                  <a:pt x="74874" y="87370"/>
                </a:lnTo>
                <a:lnTo>
                  <a:pt x="73914" y="82570"/>
                </a:lnTo>
                <a:lnTo>
                  <a:pt x="72953" y="80650"/>
                </a:lnTo>
                <a:close/>
              </a:path>
              <a:path w="95036" h="87370">
                <a:moveTo>
                  <a:pt x="60472" y="65288"/>
                </a:moveTo>
                <a:lnTo>
                  <a:pt x="60472" y="70088"/>
                </a:lnTo>
                <a:lnTo>
                  <a:pt x="61432" y="73929"/>
                </a:lnTo>
                <a:lnTo>
                  <a:pt x="62392" y="76809"/>
                </a:lnTo>
                <a:lnTo>
                  <a:pt x="64312" y="80650"/>
                </a:lnTo>
                <a:lnTo>
                  <a:pt x="66233" y="82570"/>
                </a:lnTo>
                <a:lnTo>
                  <a:pt x="69113" y="84475"/>
                </a:lnTo>
                <a:lnTo>
                  <a:pt x="71993" y="86410"/>
                </a:lnTo>
                <a:lnTo>
                  <a:pt x="71033" y="77769"/>
                </a:lnTo>
                <a:lnTo>
                  <a:pt x="70073" y="72969"/>
                </a:lnTo>
                <a:lnTo>
                  <a:pt x="70073" y="57607"/>
                </a:lnTo>
                <a:lnTo>
                  <a:pt x="71033" y="52806"/>
                </a:lnTo>
                <a:lnTo>
                  <a:pt x="72953" y="49926"/>
                </a:lnTo>
                <a:lnTo>
                  <a:pt x="73914" y="47045"/>
                </a:lnTo>
                <a:lnTo>
                  <a:pt x="75834" y="46085"/>
                </a:lnTo>
                <a:lnTo>
                  <a:pt x="79674" y="46085"/>
                </a:lnTo>
                <a:lnTo>
                  <a:pt x="81594" y="47045"/>
                </a:lnTo>
                <a:lnTo>
                  <a:pt x="82555" y="48966"/>
                </a:lnTo>
                <a:lnTo>
                  <a:pt x="84475" y="52806"/>
                </a:lnTo>
                <a:lnTo>
                  <a:pt x="85435" y="57607"/>
                </a:lnTo>
                <a:lnTo>
                  <a:pt x="85435" y="72969"/>
                </a:lnTo>
                <a:lnTo>
                  <a:pt x="84475" y="77769"/>
                </a:lnTo>
                <a:lnTo>
                  <a:pt x="82555" y="80650"/>
                </a:lnTo>
                <a:lnTo>
                  <a:pt x="81594" y="82570"/>
                </a:lnTo>
                <a:lnTo>
                  <a:pt x="79674" y="83530"/>
                </a:lnTo>
                <a:lnTo>
                  <a:pt x="75834" y="83530"/>
                </a:lnTo>
                <a:lnTo>
                  <a:pt x="73914" y="82570"/>
                </a:lnTo>
                <a:lnTo>
                  <a:pt x="74874" y="87370"/>
                </a:lnTo>
                <a:lnTo>
                  <a:pt x="82555" y="87370"/>
                </a:lnTo>
                <a:lnTo>
                  <a:pt x="87355" y="85450"/>
                </a:lnTo>
                <a:lnTo>
                  <a:pt x="90236" y="81610"/>
                </a:lnTo>
                <a:lnTo>
                  <a:pt x="94076" y="77769"/>
                </a:lnTo>
                <a:lnTo>
                  <a:pt x="95036" y="72008"/>
                </a:lnTo>
                <a:lnTo>
                  <a:pt x="95036" y="57607"/>
                </a:lnTo>
                <a:lnTo>
                  <a:pt x="93116" y="53766"/>
                </a:lnTo>
                <a:lnTo>
                  <a:pt x="91196" y="49926"/>
                </a:lnTo>
                <a:lnTo>
                  <a:pt x="89275" y="48005"/>
                </a:lnTo>
                <a:lnTo>
                  <a:pt x="86395" y="46085"/>
                </a:lnTo>
                <a:lnTo>
                  <a:pt x="83515" y="44165"/>
                </a:lnTo>
                <a:lnTo>
                  <a:pt x="80634" y="43205"/>
                </a:lnTo>
                <a:lnTo>
                  <a:pt x="74874" y="43205"/>
                </a:lnTo>
                <a:lnTo>
                  <a:pt x="71993" y="44165"/>
                </a:lnTo>
                <a:lnTo>
                  <a:pt x="69113" y="46085"/>
                </a:lnTo>
                <a:lnTo>
                  <a:pt x="66233" y="47045"/>
                </a:lnTo>
                <a:lnTo>
                  <a:pt x="64312" y="49926"/>
                </a:lnTo>
                <a:lnTo>
                  <a:pt x="62392" y="53766"/>
                </a:lnTo>
                <a:lnTo>
                  <a:pt x="61432" y="57607"/>
                </a:lnTo>
                <a:lnTo>
                  <a:pt x="60472" y="61447"/>
                </a:lnTo>
                <a:lnTo>
                  <a:pt x="60472" y="65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1626428" y="2667533"/>
            <a:ext cx="47030" cy="85435"/>
          </a:xfrm>
          <a:custGeom>
            <a:avLst/>
            <a:gdLst/>
            <a:ahLst/>
            <a:cxnLst/>
            <a:rect l="l" t="t" r="r" b="b"/>
            <a:pathLst>
              <a:path w="47030" h="85435">
                <a:moveTo>
                  <a:pt x="2880" y="75834"/>
                </a:moveTo>
                <a:lnTo>
                  <a:pt x="1920" y="75834"/>
                </a:lnTo>
                <a:lnTo>
                  <a:pt x="960" y="76794"/>
                </a:lnTo>
                <a:lnTo>
                  <a:pt x="0" y="78714"/>
                </a:lnTo>
                <a:lnTo>
                  <a:pt x="0" y="80634"/>
                </a:lnTo>
                <a:lnTo>
                  <a:pt x="960" y="82555"/>
                </a:lnTo>
                <a:lnTo>
                  <a:pt x="2880" y="83515"/>
                </a:lnTo>
                <a:lnTo>
                  <a:pt x="5760" y="85435"/>
                </a:lnTo>
                <a:lnTo>
                  <a:pt x="14401" y="85435"/>
                </a:lnTo>
                <a:lnTo>
                  <a:pt x="17150" y="85377"/>
                </a:lnTo>
                <a:lnTo>
                  <a:pt x="30561" y="82758"/>
                </a:lnTo>
                <a:lnTo>
                  <a:pt x="40325" y="75834"/>
                </a:lnTo>
                <a:lnTo>
                  <a:pt x="45125" y="70073"/>
                </a:lnTo>
                <a:lnTo>
                  <a:pt x="47030" y="64312"/>
                </a:lnTo>
                <a:lnTo>
                  <a:pt x="47030" y="51831"/>
                </a:lnTo>
                <a:lnTo>
                  <a:pt x="46085" y="47990"/>
                </a:lnTo>
                <a:lnTo>
                  <a:pt x="43190" y="44150"/>
                </a:lnTo>
                <a:lnTo>
                  <a:pt x="40325" y="40309"/>
                </a:lnTo>
                <a:lnTo>
                  <a:pt x="36484" y="37429"/>
                </a:lnTo>
                <a:lnTo>
                  <a:pt x="31683" y="35509"/>
                </a:lnTo>
                <a:lnTo>
                  <a:pt x="39364" y="28803"/>
                </a:lnTo>
                <a:lnTo>
                  <a:pt x="43190" y="23027"/>
                </a:lnTo>
                <a:lnTo>
                  <a:pt x="43190" y="13441"/>
                </a:lnTo>
                <a:lnTo>
                  <a:pt x="42245" y="9601"/>
                </a:lnTo>
                <a:lnTo>
                  <a:pt x="39364" y="6720"/>
                </a:lnTo>
                <a:lnTo>
                  <a:pt x="35524" y="2880"/>
                </a:lnTo>
                <a:lnTo>
                  <a:pt x="30723" y="0"/>
                </a:lnTo>
                <a:lnTo>
                  <a:pt x="18242" y="0"/>
                </a:lnTo>
                <a:lnTo>
                  <a:pt x="14401" y="1920"/>
                </a:lnTo>
                <a:lnTo>
                  <a:pt x="10561" y="4800"/>
                </a:lnTo>
                <a:lnTo>
                  <a:pt x="6720" y="7680"/>
                </a:lnTo>
                <a:lnTo>
                  <a:pt x="3840" y="12481"/>
                </a:lnTo>
                <a:lnTo>
                  <a:pt x="1920" y="18242"/>
                </a:lnTo>
                <a:lnTo>
                  <a:pt x="3840" y="19202"/>
                </a:lnTo>
                <a:lnTo>
                  <a:pt x="7680" y="11521"/>
                </a:lnTo>
                <a:lnTo>
                  <a:pt x="13441" y="8641"/>
                </a:lnTo>
                <a:lnTo>
                  <a:pt x="23042" y="8641"/>
                </a:lnTo>
                <a:lnTo>
                  <a:pt x="26883" y="9601"/>
                </a:lnTo>
                <a:lnTo>
                  <a:pt x="28803" y="12481"/>
                </a:lnTo>
                <a:lnTo>
                  <a:pt x="31683" y="15361"/>
                </a:lnTo>
                <a:lnTo>
                  <a:pt x="32644" y="18242"/>
                </a:lnTo>
                <a:lnTo>
                  <a:pt x="32644" y="28803"/>
                </a:lnTo>
                <a:lnTo>
                  <a:pt x="30723" y="31668"/>
                </a:lnTo>
                <a:lnTo>
                  <a:pt x="29763" y="34549"/>
                </a:lnTo>
                <a:lnTo>
                  <a:pt x="26883" y="36484"/>
                </a:lnTo>
                <a:lnTo>
                  <a:pt x="24002" y="38389"/>
                </a:lnTo>
                <a:lnTo>
                  <a:pt x="20162" y="40309"/>
                </a:lnTo>
                <a:lnTo>
                  <a:pt x="17282" y="41269"/>
                </a:lnTo>
                <a:lnTo>
                  <a:pt x="14401" y="41269"/>
                </a:lnTo>
                <a:lnTo>
                  <a:pt x="14401" y="43205"/>
                </a:lnTo>
                <a:lnTo>
                  <a:pt x="19202" y="43205"/>
                </a:lnTo>
                <a:lnTo>
                  <a:pt x="22082" y="44150"/>
                </a:lnTo>
                <a:lnTo>
                  <a:pt x="24963" y="45110"/>
                </a:lnTo>
                <a:lnTo>
                  <a:pt x="28803" y="47030"/>
                </a:lnTo>
                <a:lnTo>
                  <a:pt x="30723" y="47990"/>
                </a:lnTo>
                <a:lnTo>
                  <a:pt x="32644" y="49911"/>
                </a:lnTo>
                <a:lnTo>
                  <a:pt x="33604" y="50871"/>
                </a:lnTo>
                <a:lnTo>
                  <a:pt x="34564" y="52791"/>
                </a:lnTo>
                <a:lnTo>
                  <a:pt x="36484" y="54711"/>
                </a:lnTo>
                <a:lnTo>
                  <a:pt x="37444" y="58552"/>
                </a:lnTo>
                <a:lnTo>
                  <a:pt x="38404" y="61432"/>
                </a:lnTo>
                <a:lnTo>
                  <a:pt x="38404" y="69113"/>
                </a:lnTo>
                <a:lnTo>
                  <a:pt x="36484" y="72953"/>
                </a:lnTo>
                <a:lnTo>
                  <a:pt x="33604" y="75834"/>
                </a:lnTo>
                <a:lnTo>
                  <a:pt x="30723" y="78714"/>
                </a:lnTo>
                <a:lnTo>
                  <a:pt x="26883" y="80634"/>
                </a:lnTo>
                <a:lnTo>
                  <a:pt x="19202" y="80634"/>
                </a:lnTo>
                <a:lnTo>
                  <a:pt x="18242" y="79674"/>
                </a:lnTo>
                <a:lnTo>
                  <a:pt x="17282" y="79674"/>
                </a:lnTo>
                <a:lnTo>
                  <a:pt x="15361" y="78714"/>
                </a:lnTo>
                <a:lnTo>
                  <a:pt x="12481" y="77754"/>
                </a:lnTo>
                <a:lnTo>
                  <a:pt x="10561" y="76794"/>
                </a:lnTo>
                <a:lnTo>
                  <a:pt x="8641" y="75834"/>
                </a:lnTo>
                <a:lnTo>
                  <a:pt x="6720" y="74874"/>
                </a:lnTo>
                <a:lnTo>
                  <a:pt x="3840" y="74874"/>
                </a:lnTo>
                <a:lnTo>
                  <a:pt x="2880" y="75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" name="object 155"/>
          <p:cNvSpPr/>
          <p:nvPr/>
        </p:nvSpPr>
        <p:spPr>
          <a:xfrm>
            <a:off x="1707062" y="2746248"/>
            <a:ext cx="7680" cy="6720"/>
          </a:xfrm>
          <a:custGeom>
            <a:avLst/>
            <a:gdLst/>
            <a:ahLst/>
            <a:cxnLst/>
            <a:rect l="l" t="t" r="r" b="b"/>
            <a:pathLst>
              <a:path w="7680" h="6720">
                <a:moveTo>
                  <a:pt x="2880" y="2880"/>
                </a:moveTo>
                <a:lnTo>
                  <a:pt x="0" y="0"/>
                </a:lnTo>
                <a:lnTo>
                  <a:pt x="0" y="6720"/>
                </a:lnTo>
                <a:lnTo>
                  <a:pt x="7680" y="6720"/>
                </a:lnTo>
                <a:lnTo>
                  <a:pt x="7680" y="288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/>
          <p:nvPr/>
        </p:nvSpPr>
        <p:spPr>
          <a:xfrm>
            <a:off x="1688835" y="2667533"/>
            <a:ext cx="52791" cy="85435"/>
          </a:xfrm>
          <a:custGeom>
            <a:avLst/>
            <a:gdLst/>
            <a:ahLst/>
            <a:cxnLst/>
            <a:rect l="l" t="t" r="r" b="b"/>
            <a:pathLst>
              <a:path w="52791" h="85435">
                <a:moveTo>
                  <a:pt x="74" y="47695"/>
                </a:moveTo>
                <a:lnTo>
                  <a:pt x="1941" y="60726"/>
                </a:lnTo>
                <a:lnTo>
                  <a:pt x="6705" y="71993"/>
                </a:lnTo>
                <a:lnTo>
                  <a:pt x="11506" y="81594"/>
                </a:lnTo>
                <a:lnTo>
                  <a:pt x="18227" y="85435"/>
                </a:lnTo>
                <a:lnTo>
                  <a:pt x="18227" y="78714"/>
                </a:lnTo>
                <a:lnTo>
                  <a:pt x="15346" y="72953"/>
                </a:lnTo>
                <a:lnTo>
                  <a:pt x="14567" y="70932"/>
                </a:lnTo>
                <a:lnTo>
                  <a:pt x="12182" y="59463"/>
                </a:lnTo>
                <a:lnTo>
                  <a:pt x="11506" y="45110"/>
                </a:lnTo>
                <a:lnTo>
                  <a:pt x="11506" y="38389"/>
                </a:lnTo>
                <a:lnTo>
                  <a:pt x="12466" y="30708"/>
                </a:lnTo>
                <a:lnTo>
                  <a:pt x="13426" y="23987"/>
                </a:lnTo>
                <a:lnTo>
                  <a:pt x="14386" y="16306"/>
                </a:lnTo>
                <a:lnTo>
                  <a:pt x="16306" y="11521"/>
                </a:lnTo>
                <a:lnTo>
                  <a:pt x="19187" y="7680"/>
                </a:lnTo>
                <a:lnTo>
                  <a:pt x="21107" y="5760"/>
                </a:lnTo>
                <a:lnTo>
                  <a:pt x="23987" y="4800"/>
                </a:lnTo>
                <a:lnTo>
                  <a:pt x="30708" y="4800"/>
                </a:lnTo>
                <a:lnTo>
                  <a:pt x="32628" y="6720"/>
                </a:lnTo>
                <a:lnTo>
                  <a:pt x="34549" y="8641"/>
                </a:lnTo>
                <a:lnTo>
                  <a:pt x="36469" y="11521"/>
                </a:lnTo>
                <a:lnTo>
                  <a:pt x="38389" y="16306"/>
                </a:lnTo>
                <a:lnTo>
                  <a:pt x="40309" y="23027"/>
                </a:lnTo>
                <a:lnTo>
                  <a:pt x="41269" y="30708"/>
                </a:lnTo>
                <a:lnTo>
                  <a:pt x="41269" y="39349"/>
                </a:lnTo>
                <a:lnTo>
                  <a:pt x="41204" y="45163"/>
                </a:lnTo>
                <a:lnTo>
                  <a:pt x="40316" y="58917"/>
                </a:lnTo>
                <a:lnTo>
                  <a:pt x="38389" y="69113"/>
                </a:lnTo>
                <a:lnTo>
                  <a:pt x="37429" y="73914"/>
                </a:lnTo>
                <a:lnTo>
                  <a:pt x="35509" y="76794"/>
                </a:lnTo>
                <a:lnTo>
                  <a:pt x="32628" y="78714"/>
                </a:lnTo>
                <a:lnTo>
                  <a:pt x="30708" y="80634"/>
                </a:lnTo>
                <a:lnTo>
                  <a:pt x="27828" y="81594"/>
                </a:lnTo>
                <a:lnTo>
                  <a:pt x="25908" y="81594"/>
                </a:lnTo>
                <a:lnTo>
                  <a:pt x="25908" y="85435"/>
                </a:lnTo>
                <a:lnTo>
                  <a:pt x="29748" y="85435"/>
                </a:lnTo>
                <a:lnTo>
                  <a:pt x="33588" y="84475"/>
                </a:lnTo>
                <a:lnTo>
                  <a:pt x="38389" y="81594"/>
                </a:lnTo>
                <a:lnTo>
                  <a:pt x="42230" y="78714"/>
                </a:lnTo>
                <a:lnTo>
                  <a:pt x="46070" y="73914"/>
                </a:lnTo>
                <a:lnTo>
                  <a:pt x="48950" y="67193"/>
                </a:lnTo>
                <a:lnTo>
                  <a:pt x="51831" y="60472"/>
                </a:lnTo>
                <a:lnTo>
                  <a:pt x="52791" y="51831"/>
                </a:lnTo>
                <a:lnTo>
                  <a:pt x="52791" y="42230"/>
                </a:lnTo>
                <a:lnTo>
                  <a:pt x="52221" y="32566"/>
                </a:lnTo>
                <a:lnTo>
                  <a:pt x="49162" y="20133"/>
                </a:lnTo>
                <a:lnTo>
                  <a:pt x="43190" y="9601"/>
                </a:lnTo>
                <a:lnTo>
                  <a:pt x="38389" y="3840"/>
                </a:lnTo>
                <a:lnTo>
                  <a:pt x="32628" y="0"/>
                </a:lnTo>
                <a:lnTo>
                  <a:pt x="23027" y="0"/>
                </a:lnTo>
                <a:lnTo>
                  <a:pt x="19187" y="1920"/>
                </a:lnTo>
                <a:lnTo>
                  <a:pt x="15346" y="4800"/>
                </a:lnTo>
                <a:lnTo>
                  <a:pt x="10546" y="7680"/>
                </a:lnTo>
                <a:lnTo>
                  <a:pt x="6705" y="12481"/>
                </a:lnTo>
                <a:lnTo>
                  <a:pt x="3840" y="19202"/>
                </a:lnTo>
                <a:lnTo>
                  <a:pt x="960" y="25923"/>
                </a:lnTo>
                <a:lnTo>
                  <a:pt x="0" y="34549"/>
                </a:lnTo>
                <a:lnTo>
                  <a:pt x="0" y="44150"/>
                </a:lnTo>
                <a:lnTo>
                  <a:pt x="74" y="476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/>
          <p:nvPr/>
        </p:nvSpPr>
        <p:spPr>
          <a:xfrm>
            <a:off x="1750268" y="2667533"/>
            <a:ext cx="95036" cy="88315"/>
          </a:xfrm>
          <a:custGeom>
            <a:avLst/>
            <a:gdLst/>
            <a:ahLst/>
            <a:cxnLst/>
            <a:rect l="l" t="t" r="r" b="b"/>
            <a:pathLst>
              <a:path w="95036" h="88315">
                <a:moveTo>
                  <a:pt x="960" y="30708"/>
                </a:moveTo>
                <a:lnTo>
                  <a:pt x="2880" y="34549"/>
                </a:lnTo>
                <a:lnTo>
                  <a:pt x="4800" y="37429"/>
                </a:lnTo>
                <a:lnTo>
                  <a:pt x="6720" y="40309"/>
                </a:lnTo>
                <a:lnTo>
                  <a:pt x="9601" y="42230"/>
                </a:lnTo>
                <a:lnTo>
                  <a:pt x="11521" y="44150"/>
                </a:lnTo>
                <a:lnTo>
                  <a:pt x="11521" y="35509"/>
                </a:lnTo>
                <a:lnTo>
                  <a:pt x="10561" y="32644"/>
                </a:lnTo>
                <a:lnTo>
                  <a:pt x="9601" y="27828"/>
                </a:lnTo>
                <a:lnTo>
                  <a:pt x="9601" y="14401"/>
                </a:lnTo>
                <a:lnTo>
                  <a:pt x="10561" y="9601"/>
                </a:lnTo>
                <a:lnTo>
                  <a:pt x="12481" y="7680"/>
                </a:lnTo>
                <a:lnTo>
                  <a:pt x="14401" y="4800"/>
                </a:lnTo>
                <a:lnTo>
                  <a:pt x="16322" y="3840"/>
                </a:lnTo>
                <a:lnTo>
                  <a:pt x="20162" y="3840"/>
                </a:lnTo>
                <a:lnTo>
                  <a:pt x="21107" y="4800"/>
                </a:lnTo>
                <a:lnTo>
                  <a:pt x="23042" y="6720"/>
                </a:lnTo>
                <a:lnTo>
                  <a:pt x="24947" y="9601"/>
                </a:lnTo>
                <a:lnTo>
                  <a:pt x="25923" y="15361"/>
                </a:lnTo>
                <a:lnTo>
                  <a:pt x="25923" y="29748"/>
                </a:lnTo>
                <a:lnTo>
                  <a:pt x="24947" y="35509"/>
                </a:lnTo>
                <a:lnTo>
                  <a:pt x="23042" y="38389"/>
                </a:lnTo>
                <a:lnTo>
                  <a:pt x="21107" y="40309"/>
                </a:lnTo>
                <a:lnTo>
                  <a:pt x="20162" y="41269"/>
                </a:lnTo>
                <a:lnTo>
                  <a:pt x="15361" y="41269"/>
                </a:lnTo>
                <a:lnTo>
                  <a:pt x="14401" y="40309"/>
                </a:lnTo>
                <a:lnTo>
                  <a:pt x="14401" y="45110"/>
                </a:lnTo>
                <a:lnTo>
                  <a:pt x="23042" y="45110"/>
                </a:lnTo>
                <a:lnTo>
                  <a:pt x="26883" y="43205"/>
                </a:lnTo>
                <a:lnTo>
                  <a:pt x="30723" y="39349"/>
                </a:lnTo>
                <a:lnTo>
                  <a:pt x="33604" y="35509"/>
                </a:lnTo>
                <a:lnTo>
                  <a:pt x="35509" y="29748"/>
                </a:lnTo>
                <a:lnTo>
                  <a:pt x="35509" y="16306"/>
                </a:lnTo>
                <a:lnTo>
                  <a:pt x="33604" y="11521"/>
                </a:lnTo>
                <a:lnTo>
                  <a:pt x="30723" y="6720"/>
                </a:lnTo>
                <a:lnTo>
                  <a:pt x="27828" y="2880"/>
                </a:lnTo>
                <a:lnTo>
                  <a:pt x="23987" y="0"/>
                </a:lnTo>
                <a:lnTo>
                  <a:pt x="15361" y="0"/>
                </a:lnTo>
                <a:lnTo>
                  <a:pt x="12481" y="960"/>
                </a:lnTo>
                <a:lnTo>
                  <a:pt x="9601" y="2880"/>
                </a:lnTo>
                <a:lnTo>
                  <a:pt x="6720" y="4800"/>
                </a:lnTo>
                <a:lnTo>
                  <a:pt x="4800" y="7680"/>
                </a:lnTo>
                <a:lnTo>
                  <a:pt x="2880" y="10561"/>
                </a:lnTo>
                <a:lnTo>
                  <a:pt x="960" y="14401"/>
                </a:lnTo>
                <a:lnTo>
                  <a:pt x="0" y="18242"/>
                </a:lnTo>
                <a:lnTo>
                  <a:pt x="0" y="26868"/>
                </a:lnTo>
                <a:lnTo>
                  <a:pt x="960" y="30708"/>
                </a:lnTo>
                <a:close/>
              </a:path>
              <a:path w="95036" h="88315">
                <a:moveTo>
                  <a:pt x="74874" y="0"/>
                </a:moveTo>
                <a:lnTo>
                  <a:pt x="15361" y="88315"/>
                </a:lnTo>
                <a:lnTo>
                  <a:pt x="20162" y="88315"/>
                </a:lnTo>
                <a:lnTo>
                  <a:pt x="80634" y="0"/>
                </a:lnTo>
                <a:lnTo>
                  <a:pt x="74874" y="0"/>
                </a:lnTo>
                <a:close/>
              </a:path>
              <a:path w="95036" h="88315">
                <a:moveTo>
                  <a:pt x="14401" y="45110"/>
                </a:moveTo>
                <a:lnTo>
                  <a:pt x="14401" y="40309"/>
                </a:lnTo>
                <a:lnTo>
                  <a:pt x="13441" y="39349"/>
                </a:lnTo>
                <a:lnTo>
                  <a:pt x="12481" y="37429"/>
                </a:lnTo>
                <a:lnTo>
                  <a:pt x="11521" y="35509"/>
                </a:lnTo>
                <a:lnTo>
                  <a:pt x="11521" y="44150"/>
                </a:lnTo>
                <a:lnTo>
                  <a:pt x="14401" y="45110"/>
                </a:lnTo>
                <a:close/>
              </a:path>
              <a:path w="95036" h="88315">
                <a:moveTo>
                  <a:pt x="72953" y="81594"/>
                </a:moveTo>
                <a:lnTo>
                  <a:pt x="71033" y="78714"/>
                </a:lnTo>
                <a:lnTo>
                  <a:pt x="71993" y="87355"/>
                </a:lnTo>
                <a:lnTo>
                  <a:pt x="74874" y="88315"/>
                </a:lnTo>
                <a:lnTo>
                  <a:pt x="73914" y="83515"/>
                </a:lnTo>
                <a:lnTo>
                  <a:pt x="72953" y="81594"/>
                </a:lnTo>
                <a:close/>
              </a:path>
              <a:path w="95036" h="88315">
                <a:moveTo>
                  <a:pt x="60472" y="65272"/>
                </a:moveTo>
                <a:lnTo>
                  <a:pt x="60472" y="70073"/>
                </a:lnTo>
                <a:lnTo>
                  <a:pt x="61432" y="73914"/>
                </a:lnTo>
                <a:lnTo>
                  <a:pt x="62392" y="77754"/>
                </a:lnTo>
                <a:lnTo>
                  <a:pt x="64312" y="80634"/>
                </a:lnTo>
                <a:lnTo>
                  <a:pt x="66233" y="83515"/>
                </a:lnTo>
                <a:lnTo>
                  <a:pt x="69113" y="85435"/>
                </a:lnTo>
                <a:lnTo>
                  <a:pt x="71993" y="87355"/>
                </a:lnTo>
                <a:lnTo>
                  <a:pt x="71033" y="78714"/>
                </a:lnTo>
                <a:lnTo>
                  <a:pt x="70073" y="72953"/>
                </a:lnTo>
                <a:lnTo>
                  <a:pt x="70073" y="58552"/>
                </a:lnTo>
                <a:lnTo>
                  <a:pt x="71033" y="52791"/>
                </a:lnTo>
                <a:lnTo>
                  <a:pt x="72953" y="49911"/>
                </a:lnTo>
                <a:lnTo>
                  <a:pt x="73914" y="47990"/>
                </a:lnTo>
                <a:lnTo>
                  <a:pt x="75834" y="47030"/>
                </a:lnTo>
                <a:lnTo>
                  <a:pt x="79674" y="47030"/>
                </a:lnTo>
                <a:lnTo>
                  <a:pt x="81594" y="47990"/>
                </a:lnTo>
                <a:lnTo>
                  <a:pt x="82555" y="49911"/>
                </a:lnTo>
                <a:lnTo>
                  <a:pt x="84475" y="52791"/>
                </a:lnTo>
                <a:lnTo>
                  <a:pt x="85435" y="58552"/>
                </a:lnTo>
                <a:lnTo>
                  <a:pt x="85435" y="72953"/>
                </a:lnTo>
                <a:lnTo>
                  <a:pt x="84475" y="77754"/>
                </a:lnTo>
                <a:lnTo>
                  <a:pt x="82555" y="80634"/>
                </a:lnTo>
                <a:lnTo>
                  <a:pt x="81594" y="83515"/>
                </a:lnTo>
                <a:lnTo>
                  <a:pt x="79674" y="84475"/>
                </a:lnTo>
                <a:lnTo>
                  <a:pt x="75834" y="84475"/>
                </a:lnTo>
                <a:lnTo>
                  <a:pt x="73914" y="83515"/>
                </a:lnTo>
                <a:lnTo>
                  <a:pt x="74874" y="88315"/>
                </a:lnTo>
                <a:lnTo>
                  <a:pt x="82555" y="88315"/>
                </a:lnTo>
                <a:lnTo>
                  <a:pt x="87355" y="86395"/>
                </a:lnTo>
                <a:lnTo>
                  <a:pt x="90236" y="82555"/>
                </a:lnTo>
                <a:lnTo>
                  <a:pt x="94076" y="78714"/>
                </a:lnTo>
                <a:lnTo>
                  <a:pt x="95036" y="72953"/>
                </a:lnTo>
                <a:lnTo>
                  <a:pt x="95036" y="57591"/>
                </a:lnTo>
                <a:lnTo>
                  <a:pt x="93116" y="54711"/>
                </a:lnTo>
                <a:lnTo>
                  <a:pt x="91196" y="50871"/>
                </a:lnTo>
                <a:lnTo>
                  <a:pt x="89275" y="47990"/>
                </a:lnTo>
                <a:lnTo>
                  <a:pt x="86395" y="46070"/>
                </a:lnTo>
                <a:lnTo>
                  <a:pt x="83515" y="44150"/>
                </a:lnTo>
                <a:lnTo>
                  <a:pt x="80634" y="43205"/>
                </a:lnTo>
                <a:lnTo>
                  <a:pt x="74874" y="43205"/>
                </a:lnTo>
                <a:lnTo>
                  <a:pt x="71993" y="44150"/>
                </a:lnTo>
                <a:lnTo>
                  <a:pt x="69113" y="46070"/>
                </a:lnTo>
                <a:lnTo>
                  <a:pt x="66233" y="47990"/>
                </a:lnTo>
                <a:lnTo>
                  <a:pt x="64312" y="50871"/>
                </a:lnTo>
                <a:lnTo>
                  <a:pt x="62392" y="53751"/>
                </a:lnTo>
                <a:lnTo>
                  <a:pt x="61432" y="57591"/>
                </a:lnTo>
                <a:lnTo>
                  <a:pt x="60472" y="61432"/>
                </a:lnTo>
                <a:lnTo>
                  <a:pt x="60472" y="65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/>
          <p:nvPr/>
        </p:nvSpPr>
        <p:spPr>
          <a:xfrm>
            <a:off x="1623547" y="2344978"/>
            <a:ext cx="55686" cy="83515"/>
          </a:xfrm>
          <a:custGeom>
            <a:avLst/>
            <a:gdLst/>
            <a:ahLst/>
            <a:cxnLst/>
            <a:rect l="l" t="t" r="r" b="b"/>
            <a:pathLst>
              <a:path w="55686" h="83515">
                <a:moveTo>
                  <a:pt x="0" y="62392"/>
                </a:moveTo>
                <a:lnTo>
                  <a:pt x="34564" y="62392"/>
                </a:lnTo>
                <a:lnTo>
                  <a:pt x="5760" y="53766"/>
                </a:lnTo>
                <a:lnTo>
                  <a:pt x="34564" y="12481"/>
                </a:lnTo>
                <a:lnTo>
                  <a:pt x="34564" y="53766"/>
                </a:lnTo>
                <a:lnTo>
                  <a:pt x="5760" y="53766"/>
                </a:lnTo>
                <a:lnTo>
                  <a:pt x="34564" y="62392"/>
                </a:lnTo>
                <a:lnTo>
                  <a:pt x="34564" y="83515"/>
                </a:lnTo>
                <a:lnTo>
                  <a:pt x="45125" y="83515"/>
                </a:lnTo>
                <a:lnTo>
                  <a:pt x="45125" y="62392"/>
                </a:lnTo>
                <a:lnTo>
                  <a:pt x="55686" y="62392"/>
                </a:lnTo>
                <a:lnTo>
                  <a:pt x="55686" y="53766"/>
                </a:lnTo>
                <a:lnTo>
                  <a:pt x="45125" y="53766"/>
                </a:lnTo>
                <a:lnTo>
                  <a:pt x="45125" y="0"/>
                </a:lnTo>
                <a:lnTo>
                  <a:pt x="38404" y="0"/>
                </a:lnTo>
                <a:lnTo>
                  <a:pt x="0" y="54726"/>
                </a:lnTo>
                <a:lnTo>
                  <a:pt x="0" y="62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/>
          <p:nvPr/>
        </p:nvSpPr>
        <p:spPr>
          <a:xfrm>
            <a:off x="1707062" y="2423693"/>
            <a:ext cx="7680" cy="6720"/>
          </a:xfrm>
          <a:custGeom>
            <a:avLst/>
            <a:gdLst/>
            <a:ahLst/>
            <a:cxnLst/>
            <a:rect l="l" t="t" r="r" b="b"/>
            <a:pathLst>
              <a:path w="7680" h="6720">
                <a:moveTo>
                  <a:pt x="2880" y="2880"/>
                </a:moveTo>
                <a:lnTo>
                  <a:pt x="0" y="0"/>
                </a:lnTo>
                <a:lnTo>
                  <a:pt x="0" y="6720"/>
                </a:lnTo>
                <a:lnTo>
                  <a:pt x="7680" y="6720"/>
                </a:lnTo>
                <a:lnTo>
                  <a:pt x="7680" y="288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" name="object 160"/>
          <p:cNvSpPr/>
          <p:nvPr/>
        </p:nvSpPr>
        <p:spPr>
          <a:xfrm>
            <a:off x="1688835" y="2344978"/>
            <a:ext cx="52791" cy="85435"/>
          </a:xfrm>
          <a:custGeom>
            <a:avLst/>
            <a:gdLst/>
            <a:ahLst/>
            <a:cxnLst/>
            <a:rect l="l" t="t" r="r" b="b"/>
            <a:pathLst>
              <a:path w="52791" h="85435">
                <a:moveTo>
                  <a:pt x="73" y="46991"/>
                </a:moveTo>
                <a:lnTo>
                  <a:pt x="1939" y="60081"/>
                </a:lnTo>
                <a:lnTo>
                  <a:pt x="6705" y="71033"/>
                </a:lnTo>
                <a:lnTo>
                  <a:pt x="11506" y="80634"/>
                </a:lnTo>
                <a:lnTo>
                  <a:pt x="18227" y="85435"/>
                </a:lnTo>
                <a:lnTo>
                  <a:pt x="18227" y="78714"/>
                </a:lnTo>
                <a:lnTo>
                  <a:pt x="15346" y="72953"/>
                </a:lnTo>
                <a:lnTo>
                  <a:pt x="14567" y="70685"/>
                </a:lnTo>
                <a:lnTo>
                  <a:pt x="12182" y="58755"/>
                </a:lnTo>
                <a:lnTo>
                  <a:pt x="11506" y="45110"/>
                </a:lnTo>
                <a:lnTo>
                  <a:pt x="11506" y="37444"/>
                </a:lnTo>
                <a:lnTo>
                  <a:pt x="12466" y="30723"/>
                </a:lnTo>
                <a:lnTo>
                  <a:pt x="13426" y="23042"/>
                </a:lnTo>
                <a:lnTo>
                  <a:pt x="14386" y="16322"/>
                </a:lnTo>
                <a:lnTo>
                  <a:pt x="16306" y="10561"/>
                </a:lnTo>
                <a:lnTo>
                  <a:pt x="19187" y="7680"/>
                </a:lnTo>
                <a:lnTo>
                  <a:pt x="21107" y="4800"/>
                </a:lnTo>
                <a:lnTo>
                  <a:pt x="23987" y="3840"/>
                </a:lnTo>
                <a:lnTo>
                  <a:pt x="28788" y="3840"/>
                </a:lnTo>
                <a:lnTo>
                  <a:pt x="30708" y="4800"/>
                </a:lnTo>
                <a:lnTo>
                  <a:pt x="32628" y="5760"/>
                </a:lnTo>
                <a:lnTo>
                  <a:pt x="34549" y="7680"/>
                </a:lnTo>
                <a:lnTo>
                  <a:pt x="36469" y="11521"/>
                </a:lnTo>
                <a:lnTo>
                  <a:pt x="38389" y="15361"/>
                </a:lnTo>
                <a:lnTo>
                  <a:pt x="40309" y="22082"/>
                </a:lnTo>
                <a:lnTo>
                  <a:pt x="41269" y="29763"/>
                </a:lnTo>
                <a:lnTo>
                  <a:pt x="41269" y="39364"/>
                </a:lnTo>
                <a:lnTo>
                  <a:pt x="41204" y="44790"/>
                </a:lnTo>
                <a:lnTo>
                  <a:pt x="40317" y="58215"/>
                </a:lnTo>
                <a:lnTo>
                  <a:pt x="38389" y="69113"/>
                </a:lnTo>
                <a:lnTo>
                  <a:pt x="37429" y="72953"/>
                </a:lnTo>
                <a:lnTo>
                  <a:pt x="35509" y="76794"/>
                </a:lnTo>
                <a:lnTo>
                  <a:pt x="32628" y="78714"/>
                </a:lnTo>
                <a:lnTo>
                  <a:pt x="30708" y="80634"/>
                </a:lnTo>
                <a:lnTo>
                  <a:pt x="27828" y="81594"/>
                </a:lnTo>
                <a:lnTo>
                  <a:pt x="25908" y="81594"/>
                </a:lnTo>
                <a:lnTo>
                  <a:pt x="25908" y="85435"/>
                </a:lnTo>
                <a:lnTo>
                  <a:pt x="29748" y="85435"/>
                </a:lnTo>
                <a:lnTo>
                  <a:pt x="33588" y="83515"/>
                </a:lnTo>
                <a:lnTo>
                  <a:pt x="38389" y="80634"/>
                </a:lnTo>
                <a:lnTo>
                  <a:pt x="42230" y="77754"/>
                </a:lnTo>
                <a:lnTo>
                  <a:pt x="46070" y="72953"/>
                </a:lnTo>
                <a:lnTo>
                  <a:pt x="48950" y="66233"/>
                </a:lnTo>
                <a:lnTo>
                  <a:pt x="51831" y="59512"/>
                </a:lnTo>
                <a:lnTo>
                  <a:pt x="52791" y="51831"/>
                </a:lnTo>
                <a:lnTo>
                  <a:pt x="52791" y="42245"/>
                </a:lnTo>
                <a:lnTo>
                  <a:pt x="52220" y="32016"/>
                </a:lnTo>
                <a:lnTo>
                  <a:pt x="49160" y="19455"/>
                </a:lnTo>
                <a:lnTo>
                  <a:pt x="43190" y="9601"/>
                </a:lnTo>
                <a:lnTo>
                  <a:pt x="38389" y="2880"/>
                </a:lnTo>
                <a:lnTo>
                  <a:pt x="32628" y="0"/>
                </a:lnTo>
                <a:lnTo>
                  <a:pt x="23027" y="0"/>
                </a:lnTo>
                <a:lnTo>
                  <a:pt x="19187" y="960"/>
                </a:lnTo>
                <a:lnTo>
                  <a:pt x="15346" y="3840"/>
                </a:lnTo>
                <a:lnTo>
                  <a:pt x="10546" y="6720"/>
                </a:lnTo>
                <a:lnTo>
                  <a:pt x="6705" y="12481"/>
                </a:lnTo>
                <a:lnTo>
                  <a:pt x="3840" y="19202"/>
                </a:lnTo>
                <a:lnTo>
                  <a:pt x="960" y="25923"/>
                </a:lnTo>
                <a:lnTo>
                  <a:pt x="0" y="33604"/>
                </a:lnTo>
                <a:lnTo>
                  <a:pt x="0" y="43205"/>
                </a:lnTo>
                <a:lnTo>
                  <a:pt x="73" y="469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" name="object 161"/>
          <p:cNvSpPr/>
          <p:nvPr/>
        </p:nvSpPr>
        <p:spPr>
          <a:xfrm>
            <a:off x="1750268" y="2344978"/>
            <a:ext cx="95036" cy="87355"/>
          </a:xfrm>
          <a:custGeom>
            <a:avLst/>
            <a:gdLst/>
            <a:ahLst/>
            <a:cxnLst/>
            <a:rect l="l" t="t" r="r" b="b"/>
            <a:pathLst>
              <a:path w="95036" h="87355">
                <a:moveTo>
                  <a:pt x="960" y="30723"/>
                </a:moveTo>
                <a:lnTo>
                  <a:pt x="2880" y="33604"/>
                </a:lnTo>
                <a:lnTo>
                  <a:pt x="4800" y="37444"/>
                </a:lnTo>
                <a:lnTo>
                  <a:pt x="6720" y="40325"/>
                </a:lnTo>
                <a:lnTo>
                  <a:pt x="9601" y="41285"/>
                </a:lnTo>
                <a:lnTo>
                  <a:pt x="11521" y="43205"/>
                </a:lnTo>
                <a:lnTo>
                  <a:pt x="9601" y="27843"/>
                </a:lnTo>
                <a:lnTo>
                  <a:pt x="9601" y="14401"/>
                </a:lnTo>
                <a:lnTo>
                  <a:pt x="10561" y="9601"/>
                </a:lnTo>
                <a:lnTo>
                  <a:pt x="12481" y="6720"/>
                </a:lnTo>
                <a:lnTo>
                  <a:pt x="14401" y="4800"/>
                </a:lnTo>
                <a:lnTo>
                  <a:pt x="16322" y="2880"/>
                </a:lnTo>
                <a:lnTo>
                  <a:pt x="20162" y="2880"/>
                </a:lnTo>
                <a:lnTo>
                  <a:pt x="21107" y="3840"/>
                </a:lnTo>
                <a:lnTo>
                  <a:pt x="23042" y="5760"/>
                </a:lnTo>
                <a:lnTo>
                  <a:pt x="24947" y="9601"/>
                </a:lnTo>
                <a:lnTo>
                  <a:pt x="25923" y="14401"/>
                </a:lnTo>
                <a:lnTo>
                  <a:pt x="25923" y="29763"/>
                </a:lnTo>
                <a:lnTo>
                  <a:pt x="24947" y="34564"/>
                </a:lnTo>
                <a:lnTo>
                  <a:pt x="23042" y="38404"/>
                </a:lnTo>
                <a:lnTo>
                  <a:pt x="21107" y="40325"/>
                </a:lnTo>
                <a:lnTo>
                  <a:pt x="20162" y="41285"/>
                </a:lnTo>
                <a:lnTo>
                  <a:pt x="15361" y="41285"/>
                </a:lnTo>
                <a:lnTo>
                  <a:pt x="14401" y="40325"/>
                </a:lnTo>
                <a:lnTo>
                  <a:pt x="13441" y="39364"/>
                </a:lnTo>
                <a:lnTo>
                  <a:pt x="14401" y="44165"/>
                </a:lnTo>
                <a:lnTo>
                  <a:pt x="23042" y="44165"/>
                </a:lnTo>
                <a:lnTo>
                  <a:pt x="26883" y="42245"/>
                </a:lnTo>
                <a:lnTo>
                  <a:pt x="30723" y="38404"/>
                </a:lnTo>
                <a:lnTo>
                  <a:pt x="33604" y="34564"/>
                </a:lnTo>
                <a:lnTo>
                  <a:pt x="35509" y="28803"/>
                </a:lnTo>
                <a:lnTo>
                  <a:pt x="35509" y="16322"/>
                </a:lnTo>
                <a:lnTo>
                  <a:pt x="33604" y="10561"/>
                </a:lnTo>
                <a:lnTo>
                  <a:pt x="30723" y="6720"/>
                </a:lnTo>
                <a:lnTo>
                  <a:pt x="27828" y="1920"/>
                </a:lnTo>
                <a:lnTo>
                  <a:pt x="23987" y="0"/>
                </a:lnTo>
                <a:lnTo>
                  <a:pt x="15361" y="0"/>
                </a:lnTo>
                <a:lnTo>
                  <a:pt x="12481" y="960"/>
                </a:lnTo>
                <a:lnTo>
                  <a:pt x="9601" y="1920"/>
                </a:lnTo>
                <a:lnTo>
                  <a:pt x="6720" y="3840"/>
                </a:lnTo>
                <a:lnTo>
                  <a:pt x="4800" y="6720"/>
                </a:lnTo>
                <a:lnTo>
                  <a:pt x="2880" y="10561"/>
                </a:lnTo>
                <a:lnTo>
                  <a:pt x="960" y="14401"/>
                </a:lnTo>
                <a:lnTo>
                  <a:pt x="0" y="18242"/>
                </a:lnTo>
                <a:lnTo>
                  <a:pt x="0" y="25923"/>
                </a:lnTo>
                <a:lnTo>
                  <a:pt x="960" y="30723"/>
                </a:lnTo>
                <a:close/>
              </a:path>
              <a:path w="95036" h="87355">
                <a:moveTo>
                  <a:pt x="74874" y="0"/>
                </a:moveTo>
                <a:lnTo>
                  <a:pt x="15361" y="87355"/>
                </a:lnTo>
                <a:lnTo>
                  <a:pt x="20162" y="87355"/>
                </a:lnTo>
                <a:lnTo>
                  <a:pt x="80634" y="0"/>
                </a:lnTo>
                <a:lnTo>
                  <a:pt x="74874" y="0"/>
                </a:lnTo>
                <a:close/>
              </a:path>
              <a:path w="95036" h="87355">
                <a:moveTo>
                  <a:pt x="13441" y="39364"/>
                </a:moveTo>
                <a:lnTo>
                  <a:pt x="12481" y="37444"/>
                </a:lnTo>
                <a:lnTo>
                  <a:pt x="11521" y="34564"/>
                </a:lnTo>
                <a:lnTo>
                  <a:pt x="10561" y="31683"/>
                </a:lnTo>
                <a:lnTo>
                  <a:pt x="9601" y="27843"/>
                </a:lnTo>
                <a:lnTo>
                  <a:pt x="11521" y="43205"/>
                </a:lnTo>
                <a:lnTo>
                  <a:pt x="14401" y="44165"/>
                </a:lnTo>
                <a:lnTo>
                  <a:pt x="13441" y="39364"/>
                </a:lnTo>
                <a:close/>
              </a:path>
              <a:path w="95036" h="87355">
                <a:moveTo>
                  <a:pt x="72953" y="80634"/>
                </a:moveTo>
                <a:lnTo>
                  <a:pt x="71033" y="77754"/>
                </a:lnTo>
                <a:lnTo>
                  <a:pt x="71993" y="86395"/>
                </a:lnTo>
                <a:lnTo>
                  <a:pt x="74874" y="87355"/>
                </a:lnTo>
                <a:lnTo>
                  <a:pt x="73914" y="82555"/>
                </a:lnTo>
                <a:lnTo>
                  <a:pt x="72953" y="80634"/>
                </a:lnTo>
                <a:close/>
              </a:path>
              <a:path w="95036" h="87355">
                <a:moveTo>
                  <a:pt x="60472" y="65288"/>
                </a:moveTo>
                <a:lnTo>
                  <a:pt x="60472" y="70073"/>
                </a:lnTo>
                <a:lnTo>
                  <a:pt x="61432" y="73914"/>
                </a:lnTo>
                <a:lnTo>
                  <a:pt x="62392" y="76794"/>
                </a:lnTo>
                <a:lnTo>
                  <a:pt x="64312" y="80634"/>
                </a:lnTo>
                <a:lnTo>
                  <a:pt x="66233" y="82555"/>
                </a:lnTo>
                <a:lnTo>
                  <a:pt x="69113" y="84475"/>
                </a:lnTo>
                <a:lnTo>
                  <a:pt x="71993" y="86395"/>
                </a:lnTo>
                <a:lnTo>
                  <a:pt x="71033" y="77754"/>
                </a:lnTo>
                <a:lnTo>
                  <a:pt x="70073" y="72953"/>
                </a:lnTo>
                <a:lnTo>
                  <a:pt x="70073" y="57607"/>
                </a:lnTo>
                <a:lnTo>
                  <a:pt x="71033" y="52791"/>
                </a:lnTo>
                <a:lnTo>
                  <a:pt x="72953" y="49926"/>
                </a:lnTo>
                <a:lnTo>
                  <a:pt x="73914" y="47045"/>
                </a:lnTo>
                <a:lnTo>
                  <a:pt x="75834" y="46085"/>
                </a:lnTo>
                <a:lnTo>
                  <a:pt x="79674" y="46085"/>
                </a:lnTo>
                <a:lnTo>
                  <a:pt x="81594" y="47045"/>
                </a:lnTo>
                <a:lnTo>
                  <a:pt x="82555" y="48950"/>
                </a:lnTo>
                <a:lnTo>
                  <a:pt x="84475" y="52791"/>
                </a:lnTo>
                <a:lnTo>
                  <a:pt x="85435" y="57607"/>
                </a:lnTo>
                <a:lnTo>
                  <a:pt x="85435" y="72953"/>
                </a:lnTo>
                <a:lnTo>
                  <a:pt x="84475" y="77754"/>
                </a:lnTo>
                <a:lnTo>
                  <a:pt x="82555" y="80634"/>
                </a:lnTo>
                <a:lnTo>
                  <a:pt x="81594" y="82555"/>
                </a:lnTo>
                <a:lnTo>
                  <a:pt x="79674" y="83515"/>
                </a:lnTo>
                <a:lnTo>
                  <a:pt x="75834" y="83515"/>
                </a:lnTo>
                <a:lnTo>
                  <a:pt x="73914" y="82555"/>
                </a:lnTo>
                <a:lnTo>
                  <a:pt x="74874" y="87355"/>
                </a:lnTo>
                <a:lnTo>
                  <a:pt x="82555" y="87355"/>
                </a:lnTo>
                <a:lnTo>
                  <a:pt x="87355" y="85435"/>
                </a:lnTo>
                <a:lnTo>
                  <a:pt x="90236" y="81594"/>
                </a:lnTo>
                <a:lnTo>
                  <a:pt x="94076" y="77754"/>
                </a:lnTo>
                <a:lnTo>
                  <a:pt x="95036" y="72008"/>
                </a:lnTo>
                <a:lnTo>
                  <a:pt x="95036" y="57607"/>
                </a:lnTo>
                <a:lnTo>
                  <a:pt x="93116" y="53766"/>
                </a:lnTo>
                <a:lnTo>
                  <a:pt x="91196" y="49926"/>
                </a:lnTo>
                <a:lnTo>
                  <a:pt x="89275" y="48005"/>
                </a:lnTo>
                <a:lnTo>
                  <a:pt x="86395" y="46085"/>
                </a:lnTo>
                <a:lnTo>
                  <a:pt x="83515" y="44165"/>
                </a:lnTo>
                <a:lnTo>
                  <a:pt x="80634" y="43205"/>
                </a:lnTo>
                <a:lnTo>
                  <a:pt x="74874" y="43205"/>
                </a:lnTo>
                <a:lnTo>
                  <a:pt x="71993" y="44165"/>
                </a:lnTo>
                <a:lnTo>
                  <a:pt x="69113" y="46085"/>
                </a:lnTo>
                <a:lnTo>
                  <a:pt x="66233" y="47045"/>
                </a:lnTo>
                <a:lnTo>
                  <a:pt x="64312" y="49926"/>
                </a:lnTo>
                <a:lnTo>
                  <a:pt x="62392" y="53766"/>
                </a:lnTo>
                <a:lnTo>
                  <a:pt x="61432" y="56631"/>
                </a:lnTo>
                <a:lnTo>
                  <a:pt x="60472" y="61447"/>
                </a:lnTo>
                <a:lnTo>
                  <a:pt x="60472" y="65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" name="object 162"/>
          <p:cNvSpPr/>
          <p:nvPr/>
        </p:nvSpPr>
        <p:spPr>
          <a:xfrm>
            <a:off x="1627388" y="2024344"/>
            <a:ext cx="48006" cy="83515"/>
          </a:xfrm>
          <a:custGeom>
            <a:avLst/>
            <a:gdLst/>
            <a:ahLst/>
            <a:cxnLst/>
            <a:rect l="l" t="t" r="r" b="b"/>
            <a:pathLst>
              <a:path w="48006" h="83515">
                <a:moveTo>
                  <a:pt x="19202" y="0"/>
                </a:moveTo>
                <a:lnTo>
                  <a:pt x="2880" y="31683"/>
                </a:lnTo>
                <a:lnTo>
                  <a:pt x="10561" y="31683"/>
                </a:lnTo>
                <a:lnTo>
                  <a:pt x="16322" y="32644"/>
                </a:lnTo>
                <a:lnTo>
                  <a:pt x="21122" y="34564"/>
                </a:lnTo>
                <a:lnTo>
                  <a:pt x="26883" y="37444"/>
                </a:lnTo>
                <a:lnTo>
                  <a:pt x="30723" y="40325"/>
                </a:lnTo>
                <a:lnTo>
                  <a:pt x="34564" y="45125"/>
                </a:lnTo>
                <a:lnTo>
                  <a:pt x="37444" y="48966"/>
                </a:lnTo>
                <a:lnTo>
                  <a:pt x="39364" y="53766"/>
                </a:lnTo>
                <a:lnTo>
                  <a:pt x="39364" y="64328"/>
                </a:lnTo>
                <a:lnTo>
                  <a:pt x="37444" y="68168"/>
                </a:lnTo>
                <a:lnTo>
                  <a:pt x="33604" y="71993"/>
                </a:lnTo>
                <a:lnTo>
                  <a:pt x="29763" y="75834"/>
                </a:lnTo>
                <a:lnTo>
                  <a:pt x="25923" y="76809"/>
                </a:lnTo>
                <a:lnTo>
                  <a:pt x="18242" y="76809"/>
                </a:lnTo>
                <a:lnTo>
                  <a:pt x="15361" y="75834"/>
                </a:lnTo>
                <a:lnTo>
                  <a:pt x="11521" y="73929"/>
                </a:lnTo>
                <a:lnTo>
                  <a:pt x="9601" y="72969"/>
                </a:lnTo>
                <a:lnTo>
                  <a:pt x="8641" y="71993"/>
                </a:lnTo>
                <a:lnTo>
                  <a:pt x="7680" y="71993"/>
                </a:lnTo>
                <a:lnTo>
                  <a:pt x="6720" y="71048"/>
                </a:lnTo>
                <a:lnTo>
                  <a:pt x="3840" y="71048"/>
                </a:lnTo>
                <a:lnTo>
                  <a:pt x="2880" y="71993"/>
                </a:lnTo>
                <a:lnTo>
                  <a:pt x="1920" y="71993"/>
                </a:lnTo>
                <a:lnTo>
                  <a:pt x="960" y="72969"/>
                </a:lnTo>
                <a:lnTo>
                  <a:pt x="0" y="73929"/>
                </a:lnTo>
                <a:lnTo>
                  <a:pt x="0" y="77769"/>
                </a:lnTo>
                <a:lnTo>
                  <a:pt x="960" y="79674"/>
                </a:lnTo>
                <a:lnTo>
                  <a:pt x="3840" y="80650"/>
                </a:lnTo>
                <a:lnTo>
                  <a:pt x="5760" y="82555"/>
                </a:lnTo>
                <a:lnTo>
                  <a:pt x="9601" y="83515"/>
                </a:lnTo>
                <a:lnTo>
                  <a:pt x="19202" y="83515"/>
                </a:lnTo>
                <a:lnTo>
                  <a:pt x="24003" y="82555"/>
                </a:lnTo>
                <a:lnTo>
                  <a:pt x="28803" y="79674"/>
                </a:lnTo>
                <a:lnTo>
                  <a:pt x="31683" y="78714"/>
                </a:lnTo>
                <a:lnTo>
                  <a:pt x="34564" y="76809"/>
                </a:lnTo>
                <a:lnTo>
                  <a:pt x="37444" y="73929"/>
                </a:lnTo>
                <a:lnTo>
                  <a:pt x="40325" y="71048"/>
                </a:lnTo>
                <a:lnTo>
                  <a:pt x="42230" y="68168"/>
                </a:lnTo>
                <a:lnTo>
                  <a:pt x="44165" y="64328"/>
                </a:lnTo>
                <a:lnTo>
                  <a:pt x="46070" y="60487"/>
                </a:lnTo>
                <a:lnTo>
                  <a:pt x="47045" y="56647"/>
                </a:lnTo>
                <a:lnTo>
                  <a:pt x="47045" y="45125"/>
                </a:lnTo>
                <a:lnTo>
                  <a:pt x="44165" y="38404"/>
                </a:lnTo>
                <a:lnTo>
                  <a:pt x="39364" y="32644"/>
                </a:lnTo>
                <a:lnTo>
                  <a:pt x="37192" y="30898"/>
                </a:lnTo>
                <a:lnTo>
                  <a:pt x="26471" y="24856"/>
                </a:lnTo>
                <a:lnTo>
                  <a:pt x="13441" y="21122"/>
                </a:lnTo>
                <a:lnTo>
                  <a:pt x="19202" y="9601"/>
                </a:lnTo>
                <a:lnTo>
                  <a:pt x="43205" y="9601"/>
                </a:lnTo>
                <a:lnTo>
                  <a:pt x="48006" y="0"/>
                </a:lnTo>
                <a:lnTo>
                  <a:pt x="192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" name="object 163"/>
          <p:cNvSpPr/>
          <p:nvPr/>
        </p:nvSpPr>
        <p:spPr>
          <a:xfrm>
            <a:off x="1707062" y="2101154"/>
            <a:ext cx="7680" cy="6705"/>
          </a:xfrm>
          <a:custGeom>
            <a:avLst/>
            <a:gdLst/>
            <a:ahLst/>
            <a:cxnLst/>
            <a:rect l="l" t="t" r="r" b="b"/>
            <a:pathLst>
              <a:path w="7680" h="6705">
                <a:moveTo>
                  <a:pt x="2880" y="2865"/>
                </a:moveTo>
                <a:lnTo>
                  <a:pt x="0" y="0"/>
                </a:lnTo>
                <a:lnTo>
                  <a:pt x="0" y="6705"/>
                </a:lnTo>
                <a:lnTo>
                  <a:pt x="7680" y="6705"/>
                </a:lnTo>
                <a:lnTo>
                  <a:pt x="7680" y="2865"/>
                </a:lnTo>
                <a:lnTo>
                  <a:pt x="2880" y="2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/>
          <p:nvPr/>
        </p:nvSpPr>
        <p:spPr>
          <a:xfrm>
            <a:off x="1688835" y="2022424"/>
            <a:ext cx="52791" cy="85435"/>
          </a:xfrm>
          <a:custGeom>
            <a:avLst/>
            <a:gdLst/>
            <a:ahLst/>
            <a:cxnLst/>
            <a:rect l="l" t="t" r="r" b="b"/>
            <a:pathLst>
              <a:path w="52791" h="85435">
                <a:moveTo>
                  <a:pt x="74" y="47007"/>
                </a:moveTo>
                <a:lnTo>
                  <a:pt x="1941" y="60096"/>
                </a:lnTo>
                <a:lnTo>
                  <a:pt x="6705" y="71048"/>
                </a:lnTo>
                <a:lnTo>
                  <a:pt x="11506" y="80634"/>
                </a:lnTo>
                <a:lnTo>
                  <a:pt x="18227" y="85435"/>
                </a:lnTo>
                <a:lnTo>
                  <a:pt x="18227" y="78729"/>
                </a:lnTo>
                <a:lnTo>
                  <a:pt x="15346" y="72969"/>
                </a:lnTo>
                <a:lnTo>
                  <a:pt x="14567" y="70697"/>
                </a:lnTo>
                <a:lnTo>
                  <a:pt x="12182" y="58765"/>
                </a:lnTo>
                <a:lnTo>
                  <a:pt x="11506" y="45125"/>
                </a:lnTo>
                <a:lnTo>
                  <a:pt x="11506" y="37444"/>
                </a:lnTo>
                <a:lnTo>
                  <a:pt x="12466" y="30723"/>
                </a:lnTo>
                <a:lnTo>
                  <a:pt x="13426" y="23042"/>
                </a:lnTo>
                <a:lnTo>
                  <a:pt x="14386" y="16322"/>
                </a:lnTo>
                <a:lnTo>
                  <a:pt x="16306" y="10561"/>
                </a:lnTo>
                <a:lnTo>
                  <a:pt x="19187" y="7680"/>
                </a:lnTo>
                <a:lnTo>
                  <a:pt x="21107" y="4800"/>
                </a:lnTo>
                <a:lnTo>
                  <a:pt x="23987" y="3840"/>
                </a:lnTo>
                <a:lnTo>
                  <a:pt x="28788" y="3840"/>
                </a:lnTo>
                <a:lnTo>
                  <a:pt x="32628" y="5760"/>
                </a:lnTo>
                <a:lnTo>
                  <a:pt x="34549" y="7680"/>
                </a:lnTo>
                <a:lnTo>
                  <a:pt x="36469" y="11521"/>
                </a:lnTo>
                <a:lnTo>
                  <a:pt x="38389" y="15361"/>
                </a:lnTo>
                <a:lnTo>
                  <a:pt x="40309" y="22082"/>
                </a:lnTo>
                <a:lnTo>
                  <a:pt x="41269" y="29763"/>
                </a:lnTo>
                <a:lnTo>
                  <a:pt x="41269" y="39364"/>
                </a:lnTo>
                <a:lnTo>
                  <a:pt x="41204" y="44810"/>
                </a:lnTo>
                <a:lnTo>
                  <a:pt x="40316" y="58229"/>
                </a:lnTo>
                <a:lnTo>
                  <a:pt x="38389" y="69128"/>
                </a:lnTo>
                <a:lnTo>
                  <a:pt x="37429" y="72969"/>
                </a:lnTo>
                <a:lnTo>
                  <a:pt x="35509" y="76809"/>
                </a:lnTo>
                <a:lnTo>
                  <a:pt x="32628" y="78729"/>
                </a:lnTo>
                <a:lnTo>
                  <a:pt x="30708" y="80634"/>
                </a:lnTo>
                <a:lnTo>
                  <a:pt x="27828" y="81594"/>
                </a:lnTo>
                <a:lnTo>
                  <a:pt x="25908" y="81594"/>
                </a:lnTo>
                <a:lnTo>
                  <a:pt x="25908" y="85435"/>
                </a:lnTo>
                <a:lnTo>
                  <a:pt x="29748" y="85435"/>
                </a:lnTo>
                <a:lnTo>
                  <a:pt x="33588" y="83530"/>
                </a:lnTo>
                <a:lnTo>
                  <a:pt x="38389" y="80634"/>
                </a:lnTo>
                <a:lnTo>
                  <a:pt x="42230" y="77754"/>
                </a:lnTo>
                <a:lnTo>
                  <a:pt x="46070" y="72969"/>
                </a:lnTo>
                <a:lnTo>
                  <a:pt x="48950" y="66248"/>
                </a:lnTo>
                <a:lnTo>
                  <a:pt x="51831" y="59527"/>
                </a:lnTo>
                <a:lnTo>
                  <a:pt x="52791" y="51846"/>
                </a:lnTo>
                <a:lnTo>
                  <a:pt x="52791" y="42245"/>
                </a:lnTo>
                <a:lnTo>
                  <a:pt x="52220" y="32016"/>
                </a:lnTo>
                <a:lnTo>
                  <a:pt x="49160" y="19455"/>
                </a:lnTo>
                <a:lnTo>
                  <a:pt x="43190" y="9601"/>
                </a:lnTo>
                <a:lnTo>
                  <a:pt x="38389" y="2895"/>
                </a:lnTo>
                <a:lnTo>
                  <a:pt x="32628" y="0"/>
                </a:lnTo>
                <a:lnTo>
                  <a:pt x="23027" y="0"/>
                </a:lnTo>
                <a:lnTo>
                  <a:pt x="19187" y="960"/>
                </a:lnTo>
                <a:lnTo>
                  <a:pt x="15346" y="3840"/>
                </a:lnTo>
                <a:lnTo>
                  <a:pt x="10546" y="6720"/>
                </a:lnTo>
                <a:lnTo>
                  <a:pt x="6705" y="12481"/>
                </a:lnTo>
                <a:lnTo>
                  <a:pt x="3840" y="19202"/>
                </a:lnTo>
                <a:lnTo>
                  <a:pt x="960" y="25923"/>
                </a:lnTo>
                <a:lnTo>
                  <a:pt x="0" y="33604"/>
                </a:lnTo>
                <a:lnTo>
                  <a:pt x="0" y="43205"/>
                </a:lnTo>
                <a:lnTo>
                  <a:pt x="74" y="470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" name="object 165"/>
          <p:cNvSpPr/>
          <p:nvPr/>
        </p:nvSpPr>
        <p:spPr>
          <a:xfrm>
            <a:off x="1750268" y="2022424"/>
            <a:ext cx="95036" cy="87355"/>
          </a:xfrm>
          <a:custGeom>
            <a:avLst/>
            <a:gdLst/>
            <a:ahLst/>
            <a:cxnLst/>
            <a:rect l="l" t="t" r="r" b="b"/>
            <a:pathLst>
              <a:path w="95036" h="87355">
                <a:moveTo>
                  <a:pt x="960" y="29763"/>
                </a:moveTo>
                <a:lnTo>
                  <a:pt x="2880" y="33604"/>
                </a:lnTo>
                <a:lnTo>
                  <a:pt x="4800" y="37444"/>
                </a:lnTo>
                <a:lnTo>
                  <a:pt x="6720" y="39364"/>
                </a:lnTo>
                <a:lnTo>
                  <a:pt x="9601" y="41285"/>
                </a:lnTo>
                <a:lnTo>
                  <a:pt x="11521" y="43205"/>
                </a:lnTo>
                <a:lnTo>
                  <a:pt x="11521" y="34564"/>
                </a:lnTo>
                <a:lnTo>
                  <a:pt x="10561" y="31683"/>
                </a:lnTo>
                <a:lnTo>
                  <a:pt x="9601" y="27843"/>
                </a:lnTo>
                <a:lnTo>
                  <a:pt x="9601" y="14401"/>
                </a:lnTo>
                <a:lnTo>
                  <a:pt x="10561" y="9601"/>
                </a:lnTo>
                <a:lnTo>
                  <a:pt x="12481" y="6720"/>
                </a:lnTo>
                <a:lnTo>
                  <a:pt x="14401" y="3840"/>
                </a:lnTo>
                <a:lnTo>
                  <a:pt x="16322" y="2895"/>
                </a:lnTo>
                <a:lnTo>
                  <a:pt x="20162" y="2895"/>
                </a:lnTo>
                <a:lnTo>
                  <a:pt x="21107" y="3840"/>
                </a:lnTo>
                <a:lnTo>
                  <a:pt x="23042" y="5760"/>
                </a:lnTo>
                <a:lnTo>
                  <a:pt x="24947" y="9601"/>
                </a:lnTo>
                <a:lnTo>
                  <a:pt x="25923" y="14401"/>
                </a:lnTo>
                <a:lnTo>
                  <a:pt x="25923" y="29763"/>
                </a:lnTo>
                <a:lnTo>
                  <a:pt x="24947" y="34564"/>
                </a:lnTo>
                <a:lnTo>
                  <a:pt x="23042" y="38404"/>
                </a:lnTo>
                <a:lnTo>
                  <a:pt x="21107" y="40325"/>
                </a:lnTo>
                <a:lnTo>
                  <a:pt x="20162" y="41285"/>
                </a:lnTo>
                <a:lnTo>
                  <a:pt x="16322" y="41285"/>
                </a:lnTo>
                <a:lnTo>
                  <a:pt x="15361" y="40325"/>
                </a:lnTo>
                <a:lnTo>
                  <a:pt x="14401" y="40325"/>
                </a:lnTo>
                <a:lnTo>
                  <a:pt x="14401" y="44165"/>
                </a:lnTo>
                <a:lnTo>
                  <a:pt x="23042" y="44165"/>
                </a:lnTo>
                <a:lnTo>
                  <a:pt x="26883" y="42245"/>
                </a:lnTo>
                <a:lnTo>
                  <a:pt x="30723" y="38404"/>
                </a:lnTo>
                <a:lnTo>
                  <a:pt x="33604" y="34564"/>
                </a:lnTo>
                <a:lnTo>
                  <a:pt x="35509" y="28803"/>
                </a:lnTo>
                <a:lnTo>
                  <a:pt x="35509" y="16322"/>
                </a:lnTo>
                <a:lnTo>
                  <a:pt x="33604" y="10561"/>
                </a:lnTo>
                <a:lnTo>
                  <a:pt x="30723" y="6720"/>
                </a:lnTo>
                <a:lnTo>
                  <a:pt x="27828" y="1920"/>
                </a:lnTo>
                <a:lnTo>
                  <a:pt x="23987" y="0"/>
                </a:lnTo>
                <a:lnTo>
                  <a:pt x="15361" y="0"/>
                </a:lnTo>
                <a:lnTo>
                  <a:pt x="12481" y="960"/>
                </a:lnTo>
                <a:lnTo>
                  <a:pt x="9601" y="1920"/>
                </a:lnTo>
                <a:lnTo>
                  <a:pt x="6720" y="3840"/>
                </a:lnTo>
                <a:lnTo>
                  <a:pt x="4800" y="6720"/>
                </a:lnTo>
                <a:lnTo>
                  <a:pt x="2880" y="10561"/>
                </a:lnTo>
                <a:lnTo>
                  <a:pt x="960" y="14401"/>
                </a:lnTo>
                <a:lnTo>
                  <a:pt x="0" y="18242"/>
                </a:lnTo>
                <a:lnTo>
                  <a:pt x="0" y="25923"/>
                </a:lnTo>
                <a:lnTo>
                  <a:pt x="960" y="29763"/>
                </a:lnTo>
                <a:close/>
              </a:path>
              <a:path w="95036" h="87355">
                <a:moveTo>
                  <a:pt x="74874" y="0"/>
                </a:moveTo>
                <a:lnTo>
                  <a:pt x="15361" y="87355"/>
                </a:lnTo>
                <a:lnTo>
                  <a:pt x="20162" y="87355"/>
                </a:lnTo>
                <a:lnTo>
                  <a:pt x="80634" y="0"/>
                </a:lnTo>
                <a:lnTo>
                  <a:pt x="74874" y="0"/>
                </a:lnTo>
                <a:close/>
              </a:path>
              <a:path w="95036" h="87355">
                <a:moveTo>
                  <a:pt x="14401" y="44165"/>
                </a:moveTo>
                <a:lnTo>
                  <a:pt x="14401" y="40325"/>
                </a:lnTo>
                <a:lnTo>
                  <a:pt x="13441" y="38404"/>
                </a:lnTo>
                <a:lnTo>
                  <a:pt x="12481" y="37444"/>
                </a:lnTo>
                <a:lnTo>
                  <a:pt x="11521" y="34564"/>
                </a:lnTo>
                <a:lnTo>
                  <a:pt x="11521" y="43205"/>
                </a:lnTo>
                <a:lnTo>
                  <a:pt x="14401" y="44165"/>
                </a:lnTo>
                <a:close/>
              </a:path>
              <a:path w="95036" h="87355">
                <a:moveTo>
                  <a:pt x="72953" y="80634"/>
                </a:moveTo>
                <a:lnTo>
                  <a:pt x="71033" y="77754"/>
                </a:lnTo>
                <a:lnTo>
                  <a:pt x="71993" y="86410"/>
                </a:lnTo>
                <a:lnTo>
                  <a:pt x="74874" y="87355"/>
                </a:lnTo>
                <a:lnTo>
                  <a:pt x="73914" y="82570"/>
                </a:lnTo>
                <a:lnTo>
                  <a:pt x="72953" y="80634"/>
                </a:lnTo>
                <a:close/>
              </a:path>
              <a:path w="95036" h="87355">
                <a:moveTo>
                  <a:pt x="60472" y="65288"/>
                </a:moveTo>
                <a:lnTo>
                  <a:pt x="60472" y="69128"/>
                </a:lnTo>
                <a:lnTo>
                  <a:pt x="61432" y="72969"/>
                </a:lnTo>
                <a:lnTo>
                  <a:pt x="62392" y="76809"/>
                </a:lnTo>
                <a:lnTo>
                  <a:pt x="64312" y="80634"/>
                </a:lnTo>
                <a:lnTo>
                  <a:pt x="66233" y="82570"/>
                </a:lnTo>
                <a:lnTo>
                  <a:pt x="69113" y="84475"/>
                </a:lnTo>
                <a:lnTo>
                  <a:pt x="71993" y="86410"/>
                </a:lnTo>
                <a:lnTo>
                  <a:pt x="71033" y="77754"/>
                </a:lnTo>
                <a:lnTo>
                  <a:pt x="70073" y="72969"/>
                </a:lnTo>
                <a:lnTo>
                  <a:pt x="70073" y="57607"/>
                </a:lnTo>
                <a:lnTo>
                  <a:pt x="71033" y="52806"/>
                </a:lnTo>
                <a:lnTo>
                  <a:pt x="72953" y="49926"/>
                </a:lnTo>
                <a:lnTo>
                  <a:pt x="73914" y="47045"/>
                </a:lnTo>
                <a:lnTo>
                  <a:pt x="75834" y="46085"/>
                </a:lnTo>
                <a:lnTo>
                  <a:pt x="79674" y="46085"/>
                </a:lnTo>
                <a:lnTo>
                  <a:pt x="81594" y="47045"/>
                </a:lnTo>
                <a:lnTo>
                  <a:pt x="82555" y="48966"/>
                </a:lnTo>
                <a:lnTo>
                  <a:pt x="84475" y="52806"/>
                </a:lnTo>
                <a:lnTo>
                  <a:pt x="85435" y="57607"/>
                </a:lnTo>
                <a:lnTo>
                  <a:pt x="85435" y="72969"/>
                </a:lnTo>
                <a:lnTo>
                  <a:pt x="84475" y="77754"/>
                </a:lnTo>
                <a:lnTo>
                  <a:pt x="82555" y="80634"/>
                </a:lnTo>
                <a:lnTo>
                  <a:pt x="81594" y="82570"/>
                </a:lnTo>
                <a:lnTo>
                  <a:pt x="79674" y="83530"/>
                </a:lnTo>
                <a:lnTo>
                  <a:pt x="75834" y="83530"/>
                </a:lnTo>
                <a:lnTo>
                  <a:pt x="73914" y="82570"/>
                </a:lnTo>
                <a:lnTo>
                  <a:pt x="74874" y="87355"/>
                </a:lnTo>
                <a:lnTo>
                  <a:pt x="82555" y="87355"/>
                </a:lnTo>
                <a:lnTo>
                  <a:pt x="87355" y="85435"/>
                </a:lnTo>
                <a:lnTo>
                  <a:pt x="90236" y="81594"/>
                </a:lnTo>
                <a:lnTo>
                  <a:pt x="94076" y="77754"/>
                </a:lnTo>
                <a:lnTo>
                  <a:pt x="95036" y="72008"/>
                </a:lnTo>
                <a:lnTo>
                  <a:pt x="95036" y="57607"/>
                </a:lnTo>
                <a:lnTo>
                  <a:pt x="93116" y="53766"/>
                </a:lnTo>
                <a:lnTo>
                  <a:pt x="91196" y="49926"/>
                </a:lnTo>
                <a:lnTo>
                  <a:pt x="89275" y="48005"/>
                </a:lnTo>
                <a:lnTo>
                  <a:pt x="86395" y="46085"/>
                </a:lnTo>
                <a:lnTo>
                  <a:pt x="83515" y="44165"/>
                </a:lnTo>
                <a:lnTo>
                  <a:pt x="80634" y="43205"/>
                </a:lnTo>
                <a:lnTo>
                  <a:pt x="74874" y="43205"/>
                </a:lnTo>
                <a:lnTo>
                  <a:pt x="71993" y="44165"/>
                </a:lnTo>
                <a:lnTo>
                  <a:pt x="69113" y="46085"/>
                </a:lnTo>
                <a:lnTo>
                  <a:pt x="66233" y="47045"/>
                </a:lnTo>
                <a:lnTo>
                  <a:pt x="64312" y="49926"/>
                </a:lnTo>
                <a:lnTo>
                  <a:pt x="62392" y="53766"/>
                </a:lnTo>
                <a:lnTo>
                  <a:pt x="61432" y="56647"/>
                </a:lnTo>
                <a:lnTo>
                  <a:pt x="60472" y="60487"/>
                </a:lnTo>
                <a:lnTo>
                  <a:pt x="60472" y="65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" name="object 166"/>
          <p:cNvSpPr/>
          <p:nvPr/>
        </p:nvSpPr>
        <p:spPr>
          <a:xfrm>
            <a:off x="1627388" y="1698924"/>
            <a:ext cx="51846" cy="85435"/>
          </a:xfrm>
          <a:custGeom>
            <a:avLst/>
            <a:gdLst/>
            <a:ahLst/>
            <a:cxnLst/>
            <a:rect l="l" t="t" r="r" b="b"/>
            <a:pathLst>
              <a:path w="51846" h="85435">
                <a:moveTo>
                  <a:pt x="33604" y="80634"/>
                </a:moveTo>
                <a:lnTo>
                  <a:pt x="30723" y="82555"/>
                </a:lnTo>
                <a:lnTo>
                  <a:pt x="24003" y="82555"/>
                </a:lnTo>
                <a:lnTo>
                  <a:pt x="25923" y="85435"/>
                </a:lnTo>
                <a:lnTo>
                  <a:pt x="33604" y="85435"/>
                </a:lnTo>
                <a:lnTo>
                  <a:pt x="40325" y="82555"/>
                </a:lnTo>
                <a:lnTo>
                  <a:pt x="45125" y="75834"/>
                </a:lnTo>
                <a:lnTo>
                  <a:pt x="49911" y="70073"/>
                </a:lnTo>
                <a:lnTo>
                  <a:pt x="51846" y="63352"/>
                </a:lnTo>
                <a:lnTo>
                  <a:pt x="51846" y="49910"/>
                </a:lnTo>
                <a:lnTo>
                  <a:pt x="49911" y="43190"/>
                </a:lnTo>
                <a:lnTo>
                  <a:pt x="45125" y="39349"/>
                </a:lnTo>
                <a:lnTo>
                  <a:pt x="41285" y="34549"/>
                </a:lnTo>
                <a:lnTo>
                  <a:pt x="36484" y="32644"/>
                </a:lnTo>
                <a:lnTo>
                  <a:pt x="24963" y="32644"/>
                </a:lnTo>
                <a:lnTo>
                  <a:pt x="19202" y="34549"/>
                </a:lnTo>
                <a:lnTo>
                  <a:pt x="13441" y="38389"/>
                </a:lnTo>
                <a:lnTo>
                  <a:pt x="14401" y="32644"/>
                </a:lnTo>
                <a:lnTo>
                  <a:pt x="16322" y="27828"/>
                </a:lnTo>
                <a:lnTo>
                  <a:pt x="18242" y="23987"/>
                </a:lnTo>
                <a:lnTo>
                  <a:pt x="21122" y="20147"/>
                </a:lnTo>
                <a:lnTo>
                  <a:pt x="24003" y="16306"/>
                </a:lnTo>
                <a:lnTo>
                  <a:pt x="26883" y="13426"/>
                </a:lnTo>
                <a:lnTo>
                  <a:pt x="30723" y="9585"/>
                </a:lnTo>
                <a:lnTo>
                  <a:pt x="33604" y="7680"/>
                </a:lnTo>
                <a:lnTo>
                  <a:pt x="37444" y="5745"/>
                </a:lnTo>
                <a:lnTo>
                  <a:pt x="40325" y="3840"/>
                </a:lnTo>
                <a:lnTo>
                  <a:pt x="45125" y="2880"/>
                </a:lnTo>
                <a:lnTo>
                  <a:pt x="49911" y="2880"/>
                </a:lnTo>
                <a:lnTo>
                  <a:pt x="49911" y="0"/>
                </a:lnTo>
                <a:lnTo>
                  <a:pt x="42230" y="0"/>
                </a:lnTo>
                <a:lnTo>
                  <a:pt x="37444" y="960"/>
                </a:lnTo>
                <a:lnTo>
                  <a:pt x="32644" y="2880"/>
                </a:lnTo>
                <a:lnTo>
                  <a:pt x="27843" y="4800"/>
                </a:lnTo>
                <a:lnTo>
                  <a:pt x="22082" y="8641"/>
                </a:lnTo>
                <a:lnTo>
                  <a:pt x="16322" y="13426"/>
                </a:lnTo>
                <a:lnTo>
                  <a:pt x="11521" y="18242"/>
                </a:lnTo>
                <a:lnTo>
                  <a:pt x="6720" y="23987"/>
                </a:lnTo>
                <a:lnTo>
                  <a:pt x="3840" y="30708"/>
                </a:lnTo>
                <a:lnTo>
                  <a:pt x="960" y="37429"/>
                </a:lnTo>
                <a:lnTo>
                  <a:pt x="0" y="45110"/>
                </a:lnTo>
                <a:lnTo>
                  <a:pt x="0" y="51831"/>
                </a:lnTo>
                <a:lnTo>
                  <a:pt x="378" y="57906"/>
                </a:lnTo>
                <a:lnTo>
                  <a:pt x="4019" y="70236"/>
                </a:lnTo>
                <a:lnTo>
                  <a:pt x="11521" y="80634"/>
                </a:lnTo>
                <a:lnTo>
                  <a:pt x="15361" y="84475"/>
                </a:lnTo>
                <a:lnTo>
                  <a:pt x="13441" y="69113"/>
                </a:lnTo>
                <a:lnTo>
                  <a:pt x="11521" y="64312"/>
                </a:lnTo>
                <a:lnTo>
                  <a:pt x="11521" y="47990"/>
                </a:lnTo>
                <a:lnTo>
                  <a:pt x="12481" y="43190"/>
                </a:lnTo>
                <a:lnTo>
                  <a:pt x="15361" y="40309"/>
                </a:lnTo>
                <a:lnTo>
                  <a:pt x="18242" y="39349"/>
                </a:lnTo>
                <a:lnTo>
                  <a:pt x="20162" y="38389"/>
                </a:lnTo>
                <a:lnTo>
                  <a:pt x="22082" y="38389"/>
                </a:lnTo>
                <a:lnTo>
                  <a:pt x="24003" y="37429"/>
                </a:lnTo>
                <a:lnTo>
                  <a:pt x="29763" y="37429"/>
                </a:lnTo>
                <a:lnTo>
                  <a:pt x="33604" y="40309"/>
                </a:lnTo>
                <a:lnTo>
                  <a:pt x="36484" y="45110"/>
                </a:lnTo>
                <a:lnTo>
                  <a:pt x="39364" y="49910"/>
                </a:lnTo>
                <a:lnTo>
                  <a:pt x="41285" y="56631"/>
                </a:lnTo>
                <a:lnTo>
                  <a:pt x="41285" y="69113"/>
                </a:lnTo>
                <a:lnTo>
                  <a:pt x="39364" y="73914"/>
                </a:lnTo>
                <a:lnTo>
                  <a:pt x="36484" y="77754"/>
                </a:lnTo>
                <a:lnTo>
                  <a:pt x="33604" y="8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" name="object 167"/>
          <p:cNvSpPr/>
          <p:nvPr/>
        </p:nvSpPr>
        <p:spPr>
          <a:xfrm>
            <a:off x="1640829" y="1768038"/>
            <a:ext cx="12481" cy="16322"/>
          </a:xfrm>
          <a:custGeom>
            <a:avLst/>
            <a:gdLst/>
            <a:ahLst/>
            <a:cxnLst/>
            <a:rect l="l" t="t" r="r" b="b"/>
            <a:pathLst>
              <a:path w="12481" h="16322">
                <a:moveTo>
                  <a:pt x="10561" y="13441"/>
                </a:moveTo>
                <a:lnTo>
                  <a:pt x="8641" y="12481"/>
                </a:lnTo>
                <a:lnTo>
                  <a:pt x="6720" y="10561"/>
                </a:lnTo>
                <a:lnTo>
                  <a:pt x="3840" y="7680"/>
                </a:lnTo>
                <a:lnTo>
                  <a:pt x="960" y="3840"/>
                </a:lnTo>
                <a:lnTo>
                  <a:pt x="0" y="0"/>
                </a:lnTo>
                <a:lnTo>
                  <a:pt x="1920" y="15361"/>
                </a:lnTo>
                <a:lnTo>
                  <a:pt x="6720" y="16322"/>
                </a:lnTo>
                <a:lnTo>
                  <a:pt x="12481" y="16322"/>
                </a:lnTo>
                <a:lnTo>
                  <a:pt x="10561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" name="object 168"/>
          <p:cNvSpPr/>
          <p:nvPr/>
        </p:nvSpPr>
        <p:spPr>
          <a:xfrm>
            <a:off x="1707062" y="1777639"/>
            <a:ext cx="7680" cy="6720"/>
          </a:xfrm>
          <a:custGeom>
            <a:avLst/>
            <a:gdLst/>
            <a:ahLst/>
            <a:cxnLst/>
            <a:rect l="l" t="t" r="r" b="b"/>
            <a:pathLst>
              <a:path w="7680" h="6720">
                <a:moveTo>
                  <a:pt x="2880" y="2880"/>
                </a:moveTo>
                <a:lnTo>
                  <a:pt x="0" y="0"/>
                </a:lnTo>
                <a:lnTo>
                  <a:pt x="0" y="6720"/>
                </a:lnTo>
                <a:lnTo>
                  <a:pt x="7680" y="6720"/>
                </a:lnTo>
                <a:lnTo>
                  <a:pt x="7680" y="288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" name="object 169"/>
          <p:cNvSpPr/>
          <p:nvPr/>
        </p:nvSpPr>
        <p:spPr>
          <a:xfrm>
            <a:off x="1688835" y="1698924"/>
            <a:ext cx="52791" cy="85435"/>
          </a:xfrm>
          <a:custGeom>
            <a:avLst/>
            <a:gdLst/>
            <a:ahLst/>
            <a:cxnLst/>
            <a:rect l="l" t="t" r="r" b="b"/>
            <a:pathLst>
              <a:path w="52791" h="85435">
                <a:moveTo>
                  <a:pt x="116" y="47953"/>
                </a:moveTo>
                <a:lnTo>
                  <a:pt x="2044" y="61036"/>
                </a:lnTo>
                <a:lnTo>
                  <a:pt x="6705" y="71993"/>
                </a:lnTo>
                <a:lnTo>
                  <a:pt x="11506" y="81594"/>
                </a:lnTo>
                <a:lnTo>
                  <a:pt x="18227" y="85435"/>
                </a:lnTo>
                <a:lnTo>
                  <a:pt x="18227" y="78714"/>
                </a:lnTo>
                <a:lnTo>
                  <a:pt x="15346" y="72953"/>
                </a:lnTo>
                <a:lnTo>
                  <a:pt x="14567" y="70932"/>
                </a:lnTo>
                <a:lnTo>
                  <a:pt x="12182" y="59463"/>
                </a:lnTo>
                <a:lnTo>
                  <a:pt x="11506" y="45110"/>
                </a:lnTo>
                <a:lnTo>
                  <a:pt x="11506" y="38389"/>
                </a:lnTo>
                <a:lnTo>
                  <a:pt x="12466" y="30708"/>
                </a:lnTo>
                <a:lnTo>
                  <a:pt x="13426" y="23987"/>
                </a:lnTo>
                <a:lnTo>
                  <a:pt x="14386" y="16306"/>
                </a:lnTo>
                <a:lnTo>
                  <a:pt x="16306" y="11521"/>
                </a:lnTo>
                <a:lnTo>
                  <a:pt x="19187" y="7680"/>
                </a:lnTo>
                <a:lnTo>
                  <a:pt x="21107" y="5745"/>
                </a:lnTo>
                <a:lnTo>
                  <a:pt x="23987" y="4800"/>
                </a:lnTo>
                <a:lnTo>
                  <a:pt x="30708" y="4800"/>
                </a:lnTo>
                <a:lnTo>
                  <a:pt x="32628" y="6720"/>
                </a:lnTo>
                <a:lnTo>
                  <a:pt x="34549" y="8641"/>
                </a:lnTo>
                <a:lnTo>
                  <a:pt x="36469" y="11521"/>
                </a:lnTo>
                <a:lnTo>
                  <a:pt x="38389" y="16306"/>
                </a:lnTo>
                <a:lnTo>
                  <a:pt x="40309" y="22082"/>
                </a:lnTo>
                <a:lnTo>
                  <a:pt x="41269" y="30708"/>
                </a:lnTo>
                <a:lnTo>
                  <a:pt x="41269" y="39349"/>
                </a:lnTo>
                <a:lnTo>
                  <a:pt x="41204" y="45163"/>
                </a:lnTo>
                <a:lnTo>
                  <a:pt x="40316" y="58917"/>
                </a:lnTo>
                <a:lnTo>
                  <a:pt x="38389" y="69113"/>
                </a:lnTo>
                <a:lnTo>
                  <a:pt x="37429" y="73914"/>
                </a:lnTo>
                <a:lnTo>
                  <a:pt x="35509" y="76794"/>
                </a:lnTo>
                <a:lnTo>
                  <a:pt x="32628" y="78714"/>
                </a:lnTo>
                <a:lnTo>
                  <a:pt x="30708" y="80634"/>
                </a:lnTo>
                <a:lnTo>
                  <a:pt x="27828" y="81594"/>
                </a:lnTo>
                <a:lnTo>
                  <a:pt x="25908" y="81594"/>
                </a:lnTo>
                <a:lnTo>
                  <a:pt x="25908" y="85435"/>
                </a:lnTo>
                <a:lnTo>
                  <a:pt x="29748" y="85435"/>
                </a:lnTo>
                <a:lnTo>
                  <a:pt x="33588" y="84475"/>
                </a:lnTo>
                <a:lnTo>
                  <a:pt x="38389" y="81594"/>
                </a:lnTo>
                <a:lnTo>
                  <a:pt x="42230" y="78714"/>
                </a:lnTo>
                <a:lnTo>
                  <a:pt x="46070" y="72953"/>
                </a:lnTo>
                <a:lnTo>
                  <a:pt x="48950" y="67193"/>
                </a:lnTo>
                <a:lnTo>
                  <a:pt x="51831" y="60472"/>
                </a:lnTo>
                <a:lnTo>
                  <a:pt x="52791" y="51831"/>
                </a:lnTo>
                <a:lnTo>
                  <a:pt x="52791" y="42230"/>
                </a:lnTo>
                <a:lnTo>
                  <a:pt x="52220" y="32554"/>
                </a:lnTo>
                <a:lnTo>
                  <a:pt x="49160" y="20124"/>
                </a:lnTo>
                <a:lnTo>
                  <a:pt x="43190" y="9585"/>
                </a:lnTo>
                <a:lnTo>
                  <a:pt x="38389" y="3840"/>
                </a:lnTo>
                <a:lnTo>
                  <a:pt x="32628" y="0"/>
                </a:lnTo>
                <a:lnTo>
                  <a:pt x="23027" y="0"/>
                </a:lnTo>
                <a:lnTo>
                  <a:pt x="19187" y="1920"/>
                </a:lnTo>
                <a:lnTo>
                  <a:pt x="15346" y="3840"/>
                </a:lnTo>
                <a:lnTo>
                  <a:pt x="10546" y="7680"/>
                </a:lnTo>
                <a:lnTo>
                  <a:pt x="6705" y="12466"/>
                </a:lnTo>
                <a:lnTo>
                  <a:pt x="3840" y="19187"/>
                </a:lnTo>
                <a:lnTo>
                  <a:pt x="960" y="25923"/>
                </a:lnTo>
                <a:lnTo>
                  <a:pt x="0" y="34549"/>
                </a:lnTo>
                <a:lnTo>
                  <a:pt x="0" y="43190"/>
                </a:lnTo>
                <a:lnTo>
                  <a:pt x="116" y="479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" name="object 170"/>
          <p:cNvSpPr/>
          <p:nvPr/>
        </p:nvSpPr>
        <p:spPr>
          <a:xfrm>
            <a:off x="1750268" y="1698924"/>
            <a:ext cx="95036" cy="87355"/>
          </a:xfrm>
          <a:custGeom>
            <a:avLst/>
            <a:gdLst/>
            <a:ahLst/>
            <a:cxnLst/>
            <a:rect l="l" t="t" r="r" b="b"/>
            <a:pathLst>
              <a:path w="95036" h="87355">
                <a:moveTo>
                  <a:pt x="960" y="30708"/>
                </a:moveTo>
                <a:lnTo>
                  <a:pt x="2880" y="34549"/>
                </a:lnTo>
                <a:lnTo>
                  <a:pt x="4800" y="37429"/>
                </a:lnTo>
                <a:lnTo>
                  <a:pt x="6720" y="40309"/>
                </a:lnTo>
                <a:lnTo>
                  <a:pt x="9601" y="42230"/>
                </a:lnTo>
                <a:lnTo>
                  <a:pt x="11521" y="44150"/>
                </a:lnTo>
                <a:lnTo>
                  <a:pt x="11521" y="35509"/>
                </a:lnTo>
                <a:lnTo>
                  <a:pt x="10561" y="32644"/>
                </a:lnTo>
                <a:lnTo>
                  <a:pt x="9601" y="27828"/>
                </a:lnTo>
                <a:lnTo>
                  <a:pt x="9601" y="14401"/>
                </a:lnTo>
                <a:lnTo>
                  <a:pt x="10561" y="9585"/>
                </a:lnTo>
                <a:lnTo>
                  <a:pt x="12481" y="6720"/>
                </a:lnTo>
                <a:lnTo>
                  <a:pt x="14401" y="4800"/>
                </a:lnTo>
                <a:lnTo>
                  <a:pt x="16322" y="3840"/>
                </a:lnTo>
                <a:lnTo>
                  <a:pt x="20162" y="3840"/>
                </a:lnTo>
                <a:lnTo>
                  <a:pt x="21107" y="4800"/>
                </a:lnTo>
                <a:lnTo>
                  <a:pt x="23042" y="6720"/>
                </a:lnTo>
                <a:lnTo>
                  <a:pt x="24947" y="9585"/>
                </a:lnTo>
                <a:lnTo>
                  <a:pt x="25923" y="15361"/>
                </a:lnTo>
                <a:lnTo>
                  <a:pt x="25923" y="29748"/>
                </a:lnTo>
                <a:lnTo>
                  <a:pt x="24947" y="35509"/>
                </a:lnTo>
                <a:lnTo>
                  <a:pt x="23042" y="38389"/>
                </a:lnTo>
                <a:lnTo>
                  <a:pt x="21107" y="40309"/>
                </a:lnTo>
                <a:lnTo>
                  <a:pt x="20162" y="41269"/>
                </a:lnTo>
                <a:lnTo>
                  <a:pt x="15361" y="41269"/>
                </a:lnTo>
                <a:lnTo>
                  <a:pt x="14401" y="40309"/>
                </a:lnTo>
                <a:lnTo>
                  <a:pt x="14401" y="45110"/>
                </a:lnTo>
                <a:lnTo>
                  <a:pt x="23042" y="45110"/>
                </a:lnTo>
                <a:lnTo>
                  <a:pt x="26883" y="42230"/>
                </a:lnTo>
                <a:lnTo>
                  <a:pt x="30723" y="39349"/>
                </a:lnTo>
                <a:lnTo>
                  <a:pt x="33604" y="34549"/>
                </a:lnTo>
                <a:lnTo>
                  <a:pt x="35509" y="29748"/>
                </a:lnTo>
                <a:lnTo>
                  <a:pt x="35509" y="16306"/>
                </a:lnTo>
                <a:lnTo>
                  <a:pt x="33604" y="11521"/>
                </a:lnTo>
                <a:lnTo>
                  <a:pt x="30723" y="6720"/>
                </a:lnTo>
                <a:lnTo>
                  <a:pt x="27828" y="1920"/>
                </a:lnTo>
                <a:lnTo>
                  <a:pt x="23987" y="0"/>
                </a:lnTo>
                <a:lnTo>
                  <a:pt x="15361" y="0"/>
                </a:lnTo>
                <a:lnTo>
                  <a:pt x="12481" y="960"/>
                </a:lnTo>
                <a:lnTo>
                  <a:pt x="9601" y="2880"/>
                </a:lnTo>
                <a:lnTo>
                  <a:pt x="6720" y="4800"/>
                </a:lnTo>
                <a:lnTo>
                  <a:pt x="4800" y="7680"/>
                </a:lnTo>
                <a:lnTo>
                  <a:pt x="2880" y="10561"/>
                </a:lnTo>
                <a:lnTo>
                  <a:pt x="960" y="14401"/>
                </a:lnTo>
                <a:lnTo>
                  <a:pt x="0" y="18242"/>
                </a:lnTo>
                <a:lnTo>
                  <a:pt x="0" y="26868"/>
                </a:lnTo>
                <a:lnTo>
                  <a:pt x="960" y="30708"/>
                </a:lnTo>
                <a:close/>
              </a:path>
              <a:path w="95036" h="87355">
                <a:moveTo>
                  <a:pt x="74874" y="0"/>
                </a:moveTo>
                <a:lnTo>
                  <a:pt x="15361" y="87355"/>
                </a:lnTo>
                <a:lnTo>
                  <a:pt x="20162" y="87355"/>
                </a:lnTo>
                <a:lnTo>
                  <a:pt x="80634" y="0"/>
                </a:lnTo>
                <a:lnTo>
                  <a:pt x="74874" y="0"/>
                </a:lnTo>
                <a:close/>
              </a:path>
              <a:path w="95036" h="87355">
                <a:moveTo>
                  <a:pt x="14401" y="45110"/>
                </a:moveTo>
                <a:lnTo>
                  <a:pt x="14401" y="40309"/>
                </a:lnTo>
                <a:lnTo>
                  <a:pt x="13441" y="39349"/>
                </a:lnTo>
                <a:lnTo>
                  <a:pt x="12481" y="37429"/>
                </a:lnTo>
                <a:lnTo>
                  <a:pt x="11521" y="35509"/>
                </a:lnTo>
                <a:lnTo>
                  <a:pt x="11521" y="44150"/>
                </a:lnTo>
                <a:lnTo>
                  <a:pt x="14401" y="45110"/>
                </a:lnTo>
                <a:close/>
              </a:path>
              <a:path w="95036" h="87355">
                <a:moveTo>
                  <a:pt x="72953" y="81594"/>
                </a:moveTo>
                <a:lnTo>
                  <a:pt x="71033" y="78714"/>
                </a:lnTo>
                <a:lnTo>
                  <a:pt x="71993" y="86395"/>
                </a:lnTo>
                <a:lnTo>
                  <a:pt x="74874" y="87355"/>
                </a:lnTo>
                <a:lnTo>
                  <a:pt x="73914" y="83515"/>
                </a:lnTo>
                <a:lnTo>
                  <a:pt x="72953" y="81594"/>
                </a:lnTo>
                <a:close/>
              </a:path>
              <a:path w="95036" h="87355">
                <a:moveTo>
                  <a:pt x="60472" y="65272"/>
                </a:moveTo>
                <a:lnTo>
                  <a:pt x="60472" y="70073"/>
                </a:lnTo>
                <a:lnTo>
                  <a:pt x="61432" y="73914"/>
                </a:lnTo>
                <a:lnTo>
                  <a:pt x="62392" y="76794"/>
                </a:lnTo>
                <a:lnTo>
                  <a:pt x="64312" y="80634"/>
                </a:lnTo>
                <a:lnTo>
                  <a:pt x="66233" y="83515"/>
                </a:lnTo>
                <a:lnTo>
                  <a:pt x="69113" y="85435"/>
                </a:lnTo>
                <a:lnTo>
                  <a:pt x="71993" y="86395"/>
                </a:lnTo>
                <a:lnTo>
                  <a:pt x="71033" y="78714"/>
                </a:lnTo>
                <a:lnTo>
                  <a:pt x="70073" y="72953"/>
                </a:lnTo>
                <a:lnTo>
                  <a:pt x="70073" y="58552"/>
                </a:lnTo>
                <a:lnTo>
                  <a:pt x="71033" y="52791"/>
                </a:lnTo>
                <a:lnTo>
                  <a:pt x="72953" y="49910"/>
                </a:lnTo>
                <a:lnTo>
                  <a:pt x="73914" y="47990"/>
                </a:lnTo>
                <a:lnTo>
                  <a:pt x="75834" y="47030"/>
                </a:lnTo>
                <a:lnTo>
                  <a:pt x="79674" y="47030"/>
                </a:lnTo>
                <a:lnTo>
                  <a:pt x="81594" y="47990"/>
                </a:lnTo>
                <a:lnTo>
                  <a:pt x="82555" y="49910"/>
                </a:lnTo>
                <a:lnTo>
                  <a:pt x="84475" y="52791"/>
                </a:lnTo>
                <a:lnTo>
                  <a:pt x="85435" y="58552"/>
                </a:lnTo>
                <a:lnTo>
                  <a:pt x="85435" y="72953"/>
                </a:lnTo>
                <a:lnTo>
                  <a:pt x="84475" y="77754"/>
                </a:lnTo>
                <a:lnTo>
                  <a:pt x="82555" y="80634"/>
                </a:lnTo>
                <a:lnTo>
                  <a:pt x="81594" y="83515"/>
                </a:lnTo>
                <a:lnTo>
                  <a:pt x="79674" y="84475"/>
                </a:lnTo>
                <a:lnTo>
                  <a:pt x="75834" y="84475"/>
                </a:lnTo>
                <a:lnTo>
                  <a:pt x="73914" y="83515"/>
                </a:lnTo>
                <a:lnTo>
                  <a:pt x="74874" y="87355"/>
                </a:lnTo>
                <a:lnTo>
                  <a:pt x="82555" y="87355"/>
                </a:lnTo>
                <a:lnTo>
                  <a:pt x="87355" y="85435"/>
                </a:lnTo>
                <a:lnTo>
                  <a:pt x="90236" y="82555"/>
                </a:lnTo>
                <a:lnTo>
                  <a:pt x="94076" y="78714"/>
                </a:lnTo>
                <a:lnTo>
                  <a:pt x="95036" y="72953"/>
                </a:lnTo>
                <a:lnTo>
                  <a:pt x="95036" y="57591"/>
                </a:lnTo>
                <a:lnTo>
                  <a:pt x="93116" y="53751"/>
                </a:lnTo>
                <a:lnTo>
                  <a:pt x="91196" y="50871"/>
                </a:lnTo>
                <a:lnTo>
                  <a:pt x="89275" y="47990"/>
                </a:lnTo>
                <a:lnTo>
                  <a:pt x="86395" y="46070"/>
                </a:lnTo>
                <a:lnTo>
                  <a:pt x="83515" y="44150"/>
                </a:lnTo>
                <a:lnTo>
                  <a:pt x="80634" y="43190"/>
                </a:lnTo>
                <a:lnTo>
                  <a:pt x="74874" y="43190"/>
                </a:lnTo>
                <a:lnTo>
                  <a:pt x="71993" y="44150"/>
                </a:lnTo>
                <a:lnTo>
                  <a:pt x="69113" y="46070"/>
                </a:lnTo>
                <a:lnTo>
                  <a:pt x="66233" y="47990"/>
                </a:lnTo>
                <a:lnTo>
                  <a:pt x="64312" y="50871"/>
                </a:lnTo>
                <a:lnTo>
                  <a:pt x="62392" y="53751"/>
                </a:lnTo>
                <a:lnTo>
                  <a:pt x="61432" y="57591"/>
                </a:lnTo>
                <a:lnTo>
                  <a:pt x="60472" y="61432"/>
                </a:lnTo>
                <a:lnTo>
                  <a:pt x="60472" y="65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" name="object 171"/>
          <p:cNvSpPr/>
          <p:nvPr/>
        </p:nvSpPr>
        <p:spPr>
          <a:xfrm>
            <a:off x="1626428" y="1378290"/>
            <a:ext cx="51846" cy="83515"/>
          </a:xfrm>
          <a:custGeom>
            <a:avLst/>
            <a:gdLst/>
            <a:ahLst/>
            <a:cxnLst/>
            <a:rect l="l" t="t" r="r" b="b"/>
            <a:pathLst>
              <a:path w="51846" h="83515">
                <a:moveTo>
                  <a:pt x="51846" y="0"/>
                </a:moveTo>
                <a:lnTo>
                  <a:pt x="7680" y="0"/>
                </a:lnTo>
                <a:lnTo>
                  <a:pt x="0" y="19202"/>
                </a:lnTo>
                <a:lnTo>
                  <a:pt x="1920" y="20162"/>
                </a:lnTo>
                <a:lnTo>
                  <a:pt x="3840" y="16322"/>
                </a:lnTo>
                <a:lnTo>
                  <a:pt x="6720" y="12481"/>
                </a:lnTo>
                <a:lnTo>
                  <a:pt x="9601" y="11521"/>
                </a:lnTo>
                <a:lnTo>
                  <a:pt x="11521" y="9601"/>
                </a:lnTo>
                <a:lnTo>
                  <a:pt x="42245" y="9601"/>
                </a:lnTo>
                <a:lnTo>
                  <a:pt x="17282" y="83515"/>
                </a:lnTo>
                <a:lnTo>
                  <a:pt x="24963" y="83515"/>
                </a:lnTo>
                <a:lnTo>
                  <a:pt x="51846" y="1920"/>
                </a:lnTo>
                <a:lnTo>
                  <a:pt x="5184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" name="object 172"/>
          <p:cNvSpPr/>
          <p:nvPr/>
        </p:nvSpPr>
        <p:spPr>
          <a:xfrm>
            <a:off x="1707062" y="1455084"/>
            <a:ext cx="7680" cy="6720"/>
          </a:xfrm>
          <a:custGeom>
            <a:avLst/>
            <a:gdLst/>
            <a:ahLst/>
            <a:cxnLst/>
            <a:rect l="l" t="t" r="r" b="b"/>
            <a:pathLst>
              <a:path w="7680" h="6720">
                <a:moveTo>
                  <a:pt x="2880" y="2880"/>
                </a:moveTo>
                <a:lnTo>
                  <a:pt x="0" y="0"/>
                </a:lnTo>
                <a:lnTo>
                  <a:pt x="0" y="6720"/>
                </a:lnTo>
                <a:lnTo>
                  <a:pt x="7680" y="6720"/>
                </a:lnTo>
                <a:lnTo>
                  <a:pt x="7680" y="288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" name="object 173"/>
          <p:cNvSpPr/>
          <p:nvPr/>
        </p:nvSpPr>
        <p:spPr>
          <a:xfrm>
            <a:off x="1688835" y="1376370"/>
            <a:ext cx="52791" cy="85435"/>
          </a:xfrm>
          <a:custGeom>
            <a:avLst/>
            <a:gdLst/>
            <a:ahLst/>
            <a:cxnLst/>
            <a:rect l="l" t="t" r="r" b="b"/>
            <a:pathLst>
              <a:path w="52791" h="85435">
                <a:moveTo>
                  <a:pt x="73" y="46736"/>
                </a:moveTo>
                <a:lnTo>
                  <a:pt x="1939" y="59766"/>
                </a:lnTo>
                <a:lnTo>
                  <a:pt x="6705" y="71033"/>
                </a:lnTo>
                <a:lnTo>
                  <a:pt x="11506" y="80634"/>
                </a:lnTo>
                <a:lnTo>
                  <a:pt x="18227" y="85435"/>
                </a:lnTo>
                <a:lnTo>
                  <a:pt x="18227" y="78714"/>
                </a:lnTo>
                <a:lnTo>
                  <a:pt x="15346" y="71993"/>
                </a:lnTo>
                <a:lnTo>
                  <a:pt x="14811" y="70654"/>
                </a:lnTo>
                <a:lnTo>
                  <a:pt x="12234" y="59101"/>
                </a:lnTo>
                <a:lnTo>
                  <a:pt x="11506" y="45110"/>
                </a:lnTo>
                <a:lnTo>
                  <a:pt x="11506" y="37444"/>
                </a:lnTo>
                <a:lnTo>
                  <a:pt x="12466" y="30723"/>
                </a:lnTo>
                <a:lnTo>
                  <a:pt x="13426" y="23042"/>
                </a:lnTo>
                <a:lnTo>
                  <a:pt x="14386" y="16322"/>
                </a:lnTo>
                <a:lnTo>
                  <a:pt x="16306" y="10561"/>
                </a:lnTo>
                <a:lnTo>
                  <a:pt x="19187" y="7680"/>
                </a:lnTo>
                <a:lnTo>
                  <a:pt x="21107" y="4800"/>
                </a:lnTo>
                <a:lnTo>
                  <a:pt x="23987" y="3840"/>
                </a:lnTo>
                <a:lnTo>
                  <a:pt x="28788" y="3840"/>
                </a:lnTo>
                <a:lnTo>
                  <a:pt x="32628" y="5760"/>
                </a:lnTo>
                <a:lnTo>
                  <a:pt x="34549" y="7680"/>
                </a:lnTo>
                <a:lnTo>
                  <a:pt x="36469" y="11521"/>
                </a:lnTo>
                <a:lnTo>
                  <a:pt x="38389" y="15361"/>
                </a:lnTo>
                <a:lnTo>
                  <a:pt x="40309" y="22082"/>
                </a:lnTo>
                <a:lnTo>
                  <a:pt x="41269" y="29763"/>
                </a:lnTo>
                <a:lnTo>
                  <a:pt x="41269" y="39364"/>
                </a:lnTo>
                <a:lnTo>
                  <a:pt x="41204" y="44790"/>
                </a:lnTo>
                <a:lnTo>
                  <a:pt x="40317" y="58215"/>
                </a:lnTo>
                <a:lnTo>
                  <a:pt x="38389" y="69113"/>
                </a:lnTo>
                <a:lnTo>
                  <a:pt x="37429" y="72953"/>
                </a:lnTo>
                <a:lnTo>
                  <a:pt x="35509" y="76794"/>
                </a:lnTo>
                <a:lnTo>
                  <a:pt x="32628" y="78714"/>
                </a:lnTo>
                <a:lnTo>
                  <a:pt x="30708" y="80634"/>
                </a:lnTo>
                <a:lnTo>
                  <a:pt x="27828" y="81594"/>
                </a:lnTo>
                <a:lnTo>
                  <a:pt x="25908" y="81594"/>
                </a:lnTo>
                <a:lnTo>
                  <a:pt x="25908" y="85435"/>
                </a:lnTo>
                <a:lnTo>
                  <a:pt x="29748" y="85435"/>
                </a:lnTo>
                <a:lnTo>
                  <a:pt x="33588" y="83515"/>
                </a:lnTo>
                <a:lnTo>
                  <a:pt x="38389" y="80634"/>
                </a:lnTo>
                <a:lnTo>
                  <a:pt x="42230" y="77754"/>
                </a:lnTo>
                <a:lnTo>
                  <a:pt x="46070" y="72953"/>
                </a:lnTo>
                <a:lnTo>
                  <a:pt x="48950" y="66233"/>
                </a:lnTo>
                <a:lnTo>
                  <a:pt x="51831" y="59512"/>
                </a:lnTo>
                <a:lnTo>
                  <a:pt x="52791" y="51831"/>
                </a:lnTo>
                <a:lnTo>
                  <a:pt x="52791" y="42230"/>
                </a:lnTo>
                <a:lnTo>
                  <a:pt x="52221" y="32022"/>
                </a:lnTo>
                <a:lnTo>
                  <a:pt x="49162" y="19459"/>
                </a:lnTo>
                <a:lnTo>
                  <a:pt x="43190" y="9601"/>
                </a:lnTo>
                <a:lnTo>
                  <a:pt x="38389" y="2880"/>
                </a:lnTo>
                <a:lnTo>
                  <a:pt x="32628" y="0"/>
                </a:lnTo>
                <a:lnTo>
                  <a:pt x="23027" y="0"/>
                </a:lnTo>
                <a:lnTo>
                  <a:pt x="19187" y="960"/>
                </a:lnTo>
                <a:lnTo>
                  <a:pt x="15346" y="3840"/>
                </a:lnTo>
                <a:lnTo>
                  <a:pt x="10546" y="6720"/>
                </a:lnTo>
                <a:lnTo>
                  <a:pt x="6705" y="12481"/>
                </a:lnTo>
                <a:lnTo>
                  <a:pt x="3840" y="19202"/>
                </a:lnTo>
                <a:lnTo>
                  <a:pt x="960" y="25923"/>
                </a:lnTo>
                <a:lnTo>
                  <a:pt x="0" y="33604"/>
                </a:lnTo>
                <a:lnTo>
                  <a:pt x="0" y="43205"/>
                </a:lnTo>
                <a:lnTo>
                  <a:pt x="73" y="467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" name="object 174"/>
          <p:cNvSpPr/>
          <p:nvPr/>
        </p:nvSpPr>
        <p:spPr>
          <a:xfrm>
            <a:off x="1750268" y="1376370"/>
            <a:ext cx="95036" cy="87355"/>
          </a:xfrm>
          <a:custGeom>
            <a:avLst/>
            <a:gdLst/>
            <a:ahLst/>
            <a:cxnLst/>
            <a:rect l="l" t="t" r="r" b="b"/>
            <a:pathLst>
              <a:path w="95036" h="87355">
                <a:moveTo>
                  <a:pt x="960" y="29763"/>
                </a:moveTo>
                <a:lnTo>
                  <a:pt x="2880" y="33604"/>
                </a:lnTo>
                <a:lnTo>
                  <a:pt x="4800" y="37444"/>
                </a:lnTo>
                <a:lnTo>
                  <a:pt x="6720" y="39364"/>
                </a:lnTo>
                <a:lnTo>
                  <a:pt x="9601" y="41269"/>
                </a:lnTo>
                <a:lnTo>
                  <a:pt x="11521" y="43205"/>
                </a:lnTo>
                <a:lnTo>
                  <a:pt x="11521" y="34549"/>
                </a:lnTo>
                <a:lnTo>
                  <a:pt x="10561" y="31683"/>
                </a:lnTo>
                <a:lnTo>
                  <a:pt x="9601" y="27843"/>
                </a:lnTo>
                <a:lnTo>
                  <a:pt x="9601" y="14401"/>
                </a:lnTo>
                <a:lnTo>
                  <a:pt x="10561" y="8641"/>
                </a:lnTo>
                <a:lnTo>
                  <a:pt x="12481" y="6720"/>
                </a:lnTo>
                <a:lnTo>
                  <a:pt x="14401" y="3840"/>
                </a:lnTo>
                <a:lnTo>
                  <a:pt x="16322" y="2880"/>
                </a:lnTo>
                <a:lnTo>
                  <a:pt x="20162" y="2880"/>
                </a:lnTo>
                <a:lnTo>
                  <a:pt x="21107" y="3840"/>
                </a:lnTo>
                <a:lnTo>
                  <a:pt x="23042" y="5760"/>
                </a:lnTo>
                <a:lnTo>
                  <a:pt x="24947" y="9601"/>
                </a:lnTo>
                <a:lnTo>
                  <a:pt x="25923" y="14401"/>
                </a:lnTo>
                <a:lnTo>
                  <a:pt x="25923" y="29763"/>
                </a:lnTo>
                <a:lnTo>
                  <a:pt x="24947" y="34549"/>
                </a:lnTo>
                <a:lnTo>
                  <a:pt x="23042" y="38389"/>
                </a:lnTo>
                <a:lnTo>
                  <a:pt x="21107" y="40325"/>
                </a:lnTo>
                <a:lnTo>
                  <a:pt x="20162" y="41269"/>
                </a:lnTo>
                <a:lnTo>
                  <a:pt x="16322" y="41269"/>
                </a:lnTo>
                <a:lnTo>
                  <a:pt x="15361" y="40325"/>
                </a:lnTo>
                <a:lnTo>
                  <a:pt x="14401" y="40325"/>
                </a:lnTo>
                <a:lnTo>
                  <a:pt x="14401" y="44165"/>
                </a:lnTo>
                <a:lnTo>
                  <a:pt x="23042" y="44165"/>
                </a:lnTo>
                <a:lnTo>
                  <a:pt x="26883" y="42230"/>
                </a:lnTo>
                <a:lnTo>
                  <a:pt x="30723" y="38389"/>
                </a:lnTo>
                <a:lnTo>
                  <a:pt x="33604" y="34549"/>
                </a:lnTo>
                <a:lnTo>
                  <a:pt x="35509" y="28803"/>
                </a:lnTo>
                <a:lnTo>
                  <a:pt x="35509" y="16322"/>
                </a:lnTo>
                <a:lnTo>
                  <a:pt x="33604" y="10561"/>
                </a:lnTo>
                <a:lnTo>
                  <a:pt x="30723" y="6720"/>
                </a:lnTo>
                <a:lnTo>
                  <a:pt x="27828" y="1920"/>
                </a:lnTo>
                <a:lnTo>
                  <a:pt x="23987" y="0"/>
                </a:lnTo>
                <a:lnTo>
                  <a:pt x="15361" y="0"/>
                </a:lnTo>
                <a:lnTo>
                  <a:pt x="12481" y="960"/>
                </a:lnTo>
                <a:lnTo>
                  <a:pt x="9601" y="1920"/>
                </a:lnTo>
                <a:lnTo>
                  <a:pt x="6720" y="3840"/>
                </a:lnTo>
                <a:lnTo>
                  <a:pt x="4800" y="6720"/>
                </a:lnTo>
                <a:lnTo>
                  <a:pt x="2880" y="10561"/>
                </a:lnTo>
                <a:lnTo>
                  <a:pt x="960" y="13441"/>
                </a:lnTo>
                <a:lnTo>
                  <a:pt x="0" y="18242"/>
                </a:lnTo>
                <a:lnTo>
                  <a:pt x="0" y="25923"/>
                </a:lnTo>
                <a:lnTo>
                  <a:pt x="960" y="29763"/>
                </a:lnTo>
                <a:close/>
              </a:path>
              <a:path w="95036" h="87355">
                <a:moveTo>
                  <a:pt x="74874" y="0"/>
                </a:moveTo>
                <a:lnTo>
                  <a:pt x="15361" y="87355"/>
                </a:lnTo>
                <a:lnTo>
                  <a:pt x="20162" y="87355"/>
                </a:lnTo>
                <a:lnTo>
                  <a:pt x="80634" y="0"/>
                </a:lnTo>
                <a:lnTo>
                  <a:pt x="74874" y="0"/>
                </a:lnTo>
                <a:close/>
              </a:path>
              <a:path w="95036" h="87355">
                <a:moveTo>
                  <a:pt x="14401" y="44165"/>
                </a:moveTo>
                <a:lnTo>
                  <a:pt x="14401" y="40325"/>
                </a:lnTo>
                <a:lnTo>
                  <a:pt x="13441" y="38389"/>
                </a:lnTo>
                <a:lnTo>
                  <a:pt x="12481" y="37444"/>
                </a:lnTo>
                <a:lnTo>
                  <a:pt x="11521" y="34549"/>
                </a:lnTo>
                <a:lnTo>
                  <a:pt x="11521" y="43205"/>
                </a:lnTo>
                <a:lnTo>
                  <a:pt x="14401" y="44165"/>
                </a:lnTo>
                <a:close/>
              </a:path>
              <a:path w="95036" h="87355">
                <a:moveTo>
                  <a:pt x="72953" y="80634"/>
                </a:moveTo>
                <a:lnTo>
                  <a:pt x="71033" y="77754"/>
                </a:lnTo>
                <a:lnTo>
                  <a:pt x="71993" y="86395"/>
                </a:lnTo>
                <a:lnTo>
                  <a:pt x="74874" y="87355"/>
                </a:lnTo>
                <a:lnTo>
                  <a:pt x="73914" y="82555"/>
                </a:lnTo>
                <a:lnTo>
                  <a:pt x="72953" y="80634"/>
                </a:lnTo>
                <a:close/>
              </a:path>
              <a:path w="95036" h="87355">
                <a:moveTo>
                  <a:pt x="60472" y="65272"/>
                </a:moveTo>
                <a:lnTo>
                  <a:pt x="60472" y="69113"/>
                </a:lnTo>
                <a:lnTo>
                  <a:pt x="61432" y="72953"/>
                </a:lnTo>
                <a:lnTo>
                  <a:pt x="62392" y="76794"/>
                </a:lnTo>
                <a:lnTo>
                  <a:pt x="64312" y="80634"/>
                </a:lnTo>
                <a:lnTo>
                  <a:pt x="66233" y="82555"/>
                </a:lnTo>
                <a:lnTo>
                  <a:pt x="69113" y="84475"/>
                </a:lnTo>
                <a:lnTo>
                  <a:pt x="71993" y="86395"/>
                </a:lnTo>
                <a:lnTo>
                  <a:pt x="71033" y="77754"/>
                </a:lnTo>
                <a:lnTo>
                  <a:pt x="70073" y="72953"/>
                </a:lnTo>
                <a:lnTo>
                  <a:pt x="70073" y="57607"/>
                </a:lnTo>
                <a:lnTo>
                  <a:pt x="71033" y="51831"/>
                </a:lnTo>
                <a:lnTo>
                  <a:pt x="72953" y="49910"/>
                </a:lnTo>
                <a:lnTo>
                  <a:pt x="73914" y="47045"/>
                </a:lnTo>
                <a:lnTo>
                  <a:pt x="75834" y="46070"/>
                </a:lnTo>
                <a:lnTo>
                  <a:pt x="79674" y="46070"/>
                </a:lnTo>
                <a:lnTo>
                  <a:pt x="81594" y="47045"/>
                </a:lnTo>
                <a:lnTo>
                  <a:pt x="82555" y="48950"/>
                </a:lnTo>
                <a:lnTo>
                  <a:pt x="84475" y="52791"/>
                </a:lnTo>
                <a:lnTo>
                  <a:pt x="85435" y="57607"/>
                </a:lnTo>
                <a:lnTo>
                  <a:pt x="85435" y="72953"/>
                </a:lnTo>
                <a:lnTo>
                  <a:pt x="84475" y="77754"/>
                </a:lnTo>
                <a:lnTo>
                  <a:pt x="82555" y="80634"/>
                </a:lnTo>
                <a:lnTo>
                  <a:pt x="81594" y="82555"/>
                </a:lnTo>
                <a:lnTo>
                  <a:pt x="79674" y="83515"/>
                </a:lnTo>
                <a:lnTo>
                  <a:pt x="75834" y="83515"/>
                </a:lnTo>
                <a:lnTo>
                  <a:pt x="73914" y="82555"/>
                </a:lnTo>
                <a:lnTo>
                  <a:pt x="74874" y="87355"/>
                </a:lnTo>
                <a:lnTo>
                  <a:pt x="82555" y="87355"/>
                </a:lnTo>
                <a:lnTo>
                  <a:pt x="87355" y="85435"/>
                </a:lnTo>
                <a:lnTo>
                  <a:pt x="90236" y="81594"/>
                </a:lnTo>
                <a:lnTo>
                  <a:pt x="94076" y="77754"/>
                </a:lnTo>
                <a:lnTo>
                  <a:pt x="95036" y="71993"/>
                </a:lnTo>
                <a:lnTo>
                  <a:pt x="95036" y="57607"/>
                </a:lnTo>
                <a:lnTo>
                  <a:pt x="93116" y="53766"/>
                </a:lnTo>
                <a:lnTo>
                  <a:pt x="91196" y="49910"/>
                </a:lnTo>
                <a:lnTo>
                  <a:pt x="89275" y="47990"/>
                </a:lnTo>
                <a:lnTo>
                  <a:pt x="86395" y="46070"/>
                </a:lnTo>
                <a:lnTo>
                  <a:pt x="83515" y="44165"/>
                </a:lnTo>
                <a:lnTo>
                  <a:pt x="80634" y="43205"/>
                </a:lnTo>
                <a:lnTo>
                  <a:pt x="74874" y="43205"/>
                </a:lnTo>
                <a:lnTo>
                  <a:pt x="71993" y="44165"/>
                </a:lnTo>
                <a:lnTo>
                  <a:pt x="69113" y="46070"/>
                </a:lnTo>
                <a:lnTo>
                  <a:pt x="66233" y="47045"/>
                </a:lnTo>
                <a:lnTo>
                  <a:pt x="64312" y="49910"/>
                </a:lnTo>
                <a:lnTo>
                  <a:pt x="62392" y="53766"/>
                </a:lnTo>
                <a:lnTo>
                  <a:pt x="61432" y="56631"/>
                </a:lnTo>
                <a:lnTo>
                  <a:pt x="60472" y="60472"/>
                </a:lnTo>
                <a:lnTo>
                  <a:pt x="60472" y="65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" name="object 175"/>
          <p:cNvSpPr/>
          <p:nvPr/>
        </p:nvSpPr>
        <p:spPr>
          <a:xfrm>
            <a:off x="1629308" y="1078778"/>
            <a:ext cx="47030" cy="59512"/>
          </a:xfrm>
          <a:custGeom>
            <a:avLst/>
            <a:gdLst/>
            <a:ahLst/>
            <a:cxnLst/>
            <a:rect l="l" t="t" r="r" b="b"/>
            <a:pathLst>
              <a:path w="47030" h="59512">
                <a:moveTo>
                  <a:pt x="3840" y="28803"/>
                </a:moveTo>
                <a:lnTo>
                  <a:pt x="960" y="32644"/>
                </a:lnTo>
                <a:lnTo>
                  <a:pt x="0" y="35524"/>
                </a:lnTo>
                <a:lnTo>
                  <a:pt x="0" y="44165"/>
                </a:lnTo>
                <a:lnTo>
                  <a:pt x="1920" y="48950"/>
                </a:lnTo>
                <a:lnTo>
                  <a:pt x="4800" y="52791"/>
                </a:lnTo>
                <a:lnTo>
                  <a:pt x="9601" y="57607"/>
                </a:lnTo>
                <a:lnTo>
                  <a:pt x="15361" y="59512"/>
                </a:lnTo>
                <a:lnTo>
                  <a:pt x="30723" y="59512"/>
                </a:lnTo>
                <a:lnTo>
                  <a:pt x="36484" y="57607"/>
                </a:lnTo>
                <a:lnTo>
                  <a:pt x="41285" y="53766"/>
                </a:lnTo>
                <a:lnTo>
                  <a:pt x="45125" y="49911"/>
                </a:lnTo>
                <a:lnTo>
                  <a:pt x="47030" y="44165"/>
                </a:lnTo>
                <a:lnTo>
                  <a:pt x="47030" y="34564"/>
                </a:lnTo>
                <a:lnTo>
                  <a:pt x="46085" y="29763"/>
                </a:lnTo>
                <a:lnTo>
                  <a:pt x="43205" y="25923"/>
                </a:lnTo>
                <a:lnTo>
                  <a:pt x="40309" y="23042"/>
                </a:lnTo>
                <a:lnTo>
                  <a:pt x="35524" y="18242"/>
                </a:lnTo>
                <a:lnTo>
                  <a:pt x="28803" y="12481"/>
                </a:lnTo>
                <a:lnTo>
                  <a:pt x="35524" y="8641"/>
                </a:lnTo>
                <a:lnTo>
                  <a:pt x="35524" y="0"/>
                </a:lnTo>
                <a:lnTo>
                  <a:pt x="33604" y="2880"/>
                </a:lnTo>
                <a:lnTo>
                  <a:pt x="30723" y="5760"/>
                </a:lnTo>
                <a:lnTo>
                  <a:pt x="25923" y="10561"/>
                </a:lnTo>
                <a:lnTo>
                  <a:pt x="19202" y="19202"/>
                </a:lnTo>
                <a:lnTo>
                  <a:pt x="27843" y="25923"/>
                </a:lnTo>
                <a:lnTo>
                  <a:pt x="33604" y="31683"/>
                </a:lnTo>
                <a:lnTo>
                  <a:pt x="36484" y="36484"/>
                </a:lnTo>
                <a:lnTo>
                  <a:pt x="38404" y="38389"/>
                </a:lnTo>
                <a:lnTo>
                  <a:pt x="39364" y="41285"/>
                </a:lnTo>
                <a:lnTo>
                  <a:pt x="39364" y="47045"/>
                </a:lnTo>
                <a:lnTo>
                  <a:pt x="37444" y="50886"/>
                </a:lnTo>
                <a:lnTo>
                  <a:pt x="34564" y="52791"/>
                </a:lnTo>
                <a:lnTo>
                  <a:pt x="32644" y="55671"/>
                </a:lnTo>
                <a:lnTo>
                  <a:pt x="28803" y="56631"/>
                </a:lnTo>
                <a:lnTo>
                  <a:pt x="20162" y="56631"/>
                </a:lnTo>
                <a:lnTo>
                  <a:pt x="16322" y="54726"/>
                </a:lnTo>
                <a:lnTo>
                  <a:pt x="13441" y="51831"/>
                </a:lnTo>
                <a:lnTo>
                  <a:pt x="10561" y="48950"/>
                </a:lnTo>
                <a:lnTo>
                  <a:pt x="9601" y="44165"/>
                </a:lnTo>
                <a:lnTo>
                  <a:pt x="9601" y="31683"/>
                </a:lnTo>
                <a:lnTo>
                  <a:pt x="11521" y="28803"/>
                </a:lnTo>
                <a:lnTo>
                  <a:pt x="10561" y="21122"/>
                </a:lnTo>
                <a:lnTo>
                  <a:pt x="5760" y="24963"/>
                </a:lnTo>
                <a:lnTo>
                  <a:pt x="3840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" name="object 176"/>
          <p:cNvSpPr/>
          <p:nvPr/>
        </p:nvSpPr>
        <p:spPr>
          <a:xfrm>
            <a:off x="1630268" y="1052855"/>
            <a:ext cx="45125" cy="54726"/>
          </a:xfrm>
          <a:custGeom>
            <a:avLst/>
            <a:gdLst/>
            <a:ahLst/>
            <a:cxnLst/>
            <a:rect l="l" t="t" r="r" b="b"/>
            <a:pathLst>
              <a:path w="45125" h="54726">
                <a:moveTo>
                  <a:pt x="0" y="20162"/>
                </a:moveTo>
                <a:lnTo>
                  <a:pt x="0" y="23042"/>
                </a:lnTo>
                <a:lnTo>
                  <a:pt x="960" y="26883"/>
                </a:lnTo>
                <a:lnTo>
                  <a:pt x="2880" y="29763"/>
                </a:lnTo>
                <a:lnTo>
                  <a:pt x="4800" y="33604"/>
                </a:lnTo>
                <a:lnTo>
                  <a:pt x="8641" y="37444"/>
                </a:lnTo>
                <a:lnTo>
                  <a:pt x="15361" y="43205"/>
                </a:lnTo>
                <a:lnTo>
                  <a:pt x="9601" y="47045"/>
                </a:lnTo>
                <a:lnTo>
                  <a:pt x="10561" y="54726"/>
                </a:lnTo>
                <a:lnTo>
                  <a:pt x="12481" y="50886"/>
                </a:lnTo>
                <a:lnTo>
                  <a:pt x="14401" y="48005"/>
                </a:lnTo>
                <a:lnTo>
                  <a:pt x="18242" y="45125"/>
                </a:lnTo>
                <a:lnTo>
                  <a:pt x="24963" y="36484"/>
                </a:lnTo>
                <a:lnTo>
                  <a:pt x="14401" y="27843"/>
                </a:lnTo>
                <a:lnTo>
                  <a:pt x="12481" y="25923"/>
                </a:lnTo>
                <a:lnTo>
                  <a:pt x="11521" y="24002"/>
                </a:lnTo>
                <a:lnTo>
                  <a:pt x="10561" y="22082"/>
                </a:lnTo>
                <a:lnTo>
                  <a:pt x="9601" y="20162"/>
                </a:lnTo>
                <a:lnTo>
                  <a:pt x="8641" y="18242"/>
                </a:lnTo>
                <a:lnTo>
                  <a:pt x="8641" y="12481"/>
                </a:lnTo>
                <a:lnTo>
                  <a:pt x="9601" y="9601"/>
                </a:lnTo>
                <a:lnTo>
                  <a:pt x="12481" y="7680"/>
                </a:lnTo>
                <a:lnTo>
                  <a:pt x="15361" y="4800"/>
                </a:lnTo>
                <a:lnTo>
                  <a:pt x="18242" y="3840"/>
                </a:lnTo>
                <a:lnTo>
                  <a:pt x="26883" y="3840"/>
                </a:lnTo>
                <a:lnTo>
                  <a:pt x="29763" y="4800"/>
                </a:lnTo>
                <a:lnTo>
                  <a:pt x="32644" y="7680"/>
                </a:lnTo>
                <a:lnTo>
                  <a:pt x="34564" y="9601"/>
                </a:lnTo>
                <a:lnTo>
                  <a:pt x="36484" y="13441"/>
                </a:lnTo>
                <a:lnTo>
                  <a:pt x="36484" y="20162"/>
                </a:lnTo>
                <a:lnTo>
                  <a:pt x="35524" y="23042"/>
                </a:lnTo>
                <a:lnTo>
                  <a:pt x="34564" y="25923"/>
                </a:lnTo>
                <a:lnTo>
                  <a:pt x="34564" y="34564"/>
                </a:lnTo>
                <a:lnTo>
                  <a:pt x="39349" y="30723"/>
                </a:lnTo>
                <a:lnTo>
                  <a:pt x="41285" y="27843"/>
                </a:lnTo>
                <a:lnTo>
                  <a:pt x="43190" y="24002"/>
                </a:lnTo>
                <a:lnTo>
                  <a:pt x="45125" y="21122"/>
                </a:lnTo>
                <a:lnTo>
                  <a:pt x="45125" y="13441"/>
                </a:lnTo>
                <a:lnTo>
                  <a:pt x="42245" y="9601"/>
                </a:lnTo>
                <a:lnTo>
                  <a:pt x="38404" y="5760"/>
                </a:lnTo>
                <a:lnTo>
                  <a:pt x="34564" y="1920"/>
                </a:lnTo>
                <a:lnTo>
                  <a:pt x="28803" y="0"/>
                </a:lnTo>
                <a:lnTo>
                  <a:pt x="15361" y="0"/>
                </a:lnTo>
                <a:lnTo>
                  <a:pt x="10561" y="1920"/>
                </a:lnTo>
                <a:lnTo>
                  <a:pt x="5760" y="5760"/>
                </a:lnTo>
                <a:lnTo>
                  <a:pt x="1920" y="9601"/>
                </a:lnTo>
                <a:lnTo>
                  <a:pt x="0" y="14401"/>
                </a:lnTo>
                <a:lnTo>
                  <a:pt x="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" name="object 177"/>
          <p:cNvSpPr/>
          <p:nvPr/>
        </p:nvSpPr>
        <p:spPr>
          <a:xfrm>
            <a:off x="1707062" y="1131570"/>
            <a:ext cx="7680" cy="6720"/>
          </a:xfrm>
          <a:custGeom>
            <a:avLst/>
            <a:gdLst/>
            <a:ahLst/>
            <a:cxnLst/>
            <a:rect l="l" t="t" r="r" b="b"/>
            <a:pathLst>
              <a:path w="7680" h="6720">
                <a:moveTo>
                  <a:pt x="2880" y="2880"/>
                </a:moveTo>
                <a:lnTo>
                  <a:pt x="0" y="0"/>
                </a:lnTo>
                <a:lnTo>
                  <a:pt x="0" y="6720"/>
                </a:lnTo>
                <a:lnTo>
                  <a:pt x="7680" y="6720"/>
                </a:lnTo>
                <a:lnTo>
                  <a:pt x="7680" y="288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" name="object 178"/>
          <p:cNvSpPr/>
          <p:nvPr/>
        </p:nvSpPr>
        <p:spPr>
          <a:xfrm>
            <a:off x="1688835" y="1052855"/>
            <a:ext cx="52791" cy="85435"/>
          </a:xfrm>
          <a:custGeom>
            <a:avLst/>
            <a:gdLst/>
            <a:ahLst/>
            <a:cxnLst/>
            <a:rect l="l" t="t" r="r" b="b"/>
            <a:pathLst>
              <a:path w="52791" h="85435">
                <a:moveTo>
                  <a:pt x="115" y="47953"/>
                </a:moveTo>
                <a:lnTo>
                  <a:pt x="2042" y="61036"/>
                </a:lnTo>
                <a:lnTo>
                  <a:pt x="6705" y="71993"/>
                </a:lnTo>
                <a:lnTo>
                  <a:pt x="11506" y="81594"/>
                </a:lnTo>
                <a:lnTo>
                  <a:pt x="18227" y="85435"/>
                </a:lnTo>
                <a:lnTo>
                  <a:pt x="18227" y="78714"/>
                </a:lnTo>
                <a:lnTo>
                  <a:pt x="15346" y="72969"/>
                </a:lnTo>
                <a:lnTo>
                  <a:pt x="14567" y="70721"/>
                </a:lnTo>
                <a:lnTo>
                  <a:pt x="12182" y="59156"/>
                </a:lnTo>
                <a:lnTo>
                  <a:pt x="11506" y="45125"/>
                </a:lnTo>
                <a:lnTo>
                  <a:pt x="11506" y="38404"/>
                </a:lnTo>
                <a:lnTo>
                  <a:pt x="12466" y="30723"/>
                </a:lnTo>
                <a:lnTo>
                  <a:pt x="13426" y="24002"/>
                </a:lnTo>
                <a:lnTo>
                  <a:pt x="14386" y="16322"/>
                </a:lnTo>
                <a:lnTo>
                  <a:pt x="16306" y="11521"/>
                </a:lnTo>
                <a:lnTo>
                  <a:pt x="19187" y="7680"/>
                </a:lnTo>
                <a:lnTo>
                  <a:pt x="21107" y="5760"/>
                </a:lnTo>
                <a:lnTo>
                  <a:pt x="23987" y="3840"/>
                </a:lnTo>
                <a:lnTo>
                  <a:pt x="28788" y="3840"/>
                </a:lnTo>
                <a:lnTo>
                  <a:pt x="30708" y="4800"/>
                </a:lnTo>
                <a:lnTo>
                  <a:pt x="32628" y="6720"/>
                </a:lnTo>
                <a:lnTo>
                  <a:pt x="34549" y="8641"/>
                </a:lnTo>
                <a:lnTo>
                  <a:pt x="36469" y="11521"/>
                </a:lnTo>
                <a:lnTo>
                  <a:pt x="38389" y="16322"/>
                </a:lnTo>
                <a:lnTo>
                  <a:pt x="40309" y="22082"/>
                </a:lnTo>
                <a:lnTo>
                  <a:pt x="41269" y="30723"/>
                </a:lnTo>
                <a:lnTo>
                  <a:pt x="41269" y="39364"/>
                </a:lnTo>
                <a:lnTo>
                  <a:pt x="41204" y="45179"/>
                </a:lnTo>
                <a:lnTo>
                  <a:pt x="40316" y="58933"/>
                </a:lnTo>
                <a:lnTo>
                  <a:pt x="38389" y="69128"/>
                </a:lnTo>
                <a:lnTo>
                  <a:pt x="37429" y="73929"/>
                </a:lnTo>
                <a:lnTo>
                  <a:pt x="35509" y="76809"/>
                </a:lnTo>
                <a:lnTo>
                  <a:pt x="32628" y="78714"/>
                </a:lnTo>
                <a:lnTo>
                  <a:pt x="30708" y="80650"/>
                </a:lnTo>
                <a:lnTo>
                  <a:pt x="27828" y="81594"/>
                </a:lnTo>
                <a:lnTo>
                  <a:pt x="25908" y="81594"/>
                </a:lnTo>
                <a:lnTo>
                  <a:pt x="25908" y="85435"/>
                </a:lnTo>
                <a:lnTo>
                  <a:pt x="29748" y="85435"/>
                </a:lnTo>
                <a:lnTo>
                  <a:pt x="33588" y="84490"/>
                </a:lnTo>
                <a:lnTo>
                  <a:pt x="38389" y="81594"/>
                </a:lnTo>
                <a:lnTo>
                  <a:pt x="42230" y="78714"/>
                </a:lnTo>
                <a:lnTo>
                  <a:pt x="46070" y="72969"/>
                </a:lnTo>
                <a:lnTo>
                  <a:pt x="48950" y="66248"/>
                </a:lnTo>
                <a:lnTo>
                  <a:pt x="51831" y="60487"/>
                </a:lnTo>
                <a:lnTo>
                  <a:pt x="52791" y="51846"/>
                </a:lnTo>
                <a:lnTo>
                  <a:pt x="52791" y="42245"/>
                </a:lnTo>
                <a:lnTo>
                  <a:pt x="52220" y="32561"/>
                </a:lnTo>
                <a:lnTo>
                  <a:pt x="49160" y="20129"/>
                </a:lnTo>
                <a:lnTo>
                  <a:pt x="43190" y="9601"/>
                </a:lnTo>
                <a:lnTo>
                  <a:pt x="38389" y="3840"/>
                </a:lnTo>
                <a:lnTo>
                  <a:pt x="32628" y="0"/>
                </a:lnTo>
                <a:lnTo>
                  <a:pt x="23027" y="0"/>
                </a:lnTo>
                <a:lnTo>
                  <a:pt x="19187" y="1920"/>
                </a:lnTo>
                <a:lnTo>
                  <a:pt x="15346" y="3840"/>
                </a:lnTo>
                <a:lnTo>
                  <a:pt x="10546" y="7680"/>
                </a:lnTo>
                <a:lnTo>
                  <a:pt x="6705" y="12481"/>
                </a:lnTo>
                <a:lnTo>
                  <a:pt x="3840" y="19202"/>
                </a:lnTo>
                <a:lnTo>
                  <a:pt x="960" y="25923"/>
                </a:lnTo>
                <a:lnTo>
                  <a:pt x="0" y="34564"/>
                </a:lnTo>
                <a:lnTo>
                  <a:pt x="0" y="43205"/>
                </a:lnTo>
                <a:lnTo>
                  <a:pt x="115" y="479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" name="object 179"/>
          <p:cNvSpPr/>
          <p:nvPr/>
        </p:nvSpPr>
        <p:spPr>
          <a:xfrm>
            <a:off x="1750268" y="1052855"/>
            <a:ext cx="95036" cy="87370"/>
          </a:xfrm>
          <a:custGeom>
            <a:avLst/>
            <a:gdLst/>
            <a:ahLst/>
            <a:cxnLst/>
            <a:rect l="l" t="t" r="r" b="b"/>
            <a:pathLst>
              <a:path w="95036" h="87370">
                <a:moveTo>
                  <a:pt x="960" y="30723"/>
                </a:moveTo>
                <a:lnTo>
                  <a:pt x="2880" y="34564"/>
                </a:lnTo>
                <a:lnTo>
                  <a:pt x="4800" y="37444"/>
                </a:lnTo>
                <a:lnTo>
                  <a:pt x="6720" y="40325"/>
                </a:lnTo>
                <a:lnTo>
                  <a:pt x="9601" y="42245"/>
                </a:lnTo>
                <a:lnTo>
                  <a:pt x="11521" y="44165"/>
                </a:lnTo>
                <a:lnTo>
                  <a:pt x="11521" y="35524"/>
                </a:lnTo>
                <a:lnTo>
                  <a:pt x="10561" y="32644"/>
                </a:lnTo>
                <a:lnTo>
                  <a:pt x="9601" y="27843"/>
                </a:lnTo>
                <a:lnTo>
                  <a:pt x="9601" y="14401"/>
                </a:lnTo>
                <a:lnTo>
                  <a:pt x="10561" y="9601"/>
                </a:lnTo>
                <a:lnTo>
                  <a:pt x="12481" y="6720"/>
                </a:lnTo>
                <a:lnTo>
                  <a:pt x="14401" y="4800"/>
                </a:lnTo>
                <a:lnTo>
                  <a:pt x="16322" y="3840"/>
                </a:lnTo>
                <a:lnTo>
                  <a:pt x="20162" y="3840"/>
                </a:lnTo>
                <a:lnTo>
                  <a:pt x="21107" y="4800"/>
                </a:lnTo>
                <a:lnTo>
                  <a:pt x="23042" y="6720"/>
                </a:lnTo>
                <a:lnTo>
                  <a:pt x="24947" y="9601"/>
                </a:lnTo>
                <a:lnTo>
                  <a:pt x="25923" y="15361"/>
                </a:lnTo>
                <a:lnTo>
                  <a:pt x="25923" y="29763"/>
                </a:lnTo>
                <a:lnTo>
                  <a:pt x="24947" y="35524"/>
                </a:lnTo>
                <a:lnTo>
                  <a:pt x="23042" y="38404"/>
                </a:lnTo>
                <a:lnTo>
                  <a:pt x="21107" y="40325"/>
                </a:lnTo>
                <a:lnTo>
                  <a:pt x="20162" y="41285"/>
                </a:lnTo>
                <a:lnTo>
                  <a:pt x="15361" y="41285"/>
                </a:lnTo>
                <a:lnTo>
                  <a:pt x="14401" y="40325"/>
                </a:lnTo>
                <a:lnTo>
                  <a:pt x="14401" y="44165"/>
                </a:lnTo>
                <a:lnTo>
                  <a:pt x="23042" y="44165"/>
                </a:lnTo>
                <a:lnTo>
                  <a:pt x="26883" y="42245"/>
                </a:lnTo>
                <a:lnTo>
                  <a:pt x="30723" y="38404"/>
                </a:lnTo>
                <a:lnTo>
                  <a:pt x="33604" y="34564"/>
                </a:lnTo>
                <a:lnTo>
                  <a:pt x="35509" y="29763"/>
                </a:lnTo>
                <a:lnTo>
                  <a:pt x="35509" y="16322"/>
                </a:lnTo>
                <a:lnTo>
                  <a:pt x="33604" y="11521"/>
                </a:lnTo>
                <a:lnTo>
                  <a:pt x="30723" y="6720"/>
                </a:lnTo>
                <a:lnTo>
                  <a:pt x="27828" y="1920"/>
                </a:lnTo>
                <a:lnTo>
                  <a:pt x="23987" y="0"/>
                </a:lnTo>
                <a:lnTo>
                  <a:pt x="15361" y="0"/>
                </a:lnTo>
                <a:lnTo>
                  <a:pt x="12481" y="960"/>
                </a:lnTo>
                <a:lnTo>
                  <a:pt x="9601" y="2880"/>
                </a:lnTo>
                <a:lnTo>
                  <a:pt x="6720" y="4800"/>
                </a:lnTo>
                <a:lnTo>
                  <a:pt x="4800" y="7680"/>
                </a:lnTo>
                <a:lnTo>
                  <a:pt x="2880" y="10561"/>
                </a:lnTo>
                <a:lnTo>
                  <a:pt x="960" y="14401"/>
                </a:lnTo>
                <a:lnTo>
                  <a:pt x="0" y="18242"/>
                </a:lnTo>
                <a:lnTo>
                  <a:pt x="0" y="26883"/>
                </a:lnTo>
                <a:lnTo>
                  <a:pt x="960" y="30723"/>
                </a:lnTo>
                <a:close/>
              </a:path>
              <a:path w="95036" h="87370">
                <a:moveTo>
                  <a:pt x="74874" y="0"/>
                </a:moveTo>
                <a:lnTo>
                  <a:pt x="15361" y="87370"/>
                </a:lnTo>
                <a:lnTo>
                  <a:pt x="20162" y="87370"/>
                </a:lnTo>
                <a:lnTo>
                  <a:pt x="80634" y="0"/>
                </a:lnTo>
                <a:lnTo>
                  <a:pt x="74874" y="0"/>
                </a:lnTo>
                <a:close/>
              </a:path>
              <a:path w="95036" h="87370">
                <a:moveTo>
                  <a:pt x="14401" y="44165"/>
                </a:moveTo>
                <a:lnTo>
                  <a:pt x="14401" y="40325"/>
                </a:lnTo>
                <a:lnTo>
                  <a:pt x="13441" y="39364"/>
                </a:lnTo>
                <a:lnTo>
                  <a:pt x="12481" y="37444"/>
                </a:lnTo>
                <a:lnTo>
                  <a:pt x="11521" y="35524"/>
                </a:lnTo>
                <a:lnTo>
                  <a:pt x="11521" y="44165"/>
                </a:lnTo>
                <a:lnTo>
                  <a:pt x="14401" y="44165"/>
                </a:lnTo>
                <a:close/>
              </a:path>
              <a:path w="95036" h="87370">
                <a:moveTo>
                  <a:pt x="72953" y="81594"/>
                </a:moveTo>
                <a:lnTo>
                  <a:pt x="71033" y="78714"/>
                </a:lnTo>
                <a:lnTo>
                  <a:pt x="71993" y="86395"/>
                </a:lnTo>
                <a:lnTo>
                  <a:pt x="74874" y="87370"/>
                </a:lnTo>
                <a:lnTo>
                  <a:pt x="73914" y="83530"/>
                </a:lnTo>
                <a:lnTo>
                  <a:pt x="72953" y="81594"/>
                </a:lnTo>
                <a:close/>
              </a:path>
              <a:path w="95036" h="87370">
                <a:moveTo>
                  <a:pt x="60472" y="65288"/>
                </a:moveTo>
                <a:lnTo>
                  <a:pt x="60472" y="70088"/>
                </a:lnTo>
                <a:lnTo>
                  <a:pt x="61432" y="73929"/>
                </a:lnTo>
                <a:lnTo>
                  <a:pt x="62392" y="76809"/>
                </a:lnTo>
                <a:lnTo>
                  <a:pt x="64312" y="80650"/>
                </a:lnTo>
                <a:lnTo>
                  <a:pt x="66233" y="83530"/>
                </a:lnTo>
                <a:lnTo>
                  <a:pt x="69113" y="85435"/>
                </a:lnTo>
                <a:lnTo>
                  <a:pt x="71993" y="86395"/>
                </a:lnTo>
                <a:lnTo>
                  <a:pt x="71033" y="78714"/>
                </a:lnTo>
                <a:lnTo>
                  <a:pt x="70073" y="72969"/>
                </a:lnTo>
                <a:lnTo>
                  <a:pt x="70073" y="58567"/>
                </a:lnTo>
                <a:lnTo>
                  <a:pt x="71033" y="52806"/>
                </a:lnTo>
                <a:lnTo>
                  <a:pt x="72953" y="49926"/>
                </a:lnTo>
                <a:lnTo>
                  <a:pt x="73914" y="48005"/>
                </a:lnTo>
                <a:lnTo>
                  <a:pt x="75834" y="47045"/>
                </a:lnTo>
                <a:lnTo>
                  <a:pt x="79674" y="47045"/>
                </a:lnTo>
                <a:lnTo>
                  <a:pt x="81594" y="48005"/>
                </a:lnTo>
                <a:lnTo>
                  <a:pt x="82555" y="49926"/>
                </a:lnTo>
                <a:lnTo>
                  <a:pt x="84475" y="52806"/>
                </a:lnTo>
                <a:lnTo>
                  <a:pt x="85435" y="58567"/>
                </a:lnTo>
                <a:lnTo>
                  <a:pt x="85435" y="72969"/>
                </a:lnTo>
                <a:lnTo>
                  <a:pt x="84475" y="77754"/>
                </a:lnTo>
                <a:lnTo>
                  <a:pt x="82555" y="80650"/>
                </a:lnTo>
                <a:lnTo>
                  <a:pt x="81594" y="83530"/>
                </a:lnTo>
                <a:lnTo>
                  <a:pt x="79674" y="84490"/>
                </a:lnTo>
                <a:lnTo>
                  <a:pt x="75834" y="84490"/>
                </a:lnTo>
                <a:lnTo>
                  <a:pt x="73914" y="83530"/>
                </a:lnTo>
                <a:lnTo>
                  <a:pt x="74874" y="87370"/>
                </a:lnTo>
                <a:lnTo>
                  <a:pt x="82555" y="87370"/>
                </a:lnTo>
                <a:lnTo>
                  <a:pt x="87355" y="85435"/>
                </a:lnTo>
                <a:lnTo>
                  <a:pt x="90236" y="82555"/>
                </a:lnTo>
                <a:lnTo>
                  <a:pt x="94076" y="78714"/>
                </a:lnTo>
                <a:lnTo>
                  <a:pt x="95036" y="72969"/>
                </a:lnTo>
                <a:lnTo>
                  <a:pt x="95036" y="57607"/>
                </a:lnTo>
                <a:lnTo>
                  <a:pt x="93116" y="53766"/>
                </a:lnTo>
                <a:lnTo>
                  <a:pt x="91196" y="50886"/>
                </a:lnTo>
                <a:lnTo>
                  <a:pt x="89275" y="48005"/>
                </a:lnTo>
                <a:lnTo>
                  <a:pt x="86395" y="46085"/>
                </a:lnTo>
                <a:lnTo>
                  <a:pt x="83515" y="44165"/>
                </a:lnTo>
                <a:lnTo>
                  <a:pt x="80634" y="43205"/>
                </a:lnTo>
                <a:lnTo>
                  <a:pt x="74874" y="43205"/>
                </a:lnTo>
                <a:lnTo>
                  <a:pt x="71993" y="44165"/>
                </a:lnTo>
                <a:lnTo>
                  <a:pt x="69113" y="46085"/>
                </a:lnTo>
                <a:lnTo>
                  <a:pt x="66233" y="48005"/>
                </a:lnTo>
                <a:lnTo>
                  <a:pt x="64312" y="50886"/>
                </a:lnTo>
                <a:lnTo>
                  <a:pt x="62392" y="53766"/>
                </a:lnTo>
                <a:lnTo>
                  <a:pt x="61432" y="57607"/>
                </a:lnTo>
                <a:lnTo>
                  <a:pt x="60472" y="61447"/>
                </a:lnTo>
                <a:lnTo>
                  <a:pt x="60472" y="65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" name="object 180"/>
          <p:cNvSpPr/>
          <p:nvPr/>
        </p:nvSpPr>
        <p:spPr>
          <a:xfrm>
            <a:off x="1930740" y="3981724"/>
            <a:ext cx="92156" cy="35524"/>
          </a:xfrm>
          <a:custGeom>
            <a:avLst/>
            <a:gdLst/>
            <a:ahLst/>
            <a:cxnLst/>
            <a:rect l="l" t="t" r="r" b="b"/>
            <a:pathLst>
              <a:path w="92156" h="35524">
                <a:moveTo>
                  <a:pt x="10561" y="35524"/>
                </a:moveTo>
                <a:lnTo>
                  <a:pt x="13441" y="34564"/>
                </a:lnTo>
                <a:lnTo>
                  <a:pt x="11521" y="31683"/>
                </a:lnTo>
                <a:lnTo>
                  <a:pt x="10561" y="28803"/>
                </a:lnTo>
                <a:lnTo>
                  <a:pt x="10561" y="25923"/>
                </a:lnTo>
                <a:lnTo>
                  <a:pt x="11521" y="24963"/>
                </a:lnTo>
                <a:lnTo>
                  <a:pt x="12481" y="24003"/>
                </a:lnTo>
                <a:lnTo>
                  <a:pt x="13441" y="23042"/>
                </a:lnTo>
                <a:lnTo>
                  <a:pt x="15361" y="23042"/>
                </a:lnTo>
                <a:lnTo>
                  <a:pt x="17282" y="22082"/>
                </a:lnTo>
                <a:lnTo>
                  <a:pt x="84475" y="22082"/>
                </a:lnTo>
                <a:lnTo>
                  <a:pt x="85435" y="23042"/>
                </a:lnTo>
                <a:lnTo>
                  <a:pt x="86395" y="23042"/>
                </a:lnTo>
                <a:lnTo>
                  <a:pt x="87355" y="24003"/>
                </a:lnTo>
                <a:lnTo>
                  <a:pt x="88315" y="25923"/>
                </a:lnTo>
                <a:lnTo>
                  <a:pt x="89275" y="26883"/>
                </a:lnTo>
                <a:lnTo>
                  <a:pt x="89275" y="33604"/>
                </a:lnTo>
                <a:lnTo>
                  <a:pt x="92156" y="33604"/>
                </a:lnTo>
                <a:lnTo>
                  <a:pt x="92156" y="0"/>
                </a:lnTo>
                <a:lnTo>
                  <a:pt x="89275" y="0"/>
                </a:lnTo>
                <a:lnTo>
                  <a:pt x="89275" y="6720"/>
                </a:lnTo>
                <a:lnTo>
                  <a:pt x="88315" y="7680"/>
                </a:lnTo>
                <a:lnTo>
                  <a:pt x="87355" y="9601"/>
                </a:lnTo>
                <a:lnTo>
                  <a:pt x="86395" y="10561"/>
                </a:lnTo>
                <a:lnTo>
                  <a:pt x="85435" y="10561"/>
                </a:lnTo>
                <a:lnTo>
                  <a:pt x="84475" y="11521"/>
                </a:lnTo>
                <a:lnTo>
                  <a:pt x="0" y="11521"/>
                </a:lnTo>
                <a:lnTo>
                  <a:pt x="0" y="13441"/>
                </a:lnTo>
                <a:lnTo>
                  <a:pt x="10561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" name="object 181"/>
          <p:cNvSpPr/>
          <p:nvPr/>
        </p:nvSpPr>
        <p:spPr>
          <a:xfrm>
            <a:off x="1937461" y="3935653"/>
            <a:ext cx="46085" cy="24002"/>
          </a:xfrm>
          <a:custGeom>
            <a:avLst/>
            <a:gdLst/>
            <a:ahLst/>
            <a:cxnLst/>
            <a:rect l="l" t="t" r="r" b="b"/>
            <a:pathLst>
              <a:path w="46085" h="24002">
                <a:moveTo>
                  <a:pt x="46085" y="0"/>
                </a:moveTo>
                <a:lnTo>
                  <a:pt x="44150" y="3840"/>
                </a:lnTo>
                <a:lnTo>
                  <a:pt x="40309" y="6720"/>
                </a:lnTo>
                <a:lnTo>
                  <a:pt x="35524" y="10546"/>
                </a:lnTo>
                <a:lnTo>
                  <a:pt x="27843" y="12481"/>
                </a:lnTo>
                <a:lnTo>
                  <a:pt x="11521" y="12481"/>
                </a:lnTo>
                <a:lnTo>
                  <a:pt x="6720" y="10546"/>
                </a:lnTo>
                <a:lnTo>
                  <a:pt x="2880" y="7680"/>
                </a:lnTo>
                <a:lnTo>
                  <a:pt x="0" y="4800"/>
                </a:lnTo>
                <a:lnTo>
                  <a:pt x="4800" y="17282"/>
                </a:lnTo>
                <a:lnTo>
                  <a:pt x="10561" y="22082"/>
                </a:lnTo>
                <a:lnTo>
                  <a:pt x="18242" y="24002"/>
                </a:lnTo>
                <a:lnTo>
                  <a:pt x="33588" y="24002"/>
                </a:lnTo>
                <a:lnTo>
                  <a:pt x="40309" y="22082"/>
                </a:lnTo>
                <a:lnTo>
                  <a:pt x="45125" y="17282"/>
                </a:lnTo>
                <a:lnTo>
                  <a:pt x="460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" name="object 182"/>
          <p:cNvSpPr/>
          <p:nvPr/>
        </p:nvSpPr>
        <p:spPr>
          <a:xfrm>
            <a:off x="1930740" y="3903009"/>
            <a:ext cx="94076" cy="54726"/>
          </a:xfrm>
          <a:custGeom>
            <a:avLst/>
            <a:gdLst/>
            <a:ahLst/>
            <a:cxnLst/>
            <a:rect l="l" t="t" r="r" b="b"/>
            <a:pathLst>
              <a:path w="94076" h="54726">
                <a:moveTo>
                  <a:pt x="4800" y="34564"/>
                </a:moveTo>
                <a:lnTo>
                  <a:pt x="4800" y="26883"/>
                </a:lnTo>
                <a:lnTo>
                  <a:pt x="5760" y="24002"/>
                </a:lnTo>
                <a:lnTo>
                  <a:pt x="8641" y="21122"/>
                </a:lnTo>
                <a:lnTo>
                  <a:pt x="11521" y="18242"/>
                </a:lnTo>
                <a:lnTo>
                  <a:pt x="15361" y="16322"/>
                </a:lnTo>
                <a:lnTo>
                  <a:pt x="20162" y="15361"/>
                </a:lnTo>
                <a:lnTo>
                  <a:pt x="24963" y="13441"/>
                </a:lnTo>
                <a:lnTo>
                  <a:pt x="29763" y="12481"/>
                </a:lnTo>
                <a:lnTo>
                  <a:pt x="37444" y="12481"/>
                </a:lnTo>
                <a:lnTo>
                  <a:pt x="42245" y="13441"/>
                </a:lnTo>
                <a:lnTo>
                  <a:pt x="48006" y="14401"/>
                </a:lnTo>
                <a:lnTo>
                  <a:pt x="48966" y="16322"/>
                </a:lnTo>
                <a:lnTo>
                  <a:pt x="50871" y="18242"/>
                </a:lnTo>
                <a:lnTo>
                  <a:pt x="51846" y="21122"/>
                </a:lnTo>
                <a:lnTo>
                  <a:pt x="52806" y="24002"/>
                </a:lnTo>
                <a:lnTo>
                  <a:pt x="52806" y="32644"/>
                </a:lnTo>
                <a:lnTo>
                  <a:pt x="51846" y="49926"/>
                </a:lnTo>
                <a:lnTo>
                  <a:pt x="56631" y="46085"/>
                </a:lnTo>
                <a:lnTo>
                  <a:pt x="59527" y="40325"/>
                </a:lnTo>
                <a:lnTo>
                  <a:pt x="59527" y="28803"/>
                </a:lnTo>
                <a:lnTo>
                  <a:pt x="56631" y="22082"/>
                </a:lnTo>
                <a:lnTo>
                  <a:pt x="52806" y="15361"/>
                </a:lnTo>
                <a:lnTo>
                  <a:pt x="60472" y="17282"/>
                </a:lnTo>
                <a:lnTo>
                  <a:pt x="67193" y="20162"/>
                </a:lnTo>
                <a:lnTo>
                  <a:pt x="73913" y="24963"/>
                </a:lnTo>
                <a:lnTo>
                  <a:pt x="80634" y="29763"/>
                </a:lnTo>
                <a:lnTo>
                  <a:pt x="84475" y="34564"/>
                </a:lnTo>
                <a:lnTo>
                  <a:pt x="87355" y="39364"/>
                </a:lnTo>
                <a:lnTo>
                  <a:pt x="90236" y="44165"/>
                </a:lnTo>
                <a:lnTo>
                  <a:pt x="91196" y="48966"/>
                </a:lnTo>
                <a:lnTo>
                  <a:pt x="91196" y="54726"/>
                </a:lnTo>
                <a:lnTo>
                  <a:pt x="94076" y="54726"/>
                </a:lnTo>
                <a:lnTo>
                  <a:pt x="94076" y="43190"/>
                </a:lnTo>
                <a:lnTo>
                  <a:pt x="91196" y="35524"/>
                </a:lnTo>
                <a:lnTo>
                  <a:pt x="86395" y="27843"/>
                </a:lnTo>
                <a:lnTo>
                  <a:pt x="84095" y="24566"/>
                </a:lnTo>
                <a:lnTo>
                  <a:pt x="75536" y="15034"/>
                </a:lnTo>
                <a:lnTo>
                  <a:pt x="65272" y="7680"/>
                </a:lnTo>
                <a:lnTo>
                  <a:pt x="62118" y="6035"/>
                </a:lnTo>
                <a:lnTo>
                  <a:pt x="50021" y="1590"/>
                </a:lnTo>
                <a:lnTo>
                  <a:pt x="37444" y="0"/>
                </a:lnTo>
                <a:lnTo>
                  <a:pt x="32847" y="213"/>
                </a:lnTo>
                <a:lnTo>
                  <a:pt x="20226" y="3374"/>
                </a:lnTo>
                <a:lnTo>
                  <a:pt x="9601" y="9601"/>
                </a:lnTo>
                <a:lnTo>
                  <a:pt x="2880" y="15361"/>
                </a:lnTo>
                <a:lnTo>
                  <a:pt x="0" y="21122"/>
                </a:lnTo>
                <a:lnTo>
                  <a:pt x="0" y="37444"/>
                </a:lnTo>
                <a:lnTo>
                  <a:pt x="3840" y="45125"/>
                </a:lnTo>
                <a:lnTo>
                  <a:pt x="11521" y="49926"/>
                </a:lnTo>
                <a:lnTo>
                  <a:pt x="6720" y="37444"/>
                </a:lnTo>
                <a:lnTo>
                  <a:pt x="4800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" name="object 183"/>
          <p:cNvSpPr/>
          <p:nvPr/>
        </p:nvSpPr>
        <p:spPr>
          <a:xfrm>
            <a:off x="1932660" y="3835816"/>
            <a:ext cx="92156" cy="56631"/>
          </a:xfrm>
          <a:custGeom>
            <a:avLst/>
            <a:gdLst/>
            <a:ahLst/>
            <a:cxnLst/>
            <a:rect l="l" t="t" r="r" b="b"/>
            <a:pathLst>
              <a:path w="92156" h="56631">
                <a:moveTo>
                  <a:pt x="10561" y="10561"/>
                </a:moveTo>
                <a:lnTo>
                  <a:pt x="92156" y="37429"/>
                </a:lnTo>
                <a:lnTo>
                  <a:pt x="92156" y="29748"/>
                </a:lnTo>
                <a:lnTo>
                  <a:pt x="2880" y="0"/>
                </a:lnTo>
                <a:lnTo>
                  <a:pt x="0" y="0"/>
                </a:lnTo>
                <a:lnTo>
                  <a:pt x="0" y="47990"/>
                </a:lnTo>
                <a:lnTo>
                  <a:pt x="21122" y="56631"/>
                </a:lnTo>
                <a:lnTo>
                  <a:pt x="22082" y="54711"/>
                </a:lnTo>
                <a:lnTo>
                  <a:pt x="18242" y="52791"/>
                </a:lnTo>
                <a:lnTo>
                  <a:pt x="14401" y="49911"/>
                </a:lnTo>
                <a:lnTo>
                  <a:pt x="12481" y="46070"/>
                </a:lnTo>
                <a:lnTo>
                  <a:pt x="11521" y="44150"/>
                </a:lnTo>
                <a:lnTo>
                  <a:pt x="10561" y="40309"/>
                </a:lnTo>
                <a:lnTo>
                  <a:pt x="10561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" name="object 184"/>
          <p:cNvSpPr/>
          <p:nvPr/>
        </p:nvSpPr>
        <p:spPr>
          <a:xfrm>
            <a:off x="1930740" y="3766703"/>
            <a:ext cx="93116" cy="58552"/>
          </a:xfrm>
          <a:custGeom>
            <a:avLst/>
            <a:gdLst/>
            <a:ahLst/>
            <a:cxnLst/>
            <a:rect l="l" t="t" r="r" b="b"/>
            <a:pathLst>
              <a:path w="93116" h="58552">
                <a:moveTo>
                  <a:pt x="4800" y="26868"/>
                </a:moveTo>
                <a:lnTo>
                  <a:pt x="5760" y="23987"/>
                </a:lnTo>
                <a:lnTo>
                  <a:pt x="6720" y="23027"/>
                </a:lnTo>
                <a:lnTo>
                  <a:pt x="8641" y="20147"/>
                </a:lnTo>
                <a:lnTo>
                  <a:pt x="12481" y="18227"/>
                </a:lnTo>
                <a:lnTo>
                  <a:pt x="17282" y="16306"/>
                </a:lnTo>
                <a:lnTo>
                  <a:pt x="29479" y="14115"/>
                </a:lnTo>
                <a:lnTo>
                  <a:pt x="43190" y="13426"/>
                </a:lnTo>
                <a:lnTo>
                  <a:pt x="51062" y="13545"/>
                </a:lnTo>
                <a:lnTo>
                  <a:pt x="64713" y="14472"/>
                </a:lnTo>
                <a:lnTo>
                  <a:pt x="74874" y="16306"/>
                </a:lnTo>
                <a:lnTo>
                  <a:pt x="80634" y="17266"/>
                </a:lnTo>
                <a:lnTo>
                  <a:pt x="83515" y="19187"/>
                </a:lnTo>
                <a:lnTo>
                  <a:pt x="86395" y="22067"/>
                </a:lnTo>
                <a:lnTo>
                  <a:pt x="88315" y="24947"/>
                </a:lnTo>
                <a:lnTo>
                  <a:pt x="89275" y="26868"/>
                </a:lnTo>
                <a:lnTo>
                  <a:pt x="89275" y="34549"/>
                </a:lnTo>
                <a:lnTo>
                  <a:pt x="86395" y="38389"/>
                </a:lnTo>
                <a:lnTo>
                  <a:pt x="79674" y="40309"/>
                </a:lnTo>
                <a:lnTo>
                  <a:pt x="75179" y="42138"/>
                </a:lnTo>
                <a:lnTo>
                  <a:pt x="63226" y="44498"/>
                </a:lnTo>
                <a:lnTo>
                  <a:pt x="48966" y="45110"/>
                </a:lnTo>
                <a:lnTo>
                  <a:pt x="33604" y="45110"/>
                </a:lnTo>
                <a:lnTo>
                  <a:pt x="25923" y="43190"/>
                </a:lnTo>
                <a:lnTo>
                  <a:pt x="18242" y="42230"/>
                </a:lnTo>
                <a:lnTo>
                  <a:pt x="12481" y="40309"/>
                </a:lnTo>
                <a:lnTo>
                  <a:pt x="13441" y="50871"/>
                </a:lnTo>
                <a:lnTo>
                  <a:pt x="21122" y="53751"/>
                </a:lnTo>
                <a:lnTo>
                  <a:pt x="21956" y="54058"/>
                </a:lnTo>
                <a:lnTo>
                  <a:pt x="33829" y="57321"/>
                </a:lnTo>
                <a:lnTo>
                  <a:pt x="47030" y="58552"/>
                </a:lnTo>
                <a:lnTo>
                  <a:pt x="55027" y="58140"/>
                </a:lnTo>
                <a:lnTo>
                  <a:pt x="67746" y="55550"/>
                </a:lnTo>
                <a:lnTo>
                  <a:pt x="78714" y="50871"/>
                </a:lnTo>
                <a:lnTo>
                  <a:pt x="89562" y="41322"/>
                </a:lnTo>
                <a:lnTo>
                  <a:pt x="93116" y="29748"/>
                </a:lnTo>
                <a:lnTo>
                  <a:pt x="93116" y="24947"/>
                </a:lnTo>
                <a:lnTo>
                  <a:pt x="92156" y="21107"/>
                </a:lnTo>
                <a:lnTo>
                  <a:pt x="88315" y="16306"/>
                </a:lnTo>
                <a:lnTo>
                  <a:pt x="85435" y="11506"/>
                </a:lnTo>
                <a:lnTo>
                  <a:pt x="79674" y="7665"/>
                </a:lnTo>
                <a:lnTo>
                  <a:pt x="72953" y="4785"/>
                </a:lnTo>
                <a:lnTo>
                  <a:pt x="59666" y="1143"/>
                </a:lnTo>
                <a:lnTo>
                  <a:pt x="46085" y="0"/>
                </a:lnTo>
                <a:lnTo>
                  <a:pt x="33121" y="1110"/>
                </a:lnTo>
                <a:lnTo>
                  <a:pt x="20720" y="4705"/>
                </a:lnTo>
                <a:lnTo>
                  <a:pt x="10561" y="10561"/>
                </a:lnTo>
                <a:lnTo>
                  <a:pt x="3840" y="16306"/>
                </a:lnTo>
                <a:lnTo>
                  <a:pt x="0" y="22067"/>
                </a:lnTo>
                <a:lnTo>
                  <a:pt x="0" y="33588"/>
                </a:lnTo>
                <a:lnTo>
                  <a:pt x="1920" y="37429"/>
                </a:lnTo>
                <a:lnTo>
                  <a:pt x="4800" y="41269"/>
                </a:lnTo>
                <a:lnTo>
                  <a:pt x="8641" y="46070"/>
                </a:lnTo>
                <a:lnTo>
                  <a:pt x="8641" y="37429"/>
                </a:lnTo>
                <a:lnTo>
                  <a:pt x="5760" y="34549"/>
                </a:lnTo>
                <a:lnTo>
                  <a:pt x="4800" y="31668"/>
                </a:lnTo>
                <a:lnTo>
                  <a:pt x="4800" y="26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" name="object 185"/>
          <p:cNvSpPr/>
          <p:nvPr/>
        </p:nvSpPr>
        <p:spPr>
          <a:xfrm>
            <a:off x="1939381" y="3804132"/>
            <a:ext cx="4800" cy="13441"/>
          </a:xfrm>
          <a:custGeom>
            <a:avLst/>
            <a:gdLst/>
            <a:ahLst/>
            <a:cxnLst/>
            <a:rect l="l" t="t" r="r" b="b"/>
            <a:pathLst>
              <a:path w="4800" h="13441">
                <a:moveTo>
                  <a:pt x="0" y="0"/>
                </a:moveTo>
                <a:lnTo>
                  <a:pt x="0" y="8641"/>
                </a:lnTo>
                <a:lnTo>
                  <a:pt x="4800" y="13441"/>
                </a:lnTo>
                <a:lnTo>
                  <a:pt x="3840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" name="object 186"/>
          <p:cNvSpPr/>
          <p:nvPr/>
        </p:nvSpPr>
        <p:spPr>
          <a:xfrm>
            <a:off x="2151537" y="3981724"/>
            <a:ext cx="92156" cy="35524"/>
          </a:xfrm>
          <a:custGeom>
            <a:avLst/>
            <a:gdLst/>
            <a:ahLst/>
            <a:cxnLst/>
            <a:rect l="l" t="t" r="r" b="b"/>
            <a:pathLst>
              <a:path w="92156" h="35524">
                <a:moveTo>
                  <a:pt x="10561" y="35524"/>
                </a:moveTo>
                <a:lnTo>
                  <a:pt x="12481" y="34564"/>
                </a:lnTo>
                <a:lnTo>
                  <a:pt x="11506" y="31683"/>
                </a:lnTo>
                <a:lnTo>
                  <a:pt x="10561" y="28803"/>
                </a:lnTo>
                <a:lnTo>
                  <a:pt x="10561" y="25923"/>
                </a:lnTo>
                <a:lnTo>
                  <a:pt x="11506" y="24963"/>
                </a:lnTo>
                <a:lnTo>
                  <a:pt x="12481" y="24003"/>
                </a:lnTo>
                <a:lnTo>
                  <a:pt x="13441" y="23042"/>
                </a:lnTo>
                <a:lnTo>
                  <a:pt x="15346" y="23042"/>
                </a:lnTo>
                <a:lnTo>
                  <a:pt x="17282" y="22082"/>
                </a:lnTo>
                <a:lnTo>
                  <a:pt x="84475" y="22082"/>
                </a:lnTo>
                <a:lnTo>
                  <a:pt x="85435" y="23042"/>
                </a:lnTo>
                <a:lnTo>
                  <a:pt x="86395" y="23042"/>
                </a:lnTo>
                <a:lnTo>
                  <a:pt x="87355" y="24003"/>
                </a:lnTo>
                <a:lnTo>
                  <a:pt x="88315" y="25923"/>
                </a:lnTo>
                <a:lnTo>
                  <a:pt x="89275" y="26883"/>
                </a:lnTo>
                <a:lnTo>
                  <a:pt x="89275" y="33604"/>
                </a:lnTo>
                <a:lnTo>
                  <a:pt x="92156" y="33604"/>
                </a:lnTo>
                <a:lnTo>
                  <a:pt x="92156" y="0"/>
                </a:lnTo>
                <a:lnTo>
                  <a:pt x="89275" y="0"/>
                </a:lnTo>
                <a:lnTo>
                  <a:pt x="89275" y="6720"/>
                </a:lnTo>
                <a:lnTo>
                  <a:pt x="88315" y="7680"/>
                </a:lnTo>
                <a:lnTo>
                  <a:pt x="87355" y="9601"/>
                </a:lnTo>
                <a:lnTo>
                  <a:pt x="86395" y="10561"/>
                </a:lnTo>
                <a:lnTo>
                  <a:pt x="85435" y="10561"/>
                </a:lnTo>
                <a:lnTo>
                  <a:pt x="84475" y="11521"/>
                </a:lnTo>
                <a:lnTo>
                  <a:pt x="0" y="11521"/>
                </a:lnTo>
                <a:lnTo>
                  <a:pt x="0" y="13441"/>
                </a:lnTo>
                <a:lnTo>
                  <a:pt x="10561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" name="object 187"/>
          <p:cNvSpPr/>
          <p:nvPr/>
        </p:nvSpPr>
        <p:spPr>
          <a:xfrm>
            <a:off x="2158258" y="3935653"/>
            <a:ext cx="46070" cy="24002"/>
          </a:xfrm>
          <a:custGeom>
            <a:avLst/>
            <a:gdLst/>
            <a:ahLst/>
            <a:cxnLst/>
            <a:rect l="l" t="t" r="r" b="b"/>
            <a:pathLst>
              <a:path w="46070" h="24002">
                <a:moveTo>
                  <a:pt x="46070" y="0"/>
                </a:moveTo>
                <a:lnTo>
                  <a:pt x="44150" y="3840"/>
                </a:lnTo>
                <a:lnTo>
                  <a:pt x="40309" y="6720"/>
                </a:lnTo>
                <a:lnTo>
                  <a:pt x="35509" y="10546"/>
                </a:lnTo>
                <a:lnTo>
                  <a:pt x="27843" y="12481"/>
                </a:lnTo>
                <a:lnTo>
                  <a:pt x="11506" y="12481"/>
                </a:lnTo>
                <a:lnTo>
                  <a:pt x="6720" y="10546"/>
                </a:lnTo>
                <a:lnTo>
                  <a:pt x="2880" y="7680"/>
                </a:lnTo>
                <a:lnTo>
                  <a:pt x="0" y="4800"/>
                </a:lnTo>
                <a:lnTo>
                  <a:pt x="4785" y="17282"/>
                </a:lnTo>
                <a:lnTo>
                  <a:pt x="10561" y="22082"/>
                </a:lnTo>
                <a:lnTo>
                  <a:pt x="18227" y="24002"/>
                </a:lnTo>
                <a:lnTo>
                  <a:pt x="33588" y="24002"/>
                </a:lnTo>
                <a:lnTo>
                  <a:pt x="40309" y="22082"/>
                </a:lnTo>
                <a:lnTo>
                  <a:pt x="45110" y="17282"/>
                </a:lnTo>
                <a:lnTo>
                  <a:pt x="460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" name="object 188"/>
          <p:cNvSpPr/>
          <p:nvPr/>
        </p:nvSpPr>
        <p:spPr>
          <a:xfrm>
            <a:off x="2151537" y="3903009"/>
            <a:ext cx="94076" cy="54726"/>
          </a:xfrm>
          <a:custGeom>
            <a:avLst/>
            <a:gdLst/>
            <a:ahLst/>
            <a:cxnLst/>
            <a:rect l="l" t="t" r="r" b="b"/>
            <a:pathLst>
              <a:path w="94076" h="54726">
                <a:moveTo>
                  <a:pt x="4800" y="34564"/>
                </a:moveTo>
                <a:lnTo>
                  <a:pt x="4800" y="26883"/>
                </a:lnTo>
                <a:lnTo>
                  <a:pt x="5760" y="24002"/>
                </a:lnTo>
                <a:lnTo>
                  <a:pt x="8641" y="21122"/>
                </a:lnTo>
                <a:lnTo>
                  <a:pt x="11506" y="18242"/>
                </a:lnTo>
                <a:lnTo>
                  <a:pt x="15346" y="16322"/>
                </a:lnTo>
                <a:lnTo>
                  <a:pt x="20162" y="15361"/>
                </a:lnTo>
                <a:lnTo>
                  <a:pt x="24947" y="13441"/>
                </a:lnTo>
                <a:lnTo>
                  <a:pt x="29748" y="12481"/>
                </a:lnTo>
                <a:lnTo>
                  <a:pt x="37429" y="12481"/>
                </a:lnTo>
                <a:lnTo>
                  <a:pt x="42230" y="13441"/>
                </a:lnTo>
                <a:lnTo>
                  <a:pt x="47990" y="14401"/>
                </a:lnTo>
                <a:lnTo>
                  <a:pt x="48950" y="16322"/>
                </a:lnTo>
                <a:lnTo>
                  <a:pt x="50871" y="18242"/>
                </a:lnTo>
                <a:lnTo>
                  <a:pt x="51831" y="21122"/>
                </a:lnTo>
                <a:lnTo>
                  <a:pt x="52791" y="24002"/>
                </a:lnTo>
                <a:lnTo>
                  <a:pt x="52791" y="32644"/>
                </a:lnTo>
                <a:lnTo>
                  <a:pt x="51831" y="49926"/>
                </a:lnTo>
                <a:lnTo>
                  <a:pt x="56631" y="46085"/>
                </a:lnTo>
                <a:lnTo>
                  <a:pt x="59512" y="40325"/>
                </a:lnTo>
                <a:lnTo>
                  <a:pt x="59512" y="28803"/>
                </a:lnTo>
                <a:lnTo>
                  <a:pt x="56631" y="22082"/>
                </a:lnTo>
                <a:lnTo>
                  <a:pt x="52791" y="15361"/>
                </a:lnTo>
                <a:lnTo>
                  <a:pt x="60472" y="17282"/>
                </a:lnTo>
                <a:lnTo>
                  <a:pt x="67193" y="20162"/>
                </a:lnTo>
                <a:lnTo>
                  <a:pt x="73913" y="24963"/>
                </a:lnTo>
                <a:lnTo>
                  <a:pt x="79674" y="29763"/>
                </a:lnTo>
                <a:lnTo>
                  <a:pt x="84475" y="34564"/>
                </a:lnTo>
                <a:lnTo>
                  <a:pt x="87355" y="39364"/>
                </a:lnTo>
                <a:lnTo>
                  <a:pt x="90236" y="44165"/>
                </a:lnTo>
                <a:lnTo>
                  <a:pt x="91196" y="48966"/>
                </a:lnTo>
                <a:lnTo>
                  <a:pt x="91196" y="54726"/>
                </a:lnTo>
                <a:lnTo>
                  <a:pt x="94076" y="54726"/>
                </a:lnTo>
                <a:lnTo>
                  <a:pt x="94076" y="43190"/>
                </a:lnTo>
                <a:lnTo>
                  <a:pt x="91196" y="35524"/>
                </a:lnTo>
                <a:lnTo>
                  <a:pt x="86395" y="27843"/>
                </a:lnTo>
                <a:lnTo>
                  <a:pt x="84095" y="24566"/>
                </a:lnTo>
                <a:lnTo>
                  <a:pt x="75536" y="15034"/>
                </a:lnTo>
                <a:lnTo>
                  <a:pt x="65272" y="7680"/>
                </a:lnTo>
                <a:lnTo>
                  <a:pt x="62106" y="6029"/>
                </a:lnTo>
                <a:lnTo>
                  <a:pt x="50012" y="1588"/>
                </a:lnTo>
                <a:lnTo>
                  <a:pt x="37429" y="0"/>
                </a:lnTo>
                <a:lnTo>
                  <a:pt x="32846" y="211"/>
                </a:lnTo>
                <a:lnTo>
                  <a:pt x="20226" y="3371"/>
                </a:lnTo>
                <a:lnTo>
                  <a:pt x="9601" y="9601"/>
                </a:lnTo>
                <a:lnTo>
                  <a:pt x="2880" y="15361"/>
                </a:lnTo>
                <a:lnTo>
                  <a:pt x="0" y="21122"/>
                </a:lnTo>
                <a:lnTo>
                  <a:pt x="0" y="37444"/>
                </a:lnTo>
                <a:lnTo>
                  <a:pt x="3840" y="45125"/>
                </a:lnTo>
                <a:lnTo>
                  <a:pt x="11506" y="49926"/>
                </a:lnTo>
                <a:lnTo>
                  <a:pt x="6720" y="37444"/>
                </a:lnTo>
                <a:lnTo>
                  <a:pt x="4800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" name="object 189"/>
          <p:cNvSpPr/>
          <p:nvPr/>
        </p:nvSpPr>
        <p:spPr>
          <a:xfrm>
            <a:off x="2153457" y="3835816"/>
            <a:ext cx="92156" cy="56631"/>
          </a:xfrm>
          <a:custGeom>
            <a:avLst/>
            <a:gdLst/>
            <a:ahLst/>
            <a:cxnLst/>
            <a:rect l="l" t="t" r="r" b="b"/>
            <a:pathLst>
              <a:path w="92156" h="56631">
                <a:moveTo>
                  <a:pt x="10561" y="10561"/>
                </a:moveTo>
                <a:lnTo>
                  <a:pt x="92156" y="37429"/>
                </a:lnTo>
                <a:lnTo>
                  <a:pt x="92156" y="29748"/>
                </a:lnTo>
                <a:lnTo>
                  <a:pt x="2880" y="0"/>
                </a:lnTo>
                <a:lnTo>
                  <a:pt x="0" y="0"/>
                </a:lnTo>
                <a:lnTo>
                  <a:pt x="0" y="47990"/>
                </a:lnTo>
                <a:lnTo>
                  <a:pt x="21122" y="56631"/>
                </a:lnTo>
                <a:lnTo>
                  <a:pt x="22082" y="54711"/>
                </a:lnTo>
                <a:lnTo>
                  <a:pt x="18242" y="52791"/>
                </a:lnTo>
                <a:lnTo>
                  <a:pt x="14401" y="49911"/>
                </a:lnTo>
                <a:lnTo>
                  <a:pt x="12466" y="46070"/>
                </a:lnTo>
                <a:lnTo>
                  <a:pt x="11521" y="44150"/>
                </a:lnTo>
                <a:lnTo>
                  <a:pt x="10561" y="40309"/>
                </a:lnTo>
                <a:lnTo>
                  <a:pt x="10561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" name="object 190"/>
          <p:cNvSpPr/>
          <p:nvPr/>
        </p:nvSpPr>
        <p:spPr>
          <a:xfrm>
            <a:off x="2153457" y="3771488"/>
            <a:ext cx="91196" cy="51846"/>
          </a:xfrm>
          <a:custGeom>
            <a:avLst/>
            <a:gdLst/>
            <a:ahLst/>
            <a:cxnLst/>
            <a:rect l="l" t="t" r="r" b="b"/>
            <a:pathLst>
              <a:path w="91196" h="51846">
                <a:moveTo>
                  <a:pt x="78714" y="48966"/>
                </a:moveTo>
                <a:lnTo>
                  <a:pt x="79674" y="49926"/>
                </a:lnTo>
                <a:lnTo>
                  <a:pt x="80634" y="51846"/>
                </a:lnTo>
                <a:lnTo>
                  <a:pt x="84475" y="51846"/>
                </a:lnTo>
                <a:lnTo>
                  <a:pt x="87355" y="50886"/>
                </a:lnTo>
                <a:lnTo>
                  <a:pt x="88315" y="48006"/>
                </a:lnTo>
                <a:lnTo>
                  <a:pt x="90236" y="46085"/>
                </a:lnTo>
                <a:lnTo>
                  <a:pt x="91196" y="42245"/>
                </a:lnTo>
                <a:lnTo>
                  <a:pt x="91196" y="30723"/>
                </a:lnTo>
                <a:lnTo>
                  <a:pt x="90236" y="25923"/>
                </a:lnTo>
                <a:lnTo>
                  <a:pt x="87355" y="21122"/>
                </a:lnTo>
                <a:lnTo>
                  <a:pt x="86395" y="17282"/>
                </a:lnTo>
                <a:lnTo>
                  <a:pt x="83515" y="14401"/>
                </a:lnTo>
                <a:lnTo>
                  <a:pt x="80634" y="11521"/>
                </a:lnTo>
                <a:lnTo>
                  <a:pt x="77754" y="8641"/>
                </a:lnTo>
                <a:lnTo>
                  <a:pt x="74874" y="5775"/>
                </a:lnTo>
                <a:lnTo>
                  <a:pt x="71033" y="3840"/>
                </a:lnTo>
                <a:lnTo>
                  <a:pt x="67193" y="1935"/>
                </a:lnTo>
                <a:lnTo>
                  <a:pt x="62392" y="960"/>
                </a:lnTo>
                <a:lnTo>
                  <a:pt x="49911" y="960"/>
                </a:lnTo>
                <a:lnTo>
                  <a:pt x="42230" y="3840"/>
                </a:lnTo>
                <a:lnTo>
                  <a:pt x="36469" y="9616"/>
                </a:lnTo>
                <a:lnTo>
                  <a:pt x="33067" y="13469"/>
                </a:lnTo>
                <a:lnTo>
                  <a:pt x="26794" y="24281"/>
                </a:lnTo>
                <a:lnTo>
                  <a:pt x="23027" y="37444"/>
                </a:lnTo>
                <a:lnTo>
                  <a:pt x="11521" y="31683"/>
                </a:lnTo>
                <a:lnTo>
                  <a:pt x="11521" y="4800"/>
                </a:lnTo>
                <a:lnTo>
                  <a:pt x="0" y="0"/>
                </a:lnTo>
                <a:lnTo>
                  <a:pt x="0" y="31683"/>
                </a:lnTo>
                <a:lnTo>
                  <a:pt x="35509" y="48966"/>
                </a:lnTo>
                <a:lnTo>
                  <a:pt x="35509" y="40325"/>
                </a:lnTo>
                <a:lnTo>
                  <a:pt x="36469" y="33604"/>
                </a:lnTo>
                <a:lnTo>
                  <a:pt x="38389" y="28803"/>
                </a:lnTo>
                <a:lnTo>
                  <a:pt x="41269" y="23042"/>
                </a:lnTo>
                <a:lnTo>
                  <a:pt x="45110" y="18242"/>
                </a:lnTo>
                <a:lnTo>
                  <a:pt x="48950" y="14401"/>
                </a:lnTo>
                <a:lnTo>
                  <a:pt x="53751" y="11521"/>
                </a:lnTo>
                <a:lnTo>
                  <a:pt x="59512" y="9616"/>
                </a:lnTo>
                <a:lnTo>
                  <a:pt x="70073" y="9616"/>
                </a:lnTo>
                <a:lnTo>
                  <a:pt x="74874" y="11521"/>
                </a:lnTo>
                <a:lnTo>
                  <a:pt x="78714" y="15361"/>
                </a:lnTo>
                <a:lnTo>
                  <a:pt x="82555" y="19202"/>
                </a:lnTo>
                <a:lnTo>
                  <a:pt x="84475" y="24003"/>
                </a:lnTo>
                <a:lnTo>
                  <a:pt x="84475" y="32644"/>
                </a:lnTo>
                <a:lnTo>
                  <a:pt x="83515" y="35524"/>
                </a:lnTo>
                <a:lnTo>
                  <a:pt x="81594" y="39364"/>
                </a:lnTo>
                <a:lnTo>
                  <a:pt x="79674" y="41285"/>
                </a:lnTo>
                <a:lnTo>
                  <a:pt x="78714" y="42245"/>
                </a:lnTo>
                <a:lnTo>
                  <a:pt x="78714" y="43205"/>
                </a:lnTo>
                <a:lnTo>
                  <a:pt x="77754" y="44165"/>
                </a:lnTo>
                <a:lnTo>
                  <a:pt x="77754" y="48006"/>
                </a:lnTo>
                <a:lnTo>
                  <a:pt x="78714" y="489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" name="object 191"/>
          <p:cNvSpPr/>
          <p:nvPr/>
        </p:nvSpPr>
        <p:spPr>
          <a:xfrm>
            <a:off x="2372319" y="3981724"/>
            <a:ext cx="92156" cy="35524"/>
          </a:xfrm>
          <a:custGeom>
            <a:avLst/>
            <a:gdLst/>
            <a:ahLst/>
            <a:cxnLst/>
            <a:rect l="l" t="t" r="r" b="b"/>
            <a:pathLst>
              <a:path w="92156" h="35524">
                <a:moveTo>
                  <a:pt x="10561" y="35524"/>
                </a:moveTo>
                <a:lnTo>
                  <a:pt x="12481" y="34564"/>
                </a:lnTo>
                <a:lnTo>
                  <a:pt x="11521" y="31683"/>
                </a:lnTo>
                <a:lnTo>
                  <a:pt x="10561" y="28803"/>
                </a:lnTo>
                <a:lnTo>
                  <a:pt x="10561" y="25923"/>
                </a:lnTo>
                <a:lnTo>
                  <a:pt x="11521" y="24963"/>
                </a:lnTo>
                <a:lnTo>
                  <a:pt x="12481" y="24003"/>
                </a:lnTo>
                <a:lnTo>
                  <a:pt x="13441" y="23042"/>
                </a:lnTo>
                <a:lnTo>
                  <a:pt x="15361" y="23042"/>
                </a:lnTo>
                <a:lnTo>
                  <a:pt x="17282" y="22082"/>
                </a:lnTo>
                <a:lnTo>
                  <a:pt x="84475" y="22082"/>
                </a:lnTo>
                <a:lnTo>
                  <a:pt x="85450" y="23042"/>
                </a:lnTo>
                <a:lnTo>
                  <a:pt x="86410" y="23042"/>
                </a:lnTo>
                <a:lnTo>
                  <a:pt x="87355" y="24003"/>
                </a:lnTo>
                <a:lnTo>
                  <a:pt x="88315" y="25923"/>
                </a:lnTo>
                <a:lnTo>
                  <a:pt x="89291" y="26883"/>
                </a:lnTo>
                <a:lnTo>
                  <a:pt x="89291" y="33604"/>
                </a:lnTo>
                <a:lnTo>
                  <a:pt x="92156" y="33604"/>
                </a:lnTo>
                <a:lnTo>
                  <a:pt x="92156" y="0"/>
                </a:lnTo>
                <a:lnTo>
                  <a:pt x="89291" y="0"/>
                </a:lnTo>
                <a:lnTo>
                  <a:pt x="89291" y="6720"/>
                </a:lnTo>
                <a:lnTo>
                  <a:pt x="88315" y="7680"/>
                </a:lnTo>
                <a:lnTo>
                  <a:pt x="87355" y="9601"/>
                </a:lnTo>
                <a:lnTo>
                  <a:pt x="86410" y="10561"/>
                </a:lnTo>
                <a:lnTo>
                  <a:pt x="85450" y="10561"/>
                </a:lnTo>
                <a:lnTo>
                  <a:pt x="84475" y="11521"/>
                </a:lnTo>
                <a:lnTo>
                  <a:pt x="0" y="11521"/>
                </a:lnTo>
                <a:lnTo>
                  <a:pt x="0" y="13441"/>
                </a:lnTo>
                <a:lnTo>
                  <a:pt x="10561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" name="object 192"/>
          <p:cNvSpPr/>
          <p:nvPr/>
        </p:nvSpPr>
        <p:spPr>
          <a:xfrm>
            <a:off x="2379040" y="3935653"/>
            <a:ext cx="46085" cy="24002"/>
          </a:xfrm>
          <a:custGeom>
            <a:avLst/>
            <a:gdLst/>
            <a:ahLst/>
            <a:cxnLst/>
            <a:rect l="l" t="t" r="r" b="b"/>
            <a:pathLst>
              <a:path w="46085" h="24002">
                <a:moveTo>
                  <a:pt x="46085" y="0"/>
                </a:moveTo>
                <a:lnTo>
                  <a:pt x="44165" y="3840"/>
                </a:lnTo>
                <a:lnTo>
                  <a:pt x="40325" y="6720"/>
                </a:lnTo>
                <a:lnTo>
                  <a:pt x="35524" y="10546"/>
                </a:lnTo>
                <a:lnTo>
                  <a:pt x="27843" y="12481"/>
                </a:lnTo>
                <a:lnTo>
                  <a:pt x="11521" y="12481"/>
                </a:lnTo>
                <a:lnTo>
                  <a:pt x="6720" y="10546"/>
                </a:lnTo>
                <a:lnTo>
                  <a:pt x="2895" y="7680"/>
                </a:lnTo>
                <a:lnTo>
                  <a:pt x="0" y="4800"/>
                </a:lnTo>
                <a:lnTo>
                  <a:pt x="4800" y="17282"/>
                </a:lnTo>
                <a:lnTo>
                  <a:pt x="10561" y="22082"/>
                </a:lnTo>
                <a:lnTo>
                  <a:pt x="18242" y="24002"/>
                </a:lnTo>
                <a:lnTo>
                  <a:pt x="33604" y="24002"/>
                </a:lnTo>
                <a:lnTo>
                  <a:pt x="40325" y="22082"/>
                </a:lnTo>
                <a:lnTo>
                  <a:pt x="45125" y="17282"/>
                </a:lnTo>
                <a:lnTo>
                  <a:pt x="460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" name="object 193"/>
          <p:cNvSpPr/>
          <p:nvPr/>
        </p:nvSpPr>
        <p:spPr>
          <a:xfrm>
            <a:off x="2372319" y="3903009"/>
            <a:ext cx="94091" cy="54726"/>
          </a:xfrm>
          <a:custGeom>
            <a:avLst/>
            <a:gdLst/>
            <a:ahLst/>
            <a:cxnLst/>
            <a:rect l="l" t="t" r="r" b="b"/>
            <a:pathLst>
              <a:path w="94091" h="54726">
                <a:moveTo>
                  <a:pt x="4800" y="34564"/>
                </a:moveTo>
                <a:lnTo>
                  <a:pt x="4800" y="26883"/>
                </a:lnTo>
                <a:lnTo>
                  <a:pt x="5775" y="24002"/>
                </a:lnTo>
                <a:lnTo>
                  <a:pt x="8641" y="21122"/>
                </a:lnTo>
                <a:lnTo>
                  <a:pt x="11521" y="18242"/>
                </a:lnTo>
                <a:lnTo>
                  <a:pt x="15361" y="16322"/>
                </a:lnTo>
                <a:lnTo>
                  <a:pt x="20162" y="15361"/>
                </a:lnTo>
                <a:lnTo>
                  <a:pt x="24963" y="13441"/>
                </a:lnTo>
                <a:lnTo>
                  <a:pt x="29763" y="12481"/>
                </a:lnTo>
                <a:lnTo>
                  <a:pt x="37444" y="12481"/>
                </a:lnTo>
                <a:lnTo>
                  <a:pt x="42245" y="13441"/>
                </a:lnTo>
                <a:lnTo>
                  <a:pt x="48005" y="14401"/>
                </a:lnTo>
                <a:lnTo>
                  <a:pt x="48966" y="16322"/>
                </a:lnTo>
                <a:lnTo>
                  <a:pt x="50886" y="18242"/>
                </a:lnTo>
                <a:lnTo>
                  <a:pt x="51846" y="21122"/>
                </a:lnTo>
                <a:lnTo>
                  <a:pt x="52806" y="24002"/>
                </a:lnTo>
                <a:lnTo>
                  <a:pt x="52806" y="32644"/>
                </a:lnTo>
                <a:lnTo>
                  <a:pt x="51846" y="49926"/>
                </a:lnTo>
                <a:lnTo>
                  <a:pt x="56647" y="46085"/>
                </a:lnTo>
                <a:lnTo>
                  <a:pt x="59527" y="40325"/>
                </a:lnTo>
                <a:lnTo>
                  <a:pt x="59527" y="28803"/>
                </a:lnTo>
                <a:lnTo>
                  <a:pt x="56647" y="22082"/>
                </a:lnTo>
                <a:lnTo>
                  <a:pt x="52806" y="15361"/>
                </a:lnTo>
                <a:lnTo>
                  <a:pt x="60487" y="17282"/>
                </a:lnTo>
                <a:lnTo>
                  <a:pt x="67208" y="20162"/>
                </a:lnTo>
                <a:lnTo>
                  <a:pt x="73929" y="24963"/>
                </a:lnTo>
                <a:lnTo>
                  <a:pt x="79689" y="29763"/>
                </a:lnTo>
                <a:lnTo>
                  <a:pt x="84475" y="34564"/>
                </a:lnTo>
                <a:lnTo>
                  <a:pt x="87355" y="39364"/>
                </a:lnTo>
                <a:lnTo>
                  <a:pt x="90251" y="44165"/>
                </a:lnTo>
                <a:lnTo>
                  <a:pt x="91196" y="48966"/>
                </a:lnTo>
                <a:lnTo>
                  <a:pt x="91196" y="54726"/>
                </a:lnTo>
                <a:lnTo>
                  <a:pt x="94091" y="54726"/>
                </a:lnTo>
                <a:lnTo>
                  <a:pt x="94091" y="43190"/>
                </a:lnTo>
                <a:lnTo>
                  <a:pt x="91196" y="35524"/>
                </a:lnTo>
                <a:lnTo>
                  <a:pt x="86410" y="27843"/>
                </a:lnTo>
                <a:lnTo>
                  <a:pt x="84105" y="24566"/>
                </a:lnTo>
                <a:lnTo>
                  <a:pt x="75547" y="15034"/>
                </a:lnTo>
                <a:lnTo>
                  <a:pt x="65288" y="7680"/>
                </a:lnTo>
                <a:lnTo>
                  <a:pt x="62121" y="6029"/>
                </a:lnTo>
                <a:lnTo>
                  <a:pt x="50027" y="1588"/>
                </a:lnTo>
                <a:lnTo>
                  <a:pt x="37444" y="0"/>
                </a:lnTo>
                <a:lnTo>
                  <a:pt x="32861" y="211"/>
                </a:lnTo>
                <a:lnTo>
                  <a:pt x="20235" y="3371"/>
                </a:lnTo>
                <a:lnTo>
                  <a:pt x="9616" y="9601"/>
                </a:lnTo>
                <a:lnTo>
                  <a:pt x="2895" y="15361"/>
                </a:lnTo>
                <a:lnTo>
                  <a:pt x="0" y="21122"/>
                </a:lnTo>
                <a:lnTo>
                  <a:pt x="0" y="37444"/>
                </a:lnTo>
                <a:lnTo>
                  <a:pt x="3840" y="45125"/>
                </a:lnTo>
                <a:lnTo>
                  <a:pt x="11521" y="49926"/>
                </a:lnTo>
                <a:lnTo>
                  <a:pt x="6720" y="37444"/>
                </a:lnTo>
                <a:lnTo>
                  <a:pt x="4800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" name="object 194"/>
          <p:cNvSpPr/>
          <p:nvPr/>
        </p:nvSpPr>
        <p:spPr>
          <a:xfrm>
            <a:off x="2372319" y="3837736"/>
            <a:ext cx="93131" cy="50871"/>
          </a:xfrm>
          <a:custGeom>
            <a:avLst/>
            <a:gdLst/>
            <a:ahLst/>
            <a:cxnLst/>
            <a:rect l="l" t="t" r="r" b="b"/>
            <a:pathLst>
              <a:path w="93131" h="50871">
                <a:moveTo>
                  <a:pt x="60487" y="1920"/>
                </a:moveTo>
                <a:lnTo>
                  <a:pt x="56647" y="4800"/>
                </a:lnTo>
                <a:lnTo>
                  <a:pt x="52806" y="7680"/>
                </a:lnTo>
                <a:lnTo>
                  <a:pt x="48005" y="12481"/>
                </a:lnTo>
                <a:lnTo>
                  <a:pt x="42245" y="20162"/>
                </a:lnTo>
                <a:lnTo>
                  <a:pt x="37444" y="12481"/>
                </a:lnTo>
                <a:lnTo>
                  <a:pt x="33604" y="7680"/>
                </a:lnTo>
                <a:lnTo>
                  <a:pt x="29763" y="5760"/>
                </a:lnTo>
                <a:lnTo>
                  <a:pt x="25923" y="2880"/>
                </a:lnTo>
                <a:lnTo>
                  <a:pt x="23042" y="1920"/>
                </a:lnTo>
                <a:lnTo>
                  <a:pt x="14401" y="1920"/>
                </a:lnTo>
                <a:lnTo>
                  <a:pt x="10561" y="12481"/>
                </a:lnTo>
                <a:lnTo>
                  <a:pt x="14401" y="11521"/>
                </a:lnTo>
                <a:lnTo>
                  <a:pt x="22082" y="11521"/>
                </a:lnTo>
                <a:lnTo>
                  <a:pt x="25923" y="12481"/>
                </a:lnTo>
                <a:lnTo>
                  <a:pt x="27843" y="13441"/>
                </a:lnTo>
                <a:lnTo>
                  <a:pt x="30723" y="15361"/>
                </a:lnTo>
                <a:lnTo>
                  <a:pt x="34564" y="18242"/>
                </a:lnTo>
                <a:lnTo>
                  <a:pt x="39364" y="23042"/>
                </a:lnTo>
                <a:lnTo>
                  <a:pt x="30723" y="34549"/>
                </a:lnTo>
                <a:lnTo>
                  <a:pt x="28803" y="36469"/>
                </a:lnTo>
                <a:lnTo>
                  <a:pt x="25923" y="38389"/>
                </a:lnTo>
                <a:lnTo>
                  <a:pt x="24002" y="39349"/>
                </a:lnTo>
                <a:lnTo>
                  <a:pt x="22082" y="40309"/>
                </a:lnTo>
                <a:lnTo>
                  <a:pt x="19202" y="41285"/>
                </a:lnTo>
                <a:lnTo>
                  <a:pt x="13441" y="41285"/>
                </a:lnTo>
                <a:lnTo>
                  <a:pt x="10561" y="39349"/>
                </a:lnTo>
                <a:lnTo>
                  <a:pt x="7680" y="36469"/>
                </a:lnTo>
                <a:lnTo>
                  <a:pt x="5775" y="33604"/>
                </a:lnTo>
                <a:lnTo>
                  <a:pt x="3840" y="30723"/>
                </a:lnTo>
                <a:lnTo>
                  <a:pt x="3840" y="21107"/>
                </a:lnTo>
                <a:lnTo>
                  <a:pt x="5775" y="8641"/>
                </a:lnTo>
                <a:lnTo>
                  <a:pt x="1935" y="13441"/>
                </a:lnTo>
                <a:lnTo>
                  <a:pt x="0" y="19202"/>
                </a:lnTo>
                <a:lnTo>
                  <a:pt x="0" y="33604"/>
                </a:lnTo>
                <a:lnTo>
                  <a:pt x="1935" y="39349"/>
                </a:lnTo>
                <a:lnTo>
                  <a:pt x="6720" y="44150"/>
                </a:lnTo>
                <a:lnTo>
                  <a:pt x="10561" y="47990"/>
                </a:lnTo>
                <a:lnTo>
                  <a:pt x="15361" y="50871"/>
                </a:lnTo>
                <a:lnTo>
                  <a:pt x="24963" y="50871"/>
                </a:lnTo>
                <a:lnTo>
                  <a:pt x="28803" y="49911"/>
                </a:lnTo>
                <a:lnTo>
                  <a:pt x="32644" y="47990"/>
                </a:lnTo>
                <a:lnTo>
                  <a:pt x="36484" y="45110"/>
                </a:lnTo>
                <a:lnTo>
                  <a:pt x="40325" y="41285"/>
                </a:lnTo>
                <a:lnTo>
                  <a:pt x="47045" y="33604"/>
                </a:lnTo>
                <a:lnTo>
                  <a:pt x="51846" y="40309"/>
                </a:lnTo>
                <a:lnTo>
                  <a:pt x="55686" y="45110"/>
                </a:lnTo>
                <a:lnTo>
                  <a:pt x="59527" y="47990"/>
                </a:lnTo>
                <a:lnTo>
                  <a:pt x="63367" y="49911"/>
                </a:lnTo>
                <a:lnTo>
                  <a:pt x="67208" y="41285"/>
                </a:lnTo>
                <a:lnTo>
                  <a:pt x="62407" y="40309"/>
                </a:lnTo>
                <a:lnTo>
                  <a:pt x="59527" y="38389"/>
                </a:lnTo>
                <a:lnTo>
                  <a:pt x="55686" y="37444"/>
                </a:lnTo>
                <a:lnTo>
                  <a:pt x="51846" y="34549"/>
                </a:lnTo>
                <a:lnTo>
                  <a:pt x="48966" y="30723"/>
                </a:lnTo>
                <a:lnTo>
                  <a:pt x="49901" y="29560"/>
                </a:lnTo>
                <a:lnTo>
                  <a:pt x="59534" y="18576"/>
                </a:lnTo>
                <a:lnTo>
                  <a:pt x="67208" y="11521"/>
                </a:lnTo>
                <a:lnTo>
                  <a:pt x="70088" y="9601"/>
                </a:lnTo>
                <a:lnTo>
                  <a:pt x="79689" y="9601"/>
                </a:lnTo>
                <a:lnTo>
                  <a:pt x="83530" y="10561"/>
                </a:lnTo>
                <a:lnTo>
                  <a:pt x="85450" y="13441"/>
                </a:lnTo>
                <a:lnTo>
                  <a:pt x="88315" y="16322"/>
                </a:lnTo>
                <a:lnTo>
                  <a:pt x="90251" y="20162"/>
                </a:lnTo>
                <a:lnTo>
                  <a:pt x="90251" y="29763"/>
                </a:lnTo>
                <a:lnTo>
                  <a:pt x="88315" y="33604"/>
                </a:lnTo>
                <a:lnTo>
                  <a:pt x="84475" y="36469"/>
                </a:lnTo>
                <a:lnTo>
                  <a:pt x="81610" y="40309"/>
                </a:lnTo>
                <a:lnTo>
                  <a:pt x="85450" y="46070"/>
                </a:lnTo>
                <a:lnTo>
                  <a:pt x="91196" y="41285"/>
                </a:lnTo>
                <a:lnTo>
                  <a:pt x="93131" y="34549"/>
                </a:lnTo>
                <a:lnTo>
                  <a:pt x="93131" y="18242"/>
                </a:lnTo>
                <a:lnTo>
                  <a:pt x="91196" y="11521"/>
                </a:lnTo>
                <a:lnTo>
                  <a:pt x="86410" y="6720"/>
                </a:lnTo>
                <a:lnTo>
                  <a:pt x="82570" y="1920"/>
                </a:lnTo>
                <a:lnTo>
                  <a:pt x="76809" y="0"/>
                </a:lnTo>
                <a:lnTo>
                  <a:pt x="65288" y="0"/>
                </a:lnTo>
                <a:lnTo>
                  <a:pt x="60487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" name="object 195"/>
          <p:cNvSpPr/>
          <p:nvPr/>
        </p:nvSpPr>
        <p:spPr>
          <a:xfrm>
            <a:off x="2435687" y="3878046"/>
            <a:ext cx="22082" cy="11521"/>
          </a:xfrm>
          <a:custGeom>
            <a:avLst/>
            <a:gdLst/>
            <a:ahLst/>
            <a:cxnLst/>
            <a:rect l="l" t="t" r="r" b="b"/>
            <a:pathLst>
              <a:path w="22082" h="11521">
                <a:moveTo>
                  <a:pt x="0" y="9601"/>
                </a:moveTo>
                <a:lnTo>
                  <a:pt x="3840" y="11521"/>
                </a:lnTo>
                <a:lnTo>
                  <a:pt x="13441" y="11521"/>
                </a:lnTo>
                <a:lnTo>
                  <a:pt x="18242" y="9601"/>
                </a:lnTo>
                <a:lnTo>
                  <a:pt x="22082" y="5760"/>
                </a:lnTo>
                <a:lnTo>
                  <a:pt x="18242" y="0"/>
                </a:lnTo>
                <a:lnTo>
                  <a:pt x="13441" y="975"/>
                </a:lnTo>
                <a:lnTo>
                  <a:pt x="3840" y="975"/>
                </a:lnTo>
                <a:lnTo>
                  <a:pt x="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" name="object 196"/>
          <p:cNvSpPr/>
          <p:nvPr/>
        </p:nvSpPr>
        <p:spPr>
          <a:xfrm>
            <a:off x="2376159" y="3839657"/>
            <a:ext cx="10561" cy="19187"/>
          </a:xfrm>
          <a:custGeom>
            <a:avLst/>
            <a:gdLst/>
            <a:ahLst/>
            <a:cxnLst/>
            <a:rect l="l" t="t" r="r" b="b"/>
            <a:pathLst>
              <a:path w="10561" h="19187">
                <a:moveTo>
                  <a:pt x="0" y="19187"/>
                </a:moveTo>
                <a:lnTo>
                  <a:pt x="1935" y="16322"/>
                </a:lnTo>
                <a:lnTo>
                  <a:pt x="3840" y="13441"/>
                </a:lnTo>
                <a:lnTo>
                  <a:pt x="6720" y="10561"/>
                </a:lnTo>
                <a:lnTo>
                  <a:pt x="10561" y="0"/>
                </a:lnTo>
                <a:lnTo>
                  <a:pt x="5775" y="1920"/>
                </a:lnTo>
                <a:lnTo>
                  <a:pt x="1935" y="6720"/>
                </a:lnTo>
                <a:lnTo>
                  <a:pt x="0" y="191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" name="object 197"/>
          <p:cNvSpPr/>
          <p:nvPr/>
        </p:nvSpPr>
        <p:spPr>
          <a:xfrm>
            <a:off x="2372319" y="3766703"/>
            <a:ext cx="93131" cy="58552"/>
          </a:xfrm>
          <a:custGeom>
            <a:avLst/>
            <a:gdLst/>
            <a:ahLst/>
            <a:cxnLst/>
            <a:rect l="l" t="t" r="r" b="b"/>
            <a:pathLst>
              <a:path w="93131" h="58552">
                <a:moveTo>
                  <a:pt x="4800" y="26868"/>
                </a:moveTo>
                <a:lnTo>
                  <a:pt x="5775" y="23987"/>
                </a:lnTo>
                <a:lnTo>
                  <a:pt x="6720" y="23027"/>
                </a:lnTo>
                <a:lnTo>
                  <a:pt x="8641" y="20147"/>
                </a:lnTo>
                <a:lnTo>
                  <a:pt x="12481" y="18227"/>
                </a:lnTo>
                <a:lnTo>
                  <a:pt x="17282" y="16306"/>
                </a:lnTo>
                <a:lnTo>
                  <a:pt x="29143" y="14114"/>
                </a:lnTo>
                <a:lnTo>
                  <a:pt x="43205" y="13426"/>
                </a:lnTo>
                <a:lnTo>
                  <a:pt x="51078" y="13545"/>
                </a:lnTo>
                <a:lnTo>
                  <a:pt x="64729" y="14472"/>
                </a:lnTo>
                <a:lnTo>
                  <a:pt x="74889" y="16306"/>
                </a:lnTo>
                <a:lnTo>
                  <a:pt x="80634" y="17266"/>
                </a:lnTo>
                <a:lnTo>
                  <a:pt x="83530" y="19187"/>
                </a:lnTo>
                <a:lnTo>
                  <a:pt x="86410" y="22067"/>
                </a:lnTo>
                <a:lnTo>
                  <a:pt x="88315" y="24947"/>
                </a:lnTo>
                <a:lnTo>
                  <a:pt x="89291" y="26868"/>
                </a:lnTo>
                <a:lnTo>
                  <a:pt x="89291" y="34549"/>
                </a:lnTo>
                <a:lnTo>
                  <a:pt x="85450" y="38389"/>
                </a:lnTo>
                <a:lnTo>
                  <a:pt x="79689" y="40309"/>
                </a:lnTo>
                <a:lnTo>
                  <a:pt x="75184" y="42142"/>
                </a:lnTo>
                <a:lnTo>
                  <a:pt x="63232" y="44499"/>
                </a:lnTo>
                <a:lnTo>
                  <a:pt x="48966" y="45110"/>
                </a:lnTo>
                <a:lnTo>
                  <a:pt x="33604" y="45110"/>
                </a:lnTo>
                <a:lnTo>
                  <a:pt x="25923" y="43190"/>
                </a:lnTo>
                <a:lnTo>
                  <a:pt x="18242" y="42230"/>
                </a:lnTo>
                <a:lnTo>
                  <a:pt x="12481" y="40309"/>
                </a:lnTo>
                <a:lnTo>
                  <a:pt x="13441" y="50871"/>
                </a:lnTo>
                <a:lnTo>
                  <a:pt x="21122" y="53751"/>
                </a:lnTo>
                <a:lnTo>
                  <a:pt x="21969" y="54063"/>
                </a:lnTo>
                <a:lnTo>
                  <a:pt x="33839" y="57322"/>
                </a:lnTo>
                <a:lnTo>
                  <a:pt x="47045" y="58552"/>
                </a:lnTo>
                <a:lnTo>
                  <a:pt x="54225" y="58220"/>
                </a:lnTo>
                <a:lnTo>
                  <a:pt x="67201" y="55658"/>
                </a:lnTo>
                <a:lnTo>
                  <a:pt x="77769" y="50871"/>
                </a:lnTo>
                <a:lnTo>
                  <a:pt x="89610" y="41102"/>
                </a:lnTo>
                <a:lnTo>
                  <a:pt x="93131" y="29748"/>
                </a:lnTo>
                <a:lnTo>
                  <a:pt x="93131" y="24947"/>
                </a:lnTo>
                <a:lnTo>
                  <a:pt x="92156" y="21107"/>
                </a:lnTo>
                <a:lnTo>
                  <a:pt x="88315" y="16306"/>
                </a:lnTo>
                <a:lnTo>
                  <a:pt x="85450" y="11506"/>
                </a:lnTo>
                <a:lnTo>
                  <a:pt x="79689" y="7665"/>
                </a:lnTo>
                <a:lnTo>
                  <a:pt x="72969" y="4785"/>
                </a:lnTo>
                <a:lnTo>
                  <a:pt x="59672" y="1142"/>
                </a:lnTo>
                <a:lnTo>
                  <a:pt x="46085" y="0"/>
                </a:lnTo>
                <a:lnTo>
                  <a:pt x="32695" y="1110"/>
                </a:lnTo>
                <a:lnTo>
                  <a:pt x="20497" y="4705"/>
                </a:lnTo>
                <a:lnTo>
                  <a:pt x="10561" y="10561"/>
                </a:lnTo>
                <a:lnTo>
                  <a:pt x="3840" y="16306"/>
                </a:lnTo>
                <a:lnTo>
                  <a:pt x="0" y="22067"/>
                </a:lnTo>
                <a:lnTo>
                  <a:pt x="0" y="33588"/>
                </a:lnTo>
                <a:lnTo>
                  <a:pt x="1935" y="37429"/>
                </a:lnTo>
                <a:lnTo>
                  <a:pt x="4800" y="41269"/>
                </a:lnTo>
                <a:lnTo>
                  <a:pt x="8641" y="46070"/>
                </a:lnTo>
                <a:lnTo>
                  <a:pt x="8641" y="37429"/>
                </a:lnTo>
                <a:lnTo>
                  <a:pt x="5775" y="34549"/>
                </a:lnTo>
                <a:lnTo>
                  <a:pt x="4800" y="31668"/>
                </a:lnTo>
                <a:lnTo>
                  <a:pt x="4800" y="26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" name="object 198"/>
          <p:cNvSpPr/>
          <p:nvPr/>
        </p:nvSpPr>
        <p:spPr>
          <a:xfrm>
            <a:off x="2380960" y="3804132"/>
            <a:ext cx="4800" cy="13441"/>
          </a:xfrm>
          <a:custGeom>
            <a:avLst/>
            <a:gdLst/>
            <a:ahLst/>
            <a:cxnLst/>
            <a:rect l="l" t="t" r="r" b="b"/>
            <a:pathLst>
              <a:path w="4800" h="13441">
                <a:moveTo>
                  <a:pt x="0" y="0"/>
                </a:moveTo>
                <a:lnTo>
                  <a:pt x="0" y="8641"/>
                </a:lnTo>
                <a:lnTo>
                  <a:pt x="4800" y="13441"/>
                </a:lnTo>
                <a:lnTo>
                  <a:pt x="3840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" name="object 199"/>
          <p:cNvSpPr/>
          <p:nvPr/>
        </p:nvSpPr>
        <p:spPr>
          <a:xfrm>
            <a:off x="2593116" y="3981724"/>
            <a:ext cx="92156" cy="35524"/>
          </a:xfrm>
          <a:custGeom>
            <a:avLst/>
            <a:gdLst/>
            <a:ahLst/>
            <a:cxnLst/>
            <a:rect l="l" t="t" r="r" b="b"/>
            <a:pathLst>
              <a:path w="92156" h="35524">
                <a:moveTo>
                  <a:pt x="10561" y="25923"/>
                </a:moveTo>
                <a:lnTo>
                  <a:pt x="11521" y="24963"/>
                </a:lnTo>
                <a:lnTo>
                  <a:pt x="12481" y="24003"/>
                </a:lnTo>
                <a:lnTo>
                  <a:pt x="13441" y="23042"/>
                </a:lnTo>
                <a:lnTo>
                  <a:pt x="15361" y="23042"/>
                </a:lnTo>
                <a:lnTo>
                  <a:pt x="17282" y="22082"/>
                </a:lnTo>
                <a:lnTo>
                  <a:pt x="84475" y="22082"/>
                </a:lnTo>
                <a:lnTo>
                  <a:pt x="85435" y="23042"/>
                </a:lnTo>
                <a:lnTo>
                  <a:pt x="86395" y="23042"/>
                </a:lnTo>
                <a:lnTo>
                  <a:pt x="87355" y="24003"/>
                </a:lnTo>
                <a:lnTo>
                  <a:pt x="88315" y="25923"/>
                </a:lnTo>
                <a:lnTo>
                  <a:pt x="89275" y="26883"/>
                </a:lnTo>
                <a:lnTo>
                  <a:pt x="89275" y="33604"/>
                </a:lnTo>
                <a:lnTo>
                  <a:pt x="92156" y="33604"/>
                </a:lnTo>
                <a:lnTo>
                  <a:pt x="92156" y="0"/>
                </a:lnTo>
                <a:lnTo>
                  <a:pt x="89275" y="0"/>
                </a:lnTo>
                <a:lnTo>
                  <a:pt x="89275" y="6720"/>
                </a:lnTo>
                <a:lnTo>
                  <a:pt x="88315" y="7680"/>
                </a:lnTo>
                <a:lnTo>
                  <a:pt x="87355" y="9601"/>
                </a:lnTo>
                <a:lnTo>
                  <a:pt x="86395" y="10561"/>
                </a:lnTo>
                <a:lnTo>
                  <a:pt x="85435" y="10561"/>
                </a:lnTo>
                <a:lnTo>
                  <a:pt x="84475" y="11521"/>
                </a:lnTo>
                <a:lnTo>
                  <a:pt x="0" y="11521"/>
                </a:lnTo>
                <a:lnTo>
                  <a:pt x="0" y="13441"/>
                </a:lnTo>
                <a:lnTo>
                  <a:pt x="10561" y="35524"/>
                </a:lnTo>
                <a:lnTo>
                  <a:pt x="12481" y="34564"/>
                </a:lnTo>
                <a:lnTo>
                  <a:pt x="11521" y="31683"/>
                </a:lnTo>
                <a:lnTo>
                  <a:pt x="10561" y="28803"/>
                </a:lnTo>
                <a:lnTo>
                  <a:pt x="10561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" name="object 200"/>
          <p:cNvSpPr/>
          <p:nvPr/>
        </p:nvSpPr>
        <p:spPr>
          <a:xfrm>
            <a:off x="2604637" y="3935653"/>
            <a:ext cx="41285" cy="24002"/>
          </a:xfrm>
          <a:custGeom>
            <a:avLst/>
            <a:gdLst/>
            <a:ahLst/>
            <a:cxnLst/>
            <a:rect l="l" t="t" r="r" b="b"/>
            <a:pathLst>
              <a:path w="41285" h="24002">
                <a:moveTo>
                  <a:pt x="41285" y="0"/>
                </a:moveTo>
                <a:lnTo>
                  <a:pt x="39364" y="3840"/>
                </a:lnTo>
                <a:lnTo>
                  <a:pt x="35524" y="6720"/>
                </a:lnTo>
                <a:lnTo>
                  <a:pt x="30723" y="10546"/>
                </a:lnTo>
                <a:lnTo>
                  <a:pt x="23042" y="12481"/>
                </a:lnTo>
                <a:lnTo>
                  <a:pt x="6720" y="12481"/>
                </a:lnTo>
                <a:lnTo>
                  <a:pt x="1920" y="10546"/>
                </a:lnTo>
                <a:lnTo>
                  <a:pt x="0" y="17282"/>
                </a:lnTo>
                <a:lnTo>
                  <a:pt x="5760" y="22082"/>
                </a:lnTo>
                <a:lnTo>
                  <a:pt x="13441" y="24002"/>
                </a:lnTo>
                <a:lnTo>
                  <a:pt x="28803" y="24002"/>
                </a:lnTo>
                <a:lnTo>
                  <a:pt x="35524" y="22082"/>
                </a:lnTo>
                <a:lnTo>
                  <a:pt x="40325" y="17282"/>
                </a:lnTo>
                <a:lnTo>
                  <a:pt x="412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" name="object 201"/>
          <p:cNvSpPr/>
          <p:nvPr/>
        </p:nvSpPr>
        <p:spPr>
          <a:xfrm>
            <a:off x="2593116" y="3903009"/>
            <a:ext cx="94076" cy="54726"/>
          </a:xfrm>
          <a:custGeom>
            <a:avLst/>
            <a:gdLst/>
            <a:ahLst/>
            <a:cxnLst/>
            <a:rect l="l" t="t" r="r" b="b"/>
            <a:pathLst>
              <a:path w="94076" h="54726">
                <a:moveTo>
                  <a:pt x="13441" y="43190"/>
                </a:moveTo>
                <a:lnTo>
                  <a:pt x="9601" y="40325"/>
                </a:lnTo>
                <a:lnTo>
                  <a:pt x="5760" y="37444"/>
                </a:lnTo>
                <a:lnTo>
                  <a:pt x="4800" y="34564"/>
                </a:lnTo>
                <a:lnTo>
                  <a:pt x="4800" y="26883"/>
                </a:lnTo>
                <a:lnTo>
                  <a:pt x="5760" y="24002"/>
                </a:lnTo>
                <a:lnTo>
                  <a:pt x="8641" y="21122"/>
                </a:lnTo>
                <a:lnTo>
                  <a:pt x="11521" y="18242"/>
                </a:lnTo>
                <a:lnTo>
                  <a:pt x="15361" y="16322"/>
                </a:lnTo>
                <a:lnTo>
                  <a:pt x="20162" y="15361"/>
                </a:lnTo>
                <a:lnTo>
                  <a:pt x="24963" y="13441"/>
                </a:lnTo>
                <a:lnTo>
                  <a:pt x="29763" y="12481"/>
                </a:lnTo>
                <a:lnTo>
                  <a:pt x="37444" y="12481"/>
                </a:lnTo>
                <a:lnTo>
                  <a:pt x="42245" y="13441"/>
                </a:lnTo>
                <a:lnTo>
                  <a:pt x="47045" y="14401"/>
                </a:lnTo>
                <a:lnTo>
                  <a:pt x="48966" y="16322"/>
                </a:lnTo>
                <a:lnTo>
                  <a:pt x="50886" y="18242"/>
                </a:lnTo>
                <a:lnTo>
                  <a:pt x="51846" y="21122"/>
                </a:lnTo>
                <a:lnTo>
                  <a:pt x="52806" y="24002"/>
                </a:lnTo>
                <a:lnTo>
                  <a:pt x="52806" y="32644"/>
                </a:lnTo>
                <a:lnTo>
                  <a:pt x="51846" y="49926"/>
                </a:lnTo>
                <a:lnTo>
                  <a:pt x="56647" y="46085"/>
                </a:lnTo>
                <a:lnTo>
                  <a:pt x="59512" y="40325"/>
                </a:lnTo>
                <a:lnTo>
                  <a:pt x="59512" y="28803"/>
                </a:lnTo>
                <a:lnTo>
                  <a:pt x="56647" y="22082"/>
                </a:lnTo>
                <a:lnTo>
                  <a:pt x="52806" y="15361"/>
                </a:lnTo>
                <a:lnTo>
                  <a:pt x="60487" y="17282"/>
                </a:lnTo>
                <a:lnTo>
                  <a:pt x="67193" y="20162"/>
                </a:lnTo>
                <a:lnTo>
                  <a:pt x="73913" y="24963"/>
                </a:lnTo>
                <a:lnTo>
                  <a:pt x="79674" y="29763"/>
                </a:lnTo>
                <a:lnTo>
                  <a:pt x="84475" y="34564"/>
                </a:lnTo>
                <a:lnTo>
                  <a:pt x="87355" y="39364"/>
                </a:lnTo>
                <a:lnTo>
                  <a:pt x="90236" y="44165"/>
                </a:lnTo>
                <a:lnTo>
                  <a:pt x="91196" y="48966"/>
                </a:lnTo>
                <a:lnTo>
                  <a:pt x="91196" y="54726"/>
                </a:lnTo>
                <a:lnTo>
                  <a:pt x="94076" y="54726"/>
                </a:lnTo>
                <a:lnTo>
                  <a:pt x="94076" y="43190"/>
                </a:lnTo>
                <a:lnTo>
                  <a:pt x="91196" y="35524"/>
                </a:lnTo>
                <a:lnTo>
                  <a:pt x="86395" y="27843"/>
                </a:lnTo>
                <a:lnTo>
                  <a:pt x="84101" y="24574"/>
                </a:lnTo>
                <a:lnTo>
                  <a:pt x="75542" y="15037"/>
                </a:lnTo>
                <a:lnTo>
                  <a:pt x="65288" y="7680"/>
                </a:lnTo>
                <a:lnTo>
                  <a:pt x="62121" y="6029"/>
                </a:lnTo>
                <a:lnTo>
                  <a:pt x="50027" y="1588"/>
                </a:lnTo>
                <a:lnTo>
                  <a:pt x="37444" y="0"/>
                </a:lnTo>
                <a:lnTo>
                  <a:pt x="32847" y="213"/>
                </a:lnTo>
                <a:lnTo>
                  <a:pt x="20226" y="3374"/>
                </a:lnTo>
                <a:lnTo>
                  <a:pt x="9601" y="9601"/>
                </a:lnTo>
                <a:lnTo>
                  <a:pt x="2880" y="15361"/>
                </a:lnTo>
                <a:lnTo>
                  <a:pt x="0" y="21122"/>
                </a:lnTo>
                <a:lnTo>
                  <a:pt x="0" y="37444"/>
                </a:lnTo>
                <a:lnTo>
                  <a:pt x="3840" y="45125"/>
                </a:lnTo>
                <a:lnTo>
                  <a:pt x="11521" y="49926"/>
                </a:lnTo>
                <a:lnTo>
                  <a:pt x="13441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" name="object 202"/>
          <p:cNvSpPr/>
          <p:nvPr/>
        </p:nvSpPr>
        <p:spPr>
          <a:xfrm>
            <a:off x="2649763" y="3837736"/>
            <a:ext cx="36469" cy="51831"/>
          </a:xfrm>
          <a:custGeom>
            <a:avLst/>
            <a:gdLst/>
            <a:ahLst/>
            <a:cxnLst/>
            <a:rect l="l" t="t" r="r" b="b"/>
            <a:pathLst>
              <a:path w="36469" h="51831">
                <a:moveTo>
                  <a:pt x="6705" y="49911"/>
                </a:moveTo>
                <a:lnTo>
                  <a:pt x="10546" y="51831"/>
                </a:lnTo>
                <a:lnTo>
                  <a:pt x="20147" y="51831"/>
                </a:lnTo>
                <a:lnTo>
                  <a:pt x="23987" y="49911"/>
                </a:lnTo>
                <a:lnTo>
                  <a:pt x="28788" y="46070"/>
                </a:lnTo>
                <a:lnTo>
                  <a:pt x="33588" y="41285"/>
                </a:lnTo>
                <a:lnTo>
                  <a:pt x="36469" y="34549"/>
                </a:lnTo>
                <a:lnTo>
                  <a:pt x="36469" y="18242"/>
                </a:lnTo>
                <a:lnTo>
                  <a:pt x="34549" y="11521"/>
                </a:lnTo>
                <a:lnTo>
                  <a:pt x="29748" y="6720"/>
                </a:lnTo>
                <a:lnTo>
                  <a:pt x="25923" y="1920"/>
                </a:lnTo>
                <a:lnTo>
                  <a:pt x="20147" y="0"/>
                </a:lnTo>
                <a:lnTo>
                  <a:pt x="8641" y="0"/>
                </a:lnTo>
                <a:lnTo>
                  <a:pt x="3840" y="1920"/>
                </a:lnTo>
                <a:lnTo>
                  <a:pt x="0" y="4800"/>
                </a:lnTo>
                <a:lnTo>
                  <a:pt x="2876" y="18580"/>
                </a:lnTo>
                <a:lnTo>
                  <a:pt x="10546" y="11521"/>
                </a:lnTo>
                <a:lnTo>
                  <a:pt x="13426" y="9601"/>
                </a:lnTo>
                <a:lnTo>
                  <a:pt x="23027" y="9601"/>
                </a:lnTo>
                <a:lnTo>
                  <a:pt x="26868" y="10561"/>
                </a:lnTo>
                <a:lnTo>
                  <a:pt x="28788" y="13441"/>
                </a:lnTo>
                <a:lnTo>
                  <a:pt x="31668" y="16322"/>
                </a:lnTo>
                <a:lnTo>
                  <a:pt x="33588" y="20162"/>
                </a:lnTo>
                <a:lnTo>
                  <a:pt x="33588" y="29763"/>
                </a:lnTo>
                <a:lnTo>
                  <a:pt x="31668" y="33604"/>
                </a:lnTo>
                <a:lnTo>
                  <a:pt x="27828" y="36469"/>
                </a:lnTo>
                <a:lnTo>
                  <a:pt x="24947" y="40309"/>
                </a:lnTo>
                <a:lnTo>
                  <a:pt x="20147" y="41285"/>
                </a:lnTo>
                <a:lnTo>
                  <a:pt x="10546" y="41285"/>
                </a:lnTo>
                <a:lnTo>
                  <a:pt x="6705" y="49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" name="object 203"/>
          <p:cNvSpPr/>
          <p:nvPr/>
        </p:nvSpPr>
        <p:spPr>
          <a:xfrm>
            <a:off x="2596956" y="3839657"/>
            <a:ext cx="10561" cy="19187"/>
          </a:xfrm>
          <a:custGeom>
            <a:avLst/>
            <a:gdLst/>
            <a:ahLst/>
            <a:cxnLst/>
            <a:rect l="l" t="t" r="r" b="b"/>
            <a:pathLst>
              <a:path w="10561" h="19187">
                <a:moveTo>
                  <a:pt x="0" y="19187"/>
                </a:moveTo>
                <a:lnTo>
                  <a:pt x="1920" y="16322"/>
                </a:lnTo>
                <a:lnTo>
                  <a:pt x="3840" y="13441"/>
                </a:lnTo>
                <a:lnTo>
                  <a:pt x="6720" y="10561"/>
                </a:lnTo>
                <a:lnTo>
                  <a:pt x="10561" y="0"/>
                </a:lnTo>
                <a:lnTo>
                  <a:pt x="5760" y="1920"/>
                </a:lnTo>
                <a:lnTo>
                  <a:pt x="1920" y="6720"/>
                </a:lnTo>
                <a:lnTo>
                  <a:pt x="0" y="191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" name="object 204"/>
          <p:cNvSpPr/>
          <p:nvPr/>
        </p:nvSpPr>
        <p:spPr>
          <a:xfrm>
            <a:off x="2593116" y="3839657"/>
            <a:ext cx="67193" cy="48950"/>
          </a:xfrm>
          <a:custGeom>
            <a:avLst/>
            <a:gdLst/>
            <a:ahLst/>
            <a:cxnLst/>
            <a:rect l="l" t="t" r="r" b="b"/>
            <a:pathLst>
              <a:path w="67193" h="48950">
                <a:moveTo>
                  <a:pt x="1920" y="37429"/>
                </a:moveTo>
                <a:lnTo>
                  <a:pt x="6720" y="42230"/>
                </a:lnTo>
                <a:lnTo>
                  <a:pt x="10561" y="46070"/>
                </a:lnTo>
                <a:lnTo>
                  <a:pt x="15361" y="48950"/>
                </a:lnTo>
                <a:lnTo>
                  <a:pt x="24963" y="48950"/>
                </a:lnTo>
                <a:lnTo>
                  <a:pt x="28803" y="47990"/>
                </a:lnTo>
                <a:lnTo>
                  <a:pt x="32644" y="46070"/>
                </a:lnTo>
                <a:lnTo>
                  <a:pt x="36484" y="43190"/>
                </a:lnTo>
                <a:lnTo>
                  <a:pt x="40325" y="39364"/>
                </a:lnTo>
                <a:lnTo>
                  <a:pt x="47045" y="31683"/>
                </a:lnTo>
                <a:lnTo>
                  <a:pt x="50886" y="38389"/>
                </a:lnTo>
                <a:lnTo>
                  <a:pt x="55671" y="43190"/>
                </a:lnTo>
                <a:lnTo>
                  <a:pt x="59512" y="46070"/>
                </a:lnTo>
                <a:lnTo>
                  <a:pt x="63352" y="47990"/>
                </a:lnTo>
                <a:lnTo>
                  <a:pt x="67193" y="39364"/>
                </a:lnTo>
                <a:lnTo>
                  <a:pt x="62392" y="38389"/>
                </a:lnTo>
                <a:lnTo>
                  <a:pt x="59512" y="36469"/>
                </a:lnTo>
                <a:lnTo>
                  <a:pt x="55671" y="35524"/>
                </a:lnTo>
                <a:lnTo>
                  <a:pt x="51846" y="32628"/>
                </a:lnTo>
                <a:lnTo>
                  <a:pt x="48966" y="28803"/>
                </a:lnTo>
                <a:lnTo>
                  <a:pt x="49892" y="27650"/>
                </a:lnTo>
                <a:lnTo>
                  <a:pt x="59523" y="16659"/>
                </a:lnTo>
                <a:lnTo>
                  <a:pt x="56647" y="2880"/>
                </a:lnTo>
                <a:lnTo>
                  <a:pt x="52806" y="5760"/>
                </a:lnTo>
                <a:lnTo>
                  <a:pt x="48006" y="10561"/>
                </a:lnTo>
                <a:lnTo>
                  <a:pt x="42245" y="18242"/>
                </a:lnTo>
                <a:lnTo>
                  <a:pt x="37444" y="10561"/>
                </a:lnTo>
                <a:lnTo>
                  <a:pt x="33604" y="5760"/>
                </a:lnTo>
                <a:lnTo>
                  <a:pt x="29763" y="3840"/>
                </a:lnTo>
                <a:lnTo>
                  <a:pt x="25923" y="960"/>
                </a:lnTo>
                <a:lnTo>
                  <a:pt x="23042" y="0"/>
                </a:lnTo>
                <a:lnTo>
                  <a:pt x="14401" y="0"/>
                </a:lnTo>
                <a:lnTo>
                  <a:pt x="10561" y="10561"/>
                </a:lnTo>
                <a:lnTo>
                  <a:pt x="14401" y="9601"/>
                </a:lnTo>
                <a:lnTo>
                  <a:pt x="22082" y="9601"/>
                </a:lnTo>
                <a:lnTo>
                  <a:pt x="25923" y="10561"/>
                </a:lnTo>
                <a:lnTo>
                  <a:pt x="27843" y="11521"/>
                </a:lnTo>
                <a:lnTo>
                  <a:pt x="30723" y="13441"/>
                </a:lnTo>
                <a:lnTo>
                  <a:pt x="34564" y="16322"/>
                </a:lnTo>
                <a:lnTo>
                  <a:pt x="39364" y="21122"/>
                </a:lnTo>
                <a:lnTo>
                  <a:pt x="30723" y="32628"/>
                </a:lnTo>
                <a:lnTo>
                  <a:pt x="28803" y="34549"/>
                </a:lnTo>
                <a:lnTo>
                  <a:pt x="25923" y="36469"/>
                </a:lnTo>
                <a:lnTo>
                  <a:pt x="24002" y="37429"/>
                </a:lnTo>
                <a:lnTo>
                  <a:pt x="22082" y="38389"/>
                </a:lnTo>
                <a:lnTo>
                  <a:pt x="19202" y="39364"/>
                </a:lnTo>
                <a:lnTo>
                  <a:pt x="13441" y="39364"/>
                </a:lnTo>
                <a:lnTo>
                  <a:pt x="10561" y="37429"/>
                </a:lnTo>
                <a:lnTo>
                  <a:pt x="7680" y="34549"/>
                </a:lnTo>
                <a:lnTo>
                  <a:pt x="5760" y="31683"/>
                </a:lnTo>
                <a:lnTo>
                  <a:pt x="3840" y="28803"/>
                </a:lnTo>
                <a:lnTo>
                  <a:pt x="3840" y="19187"/>
                </a:lnTo>
                <a:lnTo>
                  <a:pt x="5760" y="6720"/>
                </a:lnTo>
                <a:lnTo>
                  <a:pt x="1920" y="11521"/>
                </a:lnTo>
                <a:lnTo>
                  <a:pt x="0" y="17282"/>
                </a:lnTo>
                <a:lnTo>
                  <a:pt x="0" y="31683"/>
                </a:lnTo>
                <a:lnTo>
                  <a:pt x="1920" y="374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" name="object 205"/>
          <p:cNvSpPr/>
          <p:nvPr/>
        </p:nvSpPr>
        <p:spPr>
          <a:xfrm>
            <a:off x="2595036" y="3771488"/>
            <a:ext cx="91196" cy="51846"/>
          </a:xfrm>
          <a:custGeom>
            <a:avLst/>
            <a:gdLst/>
            <a:ahLst/>
            <a:cxnLst/>
            <a:rect l="l" t="t" r="r" b="b"/>
            <a:pathLst>
              <a:path w="91196" h="51846">
                <a:moveTo>
                  <a:pt x="78714" y="43205"/>
                </a:moveTo>
                <a:lnTo>
                  <a:pt x="77754" y="44165"/>
                </a:lnTo>
                <a:lnTo>
                  <a:pt x="77754" y="48006"/>
                </a:lnTo>
                <a:lnTo>
                  <a:pt x="78714" y="48966"/>
                </a:lnTo>
                <a:lnTo>
                  <a:pt x="79674" y="49926"/>
                </a:lnTo>
                <a:lnTo>
                  <a:pt x="80650" y="51846"/>
                </a:lnTo>
                <a:lnTo>
                  <a:pt x="84475" y="51846"/>
                </a:lnTo>
                <a:lnTo>
                  <a:pt x="86395" y="50886"/>
                </a:lnTo>
                <a:lnTo>
                  <a:pt x="88315" y="48006"/>
                </a:lnTo>
                <a:lnTo>
                  <a:pt x="90236" y="46085"/>
                </a:lnTo>
                <a:lnTo>
                  <a:pt x="91196" y="42245"/>
                </a:lnTo>
                <a:lnTo>
                  <a:pt x="91196" y="30723"/>
                </a:lnTo>
                <a:lnTo>
                  <a:pt x="90236" y="25923"/>
                </a:lnTo>
                <a:lnTo>
                  <a:pt x="87355" y="21122"/>
                </a:lnTo>
                <a:lnTo>
                  <a:pt x="86395" y="17282"/>
                </a:lnTo>
                <a:lnTo>
                  <a:pt x="83515" y="14401"/>
                </a:lnTo>
                <a:lnTo>
                  <a:pt x="80650" y="11521"/>
                </a:lnTo>
                <a:lnTo>
                  <a:pt x="77754" y="8641"/>
                </a:lnTo>
                <a:lnTo>
                  <a:pt x="74874" y="5775"/>
                </a:lnTo>
                <a:lnTo>
                  <a:pt x="71033" y="3840"/>
                </a:lnTo>
                <a:lnTo>
                  <a:pt x="66248" y="1935"/>
                </a:lnTo>
                <a:lnTo>
                  <a:pt x="62407" y="960"/>
                </a:lnTo>
                <a:lnTo>
                  <a:pt x="49926" y="960"/>
                </a:lnTo>
                <a:lnTo>
                  <a:pt x="42245" y="3840"/>
                </a:lnTo>
                <a:lnTo>
                  <a:pt x="36484" y="9616"/>
                </a:lnTo>
                <a:lnTo>
                  <a:pt x="33081" y="13469"/>
                </a:lnTo>
                <a:lnTo>
                  <a:pt x="26802" y="24281"/>
                </a:lnTo>
                <a:lnTo>
                  <a:pt x="23042" y="37444"/>
                </a:lnTo>
                <a:lnTo>
                  <a:pt x="11521" y="31683"/>
                </a:lnTo>
                <a:lnTo>
                  <a:pt x="11521" y="4800"/>
                </a:lnTo>
                <a:lnTo>
                  <a:pt x="0" y="0"/>
                </a:lnTo>
                <a:lnTo>
                  <a:pt x="0" y="31683"/>
                </a:lnTo>
                <a:lnTo>
                  <a:pt x="34564" y="48966"/>
                </a:lnTo>
                <a:lnTo>
                  <a:pt x="35524" y="40325"/>
                </a:lnTo>
                <a:lnTo>
                  <a:pt x="36484" y="33604"/>
                </a:lnTo>
                <a:lnTo>
                  <a:pt x="38404" y="28803"/>
                </a:lnTo>
                <a:lnTo>
                  <a:pt x="41285" y="23042"/>
                </a:lnTo>
                <a:lnTo>
                  <a:pt x="45125" y="18242"/>
                </a:lnTo>
                <a:lnTo>
                  <a:pt x="48966" y="14401"/>
                </a:lnTo>
                <a:lnTo>
                  <a:pt x="53751" y="11521"/>
                </a:lnTo>
                <a:lnTo>
                  <a:pt x="59527" y="9616"/>
                </a:lnTo>
                <a:lnTo>
                  <a:pt x="70088" y="9616"/>
                </a:lnTo>
                <a:lnTo>
                  <a:pt x="74874" y="11521"/>
                </a:lnTo>
                <a:lnTo>
                  <a:pt x="78714" y="15361"/>
                </a:lnTo>
                <a:lnTo>
                  <a:pt x="82555" y="19202"/>
                </a:lnTo>
                <a:lnTo>
                  <a:pt x="84475" y="24003"/>
                </a:lnTo>
                <a:lnTo>
                  <a:pt x="84475" y="32644"/>
                </a:lnTo>
                <a:lnTo>
                  <a:pt x="83515" y="35524"/>
                </a:lnTo>
                <a:lnTo>
                  <a:pt x="81594" y="39364"/>
                </a:lnTo>
                <a:lnTo>
                  <a:pt x="79674" y="41285"/>
                </a:lnTo>
                <a:lnTo>
                  <a:pt x="78714" y="42245"/>
                </a:lnTo>
                <a:lnTo>
                  <a:pt x="78714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" name="object 206"/>
          <p:cNvSpPr/>
          <p:nvPr/>
        </p:nvSpPr>
        <p:spPr>
          <a:xfrm>
            <a:off x="2813913" y="3981724"/>
            <a:ext cx="92156" cy="35524"/>
          </a:xfrm>
          <a:custGeom>
            <a:avLst/>
            <a:gdLst/>
            <a:ahLst/>
            <a:cxnLst/>
            <a:rect l="l" t="t" r="r" b="b"/>
            <a:pathLst>
              <a:path w="92156" h="35524">
                <a:moveTo>
                  <a:pt x="10561" y="35524"/>
                </a:moveTo>
                <a:lnTo>
                  <a:pt x="12481" y="34564"/>
                </a:lnTo>
                <a:lnTo>
                  <a:pt x="11521" y="31683"/>
                </a:lnTo>
                <a:lnTo>
                  <a:pt x="10561" y="28803"/>
                </a:lnTo>
                <a:lnTo>
                  <a:pt x="10561" y="25923"/>
                </a:lnTo>
                <a:lnTo>
                  <a:pt x="11521" y="24963"/>
                </a:lnTo>
                <a:lnTo>
                  <a:pt x="12481" y="24003"/>
                </a:lnTo>
                <a:lnTo>
                  <a:pt x="13441" y="23042"/>
                </a:lnTo>
                <a:lnTo>
                  <a:pt x="15361" y="23042"/>
                </a:lnTo>
                <a:lnTo>
                  <a:pt x="16322" y="22082"/>
                </a:lnTo>
                <a:lnTo>
                  <a:pt x="84475" y="22082"/>
                </a:lnTo>
                <a:lnTo>
                  <a:pt x="85435" y="23042"/>
                </a:lnTo>
                <a:lnTo>
                  <a:pt x="86395" y="23042"/>
                </a:lnTo>
                <a:lnTo>
                  <a:pt x="87355" y="24003"/>
                </a:lnTo>
                <a:lnTo>
                  <a:pt x="88315" y="25923"/>
                </a:lnTo>
                <a:lnTo>
                  <a:pt x="89275" y="26883"/>
                </a:lnTo>
                <a:lnTo>
                  <a:pt x="89275" y="33604"/>
                </a:lnTo>
                <a:lnTo>
                  <a:pt x="92156" y="33604"/>
                </a:lnTo>
                <a:lnTo>
                  <a:pt x="92156" y="0"/>
                </a:lnTo>
                <a:lnTo>
                  <a:pt x="89275" y="0"/>
                </a:lnTo>
                <a:lnTo>
                  <a:pt x="89275" y="6720"/>
                </a:lnTo>
                <a:lnTo>
                  <a:pt x="88315" y="7680"/>
                </a:lnTo>
                <a:lnTo>
                  <a:pt x="87355" y="9601"/>
                </a:lnTo>
                <a:lnTo>
                  <a:pt x="86395" y="10561"/>
                </a:lnTo>
                <a:lnTo>
                  <a:pt x="85435" y="10561"/>
                </a:lnTo>
                <a:lnTo>
                  <a:pt x="84475" y="11521"/>
                </a:lnTo>
                <a:lnTo>
                  <a:pt x="0" y="11521"/>
                </a:lnTo>
                <a:lnTo>
                  <a:pt x="0" y="13441"/>
                </a:lnTo>
                <a:lnTo>
                  <a:pt x="10561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" name="object 207"/>
          <p:cNvSpPr/>
          <p:nvPr/>
        </p:nvSpPr>
        <p:spPr>
          <a:xfrm>
            <a:off x="2825435" y="3935653"/>
            <a:ext cx="41269" cy="24002"/>
          </a:xfrm>
          <a:custGeom>
            <a:avLst/>
            <a:gdLst/>
            <a:ahLst/>
            <a:cxnLst/>
            <a:rect l="l" t="t" r="r" b="b"/>
            <a:pathLst>
              <a:path w="41269" h="24002">
                <a:moveTo>
                  <a:pt x="41269" y="0"/>
                </a:moveTo>
                <a:lnTo>
                  <a:pt x="39364" y="3840"/>
                </a:lnTo>
                <a:lnTo>
                  <a:pt x="35524" y="6720"/>
                </a:lnTo>
                <a:lnTo>
                  <a:pt x="30708" y="10546"/>
                </a:lnTo>
                <a:lnTo>
                  <a:pt x="23027" y="12481"/>
                </a:lnTo>
                <a:lnTo>
                  <a:pt x="6720" y="12481"/>
                </a:lnTo>
                <a:lnTo>
                  <a:pt x="1920" y="10546"/>
                </a:lnTo>
                <a:lnTo>
                  <a:pt x="0" y="17282"/>
                </a:lnTo>
                <a:lnTo>
                  <a:pt x="5760" y="22082"/>
                </a:lnTo>
                <a:lnTo>
                  <a:pt x="13441" y="24002"/>
                </a:lnTo>
                <a:lnTo>
                  <a:pt x="28803" y="24002"/>
                </a:lnTo>
                <a:lnTo>
                  <a:pt x="35524" y="22082"/>
                </a:lnTo>
                <a:lnTo>
                  <a:pt x="40309" y="17282"/>
                </a:lnTo>
                <a:lnTo>
                  <a:pt x="412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" name="object 208"/>
          <p:cNvSpPr/>
          <p:nvPr/>
        </p:nvSpPr>
        <p:spPr>
          <a:xfrm>
            <a:off x="2813913" y="3903009"/>
            <a:ext cx="93116" cy="54726"/>
          </a:xfrm>
          <a:custGeom>
            <a:avLst/>
            <a:gdLst/>
            <a:ahLst/>
            <a:cxnLst/>
            <a:rect l="l" t="t" r="r" b="b"/>
            <a:pathLst>
              <a:path w="93116" h="54726">
                <a:moveTo>
                  <a:pt x="13441" y="43190"/>
                </a:moveTo>
                <a:lnTo>
                  <a:pt x="9601" y="40325"/>
                </a:lnTo>
                <a:lnTo>
                  <a:pt x="5760" y="37444"/>
                </a:lnTo>
                <a:lnTo>
                  <a:pt x="4800" y="34564"/>
                </a:lnTo>
                <a:lnTo>
                  <a:pt x="4800" y="26883"/>
                </a:lnTo>
                <a:lnTo>
                  <a:pt x="5760" y="24002"/>
                </a:lnTo>
                <a:lnTo>
                  <a:pt x="8641" y="21122"/>
                </a:lnTo>
                <a:lnTo>
                  <a:pt x="11521" y="18242"/>
                </a:lnTo>
                <a:lnTo>
                  <a:pt x="15361" y="16322"/>
                </a:lnTo>
                <a:lnTo>
                  <a:pt x="20162" y="15361"/>
                </a:lnTo>
                <a:lnTo>
                  <a:pt x="24963" y="13441"/>
                </a:lnTo>
                <a:lnTo>
                  <a:pt x="29763" y="12481"/>
                </a:lnTo>
                <a:lnTo>
                  <a:pt x="37429" y="12481"/>
                </a:lnTo>
                <a:lnTo>
                  <a:pt x="42230" y="13441"/>
                </a:lnTo>
                <a:lnTo>
                  <a:pt x="47045" y="14401"/>
                </a:lnTo>
                <a:lnTo>
                  <a:pt x="48950" y="16322"/>
                </a:lnTo>
                <a:lnTo>
                  <a:pt x="50886" y="18242"/>
                </a:lnTo>
                <a:lnTo>
                  <a:pt x="51831" y="21122"/>
                </a:lnTo>
                <a:lnTo>
                  <a:pt x="52791" y="24002"/>
                </a:lnTo>
                <a:lnTo>
                  <a:pt x="52791" y="32644"/>
                </a:lnTo>
                <a:lnTo>
                  <a:pt x="51831" y="49926"/>
                </a:lnTo>
                <a:lnTo>
                  <a:pt x="56631" y="46085"/>
                </a:lnTo>
                <a:lnTo>
                  <a:pt x="59512" y="40325"/>
                </a:lnTo>
                <a:lnTo>
                  <a:pt x="59512" y="28803"/>
                </a:lnTo>
                <a:lnTo>
                  <a:pt x="56631" y="22082"/>
                </a:lnTo>
                <a:lnTo>
                  <a:pt x="52791" y="15361"/>
                </a:lnTo>
                <a:lnTo>
                  <a:pt x="60472" y="17282"/>
                </a:lnTo>
                <a:lnTo>
                  <a:pt x="67193" y="20162"/>
                </a:lnTo>
                <a:lnTo>
                  <a:pt x="73913" y="24963"/>
                </a:lnTo>
                <a:lnTo>
                  <a:pt x="79674" y="29763"/>
                </a:lnTo>
                <a:lnTo>
                  <a:pt x="84475" y="34564"/>
                </a:lnTo>
                <a:lnTo>
                  <a:pt x="87355" y="39364"/>
                </a:lnTo>
                <a:lnTo>
                  <a:pt x="89275" y="44165"/>
                </a:lnTo>
                <a:lnTo>
                  <a:pt x="91196" y="48966"/>
                </a:lnTo>
                <a:lnTo>
                  <a:pt x="91196" y="54726"/>
                </a:lnTo>
                <a:lnTo>
                  <a:pt x="93116" y="54726"/>
                </a:lnTo>
                <a:lnTo>
                  <a:pt x="93116" y="43190"/>
                </a:lnTo>
                <a:lnTo>
                  <a:pt x="91196" y="35524"/>
                </a:lnTo>
                <a:lnTo>
                  <a:pt x="86395" y="27843"/>
                </a:lnTo>
                <a:lnTo>
                  <a:pt x="84095" y="24566"/>
                </a:lnTo>
                <a:lnTo>
                  <a:pt x="75536" y="15034"/>
                </a:lnTo>
                <a:lnTo>
                  <a:pt x="65272" y="7680"/>
                </a:lnTo>
                <a:lnTo>
                  <a:pt x="62106" y="6029"/>
                </a:lnTo>
                <a:lnTo>
                  <a:pt x="50019" y="1588"/>
                </a:lnTo>
                <a:lnTo>
                  <a:pt x="37429" y="0"/>
                </a:lnTo>
                <a:lnTo>
                  <a:pt x="32851" y="211"/>
                </a:lnTo>
                <a:lnTo>
                  <a:pt x="20231" y="3371"/>
                </a:lnTo>
                <a:lnTo>
                  <a:pt x="9601" y="9601"/>
                </a:lnTo>
                <a:lnTo>
                  <a:pt x="2880" y="15361"/>
                </a:lnTo>
                <a:lnTo>
                  <a:pt x="0" y="21122"/>
                </a:lnTo>
                <a:lnTo>
                  <a:pt x="0" y="37444"/>
                </a:lnTo>
                <a:lnTo>
                  <a:pt x="3840" y="45125"/>
                </a:lnTo>
                <a:lnTo>
                  <a:pt x="11521" y="49926"/>
                </a:lnTo>
                <a:lnTo>
                  <a:pt x="13441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" name="object 209"/>
          <p:cNvSpPr/>
          <p:nvPr/>
        </p:nvSpPr>
        <p:spPr>
          <a:xfrm>
            <a:off x="2819674" y="3868460"/>
            <a:ext cx="47030" cy="23987"/>
          </a:xfrm>
          <a:custGeom>
            <a:avLst/>
            <a:gdLst/>
            <a:ahLst/>
            <a:cxnLst/>
            <a:rect l="l" t="t" r="r" b="b"/>
            <a:pathLst>
              <a:path w="47030" h="23987">
                <a:moveTo>
                  <a:pt x="47030" y="0"/>
                </a:moveTo>
                <a:lnTo>
                  <a:pt x="45125" y="2880"/>
                </a:lnTo>
                <a:lnTo>
                  <a:pt x="41285" y="5745"/>
                </a:lnTo>
                <a:lnTo>
                  <a:pt x="36469" y="9585"/>
                </a:lnTo>
                <a:lnTo>
                  <a:pt x="28788" y="11506"/>
                </a:lnTo>
                <a:lnTo>
                  <a:pt x="12481" y="11506"/>
                </a:lnTo>
                <a:lnTo>
                  <a:pt x="7680" y="10561"/>
                </a:lnTo>
                <a:lnTo>
                  <a:pt x="3840" y="7665"/>
                </a:lnTo>
                <a:lnTo>
                  <a:pt x="0" y="4785"/>
                </a:lnTo>
                <a:lnTo>
                  <a:pt x="5760" y="17266"/>
                </a:lnTo>
                <a:lnTo>
                  <a:pt x="11521" y="21107"/>
                </a:lnTo>
                <a:lnTo>
                  <a:pt x="19202" y="23987"/>
                </a:lnTo>
                <a:lnTo>
                  <a:pt x="34564" y="23987"/>
                </a:lnTo>
                <a:lnTo>
                  <a:pt x="41285" y="21107"/>
                </a:lnTo>
                <a:lnTo>
                  <a:pt x="46070" y="17266"/>
                </a:lnTo>
                <a:lnTo>
                  <a:pt x="4703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" name="object 210"/>
          <p:cNvSpPr/>
          <p:nvPr/>
        </p:nvSpPr>
        <p:spPr>
          <a:xfrm>
            <a:off x="2813913" y="3835816"/>
            <a:ext cx="93116" cy="54711"/>
          </a:xfrm>
          <a:custGeom>
            <a:avLst/>
            <a:gdLst/>
            <a:ahLst/>
            <a:cxnLst/>
            <a:rect l="l" t="t" r="r" b="b"/>
            <a:pathLst>
              <a:path w="93116" h="54711">
                <a:moveTo>
                  <a:pt x="5760" y="37429"/>
                </a:moveTo>
                <a:lnTo>
                  <a:pt x="4800" y="33588"/>
                </a:lnTo>
                <a:lnTo>
                  <a:pt x="4800" y="26868"/>
                </a:lnTo>
                <a:lnTo>
                  <a:pt x="5760" y="23027"/>
                </a:lnTo>
                <a:lnTo>
                  <a:pt x="8641" y="21122"/>
                </a:lnTo>
                <a:lnTo>
                  <a:pt x="11521" y="18242"/>
                </a:lnTo>
                <a:lnTo>
                  <a:pt x="15361" y="16322"/>
                </a:lnTo>
                <a:lnTo>
                  <a:pt x="20162" y="14401"/>
                </a:lnTo>
                <a:lnTo>
                  <a:pt x="24963" y="13441"/>
                </a:lnTo>
                <a:lnTo>
                  <a:pt x="29763" y="12481"/>
                </a:lnTo>
                <a:lnTo>
                  <a:pt x="42230" y="12481"/>
                </a:lnTo>
                <a:lnTo>
                  <a:pt x="47045" y="13441"/>
                </a:lnTo>
                <a:lnTo>
                  <a:pt x="48950" y="15361"/>
                </a:lnTo>
                <a:lnTo>
                  <a:pt x="50886" y="18242"/>
                </a:lnTo>
                <a:lnTo>
                  <a:pt x="51831" y="21122"/>
                </a:lnTo>
                <a:lnTo>
                  <a:pt x="52791" y="24003"/>
                </a:lnTo>
                <a:lnTo>
                  <a:pt x="52791" y="32644"/>
                </a:lnTo>
                <a:lnTo>
                  <a:pt x="51831" y="49911"/>
                </a:lnTo>
                <a:lnTo>
                  <a:pt x="56631" y="45110"/>
                </a:lnTo>
                <a:lnTo>
                  <a:pt x="59512" y="39364"/>
                </a:lnTo>
                <a:lnTo>
                  <a:pt x="59512" y="27843"/>
                </a:lnTo>
                <a:lnTo>
                  <a:pt x="56631" y="21122"/>
                </a:lnTo>
                <a:lnTo>
                  <a:pt x="52791" y="14401"/>
                </a:lnTo>
                <a:lnTo>
                  <a:pt x="60472" y="16322"/>
                </a:lnTo>
                <a:lnTo>
                  <a:pt x="67193" y="20162"/>
                </a:lnTo>
                <a:lnTo>
                  <a:pt x="73913" y="24003"/>
                </a:lnTo>
                <a:lnTo>
                  <a:pt x="79674" y="28803"/>
                </a:lnTo>
                <a:lnTo>
                  <a:pt x="84475" y="33588"/>
                </a:lnTo>
                <a:lnTo>
                  <a:pt x="87355" y="38389"/>
                </a:lnTo>
                <a:lnTo>
                  <a:pt x="89275" y="43205"/>
                </a:lnTo>
                <a:lnTo>
                  <a:pt x="91196" y="48950"/>
                </a:lnTo>
                <a:lnTo>
                  <a:pt x="91196" y="54711"/>
                </a:lnTo>
                <a:lnTo>
                  <a:pt x="93116" y="54711"/>
                </a:lnTo>
                <a:lnTo>
                  <a:pt x="93116" y="42230"/>
                </a:lnTo>
                <a:lnTo>
                  <a:pt x="91196" y="34549"/>
                </a:lnTo>
                <a:lnTo>
                  <a:pt x="86395" y="27843"/>
                </a:lnTo>
                <a:lnTo>
                  <a:pt x="84095" y="24566"/>
                </a:lnTo>
                <a:lnTo>
                  <a:pt x="75536" y="15034"/>
                </a:lnTo>
                <a:lnTo>
                  <a:pt x="65272" y="7680"/>
                </a:lnTo>
                <a:lnTo>
                  <a:pt x="62106" y="5760"/>
                </a:lnTo>
                <a:lnTo>
                  <a:pt x="50019" y="1276"/>
                </a:lnTo>
                <a:lnTo>
                  <a:pt x="37429" y="0"/>
                </a:lnTo>
                <a:lnTo>
                  <a:pt x="32851" y="165"/>
                </a:lnTo>
                <a:lnTo>
                  <a:pt x="20231" y="2970"/>
                </a:lnTo>
                <a:lnTo>
                  <a:pt x="9601" y="9601"/>
                </a:lnTo>
                <a:lnTo>
                  <a:pt x="2880" y="14401"/>
                </a:lnTo>
                <a:lnTo>
                  <a:pt x="0" y="21122"/>
                </a:lnTo>
                <a:lnTo>
                  <a:pt x="0" y="37429"/>
                </a:lnTo>
                <a:lnTo>
                  <a:pt x="3840" y="44150"/>
                </a:lnTo>
                <a:lnTo>
                  <a:pt x="11521" y="49911"/>
                </a:lnTo>
                <a:lnTo>
                  <a:pt x="5760" y="374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" name="object 211"/>
          <p:cNvSpPr/>
          <p:nvPr/>
        </p:nvSpPr>
        <p:spPr>
          <a:xfrm>
            <a:off x="2813913" y="3766703"/>
            <a:ext cx="93116" cy="58552"/>
          </a:xfrm>
          <a:custGeom>
            <a:avLst/>
            <a:gdLst/>
            <a:ahLst/>
            <a:cxnLst/>
            <a:rect l="l" t="t" r="r" b="b"/>
            <a:pathLst>
              <a:path w="93116" h="58552">
                <a:moveTo>
                  <a:pt x="4800" y="26868"/>
                </a:moveTo>
                <a:lnTo>
                  <a:pt x="5760" y="23987"/>
                </a:lnTo>
                <a:lnTo>
                  <a:pt x="6720" y="23027"/>
                </a:lnTo>
                <a:lnTo>
                  <a:pt x="8641" y="20147"/>
                </a:lnTo>
                <a:lnTo>
                  <a:pt x="12481" y="18227"/>
                </a:lnTo>
                <a:lnTo>
                  <a:pt x="17282" y="16306"/>
                </a:lnTo>
                <a:lnTo>
                  <a:pt x="29143" y="14114"/>
                </a:lnTo>
                <a:lnTo>
                  <a:pt x="43205" y="13426"/>
                </a:lnTo>
                <a:lnTo>
                  <a:pt x="50963" y="13544"/>
                </a:lnTo>
                <a:lnTo>
                  <a:pt x="64293" y="14472"/>
                </a:lnTo>
                <a:lnTo>
                  <a:pt x="74874" y="16306"/>
                </a:lnTo>
                <a:lnTo>
                  <a:pt x="80634" y="17266"/>
                </a:lnTo>
                <a:lnTo>
                  <a:pt x="83515" y="19187"/>
                </a:lnTo>
                <a:lnTo>
                  <a:pt x="86395" y="22067"/>
                </a:lnTo>
                <a:lnTo>
                  <a:pt x="88315" y="24947"/>
                </a:lnTo>
                <a:lnTo>
                  <a:pt x="89275" y="26868"/>
                </a:lnTo>
                <a:lnTo>
                  <a:pt x="89275" y="34549"/>
                </a:lnTo>
                <a:lnTo>
                  <a:pt x="85435" y="38389"/>
                </a:lnTo>
                <a:lnTo>
                  <a:pt x="79674" y="40309"/>
                </a:lnTo>
                <a:lnTo>
                  <a:pt x="74817" y="42142"/>
                </a:lnTo>
                <a:lnTo>
                  <a:pt x="62932" y="44499"/>
                </a:lnTo>
                <a:lnTo>
                  <a:pt x="48950" y="45110"/>
                </a:lnTo>
                <a:lnTo>
                  <a:pt x="33604" y="45110"/>
                </a:lnTo>
                <a:lnTo>
                  <a:pt x="25923" y="43190"/>
                </a:lnTo>
                <a:lnTo>
                  <a:pt x="18242" y="42230"/>
                </a:lnTo>
                <a:lnTo>
                  <a:pt x="12481" y="40309"/>
                </a:lnTo>
                <a:lnTo>
                  <a:pt x="13441" y="50871"/>
                </a:lnTo>
                <a:lnTo>
                  <a:pt x="21122" y="53751"/>
                </a:lnTo>
                <a:lnTo>
                  <a:pt x="33833" y="57322"/>
                </a:lnTo>
                <a:lnTo>
                  <a:pt x="47045" y="58552"/>
                </a:lnTo>
                <a:lnTo>
                  <a:pt x="54204" y="58222"/>
                </a:lnTo>
                <a:lnTo>
                  <a:pt x="67181" y="55659"/>
                </a:lnTo>
                <a:lnTo>
                  <a:pt x="77754" y="50871"/>
                </a:lnTo>
                <a:lnTo>
                  <a:pt x="89600" y="41102"/>
                </a:lnTo>
                <a:lnTo>
                  <a:pt x="93116" y="29748"/>
                </a:lnTo>
                <a:lnTo>
                  <a:pt x="93116" y="24947"/>
                </a:lnTo>
                <a:lnTo>
                  <a:pt x="91196" y="21107"/>
                </a:lnTo>
                <a:lnTo>
                  <a:pt x="88315" y="16306"/>
                </a:lnTo>
                <a:lnTo>
                  <a:pt x="85435" y="11506"/>
                </a:lnTo>
                <a:lnTo>
                  <a:pt x="79674" y="7665"/>
                </a:lnTo>
                <a:lnTo>
                  <a:pt x="72953" y="4785"/>
                </a:lnTo>
                <a:lnTo>
                  <a:pt x="59657" y="1142"/>
                </a:lnTo>
                <a:lnTo>
                  <a:pt x="46070" y="0"/>
                </a:lnTo>
                <a:lnTo>
                  <a:pt x="32694" y="1108"/>
                </a:lnTo>
                <a:lnTo>
                  <a:pt x="20498" y="4703"/>
                </a:lnTo>
                <a:lnTo>
                  <a:pt x="10561" y="10561"/>
                </a:lnTo>
                <a:lnTo>
                  <a:pt x="3840" y="16306"/>
                </a:lnTo>
                <a:lnTo>
                  <a:pt x="0" y="22067"/>
                </a:lnTo>
                <a:lnTo>
                  <a:pt x="0" y="33588"/>
                </a:lnTo>
                <a:lnTo>
                  <a:pt x="1920" y="37429"/>
                </a:lnTo>
                <a:lnTo>
                  <a:pt x="4800" y="41269"/>
                </a:lnTo>
                <a:lnTo>
                  <a:pt x="7680" y="46070"/>
                </a:lnTo>
                <a:lnTo>
                  <a:pt x="8641" y="37429"/>
                </a:lnTo>
                <a:lnTo>
                  <a:pt x="5760" y="34549"/>
                </a:lnTo>
                <a:lnTo>
                  <a:pt x="4800" y="31668"/>
                </a:lnTo>
                <a:lnTo>
                  <a:pt x="4800" y="26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" name="object 212"/>
          <p:cNvSpPr/>
          <p:nvPr/>
        </p:nvSpPr>
        <p:spPr>
          <a:xfrm>
            <a:off x="2821594" y="3804132"/>
            <a:ext cx="5760" cy="13441"/>
          </a:xfrm>
          <a:custGeom>
            <a:avLst/>
            <a:gdLst/>
            <a:ahLst/>
            <a:cxnLst/>
            <a:rect l="l" t="t" r="r" b="b"/>
            <a:pathLst>
              <a:path w="5760" h="13441">
                <a:moveTo>
                  <a:pt x="960" y="0"/>
                </a:moveTo>
                <a:lnTo>
                  <a:pt x="0" y="8641"/>
                </a:lnTo>
                <a:lnTo>
                  <a:pt x="5760" y="13441"/>
                </a:lnTo>
                <a:lnTo>
                  <a:pt x="4800" y="288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" name="object 213"/>
          <p:cNvSpPr/>
          <p:nvPr/>
        </p:nvSpPr>
        <p:spPr>
          <a:xfrm>
            <a:off x="3034710" y="3981724"/>
            <a:ext cx="92156" cy="35524"/>
          </a:xfrm>
          <a:custGeom>
            <a:avLst/>
            <a:gdLst/>
            <a:ahLst/>
            <a:cxnLst/>
            <a:rect l="l" t="t" r="r" b="b"/>
            <a:pathLst>
              <a:path w="92156" h="35524">
                <a:moveTo>
                  <a:pt x="10561" y="35524"/>
                </a:moveTo>
                <a:lnTo>
                  <a:pt x="12466" y="34564"/>
                </a:lnTo>
                <a:lnTo>
                  <a:pt x="11521" y="31683"/>
                </a:lnTo>
                <a:lnTo>
                  <a:pt x="10561" y="28803"/>
                </a:lnTo>
                <a:lnTo>
                  <a:pt x="10561" y="25923"/>
                </a:lnTo>
                <a:lnTo>
                  <a:pt x="11521" y="24963"/>
                </a:lnTo>
                <a:lnTo>
                  <a:pt x="12466" y="24003"/>
                </a:lnTo>
                <a:lnTo>
                  <a:pt x="13426" y="23042"/>
                </a:lnTo>
                <a:lnTo>
                  <a:pt x="15361" y="23042"/>
                </a:lnTo>
                <a:lnTo>
                  <a:pt x="16306" y="22082"/>
                </a:lnTo>
                <a:lnTo>
                  <a:pt x="84475" y="22082"/>
                </a:lnTo>
                <a:lnTo>
                  <a:pt x="85435" y="23042"/>
                </a:lnTo>
                <a:lnTo>
                  <a:pt x="86395" y="23042"/>
                </a:lnTo>
                <a:lnTo>
                  <a:pt x="87355" y="24003"/>
                </a:lnTo>
                <a:lnTo>
                  <a:pt x="88315" y="25923"/>
                </a:lnTo>
                <a:lnTo>
                  <a:pt x="89275" y="26883"/>
                </a:lnTo>
                <a:lnTo>
                  <a:pt x="89275" y="33604"/>
                </a:lnTo>
                <a:lnTo>
                  <a:pt x="92156" y="33604"/>
                </a:lnTo>
                <a:lnTo>
                  <a:pt x="92156" y="0"/>
                </a:lnTo>
                <a:lnTo>
                  <a:pt x="89275" y="0"/>
                </a:lnTo>
                <a:lnTo>
                  <a:pt x="89275" y="6720"/>
                </a:lnTo>
                <a:lnTo>
                  <a:pt x="88315" y="7680"/>
                </a:lnTo>
                <a:lnTo>
                  <a:pt x="87355" y="9601"/>
                </a:lnTo>
                <a:lnTo>
                  <a:pt x="86395" y="10561"/>
                </a:lnTo>
                <a:lnTo>
                  <a:pt x="85435" y="10561"/>
                </a:lnTo>
                <a:lnTo>
                  <a:pt x="84475" y="11521"/>
                </a:lnTo>
                <a:lnTo>
                  <a:pt x="0" y="11521"/>
                </a:lnTo>
                <a:lnTo>
                  <a:pt x="0" y="13441"/>
                </a:lnTo>
                <a:lnTo>
                  <a:pt x="10561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" name="object 214"/>
          <p:cNvSpPr/>
          <p:nvPr/>
        </p:nvSpPr>
        <p:spPr>
          <a:xfrm>
            <a:off x="3046232" y="3935653"/>
            <a:ext cx="41269" cy="24002"/>
          </a:xfrm>
          <a:custGeom>
            <a:avLst/>
            <a:gdLst/>
            <a:ahLst/>
            <a:cxnLst/>
            <a:rect l="l" t="t" r="r" b="b"/>
            <a:pathLst>
              <a:path w="41269" h="24002">
                <a:moveTo>
                  <a:pt x="41269" y="0"/>
                </a:moveTo>
                <a:lnTo>
                  <a:pt x="39349" y="3840"/>
                </a:lnTo>
                <a:lnTo>
                  <a:pt x="35509" y="6720"/>
                </a:lnTo>
                <a:lnTo>
                  <a:pt x="30708" y="10546"/>
                </a:lnTo>
                <a:lnTo>
                  <a:pt x="23027" y="12481"/>
                </a:lnTo>
                <a:lnTo>
                  <a:pt x="6720" y="12481"/>
                </a:lnTo>
                <a:lnTo>
                  <a:pt x="1905" y="10546"/>
                </a:lnTo>
                <a:lnTo>
                  <a:pt x="0" y="17282"/>
                </a:lnTo>
                <a:lnTo>
                  <a:pt x="5745" y="22082"/>
                </a:lnTo>
                <a:lnTo>
                  <a:pt x="13426" y="24002"/>
                </a:lnTo>
                <a:lnTo>
                  <a:pt x="28788" y="24002"/>
                </a:lnTo>
                <a:lnTo>
                  <a:pt x="35509" y="22082"/>
                </a:lnTo>
                <a:lnTo>
                  <a:pt x="40309" y="17282"/>
                </a:lnTo>
                <a:lnTo>
                  <a:pt x="412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" name="object 215"/>
          <p:cNvSpPr/>
          <p:nvPr/>
        </p:nvSpPr>
        <p:spPr>
          <a:xfrm>
            <a:off x="3034710" y="3903009"/>
            <a:ext cx="93116" cy="54726"/>
          </a:xfrm>
          <a:custGeom>
            <a:avLst/>
            <a:gdLst/>
            <a:ahLst/>
            <a:cxnLst/>
            <a:rect l="l" t="t" r="r" b="b"/>
            <a:pathLst>
              <a:path w="93116" h="54726">
                <a:moveTo>
                  <a:pt x="13426" y="43190"/>
                </a:moveTo>
                <a:lnTo>
                  <a:pt x="9585" y="40325"/>
                </a:lnTo>
                <a:lnTo>
                  <a:pt x="5745" y="37444"/>
                </a:lnTo>
                <a:lnTo>
                  <a:pt x="4800" y="34564"/>
                </a:lnTo>
                <a:lnTo>
                  <a:pt x="4800" y="26883"/>
                </a:lnTo>
                <a:lnTo>
                  <a:pt x="5745" y="24002"/>
                </a:lnTo>
                <a:lnTo>
                  <a:pt x="8641" y="21122"/>
                </a:lnTo>
                <a:lnTo>
                  <a:pt x="11521" y="18242"/>
                </a:lnTo>
                <a:lnTo>
                  <a:pt x="15361" y="16322"/>
                </a:lnTo>
                <a:lnTo>
                  <a:pt x="20147" y="15361"/>
                </a:lnTo>
                <a:lnTo>
                  <a:pt x="24947" y="13441"/>
                </a:lnTo>
                <a:lnTo>
                  <a:pt x="29748" y="12481"/>
                </a:lnTo>
                <a:lnTo>
                  <a:pt x="37429" y="12481"/>
                </a:lnTo>
                <a:lnTo>
                  <a:pt x="42230" y="13441"/>
                </a:lnTo>
                <a:lnTo>
                  <a:pt x="47030" y="14401"/>
                </a:lnTo>
                <a:lnTo>
                  <a:pt x="48950" y="16322"/>
                </a:lnTo>
                <a:lnTo>
                  <a:pt x="50871" y="18242"/>
                </a:lnTo>
                <a:lnTo>
                  <a:pt x="51831" y="21122"/>
                </a:lnTo>
                <a:lnTo>
                  <a:pt x="52791" y="24002"/>
                </a:lnTo>
                <a:lnTo>
                  <a:pt x="52791" y="32644"/>
                </a:lnTo>
                <a:lnTo>
                  <a:pt x="51831" y="49926"/>
                </a:lnTo>
                <a:lnTo>
                  <a:pt x="56631" y="46085"/>
                </a:lnTo>
                <a:lnTo>
                  <a:pt x="59512" y="40325"/>
                </a:lnTo>
                <a:lnTo>
                  <a:pt x="59512" y="28803"/>
                </a:lnTo>
                <a:lnTo>
                  <a:pt x="56631" y="22082"/>
                </a:lnTo>
                <a:lnTo>
                  <a:pt x="52791" y="15361"/>
                </a:lnTo>
                <a:lnTo>
                  <a:pt x="60472" y="17282"/>
                </a:lnTo>
                <a:lnTo>
                  <a:pt x="67193" y="20162"/>
                </a:lnTo>
                <a:lnTo>
                  <a:pt x="73913" y="24963"/>
                </a:lnTo>
                <a:lnTo>
                  <a:pt x="79674" y="29763"/>
                </a:lnTo>
                <a:lnTo>
                  <a:pt x="84475" y="34564"/>
                </a:lnTo>
                <a:lnTo>
                  <a:pt x="87355" y="39364"/>
                </a:lnTo>
                <a:lnTo>
                  <a:pt x="89275" y="44165"/>
                </a:lnTo>
                <a:lnTo>
                  <a:pt x="91196" y="48966"/>
                </a:lnTo>
                <a:lnTo>
                  <a:pt x="91196" y="54726"/>
                </a:lnTo>
                <a:lnTo>
                  <a:pt x="93116" y="54726"/>
                </a:lnTo>
                <a:lnTo>
                  <a:pt x="93116" y="43190"/>
                </a:lnTo>
                <a:lnTo>
                  <a:pt x="91196" y="35524"/>
                </a:lnTo>
                <a:lnTo>
                  <a:pt x="86395" y="27843"/>
                </a:lnTo>
                <a:lnTo>
                  <a:pt x="84095" y="24566"/>
                </a:lnTo>
                <a:lnTo>
                  <a:pt x="75536" y="15034"/>
                </a:lnTo>
                <a:lnTo>
                  <a:pt x="65272" y="7680"/>
                </a:lnTo>
                <a:lnTo>
                  <a:pt x="62106" y="6029"/>
                </a:lnTo>
                <a:lnTo>
                  <a:pt x="50012" y="1588"/>
                </a:lnTo>
                <a:lnTo>
                  <a:pt x="37429" y="0"/>
                </a:lnTo>
                <a:lnTo>
                  <a:pt x="32836" y="213"/>
                </a:lnTo>
                <a:lnTo>
                  <a:pt x="20216" y="3374"/>
                </a:lnTo>
                <a:lnTo>
                  <a:pt x="9585" y="9601"/>
                </a:lnTo>
                <a:lnTo>
                  <a:pt x="2880" y="15361"/>
                </a:lnTo>
                <a:lnTo>
                  <a:pt x="0" y="21122"/>
                </a:lnTo>
                <a:lnTo>
                  <a:pt x="0" y="37444"/>
                </a:lnTo>
                <a:lnTo>
                  <a:pt x="3840" y="45125"/>
                </a:lnTo>
                <a:lnTo>
                  <a:pt x="11521" y="49926"/>
                </a:lnTo>
                <a:lnTo>
                  <a:pt x="13426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" name="object 216"/>
          <p:cNvSpPr/>
          <p:nvPr/>
        </p:nvSpPr>
        <p:spPr>
          <a:xfrm>
            <a:off x="3040456" y="3868460"/>
            <a:ext cx="47045" cy="23987"/>
          </a:xfrm>
          <a:custGeom>
            <a:avLst/>
            <a:gdLst/>
            <a:ahLst/>
            <a:cxnLst/>
            <a:rect l="l" t="t" r="r" b="b"/>
            <a:pathLst>
              <a:path w="47045" h="23987">
                <a:moveTo>
                  <a:pt x="47045" y="0"/>
                </a:moveTo>
                <a:lnTo>
                  <a:pt x="45125" y="2880"/>
                </a:lnTo>
                <a:lnTo>
                  <a:pt x="41285" y="5745"/>
                </a:lnTo>
                <a:lnTo>
                  <a:pt x="36484" y="9585"/>
                </a:lnTo>
                <a:lnTo>
                  <a:pt x="28803" y="11506"/>
                </a:lnTo>
                <a:lnTo>
                  <a:pt x="12496" y="11506"/>
                </a:lnTo>
                <a:lnTo>
                  <a:pt x="7680" y="10561"/>
                </a:lnTo>
                <a:lnTo>
                  <a:pt x="3840" y="7665"/>
                </a:lnTo>
                <a:lnTo>
                  <a:pt x="0" y="4785"/>
                </a:lnTo>
                <a:lnTo>
                  <a:pt x="5775" y="17266"/>
                </a:lnTo>
                <a:lnTo>
                  <a:pt x="11521" y="21107"/>
                </a:lnTo>
                <a:lnTo>
                  <a:pt x="19202" y="23987"/>
                </a:lnTo>
                <a:lnTo>
                  <a:pt x="34564" y="23987"/>
                </a:lnTo>
                <a:lnTo>
                  <a:pt x="41285" y="21107"/>
                </a:lnTo>
                <a:lnTo>
                  <a:pt x="46085" y="17266"/>
                </a:lnTo>
                <a:lnTo>
                  <a:pt x="470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" name="object 217"/>
          <p:cNvSpPr/>
          <p:nvPr/>
        </p:nvSpPr>
        <p:spPr>
          <a:xfrm>
            <a:off x="3034710" y="3835816"/>
            <a:ext cx="93116" cy="54711"/>
          </a:xfrm>
          <a:custGeom>
            <a:avLst/>
            <a:gdLst/>
            <a:ahLst/>
            <a:cxnLst/>
            <a:rect l="l" t="t" r="r" b="b"/>
            <a:pathLst>
              <a:path w="93116" h="54711">
                <a:moveTo>
                  <a:pt x="5745" y="37429"/>
                </a:moveTo>
                <a:lnTo>
                  <a:pt x="4800" y="33588"/>
                </a:lnTo>
                <a:lnTo>
                  <a:pt x="4800" y="26868"/>
                </a:lnTo>
                <a:lnTo>
                  <a:pt x="5745" y="23027"/>
                </a:lnTo>
                <a:lnTo>
                  <a:pt x="8641" y="21122"/>
                </a:lnTo>
                <a:lnTo>
                  <a:pt x="11521" y="18242"/>
                </a:lnTo>
                <a:lnTo>
                  <a:pt x="15361" y="16322"/>
                </a:lnTo>
                <a:lnTo>
                  <a:pt x="20147" y="14401"/>
                </a:lnTo>
                <a:lnTo>
                  <a:pt x="24947" y="13441"/>
                </a:lnTo>
                <a:lnTo>
                  <a:pt x="29748" y="12481"/>
                </a:lnTo>
                <a:lnTo>
                  <a:pt x="42230" y="12481"/>
                </a:lnTo>
                <a:lnTo>
                  <a:pt x="47030" y="13441"/>
                </a:lnTo>
                <a:lnTo>
                  <a:pt x="48950" y="15361"/>
                </a:lnTo>
                <a:lnTo>
                  <a:pt x="50871" y="18242"/>
                </a:lnTo>
                <a:lnTo>
                  <a:pt x="51831" y="21122"/>
                </a:lnTo>
                <a:lnTo>
                  <a:pt x="52791" y="24003"/>
                </a:lnTo>
                <a:lnTo>
                  <a:pt x="52791" y="32644"/>
                </a:lnTo>
                <a:lnTo>
                  <a:pt x="51831" y="49911"/>
                </a:lnTo>
                <a:lnTo>
                  <a:pt x="56631" y="45110"/>
                </a:lnTo>
                <a:lnTo>
                  <a:pt x="59512" y="39364"/>
                </a:lnTo>
                <a:lnTo>
                  <a:pt x="59512" y="27843"/>
                </a:lnTo>
                <a:lnTo>
                  <a:pt x="56631" y="21122"/>
                </a:lnTo>
                <a:lnTo>
                  <a:pt x="52791" y="14401"/>
                </a:lnTo>
                <a:lnTo>
                  <a:pt x="60472" y="16322"/>
                </a:lnTo>
                <a:lnTo>
                  <a:pt x="67193" y="20162"/>
                </a:lnTo>
                <a:lnTo>
                  <a:pt x="73913" y="24003"/>
                </a:lnTo>
                <a:lnTo>
                  <a:pt x="79674" y="28803"/>
                </a:lnTo>
                <a:lnTo>
                  <a:pt x="84475" y="33588"/>
                </a:lnTo>
                <a:lnTo>
                  <a:pt x="87355" y="38389"/>
                </a:lnTo>
                <a:lnTo>
                  <a:pt x="89275" y="43205"/>
                </a:lnTo>
                <a:lnTo>
                  <a:pt x="91196" y="48950"/>
                </a:lnTo>
                <a:lnTo>
                  <a:pt x="91196" y="54711"/>
                </a:lnTo>
                <a:lnTo>
                  <a:pt x="93116" y="54711"/>
                </a:lnTo>
                <a:lnTo>
                  <a:pt x="93116" y="42230"/>
                </a:lnTo>
                <a:lnTo>
                  <a:pt x="91196" y="34549"/>
                </a:lnTo>
                <a:lnTo>
                  <a:pt x="86395" y="27843"/>
                </a:lnTo>
                <a:lnTo>
                  <a:pt x="84095" y="24566"/>
                </a:lnTo>
                <a:lnTo>
                  <a:pt x="75536" y="15034"/>
                </a:lnTo>
                <a:lnTo>
                  <a:pt x="65272" y="7680"/>
                </a:lnTo>
                <a:lnTo>
                  <a:pt x="62106" y="5760"/>
                </a:lnTo>
                <a:lnTo>
                  <a:pt x="50012" y="1276"/>
                </a:lnTo>
                <a:lnTo>
                  <a:pt x="37429" y="0"/>
                </a:lnTo>
                <a:lnTo>
                  <a:pt x="32836" y="166"/>
                </a:lnTo>
                <a:lnTo>
                  <a:pt x="20216" y="2972"/>
                </a:lnTo>
                <a:lnTo>
                  <a:pt x="9585" y="9601"/>
                </a:lnTo>
                <a:lnTo>
                  <a:pt x="2880" y="14401"/>
                </a:lnTo>
                <a:lnTo>
                  <a:pt x="0" y="21122"/>
                </a:lnTo>
                <a:lnTo>
                  <a:pt x="0" y="37429"/>
                </a:lnTo>
                <a:lnTo>
                  <a:pt x="3840" y="44150"/>
                </a:lnTo>
                <a:lnTo>
                  <a:pt x="11521" y="49911"/>
                </a:lnTo>
                <a:lnTo>
                  <a:pt x="5745" y="374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" name="object 218"/>
          <p:cNvSpPr/>
          <p:nvPr/>
        </p:nvSpPr>
        <p:spPr>
          <a:xfrm>
            <a:off x="3036630" y="3771488"/>
            <a:ext cx="91196" cy="51846"/>
          </a:xfrm>
          <a:custGeom>
            <a:avLst/>
            <a:gdLst/>
            <a:ahLst/>
            <a:cxnLst/>
            <a:rect l="l" t="t" r="r" b="b"/>
            <a:pathLst>
              <a:path w="91196" h="51846">
                <a:moveTo>
                  <a:pt x="78714" y="43205"/>
                </a:moveTo>
                <a:lnTo>
                  <a:pt x="77754" y="44165"/>
                </a:lnTo>
                <a:lnTo>
                  <a:pt x="77754" y="48006"/>
                </a:lnTo>
                <a:lnTo>
                  <a:pt x="78714" y="48966"/>
                </a:lnTo>
                <a:lnTo>
                  <a:pt x="79674" y="49926"/>
                </a:lnTo>
                <a:lnTo>
                  <a:pt x="80634" y="51846"/>
                </a:lnTo>
                <a:lnTo>
                  <a:pt x="84475" y="51846"/>
                </a:lnTo>
                <a:lnTo>
                  <a:pt x="86395" y="50886"/>
                </a:lnTo>
                <a:lnTo>
                  <a:pt x="88315" y="48006"/>
                </a:lnTo>
                <a:lnTo>
                  <a:pt x="90236" y="46085"/>
                </a:lnTo>
                <a:lnTo>
                  <a:pt x="91196" y="42245"/>
                </a:lnTo>
                <a:lnTo>
                  <a:pt x="91196" y="30723"/>
                </a:lnTo>
                <a:lnTo>
                  <a:pt x="90236" y="25923"/>
                </a:lnTo>
                <a:lnTo>
                  <a:pt x="87355" y="21122"/>
                </a:lnTo>
                <a:lnTo>
                  <a:pt x="86395" y="17282"/>
                </a:lnTo>
                <a:lnTo>
                  <a:pt x="83515" y="14401"/>
                </a:lnTo>
                <a:lnTo>
                  <a:pt x="80634" y="11521"/>
                </a:lnTo>
                <a:lnTo>
                  <a:pt x="77754" y="8641"/>
                </a:lnTo>
                <a:lnTo>
                  <a:pt x="74874" y="5775"/>
                </a:lnTo>
                <a:lnTo>
                  <a:pt x="71033" y="3840"/>
                </a:lnTo>
                <a:lnTo>
                  <a:pt x="66233" y="1935"/>
                </a:lnTo>
                <a:lnTo>
                  <a:pt x="62392" y="960"/>
                </a:lnTo>
                <a:lnTo>
                  <a:pt x="49911" y="960"/>
                </a:lnTo>
                <a:lnTo>
                  <a:pt x="42230" y="3840"/>
                </a:lnTo>
                <a:lnTo>
                  <a:pt x="36469" y="9616"/>
                </a:lnTo>
                <a:lnTo>
                  <a:pt x="33066" y="13469"/>
                </a:lnTo>
                <a:lnTo>
                  <a:pt x="26787" y="24281"/>
                </a:lnTo>
                <a:lnTo>
                  <a:pt x="23027" y="37444"/>
                </a:lnTo>
                <a:lnTo>
                  <a:pt x="11506" y="31683"/>
                </a:lnTo>
                <a:lnTo>
                  <a:pt x="11506" y="4800"/>
                </a:lnTo>
                <a:lnTo>
                  <a:pt x="0" y="0"/>
                </a:lnTo>
                <a:lnTo>
                  <a:pt x="0" y="31683"/>
                </a:lnTo>
                <a:lnTo>
                  <a:pt x="34549" y="48966"/>
                </a:lnTo>
                <a:lnTo>
                  <a:pt x="35509" y="40325"/>
                </a:lnTo>
                <a:lnTo>
                  <a:pt x="36469" y="33604"/>
                </a:lnTo>
                <a:lnTo>
                  <a:pt x="38389" y="28803"/>
                </a:lnTo>
                <a:lnTo>
                  <a:pt x="41269" y="23042"/>
                </a:lnTo>
                <a:lnTo>
                  <a:pt x="44150" y="18242"/>
                </a:lnTo>
                <a:lnTo>
                  <a:pt x="48950" y="14401"/>
                </a:lnTo>
                <a:lnTo>
                  <a:pt x="53751" y="11521"/>
                </a:lnTo>
                <a:lnTo>
                  <a:pt x="58552" y="9616"/>
                </a:lnTo>
                <a:lnTo>
                  <a:pt x="70073" y="9616"/>
                </a:lnTo>
                <a:lnTo>
                  <a:pt x="74874" y="11521"/>
                </a:lnTo>
                <a:lnTo>
                  <a:pt x="78714" y="15361"/>
                </a:lnTo>
                <a:lnTo>
                  <a:pt x="82555" y="19202"/>
                </a:lnTo>
                <a:lnTo>
                  <a:pt x="84475" y="24003"/>
                </a:lnTo>
                <a:lnTo>
                  <a:pt x="84475" y="32644"/>
                </a:lnTo>
                <a:lnTo>
                  <a:pt x="83515" y="35524"/>
                </a:lnTo>
                <a:lnTo>
                  <a:pt x="81594" y="39364"/>
                </a:lnTo>
                <a:lnTo>
                  <a:pt x="79674" y="41285"/>
                </a:lnTo>
                <a:lnTo>
                  <a:pt x="78714" y="42245"/>
                </a:lnTo>
                <a:lnTo>
                  <a:pt x="78714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" name="object 219"/>
          <p:cNvSpPr/>
          <p:nvPr/>
        </p:nvSpPr>
        <p:spPr>
          <a:xfrm>
            <a:off x="3255492" y="3971163"/>
            <a:ext cx="92171" cy="58567"/>
          </a:xfrm>
          <a:custGeom>
            <a:avLst/>
            <a:gdLst/>
            <a:ahLst/>
            <a:cxnLst/>
            <a:rect l="l" t="t" r="r" b="b"/>
            <a:pathLst>
              <a:path w="92171" h="58567">
                <a:moveTo>
                  <a:pt x="10561" y="29763"/>
                </a:moveTo>
                <a:lnTo>
                  <a:pt x="12481" y="24963"/>
                </a:lnTo>
                <a:lnTo>
                  <a:pt x="15361" y="22082"/>
                </a:lnTo>
                <a:lnTo>
                  <a:pt x="19202" y="18242"/>
                </a:lnTo>
                <a:lnTo>
                  <a:pt x="24002" y="16322"/>
                </a:lnTo>
                <a:lnTo>
                  <a:pt x="29763" y="16322"/>
                </a:lnTo>
                <a:lnTo>
                  <a:pt x="42143" y="19221"/>
                </a:lnTo>
                <a:lnTo>
                  <a:pt x="54726" y="25923"/>
                </a:lnTo>
                <a:lnTo>
                  <a:pt x="60210" y="30385"/>
                </a:lnTo>
                <a:lnTo>
                  <a:pt x="68669" y="37906"/>
                </a:lnTo>
                <a:lnTo>
                  <a:pt x="78358" y="47263"/>
                </a:lnTo>
                <a:lnTo>
                  <a:pt x="89275" y="58567"/>
                </a:lnTo>
                <a:lnTo>
                  <a:pt x="92171" y="58567"/>
                </a:lnTo>
                <a:lnTo>
                  <a:pt x="92171" y="5775"/>
                </a:lnTo>
                <a:lnTo>
                  <a:pt x="74889" y="0"/>
                </a:lnTo>
                <a:lnTo>
                  <a:pt x="74889" y="1935"/>
                </a:lnTo>
                <a:lnTo>
                  <a:pt x="76809" y="3840"/>
                </a:lnTo>
                <a:lnTo>
                  <a:pt x="77769" y="4800"/>
                </a:lnTo>
                <a:lnTo>
                  <a:pt x="78714" y="5775"/>
                </a:lnTo>
                <a:lnTo>
                  <a:pt x="79689" y="7680"/>
                </a:lnTo>
                <a:lnTo>
                  <a:pt x="80650" y="9601"/>
                </a:lnTo>
                <a:lnTo>
                  <a:pt x="81610" y="11521"/>
                </a:lnTo>
                <a:lnTo>
                  <a:pt x="81610" y="45125"/>
                </a:lnTo>
                <a:lnTo>
                  <a:pt x="80050" y="43570"/>
                </a:lnTo>
                <a:lnTo>
                  <a:pt x="72648" y="36168"/>
                </a:lnTo>
                <a:lnTo>
                  <a:pt x="60487" y="24003"/>
                </a:lnTo>
                <a:lnTo>
                  <a:pt x="58359" y="22353"/>
                </a:lnTo>
                <a:lnTo>
                  <a:pt x="47296" y="14235"/>
                </a:lnTo>
                <a:lnTo>
                  <a:pt x="37444" y="8641"/>
                </a:lnTo>
                <a:lnTo>
                  <a:pt x="32644" y="6720"/>
                </a:lnTo>
                <a:lnTo>
                  <a:pt x="27843" y="4800"/>
                </a:lnTo>
                <a:lnTo>
                  <a:pt x="17282" y="4800"/>
                </a:lnTo>
                <a:lnTo>
                  <a:pt x="11521" y="7680"/>
                </a:lnTo>
                <a:lnTo>
                  <a:pt x="6720" y="12481"/>
                </a:lnTo>
                <a:lnTo>
                  <a:pt x="2880" y="17282"/>
                </a:lnTo>
                <a:lnTo>
                  <a:pt x="0" y="23042"/>
                </a:lnTo>
                <a:lnTo>
                  <a:pt x="0" y="37444"/>
                </a:lnTo>
                <a:lnTo>
                  <a:pt x="1920" y="43205"/>
                </a:lnTo>
                <a:lnTo>
                  <a:pt x="6720" y="48006"/>
                </a:lnTo>
                <a:lnTo>
                  <a:pt x="11521" y="52806"/>
                </a:lnTo>
                <a:lnTo>
                  <a:pt x="17282" y="55686"/>
                </a:lnTo>
                <a:lnTo>
                  <a:pt x="25923" y="56647"/>
                </a:lnTo>
                <a:lnTo>
                  <a:pt x="25923" y="53766"/>
                </a:lnTo>
                <a:lnTo>
                  <a:pt x="20162" y="51846"/>
                </a:lnTo>
                <a:lnTo>
                  <a:pt x="16322" y="49926"/>
                </a:lnTo>
                <a:lnTo>
                  <a:pt x="14401" y="46085"/>
                </a:lnTo>
                <a:lnTo>
                  <a:pt x="11521" y="42245"/>
                </a:lnTo>
                <a:lnTo>
                  <a:pt x="10561" y="38404"/>
                </a:lnTo>
                <a:lnTo>
                  <a:pt x="10561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" name="object 220"/>
          <p:cNvSpPr/>
          <p:nvPr/>
        </p:nvSpPr>
        <p:spPr>
          <a:xfrm>
            <a:off x="3255492" y="3902049"/>
            <a:ext cx="93116" cy="58552"/>
          </a:xfrm>
          <a:custGeom>
            <a:avLst/>
            <a:gdLst/>
            <a:ahLst/>
            <a:cxnLst/>
            <a:rect l="l" t="t" r="r" b="b"/>
            <a:pathLst>
              <a:path w="93116" h="58552">
                <a:moveTo>
                  <a:pt x="78617" y="50414"/>
                </a:moveTo>
                <a:lnTo>
                  <a:pt x="89605" y="41120"/>
                </a:lnTo>
                <a:lnTo>
                  <a:pt x="93116" y="29763"/>
                </a:lnTo>
                <a:lnTo>
                  <a:pt x="93116" y="24963"/>
                </a:lnTo>
                <a:lnTo>
                  <a:pt x="91211" y="21122"/>
                </a:lnTo>
                <a:lnTo>
                  <a:pt x="88331" y="16322"/>
                </a:lnTo>
                <a:lnTo>
                  <a:pt x="85435" y="11521"/>
                </a:lnTo>
                <a:lnTo>
                  <a:pt x="79689" y="7680"/>
                </a:lnTo>
                <a:lnTo>
                  <a:pt x="72969" y="4800"/>
                </a:lnTo>
                <a:lnTo>
                  <a:pt x="59671" y="1149"/>
                </a:lnTo>
                <a:lnTo>
                  <a:pt x="46085" y="0"/>
                </a:lnTo>
                <a:lnTo>
                  <a:pt x="32695" y="1110"/>
                </a:lnTo>
                <a:lnTo>
                  <a:pt x="20497" y="4705"/>
                </a:lnTo>
                <a:lnTo>
                  <a:pt x="10561" y="10561"/>
                </a:lnTo>
                <a:lnTo>
                  <a:pt x="3840" y="16322"/>
                </a:lnTo>
                <a:lnTo>
                  <a:pt x="0" y="22082"/>
                </a:lnTo>
                <a:lnTo>
                  <a:pt x="0" y="33604"/>
                </a:lnTo>
                <a:lnTo>
                  <a:pt x="1920" y="37444"/>
                </a:lnTo>
                <a:lnTo>
                  <a:pt x="4800" y="41285"/>
                </a:lnTo>
                <a:lnTo>
                  <a:pt x="4800" y="24002"/>
                </a:lnTo>
                <a:lnTo>
                  <a:pt x="6720" y="23042"/>
                </a:lnTo>
                <a:lnTo>
                  <a:pt x="8641" y="20162"/>
                </a:lnTo>
                <a:lnTo>
                  <a:pt x="12481" y="18242"/>
                </a:lnTo>
                <a:lnTo>
                  <a:pt x="17282" y="16322"/>
                </a:lnTo>
                <a:lnTo>
                  <a:pt x="29143" y="14124"/>
                </a:lnTo>
                <a:lnTo>
                  <a:pt x="43205" y="13441"/>
                </a:lnTo>
                <a:lnTo>
                  <a:pt x="50984" y="13558"/>
                </a:lnTo>
                <a:lnTo>
                  <a:pt x="64313" y="14481"/>
                </a:lnTo>
                <a:lnTo>
                  <a:pt x="74889" y="16322"/>
                </a:lnTo>
                <a:lnTo>
                  <a:pt x="80650" y="17282"/>
                </a:lnTo>
                <a:lnTo>
                  <a:pt x="83530" y="19202"/>
                </a:lnTo>
                <a:lnTo>
                  <a:pt x="86395" y="22082"/>
                </a:lnTo>
                <a:lnTo>
                  <a:pt x="88331" y="24963"/>
                </a:lnTo>
                <a:lnTo>
                  <a:pt x="89275" y="26883"/>
                </a:lnTo>
                <a:lnTo>
                  <a:pt x="89275" y="34564"/>
                </a:lnTo>
                <a:lnTo>
                  <a:pt x="85435" y="38404"/>
                </a:lnTo>
                <a:lnTo>
                  <a:pt x="79689" y="40325"/>
                </a:lnTo>
                <a:lnTo>
                  <a:pt x="74832" y="42151"/>
                </a:lnTo>
                <a:lnTo>
                  <a:pt x="62948" y="44509"/>
                </a:lnTo>
                <a:lnTo>
                  <a:pt x="48966" y="45125"/>
                </a:lnTo>
                <a:lnTo>
                  <a:pt x="33604" y="45125"/>
                </a:lnTo>
                <a:lnTo>
                  <a:pt x="25923" y="43205"/>
                </a:lnTo>
                <a:lnTo>
                  <a:pt x="18242" y="42245"/>
                </a:lnTo>
                <a:lnTo>
                  <a:pt x="12481" y="40325"/>
                </a:lnTo>
                <a:lnTo>
                  <a:pt x="13441" y="50886"/>
                </a:lnTo>
                <a:lnTo>
                  <a:pt x="21122" y="53766"/>
                </a:lnTo>
                <a:lnTo>
                  <a:pt x="21966" y="54077"/>
                </a:lnTo>
                <a:lnTo>
                  <a:pt x="33837" y="57329"/>
                </a:lnTo>
                <a:lnTo>
                  <a:pt x="47045" y="58552"/>
                </a:lnTo>
                <a:lnTo>
                  <a:pt x="54222" y="58222"/>
                </a:lnTo>
                <a:lnTo>
                  <a:pt x="67200" y="55668"/>
                </a:lnTo>
                <a:lnTo>
                  <a:pt x="77769" y="50886"/>
                </a:lnTo>
                <a:lnTo>
                  <a:pt x="78617" y="504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" name="object 221"/>
          <p:cNvSpPr/>
          <p:nvPr/>
        </p:nvSpPr>
        <p:spPr>
          <a:xfrm>
            <a:off x="3260293" y="3933733"/>
            <a:ext cx="8641" cy="19202"/>
          </a:xfrm>
          <a:custGeom>
            <a:avLst/>
            <a:gdLst/>
            <a:ahLst/>
            <a:cxnLst/>
            <a:rect l="l" t="t" r="r" b="b"/>
            <a:pathLst>
              <a:path w="8641" h="19202">
                <a:moveTo>
                  <a:pt x="3840" y="5760"/>
                </a:moveTo>
                <a:lnTo>
                  <a:pt x="960" y="2880"/>
                </a:lnTo>
                <a:lnTo>
                  <a:pt x="0" y="0"/>
                </a:lnTo>
                <a:lnTo>
                  <a:pt x="0" y="9601"/>
                </a:lnTo>
                <a:lnTo>
                  <a:pt x="2895" y="14401"/>
                </a:lnTo>
                <a:lnTo>
                  <a:pt x="8641" y="19202"/>
                </a:lnTo>
                <a:lnTo>
                  <a:pt x="7680" y="8641"/>
                </a:lnTo>
                <a:lnTo>
                  <a:pt x="384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" name="object 222"/>
          <p:cNvSpPr/>
          <p:nvPr/>
        </p:nvSpPr>
        <p:spPr>
          <a:xfrm>
            <a:off x="3255492" y="3834856"/>
            <a:ext cx="93116" cy="57591"/>
          </a:xfrm>
          <a:custGeom>
            <a:avLst/>
            <a:gdLst/>
            <a:ahLst/>
            <a:cxnLst/>
            <a:rect l="l" t="t" r="r" b="b"/>
            <a:pathLst>
              <a:path w="93116" h="57591">
                <a:moveTo>
                  <a:pt x="79461" y="49902"/>
                </a:moveTo>
                <a:lnTo>
                  <a:pt x="89807" y="40294"/>
                </a:lnTo>
                <a:lnTo>
                  <a:pt x="93116" y="28803"/>
                </a:lnTo>
                <a:lnTo>
                  <a:pt x="93116" y="24963"/>
                </a:lnTo>
                <a:lnTo>
                  <a:pt x="91211" y="20162"/>
                </a:lnTo>
                <a:lnTo>
                  <a:pt x="88331" y="16322"/>
                </a:lnTo>
                <a:lnTo>
                  <a:pt x="85435" y="11521"/>
                </a:lnTo>
                <a:lnTo>
                  <a:pt x="79689" y="7680"/>
                </a:lnTo>
                <a:lnTo>
                  <a:pt x="72969" y="4800"/>
                </a:lnTo>
                <a:lnTo>
                  <a:pt x="71344" y="4036"/>
                </a:lnTo>
                <a:lnTo>
                  <a:pt x="59671" y="816"/>
                </a:lnTo>
                <a:lnTo>
                  <a:pt x="46085" y="0"/>
                </a:lnTo>
                <a:lnTo>
                  <a:pt x="32695" y="915"/>
                </a:lnTo>
                <a:lnTo>
                  <a:pt x="20497" y="4278"/>
                </a:lnTo>
                <a:lnTo>
                  <a:pt x="10561" y="10561"/>
                </a:lnTo>
                <a:lnTo>
                  <a:pt x="3840" y="15361"/>
                </a:lnTo>
                <a:lnTo>
                  <a:pt x="0" y="22082"/>
                </a:lnTo>
                <a:lnTo>
                  <a:pt x="0" y="32644"/>
                </a:lnTo>
                <a:lnTo>
                  <a:pt x="1920" y="36484"/>
                </a:lnTo>
                <a:lnTo>
                  <a:pt x="4800" y="41269"/>
                </a:lnTo>
                <a:lnTo>
                  <a:pt x="4800" y="23987"/>
                </a:lnTo>
                <a:lnTo>
                  <a:pt x="6720" y="22082"/>
                </a:lnTo>
                <a:lnTo>
                  <a:pt x="8641" y="19202"/>
                </a:lnTo>
                <a:lnTo>
                  <a:pt x="12481" y="17282"/>
                </a:lnTo>
                <a:lnTo>
                  <a:pt x="17282" y="16322"/>
                </a:lnTo>
                <a:lnTo>
                  <a:pt x="17907" y="16061"/>
                </a:lnTo>
                <a:lnTo>
                  <a:pt x="29203" y="13267"/>
                </a:lnTo>
                <a:lnTo>
                  <a:pt x="43205" y="12481"/>
                </a:lnTo>
                <a:lnTo>
                  <a:pt x="51077" y="12609"/>
                </a:lnTo>
                <a:lnTo>
                  <a:pt x="64351" y="13735"/>
                </a:lnTo>
                <a:lnTo>
                  <a:pt x="74889" y="16322"/>
                </a:lnTo>
                <a:lnTo>
                  <a:pt x="80650" y="17282"/>
                </a:lnTo>
                <a:lnTo>
                  <a:pt x="83530" y="19202"/>
                </a:lnTo>
                <a:lnTo>
                  <a:pt x="86395" y="22082"/>
                </a:lnTo>
                <a:lnTo>
                  <a:pt x="88331" y="23987"/>
                </a:lnTo>
                <a:lnTo>
                  <a:pt x="89275" y="26883"/>
                </a:lnTo>
                <a:lnTo>
                  <a:pt x="89275" y="33604"/>
                </a:lnTo>
                <a:lnTo>
                  <a:pt x="85435" y="37429"/>
                </a:lnTo>
                <a:lnTo>
                  <a:pt x="79689" y="40325"/>
                </a:lnTo>
                <a:lnTo>
                  <a:pt x="74834" y="41798"/>
                </a:lnTo>
                <a:lnTo>
                  <a:pt x="62949" y="44215"/>
                </a:lnTo>
                <a:lnTo>
                  <a:pt x="48966" y="45110"/>
                </a:lnTo>
                <a:lnTo>
                  <a:pt x="41285" y="45110"/>
                </a:lnTo>
                <a:lnTo>
                  <a:pt x="33604" y="44165"/>
                </a:lnTo>
                <a:lnTo>
                  <a:pt x="25923" y="43190"/>
                </a:lnTo>
                <a:lnTo>
                  <a:pt x="18242" y="42230"/>
                </a:lnTo>
                <a:lnTo>
                  <a:pt x="12481" y="39349"/>
                </a:lnTo>
                <a:lnTo>
                  <a:pt x="13441" y="49911"/>
                </a:lnTo>
                <a:lnTo>
                  <a:pt x="21122" y="52791"/>
                </a:lnTo>
                <a:lnTo>
                  <a:pt x="21969" y="53201"/>
                </a:lnTo>
                <a:lnTo>
                  <a:pt x="33839" y="56708"/>
                </a:lnTo>
                <a:lnTo>
                  <a:pt x="47045" y="57591"/>
                </a:lnTo>
                <a:lnTo>
                  <a:pt x="54029" y="57371"/>
                </a:lnTo>
                <a:lnTo>
                  <a:pt x="67118" y="55340"/>
                </a:lnTo>
                <a:lnTo>
                  <a:pt x="77769" y="50871"/>
                </a:lnTo>
                <a:lnTo>
                  <a:pt x="79461" y="499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" name="object 223"/>
          <p:cNvSpPr/>
          <p:nvPr/>
        </p:nvSpPr>
        <p:spPr>
          <a:xfrm>
            <a:off x="3260293" y="3866525"/>
            <a:ext cx="8641" cy="18242"/>
          </a:xfrm>
          <a:custGeom>
            <a:avLst/>
            <a:gdLst/>
            <a:ahLst/>
            <a:cxnLst/>
            <a:rect l="l" t="t" r="r" b="b"/>
            <a:pathLst>
              <a:path w="8641" h="18242">
                <a:moveTo>
                  <a:pt x="3840" y="4815"/>
                </a:moveTo>
                <a:lnTo>
                  <a:pt x="960" y="2880"/>
                </a:lnTo>
                <a:lnTo>
                  <a:pt x="0" y="0"/>
                </a:lnTo>
                <a:lnTo>
                  <a:pt x="0" y="9601"/>
                </a:lnTo>
                <a:lnTo>
                  <a:pt x="2895" y="14401"/>
                </a:lnTo>
                <a:lnTo>
                  <a:pt x="8641" y="18242"/>
                </a:lnTo>
                <a:lnTo>
                  <a:pt x="7680" y="7680"/>
                </a:lnTo>
                <a:lnTo>
                  <a:pt x="3840" y="48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" name="object 224"/>
          <p:cNvSpPr/>
          <p:nvPr/>
        </p:nvSpPr>
        <p:spPr>
          <a:xfrm>
            <a:off x="3255492" y="3766703"/>
            <a:ext cx="93116" cy="58552"/>
          </a:xfrm>
          <a:custGeom>
            <a:avLst/>
            <a:gdLst/>
            <a:ahLst/>
            <a:cxnLst/>
            <a:rect l="l" t="t" r="r" b="b"/>
            <a:pathLst>
              <a:path w="93116" h="58552">
                <a:moveTo>
                  <a:pt x="78617" y="50399"/>
                </a:moveTo>
                <a:lnTo>
                  <a:pt x="89605" y="41105"/>
                </a:lnTo>
                <a:lnTo>
                  <a:pt x="93116" y="29748"/>
                </a:lnTo>
                <a:lnTo>
                  <a:pt x="93116" y="24947"/>
                </a:lnTo>
                <a:lnTo>
                  <a:pt x="91211" y="21107"/>
                </a:lnTo>
                <a:lnTo>
                  <a:pt x="88331" y="16306"/>
                </a:lnTo>
                <a:lnTo>
                  <a:pt x="85435" y="11506"/>
                </a:lnTo>
                <a:lnTo>
                  <a:pt x="79689" y="7665"/>
                </a:lnTo>
                <a:lnTo>
                  <a:pt x="72969" y="4785"/>
                </a:lnTo>
                <a:lnTo>
                  <a:pt x="59672" y="1142"/>
                </a:lnTo>
                <a:lnTo>
                  <a:pt x="46085" y="0"/>
                </a:lnTo>
                <a:lnTo>
                  <a:pt x="32695" y="1110"/>
                </a:lnTo>
                <a:lnTo>
                  <a:pt x="20497" y="4705"/>
                </a:lnTo>
                <a:lnTo>
                  <a:pt x="10561" y="10561"/>
                </a:lnTo>
                <a:lnTo>
                  <a:pt x="3840" y="16306"/>
                </a:lnTo>
                <a:lnTo>
                  <a:pt x="0" y="22067"/>
                </a:lnTo>
                <a:lnTo>
                  <a:pt x="0" y="33588"/>
                </a:lnTo>
                <a:lnTo>
                  <a:pt x="1920" y="37429"/>
                </a:lnTo>
                <a:lnTo>
                  <a:pt x="4800" y="41269"/>
                </a:lnTo>
                <a:lnTo>
                  <a:pt x="4800" y="23987"/>
                </a:lnTo>
                <a:lnTo>
                  <a:pt x="6720" y="23027"/>
                </a:lnTo>
                <a:lnTo>
                  <a:pt x="8641" y="20147"/>
                </a:lnTo>
                <a:lnTo>
                  <a:pt x="12481" y="18227"/>
                </a:lnTo>
                <a:lnTo>
                  <a:pt x="17282" y="16306"/>
                </a:lnTo>
                <a:lnTo>
                  <a:pt x="29143" y="14114"/>
                </a:lnTo>
                <a:lnTo>
                  <a:pt x="43205" y="13426"/>
                </a:lnTo>
                <a:lnTo>
                  <a:pt x="50984" y="13545"/>
                </a:lnTo>
                <a:lnTo>
                  <a:pt x="64313" y="14472"/>
                </a:lnTo>
                <a:lnTo>
                  <a:pt x="74889" y="16306"/>
                </a:lnTo>
                <a:lnTo>
                  <a:pt x="80650" y="17266"/>
                </a:lnTo>
                <a:lnTo>
                  <a:pt x="83530" y="19187"/>
                </a:lnTo>
                <a:lnTo>
                  <a:pt x="86395" y="22067"/>
                </a:lnTo>
                <a:lnTo>
                  <a:pt x="88331" y="24947"/>
                </a:lnTo>
                <a:lnTo>
                  <a:pt x="89275" y="26868"/>
                </a:lnTo>
                <a:lnTo>
                  <a:pt x="89275" y="34549"/>
                </a:lnTo>
                <a:lnTo>
                  <a:pt x="85435" y="38389"/>
                </a:lnTo>
                <a:lnTo>
                  <a:pt x="79689" y="40309"/>
                </a:lnTo>
                <a:lnTo>
                  <a:pt x="74832" y="42142"/>
                </a:lnTo>
                <a:lnTo>
                  <a:pt x="62948" y="44499"/>
                </a:lnTo>
                <a:lnTo>
                  <a:pt x="48966" y="45110"/>
                </a:lnTo>
                <a:lnTo>
                  <a:pt x="33604" y="45110"/>
                </a:lnTo>
                <a:lnTo>
                  <a:pt x="25923" y="43190"/>
                </a:lnTo>
                <a:lnTo>
                  <a:pt x="18242" y="42230"/>
                </a:lnTo>
                <a:lnTo>
                  <a:pt x="12481" y="40309"/>
                </a:lnTo>
                <a:lnTo>
                  <a:pt x="13441" y="50871"/>
                </a:lnTo>
                <a:lnTo>
                  <a:pt x="21122" y="53751"/>
                </a:lnTo>
                <a:lnTo>
                  <a:pt x="21969" y="54063"/>
                </a:lnTo>
                <a:lnTo>
                  <a:pt x="33839" y="57322"/>
                </a:lnTo>
                <a:lnTo>
                  <a:pt x="47045" y="58552"/>
                </a:lnTo>
                <a:lnTo>
                  <a:pt x="54225" y="58220"/>
                </a:lnTo>
                <a:lnTo>
                  <a:pt x="67201" y="55658"/>
                </a:lnTo>
                <a:lnTo>
                  <a:pt x="77769" y="50871"/>
                </a:lnTo>
                <a:lnTo>
                  <a:pt x="78617" y="503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" name="object 225"/>
          <p:cNvSpPr/>
          <p:nvPr/>
        </p:nvSpPr>
        <p:spPr>
          <a:xfrm>
            <a:off x="3260293" y="3798371"/>
            <a:ext cx="8641" cy="19202"/>
          </a:xfrm>
          <a:custGeom>
            <a:avLst/>
            <a:gdLst/>
            <a:ahLst/>
            <a:cxnLst/>
            <a:rect l="l" t="t" r="r" b="b"/>
            <a:pathLst>
              <a:path w="8641" h="19202">
                <a:moveTo>
                  <a:pt x="3840" y="5760"/>
                </a:moveTo>
                <a:lnTo>
                  <a:pt x="960" y="2880"/>
                </a:lnTo>
                <a:lnTo>
                  <a:pt x="0" y="0"/>
                </a:lnTo>
                <a:lnTo>
                  <a:pt x="0" y="9601"/>
                </a:lnTo>
                <a:lnTo>
                  <a:pt x="2895" y="14401"/>
                </a:lnTo>
                <a:lnTo>
                  <a:pt x="8641" y="19202"/>
                </a:lnTo>
                <a:lnTo>
                  <a:pt x="7680" y="8641"/>
                </a:lnTo>
                <a:lnTo>
                  <a:pt x="384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" name="object 226"/>
          <p:cNvSpPr/>
          <p:nvPr/>
        </p:nvSpPr>
        <p:spPr>
          <a:xfrm>
            <a:off x="3477249" y="3971163"/>
            <a:ext cx="91196" cy="58567"/>
          </a:xfrm>
          <a:custGeom>
            <a:avLst/>
            <a:gdLst/>
            <a:ahLst/>
            <a:cxnLst/>
            <a:rect l="l" t="t" r="r" b="b"/>
            <a:pathLst>
              <a:path w="91196" h="58567">
                <a:moveTo>
                  <a:pt x="32644" y="6720"/>
                </a:moveTo>
                <a:lnTo>
                  <a:pt x="27843" y="4800"/>
                </a:lnTo>
                <a:lnTo>
                  <a:pt x="17282" y="4800"/>
                </a:lnTo>
                <a:lnTo>
                  <a:pt x="11521" y="7680"/>
                </a:lnTo>
                <a:lnTo>
                  <a:pt x="6720" y="12481"/>
                </a:lnTo>
                <a:lnTo>
                  <a:pt x="1920" y="17282"/>
                </a:lnTo>
                <a:lnTo>
                  <a:pt x="0" y="23042"/>
                </a:lnTo>
                <a:lnTo>
                  <a:pt x="0" y="37444"/>
                </a:lnTo>
                <a:lnTo>
                  <a:pt x="1920" y="43205"/>
                </a:lnTo>
                <a:lnTo>
                  <a:pt x="5760" y="48006"/>
                </a:lnTo>
                <a:lnTo>
                  <a:pt x="10561" y="52806"/>
                </a:lnTo>
                <a:lnTo>
                  <a:pt x="17282" y="55686"/>
                </a:lnTo>
                <a:lnTo>
                  <a:pt x="24963" y="56647"/>
                </a:lnTo>
                <a:lnTo>
                  <a:pt x="24963" y="53766"/>
                </a:lnTo>
                <a:lnTo>
                  <a:pt x="20162" y="51846"/>
                </a:lnTo>
                <a:lnTo>
                  <a:pt x="16322" y="49926"/>
                </a:lnTo>
                <a:lnTo>
                  <a:pt x="13441" y="46085"/>
                </a:lnTo>
                <a:lnTo>
                  <a:pt x="10561" y="42245"/>
                </a:lnTo>
                <a:lnTo>
                  <a:pt x="9601" y="38404"/>
                </a:lnTo>
                <a:lnTo>
                  <a:pt x="9601" y="29763"/>
                </a:lnTo>
                <a:lnTo>
                  <a:pt x="11521" y="24963"/>
                </a:lnTo>
                <a:lnTo>
                  <a:pt x="15361" y="22082"/>
                </a:lnTo>
                <a:lnTo>
                  <a:pt x="19202" y="18242"/>
                </a:lnTo>
                <a:lnTo>
                  <a:pt x="24002" y="16322"/>
                </a:lnTo>
                <a:lnTo>
                  <a:pt x="28803" y="16322"/>
                </a:lnTo>
                <a:lnTo>
                  <a:pt x="41560" y="19221"/>
                </a:lnTo>
                <a:lnTo>
                  <a:pt x="53766" y="25923"/>
                </a:lnTo>
                <a:lnTo>
                  <a:pt x="59701" y="30385"/>
                </a:lnTo>
                <a:lnTo>
                  <a:pt x="68414" y="37906"/>
                </a:lnTo>
                <a:lnTo>
                  <a:pt x="77952" y="47263"/>
                </a:lnTo>
                <a:lnTo>
                  <a:pt x="88315" y="58567"/>
                </a:lnTo>
                <a:lnTo>
                  <a:pt x="91196" y="58567"/>
                </a:lnTo>
                <a:lnTo>
                  <a:pt x="91196" y="5775"/>
                </a:lnTo>
                <a:lnTo>
                  <a:pt x="73913" y="0"/>
                </a:lnTo>
                <a:lnTo>
                  <a:pt x="73913" y="1935"/>
                </a:lnTo>
                <a:lnTo>
                  <a:pt x="75834" y="3840"/>
                </a:lnTo>
                <a:lnTo>
                  <a:pt x="77754" y="4800"/>
                </a:lnTo>
                <a:lnTo>
                  <a:pt x="78714" y="5775"/>
                </a:lnTo>
                <a:lnTo>
                  <a:pt x="79689" y="7680"/>
                </a:lnTo>
                <a:lnTo>
                  <a:pt x="80634" y="9601"/>
                </a:lnTo>
                <a:lnTo>
                  <a:pt x="80634" y="13441"/>
                </a:lnTo>
                <a:lnTo>
                  <a:pt x="81594" y="16322"/>
                </a:lnTo>
                <a:lnTo>
                  <a:pt x="81594" y="45125"/>
                </a:lnTo>
                <a:lnTo>
                  <a:pt x="79730" y="43334"/>
                </a:lnTo>
                <a:lnTo>
                  <a:pt x="71818" y="35949"/>
                </a:lnTo>
                <a:lnTo>
                  <a:pt x="59512" y="24003"/>
                </a:lnTo>
                <a:lnTo>
                  <a:pt x="57616" y="22361"/>
                </a:lnTo>
                <a:lnTo>
                  <a:pt x="47054" y="14238"/>
                </a:lnTo>
                <a:lnTo>
                  <a:pt x="36484" y="8641"/>
                </a:lnTo>
                <a:lnTo>
                  <a:pt x="32644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" name="object 227"/>
          <p:cNvSpPr/>
          <p:nvPr/>
        </p:nvSpPr>
        <p:spPr>
          <a:xfrm>
            <a:off x="3477249" y="3918371"/>
            <a:ext cx="13441" cy="34564"/>
          </a:xfrm>
          <a:custGeom>
            <a:avLst/>
            <a:gdLst/>
            <a:ahLst/>
            <a:cxnLst/>
            <a:rect l="l" t="t" r="r" b="b"/>
            <a:pathLst>
              <a:path w="13441" h="34564">
                <a:moveTo>
                  <a:pt x="7680" y="21122"/>
                </a:moveTo>
                <a:lnTo>
                  <a:pt x="5760" y="18242"/>
                </a:lnTo>
                <a:lnTo>
                  <a:pt x="3840" y="15361"/>
                </a:lnTo>
                <a:lnTo>
                  <a:pt x="3840" y="10561"/>
                </a:lnTo>
                <a:lnTo>
                  <a:pt x="4800" y="7680"/>
                </a:lnTo>
                <a:lnTo>
                  <a:pt x="2880" y="0"/>
                </a:lnTo>
                <a:lnTo>
                  <a:pt x="0" y="5760"/>
                </a:lnTo>
                <a:lnTo>
                  <a:pt x="0" y="17282"/>
                </a:lnTo>
                <a:lnTo>
                  <a:pt x="960" y="21122"/>
                </a:lnTo>
                <a:lnTo>
                  <a:pt x="3840" y="24963"/>
                </a:lnTo>
                <a:lnTo>
                  <a:pt x="7680" y="29763"/>
                </a:lnTo>
                <a:lnTo>
                  <a:pt x="13441" y="34564"/>
                </a:lnTo>
                <a:lnTo>
                  <a:pt x="11521" y="24002"/>
                </a:lnTo>
                <a:lnTo>
                  <a:pt x="7680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" name="object 228"/>
          <p:cNvSpPr/>
          <p:nvPr/>
        </p:nvSpPr>
        <p:spPr>
          <a:xfrm>
            <a:off x="3480130" y="3902049"/>
            <a:ext cx="90236" cy="58552"/>
          </a:xfrm>
          <a:custGeom>
            <a:avLst/>
            <a:gdLst/>
            <a:ahLst/>
            <a:cxnLst/>
            <a:rect l="l" t="t" r="r" b="b"/>
            <a:pathLst>
              <a:path w="90236" h="58552">
                <a:moveTo>
                  <a:pt x="75657" y="50409"/>
                </a:moveTo>
                <a:lnTo>
                  <a:pt x="86370" y="41117"/>
                </a:lnTo>
                <a:lnTo>
                  <a:pt x="90236" y="29763"/>
                </a:lnTo>
                <a:lnTo>
                  <a:pt x="90236" y="24963"/>
                </a:lnTo>
                <a:lnTo>
                  <a:pt x="88315" y="21122"/>
                </a:lnTo>
                <a:lnTo>
                  <a:pt x="85435" y="16322"/>
                </a:lnTo>
                <a:lnTo>
                  <a:pt x="81594" y="11521"/>
                </a:lnTo>
                <a:lnTo>
                  <a:pt x="76809" y="7680"/>
                </a:lnTo>
                <a:lnTo>
                  <a:pt x="69113" y="4800"/>
                </a:lnTo>
                <a:lnTo>
                  <a:pt x="55830" y="1150"/>
                </a:lnTo>
                <a:lnTo>
                  <a:pt x="42245" y="0"/>
                </a:lnTo>
                <a:lnTo>
                  <a:pt x="30167" y="992"/>
                </a:lnTo>
                <a:lnTo>
                  <a:pt x="17857" y="4584"/>
                </a:lnTo>
                <a:lnTo>
                  <a:pt x="7680" y="10561"/>
                </a:lnTo>
                <a:lnTo>
                  <a:pt x="0" y="16322"/>
                </a:lnTo>
                <a:lnTo>
                  <a:pt x="1920" y="24002"/>
                </a:lnTo>
                <a:lnTo>
                  <a:pt x="2880" y="23042"/>
                </a:lnTo>
                <a:lnTo>
                  <a:pt x="5760" y="20162"/>
                </a:lnTo>
                <a:lnTo>
                  <a:pt x="8641" y="18242"/>
                </a:lnTo>
                <a:lnTo>
                  <a:pt x="14401" y="16322"/>
                </a:lnTo>
                <a:lnTo>
                  <a:pt x="21122" y="14401"/>
                </a:lnTo>
                <a:lnTo>
                  <a:pt x="29763" y="13441"/>
                </a:lnTo>
                <a:lnTo>
                  <a:pt x="39364" y="13441"/>
                </a:lnTo>
                <a:lnTo>
                  <a:pt x="48488" y="13586"/>
                </a:lnTo>
                <a:lnTo>
                  <a:pt x="61705" y="14521"/>
                </a:lnTo>
                <a:lnTo>
                  <a:pt x="71993" y="16322"/>
                </a:lnTo>
                <a:lnTo>
                  <a:pt x="76809" y="17282"/>
                </a:lnTo>
                <a:lnTo>
                  <a:pt x="80634" y="19202"/>
                </a:lnTo>
                <a:lnTo>
                  <a:pt x="82555" y="22082"/>
                </a:lnTo>
                <a:lnTo>
                  <a:pt x="84475" y="24963"/>
                </a:lnTo>
                <a:lnTo>
                  <a:pt x="85435" y="26883"/>
                </a:lnTo>
                <a:lnTo>
                  <a:pt x="85435" y="34564"/>
                </a:lnTo>
                <a:lnTo>
                  <a:pt x="82555" y="38404"/>
                </a:lnTo>
                <a:lnTo>
                  <a:pt x="75834" y="40325"/>
                </a:lnTo>
                <a:lnTo>
                  <a:pt x="72008" y="41923"/>
                </a:lnTo>
                <a:lnTo>
                  <a:pt x="59985" y="44465"/>
                </a:lnTo>
                <a:lnTo>
                  <a:pt x="46085" y="45125"/>
                </a:lnTo>
                <a:lnTo>
                  <a:pt x="29763" y="45125"/>
                </a:lnTo>
                <a:lnTo>
                  <a:pt x="22082" y="43205"/>
                </a:lnTo>
                <a:lnTo>
                  <a:pt x="14401" y="42245"/>
                </a:lnTo>
                <a:lnTo>
                  <a:pt x="8641" y="40325"/>
                </a:lnTo>
                <a:lnTo>
                  <a:pt x="10561" y="50886"/>
                </a:lnTo>
                <a:lnTo>
                  <a:pt x="17282" y="53766"/>
                </a:lnTo>
                <a:lnTo>
                  <a:pt x="18904" y="54355"/>
                </a:lnTo>
                <a:lnTo>
                  <a:pt x="30578" y="57409"/>
                </a:lnTo>
                <a:lnTo>
                  <a:pt x="44165" y="58552"/>
                </a:lnTo>
                <a:lnTo>
                  <a:pt x="50871" y="58223"/>
                </a:lnTo>
                <a:lnTo>
                  <a:pt x="63618" y="55670"/>
                </a:lnTo>
                <a:lnTo>
                  <a:pt x="74874" y="50886"/>
                </a:lnTo>
                <a:lnTo>
                  <a:pt x="75657" y="504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" name="object 229"/>
          <p:cNvSpPr/>
          <p:nvPr/>
        </p:nvSpPr>
        <p:spPr>
          <a:xfrm>
            <a:off x="3477249" y="3834856"/>
            <a:ext cx="93116" cy="57591"/>
          </a:xfrm>
          <a:custGeom>
            <a:avLst/>
            <a:gdLst/>
            <a:ahLst/>
            <a:cxnLst/>
            <a:rect l="l" t="t" r="r" b="b"/>
            <a:pathLst>
              <a:path w="93116" h="57591">
                <a:moveTo>
                  <a:pt x="32644" y="44165"/>
                </a:moveTo>
                <a:lnTo>
                  <a:pt x="24963" y="43190"/>
                </a:lnTo>
                <a:lnTo>
                  <a:pt x="17282" y="42230"/>
                </a:lnTo>
                <a:lnTo>
                  <a:pt x="20162" y="52791"/>
                </a:lnTo>
                <a:lnTo>
                  <a:pt x="21787" y="53555"/>
                </a:lnTo>
                <a:lnTo>
                  <a:pt x="33460" y="56775"/>
                </a:lnTo>
                <a:lnTo>
                  <a:pt x="47045" y="57591"/>
                </a:lnTo>
                <a:lnTo>
                  <a:pt x="53568" y="57372"/>
                </a:lnTo>
                <a:lnTo>
                  <a:pt x="66416" y="55342"/>
                </a:lnTo>
                <a:lnTo>
                  <a:pt x="77754" y="50871"/>
                </a:lnTo>
                <a:lnTo>
                  <a:pt x="89463" y="40291"/>
                </a:lnTo>
                <a:lnTo>
                  <a:pt x="93116" y="28803"/>
                </a:lnTo>
                <a:lnTo>
                  <a:pt x="93116" y="24963"/>
                </a:lnTo>
                <a:lnTo>
                  <a:pt x="91196" y="20162"/>
                </a:lnTo>
                <a:lnTo>
                  <a:pt x="88315" y="16322"/>
                </a:lnTo>
                <a:lnTo>
                  <a:pt x="84475" y="11521"/>
                </a:lnTo>
                <a:lnTo>
                  <a:pt x="79689" y="7680"/>
                </a:lnTo>
                <a:lnTo>
                  <a:pt x="71993" y="4800"/>
                </a:lnTo>
                <a:lnTo>
                  <a:pt x="70381" y="4042"/>
                </a:lnTo>
                <a:lnTo>
                  <a:pt x="58711" y="817"/>
                </a:lnTo>
                <a:lnTo>
                  <a:pt x="45125" y="0"/>
                </a:lnTo>
                <a:lnTo>
                  <a:pt x="33047" y="813"/>
                </a:lnTo>
                <a:lnTo>
                  <a:pt x="20737" y="4159"/>
                </a:lnTo>
                <a:lnTo>
                  <a:pt x="10561" y="10561"/>
                </a:lnTo>
                <a:lnTo>
                  <a:pt x="2880" y="15361"/>
                </a:lnTo>
                <a:lnTo>
                  <a:pt x="0" y="22082"/>
                </a:lnTo>
                <a:lnTo>
                  <a:pt x="0" y="32644"/>
                </a:lnTo>
                <a:lnTo>
                  <a:pt x="960" y="36484"/>
                </a:lnTo>
                <a:lnTo>
                  <a:pt x="3840" y="41269"/>
                </a:lnTo>
                <a:lnTo>
                  <a:pt x="7680" y="46070"/>
                </a:lnTo>
                <a:lnTo>
                  <a:pt x="7680" y="36484"/>
                </a:lnTo>
                <a:lnTo>
                  <a:pt x="5760" y="34549"/>
                </a:lnTo>
                <a:lnTo>
                  <a:pt x="3840" y="31668"/>
                </a:lnTo>
                <a:lnTo>
                  <a:pt x="3840" y="25923"/>
                </a:lnTo>
                <a:lnTo>
                  <a:pt x="4800" y="23987"/>
                </a:lnTo>
                <a:lnTo>
                  <a:pt x="5760" y="22082"/>
                </a:lnTo>
                <a:lnTo>
                  <a:pt x="8641" y="19202"/>
                </a:lnTo>
                <a:lnTo>
                  <a:pt x="11521" y="17282"/>
                </a:lnTo>
                <a:lnTo>
                  <a:pt x="17282" y="16322"/>
                </a:lnTo>
                <a:lnTo>
                  <a:pt x="24002" y="13441"/>
                </a:lnTo>
                <a:lnTo>
                  <a:pt x="32644" y="12481"/>
                </a:lnTo>
                <a:lnTo>
                  <a:pt x="42245" y="12481"/>
                </a:lnTo>
                <a:lnTo>
                  <a:pt x="51457" y="12641"/>
                </a:lnTo>
                <a:lnTo>
                  <a:pt x="64620" y="13787"/>
                </a:lnTo>
                <a:lnTo>
                  <a:pt x="74874" y="16322"/>
                </a:lnTo>
                <a:lnTo>
                  <a:pt x="79689" y="17282"/>
                </a:lnTo>
                <a:lnTo>
                  <a:pt x="83515" y="19202"/>
                </a:lnTo>
                <a:lnTo>
                  <a:pt x="85435" y="22082"/>
                </a:lnTo>
                <a:lnTo>
                  <a:pt x="87355" y="23987"/>
                </a:lnTo>
                <a:lnTo>
                  <a:pt x="88315" y="26883"/>
                </a:lnTo>
                <a:lnTo>
                  <a:pt x="88315" y="33604"/>
                </a:lnTo>
                <a:lnTo>
                  <a:pt x="85435" y="37429"/>
                </a:lnTo>
                <a:lnTo>
                  <a:pt x="78714" y="40325"/>
                </a:lnTo>
                <a:lnTo>
                  <a:pt x="74891" y="41600"/>
                </a:lnTo>
                <a:lnTo>
                  <a:pt x="62866" y="44160"/>
                </a:lnTo>
                <a:lnTo>
                  <a:pt x="48966" y="45110"/>
                </a:lnTo>
                <a:lnTo>
                  <a:pt x="41285" y="45110"/>
                </a:lnTo>
                <a:lnTo>
                  <a:pt x="32644" y="441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" name="object 230"/>
          <p:cNvSpPr/>
          <p:nvPr/>
        </p:nvSpPr>
        <p:spPr>
          <a:xfrm>
            <a:off x="3484930" y="3871341"/>
            <a:ext cx="12481" cy="16306"/>
          </a:xfrm>
          <a:custGeom>
            <a:avLst/>
            <a:gdLst/>
            <a:ahLst/>
            <a:cxnLst/>
            <a:rect l="l" t="t" r="r" b="b"/>
            <a:pathLst>
              <a:path w="12481" h="16306">
                <a:moveTo>
                  <a:pt x="5760" y="13426"/>
                </a:moveTo>
                <a:lnTo>
                  <a:pt x="12481" y="16306"/>
                </a:lnTo>
                <a:lnTo>
                  <a:pt x="9601" y="5745"/>
                </a:lnTo>
                <a:lnTo>
                  <a:pt x="3840" y="2865"/>
                </a:lnTo>
                <a:lnTo>
                  <a:pt x="0" y="0"/>
                </a:lnTo>
                <a:lnTo>
                  <a:pt x="0" y="9585"/>
                </a:lnTo>
                <a:lnTo>
                  <a:pt x="5760" y="13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" name="object 231"/>
          <p:cNvSpPr/>
          <p:nvPr/>
        </p:nvSpPr>
        <p:spPr>
          <a:xfrm>
            <a:off x="3479170" y="3771488"/>
            <a:ext cx="91196" cy="51846"/>
          </a:xfrm>
          <a:custGeom>
            <a:avLst/>
            <a:gdLst/>
            <a:ahLst/>
            <a:cxnLst/>
            <a:rect l="l" t="t" r="r" b="b"/>
            <a:pathLst>
              <a:path w="91196" h="51846">
                <a:moveTo>
                  <a:pt x="78714" y="41285"/>
                </a:moveTo>
                <a:lnTo>
                  <a:pt x="77769" y="42245"/>
                </a:lnTo>
                <a:lnTo>
                  <a:pt x="77769" y="48966"/>
                </a:lnTo>
                <a:lnTo>
                  <a:pt x="78714" y="49926"/>
                </a:lnTo>
                <a:lnTo>
                  <a:pt x="79674" y="51846"/>
                </a:lnTo>
                <a:lnTo>
                  <a:pt x="84475" y="51846"/>
                </a:lnTo>
                <a:lnTo>
                  <a:pt x="86395" y="50886"/>
                </a:lnTo>
                <a:lnTo>
                  <a:pt x="88315" y="48006"/>
                </a:lnTo>
                <a:lnTo>
                  <a:pt x="90236" y="46085"/>
                </a:lnTo>
                <a:lnTo>
                  <a:pt x="91196" y="42245"/>
                </a:lnTo>
                <a:lnTo>
                  <a:pt x="91196" y="30723"/>
                </a:lnTo>
                <a:lnTo>
                  <a:pt x="89275" y="25923"/>
                </a:lnTo>
                <a:lnTo>
                  <a:pt x="87355" y="21122"/>
                </a:lnTo>
                <a:lnTo>
                  <a:pt x="85435" y="17282"/>
                </a:lnTo>
                <a:lnTo>
                  <a:pt x="83515" y="14401"/>
                </a:lnTo>
                <a:lnTo>
                  <a:pt x="80634" y="11521"/>
                </a:lnTo>
                <a:lnTo>
                  <a:pt x="77769" y="8641"/>
                </a:lnTo>
                <a:lnTo>
                  <a:pt x="73913" y="5775"/>
                </a:lnTo>
                <a:lnTo>
                  <a:pt x="70073" y="3840"/>
                </a:lnTo>
                <a:lnTo>
                  <a:pt x="66233" y="1935"/>
                </a:lnTo>
                <a:lnTo>
                  <a:pt x="61432" y="960"/>
                </a:lnTo>
                <a:lnTo>
                  <a:pt x="48966" y="960"/>
                </a:lnTo>
                <a:lnTo>
                  <a:pt x="42245" y="3840"/>
                </a:lnTo>
                <a:lnTo>
                  <a:pt x="35524" y="9616"/>
                </a:lnTo>
                <a:lnTo>
                  <a:pt x="32390" y="13218"/>
                </a:lnTo>
                <a:lnTo>
                  <a:pt x="26509" y="24121"/>
                </a:lnTo>
                <a:lnTo>
                  <a:pt x="23042" y="37444"/>
                </a:lnTo>
                <a:lnTo>
                  <a:pt x="10561" y="31683"/>
                </a:lnTo>
                <a:lnTo>
                  <a:pt x="10561" y="4800"/>
                </a:lnTo>
                <a:lnTo>
                  <a:pt x="0" y="0"/>
                </a:lnTo>
                <a:lnTo>
                  <a:pt x="0" y="31683"/>
                </a:lnTo>
                <a:lnTo>
                  <a:pt x="34564" y="48966"/>
                </a:lnTo>
                <a:lnTo>
                  <a:pt x="34564" y="40325"/>
                </a:lnTo>
                <a:lnTo>
                  <a:pt x="35524" y="33604"/>
                </a:lnTo>
                <a:lnTo>
                  <a:pt x="37444" y="28803"/>
                </a:lnTo>
                <a:lnTo>
                  <a:pt x="40325" y="23042"/>
                </a:lnTo>
                <a:lnTo>
                  <a:pt x="44165" y="18242"/>
                </a:lnTo>
                <a:lnTo>
                  <a:pt x="48966" y="14401"/>
                </a:lnTo>
                <a:lnTo>
                  <a:pt x="53766" y="11521"/>
                </a:lnTo>
                <a:lnTo>
                  <a:pt x="58552" y="9616"/>
                </a:lnTo>
                <a:lnTo>
                  <a:pt x="69113" y="9616"/>
                </a:lnTo>
                <a:lnTo>
                  <a:pt x="73913" y="11521"/>
                </a:lnTo>
                <a:lnTo>
                  <a:pt x="77769" y="15361"/>
                </a:lnTo>
                <a:lnTo>
                  <a:pt x="82555" y="19202"/>
                </a:lnTo>
                <a:lnTo>
                  <a:pt x="84475" y="24003"/>
                </a:lnTo>
                <a:lnTo>
                  <a:pt x="84475" y="32644"/>
                </a:lnTo>
                <a:lnTo>
                  <a:pt x="82555" y="35524"/>
                </a:lnTo>
                <a:lnTo>
                  <a:pt x="80634" y="39364"/>
                </a:lnTo>
                <a:lnTo>
                  <a:pt x="78714" y="41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" name="object 232"/>
          <p:cNvSpPr/>
          <p:nvPr/>
        </p:nvSpPr>
        <p:spPr>
          <a:xfrm>
            <a:off x="3698046" y="3971163"/>
            <a:ext cx="91196" cy="58567"/>
          </a:xfrm>
          <a:custGeom>
            <a:avLst/>
            <a:gdLst/>
            <a:ahLst/>
            <a:cxnLst/>
            <a:rect l="l" t="t" r="r" b="b"/>
            <a:pathLst>
              <a:path w="91196" h="58567">
                <a:moveTo>
                  <a:pt x="32644" y="6720"/>
                </a:moveTo>
                <a:lnTo>
                  <a:pt x="27828" y="4800"/>
                </a:lnTo>
                <a:lnTo>
                  <a:pt x="17282" y="4800"/>
                </a:lnTo>
                <a:lnTo>
                  <a:pt x="11521" y="7680"/>
                </a:lnTo>
                <a:lnTo>
                  <a:pt x="6720" y="12481"/>
                </a:lnTo>
                <a:lnTo>
                  <a:pt x="1920" y="17282"/>
                </a:lnTo>
                <a:lnTo>
                  <a:pt x="0" y="23042"/>
                </a:lnTo>
                <a:lnTo>
                  <a:pt x="0" y="37444"/>
                </a:lnTo>
                <a:lnTo>
                  <a:pt x="1920" y="43205"/>
                </a:lnTo>
                <a:lnTo>
                  <a:pt x="5760" y="48006"/>
                </a:lnTo>
                <a:lnTo>
                  <a:pt x="10561" y="52806"/>
                </a:lnTo>
                <a:lnTo>
                  <a:pt x="17282" y="55686"/>
                </a:lnTo>
                <a:lnTo>
                  <a:pt x="24963" y="56647"/>
                </a:lnTo>
                <a:lnTo>
                  <a:pt x="24963" y="53766"/>
                </a:lnTo>
                <a:lnTo>
                  <a:pt x="20162" y="51846"/>
                </a:lnTo>
                <a:lnTo>
                  <a:pt x="16322" y="49926"/>
                </a:lnTo>
                <a:lnTo>
                  <a:pt x="13441" y="46085"/>
                </a:lnTo>
                <a:lnTo>
                  <a:pt x="10561" y="42245"/>
                </a:lnTo>
                <a:lnTo>
                  <a:pt x="9601" y="38404"/>
                </a:lnTo>
                <a:lnTo>
                  <a:pt x="9601" y="29763"/>
                </a:lnTo>
                <a:lnTo>
                  <a:pt x="11521" y="24963"/>
                </a:lnTo>
                <a:lnTo>
                  <a:pt x="15361" y="22082"/>
                </a:lnTo>
                <a:lnTo>
                  <a:pt x="19202" y="18242"/>
                </a:lnTo>
                <a:lnTo>
                  <a:pt x="24002" y="16322"/>
                </a:lnTo>
                <a:lnTo>
                  <a:pt x="28803" y="16322"/>
                </a:lnTo>
                <a:lnTo>
                  <a:pt x="41545" y="19218"/>
                </a:lnTo>
                <a:lnTo>
                  <a:pt x="53751" y="25923"/>
                </a:lnTo>
                <a:lnTo>
                  <a:pt x="59699" y="30389"/>
                </a:lnTo>
                <a:lnTo>
                  <a:pt x="68416" y="37910"/>
                </a:lnTo>
                <a:lnTo>
                  <a:pt x="77954" y="47265"/>
                </a:lnTo>
                <a:lnTo>
                  <a:pt x="88315" y="58567"/>
                </a:lnTo>
                <a:lnTo>
                  <a:pt x="91196" y="58567"/>
                </a:lnTo>
                <a:lnTo>
                  <a:pt x="91196" y="5775"/>
                </a:lnTo>
                <a:lnTo>
                  <a:pt x="73913" y="0"/>
                </a:lnTo>
                <a:lnTo>
                  <a:pt x="73913" y="1935"/>
                </a:lnTo>
                <a:lnTo>
                  <a:pt x="75834" y="3840"/>
                </a:lnTo>
                <a:lnTo>
                  <a:pt x="77754" y="4800"/>
                </a:lnTo>
                <a:lnTo>
                  <a:pt x="78714" y="5775"/>
                </a:lnTo>
                <a:lnTo>
                  <a:pt x="79674" y="7680"/>
                </a:lnTo>
                <a:lnTo>
                  <a:pt x="80634" y="9601"/>
                </a:lnTo>
                <a:lnTo>
                  <a:pt x="80634" y="13441"/>
                </a:lnTo>
                <a:lnTo>
                  <a:pt x="81594" y="16322"/>
                </a:lnTo>
                <a:lnTo>
                  <a:pt x="81594" y="45125"/>
                </a:lnTo>
                <a:lnTo>
                  <a:pt x="79730" y="43334"/>
                </a:lnTo>
                <a:lnTo>
                  <a:pt x="71818" y="35949"/>
                </a:lnTo>
                <a:lnTo>
                  <a:pt x="59512" y="24003"/>
                </a:lnTo>
                <a:lnTo>
                  <a:pt x="57613" y="22361"/>
                </a:lnTo>
                <a:lnTo>
                  <a:pt x="47049" y="14238"/>
                </a:lnTo>
                <a:lnTo>
                  <a:pt x="36484" y="8641"/>
                </a:lnTo>
                <a:lnTo>
                  <a:pt x="32644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" name="object 233"/>
          <p:cNvSpPr/>
          <p:nvPr/>
        </p:nvSpPr>
        <p:spPr>
          <a:xfrm>
            <a:off x="3698046" y="3918371"/>
            <a:ext cx="13441" cy="34564"/>
          </a:xfrm>
          <a:custGeom>
            <a:avLst/>
            <a:gdLst/>
            <a:ahLst/>
            <a:cxnLst/>
            <a:rect l="l" t="t" r="r" b="b"/>
            <a:pathLst>
              <a:path w="13441" h="34564">
                <a:moveTo>
                  <a:pt x="7680" y="21122"/>
                </a:moveTo>
                <a:lnTo>
                  <a:pt x="5760" y="18242"/>
                </a:lnTo>
                <a:lnTo>
                  <a:pt x="3840" y="15361"/>
                </a:lnTo>
                <a:lnTo>
                  <a:pt x="3840" y="10561"/>
                </a:lnTo>
                <a:lnTo>
                  <a:pt x="4800" y="7680"/>
                </a:lnTo>
                <a:lnTo>
                  <a:pt x="2880" y="0"/>
                </a:lnTo>
                <a:lnTo>
                  <a:pt x="0" y="5760"/>
                </a:lnTo>
                <a:lnTo>
                  <a:pt x="0" y="17282"/>
                </a:lnTo>
                <a:lnTo>
                  <a:pt x="960" y="21122"/>
                </a:lnTo>
                <a:lnTo>
                  <a:pt x="3840" y="24963"/>
                </a:lnTo>
                <a:lnTo>
                  <a:pt x="7680" y="29763"/>
                </a:lnTo>
                <a:lnTo>
                  <a:pt x="13441" y="34564"/>
                </a:lnTo>
                <a:lnTo>
                  <a:pt x="11521" y="24002"/>
                </a:lnTo>
                <a:lnTo>
                  <a:pt x="7680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" name="object 234"/>
          <p:cNvSpPr/>
          <p:nvPr/>
        </p:nvSpPr>
        <p:spPr>
          <a:xfrm>
            <a:off x="3700927" y="3902049"/>
            <a:ext cx="90236" cy="58552"/>
          </a:xfrm>
          <a:custGeom>
            <a:avLst/>
            <a:gdLst/>
            <a:ahLst/>
            <a:cxnLst/>
            <a:rect l="l" t="t" r="r" b="b"/>
            <a:pathLst>
              <a:path w="90236" h="58552">
                <a:moveTo>
                  <a:pt x="75657" y="50409"/>
                </a:moveTo>
                <a:lnTo>
                  <a:pt x="86370" y="41117"/>
                </a:lnTo>
                <a:lnTo>
                  <a:pt x="90236" y="29763"/>
                </a:lnTo>
                <a:lnTo>
                  <a:pt x="90236" y="24963"/>
                </a:lnTo>
                <a:lnTo>
                  <a:pt x="88315" y="21122"/>
                </a:lnTo>
                <a:lnTo>
                  <a:pt x="85435" y="16322"/>
                </a:lnTo>
                <a:lnTo>
                  <a:pt x="81594" y="11521"/>
                </a:lnTo>
                <a:lnTo>
                  <a:pt x="76794" y="7680"/>
                </a:lnTo>
                <a:lnTo>
                  <a:pt x="69113" y="4800"/>
                </a:lnTo>
                <a:lnTo>
                  <a:pt x="55815" y="1149"/>
                </a:lnTo>
                <a:lnTo>
                  <a:pt x="42230" y="0"/>
                </a:lnTo>
                <a:lnTo>
                  <a:pt x="30172" y="990"/>
                </a:lnTo>
                <a:lnTo>
                  <a:pt x="17861" y="4583"/>
                </a:lnTo>
                <a:lnTo>
                  <a:pt x="7680" y="10561"/>
                </a:lnTo>
                <a:lnTo>
                  <a:pt x="0" y="16322"/>
                </a:lnTo>
                <a:lnTo>
                  <a:pt x="1920" y="24002"/>
                </a:lnTo>
                <a:lnTo>
                  <a:pt x="2880" y="23042"/>
                </a:lnTo>
                <a:lnTo>
                  <a:pt x="5760" y="20162"/>
                </a:lnTo>
                <a:lnTo>
                  <a:pt x="8641" y="18242"/>
                </a:lnTo>
                <a:lnTo>
                  <a:pt x="14401" y="16322"/>
                </a:lnTo>
                <a:lnTo>
                  <a:pt x="21122" y="14401"/>
                </a:lnTo>
                <a:lnTo>
                  <a:pt x="29763" y="13441"/>
                </a:lnTo>
                <a:lnTo>
                  <a:pt x="39349" y="13441"/>
                </a:lnTo>
                <a:lnTo>
                  <a:pt x="48495" y="13587"/>
                </a:lnTo>
                <a:lnTo>
                  <a:pt x="61710" y="14522"/>
                </a:lnTo>
                <a:lnTo>
                  <a:pt x="71993" y="16322"/>
                </a:lnTo>
                <a:lnTo>
                  <a:pt x="76794" y="17282"/>
                </a:lnTo>
                <a:lnTo>
                  <a:pt x="80634" y="19202"/>
                </a:lnTo>
                <a:lnTo>
                  <a:pt x="82555" y="22082"/>
                </a:lnTo>
                <a:lnTo>
                  <a:pt x="84475" y="24963"/>
                </a:lnTo>
                <a:lnTo>
                  <a:pt x="85435" y="26883"/>
                </a:lnTo>
                <a:lnTo>
                  <a:pt x="85435" y="34564"/>
                </a:lnTo>
                <a:lnTo>
                  <a:pt x="82555" y="38404"/>
                </a:lnTo>
                <a:lnTo>
                  <a:pt x="75834" y="40325"/>
                </a:lnTo>
                <a:lnTo>
                  <a:pt x="71998" y="41927"/>
                </a:lnTo>
                <a:lnTo>
                  <a:pt x="59976" y="44466"/>
                </a:lnTo>
                <a:lnTo>
                  <a:pt x="46070" y="45125"/>
                </a:lnTo>
                <a:lnTo>
                  <a:pt x="29763" y="45125"/>
                </a:lnTo>
                <a:lnTo>
                  <a:pt x="22082" y="43205"/>
                </a:lnTo>
                <a:lnTo>
                  <a:pt x="14401" y="42245"/>
                </a:lnTo>
                <a:lnTo>
                  <a:pt x="8641" y="40325"/>
                </a:lnTo>
                <a:lnTo>
                  <a:pt x="10561" y="50886"/>
                </a:lnTo>
                <a:lnTo>
                  <a:pt x="17282" y="53766"/>
                </a:lnTo>
                <a:lnTo>
                  <a:pt x="18890" y="54351"/>
                </a:lnTo>
                <a:lnTo>
                  <a:pt x="30564" y="57408"/>
                </a:lnTo>
                <a:lnTo>
                  <a:pt x="44150" y="58552"/>
                </a:lnTo>
                <a:lnTo>
                  <a:pt x="50869" y="58222"/>
                </a:lnTo>
                <a:lnTo>
                  <a:pt x="63612" y="55668"/>
                </a:lnTo>
                <a:lnTo>
                  <a:pt x="74874" y="50886"/>
                </a:lnTo>
                <a:lnTo>
                  <a:pt x="75657" y="504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" name="object 235"/>
          <p:cNvSpPr/>
          <p:nvPr/>
        </p:nvSpPr>
        <p:spPr>
          <a:xfrm>
            <a:off x="3698046" y="3846377"/>
            <a:ext cx="91196" cy="35509"/>
          </a:xfrm>
          <a:custGeom>
            <a:avLst/>
            <a:gdLst/>
            <a:ahLst/>
            <a:cxnLst/>
            <a:rect l="l" t="t" r="r" b="b"/>
            <a:pathLst>
              <a:path w="91196" h="35509">
                <a:moveTo>
                  <a:pt x="16322" y="22082"/>
                </a:moveTo>
                <a:lnTo>
                  <a:pt x="84475" y="22082"/>
                </a:lnTo>
                <a:lnTo>
                  <a:pt x="85435" y="23027"/>
                </a:lnTo>
                <a:lnTo>
                  <a:pt x="86395" y="23027"/>
                </a:lnTo>
                <a:lnTo>
                  <a:pt x="87355" y="23987"/>
                </a:lnTo>
                <a:lnTo>
                  <a:pt x="87355" y="25908"/>
                </a:lnTo>
                <a:lnTo>
                  <a:pt x="88315" y="26868"/>
                </a:lnTo>
                <a:lnTo>
                  <a:pt x="88315" y="33588"/>
                </a:lnTo>
                <a:lnTo>
                  <a:pt x="91196" y="33588"/>
                </a:lnTo>
                <a:lnTo>
                  <a:pt x="91196" y="0"/>
                </a:lnTo>
                <a:lnTo>
                  <a:pt x="88315" y="0"/>
                </a:lnTo>
                <a:lnTo>
                  <a:pt x="88315" y="6720"/>
                </a:lnTo>
                <a:lnTo>
                  <a:pt x="87355" y="7680"/>
                </a:lnTo>
                <a:lnTo>
                  <a:pt x="87355" y="9601"/>
                </a:lnTo>
                <a:lnTo>
                  <a:pt x="86395" y="10561"/>
                </a:lnTo>
                <a:lnTo>
                  <a:pt x="84475" y="10561"/>
                </a:lnTo>
                <a:lnTo>
                  <a:pt x="83515" y="11521"/>
                </a:lnTo>
                <a:lnTo>
                  <a:pt x="0" y="11521"/>
                </a:lnTo>
                <a:lnTo>
                  <a:pt x="0" y="13441"/>
                </a:lnTo>
                <a:lnTo>
                  <a:pt x="10561" y="35509"/>
                </a:lnTo>
                <a:lnTo>
                  <a:pt x="12481" y="34549"/>
                </a:lnTo>
                <a:lnTo>
                  <a:pt x="10561" y="31668"/>
                </a:lnTo>
                <a:lnTo>
                  <a:pt x="10561" y="24963"/>
                </a:lnTo>
                <a:lnTo>
                  <a:pt x="11521" y="24963"/>
                </a:lnTo>
                <a:lnTo>
                  <a:pt x="11521" y="23987"/>
                </a:lnTo>
                <a:lnTo>
                  <a:pt x="13441" y="23027"/>
                </a:lnTo>
                <a:lnTo>
                  <a:pt x="14401" y="23027"/>
                </a:lnTo>
                <a:lnTo>
                  <a:pt x="16322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" name="object 236"/>
          <p:cNvSpPr/>
          <p:nvPr/>
        </p:nvSpPr>
        <p:spPr>
          <a:xfrm>
            <a:off x="3698046" y="3783009"/>
            <a:ext cx="13441" cy="34564"/>
          </a:xfrm>
          <a:custGeom>
            <a:avLst/>
            <a:gdLst/>
            <a:ahLst/>
            <a:cxnLst/>
            <a:rect l="l" t="t" r="r" b="b"/>
            <a:pathLst>
              <a:path w="13441" h="34564">
                <a:moveTo>
                  <a:pt x="7680" y="21122"/>
                </a:moveTo>
                <a:lnTo>
                  <a:pt x="5760" y="18242"/>
                </a:lnTo>
                <a:lnTo>
                  <a:pt x="3840" y="15361"/>
                </a:lnTo>
                <a:lnTo>
                  <a:pt x="3840" y="10561"/>
                </a:lnTo>
                <a:lnTo>
                  <a:pt x="4800" y="7680"/>
                </a:lnTo>
                <a:lnTo>
                  <a:pt x="2880" y="0"/>
                </a:lnTo>
                <a:lnTo>
                  <a:pt x="0" y="5760"/>
                </a:lnTo>
                <a:lnTo>
                  <a:pt x="0" y="17282"/>
                </a:lnTo>
                <a:lnTo>
                  <a:pt x="960" y="21122"/>
                </a:lnTo>
                <a:lnTo>
                  <a:pt x="3840" y="24963"/>
                </a:lnTo>
                <a:lnTo>
                  <a:pt x="7680" y="29763"/>
                </a:lnTo>
                <a:lnTo>
                  <a:pt x="13441" y="34564"/>
                </a:lnTo>
                <a:lnTo>
                  <a:pt x="11521" y="24003"/>
                </a:lnTo>
                <a:lnTo>
                  <a:pt x="7680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" name="object 237"/>
          <p:cNvSpPr/>
          <p:nvPr/>
        </p:nvSpPr>
        <p:spPr>
          <a:xfrm>
            <a:off x="3700927" y="3766703"/>
            <a:ext cx="90236" cy="58552"/>
          </a:xfrm>
          <a:custGeom>
            <a:avLst/>
            <a:gdLst/>
            <a:ahLst/>
            <a:cxnLst/>
            <a:rect l="l" t="t" r="r" b="b"/>
            <a:pathLst>
              <a:path w="90236" h="58552">
                <a:moveTo>
                  <a:pt x="75657" y="50393"/>
                </a:moveTo>
                <a:lnTo>
                  <a:pt x="86370" y="41102"/>
                </a:lnTo>
                <a:lnTo>
                  <a:pt x="90236" y="29748"/>
                </a:lnTo>
                <a:lnTo>
                  <a:pt x="90236" y="24947"/>
                </a:lnTo>
                <a:lnTo>
                  <a:pt x="88315" y="21107"/>
                </a:lnTo>
                <a:lnTo>
                  <a:pt x="85435" y="16306"/>
                </a:lnTo>
                <a:lnTo>
                  <a:pt x="81594" y="11506"/>
                </a:lnTo>
                <a:lnTo>
                  <a:pt x="76794" y="7665"/>
                </a:lnTo>
                <a:lnTo>
                  <a:pt x="69113" y="4785"/>
                </a:lnTo>
                <a:lnTo>
                  <a:pt x="55816" y="1142"/>
                </a:lnTo>
                <a:lnTo>
                  <a:pt x="42230" y="0"/>
                </a:lnTo>
                <a:lnTo>
                  <a:pt x="30172" y="990"/>
                </a:lnTo>
                <a:lnTo>
                  <a:pt x="17861" y="4583"/>
                </a:lnTo>
                <a:lnTo>
                  <a:pt x="7680" y="10561"/>
                </a:lnTo>
                <a:lnTo>
                  <a:pt x="0" y="16306"/>
                </a:lnTo>
                <a:lnTo>
                  <a:pt x="1920" y="23987"/>
                </a:lnTo>
                <a:lnTo>
                  <a:pt x="2880" y="23027"/>
                </a:lnTo>
                <a:lnTo>
                  <a:pt x="5760" y="20147"/>
                </a:lnTo>
                <a:lnTo>
                  <a:pt x="8641" y="18227"/>
                </a:lnTo>
                <a:lnTo>
                  <a:pt x="14401" y="16306"/>
                </a:lnTo>
                <a:lnTo>
                  <a:pt x="21122" y="14401"/>
                </a:lnTo>
                <a:lnTo>
                  <a:pt x="29763" y="13426"/>
                </a:lnTo>
                <a:lnTo>
                  <a:pt x="39349" y="13426"/>
                </a:lnTo>
                <a:lnTo>
                  <a:pt x="48495" y="13573"/>
                </a:lnTo>
                <a:lnTo>
                  <a:pt x="61710" y="14513"/>
                </a:lnTo>
                <a:lnTo>
                  <a:pt x="71993" y="16306"/>
                </a:lnTo>
                <a:lnTo>
                  <a:pt x="76794" y="17266"/>
                </a:lnTo>
                <a:lnTo>
                  <a:pt x="80634" y="19187"/>
                </a:lnTo>
                <a:lnTo>
                  <a:pt x="82555" y="22067"/>
                </a:lnTo>
                <a:lnTo>
                  <a:pt x="84475" y="24947"/>
                </a:lnTo>
                <a:lnTo>
                  <a:pt x="85435" y="26868"/>
                </a:lnTo>
                <a:lnTo>
                  <a:pt x="85435" y="34549"/>
                </a:lnTo>
                <a:lnTo>
                  <a:pt x="82555" y="38389"/>
                </a:lnTo>
                <a:lnTo>
                  <a:pt x="75834" y="40309"/>
                </a:lnTo>
                <a:lnTo>
                  <a:pt x="71998" y="41917"/>
                </a:lnTo>
                <a:lnTo>
                  <a:pt x="59976" y="44455"/>
                </a:lnTo>
                <a:lnTo>
                  <a:pt x="46070" y="45110"/>
                </a:lnTo>
                <a:lnTo>
                  <a:pt x="29763" y="45110"/>
                </a:lnTo>
                <a:lnTo>
                  <a:pt x="22082" y="43190"/>
                </a:lnTo>
                <a:lnTo>
                  <a:pt x="14401" y="42230"/>
                </a:lnTo>
                <a:lnTo>
                  <a:pt x="8641" y="40309"/>
                </a:lnTo>
                <a:lnTo>
                  <a:pt x="10561" y="50871"/>
                </a:lnTo>
                <a:lnTo>
                  <a:pt x="17282" y="53751"/>
                </a:lnTo>
                <a:lnTo>
                  <a:pt x="18892" y="54336"/>
                </a:lnTo>
                <a:lnTo>
                  <a:pt x="30565" y="57401"/>
                </a:lnTo>
                <a:lnTo>
                  <a:pt x="44150" y="58552"/>
                </a:lnTo>
                <a:lnTo>
                  <a:pt x="50872" y="58220"/>
                </a:lnTo>
                <a:lnTo>
                  <a:pt x="63613" y="55658"/>
                </a:lnTo>
                <a:lnTo>
                  <a:pt x="74874" y="50871"/>
                </a:lnTo>
                <a:lnTo>
                  <a:pt x="75657" y="503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" name="object 238"/>
          <p:cNvSpPr/>
          <p:nvPr/>
        </p:nvSpPr>
        <p:spPr>
          <a:xfrm>
            <a:off x="1448836" y="2424653"/>
            <a:ext cx="92156" cy="110398"/>
          </a:xfrm>
          <a:custGeom>
            <a:avLst/>
            <a:gdLst/>
            <a:ahLst/>
            <a:cxnLst/>
            <a:rect l="l" t="t" r="r" b="b"/>
            <a:pathLst>
              <a:path w="92156" h="110398">
                <a:moveTo>
                  <a:pt x="16317" y="17282"/>
                </a:moveTo>
                <a:lnTo>
                  <a:pt x="11518" y="14401"/>
                </a:lnTo>
                <a:lnTo>
                  <a:pt x="10559" y="12481"/>
                </a:lnTo>
                <a:lnTo>
                  <a:pt x="7679" y="10561"/>
                </a:lnTo>
                <a:lnTo>
                  <a:pt x="5756" y="8641"/>
                </a:lnTo>
                <a:lnTo>
                  <a:pt x="4797" y="6720"/>
                </a:lnTo>
                <a:lnTo>
                  <a:pt x="3838" y="4800"/>
                </a:lnTo>
                <a:lnTo>
                  <a:pt x="2880" y="2880"/>
                </a:lnTo>
                <a:lnTo>
                  <a:pt x="2880" y="0"/>
                </a:lnTo>
                <a:lnTo>
                  <a:pt x="0" y="0"/>
                </a:lnTo>
                <a:lnTo>
                  <a:pt x="0" y="25923"/>
                </a:lnTo>
                <a:lnTo>
                  <a:pt x="2880" y="26883"/>
                </a:lnTo>
                <a:lnTo>
                  <a:pt x="2880" y="24002"/>
                </a:lnTo>
                <a:lnTo>
                  <a:pt x="3838" y="22082"/>
                </a:lnTo>
                <a:lnTo>
                  <a:pt x="4797" y="21122"/>
                </a:lnTo>
                <a:lnTo>
                  <a:pt x="5756" y="20162"/>
                </a:lnTo>
                <a:lnTo>
                  <a:pt x="10559" y="20162"/>
                </a:lnTo>
                <a:lnTo>
                  <a:pt x="12476" y="21122"/>
                </a:lnTo>
                <a:lnTo>
                  <a:pt x="14400" y="22082"/>
                </a:lnTo>
                <a:lnTo>
                  <a:pt x="18239" y="24002"/>
                </a:lnTo>
                <a:lnTo>
                  <a:pt x="23038" y="26883"/>
                </a:lnTo>
                <a:lnTo>
                  <a:pt x="66234" y="54726"/>
                </a:lnTo>
                <a:lnTo>
                  <a:pt x="64458" y="54520"/>
                </a:lnTo>
                <a:lnTo>
                  <a:pt x="49874" y="52990"/>
                </a:lnTo>
                <a:lnTo>
                  <a:pt x="37284" y="51843"/>
                </a:lnTo>
                <a:lnTo>
                  <a:pt x="26877" y="50886"/>
                </a:lnTo>
                <a:lnTo>
                  <a:pt x="17276" y="49926"/>
                </a:lnTo>
                <a:lnTo>
                  <a:pt x="12476" y="48966"/>
                </a:lnTo>
                <a:lnTo>
                  <a:pt x="9596" y="48966"/>
                </a:lnTo>
                <a:lnTo>
                  <a:pt x="7679" y="48005"/>
                </a:lnTo>
                <a:lnTo>
                  <a:pt x="6720" y="47045"/>
                </a:lnTo>
                <a:lnTo>
                  <a:pt x="4797" y="47045"/>
                </a:lnTo>
                <a:lnTo>
                  <a:pt x="4797" y="46085"/>
                </a:lnTo>
                <a:lnTo>
                  <a:pt x="3838" y="45125"/>
                </a:lnTo>
                <a:lnTo>
                  <a:pt x="2880" y="43205"/>
                </a:lnTo>
                <a:lnTo>
                  <a:pt x="2880" y="36484"/>
                </a:lnTo>
                <a:lnTo>
                  <a:pt x="0" y="35524"/>
                </a:lnTo>
                <a:lnTo>
                  <a:pt x="0" y="72008"/>
                </a:lnTo>
                <a:lnTo>
                  <a:pt x="2880" y="72008"/>
                </a:lnTo>
                <a:lnTo>
                  <a:pt x="2880" y="67193"/>
                </a:lnTo>
                <a:lnTo>
                  <a:pt x="3838" y="64328"/>
                </a:lnTo>
                <a:lnTo>
                  <a:pt x="5756" y="63352"/>
                </a:lnTo>
                <a:lnTo>
                  <a:pt x="6720" y="61447"/>
                </a:lnTo>
                <a:lnTo>
                  <a:pt x="8638" y="60487"/>
                </a:lnTo>
                <a:lnTo>
                  <a:pt x="13435" y="60487"/>
                </a:lnTo>
                <a:lnTo>
                  <a:pt x="66234" y="95036"/>
                </a:lnTo>
                <a:lnTo>
                  <a:pt x="17276" y="90251"/>
                </a:lnTo>
                <a:lnTo>
                  <a:pt x="10559" y="89275"/>
                </a:lnTo>
                <a:lnTo>
                  <a:pt x="6720" y="88315"/>
                </a:lnTo>
                <a:lnTo>
                  <a:pt x="5756" y="86395"/>
                </a:lnTo>
                <a:lnTo>
                  <a:pt x="3838" y="84475"/>
                </a:lnTo>
                <a:lnTo>
                  <a:pt x="2880" y="81594"/>
                </a:lnTo>
                <a:lnTo>
                  <a:pt x="2880" y="77754"/>
                </a:lnTo>
                <a:lnTo>
                  <a:pt x="0" y="76794"/>
                </a:lnTo>
                <a:lnTo>
                  <a:pt x="0" y="110398"/>
                </a:lnTo>
                <a:lnTo>
                  <a:pt x="2880" y="110398"/>
                </a:lnTo>
                <a:lnTo>
                  <a:pt x="2880" y="106558"/>
                </a:lnTo>
                <a:lnTo>
                  <a:pt x="3838" y="104637"/>
                </a:lnTo>
                <a:lnTo>
                  <a:pt x="4797" y="102717"/>
                </a:lnTo>
                <a:lnTo>
                  <a:pt x="6720" y="101757"/>
                </a:lnTo>
                <a:lnTo>
                  <a:pt x="8638" y="100797"/>
                </a:lnTo>
                <a:lnTo>
                  <a:pt x="17276" y="100797"/>
                </a:lnTo>
                <a:lnTo>
                  <a:pt x="92156" y="109438"/>
                </a:lnTo>
                <a:lnTo>
                  <a:pt x="92156" y="106558"/>
                </a:lnTo>
                <a:lnTo>
                  <a:pt x="23038" y="61447"/>
                </a:lnTo>
                <a:lnTo>
                  <a:pt x="92156" y="69128"/>
                </a:lnTo>
                <a:lnTo>
                  <a:pt x="92156" y="66248"/>
                </a:lnTo>
                <a:lnTo>
                  <a:pt x="23038" y="22082"/>
                </a:lnTo>
                <a:lnTo>
                  <a:pt x="16317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" name="object 239"/>
          <p:cNvSpPr/>
          <p:nvPr/>
        </p:nvSpPr>
        <p:spPr>
          <a:xfrm>
            <a:off x="1479554" y="2392024"/>
            <a:ext cx="61438" cy="58552"/>
          </a:xfrm>
          <a:custGeom>
            <a:avLst/>
            <a:gdLst/>
            <a:ahLst/>
            <a:cxnLst/>
            <a:rect l="l" t="t" r="r" b="b"/>
            <a:pathLst>
              <a:path w="61438" h="58552">
                <a:moveTo>
                  <a:pt x="1917" y="31668"/>
                </a:moveTo>
                <a:lnTo>
                  <a:pt x="4797" y="38389"/>
                </a:lnTo>
                <a:lnTo>
                  <a:pt x="7679" y="34549"/>
                </a:lnTo>
                <a:lnTo>
                  <a:pt x="2881" y="27828"/>
                </a:lnTo>
                <a:lnTo>
                  <a:pt x="2881" y="18242"/>
                </a:lnTo>
                <a:lnTo>
                  <a:pt x="3838" y="16306"/>
                </a:lnTo>
                <a:lnTo>
                  <a:pt x="6720" y="14401"/>
                </a:lnTo>
                <a:lnTo>
                  <a:pt x="8638" y="12466"/>
                </a:lnTo>
                <a:lnTo>
                  <a:pt x="11519" y="11506"/>
                </a:lnTo>
                <a:lnTo>
                  <a:pt x="15358" y="11506"/>
                </a:lnTo>
                <a:lnTo>
                  <a:pt x="19619" y="11638"/>
                </a:lnTo>
                <a:lnTo>
                  <a:pt x="31889" y="13766"/>
                </a:lnTo>
                <a:lnTo>
                  <a:pt x="44160" y="19187"/>
                </a:lnTo>
                <a:lnTo>
                  <a:pt x="52797" y="24963"/>
                </a:lnTo>
                <a:lnTo>
                  <a:pt x="57598" y="30708"/>
                </a:lnTo>
                <a:lnTo>
                  <a:pt x="57598" y="40309"/>
                </a:lnTo>
                <a:lnTo>
                  <a:pt x="56637" y="42230"/>
                </a:lnTo>
                <a:lnTo>
                  <a:pt x="54717" y="45110"/>
                </a:lnTo>
                <a:lnTo>
                  <a:pt x="51837" y="47030"/>
                </a:lnTo>
                <a:lnTo>
                  <a:pt x="48956" y="47990"/>
                </a:lnTo>
                <a:lnTo>
                  <a:pt x="44160" y="47990"/>
                </a:lnTo>
                <a:lnTo>
                  <a:pt x="41531" y="47903"/>
                </a:lnTo>
                <a:lnTo>
                  <a:pt x="29346" y="45375"/>
                </a:lnTo>
                <a:lnTo>
                  <a:pt x="21121" y="52791"/>
                </a:lnTo>
                <a:lnTo>
                  <a:pt x="26878" y="56631"/>
                </a:lnTo>
                <a:lnTo>
                  <a:pt x="33599" y="58552"/>
                </a:lnTo>
                <a:lnTo>
                  <a:pt x="46076" y="58552"/>
                </a:lnTo>
                <a:lnTo>
                  <a:pt x="51837" y="56631"/>
                </a:lnTo>
                <a:lnTo>
                  <a:pt x="55677" y="52791"/>
                </a:lnTo>
                <a:lnTo>
                  <a:pt x="59518" y="48950"/>
                </a:lnTo>
                <a:lnTo>
                  <a:pt x="61438" y="44150"/>
                </a:lnTo>
                <a:lnTo>
                  <a:pt x="61438" y="32628"/>
                </a:lnTo>
                <a:lnTo>
                  <a:pt x="59518" y="25907"/>
                </a:lnTo>
                <a:lnTo>
                  <a:pt x="55677" y="20147"/>
                </a:lnTo>
                <a:lnTo>
                  <a:pt x="51837" y="13426"/>
                </a:lnTo>
                <a:lnTo>
                  <a:pt x="46076" y="8625"/>
                </a:lnTo>
                <a:lnTo>
                  <a:pt x="40320" y="5745"/>
                </a:lnTo>
                <a:lnTo>
                  <a:pt x="33599" y="1904"/>
                </a:lnTo>
                <a:lnTo>
                  <a:pt x="26878" y="0"/>
                </a:lnTo>
                <a:lnTo>
                  <a:pt x="14400" y="0"/>
                </a:lnTo>
                <a:lnTo>
                  <a:pt x="9602" y="1904"/>
                </a:lnTo>
                <a:lnTo>
                  <a:pt x="5762" y="5745"/>
                </a:lnTo>
                <a:lnTo>
                  <a:pt x="1917" y="9585"/>
                </a:lnTo>
                <a:lnTo>
                  <a:pt x="0" y="14401"/>
                </a:lnTo>
                <a:lnTo>
                  <a:pt x="0" y="25907"/>
                </a:lnTo>
                <a:lnTo>
                  <a:pt x="1917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" name="object 240"/>
          <p:cNvSpPr/>
          <p:nvPr/>
        </p:nvSpPr>
        <p:spPr>
          <a:xfrm>
            <a:off x="1484351" y="2426573"/>
            <a:ext cx="24549" cy="18242"/>
          </a:xfrm>
          <a:custGeom>
            <a:avLst/>
            <a:gdLst/>
            <a:ahLst/>
            <a:cxnLst/>
            <a:rect l="l" t="t" r="r" b="b"/>
            <a:pathLst>
              <a:path w="24549" h="18242">
                <a:moveTo>
                  <a:pt x="12484" y="4800"/>
                </a:moveTo>
                <a:lnTo>
                  <a:pt x="2881" y="0"/>
                </a:lnTo>
                <a:lnTo>
                  <a:pt x="0" y="3840"/>
                </a:lnTo>
                <a:lnTo>
                  <a:pt x="3840" y="9601"/>
                </a:lnTo>
                <a:lnTo>
                  <a:pt x="9602" y="14401"/>
                </a:lnTo>
                <a:lnTo>
                  <a:pt x="16323" y="18242"/>
                </a:lnTo>
                <a:lnTo>
                  <a:pt x="24549" y="10826"/>
                </a:lnTo>
                <a:lnTo>
                  <a:pt x="12484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" name="object 241"/>
          <p:cNvSpPr/>
          <p:nvPr/>
        </p:nvSpPr>
        <p:spPr>
          <a:xfrm>
            <a:off x="1479554" y="2332497"/>
            <a:ext cx="59518" cy="51846"/>
          </a:xfrm>
          <a:custGeom>
            <a:avLst/>
            <a:gdLst/>
            <a:ahLst/>
            <a:cxnLst/>
            <a:rect l="l" t="t" r="r" b="b"/>
            <a:pathLst>
              <a:path w="59518" h="51846">
                <a:moveTo>
                  <a:pt x="4797" y="40325"/>
                </a:moveTo>
                <a:lnTo>
                  <a:pt x="5762" y="39364"/>
                </a:lnTo>
                <a:lnTo>
                  <a:pt x="5762" y="38404"/>
                </a:lnTo>
                <a:lnTo>
                  <a:pt x="6720" y="37444"/>
                </a:lnTo>
                <a:lnTo>
                  <a:pt x="10561" y="37444"/>
                </a:lnTo>
                <a:lnTo>
                  <a:pt x="13441" y="38404"/>
                </a:lnTo>
                <a:lnTo>
                  <a:pt x="18240" y="39364"/>
                </a:lnTo>
                <a:lnTo>
                  <a:pt x="59518" y="51846"/>
                </a:lnTo>
                <a:lnTo>
                  <a:pt x="59518" y="41285"/>
                </a:lnTo>
                <a:lnTo>
                  <a:pt x="50877" y="39364"/>
                </a:lnTo>
                <a:lnTo>
                  <a:pt x="49917" y="39364"/>
                </a:lnTo>
                <a:lnTo>
                  <a:pt x="47036" y="38404"/>
                </a:lnTo>
                <a:lnTo>
                  <a:pt x="42237" y="36484"/>
                </a:lnTo>
                <a:lnTo>
                  <a:pt x="38397" y="35524"/>
                </a:lnTo>
                <a:lnTo>
                  <a:pt x="35516" y="33604"/>
                </a:lnTo>
                <a:lnTo>
                  <a:pt x="32641" y="31683"/>
                </a:lnTo>
                <a:lnTo>
                  <a:pt x="24961" y="26883"/>
                </a:lnTo>
                <a:lnTo>
                  <a:pt x="20157" y="23042"/>
                </a:lnTo>
                <a:lnTo>
                  <a:pt x="15358" y="20162"/>
                </a:lnTo>
                <a:lnTo>
                  <a:pt x="12476" y="17282"/>
                </a:lnTo>
                <a:lnTo>
                  <a:pt x="10561" y="15361"/>
                </a:lnTo>
                <a:lnTo>
                  <a:pt x="10561" y="14401"/>
                </a:lnTo>
                <a:lnTo>
                  <a:pt x="9602" y="13441"/>
                </a:lnTo>
                <a:lnTo>
                  <a:pt x="9602" y="11521"/>
                </a:lnTo>
                <a:lnTo>
                  <a:pt x="10561" y="11521"/>
                </a:lnTo>
                <a:lnTo>
                  <a:pt x="10561" y="10561"/>
                </a:lnTo>
                <a:lnTo>
                  <a:pt x="13441" y="10561"/>
                </a:lnTo>
                <a:lnTo>
                  <a:pt x="14400" y="9601"/>
                </a:lnTo>
                <a:lnTo>
                  <a:pt x="15358" y="9601"/>
                </a:lnTo>
                <a:lnTo>
                  <a:pt x="15358" y="8641"/>
                </a:lnTo>
                <a:lnTo>
                  <a:pt x="16317" y="7680"/>
                </a:lnTo>
                <a:lnTo>
                  <a:pt x="16317" y="4800"/>
                </a:lnTo>
                <a:lnTo>
                  <a:pt x="15358" y="2880"/>
                </a:lnTo>
                <a:lnTo>
                  <a:pt x="12476" y="1920"/>
                </a:lnTo>
                <a:lnTo>
                  <a:pt x="10561" y="960"/>
                </a:lnTo>
                <a:lnTo>
                  <a:pt x="7679" y="0"/>
                </a:lnTo>
                <a:lnTo>
                  <a:pt x="1917" y="0"/>
                </a:lnTo>
                <a:lnTo>
                  <a:pt x="958" y="960"/>
                </a:lnTo>
                <a:lnTo>
                  <a:pt x="0" y="1920"/>
                </a:lnTo>
                <a:lnTo>
                  <a:pt x="0" y="6720"/>
                </a:lnTo>
                <a:lnTo>
                  <a:pt x="958" y="9601"/>
                </a:lnTo>
                <a:lnTo>
                  <a:pt x="3838" y="13441"/>
                </a:lnTo>
                <a:lnTo>
                  <a:pt x="9244" y="18552"/>
                </a:lnTo>
                <a:lnTo>
                  <a:pt x="18836" y="26281"/>
                </a:lnTo>
                <a:lnTo>
                  <a:pt x="31676" y="34564"/>
                </a:lnTo>
                <a:lnTo>
                  <a:pt x="0" y="24963"/>
                </a:lnTo>
                <a:lnTo>
                  <a:pt x="2881" y="47045"/>
                </a:lnTo>
                <a:lnTo>
                  <a:pt x="5762" y="47045"/>
                </a:lnTo>
                <a:lnTo>
                  <a:pt x="5762" y="44165"/>
                </a:lnTo>
                <a:lnTo>
                  <a:pt x="4797" y="43205"/>
                </a:lnTo>
                <a:lnTo>
                  <a:pt x="4797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" name="object 242"/>
          <p:cNvSpPr/>
          <p:nvPr/>
        </p:nvSpPr>
        <p:spPr>
          <a:xfrm>
            <a:off x="1444995" y="2294107"/>
            <a:ext cx="95996" cy="35509"/>
          </a:xfrm>
          <a:custGeom>
            <a:avLst/>
            <a:gdLst/>
            <a:ahLst/>
            <a:cxnLst/>
            <a:rect l="l" t="t" r="r" b="b"/>
            <a:pathLst>
              <a:path w="95996" h="35509">
                <a:moveTo>
                  <a:pt x="10561" y="12466"/>
                </a:moveTo>
                <a:lnTo>
                  <a:pt x="13437" y="13426"/>
                </a:lnTo>
                <a:lnTo>
                  <a:pt x="18240" y="15346"/>
                </a:lnTo>
                <a:lnTo>
                  <a:pt x="79674" y="32628"/>
                </a:lnTo>
                <a:lnTo>
                  <a:pt x="85435" y="34549"/>
                </a:lnTo>
                <a:lnTo>
                  <a:pt x="88315" y="35509"/>
                </a:lnTo>
                <a:lnTo>
                  <a:pt x="91196" y="35509"/>
                </a:lnTo>
                <a:lnTo>
                  <a:pt x="93116" y="34549"/>
                </a:lnTo>
                <a:lnTo>
                  <a:pt x="94076" y="33588"/>
                </a:lnTo>
                <a:lnTo>
                  <a:pt x="95036" y="32628"/>
                </a:lnTo>
                <a:lnTo>
                  <a:pt x="95996" y="30708"/>
                </a:lnTo>
                <a:lnTo>
                  <a:pt x="95996" y="26868"/>
                </a:lnTo>
                <a:lnTo>
                  <a:pt x="95036" y="23987"/>
                </a:lnTo>
                <a:lnTo>
                  <a:pt x="93116" y="22067"/>
                </a:lnTo>
                <a:lnTo>
                  <a:pt x="90236" y="18242"/>
                </a:lnTo>
                <a:lnTo>
                  <a:pt x="86395" y="14401"/>
                </a:lnTo>
                <a:lnTo>
                  <a:pt x="80634" y="10561"/>
                </a:lnTo>
                <a:lnTo>
                  <a:pt x="78719" y="12466"/>
                </a:lnTo>
                <a:lnTo>
                  <a:pt x="82555" y="14401"/>
                </a:lnTo>
                <a:lnTo>
                  <a:pt x="85435" y="17266"/>
                </a:lnTo>
                <a:lnTo>
                  <a:pt x="87355" y="19187"/>
                </a:lnTo>
                <a:lnTo>
                  <a:pt x="88315" y="20147"/>
                </a:lnTo>
                <a:lnTo>
                  <a:pt x="88315" y="23027"/>
                </a:lnTo>
                <a:lnTo>
                  <a:pt x="87355" y="23987"/>
                </a:lnTo>
                <a:lnTo>
                  <a:pt x="82555" y="23987"/>
                </a:lnTo>
                <a:lnTo>
                  <a:pt x="78719" y="23027"/>
                </a:lnTo>
                <a:lnTo>
                  <a:pt x="0" y="0"/>
                </a:lnTo>
                <a:lnTo>
                  <a:pt x="3840" y="23027"/>
                </a:lnTo>
                <a:lnTo>
                  <a:pt x="5757" y="23027"/>
                </a:lnTo>
                <a:lnTo>
                  <a:pt x="5757" y="15346"/>
                </a:lnTo>
                <a:lnTo>
                  <a:pt x="6720" y="14401"/>
                </a:lnTo>
                <a:lnTo>
                  <a:pt x="7679" y="13426"/>
                </a:lnTo>
                <a:lnTo>
                  <a:pt x="8638" y="12466"/>
                </a:lnTo>
                <a:lnTo>
                  <a:pt x="10561" y="124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" name="object 243"/>
          <p:cNvSpPr/>
          <p:nvPr/>
        </p:nvSpPr>
        <p:spPr>
          <a:xfrm>
            <a:off x="1444995" y="2224018"/>
            <a:ext cx="95996" cy="70088"/>
          </a:xfrm>
          <a:custGeom>
            <a:avLst/>
            <a:gdLst/>
            <a:ahLst/>
            <a:cxnLst/>
            <a:rect l="l" t="t" r="r" b="b"/>
            <a:pathLst>
              <a:path w="95996" h="70088">
                <a:moveTo>
                  <a:pt x="36475" y="42245"/>
                </a:moveTo>
                <a:lnTo>
                  <a:pt x="39355" y="47045"/>
                </a:lnTo>
                <a:lnTo>
                  <a:pt x="44160" y="53766"/>
                </a:lnTo>
                <a:lnTo>
                  <a:pt x="50875" y="59527"/>
                </a:lnTo>
                <a:lnTo>
                  <a:pt x="57596" y="64328"/>
                </a:lnTo>
                <a:lnTo>
                  <a:pt x="65275" y="68153"/>
                </a:lnTo>
                <a:lnTo>
                  <a:pt x="71996" y="70088"/>
                </a:lnTo>
                <a:lnTo>
                  <a:pt x="84475" y="70088"/>
                </a:lnTo>
                <a:lnTo>
                  <a:pt x="88315" y="69128"/>
                </a:lnTo>
                <a:lnTo>
                  <a:pt x="91196" y="66248"/>
                </a:lnTo>
                <a:lnTo>
                  <a:pt x="94076" y="64328"/>
                </a:lnTo>
                <a:lnTo>
                  <a:pt x="95996" y="61447"/>
                </a:lnTo>
                <a:lnTo>
                  <a:pt x="95996" y="54726"/>
                </a:lnTo>
                <a:lnTo>
                  <a:pt x="94076" y="50886"/>
                </a:lnTo>
                <a:lnTo>
                  <a:pt x="92156" y="47045"/>
                </a:lnTo>
                <a:lnTo>
                  <a:pt x="91304" y="46035"/>
                </a:lnTo>
                <a:lnTo>
                  <a:pt x="82998" y="38523"/>
                </a:lnTo>
                <a:lnTo>
                  <a:pt x="87355" y="47045"/>
                </a:lnTo>
                <a:lnTo>
                  <a:pt x="87355" y="55686"/>
                </a:lnTo>
                <a:lnTo>
                  <a:pt x="85435" y="56647"/>
                </a:lnTo>
                <a:lnTo>
                  <a:pt x="83515" y="58567"/>
                </a:lnTo>
                <a:lnTo>
                  <a:pt x="80634" y="59527"/>
                </a:lnTo>
                <a:lnTo>
                  <a:pt x="77754" y="59527"/>
                </a:lnTo>
                <a:lnTo>
                  <a:pt x="74900" y="59390"/>
                </a:lnTo>
                <a:lnTo>
                  <a:pt x="63206" y="56306"/>
                </a:lnTo>
                <a:lnTo>
                  <a:pt x="50875" y="49926"/>
                </a:lnTo>
                <a:lnTo>
                  <a:pt x="42237" y="44165"/>
                </a:lnTo>
                <a:lnTo>
                  <a:pt x="37440" y="38404"/>
                </a:lnTo>
                <a:lnTo>
                  <a:pt x="36475" y="24963"/>
                </a:lnTo>
                <a:lnTo>
                  <a:pt x="35516" y="25923"/>
                </a:lnTo>
                <a:lnTo>
                  <a:pt x="34558" y="27843"/>
                </a:lnTo>
                <a:lnTo>
                  <a:pt x="34558" y="37444"/>
                </a:lnTo>
                <a:lnTo>
                  <a:pt x="36475" y="42245"/>
                </a:lnTo>
                <a:close/>
              </a:path>
              <a:path w="95996" h="70088">
                <a:moveTo>
                  <a:pt x="17276" y="14401"/>
                </a:moveTo>
                <a:lnTo>
                  <a:pt x="40320" y="21122"/>
                </a:lnTo>
                <a:lnTo>
                  <a:pt x="38397" y="23042"/>
                </a:lnTo>
                <a:lnTo>
                  <a:pt x="36475" y="24963"/>
                </a:lnTo>
                <a:lnTo>
                  <a:pt x="37440" y="38404"/>
                </a:lnTo>
                <a:lnTo>
                  <a:pt x="37440" y="30723"/>
                </a:lnTo>
                <a:lnTo>
                  <a:pt x="38397" y="27843"/>
                </a:lnTo>
                <a:lnTo>
                  <a:pt x="40320" y="26883"/>
                </a:lnTo>
                <a:lnTo>
                  <a:pt x="42237" y="24963"/>
                </a:lnTo>
                <a:lnTo>
                  <a:pt x="44160" y="24002"/>
                </a:lnTo>
                <a:lnTo>
                  <a:pt x="47035" y="24002"/>
                </a:lnTo>
                <a:lnTo>
                  <a:pt x="49191" y="24100"/>
                </a:lnTo>
                <a:lnTo>
                  <a:pt x="60482" y="27284"/>
                </a:lnTo>
                <a:lnTo>
                  <a:pt x="72955" y="34564"/>
                </a:lnTo>
                <a:lnTo>
                  <a:pt x="82555" y="41285"/>
                </a:lnTo>
                <a:lnTo>
                  <a:pt x="87355" y="47045"/>
                </a:lnTo>
                <a:lnTo>
                  <a:pt x="82998" y="38523"/>
                </a:lnTo>
                <a:lnTo>
                  <a:pt x="71038" y="29763"/>
                </a:lnTo>
                <a:lnTo>
                  <a:pt x="79674" y="32644"/>
                </a:lnTo>
                <a:lnTo>
                  <a:pt x="83515" y="33604"/>
                </a:lnTo>
                <a:lnTo>
                  <a:pt x="87355" y="34564"/>
                </a:lnTo>
                <a:lnTo>
                  <a:pt x="91196" y="34564"/>
                </a:lnTo>
                <a:lnTo>
                  <a:pt x="93116" y="33604"/>
                </a:lnTo>
                <a:lnTo>
                  <a:pt x="94076" y="32644"/>
                </a:lnTo>
                <a:lnTo>
                  <a:pt x="95036" y="31683"/>
                </a:lnTo>
                <a:lnTo>
                  <a:pt x="95996" y="30723"/>
                </a:lnTo>
                <a:lnTo>
                  <a:pt x="95996" y="26883"/>
                </a:lnTo>
                <a:lnTo>
                  <a:pt x="94076" y="23042"/>
                </a:lnTo>
                <a:lnTo>
                  <a:pt x="91196" y="20162"/>
                </a:lnTo>
                <a:lnTo>
                  <a:pt x="88315" y="17282"/>
                </a:lnTo>
                <a:lnTo>
                  <a:pt x="85435" y="13441"/>
                </a:lnTo>
                <a:lnTo>
                  <a:pt x="80634" y="10561"/>
                </a:lnTo>
                <a:lnTo>
                  <a:pt x="79674" y="12481"/>
                </a:lnTo>
                <a:lnTo>
                  <a:pt x="83515" y="16322"/>
                </a:lnTo>
                <a:lnTo>
                  <a:pt x="86395" y="19202"/>
                </a:lnTo>
                <a:lnTo>
                  <a:pt x="87355" y="20162"/>
                </a:lnTo>
                <a:lnTo>
                  <a:pt x="88315" y="21122"/>
                </a:lnTo>
                <a:lnTo>
                  <a:pt x="88315" y="23042"/>
                </a:lnTo>
                <a:lnTo>
                  <a:pt x="87355" y="24002"/>
                </a:lnTo>
                <a:lnTo>
                  <a:pt x="82555" y="24002"/>
                </a:lnTo>
                <a:lnTo>
                  <a:pt x="77754" y="22082"/>
                </a:lnTo>
                <a:lnTo>
                  <a:pt x="0" y="0"/>
                </a:lnTo>
                <a:lnTo>
                  <a:pt x="3840" y="22082"/>
                </a:lnTo>
                <a:lnTo>
                  <a:pt x="5757" y="22082"/>
                </a:lnTo>
                <a:lnTo>
                  <a:pt x="5757" y="14401"/>
                </a:lnTo>
                <a:lnTo>
                  <a:pt x="6720" y="13441"/>
                </a:lnTo>
                <a:lnTo>
                  <a:pt x="7679" y="13441"/>
                </a:lnTo>
                <a:lnTo>
                  <a:pt x="8638" y="12481"/>
                </a:lnTo>
                <a:lnTo>
                  <a:pt x="10561" y="12481"/>
                </a:lnTo>
                <a:lnTo>
                  <a:pt x="11519" y="13441"/>
                </a:lnTo>
                <a:lnTo>
                  <a:pt x="14400" y="13441"/>
                </a:lnTo>
                <a:lnTo>
                  <a:pt x="15358" y="14401"/>
                </a:lnTo>
                <a:lnTo>
                  <a:pt x="17276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" name="object 244"/>
          <p:cNvSpPr/>
          <p:nvPr/>
        </p:nvSpPr>
        <p:spPr>
          <a:xfrm>
            <a:off x="1479554" y="2101154"/>
            <a:ext cx="61438" cy="89275"/>
          </a:xfrm>
          <a:custGeom>
            <a:avLst/>
            <a:gdLst/>
            <a:ahLst/>
            <a:cxnLst/>
            <a:rect l="l" t="t" r="r" b="b"/>
            <a:pathLst>
              <a:path w="61438" h="89275">
                <a:moveTo>
                  <a:pt x="7679" y="15361"/>
                </a:moveTo>
                <a:lnTo>
                  <a:pt x="7679" y="13426"/>
                </a:lnTo>
                <a:lnTo>
                  <a:pt x="8638" y="13426"/>
                </a:lnTo>
                <a:lnTo>
                  <a:pt x="8638" y="12466"/>
                </a:lnTo>
                <a:lnTo>
                  <a:pt x="14400" y="12466"/>
                </a:lnTo>
                <a:lnTo>
                  <a:pt x="16317" y="13426"/>
                </a:lnTo>
                <a:lnTo>
                  <a:pt x="21121" y="15361"/>
                </a:lnTo>
                <a:lnTo>
                  <a:pt x="43196" y="21107"/>
                </a:lnTo>
                <a:lnTo>
                  <a:pt x="48956" y="23027"/>
                </a:lnTo>
                <a:lnTo>
                  <a:pt x="53757" y="23987"/>
                </a:lnTo>
                <a:lnTo>
                  <a:pt x="57598" y="23987"/>
                </a:lnTo>
                <a:lnTo>
                  <a:pt x="58558" y="23027"/>
                </a:lnTo>
                <a:lnTo>
                  <a:pt x="59518" y="22082"/>
                </a:lnTo>
                <a:lnTo>
                  <a:pt x="60478" y="21107"/>
                </a:lnTo>
                <a:lnTo>
                  <a:pt x="61438" y="20147"/>
                </a:lnTo>
                <a:lnTo>
                  <a:pt x="61438" y="16306"/>
                </a:lnTo>
                <a:lnTo>
                  <a:pt x="60478" y="14386"/>
                </a:lnTo>
                <a:lnTo>
                  <a:pt x="59518" y="12466"/>
                </a:lnTo>
                <a:lnTo>
                  <a:pt x="58558" y="10546"/>
                </a:lnTo>
                <a:lnTo>
                  <a:pt x="55677" y="8625"/>
                </a:lnTo>
                <a:lnTo>
                  <a:pt x="52797" y="5745"/>
                </a:lnTo>
                <a:lnTo>
                  <a:pt x="49917" y="2865"/>
                </a:lnTo>
                <a:lnTo>
                  <a:pt x="47996" y="960"/>
                </a:lnTo>
                <a:lnTo>
                  <a:pt x="46076" y="0"/>
                </a:lnTo>
                <a:lnTo>
                  <a:pt x="44160" y="1904"/>
                </a:lnTo>
                <a:lnTo>
                  <a:pt x="47996" y="3840"/>
                </a:lnTo>
                <a:lnTo>
                  <a:pt x="49917" y="6705"/>
                </a:lnTo>
                <a:lnTo>
                  <a:pt x="51837" y="8625"/>
                </a:lnTo>
                <a:lnTo>
                  <a:pt x="52797" y="10546"/>
                </a:lnTo>
                <a:lnTo>
                  <a:pt x="53757" y="10546"/>
                </a:lnTo>
                <a:lnTo>
                  <a:pt x="53757" y="11521"/>
                </a:lnTo>
                <a:lnTo>
                  <a:pt x="52797" y="12466"/>
                </a:lnTo>
                <a:lnTo>
                  <a:pt x="51837" y="13426"/>
                </a:lnTo>
                <a:lnTo>
                  <a:pt x="50877" y="13426"/>
                </a:lnTo>
                <a:lnTo>
                  <a:pt x="47996" y="12466"/>
                </a:lnTo>
                <a:lnTo>
                  <a:pt x="42237" y="10546"/>
                </a:lnTo>
                <a:lnTo>
                  <a:pt x="16317" y="2865"/>
                </a:lnTo>
                <a:lnTo>
                  <a:pt x="13441" y="2865"/>
                </a:lnTo>
                <a:lnTo>
                  <a:pt x="10561" y="1904"/>
                </a:lnTo>
                <a:lnTo>
                  <a:pt x="4797" y="1904"/>
                </a:lnTo>
                <a:lnTo>
                  <a:pt x="2881" y="2865"/>
                </a:lnTo>
                <a:lnTo>
                  <a:pt x="1917" y="3840"/>
                </a:lnTo>
                <a:lnTo>
                  <a:pt x="0" y="5745"/>
                </a:lnTo>
                <a:lnTo>
                  <a:pt x="0" y="12466"/>
                </a:lnTo>
                <a:lnTo>
                  <a:pt x="958" y="16306"/>
                </a:lnTo>
                <a:lnTo>
                  <a:pt x="3838" y="19187"/>
                </a:lnTo>
                <a:lnTo>
                  <a:pt x="9793" y="25034"/>
                </a:lnTo>
                <a:lnTo>
                  <a:pt x="19760" y="32437"/>
                </a:lnTo>
                <a:lnTo>
                  <a:pt x="32641" y="40309"/>
                </a:lnTo>
                <a:lnTo>
                  <a:pt x="15358" y="35509"/>
                </a:lnTo>
                <a:lnTo>
                  <a:pt x="12476" y="34549"/>
                </a:lnTo>
                <a:lnTo>
                  <a:pt x="9602" y="33588"/>
                </a:lnTo>
                <a:lnTo>
                  <a:pt x="4797" y="33588"/>
                </a:lnTo>
                <a:lnTo>
                  <a:pt x="2881" y="34549"/>
                </a:lnTo>
                <a:lnTo>
                  <a:pt x="1917" y="35509"/>
                </a:lnTo>
                <a:lnTo>
                  <a:pt x="0" y="37429"/>
                </a:lnTo>
                <a:lnTo>
                  <a:pt x="0" y="46070"/>
                </a:lnTo>
                <a:lnTo>
                  <a:pt x="1917" y="48950"/>
                </a:lnTo>
                <a:lnTo>
                  <a:pt x="3838" y="52791"/>
                </a:lnTo>
                <a:lnTo>
                  <a:pt x="8638" y="56631"/>
                </a:lnTo>
                <a:lnTo>
                  <a:pt x="13441" y="61432"/>
                </a:lnTo>
                <a:lnTo>
                  <a:pt x="17282" y="63352"/>
                </a:lnTo>
                <a:lnTo>
                  <a:pt x="22079" y="67193"/>
                </a:lnTo>
                <a:lnTo>
                  <a:pt x="29759" y="71033"/>
                </a:lnTo>
                <a:lnTo>
                  <a:pt x="0" y="62392"/>
                </a:lnTo>
                <a:lnTo>
                  <a:pt x="3838" y="85435"/>
                </a:lnTo>
                <a:lnTo>
                  <a:pt x="5762" y="84475"/>
                </a:lnTo>
                <a:lnTo>
                  <a:pt x="5762" y="76794"/>
                </a:lnTo>
                <a:lnTo>
                  <a:pt x="6720" y="75834"/>
                </a:lnTo>
                <a:lnTo>
                  <a:pt x="7679" y="74874"/>
                </a:lnTo>
                <a:lnTo>
                  <a:pt x="10561" y="74874"/>
                </a:lnTo>
                <a:lnTo>
                  <a:pt x="10561" y="75834"/>
                </a:lnTo>
                <a:lnTo>
                  <a:pt x="16317" y="76794"/>
                </a:lnTo>
                <a:lnTo>
                  <a:pt x="59518" y="89275"/>
                </a:lnTo>
                <a:lnTo>
                  <a:pt x="59518" y="79674"/>
                </a:lnTo>
                <a:lnTo>
                  <a:pt x="46076" y="74874"/>
                </a:lnTo>
                <a:lnTo>
                  <a:pt x="38397" y="72953"/>
                </a:lnTo>
                <a:lnTo>
                  <a:pt x="36479" y="71993"/>
                </a:lnTo>
                <a:lnTo>
                  <a:pt x="30717" y="69113"/>
                </a:lnTo>
                <a:lnTo>
                  <a:pt x="25920" y="66233"/>
                </a:lnTo>
                <a:lnTo>
                  <a:pt x="20157" y="62392"/>
                </a:lnTo>
                <a:lnTo>
                  <a:pt x="14400" y="57591"/>
                </a:lnTo>
                <a:lnTo>
                  <a:pt x="10561" y="54711"/>
                </a:lnTo>
                <a:lnTo>
                  <a:pt x="8638" y="51831"/>
                </a:lnTo>
                <a:lnTo>
                  <a:pt x="7679" y="49911"/>
                </a:lnTo>
                <a:lnTo>
                  <a:pt x="7679" y="45110"/>
                </a:lnTo>
                <a:lnTo>
                  <a:pt x="8638" y="45110"/>
                </a:lnTo>
                <a:lnTo>
                  <a:pt x="9602" y="44150"/>
                </a:lnTo>
                <a:lnTo>
                  <a:pt x="12476" y="44150"/>
                </a:lnTo>
                <a:lnTo>
                  <a:pt x="15358" y="45110"/>
                </a:lnTo>
                <a:lnTo>
                  <a:pt x="19199" y="46070"/>
                </a:lnTo>
                <a:lnTo>
                  <a:pt x="59518" y="57591"/>
                </a:lnTo>
                <a:lnTo>
                  <a:pt x="59518" y="47990"/>
                </a:lnTo>
                <a:lnTo>
                  <a:pt x="56988" y="47272"/>
                </a:lnTo>
                <a:lnTo>
                  <a:pt x="44078" y="42781"/>
                </a:lnTo>
                <a:lnTo>
                  <a:pt x="33599" y="38389"/>
                </a:lnTo>
                <a:lnTo>
                  <a:pt x="30279" y="36349"/>
                </a:lnTo>
                <a:lnTo>
                  <a:pt x="19298" y="28728"/>
                </a:lnTo>
                <a:lnTo>
                  <a:pt x="10561" y="21107"/>
                </a:lnTo>
                <a:lnTo>
                  <a:pt x="8638" y="19187"/>
                </a:lnTo>
                <a:lnTo>
                  <a:pt x="7679" y="17266"/>
                </a:lnTo>
                <a:lnTo>
                  <a:pt x="7679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" name="object 245"/>
          <p:cNvSpPr/>
          <p:nvPr/>
        </p:nvSpPr>
        <p:spPr>
          <a:xfrm>
            <a:off x="1479554" y="2032025"/>
            <a:ext cx="61438" cy="31683"/>
          </a:xfrm>
          <a:custGeom>
            <a:avLst/>
            <a:gdLst/>
            <a:ahLst/>
            <a:cxnLst/>
            <a:rect l="l" t="t" r="r" b="b"/>
            <a:pathLst>
              <a:path w="61438" h="31683">
                <a:moveTo>
                  <a:pt x="3838" y="18242"/>
                </a:moveTo>
                <a:lnTo>
                  <a:pt x="5762" y="17282"/>
                </a:lnTo>
                <a:lnTo>
                  <a:pt x="7679" y="15361"/>
                </a:lnTo>
                <a:lnTo>
                  <a:pt x="13441" y="15361"/>
                </a:lnTo>
                <a:lnTo>
                  <a:pt x="18799" y="15626"/>
                </a:lnTo>
                <a:lnTo>
                  <a:pt x="31012" y="18714"/>
                </a:lnTo>
                <a:lnTo>
                  <a:pt x="42237" y="25923"/>
                </a:lnTo>
                <a:lnTo>
                  <a:pt x="49917" y="31683"/>
                </a:lnTo>
                <a:lnTo>
                  <a:pt x="42237" y="22082"/>
                </a:lnTo>
                <a:lnTo>
                  <a:pt x="47036" y="23042"/>
                </a:lnTo>
                <a:lnTo>
                  <a:pt x="50877" y="24002"/>
                </a:lnTo>
                <a:lnTo>
                  <a:pt x="53757" y="24963"/>
                </a:lnTo>
                <a:lnTo>
                  <a:pt x="57598" y="24963"/>
                </a:lnTo>
                <a:lnTo>
                  <a:pt x="58558" y="24002"/>
                </a:lnTo>
                <a:lnTo>
                  <a:pt x="59518" y="23042"/>
                </a:lnTo>
                <a:lnTo>
                  <a:pt x="60478" y="22082"/>
                </a:lnTo>
                <a:lnTo>
                  <a:pt x="61438" y="21122"/>
                </a:lnTo>
                <a:lnTo>
                  <a:pt x="61438" y="16322"/>
                </a:lnTo>
                <a:lnTo>
                  <a:pt x="59518" y="13441"/>
                </a:lnTo>
                <a:lnTo>
                  <a:pt x="57598" y="10561"/>
                </a:lnTo>
                <a:lnTo>
                  <a:pt x="54717" y="6720"/>
                </a:lnTo>
                <a:lnTo>
                  <a:pt x="51837" y="3840"/>
                </a:lnTo>
                <a:lnTo>
                  <a:pt x="47036" y="960"/>
                </a:lnTo>
                <a:lnTo>
                  <a:pt x="45116" y="2880"/>
                </a:lnTo>
                <a:lnTo>
                  <a:pt x="48956" y="5760"/>
                </a:lnTo>
                <a:lnTo>
                  <a:pt x="51837" y="7680"/>
                </a:lnTo>
                <a:lnTo>
                  <a:pt x="53757" y="9601"/>
                </a:lnTo>
                <a:lnTo>
                  <a:pt x="53757" y="10561"/>
                </a:lnTo>
                <a:lnTo>
                  <a:pt x="54717" y="11521"/>
                </a:lnTo>
                <a:lnTo>
                  <a:pt x="54717" y="12481"/>
                </a:lnTo>
                <a:lnTo>
                  <a:pt x="53757" y="13441"/>
                </a:lnTo>
                <a:lnTo>
                  <a:pt x="52797" y="13441"/>
                </a:lnTo>
                <a:lnTo>
                  <a:pt x="52797" y="14401"/>
                </a:lnTo>
                <a:lnTo>
                  <a:pt x="50877" y="14401"/>
                </a:lnTo>
                <a:lnTo>
                  <a:pt x="50877" y="13441"/>
                </a:lnTo>
                <a:lnTo>
                  <a:pt x="44160" y="12481"/>
                </a:lnTo>
                <a:lnTo>
                  <a:pt x="0" y="0"/>
                </a:lnTo>
                <a:lnTo>
                  <a:pt x="958" y="9601"/>
                </a:lnTo>
                <a:lnTo>
                  <a:pt x="8638" y="12481"/>
                </a:lnTo>
                <a:lnTo>
                  <a:pt x="5762" y="13441"/>
                </a:lnTo>
                <a:lnTo>
                  <a:pt x="3838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" name="object 246"/>
          <p:cNvSpPr/>
          <p:nvPr/>
        </p:nvSpPr>
        <p:spPr>
          <a:xfrm>
            <a:off x="1479554" y="2045467"/>
            <a:ext cx="61438" cy="46085"/>
          </a:xfrm>
          <a:custGeom>
            <a:avLst/>
            <a:gdLst/>
            <a:ahLst/>
            <a:cxnLst/>
            <a:rect l="l" t="t" r="r" b="b"/>
            <a:pathLst>
              <a:path w="61438" h="46085">
                <a:moveTo>
                  <a:pt x="9602" y="30723"/>
                </a:moveTo>
                <a:lnTo>
                  <a:pt x="16317" y="35524"/>
                </a:lnTo>
                <a:lnTo>
                  <a:pt x="23996" y="40325"/>
                </a:lnTo>
                <a:lnTo>
                  <a:pt x="31676" y="44165"/>
                </a:lnTo>
                <a:lnTo>
                  <a:pt x="39355" y="46085"/>
                </a:lnTo>
                <a:lnTo>
                  <a:pt x="50877" y="46085"/>
                </a:lnTo>
                <a:lnTo>
                  <a:pt x="54717" y="45125"/>
                </a:lnTo>
                <a:lnTo>
                  <a:pt x="56637" y="43205"/>
                </a:lnTo>
                <a:lnTo>
                  <a:pt x="59518" y="40325"/>
                </a:lnTo>
                <a:lnTo>
                  <a:pt x="61438" y="37444"/>
                </a:lnTo>
                <a:lnTo>
                  <a:pt x="61438" y="30723"/>
                </a:lnTo>
                <a:lnTo>
                  <a:pt x="59518" y="27843"/>
                </a:lnTo>
                <a:lnTo>
                  <a:pt x="57598" y="24002"/>
                </a:lnTo>
                <a:lnTo>
                  <a:pt x="54717" y="19202"/>
                </a:lnTo>
                <a:lnTo>
                  <a:pt x="49917" y="14401"/>
                </a:lnTo>
                <a:lnTo>
                  <a:pt x="42237" y="8641"/>
                </a:lnTo>
                <a:lnTo>
                  <a:pt x="49917" y="18242"/>
                </a:lnTo>
                <a:lnTo>
                  <a:pt x="53757" y="24002"/>
                </a:lnTo>
                <a:lnTo>
                  <a:pt x="53757" y="30723"/>
                </a:lnTo>
                <a:lnTo>
                  <a:pt x="52797" y="31683"/>
                </a:lnTo>
                <a:lnTo>
                  <a:pt x="50877" y="33604"/>
                </a:lnTo>
                <a:lnTo>
                  <a:pt x="48956" y="35524"/>
                </a:lnTo>
                <a:lnTo>
                  <a:pt x="37438" y="35524"/>
                </a:lnTo>
                <a:lnTo>
                  <a:pt x="30717" y="33604"/>
                </a:lnTo>
                <a:lnTo>
                  <a:pt x="23996" y="30723"/>
                </a:lnTo>
                <a:lnTo>
                  <a:pt x="16317" y="26883"/>
                </a:lnTo>
                <a:lnTo>
                  <a:pt x="10561" y="23042"/>
                </a:lnTo>
                <a:lnTo>
                  <a:pt x="6720" y="18242"/>
                </a:lnTo>
                <a:lnTo>
                  <a:pt x="4797" y="15361"/>
                </a:lnTo>
                <a:lnTo>
                  <a:pt x="2881" y="12481"/>
                </a:lnTo>
                <a:lnTo>
                  <a:pt x="2881" y="6720"/>
                </a:lnTo>
                <a:lnTo>
                  <a:pt x="3838" y="4800"/>
                </a:lnTo>
                <a:lnTo>
                  <a:pt x="5762" y="0"/>
                </a:lnTo>
                <a:lnTo>
                  <a:pt x="2881" y="960"/>
                </a:lnTo>
                <a:lnTo>
                  <a:pt x="1917" y="2880"/>
                </a:lnTo>
                <a:lnTo>
                  <a:pt x="0" y="4800"/>
                </a:lnTo>
                <a:lnTo>
                  <a:pt x="0" y="14401"/>
                </a:lnTo>
                <a:lnTo>
                  <a:pt x="1917" y="19202"/>
                </a:lnTo>
                <a:lnTo>
                  <a:pt x="4797" y="24002"/>
                </a:lnTo>
                <a:lnTo>
                  <a:pt x="9602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" name="object 247"/>
          <p:cNvSpPr/>
          <p:nvPr/>
        </p:nvSpPr>
        <p:spPr>
          <a:xfrm>
            <a:off x="1479554" y="1964832"/>
            <a:ext cx="61438" cy="59512"/>
          </a:xfrm>
          <a:custGeom>
            <a:avLst/>
            <a:gdLst/>
            <a:ahLst/>
            <a:cxnLst/>
            <a:rect l="l" t="t" r="r" b="b"/>
            <a:pathLst>
              <a:path w="61438" h="59512">
                <a:moveTo>
                  <a:pt x="7860" y="25057"/>
                </a:moveTo>
                <a:lnTo>
                  <a:pt x="16468" y="32219"/>
                </a:lnTo>
                <a:lnTo>
                  <a:pt x="29759" y="41269"/>
                </a:lnTo>
                <a:lnTo>
                  <a:pt x="0" y="32644"/>
                </a:lnTo>
                <a:lnTo>
                  <a:pt x="3838" y="55671"/>
                </a:lnTo>
                <a:lnTo>
                  <a:pt x="5762" y="54711"/>
                </a:lnTo>
                <a:lnTo>
                  <a:pt x="5762" y="47990"/>
                </a:lnTo>
                <a:lnTo>
                  <a:pt x="6720" y="47030"/>
                </a:lnTo>
                <a:lnTo>
                  <a:pt x="7679" y="46085"/>
                </a:lnTo>
                <a:lnTo>
                  <a:pt x="10561" y="46085"/>
                </a:lnTo>
                <a:lnTo>
                  <a:pt x="13441" y="47030"/>
                </a:lnTo>
                <a:lnTo>
                  <a:pt x="18240" y="47990"/>
                </a:lnTo>
                <a:lnTo>
                  <a:pt x="59518" y="59512"/>
                </a:lnTo>
                <a:lnTo>
                  <a:pt x="59518" y="49926"/>
                </a:lnTo>
                <a:lnTo>
                  <a:pt x="48956" y="47030"/>
                </a:lnTo>
                <a:lnTo>
                  <a:pt x="44160" y="45110"/>
                </a:lnTo>
                <a:lnTo>
                  <a:pt x="40320" y="43205"/>
                </a:lnTo>
                <a:lnTo>
                  <a:pt x="36479" y="41269"/>
                </a:lnTo>
                <a:lnTo>
                  <a:pt x="28800" y="37429"/>
                </a:lnTo>
                <a:lnTo>
                  <a:pt x="23038" y="33588"/>
                </a:lnTo>
                <a:lnTo>
                  <a:pt x="19199" y="30723"/>
                </a:lnTo>
                <a:lnTo>
                  <a:pt x="14400" y="26883"/>
                </a:lnTo>
                <a:lnTo>
                  <a:pt x="10561" y="24002"/>
                </a:lnTo>
                <a:lnTo>
                  <a:pt x="8638" y="20162"/>
                </a:lnTo>
                <a:lnTo>
                  <a:pt x="7679" y="18242"/>
                </a:lnTo>
                <a:lnTo>
                  <a:pt x="7679" y="14401"/>
                </a:lnTo>
                <a:lnTo>
                  <a:pt x="8638" y="13441"/>
                </a:lnTo>
                <a:lnTo>
                  <a:pt x="9602" y="12481"/>
                </a:lnTo>
                <a:lnTo>
                  <a:pt x="12476" y="12481"/>
                </a:lnTo>
                <a:lnTo>
                  <a:pt x="14400" y="13441"/>
                </a:lnTo>
                <a:lnTo>
                  <a:pt x="18240" y="14401"/>
                </a:lnTo>
                <a:lnTo>
                  <a:pt x="44160" y="22082"/>
                </a:lnTo>
                <a:lnTo>
                  <a:pt x="49917" y="24002"/>
                </a:lnTo>
                <a:lnTo>
                  <a:pt x="58558" y="24002"/>
                </a:lnTo>
                <a:lnTo>
                  <a:pt x="59518" y="23042"/>
                </a:lnTo>
                <a:lnTo>
                  <a:pt x="60478" y="22082"/>
                </a:lnTo>
                <a:lnTo>
                  <a:pt x="61438" y="20162"/>
                </a:lnTo>
                <a:lnTo>
                  <a:pt x="61438" y="17282"/>
                </a:lnTo>
                <a:lnTo>
                  <a:pt x="60478" y="14401"/>
                </a:lnTo>
                <a:lnTo>
                  <a:pt x="58558" y="12481"/>
                </a:lnTo>
                <a:lnTo>
                  <a:pt x="55677" y="8641"/>
                </a:lnTo>
                <a:lnTo>
                  <a:pt x="51837" y="4800"/>
                </a:lnTo>
                <a:lnTo>
                  <a:pt x="46076" y="0"/>
                </a:lnTo>
                <a:lnTo>
                  <a:pt x="44160" y="2880"/>
                </a:lnTo>
                <a:lnTo>
                  <a:pt x="47996" y="4800"/>
                </a:lnTo>
                <a:lnTo>
                  <a:pt x="50877" y="7680"/>
                </a:lnTo>
                <a:lnTo>
                  <a:pt x="52797" y="10561"/>
                </a:lnTo>
                <a:lnTo>
                  <a:pt x="53757" y="10561"/>
                </a:lnTo>
                <a:lnTo>
                  <a:pt x="53757" y="13441"/>
                </a:lnTo>
                <a:lnTo>
                  <a:pt x="48956" y="13441"/>
                </a:lnTo>
                <a:lnTo>
                  <a:pt x="46076" y="12481"/>
                </a:lnTo>
                <a:lnTo>
                  <a:pt x="18240" y="3840"/>
                </a:lnTo>
                <a:lnTo>
                  <a:pt x="13441" y="2880"/>
                </a:lnTo>
                <a:lnTo>
                  <a:pt x="10561" y="1920"/>
                </a:lnTo>
                <a:lnTo>
                  <a:pt x="4797" y="1920"/>
                </a:lnTo>
                <a:lnTo>
                  <a:pt x="2881" y="2880"/>
                </a:lnTo>
                <a:lnTo>
                  <a:pt x="1917" y="4800"/>
                </a:lnTo>
                <a:lnTo>
                  <a:pt x="0" y="5760"/>
                </a:lnTo>
                <a:lnTo>
                  <a:pt x="0" y="14401"/>
                </a:lnTo>
                <a:lnTo>
                  <a:pt x="1917" y="18242"/>
                </a:lnTo>
                <a:lnTo>
                  <a:pt x="5762" y="23042"/>
                </a:lnTo>
                <a:lnTo>
                  <a:pt x="7860" y="250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" name="object 248"/>
          <p:cNvSpPr/>
          <p:nvPr/>
        </p:nvSpPr>
        <p:spPr>
          <a:xfrm>
            <a:off x="1479554" y="1895718"/>
            <a:ext cx="61438" cy="60472"/>
          </a:xfrm>
          <a:custGeom>
            <a:avLst/>
            <a:gdLst/>
            <a:ahLst/>
            <a:cxnLst/>
            <a:rect l="l" t="t" r="r" b="b"/>
            <a:pathLst>
              <a:path w="61438" h="60472">
                <a:moveTo>
                  <a:pt x="6720" y="47990"/>
                </a:moveTo>
                <a:lnTo>
                  <a:pt x="7679" y="47990"/>
                </a:lnTo>
                <a:lnTo>
                  <a:pt x="7679" y="47030"/>
                </a:lnTo>
                <a:lnTo>
                  <a:pt x="9602" y="47030"/>
                </a:lnTo>
                <a:lnTo>
                  <a:pt x="13441" y="47990"/>
                </a:lnTo>
                <a:lnTo>
                  <a:pt x="18240" y="48950"/>
                </a:lnTo>
                <a:lnTo>
                  <a:pt x="38397" y="54711"/>
                </a:lnTo>
                <a:lnTo>
                  <a:pt x="45116" y="56631"/>
                </a:lnTo>
                <a:lnTo>
                  <a:pt x="49917" y="57591"/>
                </a:lnTo>
                <a:lnTo>
                  <a:pt x="57598" y="57591"/>
                </a:lnTo>
                <a:lnTo>
                  <a:pt x="58558" y="55671"/>
                </a:lnTo>
                <a:lnTo>
                  <a:pt x="60478" y="54711"/>
                </a:lnTo>
                <a:lnTo>
                  <a:pt x="61438" y="52791"/>
                </a:lnTo>
                <a:lnTo>
                  <a:pt x="61438" y="46070"/>
                </a:lnTo>
                <a:lnTo>
                  <a:pt x="58558" y="41269"/>
                </a:lnTo>
                <a:lnTo>
                  <a:pt x="53757" y="36469"/>
                </a:lnTo>
                <a:lnTo>
                  <a:pt x="50903" y="33735"/>
                </a:lnTo>
                <a:lnTo>
                  <a:pt x="41882" y="26388"/>
                </a:lnTo>
                <a:lnTo>
                  <a:pt x="28800" y="18227"/>
                </a:lnTo>
                <a:lnTo>
                  <a:pt x="39355" y="21122"/>
                </a:lnTo>
                <a:lnTo>
                  <a:pt x="47036" y="23027"/>
                </a:lnTo>
                <a:lnTo>
                  <a:pt x="49917" y="23987"/>
                </a:lnTo>
                <a:lnTo>
                  <a:pt x="52797" y="24963"/>
                </a:lnTo>
                <a:lnTo>
                  <a:pt x="57598" y="24963"/>
                </a:lnTo>
                <a:lnTo>
                  <a:pt x="58558" y="23987"/>
                </a:lnTo>
                <a:lnTo>
                  <a:pt x="59518" y="23027"/>
                </a:lnTo>
                <a:lnTo>
                  <a:pt x="60478" y="22067"/>
                </a:lnTo>
                <a:lnTo>
                  <a:pt x="61438" y="21122"/>
                </a:lnTo>
                <a:lnTo>
                  <a:pt x="61438" y="17282"/>
                </a:lnTo>
                <a:lnTo>
                  <a:pt x="60478" y="14401"/>
                </a:lnTo>
                <a:lnTo>
                  <a:pt x="58558" y="12466"/>
                </a:lnTo>
                <a:lnTo>
                  <a:pt x="55677" y="8625"/>
                </a:lnTo>
                <a:lnTo>
                  <a:pt x="51837" y="4785"/>
                </a:lnTo>
                <a:lnTo>
                  <a:pt x="46076" y="1920"/>
                </a:lnTo>
                <a:lnTo>
                  <a:pt x="45116" y="3840"/>
                </a:lnTo>
                <a:lnTo>
                  <a:pt x="49917" y="7680"/>
                </a:lnTo>
                <a:lnTo>
                  <a:pt x="52797" y="9601"/>
                </a:lnTo>
                <a:lnTo>
                  <a:pt x="52797" y="10561"/>
                </a:lnTo>
                <a:lnTo>
                  <a:pt x="53757" y="11506"/>
                </a:lnTo>
                <a:lnTo>
                  <a:pt x="53757" y="14401"/>
                </a:lnTo>
                <a:lnTo>
                  <a:pt x="49917" y="14401"/>
                </a:lnTo>
                <a:lnTo>
                  <a:pt x="46076" y="13441"/>
                </a:lnTo>
                <a:lnTo>
                  <a:pt x="40320" y="11506"/>
                </a:lnTo>
                <a:lnTo>
                  <a:pt x="958" y="0"/>
                </a:lnTo>
                <a:lnTo>
                  <a:pt x="958" y="10561"/>
                </a:lnTo>
                <a:lnTo>
                  <a:pt x="5762" y="11506"/>
                </a:lnTo>
                <a:lnTo>
                  <a:pt x="15358" y="14401"/>
                </a:lnTo>
                <a:lnTo>
                  <a:pt x="23038" y="17282"/>
                </a:lnTo>
                <a:lnTo>
                  <a:pt x="26878" y="20147"/>
                </a:lnTo>
                <a:lnTo>
                  <a:pt x="31676" y="22067"/>
                </a:lnTo>
                <a:lnTo>
                  <a:pt x="36479" y="25908"/>
                </a:lnTo>
                <a:lnTo>
                  <a:pt x="41279" y="29748"/>
                </a:lnTo>
                <a:lnTo>
                  <a:pt x="46076" y="33588"/>
                </a:lnTo>
                <a:lnTo>
                  <a:pt x="49917" y="36469"/>
                </a:lnTo>
                <a:lnTo>
                  <a:pt x="50877" y="39349"/>
                </a:lnTo>
                <a:lnTo>
                  <a:pt x="52797" y="41269"/>
                </a:lnTo>
                <a:lnTo>
                  <a:pt x="52797" y="47030"/>
                </a:lnTo>
                <a:lnTo>
                  <a:pt x="51837" y="47030"/>
                </a:lnTo>
                <a:lnTo>
                  <a:pt x="50877" y="47990"/>
                </a:lnTo>
                <a:lnTo>
                  <a:pt x="48956" y="47990"/>
                </a:lnTo>
                <a:lnTo>
                  <a:pt x="45116" y="47030"/>
                </a:lnTo>
                <a:lnTo>
                  <a:pt x="39355" y="45110"/>
                </a:lnTo>
                <a:lnTo>
                  <a:pt x="18240" y="39349"/>
                </a:lnTo>
                <a:lnTo>
                  <a:pt x="11519" y="37429"/>
                </a:lnTo>
                <a:lnTo>
                  <a:pt x="7679" y="36469"/>
                </a:lnTo>
                <a:lnTo>
                  <a:pt x="1917" y="36469"/>
                </a:lnTo>
                <a:lnTo>
                  <a:pt x="958" y="37429"/>
                </a:lnTo>
                <a:lnTo>
                  <a:pt x="0" y="39349"/>
                </a:lnTo>
                <a:lnTo>
                  <a:pt x="0" y="44150"/>
                </a:lnTo>
                <a:lnTo>
                  <a:pt x="958" y="47030"/>
                </a:lnTo>
                <a:lnTo>
                  <a:pt x="2881" y="49911"/>
                </a:lnTo>
                <a:lnTo>
                  <a:pt x="4797" y="52791"/>
                </a:lnTo>
                <a:lnTo>
                  <a:pt x="8638" y="56631"/>
                </a:lnTo>
                <a:lnTo>
                  <a:pt x="13441" y="60472"/>
                </a:lnTo>
                <a:lnTo>
                  <a:pt x="15358" y="57591"/>
                </a:lnTo>
                <a:lnTo>
                  <a:pt x="10561" y="54711"/>
                </a:lnTo>
                <a:lnTo>
                  <a:pt x="8638" y="52791"/>
                </a:lnTo>
                <a:lnTo>
                  <a:pt x="7679" y="51831"/>
                </a:lnTo>
                <a:lnTo>
                  <a:pt x="6720" y="50871"/>
                </a:lnTo>
                <a:lnTo>
                  <a:pt x="6720" y="479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" name="object 249"/>
          <p:cNvSpPr/>
          <p:nvPr/>
        </p:nvSpPr>
        <p:spPr>
          <a:xfrm>
            <a:off x="1444995" y="1828510"/>
            <a:ext cx="122880" cy="87355"/>
          </a:xfrm>
          <a:custGeom>
            <a:avLst/>
            <a:gdLst/>
            <a:ahLst/>
            <a:cxnLst/>
            <a:rect l="l" t="t" r="r" b="b"/>
            <a:pathLst>
              <a:path w="122880" h="87355">
                <a:moveTo>
                  <a:pt x="111358" y="81610"/>
                </a:moveTo>
                <a:lnTo>
                  <a:pt x="111358" y="82555"/>
                </a:lnTo>
                <a:lnTo>
                  <a:pt x="112318" y="84490"/>
                </a:lnTo>
                <a:lnTo>
                  <a:pt x="113278" y="85435"/>
                </a:lnTo>
                <a:lnTo>
                  <a:pt x="114239" y="86395"/>
                </a:lnTo>
                <a:lnTo>
                  <a:pt x="115199" y="87355"/>
                </a:lnTo>
                <a:lnTo>
                  <a:pt x="118079" y="87355"/>
                </a:lnTo>
                <a:lnTo>
                  <a:pt x="119999" y="86395"/>
                </a:lnTo>
                <a:lnTo>
                  <a:pt x="120959" y="85435"/>
                </a:lnTo>
                <a:lnTo>
                  <a:pt x="122880" y="83515"/>
                </a:lnTo>
                <a:lnTo>
                  <a:pt x="122880" y="73929"/>
                </a:lnTo>
                <a:lnTo>
                  <a:pt x="121920" y="70088"/>
                </a:lnTo>
                <a:lnTo>
                  <a:pt x="119039" y="66248"/>
                </a:lnTo>
                <a:lnTo>
                  <a:pt x="115199" y="60487"/>
                </a:lnTo>
                <a:lnTo>
                  <a:pt x="108478" y="55686"/>
                </a:lnTo>
                <a:lnTo>
                  <a:pt x="98877" y="50886"/>
                </a:lnTo>
                <a:lnTo>
                  <a:pt x="94341" y="49257"/>
                </a:lnTo>
                <a:lnTo>
                  <a:pt x="82960" y="45553"/>
                </a:lnTo>
                <a:lnTo>
                  <a:pt x="69116" y="41285"/>
                </a:lnTo>
                <a:lnTo>
                  <a:pt x="40320" y="34564"/>
                </a:lnTo>
                <a:lnTo>
                  <a:pt x="40320" y="24963"/>
                </a:lnTo>
                <a:lnTo>
                  <a:pt x="35516" y="24002"/>
                </a:lnTo>
                <a:lnTo>
                  <a:pt x="35516" y="33604"/>
                </a:lnTo>
                <a:lnTo>
                  <a:pt x="24955" y="29763"/>
                </a:lnTo>
                <a:lnTo>
                  <a:pt x="19199" y="27843"/>
                </a:lnTo>
                <a:lnTo>
                  <a:pt x="16317" y="26883"/>
                </a:lnTo>
                <a:lnTo>
                  <a:pt x="11519" y="24002"/>
                </a:lnTo>
                <a:lnTo>
                  <a:pt x="7679" y="22082"/>
                </a:lnTo>
                <a:lnTo>
                  <a:pt x="5757" y="19202"/>
                </a:lnTo>
                <a:lnTo>
                  <a:pt x="3840" y="16322"/>
                </a:lnTo>
                <a:lnTo>
                  <a:pt x="2881" y="14401"/>
                </a:lnTo>
                <a:lnTo>
                  <a:pt x="2881" y="9601"/>
                </a:lnTo>
                <a:lnTo>
                  <a:pt x="3840" y="8641"/>
                </a:lnTo>
                <a:lnTo>
                  <a:pt x="6720" y="8641"/>
                </a:lnTo>
                <a:lnTo>
                  <a:pt x="7679" y="9601"/>
                </a:lnTo>
                <a:lnTo>
                  <a:pt x="11519" y="9601"/>
                </a:lnTo>
                <a:lnTo>
                  <a:pt x="12478" y="8641"/>
                </a:lnTo>
                <a:lnTo>
                  <a:pt x="13437" y="7680"/>
                </a:lnTo>
                <a:lnTo>
                  <a:pt x="13437" y="2880"/>
                </a:lnTo>
                <a:lnTo>
                  <a:pt x="11519" y="975"/>
                </a:lnTo>
                <a:lnTo>
                  <a:pt x="10561" y="0"/>
                </a:lnTo>
                <a:lnTo>
                  <a:pt x="5757" y="0"/>
                </a:lnTo>
                <a:lnTo>
                  <a:pt x="3840" y="975"/>
                </a:lnTo>
                <a:lnTo>
                  <a:pt x="2881" y="2880"/>
                </a:lnTo>
                <a:lnTo>
                  <a:pt x="958" y="4800"/>
                </a:lnTo>
                <a:lnTo>
                  <a:pt x="0" y="7680"/>
                </a:lnTo>
                <a:lnTo>
                  <a:pt x="0" y="14401"/>
                </a:lnTo>
                <a:lnTo>
                  <a:pt x="958" y="17282"/>
                </a:lnTo>
                <a:lnTo>
                  <a:pt x="2881" y="21122"/>
                </a:lnTo>
                <a:lnTo>
                  <a:pt x="4799" y="24963"/>
                </a:lnTo>
                <a:lnTo>
                  <a:pt x="7679" y="27843"/>
                </a:lnTo>
                <a:lnTo>
                  <a:pt x="11519" y="31683"/>
                </a:lnTo>
                <a:lnTo>
                  <a:pt x="14400" y="33604"/>
                </a:lnTo>
                <a:lnTo>
                  <a:pt x="19199" y="36484"/>
                </a:lnTo>
                <a:lnTo>
                  <a:pt x="23996" y="38404"/>
                </a:lnTo>
                <a:lnTo>
                  <a:pt x="27837" y="41285"/>
                </a:lnTo>
                <a:lnTo>
                  <a:pt x="30717" y="42245"/>
                </a:lnTo>
                <a:lnTo>
                  <a:pt x="31676" y="43205"/>
                </a:lnTo>
                <a:lnTo>
                  <a:pt x="33599" y="45125"/>
                </a:lnTo>
                <a:lnTo>
                  <a:pt x="34558" y="46085"/>
                </a:lnTo>
                <a:lnTo>
                  <a:pt x="34558" y="48006"/>
                </a:lnTo>
                <a:lnTo>
                  <a:pt x="35516" y="48966"/>
                </a:lnTo>
                <a:lnTo>
                  <a:pt x="35516" y="55686"/>
                </a:lnTo>
                <a:lnTo>
                  <a:pt x="40320" y="55686"/>
                </a:lnTo>
                <a:lnTo>
                  <a:pt x="40320" y="45125"/>
                </a:lnTo>
                <a:lnTo>
                  <a:pt x="84475" y="55686"/>
                </a:lnTo>
                <a:lnTo>
                  <a:pt x="95036" y="58567"/>
                </a:lnTo>
                <a:lnTo>
                  <a:pt x="101757" y="60487"/>
                </a:lnTo>
                <a:lnTo>
                  <a:pt x="103677" y="61447"/>
                </a:lnTo>
                <a:lnTo>
                  <a:pt x="107518" y="62407"/>
                </a:lnTo>
                <a:lnTo>
                  <a:pt x="111358" y="64328"/>
                </a:lnTo>
                <a:lnTo>
                  <a:pt x="113278" y="65288"/>
                </a:lnTo>
                <a:lnTo>
                  <a:pt x="116159" y="67208"/>
                </a:lnTo>
                <a:lnTo>
                  <a:pt x="117119" y="69128"/>
                </a:lnTo>
                <a:lnTo>
                  <a:pt x="119039" y="71048"/>
                </a:lnTo>
                <a:lnTo>
                  <a:pt x="119999" y="72969"/>
                </a:lnTo>
                <a:lnTo>
                  <a:pt x="120959" y="75834"/>
                </a:lnTo>
                <a:lnTo>
                  <a:pt x="120959" y="77769"/>
                </a:lnTo>
                <a:lnTo>
                  <a:pt x="119999" y="78714"/>
                </a:lnTo>
                <a:lnTo>
                  <a:pt x="119999" y="79674"/>
                </a:lnTo>
                <a:lnTo>
                  <a:pt x="119039" y="79674"/>
                </a:lnTo>
                <a:lnTo>
                  <a:pt x="118079" y="78714"/>
                </a:lnTo>
                <a:lnTo>
                  <a:pt x="117119" y="77769"/>
                </a:lnTo>
                <a:lnTo>
                  <a:pt x="116159" y="76809"/>
                </a:lnTo>
                <a:lnTo>
                  <a:pt x="114239" y="76809"/>
                </a:lnTo>
                <a:lnTo>
                  <a:pt x="113278" y="77769"/>
                </a:lnTo>
                <a:lnTo>
                  <a:pt x="112318" y="78714"/>
                </a:lnTo>
                <a:lnTo>
                  <a:pt x="111358" y="78714"/>
                </a:lnTo>
                <a:lnTo>
                  <a:pt x="111358" y="816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" name="object 250"/>
          <p:cNvSpPr/>
          <p:nvPr/>
        </p:nvSpPr>
        <p:spPr>
          <a:xfrm>
            <a:off x="1479554" y="1791080"/>
            <a:ext cx="61438" cy="60472"/>
          </a:xfrm>
          <a:custGeom>
            <a:avLst/>
            <a:gdLst/>
            <a:ahLst/>
            <a:cxnLst/>
            <a:rect l="l" t="t" r="r" b="b"/>
            <a:pathLst>
              <a:path w="61438" h="60472">
                <a:moveTo>
                  <a:pt x="9602" y="44150"/>
                </a:moveTo>
                <a:lnTo>
                  <a:pt x="16317" y="49911"/>
                </a:lnTo>
                <a:lnTo>
                  <a:pt x="23996" y="53751"/>
                </a:lnTo>
                <a:lnTo>
                  <a:pt x="31676" y="58552"/>
                </a:lnTo>
                <a:lnTo>
                  <a:pt x="39355" y="60472"/>
                </a:lnTo>
                <a:lnTo>
                  <a:pt x="50877" y="60472"/>
                </a:lnTo>
                <a:lnTo>
                  <a:pt x="54717" y="59512"/>
                </a:lnTo>
                <a:lnTo>
                  <a:pt x="56637" y="56631"/>
                </a:lnTo>
                <a:lnTo>
                  <a:pt x="59518" y="54711"/>
                </a:lnTo>
                <a:lnTo>
                  <a:pt x="61438" y="51831"/>
                </a:lnTo>
                <a:lnTo>
                  <a:pt x="61438" y="45110"/>
                </a:lnTo>
                <a:lnTo>
                  <a:pt x="59518" y="41269"/>
                </a:lnTo>
                <a:lnTo>
                  <a:pt x="57598" y="38404"/>
                </a:lnTo>
                <a:lnTo>
                  <a:pt x="54717" y="33588"/>
                </a:lnTo>
                <a:lnTo>
                  <a:pt x="49917" y="27843"/>
                </a:lnTo>
                <a:lnTo>
                  <a:pt x="42237" y="22067"/>
                </a:lnTo>
                <a:lnTo>
                  <a:pt x="47036" y="24003"/>
                </a:lnTo>
                <a:lnTo>
                  <a:pt x="50877" y="24947"/>
                </a:lnTo>
                <a:lnTo>
                  <a:pt x="58558" y="24947"/>
                </a:lnTo>
                <a:lnTo>
                  <a:pt x="59518" y="24003"/>
                </a:lnTo>
                <a:lnTo>
                  <a:pt x="60478" y="23027"/>
                </a:lnTo>
                <a:lnTo>
                  <a:pt x="61438" y="21122"/>
                </a:lnTo>
                <a:lnTo>
                  <a:pt x="61438" y="16322"/>
                </a:lnTo>
                <a:lnTo>
                  <a:pt x="59518" y="13441"/>
                </a:lnTo>
                <a:lnTo>
                  <a:pt x="57598" y="10561"/>
                </a:lnTo>
                <a:lnTo>
                  <a:pt x="54717" y="7680"/>
                </a:lnTo>
                <a:lnTo>
                  <a:pt x="51837" y="3840"/>
                </a:lnTo>
                <a:lnTo>
                  <a:pt x="47036" y="960"/>
                </a:lnTo>
                <a:lnTo>
                  <a:pt x="45116" y="3840"/>
                </a:lnTo>
                <a:lnTo>
                  <a:pt x="48956" y="6720"/>
                </a:lnTo>
                <a:lnTo>
                  <a:pt x="51837" y="8641"/>
                </a:lnTo>
                <a:lnTo>
                  <a:pt x="53757" y="10561"/>
                </a:lnTo>
                <a:lnTo>
                  <a:pt x="53757" y="11506"/>
                </a:lnTo>
                <a:lnTo>
                  <a:pt x="54717" y="11506"/>
                </a:lnTo>
                <a:lnTo>
                  <a:pt x="54717" y="13441"/>
                </a:lnTo>
                <a:lnTo>
                  <a:pt x="53757" y="13441"/>
                </a:lnTo>
                <a:lnTo>
                  <a:pt x="52797" y="14401"/>
                </a:lnTo>
                <a:lnTo>
                  <a:pt x="50877" y="14401"/>
                </a:lnTo>
                <a:lnTo>
                  <a:pt x="44160" y="12481"/>
                </a:lnTo>
                <a:lnTo>
                  <a:pt x="0" y="0"/>
                </a:lnTo>
                <a:lnTo>
                  <a:pt x="958" y="10561"/>
                </a:lnTo>
                <a:lnTo>
                  <a:pt x="8638" y="12481"/>
                </a:lnTo>
                <a:lnTo>
                  <a:pt x="9602" y="15346"/>
                </a:lnTo>
                <a:lnTo>
                  <a:pt x="13441" y="15346"/>
                </a:lnTo>
                <a:lnTo>
                  <a:pt x="19081" y="15724"/>
                </a:lnTo>
                <a:lnTo>
                  <a:pt x="31142" y="19364"/>
                </a:lnTo>
                <a:lnTo>
                  <a:pt x="42237" y="26868"/>
                </a:lnTo>
                <a:lnTo>
                  <a:pt x="49917" y="32628"/>
                </a:lnTo>
                <a:lnTo>
                  <a:pt x="53757" y="37429"/>
                </a:lnTo>
                <a:lnTo>
                  <a:pt x="53757" y="44150"/>
                </a:lnTo>
                <a:lnTo>
                  <a:pt x="52797" y="46070"/>
                </a:lnTo>
                <a:lnTo>
                  <a:pt x="50877" y="47030"/>
                </a:lnTo>
                <a:lnTo>
                  <a:pt x="48956" y="48950"/>
                </a:lnTo>
                <a:lnTo>
                  <a:pt x="47036" y="49911"/>
                </a:lnTo>
                <a:lnTo>
                  <a:pt x="37438" y="49911"/>
                </a:lnTo>
                <a:lnTo>
                  <a:pt x="30717" y="47990"/>
                </a:lnTo>
                <a:lnTo>
                  <a:pt x="23996" y="44150"/>
                </a:lnTo>
                <a:lnTo>
                  <a:pt x="16317" y="41269"/>
                </a:lnTo>
                <a:lnTo>
                  <a:pt x="10561" y="36469"/>
                </a:lnTo>
                <a:lnTo>
                  <a:pt x="6720" y="32628"/>
                </a:lnTo>
                <a:lnTo>
                  <a:pt x="4797" y="29748"/>
                </a:lnTo>
                <a:lnTo>
                  <a:pt x="2881" y="25908"/>
                </a:lnTo>
                <a:lnTo>
                  <a:pt x="2881" y="21122"/>
                </a:lnTo>
                <a:lnTo>
                  <a:pt x="3838" y="19187"/>
                </a:lnTo>
                <a:lnTo>
                  <a:pt x="5762" y="13441"/>
                </a:lnTo>
                <a:lnTo>
                  <a:pt x="2881" y="15346"/>
                </a:lnTo>
                <a:lnTo>
                  <a:pt x="1917" y="17282"/>
                </a:lnTo>
                <a:lnTo>
                  <a:pt x="0" y="19187"/>
                </a:lnTo>
                <a:lnTo>
                  <a:pt x="0" y="27843"/>
                </a:lnTo>
                <a:lnTo>
                  <a:pt x="1917" y="32628"/>
                </a:lnTo>
                <a:lnTo>
                  <a:pt x="4797" y="38404"/>
                </a:lnTo>
                <a:lnTo>
                  <a:pt x="9602" y="441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" name="object 251"/>
          <p:cNvSpPr/>
          <p:nvPr/>
        </p:nvSpPr>
        <p:spPr>
          <a:xfrm>
            <a:off x="1483393" y="1803562"/>
            <a:ext cx="5763" cy="6705"/>
          </a:xfrm>
          <a:custGeom>
            <a:avLst/>
            <a:gdLst/>
            <a:ahLst/>
            <a:cxnLst/>
            <a:rect l="l" t="t" r="r" b="b"/>
            <a:pathLst>
              <a:path w="5763" h="6705">
                <a:moveTo>
                  <a:pt x="0" y="6705"/>
                </a:moveTo>
                <a:lnTo>
                  <a:pt x="1923" y="4800"/>
                </a:lnTo>
                <a:lnTo>
                  <a:pt x="3840" y="3840"/>
                </a:lnTo>
                <a:lnTo>
                  <a:pt x="5763" y="2865"/>
                </a:lnTo>
                <a:lnTo>
                  <a:pt x="4799" y="0"/>
                </a:lnTo>
                <a:lnTo>
                  <a:pt x="1923" y="960"/>
                </a:lnTo>
                <a:lnTo>
                  <a:pt x="0" y="67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" name="object 252"/>
          <p:cNvSpPr/>
          <p:nvPr/>
        </p:nvSpPr>
        <p:spPr>
          <a:xfrm>
            <a:off x="1479554" y="1729633"/>
            <a:ext cx="61438" cy="53766"/>
          </a:xfrm>
          <a:custGeom>
            <a:avLst/>
            <a:gdLst/>
            <a:ahLst/>
            <a:cxnLst/>
            <a:rect l="l" t="t" r="r" b="b"/>
            <a:pathLst>
              <a:path w="61438" h="53766">
                <a:moveTo>
                  <a:pt x="8638" y="7680"/>
                </a:moveTo>
                <a:lnTo>
                  <a:pt x="9602" y="8641"/>
                </a:lnTo>
                <a:lnTo>
                  <a:pt x="10561" y="9601"/>
                </a:lnTo>
                <a:lnTo>
                  <a:pt x="11519" y="10561"/>
                </a:lnTo>
                <a:lnTo>
                  <a:pt x="12476" y="10561"/>
                </a:lnTo>
                <a:lnTo>
                  <a:pt x="13441" y="11521"/>
                </a:lnTo>
                <a:lnTo>
                  <a:pt x="16317" y="11521"/>
                </a:lnTo>
                <a:lnTo>
                  <a:pt x="17282" y="10561"/>
                </a:lnTo>
                <a:lnTo>
                  <a:pt x="18240" y="10561"/>
                </a:lnTo>
                <a:lnTo>
                  <a:pt x="19199" y="9601"/>
                </a:lnTo>
                <a:lnTo>
                  <a:pt x="19199" y="4800"/>
                </a:lnTo>
                <a:lnTo>
                  <a:pt x="18240" y="2880"/>
                </a:lnTo>
                <a:lnTo>
                  <a:pt x="17282" y="1935"/>
                </a:lnTo>
                <a:lnTo>
                  <a:pt x="15358" y="0"/>
                </a:lnTo>
                <a:lnTo>
                  <a:pt x="6720" y="0"/>
                </a:lnTo>
                <a:lnTo>
                  <a:pt x="4797" y="960"/>
                </a:lnTo>
                <a:lnTo>
                  <a:pt x="2881" y="2880"/>
                </a:lnTo>
                <a:lnTo>
                  <a:pt x="958" y="5760"/>
                </a:lnTo>
                <a:lnTo>
                  <a:pt x="0" y="9601"/>
                </a:lnTo>
                <a:lnTo>
                  <a:pt x="0" y="20162"/>
                </a:lnTo>
                <a:lnTo>
                  <a:pt x="1917" y="25923"/>
                </a:lnTo>
                <a:lnTo>
                  <a:pt x="5762" y="32644"/>
                </a:lnTo>
                <a:lnTo>
                  <a:pt x="9602" y="39364"/>
                </a:lnTo>
                <a:lnTo>
                  <a:pt x="15358" y="44165"/>
                </a:lnTo>
                <a:lnTo>
                  <a:pt x="22079" y="48005"/>
                </a:lnTo>
                <a:lnTo>
                  <a:pt x="27837" y="51846"/>
                </a:lnTo>
                <a:lnTo>
                  <a:pt x="34558" y="53766"/>
                </a:lnTo>
                <a:lnTo>
                  <a:pt x="47036" y="53766"/>
                </a:lnTo>
                <a:lnTo>
                  <a:pt x="51837" y="51846"/>
                </a:lnTo>
                <a:lnTo>
                  <a:pt x="55677" y="48005"/>
                </a:lnTo>
                <a:lnTo>
                  <a:pt x="59518" y="45125"/>
                </a:lnTo>
                <a:lnTo>
                  <a:pt x="61438" y="40325"/>
                </a:lnTo>
                <a:lnTo>
                  <a:pt x="61438" y="28803"/>
                </a:lnTo>
                <a:lnTo>
                  <a:pt x="59518" y="23042"/>
                </a:lnTo>
                <a:lnTo>
                  <a:pt x="57598" y="19202"/>
                </a:lnTo>
                <a:lnTo>
                  <a:pt x="54717" y="14401"/>
                </a:lnTo>
                <a:lnTo>
                  <a:pt x="50877" y="9601"/>
                </a:lnTo>
                <a:lnTo>
                  <a:pt x="45116" y="4800"/>
                </a:lnTo>
                <a:lnTo>
                  <a:pt x="43196" y="6720"/>
                </a:lnTo>
                <a:lnTo>
                  <a:pt x="47996" y="11521"/>
                </a:lnTo>
                <a:lnTo>
                  <a:pt x="50877" y="14401"/>
                </a:lnTo>
                <a:lnTo>
                  <a:pt x="52797" y="18242"/>
                </a:lnTo>
                <a:lnTo>
                  <a:pt x="54717" y="21122"/>
                </a:lnTo>
                <a:lnTo>
                  <a:pt x="54717" y="32644"/>
                </a:lnTo>
                <a:lnTo>
                  <a:pt x="53757" y="36484"/>
                </a:lnTo>
                <a:lnTo>
                  <a:pt x="50877" y="38404"/>
                </a:lnTo>
                <a:lnTo>
                  <a:pt x="48956" y="41285"/>
                </a:lnTo>
                <a:lnTo>
                  <a:pt x="45116" y="42245"/>
                </a:lnTo>
                <a:lnTo>
                  <a:pt x="33599" y="42245"/>
                </a:lnTo>
                <a:lnTo>
                  <a:pt x="26878" y="40325"/>
                </a:lnTo>
                <a:lnTo>
                  <a:pt x="20157" y="37444"/>
                </a:lnTo>
                <a:lnTo>
                  <a:pt x="14400" y="33604"/>
                </a:lnTo>
                <a:lnTo>
                  <a:pt x="10561" y="30723"/>
                </a:lnTo>
                <a:lnTo>
                  <a:pt x="6720" y="25923"/>
                </a:lnTo>
                <a:lnTo>
                  <a:pt x="3838" y="22082"/>
                </a:lnTo>
                <a:lnTo>
                  <a:pt x="2881" y="17282"/>
                </a:lnTo>
                <a:lnTo>
                  <a:pt x="2881" y="9601"/>
                </a:lnTo>
                <a:lnTo>
                  <a:pt x="3838" y="7680"/>
                </a:lnTo>
                <a:lnTo>
                  <a:pt x="4797" y="6720"/>
                </a:lnTo>
                <a:lnTo>
                  <a:pt x="7679" y="6720"/>
                </a:lnTo>
                <a:lnTo>
                  <a:pt x="7679" y="7680"/>
                </a:lnTo>
                <a:lnTo>
                  <a:pt x="8638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" name="object 253"/>
          <p:cNvSpPr/>
          <p:nvPr/>
        </p:nvSpPr>
        <p:spPr>
          <a:xfrm>
            <a:off x="1462271" y="1686443"/>
            <a:ext cx="78720" cy="34564"/>
          </a:xfrm>
          <a:custGeom>
            <a:avLst/>
            <a:gdLst/>
            <a:ahLst/>
            <a:cxnLst/>
            <a:rect l="l" t="t" r="r" b="b"/>
            <a:pathLst>
              <a:path w="78720" h="34564">
                <a:moveTo>
                  <a:pt x="18240" y="10561"/>
                </a:moveTo>
                <a:lnTo>
                  <a:pt x="0" y="4800"/>
                </a:lnTo>
                <a:lnTo>
                  <a:pt x="0" y="7680"/>
                </a:lnTo>
                <a:lnTo>
                  <a:pt x="6720" y="12481"/>
                </a:lnTo>
                <a:lnTo>
                  <a:pt x="11519" y="15361"/>
                </a:lnTo>
                <a:lnTo>
                  <a:pt x="14400" y="19202"/>
                </a:lnTo>
                <a:lnTo>
                  <a:pt x="17282" y="22067"/>
                </a:lnTo>
                <a:lnTo>
                  <a:pt x="19199" y="25908"/>
                </a:lnTo>
                <a:lnTo>
                  <a:pt x="20164" y="30723"/>
                </a:lnTo>
                <a:lnTo>
                  <a:pt x="23044" y="31668"/>
                </a:lnTo>
                <a:lnTo>
                  <a:pt x="23044" y="22067"/>
                </a:lnTo>
                <a:lnTo>
                  <a:pt x="60478" y="32628"/>
                </a:lnTo>
                <a:lnTo>
                  <a:pt x="66239" y="34564"/>
                </a:lnTo>
                <a:lnTo>
                  <a:pt x="74880" y="34564"/>
                </a:lnTo>
                <a:lnTo>
                  <a:pt x="76800" y="32628"/>
                </a:lnTo>
                <a:lnTo>
                  <a:pt x="77760" y="31668"/>
                </a:lnTo>
                <a:lnTo>
                  <a:pt x="78720" y="29748"/>
                </a:lnTo>
                <a:lnTo>
                  <a:pt x="78720" y="25908"/>
                </a:lnTo>
                <a:lnTo>
                  <a:pt x="77760" y="23042"/>
                </a:lnTo>
                <a:lnTo>
                  <a:pt x="75840" y="21122"/>
                </a:lnTo>
                <a:lnTo>
                  <a:pt x="72959" y="17282"/>
                </a:lnTo>
                <a:lnTo>
                  <a:pt x="69119" y="13441"/>
                </a:lnTo>
                <a:lnTo>
                  <a:pt x="63358" y="9601"/>
                </a:lnTo>
                <a:lnTo>
                  <a:pt x="61443" y="11521"/>
                </a:lnTo>
                <a:lnTo>
                  <a:pt x="66239" y="15361"/>
                </a:lnTo>
                <a:lnTo>
                  <a:pt x="69119" y="17282"/>
                </a:lnTo>
                <a:lnTo>
                  <a:pt x="70079" y="18227"/>
                </a:lnTo>
                <a:lnTo>
                  <a:pt x="71039" y="20162"/>
                </a:lnTo>
                <a:lnTo>
                  <a:pt x="71999" y="22067"/>
                </a:lnTo>
                <a:lnTo>
                  <a:pt x="71999" y="24003"/>
                </a:lnTo>
                <a:lnTo>
                  <a:pt x="71039" y="24003"/>
                </a:lnTo>
                <a:lnTo>
                  <a:pt x="71039" y="24947"/>
                </a:lnTo>
                <a:lnTo>
                  <a:pt x="68159" y="24947"/>
                </a:lnTo>
                <a:lnTo>
                  <a:pt x="66239" y="24003"/>
                </a:lnTo>
                <a:lnTo>
                  <a:pt x="61443" y="23042"/>
                </a:lnTo>
                <a:lnTo>
                  <a:pt x="23044" y="11521"/>
                </a:lnTo>
                <a:lnTo>
                  <a:pt x="23044" y="960"/>
                </a:lnTo>
                <a:lnTo>
                  <a:pt x="18240" y="0"/>
                </a:lnTo>
                <a:lnTo>
                  <a:pt x="1824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" name="object 254"/>
          <p:cNvSpPr/>
          <p:nvPr/>
        </p:nvSpPr>
        <p:spPr>
          <a:xfrm>
            <a:off x="1479554" y="1625970"/>
            <a:ext cx="61438" cy="59512"/>
          </a:xfrm>
          <a:custGeom>
            <a:avLst/>
            <a:gdLst/>
            <a:ahLst/>
            <a:cxnLst/>
            <a:rect l="l" t="t" r="r" b="b"/>
            <a:pathLst>
              <a:path w="61438" h="59512">
                <a:moveTo>
                  <a:pt x="6720" y="47030"/>
                </a:moveTo>
                <a:lnTo>
                  <a:pt x="7679" y="47030"/>
                </a:lnTo>
                <a:lnTo>
                  <a:pt x="8638" y="46070"/>
                </a:lnTo>
                <a:lnTo>
                  <a:pt x="9602" y="46070"/>
                </a:lnTo>
                <a:lnTo>
                  <a:pt x="13441" y="47030"/>
                </a:lnTo>
                <a:lnTo>
                  <a:pt x="18240" y="48950"/>
                </a:lnTo>
                <a:lnTo>
                  <a:pt x="38397" y="53751"/>
                </a:lnTo>
                <a:lnTo>
                  <a:pt x="45116" y="56631"/>
                </a:lnTo>
                <a:lnTo>
                  <a:pt x="49917" y="57591"/>
                </a:lnTo>
                <a:lnTo>
                  <a:pt x="55677" y="57591"/>
                </a:lnTo>
                <a:lnTo>
                  <a:pt x="57598" y="56631"/>
                </a:lnTo>
                <a:lnTo>
                  <a:pt x="58558" y="54711"/>
                </a:lnTo>
                <a:lnTo>
                  <a:pt x="60478" y="53751"/>
                </a:lnTo>
                <a:lnTo>
                  <a:pt x="61438" y="51831"/>
                </a:lnTo>
                <a:lnTo>
                  <a:pt x="61438" y="45110"/>
                </a:lnTo>
                <a:lnTo>
                  <a:pt x="58558" y="41269"/>
                </a:lnTo>
                <a:lnTo>
                  <a:pt x="53757" y="35509"/>
                </a:lnTo>
                <a:lnTo>
                  <a:pt x="50903" y="32843"/>
                </a:lnTo>
                <a:lnTo>
                  <a:pt x="41882" y="25827"/>
                </a:lnTo>
                <a:lnTo>
                  <a:pt x="28800" y="17266"/>
                </a:lnTo>
                <a:lnTo>
                  <a:pt x="39355" y="20147"/>
                </a:lnTo>
                <a:lnTo>
                  <a:pt x="47036" y="22067"/>
                </a:lnTo>
                <a:lnTo>
                  <a:pt x="49917" y="23027"/>
                </a:lnTo>
                <a:lnTo>
                  <a:pt x="52797" y="23987"/>
                </a:lnTo>
                <a:lnTo>
                  <a:pt x="57598" y="23987"/>
                </a:lnTo>
                <a:lnTo>
                  <a:pt x="58558" y="23027"/>
                </a:lnTo>
                <a:lnTo>
                  <a:pt x="59518" y="22067"/>
                </a:lnTo>
                <a:lnTo>
                  <a:pt x="60478" y="21107"/>
                </a:lnTo>
                <a:lnTo>
                  <a:pt x="61438" y="20147"/>
                </a:lnTo>
                <a:lnTo>
                  <a:pt x="61438" y="16306"/>
                </a:lnTo>
                <a:lnTo>
                  <a:pt x="60478" y="13426"/>
                </a:lnTo>
                <a:lnTo>
                  <a:pt x="58558" y="11506"/>
                </a:lnTo>
                <a:lnTo>
                  <a:pt x="55677" y="7680"/>
                </a:lnTo>
                <a:lnTo>
                  <a:pt x="51837" y="3840"/>
                </a:lnTo>
                <a:lnTo>
                  <a:pt x="46076" y="960"/>
                </a:lnTo>
                <a:lnTo>
                  <a:pt x="45116" y="2865"/>
                </a:lnTo>
                <a:lnTo>
                  <a:pt x="49917" y="6705"/>
                </a:lnTo>
                <a:lnTo>
                  <a:pt x="52797" y="8625"/>
                </a:lnTo>
                <a:lnTo>
                  <a:pt x="52797" y="9585"/>
                </a:lnTo>
                <a:lnTo>
                  <a:pt x="53757" y="10546"/>
                </a:lnTo>
                <a:lnTo>
                  <a:pt x="53757" y="13426"/>
                </a:lnTo>
                <a:lnTo>
                  <a:pt x="49917" y="13426"/>
                </a:lnTo>
                <a:lnTo>
                  <a:pt x="46076" y="12466"/>
                </a:lnTo>
                <a:lnTo>
                  <a:pt x="40320" y="11506"/>
                </a:lnTo>
                <a:lnTo>
                  <a:pt x="958" y="0"/>
                </a:lnTo>
                <a:lnTo>
                  <a:pt x="958" y="9585"/>
                </a:lnTo>
                <a:lnTo>
                  <a:pt x="5762" y="11506"/>
                </a:lnTo>
                <a:lnTo>
                  <a:pt x="15358" y="14386"/>
                </a:lnTo>
                <a:lnTo>
                  <a:pt x="23038" y="16306"/>
                </a:lnTo>
                <a:lnTo>
                  <a:pt x="26878" y="19187"/>
                </a:lnTo>
                <a:lnTo>
                  <a:pt x="31676" y="22067"/>
                </a:lnTo>
                <a:lnTo>
                  <a:pt x="36479" y="24947"/>
                </a:lnTo>
                <a:lnTo>
                  <a:pt x="41279" y="28788"/>
                </a:lnTo>
                <a:lnTo>
                  <a:pt x="46076" y="32628"/>
                </a:lnTo>
                <a:lnTo>
                  <a:pt x="49917" y="35509"/>
                </a:lnTo>
                <a:lnTo>
                  <a:pt x="50877" y="38389"/>
                </a:lnTo>
                <a:lnTo>
                  <a:pt x="52797" y="40309"/>
                </a:lnTo>
                <a:lnTo>
                  <a:pt x="52797" y="46070"/>
                </a:lnTo>
                <a:lnTo>
                  <a:pt x="51837" y="47030"/>
                </a:lnTo>
                <a:lnTo>
                  <a:pt x="48956" y="47030"/>
                </a:lnTo>
                <a:lnTo>
                  <a:pt x="45116" y="46070"/>
                </a:lnTo>
                <a:lnTo>
                  <a:pt x="39355" y="44150"/>
                </a:lnTo>
                <a:lnTo>
                  <a:pt x="18240" y="38389"/>
                </a:lnTo>
                <a:lnTo>
                  <a:pt x="11519" y="36469"/>
                </a:lnTo>
                <a:lnTo>
                  <a:pt x="7679" y="35509"/>
                </a:lnTo>
                <a:lnTo>
                  <a:pt x="1917" y="35509"/>
                </a:lnTo>
                <a:lnTo>
                  <a:pt x="958" y="37429"/>
                </a:lnTo>
                <a:lnTo>
                  <a:pt x="0" y="38389"/>
                </a:lnTo>
                <a:lnTo>
                  <a:pt x="0" y="43190"/>
                </a:lnTo>
                <a:lnTo>
                  <a:pt x="958" y="46070"/>
                </a:lnTo>
                <a:lnTo>
                  <a:pt x="2881" y="48950"/>
                </a:lnTo>
                <a:lnTo>
                  <a:pt x="4797" y="52791"/>
                </a:lnTo>
                <a:lnTo>
                  <a:pt x="8638" y="55671"/>
                </a:lnTo>
                <a:lnTo>
                  <a:pt x="13441" y="59512"/>
                </a:lnTo>
                <a:lnTo>
                  <a:pt x="15358" y="57591"/>
                </a:lnTo>
                <a:lnTo>
                  <a:pt x="10561" y="53751"/>
                </a:lnTo>
                <a:lnTo>
                  <a:pt x="8638" y="51831"/>
                </a:lnTo>
                <a:lnTo>
                  <a:pt x="7679" y="50871"/>
                </a:lnTo>
                <a:lnTo>
                  <a:pt x="6720" y="49910"/>
                </a:lnTo>
                <a:lnTo>
                  <a:pt x="6720" y="470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" name="object 255"/>
          <p:cNvSpPr/>
          <p:nvPr/>
        </p:nvSpPr>
        <p:spPr>
          <a:xfrm>
            <a:off x="1479554" y="1566443"/>
            <a:ext cx="59518" cy="52806"/>
          </a:xfrm>
          <a:custGeom>
            <a:avLst/>
            <a:gdLst/>
            <a:ahLst/>
            <a:cxnLst/>
            <a:rect l="l" t="t" r="r" b="b"/>
            <a:pathLst>
              <a:path w="59518" h="52806">
                <a:moveTo>
                  <a:pt x="15358" y="9601"/>
                </a:moveTo>
                <a:lnTo>
                  <a:pt x="15358" y="8641"/>
                </a:lnTo>
                <a:lnTo>
                  <a:pt x="16317" y="8641"/>
                </a:lnTo>
                <a:lnTo>
                  <a:pt x="16317" y="4800"/>
                </a:lnTo>
                <a:lnTo>
                  <a:pt x="15358" y="3840"/>
                </a:lnTo>
                <a:lnTo>
                  <a:pt x="12476" y="2880"/>
                </a:lnTo>
                <a:lnTo>
                  <a:pt x="10561" y="960"/>
                </a:lnTo>
                <a:lnTo>
                  <a:pt x="7679" y="0"/>
                </a:lnTo>
                <a:lnTo>
                  <a:pt x="2881" y="0"/>
                </a:lnTo>
                <a:lnTo>
                  <a:pt x="1917" y="960"/>
                </a:lnTo>
                <a:lnTo>
                  <a:pt x="958" y="1920"/>
                </a:lnTo>
                <a:lnTo>
                  <a:pt x="0" y="2880"/>
                </a:lnTo>
                <a:lnTo>
                  <a:pt x="0" y="7680"/>
                </a:lnTo>
                <a:lnTo>
                  <a:pt x="958" y="10561"/>
                </a:lnTo>
                <a:lnTo>
                  <a:pt x="3838" y="13441"/>
                </a:lnTo>
                <a:lnTo>
                  <a:pt x="9244" y="18968"/>
                </a:lnTo>
                <a:lnTo>
                  <a:pt x="18836" y="26524"/>
                </a:lnTo>
                <a:lnTo>
                  <a:pt x="31676" y="34564"/>
                </a:lnTo>
                <a:lnTo>
                  <a:pt x="0" y="24963"/>
                </a:lnTo>
                <a:lnTo>
                  <a:pt x="2881" y="47990"/>
                </a:lnTo>
                <a:lnTo>
                  <a:pt x="5762" y="47990"/>
                </a:lnTo>
                <a:lnTo>
                  <a:pt x="5762" y="45125"/>
                </a:lnTo>
                <a:lnTo>
                  <a:pt x="4797" y="43205"/>
                </a:lnTo>
                <a:lnTo>
                  <a:pt x="4797" y="41285"/>
                </a:lnTo>
                <a:lnTo>
                  <a:pt x="5762" y="40309"/>
                </a:lnTo>
                <a:lnTo>
                  <a:pt x="5762" y="39364"/>
                </a:lnTo>
                <a:lnTo>
                  <a:pt x="6720" y="38404"/>
                </a:lnTo>
                <a:lnTo>
                  <a:pt x="13441" y="38404"/>
                </a:lnTo>
                <a:lnTo>
                  <a:pt x="18240" y="40309"/>
                </a:lnTo>
                <a:lnTo>
                  <a:pt x="59518" y="52806"/>
                </a:lnTo>
                <a:lnTo>
                  <a:pt x="59518" y="42245"/>
                </a:lnTo>
                <a:lnTo>
                  <a:pt x="50877" y="40309"/>
                </a:lnTo>
                <a:lnTo>
                  <a:pt x="49917" y="40309"/>
                </a:lnTo>
                <a:lnTo>
                  <a:pt x="47036" y="38404"/>
                </a:lnTo>
                <a:lnTo>
                  <a:pt x="42237" y="36484"/>
                </a:lnTo>
                <a:lnTo>
                  <a:pt x="38397" y="35524"/>
                </a:lnTo>
                <a:lnTo>
                  <a:pt x="35516" y="33604"/>
                </a:lnTo>
                <a:lnTo>
                  <a:pt x="32641" y="32644"/>
                </a:lnTo>
                <a:lnTo>
                  <a:pt x="24961" y="27843"/>
                </a:lnTo>
                <a:lnTo>
                  <a:pt x="20157" y="24002"/>
                </a:lnTo>
                <a:lnTo>
                  <a:pt x="15358" y="20162"/>
                </a:lnTo>
                <a:lnTo>
                  <a:pt x="12476" y="18242"/>
                </a:lnTo>
                <a:lnTo>
                  <a:pt x="10561" y="16322"/>
                </a:lnTo>
                <a:lnTo>
                  <a:pt x="10561" y="15361"/>
                </a:lnTo>
                <a:lnTo>
                  <a:pt x="9602" y="14401"/>
                </a:lnTo>
                <a:lnTo>
                  <a:pt x="9602" y="12481"/>
                </a:lnTo>
                <a:lnTo>
                  <a:pt x="10561" y="11521"/>
                </a:lnTo>
                <a:lnTo>
                  <a:pt x="11519" y="11521"/>
                </a:lnTo>
                <a:lnTo>
                  <a:pt x="13441" y="10561"/>
                </a:lnTo>
                <a:lnTo>
                  <a:pt x="14400" y="10561"/>
                </a:lnTo>
                <a:lnTo>
                  <a:pt x="15358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" name="object 256"/>
          <p:cNvSpPr/>
          <p:nvPr/>
        </p:nvSpPr>
        <p:spPr>
          <a:xfrm>
            <a:off x="1452675" y="1531894"/>
            <a:ext cx="88317" cy="31668"/>
          </a:xfrm>
          <a:custGeom>
            <a:avLst/>
            <a:gdLst/>
            <a:ahLst/>
            <a:cxnLst/>
            <a:rect l="l" t="t" r="r" b="b"/>
            <a:pathLst>
              <a:path w="88317" h="31668">
                <a:moveTo>
                  <a:pt x="13437" y="6705"/>
                </a:moveTo>
                <a:lnTo>
                  <a:pt x="13437" y="4785"/>
                </a:lnTo>
                <a:lnTo>
                  <a:pt x="12478" y="3840"/>
                </a:lnTo>
                <a:lnTo>
                  <a:pt x="11519" y="1904"/>
                </a:lnTo>
                <a:lnTo>
                  <a:pt x="10561" y="944"/>
                </a:lnTo>
                <a:lnTo>
                  <a:pt x="8638" y="0"/>
                </a:lnTo>
                <a:lnTo>
                  <a:pt x="4799" y="0"/>
                </a:lnTo>
                <a:lnTo>
                  <a:pt x="3840" y="944"/>
                </a:lnTo>
                <a:lnTo>
                  <a:pt x="1917" y="1904"/>
                </a:lnTo>
                <a:lnTo>
                  <a:pt x="958" y="3840"/>
                </a:lnTo>
                <a:lnTo>
                  <a:pt x="0" y="4785"/>
                </a:lnTo>
                <a:lnTo>
                  <a:pt x="0" y="8625"/>
                </a:lnTo>
                <a:lnTo>
                  <a:pt x="958" y="10546"/>
                </a:lnTo>
                <a:lnTo>
                  <a:pt x="1917" y="11506"/>
                </a:lnTo>
                <a:lnTo>
                  <a:pt x="3840" y="12466"/>
                </a:lnTo>
                <a:lnTo>
                  <a:pt x="4799" y="13426"/>
                </a:lnTo>
                <a:lnTo>
                  <a:pt x="8638" y="13426"/>
                </a:lnTo>
                <a:lnTo>
                  <a:pt x="10561" y="12466"/>
                </a:lnTo>
                <a:lnTo>
                  <a:pt x="11519" y="11506"/>
                </a:lnTo>
                <a:lnTo>
                  <a:pt x="12478" y="10546"/>
                </a:lnTo>
                <a:lnTo>
                  <a:pt x="13437" y="8625"/>
                </a:lnTo>
                <a:lnTo>
                  <a:pt x="13437" y="6705"/>
                </a:lnTo>
                <a:close/>
              </a:path>
              <a:path w="88317" h="31668">
                <a:moveTo>
                  <a:pt x="31676" y="21107"/>
                </a:moveTo>
                <a:lnTo>
                  <a:pt x="32641" y="20147"/>
                </a:lnTo>
                <a:lnTo>
                  <a:pt x="33599" y="19187"/>
                </a:lnTo>
                <a:lnTo>
                  <a:pt x="39355" y="19187"/>
                </a:lnTo>
                <a:lnTo>
                  <a:pt x="44160" y="21107"/>
                </a:lnTo>
                <a:lnTo>
                  <a:pt x="73915" y="29748"/>
                </a:lnTo>
                <a:lnTo>
                  <a:pt x="77756" y="30708"/>
                </a:lnTo>
                <a:lnTo>
                  <a:pt x="80636" y="31668"/>
                </a:lnTo>
                <a:lnTo>
                  <a:pt x="83516" y="31668"/>
                </a:lnTo>
                <a:lnTo>
                  <a:pt x="85436" y="30708"/>
                </a:lnTo>
                <a:lnTo>
                  <a:pt x="86397" y="29748"/>
                </a:lnTo>
                <a:lnTo>
                  <a:pt x="87357" y="27828"/>
                </a:lnTo>
                <a:lnTo>
                  <a:pt x="88317" y="26868"/>
                </a:lnTo>
                <a:lnTo>
                  <a:pt x="88317" y="22067"/>
                </a:lnTo>
                <a:lnTo>
                  <a:pt x="86397" y="19187"/>
                </a:lnTo>
                <a:lnTo>
                  <a:pt x="84476" y="16306"/>
                </a:lnTo>
                <a:lnTo>
                  <a:pt x="81596" y="12466"/>
                </a:lnTo>
                <a:lnTo>
                  <a:pt x="77756" y="8625"/>
                </a:lnTo>
                <a:lnTo>
                  <a:pt x="72955" y="5745"/>
                </a:lnTo>
                <a:lnTo>
                  <a:pt x="71039" y="8625"/>
                </a:lnTo>
                <a:lnTo>
                  <a:pt x="74875" y="10546"/>
                </a:lnTo>
                <a:lnTo>
                  <a:pt x="77756" y="13426"/>
                </a:lnTo>
                <a:lnTo>
                  <a:pt x="79676" y="16306"/>
                </a:lnTo>
                <a:lnTo>
                  <a:pt x="80636" y="16306"/>
                </a:lnTo>
                <a:lnTo>
                  <a:pt x="80636" y="20147"/>
                </a:lnTo>
                <a:lnTo>
                  <a:pt x="75835" y="20147"/>
                </a:lnTo>
                <a:lnTo>
                  <a:pt x="72955" y="19187"/>
                </a:lnTo>
                <a:lnTo>
                  <a:pt x="26878" y="5745"/>
                </a:lnTo>
                <a:lnTo>
                  <a:pt x="29760" y="28788"/>
                </a:lnTo>
                <a:lnTo>
                  <a:pt x="32641" y="28788"/>
                </a:lnTo>
                <a:lnTo>
                  <a:pt x="32641" y="25907"/>
                </a:lnTo>
                <a:lnTo>
                  <a:pt x="31676" y="23987"/>
                </a:lnTo>
                <a:lnTo>
                  <a:pt x="31676" y="211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" name="object 257"/>
          <p:cNvSpPr/>
          <p:nvPr/>
        </p:nvSpPr>
        <p:spPr>
          <a:xfrm>
            <a:off x="1479554" y="1469486"/>
            <a:ext cx="61438" cy="59527"/>
          </a:xfrm>
          <a:custGeom>
            <a:avLst/>
            <a:gdLst/>
            <a:ahLst/>
            <a:cxnLst/>
            <a:rect l="l" t="t" r="r" b="b"/>
            <a:pathLst>
              <a:path w="61438" h="59527">
                <a:moveTo>
                  <a:pt x="5762" y="47030"/>
                </a:moveTo>
                <a:lnTo>
                  <a:pt x="6720" y="46070"/>
                </a:lnTo>
                <a:lnTo>
                  <a:pt x="7679" y="45125"/>
                </a:lnTo>
                <a:lnTo>
                  <a:pt x="10561" y="45125"/>
                </a:lnTo>
                <a:lnTo>
                  <a:pt x="13441" y="46070"/>
                </a:lnTo>
                <a:lnTo>
                  <a:pt x="18240" y="47030"/>
                </a:lnTo>
                <a:lnTo>
                  <a:pt x="59518" y="59527"/>
                </a:lnTo>
                <a:lnTo>
                  <a:pt x="59518" y="48966"/>
                </a:lnTo>
                <a:lnTo>
                  <a:pt x="48956" y="46070"/>
                </a:lnTo>
                <a:lnTo>
                  <a:pt x="44160" y="45125"/>
                </a:lnTo>
                <a:lnTo>
                  <a:pt x="40320" y="43190"/>
                </a:lnTo>
                <a:lnTo>
                  <a:pt x="36479" y="41285"/>
                </a:lnTo>
                <a:lnTo>
                  <a:pt x="28800" y="36484"/>
                </a:lnTo>
                <a:lnTo>
                  <a:pt x="23038" y="33604"/>
                </a:lnTo>
                <a:lnTo>
                  <a:pt x="19199" y="29763"/>
                </a:lnTo>
                <a:lnTo>
                  <a:pt x="14400" y="25923"/>
                </a:lnTo>
                <a:lnTo>
                  <a:pt x="10561" y="23042"/>
                </a:lnTo>
                <a:lnTo>
                  <a:pt x="8638" y="19202"/>
                </a:lnTo>
                <a:lnTo>
                  <a:pt x="7679" y="18242"/>
                </a:lnTo>
                <a:lnTo>
                  <a:pt x="7679" y="13441"/>
                </a:lnTo>
                <a:lnTo>
                  <a:pt x="8638" y="13441"/>
                </a:lnTo>
                <a:lnTo>
                  <a:pt x="8638" y="12481"/>
                </a:lnTo>
                <a:lnTo>
                  <a:pt x="14400" y="12481"/>
                </a:lnTo>
                <a:lnTo>
                  <a:pt x="18240" y="13441"/>
                </a:lnTo>
                <a:lnTo>
                  <a:pt x="44160" y="21122"/>
                </a:lnTo>
                <a:lnTo>
                  <a:pt x="49917" y="23042"/>
                </a:lnTo>
                <a:lnTo>
                  <a:pt x="53757" y="24002"/>
                </a:lnTo>
                <a:lnTo>
                  <a:pt x="57598" y="24002"/>
                </a:lnTo>
                <a:lnTo>
                  <a:pt x="58558" y="23042"/>
                </a:lnTo>
                <a:lnTo>
                  <a:pt x="59518" y="22082"/>
                </a:lnTo>
                <a:lnTo>
                  <a:pt x="60478" y="21122"/>
                </a:lnTo>
                <a:lnTo>
                  <a:pt x="61438" y="20162"/>
                </a:lnTo>
                <a:lnTo>
                  <a:pt x="61438" y="16322"/>
                </a:lnTo>
                <a:lnTo>
                  <a:pt x="60478" y="13441"/>
                </a:lnTo>
                <a:lnTo>
                  <a:pt x="58558" y="11521"/>
                </a:lnTo>
                <a:lnTo>
                  <a:pt x="55677" y="7680"/>
                </a:lnTo>
                <a:lnTo>
                  <a:pt x="51837" y="3840"/>
                </a:lnTo>
                <a:lnTo>
                  <a:pt x="46076" y="0"/>
                </a:lnTo>
                <a:lnTo>
                  <a:pt x="44160" y="1920"/>
                </a:lnTo>
                <a:lnTo>
                  <a:pt x="47996" y="4800"/>
                </a:lnTo>
                <a:lnTo>
                  <a:pt x="50877" y="6720"/>
                </a:lnTo>
                <a:lnTo>
                  <a:pt x="52797" y="9601"/>
                </a:lnTo>
                <a:lnTo>
                  <a:pt x="53757" y="10561"/>
                </a:lnTo>
                <a:lnTo>
                  <a:pt x="53757" y="12481"/>
                </a:lnTo>
                <a:lnTo>
                  <a:pt x="48956" y="12481"/>
                </a:lnTo>
                <a:lnTo>
                  <a:pt x="46076" y="11521"/>
                </a:lnTo>
                <a:lnTo>
                  <a:pt x="18240" y="3840"/>
                </a:lnTo>
                <a:lnTo>
                  <a:pt x="13441" y="1920"/>
                </a:lnTo>
                <a:lnTo>
                  <a:pt x="2881" y="1920"/>
                </a:lnTo>
                <a:lnTo>
                  <a:pt x="1917" y="3840"/>
                </a:lnTo>
                <a:lnTo>
                  <a:pt x="0" y="4800"/>
                </a:lnTo>
                <a:lnTo>
                  <a:pt x="0" y="13441"/>
                </a:lnTo>
                <a:lnTo>
                  <a:pt x="1917" y="17282"/>
                </a:lnTo>
                <a:lnTo>
                  <a:pt x="5762" y="22082"/>
                </a:lnTo>
                <a:lnTo>
                  <a:pt x="7864" y="24102"/>
                </a:lnTo>
                <a:lnTo>
                  <a:pt x="16471" y="31271"/>
                </a:lnTo>
                <a:lnTo>
                  <a:pt x="29759" y="40325"/>
                </a:lnTo>
                <a:lnTo>
                  <a:pt x="0" y="31683"/>
                </a:lnTo>
                <a:lnTo>
                  <a:pt x="3838" y="54711"/>
                </a:lnTo>
                <a:lnTo>
                  <a:pt x="5762" y="54711"/>
                </a:lnTo>
                <a:lnTo>
                  <a:pt x="5762" y="470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" name="object 258"/>
          <p:cNvSpPr/>
          <p:nvPr/>
        </p:nvSpPr>
        <p:spPr>
          <a:xfrm>
            <a:off x="1479554" y="1393652"/>
            <a:ext cx="37438" cy="61432"/>
          </a:xfrm>
          <a:custGeom>
            <a:avLst/>
            <a:gdLst/>
            <a:ahLst/>
            <a:cxnLst/>
            <a:rect l="l" t="t" r="r" b="b"/>
            <a:pathLst>
              <a:path w="37438" h="61432">
                <a:moveTo>
                  <a:pt x="15358" y="11521"/>
                </a:moveTo>
                <a:lnTo>
                  <a:pt x="12476" y="11521"/>
                </a:lnTo>
                <a:lnTo>
                  <a:pt x="10561" y="12481"/>
                </a:lnTo>
                <a:lnTo>
                  <a:pt x="10561" y="1920"/>
                </a:lnTo>
                <a:lnTo>
                  <a:pt x="3838" y="0"/>
                </a:lnTo>
                <a:lnTo>
                  <a:pt x="3838" y="17266"/>
                </a:lnTo>
                <a:lnTo>
                  <a:pt x="1917" y="19202"/>
                </a:lnTo>
                <a:lnTo>
                  <a:pt x="958" y="21107"/>
                </a:lnTo>
                <a:lnTo>
                  <a:pt x="958" y="23987"/>
                </a:lnTo>
                <a:lnTo>
                  <a:pt x="0" y="25923"/>
                </a:lnTo>
                <a:lnTo>
                  <a:pt x="0" y="40325"/>
                </a:lnTo>
                <a:lnTo>
                  <a:pt x="1917" y="47990"/>
                </a:lnTo>
                <a:lnTo>
                  <a:pt x="6720" y="53751"/>
                </a:lnTo>
                <a:lnTo>
                  <a:pt x="11519" y="59512"/>
                </a:lnTo>
                <a:lnTo>
                  <a:pt x="17282" y="61432"/>
                </a:lnTo>
                <a:lnTo>
                  <a:pt x="27837" y="61432"/>
                </a:lnTo>
                <a:lnTo>
                  <a:pt x="30717" y="60472"/>
                </a:lnTo>
                <a:lnTo>
                  <a:pt x="34558" y="57591"/>
                </a:lnTo>
                <a:lnTo>
                  <a:pt x="37438" y="54711"/>
                </a:lnTo>
                <a:lnTo>
                  <a:pt x="34558" y="47030"/>
                </a:lnTo>
                <a:lnTo>
                  <a:pt x="31676" y="48950"/>
                </a:lnTo>
                <a:lnTo>
                  <a:pt x="28800" y="49911"/>
                </a:lnTo>
                <a:lnTo>
                  <a:pt x="20157" y="49911"/>
                </a:lnTo>
                <a:lnTo>
                  <a:pt x="15358" y="48950"/>
                </a:lnTo>
                <a:lnTo>
                  <a:pt x="10561" y="45110"/>
                </a:lnTo>
                <a:lnTo>
                  <a:pt x="4797" y="42230"/>
                </a:lnTo>
                <a:lnTo>
                  <a:pt x="2881" y="38389"/>
                </a:lnTo>
                <a:lnTo>
                  <a:pt x="2881" y="29763"/>
                </a:lnTo>
                <a:lnTo>
                  <a:pt x="3838" y="27828"/>
                </a:lnTo>
                <a:lnTo>
                  <a:pt x="5762" y="25923"/>
                </a:lnTo>
                <a:lnTo>
                  <a:pt x="7679" y="23042"/>
                </a:lnTo>
                <a:lnTo>
                  <a:pt x="10561" y="22082"/>
                </a:lnTo>
                <a:lnTo>
                  <a:pt x="15358" y="22082"/>
                </a:lnTo>
                <a:lnTo>
                  <a:pt x="18240" y="23042"/>
                </a:lnTo>
                <a:lnTo>
                  <a:pt x="17282" y="11521"/>
                </a:lnTo>
                <a:lnTo>
                  <a:pt x="15358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" name="object 259"/>
          <p:cNvSpPr/>
          <p:nvPr/>
        </p:nvSpPr>
        <p:spPr>
          <a:xfrm>
            <a:off x="1496836" y="1405173"/>
            <a:ext cx="64318" cy="62392"/>
          </a:xfrm>
          <a:custGeom>
            <a:avLst/>
            <a:gdLst/>
            <a:ahLst/>
            <a:cxnLst/>
            <a:rect l="l" t="t" r="r" b="b"/>
            <a:pathLst>
              <a:path w="64318" h="62392">
                <a:moveTo>
                  <a:pt x="29754" y="46070"/>
                </a:moveTo>
                <a:lnTo>
                  <a:pt x="31674" y="47990"/>
                </a:lnTo>
                <a:lnTo>
                  <a:pt x="37435" y="47990"/>
                </a:lnTo>
                <a:lnTo>
                  <a:pt x="38395" y="47030"/>
                </a:lnTo>
                <a:lnTo>
                  <a:pt x="40315" y="45110"/>
                </a:lnTo>
                <a:lnTo>
                  <a:pt x="43196" y="50871"/>
                </a:lnTo>
                <a:lnTo>
                  <a:pt x="46076" y="54711"/>
                </a:lnTo>
                <a:lnTo>
                  <a:pt x="46076" y="55671"/>
                </a:lnTo>
                <a:lnTo>
                  <a:pt x="47996" y="57591"/>
                </a:lnTo>
                <a:lnTo>
                  <a:pt x="49917" y="58552"/>
                </a:lnTo>
                <a:lnTo>
                  <a:pt x="51837" y="60472"/>
                </a:lnTo>
                <a:lnTo>
                  <a:pt x="53757" y="61432"/>
                </a:lnTo>
                <a:lnTo>
                  <a:pt x="55677" y="62392"/>
                </a:lnTo>
                <a:lnTo>
                  <a:pt x="59518" y="62392"/>
                </a:lnTo>
                <a:lnTo>
                  <a:pt x="62398" y="61432"/>
                </a:lnTo>
                <a:lnTo>
                  <a:pt x="64318" y="59512"/>
                </a:lnTo>
                <a:lnTo>
                  <a:pt x="63358" y="49910"/>
                </a:lnTo>
                <a:lnTo>
                  <a:pt x="61438" y="51831"/>
                </a:lnTo>
                <a:lnTo>
                  <a:pt x="58558" y="53751"/>
                </a:lnTo>
                <a:lnTo>
                  <a:pt x="53757" y="53751"/>
                </a:lnTo>
                <a:lnTo>
                  <a:pt x="50877" y="52791"/>
                </a:lnTo>
                <a:lnTo>
                  <a:pt x="47996" y="50871"/>
                </a:lnTo>
                <a:lnTo>
                  <a:pt x="46076" y="48950"/>
                </a:lnTo>
                <a:lnTo>
                  <a:pt x="44156" y="46070"/>
                </a:lnTo>
                <a:lnTo>
                  <a:pt x="42236" y="42230"/>
                </a:lnTo>
                <a:lnTo>
                  <a:pt x="45116" y="31668"/>
                </a:lnTo>
                <a:lnTo>
                  <a:pt x="46076" y="2880"/>
                </a:lnTo>
                <a:lnTo>
                  <a:pt x="44156" y="5745"/>
                </a:lnTo>
                <a:lnTo>
                  <a:pt x="41276" y="7680"/>
                </a:lnTo>
                <a:lnTo>
                  <a:pt x="39355" y="12466"/>
                </a:lnTo>
                <a:lnTo>
                  <a:pt x="37435" y="19187"/>
                </a:lnTo>
                <a:lnTo>
                  <a:pt x="34555" y="32644"/>
                </a:lnTo>
                <a:lnTo>
                  <a:pt x="34555" y="35509"/>
                </a:lnTo>
                <a:lnTo>
                  <a:pt x="33595" y="37429"/>
                </a:lnTo>
                <a:lnTo>
                  <a:pt x="32634" y="38389"/>
                </a:lnTo>
                <a:lnTo>
                  <a:pt x="31674" y="39349"/>
                </a:lnTo>
                <a:lnTo>
                  <a:pt x="28794" y="39349"/>
                </a:lnTo>
                <a:lnTo>
                  <a:pt x="27834" y="38389"/>
                </a:lnTo>
                <a:lnTo>
                  <a:pt x="25914" y="35509"/>
                </a:lnTo>
                <a:lnTo>
                  <a:pt x="23996" y="32644"/>
                </a:lnTo>
                <a:lnTo>
                  <a:pt x="23038" y="27828"/>
                </a:lnTo>
                <a:lnTo>
                  <a:pt x="22073" y="19187"/>
                </a:lnTo>
                <a:lnTo>
                  <a:pt x="20156" y="12466"/>
                </a:lnTo>
                <a:lnTo>
                  <a:pt x="15358" y="6720"/>
                </a:lnTo>
                <a:lnTo>
                  <a:pt x="10555" y="1920"/>
                </a:lnTo>
                <a:lnTo>
                  <a:pt x="5756" y="0"/>
                </a:lnTo>
                <a:lnTo>
                  <a:pt x="0" y="0"/>
                </a:lnTo>
                <a:lnTo>
                  <a:pt x="958" y="11521"/>
                </a:lnTo>
                <a:lnTo>
                  <a:pt x="4797" y="12466"/>
                </a:lnTo>
                <a:lnTo>
                  <a:pt x="7679" y="13426"/>
                </a:lnTo>
                <a:lnTo>
                  <a:pt x="10555" y="14401"/>
                </a:lnTo>
                <a:lnTo>
                  <a:pt x="12476" y="16306"/>
                </a:lnTo>
                <a:lnTo>
                  <a:pt x="15358" y="17266"/>
                </a:lnTo>
                <a:lnTo>
                  <a:pt x="17276" y="19187"/>
                </a:lnTo>
                <a:lnTo>
                  <a:pt x="18234" y="21107"/>
                </a:lnTo>
                <a:lnTo>
                  <a:pt x="19197" y="23987"/>
                </a:lnTo>
                <a:lnTo>
                  <a:pt x="20156" y="25923"/>
                </a:lnTo>
                <a:lnTo>
                  <a:pt x="20156" y="30708"/>
                </a:lnTo>
                <a:lnTo>
                  <a:pt x="19197" y="33588"/>
                </a:lnTo>
                <a:lnTo>
                  <a:pt x="17276" y="35509"/>
                </a:lnTo>
                <a:lnTo>
                  <a:pt x="20156" y="43190"/>
                </a:lnTo>
                <a:lnTo>
                  <a:pt x="22073" y="39349"/>
                </a:lnTo>
                <a:lnTo>
                  <a:pt x="23038" y="34549"/>
                </a:lnTo>
                <a:lnTo>
                  <a:pt x="24955" y="40309"/>
                </a:lnTo>
                <a:lnTo>
                  <a:pt x="27834" y="44150"/>
                </a:lnTo>
                <a:lnTo>
                  <a:pt x="29754" y="46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" name="object 260"/>
          <p:cNvSpPr/>
          <p:nvPr/>
        </p:nvSpPr>
        <p:spPr>
          <a:xfrm>
            <a:off x="1541952" y="1407093"/>
            <a:ext cx="25923" cy="57591"/>
          </a:xfrm>
          <a:custGeom>
            <a:avLst/>
            <a:gdLst/>
            <a:ahLst/>
            <a:cxnLst/>
            <a:rect l="l" t="t" r="r" b="b"/>
            <a:pathLst>
              <a:path w="25923" h="57591">
                <a:moveTo>
                  <a:pt x="25923" y="26883"/>
                </a:moveTo>
                <a:lnTo>
                  <a:pt x="24963" y="21107"/>
                </a:lnTo>
                <a:lnTo>
                  <a:pt x="24003" y="15346"/>
                </a:lnTo>
                <a:lnTo>
                  <a:pt x="22082" y="10546"/>
                </a:lnTo>
                <a:lnTo>
                  <a:pt x="19202" y="6720"/>
                </a:lnTo>
                <a:lnTo>
                  <a:pt x="16322" y="3825"/>
                </a:lnTo>
                <a:lnTo>
                  <a:pt x="13441" y="960"/>
                </a:lnTo>
                <a:lnTo>
                  <a:pt x="10561" y="0"/>
                </a:lnTo>
                <a:lnTo>
                  <a:pt x="3840" y="0"/>
                </a:lnTo>
                <a:lnTo>
                  <a:pt x="960" y="960"/>
                </a:lnTo>
                <a:lnTo>
                  <a:pt x="0" y="29748"/>
                </a:lnTo>
                <a:lnTo>
                  <a:pt x="1920" y="23042"/>
                </a:lnTo>
                <a:lnTo>
                  <a:pt x="1920" y="20162"/>
                </a:lnTo>
                <a:lnTo>
                  <a:pt x="2880" y="15346"/>
                </a:lnTo>
                <a:lnTo>
                  <a:pt x="3840" y="12481"/>
                </a:lnTo>
                <a:lnTo>
                  <a:pt x="5760" y="10546"/>
                </a:lnTo>
                <a:lnTo>
                  <a:pt x="7680" y="8641"/>
                </a:lnTo>
                <a:lnTo>
                  <a:pt x="8641" y="7665"/>
                </a:lnTo>
                <a:lnTo>
                  <a:pt x="14401" y="7665"/>
                </a:lnTo>
                <a:lnTo>
                  <a:pt x="17282" y="10546"/>
                </a:lnTo>
                <a:lnTo>
                  <a:pt x="19202" y="14386"/>
                </a:lnTo>
                <a:lnTo>
                  <a:pt x="21122" y="19187"/>
                </a:lnTo>
                <a:lnTo>
                  <a:pt x="22082" y="24947"/>
                </a:lnTo>
                <a:lnTo>
                  <a:pt x="22082" y="38389"/>
                </a:lnTo>
                <a:lnTo>
                  <a:pt x="21122" y="44150"/>
                </a:lnTo>
                <a:lnTo>
                  <a:pt x="18242" y="47990"/>
                </a:lnTo>
                <a:lnTo>
                  <a:pt x="19202" y="57591"/>
                </a:lnTo>
                <a:lnTo>
                  <a:pt x="21122" y="55671"/>
                </a:lnTo>
                <a:lnTo>
                  <a:pt x="23042" y="51831"/>
                </a:lnTo>
                <a:lnTo>
                  <a:pt x="24003" y="47990"/>
                </a:lnTo>
                <a:lnTo>
                  <a:pt x="25923" y="43190"/>
                </a:lnTo>
                <a:lnTo>
                  <a:pt x="25923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" name="object 261"/>
          <p:cNvSpPr/>
          <p:nvPr/>
        </p:nvSpPr>
        <p:spPr>
          <a:xfrm>
            <a:off x="1479554" y="1313002"/>
            <a:ext cx="61438" cy="50886"/>
          </a:xfrm>
          <a:custGeom>
            <a:avLst/>
            <a:gdLst/>
            <a:ahLst/>
            <a:cxnLst/>
            <a:rect l="l" t="t" r="r" b="b"/>
            <a:pathLst>
              <a:path w="61438" h="50886">
                <a:moveTo>
                  <a:pt x="4797" y="12496"/>
                </a:moveTo>
                <a:lnTo>
                  <a:pt x="6720" y="10561"/>
                </a:lnTo>
                <a:lnTo>
                  <a:pt x="9602" y="7680"/>
                </a:lnTo>
                <a:lnTo>
                  <a:pt x="14400" y="6720"/>
                </a:lnTo>
                <a:lnTo>
                  <a:pt x="20157" y="6720"/>
                </a:lnTo>
                <a:lnTo>
                  <a:pt x="20157" y="3840"/>
                </a:lnTo>
                <a:lnTo>
                  <a:pt x="0" y="0"/>
                </a:lnTo>
                <a:lnTo>
                  <a:pt x="0" y="2895"/>
                </a:lnTo>
                <a:lnTo>
                  <a:pt x="1917" y="3840"/>
                </a:lnTo>
                <a:lnTo>
                  <a:pt x="2881" y="5775"/>
                </a:lnTo>
                <a:lnTo>
                  <a:pt x="2881" y="8656"/>
                </a:lnTo>
                <a:lnTo>
                  <a:pt x="1917" y="9616"/>
                </a:lnTo>
                <a:lnTo>
                  <a:pt x="1917" y="11521"/>
                </a:lnTo>
                <a:lnTo>
                  <a:pt x="958" y="14401"/>
                </a:lnTo>
                <a:lnTo>
                  <a:pt x="0" y="15361"/>
                </a:lnTo>
                <a:lnTo>
                  <a:pt x="0" y="24963"/>
                </a:lnTo>
                <a:lnTo>
                  <a:pt x="958" y="28803"/>
                </a:lnTo>
                <a:lnTo>
                  <a:pt x="3838" y="31683"/>
                </a:lnTo>
                <a:lnTo>
                  <a:pt x="6720" y="35524"/>
                </a:lnTo>
                <a:lnTo>
                  <a:pt x="10561" y="36484"/>
                </a:lnTo>
                <a:lnTo>
                  <a:pt x="19199" y="36484"/>
                </a:lnTo>
                <a:lnTo>
                  <a:pt x="22079" y="35524"/>
                </a:lnTo>
                <a:lnTo>
                  <a:pt x="23996" y="33604"/>
                </a:lnTo>
                <a:lnTo>
                  <a:pt x="27837" y="31683"/>
                </a:lnTo>
                <a:lnTo>
                  <a:pt x="32641" y="27843"/>
                </a:lnTo>
                <a:lnTo>
                  <a:pt x="37438" y="24002"/>
                </a:lnTo>
                <a:lnTo>
                  <a:pt x="40320" y="21122"/>
                </a:lnTo>
                <a:lnTo>
                  <a:pt x="43196" y="20177"/>
                </a:lnTo>
                <a:lnTo>
                  <a:pt x="45116" y="19217"/>
                </a:lnTo>
                <a:lnTo>
                  <a:pt x="46076" y="18242"/>
                </a:lnTo>
                <a:lnTo>
                  <a:pt x="50877" y="18242"/>
                </a:lnTo>
                <a:lnTo>
                  <a:pt x="53757" y="19217"/>
                </a:lnTo>
                <a:lnTo>
                  <a:pt x="55677" y="22082"/>
                </a:lnTo>
                <a:lnTo>
                  <a:pt x="56637" y="24002"/>
                </a:lnTo>
                <a:lnTo>
                  <a:pt x="57598" y="25923"/>
                </a:lnTo>
                <a:lnTo>
                  <a:pt x="57598" y="33604"/>
                </a:lnTo>
                <a:lnTo>
                  <a:pt x="56637" y="37444"/>
                </a:lnTo>
                <a:lnTo>
                  <a:pt x="53757" y="40325"/>
                </a:lnTo>
                <a:lnTo>
                  <a:pt x="50877" y="42245"/>
                </a:lnTo>
                <a:lnTo>
                  <a:pt x="46076" y="44165"/>
                </a:lnTo>
                <a:lnTo>
                  <a:pt x="39355" y="44165"/>
                </a:lnTo>
                <a:lnTo>
                  <a:pt x="39355" y="46085"/>
                </a:lnTo>
                <a:lnTo>
                  <a:pt x="61438" y="50886"/>
                </a:lnTo>
                <a:lnTo>
                  <a:pt x="61438" y="48005"/>
                </a:lnTo>
                <a:lnTo>
                  <a:pt x="58558" y="47045"/>
                </a:lnTo>
                <a:lnTo>
                  <a:pt x="57598" y="45125"/>
                </a:lnTo>
                <a:lnTo>
                  <a:pt x="57598" y="43205"/>
                </a:lnTo>
                <a:lnTo>
                  <a:pt x="58558" y="41285"/>
                </a:lnTo>
                <a:lnTo>
                  <a:pt x="58558" y="40325"/>
                </a:lnTo>
                <a:lnTo>
                  <a:pt x="60478" y="36484"/>
                </a:lnTo>
                <a:lnTo>
                  <a:pt x="61438" y="32644"/>
                </a:lnTo>
                <a:lnTo>
                  <a:pt x="61438" y="23058"/>
                </a:lnTo>
                <a:lnTo>
                  <a:pt x="59518" y="18242"/>
                </a:lnTo>
                <a:lnTo>
                  <a:pt x="55677" y="14401"/>
                </a:lnTo>
                <a:lnTo>
                  <a:pt x="51837" y="10561"/>
                </a:lnTo>
                <a:lnTo>
                  <a:pt x="47996" y="8656"/>
                </a:lnTo>
                <a:lnTo>
                  <a:pt x="40320" y="8656"/>
                </a:lnTo>
                <a:lnTo>
                  <a:pt x="37438" y="9616"/>
                </a:lnTo>
                <a:lnTo>
                  <a:pt x="34558" y="11521"/>
                </a:lnTo>
                <a:lnTo>
                  <a:pt x="31676" y="13441"/>
                </a:lnTo>
                <a:lnTo>
                  <a:pt x="26878" y="17282"/>
                </a:lnTo>
                <a:lnTo>
                  <a:pt x="20157" y="23058"/>
                </a:lnTo>
                <a:lnTo>
                  <a:pt x="18240" y="24963"/>
                </a:lnTo>
                <a:lnTo>
                  <a:pt x="16317" y="25923"/>
                </a:lnTo>
                <a:lnTo>
                  <a:pt x="14400" y="26898"/>
                </a:lnTo>
                <a:lnTo>
                  <a:pt x="13441" y="27843"/>
                </a:lnTo>
                <a:lnTo>
                  <a:pt x="8638" y="27843"/>
                </a:lnTo>
                <a:lnTo>
                  <a:pt x="6720" y="26898"/>
                </a:lnTo>
                <a:lnTo>
                  <a:pt x="4797" y="25923"/>
                </a:lnTo>
                <a:lnTo>
                  <a:pt x="3838" y="24002"/>
                </a:lnTo>
                <a:lnTo>
                  <a:pt x="2881" y="22082"/>
                </a:lnTo>
                <a:lnTo>
                  <a:pt x="2881" y="15361"/>
                </a:lnTo>
                <a:lnTo>
                  <a:pt x="4797" y="124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" name="object 262"/>
          <p:cNvSpPr/>
          <p:nvPr/>
        </p:nvSpPr>
        <p:spPr>
          <a:xfrm>
            <a:off x="1444995" y="1247729"/>
            <a:ext cx="95996" cy="59527"/>
          </a:xfrm>
          <a:custGeom>
            <a:avLst/>
            <a:gdLst/>
            <a:ahLst/>
            <a:cxnLst/>
            <a:rect l="l" t="t" r="r" b="b"/>
            <a:pathLst>
              <a:path w="95996" h="59527">
                <a:moveTo>
                  <a:pt x="7679" y="35524"/>
                </a:moveTo>
                <a:lnTo>
                  <a:pt x="10561" y="35524"/>
                </a:lnTo>
                <a:lnTo>
                  <a:pt x="18240" y="37444"/>
                </a:lnTo>
                <a:lnTo>
                  <a:pt x="94076" y="59527"/>
                </a:lnTo>
                <a:lnTo>
                  <a:pt x="94076" y="48966"/>
                </a:lnTo>
                <a:lnTo>
                  <a:pt x="80634" y="45125"/>
                </a:lnTo>
                <a:lnTo>
                  <a:pt x="76795" y="44165"/>
                </a:lnTo>
                <a:lnTo>
                  <a:pt x="72955" y="42245"/>
                </a:lnTo>
                <a:lnTo>
                  <a:pt x="70075" y="40325"/>
                </a:lnTo>
                <a:lnTo>
                  <a:pt x="60478" y="34564"/>
                </a:lnTo>
                <a:lnTo>
                  <a:pt x="54716" y="30723"/>
                </a:lnTo>
                <a:lnTo>
                  <a:pt x="53757" y="29763"/>
                </a:lnTo>
                <a:lnTo>
                  <a:pt x="48958" y="25923"/>
                </a:lnTo>
                <a:lnTo>
                  <a:pt x="45119" y="22082"/>
                </a:lnTo>
                <a:lnTo>
                  <a:pt x="43196" y="19202"/>
                </a:lnTo>
                <a:lnTo>
                  <a:pt x="42237" y="18242"/>
                </a:lnTo>
                <a:lnTo>
                  <a:pt x="42237" y="13441"/>
                </a:lnTo>
                <a:lnTo>
                  <a:pt x="43196" y="13441"/>
                </a:lnTo>
                <a:lnTo>
                  <a:pt x="43196" y="12481"/>
                </a:lnTo>
                <a:lnTo>
                  <a:pt x="48958" y="12481"/>
                </a:lnTo>
                <a:lnTo>
                  <a:pt x="52798" y="13441"/>
                </a:lnTo>
                <a:lnTo>
                  <a:pt x="78719" y="21122"/>
                </a:lnTo>
                <a:lnTo>
                  <a:pt x="84475" y="23042"/>
                </a:lnTo>
                <a:lnTo>
                  <a:pt x="88315" y="24002"/>
                </a:lnTo>
                <a:lnTo>
                  <a:pt x="92156" y="24002"/>
                </a:lnTo>
                <a:lnTo>
                  <a:pt x="93116" y="23042"/>
                </a:lnTo>
                <a:lnTo>
                  <a:pt x="94076" y="22082"/>
                </a:lnTo>
                <a:lnTo>
                  <a:pt x="95036" y="21122"/>
                </a:lnTo>
                <a:lnTo>
                  <a:pt x="95996" y="19202"/>
                </a:lnTo>
                <a:lnTo>
                  <a:pt x="95996" y="16322"/>
                </a:lnTo>
                <a:lnTo>
                  <a:pt x="95036" y="14401"/>
                </a:lnTo>
                <a:lnTo>
                  <a:pt x="94076" y="12481"/>
                </a:lnTo>
                <a:lnTo>
                  <a:pt x="93116" y="10561"/>
                </a:lnTo>
                <a:lnTo>
                  <a:pt x="91196" y="8641"/>
                </a:lnTo>
                <a:lnTo>
                  <a:pt x="88315" y="5760"/>
                </a:lnTo>
                <a:lnTo>
                  <a:pt x="85435" y="3840"/>
                </a:lnTo>
                <a:lnTo>
                  <a:pt x="82555" y="960"/>
                </a:lnTo>
                <a:lnTo>
                  <a:pt x="80634" y="0"/>
                </a:lnTo>
                <a:lnTo>
                  <a:pt x="78719" y="1920"/>
                </a:lnTo>
                <a:lnTo>
                  <a:pt x="82555" y="4800"/>
                </a:lnTo>
                <a:lnTo>
                  <a:pt x="85435" y="6720"/>
                </a:lnTo>
                <a:lnTo>
                  <a:pt x="87355" y="9601"/>
                </a:lnTo>
                <a:lnTo>
                  <a:pt x="88315" y="10561"/>
                </a:lnTo>
                <a:lnTo>
                  <a:pt x="88315" y="12481"/>
                </a:lnTo>
                <a:lnTo>
                  <a:pt x="87355" y="12481"/>
                </a:lnTo>
                <a:lnTo>
                  <a:pt x="87355" y="13441"/>
                </a:lnTo>
                <a:lnTo>
                  <a:pt x="85435" y="13441"/>
                </a:lnTo>
                <a:lnTo>
                  <a:pt x="83515" y="12481"/>
                </a:lnTo>
                <a:lnTo>
                  <a:pt x="80634" y="11521"/>
                </a:lnTo>
                <a:lnTo>
                  <a:pt x="52798" y="3840"/>
                </a:lnTo>
                <a:lnTo>
                  <a:pt x="48958" y="1920"/>
                </a:lnTo>
                <a:lnTo>
                  <a:pt x="39355" y="1920"/>
                </a:lnTo>
                <a:lnTo>
                  <a:pt x="37440" y="2880"/>
                </a:lnTo>
                <a:lnTo>
                  <a:pt x="36475" y="3840"/>
                </a:lnTo>
                <a:lnTo>
                  <a:pt x="34558" y="5760"/>
                </a:lnTo>
                <a:lnTo>
                  <a:pt x="34558" y="13441"/>
                </a:lnTo>
                <a:lnTo>
                  <a:pt x="36475" y="17282"/>
                </a:lnTo>
                <a:lnTo>
                  <a:pt x="40320" y="22082"/>
                </a:lnTo>
                <a:lnTo>
                  <a:pt x="42422" y="24424"/>
                </a:lnTo>
                <a:lnTo>
                  <a:pt x="51030" y="31567"/>
                </a:lnTo>
                <a:lnTo>
                  <a:pt x="64317" y="40325"/>
                </a:lnTo>
                <a:lnTo>
                  <a:pt x="0" y="22082"/>
                </a:lnTo>
                <a:lnTo>
                  <a:pt x="3840" y="45125"/>
                </a:lnTo>
                <a:lnTo>
                  <a:pt x="6720" y="45125"/>
                </a:lnTo>
                <a:lnTo>
                  <a:pt x="5757" y="43205"/>
                </a:lnTo>
                <a:lnTo>
                  <a:pt x="5757" y="37444"/>
                </a:lnTo>
                <a:lnTo>
                  <a:pt x="6720" y="36484"/>
                </a:lnTo>
                <a:lnTo>
                  <a:pt x="7679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" name="object 263"/>
          <p:cNvSpPr/>
          <p:nvPr/>
        </p:nvSpPr>
        <p:spPr>
          <a:xfrm>
            <a:off x="1479554" y="1178615"/>
            <a:ext cx="61438" cy="60472"/>
          </a:xfrm>
          <a:custGeom>
            <a:avLst/>
            <a:gdLst/>
            <a:ahLst/>
            <a:cxnLst/>
            <a:rect l="l" t="t" r="r" b="b"/>
            <a:pathLst>
              <a:path w="61438" h="60472">
                <a:moveTo>
                  <a:pt x="9602" y="44150"/>
                </a:moveTo>
                <a:lnTo>
                  <a:pt x="16317" y="49911"/>
                </a:lnTo>
                <a:lnTo>
                  <a:pt x="23996" y="53751"/>
                </a:lnTo>
                <a:lnTo>
                  <a:pt x="31676" y="58552"/>
                </a:lnTo>
                <a:lnTo>
                  <a:pt x="39355" y="60472"/>
                </a:lnTo>
                <a:lnTo>
                  <a:pt x="50877" y="60472"/>
                </a:lnTo>
                <a:lnTo>
                  <a:pt x="54717" y="58552"/>
                </a:lnTo>
                <a:lnTo>
                  <a:pt x="56637" y="56647"/>
                </a:lnTo>
                <a:lnTo>
                  <a:pt x="59518" y="54711"/>
                </a:lnTo>
                <a:lnTo>
                  <a:pt x="61438" y="51846"/>
                </a:lnTo>
                <a:lnTo>
                  <a:pt x="61438" y="45125"/>
                </a:lnTo>
                <a:lnTo>
                  <a:pt x="59518" y="41285"/>
                </a:lnTo>
                <a:lnTo>
                  <a:pt x="57598" y="38404"/>
                </a:lnTo>
                <a:lnTo>
                  <a:pt x="54717" y="33604"/>
                </a:lnTo>
                <a:lnTo>
                  <a:pt x="49917" y="27843"/>
                </a:lnTo>
                <a:lnTo>
                  <a:pt x="42237" y="22082"/>
                </a:lnTo>
                <a:lnTo>
                  <a:pt x="47036" y="24002"/>
                </a:lnTo>
                <a:lnTo>
                  <a:pt x="50877" y="24963"/>
                </a:lnTo>
                <a:lnTo>
                  <a:pt x="58558" y="24963"/>
                </a:lnTo>
                <a:lnTo>
                  <a:pt x="59518" y="24002"/>
                </a:lnTo>
                <a:lnTo>
                  <a:pt x="60478" y="23042"/>
                </a:lnTo>
                <a:lnTo>
                  <a:pt x="61438" y="21122"/>
                </a:lnTo>
                <a:lnTo>
                  <a:pt x="61438" y="16322"/>
                </a:lnTo>
                <a:lnTo>
                  <a:pt x="59518" y="13441"/>
                </a:lnTo>
                <a:lnTo>
                  <a:pt x="57598" y="10561"/>
                </a:lnTo>
                <a:lnTo>
                  <a:pt x="54717" y="7680"/>
                </a:lnTo>
                <a:lnTo>
                  <a:pt x="51837" y="3840"/>
                </a:lnTo>
                <a:lnTo>
                  <a:pt x="47036" y="960"/>
                </a:lnTo>
                <a:lnTo>
                  <a:pt x="45116" y="2880"/>
                </a:lnTo>
                <a:lnTo>
                  <a:pt x="48956" y="6720"/>
                </a:lnTo>
                <a:lnTo>
                  <a:pt x="51837" y="8641"/>
                </a:lnTo>
                <a:lnTo>
                  <a:pt x="53757" y="10561"/>
                </a:lnTo>
                <a:lnTo>
                  <a:pt x="53757" y="11521"/>
                </a:lnTo>
                <a:lnTo>
                  <a:pt x="54717" y="11521"/>
                </a:lnTo>
                <a:lnTo>
                  <a:pt x="54717" y="13441"/>
                </a:lnTo>
                <a:lnTo>
                  <a:pt x="53757" y="13441"/>
                </a:lnTo>
                <a:lnTo>
                  <a:pt x="52797" y="14401"/>
                </a:lnTo>
                <a:lnTo>
                  <a:pt x="50877" y="14401"/>
                </a:lnTo>
                <a:lnTo>
                  <a:pt x="44160" y="12481"/>
                </a:lnTo>
                <a:lnTo>
                  <a:pt x="0" y="0"/>
                </a:lnTo>
                <a:lnTo>
                  <a:pt x="958" y="10561"/>
                </a:lnTo>
                <a:lnTo>
                  <a:pt x="8638" y="12481"/>
                </a:lnTo>
                <a:lnTo>
                  <a:pt x="9602" y="15361"/>
                </a:lnTo>
                <a:lnTo>
                  <a:pt x="13441" y="15361"/>
                </a:lnTo>
                <a:lnTo>
                  <a:pt x="19081" y="15739"/>
                </a:lnTo>
                <a:lnTo>
                  <a:pt x="31142" y="19379"/>
                </a:lnTo>
                <a:lnTo>
                  <a:pt x="42237" y="26883"/>
                </a:lnTo>
                <a:lnTo>
                  <a:pt x="49917" y="32644"/>
                </a:lnTo>
                <a:lnTo>
                  <a:pt x="53757" y="37444"/>
                </a:lnTo>
                <a:lnTo>
                  <a:pt x="53757" y="44150"/>
                </a:lnTo>
                <a:lnTo>
                  <a:pt x="52797" y="46085"/>
                </a:lnTo>
                <a:lnTo>
                  <a:pt x="50877" y="47030"/>
                </a:lnTo>
                <a:lnTo>
                  <a:pt x="48956" y="48966"/>
                </a:lnTo>
                <a:lnTo>
                  <a:pt x="47036" y="49911"/>
                </a:lnTo>
                <a:lnTo>
                  <a:pt x="37438" y="49911"/>
                </a:lnTo>
                <a:lnTo>
                  <a:pt x="30717" y="47990"/>
                </a:lnTo>
                <a:lnTo>
                  <a:pt x="23996" y="44150"/>
                </a:lnTo>
                <a:lnTo>
                  <a:pt x="16317" y="41285"/>
                </a:lnTo>
                <a:lnTo>
                  <a:pt x="10561" y="36469"/>
                </a:lnTo>
                <a:lnTo>
                  <a:pt x="6720" y="32644"/>
                </a:lnTo>
                <a:lnTo>
                  <a:pt x="4797" y="28803"/>
                </a:lnTo>
                <a:lnTo>
                  <a:pt x="2881" y="25923"/>
                </a:lnTo>
                <a:lnTo>
                  <a:pt x="2881" y="21122"/>
                </a:lnTo>
                <a:lnTo>
                  <a:pt x="3838" y="19202"/>
                </a:lnTo>
                <a:lnTo>
                  <a:pt x="5762" y="13441"/>
                </a:lnTo>
                <a:lnTo>
                  <a:pt x="2881" y="15361"/>
                </a:lnTo>
                <a:lnTo>
                  <a:pt x="1917" y="17282"/>
                </a:lnTo>
                <a:lnTo>
                  <a:pt x="0" y="18242"/>
                </a:lnTo>
                <a:lnTo>
                  <a:pt x="0" y="27843"/>
                </a:lnTo>
                <a:lnTo>
                  <a:pt x="1917" y="32644"/>
                </a:lnTo>
                <a:lnTo>
                  <a:pt x="4797" y="37444"/>
                </a:lnTo>
                <a:lnTo>
                  <a:pt x="9602" y="441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4" name="object 264"/>
          <p:cNvSpPr/>
          <p:nvPr/>
        </p:nvSpPr>
        <p:spPr>
          <a:xfrm>
            <a:off x="1483393" y="1191097"/>
            <a:ext cx="5763" cy="6720"/>
          </a:xfrm>
          <a:custGeom>
            <a:avLst/>
            <a:gdLst/>
            <a:ahLst/>
            <a:cxnLst/>
            <a:rect l="l" t="t" r="r" b="b"/>
            <a:pathLst>
              <a:path w="5763" h="6720">
                <a:moveTo>
                  <a:pt x="0" y="6720"/>
                </a:moveTo>
                <a:lnTo>
                  <a:pt x="1923" y="4800"/>
                </a:lnTo>
                <a:lnTo>
                  <a:pt x="3840" y="3840"/>
                </a:lnTo>
                <a:lnTo>
                  <a:pt x="5763" y="2880"/>
                </a:lnTo>
                <a:lnTo>
                  <a:pt x="4799" y="0"/>
                </a:lnTo>
                <a:lnTo>
                  <a:pt x="1923" y="960"/>
                </a:lnTo>
                <a:lnTo>
                  <a:pt x="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5" name="object 265"/>
          <p:cNvSpPr/>
          <p:nvPr/>
        </p:nvSpPr>
        <p:spPr>
          <a:xfrm>
            <a:off x="1479554" y="1120063"/>
            <a:ext cx="59518" cy="51831"/>
          </a:xfrm>
          <a:custGeom>
            <a:avLst/>
            <a:gdLst/>
            <a:ahLst/>
            <a:cxnLst/>
            <a:rect l="l" t="t" r="r" b="b"/>
            <a:pathLst>
              <a:path w="59518" h="51831">
                <a:moveTo>
                  <a:pt x="14400" y="9601"/>
                </a:moveTo>
                <a:lnTo>
                  <a:pt x="15358" y="8625"/>
                </a:lnTo>
                <a:lnTo>
                  <a:pt x="16317" y="7665"/>
                </a:lnTo>
                <a:lnTo>
                  <a:pt x="16317" y="4785"/>
                </a:lnTo>
                <a:lnTo>
                  <a:pt x="15358" y="2880"/>
                </a:lnTo>
                <a:lnTo>
                  <a:pt x="12476" y="1920"/>
                </a:lnTo>
                <a:lnTo>
                  <a:pt x="10561" y="0"/>
                </a:lnTo>
                <a:lnTo>
                  <a:pt x="1917" y="0"/>
                </a:lnTo>
                <a:lnTo>
                  <a:pt x="958" y="944"/>
                </a:lnTo>
                <a:lnTo>
                  <a:pt x="0" y="1920"/>
                </a:lnTo>
                <a:lnTo>
                  <a:pt x="0" y="6720"/>
                </a:lnTo>
                <a:lnTo>
                  <a:pt x="958" y="9601"/>
                </a:lnTo>
                <a:lnTo>
                  <a:pt x="3838" y="12481"/>
                </a:lnTo>
                <a:lnTo>
                  <a:pt x="9239" y="17994"/>
                </a:lnTo>
                <a:lnTo>
                  <a:pt x="18833" y="25547"/>
                </a:lnTo>
                <a:lnTo>
                  <a:pt x="31676" y="33588"/>
                </a:lnTo>
                <a:lnTo>
                  <a:pt x="0" y="24003"/>
                </a:lnTo>
                <a:lnTo>
                  <a:pt x="2881" y="47030"/>
                </a:lnTo>
                <a:lnTo>
                  <a:pt x="5762" y="47030"/>
                </a:lnTo>
                <a:lnTo>
                  <a:pt x="5762" y="44150"/>
                </a:lnTo>
                <a:lnTo>
                  <a:pt x="4797" y="42230"/>
                </a:lnTo>
                <a:lnTo>
                  <a:pt x="4797" y="40309"/>
                </a:lnTo>
                <a:lnTo>
                  <a:pt x="5762" y="39349"/>
                </a:lnTo>
                <a:lnTo>
                  <a:pt x="5762" y="38389"/>
                </a:lnTo>
                <a:lnTo>
                  <a:pt x="6720" y="37429"/>
                </a:lnTo>
                <a:lnTo>
                  <a:pt x="13441" y="37429"/>
                </a:lnTo>
                <a:lnTo>
                  <a:pt x="18240" y="39349"/>
                </a:lnTo>
                <a:lnTo>
                  <a:pt x="59518" y="51831"/>
                </a:lnTo>
                <a:lnTo>
                  <a:pt x="59518" y="41269"/>
                </a:lnTo>
                <a:lnTo>
                  <a:pt x="50877" y="39349"/>
                </a:lnTo>
                <a:lnTo>
                  <a:pt x="49917" y="39349"/>
                </a:lnTo>
                <a:lnTo>
                  <a:pt x="47036" y="38389"/>
                </a:lnTo>
                <a:lnTo>
                  <a:pt x="42237" y="36469"/>
                </a:lnTo>
                <a:lnTo>
                  <a:pt x="38397" y="34549"/>
                </a:lnTo>
                <a:lnTo>
                  <a:pt x="35516" y="33588"/>
                </a:lnTo>
                <a:lnTo>
                  <a:pt x="32641" y="31668"/>
                </a:lnTo>
                <a:lnTo>
                  <a:pt x="24961" y="26868"/>
                </a:lnTo>
                <a:lnTo>
                  <a:pt x="20157" y="23027"/>
                </a:lnTo>
                <a:lnTo>
                  <a:pt x="15358" y="19187"/>
                </a:lnTo>
                <a:lnTo>
                  <a:pt x="12476" y="17282"/>
                </a:lnTo>
                <a:lnTo>
                  <a:pt x="10561" y="15346"/>
                </a:lnTo>
                <a:lnTo>
                  <a:pt x="10561" y="14386"/>
                </a:lnTo>
                <a:lnTo>
                  <a:pt x="9602" y="13441"/>
                </a:lnTo>
                <a:lnTo>
                  <a:pt x="9602" y="11506"/>
                </a:lnTo>
                <a:lnTo>
                  <a:pt x="10561" y="10546"/>
                </a:lnTo>
                <a:lnTo>
                  <a:pt x="13441" y="10546"/>
                </a:lnTo>
                <a:lnTo>
                  <a:pt x="1440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6" name="object 266"/>
          <p:cNvSpPr/>
          <p:nvPr/>
        </p:nvSpPr>
        <p:spPr>
          <a:xfrm>
            <a:off x="1479554" y="1072057"/>
            <a:ext cx="10561" cy="29763"/>
          </a:xfrm>
          <a:custGeom>
            <a:avLst/>
            <a:gdLst/>
            <a:ahLst/>
            <a:cxnLst/>
            <a:rect l="l" t="t" r="r" b="b"/>
            <a:pathLst>
              <a:path w="10561" h="29763">
                <a:moveTo>
                  <a:pt x="2881" y="17282"/>
                </a:moveTo>
                <a:lnTo>
                  <a:pt x="2881" y="0"/>
                </a:lnTo>
                <a:lnTo>
                  <a:pt x="958" y="2880"/>
                </a:lnTo>
                <a:lnTo>
                  <a:pt x="0" y="5760"/>
                </a:lnTo>
                <a:lnTo>
                  <a:pt x="0" y="17282"/>
                </a:lnTo>
                <a:lnTo>
                  <a:pt x="1917" y="23042"/>
                </a:lnTo>
                <a:lnTo>
                  <a:pt x="5762" y="29763"/>
                </a:lnTo>
                <a:lnTo>
                  <a:pt x="10561" y="26883"/>
                </a:lnTo>
                <a:lnTo>
                  <a:pt x="4797" y="22082"/>
                </a:lnTo>
                <a:lnTo>
                  <a:pt x="2881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7" name="object 267"/>
          <p:cNvSpPr/>
          <p:nvPr/>
        </p:nvSpPr>
        <p:spPr>
          <a:xfrm>
            <a:off x="1482435" y="1069177"/>
            <a:ext cx="58556" cy="53766"/>
          </a:xfrm>
          <a:custGeom>
            <a:avLst/>
            <a:gdLst/>
            <a:ahLst/>
            <a:cxnLst/>
            <a:rect l="l" t="t" r="r" b="b"/>
            <a:pathLst>
              <a:path w="58556" h="53766">
                <a:moveTo>
                  <a:pt x="45114" y="11521"/>
                </a:moveTo>
                <a:lnTo>
                  <a:pt x="47995" y="16322"/>
                </a:lnTo>
                <a:lnTo>
                  <a:pt x="48955" y="19202"/>
                </a:lnTo>
                <a:lnTo>
                  <a:pt x="50875" y="22082"/>
                </a:lnTo>
                <a:lnTo>
                  <a:pt x="50875" y="31683"/>
                </a:lnTo>
                <a:lnTo>
                  <a:pt x="49915" y="35524"/>
                </a:lnTo>
                <a:lnTo>
                  <a:pt x="47035" y="38404"/>
                </a:lnTo>
                <a:lnTo>
                  <a:pt x="44154" y="41285"/>
                </a:lnTo>
                <a:lnTo>
                  <a:pt x="41279" y="42245"/>
                </a:lnTo>
                <a:lnTo>
                  <a:pt x="31676" y="42245"/>
                </a:lnTo>
                <a:lnTo>
                  <a:pt x="30717" y="32644"/>
                </a:lnTo>
                <a:lnTo>
                  <a:pt x="28794" y="25923"/>
                </a:lnTo>
                <a:lnTo>
                  <a:pt x="27835" y="21122"/>
                </a:lnTo>
                <a:lnTo>
                  <a:pt x="24955" y="13441"/>
                </a:lnTo>
                <a:lnTo>
                  <a:pt x="21115" y="7680"/>
                </a:lnTo>
                <a:lnTo>
                  <a:pt x="17276" y="3840"/>
                </a:lnTo>
                <a:lnTo>
                  <a:pt x="13435" y="960"/>
                </a:lnTo>
                <a:lnTo>
                  <a:pt x="9595" y="0"/>
                </a:lnTo>
                <a:lnTo>
                  <a:pt x="3838" y="0"/>
                </a:lnTo>
                <a:lnTo>
                  <a:pt x="957" y="960"/>
                </a:lnTo>
                <a:lnTo>
                  <a:pt x="0" y="2880"/>
                </a:lnTo>
                <a:lnTo>
                  <a:pt x="0" y="16322"/>
                </a:lnTo>
                <a:lnTo>
                  <a:pt x="0" y="13441"/>
                </a:lnTo>
                <a:lnTo>
                  <a:pt x="957" y="12481"/>
                </a:lnTo>
                <a:lnTo>
                  <a:pt x="1915" y="10561"/>
                </a:lnTo>
                <a:lnTo>
                  <a:pt x="2880" y="9601"/>
                </a:lnTo>
                <a:lnTo>
                  <a:pt x="9595" y="9601"/>
                </a:lnTo>
                <a:lnTo>
                  <a:pt x="12476" y="10561"/>
                </a:lnTo>
                <a:lnTo>
                  <a:pt x="16317" y="13441"/>
                </a:lnTo>
                <a:lnTo>
                  <a:pt x="19197" y="16322"/>
                </a:lnTo>
                <a:lnTo>
                  <a:pt x="22079" y="20162"/>
                </a:lnTo>
                <a:lnTo>
                  <a:pt x="24955" y="24963"/>
                </a:lnTo>
                <a:lnTo>
                  <a:pt x="26877" y="29763"/>
                </a:lnTo>
                <a:lnTo>
                  <a:pt x="27835" y="34564"/>
                </a:lnTo>
                <a:lnTo>
                  <a:pt x="28794" y="41285"/>
                </a:lnTo>
                <a:lnTo>
                  <a:pt x="19197" y="39364"/>
                </a:lnTo>
                <a:lnTo>
                  <a:pt x="11518" y="35524"/>
                </a:lnTo>
                <a:lnTo>
                  <a:pt x="7679" y="29763"/>
                </a:lnTo>
                <a:lnTo>
                  <a:pt x="2880" y="32644"/>
                </a:lnTo>
                <a:lnTo>
                  <a:pt x="6720" y="38404"/>
                </a:lnTo>
                <a:lnTo>
                  <a:pt x="11518" y="43205"/>
                </a:lnTo>
                <a:lnTo>
                  <a:pt x="18239" y="47990"/>
                </a:lnTo>
                <a:lnTo>
                  <a:pt x="24955" y="51831"/>
                </a:lnTo>
                <a:lnTo>
                  <a:pt x="31676" y="53766"/>
                </a:lnTo>
                <a:lnTo>
                  <a:pt x="43194" y="53766"/>
                </a:lnTo>
                <a:lnTo>
                  <a:pt x="47995" y="51831"/>
                </a:lnTo>
                <a:lnTo>
                  <a:pt x="51835" y="48966"/>
                </a:lnTo>
                <a:lnTo>
                  <a:pt x="56636" y="45125"/>
                </a:lnTo>
                <a:lnTo>
                  <a:pt x="58556" y="40325"/>
                </a:lnTo>
                <a:lnTo>
                  <a:pt x="58556" y="34564"/>
                </a:lnTo>
                <a:lnTo>
                  <a:pt x="57476" y="27161"/>
                </a:lnTo>
                <a:lnTo>
                  <a:pt x="52022" y="15879"/>
                </a:lnTo>
                <a:lnTo>
                  <a:pt x="42234" y="4800"/>
                </a:lnTo>
                <a:lnTo>
                  <a:pt x="40314" y="5760"/>
                </a:lnTo>
                <a:lnTo>
                  <a:pt x="45114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8" name="object 268"/>
          <p:cNvSpPr/>
          <p:nvPr/>
        </p:nvSpPr>
        <p:spPr>
          <a:xfrm>
            <a:off x="2056500" y="4158371"/>
            <a:ext cx="48950" cy="77754"/>
          </a:xfrm>
          <a:custGeom>
            <a:avLst/>
            <a:gdLst/>
            <a:ahLst/>
            <a:cxnLst/>
            <a:rect l="l" t="t" r="r" b="b"/>
            <a:pathLst>
              <a:path w="48950" h="77754">
                <a:moveTo>
                  <a:pt x="1920" y="9585"/>
                </a:moveTo>
                <a:lnTo>
                  <a:pt x="0" y="14401"/>
                </a:lnTo>
                <a:lnTo>
                  <a:pt x="0" y="25908"/>
                </a:lnTo>
                <a:lnTo>
                  <a:pt x="1920" y="28788"/>
                </a:lnTo>
                <a:lnTo>
                  <a:pt x="2880" y="30708"/>
                </a:lnTo>
                <a:lnTo>
                  <a:pt x="4785" y="33588"/>
                </a:lnTo>
                <a:lnTo>
                  <a:pt x="7680" y="35509"/>
                </a:lnTo>
                <a:lnTo>
                  <a:pt x="10561" y="37429"/>
                </a:lnTo>
                <a:lnTo>
                  <a:pt x="15346" y="40309"/>
                </a:lnTo>
                <a:lnTo>
                  <a:pt x="21122" y="44150"/>
                </a:lnTo>
                <a:lnTo>
                  <a:pt x="27843" y="47030"/>
                </a:lnTo>
                <a:lnTo>
                  <a:pt x="31683" y="49911"/>
                </a:lnTo>
                <a:lnTo>
                  <a:pt x="33588" y="50871"/>
                </a:lnTo>
                <a:lnTo>
                  <a:pt x="35509" y="52791"/>
                </a:lnTo>
                <a:lnTo>
                  <a:pt x="36469" y="54711"/>
                </a:lnTo>
                <a:lnTo>
                  <a:pt x="37429" y="55671"/>
                </a:lnTo>
                <a:lnTo>
                  <a:pt x="39349" y="57591"/>
                </a:lnTo>
                <a:lnTo>
                  <a:pt x="39349" y="65272"/>
                </a:lnTo>
                <a:lnTo>
                  <a:pt x="38389" y="68153"/>
                </a:lnTo>
                <a:lnTo>
                  <a:pt x="35509" y="70073"/>
                </a:lnTo>
                <a:lnTo>
                  <a:pt x="32628" y="72953"/>
                </a:lnTo>
                <a:lnTo>
                  <a:pt x="28788" y="73913"/>
                </a:lnTo>
                <a:lnTo>
                  <a:pt x="21122" y="73913"/>
                </a:lnTo>
                <a:lnTo>
                  <a:pt x="17282" y="72953"/>
                </a:lnTo>
                <a:lnTo>
                  <a:pt x="13441" y="71033"/>
                </a:lnTo>
                <a:lnTo>
                  <a:pt x="10561" y="69113"/>
                </a:lnTo>
                <a:lnTo>
                  <a:pt x="7680" y="67193"/>
                </a:lnTo>
                <a:lnTo>
                  <a:pt x="6720" y="64312"/>
                </a:lnTo>
                <a:lnTo>
                  <a:pt x="4785" y="62392"/>
                </a:lnTo>
                <a:lnTo>
                  <a:pt x="3840" y="57591"/>
                </a:lnTo>
                <a:lnTo>
                  <a:pt x="2880" y="52791"/>
                </a:lnTo>
                <a:lnTo>
                  <a:pt x="0" y="52791"/>
                </a:lnTo>
                <a:lnTo>
                  <a:pt x="0" y="77754"/>
                </a:lnTo>
                <a:lnTo>
                  <a:pt x="2880" y="77754"/>
                </a:lnTo>
                <a:lnTo>
                  <a:pt x="2880" y="74874"/>
                </a:lnTo>
                <a:lnTo>
                  <a:pt x="3840" y="74874"/>
                </a:lnTo>
                <a:lnTo>
                  <a:pt x="3840" y="73913"/>
                </a:lnTo>
                <a:lnTo>
                  <a:pt x="6720" y="73913"/>
                </a:lnTo>
                <a:lnTo>
                  <a:pt x="8625" y="74874"/>
                </a:lnTo>
                <a:lnTo>
                  <a:pt x="12466" y="75834"/>
                </a:lnTo>
                <a:lnTo>
                  <a:pt x="16306" y="76794"/>
                </a:lnTo>
                <a:lnTo>
                  <a:pt x="18242" y="77754"/>
                </a:lnTo>
                <a:lnTo>
                  <a:pt x="32628" y="77754"/>
                </a:lnTo>
                <a:lnTo>
                  <a:pt x="38389" y="75834"/>
                </a:lnTo>
                <a:lnTo>
                  <a:pt x="42230" y="71993"/>
                </a:lnTo>
                <a:lnTo>
                  <a:pt x="47030" y="68153"/>
                </a:lnTo>
                <a:lnTo>
                  <a:pt x="48950" y="63352"/>
                </a:lnTo>
                <a:lnTo>
                  <a:pt x="48950" y="51831"/>
                </a:lnTo>
                <a:lnTo>
                  <a:pt x="47030" y="48950"/>
                </a:lnTo>
                <a:lnTo>
                  <a:pt x="46070" y="46070"/>
                </a:lnTo>
                <a:lnTo>
                  <a:pt x="44150" y="44150"/>
                </a:lnTo>
                <a:lnTo>
                  <a:pt x="41269" y="42230"/>
                </a:lnTo>
                <a:lnTo>
                  <a:pt x="38389" y="40309"/>
                </a:lnTo>
                <a:lnTo>
                  <a:pt x="33588" y="37429"/>
                </a:lnTo>
                <a:lnTo>
                  <a:pt x="26868" y="33588"/>
                </a:lnTo>
                <a:lnTo>
                  <a:pt x="18242" y="28788"/>
                </a:lnTo>
                <a:lnTo>
                  <a:pt x="13441" y="24947"/>
                </a:lnTo>
                <a:lnTo>
                  <a:pt x="10561" y="22067"/>
                </a:lnTo>
                <a:lnTo>
                  <a:pt x="9601" y="20147"/>
                </a:lnTo>
                <a:lnTo>
                  <a:pt x="8625" y="18227"/>
                </a:lnTo>
                <a:lnTo>
                  <a:pt x="8625" y="13426"/>
                </a:lnTo>
                <a:lnTo>
                  <a:pt x="9601" y="10561"/>
                </a:lnTo>
                <a:lnTo>
                  <a:pt x="12466" y="8625"/>
                </a:lnTo>
                <a:lnTo>
                  <a:pt x="14401" y="5745"/>
                </a:lnTo>
                <a:lnTo>
                  <a:pt x="18242" y="4785"/>
                </a:lnTo>
                <a:lnTo>
                  <a:pt x="24963" y="4785"/>
                </a:lnTo>
                <a:lnTo>
                  <a:pt x="27843" y="5745"/>
                </a:lnTo>
                <a:lnTo>
                  <a:pt x="31683" y="7665"/>
                </a:lnTo>
                <a:lnTo>
                  <a:pt x="34549" y="8625"/>
                </a:lnTo>
                <a:lnTo>
                  <a:pt x="37429" y="11506"/>
                </a:lnTo>
                <a:lnTo>
                  <a:pt x="38389" y="14401"/>
                </a:lnTo>
                <a:lnTo>
                  <a:pt x="40309" y="17266"/>
                </a:lnTo>
                <a:lnTo>
                  <a:pt x="41269" y="21107"/>
                </a:lnTo>
                <a:lnTo>
                  <a:pt x="42230" y="25908"/>
                </a:lnTo>
                <a:lnTo>
                  <a:pt x="44150" y="25908"/>
                </a:lnTo>
                <a:lnTo>
                  <a:pt x="44150" y="0"/>
                </a:lnTo>
                <a:lnTo>
                  <a:pt x="42230" y="0"/>
                </a:lnTo>
                <a:lnTo>
                  <a:pt x="42230" y="1904"/>
                </a:lnTo>
                <a:lnTo>
                  <a:pt x="41269" y="2880"/>
                </a:lnTo>
                <a:lnTo>
                  <a:pt x="40309" y="3840"/>
                </a:lnTo>
                <a:lnTo>
                  <a:pt x="40309" y="4785"/>
                </a:lnTo>
                <a:lnTo>
                  <a:pt x="37429" y="4785"/>
                </a:lnTo>
                <a:lnTo>
                  <a:pt x="36469" y="3840"/>
                </a:lnTo>
                <a:lnTo>
                  <a:pt x="34549" y="2880"/>
                </a:lnTo>
                <a:lnTo>
                  <a:pt x="29748" y="944"/>
                </a:lnTo>
                <a:lnTo>
                  <a:pt x="25907" y="0"/>
                </a:lnTo>
                <a:lnTo>
                  <a:pt x="15346" y="0"/>
                </a:lnTo>
                <a:lnTo>
                  <a:pt x="9601" y="1904"/>
                </a:lnTo>
                <a:lnTo>
                  <a:pt x="5760" y="5745"/>
                </a:lnTo>
                <a:lnTo>
                  <a:pt x="1920" y="95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9" name="object 269"/>
          <p:cNvSpPr/>
          <p:nvPr/>
        </p:nvSpPr>
        <p:spPr>
          <a:xfrm>
            <a:off x="2115052" y="4188119"/>
            <a:ext cx="23042" cy="48005"/>
          </a:xfrm>
          <a:custGeom>
            <a:avLst/>
            <a:gdLst/>
            <a:ahLst/>
            <a:cxnLst/>
            <a:rect l="l" t="t" r="r" b="b"/>
            <a:pathLst>
              <a:path w="23042" h="48005">
                <a:moveTo>
                  <a:pt x="0" y="22082"/>
                </a:moveTo>
                <a:lnTo>
                  <a:pt x="0" y="28803"/>
                </a:lnTo>
                <a:lnTo>
                  <a:pt x="1920" y="34564"/>
                </a:lnTo>
                <a:lnTo>
                  <a:pt x="5760" y="39364"/>
                </a:lnTo>
                <a:lnTo>
                  <a:pt x="9601" y="45125"/>
                </a:lnTo>
                <a:lnTo>
                  <a:pt x="16322" y="48005"/>
                </a:lnTo>
                <a:lnTo>
                  <a:pt x="23042" y="48005"/>
                </a:lnTo>
                <a:lnTo>
                  <a:pt x="17282" y="41285"/>
                </a:lnTo>
                <a:lnTo>
                  <a:pt x="14401" y="36484"/>
                </a:lnTo>
                <a:lnTo>
                  <a:pt x="11521" y="30723"/>
                </a:lnTo>
                <a:lnTo>
                  <a:pt x="9601" y="24963"/>
                </a:lnTo>
                <a:lnTo>
                  <a:pt x="9601" y="12481"/>
                </a:lnTo>
                <a:lnTo>
                  <a:pt x="8641" y="0"/>
                </a:lnTo>
                <a:lnTo>
                  <a:pt x="5760" y="3840"/>
                </a:lnTo>
                <a:lnTo>
                  <a:pt x="2880" y="8641"/>
                </a:lnTo>
                <a:lnTo>
                  <a:pt x="960" y="12481"/>
                </a:lnTo>
                <a:lnTo>
                  <a:pt x="0" y="17282"/>
                </a:lnTo>
                <a:lnTo>
                  <a:pt x="0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0" name="object 270"/>
          <p:cNvSpPr/>
          <p:nvPr/>
        </p:nvSpPr>
        <p:spPr>
          <a:xfrm>
            <a:off x="2123694" y="4183319"/>
            <a:ext cx="39349" cy="52806"/>
          </a:xfrm>
          <a:custGeom>
            <a:avLst/>
            <a:gdLst/>
            <a:ahLst/>
            <a:cxnLst/>
            <a:rect l="l" t="t" r="r" b="b"/>
            <a:pathLst>
              <a:path w="39349" h="52806">
                <a:moveTo>
                  <a:pt x="31683" y="47045"/>
                </a:moveTo>
                <a:lnTo>
                  <a:pt x="34564" y="43205"/>
                </a:lnTo>
                <a:lnTo>
                  <a:pt x="36484" y="39364"/>
                </a:lnTo>
                <a:lnTo>
                  <a:pt x="38404" y="34564"/>
                </a:lnTo>
                <a:lnTo>
                  <a:pt x="39349" y="29763"/>
                </a:lnTo>
                <a:lnTo>
                  <a:pt x="39349" y="19202"/>
                </a:lnTo>
                <a:lnTo>
                  <a:pt x="37444" y="13441"/>
                </a:lnTo>
                <a:lnTo>
                  <a:pt x="33604" y="8641"/>
                </a:lnTo>
                <a:lnTo>
                  <a:pt x="28803" y="2880"/>
                </a:lnTo>
                <a:lnTo>
                  <a:pt x="23042" y="0"/>
                </a:lnTo>
                <a:lnTo>
                  <a:pt x="11521" y="0"/>
                </a:lnTo>
                <a:lnTo>
                  <a:pt x="7680" y="960"/>
                </a:lnTo>
                <a:lnTo>
                  <a:pt x="3840" y="2880"/>
                </a:lnTo>
                <a:lnTo>
                  <a:pt x="0" y="4800"/>
                </a:lnTo>
                <a:lnTo>
                  <a:pt x="960" y="17282"/>
                </a:lnTo>
                <a:lnTo>
                  <a:pt x="1920" y="14401"/>
                </a:lnTo>
                <a:lnTo>
                  <a:pt x="2880" y="11521"/>
                </a:lnTo>
                <a:lnTo>
                  <a:pt x="4800" y="8641"/>
                </a:lnTo>
                <a:lnTo>
                  <a:pt x="5760" y="5760"/>
                </a:lnTo>
                <a:lnTo>
                  <a:pt x="7680" y="4800"/>
                </a:lnTo>
                <a:lnTo>
                  <a:pt x="9601" y="3840"/>
                </a:lnTo>
                <a:lnTo>
                  <a:pt x="11521" y="2880"/>
                </a:lnTo>
                <a:lnTo>
                  <a:pt x="18242" y="2880"/>
                </a:lnTo>
                <a:lnTo>
                  <a:pt x="21122" y="4800"/>
                </a:lnTo>
                <a:lnTo>
                  <a:pt x="24002" y="8641"/>
                </a:lnTo>
                <a:lnTo>
                  <a:pt x="27843" y="13441"/>
                </a:lnTo>
                <a:lnTo>
                  <a:pt x="29763" y="21122"/>
                </a:lnTo>
                <a:lnTo>
                  <a:pt x="29763" y="36484"/>
                </a:lnTo>
                <a:lnTo>
                  <a:pt x="27843" y="42245"/>
                </a:lnTo>
                <a:lnTo>
                  <a:pt x="25923" y="45125"/>
                </a:lnTo>
                <a:lnTo>
                  <a:pt x="24002" y="48005"/>
                </a:lnTo>
                <a:lnTo>
                  <a:pt x="21122" y="48966"/>
                </a:lnTo>
                <a:lnTo>
                  <a:pt x="12481" y="48966"/>
                </a:lnTo>
                <a:lnTo>
                  <a:pt x="8641" y="46085"/>
                </a:lnTo>
                <a:lnTo>
                  <a:pt x="14401" y="52806"/>
                </a:lnTo>
                <a:lnTo>
                  <a:pt x="19202" y="52806"/>
                </a:lnTo>
                <a:lnTo>
                  <a:pt x="24002" y="51846"/>
                </a:lnTo>
                <a:lnTo>
                  <a:pt x="27843" y="49926"/>
                </a:lnTo>
                <a:lnTo>
                  <a:pt x="31683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1" name="object 271"/>
          <p:cNvSpPr/>
          <p:nvPr/>
        </p:nvSpPr>
        <p:spPr>
          <a:xfrm>
            <a:off x="2168819" y="4184279"/>
            <a:ext cx="55671" cy="51846"/>
          </a:xfrm>
          <a:custGeom>
            <a:avLst/>
            <a:gdLst/>
            <a:ahLst/>
            <a:cxnLst/>
            <a:rect l="l" t="t" r="r" b="b"/>
            <a:pathLst>
              <a:path w="55671" h="51846">
                <a:moveTo>
                  <a:pt x="47990" y="41285"/>
                </a:moveTo>
                <a:lnTo>
                  <a:pt x="47030" y="40325"/>
                </a:lnTo>
                <a:lnTo>
                  <a:pt x="47030" y="0"/>
                </a:lnTo>
                <a:lnTo>
                  <a:pt x="29748" y="0"/>
                </a:lnTo>
                <a:lnTo>
                  <a:pt x="29748" y="1920"/>
                </a:lnTo>
                <a:lnTo>
                  <a:pt x="33588" y="2880"/>
                </a:lnTo>
                <a:lnTo>
                  <a:pt x="35509" y="2880"/>
                </a:lnTo>
                <a:lnTo>
                  <a:pt x="36469" y="3840"/>
                </a:lnTo>
                <a:lnTo>
                  <a:pt x="37429" y="4800"/>
                </a:lnTo>
                <a:lnTo>
                  <a:pt x="38389" y="6720"/>
                </a:lnTo>
                <a:lnTo>
                  <a:pt x="38389" y="38404"/>
                </a:lnTo>
                <a:lnTo>
                  <a:pt x="35509" y="41285"/>
                </a:lnTo>
                <a:lnTo>
                  <a:pt x="32628" y="43205"/>
                </a:lnTo>
                <a:lnTo>
                  <a:pt x="30708" y="44165"/>
                </a:lnTo>
                <a:lnTo>
                  <a:pt x="28788" y="45125"/>
                </a:lnTo>
                <a:lnTo>
                  <a:pt x="23027" y="45125"/>
                </a:lnTo>
                <a:lnTo>
                  <a:pt x="21107" y="44165"/>
                </a:lnTo>
                <a:lnTo>
                  <a:pt x="20147" y="43205"/>
                </a:lnTo>
                <a:lnTo>
                  <a:pt x="18227" y="41285"/>
                </a:lnTo>
                <a:lnTo>
                  <a:pt x="17282" y="38404"/>
                </a:lnTo>
                <a:lnTo>
                  <a:pt x="17282" y="0"/>
                </a:lnTo>
                <a:lnTo>
                  <a:pt x="0" y="0"/>
                </a:lnTo>
                <a:lnTo>
                  <a:pt x="0" y="1920"/>
                </a:lnTo>
                <a:lnTo>
                  <a:pt x="1905" y="1920"/>
                </a:lnTo>
                <a:lnTo>
                  <a:pt x="3840" y="2880"/>
                </a:lnTo>
                <a:lnTo>
                  <a:pt x="4785" y="2880"/>
                </a:lnTo>
                <a:lnTo>
                  <a:pt x="5760" y="3840"/>
                </a:lnTo>
                <a:lnTo>
                  <a:pt x="6720" y="3840"/>
                </a:lnTo>
                <a:lnTo>
                  <a:pt x="7665" y="4800"/>
                </a:lnTo>
                <a:lnTo>
                  <a:pt x="7665" y="5760"/>
                </a:lnTo>
                <a:lnTo>
                  <a:pt x="8625" y="7680"/>
                </a:lnTo>
                <a:lnTo>
                  <a:pt x="8625" y="40325"/>
                </a:lnTo>
                <a:lnTo>
                  <a:pt x="9601" y="43205"/>
                </a:lnTo>
                <a:lnTo>
                  <a:pt x="10561" y="46085"/>
                </a:lnTo>
                <a:lnTo>
                  <a:pt x="11506" y="48005"/>
                </a:lnTo>
                <a:lnTo>
                  <a:pt x="13441" y="49926"/>
                </a:lnTo>
                <a:lnTo>
                  <a:pt x="15346" y="50886"/>
                </a:lnTo>
                <a:lnTo>
                  <a:pt x="18227" y="51846"/>
                </a:lnTo>
                <a:lnTo>
                  <a:pt x="25908" y="51846"/>
                </a:lnTo>
                <a:lnTo>
                  <a:pt x="27828" y="49926"/>
                </a:lnTo>
                <a:lnTo>
                  <a:pt x="30708" y="48966"/>
                </a:lnTo>
                <a:lnTo>
                  <a:pt x="33588" y="46085"/>
                </a:lnTo>
                <a:lnTo>
                  <a:pt x="38389" y="41285"/>
                </a:lnTo>
                <a:lnTo>
                  <a:pt x="38389" y="51846"/>
                </a:lnTo>
                <a:lnTo>
                  <a:pt x="40309" y="51846"/>
                </a:lnTo>
                <a:lnTo>
                  <a:pt x="55671" y="46085"/>
                </a:lnTo>
                <a:lnTo>
                  <a:pt x="54711" y="44165"/>
                </a:lnTo>
                <a:lnTo>
                  <a:pt x="53751" y="44165"/>
                </a:lnTo>
                <a:lnTo>
                  <a:pt x="51831" y="45125"/>
                </a:lnTo>
                <a:lnTo>
                  <a:pt x="49911" y="45125"/>
                </a:lnTo>
                <a:lnTo>
                  <a:pt x="49911" y="44165"/>
                </a:lnTo>
                <a:lnTo>
                  <a:pt x="48950" y="44165"/>
                </a:lnTo>
                <a:lnTo>
                  <a:pt x="47990" y="43205"/>
                </a:lnTo>
                <a:lnTo>
                  <a:pt x="47990" y="41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2" name="object 272"/>
          <p:cNvSpPr/>
          <p:nvPr/>
        </p:nvSpPr>
        <p:spPr>
          <a:xfrm>
            <a:off x="2224491" y="4183319"/>
            <a:ext cx="37444" cy="51846"/>
          </a:xfrm>
          <a:custGeom>
            <a:avLst/>
            <a:gdLst/>
            <a:ahLst/>
            <a:cxnLst/>
            <a:rect l="l" t="t" r="r" b="b"/>
            <a:pathLst>
              <a:path w="37444" h="51846">
                <a:moveTo>
                  <a:pt x="26883" y="51846"/>
                </a:moveTo>
                <a:lnTo>
                  <a:pt x="26883" y="49926"/>
                </a:lnTo>
                <a:lnTo>
                  <a:pt x="24003" y="49926"/>
                </a:lnTo>
                <a:lnTo>
                  <a:pt x="22082" y="48966"/>
                </a:lnTo>
                <a:lnTo>
                  <a:pt x="21122" y="48005"/>
                </a:lnTo>
                <a:lnTo>
                  <a:pt x="20162" y="48005"/>
                </a:lnTo>
                <a:lnTo>
                  <a:pt x="19202" y="47045"/>
                </a:lnTo>
                <a:lnTo>
                  <a:pt x="19202" y="46085"/>
                </a:lnTo>
                <a:lnTo>
                  <a:pt x="18242" y="44165"/>
                </a:lnTo>
                <a:lnTo>
                  <a:pt x="17282" y="42245"/>
                </a:lnTo>
                <a:lnTo>
                  <a:pt x="17282" y="15361"/>
                </a:lnTo>
                <a:lnTo>
                  <a:pt x="19202" y="12481"/>
                </a:lnTo>
                <a:lnTo>
                  <a:pt x="21122" y="9601"/>
                </a:lnTo>
                <a:lnTo>
                  <a:pt x="23042" y="8641"/>
                </a:lnTo>
                <a:lnTo>
                  <a:pt x="24003" y="7680"/>
                </a:lnTo>
                <a:lnTo>
                  <a:pt x="24003" y="6720"/>
                </a:lnTo>
                <a:lnTo>
                  <a:pt x="25923" y="6720"/>
                </a:lnTo>
                <a:lnTo>
                  <a:pt x="26883" y="7680"/>
                </a:lnTo>
                <a:lnTo>
                  <a:pt x="28803" y="8641"/>
                </a:lnTo>
                <a:lnTo>
                  <a:pt x="29763" y="10561"/>
                </a:lnTo>
                <a:lnTo>
                  <a:pt x="35524" y="10561"/>
                </a:lnTo>
                <a:lnTo>
                  <a:pt x="36469" y="9601"/>
                </a:lnTo>
                <a:lnTo>
                  <a:pt x="37444" y="8641"/>
                </a:lnTo>
                <a:lnTo>
                  <a:pt x="37444" y="3840"/>
                </a:lnTo>
                <a:lnTo>
                  <a:pt x="36469" y="2880"/>
                </a:lnTo>
                <a:lnTo>
                  <a:pt x="35524" y="1920"/>
                </a:lnTo>
                <a:lnTo>
                  <a:pt x="34564" y="0"/>
                </a:lnTo>
                <a:lnTo>
                  <a:pt x="25923" y="0"/>
                </a:lnTo>
                <a:lnTo>
                  <a:pt x="22082" y="3840"/>
                </a:lnTo>
                <a:lnTo>
                  <a:pt x="17282" y="11521"/>
                </a:lnTo>
                <a:lnTo>
                  <a:pt x="17282" y="0"/>
                </a:lnTo>
                <a:lnTo>
                  <a:pt x="15361" y="0"/>
                </a:lnTo>
                <a:lnTo>
                  <a:pt x="0" y="5760"/>
                </a:lnTo>
                <a:lnTo>
                  <a:pt x="960" y="7680"/>
                </a:lnTo>
                <a:lnTo>
                  <a:pt x="1920" y="7680"/>
                </a:lnTo>
                <a:lnTo>
                  <a:pt x="3840" y="6720"/>
                </a:lnTo>
                <a:lnTo>
                  <a:pt x="5760" y="6720"/>
                </a:lnTo>
                <a:lnTo>
                  <a:pt x="6720" y="7680"/>
                </a:lnTo>
                <a:lnTo>
                  <a:pt x="7680" y="8641"/>
                </a:lnTo>
                <a:lnTo>
                  <a:pt x="7680" y="9601"/>
                </a:lnTo>
                <a:lnTo>
                  <a:pt x="8641" y="10561"/>
                </a:lnTo>
                <a:lnTo>
                  <a:pt x="8641" y="45125"/>
                </a:lnTo>
                <a:lnTo>
                  <a:pt x="7680" y="47045"/>
                </a:lnTo>
                <a:lnTo>
                  <a:pt x="7680" y="48005"/>
                </a:lnTo>
                <a:lnTo>
                  <a:pt x="6720" y="48005"/>
                </a:lnTo>
                <a:lnTo>
                  <a:pt x="4800" y="48966"/>
                </a:lnTo>
                <a:lnTo>
                  <a:pt x="2880" y="49926"/>
                </a:lnTo>
                <a:lnTo>
                  <a:pt x="960" y="49926"/>
                </a:lnTo>
                <a:lnTo>
                  <a:pt x="960" y="51846"/>
                </a:lnTo>
                <a:lnTo>
                  <a:pt x="26883" y="51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3" name="object 273"/>
          <p:cNvSpPr/>
          <p:nvPr/>
        </p:nvSpPr>
        <p:spPr>
          <a:xfrm>
            <a:off x="2265776" y="4183319"/>
            <a:ext cx="42230" cy="52806"/>
          </a:xfrm>
          <a:custGeom>
            <a:avLst/>
            <a:gdLst/>
            <a:ahLst/>
            <a:cxnLst/>
            <a:rect l="l" t="t" r="r" b="b"/>
            <a:pathLst>
              <a:path w="42230" h="52806">
                <a:moveTo>
                  <a:pt x="1905" y="41285"/>
                </a:moveTo>
                <a:lnTo>
                  <a:pt x="6705" y="46085"/>
                </a:lnTo>
                <a:lnTo>
                  <a:pt x="10561" y="50886"/>
                </a:lnTo>
                <a:lnTo>
                  <a:pt x="15346" y="52806"/>
                </a:lnTo>
                <a:lnTo>
                  <a:pt x="25907" y="52806"/>
                </a:lnTo>
                <a:lnTo>
                  <a:pt x="30708" y="50886"/>
                </a:lnTo>
                <a:lnTo>
                  <a:pt x="34549" y="48005"/>
                </a:lnTo>
                <a:lnTo>
                  <a:pt x="38389" y="44165"/>
                </a:lnTo>
                <a:lnTo>
                  <a:pt x="41269" y="39364"/>
                </a:lnTo>
                <a:lnTo>
                  <a:pt x="42230" y="32644"/>
                </a:lnTo>
                <a:lnTo>
                  <a:pt x="40309" y="31683"/>
                </a:lnTo>
                <a:lnTo>
                  <a:pt x="38389" y="36484"/>
                </a:lnTo>
                <a:lnTo>
                  <a:pt x="36469" y="39364"/>
                </a:lnTo>
                <a:lnTo>
                  <a:pt x="34549" y="40325"/>
                </a:lnTo>
                <a:lnTo>
                  <a:pt x="31668" y="43205"/>
                </a:lnTo>
                <a:lnTo>
                  <a:pt x="28788" y="44165"/>
                </a:lnTo>
                <a:lnTo>
                  <a:pt x="20147" y="44165"/>
                </a:lnTo>
                <a:lnTo>
                  <a:pt x="16306" y="42245"/>
                </a:lnTo>
                <a:lnTo>
                  <a:pt x="13426" y="37444"/>
                </a:lnTo>
                <a:lnTo>
                  <a:pt x="10561" y="32644"/>
                </a:lnTo>
                <a:lnTo>
                  <a:pt x="8625" y="27843"/>
                </a:lnTo>
                <a:lnTo>
                  <a:pt x="8625" y="15361"/>
                </a:lnTo>
                <a:lnTo>
                  <a:pt x="10561" y="11521"/>
                </a:lnTo>
                <a:lnTo>
                  <a:pt x="13426" y="7680"/>
                </a:lnTo>
                <a:lnTo>
                  <a:pt x="15346" y="4800"/>
                </a:lnTo>
                <a:lnTo>
                  <a:pt x="18242" y="3840"/>
                </a:lnTo>
                <a:lnTo>
                  <a:pt x="25907" y="3840"/>
                </a:lnTo>
                <a:lnTo>
                  <a:pt x="27828" y="4800"/>
                </a:lnTo>
                <a:lnTo>
                  <a:pt x="28788" y="5760"/>
                </a:lnTo>
                <a:lnTo>
                  <a:pt x="29748" y="7680"/>
                </a:lnTo>
                <a:lnTo>
                  <a:pt x="29748" y="12481"/>
                </a:lnTo>
                <a:lnTo>
                  <a:pt x="30708" y="13441"/>
                </a:lnTo>
                <a:lnTo>
                  <a:pt x="30708" y="14401"/>
                </a:lnTo>
                <a:lnTo>
                  <a:pt x="31668" y="15361"/>
                </a:lnTo>
                <a:lnTo>
                  <a:pt x="33588" y="16322"/>
                </a:lnTo>
                <a:lnTo>
                  <a:pt x="38389" y="16322"/>
                </a:lnTo>
                <a:lnTo>
                  <a:pt x="39349" y="15361"/>
                </a:lnTo>
                <a:lnTo>
                  <a:pt x="40309" y="14401"/>
                </a:lnTo>
                <a:lnTo>
                  <a:pt x="41269" y="13441"/>
                </a:lnTo>
                <a:lnTo>
                  <a:pt x="41269" y="8641"/>
                </a:lnTo>
                <a:lnTo>
                  <a:pt x="39349" y="6720"/>
                </a:lnTo>
                <a:lnTo>
                  <a:pt x="36469" y="3840"/>
                </a:lnTo>
                <a:lnTo>
                  <a:pt x="32628" y="960"/>
                </a:lnTo>
                <a:lnTo>
                  <a:pt x="28788" y="0"/>
                </a:lnTo>
                <a:lnTo>
                  <a:pt x="17266" y="0"/>
                </a:lnTo>
                <a:lnTo>
                  <a:pt x="11521" y="1920"/>
                </a:lnTo>
                <a:lnTo>
                  <a:pt x="6705" y="6720"/>
                </a:lnTo>
                <a:lnTo>
                  <a:pt x="1905" y="12481"/>
                </a:lnTo>
                <a:lnTo>
                  <a:pt x="0" y="18242"/>
                </a:lnTo>
                <a:lnTo>
                  <a:pt x="0" y="34564"/>
                </a:lnTo>
                <a:lnTo>
                  <a:pt x="1905" y="41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4" name="object 274"/>
          <p:cNvSpPr/>
          <p:nvPr/>
        </p:nvSpPr>
        <p:spPr>
          <a:xfrm>
            <a:off x="2316647" y="4183319"/>
            <a:ext cx="42230" cy="52806"/>
          </a:xfrm>
          <a:custGeom>
            <a:avLst/>
            <a:gdLst/>
            <a:ahLst/>
            <a:cxnLst/>
            <a:rect l="l" t="t" r="r" b="b"/>
            <a:pathLst>
              <a:path w="42230" h="52806">
                <a:moveTo>
                  <a:pt x="26883" y="6720"/>
                </a:moveTo>
                <a:lnTo>
                  <a:pt x="28803" y="7680"/>
                </a:lnTo>
                <a:lnTo>
                  <a:pt x="29763" y="10561"/>
                </a:lnTo>
                <a:lnTo>
                  <a:pt x="29763" y="11521"/>
                </a:lnTo>
                <a:lnTo>
                  <a:pt x="30723" y="13441"/>
                </a:lnTo>
                <a:lnTo>
                  <a:pt x="30723" y="17282"/>
                </a:lnTo>
                <a:lnTo>
                  <a:pt x="7680" y="17282"/>
                </a:lnTo>
                <a:lnTo>
                  <a:pt x="7680" y="12481"/>
                </a:lnTo>
                <a:lnTo>
                  <a:pt x="9601" y="9601"/>
                </a:lnTo>
                <a:lnTo>
                  <a:pt x="11521" y="6720"/>
                </a:lnTo>
                <a:lnTo>
                  <a:pt x="10561" y="1920"/>
                </a:lnTo>
                <a:lnTo>
                  <a:pt x="5760" y="6720"/>
                </a:lnTo>
                <a:lnTo>
                  <a:pt x="1920" y="11521"/>
                </a:lnTo>
                <a:lnTo>
                  <a:pt x="0" y="18242"/>
                </a:lnTo>
                <a:lnTo>
                  <a:pt x="0" y="34564"/>
                </a:lnTo>
                <a:lnTo>
                  <a:pt x="1920" y="41285"/>
                </a:lnTo>
                <a:lnTo>
                  <a:pt x="5760" y="46085"/>
                </a:lnTo>
                <a:lnTo>
                  <a:pt x="10561" y="50886"/>
                </a:lnTo>
                <a:lnTo>
                  <a:pt x="15361" y="52806"/>
                </a:lnTo>
                <a:lnTo>
                  <a:pt x="26883" y="52806"/>
                </a:lnTo>
                <a:lnTo>
                  <a:pt x="31683" y="50886"/>
                </a:lnTo>
                <a:lnTo>
                  <a:pt x="35524" y="47045"/>
                </a:lnTo>
                <a:lnTo>
                  <a:pt x="39364" y="42245"/>
                </a:lnTo>
                <a:lnTo>
                  <a:pt x="41285" y="38404"/>
                </a:lnTo>
                <a:lnTo>
                  <a:pt x="42230" y="33604"/>
                </a:lnTo>
                <a:lnTo>
                  <a:pt x="40325" y="31683"/>
                </a:lnTo>
                <a:lnTo>
                  <a:pt x="38389" y="36484"/>
                </a:lnTo>
                <a:lnTo>
                  <a:pt x="36484" y="39364"/>
                </a:lnTo>
                <a:lnTo>
                  <a:pt x="34564" y="41285"/>
                </a:lnTo>
                <a:lnTo>
                  <a:pt x="31683" y="43205"/>
                </a:lnTo>
                <a:lnTo>
                  <a:pt x="28803" y="44165"/>
                </a:lnTo>
                <a:lnTo>
                  <a:pt x="21122" y="44165"/>
                </a:lnTo>
                <a:lnTo>
                  <a:pt x="16322" y="42245"/>
                </a:lnTo>
                <a:lnTo>
                  <a:pt x="12481" y="37444"/>
                </a:lnTo>
                <a:lnTo>
                  <a:pt x="8641" y="33604"/>
                </a:lnTo>
                <a:lnTo>
                  <a:pt x="7680" y="27843"/>
                </a:lnTo>
                <a:lnTo>
                  <a:pt x="7680" y="20162"/>
                </a:lnTo>
                <a:lnTo>
                  <a:pt x="42230" y="20162"/>
                </a:lnTo>
                <a:lnTo>
                  <a:pt x="42230" y="13441"/>
                </a:lnTo>
                <a:lnTo>
                  <a:pt x="40325" y="8641"/>
                </a:lnTo>
                <a:lnTo>
                  <a:pt x="36484" y="5760"/>
                </a:lnTo>
                <a:lnTo>
                  <a:pt x="32644" y="1920"/>
                </a:lnTo>
                <a:lnTo>
                  <a:pt x="28803" y="0"/>
                </a:lnTo>
                <a:lnTo>
                  <a:pt x="23042" y="0"/>
                </a:lnTo>
                <a:lnTo>
                  <a:pt x="20162" y="3840"/>
                </a:lnTo>
                <a:lnTo>
                  <a:pt x="24002" y="3840"/>
                </a:lnTo>
                <a:lnTo>
                  <a:pt x="24963" y="5760"/>
                </a:lnTo>
                <a:lnTo>
                  <a:pt x="26883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5" name="object 275"/>
          <p:cNvSpPr/>
          <p:nvPr/>
        </p:nvSpPr>
        <p:spPr>
          <a:xfrm>
            <a:off x="2327208" y="4183319"/>
            <a:ext cx="12481" cy="6720"/>
          </a:xfrm>
          <a:custGeom>
            <a:avLst/>
            <a:gdLst/>
            <a:ahLst/>
            <a:cxnLst/>
            <a:rect l="l" t="t" r="r" b="b"/>
            <a:pathLst>
              <a:path w="12481" h="6720">
                <a:moveTo>
                  <a:pt x="5760" y="0"/>
                </a:moveTo>
                <a:lnTo>
                  <a:pt x="0" y="1920"/>
                </a:lnTo>
                <a:lnTo>
                  <a:pt x="960" y="6720"/>
                </a:lnTo>
                <a:lnTo>
                  <a:pt x="2880" y="4800"/>
                </a:lnTo>
                <a:lnTo>
                  <a:pt x="5760" y="3840"/>
                </a:lnTo>
                <a:lnTo>
                  <a:pt x="9601" y="3840"/>
                </a:lnTo>
                <a:lnTo>
                  <a:pt x="12481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6" name="object 276"/>
          <p:cNvSpPr/>
          <p:nvPr/>
        </p:nvSpPr>
        <p:spPr>
          <a:xfrm>
            <a:off x="2372319" y="4183319"/>
            <a:ext cx="11521" cy="11521"/>
          </a:xfrm>
          <a:custGeom>
            <a:avLst/>
            <a:gdLst/>
            <a:ahLst/>
            <a:cxnLst/>
            <a:rect l="l" t="t" r="r" b="b"/>
            <a:pathLst>
              <a:path w="11521" h="11521">
                <a:moveTo>
                  <a:pt x="960" y="10561"/>
                </a:moveTo>
                <a:lnTo>
                  <a:pt x="2895" y="11521"/>
                </a:lnTo>
                <a:lnTo>
                  <a:pt x="8641" y="11521"/>
                </a:lnTo>
                <a:lnTo>
                  <a:pt x="9616" y="10561"/>
                </a:lnTo>
                <a:lnTo>
                  <a:pt x="11521" y="8641"/>
                </a:lnTo>
                <a:lnTo>
                  <a:pt x="11521" y="2880"/>
                </a:lnTo>
                <a:lnTo>
                  <a:pt x="9616" y="1920"/>
                </a:lnTo>
                <a:lnTo>
                  <a:pt x="8641" y="0"/>
                </a:lnTo>
                <a:lnTo>
                  <a:pt x="2895" y="0"/>
                </a:lnTo>
                <a:lnTo>
                  <a:pt x="960" y="1920"/>
                </a:lnTo>
                <a:lnTo>
                  <a:pt x="0" y="2880"/>
                </a:lnTo>
                <a:lnTo>
                  <a:pt x="0" y="8641"/>
                </a:lnTo>
                <a:lnTo>
                  <a:pt x="96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7" name="object 277"/>
          <p:cNvSpPr/>
          <p:nvPr/>
        </p:nvSpPr>
        <p:spPr>
          <a:xfrm>
            <a:off x="2371374" y="4223644"/>
            <a:ext cx="12466" cy="12481"/>
          </a:xfrm>
          <a:custGeom>
            <a:avLst/>
            <a:gdLst/>
            <a:ahLst/>
            <a:cxnLst/>
            <a:rect l="l" t="t" r="r" b="b"/>
            <a:pathLst>
              <a:path w="12466" h="12481">
                <a:moveTo>
                  <a:pt x="944" y="9601"/>
                </a:moveTo>
                <a:lnTo>
                  <a:pt x="1905" y="10561"/>
                </a:lnTo>
                <a:lnTo>
                  <a:pt x="3840" y="12481"/>
                </a:lnTo>
                <a:lnTo>
                  <a:pt x="9585" y="12481"/>
                </a:lnTo>
                <a:lnTo>
                  <a:pt x="10561" y="10561"/>
                </a:lnTo>
                <a:lnTo>
                  <a:pt x="12466" y="9601"/>
                </a:lnTo>
                <a:lnTo>
                  <a:pt x="12466" y="3840"/>
                </a:lnTo>
                <a:lnTo>
                  <a:pt x="10561" y="1920"/>
                </a:lnTo>
                <a:lnTo>
                  <a:pt x="9585" y="960"/>
                </a:lnTo>
                <a:lnTo>
                  <a:pt x="8625" y="0"/>
                </a:lnTo>
                <a:lnTo>
                  <a:pt x="4785" y="0"/>
                </a:lnTo>
                <a:lnTo>
                  <a:pt x="3840" y="960"/>
                </a:lnTo>
                <a:lnTo>
                  <a:pt x="1905" y="1920"/>
                </a:lnTo>
                <a:lnTo>
                  <a:pt x="944" y="3840"/>
                </a:lnTo>
                <a:lnTo>
                  <a:pt x="0" y="4800"/>
                </a:lnTo>
                <a:lnTo>
                  <a:pt x="0" y="8641"/>
                </a:lnTo>
                <a:lnTo>
                  <a:pt x="944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8" name="object 278"/>
          <p:cNvSpPr/>
          <p:nvPr/>
        </p:nvSpPr>
        <p:spPr>
          <a:xfrm>
            <a:off x="2422245" y="4184279"/>
            <a:ext cx="55671" cy="51846"/>
          </a:xfrm>
          <a:custGeom>
            <a:avLst/>
            <a:gdLst/>
            <a:ahLst/>
            <a:cxnLst/>
            <a:rect l="l" t="t" r="r" b="b"/>
            <a:pathLst>
              <a:path w="55671" h="51846">
                <a:moveTo>
                  <a:pt x="55671" y="46085"/>
                </a:moveTo>
                <a:lnTo>
                  <a:pt x="54711" y="44165"/>
                </a:lnTo>
                <a:lnTo>
                  <a:pt x="53766" y="44165"/>
                </a:lnTo>
                <a:lnTo>
                  <a:pt x="51831" y="45125"/>
                </a:lnTo>
                <a:lnTo>
                  <a:pt x="49926" y="45125"/>
                </a:lnTo>
                <a:lnTo>
                  <a:pt x="48950" y="44165"/>
                </a:lnTo>
                <a:lnTo>
                  <a:pt x="47990" y="43205"/>
                </a:lnTo>
                <a:lnTo>
                  <a:pt x="47990" y="42245"/>
                </a:lnTo>
                <a:lnTo>
                  <a:pt x="47045" y="41285"/>
                </a:lnTo>
                <a:lnTo>
                  <a:pt x="47045" y="0"/>
                </a:lnTo>
                <a:lnTo>
                  <a:pt x="29763" y="0"/>
                </a:lnTo>
                <a:lnTo>
                  <a:pt x="29763" y="1920"/>
                </a:lnTo>
                <a:lnTo>
                  <a:pt x="33604" y="2880"/>
                </a:lnTo>
                <a:lnTo>
                  <a:pt x="35524" y="2880"/>
                </a:lnTo>
                <a:lnTo>
                  <a:pt x="36484" y="3840"/>
                </a:lnTo>
                <a:lnTo>
                  <a:pt x="37429" y="4800"/>
                </a:lnTo>
                <a:lnTo>
                  <a:pt x="38389" y="6720"/>
                </a:lnTo>
                <a:lnTo>
                  <a:pt x="38389" y="38404"/>
                </a:lnTo>
                <a:lnTo>
                  <a:pt x="35524" y="41285"/>
                </a:lnTo>
                <a:lnTo>
                  <a:pt x="32644" y="43205"/>
                </a:lnTo>
                <a:lnTo>
                  <a:pt x="30708" y="44165"/>
                </a:lnTo>
                <a:lnTo>
                  <a:pt x="28803" y="45125"/>
                </a:lnTo>
                <a:lnTo>
                  <a:pt x="23042" y="45125"/>
                </a:lnTo>
                <a:lnTo>
                  <a:pt x="21122" y="44165"/>
                </a:lnTo>
                <a:lnTo>
                  <a:pt x="19202" y="43205"/>
                </a:lnTo>
                <a:lnTo>
                  <a:pt x="18242" y="41285"/>
                </a:lnTo>
                <a:lnTo>
                  <a:pt x="17282" y="38404"/>
                </a:lnTo>
                <a:lnTo>
                  <a:pt x="17282" y="0"/>
                </a:lnTo>
                <a:lnTo>
                  <a:pt x="0" y="0"/>
                </a:lnTo>
                <a:lnTo>
                  <a:pt x="0" y="1920"/>
                </a:lnTo>
                <a:lnTo>
                  <a:pt x="1920" y="1920"/>
                </a:lnTo>
                <a:lnTo>
                  <a:pt x="3840" y="2880"/>
                </a:lnTo>
                <a:lnTo>
                  <a:pt x="4800" y="2880"/>
                </a:lnTo>
                <a:lnTo>
                  <a:pt x="5760" y="3840"/>
                </a:lnTo>
                <a:lnTo>
                  <a:pt x="6720" y="3840"/>
                </a:lnTo>
                <a:lnTo>
                  <a:pt x="7680" y="4800"/>
                </a:lnTo>
                <a:lnTo>
                  <a:pt x="7680" y="37444"/>
                </a:lnTo>
                <a:lnTo>
                  <a:pt x="8641" y="40325"/>
                </a:lnTo>
                <a:lnTo>
                  <a:pt x="9601" y="43205"/>
                </a:lnTo>
                <a:lnTo>
                  <a:pt x="10561" y="46085"/>
                </a:lnTo>
                <a:lnTo>
                  <a:pt x="11521" y="48005"/>
                </a:lnTo>
                <a:lnTo>
                  <a:pt x="13441" y="49926"/>
                </a:lnTo>
                <a:lnTo>
                  <a:pt x="15361" y="50886"/>
                </a:lnTo>
                <a:lnTo>
                  <a:pt x="18242" y="51846"/>
                </a:lnTo>
                <a:lnTo>
                  <a:pt x="25923" y="51846"/>
                </a:lnTo>
                <a:lnTo>
                  <a:pt x="27843" y="49926"/>
                </a:lnTo>
                <a:lnTo>
                  <a:pt x="30708" y="48966"/>
                </a:lnTo>
                <a:lnTo>
                  <a:pt x="33604" y="46085"/>
                </a:lnTo>
                <a:lnTo>
                  <a:pt x="38389" y="41285"/>
                </a:lnTo>
                <a:lnTo>
                  <a:pt x="38389" y="51846"/>
                </a:lnTo>
                <a:lnTo>
                  <a:pt x="40325" y="51846"/>
                </a:lnTo>
                <a:lnTo>
                  <a:pt x="55671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9" name="object 279"/>
          <p:cNvSpPr/>
          <p:nvPr/>
        </p:nvSpPr>
        <p:spPr>
          <a:xfrm>
            <a:off x="2477917" y="4183319"/>
            <a:ext cx="54726" cy="51846"/>
          </a:xfrm>
          <a:custGeom>
            <a:avLst/>
            <a:gdLst/>
            <a:ahLst/>
            <a:cxnLst/>
            <a:rect l="l" t="t" r="r" b="b"/>
            <a:pathLst>
              <a:path w="54726" h="51846">
                <a:moveTo>
                  <a:pt x="25923" y="51846"/>
                </a:moveTo>
                <a:lnTo>
                  <a:pt x="25923" y="49926"/>
                </a:lnTo>
                <a:lnTo>
                  <a:pt x="23042" y="49926"/>
                </a:lnTo>
                <a:lnTo>
                  <a:pt x="21122" y="48966"/>
                </a:lnTo>
                <a:lnTo>
                  <a:pt x="20162" y="48966"/>
                </a:lnTo>
                <a:lnTo>
                  <a:pt x="19202" y="48005"/>
                </a:lnTo>
                <a:lnTo>
                  <a:pt x="18242" y="47045"/>
                </a:lnTo>
                <a:lnTo>
                  <a:pt x="18242" y="46085"/>
                </a:lnTo>
                <a:lnTo>
                  <a:pt x="17282" y="45125"/>
                </a:lnTo>
                <a:lnTo>
                  <a:pt x="17282" y="13441"/>
                </a:lnTo>
                <a:lnTo>
                  <a:pt x="22082" y="8641"/>
                </a:lnTo>
                <a:lnTo>
                  <a:pt x="25923" y="6720"/>
                </a:lnTo>
                <a:lnTo>
                  <a:pt x="33604" y="6720"/>
                </a:lnTo>
                <a:lnTo>
                  <a:pt x="35524" y="7680"/>
                </a:lnTo>
                <a:lnTo>
                  <a:pt x="36484" y="9601"/>
                </a:lnTo>
                <a:lnTo>
                  <a:pt x="37444" y="11521"/>
                </a:lnTo>
                <a:lnTo>
                  <a:pt x="38404" y="15361"/>
                </a:lnTo>
                <a:lnTo>
                  <a:pt x="38404" y="45125"/>
                </a:lnTo>
                <a:lnTo>
                  <a:pt x="37444" y="47045"/>
                </a:lnTo>
                <a:lnTo>
                  <a:pt x="37444" y="48005"/>
                </a:lnTo>
                <a:lnTo>
                  <a:pt x="36484" y="48005"/>
                </a:lnTo>
                <a:lnTo>
                  <a:pt x="35524" y="48966"/>
                </a:lnTo>
                <a:lnTo>
                  <a:pt x="33604" y="49926"/>
                </a:lnTo>
                <a:lnTo>
                  <a:pt x="30723" y="49926"/>
                </a:lnTo>
                <a:lnTo>
                  <a:pt x="30723" y="51846"/>
                </a:lnTo>
                <a:lnTo>
                  <a:pt x="54726" y="51846"/>
                </a:lnTo>
                <a:lnTo>
                  <a:pt x="54726" y="49926"/>
                </a:lnTo>
                <a:lnTo>
                  <a:pt x="52806" y="49926"/>
                </a:lnTo>
                <a:lnTo>
                  <a:pt x="50886" y="48966"/>
                </a:lnTo>
                <a:lnTo>
                  <a:pt x="49926" y="48966"/>
                </a:lnTo>
                <a:lnTo>
                  <a:pt x="48966" y="48005"/>
                </a:lnTo>
                <a:lnTo>
                  <a:pt x="48966" y="47045"/>
                </a:lnTo>
                <a:lnTo>
                  <a:pt x="48006" y="46085"/>
                </a:lnTo>
                <a:lnTo>
                  <a:pt x="48006" y="45125"/>
                </a:lnTo>
                <a:lnTo>
                  <a:pt x="47045" y="43205"/>
                </a:lnTo>
                <a:lnTo>
                  <a:pt x="47045" y="10561"/>
                </a:lnTo>
                <a:lnTo>
                  <a:pt x="46085" y="8641"/>
                </a:lnTo>
                <a:lnTo>
                  <a:pt x="45125" y="5760"/>
                </a:lnTo>
                <a:lnTo>
                  <a:pt x="43205" y="2880"/>
                </a:lnTo>
                <a:lnTo>
                  <a:pt x="41285" y="1920"/>
                </a:lnTo>
                <a:lnTo>
                  <a:pt x="39364" y="0"/>
                </a:lnTo>
                <a:lnTo>
                  <a:pt x="28803" y="0"/>
                </a:lnTo>
                <a:lnTo>
                  <a:pt x="23042" y="2880"/>
                </a:lnTo>
                <a:lnTo>
                  <a:pt x="17282" y="10561"/>
                </a:lnTo>
                <a:lnTo>
                  <a:pt x="17282" y="0"/>
                </a:lnTo>
                <a:lnTo>
                  <a:pt x="15361" y="0"/>
                </a:lnTo>
                <a:lnTo>
                  <a:pt x="0" y="5760"/>
                </a:lnTo>
                <a:lnTo>
                  <a:pt x="960" y="7680"/>
                </a:lnTo>
                <a:lnTo>
                  <a:pt x="1935" y="7680"/>
                </a:lnTo>
                <a:lnTo>
                  <a:pt x="3840" y="6720"/>
                </a:lnTo>
                <a:lnTo>
                  <a:pt x="5760" y="6720"/>
                </a:lnTo>
                <a:lnTo>
                  <a:pt x="6720" y="7680"/>
                </a:lnTo>
                <a:lnTo>
                  <a:pt x="7680" y="8641"/>
                </a:lnTo>
                <a:lnTo>
                  <a:pt x="7680" y="10561"/>
                </a:lnTo>
                <a:lnTo>
                  <a:pt x="8641" y="11521"/>
                </a:lnTo>
                <a:lnTo>
                  <a:pt x="8641" y="44165"/>
                </a:lnTo>
                <a:lnTo>
                  <a:pt x="7680" y="46085"/>
                </a:lnTo>
                <a:lnTo>
                  <a:pt x="6720" y="48005"/>
                </a:lnTo>
                <a:lnTo>
                  <a:pt x="6720" y="48966"/>
                </a:lnTo>
                <a:lnTo>
                  <a:pt x="4800" y="49926"/>
                </a:lnTo>
                <a:lnTo>
                  <a:pt x="960" y="49926"/>
                </a:lnTo>
                <a:lnTo>
                  <a:pt x="960" y="51846"/>
                </a:lnTo>
                <a:lnTo>
                  <a:pt x="25923" y="51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0" name="object 280"/>
          <p:cNvSpPr/>
          <p:nvPr/>
        </p:nvSpPr>
        <p:spPr>
          <a:xfrm>
            <a:off x="2538404" y="4183319"/>
            <a:ext cx="34549" cy="52806"/>
          </a:xfrm>
          <a:custGeom>
            <a:avLst/>
            <a:gdLst/>
            <a:ahLst/>
            <a:cxnLst/>
            <a:rect l="l" t="t" r="r" b="b"/>
            <a:pathLst>
              <a:path w="34549" h="52806">
                <a:moveTo>
                  <a:pt x="6720" y="960"/>
                </a:moveTo>
                <a:lnTo>
                  <a:pt x="3840" y="3840"/>
                </a:lnTo>
                <a:lnTo>
                  <a:pt x="960" y="6720"/>
                </a:lnTo>
                <a:lnTo>
                  <a:pt x="0" y="10561"/>
                </a:lnTo>
                <a:lnTo>
                  <a:pt x="0" y="17282"/>
                </a:lnTo>
                <a:lnTo>
                  <a:pt x="960" y="20162"/>
                </a:lnTo>
                <a:lnTo>
                  <a:pt x="2880" y="22082"/>
                </a:lnTo>
                <a:lnTo>
                  <a:pt x="3840" y="24002"/>
                </a:lnTo>
                <a:lnTo>
                  <a:pt x="7680" y="26883"/>
                </a:lnTo>
                <a:lnTo>
                  <a:pt x="12466" y="29763"/>
                </a:lnTo>
                <a:lnTo>
                  <a:pt x="18242" y="31683"/>
                </a:lnTo>
                <a:lnTo>
                  <a:pt x="22082" y="34564"/>
                </a:lnTo>
                <a:lnTo>
                  <a:pt x="23027" y="35524"/>
                </a:lnTo>
                <a:lnTo>
                  <a:pt x="24963" y="37444"/>
                </a:lnTo>
                <a:lnTo>
                  <a:pt x="25923" y="39364"/>
                </a:lnTo>
                <a:lnTo>
                  <a:pt x="25923" y="44165"/>
                </a:lnTo>
                <a:lnTo>
                  <a:pt x="24963" y="46085"/>
                </a:lnTo>
                <a:lnTo>
                  <a:pt x="23987" y="48005"/>
                </a:lnTo>
                <a:lnTo>
                  <a:pt x="22082" y="48966"/>
                </a:lnTo>
                <a:lnTo>
                  <a:pt x="20147" y="49926"/>
                </a:lnTo>
                <a:lnTo>
                  <a:pt x="14401" y="49926"/>
                </a:lnTo>
                <a:lnTo>
                  <a:pt x="10561" y="48005"/>
                </a:lnTo>
                <a:lnTo>
                  <a:pt x="7680" y="46085"/>
                </a:lnTo>
                <a:lnTo>
                  <a:pt x="4800" y="43205"/>
                </a:lnTo>
                <a:lnTo>
                  <a:pt x="2880" y="39364"/>
                </a:lnTo>
                <a:lnTo>
                  <a:pt x="1920" y="34564"/>
                </a:lnTo>
                <a:lnTo>
                  <a:pt x="0" y="34564"/>
                </a:lnTo>
                <a:lnTo>
                  <a:pt x="0" y="51846"/>
                </a:lnTo>
                <a:lnTo>
                  <a:pt x="1920" y="51846"/>
                </a:lnTo>
                <a:lnTo>
                  <a:pt x="2880" y="50886"/>
                </a:lnTo>
                <a:lnTo>
                  <a:pt x="6720" y="50886"/>
                </a:lnTo>
                <a:lnTo>
                  <a:pt x="10561" y="52806"/>
                </a:lnTo>
                <a:lnTo>
                  <a:pt x="22082" y="52806"/>
                </a:lnTo>
                <a:lnTo>
                  <a:pt x="25923" y="51846"/>
                </a:lnTo>
                <a:lnTo>
                  <a:pt x="28803" y="48966"/>
                </a:lnTo>
                <a:lnTo>
                  <a:pt x="32644" y="46085"/>
                </a:lnTo>
                <a:lnTo>
                  <a:pt x="34549" y="42245"/>
                </a:lnTo>
                <a:lnTo>
                  <a:pt x="34549" y="31683"/>
                </a:lnTo>
                <a:lnTo>
                  <a:pt x="30708" y="26883"/>
                </a:lnTo>
                <a:lnTo>
                  <a:pt x="23027" y="23042"/>
                </a:lnTo>
                <a:lnTo>
                  <a:pt x="15361" y="19202"/>
                </a:lnTo>
                <a:lnTo>
                  <a:pt x="11521" y="18242"/>
                </a:lnTo>
                <a:lnTo>
                  <a:pt x="9601" y="16322"/>
                </a:lnTo>
                <a:lnTo>
                  <a:pt x="8641" y="14401"/>
                </a:lnTo>
                <a:lnTo>
                  <a:pt x="6720" y="13441"/>
                </a:lnTo>
                <a:lnTo>
                  <a:pt x="6720" y="7680"/>
                </a:lnTo>
                <a:lnTo>
                  <a:pt x="7680" y="6720"/>
                </a:lnTo>
                <a:lnTo>
                  <a:pt x="8641" y="4800"/>
                </a:lnTo>
                <a:lnTo>
                  <a:pt x="10561" y="3840"/>
                </a:lnTo>
                <a:lnTo>
                  <a:pt x="12466" y="2880"/>
                </a:lnTo>
                <a:lnTo>
                  <a:pt x="18242" y="2880"/>
                </a:lnTo>
                <a:lnTo>
                  <a:pt x="21122" y="3840"/>
                </a:lnTo>
                <a:lnTo>
                  <a:pt x="23027" y="5760"/>
                </a:lnTo>
                <a:lnTo>
                  <a:pt x="25923" y="7680"/>
                </a:lnTo>
                <a:lnTo>
                  <a:pt x="26868" y="11521"/>
                </a:lnTo>
                <a:lnTo>
                  <a:pt x="28803" y="17282"/>
                </a:lnTo>
                <a:lnTo>
                  <a:pt x="30708" y="17282"/>
                </a:lnTo>
                <a:lnTo>
                  <a:pt x="30708" y="0"/>
                </a:lnTo>
                <a:lnTo>
                  <a:pt x="28803" y="0"/>
                </a:lnTo>
                <a:lnTo>
                  <a:pt x="27828" y="960"/>
                </a:lnTo>
                <a:lnTo>
                  <a:pt x="27828" y="1920"/>
                </a:lnTo>
                <a:lnTo>
                  <a:pt x="23987" y="1920"/>
                </a:lnTo>
                <a:lnTo>
                  <a:pt x="22082" y="960"/>
                </a:lnTo>
                <a:lnTo>
                  <a:pt x="19187" y="0"/>
                </a:lnTo>
                <a:lnTo>
                  <a:pt x="10561" y="0"/>
                </a:lnTo>
                <a:lnTo>
                  <a:pt x="672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1" name="object 281"/>
          <p:cNvSpPr/>
          <p:nvPr/>
        </p:nvSpPr>
        <p:spPr>
          <a:xfrm>
            <a:off x="2576794" y="4167957"/>
            <a:ext cx="30723" cy="67208"/>
          </a:xfrm>
          <a:custGeom>
            <a:avLst/>
            <a:gdLst/>
            <a:ahLst/>
            <a:cxnLst/>
            <a:rect l="l" t="t" r="r" b="b"/>
            <a:pathLst>
              <a:path w="30723" h="67208">
                <a:moveTo>
                  <a:pt x="12481" y="7680"/>
                </a:moveTo>
                <a:lnTo>
                  <a:pt x="10561" y="10561"/>
                </a:lnTo>
                <a:lnTo>
                  <a:pt x="8641" y="12481"/>
                </a:lnTo>
                <a:lnTo>
                  <a:pt x="6720" y="14401"/>
                </a:lnTo>
                <a:lnTo>
                  <a:pt x="3840" y="16322"/>
                </a:lnTo>
                <a:lnTo>
                  <a:pt x="1920" y="18242"/>
                </a:lnTo>
                <a:lnTo>
                  <a:pt x="0" y="18242"/>
                </a:lnTo>
                <a:lnTo>
                  <a:pt x="0" y="20162"/>
                </a:lnTo>
                <a:lnTo>
                  <a:pt x="8641" y="20162"/>
                </a:lnTo>
                <a:lnTo>
                  <a:pt x="8641" y="60487"/>
                </a:lnTo>
                <a:lnTo>
                  <a:pt x="9601" y="62407"/>
                </a:lnTo>
                <a:lnTo>
                  <a:pt x="10561" y="64328"/>
                </a:lnTo>
                <a:lnTo>
                  <a:pt x="11521" y="65288"/>
                </a:lnTo>
                <a:lnTo>
                  <a:pt x="12481" y="66248"/>
                </a:lnTo>
                <a:lnTo>
                  <a:pt x="14401" y="67208"/>
                </a:lnTo>
                <a:lnTo>
                  <a:pt x="20162" y="67208"/>
                </a:lnTo>
                <a:lnTo>
                  <a:pt x="23042" y="66248"/>
                </a:lnTo>
                <a:lnTo>
                  <a:pt x="24963" y="65288"/>
                </a:lnTo>
                <a:lnTo>
                  <a:pt x="27843" y="63367"/>
                </a:lnTo>
                <a:lnTo>
                  <a:pt x="29763" y="60487"/>
                </a:lnTo>
                <a:lnTo>
                  <a:pt x="30723" y="56647"/>
                </a:lnTo>
                <a:lnTo>
                  <a:pt x="28803" y="56647"/>
                </a:lnTo>
                <a:lnTo>
                  <a:pt x="27843" y="58567"/>
                </a:lnTo>
                <a:lnTo>
                  <a:pt x="26883" y="59527"/>
                </a:lnTo>
                <a:lnTo>
                  <a:pt x="25923" y="60487"/>
                </a:lnTo>
                <a:lnTo>
                  <a:pt x="24963" y="60487"/>
                </a:lnTo>
                <a:lnTo>
                  <a:pt x="23042" y="61447"/>
                </a:lnTo>
                <a:lnTo>
                  <a:pt x="21122" y="61447"/>
                </a:lnTo>
                <a:lnTo>
                  <a:pt x="19202" y="60487"/>
                </a:lnTo>
                <a:lnTo>
                  <a:pt x="18242" y="59527"/>
                </a:lnTo>
                <a:lnTo>
                  <a:pt x="17282" y="58567"/>
                </a:lnTo>
                <a:lnTo>
                  <a:pt x="17282" y="20162"/>
                </a:lnTo>
                <a:lnTo>
                  <a:pt x="28803" y="20162"/>
                </a:lnTo>
                <a:lnTo>
                  <a:pt x="28803" y="16322"/>
                </a:lnTo>
                <a:lnTo>
                  <a:pt x="17282" y="16322"/>
                </a:lnTo>
                <a:lnTo>
                  <a:pt x="17282" y="0"/>
                </a:lnTo>
                <a:lnTo>
                  <a:pt x="15361" y="0"/>
                </a:lnTo>
                <a:lnTo>
                  <a:pt x="14401" y="3840"/>
                </a:lnTo>
                <a:lnTo>
                  <a:pt x="12481" y="6720"/>
                </a:lnTo>
                <a:lnTo>
                  <a:pt x="12481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2" name="object 282"/>
          <p:cNvSpPr/>
          <p:nvPr/>
        </p:nvSpPr>
        <p:spPr>
          <a:xfrm>
            <a:off x="2611358" y="4207322"/>
            <a:ext cx="12481" cy="34564"/>
          </a:xfrm>
          <a:custGeom>
            <a:avLst/>
            <a:gdLst/>
            <a:ahLst/>
            <a:cxnLst/>
            <a:rect l="l" t="t" r="r" b="b"/>
            <a:pathLst>
              <a:path w="12481" h="34564">
                <a:moveTo>
                  <a:pt x="9601" y="1920"/>
                </a:moveTo>
                <a:lnTo>
                  <a:pt x="8641" y="10561"/>
                </a:lnTo>
                <a:lnTo>
                  <a:pt x="9601" y="8641"/>
                </a:lnTo>
                <a:lnTo>
                  <a:pt x="10561" y="7680"/>
                </a:lnTo>
                <a:lnTo>
                  <a:pt x="12481" y="0"/>
                </a:lnTo>
                <a:lnTo>
                  <a:pt x="9601" y="1920"/>
                </a:lnTo>
                <a:close/>
              </a:path>
              <a:path w="12481" h="34564">
                <a:moveTo>
                  <a:pt x="36484" y="-15361"/>
                </a:moveTo>
                <a:lnTo>
                  <a:pt x="35524" y="-16322"/>
                </a:lnTo>
                <a:lnTo>
                  <a:pt x="34564" y="-19202"/>
                </a:lnTo>
                <a:lnTo>
                  <a:pt x="33604" y="-21122"/>
                </a:lnTo>
                <a:lnTo>
                  <a:pt x="30723" y="-22082"/>
                </a:lnTo>
                <a:lnTo>
                  <a:pt x="27843" y="-24002"/>
                </a:lnTo>
                <a:lnTo>
                  <a:pt x="14401" y="-24002"/>
                </a:lnTo>
                <a:lnTo>
                  <a:pt x="9601" y="-23042"/>
                </a:lnTo>
                <a:lnTo>
                  <a:pt x="6720" y="-20162"/>
                </a:lnTo>
                <a:lnTo>
                  <a:pt x="2880" y="-17282"/>
                </a:lnTo>
                <a:lnTo>
                  <a:pt x="1920" y="-14401"/>
                </a:lnTo>
                <a:lnTo>
                  <a:pt x="1920" y="-8641"/>
                </a:lnTo>
                <a:lnTo>
                  <a:pt x="2880" y="-7680"/>
                </a:lnTo>
                <a:lnTo>
                  <a:pt x="3840" y="-6720"/>
                </a:lnTo>
                <a:lnTo>
                  <a:pt x="8641" y="-6720"/>
                </a:lnTo>
                <a:lnTo>
                  <a:pt x="9601" y="-7680"/>
                </a:lnTo>
                <a:lnTo>
                  <a:pt x="10561" y="-8641"/>
                </a:lnTo>
                <a:lnTo>
                  <a:pt x="10561" y="-16322"/>
                </a:lnTo>
                <a:lnTo>
                  <a:pt x="11521" y="-18242"/>
                </a:lnTo>
                <a:lnTo>
                  <a:pt x="12481" y="-19202"/>
                </a:lnTo>
                <a:lnTo>
                  <a:pt x="14401" y="-20162"/>
                </a:lnTo>
                <a:lnTo>
                  <a:pt x="16322" y="-21122"/>
                </a:lnTo>
                <a:lnTo>
                  <a:pt x="21122" y="-21122"/>
                </a:lnTo>
                <a:lnTo>
                  <a:pt x="24002" y="-20162"/>
                </a:lnTo>
                <a:lnTo>
                  <a:pt x="24963" y="-18242"/>
                </a:lnTo>
                <a:lnTo>
                  <a:pt x="26883" y="-16322"/>
                </a:lnTo>
                <a:lnTo>
                  <a:pt x="27843" y="-12481"/>
                </a:lnTo>
                <a:lnTo>
                  <a:pt x="27843" y="-5760"/>
                </a:lnTo>
                <a:lnTo>
                  <a:pt x="19202" y="-2880"/>
                </a:lnTo>
                <a:lnTo>
                  <a:pt x="12481" y="0"/>
                </a:lnTo>
                <a:lnTo>
                  <a:pt x="10561" y="7680"/>
                </a:lnTo>
                <a:lnTo>
                  <a:pt x="12481" y="5760"/>
                </a:lnTo>
                <a:lnTo>
                  <a:pt x="14401" y="3840"/>
                </a:lnTo>
                <a:lnTo>
                  <a:pt x="17282" y="1920"/>
                </a:lnTo>
                <a:lnTo>
                  <a:pt x="18242" y="960"/>
                </a:lnTo>
                <a:lnTo>
                  <a:pt x="22082" y="0"/>
                </a:lnTo>
                <a:lnTo>
                  <a:pt x="27843" y="-2880"/>
                </a:lnTo>
                <a:lnTo>
                  <a:pt x="27843" y="16322"/>
                </a:lnTo>
                <a:lnTo>
                  <a:pt x="23042" y="20162"/>
                </a:lnTo>
                <a:lnTo>
                  <a:pt x="19202" y="22082"/>
                </a:lnTo>
                <a:lnTo>
                  <a:pt x="14401" y="22082"/>
                </a:lnTo>
                <a:lnTo>
                  <a:pt x="12481" y="21122"/>
                </a:lnTo>
                <a:lnTo>
                  <a:pt x="11521" y="19202"/>
                </a:lnTo>
                <a:lnTo>
                  <a:pt x="9601" y="18242"/>
                </a:lnTo>
                <a:lnTo>
                  <a:pt x="8641" y="15361"/>
                </a:lnTo>
                <a:lnTo>
                  <a:pt x="8641" y="10561"/>
                </a:lnTo>
                <a:lnTo>
                  <a:pt x="9601" y="1920"/>
                </a:lnTo>
                <a:lnTo>
                  <a:pt x="5760" y="4800"/>
                </a:lnTo>
                <a:lnTo>
                  <a:pt x="2880" y="6720"/>
                </a:lnTo>
                <a:lnTo>
                  <a:pt x="960" y="9601"/>
                </a:lnTo>
                <a:lnTo>
                  <a:pt x="0" y="10561"/>
                </a:lnTo>
                <a:lnTo>
                  <a:pt x="0" y="19202"/>
                </a:lnTo>
                <a:lnTo>
                  <a:pt x="960" y="22082"/>
                </a:lnTo>
                <a:lnTo>
                  <a:pt x="2880" y="24963"/>
                </a:lnTo>
                <a:lnTo>
                  <a:pt x="5760" y="26883"/>
                </a:lnTo>
                <a:lnTo>
                  <a:pt x="8641" y="28803"/>
                </a:lnTo>
                <a:lnTo>
                  <a:pt x="14401" y="28803"/>
                </a:lnTo>
                <a:lnTo>
                  <a:pt x="16322" y="27843"/>
                </a:lnTo>
                <a:lnTo>
                  <a:pt x="18242" y="26883"/>
                </a:lnTo>
                <a:lnTo>
                  <a:pt x="19202" y="26883"/>
                </a:lnTo>
                <a:lnTo>
                  <a:pt x="23042" y="24002"/>
                </a:lnTo>
                <a:lnTo>
                  <a:pt x="27843" y="20162"/>
                </a:lnTo>
                <a:lnTo>
                  <a:pt x="27843" y="23042"/>
                </a:lnTo>
                <a:lnTo>
                  <a:pt x="28803" y="24963"/>
                </a:lnTo>
                <a:lnTo>
                  <a:pt x="29763" y="26883"/>
                </a:lnTo>
                <a:lnTo>
                  <a:pt x="30723" y="27843"/>
                </a:lnTo>
                <a:lnTo>
                  <a:pt x="31683" y="28803"/>
                </a:lnTo>
                <a:lnTo>
                  <a:pt x="37429" y="28803"/>
                </a:lnTo>
                <a:lnTo>
                  <a:pt x="41269" y="25923"/>
                </a:lnTo>
                <a:lnTo>
                  <a:pt x="45110" y="20162"/>
                </a:lnTo>
                <a:lnTo>
                  <a:pt x="45110" y="17282"/>
                </a:lnTo>
                <a:lnTo>
                  <a:pt x="43205" y="19202"/>
                </a:lnTo>
                <a:lnTo>
                  <a:pt x="42245" y="21122"/>
                </a:lnTo>
                <a:lnTo>
                  <a:pt x="38404" y="21122"/>
                </a:lnTo>
                <a:lnTo>
                  <a:pt x="37429" y="20162"/>
                </a:lnTo>
                <a:lnTo>
                  <a:pt x="37429" y="19202"/>
                </a:lnTo>
                <a:lnTo>
                  <a:pt x="36484" y="17282"/>
                </a:lnTo>
                <a:lnTo>
                  <a:pt x="36484" y="-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3" name="object 283"/>
          <p:cNvSpPr/>
          <p:nvPr/>
        </p:nvSpPr>
        <p:spPr>
          <a:xfrm>
            <a:off x="2658404" y="4167957"/>
            <a:ext cx="30708" cy="67208"/>
          </a:xfrm>
          <a:custGeom>
            <a:avLst/>
            <a:gdLst/>
            <a:ahLst/>
            <a:cxnLst/>
            <a:rect l="l" t="t" r="r" b="b"/>
            <a:pathLst>
              <a:path w="30708" h="67208">
                <a:moveTo>
                  <a:pt x="23987" y="60487"/>
                </a:moveTo>
                <a:lnTo>
                  <a:pt x="23027" y="61447"/>
                </a:lnTo>
                <a:lnTo>
                  <a:pt x="20147" y="61447"/>
                </a:lnTo>
                <a:lnTo>
                  <a:pt x="19187" y="60487"/>
                </a:lnTo>
                <a:lnTo>
                  <a:pt x="18227" y="59527"/>
                </a:lnTo>
                <a:lnTo>
                  <a:pt x="17282" y="58567"/>
                </a:lnTo>
                <a:lnTo>
                  <a:pt x="17282" y="20162"/>
                </a:lnTo>
                <a:lnTo>
                  <a:pt x="28788" y="20162"/>
                </a:lnTo>
                <a:lnTo>
                  <a:pt x="28788" y="16322"/>
                </a:lnTo>
                <a:lnTo>
                  <a:pt x="17282" y="16322"/>
                </a:lnTo>
                <a:lnTo>
                  <a:pt x="17282" y="0"/>
                </a:lnTo>
                <a:lnTo>
                  <a:pt x="15346" y="0"/>
                </a:lnTo>
                <a:lnTo>
                  <a:pt x="13441" y="3840"/>
                </a:lnTo>
                <a:lnTo>
                  <a:pt x="12466" y="6720"/>
                </a:lnTo>
                <a:lnTo>
                  <a:pt x="11506" y="7680"/>
                </a:lnTo>
                <a:lnTo>
                  <a:pt x="10561" y="10561"/>
                </a:lnTo>
                <a:lnTo>
                  <a:pt x="8625" y="12481"/>
                </a:lnTo>
                <a:lnTo>
                  <a:pt x="5745" y="14401"/>
                </a:lnTo>
                <a:lnTo>
                  <a:pt x="3840" y="16322"/>
                </a:lnTo>
                <a:lnTo>
                  <a:pt x="1905" y="18242"/>
                </a:lnTo>
                <a:lnTo>
                  <a:pt x="0" y="18242"/>
                </a:lnTo>
                <a:lnTo>
                  <a:pt x="0" y="20162"/>
                </a:lnTo>
                <a:lnTo>
                  <a:pt x="7665" y="20162"/>
                </a:lnTo>
                <a:lnTo>
                  <a:pt x="7665" y="57607"/>
                </a:lnTo>
                <a:lnTo>
                  <a:pt x="8625" y="60487"/>
                </a:lnTo>
                <a:lnTo>
                  <a:pt x="8625" y="62407"/>
                </a:lnTo>
                <a:lnTo>
                  <a:pt x="9585" y="64328"/>
                </a:lnTo>
                <a:lnTo>
                  <a:pt x="11506" y="65288"/>
                </a:lnTo>
                <a:lnTo>
                  <a:pt x="12466" y="66248"/>
                </a:lnTo>
                <a:lnTo>
                  <a:pt x="14386" y="67208"/>
                </a:lnTo>
                <a:lnTo>
                  <a:pt x="20147" y="67208"/>
                </a:lnTo>
                <a:lnTo>
                  <a:pt x="22067" y="66248"/>
                </a:lnTo>
                <a:lnTo>
                  <a:pt x="24947" y="65288"/>
                </a:lnTo>
                <a:lnTo>
                  <a:pt x="26868" y="63367"/>
                </a:lnTo>
                <a:lnTo>
                  <a:pt x="28788" y="60487"/>
                </a:lnTo>
                <a:lnTo>
                  <a:pt x="30708" y="56647"/>
                </a:lnTo>
                <a:lnTo>
                  <a:pt x="27828" y="56647"/>
                </a:lnTo>
                <a:lnTo>
                  <a:pt x="27828" y="58567"/>
                </a:lnTo>
                <a:lnTo>
                  <a:pt x="26868" y="59527"/>
                </a:lnTo>
                <a:lnTo>
                  <a:pt x="25907" y="60487"/>
                </a:lnTo>
                <a:lnTo>
                  <a:pt x="23987" y="604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4" name="object 284"/>
          <p:cNvSpPr/>
          <p:nvPr/>
        </p:nvSpPr>
        <p:spPr>
          <a:xfrm>
            <a:off x="2693913" y="4183319"/>
            <a:ext cx="34564" cy="52806"/>
          </a:xfrm>
          <a:custGeom>
            <a:avLst/>
            <a:gdLst/>
            <a:ahLst/>
            <a:cxnLst/>
            <a:rect l="l" t="t" r="r" b="b"/>
            <a:pathLst>
              <a:path w="34564" h="52806">
                <a:moveTo>
                  <a:pt x="6720" y="960"/>
                </a:moveTo>
                <a:lnTo>
                  <a:pt x="3840" y="3840"/>
                </a:lnTo>
                <a:lnTo>
                  <a:pt x="960" y="6720"/>
                </a:lnTo>
                <a:lnTo>
                  <a:pt x="0" y="10561"/>
                </a:lnTo>
                <a:lnTo>
                  <a:pt x="0" y="17282"/>
                </a:lnTo>
                <a:lnTo>
                  <a:pt x="960" y="20162"/>
                </a:lnTo>
                <a:lnTo>
                  <a:pt x="2880" y="22082"/>
                </a:lnTo>
                <a:lnTo>
                  <a:pt x="3840" y="24002"/>
                </a:lnTo>
                <a:lnTo>
                  <a:pt x="7680" y="26883"/>
                </a:lnTo>
                <a:lnTo>
                  <a:pt x="12481" y="29763"/>
                </a:lnTo>
                <a:lnTo>
                  <a:pt x="18242" y="31683"/>
                </a:lnTo>
                <a:lnTo>
                  <a:pt x="22082" y="34564"/>
                </a:lnTo>
                <a:lnTo>
                  <a:pt x="23042" y="35524"/>
                </a:lnTo>
                <a:lnTo>
                  <a:pt x="24963" y="37444"/>
                </a:lnTo>
                <a:lnTo>
                  <a:pt x="25923" y="39364"/>
                </a:lnTo>
                <a:lnTo>
                  <a:pt x="25923" y="44165"/>
                </a:lnTo>
                <a:lnTo>
                  <a:pt x="24963" y="46085"/>
                </a:lnTo>
                <a:lnTo>
                  <a:pt x="24002" y="48005"/>
                </a:lnTo>
                <a:lnTo>
                  <a:pt x="22082" y="48966"/>
                </a:lnTo>
                <a:lnTo>
                  <a:pt x="20162" y="49926"/>
                </a:lnTo>
                <a:lnTo>
                  <a:pt x="14401" y="49926"/>
                </a:lnTo>
                <a:lnTo>
                  <a:pt x="10561" y="48005"/>
                </a:lnTo>
                <a:lnTo>
                  <a:pt x="7680" y="46085"/>
                </a:lnTo>
                <a:lnTo>
                  <a:pt x="4800" y="43205"/>
                </a:lnTo>
                <a:lnTo>
                  <a:pt x="2880" y="39364"/>
                </a:lnTo>
                <a:lnTo>
                  <a:pt x="1920" y="34564"/>
                </a:lnTo>
                <a:lnTo>
                  <a:pt x="0" y="34564"/>
                </a:lnTo>
                <a:lnTo>
                  <a:pt x="0" y="51846"/>
                </a:lnTo>
                <a:lnTo>
                  <a:pt x="1920" y="51846"/>
                </a:lnTo>
                <a:lnTo>
                  <a:pt x="2880" y="50886"/>
                </a:lnTo>
                <a:lnTo>
                  <a:pt x="6720" y="50886"/>
                </a:lnTo>
                <a:lnTo>
                  <a:pt x="10561" y="52806"/>
                </a:lnTo>
                <a:lnTo>
                  <a:pt x="22082" y="52806"/>
                </a:lnTo>
                <a:lnTo>
                  <a:pt x="25923" y="51846"/>
                </a:lnTo>
                <a:lnTo>
                  <a:pt x="28803" y="48966"/>
                </a:lnTo>
                <a:lnTo>
                  <a:pt x="32644" y="46085"/>
                </a:lnTo>
                <a:lnTo>
                  <a:pt x="34564" y="42245"/>
                </a:lnTo>
                <a:lnTo>
                  <a:pt x="34564" y="31683"/>
                </a:lnTo>
                <a:lnTo>
                  <a:pt x="30723" y="26883"/>
                </a:lnTo>
                <a:lnTo>
                  <a:pt x="23042" y="23042"/>
                </a:lnTo>
                <a:lnTo>
                  <a:pt x="15361" y="19202"/>
                </a:lnTo>
                <a:lnTo>
                  <a:pt x="11521" y="18242"/>
                </a:lnTo>
                <a:lnTo>
                  <a:pt x="9601" y="16322"/>
                </a:lnTo>
                <a:lnTo>
                  <a:pt x="8641" y="14401"/>
                </a:lnTo>
                <a:lnTo>
                  <a:pt x="6720" y="13441"/>
                </a:lnTo>
                <a:lnTo>
                  <a:pt x="6720" y="7680"/>
                </a:lnTo>
                <a:lnTo>
                  <a:pt x="7680" y="6720"/>
                </a:lnTo>
                <a:lnTo>
                  <a:pt x="8641" y="4800"/>
                </a:lnTo>
                <a:lnTo>
                  <a:pt x="10561" y="3840"/>
                </a:lnTo>
                <a:lnTo>
                  <a:pt x="12481" y="2880"/>
                </a:lnTo>
                <a:lnTo>
                  <a:pt x="18242" y="2880"/>
                </a:lnTo>
                <a:lnTo>
                  <a:pt x="21122" y="3840"/>
                </a:lnTo>
                <a:lnTo>
                  <a:pt x="23042" y="5760"/>
                </a:lnTo>
                <a:lnTo>
                  <a:pt x="25923" y="7680"/>
                </a:lnTo>
                <a:lnTo>
                  <a:pt x="26883" y="11521"/>
                </a:lnTo>
                <a:lnTo>
                  <a:pt x="28803" y="17282"/>
                </a:lnTo>
                <a:lnTo>
                  <a:pt x="30723" y="17282"/>
                </a:lnTo>
                <a:lnTo>
                  <a:pt x="30723" y="0"/>
                </a:lnTo>
                <a:lnTo>
                  <a:pt x="28803" y="0"/>
                </a:lnTo>
                <a:lnTo>
                  <a:pt x="27843" y="960"/>
                </a:lnTo>
                <a:lnTo>
                  <a:pt x="27843" y="1920"/>
                </a:lnTo>
                <a:lnTo>
                  <a:pt x="24002" y="1920"/>
                </a:lnTo>
                <a:lnTo>
                  <a:pt x="22082" y="960"/>
                </a:lnTo>
                <a:lnTo>
                  <a:pt x="19202" y="0"/>
                </a:lnTo>
                <a:lnTo>
                  <a:pt x="10561" y="0"/>
                </a:lnTo>
                <a:lnTo>
                  <a:pt x="672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5" name="object 285"/>
          <p:cNvSpPr/>
          <p:nvPr/>
        </p:nvSpPr>
        <p:spPr>
          <a:xfrm>
            <a:off x="2739999" y="4224604"/>
            <a:ext cx="11521" cy="11521"/>
          </a:xfrm>
          <a:custGeom>
            <a:avLst/>
            <a:gdLst/>
            <a:ahLst/>
            <a:cxnLst/>
            <a:rect l="l" t="t" r="r" b="b"/>
            <a:pathLst>
              <a:path w="11521" h="11521">
                <a:moveTo>
                  <a:pt x="5760" y="0"/>
                </a:moveTo>
                <a:lnTo>
                  <a:pt x="2880" y="0"/>
                </a:lnTo>
                <a:lnTo>
                  <a:pt x="1920" y="960"/>
                </a:lnTo>
                <a:lnTo>
                  <a:pt x="0" y="2880"/>
                </a:lnTo>
                <a:lnTo>
                  <a:pt x="0" y="8641"/>
                </a:lnTo>
                <a:lnTo>
                  <a:pt x="1920" y="9601"/>
                </a:lnTo>
                <a:lnTo>
                  <a:pt x="2880" y="11521"/>
                </a:lnTo>
                <a:lnTo>
                  <a:pt x="8641" y="11521"/>
                </a:lnTo>
                <a:lnTo>
                  <a:pt x="10546" y="9601"/>
                </a:lnTo>
                <a:lnTo>
                  <a:pt x="11521" y="8641"/>
                </a:lnTo>
                <a:lnTo>
                  <a:pt x="11521" y="2880"/>
                </a:lnTo>
                <a:lnTo>
                  <a:pt x="10546" y="960"/>
                </a:lnTo>
                <a:lnTo>
                  <a:pt x="8641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6" name="object 286"/>
          <p:cNvSpPr/>
          <p:nvPr/>
        </p:nvSpPr>
        <p:spPr>
          <a:xfrm>
            <a:off x="2760162" y="4184279"/>
            <a:ext cx="55671" cy="51846"/>
          </a:xfrm>
          <a:custGeom>
            <a:avLst/>
            <a:gdLst/>
            <a:ahLst/>
            <a:cxnLst/>
            <a:rect l="l" t="t" r="r" b="b"/>
            <a:pathLst>
              <a:path w="55671" h="51846">
                <a:moveTo>
                  <a:pt x="55671" y="46085"/>
                </a:moveTo>
                <a:lnTo>
                  <a:pt x="55671" y="44165"/>
                </a:lnTo>
                <a:lnTo>
                  <a:pt x="53751" y="44165"/>
                </a:lnTo>
                <a:lnTo>
                  <a:pt x="52791" y="45125"/>
                </a:lnTo>
                <a:lnTo>
                  <a:pt x="50871" y="45125"/>
                </a:lnTo>
                <a:lnTo>
                  <a:pt x="49911" y="44165"/>
                </a:lnTo>
                <a:lnTo>
                  <a:pt x="48950" y="44165"/>
                </a:lnTo>
                <a:lnTo>
                  <a:pt x="48950" y="43205"/>
                </a:lnTo>
                <a:lnTo>
                  <a:pt x="47990" y="42245"/>
                </a:lnTo>
                <a:lnTo>
                  <a:pt x="47990" y="0"/>
                </a:lnTo>
                <a:lnTo>
                  <a:pt x="30708" y="0"/>
                </a:lnTo>
                <a:lnTo>
                  <a:pt x="30708" y="1920"/>
                </a:lnTo>
                <a:lnTo>
                  <a:pt x="33588" y="2880"/>
                </a:lnTo>
                <a:lnTo>
                  <a:pt x="35509" y="2880"/>
                </a:lnTo>
                <a:lnTo>
                  <a:pt x="37429" y="3840"/>
                </a:lnTo>
                <a:lnTo>
                  <a:pt x="38389" y="4800"/>
                </a:lnTo>
                <a:lnTo>
                  <a:pt x="38389" y="38404"/>
                </a:lnTo>
                <a:lnTo>
                  <a:pt x="35509" y="41285"/>
                </a:lnTo>
                <a:lnTo>
                  <a:pt x="33588" y="43205"/>
                </a:lnTo>
                <a:lnTo>
                  <a:pt x="31668" y="44165"/>
                </a:lnTo>
                <a:lnTo>
                  <a:pt x="29748" y="45125"/>
                </a:lnTo>
                <a:lnTo>
                  <a:pt x="23987" y="45125"/>
                </a:lnTo>
                <a:lnTo>
                  <a:pt x="22067" y="44165"/>
                </a:lnTo>
                <a:lnTo>
                  <a:pt x="20147" y="43205"/>
                </a:lnTo>
                <a:lnTo>
                  <a:pt x="18227" y="41285"/>
                </a:lnTo>
                <a:lnTo>
                  <a:pt x="18227" y="0"/>
                </a:ln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lnTo>
                  <a:pt x="4785" y="2880"/>
                </a:lnTo>
                <a:lnTo>
                  <a:pt x="5745" y="2880"/>
                </a:lnTo>
                <a:lnTo>
                  <a:pt x="6720" y="3840"/>
                </a:lnTo>
                <a:lnTo>
                  <a:pt x="7665" y="3840"/>
                </a:lnTo>
                <a:lnTo>
                  <a:pt x="7665" y="4800"/>
                </a:lnTo>
                <a:lnTo>
                  <a:pt x="8625" y="5760"/>
                </a:lnTo>
                <a:lnTo>
                  <a:pt x="8625" y="40325"/>
                </a:lnTo>
                <a:lnTo>
                  <a:pt x="9601" y="43205"/>
                </a:lnTo>
                <a:lnTo>
                  <a:pt x="10546" y="46085"/>
                </a:lnTo>
                <a:lnTo>
                  <a:pt x="12466" y="48005"/>
                </a:lnTo>
                <a:lnTo>
                  <a:pt x="14386" y="49926"/>
                </a:lnTo>
                <a:lnTo>
                  <a:pt x="16306" y="50886"/>
                </a:lnTo>
                <a:lnTo>
                  <a:pt x="18227" y="51846"/>
                </a:lnTo>
                <a:lnTo>
                  <a:pt x="26868" y="51846"/>
                </a:lnTo>
                <a:lnTo>
                  <a:pt x="28788" y="49926"/>
                </a:lnTo>
                <a:lnTo>
                  <a:pt x="30708" y="48966"/>
                </a:lnTo>
                <a:lnTo>
                  <a:pt x="34549" y="46085"/>
                </a:lnTo>
                <a:lnTo>
                  <a:pt x="38389" y="41285"/>
                </a:lnTo>
                <a:lnTo>
                  <a:pt x="38389" y="51846"/>
                </a:lnTo>
                <a:lnTo>
                  <a:pt x="41269" y="51846"/>
                </a:lnTo>
                <a:lnTo>
                  <a:pt x="55671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7" name="object 287"/>
          <p:cNvSpPr/>
          <p:nvPr/>
        </p:nvSpPr>
        <p:spPr>
          <a:xfrm>
            <a:off x="2816793" y="4183319"/>
            <a:ext cx="54726" cy="51846"/>
          </a:xfrm>
          <a:custGeom>
            <a:avLst/>
            <a:gdLst/>
            <a:ahLst/>
            <a:cxnLst/>
            <a:rect l="l" t="t" r="r" b="b"/>
            <a:pathLst>
              <a:path w="54726" h="51846">
                <a:moveTo>
                  <a:pt x="48006" y="46085"/>
                </a:moveTo>
                <a:lnTo>
                  <a:pt x="47030" y="45125"/>
                </a:lnTo>
                <a:lnTo>
                  <a:pt x="47030" y="14401"/>
                </a:lnTo>
                <a:lnTo>
                  <a:pt x="46070" y="10561"/>
                </a:lnTo>
                <a:lnTo>
                  <a:pt x="46070" y="8641"/>
                </a:lnTo>
                <a:lnTo>
                  <a:pt x="44165" y="5760"/>
                </a:lnTo>
                <a:lnTo>
                  <a:pt x="43190" y="2880"/>
                </a:lnTo>
                <a:lnTo>
                  <a:pt x="41285" y="1920"/>
                </a:lnTo>
                <a:lnTo>
                  <a:pt x="39349" y="0"/>
                </a:lnTo>
                <a:lnTo>
                  <a:pt x="28803" y="0"/>
                </a:lnTo>
                <a:lnTo>
                  <a:pt x="23042" y="2880"/>
                </a:lnTo>
                <a:lnTo>
                  <a:pt x="17282" y="10561"/>
                </a:lnTo>
                <a:lnTo>
                  <a:pt x="17282" y="0"/>
                </a:lnTo>
                <a:lnTo>
                  <a:pt x="14401" y="0"/>
                </a:lnTo>
                <a:lnTo>
                  <a:pt x="0" y="5760"/>
                </a:lnTo>
                <a:lnTo>
                  <a:pt x="0" y="7680"/>
                </a:lnTo>
                <a:lnTo>
                  <a:pt x="1920" y="7680"/>
                </a:lnTo>
                <a:lnTo>
                  <a:pt x="2880" y="6720"/>
                </a:lnTo>
                <a:lnTo>
                  <a:pt x="4800" y="6720"/>
                </a:lnTo>
                <a:lnTo>
                  <a:pt x="5760" y="7680"/>
                </a:lnTo>
                <a:lnTo>
                  <a:pt x="6720" y="7680"/>
                </a:lnTo>
                <a:lnTo>
                  <a:pt x="6720" y="8641"/>
                </a:lnTo>
                <a:lnTo>
                  <a:pt x="7680" y="9601"/>
                </a:lnTo>
                <a:lnTo>
                  <a:pt x="7680" y="46085"/>
                </a:lnTo>
                <a:lnTo>
                  <a:pt x="6720" y="48005"/>
                </a:lnTo>
                <a:lnTo>
                  <a:pt x="5760" y="48966"/>
                </a:lnTo>
                <a:lnTo>
                  <a:pt x="3840" y="49926"/>
                </a:lnTo>
                <a:lnTo>
                  <a:pt x="0" y="49926"/>
                </a:lnTo>
                <a:lnTo>
                  <a:pt x="0" y="51846"/>
                </a:lnTo>
                <a:lnTo>
                  <a:pt x="24963" y="51846"/>
                </a:lnTo>
                <a:lnTo>
                  <a:pt x="24963" y="49926"/>
                </a:lnTo>
                <a:lnTo>
                  <a:pt x="23042" y="49926"/>
                </a:lnTo>
                <a:lnTo>
                  <a:pt x="21122" y="48966"/>
                </a:lnTo>
                <a:lnTo>
                  <a:pt x="20162" y="48966"/>
                </a:lnTo>
                <a:lnTo>
                  <a:pt x="19202" y="48005"/>
                </a:lnTo>
                <a:lnTo>
                  <a:pt x="18242" y="47045"/>
                </a:lnTo>
                <a:lnTo>
                  <a:pt x="17282" y="46085"/>
                </a:lnTo>
                <a:lnTo>
                  <a:pt x="17282" y="13441"/>
                </a:lnTo>
                <a:lnTo>
                  <a:pt x="21122" y="8641"/>
                </a:lnTo>
                <a:lnTo>
                  <a:pt x="25923" y="6720"/>
                </a:lnTo>
                <a:lnTo>
                  <a:pt x="32644" y="6720"/>
                </a:lnTo>
                <a:lnTo>
                  <a:pt x="34549" y="7680"/>
                </a:lnTo>
                <a:lnTo>
                  <a:pt x="36484" y="9601"/>
                </a:lnTo>
                <a:lnTo>
                  <a:pt x="37444" y="11521"/>
                </a:lnTo>
                <a:lnTo>
                  <a:pt x="38389" y="15361"/>
                </a:lnTo>
                <a:lnTo>
                  <a:pt x="38389" y="43205"/>
                </a:lnTo>
                <a:lnTo>
                  <a:pt x="37444" y="45125"/>
                </a:lnTo>
                <a:lnTo>
                  <a:pt x="37444" y="47045"/>
                </a:lnTo>
                <a:lnTo>
                  <a:pt x="36484" y="48005"/>
                </a:lnTo>
                <a:lnTo>
                  <a:pt x="35509" y="48005"/>
                </a:lnTo>
                <a:lnTo>
                  <a:pt x="34549" y="48966"/>
                </a:lnTo>
                <a:lnTo>
                  <a:pt x="33604" y="49926"/>
                </a:lnTo>
                <a:lnTo>
                  <a:pt x="29763" y="49926"/>
                </a:lnTo>
                <a:lnTo>
                  <a:pt x="29763" y="51846"/>
                </a:lnTo>
                <a:lnTo>
                  <a:pt x="54726" y="51846"/>
                </a:lnTo>
                <a:lnTo>
                  <a:pt x="54726" y="49926"/>
                </a:lnTo>
                <a:lnTo>
                  <a:pt x="51831" y="49926"/>
                </a:lnTo>
                <a:lnTo>
                  <a:pt x="50886" y="48966"/>
                </a:lnTo>
                <a:lnTo>
                  <a:pt x="49911" y="48966"/>
                </a:lnTo>
                <a:lnTo>
                  <a:pt x="48950" y="48005"/>
                </a:lnTo>
                <a:lnTo>
                  <a:pt x="48006" y="47045"/>
                </a:lnTo>
                <a:lnTo>
                  <a:pt x="48006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8" name="object 288"/>
          <p:cNvSpPr/>
          <p:nvPr/>
        </p:nvSpPr>
        <p:spPr>
          <a:xfrm>
            <a:off x="2879186" y="4224604"/>
            <a:ext cx="12481" cy="11521"/>
          </a:xfrm>
          <a:custGeom>
            <a:avLst/>
            <a:gdLst/>
            <a:ahLst/>
            <a:cxnLst/>
            <a:rect l="l" t="t" r="r" b="b"/>
            <a:pathLst>
              <a:path w="12481" h="11521">
                <a:moveTo>
                  <a:pt x="5760" y="0"/>
                </a:moveTo>
                <a:lnTo>
                  <a:pt x="2880" y="0"/>
                </a:lnTo>
                <a:lnTo>
                  <a:pt x="1920" y="960"/>
                </a:lnTo>
                <a:lnTo>
                  <a:pt x="960" y="2880"/>
                </a:lnTo>
                <a:lnTo>
                  <a:pt x="0" y="3840"/>
                </a:lnTo>
                <a:lnTo>
                  <a:pt x="0" y="7680"/>
                </a:lnTo>
                <a:lnTo>
                  <a:pt x="960" y="8641"/>
                </a:lnTo>
                <a:lnTo>
                  <a:pt x="1920" y="9601"/>
                </a:lnTo>
                <a:lnTo>
                  <a:pt x="2880" y="11521"/>
                </a:lnTo>
                <a:lnTo>
                  <a:pt x="9601" y="11521"/>
                </a:lnTo>
                <a:lnTo>
                  <a:pt x="10561" y="9601"/>
                </a:lnTo>
                <a:lnTo>
                  <a:pt x="11521" y="8641"/>
                </a:lnTo>
                <a:lnTo>
                  <a:pt x="12481" y="7680"/>
                </a:lnTo>
                <a:lnTo>
                  <a:pt x="12481" y="3840"/>
                </a:lnTo>
                <a:lnTo>
                  <a:pt x="11521" y="2880"/>
                </a:lnTo>
                <a:lnTo>
                  <a:pt x="10561" y="960"/>
                </a:lnTo>
                <a:lnTo>
                  <a:pt x="9601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9" name="object 289"/>
          <p:cNvSpPr/>
          <p:nvPr/>
        </p:nvSpPr>
        <p:spPr>
          <a:xfrm>
            <a:off x="2919511" y="4228444"/>
            <a:ext cx="20162" cy="7680"/>
          </a:xfrm>
          <a:custGeom>
            <a:avLst/>
            <a:gdLst/>
            <a:ahLst/>
            <a:cxnLst/>
            <a:rect l="l" t="t" r="r" b="b"/>
            <a:pathLst>
              <a:path w="20162" h="7680">
                <a:moveTo>
                  <a:pt x="5760" y="3840"/>
                </a:moveTo>
                <a:lnTo>
                  <a:pt x="1920" y="960"/>
                </a:lnTo>
                <a:lnTo>
                  <a:pt x="0" y="7680"/>
                </a:lnTo>
                <a:lnTo>
                  <a:pt x="12481" y="7680"/>
                </a:lnTo>
                <a:lnTo>
                  <a:pt x="16322" y="6720"/>
                </a:lnTo>
                <a:lnTo>
                  <a:pt x="20162" y="4800"/>
                </a:lnTo>
                <a:lnTo>
                  <a:pt x="19202" y="0"/>
                </a:lnTo>
                <a:lnTo>
                  <a:pt x="16322" y="2880"/>
                </a:lnTo>
                <a:lnTo>
                  <a:pt x="13441" y="3840"/>
                </a:lnTo>
                <a:lnTo>
                  <a:pt x="576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0" name="object 290"/>
          <p:cNvSpPr/>
          <p:nvPr/>
        </p:nvSpPr>
        <p:spPr>
          <a:xfrm>
            <a:off x="2903189" y="4183319"/>
            <a:ext cx="48966" cy="52806"/>
          </a:xfrm>
          <a:custGeom>
            <a:avLst/>
            <a:gdLst/>
            <a:ahLst/>
            <a:cxnLst/>
            <a:rect l="l" t="t" r="r" b="b"/>
            <a:pathLst>
              <a:path w="48966" h="52806">
                <a:moveTo>
                  <a:pt x="40325" y="47045"/>
                </a:moveTo>
                <a:lnTo>
                  <a:pt x="43190" y="43205"/>
                </a:lnTo>
                <a:lnTo>
                  <a:pt x="46070" y="39364"/>
                </a:lnTo>
                <a:lnTo>
                  <a:pt x="48006" y="34564"/>
                </a:lnTo>
                <a:lnTo>
                  <a:pt x="48966" y="29763"/>
                </a:lnTo>
                <a:lnTo>
                  <a:pt x="48966" y="19202"/>
                </a:lnTo>
                <a:lnTo>
                  <a:pt x="47030" y="13441"/>
                </a:lnTo>
                <a:lnTo>
                  <a:pt x="43190" y="8641"/>
                </a:lnTo>
                <a:lnTo>
                  <a:pt x="38404" y="2880"/>
                </a:lnTo>
                <a:lnTo>
                  <a:pt x="32644" y="0"/>
                </a:lnTo>
                <a:lnTo>
                  <a:pt x="20162" y="0"/>
                </a:lnTo>
                <a:lnTo>
                  <a:pt x="16322" y="960"/>
                </a:lnTo>
                <a:lnTo>
                  <a:pt x="12481" y="2880"/>
                </a:lnTo>
                <a:lnTo>
                  <a:pt x="8641" y="4800"/>
                </a:lnTo>
                <a:lnTo>
                  <a:pt x="5760" y="8641"/>
                </a:lnTo>
                <a:lnTo>
                  <a:pt x="3840" y="13441"/>
                </a:lnTo>
                <a:lnTo>
                  <a:pt x="1920" y="17282"/>
                </a:lnTo>
                <a:lnTo>
                  <a:pt x="0" y="22082"/>
                </a:lnTo>
                <a:lnTo>
                  <a:pt x="0" y="33604"/>
                </a:lnTo>
                <a:lnTo>
                  <a:pt x="1920" y="39364"/>
                </a:lnTo>
                <a:lnTo>
                  <a:pt x="5760" y="44165"/>
                </a:lnTo>
                <a:lnTo>
                  <a:pt x="10561" y="49926"/>
                </a:lnTo>
                <a:lnTo>
                  <a:pt x="16322" y="52806"/>
                </a:lnTo>
                <a:lnTo>
                  <a:pt x="18242" y="46085"/>
                </a:lnTo>
                <a:lnTo>
                  <a:pt x="15361" y="41285"/>
                </a:lnTo>
                <a:lnTo>
                  <a:pt x="11521" y="35524"/>
                </a:lnTo>
                <a:lnTo>
                  <a:pt x="10561" y="29763"/>
                </a:lnTo>
                <a:lnTo>
                  <a:pt x="10561" y="17282"/>
                </a:lnTo>
                <a:lnTo>
                  <a:pt x="11521" y="14401"/>
                </a:lnTo>
                <a:lnTo>
                  <a:pt x="12481" y="11521"/>
                </a:lnTo>
                <a:lnTo>
                  <a:pt x="13441" y="8641"/>
                </a:lnTo>
                <a:lnTo>
                  <a:pt x="15361" y="5760"/>
                </a:lnTo>
                <a:lnTo>
                  <a:pt x="17282" y="4800"/>
                </a:lnTo>
                <a:lnTo>
                  <a:pt x="19202" y="3840"/>
                </a:lnTo>
                <a:lnTo>
                  <a:pt x="21122" y="2880"/>
                </a:lnTo>
                <a:lnTo>
                  <a:pt x="26883" y="2880"/>
                </a:lnTo>
                <a:lnTo>
                  <a:pt x="30723" y="4800"/>
                </a:lnTo>
                <a:lnTo>
                  <a:pt x="32644" y="8641"/>
                </a:lnTo>
                <a:lnTo>
                  <a:pt x="36484" y="13441"/>
                </a:lnTo>
                <a:lnTo>
                  <a:pt x="38404" y="21122"/>
                </a:lnTo>
                <a:lnTo>
                  <a:pt x="38404" y="36484"/>
                </a:lnTo>
                <a:lnTo>
                  <a:pt x="37444" y="42245"/>
                </a:lnTo>
                <a:lnTo>
                  <a:pt x="35524" y="45125"/>
                </a:lnTo>
                <a:lnTo>
                  <a:pt x="36484" y="49926"/>
                </a:lnTo>
                <a:lnTo>
                  <a:pt x="40325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1" name="object 291"/>
          <p:cNvSpPr/>
          <p:nvPr/>
        </p:nvSpPr>
        <p:spPr>
          <a:xfrm>
            <a:off x="2956941" y="4183319"/>
            <a:ext cx="37444" cy="51846"/>
          </a:xfrm>
          <a:custGeom>
            <a:avLst/>
            <a:gdLst/>
            <a:ahLst/>
            <a:cxnLst/>
            <a:rect l="l" t="t" r="r" b="b"/>
            <a:pathLst>
              <a:path w="37444" h="51846">
                <a:moveTo>
                  <a:pt x="26883" y="51846"/>
                </a:moveTo>
                <a:lnTo>
                  <a:pt x="26883" y="49926"/>
                </a:lnTo>
                <a:lnTo>
                  <a:pt x="24003" y="49926"/>
                </a:lnTo>
                <a:lnTo>
                  <a:pt x="23042" y="48966"/>
                </a:lnTo>
                <a:lnTo>
                  <a:pt x="21122" y="48005"/>
                </a:lnTo>
                <a:lnTo>
                  <a:pt x="20162" y="48005"/>
                </a:lnTo>
                <a:lnTo>
                  <a:pt x="19202" y="47045"/>
                </a:lnTo>
                <a:lnTo>
                  <a:pt x="19202" y="46085"/>
                </a:lnTo>
                <a:lnTo>
                  <a:pt x="18242" y="44165"/>
                </a:lnTo>
                <a:lnTo>
                  <a:pt x="18242" y="15361"/>
                </a:lnTo>
                <a:lnTo>
                  <a:pt x="19202" y="12481"/>
                </a:lnTo>
                <a:lnTo>
                  <a:pt x="21122" y="9601"/>
                </a:lnTo>
                <a:lnTo>
                  <a:pt x="23042" y="8641"/>
                </a:lnTo>
                <a:lnTo>
                  <a:pt x="24003" y="7680"/>
                </a:lnTo>
                <a:lnTo>
                  <a:pt x="24963" y="6720"/>
                </a:lnTo>
                <a:lnTo>
                  <a:pt x="25923" y="6720"/>
                </a:lnTo>
                <a:lnTo>
                  <a:pt x="26883" y="7680"/>
                </a:lnTo>
                <a:lnTo>
                  <a:pt x="28803" y="8641"/>
                </a:lnTo>
                <a:lnTo>
                  <a:pt x="30723" y="10561"/>
                </a:lnTo>
                <a:lnTo>
                  <a:pt x="35524" y="10561"/>
                </a:lnTo>
                <a:lnTo>
                  <a:pt x="36484" y="9601"/>
                </a:lnTo>
                <a:lnTo>
                  <a:pt x="37444" y="8641"/>
                </a:lnTo>
                <a:lnTo>
                  <a:pt x="37444" y="2880"/>
                </a:lnTo>
                <a:lnTo>
                  <a:pt x="35524" y="1920"/>
                </a:lnTo>
                <a:lnTo>
                  <a:pt x="34564" y="0"/>
                </a:lnTo>
                <a:lnTo>
                  <a:pt x="26883" y="0"/>
                </a:lnTo>
                <a:lnTo>
                  <a:pt x="22082" y="3840"/>
                </a:lnTo>
                <a:lnTo>
                  <a:pt x="18242" y="11521"/>
                </a:lnTo>
                <a:lnTo>
                  <a:pt x="18242" y="0"/>
                </a:lnTo>
                <a:lnTo>
                  <a:pt x="15361" y="0"/>
                </a:lnTo>
                <a:lnTo>
                  <a:pt x="0" y="5760"/>
                </a:lnTo>
                <a:lnTo>
                  <a:pt x="960" y="7680"/>
                </a:lnTo>
                <a:lnTo>
                  <a:pt x="1935" y="7680"/>
                </a:lnTo>
                <a:lnTo>
                  <a:pt x="3840" y="6720"/>
                </a:lnTo>
                <a:lnTo>
                  <a:pt x="5775" y="6720"/>
                </a:lnTo>
                <a:lnTo>
                  <a:pt x="6720" y="7680"/>
                </a:lnTo>
                <a:lnTo>
                  <a:pt x="7680" y="8641"/>
                </a:lnTo>
                <a:lnTo>
                  <a:pt x="8656" y="9601"/>
                </a:lnTo>
                <a:lnTo>
                  <a:pt x="8656" y="47045"/>
                </a:lnTo>
                <a:lnTo>
                  <a:pt x="7680" y="48005"/>
                </a:lnTo>
                <a:lnTo>
                  <a:pt x="6720" y="48005"/>
                </a:lnTo>
                <a:lnTo>
                  <a:pt x="5775" y="48966"/>
                </a:lnTo>
                <a:lnTo>
                  <a:pt x="3840" y="49926"/>
                </a:lnTo>
                <a:lnTo>
                  <a:pt x="960" y="49926"/>
                </a:lnTo>
                <a:lnTo>
                  <a:pt x="960" y="51846"/>
                </a:lnTo>
                <a:lnTo>
                  <a:pt x="26883" y="51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2" name="object 292"/>
          <p:cNvSpPr/>
          <p:nvPr/>
        </p:nvSpPr>
        <p:spPr>
          <a:xfrm>
            <a:off x="2998226" y="4204441"/>
            <a:ext cx="29763" cy="52791"/>
          </a:xfrm>
          <a:custGeom>
            <a:avLst/>
            <a:gdLst/>
            <a:ahLst/>
            <a:cxnLst/>
            <a:rect l="l" t="t" r="r" b="b"/>
            <a:pathLst>
              <a:path w="29763" h="52791">
                <a:moveTo>
                  <a:pt x="12481" y="16322"/>
                </a:moveTo>
                <a:lnTo>
                  <a:pt x="13441" y="15361"/>
                </a:lnTo>
                <a:lnTo>
                  <a:pt x="14401" y="14401"/>
                </a:lnTo>
                <a:lnTo>
                  <a:pt x="16322" y="13441"/>
                </a:lnTo>
                <a:lnTo>
                  <a:pt x="18242" y="13441"/>
                </a:lnTo>
                <a:lnTo>
                  <a:pt x="21122" y="14401"/>
                </a:lnTo>
                <a:lnTo>
                  <a:pt x="29763" y="14401"/>
                </a:lnTo>
                <a:lnTo>
                  <a:pt x="29763" y="10561"/>
                </a:lnTo>
                <a:lnTo>
                  <a:pt x="26883" y="11521"/>
                </a:lnTo>
                <a:lnTo>
                  <a:pt x="21122" y="11521"/>
                </a:lnTo>
                <a:lnTo>
                  <a:pt x="19202" y="10561"/>
                </a:lnTo>
                <a:lnTo>
                  <a:pt x="17282" y="7680"/>
                </a:lnTo>
                <a:lnTo>
                  <a:pt x="14401" y="4800"/>
                </a:lnTo>
                <a:lnTo>
                  <a:pt x="13441" y="0"/>
                </a:lnTo>
                <a:lnTo>
                  <a:pt x="13441" y="12481"/>
                </a:lnTo>
                <a:lnTo>
                  <a:pt x="9601" y="15361"/>
                </a:lnTo>
                <a:lnTo>
                  <a:pt x="6720" y="17282"/>
                </a:lnTo>
                <a:lnTo>
                  <a:pt x="5760" y="19202"/>
                </a:lnTo>
                <a:lnTo>
                  <a:pt x="4800" y="21122"/>
                </a:lnTo>
                <a:lnTo>
                  <a:pt x="4800" y="25923"/>
                </a:lnTo>
                <a:lnTo>
                  <a:pt x="5760" y="26883"/>
                </a:lnTo>
                <a:lnTo>
                  <a:pt x="6720" y="27843"/>
                </a:lnTo>
                <a:lnTo>
                  <a:pt x="7680" y="28803"/>
                </a:lnTo>
                <a:lnTo>
                  <a:pt x="9601" y="29763"/>
                </a:lnTo>
                <a:lnTo>
                  <a:pt x="5760" y="33604"/>
                </a:lnTo>
                <a:lnTo>
                  <a:pt x="4800" y="35509"/>
                </a:lnTo>
                <a:lnTo>
                  <a:pt x="3840" y="35509"/>
                </a:lnTo>
                <a:lnTo>
                  <a:pt x="1920" y="38404"/>
                </a:lnTo>
                <a:lnTo>
                  <a:pt x="960" y="40325"/>
                </a:lnTo>
                <a:lnTo>
                  <a:pt x="0" y="41285"/>
                </a:lnTo>
                <a:lnTo>
                  <a:pt x="0" y="46070"/>
                </a:lnTo>
                <a:lnTo>
                  <a:pt x="960" y="48005"/>
                </a:lnTo>
                <a:lnTo>
                  <a:pt x="3840" y="49910"/>
                </a:lnTo>
                <a:lnTo>
                  <a:pt x="8641" y="52791"/>
                </a:lnTo>
                <a:lnTo>
                  <a:pt x="8641" y="43205"/>
                </a:lnTo>
                <a:lnTo>
                  <a:pt x="7680" y="41285"/>
                </a:lnTo>
                <a:lnTo>
                  <a:pt x="7680" y="37444"/>
                </a:lnTo>
                <a:lnTo>
                  <a:pt x="8641" y="35509"/>
                </a:lnTo>
                <a:lnTo>
                  <a:pt x="9601" y="33604"/>
                </a:lnTo>
                <a:lnTo>
                  <a:pt x="11521" y="32644"/>
                </a:lnTo>
                <a:lnTo>
                  <a:pt x="12481" y="30723"/>
                </a:lnTo>
                <a:lnTo>
                  <a:pt x="17282" y="30723"/>
                </a:lnTo>
                <a:lnTo>
                  <a:pt x="16322" y="22082"/>
                </a:lnTo>
                <a:lnTo>
                  <a:pt x="13441" y="22082"/>
                </a:lnTo>
                <a:lnTo>
                  <a:pt x="12481" y="21122"/>
                </a:lnTo>
                <a:lnTo>
                  <a:pt x="12481" y="20162"/>
                </a:lnTo>
                <a:lnTo>
                  <a:pt x="11521" y="20162"/>
                </a:lnTo>
                <a:lnTo>
                  <a:pt x="11521" y="18242"/>
                </a:lnTo>
                <a:lnTo>
                  <a:pt x="12481" y="17282"/>
                </a:lnTo>
                <a:lnTo>
                  <a:pt x="12481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3" name="object 293"/>
          <p:cNvSpPr/>
          <p:nvPr/>
        </p:nvSpPr>
        <p:spPr>
          <a:xfrm>
            <a:off x="3002066" y="4183319"/>
            <a:ext cx="47045" cy="35524"/>
          </a:xfrm>
          <a:custGeom>
            <a:avLst/>
            <a:gdLst/>
            <a:ahLst/>
            <a:cxnLst/>
            <a:rect l="l" t="t" r="r" b="b"/>
            <a:pathLst>
              <a:path w="47045" h="35524">
                <a:moveTo>
                  <a:pt x="30723" y="33604"/>
                </a:moveTo>
                <a:lnTo>
                  <a:pt x="34564" y="30723"/>
                </a:lnTo>
                <a:lnTo>
                  <a:pt x="37444" y="26883"/>
                </a:lnTo>
                <a:lnTo>
                  <a:pt x="39364" y="23042"/>
                </a:lnTo>
                <a:lnTo>
                  <a:pt x="39364" y="14401"/>
                </a:lnTo>
                <a:lnTo>
                  <a:pt x="38389" y="10561"/>
                </a:lnTo>
                <a:lnTo>
                  <a:pt x="36484" y="8641"/>
                </a:lnTo>
                <a:lnTo>
                  <a:pt x="45110" y="8641"/>
                </a:lnTo>
                <a:lnTo>
                  <a:pt x="45110" y="7680"/>
                </a:lnTo>
                <a:lnTo>
                  <a:pt x="47045" y="7680"/>
                </a:lnTo>
                <a:lnTo>
                  <a:pt x="47045" y="3840"/>
                </a:lnTo>
                <a:lnTo>
                  <a:pt x="46070" y="3840"/>
                </a:lnTo>
                <a:lnTo>
                  <a:pt x="45110" y="2880"/>
                </a:lnTo>
                <a:lnTo>
                  <a:pt x="32644" y="2880"/>
                </a:lnTo>
                <a:lnTo>
                  <a:pt x="28803" y="960"/>
                </a:lnTo>
                <a:lnTo>
                  <a:pt x="24963" y="0"/>
                </a:lnTo>
                <a:lnTo>
                  <a:pt x="14401" y="0"/>
                </a:lnTo>
                <a:lnTo>
                  <a:pt x="9601" y="1920"/>
                </a:lnTo>
                <a:lnTo>
                  <a:pt x="5760" y="4800"/>
                </a:lnTo>
                <a:lnTo>
                  <a:pt x="1920" y="8641"/>
                </a:lnTo>
                <a:lnTo>
                  <a:pt x="0" y="13441"/>
                </a:lnTo>
                <a:lnTo>
                  <a:pt x="0" y="21122"/>
                </a:lnTo>
                <a:lnTo>
                  <a:pt x="960" y="24002"/>
                </a:lnTo>
                <a:lnTo>
                  <a:pt x="1920" y="26883"/>
                </a:lnTo>
                <a:lnTo>
                  <a:pt x="3840" y="29763"/>
                </a:lnTo>
                <a:lnTo>
                  <a:pt x="6720" y="31683"/>
                </a:lnTo>
                <a:lnTo>
                  <a:pt x="9601" y="33604"/>
                </a:lnTo>
                <a:lnTo>
                  <a:pt x="9601" y="11521"/>
                </a:lnTo>
                <a:lnTo>
                  <a:pt x="10561" y="7680"/>
                </a:lnTo>
                <a:lnTo>
                  <a:pt x="12481" y="5760"/>
                </a:lnTo>
                <a:lnTo>
                  <a:pt x="14401" y="3840"/>
                </a:lnTo>
                <a:lnTo>
                  <a:pt x="16322" y="1920"/>
                </a:lnTo>
                <a:lnTo>
                  <a:pt x="22082" y="1920"/>
                </a:lnTo>
                <a:lnTo>
                  <a:pt x="24002" y="3840"/>
                </a:lnTo>
                <a:lnTo>
                  <a:pt x="25923" y="5760"/>
                </a:lnTo>
                <a:lnTo>
                  <a:pt x="28803" y="9601"/>
                </a:lnTo>
                <a:lnTo>
                  <a:pt x="29763" y="13441"/>
                </a:lnTo>
                <a:lnTo>
                  <a:pt x="29763" y="24002"/>
                </a:lnTo>
                <a:lnTo>
                  <a:pt x="28803" y="27843"/>
                </a:lnTo>
                <a:lnTo>
                  <a:pt x="26883" y="29763"/>
                </a:lnTo>
                <a:lnTo>
                  <a:pt x="25923" y="31683"/>
                </a:lnTo>
                <a:lnTo>
                  <a:pt x="25923" y="35524"/>
                </a:lnTo>
                <a:lnTo>
                  <a:pt x="30723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4" name="object 294"/>
          <p:cNvSpPr/>
          <p:nvPr/>
        </p:nvSpPr>
        <p:spPr>
          <a:xfrm>
            <a:off x="3006867" y="4226524"/>
            <a:ext cx="41269" cy="32644"/>
          </a:xfrm>
          <a:custGeom>
            <a:avLst/>
            <a:gdLst/>
            <a:ahLst/>
            <a:cxnLst/>
            <a:rect l="l" t="t" r="r" b="b"/>
            <a:pathLst>
              <a:path w="41269" h="32644">
                <a:moveTo>
                  <a:pt x="35524" y="20162"/>
                </a:moveTo>
                <a:lnTo>
                  <a:pt x="32644" y="22082"/>
                </a:lnTo>
                <a:lnTo>
                  <a:pt x="29763" y="24963"/>
                </a:lnTo>
                <a:lnTo>
                  <a:pt x="24963" y="25923"/>
                </a:lnTo>
                <a:lnTo>
                  <a:pt x="10561" y="25923"/>
                </a:lnTo>
                <a:lnTo>
                  <a:pt x="5760" y="24963"/>
                </a:lnTo>
                <a:lnTo>
                  <a:pt x="1920" y="22082"/>
                </a:lnTo>
                <a:lnTo>
                  <a:pt x="0" y="21122"/>
                </a:lnTo>
                <a:lnTo>
                  <a:pt x="0" y="30708"/>
                </a:lnTo>
                <a:lnTo>
                  <a:pt x="5760" y="32644"/>
                </a:lnTo>
                <a:lnTo>
                  <a:pt x="22082" y="32644"/>
                </a:lnTo>
                <a:lnTo>
                  <a:pt x="29763" y="29763"/>
                </a:lnTo>
                <a:lnTo>
                  <a:pt x="35524" y="23987"/>
                </a:lnTo>
                <a:lnTo>
                  <a:pt x="39364" y="21122"/>
                </a:lnTo>
                <a:lnTo>
                  <a:pt x="41269" y="17282"/>
                </a:lnTo>
                <a:lnTo>
                  <a:pt x="41269" y="9601"/>
                </a:lnTo>
                <a:lnTo>
                  <a:pt x="40309" y="7680"/>
                </a:lnTo>
                <a:lnTo>
                  <a:pt x="38404" y="4800"/>
                </a:lnTo>
                <a:lnTo>
                  <a:pt x="36484" y="2880"/>
                </a:lnTo>
                <a:lnTo>
                  <a:pt x="33588" y="1920"/>
                </a:lnTo>
                <a:lnTo>
                  <a:pt x="29763" y="1920"/>
                </a:lnTo>
                <a:lnTo>
                  <a:pt x="27843" y="960"/>
                </a:lnTo>
                <a:lnTo>
                  <a:pt x="11521" y="960"/>
                </a:lnTo>
                <a:lnTo>
                  <a:pt x="8641" y="0"/>
                </a:lnTo>
                <a:lnTo>
                  <a:pt x="7680" y="0"/>
                </a:lnTo>
                <a:lnTo>
                  <a:pt x="8641" y="8641"/>
                </a:lnTo>
                <a:lnTo>
                  <a:pt x="14401" y="9601"/>
                </a:lnTo>
                <a:lnTo>
                  <a:pt x="28803" y="9601"/>
                </a:lnTo>
                <a:lnTo>
                  <a:pt x="32644" y="10561"/>
                </a:lnTo>
                <a:lnTo>
                  <a:pt x="34564" y="10561"/>
                </a:lnTo>
                <a:lnTo>
                  <a:pt x="36484" y="11521"/>
                </a:lnTo>
                <a:lnTo>
                  <a:pt x="37429" y="13426"/>
                </a:lnTo>
                <a:lnTo>
                  <a:pt x="37429" y="17282"/>
                </a:lnTo>
                <a:lnTo>
                  <a:pt x="35524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5" name="object 295"/>
          <p:cNvSpPr/>
          <p:nvPr/>
        </p:nvSpPr>
        <p:spPr>
          <a:xfrm>
            <a:off x="3057738" y="4223644"/>
            <a:ext cx="16322" cy="29763"/>
          </a:xfrm>
          <a:custGeom>
            <a:avLst/>
            <a:gdLst/>
            <a:ahLst/>
            <a:cxnLst/>
            <a:rect l="l" t="t" r="r" b="b"/>
            <a:pathLst>
              <a:path w="16322" h="29763">
                <a:moveTo>
                  <a:pt x="960" y="9601"/>
                </a:moveTo>
                <a:lnTo>
                  <a:pt x="1920" y="11521"/>
                </a:lnTo>
                <a:lnTo>
                  <a:pt x="2895" y="12481"/>
                </a:lnTo>
                <a:lnTo>
                  <a:pt x="7680" y="12481"/>
                </a:lnTo>
                <a:lnTo>
                  <a:pt x="9616" y="11521"/>
                </a:lnTo>
                <a:lnTo>
                  <a:pt x="11521" y="11521"/>
                </a:lnTo>
                <a:lnTo>
                  <a:pt x="11521" y="12481"/>
                </a:lnTo>
                <a:lnTo>
                  <a:pt x="12481" y="12481"/>
                </a:lnTo>
                <a:lnTo>
                  <a:pt x="12481" y="16306"/>
                </a:lnTo>
                <a:lnTo>
                  <a:pt x="10561" y="19202"/>
                </a:lnTo>
                <a:lnTo>
                  <a:pt x="8641" y="21122"/>
                </a:lnTo>
                <a:lnTo>
                  <a:pt x="6720" y="24003"/>
                </a:lnTo>
                <a:lnTo>
                  <a:pt x="3840" y="25923"/>
                </a:lnTo>
                <a:lnTo>
                  <a:pt x="0" y="27843"/>
                </a:lnTo>
                <a:lnTo>
                  <a:pt x="0" y="29763"/>
                </a:lnTo>
                <a:lnTo>
                  <a:pt x="5775" y="27843"/>
                </a:lnTo>
                <a:lnTo>
                  <a:pt x="9616" y="24963"/>
                </a:lnTo>
                <a:lnTo>
                  <a:pt x="12481" y="22082"/>
                </a:lnTo>
                <a:lnTo>
                  <a:pt x="15361" y="19202"/>
                </a:lnTo>
                <a:lnTo>
                  <a:pt x="16322" y="15361"/>
                </a:lnTo>
                <a:lnTo>
                  <a:pt x="16322" y="7680"/>
                </a:lnTo>
                <a:lnTo>
                  <a:pt x="15361" y="5760"/>
                </a:lnTo>
                <a:lnTo>
                  <a:pt x="13441" y="2880"/>
                </a:lnTo>
                <a:lnTo>
                  <a:pt x="11521" y="960"/>
                </a:lnTo>
                <a:lnTo>
                  <a:pt x="9616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1920"/>
                </a:lnTo>
                <a:lnTo>
                  <a:pt x="960" y="3840"/>
                </a:lnTo>
                <a:lnTo>
                  <a:pt x="0" y="4800"/>
                </a:lnTo>
                <a:lnTo>
                  <a:pt x="0" y="8641"/>
                </a:lnTo>
                <a:lnTo>
                  <a:pt x="96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6" name="object 296"/>
          <p:cNvSpPr/>
          <p:nvPr/>
        </p:nvSpPr>
        <p:spPr>
          <a:xfrm>
            <a:off x="3059658" y="4183319"/>
            <a:ext cx="12481" cy="11521"/>
          </a:xfrm>
          <a:custGeom>
            <a:avLst/>
            <a:gdLst/>
            <a:ahLst/>
            <a:cxnLst/>
            <a:rect l="l" t="t" r="r" b="b"/>
            <a:pathLst>
              <a:path w="12481" h="11521">
                <a:moveTo>
                  <a:pt x="12481" y="5760"/>
                </a:moveTo>
                <a:lnTo>
                  <a:pt x="12481" y="3840"/>
                </a:lnTo>
                <a:lnTo>
                  <a:pt x="11521" y="2880"/>
                </a:lnTo>
                <a:lnTo>
                  <a:pt x="10561" y="960"/>
                </a:lnTo>
                <a:lnTo>
                  <a:pt x="8641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2880"/>
                </a:lnTo>
                <a:lnTo>
                  <a:pt x="0" y="8641"/>
                </a:lnTo>
                <a:lnTo>
                  <a:pt x="1920" y="9601"/>
                </a:lnTo>
                <a:lnTo>
                  <a:pt x="2880" y="11521"/>
                </a:lnTo>
                <a:lnTo>
                  <a:pt x="8641" y="11521"/>
                </a:lnTo>
                <a:lnTo>
                  <a:pt x="10561" y="9601"/>
                </a:lnTo>
                <a:lnTo>
                  <a:pt x="11521" y="8641"/>
                </a:lnTo>
                <a:lnTo>
                  <a:pt x="12481" y="7680"/>
                </a:lnTo>
                <a:lnTo>
                  <a:pt x="12481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7" name="object 297"/>
          <p:cNvSpPr/>
          <p:nvPr/>
        </p:nvSpPr>
        <p:spPr>
          <a:xfrm>
            <a:off x="2777429" y="4289877"/>
            <a:ext cx="62407" cy="74889"/>
          </a:xfrm>
          <a:custGeom>
            <a:avLst/>
            <a:gdLst/>
            <a:ahLst/>
            <a:cxnLst/>
            <a:rect l="l" t="t" r="r" b="b"/>
            <a:pathLst>
              <a:path w="62407" h="74889">
                <a:moveTo>
                  <a:pt x="39364" y="71993"/>
                </a:moveTo>
                <a:lnTo>
                  <a:pt x="38404" y="70073"/>
                </a:lnTo>
                <a:lnTo>
                  <a:pt x="37444" y="69113"/>
                </a:lnTo>
                <a:lnTo>
                  <a:pt x="36484" y="66233"/>
                </a:lnTo>
                <a:lnTo>
                  <a:pt x="36484" y="4800"/>
                </a:lnTo>
                <a:lnTo>
                  <a:pt x="49926" y="4800"/>
                </a:lnTo>
                <a:lnTo>
                  <a:pt x="52806" y="5760"/>
                </a:lnTo>
                <a:lnTo>
                  <a:pt x="54726" y="6720"/>
                </a:lnTo>
                <a:lnTo>
                  <a:pt x="56647" y="7680"/>
                </a:lnTo>
                <a:lnTo>
                  <a:pt x="57607" y="8641"/>
                </a:lnTo>
                <a:lnTo>
                  <a:pt x="58567" y="11521"/>
                </a:lnTo>
                <a:lnTo>
                  <a:pt x="59527" y="12481"/>
                </a:lnTo>
                <a:lnTo>
                  <a:pt x="60487" y="14401"/>
                </a:lnTo>
                <a:lnTo>
                  <a:pt x="60487" y="18242"/>
                </a:lnTo>
                <a:lnTo>
                  <a:pt x="62407" y="18242"/>
                </a:lnTo>
                <a:lnTo>
                  <a:pt x="62407" y="0"/>
                </a:lnTo>
                <a:lnTo>
                  <a:pt x="960" y="0"/>
                </a:lnTo>
                <a:lnTo>
                  <a:pt x="0" y="18242"/>
                </a:lnTo>
                <a:lnTo>
                  <a:pt x="1920" y="18242"/>
                </a:lnTo>
                <a:lnTo>
                  <a:pt x="2880" y="14401"/>
                </a:lnTo>
                <a:lnTo>
                  <a:pt x="3840" y="11521"/>
                </a:lnTo>
                <a:lnTo>
                  <a:pt x="5760" y="7680"/>
                </a:lnTo>
                <a:lnTo>
                  <a:pt x="9601" y="5760"/>
                </a:lnTo>
                <a:lnTo>
                  <a:pt x="11521" y="4800"/>
                </a:lnTo>
                <a:lnTo>
                  <a:pt x="25923" y="4800"/>
                </a:lnTo>
                <a:lnTo>
                  <a:pt x="25923" y="68168"/>
                </a:lnTo>
                <a:lnTo>
                  <a:pt x="24963" y="70073"/>
                </a:lnTo>
                <a:lnTo>
                  <a:pt x="23042" y="71993"/>
                </a:lnTo>
                <a:lnTo>
                  <a:pt x="21122" y="72953"/>
                </a:lnTo>
                <a:lnTo>
                  <a:pt x="15361" y="72953"/>
                </a:lnTo>
                <a:lnTo>
                  <a:pt x="15361" y="74889"/>
                </a:lnTo>
                <a:lnTo>
                  <a:pt x="47045" y="74889"/>
                </a:lnTo>
                <a:lnTo>
                  <a:pt x="47045" y="72953"/>
                </a:lnTo>
                <a:lnTo>
                  <a:pt x="41285" y="72953"/>
                </a:lnTo>
                <a:lnTo>
                  <a:pt x="39364" y="71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8" name="object 298"/>
          <p:cNvSpPr/>
          <p:nvPr/>
        </p:nvSpPr>
        <p:spPr>
          <a:xfrm>
            <a:off x="2845597" y="4286996"/>
            <a:ext cx="54711" cy="77769"/>
          </a:xfrm>
          <a:custGeom>
            <a:avLst/>
            <a:gdLst/>
            <a:ahLst/>
            <a:cxnLst/>
            <a:rect l="l" t="t" r="r" b="b"/>
            <a:pathLst>
              <a:path w="54711" h="77769">
                <a:moveTo>
                  <a:pt x="54711" y="77769"/>
                </a:moveTo>
                <a:lnTo>
                  <a:pt x="54711" y="75834"/>
                </a:lnTo>
                <a:lnTo>
                  <a:pt x="52791" y="75834"/>
                </a:lnTo>
                <a:lnTo>
                  <a:pt x="50871" y="74874"/>
                </a:lnTo>
                <a:lnTo>
                  <a:pt x="49910" y="74874"/>
                </a:lnTo>
                <a:lnTo>
                  <a:pt x="48950" y="73929"/>
                </a:lnTo>
                <a:lnTo>
                  <a:pt x="47990" y="73929"/>
                </a:lnTo>
                <a:lnTo>
                  <a:pt x="47990" y="72953"/>
                </a:lnTo>
                <a:lnTo>
                  <a:pt x="47030" y="71048"/>
                </a:lnTo>
                <a:lnTo>
                  <a:pt x="47030" y="37444"/>
                </a:lnTo>
                <a:lnTo>
                  <a:pt x="46070" y="35524"/>
                </a:lnTo>
                <a:lnTo>
                  <a:pt x="45110" y="32644"/>
                </a:lnTo>
                <a:lnTo>
                  <a:pt x="43190" y="29763"/>
                </a:lnTo>
                <a:lnTo>
                  <a:pt x="41269" y="27843"/>
                </a:lnTo>
                <a:lnTo>
                  <a:pt x="39349" y="26883"/>
                </a:lnTo>
                <a:lnTo>
                  <a:pt x="37429" y="25923"/>
                </a:lnTo>
                <a:lnTo>
                  <a:pt x="31668" y="25923"/>
                </a:lnTo>
                <a:lnTo>
                  <a:pt x="29748" y="26883"/>
                </a:lnTo>
                <a:lnTo>
                  <a:pt x="26868" y="27843"/>
                </a:lnTo>
                <a:lnTo>
                  <a:pt x="24947" y="28803"/>
                </a:lnTo>
                <a:lnTo>
                  <a:pt x="21107" y="31683"/>
                </a:lnTo>
                <a:lnTo>
                  <a:pt x="17266" y="36484"/>
                </a:lnTo>
                <a:lnTo>
                  <a:pt x="17266" y="0"/>
                </a:lnTo>
                <a:lnTo>
                  <a:pt x="15361" y="0"/>
                </a:lnTo>
                <a:lnTo>
                  <a:pt x="0" y="5760"/>
                </a:lnTo>
                <a:lnTo>
                  <a:pt x="960" y="7680"/>
                </a:lnTo>
                <a:lnTo>
                  <a:pt x="2865" y="6720"/>
                </a:lnTo>
                <a:lnTo>
                  <a:pt x="5745" y="6720"/>
                </a:lnTo>
                <a:lnTo>
                  <a:pt x="6705" y="7680"/>
                </a:lnTo>
                <a:lnTo>
                  <a:pt x="7680" y="7680"/>
                </a:lnTo>
                <a:lnTo>
                  <a:pt x="7680" y="10561"/>
                </a:lnTo>
                <a:lnTo>
                  <a:pt x="8641" y="11521"/>
                </a:lnTo>
                <a:lnTo>
                  <a:pt x="8641" y="69113"/>
                </a:lnTo>
                <a:lnTo>
                  <a:pt x="7680" y="71048"/>
                </a:lnTo>
                <a:lnTo>
                  <a:pt x="7680" y="73929"/>
                </a:lnTo>
                <a:lnTo>
                  <a:pt x="6705" y="73929"/>
                </a:lnTo>
                <a:lnTo>
                  <a:pt x="5745" y="74874"/>
                </a:lnTo>
                <a:lnTo>
                  <a:pt x="4800" y="74874"/>
                </a:lnTo>
                <a:lnTo>
                  <a:pt x="2865" y="75834"/>
                </a:lnTo>
                <a:lnTo>
                  <a:pt x="960" y="75834"/>
                </a:lnTo>
                <a:lnTo>
                  <a:pt x="960" y="77769"/>
                </a:lnTo>
                <a:lnTo>
                  <a:pt x="25923" y="77769"/>
                </a:lnTo>
                <a:lnTo>
                  <a:pt x="25923" y="75834"/>
                </a:lnTo>
                <a:lnTo>
                  <a:pt x="23027" y="75834"/>
                </a:lnTo>
                <a:lnTo>
                  <a:pt x="21107" y="74874"/>
                </a:lnTo>
                <a:lnTo>
                  <a:pt x="20147" y="74874"/>
                </a:lnTo>
                <a:lnTo>
                  <a:pt x="19202" y="73929"/>
                </a:lnTo>
                <a:lnTo>
                  <a:pt x="18227" y="72953"/>
                </a:lnTo>
                <a:lnTo>
                  <a:pt x="17266" y="71993"/>
                </a:lnTo>
                <a:lnTo>
                  <a:pt x="17266" y="39364"/>
                </a:lnTo>
                <a:lnTo>
                  <a:pt x="20147" y="36484"/>
                </a:lnTo>
                <a:lnTo>
                  <a:pt x="22082" y="34564"/>
                </a:lnTo>
                <a:lnTo>
                  <a:pt x="23987" y="33604"/>
                </a:lnTo>
                <a:lnTo>
                  <a:pt x="26868" y="32644"/>
                </a:lnTo>
                <a:lnTo>
                  <a:pt x="33588" y="32644"/>
                </a:lnTo>
                <a:lnTo>
                  <a:pt x="34549" y="33604"/>
                </a:lnTo>
                <a:lnTo>
                  <a:pt x="35509" y="34564"/>
                </a:lnTo>
                <a:lnTo>
                  <a:pt x="36469" y="35524"/>
                </a:lnTo>
                <a:lnTo>
                  <a:pt x="37429" y="37444"/>
                </a:lnTo>
                <a:lnTo>
                  <a:pt x="37429" y="39364"/>
                </a:lnTo>
                <a:lnTo>
                  <a:pt x="38389" y="43205"/>
                </a:lnTo>
                <a:lnTo>
                  <a:pt x="38389" y="71048"/>
                </a:lnTo>
                <a:lnTo>
                  <a:pt x="37429" y="72953"/>
                </a:lnTo>
                <a:lnTo>
                  <a:pt x="36469" y="73929"/>
                </a:lnTo>
                <a:lnTo>
                  <a:pt x="36469" y="74874"/>
                </a:lnTo>
                <a:lnTo>
                  <a:pt x="35509" y="74874"/>
                </a:lnTo>
                <a:lnTo>
                  <a:pt x="33588" y="75834"/>
                </a:lnTo>
                <a:lnTo>
                  <a:pt x="29748" y="75834"/>
                </a:lnTo>
                <a:lnTo>
                  <a:pt x="29748" y="77769"/>
                </a:lnTo>
                <a:lnTo>
                  <a:pt x="54711" y="777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9" name="object 299"/>
          <p:cNvSpPr/>
          <p:nvPr/>
        </p:nvSpPr>
        <p:spPr>
          <a:xfrm>
            <a:off x="2906069" y="4312920"/>
            <a:ext cx="44150" cy="52791"/>
          </a:xfrm>
          <a:custGeom>
            <a:avLst/>
            <a:gdLst/>
            <a:ahLst/>
            <a:cxnLst/>
            <a:rect l="l" t="t" r="r" b="b"/>
            <a:pathLst>
              <a:path w="44150" h="52791">
                <a:moveTo>
                  <a:pt x="34564" y="7680"/>
                </a:moveTo>
                <a:lnTo>
                  <a:pt x="33604" y="4800"/>
                </a:lnTo>
                <a:lnTo>
                  <a:pt x="31683" y="2880"/>
                </a:lnTo>
                <a:lnTo>
                  <a:pt x="29763" y="1920"/>
                </a:lnTo>
                <a:lnTo>
                  <a:pt x="26883" y="960"/>
                </a:lnTo>
                <a:lnTo>
                  <a:pt x="23042" y="0"/>
                </a:lnTo>
                <a:lnTo>
                  <a:pt x="12481" y="0"/>
                </a:lnTo>
                <a:lnTo>
                  <a:pt x="8641" y="960"/>
                </a:lnTo>
                <a:lnTo>
                  <a:pt x="4800" y="3840"/>
                </a:lnTo>
                <a:lnTo>
                  <a:pt x="1920" y="6720"/>
                </a:lnTo>
                <a:lnTo>
                  <a:pt x="0" y="9601"/>
                </a:lnTo>
                <a:lnTo>
                  <a:pt x="0" y="14401"/>
                </a:lnTo>
                <a:lnTo>
                  <a:pt x="960" y="15361"/>
                </a:lnTo>
                <a:lnTo>
                  <a:pt x="960" y="16322"/>
                </a:lnTo>
                <a:lnTo>
                  <a:pt x="1920" y="17282"/>
                </a:lnTo>
                <a:lnTo>
                  <a:pt x="3840" y="18242"/>
                </a:lnTo>
                <a:lnTo>
                  <a:pt x="5760" y="18242"/>
                </a:lnTo>
                <a:lnTo>
                  <a:pt x="7680" y="17282"/>
                </a:lnTo>
                <a:lnTo>
                  <a:pt x="7680" y="16322"/>
                </a:lnTo>
                <a:lnTo>
                  <a:pt x="8641" y="15361"/>
                </a:lnTo>
                <a:lnTo>
                  <a:pt x="9601" y="14401"/>
                </a:lnTo>
                <a:lnTo>
                  <a:pt x="9601" y="6720"/>
                </a:lnTo>
                <a:lnTo>
                  <a:pt x="11521" y="4800"/>
                </a:lnTo>
                <a:lnTo>
                  <a:pt x="12481" y="3840"/>
                </a:lnTo>
                <a:lnTo>
                  <a:pt x="14401" y="2880"/>
                </a:lnTo>
                <a:lnTo>
                  <a:pt x="20162" y="2880"/>
                </a:lnTo>
                <a:lnTo>
                  <a:pt x="22082" y="3840"/>
                </a:lnTo>
                <a:lnTo>
                  <a:pt x="24003" y="5760"/>
                </a:lnTo>
                <a:lnTo>
                  <a:pt x="25923" y="7680"/>
                </a:lnTo>
                <a:lnTo>
                  <a:pt x="25923" y="18242"/>
                </a:lnTo>
                <a:lnTo>
                  <a:pt x="17282" y="21122"/>
                </a:lnTo>
                <a:lnTo>
                  <a:pt x="11521" y="24002"/>
                </a:lnTo>
                <a:lnTo>
                  <a:pt x="9601" y="31683"/>
                </a:lnTo>
                <a:lnTo>
                  <a:pt x="10561" y="29763"/>
                </a:lnTo>
                <a:lnTo>
                  <a:pt x="12481" y="27843"/>
                </a:lnTo>
                <a:lnTo>
                  <a:pt x="15361" y="25923"/>
                </a:lnTo>
                <a:lnTo>
                  <a:pt x="17282" y="24947"/>
                </a:lnTo>
                <a:lnTo>
                  <a:pt x="21122" y="24002"/>
                </a:lnTo>
                <a:lnTo>
                  <a:pt x="25923" y="22082"/>
                </a:lnTo>
                <a:lnTo>
                  <a:pt x="25923" y="41285"/>
                </a:lnTo>
                <a:lnTo>
                  <a:pt x="22082" y="44165"/>
                </a:lnTo>
                <a:lnTo>
                  <a:pt x="18242" y="46070"/>
                </a:lnTo>
                <a:lnTo>
                  <a:pt x="13441" y="46070"/>
                </a:lnTo>
                <a:lnTo>
                  <a:pt x="11521" y="45125"/>
                </a:lnTo>
                <a:lnTo>
                  <a:pt x="9601" y="44165"/>
                </a:lnTo>
                <a:lnTo>
                  <a:pt x="10561" y="52791"/>
                </a:lnTo>
                <a:lnTo>
                  <a:pt x="12481" y="52791"/>
                </a:lnTo>
                <a:lnTo>
                  <a:pt x="14401" y="51846"/>
                </a:lnTo>
                <a:lnTo>
                  <a:pt x="16322" y="50871"/>
                </a:lnTo>
                <a:lnTo>
                  <a:pt x="18242" y="50871"/>
                </a:lnTo>
                <a:lnTo>
                  <a:pt x="21122" y="48005"/>
                </a:lnTo>
                <a:lnTo>
                  <a:pt x="25923" y="44165"/>
                </a:lnTo>
                <a:lnTo>
                  <a:pt x="25923" y="47030"/>
                </a:lnTo>
                <a:lnTo>
                  <a:pt x="26883" y="49911"/>
                </a:lnTo>
                <a:lnTo>
                  <a:pt x="27843" y="50871"/>
                </a:lnTo>
                <a:lnTo>
                  <a:pt x="28803" y="51846"/>
                </a:lnTo>
                <a:lnTo>
                  <a:pt x="30723" y="52791"/>
                </a:lnTo>
                <a:lnTo>
                  <a:pt x="35524" y="52791"/>
                </a:lnTo>
                <a:lnTo>
                  <a:pt x="40309" y="49911"/>
                </a:lnTo>
                <a:lnTo>
                  <a:pt x="44150" y="44165"/>
                </a:lnTo>
                <a:lnTo>
                  <a:pt x="44150" y="41285"/>
                </a:lnTo>
                <a:lnTo>
                  <a:pt x="41285" y="43190"/>
                </a:lnTo>
                <a:lnTo>
                  <a:pt x="40309" y="45125"/>
                </a:lnTo>
                <a:lnTo>
                  <a:pt x="39364" y="45125"/>
                </a:lnTo>
                <a:lnTo>
                  <a:pt x="38404" y="46070"/>
                </a:lnTo>
                <a:lnTo>
                  <a:pt x="37444" y="46070"/>
                </a:lnTo>
                <a:lnTo>
                  <a:pt x="36469" y="45125"/>
                </a:lnTo>
                <a:lnTo>
                  <a:pt x="35524" y="44165"/>
                </a:lnTo>
                <a:lnTo>
                  <a:pt x="35524" y="12481"/>
                </a:lnTo>
                <a:lnTo>
                  <a:pt x="34564" y="8641"/>
                </a:lnTo>
                <a:lnTo>
                  <a:pt x="34564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0" name="object 300"/>
          <p:cNvSpPr/>
          <p:nvPr/>
        </p:nvSpPr>
        <p:spPr>
          <a:xfrm>
            <a:off x="2904149" y="4336923"/>
            <a:ext cx="13441" cy="28788"/>
          </a:xfrm>
          <a:custGeom>
            <a:avLst/>
            <a:gdLst/>
            <a:ahLst/>
            <a:cxnLst/>
            <a:rect l="l" t="t" r="r" b="b"/>
            <a:pathLst>
              <a:path w="13441" h="28788">
                <a:moveTo>
                  <a:pt x="2880" y="6720"/>
                </a:moveTo>
                <a:lnTo>
                  <a:pt x="1920" y="9601"/>
                </a:lnTo>
                <a:lnTo>
                  <a:pt x="960" y="11506"/>
                </a:lnTo>
                <a:lnTo>
                  <a:pt x="0" y="13441"/>
                </a:lnTo>
                <a:lnTo>
                  <a:pt x="0" y="19187"/>
                </a:lnTo>
                <a:lnTo>
                  <a:pt x="960" y="23027"/>
                </a:lnTo>
                <a:lnTo>
                  <a:pt x="3840" y="24947"/>
                </a:lnTo>
                <a:lnTo>
                  <a:pt x="5760" y="27843"/>
                </a:lnTo>
                <a:lnTo>
                  <a:pt x="8641" y="28788"/>
                </a:lnTo>
                <a:lnTo>
                  <a:pt x="12481" y="28788"/>
                </a:lnTo>
                <a:lnTo>
                  <a:pt x="11521" y="20162"/>
                </a:lnTo>
                <a:lnTo>
                  <a:pt x="10561" y="18227"/>
                </a:lnTo>
                <a:lnTo>
                  <a:pt x="9601" y="15346"/>
                </a:lnTo>
                <a:lnTo>
                  <a:pt x="9601" y="9601"/>
                </a:lnTo>
                <a:lnTo>
                  <a:pt x="11521" y="7680"/>
                </a:lnTo>
                <a:lnTo>
                  <a:pt x="13441" y="0"/>
                </a:lnTo>
                <a:lnTo>
                  <a:pt x="9601" y="1920"/>
                </a:lnTo>
                <a:lnTo>
                  <a:pt x="5760" y="4800"/>
                </a:lnTo>
                <a:lnTo>
                  <a:pt x="288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1" name="object 301"/>
          <p:cNvSpPr/>
          <p:nvPr/>
        </p:nvSpPr>
        <p:spPr>
          <a:xfrm>
            <a:off x="2960781" y="4286996"/>
            <a:ext cx="11521" cy="10561"/>
          </a:xfrm>
          <a:custGeom>
            <a:avLst/>
            <a:gdLst/>
            <a:ahLst/>
            <a:cxnLst/>
            <a:rect l="l" t="t" r="r" b="b"/>
            <a:pathLst>
              <a:path w="11521" h="10561">
                <a:moveTo>
                  <a:pt x="11521" y="4800"/>
                </a:moveTo>
                <a:lnTo>
                  <a:pt x="11521" y="3840"/>
                </a:lnTo>
                <a:lnTo>
                  <a:pt x="10561" y="1920"/>
                </a:lnTo>
                <a:lnTo>
                  <a:pt x="9601" y="960"/>
                </a:lnTo>
                <a:lnTo>
                  <a:pt x="8656" y="0"/>
                </a:lnTo>
                <a:lnTo>
                  <a:pt x="2880" y="0"/>
                </a:lnTo>
                <a:lnTo>
                  <a:pt x="1935" y="960"/>
                </a:lnTo>
                <a:lnTo>
                  <a:pt x="960" y="1920"/>
                </a:lnTo>
                <a:lnTo>
                  <a:pt x="0" y="3840"/>
                </a:lnTo>
                <a:lnTo>
                  <a:pt x="0" y="6720"/>
                </a:lnTo>
                <a:lnTo>
                  <a:pt x="960" y="7680"/>
                </a:lnTo>
                <a:lnTo>
                  <a:pt x="1935" y="8641"/>
                </a:lnTo>
                <a:lnTo>
                  <a:pt x="2880" y="10561"/>
                </a:lnTo>
                <a:lnTo>
                  <a:pt x="8656" y="10561"/>
                </a:lnTo>
                <a:lnTo>
                  <a:pt x="9601" y="8641"/>
                </a:lnTo>
                <a:lnTo>
                  <a:pt x="10561" y="7680"/>
                </a:lnTo>
                <a:lnTo>
                  <a:pt x="11521" y="6720"/>
                </a:lnTo>
                <a:lnTo>
                  <a:pt x="1152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2" name="object 302"/>
          <p:cNvSpPr/>
          <p:nvPr/>
        </p:nvSpPr>
        <p:spPr>
          <a:xfrm>
            <a:off x="2954060" y="4312920"/>
            <a:ext cx="24963" cy="51846"/>
          </a:xfrm>
          <a:custGeom>
            <a:avLst/>
            <a:gdLst/>
            <a:ahLst/>
            <a:cxnLst/>
            <a:rect l="l" t="t" r="r" b="b"/>
            <a:pathLst>
              <a:path w="24963" h="51846">
                <a:moveTo>
                  <a:pt x="14401" y="0"/>
                </a:moveTo>
                <a:lnTo>
                  <a:pt x="0" y="5760"/>
                </a:lnTo>
                <a:lnTo>
                  <a:pt x="0" y="7680"/>
                </a:lnTo>
                <a:lnTo>
                  <a:pt x="6720" y="7680"/>
                </a:lnTo>
                <a:lnTo>
                  <a:pt x="6720" y="8641"/>
                </a:lnTo>
                <a:lnTo>
                  <a:pt x="7680" y="9601"/>
                </a:lnTo>
                <a:lnTo>
                  <a:pt x="7680" y="46070"/>
                </a:lnTo>
                <a:lnTo>
                  <a:pt x="6720" y="48005"/>
                </a:lnTo>
                <a:lnTo>
                  <a:pt x="5760" y="48005"/>
                </a:lnTo>
                <a:lnTo>
                  <a:pt x="5760" y="48950"/>
                </a:lnTo>
                <a:lnTo>
                  <a:pt x="4815" y="48950"/>
                </a:lnTo>
                <a:lnTo>
                  <a:pt x="2880" y="49911"/>
                </a:lnTo>
                <a:lnTo>
                  <a:pt x="0" y="49911"/>
                </a:lnTo>
                <a:lnTo>
                  <a:pt x="0" y="51846"/>
                </a:lnTo>
                <a:lnTo>
                  <a:pt x="24963" y="51846"/>
                </a:lnTo>
                <a:lnTo>
                  <a:pt x="24963" y="49911"/>
                </a:lnTo>
                <a:lnTo>
                  <a:pt x="22082" y="49911"/>
                </a:lnTo>
                <a:lnTo>
                  <a:pt x="21122" y="48950"/>
                </a:lnTo>
                <a:lnTo>
                  <a:pt x="20162" y="48950"/>
                </a:lnTo>
                <a:lnTo>
                  <a:pt x="19202" y="48005"/>
                </a:lnTo>
                <a:lnTo>
                  <a:pt x="18242" y="48005"/>
                </a:lnTo>
                <a:lnTo>
                  <a:pt x="18242" y="46070"/>
                </a:lnTo>
                <a:lnTo>
                  <a:pt x="17282" y="45125"/>
                </a:lnTo>
                <a:lnTo>
                  <a:pt x="17282" y="0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3" name="object 303"/>
          <p:cNvSpPr/>
          <p:nvPr/>
        </p:nvSpPr>
        <p:spPr>
          <a:xfrm>
            <a:off x="2984784" y="4286996"/>
            <a:ext cx="25923" cy="77769"/>
          </a:xfrm>
          <a:custGeom>
            <a:avLst/>
            <a:gdLst/>
            <a:ahLst/>
            <a:cxnLst/>
            <a:rect l="l" t="t" r="r" b="b"/>
            <a:pathLst>
              <a:path w="25923" h="77769">
                <a:moveTo>
                  <a:pt x="15361" y="0"/>
                </a:moveTo>
                <a:lnTo>
                  <a:pt x="0" y="5760"/>
                </a:lnTo>
                <a:lnTo>
                  <a:pt x="960" y="7680"/>
                </a:lnTo>
                <a:lnTo>
                  <a:pt x="2880" y="6720"/>
                </a:lnTo>
                <a:lnTo>
                  <a:pt x="6720" y="6720"/>
                </a:lnTo>
                <a:lnTo>
                  <a:pt x="6720" y="7680"/>
                </a:lnTo>
                <a:lnTo>
                  <a:pt x="7680" y="7680"/>
                </a:lnTo>
                <a:lnTo>
                  <a:pt x="7680" y="10561"/>
                </a:lnTo>
                <a:lnTo>
                  <a:pt x="8641" y="11521"/>
                </a:lnTo>
                <a:lnTo>
                  <a:pt x="8641" y="71048"/>
                </a:lnTo>
                <a:lnTo>
                  <a:pt x="7680" y="71993"/>
                </a:lnTo>
                <a:lnTo>
                  <a:pt x="7680" y="73929"/>
                </a:lnTo>
                <a:lnTo>
                  <a:pt x="6720" y="73929"/>
                </a:lnTo>
                <a:lnTo>
                  <a:pt x="5760" y="74874"/>
                </a:lnTo>
                <a:lnTo>
                  <a:pt x="4800" y="74874"/>
                </a:lnTo>
                <a:lnTo>
                  <a:pt x="3840" y="75834"/>
                </a:lnTo>
                <a:lnTo>
                  <a:pt x="960" y="75834"/>
                </a:lnTo>
                <a:lnTo>
                  <a:pt x="960" y="77769"/>
                </a:lnTo>
                <a:lnTo>
                  <a:pt x="25923" y="77769"/>
                </a:lnTo>
                <a:lnTo>
                  <a:pt x="25923" y="75834"/>
                </a:lnTo>
                <a:lnTo>
                  <a:pt x="23042" y="75834"/>
                </a:lnTo>
                <a:lnTo>
                  <a:pt x="21122" y="74874"/>
                </a:lnTo>
                <a:lnTo>
                  <a:pt x="20162" y="74874"/>
                </a:lnTo>
                <a:lnTo>
                  <a:pt x="19202" y="73929"/>
                </a:lnTo>
                <a:lnTo>
                  <a:pt x="19202" y="72953"/>
                </a:lnTo>
                <a:lnTo>
                  <a:pt x="18242" y="71993"/>
                </a:lnTo>
                <a:lnTo>
                  <a:pt x="18242" y="71048"/>
                </a:lnTo>
                <a:lnTo>
                  <a:pt x="17282" y="69113"/>
                </a:lnTo>
                <a:lnTo>
                  <a:pt x="17282" y="0"/>
                </a:lnTo>
                <a:lnTo>
                  <a:pt x="153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4" name="object 304"/>
          <p:cNvSpPr/>
          <p:nvPr/>
        </p:nvSpPr>
        <p:spPr>
          <a:xfrm>
            <a:off x="3016468" y="4312920"/>
            <a:ext cx="46070" cy="52791"/>
          </a:xfrm>
          <a:custGeom>
            <a:avLst/>
            <a:gdLst/>
            <a:ahLst/>
            <a:cxnLst/>
            <a:rect l="l" t="t" r="r" b="b"/>
            <a:pathLst>
              <a:path w="46070" h="52791">
                <a:moveTo>
                  <a:pt x="39349" y="45125"/>
                </a:moveTo>
                <a:lnTo>
                  <a:pt x="38389" y="45125"/>
                </a:lnTo>
                <a:lnTo>
                  <a:pt x="37444" y="44165"/>
                </a:lnTo>
                <a:lnTo>
                  <a:pt x="37444" y="8641"/>
                </a:lnTo>
                <a:lnTo>
                  <a:pt x="36484" y="7680"/>
                </a:lnTo>
                <a:lnTo>
                  <a:pt x="35509" y="4800"/>
                </a:lnTo>
                <a:lnTo>
                  <a:pt x="33604" y="2880"/>
                </a:lnTo>
                <a:lnTo>
                  <a:pt x="31668" y="1920"/>
                </a:lnTo>
                <a:lnTo>
                  <a:pt x="28803" y="960"/>
                </a:lnTo>
                <a:lnTo>
                  <a:pt x="24963" y="0"/>
                </a:lnTo>
                <a:lnTo>
                  <a:pt x="14401" y="0"/>
                </a:lnTo>
                <a:lnTo>
                  <a:pt x="10561" y="960"/>
                </a:lnTo>
                <a:lnTo>
                  <a:pt x="6720" y="3840"/>
                </a:lnTo>
                <a:lnTo>
                  <a:pt x="3840" y="6720"/>
                </a:lnTo>
                <a:lnTo>
                  <a:pt x="1920" y="9601"/>
                </a:lnTo>
                <a:lnTo>
                  <a:pt x="1920" y="14401"/>
                </a:lnTo>
                <a:lnTo>
                  <a:pt x="2880" y="15361"/>
                </a:lnTo>
                <a:lnTo>
                  <a:pt x="3840" y="16322"/>
                </a:lnTo>
                <a:lnTo>
                  <a:pt x="4800" y="17282"/>
                </a:lnTo>
                <a:lnTo>
                  <a:pt x="5760" y="18242"/>
                </a:lnTo>
                <a:lnTo>
                  <a:pt x="8641" y="18242"/>
                </a:lnTo>
                <a:lnTo>
                  <a:pt x="9601" y="17282"/>
                </a:lnTo>
                <a:lnTo>
                  <a:pt x="10561" y="16322"/>
                </a:lnTo>
                <a:lnTo>
                  <a:pt x="11521" y="15361"/>
                </a:lnTo>
                <a:lnTo>
                  <a:pt x="11521" y="7680"/>
                </a:lnTo>
                <a:lnTo>
                  <a:pt x="12481" y="6720"/>
                </a:lnTo>
                <a:lnTo>
                  <a:pt x="13441" y="4800"/>
                </a:lnTo>
                <a:lnTo>
                  <a:pt x="14401" y="3840"/>
                </a:lnTo>
                <a:lnTo>
                  <a:pt x="16322" y="2880"/>
                </a:lnTo>
                <a:lnTo>
                  <a:pt x="22082" y="2880"/>
                </a:lnTo>
                <a:lnTo>
                  <a:pt x="23987" y="3840"/>
                </a:lnTo>
                <a:lnTo>
                  <a:pt x="25923" y="5760"/>
                </a:lnTo>
                <a:lnTo>
                  <a:pt x="27828" y="7680"/>
                </a:lnTo>
                <a:lnTo>
                  <a:pt x="27828" y="18242"/>
                </a:lnTo>
                <a:lnTo>
                  <a:pt x="19202" y="21122"/>
                </a:lnTo>
                <a:lnTo>
                  <a:pt x="13441" y="24002"/>
                </a:lnTo>
                <a:lnTo>
                  <a:pt x="9601" y="25923"/>
                </a:lnTo>
                <a:lnTo>
                  <a:pt x="5760" y="28803"/>
                </a:lnTo>
                <a:lnTo>
                  <a:pt x="3840" y="30723"/>
                </a:lnTo>
                <a:lnTo>
                  <a:pt x="1920" y="33604"/>
                </a:lnTo>
                <a:lnTo>
                  <a:pt x="960" y="35509"/>
                </a:lnTo>
                <a:lnTo>
                  <a:pt x="0" y="37444"/>
                </a:lnTo>
                <a:lnTo>
                  <a:pt x="0" y="43190"/>
                </a:lnTo>
                <a:lnTo>
                  <a:pt x="1920" y="47030"/>
                </a:lnTo>
                <a:lnTo>
                  <a:pt x="3840" y="48950"/>
                </a:lnTo>
                <a:lnTo>
                  <a:pt x="5760" y="51846"/>
                </a:lnTo>
                <a:lnTo>
                  <a:pt x="8641" y="52791"/>
                </a:lnTo>
                <a:lnTo>
                  <a:pt x="9601" y="39349"/>
                </a:lnTo>
                <a:lnTo>
                  <a:pt x="9601" y="35509"/>
                </a:lnTo>
                <a:lnTo>
                  <a:pt x="10561" y="33604"/>
                </a:lnTo>
                <a:lnTo>
                  <a:pt x="11521" y="31683"/>
                </a:lnTo>
                <a:lnTo>
                  <a:pt x="12481" y="29763"/>
                </a:lnTo>
                <a:lnTo>
                  <a:pt x="14401" y="27843"/>
                </a:lnTo>
                <a:lnTo>
                  <a:pt x="17282" y="25923"/>
                </a:lnTo>
                <a:lnTo>
                  <a:pt x="19202" y="24947"/>
                </a:lnTo>
                <a:lnTo>
                  <a:pt x="23042" y="24002"/>
                </a:lnTo>
                <a:lnTo>
                  <a:pt x="27828" y="22082"/>
                </a:lnTo>
                <a:lnTo>
                  <a:pt x="27828" y="41285"/>
                </a:lnTo>
                <a:lnTo>
                  <a:pt x="23987" y="44165"/>
                </a:lnTo>
                <a:lnTo>
                  <a:pt x="20162" y="46070"/>
                </a:lnTo>
                <a:lnTo>
                  <a:pt x="15361" y="46070"/>
                </a:lnTo>
                <a:lnTo>
                  <a:pt x="13441" y="45125"/>
                </a:lnTo>
                <a:lnTo>
                  <a:pt x="11521" y="44165"/>
                </a:lnTo>
                <a:lnTo>
                  <a:pt x="12481" y="52791"/>
                </a:lnTo>
                <a:lnTo>
                  <a:pt x="14401" y="52791"/>
                </a:lnTo>
                <a:lnTo>
                  <a:pt x="16322" y="51846"/>
                </a:lnTo>
                <a:lnTo>
                  <a:pt x="18242" y="50871"/>
                </a:lnTo>
                <a:lnTo>
                  <a:pt x="20162" y="50871"/>
                </a:lnTo>
                <a:lnTo>
                  <a:pt x="23042" y="48005"/>
                </a:lnTo>
                <a:lnTo>
                  <a:pt x="27828" y="44165"/>
                </a:lnTo>
                <a:lnTo>
                  <a:pt x="28803" y="47030"/>
                </a:lnTo>
                <a:lnTo>
                  <a:pt x="28803" y="49911"/>
                </a:lnTo>
                <a:lnTo>
                  <a:pt x="29763" y="50871"/>
                </a:lnTo>
                <a:lnTo>
                  <a:pt x="30708" y="51846"/>
                </a:lnTo>
                <a:lnTo>
                  <a:pt x="32644" y="52791"/>
                </a:lnTo>
                <a:lnTo>
                  <a:pt x="38389" y="52791"/>
                </a:lnTo>
                <a:lnTo>
                  <a:pt x="42230" y="49911"/>
                </a:lnTo>
                <a:lnTo>
                  <a:pt x="46070" y="44165"/>
                </a:lnTo>
                <a:lnTo>
                  <a:pt x="46070" y="41285"/>
                </a:lnTo>
                <a:lnTo>
                  <a:pt x="44165" y="43190"/>
                </a:lnTo>
                <a:lnTo>
                  <a:pt x="42230" y="45125"/>
                </a:lnTo>
                <a:lnTo>
                  <a:pt x="41269" y="45125"/>
                </a:lnTo>
                <a:lnTo>
                  <a:pt x="40325" y="46070"/>
                </a:lnTo>
                <a:lnTo>
                  <a:pt x="39349" y="46070"/>
                </a:lnTo>
                <a:lnTo>
                  <a:pt x="39349" y="451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5" name="object 305"/>
          <p:cNvSpPr/>
          <p:nvPr/>
        </p:nvSpPr>
        <p:spPr>
          <a:xfrm>
            <a:off x="3025109" y="4352269"/>
            <a:ext cx="3840" cy="13441"/>
          </a:xfrm>
          <a:custGeom>
            <a:avLst/>
            <a:gdLst/>
            <a:ahLst/>
            <a:cxnLst/>
            <a:rect l="l" t="t" r="r" b="b"/>
            <a:pathLst>
              <a:path w="3840" h="13441">
                <a:moveTo>
                  <a:pt x="3840" y="13441"/>
                </a:moveTo>
                <a:lnTo>
                  <a:pt x="2880" y="4815"/>
                </a:lnTo>
                <a:lnTo>
                  <a:pt x="1920" y="2880"/>
                </a:lnTo>
                <a:lnTo>
                  <a:pt x="960" y="0"/>
                </a:lnTo>
                <a:lnTo>
                  <a:pt x="0" y="13441"/>
                </a:lnTo>
                <a:lnTo>
                  <a:pt x="384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6" name="object 306"/>
          <p:cNvSpPr/>
          <p:nvPr/>
        </p:nvSpPr>
        <p:spPr>
          <a:xfrm>
            <a:off x="3063514" y="4312920"/>
            <a:ext cx="54711" cy="51846"/>
          </a:xfrm>
          <a:custGeom>
            <a:avLst/>
            <a:gdLst/>
            <a:ahLst/>
            <a:cxnLst/>
            <a:rect l="l" t="t" r="r" b="b"/>
            <a:pathLst>
              <a:path w="54711" h="51846">
                <a:moveTo>
                  <a:pt x="54711" y="51846"/>
                </a:moveTo>
                <a:lnTo>
                  <a:pt x="54711" y="49911"/>
                </a:lnTo>
                <a:lnTo>
                  <a:pt x="52791" y="49911"/>
                </a:lnTo>
                <a:lnTo>
                  <a:pt x="50871" y="48950"/>
                </a:lnTo>
                <a:lnTo>
                  <a:pt x="49911" y="48950"/>
                </a:lnTo>
                <a:lnTo>
                  <a:pt x="48950" y="48005"/>
                </a:lnTo>
                <a:lnTo>
                  <a:pt x="47990" y="47030"/>
                </a:lnTo>
                <a:lnTo>
                  <a:pt x="47990" y="45125"/>
                </a:lnTo>
                <a:lnTo>
                  <a:pt x="47030" y="43190"/>
                </a:lnTo>
                <a:lnTo>
                  <a:pt x="47030" y="10561"/>
                </a:lnTo>
                <a:lnTo>
                  <a:pt x="46070" y="8641"/>
                </a:lnTo>
                <a:lnTo>
                  <a:pt x="45110" y="5760"/>
                </a:lnTo>
                <a:lnTo>
                  <a:pt x="43190" y="2880"/>
                </a:lnTo>
                <a:lnTo>
                  <a:pt x="41269" y="1920"/>
                </a:lnTo>
                <a:lnTo>
                  <a:pt x="39349" y="960"/>
                </a:lnTo>
                <a:lnTo>
                  <a:pt x="37429" y="0"/>
                </a:lnTo>
                <a:lnTo>
                  <a:pt x="28788" y="0"/>
                </a:lnTo>
                <a:lnTo>
                  <a:pt x="23027" y="3840"/>
                </a:lnTo>
                <a:lnTo>
                  <a:pt x="17266" y="10561"/>
                </a:lnTo>
                <a:lnTo>
                  <a:pt x="17266" y="0"/>
                </a:lnTo>
                <a:lnTo>
                  <a:pt x="15346" y="0"/>
                </a:lnTo>
                <a:lnTo>
                  <a:pt x="0" y="5760"/>
                </a:lnTo>
                <a:lnTo>
                  <a:pt x="944" y="7680"/>
                </a:lnTo>
                <a:lnTo>
                  <a:pt x="6705" y="7680"/>
                </a:lnTo>
                <a:lnTo>
                  <a:pt x="7665" y="8641"/>
                </a:lnTo>
                <a:lnTo>
                  <a:pt x="7665" y="10561"/>
                </a:lnTo>
                <a:lnTo>
                  <a:pt x="8625" y="11521"/>
                </a:lnTo>
                <a:lnTo>
                  <a:pt x="8625" y="44165"/>
                </a:lnTo>
                <a:lnTo>
                  <a:pt x="7665" y="46070"/>
                </a:lnTo>
                <a:lnTo>
                  <a:pt x="6705" y="48005"/>
                </a:lnTo>
                <a:lnTo>
                  <a:pt x="6705" y="48950"/>
                </a:lnTo>
                <a:lnTo>
                  <a:pt x="4785" y="49911"/>
                </a:lnTo>
                <a:lnTo>
                  <a:pt x="944" y="49911"/>
                </a:lnTo>
                <a:lnTo>
                  <a:pt x="944" y="51846"/>
                </a:lnTo>
                <a:lnTo>
                  <a:pt x="25907" y="51846"/>
                </a:lnTo>
                <a:lnTo>
                  <a:pt x="25907" y="49911"/>
                </a:lnTo>
                <a:lnTo>
                  <a:pt x="23027" y="49911"/>
                </a:lnTo>
                <a:lnTo>
                  <a:pt x="21107" y="48950"/>
                </a:lnTo>
                <a:lnTo>
                  <a:pt x="20147" y="48950"/>
                </a:lnTo>
                <a:lnTo>
                  <a:pt x="19187" y="48005"/>
                </a:lnTo>
                <a:lnTo>
                  <a:pt x="18227" y="48005"/>
                </a:lnTo>
                <a:lnTo>
                  <a:pt x="18227" y="46070"/>
                </a:lnTo>
                <a:lnTo>
                  <a:pt x="17266" y="46070"/>
                </a:lnTo>
                <a:lnTo>
                  <a:pt x="17266" y="13441"/>
                </a:lnTo>
                <a:lnTo>
                  <a:pt x="22067" y="8641"/>
                </a:lnTo>
                <a:lnTo>
                  <a:pt x="25907" y="6720"/>
                </a:lnTo>
                <a:lnTo>
                  <a:pt x="33588" y="6720"/>
                </a:lnTo>
                <a:lnTo>
                  <a:pt x="35509" y="7680"/>
                </a:lnTo>
                <a:lnTo>
                  <a:pt x="36469" y="9601"/>
                </a:lnTo>
                <a:lnTo>
                  <a:pt x="37429" y="11521"/>
                </a:lnTo>
                <a:lnTo>
                  <a:pt x="38389" y="15361"/>
                </a:lnTo>
                <a:lnTo>
                  <a:pt x="38389" y="45125"/>
                </a:lnTo>
                <a:lnTo>
                  <a:pt x="37429" y="47030"/>
                </a:lnTo>
                <a:lnTo>
                  <a:pt x="37429" y="48005"/>
                </a:lnTo>
                <a:lnTo>
                  <a:pt x="36469" y="48950"/>
                </a:lnTo>
                <a:lnTo>
                  <a:pt x="35509" y="48950"/>
                </a:lnTo>
                <a:lnTo>
                  <a:pt x="33588" y="49911"/>
                </a:lnTo>
                <a:lnTo>
                  <a:pt x="30708" y="49911"/>
                </a:lnTo>
                <a:lnTo>
                  <a:pt x="30708" y="51846"/>
                </a:lnTo>
                <a:lnTo>
                  <a:pt x="54711" y="51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7" name="object 307"/>
          <p:cNvSpPr/>
          <p:nvPr/>
        </p:nvSpPr>
        <p:spPr>
          <a:xfrm>
            <a:off x="3132627" y="4286996"/>
            <a:ext cx="42230" cy="78714"/>
          </a:xfrm>
          <a:custGeom>
            <a:avLst/>
            <a:gdLst/>
            <a:ahLst/>
            <a:cxnLst/>
            <a:rect l="l" t="t" r="r" b="b"/>
            <a:pathLst>
              <a:path w="42230" h="78714">
                <a:moveTo>
                  <a:pt x="16306" y="29763"/>
                </a:moveTo>
                <a:lnTo>
                  <a:pt x="18242" y="30723"/>
                </a:lnTo>
                <a:lnTo>
                  <a:pt x="20147" y="31683"/>
                </a:lnTo>
                <a:lnTo>
                  <a:pt x="22082" y="33604"/>
                </a:lnTo>
                <a:lnTo>
                  <a:pt x="23027" y="35524"/>
                </a:lnTo>
                <a:lnTo>
                  <a:pt x="23987" y="37444"/>
                </a:lnTo>
                <a:lnTo>
                  <a:pt x="24947" y="39364"/>
                </a:lnTo>
                <a:lnTo>
                  <a:pt x="24947" y="68153"/>
                </a:lnTo>
                <a:lnTo>
                  <a:pt x="22082" y="71048"/>
                </a:lnTo>
                <a:lnTo>
                  <a:pt x="18242" y="72953"/>
                </a:lnTo>
                <a:lnTo>
                  <a:pt x="11521" y="72953"/>
                </a:lnTo>
                <a:lnTo>
                  <a:pt x="7680" y="71048"/>
                </a:lnTo>
                <a:lnTo>
                  <a:pt x="4800" y="67208"/>
                </a:lnTo>
                <a:lnTo>
                  <a:pt x="960" y="63367"/>
                </a:lnTo>
                <a:lnTo>
                  <a:pt x="0" y="57607"/>
                </a:lnTo>
                <a:lnTo>
                  <a:pt x="0" y="43205"/>
                </a:lnTo>
                <a:lnTo>
                  <a:pt x="0" y="76794"/>
                </a:lnTo>
                <a:lnTo>
                  <a:pt x="4800" y="78714"/>
                </a:lnTo>
                <a:lnTo>
                  <a:pt x="15361" y="78714"/>
                </a:lnTo>
                <a:lnTo>
                  <a:pt x="17266" y="77769"/>
                </a:lnTo>
                <a:lnTo>
                  <a:pt x="20147" y="75834"/>
                </a:lnTo>
                <a:lnTo>
                  <a:pt x="22082" y="73929"/>
                </a:lnTo>
                <a:lnTo>
                  <a:pt x="24947" y="71993"/>
                </a:lnTo>
                <a:lnTo>
                  <a:pt x="24947" y="78714"/>
                </a:lnTo>
                <a:lnTo>
                  <a:pt x="27828" y="78714"/>
                </a:lnTo>
                <a:lnTo>
                  <a:pt x="42230" y="72953"/>
                </a:lnTo>
                <a:lnTo>
                  <a:pt x="41269" y="71048"/>
                </a:lnTo>
                <a:lnTo>
                  <a:pt x="40309" y="71993"/>
                </a:lnTo>
                <a:lnTo>
                  <a:pt x="36469" y="71993"/>
                </a:lnTo>
                <a:lnTo>
                  <a:pt x="35509" y="71048"/>
                </a:lnTo>
                <a:lnTo>
                  <a:pt x="34549" y="70088"/>
                </a:lnTo>
                <a:lnTo>
                  <a:pt x="34549" y="68153"/>
                </a:lnTo>
                <a:lnTo>
                  <a:pt x="33588" y="67208"/>
                </a:lnTo>
                <a:lnTo>
                  <a:pt x="33588" y="0"/>
                </a:lnTo>
                <a:lnTo>
                  <a:pt x="31668" y="0"/>
                </a:lnTo>
                <a:lnTo>
                  <a:pt x="16306" y="5760"/>
                </a:lnTo>
                <a:lnTo>
                  <a:pt x="17266" y="7680"/>
                </a:lnTo>
                <a:lnTo>
                  <a:pt x="19202" y="6720"/>
                </a:lnTo>
                <a:lnTo>
                  <a:pt x="23027" y="6720"/>
                </a:lnTo>
                <a:lnTo>
                  <a:pt x="23027" y="7680"/>
                </a:lnTo>
                <a:lnTo>
                  <a:pt x="23987" y="7680"/>
                </a:lnTo>
                <a:lnTo>
                  <a:pt x="23987" y="10561"/>
                </a:lnTo>
                <a:lnTo>
                  <a:pt x="24947" y="11521"/>
                </a:lnTo>
                <a:lnTo>
                  <a:pt x="24947" y="29763"/>
                </a:lnTo>
                <a:lnTo>
                  <a:pt x="22082" y="26883"/>
                </a:lnTo>
                <a:lnTo>
                  <a:pt x="18242" y="25923"/>
                </a:lnTo>
                <a:lnTo>
                  <a:pt x="13426" y="25923"/>
                </a:lnTo>
                <a:lnTo>
                  <a:pt x="9585" y="28803"/>
                </a:lnTo>
                <a:lnTo>
                  <a:pt x="15361" y="28803"/>
                </a:lnTo>
                <a:lnTo>
                  <a:pt x="16306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8" name="object 308"/>
          <p:cNvSpPr/>
          <p:nvPr/>
        </p:nvSpPr>
        <p:spPr>
          <a:xfrm>
            <a:off x="3122066" y="4312920"/>
            <a:ext cx="23987" cy="50871"/>
          </a:xfrm>
          <a:custGeom>
            <a:avLst/>
            <a:gdLst/>
            <a:ahLst/>
            <a:cxnLst/>
            <a:rect l="l" t="t" r="r" b="b"/>
            <a:pathLst>
              <a:path w="23987" h="50871">
                <a:moveTo>
                  <a:pt x="1920" y="14401"/>
                </a:moveTo>
                <a:lnTo>
                  <a:pt x="0" y="21122"/>
                </a:lnTo>
                <a:lnTo>
                  <a:pt x="0" y="35509"/>
                </a:lnTo>
                <a:lnTo>
                  <a:pt x="1920" y="41285"/>
                </a:lnTo>
                <a:lnTo>
                  <a:pt x="6720" y="46070"/>
                </a:lnTo>
                <a:lnTo>
                  <a:pt x="10561" y="50871"/>
                </a:lnTo>
                <a:lnTo>
                  <a:pt x="10561" y="17282"/>
                </a:lnTo>
                <a:lnTo>
                  <a:pt x="11521" y="11521"/>
                </a:lnTo>
                <a:lnTo>
                  <a:pt x="15361" y="7680"/>
                </a:lnTo>
                <a:lnTo>
                  <a:pt x="17282" y="4800"/>
                </a:lnTo>
                <a:lnTo>
                  <a:pt x="20147" y="2880"/>
                </a:lnTo>
                <a:lnTo>
                  <a:pt x="23987" y="0"/>
                </a:lnTo>
                <a:lnTo>
                  <a:pt x="17282" y="0"/>
                </a:lnTo>
                <a:lnTo>
                  <a:pt x="11521" y="2880"/>
                </a:lnTo>
                <a:lnTo>
                  <a:pt x="6720" y="8641"/>
                </a:lnTo>
                <a:lnTo>
                  <a:pt x="192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9" name="object 309"/>
          <p:cNvSpPr/>
          <p:nvPr/>
        </p:nvSpPr>
        <p:spPr>
          <a:xfrm>
            <a:off x="3181578" y="4353245"/>
            <a:ext cx="16322" cy="29748"/>
          </a:xfrm>
          <a:custGeom>
            <a:avLst/>
            <a:gdLst/>
            <a:ahLst/>
            <a:cxnLst/>
            <a:rect l="l" t="t" r="r" b="b"/>
            <a:pathLst>
              <a:path w="16322" h="29748">
                <a:moveTo>
                  <a:pt x="10561" y="19187"/>
                </a:moveTo>
                <a:lnTo>
                  <a:pt x="8641" y="22067"/>
                </a:lnTo>
                <a:lnTo>
                  <a:pt x="6720" y="23987"/>
                </a:lnTo>
                <a:lnTo>
                  <a:pt x="3840" y="25907"/>
                </a:lnTo>
                <a:lnTo>
                  <a:pt x="0" y="27828"/>
                </a:lnTo>
                <a:lnTo>
                  <a:pt x="0" y="29748"/>
                </a:lnTo>
                <a:lnTo>
                  <a:pt x="5760" y="27828"/>
                </a:lnTo>
                <a:lnTo>
                  <a:pt x="9601" y="25907"/>
                </a:lnTo>
                <a:lnTo>
                  <a:pt x="12481" y="22067"/>
                </a:lnTo>
                <a:lnTo>
                  <a:pt x="14401" y="19187"/>
                </a:lnTo>
                <a:lnTo>
                  <a:pt x="16322" y="15361"/>
                </a:lnTo>
                <a:lnTo>
                  <a:pt x="16322" y="8625"/>
                </a:lnTo>
                <a:lnTo>
                  <a:pt x="15361" y="5745"/>
                </a:lnTo>
                <a:lnTo>
                  <a:pt x="13441" y="3840"/>
                </a:lnTo>
                <a:lnTo>
                  <a:pt x="11521" y="960"/>
                </a:lnTo>
                <a:lnTo>
                  <a:pt x="9601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04"/>
                </a:lnTo>
                <a:lnTo>
                  <a:pt x="0" y="3840"/>
                </a:lnTo>
                <a:lnTo>
                  <a:pt x="0" y="10546"/>
                </a:lnTo>
                <a:lnTo>
                  <a:pt x="960" y="11521"/>
                </a:lnTo>
                <a:lnTo>
                  <a:pt x="2880" y="12466"/>
                </a:lnTo>
                <a:lnTo>
                  <a:pt x="7680" y="12466"/>
                </a:lnTo>
                <a:lnTo>
                  <a:pt x="8641" y="11521"/>
                </a:lnTo>
                <a:lnTo>
                  <a:pt x="11521" y="11521"/>
                </a:lnTo>
                <a:lnTo>
                  <a:pt x="11521" y="16306"/>
                </a:lnTo>
                <a:lnTo>
                  <a:pt x="10561" y="191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0" name="object 310"/>
          <p:cNvSpPr/>
          <p:nvPr/>
        </p:nvSpPr>
        <p:spPr>
          <a:xfrm>
            <a:off x="3235345" y="4289877"/>
            <a:ext cx="62392" cy="74889"/>
          </a:xfrm>
          <a:custGeom>
            <a:avLst/>
            <a:gdLst/>
            <a:ahLst/>
            <a:cxnLst/>
            <a:rect l="l" t="t" r="r" b="b"/>
            <a:pathLst>
              <a:path w="62392" h="74889">
                <a:moveTo>
                  <a:pt x="39349" y="71993"/>
                </a:moveTo>
                <a:lnTo>
                  <a:pt x="38389" y="70073"/>
                </a:lnTo>
                <a:lnTo>
                  <a:pt x="37429" y="69113"/>
                </a:lnTo>
                <a:lnTo>
                  <a:pt x="36469" y="66233"/>
                </a:lnTo>
                <a:lnTo>
                  <a:pt x="36469" y="4800"/>
                </a:lnTo>
                <a:lnTo>
                  <a:pt x="49910" y="4800"/>
                </a:lnTo>
                <a:lnTo>
                  <a:pt x="52791" y="5760"/>
                </a:lnTo>
                <a:lnTo>
                  <a:pt x="54711" y="6720"/>
                </a:lnTo>
                <a:lnTo>
                  <a:pt x="56631" y="7680"/>
                </a:lnTo>
                <a:lnTo>
                  <a:pt x="57591" y="8641"/>
                </a:lnTo>
                <a:lnTo>
                  <a:pt x="58552" y="11521"/>
                </a:lnTo>
                <a:lnTo>
                  <a:pt x="59512" y="12481"/>
                </a:lnTo>
                <a:lnTo>
                  <a:pt x="60472" y="14401"/>
                </a:lnTo>
                <a:lnTo>
                  <a:pt x="60472" y="18242"/>
                </a:lnTo>
                <a:lnTo>
                  <a:pt x="62392" y="18242"/>
                </a:lnTo>
                <a:lnTo>
                  <a:pt x="62392" y="0"/>
                </a:lnTo>
                <a:lnTo>
                  <a:pt x="944" y="0"/>
                </a:lnTo>
                <a:lnTo>
                  <a:pt x="0" y="18242"/>
                </a:lnTo>
                <a:lnTo>
                  <a:pt x="1920" y="18242"/>
                </a:lnTo>
                <a:lnTo>
                  <a:pt x="2880" y="14401"/>
                </a:lnTo>
                <a:lnTo>
                  <a:pt x="3840" y="11521"/>
                </a:lnTo>
                <a:lnTo>
                  <a:pt x="4785" y="9601"/>
                </a:lnTo>
                <a:lnTo>
                  <a:pt x="5760" y="7680"/>
                </a:lnTo>
                <a:lnTo>
                  <a:pt x="7665" y="6720"/>
                </a:lnTo>
                <a:lnTo>
                  <a:pt x="9601" y="5760"/>
                </a:lnTo>
                <a:lnTo>
                  <a:pt x="11506" y="4800"/>
                </a:lnTo>
                <a:lnTo>
                  <a:pt x="25907" y="4800"/>
                </a:lnTo>
                <a:lnTo>
                  <a:pt x="25907" y="68168"/>
                </a:lnTo>
                <a:lnTo>
                  <a:pt x="24947" y="70073"/>
                </a:lnTo>
                <a:lnTo>
                  <a:pt x="23027" y="71993"/>
                </a:lnTo>
                <a:lnTo>
                  <a:pt x="21122" y="72953"/>
                </a:lnTo>
                <a:lnTo>
                  <a:pt x="15346" y="72953"/>
                </a:lnTo>
                <a:lnTo>
                  <a:pt x="15346" y="74889"/>
                </a:lnTo>
                <a:lnTo>
                  <a:pt x="47030" y="74889"/>
                </a:lnTo>
                <a:lnTo>
                  <a:pt x="47030" y="72953"/>
                </a:lnTo>
                <a:lnTo>
                  <a:pt x="41269" y="72953"/>
                </a:lnTo>
                <a:lnTo>
                  <a:pt x="39349" y="71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1" name="object 311"/>
          <p:cNvSpPr/>
          <p:nvPr/>
        </p:nvSpPr>
        <p:spPr>
          <a:xfrm>
            <a:off x="3302538" y="4313880"/>
            <a:ext cx="56631" cy="51831"/>
          </a:xfrm>
          <a:custGeom>
            <a:avLst/>
            <a:gdLst/>
            <a:ahLst/>
            <a:cxnLst/>
            <a:rect l="l" t="t" r="r" b="b"/>
            <a:pathLst>
              <a:path w="56631" h="51831">
                <a:moveTo>
                  <a:pt x="18242" y="0"/>
                </a:moveTo>
                <a:lnTo>
                  <a:pt x="0" y="0"/>
                </a:lnTo>
                <a:lnTo>
                  <a:pt x="0" y="2880"/>
                </a:lnTo>
                <a:lnTo>
                  <a:pt x="5760" y="2880"/>
                </a:lnTo>
                <a:lnTo>
                  <a:pt x="6720" y="3840"/>
                </a:lnTo>
                <a:lnTo>
                  <a:pt x="7680" y="4800"/>
                </a:lnTo>
                <a:lnTo>
                  <a:pt x="8641" y="5760"/>
                </a:lnTo>
                <a:lnTo>
                  <a:pt x="8641" y="37444"/>
                </a:lnTo>
                <a:lnTo>
                  <a:pt x="9601" y="41269"/>
                </a:lnTo>
                <a:lnTo>
                  <a:pt x="9601" y="43205"/>
                </a:lnTo>
                <a:lnTo>
                  <a:pt x="10561" y="46070"/>
                </a:lnTo>
                <a:lnTo>
                  <a:pt x="12481" y="47990"/>
                </a:lnTo>
                <a:lnTo>
                  <a:pt x="14401" y="49911"/>
                </a:lnTo>
                <a:lnTo>
                  <a:pt x="16322" y="51831"/>
                </a:lnTo>
                <a:lnTo>
                  <a:pt x="26883" y="51831"/>
                </a:lnTo>
                <a:lnTo>
                  <a:pt x="28803" y="49911"/>
                </a:lnTo>
                <a:lnTo>
                  <a:pt x="30723" y="48950"/>
                </a:lnTo>
                <a:lnTo>
                  <a:pt x="34564" y="46070"/>
                </a:lnTo>
                <a:lnTo>
                  <a:pt x="38389" y="41269"/>
                </a:lnTo>
                <a:lnTo>
                  <a:pt x="38389" y="51831"/>
                </a:lnTo>
                <a:lnTo>
                  <a:pt x="41285" y="51831"/>
                </a:lnTo>
                <a:lnTo>
                  <a:pt x="56631" y="46070"/>
                </a:lnTo>
                <a:lnTo>
                  <a:pt x="55671" y="44165"/>
                </a:lnTo>
                <a:lnTo>
                  <a:pt x="53751" y="45110"/>
                </a:lnTo>
                <a:lnTo>
                  <a:pt x="49911" y="45110"/>
                </a:lnTo>
                <a:lnTo>
                  <a:pt x="48950" y="44165"/>
                </a:lnTo>
                <a:lnTo>
                  <a:pt x="48950" y="43205"/>
                </a:lnTo>
                <a:lnTo>
                  <a:pt x="48006" y="43205"/>
                </a:lnTo>
                <a:lnTo>
                  <a:pt x="48006" y="0"/>
                </a:lnTo>
                <a:lnTo>
                  <a:pt x="30723" y="0"/>
                </a:lnTo>
                <a:lnTo>
                  <a:pt x="30723" y="2880"/>
                </a:lnTo>
                <a:lnTo>
                  <a:pt x="36484" y="2880"/>
                </a:lnTo>
                <a:lnTo>
                  <a:pt x="37444" y="3840"/>
                </a:lnTo>
                <a:lnTo>
                  <a:pt x="38389" y="4800"/>
                </a:lnTo>
                <a:lnTo>
                  <a:pt x="38389" y="38389"/>
                </a:lnTo>
                <a:lnTo>
                  <a:pt x="35509" y="41269"/>
                </a:lnTo>
                <a:lnTo>
                  <a:pt x="33604" y="43205"/>
                </a:lnTo>
                <a:lnTo>
                  <a:pt x="31668" y="44165"/>
                </a:lnTo>
                <a:lnTo>
                  <a:pt x="29763" y="45110"/>
                </a:lnTo>
                <a:lnTo>
                  <a:pt x="22082" y="45110"/>
                </a:lnTo>
                <a:lnTo>
                  <a:pt x="20162" y="43205"/>
                </a:lnTo>
                <a:lnTo>
                  <a:pt x="18242" y="4223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2" name="object 312"/>
          <p:cNvSpPr/>
          <p:nvPr/>
        </p:nvSpPr>
        <p:spPr>
          <a:xfrm>
            <a:off x="3359170" y="4312920"/>
            <a:ext cx="37444" cy="51846"/>
          </a:xfrm>
          <a:custGeom>
            <a:avLst/>
            <a:gdLst/>
            <a:ahLst/>
            <a:cxnLst/>
            <a:rect l="l" t="t" r="r" b="b"/>
            <a:pathLst>
              <a:path w="37444" h="51846">
                <a:moveTo>
                  <a:pt x="25923" y="51846"/>
                </a:moveTo>
                <a:lnTo>
                  <a:pt x="25923" y="49911"/>
                </a:lnTo>
                <a:lnTo>
                  <a:pt x="24002" y="49911"/>
                </a:lnTo>
                <a:lnTo>
                  <a:pt x="22082" y="48950"/>
                </a:lnTo>
                <a:lnTo>
                  <a:pt x="21122" y="48950"/>
                </a:lnTo>
                <a:lnTo>
                  <a:pt x="19202" y="48005"/>
                </a:lnTo>
                <a:lnTo>
                  <a:pt x="19202" y="47030"/>
                </a:lnTo>
                <a:lnTo>
                  <a:pt x="18242" y="46070"/>
                </a:lnTo>
                <a:lnTo>
                  <a:pt x="17282" y="45125"/>
                </a:lnTo>
                <a:lnTo>
                  <a:pt x="17282" y="15361"/>
                </a:lnTo>
                <a:lnTo>
                  <a:pt x="19202" y="12481"/>
                </a:lnTo>
                <a:lnTo>
                  <a:pt x="21122" y="9601"/>
                </a:lnTo>
                <a:lnTo>
                  <a:pt x="22082" y="8641"/>
                </a:lnTo>
                <a:lnTo>
                  <a:pt x="23042" y="7680"/>
                </a:lnTo>
                <a:lnTo>
                  <a:pt x="26883" y="7680"/>
                </a:lnTo>
                <a:lnTo>
                  <a:pt x="27843" y="9601"/>
                </a:lnTo>
                <a:lnTo>
                  <a:pt x="29763" y="10561"/>
                </a:lnTo>
                <a:lnTo>
                  <a:pt x="30723" y="11521"/>
                </a:lnTo>
                <a:lnTo>
                  <a:pt x="33604" y="11521"/>
                </a:lnTo>
                <a:lnTo>
                  <a:pt x="34564" y="10561"/>
                </a:lnTo>
                <a:lnTo>
                  <a:pt x="35524" y="9601"/>
                </a:lnTo>
                <a:lnTo>
                  <a:pt x="36484" y="8641"/>
                </a:lnTo>
                <a:lnTo>
                  <a:pt x="37444" y="7680"/>
                </a:lnTo>
                <a:lnTo>
                  <a:pt x="37444" y="4800"/>
                </a:lnTo>
                <a:lnTo>
                  <a:pt x="36484" y="2880"/>
                </a:lnTo>
                <a:lnTo>
                  <a:pt x="35524" y="1920"/>
                </a:lnTo>
                <a:lnTo>
                  <a:pt x="33604" y="960"/>
                </a:lnTo>
                <a:lnTo>
                  <a:pt x="32644" y="0"/>
                </a:lnTo>
                <a:lnTo>
                  <a:pt x="25923" y="0"/>
                </a:lnTo>
                <a:lnTo>
                  <a:pt x="21122" y="3840"/>
                </a:lnTo>
                <a:lnTo>
                  <a:pt x="17282" y="11521"/>
                </a:lnTo>
                <a:lnTo>
                  <a:pt x="17282" y="0"/>
                </a:lnTo>
                <a:lnTo>
                  <a:pt x="15361" y="0"/>
                </a:lnTo>
                <a:lnTo>
                  <a:pt x="0" y="5760"/>
                </a:lnTo>
                <a:lnTo>
                  <a:pt x="0" y="7680"/>
                </a:lnTo>
                <a:lnTo>
                  <a:pt x="6720" y="7680"/>
                </a:lnTo>
                <a:lnTo>
                  <a:pt x="6720" y="8641"/>
                </a:lnTo>
                <a:lnTo>
                  <a:pt x="7680" y="9601"/>
                </a:lnTo>
                <a:lnTo>
                  <a:pt x="7680" y="11521"/>
                </a:lnTo>
                <a:lnTo>
                  <a:pt x="8641" y="15361"/>
                </a:lnTo>
                <a:lnTo>
                  <a:pt x="8641" y="43190"/>
                </a:lnTo>
                <a:lnTo>
                  <a:pt x="7680" y="45125"/>
                </a:lnTo>
                <a:lnTo>
                  <a:pt x="7680" y="47030"/>
                </a:lnTo>
                <a:lnTo>
                  <a:pt x="6720" y="48005"/>
                </a:lnTo>
                <a:lnTo>
                  <a:pt x="5760" y="48005"/>
                </a:lnTo>
                <a:lnTo>
                  <a:pt x="4800" y="48950"/>
                </a:lnTo>
                <a:lnTo>
                  <a:pt x="2880" y="49911"/>
                </a:lnTo>
                <a:lnTo>
                  <a:pt x="0" y="49911"/>
                </a:lnTo>
                <a:lnTo>
                  <a:pt x="0" y="51846"/>
                </a:lnTo>
                <a:lnTo>
                  <a:pt x="25923" y="51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3" name="object 313"/>
          <p:cNvSpPr/>
          <p:nvPr/>
        </p:nvSpPr>
        <p:spPr>
          <a:xfrm>
            <a:off x="3396615" y="4286996"/>
            <a:ext cx="56631" cy="77769"/>
          </a:xfrm>
          <a:custGeom>
            <a:avLst/>
            <a:gdLst/>
            <a:ahLst/>
            <a:cxnLst/>
            <a:rect l="l" t="t" r="r" b="b"/>
            <a:pathLst>
              <a:path w="56631" h="77769">
                <a:moveTo>
                  <a:pt x="56631" y="77769"/>
                </a:moveTo>
                <a:lnTo>
                  <a:pt x="56631" y="75834"/>
                </a:lnTo>
                <a:lnTo>
                  <a:pt x="53751" y="75834"/>
                </a:lnTo>
                <a:lnTo>
                  <a:pt x="52791" y="74874"/>
                </a:lnTo>
                <a:lnTo>
                  <a:pt x="49911" y="74874"/>
                </a:lnTo>
                <a:lnTo>
                  <a:pt x="48966" y="72953"/>
                </a:lnTo>
                <a:lnTo>
                  <a:pt x="47030" y="71993"/>
                </a:lnTo>
                <a:lnTo>
                  <a:pt x="46070" y="70088"/>
                </a:lnTo>
                <a:lnTo>
                  <a:pt x="43190" y="67208"/>
                </a:lnTo>
                <a:lnTo>
                  <a:pt x="39349" y="63367"/>
                </a:lnTo>
                <a:lnTo>
                  <a:pt x="26883" y="47045"/>
                </a:lnTo>
                <a:lnTo>
                  <a:pt x="39349" y="34564"/>
                </a:lnTo>
                <a:lnTo>
                  <a:pt x="42230" y="32644"/>
                </a:lnTo>
                <a:lnTo>
                  <a:pt x="44165" y="31683"/>
                </a:lnTo>
                <a:lnTo>
                  <a:pt x="46070" y="30723"/>
                </a:lnTo>
                <a:lnTo>
                  <a:pt x="48006" y="29763"/>
                </a:lnTo>
                <a:lnTo>
                  <a:pt x="50871" y="28803"/>
                </a:lnTo>
                <a:lnTo>
                  <a:pt x="53751" y="28803"/>
                </a:lnTo>
                <a:lnTo>
                  <a:pt x="53751" y="26883"/>
                </a:lnTo>
                <a:lnTo>
                  <a:pt x="31683" y="26883"/>
                </a:lnTo>
                <a:lnTo>
                  <a:pt x="31683" y="28803"/>
                </a:lnTo>
                <a:lnTo>
                  <a:pt x="33604" y="28803"/>
                </a:lnTo>
                <a:lnTo>
                  <a:pt x="34564" y="29763"/>
                </a:lnTo>
                <a:lnTo>
                  <a:pt x="35509" y="30723"/>
                </a:lnTo>
                <a:lnTo>
                  <a:pt x="35509" y="33604"/>
                </a:lnTo>
                <a:lnTo>
                  <a:pt x="34564" y="33604"/>
                </a:lnTo>
                <a:lnTo>
                  <a:pt x="33604" y="35524"/>
                </a:lnTo>
                <a:lnTo>
                  <a:pt x="30723" y="37444"/>
                </a:lnTo>
                <a:lnTo>
                  <a:pt x="18242" y="49926"/>
                </a:lnTo>
                <a:lnTo>
                  <a:pt x="33604" y="69113"/>
                </a:lnTo>
                <a:lnTo>
                  <a:pt x="34564" y="71048"/>
                </a:lnTo>
                <a:lnTo>
                  <a:pt x="35509" y="71993"/>
                </a:lnTo>
                <a:lnTo>
                  <a:pt x="35509" y="74874"/>
                </a:lnTo>
                <a:lnTo>
                  <a:pt x="34564" y="74874"/>
                </a:lnTo>
                <a:lnTo>
                  <a:pt x="33604" y="75834"/>
                </a:lnTo>
                <a:lnTo>
                  <a:pt x="31683" y="75834"/>
                </a:lnTo>
                <a:lnTo>
                  <a:pt x="31683" y="77769"/>
                </a:lnTo>
                <a:lnTo>
                  <a:pt x="56631" y="77769"/>
                </a:lnTo>
                <a:close/>
              </a:path>
              <a:path w="56631" h="77769">
                <a:moveTo>
                  <a:pt x="15361" y="0"/>
                </a:moveTo>
                <a:lnTo>
                  <a:pt x="0" y="5760"/>
                </a:lnTo>
                <a:lnTo>
                  <a:pt x="960" y="7680"/>
                </a:lnTo>
                <a:lnTo>
                  <a:pt x="2880" y="6720"/>
                </a:lnTo>
                <a:lnTo>
                  <a:pt x="6720" y="6720"/>
                </a:lnTo>
                <a:lnTo>
                  <a:pt x="6720" y="7680"/>
                </a:lnTo>
                <a:lnTo>
                  <a:pt x="7680" y="7680"/>
                </a:lnTo>
                <a:lnTo>
                  <a:pt x="8641" y="8641"/>
                </a:lnTo>
                <a:lnTo>
                  <a:pt x="8641" y="71993"/>
                </a:lnTo>
                <a:lnTo>
                  <a:pt x="7680" y="72953"/>
                </a:lnTo>
                <a:lnTo>
                  <a:pt x="7680" y="73929"/>
                </a:lnTo>
                <a:lnTo>
                  <a:pt x="6720" y="73929"/>
                </a:lnTo>
                <a:lnTo>
                  <a:pt x="5760" y="74874"/>
                </a:lnTo>
                <a:lnTo>
                  <a:pt x="4800" y="74874"/>
                </a:lnTo>
                <a:lnTo>
                  <a:pt x="2880" y="75834"/>
                </a:lnTo>
                <a:lnTo>
                  <a:pt x="0" y="75834"/>
                </a:lnTo>
                <a:lnTo>
                  <a:pt x="0" y="77769"/>
                </a:lnTo>
                <a:lnTo>
                  <a:pt x="25923" y="77769"/>
                </a:lnTo>
                <a:lnTo>
                  <a:pt x="25923" y="75834"/>
                </a:lnTo>
                <a:lnTo>
                  <a:pt x="23042" y="75834"/>
                </a:lnTo>
                <a:lnTo>
                  <a:pt x="21122" y="74874"/>
                </a:lnTo>
                <a:lnTo>
                  <a:pt x="20162" y="74874"/>
                </a:lnTo>
                <a:lnTo>
                  <a:pt x="19202" y="73929"/>
                </a:lnTo>
                <a:lnTo>
                  <a:pt x="18242" y="72953"/>
                </a:lnTo>
                <a:lnTo>
                  <a:pt x="18242" y="0"/>
                </a:lnTo>
                <a:lnTo>
                  <a:pt x="153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4" name="object 314"/>
          <p:cNvSpPr/>
          <p:nvPr/>
        </p:nvSpPr>
        <p:spPr>
          <a:xfrm>
            <a:off x="3456127" y="4314840"/>
            <a:ext cx="42245" cy="50871"/>
          </a:xfrm>
          <a:custGeom>
            <a:avLst/>
            <a:gdLst/>
            <a:ahLst/>
            <a:cxnLst/>
            <a:rect l="l" t="t" r="r" b="b"/>
            <a:pathLst>
              <a:path w="42245" h="50871">
                <a:moveTo>
                  <a:pt x="1920" y="9601"/>
                </a:moveTo>
                <a:lnTo>
                  <a:pt x="0" y="16322"/>
                </a:lnTo>
                <a:lnTo>
                  <a:pt x="0" y="33588"/>
                </a:lnTo>
                <a:lnTo>
                  <a:pt x="1920" y="39364"/>
                </a:lnTo>
                <a:lnTo>
                  <a:pt x="5760" y="44150"/>
                </a:lnTo>
                <a:lnTo>
                  <a:pt x="10561" y="48950"/>
                </a:lnTo>
                <a:lnTo>
                  <a:pt x="15361" y="50871"/>
                </a:lnTo>
                <a:lnTo>
                  <a:pt x="26883" y="50871"/>
                </a:lnTo>
                <a:lnTo>
                  <a:pt x="31683" y="48950"/>
                </a:lnTo>
                <a:lnTo>
                  <a:pt x="35524" y="45110"/>
                </a:lnTo>
                <a:lnTo>
                  <a:pt x="39364" y="41269"/>
                </a:lnTo>
                <a:lnTo>
                  <a:pt x="41285" y="36484"/>
                </a:lnTo>
                <a:lnTo>
                  <a:pt x="42245" y="31683"/>
                </a:lnTo>
                <a:lnTo>
                  <a:pt x="40325" y="30723"/>
                </a:lnTo>
                <a:lnTo>
                  <a:pt x="39364" y="34564"/>
                </a:lnTo>
                <a:lnTo>
                  <a:pt x="36484" y="37429"/>
                </a:lnTo>
                <a:lnTo>
                  <a:pt x="34564" y="39364"/>
                </a:lnTo>
                <a:lnTo>
                  <a:pt x="31683" y="41269"/>
                </a:lnTo>
                <a:lnTo>
                  <a:pt x="28803" y="42245"/>
                </a:lnTo>
                <a:lnTo>
                  <a:pt x="21122" y="42245"/>
                </a:lnTo>
                <a:lnTo>
                  <a:pt x="16322" y="40309"/>
                </a:lnTo>
                <a:lnTo>
                  <a:pt x="12481" y="35524"/>
                </a:lnTo>
                <a:lnTo>
                  <a:pt x="9601" y="31683"/>
                </a:lnTo>
                <a:lnTo>
                  <a:pt x="7680" y="25923"/>
                </a:lnTo>
                <a:lnTo>
                  <a:pt x="7680" y="10561"/>
                </a:lnTo>
                <a:lnTo>
                  <a:pt x="9601" y="7680"/>
                </a:lnTo>
                <a:lnTo>
                  <a:pt x="10561" y="0"/>
                </a:lnTo>
                <a:lnTo>
                  <a:pt x="6720" y="4800"/>
                </a:lnTo>
                <a:lnTo>
                  <a:pt x="192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5" name="object 315"/>
          <p:cNvSpPr/>
          <p:nvPr/>
        </p:nvSpPr>
        <p:spPr>
          <a:xfrm>
            <a:off x="3463808" y="4312920"/>
            <a:ext cx="34564" cy="27843"/>
          </a:xfrm>
          <a:custGeom>
            <a:avLst/>
            <a:gdLst/>
            <a:ahLst/>
            <a:cxnLst/>
            <a:rect l="l" t="t" r="r" b="b"/>
            <a:pathLst>
              <a:path w="34564" h="27843">
                <a:moveTo>
                  <a:pt x="3840" y="7680"/>
                </a:moveTo>
                <a:lnTo>
                  <a:pt x="6720" y="4800"/>
                </a:lnTo>
                <a:lnTo>
                  <a:pt x="9601" y="3840"/>
                </a:lnTo>
                <a:lnTo>
                  <a:pt x="14401" y="3840"/>
                </a:lnTo>
                <a:lnTo>
                  <a:pt x="16322" y="4800"/>
                </a:lnTo>
                <a:lnTo>
                  <a:pt x="18242" y="5760"/>
                </a:lnTo>
                <a:lnTo>
                  <a:pt x="20162" y="6720"/>
                </a:lnTo>
                <a:lnTo>
                  <a:pt x="21122" y="8641"/>
                </a:lnTo>
                <a:lnTo>
                  <a:pt x="22082" y="10561"/>
                </a:lnTo>
                <a:lnTo>
                  <a:pt x="22082" y="11521"/>
                </a:lnTo>
                <a:lnTo>
                  <a:pt x="23042" y="14401"/>
                </a:lnTo>
                <a:lnTo>
                  <a:pt x="23042" y="17282"/>
                </a:lnTo>
                <a:lnTo>
                  <a:pt x="0" y="17282"/>
                </a:lnTo>
                <a:lnTo>
                  <a:pt x="0" y="12481"/>
                </a:lnTo>
                <a:lnTo>
                  <a:pt x="0" y="27843"/>
                </a:lnTo>
                <a:lnTo>
                  <a:pt x="0" y="20162"/>
                </a:lnTo>
                <a:lnTo>
                  <a:pt x="34564" y="20162"/>
                </a:lnTo>
                <a:lnTo>
                  <a:pt x="34564" y="14401"/>
                </a:lnTo>
                <a:lnTo>
                  <a:pt x="32644" y="9601"/>
                </a:lnTo>
                <a:lnTo>
                  <a:pt x="28803" y="5760"/>
                </a:lnTo>
                <a:lnTo>
                  <a:pt x="25923" y="1920"/>
                </a:lnTo>
                <a:lnTo>
                  <a:pt x="21122" y="0"/>
                </a:lnTo>
                <a:lnTo>
                  <a:pt x="8641" y="0"/>
                </a:lnTo>
                <a:lnTo>
                  <a:pt x="2880" y="1920"/>
                </a:lnTo>
                <a:lnTo>
                  <a:pt x="1920" y="9601"/>
                </a:lnTo>
                <a:lnTo>
                  <a:pt x="384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6" name="object 316"/>
          <p:cNvSpPr/>
          <p:nvPr/>
        </p:nvSpPr>
        <p:spPr>
          <a:xfrm>
            <a:off x="3502212" y="4313880"/>
            <a:ext cx="54726" cy="74874"/>
          </a:xfrm>
          <a:custGeom>
            <a:avLst/>
            <a:gdLst/>
            <a:ahLst/>
            <a:cxnLst/>
            <a:rect l="l" t="t" r="r" b="b"/>
            <a:pathLst>
              <a:path w="54726" h="74874">
                <a:moveTo>
                  <a:pt x="44165" y="4800"/>
                </a:moveTo>
                <a:lnTo>
                  <a:pt x="44165" y="6720"/>
                </a:lnTo>
                <a:lnTo>
                  <a:pt x="43190" y="8641"/>
                </a:lnTo>
                <a:lnTo>
                  <a:pt x="43190" y="9601"/>
                </a:lnTo>
                <a:lnTo>
                  <a:pt x="31668" y="37444"/>
                </a:lnTo>
                <a:lnTo>
                  <a:pt x="19202" y="12481"/>
                </a:lnTo>
                <a:lnTo>
                  <a:pt x="18242" y="9601"/>
                </a:lnTo>
                <a:lnTo>
                  <a:pt x="17282" y="7680"/>
                </a:lnTo>
                <a:lnTo>
                  <a:pt x="17282" y="4800"/>
                </a:lnTo>
                <a:lnTo>
                  <a:pt x="18242" y="3840"/>
                </a:lnTo>
                <a:lnTo>
                  <a:pt x="19202" y="3840"/>
                </a:lnTo>
                <a:lnTo>
                  <a:pt x="20162" y="2880"/>
                </a:lnTo>
                <a:lnTo>
                  <a:pt x="24002" y="2880"/>
                </a:lnTo>
                <a:lnTo>
                  <a:pt x="24002" y="0"/>
                </a:lnTo>
                <a:lnTo>
                  <a:pt x="0" y="0"/>
                </a:lnTo>
                <a:lnTo>
                  <a:pt x="0" y="2880"/>
                </a:lnTo>
                <a:lnTo>
                  <a:pt x="1920" y="2880"/>
                </a:lnTo>
                <a:lnTo>
                  <a:pt x="3840" y="3840"/>
                </a:lnTo>
                <a:lnTo>
                  <a:pt x="4800" y="4800"/>
                </a:lnTo>
                <a:lnTo>
                  <a:pt x="5760" y="5760"/>
                </a:lnTo>
                <a:lnTo>
                  <a:pt x="6720" y="6720"/>
                </a:lnTo>
                <a:lnTo>
                  <a:pt x="7680" y="8641"/>
                </a:lnTo>
                <a:lnTo>
                  <a:pt x="8641" y="9601"/>
                </a:lnTo>
                <a:lnTo>
                  <a:pt x="9601" y="10561"/>
                </a:lnTo>
                <a:lnTo>
                  <a:pt x="26883" y="48950"/>
                </a:lnTo>
                <a:lnTo>
                  <a:pt x="24002" y="57591"/>
                </a:lnTo>
                <a:lnTo>
                  <a:pt x="22082" y="60472"/>
                </a:lnTo>
                <a:lnTo>
                  <a:pt x="21122" y="62392"/>
                </a:lnTo>
                <a:lnTo>
                  <a:pt x="20162" y="64312"/>
                </a:lnTo>
                <a:lnTo>
                  <a:pt x="18242" y="65272"/>
                </a:lnTo>
                <a:lnTo>
                  <a:pt x="13441" y="65272"/>
                </a:lnTo>
                <a:lnTo>
                  <a:pt x="11521" y="64312"/>
                </a:lnTo>
                <a:lnTo>
                  <a:pt x="9601" y="63352"/>
                </a:lnTo>
                <a:lnTo>
                  <a:pt x="6720" y="63352"/>
                </a:lnTo>
                <a:lnTo>
                  <a:pt x="5760" y="64312"/>
                </a:lnTo>
                <a:lnTo>
                  <a:pt x="3840" y="65272"/>
                </a:lnTo>
                <a:lnTo>
                  <a:pt x="2880" y="66233"/>
                </a:lnTo>
                <a:lnTo>
                  <a:pt x="2880" y="70073"/>
                </a:lnTo>
                <a:lnTo>
                  <a:pt x="3840" y="71993"/>
                </a:lnTo>
                <a:lnTo>
                  <a:pt x="4800" y="72953"/>
                </a:lnTo>
                <a:lnTo>
                  <a:pt x="6720" y="73913"/>
                </a:lnTo>
                <a:lnTo>
                  <a:pt x="7680" y="74874"/>
                </a:lnTo>
                <a:lnTo>
                  <a:pt x="13441" y="74874"/>
                </a:lnTo>
                <a:lnTo>
                  <a:pt x="16322" y="73913"/>
                </a:lnTo>
                <a:lnTo>
                  <a:pt x="19202" y="71033"/>
                </a:lnTo>
                <a:lnTo>
                  <a:pt x="23042" y="68153"/>
                </a:lnTo>
                <a:lnTo>
                  <a:pt x="24963" y="65272"/>
                </a:lnTo>
                <a:lnTo>
                  <a:pt x="26883" y="60472"/>
                </a:lnTo>
                <a:lnTo>
                  <a:pt x="48006" y="9601"/>
                </a:lnTo>
                <a:lnTo>
                  <a:pt x="48950" y="7680"/>
                </a:lnTo>
                <a:lnTo>
                  <a:pt x="48950" y="6720"/>
                </a:lnTo>
                <a:lnTo>
                  <a:pt x="49911" y="5760"/>
                </a:lnTo>
                <a:lnTo>
                  <a:pt x="50871" y="4800"/>
                </a:lnTo>
                <a:lnTo>
                  <a:pt x="50871" y="3840"/>
                </a:lnTo>
                <a:lnTo>
                  <a:pt x="51831" y="2880"/>
                </a:lnTo>
                <a:lnTo>
                  <a:pt x="54726" y="2880"/>
                </a:lnTo>
                <a:lnTo>
                  <a:pt x="54726" y="0"/>
                </a:lnTo>
                <a:lnTo>
                  <a:pt x="38389" y="0"/>
                </a:lnTo>
                <a:lnTo>
                  <a:pt x="38389" y="2880"/>
                </a:lnTo>
                <a:lnTo>
                  <a:pt x="43190" y="2880"/>
                </a:lnTo>
                <a:lnTo>
                  <a:pt x="43190" y="3840"/>
                </a:lnTo>
                <a:lnTo>
                  <a:pt x="44165" y="3840"/>
                </a:lnTo>
                <a:lnTo>
                  <a:pt x="44165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7" name="object 317"/>
          <p:cNvSpPr/>
          <p:nvPr/>
        </p:nvSpPr>
        <p:spPr>
          <a:xfrm>
            <a:off x="3561725" y="4353245"/>
            <a:ext cx="16322" cy="29748"/>
          </a:xfrm>
          <a:custGeom>
            <a:avLst/>
            <a:gdLst/>
            <a:ahLst/>
            <a:cxnLst/>
            <a:rect l="l" t="t" r="r" b="b"/>
            <a:pathLst>
              <a:path w="16322" h="29748">
                <a:moveTo>
                  <a:pt x="5760" y="27828"/>
                </a:moveTo>
                <a:lnTo>
                  <a:pt x="10561" y="25907"/>
                </a:lnTo>
                <a:lnTo>
                  <a:pt x="12481" y="22067"/>
                </a:lnTo>
                <a:lnTo>
                  <a:pt x="15361" y="19187"/>
                </a:lnTo>
                <a:lnTo>
                  <a:pt x="16322" y="15361"/>
                </a:lnTo>
                <a:lnTo>
                  <a:pt x="16322" y="8625"/>
                </a:lnTo>
                <a:lnTo>
                  <a:pt x="15361" y="5745"/>
                </a:lnTo>
                <a:lnTo>
                  <a:pt x="13441" y="3840"/>
                </a:lnTo>
                <a:lnTo>
                  <a:pt x="11521" y="960"/>
                </a:lnTo>
                <a:lnTo>
                  <a:pt x="9601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1904"/>
                </a:lnTo>
                <a:lnTo>
                  <a:pt x="960" y="3840"/>
                </a:lnTo>
                <a:lnTo>
                  <a:pt x="0" y="4800"/>
                </a:lnTo>
                <a:lnTo>
                  <a:pt x="0" y="8625"/>
                </a:lnTo>
                <a:lnTo>
                  <a:pt x="960" y="10546"/>
                </a:lnTo>
                <a:lnTo>
                  <a:pt x="1920" y="11521"/>
                </a:lnTo>
                <a:lnTo>
                  <a:pt x="2880" y="12466"/>
                </a:lnTo>
                <a:lnTo>
                  <a:pt x="8641" y="12466"/>
                </a:lnTo>
                <a:lnTo>
                  <a:pt x="9601" y="11521"/>
                </a:lnTo>
                <a:lnTo>
                  <a:pt x="11521" y="11521"/>
                </a:lnTo>
                <a:lnTo>
                  <a:pt x="11521" y="12466"/>
                </a:lnTo>
                <a:lnTo>
                  <a:pt x="12481" y="12466"/>
                </a:lnTo>
                <a:lnTo>
                  <a:pt x="12481" y="16306"/>
                </a:lnTo>
                <a:lnTo>
                  <a:pt x="11521" y="19187"/>
                </a:lnTo>
                <a:lnTo>
                  <a:pt x="8641" y="22067"/>
                </a:lnTo>
                <a:lnTo>
                  <a:pt x="6720" y="23987"/>
                </a:lnTo>
                <a:lnTo>
                  <a:pt x="3840" y="25907"/>
                </a:lnTo>
                <a:lnTo>
                  <a:pt x="0" y="27828"/>
                </a:lnTo>
                <a:lnTo>
                  <a:pt x="0" y="29748"/>
                </a:lnTo>
                <a:lnTo>
                  <a:pt x="5760" y="27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8" name="object 318"/>
          <p:cNvSpPr/>
          <p:nvPr/>
        </p:nvSpPr>
        <p:spPr>
          <a:xfrm>
            <a:off x="3133587" y="4224604"/>
            <a:ext cx="17282" cy="11521"/>
          </a:xfrm>
          <a:custGeom>
            <a:avLst/>
            <a:gdLst/>
            <a:ahLst/>
            <a:cxnLst/>
            <a:rect l="l" t="t" r="r" b="b"/>
            <a:pathLst>
              <a:path w="17282" h="11521">
                <a:moveTo>
                  <a:pt x="11506" y="8641"/>
                </a:moveTo>
                <a:lnTo>
                  <a:pt x="8625" y="8641"/>
                </a:lnTo>
                <a:lnTo>
                  <a:pt x="6720" y="7680"/>
                </a:lnTo>
                <a:lnTo>
                  <a:pt x="4785" y="5760"/>
                </a:lnTo>
                <a:lnTo>
                  <a:pt x="1920" y="3840"/>
                </a:lnTo>
                <a:lnTo>
                  <a:pt x="0" y="0"/>
                </a:lnTo>
                <a:lnTo>
                  <a:pt x="4785" y="11521"/>
                </a:lnTo>
                <a:lnTo>
                  <a:pt x="17282" y="11521"/>
                </a:lnTo>
                <a:lnTo>
                  <a:pt x="14401" y="8641"/>
                </a:lnTo>
                <a:lnTo>
                  <a:pt x="11506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9" name="object 319"/>
          <p:cNvSpPr/>
          <p:nvPr/>
        </p:nvSpPr>
        <p:spPr>
          <a:xfrm>
            <a:off x="3120146" y="4159316"/>
            <a:ext cx="47030" cy="76809"/>
          </a:xfrm>
          <a:custGeom>
            <a:avLst/>
            <a:gdLst/>
            <a:ahLst/>
            <a:cxnLst/>
            <a:rect l="l" t="t" r="r" b="b"/>
            <a:pathLst>
              <a:path w="47030" h="76809">
                <a:moveTo>
                  <a:pt x="75" y="48970"/>
                </a:moveTo>
                <a:lnTo>
                  <a:pt x="2891" y="61675"/>
                </a:lnTo>
                <a:lnTo>
                  <a:pt x="10561" y="72009"/>
                </a:lnTo>
                <a:lnTo>
                  <a:pt x="13441" y="74889"/>
                </a:lnTo>
                <a:lnTo>
                  <a:pt x="18227" y="76809"/>
                </a:lnTo>
                <a:lnTo>
                  <a:pt x="13441" y="65288"/>
                </a:lnTo>
                <a:lnTo>
                  <a:pt x="12481" y="61447"/>
                </a:lnTo>
                <a:lnTo>
                  <a:pt x="10561" y="57607"/>
                </a:lnTo>
                <a:lnTo>
                  <a:pt x="10561" y="43205"/>
                </a:lnTo>
                <a:lnTo>
                  <a:pt x="11521" y="38404"/>
                </a:lnTo>
                <a:lnTo>
                  <a:pt x="14401" y="35524"/>
                </a:lnTo>
                <a:lnTo>
                  <a:pt x="16322" y="34564"/>
                </a:lnTo>
                <a:lnTo>
                  <a:pt x="18227" y="34564"/>
                </a:lnTo>
                <a:lnTo>
                  <a:pt x="20162" y="33604"/>
                </a:lnTo>
                <a:lnTo>
                  <a:pt x="27843" y="33604"/>
                </a:lnTo>
                <a:lnTo>
                  <a:pt x="30723" y="35524"/>
                </a:lnTo>
                <a:lnTo>
                  <a:pt x="33588" y="40325"/>
                </a:lnTo>
                <a:lnTo>
                  <a:pt x="35509" y="45125"/>
                </a:lnTo>
                <a:lnTo>
                  <a:pt x="37429" y="49926"/>
                </a:lnTo>
                <a:lnTo>
                  <a:pt x="37429" y="62407"/>
                </a:lnTo>
                <a:lnTo>
                  <a:pt x="35509" y="66248"/>
                </a:lnTo>
                <a:lnTo>
                  <a:pt x="33588" y="69128"/>
                </a:lnTo>
                <a:lnTo>
                  <a:pt x="30723" y="72009"/>
                </a:lnTo>
                <a:lnTo>
                  <a:pt x="27843" y="73929"/>
                </a:lnTo>
                <a:lnTo>
                  <a:pt x="30723" y="76809"/>
                </a:lnTo>
                <a:lnTo>
                  <a:pt x="36469" y="73929"/>
                </a:lnTo>
                <a:lnTo>
                  <a:pt x="41269" y="67208"/>
                </a:lnTo>
                <a:lnTo>
                  <a:pt x="45125" y="62407"/>
                </a:lnTo>
                <a:lnTo>
                  <a:pt x="47030" y="56647"/>
                </a:lnTo>
                <a:lnTo>
                  <a:pt x="47030" y="44165"/>
                </a:lnTo>
                <a:lnTo>
                  <a:pt x="45125" y="38404"/>
                </a:lnTo>
                <a:lnTo>
                  <a:pt x="41269" y="34564"/>
                </a:lnTo>
                <a:lnTo>
                  <a:pt x="37429" y="30723"/>
                </a:lnTo>
                <a:lnTo>
                  <a:pt x="32628" y="28803"/>
                </a:lnTo>
                <a:lnTo>
                  <a:pt x="23042" y="28803"/>
                </a:lnTo>
                <a:lnTo>
                  <a:pt x="17282" y="30723"/>
                </a:lnTo>
                <a:lnTo>
                  <a:pt x="12481" y="33604"/>
                </a:lnTo>
                <a:lnTo>
                  <a:pt x="13441" y="28803"/>
                </a:lnTo>
                <a:lnTo>
                  <a:pt x="15361" y="24963"/>
                </a:lnTo>
                <a:lnTo>
                  <a:pt x="17282" y="21122"/>
                </a:lnTo>
                <a:lnTo>
                  <a:pt x="19202" y="17282"/>
                </a:lnTo>
                <a:lnTo>
                  <a:pt x="21122" y="14401"/>
                </a:lnTo>
                <a:lnTo>
                  <a:pt x="24947" y="11521"/>
                </a:lnTo>
                <a:lnTo>
                  <a:pt x="27843" y="7680"/>
                </a:lnTo>
                <a:lnTo>
                  <a:pt x="30723" y="5775"/>
                </a:lnTo>
                <a:lnTo>
                  <a:pt x="33588" y="4800"/>
                </a:lnTo>
                <a:lnTo>
                  <a:pt x="36469" y="2895"/>
                </a:lnTo>
                <a:lnTo>
                  <a:pt x="40309" y="1935"/>
                </a:lnTo>
                <a:lnTo>
                  <a:pt x="45125" y="1935"/>
                </a:lnTo>
                <a:lnTo>
                  <a:pt x="45125" y="0"/>
                </a:lnTo>
                <a:lnTo>
                  <a:pt x="33588" y="0"/>
                </a:lnTo>
                <a:lnTo>
                  <a:pt x="29748" y="1935"/>
                </a:lnTo>
                <a:lnTo>
                  <a:pt x="24947" y="3840"/>
                </a:lnTo>
                <a:lnTo>
                  <a:pt x="20162" y="6720"/>
                </a:lnTo>
                <a:lnTo>
                  <a:pt x="15361" y="11521"/>
                </a:lnTo>
                <a:lnTo>
                  <a:pt x="10561" y="16322"/>
                </a:lnTo>
                <a:lnTo>
                  <a:pt x="6720" y="21122"/>
                </a:lnTo>
                <a:lnTo>
                  <a:pt x="3840" y="26883"/>
                </a:lnTo>
                <a:lnTo>
                  <a:pt x="960" y="33604"/>
                </a:lnTo>
                <a:lnTo>
                  <a:pt x="0" y="39364"/>
                </a:lnTo>
                <a:lnTo>
                  <a:pt x="0" y="46085"/>
                </a:lnTo>
                <a:lnTo>
                  <a:pt x="75" y="489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0" name="object 320"/>
          <p:cNvSpPr/>
          <p:nvPr/>
        </p:nvSpPr>
        <p:spPr>
          <a:xfrm>
            <a:off x="3199820" y="4183319"/>
            <a:ext cx="37444" cy="51846"/>
          </a:xfrm>
          <a:custGeom>
            <a:avLst/>
            <a:gdLst/>
            <a:ahLst/>
            <a:cxnLst/>
            <a:rect l="l" t="t" r="r" b="b"/>
            <a:pathLst>
              <a:path w="37444" h="51846">
                <a:moveTo>
                  <a:pt x="26883" y="51846"/>
                </a:moveTo>
                <a:lnTo>
                  <a:pt x="26883" y="49926"/>
                </a:lnTo>
                <a:lnTo>
                  <a:pt x="24003" y="49926"/>
                </a:lnTo>
                <a:lnTo>
                  <a:pt x="23042" y="48966"/>
                </a:lnTo>
                <a:lnTo>
                  <a:pt x="21122" y="48005"/>
                </a:lnTo>
                <a:lnTo>
                  <a:pt x="20162" y="48005"/>
                </a:lnTo>
                <a:lnTo>
                  <a:pt x="19202" y="47045"/>
                </a:lnTo>
                <a:lnTo>
                  <a:pt x="19202" y="46085"/>
                </a:lnTo>
                <a:lnTo>
                  <a:pt x="18242" y="44165"/>
                </a:lnTo>
                <a:lnTo>
                  <a:pt x="18242" y="15361"/>
                </a:lnTo>
                <a:lnTo>
                  <a:pt x="19202" y="12481"/>
                </a:lnTo>
                <a:lnTo>
                  <a:pt x="21122" y="9601"/>
                </a:lnTo>
                <a:lnTo>
                  <a:pt x="23042" y="8641"/>
                </a:lnTo>
                <a:lnTo>
                  <a:pt x="24003" y="7680"/>
                </a:lnTo>
                <a:lnTo>
                  <a:pt x="24003" y="6720"/>
                </a:lnTo>
                <a:lnTo>
                  <a:pt x="25923" y="6720"/>
                </a:lnTo>
                <a:lnTo>
                  <a:pt x="26883" y="7680"/>
                </a:lnTo>
                <a:lnTo>
                  <a:pt x="28803" y="8641"/>
                </a:lnTo>
                <a:lnTo>
                  <a:pt x="30723" y="10561"/>
                </a:lnTo>
                <a:lnTo>
                  <a:pt x="35524" y="10561"/>
                </a:lnTo>
                <a:lnTo>
                  <a:pt x="36469" y="9601"/>
                </a:lnTo>
                <a:lnTo>
                  <a:pt x="37444" y="8641"/>
                </a:lnTo>
                <a:lnTo>
                  <a:pt x="37444" y="2880"/>
                </a:lnTo>
                <a:lnTo>
                  <a:pt x="35524" y="1920"/>
                </a:lnTo>
                <a:lnTo>
                  <a:pt x="34564" y="0"/>
                </a:lnTo>
                <a:lnTo>
                  <a:pt x="25923" y="0"/>
                </a:lnTo>
                <a:lnTo>
                  <a:pt x="22082" y="3840"/>
                </a:lnTo>
                <a:lnTo>
                  <a:pt x="18242" y="11521"/>
                </a:lnTo>
                <a:lnTo>
                  <a:pt x="18242" y="0"/>
                </a:lnTo>
                <a:lnTo>
                  <a:pt x="15361" y="0"/>
                </a:lnTo>
                <a:lnTo>
                  <a:pt x="0" y="5760"/>
                </a:lnTo>
                <a:lnTo>
                  <a:pt x="960" y="7680"/>
                </a:lnTo>
                <a:lnTo>
                  <a:pt x="1920" y="7680"/>
                </a:lnTo>
                <a:lnTo>
                  <a:pt x="3840" y="6720"/>
                </a:lnTo>
                <a:lnTo>
                  <a:pt x="5760" y="6720"/>
                </a:lnTo>
                <a:lnTo>
                  <a:pt x="6720" y="7680"/>
                </a:lnTo>
                <a:lnTo>
                  <a:pt x="7680" y="8641"/>
                </a:lnTo>
                <a:lnTo>
                  <a:pt x="8641" y="9601"/>
                </a:lnTo>
                <a:lnTo>
                  <a:pt x="8641" y="47045"/>
                </a:lnTo>
                <a:lnTo>
                  <a:pt x="7680" y="48005"/>
                </a:lnTo>
                <a:lnTo>
                  <a:pt x="6720" y="48005"/>
                </a:lnTo>
                <a:lnTo>
                  <a:pt x="5760" y="48966"/>
                </a:lnTo>
                <a:lnTo>
                  <a:pt x="3840" y="49926"/>
                </a:lnTo>
                <a:lnTo>
                  <a:pt x="960" y="49926"/>
                </a:lnTo>
                <a:lnTo>
                  <a:pt x="960" y="51846"/>
                </a:lnTo>
                <a:lnTo>
                  <a:pt x="26883" y="51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1" name="object 321"/>
          <p:cNvSpPr/>
          <p:nvPr/>
        </p:nvSpPr>
        <p:spPr>
          <a:xfrm>
            <a:off x="3241106" y="4183319"/>
            <a:ext cx="24947" cy="51846"/>
          </a:xfrm>
          <a:custGeom>
            <a:avLst/>
            <a:gdLst/>
            <a:ahLst/>
            <a:cxnLst/>
            <a:rect l="l" t="t" r="r" b="b"/>
            <a:pathLst>
              <a:path w="24947" h="51846">
                <a:moveTo>
                  <a:pt x="7680" y="15361"/>
                </a:moveTo>
                <a:lnTo>
                  <a:pt x="7680" y="46085"/>
                </a:lnTo>
                <a:lnTo>
                  <a:pt x="6705" y="47045"/>
                </a:lnTo>
                <a:lnTo>
                  <a:pt x="5745" y="48005"/>
                </a:lnTo>
                <a:lnTo>
                  <a:pt x="5745" y="48966"/>
                </a:lnTo>
                <a:lnTo>
                  <a:pt x="4800" y="48966"/>
                </a:lnTo>
                <a:lnTo>
                  <a:pt x="2865" y="49926"/>
                </a:lnTo>
                <a:lnTo>
                  <a:pt x="0" y="49926"/>
                </a:lnTo>
                <a:lnTo>
                  <a:pt x="0" y="51846"/>
                </a:lnTo>
                <a:lnTo>
                  <a:pt x="24947" y="51846"/>
                </a:lnTo>
                <a:lnTo>
                  <a:pt x="24947" y="49926"/>
                </a:lnTo>
                <a:lnTo>
                  <a:pt x="22082" y="49926"/>
                </a:lnTo>
                <a:lnTo>
                  <a:pt x="21107" y="48966"/>
                </a:lnTo>
                <a:lnTo>
                  <a:pt x="20147" y="48966"/>
                </a:lnTo>
                <a:lnTo>
                  <a:pt x="19187" y="48005"/>
                </a:lnTo>
                <a:lnTo>
                  <a:pt x="18227" y="47045"/>
                </a:lnTo>
                <a:lnTo>
                  <a:pt x="18227" y="46085"/>
                </a:lnTo>
                <a:lnTo>
                  <a:pt x="17266" y="45125"/>
                </a:lnTo>
                <a:lnTo>
                  <a:pt x="17266" y="0"/>
                </a:lnTo>
                <a:lnTo>
                  <a:pt x="14386" y="0"/>
                </a:lnTo>
                <a:lnTo>
                  <a:pt x="0" y="5760"/>
                </a:lnTo>
                <a:lnTo>
                  <a:pt x="0" y="7680"/>
                </a:lnTo>
                <a:lnTo>
                  <a:pt x="1905" y="7680"/>
                </a:lnTo>
                <a:lnTo>
                  <a:pt x="2865" y="6720"/>
                </a:lnTo>
                <a:lnTo>
                  <a:pt x="4800" y="6720"/>
                </a:lnTo>
                <a:lnTo>
                  <a:pt x="5745" y="7680"/>
                </a:lnTo>
                <a:lnTo>
                  <a:pt x="6705" y="7680"/>
                </a:lnTo>
                <a:lnTo>
                  <a:pt x="6705" y="8641"/>
                </a:lnTo>
                <a:lnTo>
                  <a:pt x="7680" y="8641"/>
                </a:lnTo>
                <a:lnTo>
                  <a:pt x="768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2" name="object 322"/>
          <p:cNvSpPr/>
          <p:nvPr/>
        </p:nvSpPr>
        <p:spPr>
          <a:xfrm>
            <a:off x="3247811" y="4156435"/>
            <a:ext cx="11521" cy="11521"/>
          </a:xfrm>
          <a:custGeom>
            <a:avLst/>
            <a:gdLst/>
            <a:ahLst/>
            <a:cxnLst/>
            <a:rect l="l" t="t" r="r" b="b"/>
            <a:pathLst>
              <a:path w="11521" h="11521">
                <a:moveTo>
                  <a:pt x="975" y="8656"/>
                </a:moveTo>
                <a:lnTo>
                  <a:pt x="1935" y="9601"/>
                </a:lnTo>
                <a:lnTo>
                  <a:pt x="2880" y="10561"/>
                </a:lnTo>
                <a:lnTo>
                  <a:pt x="4815" y="11521"/>
                </a:lnTo>
                <a:lnTo>
                  <a:pt x="7680" y="11521"/>
                </a:lnTo>
                <a:lnTo>
                  <a:pt x="8656" y="10561"/>
                </a:lnTo>
                <a:lnTo>
                  <a:pt x="9601" y="9601"/>
                </a:lnTo>
                <a:lnTo>
                  <a:pt x="10561" y="8656"/>
                </a:lnTo>
                <a:lnTo>
                  <a:pt x="11521" y="7680"/>
                </a:lnTo>
                <a:lnTo>
                  <a:pt x="11521" y="4815"/>
                </a:lnTo>
                <a:lnTo>
                  <a:pt x="10561" y="2880"/>
                </a:lnTo>
                <a:lnTo>
                  <a:pt x="9601" y="1935"/>
                </a:lnTo>
                <a:lnTo>
                  <a:pt x="8656" y="975"/>
                </a:lnTo>
                <a:lnTo>
                  <a:pt x="7680" y="0"/>
                </a:lnTo>
                <a:lnTo>
                  <a:pt x="3840" y="0"/>
                </a:lnTo>
                <a:lnTo>
                  <a:pt x="2880" y="975"/>
                </a:lnTo>
                <a:lnTo>
                  <a:pt x="1935" y="1935"/>
                </a:lnTo>
                <a:lnTo>
                  <a:pt x="975" y="2880"/>
                </a:lnTo>
                <a:lnTo>
                  <a:pt x="0" y="4815"/>
                </a:lnTo>
                <a:lnTo>
                  <a:pt x="0" y="7680"/>
                </a:lnTo>
                <a:lnTo>
                  <a:pt x="975" y="86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3" name="object 323"/>
          <p:cNvSpPr/>
          <p:nvPr/>
        </p:nvSpPr>
        <p:spPr>
          <a:xfrm>
            <a:off x="3273734" y="4183319"/>
            <a:ext cx="34564" cy="52806"/>
          </a:xfrm>
          <a:custGeom>
            <a:avLst/>
            <a:gdLst/>
            <a:ahLst/>
            <a:cxnLst/>
            <a:rect l="l" t="t" r="r" b="b"/>
            <a:pathLst>
              <a:path w="34564" h="52806">
                <a:moveTo>
                  <a:pt x="11521" y="0"/>
                </a:moveTo>
                <a:lnTo>
                  <a:pt x="7680" y="960"/>
                </a:lnTo>
                <a:lnTo>
                  <a:pt x="4800" y="3840"/>
                </a:lnTo>
                <a:lnTo>
                  <a:pt x="1920" y="6720"/>
                </a:lnTo>
                <a:lnTo>
                  <a:pt x="0" y="10561"/>
                </a:lnTo>
                <a:lnTo>
                  <a:pt x="0" y="17282"/>
                </a:lnTo>
                <a:lnTo>
                  <a:pt x="960" y="20162"/>
                </a:lnTo>
                <a:lnTo>
                  <a:pt x="2880" y="22082"/>
                </a:lnTo>
                <a:lnTo>
                  <a:pt x="4800" y="24002"/>
                </a:lnTo>
                <a:lnTo>
                  <a:pt x="7680" y="26883"/>
                </a:lnTo>
                <a:lnTo>
                  <a:pt x="13441" y="29763"/>
                </a:lnTo>
                <a:lnTo>
                  <a:pt x="18242" y="31683"/>
                </a:lnTo>
                <a:lnTo>
                  <a:pt x="22082" y="34564"/>
                </a:lnTo>
                <a:lnTo>
                  <a:pt x="24003" y="35524"/>
                </a:lnTo>
                <a:lnTo>
                  <a:pt x="25923" y="37444"/>
                </a:lnTo>
                <a:lnTo>
                  <a:pt x="26883" y="39364"/>
                </a:lnTo>
                <a:lnTo>
                  <a:pt x="26883" y="44165"/>
                </a:lnTo>
                <a:lnTo>
                  <a:pt x="25923" y="46085"/>
                </a:lnTo>
                <a:lnTo>
                  <a:pt x="24003" y="48005"/>
                </a:lnTo>
                <a:lnTo>
                  <a:pt x="22082" y="48966"/>
                </a:lnTo>
                <a:lnTo>
                  <a:pt x="20162" y="49926"/>
                </a:lnTo>
                <a:lnTo>
                  <a:pt x="14401" y="49926"/>
                </a:lnTo>
                <a:lnTo>
                  <a:pt x="11521" y="48005"/>
                </a:lnTo>
                <a:lnTo>
                  <a:pt x="8641" y="46085"/>
                </a:lnTo>
                <a:lnTo>
                  <a:pt x="5760" y="43205"/>
                </a:lnTo>
                <a:lnTo>
                  <a:pt x="2880" y="39364"/>
                </a:lnTo>
                <a:lnTo>
                  <a:pt x="1920" y="34564"/>
                </a:lnTo>
                <a:lnTo>
                  <a:pt x="960" y="34564"/>
                </a:lnTo>
                <a:lnTo>
                  <a:pt x="960" y="51846"/>
                </a:lnTo>
                <a:lnTo>
                  <a:pt x="1920" y="51846"/>
                </a:lnTo>
                <a:lnTo>
                  <a:pt x="2880" y="50886"/>
                </a:lnTo>
                <a:lnTo>
                  <a:pt x="7680" y="50886"/>
                </a:lnTo>
                <a:lnTo>
                  <a:pt x="11521" y="52806"/>
                </a:lnTo>
                <a:lnTo>
                  <a:pt x="22082" y="52806"/>
                </a:lnTo>
                <a:lnTo>
                  <a:pt x="25923" y="51846"/>
                </a:lnTo>
                <a:lnTo>
                  <a:pt x="29763" y="48966"/>
                </a:lnTo>
                <a:lnTo>
                  <a:pt x="32644" y="46085"/>
                </a:lnTo>
                <a:lnTo>
                  <a:pt x="34564" y="42245"/>
                </a:lnTo>
                <a:lnTo>
                  <a:pt x="34564" y="31683"/>
                </a:lnTo>
                <a:lnTo>
                  <a:pt x="30723" y="26883"/>
                </a:lnTo>
                <a:lnTo>
                  <a:pt x="23042" y="23042"/>
                </a:lnTo>
                <a:lnTo>
                  <a:pt x="15361" y="19202"/>
                </a:lnTo>
                <a:lnTo>
                  <a:pt x="11521" y="18242"/>
                </a:lnTo>
                <a:lnTo>
                  <a:pt x="9601" y="16322"/>
                </a:lnTo>
                <a:lnTo>
                  <a:pt x="8641" y="14401"/>
                </a:lnTo>
                <a:lnTo>
                  <a:pt x="7680" y="13441"/>
                </a:lnTo>
                <a:lnTo>
                  <a:pt x="6720" y="11521"/>
                </a:lnTo>
                <a:lnTo>
                  <a:pt x="6720" y="7680"/>
                </a:lnTo>
                <a:lnTo>
                  <a:pt x="7680" y="6720"/>
                </a:lnTo>
                <a:lnTo>
                  <a:pt x="9601" y="4800"/>
                </a:lnTo>
                <a:lnTo>
                  <a:pt x="10561" y="3840"/>
                </a:lnTo>
                <a:lnTo>
                  <a:pt x="12481" y="2880"/>
                </a:lnTo>
                <a:lnTo>
                  <a:pt x="19202" y="2880"/>
                </a:lnTo>
                <a:lnTo>
                  <a:pt x="21122" y="3840"/>
                </a:lnTo>
                <a:lnTo>
                  <a:pt x="24003" y="5760"/>
                </a:lnTo>
                <a:lnTo>
                  <a:pt x="25923" y="7680"/>
                </a:lnTo>
                <a:lnTo>
                  <a:pt x="27843" y="11521"/>
                </a:lnTo>
                <a:lnTo>
                  <a:pt x="28803" y="17282"/>
                </a:lnTo>
                <a:lnTo>
                  <a:pt x="30723" y="17282"/>
                </a:lnTo>
                <a:lnTo>
                  <a:pt x="30723" y="0"/>
                </a:lnTo>
                <a:lnTo>
                  <a:pt x="28803" y="0"/>
                </a:lnTo>
                <a:lnTo>
                  <a:pt x="28803" y="960"/>
                </a:lnTo>
                <a:lnTo>
                  <a:pt x="27843" y="960"/>
                </a:lnTo>
                <a:lnTo>
                  <a:pt x="27843" y="1920"/>
                </a:lnTo>
                <a:lnTo>
                  <a:pt x="24963" y="1920"/>
                </a:lnTo>
                <a:lnTo>
                  <a:pt x="23042" y="960"/>
                </a:lnTo>
                <a:lnTo>
                  <a:pt x="20162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4" name="object 324"/>
          <p:cNvSpPr/>
          <p:nvPr/>
        </p:nvSpPr>
        <p:spPr>
          <a:xfrm>
            <a:off x="3315980" y="4190039"/>
            <a:ext cx="42230" cy="46085"/>
          </a:xfrm>
          <a:custGeom>
            <a:avLst/>
            <a:gdLst/>
            <a:ahLst/>
            <a:cxnLst/>
            <a:rect l="l" t="t" r="r" b="b"/>
            <a:pathLst>
              <a:path w="42230" h="46085">
                <a:moveTo>
                  <a:pt x="8641" y="5760"/>
                </a:moveTo>
                <a:lnTo>
                  <a:pt x="6720" y="0"/>
                </a:lnTo>
                <a:lnTo>
                  <a:pt x="1920" y="4800"/>
                </a:lnTo>
                <a:lnTo>
                  <a:pt x="0" y="11521"/>
                </a:lnTo>
                <a:lnTo>
                  <a:pt x="0" y="27843"/>
                </a:lnTo>
                <a:lnTo>
                  <a:pt x="1920" y="34564"/>
                </a:lnTo>
                <a:lnTo>
                  <a:pt x="6720" y="39364"/>
                </a:lnTo>
                <a:lnTo>
                  <a:pt x="10561" y="44165"/>
                </a:lnTo>
                <a:lnTo>
                  <a:pt x="16322" y="46085"/>
                </a:lnTo>
                <a:lnTo>
                  <a:pt x="27843" y="46085"/>
                </a:lnTo>
                <a:lnTo>
                  <a:pt x="32628" y="44165"/>
                </a:lnTo>
                <a:lnTo>
                  <a:pt x="35509" y="40325"/>
                </a:lnTo>
                <a:lnTo>
                  <a:pt x="39349" y="35524"/>
                </a:lnTo>
                <a:lnTo>
                  <a:pt x="42230" y="31683"/>
                </a:lnTo>
                <a:lnTo>
                  <a:pt x="42230" y="26883"/>
                </a:lnTo>
                <a:lnTo>
                  <a:pt x="41269" y="24963"/>
                </a:lnTo>
                <a:lnTo>
                  <a:pt x="39349" y="29763"/>
                </a:lnTo>
                <a:lnTo>
                  <a:pt x="37429" y="32644"/>
                </a:lnTo>
                <a:lnTo>
                  <a:pt x="34564" y="34564"/>
                </a:lnTo>
                <a:lnTo>
                  <a:pt x="32628" y="36484"/>
                </a:lnTo>
                <a:lnTo>
                  <a:pt x="29748" y="37444"/>
                </a:lnTo>
                <a:lnTo>
                  <a:pt x="21122" y="37444"/>
                </a:lnTo>
                <a:lnTo>
                  <a:pt x="17282" y="35524"/>
                </a:lnTo>
                <a:lnTo>
                  <a:pt x="13441" y="30723"/>
                </a:lnTo>
                <a:lnTo>
                  <a:pt x="9601" y="26883"/>
                </a:lnTo>
                <a:lnTo>
                  <a:pt x="7680" y="21122"/>
                </a:lnTo>
                <a:lnTo>
                  <a:pt x="7680" y="10561"/>
                </a:lnTo>
                <a:lnTo>
                  <a:pt x="8641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5" name="object 325"/>
          <p:cNvSpPr/>
          <p:nvPr/>
        </p:nvSpPr>
        <p:spPr>
          <a:xfrm>
            <a:off x="3322701" y="4183319"/>
            <a:ext cx="35509" cy="20162"/>
          </a:xfrm>
          <a:custGeom>
            <a:avLst/>
            <a:gdLst/>
            <a:ahLst/>
            <a:cxnLst/>
            <a:rect l="l" t="t" r="r" b="b"/>
            <a:pathLst>
              <a:path w="35509" h="20162">
                <a:moveTo>
                  <a:pt x="5760" y="6720"/>
                </a:moveTo>
                <a:lnTo>
                  <a:pt x="7680" y="4800"/>
                </a:lnTo>
                <a:lnTo>
                  <a:pt x="10561" y="3840"/>
                </a:lnTo>
                <a:lnTo>
                  <a:pt x="17282" y="3840"/>
                </a:lnTo>
                <a:lnTo>
                  <a:pt x="19187" y="5760"/>
                </a:lnTo>
                <a:lnTo>
                  <a:pt x="21122" y="6720"/>
                </a:lnTo>
                <a:lnTo>
                  <a:pt x="22067" y="7680"/>
                </a:lnTo>
                <a:lnTo>
                  <a:pt x="23027" y="10561"/>
                </a:lnTo>
                <a:lnTo>
                  <a:pt x="24002" y="11521"/>
                </a:lnTo>
                <a:lnTo>
                  <a:pt x="24002" y="17282"/>
                </a:lnTo>
                <a:lnTo>
                  <a:pt x="960" y="17282"/>
                </a:lnTo>
                <a:lnTo>
                  <a:pt x="960" y="20162"/>
                </a:lnTo>
                <a:lnTo>
                  <a:pt x="35509" y="20162"/>
                </a:lnTo>
                <a:lnTo>
                  <a:pt x="35509" y="13441"/>
                </a:lnTo>
                <a:lnTo>
                  <a:pt x="34549" y="8641"/>
                </a:lnTo>
                <a:lnTo>
                  <a:pt x="30708" y="5760"/>
                </a:lnTo>
                <a:lnTo>
                  <a:pt x="26868" y="1920"/>
                </a:lnTo>
                <a:lnTo>
                  <a:pt x="22067" y="0"/>
                </a:lnTo>
                <a:lnTo>
                  <a:pt x="9601" y="0"/>
                </a:lnTo>
                <a:lnTo>
                  <a:pt x="4800" y="1920"/>
                </a:lnTo>
                <a:lnTo>
                  <a:pt x="0" y="6720"/>
                </a:lnTo>
                <a:lnTo>
                  <a:pt x="1920" y="12481"/>
                </a:lnTo>
                <a:lnTo>
                  <a:pt x="2880" y="9601"/>
                </a:lnTo>
                <a:lnTo>
                  <a:pt x="57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6" name="object 326"/>
          <p:cNvSpPr/>
          <p:nvPr/>
        </p:nvSpPr>
        <p:spPr>
          <a:xfrm>
            <a:off x="3363010" y="4183319"/>
            <a:ext cx="37444" cy="51846"/>
          </a:xfrm>
          <a:custGeom>
            <a:avLst/>
            <a:gdLst/>
            <a:ahLst/>
            <a:cxnLst/>
            <a:rect l="l" t="t" r="r" b="b"/>
            <a:pathLst>
              <a:path w="37444" h="51846">
                <a:moveTo>
                  <a:pt x="25923" y="51846"/>
                </a:moveTo>
                <a:lnTo>
                  <a:pt x="25923" y="49926"/>
                </a:lnTo>
                <a:lnTo>
                  <a:pt x="24002" y="49926"/>
                </a:lnTo>
                <a:lnTo>
                  <a:pt x="22082" y="48966"/>
                </a:lnTo>
                <a:lnTo>
                  <a:pt x="21122" y="48005"/>
                </a:lnTo>
                <a:lnTo>
                  <a:pt x="19202" y="48005"/>
                </a:lnTo>
                <a:lnTo>
                  <a:pt x="19202" y="47045"/>
                </a:lnTo>
                <a:lnTo>
                  <a:pt x="18242" y="46085"/>
                </a:lnTo>
                <a:lnTo>
                  <a:pt x="17282" y="44165"/>
                </a:lnTo>
                <a:lnTo>
                  <a:pt x="17282" y="15361"/>
                </a:lnTo>
                <a:lnTo>
                  <a:pt x="19202" y="12481"/>
                </a:lnTo>
                <a:lnTo>
                  <a:pt x="21122" y="9601"/>
                </a:lnTo>
                <a:lnTo>
                  <a:pt x="22082" y="8641"/>
                </a:lnTo>
                <a:lnTo>
                  <a:pt x="23042" y="7680"/>
                </a:lnTo>
                <a:lnTo>
                  <a:pt x="24002" y="6720"/>
                </a:lnTo>
                <a:lnTo>
                  <a:pt x="24963" y="6720"/>
                </a:lnTo>
                <a:lnTo>
                  <a:pt x="26883" y="7680"/>
                </a:lnTo>
                <a:lnTo>
                  <a:pt x="27843" y="8641"/>
                </a:lnTo>
                <a:lnTo>
                  <a:pt x="29763" y="10561"/>
                </a:lnTo>
                <a:lnTo>
                  <a:pt x="34564" y="10561"/>
                </a:lnTo>
                <a:lnTo>
                  <a:pt x="35524" y="9601"/>
                </a:lnTo>
                <a:lnTo>
                  <a:pt x="36484" y="8641"/>
                </a:lnTo>
                <a:lnTo>
                  <a:pt x="37444" y="7680"/>
                </a:lnTo>
                <a:lnTo>
                  <a:pt x="37444" y="3840"/>
                </a:lnTo>
                <a:lnTo>
                  <a:pt x="36484" y="2880"/>
                </a:lnTo>
                <a:lnTo>
                  <a:pt x="35524" y="1920"/>
                </a:lnTo>
                <a:lnTo>
                  <a:pt x="33604" y="0"/>
                </a:lnTo>
                <a:lnTo>
                  <a:pt x="25923" y="0"/>
                </a:lnTo>
                <a:lnTo>
                  <a:pt x="21122" y="3840"/>
                </a:lnTo>
                <a:lnTo>
                  <a:pt x="17282" y="11521"/>
                </a:lnTo>
                <a:lnTo>
                  <a:pt x="17282" y="0"/>
                </a:lnTo>
                <a:lnTo>
                  <a:pt x="15361" y="0"/>
                </a:lnTo>
                <a:lnTo>
                  <a:pt x="0" y="5760"/>
                </a:lnTo>
                <a:lnTo>
                  <a:pt x="0" y="7680"/>
                </a:lnTo>
                <a:lnTo>
                  <a:pt x="1920" y="7680"/>
                </a:lnTo>
                <a:lnTo>
                  <a:pt x="2880" y="6720"/>
                </a:lnTo>
                <a:lnTo>
                  <a:pt x="4800" y="6720"/>
                </a:lnTo>
                <a:lnTo>
                  <a:pt x="5760" y="7680"/>
                </a:lnTo>
                <a:lnTo>
                  <a:pt x="6720" y="7680"/>
                </a:lnTo>
                <a:lnTo>
                  <a:pt x="6720" y="8641"/>
                </a:lnTo>
                <a:lnTo>
                  <a:pt x="7680" y="9601"/>
                </a:lnTo>
                <a:lnTo>
                  <a:pt x="7680" y="11521"/>
                </a:lnTo>
                <a:lnTo>
                  <a:pt x="8641" y="15361"/>
                </a:lnTo>
                <a:lnTo>
                  <a:pt x="8641" y="43205"/>
                </a:lnTo>
                <a:lnTo>
                  <a:pt x="7680" y="45125"/>
                </a:lnTo>
                <a:lnTo>
                  <a:pt x="7680" y="47045"/>
                </a:lnTo>
                <a:lnTo>
                  <a:pt x="6720" y="48005"/>
                </a:lnTo>
                <a:lnTo>
                  <a:pt x="5760" y="48005"/>
                </a:lnTo>
                <a:lnTo>
                  <a:pt x="4800" y="48966"/>
                </a:lnTo>
                <a:lnTo>
                  <a:pt x="2880" y="49926"/>
                </a:lnTo>
                <a:lnTo>
                  <a:pt x="0" y="49926"/>
                </a:lnTo>
                <a:lnTo>
                  <a:pt x="0" y="51846"/>
                </a:lnTo>
                <a:lnTo>
                  <a:pt x="25923" y="51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7" name="object 327"/>
          <p:cNvSpPr/>
          <p:nvPr/>
        </p:nvSpPr>
        <p:spPr>
          <a:xfrm>
            <a:off x="3405256" y="4183319"/>
            <a:ext cx="34549" cy="52806"/>
          </a:xfrm>
          <a:custGeom>
            <a:avLst/>
            <a:gdLst/>
            <a:ahLst/>
            <a:cxnLst/>
            <a:rect l="l" t="t" r="r" b="b"/>
            <a:pathLst>
              <a:path w="34549" h="52806">
                <a:moveTo>
                  <a:pt x="10561" y="0"/>
                </a:moveTo>
                <a:lnTo>
                  <a:pt x="7680" y="960"/>
                </a:lnTo>
                <a:lnTo>
                  <a:pt x="4800" y="3840"/>
                </a:lnTo>
                <a:lnTo>
                  <a:pt x="1920" y="6720"/>
                </a:lnTo>
                <a:lnTo>
                  <a:pt x="0" y="10561"/>
                </a:lnTo>
                <a:lnTo>
                  <a:pt x="0" y="17282"/>
                </a:lnTo>
                <a:lnTo>
                  <a:pt x="960" y="20162"/>
                </a:lnTo>
                <a:lnTo>
                  <a:pt x="2880" y="22082"/>
                </a:lnTo>
                <a:lnTo>
                  <a:pt x="3840" y="24002"/>
                </a:lnTo>
                <a:lnTo>
                  <a:pt x="7680" y="26883"/>
                </a:lnTo>
                <a:lnTo>
                  <a:pt x="13441" y="29763"/>
                </a:lnTo>
                <a:lnTo>
                  <a:pt x="18242" y="31683"/>
                </a:lnTo>
                <a:lnTo>
                  <a:pt x="22082" y="34564"/>
                </a:lnTo>
                <a:lnTo>
                  <a:pt x="24002" y="35524"/>
                </a:lnTo>
                <a:lnTo>
                  <a:pt x="25923" y="37444"/>
                </a:lnTo>
                <a:lnTo>
                  <a:pt x="25923" y="46085"/>
                </a:lnTo>
                <a:lnTo>
                  <a:pt x="24002" y="48005"/>
                </a:lnTo>
                <a:lnTo>
                  <a:pt x="22082" y="48966"/>
                </a:lnTo>
                <a:lnTo>
                  <a:pt x="20162" y="49926"/>
                </a:lnTo>
                <a:lnTo>
                  <a:pt x="14401" y="49926"/>
                </a:lnTo>
                <a:lnTo>
                  <a:pt x="10561" y="48005"/>
                </a:lnTo>
                <a:lnTo>
                  <a:pt x="7680" y="46085"/>
                </a:lnTo>
                <a:lnTo>
                  <a:pt x="4800" y="43205"/>
                </a:lnTo>
                <a:lnTo>
                  <a:pt x="2880" y="39364"/>
                </a:lnTo>
                <a:lnTo>
                  <a:pt x="1920" y="34564"/>
                </a:lnTo>
                <a:lnTo>
                  <a:pt x="0" y="34564"/>
                </a:lnTo>
                <a:lnTo>
                  <a:pt x="0" y="51846"/>
                </a:lnTo>
                <a:lnTo>
                  <a:pt x="1920" y="51846"/>
                </a:lnTo>
                <a:lnTo>
                  <a:pt x="2880" y="50886"/>
                </a:lnTo>
                <a:lnTo>
                  <a:pt x="6720" y="50886"/>
                </a:lnTo>
                <a:lnTo>
                  <a:pt x="11521" y="52806"/>
                </a:lnTo>
                <a:lnTo>
                  <a:pt x="22082" y="52806"/>
                </a:lnTo>
                <a:lnTo>
                  <a:pt x="25923" y="51846"/>
                </a:lnTo>
                <a:lnTo>
                  <a:pt x="29763" y="48966"/>
                </a:lnTo>
                <a:lnTo>
                  <a:pt x="32644" y="46085"/>
                </a:lnTo>
                <a:lnTo>
                  <a:pt x="34549" y="42245"/>
                </a:lnTo>
                <a:lnTo>
                  <a:pt x="34549" y="31683"/>
                </a:lnTo>
                <a:lnTo>
                  <a:pt x="30708" y="26883"/>
                </a:lnTo>
                <a:lnTo>
                  <a:pt x="23042" y="23042"/>
                </a:lnTo>
                <a:lnTo>
                  <a:pt x="15361" y="19202"/>
                </a:lnTo>
                <a:lnTo>
                  <a:pt x="11521" y="18242"/>
                </a:lnTo>
                <a:lnTo>
                  <a:pt x="9601" y="16322"/>
                </a:lnTo>
                <a:lnTo>
                  <a:pt x="8641" y="14401"/>
                </a:lnTo>
                <a:lnTo>
                  <a:pt x="7680" y="13441"/>
                </a:lnTo>
                <a:lnTo>
                  <a:pt x="6720" y="11521"/>
                </a:lnTo>
                <a:lnTo>
                  <a:pt x="6720" y="7680"/>
                </a:lnTo>
                <a:lnTo>
                  <a:pt x="7680" y="6720"/>
                </a:lnTo>
                <a:lnTo>
                  <a:pt x="8641" y="4800"/>
                </a:lnTo>
                <a:lnTo>
                  <a:pt x="10561" y="3840"/>
                </a:lnTo>
                <a:lnTo>
                  <a:pt x="12481" y="2880"/>
                </a:lnTo>
                <a:lnTo>
                  <a:pt x="18242" y="2880"/>
                </a:lnTo>
                <a:lnTo>
                  <a:pt x="21122" y="3840"/>
                </a:lnTo>
                <a:lnTo>
                  <a:pt x="24002" y="5760"/>
                </a:lnTo>
                <a:lnTo>
                  <a:pt x="25923" y="7680"/>
                </a:lnTo>
                <a:lnTo>
                  <a:pt x="27843" y="11521"/>
                </a:lnTo>
                <a:lnTo>
                  <a:pt x="28803" y="17282"/>
                </a:lnTo>
                <a:lnTo>
                  <a:pt x="30708" y="17282"/>
                </a:lnTo>
                <a:lnTo>
                  <a:pt x="30708" y="0"/>
                </a:lnTo>
                <a:lnTo>
                  <a:pt x="28803" y="0"/>
                </a:lnTo>
                <a:lnTo>
                  <a:pt x="28803" y="960"/>
                </a:lnTo>
                <a:lnTo>
                  <a:pt x="27843" y="960"/>
                </a:lnTo>
                <a:lnTo>
                  <a:pt x="27843" y="1920"/>
                </a:lnTo>
                <a:lnTo>
                  <a:pt x="24963" y="1920"/>
                </a:lnTo>
                <a:lnTo>
                  <a:pt x="23042" y="960"/>
                </a:lnTo>
                <a:lnTo>
                  <a:pt x="20162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8" name="object 328"/>
          <p:cNvSpPr/>
          <p:nvPr/>
        </p:nvSpPr>
        <p:spPr>
          <a:xfrm>
            <a:off x="3475329" y="4188599"/>
            <a:ext cx="58552" cy="0"/>
          </a:xfrm>
          <a:custGeom>
            <a:avLst/>
            <a:gdLst/>
            <a:ahLst/>
            <a:cxnLst/>
            <a:rect l="l" t="t" r="r" b="b"/>
            <a:pathLst>
              <a:path w="58552" h="0">
                <a:moveTo>
                  <a:pt x="0" y="0"/>
                </a:moveTo>
                <a:lnTo>
                  <a:pt x="58552" y="0"/>
                </a:lnTo>
              </a:path>
            </a:pathLst>
          </a:custGeom>
          <a:ln w="60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9" name="object 329"/>
          <p:cNvSpPr/>
          <p:nvPr/>
        </p:nvSpPr>
        <p:spPr>
          <a:xfrm>
            <a:off x="3475329" y="4206361"/>
            <a:ext cx="58552" cy="0"/>
          </a:xfrm>
          <a:custGeom>
            <a:avLst/>
            <a:gdLst/>
            <a:ahLst/>
            <a:cxnLst/>
            <a:rect l="l" t="t" r="r" b="b"/>
            <a:pathLst>
              <a:path w="58552" h="0">
                <a:moveTo>
                  <a:pt x="0" y="0"/>
                </a:moveTo>
                <a:lnTo>
                  <a:pt x="58552" y="0"/>
                </a:lnTo>
              </a:path>
            </a:pathLst>
          </a:custGeom>
          <a:ln w="51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0" name="object 330"/>
          <p:cNvSpPr/>
          <p:nvPr/>
        </p:nvSpPr>
        <p:spPr>
          <a:xfrm>
            <a:off x="3566525" y="4160276"/>
            <a:ext cx="80634" cy="74889"/>
          </a:xfrm>
          <a:custGeom>
            <a:avLst/>
            <a:gdLst/>
            <a:ahLst/>
            <a:cxnLst/>
            <a:rect l="l" t="t" r="r" b="b"/>
            <a:pathLst>
              <a:path w="80634" h="74889">
                <a:moveTo>
                  <a:pt x="59527" y="6720"/>
                </a:moveTo>
                <a:lnTo>
                  <a:pt x="61432" y="4815"/>
                </a:lnTo>
                <a:lnTo>
                  <a:pt x="63367" y="3840"/>
                </a:lnTo>
                <a:lnTo>
                  <a:pt x="65272" y="2880"/>
                </a:lnTo>
                <a:lnTo>
                  <a:pt x="68153" y="2880"/>
                </a:lnTo>
                <a:lnTo>
                  <a:pt x="69113" y="1935"/>
                </a:lnTo>
                <a:lnTo>
                  <a:pt x="71048" y="1935"/>
                </a:lnTo>
                <a:lnTo>
                  <a:pt x="71048" y="0"/>
                </a:lnTo>
                <a:lnTo>
                  <a:pt x="43205" y="0"/>
                </a:lnTo>
                <a:lnTo>
                  <a:pt x="43205" y="1935"/>
                </a:lnTo>
                <a:lnTo>
                  <a:pt x="47045" y="1935"/>
                </a:lnTo>
                <a:lnTo>
                  <a:pt x="48006" y="2880"/>
                </a:lnTo>
                <a:lnTo>
                  <a:pt x="48966" y="2880"/>
                </a:lnTo>
                <a:lnTo>
                  <a:pt x="49926" y="3840"/>
                </a:lnTo>
                <a:lnTo>
                  <a:pt x="49926" y="7680"/>
                </a:lnTo>
                <a:lnTo>
                  <a:pt x="48966" y="9601"/>
                </a:lnTo>
                <a:lnTo>
                  <a:pt x="48139" y="10450"/>
                </a:lnTo>
                <a:lnTo>
                  <a:pt x="41246" y="17559"/>
                </a:lnTo>
                <a:lnTo>
                  <a:pt x="28803" y="28803"/>
                </a:lnTo>
                <a:lnTo>
                  <a:pt x="24963" y="32644"/>
                </a:lnTo>
                <a:lnTo>
                  <a:pt x="22082" y="35524"/>
                </a:lnTo>
                <a:lnTo>
                  <a:pt x="21122" y="36484"/>
                </a:lnTo>
                <a:lnTo>
                  <a:pt x="21122" y="9601"/>
                </a:lnTo>
                <a:lnTo>
                  <a:pt x="22082" y="7680"/>
                </a:lnTo>
                <a:lnTo>
                  <a:pt x="22082" y="5760"/>
                </a:lnTo>
                <a:lnTo>
                  <a:pt x="23042" y="4815"/>
                </a:lnTo>
                <a:lnTo>
                  <a:pt x="23042" y="3840"/>
                </a:lnTo>
                <a:lnTo>
                  <a:pt x="24963" y="3840"/>
                </a:lnTo>
                <a:lnTo>
                  <a:pt x="25923" y="2880"/>
                </a:lnTo>
                <a:lnTo>
                  <a:pt x="27843" y="1935"/>
                </a:lnTo>
                <a:lnTo>
                  <a:pt x="31683" y="1935"/>
                </a:lnTo>
                <a:lnTo>
                  <a:pt x="31683" y="0"/>
                </a:lnTo>
                <a:lnTo>
                  <a:pt x="0" y="0"/>
                </a:lnTo>
                <a:lnTo>
                  <a:pt x="0" y="1935"/>
                </a:lnTo>
                <a:lnTo>
                  <a:pt x="4800" y="1935"/>
                </a:lnTo>
                <a:lnTo>
                  <a:pt x="6720" y="2880"/>
                </a:lnTo>
                <a:lnTo>
                  <a:pt x="7680" y="3840"/>
                </a:lnTo>
                <a:lnTo>
                  <a:pt x="8641" y="3840"/>
                </a:lnTo>
                <a:lnTo>
                  <a:pt x="9601" y="4815"/>
                </a:lnTo>
                <a:lnTo>
                  <a:pt x="10561" y="5760"/>
                </a:lnTo>
                <a:lnTo>
                  <a:pt x="10561" y="68168"/>
                </a:lnTo>
                <a:lnTo>
                  <a:pt x="9601" y="70088"/>
                </a:lnTo>
                <a:lnTo>
                  <a:pt x="8641" y="72009"/>
                </a:lnTo>
                <a:lnTo>
                  <a:pt x="0" y="72009"/>
                </a:lnTo>
                <a:lnTo>
                  <a:pt x="0" y="74889"/>
                </a:lnTo>
                <a:lnTo>
                  <a:pt x="31683" y="74889"/>
                </a:lnTo>
                <a:lnTo>
                  <a:pt x="31683" y="72009"/>
                </a:lnTo>
                <a:lnTo>
                  <a:pt x="25923" y="72009"/>
                </a:lnTo>
                <a:lnTo>
                  <a:pt x="24963" y="71048"/>
                </a:lnTo>
                <a:lnTo>
                  <a:pt x="23042" y="70088"/>
                </a:lnTo>
                <a:lnTo>
                  <a:pt x="22082" y="70088"/>
                </a:lnTo>
                <a:lnTo>
                  <a:pt x="22082" y="67208"/>
                </a:lnTo>
                <a:lnTo>
                  <a:pt x="21122" y="65288"/>
                </a:lnTo>
                <a:lnTo>
                  <a:pt x="21122" y="37444"/>
                </a:lnTo>
                <a:lnTo>
                  <a:pt x="47045" y="62407"/>
                </a:lnTo>
                <a:lnTo>
                  <a:pt x="48966" y="64328"/>
                </a:lnTo>
                <a:lnTo>
                  <a:pt x="49926" y="66248"/>
                </a:lnTo>
                <a:lnTo>
                  <a:pt x="50886" y="66248"/>
                </a:lnTo>
                <a:lnTo>
                  <a:pt x="50886" y="71048"/>
                </a:lnTo>
                <a:lnTo>
                  <a:pt x="49926" y="71048"/>
                </a:lnTo>
                <a:lnTo>
                  <a:pt x="48966" y="72009"/>
                </a:lnTo>
                <a:lnTo>
                  <a:pt x="45125" y="72009"/>
                </a:lnTo>
                <a:lnTo>
                  <a:pt x="45125" y="74889"/>
                </a:lnTo>
                <a:lnTo>
                  <a:pt x="80634" y="74889"/>
                </a:lnTo>
                <a:lnTo>
                  <a:pt x="80634" y="72009"/>
                </a:lnTo>
                <a:lnTo>
                  <a:pt x="77769" y="72009"/>
                </a:lnTo>
                <a:lnTo>
                  <a:pt x="73929" y="71048"/>
                </a:lnTo>
                <a:lnTo>
                  <a:pt x="71048" y="70088"/>
                </a:lnTo>
                <a:lnTo>
                  <a:pt x="68153" y="68168"/>
                </a:lnTo>
                <a:lnTo>
                  <a:pt x="64328" y="65288"/>
                </a:lnTo>
                <a:lnTo>
                  <a:pt x="59527" y="60487"/>
                </a:lnTo>
                <a:lnTo>
                  <a:pt x="31683" y="33604"/>
                </a:lnTo>
                <a:lnTo>
                  <a:pt x="43205" y="22082"/>
                </a:lnTo>
                <a:lnTo>
                  <a:pt x="49926" y="15361"/>
                </a:lnTo>
                <a:lnTo>
                  <a:pt x="53766" y="11521"/>
                </a:lnTo>
                <a:lnTo>
                  <a:pt x="54726" y="10561"/>
                </a:lnTo>
                <a:lnTo>
                  <a:pt x="57607" y="8656"/>
                </a:lnTo>
                <a:lnTo>
                  <a:pt x="59527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1" name="object 331"/>
          <p:cNvSpPr/>
          <p:nvPr/>
        </p:nvSpPr>
        <p:spPr>
          <a:xfrm>
            <a:off x="3650040" y="4183319"/>
            <a:ext cx="48006" cy="52806"/>
          </a:xfrm>
          <a:custGeom>
            <a:avLst/>
            <a:gdLst/>
            <a:ahLst/>
            <a:cxnLst/>
            <a:rect l="l" t="t" r="r" b="b"/>
            <a:pathLst>
              <a:path w="48006" h="52806">
                <a:moveTo>
                  <a:pt x="0" y="26883"/>
                </a:moveTo>
                <a:lnTo>
                  <a:pt x="0" y="33604"/>
                </a:lnTo>
                <a:lnTo>
                  <a:pt x="1920" y="39364"/>
                </a:lnTo>
                <a:lnTo>
                  <a:pt x="5760" y="44165"/>
                </a:lnTo>
                <a:lnTo>
                  <a:pt x="10561" y="49926"/>
                </a:lnTo>
                <a:lnTo>
                  <a:pt x="16322" y="52806"/>
                </a:lnTo>
                <a:lnTo>
                  <a:pt x="24003" y="52806"/>
                </a:lnTo>
                <a:lnTo>
                  <a:pt x="17282" y="46085"/>
                </a:lnTo>
                <a:lnTo>
                  <a:pt x="14401" y="41285"/>
                </a:lnTo>
                <a:lnTo>
                  <a:pt x="11521" y="35524"/>
                </a:lnTo>
                <a:lnTo>
                  <a:pt x="10561" y="29763"/>
                </a:lnTo>
                <a:lnTo>
                  <a:pt x="10561" y="14401"/>
                </a:lnTo>
                <a:lnTo>
                  <a:pt x="11521" y="11521"/>
                </a:lnTo>
                <a:lnTo>
                  <a:pt x="13441" y="8641"/>
                </a:lnTo>
                <a:lnTo>
                  <a:pt x="14401" y="5760"/>
                </a:lnTo>
                <a:lnTo>
                  <a:pt x="16322" y="4800"/>
                </a:lnTo>
                <a:lnTo>
                  <a:pt x="18242" y="3840"/>
                </a:lnTo>
                <a:lnTo>
                  <a:pt x="20162" y="2880"/>
                </a:lnTo>
                <a:lnTo>
                  <a:pt x="26883" y="2880"/>
                </a:lnTo>
                <a:lnTo>
                  <a:pt x="29763" y="4800"/>
                </a:lnTo>
                <a:lnTo>
                  <a:pt x="32644" y="8641"/>
                </a:lnTo>
                <a:lnTo>
                  <a:pt x="36484" y="13441"/>
                </a:lnTo>
                <a:lnTo>
                  <a:pt x="38404" y="21122"/>
                </a:lnTo>
                <a:lnTo>
                  <a:pt x="38404" y="36484"/>
                </a:lnTo>
                <a:lnTo>
                  <a:pt x="37444" y="42245"/>
                </a:lnTo>
                <a:lnTo>
                  <a:pt x="36484" y="49926"/>
                </a:lnTo>
                <a:lnTo>
                  <a:pt x="40325" y="47045"/>
                </a:lnTo>
                <a:lnTo>
                  <a:pt x="43205" y="43205"/>
                </a:lnTo>
                <a:lnTo>
                  <a:pt x="45125" y="39364"/>
                </a:lnTo>
                <a:lnTo>
                  <a:pt x="47045" y="34564"/>
                </a:lnTo>
                <a:lnTo>
                  <a:pt x="48006" y="29763"/>
                </a:lnTo>
                <a:lnTo>
                  <a:pt x="48006" y="19202"/>
                </a:lnTo>
                <a:lnTo>
                  <a:pt x="46085" y="13441"/>
                </a:lnTo>
                <a:lnTo>
                  <a:pt x="42245" y="8641"/>
                </a:lnTo>
                <a:lnTo>
                  <a:pt x="38404" y="2880"/>
                </a:lnTo>
                <a:lnTo>
                  <a:pt x="31683" y="0"/>
                </a:lnTo>
                <a:lnTo>
                  <a:pt x="20162" y="0"/>
                </a:lnTo>
                <a:lnTo>
                  <a:pt x="16322" y="960"/>
                </a:lnTo>
                <a:lnTo>
                  <a:pt x="12481" y="2880"/>
                </a:lnTo>
                <a:lnTo>
                  <a:pt x="8641" y="4800"/>
                </a:lnTo>
                <a:lnTo>
                  <a:pt x="5760" y="8641"/>
                </a:lnTo>
                <a:lnTo>
                  <a:pt x="2880" y="13441"/>
                </a:lnTo>
                <a:lnTo>
                  <a:pt x="960" y="17282"/>
                </a:lnTo>
                <a:lnTo>
                  <a:pt x="0" y="22082"/>
                </a:lnTo>
                <a:lnTo>
                  <a:pt x="0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2" name="object 332"/>
          <p:cNvSpPr/>
          <p:nvPr/>
        </p:nvSpPr>
        <p:spPr>
          <a:xfrm>
            <a:off x="3667323" y="4225564"/>
            <a:ext cx="20162" cy="10561"/>
          </a:xfrm>
          <a:custGeom>
            <a:avLst/>
            <a:gdLst/>
            <a:ahLst/>
            <a:cxnLst/>
            <a:rect l="l" t="t" r="r" b="b"/>
            <a:pathLst>
              <a:path w="20162" h="10561">
                <a:moveTo>
                  <a:pt x="20162" y="0"/>
                </a:moveTo>
                <a:lnTo>
                  <a:pt x="17282" y="2880"/>
                </a:lnTo>
                <a:lnTo>
                  <a:pt x="15361" y="5760"/>
                </a:lnTo>
                <a:lnTo>
                  <a:pt x="12481" y="6720"/>
                </a:lnTo>
                <a:lnTo>
                  <a:pt x="3840" y="6720"/>
                </a:lnTo>
                <a:lnTo>
                  <a:pt x="0" y="3840"/>
                </a:lnTo>
                <a:lnTo>
                  <a:pt x="6720" y="10561"/>
                </a:lnTo>
                <a:lnTo>
                  <a:pt x="10561" y="10561"/>
                </a:lnTo>
                <a:lnTo>
                  <a:pt x="15361" y="9601"/>
                </a:lnTo>
                <a:lnTo>
                  <a:pt x="19202" y="7680"/>
                </a:lnTo>
                <a:lnTo>
                  <a:pt x="2016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3" name="object 333"/>
          <p:cNvSpPr/>
          <p:nvPr/>
        </p:nvSpPr>
        <p:spPr>
          <a:xfrm>
            <a:off x="3703807" y="4183319"/>
            <a:ext cx="37429" cy="51846"/>
          </a:xfrm>
          <a:custGeom>
            <a:avLst/>
            <a:gdLst/>
            <a:ahLst/>
            <a:cxnLst/>
            <a:rect l="l" t="t" r="r" b="b"/>
            <a:pathLst>
              <a:path w="37429" h="51846">
                <a:moveTo>
                  <a:pt x="25908" y="51846"/>
                </a:moveTo>
                <a:lnTo>
                  <a:pt x="25908" y="49926"/>
                </a:lnTo>
                <a:lnTo>
                  <a:pt x="24003" y="49926"/>
                </a:lnTo>
                <a:lnTo>
                  <a:pt x="22067" y="48966"/>
                </a:lnTo>
                <a:lnTo>
                  <a:pt x="21122" y="48005"/>
                </a:lnTo>
                <a:lnTo>
                  <a:pt x="20162" y="48005"/>
                </a:lnTo>
                <a:lnTo>
                  <a:pt x="19202" y="47045"/>
                </a:lnTo>
                <a:lnTo>
                  <a:pt x="18242" y="46085"/>
                </a:lnTo>
                <a:lnTo>
                  <a:pt x="18242" y="44165"/>
                </a:lnTo>
                <a:lnTo>
                  <a:pt x="17282" y="42245"/>
                </a:lnTo>
                <a:lnTo>
                  <a:pt x="17282" y="15361"/>
                </a:lnTo>
                <a:lnTo>
                  <a:pt x="19202" y="12481"/>
                </a:lnTo>
                <a:lnTo>
                  <a:pt x="21122" y="9601"/>
                </a:lnTo>
                <a:lnTo>
                  <a:pt x="23042" y="8641"/>
                </a:lnTo>
                <a:lnTo>
                  <a:pt x="23042" y="7680"/>
                </a:lnTo>
                <a:lnTo>
                  <a:pt x="24003" y="6720"/>
                </a:lnTo>
                <a:lnTo>
                  <a:pt x="25908" y="6720"/>
                </a:lnTo>
                <a:lnTo>
                  <a:pt x="26883" y="7680"/>
                </a:lnTo>
                <a:lnTo>
                  <a:pt x="27843" y="8641"/>
                </a:lnTo>
                <a:lnTo>
                  <a:pt x="29748" y="10561"/>
                </a:lnTo>
                <a:lnTo>
                  <a:pt x="35524" y="10561"/>
                </a:lnTo>
                <a:lnTo>
                  <a:pt x="35524" y="9601"/>
                </a:lnTo>
                <a:lnTo>
                  <a:pt x="37429" y="8641"/>
                </a:lnTo>
                <a:lnTo>
                  <a:pt x="37429" y="3840"/>
                </a:lnTo>
                <a:lnTo>
                  <a:pt x="36469" y="2880"/>
                </a:lnTo>
                <a:lnTo>
                  <a:pt x="35524" y="1920"/>
                </a:lnTo>
                <a:lnTo>
                  <a:pt x="34564" y="0"/>
                </a:lnTo>
                <a:lnTo>
                  <a:pt x="25908" y="0"/>
                </a:lnTo>
                <a:lnTo>
                  <a:pt x="22067" y="3840"/>
                </a:lnTo>
                <a:lnTo>
                  <a:pt x="17282" y="11521"/>
                </a:lnTo>
                <a:lnTo>
                  <a:pt x="17282" y="0"/>
                </a:lnTo>
                <a:lnTo>
                  <a:pt x="15361" y="0"/>
                </a:lnTo>
                <a:lnTo>
                  <a:pt x="0" y="5760"/>
                </a:lnTo>
                <a:lnTo>
                  <a:pt x="960" y="7680"/>
                </a:lnTo>
                <a:lnTo>
                  <a:pt x="1920" y="7680"/>
                </a:lnTo>
                <a:lnTo>
                  <a:pt x="2880" y="672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7680"/>
                </a:lnTo>
                <a:lnTo>
                  <a:pt x="7680" y="8641"/>
                </a:lnTo>
                <a:lnTo>
                  <a:pt x="7680" y="10561"/>
                </a:lnTo>
                <a:lnTo>
                  <a:pt x="8641" y="11521"/>
                </a:lnTo>
                <a:lnTo>
                  <a:pt x="8641" y="45125"/>
                </a:lnTo>
                <a:lnTo>
                  <a:pt x="7680" y="45125"/>
                </a:lnTo>
                <a:lnTo>
                  <a:pt x="7680" y="47045"/>
                </a:lnTo>
                <a:lnTo>
                  <a:pt x="6720" y="48005"/>
                </a:lnTo>
                <a:lnTo>
                  <a:pt x="5760" y="48005"/>
                </a:lnTo>
                <a:lnTo>
                  <a:pt x="4800" y="48966"/>
                </a:lnTo>
                <a:lnTo>
                  <a:pt x="2880" y="49926"/>
                </a:lnTo>
                <a:lnTo>
                  <a:pt x="960" y="49926"/>
                </a:lnTo>
                <a:lnTo>
                  <a:pt x="960" y="51846"/>
                </a:lnTo>
                <a:lnTo>
                  <a:pt x="25908" y="51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4" name="object 334"/>
          <p:cNvSpPr/>
          <p:nvPr/>
        </p:nvSpPr>
        <p:spPr>
          <a:xfrm>
            <a:off x="3745077" y="4190039"/>
            <a:ext cx="42245" cy="46085"/>
          </a:xfrm>
          <a:custGeom>
            <a:avLst/>
            <a:gdLst/>
            <a:ahLst/>
            <a:cxnLst/>
            <a:rect l="l" t="t" r="r" b="b"/>
            <a:pathLst>
              <a:path w="42245" h="46085">
                <a:moveTo>
                  <a:pt x="8641" y="5760"/>
                </a:moveTo>
                <a:lnTo>
                  <a:pt x="6720" y="0"/>
                </a:lnTo>
                <a:lnTo>
                  <a:pt x="1920" y="4800"/>
                </a:lnTo>
                <a:lnTo>
                  <a:pt x="0" y="11521"/>
                </a:lnTo>
                <a:lnTo>
                  <a:pt x="0" y="27843"/>
                </a:lnTo>
                <a:lnTo>
                  <a:pt x="1920" y="34564"/>
                </a:lnTo>
                <a:lnTo>
                  <a:pt x="6720" y="39364"/>
                </a:lnTo>
                <a:lnTo>
                  <a:pt x="10561" y="44165"/>
                </a:lnTo>
                <a:lnTo>
                  <a:pt x="16322" y="46085"/>
                </a:lnTo>
                <a:lnTo>
                  <a:pt x="27843" y="46085"/>
                </a:lnTo>
                <a:lnTo>
                  <a:pt x="32644" y="44165"/>
                </a:lnTo>
                <a:lnTo>
                  <a:pt x="35524" y="40325"/>
                </a:lnTo>
                <a:lnTo>
                  <a:pt x="39364" y="35524"/>
                </a:lnTo>
                <a:lnTo>
                  <a:pt x="42245" y="31683"/>
                </a:lnTo>
                <a:lnTo>
                  <a:pt x="42245" y="26883"/>
                </a:lnTo>
                <a:lnTo>
                  <a:pt x="41285" y="24963"/>
                </a:lnTo>
                <a:lnTo>
                  <a:pt x="39364" y="29763"/>
                </a:lnTo>
                <a:lnTo>
                  <a:pt x="37444" y="32644"/>
                </a:lnTo>
                <a:lnTo>
                  <a:pt x="34564" y="34564"/>
                </a:lnTo>
                <a:lnTo>
                  <a:pt x="32644" y="36484"/>
                </a:lnTo>
                <a:lnTo>
                  <a:pt x="29763" y="37444"/>
                </a:lnTo>
                <a:lnTo>
                  <a:pt x="21122" y="37444"/>
                </a:lnTo>
                <a:lnTo>
                  <a:pt x="17282" y="35524"/>
                </a:lnTo>
                <a:lnTo>
                  <a:pt x="13441" y="30723"/>
                </a:lnTo>
                <a:lnTo>
                  <a:pt x="9601" y="26883"/>
                </a:lnTo>
                <a:lnTo>
                  <a:pt x="7680" y="21122"/>
                </a:lnTo>
                <a:lnTo>
                  <a:pt x="7680" y="10561"/>
                </a:lnTo>
                <a:lnTo>
                  <a:pt x="8641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5" name="object 335"/>
          <p:cNvSpPr/>
          <p:nvPr/>
        </p:nvSpPr>
        <p:spPr>
          <a:xfrm>
            <a:off x="3751798" y="4183319"/>
            <a:ext cx="35524" cy="20162"/>
          </a:xfrm>
          <a:custGeom>
            <a:avLst/>
            <a:gdLst/>
            <a:ahLst/>
            <a:cxnLst/>
            <a:rect l="l" t="t" r="r" b="b"/>
            <a:pathLst>
              <a:path w="35524" h="20162">
                <a:moveTo>
                  <a:pt x="5760" y="6720"/>
                </a:moveTo>
                <a:lnTo>
                  <a:pt x="7680" y="4800"/>
                </a:lnTo>
                <a:lnTo>
                  <a:pt x="10561" y="3840"/>
                </a:lnTo>
                <a:lnTo>
                  <a:pt x="17282" y="3840"/>
                </a:lnTo>
                <a:lnTo>
                  <a:pt x="19202" y="5760"/>
                </a:lnTo>
                <a:lnTo>
                  <a:pt x="21122" y="6720"/>
                </a:lnTo>
                <a:lnTo>
                  <a:pt x="22082" y="7680"/>
                </a:lnTo>
                <a:lnTo>
                  <a:pt x="23042" y="10561"/>
                </a:lnTo>
                <a:lnTo>
                  <a:pt x="24002" y="11521"/>
                </a:lnTo>
                <a:lnTo>
                  <a:pt x="24002" y="17282"/>
                </a:lnTo>
                <a:lnTo>
                  <a:pt x="960" y="17282"/>
                </a:lnTo>
                <a:lnTo>
                  <a:pt x="960" y="20162"/>
                </a:lnTo>
                <a:lnTo>
                  <a:pt x="35524" y="20162"/>
                </a:lnTo>
                <a:lnTo>
                  <a:pt x="35524" y="13441"/>
                </a:lnTo>
                <a:lnTo>
                  <a:pt x="34564" y="8641"/>
                </a:lnTo>
                <a:lnTo>
                  <a:pt x="30723" y="5760"/>
                </a:lnTo>
                <a:lnTo>
                  <a:pt x="26883" y="1920"/>
                </a:lnTo>
                <a:lnTo>
                  <a:pt x="22082" y="0"/>
                </a:lnTo>
                <a:lnTo>
                  <a:pt x="9601" y="0"/>
                </a:lnTo>
                <a:lnTo>
                  <a:pt x="4800" y="1920"/>
                </a:lnTo>
                <a:lnTo>
                  <a:pt x="0" y="6720"/>
                </a:lnTo>
                <a:lnTo>
                  <a:pt x="1920" y="12481"/>
                </a:lnTo>
                <a:lnTo>
                  <a:pt x="2880" y="9601"/>
                </a:lnTo>
                <a:lnTo>
                  <a:pt x="57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6" name="object 336"/>
          <p:cNvSpPr/>
          <p:nvPr/>
        </p:nvSpPr>
        <p:spPr>
          <a:xfrm>
            <a:off x="3795003" y="4207322"/>
            <a:ext cx="13441" cy="28803"/>
          </a:xfrm>
          <a:custGeom>
            <a:avLst/>
            <a:gdLst/>
            <a:ahLst/>
            <a:cxnLst/>
            <a:rect l="l" t="t" r="r" b="b"/>
            <a:pathLst>
              <a:path w="13441" h="28803">
                <a:moveTo>
                  <a:pt x="2880" y="6720"/>
                </a:moveTo>
                <a:lnTo>
                  <a:pt x="1920" y="9601"/>
                </a:lnTo>
                <a:lnTo>
                  <a:pt x="960" y="10561"/>
                </a:lnTo>
                <a:lnTo>
                  <a:pt x="0" y="13441"/>
                </a:lnTo>
                <a:lnTo>
                  <a:pt x="0" y="19202"/>
                </a:lnTo>
                <a:lnTo>
                  <a:pt x="960" y="22082"/>
                </a:lnTo>
                <a:lnTo>
                  <a:pt x="3840" y="24963"/>
                </a:lnTo>
                <a:lnTo>
                  <a:pt x="5760" y="26883"/>
                </a:lnTo>
                <a:lnTo>
                  <a:pt x="8641" y="28803"/>
                </a:lnTo>
                <a:lnTo>
                  <a:pt x="12481" y="28803"/>
                </a:lnTo>
                <a:lnTo>
                  <a:pt x="11521" y="19202"/>
                </a:lnTo>
                <a:lnTo>
                  <a:pt x="10561" y="18242"/>
                </a:lnTo>
                <a:lnTo>
                  <a:pt x="9601" y="15361"/>
                </a:lnTo>
                <a:lnTo>
                  <a:pt x="9601" y="8641"/>
                </a:lnTo>
                <a:lnTo>
                  <a:pt x="11521" y="7680"/>
                </a:lnTo>
                <a:lnTo>
                  <a:pt x="13441" y="0"/>
                </a:lnTo>
                <a:lnTo>
                  <a:pt x="9601" y="1920"/>
                </a:lnTo>
                <a:lnTo>
                  <a:pt x="5760" y="4800"/>
                </a:lnTo>
                <a:lnTo>
                  <a:pt x="288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7" name="object 337"/>
          <p:cNvSpPr/>
          <p:nvPr/>
        </p:nvSpPr>
        <p:spPr>
          <a:xfrm>
            <a:off x="3796924" y="4183319"/>
            <a:ext cx="44150" cy="52806"/>
          </a:xfrm>
          <a:custGeom>
            <a:avLst/>
            <a:gdLst/>
            <a:ahLst/>
            <a:cxnLst/>
            <a:rect l="l" t="t" r="r" b="b"/>
            <a:pathLst>
              <a:path w="44150" h="52806">
                <a:moveTo>
                  <a:pt x="1920" y="17282"/>
                </a:moveTo>
                <a:lnTo>
                  <a:pt x="7680" y="17282"/>
                </a:lnTo>
                <a:lnTo>
                  <a:pt x="7680" y="16322"/>
                </a:lnTo>
                <a:lnTo>
                  <a:pt x="8641" y="15361"/>
                </a:lnTo>
                <a:lnTo>
                  <a:pt x="9601" y="14401"/>
                </a:lnTo>
                <a:lnTo>
                  <a:pt x="9601" y="5760"/>
                </a:lnTo>
                <a:lnTo>
                  <a:pt x="11521" y="4800"/>
                </a:lnTo>
                <a:lnTo>
                  <a:pt x="12481" y="3840"/>
                </a:lnTo>
                <a:lnTo>
                  <a:pt x="14401" y="2880"/>
                </a:lnTo>
                <a:lnTo>
                  <a:pt x="20162" y="2880"/>
                </a:lnTo>
                <a:lnTo>
                  <a:pt x="22082" y="3840"/>
                </a:lnTo>
                <a:lnTo>
                  <a:pt x="24002" y="5760"/>
                </a:lnTo>
                <a:lnTo>
                  <a:pt x="25923" y="7680"/>
                </a:lnTo>
                <a:lnTo>
                  <a:pt x="25923" y="18242"/>
                </a:lnTo>
                <a:lnTo>
                  <a:pt x="17282" y="21122"/>
                </a:lnTo>
                <a:lnTo>
                  <a:pt x="11521" y="24002"/>
                </a:lnTo>
                <a:lnTo>
                  <a:pt x="9601" y="31683"/>
                </a:lnTo>
                <a:lnTo>
                  <a:pt x="10561" y="29763"/>
                </a:lnTo>
                <a:lnTo>
                  <a:pt x="12481" y="27843"/>
                </a:lnTo>
                <a:lnTo>
                  <a:pt x="15361" y="25923"/>
                </a:lnTo>
                <a:lnTo>
                  <a:pt x="17282" y="24963"/>
                </a:lnTo>
                <a:lnTo>
                  <a:pt x="21122" y="24002"/>
                </a:lnTo>
                <a:lnTo>
                  <a:pt x="25923" y="21122"/>
                </a:lnTo>
                <a:lnTo>
                  <a:pt x="25923" y="40325"/>
                </a:lnTo>
                <a:lnTo>
                  <a:pt x="22082" y="44165"/>
                </a:lnTo>
                <a:lnTo>
                  <a:pt x="18242" y="46085"/>
                </a:lnTo>
                <a:lnTo>
                  <a:pt x="13441" y="46085"/>
                </a:lnTo>
                <a:lnTo>
                  <a:pt x="11521" y="45125"/>
                </a:lnTo>
                <a:lnTo>
                  <a:pt x="9601" y="43205"/>
                </a:lnTo>
                <a:lnTo>
                  <a:pt x="10561" y="52806"/>
                </a:lnTo>
                <a:lnTo>
                  <a:pt x="12481" y="52806"/>
                </a:lnTo>
                <a:lnTo>
                  <a:pt x="14401" y="51846"/>
                </a:lnTo>
                <a:lnTo>
                  <a:pt x="16322" y="50886"/>
                </a:lnTo>
                <a:lnTo>
                  <a:pt x="18242" y="50886"/>
                </a:lnTo>
                <a:lnTo>
                  <a:pt x="21122" y="48005"/>
                </a:lnTo>
                <a:lnTo>
                  <a:pt x="25923" y="44165"/>
                </a:lnTo>
                <a:lnTo>
                  <a:pt x="25923" y="47045"/>
                </a:lnTo>
                <a:lnTo>
                  <a:pt x="26868" y="48966"/>
                </a:lnTo>
                <a:lnTo>
                  <a:pt x="27843" y="50886"/>
                </a:lnTo>
                <a:lnTo>
                  <a:pt x="28803" y="51846"/>
                </a:lnTo>
                <a:lnTo>
                  <a:pt x="30708" y="52806"/>
                </a:lnTo>
                <a:lnTo>
                  <a:pt x="35524" y="52806"/>
                </a:lnTo>
                <a:lnTo>
                  <a:pt x="39364" y="49926"/>
                </a:lnTo>
                <a:lnTo>
                  <a:pt x="44150" y="44165"/>
                </a:lnTo>
                <a:lnTo>
                  <a:pt x="44150" y="41285"/>
                </a:lnTo>
                <a:lnTo>
                  <a:pt x="41269" y="43205"/>
                </a:lnTo>
                <a:lnTo>
                  <a:pt x="40325" y="45125"/>
                </a:lnTo>
                <a:lnTo>
                  <a:pt x="36484" y="45125"/>
                </a:lnTo>
                <a:lnTo>
                  <a:pt x="35524" y="44165"/>
                </a:lnTo>
                <a:lnTo>
                  <a:pt x="35524" y="12481"/>
                </a:lnTo>
                <a:lnTo>
                  <a:pt x="34549" y="8641"/>
                </a:lnTo>
                <a:lnTo>
                  <a:pt x="34549" y="7680"/>
                </a:lnTo>
                <a:lnTo>
                  <a:pt x="33588" y="4800"/>
                </a:lnTo>
                <a:lnTo>
                  <a:pt x="31683" y="2880"/>
                </a:lnTo>
                <a:lnTo>
                  <a:pt x="29763" y="1920"/>
                </a:lnTo>
                <a:lnTo>
                  <a:pt x="26868" y="0"/>
                </a:lnTo>
                <a:lnTo>
                  <a:pt x="12481" y="0"/>
                </a:lnTo>
                <a:lnTo>
                  <a:pt x="7680" y="960"/>
                </a:lnTo>
                <a:lnTo>
                  <a:pt x="4800" y="3840"/>
                </a:lnTo>
                <a:lnTo>
                  <a:pt x="1920" y="6720"/>
                </a:lnTo>
                <a:lnTo>
                  <a:pt x="0" y="9601"/>
                </a:lnTo>
                <a:lnTo>
                  <a:pt x="0" y="14401"/>
                </a:lnTo>
                <a:lnTo>
                  <a:pt x="960" y="15361"/>
                </a:lnTo>
                <a:lnTo>
                  <a:pt x="960" y="16322"/>
                </a:lnTo>
                <a:lnTo>
                  <a:pt x="1920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8" name="object 338"/>
          <p:cNvSpPr/>
          <p:nvPr/>
        </p:nvSpPr>
        <p:spPr>
          <a:xfrm>
            <a:off x="3846835" y="4223644"/>
            <a:ext cx="17282" cy="29763"/>
          </a:xfrm>
          <a:custGeom>
            <a:avLst/>
            <a:gdLst/>
            <a:ahLst/>
            <a:cxnLst/>
            <a:rect l="l" t="t" r="r" b="b"/>
            <a:pathLst>
              <a:path w="17282" h="29763">
                <a:moveTo>
                  <a:pt x="5760" y="27843"/>
                </a:moveTo>
                <a:lnTo>
                  <a:pt x="10561" y="24963"/>
                </a:lnTo>
                <a:lnTo>
                  <a:pt x="12481" y="22082"/>
                </a:lnTo>
                <a:lnTo>
                  <a:pt x="15361" y="19202"/>
                </a:lnTo>
                <a:lnTo>
                  <a:pt x="17282" y="15361"/>
                </a:lnTo>
                <a:lnTo>
                  <a:pt x="17282" y="7680"/>
                </a:lnTo>
                <a:lnTo>
                  <a:pt x="15361" y="5760"/>
                </a:lnTo>
                <a:lnTo>
                  <a:pt x="14401" y="2880"/>
                </a:lnTo>
                <a:lnTo>
                  <a:pt x="12481" y="960"/>
                </a:lnTo>
                <a:lnTo>
                  <a:pt x="9601" y="0"/>
                </a:lnTo>
                <a:lnTo>
                  <a:pt x="5760" y="0"/>
                </a:lnTo>
                <a:lnTo>
                  <a:pt x="3840" y="960"/>
                </a:lnTo>
                <a:lnTo>
                  <a:pt x="2880" y="1920"/>
                </a:lnTo>
                <a:lnTo>
                  <a:pt x="960" y="3840"/>
                </a:lnTo>
                <a:lnTo>
                  <a:pt x="0" y="4800"/>
                </a:lnTo>
                <a:lnTo>
                  <a:pt x="0" y="8641"/>
                </a:lnTo>
                <a:lnTo>
                  <a:pt x="960" y="9601"/>
                </a:lnTo>
                <a:lnTo>
                  <a:pt x="1920" y="11521"/>
                </a:lnTo>
                <a:lnTo>
                  <a:pt x="2880" y="12481"/>
                </a:lnTo>
                <a:lnTo>
                  <a:pt x="8641" y="12481"/>
                </a:lnTo>
                <a:lnTo>
                  <a:pt x="9601" y="11521"/>
                </a:lnTo>
                <a:lnTo>
                  <a:pt x="11521" y="11521"/>
                </a:lnTo>
                <a:lnTo>
                  <a:pt x="12481" y="12481"/>
                </a:lnTo>
                <a:lnTo>
                  <a:pt x="12481" y="16306"/>
                </a:lnTo>
                <a:lnTo>
                  <a:pt x="11521" y="19202"/>
                </a:lnTo>
                <a:lnTo>
                  <a:pt x="9601" y="21122"/>
                </a:lnTo>
                <a:lnTo>
                  <a:pt x="6720" y="24003"/>
                </a:lnTo>
                <a:lnTo>
                  <a:pt x="3840" y="25923"/>
                </a:lnTo>
                <a:lnTo>
                  <a:pt x="0" y="27843"/>
                </a:lnTo>
                <a:lnTo>
                  <a:pt x="0" y="29763"/>
                </a:lnTo>
                <a:lnTo>
                  <a:pt x="5760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9" name="object 339"/>
          <p:cNvSpPr/>
          <p:nvPr/>
        </p:nvSpPr>
        <p:spPr>
          <a:xfrm>
            <a:off x="3899641" y="4160276"/>
            <a:ext cx="32628" cy="74889"/>
          </a:xfrm>
          <a:custGeom>
            <a:avLst/>
            <a:gdLst/>
            <a:ahLst/>
            <a:cxnLst/>
            <a:rect l="l" t="t" r="r" b="b"/>
            <a:pathLst>
              <a:path w="32628" h="74889">
                <a:moveTo>
                  <a:pt x="32628" y="74889"/>
                </a:moveTo>
                <a:lnTo>
                  <a:pt x="32628" y="72009"/>
                </a:lnTo>
                <a:lnTo>
                  <a:pt x="25908" y="72009"/>
                </a:lnTo>
                <a:lnTo>
                  <a:pt x="24963" y="71048"/>
                </a:lnTo>
                <a:lnTo>
                  <a:pt x="23042" y="70088"/>
                </a:lnTo>
                <a:lnTo>
                  <a:pt x="22067" y="70088"/>
                </a:lnTo>
                <a:lnTo>
                  <a:pt x="22067" y="67208"/>
                </a:lnTo>
                <a:lnTo>
                  <a:pt x="21122" y="65288"/>
                </a:lnTo>
                <a:lnTo>
                  <a:pt x="21122" y="8656"/>
                </a:lnTo>
                <a:lnTo>
                  <a:pt x="22067" y="5760"/>
                </a:lnTo>
                <a:lnTo>
                  <a:pt x="23042" y="4815"/>
                </a:lnTo>
                <a:lnTo>
                  <a:pt x="24002" y="2880"/>
                </a:lnTo>
                <a:lnTo>
                  <a:pt x="26883" y="1935"/>
                </a:lnTo>
                <a:lnTo>
                  <a:pt x="32628" y="1935"/>
                </a:lnTo>
                <a:lnTo>
                  <a:pt x="32628" y="0"/>
                </a:lnTo>
                <a:lnTo>
                  <a:pt x="0" y="0"/>
                </a:lnTo>
                <a:lnTo>
                  <a:pt x="0" y="1935"/>
                </a:lnTo>
                <a:lnTo>
                  <a:pt x="4800" y="1935"/>
                </a:lnTo>
                <a:lnTo>
                  <a:pt x="6720" y="2880"/>
                </a:lnTo>
                <a:lnTo>
                  <a:pt x="7680" y="3840"/>
                </a:lnTo>
                <a:lnTo>
                  <a:pt x="9601" y="3840"/>
                </a:lnTo>
                <a:lnTo>
                  <a:pt x="9601" y="4815"/>
                </a:lnTo>
                <a:lnTo>
                  <a:pt x="10561" y="5760"/>
                </a:lnTo>
                <a:lnTo>
                  <a:pt x="10561" y="68168"/>
                </a:lnTo>
                <a:lnTo>
                  <a:pt x="9601" y="70088"/>
                </a:lnTo>
                <a:lnTo>
                  <a:pt x="8641" y="72009"/>
                </a:lnTo>
                <a:lnTo>
                  <a:pt x="0" y="72009"/>
                </a:lnTo>
                <a:lnTo>
                  <a:pt x="0" y="74889"/>
                </a:lnTo>
                <a:lnTo>
                  <a:pt x="32628" y="748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0" name="object 340"/>
          <p:cNvSpPr/>
          <p:nvPr/>
        </p:nvSpPr>
        <p:spPr>
          <a:xfrm>
            <a:off x="3936111" y="4183319"/>
            <a:ext cx="54726" cy="51846"/>
          </a:xfrm>
          <a:custGeom>
            <a:avLst/>
            <a:gdLst/>
            <a:ahLst/>
            <a:cxnLst/>
            <a:rect l="l" t="t" r="r" b="b"/>
            <a:pathLst>
              <a:path w="54726" h="51846">
                <a:moveTo>
                  <a:pt x="54726" y="51846"/>
                </a:moveTo>
                <a:lnTo>
                  <a:pt x="54726" y="49926"/>
                </a:lnTo>
                <a:lnTo>
                  <a:pt x="51846" y="49926"/>
                </a:lnTo>
                <a:lnTo>
                  <a:pt x="50886" y="48966"/>
                </a:lnTo>
                <a:lnTo>
                  <a:pt x="49926" y="48966"/>
                </a:lnTo>
                <a:lnTo>
                  <a:pt x="48966" y="48005"/>
                </a:lnTo>
                <a:lnTo>
                  <a:pt x="48005" y="47045"/>
                </a:lnTo>
                <a:lnTo>
                  <a:pt x="48005" y="46085"/>
                </a:lnTo>
                <a:lnTo>
                  <a:pt x="47045" y="45125"/>
                </a:lnTo>
                <a:lnTo>
                  <a:pt x="47045" y="10561"/>
                </a:lnTo>
                <a:lnTo>
                  <a:pt x="46085" y="8641"/>
                </a:lnTo>
                <a:lnTo>
                  <a:pt x="44165" y="5760"/>
                </a:lnTo>
                <a:lnTo>
                  <a:pt x="43205" y="2880"/>
                </a:lnTo>
                <a:lnTo>
                  <a:pt x="41285" y="1920"/>
                </a:lnTo>
                <a:lnTo>
                  <a:pt x="39364" y="0"/>
                </a:lnTo>
                <a:lnTo>
                  <a:pt x="28803" y="0"/>
                </a:lnTo>
                <a:lnTo>
                  <a:pt x="23042" y="2880"/>
                </a:lnTo>
                <a:lnTo>
                  <a:pt x="17282" y="10561"/>
                </a:lnTo>
                <a:lnTo>
                  <a:pt x="17282" y="0"/>
                </a:lnTo>
                <a:lnTo>
                  <a:pt x="14401" y="0"/>
                </a:lnTo>
                <a:lnTo>
                  <a:pt x="0" y="5760"/>
                </a:lnTo>
                <a:lnTo>
                  <a:pt x="0" y="7680"/>
                </a:lnTo>
                <a:lnTo>
                  <a:pt x="1935" y="7680"/>
                </a:lnTo>
                <a:lnTo>
                  <a:pt x="2880" y="6720"/>
                </a:lnTo>
                <a:lnTo>
                  <a:pt x="4800" y="6720"/>
                </a:lnTo>
                <a:lnTo>
                  <a:pt x="5775" y="7680"/>
                </a:lnTo>
                <a:lnTo>
                  <a:pt x="6720" y="7680"/>
                </a:lnTo>
                <a:lnTo>
                  <a:pt x="6720" y="8641"/>
                </a:lnTo>
                <a:lnTo>
                  <a:pt x="7680" y="9601"/>
                </a:lnTo>
                <a:lnTo>
                  <a:pt x="7680" y="46085"/>
                </a:lnTo>
                <a:lnTo>
                  <a:pt x="6720" y="48005"/>
                </a:lnTo>
                <a:lnTo>
                  <a:pt x="5775" y="48966"/>
                </a:lnTo>
                <a:lnTo>
                  <a:pt x="3840" y="49926"/>
                </a:lnTo>
                <a:lnTo>
                  <a:pt x="0" y="49926"/>
                </a:lnTo>
                <a:lnTo>
                  <a:pt x="0" y="51846"/>
                </a:lnTo>
                <a:lnTo>
                  <a:pt x="24963" y="51846"/>
                </a:lnTo>
                <a:lnTo>
                  <a:pt x="24963" y="49926"/>
                </a:lnTo>
                <a:lnTo>
                  <a:pt x="23042" y="49926"/>
                </a:lnTo>
                <a:lnTo>
                  <a:pt x="21122" y="48966"/>
                </a:lnTo>
                <a:lnTo>
                  <a:pt x="20162" y="48966"/>
                </a:lnTo>
                <a:lnTo>
                  <a:pt x="19202" y="48005"/>
                </a:lnTo>
                <a:lnTo>
                  <a:pt x="18242" y="47045"/>
                </a:lnTo>
                <a:lnTo>
                  <a:pt x="17282" y="46085"/>
                </a:lnTo>
                <a:lnTo>
                  <a:pt x="17282" y="13441"/>
                </a:lnTo>
                <a:lnTo>
                  <a:pt x="21122" y="8641"/>
                </a:lnTo>
                <a:lnTo>
                  <a:pt x="25923" y="6720"/>
                </a:lnTo>
                <a:lnTo>
                  <a:pt x="32644" y="6720"/>
                </a:lnTo>
                <a:lnTo>
                  <a:pt x="34564" y="7680"/>
                </a:lnTo>
                <a:lnTo>
                  <a:pt x="36484" y="9601"/>
                </a:lnTo>
                <a:lnTo>
                  <a:pt x="37444" y="11521"/>
                </a:lnTo>
                <a:lnTo>
                  <a:pt x="38404" y="15361"/>
                </a:lnTo>
                <a:lnTo>
                  <a:pt x="38404" y="43205"/>
                </a:lnTo>
                <a:lnTo>
                  <a:pt x="37444" y="45125"/>
                </a:lnTo>
                <a:lnTo>
                  <a:pt x="37444" y="47045"/>
                </a:lnTo>
                <a:lnTo>
                  <a:pt x="36484" y="48005"/>
                </a:lnTo>
                <a:lnTo>
                  <a:pt x="35524" y="48005"/>
                </a:lnTo>
                <a:lnTo>
                  <a:pt x="34564" y="48966"/>
                </a:lnTo>
                <a:lnTo>
                  <a:pt x="33604" y="49926"/>
                </a:lnTo>
                <a:lnTo>
                  <a:pt x="29763" y="49926"/>
                </a:lnTo>
                <a:lnTo>
                  <a:pt x="29763" y="51846"/>
                </a:lnTo>
                <a:lnTo>
                  <a:pt x="54726" y="51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1" name="object 341"/>
          <p:cNvSpPr/>
          <p:nvPr/>
        </p:nvSpPr>
        <p:spPr>
          <a:xfrm>
            <a:off x="3994678" y="4156435"/>
            <a:ext cx="52791" cy="79689"/>
          </a:xfrm>
          <a:custGeom>
            <a:avLst/>
            <a:gdLst/>
            <a:ahLst/>
            <a:cxnLst/>
            <a:rect l="l" t="t" r="r" b="b"/>
            <a:pathLst>
              <a:path w="52791" h="79689">
                <a:moveTo>
                  <a:pt x="9601" y="43205"/>
                </a:moveTo>
                <a:lnTo>
                  <a:pt x="10561" y="29763"/>
                </a:lnTo>
                <a:lnTo>
                  <a:pt x="6720" y="35524"/>
                </a:lnTo>
                <a:lnTo>
                  <a:pt x="1920" y="41285"/>
                </a:lnTo>
                <a:lnTo>
                  <a:pt x="0" y="48006"/>
                </a:lnTo>
                <a:lnTo>
                  <a:pt x="0" y="62407"/>
                </a:lnTo>
                <a:lnTo>
                  <a:pt x="1920" y="68168"/>
                </a:lnTo>
                <a:lnTo>
                  <a:pt x="5760" y="72969"/>
                </a:lnTo>
                <a:lnTo>
                  <a:pt x="9601" y="77769"/>
                </a:lnTo>
                <a:lnTo>
                  <a:pt x="14401" y="79689"/>
                </a:lnTo>
                <a:lnTo>
                  <a:pt x="25923" y="79689"/>
                </a:lnTo>
                <a:lnTo>
                  <a:pt x="27843" y="77769"/>
                </a:lnTo>
                <a:lnTo>
                  <a:pt x="29763" y="76809"/>
                </a:lnTo>
                <a:lnTo>
                  <a:pt x="32628" y="74889"/>
                </a:lnTo>
                <a:lnTo>
                  <a:pt x="34564" y="72969"/>
                </a:lnTo>
                <a:lnTo>
                  <a:pt x="34564" y="79689"/>
                </a:lnTo>
                <a:lnTo>
                  <a:pt x="37444" y="79689"/>
                </a:lnTo>
                <a:lnTo>
                  <a:pt x="52791" y="73929"/>
                </a:lnTo>
                <a:lnTo>
                  <a:pt x="51831" y="72009"/>
                </a:lnTo>
                <a:lnTo>
                  <a:pt x="49911" y="72009"/>
                </a:lnTo>
                <a:lnTo>
                  <a:pt x="48950" y="72969"/>
                </a:lnTo>
                <a:lnTo>
                  <a:pt x="47030" y="72969"/>
                </a:lnTo>
                <a:lnTo>
                  <a:pt x="46070" y="72009"/>
                </a:lnTo>
                <a:lnTo>
                  <a:pt x="45125" y="71048"/>
                </a:lnTo>
                <a:lnTo>
                  <a:pt x="45125" y="70088"/>
                </a:lnTo>
                <a:lnTo>
                  <a:pt x="44150" y="69128"/>
                </a:lnTo>
                <a:lnTo>
                  <a:pt x="44150" y="0"/>
                </a:lnTo>
                <a:lnTo>
                  <a:pt x="41285" y="0"/>
                </a:lnTo>
                <a:lnTo>
                  <a:pt x="26883" y="6720"/>
                </a:lnTo>
                <a:lnTo>
                  <a:pt x="26883" y="8656"/>
                </a:lnTo>
                <a:lnTo>
                  <a:pt x="28788" y="7680"/>
                </a:lnTo>
                <a:lnTo>
                  <a:pt x="32628" y="7680"/>
                </a:lnTo>
                <a:lnTo>
                  <a:pt x="33604" y="8656"/>
                </a:lnTo>
                <a:lnTo>
                  <a:pt x="34564" y="9601"/>
                </a:lnTo>
                <a:lnTo>
                  <a:pt x="34564" y="30723"/>
                </a:lnTo>
                <a:lnTo>
                  <a:pt x="31668" y="27843"/>
                </a:lnTo>
                <a:lnTo>
                  <a:pt x="28788" y="26883"/>
                </a:lnTo>
                <a:lnTo>
                  <a:pt x="17282" y="26883"/>
                </a:lnTo>
                <a:lnTo>
                  <a:pt x="14401" y="34564"/>
                </a:lnTo>
                <a:lnTo>
                  <a:pt x="17282" y="31683"/>
                </a:lnTo>
                <a:lnTo>
                  <a:pt x="20162" y="29763"/>
                </a:lnTo>
                <a:lnTo>
                  <a:pt x="24947" y="29763"/>
                </a:lnTo>
                <a:lnTo>
                  <a:pt x="26883" y="30723"/>
                </a:lnTo>
                <a:lnTo>
                  <a:pt x="28788" y="31683"/>
                </a:lnTo>
                <a:lnTo>
                  <a:pt x="30723" y="32644"/>
                </a:lnTo>
                <a:lnTo>
                  <a:pt x="31668" y="34564"/>
                </a:lnTo>
                <a:lnTo>
                  <a:pt x="32628" y="36484"/>
                </a:lnTo>
                <a:lnTo>
                  <a:pt x="34564" y="38404"/>
                </a:lnTo>
                <a:lnTo>
                  <a:pt x="34564" y="69128"/>
                </a:lnTo>
                <a:lnTo>
                  <a:pt x="31668" y="72009"/>
                </a:lnTo>
                <a:lnTo>
                  <a:pt x="28788" y="73929"/>
                </a:lnTo>
                <a:lnTo>
                  <a:pt x="21122" y="73929"/>
                </a:lnTo>
                <a:lnTo>
                  <a:pt x="18242" y="72009"/>
                </a:lnTo>
                <a:lnTo>
                  <a:pt x="14401" y="68168"/>
                </a:lnTo>
                <a:lnTo>
                  <a:pt x="11521" y="64328"/>
                </a:lnTo>
                <a:lnTo>
                  <a:pt x="9601" y="58567"/>
                </a:lnTo>
                <a:lnTo>
                  <a:pt x="9601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2" name="object 342"/>
          <p:cNvSpPr/>
          <p:nvPr/>
        </p:nvSpPr>
        <p:spPr>
          <a:xfrm>
            <a:off x="4004279" y="4183319"/>
            <a:ext cx="7680" cy="16322"/>
          </a:xfrm>
          <a:custGeom>
            <a:avLst/>
            <a:gdLst/>
            <a:ahLst/>
            <a:cxnLst/>
            <a:rect l="l" t="t" r="r" b="b"/>
            <a:pathLst>
              <a:path w="7680" h="16322">
                <a:moveTo>
                  <a:pt x="1920" y="11521"/>
                </a:moveTo>
                <a:lnTo>
                  <a:pt x="4800" y="7680"/>
                </a:lnTo>
                <a:lnTo>
                  <a:pt x="7680" y="0"/>
                </a:lnTo>
                <a:lnTo>
                  <a:pt x="960" y="2880"/>
                </a:lnTo>
                <a:lnTo>
                  <a:pt x="0" y="16322"/>
                </a:lnTo>
                <a:lnTo>
                  <a:pt x="1920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3" name="object 343"/>
          <p:cNvSpPr/>
          <p:nvPr/>
        </p:nvSpPr>
        <p:spPr>
          <a:xfrm>
            <a:off x="4050350" y="4183319"/>
            <a:ext cx="25923" cy="51846"/>
          </a:xfrm>
          <a:custGeom>
            <a:avLst/>
            <a:gdLst/>
            <a:ahLst/>
            <a:cxnLst/>
            <a:rect l="l" t="t" r="r" b="b"/>
            <a:pathLst>
              <a:path w="25923" h="51846">
                <a:moveTo>
                  <a:pt x="15361" y="0"/>
                </a:moveTo>
                <a:lnTo>
                  <a:pt x="0" y="5760"/>
                </a:lnTo>
                <a:lnTo>
                  <a:pt x="960" y="7680"/>
                </a:lnTo>
                <a:lnTo>
                  <a:pt x="2880" y="7680"/>
                </a:lnTo>
                <a:lnTo>
                  <a:pt x="3840" y="6720"/>
                </a:lnTo>
                <a:lnTo>
                  <a:pt x="5760" y="6720"/>
                </a:lnTo>
                <a:lnTo>
                  <a:pt x="6720" y="7680"/>
                </a:lnTo>
                <a:lnTo>
                  <a:pt x="7680" y="7680"/>
                </a:lnTo>
                <a:lnTo>
                  <a:pt x="7680" y="8641"/>
                </a:lnTo>
                <a:lnTo>
                  <a:pt x="8641" y="8641"/>
                </a:lnTo>
                <a:lnTo>
                  <a:pt x="8641" y="45125"/>
                </a:lnTo>
                <a:lnTo>
                  <a:pt x="7680" y="46085"/>
                </a:lnTo>
                <a:lnTo>
                  <a:pt x="7680" y="47045"/>
                </a:lnTo>
                <a:lnTo>
                  <a:pt x="6720" y="48005"/>
                </a:lnTo>
                <a:lnTo>
                  <a:pt x="5760" y="48966"/>
                </a:lnTo>
                <a:lnTo>
                  <a:pt x="3840" y="49926"/>
                </a:lnTo>
                <a:lnTo>
                  <a:pt x="960" y="49926"/>
                </a:lnTo>
                <a:lnTo>
                  <a:pt x="960" y="51846"/>
                </a:lnTo>
                <a:lnTo>
                  <a:pt x="25923" y="51846"/>
                </a:lnTo>
                <a:lnTo>
                  <a:pt x="25923" y="49926"/>
                </a:lnTo>
                <a:lnTo>
                  <a:pt x="23042" y="49926"/>
                </a:lnTo>
                <a:lnTo>
                  <a:pt x="22082" y="48966"/>
                </a:lnTo>
                <a:lnTo>
                  <a:pt x="21122" y="48966"/>
                </a:lnTo>
                <a:lnTo>
                  <a:pt x="20162" y="48005"/>
                </a:lnTo>
                <a:lnTo>
                  <a:pt x="19202" y="47045"/>
                </a:lnTo>
                <a:lnTo>
                  <a:pt x="18242" y="46085"/>
                </a:lnTo>
                <a:lnTo>
                  <a:pt x="18242" y="0"/>
                </a:lnTo>
                <a:lnTo>
                  <a:pt x="153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4" name="object 344"/>
          <p:cNvSpPr/>
          <p:nvPr/>
        </p:nvSpPr>
        <p:spPr>
          <a:xfrm>
            <a:off x="4058030" y="4156435"/>
            <a:ext cx="11521" cy="11521"/>
          </a:xfrm>
          <a:custGeom>
            <a:avLst/>
            <a:gdLst/>
            <a:ahLst/>
            <a:cxnLst/>
            <a:rect l="l" t="t" r="r" b="b"/>
            <a:pathLst>
              <a:path w="11521" h="11521">
                <a:moveTo>
                  <a:pt x="11521" y="5775"/>
                </a:moveTo>
                <a:lnTo>
                  <a:pt x="11521" y="4815"/>
                </a:lnTo>
                <a:lnTo>
                  <a:pt x="10561" y="2880"/>
                </a:lnTo>
                <a:lnTo>
                  <a:pt x="9601" y="1935"/>
                </a:lnTo>
                <a:lnTo>
                  <a:pt x="8641" y="975"/>
                </a:lnTo>
                <a:lnTo>
                  <a:pt x="7680" y="0"/>
                </a:lnTo>
                <a:lnTo>
                  <a:pt x="3840" y="0"/>
                </a:lnTo>
                <a:lnTo>
                  <a:pt x="2880" y="975"/>
                </a:lnTo>
                <a:lnTo>
                  <a:pt x="1920" y="1935"/>
                </a:lnTo>
                <a:lnTo>
                  <a:pt x="960" y="2880"/>
                </a:lnTo>
                <a:lnTo>
                  <a:pt x="0" y="4815"/>
                </a:lnTo>
                <a:lnTo>
                  <a:pt x="0" y="7680"/>
                </a:lnTo>
                <a:lnTo>
                  <a:pt x="960" y="8656"/>
                </a:lnTo>
                <a:lnTo>
                  <a:pt x="1920" y="9601"/>
                </a:lnTo>
                <a:lnTo>
                  <a:pt x="2880" y="10561"/>
                </a:lnTo>
                <a:lnTo>
                  <a:pt x="3840" y="11521"/>
                </a:lnTo>
                <a:lnTo>
                  <a:pt x="7680" y="11521"/>
                </a:lnTo>
                <a:lnTo>
                  <a:pt x="8641" y="10561"/>
                </a:lnTo>
                <a:lnTo>
                  <a:pt x="9601" y="9601"/>
                </a:lnTo>
                <a:lnTo>
                  <a:pt x="10561" y="8656"/>
                </a:lnTo>
                <a:lnTo>
                  <a:pt x="11521" y="7680"/>
                </a:lnTo>
                <a:lnTo>
                  <a:pt x="11521" y="5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5" name="object 345"/>
          <p:cNvSpPr/>
          <p:nvPr/>
        </p:nvSpPr>
        <p:spPr>
          <a:xfrm>
            <a:off x="4082994" y="4207322"/>
            <a:ext cx="12481" cy="34564"/>
          </a:xfrm>
          <a:custGeom>
            <a:avLst/>
            <a:gdLst/>
            <a:ahLst/>
            <a:cxnLst/>
            <a:rect l="l" t="t" r="r" b="b"/>
            <a:pathLst>
              <a:path w="12481" h="34564">
                <a:moveTo>
                  <a:pt x="9601" y="1920"/>
                </a:moveTo>
                <a:lnTo>
                  <a:pt x="8641" y="10561"/>
                </a:lnTo>
                <a:lnTo>
                  <a:pt x="9601" y="8641"/>
                </a:lnTo>
                <a:lnTo>
                  <a:pt x="10561" y="7680"/>
                </a:lnTo>
                <a:lnTo>
                  <a:pt x="12481" y="0"/>
                </a:lnTo>
                <a:lnTo>
                  <a:pt x="9601" y="1920"/>
                </a:lnTo>
                <a:close/>
              </a:path>
              <a:path w="12481" h="34564">
                <a:moveTo>
                  <a:pt x="45110" y="17282"/>
                </a:moveTo>
                <a:lnTo>
                  <a:pt x="43205" y="19202"/>
                </a:lnTo>
                <a:lnTo>
                  <a:pt x="41269" y="21122"/>
                </a:lnTo>
                <a:lnTo>
                  <a:pt x="37444" y="21122"/>
                </a:lnTo>
                <a:lnTo>
                  <a:pt x="37444" y="19202"/>
                </a:lnTo>
                <a:lnTo>
                  <a:pt x="36484" y="17282"/>
                </a:lnTo>
                <a:lnTo>
                  <a:pt x="36484" y="-15361"/>
                </a:lnTo>
                <a:lnTo>
                  <a:pt x="35524" y="-16322"/>
                </a:lnTo>
                <a:lnTo>
                  <a:pt x="34549" y="-19202"/>
                </a:lnTo>
                <a:lnTo>
                  <a:pt x="33604" y="-21122"/>
                </a:lnTo>
                <a:lnTo>
                  <a:pt x="30723" y="-22082"/>
                </a:lnTo>
                <a:lnTo>
                  <a:pt x="27843" y="-24002"/>
                </a:lnTo>
                <a:lnTo>
                  <a:pt x="14401" y="-24002"/>
                </a:lnTo>
                <a:lnTo>
                  <a:pt x="9601" y="-23042"/>
                </a:lnTo>
                <a:lnTo>
                  <a:pt x="6720" y="-20162"/>
                </a:lnTo>
                <a:lnTo>
                  <a:pt x="2880" y="-17282"/>
                </a:lnTo>
                <a:lnTo>
                  <a:pt x="1920" y="-14401"/>
                </a:lnTo>
                <a:lnTo>
                  <a:pt x="1920" y="-8641"/>
                </a:lnTo>
                <a:lnTo>
                  <a:pt x="2880" y="-7680"/>
                </a:lnTo>
                <a:lnTo>
                  <a:pt x="3840" y="-6720"/>
                </a:lnTo>
                <a:lnTo>
                  <a:pt x="8641" y="-6720"/>
                </a:lnTo>
                <a:lnTo>
                  <a:pt x="9601" y="-7680"/>
                </a:lnTo>
                <a:lnTo>
                  <a:pt x="10561" y="-8641"/>
                </a:lnTo>
                <a:lnTo>
                  <a:pt x="10561" y="-16322"/>
                </a:lnTo>
                <a:lnTo>
                  <a:pt x="11521" y="-18242"/>
                </a:lnTo>
                <a:lnTo>
                  <a:pt x="12481" y="-19202"/>
                </a:lnTo>
                <a:lnTo>
                  <a:pt x="14401" y="-20162"/>
                </a:lnTo>
                <a:lnTo>
                  <a:pt x="16322" y="-21122"/>
                </a:lnTo>
                <a:lnTo>
                  <a:pt x="21122" y="-21122"/>
                </a:lnTo>
                <a:lnTo>
                  <a:pt x="24002" y="-20162"/>
                </a:lnTo>
                <a:lnTo>
                  <a:pt x="24963" y="-18242"/>
                </a:lnTo>
                <a:lnTo>
                  <a:pt x="26883" y="-16322"/>
                </a:lnTo>
                <a:lnTo>
                  <a:pt x="27843" y="-12481"/>
                </a:lnTo>
                <a:lnTo>
                  <a:pt x="27843" y="-5760"/>
                </a:lnTo>
                <a:lnTo>
                  <a:pt x="19202" y="-2880"/>
                </a:lnTo>
                <a:lnTo>
                  <a:pt x="12481" y="0"/>
                </a:lnTo>
                <a:lnTo>
                  <a:pt x="10561" y="7680"/>
                </a:lnTo>
                <a:lnTo>
                  <a:pt x="12481" y="5760"/>
                </a:lnTo>
                <a:lnTo>
                  <a:pt x="14401" y="3840"/>
                </a:lnTo>
                <a:lnTo>
                  <a:pt x="17282" y="1920"/>
                </a:lnTo>
                <a:lnTo>
                  <a:pt x="18242" y="960"/>
                </a:lnTo>
                <a:lnTo>
                  <a:pt x="22082" y="0"/>
                </a:lnTo>
                <a:lnTo>
                  <a:pt x="27843" y="-2880"/>
                </a:lnTo>
                <a:lnTo>
                  <a:pt x="27843" y="16322"/>
                </a:lnTo>
                <a:lnTo>
                  <a:pt x="23042" y="20162"/>
                </a:lnTo>
                <a:lnTo>
                  <a:pt x="19202" y="22082"/>
                </a:lnTo>
                <a:lnTo>
                  <a:pt x="14401" y="22082"/>
                </a:lnTo>
                <a:lnTo>
                  <a:pt x="12481" y="21122"/>
                </a:lnTo>
                <a:lnTo>
                  <a:pt x="11521" y="19202"/>
                </a:lnTo>
                <a:lnTo>
                  <a:pt x="9601" y="18242"/>
                </a:lnTo>
                <a:lnTo>
                  <a:pt x="8641" y="15361"/>
                </a:lnTo>
                <a:lnTo>
                  <a:pt x="8641" y="10561"/>
                </a:lnTo>
                <a:lnTo>
                  <a:pt x="9601" y="1920"/>
                </a:lnTo>
                <a:lnTo>
                  <a:pt x="5760" y="4800"/>
                </a:lnTo>
                <a:lnTo>
                  <a:pt x="2880" y="6720"/>
                </a:lnTo>
                <a:lnTo>
                  <a:pt x="960" y="9601"/>
                </a:lnTo>
                <a:lnTo>
                  <a:pt x="0" y="10561"/>
                </a:lnTo>
                <a:lnTo>
                  <a:pt x="0" y="19202"/>
                </a:lnTo>
                <a:lnTo>
                  <a:pt x="960" y="22082"/>
                </a:lnTo>
                <a:lnTo>
                  <a:pt x="2880" y="24963"/>
                </a:lnTo>
                <a:lnTo>
                  <a:pt x="5760" y="26883"/>
                </a:lnTo>
                <a:lnTo>
                  <a:pt x="8641" y="28803"/>
                </a:lnTo>
                <a:lnTo>
                  <a:pt x="14401" y="28803"/>
                </a:lnTo>
                <a:lnTo>
                  <a:pt x="16322" y="27843"/>
                </a:lnTo>
                <a:lnTo>
                  <a:pt x="18242" y="26883"/>
                </a:lnTo>
                <a:lnTo>
                  <a:pt x="19202" y="26883"/>
                </a:lnTo>
                <a:lnTo>
                  <a:pt x="22082" y="24002"/>
                </a:lnTo>
                <a:lnTo>
                  <a:pt x="27843" y="20162"/>
                </a:lnTo>
                <a:lnTo>
                  <a:pt x="27843" y="24963"/>
                </a:lnTo>
                <a:lnTo>
                  <a:pt x="29763" y="26883"/>
                </a:lnTo>
                <a:lnTo>
                  <a:pt x="30723" y="27843"/>
                </a:lnTo>
                <a:lnTo>
                  <a:pt x="31683" y="28803"/>
                </a:lnTo>
                <a:lnTo>
                  <a:pt x="37444" y="28803"/>
                </a:lnTo>
                <a:lnTo>
                  <a:pt x="41269" y="25923"/>
                </a:lnTo>
                <a:lnTo>
                  <a:pt x="45110" y="20162"/>
                </a:lnTo>
                <a:lnTo>
                  <a:pt x="45110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6" name="object 346"/>
          <p:cNvSpPr/>
          <p:nvPr/>
        </p:nvSpPr>
        <p:spPr>
          <a:xfrm>
            <a:off x="4134825" y="4223644"/>
            <a:ext cx="16322" cy="29763"/>
          </a:xfrm>
          <a:custGeom>
            <a:avLst/>
            <a:gdLst/>
            <a:ahLst/>
            <a:cxnLst/>
            <a:rect l="l" t="t" r="r" b="b"/>
            <a:pathLst>
              <a:path w="16322" h="29763">
                <a:moveTo>
                  <a:pt x="10561" y="19202"/>
                </a:moveTo>
                <a:lnTo>
                  <a:pt x="8641" y="21122"/>
                </a:lnTo>
                <a:lnTo>
                  <a:pt x="6720" y="24003"/>
                </a:lnTo>
                <a:lnTo>
                  <a:pt x="3840" y="25923"/>
                </a:lnTo>
                <a:lnTo>
                  <a:pt x="0" y="27843"/>
                </a:lnTo>
                <a:lnTo>
                  <a:pt x="0" y="29763"/>
                </a:lnTo>
                <a:lnTo>
                  <a:pt x="5760" y="27843"/>
                </a:lnTo>
                <a:lnTo>
                  <a:pt x="9601" y="24963"/>
                </a:lnTo>
                <a:lnTo>
                  <a:pt x="12481" y="22082"/>
                </a:lnTo>
                <a:lnTo>
                  <a:pt x="15361" y="19202"/>
                </a:lnTo>
                <a:lnTo>
                  <a:pt x="16322" y="15361"/>
                </a:lnTo>
                <a:lnTo>
                  <a:pt x="16322" y="7680"/>
                </a:lnTo>
                <a:lnTo>
                  <a:pt x="15361" y="5760"/>
                </a:lnTo>
                <a:lnTo>
                  <a:pt x="13441" y="2880"/>
                </a:lnTo>
                <a:lnTo>
                  <a:pt x="11521" y="960"/>
                </a:lnTo>
                <a:lnTo>
                  <a:pt x="9601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1920"/>
                </a:lnTo>
                <a:lnTo>
                  <a:pt x="960" y="3840"/>
                </a:lnTo>
                <a:lnTo>
                  <a:pt x="0" y="4800"/>
                </a:lnTo>
                <a:lnTo>
                  <a:pt x="0" y="8641"/>
                </a:lnTo>
                <a:lnTo>
                  <a:pt x="960" y="9601"/>
                </a:lnTo>
                <a:lnTo>
                  <a:pt x="1920" y="11521"/>
                </a:lnTo>
                <a:lnTo>
                  <a:pt x="2895" y="12481"/>
                </a:lnTo>
                <a:lnTo>
                  <a:pt x="7680" y="12481"/>
                </a:lnTo>
                <a:lnTo>
                  <a:pt x="9601" y="11521"/>
                </a:lnTo>
                <a:lnTo>
                  <a:pt x="11521" y="11521"/>
                </a:lnTo>
                <a:lnTo>
                  <a:pt x="11521" y="16306"/>
                </a:lnTo>
                <a:lnTo>
                  <a:pt x="10561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7" name="object 347"/>
          <p:cNvSpPr/>
          <p:nvPr/>
        </p:nvSpPr>
        <p:spPr>
          <a:xfrm>
            <a:off x="2281123" y="4289877"/>
            <a:ext cx="31683" cy="74889"/>
          </a:xfrm>
          <a:custGeom>
            <a:avLst/>
            <a:gdLst/>
            <a:ahLst/>
            <a:cxnLst/>
            <a:rect l="l" t="t" r="r" b="b"/>
            <a:pathLst>
              <a:path w="31683" h="74889">
                <a:moveTo>
                  <a:pt x="21122" y="8641"/>
                </a:moveTo>
                <a:lnTo>
                  <a:pt x="22082" y="5760"/>
                </a:lnTo>
                <a:lnTo>
                  <a:pt x="23042" y="4800"/>
                </a:lnTo>
                <a:lnTo>
                  <a:pt x="24003" y="2880"/>
                </a:lnTo>
                <a:lnTo>
                  <a:pt x="26883" y="1920"/>
                </a:lnTo>
                <a:lnTo>
                  <a:pt x="31683" y="1920"/>
                </a:lnTo>
                <a:lnTo>
                  <a:pt x="31683" y="0"/>
                </a:lnTo>
                <a:lnTo>
                  <a:pt x="0" y="0"/>
                </a:lnTo>
                <a:lnTo>
                  <a:pt x="0" y="1920"/>
                </a:lnTo>
                <a:lnTo>
                  <a:pt x="4800" y="1920"/>
                </a:lnTo>
                <a:lnTo>
                  <a:pt x="6720" y="2880"/>
                </a:lnTo>
                <a:lnTo>
                  <a:pt x="7680" y="3840"/>
                </a:lnTo>
                <a:lnTo>
                  <a:pt x="8641" y="4800"/>
                </a:lnTo>
                <a:lnTo>
                  <a:pt x="9601" y="4800"/>
                </a:lnTo>
                <a:lnTo>
                  <a:pt x="10561" y="5760"/>
                </a:lnTo>
                <a:lnTo>
                  <a:pt x="10561" y="69113"/>
                </a:lnTo>
                <a:lnTo>
                  <a:pt x="9601" y="70073"/>
                </a:lnTo>
                <a:lnTo>
                  <a:pt x="7680" y="71993"/>
                </a:lnTo>
                <a:lnTo>
                  <a:pt x="5760" y="72953"/>
                </a:lnTo>
                <a:lnTo>
                  <a:pt x="0" y="72953"/>
                </a:lnTo>
                <a:lnTo>
                  <a:pt x="0" y="74889"/>
                </a:lnTo>
                <a:lnTo>
                  <a:pt x="31683" y="74889"/>
                </a:lnTo>
                <a:lnTo>
                  <a:pt x="31683" y="72953"/>
                </a:lnTo>
                <a:lnTo>
                  <a:pt x="27843" y="72953"/>
                </a:lnTo>
                <a:lnTo>
                  <a:pt x="25923" y="71993"/>
                </a:lnTo>
                <a:lnTo>
                  <a:pt x="24003" y="71048"/>
                </a:lnTo>
                <a:lnTo>
                  <a:pt x="23042" y="71048"/>
                </a:lnTo>
                <a:lnTo>
                  <a:pt x="22082" y="70073"/>
                </a:lnTo>
                <a:lnTo>
                  <a:pt x="22082" y="68168"/>
                </a:lnTo>
                <a:lnTo>
                  <a:pt x="21122" y="65272"/>
                </a:lnTo>
                <a:lnTo>
                  <a:pt x="21122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8" name="object 348"/>
          <p:cNvSpPr/>
          <p:nvPr/>
        </p:nvSpPr>
        <p:spPr>
          <a:xfrm>
            <a:off x="2317607" y="4312920"/>
            <a:ext cx="54711" cy="51846"/>
          </a:xfrm>
          <a:custGeom>
            <a:avLst/>
            <a:gdLst/>
            <a:ahLst/>
            <a:cxnLst/>
            <a:rect l="l" t="t" r="r" b="b"/>
            <a:pathLst>
              <a:path w="54711" h="51846">
                <a:moveTo>
                  <a:pt x="24963" y="51846"/>
                </a:moveTo>
                <a:lnTo>
                  <a:pt x="24963" y="49911"/>
                </a:lnTo>
                <a:lnTo>
                  <a:pt x="22082" y="49911"/>
                </a:lnTo>
                <a:lnTo>
                  <a:pt x="20162" y="48950"/>
                </a:lnTo>
                <a:lnTo>
                  <a:pt x="19202" y="48005"/>
                </a:lnTo>
                <a:lnTo>
                  <a:pt x="18242" y="48005"/>
                </a:lnTo>
                <a:lnTo>
                  <a:pt x="17282" y="46070"/>
                </a:lnTo>
                <a:lnTo>
                  <a:pt x="17282" y="13441"/>
                </a:lnTo>
                <a:lnTo>
                  <a:pt x="21122" y="8641"/>
                </a:lnTo>
                <a:lnTo>
                  <a:pt x="25923" y="6720"/>
                </a:lnTo>
                <a:lnTo>
                  <a:pt x="32644" y="6720"/>
                </a:lnTo>
                <a:lnTo>
                  <a:pt x="34564" y="7680"/>
                </a:lnTo>
                <a:lnTo>
                  <a:pt x="36484" y="9601"/>
                </a:lnTo>
                <a:lnTo>
                  <a:pt x="37429" y="11521"/>
                </a:lnTo>
                <a:lnTo>
                  <a:pt x="37429" y="47030"/>
                </a:lnTo>
                <a:lnTo>
                  <a:pt x="36484" y="48005"/>
                </a:lnTo>
                <a:lnTo>
                  <a:pt x="35524" y="48950"/>
                </a:lnTo>
                <a:lnTo>
                  <a:pt x="34564" y="48950"/>
                </a:lnTo>
                <a:lnTo>
                  <a:pt x="32644" y="49911"/>
                </a:lnTo>
                <a:lnTo>
                  <a:pt x="29763" y="49911"/>
                </a:lnTo>
                <a:lnTo>
                  <a:pt x="29763" y="51846"/>
                </a:lnTo>
                <a:lnTo>
                  <a:pt x="54711" y="51846"/>
                </a:lnTo>
                <a:lnTo>
                  <a:pt x="54711" y="49911"/>
                </a:lnTo>
                <a:lnTo>
                  <a:pt x="51831" y="49911"/>
                </a:lnTo>
                <a:lnTo>
                  <a:pt x="50886" y="48950"/>
                </a:lnTo>
                <a:lnTo>
                  <a:pt x="49926" y="48950"/>
                </a:lnTo>
                <a:lnTo>
                  <a:pt x="48950" y="48005"/>
                </a:lnTo>
                <a:lnTo>
                  <a:pt x="47990" y="48005"/>
                </a:lnTo>
                <a:lnTo>
                  <a:pt x="47990" y="47030"/>
                </a:lnTo>
                <a:lnTo>
                  <a:pt x="47045" y="45125"/>
                </a:lnTo>
                <a:lnTo>
                  <a:pt x="47045" y="14401"/>
                </a:lnTo>
                <a:lnTo>
                  <a:pt x="46085" y="10561"/>
                </a:lnTo>
                <a:lnTo>
                  <a:pt x="46085" y="8641"/>
                </a:lnTo>
                <a:lnTo>
                  <a:pt x="44150" y="5760"/>
                </a:lnTo>
                <a:lnTo>
                  <a:pt x="43205" y="2880"/>
                </a:lnTo>
                <a:lnTo>
                  <a:pt x="41269" y="1920"/>
                </a:lnTo>
                <a:lnTo>
                  <a:pt x="39364" y="960"/>
                </a:lnTo>
                <a:lnTo>
                  <a:pt x="36484" y="0"/>
                </a:lnTo>
                <a:lnTo>
                  <a:pt x="28803" y="0"/>
                </a:lnTo>
                <a:lnTo>
                  <a:pt x="23042" y="3840"/>
                </a:lnTo>
                <a:lnTo>
                  <a:pt x="17282" y="10561"/>
                </a:lnTo>
                <a:lnTo>
                  <a:pt x="17282" y="0"/>
                </a:lnTo>
                <a:lnTo>
                  <a:pt x="14401" y="0"/>
                </a:lnTo>
                <a:lnTo>
                  <a:pt x="0" y="5760"/>
                </a:lnTo>
                <a:lnTo>
                  <a:pt x="0" y="7680"/>
                </a:lnTo>
                <a:lnTo>
                  <a:pt x="6720" y="7680"/>
                </a:lnTo>
                <a:lnTo>
                  <a:pt x="6720" y="8641"/>
                </a:lnTo>
                <a:lnTo>
                  <a:pt x="7680" y="9601"/>
                </a:lnTo>
                <a:lnTo>
                  <a:pt x="7680" y="46070"/>
                </a:lnTo>
                <a:lnTo>
                  <a:pt x="6720" y="48005"/>
                </a:lnTo>
                <a:lnTo>
                  <a:pt x="5760" y="48950"/>
                </a:lnTo>
                <a:lnTo>
                  <a:pt x="3840" y="49911"/>
                </a:lnTo>
                <a:lnTo>
                  <a:pt x="0" y="49911"/>
                </a:lnTo>
                <a:lnTo>
                  <a:pt x="0" y="51846"/>
                </a:lnTo>
                <a:lnTo>
                  <a:pt x="24963" y="51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9" name="object 349"/>
          <p:cNvSpPr/>
          <p:nvPr/>
        </p:nvSpPr>
        <p:spPr>
          <a:xfrm>
            <a:off x="2376159" y="4286996"/>
            <a:ext cx="52806" cy="78714"/>
          </a:xfrm>
          <a:custGeom>
            <a:avLst/>
            <a:gdLst/>
            <a:ahLst/>
            <a:cxnLst/>
            <a:rect l="l" t="t" r="r" b="b"/>
            <a:pathLst>
              <a:path w="52806" h="78714">
                <a:moveTo>
                  <a:pt x="44165" y="0"/>
                </a:moveTo>
                <a:lnTo>
                  <a:pt x="41285" y="0"/>
                </a:lnTo>
                <a:lnTo>
                  <a:pt x="26883" y="5760"/>
                </a:lnTo>
                <a:lnTo>
                  <a:pt x="26883" y="7680"/>
                </a:lnTo>
                <a:lnTo>
                  <a:pt x="28803" y="6720"/>
                </a:lnTo>
                <a:lnTo>
                  <a:pt x="32644" y="6720"/>
                </a:lnTo>
                <a:lnTo>
                  <a:pt x="33604" y="7680"/>
                </a:lnTo>
                <a:lnTo>
                  <a:pt x="34564" y="8641"/>
                </a:lnTo>
                <a:lnTo>
                  <a:pt x="34564" y="29763"/>
                </a:lnTo>
                <a:lnTo>
                  <a:pt x="31683" y="26883"/>
                </a:lnTo>
                <a:lnTo>
                  <a:pt x="27843" y="25923"/>
                </a:lnTo>
                <a:lnTo>
                  <a:pt x="16322" y="25923"/>
                </a:lnTo>
                <a:lnTo>
                  <a:pt x="11521" y="37444"/>
                </a:lnTo>
                <a:lnTo>
                  <a:pt x="14401" y="33604"/>
                </a:lnTo>
                <a:lnTo>
                  <a:pt x="17282" y="30723"/>
                </a:lnTo>
                <a:lnTo>
                  <a:pt x="20162" y="28803"/>
                </a:lnTo>
                <a:lnTo>
                  <a:pt x="24963" y="28803"/>
                </a:lnTo>
                <a:lnTo>
                  <a:pt x="26883" y="29763"/>
                </a:lnTo>
                <a:lnTo>
                  <a:pt x="28803" y="30723"/>
                </a:lnTo>
                <a:lnTo>
                  <a:pt x="30723" y="31683"/>
                </a:lnTo>
                <a:lnTo>
                  <a:pt x="31683" y="33604"/>
                </a:lnTo>
                <a:lnTo>
                  <a:pt x="32644" y="35524"/>
                </a:lnTo>
                <a:lnTo>
                  <a:pt x="33604" y="37444"/>
                </a:lnTo>
                <a:lnTo>
                  <a:pt x="34564" y="39364"/>
                </a:lnTo>
                <a:lnTo>
                  <a:pt x="34564" y="68153"/>
                </a:lnTo>
                <a:lnTo>
                  <a:pt x="31683" y="71048"/>
                </a:lnTo>
                <a:lnTo>
                  <a:pt x="28803" y="72953"/>
                </a:lnTo>
                <a:lnTo>
                  <a:pt x="21122" y="72953"/>
                </a:lnTo>
                <a:lnTo>
                  <a:pt x="17282" y="71048"/>
                </a:lnTo>
                <a:lnTo>
                  <a:pt x="14401" y="67208"/>
                </a:lnTo>
                <a:lnTo>
                  <a:pt x="11521" y="63367"/>
                </a:lnTo>
                <a:lnTo>
                  <a:pt x="9601" y="57607"/>
                </a:lnTo>
                <a:lnTo>
                  <a:pt x="9601" y="43205"/>
                </a:lnTo>
                <a:lnTo>
                  <a:pt x="10561" y="28803"/>
                </a:lnTo>
                <a:lnTo>
                  <a:pt x="6720" y="34564"/>
                </a:lnTo>
                <a:lnTo>
                  <a:pt x="1935" y="40325"/>
                </a:lnTo>
                <a:lnTo>
                  <a:pt x="0" y="47045"/>
                </a:lnTo>
                <a:lnTo>
                  <a:pt x="0" y="61432"/>
                </a:lnTo>
                <a:lnTo>
                  <a:pt x="1935" y="67208"/>
                </a:lnTo>
                <a:lnTo>
                  <a:pt x="5775" y="71993"/>
                </a:lnTo>
                <a:lnTo>
                  <a:pt x="9601" y="76794"/>
                </a:lnTo>
                <a:lnTo>
                  <a:pt x="14401" y="78714"/>
                </a:lnTo>
                <a:lnTo>
                  <a:pt x="24963" y="78714"/>
                </a:lnTo>
                <a:lnTo>
                  <a:pt x="27843" y="77769"/>
                </a:lnTo>
                <a:lnTo>
                  <a:pt x="29763" y="75834"/>
                </a:lnTo>
                <a:lnTo>
                  <a:pt x="32644" y="73929"/>
                </a:lnTo>
                <a:lnTo>
                  <a:pt x="34564" y="71993"/>
                </a:lnTo>
                <a:lnTo>
                  <a:pt x="34564" y="78714"/>
                </a:lnTo>
                <a:lnTo>
                  <a:pt x="37444" y="78714"/>
                </a:lnTo>
                <a:lnTo>
                  <a:pt x="52806" y="72953"/>
                </a:lnTo>
                <a:lnTo>
                  <a:pt x="51846" y="71048"/>
                </a:lnTo>
                <a:lnTo>
                  <a:pt x="49926" y="71993"/>
                </a:lnTo>
                <a:lnTo>
                  <a:pt x="46085" y="71993"/>
                </a:lnTo>
                <a:lnTo>
                  <a:pt x="46085" y="71048"/>
                </a:lnTo>
                <a:lnTo>
                  <a:pt x="45125" y="70088"/>
                </a:lnTo>
                <a:lnTo>
                  <a:pt x="44165" y="70088"/>
                </a:lnTo>
                <a:lnTo>
                  <a:pt x="4416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0" name="object 350"/>
          <p:cNvSpPr/>
          <p:nvPr/>
        </p:nvSpPr>
        <p:spPr>
          <a:xfrm>
            <a:off x="2385761" y="4312920"/>
            <a:ext cx="6720" cy="17282"/>
          </a:xfrm>
          <a:custGeom>
            <a:avLst/>
            <a:gdLst/>
            <a:ahLst/>
            <a:cxnLst/>
            <a:rect l="l" t="t" r="r" b="b"/>
            <a:pathLst>
              <a:path w="6720" h="17282">
                <a:moveTo>
                  <a:pt x="960" y="2880"/>
                </a:moveTo>
                <a:lnTo>
                  <a:pt x="0" y="17282"/>
                </a:lnTo>
                <a:lnTo>
                  <a:pt x="1920" y="11521"/>
                </a:lnTo>
                <a:lnTo>
                  <a:pt x="6720" y="0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1" name="object 351"/>
          <p:cNvSpPr/>
          <p:nvPr/>
        </p:nvSpPr>
        <p:spPr>
          <a:xfrm>
            <a:off x="2449128" y="4355150"/>
            <a:ext cx="21107" cy="10561"/>
          </a:xfrm>
          <a:custGeom>
            <a:avLst/>
            <a:gdLst/>
            <a:ahLst/>
            <a:cxnLst/>
            <a:rect l="l" t="t" r="r" b="b"/>
            <a:pathLst>
              <a:path w="21107" h="10561">
                <a:moveTo>
                  <a:pt x="21107" y="0"/>
                </a:moveTo>
                <a:lnTo>
                  <a:pt x="18227" y="2895"/>
                </a:lnTo>
                <a:lnTo>
                  <a:pt x="16322" y="5775"/>
                </a:lnTo>
                <a:lnTo>
                  <a:pt x="13441" y="6720"/>
                </a:lnTo>
                <a:lnTo>
                  <a:pt x="4800" y="6720"/>
                </a:lnTo>
                <a:lnTo>
                  <a:pt x="960" y="3840"/>
                </a:lnTo>
                <a:lnTo>
                  <a:pt x="0" y="10561"/>
                </a:lnTo>
                <a:lnTo>
                  <a:pt x="11506" y="10561"/>
                </a:lnTo>
                <a:lnTo>
                  <a:pt x="16322" y="9616"/>
                </a:lnTo>
                <a:lnTo>
                  <a:pt x="20162" y="7680"/>
                </a:lnTo>
                <a:lnTo>
                  <a:pt x="2110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2" name="object 352"/>
          <p:cNvSpPr/>
          <p:nvPr/>
        </p:nvSpPr>
        <p:spPr>
          <a:xfrm>
            <a:off x="2432806" y="4312920"/>
            <a:ext cx="47990" cy="52791"/>
          </a:xfrm>
          <a:custGeom>
            <a:avLst/>
            <a:gdLst/>
            <a:ahLst/>
            <a:cxnLst/>
            <a:rect l="l" t="t" r="r" b="b"/>
            <a:pathLst>
              <a:path w="47990" h="52791">
                <a:moveTo>
                  <a:pt x="960" y="18242"/>
                </a:moveTo>
                <a:lnTo>
                  <a:pt x="0" y="22082"/>
                </a:lnTo>
                <a:lnTo>
                  <a:pt x="0" y="33604"/>
                </a:lnTo>
                <a:lnTo>
                  <a:pt x="1920" y="39349"/>
                </a:lnTo>
                <a:lnTo>
                  <a:pt x="5760" y="44165"/>
                </a:lnTo>
                <a:lnTo>
                  <a:pt x="9601" y="49911"/>
                </a:lnTo>
                <a:lnTo>
                  <a:pt x="16322" y="52791"/>
                </a:lnTo>
                <a:lnTo>
                  <a:pt x="17282" y="46070"/>
                </a:lnTo>
                <a:lnTo>
                  <a:pt x="14401" y="41285"/>
                </a:lnTo>
                <a:lnTo>
                  <a:pt x="11521" y="35509"/>
                </a:lnTo>
                <a:lnTo>
                  <a:pt x="10561" y="29763"/>
                </a:lnTo>
                <a:lnTo>
                  <a:pt x="10561" y="14401"/>
                </a:lnTo>
                <a:lnTo>
                  <a:pt x="11521" y="11521"/>
                </a:lnTo>
                <a:lnTo>
                  <a:pt x="13441" y="8641"/>
                </a:lnTo>
                <a:lnTo>
                  <a:pt x="14401" y="6720"/>
                </a:lnTo>
                <a:lnTo>
                  <a:pt x="16322" y="4800"/>
                </a:lnTo>
                <a:lnTo>
                  <a:pt x="18242" y="3840"/>
                </a:lnTo>
                <a:lnTo>
                  <a:pt x="26868" y="3840"/>
                </a:lnTo>
                <a:lnTo>
                  <a:pt x="29763" y="4800"/>
                </a:lnTo>
                <a:lnTo>
                  <a:pt x="32644" y="8641"/>
                </a:lnTo>
                <a:lnTo>
                  <a:pt x="36484" y="13441"/>
                </a:lnTo>
                <a:lnTo>
                  <a:pt x="38389" y="21122"/>
                </a:lnTo>
                <a:lnTo>
                  <a:pt x="38389" y="36484"/>
                </a:lnTo>
                <a:lnTo>
                  <a:pt x="37429" y="42230"/>
                </a:lnTo>
                <a:lnTo>
                  <a:pt x="36484" y="49911"/>
                </a:lnTo>
                <a:lnTo>
                  <a:pt x="40325" y="47030"/>
                </a:lnTo>
                <a:lnTo>
                  <a:pt x="43205" y="44165"/>
                </a:lnTo>
                <a:lnTo>
                  <a:pt x="45110" y="39349"/>
                </a:lnTo>
                <a:lnTo>
                  <a:pt x="47045" y="34564"/>
                </a:lnTo>
                <a:lnTo>
                  <a:pt x="47990" y="29763"/>
                </a:lnTo>
                <a:lnTo>
                  <a:pt x="47990" y="19202"/>
                </a:lnTo>
                <a:lnTo>
                  <a:pt x="46070" y="13441"/>
                </a:lnTo>
                <a:lnTo>
                  <a:pt x="42230" y="8641"/>
                </a:lnTo>
                <a:lnTo>
                  <a:pt x="38389" y="2880"/>
                </a:lnTo>
                <a:lnTo>
                  <a:pt x="31668" y="0"/>
                </a:lnTo>
                <a:lnTo>
                  <a:pt x="20147" y="0"/>
                </a:lnTo>
                <a:lnTo>
                  <a:pt x="16322" y="960"/>
                </a:lnTo>
                <a:lnTo>
                  <a:pt x="12481" y="2880"/>
                </a:lnTo>
                <a:lnTo>
                  <a:pt x="8641" y="5760"/>
                </a:lnTo>
                <a:lnTo>
                  <a:pt x="5760" y="8641"/>
                </a:lnTo>
                <a:lnTo>
                  <a:pt x="2880" y="13441"/>
                </a:lnTo>
                <a:lnTo>
                  <a:pt x="96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3" name="object 353"/>
          <p:cNvSpPr/>
          <p:nvPr/>
        </p:nvSpPr>
        <p:spPr>
          <a:xfrm>
            <a:off x="2486558" y="4312920"/>
            <a:ext cx="54726" cy="51846"/>
          </a:xfrm>
          <a:custGeom>
            <a:avLst/>
            <a:gdLst/>
            <a:ahLst/>
            <a:cxnLst/>
            <a:rect l="l" t="t" r="r" b="b"/>
            <a:pathLst>
              <a:path w="54726" h="51846">
                <a:moveTo>
                  <a:pt x="54726" y="51846"/>
                </a:moveTo>
                <a:lnTo>
                  <a:pt x="54726" y="49911"/>
                </a:lnTo>
                <a:lnTo>
                  <a:pt x="52806" y="49911"/>
                </a:lnTo>
                <a:lnTo>
                  <a:pt x="50886" y="48950"/>
                </a:lnTo>
                <a:lnTo>
                  <a:pt x="49926" y="48950"/>
                </a:lnTo>
                <a:lnTo>
                  <a:pt x="48966" y="48005"/>
                </a:lnTo>
                <a:lnTo>
                  <a:pt x="48006" y="48005"/>
                </a:lnTo>
                <a:lnTo>
                  <a:pt x="48006" y="47030"/>
                </a:lnTo>
                <a:lnTo>
                  <a:pt x="47045" y="45125"/>
                </a:lnTo>
                <a:lnTo>
                  <a:pt x="47045" y="10561"/>
                </a:lnTo>
                <a:lnTo>
                  <a:pt x="46085" y="8641"/>
                </a:lnTo>
                <a:lnTo>
                  <a:pt x="45125" y="5760"/>
                </a:lnTo>
                <a:lnTo>
                  <a:pt x="43205" y="2880"/>
                </a:lnTo>
                <a:lnTo>
                  <a:pt x="41285" y="1920"/>
                </a:lnTo>
                <a:lnTo>
                  <a:pt x="39364" y="960"/>
                </a:lnTo>
                <a:lnTo>
                  <a:pt x="37444" y="0"/>
                </a:lnTo>
                <a:lnTo>
                  <a:pt x="28803" y="0"/>
                </a:lnTo>
                <a:lnTo>
                  <a:pt x="23042" y="3840"/>
                </a:lnTo>
                <a:lnTo>
                  <a:pt x="17282" y="10561"/>
                </a:lnTo>
                <a:lnTo>
                  <a:pt x="17282" y="0"/>
                </a:lnTo>
                <a:lnTo>
                  <a:pt x="15361" y="0"/>
                </a:lnTo>
                <a:lnTo>
                  <a:pt x="0" y="5760"/>
                </a:lnTo>
                <a:lnTo>
                  <a:pt x="960" y="7680"/>
                </a:lnTo>
                <a:lnTo>
                  <a:pt x="6720" y="7680"/>
                </a:lnTo>
                <a:lnTo>
                  <a:pt x="7680" y="8641"/>
                </a:lnTo>
                <a:lnTo>
                  <a:pt x="7680" y="10561"/>
                </a:lnTo>
                <a:lnTo>
                  <a:pt x="8641" y="11521"/>
                </a:lnTo>
                <a:lnTo>
                  <a:pt x="8641" y="44165"/>
                </a:lnTo>
                <a:lnTo>
                  <a:pt x="7680" y="46070"/>
                </a:lnTo>
                <a:lnTo>
                  <a:pt x="6720" y="48005"/>
                </a:lnTo>
                <a:lnTo>
                  <a:pt x="5760" y="48950"/>
                </a:lnTo>
                <a:lnTo>
                  <a:pt x="3840" y="49911"/>
                </a:lnTo>
                <a:lnTo>
                  <a:pt x="960" y="49911"/>
                </a:lnTo>
                <a:lnTo>
                  <a:pt x="960" y="51846"/>
                </a:lnTo>
                <a:lnTo>
                  <a:pt x="25923" y="51846"/>
                </a:lnTo>
                <a:lnTo>
                  <a:pt x="25923" y="49911"/>
                </a:lnTo>
                <a:lnTo>
                  <a:pt x="23042" y="49911"/>
                </a:lnTo>
                <a:lnTo>
                  <a:pt x="21122" y="48950"/>
                </a:lnTo>
                <a:lnTo>
                  <a:pt x="20162" y="48950"/>
                </a:lnTo>
                <a:lnTo>
                  <a:pt x="19202" y="48005"/>
                </a:lnTo>
                <a:lnTo>
                  <a:pt x="18242" y="48005"/>
                </a:lnTo>
                <a:lnTo>
                  <a:pt x="18242" y="46070"/>
                </a:lnTo>
                <a:lnTo>
                  <a:pt x="17282" y="46070"/>
                </a:lnTo>
                <a:lnTo>
                  <a:pt x="17282" y="13441"/>
                </a:lnTo>
                <a:lnTo>
                  <a:pt x="22082" y="8641"/>
                </a:lnTo>
                <a:lnTo>
                  <a:pt x="25923" y="6720"/>
                </a:lnTo>
                <a:lnTo>
                  <a:pt x="33604" y="6720"/>
                </a:lnTo>
                <a:lnTo>
                  <a:pt x="35524" y="7680"/>
                </a:lnTo>
                <a:lnTo>
                  <a:pt x="36484" y="9601"/>
                </a:lnTo>
                <a:lnTo>
                  <a:pt x="37444" y="11521"/>
                </a:lnTo>
                <a:lnTo>
                  <a:pt x="38404" y="15361"/>
                </a:lnTo>
                <a:lnTo>
                  <a:pt x="38404" y="45125"/>
                </a:lnTo>
                <a:lnTo>
                  <a:pt x="37444" y="47030"/>
                </a:lnTo>
                <a:lnTo>
                  <a:pt x="36484" y="48005"/>
                </a:lnTo>
                <a:lnTo>
                  <a:pt x="35524" y="48950"/>
                </a:lnTo>
                <a:lnTo>
                  <a:pt x="33604" y="49911"/>
                </a:lnTo>
                <a:lnTo>
                  <a:pt x="29763" y="49911"/>
                </a:lnTo>
                <a:lnTo>
                  <a:pt x="29763" y="51846"/>
                </a:lnTo>
                <a:lnTo>
                  <a:pt x="54726" y="51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4" name="object 354"/>
          <p:cNvSpPr/>
          <p:nvPr/>
        </p:nvSpPr>
        <p:spPr>
          <a:xfrm>
            <a:off x="2551846" y="4312920"/>
            <a:ext cx="13426" cy="12481"/>
          </a:xfrm>
          <a:custGeom>
            <a:avLst/>
            <a:gdLst/>
            <a:ahLst/>
            <a:cxnLst/>
            <a:rect l="l" t="t" r="r" b="b"/>
            <a:pathLst>
              <a:path w="13426" h="12481">
                <a:moveTo>
                  <a:pt x="10546" y="0"/>
                </a:moveTo>
                <a:lnTo>
                  <a:pt x="4800" y="1920"/>
                </a:lnTo>
                <a:lnTo>
                  <a:pt x="0" y="6720"/>
                </a:lnTo>
                <a:lnTo>
                  <a:pt x="1920" y="12481"/>
                </a:lnTo>
                <a:lnTo>
                  <a:pt x="2865" y="9601"/>
                </a:lnTo>
                <a:lnTo>
                  <a:pt x="5745" y="7680"/>
                </a:lnTo>
                <a:lnTo>
                  <a:pt x="7680" y="4800"/>
                </a:lnTo>
                <a:lnTo>
                  <a:pt x="10546" y="3840"/>
                </a:lnTo>
                <a:lnTo>
                  <a:pt x="13426" y="3840"/>
                </a:lnTo>
                <a:lnTo>
                  <a:pt x="1054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5" name="object 355"/>
          <p:cNvSpPr/>
          <p:nvPr/>
        </p:nvSpPr>
        <p:spPr>
          <a:xfrm>
            <a:off x="2545125" y="4312920"/>
            <a:ext cx="43190" cy="52791"/>
          </a:xfrm>
          <a:custGeom>
            <a:avLst/>
            <a:gdLst/>
            <a:ahLst/>
            <a:cxnLst/>
            <a:rect l="l" t="t" r="r" b="b"/>
            <a:pathLst>
              <a:path w="43190" h="52791">
                <a:moveTo>
                  <a:pt x="30708" y="11521"/>
                </a:moveTo>
                <a:lnTo>
                  <a:pt x="31668" y="14401"/>
                </a:lnTo>
                <a:lnTo>
                  <a:pt x="31668" y="17282"/>
                </a:lnTo>
                <a:lnTo>
                  <a:pt x="7680" y="17282"/>
                </a:lnTo>
                <a:lnTo>
                  <a:pt x="8641" y="12481"/>
                </a:lnTo>
                <a:lnTo>
                  <a:pt x="6720" y="6720"/>
                </a:lnTo>
                <a:lnTo>
                  <a:pt x="2880" y="11521"/>
                </a:lnTo>
                <a:lnTo>
                  <a:pt x="0" y="18242"/>
                </a:lnTo>
                <a:lnTo>
                  <a:pt x="0" y="35509"/>
                </a:lnTo>
                <a:lnTo>
                  <a:pt x="2880" y="41285"/>
                </a:lnTo>
                <a:lnTo>
                  <a:pt x="6720" y="46070"/>
                </a:lnTo>
                <a:lnTo>
                  <a:pt x="11521" y="50871"/>
                </a:lnTo>
                <a:lnTo>
                  <a:pt x="16306" y="52791"/>
                </a:lnTo>
                <a:lnTo>
                  <a:pt x="27828" y="52791"/>
                </a:lnTo>
                <a:lnTo>
                  <a:pt x="32644" y="50871"/>
                </a:lnTo>
                <a:lnTo>
                  <a:pt x="36469" y="47030"/>
                </a:lnTo>
                <a:lnTo>
                  <a:pt x="40309" y="43190"/>
                </a:lnTo>
                <a:lnTo>
                  <a:pt x="42230" y="38404"/>
                </a:lnTo>
                <a:lnTo>
                  <a:pt x="43190" y="33604"/>
                </a:lnTo>
                <a:lnTo>
                  <a:pt x="41269" y="32644"/>
                </a:lnTo>
                <a:lnTo>
                  <a:pt x="39349" y="36484"/>
                </a:lnTo>
                <a:lnTo>
                  <a:pt x="37429" y="39349"/>
                </a:lnTo>
                <a:lnTo>
                  <a:pt x="35509" y="41285"/>
                </a:lnTo>
                <a:lnTo>
                  <a:pt x="32644" y="43190"/>
                </a:lnTo>
                <a:lnTo>
                  <a:pt x="29748" y="44165"/>
                </a:lnTo>
                <a:lnTo>
                  <a:pt x="21107" y="44165"/>
                </a:lnTo>
                <a:lnTo>
                  <a:pt x="17266" y="42230"/>
                </a:lnTo>
                <a:lnTo>
                  <a:pt x="13426" y="37444"/>
                </a:lnTo>
                <a:lnTo>
                  <a:pt x="9585" y="33604"/>
                </a:lnTo>
                <a:lnTo>
                  <a:pt x="7680" y="27843"/>
                </a:lnTo>
                <a:lnTo>
                  <a:pt x="7680" y="20162"/>
                </a:lnTo>
                <a:lnTo>
                  <a:pt x="43190" y="20162"/>
                </a:lnTo>
                <a:lnTo>
                  <a:pt x="43190" y="14401"/>
                </a:lnTo>
                <a:lnTo>
                  <a:pt x="41269" y="9601"/>
                </a:lnTo>
                <a:lnTo>
                  <a:pt x="37429" y="5760"/>
                </a:lnTo>
                <a:lnTo>
                  <a:pt x="33588" y="1920"/>
                </a:lnTo>
                <a:lnTo>
                  <a:pt x="28803" y="0"/>
                </a:lnTo>
                <a:lnTo>
                  <a:pt x="17266" y="0"/>
                </a:lnTo>
                <a:lnTo>
                  <a:pt x="20147" y="3840"/>
                </a:lnTo>
                <a:lnTo>
                  <a:pt x="22082" y="3840"/>
                </a:lnTo>
                <a:lnTo>
                  <a:pt x="23987" y="4800"/>
                </a:lnTo>
                <a:lnTo>
                  <a:pt x="25923" y="5760"/>
                </a:lnTo>
                <a:lnTo>
                  <a:pt x="27828" y="6720"/>
                </a:lnTo>
                <a:lnTo>
                  <a:pt x="29748" y="8641"/>
                </a:lnTo>
                <a:lnTo>
                  <a:pt x="30708" y="10561"/>
                </a:lnTo>
                <a:lnTo>
                  <a:pt x="30708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6" name="object 356"/>
          <p:cNvSpPr/>
          <p:nvPr/>
        </p:nvSpPr>
        <p:spPr>
          <a:xfrm>
            <a:off x="2596956" y="4312920"/>
            <a:ext cx="34564" cy="52791"/>
          </a:xfrm>
          <a:custGeom>
            <a:avLst/>
            <a:gdLst/>
            <a:ahLst/>
            <a:cxnLst/>
            <a:rect l="l" t="t" r="r" b="b"/>
            <a:pathLst>
              <a:path w="34564" h="52791">
                <a:moveTo>
                  <a:pt x="1920" y="52791"/>
                </a:moveTo>
                <a:lnTo>
                  <a:pt x="2880" y="51846"/>
                </a:lnTo>
                <a:lnTo>
                  <a:pt x="2880" y="50871"/>
                </a:lnTo>
                <a:lnTo>
                  <a:pt x="5760" y="50871"/>
                </a:lnTo>
                <a:lnTo>
                  <a:pt x="6720" y="51846"/>
                </a:lnTo>
                <a:lnTo>
                  <a:pt x="10561" y="52791"/>
                </a:lnTo>
                <a:lnTo>
                  <a:pt x="22082" y="52791"/>
                </a:lnTo>
                <a:lnTo>
                  <a:pt x="25923" y="51846"/>
                </a:lnTo>
                <a:lnTo>
                  <a:pt x="28803" y="48950"/>
                </a:lnTo>
                <a:lnTo>
                  <a:pt x="32644" y="46070"/>
                </a:lnTo>
                <a:lnTo>
                  <a:pt x="34564" y="42230"/>
                </a:lnTo>
                <a:lnTo>
                  <a:pt x="34564" y="31683"/>
                </a:lnTo>
                <a:lnTo>
                  <a:pt x="30723" y="26883"/>
                </a:lnTo>
                <a:lnTo>
                  <a:pt x="23042" y="24002"/>
                </a:lnTo>
                <a:lnTo>
                  <a:pt x="15361" y="20162"/>
                </a:lnTo>
                <a:lnTo>
                  <a:pt x="11521" y="18242"/>
                </a:lnTo>
                <a:lnTo>
                  <a:pt x="9601" y="16322"/>
                </a:lnTo>
                <a:lnTo>
                  <a:pt x="8641" y="15361"/>
                </a:lnTo>
                <a:lnTo>
                  <a:pt x="6720" y="13441"/>
                </a:lnTo>
                <a:lnTo>
                  <a:pt x="6720" y="7680"/>
                </a:lnTo>
                <a:lnTo>
                  <a:pt x="7680" y="6720"/>
                </a:lnTo>
                <a:lnTo>
                  <a:pt x="8641" y="4800"/>
                </a:lnTo>
                <a:lnTo>
                  <a:pt x="10561" y="3840"/>
                </a:lnTo>
                <a:lnTo>
                  <a:pt x="12481" y="2880"/>
                </a:lnTo>
                <a:lnTo>
                  <a:pt x="18242" y="2880"/>
                </a:lnTo>
                <a:lnTo>
                  <a:pt x="21122" y="3840"/>
                </a:lnTo>
                <a:lnTo>
                  <a:pt x="23042" y="5760"/>
                </a:lnTo>
                <a:lnTo>
                  <a:pt x="25923" y="7680"/>
                </a:lnTo>
                <a:lnTo>
                  <a:pt x="26883" y="11521"/>
                </a:lnTo>
                <a:lnTo>
                  <a:pt x="28803" y="17282"/>
                </a:lnTo>
                <a:lnTo>
                  <a:pt x="30723" y="17282"/>
                </a:lnTo>
                <a:lnTo>
                  <a:pt x="30723" y="0"/>
                </a:lnTo>
                <a:lnTo>
                  <a:pt x="28803" y="0"/>
                </a:lnTo>
                <a:lnTo>
                  <a:pt x="27843" y="960"/>
                </a:lnTo>
                <a:lnTo>
                  <a:pt x="27843" y="1920"/>
                </a:lnTo>
                <a:lnTo>
                  <a:pt x="24003" y="1920"/>
                </a:lnTo>
                <a:lnTo>
                  <a:pt x="22082" y="960"/>
                </a:lnTo>
                <a:lnTo>
                  <a:pt x="19202" y="0"/>
                </a:lnTo>
                <a:lnTo>
                  <a:pt x="10561" y="0"/>
                </a:lnTo>
                <a:lnTo>
                  <a:pt x="6720" y="960"/>
                </a:lnTo>
                <a:lnTo>
                  <a:pt x="3840" y="3840"/>
                </a:lnTo>
                <a:lnTo>
                  <a:pt x="960" y="6720"/>
                </a:lnTo>
                <a:lnTo>
                  <a:pt x="0" y="10561"/>
                </a:lnTo>
                <a:lnTo>
                  <a:pt x="0" y="17282"/>
                </a:lnTo>
                <a:lnTo>
                  <a:pt x="960" y="20162"/>
                </a:lnTo>
                <a:lnTo>
                  <a:pt x="2880" y="22082"/>
                </a:lnTo>
                <a:lnTo>
                  <a:pt x="3840" y="24002"/>
                </a:lnTo>
                <a:lnTo>
                  <a:pt x="7680" y="26883"/>
                </a:lnTo>
                <a:lnTo>
                  <a:pt x="12481" y="29763"/>
                </a:lnTo>
                <a:lnTo>
                  <a:pt x="18242" y="31683"/>
                </a:lnTo>
                <a:lnTo>
                  <a:pt x="22082" y="34564"/>
                </a:lnTo>
                <a:lnTo>
                  <a:pt x="23042" y="35509"/>
                </a:lnTo>
                <a:lnTo>
                  <a:pt x="24963" y="37444"/>
                </a:lnTo>
                <a:lnTo>
                  <a:pt x="25923" y="39349"/>
                </a:lnTo>
                <a:lnTo>
                  <a:pt x="25923" y="44165"/>
                </a:lnTo>
                <a:lnTo>
                  <a:pt x="24963" y="46070"/>
                </a:lnTo>
                <a:lnTo>
                  <a:pt x="24003" y="48005"/>
                </a:lnTo>
                <a:lnTo>
                  <a:pt x="22082" y="48950"/>
                </a:lnTo>
                <a:lnTo>
                  <a:pt x="20162" y="49911"/>
                </a:lnTo>
                <a:lnTo>
                  <a:pt x="14401" y="49911"/>
                </a:lnTo>
                <a:lnTo>
                  <a:pt x="10561" y="48950"/>
                </a:lnTo>
                <a:lnTo>
                  <a:pt x="7680" y="46070"/>
                </a:lnTo>
                <a:lnTo>
                  <a:pt x="4800" y="43190"/>
                </a:lnTo>
                <a:lnTo>
                  <a:pt x="2880" y="39349"/>
                </a:lnTo>
                <a:lnTo>
                  <a:pt x="1920" y="34564"/>
                </a:lnTo>
                <a:lnTo>
                  <a:pt x="0" y="34564"/>
                </a:lnTo>
                <a:lnTo>
                  <a:pt x="0" y="52791"/>
                </a:lnTo>
                <a:lnTo>
                  <a:pt x="1920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7" name="object 357"/>
          <p:cNvSpPr/>
          <p:nvPr/>
        </p:nvSpPr>
        <p:spPr>
          <a:xfrm>
            <a:off x="2638242" y="4312920"/>
            <a:ext cx="24947" cy="51846"/>
          </a:xfrm>
          <a:custGeom>
            <a:avLst/>
            <a:gdLst/>
            <a:ahLst/>
            <a:cxnLst/>
            <a:rect l="l" t="t" r="r" b="b"/>
            <a:pathLst>
              <a:path w="24947" h="51846">
                <a:moveTo>
                  <a:pt x="24947" y="51846"/>
                </a:moveTo>
                <a:lnTo>
                  <a:pt x="24947" y="49911"/>
                </a:lnTo>
                <a:lnTo>
                  <a:pt x="23042" y="49911"/>
                </a:lnTo>
                <a:lnTo>
                  <a:pt x="21107" y="48950"/>
                </a:lnTo>
                <a:lnTo>
                  <a:pt x="20162" y="48950"/>
                </a:lnTo>
                <a:lnTo>
                  <a:pt x="19202" y="48005"/>
                </a:lnTo>
                <a:lnTo>
                  <a:pt x="18227" y="48005"/>
                </a:lnTo>
                <a:lnTo>
                  <a:pt x="18227" y="46070"/>
                </a:lnTo>
                <a:lnTo>
                  <a:pt x="17266" y="45125"/>
                </a:lnTo>
                <a:lnTo>
                  <a:pt x="17266" y="0"/>
                </a:lnTo>
                <a:lnTo>
                  <a:pt x="15361" y="0"/>
                </a:lnTo>
                <a:lnTo>
                  <a:pt x="0" y="5760"/>
                </a:lnTo>
                <a:lnTo>
                  <a:pt x="960" y="7680"/>
                </a:lnTo>
                <a:lnTo>
                  <a:pt x="6720" y="7680"/>
                </a:lnTo>
                <a:lnTo>
                  <a:pt x="6720" y="8641"/>
                </a:lnTo>
                <a:lnTo>
                  <a:pt x="7680" y="9601"/>
                </a:lnTo>
                <a:lnTo>
                  <a:pt x="7680" y="11521"/>
                </a:lnTo>
                <a:lnTo>
                  <a:pt x="8641" y="15361"/>
                </a:lnTo>
                <a:lnTo>
                  <a:pt x="8641" y="43190"/>
                </a:lnTo>
                <a:lnTo>
                  <a:pt x="7680" y="45125"/>
                </a:lnTo>
                <a:lnTo>
                  <a:pt x="7680" y="46070"/>
                </a:lnTo>
                <a:lnTo>
                  <a:pt x="6720" y="48005"/>
                </a:lnTo>
                <a:lnTo>
                  <a:pt x="5760" y="48950"/>
                </a:lnTo>
                <a:lnTo>
                  <a:pt x="4800" y="48950"/>
                </a:lnTo>
                <a:lnTo>
                  <a:pt x="2880" y="49911"/>
                </a:lnTo>
                <a:lnTo>
                  <a:pt x="960" y="49911"/>
                </a:lnTo>
                <a:lnTo>
                  <a:pt x="960" y="51846"/>
                </a:lnTo>
                <a:lnTo>
                  <a:pt x="24947" y="51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8" name="object 358"/>
          <p:cNvSpPr/>
          <p:nvPr/>
        </p:nvSpPr>
        <p:spPr>
          <a:xfrm>
            <a:off x="2645923" y="4286996"/>
            <a:ext cx="10546" cy="10561"/>
          </a:xfrm>
          <a:custGeom>
            <a:avLst/>
            <a:gdLst/>
            <a:ahLst/>
            <a:cxnLst/>
            <a:rect l="l" t="t" r="r" b="b"/>
            <a:pathLst>
              <a:path w="10546" h="10561">
                <a:moveTo>
                  <a:pt x="960" y="8641"/>
                </a:moveTo>
                <a:lnTo>
                  <a:pt x="1920" y="10561"/>
                </a:lnTo>
                <a:lnTo>
                  <a:pt x="7680" y="10561"/>
                </a:lnTo>
                <a:lnTo>
                  <a:pt x="8641" y="8641"/>
                </a:lnTo>
                <a:lnTo>
                  <a:pt x="10546" y="7680"/>
                </a:lnTo>
                <a:lnTo>
                  <a:pt x="10546" y="1920"/>
                </a:lnTo>
                <a:lnTo>
                  <a:pt x="8641" y="960"/>
                </a:lnTo>
                <a:lnTo>
                  <a:pt x="768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7680"/>
                </a:lnTo>
                <a:lnTo>
                  <a:pt x="96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9" name="object 359"/>
          <p:cNvSpPr/>
          <p:nvPr/>
        </p:nvSpPr>
        <p:spPr>
          <a:xfrm>
            <a:off x="2669910" y="4336923"/>
            <a:ext cx="13441" cy="42230"/>
          </a:xfrm>
          <a:custGeom>
            <a:avLst/>
            <a:gdLst/>
            <a:ahLst/>
            <a:cxnLst/>
            <a:rect l="l" t="t" r="r" b="b"/>
            <a:pathLst>
              <a:path w="13441" h="42230">
                <a:moveTo>
                  <a:pt x="9601" y="1920"/>
                </a:moveTo>
                <a:lnTo>
                  <a:pt x="9601" y="18227"/>
                </a:lnTo>
                <a:lnTo>
                  <a:pt x="9601" y="9601"/>
                </a:lnTo>
                <a:lnTo>
                  <a:pt x="11521" y="7680"/>
                </a:lnTo>
                <a:lnTo>
                  <a:pt x="13441" y="0"/>
                </a:lnTo>
                <a:lnTo>
                  <a:pt x="9601" y="1920"/>
                </a:lnTo>
                <a:close/>
              </a:path>
              <a:path w="13441" h="42230">
                <a:moveTo>
                  <a:pt x="2880" y="6720"/>
                </a:moveTo>
                <a:lnTo>
                  <a:pt x="1935" y="9601"/>
                </a:lnTo>
                <a:lnTo>
                  <a:pt x="960" y="11506"/>
                </a:lnTo>
                <a:lnTo>
                  <a:pt x="0" y="13441"/>
                </a:lnTo>
                <a:lnTo>
                  <a:pt x="0" y="19187"/>
                </a:lnTo>
                <a:lnTo>
                  <a:pt x="960" y="23027"/>
                </a:lnTo>
                <a:lnTo>
                  <a:pt x="3840" y="24947"/>
                </a:lnTo>
                <a:lnTo>
                  <a:pt x="5775" y="27843"/>
                </a:lnTo>
                <a:lnTo>
                  <a:pt x="8641" y="28788"/>
                </a:lnTo>
                <a:lnTo>
                  <a:pt x="14401" y="28788"/>
                </a:lnTo>
                <a:lnTo>
                  <a:pt x="16322" y="27843"/>
                </a:lnTo>
                <a:lnTo>
                  <a:pt x="18242" y="26868"/>
                </a:lnTo>
                <a:lnTo>
                  <a:pt x="19202" y="26868"/>
                </a:lnTo>
                <a:lnTo>
                  <a:pt x="23042" y="24002"/>
                </a:lnTo>
                <a:lnTo>
                  <a:pt x="27843" y="20162"/>
                </a:lnTo>
                <a:lnTo>
                  <a:pt x="27843" y="23027"/>
                </a:lnTo>
                <a:lnTo>
                  <a:pt x="28803" y="25908"/>
                </a:lnTo>
                <a:lnTo>
                  <a:pt x="29763" y="26868"/>
                </a:lnTo>
                <a:lnTo>
                  <a:pt x="30723" y="27843"/>
                </a:lnTo>
                <a:lnTo>
                  <a:pt x="32644" y="28788"/>
                </a:lnTo>
                <a:lnTo>
                  <a:pt x="37444" y="28788"/>
                </a:lnTo>
                <a:lnTo>
                  <a:pt x="41285" y="25908"/>
                </a:lnTo>
                <a:lnTo>
                  <a:pt x="46085" y="20162"/>
                </a:lnTo>
                <a:lnTo>
                  <a:pt x="46085" y="17282"/>
                </a:lnTo>
                <a:lnTo>
                  <a:pt x="43205" y="19187"/>
                </a:lnTo>
                <a:lnTo>
                  <a:pt x="42245" y="21122"/>
                </a:lnTo>
                <a:lnTo>
                  <a:pt x="41285" y="21122"/>
                </a:lnTo>
                <a:lnTo>
                  <a:pt x="40325" y="22067"/>
                </a:lnTo>
                <a:lnTo>
                  <a:pt x="39364" y="22067"/>
                </a:lnTo>
                <a:lnTo>
                  <a:pt x="38404" y="21122"/>
                </a:lnTo>
                <a:lnTo>
                  <a:pt x="37444" y="21122"/>
                </a:lnTo>
                <a:lnTo>
                  <a:pt x="37444" y="-11521"/>
                </a:lnTo>
                <a:lnTo>
                  <a:pt x="36484" y="-15361"/>
                </a:lnTo>
                <a:lnTo>
                  <a:pt x="36484" y="-16322"/>
                </a:lnTo>
                <a:lnTo>
                  <a:pt x="35524" y="-19202"/>
                </a:lnTo>
                <a:lnTo>
                  <a:pt x="33604" y="-21122"/>
                </a:lnTo>
                <a:lnTo>
                  <a:pt x="31683" y="-22082"/>
                </a:lnTo>
                <a:lnTo>
                  <a:pt x="28803" y="-23042"/>
                </a:lnTo>
                <a:lnTo>
                  <a:pt x="24963" y="-24002"/>
                </a:lnTo>
                <a:lnTo>
                  <a:pt x="14401" y="-24002"/>
                </a:lnTo>
                <a:lnTo>
                  <a:pt x="9601" y="-23042"/>
                </a:lnTo>
                <a:lnTo>
                  <a:pt x="6720" y="-20162"/>
                </a:lnTo>
                <a:lnTo>
                  <a:pt x="3840" y="-17282"/>
                </a:lnTo>
                <a:lnTo>
                  <a:pt x="1935" y="-14401"/>
                </a:lnTo>
                <a:lnTo>
                  <a:pt x="1935" y="-8641"/>
                </a:lnTo>
                <a:lnTo>
                  <a:pt x="2880" y="-7680"/>
                </a:lnTo>
                <a:lnTo>
                  <a:pt x="3840" y="-6720"/>
                </a:lnTo>
                <a:lnTo>
                  <a:pt x="4800" y="-5760"/>
                </a:lnTo>
                <a:lnTo>
                  <a:pt x="7680" y="-5760"/>
                </a:lnTo>
                <a:lnTo>
                  <a:pt x="8641" y="-6720"/>
                </a:lnTo>
                <a:lnTo>
                  <a:pt x="9601" y="-7680"/>
                </a:lnTo>
                <a:lnTo>
                  <a:pt x="10561" y="-8641"/>
                </a:lnTo>
                <a:lnTo>
                  <a:pt x="11521" y="-9601"/>
                </a:lnTo>
                <a:lnTo>
                  <a:pt x="11521" y="-17282"/>
                </a:lnTo>
                <a:lnTo>
                  <a:pt x="13441" y="-19202"/>
                </a:lnTo>
                <a:lnTo>
                  <a:pt x="14401" y="-20162"/>
                </a:lnTo>
                <a:lnTo>
                  <a:pt x="16322" y="-21122"/>
                </a:lnTo>
                <a:lnTo>
                  <a:pt x="22082" y="-21122"/>
                </a:lnTo>
                <a:lnTo>
                  <a:pt x="24003" y="-20162"/>
                </a:lnTo>
                <a:lnTo>
                  <a:pt x="25923" y="-18242"/>
                </a:lnTo>
                <a:lnTo>
                  <a:pt x="26883" y="-16322"/>
                </a:lnTo>
                <a:lnTo>
                  <a:pt x="27843" y="-12481"/>
                </a:lnTo>
                <a:lnTo>
                  <a:pt x="27843" y="-5760"/>
                </a:lnTo>
                <a:lnTo>
                  <a:pt x="19202" y="-2880"/>
                </a:lnTo>
                <a:lnTo>
                  <a:pt x="13441" y="0"/>
                </a:lnTo>
                <a:lnTo>
                  <a:pt x="11521" y="7680"/>
                </a:lnTo>
                <a:lnTo>
                  <a:pt x="12481" y="5760"/>
                </a:lnTo>
                <a:lnTo>
                  <a:pt x="14401" y="3840"/>
                </a:lnTo>
                <a:lnTo>
                  <a:pt x="17282" y="1920"/>
                </a:lnTo>
                <a:lnTo>
                  <a:pt x="19202" y="944"/>
                </a:lnTo>
                <a:lnTo>
                  <a:pt x="22082" y="0"/>
                </a:lnTo>
                <a:lnTo>
                  <a:pt x="27843" y="-1920"/>
                </a:lnTo>
                <a:lnTo>
                  <a:pt x="27843" y="17282"/>
                </a:lnTo>
                <a:lnTo>
                  <a:pt x="23042" y="20162"/>
                </a:lnTo>
                <a:lnTo>
                  <a:pt x="20162" y="22067"/>
                </a:lnTo>
                <a:lnTo>
                  <a:pt x="15361" y="22067"/>
                </a:lnTo>
                <a:lnTo>
                  <a:pt x="13441" y="21122"/>
                </a:lnTo>
                <a:lnTo>
                  <a:pt x="11521" y="20162"/>
                </a:lnTo>
                <a:lnTo>
                  <a:pt x="9601" y="18227"/>
                </a:lnTo>
                <a:lnTo>
                  <a:pt x="9601" y="1920"/>
                </a:lnTo>
                <a:lnTo>
                  <a:pt x="5775" y="4800"/>
                </a:lnTo>
                <a:lnTo>
                  <a:pt x="288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0" name="object 360"/>
          <p:cNvSpPr/>
          <p:nvPr/>
        </p:nvSpPr>
        <p:spPr>
          <a:xfrm>
            <a:off x="2721757" y="4353245"/>
            <a:ext cx="16322" cy="29748"/>
          </a:xfrm>
          <a:custGeom>
            <a:avLst/>
            <a:gdLst/>
            <a:ahLst/>
            <a:cxnLst/>
            <a:rect l="l" t="t" r="r" b="b"/>
            <a:pathLst>
              <a:path w="16322" h="29748">
                <a:moveTo>
                  <a:pt x="5760" y="27828"/>
                </a:moveTo>
                <a:lnTo>
                  <a:pt x="10561" y="25907"/>
                </a:lnTo>
                <a:lnTo>
                  <a:pt x="12481" y="22067"/>
                </a:lnTo>
                <a:lnTo>
                  <a:pt x="15361" y="19187"/>
                </a:lnTo>
                <a:lnTo>
                  <a:pt x="16322" y="15361"/>
                </a:lnTo>
                <a:lnTo>
                  <a:pt x="16322" y="8625"/>
                </a:lnTo>
                <a:lnTo>
                  <a:pt x="15361" y="5745"/>
                </a:lnTo>
                <a:lnTo>
                  <a:pt x="13441" y="3840"/>
                </a:lnTo>
                <a:lnTo>
                  <a:pt x="11521" y="960"/>
                </a:lnTo>
                <a:lnTo>
                  <a:pt x="9601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1904"/>
                </a:lnTo>
                <a:lnTo>
                  <a:pt x="960" y="3840"/>
                </a:lnTo>
                <a:lnTo>
                  <a:pt x="0" y="4800"/>
                </a:lnTo>
                <a:lnTo>
                  <a:pt x="0" y="8625"/>
                </a:lnTo>
                <a:lnTo>
                  <a:pt x="960" y="10546"/>
                </a:lnTo>
                <a:lnTo>
                  <a:pt x="1920" y="11521"/>
                </a:lnTo>
                <a:lnTo>
                  <a:pt x="2880" y="12466"/>
                </a:lnTo>
                <a:lnTo>
                  <a:pt x="8641" y="12466"/>
                </a:lnTo>
                <a:lnTo>
                  <a:pt x="9601" y="11521"/>
                </a:lnTo>
                <a:lnTo>
                  <a:pt x="11521" y="11521"/>
                </a:lnTo>
                <a:lnTo>
                  <a:pt x="12481" y="12466"/>
                </a:lnTo>
                <a:lnTo>
                  <a:pt x="12481" y="16306"/>
                </a:lnTo>
                <a:lnTo>
                  <a:pt x="11521" y="19187"/>
                </a:lnTo>
                <a:lnTo>
                  <a:pt x="8641" y="22067"/>
                </a:lnTo>
                <a:lnTo>
                  <a:pt x="6720" y="23987"/>
                </a:lnTo>
                <a:lnTo>
                  <a:pt x="3840" y="25907"/>
                </a:lnTo>
                <a:lnTo>
                  <a:pt x="0" y="27828"/>
                </a:lnTo>
                <a:lnTo>
                  <a:pt x="0" y="29748"/>
                </a:lnTo>
                <a:lnTo>
                  <a:pt x="5760" y="27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1" name="object 361"/>
          <p:cNvSpPr/>
          <p:nvPr/>
        </p:nvSpPr>
        <p:spPr>
          <a:xfrm>
            <a:off x="3616452" y="4289877"/>
            <a:ext cx="56631" cy="41285"/>
          </a:xfrm>
          <a:custGeom>
            <a:avLst/>
            <a:gdLst/>
            <a:ahLst/>
            <a:cxnLst/>
            <a:rect l="l" t="t" r="r" b="b"/>
            <a:pathLst>
              <a:path w="56631" h="41285">
                <a:moveTo>
                  <a:pt x="2880" y="1920"/>
                </a:moveTo>
                <a:lnTo>
                  <a:pt x="5760" y="1920"/>
                </a:lnTo>
                <a:lnTo>
                  <a:pt x="7680" y="2880"/>
                </a:lnTo>
                <a:lnTo>
                  <a:pt x="8641" y="4800"/>
                </a:lnTo>
                <a:lnTo>
                  <a:pt x="9601" y="5760"/>
                </a:lnTo>
                <a:lnTo>
                  <a:pt x="10561" y="8641"/>
                </a:lnTo>
                <a:lnTo>
                  <a:pt x="21122" y="5760"/>
                </a:lnTo>
                <a:lnTo>
                  <a:pt x="24002" y="4800"/>
                </a:lnTo>
                <a:lnTo>
                  <a:pt x="30708" y="4800"/>
                </a:lnTo>
                <a:lnTo>
                  <a:pt x="33588" y="5760"/>
                </a:lnTo>
                <a:lnTo>
                  <a:pt x="36469" y="6720"/>
                </a:lnTo>
                <a:lnTo>
                  <a:pt x="38389" y="8641"/>
                </a:lnTo>
                <a:lnTo>
                  <a:pt x="40309" y="10561"/>
                </a:lnTo>
                <a:lnTo>
                  <a:pt x="42230" y="13441"/>
                </a:lnTo>
                <a:lnTo>
                  <a:pt x="43190" y="15361"/>
                </a:lnTo>
                <a:lnTo>
                  <a:pt x="44150" y="19202"/>
                </a:lnTo>
                <a:lnTo>
                  <a:pt x="44150" y="26883"/>
                </a:lnTo>
                <a:lnTo>
                  <a:pt x="42230" y="30723"/>
                </a:lnTo>
                <a:lnTo>
                  <a:pt x="39349" y="33604"/>
                </a:lnTo>
                <a:lnTo>
                  <a:pt x="36469" y="36484"/>
                </a:lnTo>
                <a:lnTo>
                  <a:pt x="33588" y="37444"/>
                </a:lnTo>
                <a:lnTo>
                  <a:pt x="27843" y="37444"/>
                </a:lnTo>
                <a:lnTo>
                  <a:pt x="27843" y="41285"/>
                </a:lnTo>
                <a:lnTo>
                  <a:pt x="40309" y="41285"/>
                </a:lnTo>
                <a:lnTo>
                  <a:pt x="46070" y="39364"/>
                </a:lnTo>
                <a:lnTo>
                  <a:pt x="49911" y="35524"/>
                </a:lnTo>
                <a:lnTo>
                  <a:pt x="54711" y="31683"/>
                </a:lnTo>
                <a:lnTo>
                  <a:pt x="56631" y="26883"/>
                </a:lnTo>
                <a:lnTo>
                  <a:pt x="56631" y="16322"/>
                </a:lnTo>
                <a:lnTo>
                  <a:pt x="54711" y="12481"/>
                </a:lnTo>
                <a:lnTo>
                  <a:pt x="52791" y="9601"/>
                </a:lnTo>
                <a:lnTo>
                  <a:pt x="49911" y="5760"/>
                </a:lnTo>
                <a:lnTo>
                  <a:pt x="46070" y="3840"/>
                </a:lnTo>
                <a:lnTo>
                  <a:pt x="42230" y="2880"/>
                </a:lnTo>
                <a:lnTo>
                  <a:pt x="38389" y="960"/>
                </a:lnTo>
                <a:lnTo>
                  <a:pt x="33588" y="0"/>
                </a:ln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2" name="object 362"/>
          <p:cNvSpPr/>
          <p:nvPr/>
        </p:nvSpPr>
        <p:spPr>
          <a:xfrm>
            <a:off x="3616452" y="4295637"/>
            <a:ext cx="31683" cy="69128"/>
          </a:xfrm>
          <a:custGeom>
            <a:avLst/>
            <a:gdLst/>
            <a:ahLst/>
            <a:cxnLst/>
            <a:rect l="l" t="t" r="r" b="b"/>
            <a:pathLst>
              <a:path w="31683" h="69128">
                <a:moveTo>
                  <a:pt x="25908" y="31683"/>
                </a:moveTo>
                <a:lnTo>
                  <a:pt x="23027" y="31683"/>
                </a:lnTo>
                <a:lnTo>
                  <a:pt x="21122" y="30723"/>
                </a:lnTo>
                <a:lnTo>
                  <a:pt x="21122" y="0"/>
                </a:lnTo>
                <a:lnTo>
                  <a:pt x="10561" y="2880"/>
                </a:lnTo>
                <a:lnTo>
                  <a:pt x="10561" y="60472"/>
                </a:lnTo>
                <a:lnTo>
                  <a:pt x="9601" y="62407"/>
                </a:lnTo>
                <a:lnTo>
                  <a:pt x="9601" y="63352"/>
                </a:lnTo>
                <a:lnTo>
                  <a:pt x="7680" y="66233"/>
                </a:lnTo>
                <a:lnTo>
                  <a:pt x="5760" y="67193"/>
                </a:lnTo>
                <a:lnTo>
                  <a:pt x="0" y="67193"/>
                </a:lnTo>
                <a:lnTo>
                  <a:pt x="0" y="69128"/>
                </a:lnTo>
                <a:lnTo>
                  <a:pt x="31683" y="69128"/>
                </a:lnTo>
                <a:lnTo>
                  <a:pt x="31683" y="67193"/>
                </a:lnTo>
                <a:lnTo>
                  <a:pt x="25908" y="67193"/>
                </a:lnTo>
                <a:lnTo>
                  <a:pt x="24002" y="66233"/>
                </a:lnTo>
                <a:lnTo>
                  <a:pt x="22067" y="64312"/>
                </a:lnTo>
                <a:lnTo>
                  <a:pt x="21122" y="63352"/>
                </a:lnTo>
                <a:lnTo>
                  <a:pt x="21122" y="34564"/>
                </a:lnTo>
                <a:lnTo>
                  <a:pt x="25908" y="34564"/>
                </a:lnTo>
                <a:lnTo>
                  <a:pt x="27843" y="35524"/>
                </a:lnTo>
                <a:lnTo>
                  <a:pt x="27843" y="31683"/>
                </a:lnTo>
                <a:lnTo>
                  <a:pt x="25908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3" name="object 363"/>
          <p:cNvSpPr/>
          <p:nvPr/>
        </p:nvSpPr>
        <p:spPr>
          <a:xfrm>
            <a:off x="3698046" y="4355150"/>
            <a:ext cx="21122" cy="10561"/>
          </a:xfrm>
          <a:custGeom>
            <a:avLst/>
            <a:gdLst/>
            <a:ahLst/>
            <a:cxnLst/>
            <a:rect l="l" t="t" r="r" b="b"/>
            <a:pathLst>
              <a:path w="21122" h="10561">
                <a:moveTo>
                  <a:pt x="21122" y="0"/>
                </a:moveTo>
                <a:lnTo>
                  <a:pt x="18242" y="2895"/>
                </a:lnTo>
                <a:lnTo>
                  <a:pt x="16322" y="5775"/>
                </a:lnTo>
                <a:lnTo>
                  <a:pt x="13441" y="6720"/>
                </a:lnTo>
                <a:lnTo>
                  <a:pt x="4800" y="6720"/>
                </a:lnTo>
                <a:lnTo>
                  <a:pt x="960" y="3840"/>
                </a:lnTo>
                <a:lnTo>
                  <a:pt x="0" y="10561"/>
                </a:lnTo>
                <a:lnTo>
                  <a:pt x="11521" y="10561"/>
                </a:lnTo>
                <a:lnTo>
                  <a:pt x="16322" y="9616"/>
                </a:lnTo>
                <a:lnTo>
                  <a:pt x="20162" y="7680"/>
                </a:lnTo>
                <a:lnTo>
                  <a:pt x="211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4" name="object 364"/>
          <p:cNvSpPr/>
          <p:nvPr/>
        </p:nvSpPr>
        <p:spPr>
          <a:xfrm>
            <a:off x="3681724" y="4312920"/>
            <a:ext cx="47990" cy="52791"/>
          </a:xfrm>
          <a:custGeom>
            <a:avLst/>
            <a:gdLst/>
            <a:ahLst/>
            <a:cxnLst/>
            <a:rect l="l" t="t" r="r" b="b"/>
            <a:pathLst>
              <a:path w="47990" h="52791">
                <a:moveTo>
                  <a:pt x="960" y="18242"/>
                </a:moveTo>
                <a:lnTo>
                  <a:pt x="0" y="22082"/>
                </a:lnTo>
                <a:lnTo>
                  <a:pt x="0" y="33604"/>
                </a:lnTo>
                <a:lnTo>
                  <a:pt x="1920" y="39349"/>
                </a:lnTo>
                <a:lnTo>
                  <a:pt x="5760" y="44165"/>
                </a:lnTo>
                <a:lnTo>
                  <a:pt x="9601" y="49911"/>
                </a:lnTo>
                <a:lnTo>
                  <a:pt x="16322" y="52791"/>
                </a:lnTo>
                <a:lnTo>
                  <a:pt x="17282" y="46070"/>
                </a:lnTo>
                <a:lnTo>
                  <a:pt x="14401" y="41285"/>
                </a:lnTo>
                <a:lnTo>
                  <a:pt x="11521" y="35509"/>
                </a:lnTo>
                <a:lnTo>
                  <a:pt x="10561" y="29763"/>
                </a:lnTo>
                <a:lnTo>
                  <a:pt x="10561" y="14401"/>
                </a:lnTo>
                <a:lnTo>
                  <a:pt x="11521" y="11521"/>
                </a:lnTo>
                <a:lnTo>
                  <a:pt x="13441" y="8641"/>
                </a:lnTo>
                <a:lnTo>
                  <a:pt x="14401" y="6720"/>
                </a:lnTo>
                <a:lnTo>
                  <a:pt x="16322" y="4800"/>
                </a:lnTo>
                <a:lnTo>
                  <a:pt x="18242" y="3840"/>
                </a:lnTo>
                <a:lnTo>
                  <a:pt x="26883" y="3840"/>
                </a:lnTo>
                <a:lnTo>
                  <a:pt x="29763" y="4800"/>
                </a:lnTo>
                <a:lnTo>
                  <a:pt x="32644" y="8641"/>
                </a:lnTo>
                <a:lnTo>
                  <a:pt x="36484" y="13441"/>
                </a:lnTo>
                <a:lnTo>
                  <a:pt x="38404" y="21122"/>
                </a:lnTo>
                <a:lnTo>
                  <a:pt x="38404" y="36484"/>
                </a:lnTo>
                <a:lnTo>
                  <a:pt x="37444" y="42230"/>
                </a:lnTo>
                <a:lnTo>
                  <a:pt x="36484" y="49911"/>
                </a:lnTo>
                <a:lnTo>
                  <a:pt x="40325" y="47030"/>
                </a:lnTo>
                <a:lnTo>
                  <a:pt x="43205" y="44165"/>
                </a:lnTo>
                <a:lnTo>
                  <a:pt x="45125" y="39349"/>
                </a:lnTo>
                <a:lnTo>
                  <a:pt x="47045" y="34564"/>
                </a:lnTo>
                <a:lnTo>
                  <a:pt x="47990" y="29763"/>
                </a:lnTo>
                <a:lnTo>
                  <a:pt x="47990" y="19202"/>
                </a:lnTo>
                <a:lnTo>
                  <a:pt x="46085" y="13441"/>
                </a:lnTo>
                <a:lnTo>
                  <a:pt x="42245" y="8641"/>
                </a:lnTo>
                <a:lnTo>
                  <a:pt x="38404" y="2880"/>
                </a:lnTo>
                <a:lnTo>
                  <a:pt x="31683" y="0"/>
                </a:lnTo>
                <a:lnTo>
                  <a:pt x="20162" y="0"/>
                </a:lnTo>
                <a:lnTo>
                  <a:pt x="16322" y="960"/>
                </a:lnTo>
                <a:lnTo>
                  <a:pt x="12481" y="2880"/>
                </a:lnTo>
                <a:lnTo>
                  <a:pt x="8641" y="5760"/>
                </a:lnTo>
                <a:lnTo>
                  <a:pt x="5760" y="8641"/>
                </a:lnTo>
                <a:lnTo>
                  <a:pt x="2880" y="13441"/>
                </a:lnTo>
                <a:lnTo>
                  <a:pt x="96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5" name="object 365"/>
          <p:cNvSpPr/>
          <p:nvPr/>
        </p:nvSpPr>
        <p:spPr>
          <a:xfrm>
            <a:off x="3738372" y="4286996"/>
            <a:ext cx="24947" cy="77769"/>
          </a:xfrm>
          <a:custGeom>
            <a:avLst/>
            <a:gdLst/>
            <a:ahLst/>
            <a:cxnLst/>
            <a:rect l="l" t="t" r="r" b="b"/>
            <a:pathLst>
              <a:path w="24947" h="77769">
                <a:moveTo>
                  <a:pt x="14386" y="0"/>
                </a:moveTo>
                <a:lnTo>
                  <a:pt x="0" y="5760"/>
                </a:lnTo>
                <a:lnTo>
                  <a:pt x="960" y="7680"/>
                </a:lnTo>
                <a:lnTo>
                  <a:pt x="1904" y="6720"/>
                </a:lnTo>
                <a:lnTo>
                  <a:pt x="5745" y="6720"/>
                </a:lnTo>
                <a:lnTo>
                  <a:pt x="6705" y="7680"/>
                </a:lnTo>
                <a:lnTo>
                  <a:pt x="7680" y="8641"/>
                </a:lnTo>
                <a:lnTo>
                  <a:pt x="7680" y="71993"/>
                </a:lnTo>
                <a:lnTo>
                  <a:pt x="6705" y="73929"/>
                </a:lnTo>
                <a:lnTo>
                  <a:pt x="5745" y="73929"/>
                </a:lnTo>
                <a:lnTo>
                  <a:pt x="5745" y="74874"/>
                </a:lnTo>
                <a:lnTo>
                  <a:pt x="4785" y="74874"/>
                </a:lnTo>
                <a:lnTo>
                  <a:pt x="2865" y="75834"/>
                </a:lnTo>
                <a:lnTo>
                  <a:pt x="960" y="75834"/>
                </a:lnTo>
                <a:lnTo>
                  <a:pt x="960" y="77769"/>
                </a:lnTo>
                <a:lnTo>
                  <a:pt x="24947" y="77769"/>
                </a:lnTo>
                <a:lnTo>
                  <a:pt x="24947" y="75834"/>
                </a:lnTo>
                <a:lnTo>
                  <a:pt x="23027" y="75834"/>
                </a:lnTo>
                <a:lnTo>
                  <a:pt x="21107" y="74874"/>
                </a:lnTo>
                <a:lnTo>
                  <a:pt x="20147" y="74874"/>
                </a:lnTo>
                <a:lnTo>
                  <a:pt x="19187" y="73929"/>
                </a:lnTo>
                <a:lnTo>
                  <a:pt x="18227" y="72953"/>
                </a:lnTo>
                <a:lnTo>
                  <a:pt x="18227" y="71993"/>
                </a:lnTo>
                <a:lnTo>
                  <a:pt x="17266" y="71048"/>
                </a:lnTo>
                <a:lnTo>
                  <a:pt x="17266" y="0"/>
                </a:lnTo>
                <a:lnTo>
                  <a:pt x="143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6" name="object 366"/>
          <p:cNvSpPr/>
          <p:nvPr/>
        </p:nvSpPr>
        <p:spPr>
          <a:xfrm>
            <a:off x="3770040" y="4336923"/>
            <a:ext cx="13441" cy="35509"/>
          </a:xfrm>
          <a:custGeom>
            <a:avLst/>
            <a:gdLst/>
            <a:ahLst/>
            <a:cxnLst/>
            <a:rect l="l" t="t" r="r" b="b"/>
            <a:pathLst>
              <a:path w="13441" h="35509">
                <a:moveTo>
                  <a:pt x="9601" y="1920"/>
                </a:moveTo>
                <a:lnTo>
                  <a:pt x="8641" y="11506"/>
                </a:lnTo>
                <a:lnTo>
                  <a:pt x="9601" y="9601"/>
                </a:lnTo>
                <a:lnTo>
                  <a:pt x="10561" y="7680"/>
                </a:lnTo>
                <a:lnTo>
                  <a:pt x="13441" y="0"/>
                </a:lnTo>
                <a:lnTo>
                  <a:pt x="9601" y="1920"/>
                </a:lnTo>
                <a:close/>
              </a:path>
              <a:path w="13441" h="35509">
                <a:moveTo>
                  <a:pt x="8641" y="11506"/>
                </a:moveTo>
                <a:lnTo>
                  <a:pt x="9601" y="1920"/>
                </a:lnTo>
                <a:lnTo>
                  <a:pt x="5760" y="4800"/>
                </a:lnTo>
                <a:lnTo>
                  <a:pt x="2880" y="6720"/>
                </a:lnTo>
                <a:lnTo>
                  <a:pt x="1920" y="9601"/>
                </a:lnTo>
                <a:lnTo>
                  <a:pt x="0" y="11506"/>
                </a:lnTo>
                <a:lnTo>
                  <a:pt x="0" y="19187"/>
                </a:lnTo>
                <a:lnTo>
                  <a:pt x="960" y="23027"/>
                </a:lnTo>
                <a:lnTo>
                  <a:pt x="2880" y="24947"/>
                </a:lnTo>
                <a:lnTo>
                  <a:pt x="5760" y="27843"/>
                </a:lnTo>
                <a:lnTo>
                  <a:pt x="8641" y="28788"/>
                </a:lnTo>
                <a:lnTo>
                  <a:pt x="14401" y="28788"/>
                </a:lnTo>
                <a:lnTo>
                  <a:pt x="16322" y="27843"/>
                </a:lnTo>
                <a:lnTo>
                  <a:pt x="18242" y="26868"/>
                </a:lnTo>
                <a:lnTo>
                  <a:pt x="19202" y="26868"/>
                </a:lnTo>
                <a:lnTo>
                  <a:pt x="23042" y="24002"/>
                </a:lnTo>
                <a:lnTo>
                  <a:pt x="27843" y="20162"/>
                </a:lnTo>
                <a:lnTo>
                  <a:pt x="27843" y="23027"/>
                </a:lnTo>
                <a:lnTo>
                  <a:pt x="28803" y="25908"/>
                </a:lnTo>
                <a:lnTo>
                  <a:pt x="29763" y="26868"/>
                </a:lnTo>
                <a:lnTo>
                  <a:pt x="30723" y="27843"/>
                </a:lnTo>
                <a:lnTo>
                  <a:pt x="31683" y="28788"/>
                </a:lnTo>
                <a:lnTo>
                  <a:pt x="37444" y="28788"/>
                </a:lnTo>
                <a:lnTo>
                  <a:pt x="41285" y="25908"/>
                </a:lnTo>
                <a:lnTo>
                  <a:pt x="45125" y="20162"/>
                </a:lnTo>
                <a:lnTo>
                  <a:pt x="45125" y="17282"/>
                </a:lnTo>
                <a:lnTo>
                  <a:pt x="43205" y="19187"/>
                </a:lnTo>
                <a:lnTo>
                  <a:pt x="42245" y="21122"/>
                </a:lnTo>
                <a:lnTo>
                  <a:pt x="40325" y="21122"/>
                </a:lnTo>
                <a:lnTo>
                  <a:pt x="40325" y="22067"/>
                </a:lnTo>
                <a:lnTo>
                  <a:pt x="39364" y="22067"/>
                </a:lnTo>
                <a:lnTo>
                  <a:pt x="38404" y="21122"/>
                </a:lnTo>
                <a:lnTo>
                  <a:pt x="37444" y="21122"/>
                </a:lnTo>
                <a:lnTo>
                  <a:pt x="37444" y="18227"/>
                </a:lnTo>
                <a:lnTo>
                  <a:pt x="36484" y="15346"/>
                </a:lnTo>
                <a:lnTo>
                  <a:pt x="36484" y="-15361"/>
                </a:lnTo>
                <a:lnTo>
                  <a:pt x="35524" y="-16322"/>
                </a:lnTo>
                <a:lnTo>
                  <a:pt x="34564" y="-19202"/>
                </a:lnTo>
                <a:lnTo>
                  <a:pt x="33604" y="-21122"/>
                </a:lnTo>
                <a:lnTo>
                  <a:pt x="30723" y="-22082"/>
                </a:lnTo>
                <a:lnTo>
                  <a:pt x="27843" y="-23042"/>
                </a:lnTo>
                <a:lnTo>
                  <a:pt x="24963" y="-24002"/>
                </a:lnTo>
                <a:lnTo>
                  <a:pt x="14401" y="-24002"/>
                </a:lnTo>
                <a:lnTo>
                  <a:pt x="9601" y="-23042"/>
                </a:lnTo>
                <a:lnTo>
                  <a:pt x="6720" y="-20162"/>
                </a:lnTo>
                <a:lnTo>
                  <a:pt x="3840" y="-17282"/>
                </a:lnTo>
                <a:lnTo>
                  <a:pt x="1920" y="-14401"/>
                </a:lnTo>
                <a:lnTo>
                  <a:pt x="1920" y="-8641"/>
                </a:lnTo>
                <a:lnTo>
                  <a:pt x="2880" y="-7680"/>
                </a:lnTo>
                <a:lnTo>
                  <a:pt x="3840" y="-6720"/>
                </a:lnTo>
                <a:lnTo>
                  <a:pt x="4800" y="-5760"/>
                </a:lnTo>
                <a:lnTo>
                  <a:pt x="7680" y="-5760"/>
                </a:lnTo>
                <a:lnTo>
                  <a:pt x="8641" y="-6720"/>
                </a:lnTo>
                <a:lnTo>
                  <a:pt x="9601" y="-7680"/>
                </a:lnTo>
                <a:lnTo>
                  <a:pt x="10561" y="-8641"/>
                </a:lnTo>
                <a:lnTo>
                  <a:pt x="11521" y="-9601"/>
                </a:lnTo>
                <a:lnTo>
                  <a:pt x="11521" y="-11521"/>
                </a:lnTo>
                <a:lnTo>
                  <a:pt x="10561" y="-14401"/>
                </a:lnTo>
                <a:lnTo>
                  <a:pt x="10561" y="-16322"/>
                </a:lnTo>
                <a:lnTo>
                  <a:pt x="11521" y="-17282"/>
                </a:lnTo>
                <a:lnTo>
                  <a:pt x="13441" y="-19202"/>
                </a:lnTo>
                <a:lnTo>
                  <a:pt x="14401" y="-20162"/>
                </a:lnTo>
                <a:lnTo>
                  <a:pt x="16322" y="-21122"/>
                </a:lnTo>
                <a:lnTo>
                  <a:pt x="22082" y="-21122"/>
                </a:lnTo>
                <a:lnTo>
                  <a:pt x="24002" y="-20162"/>
                </a:lnTo>
                <a:lnTo>
                  <a:pt x="25923" y="-18242"/>
                </a:lnTo>
                <a:lnTo>
                  <a:pt x="26883" y="-16322"/>
                </a:lnTo>
                <a:lnTo>
                  <a:pt x="27843" y="-12481"/>
                </a:lnTo>
                <a:lnTo>
                  <a:pt x="27843" y="-5760"/>
                </a:lnTo>
                <a:lnTo>
                  <a:pt x="19202" y="-2880"/>
                </a:lnTo>
                <a:lnTo>
                  <a:pt x="13441" y="0"/>
                </a:lnTo>
                <a:lnTo>
                  <a:pt x="10561" y="7680"/>
                </a:lnTo>
                <a:lnTo>
                  <a:pt x="12481" y="5760"/>
                </a:lnTo>
                <a:lnTo>
                  <a:pt x="14401" y="3840"/>
                </a:lnTo>
                <a:lnTo>
                  <a:pt x="17282" y="1920"/>
                </a:lnTo>
                <a:lnTo>
                  <a:pt x="19202" y="944"/>
                </a:lnTo>
                <a:lnTo>
                  <a:pt x="22082" y="0"/>
                </a:lnTo>
                <a:lnTo>
                  <a:pt x="27843" y="-1920"/>
                </a:lnTo>
                <a:lnTo>
                  <a:pt x="27843" y="17282"/>
                </a:lnTo>
                <a:lnTo>
                  <a:pt x="23042" y="20162"/>
                </a:lnTo>
                <a:lnTo>
                  <a:pt x="19202" y="22067"/>
                </a:lnTo>
                <a:lnTo>
                  <a:pt x="14401" y="22067"/>
                </a:lnTo>
                <a:lnTo>
                  <a:pt x="13441" y="21122"/>
                </a:lnTo>
                <a:lnTo>
                  <a:pt x="11521" y="20162"/>
                </a:lnTo>
                <a:lnTo>
                  <a:pt x="9601" y="18227"/>
                </a:lnTo>
                <a:lnTo>
                  <a:pt x="8641" y="15346"/>
                </a:lnTo>
                <a:lnTo>
                  <a:pt x="8641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7" name="object 367"/>
          <p:cNvSpPr/>
          <p:nvPr/>
        </p:nvSpPr>
        <p:spPr>
          <a:xfrm>
            <a:off x="3817086" y="4312920"/>
            <a:ext cx="54711" cy="51846"/>
          </a:xfrm>
          <a:custGeom>
            <a:avLst/>
            <a:gdLst/>
            <a:ahLst/>
            <a:cxnLst/>
            <a:rect l="l" t="t" r="r" b="b"/>
            <a:pathLst>
              <a:path w="54711" h="51846">
                <a:moveTo>
                  <a:pt x="24947" y="51846"/>
                </a:moveTo>
                <a:lnTo>
                  <a:pt x="24947" y="49911"/>
                </a:lnTo>
                <a:lnTo>
                  <a:pt x="23042" y="49911"/>
                </a:lnTo>
                <a:lnTo>
                  <a:pt x="21107" y="48950"/>
                </a:lnTo>
                <a:lnTo>
                  <a:pt x="20162" y="48950"/>
                </a:lnTo>
                <a:lnTo>
                  <a:pt x="19202" y="48005"/>
                </a:lnTo>
                <a:lnTo>
                  <a:pt x="18227" y="48005"/>
                </a:lnTo>
                <a:lnTo>
                  <a:pt x="17266" y="46070"/>
                </a:lnTo>
                <a:lnTo>
                  <a:pt x="17266" y="13441"/>
                </a:lnTo>
                <a:lnTo>
                  <a:pt x="21107" y="8641"/>
                </a:lnTo>
                <a:lnTo>
                  <a:pt x="25908" y="6720"/>
                </a:lnTo>
                <a:lnTo>
                  <a:pt x="32628" y="6720"/>
                </a:lnTo>
                <a:lnTo>
                  <a:pt x="34549" y="7680"/>
                </a:lnTo>
                <a:lnTo>
                  <a:pt x="36469" y="9601"/>
                </a:lnTo>
                <a:lnTo>
                  <a:pt x="37429" y="11521"/>
                </a:lnTo>
                <a:lnTo>
                  <a:pt x="38389" y="15361"/>
                </a:lnTo>
                <a:lnTo>
                  <a:pt x="38389" y="43190"/>
                </a:lnTo>
                <a:lnTo>
                  <a:pt x="37429" y="45125"/>
                </a:lnTo>
                <a:lnTo>
                  <a:pt x="37429" y="47030"/>
                </a:lnTo>
                <a:lnTo>
                  <a:pt x="36469" y="48005"/>
                </a:lnTo>
                <a:lnTo>
                  <a:pt x="35509" y="48950"/>
                </a:lnTo>
                <a:lnTo>
                  <a:pt x="34549" y="48950"/>
                </a:lnTo>
                <a:lnTo>
                  <a:pt x="33588" y="49911"/>
                </a:lnTo>
                <a:lnTo>
                  <a:pt x="29748" y="49911"/>
                </a:lnTo>
                <a:lnTo>
                  <a:pt x="29748" y="51846"/>
                </a:lnTo>
                <a:lnTo>
                  <a:pt x="54711" y="51846"/>
                </a:lnTo>
                <a:lnTo>
                  <a:pt x="54711" y="49911"/>
                </a:lnTo>
                <a:lnTo>
                  <a:pt x="51831" y="49911"/>
                </a:lnTo>
                <a:lnTo>
                  <a:pt x="50871" y="48950"/>
                </a:lnTo>
                <a:lnTo>
                  <a:pt x="49911" y="48950"/>
                </a:lnTo>
                <a:lnTo>
                  <a:pt x="48950" y="48005"/>
                </a:lnTo>
                <a:lnTo>
                  <a:pt x="47990" y="48005"/>
                </a:lnTo>
                <a:lnTo>
                  <a:pt x="47990" y="47030"/>
                </a:lnTo>
                <a:lnTo>
                  <a:pt x="47030" y="45125"/>
                </a:lnTo>
                <a:lnTo>
                  <a:pt x="47030" y="10561"/>
                </a:lnTo>
                <a:lnTo>
                  <a:pt x="46070" y="8641"/>
                </a:lnTo>
                <a:lnTo>
                  <a:pt x="44150" y="5760"/>
                </a:lnTo>
                <a:lnTo>
                  <a:pt x="43190" y="2880"/>
                </a:lnTo>
                <a:lnTo>
                  <a:pt x="41269" y="1920"/>
                </a:lnTo>
                <a:lnTo>
                  <a:pt x="39349" y="960"/>
                </a:lnTo>
                <a:lnTo>
                  <a:pt x="36469" y="0"/>
                </a:lnTo>
                <a:lnTo>
                  <a:pt x="28788" y="0"/>
                </a:lnTo>
                <a:lnTo>
                  <a:pt x="23042" y="3840"/>
                </a:lnTo>
                <a:lnTo>
                  <a:pt x="17266" y="10561"/>
                </a:lnTo>
                <a:lnTo>
                  <a:pt x="17266" y="0"/>
                </a:lnTo>
                <a:lnTo>
                  <a:pt x="14386" y="0"/>
                </a:lnTo>
                <a:lnTo>
                  <a:pt x="0" y="5760"/>
                </a:lnTo>
                <a:lnTo>
                  <a:pt x="0" y="7680"/>
                </a:lnTo>
                <a:lnTo>
                  <a:pt x="6705" y="7680"/>
                </a:lnTo>
                <a:lnTo>
                  <a:pt x="6705" y="8641"/>
                </a:lnTo>
                <a:lnTo>
                  <a:pt x="7680" y="9601"/>
                </a:lnTo>
                <a:lnTo>
                  <a:pt x="7680" y="46070"/>
                </a:lnTo>
                <a:lnTo>
                  <a:pt x="6705" y="48005"/>
                </a:lnTo>
                <a:lnTo>
                  <a:pt x="5760" y="48950"/>
                </a:lnTo>
                <a:lnTo>
                  <a:pt x="3840" y="49911"/>
                </a:lnTo>
                <a:lnTo>
                  <a:pt x="0" y="49911"/>
                </a:lnTo>
                <a:lnTo>
                  <a:pt x="0" y="51846"/>
                </a:lnTo>
                <a:lnTo>
                  <a:pt x="24947" y="51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8" name="object 368"/>
          <p:cNvSpPr/>
          <p:nvPr/>
        </p:nvSpPr>
        <p:spPr>
          <a:xfrm>
            <a:off x="3885239" y="4312920"/>
            <a:ext cx="7680" cy="17282"/>
          </a:xfrm>
          <a:custGeom>
            <a:avLst/>
            <a:gdLst/>
            <a:ahLst/>
            <a:cxnLst/>
            <a:rect l="l" t="t" r="r" b="b"/>
            <a:pathLst>
              <a:path w="7680" h="17282">
                <a:moveTo>
                  <a:pt x="1920" y="11521"/>
                </a:moveTo>
                <a:lnTo>
                  <a:pt x="4800" y="7680"/>
                </a:lnTo>
                <a:lnTo>
                  <a:pt x="7680" y="0"/>
                </a:lnTo>
                <a:lnTo>
                  <a:pt x="960" y="2880"/>
                </a:lnTo>
                <a:lnTo>
                  <a:pt x="0" y="17282"/>
                </a:lnTo>
                <a:lnTo>
                  <a:pt x="1920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9" name="object 369"/>
          <p:cNvSpPr/>
          <p:nvPr/>
        </p:nvSpPr>
        <p:spPr>
          <a:xfrm>
            <a:off x="3875638" y="4286996"/>
            <a:ext cx="52791" cy="78714"/>
          </a:xfrm>
          <a:custGeom>
            <a:avLst/>
            <a:gdLst/>
            <a:ahLst/>
            <a:cxnLst/>
            <a:rect l="l" t="t" r="r" b="b"/>
            <a:pathLst>
              <a:path w="52791" h="78714">
                <a:moveTo>
                  <a:pt x="44165" y="0"/>
                </a:moveTo>
                <a:lnTo>
                  <a:pt x="41285" y="0"/>
                </a:lnTo>
                <a:lnTo>
                  <a:pt x="26883" y="5760"/>
                </a:lnTo>
                <a:lnTo>
                  <a:pt x="26883" y="7680"/>
                </a:lnTo>
                <a:lnTo>
                  <a:pt x="28803" y="6720"/>
                </a:lnTo>
                <a:lnTo>
                  <a:pt x="32644" y="6720"/>
                </a:lnTo>
                <a:lnTo>
                  <a:pt x="33604" y="7680"/>
                </a:lnTo>
                <a:lnTo>
                  <a:pt x="34564" y="8641"/>
                </a:lnTo>
                <a:lnTo>
                  <a:pt x="34564" y="29763"/>
                </a:lnTo>
                <a:lnTo>
                  <a:pt x="31683" y="26883"/>
                </a:lnTo>
                <a:lnTo>
                  <a:pt x="28803" y="25923"/>
                </a:lnTo>
                <a:lnTo>
                  <a:pt x="17282" y="25923"/>
                </a:lnTo>
                <a:lnTo>
                  <a:pt x="14401" y="33604"/>
                </a:lnTo>
                <a:lnTo>
                  <a:pt x="17282" y="30723"/>
                </a:lnTo>
                <a:lnTo>
                  <a:pt x="20162" y="28803"/>
                </a:lnTo>
                <a:lnTo>
                  <a:pt x="24963" y="28803"/>
                </a:lnTo>
                <a:lnTo>
                  <a:pt x="26883" y="29763"/>
                </a:lnTo>
                <a:lnTo>
                  <a:pt x="28803" y="30723"/>
                </a:lnTo>
                <a:lnTo>
                  <a:pt x="30723" y="31683"/>
                </a:lnTo>
                <a:lnTo>
                  <a:pt x="31683" y="33604"/>
                </a:lnTo>
                <a:lnTo>
                  <a:pt x="32644" y="35524"/>
                </a:lnTo>
                <a:lnTo>
                  <a:pt x="34564" y="37444"/>
                </a:lnTo>
                <a:lnTo>
                  <a:pt x="34564" y="68153"/>
                </a:lnTo>
                <a:lnTo>
                  <a:pt x="31683" y="71048"/>
                </a:lnTo>
                <a:lnTo>
                  <a:pt x="28803" y="72953"/>
                </a:lnTo>
                <a:lnTo>
                  <a:pt x="21122" y="72953"/>
                </a:lnTo>
                <a:lnTo>
                  <a:pt x="17282" y="71048"/>
                </a:lnTo>
                <a:lnTo>
                  <a:pt x="14401" y="67208"/>
                </a:lnTo>
                <a:lnTo>
                  <a:pt x="11521" y="63367"/>
                </a:lnTo>
                <a:lnTo>
                  <a:pt x="9601" y="57607"/>
                </a:lnTo>
                <a:lnTo>
                  <a:pt x="9601" y="43205"/>
                </a:lnTo>
                <a:lnTo>
                  <a:pt x="10561" y="28803"/>
                </a:lnTo>
                <a:lnTo>
                  <a:pt x="6720" y="34564"/>
                </a:lnTo>
                <a:lnTo>
                  <a:pt x="1920" y="40325"/>
                </a:lnTo>
                <a:lnTo>
                  <a:pt x="0" y="47045"/>
                </a:lnTo>
                <a:lnTo>
                  <a:pt x="0" y="61432"/>
                </a:lnTo>
                <a:lnTo>
                  <a:pt x="1920" y="67208"/>
                </a:lnTo>
                <a:lnTo>
                  <a:pt x="5760" y="71993"/>
                </a:lnTo>
                <a:lnTo>
                  <a:pt x="9601" y="76794"/>
                </a:lnTo>
                <a:lnTo>
                  <a:pt x="14401" y="78714"/>
                </a:lnTo>
                <a:lnTo>
                  <a:pt x="25923" y="78714"/>
                </a:lnTo>
                <a:lnTo>
                  <a:pt x="27843" y="77769"/>
                </a:lnTo>
                <a:lnTo>
                  <a:pt x="29763" y="75834"/>
                </a:lnTo>
                <a:lnTo>
                  <a:pt x="32644" y="73929"/>
                </a:lnTo>
                <a:lnTo>
                  <a:pt x="34564" y="71993"/>
                </a:lnTo>
                <a:lnTo>
                  <a:pt x="34564" y="78714"/>
                </a:lnTo>
                <a:lnTo>
                  <a:pt x="37444" y="78714"/>
                </a:lnTo>
                <a:lnTo>
                  <a:pt x="52791" y="72953"/>
                </a:lnTo>
                <a:lnTo>
                  <a:pt x="51846" y="71048"/>
                </a:lnTo>
                <a:lnTo>
                  <a:pt x="49911" y="71993"/>
                </a:lnTo>
                <a:lnTo>
                  <a:pt x="46070" y="71993"/>
                </a:lnTo>
                <a:lnTo>
                  <a:pt x="46070" y="71048"/>
                </a:lnTo>
                <a:lnTo>
                  <a:pt x="45125" y="70088"/>
                </a:lnTo>
                <a:lnTo>
                  <a:pt x="44165" y="68153"/>
                </a:lnTo>
                <a:lnTo>
                  <a:pt x="4416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0" name="object 370"/>
          <p:cNvSpPr/>
          <p:nvPr/>
        </p:nvSpPr>
        <p:spPr>
          <a:xfrm>
            <a:off x="1390275" y="1021186"/>
            <a:ext cx="2879911" cy="3387730"/>
          </a:xfrm>
          <a:custGeom>
            <a:avLst/>
            <a:gdLst/>
            <a:ahLst/>
            <a:cxnLst/>
            <a:rect l="l" t="t" r="r" b="b"/>
            <a:pathLst>
              <a:path w="2879911" h="3387730">
                <a:moveTo>
                  <a:pt x="2879911" y="3385809"/>
                </a:moveTo>
                <a:lnTo>
                  <a:pt x="2879911" y="1904"/>
                </a:lnTo>
                <a:lnTo>
                  <a:pt x="2878959" y="960"/>
                </a:lnTo>
                <a:lnTo>
                  <a:pt x="2875111" y="960"/>
                </a:lnTo>
                <a:lnTo>
                  <a:pt x="2872230" y="3840"/>
                </a:lnTo>
                <a:lnTo>
                  <a:pt x="7679" y="3840"/>
                </a:lnTo>
                <a:lnTo>
                  <a:pt x="3838" y="7680"/>
                </a:lnTo>
                <a:lnTo>
                  <a:pt x="3838" y="960"/>
                </a:lnTo>
                <a:lnTo>
                  <a:pt x="964" y="960"/>
                </a:lnTo>
                <a:lnTo>
                  <a:pt x="964" y="3386773"/>
                </a:lnTo>
                <a:lnTo>
                  <a:pt x="1923" y="3387730"/>
                </a:lnTo>
                <a:lnTo>
                  <a:pt x="2876071" y="3387730"/>
                </a:lnTo>
                <a:lnTo>
                  <a:pt x="7679" y="3383889"/>
                </a:lnTo>
                <a:lnTo>
                  <a:pt x="7679" y="7680"/>
                </a:lnTo>
                <a:lnTo>
                  <a:pt x="2876071" y="7680"/>
                </a:lnTo>
                <a:lnTo>
                  <a:pt x="2877991" y="3387730"/>
                </a:lnTo>
                <a:lnTo>
                  <a:pt x="2879911" y="338580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1" name="object 371"/>
          <p:cNvSpPr/>
          <p:nvPr/>
        </p:nvSpPr>
        <p:spPr>
          <a:xfrm>
            <a:off x="1397954" y="1028867"/>
            <a:ext cx="2868392" cy="3380049"/>
          </a:xfrm>
          <a:custGeom>
            <a:avLst/>
            <a:gdLst/>
            <a:ahLst/>
            <a:cxnLst/>
            <a:rect l="l" t="t" r="r" b="b"/>
            <a:pathLst>
              <a:path w="2868392" h="3380049">
                <a:moveTo>
                  <a:pt x="2868392" y="0"/>
                </a:moveTo>
                <a:lnTo>
                  <a:pt x="2864551" y="0"/>
                </a:lnTo>
                <a:lnTo>
                  <a:pt x="2864551" y="3372368"/>
                </a:lnTo>
                <a:lnTo>
                  <a:pt x="0" y="3372368"/>
                </a:lnTo>
                <a:lnTo>
                  <a:pt x="0" y="3376208"/>
                </a:lnTo>
                <a:lnTo>
                  <a:pt x="2868392" y="3380049"/>
                </a:lnTo>
                <a:lnTo>
                  <a:pt x="2864551" y="3376208"/>
                </a:lnTo>
                <a:lnTo>
                  <a:pt x="2868392" y="3372368"/>
                </a:lnTo>
                <a:lnTo>
                  <a:pt x="2868392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2" name="object 372"/>
          <p:cNvSpPr/>
          <p:nvPr/>
        </p:nvSpPr>
        <p:spPr>
          <a:xfrm>
            <a:off x="1394114" y="1021186"/>
            <a:ext cx="2872232" cy="3380049"/>
          </a:xfrm>
          <a:custGeom>
            <a:avLst/>
            <a:gdLst/>
            <a:ahLst/>
            <a:cxnLst/>
            <a:rect l="l" t="t" r="r" b="b"/>
            <a:pathLst>
              <a:path w="2872232" h="3380049">
                <a:moveTo>
                  <a:pt x="3840" y="3840"/>
                </a:moveTo>
                <a:lnTo>
                  <a:pt x="2868392" y="3840"/>
                </a:lnTo>
                <a:lnTo>
                  <a:pt x="2871272" y="960"/>
                </a:lnTo>
                <a:lnTo>
                  <a:pt x="0" y="960"/>
                </a:lnTo>
                <a:lnTo>
                  <a:pt x="0" y="7680"/>
                </a:lnTo>
                <a:lnTo>
                  <a:pt x="3840" y="384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3" name="object 373"/>
          <p:cNvSpPr/>
          <p:nvPr/>
        </p:nvSpPr>
        <p:spPr>
          <a:xfrm>
            <a:off x="4252904" y="737036"/>
            <a:ext cx="227517" cy="209260"/>
          </a:xfrm>
          <a:custGeom>
            <a:avLst/>
            <a:gdLst/>
            <a:ahLst/>
            <a:cxnLst/>
            <a:rect l="l" t="t" r="r" b="b"/>
            <a:pathLst>
              <a:path w="227517" h="209260">
                <a:moveTo>
                  <a:pt x="960" y="207355"/>
                </a:moveTo>
                <a:lnTo>
                  <a:pt x="960" y="208300"/>
                </a:lnTo>
                <a:lnTo>
                  <a:pt x="3840" y="208300"/>
                </a:lnTo>
                <a:lnTo>
                  <a:pt x="4800" y="209260"/>
                </a:lnTo>
                <a:lnTo>
                  <a:pt x="21122" y="209260"/>
                </a:lnTo>
                <a:lnTo>
                  <a:pt x="23042" y="208300"/>
                </a:lnTo>
                <a:lnTo>
                  <a:pt x="24963" y="208300"/>
                </a:lnTo>
                <a:lnTo>
                  <a:pt x="25923" y="207355"/>
                </a:lnTo>
                <a:lnTo>
                  <a:pt x="25923" y="206380"/>
                </a:lnTo>
                <a:lnTo>
                  <a:pt x="26883" y="206380"/>
                </a:lnTo>
                <a:lnTo>
                  <a:pt x="26883" y="23027"/>
                </a:lnTo>
                <a:lnTo>
                  <a:pt x="97916" y="205419"/>
                </a:lnTo>
                <a:lnTo>
                  <a:pt x="98877" y="206380"/>
                </a:lnTo>
                <a:lnTo>
                  <a:pt x="98877" y="207355"/>
                </a:lnTo>
                <a:lnTo>
                  <a:pt x="99837" y="207355"/>
                </a:lnTo>
                <a:lnTo>
                  <a:pt x="100797" y="208300"/>
                </a:lnTo>
                <a:lnTo>
                  <a:pt x="101757" y="208300"/>
                </a:lnTo>
                <a:lnTo>
                  <a:pt x="102717" y="209260"/>
                </a:lnTo>
                <a:lnTo>
                  <a:pt x="119999" y="209260"/>
                </a:lnTo>
                <a:lnTo>
                  <a:pt x="120959" y="208300"/>
                </a:lnTo>
                <a:lnTo>
                  <a:pt x="122880" y="208300"/>
                </a:lnTo>
                <a:lnTo>
                  <a:pt x="123840" y="207355"/>
                </a:lnTo>
                <a:lnTo>
                  <a:pt x="124800" y="206380"/>
                </a:lnTo>
                <a:lnTo>
                  <a:pt x="125760" y="205419"/>
                </a:lnTo>
                <a:lnTo>
                  <a:pt x="199674" y="23027"/>
                </a:lnTo>
                <a:lnTo>
                  <a:pt x="200634" y="23027"/>
                </a:lnTo>
                <a:lnTo>
                  <a:pt x="200634" y="206380"/>
                </a:lnTo>
                <a:lnTo>
                  <a:pt x="201594" y="207355"/>
                </a:lnTo>
                <a:lnTo>
                  <a:pt x="201594" y="208300"/>
                </a:lnTo>
                <a:lnTo>
                  <a:pt x="204475" y="208300"/>
                </a:lnTo>
                <a:lnTo>
                  <a:pt x="205435" y="209260"/>
                </a:lnTo>
                <a:lnTo>
                  <a:pt x="221757" y="209260"/>
                </a:lnTo>
                <a:lnTo>
                  <a:pt x="223677" y="208300"/>
                </a:lnTo>
                <a:lnTo>
                  <a:pt x="225597" y="208300"/>
                </a:lnTo>
                <a:lnTo>
                  <a:pt x="226557" y="207355"/>
                </a:lnTo>
                <a:lnTo>
                  <a:pt x="226557" y="206380"/>
                </a:lnTo>
                <a:lnTo>
                  <a:pt x="227517" y="205419"/>
                </a:lnTo>
                <a:lnTo>
                  <a:pt x="227517" y="10546"/>
                </a:lnTo>
                <a:lnTo>
                  <a:pt x="226557" y="8641"/>
                </a:lnTo>
                <a:lnTo>
                  <a:pt x="226557" y="6705"/>
                </a:lnTo>
                <a:lnTo>
                  <a:pt x="225597" y="5745"/>
                </a:lnTo>
                <a:lnTo>
                  <a:pt x="224637" y="3840"/>
                </a:lnTo>
                <a:lnTo>
                  <a:pt x="223677" y="2865"/>
                </a:lnTo>
                <a:lnTo>
                  <a:pt x="222717" y="1904"/>
                </a:lnTo>
                <a:lnTo>
                  <a:pt x="221757" y="960"/>
                </a:lnTo>
                <a:lnTo>
                  <a:pt x="219837" y="960"/>
                </a:lnTo>
                <a:lnTo>
                  <a:pt x="218876" y="0"/>
                </a:lnTo>
                <a:lnTo>
                  <a:pt x="192953" y="0"/>
                </a:lnTo>
                <a:lnTo>
                  <a:pt x="191033" y="960"/>
                </a:lnTo>
                <a:lnTo>
                  <a:pt x="188153" y="1904"/>
                </a:lnTo>
                <a:lnTo>
                  <a:pt x="186232" y="2865"/>
                </a:lnTo>
                <a:lnTo>
                  <a:pt x="185272" y="3840"/>
                </a:lnTo>
                <a:lnTo>
                  <a:pt x="183352" y="4800"/>
                </a:lnTo>
                <a:lnTo>
                  <a:pt x="181432" y="6705"/>
                </a:lnTo>
                <a:lnTo>
                  <a:pt x="180472" y="9585"/>
                </a:lnTo>
                <a:lnTo>
                  <a:pt x="178567" y="11521"/>
                </a:lnTo>
                <a:lnTo>
                  <a:pt x="177591" y="14386"/>
                </a:lnTo>
                <a:lnTo>
                  <a:pt x="176631" y="17266"/>
                </a:lnTo>
                <a:lnTo>
                  <a:pt x="113278" y="167990"/>
                </a:lnTo>
                <a:lnTo>
                  <a:pt x="112318" y="167990"/>
                </a:lnTo>
                <a:lnTo>
                  <a:pt x="51846" y="17266"/>
                </a:lnTo>
                <a:lnTo>
                  <a:pt x="50886" y="14386"/>
                </a:lnTo>
                <a:lnTo>
                  <a:pt x="49926" y="11521"/>
                </a:lnTo>
                <a:lnTo>
                  <a:pt x="48966" y="9585"/>
                </a:lnTo>
                <a:lnTo>
                  <a:pt x="47045" y="6705"/>
                </a:lnTo>
                <a:lnTo>
                  <a:pt x="46085" y="5745"/>
                </a:lnTo>
                <a:lnTo>
                  <a:pt x="44165" y="3840"/>
                </a:lnTo>
                <a:lnTo>
                  <a:pt x="42245" y="2865"/>
                </a:lnTo>
                <a:lnTo>
                  <a:pt x="39364" y="1904"/>
                </a:lnTo>
                <a:lnTo>
                  <a:pt x="37444" y="960"/>
                </a:lnTo>
                <a:lnTo>
                  <a:pt x="34564" y="0"/>
                </a:lnTo>
                <a:lnTo>
                  <a:pt x="8641" y="0"/>
                </a:lnTo>
                <a:lnTo>
                  <a:pt x="5760" y="960"/>
                </a:lnTo>
                <a:lnTo>
                  <a:pt x="2880" y="2865"/>
                </a:lnTo>
                <a:lnTo>
                  <a:pt x="960" y="4800"/>
                </a:lnTo>
                <a:lnTo>
                  <a:pt x="0" y="7680"/>
                </a:lnTo>
                <a:lnTo>
                  <a:pt x="0" y="206380"/>
                </a:lnTo>
                <a:lnTo>
                  <a:pt x="960" y="2073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4" name="object 374"/>
          <p:cNvSpPr/>
          <p:nvPr/>
        </p:nvSpPr>
        <p:spPr>
          <a:xfrm>
            <a:off x="4550496" y="910788"/>
            <a:ext cx="7680" cy="37444"/>
          </a:xfrm>
          <a:custGeom>
            <a:avLst/>
            <a:gdLst/>
            <a:ahLst/>
            <a:cxnLst/>
            <a:rect l="l" t="t" r="r" b="b"/>
            <a:pathLst>
              <a:path w="7680" h="37444">
                <a:moveTo>
                  <a:pt x="1920" y="5760"/>
                </a:moveTo>
                <a:lnTo>
                  <a:pt x="0" y="0"/>
                </a:lnTo>
                <a:lnTo>
                  <a:pt x="1920" y="34549"/>
                </a:lnTo>
                <a:lnTo>
                  <a:pt x="7680" y="37444"/>
                </a:lnTo>
                <a:lnTo>
                  <a:pt x="6720" y="10546"/>
                </a:lnTo>
                <a:lnTo>
                  <a:pt x="192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5" name="object 375"/>
          <p:cNvSpPr/>
          <p:nvPr/>
        </p:nvSpPr>
        <p:spPr>
          <a:xfrm>
            <a:off x="4522668" y="788868"/>
            <a:ext cx="119024" cy="160309"/>
          </a:xfrm>
          <a:custGeom>
            <a:avLst/>
            <a:gdLst/>
            <a:ahLst/>
            <a:cxnLst/>
            <a:rect l="l" t="t" r="r" b="b"/>
            <a:pathLst>
              <a:path w="119024" h="160309">
                <a:moveTo>
                  <a:pt x="7665" y="29763"/>
                </a:moveTo>
                <a:lnTo>
                  <a:pt x="7665" y="33604"/>
                </a:lnTo>
                <a:lnTo>
                  <a:pt x="8625" y="34549"/>
                </a:lnTo>
                <a:lnTo>
                  <a:pt x="8625" y="35524"/>
                </a:lnTo>
                <a:lnTo>
                  <a:pt x="9585" y="36484"/>
                </a:lnTo>
                <a:lnTo>
                  <a:pt x="10546" y="36484"/>
                </a:lnTo>
                <a:lnTo>
                  <a:pt x="11506" y="37444"/>
                </a:lnTo>
                <a:lnTo>
                  <a:pt x="13426" y="37444"/>
                </a:lnTo>
                <a:lnTo>
                  <a:pt x="15346" y="36484"/>
                </a:lnTo>
                <a:lnTo>
                  <a:pt x="18227" y="34549"/>
                </a:lnTo>
                <a:lnTo>
                  <a:pt x="21107" y="33604"/>
                </a:lnTo>
                <a:lnTo>
                  <a:pt x="23987" y="31683"/>
                </a:lnTo>
                <a:lnTo>
                  <a:pt x="27828" y="29763"/>
                </a:lnTo>
                <a:lnTo>
                  <a:pt x="32628" y="27843"/>
                </a:lnTo>
                <a:lnTo>
                  <a:pt x="36469" y="25923"/>
                </a:lnTo>
                <a:lnTo>
                  <a:pt x="42230" y="24002"/>
                </a:lnTo>
                <a:lnTo>
                  <a:pt x="47030" y="23042"/>
                </a:lnTo>
                <a:lnTo>
                  <a:pt x="52791" y="22082"/>
                </a:lnTo>
                <a:lnTo>
                  <a:pt x="66233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967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8300" y="33604"/>
                </a:lnTo>
                <a:lnTo>
                  <a:pt x="90236" y="37444"/>
                </a:lnTo>
                <a:lnTo>
                  <a:pt x="91180" y="41269"/>
                </a:lnTo>
                <a:lnTo>
                  <a:pt x="92141" y="46085"/>
                </a:lnTo>
                <a:lnTo>
                  <a:pt x="93116" y="50886"/>
                </a:lnTo>
                <a:lnTo>
                  <a:pt x="93116" y="67193"/>
                </a:lnTo>
                <a:lnTo>
                  <a:pt x="72953" y="67193"/>
                </a:lnTo>
                <a:lnTo>
                  <a:pt x="66918" y="67367"/>
                </a:lnTo>
                <a:lnTo>
                  <a:pt x="54176" y="68803"/>
                </a:lnTo>
                <a:lnTo>
                  <a:pt x="42230" y="71033"/>
                </a:lnTo>
                <a:lnTo>
                  <a:pt x="33588" y="72953"/>
                </a:lnTo>
                <a:lnTo>
                  <a:pt x="25908" y="75834"/>
                </a:lnTo>
                <a:lnTo>
                  <a:pt x="19187" y="79674"/>
                </a:lnTo>
                <a:lnTo>
                  <a:pt x="13426" y="83515"/>
                </a:lnTo>
                <a:lnTo>
                  <a:pt x="8625" y="88315"/>
                </a:lnTo>
                <a:lnTo>
                  <a:pt x="4785" y="94076"/>
                </a:lnTo>
                <a:lnTo>
                  <a:pt x="1905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44" y="128640"/>
                </a:lnTo>
                <a:lnTo>
                  <a:pt x="3825" y="134401"/>
                </a:lnTo>
                <a:lnTo>
                  <a:pt x="5745" y="140147"/>
                </a:lnTo>
                <a:lnTo>
                  <a:pt x="9585" y="144962"/>
                </a:lnTo>
                <a:lnTo>
                  <a:pt x="13426" y="147843"/>
                </a:lnTo>
                <a:lnTo>
                  <a:pt x="18227" y="152643"/>
                </a:lnTo>
                <a:lnTo>
                  <a:pt x="23027" y="154548"/>
                </a:lnTo>
                <a:lnTo>
                  <a:pt x="29748" y="156469"/>
                </a:lnTo>
                <a:lnTo>
                  <a:pt x="27828" y="121919"/>
                </a:lnTo>
                <a:lnTo>
                  <a:pt x="27828" y="105597"/>
                </a:lnTo>
                <a:lnTo>
                  <a:pt x="29748" y="102717"/>
                </a:lnTo>
                <a:lnTo>
                  <a:pt x="31668" y="98877"/>
                </a:lnTo>
                <a:lnTo>
                  <a:pt x="34549" y="95996"/>
                </a:lnTo>
                <a:lnTo>
                  <a:pt x="37429" y="94076"/>
                </a:lnTo>
                <a:lnTo>
                  <a:pt x="41269" y="91196"/>
                </a:lnTo>
                <a:lnTo>
                  <a:pt x="46070" y="90236"/>
                </a:lnTo>
                <a:lnTo>
                  <a:pt x="50871" y="88315"/>
                </a:lnTo>
                <a:lnTo>
                  <a:pt x="56631" y="87355"/>
                </a:lnTo>
                <a:lnTo>
                  <a:pt x="6335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79674" y="130561"/>
                </a:lnTo>
                <a:lnTo>
                  <a:pt x="73914" y="133441"/>
                </a:lnTo>
                <a:lnTo>
                  <a:pt x="68153" y="137281"/>
                </a:lnTo>
                <a:lnTo>
                  <a:pt x="61432" y="139186"/>
                </a:lnTo>
                <a:lnTo>
                  <a:pt x="46070" y="139186"/>
                </a:lnTo>
                <a:lnTo>
                  <a:pt x="39349" y="137281"/>
                </a:lnTo>
                <a:lnTo>
                  <a:pt x="34549" y="132466"/>
                </a:lnTo>
                <a:lnTo>
                  <a:pt x="35509" y="159364"/>
                </a:lnTo>
                <a:lnTo>
                  <a:pt x="43190" y="160309"/>
                </a:lnTo>
                <a:lnTo>
                  <a:pt x="59512" y="160309"/>
                </a:lnTo>
                <a:lnTo>
                  <a:pt x="67193" y="158389"/>
                </a:lnTo>
                <a:lnTo>
                  <a:pt x="74874" y="154548"/>
                </a:lnTo>
                <a:lnTo>
                  <a:pt x="76779" y="153656"/>
                </a:lnTo>
                <a:lnTo>
                  <a:pt x="87438" y="146851"/>
                </a:lnTo>
                <a:lnTo>
                  <a:pt x="96956" y="138242"/>
                </a:lnTo>
                <a:lnTo>
                  <a:pt x="96956" y="155524"/>
                </a:lnTo>
                <a:lnTo>
                  <a:pt x="97917" y="155524"/>
                </a:lnTo>
                <a:lnTo>
                  <a:pt x="98861" y="156469"/>
                </a:lnTo>
                <a:lnTo>
                  <a:pt x="99822" y="157429"/>
                </a:lnTo>
                <a:lnTo>
                  <a:pt x="116144" y="157429"/>
                </a:lnTo>
                <a:lnTo>
                  <a:pt x="117104" y="156469"/>
                </a:lnTo>
                <a:lnTo>
                  <a:pt x="118064" y="155524"/>
                </a:lnTo>
                <a:lnTo>
                  <a:pt x="119024" y="155524"/>
                </a:lnTo>
                <a:lnTo>
                  <a:pt x="119024" y="46085"/>
                </a:lnTo>
                <a:lnTo>
                  <a:pt x="118064" y="38389"/>
                </a:lnTo>
                <a:lnTo>
                  <a:pt x="116144" y="31683"/>
                </a:lnTo>
                <a:lnTo>
                  <a:pt x="114223" y="24963"/>
                </a:lnTo>
                <a:lnTo>
                  <a:pt x="111343" y="19202"/>
                </a:lnTo>
                <a:lnTo>
                  <a:pt x="106542" y="14401"/>
                </a:lnTo>
                <a:lnTo>
                  <a:pt x="101742" y="9601"/>
                </a:lnTo>
                <a:lnTo>
                  <a:pt x="95981" y="6720"/>
                </a:lnTo>
                <a:lnTo>
                  <a:pt x="88300" y="3840"/>
                </a:lnTo>
                <a:lnTo>
                  <a:pt x="76029" y="1135"/>
                </a:lnTo>
                <a:lnTo>
                  <a:pt x="62392" y="0"/>
                </a:lnTo>
                <a:lnTo>
                  <a:pt x="56631" y="0"/>
                </a:lnTo>
                <a:lnTo>
                  <a:pt x="50871" y="960"/>
                </a:lnTo>
                <a:lnTo>
                  <a:pt x="45110" y="1920"/>
                </a:lnTo>
                <a:lnTo>
                  <a:pt x="40309" y="2880"/>
                </a:lnTo>
                <a:lnTo>
                  <a:pt x="34549" y="3840"/>
                </a:lnTo>
                <a:lnTo>
                  <a:pt x="30708" y="5760"/>
                </a:lnTo>
                <a:lnTo>
                  <a:pt x="25908" y="7680"/>
                </a:lnTo>
                <a:lnTo>
                  <a:pt x="21107" y="9601"/>
                </a:lnTo>
                <a:lnTo>
                  <a:pt x="18227" y="11521"/>
                </a:lnTo>
                <a:lnTo>
                  <a:pt x="14386" y="13441"/>
                </a:lnTo>
                <a:lnTo>
                  <a:pt x="11506" y="14401"/>
                </a:lnTo>
                <a:lnTo>
                  <a:pt x="10546" y="16322"/>
                </a:lnTo>
                <a:lnTo>
                  <a:pt x="8625" y="17282"/>
                </a:lnTo>
                <a:lnTo>
                  <a:pt x="7665" y="19202"/>
                </a:lnTo>
                <a:lnTo>
                  <a:pt x="7665" y="22082"/>
                </a:lnTo>
                <a:lnTo>
                  <a:pt x="6720" y="24002"/>
                </a:lnTo>
                <a:lnTo>
                  <a:pt x="6720" y="28803"/>
                </a:lnTo>
                <a:lnTo>
                  <a:pt x="7665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6" name="object 376"/>
          <p:cNvSpPr/>
          <p:nvPr/>
        </p:nvSpPr>
        <p:spPr>
          <a:xfrm>
            <a:off x="4690658" y="788868"/>
            <a:ext cx="125760" cy="157429"/>
          </a:xfrm>
          <a:custGeom>
            <a:avLst/>
            <a:gdLst/>
            <a:ahLst/>
            <a:cxnLst/>
            <a:rect l="l" t="t" r="r" b="b"/>
            <a:pathLst>
              <a:path w="125760" h="157429">
                <a:moveTo>
                  <a:pt x="73460" y="2"/>
                </a:moveTo>
                <a:lnTo>
                  <a:pt x="60852" y="1983"/>
                </a:lnTo>
                <a:lnTo>
                  <a:pt x="48950" y="6720"/>
                </a:lnTo>
                <a:lnTo>
                  <a:pt x="44488" y="9660"/>
                </a:lnTo>
                <a:lnTo>
                  <a:pt x="34628" y="17326"/>
                </a:lnTo>
                <a:lnTo>
                  <a:pt x="24947" y="26883"/>
                </a:lnTo>
                <a:lnTo>
                  <a:pt x="24947" y="6720"/>
                </a:lnTo>
                <a:lnTo>
                  <a:pt x="24002" y="5760"/>
                </a:lnTo>
                <a:lnTo>
                  <a:pt x="24002" y="4800"/>
                </a:lnTo>
                <a:lnTo>
                  <a:pt x="23042" y="3840"/>
                </a:lnTo>
                <a:lnTo>
                  <a:pt x="22067" y="3840"/>
                </a:lnTo>
                <a:lnTo>
                  <a:pt x="21107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6720"/>
                </a:lnTo>
                <a:lnTo>
                  <a:pt x="0" y="6720"/>
                </a:lnTo>
                <a:lnTo>
                  <a:pt x="0" y="153588"/>
                </a:lnTo>
                <a:lnTo>
                  <a:pt x="960" y="154548"/>
                </a:lnTo>
                <a:lnTo>
                  <a:pt x="960" y="155524"/>
                </a:lnTo>
                <a:lnTo>
                  <a:pt x="1920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2067" y="157429"/>
                </a:lnTo>
                <a:lnTo>
                  <a:pt x="23042" y="156469"/>
                </a:lnTo>
                <a:lnTo>
                  <a:pt x="24947" y="156469"/>
                </a:lnTo>
                <a:lnTo>
                  <a:pt x="25907" y="155524"/>
                </a:lnTo>
                <a:lnTo>
                  <a:pt x="26883" y="155524"/>
                </a:lnTo>
                <a:lnTo>
                  <a:pt x="26883" y="51831"/>
                </a:lnTo>
                <a:lnTo>
                  <a:pt x="30257" y="47726"/>
                </a:lnTo>
                <a:lnTo>
                  <a:pt x="39344" y="37961"/>
                </a:lnTo>
                <a:lnTo>
                  <a:pt x="47990" y="30723"/>
                </a:lnTo>
                <a:lnTo>
                  <a:pt x="54711" y="25923"/>
                </a:lnTo>
                <a:lnTo>
                  <a:pt x="61432" y="23042"/>
                </a:lnTo>
                <a:lnTo>
                  <a:pt x="72953" y="23042"/>
                </a:lnTo>
                <a:lnTo>
                  <a:pt x="77754" y="24002"/>
                </a:lnTo>
                <a:lnTo>
                  <a:pt x="81594" y="26883"/>
                </a:lnTo>
                <a:lnTo>
                  <a:pt x="85435" y="28803"/>
                </a:lnTo>
                <a:lnTo>
                  <a:pt x="89275" y="31683"/>
                </a:lnTo>
                <a:lnTo>
                  <a:pt x="91196" y="34549"/>
                </a:lnTo>
                <a:lnTo>
                  <a:pt x="94076" y="38389"/>
                </a:lnTo>
                <a:lnTo>
                  <a:pt x="95996" y="43205"/>
                </a:lnTo>
                <a:lnTo>
                  <a:pt x="96956" y="47990"/>
                </a:lnTo>
                <a:lnTo>
                  <a:pt x="97916" y="52791"/>
                </a:lnTo>
                <a:lnTo>
                  <a:pt x="98877" y="59512"/>
                </a:lnTo>
                <a:lnTo>
                  <a:pt x="98877" y="154548"/>
                </a:lnTo>
                <a:lnTo>
                  <a:pt x="99837" y="155524"/>
                </a:lnTo>
                <a:lnTo>
                  <a:pt x="100797" y="156469"/>
                </a:lnTo>
                <a:lnTo>
                  <a:pt x="101757" y="156469"/>
                </a:lnTo>
                <a:lnTo>
                  <a:pt x="102717" y="157429"/>
                </a:lnTo>
                <a:lnTo>
                  <a:pt x="120959" y="157429"/>
                </a:lnTo>
                <a:lnTo>
                  <a:pt x="121919" y="156469"/>
                </a:lnTo>
                <a:lnTo>
                  <a:pt x="123825" y="156469"/>
                </a:lnTo>
                <a:lnTo>
                  <a:pt x="124800" y="155524"/>
                </a:lnTo>
                <a:lnTo>
                  <a:pt x="125760" y="154548"/>
                </a:lnTo>
                <a:lnTo>
                  <a:pt x="125750" y="62432"/>
                </a:lnTo>
                <a:lnTo>
                  <a:pt x="124948" y="49002"/>
                </a:lnTo>
                <a:lnTo>
                  <a:pt x="122864" y="37444"/>
                </a:lnTo>
                <a:lnTo>
                  <a:pt x="120959" y="30723"/>
                </a:lnTo>
                <a:lnTo>
                  <a:pt x="118079" y="24002"/>
                </a:lnTo>
                <a:lnTo>
                  <a:pt x="114239" y="18242"/>
                </a:lnTo>
                <a:lnTo>
                  <a:pt x="110398" y="13441"/>
                </a:lnTo>
                <a:lnTo>
                  <a:pt x="104637" y="8641"/>
                </a:lnTo>
                <a:lnTo>
                  <a:pt x="97916" y="5760"/>
                </a:lnTo>
                <a:lnTo>
                  <a:pt x="91196" y="1920"/>
                </a:lnTo>
                <a:lnTo>
                  <a:pt x="83515" y="0"/>
                </a:lnTo>
                <a:lnTo>
                  <a:pt x="73460" y="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7" name="object 377"/>
          <p:cNvSpPr/>
          <p:nvPr/>
        </p:nvSpPr>
        <p:spPr>
          <a:xfrm>
            <a:off x="4864409" y="791748"/>
            <a:ext cx="124800" cy="157429"/>
          </a:xfrm>
          <a:custGeom>
            <a:avLst/>
            <a:gdLst/>
            <a:ahLst/>
            <a:cxnLst/>
            <a:rect l="l" t="t" r="r" b="b"/>
            <a:pathLst>
              <a:path w="124800" h="157429">
                <a:moveTo>
                  <a:pt x="105597" y="154548"/>
                </a:moveTo>
                <a:lnTo>
                  <a:pt x="119999" y="154548"/>
                </a:lnTo>
                <a:lnTo>
                  <a:pt x="121920" y="153588"/>
                </a:lnTo>
                <a:lnTo>
                  <a:pt x="123840" y="153588"/>
                </a:lnTo>
                <a:lnTo>
                  <a:pt x="123840" y="152643"/>
                </a:lnTo>
                <a:lnTo>
                  <a:pt x="124800" y="152643"/>
                </a:lnTo>
                <a:lnTo>
                  <a:pt x="124800" y="2880"/>
                </a:lnTo>
                <a:lnTo>
                  <a:pt x="123840" y="2880"/>
                </a:lnTo>
                <a:lnTo>
                  <a:pt x="123840" y="1920"/>
                </a:lnTo>
                <a:lnTo>
                  <a:pt x="122880" y="960"/>
                </a:lnTo>
                <a:lnTo>
                  <a:pt x="121920" y="960"/>
                </a:lnTo>
                <a:lnTo>
                  <a:pt x="120959" y="0"/>
                </a:lnTo>
                <a:lnTo>
                  <a:pt x="103677" y="0"/>
                </a:lnTo>
                <a:lnTo>
                  <a:pt x="101757" y="960"/>
                </a:lnTo>
                <a:lnTo>
                  <a:pt x="100797" y="960"/>
                </a:lnTo>
                <a:lnTo>
                  <a:pt x="99837" y="1920"/>
                </a:lnTo>
                <a:lnTo>
                  <a:pt x="98877" y="1920"/>
                </a:lnTo>
                <a:lnTo>
                  <a:pt x="98877" y="2880"/>
                </a:lnTo>
                <a:lnTo>
                  <a:pt x="97917" y="3840"/>
                </a:lnTo>
                <a:lnTo>
                  <a:pt x="97917" y="106558"/>
                </a:lnTo>
                <a:lnTo>
                  <a:pt x="95247" y="109834"/>
                </a:lnTo>
                <a:lnTo>
                  <a:pt x="85950" y="119367"/>
                </a:lnTo>
                <a:lnTo>
                  <a:pt x="76794" y="126720"/>
                </a:lnTo>
                <a:lnTo>
                  <a:pt x="70073" y="131521"/>
                </a:lnTo>
                <a:lnTo>
                  <a:pt x="63352" y="134401"/>
                </a:lnTo>
                <a:lnTo>
                  <a:pt x="51831" y="134401"/>
                </a:lnTo>
                <a:lnTo>
                  <a:pt x="47030" y="133426"/>
                </a:lnTo>
                <a:lnTo>
                  <a:pt x="39364" y="129585"/>
                </a:lnTo>
                <a:lnTo>
                  <a:pt x="33604" y="122880"/>
                </a:lnTo>
                <a:lnTo>
                  <a:pt x="29763" y="115199"/>
                </a:lnTo>
                <a:lnTo>
                  <a:pt x="27843" y="109438"/>
                </a:lnTo>
                <a:lnTo>
                  <a:pt x="26883" y="104637"/>
                </a:lnTo>
                <a:lnTo>
                  <a:pt x="2688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963" y="960"/>
                </a:lnTo>
                <a:lnTo>
                  <a:pt x="24003" y="960"/>
                </a:lnTo>
                <a:lnTo>
                  <a:pt x="23042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9" y="94921"/>
                </a:lnTo>
                <a:lnTo>
                  <a:pt x="663" y="108401"/>
                </a:lnTo>
                <a:lnTo>
                  <a:pt x="1920" y="119999"/>
                </a:lnTo>
                <a:lnTo>
                  <a:pt x="3840" y="127680"/>
                </a:lnTo>
                <a:lnTo>
                  <a:pt x="6720" y="133426"/>
                </a:lnTo>
                <a:lnTo>
                  <a:pt x="11521" y="139202"/>
                </a:lnTo>
                <a:lnTo>
                  <a:pt x="15361" y="144962"/>
                </a:lnTo>
                <a:lnTo>
                  <a:pt x="20162" y="148803"/>
                </a:lnTo>
                <a:lnTo>
                  <a:pt x="26883" y="152643"/>
                </a:lnTo>
                <a:lnTo>
                  <a:pt x="38284" y="156111"/>
                </a:lnTo>
                <a:lnTo>
                  <a:pt x="51831" y="157429"/>
                </a:lnTo>
                <a:lnTo>
                  <a:pt x="60472" y="157429"/>
                </a:lnTo>
                <a:lnTo>
                  <a:pt x="68153" y="154548"/>
                </a:lnTo>
                <a:lnTo>
                  <a:pt x="75834" y="150708"/>
                </a:lnTo>
                <a:lnTo>
                  <a:pt x="81124" y="147935"/>
                </a:lnTo>
                <a:lnTo>
                  <a:pt x="90866" y="140598"/>
                </a:lnTo>
                <a:lnTo>
                  <a:pt x="100797" y="130561"/>
                </a:lnTo>
                <a:lnTo>
                  <a:pt x="100797" y="152643"/>
                </a:lnTo>
                <a:lnTo>
                  <a:pt x="101757" y="152643"/>
                </a:lnTo>
                <a:lnTo>
                  <a:pt x="101757" y="153588"/>
                </a:lnTo>
                <a:lnTo>
                  <a:pt x="102717" y="153588"/>
                </a:lnTo>
                <a:lnTo>
                  <a:pt x="103677" y="154548"/>
                </a:lnTo>
                <a:lnTo>
                  <a:pt x="105597" y="1545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8" name="object 378"/>
          <p:cNvSpPr/>
          <p:nvPr/>
        </p:nvSpPr>
        <p:spPr>
          <a:xfrm>
            <a:off x="5019918" y="719754"/>
            <a:ext cx="97917" cy="226542"/>
          </a:xfrm>
          <a:custGeom>
            <a:avLst/>
            <a:gdLst/>
            <a:ahLst/>
            <a:cxnLst/>
            <a:rect l="l" t="t" r="r" b="b"/>
            <a:pathLst>
              <a:path w="97917" h="226542">
                <a:moveTo>
                  <a:pt x="89291" y="78714"/>
                </a:moveTo>
                <a:lnTo>
                  <a:pt x="89291" y="75834"/>
                </a:lnTo>
                <a:lnTo>
                  <a:pt x="88315" y="74874"/>
                </a:lnTo>
                <a:lnTo>
                  <a:pt x="88315" y="73914"/>
                </a:lnTo>
                <a:lnTo>
                  <a:pt x="87355" y="73914"/>
                </a:lnTo>
                <a:lnTo>
                  <a:pt x="87355" y="72953"/>
                </a:lnTo>
                <a:lnTo>
                  <a:pt x="52806" y="72953"/>
                </a:lnTo>
                <a:lnTo>
                  <a:pt x="52806" y="45110"/>
                </a:lnTo>
                <a:lnTo>
                  <a:pt x="53766" y="41269"/>
                </a:lnTo>
                <a:lnTo>
                  <a:pt x="54726" y="36469"/>
                </a:lnTo>
                <a:lnTo>
                  <a:pt x="55686" y="32644"/>
                </a:lnTo>
                <a:lnTo>
                  <a:pt x="57607" y="30708"/>
                </a:lnTo>
                <a:lnTo>
                  <a:pt x="59527" y="27828"/>
                </a:lnTo>
                <a:lnTo>
                  <a:pt x="61447" y="25923"/>
                </a:lnTo>
                <a:lnTo>
                  <a:pt x="64328" y="23987"/>
                </a:lnTo>
                <a:lnTo>
                  <a:pt x="67208" y="23027"/>
                </a:lnTo>
                <a:lnTo>
                  <a:pt x="70088" y="22082"/>
                </a:lnTo>
                <a:lnTo>
                  <a:pt x="76794" y="22082"/>
                </a:lnTo>
                <a:lnTo>
                  <a:pt x="79689" y="23027"/>
                </a:lnTo>
                <a:lnTo>
                  <a:pt x="81610" y="23027"/>
                </a:lnTo>
                <a:lnTo>
                  <a:pt x="84475" y="23987"/>
                </a:lnTo>
                <a:lnTo>
                  <a:pt x="86410" y="23987"/>
                </a:lnTo>
                <a:lnTo>
                  <a:pt x="87355" y="24963"/>
                </a:lnTo>
                <a:lnTo>
                  <a:pt x="89291" y="24963"/>
                </a:lnTo>
                <a:lnTo>
                  <a:pt x="91196" y="25923"/>
                </a:lnTo>
                <a:lnTo>
                  <a:pt x="92156" y="25923"/>
                </a:lnTo>
                <a:lnTo>
                  <a:pt x="93131" y="26868"/>
                </a:lnTo>
                <a:lnTo>
                  <a:pt x="95996" y="26868"/>
                </a:lnTo>
                <a:lnTo>
                  <a:pt x="96972" y="25923"/>
                </a:lnTo>
                <a:lnTo>
                  <a:pt x="96972" y="24963"/>
                </a:lnTo>
                <a:lnTo>
                  <a:pt x="97917" y="23987"/>
                </a:lnTo>
                <a:lnTo>
                  <a:pt x="97917" y="9585"/>
                </a:lnTo>
                <a:lnTo>
                  <a:pt x="96972" y="8641"/>
                </a:lnTo>
                <a:lnTo>
                  <a:pt x="96972" y="6720"/>
                </a:lnTo>
                <a:lnTo>
                  <a:pt x="95996" y="6720"/>
                </a:lnTo>
                <a:lnTo>
                  <a:pt x="95996" y="5745"/>
                </a:lnTo>
                <a:lnTo>
                  <a:pt x="95036" y="4800"/>
                </a:lnTo>
                <a:lnTo>
                  <a:pt x="94076" y="3840"/>
                </a:lnTo>
                <a:lnTo>
                  <a:pt x="92156" y="3840"/>
                </a:lnTo>
                <a:lnTo>
                  <a:pt x="89291" y="2880"/>
                </a:lnTo>
                <a:lnTo>
                  <a:pt x="87355" y="1920"/>
                </a:lnTo>
                <a:lnTo>
                  <a:pt x="83515" y="960"/>
                </a:lnTo>
                <a:lnTo>
                  <a:pt x="79689" y="960"/>
                </a:lnTo>
                <a:lnTo>
                  <a:pt x="75849" y="0"/>
                </a:lnTo>
                <a:lnTo>
                  <a:pt x="64328" y="0"/>
                </a:lnTo>
                <a:lnTo>
                  <a:pt x="57607" y="960"/>
                </a:lnTo>
                <a:lnTo>
                  <a:pt x="51846" y="3840"/>
                </a:lnTo>
                <a:lnTo>
                  <a:pt x="46085" y="5745"/>
                </a:lnTo>
                <a:lnTo>
                  <a:pt x="41285" y="9585"/>
                </a:lnTo>
                <a:lnTo>
                  <a:pt x="37444" y="13426"/>
                </a:lnTo>
                <a:lnTo>
                  <a:pt x="33604" y="18242"/>
                </a:lnTo>
                <a:lnTo>
                  <a:pt x="30723" y="23987"/>
                </a:lnTo>
                <a:lnTo>
                  <a:pt x="28803" y="31668"/>
                </a:lnTo>
                <a:lnTo>
                  <a:pt x="26606" y="44250"/>
                </a:lnTo>
                <a:lnTo>
                  <a:pt x="25923" y="57591"/>
                </a:lnTo>
                <a:lnTo>
                  <a:pt x="25923" y="72953"/>
                </a:lnTo>
                <a:lnTo>
                  <a:pt x="2880" y="72953"/>
                </a:lnTo>
                <a:lnTo>
                  <a:pt x="1920" y="73914"/>
                </a:lnTo>
                <a:lnTo>
                  <a:pt x="960" y="74874"/>
                </a:lnTo>
                <a:lnTo>
                  <a:pt x="960" y="75834"/>
                </a:lnTo>
                <a:lnTo>
                  <a:pt x="0" y="77754"/>
                </a:lnTo>
                <a:lnTo>
                  <a:pt x="0" y="90236"/>
                </a:lnTo>
                <a:lnTo>
                  <a:pt x="960" y="92156"/>
                </a:lnTo>
                <a:lnTo>
                  <a:pt x="1920" y="94076"/>
                </a:lnTo>
                <a:lnTo>
                  <a:pt x="3840" y="95036"/>
                </a:lnTo>
                <a:lnTo>
                  <a:pt x="25923" y="95036"/>
                </a:lnTo>
                <a:lnTo>
                  <a:pt x="25923" y="224637"/>
                </a:lnTo>
                <a:lnTo>
                  <a:pt x="26883" y="224637"/>
                </a:lnTo>
                <a:lnTo>
                  <a:pt x="27843" y="225582"/>
                </a:lnTo>
                <a:lnTo>
                  <a:pt x="28803" y="225582"/>
                </a:lnTo>
                <a:lnTo>
                  <a:pt x="29763" y="226542"/>
                </a:lnTo>
                <a:lnTo>
                  <a:pt x="47045" y="226542"/>
                </a:lnTo>
                <a:lnTo>
                  <a:pt x="48966" y="225582"/>
                </a:lnTo>
                <a:lnTo>
                  <a:pt x="50886" y="225582"/>
                </a:lnTo>
                <a:lnTo>
                  <a:pt x="51846" y="224637"/>
                </a:lnTo>
                <a:lnTo>
                  <a:pt x="51846" y="223662"/>
                </a:lnTo>
                <a:lnTo>
                  <a:pt x="52806" y="222702"/>
                </a:lnTo>
                <a:lnTo>
                  <a:pt x="52806" y="95036"/>
                </a:lnTo>
                <a:lnTo>
                  <a:pt x="86410" y="95036"/>
                </a:lnTo>
                <a:lnTo>
                  <a:pt x="87355" y="94076"/>
                </a:lnTo>
                <a:lnTo>
                  <a:pt x="88315" y="92156"/>
                </a:lnTo>
                <a:lnTo>
                  <a:pt x="89291" y="90236"/>
                </a:lnTo>
                <a:lnTo>
                  <a:pt x="90251" y="87355"/>
                </a:lnTo>
                <a:lnTo>
                  <a:pt x="90251" y="79674"/>
                </a:lnTo>
                <a:lnTo>
                  <a:pt x="89291" y="78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9" name="object 379"/>
          <p:cNvSpPr/>
          <p:nvPr/>
        </p:nvSpPr>
        <p:spPr>
          <a:xfrm>
            <a:off x="5123596" y="788868"/>
            <a:ext cx="119039" cy="159364"/>
          </a:xfrm>
          <a:custGeom>
            <a:avLst/>
            <a:gdLst/>
            <a:ahLst/>
            <a:cxnLst/>
            <a:rect l="l" t="t" r="r" b="b"/>
            <a:pathLst>
              <a:path w="119039" h="159364">
                <a:moveTo>
                  <a:pt x="7680" y="19202"/>
                </a:moveTo>
                <a:lnTo>
                  <a:pt x="7680" y="20162"/>
                </a:lnTo>
                <a:lnTo>
                  <a:pt x="6720" y="22082"/>
                </a:lnTo>
                <a:lnTo>
                  <a:pt x="6720" y="29763"/>
                </a:lnTo>
                <a:lnTo>
                  <a:pt x="7680" y="31683"/>
                </a:lnTo>
                <a:lnTo>
                  <a:pt x="7680" y="33604"/>
                </a:lnTo>
                <a:lnTo>
                  <a:pt x="8641" y="34549"/>
                </a:lnTo>
                <a:lnTo>
                  <a:pt x="8641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7444"/>
                </a:lnTo>
                <a:lnTo>
                  <a:pt x="15361" y="36484"/>
                </a:lnTo>
                <a:lnTo>
                  <a:pt x="18242" y="34549"/>
                </a:lnTo>
                <a:lnTo>
                  <a:pt x="21122" y="33604"/>
                </a:lnTo>
                <a:lnTo>
                  <a:pt x="24002" y="31683"/>
                </a:lnTo>
                <a:lnTo>
                  <a:pt x="27843" y="29763"/>
                </a:lnTo>
                <a:lnTo>
                  <a:pt x="31683" y="27843"/>
                </a:lnTo>
                <a:lnTo>
                  <a:pt x="36484" y="25923"/>
                </a:lnTo>
                <a:lnTo>
                  <a:pt x="41285" y="24002"/>
                </a:lnTo>
                <a:lnTo>
                  <a:pt x="47045" y="23042"/>
                </a:lnTo>
                <a:lnTo>
                  <a:pt x="52806" y="22082"/>
                </a:lnTo>
                <a:lnTo>
                  <a:pt x="65288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9689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211" y="41269"/>
                </a:lnTo>
                <a:lnTo>
                  <a:pt x="92156" y="46085"/>
                </a:lnTo>
                <a:lnTo>
                  <a:pt x="93116" y="50886"/>
                </a:lnTo>
                <a:lnTo>
                  <a:pt x="93116" y="67193"/>
                </a:lnTo>
                <a:lnTo>
                  <a:pt x="72969" y="67193"/>
                </a:lnTo>
                <a:lnTo>
                  <a:pt x="66857" y="67367"/>
                </a:lnTo>
                <a:lnTo>
                  <a:pt x="53781" y="68803"/>
                </a:lnTo>
                <a:lnTo>
                  <a:pt x="42245" y="71033"/>
                </a:lnTo>
                <a:lnTo>
                  <a:pt x="33604" y="72953"/>
                </a:lnTo>
                <a:lnTo>
                  <a:pt x="24963" y="75834"/>
                </a:lnTo>
                <a:lnTo>
                  <a:pt x="19202" y="79674"/>
                </a:lnTo>
                <a:lnTo>
                  <a:pt x="12481" y="83515"/>
                </a:lnTo>
                <a:lnTo>
                  <a:pt x="7680" y="88315"/>
                </a:lnTo>
                <a:lnTo>
                  <a:pt x="480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3840" y="134401"/>
                </a:lnTo>
                <a:lnTo>
                  <a:pt x="5760" y="140147"/>
                </a:lnTo>
                <a:lnTo>
                  <a:pt x="9601" y="144962"/>
                </a:lnTo>
                <a:lnTo>
                  <a:pt x="13441" y="147843"/>
                </a:lnTo>
                <a:lnTo>
                  <a:pt x="18242" y="152643"/>
                </a:lnTo>
                <a:lnTo>
                  <a:pt x="23042" y="154548"/>
                </a:lnTo>
                <a:lnTo>
                  <a:pt x="29763" y="156469"/>
                </a:lnTo>
                <a:lnTo>
                  <a:pt x="35524" y="159364"/>
                </a:lnTo>
                <a:lnTo>
                  <a:pt x="29763" y="127680"/>
                </a:lnTo>
                <a:lnTo>
                  <a:pt x="26883" y="121919"/>
                </a:lnTo>
                <a:lnTo>
                  <a:pt x="26883" y="110398"/>
                </a:lnTo>
                <a:lnTo>
                  <a:pt x="2784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3604" y="95996"/>
                </a:lnTo>
                <a:lnTo>
                  <a:pt x="37444" y="94076"/>
                </a:lnTo>
                <a:lnTo>
                  <a:pt x="41285" y="91196"/>
                </a:lnTo>
                <a:lnTo>
                  <a:pt x="45125" y="90236"/>
                </a:lnTo>
                <a:lnTo>
                  <a:pt x="50886" y="88315"/>
                </a:lnTo>
                <a:lnTo>
                  <a:pt x="56647" y="87355"/>
                </a:lnTo>
                <a:lnTo>
                  <a:pt x="62407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79689" y="130561"/>
                </a:lnTo>
                <a:lnTo>
                  <a:pt x="73929" y="133441"/>
                </a:lnTo>
                <a:lnTo>
                  <a:pt x="68168" y="137281"/>
                </a:lnTo>
                <a:lnTo>
                  <a:pt x="61447" y="139186"/>
                </a:lnTo>
                <a:lnTo>
                  <a:pt x="62866" y="158846"/>
                </a:lnTo>
                <a:lnTo>
                  <a:pt x="74874" y="154548"/>
                </a:lnTo>
                <a:lnTo>
                  <a:pt x="75983" y="153980"/>
                </a:lnTo>
                <a:lnTo>
                  <a:pt x="86673" y="147074"/>
                </a:lnTo>
                <a:lnTo>
                  <a:pt x="95996" y="138242"/>
                </a:lnTo>
                <a:lnTo>
                  <a:pt x="95996" y="154548"/>
                </a:lnTo>
                <a:lnTo>
                  <a:pt x="96956" y="155524"/>
                </a:lnTo>
                <a:lnTo>
                  <a:pt x="97916" y="155524"/>
                </a:lnTo>
                <a:lnTo>
                  <a:pt x="97916" y="156469"/>
                </a:lnTo>
                <a:lnTo>
                  <a:pt x="99837" y="157429"/>
                </a:lnTo>
                <a:lnTo>
                  <a:pt x="116159" y="157429"/>
                </a:lnTo>
                <a:lnTo>
                  <a:pt x="117119" y="156469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039" y="46085"/>
                </a:lnTo>
                <a:lnTo>
                  <a:pt x="118079" y="38389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8315" y="3840"/>
                </a:lnTo>
                <a:lnTo>
                  <a:pt x="75439" y="1064"/>
                </a:lnTo>
                <a:lnTo>
                  <a:pt x="61447" y="0"/>
                </a:lnTo>
                <a:lnTo>
                  <a:pt x="56647" y="0"/>
                </a:lnTo>
                <a:lnTo>
                  <a:pt x="50886" y="960"/>
                </a:lnTo>
                <a:lnTo>
                  <a:pt x="45125" y="1920"/>
                </a:lnTo>
                <a:lnTo>
                  <a:pt x="39364" y="2880"/>
                </a:lnTo>
                <a:lnTo>
                  <a:pt x="34564" y="3840"/>
                </a:lnTo>
                <a:lnTo>
                  <a:pt x="29763" y="5760"/>
                </a:lnTo>
                <a:lnTo>
                  <a:pt x="24963" y="7680"/>
                </a:lnTo>
                <a:lnTo>
                  <a:pt x="21122" y="9601"/>
                </a:lnTo>
                <a:lnTo>
                  <a:pt x="18242" y="11521"/>
                </a:lnTo>
                <a:lnTo>
                  <a:pt x="14401" y="13441"/>
                </a:lnTo>
                <a:lnTo>
                  <a:pt x="11521" y="14401"/>
                </a:lnTo>
                <a:lnTo>
                  <a:pt x="10561" y="16322"/>
                </a:lnTo>
                <a:lnTo>
                  <a:pt x="8641" y="17282"/>
                </a:lnTo>
                <a:lnTo>
                  <a:pt x="768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0" name="object 380"/>
          <p:cNvSpPr/>
          <p:nvPr/>
        </p:nvSpPr>
        <p:spPr>
          <a:xfrm>
            <a:off x="5153360" y="916548"/>
            <a:ext cx="33102" cy="32628"/>
          </a:xfrm>
          <a:custGeom>
            <a:avLst/>
            <a:gdLst/>
            <a:ahLst/>
            <a:cxnLst/>
            <a:rect l="l" t="t" r="r" b="b"/>
            <a:pathLst>
              <a:path w="33102" h="32628">
                <a:moveTo>
                  <a:pt x="24963" y="11506"/>
                </a:moveTo>
                <a:lnTo>
                  <a:pt x="16322" y="11506"/>
                </a:lnTo>
                <a:lnTo>
                  <a:pt x="9601" y="9601"/>
                </a:lnTo>
                <a:lnTo>
                  <a:pt x="4800" y="4785"/>
                </a:lnTo>
                <a:lnTo>
                  <a:pt x="0" y="0"/>
                </a:lnTo>
                <a:lnTo>
                  <a:pt x="5760" y="31683"/>
                </a:lnTo>
                <a:lnTo>
                  <a:pt x="12481" y="32628"/>
                </a:lnTo>
                <a:lnTo>
                  <a:pt x="20369" y="32628"/>
                </a:lnTo>
                <a:lnTo>
                  <a:pt x="33102" y="31165"/>
                </a:lnTo>
                <a:lnTo>
                  <a:pt x="31683" y="11506"/>
                </a:lnTo>
                <a:lnTo>
                  <a:pt x="24963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1" name="object 381"/>
          <p:cNvSpPr/>
          <p:nvPr/>
        </p:nvSpPr>
        <p:spPr>
          <a:xfrm>
            <a:off x="5282001" y="789828"/>
            <a:ext cx="114239" cy="159349"/>
          </a:xfrm>
          <a:custGeom>
            <a:avLst/>
            <a:gdLst/>
            <a:ahLst/>
            <a:cxnLst/>
            <a:rect l="l" t="t" r="r" b="b"/>
            <a:pathLst>
              <a:path w="114239" h="159349">
                <a:moveTo>
                  <a:pt x="114239" y="122880"/>
                </a:moveTo>
                <a:lnTo>
                  <a:pt x="113278" y="120959"/>
                </a:lnTo>
                <a:lnTo>
                  <a:pt x="113278" y="119039"/>
                </a:lnTo>
                <a:lnTo>
                  <a:pt x="112303" y="118079"/>
                </a:lnTo>
                <a:lnTo>
                  <a:pt x="111358" y="118079"/>
                </a:lnTo>
                <a:lnTo>
                  <a:pt x="110398" y="117119"/>
                </a:lnTo>
                <a:lnTo>
                  <a:pt x="108463" y="117119"/>
                </a:lnTo>
                <a:lnTo>
                  <a:pt x="106558" y="118079"/>
                </a:lnTo>
                <a:lnTo>
                  <a:pt x="104637" y="119999"/>
                </a:lnTo>
                <a:lnTo>
                  <a:pt x="102717" y="121919"/>
                </a:lnTo>
                <a:lnTo>
                  <a:pt x="99837" y="124800"/>
                </a:lnTo>
                <a:lnTo>
                  <a:pt x="95996" y="126720"/>
                </a:lnTo>
                <a:lnTo>
                  <a:pt x="92156" y="128640"/>
                </a:lnTo>
                <a:lnTo>
                  <a:pt x="88315" y="131505"/>
                </a:lnTo>
                <a:lnTo>
                  <a:pt x="84475" y="133441"/>
                </a:lnTo>
                <a:lnTo>
                  <a:pt x="79674" y="135346"/>
                </a:lnTo>
                <a:lnTo>
                  <a:pt x="73913" y="136321"/>
                </a:lnTo>
                <a:lnTo>
                  <a:pt x="61432" y="136321"/>
                </a:lnTo>
                <a:lnTo>
                  <a:pt x="55671" y="134401"/>
                </a:lnTo>
                <a:lnTo>
                  <a:pt x="50871" y="132481"/>
                </a:lnTo>
                <a:lnTo>
                  <a:pt x="45110" y="130561"/>
                </a:lnTo>
                <a:lnTo>
                  <a:pt x="41269" y="126720"/>
                </a:lnTo>
                <a:lnTo>
                  <a:pt x="38389" y="121919"/>
                </a:lnTo>
                <a:lnTo>
                  <a:pt x="34549" y="117119"/>
                </a:lnTo>
                <a:lnTo>
                  <a:pt x="31668" y="111358"/>
                </a:lnTo>
                <a:lnTo>
                  <a:pt x="29748" y="104637"/>
                </a:lnTo>
                <a:lnTo>
                  <a:pt x="27828" y="96956"/>
                </a:lnTo>
                <a:lnTo>
                  <a:pt x="27828" y="79674"/>
                </a:lnTo>
                <a:lnTo>
                  <a:pt x="27998" y="72004"/>
                </a:lnTo>
                <a:lnTo>
                  <a:pt x="29474" y="58058"/>
                </a:lnTo>
                <a:lnTo>
                  <a:pt x="32575" y="46352"/>
                </a:lnTo>
                <a:lnTo>
                  <a:pt x="37429" y="36484"/>
                </a:lnTo>
                <a:lnTo>
                  <a:pt x="42698" y="30581"/>
                </a:lnTo>
                <a:lnTo>
                  <a:pt x="53769" y="24207"/>
                </a:lnTo>
                <a:lnTo>
                  <a:pt x="67193" y="22082"/>
                </a:lnTo>
                <a:lnTo>
                  <a:pt x="73913" y="22082"/>
                </a:lnTo>
                <a:lnTo>
                  <a:pt x="78714" y="23042"/>
                </a:lnTo>
                <a:lnTo>
                  <a:pt x="83515" y="24963"/>
                </a:lnTo>
                <a:lnTo>
                  <a:pt x="88315" y="26883"/>
                </a:lnTo>
                <a:lnTo>
                  <a:pt x="92156" y="28803"/>
                </a:lnTo>
                <a:lnTo>
                  <a:pt x="95036" y="30723"/>
                </a:lnTo>
                <a:lnTo>
                  <a:pt x="98877" y="32644"/>
                </a:lnTo>
                <a:lnTo>
                  <a:pt x="100797" y="34564"/>
                </a:lnTo>
                <a:lnTo>
                  <a:pt x="102717" y="36484"/>
                </a:lnTo>
                <a:lnTo>
                  <a:pt x="105597" y="38404"/>
                </a:lnTo>
                <a:lnTo>
                  <a:pt x="107518" y="39364"/>
                </a:lnTo>
                <a:lnTo>
                  <a:pt x="110398" y="39364"/>
                </a:lnTo>
                <a:lnTo>
                  <a:pt x="111358" y="38404"/>
                </a:lnTo>
                <a:lnTo>
                  <a:pt x="112303" y="36484"/>
                </a:lnTo>
                <a:lnTo>
                  <a:pt x="113278" y="34564"/>
                </a:lnTo>
                <a:lnTo>
                  <a:pt x="113278" y="19202"/>
                </a:lnTo>
                <a:lnTo>
                  <a:pt x="112303" y="18242"/>
                </a:lnTo>
                <a:lnTo>
                  <a:pt x="112303" y="17282"/>
                </a:lnTo>
                <a:lnTo>
                  <a:pt x="111358" y="17282"/>
                </a:lnTo>
                <a:lnTo>
                  <a:pt x="111358" y="16322"/>
                </a:lnTo>
                <a:lnTo>
                  <a:pt x="110398" y="15361"/>
                </a:lnTo>
                <a:lnTo>
                  <a:pt x="109438" y="13441"/>
                </a:lnTo>
                <a:lnTo>
                  <a:pt x="107518" y="12481"/>
                </a:lnTo>
                <a:lnTo>
                  <a:pt x="105597" y="10561"/>
                </a:lnTo>
                <a:lnTo>
                  <a:pt x="102717" y="9601"/>
                </a:lnTo>
                <a:lnTo>
                  <a:pt x="99837" y="7680"/>
                </a:lnTo>
                <a:lnTo>
                  <a:pt x="96956" y="5760"/>
                </a:lnTo>
                <a:lnTo>
                  <a:pt x="93116" y="3840"/>
                </a:lnTo>
                <a:lnTo>
                  <a:pt x="89275" y="2880"/>
                </a:lnTo>
                <a:lnTo>
                  <a:pt x="85435" y="1920"/>
                </a:lnTo>
                <a:lnTo>
                  <a:pt x="80634" y="960"/>
                </a:lnTo>
                <a:lnTo>
                  <a:pt x="76794" y="0"/>
                </a:lnTo>
                <a:lnTo>
                  <a:pt x="65193" y="14"/>
                </a:lnTo>
                <a:lnTo>
                  <a:pt x="52462" y="1118"/>
                </a:lnTo>
                <a:lnTo>
                  <a:pt x="40309" y="4800"/>
                </a:lnTo>
                <a:lnTo>
                  <a:pt x="28965" y="10604"/>
                </a:lnTo>
                <a:lnTo>
                  <a:pt x="19202" y="19202"/>
                </a:lnTo>
                <a:lnTo>
                  <a:pt x="10439" y="31702"/>
                </a:lnTo>
                <a:lnTo>
                  <a:pt x="4800" y="44150"/>
                </a:lnTo>
                <a:lnTo>
                  <a:pt x="2003" y="54489"/>
                </a:lnTo>
                <a:lnTo>
                  <a:pt x="422" y="67100"/>
                </a:lnTo>
                <a:lnTo>
                  <a:pt x="0" y="80634"/>
                </a:lnTo>
                <a:lnTo>
                  <a:pt x="193" y="90170"/>
                </a:lnTo>
                <a:lnTo>
                  <a:pt x="1357" y="102915"/>
                </a:lnTo>
                <a:lnTo>
                  <a:pt x="3840" y="114239"/>
                </a:lnTo>
                <a:lnTo>
                  <a:pt x="9551" y="128917"/>
                </a:lnTo>
                <a:lnTo>
                  <a:pt x="16322" y="139186"/>
                </a:lnTo>
                <a:lnTo>
                  <a:pt x="22067" y="144947"/>
                </a:lnTo>
                <a:lnTo>
                  <a:pt x="28788" y="150723"/>
                </a:lnTo>
                <a:lnTo>
                  <a:pt x="36469" y="153588"/>
                </a:lnTo>
                <a:lnTo>
                  <a:pt x="39237" y="154752"/>
                </a:lnTo>
                <a:lnTo>
                  <a:pt x="51138" y="158200"/>
                </a:lnTo>
                <a:lnTo>
                  <a:pt x="64312" y="159349"/>
                </a:lnTo>
                <a:lnTo>
                  <a:pt x="70073" y="159349"/>
                </a:lnTo>
                <a:lnTo>
                  <a:pt x="74874" y="158404"/>
                </a:lnTo>
                <a:lnTo>
                  <a:pt x="78714" y="157429"/>
                </a:lnTo>
                <a:lnTo>
                  <a:pt x="84475" y="156469"/>
                </a:lnTo>
                <a:lnTo>
                  <a:pt x="88315" y="155508"/>
                </a:lnTo>
                <a:lnTo>
                  <a:pt x="92156" y="153588"/>
                </a:lnTo>
                <a:lnTo>
                  <a:pt x="95996" y="152628"/>
                </a:lnTo>
                <a:lnTo>
                  <a:pt x="99837" y="150723"/>
                </a:lnTo>
                <a:lnTo>
                  <a:pt x="103677" y="148788"/>
                </a:lnTo>
                <a:lnTo>
                  <a:pt x="106558" y="145907"/>
                </a:lnTo>
                <a:lnTo>
                  <a:pt x="108463" y="144947"/>
                </a:lnTo>
                <a:lnTo>
                  <a:pt x="110398" y="143027"/>
                </a:lnTo>
                <a:lnTo>
                  <a:pt x="111358" y="142067"/>
                </a:lnTo>
                <a:lnTo>
                  <a:pt x="112303" y="141122"/>
                </a:lnTo>
                <a:lnTo>
                  <a:pt x="112303" y="140162"/>
                </a:lnTo>
                <a:lnTo>
                  <a:pt x="113278" y="139186"/>
                </a:lnTo>
                <a:lnTo>
                  <a:pt x="113278" y="138226"/>
                </a:lnTo>
                <a:lnTo>
                  <a:pt x="114239" y="137281"/>
                </a:lnTo>
                <a:lnTo>
                  <a:pt x="114239" y="12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2" name="object 382"/>
          <p:cNvSpPr/>
          <p:nvPr/>
        </p:nvSpPr>
        <p:spPr>
          <a:xfrm>
            <a:off x="5412546" y="752398"/>
            <a:ext cx="95036" cy="195833"/>
          </a:xfrm>
          <a:custGeom>
            <a:avLst/>
            <a:gdLst/>
            <a:ahLst/>
            <a:cxnLst/>
            <a:rect l="l" t="t" r="r" b="b"/>
            <a:pathLst>
              <a:path w="95036" h="195833">
                <a:moveTo>
                  <a:pt x="94076" y="43190"/>
                </a:moveTo>
                <a:lnTo>
                  <a:pt x="93116" y="42230"/>
                </a:lnTo>
                <a:lnTo>
                  <a:pt x="93116" y="41269"/>
                </a:lnTo>
                <a:lnTo>
                  <a:pt x="92171" y="41269"/>
                </a:lnTo>
                <a:lnTo>
                  <a:pt x="92171" y="40309"/>
                </a:lnTo>
                <a:lnTo>
                  <a:pt x="51846" y="40309"/>
                </a:lnTo>
                <a:lnTo>
                  <a:pt x="51846" y="3825"/>
                </a:lnTo>
                <a:lnTo>
                  <a:pt x="50886" y="2865"/>
                </a:lnTo>
                <a:lnTo>
                  <a:pt x="50886" y="1904"/>
                </a:lnTo>
                <a:lnTo>
                  <a:pt x="49926" y="1904"/>
                </a:lnTo>
                <a:lnTo>
                  <a:pt x="48966" y="944"/>
                </a:lnTo>
                <a:lnTo>
                  <a:pt x="45125" y="944"/>
                </a:lnTo>
                <a:lnTo>
                  <a:pt x="43205" y="0"/>
                </a:lnTo>
                <a:lnTo>
                  <a:pt x="33604" y="0"/>
                </a:lnTo>
                <a:lnTo>
                  <a:pt x="32644" y="944"/>
                </a:lnTo>
                <a:lnTo>
                  <a:pt x="28803" y="944"/>
                </a:lnTo>
                <a:lnTo>
                  <a:pt x="27843" y="1904"/>
                </a:lnTo>
                <a:lnTo>
                  <a:pt x="26883" y="1904"/>
                </a:lnTo>
                <a:lnTo>
                  <a:pt x="25923" y="2865"/>
                </a:lnTo>
                <a:lnTo>
                  <a:pt x="25923" y="40309"/>
                </a:lnTo>
                <a:lnTo>
                  <a:pt x="2880" y="40309"/>
                </a:lnTo>
                <a:lnTo>
                  <a:pt x="1920" y="41269"/>
                </a:lnTo>
                <a:lnTo>
                  <a:pt x="960" y="42230"/>
                </a:lnTo>
                <a:lnTo>
                  <a:pt x="960" y="45110"/>
                </a:lnTo>
                <a:lnTo>
                  <a:pt x="0" y="46070"/>
                </a:lnTo>
                <a:lnTo>
                  <a:pt x="0" y="57591"/>
                </a:lnTo>
                <a:lnTo>
                  <a:pt x="960" y="59512"/>
                </a:lnTo>
                <a:lnTo>
                  <a:pt x="1920" y="61432"/>
                </a:lnTo>
                <a:lnTo>
                  <a:pt x="3840" y="62392"/>
                </a:lnTo>
                <a:lnTo>
                  <a:pt x="25923" y="62392"/>
                </a:lnTo>
                <a:lnTo>
                  <a:pt x="25923" y="162229"/>
                </a:lnTo>
                <a:lnTo>
                  <a:pt x="27843" y="168935"/>
                </a:lnTo>
                <a:lnTo>
                  <a:pt x="29763" y="174711"/>
                </a:lnTo>
                <a:lnTo>
                  <a:pt x="31683" y="180456"/>
                </a:lnTo>
                <a:lnTo>
                  <a:pt x="35524" y="184312"/>
                </a:lnTo>
                <a:lnTo>
                  <a:pt x="39364" y="188153"/>
                </a:lnTo>
                <a:lnTo>
                  <a:pt x="43205" y="191018"/>
                </a:lnTo>
                <a:lnTo>
                  <a:pt x="48966" y="192938"/>
                </a:lnTo>
                <a:lnTo>
                  <a:pt x="53766" y="194858"/>
                </a:lnTo>
                <a:lnTo>
                  <a:pt x="60487" y="195833"/>
                </a:lnTo>
                <a:lnTo>
                  <a:pt x="75834" y="195833"/>
                </a:lnTo>
                <a:lnTo>
                  <a:pt x="77769" y="194858"/>
                </a:lnTo>
                <a:lnTo>
                  <a:pt x="80650" y="194858"/>
                </a:lnTo>
                <a:lnTo>
                  <a:pt x="82555" y="193898"/>
                </a:lnTo>
                <a:lnTo>
                  <a:pt x="84490" y="193898"/>
                </a:lnTo>
                <a:lnTo>
                  <a:pt x="86395" y="192938"/>
                </a:lnTo>
                <a:lnTo>
                  <a:pt x="88331" y="192938"/>
                </a:lnTo>
                <a:lnTo>
                  <a:pt x="90236" y="191993"/>
                </a:lnTo>
                <a:lnTo>
                  <a:pt x="91196" y="191018"/>
                </a:lnTo>
                <a:lnTo>
                  <a:pt x="92171" y="190058"/>
                </a:lnTo>
                <a:lnTo>
                  <a:pt x="93116" y="189113"/>
                </a:lnTo>
                <a:lnTo>
                  <a:pt x="94076" y="188153"/>
                </a:lnTo>
                <a:lnTo>
                  <a:pt x="94076" y="186217"/>
                </a:lnTo>
                <a:lnTo>
                  <a:pt x="95036" y="184312"/>
                </a:lnTo>
                <a:lnTo>
                  <a:pt x="95036" y="173751"/>
                </a:lnTo>
                <a:lnTo>
                  <a:pt x="94076" y="172775"/>
                </a:lnTo>
                <a:lnTo>
                  <a:pt x="94076" y="170870"/>
                </a:lnTo>
                <a:lnTo>
                  <a:pt x="93116" y="169910"/>
                </a:lnTo>
                <a:lnTo>
                  <a:pt x="93116" y="168935"/>
                </a:lnTo>
                <a:lnTo>
                  <a:pt x="89291" y="168935"/>
                </a:lnTo>
                <a:lnTo>
                  <a:pt x="88331" y="169910"/>
                </a:lnTo>
                <a:lnTo>
                  <a:pt x="87355" y="169910"/>
                </a:lnTo>
                <a:lnTo>
                  <a:pt x="85450" y="170870"/>
                </a:lnTo>
                <a:lnTo>
                  <a:pt x="84490" y="170870"/>
                </a:lnTo>
                <a:lnTo>
                  <a:pt x="82555" y="171830"/>
                </a:lnTo>
                <a:lnTo>
                  <a:pt x="81610" y="171830"/>
                </a:lnTo>
                <a:lnTo>
                  <a:pt x="79674" y="172775"/>
                </a:lnTo>
                <a:lnTo>
                  <a:pt x="77769" y="172775"/>
                </a:lnTo>
                <a:lnTo>
                  <a:pt x="74889" y="173751"/>
                </a:lnTo>
                <a:lnTo>
                  <a:pt x="65288" y="173751"/>
                </a:lnTo>
                <a:lnTo>
                  <a:pt x="59527" y="170870"/>
                </a:lnTo>
                <a:lnTo>
                  <a:pt x="56647" y="166070"/>
                </a:lnTo>
                <a:lnTo>
                  <a:pt x="53766" y="160309"/>
                </a:lnTo>
                <a:lnTo>
                  <a:pt x="51846" y="152628"/>
                </a:lnTo>
                <a:lnTo>
                  <a:pt x="51846" y="62392"/>
                </a:lnTo>
                <a:lnTo>
                  <a:pt x="91196" y="62392"/>
                </a:lnTo>
                <a:lnTo>
                  <a:pt x="92171" y="61432"/>
                </a:lnTo>
                <a:lnTo>
                  <a:pt x="93116" y="59512"/>
                </a:lnTo>
                <a:lnTo>
                  <a:pt x="94076" y="57591"/>
                </a:lnTo>
                <a:lnTo>
                  <a:pt x="95036" y="54711"/>
                </a:lnTo>
                <a:lnTo>
                  <a:pt x="95036" y="46070"/>
                </a:lnTo>
                <a:lnTo>
                  <a:pt x="94076" y="44150"/>
                </a:lnTo>
                <a:lnTo>
                  <a:pt x="94076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3" name="object 383"/>
          <p:cNvSpPr/>
          <p:nvPr/>
        </p:nvSpPr>
        <p:spPr>
          <a:xfrm>
            <a:off x="5542147" y="791748"/>
            <a:ext cx="124800" cy="157429"/>
          </a:xfrm>
          <a:custGeom>
            <a:avLst/>
            <a:gdLst/>
            <a:ahLst/>
            <a:cxnLst/>
            <a:rect l="l" t="t" r="r" b="b"/>
            <a:pathLst>
              <a:path w="124800" h="157429">
                <a:moveTo>
                  <a:pt x="102717" y="153588"/>
                </a:moveTo>
                <a:lnTo>
                  <a:pt x="103677" y="154548"/>
                </a:lnTo>
                <a:lnTo>
                  <a:pt x="119999" y="154548"/>
                </a:lnTo>
                <a:lnTo>
                  <a:pt x="121920" y="153588"/>
                </a:lnTo>
                <a:lnTo>
                  <a:pt x="123840" y="153588"/>
                </a:lnTo>
                <a:lnTo>
                  <a:pt x="123840" y="152643"/>
                </a:lnTo>
                <a:lnTo>
                  <a:pt x="124800" y="152643"/>
                </a:lnTo>
                <a:lnTo>
                  <a:pt x="124800" y="2880"/>
                </a:lnTo>
                <a:lnTo>
                  <a:pt x="123840" y="1920"/>
                </a:lnTo>
                <a:lnTo>
                  <a:pt x="122880" y="960"/>
                </a:lnTo>
                <a:lnTo>
                  <a:pt x="121920" y="960"/>
                </a:lnTo>
                <a:lnTo>
                  <a:pt x="120959" y="0"/>
                </a:lnTo>
                <a:lnTo>
                  <a:pt x="103677" y="0"/>
                </a:lnTo>
                <a:lnTo>
                  <a:pt x="101757" y="960"/>
                </a:lnTo>
                <a:lnTo>
                  <a:pt x="100797" y="960"/>
                </a:lnTo>
                <a:lnTo>
                  <a:pt x="99837" y="1920"/>
                </a:lnTo>
                <a:lnTo>
                  <a:pt x="98877" y="1920"/>
                </a:lnTo>
                <a:lnTo>
                  <a:pt x="98877" y="3840"/>
                </a:lnTo>
                <a:lnTo>
                  <a:pt x="97916" y="3840"/>
                </a:lnTo>
                <a:lnTo>
                  <a:pt x="97916" y="106558"/>
                </a:lnTo>
                <a:lnTo>
                  <a:pt x="95247" y="109834"/>
                </a:lnTo>
                <a:lnTo>
                  <a:pt x="85950" y="119367"/>
                </a:lnTo>
                <a:lnTo>
                  <a:pt x="76794" y="126720"/>
                </a:lnTo>
                <a:lnTo>
                  <a:pt x="70073" y="131521"/>
                </a:lnTo>
                <a:lnTo>
                  <a:pt x="64328" y="134401"/>
                </a:lnTo>
                <a:lnTo>
                  <a:pt x="51831" y="134401"/>
                </a:lnTo>
                <a:lnTo>
                  <a:pt x="47990" y="133426"/>
                </a:lnTo>
                <a:lnTo>
                  <a:pt x="44150" y="131521"/>
                </a:lnTo>
                <a:lnTo>
                  <a:pt x="39364" y="129585"/>
                </a:lnTo>
                <a:lnTo>
                  <a:pt x="36484" y="126720"/>
                </a:lnTo>
                <a:lnTo>
                  <a:pt x="33604" y="122880"/>
                </a:lnTo>
                <a:lnTo>
                  <a:pt x="31683" y="119039"/>
                </a:lnTo>
                <a:lnTo>
                  <a:pt x="29763" y="115199"/>
                </a:lnTo>
                <a:lnTo>
                  <a:pt x="28803" y="109438"/>
                </a:lnTo>
                <a:lnTo>
                  <a:pt x="26883" y="104637"/>
                </a:lnTo>
                <a:lnTo>
                  <a:pt x="2688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963" y="960"/>
                </a:lnTo>
                <a:lnTo>
                  <a:pt x="24002" y="960"/>
                </a:lnTo>
                <a:lnTo>
                  <a:pt x="23042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960" y="1920"/>
                </a:lnTo>
                <a:lnTo>
                  <a:pt x="0" y="2880"/>
                </a:lnTo>
                <a:lnTo>
                  <a:pt x="9" y="94921"/>
                </a:lnTo>
                <a:lnTo>
                  <a:pt x="663" y="108401"/>
                </a:lnTo>
                <a:lnTo>
                  <a:pt x="1920" y="119999"/>
                </a:lnTo>
                <a:lnTo>
                  <a:pt x="3840" y="127680"/>
                </a:lnTo>
                <a:lnTo>
                  <a:pt x="6720" y="133426"/>
                </a:lnTo>
                <a:lnTo>
                  <a:pt x="11521" y="139202"/>
                </a:lnTo>
                <a:lnTo>
                  <a:pt x="15361" y="144962"/>
                </a:lnTo>
                <a:lnTo>
                  <a:pt x="21122" y="148803"/>
                </a:lnTo>
                <a:lnTo>
                  <a:pt x="26883" y="152643"/>
                </a:lnTo>
                <a:lnTo>
                  <a:pt x="38284" y="156111"/>
                </a:lnTo>
                <a:lnTo>
                  <a:pt x="51831" y="157429"/>
                </a:lnTo>
                <a:lnTo>
                  <a:pt x="52284" y="157426"/>
                </a:lnTo>
                <a:lnTo>
                  <a:pt x="64532" y="155445"/>
                </a:lnTo>
                <a:lnTo>
                  <a:pt x="76794" y="150708"/>
                </a:lnTo>
                <a:lnTo>
                  <a:pt x="81250" y="148215"/>
                </a:lnTo>
                <a:lnTo>
                  <a:pt x="91113" y="140802"/>
                </a:lnTo>
                <a:lnTo>
                  <a:pt x="100797" y="130561"/>
                </a:lnTo>
                <a:lnTo>
                  <a:pt x="100797" y="151668"/>
                </a:lnTo>
                <a:lnTo>
                  <a:pt x="101757" y="152643"/>
                </a:lnTo>
                <a:lnTo>
                  <a:pt x="102717" y="1535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4" name="object 384"/>
          <p:cNvSpPr/>
          <p:nvPr/>
        </p:nvSpPr>
        <p:spPr>
          <a:xfrm>
            <a:off x="5716859" y="788868"/>
            <a:ext cx="84475" cy="157429"/>
          </a:xfrm>
          <a:custGeom>
            <a:avLst/>
            <a:gdLst/>
            <a:ahLst/>
            <a:cxnLst/>
            <a:rect l="l" t="t" r="r" b="b"/>
            <a:pathLst>
              <a:path w="84475" h="157429">
                <a:moveTo>
                  <a:pt x="84475" y="7680"/>
                </a:moveTo>
                <a:lnTo>
                  <a:pt x="83515" y="7680"/>
                </a:lnTo>
                <a:lnTo>
                  <a:pt x="83515" y="5760"/>
                </a:lnTo>
                <a:lnTo>
                  <a:pt x="82555" y="4800"/>
                </a:lnTo>
                <a:lnTo>
                  <a:pt x="81610" y="3840"/>
                </a:lnTo>
                <a:lnTo>
                  <a:pt x="80634" y="3840"/>
                </a:lnTo>
                <a:lnTo>
                  <a:pt x="78729" y="2880"/>
                </a:lnTo>
                <a:lnTo>
                  <a:pt x="77769" y="1920"/>
                </a:lnTo>
                <a:lnTo>
                  <a:pt x="73929" y="1920"/>
                </a:lnTo>
                <a:lnTo>
                  <a:pt x="71993" y="960"/>
                </a:lnTo>
                <a:lnTo>
                  <a:pt x="68168" y="960"/>
                </a:lnTo>
                <a:lnTo>
                  <a:pt x="66248" y="0"/>
                </a:lnTo>
                <a:lnTo>
                  <a:pt x="60487" y="0"/>
                </a:lnTo>
                <a:lnTo>
                  <a:pt x="56647" y="960"/>
                </a:lnTo>
                <a:lnTo>
                  <a:pt x="53766" y="1920"/>
                </a:lnTo>
                <a:lnTo>
                  <a:pt x="50886" y="2880"/>
                </a:lnTo>
                <a:lnTo>
                  <a:pt x="48005" y="3840"/>
                </a:lnTo>
                <a:lnTo>
                  <a:pt x="45125" y="5760"/>
                </a:lnTo>
                <a:lnTo>
                  <a:pt x="41285" y="8641"/>
                </a:lnTo>
                <a:lnTo>
                  <a:pt x="38404" y="11521"/>
                </a:lnTo>
                <a:lnTo>
                  <a:pt x="34564" y="14401"/>
                </a:lnTo>
                <a:lnTo>
                  <a:pt x="31683" y="18242"/>
                </a:lnTo>
                <a:lnTo>
                  <a:pt x="27843" y="23042"/>
                </a:lnTo>
                <a:lnTo>
                  <a:pt x="24002" y="28803"/>
                </a:lnTo>
                <a:lnTo>
                  <a:pt x="24002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480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69"/>
                </a:lnTo>
                <a:lnTo>
                  <a:pt x="1920" y="156469"/>
                </a:lnTo>
                <a:lnTo>
                  <a:pt x="2880" y="157429"/>
                </a:lnTo>
                <a:lnTo>
                  <a:pt x="21122" y="157429"/>
                </a:lnTo>
                <a:lnTo>
                  <a:pt x="22082" y="156469"/>
                </a:lnTo>
                <a:lnTo>
                  <a:pt x="24002" y="156469"/>
                </a:lnTo>
                <a:lnTo>
                  <a:pt x="24963" y="155524"/>
                </a:lnTo>
                <a:lnTo>
                  <a:pt x="25923" y="155524"/>
                </a:lnTo>
                <a:lnTo>
                  <a:pt x="25923" y="57607"/>
                </a:lnTo>
                <a:lnTo>
                  <a:pt x="29763" y="51831"/>
                </a:lnTo>
                <a:lnTo>
                  <a:pt x="33604" y="46085"/>
                </a:lnTo>
                <a:lnTo>
                  <a:pt x="36484" y="42230"/>
                </a:lnTo>
                <a:lnTo>
                  <a:pt x="39364" y="38389"/>
                </a:lnTo>
                <a:lnTo>
                  <a:pt x="42245" y="34549"/>
                </a:lnTo>
                <a:lnTo>
                  <a:pt x="45125" y="32644"/>
                </a:lnTo>
                <a:lnTo>
                  <a:pt x="48005" y="29763"/>
                </a:lnTo>
                <a:lnTo>
                  <a:pt x="50886" y="27843"/>
                </a:lnTo>
                <a:lnTo>
                  <a:pt x="53766" y="26883"/>
                </a:lnTo>
                <a:lnTo>
                  <a:pt x="56647" y="25923"/>
                </a:lnTo>
                <a:lnTo>
                  <a:pt x="68168" y="25923"/>
                </a:lnTo>
                <a:lnTo>
                  <a:pt x="70088" y="26883"/>
                </a:lnTo>
                <a:lnTo>
                  <a:pt x="71993" y="26883"/>
                </a:lnTo>
                <a:lnTo>
                  <a:pt x="72953" y="27843"/>
                </a:lnTo>
                <a:lnTo>
                  <a:pt x="74889" y="27843"/>
                </a:lnTo>
                <a:lnTo>
                  <a:pt x="75834" y="28803"/>
                </a:lnTo>
                <a:lnTo>
                  <a:pt x="77769" y="28803"/>
                </a:lnTo>
                <a:lnTo>
                  <a:pt x="78729" y="29763"/>
                </a:lnTo>
                <a:lnTo>
                  <a:pt x="82555" y="29763"/>
                </a:lnTo>
                <a:lnTo>
                  <a:pt x="82555" y="28803"/>
                </a:lnTo>
                <a:lnTo>
                  <a:pt x="83515" y="28803"/>
                </a:lnTo>
                <a:lnTo>
                  <a:pt x="83515" y="26883"/>
                </a:lnTo>
                <a:lnTo>
                  <a:pt x="84475" y="25923"/>
                </a:lnTo>
                <a:lnTo>
                  <a:pt x="84475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5" name="object 385"/>
          <p:cNvSpPr/>
          <p:nvPr/>
        </p:nvSpPr>
        <p:spPr>
          <a:xfrm>
            <a:off x="5828217" y="731276"/>
            <a:ext cx="33604" cy="32628"/>
          </a:xfrm>
          <a:custGeom>
            <a:avLst/>
            <a:gdLst/>
            <a:ahLst/>
            <a:cxnLst/>
            <a:rect l="l" t="t" r="r" b="b"/>
            <a:pathLst>
              <a:path w="33604" h="32628">
                <a:moveTo>
                  <a:pt x="0" y="16306"/>
                </a:moveTo>
                <a:lnTo>
                  <a:pt x="0" y="23027"/>
                </a:lnTo>
                <a:lnTo>
                  <a:pt x="1920" y="26868"/>
                </a:lnTo>
                <a:lnTo>
                  <a:pt x="3840" y="28788"/>
                </a:lnTo>
                <a:lnTo>
                  <a:pt x="6720" y="31668"/>
                </a:lnTo>
                <a:lnTo>
                  <a:pt x="10561" y="32628"/>
                </a:lnTo>
                <a:lnTo>
                  <a:pt x="23042" y="32628"/>
                </a:lnTo>
                <a:lnTo>
                  <a:pt x="27843" y="31668"/>
                </a:lnTo>
                <a:lnTo>
                  <a:pt x="29763" y="28788"/>
                </a:lnTo>
                <a:lnTo>
                  <a:pt x="32644" y="26868"/>
                </a:lnTo>
                <a:lnTo>
                  <a:pt x="33604" y="22067"/>
                </a:lnTo>
                <a:lnTo>
                  <a:pt x="33604" y="10561"/>
                </a:lnTo>
                <a:lnTo>
                  <a:pt x="31683" y="5760"/>
                </a:lnTo>
                <a:lnTo>
                  <a:pt x="29763" y="3840"/>
                </a:lnTo>
                <a:lnTo>
                  <a:pt x="27843" y="1904"/>
                </a:lnTo>
                <a:lnTo>
                  <a:pt x="23042" y="0"/>
                </a:lnTo>
                <a:lnTo>
                  <a:pt x="10561" y="0"/>
                </a:lnTo>
                <a:lnTo>
                  <a:pt x="6720" y="1904"/>
                </a:lnTo>
                <a:lnTo>
                  <a:pt x="3840" y="3840"/>
                </a:lnTo>
                <a:lnTo>
                  <a:pt x="1920" y="5760"/>
                </a:lnTo>
                <a:lnTo>
                  <a:pt x="0" y="10561"/>
                </a:lnTo>
                <a:lnTo>
                  <a:pt x="0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6" name="object 386"/>
          <p:cNvSpPr/>
          <p:nvPr/>
        </p:nvSpPr>
        <p:spPr>
          <a:xfrm>
            <a:off x="5832058" y="791748"/>
            <a:ext cx="26883" cy="154548"/>
          </a:xfrm>
          <a:custGeom>
            <a:avLst/>
            <a:gdLst/>
            <a:ahLst/>
            <a:cxnLst/>
            <a:rect l="l" t="t" r="r" b="b"/>
            <a:pathLst>
              <a:path w="26883" h="154548">
                <a:moveTo>
                  <a:pt x="24963" y="1920"/>
                </a:moveTo>
                <a:lnTo>
                  <a:pt x="24963" y="960"/>
                </a:lnTo>
                <a:lnTo>
                  <a:pt x="23042" y="960"/>
                </a:lnTo>
                <a:lnTo>
                  <a:pt x="21122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152643"/>
                </a:lnTo>
                <a:lnTo>
                  <a:pt x="960" y="152643"/>
                </a:lnTo>
                <a:lnTo>
                  <a:pt x="1920" y="153588"/>
                </a:lnTo>
                <a:lnTo>
                  <a:pt x="2880" y="153588"/>
                </a:lnTo>
                <a:lnTo>
                  <a:pt x="3840" y="154548"/>
                </a:lnTo>
                <a:lnTo>
                  <a:pt x="21122" y="154548"/>
                </a:lnTo>
                <a:lnTo>
                  <a:pt x="23042" y="153588"/>
                </a:lnTo>
                <a:lnTo>
                  <a:pt x="24963" y="153588"/>
                </a:lnTo>
                <a:lnTo>
                  <a:pt x="25923" y="152643"/>
                </a:lnTo>
                <a:lnTo>
                  <a:pt x="25923" y="151668"/>
                </a:lnTo>
                <a:lnTo>
                  <a:pt x="26883" y="150708"/>
                </a:lnTo>
                <a:lnTo>
                  <a:pt x="26883" y="3840"/>
                </a:lnTo>
                <a:lnTo>
                  <a:pt x="25923" y="3840"/>
                </a:lnTo>
                <a:lnTo>
                  <a:pt x="25923" y="2880"/>
                </a:lnTo>
                <a:lnTo>
                  <a:pt x="24963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7" name="object 387"/>
          <p:cNvSpPr/>
          <p:nvPr/>
        </p:nvSpPr>
        <p:spPr>
          <a:xfrm>
            <a:off x="5907892" y="788868"/>
            <a:ext cx="124800" cy="157429"/>
          </a:xfrm>
          <a:custGeom>
            <a:avLst/>
            <a:gdLst/>
            <a:ahLst/>
            <a:cxnLst/>
            <a:rect l="l" t="t" r="r" b="b"/>
            <a:pathLst>
              <a:path w="124800" h="157429">
                <a:moveTo>
                  <a:pt x="960" y="155524"/>
                </a:moveTo>
                <a:lnTo>
                  <a:pt x="960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112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5923" y="155524"/>
                </a:lnTo>
                <a:lnTo>
                  <a:pt x="25923" y="154548"/>
                </a:lnTo>
                <a:lnTo>
                  <a:pt x="26883" y="153588"/>
                </a:lnTo>
                <a:lnTo>
                  <a:pt x="26883" y="51831"/>
                </a:lnTo>
                <a:lnTo>
                  <a:pt x="29543" y="48235"/>
                </a:lnTo>
                <a:lnTo>
                  <a:pt x="38673" y="38153"/>
                </a:lnTo>
                <a:lnTo>
                  <a:pt x="47045" y="30723"/>
                </a:lnTo>
                <a:lnTo>
                  <a:pt x="54726" y="25923"/>
                </a:lnTo>
                <a:lnTo>
                  <a:pt x="60487" y="23042"/>
                </a:lnTo>
                <a:lnTo>
                  <a:pt x="72969" y="23042"/>
                </a:lnTo>
                <a:lnTo>
                  <a:pt x="76794" y="24002"/>
                </a:lnTo>
                <a:lnTo>
                  <a:pt x="80634" y="26883"/>
                </a:lnTo>
                <a:lnTo>
                  <a:pt x="85435" y="28803"/>
                </a:lnTo>
                <a:lnTo>
                  <a:pt x="88315" y="31683"/>
                </a:lnTo>
                <a:lnTo>
                  <a:pt x="91196" y="34549"/>
                </a:lnTo>
                <a:lnTo>
                  <a:pt x="93116" y="38389"/>
                </a:lnTo>
                <a:lnTo>
                  <a:pt x="95036" y="43205"/>
                </a:lnTo>
                <a:lnTo>
                  <a:pt x="95996" y="47990"/>
                </a:lnTo>
                <a:lnTo>
                  <a:pt x="97916" y="52791"/>
                </a:lnTo>
                <a:lnTo>
                  <a:pt x="97916" y="153588"/>
                </a:lnTo>
                <a:lnTo>
                  <a:pt x="98877" y="154548"/>
                </a:lnTo>
                <a:lnTo>
                  <a:pt x="98877" y="155524"/>
                </a:lnTo>
                <a:lnTo>
                  <a:pt x="99837" y="155524"/>
                </a:lnTo>
                <a:lnTo>
                  <a:pt x="99837" y="156469"/>
                </a:lnTo>
                <a:lnTo>
                  <a:pt x="100797" y="156469"/>
                </a:lnTo>
                <a:lnTo>
                  <a:pt x="101757" y="157429"/>
                </a:lnTo>
                <a:lnTo>
                  <a:pt x="119999" y="157429"/>
                </a:lnTo>
                <a:lnTo>
                  <a:pt x="120959" y="156469"/>
                </a:lnTo>
                <a:lnTo>
                  <a:pt x="122880" y="156469"/>
                </a:lnTo>
                <a:lnTo>
                  <a:pt x="123840" y="155524"/>
                </a:lnTo>
                <a:lnTo>
                  <a:pt x="124800" y="155524"/>
                </a:lnTo>
                <a:lnTo>
                  <a:pt x="124789" y="62433"/>
                </a:lnTo>
                <a:lnTo>
                  <a:pt x="123991" y="49002"/>
                </a:lnTo>
                <a:lnTo>
                  <a:pt x="121920" y="37444"/>
                </a:lnTo>
                <a:lnTo>
                  <a:pt x="120959" y="30723"/>
                </a:lnTo>
                <a:lnTo>
                  <a:pt x="118079" y="24002"/>
                </a:lnTo>
                <a:lnTo>
                  <a:pt x="113278" y="18242"/>
                </a:lnTo>
                <a:lnTo>
                  <a:pt x="109438" y="13441"/>
                </a:lnTo>
                <a:lnTo>
                  <a:pt x="103677" y="8641"/>
                </a:lnTo>
                <a:lnTo>
                  <a:pt x="96956" y="5760"/>
                </a:lnTo>
                <a:lnTo>
                  <a:pt x="91196" y="1920"/>
                </a:lnTo>
                <a:lnTo>
                  <a:pt x="82570" y="0"/>
                </a:lnTo>
                <a:lnTo>
                  <a:pt x="72516" y="2"/>
                </a:lnTo>
                <a:lnTo>
                  <a:pt x="60273" y="1983"/>
                </a:lnTo>
                <a:lnTo>
                  <a:pt x="48005" y="6720"/>
                </a:lnTo>
                <a:lnTo>
                  <a:pt x="43543" y="9660"/>
                </a:lnTo>
                <a:lnTo>
                  <a:pt x="33683" y="17326"/>
                </a:lnTo>
                <a:lnTo>
                  <a:pt x="24002" y="26883"/>
                </a:lnTo>
                <a:lnTo>
                  <a:pt x="24002" y="576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480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8" name="object 388"/>
          <p:cNvSpPr/>
          <p:nvPr/>
        </p:nvSpPr>
        <p:spPr>
          <a:xfrm>
            <a:off x="6090284" y="789828"/>
            <a:ext cx="112318" cy="213367"/>
          </a:xfrm>
          <a:custGeom>
            <a:avLst/>
            <a:gdLst/>
            <a:ahLst/>
            <a:cxnLst/>
            <a:rect l="l" t="t" r="r" b="b"/>
            <a:pathLst>
              <a:path w="112318" h="213367">
                <a:moveTo>
                  <a:pt x="80634" y="208315"/>
                </a:moveTo>
                <a:lnTo>
                  <a:pt x="88331" y="204475"/>
                </a:lnTo>
                <a:lnTo>
                  <a:pt x="94076" y="199674"/>
                </a:lnTo>
                <a:lnTo>
                  <a:pt x="99852" y="195833"/>
                </a:lnTo>
                <a:lnTo>
                  <a:pt x="103692" y="190073"/>
                </a:lnTo>
                <a:lnTo>
                  <a:pt x="106558" y="184312"/>
                </a:lnTo>
                <a:lnTo>
                  <a:pt x="109438" y="177591"/>
                </a:lnTo>
                <a:lnTo>
                  <a:pt x="111358" y="171830"/>
                </a:lnTo>
                <a:lnTo>
                  <a:pt x="111358" y="158404"/>
                </a:lnTo>
                <a:lnTo>
                  <a:pt x="109438" y="153588"/>
                </a:lnTo>
                <a:lnTo>
                  <a:pt x="107518" y="148788"/>
                </a:lnTo>
                <a:lnTo>
                  <a:pt x="104637" y="144002"/>
                </a:lnTo>
                <a:lnTo>
                  <a:pt x="101757" y="139186"/>
                </a:lnTo>
                <a:lnTo>
                  <a:pt x="96972" y="136321"/>
                </a:lnTo>
                <a:lnTo>
                  <a:pt x="92171" y="133441"/>
                </a:lnTo>
                <a:lnTo>
                  <a:pt x="87355" y="130561"/>
                </a:lnTo>
                <a:lnTo>
                  <a:pt x="81610" y="128640"/>
                </a:lnTo>
                <a:lnTo>
                  <a:pt x="74889" y="126720"/>
                </a:lnTo>
                <a:lnTo>
                  <a:pt x="68168" y="125760"/>
                </a:lnTo>
                <a:lnTo>
                  <a:pt x="61447" y="125760"/>
                </a:lnTo>
                <a:lnTo>
                  <a:pt x="23042" y="123840"/>
                </a:lnTo>
                <a:lnTo>
                  <a:pt x="17282" y="123840"/>
                </a:lnTo>
                <a:lnTo>
                  <a:pt x="13441" y="122880"/>
                </a:lnTo>
                <a:lnTo>
                  <a:pt x="9601" y="119999"/>
                </a:lnTo>
                <a:lnTo>
                  <a:pt x="5775" y="117119"/>
                </a:lnTo>
                <a:lnTo>
                  <a:pt x="3840" y="114239"/>
                </a:lnTo>
                <a:lnTo>
                  <a:pt x="3840" y="107518"/>
                </a:lnTo>
                <a:lnTo>
                  <a:pt x="4800" y="104637"/>
                </a:lnTo>
                <a:lnTo>
                  <a:pt x="5775" y="101757"/>
                </a:lnTo>
                <a:lnTo>
                  <a:pt x="7680" y="99837"/>
                </a:lnTo>
                <a:lnTo>
                  <a:pt x="8641" y="97916"/>
                </a:lnTo>
                <a:lnTo>
                  <a:pt x="8641" y="47990"/>
                </a:lnTo>
                <a:lnTo>
                  <a:pt x="9601" y="44150"/>
                </a:lnTo>
                <a:lnTo>
                  <a:pt x="10561" y="40309"/>
                </a:lnTo>
                <a:lnTo>
                  <a:pt x="12481" y="36484"/>
                </a:lnTo>
                <a:lnTo>
                  <a:pt x="14401" y="32644"/>
                </a:lnTo>
                <a:lnTo>
                  <a:pt x="16322" y="29763"/>
                </a:lnTo>
                <a:lnTo>
                  <a:pt x="19202" y="26883"/>
                </a:lnTo>
                <a:lnTo>
                  <a:pt x="22082" y="24002"/>
                </a:lnTo>
                <a:lnTo>
                  <a:pt x="25923" y="23042"/>
                </a:lnTo>
                <a:lnTo>
                  <a:pt x="29763" y="21122"/>
                </a:lnTo>
                <a:lnTo>
                  <a:pt x="34564" y="20162"/>
                </a:lnTo>
                <a:lnTo>
                  <a:pt x="49926" y="20162"/>
                </a:lnTo>
                <a:lnTo>
                  <a:pt x="57607" y="23042"/>
                </a:lnTo>
                <a:lnTo>
                  <a:pt x="62407" y="28803"/>
                </a:lnTo>
                <a:lnTo>
                  <a:pt x="68168" y="33588"/>
                </a:lnTo>
                <a:lnTo>
                  <a:pt x="71048" y="41269"/>
                </a:lnTo>
                <a:lnTo>
                  <a:pt x="71048" y="55671"/>
                </a:lnTo>
                <a:lnTo>
                  <a:pt x="70088" y="59512"/>
                </a:lnTo>
                <a:lnTo>
                  <a:pt x="69128" y="63352"/>
                </a:lnTo>
                <a:lnTo>
                  <a:pt x="68168" y="67193"/>
                </a:lnTo>
                <a:lnTo>
                  <a:pt x="66248" y="71033"/>
                </a:lnTo>
                <a:lnTo>
                  <a:pt x="63367" y="73913"/>
                </a:lnTo>
                <a:lnTo>
                  <a:pt x="60487" y="76794"/>
                </a:lnTo>
                <a:lnTo>
                  <a:pt x="57607" y="79674"/>
                </a:lnTo>
                <a:lnTo>
                  <a:pt x="53766" y="80634"/>
                </a:lnTo>
                <a:lnTo>
                  <a:pt x="49926" y="82555"/>
                </a:lnTo>
                <a:lnTo>
                  <a:pt x="45125" y="83515"/>
                </a:lnTo>
                <a:lnTo>
                  <a:pt x="30723" y="83515"/>
                </a:lnTo>
                <a:lnTo>
                  <a:pt x="23042" y="80634"/>
                </a:lnTo>
                <a:lnTo>
                  <a:pt x="18242" y="99837"/>
                </a:lnTo>
                <a:lnTo>
                  <a:pt x="23042" y="101757"/>
                </a:lnTo>
                <a:lnTo>
                  <a:pt x="28803" y="102717"/>
                </a:lnTo>
                <a:lnTo>
                  <a:pt x="34564" y="103677"/>
                </a:lnTo>
                <a:lnTo>
                  <a:pt x="48966" y="103677"/>
                </a:lnTo>
                <a:lnTo>
                  <a:pt x="56647" y="102717"/>
                </a:lnTo>
                <a:lnTo>
                  <a:pt x="63367" y="99837"/>
                </a:lnTo>
                <a:lnTo>
                  <a:pt x="70088" y="97916"/>
                </a:lnTo>
                <a:lnTo>
                  <a:pt x="75849" y="94076"/>
                </a:lnTo>
                <a:lnTo>
                  <a:pt x="80634" y="90236"/>
                </a:lnTo>
                <a:lnTo>
                  <a:pt x="86410" y="85435"/>
                </a:lnTo>
                <a:lnTo>
                  <a:pt x="90236" y="79674"/>
                </a:lnTo>
                <a:lnTo>
                  <a:pt x="92171" y="73913"/>
                </a:lnTo>
                <a:lnTo>
                  <a:pt x="95036" y="67193"/>
                </a:lnTo>
                <a:lnTo>
                  <a:pt x="96972" y="59512"/>
                </a:lnTo>
                <a:lnTo>
                  <a:pt x="96972" y="46085"/>
                </a:lnTo>
                <a:lnTo>
                  <a:pt x="96012" y="41269"/>
                </a:lnTo>
                <a:lnTo>
                  <a:pt x="94076" y="36484"/>
                </a:lnTo>
                <a:lnTo>
                  <a:pt x="93131" y="31683"/>
                </a:lnTo>
                <a:lnTo>
                  <a:pt x="90236" y="27843"/>
                </a:lnTo>
                <a:lnTo>
                  <a:pt x="86410" y="24002"/>
                </a:lnTo>
                <a:lnTo>
                  <a:pt x="108478" y="24002"/>
                </a:lnTo>
                <a:lnTo>
                  <a:pt x="110398" y="23042"/>
                </a:lnTo>
                <a:lnTo>
                  <a:pt x="111358" y="21122"/>
                </a:lnTo>
                <a:lnTo>
                  <a:pt x="112318" y="20162"/>
                </a:lnTo>
                <a:lnTo>
                  <a:pt x="112318" y="6720"/>
                </a:lnTo>
                <a:lnTo>
                  <a:pt x="111358" y="5760"/>
                </a:lnTo>
                <a:lnTo>
                  <a:pt x="110398" y="2880"/>
                </a:lnTo>
                <a:lnTo>
                  <a:pt x="63367" y="2880"/>
                </a:lnTo>
                <a:lnTo>
                  <a:pt x="59527" y="1920"/>
                </a:lnTo>
                <a:lnTo>
                  <a:pt x="56647" y="960"/>
                </a:lnTo>
                <a:lnTo>
                  <a:pt x="52806" y="960"/>
                </a:lnTo>
                <a:lnTo>
                  <a:pt x="48966" y="0"/>
                </a:lnTo>
                <a:lnTo>
                  <a:pt x="31683" y="0"/>
                </a:lnTo>
                <a:lnTo>
                  <a:pt x="24003" y="960"/>
                </a:lnTo>
                <a:lnTo>
                  <a:pt x="17282" y="3840"/>
                </a:lnTo>
                <a:lnTo>
                  <a:pt x="10561" y="5760"/>
                </a:lnTo>
                <a:lnTo>
                  <a:pt x="4800" y="9601"/>
                </a:lnTo>
                <a:lnTo>
                  <a:pt x="0" y="13441"/>
                </a:lnTo>
                <a:lnTo>
                  <a:pt x="960" y="180472"/>
                </a:lnTo>
                <a:lnTo>
                  <a:pt x="960" y="170870"/>
                </a:lnTo>
                <a:lnTo>
                  <a:pt x="1935" y="168950"/>
                </a:lnTo>
                <a:lnTo>
                  <a:pt x="1935" y="166070"/>
                </a:lnTo>
                <a:lnTo>
                  <a:pt x="2880" y="164150"/>
                </a:lnTo>
                <a:lnTo>
                  <a:pt x="2880" y="162229"/>
                </a:lnTo>
                <a:lnTo>
                  <a:pt x="4800" y="160309"/>
                </a:lnTo>
                <a:lnTo>
                  <a:pt x="5775" y="157429"/>
                </a:lnTo>
                <a:lnTo>
                  <a:pt x="7680" y="155508"/>
                </a:lnTo>
                <a:lnTo>
                  <a:pt x="9601" y="153588"/>
                </a:lnTo>
                <a:lnTo>
                  <a:pt x="12481" y="150723"/>
                </a:lnTo>
                <a:lnTo>
                  <a:pt x="15361" y="147843"/>
                </a:lnTo>
                <a:lnTo>
                  <a:pt x="18242" y="144947"/>
                </a:lnTo>
                <a:lnTo>
                  <a:pt x="55686" y="146883"/>
                </a:lnTo>
                <a:lnTo>
                  <a:pt x="64328" y="146883"/>
                </a:lnTo>
                <a:lnTo>
                  <a:pt x="72009" y="148788"/>
                </a:lnTo>
                <a:lnTo>
                  <a:pt x="76794" y="152628"/>
                </a:lnTo>
                <a:lnTo>
                  <a:pt x="81610" y="155508"/>
                </a:lnTo>
                <a:lnTo>
                  <a:pt x="84490" y="160309"/>
                </a:lnTo>
                <a:lnTo>
                  <a:pt x="84490" y="169910"/>
                </a:lnTo>
                <a:lnTo>
                  <a:pt x="83515" y="173751"/>
                </a:lnTo>
                <a:lnTo>
                  <a:pt x="82570" y="176631"/>
                </a:lnTo>
                <a:lnTo>
                  <a:pt x="80634" y="180472"/>
                </a:lnTo>
                <a:lnTo>
                  <a:pt x="78729" y="183352"/>
                </a:lnTo>
                <a:lnTo>
                  <a:pt x="74889" y="186232"/>
                </a:lnTo>
                <a:lnTo>
                  <a:pt x="72009" y="188153"/>
                </a:lnTo>
                <a:lnTo>
                  <a:pt x="67208" y="191033"/>
                </a:lnTo>
                <a:lnTo>
                  <a:pt x="61447" y="191993"/>
                </a:lnTo>
                <a:lnTo>
                  <a:pt x="60781" y="213367"/>
                </a:lnTo>
                <a:lnTo>
                  <a:pt x="72009" y="211195"/>
                </a:lnTo>
                <a:lnTo>
                  <a:pt x="80634" y="2083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9" name="object 389"/>
          <p:cNvSpPr/>
          <p:nvPr/>
        </p:nvSpPr>
        <p:spPr>
          <a:xfrm>
            <a:off x="6065337" y="803269"/>
            <a:ext cx="86395" cy="201594"/>
          </a:xfrm>
          <a:custGeom>
            <a:avLst/>
            <a:gdLst/>
            <a:ahLst/>
            <a:cxnLst/>
            <a:rect l="l" t="t" r="r" b="b"/>
            <a:pathLst>
              <a:path w="86395" h="201594">
                <a:moveTo>
                  <a:pt x="2880" y="145907"/>
                </a:moveTo>
                <a:lnTo>
                  <a:pt x="1920" y="148788"/>
                </a:lnTo>
                <a:lnTo>
                  <a:pt x="960" y="151668"/>
                </a:lnTo>
                <a:lnTo>
                  <a:pt x="0" y="155508"/>
                </a:lnTo>
                <a:lnTo>
                  <a:pt x="0" y="167990"/>
                </a:lnTo>
                <a:lnTo>
                  <a:pt x="960" y="172791"/>
                </a:lnTo>
                <a:lnTo>
                  <a:pt x="3825" y="177591"/>
                </a:lnTo>
                <a:lnTo>
                  <a:pt x="5760" y="182392"/>
                </a:lnTo>
                <a:lnTo>
                  <a:pt x="9601" y="187192"/>
                </a:lnTo>
                <a:lnTo>
                  <a:pt x="15361" y="190073"/>
                </a:lnTo>
                <a:lnTo>
                  <a:pt x="20162" y="193913"/>
                </a:lnTo>
                <a:lnTo>
                  <a:pt x="26883" y="196794"/>
                </a:lnTo>
                <a:lnTo>
                  <a:pt x="35509" y="198714"/>
                </a:lnTo>
                <a:lnTo>
                  <a:pt x="39168" y="199516"/>
                </a:lnTo>
                <a:lnTo>
                  <a:pt x="51259" y="201075"/>
                </a:lnTo>
                <a:lnTo>
                  <a:pt x="65272" y="201594"/>
                </a:lnTo>
                <a:lnTo>
                  <a:pt x="72677" y="201370"/>
                </a:lnTo>
                <a:lnTo>
                  <a:pt x="85729" y="199925"/>
                </a:lnTo>
                <a:lnTo>
                  <a:pt x="86395" y="178551"/>
                </a:lnTo>
                <a:lnTo>
                  <a:pt x="81594" y="180472"/>
                </a:lnTo>
                <a:lnTo>
                  <a:pt x="74874" y="181432"/>
                </a:lnTo>
                <a:lnTo>
                  <a:pt x="66233" y="181432"/>
                </a:lnTo>
                <a:lnTo>
                  <a:pt x="60384" y="181280"/>
                </a:lnTo>
                <a:lnTo>
                  <a:pt x="47203" y="179487"/>
                </a:lnTo>
                <a:lnTo>
                  <a:pt x="36469" y="175671"/>
                </a:lnTo>
                <a:lnTo>
                  <a:pt x="29748" y="171831"/>
                </a:lnTo>
                <a:lnTo>
                  <a:pt x="25908" y="167030"/>
                </a:lnTo>
                <a:lnTo>
                  <a:pt x="24947" y="0"/>
                </a:lnTo>
                <a:lnTo>
                  <a:pt x="19202" y="4800"/>
                </a:lnTo>
                <a:lnTo>
                  <a:pt x="15361" y="10561"/>
                </a:lnTo>
                <a:lnTo>
                  <a:pt x="12481" y="17282"/>
                </a:lnTo>
                <a:lnTo>
                  <a:pt x="9601" y="23987"/>
                </a:lnTo>
                <a:lnTo>
                  <a:pt x="8641" y="30708"/>
                </a:lnTo>
                <a:lnTo>
                  <a:pt x="8641" y="46070"/>
                </a:lnTo>
                <a:lnTo>
                  <a:pt x="9601" y="52791"/>
                </a:lnTo>
                <a:lnTo>
                  <a:pt x="11521" y="57591"/>
                </a:lnTo>
                <a:lnTo>
                  <a:pt x="13441" y="62392"/>
                </a:lnTo>
                <a:lnTo>
                  <a:pt x="16322" y="67193"/>
                </a:lnTo>
                <a:lnTo>
                  <a:pt x="19202" y="71033"/>
                </a:lnTo>
                <a:lnTo>
                  <a:pt x="15361" y="74874"/>
                </a:lnTo>
                <a:lnTo>
                  <a:pt x="12481" y="79674"/>
                </a:lnTo>
                <a:lnTo>
                  <a:pt x="9601" y="84475"/>
                </a:lnTo>
                <a:lnTo>
                  <a:pt x="6720" y="90236"/>
                </a:lnTo>
                <a:lnTo>
                  <a:pt x="5760" y="95996"/>
                </a:lnTo>
                <a:lnTo>
                  <a:pt x="5760" y="107518"/>
                </a:lnTo>
                <a:lnTo>
                  <a:pt x="6720" y="111358"/>
                </a:lnTo>
                <a:lnTo>
                  <a:pt x="9601" y="115199"/>
                </a:lnTo>
                <a:lnTo>
                  <a:pt x="11521" y="119999"/>
                </a:lnTo>
                <a:lnTo>
                  <a:pt x="15361" y="122880"/>
                </a:lnTo>
                <a:lnTo>
                  <a:pt x="21107" y="125745"/>
                </a:lnTo>
                <a:lnTo>
                  <a:pt x="17266" y="128625"/>
                </a:lnTo>
                <a:lnTo>
                  <a:pt x="14386" y="131505"/>
                </a:lnTo>
                <a:lnTo>
                  <a:pt x="11521" y="133441"/>
                </a:lnTo>
                <a:lnTo>
                  <a:pt x="9601" y="136306"/>
                </a:lnTo>
                <a:lnTo>
                  <a:pt x="6720" y="139186"/>
                </a:lnTo>
                <a:lnTo>
                  <a:pt x="4800" y="142067"/>
                </a:lnTo>
                <a:lnTo>
                  <a:pt x="2880" y="1459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0" name="object 390"/>
          <p:cNvSpPr/>
          <p:nvPr/>
        </p:nvSpPr>
        <p:spPr>
          <a:xfrm>
            <a:off x="6098926" y="852220"/>
            <a:ext cx="14401" cy="37444"/>
          </a:xfrm>
          <a:custGeom>
            <a:avLst/>
            <a:gdLst/>
            <a:ahLst/>
            <a:cxnLst/>
            <a:rect l="l" t="t" r="r" b="b"/>
            <a:pathLst>
              <a:path w="14401" h="37444">
                <a:moveTo>
                  <a:pt x="0" y="0"/>
                </a:moveTo>
                <a:lnTo>
                  <a:pt x="0" y="35524"/>
                </a:lnTo>
                <a:lnTo>
                  <a:pt x="1920" y="33604"/>
                </a:lnTo>
                <a:lnTo>
                  <a:pt x="4800" y="35524"/>
                </a:lnTo>
                <a:lnTo>
                  <a:pt x="9601" y="37444"/>
                </a:lnTo>
                <a:lnTo>
                  <a:pt x="14401" y="18242"/>
                </a:lnTo>
                <a:lnTo>
                  <a:pt x="8641" y="12481"/>
                </a:lnTo>
                <a:lnTo>
                  <a:pt x="2880" y="76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1" name="object 391"/>
          <p:cNvSpPr/>
          <p:nvPr/>
        </p:nvSpPr>
        <p:spPr>
          <a:xfrm>
            <a:off x="4362343" y="1382130"/>
            <a:ext cx="2160894" cy="1355476"/>
          </a:xfrm>
          <a:custGeom>
            <a:avLst/>
            <a:gdLst/>
            <a:ahLst/>
            <a:cxnLst/>
            <a:rect l="l" t="t" r="r" b="b"/>
            <a:pathLst>
              <a:path w="2160894" h="1355476">
                <a:moveTo>
                  <a:pt x="2160894" y="1354515"/>
                </a:moveTo>
                <a:lnTo>
                  <a:pt x="2160894" y="1920"/>
                </a:lnTo>
                <a:lnTo>
                  <a:pt x="2159934" y="0"/>
                </a:lnTo>
                <a:lnTo>
                  <a:pt x="2158014" y="0"/>
                </a:lnTo>
                <a:lnTo>
                  <a:pt x="2156094" y="2880"/>
                </a:lnTo>
                <a:lnTo>
                  <a:pt x="2158014" y="2880"/>
                </a:lnTo>
                <a:lnTo>
                  <a:pt x="2158014" y="5760"/>
                </a:lnTo>
                <a:lnTo>
                  <a:pt x="2159934" y="1355476"/>
                </a:lnTo>
                <a:lnTo>
                  <a:pt x="2160894" y="1354515"/>
                </a:lnTo>
                <a:close/>
              </a:path>
              <a:path w="2160894" h="1355476">
                <a:moveTo>
                  <a:pt x="4800" y="1353555"/>
                </a:moveTo>
                <a:lnTo>
                  <a:pt x="2880" y="1353555"/>
                </a:lnTo>
                <a:lnTo>
                  <a:pt x="2880" y="1350675"/>
                </a:lnTo>
                <a:lnTo>
                  <a:pt x="2880" y="5760"/>
                </a:lnTo>
                <a:lnTo>
                  <a:pt x="2880" y="2880"/>
                </a:lnTo>
                <a:lnTo>
                  <a:pt x="2880" y="0"/>
                </a:lnTo>
                <a:lnTo>
                  <a:pt x="960" y="0"/>
                </a:lnTo>
                <a:lnTo>
                  <a:pt x="0" y="1920"/>
                </a:lnTo>
                <a:lnTo>
                  <a:pt x="0" y="1353555"/>
                </a:lnTo>
                <a:lnTo>
                  <a:pt x="0" y="1354515"/>
                </a:lnTo>
                <a:lnTo>
                  <a:pt x="960" y="1355476"/>
                </a:lnTo>
                <a:lnTo>
                  <a:pt x="2158014" y="1355476"/>
                </a:lnTo>
                <a:lnTo>
                  <a:pt x="4800" y="13535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2" name="object 392"/>
          <p:cNvSpPr/>
          <p:nvPr/>
        </p:nvSpPr>
        <p:spPr>
          <a:xfrm>
            <a:off x="4367143" y="1387891"/>
            <a:ext cx="2153213" cy="1349715"/>
          </a:xfrm>
          <a:custGeom>
            <a:avLst/>
            <a:gdLst/>
            <a:ahLst/>
            <a:cxnLst/>
            <a:rect l="l" t="t" r="r" b="b"/>
            <a:pathLst>
              <a:path w="2153213" h="1349715">
                <a:moveTo>
                  <a:pt x="2151293" y="1347795"/>
                </a:moveTo>
                <a:lnTo>
                  <a:pt x="0" y="1347795"/>
                </a:lnTo>
                <a:lnTo>
                  <a:pt x="2153213" y="1349715"/>
                </a:lnTo>
                <a:lnTo>
                  <a:pt x="2151293" y="13477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3" name="object 393"/>
          <p:cNvSpPr/>
          <p:nvPr/>
        </p:nvSpPr>
        <p:spPr>
          <a:xfrm>
            <a:off x="4365223" y="1382130"/>
            <a:ext cx="2155134" cy="1350675"/>
          </a:xfrm>
          <a:custGeom>
            <a:avLst/>
            <a:gdLst/>
            <a:ahLst/>
            <a:cxnLst/>
            <a:rect l="l" t="t" r="r" b="b"/>
            <a:pathLst>
              <a:path w="2155134" h="1350675">
                <a:moveTo>
                  <a:pt x="2155134" y="0"/>
                </a:moveTo>
                <a:lnTo>
                  <a:pt x="0" y="0"/>
                </a:lnTo>
                <a:lnTo>
                  <a:pt x="0" y="2880"/>
                </a:lnTo>
                <a:lnTo>
                  <a:pt x="2153213" y="2880"/>
                </a:lnTo>
                <a:lnTo>
                  <a:pt x="215513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4" name="object 394"/>
          <p:cNvSpPr/>
          <p:nvPr/>
        </p:nvSpPr>
        <p:spPr>
          <a:xfrm>
            <a:off x="4365223" y="1385011"/>
            <a:ext cx="2155134" cy="1350675"/>
          </a:xfrm>
          <a:custGeom>
            <a:avLst/>
            <a:gdLst/>
            <a:ahLst/>
            <a:cxnLst/>
            <a:rect l="l" t="t" r="r" b="b"/>
            <a:pathLst>
              <a:path w="2155134" h="1350675">
                <a:moveTo>
                  <a:pt x="0" y="1350675"/>
                </a:moveTo>
                <a:lnTo>
                  <a:pt x="2155134" y="1350675"/>
                </a:lnTo>
                <a:lnTo>
                  <a:pt x="2155134" y="0"/>
                </a:lnTo>
                <a:lnTo>
                  <a:pt x="0" y="0"/>
                </a:lnTo>
                <a:lnTo>
                  <a:pt x="0" y="135067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5" name="object 395"/>
          <p:cNvSpPr/>
          <p:nvPr/>
        </p:nvSpPr>
        <p:spPr>
          <a:xfrm>
            <a:off x="4362343" y="1382130"/>
            <a:ext cx="2160894" cy="1355476"/>
          </a:xfrm>
          <a:custGeom>
            <a:avLst/>
            <a:gdLst/>
            <a:ahLst/>
            <a:cxnLst/>
            <a:rect l="l" t="t" r="r" b="b"/>
            <a:pathLst>
              <a:path w="2160894" h="1355476">
                <a:moveTo>
                  <a:pt x="0" y="1353555"/>
                </a:moveTo>
                <a:lnTo>
                  <a:pt x="0" y="1354515"/>
                </a:lnTo>
                <a:lnTo>
                  <a:pt x="960" y="1355476"/>
                </a:lnTo>
                <a:lnTo>
                  <a:pt x="2158014" y="1355476"/>
                </a:lnTo>
                <a:lnTo>
                  <a:pt x="4800" y="1353555"/>
                </a:lnTo>
                <a:lnTo>
                  <a:pt x="4800" y="5760"/>
                </a:lnTo>
                <a:lnTo>
                  <a:pt x="2158014" y="5760"/>
                </a:lnTo>
                <a:lnTo>
                  <a:pt x="2159934" y="1355476"/>
                </a:lnTo>
                <a:lnTo>
                  <a:pt x="2160894" y="1354515"/>
                </a:lnTo>
                <a:lnTo>
                  <a:pt x="2160894" y="1920"/>
                </a:lnTo>
                <a:lnTo>
                  <a:pt x="2159934" y="0"/>
                </a:lnTo>
                <a:lnTo>
                  <a:pt x="2158014" y="0"/>
                </a:lnTo>
                <a:lnTo>
                  <a:pt x="2156094" y="2880"/>
                </a:lnTo>
                <a:lnTo>
                  <a:pt x="4800" y="2880"/>
                </a:lnTo>
                <a:lnTo>
                  <a:pt x="2880" y="5760"/>
                </a:lnTo>
                <a:lnTo>
                  <a:pt x="2880" y="1350675"/>
                </a:lnTo>
                <a:lnTo>
                  <a:pt x="2880" y="0"/>
                </a:lnTo>
                <a:lnTo>
                  <a:pt x="960" y="0"/>
                </a:lnTo>
                <a:lnTo>
                  <a:pt x="0" y="1920"/>
                </a:lnTo>
                <a:lnTo>
                  <a:pt x="0" y="13535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6" name="object 396"/>
          <p:cNvSpPr/>
          <p:nvPr/>
        </p:nvSpPr>
        <p:spPr>
          <a:xfrm>
            <a:off x="4367143" y="1387891"/>
            <a:ext cx="2153213" cy="1349715"/>
          </a:xfrm>
          <a:custGeom>
            <a:avLst/>
            <a:gdLst/>
            <a:ahLst/>
            <a:cxnLst/>
            <a:rect l="l" t="t" r="r" b="b"/>
            <a:pathLst>
              <a:path w="2153213" h="1349715">
                <a:moveTo>
                  <a:pt x="2153213" y="0"/>
                </a:moveTo>
                <a:lnTo>
                  <a:pt x="2151293" y="0"/>
                </a:lnTo>
                <a:lnTo>
                  <a:pt x="2151293" y="1344914"/>
                </a:lnTo>
                <a:lnTo>
                  <a:pt x="0" y="1344914"/>
                </a:lnTo>
                <a:lnTo>
                  <a:pt x="0" y="1347795"/>
                </a:lnTo>
                <a:lnTo>
                  <a:pt x="2153213" y="1349715"/>
                </a:lnTo>
                <a:lnTo>
                  <a:pt x="2151293" y="1347795"/>
                </a:lnTo>
                <a:lnTo>
                  <a:pt x="2153213" y="1344914"/>
                </a:lnTo>
                <a:lnTo>
                  <a:pt x="21532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7" name="object 397"/>
          <p:cNvSpPr/>
          <p:nvPr/>
        </p:nvSpPr>
        <p:spPr>
          <a:xfrm>
            <a:off x="4365223" y="1382130"/>
            <a:ext cx="2155134" cy="1350675"/>
          </a:xfrm>
          <a:custGeom>
            <a:avLst/>
            <a:gdLst/>
            <a:ahLst/>
            <a:cxnLst/>
            <a:rect l="l" t="t" r="r" b="b"/>
            <a:pathLst>
              <a:path w="2155134" h="1350675">
                <a:moveTo>
                  <a:pt x="0" y="1350675"/>
                </a:moveTo>
                <a:lnTo>
                  <a:pt x="0" y="5760"/>
                </a:lnTo>
                <a:lnTo>
                  <a:pt x="1920" y="2880"/>
                </a:lnTo>
                <a:lnTo>
                  <a:pt x="2153213" y="2880"/>
                </a:lnTo>
                <a:lnTo>
                  <a:pt x="2155134" y="0"/>
                </a:lnTo>
                <a:lnTo>
                  <a:pt x="0" y="0"/>
                </a:lnTo>
                <a:lnTo>
                  <a:pt x="0" y="13506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8" name="object 398"/>
          <p:cNvSpPr/>
          <p:nvPr/>
        </p:nvSpPr>
        <p:spPr>
          <a:xfrm>
            <a:off x="4431471" y="1466606"/>
            <a:ext cx="93101" cy="116159"/>
          </a:xfrm>
          <a:custGeom>
            <a:avLst/>
            <a:gdLst/>
            <a:ahLst/>
            <a:cxnLst/>
            <a:rect l="l" t="t" r="r" b="b"/>
            <a:pathLst>
              <a:path w="93101" h="116159">
                <a:moveTo>
                  <a:pt x="944" y="960"/>
                </a:moveTo>
                <a:lnTo>
                  <a:pt x="0" y="1920"/>
                </a:lnTo>
                <a:lnTo>
                  <a:pt x="0" y="79674"/>
                </a:lnTo>
                <a:lnTo>
                  <a:pt x="944" y="86395"/>
                </a:lnTo>
                <a:lnTo>
                  <a:pt x="2865" y="91196"/>
                </a:lnTo>
                <a:lnTo>
                  <a:pt x="4785" y="96956"/>
                </a:lnTo>
                <a:lnTo>
                  <a:pt x="8625" y="101757"/>
                </a:lnTo>
                <a:lnTo>
                  <a:pt x="12466" y="105597"/>
                </a:lnTo>
                <a:lnTo>
                  <a:pt x="16306" y="108478"/>
                </a:lnTo>
                <a:lnTo>
                  <a:pt x="21107" y="111358"/>
                </a:lnTo>
                <a:lnTo>
                  <a:pt x="26868" y="113278"/>
                </a:lnTo>
                <a:lnTo>
                  <a:pt x="32628" y="115199"/>
                </a:lnTo>
                <a:lnTo>
                  <a:pt x="38389" y="116159"/>
                </a:lnTo>
                <a:lnTo>
                  <a:pt x="53751" y="116159"/>
                </a:lnTo>
                <a:lnTo>
                  <a:pt x="60472" y="115199"/>
                </a:lnTo>
                <a:lnTo>
                  <a:pt x="66233" y="113278"/>
                </a:lnTo>
                <a:lnTo>
                  <a:pt x="71993" y="111358"/>
                </a:lnTo>
                <a:lnTo>
                  <a:pt x="76794" y="108478"/>
                </a:lnTo>
                <a:lnTo>
                  <a:pt x="80634" y="104637"/>
                </a:lnTo>
                <a:lnTo>
                  <a:pt x="85420" y="100797"/>
                </a:lnTo>
                <a:lnTo>
                  <a:pt x="88300" y="95996"/>
                </a:lnTo>
                <a:lnTo>
                  <a:pt x="90236" y="90236"/>
                </a:lnTo>
                <a:lnTo>
                  <a:pt x="92141" y="84475"/>
                </a:lnTo>
                <a:lnTo>
                  <a:pt x="93101" y="78714"/>
                </a:lnTo>
                <a:lnTo>
                  <a:pt x="93101" y="1920"/>
                </a:lnTo>
                <a:lnTo>
                  <a:pt x="92141" y="1920"/>
                </a:lnTo>
                <a:lnTo>
                  <a:pt x="92141" y="960"/>
                </a:lnTo>
                <a:lnTo>
                  <a:pt x="91196" y="960"/>
                </a:lnTo>
                <a:lnTo>
                  <a:pt x="90236" y="0"/>
                </a:lnTo>
                <a:lnTo>
                  <a:pt x="73913" y="0"/>
                </a:lnTo>
                <a:lnTo>
                  <a:pt x="72953" y="960"/>
                </a:lnTo>
                <a:lnTo>
                  <a:pt x="71033" y="960"/>
                </a:lnTo>
                <a:lnTo>
                  <a:pt x="71033" y="1920"/>
                </a:lnTo>
                <a:lnTo>
                  <a:pt x="70073" y="1920"/>
                </a:lnTo>
                <a:lnTo>
                  <a:pt x="70073" y="75834"/>
                </a:lnTo>
                <a:lnTo>
                  <a:pt x="69113" y="79674"/>
                </a:lnTo>
                <a:lnTo>
                  <a:pt x="68153" y="82555"/>
                </a:lnTo>
                <a:lnTo>
                  <a:pt x="67193" y="85435"/>
                </a:lnTo>
                <a:lnTo>
                  <a:pt x="66233" y="88315"/>
                </a:lnTo>
                <a:lnTo>
                  <a:pt x="64312" y="90236"/>
                </a:lnTo>
                <a:lnTo>
                  <a:pt x="61432" y="92156"/>
                </a:lnTo>
                <a:lnTo>
                  <a:pt x="59512" y="94076"/>
                </a:lnTo>
                <a:lnTo>
                  <a:pt x="56631" y="95036"/>
                </a:lnTo>
                <a:lnTo>
                  <a:pt x="53751" y="95996"/>
                </a:lnTo>
                <a:lnTo>
                  <a:pt x="50871" y="96956"/>
                </a:lnTo>
                <a:lnTo>
                  <a:pt x="43190" y="96956"/>
                </a:lnTo>
                <a:lnTo>
                  <a:pt x="40309" y="95996"/>
                </a:lnTo>
                <a:lnTo>
                  <a:pt x="37429" y="95036"/>
                </a:lnTo>
                <a:lnTo>
                  <a:pt x="34549" y="94076"/>
                </a:lnTo>
                <a:lnTo>
                  <a:pt x="31668" y="92156"/>
                </a:lnTo>
                <a:lnTo>
                  <a:pt x="29748" y="90236"/>
                </a:lnTo>
                <a:lnTo>
                  <a:pt x="27828" y="88315"/>
                </a:lnTo>
                <a:lnTo>
                  <a:pt x="25907" y="85435"/>
                </a:lnTo>
                <a:lnTo>
                  <a:pt x="24947" y="82555"/>
                </a:lnTo>
                <a:lnTo>
                  <a:pt x="23987" y="78714"/>
                </a:lnTo>
                <a:lnTo>
                  <a:pt x="23027" y="74874"/>
                </a:lnTo>
                <a:lnTo>
                  <a:pt x="23027" y="1920"/>
                </a:lnTo>
                <a:lnTo>
                  <a:pt x="22067" y="1920"/>
                </a:lnTo>
                <a:lnTo>
                  <a:pt x="22067" y="960"/>
                </a:lnTo>
                <a:lnTo>
                  <a:pt x="20147" y="960"/>
                </a:lnTo>
                <a:lnTo>
                  <a:pt x="20147" y="0"/>
                </a:lnTo>
                <a:lnTo>
                  <a:pt x="2865" y="0"/>
                </a:lnTo>
                <a:lnTo>
                  <a:pt x="1904" y="960"/>
                </a:lnTo>
                <a:lnTo>
                  <a:pt x="944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9" name="object 399"/>
          <p:cNvSpPr/>
          <p:nvPr/>
        </p:nvSpPr>
        <p:spPr>
          <a:xfrm>
            <a:off x="4568738" y="1494449"/>
            <a:ext cx="58567" cy="88315"/>
          </a:xfrm>
          <a:custGeom>
            <a:avLst/>
            <a:gdLst/>
            <a:ahLst/>
            <a:cxnLst/>
            <a:rect l="l" t="t" r="r" b="b"/>
            <a:pathLst>
              <a:path w="58567" h="88315">
                <a:moveTo>
                  <a:pt x="8641" y="83515"/>
                </a:moveTo>
                <a:lnTo>
                  <a:pt x="10561" y="84475"/>
                </a:lnTo>
                <a:lnTo>
                  <a:pt x="12481" y="85435"/>
                </a:lnTo>
                <a:lnTo>
                  <a:pt x="14401" y="86395"/>
                </a:lnTo>
                <a:lnTo>
                  <a:pt x="16322" y="87355"/>
                </a:lnTo>
                <a:lnTo>
                  <a:pt x="18242" y="87355"/>
                </a:lnTo>
                <a:lnTo>
                  <a:pt x="20162" y="88315"/>
                </a:lnTo>
                <a:lnTo>
                  <a:pt x="29763" y="88315"/>
                </a:lnTo>
                <a:lnTo>
                  <a:pt x="34564" y="87355"/>
                </a:lnTo>
                <a:lnTo>
                  <a:pt x="39364" y="85435"/>
                </a:lnTo>
                <a:lnTo>
                  <a:pt x="43205" y="82555"/>
                </a:lnTo>
                <a:lnTo>
                  <a:pt x="47045" y="79674"/>
                </a:lnTo>
                <a:lnTo>
                  <a:pt x="49911" y="75834"/>
                </a:lnTo>
                <a:lnTo>
                  <a:pt x="52791" y="71993"/>
                </a:lnTo>
                <a:lnTo>
                  <a:pt x="54726" y="67193"/>
                </a:lnTo>
                <a:lnTo>
                  <a:pt x="56631" y="61432"/>
                </a:lnTo>
                <a:lnTo>
                  <a:pt x="57591" y="55671"/>
                </a:lnTo>
                <a:lnTo>
                  <a:pt x="58567" y="49911"/>
                </a:lnTo>
                <a:lnTo>
                  <a:pt x="58567" y="36469"/>
                </a:lnTo>
                <a:lnTo>
                  <a:pt x="57591" y="30723"/>
                </a:lnTo>
                <a:lnTo>
                  <a:pt x="56631" y="25908"/>
                </a:lnTo>
                <a:lnTo>
                  <a:pt x="55671" y="21107"/>
                </a:lnTo>
                <a:lnTo>
                  <a:pt x="53751" y="16322"/>
                </a:lnTo>
                <a:lnTo>
                  <a:pt x="50886" y="12481"/>
                </a:lnTo>
                <a:lnTo>
                  <a:pt x="48950" y="8641"/>
                </a:lnTo>
                <a:lnTo>
                  <a:pt x="45110" y="4800"/>
                </a:lnTo>
                <a:lnTo>
                  <a:pt x="41285" y="2880"/>
                </a:lnTo>
                <a:lnTo>
                  <a:pt x="37444" y="960"/>
                </a:lnTo>
                <a:lnTo>
                  <a:pt x="32644" y="0"/>
                </a:lnTo>
                <a:lnTo>
                  <a:pt x="21122" y="0"/>
                </a:lnTo>
                <a:lnTo>
                  <a:pt x="18242" y="960"/>
                </a:lnTo>
                <a:lnTo>
                  <a:pt x="16322" y="960"/>
                </a:lnTo>
                <a:lnTo>
                  <a:pt x="13441" y="1920"/>
                </a:lnTo>
                <a:lnTo>
                  <a:pt x="11521" y="2880"/>
                </a:lnTo>
                <a:lnTo>
                  <a:pt x="9601" y="4800"/>
                </a:lnTo>
                <a:lnTo>
                  <a:pt x="6720" y="5760"/>
                </a:lnTo>
                <a:lnTo>
                  <a:pt x="4800" y="7680"/>
                </a:lnTo>
                <a:lnTo>
                  <a:pt x="2880" y="9601"/>
                </a:lnTo>
                <a:lnTo>
                  <a:pt x="0" y="11521"/>
                </a:lnTo>
                <a:lnTo>
                  <a:pt x="1920" y="30723"/>
                </a:lnTo>
                <a:lnTo>
                  <a:pt x="2880" y="28788"/>
                </a:lnTo>
                <a:lnTo>
                  <a:pt x="4800" y="26883"/>
                </a:lnTo>
                <a:lnTo>
                  <a:pt x="6720" y="24947"/>
                </a:lnTo>
                <a:lnTo>
                  <a:pt x="7680" y="24002"/>
                </a:lnTo>
                <a:lnTo>
                  <a:pt x="9601" y="22067"/>
                </a:lnTo>
                <a:lnTo>
                  <a:pt x="11521" y="21107"/>
                </a:lnTo>
                <a:lnTo>
                  <a:pt x="12481" y="20162"/>
                </a:lnTo>
                <a:lnTo>
                  <a:pt x="14401" y="19202"/>
                </a:lnTo>
                <a:lnTo>
                  <a:pt x="15361" y="19202"/>
                </a:lnTo>
                <a:lnTo>
                  <a:pt x="17282" y="18227"/>
                </a:lnTo>
                <a:lnTo>
                  <a:pt x="23042" y="18227"/>
                </a:lnTo>
                <a:lnTo>
                  <a:pt x="24963" y="19202"/>
                </a:lnTo>
                <a:lnTo>
                  <a:pt x="26883" y="21107"/>
                </a:lnTo>
                <a:lnTo>
                  <a:pt x="28803" y="22067"/>
                </a:lnTo>
                <a:lnTo>
                  <a:pt x="30723" y="24002"/>
                </a:lnTo>
                <a:lnTo>
                  <a:pt x="31683" y="26883"/>
                </a:lnTo>
                <a:lnTo>
                  <a:pt x="33604" y="28788"/>
                </a:lnTo>
                <a:lnTo>
                  <a:pt x="34564" y="31668"/>
                </a:lnTo>
                <a:lnTo>
                  <a:pt x="34564" y="34564"/>
                </a:lnTo>
                <a:lnTo>
                  <a:pt x="35524" y="37444"/>
                </a:lnTo>
                <a:lnTo>
                  <a:pt x="35524" y="47030"/>
                </a:lnTo>
                <a:lnTo>
                  <a:pt x="34564" y="49911"/>
                </a:lnTo>
                <a:lnTo>
                  <a:pt x="34564" y="53751"/>
                </a:lnTo>
                <a:lnTo>
                  <a:pt x="33604" y="56631"/>
                </a:lnTo>
                <a:lnTo>
                  <a:pt x="32644" y="58552"/>
                </a:lnTo>
                <a:lnTo>
                  <a:pt x="31683" y="61432"/>
                </a:lnTo>
                <a:lnTo>
                  <a:pt x="30723" y="63352"/>
                </a:lnTo>
                <a:lnTo>
                  <a:pt x="28803" y="65272"/>
                </a:lnTo>
                <a:lnTo>
                  <a:pt x="26883" y="67193"/>
                </a:lnTo>
                <a:lnTo>
                  <a:pt x="24963" y="68153"/>
                </a:lnTo>
                <a:lnTo>
                  <a:pt x="22082" y="69113"/>
                </a:lnTo>
                <a:lnTo>
                  <a:pt x="16322" y="69113"/>
                </a:lnTo>
                <a:lnTo>
                  <a:pt x="13441" y="68153"/>
                </a:lnTo>
                <a:lnTo>
                  <a:pt x="10561" y="66233"/>
                </a:lnTo>
                <a:lnTo>
                  <a:pt x="8641" y="83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0" name="object 400"/>
          <p:cNvSpPr/>
          <p:nvPr/>
        </p:nvSpPr>
        <p:spPr>
          <a:xfrm>
            <a:off x="4547616" y="1495409"/>
            <a:ext cx="31683" cy="117119"/>
          </a:xfrm>
          <a:custGeom>
            <a:avLst/>
            <a:gdLst/>
            <a:ahLst/>
            <a:cxnLst/>
            <a:rect l="l" t="t" r="r" b="b"/>
            <a:pathLst>
              <a:path w="31683" h="117119">
                <a:moveTo>
                  <a:pt x="23042" y="114239"/>
                </a:moveTo>
                <a:lnTo>
                  <a:pt x="23042" y="76794"/>
                </a:lnTo>
                <a:lnTo>
                  <a:pt x="24963" y="77754"/>
                </a:lnTo>
                <a:lnTo>
                  <a:pt x="25923" y="79674"/>
                </a:lnTo>
                <a:lnTo>
                  <a:pt x="27843" y="80634"/>
                </a:lnTo>
                <a:lnTo>
                  <a:pt x="29763" y="82555"/>
                </a:lnTo>
                <a:lnTo>
                  <a:pt x="31683" y="65272"/>
                </a:lnTo>
                <a:lnTo>
                  <a:pt x="28803" y="63352"/>
                </a:lnTo>
                <a:lnTo>
                  <a:pt x="25923" y="59512"/>
                </a:lnTo>
                <a:lnTo>
                  <a:pt x="23042" y="55671"/>
                </a:lnTo>
                <a:lnTo>
                  <a:pt x="23042" y="29763"/>
                </a:lnTo>
                <a:lnTo>
                  <a:pt x="21122" y="10561"/>
                </a:lnTo>
                <a:lnTo>
                  <a:pt x="19202" y="12481"/>
                </a:lnTo>
                <a:lnTo>
                  <a:pt x="19202" y="1920"/>
                </a:lnTo>
                <a:lnTo>
                  <a:pt x="18242" y="1920"/>
                </a:lnTo>
                <a:lnTo>
                  <a:pt x="18242" y="960"/>
                </a:lnTo>
                <a:lnTo>
                  <a:pt x="15361" y="960"/>
                </a:lnTo>
                <a:lnTo>
                  <a:pt x="14401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14239"/>
                </a:lnTo>
                <a:lnTo>
                  <a:pt x="960" y="114239"/>
                </a:lnTo>
                <a:lnTo>
                  <a:pt x="960" y="115183"/>
                </a:lnTo>
                <a:lnTo>
                  <a:pt x="1920" y="116159"/>
                </a:lnTo>
                <a:lnTo>
                  <a:pt x="3840" y="116159"/>
                </a:lnTo>
                <a:lnTo>
                  <a:pt x="4800" y="117119"/>
                </a:lnTo>
                <a:lnTo>
                  <a:pt x="18242" y="117119"/>
                </a:lnTo>
                <a:lnTo>
                  <a:pt x="19202" y="116159"/>
                </a:lnTo>
                <a:lnTo>
                  <a:pt x="21122" y="116159"/>
                </a:lnTo>
                <a:lnTo>
                  <a:pt x="22082" y="115183"/>
                </a:lnTo>
                <a:lnTo>
                  <a:pt x="22082" y="114239"/>
                </a:lnTo>
                <a:lnTo>
                  <a:pt x="23042" y="11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1" name="object 401"/>
          <p:cNvSpPr/>
          <p:nvPr/>
        </p:nvSpPr>
        <p:spPr>
          <a:xfrm>
            <a:off x="4676256" y="1475247"/>
            <a:ext cx="55671" cy="107518"/>
          </a:xfrm>
          <a:custGeom>
            <a:avLst/>
            <a:gdLst/>
            <a:ahLst/>
            <a:cxnLst/>
            <a:rect l="l" t="t" r="r" b="b"/>
            <a:pathLst>
              <a:path w="55671" h="107518">
                <a:moveTo>
                  <a:pt x="55671" y="25923"/>
                </a:moveTo>
                <a:lnTo>
                  <a:pt x="54711" y="24002"/>
                </a:lnTo>
                <a:lnTo>
                  <a:pt x="54711" y="22082"/>
                </a:lnTo>
                <a:lnTo>
                  <a:pt x="53751" y="21122"/>
                </a:lnTo>
                <a:lnTo>
                  <a:pt x="34564" y="21122"/>
                </a:lnTo>
                <a:lnTo>
                  <a:pt x="34564" y="1920"/>
                </a:lnTo>
                <a:lnTo>
                  <a:pt x="33604" y="960"/>
                </a:lnTo>
                <a:lnTo>
                  <a:pt x="32628" y="960"/>
                </a:lnTo>
                <a:lnTo>
                  <a:pt x="31683" y="0"/>
                </a:lnTo>
                <a:lnTo>
                  <a:pt x="16322" y="0"/>
                </a:lnTo>
                <a:lnTo>
                  <a:pt x="15361" y="960"/>
                </a:lnTo>
                <a:lnTo>
                  <a:pt x="13441" y="960"/>
                </a:lnTo>
                <a:lnTo>
                  <a:pt x="13441" y="1920"/>
                </a:lnTo>
                <a:lnTo>
                  <a:pt x="12481" y="1920"/>
                </a:lnTo>
                <a:lnTo>
                  <a:pt x="12481" y="21122"/>
                </a:lnTo>
                <a:lnTo>
                  <a:pt x="1920" y="21122"/>
                </a:lnTo>
                <a:lnTo>
                  <a:pt x="960" y="22082"/>
                </a:lnTo>
                <a:lnTo>
                  <a:pt x="960" y="23042"/>
                </a:lnTo>
                <a:lnTo>
                  <a:pt x="0" y="23042"/>
                </a:lnTo>
                <a:lnTo>
                  <a:pt x="0" y="35524"/>
                </a:lnTo>
                <a:lnTo>
                  <a:pt x="960" y="36484"/>
                </a:lnTo>
                <a:lnTo>
                  <a:pt x="960" y="38404"/>
                </a:lnTo>
                <a:lnTo>
                  <a:pt x="12481" y="38404"/>
                </a:lnTo>
                <a:lnTo>
                  <a:pt x="12481" y="83515"/>
                </a:lnTo>
                <a:lnTo>
                  <a:pt x="13441" y="88315"/>
                </a:lnTo>
                <a:lnTo>
                  <a:pt x="14401" y="91196"/>
                </a:lnTo>
                <a:lnTo>
                  <a:pt x="15361" y="95036"/>
                </a:lnTo>
                <a:lnTo>
                  <a:pt x="17282" y="97917"/>
                </a:lnTo>
                <a:lnTo>
                  <a:pt x="19202" y="99837"/>
                </a:lnTo>
                <a:lnTo>
                  <a:pt x="21122" y="102717"/>
                </a:lnTo>
                <a:lnTo>
                  <a:pt x="24003" y="104637"/>
                </a:lnTo>
                <a:lnTo>
                  <a:pt x="26883" y="105597"/>
                </a:lnTo>
                <a:lnTo>
                  <a:pt x="29763" y="106558"/>
                </a:lnTo>
                <a:lnTo>
                  <a:pt x="33604" y="107518"/>
                </a:lnTo>
                <a:lnTo>
                  <a:pt x="40309" y="107518"/>
                </a:lnTo>
                <a:lnTo>
                  <a:pt x="41285" y="106558"/>
                </a:lnTo>
                <a:lnTo>
                  <a:pt x="46070" y="106558"/>
                </a:lnTo>
                <a:lnTo>
                  <a:pt x="47990" y="105597"/>
                </a:lnTo>
                <a:lnTo>
                  <a:pt x="50871" y="105597"/>
                </a:lnTo>
                <a:lnTo>
                  <a:pt x="51831" y="104637"/>
                </a:lnTo>
                <a:lnTo>
                  <a:pt x="52791" y="104637"/>
                </a:lnTo>
                <a:lnTo>
                  <a:pt x="52791" y="103677"/>
                </a:lnTo>
                <a:lnTo>
                  <a:pt x="53751" y="103677"/>
                </a:lnTo>
                <a:lnTo>
                  <a:pt x="54711" y="102717"/>
                </a:lnTo>
                <a:lnTo>
                  <a:pt x="54711" y="100797"/>
                </a:lnTo>
                <a:lnTo>
                  <a:pt x="55671" y="98877"/>
                </a:lnTo>
                <a:lnTo>
                  <a:pt x="55671" y="90236"/>
                </a:lnTo>
                <a:lnTo>
                  <a:pt x="54711" y="89275"/>
                </a:lnTo>
                <a:lnTo>
                  <a:pt x="54711" y="87355"/>
                </a:lnTo>
                <a:lnTo>
                  <a:pt x="53751" y="86395"/>
                </a:lnTo>
                <a:lnTo>
                  <a:pt x="51831" y="86395"/>
                </a:lnTo>
                <a:lnTo>
                  <a:pt x="50871" y="87355"/>
                </a:lnTo>
                <a:lnTo>
                  <a:pt x="48966" y="87355"/>
                </a:lnTo>
                <a:lnTo>
                  <a:pt x="47990" y="88315"/>
                </a:lnTo>
                <a:lnTo>
                  <a:pt x="40309" y="88315"/>
                </a:lnTo>
                <a:lnTo>
                  <a:pt x="38404" y="87355"/>
                </a:lnTo>
                <a:lnTo>
                  <a:pt x="36469" y="85435"/>
                </a:lnTo>
                <a:lnTo>
                  <a:pt x="35509" y="83515"/>
                </a:lnTo>
                <a:lnTo>
                  <a:pt x="34564" y="79674"/>
                </a:lnTo>
                <a:lnTo>
                  <a:pt x="34564" y="38404"/>
                </a:lnTo>
                <a:lnTo>
                  <a:pt x="53751" y="38404"/>
                </a:lnTo>
                <a:lnTo>
                  <a:pt x="54711" y="36484"/>
                </a:lnTo>
                <a:lnTo>
                  <a:pt x="55671" y="35524"/>
                </a:lnTo>
                <a:lnTo>
                  <a:pt x="55671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2" name="object 402"/>
          <p:cNvSpPr/>
          <p:nvPr/>
        </p:nvSpPr>
        <p:spPr>
          <a:xfrm>
            <a:off x="4764572" y="1545320"/>
            <a:ext cx="4800" cy="36484"/>
          </a:xfrm>
          <a:custGeom>
            <a:avLst/>
            <a:gdLst/>
            <a:ahLst/>
            <a:cxnLst/>
            <a:rect l="l" t="t" r="r" b="b"/>
            <a:pathLst>
              <a:path w="4800" h="36484">
                <a:moveTo>
                  <a:pt x="4800" y="36484"/>
                </a:moveTo>
                <a:lnTo>
                  <a:pt x="4800" y="14401"/>
                </a:lnTo>
                <a:lnTo>
                  <a:pt x="3840" y="11521"/>
                </a:lnTo>
                <a:lnTo>
                  <a:pt x="1920" y="9601"/>
                </a:lnTo>
                <a:lnTo>
                  <a:pt x="960" y="6720"/>
                </a:lnTo>
                <a:lnTo>
                  <a:pt x="960" y="3840"/>
                </a:lnTo>
                <a:lnTo>
                  <a:pt x="0" y="0"/>
                </a:lnTo>
                <a:lnTo>
                  <a:pt x="0" y="34564"/>
                </a:lnTo>
                <a:lnTo>
                  <a:pt x="4800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3" name="object 403"/>
          <p:cNvSpPr/>
          <p:nvPr/>
        </p:nvSpPr>
        <p:spPr>
          <a:xfrm>
            <a:off x="4741529" y="1494449"/>
            <a:ext cx="84475" cy="88315"/>
          </a:xfrm>
          <a:custGeom>
            <a:avLst/>
            <a:gdLst/>
            <a:ahLst/>
            <a:cxnLst/>
            <a:rect l="l" t="t" r="r" b="b"/>
            <a:pathLst>
              <a:path w="84475" h="88315">
                <a:moveTo>
                  <a:pt x="48005" y="70073"/>
                </a:moveTo>
                <a:lnTo>
                  <a:pt x="35524" y="70073"/>
                </a:lnTo>
                <a:lnTo>
                  <a:pt x="32644" y="68153"/>
                </a:lnTo>
                <a:lnTo>
                  <a:pt x="30723" y="67193"/>
                </a:lnTo>
                <a:lnTo>
                  <a:pt x="27843" y="65272"/>
                </a:lnTo>
                <a:lnTo>
                  <a:pt x="27843" y="87355"/>
                </a:lnTo>
                <a:lnTo>
                  <a:pt x="34564" y="88315"/>
                </a:lnTo>
                <a:lnTo>
                  <a:pt x="48005" y="88315"/>
                </a:lnTo>
                <a:lnTo>
                  <a:pt x="54726" y="87355"/>
                </a:lnTo>
                <a:lnTo>
                  <a:pt x="60487" y="84475"/>
                </a:lnTo>
                <a:lnTo>
                  <a:pt x="65272" y="82555"/>
                </a:lnTo>
                <a:lnTo>
                  <a:pt x="70088" y="79674"/>
                </a:lnTo>
                <a:lnTo>
                  <a:pt x="73929" y="75834"/>
                </a:lnTo>
                <a:lnTo>
                  <a:pt x="76794" y="71993"/>
                </a:lnTo>
                <a:lnTo>
                  <a:pt x="79674" y="67193"/>
                </a:lnTo>
                <a:lnTo>
                  <a:pt x="81610" y="61432"/>
                </a:lnTo>
                <a:lnTo>
                  <a:pt x="83515" y="55671"/>
                </a:lnTo>
                <a:lnTo>
                  <a:pt x="84475" y="49911"/>
                </a:lnTo>
                <a:lnTo>
                  <a:pt x="84475" y="36469"/>
                </a:lnTo>
                <a:lnTo>
                  <a:pt x="83515" y="29748"/>
                </a:lnTo>
                <a:lnTo>
                  <a:pt x="81610" y="24947"/>
                </a:lnTo>
                <a:lnTo>
                  <a:pt x="79674" y="19202"/>
                </a:lnTo>
                <a:lnTo>
                  <a:pt x="77769" y="14386"/>
                </a:lnTo>
                <a:lnTo>
                  <a:pt x="73929" y="10561"/>
                </a:lnTo>
                <a:lnTo>
                  <a:pt x="71048" y="6720"/>
                </a:lnTo>
                <a:lnTo>
                  <a:pt x="66248" y="4800"/>
                </a:lnTo>
                <a:lnTo>
                  <a:pt x="61432" y="2880"/>
                </a:lnTo>
                <a:lnTo>
                  <a:pt x="56647" y="960"/>
                </a:lnTo>
                <a:lnTo>
                  <a:pt x="49926" y="0"/>
                </a:lnTo>
                <a:lnTo>
                  <a:pt x="35524" y="0"/>
                </a:lnTo>
                <a:lnTo>
                  <a:pt x="29763" y="960"/>
                </a:lnTo>
                <a:lnTo>
                  <a:pt x="24002" y="2880"/>
                </a:lnTo>
                <a:lnTo>
                  <a:pt x="18242" y="4800"/>
                </a:lnTo>
                <a:lnTo>
                  <a:pt x="14401" y="7680"/>
                </a:lnTo>
                <a:lnTo>
                  <a:pt x="10561" y="12481"/>
                </a:lnTo>
                <a:lnTo>
                  <a:pt x="6720" y="16322"/>
                </a:lnTo>
                <a:lnTo>
                  <a:pt x="4800" y="21107"/>
                </a:lnTo>
                <a:lnTo>
                  <a:pt x="2880" y="25908"/>
                </a:lnTo>
                <a:lnTo>
                  <a:pt x="960" y="31668"/>
                </a:lnTo>
                <a:lnTo>
                  <a:pt x="0" y="38389"/>
                </a:lnTo>
                <a:lnTo>
                  <a:pt x="0" y="51831"/>
                </a:lnTo>
                <a:lnTo>
                  <a:pt x="960" y="57591"/>
                </a:lnTo>
                <a:lnTo>
                  <a:pt x="2880" y="63352"/>
                </a:lnTo>
                <a:lnTo>
                  <a:pt x="3840" y="68153"/>
                </a:lnTo>
                <a:lnTo>
                  <a:pt x="6720" y="72953"/>
                </a:lnTo>
                <a:lnTo>
                  <a:pt x="9601" y="76794"/>
                </a:lnTo>
                <a:lnTo>
                  <a:pt x="13441" y="80634"/>
                </a:lnTo>
                <a:lnTo>
                  <a:pt x="17282" y="83515"/>
                </a:lnTo>
                <a:lnTo>
                  <a:pt x="23042" y="85435"/>
                </a:lnTo>
                <a:lnTo>
                  <a:pt x="23042" y="35509"/>
                </a:lnTo>
                <a:lnTo>
                  <a:pt x="24002" y="32628"/>
                </a:lnTo>
                <a:lnTo>
                  <a:pt x="24963" y="28788"/>
                </a:lnTo>
                <a:lnTo>
                  <a:pt x="25923" y="26883"/>
                </a:lnTo>
                <a:lnTo>
                  <a:pt x="27843" y="24002"/>
                </a:lnTo>
                <a:lnTo>
                  <a:pt x="28803" y="22067"/>
                </a:lnTo>
                <a:lnTo>
                  <a:pt x="30723" y="20162"/>
                </a:lnTo>
                <a:lnTo>
                  <a:pt x="33604" y="19202"/>
                </a:lnTo>
                <a:lnTo>
                  <a:pt x="36484" y="17282"/>
                </a:lnTo>
                <a:lnTo>
                  <a:pt x="46085" y="17282"/>
                </a:lnTo>
                <a:lnTo>
                  <a:pt x="48966" y="18227"/>
                </a:lnTo>
                <a:lnTo>
                  <a:pt x="51846" y="19202"/>
                </a:lnTo>
                <a:lnTo>
                  <a:pt x="53766" y="20162"/>
                </a:lnTo>
                <a:lnTo>
                  <a:pt x="55686" y="22067"/>
                </a:lnTo>
                <a:lnTo>
                  <a:pt x="57607" y="24947"/>
                </a:lnTo>
                <a:lnTo>
                  <a:pt x="58567" y="26883"/>
                </a:lnTo>
                <a:lnTo>
                  <a:pt x="59527" y="29748"/>
                </a:lnTo>
                <a:lnTo>
                  <a:pt x="60487" y="33604"/>
                </a:lnTo>
                <a:lnTo>
                  <a:pt x="61432" y="36469"/>
                </a:lnTo>
                <a:lnTo>
                  <a:pt x="61432" y="47990"/>
                </a:lnTo>
                <a:lnTo>
                  <a:pt x="60487" y="51831"/>
                </a:lnTo>
                <a:lnTo>
                  <a:pt x="60487" y="54711"/>
                </a:lnTo>
                <a:lnTo>
                  <a:pt x="59527" y="58552"/>
                </a:lnTo>
                <a:lnTo>
                  <a:pt x="58567" y="61432"/>
                </a:lnTo>
                <a:lnTo>
                  <a:pt x="56647" y="63352"/>
                </a:lnTo>
                <a:lnTo>
                  <a:pt x="54726" y="65272"/>
                </a:lnTo>
                <a:lnTo>
                  <a:pt x="52806" y="67193"/>
                </a:lnTo>
                <a:lnTo>
                  <a:pt x="50886" y="69113"/>
                </a:lnTo>
                <a:lnTo>
                  <a:pt x="48005" y="70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4" name="object 404"/>
          <p:cNvSpPr/>
          <p:nvPr/>
        </p:nvSpPr>
        <p:spPr>
          <a:xfrm>
            <a:off x="4885532" y="1465646"/>
            <a:ext cx="70073" cy="115199"/>
          </a:xfrm>
          <a:custGeom>
            <a:avLst/>
            <a:gdLst/>
            <a:ahLst/>
            <a:cxnLst/>
            <a:rect l="l" t="t" r="r" b="b"/>
            <a:pathLst>
              <a:path w="70073" h="115199">
                <a:moveTo>
                  <a:pt x="70073" y="101757"/>
                </a:moveTo>
                <a:lnTo>
                  <a:pt x="69113" y="100797"/>
                </a:lnTo>
                <a:lnTo>
                  <a:pt x="69113" y="97917"/>
                </a:lnTo>
                <a:lnTo>
                  <a:pt x="68153" y="97917"/>
                </a:lnTo>
                <a:lnTo>
                  <a:pt x="67193" y="96956"/>
                </a:lnTo>
                <a:lnTo>
                  <a:pt x="47990" y="96956"/>
                </a:lnTo>
                <a:lnTo>
                  <a:pt x="47990" y="1920"/>
                </a:lnTo>
                <a:lnTo>
                  <a:pt x="47030" y="960"/>
                </a:lnTo>
                <a:lnTo>
                  <a:pt x="45110" y="960"/>
                </a:lnTo>
                <a:lnTo>
                  <a:pt x="44150" y="0"/>
                </a:lnTo>
                <a:lnTo>
                  <a:pt x="30708" y="0"/>
                </a:lnTo>
                <a:lnTo>
                  <a:pt x="30708" y="960"/>
                </a:lnTo>
                <a:lnTo>
                  <a:pt x="27843" y="960"/>
                </a:lnTo>
                <a:lnTo>
                  <a:pt x="2880" y="17282"/>
                </a:lnTo>
                <a:lnTo>
                  <a:pt x="1920" y="17282"/>
                </a:lnTo>
                <a:lnTo>
                  <a:pt x="1920" y="18242"/>
                </a:lnTo>
                <a:lnTo>
                  <a:pt x="960" y="18242"/>
                </a:lnTo>
                <a:lnTo>
                  <a:pt x="960" y="19202"/>
                </a:lnTo>
                <a:lnTo>
                  <a:pt x="0" y="20162"/>
                </a:lnTo>
                <a:lnTo>
                  <a:pt x="0" y="32644"/>
                </a:lnTo>
                <a:lnTo>
                  <a:pt x="960" y="33604"/>
                </a:lnTo>
                <a:lnTo>
                  <a:pt x="1920" y="34564"/>
                </a:lnTo>
                <a:lnTo>
                  <a:pt x="3840" y="34564"/>
                </a:lnTo>
                <a:lnTo>
                  <a:pt x="4800" y="33604"/>
                </a:lnTo>
                <a:lnTo>
                  <a:pt x="6720" y="32644"/>
                </a:lnTo>
                <a:lnTo>
                  <a:pt x="24963" y="23042"/>
                </a:lnTo>
                <a:lnTo>
                  <a:pt x="24963" y="96956"/>
                </a:lnTo>
                <a:lnTo>
                  <a:pt x="2880" y="96956"/>
                </a:lnTo>
                <a:lnTo>
                  <a:pt x="1920" y="97917"/>
                </a:lnTo>
                <a:lnTo>
                  <a:pt x="960" y="97917"/>
                </a:lnTo>
                <a:lnTo>
                  <a:pt x="960" y="99837"/>
                </a:lnTo>
                <a:lnTo>
                  <a:pt x="0" y="100797"/>
                </a:lnTo>
                <a:lnTo>
                  <a:pt x="0" y="110398"/>
                </a:lnTo>
                <a:lnTo>
                  <a:pt x="960" y="111358"/>
                </a:lnTo>
                <a:lnTo>
                  <a:pt x="960" y="114239"/>
                </a:lnTo>
                <a:lnTo>
                  <a:pt x="1920" y="114239"/>
                </a:lnTo>
                <a:lnTo>
                  <a:pt x="2880" y="115199"/>
                </a:lnTo>
                <a:lnTo>
                  <a:pt x="67193" y="115199"/>
                </a:lnTo>
                <a:lnTo>
                  <a:pt x="68153" y="114239"/>
                </a:lnTo>
                <a:lnTo>
                  <a:pt x="69113" y="113278"/>
                </a:lnTo>
                <a:lnTo>
                  <a:pt x="69113" y="111358"/>
                </a:lnTo>
                <a:lnTo>
                  <a:pt x="70073" y="110398"/>
                </a:lnTo>
                <a:lnTo>
                  <a:pt x="70073" y="1017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5" name="object 405"/>
          <p:cNvSpPr/>
          <p:nvPr/>
        </p:nvSpPr>
        <p:spPr>
          <a:xfrm>
            <a:off x="4970007" y="1464685"/>
            <a:ext cx="78714" cy="118079"/>
          </a:xfrm>
          <a:custGeom>
            <a:avLst/>
            <a:gdLst/>
            <a:ahLst/>
            <a:cxnLst/>
            <a:rect l="l" t="t" r="r" b="b"/>
            <a:pathLst>
              <a:path w="78714" h="118079">
                <a:moveTo>
                  <a:pt x="4800" y="109438"/>
                </a:moveTo>
                <a:lnTo>
                  <a:pt x="4800" y="111358"/>
                </a:lnTo>
                <a:lnTo>
                  <a:pt x="5760" y="112318"/>
                </a:lnTo>
                <a:lnTo>
                  <a:pt x="6720" y="113278"/>
                </a:lnTo>
                <a:lnTo>
                  <a:pt x="7680" y="114239"/>
                </a:lnTo>
                <a:lnTo>
                  <a:pt x="8641" y="114239"/>
                </a:lnTo>
                <a:lnTo>
                  <a:pt x="10561" y="115199"/>
                </a:lnTo>
                <a:lnTo>
                  <a:pt x="12481" y="115199"/>
                </a:lnTo>
                <a:lnTo>
                  <a:pt x="14401" y="116159"/>
                </a:lnTo>
                <a:lnTo>
                  <a:pt x="16322" y="116159"/>
                </a:lnTo>
                <a:lnTo>
                  <a:pt x="18242" y="117119"/>
                </a:lnTo>
                <a:lnTo>
                  <a:pt x="21122" y="117119"/>
                </a:lnTo>
                <a:lnTo>
                  <a:pt x="24003" y="118079"/>
                </a:lnTo>
                <a:lnTo>
                  <a:pt x="35509" y="118079"/>
                </a:lnTo>
                <a:lnTo>
                  <a:pt x="42245" y="117119"/>
                </a:lnTo>
                <a:lnTo>
                  <a:pt x="47030" y="115199"/>
                </a:lnTo>
                <a:lnTo>
                  <a:pt x="52791" y="113278"/>
                </a:lnTo>
                <a:lnTo>
                  <a:pt x="56631" y="110398"/>
                </a:lnTo>
                <a:lnTo>
                  <a:pt x="60472" y="107518"/>
                </a:lnTo>
                <a:lnTo>
                  <a:pt x="64312" y="104637"/>
                </a:lnTo>
                <a:lnTo>
                  <a:pt x="67193" y="100797"/>
                </a:lnTo>
                <a:lnTo>
                  <a:pt x="70073" y="95996"/>
                </a:lnTo>
                <a:lnTo>
                  <a:pt x="71993" y="92156"/>
                </a:lnTo>
                <a:lnTo>
                  <a:pt x="73913" y="87355"/>
                </a:lnTo>
                <a:lnTo>
                  <a:pt x="74874" y="82555"/>
                </a:lnTo>
                <a:lnTo>
                  <a:pt x="76794" y="77754"/>
                </a:lnTo>
                <a:lnTo>
                  <a:pt x="77754" y="72953"/>
                </a:lnTo>
                <a:lnTo>
                  <a:pt x="77754" y="68153"/>
                </a:lnTo>
                <a:lnTo>
                  <a:pt x="78714" y="63367"/>
                </a:lnTo>
                <a:lnTo>
                  <a:pt x="78714" y="44150"/>
                </a:lnTo>
                <a:lnTo>
                  <a:pt x="77754" y="39364"/>
                </a:lnTo>
                <a:lnTo>
                  <a:pt x="77754" y="34564"/>
                </a:lnTo>
                <a:lnTo>
                  <a:pt x="76794" y="30723"/>
                </a:lnTo>
                <a:lnTo>
                  <a:pt x="75834" y="25923"/>
                </a:lnTo>
                <a:lnTo>
                  <a:pt x="74874" y="22082"/>
                </a:lnTo>
                <a:lnTo>
                  <a:pt x="72953" y="18242"/>
                </a:lnTo>
                <a:lnTo>
                  <a:pt x="71033" y="15361"/>
                </a:lnTo>
                <a:lnTo>
                  <a:pt x="69113" y="12481"/>
                </a:lnTo>
                <a:lnTo>
                  <a:pt x="67193" y="9601"/>
                </a:lnTo>
                <a:lnTo>
                  <a:pt x="64312" y="6720"/>
                </a:lnTo>
                <a:lnTo>
                  <a:pt x="61432" y="4800"/>
                </a:lnTo>
                <a:lnTo>
                  <a:pt x="57591" y="2880"/>
                </a:lnTo>
                <a:lnTo>
                  <a:pt x="53751" y="1920"/>
                </a:lnTo>
                <a:lnTo>
                  <a:pt x="49911" y="960"/>
                </a:lnTo>
                <a:lnTo>
                  <a:pt x="45125" y="0"/>
                </a:lnTo>
                <a:lnTo>
                  <a:pt x="33604" y="0"/>
                </a:lnTo>
                <a:lnTo>
                  <a:pt x="35509" y="17282"/>
                </a:lnTo>
                <a:lnTo>
                  <a:pt x="41285" y="17282"/>
                </a:lnTo>
                <a:lnTo>
                  <a:pt x="44150" y="18242"/>
                </a:lnTo>
                <a:lnTo>
                  <a:pt x="46070" y="19202"/>
                </a:lnTo>
                <a:lnTo>
                  <a:pt x="47990" y="20162"/>
                </a:lnTo>
                <a:lnTo>
                  <a:pt x="49911" y="22082"/>
                </a:lnTo>
                <a:lnTo>
                  <a:pt x="50871" y="24963"/>
                </a:lnTo>
                <a:lnTo>
                  <a:pt x="52791" y="26883"/>
                </a:lnTo>
                <a:lnTo>
                  <a:pt x="53751" y="30723"/>
                </a:lnTo>
                <a:lnTo>
                  <a:pt x="54711" y="34564"/>
                </a:lnTo>
                <a:lnTo>
                  <a:pt x="54711" y="39364"/>
                </a:lnTo>
                <a:lnTo>
                  <a:pt x="55671" y="44150"/>
                </a:lnTo>
                <a:lnTo>
                  <a:pt x="55671" y="50871"/>
                </a:lnTo>
                <a:lnTo>
                  <a:pt x="52791" y="52806"/>
                </a:lnTo>
                <a:lnTo>
                  <a:pt x="50871" y="53766"/>
                </a:lnTo>
                <a:lnTo>
                  <a:pt x="47030" y="54711"/>
                </a:lnTo>
                <a:lnTo>
                  <a:pt x="44150" y="55671"/>
                </a:lnTo>
                <a:lnTo>
                  <a:pt x="41285" y="56647"/>
                </a:lnTo>
                <a:lnTo>
                  <a:pt x="34564" y="56647"/>
                </a:lnTo>
                <a:lnTo>
                  <a:pt x="32628" y="55671"/>
                </a:lnTo>
                <a:lnTo>
                  <a:pt x="30723" y="54711"/>
                </a:lnTo>
                <a:lnTo>
                  <a:pt x="28788" y="54711"/>
                </a:lnTo>
                <a:lnTo>
                  <a:pt x="26883" y="52806"/>
                </a:lnTo>
                <a:lnTo>
                  <a:pt x="25923" y="51831"/>
                </a:lnTo>
                <a:lnTo>
                  <a:pt x="24963" y="49926"/>
                </a:lnTo>
                <a:lnTo>
                  <a:pt x="24003" y="47990"/>
                </a:lnTo>
                <a:lnTo>
                  <a:pt x="23042" y="46085"/>
                </a:lnTo>
                <a:lnTo>
                  <a:pt x="23042" y="31683"/>
                </a:lnTo>
                <a:lnTo>
                  <a:pt x="24003" y="29763"/>
                </a:lnTo>
                <a:lnTo>
                  <a:pt x="24003" y="26883"/>
                </a:lnTo>
                <a:lnTo>
                  <a:pt x="24963" y="24963"/>
                </a:lnTo>
                <a:lnTo>
                  <a:pt x="26883" y="23042"/>
                </a:lnTo>
                <a:lnTo>
                  <a:pt x="27843" y="21122"/>
                </a:lnTo>
                <a:lnTo>
                  <a:pt x="29763" y="20162"/>
                </a:lnTo>
                <a:lnTo>
                  <a:pt x="27843" y="960"/>
                </a:lnTo>
                <a:lnTo>
                  <a:pt x="22082" y="2880"/>
                </a:lnTo>
                <a:lnTo>
                  <a:pt x="17282" y="4800"/>
                </a:lnTo>
                <a:lnTo>
                  <a:pt x="13441" y="7680"/>
                </a:lnTo>
                <a:lnTo>
                  <a:pt x="9601" y="11521"/>
                </a:lnTo>
                <a:lnTo>
                  <a:pt x="6720" y="14401"/>
                </a:lnTo>
                <a:lnTo>
                  <a:pt x="3840" y="18242"/>
                </a:lnTo>
                <a:lnTo>
                  <a:pt x="1920" y="23042"/>
                </a:lnTo>
                <a:lnTo>
                  <a:pt x="960" y="27843"/>
                </a:lnTo>
                <a:lnTo>
                  <a:pt x="0" y="33604"/>
                </a:lnTo>
                <a:lnTo>
                  <a:pt x="0" y="48966"/>
                </a:lnTo>
                <a:lnTo>
                  <a:pt x="1920" y="53766"/>
                </a:lnTo>
                <a:lnTo>
                  <a:pt x="2880" y="57591"/>
                </a:lnTo>
                <a:lnTo>
                  <a:pt x="4800" y="61432"/>
                </a:lnTo>
                <a:lnTo>
                  <a:pt x="7680" y="64328"/>
                </a:lnTo>
                <a:lnTo>
                  <a:pt x="9601" y="67208"/>
                </a:lnTo>
                <a:lnTo>
                  <a:pt x="13441" y="70073"/>
                </a:lnTo>
                <a:lnTo>
                  <a:pt x="17282" y="71048"/>
                </a:lnTo>
                <a:lnTo>
                  <a:pt x="22082" y="72953"/>
                </a:lnTo>
                <a:lnTo>
                  <a:pt x="26883" y="73913"/>
                </a:lnTo>
                <a:lnTo>
                  <a:pt x="38404" y="73913"/>
                </a:lnTo>
                <a:lnTo>
                  <a:pt x="42245" y="72953"/>
                </a:lnTo>
                <a:lnTo>
                  <a:pt x="46070" y="71993"/>
                </a:lnTo>
                <a:lnTo>
                  <a:pt x="49911" y="71048"/>
                </a:lnTo>
                <a:lnTo>
                  <a:pt x="53751" y="69113"/>
                </a:lnTo>
                <a:lnTo>
                  <a:pt x="55671" y="67208"/>
                </a:lnTo>
                <a:lnTo>
                  <a:pt x="55671" y="75834"/>
                </a:lnTo>
                <a:lnTo>
                  <a:pt x="54711" y="79674"/>
                </a:lnTo>
                <a:lnTo>
                  <a:pt x="53751" y="83515"/>
                </a:lnTo>
                <a:lnTo>
                  <a:pt x="51831" y="87355"/>
                </a:lnTo>
                <a:lnTo>
                  <a:pt x="49911" y="90236"/>
                </a:lnTo>
                <a:lnTo>
                  <a:pt x="47990" y="93116"/>
                </a:lnTo>
                <a:lnTo>
                  <a:pt x="45125" y="95996"/>
                </a:lnTo>
                <a:lnTo>
                  <a:pt x="41285" y="96956"/>
                </a:lnTo>
                <a:lnTo>
                  <a:pt x="38404" y="98877"/>
                </a:lnTo>
                <a:lnTo>
                  <a:pt x="33604" y="99837"/>
                </a:lnTo>
                <a:lnTo>
                  <a:pt x="21122" y="99837"/>
                </a:lnTo>
                <a:lnTo>
                  <a:pt x="18242" y="98877"/>
                </a:lnTo>
                <a:lnTo>
                  <a:pt x="16322" y="98877"/>
                </a:lnTo>
                <a:lnTo>
                  <a:pt x="14401" y="97917"/>
                </a:lnTo>
                <a:lnTo>
                  <a:pt x="12481" y="97917"/>
                </a:lnTo>
                <a:lnTo>
                  <a:pt x="11521" y="96956"/>
                </a:lnTo>
                <a:lnTo>
                  <a:pt x="9601" y="96956"/>
                </a:lnTo>
                <a:lnTo>
                  <a:pt x="8641" y="95996"/>
                </a:lnTo>
                <a:lnTo>
                  <a:pt x="5760" y="95996"/>
                </a:lnTo>
                <a:lnTo>
                  <a:pt x="5760" y="96956"/>
                </a:lnTo>
                <a:lnTo>
                  <a:pt x="4800" y="96956"/>
                </a:lnTo>
                <a:lnTo>
                  <a:pt x="4800" y="97917"/>
                </a:lnTo>
                <a:lnTo>
                  <a:pt x="3840" y="98877"/>
                </a:lnTo>
                <a:lnTo>
                  <a:pt x="3840" y="108478"/>
                </a:lnTo>
                <a:lnTo>
                  <a:pt x="4800" y="1094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6" name="object 406"/>
          <p:cNvSpPr/>
          <p:nvPr/>
        </p:nvSpPr>
        <p:spPr>
          <a:xfrm>
            <a:off x="4997851" y="1464685"/>
            <a:ext cx="7665" cy="20162"/>
          </a:xfrm>
          <a:custGeom>
            <a:avLst/>
            <a:gdLst/>
            <a:ahLst/>
            <a:cxnLst/>
            <a:rect l="l" t="t" r="r" b="b"/>
            <a:pathLst>
              <a:path w="7665" h="20162">
                <a:moveTo>
                  <a:pt x="5760" y="0"/>
                </a:moveTo>
                <a:lnTo>
                  <a:pt x="0" y="960"/>
                </a:lnTo>
                <a:lnTo>
                  <a:pt x="1920" y="20162"/>
                </a:lnTo>
                <a:lnTo>
                  <a:pt x="3840" y="19202"/>
                </a:lnTo>
                <a:lnTo>
                  <a:pt x="5760" y="18242"/>
                </a:lnTo>
                <a:lnTo>
                  <a:pt x="7665" y="17282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7" name="object 407"/>
          <p:cNvSpPr/>
          <p:nvPr/>
        </p:nvSpPr>
        <p:spPr>
          <a:xfrm>
            <a:off x="5083286" y="1507891"/>
            <a:ext cx="11521" cy="30708"/>
          </a:xfrm>
          <a:custGeom>
            <a:avLst/>
            <a:gdLst/>
            <a:ahLst/>
            <a:cxnLst/>
            <a:rect l="l" t="t" r="r" b="b"/>
            <a:pathLst>
              <a:path w="11521" h="30708">
                <a:moveTo>
                  <a:pt x="5760" y="30708"/>
                </a:moveTo>
                <a:lnTo>
                  <a:pt x="11521" y="30708"/>
                </a:lnTo>
                <a:lnTo>
                  <a:pt x="9601" y="11506"/>
                </a:lnTo>
                <a:lnTo>
                  <a:pt x="7680" y="11506"/>
                </a:lnTo>
                <a:lnTo>
                  <a:pt x="5760" y="9601"/>
                </a:lnTo>
                <a:lnTo>
                  <a:pt x="4800" y="8625"/>
                </a:lnTo>
                <a:lnTo>
                  <a:pt x="2880" y="6720"/>
                </a:lnTo>
                <a:lnTo>
                  <a:pt x="1920" y="4785"/>
                </a:lnTo>
                <a:lnTo>
                  <a:pt x="1920" y="2880"/>
                </a:lnTo>
                <a:lnTo>
                  <a:pt x="960" y="0"/>
                </a:lnTo>
                <a:lnTo>
                  <a:pt x="0" y="29748"/>
                </a:lnTo>
                <a:lnTo>
                  <a:pt x="5760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8" name="object 408"/>
          <p:cNvSpPr/>
          <p:nvPr/>
        </p:nvSpPr>
        <p:spPr>
          <a:xfrm>
            <a:off x="5061204" y="1464685"/>
            <a:ext cx="78714" cy="118079"/>
          </a:xfrm>
          <a:custGeom>
            <a:avLst/>
            <a:gdLst/>
            <a:ahLst/>
            <a:cxnLst/>
            <a:rect l="l" t="t" r="r" b="b"/>
            <a:pathLst>
              <a:path w="78714" h="118079">
                <a:moveTo>
                  <a:pt x="7680" y="114239"/>
                </a:moveTo>
                <a:lnTo>
                  <a:pt x="9601" y="114239"/>
                </a:lnTo>
                <a:lnTo>
                  <a:pt x="10561" y="115199"/>
                </a:lnTo>
                <a:lnTo>
                  <a:pt x="12481" y="115199"/>
                </a:lnTo>
                <a:lnTo>
                  <a:pt x="14401" y="116159"/>
                </a:lnTo>
                <a:lnTo>
                  <a:pt x="17282" y="116159"/>
                </a:lnTo>
                <a:lnTo>
                  <a:pt x="19202" y="117119"/>
                </a:lnTo>
                <a:lnTo>
                  <a:pt x="21122" y="117119"/>
                </a:lnTo>
                <a:lnTo>
                  <a:pt x="24002" y="118079"/>
                </a:lnTo>
                <a:lnTo>
                  <a:pt x="36484" y="118079"/>
                </a:lnTo>
                <a:lnTo>
                  <a:pt x="42230" y="117119"/>
                </a:lnTo>
                <a:lnTo>
                  <a:pt x="48006" y="115199"/>
                </a:lnTo>
                <a:lnTo>
                  <a:pt x="52791" y="113278"/>
                </a:lnTo>
                <a:lnTo>
                  <a:pt x="57591" y="110398"/>
                </a:lnTo>
                <a:lnTo>
                  <a:pt x="61432" y="107518"/>
                </a:lnTo>
                <a:lnTo>
                  <a:pt x="65272" y="104637"/>
                </a:lnTo>
                <a:lnTo>
                  <a:pt x="68153" y="100797"/>
                </a:lnTo>
                <a:lnTo>
                  <a:pt x="70073" y="95996"/>
                </a:lnTo>
                <a:lnTo>
                  <a:pt x="72953" y="92156"/>
                </a:lnTo>
                <a:lnTo>
                  <a:pt x="73913" y="87355"/>
                </a:lnTo>
                <a:lnTo>
                  <a:pt x="75834" y="82555"/>
                </a:lnTo>
                <a:lnTo>
                  <a:pt x="76794" y="77754"/>
                </a:lnTo>
                <a:lnTo>
                  <a:pt x="77754" y="72953"/>
                </a:lnTo>
                <a:lnTo>
                  <a:pt x="78714" y="68153"/>
                </a:lnTo>
                <a:lnTo>
                  <a:pt x="78714" y="39364"/>
                </a:lnTo>
                <a:lnTo>
                  <a:pt x="77754" y="34564"/>
                </a:lnTo>
                <a:lnTo>
                  <a:pt x="76794" y="30723"/>
                </a:lnTo>
                <a:lnTo>
                  <a:pt x="75834" y="25923"/>
                </a:lnTo>
                <a:lnTo>
                  <a:pt x="74874" y="22082"/>
                </a:lnTo>
                <a:lnTo>
                  <a:pt x="73913" y="18242"/>
                </a:lnTo>
                <a:lnTo>
                  <a:pt x="71993" y="15361"/>
                </a:lnTo>
                <a:lnTo>
                  <a:pt x="70073" y="12481"/>
                </a:lnTo>
                <a:lnTo>
                  <a:pt x="67193" y="9601"/>
                </a:lnTo>
                <a:lnTo>
                  <a:pt x="64312" y="6720"/>
                </a:lnTo>
                <a:lnTo>
                  <a:pt x="61432" y="4800"/>
                </a:lnTo>
                <a:lnTo>
                  <a:pt x="58552" y="2880"/>
                </a:lnTo>
                <a:lnTo>
                  <a:pt x="53751" y="1920"/>
                </a:lnTo>
                <a:lnTo>
                  <a:pt x="49911" y="960"/>
                </a:lnTo>
                <a:lnTo>
                  <a:pt x="46070" y="0"/>
                </a:lnTo>
                <a:lnTo>
                  <a:pt x="33604" y="0"/>
                </a:lnTo>
                <a:lnTo>
                  <a:pt x="27843" y="960"/>
                </a:lnTo>
                <a:lnTo>
                  <a:pt x="23042" y="2880"/>
                </a:lnTo>
                <a:lnTo>
                  <a:pt x="18242" y="4800"/>
                </a:lnTo>
                <a:lnTo>
                  <a:pt x="13441" y="7680"/>
                </a:lnTo>
                <a:lnTo>
                  <a:pt x="10561" y="11521"/>
                </a:lnTo>
                <a:lnTo>
                  <a:pt x="6720" y="14401"/>
                </a:lnTo>
                <a:lnTo>
                  <a:pt x="4800" y="18242"/>
                </a:lnTo>
                <a:lnTo>
                  <a:pt x="2880" y="23042"/>
                </a:lnTo>
                <a:lnTo>
                  <a:pt x="960" y="27843"/>
                </a:lnTo>
                <a:lnTo>
                  <a:pt x="0" y="33604"/>
                </a:lnTo>
                <a:lnTo>
                  <a:pt x="0" y="44150"/>
                </a:lnTo>
                <a:lnTo>
                  <a:pt x="960" y="48966"/>
                </a:lnTo>
                <a:lnTo>
                  <a:pt x="1920" y="53766"/>
                </a:lnTo>
                <a:lnTo>
                  <a:pt x="2880" y="57591"/>
                </a:lnTo>
                <a:lnTo>
                  <a:pt x="4800" y="61432"/>
                </a:lnTo>
                <a:lnTo>
                  <a:pt x="7680" y="64328"/>
                </a:lnTo>
                <a:lnTo>
                  <a:pt x="10561" y="67208"/>
                </a:lnTo>
                <a:lnTo>
                  <a:pt x="14401" y="70073"/>
                </a:lnTo>
                <a:lnTo>
                  <a:pt x="18242" y="71048"/>
                </a:lnTo>
                <a:lnTo>
                  <a:pt x="22082" y="72953"/>
                </a:lnTo>
                <a:lnTo>
                  <a:pt x="23042" y="43205"/>
                </a:lnTo>
                <a:lnTo>
                  <a:pt x="23042" y="31683"/>
                </a:lnTo>
                <a:lnTo>
                  <a:pt x="24002" y="29763"/>
                </a:lnTo>
                <a:lnTo>
                  <a:pt x="24963" y="26883"/>
                </a:lnTo>
                <a:lnTo>
                  <a:pt x="25923" y="24963"/>
                </a:lnTo>
                <a:lnTo>
                  <a:pt x="26883" y="23042"/>
                </a:lnTo>
                <a:lnTo>
                  <a:pt x="28803" y="21122"/>
                </a:lnTo>
                <a:lnTo>
                  <a:pt x="29763" y="20162"/>
                </a:lnTo>
                <a:lnTo>
                  <a:pt x="31683" y="19202"/>
                </a:lnTo>
                <a:lnTo>
                  <a:pt x="33604" y="18242"/>
                </a:lnTo>
                <a:lnTo>
                  <a:pt x="36484" y="17282"/>
                </a:lnTo>
                <a:lnTo>
                  <a:pt x="42230" y="17282"/>
                </a:lnTo>
                <a:lnTo>
                  <a:pt x="44165" y="18242"/>
                </a:lnTo>
                <a:lnTo>
                  <a:pt x="46070" y="19202"/>
                </a:lnTo>
                <a:lnTo>
                  <a:pt x="48966" y="20162"/>
                </a:lnTo>
                <a:lnTo>
                  <a:pt x="49911" y="22082"/>
                </a:lnTo>
                <a:lnTo>
                  <a:pt x="51846" y="24963"/>
                </a:lnTo>
                <a:lnTo>
                  <a:pt x="52791" y="26883"/>
                </a:lnTo>
                <a:lnTo>
                  <a:pt x="54711" y="30723"/>
                </a:lnTo>
                <a:lnTo>
                  <a:pt x="54711" y="34564"/>
                </a:lnTo>
                <a:lnTo>
                  <a:pt x="55686" y="39364"/>
                </a:lnTo>
                <a:lnTo>
                  <a:pt x="55686" y="50871"/>
                </a:lnTo>
                <a:lnTo>
                  <a:pt x="53751" y="52806"/>
                </a:lnTo>
                <a:lnTo>
                  <a:pt x="50871" y="53766"/>
                </a:lnTo>
                <a:lnTo>
                  <a:pt x="48006" y="54711"/>
                </a:lnTo>
                <a:lnTo>
                  <a:pt x="45125" y="55671"/>
                </a:lnTo>
                <a:lnTo>
                  <a:pt x="41285" y="56647"/>
                </a:lnTo>
                <a:lnTo>
                  <a:pt x="35509" y="56647"/>
                </a:lnTo>
                <a:lnTo>
                  <a:pt x="33604" y="55671"/>
                </a:lnTo>
                <a:lnTo>
                  <a:pt x="31683" y="54711"/>
                </a:lnTo>
                <a:lnTo>
                  <a:pt x="33604" y="73913"/>
                </a:lnTo>
                <a:lnTo>
                  <a:pt x="38404" y="73913"/>
                </a:lnTo>
                <a:lnTo>
                  <a:pt x="43190" y="72953"/>
                </a:lnTo>
                <a:lnTo>
                  <a:pt x="47030" y="71993"/>
                </a:lnTo>
                <a:lnTo>
                  <a:pt x="50871" y="71048"/>
                </a:lnTo>
                <a:lnTo>
                  <a:pt x="53751" y="69113"/>
                </a:lnTo>
                <a:lnTo>
                  <a:pt x="56631" y="67208"/>
                </a:lnTo>
                <a:lnTo>
                  <a:pt x="56631" y="71993"/>
                </a:lnTo>
                <a:lnTo>
                  <a:pt x="55686" y="75834"/>
                </a:lnTo>
                <a:lnTo>
                  <a:pt x="54711" y="79674"/>
                </a:lnTo>
                <a:lnTo>
                  <a:pt x="53751" y="83515"/>
                </a:lnTo>
                <a:lnTo>
                  <a:pt x="52791" y="87355"/>
                </a:lnTo>
                <a:lnTo>
                  <a:pt x="49911" y="90236"/>
                </a:lnTo>
                <a:lnTo>
                  <a:pt x="48006" y="93116"/>
                </a:lnTo>
                <a:lnTo>
                  <a:pt x="45125" y="95996"/>
                </a:lnTo>
                <a:lnTo>
                  <a:pt x="42230" y="96956"/>
                </a:lnTo>
                <a:lnTo>
                  <a:pt x="38404" y="98877"/>
                </a:lnTo>
                <a:lnTo>
                  <a:pt x="34564" y="99837"/>
                </a:lnTo>
                <a:lnTo>
                  <a:pt x="21122" y="99837"/>
                </a:lnTo>
                <a:lnTo>
                  <a:pt x="19202" y="98877"/>
                </a:lnTo>
                <a:lnTo>
                  <a:pt x="17282" y="98877"/>
                </a:lnTo>
                <a:lnTo>
                  <a:pt x="15361" y="97917"/>
                </a:lnTo>
                <a:lnTo>
                  <a:pt x="13441" y="97917"/>
                </a:lnTo>
                <a:lnTo>
                  <a:pt x="11521" y="96956"/>
                </a:lnTo>
                <a:lnTo>
                  <a:pt x="10561" y="96956"/>
                </a:lnTo>
                <a:lnTo>
                  <a:pt x="9601" y="95996"/>
                </a:lnTo>
                <a:lnTo>
                  <a:pt x="5760" y="95996"/>
                </a:lnTo>
                <a:lnTo>
                  <a:pt x="5760" y="96956"/>
                </a:lnTo>
                <a:lnTo>
                  <a:pt x="4800" y="97917"/>
                </a:lnTo>
                <a:lnTo>
                  <a:pt x="4800" y="109438"/>
                </a:lnTo>
                <a:lnTo>
                  <a:pt x="5760" y="111358"/>
                </a:lnTo>
                <a:lnTo>
                  <a:pt x="5760" y="112318"/>
                </a:lnTo>
                <a:lnTo>
                  <a:pt x="6720" y="112318"/>
                </a:lnTo>
                <a:lnTo>
                  <a:pt x="6720" y="113278"/>
                </a:lnTo>
                <a:lnTo>
                  <a:pt x="7680" y="11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9" name="object 409"/>
          <p:cNvSpPr/>
          <p:nvPr/>
        </p:nvSpPr>
        <p:spPr>
          <a:xfrm>
            <a:off x="5152400" y="1464685"/>
            <a:ext cx="81594" cy="118079"/>
          </a:xfrm>
          <a:custGeom>
            <a:avLst/>
            <a:gdLst/>
            <a:ahLst/>
            <a:cxnLst/>
            <a:rect l="l" t="t" r="r" b="b"/>
            <a:pathLst>
              <a:path w="81594" h="118079">
                <a:moveTo>
                  <a:pt x="23042" y="51831"/>
                </a:moveTo>
                <a:lnTo>
                  <a:pt x="24002" y="46085"/>
                </a:lnTo>
                <a:lnTo>
                  <a:pt x="24002" y="41285"/>
                </a:lnTo>
                <a:lnTo>
                  <a:pt x="24963" y="35524"/>
                </a:lnTo>
                <a:lnTo>
                  <a:pt x="25923" y="31683"/>
                </a:lnTo>
                <a:lnTo>
                  <a:pt x="26883" y="27843"/>
                </a:lnTo>
                <a:lnTo>
                  <a:pt x="27843" y="24963"/>
                </a:lnTo>
                <a:lnTo>
                  <a:pt x="29763" y="22082"/>
                </a:lnTo>
                <a:lnTo>
                  <a:pt x="32644" y="21122"/>
                </a:lnTo>
                <a:lnTo>
                  <a:pt x="34564" y="19202"/>
                </a:lnTo>
                <a:lnTo>
                  <a:pt x="37444" y="18242"/>
                </a:lnTo>
                <a:lnTo>
                  <a:pt x="45125" y="18242"/>
                </a:lnTo>
                <a:lnTo>
                  <a:pt x="46070" y="19202"/>
                </a:lnTo>
                <a:lnTo>
                  <a:pt x="48005" y="19202"/>
                </a:lnTo>
                <a:lnTo>
                  <a:pt x="49911" y="20162"/>
                </a:lnTo>
                <a:lnTo>
                  <a:pt x="50886" y="22082"/>
                </a:lnTo>
                <a:lnTo>
                  <a:pt x="51846" y="23042"/>
                </a:lnTo>
                <a:lnTo>
                  <a:pt x="52791" y="24963"/>
                </a:lnTo>
                <a:lnTo>
                  <a:pt x="53751" y="26883"/>
                </a:lnTo>
                <a:lnTo>
                  <a:pt x="54726" y="28803"/>
                </a:lnTo>
                <a:lnTo>
                  <a:pt x="55686" y="31683"/>
                </a:lnTo>
                <a:lnTo>
                  <a:pt x="56631" y="34564"/>
                </a:lnTo>
                <a:lnTo>
                  <a:pt x="56631" y="37444"/>
                </a:lnTo>
                <a:lnTo>
                  <a:pt x="57591" y="41285"/>
                </a:lnTo>
                <a:lnTo>
                  <a:pt x="57591" y="45125"/>
                </a:lnTo>
                <a:lnTo>
                  <a:pt x="58567" y="49926"/>
                </a:lnTo>
                <a:lnTo>
                  <a:pt x="58567" y="64328"/>
                </a:lnTo>
                <a:lnTo>
                  <a:pt x="57591" y="68153"/>
                </a:lnTo>
                <a:lnTo>
                  <a:pt x="57591" y="78714"/>
                </a:lnTo>
                <a:lnTo>
                  <a:pt x="56631" y="81594"/>
                </a:lnTo>
                <a:lnTo>
                  <a:pt x="56631" y="84475"/>
                </a:lnTo>
                <a:lnTo>
                  <a:pt x="55686" y="87355"/>
                </a:lnTo>
                <a:lnTo>
                  <a:pt x="54726" y="89275"/>
                </a:lnTo>
                <a:lnTo>
                  <a:pt x="53751" y="92156"/>
                </a:lnTo>
                <a:lnTo>
                  <a:pt x="52791" y="94076"/>
                </a:lnTo>
                <a:lnTo>
                  <a:pt x="50886" y="95036"/>
                </a:lnTo>
                <a:lnTo>
                  <a:pt x="49911" y="96956"/>
                </a:lnTo>
                <a:lnTo>
                  <a:pt x="48005" y="97917"/>
                </a:lnTo>
                <a:lnTo>
                  <a:pt x="47045" y="98877"/>
                </a:lnTo>
                <a:lnTo>
                  <a:pt x="45125" y="98877"/>
                </a:lnTo>
                <a:lnTo>
                  <a:pt x="43205" y="99837"/>
                </a:lnTo>
                <a:lnTo>
                  <a:pt x="37444" y="99837"/>
                </a:lnTo>
                <a:lnTo>
                  <a:pt x="34564" y="98877"/>
                </a:lnTo>
                <a:lnTo>
                  <a:pt x="32644" y="97917"/>
                </a:lnTo>
                <a:lnTo>
                  <a:pt x="31683" y="118079"/>
                </a:lnTo>
                <a:lnTo>
                  <a:pt x="47045" y="118079"/>
                </a:lnTo>
                <a:lnTo>
                  <a:pt x="53751" y="116159"/>
                </a:lnTo>
                <a:lnTo>
                  <a:pt x="59512" y="113278"/>
                </a:lnTo>
                <a:lnTo>
                  <a:pt x="64312" y="111358"/>
                </a:lnTo>
                <a:lnTo>
                  <a:pt x="69113" y="106558"/>
                </a:lnTo>
                <a:lnTo>
                  <a:pt x="71993" y="101757"/>
                </a:lnTo>
                <a:lnTo>
                  <a:pt x="75834" y="96956"/>
                </a:lnTo>
                <a:lnTo>
                  <a:pt x="77754" y="90236"/>
                </a:lnTo>
                <a:lnTo>
                  <a:pt x="79674" y="83515"/>
                </a:lnTo>
                <a:lnTo>
                  <a:pt x="80634" y="75834"/>
                </a:lnTo>
                <a:lnTo>
                  <a:pt x="81594" y="67208"/>
                </a:lnTo>
                <a:lnTo>
                  <a:pt x="81594" y="48966"/>
                </a:lnTo>
                <a:lnTo>
                  <a:pt x="80634" y="41285"/>
                </a:lnTo>
                <a:lnTo>
                  <a:pt x="79674" y="33604"/>
                </a:lnTo>
                <a:lnTo>
                  <a:pt x="78714" y="26883"/>
                </a:lnTo>
                <a:lnTo>
                  <a:pt x="76794" y="20162"/>
                </a:lnTo>
                <a:lnTo>
                  <a:pt x="73913" y="15361"/>
                </a:lnTo>
                <a:lnTo>
                  <a:pt x="70073" y="10561"/>
                </a:lnTo>
                <a:lnTo>
                  <a:pt x="66233" y="6720"/>
                </a:lnTo>
                <a:lnTo>
                  <a:pt x="61432" y="3840"/>
                </a:lnTo>
                <a:lnTo>
                  <a:pt x="56631" y="960"/>
                </a:lnTo>
                <a:lnTo>
                  <a:pt x="49911" y="0"/>
                </a:lnTo>
                <a:lnTo>
                  <a:pt x="34564" y="0"/>
                </a:lnTo>
                <a:lnTo>
                  <a:pt x="27843" y="960"/>
                </a:lnTo>
                <a:lnTo>
                  <a:pt x="22082" y="3840"/>
                </a:lnTo>
                <a:lnTo>
                  <a:pt x="17282" y="6720"/>
                </a:lnTo>
                <a:lnTo>
                  <a:pt x="12481" y="10561"/>
                </a:lnTo>
                <a:lnTo>
                  <a:pt x="9601" y="16322"/>
                </a:lnTo>
                <a:lnTo>
                  <a:pt x="5760" y="21122"/>
                </a:lnTo>
                <a:lnTo>
                  <a:pt x="3840" y="27843"/>
                </a:lnTo>
                <a:lnTo>
                  <a:pt x="1920" y="34564"/>
                </a:lnTo>
                <a:lnTo>
                  <a:pt x="960" y="42245"/>
                </a:lnTo>
                <a:lnTo>
                  <a:pt x="0" y="49926"/>
                </a:lnTo>
                <a:lnTo>
                  <a:pt x="0" y="68153"/>
                </a:lnTo>
                <a:lnTo>
                  <a:pt x="960" y="76794"/>
                </a:lnTo>
                <a:lnTo>
                  <a:pt x="1920" y="84475"/>
                </a:lnTo>
                <a:lnTo>
                  <a:pt x="2880" y="91196"/>
                </a:lnTo>
                <a:lnTo>
                  <a:pt x="4800" y="96956"/>
                </a:lnTo>
                <a:lnTo>
                  <a:pt x="7680" y="102717"/>
                </a:lnTo>
                <a:lnTo>
                  <a:pt x="11521" y="107518"/>
                </a:lnTo>
                <a:lnTo>
                  <a:pt x="15361" y="111358"/>
                </a:lnTo>
                <a:lnTo>
                  <a:pt x="20162" y="114239"/>
                </a:lnTo>
                <a:lnTo>
                  <a:pt x="24963" y="116159"/>
                </a:lnTo>
                <a:lnTo>
                  <a:pt x="23042" y="66233"/>
                </a:lnTo>
                <a:lnTo>
                  <a:pt x="23042" y="51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0" name="object 410"/>
          <p:cNvSpPr/>
          <p:nvPr/>
        </p:nvSpPr>
        <p:spPr>
          <a:xfrm>
            <a:off x="5175443" y="1530918"/>
            <a:ext cx="9601" cy="51846"/>
          </a:xfrm>
          <a:custGeom>
            <a:avLst/>
            <a:gdLst/>
            <a:ahLst/>
            <a:cxnLst/>
            <a:rect l="l" t="t" r="r" b="b"/>
            <a:pathLst>
              <a:path w="9601" h="51846">
                <a:moveTo>
                  <a:pt x="8641" y="51846"/>
                </a:moveTo>
                <a:lnTo>
                  <a:pt x="9601" y="31683"/>
                </a:lnTo>
                <a:lnTo>
                  <a:pt x="7680" y="29763"/>
                </a:lnTo>
                <a:lnTo>
                  <a:pt x="5760" y="27843"/>
                </a:lnTo>
                <a:lnTo>
                  <a:pt x="3840" y="24963"/>
                </a:lnTo>
                <a:lnTo>
                  <a:pt x="2880" y="22082"/>
                </a:lnTo>
                <a:lnTo>
                  <a:pt x="1920" y="17282"/>
                </a:lnTo>
                <a:lnTo>
                  <a:pt x="960" y="12481"/>
                </a:lnTo>
                <a:lnTo>
                  <a:pt x="960" y="6720"/>
                </a:lnTo>
                <a:lnTo>
                  <a:pt x="0" y="0"/>
                </a:lnTo>
                <a:lnTo>
                  <a:pt x="1920" y="49926"/>
                </a:lnTo>
                <a:lnTo>
                  <a:pt x="8641" y="51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1" name="object 411"/>
          <p:cNvSpPr/>
          <p:nvPr/>
        </p:nvSpPr>
        <p:spPr>
          <a:xfrm>
            <a:off x="5253197" y="1497329"/>
            <a:ext cx="24963" cy="26868"/>
          </a:xfrm>
          <a:custGeom>
            <a:avLst/>
            <a:gdLst/>
            <a:ahLst/>
            <a:cxnLst/>
            <a:rect l="l" t="t" r="r" b="b"/>
            <a:pathLst>
              <a:path w="24963" h="26868">
                <a:moveTo>
                  <a:pt x="960" y="5760"/>
                </a:moveTo>
                <a:lnTo>
                  <a:pt x="960" y="7680"/>
                </a:lnTo>
                <a:lnTo>
                  <a:pt x="0" y="9601"/>
                </a:lnTo>
                <a:lnTo>
                  <a:pt x="0" y="18227"/>
                </a:lnTo>
                <a:lnTo>
                  <a:pt x="960" y="20162"/>
                </a:lnTo>
                <a:lnTo>
                  <a:pt x="960" y="21122"/>
                </a:lnTo>
                <a:lnTo>
                  <a:pt x="1920" y="23027"/>
                </a:lnTo>
                <a:lnTo>
                  <a:pt x="2880" y="24003"/>
                </a:lnTo>
                <a:lnTo>
                  <a:pt x="3840" y="24947"/>
                </a:lnTo>
                <a:lnTo>
                  <a:pt x="4800" y="25908"/>
                </a:lnTo>
                <a:lnTo>
                  <a:pt x="6720" y="25908"/>
                </a:lnTo>
                <a:lnTo>
                  <a:pt x="7680" y="26868"/>
                </a:lnTo>
                <a:lnTo>
                  <a:pt x="16322" y="26868"/>
                </a:lnTo>
                <a:lnTo>
                  <a:pt x="18242" y="25908"/>
                </a:lnTo>
                <a:lnTo>
                  <a:pt x="20162" y="25908"/>
                </a:lnTo>
                <a:lnTo>
                  <a:pt x="21122" y="24947"/>
                </a:lnTo>
                <a:lnTo>
                  <a:pt x="22082" y="24003"/>
                </a:lnTo>
                <a:lnTo>
                  <a:pt x="23042" y="23027"/>
                </a:lnTo>
                <a:lnTo>
                  <a:pt x="24003" y="21122"/>
                </a:lnTo>
                <a:lnTo>
                  <a:pt x="24003" y="20162"/>
                </a:lnTo>
                <a:lnTo>
                  <a:pt x="24963" y="18227"/>
                </a:lnTo>
                <a:lnTo>
                  <a:pt x="24963" y="8641"/>
                </a:lnTo>
                <a:lnTo>
                  <a:pt x="24003" y="7680"/>
                </a:lnTo>
                <a:lnTo>
                  <a:pt x="24003" y="5760"/>
                </a:lnTo>
                <a:lnTo>
                  <a:pt x="23042" y="3840"/>
                </a:lnTo>
                <a:lnTo>
                  <a:pt x="22082" y="2880"/>
                </a:lnTo>
                <a:lnTo>
                  <a:pt x="21122" y="1920"/>
                </a:lnTo>
                <a:lnTo>
                  <a:pt x="20162" y="960"/>
                </a:lnTo>
                <a:lnTo>
                  <a:pt x="18242" y="960"/>
                </a:lnTo>
                <a:lnTo>
                  <a:pt x="16322" y="0"/>
                </a:lnTo>
                <a:lnTo>
                  <a:pt x="9601" y="0"/>
                </a:lnTo>
                <a:lnTo>
                  <a:pt x="7680" y="960"/>
                </a:lnTo>
                <a:lnTo>
                  <a:pt x="6720" y="960"/>
                </a:lnTo>
                <a:lnTo>
                  <a:pt x="4800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2" name="object 412"/>
          <p:cNvSpPr/>
          <p:nvPr/>
        </p:nvSpPr>
        <p:spPr>
          <a:xfrm>
            <a:off x="5253197" y="1554921"/>
            <a:ext cx="24963" cy="26883"/>
          </a:xfrm>
          <a:custGeom>
            <a:avLst/>
            <a:gdLst/>
            <a:ahLst/>
            <a:cxnLst/>
            <a:rect l="l" t="t" r="r" b="b"/>
            <a:pathLst>
              <a:path w="24963" h="26883">
                <a:moveTo>
                  <a:pt x="960" y="5760"/>
                </a:moveTo>
                <a:lnTo>
                  <a:pt x="960" y="7680"/>
                </a:lnTo>
                <a:lnTo>
                  <a:pt x="0" y="8641"/>
                </a:lnTo>
                <a:lnTo>
                  <a:pt x="0" y="18242"/>
                </a:lnTo>
                <a:lnTo>
                  <a:pt x="960" y="20162"/>
                </a:lnTo>
                <a:lnTo>
                  <a:pt x="960" y="21122"/>
                </a:lnTo>
                <a:lnTo>
                  <a:pt x="1920" y="23042"/>
                </a:lnTo>
                <a:lnTo>
                  <a:pt x="2880" y="24002"/>
                </a:lnTo>
                <a:lnTo>
                  <a:pt x="3840" y="24963"/>
                </a:lnTo>
                <a:lnTo>
                  <a:pt x="4800" y="25923"/>
                </a:lnTo>
                <a:lnTo>
                  <a:pt x="6720" y="25923"/>
                </a:lnTo>
                <a:lnTo>
                  <a:pt x="7680" y="26883"/>
                </a:lnTo>
                <a:lnTo>
                  <a:pt x="16322" y="26883"/>
                </a:lnTo>
                <a:lnTo>
                  <a:pt x="18242" y="25923"/>
                </a:lnTo>
                <a:lnTo>
                  <a:pt x="20162" y="25923"/>
                </a:lnTo>
                <a:lnTo>
                  <a:pt x="21122" y="24963"/>
                </a:lnTo>
                <a:lnTo>
                  <a:pt x="22082" y="24002"/>
                </a:lnTo>
                <a:lnTo>
                  <a:pt x="23042" y="23042"/>
                </a:lnTo>
                <a:lnTo>
                  <a:pt x="24003" y="21122"/>
                </a:lnTo>
                <a:lnTo>
                  <a:pt x="24003" y="20162"/>
                </a:lnTo>
                <a:lnTo>
                  <a:pt x="24963" y="18242"/>
                </a:lnTo>
                <a:lnTo>
                  <a:pt x="24963" y="8641"/>
                </a:lnTo>
                <a:lnTo>
                  <a:pt x="24003" y="7680"/>
                </a:lnTo>
                <a:lnTo>
                  <a:pt x="24003" y="5760"/>
                </a:lnTo>
                <a:lnTo>
                  <a:pt x="23042" y="3840"/>
                </a:lnTo>
                <a:lnTo>
                  <a:pt x="22082" y="2880"/>
                </a:lnTo>
                <a:lnTo>
                  <a:pt x="21122" y="1920"/>
                </a:lnTo>
                <a:lnTo>
                  <a:pt x="20162" y="960"/>
                </a:lnTo>
                <a:lnTo>
                  <a:pt x="18242" y="960"/>
                </a:lnTo>
                <a:lnTo>
                  <a:pt x="16322" y="0"/>
                </a:lnTo>
                <a:lnTo>
                  <a:pt x="7680" y="0"/>
                </a:lnTo>
                <a:lnTo>
                  <a:pt x="6720" y="960"/>
                </a:lnTo>
                <a:lnTo>
                  <a:pt x="4800" y="960"/>
                </a:lnTo>
                <a:lnTo>
                  <a:pt x="3840" y="192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3" name="object 413"/>
          <p:cNvSpPr/>
          <p:nvPr/>
        </p:nvSpPr>
        <p:spPr>
          <a:xfrm>
            <a:off x="4428576" y="1711391"/>
            <a:ext cx="45125" cy="44165"/>
          </a:xfrm>
          <a:custGeom>
            <a:avLst/>
            <a:gdLst/>
            <a:ahLst/>
            <a:cxnLst/>
            <a:rect l="l" t="t" r="r" b="b"/>
            <a:pathLst>
              <a:path w="45125" h="44165">
                <a:moveTo>
                  <a:pt x="0" y="22082"/>
                </a:moveTo>
                <a:lnTo>
                  <a:pt x="0" y="28803"/>
                </a:lnTo>
                <a:lnTo>
                  <a:pt x="1920" y="33604"/>
                </a:lnTo>
                <a:lnTo>
                  <a:pt x="6720" y="38404"/>
                </a:lnTo>
                <a:lnTo>
                  <a:pt x="10561" y="42245"/>
                </a:lnTo>
                <a:lnTo>
                  <a:pt x="16322" y="44165"/>
                </a:lnTo>
                <a:lnTo>
                  <a:pt x="28803" y="44165"/>
                </a:lnTo>
                <a:lnTo>
                  <a:pt x="33604" y="42245"/>
                </a:lnTo>
                <a:lnTo>
                  <a:pt x="38404" y="38404"/>
                </a:lnTo>
                <a:lnTo>
                  <a:pt x="42245" y="33604"/>
                </a:lnTo>
                <a:lnTo>
                  <a:pt x="45125" y="28803"/>
                </a:lnTo>
                <a:lnTo>
                  <a:pt x="45125" y="16337"/>
                </a:lnTo>
                <a:lnTo>
                  <a:pt x="42245" y="10561"/>
                </a:lnTo>
                <a:lnTo>
                  <a:pt x="38404" y="6720"/>
                </a:lnTo>
                <a:lnTo>
                  <a:pt x="33604" y="1935"/>
                </a:lnTo>
                <a:lnTo>
                  <a:pt x="28803" y="0"/>
                </a:lnTo>
                <a:lnTo>
                  <a:pt x="16322" y="0"/>
                </a:lnTo>
                <a:lnTo>
                  <a:pt x="10561" y="1935"/>
                </a:lnTo>
                <a:lnTo>
                  <a:pt x="6720" y="6720"/>
                </a:lnTo>
                <a:lnTo>
                  <a:pt x="1920" y="10561"/>
                </a:lnTo>
                <a:lnTo>
                  <a:pt x="0" y="16337"/>
                </a:lnTo>
                <a:lnTo>
                  <a:pt x="0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4" name="object 414"/>
          <p:cNvSpPr/>
          <p:nvPr/>
        </p:nvSpPr>
        <p:spPr>
          <a:xfrm>
            <a:off x="4628250" y="1680682"/>
            <a:ext cx="97916" cy="118079"/>
          </a:xfrm>
          <a:custGeom>
            <a:avLst/>
            <a:gdLst/>
            <a:ahLst/>
            <a:cxnLst/>
            <a:rect l="l" t="t" r="r" b="b"/>
            <a:pathLst>
              <a:path w="97916" h="118079">
                <a:moveTo>
                  <a:pt x="50886" y="67193"/>
                </a:moveTo>
                <a:lnTo>
                  <a:pt x="50886" y="68153"/>
                </a:lnTo>
                <a:lnTo>
                  <a:pt x="51846" y="69113"/>
                </a:lnTo>
                <a:lnTo>
                  <a:pt x="74889" y="69113"/>
                </a:lnTo>
                <a:lnTo>
                  <a:pt x="74889" y="95036"/>
                </a:lnTo>
                <a:lnTo>
                  <a:pt x="72009" y="96956"/>
                </a:lnTo>
                <a:lnTo>
                  <a:pt x="70088" y="96956"/>
                </a:lnTo>
                <a:lnTo>
                  <a:pt x="67208" y="97917"/>
                </a:lnTo>
                <a:lnTo>
                  <a:pt x="65288" y="98877"/>
                </a:lnTo>
                <a:lnTo>
                  <a:pt x="54726" y="98877"/>
                </a:lnTo>
                <a:lnTo>
                  <a:pt x="49926" y="97917"/>
                </a:lnTo>
                <a:lnTo>
                  <a:pt x="45125" y="95996"/>
                </a:lnTo>
                <a:lnTo>
                  <a:pt x="41285" y="94076"/>
                </a:lnTo>
                <a:lnTo>
                  <a:pt x="37444" y="92156"/>
                </a:lnTo>
                <a:lnTo>
                  <a:pt x="33604" y="88315"/>
                </a:lnTo>
                <a:lnTo>
                  <a:pt x="30723" y="85435"/>
                </a:lnTo>
                <a:lnTo>
                  <a:pt x="28803" y="81594"/>
                </a:lnTo>
                <a:lnTo>
                  <a:pt x="26883" y="75834"/>
                </a:lnTo>
                <a:lnTo>
                  <a:pt x="24963" y="71033"/>
                </a:lnTo>
                <a:lnTo>
                  <a:pt x="24002" y="65272"/>
                </a:lnTo>
                <a:lnTo>
                  <a:pt x="24002" y="52791"/>
                </a:lnTo>
                <a:lnTo>
                  <a:pt x="24963" y="47990"/>
                </a:lnTo>
                <a:lnTo>
                  <a:pt x="26883" y="43190"/>
                </a:lnTo>
                <a:lnTo>
                  <a:pt x="28803" y="37429"/>
                </a:lnTo>
                <a:lnTo>
                  <a:pt x="30723" y="33604"/>
                </a:lnTo>
                <a:lnTo>
                  <a:pt x="33604" y="30708"/>
                </a:lnTo>
                <a:lnTo>
                  <a:pt x="37444" y="26883"/>
                </a:lnTo>
                <a:lnTo>
                  <a:pt x="41285" y="23987"/>
                </a:lnTo>
                <a:lnTo>
                  <a:pt x="45125" y="22082"/>
                </a:lnTo>
                <a:lnTo>
                  <a:pt x="49926" y="20162"/>
                </a:lnTo>
                <a:lnTo>
                  <a:pt x="54726" y="19202"/>
                </a:lnTo>
                <a:lnTo>
                  <a:pt x="65288" y="19202"/>
                </a:lnTo>
                <a:lnTo>
                  <a:pt x="70088" y="20162"/>
                </a:lnTo>
                <a:lnTo>
                  <a:pt x="73929" y="21122"/>
                </a:lnTo>
                <a:lnTo>
                  <a:pt x="77769" y="22082"/>
                </a:lnTo>
                <a:lnTo>
                  <a:pt x="81610" y="23042"/>
                </a:lnTo>
                <a:lnTo>
                  <a:pt x="84475" y="23987"/>
                </a:lnTo>
                <a:lnTo>
                  <a:pt x="87355" y="25923"/>
                </a:lnTo>
                <a:lnTo>
                  <a:pt x="89291" y="26883"/>
                </a:lnTo>
                <a:lnTo>
                  <a:pt x="91196" y="27828"/>
                </a:lnTo>
                <a:lnTo>
                  <a:pt x="93131" y="28803"/>
                </a:lnTo>
                <a:lnTo>
                  <a:pt x="94076" y="29763"/>
                </a:lnTo>
                <a:lnTo>
                  <a:pt x="95036" y="29763"/>
                </a:lnTo>
                <a:lnTo>
                  <a:pt x="95996" y="28803"/>
                </a:lnTo>
                <a:lnTo>
                  <a:pt x="96972" y="28803"/>
                </a:lnTo>
                <a:lnTo>
                  <a:pt x="96972" y="26883"/>
                </a:lnTo>
                <a:lnTo>
                  <a:pt x="97916" y="25923"/>
                </a:lnTo>
                <a:lnTo>
                  <a:pt x="97916" y="14401"/>
                </a:lnTo>
                <a:lnTo>
                  <a:pt x="96972" y="13441"/>
                </a:lnTo>
                <a:lnTo>
                  <a:pt x="96972" y="11521"/>
                </a:lnTo>
                <a:lnTo>
                  <a:pt x="95996" y="10561"/>
                </a:lnTo>
                <a:lnTo>
                  <a:pt x="95996" y="9601"/>
                </a:lnTo>
                <a:lnTo>
                  <a:pt x="95036" y="8641"/>
                </a:lnTo>
                <a:lnTo>
                  <a:pt x="93131" y="7680"/>
                </a:lnTo>
                <a:lnTo>
                  <a:pt x="91196" y="6720"/>
                </a:lnTo>
                <a:lnTo>
                  <a:pt x="89291" y="5760"/>
                </a:lnTo>
                <a:lnTo>
                  <a:pt x="87355" y="4800"/>
                </a:lnTo>
                <a:lnTo>
                  <a:pt x="83515" y="3840"/>
                </a:lnTo>
                <a:lnTo>
                  <a:pt x="80634" y="2880"/>
                </a:lnTo>
                <a:lnTo>
                  <a:pt x="77769" y="1920"/>
                </a:lnTo>
                <a:lnTo>
                  <a:pt x="72969" y="960"/>
                </a:lnTo>
                <a:lnTo>
                  <a:pt x="69128" y="960"/>
                </a:lnTo>
                <a:lnTo>
                  <a:pt x="64328" y="0"/>
                </a:lnTo>
                <a:lnTo>
                  <a:pt x="50886" y="0"/>
                </a:lnTo>
                <a:lnTo>
                  <a:pt x="42245" y="1920"/>
                </a:lnTo>
                <a:lnTo>
                  <a:pt x="35524" y="4800"/>
                </a:lnTo>
                <a:lnTo>
                  <a:pt x="27843" y="7680"/>
                </a:lnTo>
                <a:lnTo>
                  <a:pt x="22082" y="11521"/>
                </a:lnTo>
                <a:lnTo>
                  <a:pt x="16322" y="16322"/>
                </a:lnTo>
                <a:lnTo>
                  <a:pt x="11521" y="22082"/>
                </a:lnTo>
                <a:lnTo>
                  <a:pt x="7680" y="27828"/>
                </a:lnTo>
                <a:lnTo>
                  <a:pt x="4800" y="35509"/>
                </a:lnTo>
                <a:lnTo>
                  <a:pt x="1318" y="47286"/>
                </a:lnTo>
                <a:lnTo>
                  <a:pt x="0" y="60472"/>
                </a:lnTo>
                <a:lnTo>
                  <a:pt x="0" y="69113"/>
                </a:lnTo>
                <a:lnTo>
                  <a:pt x="1920" y="77754"/>
                </a:lnTo>
                <a:lnTo>
                  <a:pt x="4800" y="84475"/>
                </a:lnTo>
                <a:lnTo>
                  <a:pt x="6720" y="92156"/>
                </a:lnTo>
                <a:lnTo>
                  <a:pt x="10561" y="97917"/>
                </a:lnTo>
                <a:lnTo>
                  <a:pt x="15361" y="102717"/>
                </a:lnTo>
                <a:lnTo>
                  <a:pt x="21122" y="107518"/>
                </a:lnTo>
                <a:lnTo>
                  <a:pt x="26883" y="111358"/>
                </a:lnTo>
                <a:lnTo>
                  <a:pt x="33604" y="114239"/>
                </a:lnTo>
                <a:lnTo>
                  <a:pt x="41285" y="117119"/>
                </a:lnTo>
                <a:lnTo>
                  <a:pt x="49926" y="118079"/>
                </a:lnTo>
                <a:lnTo>
                  <a:pt x="68168" y="118079"/>
                </a:lnTo>
                <a:lnTo>
                  <a:pt x="71048" y="117119"/>
                </a:lnTo>
                <a:lnTo>
                  <a:pt x="73929" y="117119"/>
                </a:lnTo>
                <a:lnTo>
                  <a:pt x="76794" y="116159"/>
                </a:lnTo>
                <a:lnTo>
                  <a:pt x="79689" y="116159"/>
                </a:lnTo>
                <a:lnTo>
                  <a:pt x="82570" y="115199"/>
                </a:lnTo>
                <a:lnTo>
                  <a:pt x="85450" y="114239"/>
                </a:lnTo>
                <a:lnTo>
                  <a:pt x="88315" y="113278"/>
                </a:lnTo>
                <a:lnTo>
                  <a:pt x="91196" y="112318"/>
                </a:lnTo>
                <a:lnTo>
                  <a:pt x="93131" y="111358"/>
                </a:lnTo>
                <a:lnTo>
                  <a:pt x="95036" y="111358"/>
                </a:lnTo>
                <a:lnTo>
                  <a:pt x="95996" y="110398"/>
                </a:lnTo>
                <a:lnTo>
                  <a:pt x="96972" y="108478"/>
                </a:lnTo>
                <a:lnTo>
                  <a:pt x="96972" y="107518"/>
                </a:lnTo>
                <a:lnTo>
                  <a:pt x="97916" y="105597"/>
                </a:lnTo>
                <a:lnTo>
                  <a:pt x="97916" y="56631"/>
                </a:lnTo>
                <a:lnTo>
                  <a:pt x="96972" y="55671"/>
                </a:lnTo>
                <a:lnTo>
                  <a:pt x="96972" y="54711"/>
                </a:lnTo>
                <a:lnTo>
                  <a:pt x="95996" y="53751"/>
                </a:lnTo>
                <a:lnTo>
                  <a:pt x="95036" y="52791"/>
                </a:lnTo>
                <a:lnTo>
                  <a:pt x="95036" y="51831"/>
                </a:lnTo>
                <a:lnTo>
                  <a:pt x="50886" y="51831"/>
                </a:lnTo>
                <a:lnTo>
                  <a:pt x="50886" y="53751"/>
                </a:lnTo>
                <a:lnTo>
                  <a:pt x="49926" y="53751"/>
                </a:lnTo>
                <a:lnTo>
                  <a:pt x="49926" y="65272"/>
                </a:lnTo>
                <a:lnTo>
                  <a:pt x="50886" y="67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5" name="object 415"/>
          <p:cNvSpPr/>
          <p:nvPr/>
        </p:nvSpPr>
        <p:spPr>
          <a:xfrm>
            <a:off x="4744410" y="1682602"/>
            <a:ext cx="76794" cy="115199"/>
          </a:xfrm>
          <a:custGeom>
            <a:avLst/>
            <a:gdLst/>
            <a:ahLst/>
            <a:cxnLst/>
            <a:rect l="l" t="t" r="r" b="b"/>
            <a:pathLst>
              <a:path w="76794" h="115199">
                <a:moveTo>
                  <a:pt x="73913" y="0"/>
                </a:moveTo>
                <a:lnTo>
                  <a:pt x="288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960" y="3840"/>
                </a:lnTo>
                <a:lnTo>
                  <a:pt x="0" y="4800"/>
                </a:lnTo>
                <a:lnTo>
                  <a:pt x="0" y="16322"/>
                </a:lnTo>
                <a:lnTo>
                  <a:pt x="960" y="18242"/>
                </a:lnTo>
                <a:lnTo>
                  <a:pt x="1920" y="19202"/>
                </a:lnTo>
                <a:lnTo>
                  <a:pt x="2880" y="20162"/>
                </a:lnTo>
                <a:lnTo>
                  <a:pt x="51846" y="20162"/>
                </a:lnTo>
                <a:lnTo>
                  <a:pt x="11521" y="109438"/>
                </a:lnTo>
                <a:lnTo>
                  <a:pt x="10561" y="110398"/>
                </a:lnTo>
                <a:lnTo>
                  <a:pt x="10561" y="112318"/>
                </a:lnTo>
                <a:lnTo>
                  <a:pt x="11521" y="113278"/>
                </a:lnTo>
                <a:lnTo>
                  <a:pt x="12481" y="113278"/>
                </a:lnTo>
                <a:lnTo>
                  <a:pt x="12481" y="114239"/>
                </a:lnTo>
                <a:lnTo>
                  <a:pt x="18242" y="114239"/>
                </a:lnTo>
                <a:lnTo>
                  <a:pt x="20162" y="115199"/>
                </a:lnTo>
                <a:lnTo>
                  <a:pt x="25923" y="115199"/>
                </a:lnTo>
                <a:lnTo>
                  <a:pt x="27843" y="114239"/>
                </a:lnTo>
                <a:lnTo>
                  <a:pt x="34564" y="114239"/>
                </a:lnTo>
                <a:lnTo>
                  <a:pt x="34564" y="113278"/>
                </a:lnTo>
                <a:lnTo>
                  <a:pt x="35524" y="113278"/>
                </a:lnTo>
                <a:lnTo>
                  <a:pt x="35524" y="112318"/>
                </a:lnTo>
                <a:lnTo>
                  <a:pt x="36484" y="112318"/>
                </a:lnTo>
                <a:lnTo>
                  <a:pt x="36484" y="111358"/>
                </a:lnTo>
                <a:lnTo>
                  <a:pt x="73913" y="24002"/>
                </a:lnTo>
                <a:lnTo>
                  <a:pt x="74889" y="23042"/>
                </a:lnTo>
                <a:lnTo>
                  <a:pt x="74889" y="22067"/>
                </a:lnTo>
                <a:lnTo>
                  <a:pt x="75834" y="21122"/>
                </a:lnTo>
                <a:lnTo>
                  <a:pt x="75834" y="19202"/>
                </a:lnTo>
                <a:lnTo>
                  <a:pt x="76794" y="18242"/>
                </a:lnTo>
                <a:lnTo>
                  <a:pt x="76794" y="3840"/>
                </a:lnTo>
                <a:lnTo>
                  <a:pt x="75834" y="2880"/>
                </a:lnTo>
                <a:lnTo>
                  <a:pt x="75834" y="960"/>
                </a:lnTo>
                <a:lnTo>
                  <a:pt x="73913" y="960"/>
                </a:lnTo>
                <a:lnTo>
                  <a:pt x="739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6" name="object 416"/>
          <p:cNvSpPr/>
          <p:nvPr/>
        </p:nvSpPr>
        <p:spPr>
          <a:xfrm>
            <a:off x="4874971" y="1674921"/>
            <a:ext cx="79674" cy="123840"/>
          </a:xfrm>
          <a:custGeom>
            <a:avLst/>
            <a:gdLst/>
            <a:ahLst/>
            <a:cxnLst/>
            <a:rect l="l" t="t" r="r" b="b"/>
            <a:pathLst>
              <a:path w="79674" h="123840">
                <a:moveTo>
                  <a:pt x="67193" y="122880"/>
                </a:moveTo>
                <a:lnTo>
                  <a:pt x="71993" y="122880"/>
                </a:lnTo>
                <a:lnTo>
                  <a:pt x="73913" y="121920"/>
                </a:lnTo>
                <a:lnTo>
                  <a:pt x="77754" y="121920"/>
                </a:lnTo>
                <a:lnTo>
                  <a:pt x="77754" y="120959"/>
                </a:lnTo>
                <a:lnTo>
                  <a:pt x="78714" y="120959"/>
                </a:lnTo>
                <a:lnTo>
                  <a:pt x="79674" y="119999"/>
                </a:lnTo>
                <a:lnTo>
                  <a:pt x="79674" y="1920"/>
                </a:lnTo>
                <a:lnTo>
                  <a:pt x="78714" y="1920"/>
                </a:lnTo>
                <a:lnTo>
                  <a:pt x="78714" y="960"/>
                </a:lnTo>
                <a:lnTo>
                  <a:pt x="76794" y="960"/>
                </a:lnTo>
                <a:lnTo>
                  <a:pt x="75834" y="0"/>
                </a:lnTo>
                <a:lnTo>
                  <a:pt x="60472" y="0"/>
                </a:lnTo>
                <a:lnTo>
                  <a:pt x="59512" y="960"/>
                </a:lnTo>
                <a:lnTo>
                  <a:pt x="58552" y="960"/>
                </a:lnTo>
                <a:lnTo>
                  <a:pt x="57591" y="1920"/>
                </a:lnTo>
                <a:lnTo>
                  <a:pt x="57591" y="46085"/>
                </a:lnTo>
                <a:lnTo>
                  <a:pt x="53751" y="42245"/>
                </a:lnTo>
                <a:lnTo>
                  <a:pt x="49911" y="40309"/>
                </a:lnTo>
                <a:lnTo>
                  <a:pt x="47030" y="38404"/>
                </a:lnTo>
                <a:lnTo>
                  <a:pt x="43190" y="36469"/>
                </a:lnTo>
                <a:lnTo>
                  <a:pt x="39364" y="35524"/>
                </a:lnTo>
                <a:lnTo>
                  <a:pt x="28803" y="35524"/>
                </a:lnTo>
                <a:lnTo>
                  <a:pt x="24002" y="36469"/>
                </a:lnTo>
                <a:lnTo>
                  <a:pt x="20162" y="38404"/>
                </a:lnTo>
                <a:lnTo>
                  <a:pt x="15361" y="40309"/>
                </a:lnTo>
                <a:lnTo>
                  <a:pt x="11521" y="44150"/>
                </a:lnTo>
                <a:lnTo>
                  <a:pt x="9601" y="47990"/>
                </a:lnTo>
                <a:lnTo>
                  <a:pt x="6720" y="51831"/>
                </a:lnTo>
                <a:lnTo>
                  <a:pt x="3840" y="56647"/>
                </a:lnTo>
                <a:lnTo>
                  <a:pt x="2880" y="61432"/>
                </a:lnTo>
                <a:lnTo>
                  <a:pt x="960" y="67193"/>
                </a:lnTo>
                <a:lnTo>
                  <a:pt x="0" y="73913"/>
                </a:lnTo>
                <a:lnTo>
                  <a:pt x="0" y="86395"/>
                </a:lnTo>
                <a:lnTo>
                  <a:pt x="960" y="92156"/>
                </a:lnTo>
                <a:lnTo>
                  <a:pt x="1920" y="96956"/>
                </a:lnTo>
                <a:lnTo>
                  <a:pt x="2880" y="102717"/>
                </a:lnTo>
                <a:lnTo>
                  <a:pt x="4800" y="107518"/>
                </a:lnTo>
                <a:lnTo>
                  <a:pt x="7680" y="111358"/>
                </a:lnTo>
                <a:lnTo>
                  <a:pt x="10561" y="115199"/>
                </a:lnTo>
                <a:lnTo>
                  <a:pt x="13441" y="118079"/>
                </a:lnTo>
                <a:lnTo>
                  <a:pt x="18242" y="120959"/>
                </a:lnTo>
                <a:lnTo>
                  <a:pt x="22082" y="122880"/>
                </a:lnTo>
                <a:lnTo>
                  <a:pt x="23042" y="85435"/>
                </a:lnTo>
                <a:lnTo>
                  <a:pt x="23042" y="72953"/>
                </a:lnTo>
                <a:lnTo>
                  <a:pt x="24002" y="70073"/>
                </a:lnTo>
                <a:lnTo>
                  <a:pt x="24963" y="67193"/>
                </a:lnTo>
                <a:lnTo>
                  <a:pt x="24963" y="64312"/>
                </a:lnTo>
                <a:lnTo>
                  <a:pt x="26883" y="62392"/>
                </a:lnTo>
                <a:lnTo>
                  <a:pt x="27843" y="59512"/>
                </a:lnTo>
                <a:lnTo>
                  <a:pt x="29748" y="57591"/>
                </a:lnTo>
                <a:lnTo>
                  <a:pt x="31683" y="56647"/>
                </a:lnTo>
                <a:lnTo>
                  <a:pt x="33588" y="54711"/>
                </a:lnTo>
                <a:lnTo>
                  <a:pt x="36469" y="53751"/>
                </a:lnTo>
                <a:lnTo>
                  <a:pt x="42245" y="53751"/>
                </a:lnTo>
                <a:lnTo>
                  <a:pt x="45110" y="54711"/>
                </a:lnTo>
                <a:lnTo>
                  <a:pt x="47990" y="57591"/>
                </a:lnTo>
                <a:lnTo>
                  <a:pt x="50871" y="59512"/>
                </a:lnTo>
                <a:lnTo>
                  <a:pt x="53751" y="62392"/>
                </a:lnTo>
                <a:lnTo>
                  <a:pt x="57591" y="66233"/>
                </a:lnTo>
                <a:lnTo>
                  <a:pt x="57591" y="92156"/>
                </a:lnTo>
                <a:lnTo>
                  <a:pt x="55671" y="95036"/>
                </a:lnTo>
                <a:lnTo>
                  <a:pt x="53751" y="96956"/>
                </a:lnTo>
                <a:lnTo>
                  <a:pt x="51831" y="98877"/>
                </a:lnTo>
                <a:lnTo>
                  <a:pt x="50871" y="99837"/>
                </a:lnTo>
                <a:lnTo>
                  <a:pt x="48950" y="101757"/>
                </a:lnTo>
                <a:lnTo>
                  <a:pt x="47990" y="102717"/>
                </a:lnTo>
                <a:lnTo>
                  <a:pt x="46085" y="103677"/>
                </a:lnTo>
                <a:lnTo>
                  <a:pt x="44150" y="103677"/>
                </a:lnTo>
                <a:lnTo>
                  <a:pt x="43190" y="104637"/>
                </a:lnTo>
                <a:lnTo>
                  <a:pt x="41269" y="104637"/>
                </a:lnTo>
                <a:lnTo>
                  <a:pt x="40309" y="105597"/>
                </a:lnTo>
                <a:lnTo>
                  <a:pt x="35524" y="105597"/>
                </a:lnTo>
                <a:lnTo>
                  <a:pt x="32628" y="104637"/>
                </a:lnTo>
                <a:lnTo>
                  <a:pt x="30723" y="102717"/>
                </a:lnTo>
                <a:lnTo>
                  <a:pt x="28803" y="101757"/>
                </a:lnTo>
                <a:lnTo>
                  <a:pt x="27843" y="99837"/>
                </a:lnTo>
                <a:lnTo>
                  <a:pt x="26883" y="123840"/>
                </a:lnTo>
                <a:lnTo>
                  <a:pt x="38404" y="123840"/>
                </a:lnTo>
                <a:lnTo>
                  <a:pt x="43190" y="122880"/>
                </a:lnTo>
                <a:lnTo>
                  <a:pt x="47990" y="119999"/>
                </a:lnTo>
                <a:lnTo>
                  <a:pt x="52791" y="118079"/>
                </a:lnTo>
                <a:lnTo>
                  <a:pt x="56631" y="114239"/>
                </a:lnTo>
                <a:lnTo>
                  <a:pt x="60472" y="110398"/>
                </a:lnTo>
                <a:lnTo>
                  <a:pt x="60472" y="119999"/>
                </a:lnTo>
                <a:lnTo>
                  <a:pt x="61432" y="120959"/>
                </a:lnTo>
                <a:lnTo>
                  <a:pt x="62392" y="120959"/>
                </a:lnTo>
                <a:lnTo>
                  <a:pt x="62392" y="121920"/>
                </a:lnTo>
                <a:lnTo>
                  <a:pt x="65272" y="121920"/>
                </a:lnTo>
                <a:lnTo>
                  <a:pt x="67193" y="12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7" name="object 417"/>
          <p:cNvSpPr/>
          <p:nvPr/>
        </p:nvSpPr>
        <p:spPr>
          <a:xfrm>
            <a:off x="4897053" y="1760357"/>
            <a:ext cx="5760" cy="38404"/>
          </a:xfrm>
          <a:custGeom>
            <a:avLst/>
            <a:gdLst/>
            <a:ahLst/>
            <a:cxnLst/>
            <a:rect l="l" t="t" r="r" b="b"/>
            <a:pathLst>
              <a:path w="5760" h="38404">
                <a:moveTo>
                  <a:pt x="4800" y="38404"/>
                </a:moveTo>
                <a:lnTo>
                  <a:pt x="5760" y="14401"/>
                </a:lnTo>
                <a:lnTo>
                  <a:pt x="3825" y="11521"/>
                </a:lnTo>
                <a:lnTo>
                  <a:pt x="2880" y="9601"/>
                </a:lnTo>
                <a:lnTo>
                  <a:pt x="1920" y="6720"/>
                </a:lnTo>
                <a:lnTo>
                  <a:pt x="1920" y="3840"/>
                </a:lnTo>
                <a:lnTo>
                  <a:pt x="960" y="0"/>
                </a:lnTo>
                <a:lnTo>
                  <a:pt x="0" y="37444"/>
                </a:lnTo>
                <a:lnTo>
                  <a:pt x="4800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8" name="object 418"/>
          <p:cNvSpPr/>
          <p:nvPr/>
        </p:nvSpPr>
        <p:spPr>
          <a:xfrm>
            <a:off x="4994970" y="1761317"/>
            <a:ext cx="11506" cy="37444"/>
          </a:xfrm>
          <a:custGeom>
            <a:avLst/>
            <a:gdLst/>
            <a:ahLst/>
            <a:cxnLst/>
            <a:rect l="l" t="t" r="r" b="b"/>
            <a:pathLst>
              <a:path w="11506" h="37444">
                <a:moveTo>
                  <a:pt x="9601" y="18242"/>
                </a:moveTo>
                <a:lnTo>
                  <a:pt x="7665" y="16322"/>
                </a:lnTo>
                <a:lnTo>
                  <a:pt x="5760" y="14401"/>
                </a:lnTo>
                <a:lnTo>
                  <a:pt x="3825" y="12481"/>
                </a:lnTo>
                <a:lnTo>
                  <a:pt x="2880" y="9601"/>
                </a:lnTo>
                <a:lnTo>
                  <a:pt x="1920" y="6720"/>
                </a:lnTo>
                <a:lnTo>
                  <a:pt x="960" y="3840"/>
                </a:lnTo>
                <a:lnTo>
                  <a:pt x="0" y="0"/>
                </a:lnTo>
                <a:lnTo>
                  <a:pt x="0" y="34564"/>
                </a:lnTo>
                <a:lnTo>
                  <a:pt x="4800" y="36484"/>
                </a:lnTo>
                <a:lnTo>
                  <a:pt x="11506" y="37444"/>
                </a:lnTo>
                <a:lnTo>
                  <a:pt x="9601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9" name="object 419"/>
          <p:cNvSpPr/>
          <p:nvPr/>
        </p:nvSpPr>
        <p:spPr>
          <a:xfrm>
            <a:off x="4971928" y="1710446"/>
            <a:ext cx="84475" cy="88315"/>
          </a:xfrm>
          <a:custGeom>
            <a:avLst/>
            <a:gdLst/>
            <a:ahLst/>
            <a:cxnLst/>
            <a:rect l="l" t="t" r="r" b="b"/>
            <a:pathLst>
              <a:path w="84475" h="88315">
                <a:moveTo>
                  <a:pt x="42230" y="71033"/>
                </a:moveTo>
                <a:lnTo>
                  <a:pt x="38389" y="71033"/>
                </a:lnTo>
                <a:lnTo>
                  <a:pt x="35524" y="70073"/>
                </a:lnTo>
                <a:lnTo>
                  <a:pt x="32644" y="69113"/>
                </a:lnTo>
                <a:lnTo>
                  <a:pt x="34549" y="88315"/>
                </a:lnTo>
                <a:lnTo>
                  <a:pt x="48950" y="88315"/>
                </a:lnTo>
                <a:lnTo>
                  <a:pt x="54711" y="87355"/>
                </a:lnTo>
                <a:lnTo>
                  <a:pt x="60472" y="85435"/>
                </a:lnTo>
                <a:lnTo>
                  <a:pt x="66233" y="82555"/>
                </a:lnTo>
                <a:lnTo>
                  <a:pt x="70073" y="79674"/>
                </a:lnTo>
                <a:lnTo>
                  <a:pt x="73913" y="75834"/>
                </a:lnTo>
                <a:lnTo>
                  <a:pt x="77754" y="71993"/>
                </a:lnTo>
                <a:lnTo>
                  <a:pt x="79674" y="67193"/>
                </a:lnTo>
                <a:lnTo>
                  <a:pt x="81594" y="61432"/>
                </a:lnTo>
                <a:lnTo>
                  <a:pt x="83515" y="55671"/>
                </a:lnTo>
                <a:lnTo>
                  <a:pt x="84475" y="49910"/>
                </a:lnTo>
                <a:lnTo>
                  <a:pt x="84475" y="36469"/>
                </a:lnTo>
                <a:lnTo>
                  <a:pt x="83515" y="29748"/>
                </a:lnTo>
                <a:lnTo>
                  <a:pt x="81594" y="24947"/>
                </a:lnTo>
                <a:lnTo>
                  <a:pt x="80634" y="19187"/>
                </a:lnTo>
                <a:lnTo>
                  <a:pt x="77754" y="14401"/>
                </a:lnTo>
                <a:lnTo>
                  <a:pt x="74874" y="11506"/>
                </a:lnTo>
                <a:lnTo>
                  <a:pt x="71033" y="7665"/>
                </a:lnTo>
                <a:lnTo>
                  <a:pt x="67193" y="4785"/>
                </a:lnTo>
                <a:lnTo>
                  <a:pt x="61432" y="2880"/>
                </a:lnTo>
                <a:lnTo>
                  <a:pt x="56631" y="944"/>
                </a:lnTo>
                <a:lnTo>
                  <a:pt x="49910" y="0"/>
                </a:lnTo>
                <a:lnTo>
                  <a:pt x="36484" y="0"/>
                </a:lnTo>
                <a:lnTo>
                  <a:pt x="29763" y="944"/>
                </a:lnTo>
                <a:lnTo>
                  <a:pt x="24002" y="2880"/>
                </a:lnTo>
                <a:lnTo>
                  <a:pt x="19202" y="5745"/>
                </a:lnTo>
                <a:lnTo>
                  <a:pt x="14401" y="8625"/>
                </a:lnTo>
                <a:lnTo>
                  <a:pt x="10561" y="12466"/>
                </a:lnTo>
                <a:lnTo>
                  <a:pt x="7680" y="16306"/>
                </a:lnTo>
                <a:lnTo>
                  <a:pt x="4800" y="21122"/>
                </a:lnTo>
                <a:lnTo>
                  <a:pt x="2880" y="26868"/>
                </a:lnTo>
                <a:lnTo>
                  <a:pt x="960" y="32628"/>
                </a:lnTo>
                <a:lnTo>
                  <a:pt x="0" y="38389"/>
                </a:lnTo>
                <a:lnTo>
                  <a:pt x="0" y="51831"/>
                </a:lnTo>
                <a:lnTo>
                  <a:pt x="960" y="57591"/>
                </a:lnTo>
                <a:lnTo>
                  <a:pt x="2880" y="63352"/>
                </a:lnTo>
                <a:lnTo>
                  <a:pt x="4800" y="69113"/>
                </a:lnTo>
                <a:lnTo>
                  <a:pt x="6720" y="72953"/>
                </a:lnTo>
                <a:lnTo>
                  <a:pt x="10561" y="76794"/>
                </a:lnTo>
                <a:lnTo>
                  <a:pt x="13441" y="80634"/>
                </a:lnTo>
                <a:lnTo>
                  <a:pt x="18242" y="83515"/>
                </a:lnTo>
                <a:lnTo>
                  <a:pt x="23042" y="85435"/>
                </a:lnTo>
                <a:lnTo>
                  <a:pt x="23042" y="36469"/>
                </a:lnTo>
                <a:lnTo>
                  <a:pt x="24002" y="32628"/>
                </a:lnTo>
                <a:lnTo>
                  <a:pt x="24963" y="29748"/>
                </a:lnTo>
                <a:lnTo>
                  <a:pt x="25923" y="26868"/>
                </a:lnTo>
                <a:lnTo>
                  <a:pt x="27843" y="24947"/>
                </a:lnTo>
                <a:lnTo>
                  <a:pt x="29763" y="22067"/>
                </a:lnTo>
                <a:lnTo>
                  <a:pt x="31683" y="20147"/>
                </a:lnTo>
                <a:lnTo>
                  <a:pt x="33588" y="19187"/>
                </a:lnTo>
                <a:lnTo>
                  <a:pt x="36484" y="18227"/>
                </a:lnTo>
                <a:lnTo>
                  <a:pt x="39364" y="17282"/>
                </a:lnTo>
                <a:lnTo>
                  <a:pt x="46070" y="17282"/>
                </a:lnTo>
                <a:lnTo>
                  <a:pt x="48950" y="18227"/>
                </a:lnTo>
                <a:lnTo>
                  <a:pt x="51831" y="19187"/>
                </a:lnTo>
                <a:lnTo>
                  <a:pt x="53751" y="21122"/>
                </a:lnTo>
                <a:lnTo>
                  <a:pt x="56631" y="23027"/>
                </a:lnTo>
                <a:lnTo>
                  <a:pt x="57591" y="24947"/>
                </a:lnTo>
                <a:lnTo>
                  <a:pt x="59512" y="27828"/>
                </a:lnTo>
                <a:lnTo>
                  <a:pt x="60472" y="30708"/>
                </a:lnTo>
                <a:lnTo>
                  <a:pt x="60472" y="33588"/>
                </a:lnTo>
                <a:lnTo>
                  <a:pt x="61432" y="36469"/>
                </a:lnTo>
                <a:lnTo>
                  <a:pt x="61432" y="51831"/>
                </a:lnTo>
                <a:lnTo>
                  <a:pt x="60472" y="55671"/>
                </a:lnTo>
                <a:lnTo>
                  <a:pt x="59512" y="58552"/>
                </a:lnTo>
                <a:lnTo>
                  <a:pt x="58552" y="61432"/>
                </a:lnTo>
                <a:lnTo>
                  <a:pt x="56631" y="63352"/>
                </a:lnTo>
                <a:lnTo>
                  <a:pt x="55671" y="66233"/>
                </a:lnTo>
                <a:lnTo>
                  <a:pt x="53751" y="68153"/>
                </a:lnTo>
                <a:lnTo>
                  <a:pt x="50871" y="69113"/>
                </a:lnTo>
                <a:lnTo>
                  <a:pt x="47990" y="70073"/>
                </a:lnTo>
                <a:lnTo>
                  <a:pt x="45110" y="71033"/>
                </a:lnTo>
                <a:lnTo>
                  <a:pt x="42230" y="710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0" name="object 420"/>
          <p:cNvSpPr/>
          <p:nvPr/>
        </p:nvSpPr>
        <p:spPr>
          <a:xfrm>
            <a:off x="5073685" y="1710446"/>
            <a:ext cx="125760" cy="87355"/>
          </a:xfrm>
          <a:custGeom>
            <a:avLst/>
            <a:gdLst/>
            <a:ahLst/>
            <a:cxnLst/>
            <a:rect l="l" t="t" r="r" b="b"/>
            <a:pathLst>
              <a:path w="125760" h="87355">
                <a:moveTo>
                  <a:pt x="104637" y="85435"/>
                </a:moveTo>
                <a:lnTo>
                  <a:pt x="105597" y="86395"/>
                </a:lnTo>
                <a:lnTo>
                  <a:pt x="110398" y="86395"/>
                </a:lnTo>
                <a:lnTo>
                  <a:pt x="112318" y="87355"/>
                </a:lnTo>
                <a:lnTo>
                  <a:pt x="117119" y="87355"/>
                </a:lnTo>
                <a:lnTo>
                  <a:pt x="118079" y="86395"/>
                </a:lnTo>
                <a:lnTo>
                  <a:pt x="122880" y="86395"/>
                </a:lnTo>
                <a:lnTo>
                  <a:pt x="123840" y="85435"/>
                </a:lnTo>
                <a:lnTo>
                  <a:pt x="124785" y="85435"/>
                </a:lnTo>
                <a:lnTo>
                  <a:pt x="125760" y="84475"/>
                </a:lnTo>
                <a:lnTo>
                  <a:pt x="125760" y="28788"/>
                </a:lnTo>
                <a:lnTo>
                  <a:pt x="124785" y="23987"/>
                </a:lnTo>
                <a:lnTo>
                  <a:pt x="123840" y="20147"/>
                </a:lnTo>
                <a:lnTo>
                  <a:pt x="122880" y="16306"/>
                </a:lnTo>
                <a:lnTo>
                  <a:pt x="121920" y="12466"/>
                </a:lnTo>
                <a:lnTo>
                  <a:pt x="119039" y="9585"/>
                </a:lnTo>
                <a:lnTo>
                  <a:pt x="117119" y="6720"/>
                </a:lnTo>
                <a:lnTo>
                  <a:pt x="114239" y="3840"/>
                </a:lnTo>
                <a:lnTo>
                  <a:pt x="110398" y="2880"/>
                </a:lnTo>
                <a:lnTo>
                  <a:pt x="107518" y="944"/>
                </a:lnTo>
                <a:lnTo>
                  <a:pt x="102717" y="0"/>
                </a:lnTo>
                <a:lnTo>
                  <a:pt x="93116" y="0"/>
                </a:lnTo>
                <a:lnTo>
                  <a:pt x="90236" y="944"/>
                </a:lnTo>
                <a:lnTo>
                  <a:pt x="88315" y="944"/>
                </a:lnTo>
                <a:lnTo>
                  <a:pt x="86395" y="1904"/>
                </a:lnTo>
                <a:lnTo>
                  <a:pt x="84475" y="2880"/>
                </a:lnTo>
                <a:lnTo>
                  <a:pt x="81594" y="4785"/>
                </a:lnTo>
                <a:lnTo>
                  <a:pt x="79674" y="5745"/>
                </a:lnTo>
                <a:lnTo>
                  <a:pt x="77754" y="7665"/>
                </a:lnTo>
                <a:lnTo>
                  <a:pt x="74874" y="9585"/>
                </a:lnTo>
                <a:lnTo>
                  <a:pt x="72953" y="11506"/>
                </a:lnTo>
                <a:lnTo>
                  <a:pt x="70073" y="14401"/>
                </a:lnTo>
                <a:lnTo>
                  <a:pt x="69113" y="12466"/>
                </a:lnTo>
                <a:lnTo>
                  <a:pt x="68153" y="10561"/>
                </a:lnTo>
                <a:lnTo>
                  <a:pt x="67193" y="8625"/>
                </a:lnTo>
                <a:lnTo>
                  <a:pt x="65272" y="6720"/>
                </a:lnTo>
                <a:lnTo>
                  <a:pt x="63352" y="4785"/>
                </a:lnTo>
                <a:lnTo>
                  <a:pt x="61432" y="3840"/>
                </a:lnTo>
                <a:lnTo>
                  <a:pt x="59512" y="2880"/>
                </a:lnTo>
                <a:lnTo>
                  <a:pt x="57591" y="1904"/>
                </a:lnTo>
                <a:lnTo>
                  <a:pt x="54711" y="944"/>
                </a:lnTo>
                <a:lnTo>
                  <a:pt x="51831" y="0"/>
                </a:lnTo>
                <a:lnTo>
                  <a:pt x="41269" y="0"/>
                </a:lnTo>
                <a:lnTo>
                  <a:pt x="36484" y="944"/>
                </a:lnTo>
                <a:lnTo>
                  <a:pt x="32644" y="3840"/>
                </a:lnTo>
                <a:lnTo>
                  <a:pt x="27843" y="5745"/>
                </a:lnTo>
                <a:lnTo>
                  <a:pt x="24002" y="9585"/>
                </a:lnTo>
                <a:lnTo>
                  <a:pt x="19202" y="14401"/>
                </a:lnTo>
                <a:lnTo>
                  <a:pt x="19202" y="3840"/>
                </a:lnTo>
                <a:lnTo>
                  <a:pt x="18242" y="2880"/>
                </a:lnTo>
                <a:lnTo>
                  <a:pt x="17282" y="1904"/>
                </a:lnTo>
                <a:lnTo>
                  <a:pt x="13441" y="1904"/>
                </a:lnTo>
                <a:lnTo>
                  <a:pt x="11521" y="944"/>
                </a:lnTo>
                <a:lnTo>
                  <a:pt x="7680" y="944"/>
                </a:lnTo>
                <a:lnTo>
                  <a:pt x="6720" y="1904"/>
                </a:lnTo>
                <a:lnTo>
                  <a:pt x="2880" y="1904"/>
                </a:lnTo>
                <a:lnTo>
                  <a:pt x="192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4785"/>
                </a:lnTo>
                <a:lnTo>
                  <a:pt x="0" y="84475"/>
                </a:lnTo>
                <a:lnTo>
                  <a:pt x="960" y="84475"/>
                </a:lnTo>
                <a:lnTo>
                  <a:pt x="960" y="85435"/>
                </a:lnTo>
                <a:lnTo>
                  <a:pt x="1920" y="85435"/>
                </a:lnTo>
                <a:lnTo>
                  <a:pt x="2880" y="86395"/>
                </a:lnTo>
                <a:lnTo>
                  <a:pt x="7680" y="86395"/>
                </a:lnTo>
                <a:lnTo>
                  <a:pt x="9601" y="87355"/>
                </a:lnTo>
                <a:lnTo>
                  <a:pt x="13441" y="87355"/>
                </a:lnTo>
                <a:lnTo>
                  <a:pt x="15361" y="86395"/>
                </a:lnTo>
                <a:lnTo>
                  <a:pt x="20162" y="86395"/>
                </a:lnTo>
                <a:lnTo>
                  <a:pt x="21122" y="85435"/>
                </a:lnTo>
                <a:lnTo>
                  <a:pt x="22082" y="85435"/>
                </a:lnTo>
                <a:lnTo>
                  <a:pt x="22082" y="84475"/>
                </a:lnTo>
                <a:lnTo>
                  <a:pt x="23027" y="83515"/>
                </a:lnTo>
                <a:lnTo>
                  <a:pt x="23027" y="31668"/>
                </a:lnTo>
                <a:lnTo>
                  <a:pt x="25923" y="26868"/>
                </a:lnTo>
                <a:lnTo>
                  <a:pt x="28803" y="23987"/>
                </a:lnTo>
                <a:lnTo>
                  <a:pt x="31683" y="22067"/>
                </a:lnTo>
                <a:lnTo>
                  <a:pt x="34549" y="20147"/>
                </a:lnTo>
                <a:lnTo>
                  <a:pt x="36484" y="19187"/>
                </a:lnTo>
                <a:lnTo>
                  <a:pt x="43205" y="19187"/>
                </a:lnTo>
                <a:lnTo>
                  <a:pt x="45110" y="20147"/>
                </a:lnTo>
                <a:lnTo>
                  <a:pt x="47030" y="21122"/>
                </a:lnTo>
                <a:lnTo>
                  <a:pt x="47990" y="22067"/>
                </a:lnTo>
                <a:lnTo>
                  <a:pt x="48950" y="23987"/>
                </a:lnTo>
                <a:lnTo>
                  <a:pt x="49911" y="25907"/>
                </a:lnTo>
                <a:lnTo>
                  <a:pt x="50871" y="27828"/>
                </a:lnTo>
                <a:lnTo>
                  <a:pt x="50871" y="29748"/>
                </a:lnTo>
                <a:lnTo>
                  <a:pt x="51831" y="31668"/>
                </a:lnTo>
                <a:lnTo>
                  <a:pt x="51831" y="84475"/>
                </a:lnTo>
                <a:lnTo>
                  <a:pt x="52791" y="85435"/>
                </a:lnTo>
                <a:lnTo>
                  <a:pt x="53751" y="85435"/>
                </a:lnTo>
                <a:lnTo>
                  <a:pt x="53751" y="86395"/>
                </a:lnTo>
                <a:lnTo>
                  <a:pt x="59512" y="86395"/>
                </a:lnTo>
                <a:lnTo>
                  <a:pt x="60472" y="87355"/>
                </a:lnTo>
                <a:lnTo>
                  <a:pt x="65272" y="87355"/>
                </a:lnTo>
                <a:lnTo>
                  <a:pt x="67193" y="86395"/>
                </a:lnTo>
                <a:lnTo>
                  <a:pt x="71993" y="86395"/>
                </a:lnTo>
                <a:lnTo>
                  <a:pt x="72953" y="85435"/>
                </a:lnTo>
                <a:lnTo>
                  <a:pt x="73913" y="85435"/>
                </a:lnTo>
                <a:lnTo>
                  <a:pt x="73913" y="31668"/>
                </a:lnTo>
                <a:lnTo>
                  <a:pt x="76794" y="26868"/>
                </a:lnTo>
                <a:lnTo>
                  <a:pt x="80634" y="23987"/>
                </a:lnTo>
                <a:lnTo>
                  <a:pt x="82555" y="22067"/>
                </a:lnTo>
                <a:lnTo>
                  <a:pt x="85435" y="20147"/>
                </a:lnTo>
                <a:lnTo>
                  <a:pt x="88315" y="19187"/>
                </a:lnTo>
                <a:lnTo>
                  <a:pt x="95036" y="19187"/>
                </a:lnTo>
                <a:lnTo>
                  <a:pt x="95996" y="20147"/>
                </a:lnTo>
                <a:lnTo>
                  <a:pt x="97917" y="21122"/>
                </a:lnTo>
                <a:lnTo>
                  <a:pt x="98877" y="22067"/>
                </a:lnTo>
                <a:lnTo>
                  <a:pt x="100797" y="23987"/>
                </a:lnTo>
                <a:lnTo>
                  <a:pt x="101757" y="25907"/>
                </a:lnTo>
                <a:lnTo>
                  <a:pt x="101757" y="27828"/>
                </a:lnTo>
                <a:lnTo>
                  <a:pt x="102717" y="29748"/>
                </a:lnTo>
                <a:lnTo>
                  <a:pt x="102717" y="31668"/>
                </a:lnTo>
                <a:lnTo>
                  <a:pt x="103677" y="34549"/>
                </a:lnTo>
                <a:lnTo>
                  <a:pt x="103677" y="85435"/>
                </a:lnTo>
                <a:lnTo>
                  <a:pt x="104637" y="85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1" name="object 421"/>
          <p:cNvSpPr/>
          <p:nvPr/>
        </p:nvSpPr>
        <p:spPr>
          <a:xfrm>
            <a:off x="5220553" y="1711391"/>
            <a:ext cx="23042" cy="86410"/>
          </a:xfrm>
          <a:custGeom>
            <a:avLst/>
            <a:gdLst/>
            <a:ahLst/>
            <a:cxnLst/>
            <a:rect l="l" t="t" r="r" b="b"/>
            <a:pathLst>
              <a:path w="23042" h="86410">
                <a:moveTo>
                  <a:pt x="960" y="1935"/>
                </a:moveTo>
                <a:lnTo>
                  <a:pt x="960" y="2895"/>
                </a:lnTo>
                <a:lnTo>
                  <a:pt x="0" y="3840"/>
                </a:lnTo>
                <a:lnTo>
                  <a:pt x="0" y="83530"/>
                </a:lnTo>
                <a:lnTo>
                  <a:pt x="960" y="83530"/>
                </a:lnTo>
                <a:lnTo>
                  <a:pt x="960" y="84490"/>
                </a:lnTo>
                <a:lnTo>
                  <a:pt x="1920" y="84490"/>
                </a:lnTo>
                <a:lnTo>
                  <a:pt x="2880" y="85450"/>
                </a:lnTo>
                <a:lnTo>
                  <a:pt x="7680" y="85450"/>
                </a:lnTo>
                <a:lnTo>
                  <a:pt x="9601" y="86410"/>
                </a:lnTo>
                <a:lnTo>
                  <a:pt x="13441" y="86410"/>
                </a:lnTo>
                <a:lnTo>
                  <a:pt x="15361" y="85450"/>
                </a:lnTo>
                <a:lnTo>
                  <a:pt x="20162" y="85450"/>
                </a:lnTo>
                <a:lnTo>
                  <a:pt x="21122" y="84490"/>
                </a:lnTo>
                <a:lnTo>
                  <a:pt x="22082" y="84490"/>
                </a:lnTo>
                <a:lnTo>
                  <a:pt x="22082" y="83530"/>
                </a:lnTo>
                <a:lnTo>
                  <a:pt x="23042" y="82570"/>
                </a:lnTo>
                <a:lnTo>
                  <a:pt x="23042" y="3840"/>
                </a:lnTo>
                <a:lnTo>
                  <a:pt x="22082" y="2895"/>
                </a:lnTo>
                <a:lnTo>
                  <a:pt x="22082" y="1935"/>
                </a:lnTo>
                <a:lnTo>
                  <a:pt x="20162" y="1935"/>
                </a:lnTo>
                <a:lnTo>
                  <a:pt x="19202" y="960"/>
                </a:lnTo>
                <a:lnTo>
                  <a:pt x="15361" y="960"/>
                </a:lnTo>
                <a:lnTo>
                  <a:pt x="13441" y="0"/>
                </a:lnTo>
                <a:lnTo>
                  <a:pt x="9601" y="0"/>
                </a:lnTo>
                <a:lnTo>
                  <a:pt x="7680" y="960"/>
                </a:lnTo>
                <a:lnTo>
                  <a:pt x="3840" y="960"/>
                </a:lnTo>
                <a:lnTo>
                  <a:pt x="2880" y="1935"/>
                </a:lnTo>
                <a:lnTo>
                  <a:pt x="960" y="1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2" name="object 422"/>
          <p:cNvSpPr/>
          <p:nvPr/>
        </p:nvSpPr>
        <p:spPr>
          <a:xfrm>
            <a:off x="5219593" y="1676841"/>
            <a:ext cx="24963" cy="24002"/>
          </a:xfrm>
          <a:custGeom>
            <a:avLst/>
            <a:gdLst/>
            <a:ahLst/>
            <a:cxnLst/>
            <a:rect l="l" t="t" r="r" b="b"/>
            <a:pathLst>
              <a:path w="24963" h="24002">
                <a:moveTo>
                  <a:pt x="24963" y="11521"/>
                </a:moveTo>
                <a:lnTo>
                  <a:pt x="24963" y="7680"/>
                </a:lnTo>
                <a:lnTo>
                  <a:pt x="24003" y="4800"/>
                </a:lnTo>
                <a:lnTo>
                  <a:pt x="23042" y="2880"/>
                </a:lnTo>
                <a:lnTo>
                  <a:pt x="21122" y="960"/>
                </a:lnTo>
                <a:lnTo>
                  <a:pt x="17282" y="0"/>
                </a:lnTo>
                <a:lnTo>
                  <a:pt x="7680" y="0"/>
                </a:lnTo>
                <a:lnTo>
                  <a:pt x="3840" y="960"/>
                </a:lnTo>
                <a:lnTo>
                  <a:pt x="192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lnTo>
                  <a:pt x="1920" y="21122"/>
                </a:lnTo>
                <a:lnTo>
                  <a:pt x="3840" y="23042"/>
                </a:lnTo>
                <a:lnTo>
                  <a:pt x="7680" y="24002"/>
                </a:lnTo>
                <a:lnTo>
                  <a:pt x="17282" y="24002"/>
                </a:lnTo>
                <a:lnTo>
                  <a:pt x="21122" y="23042"/>
                </a:lnTo>
                <a:lnTo>
                  <a:pt x="22082" y="21122"/>
                </a:lnTo>
                <a:lnTo>
                  <a:pt x="24003" y="19202"/>
                </a:lnTo>
                <a:lnTo>
                  <a:pt x="24963" y="16322"/>
                </a:lnTo>
                <a:lnTo>
                  <a:pt x="2496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3" name="object 423"/>
          <p:cNvSpPr/>
          <p:nvPr/>
        </p:nvSpPr>
        <p:spPr>
          <a:xfrm>
            <a:off x="5265679" y="1710446"/>
            <a:ext cx="74874" cy="87355"/>
          </a:xfrm>
          <a:custGeom>
            <a:avLst/>
            <a:gdLst/>
            <a:ahLst/>
            <a:cxnLst/>
            <a:rect l="l" t="t" r="r" b="b"/>
            <a:pathLst>
              <a:path w="74874" h="87355">
                <a:moveTo>
                  <a:pt x="58552" y="86395"/>
                </a:moveTo>
                <a:lnTo>
                  <a:pt x="59512" y="86395"/>
                </a:lnTo>
                <a:lnTo>
                  <a:pt x="61432" y="87355"/>
                </a:lnTo>
                <a:lnTo>
                  <a:pt x="66233" y="87355"/>
                </a:lnTo>
                <a:lnTo>
                  <a:pt x="68153" y="86395"/>
                </a:lnTo>
                <a:lnTo>
                  <a:pt x="72953" y="86395"/>
                </a:lnTo>
                <a:lnTo>
                  <a:pt x="73913" y="85435"/>
                </a:lnTo>
                <a:lnTo>
                  <a:pt x="74874" y="85435"/>
                </a:lnTo>
                <a:lnTo>
                  <a:pt x="74874" y="23987"/>
                </a:lnTo>
                <a:lnTo>
                  <a:pt x="73913" y="20147"/>
                </a:lnTo>
                <a:lnTo>
                  <a:pt x="71993" y="16306"/>
                </a:lnTo>
                <a:lnTo>
                  <a:pt x="71033" y="12466"/>
                </a:lnTo>
                <a:lnTo>
                  <a:pt x="68153" y="9585"/>
                </a:lnTo>
                <a:lnTo>
                  <a:pt x="66233" y="6720"/>
                </a:lnTo>
                <a:lnTo>
                  <a:pt x="63352" y="3840"/>
                </a:lnTo>
                <a:lnTo>
                  <a:pt x="59512" y="2880"/>
                </a:lnTo>
                <a:lnTo>
                  <a:pt x="55671" y="944"/>
                </a:lnTo>
                <a:lnTo>
                  <a:pt x="51831" y="0"/>
                </a:lnTo>
                <a:lnTo>
                  <a:pt x="41269" y="0"/>
                </a:lnTo>
                <a:lnTo>
                  <a:pt x="36484" y="944"/>
                </a:lnTo>
                <a:lnTo>
                  <a:pt x="31683" y="3840"/>
                </a:lnTo>
                <a:lnTo>
                  <a:pt x="27843" y="5745"/>
                </a:lnTo>
                <a:lnTo>
                  <a:pt x="23042" y="9585"/>
                </a:lnTo>
                <a:lnTo>
                  <a:pt x="19202" y="14401"/>
                </a:lnTo>
                <a:lnTo>
                  <a:pt x="19202" y="3840"/>
                </a:lnTo>
                <a:lnTo>
                  <a:pt x="18242" y="3840"/>
                </a:lnTo>
                <a:lnTo>
                  <a:pt x="18242" y="2880"/>
                </a:lnTo>
                <a:lnTo>
                  <a:pt x="17282" y="2880"/>
                </a:lnTo>
                <a:lnTo>
                  <a:pt x="17282" y="1904"/>
                </a:lnTo>
                <a:lnTo>
                  <a:pt x="12481" y="1904"/>
                </a:lnTo>
                <a:lnTo>
                  <a:pt x="11521" y="944"/>
                </a:lnTo>
                <a:lnTo>
                  <a:pt x="7680" y="944"/>
                </a:lnTo>
                <a:lnTo>
                  <a:pt x="5760" y="1904"/>
                </a:lnTo>
                <a:lnTo>
                  <a:pt x="1920" y="1904"/>
                </a:lnTo>
                <a:lnTo>
                  <a:pt x="960" y="2880"/>
                </a:lnTo>
                <a:lnTo>
                  <a:pt x="0" y="3840"/>
                </a:lnTo>
                <a:lnTo>
                  <a:pt x="0" y="85435"/>
                </a:lnTo>
                <a:lnTo>
                  <a:pt x="960" y="85435"/>
                </a:lnTo>
                <a:lnTo>
                  <a:pt x="1920" y="86395"/>
                </a:lnTo>
                <a:lnTo>
                  <a:pt x="6720" y="86395"/>
                </a:lnTo>
                <a:lnTo>
                  <a:pt x="8641" y="87355"/>
                </a:lnTo>
                <a:lnTo>
                  <a:pt x="13441" y="87355"/>
                </a:lnTo>
                <a:lnTo>
                  <a:pt x="15361" y="86395"/>
                </a:lnTo>
                <a:lnTo>
                  <a:pt x="19202" y="86395"/>
                </a:lnTo>
                <a:lnTo>
                  <a:pt x="20162" y="85435"/>
                </a:lnTo>
                <a:lnTo>
                  <a:pt x="21122" y="85435"/>
                </a:lnTo>
                <a:lnTo>
                  <a:pt x="22082" y="84475"/>
                </a:lnTo>
                <a:lnTo>
                  <a:pt x="22082" y="31668"/>
                </a:lnTo>
                <a:lnTo>
                  <a:pt x="24963" y="26868"/>
                </a:lnTo>
                <a:lnTo>
                  <a:pt x="27843" y="23987"/>
                </a:lnTo>
                <a:lnTo>
                  <a:pt x="30708" y="22067"/>
                </a:lnTo>
                <a:lnTo>
                  <a:pt x="33588" y="20147"/>
                </a:lnTo>
                <a:lnTo>
                  <a:pt x="36484" y="19187"/>
                </a:lnTo>
                <a:lnTo>
                  <a:pt x="44150" y="19187"/>
                </a:lnTo>
                <a:lnTo>
                  <a:pt x="45110" y="20147"/>
                </a:lnTo>
                <a:lnTo>
                  <a:pt x="47045" y="21122"/>
                </a:lnTo>
                <a:lnTo>
                  <a:pt x="48950" y="22067"/>
                </a:lnTo>
                <a:lnTo>
                  <a:pt x="49910" y="23987"/>
                </a:lnTo>
                <a:lnTo>
                  <a:pt x="50871" y="25907"/>
                </a:lnTo>
                <a:lnTo>
                  <a:pt x="51831" y="27828"/>
                </a:lnTo>
                <a:lnTo>
                  <a:pt x="51831" y="29748"/>
                </a:lnTo>
                <a:lnTo>
                  <a:pt x="52791" y="31668"/>
                </a:lnTo>
                <a:lnTo>
                  <a:pt x="52791" y="84475"/>
                </a:lnTo>
                <a:lnTo>
                  <a:pt x="53751" y="85435"/>
                </a:lnTo>
                <a:lnTo>
                  <a:pt x="54711" y="85435"/>
                </a:lnTo>
                <a:lnTo>
                  <a:pt x="54711" y="86395"/>
                </a:lnTo>
                <a:lnTo>
                  <a:pt x="58552" y="86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4" name="object 424"/>
          <p:cNvSpPr/>
          <p:nvPr/>
        </p:nvSpPr>
        <p:spPr>
          <a:xfrm>
            <a:off x="5357835" y="1710446"/>
            <a:ext cx="71993" cy="88315"/>
          </a:xfrm>
          <a:custGeom>
            <a:avLst/>
            <a:gdLst/>
            <a:ahLst/>
            <a:cxnLst/>
            <a:rect l="l" t="t" r="r" b="b"/>
            <a:pathLst>
              <a:path w="71993" h="88315">
                <a:moveTo>
                  <a:pt x="6720" y="23987"/>
                </a:moveTo>
                <a:lnTo>
                  <a:pt x="7680" y="24947"/>
                </a:lnTo>
                <a:lnTo>
                  <a:pt x="8641" y="24947"/>
                </a:lnTo>
                <a:lnTo>
                  <a:pt x="10561" y="23987"/>
                </a:lnTo>
                <a:lnTo>
                  <a:pt x="11521" y="23027"/>
                </a:lnTo>
                <a:lnTo>
                  <a:pt x="13441" y="22067"/>
                </a:lnTo>
                <a:lnTo>
                  <a:pt x="15361" y="22067"/>
                </a:lnTo>
                <a:lnTo>
                  <a:pt x="17282" y="21122"/>
                </a:lnTo>
                <a:lnTo>
                  <a:pt x="20162" y="19187"/>
                </a:lnTo>
                <a:lnTo>
                  <a:pt x="22082" y="18227"/>
                </a:lnTo>
                <a:lnTo>
                  <a:pt x="24963" y="18227"/>
                </a:lnTo>
                <a:lnTo>
                  <a:pt x="27843" y="17282"/>
                </a:lnTo>
                <a:lnTo>
                  <a:pt x="31683" y="16306"/>
                </a:lnTo>
                <a:lnTo>
                  <a:pt x="37444" y="16306"/>
                </a:lnTo>
                <a:lnTo>
                  <a:pt x="40309" y="17282"/>
                </a:lnTo>
                <a:lnTo>
                  <a:pt x="42245" y="17282"/>
                </a:lnTo>
                <a:lnTo>
                  <a:pt x="44150" y="18227"/>
                </a:lnTo>
                <a:lnTo>
                  <a:pt x="46085" y="19187"/>
                </a:lnTo>
                <a:lnTo>
                  <a:pt x="47030" y="20147"/>
                </a:lnTo>
                <a:lnTo>
                  <a:pt x="47990" y="21122"/>
                </a:lnTo>
                <a:lnTo>
                  <a:pt x="48966" y="23027"/>
                </a:lnTo>
                <a:lnTo>
                  <a:pt x="48966" y="24947"/>
                </a:lnTo>
                <a:lnTo>
                  <a:pt x="49911" y="26868"/>
                </a:lnTo>
                <a:lnTo>
                  <a:pt x="49911" y="36469"/>
                </a:lnTo>
                <a:lnTo>
                  <a:pt x="28803" y="36469"/>
                </a:lnTo>
                <a:lnTo>
                  <a:pt x="24003" y="37429"/>
                </a:lnTo>
                <a:lnTo>
                  <a:pt x="18242" y="38389"/>
                </a:lnTo>
                <a:lnTo>
                  <a:pt x="14401" y="40309"/>
                </a:lnTo>
                <a:lnTo>
                  <a:pt x="10561" y="42230"/>
                </a:lnTo>
                <a:lnTo>
                  <a:pt x="6720" y="45110"/>
                </a:lnTo>
                <a:lnTo>
                  <a:pt x="3840" y="47990"/>
                </a:lnTo>
                <a:lnTo>
                  <a:pt x="2880" y="50871"/>
                </a:lnTo>
                <a:lnTo>
                  <a:pt x="960" y="54711"/>
                </a:lnTo>
                <a:lnTo>
                  <a:pt x="0" y="58552"/>
                </a:lnTo>
                <a:lnTo>
                  <a:pt x="0" y="67193"/>
                </a:lnTo>
                <a:lnTo>
                  <a:pt x="960" y="71033"/>
                </a:lnTo>
                <a:lnTo>
                  <a:pt x="1920" y="73913"/>
                </a:lnTo>
                <a:lnTo>
                  <a:pt x="3840" y="76794"/>
                </a:lnTo>
                <a:lnTo>
                  <a:pt x="5760" y="79674"/>
                </a:lnTo>
                <a:lnTo>
                  <a:pt x="7680" y="81594"/>
                </a:lnTo>
                <a:lnTo>
                  <a:pt x="10561" y="84475"/>
                </a:lnTo>
                <a:lnTo>
                  <a:pt x="13441" y="85435"/>
                </a:lnTo>
                <a:lnTo>
                  <a:pt x="17282" y="86395"/>
                </a:lnTo>
                <a:lnTo>
                  <a:pt x="20162" y="88315"/>
                </a:lnTo>
                <a:lnTo>
                  <a:pt x="24003" y="88315"/>
                </a:lnTo>
                <a:lnTo>
                  <a:pt x="22082" y="68153"/>
                </a:lnTo>
                <a:lnTo>
                  <a:pt x="21122" y="65272"/>
                </a:lnTo>
                <a:lnTo>
                  <a:pt x="21122" y="60472"/>
                </a:lnTo>
                <a:lnTo>
                  <a:pt x="22082" y="58552"/>
                </a:lnTo>
                <a:lnTo>
                  <a:pt x="23042" y="56631"/>
                </a:lnTo>
                <a:lnTo>
                  <a:pt x="23042" y="55671"/>
                </a:lnTo>
                <a:lnTo>
                  <a:pt x="24963" y="54711"/>
                </a:lnTo>
                <a:lnTo>
                  <a:pt x="25923" y="52791"/>
                </a:lnTo>
                <a:lnTo>
                  <a:pt x="27843" y="51831"/>
                </a:lnTo>
                <a:lnTo>
                  <a:pt x="29763" y="50871"/>
                </a:lnTo>
                <a:lnTo>
                  <a:pt x="32628" y="50871"/>
                </a:lnTo>
                <a:lnTo>
                  <a:pt x="34564" y="49910"/>
                </a:lnTo>
                <a:lnTo>
                  <a:pt x="49911" y="49910"/>
                </a:lnTo>
                <a:lnTo>
                  <a:pt x="49911" y="63352"/>
                </a:lnTo>
                <a:lnTo>
                  <a:pt x="47030" y="66233"/>
                </a:lnTo>
                <a:lnTo>
                  <a:pt x="44150" y="69113"/>
                </a:lnTo>
                <a:lnTo>
                  <a:pt x="42245" y="70073"/>
                </a:lnTo>
                <a:lnTo>
                  <a:pt x="39349" y="71993"/>
                </a:lnTo>
                <a:lnTo>
                  <a:pt x="36469" y="72953"/>
                </a:lnTo>
                <a:lnTo>
                  <a:pt x="38404" y="87355"/>
                </a:lnTo>
                <a:lnTo>
                  <a:pt x="42245" y="85435"/>
                </a:lnTo>
                <a:lnTo>
                  <a:pt x="46085" y="83515"/>
                </a:lnTo>
                <a:lnTo>
                  <a:pt x="49911" y="80634"/>
                </a:lnTo>
                <a:lnTo>
                  <a:pt x="53751" y="77754"/>
                </a:lnTo>
                <a:lnTo>
                  <a:pt x="53751" y="85435"/>
                </a:lnTo>
                <a:lnTo>
                  <a:pt x="54711" y="86395"/>
                </a:lnTo>
                <a:lnTo>
                  <a:pt x="57591" y="86395"/>
                </a:lnTo>
                <a:lnTo>
                  <a:pt x="59512" y="87355"/>
                </a:lnTo>
                <a:lnTo>
                  <a:pt x="65272" y="87355"/>
                </a:lnTo>
                <a:lnTo>
                  <a:pt x="67193" y="86395"/>
                </a:lnTo>
                <a:lnTo>
                  <a:pt x="70073" y="86395"/>
                </a:lnTo>
                <a:lnTo>
                  <a:pt x="71033" y="85435"/>
                </a:lnTo>
                <a:lnTo>
                  <a:pt x="71993" y="84475"/>
                </a:lnTo>
                <a:lnTo>
                  <a:pt x="71993" y="24947"/>
                </a:lnTo>
                <a:lnTo>
                  <a:pt x="71033" y="21122"/>
                </a:lnTo>
                <a:lnTo>
                  <a:pt x="70073" y="17282"/>
                </a:lnTo>
                <a:lnTo>
                  <a:pt x="68153" y="12466"/>
                </a:lnTo>
                <a:lnTo>
                  <a:pt x="66233" y="9585"/>
                </a:lnTo>
                <a:lnTo>
                  <a:pt x="63352" y="7665"/>
                </a:lnTo>
                <a:lnTo>
                  <a:pt x="60472" y="4785"/>
                </a:lnTo>
                <a:lnTo>
                  <a:pt x="57591" y="2880"/>
                </a:lnTo>
                <a:lnTo>
                  <a:pt x="52806" y="1904"/>
                </a:lnTo>
                <a:lnTo>
                  <a:pt x="47990" y="944"/>
                </a:lnTo>
                <a:lnTo>
                  <a:pt x="43190" y="0"/>
                </a:lnTo>
                <a:lnTo>
                  <a:pt x="29763" y="0"/>
                </a:lnTo>
                <a:lnTo>
                  <a:pt x="26883" y="944"/>
                </a:lnTo>
                <a:lnTo>
                  <a:pt x="24003" y="944"/>
                </a:lnTo>
                <a:lnTo>
                  <a:pt x="20162" y="1904"/>
                </a:lnTo>
                <a:lnTo>
                  <a:pt x="18242" y="2880"/>
                </a:lnTo>
                <a:lnTo>
                  <a:pt x="15361" y="3840"/>
                </a:lnTo>
                <a:lnTo>
                  <a:pt x="12481" y="4785"/>
                </a:lnTo>
                <a:lnTo>
                  <a:pt x="10561" y="5745"/>
                </a:lnTo>
                <a:lnTo>
                  <a:pt x="8641" y="6720"/>
                </a:lnTo>
                <a:lnTo>
                  <a:pt x="6720" y="7665"/>
                </a:lnTo>
                <a:lnTo>
                  <a:pt x="6720" y="8625"/>
                </a:lnTo>
                <a:lnTo>
                  <a:pt x="5760" y="9585"/>
                </a:lnTo>
                <a:lnTo>
                  <a:pt x="4800" y="10561"/>
                </a:lnTo>
                <a:lnTo>
                  <a:pt x="4800" y="11506"/>
                </a:lnTo>
                <a:lnTo>
                  <a:pt x="3840" y="12466"/>
                </a:lnTo>
                <a:lnTo>
                  <a:pt x="3840" y="18227"/>
                </a:lnTo>
                <a:lnTo>
                  <a:pt x="4800" y="19187"/>
                </a:lnTo>
                <a:lnTo>
                  <a:pt x="4800" y="22067"/>
                </a:lnTo>
                <a:lnTo>
                  <a:pt x="5760" y="23027"/>
                </a:lnTo>
                <a:lnTo>
                  <a:pt x="5760" y="23987"/>
                </a:lnTo>
                <a:lnTo>
                  <a:pt x="6720" y="239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5" name="object 425"/>
          <p:cNvSpPr/>
          <p:nvPr/>
        </p:nvSpPr>
        <p:spPr>
          <a:xfrm>
            <a:off x="5379918" y="1778599"/>
            <a:ext cx="16322" cy="20162"/>
          </a:xfrm>
          <a:custGeom>
            <a:avLst/>
            <a:gdLst/>
            <a:ahLst/>
            <a:cxnLst/>
            <a:rect l="l" t="t" r="r" b="b"/>
            <a:pathLst>
              <a:path w="16322" h="20162">
                <a:moveTo>
                  <a:pt x="4800" y="3840"/>
                </a:moveTo>
                <a:lnTo>
                  <a:pt x="2880" y="1920"/>
                </a:lnTo>
                <a:lnTo>
                  <a:pt x="0" y="0"/>
                </a:lnTo>
                <a:lnTo>
                  <a:pt x="1920" y="20162"/>
                </a:lnTo>
                <a:lnTo>
                  <a:pt x="11521" y="20162"/>
                </a:lnTo>
                <a:lnTo>
                  <a:pt x="16322" y="19202"/>
                </a:lnTo>
                <a:lnTo>
                  <a:pt x="14386" y="4800"/>
                </a:lnTo>
                <a:lnTo>
                  <a:pt x="7680" y="4800"/>
                </a:lnTo>
                <a:lnTo>
                  <a:pt x="480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6" name="object 426"/>
          <p:cNvSpPr/>
          <p:nvPr/>
        </p:nvSpPr>
        <p:spPr>
          <a:xfrm>
            <a:off x="5440390" y="1691243"/>
            <a:ext cx="55671" cy="107518"/>
          </a:xfrm>
          <a:custGeom>
            <a:avLst/>
            <a:gdLst/>
            <a:ahLst/>
            <a:cxnLst/>
            <a:rect l="l" t="t" r="r" b="b"/>
            <a:pathLst>
              <a:path w="55671" h="107518">
                <a:moveTo>
                  <a:pt x="35524" y="21107"/>
                </a:moveTo>
                <a:lnTo>
                  <a:pt x="35524" y="2880"/>
                </a:lnTo>
                <a:lnTo>
                  <a:pt x="34564" y="1920"/>
                </a:lnTo>
                <a:lnTo>
                  <a:pt x="33604" y="960"/>
                </a:lnTo>
                <a:lnTo>
                  <a:pt x="31683" y="960"/>
                </a:lnTo>
                <a:lnTo>
                  <a:pt x="30723" y="0"/>
                </a:lnTo>
                <a:lnTo>
                  <a:pt x="17282" y="0"/>
                </a:lnTo>
                <a:lnTo>
                  <a:pt x="16322" y="960"/>
                </a:lnTo>
                <a:lnTo>
                  <a:pt x="14401" y="960"/>
                </a:lnTo>
                <a:lnTo>
                  <a:pt x="14401" y="1920"/>
                </a:lnTo>
                <a:lnTo>
                  <a:pt x="13441" y="1920"/>
                </a:lnTo>
                <a:lnTo>
                  <a:pt x="13441" y="21107"/>
                </a:lnTo>
                <a:lnTo>
                  <a:pt x="1920" y="21107"/>
                </a:lnTo>
                <a:lnTo>
                  <a:pt x="1920" y="22082"/>
                </a:lnTo>
                <a:lnTo>
                  <a:pt x="960" y="22082"/>
                </a:lnTo>
                <a:lnTo>
                  <a:pt x="960" y="24947"/>
                </a:lnTo>
                <a:lnTo>
                  <a:pt x="0" y="25923"/>
                </a:lnTo>
                <a:lnTo>
                  <a:pt x="0" y="33604"/>
                </a:lnTo>
                <a:lnTo>
                  <a:pt x="960" y="35509"/>
                </a:lnTo>
                <a:lnTo>
                  <a:pt x="960" y="37429"/>
                </a:lnTo>
                <a:lnTo>
                  <a:pt x="1920" y="38389"/>
                </a:lnTo>
                <a:lnTo>
                  <a:pt x="2880" y="39349"/>
                </a:lnTo>
                <a:lnTo>
                  <a:pt x="13441" y="39349"/>
                </a:lnTo>
                <a:lnTo>
                  <a:pt x="13441" y="88315"/>
                </a:lnTo>
                <a:lnTo>
                  <a:pt x="14401" y="92156"/>
                </a:lnTo>
                <a:lnTo>
                  <a:pt x="15361" y="95036"/>
                </a:lnTo>
                <a:lnTo>
                  <a:pt x="17282" y="97916"/>
                </a:lnTo>
                <a:lnTo>
                  <a:pt x="19202" y="100797"/>
                </a:lnTo>
                <a:lnTo>
                  <a:pt x="21122" y="102717"/>
                </a:lnTo>
                <a:lnTo>
                  <a:pt x="24003" y="104637"/>
                </a:lnTo>
                <a:lnTo>
                  <a:pt x="26883" y="105597"/>
                </a:lnTo>
                <a:lnTo>
                  <a:pt x="30723" y="106558"/>
                </a:lnTo>
                <a:lnTo>
                  <a:pt x="34564" y="107518"/>
                </a:lnTo>
                <a:lnTo>
                  <a:pt x="43205" y="107518"/>
                </a:lnTo>
                <a:lnTo>
                  <a:pt x="45125" y="106558"/>
                </a:lnTo>
                <a:lnTo>
                  <a:pt x="47990" y="106558"/>
                </a:lnTo>
                <a:lnTo>
                  <a:pt x="49926" y="105597"/>
                </a:lnTo>
                <a:lnTo>
                  <a:pt x="51831" y="105597"/>
                </a:lnTo>
                <a:lnTo>
                  <a:pt x="52806" y="104637"/>
                </a:lnTo>
                <a:lnTo>
                  <a:pt x="53766" y="104637"/>
                </a:lnTo>
                <a:lnTo>
                  <a:pt x="53766" y="103677"/>
                </a:lnTo>
                <a:lnTo>
                  <a:pt x="54711" y="102717"/>
                </a:lnTo>
                <a:lnTo>
                  <a:pt x="54711" y="101757"/>
                </a:lnTo>
                <a:lnTo>
                  <a:pt x="55671" y="100797"/>
                </a:lnTo>
                <a:lnTo>
                  <a:pt x="55671" y="89275"/>
                </a:lnTo>
                <a:lnTo>
                  <a:pt x="54711" y="88315"/>
                </a:lnTo>
                <a:lnTo>
                  <a:pt x="54711" y="87355"/>
                </a:lnTo>
                <a:lnTo>
                  <a:pt x="53766" y="86395"/>
                </a:lnTo>
                <a:lnTo>
                  <a:pt x="52806" y="86395"/>
                </a:lnTo>
                <a:lnTo>
                  <a:pt x="52806" y="87355"/>
                </a:lnTo>
                <a:lnTo>
                  <a:pt x="49926" y="87355"/>
                </a:lnTo>
                <a:lnTo>
                  <a:pt x="49926" y="88315"/>
                </a:lnTo>
                <a:lnTo>
                  <a:pt x="41269" y="88315"/>
                </a:lnTo>
                <a:lnTo>
                  <a:pt x="38404" y="87355"/>
                </a:lnTo>
                <a:lnTo>
                  <a:pt x="37444" y="85435"/>
                </a:lnTo>
                <a:lnTo>
                  <a:pt x="35524" y="83515"/>
                </a:lnTo>
                <a:lnTo>
                  <a:pt x="35524" y="39349"/>
                </a:lnTo>
                <a:lnTo>
                  <a:pt x="53766" y="39349"/>
                </a:lnTo>
                <a:lnTo>
                  <a:pt x="54711" y="38389"/>
                </a:lnTo>
                <a:lnTo>
                  <a:pt x="54711" y="37429"/>
                </a:lnTo>
                <a:lnTo>
                  <a:pt x="55671" y="35509"/>
                </a:lnTo>
                <a:lnTo>
                  <a:pt x="55671" y="23987"/>
                </a:lnTo>
                <a:lnTo>
                  <a:pt x="54711" y="23042"/>
                </a:lnTo>
                <a:lnTo>
                  <a:pt x="54711" y="22082"/>
                </a:lnTo>
                <a:lnTo>
                  <a:pt x="53766" y="21107"/>
                </a:lnTo>
                <a:lnTo>
                  <a:pt x="35524" y="211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7" name="object 427"/>
          <p:cNvSpPr/>
          <p:nvPr/>
        </p:nvSpPr>
        <p:spPr>
          <a:xfrm>
            <a:off x="5528706" y="1710446"/>
            <a:ext cx="53766" cy="49910"/>
          </a:xfrm>
          <a:custGeom>
            <a:avLst/>
            <a:gdLst/>
            <a:ahLst/>
            <a:cxnLst/>
            <a:rect l="l" t="t" r="r" b="b"/>
            <a:pathLst>
              <a:path w="53766" h="49910">
                <a:moveTo>
                  <a:pt x="0" y="32628"/>
                </a:moveTo>
                <a:lnTo>
                  <a:pt x="0" y="29748"/>
                </a:lnTo>
                <a:lnTo>
                  <a:pt x="960" y="27828"/>
                </a:lnTo>
                <a:lnTo>
                  <a:pt x="1920" y="24947"/>
                </a:lnTo>
                <a:lnTo>
                  <a:pt x="2880" y="23027"/>
                </a:lnTo>
                <a:lnTo>
                  <a:pt x="3840" y="21122"/>
                </a:lnTo>
                <a:lnTo>
                  <a:pt x="5760" y="19187"/>
                </a:lnTo>
                <a:lnTo>
                  <a:pt x="6720" y="18227"/>
                </a:lnTo>
                <a:lnTo>
                  <a:pt x="9601" y="17282"/>
                </a:lnTo>
                <a:lnTo>
                  <a:pt x="11521" y="16306"/>
                </a:lnTo>
                <a:lnTo>
                  <a:pt x="13441" y="15346"/>
                </a:lnTo>
                <a:lnTo>
                  <a:pt x="22082" y="15346"/>
                </a:lnTo>
                <a:lnTo>
                  <a:pt x="25923" y="17282"/>
                </a:lnTo>
                <a:lnTo>
                  <a:pt x="28803" y="21122"/>
                </a:lnTo>
                <a:lnTo>
                  <a:pt x="31683" y="23987"/>
                </a:lnTo>
                <a:lnTo>
                  <a:pt x="32644" y="29748"/>
                </a:lnTo>
                <a:lnTo>
                  <a:pt x="32644" y="35509"/>
                </a:lnTo>
                <a:lnTo>
                  <a:pt x="0" y="35509"/>
                </a:lnTo>
                <a:lnTo>
                  <a:pt x="0" y="49910"/>
                </a:lnTo>
                <a:lnTo>
                  <a:pt x="49926" y="49910"/>
                </a:lnTo>
                <a:lnTo>
                  <a:pt x="50871" y="48950"/>
                </a:lnTo>
                <a:lnTo>
                  <a:pt x="52806" y="47990"/>
                </a:lnTo>
                <a:lnTo>
                  <a:pt x="53766" y="46070"/>
                </a:lnTo>
                <a:lnTo>
                  <a:pt x="53766" y="27828"/>
                </a:lnTo>
                <a:lnTo>
                  <a:pt x="51846" y="23027"/>
                </a:lnTo>
                <a:lnTo>
                  <a:pt x="50871" y="18227"/>
                </a:lnTo>
                <a:lnTo>
                  <a:pt x="48966" y="14401"/>
                </a:lnTo>
                <a:lnTo>
                  <a:pt x="45125" y="10561"/>
                </a:lnTo>
                <a:lnTo>
                  <a:pt x="42245" y="7665"/>
                </a:lnTo>
                <a:lnTo>
                  <a:pt x="38404" y="4785"/>
                </a:lnTo>
                <a:lnTo>
                  <a:pt x="33604" y="2880"/>
                </a:lnTo>
                <a:lnTo>
                  <a:pt x="29763" y="944"/>
                </a:lnTo>
                <a:lnTo>
                  <a:pt x="24002" y="0"/>
                </a:lnTo>
                <a:lnTo>
                  <a:pt x="10561" y="0"/>
                </a:lnTo>
                <a:lnTo>
                  <a:pt x="4800" y="944"/>
                </a:lnTo>
                <a:lnTo>
                  <a:pt x="0" y="2880"/>
                </a:lnTo>
                <a:lnTo>
                  <a:pt x="0" y="326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8" name="object 428"/>
          <p:cNvSpPr/>
          <p:nvPr/>
        </p:nvSpPr>
        <p:spPr>
          <a:xfrm>
            <a:off x="5505663" y="1713326"/>
            <a:ext cx="73913" cy="85435"/>
          </a:xfrm>
          <a:custGeom>
            <a:avLst/>
            <a:gdLst/>
            <a:ahLst/>
            <a:cxnLst/>
            <a:rect l="l" t="t" r="r" b="b"/>
            <a:pathLst>
              <a:path w="73913" h="85435">
                <a:moveTo>
                  <a:pt x="73913" y="68153"/>
                </a:moveTo>
                <a:lnTo>
                  <a:pt x="72969" y="67193"/>
                </a:lnTo>
                <a:lnTo>
                  <a:pt x="72969" y="64312"/>
                </a:lnTo>
                <a:lnTo>
                  <a:pt x="72008" y="64312"/>
                </a:lnTo>
                <a:lnTo>
                  <a:pt x="72008" y="63352"/>
                </a:lnTo>
                <a:lnTo>
                  <a:pt x="69128" y="63352"/>
                </a:lnTo>
                <a:lnTo>
                  <a:pt x="67208" y="64312"/>
                </a:lnTo>
                <a:lnTo>
                  <a:pt x="66248" y="65272"/>
                </a:lnTo>
                <a:lnTo>
                  <a:pt x="64328" y="65272"/>
                </a:lnTo>
                <a:lnTo>
                  <a:pt x="62407" y="66233"/>
                </a:lnTo>
                <a:lnTo>
                  <a:pt x="59527" y="67193"/>
                </a:lnTo>
                <a:lnTo>
                  <a:pt x="57607" y="67193"/>
                </a:lnTo>
                <a:lnTo>
                  <a:pt x="54726" y="68153"/>
                </a:lnTo>
                <a:lnTo>
                  <a:pt x="50886" y="68153"/>
                </a:lnTo>
                <a:lnTo>
                  <a:pt x="48005" y="69113"/>
                </a:lnTo>
                <a:lnTo>
                  <a:pt x="40325" y="69113"/>
                </a:lnTo>
                <a:lnTo>
                  <a:pt x="37444" y="68153"/>
                </a:lnTo>
                <a:lnTo>
                  <a:pt x="34564" y="67193"/>
                </a:lnTo>
                <a:lnTo>
                  <a:pt x="31683" y="66233"/>
                </a:lnTo>
                <a:lnTo>
                  <a:pt x="29763" y="65272"/>
                </a:lnTo>
                <a:lnTo>
                  <a:pt x="27843" y="63352"/>
                </a:lnTo>
                <a:lnTo>
                  <a:pt x="25923" y="61432"/>
                </a:lnTo>
                <a:lnTo>
                  <a:pt x="24963" y="58552"/>
                </a:lnTo>
                <a:lnTo>
                  <a:pt x="24002" y="55671"/>
                </a:lnTo>
                <a:lnTo>
                  <a:pt x="23042" y="52791"/>
                </a:lnTo>
                <a:lnTo>
                  <a:pt x="23042" y="0"/>
                </a:lnTo>
                <a:lnTo>
                  <a:pt x="18242" y="1904"/>
                </a:lnTo>
                <a:lnTo>
                  <a:pt x="14401" y="4785"/>
                </a:lnTo>
                <a:lnTo>
                  <a:pt x="10561" y="8625"/>
                </a:lnTo>
                <a:lnTo>
                  <a:pt x="6720" y="12466"/>
                </a:lnTo>
                <a:lnTo>
                  <a:pt x="4800" y="17266"/>
                </a:lnTo>
                <a:lnTo>
                  <a:pt x="2895" y="23027"/>
                </a:lnTo>
                <a:lnTo>
                  <a:pt x="960" y="28788"/>
                </a:lnTo>
                <a:lnTo>
                  <a:pt x="0" y="35509"/>
                </a:lnTo>
                <a:lnTo>
                  <a:pt x="0" y="49910"/>
                </a:lnTo>
                <a:lnTo>
                  <a:pt x="960" y="55671"/>
                </a:lnTo>
                <a:lnTo>
                  <a:pt x="2895" y="61432"/>
                </a:lnTo>
                <a:lnTo>
                  <a:pt x="4800" y="67193"/>
                </a:lnTo>
                <a:lnTo>
                  <a:pt x="6720" y="71033"/>
                </a:lnTo>
                <a:lnTo>
                  <a:pt x="10561" y="74874"/>
                </a:lnTo>
                <a:lnTo>
                  <a:pt x="14401" y="78714"/>
                </a:lnTo>
                <a:lnTo>
                  <a:pt x="18242" y="81594"/>
                </a:lnTo>
                <a:lnTo>
                  <a:pt x="24002" y="82555"/>
                </a:lnTo>
                <a:lnTo>
                  <a:pt x="28803" y="84475"/>
                </a:lnTo>
                <a:lnTo>
                  <a:pt x="35524" y="85435"/>
                </a:lnTo>
                <a:lnTo>
                  <a:pt x="49926" y="85435"/>
                </a:lnTo>
                <a:lnTo>
                  <a:pt x="52806" y="84475"/>
                </a:lnTo>
                <a:lnTo>
                  <a:pt x="56647" y="84475"/>
                </a:lnTo>
                <a:lnTo>
                  <a:pt x="59527" y="83515"/>
                </a:lnTo>
                <a:lnTo>
                  <a:pt x="62407" y="83515"/>
                </a:lnTo>
                <a:lnTo>
                  <a:pt x="64328" y="82555"/>
                </a:lnTo>
                <a:lnTo>
                  <a:pt x="67208" y="81594"/>
                </a:lnTo>
                <a:lnTo>
                  <a:pt x="68168" y="80634"/>
                </a:lnTo>
                <a:lnTo>
                  <a:pt x="70088" y="80634"/>
                </a:lnTo>
                <a:lnTo>
                  <a:pt x="71048" y="79674"/>
                </a:lnTo>
                <a:lnTo>
                  <a:pt x="72008" y="79674"/>
                </a:lnTo>
                <a:lnTo>
                  <a:pt x="72008" y="78714"/>
                </a:lnTo>
                <a:lnTo>
                  <a:pt x="72969" y="78714"/>
                </a:lnTo>
                <a:lnTo>
                  <a:pt x="72969" y="75834"/>
                </a:lnTo>
                <a:lnTo>
                  <a:pt x="73913" y="74874"/>
                </a:lnTo>
                <a:lnTo>
                  <a:pt x="73913" y="681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9" name="object 429"/>
          <p:cNvSpPr/>
          <p:nvPr/>
        </p:nvSpPr>
        <p:spPr>
          <a:xfrm>
            <a:off x="5623742" y="1774758"/>
            <a:ext cx="15361" cy="24002"/>
          </a:xfrm>
          <a:custGeom>
            <a:avLst/>
            <a:gdLst/>
            <a:ahLst/>
            <a:cxnLst/>
            <a:rect l="l" t="t" r="r" b="b"/>
            <a:pathLst>
              <a:path w="15361" h="24002">
                <a:moveTo>
                  <a:pt x="14401" y="4800"/>
                </a:moveTo>
                <a:lnTo>
                  <a:pt x="12481" y="5760"/>
                </a:lnTo>
                <a:lnTo>
                  <a:pt x="7680" y="5760"/>
                </a:lnTo>
                <a:lnTo>
                  <a:pt x="5760" y="4800"/>
                </a:lnTo>
                <a:lnTo>
                  <a:pt x="3840" y="2880"/>
                </a:lnTo>
                <a:lnTo>
                  <a:pt x="1920" y="1920"/>
                </a:lnTo>
                <a:lnTo>
                  <a:pt x="0" y="0"/>
                </a:lnTo>
                <a:lnTo>
                  <a:pt x="0" y="24002"/>
                </a:lnTo>
                <a:lnTo>
                  <a:pt x="10561" y="24002"/>
                </a:lnTo>
                <a:lnTo>
                  <a:pt x="15361" y="23042"/>
                </a:lnTo>
                <a:lnTo>
                  <a:pt x="1440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0" name="object 430"/>
          <p:cNvSpPr/>
          <p:nvPr/>
        </p:nvSpPr>
        <p:spPr>
          <a:xfrm>
            <a:off x="5596859" y="1674921"/>
            <a:ext cx="78729" cy="123840"/>
          </a:xfrm>
          <a:custGeom>
            <a:avLst/>
            <a:gdLst/>
            <a:ahLst/>
            <a:cxnLst/>
            <a:rect l="l" t="t" r="r" b="b"/>
            <a:pathLst>
              <a:path w="78729" h="123840">
                <a:moveTo>
                  <a:pt x="78729" y="1920"/>
                </a:moveTo>
                <a:lnTo>
                  <a:pt x="77769" y="1920"/>
                </a:lnTo>
                <a:lnTo>
                  <a:pt x="77769" y="960"/>
                </a:lnTo>
                <a:lnTo>
                  <a:pt x="76809" y="960"/>
                </a:lnTo>
                <a:lnTo>
                  <a:pt x="75849" y="0"/>
                </a:lnTo>
                <a:lnTo>
                  <a:pt x="59527" y="0"/>
                </a:lnTo>
                <a:lnTo>
                  <a:pt x="58567" y="960"/>
                </a:lnTo>
                <a:lnTo>
                  <a:pt x="57607" y="960"/>
                </a:lnTo>
                <a:lnTo>
                  <a:pt x="56647" y="1920"/>
                </a:lnTo>
                <a:lnTo>
                  <a:pt x="56647" y="46085"/>
                </a:lnTo>
                <a:lnTo>
                  <a:pt x="52806" y="42245"/>
                </a:lnTo>
                <a:lnTo>
                  <a:pt x="49926" y="40309"/>
                </a:lnTo>
                <a:lnTo>
                  <a:pt x="46085" y="38404"/>
                </a:lnTo>
                <a:lnTo>
                  <a:pt x="42245" y="36469"/>
                </a:lnTo>
                <a:lnTo>
                  <a:pt x="38404" y="35524"/>
                </a:lnTo>
                <a:lnTo>
                  <a:pt x="28803" y="35524"/>
                </a:lnTo>
                <a:lnTo>
                  <a:pt x="23042" y="36469"/>
                </a:lnTo>
                <a:lnTo>
                  <a:pt x="19202" y="38404"/>
                </a:lnTo>
                <a:lnTo>
                  <a:pt x="14401" y="40309"/>
                </a:lnTo>
                <a:lnTo>
                  <a:pt x="11521" y="44150"/>
                </a:lnTo>
                <a:lnTo>
                  <a:pt x="8641" y="47990"/>
                </a:lnTo>
                <a:lnTo>
                  <a:pt x="5775" y="51831"/>
                </a:lnTo>
                <a:lnTo>
                  <a:pt x="2895" y="56647"/>
                </a:lnTo>
                <a:lnTo>
                  <a:pt x="1935" y="61432"/>
                </a:lnTo>
                <a:lnTo>
                  <a:pt x="0" y="67193"/>
                </a:lnTo>
                <a:lnTo>
                  <a:pt x="0" y="92156"/>
                </a:lnTo>
                <a:lnTo>
                  <a:pt x="960" y="96956"/>
                </a:lnTo>
                <a:lnTo>
                  <a:pt x="2895" y="102717"/>
                </a:lnTo>
                <a:lnTo>
                  <a:pt x="4800" y="107518"/>
                </a:lnTo>
                <a:lnTo>
                  <a:pt x="6720" y="111358"/>
                </a:lnTo>
                <a:lnTo>
                  <a:pt x="9616" y="115199"/>
                </a:lnTo>
                <a:lnTo>
                  <a:pt x="13441" y="118079"/>
                </a:lnTo>
                <a:lnTo>
                  <a:pt x="17282" y="120959"/>
                </a:lnTo>
                <a:lnTo>
                  <a:pt x="21122" y="122880"/>
                </a:lnTo>
                <a:lnTo>
                  <a:pt x="26883" y="123840"/>
                </a:lnTo>
                <a:lnTo>
                  <a:pt x="26883" y="99837"/>
                </a:lnTo>
                <a:lnTo>
                  <a:pt x="25923" y="96956"/>
                </a:lnTo>
                <a:lnTo>
                  <a:pt x="24003" y="95036"/>
                </a:lnTo>
                <a:lnTo>
                  <a:pt x="23042" y="92156"/>
                </a:lnTo>
                <a:lnTo>
                  <a:pt x="23042" y="89275"/>
                </a:lnTo>
                <a:lnTo>
                  <a:pt x="22082" y="85435"/>
                </a:lnTo>
                <a:lnTo>
                  <a:pt x="22082" y="72953"/>
                </a:lnTo>
                <a:lnTo>
                  <a:pt x="23042" y="70073"/>
                </a:lnTo>
                <a:lnTo>
                  <a:pt x="24003" y="67193"/>
                </a:lnTo>
                <a:lnTo>
                  <a:pt x="24963" y="64312"/>
                </a:lnTo>
                <a:lnTo>
                  <a:pt x="25923" y="62392"/>
                </a:lnTo>
                <a:lnTo>
                  <a:pt x="26883" y="59512"/>
                </a:lnTo>
                <a:lnTo>
                  <a:pt x="28803" y="57591"/>
                </a:lnTo>
                <a:lnTo>
                  <a:pt x="30723" y="56647"/>
                </a:lnTo>
                <a:lnTo>
                  <a:pt x="32644" y="54711"/>
                </a:lnTo>
                <a:lnTo>
                  <a:pt x="35524" y="53751"/>
                </a:lnTo>
                <a:lnTo>
                  <a:pt x="41285" y="53751"/>
                </a:lnTo>
                <a:lnTo>
                  <a:pt x="45125" y="54711"/>
                </a:lnTo>
                <a:lnTo>
                  <a:pt x="47045" y="57591"/>
                </a:lnTo>
                <a:lnTo>
                  <a:pt x="50886" y="59512"/>
                </a:lnTo>
                <a:lnTo>
                  <a:pt x="53766" y="62392"/>
                </a:lnTo>
                <a:lnTo>
                  <a:pt x="56647" y="66233"/>
                </a:lnTo>
                <a:lnTo>
                  <a:pt x="56647" y="92156"/>
                </a:lnTo>
                <a:lnTo>
                  <a:pt x="54726" y="95036"/>
                </a:lnTo>
                <a:lnTo>
                  <a:pt x="52806" y="96956"/>
                </a:lnTo>
                <a:lnTo>
                  <a:pt x="51846" y="98877"/>
                </a:lnTo>
                <a:lnTo>
                  <a:pt x="49926" y="99837"/>
                </a:lnTo>
                <a:lnTo>
                  <a:pt x="48006" y="101757"/>
                </a:lnTo>
                <a:lnTo>
                  <a:pt x="47045" y="102717"/>
                </a:lnTo>
                <a:lnTo>
                  <a:pt x="45125" y="103677"/>
                </a:lnTo>
                <a:lnTo>
                  <a:pt x="44165" y="103677"/>
                </a:lnTo>
                <a:lnTo>
                  <a:pt x="42245" y="104637"/>
                </a:lnTo>
                <a:lnTo>
                  <a:pt x="41285" y="104637"/>
                </a:lnTo>
                <a:lnTo>
                  <a:pt x="42245" y="122880"/>
                </a:lnTo>
                <a:lnTo>
                  <a:pt x="47045" y="119999"/>
                </a:lnTo>
                <a:lnTo>
                  <a:pt x="51846" y="118079"/>
                </a:lnTo>
                <a:lnTo>
                  <a:pt x="55686" y="114239"/>
                </a:lnTo>
                <a:lnTo>
                  <a:pt x="59527" y="110398"/>
                </a:lnTo>
                <a:lnTo>
                  <a:pt x="59527" y="119999"/>
                </a:lnTo>
                <a:lnTo>
                  <a:pt x="60487" y="119999"/>
                </a:lnTo>
                <a:lnTo>
                  <a:pt x="60487" y="120959"/>
                </a:lnTo>
                <a:lnTo>
                  <a:pt x="61447" y="120959"/>
                </a:lnTo>
                <a:lnTo>
                  <a:pt x="62407" y="121920"/>
                </a:lnTo>
                <a:lnTo>
                  <a:pt x="65288" y="121920"/>
                </a:lnTo>
                <a:lnTo>
                  <a:pt x="66248" y="122880"/>
                </a:lnTo>
                <a:lnTo>
                  <a:pt x="71048" y="122880"/>
                </a:lnTo>
                <a:lnTo>
                  <a:pt x="72969" y="121920"/>
                </a:lnTo>
                <a:lnTo>
                  <a:pt x="76809" y="121920"/>
                </a:lnTo>
                <a:lnTo>
                  <a:pt x="77769" y="120959"/>
                </a:lnTo>
                <a:lnTo>
                  <a:pt x="78729" y="120959"/>
                </a:lnTo>
                <a:lnTo>
                  <a:pt x="78729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1" name="object 431"/>
          <p:cNvSpPr/>
          <p:nvPr/>
        </p:nvSpPr>
        <p:spPr>
          <a:xfrm>
            <a:off x="5697672" y="1770918"/>
            <a:ext cx="26868" cy="26883"/>
          </a:xfrm>
          <a:custGeom>
            <a:avLst/>
            <a:gdLst/>
            <a:ahLst/>
            <a:cxnLst/>
            <a:rect l="l" t="t" r="r" b="b"/>
            <a:pathLst>
              <a:path w="26868" h="26883">
                <a:moveTo>
                  <a:pt x="26868" y="13441"/>
                </a:moveTo>
                <a:lnTo>
                  <a:pt x="26868" y="7680"/>
                </a:lnTo>
                <a:lnTo>
                  <a:pt x="25907" y="4800"/>
                </a:lnTo>
                <a:lnTo>
                  <a:pt x="23987" y="2880"/>
                </a:lnTo>
                <a:lnTo>
                  <a:pt x="22067" y="960"/>
                </a:lnTo>
                <a:lnTo>
                  <a:pt x="18227" y="0"/>
                </a:lnTo>
                <a:lnTo>
                  <a:pt x="8625" y="0"/>
                </a:lnTo>
                <a:lnTo>
                  <a:pt x="4785" y="960"/>
                </a:lnTo>
                <a:lnTo>
                  <a:pt x="2880" y="2880"/>
                </a:lnTo>
                <a:lnTo>
                  <a:pt x="944" y="4800"/>
                </a:lnTo>
                <a:lnTo>
                  <a:pt x="0" y="8641"/>
                </a:lnTo>
                <a:lnTo>
                  <a:pt x="0" y="19202"/>
                </a:lnTo>
                <a:lnTo>
                  <a:pt x="944" y="22082"/>
                </a:lnTo>
                <a:lnTo>
                  <a:pt x="2880" y="24003"/>
                </a:lnTo>
                <a:lnTo>
                  <a:pt x="4785" y="25923"/>
                </a:lnTo>
                <a:lnTo>
                  <a:pt x="8625" y="26883"/>
                </a:lnTo>
                <a:lnTo>
                  <a:pt x="18227" y="26883"/>
                </a:lnTo>
                <a:lnTo>
                  <a:pt x="22067" y="25923"/>
                </a:lnTo>
                <a:lnTo>
                  <a:pt x="23987" y="24003"/>
                </a:lnTo>
                <a:lnTo>
                  <a:pt x="25907" y="22082"/>
                </a:lnTo>
                <a:lnTo>
                  <a:pt x="26868" y="18242"/>
                </a:lnTo>
                <a:lnTo>
                  <a:pt x="26868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2" name="object 432"/>
          <p:cNvSpPr/>
          <p:nvPr/>
        </p:nvSpPr>
        <p:spPr>
          <a:xfrm>
            <a:off x="4428576" y="1927402"/>
            <a:ext cx="45125" cy="45110"/>
          </a:xfrm>
          <a:custGeom>
            <a:avLst/>
            <a:gdLst/>
            <a:ahLst/>
            <a:cxnLst/>
            <a:rect l="l" t="t" r="r" b="b"/>
            <a:pathLst>
              <a:path w="45125" h="45110">
                <a:moveTo>
                  <a:pt x="0" y="22067"/>
                </a:moveTo>
                <a:lnTo>
                  <a:pt x="0" y="28788"/>
                </a:lnTo>
                <a:lnTo>
                  <a:pt x="1920" y="33588"/>
                </a:lnTo>
                <a:lnTo>
                  <a:pt x="6720" y="38389"/>
                </a:lnTo>
                <a:lnTo>
                  <a:pt x="10561" y="43190"/>
                </a:lnTo>
                <a:lnTo>
                  <a:pt x="16322" y="45110"/>
                </a:lnTo>
                <a:lnTo>
                  <a:pt x="28803" y="45110"/>
                </a:lnTo>
                <a:lnTo>
                  <a:pt x="33604" y="42230"/>
                </a:lnTo>
                <a:lnTo>
                  <a:pt x="38404" y="38389"/>
                </a:lnTo>
                <a:lnTo>
                  <a:pt x="42245" y="33588"/>
                </a:lnTo>
                <a:lnTo>
                  <a:pt x="45125" y="28788"/>
                </a:lnTo>
                <a:lnTo>
                  <a:pt x="45125" y="16306"/>
                </a:lnTo>
                <a:lnTo>
                  <a:pt x="42245" y="11506"/>
                </a:lnTo>
                <a:lnTo>
                  <a:pt x="38404" y="6705"/>
                </a:lnTo>
                <a:lnTo>
                  <a:pt x="33604" y="1904"/>
                </a:lnTo>
                <a:lnTo>
                  <a:pt x="28803" y="0"/>
                </a:lnTo>
                <a:lnTo>
                  <a:pt x="16322" y="0"/>
                </a:lnTo>
                <a:lnTo>
                  <a:pt x="10561" y="2865"/>
                </a:lnTo>
                <a:lnTo>
                  <a:pt x="6720" y="6705"/>
                </a:lnTo>
                <a:lnTo>
                  <a:pt x="1920" y="11506"/>
                </a:lnTo>
                <a:lnTo>
                  <a:pt x="0" y="16306"/>
                </a:lnTo>
                <a:lnTo>
                  <a:pt x="0" y="22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3" name="object 433"/>
          <p:cNvSpPr/>
          <p:nvPr/>
        </p:nvSpPr>
        <p:spPr>
          <a:xfrm>
            <a:off x="4627305" y="1897639"/>
            <a:ext cx="74874" cy="117119"/>
          </a:xfrm>
          <a:custGeom>
            <a:avLst/>
            <a:gdLst/>
            <a:ahLst/>
            <a:cxnLst/>
            <a:rect l="l" t="t" r="r" b="b"/>
            <a:pathLst>
              <a:path w="74874" h="117119">
                <a:moveTo>
                  <a:pt x="74874" y="81594"/>
                </a:moveTo>
                <a:lnTo>
                  <a:pt x="74874" y="76794"/>
                </a:lnTo>
                <a:lnTo>
                  <a:pt x="73914" y="72953"/>
                </a:lnTo>
                <a:lnTo>
                  <a:pt x="72953" y="69113"/>
                </a:lnTo>
                <a:lnTo>
                  <a:pt x="71033" y="66233"/>
                </a:lnTo>
                <a:lnTo>
                  <a:pt x="69113" y="63352"/>
                </a:lnTo>
                <a:lnTo>
                  <a:pt x="67193" y="60472"/>
                </a:lnTo>
                <a:lnTo>
                  <a:pt x="65272" y="57591"/>
                </a:lnTo>
                <a:lnTo>
                  <a:pt x="62392" y="55671"/>
                </a:lnTo>
                <a:lnTo>
                  <a:pt x="59512" y="53751"/>
                </a:lnTo>
                <a:lnTo>
                  <a:pt x="56631" y="52791"/>
                </a:lnTo>
                <a:lnTo>
                  <a:pt x="53751" y="50871"/>
                </a:lnTo>
                <a:lnTo>
                  <a:pt x="50871" y="48950"/>
                </a:lnTo>
                <a:lnTo>
                  <a:pt x="47030" y="47990"/>
                </a:lnTo>
                <a:lnTo>
                  <a:pt x="44150" y="47030"/>
                </a:lnTo>
                <a:lnTo>
                  <a:pt x="41269" y="45110"/>
                </a:lnTo>
                <a:lnTo>
                  <a:pt x="38389" y="44150"/>
                </a:lnTo>
                <a:lnTo>
                  <a:pt x="35509" y="43190"/>
                </a:lnTo>
                <a:lnTo>
                  <a:pt x="33588" y="41269"/>
                </a:lnTo>
                <a:lnTo>
                  <a:pt x="31668" y="40309"/>
                </a:lnTo>
                <a:lnTo>
                  <a:pt x="29748" y="38389"/>
                </a:lnTo>
                <a:lnTo>
                  <a:pt x="27828" y="36469"/>
                </a:lnTo>
                <a:lnTo>
                  <a:pt x="26868" y="34549"/>
                </a:lnTo>
                <a:lnTo>
                  <a:pt x="25908" y="32628"/>
                </a:lnTo>
                <a:lnTo>
                  <a:pt x="25908" y="26868"/>
                </a:lnTo>
                <a:lnTo>
                  <a:pt x="26868" y="24947"/>
                </a:lnTo>
                <a:lnTo>
                  <a:pt x="27828" y="23042"/>
                </a:lnTo>
                <a:lnTo>
                  <a:pt x="28788" y="22067"/>
                </a:lnTo>
                <a:lnTo>
                  <a:pt x="29748" y="21107"/>
                </a:lnTo>
                <a:lnTo>
                  <a:pt x="30708" y="20147"/>
                </a:lnTo>
                <a:lnTo>
                  <a:pt x="32628" y="19202"/>
                </a:lnTo>
                <a:lnTo>
                  <a:pt x="34549" y="18227"/>
                </a:lnTo>
                <a:lnTo>
                  <a:pt x="36469" y="18227"/>
                </a:lnTo>
                <a:lnTo>
                  <a:pt x="38389" y="17266"/>
                </a:lnTo>
                <a:lnTo>
                  <a:pt x="44150" y="17266"/>
                </a:lnTo>
                <a:lnTo>
                  <a:pt x="47030" y="18227"/>
                </a:lnTo>
                <a:lnTo>
                  <a:pt x="49911" y="19202"/>
                </a:lnTo>
                <a:lnTo>
                  <a:pt x="52791" y="19202"/>
                </a:lnTo>
                <a:lnTo>
                  <a:pt x="54711" y="20147"/>
                </a:lnTo>
                <a:lnTo>
                  <a:pt x="56631" y="21107"/>
                </a:lnTo>
                <a:lnTo>
                  <a:pt x="59512" y="22067"/>
                </a:lnTo>
                <a:lnTo>
                  <a:pt x="60472" y="23042"/>
                </a:lnTo>
                <a:lnTo>
                  <a:pt x="62392" y="23987"/>
                </a:lnTo>
                <a:lnTo>
                  <a:pt x="63352" y="24947"/>
                </a:lnTo>
                <a:lnTo>
                  <a:pt x="67193" y="24947"/>
                </a:lnTo>
                <a:lnTo>
                  <a:pt x="67193" y="23987"/>
                </a:lnTo>
                <a:lnTo>
                  <a:pt x="68153" y="23042"/>
                </a:lnTo>
                <a:lnTo>
                  <a:pt x="68153" y="8641"/>
                </a:lnTo>
                <a:lnTo>
                  <a:pt x="67193" y="8641"/>
                </a:lnTo>
                <a:lnTo>
                  <a:pt x="67193" y="6705"/>
                </a:lnTo>
                <a:lnTo>
                  <a:pt x="66233" y="6705"/>
                </a:lnTo>
                <a:lnTo>
                  <a:pt x="65272" y="5760"/>
                </a:lnTo>
                <a:lnTo>
                  <a:pt x="64312" y="4800"/>
                </a:lnTo>
                <a:lnTo>
                  <a:pt x="62392" y="3840"/>
                </a:lnTo>
                <a:lnTo>
                  <a:pt x="60472" y="2865"/>
                </a:lnTo>
                <a:lnTo>
                  <a:pt x="58552" y="2865"/>
                </a:lnTo>
                <a:lnTo>
                  <a:pt x="56631" y="1920"/>
                </a:lnTo>
                <a:lnTo>
                  <a:pt x="53751" y="960"/>
                </a:lnTo>
                <a:lnTo>
                  <a:pt x="51831" y="960"/>
                </a:lnTo>
                <a:lnTo>
                  <a:pt x="48950" y="0"/>
                </a:lnTo>
                <a:lnTo>
                  <a:pt x="30708" y="0"/>
                </a:lnTo>
                <a:lnTo>
                  <a:pt x="25908" y="1920"/>
                </a:lnTo>
                <a:lnTo>
                  <a:pt x="21107" y="2865"/>
                </a:lnTo>
                <a:lnTo>
                  <a:pt x="17266" y="4800"/>
                </a:lnTo>
                <a:lnTo>
                  <a:pt x="13426" y="7680"/>
                </a:lnTo>
                <a:lnTo>
                  <a:pt x="10546" y="10546"/>
                </a:lnTo>
                <a:lnTo>
                  <a:pt x="7665" y="13426"/>
                </a:lnTo>
                <a:lnTo>
                  <a:pt x="5745" y="18227"/>
                </a:lnTo>
                <a:lnTo>
                  <a:pt x="3825" y="22067"/>
                </a:lnTo>
                <a:lnTo>
                  <a:pt x="1905" y="26868"/>
                </a:lnTo>
                <a:lnTo>
                  <a:pt x="1905" y="37429"/>
                </a:lnTo>
                <a:lnTo>
                  <a:pt x="2865" y="41269"/>
                </a:lnTo>
                <a:lnTo>
                  <a:pt x="4785" y="44150"/>
                </a:lnTo>
                <a:lnTo>
                  <a:pt x="5745" y="47990"/>
                </a:lnTo>
                <a:lnTo>
                  <a:pt x="7665" y="50871"/>
                </a:lnTo>
                <a:lnTo>
                  <a:pt x="9585" y="53751"/>
                </a:lnTo>
                <a:lnTo>
                  <a:pt x="12466" y="55671"/>
                </a:lnTo>
                <a:lnTo>
                  <a:pt x="15346" y="58552"/>
                </a:lnTo>
                <a:lnTo>
                  <a:pt x="17266" y="59512"/>
                </a:lnTo>
                <a:lnTo>
                  <a:pt x="21107" y="61432"/>
                </a:lnTo>
                <a:lnTo>
                  <a:pt x="23987" y="63352"/>
                </a:lnTo>
                <a:lnTo>
                  <a:pt x="26868" y="64312"/>
                </a:lnTo>
                <a:lnTo>
                  <a:pt x="29748" y="66233"/>
                </a:lnTo>
                <a:lnTo>
                  <a:pt x="32628" y="67193"/>
                </a:lnTo>
                <a:lnTo>
                  <a:pt x="35509" y="69113"/>
                </a:lnTo>
                <a:lnTo>
                  <a:pt x="38389" y="70073"/>
                </a:lnTo>
                <a:lnTo>
                  <a:pt x="41269" y="71033"/>
                </a:lnTo>
                <a:lnTo>
                  <a:pt x="43190" y="72953"/>
                </a:lnTo>
                <a:lnTo>
                  <a:pt x="45110" y="73913"/>
                </a:lnTo>
                <a:lnTo>
                  <a:pt x="47030" y="75834"/>
                </a:lnTo>
                <a:lnTo>
                  <a:pt x="48950" y="77754"/>
                </a:lnTo>
                <a:lnTo>
                  <a:pt x="49911" y="79674"/>
                </a:lnTo>
                <a:lnTo>
                  <a:pt x="50871" y="81594"/>
                </a:lnTo>
                <a:lnTo>
                  <a:pt x="50871" y="88315"/>
                </a:lnTo>
                <a:lnTo>
                  <a:pt x="49911" y="90236"/>
                </a:lnTo>
                <a:lnTo>
                  <a:pt x="48950" y="92156"/>
                </a:lnTo>
                <a:lnTo>
                  <a:pt x="47990" y="94076"/>
                </a:lnTo>
                <a:lnTo>
                  <a:pt x="46070" y="95036"/>
                </a:lnTo>
                <a:lnTo>
                  <a:pt x="44150" y="95996"/>
                </a:lnTo>
                <a:lnTo>
                  <a:pt x="42230" y="96956"/>
                </a:lnTo>
                <a:lnTo>
                  <a:pt x="40309" y="97916"/>
                </a:lnTo>
                <a:lnTo>
                  <a:pt x="38389" y="98877"/>
                </a:lnTo>
                <a:lnTo>
                  <a:pt x="28788" y="98877"/>
                </a:lnTo>
                <a:lnTo>
                  <a:pt x="24947" y="97916"/>
                </a:lnTo>
                <a:lnTo>
                  <a:pt x="21107" y="96956"/>
                </a:lnTo>
                <a:lnTo>
                  <a:pt x="18227" y="95996"/>
                </a:lnTo>
                <a:lnTo>
                  <a:pt x="15346" y="95036"/>
                </a:lnTo>
                <a:lnTo>
                  <a:pt x="13426" y="94076"/>
                </a:lnTo>
                <a:lnTo>
                  <a:pt x="10546" y="93116"/>
                </a:lnTo>
                <a:lnTo>
                  <a:pt x="8625" y="92156"/>
                </a:lnTo>
                <a:lnTo>
                  <a:pt x="7665" y="91196"/>
                </a:lnTo>
                <a:lnTo>
                  <a:pt x="5745" y="90236"/>
                </a:lnTo>
                <a:lnTo>
                  <a:pt x="4785" y="89275"/>
                </a:lnTo>
                <a:lnTo>
                  <a:pt x="2865" y="89275"/>
                </a:lnTo>
                <a:lnTo>
                  <a:pt x="1905" y="90236"/>
                </a:lnTo>
                <a:lnTo>
                  <a:pt x="944" y="91196"/>
                </a:lnTo>
                <a:lnTo>
                  <a:pt x="944" y="95036"/>
                </a:lnTo>
                <a:lnTo>
                  <a:pt x="0" y="95996"/>
                </a:lnTo>
                <a:lnTo>
                  <a:pt x="0" y="101757"/>
                </a:lnTo>
                <a:lnTo>
                  <a:pt x="944" y="103677"/>
                </a:lnTo>
                <a:lnTo>
                  <a:pt x="944" y="106558"/>
                </a:lnTo>
                <a:lnTo>
                  <a:pt x="1905" y="107502"/>
                </a:lnTo>
                <a:lnTo>
                  <a:pt x="2865" y="108463"/>
                </a:lnTo>
                <a:lnTo>
                  <a:pt x="3825" y="109438"/>
                </a:lnTo>
                <a:lnTo>
                  <a:pt x="4785" y="110398"/>
                </a:lnTo>
                <a:lnTo>
                  <a:pt x="6705" y="111343"/>
                </a:lnTo>
                <a:lnTo>
                  <a:pt x="7665" y="112303"/>
                </a:lnTo>
                <a:lnTo>
                  <a:pt x="10546" y="113278"/>
                </a:lnTo>
                <a:lnTo>
                  <a:pt x="12466" y="114223"/>
                </a:lnTo>
                <a:lnTo>
                  <a:pt x="15346" y="115183"/>
                </a:lnTo>
                <a:lnTo>
                  <a:pt x="18227" y="116144"/>
                </a:lnTo>
                <a:lnTo>
                  <a:pt x="22067" y="116144"/>
                </a:lnTo>
                <a:lnTo>
                  <a:pt x="24947" y="117119"/>
                </a:lnTo>
                <a:lnTo>
                  <a:pt x="44150" y="117119"/>
                </a:lnTo>
                <a:lnTo>
                  <a:pt x="48950" y="115183"/>
                </a:lnTo>
                <a:lnTo>
                  <a:pt x="54711" y="113278"/>
                </a:lnTo>
                <a:lnTo>
                  <a:pt x="58552" y="111343"/>
                </a:lnTo>
                <a:lnTo>
                  <a:pt x="62392" y="108463"/>
                </a:lnTo>
                <a:lnTo>
                  <a:pt x="66233" y="105597"/>
                </a:lnTo>
                <a:lnTo>
                  <a:pt x="69113" y="101757"/>
                </a:lnTo>
                <a:lnTo>
                  <a:pt x="71993" y="96956"/>
                </a:lnTo>
                <a:lnTo>
                  <a:pt x="73914" y="92156"/>
                </a:lnTo>
                <a:lnTo>
                  <a:pt x="74874" y="87355"/>
                </a:lnTo>
                <a:lnTo>
                  <a:pt x="74874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4" name="object 434"/>
          <p:cNvSpPr/>
          <p:nvPr/>
        </p:nvSpPr>
        <p:spPr>
          <a:xfrm>
            <a:off x="4718502" y="1890918"/>
            <a:ext cx="22067" cy="122864"/>
          </a:xfrm>
          <a:custGeom>
            <a:avLst/>
            <a:gdLst/>
            <a:ahLst/>
            <a:cxnLst/>
            <a:rect l="l" t="t" r="r" b="b"/>
            <a:pathLst>
              <a:path w="22067" h="122864">
                <a:moveTo>
                  <a:pt x="944" y="1920"/>
                </a:moveTo>
                <a:lnTo>
                  <a:pt x="0" y="2880"/>
                </a:lnTo>
                <a:lnTo>
                  <a:pt x="0" y="119999"/>
                </a:lnTo>
                <a:lnTo>
                  <a:pt x="944" y="120944"/>
                </a:lnTo>
                <a:lnTo>
                  <a:pt x="1905" y="121904"/>
                </a:lnTo>
                <a:lnTo>
                  <a:pt x="3825" y="121904"/>
                </a:lnTo>
                <a:lnTo>
                  <a:pt x="5745" y="122864"/>
                </a:lnTo>
                <a:lnTo>
                  <a:pt x="16306" y="122864"/>
                </a:lnTo>
                <a:lnTo>
                  <a:pt x="18227" y="121904"/>
                </a:lnTo>
                <a:lnTo>
                  <a:pt x="21107" y="121904"/>
                </a:lnTo>
                <a:lnTo>
                  <a:pt x="21107" y="120944"/>
                </a:lnTo>
                <a:lnTo>
                  <a:pt x="22067" y="120944"/>
                </a:lnTo>
                <a:lnTo>
                  <a:pt x="22067" y="1920"/>
                </a:lnTo>
                <a:lnTo>
                  <a:pt x="21107" y="960"/>
                </a:lnTo>
                <a:lnTo>
                  <a:pt x="20147" y="960"/>
                </a:lnTo>
                <a:lnTo>
                  <a:pt x="19187" y="0"/>
                </a:lnTo>
                <a:lnTo>
                  <a:pt x="2880" y="0"/>
                </a:lnTo>
                <a:lnTo>
                  <a:pt x="1905" y="960"/>
                </a:lnTo>
                <a:lnTo>
                  <a:pt x="944" y="960"/>
                </a:lnTo>
                <a:lnTo>
                  <a:pt x="944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5" name="object 435"/>
          <p:cNvSpPr/>
          <p:nvPr/>
        </p:nvSpPr>
        <p:spPr>
          <a:xfrm>
            <a:off x="4780894" y="1978273"/>
            <a:ext cx="4800" cy="35509"/>
          </a:xfrm>
          <a:custGeom>
            <a:avLst/>
            <a:gdLst/>
            <a:ahLst/>
            <a:cxnLst/>
            <a:rect l="l" t="t" r="r" b="b"/>
            <a:pathLst>
              <a:path w="4800" h="35509">
                <a:moveTo>
                  <a:pt x="4800" y="35509"/>
                </a:moveTo>
                <a:lnTo>
                  <a:pt x="4800" y="14401"/>
                </a:lnTo>
                <a:lnTo>
                  <a:pt x="3840" y="11521"/>
                </a:lnTo>
                <a:lnTo>
                  <a:pt x="2880" y="8641"/>
                </a:lnTo>
                <a:lnTo>
                  <a:pt x="960" y="6720"/>
                </a:lnTo>
                <a:lnTo>
                  <a:pt x="960" y="2880"/>
                </a:lnTo>
                <a:lnTo>
                  <a:pt x="0" y="0"/>
                </a:lnTo>
                <a:lnTo>
                  <a:pt x="0" y="33588"/>
                </a:lnTo>
                <a:lnTo>
                  <a:pt x="4800" y="355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6" name="object 436"/>
          <p:cNvSpPr/>
          <p:nvPr/>
        </p:nvSpPr>
        <p:spPr>
          <a:xfrm>
            <a:off x="4757851" y="1926427"/>
            <a:ext cx="84475" cy="88331"/>
          </a:xfrm>
          <a:custGeom>
            <a:avLst/>
            <a:gdLst/>
            <a:ahLst/>
            <a:cxnLst/>
            <a:rect l="l" t="t" r="r" b="b"/>
            <a:pathLst>
              <a:path w="84475" h="88331">
                <a:moveTo>
                  <a:pt x="48006" y="70088"/>
                </a:moveTo>
                <a:lnTo>
                  <a:pt x="45110" y="71048"/>
                </a:lnTo>
                <a:lnTo>
                  <a:pt x="38404" y="71048"/>
                </a:lnTo>
                <a:lnTo>
                  <a:pt x="35524" y="70088"/>
                </a:lnTo>
                <a:lnTo>
                  <a:pt x="32644" y="69128"/>
                </a:lnTo>
                <a:lnTo>
                  <a:pt x="30723" y="67208"/>
                </a:lnTo>
                <a:lnTo>
                  <a:pt x="27843" y="66248"/>
                </a:lnTo>
                <a:lnTo>
                  <a:pt x="27843" y="87355"/>
                </a:lnTo>
                <a:lnTo>
                  <a:pt x="34564" y="88331"/>
                </a:lnTo>
                <a:lnTo>
                  <a:pt x="48006" y="88331"/>
                </a:lnTo>
                <a:lnTo>
                  <a:pt x="54726" y="87355"/>
                </a:lnTo>
                <a:lnTo>
                  <a:pt x="60472" y="85435"/>
                </a:lnTo>
                <a:lnTo>
                  <a:pt x="65288" y="83515"/>
                </a:lnTo>
                <a:lnTo>
                  <a:pt x="70073" y="79674"/>
                </a:lnTo>
                <a:lnTo>
                  <a:pt x="73913" y="75834"/>
                </a:lnTo>
                <a:lnTo>
                  <a:pt x="76794" y="71993"/>
                </a:lnTo>
                <a:lnTo>
                  <a:pt x="79674" y="67208"/>
                </a:lnTo>
                <a:lnTo>
                  <a:pt x="81594" y="62407"/>
                </a:lnTo>
                <a:lnTo>
                  <a:pt x="83515" y="56647"/>
                </a:lnTo>
                <a:lnTo>
                  <a:pt x="84475" y="49926"/>
                </a:lnTo>
                <a:lnTo>
                  <a:pt x="84475" y="36484"/>
                </a:lnTo>
                <a:lnTo>
                  <a:pt x="83515" y="30723"/>
                </a:lnTo>
                <a:lnTo>
                  <a:pt x="81594" y="24963"/>
                </a:lnTo>
                <a:lnTo>
                  <a:pt x="79674" y="19202"/>
                </a:lnTo>
                <a:lnTo>
                  <a:pt x="77754" y="15361"/>
                </a:lnTo>
                <a:lnTo>
                  <a:pt x="73913" y="11521"/>
                </a:lnTo>
                <a:lnTo>
                  <a:pt x="71033" y="7680"/>
                </a:lnTo>
                <a:lnTo>
                  <a:pt x="66233" y="4800"/>
                </a:lnTo>
                <a:lnTo>
                  <a:pt x="61447" y="2880"/>
                </a:lnTo>
                <a:lnTo>
                  <a:pt x="56631" y="975"/>
                </a:lnTo>
                <a:lnTo>
                  <a:pt x="49926" y="0"/>
                </a:lnTo>
                <a:lnTo>
                  <a:pt x="35524" y="0"/>
                </a:lnTo>
                <a:lnTo>
                  <a:pt x="29763" y="975"/>
                </a:lnTo>
                <a:lnTo>
                  <a:pt x="24002" y="3840"/>
                </a:lnTo>
                <a:lnTo>
                  <a:pt x="19202" y="5760"/>
                </a:lnTo>
                <a:lnTo>
                  <a:pt x="14401" y="8641"/>
                </a:lnTo>
                <a:lnTo>
                  <a:pt x="10561" y="12481"/>
                </a:lnTo>
                <a:lnTo>
                  <a:pt x="6720" y="16322"/>
                </a:lnTo>
                <a:lnTo>
                  <a:pt x="4800" y="21122"/>
                </a:lnTo>
                <a:lnTo>
                  <a:pt x="2880" y="26883"/>
                </a:lnTo>
                <a:lnTo>
                  <a:pt x="960" y="32644"/>
                </a:lnTo>
                <a:lnTo>
                  <a:pt x="0" y="38404"/>
                </a:lnTo>
                <a:lnTo>
                  <a:pt x="0" y="51846"/>
                </a:lnTo>
                <a:lnTo>
                  <a:pt x="960" y="58567"/>
                </a:lnTo>
                <a:lnTo>
                  <a:pt x="2880" y="63367"/>
                </a:lnTo>
                <a:lnTo>
                  <a:pt x="3840" y="69128"/>
                </a:lnTo>
                <a:lnTo>
                  <a:pt x="6720" y="73929"/>
                </a:lnTo>
                <a:lnTo>
                  <a:pt x="9601" y="77769"/>
                </a:lnTo>
                <a:lnTo>
                  <a:pt x="13441" y="80650"/>
                </a:lnTo>
                <a:lnTo>
                  <a:pt x="18242" y="83515"/>
                </a:lnTo>
                <a:lnTo>
                  <a:pt x="23042" y="85435"/>
                </a:lnTo>
                <a:lnTo>
                  <a:pt x="23042" y="36484"/>
                </a:lnTo>
                <a:lnTo>
                  <a:pt x="24002" y="33604"/>
                </a:lnTo>
                <a:lnTo>
                  <a:pt x="24963" y="29763"/>
                </a:lnTo>
                <a:lnTo>
                  <a:pt x="25923" y="26883"/>
                </a:lnTo>
                <a:lnTo>
                  <a:pt x="27843" y="24963"/>
                </a:lnTo>
                <a:lnTo>
                  <a:pt x="28803" y="22082"/>
                </a:lnTo>
                <a:lnTo>
                  <a:pt x="31683" y="21122"/>
                </a:lnTo>
                <a:lnTo>
                  <a:pt x="33604" y="19202"/>
                </a:lnTo>
                <a:lnTo>
                  <a:pt x="36484" y="18242"/>
                </a:lnTo>
                <a:lnTo>
                  <a:pt x="39364" y="17282"/>
                </a:lnTo>
                <a:lnTo>
                  <a:pt x="46085" y="17282"/>
                </a:lnTo>
                <a:lnTo>
                  <a:pt x="48950" y="18242"/>
                </a:lnTo>
                <a:lnTo>
                  <a:pt x="51831" y="20162"/>
                </a:lnTo>
                <a:lnTo>
                  <a:pt x="53766" y="21122"/>
                </a:lnTo>
                <a:lnTo>
                  <a:pt x="55671" y="23042"/>
                </a:lnTo>
                <a:lnTo>
                  <a:pt x="57607" y="24963"/>
                </a:lnTo>
                <a:lnTo>
                  <a:pt x="58567" y="27843"/>
                </a:lnTo>
                <a:lnTo>
                  <a:pt x="59512" y="30723"/>
                </a:lnTo>
                <a:lnTo>
                  <a:pt x="60472" y="33604"/>
                </a:lnTo>
                <a:lnTo>
                  <a:pt x="61447" y="37444"/>
                </a:lnTo>
                <a:lnTo>
                  <a:pt x="61447" y="52806"/>
                </a:lnTo>
                <a:lnTo>
                  <a:pt x="60472" y="55686"/>
                </a:lnTo>
                <a:lnTo>
                  <a:pt x="59512" y="58567"/>
                </a:lnTo>
                <a:lnTo>
                  <a:pt x="58567" y="61447"/>
                </a:lnTo>
                <a:lnTo>
                  <a:pt x="56631" y="64328"/>
                </a:lnTo>
                <a:lnTo>
                  <a:pt x="54726" y="66248"/>
                </a:lnTo>
                <a:lnTo>
                  <a:pt x="52791" y="68168"/>
                </a:lnTo>
                <a:lnTo>
                  <a:pt x="50886" y="69128"/>
                </a:lnTo>
                <a:lnTo>
                  <a:pt x="48006" y="70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7" name="object 437"/>
          <p:cNvSpPr/>
          <p:nvPr/>
        </p:nvSpPr>
        <p:spPr>
          <a:xfrm>
            <a:off x="4851928" y="1960031"/>
            <a:ext cx="76794" cy="80634"/>
          </a:xfrm>
          <a:custGeom>
            <a:avLst/>
            <a:gdLst/>
            <a:ahLst/>
            <a:cxnLst/>
            <a:rect l="l" t="t" r="r" b="b"/>
            <a:pathLst>
              <a:path w="76794" h="80634">
                <a:moveTo>
                  <a:pt x="76794" y="48950"/>
                </a:moveTo>
                <a:lnTo>
                  <a:pt x="63352" y="0"/>
                </a:lnTo>
                <a:lnTo>
                  <a:pt x="63352" y="960"/>
                </a:lnTo>
                <a:lnTo>
                  <a:pt x="76794" y="48950"/>
                </a:lnTo>
                <a:close/>
              </a:path>
              <a:path w="76794" h="80634">
                <a:moveTo>
                  <a:pt x="24002" y="51831"/>
                </a:moveTo>
                <a:lnTo>
                  <a:pt x="24963" y="52791"/>
                </a:lnTo>
                <a:lnTo>
                  <a:pt x="26883" y="52791"/>
                </a:lnTo>
                <a:lnTo>
                  <a:pt x="28803" y="53751"/>
                </a:lnTo>
                <a:lnTo>
                  <a:pt x="43205" y="53751"/>
                </a:lnTo>
                <a:lnTo>
                  <a:pt x="45125" y="52791"/>
                </a:lnTo>
                <a:lnTo>
                  <a:pt x="48950" y="52791"/>
                </a:lnTo>
                <a:lnTo>
                  <a:pt x="49926" y="51831"/>
                </a:lnTo>
                <a:lnTo>
                  <a:pt x="49926" y="50886"/>
                </a:lnTo>
                <a:lnTo>
                  <a:pt x="50886" y="49910"/>
                </a:lnTo>
                <a:lnTo>
                  <a:pt x="50886" y="48950"/>
                </a:lnTo>
                <a:lnTo>
                  <a:pt x="63352" y="960"/>
                </a:lnTo>
                <a:lnTo>
                  <a:pt x="63352" y="0"/>
                </a:lnTo>
                <a:lnTo>
                  <a:pt x="76794" y="48950"/>
                </a:lnTo>
                <a:lnTo>
                  <a:pt x="76794" y="50886"/>
                </a:lnTo>
                <a:lnTo>
                  <a:pt x="77754" y="50886"/>
                </a:lnTo>
                <a:lnTo>
                  <a:pt x="77754" y="51831"/>
                </a:lnTo>
                <a:lnTo>
                  <a:pt x="78714" y="51831"/>
                </a:lnTo>
                <a:lnTo>
                  <a:pt x="79674" y="52791"/>
                </a:lnTo>
                <a:lnTo>
                  <a:pt x="82555" y="52791"/>
                </a:lnTo>
                <a:lnTo>
                  <a:pt x="84475" y="53751"/>
                </a:lnTo>
                <a:lnTo>
                  <a:pt x="97916" y="53751"/>
                </a:lnTo>
                <a:lnTo>
                  <a:pt x="99837" y="52791"/>
                </a:lnTo>
                <a:lnTo>
                  <a:pt x="103677" y="52791"/>
                </a:lnTo>
                <a:lnTo>
                  <a:pt x="103677" y="51831"/>
                </a:lnTo>
                <a:lnTo>
                  <a:pt x="104637" y="50886"/>
                </a:lnTo>
                <a:lnTo>
                  <a:pt x="105597" y="49910"/>
                </a:lnTo>
                <a:lnTo>
                  <a:pt x="105597" y="48950"/>
                </a:lnTo>
                <a:lnTo>
                  <a:pt x="126720" y="-22082"/>
                </a:lnTo>
                <a:lnTo>
                  <a:pt x="127680" y="-24003"/>
                </a:lnTo>
                <a:lnTo>
                  <a:pt x="127680" y="-29763"/>
                </a:lnTo>
                <a:lnTo>
                  <a:pt x="126720" y="-30723"/>
                </a:lnTo>
                <a:lnTo>
                  <a:pt x="125760" y="-30723"/>
                </a:lnTo>
                <a:lnTo>
                  <a:pt x="124800" y="-31683"/>
                </a:lnTo>
                <a:lnTo>
                  <a:pt x="109438" y="-31683"/>
                </a:lnTo>
                <a:lnTo>
                  <a:pt x="108478" y="-30723"/>
                </a:lnTo>
                <a:lnTo>
                  <a:pt x="107518" y="-30723"/>
                </a:lnTo>
                <a:lnTo>
                  <a:pt x="106558" y="-29763"/>
                </a:lnTo>
                <a:lnTo>
                  <a:pt x="106558" y="-28803"/>
                </a:lnTo>
                <a:lnTo>
                  <a:pt x="105597" y="-27843"/>
                </a:lnTo>
                <a:lnTo>
                  <a:pt x="91196" y="29763"/>
                </a:lnTo>
                <a:lnTo>
                  <a:pt x="91196" y="30723"/>
                </a:lnTo>
                <a:lnTo>
                  <a:pt x="90236" y="29763"/>
                </a:lnTo>
                <a:lnTo>
                  <a:pt x="74874" y="-28803"/>
                </a:lnTo>
                <a:lnTo>
                  <a:pt x="74874" y="-29763"/>
                </a:lnTo>
                <a:lnTo>
                  <a:pt x="73913" y="-29763"/>
                </a:lnTo>
                <a:lnTo>
                  <a:pt x="73913" y="-30723"/>
                </a:lnTo>
                <a:lnTo>
                  <a:pt x="71993" y="-30723"/>
                </a:lnTo>
                <a:lnTo>
                  <a:pt x="71993" y="-31683"/>
                </a:lnTo>
                <a:lnTo>
                  <a:pt x="55671" y="-31683"/>
                </a:lnTo>
                <a:lnTo>
                  <a:pt x="55671" y="-30723"/>
                </a:lnTo>
                <a:lnTo>
                  <a:pt x="53766" y="-30723"/>
                </a:lnTo>
                <a:lnTo>
                  <a:pt x="53766" y="-29763"/>
                </a:lnTo>
                <a:lnTo>
                  <a:pt x="52791" y="-28803"/>
                </a:lnTo>
                <a:lnTo>
                  <a:pt x="52791" y="-27843"/>
                </a:lnTo>
                <a:lnTo>
                  <a:pt x="38404" y="29763"/>
                </a:lnTo>
                <a:lnTo>
                  <a:pt x="38404" y="30723"/>
                </a:lnTo>
                <a:lnTo>
                  <a:pt x="37444" y="29763"/>
                </a:lnTo>
                <a:lnTo>
                  <a:pt x="22082" y="-27843"/>
                </a:lnTo>
                <a:lnTo>
                  <a:pt x="22082" y="-29763"/>
                </a:lnTo>
                <a:lnTo>
                  <a:pt x="21122" y="-29763"/>
                </a:lnTo>
                <a:lnTo>
                  <a:pt x="21122" y="-30723"/>
                </a:lnTo>
                <a:lnTo>
                  <a:pt x="20162" y="-30723"/>
                </a:lnTo>
                <a:lnTo>
                  <a:pt x="19202" y="-31683"/>
                </a:lnTo>
                <a:lnTo>
                  <a:pt x="2880" y="-31683"/>
                </a:lnTo>
                <a:lnTo>
                  <a:pt x="1920" y="-30723"/>
                </a:lnTo>
                <a:lnTo>
                  <a:pt x="0" y="-30723"/>
                </a:lnTo>
                <a:lnTo>
                  <a:pt x="0" y="-24003"/>
                </a:lnTo>
                <a:lnTo>
                  <a:pt x="960" y="-22082"/>
                </a:lnTo>
                <a:lnTo>
                  <a:pt x="21122" y="48950"/>
                </a:lnTo>
                <a:lnTo>
                  <a:pt x="22082" y="49910"/>
                </a:lnTo>
                <a:lnTo>
                  <a:pt x="22082" y="50886"/>
                </a:lnTo>
                <a:lnTo>
                  <a:pt x="23042" y="50886"/>
                </a:lnTo>
                <a:lnTo>
                  <a:pt x="23042" y="51831"/>
                </a:lnTo>
                <a:lnTo>
                  <a:pt x="24002" y="51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8" name="object 438"/>
          <p:cNvSpPr/>
          <p:nvPr/>
        </p:nvSpPr>
        <p:spPr>
          <a:xfrm>
            <a:off x="5030480" y="1890918"/>
            <a:ext cx="78729" cy="123840"/>
          </a:xfrm>
          <a:custGeom>
            <a:avLst/>
            <a:gdLst/>
            <a:ahLst/>
            <a:cxnLst/>
            <a:rect l="l" t="t" r="r" b="b"/>
            <a:pathLst>
              <a:path w="78729" h="123840">
                <a:moveTo>
                  <a:pt x="24002" y="92156"/>
                </a:moveTo>
                <a:lnTo>
                  <a:pt x="23042" y="89275"/>
                </a:lnTo>
                <a:lnTo>
                  <a:pt x="22082" y="85435"/>
                </a:lnTo>
                <a:lnTo>
                  <a:pt x="22082" y="76794"/>
                </a:lnTo>
                <a:lnTo>
                  <a:pt x="23042" y="72953"/>
                </a:lnTo>
                <a:lnTo>
                  <a:pt x="23042" y="70073"/>
                </a:lnTo>
                <a:lnTo>
                  <a:pt x="24002" y="67193"/>
                </a:lnTo>
                <a:lnTo>
                  <a:pt x="24963" y="64312"/>
                </a:lnTo>
                <a:lnTo>
                  <a:pt x="25923" y="62392"/>
                </a:lnTo>
                <a:lnTo>
                  <a:pt x="26883" y="59512"/>
                </a:lnTo>
                <a:lnTo>
                  <a:pt x="28803" y="57591"/>
                </a:lnTo>
                <a:lnTo>
                  <a:pt x="30723" y="56631"/>
                </a:lnTo>
                <a:lnTo>
                  <a:pt x="32644" y="54711"/>
                </a:lnTo>
                <a:lnTo>
                  <a:pt x="41285" y="54711"/>
                </a:lnTo>
                <a:lnTo>
                  <a:pt x="45125" y="55671"/>
                </a:lnTo>
                <a:lnTo>
                  <a:pt x="48006" y="57591"/>
                </a:lnTo>
                <a:lnTo>
                  <a:pt x="50886" y="59512"/>
                </a:lnTo>
                <a:lnTo>
                  <a:pt x="53766" y="62392"/>
                </a:lnTo>
                <a:lnTo>
                  <a:pt x="56647" y="67193"/>
                </a:lnTo>
                <a:lnTo>
                  <a:pt x="56647" y="93116"/>
                </a:lnTo>
                <a:lnTo>
                  <a:pt x="54726" y="95036"/>
                </a:lnTo>
                <a:lnTo>
                  <a:pt x="52806" y="96956"/>
                </a:lnTo>
                <a:lnTo>
                  <a:pt x="51846" y="98877"/>
                </a:lnTo>
                <a:lnTo>
                  <a:pt x="49926" y="100797"/>
                </a:lnTo>
                <a:lnTo>
                  <a:pt x="48006" y="101757"/>
                </a:lnTo>
                <a:lnTo>
                  <a:pt x="47045" y="102717"/>
                </a:lnTo>
                <a:lnTo>
                  <a:pt x="45125" y="103677"/>
                </a:lnTo>
                <a:lnTo>
                  <a:pt x="44165" y="104637"/>
                </a:lnTo>
                <a:lnTo>
                  <a:pt x="42245" y="104637"/>
                </a:lnTo>
                <a:lnTo>
                  <a:pt x="41285" y="105597"/>
                </a:lnTo>
                <a:lnTo>
                  <a:pt x="38404" y="105597"/>
                </a:lnTo>
                <a:lnTo>
                  <a:pt x="38404" y="123840"/>
                </a:lnTo>
                <a:lnTo>
                  <a:pt x="43205" y="122864"/>
                </a:lnTo>
                <a:lnTo>
                  <a:pt x="47045" y="120944"/>
                </a:lnTo>
                <a:lnTo>
                  <a:pt x="51846" y="118064"/>
                </a:lnTo>
                <a:lnTo>
                  <a:pt x="55686" y="115183"/>
                </a:lnTo>
                <a:lnTo>
                  <a:pt x="60487" y="110398"/>
                </a:lnTo>
                <a:lnTo>
                  <a:pt x="60487" y="120944"/>
                </a:lnTo>
                <a:lnTo>
                  <a:pt x="61447" y="121904"/>
                </a:lnTo>
                <a:lnTo>
                  <a:pt x="62407" y="121904"/>
                </a:lnTo>
                <a:lnTo>
                  <a:pt x="63367" y="122864"/>
                </a:lnTo>
                <a:lnTo>
                  <a:pt x="73913" y="122864"/>
                </a:lnTo>
                <a:lnTo>
                  <a:pt x="74889" y="121904"/>
                </a:lnTo>
                <a:lnTo>
                  <a:pt x="77754" y="121904"/>
                </a:lnTo>
                <a:lnTo>
                  <a:pt x="77754" y="120944"/>
                </a:lnTo>
                <a:lnTo>
                  <a:pt x="78729" y="120944"/>
                </a:lnTo>
                <a:lnTo>
                  <a:pt x="78729" y="1920"/>
                </a:lnTo>
                <a:lnTo>
                  <a:pt x="77754" y="1920"/>
                </a:lnTo>
                <a:lnTo>
                  <a:pt x="77754" y="960"/>
                </a:lnTo>
                <a:lnTo>
                  <a:pt x="75849" y="960"/>
                </a:lnTo>
                <a:lnTo>
                  <a:pt x="74889" y="0"/>
                </a:lnTo>
                <a:lnTo>
                  <a:pt x="61447" y="0"/>
                </a:lnTo>
                <a:lnTo>
                  <a:pt x="59527" y="960"/>
                </a:lnTo>
                <a:lnTo>
                  <a:pt x="57607" y="960"/>
                </a:lnTo>
                <a:lnTo>
                  <a:pt x="57607" y="1920"/>
                </a:lnTo>
                <a:lnTo>
                  <a:pt x="56647" y="2880"/>
                </a:lnTo>
                <a:lnTo>
                  <a:pt x="56647" y="46070"/>
                </a:lnTo>
                <a:lnTo>
                  <a:pt x="52806" y="42230"/>
                </a:lnTo>
                <a:lnTo>
                  <a:pt x="49926" y="40309"/>
                </a:lnTo>
                <a:lnTo>
                  <a:pt x="46085" y="38389"/>
                </a:lnTo>
                <a:lnTo>
                  <a:pt x="42245" y="36484"/>
                </a:lnTo>
                <a:lnTo>
                  <a:pt x="38404" y="35509"/>
                </a:lnTo>
                <a:lnTo>
                  <a:pt x="28803" y="35509"/>
                </a:lnTo>
                <a:lnTo>
                  <a:pt x="23042" y="36484"/>
                </a:lnTo>
                <a:lnTo>
                  <a:pt x="19202" y="38389"/>
                </a:lnTo>
                <a:lnTo>
                  <a:pt x="15361" y="41269"/>
                </a:lnTo>
                <a:lnTo>
                  <a:pt x="11521" y="44150"/>
                </a:lnTo>
                <a:lnTo>
                  <a:pt x="8641" y="47990"/>
                </a:lnTo>
                <a:lnTo>
                  <a:pt x="5760" y="51831"/>
                </a:lnTo>
                <a:lnTo>
                  <a:pt x="3840" y="56631"/>
                </a:lnTo>
                <a:lnTo>
                  <a:pt x="1920" y="62392"/>
                </a:lnTo>
                <a:lnTo>
                  <a:pt x="0" y="68153"/>
                </a:lnTo>
                <a:lnTo>
                  <a:pt x="0" y="92156"/>
                </a:lnTo>
                <a:lnTo>
                  <a:pt x="1920" y="97917"/>
                </a:lnTo>
                <a:lnTo>
                  <a:pt x="2880" y="102717"/>
                </a:lnTo>
                <a:lnTo>
                  <a:pt x="4800" y="107502"/>
                </a:lnTo>
                <a:lnTo>
                  <a:pt x="6720" y="111343"/>
                </a:lnTo>
                <a:lnTo>
                  <a:pt x="9601" y="115183"/>
                </a:lnTo>
                <a:lnTo>
                  <a:pt x="13441" y="118064"/>
                </a:lnTo>
                <a:lnTo>
                  <a:pt x="17282" y="120944"/>
                </a:lnTo>
                <a:lnTo>
                  <a:pt x="21122" y="122864"/>
                </a:lnTo>
                <a:lnTo>
                  <a:pt x="26883" y="123840"/>
                </a:lnTo>
                <a:lnTo>
                  <a:pt x="25923" y="97917"/>
                </a:lnTo>
                <a:lnTo>
                  <a:pt x="24002" y="95036"/>
                </a:lnTo>
                <a:lnTo>
                  <a:pt x="24002" y="9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9" name="object 439"/>
          <p:cNvSpPr/>
          <p:nvPr/>
        </p:nvSpPr>
        <p:spPr>
          <a:xfrm>
            <a:off x="5056403" y="1988835"/>
            <a:ext cx="12481" cy="25923"/>
          </a:xfrm>
          <a:custGeom>
            <a:avLst/>
            <a:gdLst/>
            <a:ahLst/>
            <a:cxnLst/>
            <a:rect l="l" t="t" r="r" b="b"/>
            <a:pathLst>
              <a:path w="12481" h="25923">
                <a:moveTo>
                  <a:pt x="12481" y="7680"/>
                </a:moveTo>
                <a:lnTo>
                  <a:pt x="8641" y="7680"/>
                </a:lnTo>
                <a:lnTo>
                  <a:pt x="6720" y="6720"/>
                </a:lnTo>
                <a:lnTo>
                  <a:pt x="4800" y="5760"/>
                </a:lnTo>
                <a:lnTo>
                  <a:pt x="2880" y="3840"/>
                </a:lnTo>
                <a:lnTo>
                  <a:pt x="960" y="1920"/>
                </a:lnTo>
                <a:lnTo>
                  <a:pt x="0" y="0"/>
                </a:lnTo>
                <a:lnTo>
                  <a:pt x="960" y="25923"/>
                </a:lnTo>
                <a:lnTo>
                  <a:pt x="12481" y="25923"/>
                </a:lnTo>
                <a:lnTo>
                  <a:pt x="12481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0" name="object 440"/>
          <p:cNvSpPr/>
          <p:nvPr/>
        </p:nvSpPr>
        <p:spPr>
          <a:xfrm>
            <a:off x="5149519" y="1926427"/>
            <a:ext cx="54726" cy="49926"/>
          </a:xfrm>
          <a:custGeom>
            <a:avLst/>
            <a:gdLst/>
            <a:ahLst/>
            <a:cxnLst/>
            <a:rect l="l" t="t" r="r" b="b"/>
            <a:pathLst>
              <a:path w="54726" h="49926">
                <a:moveTo>
                  <a:pt x="11521" y="0"/>
                </a:moveTo>
                <a:lnTo>
                  <a:pt x="5760" y="975"/>
                </a:lnTo>
                <a:lnTo>
                  <a:pt x="960" y="2880"/>
                </a:lnTo>
                <a:lnTo>
                  <a:pt x="1920" y="25923"/>
                </a:lnTo>
                <a:lnTo>
                  <a:pt x="2880" y="23042"/>
                </a:lnTo>
                <a:lnTo>
                  <a:pt x="4800" y="22082"/>
                </a:lnTo>
                <a:lnTo>
                  <a:pt x="5760" y="20162"/>
                </a:lnTo>
                <a:lnTo>
                  <a:pt x="7680" y="18242"/>
                </a:lnTo>
                <a:lnTo>
                  <a:pt x="9601" y="17282"/>
                </a:lnTo>
                <a:lnTo>
                  <a:pt x="11521" y="16322"/>
                </a:lnTo>
                <a:lnTo>
                  <a:pt x="14401" y="15361"/>
                </a:lnTo>
                <a:lnTo>
                  <a:pt x="23042" y="15361"/>
                </a:lnTo>
                <a:lnTo>
                  <a:pt x="26883" y="17282"/>
                </a:lnTo>
                <a:lnTo>
                  <a:pt x="29763" y="21122"/>
                </a:lnTo>
                <a:lnTo>
                  <a:pt x="32644" y="24963"/>
                </a:lnTo>
                <a:lnTo>
                  <a:pt x="33604" y="29763"/>
                </a:lnTo>
                <a:lnTo>
                  <a:pt x="33604" y="35524"/>
                </a:lnTo>
                <a:lnTo>
                  <a:pt x="0" y="35524"/>
                </a:lnTo>
                <a:lnTo>
                  <a:pt x="0" y="49926"/>
                </a:lnTo>
                <a:lnTo>
                  <a:pt x="49926" y="49926"/>
                </a:lnTo>
                <a:lnTo>
                  <a:pt x="51831" y="48966"/>
                </a:lnTo>
                <a:lnTo>
                  <a:pt x="52791" y="48005"/>
                </a:lnTo>
                <a:lnTo>
                  <a:pt x="53766" y="47045"/>
                </a:lnTo>
                <a:lnTo>
                  <a:pt x="54726" y="45125"/>
                </a:lnTo>
                <a:lnTo>
                  <a:pt x="54726" y="32644"/>
                </a:lnTo>
                <a:lnTo>
                  <a:pt x="53766" y="27843"/>
                </a:lnTo>
                <a:lnTo>
                  <a:pt x="52791" y="23042"/>
                </a:lnTo>
                <a:lnTo>
                  <a:pt x="50886" y="18242"/>
                </a:lnTo>
                <a:lnTo>
                  <a:pt x="48950" y="14401"/>
                </a:lnTo>
                <a:lnTo>
                  <a:pt x="46085" y="11521"/>
                </a:lnTo>
                <a:lnTo>
                  <a:pt x="43205" y="7680"/>
                </a:lnTo>
                <a:lnTo>
                  <a:pt x="39364" y="4800"/>
                </a:lnTo>
                <a:lnTo>
                  <a:pt x="34564" y="2880"/>
                </a:lnTo>
                <a:lnTo>
                  <a:pt x="29763" y="975"/>
                </a:lnTo>
                <a:lnTo>
                  <a:pt x="24002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1" name="object 441"/>
          <p:cNvSpPr/>
          <p:nvPr/>
        </p:nvSpPr>
        <p:spPr>
          <a:xfrm>
            <a:off x="5127437" y="1929307"/>
            <a:ext cx="72969" cy="85450"/>
          </a:xfrm>
          <a:custGeom>
            <a:avLst/>
            <a:gdLst/>
            <a:ahLst/>
            <a:cxnLst/>
            <a:rect l="l" t="t" r="r" b="b"/>
            <a:pathLst>
              <a:path w="72969" h="85450">
                <a:moveTo>
                  <a:pt x="23042" y="0"/>
                </a:moveTo>
                <a:lnTo>
                  <a:pt x="18242" y="2880"/>
                </a:lnTo>
                <a:lnTo>
                  <a:pt x="13441" y="5760"/>
                </a:lnTo>
                <a:lnTo>
                  <a:pt x="10561" y="9601"/>
                </a:lnTo>
                <a:lnTo>
                  <a:pt x="6720" y="13441"/>
                </a:lnTo>
                <a:lnTo>
                  <a:pt x="3840" y="18242"/>
                </a:lnTo>
                <a:lnTo>
                  <a:pt x="1920" y="24002"/>
                </a:lnTo>
                <a:lnTo>
                  <a:pt x="0" y="28803"/>
                </a:lnTo>
                <a:lnTo>
                  <a:pt x="0" y="55686"/>
                </a:lnTo>
                <a:lnTo>
                  <a:pt x="1920" y="61447"/>
                </a:lnTo>
                <a:lnTo>
                  <a:pt x="3840" y="67208"/>
                </a:lnTo>
                <a:lnTo>
                  <a:pt x="6720" y="72008"/>
                </a:lnTo>
                <a:lnTo>
                  <a:pt x="10561" y="74889"/>
                </a:lnTo>
                <a:lnTo>
                  <a:pt x="13441" y="78729"/>
                </a:lnTo>
                <a:lnTo>
                  <a:pt x="18242" y="81610"/>
                </a:lnTo>
                <a:lnTo>
                  <a:pt x="23042" y="83515"/>
                </a:lnTo>
                <a:lnTo>
                  <a:pt x="28803" y="84475"/>
                </a:lnTo>
                <a:lnTo>
                  <a:pt x="34564" y="85450"/>
                </a:lnTo>
                <a:lnTo>
                  <a:pt x="52806" y="85450"/>
                </a:lnTo>
                <a:lnTo>
                  <a:pt x="55686" y="84475"/>
                </a:lnTo>
                <a:lnTo>
                  <a:pt x="58567" y="83515"/>
                </a:lnTo>
                <a:lnTo>
                  <a:pt x="61447" y="83515"/>
                </a:lnTo>
                <a:lnTo>
                  <a:pt x="64328" y="82555"/>
                </a:lnTo>
                <a:lnTo>
                  <a:pt x="66248" y="81610"/>
                </a:lnTo>
                <a:lnTo>
                  <a:pt x="68168" y="81610"/>
                </a:lnTo>
                <a:lnTo>
                  <a:pt x="70088" y="80634"/>
                </a:lnTo>
                <a:lnTo>
                  <a:pt x="71033" y="79674"/>
                </a:lnTo>
                <a:lnTo>
                  <a:pt x="72009" y="78729"/>
                </a:lnTo>
                <a:lnTo>
                  <a:pt x="72969" y="77769"/>
                </a:lnTo>
                <a:lnTo>
                  <a:pt x="72969" y="65288"/>
                </a:lnTo>
                <a:lnTo>
                  <a:pt x="72009" y="64328"/>
                </a:lnTo>
                <a:lnTo>
                  <a:pt x="71033" y="63367"/>
                </a:lnTo>
                <a:lnTo>
                  <a:pt x="69128" y="63367"/>
                </a:lnTo>
                <a:lnTo>
                  <a:pt x="68168" y="64328"/>
                </a:lnTo>
                <a:lnTo>
                  <a:pt x="67193" y="64328"/>
                </a:lnTo>
                <a:lnTo>
                  <a:pt x="65288" y="65288"/>
                </a:lnTo>
                <a:lnTo>
                  <a:pt x="63367" y="65288"/>
                </a:lnTo>
                <a:lnTo>
                  <a:pt x="61447" y="66248"/>
                </a:lnTo>
                <a:lnTo>
                  <a:pt x="59527" y="67208"/>
                </a:lnTo>
                <a:lnTo>
                  <a:pt x="56647" y="68168"/>
                </a:lnTo>
                <a:lnTo>
                  <a:pt x="53766" y="68168"/>
                </a:lnTo>
                <a:lnTo>
                  <a:pt x="50886" y="69113"/>
                </a:lnTo>
                <a:lnTo>
                  <a:pt x="39364" y="69113"/>
                </a:lnTo>
                <a:lnTo>
                  <a:pt x="36484" y="68168"/>
                </a:lnTo>
                <a:lnTo>
                  <a:pt x="33604" y="67208"/>
                </a:lnTo>
                <a:lnTo>
                  <a:pt x="30723" y="66248"/>
                </a:lnTo>
                <a:lnTo>
                  <a:pt x="28803" y="65288"/>
                </a:lnTo>
                <a:lnTo>
                  <a:pt x="26883" y="63367"/>
                </a:lnTo>
                <a:lnTo>
                  <a:pt x="24963" y="61447"/>
                </a:lnTo>
                <a:lnTo>
                  <a:pt x="24003" y="58567"/>
                </a:lnTo>
                <a:lnTo>
                  <a:pt x="23042" y="56647"/>
                </a:lnTo>
                <a:lnTo>
                  <a:pt x="22082" y="53766"/>
                </a:lnTo>
                <a:lnTo>
                  <a:pt x="22082" y="29763"/>
                </a:lnTo>
                <a:lnTo>
                  <a:pt x="23042" y="27843"/>
                </a:lnTo>
                <a:lnTo>
                  <a:pt x="23042" y="24963"/>
                </a:lnTo>
                <a:lnTo>
                  <a:pt x="24003" y="23042"/>
                </a:lnTo>
                <a:lnTo>
                  <a:pt x="230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2" name="object 442"/>
          <p:cNvSpPr/>
          <p:nvPr/>
        </p:nvSpPr>
        <p:spPr>
          <a:xfrm>
            <a:off x="5217673" y="1926427"/>
            <a:ext cx="64328" cy="88331"/>
          </a:xfrm>
          <a:custGeom>
            <a:avLst/>
            <a:gdLst/>
            <a:ahLst/>
            <a:cxnLst/>
            <a:rect l="l" t="t" r="r" b="b"/>
            <a:pathLst>
              <a:path w="64328" h="88331">
                <a:moveTo>
                  <a:pt x="63367" y="9601"/>
                </a:moveTo>
                <a:lnTo>
                  <a:pt x="62407" y="8641"/>
                </a:lnTo>
                <a:lnTo>
                  <a:pt x="62407" y="7680"/>
                </a:lnTo>
                <a:lnTo>
                  <a:pt x="61447" y="6720"/>
                </a:lnTo>
                <a:lnTo>
                  <a:pt x="60487" y="6720"/>
                </a:lnTo>
                <a:lnTo>
                  <a:pt x="59527" y="5760"/>
                </a:lnTo>
                <a:lnTo>
                  <a:pt x="58567" y="4800"/>
                </a:lnTo>
                <a:lnTo>
                  <a:pt x="56647" y="3840"/>
                </a:lnTo>
                <a:lnTo>
                  <a:pt x="54726" y="2880"/>
                </a:lnTo>
                <a:lnTo>
                  <a:pt x="52806" y="2880"/>
                </a:lnTo>
                <a:lnTo>
                  <a:pt x="50886" y="1920"/>
                </a:lnTo>
                <a:lnTo>
                  <a:pt x="48966" y="975"/>
                </a:lnTo>
                <a:lnTo>
                  <a:pt x="46085" y="975"/>
                </a:lnTo>
                <a:lnTo>
                  <a:pt x="44165" y="0"/>
                </a:lnTo>
                <a:lnTo>
                  <a:pt x="33604" y="0"/>
                </a:lnTo>
                <a:lnTo>
                  <a:pt x="28803" y="975"/>
                </a:lnTo>
                <a:lnTo>
                  <a:pt x="24002" y="2880"/>
                </a:lnTo>
                <a:lnTo>
                  <a:pt x="19202" y="4800"/>
                </a:lnTo>
                <a:lnTo>
                  <a:pt x="14401" y="7680"/>
                </a:lnTo>
                <a:lnTo>
                  <a:pt x="11521" y="11521"/>
                </a:lnTo>
                <a:lnTo>
                  <a:pt x="7680" y="15361"/>
                </a:lnTo>
                <a:lnTo>
                  <a:pt x="4800" y="20162"/>
                </a:lnTo>
                <a:lnTo>
                  <a:pt x="2880" y="25923"/>
                </a:lnTo>
                <a:lnTo>
                  <a:pt x="960" y="31683"/>
                </a:lnTo>
                <a:lnTo>
                  <a:pt x="0" y="38404"/>
                </a:lnTo>
                <a:lnTo>
                  <a:pt x="0" y="52806"/>
                </a:lnTo>
                <a:lnTo>
                  <a:pt x="960" y="58567"/>
                </a:lnTo>
                <a:lnTo>
                  <a:pt x="1920" y="64328"/>
                </a:lnTo>
                <a:lnTo>
                  <a:pt x="3840" y="69128"/>
                </a:lnTo>
                <a:lnTo>
                  <a:pt x="6720" y="73929"/>
                </a:lnTo>
                <a:lnTo>
                  <a:pt x="9601" y="77769"/>
                </a:lnTo>
                <a:lnTo>
                  <a:pt x="12481" y="81610"/>
                </a:lnTo>
                <a:lnTo>
                  <a:pt x="16322" y="83515"/>
                </a:lnTo>
                <a:lnTo>
                  <a:pt x="21122" y="85435"/>
                </a:lnTo>
                <a:lnTo>
                  <a:pt x="25923" y="87355"/>
                </a:lnTo>
                <a:lnTo>
                  <a:pt x="31683" y="88331"/>
                </a:lnTo>
                <a:lnTo>
                  <a:pt x="45125" y="88331"/>
                </a:lnTo>
                <a:lnTo>
                  <a:pt x="48006" y="87355"/>
                </a:lnTo>
                <a:lnTo>
                  <a:pt x="49926" y="86395"/>
                </a:lnTo>
                <a:lnTo>
                  <a:pt x="52806" y="86395"/>
                </a:lnTo>
                <a:lnTo>
                  <a:pt x="54726" y="85435"/>
                </a:lnTo>
                <a:lnTo>
                  <a:pt x="56647" y="84490"/>
                </a:lnTo>
                <a:lnTo>
                  <a:pt x="58567" y="83515"/>
                </a:lnTo>
                <a:lnTo>
                  <a:pt x="60487" y="82555"/>
                </a:lnTo>
                <a:lnTo>
                  <a:pt x="61447" y="81610"/>
                </a:lnTo>
                <a:lnTo>
                  <a:pt x="61447" y="80650"/>
                </a:lnTo>
                <a:lnTo>
                  <a:pt x="62407" y="80650"/>
                </a:lnTo>
                <a:lnTo>
                  <a:pt x="63367" y="79674"/>
                </a:lnTo>
                <a:lnTo>
                  <a:pt x="63367" y="77769"/>
                </a:lnTo>
                <a:lnTo>
                  <a:pt x="64328" y="76809"/>
                </a:lnTo>
                <a:lnTo>
                  <a:pt x="64328" y="65288"/>
                </a:lnTo>
                <a:lnTo>
                  <a:pt x="63367" y="64328"/>
                </a:lnTo>
                <a:lnTo>
                  <a:pt x="63367" y="62407"/>
                </a:lnTo>
                <a:lnTo>
                  <a:pt x="62407" y="61447"/>
                </a:lnTo>
                <a:lnTo>
                  <a:pt x="59527" y="61447"/>
                </a:lnTo>
                <a:lnTo>
                  <a:pt x="58567" y="62407"/>
                </a:lnTo>
                <a:lnTo>
                  <a:pt x="57607" y="63367"/>
                </a:lnTo>
                <a:lnTo>
                  <a:pt x="55686" y="64328"/>
                </a:lnTo>
                <a:lnTo>
                  <a:pt x="54726" y="65288"/>
                </a:lnTo>
                <a:lnTo>
                  <a:pt x="52806" y="67208"/>
                </a:lnTo>
                <a:lnTo>
                  <a:pt x="50886" y="68168"/>
                </a:lnTo>
                <a:lnTo>
                  <a:pt x="48966" y="69128"/>
                </a:lnTo>
                <a:lnTo>
                  <a:pt x="46085" y="70088"/>
                </a:lnTo>
                <a:lnTo>
                  <a:pt x="37444" y="70088"/>
                </a:lnTo>
                <a:lnTo>
                  <a:pt x="35524" y="69128"/>
                </a:lnTo>
                <a:lnTo>
                  <a:pt x="32644" y="68168"/>
                </a:lnTo>
                <a:lnTo>
                  <a:pt x="30723" y="67208"/>
                </a:lnTo>
                <a:lnTo>
                  <a:pt x="28803" y="65288"/>
                </a:lnTo>
                <a:lnTo>
                  <a:pt x="26883" y="63367"/>
                </a:lnTo>
                <a:lnTo>
                  <a:pt x="25923" y="61447"/>
                </a:lnTo>
                <a:lnTo>
                  <a:pt x="24963" y="58567"/>
                </a:lnTo>
                <a:lnTo>
                  <a:pt x="24002" y="55686"/>
                </a:lnTo>
                <a:lnTo>
                  <a:pt x="23042" y="51846"/>
                </a:lnTo>
                <a:lnTo>
                  <a:pt x="23042" y="35524"/>
                </a:lnTo>
                <a:lnTo>
                  <a:pt x="24002" y="28803"/>
                </a:lnTo>
                <a:lnTo>
                  <a:pt x="26883" y="24963"/>
                </a:lnTo>
                <a:lnTo>
                  <a:pt x="30723" y="20162"/>
                </a:lnTo>
                <a:lnTo>
                  <a:pt x="34564" y="18242"/>
                </a:lnTo>
                <a:lnTo>
                  <a:pt x="46085" y="18242"/>
                </a:lnTo>
                <a:lnTo>
                  <a:pt x="48006" y="19202"/>
                </a:lnTo>
                <a:lnTo>
                  <a:pt x="49926" y="20162"/>
                </a:lnTo>
                <a:lnTo>
                  <a:pt x="51846" y="21122"/>
                </a:lnTo>
                <a:lnTo>
                  <a:pt x="53766" y="22082"/>
                </a:lnTo>
                <a:lnTo>
                  <a:pt x="54726" y="23042"/>
                </a:lnTo>
                <a:lnTo>
                  <a:pt x="56647" y="24002"/>
                </a:lnTo>
                <a:lnTo>
                  <a:pt x="57607" y="24963"/>
                </a:lnTo>
                <a:lnTo>
                  <a:pt x="58567" y="25923"/>
                </a:lnTo>
                <a:lnTo>
                  <a:pt x="61447" y="25923"/>
                </a:lnTo>
                <a:lnTo>
                  <a:pt x="62407" y="24963"/>
                </a:lnTo>
                <a:lnTo>
                  <a:pt x="63367" y="24002"/>
                </a:lnTo>
                <a:lnTo>
                  <a:pt x="63367" y="23042"/>
                </a:lnTo>
                <a:lnTo>
                  <a:pt x="64328" y="20162"/>
                </a:lnTo>
                <a:lnTo>
                  <a:pt x="64328" y="15361"/>
                </a:lnTo>
                <a:lnTo>
                  <a:pt x="63367" y="14401"/>
                </a:lnTo>
                <a:lnTo>
                  <a:pt x="63367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3" name="object 443"/>
          <p:cNvSpPr/>
          <p:nvPr/>
        </p:nvSpPr>
        <p:spPr>
          <a:xfrm>
            <a:off x="5298323" y="1890918"/>
            <a:ext cx="22067" cy="122864"/>
          </a:xfrm>
          <a:custGeom>
            <a:avLst/>
            <a:gdLst/>
            <a:ahLst/>
            <a:cxnLst/>
            <a:rect l="l" t="t" r="r" b="b"/>
            <a:pathLst>
              <a:path w="22067" h="122864">
                <a:moveTo>
                  <a:pt x="0" y="960"/>
                </a:moveTo>
                <a:lnTo>
                  <a:pt x="0" y="120944"/>
                </a:lnTo>
                <a:lnTo>
                  <a:pt x="944" y="121904"/>
                </a:lnTo>
                <a:lnTo>
                  <a:pt x="3840" y="121904"/>
                </a:lnTo>
                <a:lnTo>
                  <a:pt x="5745" y="122864"/>
                </a:lnTo>
                <a:lnTo>
                  <a:pt x="16306" y="122864"/>
                </a:lnTo>
                <a:lnTo>
                  <a:pt x="17266" y="121904"/>
                </a:lnTo>
                <a:lnTo>
                  <a:pt x="20147" y="121904"/>
                </a:lnTo>
                <a:lnTo>
                  <a:pt x="21107" y="120944"/>
                </a:lnTo>
                <a:lnTo>
                  <a:pt x="21107" y="119999"/>
                </a:lnTo>
                <a:lnTo>
                  <a:pt x="22067" y="119999"/>
                </a:lnTo>
                <a:lnTo>
                  <a:pt x="22067" y="2880"/>
                </a:lnTo>
                <a:lnTo>
                  <a:pt x="21107" y="1920"/>
                </a:lnTo>
                <a:lnTo>
                  <a:pt x="21107" y="960"/>
                </a:lnTo>
                <a:lnTo>
                  <a:pt x="19187" y="960"/>
                </a:lnTo>
                <a:lnTo>
                  <a:pt x="18227" y="0"/>
                </a:lnTo>
                <a:lnTo>
                  <a:pt x="2880" y="0"/>
                </a:lnTo>
                <a:lnTo>
                  <a:pt x="1904" y="96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4" name="object 444"/>
          <p:cNvSpPr/>
          <p:nvPr/>
        </p:nvSpPr>
        <p:spPr>
          <a:xfrm>
            <a:off x="5340553" y="1893798"/>
            <a:ext cx="25923" cy="23042"/>
          </a:xfrm>
          <a:custGeom>
            <a:avLst/>
            <a:gdLst/>
            <a:ahLst/>
            <a:cxnLst/>
            <a:rect l="l" t="t" r="r" b="b"/>
            <a:pathLst>
              <a:path w="25923" h="23042">
                <a:moveTo>
                  <a:pt x="25923" y="11521"/>
                </a:moveTo>
                <a:lnTo>
                  <a:pt x="25923" y="6705"/>
                </a:lnTo>
                <a:lnTo>
                  <a:pt x="24963" y="3840"/>
                </a:lnTo>
                <a:lnTo>
                  <a:pt x="23042" y="1920"/>
                </a:lnTo>
                <a:lnTo>
                  <a:pt x="21122" y="960"/>
                </a:lnTo>
                <a:lnTo>
                  <a:pt x="18242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384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lnTo>
                  <a:pt x="2880" y="20147"/>
                </a:lnTo>
                <a:lnTo>
                  <a:pt x="4800" y="22067"/>
                </a:lnTo>
                <a:lnTo>
                  <a:pt x="7680" y="23042"/>
                </a:lnTo>
                <a:lnTo>
                  <a:pt x="17282" y="23042"/>
                </a:lnTo>
                <a:lnTo>
                  <a:pt x="21122" y="22067"/>
                </a:lnTo>
                <a:lnTo>
                  <a:pt x="23042" y="20147"/>
                </a:lnTo>
                <a:lnTo>
                  <a:pt x="24963" y="18227"/>
                </a:lnTo>
                <a:lnTo>
                  <a:pt x="25923" y="15361"/>
                </a:lnTo>
                <a:lnTo>
                  <a:pt x="2592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5" name="object 445"/>
          <p:cNvSpPr/>
          <p:nvPr/>
        </p:nvSpPr>
        <p:spPr>
          <a:xfrm>
            <a:off x="5342473" y="1928347"/>
            <a:ext cx="22082" cy="85435"/>
          </a:xfrm>
          <a:custGeom>
            <a:avLst/>
            <a:gdLst/>
            <a:ahLst/>
            <a:cxnLst/>
            <a:rect l="l" t="t" r="r" b="b"/>
            <a:pathLst>
              <a:path w="22082" h="85435">
                <a:moveTo>
                  <a:pt x="20162" y="84475"/>
                </a:moveTo>
                <a:lnTo>
                  <a:pt x="21122" y="83515"/>
                </a:lnTo>
                <a:lnTo>
                  <a:pt x="22082" y="82570"/>
                </a:lnTo>
                <a:lnTo>
                  <a:pt x="22082" y="1920"/>
                </a:lnTo>
                <a:lnTo>
                  <a:pt x="21122" y="1920"/>
                </a:lnTo>
                <a:lnTo>
                  <a:pt x="21122" y="960"/>
                </a:lnTo>
                <a:lnTo>
                  <a:pt x="19202" y="960"/>
                </a:lnTo>
                <a:lnTo>
                  <a:pt x="19202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83515"/>
                </a:lnTo>
                <a:lnTo>
                  <a:pt x="960" y="83515"/>
                </a:lnTo>
                <a:lnTo>
                  <a:pt x="960" y="84475"/>
                </a:lnTo>
                <a:lnTo>
                  <a:pt x="3840" y="84475"/>
                </a:lnTo>
                <a:lnTo>
                  <a:pt x="5760" y="85435"/>
                </a:lnTo>
                <a:lnTo>
                  <a:pt x="16322" y="85435"/>
                </a:lnTo>
                <a:lnTo>
                  <a:pt x="17282" y="84475"/>
                </a:lnTo>
                <a:lnTo>
                  <a:pt x="20162" y="844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6" name="object 446"/>
          <p:cNvSpPr/>
          <p:nvPr/>
        </p:nvSpPr>
        <p:spPr>
          <a:xfrm>
            <a:off x="5386638" y="1926427"/>
            <a:ext cx="74874" cy="87355"/>
          </a:xfrm>
          <a:custGeom>
            <a:avLst/>
            <a:gdLst/>
            <a:ahLst/>
            <a:cxnLst/>
            <a:rect l="l" t="t" r="r" b="b"/>
            <a:pathLst>
              <a:path w="74874" h="87355">
                <a:moveTo>
                  <a:pt x="28788" y="24963"/>
                </a:moveTo>
                <a:lnTo>
                  <a:pt x="31668" y="22082"/>
                </a:lnTo>
                <a:lnTo>
                  <a:pt x="34549" y="20162"/>
                </a:lnTo>
                <a:lnTo>
                  <a:pt x="37429" y="19202"/>
                </a:lnTo>
                <a:lnTo>
                  <a:pt x="42230" y="19202"/>
                </a:lnTo>
                <a:lnTo>
                  <a:pt x="44150" y="20162"/>
                </a:lnTo>
                <a:lnTo>
                  <a:pt x="46070" y="21122"/>
                </a:lnTo>
                <a:lnTo>
                  <a:pt x="47030" y="22082"/>
                </a:lnTo>
                <a:lnTo>
                  <a:pt x="48950" y="23042"/>
                </a:lnTo>
                <a:lnTo>
                  <a:pt x="49911" y="24002"/>
                </a:lnTo>
                <a:lnTo>
                  <a:pt x="50871" y="25923"/>
                </a:lnTo>
                <a:lnTo>
                  <a:pt x="51831" y="27843"/>
                </a:lnTo>
                <a:lnTo>
                  <a:pt x="51831" y="29763"/>
                </a:lnTo>
                <a:lnTo>
                  <a:pt x="52791" y="31683"/>
                </a:lnTo>
                <a:lnTo>
                  <a:pt x="52791" y="84490"/>
                </a:lnTo>
                <a:lnTo>
                  <a:pt x="53751" y="85435"/>
                </a:lnTo>
                <a:lnTo>
                  <a:pt x="54711" y="86395"/>
                </a:lnTo>
                <a:lnTo>
                  <a:pt x="57591" y="86395"/>
                </a:lnTo>
                <a:lnTo>
                  <a:pt x="58552" y="87355"/>
                </a:lnTo>
                <a:lnTo>
                  <a:pt x="69113" y="87355"/>
                </a:lnTo>
                <a:lnTo>
                  <a:pt x="71033" y="86395"/>
                </a:lnTo>
                <a:lnTo>
                  <a:pt x="73913" y="86395"/>
                </a:lnTo>
                <a:lnTo>
                  <a:pt x="73913" y="85435"/>
                </a:lnTo>
                <a:lnTo>
                  <a:pt x="74874" y="85435"/>
                </a:lnTo>
                <a:lnTo>
                  <a:pt x="74874" y="24963"/>
                </a:lnTo>
                <a:lnTo>
                  <a:pt x="73913" y="20162"/>
                </a:lnTo>
                <a:lnTo>
                  <a:pt x="72953" y="16322"/>
                </a:lnTo>
                <a:lnTo>
                  <a:pt x="71033" y="13441"/>
                </a:lnTo>
                <a:lnTo>
                  <a:pt x="69113" y="9601"/>
                </a:lnTo>
                <a:lnTo>
                  <a:pt x="66233" y="6720"/>
                </a:lnTo>
                <a:lnTo>
                  <a:pt x="63352" y="4800"/>
                </a:lnTo>
                <a:lnTo>
                  <a:pt x="59512" y="2880"/>
                </a:lnTo>
                <a:lnTo>
                  <a:pt x="55671" y="975"/>
                </a:lnTo>
                <a:lnTo>
                  <a:pt x="51831" y="0"/>
                </a:lnTo>
                <a:lnTo>
                  <a:pt x="41269" y="0"/>
                </a:lnTo>
                <a:lnTo>
                  <a:pt x="36469" y="975"/>
                </a:lnTo>
                <a:lnTo>
                  <a:pt x="32628" y="3840"/>
                </a:lnTo>
                <a:lnTo>
                  <a:pt x="27828" y="5760"/>
                </a:lnTo>
                <a:lnTo>
                  <a:pt x="23027" y="9601"/>
                </a:lnTo>
                <a:lnTo>
                  <a:pt x="19187" y="14401"/>
                </a:lnTo>
                <a:lnTo>
                  <a:pt x="19187" y="3840"/>
                </a:lnTo>
                <a:lnTo>
                  <a:pt x="18227" y="3840"/>
                </a:lnTo>
                <a:lnTo>
                  <a:pt x="18227" y="2880"/>
                </a:lnTo>
                <a:lnTo>
                  <a:pt x="17282" y="2880"/>
                </a:lnTo>
                <a:lnTo>
                  <a:pt x="16322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0" y="3840"/>
                </a:lnTo>
                <a:lnTo>
                  <a:pt x="0" y="84490"/>
                </a:lnTo>
                <a:lnTo>
                  <a:pt x="960" y="85435"/>
                </a:lnTo>
                <a:lnTo>
                  <a:pt x="1920" y="86395"/>
                </a:lnTo>
                <a:lnTo>
                  <a:pt x="4800" y="86395"/>
                </a:lnTo>
                <a:lnTo>
                  <a:pt x="5760" y="87355"/>
                </a:lnTo>
                <a:lnTo>
                  <a:pt x="16322" y="87355"/>
                </a:lnTo>
                <a:lnTo>
                  <a:pt x="18227" y="86395"/>
                </a:lnTo>
                <a:lnTo>
                  <a:pt x="21107" y="86395"/>
                </a:lnTo>
                <a:lnTo>
                  <a:pt x="21107" y="85435"/>
                </a:lnTo>
                <a:lnTo>
                  <a:pt x="22067" y="85435"/>
                </a:lnTo>
                <a:lnTo>
                  <a:pt x="22067" y="31683"/>
                </a:lnTo>
                <a:lnTo>
                  <a:pt x="24947" y="27843"/>
                </a:lnTo>
                <a:lnTo>
                  <a:pt x="28788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7" name="object 447"/>
          <p:cNvSpPr/>
          <p:nvPr/>
        </p:nvSpPr>
        <p:spPr>
          <a:xfrm>
            <a:off x="5501838" y="1926427"/>
            <a:ext cx="54711" cy="49926"/>
          </a:xfrm>
          <a:custGeom>
            <a:avLst/>
            <a:gdLst/>
            <a:ahLst/>
            <a:cxnLst/>
            <a:rect l="l" t="t" r="r" b="b"/>
            <a:pathLst>
              <a:path w="54711" h="49926">
                <a:moveTo>
                  <a:pt x="7665" y="18242"/>
                </a:moveTo>
                <a:lnTo>
                  <a:pt x="9585" y="17282"/>
                </a:lnTo>
                <a:lnTo>
                  <a:pt x="11506" y="16322"/>
                </a:lnTo>
                <a:lnTo>
                  <a:pt x="14386" y="15361"/>
                </a:lnTo>
                <a:lnTo>
                  <a:pt x="22067" y="15361"/>
                </a:lnTo>
                <a:lnTo>
                  <a:pt x="26868" y="17282"/>
                </a:lnTo>
                <a:lnTo>
                  <a:pt x="28788" y="21122"/>
                </a:lnTo>
                <a:lnTo>
                  <a:pt x="31668" y="24963"/>
                </a:lnTo>
                <a:lnTo>
                  <a:pt x="32628" y="29763"/>
                </a:lnTo>
                <a:lnTo>
                  <a:pt x="32628" y="35524"/>
                </a:lnTo>
                <a:lnTo>
                  <a:pt x="0" y="35524"/>
                </a:lnTo>
                <a:lnTo>
                  <a:pt x="0" y="49926"/>
                </a:lnTo>
                <a:lnTo>
                  <a:pt x="49911" y="49926"/>
                </a:lnTo>
                <a:lnTo>
                  <a:pt x="51831" y="48966"/>
                </a:lnTo>
                <a:lnTo>
                  <a:pt x="52791" y="48005"/>
                </a:lnTo>
                <a:lnTo>
                  <a:pt x="53751" y="47045"/>
                </a:lnTo>
                <a:lnTo>
                  <a:pt x="54711" y="45125"/>
                </a:lnTo>
                <a:lnTo>
                  <a:pt x="54711" y="32644"/>
                </a:lnTo>
                <a:lnTo>
                  <a:pt x="53751" y="27843"/>
                </a:lnTo>
                <a:lnTo>
                  <a:pt x="51831" y="23042"/>
                </a:lnTo>
                <a:lnTo>
                  <a:pt x="50871" y="18242"/>
                </a:lnTo>
                <a:lnTo>
                  <a:pt x="48950" y="14401"/>
                </a:lnTo>
                <a:lnTo>
                  <a:pt x="46070" y="11521"/>
                </a:lnTo>
                <a:lnTo>
                  <a:pt x="42230" y="7680"/>
                </a:lnTo>
                <a:lnTo>
                  <a:pt x="38389" y="4800"/>
                </a:lnTo>
                <a:lnTo>
                  <a:pt x="34549" y="2880"/>
                </a:lnTo>
                <a:lnTo>
                  <a:pt x="29748" y="975"/>
                </a:lnTo>
                <a:lnTo>
                  <a:pt x="23987" y="0"/>
                </a:lnTo>
                <a:lnTo>
                  <a:pt x="10546" y="0"/>
                </a:lnTo>
                <a:lnTo>
                  <a:pt x="5745" y="975"/>
                </a:lnTo>
                <a:lnTo>
                  <a:pt x="0" y="2880"/>
                </a:lnTo>
                <a:lnTo>
                  <a:pt x="944" y="27843"/>
                </a:lnTo>
                <a:lnTo>
                  <a:pt x="1904" y="25923"/>
                </a:lnTo>
                <a:lnTo>
                  <a:pt x="2880" y="23042"/>
                </a:lnTo>
                <a:lnTo>
                  <a:pt x="3825" y="22082"/>
                </a:lnTo>
                <a:lnTo>
                  <a:pt x="5745" y="20162"/>
                </a:lnTo>
                <a:lnTo>
                  <a:pt x="7665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8" name="object 448"/>
          <p:cNvSpPr/>
          <p:nvPr/>
        </p:nvSpPr>
        <p:spPr>
          <a:xfrm>
            <a:off x="5478795" y="1929307"/>
            <a:ext cx="73913" cy="85450"/>
          </a:xfrm>
          <a:custGeom>
            <a:avLst/>
            <a:gdLst/>
            <a:ahLst/>
            <a:cxnLst/>
            <a:rect l="l" t="t" r="r" b="b"/>
            <a:pathLst>
              <a:path w="73913" h="85450">
                <a:moveTo>
                  <a:pt x="23042" y="0"/>
                </a:moveTo>
                <a:lnTo>
                  <a:pt x="18242" y="2880"/>
                </a:lnTo>
                <a:lnTo>
                  <a:pt x="14401" y="5760"/>
                </a:lnTo>
                <a:lnTo>
                  <a:pt x="10561" y="9601"/>
                </a:lnTo>
                <a:lnTo>
                  <a:pt x="7680" y="13441"/>
                </a:lnTo>
                <a:lnTo>
                  <a:pt x="4800" y="18242"/>
                </a:lnTo>
                <a:lnTo>
                  <a:pt x="2865" y="24002"/>
                </a:lnTo>
                <a:lnTo>
                  <a:pt x="960" y="28803"/>
                </a:lnTo>
                <a:lnTo>
                  <a:pt x="0" y="35524"/>
                </a:lnTo>
                <a:lnTo>
                  <a:pt x="0" y="49926"/>
                </a:lnTo>
                <a:lnTo>
                  <a:pt x="960" y="55686"/>
                </a:lnTo>
                <a:lnTo>
                  <a:pt x="2865" y="61447"/>
                </a:lnTo>
                <a:lnTo>
                  <a:pt x="4800" y="67208"/>
                </a:lnTo>
                <a:lnTo>
                  <a:pt x="6720" y="72008"/>
                </a:lnTo>
                <a:lnTo>
                  <a:pt x="10561" y="74889"/>
                </a:lnTo>
                <a:lnTo>
                  <a:pt x="14401" y="78729"/>
                </a:lnTo>
                <a:lnTo>
                  <a:pt x="18242" y="81610"/>
                </a:lnTo>
                <a:lnTo>
                  <a:pt x="23987" y="83515"/>
                </a:lnTo>
                <a:lnTo>
                  <a:pt x="28788" y="84475"/>
                </a:lnTo>
                <a:lnTo>
                  <a:pt x="35509" y="85450"/>
                </a:lnTo>
                <a:lnTo>
                  <a:pt x="52791" y="85450"/>
                </a:lnTo>
                <a:lnTo>
                  <a:pt x="56631" y="84475"/>
                </a:lnTo>
                <a:lnTo>
                  <a:pt x="59512" y="83515"/>
                </a:lnTo>
                <a:lnTo>
                  <a:pt x="62392" y="83515"/>
                </a:lnTo>
                <a:lnTo>
                  <a:pt x="65272" y="82555"/>
                </a:lnTo>
                <a:lnTo>
                  <a:pt x="67193" y="81610"/>
                </a:lnTo>
                <a:lnTo>
                  <a:pt x="69113" y="81610"/>
                </a:lnTo>
                <a:lnTo>
                  <a:pt x="71033" y="80634"/>
                </a:lnTo>
                <a:lnTo>
                  <a:pt x="71993" y="79674"/>
                </a:lnTo>
                <a:lnTo>
                  <a:pt x="71993" y="78729"/>
                </a:lnTo>
                <a:lnTo>
                  <a:pt x="72953" y="78729"/>
                </a:lnTo>
                <a:lnTo>
                  <a:pt x="72953" y="76794"/>
                </a:lnTo>
                <a:lnTo>
                  <a:pt x="73913" y="75834"/>
                </a:lnTo>
                <a:lnTo>
                  <a:pt x="73913" y="66248"/>
                </a:lnTo>
                <a:lnTo>
                  <a:pt x="72953" y="65288"/>
                </a:lnTo>
                <a:lnTo>
                  <a:pt x="72953" y="64328"/>
                </a:lnTo>
                <a:lnTo>
                  <a:pt x="71993" y="64328"/>
                </a:lnTo>
                <a:lnTo>
                  <a:pt x="71993" y="63367"/>
                </a:lnTo>
                <a:lnTo>
                  <a:pt x="70073" y="63367"/>
                </a:lnTo>
                <a:lnTo>
                  <a:pt x="69113" y="64328"/>
                </a:lnTo>
                <a:lnTo>
                  <a:pt x="67193" y="64328"/>
                </a:lnTo>
                <a:lnTo>
                  <a:pt x="66233" y="65288"/>
                </a:lnTo>
                <a:lnTo>
                  <a:pt x="64312" y="65288"/>
                </a:lnTo>
                <a:lnTo>
                  <a:pt x="62392" y="66248"/>
                </a:lnTo>
                <a:lnTo>
                  <a:pt x="60472" y="67208"/>
                </a:lnTo>
                <a:lnTo>
                  <a:pt x="57591" y="68168"/>
                </a:lnTo>
                <a:lnTo>
                  <a:pt x="54711" y="68168"/>
                </a:lnTo>
                <a:lnTo>
                  <a:pt x="51831" y="69113"/>
                </a:lnTo>
                <a:lnTo>
                  <a:pt x="40309" y="69113"/>
                </a:lnTo>
                <a:lnTo>
                  <a:pt x="37429" y="68168"/>
                </a:lnTo>
                <a:lnTo>
                  <a:pt x="34549" y="67208"/>
                </a:lnTo>
                <a:lnTo>
                  <a:pt x="31668" y="66248"/>
                </a:lnTo>
                <a:lnTo>
                  <a:pt x="29763" y="65288"/>
                </a:lnTo>
                <a:lnTo>
                  <a:pt x="27828" y="63367"/>
                </a:lnTo>
                <a:lnTo>
                  <a:pt x="25923" y="61447"/>
                </a:lnTo>
                <a:lnTo>
                  <a:pt x="24947" y="58567"/>
                </a:lnTo>
                <a:lnTo>
                  <a:pt x="23987" y="56647"/>
                </a:lnTo>
                <a:lnTo>
                  <a:pt x="23042" y="53766"/>
                </a:lnTo>
                <a:lnTo>
                  <a:pt x="23042" y="27843"/>
                </a:lnTo>
                <a:lnTo>
                  <a:pt x="23987" y="24963"/>
                </a:lnTo>
                <a:lnTo>
                  <a:pt x="230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9" name="object 449"/>
          <p:cNvSpPr/>
          <p:nvPr/>
        </p:nvSpPr>
        <p:spPr>
          <a:xfrm>
            <a:off x="5605500" y="1889958"/>
            <a:ext cx="56647" cy="123825"/>
          </a:xfrm>
          <a:custGeom>
            <a:avLst/>
            <a:gdLst/>
            <a:ahLst/>
            <a:cxnLst/>
            <a:rect l="l" t="t" r="r" b="b"/>
            <a:pathLst>
              <a:path w="56647" h="123825">
                <a:moveTo>
                  <a:pt x="53766" y="43190"/>
                </a:moveTo>
                <a:lnTo>
                  <a:pt x="52806" y="42230"/>
                </a:lnTo>
                <a:lnTo>
                  <a:pt x="52806" y="40309"/>
                </a:lnTo>
                <a:lnTo>
                  <a:pt x="51846" y="39349"/>
                </a:lnTo>
                <a:lnTo>
                  <a:pt x="50886" y="38389"/>
                </a:lnTo>
                <a:lnTo>
                  <a:pt x="35524" y="38389"/>
                </a:lnTo>
                <a:lnTo>
                  <a:pt x="35524" y="26883"/>
                </a:lnTo>
                <a:lnTo>
                  <a:pt x="36484" y="24947"/>
                </a:lnTo>
                <a:lnTo>
                  <a:pt x="36484" y="23042"/>
                </a:lnTo>
                <a:lnTo>
                  <a:pt x="37444" y="22067"/>
                </a:lnTo>
                <a:lnTo>
                  <a:pt x="38404" y="21107"/>
                </a:lnTo>
                <a:lnTo>
                  <a:pt x="38404" y="20162"/>
                </a:lnTo>
                <a:lnTo>
                  <a:pt x="39364" y="19202"/>
                </a:lnTo>
                <a:lnTo>
                  <a:pt x="41285" y="18227"/>
                </a:lnTo>
                <a:lnTo>
                  <a:pt x="42245" y="18227"/>
                </a:lnTo>
                <a:lnTo>
                  <a:pt x="43205" y="17266"/>
                </a:lnTo>
                <a:lnTo>
                  <a:pt x="46085" y="17266"/>
                </a:lnTo>
                <a:lnTo>
                  <a:pt x="47045" y="18227"/>
                </a:lnTo>
                <a:lnTo>
                  <a:pt x="50886" y="18227"/>
                </a:lnTo>
                <a:lnTo>
                  <a:pt x="51846" y="19202"/>
                </a:lnTo>
                <a:lnTo>
                  <a:pt x="55686" y="19202"/>
                </a:lnTo>
                <a:lnTo>
                  <a:pt x="55686" y="18227"/>
                </a:lnTo>
                <a:lnTo>
                  <a:pt x="56647" y="17266"/>
                </a:lnTo>
                <a:lnTo>
                  <a:pt x="56647" y="5760"/>
                </a:lnTo>
                <a:lnTo>
                  <a:pt x="55686" y="4800"/>
                </a:lnTo>
                <a:lnTo>
                  <a:pt x="55686" y="3840"/>
                </a:lnTo>
                <a:lnTo>
                  <a:pt x="54726" y="2880"/>
                </a:lnTo>
                <a:lnTo>
                  <a:pt x="53766" y="1920"/>
                </a:lnTo>
                <a:lnTo>
                  <a:pt x="52806" y="1920"/>
                </a:lnTo>
                <a:lnTo>
                  <a:pt x="51846" y="960"/>
                </a:lnTo>
                <a:lnTo>
                  <a:pt x="48006" y="960"/>
                </a:lnTo>
                <a:lnTo>
                  <a:pt x="46085" y="0"/>
                </a:lnTo>
                <a:lnTo>
                  <a:pt x="36484" y="0"/>
                </a:lnTo>
                <a:lnTo>
                  <a:pt x="32644" y="960"/>
                </a:lnTo>
                <a:lnTo>
                  <a:pt x="28803" y="1920"/>
                </a:lnTo>
                <a:lnTo>
                  <a:pt x="24963" y="3840"/>
                </a:lnTo>
                <a:lnTo>
                  <a:pt x="22082" y="5760"/>
                </a:lnTo>
                <a:lnTo>
                  <a:pt x="20162" y="7680"/>
                </a:lnTo>
                <a:lnTo>
                  <a:pt x="18242" y="10546"/>
                </a:lnTo>
                <a:lnTo>
                  <a:pt x="16322" y="14386"/>
                </a:lnTo>
                <a:lnTo>
                  <a:pt x="15361" y="18227"/>
                </a:lnTo>
                <a:lnTo>
                  <a:pt x="14401" y="22067"/>
                </a:lnTo>
                <a:lnTo>
                  <a:pt x="13441" y="26883"/>
                </a:lnTo>
                <a:lnTo>
                  <a:pt x="13441" y="38389"/>
                </a:lnTo>
                <a:lnTo>
                  <a:pt x="2880" y="38389"/>
                </a:lnTo>
                <a:lnTo>
                  <a:pt x="1920" y="39349"/>
                </a:lnTo>
                <a:lnTo>
                  <a:pt x="1920" y="40309"/>
                </a:lnTo>
                <a:lnTo>
                  <a:pt x="975" y="40309"/>
                </a:lnTo>
                <a:lnTo>
                  <a:pt x="975" y="43190"/>
                </a:lnTo>
                <a:lnTo>
                  <a:pt x="0" y="44150"/>
                </a:lnTo>
                <a:lnTo>
                  <a:pt x="0" y="50871"/>
                </a:lnTo>
                <a:lnTo>
                  <a:pt x="975" y="52791"/>
                </a:lnTo>
                <a:lnTo>
                  <a:pt x="975" y="54711"/>
                </a:lnTo>
                <a:lnTo>
                  <a:pt x="1920" y="55671"/>
                </a:lnTo>
                <a:lnTo>
                  <a:pt x="2880" y="56631"/>
                </a:lnTo>
                <a:lnTo>
                  <a:pt x="13441" y="56631"/>
                </a:lnTo>
                <a:lnTo>
                  <a:pt x="13441" y="120959"/>
                </a:lnTo>
                <a:lnTo>
                  <a:pt x="14401" y="121904"/>
                </a:lnTo>
                <a:lnTo>
                  <a:pt x="15361" y="122864"/>
                </a:lnTo>
                <a:lnTo>
                  <a:pt x="18242" y="122864"/>
                </a:lnTo>
                <a:lnTo>
                  <a:pt x="19202" y="123825"/>
                </a:lnTo>
                <a:lnTo>
                  <a:pt x="29763" y="123825"/>
                </a:lnTo>
                <a:lnTo>
                  <a:pt x="31683" y="122864"/>
                </a:lnTo>
                <a:lnTo>
                  <a:pt x="34564" y="122864"/>
                </a:lnTo>
                <a:lnTo>
                  <a:pt x="34564" y="121904"/>
                </a:lnTo>
                <a:lnTo>
                  <a:pt x="35524" y="121904"/>
                </a:lnTo>
                <a:lnTo>
                  <a:pt x="35524" y="56631"/>
                </a:lnTo>
                <a:lnTo>
                  <a:pt x="50886" y="56631"/>
                </a:lnTo>
                <a:lnTo>
                  <a:pt x="51846" y="55671"/>
                </a:lnTo>
                <a:lnTo>
                  <a:pt x="52806" y="54711"/>
                </a:lnTo>
                <a:lnTo>
                  <a:pt x="53766" y="52791"/>
                </a:lnTo>
                <a:lnTo>
                  <a:pt x="53766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0" name="object 450"/>
          <p:cNvSpPr/>
          <p:nvPr/>
        </p:nvSpPr>
        <p:spPr>
          <a:xfrm>
            <a:off x="5665028" y="1926427"/>
            <a:ext cx="83515" cy="88331"/>
          </a:xfrm>
          <a:custGeom>
            <a:avLst/>
            <a:gdLst/>
            <a:ahLst/>
            <a:cxnLst/>
            <a:rect l="l" t="t" r="r" b="b"/>
            <a:pathLst>
              <a:path w="83515" h="88331">
                <a:moveTo>
                  <a:pt x="47990" y="70088"/>
                </a:moveTo>
                <a:lnTo>
                  <a:pt x="45110" y="71048"/>
                </a:lnTo>
                <a:lnTo>
                  <a:pt x="37429" y="71048"/>
                </a:lnTo>
                <a:lnTo>
                  <a:pt x="34549" y="70088"/>
                </a:lnTo>
                <a:lnTo>
                  <a:pt x="32644" y="69128"/>
                </a:lnTo>
                <a:lnTo>
                  <a:pt x="29748" y="67208"/>
                </a:lnTo>
                <a:lnTo>
                  <a:pt x="27843" y="66248"/>
                </a:lnTo>
                <a:lnTo>
                  <a:pt x="27843" y="87355"/>
                </a:lnTo>
                <a:lnTo>
                  <a:pt x="33588" y="88331"/>
                </a:lnTo>
                <a:lnTo>
                  <a:pt x="47990" y="88331"/>
                </a:lnTo>
                <a:lnTo>
                  <a:pt x="54711" y="87355"/>
                </a:lnTo>
                <a:lnTo>
                  <a:pt x="59512" y="85435"/>
                </a:lnTo>
                <a:lnTo>
                  <a:pt x="65272" y="83515"/>
                </a:lnTo>
                <a:lnTo>
                  <a:pt x="70073" y="79674"/>
                </a:lnTo>
                <a:lnTo>
                  <a:pt x="72953" y="75834"/>
                </a:lnTo>
                <a:lnTo>
                  <a:pt x="76794" y="71993"/>
                </a:lnTo>
                <a:lnTo>
                  <a:pt x="79674" y="67208"/>
                </a:lnTo>
                <a:lnTo>
                  <a:pt x="81594" y="62407"/>
                </a:lnTo>
                <a:lnTo>
                  <a:pt x="82555" y="56647"/>
                </a:lnTo>
                <a:lnTo>
                  <a:pt x="83515" y="49926"/>
                </a:lnTo>
                <a:lnTo>
                  <a:pt x="83515" y="36484"/>
                </a:lnTo>
                <a:lnTo>
                  <a:pt x="82555" y="30723"/>
                </a:lnTo>
                <a:lnTo>
                  <a:pt x="81594" y="24963"/>
                </a:lnTo>
                <a:lnTo>
                  <a:pt x="79674" y="19202"/>
                </a:lnTo>
                <a:lnTo>
                  <a:pt x="76794" y="15361"/>
                </a:lnTo>
                <a:lnTo>
                  <a:pt x="73913" y="11521"/>
                </a:lnTo>
                <a:lnTo>
                  <a:pt x="70073" y="7680"/>
                </a:lnTo>
                <a:lnTo>
                  <a:pt x="66233" y="4800"/>
                </a:lnTo>
                <a:lnTo>
                  <a:pt x="61432" y="2880"/>
                </a:lnTo>
                <a:lnTo>
                  <a:pt x="55671" y="975"/>
                </a:lnTo>
                <a:lnTo>
                  <a:pt x="49911" y="0"/>
                </a:lnTo>
                <a:lnTo>
                  <a:pt x="35524" y="0"/>
                </a:lnTo>
                <a:lnTo>
                  <a:pt x="28803" y="975"/>
                </a:lnTo>
                <a:lnTo>
                  <a:pt x="24002" y="3840"/>
                </a:lnTo>
                <a:lnTo>
                  <a:pt x="18242" y="5760"/>
                </a:lnTo>
                <a:lnTo>
                  <a:pt x="13441" y="8641"/>
                </a:lnTo>
                <a:lnTo>
                  <a:pt x="10561" y="12481"/>
                </a:lnTo>
                <a:lnTo>
                  <a:pt x="6720" y="16322"/>
                </a:lnTo>
                <a:lnTo>
                  <a:pt x="3840" y="21122"/>
                </a:lnTo>
                <a:lnTo>
                  <a:pt x="1920" y="26883"/>
                </a:lnTo>
                <a:lnTo>
                  <a:pt x="960" y="32644"/>
                </a:lnTo>
                <a:lnTo>
                  <a:pt x="0" y="38404"/>
                </a:lnTo>
                <a:lnTo>
                  <a:pt x="0" y="51846"/>
                </a:lnTo>
                <a:lnTo>
                  <a:pt x="960" y="58567"/>
                </a:lnTo>
                <a:lnTo>
                  <a:pt x="1920" y="63367"/>
                </a:lnTo>
                <a:lnTo>
                  <a:pt x="3840" y="69128"/>
                </a:lnTo>
                <a:lnTo>
                  <a:pt x="6720" y="73929"/>
                </a:lnTo>
                <a:lnTo>
                  <a:pt x="9601" y="77769"/>
                </a:lnTo>
                <a:lnTo>
                  <a:pt x="13441" y="80650"/>
                </a:lnTo>
                <a:lnTo>
                  <a:pt x="17282" y="83515"/>
                </a:lnTo>
                <a:lnTo>
                  <a:pt x="22082" y="85435"/>
                </a:lnTo>
                <a:lnTo>
                  <a:pt x="22082" y="40325"/>
                </a:lnTo>
                <a:lnTo>
                  <a:pt x="23027" y="36484"/>
                </a:lnTo>
                <a:lnTo>
                  <a:pt x="24002" y="33604"/>
                </a:lnTo>
                <a:lnTo>
                  <a:pt x="24002" y="29763"/>
                </a:lnTo>
                <a:lnTo>
                  <a:pt x="25907" y="26883"/>
                </a:lnTo>
                <a:lnTo>
                  <a:pt x="26868" y="24963"/>
                </a:lnTo>
                <a:lnTo>
                  <a:pt x="28803" y="22082"/>
                </a:lnTo>
                <a:lnTo>
                  <a:pt x="30708" y="21122"/>
                </a:lnTo>
                <a:lnTo>
                  <a:pt x="33588" y="19202"/>
                </a:lnTo>
                <a:lnTo>
                  <a:pt x="35524" y="18242"/>
                </a:lnTo>
                <a:lnTo>
                  <a:pt x="38389" y="17282"/>
                </a:lnTo>
                <a:lnTo>
                  <a:pt x="46070" y="17282"/>
                </a:lnTo>
                <a:lnTo>
                  <a:pt x="48950" y="18242"/>
                </a:lnTo>
                <a:lnTo>
                  <a:pt x="50871" y="20162"/>
                </a:lnTo>
                <a:lnTo>
                  <a:pt x="53751" y="21122"/>
                </a:lnTo>
                <a:lnTo>
                  <a:pt x="55671" y="23042"/>
                </a:lnTo>
                <a:lnTo>
                  <a:pt x="56631" y="24963"/>
                </a:lnTo>
                <a:lnTo>
                  <a:pt x="58552" y="27843"/>
                </a:lnTo>
                <a:lnTo>
                  <a:pt x="59512" y="30723"/>
                </a:lnTo>
                <a:lnTo>
                  <a:pt x="60472" y="33604"/>
                </a:lnTo>
                <a:lnTo>
                  <a:pt x="60472" y="37444"/>
                </a:lnTo>
                <a:lnTo>
                  <a:pt x="61432" y="40325"/>
                </a:lnTo>
                <a:lnTo>
                  <a:pt x="61432" y="48966"/>
                </a:lnTo>
                <a:lnTo>
                  <a:pt x="60472" y="52806"/>
                </a:lnTo>
                <a:lnTo>
                  <a:pt x="59512" y="55686"/>
                </a:lnTo>
                <a:lnTo>
                  <a:pt x="59512" y="58567"/>
                </a:lnTo>
                <a:lnTo>
                  <a:pt x="57591" y="61447"/>
                </a:lnTo>
                <a:lnTo>
                  <a:pt x="56631" y="64328"/>
                </a:lnTo>
                <a:lnTo>
                  <a:pt x="54711" y="66248"/>
                </a:lnTo>
                <a:lnTo>
                  <a:pt x="52791" y="68168"/>
                </a:lnTo>
                <a:lnTo>
                  <a:pt x="49911" y="69128"/>
                </a:lnTo>
                <a:lnTo>
                  <a:pt x="47990" y="70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1" name="object 451"/>
          <p:cNvSpPr/>
          <p:nvPr/>
        </p:nvSpPr>
        <p:spPr>
          <a:xfrm>
            <a:off x="5687110" y="1974433"/>
            <a:ext cx="5760" cy="39349"/>
          </a:xfrm>
          <a:custGeom>
            <a:avLst/>
            <a:gdLst/>
            <a:ahLst/>
            <a:cxnLst/>
            <a:rect l="l" t="t" r="r" b="b"/>
            <a:pathLst>
              <a:path w="5760" h="39349">
                <a:moveTo>
                  <a:pt x="5760" y="39349"/>
                </a:moveTo>
                <a:lnTo>
                  <a:pt x="5760" y="18242"/>
                </a:lnTo>
                <a:lnTo>
                  <a:pt x="4785" y="15361"/>
                </a:lnTo>
                <a:lnTo>
                  <a:pt x="2880" y="12481"/>
                </a:lnTo>
                <a:lnTo>
                  <a:pt x="1920" y="10561"/>
                </a:lnTo>
                <a:lnTo>
                  <a:pt x="944" y="6720"/>
                </a:lnTo>
                <a:lnTo>
                  <a:pt x="944" y="3840"/>
                </a:lnTo>
                <a:lnTo>
                  <a:pt x="0" y="0"/>
                </a:lnTo>
                <a:lnTo>
                  <a:pt x="0" y="37429"/>
                </a:lnTo>
                <a:lnTo>
                  <a:pt x="5760" y="39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2" name="object 452"/>
          <p:cNvSpPr/>
          <p:nvPr/>
        </p:nvSpPr>
        <p:spPr>
          <a:xfrm>
            <a:off x="5766785" y="1926427"/>
            <a:ext cx="49911" cy="87355"/>
          </a:xfrm>
          <a:custGeom>
            <a:avLst/>
            <a:gdLst/>
            <a:ahLst/>
            <a:cxnLst/>
            <a:rect l="l" t="t" r="r" b="b"/>
            <a:pathLst>
              <a:path w="49911" h="87355">
                <a:moveTo>
                  <a:pt x="5760" y="1920"/>
                </a:moveTo>
                <a:lnTo>
                  <a:pt x="2880" y="1920"/>
                </a:lnTo>
                <a:lnTo>
                  <a:pt x="1920" y="2880"/>
                </a:lnTo>
                <a:lnTo>
                  <a:pt x="0" y="2880"/>
                </a:lnTo>
                <a:lnTo>
                  <a:pt x="0" y="85435"/>
                </a:lnTo>
                <a:lnTo>
                  <a:pt x="960" y="85435"/>
                </a:lnTo>
                <a:lnTo>
                  <a:pt x="960" y="86395"/>
                </a:lnTo>
                <a:lnTo>
                  <a:pt x="3840" y="86395"/>
                </a:lnTo>
                <a:lnTo>
                  <a:pt x="5760" y="87355"/>
                </a:lnTo>
                <a:lnTo>
                  <a:pt x="16322" y="87355"/>
                </a:lnTo>
                <a:lnTo>
                  <a:pt x="17282" y="86395"/>
                </a:lnTo>
                <a:lnTo>
                  <a:pt x="20162" y="86395"/>
                </a:lnTo>
                <a:lnTo>
                  <a:pt x="21122" y="85435"/>
                </a:lnTo>
                <a:lnTo>
                  <a:pt x="22067" y="84490"/>
                </a:lnTo>
                <a:lnTo>
                  <a:pt x="22067" y="34564"/>
                </a:lnTo>
                <a:lnTo>
                  <a:pt x="24003" y="31683"/>
                </a:lnTo>
                <a:lnTo>
                  <a:pt x="24963" y="29763"/>
                </a:lnTo>
                <a:lnTo>
                  <a:pt x="26868" y="27843"/>
                </a:lnTo>
                <a:lnTo>
                  <a:pt x="27843" y="26883"/>
                </a:lnTo>
                <a:lnTo>
                  <a:pt x="29748" y="24963"/>
                </a:lnTo>
                <a:lnTo>
                  <a:pt x="30708" y="24002"/>
                </a:lnTo>
                <a:lnTo>
                  <a:pt x="31683" y="23042"/>
                </a:lnTo>
                <a:lnTo>
                  <a:pt x="33588" y="22082"/>
                </a:lnTo>
                <a:lnTo>
                  <a:pt x="34549" y="22082"/>
                </a:lnTo>
                <a:lnTo>
                  <a:pt x="35524" y="21122"/>
                </a:lnTo>
                <a:lnTo>
                  <a:pt x="42230" y="21122"/>
                </a:lnTo>
                <a:lnTo>
                  <a:pt x="43190" y="22082"/>
                </a:lnTo>
                <a:lnTo>
                  <a:pt x="45110" y="22082"/>
                </a:lnTo>
                <a:lnTo>
                  <a:pt x="46070" y="23042"/>
                </a:lnTo>
                <a:lnTo>
                  <a:pt x="47990" y="23042"/>
                </a:lnTo>
                <a:lnTo>
                  <a:pt x="48950" y="22082"/>
                </a:lnTo>
                <a:lnTo>
                  <a:pt x="48950" y="21122"/>
                </a:lnTo>
                <a:lnTo>
                  <a:pt x="49911" y="21122"/>
                </a:lnTo>
                <a:lnTo>
                  <a:pt x="49911" y="2880"/>
                </a:lnTo>
                <a:lnTo>
                  <a:pt x="48950" y="2880"/>
                </a:lnTo>
                <a:lnTo>
                  <a:pt x="48950" y="1920"/>
                </a:lnTo>
                <a:lnTo>
                  <a:pt x="47030" y="1920"/>
                </a:lnTo>
                <a:lnTo>
                  <a:pt x="47030" y="975"/>
                </a:lnTo>
                <a:lnTo>
                  <a:pt x="44150" y="975"/>
                </a:lnTo>
                <a:lnTo>
                  <a:pt x="43190" y="0"/>
                </a:lnTo>
                <a:lnTo>
                  <a:pt x="36469" y="0"/>
                </a:lnTo>
                <a:lnTo>
                  <a:pt x="34549" y="975"/>
                </a:lnTo>
                <a:lnTo>
                  <a:pt x="32628" y="975"/>
                </a:lnTo>
                <a:lnTo>
                  <a:pt x="31683" y="1920"/>
                </a:lnTo>
                <a:lnTo>
                  <a:pt x="29748" y="2880"/>
                </a:lnTo>
                <a:lnTo>
                  <a:pt x="27843" y="3840"/>
                </a:lnTo>
                <a:lnTo>
                  <a:pt x="25908" y="5760"/>
                </a:lnTo>
                <a:lnTo>
                  <a:pt x="24963" y="7680"/>
                </a:lnTo>
                <a:lnTo>
                  <a:pt x="23027" y="9601"/>
                </a:lnTo>
                <a:lnTo>
                  <a:pt x="21122" y="12481"/>
                </a:lnTo>
                <a:lnTo>
                  <a:pt x="18242" y="15361"/>
                </a:lnTo>
                <a:lnTo>
                  <a:pt x="18242" y="2880"/>
                </a:lnTo>
                <a:lnTo>
                  <a:pt x="16322" y="2880"/>
                </a:lnTo>
                <a:lnTo>
                  <a:pt x="16322" y="1920"/>
                </a:lnTo>
                <a:lnTo>
                  <a:pt x="57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3" name="object 453"/>
          <p:cNvSpPr/>
          <p:nvPr/>
        </p:nvSpPr>
        <p:spPr>
          <a:xfrm>
            <a:off x="5866622" y="1897639"/>
            <a:ext cx="96956" cy="117119"/>
          </a:xfrm>
          <a:custGeom>
            <a:avLst/>
            <a:gdLst/>
            <a:ahLst/>
            <a:cxnLst/>
            <a:rect l="l" t="t" r="r" b="b"/>
            <a:pathLst>
              <a:path w="96956" h="117119">
                <a:moveTo>
                  <a:pt x="23042" y="52791"/>
                </a:moveTo>
                <a:lnTo>
                  <a:pt x="23987" y="47030"/>
                </a:lnTo>
                <a:lnTo>
                  <a:pt x="25923" y="42230"/>
                </a:lnTo>
                <a:lnTo>
                  <a:pt x="27828" y="37429"/>
                </a:lnTo>
                <a:lnTo>
                  <a:pt x="29763" y="32628"/>
                </a:lnTo>
                <a:lnTo>
                  <a:pt x="33604" y="29763"/>
                </a:lnTo>
                <a:lnTo>
                  <a:pt x="36469" y="25923"/>
                </a:lnTo>
                <a:lnTo>
                  <a:pt x="40309" y="23042"/>
                </a:lnTo>
                <a:lnTo>
                  <a:pt x="45110" y="21107"/>
                </a:lnTo>
                <a:lnTo>
                  <a:pt x="48950" y="19202"/>
                </a:lnTo>
                <a:lnTo>
                  <a:pt x="53751" y="18227"/>
                </a:lnTo>
                <a:lnTo>
                  <a:pt x="65272" y="18227"/>
                </a:lnTo>
                <a:lnTo>
                  <a:pt x="69113" y="19202"/>
                </a:lnTo>
                <a:lnTo>
                  <a:pt x="72953" y="20147"/>
                </a:lnTo>
                <a:lnTo>
                  <a:pt x="76794" y="21107"/>
                </a:lnTo>
                <a:lnTo>
                  <a:pt x="80634" y="22067"/>
                </a:lnTo>
                <a:lnTo>
                  <a:pt x="83515" y="23987"/>
                </a:lnTo>
                <a:lnTo>
                  <a:pt x="86395" y="24947"/>
                </a:lnTo>
                <a:lnTo>
                  <a:pt x="88315" y="25923"/>
                </a:lnTo>
                <a:lnTo>
                  <a:pt x="90236" y="26868"/>
                </a:lnTo>
                <a:lnTo>
                  <a:pt x="92156" y="27828"/>
                </a:lnTo>
                <a:lnTo>
                  <a:pt x="93116" y="28788"/>
                </a:lnTo>
                <a:lnTo>
                  <a:pt x="95036" y="28788"/>
                </a:lnTo>
                <a:lnTo>
                  <a:pt x="95036" y="27828"/>
                </a:lnTo>
                <a:lnTo>
                  <a:pt x="95996" y="27828"/>
                </a:lnTo>
                <a:lnTo>
                  <a:pt x="95996" y="26868"/>
                </a:lnTo>
                <a:lnTo>
                  <a:pt x="96956" y="25923"/>
                </a:lnTo>
                <a:lnTo>
                  <a:pt x="96956" y="12481"/>
                </a:lnTo>
                <a:lnTo>
                  <a:pt x="95996" y="11521"/>
                </a:lnTo>
                <a:lnTo>
                  <a:pt x="95996" y="9585"/>
                </a:lnTo>
                <a:lnTo>
                  <a:pt x="95036" y="9585"/>
                </a:lnTo>
                <a:lnTo>
                  <a:pt x="94076" y="8641"/>
                </a:lnTo>
                <a:lnTo>
                  <a:pt x="92156" y="7680"/>
                </a:lnTo>
                <a:lnTo>
                  <a:pt x="90236" y="6705"/>
                </a:lnTo>
                <a:lnTo>
                  <a:pt x="88315" y="4800"/>
                </a:lnTo>
                <a:lnTo>
                  <a:pt x="86395" y="3840"/>
                </a:lnTo>
                <a:lnTo>
                  <a:pt x="82555" y="2865"/>
                </a:lnTo>
                <a:lnTo>
                  <a:pt x="79674" y="1920"/>
                </a:lnTo>
                <a:lnTo>
                  <a:pt x="76794" y="960"/>
                </a:lnTo>
                <a:lnTo>
                  <a:pt x="71993" y="960"/>
                </a:lnTo>
                <a:lnTo>
                  <a:pt x="68153" y="0"/>
                </a:lnTo>
                <a:lnTo>
                  <a:pt x="49911" y="0"/>
                </a:lnTo>
                <a:lnTo>
                  <a:pt x="42230" y="960"/>
                </a:lnTo>
                <a:lnTo>
                  <a:pt x="34549" y="3840"/>
                </a:lnTo>
                <a:lnTo>
                  <a:pt x="26883" y="6705"/>
                </a:lnTo>
                <a:lnTo>
                  <a:pt x="21107" y="10546"/>
                </a:lnTo>
                <a:lnTo>
                  <a:pt x="15361" y="15361"/>
                </a:lnTo>
                <a:lnTo>
                  <a:pt x="10561" y="21107"/>
                </a:lnTo>
                <a:lnTo>
                  <a:pt x="6705" y="26868"/>
                </a:lnTo>
                <a:lnTo>
                  <a:pt x="3840" y="34549"/>
                </a:lnTo>
                <a:lnTo>
                  <a:pt x="960" y="42230"/>
                </a:lnTo>
                <a:lnTo>
                  <a:pt x="0" y="50871"/>
                </a:lnTo>
                <a:lnTo>
                  <a:pt x="0" y="69113"/>
                </a:lnTo>
                <a:lnTo>
                  <a:pt x="960" y="76794"/>
                </a:lnTo>
                <a:lnTo>
                  <a:pt x="3840" y="84475"/>
                </a:lnTo>
                <a:lnTo>
                  <a:pt x="5760" y="91196"/>
                </a:lnTo>
                <a:lnTo>
                  <a:pt x="9601" y="96956"/>
                </a:lnTo>
                <a:lnTo>
                  <a:pt x="15361" y="101757"/>
                </a:lnTo>
                <a:lnTo>
                  <a:pt x="20147" y="107502"/>
                </a:lnTo>
                <a:lnTo>
                  <a:pt x="25923" y="110398"/>
                </a:lnTo>
                <a:lnTo>
                  <a:pt x="33604" y="113278"/>
                </a:lnTo>
                <a:lnTo>
                  <a:pt x="40309" y="116144"/>
                </a:lnTo>
                <a:lnTo>
                  <a:pt x="48950" y="117119"/>
                </a:lnTo>
                <a:lnTo>
                  <a:pt x="67193" y="117119"/>
                </a:lnTo>
                <a:lnTo>
                  <a:pt x="70073" y="116144"/>
                </a:lnTo>
                <a:lnTo>
                  <a:pt x="72953" y="116144"/>
                </a:lnTo>
                <a:lnTo>
                  <a:pt x="75834" y="115183"/>
                </a:lnTo>
                <a:lnTo>
                  <a:pt x="79674" y="115183"/>
                </a:lnTo>
                <a:lnTo>
                  <a:pt x="82555" y="114223"/>
                </a:lnTo>
                <a:lnTo>
                  <a:pt x="85435" y="113278"/>
                </a:lnTo>
                <a:lnTo>
                  <a:pt x="87355" y="112303"/>
                </a:lnTo>
                <a:lnTo>
                  <a:pt x="90236" y="112303"/>
                </a:lnTo>
                <a:lnTo>
                  <a:pt x="92156" y="111343"/>
                </a:lnTo>
                <a:lnTo>
                  <a:pt x="94076" y="110398"/>
                </a:lnTo>
                <a:lnTo>
                  <a:pt x="95036" y="109438"/>
                </a:lnTo>
                <a:lnTo>
                  <a:pt x="95996" y="108463"/>
                </a:lnTo>
                <a:lnTo>
                  <a:pt x="96956" y="106558"/>
                </a:lnTo>
                <a:lnTo>
                  <a:pt x="96956" y="55671"/>
                </a:lnTo>
                <a:lnTo>
                  <a:pt x="95996" y="54711"/>
                </a:lnTo>
                <a:lnTo>
                  <a:pt x="95996" y="52791"/>
                </a:lnTo>
                <a:lnTo>
                  <a:pt x="95036" y="52791"/>
                </a:lnTo>
                <a:lnTo>
                  <a:pt x="94076" y="51831"/>
                </a:lnTo>
                <a:lnTo>
                  <a:pt x="93116" y="50871"/>
                </a:lnTo>
                <a:lnTo>
                  <a:pt x="50871" y="50871"/>
                </a:lnTo>
                <a:lnTo>
                  <a:pt x="49911" y="51831"/>
                </a:lnTo>
                <a:lnTo>
                  <a:pt x="49911" y="52791"/>
                </a:lnTo>
                <a:lnTo>
                  <a:pt x="48950" y="53751"/>
                </a:lnTo>
                <a:lnTo>
                  <a:pt x="48950" y="65272"/>
                </a:lnTo>
                <a:lnTo>
                  <a:pt x="49911" y="66233"/>
                </a:lnTo>
                <a:lnTo>
                  <a:pt x="49911" y="67193"/>
                </a:lnTo>
                <a:lnTo>
                  <a:pt x="50871" y="68153"/>
                </a:lnTo>
                <a:lnTo>
                  <a:pt x="73913" y="68153"/>
                </a:lnTo>
                <a:lnTo>
                  <a:pt x="73913" y="95036"/>
                </a:lnTo>
                <a:lnTo>
                  <a:pt x="71033" y="95996"/>
                </a:lnTo>
                <a:lnTo>
                  <a:pt x="69113" y="96956"/>
                </a:lnTo>
                <a:lnTo>
                  <a:pt x="66233" y="96956"/>
                </a:lnTo>
                <a:lnTo>
                  <a:pt x="64312" y="97916"/>
                </a:lnTo>
                <a:lnTo>
                  <a:pt x="53751" y="97916"/>
                </a:lnTo>
                <a:lnTo>
                  <a:pt x="48950" y="96956"/>
                </a:lnTo>
                <a:lnTo>
                  <a:pt x="44150" y="95996"/>
                </a:lnTo>
                <a:lnTo>
                  <a:pt x="40309" y="94076"/>
                </a:lnTo>
                <a:lnTo>
                  <a:pt x="36469" y="91196"/>
                </a:lnTo>
                <a:lnTo>
                  <a:pt x="33604" y="88315"/>
                </a:lnTo>
                <a:lnTo>
                  <a:pt x="29763" y="84475"/>
                </a:lnTo>
                <a:lnTo>
                  <a:pt x="27828" y="80634"/>
                </a:lnTo>
                <a:lnTo>
                  <a:pt x="25923" y="75834"/>
                </a:lnTo>
                <a:lnTo>
                  <a:pt x="23987" y="71033"/>
                </a:lnTo>
                <a:lnTo>
                  <a:pt x="23042" y="65272"/>
                </a:lnTo>
                <a:lnTo>
                  <a:pt x="23042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4" name="object 454"/>
          <p:cNvSpPr/>
          <p:nvPr/>
        </p:nvSpPr>
        <p:spPr>
          <a:xfrm>
            <a:off x="5981806" y="1899559"/>
            <a:ext cx="76809" cy="114223"/>
          </a:xfrm>
          <a:custGeom>
            <a:avLst/>
            <a:gdLst/>
            <a:ahLst/>
            <a:cxnLst/>
            <a:rect l="l" t="t" r="r" b="b"/>
            <a:pathLst>
              <a:path w="76809" h="114223">
                <a:moveTo>
                  <a:pt x="74889" y="0"/>
                </a:moveTo>
                <a:lnTo>
                  <a:pt x="1935" y="0"/>
                </a:lnTo>
                <a:lnTo>
                  <a:pt x="1935" y="944"/>
                </a:lnTo>
                <a:lnTo>
                  <a:pt x="975" y="1920"/>
                </a:lnTo>
                <a:lnTo>
                  <a:pt x="975" y="3840"/>
                </a:lnTo>
                <a:lnTo>
                  <a:pt x="0" y="4785"/>
                </a:lnTo>
                <a:lnTo>
                  <a:pt x="0" y="13441"/>
                </a:lnTo>
                <a:lnTo>
                  <a:pt x="975" y="15346"/>
                </a:lnTo>
                <a:lnTo>
                  <a:pt x="975" y="17282"/>
                </a:lnTo>
                <a:lnTo>
                  <a:pt x="1935" y="19187"/>
                </a:lnTo>
                <a:lnTo>
                  <a:pt x="2880" y="20147"/>
                </a:lnTo>
                <a:lnTo>
                  <a:pt x="51846" y="20147"/>
                </a:lnTo>
                <a:lnTo>
                  <a:pt x="11521" y="108478"/>
                </a:lnTo>
                <a:lnTo>
                  <a:pt x="10561" y="109423"/>
                </a:lnTo>
                <a:lnTo>
                  <a:pt x="10561" y="112303"/>
                </a:lnTo>
                <a:lnTo>
                  <a:pt x="11521" y="112303"/>
                </a:lnTo>
                <a:lnTo>
                  <a:pt x="12496" y="113263"/>
                </a:lnTo>
                <a:lnTo>
                  <a:pt x="16337" y="113263"/>
                </a:lnTo>
                <a:lnTo>
                  <a:pt x="18242" y="114223"/>
                </a:lnTo>
                <a:lnTo>
                  <a:pt x="30723" y="114223"/>
                </a:lnTo>
                <a:lnTo>
                  <a:pt x="32644" y="113263"/>
                </a:lnTo>
                <a:lnTo>
                  <a:pt x="34564" y="113263"/>
                </a:lnTo>
                <a:lnTo>
                  <a:pt x="34564" y="112303"/>
                </a:lnTo>
                <a:lnTo>
                  <a:pt x="35524" y="112303"/>
                </a:lnTo>
                <a:lnTo>
                  <a:pt x="36484" y="111358"/>
                </a:lnTo>
                <a:lnTo>
                  <a:pt x="36484" y="110383"/>
                </a:lnTo>
                <a:lnTo>
                  <a:pt x="74889" y="24002"/>
                </a:lnTo>
                <a:lnTo>
                  <a:pt x="74889" y="22067"/>
                </a:lnTo>
                <a:lnTo>
                  <a:pt x="75849" y="21122"/>
                </a:lnTo>
                <a:lnTo>
                  <a:pt x="75849" y="19187"/>
                </a:lnTo>
                <a:lnTo>
                  <a:pt x="76809" y="18227"/>
                </a:lnTo>
                <a:lnTo>
                  <a:pt x="76809" y="1920"/>
                </a:lnTo>
                <a:lnTo>
                  <a:pt x="75849" y="944"/>
                </a:lnTo>
                <a:lnTo>
                  <a:pt x="7488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5" name="object 455"/>
          <p:cNvSpPr/>
          <p:nvPr/>
        </p:nvSpPr>
        <p:spPr>
          <a:xfrm>
            <a:off x="6077818" y="1986915"/>
            <a:ext cx="25908" cy="26868"/>
          </a:xfrm>
          <a:custGeom>
            <a:avLst/>
            <a:gdLst/>
            <a:ahLst/>
            <a:cxnLst/>
            <a:rect l="l" t="t" r="r" b="b"/>
            <a:pathLst>
              <a:path w="25908" h="26868">
                <a:moveTo>
                  <a:pt x="25908" y="13441"/>
                </a:moveTo>
                <a:lnTo>
                  <a:pt x="25908" y="8641"/>
                </a:lnTo>
                <a:lnTo>
                  <a:pt x="24947" y="4800"/>
                </a:lnTo>
                <a:lnTo>
                  <a:pt x="23027" y="2880"/>
                </a:lnTo>
                <a:lnTo>
                  <a:pt x="21107" y="960"/>
                </a:lnTo>
                <a:lnTo>
                  <a:pt x="18242" y="0"/>
                </a:lnTo>
                <a:lnTo>
                  <a:pt x="7680" y="0"/>
                </a:lnTo>
                <a:lnTo>
                  <a:pt x="4785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8641"/>
                </a:lnTo>
                <a:lnTo>
                  <a:pt x="0" y="19187"/>
                </a:lnTo>
                <a:lnTo>
                  <a:pt x="960" y="23027"/>
                </a:lnTo>
                <a:lnTo>
                  <a:pt x="2880" y="24947"/>
                </a:lnTo>
                <a:lnTo>
                  <a:pt x="4785" y="26868"/>
                </a:lnTo>
                <a:lnTo>
                  <a:pt x="17266" y="26868"/>
                </a:lnTo>
                <a:lnTo>
                  <a:pt x="21107" y="25907"/>
                </a:lnTo>
                <a:lnTo>
                  <a:pt x="23027" y="24947"/>
                </a:lnTo>
                <a:lnTo>
                  <a:pt x="24947" y="23027"/>
                </a:lnTo>
                <a:lnTo>
                  <a:pt x="25908" y="19187"/>
                </a:lnTo>
                <a:lnTo>
                  <a:pt x="25908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6" name="object 456"/>
          <p:cNvSpPr/>
          <p:nvPr/>
        </p:nvSpPr>
        <p:spPr>
          <a:xfrm>
            <a:off x="4428576" y="2144344"/>
            <a:ext cx="45125" cy="44165"/>
          </a:xfrm>
          <a:custGeom>
            <a:avLst/>
            <a:gdLst/>
            <a:ahLst/>
            <a:cxnLst/>
            <a:rect l="l" t="t" r="r" b="b"/>
            <a:pathLst>
              <a:path w="45125" h="44165">
                <a:moveTo>
                  <a:pt x="0" y="22082"/>
                </a:moveTo>
                <a:lnTo>
                  <a:pt x="0" y="27843"/>
                </a:lnTo>
                <a:lnTo>
                  <a:pt x="1920" y="33604"/>
                </a:lnTo>
                <a:lnTo>
                  <a:pt x="6720" y="37444"/>
                </a:lnTo>
                <a:lnTo>
                  <a:pt x="10561" y="42245"/>
                </a:lnTo>
                <a:lnTo>
                  <a:pt x="16322" y="44165"/>
                </a:lnTo>
                <a:lnTo>
                  <a:pt x="28803" y="44165"/>
                </a:lnTo>
                <a:lnTo>
                  <a:pt x="33604" y="42245"/>
                </a:lnTo>
                <a:lnTo>
                  <a:pt x="38404" y="37444"/>
                </a:lnTo>
                <a:lnTo>
                  <a:pt x="42245" y="33604"/>
                </a:lnTo>
                <a:lnTo>
                  <a:pt x="45125" y="27843"/>
                </a:lnTo>
                <a:lnTo>
                  <a:pt x="45125" y="15361"/>
                </a:lnTo>
                <a:lnTo>
                  <a:pt x="42245" y="10561"/>
                </a:lnTo>
                <a:lnTo>
                  <a:pt x="38404" y="5760"/>
                </a:lnTo>
                <a:lnTo>
                  <a:pt x="33604" y="1920"/>
                </a:lnTo>
                <a:lnTo>
                  <a:pt x="28803" y="0"/>
                </a:lnTo>
                <a:lnTo>
                  <a:pt x="16322" y="0"/>
                </a:lnTo>
                <a:lnTo>
                  <a:pt x="10561" y="1920"/>
                </a:lnTo>
                <a:lnTo>
                  <a:pt x="6720" y="5760"/>
                </a:lnTo>
                <a:lnTo>
                  <a:pt x="1920" y="10561"/>
                </a:lnTo>
                <a:lnTo>
                  <a:pt x="0" y="15361"/>
                </a:lnTo>
                <a:lnTo>
                  <a:pt x="0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7" name="object 457"/>
          <p:cNvSpPr/>
          <p:nvPr/>
        </p:nvSpPr>
        <p:spPr>
          <a:xfrm>
            <a:off x="4627305" y="2113620"/>
            <a:ext cx="74874" cy="118079"/>
          </a:xfrm>
          <a:custGeom>
            <a:avLst/>
            <a:gdLst/>
            <a:ahLst/>
            <a:cxnLst/>
            <a:rect l="l" t="t" r="r" b="b"/>
            <a:pathLst>
              <a:path w="74874" h="118079">
                <a:moveTo>
                  <a:pt x="74874" y="81610"/>
                </a:moveTo>
                <a:lnTo>
                  <a:pt x="74874" y="76809"/>
                </a:lnTo>
                <a:lnTo>
                  <a:pt x="73914" y="72969"/>
                </a:lnTo>
                <a:lnTo>
                  <a:pt x="72953" y="70088"/>
                </a:lnTo>
                <a:lnTo>
                  <a:pt x="71033" y="66248"/>
                </a:lnTo>
                <a:lnTo>
                  <a:pt x="69113" y="63367"/>
                </a:lnTo>
                <a:lnTo>
                  <a:pt x="67193" y="60487"/>
                </a:lnTo>
                <a:lnTo>
                  <a:pt x="65272" y="58567"/>
                </a:lnTo>
                <a:lnTo>
                  <a:pt x="62392" y="56647"/>
                </a:lnTo>
                <a:lnTo>
                  <a:pt x="59512" y="54726"/>
                </a:lnTo>
                <a:lnTo>
                  <a:pt x="56631" y="52806"/>
                </a:lnTo>
                <a:lnTo>
                  <a:pt x="53751" y="50886"/>
                </a:lnTo>
                <a:lnTo>
                  <a:pt x="50871" y="49926"/>
                </a:lnTo>
                <a:lnTo>
                  <a:pt x="47030" y="48005"/>
                </a:lnTo>
                <a:lnTo>
                  <a:pt x="44150" y="47045"/>
                </a:lnTo>
                <a:lnTo>
                  <a:pt x="41269" y="46085"/>
                </a:lnTo>
                <a:lnTo>
                  <a:pt x="38389" y="44165"/>
                </a:lnTo>
                <a:lnTo>
                  <a:pt x="35509" y="43205"/>
                </a:lnTo>
                <a:lnTo>
                  <a:pt x="33588" y="41285"/>
                </a:lnTo>
                <a:lnTo>
                  <a:pt x="31668" y="40325"/>
                </a:lnTo>
                <a:lnTo>
                  <a:pt x="29748" y="38404"/>
                </a:lnTo>
                <a:lnTo>
                  <a:pt x="27828" y="36484"/>
                </a:lnTo>
                <a:lnTo>
                  <a:pt x="26868" y="34564"/>
                </a:lnTo>
                <a:lnTo>
                  <a:pt x="25908" y="32644"/>
                </a:lnTo>
                <a:lnTo>
                  <a:pt x="25908" y="26883"/>
                </a:lnTo>
                <a:lnTo>
                  <a:pt x="26868" y="24963"/>
                </a:lnTo>
                <a:lnTo>
                  <a:pt x="27828" y="24002"/>
                </a:lnTo>
                <a:lnTo>
                  <a:pt x="28788" y="22082"/>
                </a:lnTo>
                <a:lnTo>
                  <a:pt x="29748" y="21122"/>
                </a:lnTo>
                <a:lnTo>
                  <a:pt x="30708" y="20162"/>
                </a:lnTo>
                <a:lnTo>
                  <a:pt x="32628" y="19202"/>
                </a:lnTo>
                <a:lnTo>
                  <a:pt x="34549" y="19202"/>
                </a:lnTo>
                <a:lnTo>
                  <a:pt x="36469" y="18242"/>
                </a:lnTo>
                <a:lnTo>
                  <a:pt x="47030" y="18242"/>
                </a:lnTo>
                <a:lnTo>
                  <a:pt x="49911" y="19202"/>
                </a:lnTo>
                <a:lnTo>
                  <a:pt x="52791" y="20162"/>
                </a:lnTo>
                <a:lnTo>
                  <a:pt x="54711" y="21122"/>
                </a:lnTo>
                <a:lnTo>
                  <a:pt x="56631" y="22082"/>
                </a:lnTo>
                <a:lnTo>
                  <a:pt x="59512" y="23042"/>
                </a:lnTo>
                <a:lnTo>
                  <a:pt x="60472" y="24002"/>
                </a:lnTo>
                <a:lnTo>
                  <a:pt x="62392" y="24002"/>
                </a:lnTo>
                <a:lnTo>
                  <a:pt x="63352" y="24963"/>
                </a:lnTo>
                <a:lnTo>
                  <a:pt x="64312" y="25923"/>
                </a:lnTo>
                <a:lnTo>
                  <a:pt x="66233" y="25923"/>
                </a:lnTo>
                <a:lnTo>
                  <a:pt x="66233" y="24963"/>
                </a:lnTo>
                <a:lnTo>
                  <a:pt x="67193" y="24963"/>
                </a:lnTo>
                <a:lnTo>
                  <a:pt x="67193" y="24002"/>
                </a:lnTo>
                <a:lnTo>
                  <a:pt x="68153" y="23042"/>
                </a:lnTo>
                <a:lnTo>
                  <a:pt x="68153" y="9616"/>
                </a:lnTo>
                <a:lnTo>
                  <a:pt x="67193" y="8641"/>
                </a:lnTo>
                <a:lnTo>
                  <a:pt x="67193" y="7680"/>
                </a:lnTo>
                <a:lnTo>
                  <a:pt x="66233" y="6720"/>
                </a:lnTo>
                <a:lnTo>
                  <a:pt x="65272" y="5775"/>
                </a:lnTo>
                <a:lnTo>
                  <a:pt x="64312" y="5775"/>
                </a:lnTo>
                <a:lnTo>
                  <a:pt x="62392" y="4800"/>
                </a:lnTo>
                <a:lnTo>
                  <a:pt x="60472" y="3840"/>
                </a:lnTo>
                <a:lnTo>
                  <a:pt x="58552" y="2895"/>
                </a:lnTo>
                <a:lnTo>
                  <a:pt x="56631" y="1920"/>
                </a:lnTo>
                <a:lnTo>
                  <a:pt x="53751" y="960"/>
                </a:lnTo>
                <a:lnTo>
                  <a:pt x="51831" y="960"/>
                </a:lnTo>
                <a:lnTo>
                  <a:pt x="48950" y="0"/>
                </a:lnTo>
                <a:lnTo>
                  <a:pt x="35509" y="0"/>
                </a:lnTo>
                <a:lnTo>
                  <a:pt x="30708" y="960"/>
                </a:lnTo>
                <a:lnTo>
                  <a:pt x="25908" y="1920"/>
                </a:lnTo>
                <a:lnTo>
                  <a:pt x="21107" y="2895"/>
                </a:lnTo>
                <a:lnTo>
                  <a:pt x="17266" y="5775"/>
                </a:lnTo>
                <a:lnTo>
                  <a:pt x="13426" y="7680"/>
                </a:lnTo>
                <a:lnTo>
                  <a:pt x="10546" y="10561"/>
                </a:lnTo>
                <a:lnTo>
                  <a:pt x="7665" y="14401"/>
                </a:lnTo>
                <a:lnTo>
                  <a:pt x="5745" y="18242"/>
                </a:lnTo>
                <a:lnTo>
                  <a:pt x="3825" y="22082"/>
                </a:lnTo>
                <a:lnTo>
                  <a:pt x="1905" y="26883"/>
                </a:lnTo>
                <a:lnTo>
                  <a:pt x="1905" y="37444"/>
                </a:lnTo>
                <a:lnTo>
                  <a:pt x="2865" y="41285"/>
                </a:lnTo>
                <a:lnTo>
                  <a:pt x="4785" y="45125"/>
                </a:lnTo>
                <a:lnTo>
                  <a:pt x="5745" y="48005"/>
                </a:lnTo>
                <a:lnTo>
                  <a:pt x="7665" y="50886"/>
                </a:lnTo>
                <a:lnTo>
                  <a:pt x="9585" y="53766"/>
                </a:lnTo>
                <a:lnTo>
                  <a:pt x="12466" y="56647"/>
                </a:lnTo>
                <a:lnTo>
                  <a:pt x="15346" y="58567"/>
                </a:lnTo>
                <a:lnTo>
                  <a:pt x="17266" y="60487"/>
                </a:lnTo>
                <a:lnTo>
                  <a:pt x="21107" y="62407"/>
                </a:lnTo>
                <a:lnTo>
                  <a:pt x="23987" y="63367"/>
                </a:lnTo>
                <a:lnTo>
                  <a:pt x="26868" y="65288"/>
                </a:lnTo>
                <a:lnTo>
                  <a:pt x="29748" y="66248"/>
                </a:lnTo>
                <a:lnTo>
                  <a:pt x="32628" y="68168"/>
                </a:lnTo>
                <a:lnTo>
                  <a:pt x="35509" y="69128"/>
                </a:lnTo>
                <a:lnTo>
                  <a:pt x="38389" y="70088"/>
                </a:lnTo>
                <a:lnTo>
                  <a:pt x="41269" y="72008"/>
                </a:lnTo>
                <a:lnTo>
                  <a:pt x="43190" y="72969"/>
                </a:lnTo>
                <a:lnTo>
                  <a:pt x="45110" y="74889"/>
                </a:lnTo>
                <a:lnTo>
                  <a:pt x="47030" y="75849"/>
                </a:lnTo>
                <a:lnTo>
                  <a:pt x="48950" y="77769"/>
                </a:lnTo>
                <a:lnTo>
                  <a:pt x="49911" y="79689"/>
                </a:lnTo>
                <a:lnTo>
                  <a:pt x="50871" y="81610"/>
                </a:lnTo>
                <a:lnTo>
                  <a:pt x="50871" y="89291"/>
                </a:lnTo>
                <a:lnTo>
                  <a:pt x="49911" y="90251"/>
                </a:lnTo>
                <a:lnTo>
                  <a:pt x="48950" y="92156"/>
                </a:lnTo>
                <a:lnTo>
                  <a:pt x="47990" y="94076"/>
                </a:lnTo>
                <a:lnTo>
                  <a:pt x="46070" y="95036"/>
                </a:lnTo>
                <a:lnTo>
                  <a:pt x="44150" y="95996"/>
                </a:lnTo>
                <a:lnTo>
                  <a:pt x="42230" y="96972"/>
                </a:lnTo>
                <a:lnTo>
                  <a:pt x="40309" y="97917"/>
                </a:lnTo>
                <a:lnTo>
                  <a:pt x="38389" y="98877"/>
                </a:lnTo>
                <a:lnTo>
                  <a:pt x="24947" y="98877"/>
                </a:lnTo>
                <a:lnTo>
                  <a:pt x="21107" y="97917"/>
                </a:lnTo>
                <a:lnTo>
                  <a:pt x="18227" y="96972"/>
                </a:lnTo>
                <a:lnTo>
                  <a:pt x="15346" y="95996"/>
                </a:lnTo>
                <a:lnTo>
                  <a:pt x="13426" y="94076"/>
                </a:lnTo>
                <a:lnTo>
                  <a:pt x="10546" y="93131"/>
                </a:lnTo>
                <a:lnTo>
                  <a:pt x="8625" y="92156"/>
                </a:lnTo>
                <a:lnTo>
                  <a:pt x="7665" y="91196"/>
                </a:lnTo>
                <a:lnTo>
                  <a:pt x="5745" y="90251"/>
                </a:lnTo>
                <a:lnTo>
                  <a:pt x="1905" y="90251"/>
                </a:lnTo>
                <a:lnTo>
                  <a:pt x="944" y="91196"/>
                </a:lnTo>
                <a:lnTo>
                  <a:pt x="944" y="95036"/>
                </a:lnTo>
                <a:lnTo>
                  <a:pt x="0" y="95996"/>
                </a:lnTo>
                <a:lnTo>
                  <a:pt x="0" y="101757"/>
                </a:lnTo>
                <a:lnTo>
                  <a:pt x="944" y="104637"/>
                </a:lnTo>
                <a:lnTo>
                  <a:pt x="944" y="107533"/>
                </a:lnTo>
                <a:lnTo>
                  <a:pt x="1905" y="108478"/>
                </a:lnTo>
                <a:lnTo>
                  <a:pt x="2865" y="108478"/>
                </a:lnTo>
                <a:lnTo>
                  <a:pt x="3825" y="109438"/>
                </a:lnTo>
                <a:lnTo>
                  <a:pt x="4785" y="110398"/>
                </a:lnTo>
                <a:lnTo>
                  <a:pt x="6705" y="111358"/>
                </a:lnTo>
                <a:lnTo>
                  <a:pt x="7665" y="112318"/>
                </a:lnTo>
                <a:lnTo>
                  <a:pt x="10546" y="113278"/>
                </a:lnTo>
                <a:lnTo>
                  <a:pt x="12466" y="114239"/>
                </a:lnTo>
                <a:lnTo>
                  <a:pt x="15346" y="115199"/>
                </a:lnTo>
                <a:lnTo>
                  <a:pt x="18227" y="116159"/>
                </a:lnTo>
                <a:lnTo>
                  <a:pt x="22067" y="117119"/>
                </a:lnTo>
                <a:lnTo>
                  <a:pt x="24947" y="117119"/>
                </a:lnTo>
                <a:lnTo>
                  <a:pt x="28788" y="118079"/>
                </a:lnTo>
                <a:lnTo>
                  <a:pt x="38389" y="118079"/>
                </a:lnTo>
                <a:lnTo>
                  <a:pt x="44150" y="117119"/>
                </a:lnTo>
                <a:lnTo>
                  <a:pt x="48950" y="115199"/>
                </a:lnTo>
                <a:lnTo>
                  <a:pt x="54711" y="114239"/>
                </a:lnTo>
                <a:lnTo>
                  <a:pt x="58552" y="111358"/>
                </a:lnTo>
                <a:lnTo>
                  <a:pt x="62392" y="108478"/>
                </a:lnTo>
                <a:lnTo>
                  <a:pt x="66233" y="105597"/>
                </a:lnTo>
                <a:lnTo>
                  <a:pt x="69113" y="101757"/>
                </a:lnTo>
                <a:lnTo>
                  <a:pt x="71993" y="96972"/>
                </a:lnTo>
                <a:lnTo>
                  <a:pt x="73914" y="93131"/>
                </a:lnTo>
                <a:lnTo>
                  <a:pt x="74874" y="87355"/>
                </a:lnTo>
                <a:lnTo>
                  <a:pt x="74874" y="816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8" name="object 458"/>
          <p:cNvSpPr/>
          <p:nvPr/>
        </p:nvSpPr>
        <p:spPr>
          <a:xfrm>
            <a:off x="4718502" y="2106899"/>
            <a:ext cx="22067" cy="122880"/>
          </a:xfrm>
          <a:custGeom>
            <a:avLst/>
            <a:gdLst/>
            <a:ahLst/>
            <a:cxnLst/>
            <a:rect l="l" t="t" r="r" b="b"/>
            <a:pathLst>
              <a:path w="22067" h="122880">
                <a:moveTo>
                  <a:pt x="944" y="960"/>
                </a:moveTo>
                <a:lnTo>
                  <a:pt x="944" y="1935"/>
                </a:lnTo>
                <a:lnTo>
                  <a:pt x="0" y="2880"/>
                </a:lnTo>
                <a:lnTo>
                  <a:pt x="0" y="120959"/>
                </a:lnTo>
                <a:lnTo>
                  <a:pt x="944" y="120959"/>
                </a:lnTo>
                <a:lnTo>
                  <a:pt x="944" y="121919"/>
                </a:lnTo>
                <a:lnTo>
                  <a:pt x="1905" y="121919"/>
                </a:lnTo>
                <a:lnTo>
                  <a:pt x="2880" y="122880"/>
                </a:lnTo>
                <a:lnTo>
                  <a:pt x="18227" y="122880"/>
                </a:lnTo>
                <a:lnTo>
                  <a:pt x="19187" y="121919"/>
                </a:lnTo>
                <a:lnTo>
                  <a:pt x="21107" y="121919"/>
                </a:lnTo>
                <a:lnTo>
                  <a:pt x="21107" y="120959"/>
                </a:lnTo>
                <a:lnTo>
                  <a:pt x="22067" y="120959"/>
                </a:lnTo>
                <a:lnTo>
                  <a:pt x="22067" y="1935"/>
                </a:lnTo>
                <a:lnTo>
                  <a:pt x="21107" y="1935"/>
                </a:lnTo>
                <a:lnTo>
                  <a:pt x="21107" y="960"/>
                </a:lnTo>
                <a:lnTo>
                  <a:pt x="19187" y="960"/>
                </a:lnTo>
                <a:lnTo>
                  <a:pt x="18227" y="0"/>
                </a:lnTo>
                <a:lnTo>
                  <a:pt x="3825" y="0"/>
                </a:lnTo>
                <a:lnTo>
                  <a:pt x="2880" y="960"/>
                </a:lnTo>
                <a:lnTo>
                  <a:pt x="944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9" name="object 459"/>
          <p:cNvSpPr/>
          <p:nvPr/>
        </p:nvSpPr>
        <p:spPr>
          <a:xfrm>
            <a:off x="4780894" y="2194255"/>
            <a:ext cx="4800" cy="36484"/>
          </a:xfrm>
          <a:custGeom>
            <a:avLst/>
            <a:gdLst/>
            <a:ahLst/>
            <a:cxnLst/>
            <a:rect l="l" t="t" r="r" b="b"/>
            <a:pathLst>
              <a:path w="4800" h="36484">
                <a:moveTo>
                  <a:pt x="4800" y="36484"/>
                </a:moveTo>
                <a:lnTo>
                  <a:pt x="4800" y="14401"/>
                </a:lnTo>
                <a:lnTo>
                  <a:pt x="3840" y="11521"/>
                </a:lnTo>
                <a:lnTo>
                  <a:pt x="2880" y="9616"/>
                </a:lnTo>
                <a:lnTo>
                  <a:pt x="960" y="6720"/>
                </a:lnTo>
                <a:lnTo>
                  <a:pt x="960" y="3840"/>
                </a:lnTo>
                <a:lnTo>
                  <a:pt x="0" y="0"/>
                </a:lnTo>
                <a:lnTo>
                  <a:pt x="0" y="34564"/>
                </a:lnTo>
                <a:lnTo>
                  <a:pt x="4800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0" name="object 460"/>
          <p:cNvSpPr/>
          <p:nvPr/>
        </p:nvSpPr>
        <p:spPr>
          <a:xfrm>
            <a:off x="4757851" y="2142423"/>
            <a:ext cx="84475" cy="89275"/>
          </a:xfrm>
          <a:custGeom>
            <a:avLst/>
            <a:gdLst/>
            <a:ahLst/>
            <a:cxnLst/>
            <a:rect l="l" t="t" r="r" b="b"/>
            <a:pathLst>
              <a:path w="84475" h="89275">
                <a:moveTo>
                  <a:pt x="48006" y="71033"/>
                </a:moveTo>
                <a:lnTo>
                  <a:pt x="38404" y="71033"/>
                </a:lnTo>
                <a:lnTo>
                  <a:pt x="35524" y="70073"/>
                </a:lnTo>
                <a:lnTo>
                  <a:pt x="32644" y="69113"/>
                </a:lnTo>
                <a:lnTo>
                  <a:pt x="30723" y="68168"/>
                </a:lnTo>
                <a:lnTo>
                  <a:pt x="27843" y="66233"/>
                </a:lnTo>
                <a:lnTo>
                  <a:pt x="27843" y="88315"/>
                </a:lnTo>
                <a:lnTo>
                  <a:pt x="34564" y="89275"/>
                </a:lnTo>
                <a:lnTo>
                  <a:pt x="48006" y="89275"/>
                </a:lnTo>
                <a:lnTo>
                  <a:pt x="54726" y="87355"/>
                </a:lnTo>
                <a:lnTo>
                  <a:pt x="60472" y="85435"/>
                </a:lnTo>
                <a:lnTo>
                  <a:pt x="65288" y="83515"/>
                </a:lnTo>
                <a:lnTo>
                  <a:pt x="70073" y="80634"/>
                </a:lnTo>
                <a:lnTo>
                  <a:pt x="73913" y="76794"/>
                </a:lnTo>
                <a:lnTo>
                  <a:pt x="76794" y="72009"/>
                </a:lnTo>
                <a:lnTo>
                  <a:pt x="79674" y="67193"/>
                </a:lnTo>
                <a:lnTo>
                  <a:pt x="81594" y="62392"/>
                </a:lnTo>
                <a:lnTo>
                  <a:pt x="83515" y="56647"/>
                </a:lnTo>
                <a:lnTo>
                  <a:pt x="84475" y="50886"/>
                </a:lnTo>
                <a:lnTo>
                  <a:pt x="84475" y="36484"/>
                </a:lnTo>
                <a:lnTo>
                  <a:pt x="83515" y="30723"/>
                </a:lnTo>
                <a:lnTo>
                  <a:pt x="81594" y="24963"/>
                </a:lnTo>
                <a:lnTo>
                  <a:pt x="79674" y="20162"/>
                </a:lnTo>
                <a:lnTo>
                  <a:pt x="77754" y="15361"/>
                </a:lnTo>
                <a:lnTo>
                  <a:pt x="73913" y="11521"/>
                </a:lnTo>
                <a:lnTo>
                  <a:pt x="71033" y="7680"/>
                </a:lnTo>
                <a:lnTo>
                  <a:pt x="66233" y="4800"/>
                </a:lnTo>
                <a:lnTo>
                  <a:pt x="61447" y="2880"/>
                </a:lnTo>
                <a:lnTo>
                  <a:pt x="56631" y="960"/>
                </a:lnTo>
                <a:lnTo>
                  <a:pt x="49926" y="0"/>
                </a:lnTo>
                <a:lnTo>
                  <a:pt x="35524" y="0"/>
                </a:lnTo>
                <a:lnTo>
                  <a:pt x="29763" y="1920"/>
                </a:lnTo>
                <a:lnTo>
                  <a:pt x="24002" y="3840"/>
                </a:lnTo>
                <a:lnTo>
                  <a:pt x="19202" y="5760"/>
                </a:lnTo>
                <a:lnTo>
                  <a:pt x="14401" y="8641"/>
                </a:lnTo>
                <a:lnTo>
                  <a:pt x="10561" y="12481"/>
                </a:lnTo>
                <a:lnTo>
                  <a:pt x="6720" y="17282"/>
                </a:lnTo>
                <a:lnTo>
                  <a:pt x="4800" y="22082"/>
                </a:lnTo>
                <a:lnTo>
                  <a:pt x="2880" y="26883"/>
                </a:lnTo>
                <a:lnTo>
                  <a:pt x="960" y="32644"/>
                </a:lnTo>
                <a:lnTo>
                  <a:pt x="0" y="38404"/>
                </a:lnTo>
                <a:lnTo>
                  <a:pt x="0" y="52806"/>
                </a:lnTo>
                <a:lnTo>
                  <a:pt x="960" y="58552"/>
                </a:lnTo>
                <a:lnTo>
                  <a:pt x="2880" y="64328"/>
                </a:lnTo>
                <a:lnTo>
                  <a:pt x="3840" y="69113"/>
                </a:lnTo>
                <a:lnTo>
                  <a:pt x="6720" y="73914"/>
                </a:lnTo>
                <a:lnTo>
                  <a:pt x="9601" y="77754"/>
                </a:lnTo>
                <a:lnTo>
                  <a:pt x="13441" y="81594"/>
                </a:lnTo>
                <a:lnTo>
                  <a:pt x="18242" y="84475"/>
                </a:lnTo>
                <a:lnTo>
                  <a:pt x="23042" y="86395"/>
                </a:lnTo>
                <a:lnTo>
                  <a:pt x="23042" y="36484"/>
                </a:lnTo>
                <a:lnTo>
                  <a:pt x="24002" y="33604"/>
                </a:lnTo>
                <a:lnTo>
                  <a:pt x="24963" y="29763"/>
                </a:lnTo>
                <a:lnTo>
                  <a:pt x="25923" y="26883"/>
                </a:lnTo>
                <a:lnTo>
                  <a:pt x="27843" y="24963"/>
                </a:lnTo>
                <a:lnTo>
                  <a:pt x="28803" y="23042"/>
                </a:lnTo>
                <a:lnTo>
                  <a:pt x="31683" y="21122"/>
                </a:lnTo>
                <a:lnTo>
                  <a:pt x="33604" y="20162"/>
                </a:lnTo>
                <a:lnTo>
                  <a:pt x="36484" y="18242"/>
                </a:lnTo>
                <a:lnTo>
                  <a:pt x="48950" y="18242"/>
                </a:lnTo>
                <a:lnTo>
                  <a:pt x="51831" y="20162"/>
                </a:lnTo>
                <a:lnTo>
                  <a:pt x="53766" y="21122"/>
                </a:lnTo>
                <a:lnTo>
                  <a:pt x="55671" y="23042"/>
                </a:lnTo>
                <a:lnTo>
                  <a:pt x="57607" y="25923"/>
                </a:lnTo>
                <a:lnTo>
                  <a:pt x="58567" y="27843"/>
                </a:lnTo>
                <a:lnTo>
                  <a:pt x="59512" y="30723"/>
                </a:lnTo>
                <a:lnTo>
                  <a:pt x="60472" y="34564"/>
                </a:lnTo>
                <a:lnTo>
                  <a:pt x="61447" y="37444"/>
                </a:lnTo>
                <a:lnTo>
                  <a:pt x="61447" y="52806"/>
                </a:lnTo>
                <a:lnTo>
                  <a:pt x="60472" y="55671"/>
                </a:lnTo>
                <a:lnTo>
                  <a:pt x="59512" y="59512"/>
                </a:lnTo>
                <a:lnTo>
                  <a:pt x="58567" y="62392"/>
                </a:lnTo>
                <a:lnTo>
                  <a:pt x="56631" y="64328"/>
                </a:lnTo>
                <a:lnTo>
                  <a:pt x="54726" y="66233"/>
                </a:lnTo>
                <a:lnTo>
                  <a:pt x="52791" y="68168"/>
                </a:lnTo>
                <a:lnTo>
                  <a:pt x="50886" y="69113"/>
                </a:lnTo>
                <a:lnTo>
                  <a:pt x="48006" y="710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1" name="object 461"/>
          <p:cNvSpPr/>
          <p:nvPr/>
        </p:nvSpPr>
        <p:spPr>
          <a:xfrm>
            <a:off x="4851928" y="2144344"/>
            <a:ext cx="127680" cy="85435"/>
          </a:xfrm>
          <a:custGeom>
            <a:avLst/>
            <a:gdLst/>
            <a:ahLst/>
            <a:cxnLst/>
            <a:rect l="l" t="t" r="r" b="b"/>
            <a:pathLst>
              <a:path w="127680" h="85435">
                <a:moveTo>
                  <a:pt x="960" y="9601"/>
                </a:moveTo>
                <a:lnTo>
                  <a:pt x="21122" y="80634"/>
                </a:lnTo>
                <a:lnTo>
                  <a:pt x="22082" y="81594"/>
                </a:lnTo>
                <a:lnTo>
                  <a:pt x="22082" y="82555"/>
                </a:lnTo>
                <a:lnTo>
                  <a:pt x="23042" y="83515"/>
                </a:lnTo>
                <a:lnTo>
                  <a:pt x="24002" y="84475"/>
                </a:lnTo>
                <a:lnTo>
                  <a:pt x="25923" y="84475"/>
                </a:lnTo>
                <a:lnTo>
                  <a:pt x="26883" y="85435"/>
                </a:lnTo>
                <a:lnTo>
                  <a:pt x="46085" y="85435"/>
                </a:lnTo>
                <a:lnTo>
                  <a:pt x="48006" y="84475"/>
                </a:lnTo>
                <a:lnTo>
                  <a:pt x="48950" y="84475"/>
                </a:lnTo>
                <a:lnTo>
                  <a:pt x="49926" y="83515"/>
                </a:lnTo>
                <a:lnTo>
                  <a:pt x="49926" y="82555"/>
                </a:lnTo>
                <a:lnTo>
                  <a:pt x="50886" y="81594"/>
                </a:lnTo>
                <a:lnTo>
                  <a:pt x="50886" y="80634"/>
                </a:lnTo>
                <a:lnTo>
                  <a:pt x="63352" y="32644"/>
                </a:lnTo>
                <a:lnTo>
                  <a:pt x="76794" y="80634"/>
                </a:lnTo>
                <a:lnTo>
                  <a:pt x="76794" y="82555"/>
                </a:lnTo>
                <a:lnTo>
                  <a:pt x="77754" y="83515"/>
                </a:lnTo>
                <a:lnTo>
                  <a:pt x="78714" y="84475"/>
                </a:lnTo>
                <a:lnTo>
                  <a:pt x="80634" y="84475"/>
                </a:lnTo>
                <a:lnTo>
                  <a:pt x="82555" y="85435"/>
                </a:lnTo>
                <a:lnTo>
                  <a:pt x="101757" y="85435"/>
                </a:lnTo>
                <a:lnTo>
                  <a:pt x="102717" y="84475"/>
                </a:lnTo>
                <a:lnTo>
                  <a:pt x="103677" y="84475"/>
                </a:lnTo>
                <a:lnTo>
                  <a:pt x="103677" y="83515"/>
                </a:lnTo>
                <a:lnTo>
                  <a:pt x="104637" y="83515"/>
                </a:lnTo>
                <a:lnTo>
                  <a:pt x="104637" y="82555"/>
                </a:lnTo>
                <a:lnTo>
                  <a:pt x="105597" y="81594"/>
                </a:lnTo>
                <a:lnTo>
                  <a:pt x="105597" y="80634"/>
                </a:lnTo>
                <a:lnTo>
                  <a:pt x="126720" y="9601"/>
                </a:lnTo>
                <a:lnTo>
                  <a:pt x="127680" y="7680"/>
                </a:lnTo>
                <a:lnTo>
                  <a:pt x="127680" y="1920"/>
                </a:lnTo>
                <a:lnTo>
                  <a:pt x="126720" y="960"/>
                </a:lnTo>
                <a:lnTo>
                  <a:pt x="125760" y="960"/>
                </a:lnTo>
                <a:lnTo>
                  <a:pt x="124800" y="0"/>
                </a:lnTo>
                <a:lnTo>
                  <a:pt x="110398" y="0"/>
                </a:lnTo>
                <a:lnTo>
                  <a:pt x="109438" y="960"/>
                </a:lnTo>
                <a:lnTo>
                  <a:pt x="107518" y="960"/>
                </a:lnTo>
                <a:lnTo>
                  <a:pt x="107518" y="1920"/>
                </a:lnTo>
                <a:lnTo>
                  <a:pt x="106558" y="1920"/>
                </a:lnTo>
                <a:lnTo>
                  <a:pt x="106558" y="2880"/>
                </a:lnTo>
                <a:lnTo>
                  <a:pt x="105597" y="3840"/>
                </a:lnTo>
                <a:lnTo>
                  <a:pt x="91196" y="61432"/>
                </a:lnTo>
                <a:lnTo>
                  <a:pt x="91196" y="62407"/>
                </a:lnTo>
                <a:lnTo>
                  <a:pt x="90236" y="61432"/>
                </a:lnTo>
                <a:lnTo>
                  <a:pt x="74874" y="3840"/>
                </a:lnTo>
                <a:lnTo>
                  <a:pt x="74874" y="1920"/>
                </a:lnTo>
                <a:lnTo>
                  <a:pt x="73913" y="1920"/>
                </a:lnTo>
                <a:lnTo>
                  <a:pt x="73913" y="960"/>
                </a:lnTo>
                <a:lnTo>
                  <a:pt x="71993" y="960"/>
                </a:lnTo>
                <a:lnTo>
                  <a:pt x="71033" y="0"/>
                </a:lnTo>
                <a:lnTo>
                  <a:pt x="57607" y="0"/>
                </a:lnTo>
                <a:lnTo>
                  <a:pt x="55671" y="960"/>
                </a:lnTo>
                <a:lnTo>
                  <a:pt x="54726" y="960"/>
                </a:lnTo>
                <a:lnTo>
                  <a:pt x="53766" y="1920"/>
                </a:lnTo>
                <a:lnTo>
                  <a:pt x="53766" y="2880"/>
                </a:lnTo>
                <a:lnTo>
                  <a:pt x="52791" y="2880"/>
                </a:lnTo>
                <a:lnTo>
                  <a:pt x="52791" y="3840"/>
                </a:lnTo>
                <a:lnTo>
                  <a:pt x="38404" y="61432"/>
                </a:lnTo>
                <a:lnTo>
                  <a:pt x="38404" y="62407"/>
                </a:lnTo>
                <a:lnTo>
                  <a:pt x="37444" y="61432"/>
                </a:lnTo>
                <a:lnTo>
                  <a:pt x="22082" y="3840"/>
                </a:lnTo>
                <a:lnTo>
                  <a:pt x="22082" y="2880"/>
                </a:lnTo>
                <a:lnTo>
                  <a:pt x="21122" y="1920"/>
                </a:lnTo>
                <a:lnTo>
                  <a:pt x="20162" y="960"/>
                </a:lnTo>
                <a:lnTo>
                  <a:pt x="19202" y="0"/>
                </a:lnTo>
                <a:lnTo>
                  <a:pt x="3840" y="0"/>
                </a:lnTo>
                <a:lnTo>
                  <a:pt x="2880" y="960"/>
                </a:lnTo>
                <a:lnTo>
                  <a:pt x="0" y="960"/>
                </a:lnTo>
                <a:lnTo>
                  <a:pt x="0" y="7680"/>
                </a:lnTo>
                <a:lnTo>
                  <a:pt x="96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2" name="object 462"/>
          <p:cNvSpPr/>
          <p:nvPr/>
        </p:nvSpPr>
        <p:spPr>
          <a:xfrm>
            <a:off x="5034320" y="2142423"/>
            <a:ext cx="50886" cy="87355"/>
          </a:xfrm>
          <a:custGeom>
            <a:avLst/>
            <a:gdLst/>
            <a:ahLst/>
            <a:cxnLst/>
            <a:rect l="l" t="t" r="r" b="b"/>
            <a:pathLst>
              <a:path w="50886" h="87355">
                <a:moveTo>
                  <a:pt x="48966" y="2880"/>
                </a:moveTo>
                <a:lnTo>
                  <a:pt x="48966" y="1920"/>
                </a:lnTo>
                <a:lnTo>
                  <a:pt x="48005" y="1920"/>
                </a:lnTo>
                <a:lnTo>
                  <a:pt x="47045" y="960"/>
                </a:lnTo>
                <a:lnTo>
                  <a:pt x="42245" y="960"/>
                </a:lnTo>
                <a:lnTo>
                  <a:pt x="42245" y="0"/>
                </a:lnTo>
                <a:lnTo>
                  <a:pt x="38404" y="0"/>
                </a:lnTo>
                <a:lnTo>
                  <a:pt x="36484" y="960"/>
                </a:lnTo>
                <a:lnTo>
                  <a:pt x="35524" y="960"/>
                </a:lnTo>
                <a:lnTo>
                  <a:pt x="33604" y="1920"/>
                </a:lnTo>
                <a:lnTo>
                  <a:pt x="31683" y="1920"/>
                </a:lnTo>
                <a:lnTo>
                  <a:pt x="30723" y="3840"/>
                </a:lnTo>
                <a:lnTo>
                  <a:pt x="28803" y="4800"/>
                </a:lnTo>
                <a:lnTo>
                  <a:pt x="26883" y="5760"/>
                </a:lnTo>
                <a:lnTo>
                  <a:pt x="24963" y="7680"/>
                </a:lnTo>
                <a:lnTo>
                  <a:pt x="23042" y="9601"/>
                </a:lnTo>
                <a:lnTo>
                  <a:pt x="21122" y="12481"/>
                </a:lnTo>
                <a:lnTo>
                  <a:pt x="19202" y="15361"/>
                </a:lnTo>
                <a:lnTo>
                  <a:pt x="19202" y="3840"/>
                </a:lnTo>
                <a:lnTo>
                  <a:pt x="18242" y="3840"/>
                </a:lnTo>
                <a:lnTo>
                  <a:pt x="18242" y="2880"/>
                </a:lnTo>
                <a:lnTo>
                  <a:pt x="16322" y="2880"/>
                </a:lnTo>
                <a:lnTo>
                  <a:pt x="15361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84475"/>
                </a:lnTo>
                <a:lnTo>
                  <a:pt x="960" y="85435"/>
                </a:lnTo>
                <a:lnTo>
                  <a:pt x="960" y="86395"/>
                </a:lnTo>
                <a:lnTo>
                  <a:pt x="2880" y="86395"/>
                </a:lnTo>
                <a:lnTo>
                  <a:pt x="3840" y="87355"/>
                </a:lnTo>
                <a:lnTo>
                  <a:pt x="18242" y="87355"/>
                </a:lnTo>
                <a:lnTo>
                  <a:pt x="19202" y="86395"/>
                </a:lnTo>
                <a:lnTo>
                  <a:pt x="21122" y="86395"/>
                </a:lnTo>
                <a:lnTo>
                  <a:pt x="22082" y="85435"/>
                </a:lnTo>
                <a:lnTo>
                  <a:pt x="23042" y="84475"/>
                </a:lnTo>
                <a:lnTo>
                  <a:pt x="23042" y="34564"/>
                </a:lnTo>
                <a:lnTo>
                  <a:pt x="24002" y="32644"/>
                </a:lnTo>
                <a:lnTo>
                  <a:pt x="25923" y="30723"/>
                </a:lnTo>
                <a:lnTo>
                  <a:pt x="26883" y="28803"/>
                </a:lnTo>
                <a:lnTo>
                  <a:pt x="28803" y="26883"/>
                </a:lnTo>
                <a:lnTo>
                  <a:pt x="29763" y="24963"/>
                </a:lnTo>
                <a:lnTo>
                  <a:pt x="31683" y="24002"/>
                </a:lnTo>
                <a:lnTo>
                  <a:pt x="32644" y="23042"/>
                </a:lnTo>
                <a:lnTo>
                  <a:pt x="33604" y="22082"/>
                </a:lnTo>
                <a:lnTo>
                  <a:pt x="35524" y="22082"/>
                </a:lnTo>
                <a:lnTo>
                  <a:pt x="36484" y="21122"/>
                </a:lnTo>
                <a:lnTo>
                  <a:pt x="42245" y="21122"/>
                </a:lnTo>
                <a:lnTo>
                  <a:pt x="42245" y="22082"/>
                </a:lnTo>
                <a:lnTo>
                  <a:pt x="45125" y="22082"/>
                </a:lnTo>
                <a:lnTo>
                  <a:pt x="46085" y="23042"/>
                </a:lnTo>
                <a:lnTo>
                  <a:pt x="48966" y="23042"/>
                </a:lnTo>
                <a:lnTo>
                  <a:pt x="49926" y="22082"/>
                </a:lnTo>
                <a:lnTo>
                  <a:pt x="49926" y="21122"/>
                </a:lnTo>
                <a:lnTo>
                  <a:pt x="50886" y="20162"/>
                </a:lnTo>
                <a:lnTo>
                  <a:pt x="50886" y="4800"/>
                </a:lnTo>
                <a:lnTo>
                  <a:pt x="49926" y="3840"/>
                </a:lnTo>
                <a:lnTo>
                  <a:pt x="49926" y="2880"/>
                </a:lnTo>
                <a:lnTo>
                  <a:pt x="48966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3" name="object 463"/>
          <p:cNvSpPr/>
          <p:nvPr/>
        </p:nvSpPr>
        <p:spPr>
          <a:xfrm>
            <a:off x="5098648" y="2144344"/>
            <a:ext cx="22067" cy="85435"/>
          </a:xfrm>
          <a:custGeom>
            <a:avLst/>
            <a:gdLst/>
            <a:ahLst/>
            <a:cxnLst/>
            <a:rect l="l" t="t" r="r" b="b"/>
            <a:pathLst>
              <a:path w="22067" h="85435">
                <a:moveTo>
                  <a:pt x="22067" y="1920"/>
                </a:moveTo>
                <a:lnTo>
                  <a:pt x="21107" y="1920"/>
                </a:lnTo>
                <a:lnTo>
                  <a:pt x="21107" y="960"/>
                </a:lnTo>
                <a:lnTo>
                  <a:pt x="19187" y="960"/>
                </a:lnTo>
                <a:lnTo>
                  <a:pt x="18242" y="0"/>
                </a:lnTo>
                <a:lnTo>
                  <a:pt x="4785" y="0"/>
                </a:lnTo>
                <a:lnTo>
                  <a:pt x="3840" y="960"/>
                </a:lnTo>
                <a:lnTo>
                  <a:pt x="1904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83515"/>
                </a:lnTo>
                <a:lnTo>
                  <a:pt x="960" y="83515"/>
                </a:lnTo>
                <a:lnTo>
                  <a:pt x="960" y="84475"/>
                </a:lnTo>
                <a:lnTo>
                  <a:pt x="2880" y="84475"/>
                </a:lnTo>
                <a:lnTo>
                  <a:pt x="3840" y="85435"/>
                </a:lnTo>
                <a:lnTo>
                  <a:pt x="18242" y="85435"/>
                </a:lnTo>
                <a:lnTo>
                  <a:pt x="19187" y="84475"/>
                </a:lnTo>
                <a:lnTo>
                  <a:pt x="21107" y="84475"/>
                </a:lnTo>
                <a:lnTo>
                  <a:pt x="21107" y="83515"/>
                </a:lnTo>
                <a:lnTo>
                  <a:pt x="22067" y="83515"/>
                </a:lnTo>
                <a:lnTo>
                  <a:pt x="22067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4" name="object 464"/>
          <p:cNvSpPr/>
          <p:nvPr/>
        </p:nvSpPr>
        <p:spPr>
          <a:xfrm>
            <a:off x="5096713" y="2109779"/>
            <a:ext cx="25923" cy="23042"/>
          </a:xfrm>
          <a:custGeom>
            <a:avLst/>
            <a:gdLst/>
            <a:ahLst/>
            <a:cxnLst/>
            <a:rect l="l" t="t" r="r" b="b"/>
            <a:pathLst>
              <a:path w="25923" h="23042">
                <a:moveTo>
                  <a:pt x="25923" y="11521"/>
                </a:moveTo>
                <a:lnTo>
                  <a:pt x="25923" y="6736"/>
                </a:lnTo>
                <a:lnTo>
                  <a:pt x="24963" y="3840"/>
                </a:lnTo>
                <a:lnTo>
                  <a:pt x="23042" y="2895"/>
                </a:lnTo>
                <a:lnTo>
                  <a:pt x="22082" y="960"/>
                </a:lnTo>
                <a:lnTo>
                  <a:pt x="18242" y="0"/>
                </a:lnTo>
                <a:lnTo>
                  <a:pt x="8656" y="0"/>
                </a:lnTo>
                <a:lnTo>
                  <a:pt x="4815" y="960"/>
                </a:lnTo>
                <a:lnTo>
                  <a:pt x="2895" y="2895"/>
                </a:lnTo>
                <a:lnTo>
                  <a:pt x="975" y="4800"/>
                </a:lnTo>
                <a:lnTo>
                  <a:pt x="0" y="7680"/>
                </a:lnTo>
                <a:lnTo>
                  <a:pt x="0" y="16322"/>
                </a:lnTo>
                <a:lnTo>
                  <a:pt x="975" y="19202"/>
                </a:lnTo>
                <a:lnTo>
                  <a:pt x="2895" y="21122"/>
                </a:lnTo>
                <a:lnTo>
                  <a:pt x="4815" y="22082"/>
                </a:lnTo>
                <a:lnTo>
                  <a:pt x="8656" y="23042"/>
                </a:lnTo>
                <a:lnTo>
                  <a:pt x="18242" y="23042"/>
                </a:lnTo>
                <a:lnTo>
                  <a:pt x="21122" y="22082"/>
                </a:lnTo>
                <a:lnTo>
                  <a:pt x="23042" y="21122"/>
                </a:lnTo>
                <a:lnTo>
                  <a:pt x="24963" y="19202"/>
                </a:lnTo>
                <a:lnTo>
                  <a:pt x="25923" y="16322"/>
                </a:lnTo>
                <a:lnTo>
                  <a:pt x="2592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5" name="object 465"/>
          <p:cNvSpPr/>
          <p:nvPr/>
        </p:nvSpPr>
        <p:spPr>
          <a:xfrm>
            <a:off x="5138958" y="2142423"/>
            <a:ext cx="59512" cy="89275"/>
          </a:xfrm>
          <a:custGeom>
            <a:avLst/>
            <a:gdLst/>
            <a:ahLst/>
            <a:cxnLst/>
            <a:rect l="l" t="t" r="r" b="b"/>
            <a:pathLst>
              <a:path w="59512" h="89275">
                <a:moveTo>
                  <a:pt x="960" y="80634"/>
                </a:moveTo>
                <a:lnTo>
                  <a:pt x="960" y="81594"/>
                </a:lnTo>
                <a:lnTo>
                  <a:pt x="1920" y="82555"/>
                </a:lnTo>
                <a:lnTo>
                  <a:pt x="2880" y="83515"/>
                </a:lnTo>
                <a:lnTo>
                  <a:pt x="3840" y="83515"/>
                </a:lnTo>
                <a:lnTo>
                  <a:pt x="4800" y="84475"/>
                </a:lnTo>
                <a:lnTo>
                  <a:pt x="5760" y="85435"/>
                </a:lnTo>
                <a:lnTo>
                  <a:pt x="7680" y="86395"/>
                </a:lnTo>
                <a:lnTo>
                  <a:pt x="10561" y="86395"/>
                </a:lnTo>
                <a:lnTo>
                  <a:pt x="12481" y="87355"/>
                </a:lnTo>
                <a:lnTo>
                  <a:pt x="14401" y="88315"/>
                </a:lnTo>
                <a:lnTo>
                  <a:pt x="20162" y="88315"/>
                </a:lnTo>
                <a:lnTo>
                  <a:pt x="23042" y="89275"/>
                </a:lnTo>
                <a:lnTo>
                  <a:pt x="30723" y="89275"/>
                </a:lnTo>
                <a:lnTo>
                  <a:pt x="35524" y="88315"/>
                </a:lnTo>
                <a:lnTo>
                  <a:pt x="39364" y="87355"/>
                </a:lnTo>
                <a:lnTo>
                  <a:pt x="43205" y="86395"/>
                </a:lnTo>
                <a:lnTo>
                  <a:pt x="47045" y="84475"/>
                </a:lnTo>
                <a:lnTo>
                  <a:pt x="49926" y="82555"/>
                </a:lnTo>
                <a:lnTo>
                  <a:pt x="52806" y="79674"/>
                </a:lnTo>
                <a:lnTo>
                  <a:pt x="55671" y="76794"/>
                </a:lnTo>
                <a:lnTo>
                  <a:pt x="57607" y="73914"/>
                </a:lnTo>
                <a:lnTo>
                  <a:pt x="58567" y="70073"/>
                </a:lnTo>
                <a:lnTo>
                  <a:pt x="59512" y="66233"/>
                </a:lnTo>
                <a:lnTo>
                  <a:pt x="59512" y="54726"/>
                </a:lnTo>
                <a:lnTo>
                  <a:pt x="57607" y="52806"/>
                </a:lnTo>
                <a:lnTo>
                  <a:pt x="56647" y="49926"/>
                </a:lnTo>
                <a:lnTo>
                  <a:pt x="55671" y="48006"/>
                </a:lnTo>
                <a:lnTo>
                  <a:pt x="53766" y="46085"/>
                </a:lnTo>
                <a:lnTo>
                  <a:pt x="51846" y="44165"/>
                </a:lnTo>
                <a:lnTo>
                  <a:pt x="49926" y="42245"/>
                </a:lnTo>
                <a:lnTo>
                  <a:pt x="47045" y="41285"/>
                </a:lnTo>
                <a:lnTo>
                  <a:pt x="45125" y="39364"/>
                </a:lnTo>
                <a:lnTo>
                  <a:pt x="42245" y="38404"/>
                </a:lnTo>
                <a:lnTo>
                  <a:pt x="40325" y="37444"/>
                </a:lnTo>
                <a:lnTo>
                  <a:pt x="38404" y="36484"/>
                </a:lnTo>
                <a:lnTo>
                  <a:pt x="35524" y="35524"/>
                </a:lnTo>
                <a:lnTo>
                  <a:pt x="33604" y="34564"/>
                </a:lnTo>
                <a:lnTo>
                  <a:pt x="30723" y="33604"/>
                </a:lnTo>
                <a:lnTo>
                  <a:pt x="28803" y="33604"/>
                </a:lnTo>
                <a:lnTo>
                  <a:pt x="26883" y="32644"/>
                </a:lnTo>
                <a:lnTo>
                  <a:pt x="24963" y="31683"/>
                </a:lnTo>
                <a:lnTo>
                  <a:pt x="24002" y="30723"/>
                </a:lnTo>
                <a:lnTo>
                  <a:pt x="23042" y="28803"/>
                </a:lnTo>
                <a:lnTo>
                  <a:pt x="21122" y="27843"/>
                </a:lnTo>
                <a:lnTo>
                  <a:pt x="21122" y="22082"/>
                </a:lnTo>
                <a:lnTo>
                  <a:pt x="22082" y="21122"/>
                </a:lnTo>
                <a:lnTo>
                  <a:pt x="22082" y="20162"/>
                </a:lnTo>
                <a:lnTo>
                  <a:pt x="23042" y="19202"/>
                </a:lnTo>
                <a:lnTo>
                  <a:pt x="24002" y="18242"/>
                </a:lnTo>
                <a:lnTo>
                  <a:pt x="24963" y="17282"/>
                </a:lnTo>
                <a:lnTo>
                  <a:pt x="25923" y="17282"/>
                </a:lnTo>
                <a:lnTo>
                  <a:pt x="27843" y="16322"/>
                </a:lnTo>
                <a:lnTo>
                  <a:pt x="38404" y="16322"/>
                </a:lnTo>
                <a:lnTo>
                  <a:pt x="40325" y="17282"/>
                </a:lnTo>
                <a:lnTo>
                  <a:pt x="42245" y="17282"/>
                </a:lnTo>
                <a:lnTo>
                  <a:pt x="44165" y="18242"/>
                </a:lnTo>
                <a:lnTo>
                  <a:pt x="46085" y="19202"/>
                </a:lnTo>
                <a:lnTo>
                  <a:pt x="48005" y="20162"/>
                </a:lnTo>
                <a:lnTo>
                  <a:pt x="48966" y="20162"/>
                </a:lnTo>
                <a:lnTo>
                  <a:pt x="49926" y="21122"/>
                </a:lnTo>
                <a:lnTo>
                  <a:pt x="50886" y="22082"/>
                </a:lnTo>
                <a:lnTo>
                  <a:pt x="53766" y="22082"/>
                </a:lnTo>
                <a:lnTo>
                  <a:pt x="54726" y="21122"/>
                </a:lnTo>
                <a:lnTo>
                  <a:pt x="54726" y="18242"/>
                </a:lnTo>
                <a:lnTo>
                  <a:pt x="55671" y="17282"/>
                </a:lnTo>
                <a:lnTo>
                  <a:pt x="55671" y="11521"/>
                </a:lnTo>
                <a:lnTo>
                  <a:pt x="54726" y="10561"/>
                </a:lnTo>
                <a:lnTo>
                  <a:pt x="54726" y="6720"/>
                </a:lnTo>
                <a:lnTo>
                  <a:pt x="53766" y="6720"/>
                </a:lnTo>
                <a:lnTo>
                  <a:pt x="53766" y="5760"/>
                </a:lnTo>
                <a:lnTo>
                  <a:pt x="52806" y="5760"/>
                </a:lnTo>
                <a:lnTo>
                  <a:pt x="52806" y="4800"/>
                </a:lnTo>
                <a:lnTo>
                  <a:pt x="51846" y="4800"/>
                </a:lnTo>
                <a:lnTo>
                  <a:pt x="49926" y="3840"/>
                </a:lnTo>
                <a:lnTo>
                  <a:pt x="48966" y="2880"/>
                </a:lnTo>
                <a:lnTo>
                  <a:pt x="47045" y="2880"/>
                </a:lnTo>
                <a:lnTo>
                  <a:pt x="46085" y="1920"/>
                </a:lnTo>
                <a:lnTo>
                  <a:pt x="44165" y="1920"/>
                </a:lnTo>
                <a:lnTo>
                  <a:pt x="41285" y="960"/>
                </a:lnTo>
                <a:lnTo>
                  <a:pt x="37444" y="960"/>
                </a:lnTo>
                <a:lnTo>
                  <a:pt x="34564" y="0"/>
                </a:lnTo>
                <a:lnTo>
                  <a:pt x="26883" y="0"/>
                </a:lnTo>
                <a:lnTo>
                  <a:pt x="23042" y="960"/>
                </a:lnTo>
                <a:lnTo>
                  <a:pt x="19202" y="1920"/>
                </a:lnTo>
                <a:lnTo>
                  <a:pt x="14401" y="3840"/>
                </a:lnTo>
                <a:lnTo>
                  <a:pt x="11521" y="4800"/>
                </a:lnTo>
                <a:lnTo>
                  <a:pt x="8641" y="7680"/>
                </a:lnTo>
                <a:lnTo>
                  <a:pt x="5760" y="9601"/>
                </a:lnTo>
                <a:lnTo>
                  <a:pt x="3840" y="12481"/>
                </a:lnTo>
                <a:lnTo>
                  <a:pt x="1920" y="15361"/>
                </a:lnTo>
                <a:lnTo>
                  <a:pt x="960" y="19202"/>
                </a:lnTo>
                <a:lnTo>
                  <a:pt x="0" y="22082"/>
                </a:lnTo>
                <a:lnTo>
                  <a:pt x="0" y="29763"/>
                </a:lnTo>
                <a:lnTo>
                  <a:pt x="960" y="32644"/>
                </a:lnTo>
                <a:lnTo>
                  <a:pt x="1920" y="35524"/>
                </a:lnTo>
                <a:lnTo>
                  <a:pt x="2880" y="38404"/>
                </a:lnTo>
                <a:lnTo>
                  <a:pt x="3840" y="40325"/>
                </a:lnTo>
                <a:lnTo>
                  <a:pt x="5760" y="42245"/>
                </a:lnTo>
                <a:lnTo>
                  <a:pt x="7680" y="44165"/>
                </a:lnTo>
                <a:lnTo>
                  <a:pt x="9601" y="46085"/>
                </a:lnTo>
                <a:lnTo>
                  <a:pt x="12481" y="47045"/>
                </a:lnTo>
                <a:lnTo>
                  <a:pt x="14401" y="48006"/>
                </a:lnTo>
                <a:lnTo>
                  <a:pt x="16322" y="48966"/>
                </a:lnTo>
                <a:lnTo>
                  <a:pt x="19202" y="49926"/>
                </a:lnTo>
                <a:lnTo>
                  <a:pt x="21122" y="51831"/>
                </a:lnTo>
                <a:lnTo>
                  <a:pt x="24002" y="51831"/>
                </a:lnTo>
                <a:lnTo>
                  <a:pt x="25923" y="52806"/>
                </a:lnTo>
                <a:lnTo>
                  <a:pt x="28803" y="53766"/>
                </a:lnTo>
                <a:lnTo>
                  <a:pt x="30723" y="54726"/>
                </a:lnTo>
                <a:lnTo>
                  <a:pt x="31683" y="55671"/>
                </a:lnTo>
                <a:lnTo>
                  <a:pt x="33604" y="56647"/>
                </a:lnTo>
                <a:lnTo>
                  <a:pt x="35524" y="57607"/>
                </a:lnTo>
                <a:lnTo>
                  <a:pt x="36484" y="58552"/>
                </a:lnTo>
                <a:lnTo>
                  <a:pt x="37444" y="60487"/>
                </a:lnTo>
                <a:lnTo>
                  <a:pt x="38404" y="61447"/>
                </a:lnTo>
                <a:lnTo>
                  <a:pt x="38404" y="65272"/>
                </a:lnTo>
                <a:lnTo>
                  <a:pt x="37444" y="66233"/>
                </a:lnTo>
                <a:lnTo>
                  <a:pt x="37444" y="67193"/>
                </a:lnTo>
                <a:lnTo>
                  <a:pt x="36484" y="69113"/>
                </a:lnTo>
                <a:lnTo>
                  <a:pt x="35524" y="70073"/>
                </a:lnTo>
                <a:lnTo>
                  <a:pt x="34564" y="70073"/>
                </a:lnTo>
                <a:lnTo>
                  <a:pt x="33604" y="71033"/>
                </a:lnTo>
                <a:lnTo>
                  <a:pt x="31683" y="72009"/>
                </a:lnTo>
                <a:lnTo>
                  <a:pt x="30723" y="72009"/>
                </a:lnTo>
                <a:lnTo>
                  <a:pt x="28803" y="72953"/>
                </a:lnTo>
                <a:lnTo>
                  <a:pt x="22082" y="72953"/>
                </a:lnTo>
                <a:lnTo>
                  <a:pt x="19202" y="72009"/>
                </a:lnTo>
                <a:lnTo>
                  <a:pt x="16322" y="72009"/>
                </a:lnTo>
                <a:lnTo>
                  <a:pt x="14401" y="71033"/>
                </a:lnTo>
                <a:lnTo>
                  <a:pt x="12481" y="70073"/>
                </a:lnTo>
                <a:lnTo>
                  <a:pt x="10561" y="69113"/>
                </a:lnTo>
                <a:lnTo>
                  <a:pt x="8641" y="68168"/>
                </a:lnTo>
                <a:lnTo>
                  <a:pt x="6720" y="67193"/>
                </a:lnTo>
                <a:lnTo>
                  <a:pt x="5760" y="67193"/>
                </a:lnTo>
                <a:lnTo>
                  <a:pt x="3840" y="66233"/>
                </a:lnTo>
                <a:lnTo>
                  <a:pt x="2880" y="65272"/>
                </a:lnTo>
                <a:lnTo>
                  <a:pt x="1920" y="65272"/>
                </a:lnTo>
                <a:lnTo>
                  <a:pt x="1920" y="66233"/>
                </a:lnTo>
                <a:lnTo>
                  <a:pt x="960" y="66233"/>
                </a:lnTo>
                <a:lnTo>
                  <a:pt x="0" y="67193"/>
                </a:lnTo>
                <a:lnTo>
                  <a:pt x="0" y="79674"/>
                </a:lnTo>
                <a:lnTo>
                  <a:pt x="960" y="8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6" name="object 466"/>
          <p:cNvSpPr/>
          <p:nvPr/>
        </p:nvSpPr>
        <p:spPr>
          <a:xfrm>
            <a:off x="5233995" y="2142423"/>
            <a:ext cx="10561" cy="27843"/>
          </a:xfrm>
          <a:custGeom>
            <a:avLst/>
            <a:gdLst/>
            <a:ahLst/>
            <a:cxnLst/>
            <a:rect l="l" t="t" r="r" b="b"/>
            <a:pathLst>
              <a:path w="10561" h="27843">
                <a:moveTo>
                  <a:pt x="4800" y="1920"/>
                </a:moveTo>
                <a:lnTo>
                  <a:pt x="0" y="3840"/>
                </a:lnTo>
                <a:lnTo>
                  <a:pt x="960" y="27843"/>
                </a:lnTo>
                <a:lnTo>
                  <a:pt x="1920" y="25923"/>
                </a:lnTo>
                <a:lnTo>
                  <a:pt x="2880" y="24002"/>
                </a:lnTo>
                <a:lnTo>
                  <a:pt x="3840" y="22082"/>
                </a:lnTo>
                <a:lnTo>
                  <a:pt x="4800" y="20162"/>
                </a:lnTo>
                <a:lnTo>
                  <a:pt x="6720" y="19202"/>
                </a:lnTo>
                <a:lnTo>
                  <a:pt x="10561" y="0"/>
                </a:lnTo>
                <a:lnTo>
                  <a:pt x="480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7" name="object 467"/>
          <p:cNvSpPr/>
          <p:nvPr/>
        </p:nvSpPr>
        <p:spPr>
          <a:xfrm>
            <a:off x="5210967" y="2142423"/>
            <a:ext cx="76794" cy="89275"/>
          </a:xfrm>
          <a:custGeom>
            <a:avLst/>
            <a:gdLst/>
            <a:ahLst/>
            <a:cxnLst/>
            <a:rect l="l" t="t" r="r" b="b"/>
            <a:pathLst>
              <a:path w="76794" h="89275">
                <a:moveTo>
                  <a:pt x="944" y="59512"/>
                </a:moveTo>
                <a:lnTo>
                  <a:pt x="2865" y="64328"/>
                </a:lnTo>
                <a:lnTo>
                  <a:pt x="3840" y="70073"/>
                </a:lnTo>
                <a:lnTo>
                  <a:pt x="6705" y="74874"/>
                </a:lnTo>
                <a:lnTo>
                  <a:pt x="10546" y="78729"/>
                </a:lnTo>
                <a:lnTo>
                  <a:pt x="13426" y="81594"/>
                </a:lnTo>
                <a:lnTo>
                  <a:pt x="18227" y="84475"/>
                </a:lnTo>
                <a:lnTo>
                  <a:pt x="23027" y="86395"/>
                </a:lnTo>
                <a:lnTo>
                  <a:pt x="28788" y="88315"/>
                </a:lnTo>
                <a:lnTo>
                  <a:pt x="34549" y="89275"/>
                </a:lnTo>
                <a:lnTo>
                  <a:pt x="46070" y="89275"/>
                </a:lnTo>
                <a:lnTo>
                  <a:pt x="49911" y="88315"/>
                </a:lnTo>
                <a:lnTo>
                  <a:pt x="52791" y="88315"/>
                </a:lnTo>
                <a:lnTo>
                  <a:pt x="56631" y="87355"/>
                </a:lnTo>
                <a:lnTo>
                  <a:pt x="59512" y="87355"/>
                </a:lnTo>
                <a:lnTo>
                  <a:pt x="62392" y="86395"/>
                </a:lnTo>
                <a:lnTo>
                  <a:pt x="64312" y="85435"/>
                </a:lnTo>
                <a:lnTo>
                  <a:pt x="67193" y="85435"/>
                </a:lnTo>
                <a:lnTo>
                  <a:pt x="68153" y="84475"/>
                </a:lnTo>
                <a:lnTo>
                  <a:pt x="70073" y="83515"/>
                </a:lnTo>
                <a:lnTo>
                  <a:pt x="71033" y="83515"/>
                </a:lnTo>
                <a:lnTo>
                  <a:pt x="71993" y="82555"/>
                </a:lnTo>
                <a:lnTo>
                  <a:pt x="71993" y="81594"/>
                </a:lnTo>
                <a:lnTo>
                  <a:pt x="72953" y="81594"/>
                </a:lnTo>
                <a:lnTo>
                  <a:pt x="72953" y="68168"/>
                </a:lnTo>
                <a:lnTo>
                  <a:pt x="71993" y="67193"/>
                </a:lnTo>
                <a:lnTo>
                  <a:pt x="68153" y="67193"/>
                </a:lnTo>
                <a:lnTo>
                  <a:pt x="67193" y="68168"/>
                </a:lnTo>
                <a:lnTo>
                  <a:pt x="65272" y="68168"/>
                </a:lnTo>
                <a:lnTo>
                  <a:pt x="64312" y="69113"/>
                </a:lnTo>
                <a:lnTo>
                  <a:pt x="61432" y="69113"/>
                </a:lnTo>
                <a:lnTo>
                  <a:pt x="59512" y="70073"/>
                </a:lnTo>
                <a:lnTo>
                  <a:pt x="56631" y="71033"/>
                </a:lnTo>
                <a:lnTo>
                  <a:pt x="53751" y="71033"/>
                </a:lnTo>
                <a:lnTo>
                  <a:pt x="50871" y="72009"/>
                </a:lnTo>
                <a:lnTo>
                  <a:pt x="36469" y="72009"/>
                </a:lnTo>
                <a:lnTo>
                  <a:pt x="34549" y="71033"/>
                </a:lnTo>
                <a:lnTo>
                  <a:pt x="31668" y="70073"/>
                </a:lnTo>
                <a:lnTo>
                  <a:pt x="28788" y="68168"/>
                </a:lnTo>
                <a:lnTo>
                  <a:pt x="27828" y="66233"/>
                </a:lnTo>
                <a:lnTo>
                  <a:pt x="25908" y="64328"/>
                </a:lnTo>
                <a:lnTo>
                  <a:pt x="23987" y="62392"/>
                </a:lnTo>
                <a:lnTo>
                  <a:pt x="23987" y="59512"/>
                </a:lnTo>
                <a:lnTo>
                  <a:pt x="23027" y="56647"/>
                </a:lnTo>
                <a:lnTo>
                  <a:pt x="22067" y="53766"/>
                </a:lnTo>
                <a:lnTo>
                  <a:pt x="22067" y="49926"/>
                </a:lnTo>
                <a:lnTo>
                  <a:pt x="73913" y="49926"/>
                </a:lnTo>
                <a:lnTo>
                  <a:pt x="74874" y="48006"/>
                </a:lnTo>
                <a:lnTo>
                  <a:pt x="76794" y="47045"/>
                </a:lnTo>
                <a:lnTo>
                  <a:pt x="76794" y="27843"/>
                </a:lnTo>
                <a:lnTo>
                  <a:pt x="74874" y="24002"/>
                </a:lnTo>
                <a:lnTo>
                  <a:pt x="73913" y="19202"/>
                </a:lnTo>
                <a:lnTo>
                  <a:pt x="71033" y="14401"/>
                </a:lnTo>
                <a:lnTo>
                  <a:pt x="68153" y="11521"/>
                </a:lnTo>
                <a:lnTo>
                  <a:pt x="65272" y="7680"/>
                </a:lnTo>
                <a:lnTo>
                  <a:pt x="61432" y="4800"/>
                </a:lnTo>
                <a:lnTo>
                  <a:pt x="56631" y="2880"/>
                </a:lnTo>
                <a:lnTo>
                  <a:pt x="51831" y="960"/>
                </a:lnTo>
                <a:lnTo>
                  <a:pt x="46070" y="0"/>
                </a:lnTo>
                <a:lnTo>
                  <a:pt x="33588" y="0"/>
                </a:lnTo>
                <a:lnTo>
                  <a:pt x="29748" y="19202"/>
                </a:lnTo>
                <a:lnTo>
                  <a:pt x="31668" y="17282"/>
                </a:lnTo>
                <a:lnTo>
                  <a:pt x="34549" y="16322"/>
                </a:lnTo>
                <a:lnTo>
                  <a:pt x="45110" y="16322"/>
                </a:lnTo>
                <a:lnTo>
                  <a:pt x="48950" y="18242"/>
                </a:lnTo>
                <a:lnTo>
                  <a:pt x="51831" y="21122"/>
                </a:lnTo>
                <a:lnTo>
                  <a:pt x="54711" y="24963"/>
                </a:lnTo>
                <a:lnTo>
                  <a:pt x="55671" y="29763"/>
                </a:lnTo>
                <a:lnTo>
                  <a:pt x="55671" y="36484"/>
                </a:lnTo>
                <a:lnTo>
                  <a:pt x="22067" y="36484"/>
                </a:lnTo>
                <a:lnTo>
                  <a:pt x="23027" y="33604"/>
                </a:lnTo>
                <a:lnTo>
                  <a:pt x="23027" y="30723"/>
                </a:lnTo>
                <a:lnTo>
                  <a:pt x="23987" y="27843"/>
                </a:lnTo>
                <a:lnTo>
                  <a:pt x="23027" y="3840"/>
                </a:lnTo>
                <a:lnTo>
                  <a:pt x="18227" y="5760"/>
                </a:lnTo>
                <a:lnTo>
                  <a:pt x="14386" y="8641"/>
                </a:lnTo>
                <a:lnTo>
                  <a:pt x="10546" y="12481"/>
                </a:lnTo>
                <a:lnTo>
                  <a:pt x="6705" y="16322"/>
                </a:lnTo>
                <a:lnTo>
                  <a:pt x="4785" y="21122"/>
                </a:lnTo>
                <a:lnTo>
                  <a:pt x="2865" y="26883"/>
                </a:lnTo>
                <a:lnTo>
                  <a:pt x="944" y="32644"/>
                </a:lnTo>
                <a:lnTo>
                  <a:pt x="0" y="38404"/>
                </a:lnTo>
                <a:lnTo>
                  <a:pt x="0" y="52806"/>
                </a:lnTo>
                <a:lnTo>
                  <a:pt x="944" y="595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8" name="object 468"/>
          <p:cNvSpPr/>
          <p:nvPr/>
        </p:nvSpPr>
        <p:spPr>
          <a:xfrm>
            <a:off x="5338632" y="2105954"/>
            <a:ext cx="55671" cy="123825"/>
          </a:xfrm>
          <a:custGeom>
            <a:avLst/>
            <a:gdLst/>
            <a:ahLst/>
            <a:cxnLst/>
            <a:rect l="l" t="t" r="r" b="b"/>
            <a:pathLst>
              <a:path w="55671" h="123825">
                <a:moveTo>
                  <a:pt x="55671" y="5745"/>
                </a:moveTo>
                <a:lnTo>
                  <a:pt x="54726" y="4785"/>
                </a:lnTo>
                <a:lnTo>
                  <a:pt x="54726" y="3825"/>
                </a:lnTo>
                <a:lnTo>
                  <a:pt x="53766" y="2880"/>
                </a:lnTo>
                <a:lnTo>
                  <a:pt x="52806" y="2880"/>
                </a:lnTo>
                <a:lnTo>
                  <a:pt x="51831" y="1905"/>
                </a:lnTo>
                <a:lnTo>
                  <a:pt x="50886" y="1905"/>
                </a:lnTo>
                <a:lnTo>
                  <a:pt x="48966" y="944"/>
                </a:lnTo>
                <a:lnTo>
                  <a:pt x="47045" y="944"/>
                </a:lnTo>
                <a:lnTo>
                  <a:pt x="45125" y="0"/>
                </a:lnTo>
                <a:lnTo>
                  <a:pt x="35524" y="0"/>
                </a:lnTo>
                <a:lnTo>
                  <a:pt x="31683" y="944"/>
                </a:lnTo>
                <a:lnTo>
                  <a:pt x="27843" y="1905"/>
                </a:lnTo>
                <a:lnTo>
                  <a:pt x="24002" y="3825"/>
                </a:lnTo>
                <a:lnTo>
                  <a:pt x="22082" y="5745"/>
                </a:lnTo>
                <a:lnTo>
                  <a:pt x="19202" y="8625"/>
                </a:lnTo>
                <a:lnTo>
                  <a:pt x="17282" y="10561"/>
                </a:lnTo>
                <a:lnTo>
                  <a:pt x="15361" y="14386"/>
                </a:lnTo>
                <a:lnTo>
                  <a:pt x="14401" y="18227"/>
                </a:lnTo>
                <a:lnTo>
                  <a:pt x="13441" y="22067"/>
                </a:lnTo>
                <a:lnTo>
                  <a:pt x="12481" y="26868"/>
                </a:lnTo>
                <a:lnTo>
                  <a:pt x="12481" y="39349"/>
                </a:lnTo>
                <a:lnTo>
                  <a:pt x="960" y="39349"/>
                </a:lnTo>
                <a:lnTo>
                  <a:pt x="960" y="40309"/>
                </a:lnTo>
                <a:lnTo>
                  <a:pt x="0" y="41269"/>
                </a:lnTo>
                <a:lnTo>
                  <a:pt x="0" y="54711"/>
                </a:lnTo>
                <a:lnTo>
                  <a:pt x="960" y="56631"/>
                </a:lnTo>
                <a:lnTo>
                  <a:pt x="12481" y="56631"/>
                </a:lnTo>
                <a:lnTo>
                  <a:pt x="12481" y="120944"/>
                </a:lnTo>
                <a:lnTo>
                  <a:pt x="13441" y="121904"/>
                </a:lnTo>
                <a:lnTo>
                  <a:pt x="13441" y="122864"/>
                </a:lnTo>
                <a:lnTo>
                  <a:pt x="15361" y="122864"/>
                </a:lnTo>
                <a:lnTo>
                  <a:pt x="16322" y="123825"/>
                </a:lnTo>
                <a:lnTo>
                  <a:pt x="30723" y="123825"/>
                </a:lnTo>
                <a:lnTo>
                  <a:pt x="31683" y="122864"/>
                </a:lnTo>
                <a:lnTo>
                  <a:pt x="33604" y="122864"/>
                </a:lnTo>
                <a:lnTo>
                  <a:pt x="33604" y="121904"/>
                </a:lnTo>
                <a:lnTo>
                  <a:pt x="34564" y="121904"/>
                </a:lnTo>
                <a:lnTo>
                  <a:pt x="34564" y="56631"/>
                </a:lnTo>
                <a:lnTo>
                  <a:pt x="50886" y="56631"/>
                </a:lnTo>
                <a:lnTo>
                  <a:pt x="51831" y="54711"/>
                </a:lnTo>
                <a:lnTo>
                  <a:pt x="52806" y="53751"/>
                </a:lnTo>
                <a:lnTo>
                  <a:pt x="52806" y="43190"/>
                </a:lnTo>
                <a:lnTo>
                  <a:pt x="51831" y="42230"/>
                </a:lnTo>
                <a:lnTo>
                  <a:pt x="51831" y="40309"/>
                </a:lnTo>
                <a:lnTo>
                  <a:pt x="50886" y="39349"/>
                </a:lnTo>
                <a:lnTo>
                  <a:pt x="34564" y="39349"/>
                </a:lnTo>
                <a:lnTo>
                  <a:pt x="34564" y="28788"/>
                </a:lnTo>
                <a:lnTo>
                  <a:pt x="35524" y="26868"/>
                </a:lnTo>
                <a:lnTo>
                  <a:pt x="35524" y="23987"/>
                </a:lnTo>
                <a:lnTo>
                  <a:pt x="36484" y="22067"/>
                </a:lnTo>
                <a:lnTo>
                  <a:pt x="37444" y="21107"/>
                </a:lnTo>
                <a:lnTo>
                  <a:pt x="37444" y="20147"/>
                </a:lnTo>
                <a:lnTo>
                  <a:pt x="39364" y="19187"/>
                </a:lnTo>
                <a:lnTo>
                  <a:pt x="40325" y="19187"/>
                </a:lnTo>
                <a:lnTo>
                  <a:pt x="41285" y="18227"/>
                </a:lnTo>
                <a:lnTo>
                  <a:pt x="48966" y="18227"/>
                </a:lnTo>
                <a:lnTo>
                  <a:pt x="49926" y="19187"/>
                </a:lnTo>
                <a:lnTo>
                  <a:pt x="51831" y="19187"/>
                </a:lnTo>
                <a:lnTo>
                  <a:pt x="52806" y="20147"/>
                </a:lnTo>
                <a:lnTo>
                  <a:pt x="53766" y="20147"/>
                </a:lnTo>
                <a:lnTo>
                  <a:pt x="54726" y="19187"/>
                </a:lnTo>
                <a:lnTo>
                  <a:pt x="55671" y="18227"/>
                </a:lnTo>
                <a:lnTo>
                  <a:pt x="55671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9" name="object 469"/>
          <p:cNvSpPr/>
          <p:nvPr/>
        </p:nvSpPr>
        <p:spPr>
          <a:xfrm>
            <a:off x="5421188" y="2142423"/>
            <a:ext cx="60472" cy="89275"/>
          </a:xfrm>
          <a:custGeom>
            <a:avLst/>
            <a:gdLst/>
            <a:ahLst/>
            <a:cxnLst/>
            <a:rect l="l" t="t" r="r" b="b"/>
            <a:pathLst>
              <a:path w="60472" h="89275">
                <a:moveTo>
                  <a:pt x="24002" y="71033"/>
                </a:moveTo>
                <a:lnTo>
                  <a:pt x="14401" y="71033"/>
                </a:lnTo>
                <a:lnTo>
                  <a:pt x="10561" y="70073"/>
                </a:lnTo>
                <a:lnTo>
                  <a:pt x="8641" y="69113"/>
                </a:lnTo>
                <a:lnTo>
                  <a:pt x="5760" y="68168"/>
                </a:lnTo>
                <a:lnTo>
                  <a:pt x="3840" y="66233"/>
                </a:lnTo>
                <a:lnTo>
                  <a:pt x="3840" y="88315"/>
                </a:lnTo>
                <a:lnTo>
                  <a:pt x="9601" y="89275"/>
                </a:lnTo>
                <a:lnTo>
                  <a:pt x="24002" y="89275"/>
                </a:lnTo>
                <a:lnTo>
                  <a:pt x="30723" y="87355"/>
                </a:lnTo>
                <a:lnTo>
                  <a:pt x="35524" y="85435"/>
                </a:lnTo>
                <a:lnTo>
                  <a:pt x="41285" y="83515"/>
                </a:lnTo>
                <a:lnTo>
                  <a:pt x="46085" y="80634"/>
                </a:lnTo>
                <a:lnTo>
                  <a:pt x="48966" y="76794"/>
                </a:lnTo>
                <a:lnTo>
                  <a:pt x="52806" y="72009"/>
                </a:lnTo>
                <a:lnTo>
                  <a:pt x="55686" y="67193"/>
                </a:lnTo>
                <a:lnTo>
                  <a:pt x="57607" y="62392"/>
                </a:lnTo>
                <a:lnTo>
                  <a:pt x="59527" y="56647"/>
                </a:lnTo>
                <a:lnTo>
                  <a:pt x="60472" y="50886"/>
                </a:lnTo>
                <a:lnTo>
                  <a:pt x="60472" y="36484"/>
                </a:lnTo>
                <a:lnTo>
                  <a:pt x="59527" y="30723"/>
                </a:lnTo>
                <a:lnTo>
                  <a:pt x="57607" y="24963"/>
                </a:lnTo>
                <a:lnTo>
                  <a:pt x="55686" y="20162"/>
                </a:lnTo>
                <a:lnTo>
                  <a:pt x="53766" y="15361"/>
                </a:lnTo>
                <a:lnTo>
                  <a:pt x="49926" y="11521"/>
                </a:lnTo>
                <a:lnTo>
                  <a:pt x="47045" y="7680"/>
                </a:lnTo>
                <a:lnTo>
                  <a:pt x="42245" y="4800"/>
                </a:lnTo>
                <a:lnTo>
                  <a:pt x="37444" y="2880"/>
                </a:lnTo>
                <a:lnTo>
                  <a:pt x="31683" y="960"/>
                </a:lnTo>
                <a:lnTo>
                  <a:pt x="25923" y="0"/>
                </a:lnTo>
                <a:lnTo>
                  <a:pt x="11521" y="0"/>
                </a:lnTo>
                <a:lnTo>
                  <a:pt x="4800" y="1920"/>
                </a:lnTo>
                <a:lnTo>
                  <a:pt x="0" y="3840"/>
                </a:lnTo>
                <a:lnTo>
                  <a:pt x="960" y="29763"/>
                </a:lnTo>
                <a:lnTo>
                  <a:pt x="1920" y="26883"/>
                </a:lnTo>
                <a:lnTo>
                  <a:pt x="2880" y="24963"/>
                </a:lnTo>
                <a:lnTo>
                  <a:pt x="4800" y="23042"/>
                </a:lnTo>
                <a:lnTo>
                  <a:pt x="6720" y="21122"/>
                </a:lnTo>
                <a:lnTo>
                  <a:pt x="9601" y="20162"/>
                </a:lnTo>
                <a:lnTo>
                  <a:pt x="11521" y="18242"/>
                </a:lnTo>
                <a:lnTo>
                  <a:pt x="24963" y="18242"/>
                </a:lnTo>
                <a:lnTo>
                  <a:pt x="26883" y="20162"/>
                </a:lnTo>
                <a:lnTo>
                  <a:pt x="29763" y="21122"/>
                </a:lnTo>
                <a:lnTo>
                  <a:pt x="31683" y="23042"/>
                </a:lnTo>
                <a:lnTo>
                  <a:pt x="32644" y="25923"/>
                </a:lnTo>
                <a:lnTo>
                  <a:pt x="34564" y="27843"/>
                </a:lnTo>
                <a:lnTo>
                  <a:pt x="35524" y="30723"/>
                </a:lnTo>
                <a:lnTo>
                  <a:pt x="36484" y="34564"/>
                </a:lnTo>
                <a:lnTo>
                  <a:pt x="36484" y="37444"/>
                </a:lnTo>
                <a:lnTo>
                  <a:pt x="37444" y="41285"/>
                </a:lnTo>
                <a:lnTo>
                  <a:pt x="37444" y="48966"/>
                </a:lnTo>
                <a:lnTo>
                  <a:pt x="36484" y="52806"/>
                </a:lnTo>
                <a:lnTo>
                  <a:pt x="36484" y="55671"/>
                </a:lnTo>
                <a:lnTo>
                  <a:pt x="35524" y="59512"/>
                </a:lnTo>
                <a:lnTo>
                  <a:pt x="33604" y="62392"/>
                </a:lnTo>
                <a:lnTo>
                  <a:pt x="32644" y="64328"/>
                </a:lnTo>
                <a:lnTo>
                  <a:pt x="30723" y="66233"/>
                </a:lnTo>
                <a:lnTo>
                  <a:pt x="28803" y="68168"/>
                </a:lnTo>
                <a:lnTo>
                  <a:pt x="26883" y="69113"/>
                </a:lnTo>
                <a:lnTo>
                  <a:pt x="24002" y="710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0" name="object 470"/>
          <p:cNvSpPr/>
          <p:nvPr/>
        </p:nvSpPr>
        <p:spPr>
          <a:xfrm>
            <a:off x="5397185" y="2146264"/>
            <a:ext cx="27843" cy="84475"/>
          </a:xfrm>
          <a:custGeom>
            <a:avLst/>
            <a:gdLst/>
            <a:ahLst/>
            <a:cxnLst/>
            <a:rect l="l" t="t" r="r" b="b"/>
            <a:pathLst>
              <a:path w="27843" h="84475">
                <a:moveTo>
                  <a:pt x="960" y="54711"/>
                </a:moveTo>
                <a:lnTo>
                  <a:pt x="1935" y="60487"/>
                </a:lnTo>
                <a:lnTo>
                  <a:pt x="3840" y="65272"/>
                </a:lnTo>
                <a:lnTo>
                  <a:pt x="6736" y="70073"/>
                </a:lnTo>
                <a:lnTo>
                  <a:pt x="9616" y="73914"/>
                </a:lnTo>
                <a:lnTo>
                  <a:pt x="13456" y="77754"/>
                </a:lnTo>
                <a:lnTo>
                  <a:pt x="17282" y="80634"/>
                </a:lnTo>
                <a:lnTo>
                  <a:pt x="23042" y="82555"/>
                </a:lnTo>
                <a:lnTo>
                  <a:pt x="27843" y="84475"/>
                </a:lnTo>
                <a:lnTo>
                  <a:pt x="27843" y="62392"/>
                </a:lnTo>
                <a:lnTo>
                  <a:pt x="26883" y="59512"/>
                </a:lnTo>
                <a:lnTo>
                  <a:pt x="24963" y="57607"/>
                </a:lnTo>
                <a:lnTo>
                  <a:pt x="24003" y="54711"/>
                </a:lnTo>
                <a:lnTo>
                  <a:pt x="23042" y="51831"/>
                </a:lnTo>
                <a:lnTo>
                  <a:pt x="23042" y="47990"/>
                </a:lnTo>
                <a:lnTo>
                  <a:pt x="22082" y="44165"/>
                </a:lnTo>
                <a:lnTo>
                  <a:pt x="22082" y="36484"/>
                </a:lnTo>
                <a:lnTo>
                  <a:pt x="23042" y="32644"/>
                </a:lnTo>
                <a:lnTo>
                  <a:pt x="24003" y="29763"/>
                </a:lnTo>
                <a:lnTo>
                  <a:pt x="24963" y="25923"/>
                </a:lnTo>
                <a:lnTo>
                  <a:pt x="24003" y="0"/>
                </a:lnTo>
                <a:lnTo>
                  <a:pt x="18242" y="1920"/>
                </a:lnTo>
                <a:lnTo>
                  <a:pt x="14401" y="4800"/>
                </a:lnTo>
                <a:lnTo>
                  <a:pt x="10561" y="8641"/>
                </a:lnTo>
                <a:lnTo>
                  <a:pt x="6736" y="13441"/>
                </a:lnTo>
                <a:lnTo>
                  <a:pt x="3840" y="18242"/>
                </a:lnTo>
                <a:lnTo>
                  <a:pt x="1935" y="23042"/>
                </a:lnTo>
                <a:lnTo>
                  <a:pt x="960" y="28803"/>
                </a:lnTo>
                <a:lnTo>
                  <a:pt x="0" y="34564"/>
                </a:lnTo>
                <a:lnTo>
                  <a:pt x="0" y="48966"/>
                </a:lnTo>
                <a:lnTo>
                  <a:pt x="960" y="547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1" name="object 471"/>
          <p:cNvSpPr/>
          <p:nvPr/>
        </p:nvSpPr>
        <p:spPr>
          <a:xfrm>
            <a:off x="5498942" y="2142423"/>
            <a:ext cx="49926" cy="87355"/>
          </a:xfrm>
          <a:custGeom>
            <a:avLst/>
            <a:gdLst/>
            <a:ahLst/>
            <a:cxnLst/>
            <a:rect l="l" t="t" r="r" b="b"/>
            <a:pathLst>
              <a:path w="49926" h="87355">
                <a:moveTo>
                  <a:pt x="47045" y="1920"/>
                </a:moveTo>
                <a:lnTo>
                  <a:pt x="47045" y="960"/>
                </a:lnTo>
                <a:lnTo>
                  <a:pt x="42245" y="960"/>
                </a:lnTo>
                <a:lnTo>
                  <a:pt x="41285" y="0"/>
                </a:lnTo>
                <a:lnTo>
                  <a:pt x="38404" y="0"/>
                </a:lnTo>
                <a:lnTo>
                  <a:pt x="36484" y="960"/>
                </a:lnTo>
                <a:lnTo>
                  <a:pt x="34564" y="960"/>
                </a:lnTo>
                <a:lnTo>
                  <a:pt x="32644" y="1920"/>
                </a:lnTo>
                <a:lnTo>
                  <a:pt x="31683" y="1920"/>
                </a:lnTo>
                <a:lnTo>
                  <a:pt x="29763" y="3840"/>
                </a:lnTo>
                <a:lnTo>
                  <a:pt x="27843" y="4800"/>
                </a:lnTo>
                <a:lnTo>
                  <a:pt x="25923" y="5760"/>
                </a:lnTo>
                <a:lnTo>
                  <a:pt x="24963" y="7680"/>
                </a:lnTo>
                <a:lnTo>
                  <a:pt x="23042" y="9601"/>
                </a:lnTo>
                <a:lnTo>
                  <a:pt x="21122" y="12481"/>
                </a:lnTo>
                <a:lnTo>
                  <a:pt x="19202" y="15361"/>
                </a:lnTo>
                <a:lnTo>
                  <a:pt x="19202" y="4800"/>
                </a:lnTo>
                <a:lnTo>
                  <a:pt x="18242" y="3840"/>
                </a:lnTo>
                <a:lnTo>
                  <a:pt x="17282" y="2880"/>
                </a:lnTo>
                <a:lnTo>
                  <a:pt x="16322" y="2880"/>
                </a:lnTo>
                <a:lnTo>
                  <a:pt x="15361" y="1920"/>
                </a:lnTo>
                <a:lnTo>
                  <a:pt x="3840" y="1920"/>
                </a:lnTo>
                <a:lnTo>
                  <a:pt x="2895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85435"/>
                </a:lnTo>
                <a:lnTo>
                  <a:pt x="960" y="86395"/>
                </a:lnTo>
                <a:lnTo>
                  <a:pt x="1935" y="86395"/>
                </a:lnTo>
                <a:lnTo>
                  <a:pt x="2895" y="87355"/>
                </a:lnTo>
                <a:lnTo>
                  <a:pt x="17282" y="87355"/>
                </a:lnTo>
                <a:lnTo>
                  <a:pt x="19202" y="86395"/>
                </a:lnTo>
                <a:lnTo>
                  <a:pt x="20162" y="86395"/>
                </a:lnTo>
                <a:lnTo>
                  <a:pt x="21122" y="85435"/>
                </a:lnTo>
                <a:lnTo>
                  <a:pt x="22082" y="85435"/>
                </a:lnTo>
                <a:lnTo>
                  <a:pt x="22082" y="34564"/>
                </a:lnTo>
                <a:lnTo>
                  <a:pt x="24002" y="32644"/>
                </a:lnTo>
                <a:lnTo>
                  <a:pt x="24963" y="30723"/>
                </a:lnTo>
                <a:lnTo>
                  <a:pt x="26883" y="28803"/>
                </a:lnTo>
                <a:lnTo>
                  <a:pt x="27843" y="26883"/>
                </a:lnTo>
                <a:lnTo>
                  <a:pt x="29763" y="24963"/>
                </a:lnTo>
                <a:lnTo>
                  <a:pt x="30723" y="24002"/>
                </a:lnTo>
                <a:lnTo>
                  <a:pt x="32644" y="23042"/>
                </a:lnTo>
                <a:lnTo>
                  <a:pt x="33604" y="22082"/>
                </a:lnTo>
                <a:lnTo>
                  <a:pt x="34564" y="22082"/>
                </a:lnTo>
                <a:lnTo>
                  <a:pt x="35524" y="21122"/>
                </a:lnTo>
                <a:lnTo>
                  <a:pt x="41285" y="21122"/>
                </a:lnTo>
                <a:lnTo>
                  <a:pt x="42245" y="22082"/>
                </a:lnTo>
                <a:lnTo>
                  <a:pt x="44165" y="22082"/>
                </a:lnTo>
                <a:lnTo>
                  <a:pt x="45125" y="23042"/>
                </a:lnTo>
                <a:lnTo>
                  <a:pt x="48966" y="23042"/>
                </a:lnTo>
                <a:lnTo>
                  <a:pt x="48966" y="22082"/>
                </a:lnTo>
                <a:lnTo>
                  <a:pt x="49926" y="22082"/>
                </a:lnTo>
                <a:lnTo>
                  <a:pt x="49926" y="3840"/>
                </a:lnTo>
                <a:lnTo>
                  <a:pt x="48966" y="2880"/>
                </a:lnTo>
                <a:lnTo>
                  <a:pt x="48966" y="1920"/>
                </a:lnTo>
                <a:lnTo>
                  <a:pt x="47045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2" name="object 472"/>
          <p:cNvSpPr/>
          <p:nvPr/>
        </p:nvSpPr>
        <p:spPr>
          <a:xfrm>
            <a:off x="5598795" y="2115540"/>
            <a:ext cx="76794" cy="114239"/>
          </a:xfrm>
          <a:custGeom>
            <a:avLst/>
            <a:gdLst/>
            <a:ahLst/>
            <a:cxnLst/>
            <a:rect l="l" t="t" r="r" b="b"/>
            <a:pathLst>
              <a:path w="76794" h="114239">
                <a:moveTo>
                  <a:pt x="76794" y="2880"/>
                </a:moveTo>
                <a:lnTo>
                  <a:pt x="75834" y="1920"/>
                </a:lnTo>
                <a:lnTo>
                  <a:pt x="74874" y="975"/>
                </a:lnTo>
                <a:lnTo>
                  <a:pt x="74874" y="0"/>
                </a:lnTo>
                <a:lnTo>
                  <a:pt x="1905" y="0"/>
                </a:lnTo>
                <a:lnTo>
                  <a:pt x="1905" y="975"/>
                </a:lnTo>
                <a:lnTo>
                  <a:pt x="960" y="975"/>
                </a:lnTo>
                <a:lnTo>
                  <a:pt x="960" y="2880"/>
                </a:lnTo>
                <a:lnTo>
                  <a:pt x="0" y="3855"/>
                </a:lnTo>
                <a:lnTo>
                  <a:pt x="0" y="16322"/>
                </a:lnTo>
                <a:lnTo>
                  <a:pt x="960" y="17282"/>
                </a:lnTo>
                <a:lnTo>
                  <a:pt x="1905" y="19202"/>
                </a:lnTo>
                <a:lnTo>
                  <a:pt x="1905" y="20162"/>
                </a:lnTo>
                <a:lnTo>
                  <a:pt x="51831" y="20162"/>
                </a:lnTo>
                <a:lnTo>
                  <a:pt x="11506" y="108478"/>
                </a:lnTo>
                <a:lnTo>
                  <a:pt x="10546" y="110398"/>
                </a:lnTo>
                <a:lnTo>
                  <a:pt x="10546" y="112318"/>
                </a:lnTo>
                <a:lnTo>
                  <a:pt x="11506" y="112318"/>
                </a:lnTo>
                <a:lnTo>
                  <a:pt x="11506" y="113278"/>
                </a:lnTo>
                <a:lnTo>
                  <a:pt x="12466" y="113278"/>
                </a:lnTo>
                <a:lnTo>
                  <a:pt x="14386" y="114239"/>
                </a:lnTo>
                <a:lnTo>
                  <a:pt x="31668" y="114239"/>
                </a:lnTo>
                <a:lnTo>
                  <a:pt x="32628" y="113278"/>
                </a:lnTo>
                <a:lnTo>
                  <a:pt x="34549" y="113278"/>
                </a:lnTo>
                <a:lnTo>
                  <a:pt x="35509" y="112318"/>
                </a:lnTo>
                <a:lnTo>
                  <a:pt x="36469" y="111358"/>
                </a:lnTo>
                <a:lnTo>
                  <a:pt x="36469" y="110398"/>
                </a:lnTo>
                <a:lnTo>
                  <a:pt x="73913" y="24002"/>
                </a:lnTo>
                <a:lnTo>
                  <a:pt x="74874" y="23042"/>
                </a:lnTo>
                <a:lnTo>
                  <a:pt x="74874" y="22082"/>
                </a:lnTo>
                <a:lnTo>
                  <a:pt x="75834" y="21122"/>
                </a:lnTo>
                <a:lnTo>
                  <a:pt x="75834" y="17282"/>
                </a:lnTo>
                <a:lnTo>
                  <a:pt x="76794" y="16322"/>
                </a:lnTo>
                <a:lnTo>
                  <a:pt x="76794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3" name="object 473"/>
          <p:cNvSpPr/>
          <p:nvPr/>
        </p:nvSpPr>
        <p:spPr>
          <a:xfrm>
            <a:off x="4655134" y="2420813"/>
            <a:ext cx="16322" cy="26883"/>
          </a:xfrm>
          <a:custGeom>
            <a:avLst/>
            <a:gdLst/>
            <a:ahLst/>
            <a:cxnLst/>
            <a:rect l="l" t="t" r="r" b="b"/>
            <a:pathLst>
              <a:path w="16322" h="26883">
                <a:moveTo>
                  <a:pt x="15361" y="7680"/>
                </a:moveTo>
                <a:lnTo>
                  <a:pt x="6720" y="7680"/>
                </a:lnTo>
                <a:lnTo>
                  <a:pt x="4800" y="5760"/>
                </a:lnTo>
                <a:lnTo>
                  <a:pt x="2880" y="4800"/>
                </a:lnTo>
                <a:lnTo>
                  <a:pt x="960" y="2880"/>
                </a:lnTo>
                <a:lnTo>
                  <a:pt x="0" y="0"/>
                </a:lnTo>
                <a:lnTo>
                  <a:pt x="0" y="26883"/>
                </a:lnTo>
                <a:lnTo>
                  <a:pt x="11521" y="26883"/>
                </a:lnTo>
                <a:lnTo>
                  <a:pt x="16322" y="25923"/>
                </a:lnTo>
                <a:lnTo>
                  <a:pt x="15361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4" name="object 474"/>
          <p:cNvSpPr/>
          <p:nvPr/>
        </p:nvSpPr>
        <p:spPr>
          <a:xfrm>
            <a:off x="4629210" y="2323856"/>
            <a:ext cx="78729" cy="123840"/>
          </a:xfrm>
          <a:custGeom>
            <a:avLst/>
            <a:gdLst/>
            <a:ahLst/>
            <a:cxnLst/>
            <a:rect l="l" t="t" r="r" b="b"/>
            <a:pathLst>
              <a:path w="78729" h="123840">
                <a:moveTo>
                  <a:pt x="78729" y="1920"/>
                </a:moveTo>
                <a:lnTo>
                  <a:pt x="77769" y="1920"/>
                </a:lnTo>
                <a:lnTo>
                  <a:pt x="77769" y="960"/>
                </a:lnTo>
                <a:lnTo>
                  <a:pt x="76809" y="960"/>
                </a:lnTo>
                <a:lnTo>
                  <a:pt x="75834" y="0"/>
                </a:lnTo>
                <a:lnTo>
                  <a:pt x="59527" y="0"/>
                </a:lnTo>
                <a:lnTo>
                  <a:pt x="58567" y="960"/>
                </a:lnTo>
                <a:lnTo>
                  <a:pt x="57607" y="960"/>
                </a:lnTo>
                <a:lnTo>
                  <a:pt x="56647" y="1920"/>
                </a:lnTo>
                <a:lnTo>
                  <a:pt x="56647" y="46085"/>
                </a:lnTo>
                <a:lnTo>
                  <a:pt x="52806" y="42245"/>
                </a:lnTo>
                <a:lnTo>
                  <a:pt x="49926" y="39364"/>
                </a:lnTo>
                <a:lnTo>
                  <a:pt x="46085" y="38404"/>
                </a:lnTo>
                <a:lnTo>
                  <a:pt x="42245" y="36484"/>
                </a:lnTo>
                <a:lnTo>
                  <a:pt x="38404" y="35524"/>
                </a:lnTo>
                <a:lnTo>
                  <a:pt x="28803" y="35524"/>
                </a:lnTo>
                <a:lnTo>
                  <a:pt x="23042" y="36484"/>
                </a:lnTo>
                <a:lnTo>
                  <a:pt x="19202" y="38404"/>
                </a:lnTo>
                <a:lnTo>
                  <a:pt x="14401" y="40325"/>
                </a:lnTo>
                <a:lnTo>
                  <a:pt x="11521" y="43205"/>
                </a:lnTo>
                <a:lnTo>
                  <a:pt x="8641" y="47045"/>
                </a:lnTo>
                <a:lnTo>
                  <a:pt x="5760" y="51846"/>
                </a:lnTo>
                <a:lnTo>
                  <a:pt x="2880" y="56647"/>
                </a:lnTo>
                <a:lnTo>
                  <a:pt x="1920" y="61447"/>
                </a:lnTo>
                <a:lnTo>
                  <a:pt x="0" y="67208"/>
                </a:lnTo>
                <a:lnTo>
                  <a:pt x="0" y="92156"/>
                </a:lnTo>
                <a:lnTo>
                  <a:pt x="960" y="96956"/>
                </a:lnTo>
                <a:lnTo>
                  <a:pt x="2880" y="102717"/>
                </a:lnTo>
                <a:lnTo>
                  <a:pt x="4800" y="107518"/>
                </a:lnTo>
                <a:lnTo>
                  <a:pt x="6720" y="111358"/>
                </a:lnTo>
                <a:lnTo>
                  <a:pt x="9601" y="115199"/>
                </a:lnTo>
                <a:lnTo>
                  <a:pt x="13441" y="118079"/>
                </a:lnTo>
                <a:lnTo>
                  <a:pt x="17282" y="119999"/>
                </a:lnTo>
                <a:lnTo>
                  <a:pt x="21122" y="122880"/>
                </a:lnTo>
                <a:lnTo>
                  <a:pt x="25923" y="123840"/>
                </a:lnTo>
                <a:lnTo>
                  <a:pt x="25923" y="96956"/>
                </a:lnTo>
                <a:lnTo>
                  <a:pt x="24002" y="95036"/>
                </a:lnTo>
                <a:lnTo>
                  <a:pt x="23042" y="92156"/>
                </a:lnTo>
                <a:lnTo>
                  <a:pt x="23042" y="88315"/>
                </a:lnTo>
                <a:lnTo>
                  <a:pt x="22082" y="85435"/>
                </a:lnTo>
                <a:lnTo>
                  <a:pt x="22082" y="72953"/>
                </a:lnTo>
                <a:lnTo>
                  <a:pt x="23042" y="70073"/>
                </a:lnTo>
                <a:lnTo>
                  <a:pt x="24002" y="67208"/>
                </a:lnTo>
                <a:lnTo>
                  <a:pt x="24963" y="64328"/>
                </a:lnTo>
                <a:lnTo>
                  <a:pt x="25923" y="61447"/>
                </a:lnTo>
                <a:lnTo>
                  <a:pt x="26883" y="59527"/>
                </a:lnTo>
                <a:lnTo>
                  <a:pt x="28803" y="57607"/>
                </a:lnTo>
                <a:lnTo>
                  <a:pt x="30723" y="56647"/>
                </a:lnTo>
                <a:lnTo>
                  <a:pt x="32644" y="54726"/>
                </a:lnTo>
                <a:lnTo>
                  <a:pt x="35524" y="53766"/>
                </a:lnTo>
                <a:lnTo>
                  <a:pt x="41285" y="53766"/>
                </a:lnTo>
                <a:lnTo>
                  <a:pt x="45125" y="54726"/>
                </a:lnTo>
                <a:lnTo>
                  <a:pt x="47045" y="57607"/>
                </a:lnTo>
                <a:lnTo>
                  <a:pt x="50886" y="59527"/>
                </a:lnTo>
                <a:lnTo>
                  <a:pt x="53766" y="62407"/>
                </a:lnTo>
                <a:lnTo>
                  <a:pt x="56647" y="66233"/>
                </a:lnTo>
                <a:lnTo>
                  <a:pt x="56647" y="92156"/>
                </a:lnTo>
                <a:lnTo>
                  <a:pt x="54726" y="95036"/>
                </a:lnTo>
                <a:lnTo>
                  <a:pt x="52806" y="96956"/>
                </a:lnTo>
                <a:lnTo>
                  <a:pt x="51846" y="97917"/>
                </a:lnTo>
                <a:lnTo>
                  <a:pt x="49926" y="99837"/>
                </a:lnTo>
                <a:lnTo>
                  <a:pt x="48005" y="100797"/>
                </a:lnTo>
                <a:lnTo>
                  <a:pt x="47045" y="101757"/>
                </a:lnTo>
                <a:lnTo>
                  <a:pt x="45125" y="103677"/>
                </a:lnTo>
                <a:lnTo>
                  <a:pt x="44165" y="103677"/>
                </a:lnTo>
                <a:lnTo>
                  <a:pt x="42245" y="104637"/>
                </a:lnTo>
                <a:lnTo>
                  <a:pt x="41285" y="104637"/>
                </a:lnTo>
                <a:lnTo>
                  <a:pt x="42245" y="122880"/>
                </a:lnTo>
                <a:lnTo>
                  <a:pt x="47045" y="119999"/>
                </a:lnTo>
                <a:lnTo>
                  <a:pt x="51846" y="118079"/>
                </a:lnTo>
                <a:lnTo>
                  <a:pt x="55686" y="114239"/>
                </a:lnTo>
                <a:lnTo>
                  <a:pt x="59527" y="110398"/>
                </a:lnTo>
                <a:lnTo>
                  <a:pt x="59527" y="119039"/>
                </a:lnTo>
                <a:lnTo>
                  <a:pt x="60487" y="119999"/>
                </a:lnTo>
                <a:lnTo>
                  <a:pt x="60487" y="120959"/>
                </a:lnTo>
                <a:lnTo>
                  <a:pt x="61447" y="120959"/>
                </a:lnTo>
                <a:lnTo>
                  <a:pt x="62407" y="121920"/>
                </a:lnTo>
                <a:lnTo>
                  <a:pt x="76809" y="121920"/>
                </a:lnTo>
                <a:lnTo>
                  <a:pt x="77769" y="120959"/>
                </a:lnTo>
                <a:lnTo>
                  <a:pt x="78729" y="119999"/>
                </a:lnTo>
                <a:lnTo>
                  <a:pt x="78729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5" name="object 475"/>
          <p:cNvSpPr/>
          <p:nvPr/>
        </p:nvSpPr>
        <p:spPr>
          <a:xfrm>
            <a:off x="4749210" y="2359380"/>
            <a:ext cx="16322" cy="24963"/>
          </a:xfrm>
          <a:custGeom>
            <a:avLst/>
            <a:gdLst/>
            <a:ahLst/>
            <a:cxnLst/>
            <a:rect l="l" t="t" r="r" b="b"/>
            <a:pathLst>
              <a:path w="16322" h="24963">
                <a:moveTo>
                  <a:pt x="10561" y="0"/>
                </a:moveTo>
                <a:lnTo>
                  <a:pt x="4800" y="960"/>
                </a:lnTo>
                <a:lnTo>
                  <a:pt x="0" y="2880"/>
                </a:lnTo>
                <a:lnTo>
                  <a:pt x="960" y="24963"/>
                </a:lnTo>
                <a:lnTo>
                  <a:pt x="1920" y="23042"/>
                </a:lnTo>
                <a:lnTo>
                  <a:pt x="3840" y="21122"/>
                </a:lnTo>
                <a:lnTo>
                  <a:pt x="4800" y="19202"/>
                </a:lnTo>
                <a:lnTo>
                  <a:pt x="6720" y="18242"/>
                </a:lnTo>
                <a:lnTo>
                  <a:pt x="8641" y="17282"/>
                </a:lnTo>
                <a:lnTo>
                  <a:pt x="10561" y="16322"/>
                </a:lnTo>
                <a:lnTo>
                  <a:pt x="13441" y="15361"/>
                </a:lnTo>
                <a:lnTo>
                  <a:pt x="16322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6" name="object 476"/>
          <p:cNvSpPr/>
          <p:nvPr/>
        </p:nvSpPr>
        <p:spPr>
          <a:xfrm>
            <a:off x="4726167" y="2359380"/>
            <a:ext cx="76794" cy="88315"/>
          </a:xfrm>
          <a:custGeom>
            <a:avLst/>
            <a:gdLst/>
            <a:ahLst/>
            <a:cxnLst/>
            <a:rect l="l" t="t" r="r" b="b"/>
            <a:pathLst>
              <a:path w="76794" h="88315">
                <a:moveTo>
                  <a:pt x="48966" y="17282"/>
                </a:moveTo>
                <a:lnTo>
                  <a:pt x="51846" y="21122"/>
                </a:lnTo>
                <a:lnTo>
                  <a:pt x="54726" y="24002"/>
                </a:lnTo>
                <a:lnTo>
                  <a:pt x="55686" y="28803"/>
                </a:lnTo>
                <a:lnTo>
                  <a:pt x="55686" y="35524"/>
                </a:lnTo>
                <a:lnTo>
                  <a:pt x="22082" y="35524"/>
                </a:lnTo>
                <a:lnTo>
                  <a:pt x="22082" y="32644"/>
                </a:lnTo>
                <a:lnTo>
                  <a:pt x="23042" y="29763"/>
                </a:lnTo>
                <a:lnTo>
                  <a:pt x="23042" y="27843"/>
                </a:lnTo>
                <a:lnTo>
                  <a:pt x="24002" y="24963"/>
                </a:lnTo>
                <a:lnTo>
                  <a:pt x="23042" y="2880"/>
                </a:lnTo>
                <a:lnTo>
                  <a:pt x="18242" y="4800"/>
                </a:lnTo>
                <a:lnTo>
                  <a:pt x="13441" y="7680"/>
                </a:lnTo>
                <a:lnTo>
                  <a:pt x="10561" y="11521"/>
                </a:lnTo>
                <a:lnTo>
                  <a:pt x="6720" y="15361"/>
                </a:lnTo>
                <a:lnTo>
                  <a:pt x="3840" y="20162"/>
                </a:lnTo>
                <a:lnTo>
                  <a:pt x="1920" y="25923"/>
                </a:lnTo>
                <a:lnTo>
                  <a:pt x="0" y="31683"/>
                </a:lnTo>
                <a:lnTo>
                  <a:pt x="0" y="58552"/>
                </a:lnTo>
                <a:lnTo>
                  <a:pt x="1920" y="64312"/>
                </a:lnTo>
                <a:lnTo>
                  <a:pt x="3840" y="69113"/>
                </a:lnTo>
                <a:lnTo>
                  <a:pt x="6720" y="73913"/>
                </a:lnTo>
                <a:lnTo>
                  <a:pt x="10561" y="77754"/>
                </a:lnTo>
                <a:lnTo>
                  <a:pt x="13441" y="81594"/>
                </a:lnTo>
                <a:lnTo>
                  <a:pt x="18242" y="83515"/>
                </a:lnTo>
                <a:lnTo>
                  <a:pt x="23042" y="85435"/>
                </a:lnTo>
                <a:lnTo>
                  <a:pt x="28803" y="87355"/>
                </a:lnTo>
                <a:lnTo>
                  <a:pt x="34564" y="88315"/>
                </a:lnTo>
                <a:lnTo>
                  <a:pt x="48966" y="88315"/>
                </a:lnTo>
                <a:lnTo>
                  <a:pt x="52806" y="87355"/>
                </a:lnTo>
                <a:lnTo>
                  <a:pt x="55686" y="87355"/>
                </a:lnTo>
                <a:lnTo>
                  <a:pt x="58567" y="86395"/>
                </a:lnTo>
                <a:lnTo>
                  <a:pt x="61447" y="85435"/>
                </a:lnTo>
                <a:lnTo>
                  <a:pt x="64328" y="85435"/>
                </a:lnTo>
                <a:lnTo>
                  <a:pt x="66248" y="84475"/>
                </a:lnTo>
                <a:lnTo>
                  <a:pt x="68168" y="83515"/>
                </a:lnTo>
                <a:lnTo>
                  <a:pt x="70088" y="82555"/>
                </a:lnTo>
                <a:lnTo>
                  <a:pt x="71048" y="82555"/>
                </a:lnTo>
                <a:lnTo>
                  <a:pt x="71048" y="81594"/>
                </a:lnTo>
                <a:lnTo>
                  <a:pt x="72009" y="81594"/>
                </a:lnTo>
                <a:lnTo>
                  <a:pt x="72009" y="80634"/>
                </a:lnTo>
                <a:lnTo>
                  <a:pt x="72969" y="80634"/>
                </a:lnTo>
                <a:lnTo>
                  <a:pt x="72969" y="67193"/>
                </a:lnTo>
                <a:lnTo>
                  <a:pt x="72009" y="67193"/>
                </a:lnTo>
                <a:lnTo>
                  <a:pt x="72009" y="66233"/>
                </a:lnTo>
                <a:lnTo>
                  <a:pt x="68168" y="66233"/>
                </a:lnTo>
                <a:lnTo>
                  <a:pt x="67208" y="67193"/>
                </a:lnTo>
                <a:lnTo>
                  <a:pt x="65288" y="67193"/>
                </a:lnTo>
                <a:lnTo>
                  <a:pt x="63367" y="68153"/>
                </a:lnTo>
                <a:lnTo>
                  <a:pt x="61447" y="69113"/>
                </a:lnTo>
                <a:lnTo>
                  <a:pt x="59527" y="70073"/>
                </a:lnTo>
                <a:lnTo>
                  <a:pt x="56647" y="70073"/>
                </a:lnTo>
                <a:lnTo>
                  <a:pt x="53766" y="71033"/>
                </a:lnTo>
                <a:lnTo>
                  <a:pt x="50886" y="71033"/>
                </a:lnTo>
                <a:lnTo>
                  <a:pt x="48006" y="71993"/>
                </a:lnTo>
                <a:lnTo>
                  <a:pt x="39364" y="71993"/>
                </a:lnTo>
                <a:lnTo>
                  <a:pt x="36484" y="71033"/>
                </a:lnTo>
                <a:lnTo>
                  <a:pt x="33604" y="70073"/>
                </a:lnTo>
                <a:lnTo>
                  <a:pt x="30723" y="69113"/>
                </a:lnTo>
                <a:lnTo>
                  <a:pt x="28803" y="67193"/>
                </a:lnTo>
                <a:lnTo>
                  <a:pt x="26883" y="65272"/>
                </a:lnTo>
                <a:lnTo>
                  <a:pt x="24963" y="63352"/>
                </a:lnTo>
                <a:lnTo>
                  <a:pt x="24002" y="61432"/>
                </a:lnTo>
                <a:lnTo>
                  <a:pt x="23042" y="58552"/>
                </a:lnTo>
                <a:lnTo>
                  <a:pt x="22082" y="55671"/>
                </a:lnTo>
                <a:lnTo>
                  <a:pt x="22082" y="49910"/>
                </a:lnTo>
                <a:lnTo>
                  <a:pt x="72009" y="49910"/>
                </a:lnTo>
                <a:lnTo>
                  <a:pt x="73929" y="48950"/>
                </a:lnTo>
                <a:lnTo>
                  <a:pt x="74889" y="47990"/>
                </a:lnTo>
                <a:lnTo>
                  <a:pt x="75849" y="46070"/>
                </a:lnTo>
                <a:lnTo>
                  <a:pt x="76794" y="44150"/>
                </a:lnTo>
                <a:lnTo>
                  <a:pt x="76794" y="32644"/>
                </a:lnTo>
                <a:lnTo>
                  <a:pt x="75849" y="27843"/>
                </a:lnTo>
                <a:lnTo>
                  <a:pt x="74889" y="23042"/>
                </a:lnTo>
                <a:lnTo>
                  <a:pt x="72969" y="18242"/>
                </a:lnTo>
                <a:lnTo>
                  <a:pt x="71048" y="14401"/>
                </a:lnTo>
                <a:lnTo>
                  <a:pt x="68168" y="10561"/>
                </a:lnTo>
                <a:lnTo>
                  <a:pt x="65288" y="7680"/>
                </a:lnTo>
                <a:lnTo>
                  <a:pt x="61447" y="4800"/>
                </a:lnTo>
                <a:lnTo>
                  <a:pt x="56647" y="2880"/>
                </a:lnTo>
                <a:lnTo>
                  <a:pt x="51846" y="960"/>
                </a:lnTo>
                <a:lnTo>
                  <a:pt x="46085" y="0"/>
                </a:lnTo>
                <a:lnTo>
                  <a:pt x="39364" y="0"/>
                </a:lnTo>
                <a:lnTo>
                  <a:pt x="36484" y="15361"/>
                </a:lnTo>
                <a:lnTo>
                  <a:pt x="45125" y="15361"/>
                </a:lnTo>
                <a:lnTo>
                  <a:pt x="48966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7" name="object 477"/>
          <p:cNvSpPr/>
          <p:nvPr/>
        </p:nvSpPr>
        <p:spPr>
          <a:xfrm>
            <a:off x="4810643" y="2360340"/>
            <a:ext cx="81610" cy="85435"/>
          </a:xfrm>
          <a:custGeom>
            <a:avLst/>
            <a:gdLst/>
            <a:ahLst/>
            <a:cxnLst/>
            <a:rect l="l" t="t" r="r" b="b"/>
            <a:pathLst>
              <a:path w="81610" h="85435">
                <a:moveTo>
                  <a:pt x="55686" y="83515"/>
                </a:moveTo>
                <a:lnTo>
                  <a:pt x="56647" y="82555"/>
                </a:lnTo>
                <a:lnTo>
                  <a:pt x="56647" y="80634"/>
                </a:lnTo>
                <a:lnTo>
                  <a:pt x="80650" y="9601"/>
                </a:lnTo>
                <a:lnTo>
                  <a:pt x="81610" y="8641"/>
                </a:lnTo>
                <a:lnTo>
                  <a:pt x="81610" y="1920"/>
                </a:lnTo>
                <a:lnTo>
                  <a:pt x="80650" y="1920"/>
                </a:lnTo>
                <a:lnTo>
                  <a:pt x="80650" y="960"/>
                </a:lnTo>
                <a:lnTo>
                  <a:pt x="77769" y="960"/>
                </a:lnTo>
                <a:lnTo>
                  <a:pt x="76809" y="0"/>
                </a:lnTo>
                <a:lnTo>
                  <a:pt x="67208" y="0"/>
                </a:lnTo>
                <a:lnTo>
                  <a:pt x="66248" y="960"/>
                </a:lnTo>
                <a:lnTo>
                  <a:pt x="61447" y="960"/>
                </a:lnTo>
                <a:lnTo>
                  <a:pt x="61447" y="1920"/>
                </a:lnTo>
                <a:lnTo>
                  <a:pt x="60487" y="1920"/>
                </a:lnTo>
                <a:lnTo>
                  <a:pt x="60487" y="2880"/>
                </a:lnTo>
                <a:lnTo>
                  <a:pt x="59527" y="3840"/>
                </a:lnTo>
                <a:lnTo>
                  <a:pt x="42245" y="61432"/>
                </a:lnTo>
                <a:lnTo>
                  <a:pt x="41285" y="64312"/>
                </a:lnTo>
                <a:lnTo>
                  <a:pt x="41285" y="61432"/>
                </a:lnTo>
                <a:lnTo>
                  <a:pt x="23042" y="3840"/>
                </a:lnTo>
                <a:lnTo>
                  <a:pt x="23042" y="2880"/>
                </a:lnTo>
                <a:lnTo>
                  <a:pt x="22082" y="1920"/>
                </a:lnTo>
                <a:lnTo>
                  <a:pt x="21122" y="960"/>
                </a:lnTo>
                <a:lnTo>
                  <a:pt x="17282" y="960"/>
                </a:lnTo>
                <a:lnTo>
                  <a:pt x="15361" y="0"/>
                </a:lnTo>
                <a:lnTo>
                  <a:pt x="5775" y="0"/>
                </a:lnTo>
                <a:lnTo>
                  <a:pt x="4815" y="960"/>
                </a:lnTo>
                <a:lnTo>
                  <a:pt x="1935" y="960"/>
                </a:lnTo>
                <a:lnTo>
                  <a:pt x="975" y="1920"/>
                </a:lnTo>
                <a:lnTo>
                  <a:pt x="0" y="2880"/>
                </a:lnTo>
                <a:lnTo>
                  <a:pt x="0" y="5760"/>
                </a:lnTo>
                <a:lnTo>
                  <a:pt x="975" y="5760"/>
                </a:lnTo>
                <a:lnTo>
                  <a:pt x="975" y="8641"/>
                </a:lnTo>
                <a:lnTo>
                  <a:pt x="1935" y="9601"/>
                </a:lnTo>
                <a:lnTo>
                  <a:pt x="24963" y="80634"/>
                </a:lnTo>
                <a:lnTo>
                  <a:pt x="25923" y="81594"/>
                </a:lnTo>
                <a:lnTo>
                  <a:pt x="25923" y="83515"/>
                </a:lnTo>
                <a:lnTo>
                  <a:pt x="26883" y="84475"/>
                </a:lnTo>
                <a:lnTo>
                  <a:pt x="28803" y="84475"/>
                </a:lnTo>
                <a:lnTo>
                  <a:pt x="29763" y="85435"/>
                </a:lnTo>
                <a:lnTo>
                  <a:pt x="52806" y="85435"/>
                </a:lnTo>
                <a:lnTo>
                  <a:pt x="53766" y="84475"/>
                </a:lnTo>
                <a:lnTo>
                  <a:pt x="55686" y="84475"/>
                </a:lnTo>
                <a:lnTo>
                  <a:pt x="55686" y="83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8" name="object 478"/>
          <p:cNvSpPr/>
          <p:nvPr/>
        </p:nvSpPr>
        <p:spPr>
          <a:xfrm>
            <a:off x="4898974" y="2362260"/>
            <a:ext cx="73914" cy="85435"/>
          </a:xfrm>
          <a:custGeom>
            <a:avLst/>
            <a:gdLst/>
            <a:ahLst/>
            <a:cxnLst/>
            <a:rect l="l" t="t" r="r" b="b"/>
            <a:pathLst>
              <a:path w="73914" h="85435">
                <a:moveTo>
                  <a:pt x="960" y="55671"/>
                </a:moveTo>
                <a:lnTo>
                  <a:pt x="2880" y="61432"/>
                </a:lnTo>
                <a:lnTo>
                  <a:pt x="4800" y="66233"/>
                </a:lnTo>
                <a:lnTo>
                  <a:pt x="6720" y="71033"/>
                </a:lnTo>
                <a:lnTo>
                  <a:pt x="10561" y="74874"/>
                </a:lnTo>
                <a:lnTo>
                  <a:pt x="14401" y="78714"/>
                </a:lnTo>
                <a:lnTo>
                  <a:pt x="18242" y="80634"/>
                </a:lnTo>
                <a:lnTo>
                  <a:pt x="23987" y="82555"/>
                </a:lnTo>
                <a:lnTo>
                  <a:pt x="28788" y="84475"/>
                </a:lnTo>
                <a:lnTo>
                  <a:pt x="35509" y="85435"/>
                </a:lnTo>
                <a:lnTo>
                  <a:pt x="49911" y="85435"/>
                </a:lnTo>
                <a:lnTo>
                  <a:pt x="52791" y="84475"/>
                </a:lnTo>
                <a:lnTo>
                  <a:pt x="56631" y="84475"/>
                </a:lnTo>
                <a:lnTo>
                  <a:pt x="59512" y="83515"/>
                </a:lnTo>
                <a:lnTo>
                  <a:pt x="62392" y="82555"/>
                </a:lnTo>
                <a:lnTo>
                  <a:pt x="65272" y="82555"/>
                </a:lnTo>
                <a:lnTo>
                  <a:pt x="67193" y="81594"/>
                </a:lnTo>
                <a:lnTo>
                  <a:pt x="69113" y="80634"/>
                </a:lnTo>
                <a:lnTo>
                  <a:pt x="70073" y="79674"/>
                </a:lnTo>
                <a:lnTo>
                  <a:pt x="71033" y="79674"/>
                </a:lnTo>
                <a:lnTo>
                  <a:pt x="71993" y="78714"/>
                </a:lnTo>
                <a:lnTo>
                  <a:pt x="72953" y="78714"/>
                </a:lnTo>
                <a:lnTo>
                  <a:pt x="72953" y="75834"/>
                </a:lnTo>
                <a:lnTo>
                  <a:pt x="73914" y="75834"/>
                </a:lnTo>
                <a:lnTo>
                  <a:pt x="73914" y="67193"/>
                </a:lnTo>
                <a:lnTo>
                  <a:pt x="72953" y="66233"/>
                </a:lnTo>
                <a:lnTo>
                  <a:pt x="72953" y="64312"/>
                </a:lnTo>
                <a:lnTo>
                  <a:pt x="71993" y="63352"/>
                </a:lnTo>
                <a:lnTo>
                  <a:pt x="69113" y="63352"/>
                </a:lnTo>
                <a:lnTo>
                  <a:pt x="67193" y="64312"/>
                </a:lnTo>
                <a:lnTo>
                  <a:pt x="66233" y="64312"/>
                </a:lnTo>
                <a:lnTo>
                  <a:pt x="64312" y="65272"/>
                </a:lnTo>
                <a:lnTo>
                  <a:pt x="62392" y="66233"/>
                </a:lnTo>
                <a:lnTo>
                  <a:pt x="59512" y="67193"/>
                </a:lnTo>
                <a:lnTo>
                  <a:pt x="57591" y="67193"/>
                </a:lnTo>
                <a:lnTo>
                  <a:pt x="54711" y="68153"/>
                </a:lnTo>
                <a:lnTo>
                  <a:pt x="51831" y="68153"/>
                </a:lnTo>
                <a:lnTo>
                  <a:pt x="47990" y="69113"/>
                </a:lnTo>
                <a:lnTo>
                  <a:pt x="40309" y="69113"/>
                </a:lnTo>
                <a:lnTo>
                  <a:pt x="37429" y="68153"/>
                </a:lnTo>
                <a:lnTo>
                  <a:pt x="34549" y="67193"/>
                </a:lnTo>
                <a:lnTo>
                  <a:pt x="31668" y="66233"/>
                </a:lnTo>
                <a:lnTo>
                  <a:pt x="29748" y="64312"/>
                </a:lnTo>
                <a:lnTo>
                  <a:pt x="27828" y="62392"/>
                </a:lnTo>
                <a:lnTo>
                  <a:pt x="25908" y="60472"/>
                </a:lnTo>
                <a:lnTo>
                  <a:pt x="24947" y="58552"/>
                </a:lnTo>
                <a:lnTo>
                  <a:pt x="23987" y="55671"/>
                </a:lnTo>
                <a:lnTo>
                  <a:pt x="23027" y="52791"/>
                </a:lnTo>
                <a:lnTo>
                  <a:pt x="23027" y="0"/>
                </a:lnTo>
                <a:lnTo>
                  <a:pt x="18242" y="1920"/>
                </a:lnTo>
                <a:lnTo>
                  <a:pt x="14401" y="4800"/>
                </a:lnTo>
                <a:lnTo>
                  <a:pt x="10561" y="8641"/>
                </a:lnTo>
                <a:lnTo>
                  <a:pt x="7680" y="12481"/>
                </a:lnTo>
                <a:lnTo>
                  <a:pt x="4800" y="17282"/>
                </a:lnTo>
                <a:lnTo>
                  <a:pt x="2880" y="23042"/>
                </a:lnTo>
                <a:lnTo>
                  <a:pt x="960" y="28803"/>
                </a:lnTo>
                <a:lnTo>
                  <a:pt x="0" y="35509"/>
                </a:lnTo>
                <a:lnTo>
                  <a:pt x="0" y="48950"/>
                </a:lnTo>
                <a:lnTo>
                  <a:pt x="960" y="55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9" name="object 479"/>
          <p:cNvSpPr/>
          <p:nvPr/>
        </p:nvSpPr>
        <p:spPr>
          <a:xfrm>
            <a:off x="4922001" y="2359380"/>
            <a:ext cx="54726" cy="49910"/>
          </a:xfrm>
          <a:custGeom>
            <a:avLst/>
            <a:gdLst/>
            <a:ahLst/>
            <a:cxnLst/>
            <a:rect l="l" t="t" r="r" b="b"/>
            <a:pathLst>
              <a:path w="54726" h="49910">
                <a:moveTo>
                  <a:pt x="48966" y="14401"/>
                </a:moveTo>
                <a:lnTo>
                  <a:pt x="45125" y="10561"/>
                </a:lnTo>
                <a:lnTo>
                  <a:pt x="42245" y="7680"/>
                </a:lnTo>
                <a:lnTo>
                  <a:pt x="38404" y="4800"/>
                </a:lnTo>
                <a:lnTo>
                  <a:pt x="33604" y="2880"/>
                </a:lnTo>
                <a:lnTo>
                  <a:pt x="29763" y="960"/>
                </a:lnTo>
                <a:lnTo>
                  <a:pt x="24002" y="0"/>
                </a:lnTo>
                <a:lnTo>
                  <a:pt x="10561" y="0"/>
                </a:lnTo>
                <a:lnTo>
                  <a:pt x="4800" y="960"/>
                </a:lnTo>
                <a:lnTo>
                  <a:pt x="0" y="2880"/>
                </a:lnTo>
                <a:lnTo>
                  <a:pt x="0" y="32644"/>
                </a:lnTo>
                <a:lnTo>
                  <a:pt x="0" y="29763"/>
                </a:lnTo>
                <a:lnTo>
                  <a:pt x="960" y="27843"/>
                </a:lnTo>
                <a:lnTo>
                  <a:pt x="1920" y="24963"/>
                </a:lnTo>
                <a:lnTo>
                  <a:pt x="2880" y="23042"/>
                </a:lnTo>
                <a:lnTo>
                  <a:pt x="3840" y="21122"/>
                </a:lnTo>
                <a:lnTo>
                  <a:pt x="5760" y="19202"/>
                </a:lnTo>
                <a:lnTo>
                  <a:pt x="7680" y="18242"/>
                </a:lnTo>
                <a:lnTo>
                  <a:pt x="9601" y="17282"/>
                </a:lnTo>
                <a:lnTo>
                  <a:pt x="11521" y="16322"/>
                </a:lnTo>
                <a:lnTo>
                  <a:pt x="13441" y="15361"/>
                </a:lnTo>
                <a:lnTo>
                  <a:pt x="22082" y="15361"/>
                </a:lnTo>
                <a:lnTo>
                  <a:pt x="25923" y="17282"/>
                </a:lnTo>
                <a:lnTo>
                  <a:pt x="28803" y="21122"/>
                </a:lnTo>
                <a:lnTo>
                  <a:pt x="31683" y="24002"/>
                </a:lnTo>
                <a:lnTo>
                  <a:pt x="32644" y="28803"/>
                </a:lnTo>
                <a:lnTo>
                  <a:pt x="32644" y="35524"/>
                </a:lnTo>
                <a:lnTo>
                  <a:pt x="0" y="35524"/>
                </a:lnTo>
                <a:lnTo>
                  <a:pt x="0" y="49910"/>
                </a:lnTo>
                <a:lnTo>
                  <a:pt x="49926" y="49910"/>
                </a:lnTo>
                <a:lnTo>
                  <a:pt x="50886" y="48950"/>
                </a:lnTo>
                <a:lnTo>
                  <a:pt x="52806" y="47990"/>
                </a:lnTo>
                <a:lnTo>
                  <a:pt x="53766" y="46070"/>
                </a:lnTo>
                <a:lnTo>
                  <a:pt x="54726" y="44150"/>
                </a:lnTo>
                <a:lnTo>
                  <a:pt x="54726" y="32644"/>
                </a:lnTo>
                <a:lnTo>
                  <a:pt x="53766" y="27843"/>
                </a:lnTo>
                <a:lnTo>
                  <a:pt x="51846" y="23042"/>
                </a:lnTo>
                <a:lnTo>
                  <a:pt x="50886" y="18242"/>
                </a:lnTo>
                <a:lnTo>
                  <a:pt x="48966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0" name="object 480"/>
          <p:cNvSpPr/>
          <p:nvPr/>
        </p:nvSpPr>
        <p:spPr>
          <a:xfrm>
            <a:off x="4994010" y="2322896"/>
            <a:ext cx="22067" cy="122880"/>
          </a:xfrm>
          <a:custGeom>
            <a:avLst/>
            <a:gdLst/>
            <a:ahLst/>
            <a:cxnLst/>
            <a:rect l="l" t="t" r="r" b="b"/>
            <a:pathLst>
              <a:path w="22067" h="122880">
                <a:moveTo>
                  <a:pt x="22067" y="119999"/>
                </a:moveTo>
                <a:lnTo>
                  <a:pt x="22067" y="1920"/>
                </a:lnTo>
                <a:lnTo>
                  <a:pt x="21122" y="1920"/>
                </a:lnTo>
                <a:lnTo>
                  <a:pt x="20147" y="960"/>
                </a:lnTo>
                <a:lnTo>
                  <a:pt x="16306" y="960"/>
                </a:lnTo>
                <a:lnTo>
                  <a:pt x="15346" y="0"/>
                </a:lnTo>
                <a:lnTo>
                  <a:pt x="7680" y="0"/>
                </a:lnTo>
                <a:lnTo>
                  <a:pt x="576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19999"/>
                </a:lnTo>
                <a:lnTo>
                  <a:pt x="960" y="120959"/>
                </a:lnTo>
                <a:lnTo>
                  <a:pt x="960" y="121920"/>
                </a:lnTo>
                <a:lnTo>
                  <a:pt x="2880" y="121920"/>
                </a:lnTo>
                <a:lnTo>
                  <a:pt x="3840" y="122880"/>
                </a:lnTo>
                <a:lnTo>
                  <a:pt x="19187" y="122880"/>
                </a:lnTo>
                <a:lnTo>
                  <a:pt x="20147" y="121920"/>
                </a:lnTo>
                <a:lnTo>
                  <a:pt x="22067" y="121920"/>
                </a:lnTo>
                <a:lnTo>
                  <a:pt x="22067" y="119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1" name="object 481"/>
          <p:cNvSpPr/>
          <p:nvPr/>
        </p:nvSpPr>
        <p:spPr>
          <a:xfrm>
            <a:off x="5057363" y="2410266"/>
            <a:ext cx="4800" cy="36469"/>
          </a:xfrm>
          <a:custGeom>
            <a:avLst/>
            <a:gdLst/>
            <a:ahLst/>
            <a:cxnLst/>
            <a:rect l="l" t="t" r="r" b="b"/>
            <a:pathLst>
              <a:path w="4800" h="36469">
                <a:moveTo>
                  <a:pt x="4800" y="36469"/>
                </a:moveTo>
                <a:lnTo>
                  <a:pt x="4800" y="14386"/>
                </a:lnTo>
                <a:lnTo>
                  <a:pt x="3840" y="12466"/>
                </a:lnTo>
                <a:lnTo>
                  <a:pt x="1920" y="9585"/>
                </a:lnTo>
                <a:lnTo>
                  <a:pt x="960" y="6720"/>
                </a:lnTo>
                <a:lnTo>
                  <a:pt x="960" y="3825"/>
                </a:lnTo>
                <a:lnTo>
                  <a:pt x="0" y="0"/>
                </a:lnTo>
                <a:lnTo>
                  <a:pt x="0" y="34549"/>
                </a:lnTo>
                <a:lnTo>
                  <a:pt x="4800" y="36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2" name="object 482"/>
          <p:cNvSpPr/>
          <p:nvPr/>
        </p:nvSpPr>
        <p:spPr>
          <a:xfrm>
            <a:off x="5034320" y="2359380"/>
            <a:ext cx="84475" cy="88315"/>
          </a:xfrm>
          <a:custGeom>
            <a:avLst/>
            <a:gdLst/>
            <a:ahLst/>
            <a:cxnLst/>
            <a:rect l="l" t="t" r="r" b="b"/>
            <a:pathLst>
              <a:path w="84475" h="88315">
                <a:moveTo>
                  <a:pt x="48005" y="70073"/>
                </a:moveTo>
                <a:lnTo>
                  <a:pt x="45125" y="71033"/>
                </a:lnTo>
                <a:lnTo>
                  <a:pt x="38404" y="71033"/>
                </a:lnTo>
                <a:lnTo>
                  <a:pt x="34564" y="70073"/>
                </a:lnTo>
                <a:lnTo>
                  <a:pt x="32644" y="68153"/>
                </a:lnTo>
                <a:lnTo>
                  <a:pt x="29763" y="67193"/>
                </a:lnTo>
                <a:lnTo>
                  <a:pt x="27843" y="65272"/>
                </a:lnTo>
                <a:lnTo>
                  <a:pt x="27843" y="87355"/>
                </a:lnTo>
                <a:lnTo>
                  <a:pt x="33604" y="88315"/>
                </a:lnTo>
                <a:lnTo>
                  <a:pt x="48005" y="88315"/>
                </a:lnTo>
                <a:lnTo>
                  <a:pt x="54726" y="87355"/>
                </a:lnTo>
                <a:lnTo>
                  <a:pt x="59527" y="85435"/>
                </a:lnTo>
                <a:lnTo>
                  <a:pt x="65288" y="82555"/>
                </a:lnTo>
                <a:lnTo>
                  <a:pt x="70073" y="79674"/>
                </a:lnTo>
                <a:lnTo>
                  <a:pt x="72953" y="75834"/>
                </a:lnTo>
                <a:lnTo>
                  <a:pt x="76794" y="71993"/>
                </a:lnTo>
                <a:lnTo>
                  <a:pt x="79674" y="67193"/>
                </a:lnTo>
                <a:lnTo>
                  <a:pt x="81594" y="61432"/>
                </a:lnTo>
                <a:lnTo>
                  <a:pt x="83515" y="55671"/>
                </a:lnTo>
                <a:lnTo>
                  <a:pt x="84475" y="49910"/>
                </a:lnTo>
                <a:lnTo>
                  <a:pt x="84475" y="36484"/>
                </a:lnTo>
                <a:lnTo>
                  <a:pt x="83515" y="29763"/>
                </a:lnTo>
                <a:lnTo>
                  <a:pt x="81594" y="24963"/>
                </a:lnTo>
                <a:lnTo>
                  <a:pt x="79674" y="19202"/>
                </a:lnTo>
                <a:lnTo>
                  <a:pt x="77754" y="14401"/>
                </a:lnTo>
                <a:lnTo>
                  <a:pt x="73913" y="10561"/>
                </a:lnTo>
                <a:lnTo>
                  <a:pt x="71048" y="7680"/>
                </a:lnTo>
                <a:lnTo>
                  <a:pt x="66233" y="4800"/>
                </a:lnTo>
                <a:lnTo>
                  <a:pt x="61447" y="2880"/>
                </a:lnTo>
                <a:lnTo>
                  <a:pt x="55686" y="960"/>
                </a:lnTo>
                <a:lnTo>
                  <a:pt x="49926" y="0"/>
                </a:lnTo>
                <a:lnTo>
                  <a:pt x="35524" y="0"/>
                </a:lnTo>
                <a:lnTo>
                  <a:pt x="28803" y="960"/>
                </a:lnTo>
                <a:lnTo>
                  <a:pt x="24002" y="2880"/>
                </a:lnTo>
                <a:lnTo>
                  <a:pt x="18242" y="4800"/>
                </a:lnTo>
                <a:lnTo>
                  <a:pt x="14401" y="8641"/>
                </a:lnTo>
                <a:lnTo>
                  <a:pt x="10561" y="12481"/>
                </a:lnTo>
                <a:lnTo>
                  <a:pt x="6720" y="16322"/>
                </a:lnTo>
                <a:lnTo>
                  <a:pt x="3840" y="21122"/>
                </a:lnTo>
                <a:lnTo>
                  <a:pt x="1920" y="26883"/>
                </a:lnTo>
                <a:lnTo>
                  <a:pt x="960" y="31683"/>
                </a:lnTo>
                <a:lnTo>
                  <a:pt x="0" y="38389"/>
                </a:lnTo>
                <a:lnTo>
                  <a:pt x="0" y="51831"/>
                </a:lnTo>
                <a:lnTo>
                  <a:pt x="960" y="57607"/>
                </a:lnTo>
                <a:lnTo>
                  <a:pt x="1920" y="63352"/>
                </a:lnTo>
                <a:lnTo>
                  <a:pt x="3840" y="69113"/>
                </a:lnTo>
                <a:lnTo>
                  <a:pt x="6720" y="72953"/>
                </a:lnTo>
                <a:lnTo>
                  <a:pt x="9601" y="76794"/>
                </a:lnTo>
                <a:lnTo>
                  <a:pt x="13441" y="80634"/>
                </a:lnTo>
                <a:lnTo>
                  <a:pt x="17282" y="83515"/>
                </a:lnTo>
                <a:lnTo>
                  <a:pt x="23042" y="85435"/>
                </a:lnTo>
                <a:lnTo>
                  <a:pt x="23042" y="35524"/>
                </a:lnTo>
                <a:lnTo>
                  <a:pt x="24002" y="32644"/>
                </a:lnTo>
                <a:lnTo>
                  <a:pt x="24963" y="29763"/>
                </a:lnTo>
                <a:lnTo>
                  <a:pt x="25923" y="26883"/>
                </a:lnTo>
                <a:lnTo>
                  <a:pt x="26883" y="24002"/>
                </a:lnTo>
                <a:lnTo>
                  <a:pt x="28803" y="22082"/>
                </a:lnTo>
                <a:lnTo>
                  <a:pt x="30723" y="20162"/>
                </a:lnTo>
                <a:lnTo>
                  <a:pt x="33604" y="19202"/>
                </a:lnTo>
                <a:lnTo>
                  <a:pt x="35524" y="18242"/>
                </a:lnTo>
                <a:lnTo>
                  <a:pt x="38404" y="17282"/>
                </a:lnTo>
                <a:lnTo>
                  <a:pt x="46085" y="17282"/>
                </a:lnTo>
                <a:lnTo>
                  <a:pt x="48966" y="18242"/>
                </a:lnTo>
                <a:lnTo>
                  <a:pt x="50886" y="19202"/>
                </a:lnTo>
                <a:lnTo>
                  <a:pt x="53766" y="21122"/>
                </a:lnTo>
                <a:lnTo>
                  <a:pt x="55686" y="22082"/>
                </a:lnTo>
                <a:lnTo>
                  <a:pt x="57607" y="24963"/>
                </a:lnTo>
                <a:lnTo>
                  <a:pt x="58567" y="27843"/>
                </a:lnTo>
                <a:lnTo>
                  <a:pt x="59527" y="29763"/>
                </a:lnTo>
                <a:lnTo>
                  <a:pt x="60487" y="33604"/>
                </a:lnTo>
                <a:lnTo>
                  <a:pt x="60487" y="36484"/>
                </a:lnTo>
                <a:lnTo>
                  <a:pt x="61447" y="40325"/>
                </a:lnTo>
                <a:lnTo>
                  <a:pt x="61447" y="47990"/>
                </a:lnTo>
                <a:lnTo>
                  <a:pt x="60487" y="51831"/>
                </a:lnTo>
                <a:lnTo>
                  <a:pt x="60487" y="55671"/>
                </a:lnTo>
                <a:lnTo>
                  <a:pt x="59527" y="58552"/>
                </a:lnTo>
                <a:lnTo>
                  <a:pt x="58567" y="61432"/>
                </a:lnTo>
                <a:lnTo>
                  <a:pt x="56647" y="63352"/>
                </a:lnTo>
                <a:lnTo>
                  <a:pt x="54726" y="66233"/>
                </a:lnTo>
                <a:lnTo>
                  <a:pt x="52806" y="67193"/>
                </a:lnTo>
                <a:lnTo>
                  <a:pt x="50886" y="69113"/>
                </a:lnTo>
                <a:lnTo>
                  <a:pt x="48005" y="70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3" name="object 483"/>
          <p:cNvSpPr/>
          <p:nvPr/>
        </p:nvSpPr>
        <p:spPr>
          <a:xfrm>
            <a:off x="5165841" y="2425613"/>
            <a:ext cx="4800" cy="20162"/>
          </a:xfrm>
          <a:custGeom>
            <a:avLst/>
            <a:gdLst/>
            <a:ahLst/>
            <a:cxnLst/>
            <a:rect l="l" t="t" r="r" b="b"/>
            <a:pathLst>
              <a:path w="4800" h="20162">
                <a:moveTo>
                  <a:pt x="0" y="17282"/>
                </a:moveTo>
                <a:lnTo>
                  <a:pt x="960" y="18242"/>
                </a:lnTo>
                <a:lnTo>
                  <a:pt x="2880" y="19202"/>
                </a:lnTo>
                <a:lnTo>
                  <a:pt x="4800" y="20162"/>
                </a:lnTo>
                <a:lnTo>
                  <a:pt x="3840" y="1920"/>
                </a:lnTo>
                <a:lnTo>
                  <a:pt x="960" y="0"/>
                </a:lnTo>
                <a:lnTo>
                  <a:pt x="0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4" name="object 484"/>
          <p:cNvSpPr/>
          <p:nvPr/>
        </p:nvSpPr>
        <p:spPr>
          <a:xfrm>
            <a:off x="5136078" y="2359380"/>
            <a:ext cx="78729" cy="118079"/>
          </a:xfrm>
          <a:custGeom>
            <a:avLst/>
            <a:gdLst/>
            <a:ahLst/>
            <a:cxnLst/>
            <a:rect l="l" t="t" r="r" b="b"/>
            <a:pathLst>
              <a:path w="78729" h="118079">
                <a:moveTo>
                  <a:pt x="38404" y="87355"/>
                </a:moveTo>
                <a:lnTo>
                  <a:pt x="40325" y="88315"/>
                </a:lnTo>
                <a:lnTo>
                  <a:pt x="50886" y="88315"/>
                </a:lnTo>
                <a:lnTo>
                  <a:pt x="55686" y="87355"/>
                </a:lnTo>
                <a:lnTo>
                  <a:pt x="59527" y="85435"/>
                </a:lnTo>
                <a:lnTo>
                  <a:pt x="64328" y="82555"/>
                </a:lnTo>
                <a:lnTo>
                  <a:pt x="67208" y="79674"/>
                </a:lnTo>
                <a:lnTo>
                  <a:pt x="70073" y="75834"/>
                </a:lnTo>
                <a:lnTo>
                  <a:pt x="72953" y="71993"/>
                </a:lnTo>
                <a:lnTo>
                  <a:pt x="75834" y="67193"/>
                </a:lnTo>
                <a:lnTo>
                  <a:pt x="76794" y="61432"/>
                </a:lnTo>
                <a:lnTo>
                  <a:pt x="78729" y="55671"/>
                </a:lnTo>
                <a:lnTo>
                  <a:pt x="78729" y="31683"/>
                </a:lnTo>
                <a:lnTo>
                  <a:pt x="77754" y="25923"/>
                </a:lnTo>
                <a:lnTo>
                  <a:pt x="75834" y="21122"/>
                </a:lnTo>
                <a:lnTo>
                  <a:pt x="73913" y="16322"/>
                </a:lnTo>
                <a:lnTo>
                  <a:pt x="72009" y="12481"/>
                </a:lnTo>
                <a:lnTo>
                  <a:pt x="69113" y="8641"/>
                </a:lnTo>
                <a:lnTo>
                  <a:pt x="66233" y="5760"/>
                </a:lnTo>
                <a:lnTo>
                  <a:pt x="61447" y="2880"/>
                </a:lnTo>
                <a:lnTo>
                  <a:pt x="57607" y="960"/>
                </a:lnTo>
                <a:lnTo>
                  <a:pt x="52806" y="0"/>
                </a:lnTo>
                <a:lnTo>
                  <a:pt x="41285" y="0"/>
                </a:lnTo>
                <a:lnTo>
                  <a:pt x="39364" y="960"/>
                </a:lnTo>
                <a:lnTo>
                  <a:pt x="36484" y="960"/>
                </a:lnTo>
                <a:lnTo>
                  <a:pt x="34564" y="1920"/>
                </a:lnTo>
                <a:lnTo>
                  <a:pt x="32644" y="2880"/>
                </a:lnTo>
                <a:lnTo>
                  <a:pt x="29763" y="4800"/>
                </a:lnTo>
                <a:lnTo>
                  <a:pt x="27843" y="5760"/>
                </a:lnTo>
                <a:lnTo>
                  <a:pt x="25923" y="7680"/>
                </a:lnTo>
                <a:lnTo>
                  <a:pt x="23042" y="9601"/>
                </a:lnTo>
                <a:lnTo>
                  <a:pt x="21122" y="11521"/>
                </a:lnTo>
                <a:lnTo>
                  <a:pt x="19202" y="14401"/>
                </a:lnTo>
                <a:lnTo>
                  <a:pt x="19202" y="3840"/>
                </a:lnTo>
                <a:lnTo>
                  <a:pt x="18242" y="3840"/>
                </a:lnTo>
                <a:lnTo>
                  <a:pt x="18242" y="2880"/>
                </a:lnTo>
                <a:lnTo>
                  <a:pt x="17282" y="1920"/>
                </a:lnTo>
                <a:lnTo>
                  <a:pt x="13441" y="1920"/>
                </a:lnTo>
                <a:lnTo>
                  <a:pt x="12481" y="960"/>
                </a:lnTo>
                <a:lnTo>
                  <a:pt x="5760" y="960"/>
                </a:lnTo>
                <a:lnTo>
                  <a:pt x="480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15199"/>
                </a:lnTo>
                <a:lnTo>
                  <a:pt x="960" y="116159"/>
                </a:lnTo>
                <a:lnTo>
                  <a:pt x="1920" y="117119"/>
                </a:lnTo>
                <a:lnTo>
                  <a:pt x="2880" y="117119"/>
                </a:lnTo>
                <a:lnTo>
                  <a:pt x="3840" y="118079"/>
                </a:lnTo>
                <a:lnTo>
                  <a:pt x="18242" y="118079"/>
                </a:lnTo>
                <a:lnTo>
                  <a:pt x="19202" y="117119"/>
                </a:lnTo>
                <a:lnTo>
                  <a:pt x="21122" y="117119"/>
                </a:lnTo>
                <a:lnTo>
                  <a:pt x="21122" y="116159"/>
                </a:lnTo>
                <a:lnTo>
                  <a:pt x="22082" y="116159"/>
                </a:lnTo>
                <a:lnTo>
                  <a:pt x="22082" y="77754"/>
                </a:lnTo>
                <a:lnTo>
                  <a:pt x="24002" y="79674"/>
                </a:lnTo>
                <a:lnTo>
                  <a:pt x="25923" y="80634"/>
                </a:lnTo>
                <a:lnTo>
                  <a:pt x="27843" y="82555"/>
                </a:lnTo>
                <a:lnTo>
                  <a:pt x="29763" y="83515"/>
                </a:lnTo>
                <a:lnTo>
                  <a:pt x="30723" y="66233"/>
                </a:lnTo>
                <a:lnTo>
                  <a:pt x="27843" y="64312"/>
                </a:lnTo>
                <a:lnTo>
                  <a:pt x="24963" y="61432"/>
                </a:lnTo>
                <a:lnTo>
                  <a:pt x="22082" y="56631"/>
                </a:lnTo>
                <a:lnTo>
                  <a:pt x="22082" y="31683"/>
                </a:lnTo>
                <a:lnTo>
                  <a:pt x="24002" y="28803"/>
                </a:lnTo>
                <a:lnTo>
                  <a:pt x="25923" y="26883"/>
                </a:lnTo>
                <a:lnTo>
                  <a:pt x="26883" y="24963"/>
                </a:lnTo>
                <a:lnTo>
                  <a:pt x="28803" y="24002"/>
                </a:lnTo>
                <a:lnTo>
                  <a:pt x="30723" y="22082"/>
                </a:lnTo>
                <a:lnTo>
                  <a:pt x="31683" y="21122"/>
                </a:lnTo>
                <a:lnTo>
                  <a:pt x="33604" y="20162"/>
                </a:lnTo>
                <a:lnTo>
                  <a:pt x="34564" y="20162"/>
                </a:lnTo>
                <a:lnTo>
                  <a:pt x="36484" y="19202"/>
                </a:lnTo>
                <a:lnTo>
                  <a:pt x="37444" y="19202"/>
                </a:lnTo>
                <a:lnTo>
                  <a:pt x="39364" y="18242"/>
                </a:lnTo>
                <a:lnTo>
                  <a:pt x="43205" y="18242"/>
                </a:lnTo>
                <a:lnTo>
                  <a:pt x="46085" y="19202"/>
                </a:lnTo>
                <a:lnTo>
                  <a:pt x="48006" y="21122"/>
                </a:lnTo>
                <a:lnTo>
                  <a:pt x="49926" y="22082"/>
                </a:lnTo>
                <a:lnTo>
                  <a:pt x="51846" y="24002"/>
                </a:lnTo>
                <a:lnTo>
                  <a:pt x="52806" y="26883"/>
                </a:lnTo>
                <a:lnTo>
                  <a:pt x="53766" y="28803"/>
                </a:lnTo>
                <a:lnTo>
                  <a:pt x="54726" y="31683"/>
                </a:lnTo>
                <a:lnTo>
                  <a:pt x="55686" y="34549"/>
                </a:lnTo>
                <a:lnTo>
                  <a:pt x="55686" y="50886"/>
                </a:lnTo>
                <a:lnTo>
                  <a:pt x="54726" y="53751"/>
                </a:lnTo>
                <a:lnTo>
                  <a:pt x="54726" y="56631"/>
                </a:lnTo>
                <a:lnTo>
                  <a:pt x="53766" y="59512"/>
                </a:lnTo>
                <a:lnTo>
                  <a:pt x="51846" y="61432"/>
                </a:lnTo>
                <a:lnTo>
                  <a:pt x="50886" y="64312"/>
                </a:lnTo>
                <a:lnTo>
                  <a:pt x="48966" y="66233"/>
                </a:lnTo>
                <a:lnTo>
                  <a:pt x="47045" y="67193"/>
                </a:lnTo>
                <a:lnTo>
                  <a:pt x="45125" y="69113"/>
                </a:lnTo>
                <a:lnTo>
                  <a:pt x="36484" y="69113"/>
                </a:lnTo>
                <a:lnTo>
                  <a:pt x="33604" y="68153"/>
                </a:lnTo>
                <a:lnTo>
                  <a:pt x="34564" y="86395"/>
                </a:lnTo>
                <a:lnTo>
                  <a:pt x="36484" y="87355"/>
                </a:lnTo>
                <a:lnTo>
                  <a:pt x="38404" y="873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5" name="object 485"/>
          <p:cNvSpPr/>
          <p:nvPr/>
        </p:nvSpPr>
        <p:spPr>
          <a:xfrm>
            <a:off x="5231114" y="2325776"/>
            <a:ext cx="25923" cy="24002"/>
          </a:xfrm>
          <a:custGeom>
            <a:avLst/>
            <a:gdLst/>
            <a:ahLst/>
            <a:cxnLst/>
            <a:rect l="l" t="t" r="r" b="b"/>
            <a:pathLst>
              <a:path w="25923" h="24002">
                <a:moveTo>
                  <a:pt x="25923" y="11521"/>
                </a:moveTo>
                <a:lnTo>
                  <a:pt x="25923" y="7680"/>
                </a:lnTo>
                <a:lnTo>
                  <a:pt x="24963" y="4800"/>
                </a:lnTo>
                <a:lnTo>
                  <a:pt x="23042" y="2880"/>
                </a:lnTo>
                <a:lnTo>
                  <a:pt x="21122" y="960"/>
                </a:lnTo>
                <a:lnTo>
                  <a:pt x="18242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lnTo>
                  <a:pt x="2880" y="21122"/>
                </a:lnTo>
                <a:lnTo>
                  <a:pt x="4800" y="23042"/>
                </a:lnTo>
                <a:lnTo>
                  <a:pt x="7680" y="24002"/>
                </a:lnTo>
                <a:lnTo>
                  <a:pt x="18242" y="24002"/>
                </a:lnTo>
                <a:lnTo>
                  <a:pt x="21122" y="23042"/>
                </a:lnTo>
                <a:lnTo>
                  <a:pt x="23042" y="21122"/>
                </a:lnTo>
                <a:lnTo>
                  <a:pt x="24963" y="19202"/>
                </a:lnTo>
                <a:lnTo>
                  <a:pt x="25923" y="16322"/>
                </a:lnTo>
                <a:lnTo>
                  <a:pt x="2592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6" name="object 486"/>
          <p:cNvSpPr/>
          <p:nvPr/>
        </p:nvSpPr>
        <p:spPr>
          <a:xfrm>
            <a:off x="5233035" y="2360340"/>
            <a:ext cx="22082" cy="85435"/>
          </a:xfrm>
          <a:custGeom>
            <a:avLst/>
            <a:gdLst/>
            <a:ahLst/>
            <a:cxnLst/>
            <a:rect l="l" t="t" r="r" b="b"/>
            <a:pathLst>
              <a:path w="22082" h="85435">
                <a:moveTo>
                  <a:pt x="960" y="83515"/>
                </a:moveTo>
                <a:lnTo>
                  <a:pt x="960" y="84475"/>
                </a:lnTo>
                <a:lnTo>
                  <a:pt x="1920" y="84475"/>
                </a:lnTo>
                <a:lnTo>
                  <a:pt x="2880" y="85435"/>
                </a:lnTo>
                <a:lnTo>
                  <a:pt x="19202" y="85435"/>
                </a:lnTo>
                <a:lnTo>
                  <a:pt x="20162" y="84475"/>
                </a:lnTo>
                <a:lnTo>
                  <a:pt x="21122" y="84475"/>
                </a:lnTo>
                <a:lnTo>
                  <a:pt x="22082" y="83515"/>
                </a:lnTo>
                <a:lnTo>
                  <a:pt x="22082" y="2880"/>
                </a:lnTo>
                <a:lnTo>
                  <a:pt x="21122" y="1920"/>
                </a:lnTo>
                <a:lnTo>
                  <a:pt x="20162" y="960"/>
                </a:lnTo>
                <a:lnTo>
                  <a:pt x="16322" y="960"/>
                </a:lnTo>
                <a:lnTo>
                  <a:pt x="15361" y="0"/>
                </a:lnTo>
                <a:lnTo>
                  <a:pt x="6720" y="0"/>
                </a:lnTo>
                <a:lnTo>
                  <a:pt x="5760" y="960"/>
                </a:lnTo>
                <a:lnTo>
                  <a:pt x="192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83515"/>
                </a:lnTo>
                <a:lnTo>
                  <a:pt x="960" y="83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7" name="object 487"/>
          <p:cNvSpPr/>
          <p:nvPr/>
        </p:nvSpPr>
        <p:spPr>
          <a:xfrm>
            <a:off x="5277200" y="2359380"/>
            <a:ext cx="75834" cy="86395"/>
          </a:xfrm>
          <a:custGeom>
            <a:avLst/>
            <a:gdLst/>
            <a:ahLst/>
            <a:cxnLst/>
            <a:rect l="l" t="t" r="r" b="b"/>
            <a:pathLst>
              <a:path w="75834" h="86395">
                <a:moveTo>
                  <a:pt x="53751" y="34549"/>
                </a:moveTo>
                <a:lnTo>
                  <a:pt x="53751" y="84475"/>
                </a:lnTo>
                <a:lnTo>
                  <a:pt x="54711" y="85435"/>
                </a:lnTo>
                <a:lnTo>
                  <a:pt x="55671" y="85435"/>
                </a:lnTo>
                <a:lnTo>
                  <a:pt x="56631" y="86395"/>
                </a:lnTo>
                <a:lnTo>
                  <a:pt x="71993" y="86395"/>
                </a:lnTo>
                <a:lnTo>
                  <a:pt x="72953" y="85435"/>
                </a:lnTo>
                <a:lnTo>
                  <a:pt x="74874" y="85435"/>
                </a:lnTo>
                <a:lnTo>
                  <a:pt x="74874" y="84475"/>
                </a:lnTo>
                <a:lnTo>
                  <a:pt x="75834" y="83515"/>
                </a:lnTo>
                <a:lnTo>
                  <a:pt x="75834" y="28803"/>
                </a:lnTo>
                <a:lnTo>
                  <a:pt x="74874" y="24002"/>
                </a:lnTo>
                <a:lnTo>
                  <a:pt x="73913" y="20162"/>
                </a:lnTo>
                <a:lnTo>
                  <a:pt x="72953" y="16322"/>
                </a:lnTo>
                <a:lnTo>
                  <a:pt x="71033" y="12481"/>
                </a:lnTo>
                <a:lnTo>
                  <a:pt x="69113" y="9601"/>
                </a:lnTo>
                <a:lnTo>
                  <a:pt x="67193" y="6720"/>
                </a:lnTo>
                <a:lnTo>
                  <a:pt x="64312" y="3840"/>
                </a:lnTo>
                <a:lnTo>
                  <a:pt x="60472" y="1920"/>
                </a:lnTo>
                <a:lnTo>
                  <a:pt x="56631" y="960"/>
                </a:lnTo>
                <a:lnTo>
                  <a:pt x="51831" y="0"/>
                </a:lnTo>
                <a:lnTo>
                  <a:pt x="41269" y="0"/>
                </a:lnTo>
                <a:lnTo>
                  <a:pt x="37429" y="960"/>
                </a:lnTo>
                <a:lnTo>
                  <a:pt x="32628" y="2880"/>
                </a:lnTo>
                <a:lnTo>
                  <a:pt x="27843" y="5760"/>
                </a:lnTo>
                <a:lnTo>
                  <a:pt x="24002" y="9601"/>
                </a:lnTo>
                <a:lnTo>
                  <a:pt x="19187" y="13441"/>
                </a:lnTo>
                <a:lnTo>
                  <a:pt x="19187" y="2880"/>
                </a:lnTo>
                <a:lnTo>
                  <a:pt x="18242" y="2880"/>
                </a:lnTo>
                <a:lnTo>
                  <a:pt x="18242" y="1920"/>
                </a:lnTo>
                <a:lnTo>
                  <a:pt x="14401" y="1920"/>
                </a:lnTo>
                <a:lnTo>
                  <a:pt x="13441" y="960"/>
                </a:lnTo>
                <a:lnTo>
                  <a:pt x="6720" y="960"/>
                </a:lnTo>
                <a:lnTo>
                  <a:pt x="5760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83515"/>
                </a:lnTo>
                <a:lnTo>
                  <a:pt x="960" y="84475"/>
                </a:lnTo>
                <a:lnTo>
                  <a:pt x="960" y="85435"/>
                </a:lnTo>
                <a:lnTo>
                  <a:pt x="2880" y="85435"/>
                </a:lnTo>
                <a:lnTo>
                  <a:pt x="3840" y="86395"/>
                </a:lnTo>
                <a:lnTo>
                  <a:pt x="19187" y="86395"/>
                </a:lnTo>
                <a:lnTo>
                  <a:pt x="20162" y="85435"/>
                </a:lnTo>
                <a:lnTo>
                  <a:pt x="22067" y="85435"/>
                </a:lnTo>
                <a:lnTo>
                  <a:pt x="22067" y="84475"/>
                </a:lnTo>
                <a:lnTo>
                  <a:pt x="23027" y="83515"/>
                </a:lnTo>
                <a:lnTo>
                  <a:pt x="23027" y="30708"/>
                </a:lnTo>
                <a:lnTo>
                  <a:pt x="25907" y="26883"/>
                </a:lnTo>
                <a:lnTo>
                  <a:pt x="28803" y="24002"/>
                </a:lnTo>
                <a:lnTo>
                  <a:pt x="31683" y="22082"/>
                </a:lnTo>
                <a:lnTo>
                  <a:pt x="34549" y="20162"/>
                </a:lnTo>
                <a:lnTo>
                  <a:pt x="37429" y="19202"/>
                </a:lnTo>
                <a:lnTo>
                  <a:pt x="44150" y="19202"/>
                </a:lnTo>
                <a:lnTo>
                  <a:pt x="46070" y="20162"/>
                </a:lnTo>
                <a:lnTo>
                  <a:pt x="47990" y="21122"/>
                </a:lnTo>
                <a:lnTo>
                  <a:pt x="48950" y="22082"/>
                </a:lnTo>
                <a:lnTo>
                  <a:pt x="49911" y="24002"/>
                </a:lnTo>
                <a:lnTo>
                  <a:pt x="50871" y="25923"/>
                </a:lnTo>
                <a:lnTo>
                  <a:pt x="51831" y="27843"/>
                </a:lnTo>
                <a:lnTo>
                  <a:pt x="52791" y="29763"/>
                </a:lnTo>
                <a:lnTo>
                  <a:pt x="52791" y="31683"/>
                </a:lnTo>
                <a:lnTo>
                  <a:pt x="53751" y="345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8" name="object 488"/>
          <p:cNvSpPr/>
          <p:nvPr/>
        </p:nvSpPr>
        <p:spPr>
          <a:xfrm>
            <a:off x="5391439" y="2460177"/>
            <a:ext cx="19202" cy="17282"/>
          </a:xfrm>
          <a:custGeom>
            <a:avLst/>
            <a:gdLst/>
            <a:ahLst/>
            <a:cxnLst/>
            <a:rect l="l" t="t" r="r" b="b"/>
            <a:pathLst>
              <a:path w="19202" h="17282">
                <a:moveTo>
                  <a:pt x="19202" y="1920"/>
                </a:moveTo>
                <a:lnTo>
                  <a:pt x="16306" y="2880"/>
                </a:lnTo>
                <a:lnTo>
                  <a:pt x="7680" y="2880"/>
                </a:lnTo>
                <a:lnTo>
                  <a:pt x="2865" y="1920"/>
                </a:lnTo>
                <a:lnTo>
                  <a:pt x="0" y="0"/>
                </a:lnTo>
                <a:lnTo>
                  <a:pt x="4800" y="17282"/>
                </a:lnTo>
                <a:lnTo>
                  <a:pt x="19202" y="17282"/>
                </a:lnTo>
                <a:lnTo>
                  <a:pt x="19202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9" name="object 489"/>
          <p:cNvSpPr/>
          <p:nvPr/>
        </p:nvSpPr>
        <p:spPr>
          <a:xfrm>
            <a:off x="5390464" y="2392024"/>
            <a:ext cx="3840" cy="23027"/>
          </a:xfrm>
          <a:custGeom>
            <a:avLst/>
            <a:gdLst/>
            <a:ahLst/>
            <a:cxnLst/>
            <a:rect l="l" t="t" r="r" b="b"/>
            <a:pathLst>
              <a:path w="3840" h="23027">
                <a:moveTo>
                  <a:pt x="975" y="3840"/>
                </a:moveTo>
                <a:lnTo>
                  <a:pt x="0" y="0"/>
                </a:lnTo>
                <a:lnTo>
                  <a:pt x="0" y="22067"/>
                </a:lnTo>
                <a:lnTo>
                  <a:pt x="975" y="22067"/>
                </a:lnTo>
                <a:lnTo>
                  <a:pt x="1935" y="23027"/>
                </a:lnTo>
                <a:lnTo>
                  <a:pt x="3840" y="5745"/>
                </a:lnTo>
                <a:lnTo>
                  <a:pt x="975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0" name="object 490"/>
          <p:cNvSpPr/>
          <p:nvPr/>
        </p:nvSpPr>
        <p:spPr>
          <a:xfrm>
            <a:off x="5365516" y="2359380"/>
            <a:ext cx="79674" cy="118079"/>
          </a:xfrm>
          <a:custGeom>
            <a:avLst/>
            <a:gdLst/>
            <a:ahLst/>
            <a:cxnLst/>
            <a:rect l="l" t="t" r="r" b="b"/>
            <a:pathLst>
              <a:path w="79674" h="118079">
                <a:moveTo>
                  <a:pt x="71033" y="24963"/>
                </a:moveTo>
                <a:lnTo>
                  <a:pt x="70073" y="23042"/>
                </a:lnTo>
                <a:lnTo>
                  <a:pt x="70073" y="21122"/>
                </a:lnTo>
                <a:lnTo>
                  <a:pt x="69113" y="20162"/>
                </a:lnTo>
                <a:lnTo>
                  <a:pt x="67193" y="18242"/>
                </a:lnTo>
                <a:lnTo>
                  <a:pt x="78714" y="18242"/>
                </a:lnTo>
                <a:lnTo>
                  <a:pt x="78714" y="16322"/>
                </a:lnTo>
                <a:lnTo>
                  <a:pt x="79674" y="15361"/>
                </a:lnTo>
                <a:lnTo>
                  <a:pt x="79674" y="4800"/>
                </a:lnTo>
                <a:lnTo>
                  <a:pt x="78714" y="3840"/>
                </a:lnTo>
                <a:lnTo>
                  <a:pt x="78714" y="1920"/>
                </a:lnTo>
                <a:lnTo>
                  <a:pt x="51831" y="1920"/>
                </a:lnTo>
                <a:lnTo>
                  <a:pt x="49911" y="960"/>
                </a:lnTo>
                <a:lnTo>
                  <a:pt x="45125" y="960"/>
                </a:lnTo>
                <a:lnTo>
                  <a:pt x="43190" y="0"/>
                </a:lnTo>
                <a:lnTo>
                  <a:pt x="33604" y="0"/>
                </a:lnTo>
                <a:lnTo>
                  <a:pt x="28788" y="960"/>
                </a:lnTo>
                <a:lnTo>
                  <a:pt x="24947" y="1920"/>
                </a:lnTo>
                <a:lnTo>
                  <a:pt x="21122" y="3840"/>
                </a:lnTo>
                <a:lnTo>
                  <a:pt x="17282" y="5760"/>
                </a:lnTo>
                <a:lnTo>
                  <a:pt x="14401" y="7680"/>
                </a:lnTo>
                <a:lnTo>
                  <a:pt x="11521" y="10561"/>
                </a:lnTo>
                <a:lnTo>
                  <a:pt x="9601" y="13441"/>
                </a:lnTo>
                <a:lnTo>
                  <a:pt x="7680" y="17282"/>
                </a:lnTo>
                <a:lnTo>
                  <a:pt x="6720" y="20162"/>
                </a:lnTo>
                <a:lnTo>
                  <a:pt x="5760" y="24963"/>
                </a:lnTo>
                <a:lnTo>
                  <a:pt x="5760" y="37429"/>
                </a:lnTo>
                <a:lnTo>
                  <a:pt x="7680" y="40325"/>
                </a:lnTo>
                <a:lnTo>
                  <a:pt x="8641" y="43205"/>
                </a:lnTo>
                <a:lnTo>
                  <a:pt x="10561" y="45110"/>
                </a:lnTo>
                <a:lnTo>
                  <a:pt x="12481" y="47045"/>
                </a:lnTo>
                <a:lnTo>
                  <a:pt x="9601" y="49910"/>
                </a:lnTo>
                <a:lnTo>
                  <a:pt x="7680" y="51831"/>
                </a:lnTo>
                <a:lnTo>
                  <a:pt x="5760" y="54711"/>
                </a:lnTo>
                <a:lnTo>
                  <a:pt x="4800" y="57607"/>
                </a:lnTo>
                <a:lnTo>
                  <a:pt x="3840" y="61432"/>
                </a:lnTo>
                <a:lnTo>
                  <a:pt x="3840" y="67193"/>
                </a:lnTo>
                <a:lnTo>
                  <a:pt x="4800" y="70073"/>
                </a:lnTo>
                <a:lnTo>
                  <a:pt x="5760" y="71993"/>
                </a:lnTo>
                <a:lnTo>
                  <a:pt x="7680" y="74874"/>
                </a:lnTo>
                <a:lnTo>
                  <a:pt x="9601" y="75834"/>
                </a:lnTo>
                <a:lnTo>
                  <a:pt x="11521" y="77754"/>
                </a:lnTo>
                <a:lnTo>
                  <a:pt x="9601" y="78714"/>
                </a:lnTo>
                <a:lnTo>
                  <a:pt x="8641" y="80634"/>
                </a:lnTo>
                <a:lnTo>
                  <a:pt x="6720" y="81594"/>
                </a:lnTo>
                <a:lnTo>
                  <a:pt x="5760" y="83515"/>
                </a:lnTo>
                <a:lnTo>
                  <a:pt x="3840" y="84475"/>
                </a:lnTo>
                <a:lnTo>
                  <a:pt x="2880" y="86395"/>
                </a:lnTo>
                <a:lnTo>
                  <a:pt x="1920" y="88315"/>
                </a:lnTo>
                <a:lnTo>
                  <a:pt x="1920" y="89275"/>
                </a:lnTo>
                <a:lnTo>
                  <a:pt x="960" y="91196"/>
                </a:lnTo>
                <a:lnTo>
                  <a:pt x="960" y="93116"/>
                </a:lnTo>
                <a:lnTo>
                  <a:pt x="0" y="95036"/>
                </a:lnTo>
                <a:lnTo>
                  <a:pt x="0" y="99837"/>
                </a:lnTo>
                <a:lnTo>
                  <a:pt x="960" y="102717"/>
                </a:lnTo>
                <a:lnTo>
                  <a:pt x="2880" y="105597"/>
                </a:lnTo>
                <a:lnTo>
                  <a:pt x="3840" y="108478"/>
                </a:lnTo>
                <a:lnTo>
                  <a:pt x="5760" y="110398"/>
                </a:lnTo>
                <a:lnTo>
                  <a:pt x="8641" y="112318"/>
                </a:lnTo>
                <a:lnTo>
                  <a:pt x="12481" y="114239"/>
                </a:lnTo>
                <a:lnTo>
                  <a:pt x="16322" y="116159"/>
                </a:lnTo>
                <a:lnTo>
                  <a:pt x="21122" y="117119"/>
                </a:lnTo>
                <a:lnTo>
                  <a:pt x="25923" y="118079"/>
                </a:lnTo>
                <a:lnTo>
                  <a:pt x="30723" y="118079"/>
                </a:lnTo>
                <a:lnTo>
                  <a:pt x="25923" y="100797"/>
                </a:lnTo>
                <a:lnTo>
                  <a:pt x="23042" y="98877"/>
                </a:lnTo>
                <a:lnTo>
                  <a:pt x="22082" y="96956"/>
                </a:lnTo>
                <a:lnTo>
                  <a:pt x="22082" y="90236"/>
                </a:lnTo>
                <a:lnTo>
                  <a:pt x="23042" y="89275"/>
                </a:lnTo>
                <a:lnTo>
                  <a:pt x="23042" y="88315"/>
                </a:lnTo>
                <a:lnTo>
                  <a:pt x="24002" y="87355"/>
                </a:lnTo>
                <a:lnTo>
                  <a:pt x="24002" y="86395"/>
                </a:lnTo>
                <a:lnTo>
                  <a:pt x="24947" y="85435"/>
                </a:lnTo>
                <a:lnTo>
                  <a:pt x="25923" y="84475"/>
                </a:lnTo>
                <a:lnTo>
                  <a:pt x="27843" y="83515"/>
                </a:lnTo>
                <a:lnTo>
                  <a:pt x="28788" y="82555"/>
                </a:lnTo>
                <a:lnTo>
                  <a:pt x="45125" y="83515"/>
                </a:lnTo>
                <a:lnTo>
                  <a:pt x="51831" y="83515"/>
                </a:lnTo>
                <a:lnTo>
                  <a:pt x="53751" y="85435"/>
                </a:lnTo>
                <a:lnTo>
                  <a:pt x="55671" y="86395"/>
                </a:lnTo>
                <a:lnTo>
                  <a:pt x="56631" y="88315"/>
                </a:lnTo>
                <a:lnTo>
                  <a:pt x="56631" y="94076"/>
                </a:lnTo>
                <a:lnTo>
                  <a:pt x="55671" y="95996"/>
                </a:lnTo>
                <a:lnTo>
                  <a:pt x="55671" y="96956"/>
                </a:lnTo>
                <a:lnTo>
                  <a:pt x="54711" y="98877"/>
                </a:lnTo>
                <a:lnTo>
                  <a:pt x="52791" y="99837"/>
                </a:lnTo>
                <a:lnTo>
                  <a:pt x="51831" y="100797"/>
                </a:lnTo>
                <a:lnTo>
                  <a:pt x="49911" y="101757"/>
                </a:lnTo>
                <a:lnTo>
                  <a:pt x="47030" y="101757"/>
                </a:lnTo>
                <a:lnTo>
                  <a:pt x="45125" y="102717"/>
                </a:lnTo>
                <a:lnTo>
                  <a:pt x="45125" y="118079"/>
                </a:lnTo>
                <a:lnTo>
                  <a:pt x="50871" y="117119"/>
                </a:lnTo>
                <a:lnTo>
                  <a:pt x="55671" y="116159"/>
                </a:lnTo>
                <a:lnTo>
                  <a:pt x="61432" y="114239"/>
                </a:lnTo>
                <a:lnTo>
                  <a:pt x="65272" y="112318"/>
                </a:lnTo>
                <a:lnTo>
                  <a:pt x="69113" y="110398"/>
                </a:lnTo>
                <a:lnTo>
                  <a:pt x="71993" y="107518"/>
                </a:lnTo>
                <a:lnTo>
                  <a:pt x="74874" y="104637"/>
                </a:lnTo>
                <a:lnTo>
                  <a:pt x="76794" y="100797"/>
                </a:lnTo>
                <a:lnTo>
                  <a:pt x="77754" y="97916"/>
                </a:lnTo>
                <a:lnTo>
                  <a:pt x="78714" y="94076"/>
                </a:lnTo>
                <a:lnTo>
                  <a:pt x="78714" y="83515"/>
                </a:lnTo>
                <a:lnTo>
                  <a:pt x="76794" y="80634"/>
                </a:lnTo>
                <a:lnTo>
                  <a:pt x="75834" y="77754"/>
                </a:lnTo>
                <a:lnTo>
                  <a:pt x="73913" y="75834"/>
                </a:lnTo>
                <a:lnTo>
                  <a:pt x="71993" y="73913"/>
                </a:lnTo>
                <a:lnTo>
                  <a:pt x="69113" y="71993"/>
                </a:lnTo>
                <a:lnTo>
                  <a:pt x="66233" y="70073"/>
                </a:lnTo>
                <a:lnTo>
                  <a:pt x="62392" y="69113"/>
                </a:lnTo>
                <a:lnTo>
                  <a:pt x="59512" y="68153"/>
                </a:lnTo>
                <a:lnTo>
                  <a:pt x="55671" y="67193"/>
                </a:lnTo>
                <a:lnTo>
                  <a:pt x="50871" y="67193"/>
                </a:lnTo>
                <a:lnTo>
                  <a:pt x="31668" y="66233"/>
                </a:lnTo>
                <a:lnTo>
                  <a:pt x="26883" y="66233"/>
                </a:lnTo>
                <a:lnTo>
                  <a:pt x="24947" y="65272"/>
                </a:lnTo>
                <a:lnTo>
                  <a:pt x="24002" y="63352"/>
                </a:lnTo>
                <a:lnTo>
                  <a:pt x="23042" y="62392"/>
                </a:lnTo>
                <a:lnTo>
                  <a:pt x="23042" y="58552"/>
                </a:lnTo>
                <a:lnTo>
                  <a:pt x="24002" y="56631"/>
                </a:lnTo>
                <a:lnTo>
                  <a:pt x="24947" y="55671"/>
                </a:lnTo>
                <a:lnTo>
                  <a:pt x="24947" y="25923"/>
                </a:lnTo>
                <a:lnTo>
                  <a:pt x="25923" y="24002"/>
                </a:lnTo>
                <a:lnTo>
                  <a:pt x="25923" y="22082"/>
                </a:lnTo>
                <a:lnTo>
                  <a:pt x="26883" y="21122"/>
                </a:lnTo>
                <a:lnTo>
                  <a:pt x="27843" y="19202"/>
                </a:lnTo>
                <a:lnTo>
                  <a:pt x="29763" y="18242"/>
                </a:lnTo>
                <a:lnTo>
                  <a:pt x="30723" y="17282"/>
                </a:lnTo>
                <a:lnTo>
                  <a:pt x="32628" y="16322"/>
                </a:lnTo>
                <a:lnTo>
                  <a:pt x="33604" y="15361"/>
                </a:lnTo>
                <a:lnTo>
                  <a:pt x="42230" y="15361"/>
                </a:lnTo>
                <a:lnTo>
                  <a:pt x="46070" y="16322"/>
                </a:lnTo>
                <a:lnTo>
                  <a:pt x="47990" y="19202"/>
                </a:lnTo>
                <a:lnTo>
                  <a:pt x="49911" y="21122"/>
                </a:lnTo>
                <a:lnTo>
                  <a:pt x="51831" y="24963"/>
                </a:lnTo>
                <a:lnTo>
                  <a:pt x="51831" y="30708"/>
                </a:lnTo>
                <a:lnTo>
                  <a:pt x="50871" y="32644"/>
                </a:lnTo>
                <a:lnTo>
                  <a:pt x="50871" y="33604"/>
                </a:lnTo>
                <a:lnTo>
                  <a:pt x="49911" y="35524"/>
                </a:lnTo>
                <a:lnTo>
                  <a:pt x="48950" y="36484"/>
                </a:lnTo>
                <a:lnTo>
                  <a:pt x="47990" y="38389"/>
                </a:lnTo>
                <a:lnTo>
                  <a:pt x="47030" y="39364"/>
                </a:lnTo>
                <a:lnTo>
                  <a:pt x="46070" y="40325"/>
                </a:lnTo>
                <a:lnTo>
                  <a:pt x="44150" y="41269"/>
                </a:lnTo>
                <a:lnTo>
                  <a:pt x="42230" y="41269"/>
                </a:lnTo>
                <a:lnTo>
                  <a:pt x="40309" y="42230"/>
                </a:lnTo>
                <a:lnTo>
                  <a:pt x="34564" y="42230"/>
                </a:lnTo>
                <a:lnTo>
                  <a:pt x="30723" y="41269"/>
                </a:lnTo>
                <a:lnTo>
                  <a:pt x="28788" y="38389"/>
                </a:lnTo>
                <a:lnTo>
                  <a:pt x="26883" y="55671"/>
                </a:lnTo>
                <a:lnTo>
                  <a:pt x="28788" y="55671"/>
                </a:lnTo>
                <a:lnTo>
                  <a:pt x="30723" y="56631"/>
                </a:lnTo>
                <a:lnTo>
                  <a:pt x="33604" y="57607"/>
                </a:lnTo>
                <a:lnTo>
                  <a:pt x="43190" y="57607"/>
                </a:lnTo>
                <a:lnTo>
                  <a:pt x="47990" y="56631"/>
                </a:lnTo>
                <a:lnTo>
                  <a:pt x="51831" y="55671"/>
                </a:lnTo>
                <a:lnTo>
                  <a:pt x="55671" y="54711"/>
                </a:lnTo>
                <a:lnTo>
                  <a:pt x="59512" y="52791"/>
                </a:lnTo>
                <a:lnTo>
                  <a:pt x="62392" y="49910"/>
                </a:lnTo>
                <a:lnTo>
                  <a:pt x="65272" y="47990"/>
                </a:lnTo>
                <a:lnTo>
                  <a:pt x="67193" y="44150"/>
                </a:lnTo>
                <a:lnTo>
                  <a:pt x="69113" y="41269"/>
                </a:lnTo>
                <a:lnTo>
                  <a:pt x="70073" y="37429"/>
                </a:lnTo>
                <a:lnTo>
                  <a:pt x="71033" y="33604"/>
                </a:lnTo>
                <a:lnTo>
                  <a:pt x="71033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1" name="object 491"/>
          <p:cNvSpPr/>
          <p:nvPr/>
        </p:nvSpPr>
        <p:spPr>
          <a:xfrm>
            <a:off x="5500878" y="2359380"/>
            <a:ext cx="74874" cy="86395"/>
          </a:xfrm>
          <a:custGeom>
            <a:avLst/>
            <a:gdLst/>
            <a:ahLst/>
            <a:cxnLst/>
            <a:rect l="l" t="t" r="r" b="b"/>
            <a:pathLst>
              <a:path w="74874" h="86395">
                <a:moveTo>
                  <a:pt x="21107" y="84475"/>
                </a:moveTo>
                <a:lnTo>
                  <a:pt x="22067" y="84475"/>
                </a:lnTo>
                <a:lnTo>
                  <a:pt x="22067" y="30708"/>
                </a:lnTo>
                <a:lnTo>
                  <a:pt x="24947" y="26883"/>
                </a:lnTo>
                <a:lnTo>
                  <a:pt x="27828" y="24002"/>
                </a:lnTo>
                <a:lnTo>
                  <a:pt x="30708" y="22082"/>
                </a:lnTo>
                <a:lnTo>
                  <a:pt x="33588" y="20162"/>
                </a:lnTo>
                <a:lnTo>
                  <a:pt x="36469" y="19202"/>
                </a:lnTo>
                <a:lnTo>
                  <a:pt x="44150" y="19202"/>
                </a:lnTo>
                <a:lnTo>
                  <a:pt x="45110" y="20162"/>
                </a:lnTo>
                <a:lnTo>
                  <a:pt x="47030" y="21122"/>
                </a:lnTo>
                <a:lnTo>
                  <a:pt x="47990" y="22082"/>
                </a:lnTo>
                <a:lnTo>
                  <a:pt x="49911" y="24002"/>
                </a:lnTo>
                <a:lnTo>
                  <a:pt x="50871" y="25923"/>
                </a:lnTo>
                <a:lnTo>
                  <a:pt x="50871" y="27843"/>
                </a:lnTo>
                <a:lnTo>
                  <a:pt x="51831" y="29763"/>
                </a:lnTo>
                <a:lnTo>
                  <a:pt x="52791" y="31683"/>
                </a:lnTo>
                <a:lnTo>
                  <a:pt x="52791" y="84475"/>
                </a:lnTo>
                <a:lnTo>
                  <a:pt x="53751" y="85435"/>
                </a:lnTo>
                <a:lnTo>
                  <a:pt x="54711" y="85435"/>
                </a:lnTo>
                <a:lnTo>
                  <a:pt x="55671" y="86395"/>
                </a:lnTo>
                <a:lnTo>
                  <a:pt x="71993" y="86395"/>
                </a:lnTo>
                <a:lnTo>
                  <a:pt x="72953" y="85435"/>
                </a:lnTo>
                <a:lnTo>
                  <a:pt x="73913" y="85435"/>
                </a:lnTo>
                <a:lnTo>
                  <a:pt x="73913" y="84475"/>
                </a:lnTo>
                <a:lnTo>
                  <a:pt x="74874" y="84475"/>
                </a:lnTo>
                <a:lnTo>
                  <a:pt x="74874" y="28803"/>
                </a:lnTo>
                <a:lnTo>
                  <a:pt x="73913" y="24002"/>
                </a:lnTo>
                <a:lnTo>
                  <a:pt x="72953" y="20162"/>
                </a:lnTo>
                <a:lnTo>
                  <a:pt x="71993" y="16322"/>
                </a:lnTo>
                <a:lnTo>
                  <a:pt x="71033" y="12481"/>
                </a:lnTo>
                <a:lnTo>
                  <a:pt x="68153" y="9601"/>
                </a:lnTo>
                <a:lnTo>
                  <a:pt x="66233" y="6720"/>
                </a:lnTo>
                <a:lnTo>
                  <a:pt x="63352" y="3840"/>
                </a:lnTo>
                <a:lnTo>
                  <a:pt x="59512" y="1920"/>
                </a:lnTo>
                <a:lnTo>
                  <a:pt x="55671" y="960"/>
                </a:lnTo>
                <a:lnTo>
                  <a:pt x="50871" y="0"/>
                </a:lnTo>
                <a:lnTo>
                  <a:pt x="41269" y="0"/>
                </a:lnTo>
                <a:lnTo>
                  <a:pt x="36469" y="960"/>
                </a:lnTo>
                <a:lnTo>
                  <a:pt x="31668" y="2880"/>
                </a:lnTo>
                <a:lnTo>
                  <a:pt x="27828" y="5760"/>
                </a:lnTo>
                <a:lnTo>
                  <a:pt x="23027" y="9601"/>
                </a:lnTo>
                <a:lnTo>
                  <a:pt x="18227" y="13441"/>
                </a:lnTo>
                <a:lnTo>
                  <a:pt x="18227" y="2880"/>
                </a:lnTo>
                <a:lnTo>
                  <a:pt x="17266" y="1920"/>
                </a:lnTo>
                <a:lnTo>
                  <a:pt x="14386" y="1920"/>
                </a:lnTo>
                <a:lnTo>
                  <a:pt x="12466" y="960"/>
                </a:lnTo>
                <a:lnTo>
                  <a:pt x="5745" y="960"/>
                </a:lnTo>
                <a:lnTo>
                  <a:pt x="4785" y="1920"/>
                </a:lnTo>
                <a:lnTo>
                  <a:pt x="1904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84475"/>
                </a:lnTo>
                <a:lnTo>
                  <a:pt x="960" y="85435"/>
                </a:lnTo>
                <a:lnTo>
                  <a:pt x="1904" y="85435"/>
                </a:lnTo>
                <a:lnTo>
                  <a:pt x="2865" y="86395"/>
                </a:lnTo>
                <a:lnTo>
                  <a:pt x="19187" y="86395"/>
                </a:lnTo>
                <a:lnTo>
                  <a:pt x="19187" y="85435"/>
                </a:lnTo>
                <a:lnTo>
                  <a:pt x="21107" y="85435"/>
                </a:lnTo>
                <a:lnTo>
                  <a:pt x="21107" y="844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2" name="object 492"/>
          <p:cNvSpPr/>
          <p:nvPr/>
        </p:nvSpPr>
        <p:spPr>
          <a:xfrm>
            <a:off x="5615101" y="2427533"/>
            <a:ext cx="16322" cy="20162"/>
          </a:xfrm>
          <a:custGeom>
            <a:avLst/>
            <a:gdLst/>
            <a:ahLst/>
            <a:cxnLst/>
            <a:rect l="l" t="t" r="r" b="b"/>
            <a:pathLst>
              <a:path w="16322" h="20162">
                <a:moveTo>
                  <a:pt x="4800" y="3840"/>
                </a:moveTo>
                <a:lnTo>
                  <a:pt x="2880" y="1920"/>
                </a:lnTo>
                <a:lnTo>
                  <a:pt x="0" y="0"/>
                </a:lnTo>
                <a:lnTo>
                  <a:pt x="1920" y="20162"/>
                </a:lnTo>
                <a:lnTo>
                  <a:pt x="11521" y="20162"/>
                </a:lnTo>
                <a:lnTo>
                  <a:pt x="16322" y="19202"/>
                </a:lnTo>
                <a:lnTo>
                  <a:pt x="14401" y="4800"/>
                </a:lnTo>
                <a:lnTo>
                  <a:pt x="7680" y="4800"/>
                </a:lnTo>
                <a:lnTo>
                  <a:pt x="480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3" name="object 493"/>
          <p:cNvSpPr/>
          <p:nvPr/>
        </p:nvSpPr>
        <p:spPr>
          <a:xfrm>
            <a:off x="5593019" y="2359380"/>
            <a:ext cx="72009" cy="88315"/>
          </a:xfrm>
          <a:custGeom>
            <a:avLst/>
            <a:gdLst/>
            <a:ahLst/>
            <a:cxnLst/>
            <a:rect l="l" t="t" r="r" b="b"/>
            <a:pathLst>
              <a:path w="72009" h="88315">
                <a:moveTo>
                  <a:pt x="4800" y="19202"/>
                </a:moveTo>
                <a:lnTo>
                  <a:pt x="4800" y="22082"/>
                </a:lnTo>
                <a:lnTo>
                  <a:pt x="5775" y="23042"/>
                </a:lnTo>
                <a:lnTo>
                  <a:pt x="6736" y="24002"/>
                </a:lnTo>
                <a:lnTo>
                  <a:pt x="10561" y="24002"/>
                </a:lnTo>
                <a:lnTo>
                  <a:pt x="11521" y="23042"/>
                </a:lnTo>
                <a:lnTo>
                  <a:pt x="13456" y="22082"/>
                </a:lnTo>
                <a:lnTo>
                  <a:pt x="15361" y="21122"/>
                </a:lnTo>
                <a:lnTo>
                  <a:pt x="17282" y="20162"/>
                </a:lnTo>
                <a:lnTo>
                  <a:pt x="19202" y="19202"/>
                </a:lnTo>
                <a:lnTo>
                  <a:pt x="22082" y="18242"/>
                </a:lnTo>
                <a:lnTo>
                  <a:pt x="24963" y="18242"/>
                </a:lnTo>
                <a:lnTo>
                  <a:pt x="27843" y="17282"/>
                </a:lnTo>
                <a:lnTo>
                  <a:pt x="31683" y="16322"/>
                </a:lnTo>
                <a:lnTo>
                  <a:pt x="37444" y="16322"/>
                </a:lnTo>
                <a:lnTo>
                  <a:pt x="40325" y="17282"/>
                </a:lnTo>
                <a:lnTo>
                  <a:pt x="42245" y="17282"/>
                </a:lnTo>
                <a:lnTo>
                  <a:pt x="44165" y="18242"/>
                </a:lnTo>
                <a:lnTo>
                  <a:pt x="45125" y="19202"/>
                </a:lnTo>
                <a:lnTo>
                  <a:pt x="47045" y="20162"/>
                </a:lnTo>
                <a:lnTo>
                  <a:pt x="48005" y="21122"/>
                </a:lnTo>
                <a:lnTo>
                  <a:pt x="48966" y="23042"/>
                </a:lnTo>
                <a:lnTo>
                  <a:pt x="48966" y="24963"/>
                </a:lnTo>
                <a:lnTo>
                  <a:pt x="49926" y="26883"/>
                </a:lnTo>
                <a:lnTo>
                  <a:pt x="49926" y="35524"/>
                </a:lnTo>
                <a:lnTo>
                  <a:pt x="35524" y="35524"/>
                </a:lnTo>
                <a:lnTo>
                  <a:pt x="28803" y="36484"/>
                </a:lnTo>
                <a:lnTo>
                  <a:pt x="24002" y="37429"/>
                </a:lnTo>
                <a:lnTo>
                  <a:pt x="18242" y="38389"/>
                </a:lnTo>
                <a:lnTo>
                  <a:pt x="14401" y="40325"/>
                </a:lnTo>
                <a:lnTo>
                  <a:pt x="10561" y="42230"/>
                </a:lnTo>
                <a:lnTo>
                  <a:pt x="6736" y="45110"/>
                </a:lnTo>
                <a:lnTo>
                  <a:pt x="3840" y="47045"/>
                </a:lnTo>
                <a:lnTo>
                  <a:pt x="2895" y="50886"/>
                </a:lnTo>
                <a:lnTo>
                  <a:pt x="960" y="53751"/>
                </a:lnTo>
                <a:lnTo>
                  <a:pt x="0" y="58552"/>
                </a:lnTo>
                <a:lnTo>
                  <a:pt x="0" y="67193"/>
                </a:lnTo>
                <a:lnTo>
                  <a:pt x="960" y="71033"/>
                </a:lnTo>
                <a:lnTo>
                  <a:pt x="1935" y="73913"/>
                </a:lnTo>
                <a:lnTo>
                  <a:pt x="2895" y="76794"/>
                </a:lnTo>
                <a:lnTo>
                  <a:pt x="5775" y="79674"/>
                </a:lnTo>
                <a:lnTo>
                  <a:pt x="7680" y="81594"/>
                </a:lnTo>
                <a:lnTo>
                  <a:pt x="10561" y="83515"/>
                </a:lnTo>
                <a:lnTo>
                  <a:pt x="13456" y="85435"/>
                </a:lnTo>
                <a:lnTo>
                  <a:pt x="17282" y="86395"/>
                </a:lnTo>
                <a:lnTo>
                  <a:pt x="20162" y="87355"/>
                </a:lnTo>
                <a:lnTo>
                  <a:pt x="24002" y="88315"/>
                </a:lnTo>
                <a:lnTo>
                  <a:pt x="22082" y="68153"/>
                </a:lnTo>
                <a:lnTo>
                  <a:pt x="21122" y="65272"/>
                </a:lnTo>
                <a:lnTo>
                  <a:pt x="21122" y="60472"/>
                </a:lnTo>
                <a:lnTo>
                  <a:pt x="22082" y="58552"/>
                </a:lnTo>
                <a:lnTo>
                  <a:pt x="23042" y="56631"/>
                </a:lnTo>
                <a:lnTo>
                  <a:pt x="23042" y="55671"/>
                </a:lnTo>
                <a:lnTo>
                  <a:pt x="24963" y="53751"/>
                </a:lnTo>
                <a:lnTo>
                  <a:pt x="25923" y="52791"/>
                </a:lnTo>
                <a:lnTo>
                  <a:pt x="27843" y="51831"/>
                </a:lnTo>
                <a:lnTo>
                  <a:pt x="29763" y="50886"/>
                </a:lnTo>
                <a:lnTo>
                  <a:pt x="32644" y="50886"/>
                </a:lnTo>
                <a:lnTo>
                  <a:pt x="34564" y="49910"/>
                </a:lnTo>
                <a:lnTo>
                  <a:pt x="49926" y="49910"/>
                </a:lnTo>
                <a:lnTo>
                  <a:pt x="49926" y="63352"/>
                </a:lnTo>
                <a:lnTo>
                  <a:pt x="47045" y="66233"/>
                </a:lnTo>
                <a:lnTo>
                  <a:pt x="44165" y="68153"/>
                </a:lnTo>
                <a:lnTo>
                  <a:pt x="42245" y="70073"/>
                </a:lnTo>
                <a:lnTo>
                  <a:pt x="39364" y="71993"/>
                </a:lnTo>
                <a:lnTo>
                  <a:pt x="36484" y="72953"/>
                </a:lnTo>
                <a:lnTo>
                  <a:pt x="38404" y="87355"/>
                </a:lnTo>
                <a:lnTo>
                  <a:pt x="42245" y="85435"/>
                </a:lnTo>
                <a:lnTo>
                  <a:pt x="46085" y="83515"/>
                </a:lnTo>
                <a:lnTo>
                  <a:pt x="49926" y="80634"/>
                </a:lnTo>
                <a:lnTo>
                  <a:pt x="53766" y="76794"/>
                </a:lnTo>
                <a:lnTo>
                  <a:pt x="53766" y="85435"/>
                </a:lnTo>
                <a:lnTo>
                  <a:pt x="54726" y="86395"/>
                </a:lnTo>
                <a:lnTo>
                  <a:pt x="69128" y="86395"/>
                </a:lnTo>
                <a:lnTo>
                  <a:pt x="70088" y="85435"/>
                </a:lnTo>
                <a:lnTo>
                  <a:pt x="71048" y="85435"/>
                </a:lnTo>
                <a:lnTo>
                  <a:pt x="71048" y="84475"/>
                </a:lnTo>
                <a:lnTo>
                  <a:pt x="72009" y="84475"/>
                </a:lnTo>
                <a:lnTo>
                  <a:pt x="72009" y="24963"/>
                </a:lnTo>
                <a:lnTo>
                  <a:pt x="71048" y="20162"/>
                </a:lnTo>
                <a:lnTo>
                  <a:pt x="70088" y="16322"/>
                </a:lnTo>
                <a:lnTo>
                  <a:pt x="68168" y="12481"/>
                </a:lnTo>
                <a:lnTo>
                  <a:pt x="66248" y="9601"/>
                </a:lnTo>
                <a:lnTo>
                  <a:pt x="63367" y="6720"/>
                </a:lnTo>
                <a:lnTo>
                  <a:pt x="60487" y="4800"/>
                </a:lnTo>
                <a:lnTo>
                  <a:pt x="57607" y="2880"/>
                </a:lnTo>
                <a:lnTo>
                  <a:pt x="52806" y="1920"/>
                </a:lnTo>
                <a:lnTo>
                  <a:pt x="48005" y="0"/>
                </a:lnTo>
                <a:lnTo>
                  <a:pt x="29763" y="0"/>
                </a:lnTo>
                <a:lnTo>
                  <a:pt x="26883" y="960"/>
                </a:lnTo>
                <a:lnTo>
                  <a:pt x="24002" y="960"/>
                </a:lnTo>
                <a:lnTo>
                  <a:pt x="20162" y="1920"/>
                </a:lnTo>
                <a:lnTo>
                  <a:pt x="18242" y="2880"/>
                </a:lnTo>
                <a:lnTo>
                  <a:pt x="15361" y="3840"/>
                </a:lnTo>
                <a:lnTo>
                  <a:pt x="12481" y="4800"/>
                </a:lnTo>
                <a:lnTo>
                  <a:pt x="10561" y="5760"/>
                </a:lnTo>
                <a:lnTo>
                  <a:pt x="8641" y="6720"/>
                </a:lnTo>
                <a:lnTo>
                  <a:pt x="6736" y="7680"/>
                </a:lnTo>
                <a:lnTo>
                  <a:pt x="6736" y="8641"/>
                </a:lnTo>
                <a:lnTo>
                  <a:pt x="5775" y="9601"/>
                </a:lnTo>
                <a:lnTo>
                  <a:pt x="4800" y="10561"/>
                </a:lnTo>
                <a:lnTo>
                  <a:pt x="4800" y="11521"/>
                </a:lnTo>
                <a:lnTo>
                  <a:pt x="3840" y="12481"/>
                </a:lnTo>
                <a:lnTo>
                  <a:pt x="3840" y="18242"/>
                </a:lnTo>
                <a:lnTo>
                  <a:pt x="480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4" name="object 494"/>
          <p:cNvSpPr/>
          <p:nvPr/>
        </p:nvSpPr>
        <p:spPr>
          <a:xfrm>
            <a:off x="5675589" y="2340178"/>
            <a:ext cx="55671" cy="107518"/>
          </a:xfrm>
          <a:custGeom>
            <a:avLst/>
            <a:gdLst/>
            <a:ahLst/>
            <a:cxnLst/>
            <a:rect l="l" t="t" r="r" b="b"/>
            <a:pathLst>
              <a:path w="55671" h="107518">
                <a:moveTo>
                  <a:pt x="37429" y="85435"/>
                </a:moveTo>
                <a:lnTo>
                  <a:pt x="35509" y="83515"/>
                </a:lnTo>
                <a:lnTo>
                  <a:pt x="35509" y="39364"/>
                </a:lnTo>
                <a:lnTo>
                  <a:pt x="53751" y="39364"/>
                </a:lnTo>
                <a:lnTo>
                  <a:pt x="54711" y="38404"/>
                </a:lnTo>
                <a:lnTo>
                  <a:pt x="54711" y="36484"/>
                </a:lnTo>
                <a:lnTo>
                  <a:pt x="55671" y="35524"/>
                </a:lnTo>
                <a:lnTo>
                  <a:pt x="55671" y="23042"/>
                </a:lnTo>
                <a:lnTo>
                  <a:pt x="54711" y="23042"/>
                </a:lnTo>
                <a:lnTo>
                  <a:pt x="54711" y="22082"/>
                </a:lnTo>
                <a:lnTo>
                  <a:pt x="53751" y="21122"/>
                </a:lnTo>
                <a:lnTo>
                  <a:pt x="35509" y="21122"/>
                </a:lnTo>
                <a:lnTo>
                  <a:pt x="35509" y="1920"/>
                </a:lnTo>
                <a:lnTo>
                  <a:pt x="34549" y="1920"/>
                </a:lnTo>
                <a:lnTo>
                  <a:pt x="34549" y="960"/>
                </a:lnTo>
                <a:lnTo>
                  <a:pt x="32628" y="960"/>
                </a:lnTo>
                <a:lnTo>
                  <a:pt x="31668" y="0"/>
                </a:lnTo>
                <a:lnTo>
                  <a:pt x="16306" y="0"/>
                </a:lnTo>
                <a:lnTo>
                  <a:pt x="15346" y="960"/>
                </a:lnTo>
                <a:lnTo>
                  <a:pt x="13441" y="960"/>
                </a:lnTo>
                <a:lnTo>
                  <a:pt x="13441" y="21122"/>
                </a:lnTo>
                <a:lnTo>
                  <a:pt x="1904" y="21122"/>
                </a:lnTo>
                <a:lnTo>
                  <a:pt x="1904" y="22082"/>
                </a:lnTo>
                <a:lnTo>
                  <a:pt x="960" y="22082"/>
                </a:lnTo>
                <a:lnTo>
                  <a:pt x="960" y="24002"/>
                </a:lnTo>
                <a:lnTo>
                  <a:pt x="0" y="25923"/>
                </a:lnTo>
                <a:lnTo>
                  <a:pt x="0" y="33604"/>
                </a:lnTo>
                <a:lnTo>
                  <a:pt x="960" y="35524"/>
                </a:lnTo>
                <a:lnTo>
                  <a:pt x="960" y="36484"/>
                </a:lnTo>
                <a:lnTo>
                  <a:pt x="1904" y="38404"/>
                </a:lnTo>
                <a:lnTo>
                  <a:pt x="2880" y="39364"/>
                </a:lnTo>
                <a:lnTo>
                  <a:pt x="13441" y="39364"/>
                </a:lnTo>
                <a:lnTo>
                  <a:pt x="13441" y="88315"/>
                </a:lnTo>
                <a:lnTo>
                  <a:pt x="14401" y="91196"/>
                </a:lnTo>
                <a:lnTo>
                  <a:pt x="15346" y="95036"/>
                </a:lnTo>
                <a:lnTo>
                  <a:pt x="17282" y="97916"/>
                </a:lnTo>
                <a:lnTo>
                  <a:pt x="19187" y="100797"/>
                </a:lnTo>
                <a:lnTo>
                  <a:pt x="21122" y="102717"/>
                </a:lnTo>
                <a:lnTo>
                  <a:pt x="23987" y="104637"/>
                </a:lnTo>
                <a:lnTo>
                  <a:pt x="26868" y="105597"/>
                </a:lnTo>
                <a:lnTo>
                  <a:pt x="30708" y="106558"/>
                </a:lnTo>
                <a:lnTo>
                  <a:pt x="34549" y="107518"/>
                </a:lnTo>
                <a:lnTo>
                  <a:pt x="42230" y="107518"/>
                </a:lnTo>
                <a:lnTo>
                  <a:pt x="43190" y="106558"/>
                </a:lnTo>
                <a:lnTo>
                  <a:pt x="47990" y="106558"/>
                </a:lnTo>
                <a:lnTo>
                  <a:pt x="49911" y="105597"/>
                </a:lnTo>
                <a:lnTo>
                  <a:pt x="50871" y="105597"/>
                </a:lnTo>
                <a:lnTo>
                  <a:pt x="51831" y="104637"/>
                </a:lnTo>
                <a:lnTo>
                  <a:pt x="52791" y="104637"/>
                </a:lnTo>
                <a:lnTo>
                  <a:pt x="53751" y="103677"/>
                </a:lnTo>
                <a:lnTo>
                  <a:pt x="54711" y="102717"/>
                </a:lnTo>
                <a:lnTo>
                  <a:pt x="54711" y="101757"/>
                </a:lnTo>
                <a:lnTo>
                  <a:pt x="55671" y="100797"/>
                </a:lnTo>
                <a:lnTo>
                  <a:pt x="55671" y="88315"/>
                </a:lnTo>
                <a:lnTo>
                  <a:pt x="54711" y="88315"/>
                </a:lnTo>
                <a:lnTo>
                  <a:pt x="54711" y="87355"/>
                </a:lnTo>
                <a:lnTo>
                  <a:pt x="53751" y="86395"/>
                </a:lnTo>
                <a:lnTo>
                  <a:pt x="52791" y="86395"/>
                </a:lnTo>
                <a:lnTo>
                  <a:pt x="51831" y="87355"/>
                </a:lnTo>
                <a:lnTo>
                  <a:pt x="49911" y="87355"/>
                </a:lnTo>
                <a:lnTo>
                  <a:pt x="48950" y="88315"/>
                </a:lnTo>
                <a:lnTo>
                  <a:pt x="41269" y="88315"/>
                </a:lnTo>
                <a:lnTo>
                  <a:pt x="38389" y="87355"/>
                </a:lnTo>
                <a:lnTo>
                  <a:pt x="37429" y="85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5" name="object 495"/>
          <p:cNvSpPr/>
          <p:nvPr/>
        </p:nvSpPr>
        <p:spPr>
          <a:xfrm>
            <a:off x="5745662" y="2325776"/>
            <a:ext cx="25923" cy="24002"/>
          </a:xfrm>
          <a:custGeom>
            <a:avLst/>
            <a:gdLst/>
            <a:ahLst/>
            <a:cxnLst/>
            <a:rect l="l" t="t" r="r" b="b"/>
            <a:pathLst>
              <a:path w="25923" h="24002">
                <a:moveTo>
                  <a:pt x="25923" y="11521"/>
                </a:moveTo>
                <a:lnTo>
                  <a:pt x="25923" y="7680"/>
                </a:lnTo>
                <a:lnTo>
                  <a:pt x="24963" y="4800"/>
                </a:lnTo>
                <a:lnTo>
                  <a:pt x="23042" y="2880"/>
                </a:lnTo>
                <a:lnTo>
                  <a:pt x="21122" y="960"/>
                </a:lnTo>
                <a:lnTo>
                  <a:pt x="18242" y="0"/>
                </a:lnTo>
                <a:lnTo>
                  <a:pt x="8641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lnTo>
                  <a:pt x="2880" y="21122"/>
                </a:lnTo>
                <a:lnTo>
                  <a:pt x="4800" y="23042"/>
                </a:lnTo>
                <a:lnTo>
                  <a:pt x="7680" y="24002"/>
                </a:lnTo>
                <a:lnTo>
                  <a:pt x="18242" y="24002"/>
                </a:lnTo>
                <a:lnTo>
                  <a:pt x="21122" y="23042"/>
                </a:lnTo>
                <a:lnTo>
                  <a:pt x="23042" y="21122"/>
                </a:lnTo>
                <a:lnTo>
                  <a:pt x="24963" y="19202"/>
                </a:lnTo>
                <a:lnTo>
                  <a:pt x="25923" y="16322"/>
                </a:lnTo>
                <a:lnTo>
                  <a:pt x="2592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6" name="object 496"/>
          <p:cNvSpPr/>
          <p:nvPr/>
        </p:nvSpPr>
        <p:spPr>
          <a:xfrm>
            <a:off x="5747583" y="2360340"/>
            <a:ext cx="22082" cy="85435"/>
          </a:xfrm>
          <a:custGeom>
            <a:avLst/>
            <a:gdLst/>
            <a:ahLst/>
            <a:cxnLst/>
            <a:rect l="l" t="t" r="r" b="b"/>
            <a:pathLst>
              <a:path w="22082" h="85435">
                <a:moveTo>
                  <a:pt x="960" y="83515"/>
                </a:moveTo>
                <a:lnTo>
                  <a:pt x="960" y="84475"/>
                </a:lnTo>
                <a:lnTo>
                  <a:pt x="1920" y="84475"/>
                </a:lnTo>
                <a:lnTo>
                  <a:pt x="2880" y="85435"/>
                </a:lnTo>
                <a:lnTo>
                  <a:pt x="19202" y="85435"/>
                </a:lnTo>
                <a:lnTo>
                  <a:pt x="20162" y="84475"/>
                </a:lnTo>
                <a:lnTo>
                  <a:pt x="21122" y="84475"/>
                </a:lnTo>
                <a:lnTo>
                  <a:pt x="22082" y="83515"/>
                </a:lnTo>
                <a:lnTo>
                  <a:pt x="22082" y="2880"/>
                </a:lnTo>
                <a:lnTo>
                  <a:pt x="21122" y="1920"/>
                </a:lnTo>
                <a:lnTo>
                  <a:pt x="20162" y="960"/>
                </a:lnTo>
                <a:lnTo>
                  <a:pt x="16322" y="960"/>
                </a:lnTo>
                <a:lnTo>
                  <a:pt x="15361" y="0"/>
                </a:lnTo>
                <a:lnTo>
                  <a:pt x="7680" y="0"/>
                </a:lnTo>
                <a:lnTo>
                  <a:pt x="5760" y="960"/>
                </a:lnTo>
                <a:lnTo>
                  <a:pt x="192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83515"/>
                </a:lnTo>
                <a:lnTo>
                  <a:pt x="960" y="83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7" name="object 497"/>
          <p:cNvSpPr/>
          <p:nvPr/>
        </p:nvSpPr>
        <p:spPr>
          <a:xfrm>
            <a:off x="5809975" y="2407371"/>
            <a:ext cx="5760" cy="39364"/>
          </a:xfrm>
          <a:custGeom>
            <a:avLst/>
            <a:gdLst/>
            <a:ahLst/>
            <a:cxnLst/>
            <a:rect l="l" t="t" r="r" b="b"/>
            <a:pathLst>
              <a:path w="5760" h="39364">
                <a:moveTo>
                  <a:pt x="5760" y="39364"/>
                </a:moveTo>
                <a:lnTo>
                  <a:pt x="5760" y="17282"/>
                </a:lnTo>
                <a:lnTo>
                  <a:pt x="4800" y="15361"/>
                </a:lnTo>
                <a:lnTo>
                  <a:pt x="2880" y="12481"/>
                </a:lnTo>
                <a:lnTo>
                  <a:pt x="1920" y="9616"/>
                </a:lnTo>
                <a:lnTo>
                  <a:pt x="960" y="6720"/>
                </a:lnTo>
                <a:lnTo>
                  <a:pt x="960" y="2895"/>
                </a:lnTo>
                <a:lnTo>
                  <a:pt x="0" y="0"/>
                </a:lnTo>
                <a:lnTo>
                  <a:pt x="0" y="37444"/>
                </a:lnTo>
                <a:lnTo>
                  <a:pt x="5760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8" name="object 498"/>
          <p:cNvSpPr/>
          <p:nvPr/>
        </p:nvSpPr>
        <p:spPr>
          <a:xfrm>
            <a:off x="5787908" y="2359380"/>
            <a:ext cx="83515" cy="88315"/>
          </a:xfrm>
          <a:custGeom>
            <a:avLst/>
            <a:gdLst/>
            <a:ahLst/>
            <a:cxnLst/>
            <a:rect l="l" t="t" r="r" b="b"/>
            <a:pathLst>
              <a:path w="83515" h="88315">
                <a:moveTo>
                  <a:pt x="47990" y="70073"/>
                </a:moveTo>
                <a:lnTo>
                  <a:pt x="45110" y="71033"/>
                </a:lnTo>
                <a:lnTo>
                  <a:pt x="37429" y="71033"/>
                </a:lnTo>
                <a:lnTo>
                  <a:pt x="34549" y="70073"/>
                </a:lnTo>
                <a:lnTo>
                  <a:pt x="32628" y="68153"/>
                </a:lnTo>
                <a:lnTo>
                  <a:pt x="29748" y="67193"/>
                </a:lnTo>
                <a:lnTo>
                  <a:pt x="27828" y="65272"/>
                </a:lnTo>
                <a:lnTo>
                  <a:pt x="27828" y="87355"/>
                </a:lnTo>
                <a:lnTo>
                  <a:pt x="33588" y="88315"/>
                </a:lnTo>
                <a:lnTo>
                  <a:pt x="47990" y="88315"/>
                </a:lnTo>
                <a:lnTo>
                  <a:pt x="54711" y="87355"/>
                </a:lnTo>
                <a:lnTo>
                  <a:pt x="59512" y="85435"/>
                </a:lnTo>
                <a:lnTo>
                  <a:pt x="65272" y="82555"/>
                </a:lnTo>
                <a:lnTo>
                  <a:pt x="70073" y="79674"/>
                </a:lnTo>
                <a:lnTo>
                  <a:pt x="72953" y="75834"/>
                </a:lnTo>
                <a:lnTo>
                  <a:pt x="76794" y="71993"/>
                </a:lnTo>
                <a:lnTo>
                  <a:pt x="79674" y="67193"/>
                </a:lnTo>
                <a:lnTo>
                  <a:pt x="81594" y="61432"/>
                </a:lnTo>
                <a:lnTo>
                  <a:pt x="82555" y="55671"/>
                </a:lnTo>
                <a:lnTo>
                  <a:pt x="83515" y="49910"/>
                </a:lnTo>
                <a:lnTo>
                  <a:pt x="83515" y="36484"/>
                </a:lnTo>
                <a:lnTo>
                  <a:pt x="82555" y="29763"/>
                </a:lnTo>
                <a:lnTo>
                  <a:pt x="81594" y="24963"/>
                </a:lnTo>
                <a:lnTo>
                  <a:pt x="79674" y="19202"/>
                </a:lnTo>
                <a:lnTo>
                  <a:pt x="76794" y="14401"/>
                </a:lnTo>
                <a:lnTo>
                  <a:pt x="73913" y="10561"/>
                </a:lnTo>
                <a:lnTo>
                  <a:pt x="70073" y="7680"/>
                </a:lnTo>
                <a:lnTo>
                  <a:pt x="66233" y="4800"/>
                </a:lnTo>
                <a:lnTo>
                  <a:pt x="61432" y="2880"/>
                </a:lnTo>
                <a:lnTo>
                  <a:pt x="55671" y="960"/>
                </a:lnTo>
                <a:lnTo>
                  <a:pt x="49911" y="0"/>
                </a:lnTo>
                <a:lnTo>
                  <a:pt x="35509" y="0"/>
                </a:lnTo>
                <a:lnTo>
                  <a:pt x="28788" y="960"/>
                </a:lnTo>
                <a:lnTo>
                  <a:pt x="23987" y="2880"/>
                </a:lnTo>
                <a:lnTo>
                  <a:pt x="18227" y="4800"/>
                </a:lnTo>
                <a:lnTo>
                  <a:pt x="13426" y="8641"/>
                </a:lnTo>
                <a:lnTo>
                  <a:pt x="10561" y="12481"/>
                </a:lnTo>
                <a:lnTo>
                  <a:pt x="6720" y="16322"/>
                </a:lnTo>
                <a:lnTo>
                  <a:pt x="3840" y="21122"/>
                </a:lnTo>
                <a:lnTo>
                  <a:pt x="1905" y="26883"/>
                </a:lnTo>
                <a:lnTo>
                  <a:pt x="0" y="31683"/>
                </a:lnTo>
                <a:lnTo>
                  <a:pt x="0" y="57607"/>
                </a:lnTo>
                <a:lnTo>
                  <a:pt x="1905" y="63352"/>
                </a:lnTo>
                <a:lnTo>
                  <a:pt x="3840" y="69113"/>
                </a:lnTo>
                <a:lnTo>
                  <a:pt x="5745" y="72953"/>
                </a:lnTo>
                <a:lnTo>
                  <a:pt x="9585" y="76794"/>
                </a:lnTo>
                <a:lnTo>
                  <a:pt x="13426" y="80634"/>
                </a:lnTo>
                <a:lnTo>
                  <a:pt x="17266" y="83515"/>
                </a:lnTo>
                <a:lnTo>
                  <a:pt x="22067" y="85435"/>
                </a:lnTo>
                <a:lnTo>
                  <a:pt x="22067" y="39364"/>
                </a:lnTo>
                <a:lnTo>
                  <a:pt x="23027" y="35524"/>
                </a:lnTo>
                <a:lnTo>
                  <a:pt x="23027" y="32644"/>
                </a:lnTo>
                <a:lnTo>
                  <a:pt x="23987" y="29763"/>
                </a:lnTo>
                <a:lnTo>
                  <a:pt x="25908" y="26883"/>
                </a:lnTo>
                <a:lnTo>
                  <a:pt x="26868" y="24002"/>
                </a:lnTo>
                <a:lnTo>
                  <a:pt x="28788" y="22082"/>
                </a:lnTo>
                <a:lnTo>
                  <a:pt x="30708" y="20162"/>
                </a:lnTo>
                <a:lnTo>
                  <a:pt x="33588" y="19202"/>
                </a:lnTo>
                <a:lnTo>
                  <a:pt x="35509" y="18242"/>
                </a:lnTo>
                <a:lnTo>
                  <a:pt x="38389" y="17282"/>
                </a:lnTo>
                <a:lnTo>
                  <a:pt x="45110" y="17282"/>
                </a:lnTo>
                <a:lnTo>
                  <a:pt x="48950" y="18242"/>
                </a:lnTo>
                <a:lnTo>
                  <a:pt x="50871" y="19202"/>
                </a:lnTo>
                <a:lnTo>
                  <a:pt x="53751" y="21122"/>
                </a:lnTo>
                <a:lnTo>
                  <a:pt x="55671" y="22082"/>
                </a:lnTo>
                <a:lnTo>
                  <a:pt x="56631" y="24963"/>
                </a:lnTo>
                <a:lnTo>
                  <a:pt x="58552" y="27843"/>
                </a:lnTo>
                <a:lnTo>
                  <a:pt x="59512" y="29763"/>
                </a:lnTo>
                <a:lnTo>
                  <a:pt x="60472" y="33604"/>
                </a:lnTo>
                <a:lnTo>
                  <a:pt x="60472" y="36484"/>
                </a:lnTo>
                <a:lnTo>
                  <a:pt x="61432" y="40325"/>
                </a:lnTo>
                <a:lnTo>
                  <a:pt x="61432" y="47990"/>
                </a:lnTo>
                <a:lnTo>
                  <a:pt x="60472" y="51831"/>
                </a:lnTo>
                <a:lnTo>
                  <a:pt x="59512" y="55671"/>
                </a:lnTo>
                <a:lnTo>
                  <a:pt x="59512" y="58552"/>
                </a:lnTo>
                <a:lnTo>
                  <a:pt x="57591" y="61432"/>
                </a:lnTo>
                <a:lnTo>
                  <a:pt x="56631" y="63352"/>
                </a:lnTo>
                <a:lnTo>
                  <a:pt x="54711" y="66233"/>
                </a:lnTo>
                <a:lnTo>
                  <a:pt x="52791" y="67193"/>
                </a:lnTo>
                <a:lnTo>
                  <a:pt x="49911" y="69113"/>
                </a:lnTo>
                <a:lnTo>
                  <a:pt x="47990" y="70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9" name="object 499"/>
          <p:cNvSpPr/>
          <p:nvPr/>
        </p:nvSpPr>
        <p:spPr>
          <a:xfrm>
            <a:off x="5889665" y="2359380"/>
            <a:ext cx="74874" cy="86395"/>
          </a:xfrm>
          <a:custGeom>
            <a:avLst/>
            <a:gdLst/>
            <a:ahLst/>
            <a:cxnLst/>
            <a:rect l="l" t="t" r="r" b="b"/>
            <a:pathLst>
              <a:path w="74874" h="86395">
                <a:moveTo>
                  <a:pt x="54711" y="85435"/>
                </a:moveTo>
                <a:lnTo>
                  <a:pt x="55671" y="86395"/>
                </a:lnTo>
                <a:lnTo>
                  <a:pt x="71993" y="86395"/>
                </a:lnTo>
                <a:lnTo>
                  <a:pt x="72953" y="85435"/>
                </a:lnTo>
                <a:lnTo>
                  <a:pt x="73913" y="85435"/>
                </a:lnTo>
                <a:lnTo>
                  <a:pt x="74874" y="84475"/>
                </a:lnTo>
                <a:lnTo>
                  <a:pt x="74874" y="24002"/>
                </a:lnTo>
                <a:lnTo>
                  <a:pt x="72953" y="20162"/>
                </a:lnTo>
                <a:lnTo>
                  <a:pt x="71993" y="16322"/>
                </a:lnTo>
                <a:lnTo>
                  <a:pt x="71033" y="12481"/>
                </a:lnTo>
                <a:lnTo>
                  <a:pt x="68153" y="9601"/>
                </a:lnTo>
                <a:lnTo>
                  <a:pt x="66233" y="6720"/>
                </a:lnTo>
                <a:lnTo>
                  <a:pt x="63352" y="3840"/>
                </a:lnTo>
                <a:lnTo>
                  <a:pt x="59512" y="1920"/>
                </a:lnTo>
                <a:lnTo>
                  <a:pt x="55671" y="960"/>
                </a:lnTo>
                <a:lnTo>
                  <a:pt x="51831" y="0"/>
                </a:lnTo>
                <a:lnTo>
                  <a:pt x="41269" y="0"/>
                </a:lnTo>
                <a:lnTo>
                  <a:pt x="36469" y="960"/>
                </a:lnTo>
                <a:lnTo>
                  <a:pt x="31668" y="2880"/>
                </a:lnTo>
                <a:lnTo>
                  <a:pt x="27828" y="5760"/>
                </a:lnTo>
                <a:lnTo>
                  <a:pt x="23027" y="9601"/>
                </a:lnTo>
                <a:lnTo>
                  <a:pt x="19187" y="13441"/>
                </a:lnTo>
                <a:lnTo>
                  <a:pt x="19187" y="3840"/>
                </a:lnTo>
                <a:lnTo>
                  <a:pt x="18227" y="3840"/>
                </a:lnTo>
                <a:lnTo>
                  <a:pt x="18227" y="2880"/>
                </a:lnTo>
                <a:lnTo>
                  <a:pt x="17266" y="1920"/>
                </a:lnTo>
                <a:lnTo>
                  <a:pt x="14386" y="1920"/>
                </a:lnTo>
                <a:lnTo>
                  <a:pt x="12466" y="960"/>
                </a:lnTo>
                <a:lnTo>
                  <a:pt x="5745" y="960"/>
                </a:lnTo>
                <a:lnTo>
                  <a:pt x="4785" y="1920"/>
                </a:lnTo>
                <a:lnTo>
                  <a:pt x="1904" y="1920"/>
                </a:lnTo>
                <a:lnTo>
                  <a:pt x="944" y="2880"/>
                </a:lnTo>
                <a:lnTo>
                  <a:pt x="0" y="2880"/>
                </a:lnTo>
                <a:lnTo>
                  <a:pt x="0" y="84475"/>
                </a:lnTo>
                <a:lnTo>
                  <a:pt x="944" y="85435"/>
                </a:lnTo>
                <a:lnTo>
                  <a:pt x="1904" y="85435"/>
                </a:lnTo>
                <a:lnTo>
                  <a:pt x="2880" y="86395"/>
                </a:lnTo>
                <a:lnTo>
                  <a:pt x="19187" y="86395"/>
                </a:lnTo>
                <a:lnTo>
                  <a:pt x="19187" y="85435"/>
                </a:lnTo>
                <a:lnTo>
                  <a:pt x="21107" y="85435"/>
                </a:lnTo>
                <a:lnTo>
                  <a:pt x="21107" y="84475"/>
                </a:lnTo>
                <a:lnTo>
                  <a:pt x="22067" y="84475"/>
                </a:lnTo>
                <a:lnTo>
                  <a:pt x="22067" y="30708"/>
                </a:lnTo>
                <a:lnTo>
                  <a:pt x="24947" y="26883"/>
                </a:lnTo>
                <a:lnTo>
                  <a:pt x="27828" y="24002"/>
                </a:lnTo>
                <a:lnTo>
                  <a:pt x="30708" y="22082"/>
                </a:lnTo>
                <a:lnTo>
                  <a:pt x="33588" y="20162"/>
                </a:lnTo>
                <a:lnTo>
                  <a:pt x="36469" y="19202"/>
                </a:lnTo>
                <a:lnTo>
                  <a:pt x="44150" y="19202"/>
                </a:lnTo>
                <a:lnTo>
                  <a:pt x="45110" y="20162"/>
                </a:lnTo>
                <a:lnTo>
                  <a:pt x="47030" y="21122"/>
                </a:lnTo>
                <a:lnTo>
                  <a:pt x="47990" y="22082"/>
                </a:lnTo>
                <a:lnTo>
                  <a:pt x="49911" y="24002"/>
                </a:lnTo>
                <a:lnTo>
                  <a:pt x="50871" y="25923"/>
                </a:lnTo>
                <a:lnTo>
                  <a:pt x="51831" y="27843"/>
                </a:lnTo>
                <a:lnTo>
                  <a:pt x="51831" y="29763"/>
                </a:lnTo>
                <a:lnTo>
                  <a:pt x="52791" y="31683"/>
                </a:lnTo>
                <a:lnTo>
                  <a:pt x="52791" y="84475"/>
                </a:lnTo>
                <a:lnTo>
                  <a:pt x="53751" y="84475"/>
                </a:lnTo>
                <a:lnTo>
                  <a:pt x="53751" y="85435"/>
                </a:lnTo>
                <a:lnTo>
                  <a:pt x="54711" y="85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0" name="object 500"/>
          <p:cNvSpPr/>
          <p:nvPr/>
        </p:nvSpPr>
        <p:spPr>
          <a:xfrm>
            <a:off x="5981806" y="2359380"/>
            <a:ext cx="60487" cy="88315"/>
          </a:xfrm>
          <a:custGeom>
            <a:avLst/>
            <a:gdLst/>
            <a:ahLst/>
            <a:cxnLst/>
            <a:rect l="l" t="t" r="r" b="b"/>
            <a:pathLst>
              <a:path w="60487" h="88315">
                <a:moveTo>
                  <a:pt x="27843" y="0"/>
                </a:moveTo>
                <a:lnTo>
                  <a:pt x="23042" y="0"/>
                </a:lnTo>
                <a:lnTo>
                  <a:pt x="19202" y="1920"/>
                </a:lnTo>
                <a:lnTo>
                  <a:pt x="15361" y="2880"/>
                </a:lnTo>
                <a:lnTo>
                  <a:pt x="11521" y="4800"/>
                </a:lnTo>
                <a:lnTo>
                  <a:pt x="8656" y="6720"/>
                </a:lnTo>
                <a:lnTo>
                  <a:pt x="5775" y="8641"/>
                </a:lnTo>
                <a:lnTo>
                  <a:pt x="3840" y="11521"/>
                </a:lnTo>
                <a:lnTo>
                  <a:pt x="2880" y="14401"/>
                </a:lnTo>
                <a:lnTo>
                  <a:pt x="975" y="18242"/>
                </a:lnTo>
                <a:lnTo>
                  <a:pt x="975" y="31683"/>
                </a:lnTo>
                <a:lnTo>
                  <a:pt x="1935" y="34549"/>
                </a:lnTo>
                <a:lnTo>
                  <a:pt x="2880" y="37429"/>
                </a:lnTo>
                <a:lnTo>
                  <a:pt x="4815" y="39364"/>
                </a:lnTo>
                <a:lnTo>
                  <a:pt x="6720" y="41269"/>
                </a:lnTo>
                <a:lnTo>
                  <a:pt x="8656" y="43205"/>
                </a:lnTo>
                <a:lnTo>
                  <a:pt x="10561" y="45110"/>
                </a:lnTo>
                <a:lnTo>
                  <a:pt x="12496" y="46070"/>
                </a:lnTo>
                <a:lnTo>
                  <a:pt x="14401" y="47045"/>
                </a:lnTo>
                <a:lnTo>
                  <a:pt x="17282" y="48950"/>
                </a:lnTo>
                <a:lnTo>
                  <a:pt x="19202" y="49910"/>
                </a:lnTo>
                <a:lnTo>
                  <a:pt x="22082" y="50886"/>
                </a:lnTo>
                <a:lnTo>
                  <a:pt x="24002" y="51831"/>
                </a:lnTo>
                <a:lnTo>
                  <a:pt x="26883" y="52791"/>
                </a:lnTo>
                <a:lnTo>
                  <a:pt x="28803" y="52791"/>
                </a:lnTo>
                <a:lnTo>
                  <a:pt x="30723" y="53751"/>
                </a:lnTo>
                <a:lnTo>
                  <a:pt x="32644" y="54711"/>
                </a:lnTo>
                <a:lnTo>
                  <a:pt x="34564" y="55671"/>
                </a:lnTo>
                <a:lnTo>
                  <a:pt x="35524" y="56631"/>
                </a:lnTo>
                <a:lnTo>
                  <a:pt x="36484" y="58552"/>
                </a:lnTo>
                <a:lnTo>
                  <a:pt x="38404" y="59512"/>
                </a:lnTo>
                <a:lnTo>
                  <a:pt x="38404" y="65272"/>
                </a:lnTo>
                <a:lnTo>
                  <a:pt x="37444" y="67193"/>
                </a:lnTo>
                <a:lnTo>
                  <a:pt x="37444" y="68153"/>
                </a:lnTo>
                <a:lnTo>
                  <a:pt x="36484" y="69113"/>
                </a:lnTo>
                <a:lnTo>
                  <a:pt x="34564" y="70073"/>
                </a:lnTo>
                <a:lnTo>
                  <a:pt x="33604" y="71033"/>
                </a:lnTo>
                <a:lnTo>
                  <a:pt x="32644" y="71033"/>
                </a:lnTo>
                <a:lnTo>
                  <a:pt x="30723" y="71993"/>
                </a:lnTo>
                <a:lnTo>
                  <a:pt x="19202" y="71993"/>
                </a:lnTo>
                <a:lnTo>
                  <a:pt x="17282" y="71033"/>
                </a:lnTo>
                <a:lnTo>
                  <a:pt x="14401" y="70073"/>
                </a:lnTo>
                <a:lnTo>
                  <a:pt x="12496" y="69113"/>
                </a:lnTo>
                <a:lnTo>
                  <a:pt x="10561" y="68153"/>
                </a:lnTo>
                <a:lnTo>
                  <a:pt x="8656" y="67193"/>
                </a:lnTo>
                <a:lnTo>
                  <a:pt x="6720" y="67193"/>
                </a:lnTo>
                <a:lnTo>
                  <a:pt x="5775" y="66233"/>
                </a:lnTo>
                <a:lnTo>
                  <a:pt x="4815" y="65272"/>
                </a:lnTo>
                <a:lnTo>
                  <a:pt x="975" y="65272"/>
                </a:lnTo>
                <a:lnTo>
                  <a:pt x="975" y="67193"/>
                </a:lnTo>
                <a:lnTo>
                  <a:pt x="0" y="68153"/>
                </a:lnTo>
                <a:lnTo>
                  <a:pt x="0" y="77754"/>
                </a:lnTo>
                <a:lnTo>
                  <a:pt x="975" y="78714"/>
                </a:lnTo>
                <a:lnTo>
                  <a:pt x="975" y="80634"/>
                </a:lnTo>
                <a:lnTo>
                  <a:pt x="1935" y="81594"/>
                </a:lnTo>
                <a:lnTo>
                  <a:pt x="2880" y="82555"/>
                </a:lnTo>
                <a:lnTo>
                  <a:pt x="3840" y="83515"/>
                </a:lnTo>
                <a:lnTo>
                  <a:pt x="4815" y="83515"/>
                </a:lnTo>
                <a:lnTo>
                  <a:pt x="6720" y="84475"/>
                </a:lnTo>
                <a:lnTo>
                  <a:pt x="8656" y="85435"/>
                </a:lnTo>
                <a:lnTo>
                  <a:pt x="10561" y="86395"/>
                </a:lnTo>
                <a:lnTo>
                  <a:pt x="12496" y="86395"/>
                </a:lnTo>
                <a:lnTo>
                  <a:pt x="15361" y="87355"/>
                </a:lnTo>
                <a:lnTo>
                  <a:pt x="17282" y="87355"/>
                </a:lnTo>
                <a:lnTo>
                  <a:pt x="20162" y="88315"/>
                </a:lnTo>
                <a:lnTo>
                  <a:pt x="30723" y="88315"/>
                </a:lnTo>
                <a:lnTo>
                  <a:pt x="35524" y="87355"/>
                </a:lnTo>
                <a:lnTo>
                  <a:pt x="39364" y="86395"/>
                </a:lnTo>
                <a:lnTo>
                  <a:pt x="44165" y="85435"/>
                </a:lnTo>
                <a:lnTo>
                  <a:pt x="47045" y="83515"/>
                </a:lnTo>
                <a:lnTo>
                  <a:pt x="50886" y="81594"/>
                </a:lnTo>
                <a:lnTo>
                  <a:pt x="53766" y="78714"/>
                </a:lnTo>
                <a:lnTo>
                  <a:pt x="55686" y="75834"/>
                </a:lnTo>
                <a:lnTo>
                  <a:pt x="57607" y="72953"/>
                </a:lnTo>
                <a:lnTo>
                  <a:pt x="59527" y="69113"/>
                </a:lnTo>
                <a:lnTo>
                  <a:pt x="60487" y="65272"/>
                </a:lnTo>
                <a:lnTo>
                  <a:pt x="60487" y="57607"/>
                </a:lnTo>
                <a:lnTo>
                  <a:pt x="59527" y="54711"/>
                </a:lnTo>
                <a:lnTo>
                  <a:pt x="58567" y="51831"/>
                </a:lnTo>
                <a:lnTo>
                  <a:pt x="57607" y="48950"/>
                </a:lnTo>
                <a:lnTo>
                  <a:pt x="55686" y="47045"/>
                </a:lnTo>
                <a:lnTo>
                  <a:pt x="53766" y="45110"/>
                </a:lnTo>
                <a:lnTo>
                  <a:pt x="51846" y="43205"/>
                </a:lnTo>
                <a:lnTo>
                  <a:pt x="49926" y="41269"/>
                </a:lnTo>
                <a:lnTo>
                  <a:pt x="48006" y="40325"/>
                </a:lnTo>
                <a:lnTo>
                  <a:pt x="45125" y="39364"/>
                </a:lnTo>
                <a:lnTo>
                  <a:pt x="43205" y="37429"/>
                </a:lnTo>
                <a:lnTo>
                  <a:pt x="40325" y="36484"/>
                </a:lnTo>
                <a:lnTo>
                  <a:pt x="38404" y="35524"/>
                </a:lnTo>
                <a:lnTo>
                  <a:pt x="35524" y="34549"/>
                </a:lnTo>
                <a:lnTo>
                  <a:pt x="33604" y="34549"/>
                </a:lnTo>
                <a:lnTo>
                  <a:pt x="31683" y="33604"/>
                </a:lnTo>
                <a:lnTo>
                  <a:pt x="28803" y="32644"/>
                </a:lnTo>
                <a:lnTo>
                  <a:pt x="27843" y="31683"/>
                </a:lnTo>
                <a:lnTo>
                  <a:pt x="25923" y="30708"/>
                </a:lnTo>
                <a:lnTo>
                  <a:pt x="24002" y="29763"/>
                </a:lnTo>
                <a:lnTo>
                  <a:pt x="23042" y="28803"/>
                </a:lnTo>
                <a:lnTo>
                  <a:pt x="22082" y="26883"/>
                </a:lnTo>
                <a:lnTo>
                  <a:pt x="21122" y="25923"/>
                </a:lnTo>
                <a:lnTo>
                  <a:pt x="21122" y="22082"/>
                </a:lnTo>
                <a:lnTo>
                  <a:pt x="22082" y="21122"/>
                </a:lnTo>
                <a:lnTo>
                  <a:pt x="22082" y="20162"/>
                </a:lnTo>
                <a:lnTo>
                  <a:pt x="23042" y="19202"/>
                </a:lnTo>
                <a:lnTo>
                  <a:pt x="23042" y="18242"/>
                </a:lnTo>
                <a:lnTo>
                  <a:pt x="24002" y="18242"/>
                </a:lnTo>
                <a:lnTo>
                  <a:pt x="24963" y="17282"/>
                </a:lnTo>
                <a:lnTo>
                  <a:pt x="26883" y="16322"/>
                </a:lnTo>
                <a:lnTo>
                  <a:pt x="27843" y="16322"/>
                </a:lnTo>
                <a:lnTo>
                  <a:pt x="29763" y="15361"/>
                </a:lnTo>
                <a:lnTo>
                  <a:pt x="38404" y="15361"/>
                </a:lnTo>
                <a:lnTo>
                  <a:pt x="40325" y="16322"/>
                </a:lnTo>
                <a:lnTo>
                  <a:pt x="43205" y="17282"/>
                </a:lnTo>
                <a:lnTo>
                  <a:pt x="45125" y="17282"/>
                </a:lnTo>
                <a:lnTo>
                  <a:pt x="46085" y="18242"/>
                </a:lnTo>
                <a:lnTo>
                  <a:pt x="48006" y="19202"/>
                </a:lnTo>
                <a:lnTo>
                  <a:pt x="49926" y="20162"/>
                </a:lnTo>
                <a:lnTo>
                  <a:pt x="50886" y="20162"/>
                </a:lnTo>
                <a:lnTo>
                  <a:pt x="51846" y="21122"/>
                </a:lnTo>
                <a:lnTo>
                  <a:pt x="54726" y="21122"/>
                </a:lnTo>
                <a:lnTo>
                  <a:pt x="54726" y="20162"/>
                </a:lnTo>
                <a:lnTo>
                  <a:pt x="55686" y="19202"/>
                </a:lnTo>
                <a:lnTo>
                  <a:pt x="55686" y="7680"/>
                </a:lnTo>
                <a:lnTo>
                  <a:pt x="54726" y="6720"/>
                </a:lnTo>
                <a:lnTo>
                  <a:pt x="54726" y="5760"/>
                </a:lnTo>
                <a:lnTo>
                  <a:pt x="53766" y="4800"/>
                </a:lnTo>
                <a:lnTo>
                  <a:pt x="52806" y="4800"/>
                </a:lnTo>
                <a:lnTo>
                  <a:pt x="51846" y="3840"/>
                </a:lnTo>
                <a:lnTo>
                  <a:pt x="50886" y="2880"/>
                </a:lnTo>
                <a:lnTo>
                  <a:pt x="48966" y="2880"/>
                </a:lnTo>
                <a:lnTo>
                  <a:pt x="48006" y="1920"/>
                </a:lnTo>
                <a:lnTo>
                  <a:pt x="46085" y="1920"/>
                </a:lnTo>
                <a:lnTo>
                  <a:pt x="44165" y="960"/>
                </a:lnTo>
                <a:lnTo>
                  <a:pt x="42245" y="960"/>
                </a:lnTo>
                <a:lnTo>
                  <a:pt x="39364" y="0"/>
                </a:lnTo>
                <a:lnTo>
                  <a:pt x="278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1" name="object 501"/>
          <p:cNvSpPr/>
          <p:nvPr/>
        </p:nvSpPr>
        <p:spPr>
          <a:xfrm>
            <a:off x="6058616" y="2419852"/>
            <a:ext cx="25923" cy="26883"/>
          </a:xfrm>
          <a:custGeom>
            <a:avLst/>
            <a:gdLst/>
            <a:ahLst/>
            <a:cxnLst/>
            <a:rect l="l" t="t" r="r" b="b"/>
            <a:pathLst>
              <a:path w="25923" h="26883">
                <a:moveTo>
                  <a:pt x="25923" y="13441"/>
                </a:moveTo>
                <a:lnTo>
                  <a:pt x="25923" y="7680"/>
                </a:lnTo>
                <a:lnTo>
                  <a:pt x="24947" y="3840"/>
                </a:lnTo>
                <a:lnTo>
                  <a:pt x="23042" y="2880"/>
                </a:lnTo>
                <a:lnTo>
                  <a:pt x="21107" y="960"/>
                </a:lnTo>
                <a:lnTo>
                  <a:pt x="18242" y="0"/>
                </a:lnTo>
                <a:lnTo>
                  <a:pt x="8641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9202"/>
                </a:lnTo>
                <a:lnTo>
                  <a:pt x="960" y="22082"/>
                </a:lnTo>
                <a:lnTo>
                  <a:pt x="2880" y="24002"/>
                </a:lnTo>
                <a:lnTo>
                  <a:pt x="4800" y="25923"/>
                </a:lnTo>
                <a:lnTo>
                  <a:pt x="7680" y="26883"/>
                </a:lnTo>
                <a:lnTo>
                  <a:pt x="18242" y="26883"/>
                </a:lnTo>
                <a:lnTo>
                  <a:pt x="21107" y="25923"/>
                </a:lnTo>
                <a:lnTo>
                  <a:pt x="23042" y="24002"/>
                </a:lnTo>
                <a:lnTo>
                  <a:pt x="24947" y="22082"/>
                </a:lnTo>
                <a:lnTo>
                  <a:pt x="25923" y="18242"/>
                </a:lnTo>
                <a:lnTo>
                  <a:pt x="25923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2" name="object 502"/>
          <p:cNvSpPr/>
          <p:nvPr/>
        </p:nvSpPr>
        <p:spPr>
          <a:xfrm>
            <a:off x="654795" y="6355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3" name="object 503"/>
          <p:cNvSpPr/>
          <p:nvPr/>
        </p:nvSpPr>
        <p:spPr>
          <a:xfrm>
            <a:off x="1573636" y="5757001"/>
            <a:ext cx="170870" cy="214076"/>
          </a:xfrm>
          <a:custGeom>
            <a:avLst/>
            <a:gdLst/>
            <a:ahLst/>
            <a:cxnLst/>
            <a:rect l="l" t="t" r="r" b="b"/>
            <a:pathLst>
              <a:path w="170870" h="214076">
                <a:moveTo>
                  <a:pt x="34549" y="73913"/>
                </a:moveTo>
                <a:lnTo>
                  <a:pt x="36555" y="68774"/>
                </a:lnTo>
                <a:lnTo>
                  <a:pt x="42253" y="57194"/>
                </a:lnTo>
                <a:lnTo>
                  <a:pt x="48950" y="47030"/>
                </a:lnTo>
                <a:lnTo>
                  <a:pt x="51853" y="44250"/>
                </a:lnTo>
                <a:lnTo>
                  <a:pt x="61569" y="36473"/>
                </a:lnTo>
                <a:lnTo>
                  <a:pt x="72953" y="29763"/>
                </a:lnTo>
                <a:lnTo>
                  <a:pt x="78000" y="27808"/>
                </a:lnTo>
                <a:lnTo>
                  <a:pt x="90166" y="24944"/>
                </a:lnTo>
                <a:lnTo>
                  <a:pt x="103662" y="23987"/>
                </a:lnTo>
                <a:lnTo>
                  <a:pt x="113263" y="23987"/>
                </a:lnTo>
                <a:lnTo>
                  <a:pt x="121904" y="24963"/>
                </a:lnTo>
                <a:lnTo>
                  <a:pt x="128625" y="26883"/>
                </a:lnTo>
                <a:lnTo>
                  <a:pt x="135346" y="28803"/>
                </a:lnTo>
                <a:lnTo>
                  <a:pt x="142067" y="30708"/>
                </a:lnTo>
                <a:lnTo>
                  <a:pt x="146867" y="33604"/>
                </a:lnTo>
                <a:lnTo>
                  <a:pt x="151668" y="36484"/>
                </a:lnTo>
                <a:lnTo>
                  <a:pt x="156469" y="38389"/>
                </a:lnTo>
                <a:lnTo>
                  <a:pt x="159349" y="40325"/>
                </a:lnTo>
                <a:lnTo>
                  <a:pt x="162229" y="42230"/>
                </a:lnTo>
                <a:lnTo>
                  <a:pt x="164150" y="43190"/>
                </a:lnTo>
                <a:lnTo>
                  <a:pt x="167990" y="43190"/>
                </a:lnTo>
                <a:lnTo>
                  <a:pt x="167990" y="42230"/>
                </a:lnTo>
                <a:lnTo>
                  <a:pt x="168950" y="41269"/>
                </a:lnTo>
                <a:lnTo>
                  <a:pt x="168950" y="40325"/>
                </a:lnTo>
                <a:lnTo>
                  <a:pt x="169910" y="39349"/>
                </a:lnTo>
                <a:lnTo>
                  <a:pt x="169910" y="36484"/>
                </a:lnTo>
                <a:lnTo>
                  <a:pt x="170870" y="35509"/>
                </a:lnTo>
                <a:lnTo>
                  <a:pt x="170870" y="27828"/>
                </a:lnTo>
                <a:lnTo>
                  <a:pt x="169910" y="24963"/>
                </a:lnTo>
                <a:lnTo>
                  <a:pt x="169910" y="23042"/>
                </a:lnTo>
                <a:lnTo>
                  <a:pt x="168950" y="21122"/>
                </a:lnTo>
                <a:lnTo>
                  <a:pt x="167990" y="20162"/>
                </a:lnTo>
                <a:lnTo>
                  <a:pt x="167030" y="18242"/>
                </a:lnTo>
                <a:lnTo>
                  <a:pt x="165110" y="17282"/>
                </a:lnTo>
                <a:lnTo>
                  <a:pt x="163189" y="15361"/>
                </a:lnTo>
                <a:lnTo>
                  <a:pt x="159349" y="13426"/>
                </a:lnTo>
                <a:lnTo>
                  <a:pt x="155508" y="10561"/>
                </a:lnTo>
                <a:lnTo>
                  <a:pt x="150708" y="8641"/>
                </a:lnTo>
                <a:lnTo>
                  <a:pt x="144947" y="6720"/>
                </a:lnTo>
                <a:lnTo>
                  <a:pt x="140147" y="4800"/>
                </a:lnTo>
                <a:lnTo>
                  <a:pt x="133426" y="3840"/>
                </a:lnTo>
                <a:lnTo>
                  <a:pt x="126705" y="1920"/>
                </a:lnTo>
                <a:lnTo>
                  <a:pt x="119984" y="960"/>
                </a:lnTo>
                <a:lnTo>
                  <a:pt x="112318" y="0"/>
                </a:lnTo>
                <a:lnTo>
                  <a:pt x="104637" y="0"/>
                </a:lnTo>
                <a:lnTo>
                  <a:pt x="85738" y="1461"/>
                </a:lnTo>
                <a:lnTo>
                  <a:pt x="73344" y="4018"/>
                </a:lnTo>
                <a:lnTo>
                  <a:pt x="61432" y="7680"/>
                </a:lnTo>
                <a:lnTo>
                  <a:pt x="48805" y="14268"/>
                </a:lnTo>
                <a:lnTo>
                  <a:pt x="38401" y="21311"/>
                </a:lnTo>
                <a:lnTo>
                  <a:pt x="28788" y="29763"/>
                </a:lnTo>
                <a:lnTo>
                  <a:pt x="19628" y="41285"/>
                </a:lnTo>
                <a:lnTo>
                  <a:pt x="12979" y="52230"/>
                </a:lnTo>
                <a:lnTo>
                  <a:pt x="7680" y="64312"/>
                </a:lnTo>
                <a:lnTo>
                  <a:pt x="5432" y="71231"/>
                </a:lnTo>
                <a:lnTo>
                  <a:pt x="2496" y="83318"/>
                </a:lnTo>
                <a:lnTo>
                  <a:pt x="644" y="96095"/>
                </a:lnTo>
                <a:lnTo>
                  <a:pt x="0" y="109438"/>
                </a:lnTo>
                <a:lnTo>
                  <a:pt x="147" y="115447"/>
                </a:lnTo>
                <a:lnTo>
                  <a:pt x="1459" y="128323"/>
                </a:lnTo>
                <a:lnTo>
                  <a:pt x="4017" y="140715"/>
                </a:lnTo>
                <a:lnTo>
                  <a:pt x="7680" y="152628"/>
                </a:lnTo>
                <a:lnTo>
                  <a:pt x="12979" y="164876"/>
                </a:lnTo>
                <a:lnTo>
                  <a:pt x="19457" y="175812"/>
                </a:lnTo>
                <a:lnTo>
                  <a:pt x="27828" y="185272"/>
                </a:lnTo>
                <a:lnTo>
                  <a:pt x="37377" y="194197"/>
                </a:lnTo>
                <a:lnTo>
                  <a:pt x="47821" y="201292"/>
                </a:lnTo>
                <a:lnTo>
                  <a:pt x="59512" y="207355"/>
                </a:lnTo>
                <a:lnTo>
                  <a:pt x="76614" y="211942"/>
                </a:lnTo>
                <a:lnTo>
                  <a:pt x="89143" y="213566"/>
                </a:lnTo>
                <a:lnTo>
                  <a:pt x="102702" y="214076"/>
                </a:lnTo>
                <a:lnTo>
                  <a:pt x="113263" y="214076"/>
                </a:lnTo>
                <a:lnTo>
                  <a:pt x="119039" y="213100"/>
                </a:lnTo>
                <a:lnTo>
                  <a:pt x="124785" y="213100"/>
                </a:lnTo>
                <a:lnTo>
                  <a:pt x="129585" y="212156"/>
                </a:lnTo>
                <a:lnTo>
                  <a:pt x="135346" y="210235"/>
                </a:lnTo>
                <a:lnTo>
                  <a:pt x="140147" y="209260"/>
                </a:lnTo>
                <a:lnTo>
                  <a:pt x="145907" y="207355"/>
                </a:lnTo>
                <a:lnTo>
                  <a:pt x="150708" y="206395"/>
                </a:lnTo>
                <a:lnTo>
                  <a:pt x="155508" y="204475"/>
                </a:lnTo>
                <a:lnTo>
                  <a:pt x="159349" y="202554"/>
                </a:lnTo>
                <a:lnTo>
                  <a:pt x="162229" y="200634"/>
                </a:lnTo>
                <a:lnTo>
                  <a:pt x="166070" y="199674"/>
                </a:lnTo>
                <a:lnTo>
                  <a:pt x="167990" y="197754"/>
                </a:lnTo>
                <a:lnTo>
                  <a:pt x="168950" y="195833"/>
                </a:lnTo>
                <a:lnTo>
                  <a:pt x="169910" y="192953"/>
                </a:lnTo>
                <a:lnTo>
                  <a:pt x="169910" y="104637"/>
                </a:lnTo>
                <a:lnTo>
                  <a:pt x="168950" y="103677"/>
                </a:lnTo>
                <a:lnTo>
                  <a:pt x="168950" y="101757"/>
                </a:lnTo>
                <a:lnTo>
                  <a:pt x="167990" y="100797"/>
                </a:lnTo>
                <a:lnTo>
                  <a:pt x="167030" y="99837"/>
                </a:lnTo>
                <a:lnTo>
                  <a:pt x="166070" y="98877"/>
                </a:lnTo>
                <a:lnTo>
                  <a:pt x="165110" y="97916"/>
                </a:lnTo>
                <a:lnTo>
                  <a:pt x="162229" y="97916"/>
                </a:lnTo>
                <a:lnTo>
                  <a:pt x="161269" y="96956"/>
                </a:lnTo>
                <a:lnTo>
                  <a:pt x="93116" y="96956"/>
                </a:lnTo>
                <a:lnTo>
                  <a:pt x="92156" y="97916"/>
                </a:lnTo>
                <a:lnTo>
                  <a:pt x="91196" y="97916"/>
                </a:lnTo>
                <a:lnTo>
                  <a:pt x="91196" y="98877"/>
                </a:lnTo>
                <a:lnTo>
                  <a:pt x="90236" y="98877"/>
                </a:lnTo>
                <a:lnTo>
                  <a:pt x="89275" y="99837"/>
                </a:lnTo>
                <a:lnTo>
                  <a:pt x="89275" y="102717"/>
                </a:lnTo>
                <a:lnTo>
                  <a:pt x="88315" y="103677"/>
                </a:lnTo>
                <a:lnTo>
                  <a:pt x="88315" y="112318"/>
                </a:lnTo>
                <a:lnTo>
                  <a:pt x="89275" y="115183"/>
                </a:lnTo>
                <a:lnTo>
                  <a:pt x="89275" y="117119"/>
                </a:lnTo>
                <a:lnTo>
                  <a:pt x="90236" y="119039"/>
                </a:lnTo>
                <a:lnTo>
                  <a:pt x="92156" y="119999"/>
                </a:lnTo>
                <a:lnTo>
                  <a:pt x="142067" y="119999"/>
                </a:lnTo>
                <a:lnTo>
                  <a:pt x="142067" y="180472"/>
                </a:lnTo>
                <a:lnTo>
                  <a:pt x="136306" y="184312"/>
                </a:lnTo>
                <a:lnTo>
                  <a:pt x="130545" y="186232"/>
                </a:lnTo>
                <a:lnTo>
                  <a:pt x="123825" y="188153"/>
                </a:lnTo>
                <a:lnTo>
                  <a:pt x="117104" y="190073"/>
                </a:lnTo>
                <a:lnTo>
                  <a:pt x="103662" y="190073"/>
                </a:lnTo>
                <a:lnTo>
                  <a:pt x="98759" y="189934"/>
                </a:lnTo>
                <a:lnTo>
                  <a:pt x="86124" y="188331"/>
                </a:lnTo>
                <a:lnTo>
                  <a:pt x="73914" y="185272"/>
                </a:lnTo>
                <a:lnTo>
                  <a:pt x="60521" y="177348"/>
                </a:lnTo>
                <a:lnTo>
                  <a:pt x="50871" y="168950"/>
                </a:lnTo>
                <a:lnTo>
                  <a:pt x="47782" y="165260"/>
                </a:lnTo>
                <a:lnTo>
                  <a:pt x="40542" y="154655"/>
                </a:lnTo>
                <a:lnTo>
                  <a:pt x="35509" y="143027"/>
                </a:lnTo>
                <a:lnTo>
                  <a:pt x="32620" y="133268"/>
                </a:lnTo>
                <a:lnTo>
                  <a:pt x="30466" y="120648"/>
                </a:lnTo>
                <a:lnTo>
                  <a:pt x="29748" y="107518"/>
                </a:lnTo>
                <a:lnTo>
                  <a:pt x="30098" y="98426"/>
                </a:lnTo>
                <a:lnTo>
                  <a:pt x="31769" y="85868"/>
                </a:lnTo>
                <a:lnTo>
                  <a:pt x="34549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4" name="object 504"/>
          <p:cNvSpPr/>
          <p:nvPr/>
        </p:nvSpPr>
        <p:spPr>
          <a:xfrm>
            <a:off x="1792498" y="5743559"/>
            <a:ext cx="26883" cy="225597"/>
          </a:xfrm>
          <a:custGeom>
            <a:avLst/>
            <a:gdLst/>
            <a:ahLst/>
            <a:cxnLst/>
            <a:rect l="l" t="t" r="r" b="b"/>
            <a:pathLst>
              <a:path w="26883" h="225597">
                <a:moveTo>
                  <a:pt x="960" y="223677"/>
                </a:moveTo>
                <a:lnTo>
                  <a:pt x="1935" y="224637"/>
                </a:lnTo>
                <a:lnTo>
                  <a:pt x="2880" y="224637"/>
                </a:lnTo>
                <a:lnTo>
                  <a:pt x="3840" y="225597"/>
                </a:lnTo>
                <a:lnTo>
                  <a:pt x="22082" y="225597"/>
                </a:lnTo>
                <a:lnTo>
                  <a:pt x="23042" y="224637"/>
                </a:lnTo>
                <a:lnTo>
                  <a:pt x="24963" y="224637"/>
                </a:lnTo>
                <a:lnTo>
                  <a:pt x="25923" y="223677"/>
                </a:lnTo>
                <a:lnTo>
                  <a:pt x="26883" y="222702"/>
                </a:lnTo>
                <a:lnTo>
                  <a:pt x="2688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002" y="1920"/>
                </a:lnTo>
                <a:lnTo>
                  <a:pt x="23042" y="960"/>
                </a:lnTo>
                <a:lnTo>
                  <a:pt x="20162" y="960"/>
                </a:lnTo>
                <a:lnTo>
                  <a:pt x="18242" y="0"/>
                </a:lnTo>
                <a:lnTo>
                  <a:pt x="10561" y="0"/>
                </a:lnTo>
                <a:lnTo>
                  <a:pt x="8641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35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222702"/>
                </a:lnTo>
                <a:lnTo>
                  <a:pt x="960" y="223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5" name="object 505"/>
          <p:cNvSpPr/>
          <p:nvPr/>
        </p:nvSpPr>
        <p:spPr>
          <a:xfrm>
            <a:off x="1858746" y="5826357"/>
            <a:ext cx="39349" cy="139904"/>
          </a:xfrm>
          <a:custGeom>
            <a:avLst/>
            <a:gdLst/>
            <a:ahLst/>
            <a:cxnLst/>
            <a:rect l="l" t="t" r="r" b="b"/>
            <a:pathLst>
              <a:path w="39349" h="139904">
                <a:moveTo>
                  <a:pt x="30708" y="94793"/>
                </a:moveTo>
                <a:lnTo>
                  <a:pt x="29763" y="87112"/>
                </a:lnTo>
                <a:lnTo>
                  <a:pt x="27828" y="80391"/>
                </a:lnTo>
                <a:lnTo>
                  <a:pt x="27828" y="56388"/>
                </a:lnTo>
                <a:lnTo>
                  <a:pt x="28788" y="48723"/>
                </a:lnTo>
                <a:lnTo>
                  <a:pt x="29763" y="41987"/>
                </a:lnTo>
                <a:lnTo>
                  <a:pt x="27164" y="0"/>
                </a:lnTo>
                <a:lnTo>
                  <a:pt x="18227" y="8398"/>
                </a:lnTo>
                <a:lnTo>
                  <a:pt x="9001" y="22511"/>
                </a:lnTo>
                <a:lnTo>
                  <a:pt x="3840" y="34321"/>
                </a:lnTo>
                <a:lnTo>
                  <a:pt x="2165" y="41130"/>
                </a:lnTo>
                <a:lnTo>
                  <a:pt x="485" y="53711"/>
                </a:lnTo>
                <a:lnTo>
                  <a:pt x="0" y="66950"/>
                </a:lnTo>
                <a:lnTo>
                  <a:pt x="160" y="75172"/>
                </a:lnTo>
                <a:lnTo>
                  <a:pt x="1306" y="87979"/>
                </a:lnTo>
                <a:lnTo>
                  <a:pt x="3840" y="99594"/>
                </a:lnTo>
                <a:lnTo>
                  <a:pt x="10195" y="114453"/>
                </a:lnTo>
                <a:lnTo>
                  <a:pt x="17266" y="124557"/>
                </a:lnTo>
                <a:lnTo>
                  <a:pt x="27856" y="133732"/>
                </a:lnTo>
                <a:lnTo>
                  <a:pt x="39349" y="139904"/>
                </a:lnTo>
                <a:lnTo>
                  <a:pt x="33604" y="100554"/>
                </a:lnTo>
                <a:lnTo>
                  <a:pt x="30708" y="947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6" name="object 506"/>
          <p:cNvSpPr/>
          <p:nvPr/>
        </p:nvSpPr>
        <p:spPr>
          <a:xfrm>
            <a:off x="1885911" y="5811713"/>
            <a:ext cx="117782" cy="160324"/>
          </a:xfrm>
          <a:custGeom>
            <a:avLst/>
            <a:gdLst/>
            <a:ahLst/>
            <a:cxnLst/>
            <a:rect l="l" t="t" r="r" b="b"/>
            <a:pathLst>
              <a:path w="117782" h="160324">
                <a:moveTo>
                  <a:pt x="29466" y="136321"/>
                </a:moveTo>
                <a:lnTo>
                  <a:pt x="23706" y="133441"/>
                </a:lnTo>
                <a:lnTo>
                  <a:pt x="17945" y="129600"/>
                </a:lnTo>
                <a:lnTo>
                  <a:pt x="13144" y="125760"/>
                </a:lnTo>
                <a:lnTo>
                  <a:pt x="9304" y="120959"/>
                </a:lnTo>
                <a:lnTo>
                  <a:pt x="6439" y="115199"/>
                </a:lnTo>
                <a:lnTo>
                  <a:pt x="12184" y="154548"/>
                </a:lnTo>
                <a:lnTo>
                  <a:pt x="17920" y="156728"/>
                </a:lnTo>
                <a:lnTo>
                  <a:pt x="29998" y="159423"/>
                </a:lnTo>
                <a:lnTo>
                  <a:pt x="43868" y="160324"/>
                </a:lnTo>
                <a:lnTo>
                  <a:pt x="51298" y="159941"/>
                </a:lnTo>
                <a:lnTo>
                  <a:pt x="64233" y="157563"/>
                </a:lnTo>
                <a:lnTo>
                  <a:pt x="75552" y="153603"/>
                </a:lnTo>
                <a:lnTo>
                  <a:pt x="90083" y="145475"/>
                </a:lnTo>
                <a:lnTo>
                  <a:pt x="99540" y="137281"/>
                </a:lnTo>
                <a:lnTo>
                  <a:pt x="108213" y="123341"/>
                </a:lnTo>
                <a:lnTo>
                  <a:pt x="112982" y="111358"/>
                </a:lnTo>
                <a:lnTo>
                  <a:pt x="115199" y="104446"/>
                </a:lnTo>
                <a:lnTo>
                  <a:pt x="117246" y="91909"/>
                </a:lnTo>
                <a:lnTo>
                  <a:pt x="117782" y="78714"/>
                </a:lnTo>
                <a:lnTo>
                  <a:pt x="117490" y="70409"/>
                </a:lnTo>
                <a:lnTo>
                  <a:pt x="115827" y="57658"/>
                </a:lnTo>
                <a:lnTo>
                  <a:pt x="112982" y="46085"/>
                </a:lnTo>
                <a:lnTo>
                  <a:pt x="107266" y="31402"/>
                </a:lnTo>
                <a:lnTo>
                  <a:pt x="100515" y="21122"/>
                </a:lnTo>
                <a:lnTo>
                  <a:pt x="89135" y="11739"/>
                </a:lnTo>
                <a:lnTo>
                  <a:pt x="77457" y="5760"/>
                </a:lnTo>
                <a:lnTo>
                  <a:pt x="72420" y="3807"/>
                </a:lnTo>
                <a:lnTo>
                  <a:pt x="60257" y="951"/>
                </a:lnTo>
                <a:lnTo>
                  <a:pt x="46749" y="0"/>
                </a:lnTo>
                <a:lnTo>
                  <a:pt x="38154" y="463"/>
                </a:lnTo>
                <a:lnTo>
                  <a:pt x="25552" y="2855"/>
                </a:lnTo>
                <a:lnTo>
                  <a:pt x="14105" y="6720"/>
                </a:lnTo>
                <a:lnTo>
                  <a:pt x="11268" y="7935"/>
                </a:lnTo>
                <a:lnTo>
                  <a:pt x="0" y="14644"/>
                </a:lnTo>
                <a:lnTo>
                  <a:pt x="2598" y="56631"/>
                </a:lnTo>
                <a:lnTo>
                  <a:pt x="4503" y="49926"/>
                </a:lnTo>
                <a:lnTo>
                  <a:pt x="7384" y="44165"/>
                </a:lnTo>
                <a:lnTo>
                  <a:pt x="11224" y="38404"/>
                </a:lnTo>
                <a:lnTo>
                  <a:pt x="15065" y="33604"/>
                </a:lnTo>
                <a:lnTo>
                  <a:pt x="19865" y="29763"/>
                </a:lnTo>
                <a:lnTo>
                  <a:pt x="24666" y="26883"/>
                </a:lnTo>
                <a:lnTo>
                  <a:pt x="31387" y="24002"/>
                </a:lnTo>
                <a:lnTo>
                  <a:pt x="38108" y="23042"/>
                </a:lnTo>
                <a:lnTo>
                  <a:pt x="54430" y="23042"/>
                </a:lnTo>
                <a:lnTo>
                  <a:pt x="61150" y="24002"/>
                </a:lnTo>
                <a:lnTo>
                  <a:pt x="66911" y="27843"/>
                </a:lnTo>
                <a:lnTo>
                  <a:pt x="72672" y="30723"/>
                </a:lnTo>
                <a:lnTo>
                  <a:pt x="77457" y="34564"/>
                </a:lnTo>
                <a:lnTo>
                  <a:pt x="80353" y="39364"/>
                </a:lnTo>
                <a:lnTo>
                  <a:pt x="84178" y="45125"/>
                </a:lnTo>
                <a:lnTo>
                  <a:pt x="86114" y="50886"/>
                </a:lnTo>
                <a:lnTo>
                  <a:pt x="87074" y="58567"/>
                </a:lnTo>
                <a:lnTo>
                  <a:pt x="88979" y="65288"/>
                </a:lnTo>
                <a:lnTo>
                  <a:pt x="89954" y="72969"/>
                </a:lnTo>
                <a:lnTo>
                  <a:pt x="89954" y="89275"/>
                </a:lnTo>
                <a:lnTo>
                  <a:pt x="88979" y="96956"/>
                </a:lnTo>
                <a:lnTo>
                  <a:pt x="87074" y="103677"/>
                </a:lnTo>
                <a:lnTo>
                  <a:pt x="85138" y="110398"/>
                </a:lnTo>
                <a:lnTo>
                  <a:pt x="82273" y="116159"/>
                </a:lnTo>
                <a:lnTo>
                  <a:pt x="79393" y="121920"/>
                </a:lnTo>
                <a:lnTo>
                  <a:pt x="75552" y="126720"/>
                </a:lnTo>
                <a:lnTo>
                  <a:pt x="70752" y="130561"/>
                </a:lnTo>
                <a:lnTo>
                  <a:pt x="64991" y="133441"/>
                </a:lnTo>
                <a:lnTo>
                  <a:pt x="59230" y="136321"/>
                </a:lnTo>
                <a:lnTo>
                  <a:pt x="52509" y="137281"/>
                </a:lnTo>
                <a:lnTo>
                  <a:pt x="36187" y="137281"/>
                </a:lnTo>
                <a:lnTo>
                  <a:pt x="29466" y="1363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7" name="object 507"/>
          <p:cNvSpPr/>
          <p:nvPr/>
        </p:nvSpPr>
        <p:spPr>
          <a:xfrm>
            <a:off x="2043059" y="5743559"/>
            <a:ext cx="70073" cy="225597"/>
          </a:xfrm>
          <a:custGeom>
            <a:avLst/>
            <a:gdLst/>
            <a:ahLst/>
            <a:cxnLst/>
            <a:rect l="l" t="t" r="r" b="b"/>
            <a:pathLst>
              <a:path w="70073" h="225597">
                <a:moveTo>
                  <a:pt x="26883" y="177591"/>
                </a:moveTo>
                <a:lnTo>
                  <a:pt x="26883" y="119999"/>
                </a:lnTo>
                <a:lnTo>
                  <a:pt x="30723" y="114239"/>
                </a:lnTo>
                <a:lnTo>
                  <a:pt x="34564" y="110398"/>
                </a:lnTo>
                <a:lnTo>
                  <a:pt x="38404" y="106558"/>
                </a:lnTo>
                <a:lnTo>
                  <a:pt x="42230" y="102717"/>
                </a:lnTo>
                <a:lnTo>
                  <a:pt x="46070" y="99837"/>
                </a:lnTo>
                <a:lnTo>
                  <a:pt x="48950" y="97917"/>
                </a:lnTo>
                <a:lnTo>
                  <a:pt x="52791" y="95996"/>
                </a:lnTo>
                <a:lnTo>
                  <a:pt x="55671" y="94076"/>
                </a:lnTo>
                <a:lnTo>
                  <a:pt x="59512" y="93116"/>
                </a:lnTo>
                <a:lnTo>
                  <a:pt x="62392" y="92156"/>
                </a:lnTo>
                <a:lnTo>
                  <a:pt x="66233" y="91196"/>
                </a:lnTo>
                <a:lnTo>
                  <a:pt x="69113" y="91196"/>
                </a:lnTo>
                <a:lnTo>
                  <a:pt x="70073" y="68153"/>
                </a:lnTo>
                <a:lnTo>
                  <a:pt x="66233" y="69113"/>
                </a:lnTo>
                <a:lnTo>
                  <a:pt x="62392" y="70073"/>
                </a:lnTo>
                <a:lnTo>
                  <a:pt x="58552" y="71033"/>
                </a:lnTo>
                <a:lnTo>
                  <a:pt x="54711" y="71993"/>
                </a:lnTo>
                <a:lnTo>
                  <a:pt x="50871" y="73914"/>
                </a:lnTo>
                <a:lnTo>
                  <a:pt x="47030" y="75834"/>
                </a:lnTo>
                <a:lnTo>
                  <a:pt x="43190" y="78714"/>
                </a:lnTo>
                <a:lnTo>
                  <a:pt x="39349" y="81594"/>
                </a:lnTo>
                <a:lnTo>
                  <a:pt x="34564" y="84475"/>
                </a:lnTo>
                <a:lnTo>
                  <a:pt x="30723" y="88315"/>
                </a:lnTo>
                <a:lnTo>
                  <a:pt x="26883" y="92156"/>
                </a:lnTo>
                <a:lnTo>
                  <a:pt x="26883" y="4800"/>
                </a:lnTo>
                <a:lnTo>
                  <a:pt x="25908" y="3840"/>
                </a:lnTo>
                <a:lnTo>
                  <a:pt x="25908" y="2880"/>
                </a:lnTo>
                <a:lnTo>
                  <a:pt x="24947" y="2880"/>
                </a:lnTo>
                <a:lnTo>
                  <a:pt x="24947" y="1920"/>
                </a:lnTo>
                <a:lnTo>
                  <a:pt x="24003" y="1920"/>
                </a:lnTo>
                <a:lnTo>
                  <a:pt x="23042" y="960"/>
                </a:lnTo>
                <a:lnTo>
                  <a:pt x="20162" y="960"/>
                </a:lnTo>
                <a:lnTo>
                  <a:pt x="18227" y="0"/>
                </a:lnTo>
                <a:lnTo>
                  <a:pt x="10561" y="0"/>
                </a:lnTo>
                <a:lnTo>
                  <a:pt x="8641" y="960"/>
                </a:lnTo>
                <a:lnTo>
                  <a:pt x="3840" y="960"/>
                </a:lnTo>
                <a:lnTo>
                  <a:pt x="288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223677"/>
                </a:lnTo>
                <a:lnTo>
                  <a:pt x="960" y="223677"/>
                </a:lnTo>
                <a:lnTo>
                  <a:pt x="960" y="224637"/>
                </a:lnTo>
                <a:lnTo>
                  <a:pt x="1920" y="224637"/>
                </a:lnTo>
                <a:lnTo>
                  <a:pt x="2880" y="225597"/>
                </a:lnTo>
                <a:lnTo>
                  <a:pt x="20162" y="225597"/>
                </a:lnTo>
                <a:lnTo>
                  <a:pt x="21122" y="224637"/>
                </a:lnTo>
                <a:lnTo>
                  <a:pt x="22067" y="224637"/>
                </a:lnTo>
                <a:lnTo>
                  <a:pt x="22067" y="223677"/>
                </a:lnTo>
                <a:lnTo>
                  <a:pt x="23042" y="223677"/>
                </a:lnTo>
                <a:lnTo>
                  <a:pt x="23042" y="203514"/>
                </a:lnTo>
                <a:lnTo>
                  <a:pt x="27843" y="207355"/>
                </a:lnTo>
                <a:lnTo>
                  <a:pt x="26883" y="1775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8" name="object 508"/>
          <p:cNvSpPr/>
          <p:nvPr/>
        </p:nvSpPr>
        <p:spPr>
          <a:xfrm>
            <a:off x="2069942" y="5811713"/>
            <a:ext cx="106542" cy="160324"/>
          </a:xfrm>
          <a:custGeom>
            <a:avLst/>
            <a:gdLst/>
            <a:ahLst/>
            <a:cxnLst/>
            <a:rect l="l" t="t" r="r" b="b"/>
            <a:pathLst>
              <a:path w="106542" h="160324">
                <a:moveTo>
                  <a:pt x="12466" y="149763"/>
                </a:moveTo>
                <a:lnTo>
                  <a:pt x="16306" y="152643"/>
                </a:lnTo>
                <a:lnTo>
                  <a:pt x="20147" y="154548"/>
                </a:lnTo>
                <a:lnTo>
                  <a:pt x="23987" y="156484"/>
                </a:lnTo>
                <a:lnTo>
                  <a:pt x="27828" y="157444"/>
                </a:lnTo>
                <a:lnTo>
                  <a:pt x="31668" y="158389"/>
                </a:lnTo>
                <a:lnTo>
                  <a:pt x="35509" y="159364"/>
                </a:lnTo>
                <a:lnTo>
                  <a:pt x="39349" y="160324"/>
                </a:lnTo>
                <a:lnTo>
                  <a:pt x="44150" y="160324"/>
                </a:lnTo>
                <a:lnTo>
                  <a:pt x="59351" y="158648"/>
                </a:lnTo>
                <a:lnTo>
                  <a:pt x="71033" y="154548"/>
                </a:lnTo>
                <a:lnTo>
                  <a:pt x="78714" y="150723"/>
                </a:lnTo>
                <a:lnTo>
                  <a:pt x="85435" y="144962"/>
                </a:lnTo>
                <a:lnTo>
                  <a:pt x="90236" y="138242"/>
                </a:lnTo>
                <a:lnTo>
                  <a:pt x="98248" y="124471"/>
                </a:lnTo>
                <a:lnTo>
                  <a:pt x="102717" y="112318"/>
                </a:lnTo>
                <a:lnTo>
                  <a:pt x="104524" y="104400"/>
                </a:lnTo>
                <a:lnTo>
                  <a:pt x="106090" y="92064"/>
                </a:lnTo>
                <a:lnTo>
                  <a:pt x="106542" y="78714"/>
                </a:lnTo>
                <a:lnTo>
                  <a:pt x="106454" y="73134"/>
                </a:lnTo>
                <a:lnTo>
                  <a:pt x="105552" y="60286"/>
                </a:lnTo>
                <a:lnTo>
                  <a:pt x="103662" y="48005"/>
                </a:lnTo>
                <a:lnTo>
                  <a:pt x="98948" y="34552"/>
                </a:lnTo>
                <a:lnTo>
                  <a:pt x="93101" y="24002"/>
                </a:lnTo>
                <a:lnTo>
                  <a:pt x="88315" y="16322"/>
                </a:lnTo>
                <a:lnTo>
                  <a:pt x="82555" y="10561"/>
                </a:lnTo>
                <a:lnTo>
                  <a:pt x="74874" y="6720"/>
                </a:lnTo>
                <a:lnTo>
                  <a:pt x="61394" y="1630"/>
                </a:lnTo>
                <a:lnTo>
                  <a:pt x="47990" y="0"/>
                </a:lnTo>
                <a:lnTo>
                  <a:pt x="43190" y="0"/>
                </a:lnTo>
                <a:lnTo>
                  <a:pt x="42230" y="23042"/>
                </a:lnTo>
                <a:lnTo>
                  <a:pt x="49911" y="23042"/>
                </a:lnTo>
                <a:lnTo>
                  <a:pt x="55671" y="24963"/>
                </a:lnTo>
                <a:lnTo>
                  <a:pt x="59512" y="28803"/>
                </a:lnTo>
                <a:lnTo>
                  <a:pt x="64312" y="31683"/>
                </a:lnTo>
                <a:lnTo>
                  <a:pt x="68153" y="35524"/>
                </a:lnTo>
                <a:lnTo>
                  <a:pt x="71033" y="41285"/>
                </a:lnTo>
                <a:lnTo>
                  <a:pt x="73914" y="47045"/>
                </a:lnTo>
                <a:lnTo>
                  <a:pt x="75834" y="52806"/>
                </a:lnTo>
                <a:lnTo>
                  <a:pt x="76794" y="59527"/>
                </a:lnTo>
                <a:lnTo>
                  <a:pt x="77754" y="67193"/>
                </a:lnTo>
                <a:lnTo>
                  <a:pt x="78714" y="73913"/>
                </a:lnTo>
                <a:lnTo>
                  <a:pt x="78714" y="88315"/>
                </a:lnTo>
                <a:lnTo>
                  <a:pt x="77754" y="95036"/>
                </a:lnTo>
                <a:lnTo>
                  <a:pt x="76794" y="101757"/>
                </a:lnTo>
                <a:lnTo>
                  <a:pt x="74874" y="108478"/>
                </a:lnTo>
                <a:lnTo>
                  <a:pt x="72953" y="114239"/>
                </a:lnTo>
                <a:lnTo>
                  <a:pt x="70073" y="119039"/>
                </a:lnTo>
                <a:lnTo>
                  <a:pt x="67193" y="124800"/>
                </a:lnTo>
                <a:lnTo>
                  <a:pt x="63352" y="128640"/>
                </a:lnTo>
                <a:lnTo>
                  <a:pt x="58552" y="132481"/>
                </a:lnTo>
                <a:lnTo>
                  <a:pt x="53751" y="135361"/>
                </a:lnTo>
                <a:lnTo>
                  <a:pt x="47990" y="137281"/>
                </a:lnTo>
                <a:lnTo>
                  <a:pt x="34549" y="137281"/>
                </a:lnTo>
                <a:lnTo>
                  <a:pt x="26868" y="134401"/>
                </a:lnTo>
                <a:lnTo>
                  <a:pt x="20147" y="130561"/>
                </a:lnTo>
                <a:lnTo>
                  <a:pt x="17529" y="128266"/>
                </a:lnTo>
                <a:lnTo>
                  <a:pt x="8759" y="119705"/>
                </a:lnTo>
                <a:lnTo>
                  <a:pt x="0" y="109438"/>
                </a:lnTo>
                <a:lnTo>
                  <a:pt x="960" y="139202"/>
                </a:lnTo>
                <a:lnTo>
                  <a:pt x="4800" y="143042"/>
                </a:lnTo>
                <a:lnTo>
                  <a:pt x="8625" y="145923"/>
                </a:lnTo>
                <a:lnTo>
                  <a:pt x="12466" y="14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9" name="object 509"/>
          <p:cNvSpPr/>
          <p:nvPr/>
        </p:nvSpPr>
        <p:spPr>
          <a:xfrm>
            <a:off x="2206249" y="5811713"/>
            <a:ext cx="119999" cy="159364"/>
          </a:xfrm>
          <a:custGeom>
            <a:avLst/>
            <a:gdLst/>
            <a:ahLst/>
            <a:cxnLst/>
            <a:rect l="l" t="t" r="r" b="b"/>
            <a:pathLst>
              <a:path w="119999" h="159364">
                <a:moveTo>
                  <a:pt x="0" y="116159"/>
                </a:moveTo>
                <a:lnTo>
                  <a:pt x="0" y="122880"/>
                </a:lnTo>
                <a:lnTo>
                  <a:pt x="1920" y="128640"/>
                </a:lnTo>
                <a:lnTo>
                  <a:pt x="3840" y="134401"/>
                </a:lnTo>
                <a:lnTo>
                  <a:pt x="6720" y="140162"/>
                </a:lnTo>
                <a:lnTo>
                  <a:pt x="9601" y="144962"/>
                </a:lnTo>
                <a:lnTo>
                  <a:pt x="14401" y="147843"/>
                </a:lnTo>
                <a:lnTo>
                  <a:pt x="18242" y="152643"/>
                </a:lnTo>
                <a:lnTo>
                  <a:pt x="24002" y="154548"/>
                </a:lnTo>
                <a:lnTo>
                  <a:pt x="29763" y="156484"/>
                </a:lnTo>
                <a:lnTo>
                  <a:pt x="36484" y="159364"/>
                </a:lnTo>
                <a:lnTo>
                  <a:pt x="29763" y="127680"/>
                </a:lnTo>
                <a:lnTo>
                  <a:pt x="27843" y="121920"/>
                </a:lnTo>
                <a:lnTo>
                  <a:pt x="27843" y="110398"/>
                </a:lnTo>
                <a:lnTo>
                  <a:pt x="2880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4564" y="95996"/>
                </a:lnTo>
                <a:lnTo>
                  <a:pt x="38404" y="94076"/>
                </a:lnTo>
                <a:lnTo>
                  <a:pt x="41285" y="91196"/>
                </a:lnTo>
                <a:lnTo>
                  <a:pt x="46085" y="90236"/>
                </a:lnTo>
                <a:lnTo>
                  <a:pt x="51846" y="88315"/>
                </a:lnTo>
                <a:lnTo>
                  <a:pt x="56647" y="87370"/>
                </a:lnTo>
                <a:lnTo>
                  <a:pt x="63367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80634" y="130561"/>
                </a:lnTo>
                <a:lnTo>
                  <a:pt x="74874" y="133441"/>
                </a:lnTo>
                <a:lnTo>
                  <a:pt x="68153" y="137281"/>
                </a:lnTo>
                <a:lnTo>
                  <a:pt x="62392" y="139202"/>
                </a:lnTo>
                <a:lnTo>
                  <a:pt x="63827" y="158851"/>
                </a:lnTo>
                <a:lnTo>
                  <a:pt x="75834" y="154548"/>
                </a:lnTo>
                <a:lnTo>
                  <a:pt x="76937" y="153982"/>
                </a:lnTo>
                <a:lnTo>
                  <a:pt x="87257" y="147080"/>
                </a:lnTo>
                <a:lnTo>
                  <a:pt x="96956" y="138242"/>
                </a:lnTo>
                <a:lnTo>
                  <a:pt x="96956" y="155524"/>
                </a:lnTo>
                <a:lnTo>
                  <a:pt x="97916" y="155524"/>
                </a:lnTo>
                <a:lnTo>
                  <a:pt x="98877" y="156484"/>
                </a:lnTo>
                <a:lnTo>
                  <a:pt x="99837" y="157444"/>
                </a:lnTo>
                <a:lnTo>
                  <a:pt x="116159" y="157444"/>
                </a:lnTo>
                <a:lnTo>
                  <a:pt x="118079" y="156484"/>
                </a:lnTo>
                <a:lnTo>
                  <a:pt x="119039" y="155524"/>
                </a:lnTo>
                <a:lnTo>
                  <a:pt x="119999" y="155524"/>
                </a:lnTo>
                <a:lnTo>
                  <a:pt x="119999" y="46085"/>
                </a:lnTo>
                <a:lnTo>
                  <a:pt x="119039" y="38404"/>
                </a:lnTo>
                <a:lnTo>
                  <a:pt x="117119" y="31683"/>
                </a:lnTo>
                <a:lnTo>
                  <a:pt x="114239" y="24963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2717" y="9601"/>
                </a:lnTo>
                <a:lnTo>
                  <a:pt x="95996" y="6720"/>
                </a:lnTo>
                <a:lnTo>
                  <a:pt x="89275" y="3840"/>
                </a:lnTo>
                <a:lnTo>
                  <a:pt x="76048" y="1063"/>
                </a:lnTo>
                <a:lnTo>
                  <a:pt x="62392" y="0"/>
                </a:lnTo>
                <a:lnTo>
                  <a:pt x="56647" y="0"/>
                </a:lnTo>
                <a:lnTo>
                  <a:pt x="50871" y="960"/>
                </a:lnTo>
                <a:lnTo>
                  <a:pt x="46085" y="1920"/>
                </a:lnTo>
                <a:lnTo>
                  <a:pt x="40325" y="2880"/>
                </a:lnTo>
                <a:lnTo>
                  <a:pt x="35524" y="3840"/>
                </a:lnTo>
                <a:lnTo>
                  <a:pt x="30723" y="5760"/>
                </a:lnTo>
                <a:lnTo>
                  <a:pt x="25923" y="7680"/>
                </a:lnTo>
                <a:lnTo>
                  <a:pt x="22082" y="9601"/>
                </a:lnTo>
                <a:lnTo>
                  <a:pt x="18242" y="11521"/>
                </a:lnTo>
                <a:lnTo>
                  <a:pt x="14401" y="13441"/>
                </a:lnTo>
                <a:lnTo>
                  <a:pt x="12481" y="14401"/>
                </a:lnTo>
                <a:lnTo>
                  <a:pt x="10561" y="16322"/>
                </a:lnTo>
                <a:lnTo>
                  <a:pt x="9601" y="17282"/>
                </a:lnTo>
                <a:lnTo>
                  <a:pt x="8641" y="19202"/>
                </a:lnTo>
                <a:lnTo>
                  <a:pt x="7680" y="20162"/>
                </a:lnTo>
                <a:lnTo>
                  <a:pt x="7680" y="31683"/>
                </a:lnTo>
                <a:lnTo>
                  <a:pt x="8641" y="32644"/>
                </a:lnTo>
                <a:lnTo>
                  <a:pt x="8641" y="34564"/>
                </a:lnTo>
                <a:lnTo>
                  <a:pt x="9601" y="35524"/>
                </a:lnTo>
                <a:lnTo>
                  <a:pt x="9601" y="36484"/>
                </a:lnTo>
                <a:lnTo>
                  <a:pt x="11521" y="36484"/>
                </a:lnTo>
                <a:lnTo>
                  <a:pt x="12481" y="37444"/>
                </a:lnTo>
                <a:lnTo>
                  <a:pt x="14401" y="37444"/>
                </a:lnTo>
                <a:lnTo>
                  <a:pt x="16322" y="36484"/>
                </a:lnTo>
                <a:lnTo>
                  <a:pt x="18242" y="34564"/>
                </a:lnTo>
                <a:lnTo>
                  <a:pt x="21122" y="33604"/>
                </a:lnTo>
                <a:lnTo>
                  <a:pt x="24963" y="31683"/>
                </a:lnTo>
                <a:lnTo>
                  <a:pt x="28803" y="29763"/>
                </a:lnTo>
                <a:lnTo>
                  <a:pt x="32644" y="27843"/>
                </a:lnTo>
                <a:lnTo>
                  <a:pt x="37444" y="25923"/>
                </a:lnTo>
                <a:lnTo>
                  <a:pt x="42245" y="24002"/>
                </a:lnTo>
                <a:lnTo>
                  <a:pt x="48006" y="23042"/>
                </a:lnTo>
                <a:lnTo>
                  <a:pt x="53766" y="22082"/>
                </a:lnTo>
                <a:lnTo>
                  <a:pt x="66233" y="22082"/>
                </a:lnTo>
                <a:lnTo>
                  <a:pt x="71048" y="23042"/>
                </a:lnTo>
                <a:lnTo>
                  <a:pt x="75834" y="24002"/>
                </a:lnTo>
                <a:lnTo>
                  <a:pt x="79674" y="25923"/>
                </a:lnTo>
                <a:lnTo>
                  <a:pt x="8351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196" y="41285"/>
                </a:lnTo>
                <a:lnTo>
                  <a:pt x="93116" y="46085"/>
                </a:lnTo>
                <a:lnTo>
                  <a:pt x="93116" y="67193"/>
                </a:lnTo>
                <a:lnTo>
                  <a:pt x="72953" y="67193"/>
                </a:lnTo>
                <a:lnTo>
                  <a:pt x="68107" y="67322"/>
                </a:lnTo>
                <a:lnTo>
                  <a:pt x="55062" y="68746"/>
                </a:lnTo>
                <a:lnTo>
                  <a:pt x="43205" y="71033"/>
                </a:lnTo>
                <a:lnTo>
                  <a:pt x="33604" y="72969"/>
                </a:lnTo>
                <a:lnTo>
                  <a:pt x="25923" y="75849"/>
                </a:lnTo>
                <a:lnTo>
                  <a:pt x="20162" y="79689"/>
                </a:lnTo>
                <a:lnTo>
                  <a:pt x="13441" y="83530"/>
                </a:lnTo>
                <a:lnTo>
                  <a:pt x="8641" y="88315"/>
                </a:lnTo>
                <a:lnTo>
                  <a:pt x="576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1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0" name="object 510"/>
          <p:cNvSpPr/>
          <p:nvPr/>
        </p:nvSpPr>
        <p:spPr>
          <a:xfrm>
            <a:off x="2236012" y="5939393"/>
            <a:ext cx="34064" cy="32644"/>
          </a:xfrm>
          <a:custGeom>
            <a:avLst/>
            <a:gdLst/>
            <a:ahLst/>
            <a:cxnLst/>
            <a:rect l="l" t="t" r="r" b="b"/>
            <a:pathLst>
              <a:path w="34064" h="32644">
                <a:moveTo>
                  <a:pt x="24947" y="11521"/>
                </a:moveTo>
                <a:lnTo>
                  <a:pt x="16322" y="11521"/>
                </a:lnTo>
                <a:lnTo>
                  <a:pt x="9601" y="9601"/>
                </a:lnTo>
                <a:lnTo>
                  <a:pt x="4800" y="4800"/>
                </a:lnTo>
                <a:lnTo>
                  <a:pt x="0" y="0"/>
                </a:lnTo>
                <a:lnTo>
                  <a:pt x="6720" y="31683"/>
                </a:lnTo>
                <a:lnTo>
                  <a:pt x="13441" y="32644"/>
                </a:lnTo>
                <a:lnTo>
                  <a:pt x="21333" y="32643"/>
                </a:lnTo>
                <a:lnTo>
                  <a:pt x="34064" y="31171"/>
                </a:lnTo>
                <a:lnTo>
                  <a:pt x="32628" y="11521"/>
                </a:lnTo>
                <a:lnTo>
                  <a:pt x="24947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1" name="object 511"/>
          <p:cNvSpPr/>
          <p:nvPr/>
        </p:nvSpPr>
        <p:spPr>
          <a:xfrm>
            <a:off x="2375214" y="5743559"/>
            <a:ext cx="26868" cy="225597"/>
          </a:xfrm>
          <a:custGeom>
            <a:avLst/>
            <a:gdLst/>
            <a:ahLst/>
            <a:cxnLst/>
            <a:rect l="l" t="t" r="r" b="b"/>
            <a:pathLst>
              <a:path w="26868" h="225597">
                <a:moveTo>
                  <a:pt x="24947" y="2880"/>
                </a:moveTo>
                <a:lnTo>
                  <a:pt x="24947" y="1920"/>
                </a:lnTo>
                <a:lnTo>
                  <a:pt x="23987" y="1920"/>
                </a:lnTo>
                <a:lnTo>
                  <a:pt x="23027" y="960"/>
                </a:lnTo>
                <a:lnTo>
                  <a:pt x="19187" y="960"/>
                </a:lnTo>
                <a:lnTo>
                  <a:pt x="18227" y="0"/>
                </a:lnTo>
                <a:lnTo>
                  <a:pt x="10546" y="0"/>
                </a:lnTo>
                <a:lnTo>
                  <a:pt x="8625" y="960"/>
                </a:lnTo>
                <a:lnTo>
                  <a:pt x="2865" y="960"/>
                </a:lnTo>
                <a:lnTo>
                  <a:pt x="1904" y="1920"/>
                </a:lnTo>
                <a:lnTo>
                  <a:pt x="944" y="1920"/>
                </a:lnTo>
                <a:lnTo>
                  <a:pt x="944" y="2880"/>
                </a:lnTo>
                <a:lnTo>
                  <a:pt x="0" y="2880"/>
                </a:lnTo>
                <a:lnTo>
                  <a:pt x="0" y="223677"/>
                </a:lnTo>
                <a:lnTo>
                  <a:pt x="944" y="223677"/>
                </a:lnTo>
                <a:lnTo>
                  <a:pt x="944" y="224637"/>
                </a:lnTo>
                <a:lnTo>
                  <a:pt x="1904" y="224637"/>
                </a:lnTo>
                <a:lnTo>
                  <a:pt x="3825" y="225597"/>
                </a:lnTo>
                <a:lnTo>
                  <a:pt x="21107" y="225597"/>
                </a:lnTo>
                <a:lnTo>
                  <a:pt x="23027" y="224637"/>
                </a:lnTo>
                <a:lnTo>
                  <a:pt x="24947" y="224637"/>
                </a:lnTo>
                <a:lnTo>
                  <a:pt x="25907" y="223677"/>
                </a:lnTo>
                <a:lnTo>
                  <a:pt x="25907" y="222702"/>
                </a:lnTo>
                <a:lnTo>
                  <a:pt x="26868" y="221757"/>
                </a:lnTo>
                <a:lnTo>
                  <a:pt x="26868" y="4800"/>
                </a:lnTo>
                <a:lnTo>
                  <a:pt x="25907" y="3840"/>
                </a:lnTo>
                <a:lnTo>
                  <a:pt x="25907" y="2880"/>
                </a:lnTo>
                <a:lnTo>
                  <a:pt x="24947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2" name="object 512"/>
          <p:cNvSpPr/>
          <p:nvPr/>
        </p:nvSpPr>
        <p:spPr>
          <a:xfrm>
            <a:off x="2519202" y="5744519"/>
            <a:ext cx="134401" cy="227517"/>
          </a:xfrm>
          <a:custGeom>
            <a:avLst/>
            <a:gdLst/>
            <a:ahLst/>
            <a:cxnLst/>
            <a:rect l="l" t="t" r="r" b="b"/>
            <a:pathLst>
              <a:path w="134401" h="227517">
                <a:moveTo>
                  <a:pt x="113278" y="223677"/>
                </a:moveTo>
                <a:lnTo>
                  <a:pt x="114239" y="224637"/>
                </a:lnTo>
                <a:lnTo>
                  <a:pt x="130561" y="224637"/>
                </a:lnTo>
                <a:lnTo>
                  <a:pt x="131521" y="223677"/>
                </a:lnTo>
                <a:lnTo>
                  <a:pt x="132481" y="223677"/>
                </a:lnTo>
                <a:lnTo>
                  <a:pt x="133426" y="222717"/>
                </a:lnTo>
                <a:lnTo>
                  <a:pt x="133426" y="221741"/>
                </a:lnTo>
                <a:lnTo>
                  <a:pt x="134401" y="220797"/>
                </a:lnTo>
                <a:lnTo>
                  <a:pt x="134401" y="4800"/>
                </a:lnTo>
                <a:lnTo>
                  <a:pt x="133426" y="3840"/>
                </a:lnTo>
                <a:lnTo>
                  <a:pt x="133426" y="2880"/>
                </a:lnTo>
                <a:lnTo>
                  <a:pt x="132481" y="1920"/>
                </a:lnTo>
                <a:lnTo>
                  <a:pt x="130561" y="1920"/>
                </a:lnTo>
                <a:lnTo>
                  <a:pt x="129585" y="960"/>
                </a:lnTo>
                <a:lnTo>
                  <a:pt x="126720" y="960"/>
                </a:lnTo>
                <a:lnTo>
                  <a:pt x="124800" y="0"/>
                </a:lnTo>
                <a:lnTo>
                  <a:pt x="115199" y="0"/>
                </a:lnTo>
                <a:lnTo>
                  <a:pt x="114239" y="960"/>
                </a:lnTo>
                <a:lnTo>
                  <a:pt x="110398" y="960"/>
                </a:lnTo>
                <a:lnTo>
                  <a:pt x="109438" y="1920"/>
                </a:lnTo>
                <a:lnTo>
                  <a:pt x="108478" y="1920"/>
                </a:lnTo>
                <a:lnTo>
                  <a:pt x="107518" y="2880"/>
                </a:lnTo>
                <a:lnTo>
                  <a:pt x="107518" y="89275"/>
                </a:lnTo>
                <a:lnTo>
                  <a:pt x="106407" y="88305"/>
                </a:lnTo>
                <a:lnTo>
                  <a:pt x="96091" y="79635"/>
                </a:lnTo>
                <a:lnTo>
                  <a:pt x="86395" y="72953"/>
                </a:lnTo>
                <a:lnTo>
                  <a:pt x="78714" y="69113"/>
                </a:lnTo>
                <a:lnTo>
                  <a:pt x="71033" y="67193"/>
                </a:lnTo>
                <a:lnTo>
                  <a:pt x="62392" y="67193"/>
                </a:lnTo>
                <a:lnTo>
                  <a:pt x="47095" y="69036"/>
                </a:lnTo>
                <a:lnTo>
                  <a:pt x="35509" y="73913"/>
                </a:lnTo>
                <a:lnTo>
                  <a:pt x="27843" y="77754"/>
                </a:lnTo>
                <a:lnTo>
                  <a:pt x="21122" y="82555"/>
                </a:lnTo>
                <a:lnTo>
                  <a:pt x="16322" y="89275"/>
                </a:lnTo>
                <a:lnTo>
                  <a:pt x="8298" y="103046"/>
                </a:lnTo>
                <a:lnTo>
                  <a:pt x="3840" y="115199"/>
                </a:lnTo>
                <a:lnTo>
                  <a:pt x="2033" y="123241"/>
                </a:lnTo>
                <a:lnTo>
                  <a:pt x="457" y="135866"/>
                </a:lnTo>
                <a:lnTo>
                  <a:pt x="0" y="148788"/>
                </a:lnTo>
                <a:lnTo>
                  <a:pt x="98" y="154823"/>
                </a:lnTo>
                <a:lnTo>
                  <a:pt x="1199" y="167565"/>
                </a:lnTo>
                <a:lnTo>
                  <a:pt x="3840" y="179511"/>
                </a:lnTo>
                <a:lnTo>
                  <a:pt x="4137" y="180947"/>
                </a:lnTo>
                <a:lnTo>
                  <a:pt x="7799" y="193327"/>
                </a:lnTo>
                <a:lnTo>
                  <a:pt x="13441" y="204475"/>
                </a:lnTo>
                <a:lnTo>
                  <a:pt x="18242" y="211195"/>
                </a:lnTo>
                <a:lnTo>
                  <a:pt x="24963" y="216956"/>
                </a:lnTo>
                <a:lnTo>
                  <a:pt x="27843" y="160309"/>
                </a:lnTo>
                <a:lnTo>
                  <a:pt x="27843" y="139202"/>
                </a:lnTo>
                <a:lnTo>
                  <a:pt x="28803" y="132481"/>
                </a:lnTo>
                <a:lnTo>
                  <a:pt x="29763" y="125760"/>
                </a:lnTo>
                <a:lnTo>
                  <a:pt x="30723" y="119039"/>
                </a:lnTo>
                <a:lnTo>
                  <a:pt x="33604" y="113278"/>
                </a:lnTo>
                <a:lnTo>
                  <a:pt x="36484" y="108478"/>
                </a:lnTo>
                <a:lnTo>
                  <a:pt x="39349" y="102717"/>
                </a:lnTo>
                <a:lnTo>
                  <a:pt x="43190" y="98877"/>
                </a:lnTo>
                <a:lnTo>
                  <a:pt x="48006" y="95036"/>
                </a:lnTo>
                <a:lnTo>
                  <a:pt x="52791" y="92156"/>
                </a:lnTo>
                <a:lnTo>
                  <a:pt x="58567" y="90236"/>
                </a:lnTo>
                <a:lnTo>
                  <a:pt x="72953" y="90236"/>
                </a:lnTo>
                <a:lnTo>
                  <a:pt x="79674" y="93116"/>
                </a:lnTo>
                <a:lnTo>
                  <a:pt x="86395" y="97916"/>
                </a:lnTo>
                <a:lnTo>
                  <a:pt x="89022" y="99889"/>
                </a:lnTo>
                <a:lnTo>
                  <a:pt x="97962" y="107894"/>
                </a:lnTo>
                <a:lnTo>
                  <a:pt x="107518" y="118079"/>
                </a:lnTo>
                <a:lnTo>
                  <a:pt x="107518" y="175671"/>
                </a:lnTo>
                <a:lnTo>
                  <a:pt x="102717" y="181432"/>
                </a:lnTo>
                <a:lnTo>
                  <a:pt x="98877" y="186232"/>
                </a:lnTo>
                <a:lnTo>
                  <a:pt x="95036" y="189113"/>
                </a:lnTo>
                <a:lnTo>
                  <a:pt x="91196" y="192953"/>
                </a:lnTo>
                <a:lnTo>
                  <a:pt x="87355" y="195833"/>
                </a:lnTo>
                <a:lnTo>
                  <a:pt x="84475" y="197754"/>
                </a:lnTo>
                <a:lnTo>
                  <a:pt x="80634" y="200634"/>
                </a:lnTo>
                <a:lnTo>
                  <a:pt x="77754" y="201594"/>
                </a:lnTo>
                <a:lnTo>
                  <a:pt x="73914" y="202554"/>
                </a:lnTo>
                <a:lnTo>
                  <a:pt x="71033" y="203514"/>
                </a:lnTo>
                <a:lnTo>
                  <a:pt x="67193" y="204475"/>
                </a:lnTo>
                <a:lnTo>
                  <a:pt x="56631" y="204475"/>
                </a:lnTo>
                <a:lnTo>
                  <a:pt x="50871" y="202554"/>
                </a:lnTo>
                <a:lnTo>
                  <a:pt x="46070" y="199674"/>
                </a:lnTo>
                <a:lnTo>
                  <a:pt x="42230" y="195833"/>
                </a:lnTo>
                <a:lnTo>
                  <a:pt x="46113" y="226296"/>
                </a:lnTo>
                <a:lnTo>
                  <a:pt x="59512" y="227517"/>
                </a:lnTo>
                <a:lnTo>
                  <a:pt x="62125" y="227446"/>
                </a:lnTo>
                <a:lnTo>
                  <a:pt x="74530" y="225100"/>
                </a:lnTo>
                <a:lnTo>
                  <a:pt x="86395" y="219836"/>
                </a:lnTo>
                <a:lnTo>
                  <a:pt x="90816" y="217238"/>
                </a:lnTo>
                <a:lnTo>
                  <a:pt x="100810" y="210005"/>
                </a:lnTo>
                <a:lnTo>
                  <a:pt x="110398" y="200634"/>
                </a:lnTo>
                <a:lnTo>
                  <a:pt x="110398" y="222717"/>
                </a:lnTo>
                <a:lnTo>
                  <a:pt x="111358" y="222717"/>
                </a:lnTo>
                <a:lnTo>
                  <a:pt x="112318" y="223677"/>
                </a:lnTo>
                <a:lnTo>
                  <a:pt x="113278" y="223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3" name="object 513"/>
          <p:cNvSpPr/>
          <p:nvPr/>
        </p:nvSpPr>
        <p:spPr>
          <a:xfrm>
            <a:off x="2544165" y="5904829"/>
            <a:ext cx="21150" cy="65987"/>
          </a:xfrm>
          <a:custGeom>
            <a:avLst/>
            <a:gdLst/>
            <a:ahLst/>
            <a:cxnLst/>
            <a:rect l="l" t="t" r="r" b="b"/>
            <a:pathLst>
              <a:path w="21150" h="65987">
                <a:moveTo>
                  <a:pt x="17266" y="35524"/>
                </a:moveTo>
                <a:lnTo>
                  <a:pt x="13426" y="31683"/>
                </a:lnTo>
                <a:lnTo>
                  <a:pt x="10546" y="25923"/>
                </a:lnTo>
                <a:lnTo>
                  <a:pt x="7680" y="21122"/>
                </a:lnTo>
                <a:lnTo>
                  <a:pt x="5760" y="14401"/>
                </a:lnTo>
                <a:lnTo>
                  <a:pt x="4800" y="7680"/>
                </a:lnTo>
                <a:lnTo>
                  <a:pt x="2880" y="0"/>
                </a:lnTo>
                <a:lnTo>
                  <a:pt x="0" y="56647"/>
                </a:lnTo>
                <a:lnTo>
                  <a:pt x="6705" y="60487"/>
                </a:lnTo>
                <a:lnTo>
                  <a:pt x="9387" y="62004"/>
                </a:lnTo>
                <a:lnTo>
                  <a:pt x="21150" y="65987"/>
                </a:lnTo>
                <a:lnTo>
                  <a:pt x="17266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4" name="object 514"/>
          <p:cNvSpPr/>
          <p:nvPr/>
        </p:nvSpPr>
        <p:spPr>
          <a:xfrm>
            <a:off x="2698714" y="5754121"/>
            <a:ext cx="33604" cy="32644"/>
          </a:xfrm>
          <a:custGeom>
            <a:avLst/>
            <a:gdLst/>
            <a:ahLst/>
            <a:cxnLst/>
            <a:rect l="l" t="t" r="r" b="b"/>
            <a:pathLst>
              <a:path w="33604" h="32644">
                <a:moveTo>
                  <a:pt x="0" y="16306"/>
                </a:moveTo>
                <a:lnTo>
                  <a:pt x="0" y="23042"/>
                </a:lnTo>
                <a:lnTo>
                  <a:pt x="1920" y="26868"/>
                </a:lnTo>
                <a:lnTo>
                  <a:pt x="3840" y="28803"/>
                </a:lnTo>
                <a:lnTo>
                  <a:pt x="5760" y="31683"/>
                </a:lnTo>
                <a:lnTo>
                  <a:pt x="10561" y="32644"/>
                </a:lnTo>
                <a:lnTo>
                  <a:pt x="23042" y="32644"/>
                </a:lnTo>
                <a:lnTo>
                  <a:pt x="27843" y="31683"/>
                </a:lnTo>
                <a:lnTo>
                  <a:pt x="29763" y="28803"/>
                </a:lnTo>
                <a:lnTo>
                  <a:pt x="32644" y="26868"/>
                </a:lnTo>
                <a:lnTo>
                  <a:pt x="33604" y="22082"/>
                </a:lnTo>
                <a:lnTo>
                  <a:pt x="33604" y="10561"/>
                </a:lnTo>
                <a:lnTo>
                  <a:pt x="31683" y="5760"/>
                </a:lnTo>
                <a:lnTo>
                  <a:pt x="29763" y="3840"/>
                </a:lnTo>
                <a:lnTo>
                  <a:pt x="27843" y="1920"/>
                </a:lnTo>
                <a:lnTo>
                  <a:pt x="23042" y="0"/>
                </a:lnTo>
                <a:lnTo>
                  <a:pt x="10561" y="0"/>
                </a:lnTo>
                <a:lnTo>
                  <a:pt x="5760" y="1920"/>
                </a:lnTo>
                <a:lnTo>
                  <a:pt x="3840" y="3840"/>
                </a:lnTo>
                <a:lnTo>
                  <a:pt x="1920" y="5760"/>
                </a:lnTo>
                <a:lnTo>
                  <a:pt x="0" y="10561"/>
                </a:lnTo>
                <a:lnTo>
                  <a:pt x="0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5" name="object 515"/>
          <p:cNvSpPr/>
          <p:nvPr/>
        </p:nvSpPr>
        <p:spPr>
          <a:xfrm>
            <a:off x="2702554" y="5814593"/>
            <a:ext cx="26883" cy="154564"/>
          </a:xfrm>
          <a:custGeom>
            <a:avLst/>
            <a:gdLst/>
            <a:ahLst/>
            <a:cxnLst/>
            <a:rect l="l" t="t" r="r" b="b"/>
            <a:pathLst>
              <a:path w="26883" h="154564">
                <a:moveTo>
                  <a:pt x="960" y="152643"/>
                </a:moveTo>
                <a:lnTo>
                  <a:pt x="960" y="153603"/>
                </a:lnTo>
                <a:lnTo>
                  <a:pt x="1920" y="153603"/>
                </a:lnTo>
                <a:lnTo>
                  <a:pt x="3840" y="154564"/>
                </a:lnTo>
                <a:lnTo>
                  <a:pt x="21122" y="154564"/>
                </a:lnTo>
                <a:lnTo>
                  <a:pt x="23042" y="153603"/>
                </a:lnTo>
                <a:lnTo>
                  <a:pt x="24963" y="153603"/>
                </a:lnTo>
                <a:lnTo>
                  <a:pt x="24963" y="152643"/>
                </a:lnTo>
                <a:lnTo>
                  <a:pt x="25923" y="152643"/>
                </a:lnTo>
                <a:lnTo>
                  <a:pt x="25923" y="151668"/>
                </a:lnTo>
                <a:lnTo>
                  <a:pt x="26883" y="150723"/>
                </a:lnTo>
                <a:lnTo>
                  <a:pt x="26883" y="3840"/>
                </a:lnTo>
                <a:lnTo>
                  <a:pt x="2592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1122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52643"/>
                </a:lnTo>
                <a:lnTo>
                  <a:pt x="960" y="1526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6" name="object 516"/>
          <p:cNvSpPr/>
          <p:nvPr/>
        </p:nvSpPr>
        <p:spPr>
          <a:xfrm>
            <a:off x="2766882" y="5811713"/>
            <a:ext cx="102702" cy="160324"/>
          </a:xfrm>
          <a:custGeom>
            <a:avLst/>
            <a:gdLst/>
            <a:ahLst/>
            <a:cxnLst/>
            <a:rect l="l" t="t" r="r" b="b"/>
            <a:pathLst>
              <a:path w="102702" h="160324">
                <a:moveTo>
                  <a:pt x="95021" y="16322"/>
                </a:moveTo>
                <a:lnTo>
                  <a:pt x="94076" y="15361"/>
                </a:lnTo>
                <a:lnTo>
                  <a:pt x="94076" y="12481"/>
                </a:lnTo>
                <a:lnTo>
                  <a:pt x="93101" y="12481"/>
                </a:lnTo>
                <a:lnTo>
                  <a:pt x="93101" y="11521"/>
                </a:lnTo>
                <a:lnTo>
                  <a:pt x="92141" y="10561"/>
                </a:lnTo>
                <a:lnTo>
                  <a:pt x="91196" y="9601"/>
                </a:lnTo>
                <a:lnTo>
                  <a:pt x="90236" y="8641"/>
                </a:lnTo>
                <a:lnTo>
                  <a:pt x="88300" y="7680"/>
                </a:lnTo>
                <a:lnTo>
                  <a:pt x="86395" y="6720"/>
                </a:lnTo>
                <a:lnTo>
                  <a:pt x="83515" y="5760"/>
                </a:lnTo>
                <a:lnTo>
                  <a:pt x="81579" y="4800"/>
                </a:lnTo>
                <a:lnTo>
                  <a:pt x="78714" y="3840"/>
                </a:lnTo>
                <a:lnTo>
                  <a:pt x="74874" y="2880"/>
                </a:lnTo>
                <a:lnTo>
                  <a:pt x="71993" y="1920"/>
                </a:lnTo>
                <a:lnTo>
                  <a:pt x="68153" y="960"/>
                </a:lnTo>
                <a:lnTo>
                  <a:pt x="64312" y="960"/>
                </a:lnTo>
                <a:lnTo>
                  <a:pt x="60472" y="0"/>
                </a:lnTo>
                <a:lnTo>
                  <a:pt x="47030" y="0"/>
                </a:lnTo>
                <a:lnTo>
                  <a:pt x="39349" y="1920"/>
                </a:lnTo>
                <a:lnTo>
                  <a:pt x="32628" y="3840"/>
                </a:lnTo>
                <a:lnTo>
                  <a:pt x="25908" y="6720"/>
                </a:lnTo>
                <a:lnTo>
                  <a:pt x="21107" y="9601"/>
                </a:lnTo>
                <a:lnTo>
                  <a:pt x="16306" y="13441"/>
                </a:lnTo>
                <a:lnTo>
                  <a:pt x="11506" y="17282"/>
                </a:lnTo>
                <a:lnTo>
                  <a:pt x="8625" y="22082"/>
                </a:lnTo>
                <a:lnTo>
                  <a:pt x="6705" y="26883"/>
                </a:lnTo>
                <a:lnTo>
                  <a:pt x="3825" y="32644"/>
                </a:lnTo>
                <a:lnTo>
                  <a:pt x="2865" y="37444"/>
                </a:lnTo>
                <a:lnTo>
                  <a:pt x="2865" y="49926"/>
                </a:lnTo>
                <a:lnTo>
                  <a:pt x="3825" y="55686"/>
                </a:lnTo>
                <a:lnTo>
                  <a:pt x="5745" y="60472"/>
                </a:lnTo>
                <a:lnTo>
                  <a:pt x="8625" y="64328"/>
                </a:lnTo>
                <a:lnTo>
                  <a:pt x="11506" y="69128"/>
                </a:lnTo>
                <a:lnTo>
                  <a:pt x="14386" y="72009"/>
                </a:lnTo>
                <a:lnTo>
                  <a:pt x="18227" y="75849"/>
                </a:lnTo>
                <a:lnTo>
                  <a:pt x="22067" y="78714"/>
                </a:lnTo>
                <a:lnTo>
                  <a:pt x="25908" y="80634"/>
                </a:lnTo>
                <a:lnTo>
                  <a:pt x="30708" y="82555"/>
                </a:lnTo>
                <a:lnTo>
                  <a:pt x="35509" y="84475"/>
                </a:lnTo>
                <a:lnTo>
                  <a:pt x="39349" y="86395"/>
                </a:lnTo>
                <a:lnTo>
                  <a:pt x="44150" y="88315"/>
                </a:lnTo>
                <a:lnTo>
                  <a:pt x="48950" y="90236"/>
                </a:lnTo>
                <a:lnTo>
                  <a:pt x="52791" y="92156"/>
                </a:lnTo>
                <a:lnTo>
                  <a:pt x="57591" y="94076"/>
                </a:lnTo>
                <a:lnTo>
                  <a:pt x="61432" y="95996"/>
                </a:lnTo>
                <a:lnTo>
                  <a:pt x="64312" y="97916"/>
                </a:lnTo>
                <a:lnTo>
                  <a:pt x="68153" y="99837"/>
                </a:lnTo>
                <a:lnTo>
                  <a:pt x="71033" y="102717"/>
                </a:lnTo>
                <a:lnTo>
                  <a:pt x="72953" y="104637"/>
                </a:lnTo>
                <a:lnTo>
                  <a:pt x="74874" y="107518"/>
                </a:lnTo>
                <a:lnTo>
                  <a:pt x="75834" y="111358"/>
                </a:lnTo>
                <a:lnTo>
                  <a:pt x="75834" y="122880"/>
                </a:lnTo>
                <a:lnTo>
                  <a:pt x="73914" y="125760"/>
                </a:lnTo>
                <a:lnTo>
                  <a:pt x="71993" y="128640"/>
                </a:lnTo>
                <a:lnTo>
                  <a:pt x="70073" y="131521"/>
                </a:lnTo>
                <a:lnTo>
                  <a:pt x="68153" y="133441"/>
                </a:lnTo>
                <a:lnTo>
                  <a:pt x="65272" y="135361"/>
                </a:lnTo>
                <a:lnTo>
                  <a:pt x="61432" y="136321"/>
                </a:lnTo>
                <a:lnTo>
                  <a:pt x="58552" y="137281"/>
                </a:lnTo>
                <a:lnTo>
                  <a:pt x="54711" y="138242"/>
                </a:lnTo>
                <a:lnTo>
                  <a:pt x="34549" y="138242"/>
                </a:lnTo>
                <a:lnTo>
                  <a:pt x="29748" y="136321"/>
                </a:lnTo>
                <a:lnTo>
                  <a:pt x="24947" y="135361"/>
                </a:lnTo>
                <a:lnTo>
                  <a:pt x="21107" y="133441"/>
                </a:lnTo>
                <a:lnTo>
                  <a:pt x="18227" y="131521"/>
                </a:lnTo>
                <a:lnTo>
                  <a:pt x="14386" y="129600"/>
                </a:lnTo>
                <a:lnTo>
                  <a:pt x="11506" y="128640"/>
                </a:lnTo>
                <a:lnTo>
                  <a:pt x="9585" y="126720"/>
                </a:lnTo>
                <a:lnTo>
                  <a:pt x="6705" y="125760"/>
                </a:lnTo>
                <a:lnTo>
                  <a:pt x="4785" y="124800"/>
                </a:lnTo>
                <a:lnTo>
                  <a:pt x="2865" y="124800"/>
                </a:lnTo>
                <a:lnTo>
                  <a:pt x="1905" y="125760"/>
                </a:lnTo>
                <a:lnTo>
                  <a:pt x="944" y="125760"/>
                </a:lnTo>
                <a:lnTo>
                  <a:pt x="944" y="126720"/>
                </a:lnTo>
                <a:lnTo>
                  <a:pt x="0" y="127680"/>
                </a:lnTo>
                <a:lnTo>
                  <a:pt x="0" y="144002"/>
                </a:lnTo>
                <a:lnTo>
                  <a:pt x="944" y="145923"/>
                </a:lnTo>
                <a:lnTo>
                  <a:pt x="1905" y="146883"/>
                </a:lnTo>
                <a:lnTo>
                  <a:pt x="2865" y="147843"/>
                </a:lnTo>
                <a:lnTo>
                  <a:pt x="3825" y="149763"/>
                </a:lnTo>
                <a:lnTo>
                  <a:pt x="5745" y="150723"/>
                </a:lnTo>
                <a:lnTo>
                  <a:pt x="8625" y="151683"/>
                </a:lnTo>
                <a:lnTo>
                  <a:pt x="11506" y="153603"/>
                </a:lnTo>
                <a:lnTo>
                  <a:pt x="14386" y="154548"/>
                </a:lnTo>
                <a:lnTo>
                  <a:pt x="18227" y="155524"/>
                </a:lnTo>
                <a:lnTo>
                  <a:pt x="22067" y="157444"/>
                </a:lnTo>
                <a:lnTo>
                  <a:pt x="25908" y="158389"/>
                </a:lnTo>
                <a:lnTo>
                  <a:pt x="30708" y="158389"/>
                </a:lnTo>
                <a:lnTo>
                  <a:pt x="35509" y="159364"/>
                </a:lnTo>
                <a:lnTo>
                  <a:pt x="40309" y="160324"/>
                </a:lnTo>
                <a:lnTo>
                  <a:pt x="53751" y="160324"/>
                </a:lnTo>
                <a:lnTo>
                  <a:pt x="61432" y="158389"/>
                </a:lnTo>
                <a:lnTo>
                  <a:pt x="68153" y="156484"/>
                </a:lnTo>
                <a:lnTo>
                  <a:pt x="75834" y="154548"/>
                </a:lnTo>
                <a:lnTo>
                  <a:pt x="81579" y="151683"/>
                </a:lnTo>
                <a:lnTo>
                  <a:pt x="86395" y="147843"/>
                </a:lnTo>
                <a:lnTo>
                  <a:pt x="92141" y="144002"/>
                </a:lnTo>
                <a:lnTo>
                  <a:pt x="95981" y="139202"/>
                </a:lnTo>
                <a:lnTo>
                  <a:pt x="97917" y="133441"/>
                </a:lnTo>
                <a:lnTo>
                  <a:pt x="100782" y="127680"/>
                </a:lnTo>
                <a:lnTo>
                  <a:pt x="102702" y="120959"/>
                </a:lnTo>
                <a:lnTo>
                  <a:pt x="102702" y="106558"/>
                </a:lnTo>
                <a:lnTo>
                  <a:pt x="101742" y="101757"/>
                </a:lnTo>
                <a:lnTo>
                  <a:pt x="98861" y="96956"/>
                </a:lnTo>
                <a:lnTo>
                  <a:pt x="96941" y="93116"/>
                </a:lnTo>
                <a:lnTo>
                  <a:pt x="94076" y="89275"/>
                </a:lnTo>
                <a:lnTo>
                  <a:pt x="91196" y="85435"/>
                </a:lnTo>
                <a:lnTo>
                  <a:pt x="87355" y="82555"/>
                </a:lnTo>
                <a:lnTo>
                  <a:pt x="83515" y="79689"/>
                </a:lnTo>
                <a:lnTo>
                  <a:pt x="78714" y="77754"/>
                </a:lnTo>
                <a:lnTo>
                  <a:pt x="74874" y="74874"/>
                </a:lnTo>
                <a:lnTo>
                  <a:pt x="70073" y="72969"/>
                </a:lnTo>
                <a:lnTo>
                  <a:pt x="65272" y="71033"/>
                </a:lnTo>
                <a:lnTo>
                  <a:pt x="61432" y="69128"/>
                </a:lnTo>
                <a:lnTo>
                  <a:pt x="56631" y="67193"/>
                </a:lnTo>
                <a:lnTo>
                  <a:pt x="51831" y="66248"/>
                </a:lnTo>
                <a:lnTo>
                  <a:pt x="47990" y="64328"/>
                </a:lnTo>
                <a:lnTo>
                  <a:pt x="44150" y="62407"/>
                </a:lnTo>
                <a:lnTo>
                  <a:pt x="40309" y="60472"/>
                </a:lnTo>
                <a:lnTo>
                  <a:pt x="36469" y="57607"/>
                </a:lnTo>
                <a:lnTo>
                  <a:pt x="33588" y="55686"/>
                </a:lnTo>
                <a:lnTo>
                  <a:pt x="31668" y="52806"/>
                </a:lnTo>
                <a:lnTo>
                  <a:pt x="29748" y="49926"/>
                </a:lnTo>
                <a:lnTo>
                  <a:pt x="28788" y="46085"/>
                </a:lnTo>
                <a:lnTo>
                  <a:pt x="28788" y="39364"/>
                </a:lnTo>
                <a:lnTo>
                  <a:pt x="29748" y="36484"/>
                </a:lnTo>
                <a:lnTo>
                  <a:pt x="30708" y="33604"/>
                </a:lnTo>
                <a:lnTo>
                  <a:pt x="31668" y="30723"/>
                </a:lnTo>
                <a:lnTo>
                  <a:pt x="33588" y="28803"/>
                </a:lnTo>
                <a:lnTo>
                  <a:pt x="35509" y="26883"/>
                </a:lnTo>
                <a:lnTo>
                  <a:pt x="37429" y="24963"/>
                </a:lnTo>
                <a:lnTo>
                  <a:pt x="40309" y="24002"/>
                </a:lnTo>
                <a:lnTo>
                  <a:pt x="44150" y="23042"/>
                </a:lnTo>
                <a:lnTo>
                  <a:pt x="47030" y="21122"/>
                </a:lnTo>
                <a:lnTo>
                  <a:pt x="61432" y="21122"/>
                </a:lnTo>
                <a:lnTo>
                  <a:pt x="65272" y="22082"/>
                </a:lnTo>
                <a:lnTo>
                  <a:pt x="69113" y="23042"/>
                </a:lnTo>
                <a:lnTo>
                  <a:pt x="72953" y="24002"/>
                </a:lnTo>
                <a:lnTo>
                  <a:pt x="76794" y="24963"/>
                </a:lnTo>
                <a:lnTo>
                  <a:pt x="79674" y="26883"/>
                </a:lnTo>
                <a:lnTo>
                  <a:pt x="82555" y="27843"/>
                </a:lnTo>
                <a:lnTo>
                  <a:pt x="84460" y="29763"/>
                </a:lnTo>
                <a:lnTo>
                  <a:pt x="86395" y="30723"/>
                </a:lnTo>
                <a:lnTo>
                  <a:pt x="88300" y="31683"/>
                </a:lnTo>
                <a:lnTo>
                  <a:pt x="90236" y="32644"/>
                </a:lnTo>
                <a:lnTo>
                  <a:pt x="91196" y="32644"/>
                </a:lnTo>
                <a:lnTo>
                  <a:pt x="92141" y="31683"/>
                </a:lnTo>
                <a:lnTo>
                  <a:pt x="93101" y="31683"/>
                </a:lnTo>
                <a:lnTo>
                  <a:pt x="94076" y="30723"/>
                </a:lnTo>
                <a:lnTo>
                  <a:pt x="94076" y="28803"/>
                </a:lnTo>
                <a:lnTo>
                  <a:pt x="95021" y="27843"/>
                </a:lnTo>
                <a:lnTo>
                  <a:pt x="95021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7" name="object 517"/>
          <p:cNvSpPr/>
          <p:nvPr/>
        </p:nvSpPr>
        <p:spPr>
          <a:xfrm>
            <a:off x="2884947" y="5775243"/>
            <a:ext cx="95036" cy="195834"/>
          </a:xfrm>
          <a:custGeom>
            <a:avLst/>
            <a:gdLst/>
            <a:ahLst/>
            <a:cxnLst/>
            <a:rect l="l" t="t" r="r" b="b"/>
            <a:pathLst>
              <a:path w="95036" h="195834">
                <a:moveTo>
                  <a:pt x="94076" y="43190"/>
                </a:moveTo>
                <a:lnTo>
                  <a:pt x="93116" y="42230"/>
                </a:lnTo>
                <a:lnTo>
                  <a:pt x="93116" y="41269"/>
                </a:lnTo>
                <a:lnTo>
                  <a:pt x="92156" y="41269"/>
                </a:lnTo>
                <a:lnTo>
                  <a:pt x="91196" y="40309"/>
                </a:lnTo>
                <a:lnTo>
                  <a:pt x="51846" y="40309"/>
                </a:lnTo>
                <a:lnTo>
                  <a:pt x="51846" y="3840"/>
                </a:lnTo>
                <a:lnTo>
                  <a:pt x="50886" y="2880"/>
                </a:lnTo>
                <a:lnTo>
                  <a:pt x="49926" y="1920"/>
                </a:lnTo>
                <a:lnTo>
                  <a:pt x="48966" y="1920"/>
                </a:lnTo>
                <a:lnTo>
                  <a:pt x="48006" y="960"/>
                </a:lnTo>
                <a:lnTo>
                  <a:pt x="45125" y="960"/>
                </a:lnTo>
                <a:lnTo>
                  <a:pt x="43205" y="0"/>
                </a:lnTo>
                <a:lnTo>
                  <a:pt x="33604" y="0"/>
                </a:lnTo>
                <a:lnTo>
                  <a:pt x="31683" y="960"/>
                </a:lnTo>
                <a:lnTo>
                  <a:pt x="28803" y="960"/>
                </a:lnTo>
                <a:lnTo>
                  <a:pt x="27843" y="1920"/>
                </a:lnTo>
                <a:lnTo>
                  <a:pt x="26883" y="1920"/>
                </a:lnTo>
                <a:lnTo>
                  <a:pt x="25923" y="2880"/>
                </a:lnTo>
                <a:lnTo>
                  <a:pt x="25923" y="3840"/>
                </a:lnTo>
                <a:lnTo>
                  <a:pt x="24963" y="4800"/>
                </a:lnTo>
                <a:lnTo>
                  <a:pt x="24963" y="40309"/>
                </a:lnTo>
                <a:lnTo>
                  <a:pt x="2880" y="40309"/>
                </a:lnTo>
                <a:lnTo>
                  <a:pt x="1920" y="41269"/>
                </a:lnTo>
                <a:lnTo>
                  <a:pt x="960" y="41269"/>
                </a:lnTo>
                <a:lnTo>
                  <a:pt x="960" y="43190"/>
                </a:lnTo>
                <a:lnTo>
                  <a:pt x="0" y="45110"/>
                </a:lnTo>
                <a:lnTo>
                  <a:pt x="0" y="57591"/>
                </a:lnTo>
                <a:lnTo>
                  <a:pt x="960" y="59512"/>
                </a:lnTo>
                <a:lnTo>
                  <a:pt x="1920" y="61432"/>
                </a:lnTo>
                <a:lnTo>
                  <a:pt x="3840" y="62392"/>
                </a:lnTo>
                <a:lnTo>
                  <a:pt x="24963" y="62392"/>
                </a:lnTo>
                <a:lnTo>
                  <a:pt x="24963" y="155508"/>
                </a:lnTo>
                <a:lnTo>
                  <a:pt x="25923" y="162229"/>
                </a:lnTo>
                <a:lnTo>
                  <a:pt x="27843" y="168950"/>
                </a:lnTo>
                <a:lnTo>
                  <a:pt x="28803" y="174711"/>
                </a:lnTo>
                <a:lnTo>
                  <a:pt x="31683" y="180472"/>
                </a:lnTo>
                <a:lnTo>
                  <a:pt x="35524" y="184312"/>
                </a:lnTo>
                <a:lnTo>
                  <a:pt x="38404" y="188153"/>
                </a:lnTo>
                <a:lnTo>
                  <a:pt x="43205" y="191018"/>
                </a:lnTo>
                <a:lnTo>
                  <a:pt x="48006" y="192953"/>
                </a:lnTo>
                <a:lnTo>
                  <a:pt x="53766" y="194858"/>
                </a:lnTo>
                <a:lnTo>
                  <a:pt x="60487" y="195834"/>
                </a:lnTo>
                <a:lnTo>
                  <a:pt x="74874" y="195834"/>
                </a:lnTo>
                <a:lnTo>
                  <a:pt x="77769" y="194858"/>
                </a:lnTo>
                <a:lnTo>
                  <a:pt x="79674" y="194858"/>
                </a:lnTo>
                <a:lnTo>
                  <a:pt x="82555" y="193913"/>
                </a:lnTo>
                <a:lnTo>
                  <a:pt x="84475" y="193913"/>
                </a:lnTo>
                <a:lnTo>
                  <a:pt x="86395" y="192953"/>
                </a:lnTo>
                <a:lnTo>
                  <a:pt x="88315" y="192953"/>
                </a:lnTo>
                <a:lnTo>
                  <a:pt x="90236" y="191993"/>
                </a:lnTo>
                <a:lnTo>
                  <a:pt x="91196" y="191018"/>
                </a:lnTo>
                <a:lnTo>
                  <a:pt x="92156" y="190073"/>
                </a:lnTo>
                <a:lnTo>
                  <a:pt x="93116" y="189113"/>
                </a:lnTo>
                <a:lnTo>
                  <a:pt x="94076" y="188153"/>
                </a:lnTo>
                <a:lnTo>
                  <a:pt x="94076" y="184312"/>
                </a:lnTo>
                <a:lnTo>
                  <a:pt x="95036" y="181432"/>
                </a:lnTo>
                <a:lnTo>
                  <a:pt x="95036" y="176631"/>
                </a:lnTo>
                <a:lnTo>
                  <a:pt x="94076" y="174711"/>
                </a:lnTo>
                <a:lnTo>
                  <a:pt x="94076" y="171831"/>
                </a:lnTo>
                <a:lnTo>
                  <a:pt x="93116" y="170870"/>
                </a:lnTo>
                <a:lnTo>
                  <a:pt x="93116" y="169910"/>
                </a:lnTo>
                <a:lnTo>
                  <a:pt x="92156" y="168950"/>
                </a:lnTo>
                <a:lnTo>
                  <a:pt x="89275" y="168950"/>
                </a:lnTo>
                <a:lnTo>
                  <a:pt x="88315" y="169910"/>
                </a:lnTo>
                <a:lnTo>
                  <a:pt x="87355" y="169910"/>
                </a:lnTo>
                <a:lnTo>
                  <a:pt x="85435" y="170870"/>
                </a:lnTo>
                <a:lnTo>
                  <a:pt x="84475" y="170870"/>
                </a:lnTo>
                <a:lnTo>
                  <a:pt x="82555" y="171831"/>
                </a:lnTo>
                <a:lnTo>
                  <a:pt x="80634" y="171831"/>
                </a:lnTo>
                <a:lnTo>
                  <a:pt x="78714" y="172791"/>
                </a:lnTo>
                <a:lnTo>
                  <a:pt x="76794" y="172791"/>
                </a:lnTo>
                <a:lnTo>
                  <a:pt x="74874" y="173751"/>
                </a:lnTo>
                <a:lnTo>
                  <a:pt x="64312" y="173751"/>
                </a:lnTo>
                <a:lnTo>
                  <a:pt x="59527" y="170870"/>
                </a:lnTo>
                <a:lnTo>
                  <a:pt x="56647" y="166070"/>
                </a:lnTo>
                <a:lnTo>
                  <a:pt x="53766" y="160309"/>
                </a:lnTo>
                <a:lnTo>
                  <a:pt x="51846" y="152628"/>
                </a:lnTo>
                <a:lnTo>
                  <a:pt x="51846" y="62392"/>
                </a:lnTo>
                <a:lnTo>
                  <a:pt x="91196" y="62392"/>
                </a:lnTo>
                <a:lnTo>
                  <a:pt x="92156" y="61432"/>
                </a:lnTo>
                <a:lnTo>
                  <a:pt x="93116" y="59512"/>
                </a:lnTo>
                <a:lnTo>
                  <a:pt x="94076" y="57591"/>
                </a:lnTo>
                <a:lnTo>
                  <a:pt x="95036" y="54711"/>
                </a:lnTo>
                <a:lnTo>
                  <a:pt x="95036" y="48950"/>
                </a:lnTo>
                <a:lnTo>
                  <a:pt x="94076" y="47030"/>
                </a:lnTo>
                <a:lnTo>
                  <a:pt x="94076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8" name="object 518"/>
          <p:cNvSpPr/>
          <p:nvPr/>
        </p:nvSpPr>
        <p:spPr>
          <a:xfrm>
            <a:off x="3014548" y="5811713"/>
            <a:ext cx="85435" cy="157444"/>
          </a:xfrm>
          <a:custGeom>
            <a:avLst/>
            <a:gdLst/>
            <a:ahLst/>
            <a:cxnLst/>
            <a:rect l="l" t="t" r="r" b="b"/>
            <a:pathLst>
              <a:path w="85435" h="157444">
                <a:moveTo>
                  <a:pt x="26883" y="57607"/>
                </a:moveTo>
                <a:lnTo>
                  <a:pt x="30723" y="51846"/>
                </a:lnTo>
                <a:lnTo>
                  <a:pt x="34564" y="46085"/>
                </a:lnTo>
                <a:lnTo>
                  <a:pt x="37429" y="42245"/>
                </a:lnTo>
                <a:lnTo>
                  <a:pt x="40309" y="38404"/>
                </a:lnTo>
                <a:lnTo>
                  <a:pt x="43190" y="34564"/>
                </a:lnTo>
                <a:lnTo>
                  <a:pt x="46085" y="32644"/>
                </a:lnTo>
                <a:lnTo>
                  <a:pt x="48950" y="29763"/>
                </a:lnTo>
                <a:lnTo>
                  <a:pt x="51831" y="27843"/>
                </a:lnTo>
                <a:lnTo>
                  <a:pt x="54711" y="26883"/>
                </a:lnTo>
                <a:lnTo>
                  <a:pt x="56631" y="25923"/>
                </a:lnTo>
                <a:lnTo>
                  <a:pt x="69113" y="25923"/>
                </a:lnTo>
                <a:lnTo>
                  <a:pt x="71033" y="26883"/>
                </a:lnTo>
                <a:lnTo>
                  <a:pt x="71993" y="26883"/>
                </a:lnTo>
                <a:lnTo>
                  <a:pt x="73913" y="27843"/>
                </a:lnTo>
                <a:lnTo>
                  <a:pt x="75834" y="27843"/>
                </a:lnTo>
                <a:lnTo>
                  <a:pt x="76794" y="28803"/>
                </a:lnTo>
                <a:lnTo>
                  <a:pt x="77754" y="28803"/>
                </a:lnTo>
                <a:lnTo>
                  <a:pt x="79674" y="29763"/>
                </a:lnTo>
                <a:lnTo>
                  <a:pt x="82555" y="29763"/>
                </a:lnTo>
                <a:lnTo>
                  <a:pt x="83515" y="28803"/>
                </a:lnTo>
                <a:lnTo>
                  <a:pt x="84475" y="27843"/>
                </a:lnTo>
                <a:lnTo>
                  <a:pt x="84475" y="25923"/>
                </a:lnTo>
                <a:lnTo>
                  <a:pt x="85435" y="24963"/>
                </a:lnTo>
                <a:lnTo>
                  <a:pt x="85435" y="8641"/>
                </a:lnTo>
                <a:lnTo>
                  <a:pt x="84475" y="7680"/>
                </a:lnTo>
                <a:lnTo>
                  <a:pt x="84475" y="5760"/>
                </a:lnTo>
                <a:lnTo>
                  <a:pt x="83515" y="4800"/>
                </a:lnTo>
                <a:lnTo>
                  <a:pt x="82555" y="3840"/>
                </a:lnTo>
                <a:lnTo>
                  <a:pt x="81594" y="3840"/>
                </a:lnTo>
                <a:lnTo>
                  <a:pt x="79674" y="2880"/>
                </a:lnTo>
                <a:lnTo>
                  <a:pt x="77754" y="1920"/>
                </a:lnTo>
                <a:lnTo>
                  <a:pt x="74874" y="1920"/>
                </a:lnTo>
                <a:lnTo>
                  <a:pt x="72953" y="960"/>
                </a:lnTo>
                <a:lnTo>
                  <a:pt x="69113" y="960"/>
                </a:lnTo>
                <a:lnTo>
                  <a:pt x="67193" y="0"/>
                </a:lnTo>
                <a:lnTo>
                  <a:pt x="60472" y="0"/>
                </a:lnTo>
                <a:lnTo>
                  <a:pt x="57591" y="960"/>
                </a:lnTo>
                <a:lnTo>
                  <a:pt x="54711" y="1920"/>
                </a:lnTo>
                <a:lnTo>
                  <a:pt x="51831" y="2880"/>
                </a:lnTo>
                <a:lnTo>
                  <a:pt x="48950" y="3840"/>
                </a:lnTo>
                <a:lnTo>
                  <a:pt x="45110" y="5760"/>
                </a:lnTo>
                <a:lnTo>
                  <a:pt x="42245" y="8641"/>
                </a:lnTo>
                <a:lnTo>
                  <a:pt x="39364" y="11521"/>
                </a:lnTo>
                <a:lnTo>
                  <a:pt x="35524" y="14401"/>
                </a:lnTo>
                <a:lnTo>
                  <a:pt x="31683" y="18242"/>
                </a:lnTo>
                <a:lnTo>
                  <a:pt x="27843" y="23042"/>
                </a:lnTo>
                <a:lnTo>
                  <a:pt x="24002" y="28803"/>
                </a:lnTo>
                <a:lnTo>
                  <a:pt x="24002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6720"/>
                </a:lnTo>
                <a:lnTo>
                  <a:pt x="0" y="6720"/>
                </a:lnTo>
                <a:lnTo>
                  <a:pt x="0" y="153603"/>
                </a:lnTo>
                <a:lnTo>
                  <a:pt x="960" y="154548"/>
                </a:lnTo>
                <a:lnTo>
                  <a:pt x="960" y="155524"/>
                </a:lnTo>
                <a:lnTo>
                  <a:pt x="1920" y="156484"/>
                </a:lnTo>
                <a:lnTo>
                  <a:pt x="2880" y="156484"/>
                </a:lnTo>
                <a:lnTo>
                  <a:pt x="3840" y="157444"/>
                </a:lnTo>
                <a:lnTo>
                  <a:pt x="22082" y="157444"/>
                </a:lnTo>
                <a:lnTo>
                  <a:pt x="23042" y="156484"/>
                </a:lnTo>
                <a:lnTo>
                  <a:pt x="24963" y="156484"/>
                </a:lnTo>
                <a:lnTo>
                  <a:pt x="25907" y="155524"/>
                </a:lnTo>
                <a:lnTo>
                  <a:pt x="26883" y="154548"/>
                </a:lnTo>
                <a:lnTo>
                  <a:pt x="26883" y="576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9" name="object 519"/>
          <p:cNvSpPr/>
          <p:nvPr/>
        </p:nvSpPr>
        <p:spPr>
          <a:xfrm>
            <a:off x="3130707" y="5814593"/>
            <a:ext cx="25907" cy="154564"/>
          </a:xfrm>
          <a:custGeom>
            <a:avLst/>
            <a:gdLst/>
            <a:ahLst/>
            <a:cxnLst/>
            <a:rect l="l" t="t" r="r" b="b"/>
            <a:pathLst>
              <a:path w="25907" h="154564">
                <a:moveTo>
                  <a:pt x="3840" y="154564"/>
                </a:moveTo>
                <a:lnTo>
                  <a:pt x="21122" y="154564"/>
                </a:lnTo>
                <a:lnTo>
                  <a:pt x="23027" y="153603"/>
                </a:lnTo>
                <a:lnTo>
                  <a:pt x="24947" y="153603"/>
                </a:lnTo>
                <a:lnTo>
                  <a:pt x="24947" y="152643"/>
                </a:lnTo>
                <a:lnTo>
                  <a:pt x="25907" y="152643"/>
                </a:lnTo>
                <a:lnTo>
                  <a:pt x="25907" y="2880"/>
                </a:lnTo>
                <a:lnTo>
                  <a:pt x="24947" y="1920"/>
                </a:lnTo>
                <a:lnTo>
                  <a:pt x="24947" y="960"/>
                </a:lnTo>
                <a:lnTo>
                  <a:pt x="23027" y="960"/>
                </a:lnTo>
                <a:lnTo>
                  <a:pt x="21122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52643"/>
                </a:lnTo>
                <a:lnTo>
                  <a:pt x="960" y="152643"/>
                </a:lnTo>
                <a:lnTo>
                  <a:pt x="960" y="153603"/>
                </a:lnTo>
                <a:lnTo>
                  <a:pt x="1920" y="153603"/>
                </a:lnTo>
                <a:lnTo>
                  <a:pt x="3840" y="15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0" name="object 520"/>
          <p:cNvSpPr/>
          <p:nvPr/>
        </p:nvSpPr>
        <p:spPr>
          <a:xfrm>
            <a:off x="3126866" y="5754121"/>
            <a:ext cx="33588" cy="32644"/>
          </a:xfrm>
          <a:custGeom>
            <a:avLst/>
            <a:gdLst/>
            <a:ahLst/>
            <a:cxnLst/>
            <a:rect l="l" t="t" r="r" b="b"/>
            <a:pathLst>
              <a:path w="33588" h="32644">
                <a:moveTo>
                  <a:pt x="33588" y="16306"/>
                </a:moveTo>
                <a:lnTo>
                  <a:pt x="33588" y="10561"/>
                </a:lnTo>
                <a:lnTo>
                  <a:pt x="31683" y="5760"/>
                </a:lnTo>
                <a:lnTo>
                  <a:pt x="29748" y="3840"/>
                </a:lnTo>
                <a:lnTo>
                  <a:pt x="27843" y="1920"/>
                </a:lnTo>
                <a:lnTo>
                  <a:pt x="23027" y="0"/>
                </a:lnTo>
                <a:lnTo>
                  <a:pt x="10561" y="0"/>
                </a:lnTo>
                <a:lnTo>
                  <a:pt x="5760" y="1920"/>
                </a:lnTo>
                <a:lnTo>
                  <a:pt x="384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42"/>
                </a:lnTo>
                <a:lnTo>
                  <a:pt x="960" y="26868"/>
                </a:lnTo>
                <a:lnTo>
                  <a:pt x="3840" y="28803"/>
                </a:lnTo>
                <a:lnTo>
                  <a:pt x="5760" y="31683"/>
                </a:lnTo>
                <a:lnTo>
                  <a:pt x="10561" y="32644"/>
                </a:lnTo>
                <a:lnTo>
                  <a:pt x="23027" y="32644"/>
                </a:lnTo>
                <a:lnTo>
                  <a:pt x="27843" y="31683"/>
                </a:lnTo>
                <a:lnTo>
                  <a:pt x="29748" y="28803"/>
                </a:lnTo>
                <a:lnTo>
                  <a:pt x="31683" y="26868"/>
                </a:lnTo>
                <a:lnTo>
                  <a:pt x="33588" y="22082"/>
                </a:lnTo>
                <a:lnTo>
                  <a:pt x="33588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1" name="object 521"/>
          <p:cNvSpPr/>
          <p:nvPr/>
        </p:nvSpPr>
        <p:spPr>
          <a:xfrm>
            <a:off x="3234385" y="5811713"/>
            <a:ext cx="105597" cy="160324"/>
          </a:xfrm>
          <a:custGeom>
            <a:avLst/>
            <a:gdLst/>
            <a:ahLst/>
            <a:cxnLst/>
            <a:rect l="l" t="t" r="r" b="b"/>
            <a:pathLst>
              <a:path w="105597" h="160324">
                <a:moveTo>
                  <a:pt x="0" y="139202"/>
                </a:moveTo>
                <a:lnTo>
                  <a:pt x="3840" y="143042"/>
                </a:lnTo>
                <a:lnTo>
                  <a:pt x="7680" y="145923"/>
                </a:lnTo>
                <a:lnTo>
                  <a:pt x="11521" y="149763"/>
                </a:lnTo>
                <a:lnTo>
                  <a:pt x="15361" y="152643"/>
                </a:lnTo>
                <a:lnTo>
                  <a:pt x="18242" y="154548"/>
                </a:lnTo>
                <a:lnTo>
                  <a:pt x="22082" y="156484"/>
                </a:lnTo>
                <a:lnTo>
                  <a:pt x="25907" y="157444"/>
                </a:lnTo>
                <a:lnTo>
                  <a:pt x="29748" y="158389"/>
                </a:lnTo>
                <a:lnTo>
                  <a:pt x="34549" y="159364"/>
                </a:lnTo>
                <a:lnTo>
                  <a:pt x="38389" y="160324"/>
                </a:lnTo>
                <a:lnTo>
                  <a:pt x="43190" y="160324"/>
                </a:lnTo>
                <a:lnTo>
                  <a:pt x="45385" y="160291"/>
                </a:lnTo>
                <a:lnTo>
                  <a:pt x="58390" y="158648"/>
                </a:lnTo>
                <a:lnTo>
                  <a:pt x="70073" y="154548"/>
                </a:lnTo>
                <a:lnTo>
                  <a:pt x="77754" y="150723"/>
                </a:lnTo>
                <a:lnTo>
                  <a:pt x="84475" y="144962"/>
                </a:lnTo>
                <a:lnTo>
                  <a:pt x="89275" y="138242"/>
                </a:lnTo>
                <a:lnTo>
                  <a:pt x="97299" y="124471"/>
                </a:lnTo>
                <a:lnTo>
                  <a:pt x="101757" y="112318"/>
                </a:lnTo>
                <a:lnTo>
                  <a:pt x="103566" y="104398"/>
                </a:lnTo>
                <a:lnTo>
                  <a:pt x="105141" y="92063"/>
                </a:lnTo>
                <a:lnTo>
                  <a:pt x="105597" y="78714"/>
                </a:lnTo>
                <a:lnTo>
                  <a:pt x="105508" y="73134"/>
                </a:lnTo>
                <a:lnTo>
                  <a:pt x="104601" y="60286"/>
                </a:lnTo>
                <a:lnTo>
                  <a:pt x="102717" y="48005"/>
                </a:lnTo>
                <a:lnTo>
                  <a:pt x="97992" y="34552"/>
                </a:lnTo>
                <a:lnTo>
                  <a:pt x="92156" y="24002"/>
                </a:lnTo>
                <a:lnTo>
                  <a:pt x="87355" y="16322"/>
                </a:lnTo>
                <a:lnTo>
                  <a:pt x="81594" y="10561"/>
                </a:lnTo>
                <a:lnTo>
                  <a:pt x="73914" y="6720"/>
                </a:lnTo>
                <a:lnTo>
                  <a:pt x="60434" y="1630"/>
                </a:lnTo>
                <a:lnTo>
                  <a:pt x="47030" y="0"/>
                </a:lnTo>
                <a:lnTo>
                  <a:pt x="42230" y="0"/>
                </a:lnTo>
                <a:lnTo>
                  <a:pt x="41269" y="23042"/>
                </a:lnTo>
                <a:lnTo>
                  <a:pt x="47990" y="23042"/>
                </a:lnTo>
                <a:lnTo>
                  <a:pt x="53751" y="24963"/>
                </a:lnTo>
                <a:lnTo>
                  <a:pt x="58552" y="28803"/>
                </a:lnTo>
                <a:lnTo>
                  <a:pt x="63352" y="31683"/>
                </a:lnTo>
                <a:lnTo>
                  <a:pt x="67193" y="35524"/>
                </a:lnTo>
                <a:lnTo>
                  <a:pt x="70073" y="41285"/>
                </a:lnTo>
                <a:lnTo>
                  <a:pt x="72953" y="47045"/>
                </a:lnTo>
                <a:lnTo>
                  <a:pt x="74874" y="52806"/>
                </a:lnTo>
                <a:lnTo>
                  <a:pt x="75834" y="59527"/>
                </a:lnTo>
                <a:lnTo>
                  <a:pt x="76794" y="67193"/>
                </a:lnTo>
                <a:lnTo>
                  <a:pt x="77754" y="73913"/>
                </a:lnTo>
                <a:lnTo>
                  <a:pt x="77754" y="88315"/>
                </a:lnTo>
                <a:lnTo>
                  <a:pt x="76794" y="95036"/>
                </a:lnTo>
                <a:lnTo>
                  <a:pt x="74874" y="101757"/>
                </a:lnTo>
                <a:lnTo>
                  <a:pt x="73914" y="108478"/>
                </a:lnTo>
                <a:lnTo>
                  <a:pt x="71993" y="114239"/>
                </a:lnTo>
                <a:lnTo>
                  <a:pt x="69113" y="119039"/>
                </a:lnTo>
                <a:lnTo>
                  <a:pt x="66233" y="124800"/>
                </a:lnTo>
                <a:lnTo>
                  <a:pt x="62392" y="128640"/>
                </a:lnTo>
                <a:lnTo>
                  <a:pt x="57591" y="132481"/>
                </a:lnTo>
                <a:lnTo>
                  <a:pt x="52791" y="135361"/>
                </a:lnTo>
                <a:lnTo>
                  <a:pt x="47030" y="137281"/>
                </a:lnTo>
                <a:lnTo>
                  <a:pt x="32628" y="137281"/>
                </a:lnTo>
                <a:lnTo>
                  <a:pt x="25907" y="134401"/>
                </a:lnTo>
                <a:lnTo>
                  <a:pt x="19187" y="130561"/>
                </a:lnTo>
                <a:lnTo>
                  <a:pt x="16171" y="127911"/>
                </a:lnTo>
                <a:lnTo>
                  <a:pt x="7420" y="119495"/>
                </a:lnTo>
                <a:lnTo>
                  <a:pt x="0" y="13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2" name="object 522"/>
          <p:cNvSpPr/>
          <p:nvPr/>
        </p:nvSpPr>
        <p:spPr>
          <a:xfrm>
            <a:off x="3206541" y="5743559"/>
            <a:ext cx="70073" cy="225597"/>
          </a:xfrm>
          <a:custGeom>
            <a:avLst/>
            <a:gdLst/>
            <a:ahLst/>
            <a:cxnLst/>
            <a:rect l="l" t="t" r="r" b="b"/>
            <a:pathLst>
              <a:path w="70073" h="225597">
                <a:moveTo>
                  <a:pt x="24963" y="1920"/>
                </a:moveTo>
                <a:lnTo>
                  <a:pt x="24002" y="1920"/>
                </a:lnTo>
                <a:lnTo>
                  <a:pt x="22082" y="960"/>
                </a:lnTo>
                <a:lnTo>
                  <a:pt x="19202" y="960"/>
                </a:lnTo>
                <a:lnTo>
                  <a:pt x="17282" y="0"/>
                </a:lnTo>
                <a:lnTo>
                  <a:pt x="10561" y="0"/>
                </a:lnTo>
                <a:lnTo>
                  <a:pt x="768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223677"/>
                </a:lnTo>
                <a:lnTo>
                  <a:pt x="960" y="224637"/>
                </a:lnTo>
                <a:lnTo>
                  <a:pt x="1920" y="224637"/>
                </a:lnTo>
                <a:lnTo>
                  <a:pt x="2880" y="225597"/>
                </a:lnTo>
                <a:lnTo>
                  <a:pt x="19202" y="225597"/>
                </a:lnTo>
                <a:lnTo>
                  <a:pt x="20162" y="224637"/>
                </a:lnTo>
                <a:lnTo>
                  <a:pt x="21122" y="224637"/>
                </a:lnTo>
                <a:lnTo>
                  <a:pt x="22082" y="223677"/>
                </a:lnTo>
                <a:lnTo>
                  <a:pt x="23042" y="222702"/>
                </a:lnTo>
                <a:lnTo>
                  <a:pt x="23042" y="203514"/>
                </a:lnTo>
                <a:lnTo>
                  <a:pt x="27843" y="207355"/>
                </a:lnTo>
                <a:lnTo>
                  <a:pt x="35263" y="187648"/>
                </a:lnTo>
                <a:lnTo>
                  <a:pt x="25923" y="177591"/>
                </a:lnTo>
                <a:lnTo>
                  <a:pt x="25923" y="119999"/>
                </a:lnTo>
                <a:lnTo>
                  <a:pt x="30723" y="114239"/>
                </a:lnTo>
                <a:lnTo>
                  <a:pt x="34564" y="110398"/>
                </a:lnTo>
                <a:lnTo>
                  <a:pt x="38404" y="106558"/>
                </a:lnTo>
                <a:lnTo>
                  <a:pt x="42245" y="102717"/>
                </a:lnTo>
                <a:lnTo>
                  <a:pt x="45110" y="99837"/>
                </a:lnTo>
                <a:lnTo>
                  <a:pt x="48950" y="97917"/>
                </a:lnTo>
                <a:lnTo>
                  <a:pt x="52791" y="95996"/>
                </a:lnTo>
                <a:lnTo>
                  <a:pt x="55671" y="94076"/>
                </a:lnTo>
                <a:lnTo>
                  <a:pt x="59512" y="93116"/>
                </a:lnTo>
                <a:lnTo>
                  <a:pt x="62392" y="92156"/>
                </a:lnTo>
                <a:lnTo>
                  <a:pt x="66233" y="91196"/>
                </a:lnTo>
                <a:lnTo>
                  <a:pt x="69113" y="91196"/>
                </a:lnTo>
                <a:lnTo>
                  <a:pt x="70073" y="68153"/>
                </a:lnTo>
                <a:lnTo>
                  <a:pt x="66233" y="69113"/>
                </a:lnTo>
                <a:lnTo>
                  <a:pt x="62392" y="70073"/>
                </a:lnTo>
                <a:lnTo>
                  <a:pt x="58552" y="71033"/>
                </a:lnTo>
                <a:lnTo>
                  <a:pt x="54711" y="71993"/>
                </a:lnTo>
                <a:lnTo>
                  <a:pt x="50871" y="73914"/>
                </a:lnTo>
                <a:lnTo>
                  <a:pt x="47030" y="75834"/>
                </a:lnTo>
                <a:lnTo>
                  <a:pt x="43205" y="78714"/>
                </a:lnTo>
                <a:lnTo>
                  <a:pt x="38404" y="81594"/>
                </a:lnTo>
                <a:lnTo>
                  <a:pt x="34564" y="84475"/>
                </a:lnTo>
                <a:lnTo>
                  <a:pt x="30723" y="88315"/>
                </a:lnTo>
                <a:lnTo>
                  <a:pt x="25923" y="92156"/>
                </a:lnTo>
                <a:lnTo>
                  <a:pt x="25923" y="2880"/>
                </a:lnTo>
                <a:lnTo>
                  <a:pt x="24963" y="2880"/>
                </a:lnTo>
                <a:lnTo>
                  <a:pt x="24963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3" name="object 523"/>
          <p:cNvSpPr/>
          <p:nvPr/>
        </p:nvSpPr>
        <p:spPr>
          <a:xfrm>
            <a:off x="3379332" y="5814593"/>
            <a:ext cx="124800" cy="157444"/>
          </a:xfrm>
          <a:custGeom>
            <a:avLst/>
            <a:gdLst/>
            <a:ahLst/>
            <a:cxnLst/>
            <a:rect l="l" t="t" r="r" b="b"/>
            <a:pathLst>
              <a:path w="124800" h="157444">
                <a:moveTo>
                  <a:pt x="24963" y="960"/>
                </a:moveTo>
                <a:lnTo>
                  <a:pt x="24003" y="960"/>
                </a:lnTo>
                <a:lnTo>
                  <a:pt x="23042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960" y="1920"/>
                </a:lnTo>
                <a:lnTo>
                  <a:pt x="0" y="2880"/>
                </a:lnTo>
                <a:lnTo>
                  <a:pt x="9" y="94921"/>
                </a:lnTo>
                <a:lnTo>
                  <a:pt x="663" y="108401"/>
                </a:lnTo>
                <a:lnTo>
                  <a:pt x="1920" y="119999"/>
                </a:lnTo>
                <a:lnTo>
                  <a:pt x="3840" y="127680"/>
                </a:lnTo>
                <a:lnTo>
                  <a:pt x="6720" y="133441"/>
                </a:lnTo>
                <a:lnTo>
                  <a:pt x="11521" y="139202"/>
                </a:lnTo>
                <a:lnTo>
                  <a:pt x="15361" y="144962"/>
                </a:lnTo>
                <a:lnTo>
                  <a:pt x="21122" y="148803"/>
                </a:lnTo>
                <a:lnTo>
                  <a:pt x="26883" y="152643"/>
                </a:lnTo>
                <a:lnTo>
                  <a:pt x="38294" y="156120"/>
                </a:lnTo>
                <a:lnTo>
                  <a:pt x="51846" y="157444"/>
                </a:lnTo>
                <a:lnTo>
                  <a:pt x="52283" y="157441"/>
                </a:lnTo>
                <a:lnTo>
                  <a:pt x="64521" y="155462"/>
                </a:lnTo>
                <a:lnTo>
                  <a:pt x="76794" y="150723"/>
                </a:lnTo>
                <a:lnTo>
                  <a:pt x="81256" y="148226"/>
                </a:lnTo>
                <a:lnTo>
                  <a:pt x="91116" y="140812"/>
                </a:lnTo>
                <a:lnTo>
                  <a:pt x="100797" y="130561"/>
                </a:lnTo>
                <a:lnTo>
                  <a:pt x="100797" y="151668"/>
                </a:lnTo>
                <a:lnTo>
                  <a:pt x="101757" y="152643"/>
                </a:lnTo>
                <a:lnTo>
                  <a:pt x="102717" y="153603"/>
                </a:lnTo>
                <a:lnTo>
                  <a:pt x="103677" y="154564"/>
                </a:lnTo>
                <a:lnTo>
                  <a:pt x="119999" y="154564"/>
                </a:lnTo>
                <a:lnTo>
                  <a:pt x="121920" y="153603"/>
                </a:lnTo>
                <a:lnTo>
                  <a:pt x="123840" y="153603"/>
                </a:lnTo>
                <a:lnTo>
                  <a:pt x="123840" y="152643"/>
                </a:lnTo>
                <a:lnTo>
                  <a:pt x="124800" y="152643"/>
                </a:lnTo>
                <a:lnTo>
                  <a:pt x="124800" y="2880"/>
                </a:lnTo>
                <a:lnTo>
                  <a:pt x="123840" y="1920"/>
                </a:lnTo>
                <a:lnTo>
                  <a:pt x="122880" y="960"/>
                </a:lnTo>
                <a:lnTo>
                  <a:pt x="121920" y="960"/>
                </a:lnTo>
                <a:lnTo>
                  <a:pt x="120959" y="0"/>
                </a:lnTo>
                <a:lnTo>
                  <a:pt x="103677" y="0"/>
                </a:lnTo>
                <a:lnTo>
                  <a:pt x="101757" y="960"/>
                </a:lnTo>
                <a:lnTo>
                  <a:pt x="100797" y="960"/>
                </a:lnTo>
                <a:lnTo>
                  <a:pt x="99837" y="1920"/>
                </a:lnTo>
                <a:lnTo>
                  <a:pt x="98877" y="1920"/>
                </a:lnTo>
                <a:lnTo>
                  <a:pt x="98877" y="3840"/>
                </a:lnTo>
                <a:lnTo>
                  <a:pt x="97917" y="3840"/>
                </a:lnTo>
                <a:lnTo>
                  <a:pt x="97917" y="106558"/>
                </a:lnTo>
                <a:lnTo>
                  <a:pt x="95247" y="109834"/>
                </a:lnTo>
                <a:lnTo>
                  <a:pt x="85950" y="119367"/>
                </a:lnTo>
                <a:lnTo>
                  <a:pt x="76794" y="126720"/>
                </a:lnTo>
                <a:lnTo>
                  <a:pt x="70073" y="131521"/>
                </a:lnTo>
                <a:lnTo>
                  <a:pt x="64312" y="134401"/>
                </a:lnTo>
                <a:lnTo>
                  <a:pt x="51846" y="134401"/>
                </a:lnTo>
                <a:lnTo>
                  <a:pt x="48006" y="133441"/>
                </a:lnTo>
                <a:lnTo>
                  <a:pt x="44165" y="131521"/>
                </a:lnTo>
                <a:lnTo>
                  <a:pt x="39364" y="129600"/>
                </a:lnTo>
                <a:lnTo>
                  <a:pt x="36484" y="126720"/>
                </a:lnTo>
                <a:lnTo>
                  <a:pt x="33604" y="122880"/>
                </a:lnTo>
                <a:lnTo>
                  <a:pt x="31683" y="119039"/>
                </a:lnTo>
                <a:lnTo>
                  <a:pt x="29763" y="115199"/>
                </a:lnTo>
                <a:lnTo>
                  <a:pt x="28803" y="109438"/>
                </a:lnTo>
                <a:lnTo>
                  <a:pt x="26883" y="104637"/>
                </a:lnTo>
                <a:lnTo>
                  <a:pt x="2688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963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4" name="object 524"/>
          <p:cNvSpPr/>
          <p:nvPr/>
        </p:nvSpPr>
        <p:spPr>
          <a:xfrm>
            <a:off x="3533881" y="5775243"/>
            <a:ext cx="95051" cy="195834"/>
          </a:xfrm>
          <a:custGeom>
            <a:avLst/>
            <a:gdLst/>
            <a:ahLst/>
            <a:cxnLst/>
            <a:rect l="l" t="t" r="r" b="b"/>
            <a:pathLst>
              <a:path w="95051" h="195834">
                <a:moveTo>
                  <a:pt x="29763" y="960"/>
                </a:moveTo>
                <a:lnTo>
                  <a:pt x="28803" y="1920"/>
                </a:lnTo>
                <a:lnTo>
                  <a:pt x="27843" y="1920"/>
                </a:lnTo>
                <a:lnTo>
                  <a:pt x="26883" y="2880"/>
                </a:lnTo>
                <a:lnTo>
                  <a:pt x="26883" y="3840"/>
                </a:lnTo>
                <a:lnTo>
                  <a:pt x="25923" y="3840"/>
                </a:lnTo>
                <a:lnTo>
                  <a:pt x="25923" y="40309"/>
                </a:lnTo>
                <a:lnTo>
                  <a:pt x="3840" y="40309"/>
                </a:lnTo>
                <a:lnTo>
                  <a:pt x="2880" y="41269"/>
                </a:lnTo>
                <a:lnTo>
                  <a:pt x="1935" y="41269"/>
                </a:lnTo>
                <a:lnTo>
                  <a:pt x="1935" y="42230"/>
                </a:lnTo>
                <a:lnTo>
                  <a:pt x="975" y="43190"/>
                </a:lnTo>
                <a:lnTo>
                  <a:pt x="975" y="46070"/>
                </a:lnTo>
                <a:lnTo>
                  <a:pt x="0" y="47030"/>
                </a:lnTo>
                <a:lnTo>
                  <a:pt x="0" y="54711"/>
                </a:lnTo>
                <a:lnTo>
                  <a:pt x="975" y="57591"/>
                </a:lnTo>
                <a:lnTo>
                  <a:pt x="1935" y="59512"/>
                </a:lnTo>
                <a:lnTo>
                  <a:pt x="2880" y="61432"/>
                </a:lnTo>
                <a:lnTo>
                  <a:pt x="3840" y="62392"/>
                </a:lnTo>
                <a:lnTo>
                  <a:pt x="25923" y="62392"/>
                </a:lnTo>
                <a:lnTo>
                  <a:pt x="25923" y="155508"/>
                </a:lnTo>
                <a:lnTo>
                  <a:pt x="26883" y="162229"/>
                </a:lnTo>
                <a:lnTo>
                  <a:pt x="27843" y="168950"/>
                </a:lnTo>
                <a:lnTo>
                  <a:pt x="29763" y="174711"/>
                </a:lnTo>
                <a:lnTo>
                  <a:pt x="32644" y="180472"/>
                </a:lnTo>
                <a:lnTo>
                  <a:pt x="35524" y="184312"/>
                </a:lnTo>
                <a:lnTo>
                  <a:pt x="39364" y="188153"/>
                </a:lnTo>
                <a:lnTo>
                  <a:pt x="44165" y="191018"/>
                </a:lnTo>
                <a:lnTo>
                  <a:pt x="48966" y="192953"/>
                </a:lnTo>
                <a:lnTo>
                  <a:pt x="54726" y="194858"/>
                </a:lnTo>
                <a:lnTo>
                  <a:pt x="61447" y="195834"/>
                </a:lnTo>
                <a:lnTo>
                  <a:pt x="75849" y="195834"/>
                </a:lnTo>
                <a:lnTo>
                  <a:pt x="78729" y="194858"/>
                </a:lnTo>
                <a:lnTo>
                  <a:pt x="80650" y="194858"/>
                </a:lnTo>
                <a:lnTo>
                  <a:pt x="82570" y="193913"/>
                </a:lnTo>
                <a:lnTo>
                  <a:pt x="85450" y="193913"/>
                </a:lnTo>
                <a:lnTo>
                  <a:pt x="87370" y="192953"/>
                </a:lnTo>
                <a:lnTo>
                  <a:pt x="89291" y="192953"/>
                </a:lnTo>
                <a:lnTo>
                  <a:pt x="90251" y="191993"/>
                </a:lnTo>
                <a:lnTo>
                  <a:pt x="92171" y="191018"/>
                </a:lnTo>
                <a:lnTo>
                  <a:pt x="93131" y="190073"/>
                </a:lnTo>
                <a:lnTo>
                  <a:pt x="94076" y="189113"/>
                </a:lnTo>
                <a:lnTo>
                  <a:pt x="94076" y="188153"/>
                </a:lnTo>
                <a:lnTo>
                  <a:pt x="95051" y="186232"/>
                </a:lnTo>
                <a:lnTo>
                  <a:pt x="95051" y="172791"/>
                </a:lnTo>
                <a:lnTo>
                  <a:pt x="94076" y="171831"/>
                </a:lnTo>
                <a:lnTo>
                  <a:pt x="94076" y="169910"/>
                </a:lnTo>
                <a:lnTo>
                  <a:pt x="93131" y="169910"/>
                </a:lnTo>
                <a:lnTo>
                  <a:pt x="93131" y="168950"/>
                </a:lnTo>
                <a:lnTo>
                  <a:pt x="89291" y="168950"/>
                </a:lnTo>
                <a:lnTo>
                  <a:pt x="88331" y="169910"/>
                </a:lnTo>
                <a:lnTo>
                  <a:pt x="87370" y="169910"/>
                </a:lnTo>
                <a:lnTo>
                  <a:pt x="86410" y="170870"/>
                </a:lnTo>
                <a:lnTo>
                  <a:pt x="84490" y="170870"/>
                </a:lnTo>
                <a:lnTo>
                  <a:pt x="83530" y="171831"/>
                </a:lnTo>
                <a:lnTo>
                  <a:pt x="81610" y="171831"/>
                </a:lnTo>
                <a:lnTo>
                  <a:pt x="79689" y="172791"/>
                </a:lnTo>
                <a:lnTo>
                  <a:pt x="77769" y="172791"/>
                </a:lnTo>
                <a:lnTo>
                  <a:pt x="75849" y="173751"/>
                </a:lnTo>
                <a:lnTo>
                  <a:pt x="65288" y="173751"/>
                </a:lnTo>
                <a:lnTo>
                  <a:pt x="59527" y="170870"/>
                </a:lnTo>
                <a:lnTo>
                  <a:pt x="56647" y="166070"/>
                </a:lnTo>
                <a:lnTo>
                  <a:pt x="53766" y="160309"/>
                </a:lnTo>
                <a:lnTo>
                  <a:pt x="52806" y="152628"/>
                </a:lnTo>
                <a:lnTo>
                  <a:pt x="52806" y="62392"/>
                </a:lnTo>
                <a:lnTo>
                  <a:pt x="91211" y="62392"/>
                </a:lnTo>
                <a:lnTo>
                  <a:pt x="93131" y="61432"/>
                </a:lnTo>
                <a:lnTo>
                  <a:pt x="94076" y="59512"/>
                </a:lnTo>
                <a:lnTo>
                  <a:pt x="95051" y="57591"/>
                </a:lnTo>
                <a:lnTo>
                  <a:pt x="95051" y="44150"/>
                </a:lnTo>
                <a:lnTo>
                  <a:pt x="94076" y="43190"/>
                </a:lnTo>
                <a:lnTo>
                  <a:pt x="94076" y="42230"/>
                </a:lnTo>
                <a:lnTo>
                  <a:pt x="93131" y="41269"/>
                </a:lnTo>
                <a:lnTo>
                  <a:pt x="92171" y="40309"/>
                </a:lnTo>
                <a:lnTo>
                  <a:pt x="52806" y="40309"/>
                </a:lnTo>
                <a:lnTo>
                  <a:pt x="52806" y="3840"/>
                </a:lnTo>
                <a:lnTo>
                  <a:pt x="51846" y="3840"/>
                </a:lnTo>
                <a:lnTo>
                  <a:pt x="51846" y="2880"/>
                </a:lnTo>
                <a:lnTo>
                  <a:pt x="50886" y="1920"/>
                </a:lnTo>
                <a:lnTo>
                  <a:pt x="49926" y="1920"/>
                </a:lnTo>
                <a:lnTo>
                  <a:pt x="48966" y="960"/>
                </a:lnTo>
                <a:lnTo>
                  <a:pt x="46085" y="960"/>
                </a:lnTo>
                <a:lnTo>
                  <a:pt x="44165" y="0"/>
                </a:lnTo>
                <a:lnTo>
                  <a:pt x="34564" y="0"/>
                </a:lnTo>
                <a:lnTo>
                  <a:pt x="32644" y="960"/>
                </a:lnTo>
                <a:lnTo>
                  <a:pt x="29763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5" name="object 525"/>
          <p:cNvSpPr/>
          <p:nvPr/>
        </p:nvSpPr>
        <p:spPr>
          <a:xfrm>
            <a:off x="3661562" y="5754121"/>
            <a:ext cx="32644" cy="32644"/>
          </a:xfrm>
          <a:custGeom>
            <a:avLst/>
            <a:gdLst/>
            <a:ahLst/>
            <a:cxnLst/>
            <a:rect l="l" t="t" r="r" b="b"/>
            <a:pathLst>
              <a:path w="32644" h="32644">
                <a:moveTo>
                  <a:pt x="32644" y="16306"/>
                </a:moveTo>
                <a:lnTo>
                  <a:pt x="32644" y="10561"/>
                </a:lnTo>
                <a:lnTo>
                  <a:pt x="31683" y="5760"/>
                </a:lnTo>
                <a:lnTo>
                  <a:pt x="28803" y="3840"/>
                </a:lnTo>
                <a:lnTo>
                  <a:pt x="26883" y="1920"/>
                </a:lnTo>
                <a:lnTo>
                  <a:pt x="22082" y="0"/>
                </a:lnTo>
                <a:lnTo>
                  <a:pt x="9601" y="0"/>
                </a:lnTo>
                <a:lnTo>
                  <a:pt x="5760" y="1920"/>
                </a:lnTo>
                <a:lnTo>
                  <a:pt x="288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42"/>
                </a:lnTo>
                <a:lnTo>
                  <a:pt x="960" y="26868"/>
                </a:lnTo>
                <a:lnTo>
                  <a:pt x="2880" y="28803"/>
                </a:lnTo>
                <a:lnTo>
                  <a:pt x="5760" y="31683"/>
                </a:lnTo>
                <a:lnTo>
                  <a:pt x="9601" y="32644"/>
                </a:lnTo>
                <a:lnTo>
                  <a:pt x="22082" y="32644"/>
                </a:lnTo>
                <a:lnTo>
                  <a:pt x="26883" y="31683"/>
                </a:lnTo>
                <a:lnTo>
                  <a:pt x="28803" y="28803"/>
                </a:lnTo>
                <a:lnTo>
                  <a:pt x="31683" y="26868"/>
                </a:lnTo>
                <a:lnTo>
                  <a:pt x="32644" y="22082"/>
                </a:lnTo>
                <a:lnTo>
                  <a:pt x="32644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6" name="object 526"/>
          <p:cNvSpPr/>
          <p:nvPr/>
        </p:nvSpPr>
        <p:spPr>
          <a:xfrm>
            <a:off x="3664442" y="5814593"/>
            <a:ext cx="26883" cy="154564"/>
          </a:xfrm>
          <a:custGeom>
            <a:avLst/>
            <a:gdLst/>
            <a:ahLst/>
            <a:cxnLst/>
            <a:rect l="l" t="t" r="r" b="b"/>
            <a:pathLst>
              <a:path w="26883" h="154564">
                <a:moveTo>
                  <a:pt x="26883" y="3840"/>
                </a:moveTo>
                <a:lnTo>
                  <a:pt x="25923" y="3840"/>
                </a:lnTo>
                <a:lnTo>
                  <a:pt x="2592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1122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51668"/>
                </a:lnTo>
                <a:lnTo>
                  <a:pt x="960" y="152643"/>
                </a:lnTo>
                <a:lnTo>
                  <a:pt x="1920" y="153603"/>
                </a:lnTo>
                <a:lnTo>
                  <a:pt x="2880" y="153603"/>
                </a:lnTo>
                <a:lnTo>
                  <a:pt x="3840" y="154564"/>
                </a:lnTo>
                <a:lnTo>
                  <a:pt x="22082" y="154564"/>
                </a:lnTo>
                <a:lnTo>
                  <a:pt x="23042" y="153603"/>
                </a:lnTo>
                <a:lnTo>
                  <a:pt x="24963" y="153603"/>
                </a:lnTo>
                <a:lnTo>
                  <a:pt x="25923" y="152643"/>
                </a:lnTo>
                <a:lnTo>
                  <a:pt x="26883" y="151668"/>
                </a:lnTo>
                <a:lnTo>
                  <a:pt x="2688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7" name="object 527"/>
          <p:cNvSpPr/>
          <p:nvPr/>
        </p:nvSpPr>
        <p:spPr>
          <a:xfrm>
            <a:off x="3729715" y="5826357"/>
            <a:ext cx="30723" cy="133732"/>
          </a:xfrm>
          <a:custGeom>
            <a:avLst/>
            <a:gdLst/>
            <a:ahLst/>
            <a:cxnLst/>
            <a:rect l="l" t="t" r="r" b="b"/>
            <a:pathLst>
              <a:path w="30723" h="133732">
                <a:moveTo>
                  <a:pt x="19218" y="125658"/>
                </a:moveTo>
                <a:lnTo>
                  <a:pt x="28825" y="133732"/>
                </a:lnTo>
                <a:lnTo>
                  <a:pt x="30723" y="87112"/>
                </a:lnTo>
                <a:lnTo>
                  <a:pt x="28803" y="80391"/>
                </a:lnTo>
                <a:lnTo>
                  <a:pt x="28803" y="56388"/>
                </a:lnTo>
                <a:lnTo>
                  <a:pt x="29763" y="48723"/>
                </a:lnTo>
                <a:lnTo>
                  <a:pt x="30723" y="41987"/>
                </a:lnTo>
                <a:lnTo>
                  <a:pt x="28140" y="0"/>
                </a:lnTo>
                <a:lnTo>
                  <a:pt x="19202" y="8398"/>
                </a:lnTo>
                <a:lnTo>
                  <a:pt x="16436" y="11758"/>
                </a:lnTo>
                <a:lnTo>
                  <a:pt x="9566" y="22511"/>
                </a:lnTo>
                <a:lnTo>
                  <a:pt x="4815" y="34321"/>
                </a:lnTo>
                <a:lnTo>
                  <a:pt x="2991" y="41223"/>
                </a:lnTo>
                <a:lnTo>
                  <a:pt x="804" y="53762"/>
                </a:lnTo>
                <a:lnTo>
                  <a:pt x="0" y="66950"/>
                </a:lnTo>
                <a:lnTo>
                  <a:pt x="295" y="75277"/>
                </a:lnTo>
                <a:lnTo>
                  <a:pt x="1966" y="88026"/>
                </a:lnTo>
                <a:lnTo>
                  <a:pt x="4815" y="99594"/>
                </a:lnTo>
                <a:lnTo>
                  <a:pt x="11171" y="114453"/>
                </a:lnTo>
                <a:lnTo>
                  <a:pt x="18242" y="124557"/>
                </a:lnTo>
                <a:lnTo>
                  <a:pt x="19218" y="1256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8" name="object 528"/>
          <p:cNvSpPr/>
          <p:nvPr/>
        </p:nvSpPr>
        <p:spPr>
          <a:xfrm>
            <a:off x="3757855" y="5811713"/>
            <a:ext cx="117782" cy="160324"/>
          </a:xfrm>
          <a:custGeom>
            <a:avLst/>
            <a:gdLst/>
            <a:ahLst/>
            <a:cxnLst/>
            <a:rect l="l" t="t" r="r" b="b"/>
            <a:pathLst>
              <a:path w="117782" h="160324">
                <a:moveTo>
                  <a:pt x="28506" y="136321"/>
                </a:moveTo>
                <a:lnTo>
                  <a:pt x="23706" y="133441"/>
                </a:lnTo>
                <a:lnTo>
                  <a:pt x="17945" y="129600"/>
                </a:lnTo>
                <a:lnTo>
                  <a:pt x="13144" y="125760"/>
                </a:lnTo>
                <a:lnTo>
                  <a:pt x="9304" y="120959"/>
                </a:lnTo>
                <a:lnTo>
                  <a:pt x="6424" y="115199"/>
                </a:lnTo>
                <a:lnTo>
                  <a:pt x="3543" y="109438"/>
                </a:lnTo>
                <a:lnTo>
                  <a:pt x="2583" y="101757"/>
                </a:lnTo>
                <a:lnTo>
                  <a:pt x="685" y="148377"/>
                </a:lnTo>
                <a:lnTo>
                  <a:pt x="12184" y="154548"/>
                </a:lnTo>
                <a:lnTo>
                  <a:pt x="17241" y="156508"/>
                </a:lnTo>
                <a:lnTo>
                  <a:pt x="29406" y="159368"/>
                </a:lnTo>
                <a:lnTo>
                  <a:pt x="42908" y="160324"/>
                </a:lnTo>
                <a:lnTo>
                  <a:pt x="51627" y="159861"/>
                </a:lnTo>
                <a:lnTo>
                  <a:pt x="64526" y="157469"/>
                </a:lnTo>
                <a:lnTo>
                  <a:pt x="75552" y="153603"/>
                </a:lnTo>
                <a:lnTo>
                  <a:pt x="89639" y="145683"/>
                </a:lnTo>
                <a:lnTo>
                  <a:pt x="98580" y="137281"/>
                </a:lnTo>
                <a:lnTo>
                  <a:pt x="108224" y="123165"/>
                </a:lnTo>
                <a:lnTo>
                  <a:pt x="112982" y="111358"/>
                </a:lnTo>
                <a:lnTo>
                  <a:pt x="114806" y="104446"/>
                </a:lnTo>
                <a:lnTo>
                  <a:pt x="116984" y="91909"/>
                </a:lnTo>
                <a:lnTo>
                  <a:pt x="117782" y="78714"/>
                </a:lnTo>
                <a:lnTo>
                  <a:pt x="117490" y="70409"/>
                </a:lnTo>
                <a:lnTo>
                  <a:pt x="115827" y="57658"/>
                </a:lnTo>
                <a:lnTo>
                  <a:pt x="112982" y="46085"/>
                </a:lnTo>
                <a:lnTo>
                  <a:pt x="106617" y="31223"/>
                </a:lnTo>
                <a:lnTo>
                  <a:pt x="99540" y="21122"/>
                </a:lnTo>
                <a:lnTo>
                  <a:pt x="88959" y="11943"/>
                </a:lnTo>
                <a:lnTo>
                  <a:pt x="77457" y="5760"/>
                </a:lnTo>
                <a:lnTo>
                  <a:pt x="72420" y="3807"/>
                </a:lnTo>
                <a:lnTo>
                  <a:pt x="60257" y="951"/>
                </a:lnTo>
                <a:lnTo>
                  <a:pt x="46749" y="0"/>
                </a:lnTo>
                <a:lnTo>
                  <a:pt x="38030" y="463"/>
                </a:lnTo>
                <a:lnTo>
                  <a:pt x="25131" y="2855"/>
                </a:lnTo>
                <a:lnTo>
                  <a:pt x="14105" y="6720"/>
                </a:lnTo>
                <a:lnTo>
                  <a:pt x="11268" y="7935"/>
                </a:lnTo>
                <a:lnTo>
                  <a:pt x="0" y="14644"/>
                </a:lnTo>
                <a:lnTo>
                  <a:pt x="2583" y="56631"/>
                </a:lnTo>
                <a:lnTo>
                  <a:pt x="4503" y="49926"/>
                </a:lnTo>
                <a:lnTo>
                  <a:pt x="7384" y="44165"/>
                </a:lnTo>
                <a:lnTo>
                  <a:pt x="11224" y="38404"/>
                </a:lnTo>
                <a:lnTo>
                  <a:pt x="15065" y="33604"/>
                </a:lnTo>
                <a:lnTo>
                  <a:pt x="19865" y="29763"/>
                </a:lnTo>
                <a:lnTo>
                  <a:pt x="24666" y="26883"/>
                </a:lnTo>
                <a:lnTo>
                  <a:pt x="30427" y="24002"/>
                </a:lnTo>
                <a:lnTo>
                  <a:pt x="37147" y="23042"/>
                </a:lnTo>
                <a:lnTo>
                  <a:pt x="53469" y="23042"/>
                </a:lnTo>
                <a:lnTo>
                  <a:pt x="61150" y="24002"/>
                </a:lnTo>
                <a:lnTo>
                  <a:pt x="66911" y="27843"/>
                </a:lnTo>
                <a:lnTo>
                  <a:pt x="72657" y="30723"/>
                </a:lnTo>
                <a:lnTo>
                  <a:pt x="76497" y="34564"/>
                </a:lnTo>
                <a:lnTo>
                  <a:pt x="80338" y="39364"/>
                </a:lnTo>
                <a:lnTo>
                  <a:pt x="83218" y="45125"/>
                </a:lnTo>
                <a:lnTo>
                  <a:pt x="86114" y="50886"/>
                </a:lnTo>
                <a:lnTo>
                  <a:pt x="87058" y="58567"/>
                </a:lnTo>
                <a:lnTo>
                  <a:pt x="88979" y="65288"/>
                </a:lnTo>
                <a:lnTo>
                  <a:pt x="89939" y="72969"/>
                </a:lnTo>
                <a:lnTo>
                  <a:pt x="89939" y="89275"/>
                </a:lnTo>
                <a:lnTo>
                  <a:pt x="88979" y="96956"/>
                </a:lnTo>
                <a:lnTo>
                  <a:pt x="87058" y="103677"/>
                </a:lnTo>
                <a:lnTo>
                  <a:pt x="85138" y="110398"/>
                </a:lnTo>
                <a:lnTo>
                  <a:pt x="82273" y="116159"/>
                </a:lnTo>
                <a:lnTo>
                  <a:pt x="78433" y="121920"/>
                </a:lnTo>
                <a:lnTo>
                  <a:pt x="75552" y="126720"/>
                </a:lnTo>
                <a:lnTo>
                  <a:pt x="70752" y="130561"/>
                </a:lnTo>
                <a:lnTo>
                  <a:pt x="64991" y="133441"/>
                </a:lnTo>
                <a:lnTo>
                  <a:pt x="59230" y="136321"/>
                </a:lnTo>
                <a:lnTo>
                  <a:pt x="52509" y="137281"/>
                </a:lnTo>
                <a:lnTo>
                  <a:pt x="36187" y="137281"/>
                </a:lnTo>
                <a:lnTo>
                  <a:pt x="28506" y="1363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9" name="object 529"/>
          <p:cNvSpPr/>
          <p:nvPr/>
        </p:nvSpPr>
        <p:spPr>
          <a:xfrm>
            <a:off x="3915003" y="5811713"/>
            <a:ext cx="124800" cy="157444"/>
          </a:xfrm>
          <a:custGeom>
            <a:avLst/>
            <a:gdLst/>
            <a:ahLst/>
            <a:cxnLst/>
            <a:rect l="l" t="t" r="r" b="b"/>
            <a:pathLst>
              <a:path w="124800" h="157444">
                <a:moveTo>
                  <a:pt x="23987" y="26883"/>
                </a:moveTo>
                <a:lnTo>
                  <a:pt x="23987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67" y="3840"/>
                </a:lnTo>
                <a:lnTo>
                  <a:pt x="21107" y="3840"/>
                </a:lnTo>
                <a:lnTo>
                  <a:pt x="20162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84"/>
                </a:lnTo>
                <a:lnTo>
                  <a:pt x="1920" y="156484"/>
                </a:lnTo>
                <a:lnTo>
                  <a:pt x="3840" y="157444"/>
                </a:lnTo>
                <a:lnTo>
                  <a:pt x="21107" y="157444"/>
                </a:lnTo>
                <a:lnTo>
                  <a:pt x="23042" y="156484"/>
                </a:lnTo>
                <a:lnTo>
                  <a:pt x="24947" y="156484"/>
                </a:lnTo>
                <a:lnTo>
                  <a:pt x="24947" y="155524"/>
                </a:lnTo>
                <a:lnTo>
                  <a:pt x="25908" y="155524"/>
                </a:lnTo>
                <a:lnTo>
                  <a:pt x="25908" y="51846"/>
                </a:lnTo>
                <a:lnTo>
                  <a:pt x="29296" y="47724"/>
                </a:lnTo>
                <a:lnTo>
                  <a:pt x="38384" y="37961"/>
                </a:lnTo>
                <a:lnTo>
                  <a:pt x="47030" y="30723"/>
                </a:lnTo>
                <a:lnTo>
                  <a:pt x="53751" y="25923"/>
                </a:lnTo>
                <a:lnTo>
                  <a:pt x="60472" y="23042"/>
                </a:lnTo>
                <a:lnTo>
                  <a:pt x="72953" y="23042"/>
                </a:lnTo>
                <a:lnTo>
                  <a:pt x="76794" y="24002"/>
                </a:lnTo>
                <a:lnTo>
                  <a:pt x="80634" y="26883"/>
                </a:lnTo>
                <a:lnTo>
                  <a:pt x="85435" y="28803"/>
                </a:lnTo>
                <a:lnTo>
                  <a:pt x="88315" y="31683"/>
                </a:lnTo>
                <a:lnTo>
                  <a:pt x="90236" y="34564"/>
                </a:lnTo>
                <a:lnTo>
                  <a:pt x="93116" y="38404"/>
                </a:lnTo>
                <a:lnTo>
                  <a:pt x="95036" y="43205"/>
                </a:lnTo>
                <a:lnTo>
                  <a:pt x="95996" y="48005"/>
                </a:lnTo>
                <a:lnTo>
                  <a:pt x="97901" y="52806"/>
                </a:lnTo>
                <a:lnTo>
                  <a:pt x="97901" y="153603"/>
                </a:lnTo>
                <a:lnTo>
                  <a:pt x="98877" y="154548"/>
                </a:lnTo>
                <a:lnTo>
                  <a:pt x="98877" y="155524"/>
                </a:lnTo>
                <a:lnTo>
                  <a:pt x="99837" y="155524"/>
                </a:lnTo>
                <a:lnTo>
                  <a:pt x="99837" y="156484"/>
                </a:lnTo>
                <a:lnTo>
                  <a:pt x="100797" y="156484"/>
                </a:lnTo>
                <a:lnTo>
                  <a:pt x="101757" y="157444"/>
                </a:lnTo>
                <a:lnTo>
                  <a:pt x="119984" y="157444"/>
                </a:lnTo>
                <a:lnTo>
                  <a:pt x="120959" y="156484"/>
                </a:lnTo>
                <a:lnTo>
                  <a:pt x="122864" y="156484"/>
                </a:lnTo>
                <a:lnTo>
                  <a:pt x="123825" y="155524"/>
                </a:lnTo>
                <a:lnTo>
                  <a:pt x="124800" y="154548"/>
                </a:lnTo>
                <a:lnTo>
                  <a:pt x="124789" y="62428"/>
                </a:lnTo>
                <a:lnTo>
                  <a:pt x="123982" y="49002"/>
                </a:lnTo>
                <a:lnTo>
                  <a:pt x="121904" y="37444"/>
                </a:lnTo>
                <a:lnTo>
                  <a:pt x="119984" y="30723"/>
                </a:lnTo>
                <a:lnTo>
                  <a:pt x="117119" y="24002"/>
                </a:lnTo>
                <a:lnTo>
                  <a:pt x="113278" y="18242"/>
                </a:lnTo>
                <a:lnTo>
                  <a:pt x="109438" y="13441"/>
                </a:lnTo>
                <a:lnTo>
                  <a:pt x="103677" y="8641"/>
                </a:lnTo>
                <a:lnTo>
                  <a:pt x="96956" y="5760"/>
                </a:lnTo>
                <a:lnTo>
                  <a:pt x="90236" y="1920"/>
                </a:lnTo>
                <a:lnTo>
                  <a:pt x="82555" y="0"/>
                </a:lnTo>
                <a:lnTo>
                  <a:pt x="72501" y="2"/>
                </a:lnTo>
                <a:lnTo>
                  <a:pt x="60258" y="1983"/>
                </a:lnTo>
                <a:lnTo>
                  <a:pt x="47990" y="6720"/>
                </a:lnTo>
                <a:lnTo>
                  <a:pt x="43528" y="9660"/>
                </a:lnTo>
                <a:lnTo>
                  <a:pt x="33668" y="17326"/>
                </a:lnTo>
                <a:lnTo>
                  <a:pt x="23987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0" name="object 530"/>
          <p:cNvSpPr/>
          <p:nvPr/>
        </p:nvSpPr>
        <p:spPr>
          <a:xfrm>
            <a:off x="4070512" y="5932672"/>
            <a:ext cx="52806" cy="82555"/>
          </a:xfrm>
          <a:custGeom>
            <a:avLst/>
            <a:gdLst/>
            <a:ahLst/>
            <a:cxnLst/>
            <a:rect l="l" t="t" r="r" b="b"/>
            <a:pathLst>
              <a:path w="52806" h="82555">
                <a:moveTo>
                  <a:pt x="3840" y="82555"/>
                </a:moveTo>
                <a:lnTo>
                  <a:pt x="14401" y="82555"/>
                </a:lnTo>
                <a:lnTo>
                  <a:pt x="15361" y="81594"/>
                </a:lnTo>
                <a:lnTo>
                  <a:pt x="16322" y="81594"/>
                </a:lnTo>
                <a:lnTo>
                  <a:pt x="18242" y="80634"/>
                </a:lnTo>
                <a:lnTo>
                  <a:pt x="19202" y="79674"/>
                </a:lnTo>
                <a:lnTo>
                  <a:pt x="20162" y="79674"/>
                </a:lnTo>
                <a:lnTo>
                  <a:pt x="21122" y="78714"/>
                </a:lnTo>
                <a:lnTo>
                  <a:pt x="21122" y="77754"/>
                </a:lnTo>
                <a:lnTo>
                  <a:pt x="43205" y="45125"/>
                </a:lnTo>
                <a:lnTo>
                  <a:pt x="45125" y="42245"/>
                </a:lnTo>
                <a:lnTo>
                  <a:pt x="47030" y="39364"/>
                </a:lnTo>
                <a:lnTo>
                  <a:pt x="48006" y="37429"/>
                </a:lnTo>
                <a:lnTo>
                  <a:pt x="48966" y="34564"/>
                </a:lnTo>
                <a:lnTo>
                  <a:pt x="49926" y="32644"/>
                </a:lnTo>
                <a:lnTo>
                  <a:pt x="50871" y="29763"/>
                </a:lnTo>
                <a:lnTo>
                  <a:pt x="51846" y="26883"/>
                </a:lnTo>
                <a:lnTo>
                  <a:pt x="52806" y="24963"/>
                </a:lnTo>
                <a:lnTo>
                  <a:pt x="52806" y="7680"/>
                </a:lnTo>
                <a:lnTo>
                  <a:pt x="51846" y="5760"/>
                </a:lnTo>
                <a:lnTo>
                  <a:pt x="51846" y="3840"/>
                </a:lnTo>
                <a:lnTo>
                  <a:pt x="50871" y="2880"/>
                </a:lnTo>
                <a:lnTo>
                  <a:pt x="48966" y="1920"/>
                </a:lnTo>
                <a:lnTo>
                  <a:pt x="48006" y="960"/>
                </a:lnTo>
                <a:lnTo>
                  <a:pt x="47030" y="960"/>
                </a:lnTo>
                <a:lnTo>
                  <a:pt x="45125" y="0"/>
                </a:lnTo>
                <a:lnTo>
                  <a:pt x="30723" y="0"/>
                </a:lnTo>
                <a:lnTo>
                  <a:pt x="28803" y="960"/>
                </a:lnTo>
                <a:lnTo>
                  <a:pt x="26883" y="960"/>
                </a:lnTo>
                <a:lnTo>
                  <a:pt x="25923" y="1920"/>
                </a:lnTo>
                <a:lnTo>
                  <a:pt x="24963" y="2880"/>
                </a:lnTo>
                <a:lnTo>
                  <a:pt x="24003" y="3840"/>
                </a:lnTo>
                <a:lnTo>
                  <a:pt x="23042" y="5760"/>
                </a:lnTo>
                <a:lnTo>
                  <a:pt x="22082" y="7680"/>
                </a:lnTo>
                <a:lnTo>
                  <a:pt x="22082" y="33588"/>
                </a:lnTo>
                <a:lnTo>
                  <a:pt x="960" y="77754"/>
                </a:lnTo>
                <a:lnTo>
                  <a:pt x="0" y="78714"/>
                </a:lnTo>
                <a:lnTo>
                  <a:pt x="0" y="81594"/>
                </a:lnTo>
                <a:lnTo>
                  <a:pt x="1920" y="81594"/>
                </a:lnTo>
                <a:lnTo>
                  <a:pt x="1920" y="82555"/>
                </a:lnTo>
                <a:lnTo>
                  <a:pt x="3840" y="825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1" name="object 531"/>
          <p:cNvSpPr/>
          <p:nvPr/>
        </p:nvSpPr>
        <p:spPr>
          <a:xfrm>
            <a:off x="2801432" y="6600809"/>
            <a:ext cx="72953" cy="55686"/>
          </a:xfrm>
          <a:custGeom>
            <a:avLst/>
            <a:gdLst/>
            <a:ahLst/>
            <a:cxnLst/>
            <a:rect l="l" t="t" r="r" b="b"/>
            <a:pathLst>
              <a:path w="72953" h="55686">
                <a:moveTo>
                  <a:pt x="1920" y="35524"/>
                </a:moveTo>
                <a:lnTo>
                  <a:pt x="0" y="42245"/>
                </a:lnTo>
                <a:lnTo>
                  <a:pt x="3840" y="48966"/>
                </a:lnTo>
                <a:lnTo>
                  <a:pt x="6720" y="53766"/>
                </a:lnTo>
                <a:lnTo>
                  <a:pt x="14401" y="55686"/>
                </a:lnTo>
                <a:lnTo>
                  <a:pt x="21122" y="51846"/>
                </a:lnTo>
                <a:lnTo>
                  <a:pt x="65272" y="24003"/>
                </a:lnTo>
                <a:lnTo>
                  <a:pt x="71033" y="20162"/>
                </a:lnTo>
                <a:lnTo>
                  <a:pt x="72953" y="12481"/>
                </a:lnTo>
                <a:lnTo>
                  <a:pt x="69113" y="6720"/>
                </a:lnTo>
                <a:lnTo>
                  <a:pt x="65272" y="960"/>
                </a:lnTo>
                <a:lnTo>
                  <a:pt x="57591" y="0"/>
                </a:lnTo>
                <a:lnTo>
                  <a:pt x="51846" y="3840"/>
                </a:lnTo>
                <a:lnTo>
                  <a:pt x="7680" y="31683"/>
                </a:lnTo>
                <a:lnTo>
                  <a:pt x="1920" y="35524"/>
                </a:lnTo>
                <a:close/>
              </a:path>
            </a:pathLst>
          </a:custGeom>
          <a:solidFill>
            <a:srgbClr val="F6923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2" name="object 532"/>
          <p:cNvSpPr/>
          <p:nvPr/>
        </p:nvSpPr>
        <p:spPr>
          <a:xfrm>
            <a:off x="1963369" y="6409776"/>
            <a:ext cx="864946" cy="252465"/>
          </a:xfrm>
          <a:custGeom>
            <a:avLst/>
            <a:gdLst/>
            <a:ahLst/>
            <a:cxnLst/>
            <a:rect l="l" t="t" r="r" b="b"/>
            <a:pathLst>
              <a:path w="864946" h="252465">
                <a:moveTo>
                  <a:pt x="2895" y="7680"/>
                </a:moveTo>
                <a:lnTo>
                  <a:pt x="0" y="13441"/>
                </a:lnTo>
                <a:lnTo>
                  <a:pt x="975" y="21122"/>
                </a:lnTo>
                <a:lnTo>
                  <a:pt x="7680" y="24002"/>
                </a:lnTo>
                <a:lnTo>
                  <a:pt x="50886" y="49911"/>
                </a:lnTo>
                <a:lnTo>
                  <a:pt x="51846" y="50886"/>
                </a:lnTo>
                <a:lnTo>
                  <a:pt x="53766" y="50886"/>
                </a:lnTo>
                <a:lnTo>
                  <a:pt x="58567" y="27843"/>
                </a:lnTo>
                <a:lnTo>
                  <a:pt x="63367" y="28803"/>
                </a:lnTo>
                <a:lnTo>
                  <a:pt x="62796" y="28473"/>
                </a:lnTo>
                <a:lnTo>
                  <a:pt x="20177" y="3840"/>
                </a:lnTo>
                <a:lnTo>
                  <a:pt x="14401" y="0"/>
                </a:lnTo>
                <a:lnTo>
                  <a:pt x="6720" y="1920"/>
                </a:lnTo>
                <a:lnTo>
                  <a:pt x="2895" y="7680"/>
                </a:lnTo>
                <a:close/>
              </a:path>
              <a:path w="864946" h="252465">
                <a:moveTo>
                  <a:pt x="103692" y="34564"/>
                </a:moveTo>
                <a:lnTo>
                  <a:pt x="99852" y="34564"/>
                </a:lnTo>
                <a:lnTo>
                  <a:pt x="100812" y="58567"/>
                </a:lnTo>
                <a:lnTo>
                  <a:pt x="103692" y="58567"/>
                </a:lnTo>
                <a:lnTo>
                  <a:pt x="140706" y="51148"/>
                </a:lnTo>
                <a:lnTo>
                  <a:pt x="136321" y="47045"/>
                </a:lnTo>
                <a:lnTo>
                  <a:pt x="103692" y="34564"/>
                </a:lnTo>
                <a:close/>
              </a:path>
              <a:path w="864946" h="252465">
                <a:moveTo>
                  <a:pt x="228478" y="118079"/>
                </a:moveTo>
                <a:lnTo>
                  <a:pt x="225597" y="137281"/>
                </a:lnTo>
                <a:lnTo>
                  <a:pt x="228478" y="141122"/>
                </a:lnTo>
                <a:lnTo>
                  <a:pt x="235198" y="142082"/>
                </a:lnTo>
                <a:lnTo>
                  <a:pt x="243840" y="120959"/>
                </a:lnTo>
                <a:lnTo>
                  <a:pt x="237328" y="114039"/>
                </a:lnTo>
                <a:lnTo>
                  <a:pt x="197769" y="71993"/>
                </a:lnTo>
                <a:lnTo>
                  <a:pt x="152643" y="29763"/>
                </a:lnTo>
                <a:lnTo>
                  <a:pt x="150723" y="26883"/>
                </a:lnTo>
                <a:lnTo>
                  <a:pt x="145923" y="25923"/>
                </a:lnTo>
                <a:lnTo>
                  <a:pt x="143042" y="26883"/>
                </a:lnTo>
                <a:lnTo>
                  <a:pt x="146883" y="49911"/>
                </a:lnTo>
                <a:lnTo>
                  <a:pt x="181447" y="89275"/>
                </a:lnTo>
                <a:lnTo>
                  <a:pt x="225597" y="137281"/>
                </a:lnTo>
                <a:lnTo>
                  <a:pt x="228478" y="118079"/>
                </a:lnTo>
                <a:close/>
              </a:path>
              <a:path w="864946" h="252465">
                <a:moveTo>
                  <a:pt x="243840" y="120959"/>
                </a:moveTo>
                <a:lnTo>
                  <a:pt x="235198" y="142082"/>
                </a:lnTo>
                <a:lnTo>
                  <a:pt x="239039" y="140162"/>
                </a:lnTo>
                <a:lnTo>
                  <a:pt x="279059" y="121486"/>
                </a:lnTo>
                <a:lnTo>
                  <a:pt x="320649" y="127680"/>
                </a:lnTo>
                <a:lnTo>
                  <a:pt x="318714" y="126720"/>
                </a:lnTo>
                <a:lnTo>
                  <a:pt x="361919" y="140162"/>
                </a:lnTo>
                <a:lnTo>
                  <a:pt x="362879" y="141122"/>
                </a:lnTo>
                <a:lnTo>
                  <a:pt x="364799" y="141122"/>
                </a:lnTo>
                <a:lnTo>
                  <a:pt x="404913" y="144537"/>
                </a:lnTo>
                <a:lnTo>
                  <a:pt x="402229" y="142082"/>
                </a:lnTo>
                <a:lnTo>
                  <a:pt x="410870" y="120959"/>
                </a:lnTo>
                <a:lnTo>
                  <a:pt x="366720" y="116159"/>
                </a:lnTo>
                <a:lnTo>
                  <a:pt x="369600" y="117119"/>
                </a:lnTo>
                <a:lnTo>
                  <a:pt x="326395" y="103677"/>
                </a:lnTo>
                <a:lnTo>
                  <a:pt x="324474" y="103677"/>
                </a:lnTo>
                <a:lnTo>
                  <a:pt x="282244" y="119999"/>
                </a:lnTo>
                <a:lnTo>
                  <a:pt x="275523" y="120959"/>
                </a:lnTo>
                <a:lnTo>
                  <a:pt x="272643" y="97917"/>
                </a:lnTo>
                <a:lnTo>
                  <a:pt x="237328" y="114039"/>
                </a:lnTo>
                <a:lnTo>
                  <a:pt x="243840" y="120959"/>
                </a:lnTo>
                <a:close/>
              </a:path>
              <a:path w="864946" h="252465">
                <a:moveTo>
                  <a:pt x="324474" y="103677"/>
                </a:moveTo>
                <a:lnTo>
                  <a:pt x="279364" y="96956"/>
                </a:lnTo>
                <a:lnTo>
                  <a:pt x="277444" y="95996"/>
                </a:lnTo>
                <a:lnTo>
                  <a:pt x="274563" y="96956"/>
                </a:lnTo>
                <a:lnTo>
                  <a:pt x="272643" y="97917"/>
                </a:lnTo>
                <a:lnTo>
                  <a:pt x="275523" y="120959"/>
                </a:lnTo>
                <a:lnTo>
                  <a:pt x="282244" y="119999"/>
                </a:lnTo>
                <a:lnTo>
                  <a:pt x="324474" y="103677"/>
                </a:lnTo>
                <a:close/>
              </a:path>
              <a:path w="864946" h="252465">
                <a:moveTo>
                  <a:pt x="455996" y="162229"/>
                </a:moveTo>
                <a:lnTo>
                  <a:pt x="451195" y="187192"/>
                </a:lnTo>
                <a:lnTo>
                  <a:pt x="454075" y="187192"/>
                </a:lnTo>
                <a:lnTo>
                  <a:pt x="497265" y="189113"/>
                </a:lnTo>
                <a:lnTo>
                  <a:pt x="463677" y="166070"/>
                </a:lnTo>
                <a:lnTo>
                  <a:pt x="459848" y="162486"/>
                </a:lnTo>
                <a:lnTo>
                  <a:pt x="418566" y="123840"/>
                </a:lnTo>
                <a:lnTo>
                  <a:pt x="416631" y="122880"/>
                </a:lnTo>
                <a:lnTo>
                  <a:pt x="413750" y="120959"/>
                </a:lnTo>
                <a:lnTo>
                  <a:pt x="410870" y="120959"/>
                </a:lnTo>
                <a:lnTo>
                  <a:pt x="402229" y="142082"/>
                </a:lnTo>
                <a:lnTo>
                  <a:pt x="404913" y="144537"/>
                </a:lnTo>
                <a:lnTo>
                  <a:pt x="409910" y="144962"/>
                </a:lnTo>
                <a:lnTo>
                  <a:pt x="447354" y="183352"/>
                </a:lnTo>
                <a:lnTo>
                  <a:pt x="449275" y="185272"/>
                </a:lnTo>
                <a:lnTo>
                  <a:pt x="451195" y="187192"/>
                </a:lnTo>
                <a:lnTo>
                  <a:pt x="455996" y="162229"/>
                </a:lnTo>
                <a:close/>
              </a:path>
              <a:path w="864946" h="252465">
                <a:moveTo>
                  <a:pt x="459848" y="162486"/>
                </a:moveTo>
                <a:lnTo>
                  <a:pt x="463677" y="166070"/>
                </a:lnTo>
                <a:lnTo>
                  <a:pt x="497265" y="189113"/>
                </a:lnTo>
                <a:lnTo>
                  <a:pt x="494400" y="189113"/>
                </a:lnTo>
                <a:lnTo>
                  <a:pt x="539511" y="203514"/>
                </a:lnTo>
                <a:lnTo>
                  <a:pt x="540471" y="204475"/>
                </a:lnTo>
                <a:lnTo>
                  <a:pt x="544311" y="180472"/>
                </a:lnTo>
                <a:lnTo>
                  <a:pt x="540471" y="204475"/>
                </a:lnTo>
                <a:lnTo>
                  <a:pt x="541431" y="204475"/>
                </a:lnTo>
                <a:lnTo>
                  <a:pt x="585597" y="210235"/>
                </a:lnTo>
                <a:lnTo>
                  <a:pt x="547192" y="181432"/>
                </a:lnTo>
                <a:lnTo>
                  <a:pt x="544412" y="180485"/>
                </a:lnTo>
                <a:lnTo>
                  <a:pt x="502081" y="166070"/>
                </a:lnTo>
                <a:lnTo>
                  <a:pt x="500146" y="166070"/>
                </a:lnTo>
                <a:lnTo>
                  <a:pt x="499201" y="165110"/>
                </a:lnTo>
                <a:lnTo>
                  <a:pt x="459848" y="162486"/>
                </a:lnTo>
                <a:close/>
              </a:path>
              <a:path w="864946" h="252465">
                <a:moveTo>
                  <a:pt x="677753" y="184312"/>
                </a:moveTo>
                <a:lnTo>
                  <a:pt x="674872" y="184312"/>
                </a:lnTo>
                <a:lnTo>
                  <a:pt x="669112" y="206395"/>
                </a:lnTo>
                <a:lnTo>
                  <a:pt x="631667" y="187192"/>
                </a:lnTo>
                <a:lnTo>
                  <a:pt x="587502" y="186232"/>
                </a:lnTo>
                <a:lnTo>
                  <a:pt x="544412" y="180485"/>
                </a:lnTo>
                <a:lnTo>
                  <a:pt x="547192" y="181432"/>
                </a:lnTo>
                <a:lnTo>
                  <a:pt x="585597" y="210235"/>
                </a:lnTo>
                <a:lnTo>
                  <a:pt x="630707" y="211195"/>
                </a:lnTo>
                <a:lnTo>
                  <a:pt x="672046" y="208612"/>
                </a:lnTo>
                <a:lnTo>
                  <a:pt x="676793" y="208315"/>
                </a:lnTo>
                <a:lnTo>
                  <a:pt x="677753" y="184312"/>
                </a:lnTo>
                <a:close/>
              </a:path>
              <a:path w="864946" h="252465">
                <a:moveTo>
                  <a:pt x="808299" y="216956"/>
                </a:moveTo>
                <a:lnTo>
                  <a:pt x="804458" y="216956"/>
                </a:lnTo>
                <a:lnTo>
                  <a:pt x="764116" y="226821"/>
                </a:lnTo>
                <a:lnTo>
                  <a:pt x="724677" y="217390"/>
                </a:lnTo>
                <a:lnTo>
                  <a:pt x="726704" y="218876"/>
                </a:lnTo>
                <a:lnTo>
                  <a:pt x="722863" y="216956"/>
                </a:lnTo>
                <a:lnTo>
                  <a:pt x="715182" y="240959"/>
                </a:lnTo>
                <a:lnTo>
                  <a:pt x="716142" y="240959"/>
                </a:lnTo>
                <a:lnTo>
                  <a:pt x="761268" y="251520"/>
                </a:lnTo>
                <a:lnTo>
                  <a:pt x="761268" y="227517"/>
                </a:lnTo>
                <a:lnTo>
                  <a:pt x="767029" y="227517"/>
                </a:lnTo>
                <a:lnTo>
                  <a:pt x="806378" y="240959"/>
                </a:lnTo>
                <a:lnTo>
                  <a:pt x="810219" y="240959"/>
                </a:lnTo>
                <a:lnTo>
                  <a:pt x="853424" y="220797"/>
                </a:lnTo>
                <a:lnTo>
                  <a:pt x="808299" y="216956"/>
                </a:lnTo>
                <a:close/>
              </a:path>
              <a:path w="864946" h="252465">
                <a:moveTo>
                  <a:pt x="722863" y="216956"/>
                </a:moveTo>
                <a:lnTo>
                  <a:pt x="726704" y="218876"/>
                </a:lnTo>
                <a:lnTo>
                  <a:pt x="724677" y="217390"/>
                </a:lnTo>
                <a:lnTo>
                  <a:pt x="683514" y="187192"/>
                </a:lnTo>
                <a:lnTo>
                  <a:pt x="680633" y="185272"/>
                </a:lnTo>
                <a:lnTo>
                  <a:pt x="677753" y="184312"/>
                </a:lnTo>
                <a:lnTo>
                  <a:pt x="676793" y="208315"/>
                </a:lnTo>
                <a:lnTo>
                  <a:pt x="672046" y="208612"/>
                </a:lnTo>
                <a:lnTo>
                  <a:pt x="712317" y="239039"/>
                </a:lnTo>
                <a:lnTo>
                  <a:pt x="713262" y="239999"/>
                </a:lnTo>
                <a:lnTo>
                  <a:pt x="715182" y="240959"/>
                </a:lnTo>
                <a:lnTo>
                  <a:pt x="722863" y="216956"/>
                </a:lnTo>
                <a:close/>
              </a:path>
              <a:path w="864946" h="252465">
                <a:moveTo>
                  <a:pt x="763188" y="252465"/>
                </a:moveTo>
                <a:lnTo>
                  <a:pt x="765108" y="252465"/>
                </a:lnTo>
                <a:lnTo>
                  <a:pt x="767029" y="251520"/>
                </a:lnTo>
                <a:lnTo>
                  <a:pt x="809227" y="241202"/>
                </a:lnTo>
                <a:lnTo>
                  <a:pt x="851504" y="244800"/>
                </a:lnTo>
                <a:lnTo>
                  <a:pt x="858225" y="245745"/>
                </a:lnTo>
                <a:lnTo>
                  <a:pt x="863986" y="240959"/>
                </a:lnTo>
                <a:lnTo>
                  <a:pt x="863986" y="234238"/>
                </a:lnTo>
                <a:lnTo>
                  <a:pt x="864946" y="227517"/>
                </a:lnTo>
                <a:lnTo>
                  <a:pt x="860145" y="221757"/>
                </a:lnTo>
                <a:lnTo>
                  <a:pt x="853424" y="220797"/>
                </a:lnTo>
                <a:lnTo>
                  <a:pt x="810219" y="240959"/>
                </a:lnTo>
                <a:lnTo>
                  <a:pt x="806378" y="240959"/>
                </a:lnTo>
                <a:lnTo>
                  <a:pt x="767029" y="227517"/>
                </a:lnTo>
                <a:lnTo>
                  <a:pt x="761268" y="227517"/>
                </a:lnTo>
                <a:lnTo>
                  <a:pt x="761268" y="251520"/>
                </a:lnTo>
                <a:lnTo>
                  <a:pt x="763188" y="252465"/>
                </a:lnTo>
                <a:close/>
              </a:path>
              <a:path w="864946" h="252465">
                <a:moveTo>
                  <a:pt x="669112" y="206395"/>
                </a:moveTo>
                <a:lnTo>
                  <a:pt x="674872" y="184312"/>
                </a:lnTo>
                <a:lnTo>
                  <a:pt x="631667" y="187192"/>
                </a:lnTo>
                <a:lnTo>
                  <a:pt x="669112" y="206395"/>
                </a:lnTo>
                <a:close/>
              </a:path>
              <a:path w="864946" h="252465">
                <a:moveTo>
                  <a:pt x="447354" y="183352"/>
                </a:moveTo>
                <a:lnTo>
                  <a:pt x="409910" y="144962"/>
                </a:lnTo>
                <a:lnTo>
                  <a:pt x="404913" y="144537"/>
                </a:lnTo>
                <a:lnTo>
                  <a:pt x="447354" y="183352"/>
                </a:lnTo>
                <a:close/>
              </a:path>
              <a:path w="864946" h="252465">
                <a:moveTo>
                  <a:pt x="53766" y="50886"/>
                </a:moveTo>
                <a:lnTo>
                  <a:pt x="54726" y="51846"/>
                </a:lnTo>
                <a:lnTo>
                  <a:pt x="99852" y="58567"/>
                </a:lnTo>
                <a:lnTo>
                  <a:pt x="100812" y="58567"/>
                </a:lnTo>
                <a:lnTo>
                  <a:pt x="99852" y="34564"/>
                </a:lnTo>
                <a:lnTo>
                  <a:pt x="103692" y="34564"/>
                </a:lnTo>
                <a:lnTo>
                  <a:pt x="136321" y="47045"/>
                </a:lnTo>
                <a:lnTo>
                  <a:pt x="140706" y="51148"/>
                </a:lnTo>
                <a:lnTo>
                  <a:pt x="181447" y="89275"/>
                </a:lnTo>
                <a:lnTo>
                  <a:pt x="146883" y="49911"/>
                </a:lnTo>
                <a:lnTo>
                  <a:pt x="143042" y="26883"/>
                </a:lnTo>
                <a:lnTo>
                  <a:pt x="101602" y="34253"/>
                </a:lnTo>
                <a:lnTo>
                  <a:pt x="62796" y="28473"/>
                </a:lnTo>
                <a:lnTo>
                  <a:pt x="63367" y="28803"/>
                </a:lnTo>
                <a:lnTo>
                  <a:pt x="58567" y="27843"/>
                </a:lnTo>
                <a:lnTo>
                  <a:pt x="53766" y="50886"/>
                </a:lnTo>
                <a:close/>
              </a:path>
            </a:pathLst>
          </a:custGeom>
          <a:solidFill>
            <a:srgbClr val="F6923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3" name="object 533"/>
          <p:cNvSpPr/>
          <p:nvPr/>
        </p:nvSpPr>
        <p:spPr>
          <a:xfrm>
            <a:off x="2819674" y="6574886"/>
            <a:ext cx="79674" cy="78729"/>
          </a:xfrm>
          <a:custGeom>
            <a:avLst/>
            <a:gdLst/>
            <a:ahLst/>
            <a:cxnLst/>
            <a:rect l="l" t="t" r="r" b="b"/>
            <a:pathLst>
              <a:path w="79674" h="78729">
                <a:moveTo>
                  <a:pt x="79674" y="39364"/>
                </a:moveTo>
                <a:lnTo>
                  <a:pt x="79286" y="33687"/>
                </a:lnTo>
                <a:lnTo>
                  <a:pt x="74902" y="20282"/>
                </a:lnTo>
                <a:lnTo>
                  <a:pt x="66352" y="9607"/>
                </a:lnTo>
                <a:lnTo>
                  <a:pt x="54525" y="2550"/>
                </a:lnTo>
                <a:lnTo>
                  <a:pt x="40309" y="0"/>
                </a:lnTo>
                <a:lnTo>
                  <a:pt x="33922" y="489"/>
                </a:lnTo>
                <a:lnTo>
                  <a:pt x="20567" y="5011"/>
                </a:lnTo>
                <a:lnTo>
                  <a:pt x="9801" y="13569"/>
                </a:lnTo>
                <a:lnTo>
                  <a:pt x="2615" y="25306"/>
                </a:lnTo>
                <a:lnTo>
                  <a:pt x="0" y="39364"/>
                </a:lnTo>
                <a:lnTo>
                  <a:pt x="515" y="45500"/>
                </a:lnTo>
                <a:lnTo>
                  <a:pt x="5247" y="58454"/>
                </a:lnTo>
                <a:lnTo>
                  <a:pt x="14117" y="69014"/>
                </a:lnTo>
                <a:lnTo>
                  <a:pt x="26135" y="76125"/>
                </a:lnTo>
                <a:lnTo>
                  <a:pt x="40309" y="78729"/>
                </a:lnTo>
                <a:lnTo>
                  <a:pt x="45987" y="78321"/>
                </a:lnTo>
                <a:lnTo>
                  <a:pt x="59391" y="73761"/>
                </a:lnTo>
                <a:lnTo>
                  <a:pt x="70067" y="65019"/>
                </a:lnTo>
                <a:lnTo>
                  <a:pt x="77124" y="53188"/>
                </a:lnTo>
                <a:lnTo>
                  <a:pt x="79674" y="39364"/>
                </a:lnTo>
                <a:close/>
              </a:path>
            </a:pathLst>
          </a:custGeom>
          <a:solidFill>
            <a:srgbClr val="F7964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4" name="object 534"/>
          <p:cNvSpPr/>
          <p:nvPr/>
        </p:nvSpPr>
        <p:spPr>
          <a:xfrm>
            <a:off x="2815833" y="6571017"/>
            <a:ext cx="87355" cy="86426"/>
          </a:xfrm>
          <a:custGeom>
            <a:avLst/>
            <a:gdLst/>
            <a:ahLst/>
            <a:cxnLst/>
            <a:rect l="l" t="t" r="r" b="b"/>
            <a:pathLst>
              <a:path w="87355" h="86426">
                <a:moveTo>
                  <a:pt x="0" y="43233"/>
                </a:moveTo>
                <a:lnTo>
                  <a:pt x="0" y="51874"/>
                </a:lnTo>
                <a:lnTo>
                  <a:pt x="4650" y="63766"/>
                </a:lnTo>
                <a:lnTo>
                  <a:pt x="7680" y="47074"/>
                </a:lnTo>
                <a:lnTo>
                  <a:pt x="7680" y="39393"/>
                </a:lnTo>
                <a:lnTo>
                  <a:pt x="8482" y="35376"/>
                </a:lnTo>
                <a:lnTo>
                  <a:pt x="13504" y="23921"/>
                </a:lnTo>
                <a:lnTo>
                  <a:pt x="21419" y="15556"/>
                </a:lnTo>
                <a:lnTo>
                  <a:pt x="31299" y="10340"/>
                </a:lnTo>
                <a:lnTo>
                  <a:pt x="42219" y="8336"/>
                </a:lnTo>
                <a:lnTo>
                  <a:pt x="53252" y="9602"/>
                </a:lnTo>
                <a:lnTo>
                  <a:pt x="63470" y="14200"/>
                </a:lnTo>
                <a:lnTo>
                  <a:pt x="71946" y="22190"/>
                </a:lnTo>
                <a:lnTo>
                  <a:pt x="77754" y="33632"/>
                </a:lnTo>
                <a:lnTo>
                  <a:pt x="78714" y="36512"/>
                </a:lnTo>
                <a:lnTo>
                  <a:pt x="79674" y="40353"/>
                </a:lnTo>
                <a:lnTo>
                  <a:pt x="79674" y="47074"/>
                </a:lnTo>
                <a:lnTo>
                  <a:pt x="78714" y="50914"/>
                </a:lnTo>
                <a:lnTo>
                  <a:pt x="76743" y="56848"/>
                </a:lnTo>
                <a:lnTo>
                  <a:pt x="70105" y="67221"/>
                </a:lnTo>
                <a:lnTo>
                  <a:pt x="60995" y="74244"/>
                </a:lnTo>
                <a:lnTo>
                  <a:pt x="50366" y="77934"/>
                </a:lnTo>
                <a:lnTo>
                  <a:pt x="39167" y="78312"/>
                </a:lnTo>
                <a:lnTo>
                  <a:pt x="28349" y="75395"/>
                </a:lnTo>
                <a:lnTo>
                  <a:pt x="18861" y="69204"/>
                </a:lnTo>
                <a:lnTo>
                  <a:pt x="11655" y="59757"/>
                </a:lnTo>
                <a:lnTo>
                  <a:pt x="12113" y="73623"/>
                </a:lnTo>
                <a:lnTo>
                  <a:pt x="21539" y="80685"/>
                </a:lnTo>
                <a:lnTo>
                  <a:pt x="32259" y="84953"/>
                </a:lnTo>
                <a:lnTo>
                  <a:pt x="43607" y="86426"/>
                </a:lnTo>
                <a:lnTo>
                  <a:pt x="54914" y="85105"/>
                </a:lnTo>
                <a:lnTo>
                  <a:pt x="65514" y="80989"/>
                </a:lnTo>
                <a:lnTo>
                  <a:pt x="74739" y="74079"/>
                </a:lnTo>
                <a:lnTo>
                  <a:pt x="81922" y="64374"/>
                </a:lnTo>
                <a:lnTo>
                  <a:pt x="86395" y="51874"/>
                </a:lnTo>
                <a:lnTo>
                  <a:pt x="87355" y="48034"/>
                </a:lnTo>
                <a:lnTo>
                  <a:pt x="87355" y="38433"/>
                </a:lnTo>
                <a:lnTo>
                  <a:pt x="86395" y="34592"/>
                </a:lnTo>
                <a:lnTo>
                  <a:pt x="85435" y="29792"/>
                </a:lnTo>
                <a:lnTo>
                  <a:pt x="81480" y="21517"/>
                </a:lnTo>
                <a:lnTo>
                  <a:pt x="73984" y="12024"/>
                </a:lnTo>
                <a:lnTo>
                  <a:pt x="64862" y="5323"/>
                </a:lnTo>
                <a:lnTo>
                  <a:pt x="54669" y="1340"/>
                </a:lnTo>
                <a:lnTo>
                  <a:pt x="43960" y="0"/>
                </a:lnTo>
                <a:lnTo>
                  <a:pt x="33291" y="1226"/>
                </a:lnTo>
                <a:lnTo>
                  <a:pt x="23219" y="4944"/>
                </a:lnTo>
                <a:lnTo>
                  <a:pt x="14298" y="11079"/>
                </a:lnTo>
                <a:lnTo>
                  <a:pt x="7084" y="19556"/>
                </a:lnTo>
                <a:lnTo>
                  <a:pt x="2133" y="30299"/>
                </a:lnTo>
                <a:lnTo>
                  <a:pt x="0" y="43233"/>
                </a:lnTo>
                <a:close/>
              </a:path>
            </a:pathLst>
          </a:custGeom>
          <a:solidFill>
            <a:srgbClr val="F6923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5" name="object 535"/>
          <p:cNvSpPr/>
          <p:nvPr/>
        </p:nvSpPr>
        <p:spPr>
          <a:xfrm>
            <a:off x="2820484" y="6618091"/>
            <a:ext cx="7463" cy="26549"/>
          </a:xfrm>
          <a:custGeom>
            <a:avLst/>
            <a:gdLst/>
            <a:ahLst/>
            <a:cxnLst/>
            <a:rect l="l" t="t" r="r" b="b"/>
            <a:pathLst>
              <a:path w="7463" h="26549">
                <a:moveTo>
                  <a:pt x="3030" y="0"/>
                </a:moveTo>
                <a:lnTo>
                  <a:pt x="0" y="16692"/>
                </a:lnTo>
                <a:lnTo>
                  <a:pt x="7463" y="26549"/>
                </a:lnTo>
                <a:lnTo>
                  <a:pt x="7005" y="12683"/>
                </a:lnTo>
                <a:lnTo>
                  <a:pt x="3030" y="0"/>
                </a:lnTo>
                <a:close/>
              </a:path>
            </a:pathLst>
          </a:custGeom>
          <a:solidFill>
            <a:srgbClr val="F6923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6" name="object 536"/>
          <p:cNvSpPr/>
          <p:nvPr/>
        </p:nvSpPr>
        <p:spPr>
          <a:xfrm>
            <a:off x="2795671" y="6468343"/>
            <a:ext cx="69128" cy="108478"/>
          </a:xfrm>
          <a:custGeom>
            <a:avLst/>
            <a:gdLst/>
            <a:ahLst/>
            <a:cxnLst/>
            <a:rect l="l" t="t" r="r" b="b"/>
            <a:pathLst>
              <a:path w="69128" h="108478">
                <a:moveTo>
                  <a:pt x="32644" y="8625"/>
                </a:moveTo>
                <a:lnTo>
                  <a:pt x="24794" y="14241"/>
                </a:lnTo>
                <a:lnTo>
                  <a:pt x="15800" y="23037"/>
                </a:lnTo>
                <a:lnTo>
                  <a:pt x="8641" y="33588"/>
                </a:lnTo>
                <a:lnTo>
                  <a:pt x="4888" y="40918"/>
                </a:lnTo>
                <a:lnTo>
                  <a:pt x="1222" y="52914"/>
                </a:lnTo>
                <a:lnTo>
                  <a:pt x="0" y="66233"/>
                </a:lnTo>
                <a:lnTo>
                  <a:pt x="0" y="73913"/>
                </a:lnTo>
                <a:lnTo>
                  <a:pt x="1920" y="81594"/>
                </a:lnTo>
                <a:lnTo>
                  <a:pt x="4800" y="88315"/>
                </a:lnTo>
                <a:lnTo>
                  <a:pt x="7680" y="95036"/>
                </a:lnTo>
                <a:lnTo>
                  <a:pt x="12481" y="99821"/>
                </a:lnTo>
                <a:lnTo>
                  <a:pt x="17282" y="103662"/>
                </a:lnTo>
                <a:lnTo>
                  <a:pt x="23042" y="107502"/>
                </a:lnTo>
                <a:lnTo>
                  <a:pt x="28803" y="108478"/>
                </a:lnTo>
                <a:lnTo>
                  <a:pt x="25923" y="87355"/>
                </a:lnTo>
                <a:lnTo>
                  <a:pt x="24003" y="80634"/>
                </a:lnTo>
                <a:lnTo>
                  <a:pt x="24003" y="50871"/>
                </a:lnTo>
                <a:lnTo>
                  <a:pt x="27843" y="48950"/>
                </a:lnTo>
                <a:lnTo>
                  <a:pt x="30723" y="47990"/>
                </a:lnTo>
                <a:lnTo>
                  <a:pt x="36484" y="47990"/>
                </a:lnTo>
                <a:lnTo>
                  <a:pt x="39364" y="49910"/>
                </a:lnTo>
                <a:lnTo>
                  <a:pt x="41285" y="53751"/>
                </a:lnTo>
                <a:lnTo>
                  <a:pt x="42738" y="56009"/>
                </a:lnTo>
                <a:lnTo>
                  <a:pt x="45969" y="66968"/>
                </a:lnTo>
                <a:lnTo>
                  <a:pt x="47045" y="82555"/>
                </a:lnTo>
                <a:lnTo>
                  <a:pt x="47045" y="91196"/>
                </a:lnTo>
                <a:lnTo>
                  <a:pt x="46085" y="96941"/>
                </a:lnTo>
                <a:lnTo>
                  <a:pt x="44165" y="99821"/>
                </a:lnTo>
                <a:lnTo>
                  <a:pt x="42245" y="102702"/>
                </a:lnTo>
                <a:lnTo>
                  <a:pt x="39364" y="103662"/>
                </a:lnTo>
                <a:lnTo>
                  <a:pt x="35524" y="103662"/>
                </a:lnTo>
                <a:lnTo>
                  <a:pt x="32644" y="102702"/>
                </a:lnTo>
                <a:lnTo>
                  <a:pt x="35524" y="108478"/>
                </a:lnTo>
                <a:lnTo>
                  <a:pt x="41285" y="108478"/>
                </a:lnTo>
                <a:lnTo>
                  <a:pt x="47045" y="107502"/>
                </a:lnTo>
                <a:lnTo>
                  <a:pt x="51846" y="103662"/>
                </a:lnTo>
                <a:lnTo>
                  <a:pt x="57607" y="100797"/>
                </a:lnTo>
                <a:lnTo>
                  <a:pt x="61447" y="95981"/>
                </a:lnTo>
                <a:lnTo>
                  <a:pt x="64312" y="91196"/>
                </a:lnTo>
                <a:lnTo>
                  <a:pt x="67193" y="85420"/>
                </a:lnTo>
                <a:lnTo>
                  <a:pt x="68153" y="78714"/>
                </a:lnTo>
                <a:lnTo>
                  <a:pt x="68153" y="61432"/>
                </a:lnTo>
                <a:lnTo>
                  <a:pt x="66233" y="53751"/>
                </a:lnTo>
                <a:lnTo>
                  <a:pt x="60472" y="48950"/>
                </a:lnTo>
                <a:lnTo>
                  <a:pt x="55671" y="43190"/>
                </a:lnTo>
                <a:lnTo>
                  <a:pt x="48950" y="40309"/>
                </a:lnTo>
                <a:lnTo>
                  <a:pt x="34564" y="40309"/>
                </a:lnTo>
                <a:lnTo>
                  <a:pt x="30723" y="41269"/>
                </a:lnTo>
                <a:lnTo>
                  <a:pt x="29763" y="42230"/>
                </a:lnTo>
                <a:lnTo>
                  <a:pt x="27843" y="43190"/>
                </a:lnTo>
                <a:lnTo>
                  <a:pt x="24963" y="44150"/>
                </a:lnTo>
                <a:lnTo>
                  <a:pt x="26883" y="36469"/>
                </a:lnTo>
                <a:lnTo>
                  <a:pt x="29763" y="29748"/>
                </a:lnTo>
                <a:lnTo>
                  <a:pt x="32644" y="24947"/>
                </a:lnTo>
                <a:lnTo>
                  <a:pt x="36484" y="19187"/>
                </a:lnTo>
                <a:lnTo>
                  <a:pt x="40325" y="14401"/>
                </a:lnTo>
                <a:lnTo>
                  <a:pt x="46085" y="11506"/>
                </a:lnTo>
                <a:lnTo>
                  <a:pt x="51846" y="7680"/>
                </a:lnTo>
                <a:lnTo>
                  <a:pt x="59512" y="3840"/>
                </a:lnTo>
                <a:lnTo>
                  <a:pt x="69128" y="1904"/>
                </a:lnTo>
                <a:lnTo>
                  <a:pt x="69128" y="0"/>
                </a:lnTo>
                <a:lnTo>
                  <a:pt x="56449" y="898"/>
                </a:lnTo>
                <a:lnTo>
                  <a:pt x="43997" y="3773"/>
                </a:lnTo>
                <a:lnTo>
                  <a:pt x="32644" y="8625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7" name="object 537"/>
          <p:cNvSpPr/>
          <p:nvPr/>
        </p:nvSpPr>
        <p:spPr>
          <a:xfrm>
            <a:off x="2821594" y="6555699"/>
            <a:ext cx="9601" cy="21122"/>
          </a:xfrm>
          <a:custGeom>
            <a:avLst/>
            <a:gdLst/>
            <a:ahLst/>
            <a:cxnLst/>
            <a:rect l="l" t="t" r="r" b="b"/>
            <a:pathLst>
              <a:path w="9601" h="21122">
                <a:moveTo>
                  <a:pt x="6720" y="15346"/>
                </a:moveTo>
                <a:lnTo>
                  <a:pt x="5760" y="13441"/>
                </a:lnTo>
                <a:lnTo>
                  <a:pt x="2880" y="10561"/>
                </a:lnTo>
                <a:lnTo>
                  <a:pt x="960" y="6720"/>
                </a:lnTo>
                <a:lnTo>
                  <a:pt x="0" y="0"/>
                </a:lnTo>
                <a:lnTo>
                  <a:pt x="2880" y="21122"/>
                </a:lnTo>
                <a:lnTo>
                  <a:pt x="9601" y="21122"/>
                </a:lnTo>
                <a:lnTo>
                  <a:pt x="6720" y="15346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8" name="object 538"/>
          <p:cNvSpPr/>
          <p:nvPr/>
        </p:nvSpPr>
        <p:spPr>
          <a:xfrm>
            <a:off x="2875346" y="6470248"/>
            <a:ext cx="68168" cy="106573"/>
          </a:xfrm>
          <a:custGeom>
            <a:avLst/>
            <a:gdLst/>
            <a:ahLst/>
            <a:cxnLst/>
            <a:rect l="l" t="t" r="r" b="b"/>
            <a:pathLst>
              <a:path w="68168" h="106573">
                <a:moveTo>
                  <a:pt x="1920" y="99852"/>
                </a:moveTo>
                <a:lnTo>
                  <a:pt x="4800" y="101757"/>
                </a:lnTo>
                <a:lnTo>
                  <a:pt x="9601" y="105597"/>
                </a:lnTo>
                <a:lnTo>
                  <a:pt x="16322" y="106573"/>
                </a:lnTo>
                <a:lnTo>
                  <a:pt x="32644" y="106573"/>
                </a:lnTo>
                <a:lnTo>
                  <a:pt x="40325" y="105597"/>
                </a:lnTo>
                <a:lnTo>
                  <a:pt x="47045" y="101757"/>
                </a:lnTo>
                <a:lnTo>
                  <a:pt x="53766" y="98892"/>
                </a:lnTo>
                <a:lnTo>
                  <a:pt x="58567" y="94076"/>
                </a:lnTo>
                <a:lnTo>
                  <a:pt x="62407" y="87355"/>
                </a:lnTo>
                <a:lnTo>
                  <a:pt x="66248" y="81610"/>
                </a:lnTo>
                <a:lnTo>
                  <a:pt x="68168" y="74889"/>
                </a:lnTo>
                <a:lnTo>
                  <a:pt x="68168" y="69128"/>
                </a:lnTo>
                <a:lnTo>
                  <a:pt x="67973" y="65494"/>
                </a:lnTo>
                <a:lnTo>
                  <a:pt x="64009" y="53227"/>
                </a:lnTo>
                <a:lnTo>
                  <a:pt x="55686" y="43205"/>
                </a:lnTo>
                <a:lnTo>
                  <a:pt x="52169" y="40638"/>
                </a:lnTo>
                <a:lnTo>
                  <a:pt x="41832" y="35326"/>
                </a:lnTo>
                <a:lnTo>
                  <a:pt x="29292" y="31923"/>
                </a:lnTo>
                <a:lnTo>
                  <a:pt x="14401" y="30723"/>
                </a:lnTo>
                <a:lnTo>
                  <a:pt x="19202" y="20162"/>
                </a:lnTo>
                <a:lnTo>
                  <a:pt x="60487" y="20162"/>
                </a:lnTo>
                <a:lnTo>
                  <a:pt x="68168" y="0"/>
                </a:lnTo>
                <a:lnTo>
                  <a:pt x="19202" y="0"/>
                </a:lnTo>
                <a:lnTo>
                  <a:pt x="0" y="52806"/>
                </a:lnTo>
                <a:lnTo>
                  <a:pt x="6720" y="52806"/>
                </a:lnTo>
                <a:lnTo>
                  <a:pt x="17094" y="53427"/>
                </a:lnTo>
                <a:lnTo>
                  <a:pt x="29725" y="56279"/>
                </a:lnTo>
                <a:lnTo>
                  <a:pt x="40325" y="61447"/>
                </a:lnTo>
                <a:lnTo>
                  <a:pt x="50755" y="71230"/>
                </a:lnTo>
                <a:lnTo>
                  <a:pt x="53766" y="83515"/>
                </a:lnTo>
                <a:lnTo>
                  <a:pt x="53766" y="87355"/>
                </a:lnTo>
                <a:lnTo>
                  <a:pt x="52806" y="91196"/>
                </a:lnTo>
                <a:lnTo>
                  <a:pt x="49926" y="94076"/>
                </a:lnTo>
                <a:lnTo>
                  <a:pt x="47045" y="97916"/>
                </a:lnTo>
                <a:lnTo>
                  <a:pt x="43205" y="98892"/>
                </a:lnTo>
                <a:lnTo>
                  <a:pt x="35524" y="98892"/>
                </a:lnTo>
                <a:lnTo>
                  <a:pt x="33604" y="97916"/>
                </a:lnTo>
                <a:lnTo>
                  <a:pt x="31683" y="96972"/>
                </a:lnTo>
                <a:lnTo>
                  <a:pt x="28803" y="96012"/>
                </a:lnTo>
                <a:lnTo>
                  <a:pt x="25923" y="94076"/>
                </a:lnTo>
                <a:lnTo>
                  <a:pt x="20162" y="90251"/>
                </a:lnTo>
                <a:lnTo>
                  <a:pt x="17282" y="88331"/>
                </a:lnTo>
                <a:lnTo>
                  <a:pt x="14401" y="87355"/>
                </a:lnTo>
                <a:lnTo>
                  <a:pt x="12481" y="86410"/>
                </a:lnTo>
                <a:lnTo>
                  <a:pt x="4800" y="86410"/>
                </a:lnTo>
                <a:lnTo>
                  <a:pt x="2880" y="88331"/>
                </a:lnTo>
                <a:lnTo>
                  <a:pt x="960" y="90251"/>
                </a:lnTo>
                <a:lnTo>
                  <a:pt x="0" y="92171"/>
                </a:lnTo>
                <a:lnTo>
                  <a:pt x="0" y="96972"/>
                </a:lnTo>
                <a:lnTo>
                  <a:pt x="1920" y="99852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9" name="object 539"/>
          <p:cNvSpPr/>
          <p:nvPr/>
        </p:nvSpPr>
        <p:spPr>
          <a:xfrm>
            <a:off x="2960781" y="6468343"/>
            <a:ext cx="136321" cy="111343"/>
          </a:xfrm>
          <a:custGeom>
            <a:avLst/>
            <a:gdLst/>
            <a:ahLst/>
            <a:cxnLst/>
            <a:rect l="l" t="t" r="r" b="b"/>
            <a:pathLst>
              <a:path w="136321" h="111343">
                <a:moveTo>
                  <a:pt x="25923" y="55671"/>
                </a:moveTo>
                <a:lnTo>
                  <a:pt x="25923" y="51831"/>
                </a:lnTo>
                <a:lnTo>
                  <a:pt x="24002" y="51831"/>
                </a:lnTo>
                <a:lnTo>
                  <a:pt x="23042" y="50871"/>
                </a:lnTo>
                <a:lnTo>
                  <a:pt x="22082" y="49910"/>
                </a:lnTo>
                <a:lnTo>
                  <a:pt x="21122" y="47990"/>
                </a:lnTo>
                <a:lnTo>
                  <a:pt x="21122" y="46070"/>
                </a:lnTo>
                <a:lnTo>
                  <a:pt x="20162" y="41269"/>
                </a:lnTo>
                <a:lnTo>
                  <a:pt x="19202" y="36469"/>
                </a:lnTo>
                <a:lnTo>
                  <a:pt x="18242" y="55671"/>
                </a:lnTo>
                <a:lnTo>
                  <a:pt x="25923" y="55671"/>
                </a:lnTo>
                <a:close/>
              </a:path>
              <a:path w="136321" h="111343">
                <a:moveTo>
                  <a:pt x="110398" y="111343"/>
                </a:moveTo>
                <a:lnTo>
                  <a:pt x="110398" y="106542"/>
                </a:lnTo>
                <a:lnTo>
                  <a:pt x="108478" y="106542"/>
                </a:lnTo>
                <a:lnTo>
                  <a:pt x="108478" y="105597"/>
                </a:lnTo>
                <a:lnTo>
                  <a:pt x="106558" y="104637"/>
                </a:lnTo>
                <a:lnTo>
                  <a:pt x="105597" y="102702"/>
                </a:lnTo>
                <a:lnTo>
                  <a:pt x="103677" y="111343"/>
                </a:lnTo>
                <a:lnTo>
                  <a:pt x="110398" y="111343"/>
                </a:lnTo>
                <a:close/>
              </a:path>
              <a:path w="136321" h="111343">
                <a:moveTo>
                  <a:pt x="105597" y="99821"/>
                </a:moveTo>
                <a:lnTo>
                  <a:pt x="104637" y="95981"/>
                </a:lnTo>
                <a:lnTo>
                  <a:pt x="103677" y="90236"/>
                </a:lnTo>
                <a:lnTo>
                  <a:pt x="103677" y="73913"/>
                </a:lnTo>
                <a:lnTo>
                  <a:pt x="104637" y="68153"/>
                </a:lnTo>
                <a:lnTo>
                  <a:pt x="104637" y="65272"/>
                </a:lnTo>
                <a:lnTo>
                  <a:pt x="105597" y="62392"/>
                </a:lnTo>
                <a:lnTo>
                  <a:pt x="106558" y="60472"/>
                </a:lnTo>
                <a:lnTo>
                  <a:pt x="107518" y="59512"/>
                </a:lnTo>
                <a:lnTo>
                  <a:pt x="108478" y="59512"/>
                </a:lnTo>
                <a:lnTo>
                  <a:pt x="109438" y="58552"/>
                </a:lnTo>
                <a:lnTo>
                  <a:pt x="111358" y="58552"/>
                </a:lnTo>
                <a:lnTo>
                  <a:pt x="112318" y="59512"/>
                </a:lnTo>
                <a:lnTo>
                  <a:pt x="113278" y="59512"/>
                </a:lnTo>
                <a:lnTo>
                  <a:pt x="114239" y="60472"/>
                </a:lnTo>
                <a:lnTo>
                  <a:pt x="115199" y="62392"/>
                </a:lnTo>
                <a:lnTo>
                  <a:pt x="116159" y="65272"/>
                </a:lnTo>
                <a:lnTo>
                  <a:pt x="117119" y="69113"/>
                </a:lnTo>
                <a:lnTo>
                  <a:pt x="117119" y="95981"/>
                </a:lnTo>
                <a:lnTo>
                  <a:pt x="116159" y="99821"/>
                </a:lnTo>
                <a:lnTo>
                  <a:pt x="115199" y="102702"/>
                </a:lnTo>
                <a:lnTo>
                  <a:pt x="114239" y="104637"/>
                </a:lnTo>
                <a:lnTo>
                  <a:pt x="112318" y="106542"/>
                </a:lnTo>
                <a:lnTo>
                  <a:pt x="110398" y="106542"/>
                </a:lnTo>
                <a:lnTo>
                  <a:pt x="110398" y="111343"/>
                </a:lnTo>
                <a:lnTo>
                  <a:pt x="118079" y="111343"/>
                </a:lnTo>
                <a:lnTo>
                  <a:pt x="123840" y="108478"/>
                </a:lnTo>
                <a:lnTo>
                  <a:pt x="128640" y="102702"/>
                </a:lnTo>
                <a:lnTo>
                  <a:pt x="134401" y="97916"/>
                </a:lnTo>
                <a:lnTo>
                  <a:pt x="136321" y="91196"/>
                </a:lnTo>
                <a:lnTo>
                  <a:pt x="136321" y="73913"/>
                </a:lnTo>
                <a:lnTo>
                  <a:pt x="134401" y="67193"/>
                </a:lnTo>
                <a:lnTo>
                  <a:pt x="128640" y="62392"/>
                </a:lnTo>
                <a:lnTo>
                  <a:pt x="123840" y="57591"/>
                </a:lnTo>
                <a:lnTo>
                  <a:pt x="118079" y="54711"/>
                </a:lnTo>
                <a:lnTo>
                  <a:pt x="102717" y="54711"/>
                </a:lnTo>
                <a:lnTo>
                  <a:pt x="96956" y="57591"/>
                </a:lnTo>
                <a:lnTo>
                  <a:pt x="92171" y="62392"/>
                </a:lnTo>
                <a:lnTo>
                  <a:pt x="87355" y="68153"/>
                </a:lnTo>
                <a:lnTo>
                  <a:pt x="84490" y="74874"/>
                </a:lnTo>
                <a:lnTo>
                  <a:pt x="84490" y="91196"/>
                </a:lnTo>
                <a:lnTo>
                  <a:pt x="87355" y="97916"/>
                </a:lnTo>
                <a:lnTo>
                  <a:pt x="92171" y="102702"/>
                </a:lnTo>
                <a:lnTo>
                  <a:pt x="96956" y="108478"/>
                </a:lnTo>
                <a:lnTo>
                  <a:pt x="103677" y="111343"/>
                </a:lnTo>
                <a:lnTo>
                  <a:pt x="105597" y="102702"/>
                </a:lnTo>
                <a:lnTo>
                  <a:pt x="105597" y="99821"/>
                </a:lnTo>
                <a:close/>
              </a:path>
              <a:path w="136321" h="111343">
                <a:moveTo>
                  <a:pt x="100797" y="0"/>
                </a:moveTo>
                <a:lnTo>
                  <a:pt x="25923" y="111343"/>
                </a:lnTo>
                <a:lnTo>
                  <a:pt x="36484" y="111343"/>
                </a:lnTo>
                <a:lnTo>
                  <a:pt x="110398" y="0"/>
                </a:lnTo>
                <a:lnTo>
                  <a:pt x="100797" y="0"/>
                </a:lnTo>
                <a:close/>
              </a:path>
              <a:path w="136321" h="111343">
                <a:moveTo>
                  <a:pt x="18242" y="55671"/>
                </a:moveTo>
                <a:lnTo>
                  <a:pt x="19202" y="36469"/>
                </a:lnTo>
                <a:lnTo>
                  <a:pt x="19202" y="20147"/>
                </a:lnTo>
                <a:lnTo>
                  <a:pt x="20162" y="13426"/>
                </a:lnTo>
                <a:lnTo>
                  <a:pt x="20162" y="10561"/>
                </a:lnTo>
                <a:lnTo>
                  <a:pt x="21122" y="7680"/>
                </a:lnTo>
                <a:lnTo>
                  <a:pt x="22082" y="5745"/>
                </a:lnTo>
                <a:lnTo>
                  <a:pt x="23042" y="4785"/>
                </a:lnTo>
                <a:lnTo>
                  <a:pt x="24002" y="3840"/>
                </a:lnTo>
                <a:lnTo>
                  <a:pt x="27843" y="3840"/>
                </a:lnTo>
                <a:lnTo>
                  <a:pt x="29763" y="5745"/>
                </a:lnTo>
                <a:lnTo>
                  <a:pt x="30723" y="7680"/>
                </a:lnTo>
                <a:lnTo>
                  <a:pt x="31683" y="10561"/>
                </a:lnTo>
                <a:lnTo>
                  <a:pt x="32644" y="14401"/>
                </a:lnTo>
                <a:lnTo>
                  <a:pt x="32644" y="41269"/>
                </a:lnTo>
                <a:lnTo>
                  <a:pt x="31683" y="45110"/>
                </a:lnTo>
                <a:lnTo>
                  <a:pt x="30723" y="47990"/>
                </a:lnTo>
                <a:lnTo>
                  <a:pt x="29763" y="49910"/>
                </a:lnTo>
                <a:lnTo>
                  <a:pt x="28803" y="50871"/>
                </a:lnTo>
                <a:lnTo>
                  <a:pt x="27843" y="51831"/>
                </a:lnTo>
                <a:lnTo>
                  <a:pt x="25923" y="51831"/>
                </a:lnTo>
                <a:lnTo>
                  <a:pt x="25923" y="55671"/>
                </a:lnTo>
                <a:lnTo>
                  <a:pt x="33604" y="55671"/>
                </a:lnTo>
                <a:lnTo>
                  <a:pt x="39364" y="52791"/>
                </a:lnTo>
                <a:lnTo>
                  <a:pt x="44165" y="47990"/>
                </a:lnTo>
                <a:lnTo>
                  <a:pt x="49926" y="42230"/>
                </a:lnTo>
                <a:lnTo>
                  <a:pt x="51846" y="35509"/>
                </a:lnTo>
                <a:lnTo>
                  <a:pt x="51846" y="19187"/>
                </a:lnTo>
                <a:lnTo>
                  <a:pt x="49926" y="12466"/>
                </a:lnTo>
                <a:lnTo>
                  <a:pt x="44165" y="7680"/>
                </a:lnTo>
                <a:lnTo>
                  <a:pt x="39364" y="1904"/>
                </a:lnTo>
                <a:lnTo>
                  <a:pt x="33604" y="0"/>
                </a:lnTo>
                <a:lnTo>
                  <a:pt x="19202" y="0"/>
                </a:lnTo>
                <a:lnTo>
                  <a:pt x="12481" y="1904"/>
                </a:lnTo>
                <a:lnTo>
                  <a:pt x="7680" y="7680"/>
                </a:lnTo>
                <a:lnTo>
                  <a:pt x="2880" y="12466"/>
                </a:lnTo>
                <a:lnTo>
                  <a:pt x="0" y="19187"/>
                </a:lnTo>
                <a:lnTo>
                  <a:pt x="0" y="36469"/>
                </a:lnTo>
                <a:lnTo>
                  <a:pt x="2880" y="43190"/>
                </a:lnTo>
                <a:lnTo>
                  <a:pt x="7680" y="47990"/>
                </a:lnTo>
                <a:lnTo>
                  <a:pt x="12481" y="52791"/>
                </a:lnTo>
                <a:lnTo>
                  <a:pt x="18242" y="55671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0" name="object 540"/>
          <p:cNvSpPr/>
          <p:nvPr/>
        </p:nvSpPr>
        <p:spPr>
          <a:xfrm>
            <a:off x="2374239" y="8645551"/>
            <a:ext cx="44165" cy="10559"/>
          </a:xfrm>
          <a:custGeom>
            <a:avLst/>
            <a:gdLst/>
            <a:ahLst/>
            <a:cxnLst/>
            <a:rect l="l" t="t" r="r" b="b"/>
            <a:pathLst>
              <a:path w="44165" h="10559">
                <a:moveTo>
                  <a:pt x="44165" y="10559"/>
                </a:moveTo>
                <a:lnTo>
                  <a:pt x="44165" y="0"/>
                </a:lnTo>
                <a:lnTo>
                  <a:pt x="43205" y="0"/>
                </a:lnTo>
                <a:lnTo>
                  <a:pt x="0" y="5756"/>
                </a:lnTo>
                <a:lnTo>
                  <a:pt x="44165" y="105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1" name="object 541"/>
          <p:cNvSpPr/>
          <p:nvPr/>
        </p:nvSpPr>
        <p:spPr>
          <a:xfrm>
            <a:off x="1971050" y="8598508"/>
            <a:ext cx="894694" cy="79677"/>
          </a:xfrm>
          <a:custGeom>
            <a:avLst/>
            <a:gdLst/>
            <a:ahLst/>
            <a:cxnLst/>
            <a:rect l="l" t="t" r="r" b="b"/>
            <a:pathLst>
              <a:path w="894694" h="79677">
                <a:moveTo>
                  <a:pt x="889909" y="11519"/>
                </a:moveTo>
                <a:lnTo>
                  <a:pt x="891814" y="11519"/>
                </a:lnTo>
                <a:lnTo>
                  <a:pt x="894694" y="8644"/>
                </a:lnTo>
                <a:lnTo>
                  <a:pt x="894694" y="2881"/>
                </a:lnTo>
                <a:lnTo>
                  <a:pt x="891814" y="0"/>
                </a:lnTo>
                <a:lnTo>
                  <a:pt x="888933" y="0"/>
                </a:lnTo>
                <a:lnTo>
                  <a:pt x="799658" y="2881"/>
                </a:lnTo>
                <a:lnTo>
                  <a:pt x="798697" y="2881"/>
                </a:lnTo>
                <a:lnTo>
                  <a:pt x="798697" y="3840"/>
                </a:lnTo>
                <a:lnTo>
                  <a:pt x="755507" y="11519"/>
                </a:lnTo>
                <a:lnTo>
                  <a:pt x="711342" y="18240"/>
                </a:lnTo>
                <a:lnTo>
                  <a:pt x="667191" y="24003"/>
                </a:lnTo>
                <a:lnTo>
                  <a:pt x="623026" y="33599"/>
                </a:lnTo>
                <a:lnTo>
                  <a:pt x="578876" y="38398"/>
                </a:lnTo>
                <a:lnTo>
                  <a:pt x="534710" y="43202"/>
                </a:lnTo>
                <a:lnTo>
                  <a:pt x="490560" y="46078"/>
                </a:lnTo>
                <a:lnTo>
                  <a:pt x="447354" y="46078"/>
                </a:lnTo>
                <a:lnTo>
                  <a:pt x="447354" y="57602"/>
                </a:lnTo>
                <a:lnTo>
                  <a:pt x="403189" y="52798"/>
                </a:lnTo>
                <a:lnTo>
                  <a:pt x="358079" y="54722"/>
                </a:lnTo>
                <a:lnTo>
                  <a:pt x="313913" y="58561"/>
                </a:lnTo>
                <a:lnTo>
                  <a:pt x="270248" y="63307"/>
                </a:lnTo>
                <a:lnTo>
                  <a:pt x="227517" y="58561"/>
                </a:lnTo>
                <a:lnTo>
                  <a:pt x="227517" y="69122"/>
                </a:lnTo>
                <a:lnTo>
                  <a:pt x="226557" y="69122"/>
                </a:lnTo>
                <a:lnTo>
                  <a:pt x="225597" y="58561"/>
                </a:lnTo>
                <a:lnTo>
                  <a:pt x="181447" y="65282"/>
                </a:lnTo>
                <a:lnTo>
                  <a:pt x="48966" y="65282"/>
                </a:lnTo>
                <a:lnTo>
                  <a:pt x="5775" y="68157"/>
                </a:lnTo>
                <a:lnTo>
                  <a:pt x="1935" y="68157"/>
                </a:lnTo>
                <a:lnTo>
                  <a:pt x="0" y="71039"/>
                </a:lnTo>
                <a:lnTo>
                  <a:pt x="975" y="73920"/>
                </a:lnTo>
                <a:lnTo>
                  <a:pt x="975" y="76801"/>
                </a:lnTo>
                <a:lnTo>
                  <a:pt x="2880" y="79677"/>
                </a:lnTo>
                <a:lnTo>
                  <a:pt x="5775" y="78719"/>
                </a:lnTo>
                <a:lnTo>
                  <a:pt x="49926" y="75837"/>
                </a:lnTo>
                <a:lnTo>
                  <a:pt x="182407" y="75837"/>
                </a:lnTo>
                <a:lnTo>
                  <a:pt x="182407" y="65282"/>
                </a:lnTo>
                <a:lnTo>
                  <a:pt x="183367" y="75837"/>
                </a:lnTo>
                <a:lnTo>
                  <a:pt x="227163" y="69176"/>
                </a:lnTo>
                <a:lnTo>
                  <a:pt x="269763" y="72961"/>
                </a:lnTo>
                <a:lnTo>
                  <a:pt x="269763" y="63360"/>
                </a:lnTo>
                <a:lnTo>
                  <a:pt x="270723" y="63360"/>
                </a:lnTo>
                <a:lnTo>
                  <a:pt x="314873" y="69122"/>
                </a:lnTo>
                <a:lnTo>
                  <a:pt x="358079" y="65282"/>
                </a:lnTo>
                <a:lnTo>
                  <a:pt x="403189" y="64318"/>
                </a:lnTo>
                <a:lnTo>
                  <a:pt x="448315" y="57602"/>
                </a:lnTo>
                <a:lnTo>
                  <a:pt x="490560" y="57602"/>
                </a:lnTo>
                <a:lnTo>
                  <a:pt x="535670" y="52798"/>
                </a:lnTo>
                <a:lnTo>
                  <a:pt x="578876" y="48958"/>
                </a:lnTo>
                <a:lnTo>
                  <a:pt x="623986" y="43202"/>
                </a:lnTo>
                <a:lnTo>
                  <a:pt x="670072" y="34558"/>
                </a:lnTo>
                <a:lnTo>
                  <a:pt x="712302" y="28802"/>
                </a:lnTo>
                <a:lnTo>
                  <a:pt x="757427" y="22081"/>
                </a:lnTo>
                <a:lnTo>
                  <a:pt x="800618" y="13443"/>
                </a:lnTo>
                <a:lnTo>
                  <a:pt x="799658" y="13443"/>
                </a:lnTo>
                <a:lnTo>
                  <a:pt x="889909" y="115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2" name="object 542"/>
          <p:cNvSpPr/>
          <p:nvPr/>
        </p:nvSpPr>
        <p:spPr>
          <a:xfrm>
            <a:off x="2240813" y="8661868"/>
            <a:ext cx="45110" cy="9601"/>
          </a:xfrm>
          <a:custGeom>
            <a:avLst/>
            <a:gdLst/>
            <a:ahLst/>
            <a:cxnLst/>
            <a:rect l="l" t="t" r="r" b="b"/>
            <a:pathLst>
              <a:path w="45110" h="9601">
                <a:moveTo>
                  <a:pt x="960" y="9601"/>
                </a:moveTo>
                <a:lnTo>
                  <a:pt x="45110" y="5762"/>
                </a:lnTo>
                <a:lnTo>
                  <a:pt x="960" y="0"/>
                </a:lnTo>
                <a:lnTo>
                  <a:pt x="0" y="0"/>
                </a:lnTo>
                <a:lnTo>
                  <a:pt x="0" y="9601"/>
                </a:lnTo>
                <a:lnTo>
                  <a:pt x="96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3" name="object 543"/>
          <p:cNvSpPr/>
          <p:nvPr/>
        </p:nvSpPr>
        <p:spPr>
          <a:xfrm>
            <a:off x="2153457" y="8663790"/>
            <a:ext cx="960" cy="10555"/>
          </a:xfrm>
          <a:custGeom>
            <a:avLst/>
            <a:gdLst/>
            <a:ahLst/>
            <a:cxnLst/>
            <a:rect l="l" t="t" r="r" b="b"/>
            <a:pathLst>
              <a:path w="960" h="10555">
                <a:moveTo>
                  <a:pt x="0" y="0"/>
                </a:moveTo>
                <a:lnTo>
                  <a:pt x="0" y="10555"/>
                </a:lnTo>
                <a:lnTo>
                  <a:pt x="960" y="10555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4" name="object 544"/>
          <p:cNvSpPr/>
          <p:nvPr/>
        </p:nvSpPr>
        <p:spPr>
          <a:xfrm>
            <a:off x="2196647" y="8657069"/>
            <a:ext cx="1920" cy="10561"/>
          </a:xfrm>
          <a:custGeom>
            <a:avLst/>
            <a:gdLst/>
            <a:ahLst/>
            <a:cxnLst/>
            <a:rect l="l" t="t" r="r" b="b"/>
            <a:pathLst>
              <a:path w="1920" h="10561">
                <a:moveTo>
                  <a:pt x="960" y="0"/>
                </a:moveTo>
                <a:lnTo>
                  <a:pt x="0" y="0"/>
                </a:lnTo>
                <a:lnTo>
                  <a:pt x="960" y="10561"/>
                </a:lnTo>
                <a:lnTo>
                  <a:pt x="1920" y="10561"/>
                </a:lnTo>
                <a:lnTo>
                  <a:pt x="1920" y="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5" name="object 545"/>
          <p:cNvSpPr/>
          <p:nvPr/>
        </p:nvSpPr>
        <p:spPr>
          <a:xfrm>
            <a:off x="2819674" y="8563951"/>
            <a:ext cx="79674" cy="79676"/>
          </a:xfrm>
          <a:custGeom>
            <a:avLst/>
            <a:gdLst/>
            <a:ahLst/>
            <a:cxnLst/>
            <a:rect l="l" t="t" r="r" b="b"/>
            <a:pathLst>
              <a:path w="79674" h="79676">
                <a:moveTo>
                  <a:pt x="79674" y="40320"/>
                </a:moveTo>
                <a:lnTo>
                  <a:pt x="79183" y="33921"/>
                </a:lnTo>
                <a:lnTo>
                  <a:pt x="74660" y="20564"/>
                </a:lnTo>
                <a:lnTo>
                  <a:pt x="66102" y="9798"/>
                </a:lnTo>
                <a:lnTo>
                  <a:pt x="54366" y="2614"/>
                </a:lnTo>
                <a:lnTo>
                  <a:pt x="40309" y="0"/>
                </a:lnTo>
                <a:lnTo>
                  <a:pt x="33249" y="631"/>
                </a:lnTo>
                <a:lnTo>
                  <a:pt x="20136" y="5496"/>
                </a:lnTo>
                <a:lnTo>
                  <a:pt x="9587" y="14369"/>
                </a:lnTo>
                <a:lnTo>
                  <a:pt x="2556" y="26295"/>
                </a:lnTo>
                <a:lnTo>
                  <a:pt x="0" y="40320"/>
                </a:lnTo>
                <a:lnTo>
                  <a:pt x="514" y="46678"/>
                </a:lnTo>
                <a:lnTo>
                  <a:pt x="5245" y="59829"/>
                </a:lnTo>
                <a:lnTo>
                  <a:pt x="14115" y="70283"/>
                </a:lnTo>
                <a:lnTo>
                  <a:pt x="26133" y="77185"/>
                </a:lnTo>
                <a:lnTo>
                  <a:pt x="40309" y="79676"/>
                </a:lnTo>
                <a:lnTo>
                  <a:pt x="45980" y="79288"/>
                </a:lnTo>
                <a:lnTo>
                  <a:pt x="59387" y="74907"/>
                </a:lnTo>
                <a:lnTo>
                  <a:pt x="70065" y="66360"/>
                </a:lnTo>
                <a:lnTo>
                  <a:pt x="77124" y="54534"/>
                </a:lnTo>
                <a:lnTo>
                  <a:pt x="79674" y="40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6" name="object 546"/>
          <p:cNvSpPr/>
          <p:nvPr/>
        </p:nvSpPr>
        <p:spPr>
          <a:xfrm>
            <a:off x="2828753" y="8616662"/>
            <a:ext cx="63420" cy="32212"/>
          </a:xfrm>
          <a:custGeom>
            <a:avLst/>
            <a:gdLst/>
            <a:ahLst/>
            <a:cxnLst/>
            <a:rect l="l" t="t" r="r" b="b"/>
            <a:pathLst>
              <a:path w="63420" h="32212">
                <a:moveTo>
                  <a:pt x="0" y="2720"/>
                </a:moveTo>
                <a:lnTo>
                  <a:pt x="1348" y="21357"/>
                </a:lnTo>
                <a:lnTo>
                  <a:pt x="11027" y="27679"/>
                </a:lnTo>
                <a:lnTo>
                  <a:pt x="21747" y="31297"/>
                </a:lnTo>
                <a:lnTo>
                  <a:pt x="32927" y="32212"/>
                </a:lnTo>
                <a:lnTo>
                  <a:pt x="43987" y="30425"/>
                </a:lnTo>
                <a:lnTo>
                  <a:pt x="54345" y="25935"/>
                </a:lnTo>
                <a:lnTo>
                  <a:pt x="63420" y="18742"/>
                </a:lnTo>
                <a:lnTo>
                  <a:pt x="62897" y="0"/>
                </a:lnTo>
                <a:lnTo>
                  <a:pt x="56191" y="10592"/>
                </a:lnTo>
                <a:lnTo>
                  <a:pt x="47171" y="17607"/>
                </a:lnTo>
                <a:lnTo>
                  <a:pt x="36769" y="21151"/>
                </a:lnTo>
                <a:lnTo>
                  <a:pt x="25918" y="21328"/>
                </a:lnTo>
                <a:lnTo>
                  <a:pt x="15551" y="18245"/>
                </a:lnTo>
                <a:lnTo>
                  <a:pt x="6600" y="12007"/>
                </a:lnTo>
                <a:lnTo>
                  <a:pt x="0" y="2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7" name="object 547"/>
          <p:cNvSpPr/>
          <p:nvPr/>
        </p:nvSpPr>
        <p:spPr>
          <a:xfrm>
            <a:off x="2813913" y="8558814"/>
            <a:ext cx="91196" cy="79205"/>
          </a:xfrm>
          <a:custGeom>
            <a:avLst/>
            <a:gdLst/>
            <a:ahLst/>
            <a:cxnLst/>
            <a:rect l="l" t="t" r="r" b="b"/>
            <a:pathLst>
              <a:path w="91196" h="79205">
                <a:moveTo>
                  <a:pt x="91196" y="44499"/>
                </a:moveTo>
                <a:lnTo>
                  <a:pt x="91196" y="39694"/>
                </a:lnTo>
                <a:lnTo>
                  <a:pt x="90236" y="35855"/>
                </a:lnTo>
                <a:lnTo>
                  <a:pt x="89275" y="31056"/>
                </a:lnTo>
                <a:lnTo>
                  <a:pt x="87731" y="27315"/>
                </a:lnTo>
                <a:lnTo>
                  <a:pt x="81157" y="16551"/>
                </a:lnTo>
                <a:lnTo>
                  <a:pt x="72828" y="8521"/>
                </a:lnTo>
                <a:lnTo>
                  <a:pt x="63237" y="3142"/>
                </a:lnTo>
                <a:lnTo>
                  <a:pt x="52874" y="329"/>
                </a:lnTo>
                <a:lnTo>
                  <a:pt x="42231" y="0"/>
                </a:lnTo>
                <a:lnTo>
                  <a:pt x="31799" y="2068"/>
                </a:lnTo>
                <a:lnTo>
                  <a:pt x="22069" y="6452"/>
                </a:lnTo>
                <a:lnTo>
                  <a:pt x="13533" y="13067"/>
                </a:lnTo>
                <a:lnTo>
                  <a:pt x="6682" y="21828"/>
                </a:lnTo>
                <a:lnTo>
                  <a:pt x="2007" y="32653"/>
                </a:lnTo>
                <a:lnTo>
                  <a:pt x="0" y="45458"/>
                </a:lnTo>
                <a:lnTo>
                  <a:pt x="960" y="54096"/>
                </a:lnTo>
                <a:lnTo>
                  <a:pt x="2281" y="58454"/>
                </a:lnTo>
                <a:lnTo>
                  <a:pt x="8133" y="70181"/>
                </a:lnTo>
                <a:lnTo>
                  <a:pt x="16188" y="79205"/>
                </a:lnTo>
                <a:lnTo>
                  <a:pt x="14840" y="60568"/>
                </a:lnTo>
                <a:lnTo>
                  <a:pt x="11521" y="48338"/>
                </a:lnTo>
                <a:lnTo>
                  <a:pt x="10561" y="44499"/>
                </a:lnTo>
                <a:lnTo>
                  <a:pt x="11521" y="40659"/>
                </a:lnTo>
                <a:lnTo>
                  <a:pt x="11586" y="40174"/>
                </a:lnTo>
                <a:lnTo>
                  <a:pt x="15486" y="27878"/>
                </a:lnTo>
                <a:lnTo>
                  <a:pt x="22645" y="18773"/>
                </a:lnTo>
                <a:lnTo>
                  <a:pt x="32075" y="12926"/>
                </a:lnTo>
                <a:lnTo>
                  <a:pt x="42789" y="10404"/>
                </a:lnTo>
                <a:lnTo>
                  <a:pt x="53798" y="11274"/>
                </a:lnTo>
                <a:lnTo>
                  <a:pt x="64114" y="15601"/>
                </a:lnTo>
                <a:lnTo>
                  <a:pt x="72748" y="23453"/>
                </a:lnTo>
                <a:lnTo>
                  <a:pt x="78714" y="34896"/>
                </a:lnTo>
                <a:lnTo>
                  <a:pt x="79674" y="38735"/>
                </a:lnTo>
                <a:lnTo>
                  <a:pt x="79674" y="52179"/>
                </a:lnTo>
                <a:lnTo>
                  <a:pt x="77738" y="57848"/>
                </a:lnTo>
                <a:lnTo>
                  <a:pt x="78260" y="76590"/>
                </a:lnTo>
                <a:lnTo>
                  <a:pt x="85471" y="66694"/>
                </a:lnTo>
                <a:lnTo>
                  <a:pt x="90236" y="54096"/>
                </a:lnTo>
                <a:lnTo>
                  <a:pt x="91196" y="49297"/>
                </a:lnTo>
                <a:lnTo>
                  <a:pt x="91196" y="444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8" name="object 548"/>
          <p:cNvSpPr/>
          <p:nvPr/>
        </p:nvSpPr>
        <p:spPr>
          <a:xfrm>
            <a:off x="1964344" y="8542829"/>
            <a:ext cx="909081" cy="113281"/>
          </a:xfrm>
          <a:custGeom>
            <a:avLst/>
            <a:gdLst/>
            <a:ahLst/>
            <a:cxnLst/>
            <a:rect l="l" t="t" r="r" b="b"/>
            <a:pathLst>
              <a:path w="909081" h="113281">
                <a:moveTo>
                  <a:pt x="960" y="108478"/>
                </a:moveTo>
                <a:lnTo>
                  <a:pt x="6705" y="113281"/>
                </a:lnTo>
                <a:lnTo>
                  <a:pt x="13426" y="113281"/>
                </a:lnTo>
                <a:lnTo>
                  <a:pt x="56631" y="110401"/>
                </a:lnTo>
                <a:lnTo>
                  <a:pt x="100782" y="110401"/>
                </a:lnTo>
                <a:lnTo>
                  <a:pt x="143987" y="108478"/>
                </a:lnTo>
                <a:lnTo>
                  <a:pt x="190073" y="103679"/>
                </a:lnTo>
                <a:lnTo>
                  <a:pt x="235183" y="96958"/>
                </a:lnTo>
                <a:lnTo>
                  <a:pt x="277428" y="92160"/>
                </a:lnTo>
                <a:lnTo>
                  <a:pt x="322539" y="90237"/>
                </a:lnTo>
                <a:lnTo>
                  <a:pt x="366075" y="83618"/>
                </a:lnTo>
                <a:lnTo>
                  <a:pt x="408934" y="85440"/>
                </a:lnTo>
                <a:lnTo>
                  <a:pt x="454060" y="85440"/>
                </a:lnTo>
                <a:lnTo>
                  <a:pt x="499170" y="81599"/>
                </a:lnTo>
                <a:lnTo>
                  <a:pt x="543336" y="76801"/>
                </a:lnTo>
                <a:lnTo>
                  <a:pt x="588462" y="67199"/>
                </a:lnTo>
                <a:lnTo>
                  <a:pt x="631652" y="61443"/>
                </a:lnTo>
                <a:lnTo>
                  <a:pt x="675817" y="60484"/>
                </a:lnTo>
                <a:lnTo>
                  <a:pt x="677738" y="60484"/>
                </a:lnTo>
                <a:lnTo>
                  <a:pt x="720928" y="50881"/>
                </a:lnTo>
                <a:lnTo>
                  <a:pt x="766053" y="41279"/>
                </a:lnTo>
                <a:lnTo>
                  <a:pt x="807323" y="37440"/>
                </a:lnTo>
                <a:lnTo>
                  <a:pt x="852449" y="31682"/>
                </a:lnTo>
                <a:lnTo>
                  <a:pt x="897559" y="24961"/>
                </a:lnTo>
                <a:lnTo>
                  <a:pt x="904280" y="24002"/>
                </a:lnTo>
                <a:lnTo>
                  <a:pt x="909081" y="18240"/>
                </a:lnTo>
                <a:lnTo>
                  <a:pt x="908121" y="10561"/>
                </a:lnTo>
                <a:lnTo>
                  <a:pt x="907161" y="4805"/>
                </a:lnTo>
                <a:lnTo>
                  <a:pt x="900455" y="0"/>
                </a:lnTo>
                <a:lnTo>
                  <a:pt x="893734" y="964"/>
                </a:lnTo>
                <a:lnTo>
                  <a:pt x="849569" y="7685"/>
                </a:lnTo>
                <a:lnTo>
                  <a:pt x="805403" y="13443"/>
                </a:lnTo>
                <a:lnTo>
                  <a:pt x="760293" y="17282"/>
                </a:lnTo>
                <a:lnTo>
                  <a:pt x="715167" y="26884"/>
                </a:lnTo>
                <a:lnTo>
                  <a:pt x="671977" y="36481"/>
                </a:lnTo>
                <a:lnTo>
                  <a:pt x="674857" y="35522"/>
                </a:lnTo>
                <a:lnTo>
                  <a:pt x="628771" y="37440"/>
                </a:lnTo>
                <a:lnTo>
                  <a:pt x="582701" y="43202"/>
                </a:lnTo>
                <a:lnTo>
                  <a:pt x="540456" y="52798"/>
                </a:lnTo>
                <a:lnTo>
                  <a:pt x="496290" y="57602"/>
                </a:lnTo>
                <a:lnTo>
                  <a:pt x="454060" y="61443"/>
                </a:lnTo>
                <a:lnTo>
                  <a:pt x="409895" y="61443"/>
                </a:lnTo>
                <a:lnTo>
                  <a:pt x="366704" y="83522"/>
                </a:lnTo>
                <a:lnTo>
                  <a:pt x="363824" y="83522"/>
                </a:lnTo>
                <a:lnTo>
                  <a:pt x="363824" y="58561"/>
                </a:lnTo>
                <a:lnTo>
                  <a:pt x="362864" y="59519"/>
                </a:lnTo>
                <a:lnTo>
                  <a:pt x="320619" y="65282"/>
                </a:lnTo>
                <a:lnTo>
                  <a:pt x="275508" y="69122"/>
                </a:lnTo>
                <a:lnTo>
                  <a:pt x="231343" y="72961"/>
                </a:lnTo>
                <a:lnTo>
                  <a:pt x="187192" y="79682"/>
                </a:lnTo>
                <a:lnTo>
                  <a:pt x="143987" y="84481"/>
                </a:lnTo>
                <a:lnTo>
                  <a:pt x="100782" y="85440"/>
                </a:lnTo>
                <a:lnTo>
                  <a:pt x="54711" y="86398"/>
                </a:lnTo>
                <a:lnTo>
                  <a:pt x="11521" y="89278"/>
                </a:lnTo>
                <a:lnTo>
                  <a:pt x="4800" y="89278"/>
                </a:lnTo>
                <a:lnTo>
                  <a:pt x="0" y="95042"/>
                </a:lnTo>
                <a:lnTo>
                  <a:pt x="0" y="101757"/>
                </a:lnTo>
                <a:lnTo>
                  <a:pt x="960" y="108478"/>
                </a:lnTo>
                <a:close/>
              </a:path>
              <a:path w="909081" h="113281">
                <a:moveTo>
                  <a:pt x="366704" y="83522"/>
                </a:moveTo>
                <a:lnTo>
                  <a:pt x="409895" y="61443"/>
                </a:lnTo>
                <a:lnTo>
                  <a:pt x="365744" y="58561"/>
                </a:lnTo>
                <a:lnTo>
                  <a:pt x="363824" y="58561"/>
                </a:lnTo>
                <a:lnTo>
                  <a:pt x="363824" y="83522"/>
                </a:lnTo>
                <a:lnTo>
                  <a:pt x="366704" y="83522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9" name="object 549"/>
          <p:cNvSpPr/>
          <p:nvPr/>
        </p:nvSpPr>
        <p:spPr>
          <a:xfrm>
            <a:off x="2819674" y="8516919"/>
            <a:ext cx="79674" cy="77749"/>
          </a:xfrm>
          <a:custGeom>
            <a:avLst/>
            <a:gdLst/>
            <a:ahLst/>
            <a:cxnLst/>
            <a:rect l="l" t="t" r="r" b="b"/>
            <a:pathLst>
              <a:path w="79674" h="77749">
                <a:moveTo>
                  <a:pt x="79674" y="38394"/>
                </a:moveTo>
                <a:lnTo>
                  <a:pt x="79379" y="33639"/>
                </a:lnTo>
                <a:lnTo>
                  <a:pt x="75145" y="20408"/>
                </a:lnTo>
                <a:lnTo>
                  <a:pt x="66607" y="9731"/>
                </a:lnTo>
                <a:lnTo>
                  <a:pt x="54688" y="2597"/>
                </a:lnTo>
                <a:lnTo>
                  <a:pt x="40309" y="0"/>
                </a:lnTo>
                <a:lnTo>
                  <a:pt x="34617" y="387"/>
                </a:lnTo>
                <a:lnTo>
                  <a:pt x="21012" y="4737"/>
                </a:lnTo>
                <a:lnTo>
                  <a:pt x="10023" y="13159"/>
                </a:lnTo>
                <a:lnTo>
                  <a:pt x="2677" y="24696"/>
                </a:lnTo>
                <a:lnTo>
                  <a:pt x="0" y="38394"/>
                </a:lnTo>
                <a:lnTo>
                  <a:pt x="514" y="44752"/>
                </a:lnTo>
                <a:lnTo>
                  <a:pt x="5245" y="57902"/>
                </a:lnTo>
                <a:lnTo>
                  <a:pt x="14115" y="68357"/>
                </a:lnTo>
                <a:lnTo>
                  <a:pt x="26133" y="75258"/>
                </a:lnTo>
                <a:lnTo>
                  <a:pt x="40309" y="77749"/>
                </a:lnTo>
                <a:lnTo>
                  <a:pt x="45980" y="77362"/>
                </a:lnTo>
                <a:lnTo>
                  <a:pt x="59387" y="72981"/>
                </a:lnTo>
                <a:lnTo>
                  <a:pt x="70065" y="64434"/>
                </a:lnTo>
                <a:lnTo>
                  <a:pt x="77124" y="52608"/>
                </a:lnTo>
                <a:lnTo>
                  <a:pt x="79674" y="38394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0" name="object 550"/>
          <p:cNvSpPr/>
          <p:nvPr/>
        </p:nvSpPr>
        <p:spPr>
          <a:xfrm>
            <a:off x="2553766" y="8407481"/>
            <a:ext cx="67193" cy="107518"/>
          </a:xfrm>
          <a:custGeom>
            <a:avLst/>
            <a:gdLst/>
            <a:ahLst/>
            <a:cxnLst/>
            <a:rect l="l" t="t" r="r" b="b"/>
            <a:pathLst>
              <a:path w="67193" h="107518">
                <a:moveTo>
                  <a:pt x="1920" y="99837"/>
                </a:moveTo>
                <a:lnTo>
                  <a:pt x="4785" y="102717"/>
                </a:lnTo>
                <a:lnTo>
                  <a:pt x="9601" y="105597"/>
                </a:lnTo>
                <a:lnTo>
                  <a:pt x="16306" y="107518"/>
                </a:lnTo>
                <a:lnTo>
                  <a:pt x="32628" y="107518"/>
                </a:lnTo>
                <a:lnTo>
                  <a:pt x="39349" y="105597"/>
                </a:lnTo>
                <a:lnTo>
                  <a:pt x="46070" y="101757"/>
                </a:lnTo>
                <a:lnTo>
                  <a:pt x="52791" y="98877"/>
                </a:lnTo>
                <a:lnTo>
                  <a:pt x="58552" y="94076"/>
                </a:lnTo>
                <a:lnTo>
                  <a:pt x="62392" y="88315"/>
                </a:lnTo>
                <a:lnTo>
                  <a:pt x="65272" y="81594"/>
                </a:lnTo>
                <a:lnTo>
                  <a:pt x="67193" y="75834"/>
                </a:lnTo>
                <a:lnTo>
                  <a:pt x="67193" y="69113"/>
                </a:lnTo>
                <a:lnTo>
                  <a:pt x="67126" y="66749"/>
                </a:lnTo>
                <a:lnTo>
                  <a:pt x="63857" y="54267"/>
                </a:lnTo>
                <a:lnTo>
                  <a:pt x="55671" y="44150"/>
                </a:lnTo>
                <a:lnTo>
                  <a:pt x="51968" y="41149"/>
                </a:lnTo>
                <a:lnTo>
                  <a:pt x="41665" y="35445"/>
                </a:lnTo>
                <a:lnTo>
                  <a:pt x="29186" y="31916"/>
                </a:lnTo>
                <a:lnTo>
                  <a:pt x="14386" y="30708"/>
                </a:lnTo>
                <a:lnTo>
                  <a:pt x="18227" y="20162"/>
                </a:lnTo>
                <a:lnTo>
                  <a:pt x="59512" y="20162"/>
                </a:lnTo>
                <a:lnTo>
                  <a:pt x="67193" y="0"/>
                </a:lnTo>
                <a:lnTo>
                  <a:pt x="18227" y="0"/>
                </a:lnTo>
                <a:lnTo>
                  <a:pt x="0" y="52791"/>
                </a:lnTo>
                <a:lnTo>
                  <a:pt x="5760" y="52791"/>
                </a:lnTo>
                <a:lnTo>
                  <a:pt x="17430" y="53502"/>
                </a:lnTo>
                <a:lnTo>
                  <a:pt x="29967" y="56368"/>
                </a:lnTo>
                <a:lnTo>
                  <a:pt x="40309" y="61432"/>
                </a:lnTo>
                <a:lnTo>
                  <a:pt x="50389" y="71589"/>
                </a:lnTo>
                <a:lnTo>
                  <a:pt x="53751" y="83515"/>
                </a:lnTo>
                <a:lnTo>
                  <a:pt x="53751" y="87355"/>
                </a:lnTo>
                <a:lnTo>
                  <a:pt x="52791" y="91196"/>
                </a:lnTo>
                <a:lnTo>
                  <a:pt x="48950" y="95036"/>
                </a:lnTo>
                <a:lnTo>
                  <a:pt x="46070" y="97917"/>
                </a:lnTo>
                <a:lnTo>
                  <a:pt x="43190" y="98877"/>
                </a:lnTo>
                <a:lnTo>
                  <a:pt x="34549" y="98877"/>
                </a:lnTo>
                <a:lnTo>
                  <a:pt x="33588" y="97917"/>
                </a:lnTo>
                <a:lnTo>
                  <a:pt x="30708" y="97917"/>
                </a:lnTo>
                <a:lnTo>
                  <a:pt x="27828" y="95996"/>
                </a:lnTo>
                <a:lnTo>
                  <a:pt x="24947" y="94076"/>
                </a:lnTo>
                <a:lnTo>
                  <a:pt x="20147" y="90236"/>
                </a:lnTo>
                <a:lnTo>
                  <a:pt x="16306" y="88315"/>
                </a:lnTo>
                <a:lnTo>
                  <a:pt x="14386" y="87355"/>
                </a:lnTo>
                <a:lnTo>
                  <a:pt x="12466" y="86395"/>
                </a:lnTo>
                <a:lnTo>
                  <a:pt x="5760" y="86395"/>
                </a:lnTo>
                <a:lnTo>
                  <a:pt x="3825" y="87355"/>
                </a:lnTo>
                <a:lnTo>
                  <a:pt x="2880" y="88315"/>
                </a:lnTo>
                <a:lnTo>
                  <a:pt x="944" y="90236"/>
                </a:lnTo>
                <a:lnTo>
                  <a:pt x="0" y="92156"/>
                </a:lnTo>
                <a:lnTo>
                  <a:pt x="0" y="97917"/>
                </a:lnTo>
                <a:lnTo>
                  <a:pt x="1920" y="99837"/>
                </a:lnTo>
                <a:close/>
              </a:path>
            </a:pathLst>
          </a:custGeom>
          <a:solidFill>
            <a:srgbClr val="32996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1" name="object 551"/>
          <p:cNvSpPr/>
          <p:nvPr/>
        </p:nvSpPr>
        <p:spPr>
          <a:xfrm>
            <a:off x="2639202" y="8405561"/>
            <a:ext cx="136306" cy="111358"/>
          </a:xfrm>
          <a:custGeom>
            <a:avLst/>
            <a:gdLst/>
            <a:ahLst/>
            <a:cxnLst/>
            <a:rect l="l" t="t" r="r" b="b"/>
            <a:pathLst>
              <a:path w="136306" h="111358">
                <a:moveTo>
                  <a:pt x="99837" y="0"/>
                </a:moveTo>
                <a:lnTo>
                  <a:pt x="25923" y="111358"/>
                </a:lnTo>
                <a:lnTo>
                  <a:pt x="36484" y="111358"/>
                </a:lnTo>
                <a:lnTo>
                  <a:pt x="110398" y="0"/>
                </a:lnTo>
                <a:lnTo>
                  <a:pt x="99837" y="0"/>
                </a:lnTo>
                <a:close/>
              </a:path>
              <a:path w="136306" h="111358">
                <a:moveTo>
                  <a:pt x="25923" y="55671"/>
                </a:moveTo>
                <a:lnTo>
                  <a:pt x="25923" y="51831"/>
                </a:lnTo>
                <a:lnTo>
                  <a:pt x="23987" y="51831"/>
                </a:lnTo>
                <a:lnTo>
                  <a:pt x="23042" y="50871"/>
                </a:lnTo>
                <a:lnTo>
                  <a:pt x="22082" y="49911"/>
                </a:lnTo>
                <a:lnTo>
                  <a:pt x="18242" y="55671"/>
                </a:lnTo>
                <a:lnTo>
                  <a:pt x="25923" y="55671"/>
                </a:lnTo>
                <a:close/>
              </a:path>
              <a:path w="136306" h="111358">
                <a:moveTo>
                  <a:pt x="0" y="20147"/>
                </a:moveTo>
                <a:lnTo>
                  <a:pt x="0" y="36469"/>
                </a:lnTo>
                <a:lnTo>
                  <a:pt x="1920" y="43190"/>
                </a:lnTo>
                <a:lnTo>
                  <a:pt x="6720" y="47990"/>
                </a:lnTo>
                <a:lnTo>
                  <a:pt x="12481" y="53751"/>
                </a:lnTo>
                <a:lnTo>
                  <a:pt x="18242" y="55671"/>
                </a:lnTo>
                <a:lnTo>
                  <a:pt x="22082" y="49911"/>
                </a:lnTo>
                <a:lnTo>
                  <a:pt x="21107" y="47990"/>
                </a:lnTo>
                <a:lnTo>
                  <a:pt x="20147" y="46070"/>
                </a:lnTo>
                <a:lnTo>
                  <a:pt x="19202" y="42230"/>
                </a:lnTo>
                <a:lnTo>
                  <a:pt x="19202" y="13441"/>
                </a:lnTo>
                <a:lnTo>
                  <a:pt x="20147" y="10561"/>
                </a:lnTo>
                <a:lnTo>
                  <a:pt x="21107" y="7680"/>
                </a:lnTo>
                <a:lnTo>
                  <a:pt x="22082" y="5760"/>
                </a:lnTo>
                <a:lnTo>
                  <a:pt x="23042" y="4800"/>
                </a:lnTo>
                <a:lnTo>
                  <a:pt x="23987" y="3840"/>
                </a:lnTo>
                <a:lnTo>
                  <a:pt x="27828" y="3840"/>
                </a:lnTo>
                <a:lnTo>
                  <a:pt x="28788" y="4800"/>
                </a:lnTo>
                <a:lnTo>
                  <a:pt x="29763" y="5760"/>
                </a:lnTo>
                <a:lnTo>
                  <a:pt x="30708" y="7680"/>
                </a:lnTo>
                <a:lnTo>
                  <a:pt x="31668" y="10561"/>
                </a:lnTo>
                <a:lnTo>
                  <a:pt x="31668" y="14401"/>
                </a:lnTo>
                <a:lnTo>
                  <a:pt x="32628" y="20147"/>
                </a:lnTo>
                <a:lnTo>
                  <a:pt x="32628" y="36469"/>
                </a:lnTo>
                <a:lnTo>
                  <a:pt x="31668" y="42230"/>
                </a:lnTo>
                <a:lnTo>
                  <a:pt x="30708" y="46070"/>
                </a:lnTo>
                <a:lnTo>
                  <a:pt x="30708" y="47990"/>
                </a:lnTo>
                <a:lnTo>
                  <a:pt x="29763" y="49911"/>
                </a:lnTo>
                <a:lnTo>
                  <a:pt x="28788" y="50871"/>
                </a:lnTo>
                <a:lnTo>
                  <a:pt x="27828" y="51831"/>
                </a:lnTo>
                <a:lnTo>
                  <a:pt x="25923" y="51831"/>
                </a:lnTo>
                <a:lnTo>
                  <a:pt x="25923" y="55671"/>
                </a:lnTo>
                <a:lnTo>
                  <a:pt x="32628" y="55671"/>
                </a:lnTo>
                <a:lnTo>
                  <a:pt x="39349" y="52791"/>
                </a:lnTo>
                <a:lnTo>
                  <a:pt x="44150" y="47990"/>
                </a:lnTo>
                <a:lnTo>
                  <a:pt x="48950" y="42230"/>
                </a:lnTo>
                <a:lnTo>
                  <a:pt x="51831" y="35509"/>
                </a:lnTo>
                <a:lnTo>
                  <a:pt x="51831" y="19187"/>
                </a:lnTo>
                <a:lnTo>
                  <a:pt x="48950" y="12466"/>
                </a:lnTo>
                <a:lnTo>
                  <a:pt x="44150" y="7680"/>
                </a:lnTo>
                <a:lnTo>
                  <a:pt x="39349" y="1920"/>
                </a:lnTo>
                <a:lnTo>
                  <a:pt x="32628" y="0"/>
                </a:lnTo>
                <a:lnTo>
                  <a:pt x="18242" y="0"/>
                </a:lnTo>
                <a:lnTo>
                  <a:pt x="12481" y="2880"/>
                </a:lnTo>
                <a:lnTo>
                  <a:pt x="7680" y="7680"/>
                </a:lnTo>
                <a:lnTo>
                  <a:pt x="1920" y="12466"/>
                </a:lnTo>
                <a:lnTo>
                  <a:pt x="0" y="20147"/>
                </a:lnTo>
                <a:close/>
              </a:path>
              <a:path w="136306" h="111358">
                <a:moveTo>
                  <a:pt x="86395" y="97917"/>
                </a:moveTo>
                <a:lnTo>
                  <a:pt x="92156" y="103677"/>
                </a:lnTo>
                <a:lnTo>
                  <a:pt x="96956" y="108478"/>
                </a:lnTo>
                <a:lnTo>
                  <a:pt x="102717" y="111358"/>
                </a:lnTo>
                <a:lnTo>
                  <a:pt x="106558" y="104637"/>
                </a:lnTo>
                <a:lnTo>
                  <a:pt x="105597" y="102717"/>
                </a:lnTo>
                <a:lnTo>
                  <a:pt x="104637" y="99837"/>
                </a:lnTo>
                <a:lnTo>
                  <a:pt x="103677" y="95996"/>
                </a:lnTo>
                <a:lnTo>
                  <a:pt x="102717" y="54711"/>
                </a:lnTo>
                <a:lnTo>
                  <a:pt x="96956" y="57591"/>
                </a:lnTo>
                <a:lnTo>
                  <a:pt x="91196" y="62392"/>
                </a:lnTo>
                <a:lnTo>
                  <a:pt x="86395" y="68153"/>
                </a:lnTo>
                <a:lnTo>
                  <a:pt x="84475" y="74874"/>
                </a:lnTo>
                <a:lnTo>
                  <a:pt x="84475" y="91196"/>
                </a:lnTo>
                <a:lnTo>
                  <a:pt x="86395" y="97917"/>
                </a:lnTo>
                <a:close/>
              </a:path>
              <a:path w="136306" h="111358">
                <a:moveTo>
                  <a:pt x="105597" y="63352"/>
                </a:moveTo>
                <a:lnTo>
                  <a:pt x="106558" y="61432"/>
                </a:lnTo>
                <a:lnTo>
                  <a:pt x="107502" y="59512"/>
                </a:lnTo>
                <a:lnTo>
                  <a:pt x="108478" y="59512"/>
                </a:lnTo>
                <a:lnTo>
                  <a:pt x="109438" y="58552"/>
                </a:lnTo>
                <a:lnTo>
                  <a:pt x="111343" y="58552"/>
                </a:lnTo>
                <a:lnTo>
                  <a:pt x="112318" y="59512"/>
                </a:lnTo>
                <a:lnTo>
                  <a:pt x="113278" y="59512"/>
                </a:lnTo>
                <a:lnTo>
                  <a:pt x="114223" y="60472"/>
                </a:lnTo>
                <a:lnTo>
                  <a:pt x="115183" y="62392"/>
                </a:lnTo>
                <a:lnTo>
                  <a:pt x="116159" y="65272"/>
                </a:lnTo>
                <a:lnTo>
                  <a:pt x="116159" y="69113"/>
                </a:lnTo>
                <a:lnTo>
                  <a:pt x="117119" y="74874"/>
                </a:lnTo>
                <a:lnTo>
                  <a:pt x="117119" y="91196"/>
                </a:lnTo>
                <a:lnTo>
                  <a:pt x="116159" y="95996"/>
                </a:lnTo>
                <a:lnTo>
                  <a:pt x="115183" y="99837"/>
                </a:lnTo>
                <a:lnTo>
                  <a:pt x="115183" y="102717"/>
                </a:lnTo>
                <a:lnTo>
                  <a:pt x="114223" y="104637"/>
                </a:lnTo>
                <a:lnTo>
                  <a:pt x="112318" y="105597"/>
                </a:lnTo>
                <a:lnTo>
                  <a:pt x="112318" y="106542"/>
                </a:lnTo>
                <a:lnTo>
                  <a:pt x="108478" y="106542"/>
                </a:lnTo>
                <a:lnTo>
                  <a:pt x="107502" y="105597"/>
                </a:lnTo>
                <a:lnTo>
                  <a:pt x="106558" y="104637"/>
                </a:lnTo>
                <a:lnTo>
                  <a:pt x="102717" y="111358"/>
                </a:lnTo>
                <a:lnTo>
                  <a:pt x="117119" y="111358"/>
                </a:lnTo>
                <a:lnTo>
                  <a:pt x="123840" y="108478"/>
                </a:lnTo>
                <a:lnTo>
                  <a:pt x="128625" y="103677"/>
                </a:lnTo>
                <a:lnTo>
                  <a:pt x="133426" y="97917"/>
                </a:lnTo>
                <a:lnTo>
                  <a:pt x="136306" y="91196"/>
                </a:lnTo>
                <a:lnTo>
                  <a:pt x="136306" y="74874"/>
                </a:lnTo>
                <a:lnTo>
                  <a:pt x="133426" y="68153"/>
                </a:lnTo>
                <a:lnTo>
                  <a:pt x="128625" y="62392"/>
                </a:lnTo>
                <a:lnTo>
                  <a:pt x="123840" y="57591"/>
                </a:lnTo>
                <a:lnTo>
                  <a:pt x="117119" y="54711"/>
                </a:lnTo>
                <a:lnTo>
                  <a:pt x="102717" y="54711"/>
                </a:lnTo>
                <a:lnTo>
                  <a:pt x="103677" y="95996"/>
                </a:lnTo>
                <a:lnTo>
                  <a:pt x="103677" y="69113"/>
                </a:lnTo>
                <a:lnTo>
                  <a:pt x="104637" y="66233"/>
                </a:lnTo>
                <a:lnTo>
                  <a:pt x="105597" y="63352"/>
                </a:lnTo>
                <a:close/>
              </a:path>
            </a:pathLst>
          </a:custGeom>
          <a:solidFill>
            <a:srgbClr val="32996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2" name="object 552"/>
          <p:cNvSpPr/>
          <p:nvPr/>
        </p:nvSpPr>
        <p:spPr>
          <a:xfrm>
            <a:off x="1963369" y="7720142"/>
            <a:ext cx="910056" cy="141107"/>
          </a:xfrm>
          <a:custGeom>
            <a:avLst/>
            <a:gdLst/>
            <a:ahLst/>
            <a:cxnLst/>
            <a:rect l="l" t="t" r="r" b="b"/>
            <a:pathLst>
              <a:path w="910056" h="141107">
                <a:moveTo>
                  <a:pt x="853424" y="45110"/>
                </a:moveTo>
                <a:lnTo>
                  <a:pt x="844783" y="66233"/>
                </a:lnTo>
                <a:lnTo>
                  <a:pt x="851504" y="69113"/>
                </a:lnTo>
                <a:lnTo>
                  <a:pt x="853424" y="45110"/>
                </a:lnTo>
                <a:close/>
              </a:path>
              <a:path w="910056" h="141107">
                <a:moveTo>
                  <a:pt x="801578" y="63352"/>
                </a:moveTo>
                <a:lnTo>
                  <a:pt x="762228" y="43190"/>
                </a:lnTo>
                <a:lnTo>
                  <a:pt x="759814" y="42927"/>
                </a:lnTo>
                <a:lnTo>
                  <a:pt x="801578" y="63352"/>
                </a:lnTo>
                <a:close/>
              </a:path>
              <a:path w="910056" h="141107">
                <a:moveTo>
                  <a:pt x="409910" y="39364"/>
                </a:moveTo>
                <a:lnTo>
                  <a:pt x="447354" y="6720"/>
                </a:lnTo>
                <a:lnTo>
                  <a:pt x="406380" y="39664"/>
                </a:lnTo>
                <a:lnTo>
                  <a:pt x="409910" y="39364"/>
                </a:lnTo>
                <a:close/>
              </a:path>
              <a:path w="910056" h="141107">
                <a:moveTo>
                  <a:pt x="104637" y="90236"/>
                </a:moveTo>
                <a:lnTo>
                  <a:pt x="102732" y="89275"/>
                </a:lnTo>
                <a:lnTo>
                  <a:pt x="102732" y="113278"/>
                </a:lnTo>
                <a:lnTo>
                  <a:pt x="98892" y="113278"/>
                </a:lnTo>
                <a:lnTo>
                  <a:pt x="99852" y="89275"/>
                </a:lnTo>
                <a:lnTo>
                  <a:pt x="55686" y="95036"/>
                </a:lnTo>
                <a:lnTo>
                  <a:pt x="53766" y="95036"/>
                </a:lnTo>
                <a:lnTo>
                  <a:pt x="58567" y="119039"/>
                </a:lnTo>
                <a:lnTo>
                  <a:pt x="61447" y="118064"/>
                </a:lnTo>
                <a:lnTo>
                  <a:pt x="59664" y="118896"/>
                </a:lnTo>
                <a:lnTo>
                  <a:pt x="100312" y="113594"/>
                </a:lnTo>
                <a:lnTo>
                  <a:pt x="142082" y="122880"/>
                </a:lnTo>
                <a:lnTo>
                  <a:pt x="145923" y="123825"/>
                </a:lnTo>
                <a:lnTo>
                  <a:pt x="149763" y="122880"/>
                </a:lnTo>
                <a:lnTo>
                  <a:pt x="147843" y="98877"/>
                </a:lnTo>
                <a:lnTo>
                  <a:pt x="137281" y="101757"/>
                </a:lnTo>
                <a:lnTo>
                  <a:pt x="142232" y="97754"/>
                </a:lnTo>
                <a:lnTo>
                  <a:pt x="104637" y="90236"/>
                </a:lnTo>
                <a:close/>
              </a:path>
              <a:path w="910056" h="141107">
                <a:moveTo>
                  <a:pt x="58567" y="119039"/>
                </a:moveTo>
                <a:lnTo>
                  <a:pt x="53766" y="95036"/>
                </a:lnTo>
                <a:lnTo>
                  <a:pt x="52806" y="95036"/>
                </a:lnTo>
                <a:lnTo>
                  <a:pt x="51846" y="95996"/>
                </a:lnTo>
                <a:lnTo>
                  <a:pt x="8656" y="116159"/>
                </a:lnTo>
                <a:lnTo>
                  <a:pt x="1935" y="119039"/>
                </a:lnTo>
                <a:lnTo>
                  <a:pt x="0" y="126720"/>
                </a:lnTo>
                <a:lnTo>
                  <a:pt x="1935" y="132466"/>
                </a:lnTo>
                <a:lnTo>
                  <a:pt x="5775" y="138226"/>
                </a:lnTo>
                <a:lnTo>
                  <a:pt x="12496" y="141107"/>
                </a:lnTo>
                <a:lnTo>
                  <a:pt x="18242" y="138226"/>
                </a:lnTo>
                <a:lnTo>
                  <a:pt x="59664" y="118896"/>
                </a:lnTo>
                <a:lnTo>
                  <a:pt x="61447" y="118064"/>
                </a:lnTo>
                <a:lnTo>
                  <a:pt x="58567" y="119039"/>
                </a:lnTo>
                <a:close/>
              </a:path>
              <a:path w="910056" h="141107">
                <a:moveTo>
                  <a:pt x="102732" y="113278"/>
                </a:moveTo>
                <a:lnTo>
                  <a:pt x="102732" y="89275"/>
                </a:lnTo>
                <a:lnTo>
                  <a:pt x="99852" y="89275"/>
                </a:lnTo>
                <a:lnTo>
                  <a:pt x="98892" y="113278"/>
                </a:lnTo>
                <a:lnTo>
                  <a:pt x="102732" y="113278"/>
                </a:lnTo>
                <a:close/>
              </a:path>
              <a:path w="910056" h="141107">
                <a:moveTo>
                  <a:pt x="277444" y="47030"/>
                </a:moveTo>
                <a:lnTo>
                  <a:pt x="274563" y="71033"/>
                </a:lnTo>
                <a:lnTo>
                  <a:pt x="275523" y="71993"/>
                </a:lnTo>
                <a:lnTo>
                  <a:pt x="322554" y="71993"/>
                </a:lnTo>
                <a:lnTo>
                  <a:pt x="282244" y="47990"/>
                </a:lnTo>
                <a:lnTo>
                  <a:pt x="279970" y="47030"/>
                </a:lnTo>
                <a:lnTo>
                  <a:pt x="239039" y="29748"/>
                </a:lnTo>
                <a:lnTo>
                  <a:pt x="235198" y="27828"/>
                </a:lnTo>
                <a:lnTo>
                  <a:pt x="230398" y="28803"/>
                </a:lnTo>
                <a:lnTo>
                  <a:pt x="227517" y="30708"/>
                </a:lnTo>
                <a:lnTo>
                  <a:pt x="229438" y="51831"/>
                </a:lnTo>
                <a:lnTo>
                  <a:pt x="241919" y="50871"/>
                </a:lnTo>
                <a:lnTo>
                  <a:pt x="277444" y="47030"/>
                </a:lnTo>
                <a:close/>
              </a:path>
              <a:path w="910056" h="141107">
                <a:moveTo>
                  <a:pt x="545271" y="24963"/>
                </a:moveTo>
                <a:lnTo>
                  <a:pt x="545271" y="0"/>
                </a:lnTo>
                <a:lnTo>
                  <a:pt x="541431" y="0"/>
                </a:lnTo>
                <a:lnTo>
                  <a:pt x="540471" y="24963"/>
                </a:lnTo>
                <a:lnTo>
                  <a:pt x="545271" y="24963"/>
                </a:lnTo>
                <a:close/>
              </a:path>
              <a:path w="910056" h="141107">
                <a:moveTo>
                  <a:pt x="765108" y="19187"/>
                </a:moveTo>
                <a:lnTo>
                  <a:pt x="720943" y="13441"/>
                </a:lnTo>
                <a:lnTo>
                  <a:pt x="716142" y="13441"/>
                </a:lnTo>
                <a:lnTo>
                  <a:pt x="715182" y="14401"/>
                </a:lnTo>
                <a:lnTo>
                  <a:pt x="718063" y="38389"/>
                </a:lnTo>
                <a:lnTo>
                  <a:pt x="723823" y="37429"/>
                </a:lnTo>
                <a:lnTo>
                  <a:pt x="758388" y="42230"/>
                </a:lnTo>
                <a:lnTo>
                  <a:pt x="765108" y="19187"/>
                </a:lnTo>
                <a:close/>
              </a:path>
              <a:path w="910056" h="141107">
                <a:moveTo>
                  <a:pt x="808299" y="40309"/>
                </a:moveTo>
                <a:lnTo>
                  <a:pt x="804458" y="65272"/>
                </a:lnTo>
                <a:lnTo>
                  <a:pt x="806378" y="65272"/>
                </a:lnTo>
                <a:lnTo>
                  <a:pt x="847725" y="68791"/>
                </a:lnTo>
                <a:lnTo>
                  <a:pt x="813099" y="42230"/>
                </a:lnTo>
                <a:lnTo>
                  <a:pt x="809520" y="40439"/>
                </a:lnTo>
                <a:lnTo>
                  <a:pt x="768949" y="20147"/>
                </a:lnTo>
                <a:lnTo>
                  <a:pt x="767989" y="19187"/>
                </a:lnTo>
                <a:lnTo>
                  <a:pt x="765108" y="19187"/>
                </a:lnTo>
                <a:lnTo>
                  <a:pt x="758388" y="42230"/>
                </a:lnTo>
                <a:lnTo>
                  <a:pt x="723823" y="37429"/>
                </a:lnTo>
                <a:lnTo>
                  <a:pt x="718063" y="38389"/>
                </a:lnTo>
                <a:lnTo>
                  <a:pt x="715182" y="14401"/>
                </a:lnTo>
                <a:lnTo>
                  <a:pt x="675970" y="30590"/>
                </a:lnTo>
                <a:lnTo>
                  <a:pt x="633587" y="18242"/>
                </a:lnTo>
                <a:lnTo>
                  <a:pt x="588477" y="8625"/>
                </a:lnTo>
                <a:lnTo>
                  <a:pt x="545271" y="0"/>
                </a:lnTo>
                <a:lnTo>
                  <a:pt x="545271" y="24963"/>
                </a:lnTo>
                <a:lnTo>
                  <a:pt x="540471" y="24963"/>
                </a:lnTo>
                <a:lnTo>
                  <a:pt x="541431" y="0"/>
                </a:lnTo>
                <a:lnTo>
                  <a:pt x="497201" y="6587"/>
                </a:lnTo>
                <a:lnTo>
                  <a:pt x="455996" y="3840"/>
                </a:lnTo>
                <a:lnTo>
                  <a:pt x="462716" y="25908"/>
                </a:lnTo>
                <a:lnTo>
                  <a:pt x="496305" y="6720"/>
                </a:lnTo>
                <a:lnTo>
                  <a:pt x="499201" y="6720"/>
                </a:lnTo>
                <a:lnTo>
                  <a:pt x="500146" y="31668"/>
                </a:lnTo>
                <a:lnTo>
                  <a:pt x="542685" y="25347"/>
                </a:lnTo>
                <a:lnTo>
                  <a:pt x="584636" y="32628"/>
                </a:lnTo>
                <a:lnTo>
                  <a:pt x="628787" y="41269"/>
                </a:lnTo>
                <a:lnTo>
                  <a:pt x="671992" y="54711"/>
                </a:lnTo>
                <a:lnTo>
                  <a:pt x="671032" y="32628"/>
                </a:lnTo>
                <a:lnTo>
                  <a:pt x="679673" y="31668"/>
                </a:lnTo>
                <a:lnTo>
                  <a:pt x="680633" y="54711"/>
                </a:lnTo>
                <a:lnTo>
                  <a:pt x="720706" y="38676"/>
                </a:lnTo>
                <a:lnTo>
                  <a:pt x="759814" y="42927"/>
                </a:lnTo>
                <a:lnTo>
                  <a:pt x="762228" y="43190"/>
                </a:lnTo>
                <a:lnTo>
                  <a:pt x="801578" y="63352"/>
                </a:lnTo>
                <a:lnTo>
                  <a:pt x="803513" y="64312"/>
                </a:lnTo>
                <a:lnTo>
                  <a:pt x="804458" y="65272"/>
                </a:lnTo>
                <a:lnTo>
                  <a:pt x="808299" y="40309"/>
                </a:lnTo>
                <a:close/>
              </a:path>
              <a:path w="910056" h="141107">
                <a:moveTo>
                  <a:pt x="893749" y="108478"/>
                </a:moveTo>
                <a:lnTo>
                  <a:pt x="901430" y="107518"/>
                </a:lnTo>
                <a:lnTo>
                  <a:pt x="906216" y="102717"/>
                </a:lnTo>
                <a:lnTo>
                  <a:pt x="910056" y="97917"/>
                </a:lnTo>
                <a:lnTo>
                  <a:pt x="910056" y="90236"/>
                </a:lnTo>
                <a:lnTo>
                  <a:pt x="905256" y="85435"/>
                </a:lnTo>
                <a:lnTo>
                  <a:pt x="860145" y="47030"/>
                </a:lnTo>
                <a:lnTo>
                  <a:pt x="858225" y="46070"/>
                </a:lnTo>
                <a:lnTo>
                  <a:pt x="855345" y="45110"/>
                </a:lnTo>
                <a:lnTo>
                  <a:pt x="853424" y="45110"/>
                </a:lnTo>
                <a:lnTo>
                  <a:pt x="851504" y="69113"/>
                </a:lnTo>
                <a:lnTo>
                  <a:pt x="844783" y="66233"/>
                </a:lnTo>
                <a:lnTo>
                  <a:pt x="853424" y="45110"/>
                </a:lnTo>
                <a:lnTo>
                  <a:pt x="809520" y="40439"/>
                </a:lnTo>
                <a:lnTo>
                  <a:pt x="813099" y="42230"/>
                </a:lnTo>
                <a:lnTo>
                  <a:pt x="847725" y="68791"/>
                </a:lnTo>
                <a:lnTo>
                  <a:pt x="888933" y="104637"/>
                </a:lnTo>
                <a:lnTo>
                  <a:pt x="893749" y="108478"/>
                </a:lnTo>
                <a:close/>
              </a:path>
              <a:path w="910056" h="141107">
                <a:moveTo>
                  <a:pt x="679673" y="31668"/>
                </a:moveTo>
                <a:lnTo>
                  <a:pt x="671032" y="32628"/>
                </a:lnTo>
                <a:lnTo>
                  <a:pt x="671992" y="54711"/>
                </a:lnTo>
                <a:lnTo>
                  <a:pt x="674872" y="55671"/>
                </a:lnTo>
                <a:lnTo>
                  <a:pt x="677753" y="55671"/>
                </a:lnTo>
                <a:lnTo>
                  <a:pt x="680633" y="54711"/>
                </a:lnTo>
                <a:lnTo>
                  <a:pt x="679673" y="31668"/>
                </a:lnTo>
                <a:close/>
              </a:path>
              <a:path w="910056" h="141107">
                <a:moveTo>
                  <a:pt x="499201" y="6720"/>
                </a:moveTo>
                <a:lnTo>
                  <a:pt x="496305" y="6720"/>
                </a:lnTo>
                <a:lnTo>
                  <a:pt x="462716" y="25908"/>
                </a:lnTo>
                <a:lnTo>
                  <a:pt x="455996" y="3840"/>
                </a:lnTo>
                <a:lnTo>
                  <a:pt x="453115" y="3840"/>
                </a:lnTo>
                <a:lnTo>
                  <a:pt x="454075" y="28803"/>
                </a:lnTo>
                <a:lnTo>
                  <a:pt x="453115" y="3840"/>
                </a:lnTo>
                <a:lnTo>
                  <a:pt x="449275" y="4800"/>
                </a:lnTo>
                <a:lnTo>
                  <a:pt x="447354" y="6720"/>
                </a:lnTo>
                <a:lnTo>
                  <a:pt x="409910" y="39364"/>
                </a:lnTo>
                <a:lnTo>
                  <a:pt x="406380" y="39664"/>
                </a:lnTo>
                <a:lnTo>
                  <a:pt x="364799" y="43190"/>
                </a:lnTo>
                <a:lnTo>
                  <a:pt x="322554" y="47030"/>
                </a:lnTo>
                <a:lnTo>
                  <a:pt x="279970" y="47030"/>
                </a:lnTo>
                <a:lnTo>
                  <a:pt x="282244" y="47990"/>
                </a:lnTo>
                <a:lnTo>
                  <a:pt x="322554" y="71993"/>
                </a:lnTo>
                <a:lnTo>
                  <a:pt x="366720" y="68153"/>
                </a:lnTo>
                <a:lnTo>
                  <a:pt x="403189" y="42230"/>
                </a:lnTo>
                <a:lnTo>
                  <a:pt x="410870" y="63352"/>
                </a:lnTo>
                <a:lnTo>
                  <a:pt x="413750" y="63352"/>
                </a:lnTo>
                <a:lnTo>
                  <a:pt x="416631" y="62392"/>
                </a:lnTo>
                <a:lnTo>
                  <a:pt x="418566" y="61432"/>
                </a:lnTo>
                <a:lnTo>
                  <a:pt x="458734" y="29112"/>
                </a:lnTo>
                <a:lnTo>
                  <a:pt x="497265" y="31668"/>
                </a:lnTo>
                <a:lnTo>
                  <a:pt x="500146" y="31668"/>
                </a:lnTo>
                <a:lnTo>
                  <a:pt x="499201" y="6720"/>
                </a:lnTo>
                <a:close/>
              </a:path>
              <a:path w="910056" h="141107">
                <a:moveTo>
                  <a:pt x="147843" y="98877"/>
                </a:moveTo>
                <a:lnTo>
                  <a:pt x="149763" y="122880"/>
                </a:lnTo>
                <a:lnTo>
                  <a:pt x="152643" y="120944"/>
                </a:lnTo>
                <a:lnTo>
                  <a:pt x="197769" y="83515"/>
                </a:lnTo>
                <a:lnTo>
                  <a:pt x="236422" y="54935"/>
                </a:lnTo>
                <a:lnTo>
                  <a:pt x="272643" y="71033"/>
                </a:lnTo>
                <a:lnTo>
                  <a:pt x="274563" y="71033"/>
                </a:lnTo>
                <a:lnTo>
                  <a:pt x="277444" y="47030"/>
                </a:lnTo>
                <a:lnTo>
                  <a:pt x="241919" y="50871"/>
                </a:lnTo>
                <a:lnTo>
                  <a:pt x="229438" y="51831"/>
                </a:lnTo>
                <a:lnTo>
                  <a:pt x="227517" y="30708"/>
                </a:lnTo>
                <a:lnTo>
                  <a:pt x="182407" y="65272"/>
                </a:lnTo>
                <a:lnTo>
                  <a:pt x="142232" y="97754"/>
                </a:lnTo>
                <a:lnTo>
                  <a:pt x="137281" y="101757"/>
                </a:lnTo>
                <a:lnTo>
                  <a:pt x="147843" y="98877"/>
                </a:lnTo>
                <a:close/>
              </a:path>
              <a:path w="910056" h="141107">
                <a:moveTo>
                  <a:pt x="410870" y="63352"/>
                </a:moveTo>
                <a:lnTo>
                  <a:pt x="403189" y="42230"/>
                </a:lnTo>
                <a:lnTo>
                  <a:pt x="366720" y="68153"/>
                </a:lnTo>
                <a:lnTo>
                  <a:pt x="410870" y="63352"/>
                </a:lnTo>
                <a:close/>
              </a:path>
            </a:pathLst>
          </a:custGeom>
          <a:solidFill>
            <a:srgbClr val="1E477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3" name="object 553"/>
          <p:cNvSpPr/>
          <p:nvPr/>
        </p:nvSpPr>
        <p:spPr>
          <a:xfrm>
            <a:off x="2525923" y="7590541"/>
            <a:ext cx="113278" cy="104637"/>
          </a:xfrm>
          <a:custGeom>
            <a:avLst/>
            <a:gdLst/>
            <a:ahLst/>
            <a:cxnLst/>
            <a:rect l="l" t="t" r="r" b="b"/>
            <a:pathLst>
              <a:path w="113278" h="104637">
                <a:moveTo>
                  <a:pt x="113278" y="104637"/>
                </a:moveTo>
                <a:lnTo>
                  <a:pt x="113278" y="101757"/>
                </a:lnTo>
                <a:lnTo>
                  <a:pt x="110398" y="101757"/>
                </a:lnTo>
                <a:lnTo>
                  <a:pt x="107518" y="100797"/>
                </a:lnTo>
                <a:lnTo>
                  <a:pt x="105597" y="99837"/>
                </a:lnTo>
                <a:lnTo>
                  <a:pt x="104637" y="97917"/>
                </a:lnTo>
                <a:lnTo>
                  <a:pt x="101757" y="95036"/>
                </a:lnTo>
                <a:lnTo>
                  <a:pt x="98877" y="91196"/>
                </a:lnTo>
                <a:lnTo>
                  <a:pt x="73913" y="55671"/>
                </a:lnTo>
                <a:lnTo>
                  <a:pt x="79674" y="53766"/>
                </a:lnTo>
                <a:lnTo>
                  <a:pt x="84475" y="51831"/>
                </a:lnTo>
                <a:lnTo>
                  <a:pt x="88315" y="47990"/>
                </a:lnTo>
                <a:lnTo>
                  <a:pt x="94076" y="43205"/>
                </a:lnTo>
                <a:lnTo>
                  <a:pt x="96956" y="36484"/>
                </a:lnTo>
                <a:lnTo>
                  <a:pt x="96956" y="23042"/>
                </a:lnTo>
                <a:lnTo>
                  <a:pt x="95036" y="17282"/>
                </a:lnTo>
                <a:lnTo>
                  <a:pt x="91196" y="12481"/>
                </a:lnTo>
                <a:lnTo>
                  <a:pt x="87355" y="7680"/>
                </a:lnTo>
                <a:lnTo>
                  <a:pt x="82555" y="4800"/>
                </a:lnTo>
                <a:lnTo>
                  <a:pt x="76794" y="2880"/>
                </a:lnTo>
                <a:lnTo>
                  <a:pt x="64071" y="592"/>
                </a:lnTo>
                <a:lnTo>
                  <a:pt x="48950" y="0"/>
                </a:lnTo>
                <a:lnTo>
                  <a:pt x="0" y="0"/>
                </a:lnTo>
                <a:lnTo>
                  <a:pt x="0" y="2880"/>
                </a:lnTo>
                <a:lnTo>
                  <a:pt x="4800" y="2880"/>
                </a:lnTo>
                <a:lnTo>
                  <a:pt x="8641" y="3840"/>
                </a:lnTo>
                <a:lnTo>
                  <a:pt x="10561" y="4800"/>
                </a:lnTo>
                <a:lnTo>
                  <a:pt x="11521" y="5760"/>
                </a:lnTo>
                <a:lnTo>
                  <a:pt x="13441" y="6720"/>
                </a:lnTo>
                <a:lnTo>
                  <a:pt x="13441" y="7680"/>
                </a:lnTo>
                <a:lnTo>
                  <a:pt x="14401" y="9601"/>
                </a:lnTo>
                <a:lnTo>
                  <a:pt x="39349" y="5760"/>
                </a:lnTo>
                <a:lnTo>
                  <a:pt x="55671" y="5760"/>
                </a:lnTo>
                <a:lnTo>
                  <a:pt x="62392" y="7680"/>
                </a:lnTo>
                <a:lnTo>
                  <a:pt x="65272" y="11521"/>
                </a:lnTo>
                <a:lnTo>
                  <a:pt x="69113" y="15361"/>
                </a:lnTo>
                <a:lnTo>
                  <a:pt x="71033" y="21122"/>
                </a:lnTo>
                <a:lnTo>
                  <a:pt x="71033" y="34564"/>
                </a:lnTo>
                <a:lnTo>
                  <a:pt x="79674" y="104637"/>
                </a:lnTo>
                <a:lnTo>
                  <a:pt x="113278" y="104637"/>
                </a:lnTo>
                <a:close/>
              </a:path>
              <a:path w="113278" h="104637">
                <a:moveTo>
                  <a:pt x="42230" y="99837"/>
                </a:moveTo>
                <a:lnTo>
                  <a:pt x="41285" y="98877"/>
                </a:lnTo>
                <a:lnTo>
                  <a:pt x="40309" y="96956"/>
                </a:lnTo>
                <a:lnTo>
                  <a:pt x="39349" y="95996"/>
                </a:lnTo>
                <a:lnTo>
                  <a:pt x="39349" y="57591"/>
                </a:lnTo>
                <a:lnTo>
                  <a:pt x="46070" y="57591"/>
                </a:lnTo>
                <a:lnTo>
                  <a:pt x="79674" y="104637"/>
                </a:lnTo>
                <a:lnTo>
                  <a:pt x="71033" y="34564"/>
                </a:lnTo>
                <a:lnTo>
                  <a:pt x="70073" y="39364"/>
                </a:lnTo>
                <a:lnTo>
                  <a:pt x="68153" y="43205"/>
                </a:lnTo>
                <a:lnTo>
                  <a:pt x="66233" y="46085"/>
                </a:lnTo>
                <a:lnTo>
                  <a:pt x="63352" y="48966"/>
                </a:lnTo>
                <a:lnTo>
                  <a:pt x="59512" y="49926"/>
                </a:lnTo>
                <a:lnTo>
                  <a:pt x="56631" y="50871"/>
                </a:lnTo>
                <a:lnTo>
                  <a:pt x="50871" y="51831"/>
                </a:lnTo>
                <a:lnTo>
                  <a:pt x="39349" y="51831"/>
                </a:lnTo>
                <a:lnTo>
                  <a:pt x="39349" y="5760"/>
                </a:lnTo>
                <a:lnTo>
                  <a:pt x="14401" y="9601"/>
                </a:lnTo>
                <a:lnTo>
                  <a:pt x="14401" y="95996"/>
                </a:lnTo>
                <a:lnTo>
                  <a:pt x="13441" y="96956"/>
                </a:lnTo>
                <a:lnTo>
                  <a:pt x="13441" y="98877"/>
                </a:lnTo>
                <a:lnTo>
                  <a:pt x="11521" y="99837"/>
                </a:lnTo>
                <a:lnTo>
                  <a:pt x="10561" y="100797"/>
                </a:lnTo>
                <a:lnTo>
                  <a:pt x="8641" y="101757"/>
                </a:lnTo>
                <a:lnTo>
                  <a:pt x="0" y="101757"/>
                </a:lnTo>
                <a:lnTo>
                  <a:pt x="0" y="104637"/>
                </a:lnTo>
                <a:lnTo>
                  <a:pt x="53751" y="104637"/>
                </a:lnTo>
                <a:lnTo>
                  <a:pt x="53751" y="101757"/>
                </a:lnTo>
                <a:lnTo>
                  <a:pt x="46070" y="101757"/>
                </a:lnTo>
                <a:lnTo>
                  <a:pt x="44150" y="100797"/>
                </a:lnTo>
                <a:lnTo>
                  <a:pt x="42230" y="99837"/>
                </a:lnTo>
                <a:close/>
              </a:path>
            </a:pathLst>
          </a:custGeom>
          <a:solidFill>
            <a:srgbClr val="001E5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4" name="object 554"/>
          <p:cNvSpPr/>
          <p:nvPr/>
        </p:nvSpPr>
        <p:spPr>
          <a:xfrm>
            <a:off x="2643042" y="7621264"/>
            <a:ext cx="67193" cy="76794"/>
          </a:xfrm>
          <a:custGeom>
            <a:avLst/>
            <a:gdLst/>
            <a:ahLst/>
            <a:cxnLst/>
            <a:rect l="l" t="t" r="r" b="b"/>
            <a:pathLst>
              <a:path w="67193" h="76794">
                <a:moveTo>
                  <a:pt x="37520" y="76599"/>
                </a:moveTo>
                <a:lnTo>
                  <a:pt x="50200" y="72635"/>
                </a:lnTo>
                <a:lnTo>
                  <a:pt x="59512" y="64312"/>
                </a:lnTo>
                <a:lnTo>
                  <a:pt x="65723" y="51283"/>
                </a:lnTo>
                <a:lnTo>
                  <a:pt x="67193" y="38389"/>
                </a:lnTo>
                <a:lnTo>
                  <a:pt x="67193" y="30708"/>
                </a:lnTo>
                <a:lnTo>
                  <a:pt x="66233" y="24947"/>
                </a:lnTo>
                <a:lnTo>
                  <a:pt x="63352" y="18242"/>
                </a:lnTo>
                <a:lnTo>
                  <a:pt x="60472" y="12481"/>
                </a:lnTo>
                <a:lnTo>
                  <a:pt x="56631" y="7680"/>
                </a:lnTo>
                <a:lnTo>
                  <a:pt x="50871" y="4800"/>
                </a:lnTo>
                <a:lnTo>
                  <a:pt x="45110" y="1920"/>
                </a:lnTo>
                <a:lnTo>
                  <a:pt x="39349" y="0"/>
                </a:lnTo>
                <a:lnTo>
                  <a:pt x="33588" y="0"/>
                </a:lnTo>
                <a:lnTo>
                  <a:pt x="18372" y="3332"/>
                </a:lnTo>
                <a:lnTo>
                  <a:pt x="8641" y="11521"/>
                </a:lnTo>
                <a:lnTo>
                  <a:pt x="6998" y="13856"/>
                </a:lnTo>
                <a:lnTo>
                  <a:pt x="1749" y="25217"/>
                </a:lnTo>
                <a:lnTo>
                  <a:pt x="0" y="38389"/>
                </a:lnTo>
                <a:lnTo>
                  <a:pt x="87" y="41516"/>
                </a:lnTo>
                <a:lnTo>
                  <a:pt x="2616" y="54239"/>
                </a:lnTo>
                <a:lnTo>
                  <a:pt x="8641" y="65272"/>
                </a:lnTo>
                <a:lnTo>
                  <a:pt x="9997" y="66950"/>
                </a:lnTo>
                <a:lnTo>
                  <a:pt x="20277" y="74333"/>
                </a:lnTo>
                <a:lnTo>
                  <a:pt x="24947" y="66233"/>
                </a:lnTo>
                <a:lnTo>
                  <a:pt x="23987" y="63352"/>
                </a:lnTo>
                <a:lnTo>
                  <a:pt x="23027" y="59512"/>
                </a:lnTo>
                <a:lnTo>
                  <a:pt x="23027" y="54711"/>
                </a:lnTo>
                <a:lnTo>
                  <a:pt x="22082" y="49910"/>
                </a:lnTo>
                <a:lnTo>
                  <a:pt x="22082" y="33588"/>
                </a:lnTo>
                <a:lnTo>
                  <a:pt x="23027" y="25923"/>
                </a:lnTo>
                <a:lnTo>
                  <a:pt x="23027" y="20147"/>
                </a:lnTo>
                <a:lnTo>
                  <a:pt x="23987" y="14401"/>
                </a:lnTo>
                <a:lnTo>
                  <a:pt x="24947" y="10561"/>
                </a:lnTo>
                <a:lnTo>
                  <a:pt x="26868" y="8641"/>
                </a:lnTo>
                <a:lnTo>
                  <a:pt x="28788" y="6720"/>
                </a:lnTo>
                <a:lnTo>
                  <a:pt x="30708" y="5760"/>
                </a:lnTo>
                <a:lnTo>
                  <a:pt x="37429" y="5760"/>
                </a:lnTo>
                <a:lnTo>
                  <a:pt x="39349" y="6720"/>
                </a:lnTo>
                <a:lnTo>
                  <a:pt x="41269" y="8641"/>
                </a:lnTo>
                <a:lnTo>
                  <a:pt x="42230" y="10561"/>
                </a:lnTo>
                <a:lnTo>
                  <a:pt x="43190" y="14401"/>
                </a:lnTo>
                <a:lnTo>
                  <a:pt x="44150" y="17266"/>
                </a:lnTo>
                <a:lnTo>
                  <a:pt x="45110" y="23042"/>
                </a:lnTo>
                <a:lnTo>
                  <a:pt x="45110" y="32628"/>
                </a:lnTo>
                <a:lnTo>
                  <a:pt x="45070" y="37610"/>
                </a:lnTo>
                <a:lnTo>
                  <a:pt x="44375" y="52309"/>
                </a:lnTo>
                <a:lnTo>
                  <a:pt x="43190" y="61432"/>
                </a:lnTo>
                <a:lnTo>
                  <a:pt x="42230" y="65272"/>
                </a:lnTo>
                <a:lnTo>
                  <a:pt x="41269" y="67193"/>
                </a:lnTo>
                <a:lnTo>
                  <a:pt x="39349" y="69113"/>
                </a:lnTo>
                <a:lnTo>
                  <a:pt x="37429" y="70073"/>
                </a:lnTo>
                <a:lnTo>
                  <a:pt x="35509" y="71033"/>
                </a:lnTo>
                <a:lnTo>
                  <a:pt x="33588" y="71033"/>
                </a:lnTo>
                <a:lnTo>
                  <a:pt x="33588" y="76794"/>
                </a:lnTo>
                <a:lnTo>
                  <a:pt x="37520" y="76599"/>
                </a:lnTo>
                <a:close/>
              </a:path>
            </a:pathLst>
          </a:custGeom>
          <a:solidFill>
            <a:srgbClr val="001E5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5" name="object 555"/>
          <p:cNvSpPr/>
          <p:nvPr/>
        </p:nvSpPr>
        <p:spPr>
          <a:xfrm>
            <a:off x="2663320" y="7687497"/>
            <a:ext cx="13311" cy="10561"/>
          </a:xfrm>
          <a:custGeom>
            <a:avLst/>
            <a:gdLst/>
            <a:ahLst/>
            <a:cxnLst/>
            <a:rect l="l" t="t" r="r" b="b"/>
            <a:pathLst>
              <a:path w="13311" h="10561">
                <a:moveTo>
                  <a:pt x="13311" y="10561"/>
                </a:moveTo>
                <a:lnTo>
                  <a:pt x="13311" y="4800"/>
                </a:lnTo>
                <a:lnTo>
                  <a:pt x="10430" y="4800"/>
                </a:lnTo>
                <a:lnTo>
                  <a:pt x="8510" y="3840"/>
                </a:lnTo>
                <a:lnTo>
                  <a:pt x="6590" y="1920"/>
                </a:lnTo>
                <a:lnTo>
                  <a:pt x="4669" y="0"/>
                </a:lnTo>
                <a:lnTo>
                  <a:pt x="0" y="8100"/>
                </a:lnTo>
                <a:lnTo>
                  <a:pt x="13311" y="10561"/>
                </a:lnTo>
                <a:close/>
              </a:path>
            </a:pathLst>
          </a:custGeom>
          <a:solidFill>
            <a:srgbClr val="001E5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6" name="object 556"/>
          <p:cNvSpPr/>
          <p:nvPr/>
        </p:nvSpPr>
        <p:spPr>
          <a:xfrm>
            <a:off x="2717916" y="7590541"/>
            <a:ext cx="156469" cy="107518"/>
          </a:xfrm>
          <a:custGeom>
            <a:avLst/>
            <a:gdLst/>
            <a:ahLst/>
            <a:cxnLst/>
            <a:rect l="l" t="t" r="r" b="b"/>
            <a:pathLst>
              <a:path w="156469" h="107518">
                <a:moveTo>
                  <a:pt x="148788" y="6720"/>
                </a:moveTo>
                <a:lnTo>
                  <a:pt x="149748" y="5760"/>
                </a:lnTo>
                <a:lnTo>
                  <a:pt x="150708" y="4800"/>
                </a:lnTo>
                <a:lnTo>
                  <a:pt x="152628" y="3840"/>
                </a:lnTo>
                <a:lnTo>
                  <a:pt x="154548" y="2880"/>
                </a:lnTo>
                <a:lnTo>
                  <a:pt x="156469" y="2880"/>
                </a:lnTo>
                <a:lnTo>
                  <a:pt x="156469" y="0"/>
                </a:lnTo>
                <a:lnTo>
                  <a:pt x="128640" y="0"/>
                </a:lnTo>
                <a:lnTo>
                  <a:pt x="128640" y="2880"/>
                </a:lnTo>
                <a:lnTo>
                  <a:pt x="133426" y="2880"/>
                </a:lnTo>
                <a:lnTo>
                  <a:pt x="135361" y="3840"/>
                </a:lnTo>
                <a:lnTo>
                  <a:pt x="137266" y="4800"/>
                </a:lnTo>
                <a:lnTo>
                  <a:pt x="138226" y="6720"/>
                </a:lnTo>
                <a:lnTo>
                  <a:pt x="139202" y="7680"/>
                </a:lnTo>
                <a:lnTo>
                  <a:pt x="139202" y="13441"/>
                </a:lnTo>
                <a:lnTo>
                  <a:pt x="138226" y="14401"/>
                </a:lnTo>
                <a:lnTo>
                  <a:pt x="138226" y="16322"/>
                </a:lnTo>
                <a:lnTo>
                  <a:pt x="137266" y="19202"/>
                </a:lnTo>
                <a:lnTo>
                  <a:pt x="135361" y="24003"/>
                </a:lnTo>
                <a:lnTo>
                  <a:pt x="118079" y="69113"/>
                </a:lnTo>
                <a:lnTo>
                  <a:pt x="98877" y="19202"/>
                </a:lnTo>
                <a:lnTo>
                  <a:pt x="96956" y="13441"/>
                </a:lnTo>
                <a:lnTo>
                  <a:pt x="95996" y="9601"/>
                </a:lnTo>
                <a:lnTo>
                  <a:pt x="95996" y="6720"/>
                </a:lnTo>
                <a:lnTo>
                  <a:pt x="96956" y="5760"/>
                </a:lnTo>
                <a:lnTo>
                  <a:pt x="96956" y="4800"/>
                </a:lnTo>
                <a:lnTo>
                  <a:pt x="97917" y="3840"/>
                </a:lnTo>
                <a:lnTo>
                  <a:pt x="100797" y="3840"/>
                </a:lnTo>
                <a:lnTo>
                  <a:pt x="103677" y="2880"/>
                </a:lnTo>
                <a:lnTo>
                  <a:pt x="106558" y="2880"/>
                </a:lnTo>
                <a:lnTo>
                  <a:pt x="106558" y="0"/>
                </a:lnTo>
                <a:lnTo>
                  <a:pt x="55671" y="0"/>
                </a:lnTo>
                <a:lnTo>
                  <a:pt x="55671" y="2880"/>
                </a:lnTo>
                <a:lnTo>
                  <a:pt x="59512" y="2880"/>
                </a:lnTo>
                <a:lnTo>
                  <a:pt x="61432" y="3840"/>
                </a:lnTo>
                <a:lnTo>
                  <a:pt x="63352" y="4800"/>
                </a:lnTo>
                <a:lnTo>
                  <a:pt x="65272" y="5760"/>
                </a:lnTo>
                <a:lnTo>
                  <a:pt x="66233" y="6720"/>
                </a:lnTo>
                <a:lnTo>
                  <a:pt x="68153" y="8641"/>
                </a:lnTo>
                <a:lnTo>
                  <a:pt x="69113" y="10561"/>
                </a:lnTo>
                <a:lnTo>
                  <a:pt x="71033" y="15361"/>
                </a:lnTo>
                <a:lnTo>
                  <a:pt x="72953" y="21122"/>
                </a:lnTo>
                <a:lnTo>
                  <a:pt x="77754" y="31683"/>
                </a:lnTo>
                <a:lnTo>
                  <a:pt x="61432" y="71993"/>
                </a:lnTo>
                <a:lnTo>
                  <a:pt x="40309" y="21122"/>
                </a:lnTo>
                <a:lnTo>
                  <a:pt x="38404" y="14401"/>
                </a:lnTo>
                <a:lnTo>
                  <a:pt x="36469" y="10561"/>
                </a:lnTo>
                <a:lnTo>
                  <a:pt x="36469" y="6720"/>
                </a:lnTo>
                <a:lnTo>
                  <a:pt x="37444" y="5760"/>
                </a:lnTo>
                <a:lnTo>
                  <a:pt x="38404" y="4800"/>
                </a:lnTo>
                <a:lnTo>
                  <a:pt x="39349" y="3840"/>
                </a:lnTo>
                <a:lnTo>
                  <a:pt x="42245" y="2880"/>
                </a:lnTo>
                <a:lnTo>
                  <a:pt x="46070" y="2880"/>
                </a:lnTo>
                <a:lnTo>
                  <a:pt x="46070" y="0"/>
                </a:lnTo>
                <a:lnTo>
                  <a:pt x="0" y="0"/>
                </a:lnTo>
                <a:lnTo>
                  <a:pt x="0" y="2880"/>
                </a:lnTo>
                <a:lnTo>
                  <a:pt x="3840" y="3840"/>
                </a:lnTo>
                <a:lnTo>
                  <a:pt x="5760" y="4800"/>
                </a:lnTo>
                <a:lnTo>
                  <a:pt x="7680" y="6720"/>
                </a:lnTo>
                <a:lnTo>
                  <a:pt x="8641" y="7680"/>
                </a:lnTo>
                <a:lnTo>
                  <a:pt x="11521" y="13441"/>
                </a:lnTo>
                <a:lnTo>
                  <a:pt x="14401" y="22082"/>
                </a:lnTo>
                <a:lnTo>
                  <a:pt x="48966" y="107518"/>
                </a:lnTo>
                <a:lnTo>
                  <a:pt x="51831" y="107518"/>
                </a:lnTo>
                <a:lnTo>
                  <a:pt x="80634" y="40309"/>
                </a:lnTo>
                <a:lnTo>
                  <a:pt x="106558" y="107518"/>
                </a:lnTo>
                <a:lnTo>
                  <a:pt x="109438" y="107518"/>
                </a:lnTo>
                <a:lnTo>
                  <a:pt x="143042" y="21122"/>
                </a:lnTo>
                <a:lnTo>
                  <a:pt x="145907" y="13441"/>
                </a:lnTo>
                <a:lnTo>
                  <a:pt x="146883" y="9601"/>
                </a:lnTo>
                <a:lnTo>
                  <a:pt x="147828" y="8641"/>
                </a:lnTo>
                <a:lnTo>
                  <a:pt x="148788" y="6720"/>
                </a:lnTo>
                <a:close/>
              </a:path>
            </a:pathLst>
          </a:custGeom>
          <a:solidFill>
            <a:srgbClr val="001E5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7" name="object 557"/>
          <p:cNvSpPr/>
          <p:nvPr/>
        </p:nvSpPr>
        <p:spPr>
          <a:xfrm>
            <a:off x="2778389" y="6105464"/>
            <a:ext cx="56647" cy="107518"/>
          </a:xfrm>
          <a:custGeom>
            <a:avLst/>
            <a:gdLst/>
            <a:ahLst/>
            <a:cxnLst/>
            <a:rect l="l" t="t" r="r" b="b"/>
            <a:pathLst>
              <a:path w="56647" h="107518">
                <a:moveTo>
                  <a:pt x="39364" y="0"/>
                </a:moveTo>
                <a:lnTo>
                  <a:pt x="0" y="18242"/>
                </a:lnTo>
                <a:lnTo>
                  <a:pt x="1920" y="21122"/>
                </a:lnTo>
                <a:lnTo>
                  <a:pt x="5760" y="19202"/>
                </a:lnTo>
                <a:lnTo>
                  <a:pt x="8641" y="18242"/>
                </a:lnTo>
                <a:lnTo>
                  <a:pt x="13441" y="18242"/>
                </a:lnTo>
                <a:lnTo>
                  <a:pt x="14401" y="19202"/>
                </a:lnTo>
                <a:lnTo>
                  <a:pt x="15361" y="19202"/>
                </a:lnTo>
                <a:lnTo>
                  <a:pt x="17282" y="20162"/>
                </a:lnTo>
                <a:lnTo>
                  <a:pt x="18242" y="21122"/>
                </a:lnTo>
                <a:lnTo>
                  <a:pt x="18242" y="23042"/>
                </a:lnTo>
                <a:lnTo>
                  <a:pt x="19202" y="24002"/>
                </a:lnTo>
                <a:lnTo>
                  <a:pt x="19202" y="96956"/>
                </a:lnTo>
                <a:lnTo>
                  <a:pt x="18242" y="98877"/>
                </a:lnTo>
                <a:lnTo>
                  <a:pt x="17282" y="100797"/>
                </a:lnTo>
                <a:lnTo>
                  <a:pt x="16322" y="101757"/>
                </a:lnTo>
                <a:lnTo>
                  <a:pt x="14401" y="102717"/>
                </a:lnTo>
                <a:lnTo>
                  <a:pt x="12481" y="103677"/>
                </a:lnTo>
                <a:lnTo>
                  <a:pt x="9601" y="104637"/>
                </a:lnTo>
                <a:lnTo>
                  <a:pt x="1920" y="104637"/>
                </a:lnTo>
                <a:lnTo>
                  <a:pt x="1920" y="107518"/>
                </a:lnTo>
                <a:lnTo>
                  <a:pt x="56647" y="107518"/>
                </a:lnTo>
                <a:lnTo>
                  <a:pt x="56647" y="104637"/>
                </a:lnTo>
                <a:lnTo>
                  <a:pt x="50886" y="104637"/>
                </a:lnTo>
                <a:lnTo>
                  <a:pt x="48006" y="103677"/>
                </a:lnTo>
                <a:lnTo>
                  <a:pt x="46085" y="102717"/>
                </a:lnTo>
                <a:lnTo>
                  <a:pt x="44165" y="101757"/>
                </a:lnTo>
                <a:lnTo>
                  <a:pt x="43205" y="99837"/>
                </a:lnTo>
                <a:lnTo>
                  <a:pt x="42245" y="98877"/>
                </a:lnTo>
                <a:lnTo>
                  <a:pt x="42245" y="96956"/>
                </a:lnTo>
                <a:lnTo>
                  <a:pt x="41285" y="92156"/>
                </a:lnTo>
                <a:lnTo>
                  <a:pt x="41285" y="0"/>
                </a:lnTo>
                <a:lnTo>
                  <a:pt x="39364" y="0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8" name="object 558"/>
          <p:cNvSpPr/>
          <p:nvPr/>
        </p:nvSpPr>
        <p:spPr>
          <a:xfrm>
            <a:off x="2875346" y="6105464"/>
            <a:ext cx="6720" cy="12481"/>
          </a:xfrm>
          <a:custGeom>
            <a:avLst/>
            <a:gdLst/>
            <a:ahLst/>
            <a:cxnLst/>
            <a:rect l="l" t="t" r="r" b="b"/>
            <a:pathLst>
              <a:path w="6720" h="12481">
                <a:moveTo>
                  <a:pt x="5760" y="0"/>
                </a:moveTo>
                <a:lnTo>
                  <a:pt x="0" y="1920"/>
                </a:lnTo>
                <a:lnTo>
                  <a:pt x="960" y="12481"/>
                </a:lnTo>
                <a:lnTo>
                  <a:pt x="2880" y="8641"/>
                </a:lnTo>
                <a:lnTo>
                  <a:pt x="4800" y="6720"/>
                </a:lnTo>
                <a:lnTo>
                  <a:pt x="6720" y="5760"/>
                </a:lnTo>
                <a:lnTo>
                  <a:pt x="5760" y="0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9" name="object 559"/>
          <p:cNvSpPr/>
          <p:nvPr/>
        </p:nvSpPr>
        <p:spPr>
          <a:xfrm>
            <a:off x="2853278" y="6105464"/>
            <a:ext cx="69113" cy="109438"/>
          </a:xfrm>
          <a:custGeom>
            <a:avLst/>
            <a:gdLst/>
            <a:ahLst/>
            <a:cxnLst/>
            <a:rect l="l" t="t" r="r" b="b"/>
            <a:pathLst>
              <a:path w="69113" h="109438">
                <a:moveTo>
                  <a:pt x="69113" y="43205"/>
                </a:moveTo>
                <a:lnTo>
                  <a:pt x="69113" y="35524"/>
                </a:lnTo>
                <a:lnTo>
                  <a:pt x="67193" y="27843"/>
                </a:lnTo>
                <a:lnTo>
                  <a:pt x="63352" y="21122"/>
                </a:lnTo>
                <a:lnTo>
                  <a:pt x="60472" y="14401"/>
                </a:lnTo>
                <a:lnTo>
                  <a:pt x="55671" y="9601"/>
                </a:lnTo>
                <a:lnTo>
                  <a:pt x="50871" y="5760"/>
                </a:lnTo>
                <a:lnTo>
                  <a:pt x="45110" y="1920"/>
                </a:lnTo>
                <a:lnTo>
                  <a:pt x="39349" y="0"/>
                </a:lnTo>
                <a:lnTo>
                  <a:pt x="27828" y="0"/>
                </a:lnTo>
                <a:lnTo>
                  <a:pt x="28788" y="5760"/>
                </a:lnTo>
                <a:lnTo>
                  <a:pt x="33588" y="5760"/>
                </a:lnTo>
                <a:lnTo>
                  <a:pt x="35509" y="6720"/>
                </a:lnTo>
                <a:lnTo>
                  <a:pt x="36469" y="7680"/>
                </a:lnTo>
                <a:lnTo>
                  <a:pt x="38389" y="9601"/>
                </a:lnTo>
                <a:lnTo>
                  <a:pt x="40309" y="12481"/>
                </a:lnTo>
                <a:lnTo>
                  <a:pt x="42230" y="17282"/>
                </a:lnTo>
                <a:lnTo>
                  <a:pt x="42378" y="17889"/>
                </a:lnTo>
                <a:lnTo>
                  <a:pt x="44427" y="30232"/>
                </a:lnTo>
                <a:lnTo>
                  <a:pt x="45110" y="43205"/>
                </a:lnTo>
                <a:lnTo>
                  <a:pt x="45110" y="52806"/>
                </a:lnTo>
                <a:lnTo>
                  <a:pt x="44150" y="58567"/>
                </a:lnTo>
                <a:lnTo>
                  <a:pt x="41269" y="60472"/>
                </a:lnTo>
                <a:lnTo>
                  <a:pt x="38389" y="61447"/>
                </a:lnTo>
                <a:lnTo>
                  <a:pt x="32628" y="61447"/>
                </a:lnTo>
                <a:lnTo>
                  <a:pt x="29748" y="59527"/>
                </a:lnTo>
                <a:lnTo>
                  <a:pt x="27828" y="55686"/>
                </a:lnTo>
                <a:lnTo>
                  <a:pt x="26111" y="52905"/>
                </a:lnTo>
                <a:lnTo>
                  <a:pt x="23078" y="41859"/>
                </a:lnTo>
                <a:lnTo>
                  <a:pt x="22067" y="25923"/>
                </a:lnTo>
                <a:lnTo>
                  <a:pt x="22067" y="18242"/>
                </a:lnTo>
                <a:lnTo>
                  <a:pt x="23027" y="12481"/>
                </a:lnTo>
                <a:lnTo>
                  <a:pt x="22067" y="1920"/>
                </a:lnTo>
                <a:lnTo>
                  <a:pt x="16306" y="4800"/>
                </a:lnTo>
                <a:lnTo>
                  <a:pt x="11521" y="8641"/>
                </a:lnTo>
                <a:lnTo>
                  <a:pt x="7680" y="12481"/>
                </a:lnTo>
                <a:lnTo>
                  <a:pt x="4800" y="18242"/>
                </a:lnTo>
                <a:lnTo>
                  <a:pt x="1905" y="24002"/>
                </a:lnTo>
                <a:lnTo>
                  <a:pt x="0" y="30723"/>
                </a:lnTo>
                <a:lnTo>
                  <a:pt x="0" y="47045"/>
                </a:lnTo>
                <a:lnTo>
                  <a:pt x="2865" y="55686"/>
                </a:lnTo>
                <a:lnTo>
                  <a:pt x="7680" y="61447"/>
                </a:lnTo>
                <a:lnTo>
                  <a:pt x="13426" y="66248"/>
                </a:lnTo>
                <a:lnTo>
                  <a:pt x="20147" y="69128"/>
                </a:lnTo>
                <a:lnTo>
                  <a:pt x="32628" y="69128"/>
                </a:lnTo>
                <a:lnTo>
                  <a:pt x="34549" y="68168"/>
                </a:lnTo>
                <a:lnTo>
                  <a:pt x="37429" y="68168"/>
                </a:lnTo>
                <a:lnTo>
                  <a:pt x="40309" y="67193"/>
                </a:lnTo>
                <a:lnTo>
                  <a:pt x="43190" y="65288"/>
                </a:lnTo>
                <a:lnTo>
                  <a:pt x="42230" y="72009"/>
                </a:lnTo>
                <a:lnTo>
                  <a:pt x="39349" y="78714"/>
                </a:lnTo>
                <a:lnTo>
                  <a:pt x="35509" y="84475"/>
                </a:lnTo>
                <a:lnTo>
                  <a:pt x="32628" y="90236"/>
                </a:lnTo>
                <a:lnTo>
                  <a:pt x="27828" y="95036"/>
                </a:lnTo>
                <a:lnTo>
                  <a:pt x="22067" y="98877"/>
                </a:lnTo>
                <a:lnTo>
                  <a:pt x="15346" y="102717"/>
                </a:lnTo>
                <a:lnTo>
                  <a:pt x="8625" y="105597"/>
                </a:lnTo>
                <a:lnTo>
                  <a:pt x="0" y="107518"/>
                </a:lnTo>
                <a:lnTo>
                  <a:pt x="0" y="109438"/>
                </a:lnTo>
                <a:lnTo>
                  <a:pt x="14117" y="107736"/>
                </a:lnTo>
                <a:lnTo>
                  <a:pt x="26394" y="104617"/>
                </a:lnTo>
                <a:lnTo>
                  <a:pt x="37429" y="99837"/>
                </a:lnTo>
                <a:lnTo>
                  <a:pt x="44874" y="94535"/>
                </a:lnTo>
                <a:lnTo>
                  <a:pt x="53880" y="85611"/>
                </a:lnTo>
                <a:lnTo>
                  <a:pt x="60472" y="74874"/>
                </a:lnTo>
                <a:lnTo>
                  <a:pt x="63939" y="68218"/>
                </a:lnTo>
                <a:lnTo>
                  <a:pt x="67820" y="56145"/>
                </a:lnTo>
                <a:lnTo>
                  <a:pt x="69113" y="43205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0" name="object 560"/>
          <p:cNvSpPr/>
          <p:nvPr/>
        </p:nvSpPr>
        <p:spPr>
          <a:xfrm>
            <a:off x="2932953" y="6105464"/>
            <a:ext cx="69113" cy="109438"/>
          </a:xfrm>
          <a:custGeom>
            <a:avLst/>
            <a:gdLst/>
            <a:ahLst/>
            <a:cxnLst/>
            <a:rect l="l" t="t" r="r" b="b"/>
            <a:pathLst>
              <a:path w="69113" h="109438">
                <a:moveTo>
                  <a:pt x="67820" y="56145"/>
                </a:moveTo>
                <a:lnTo>
                  <a:pt x="69113" y="43205"/>
                </a:lnTo>
                <a:lnTo>
                  <a:pt x="69113" y="35524"/>
                </a:lnTo>
                <a:lnTo>
                  <a:pt x="67193" y="27843"/>
                </a:lnTo>
                <a:lnTo>
                  <a:pt x="64312" y="21122"/>
                </a:lnTo>
                <a:lnTo>
                  <a:pt x="60472" y="14401"/>
                </a:lnTo>
                <a:lnTo>
                  <a:pt x="56631" y="9601"/>
                </a:lnTo>
                <a:lnTo>
                  <a:pt x="50871" y="5760"/>
                </a:lnTo>
                <a:lnTo>
                  <a:pt x="45110" y="1920"/>
                </a:lnTo>
                <a:lnTo>
                  <a:pt x="39349" y="0"/>
                </a:lnTo>
                <a:lnTo>
                  <a:pt x="27828" y="0"/>
                </a:lnTo>
                <a:lnTo>
                  <a:pt x="28788" y="5760"/>
                </a:lnTo>
                <a:lnTo>
                  <a:pt x="33588" y="5760"/>
                </a:lnTo>
                <a:lnTo>
                  <a:pt x="35509" y="6720"/>
                </a:lnTo>
                <a:lnTo>
                  <a:pt x="36469" y="7680"/>
                </a:lnTo>
                <a:lnTo>
                  <a:pt x="39349" y="9601"/>
                </a:lnTo>
                <a:lnTo>
                  <a:pt x="41269" y="12481"/>
                </a:lnTo>
                <a:lnTo>
                  <a:pt x="42230" y="17282"/>
                </a:lnTo>
                <a:lnTo>
                  <a:pt x="42378" y="17889"/>
                </a:lnTo>
                <a:lnTo>
                  <a:pt x="44427" y="30232"/>
                </a:lnTo>
                <a:lnTo>
                  <a:pt x="45110" y="43205"/>
                </a:lnTo>
                <a:lnTo>
                  <a:pt x="45110" y="52806"/>
                </a:lnTo>
                <a:lnTo>
                  <a:pt x="44150" y="58567"/>
                </a:lnTo>
                <a:lnTo>
                  <a:pt x="41269" y="60472"/>
                </a:lnTo>
                <a:lnTo>
                  <a:pt x="38389" y="61447"/>
                </a:lnTo>
                <a:lnTo>
                  <a:pt x="32628" y="61447"/>
                </a:lnTo>
                <a:lnTo>
                  <a:pt x="29763" y="59527"/>
                </a:lnTo>
                <a:lnTo>
                  <a:pt x="27828" y="55686"/>
                </a:lnTo>
                <a:lnTo>
                  <a:pt x="26113" y="52906"/>
                </a:lnTo>
                <a:lnTo>
                  <a:pt x="23088" y="41861"/>
                </a:lnTo>
                <a:lnTo>
                  <a:pt x="22082" y="25923"/>
                </a:lnTo>
                <a:lnTo>
                  <a:pt x="22082" y="18242"/>
                </a:lnTo>
                <a:lnTo>
                  <a:pt x="23987" y="12481"/>
                </a:lnTo>
                <a:lnTo>
                  <a:pt x="22082" y="1920"/>
                </a:lnTo>
                <a:lnTo>
                  <a:pt x="17266" y="4800"/>
                </a:lnTo>
                <a:lnTo>
                  <a:pt x="11521" y="8641"/>
                </a:lnTo>
                <a:lnTo>
                  <a:pt x="7680" y="12481"/>
                </a:lnTo>
                <a:lnTo>
                  <a:pt x="4800" y="18242"/>
                </a:lnTo>
                <a:lnTo>
                  <a:pt x="1920" y="24002"/>
                </a:lnTo>
                <a:lnTo>
                  <a:pt x="0" y="30723"/>
                </a:lnTo>
                <a:lnTo>
                  <a:pt x="0" y="37569"/>
                </a:lnTo>
                <a:lnTo>
                  <a:pt x="2179" y="50939"/>
                </a:lnTo>
                <a:lnTo>
                  <a:pt x="8641" y="61447"/>
                </a:lnTo>
                <a:lnTo>
                  <a:pt x="13426" y="66248"/>
                </a:lnTo>
                <a:lnTo>
                  <a:pt x="20147" y="69128"/>
                </a:lnTo>
                <a:lnTo>
                  <a:pt x="32628" y="69128"/>
                </a:lnTo>
                <a:lnTo>
                  <a:pt x="35509" y="68168"/>
                </a:lnTo>
                <a:lnTo>
                  <a:pt x="37429" y="68168"/>
                </a:lnTo>
                <a:lnTo>
                  <a:pt x="40309" y="67193"/>
                </a:lnTo>
                <a:lnTo>
                  <a:pt x="43190" y="65288"/>
                </a:lnTo>
                <a:lnTo>
                  <a:pt x="42230" y="72009"/>
                </a:lnTo>
                <a:lnTo>
                  <a:pt x="39349" y="78714"/>
                </a:lnTo>
                <a:lnTo>
                  <a:pt x="36469" y="84475"/>
                </a:lnTo>
                <a:lnTo>
                  <a:pt x="32628" y="90236"/>
                </a:lnTo>
                <a:lnTo>
                  <a:pt x="27828" y="95036"/>
                </a:lnTo>
                <a:lnTo>
                  <a:pt x="22082" y="98877"/>
                </a:lnTo>
                <a:lnTo>
                  <a:pt x="16306" y="102717"/>
                </a:lnTo>
                <a:lnTo>
                  <a:pt x="8641" y="105597"/>
                </a:lnTo>
                <a:lnTo>
                  <a:pt x="0" y="107518"/>
                </a:lnTo>
                <a:lnTo>
                  <a:pt x="0" y="109438"/>
                </a:lnTo>
                <a:lnTo>
                  <a:pt x="14124" y="107736"/>
                </a:lnTo>
                <a:lnTo>
                  <a:pt x="26397" y="104617"/>
                </a:lnTo>
                <a:lnTo>
                  <a:pt x="37429" y="99837"/>
                </a:lnTo>
                <a:lnTo>
                  <a:pt x="44874" y="94535"/>
                </a:lnTo>
                <a:lnTo>
                  <a:pt x="53880" y="85611"/>
                </a:lnTo>
                <a:lnTo>
                  <a:pt x="60472" y="74874"/>
                </a:lnTo>
                <a:lnTo>
                  <a:pt x="63939" y="68218"/>
                </a:lnTo>
                <a:lnTo>
                  <a:pt x="67820" y="56145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1" name="object 561"/>
          <p:cNvSpPr/>
          <p:nvPr/>
        </p:nvSpPr>
        <p:spPr>
          <a:xfrm>
            <a:off x="2955035" y="6105464"/>
            <a:ext cx="6705" cy="12481"/>
          </a:xfrm>
          <a:custGeom>
            <a:avLst/>
            <a:gdLst/>
            <a:ahLst/>
            <a:cxnLst/>
            <a:rect l="l" t="t" r="r" b="b"/>
            <a:pathLst>
              <a:path w="6705" h="12481">
                <a:moveTo>
                  <a:pt x="5745" y="0"/>
                </a:moveTo>
                <a:lnTo>
                  <a:pt x="0" y="1920"/>
                </a:lnTo>
                <a:lnTo>
                  <a:pt x="1905" y="12481"/>
                </a:lnTo>
                <a:lnTo>
                  <a:pt x="3840" y="8641"/>
                </a:lnTo>
                <a:lnTo>
                  <a:pt x="4785" y="6720"/>
                </a:lnTo>
                <a:lnTo>
                  <a:pt x="6705" y="5760"/>
                </a:lnTo>
                <a:lnTo>
                  <a:pt x="5745" y="0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2" name="object 562"/>
          <p:cNvSpPr/>
          <p:nvPr/>
        </p:nvSpPr>
        <p:spPr>
          <a:xfrm>
            <a:off x="3013588" y="6186634"/>
            <a:ext cx="24963" cy="108478"/>
          </a:xfrm>
          <a:custGeom>
            <a:avLst/>
            <a:gdLst/>
            <a:ahLst/>
            <a:cxnLst/>
            <a:rect l="l" t="t" r="r" b="b"/>
            <a:pathLst>
              <a:path w="24963" h="108478">
                <a:moveTo>
                  <a:pt x="24963" y="27308"/>
                </a:moveTo>
                <a:lnTo>
                  <a:pt x="24963" y="13866"/>
                </a:lnTo>
                <a:lnTo>
                  <a:pt x="24599" y="11082"/>
                </a:lnTo>
                <a:lnTo>
                  <a:pt x="24077" y="0"/>
                </a:lnTo>
                <a:lnTo>
                  <a:pt x="20162" y="24427"/>
                </a:lnTo>
                <a:lnTo>
                  <a:pt x="24963" y="27308"/>
                </a:lnTo>
                <a:close/>
              </a:path>
              <a:path w="24963" h="108478">
                <a:moveTo>
                  <a:pt x="0" y="-24538"/>
                </a:moveTo>
                <a:lnTo>
                  <a:pt x="0" y="-16857"/>
                </a:lnTo>
                <a:lnTo>
                  <a:pt x="1920" y="-8200"/>
                </a:lnTo>
                <a:lnTo>
                  <a:pt x="3840" y="-535"/>
                </a:lnTo>
                <a:lnTo>
                  <a:pt x="5760" y="5225"/>
                </a:lnTo>
                <a:lnTo>
                  <a:pt x="7680" y="10026"/>
                </a:lnTo>
                <a:lnTo>
                  <a:pt x="9601" y="13866"/>
                </a:lnTo>
                <a:lnTo>
                  <a:pt x="12481" y="17707"/>
                </a:lnTo>
                <a:lnTo>
                  <a:pt x="16322" y="21547"/>
                </a:lnTo>
                <a:lnTo>
                  <a:pt x="20162" y="24427"/>
                </a:lnTo>
                <a:lnTo>
                  <a:pt x="24077" y="0"/>
                </a:lnTo>
                <a:lnTo>
                  <a:pt x="24002" y="-15881"/>
                </a:lnTo>
                <a:lnTo>
                  <a:pt x="24011" y="-31551"/>
                </a:lnTo>
                <a:lnTo>
                  <a:pt x="24103" y="-47118"/>
                </a:lnTo>
                <a:lnTo>
                  <a:pt x="24385" y="-57826"/>
                </a:lnTo>
                <a:lnTo>
                  <a:pt x="24963" y="-63887"/>
                </a:lnTo>
                <a:lnTo>
                  <a:pt x="25923" y="-68688"/>
                </a:lnTo>
                <a:lnTo>
                  <a:pt x="26868" y="-71568"/>
                </a:lnTo>
                <a:lnTo>
                  <a:pt x="28803" y="-73489"/>
                </a:lnTo>
                <a:lnTo>
                  <a:pt x="29763" y="-74449"/>
                </a:lnTo>
                <a:lnTo>
                  <a:pt x="31683" y="-75409"/>
                </a:lnTo>
                <a:lnTo>
                  <a:pt x="36484" y="-75409"/>
                </a:lnTo>
                <a:lnTo>
                  <a:pt x="39364" y="-74449"/>
                </a:lnTo>
                <a:lnTo>
                  <a:pt x="40325" y="-72528"/>
                </a:lnTo>
                <a:lnTo>
                  <a:pt x="42230" y="-70608"/>
                </a:lnTo>
                <a:lnTo>
                  <a:pt x="43205" y="-65808"/>
                </a:lnTo>
                <a:lnTo>
                  <a:pt x="44150" y="-58127"/>
                </a:lnTo>
                <a:lnTo>
                  <a:pt x="44150" y="7145"/>
                </a:lnTo>
                <a:lnTo>
                  <a:pt x="43205" y="12906"/>
                </a:lnTo>
                <a:lnTo>
                  <a:pt x="42230" y="17707"/>
                </a:lnTo>
                <a:lnTo>
                  <a:pt x="40325" y="20587"/>
                </a:lnTo>
                <a:lnTo>
                  <a:pt x="38389" y="21547"/>
                </a:lnTo>
                <a:lnTo>
                  <a:pt x="36484" y="22507"/>
                </a:lnTo>
                <a:lnTo>
                  <a:pt x="29763" y="22507"/>
                </a:lnTo>
                <a:lnTo>
                  <a:pt x="28803" y="20587"/>
                </a:lnTo>
                <a:lnTo>
                  <a:pt x="26868" y="19627"/>
                </a:lnTo>
                <a:lnTo>
                  <a:pt x="25923" y="16746"/>
                </a:lnTo>
                <a:lnTo>
                  <a:pt x="24963" y="13866"/>
                </a:lnTo>
                <a:lnTo>
                  <a:pt x="24963" y="27308"/>
                </a:lnTo>
                <a:lnTo>
                  <a:pt x="28803" y="28268"/>
                </a:lnTo>
                <a:lnTo>
                  <a:pt x="38389" y="28268"/>
                </a:lnTo>
                <a:lnTo>
                  <a:pt x="42230" y="27308"/>
                </a:lnTo>
                <a:lnTo>
                  <a:pt x="46070" y="25388"/>
                </a:lnTo>
                <a:lnTo>
                  <a:pt x="49911" y="23467"/>
                </a:lnTo>
                <a:lnTo>
                  <a:pt x="53751" y="20587"/>
                </a:lnTo>
                <a:lnTo>
                  <a:pt x="56631" y="16746"/>
                </a:lnTo>
                <a:lnTo>
                  <a:pt x="59512" y="12906"/>
                </a:lnTo>
                <a:lnTo>
                  <a:pt x="61432" y="9065"/>
                </a:lnTo>
                <a:lnTo>
                  <a:pt x="63352" y="3305"/>
                </a:lnTo>
                <a:lnTo>
                  <a:pt x="64635" y="-1221"/>
                </a:lnTo>
                <a:lnTo>
                  <a:pt x="67201" y="-13535"/>
                </a:lnTo>
                <a:lnTo>
                  <a:pt x="68153" y="-26443"/>
                </a:lnTo>
                <a:lnTo>
                  <a:pt x="67896" y="-33616"/>
                </a:lnTo>
                <a:lnTo>
                  <a:pt x="66040" y="-46319"/>
                </a:lnTo>
                <a:lnTo>
                  <a:pt x="62392" y="-58127"/>
                </a:lnTo>
                <a:lnTo>
                  <a:pt x="60472" y="-64848"/>
                </a:lnTo>
                <a:lnTo>
                  <a:pt x="56631" y="-70608"/>
                </a:lnTo>
                <a:lnTo>
                  <a:pt x="50871" y="-74449"/>
                </a:lnTo>
                <a:lnTo>
                  <a:pt x="46070" y="-78289"/>
                </a:lnTo>
                <a:lnTo>
                  <a:pt x="40325" y="-81170"/>
                </a:lnTo>
                <a:lnTo>
                  <a:pt x="27843" y="-81170"/>
                </a:lnTo>
                <a:lnTo>
                  <a:pt x="22082" y="-78289"/>
                </a:lnTo>
                <a:lnTo>
                  <a:pt x="17282" y="-74449"/>
                </a:lnTo>
                <a:lnTo>
                  <a:pt x="11521" y="-70608"/>
                </a:lnTo>
                <a:lnTo>
                  <a:pt x="7680" y="-63887"/>
                </a:lnTo>
                <a:lnTo>
                  <a:pt x="4800" y="-56206"/>
                </a:lnTo>
                <a:lnTo>
                  <a:pt x="3143" y="-50121"/>
                </a:lnTo>
                <a:lnTo>
                  <a:pt x="845" y="-37778"/>
                </a:lnTo>
                <a:lnTo>
                  <a:pt x="0" y="-24538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3" name="object 563"/>
          <p:cNvSpPr/>
          <p:nvPr/>
        </p:nvSpPr>
        <p:spPr>
          <a:xfrm>
            <a:off x="3093262" y="6188994"/>
            <a:ext cx="28803" cy="51831"/>
          </a:xfrm>
          <a:custGeom>
            <a:avLst/>
            <a:gdLst/>
            <a:ahLst/>
            <a:cxnLst/>
            <a:rect l="l" t="t" r="r" b="b"/>
            <a:pathLst>
              <a:path w="28803" h="51831">
                <a:moveTo>
                  <a:pt x="18242" y="33588"/>
                </a:moveTo>
                <a:lnTo>
                  <a:pt x="15361" y="38389"/>
                </a:lnTo>
                <a:lnTo>
                  <a:pt x="13441" y="42230"/>
                </a:lnTo>
                <a:lnTo>
                  <a:pt x="8641" y="45110"/>
                </a:lnTo>
                <a:lnTo>
                  <a:pt x="2880" y="47990"/>
                </a:lnTo>
                <a:lnTo>
                  <a:pt x="2880" y="51831"/>
                </a:lnTo>
                <a:lnTo>
                  <a:pt x="11521" y="48950"/>
                </a:lnTo>
                <a:lnTo>
                  <a:pt x="18242" y="45110"/>
                </a:lnTo>
                <a:lnTo>
                  <a:pt x="22082" y="39349"/>
                </a:lnTo>
                <a:lnTo>
                  <a:pt x="26883" y="33588"/>
                </a:lnTo>
                <a:lnTo>
                  <a:pt x="28803" y="26868"/>
                </a:lnTo>
                <a:lnTo>
                  <a:pt x="28803" y="13426"/>
                </a:lnTo>
                <a:lnTo>
                  <a:pt x="27843" y="8625"/>
                </a:lnTo>
                <a:lnTo>
                  <a:pt x="24963" y="4785"/>
                </a:lnTo>
                <a:lnTo>
                  <a:pt x="21122" y="1904"/>
                </a:lnTo>
                <a:lnTo>
                  <a:pt x="17282" y="0"/>
                </a:lnTo>
                <a:lnTo>
                  <a:pt x="9601" y="0"/>
                </a:lnTo>
                <a:lnTo>
                  <a:pt x="6720" y="944"/>
                </a:lnTo>
                <a:lnTo>
                  <a:pt x="3840" y="3840"/>
                </a:lnTo>
                <a:lnTo>
                  <a:pt x="960" y="6705"/>
                </a:lnTo>
                <a:lnTo>
                  <a:pt x="0" y="9585"/>
                </a:lnTo>
                <a:lnTo>
                  <a:pt x="0" y="16306"/>
                </a:lnTo>
                <a:lnTo>
                  <a:pt x="960" y="19187"/>
                </a:lnTo>
                <a:lnTo>
                  <a:pt x="2880" y="21107"/>
                </a:lnTo>
                <a:lnTo>
                  <a:pt x="5760" y="23987"/>
                </a:lnTo>
                <a:lnTo>
                  <a:pt x="8641" y="24947"/>
                </a:lnTo>
                <a:lnTo>
                  <a:pt x="13441" y="24947"/>
                </a:lnTo>
                <a:lnTo>
                  <a:pt x="15361" y="23987"/>
                </a:lnTo>
                <a:lnTo>
                  <a:pt x="16322" y="23027"/>
                </a:lnTo>
                <a:lnTo>
                  <a:pt x="19202" y="23027"/>
                </a:lnTo>
                <a:lnTo>
                  <a:pt x="19202" y="23987"/>
                </a:lnTo>
                <a:lnTo>
                  <a:pt x="20162" y="24947"/>
                </a:lnTo>
                <a:lnTo>
                  <a:pt x="20162" y="29748"/>
                </a:lnTo>
                <a:lnTo>
                  <a:pt x="18242" y="33588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4" name="object 564"/>
          <p:cNvSpPr/>
          <p:nvPr/>
        </p:nvSpPr>
        <p:spPr>
          <a:xfrm>
            <a:off x="2853278" y="6286911"/>
            <a:ext cx="115183" cy="109423"/>
          </a:xfrm>
          <a:custGeom>
            <a:avLst/>
            <a:gdLst/>
            <a:ahLst/>
            <a:cxnLst/>
            <a:rect l="l" t="t" r="r" b="b"/>
            <a:pathLst>
              <a:path w="115183" h="109423">
                <a:moveTo>
                  <a:pt x="1905" y="72953"/>
                </a:moveTo>
                <a:lnTo>
                  <a:pt x="5745" y="79674"/>
                </a:lnTo>
                <a:lnTo>
                  <a:pt x="8625" y="85420"/>
                </a:lnTo>
                <a:lnTo>
                  <a:pt x="12466" y="90236"/>
                </a:lnTo>
                <a:lnTo>
                  <a:pt x="17266" y="95021"/>
                </a:lnTo>
                <a:lnTo>
                  <a:pt x="22067" y="98861"/>
                </a:lnTo>
                <a:lnTo>
                  <a:pt x="27828" y="102702"/>
                </a:lnTo>
                <a:lnTo>
                  <a:pt x="34549" y="105582"/>
                </a:lnTo>
                <a:lnTo>
                  <a:pt x="41269" y="108463"/>
                </a:lnTo>
                <a:lnTo>
                  <a:pt x="49911" y="109423"/>
                </a:lnTo>
                <a:lnTo>
                  <a:pt x="67193" y="109423"/>
                </a:lnTo>
                <a:lnTo>
                  <a:pt x="74874" y="108463"/>
                </a:lnTo>
                <a:lnTo>
                  <a:pt x="81594" y="107502"/>
                </a:lnTo>
                <a:lnTo>
                  <a:pt x="89260" y="105582"/>
                </a:lnTo>
                <a:lnTo>
                  <a:pt x="95981" y="103662"/>
                </a:lnTo>
                <a:lnTo>
                  <a:pt x="102717" y="100782"/>
                </a:lnTo>
                <a:lnTo>
                  <a:pt x="102717" y="74858"/>
                </a:lnTo>
                <a:lnTo>
                  <a:pt x="103662" y="71993"/>
                </a:lnTo>
                <a:lnTo>
                  <a:pt x="103662" y="71018"/>
                </a:lnTo>
                <a:lnTo>
                  <a:pt x="104622" y="70073"/>
                </a:lnTo>
                <a:lnTo>
                  <a:pt x="105597" y="68153"/>
                </a:lnTo>
                <a:lnTo>
                  <a:pt x="107502" y="67193"/>
                </a:lnTo>
                <a:lnTo>
                  <a:pt x="108463" y="66233"/>
                </a:lnTo>
                <a:lnTo>
                  <a:pt x="115183" y="66233"/>
                </a:lnTo>
                <a:lnTo>
                  <a:pt x="115183" y="63352"/>
                </a:lnTo>
                <a:lnTo>
                  <a:pt x="64312" y="63352"/>
                </a:lnTo>
                <a:lnTo>
                  <a:pt x="64312" y="66233"/>
                </a:lnTo>
                <a:lnTo>
                  <a:pt x="71993" y="66233"/>
                </a:lnTo>
                <a:lnTo>
                  <a:pt x="73913" y="67193"/>
                </a:lnTo>
                <a:lnTo>
                  <a:pt x="74874" y="68153"/>
                </a:lnTo>
                <a:lnTo>
                  <a:pt x="76794" y="69113"/>
                </a:lnTo>
                <a:lnTo>
                  <a:pt x="76794" y="71018"/>
                </a:lnTo>
                <a:lnTo>
                  <a:pt x="77754" y="71993"/>
                </a:lnTo>
                <a:lnTo>
                  <a:pt x="77754" y="100782"/>
                </a:lnTo>
                <a:lnTo>
                  <a:pt x="74874" y="101757"/>
                </a:lnTo>
                <a:lnTo>
                  <a:pt x="71993" y="102702"/>
                </a:lnTo>
                <a:lnTo>
                  <a:pt x="70073" y="102702"/>
                </a:lnTo>
                <a:lnTo>
                  <a:pt x="67193" y="103662"/>
                </a:lnTo>
                <a:lnTo>
                  <a:pt x="54711" y="103662"/>
                </a:lnTo>
                <a:lnTo>
                  <a:pt x="47990" y="101757"/>
                </a:lnTo>
                <a:lnTo>
                  <a:pt x="43190" y="97917"/>
                </a:lnTo>
                <a:lnTo>
                  <a:pt x="37429" y="95021"/>
                </a:lnTo>
                <a:lnTo>
                  <a:pt x="33588" y="89260"/>
                </a:lnTo>
                <a:lnTo>
                  <a:pt x="31668" y="81579"/>
                </a:lnTo>
                <a:lnTo>
                  <a:pt x="31137" y="80092"/>
                </a:lnTo>
                <a:lnTo>
                  <a:pt x="28557" y="68372"/>
                </a:lnTo>
                <a:lnTo>
                  <a:pt x="27828" y="54711"/>
                </a:lnTo>
                <a:lnTo>
                  <a:pt x="27828" y="47030"/>
                </a:lnTo>
                <a:lnTo>
                  <a:pt x="28788" y="38389"/>
                </a:lnTo>
                <a:lnTo>
                  <a:pt x="31668" y="30708"/>
                </a:lnTo>
                <a:lnTo>
                  <a:pt x="33588" y="23027"/>
                </a:lnTo>
                <a:lnTo>
                  <a:pt x="37429" y="17266"/>
                </a:lnTo>
                <a:lnTo>
                  <a:pt x="42230" y="12466"/>
                </a:lnTo>
                <a:lnTo>
                  <a:pt x="47990" y="7665"/>
                </a:lnTo>
                <a:lnTo>
                  <a:pt x="53751" y="5745"/>
                </a:lnTo>
                <a:lnTo>
                  <a:pt x="70073" y="5745"/>
                </a:lnTo>
                <a:lnTo>
                  <a:pt x="77754" y="8625"/>
                </a:lnTo>
                <a:lnTo>
                  <a:pt x="84475" y="13426"/>
                </a:lnTo>
                <a:lnTo>
                  <a:pt x="94231" y="24468"/>
                </a:lnTo>
                <a:lnTo>
                  <a:pt x="99822" y="36469"/>
                </a:lnTo>
                <a:lnTo>
                  <a:pt x="102717" y="36469"/>
                </a:lnTo>
                <a:lnTo>
                  <a:pt x="102717" y="0"/>
                </a:lnTo>
                <a:lnTo>
                  <a:pt x="99822" y="0"/>
                </a:lnTo>
                <a:lnTo>
                  <a:pt x="98877" y="2865"/>
                </a:lnTo>
                <a:lnTo>
                  <a:pt x="97917" y="4785"/>
                </a:lnTo>
                <a:lnTo>
                  <a:pt x="96941" y="5745"/>
                </a:lnTo>
                <a:lnTo>
                  <a:pt x="95981" y="6705"/>
                </a:lnTo>
                <a:lnTo>
                  <a:pt x="94076" y="7665"/>
                </a:lnTo>
                <a:lnTo>
                  <a:pt x="92156" y="7665"/>
                </a:lnTo>
                <a:lnTo>
                  <a:pt x="89260" y="6705"/>
                </a:lnTo>
                <a:lnTo>
                  <a:pt x="83515" y="4785"/>
                </a:lnTo>
                <a:lnTo>
                  <a:pt x="78714" y="2865"/>
                </a:lnTo>
                <a:lnTo>
                  <a:pt x="74874" y="944"/>
                </a:lnTo>
                <a:lnTo>
                  <a:pt x="72953" y="944"/>
                </a:lnTo>
                <a:lnTo>
                  <a:pt x="68153" y="0"/>
                </a:lnTo>
                <a:lnTo>
                  <a:pt x="58552" y="0"/>
                </a:lnTo>
                <a:lnTo>
                  <a:pt x="50609" y="369"/>
                </a:lnTo>
                <a:lnTo>
                  <a:pt x="37845" y="2932"/>
                </a:lnTo>
                <a:lnTo>
                  <a:pt x="26496" y="8159"/>
                </a:lnTo>
                <a:lnTo>
                  <a:pt x="16306" y="16306"/>
                </a:lnTo>
                <a:lnTo>
                  <a:pt x="13116" y="19755"/>
                </a:lnTo>
                <a:lnTo>
                  <a:pt x="5928" y="30449"/>
                </a:lnTo>
                <a:lnTo>
                  <a:pt x="1506" y="42472"/>
                </a:lnTo>
                <a:lnTo>
                  <a:pt x="0" y="55671"/>
                </a:lnTo>
                <a:lnTo>
                  <a:pt x="0" y="65272"/>
                </a:lnTo>
                <a:lnTo>
                  <a:pt x="1905" y="72953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5" name="object 565"/>
          <p:cNvSpPr/>
          <p:nvPr/>
        </p:nvSpPr>
        <p:spPr>
          <a:xfrm>
            <a:off x="2976143" y="6288816"/>
            <a:ext cx="70088" cy="107518"/>
          </a:xfrm>
          <a:custGeom>
            <a:avLst/>
            <a:gdLst/>
            <a:ahLst/>
            <a:cxnLst/>
            <a:rect l="l" t="t" r="r" b="b"/>
            <a:pathLst>
              <a:path w="70088" h="107518">
                <a:moveTo>
                  <a:pt x="70088" y="0"/>
                </a:moveTo>
                <a:lnTo>
                  <a:pt x="7680" y="0"/>
                </a:lnTo>
                <a:lnTo>
                  <a:pt x="0" y="32644"/>
                </a:lnTo>
                <a:lnTo>
                  <a:pt x="2880" y="32644"/>
                </a:lnTo>
                <a:lnTo>
                  <a:pt x="4800" y="28803"/>
                </a:lnTo>
                <a:lnTo>
                  <a:pt x="7680" y="25923"/>
                </a:lnTo>
                <a:lnTo>
                  <a:pt x="10561" y="24002"/>
                </a:lnTo>
                <a:lnTo>
                  <a:pt x="14401" y="22082"/>
                </a:lnTo>
                <a:lnTo>
                  <a:pt x="21122" y="21122"/>
                </a:lnTo>
                <a:lnTo>
                  <a:pt x="50886" y="21122"/>
                </a:lnTo>
                <a:lnTo>
                  <a:pt x="22082" y="107518"/>
                </a:lnTo>
                <a:lnTo>
                  <a:pt x="34564" y="107518"/>
                </a:lnTo>
                <a:lnTo>
                  <a:pt x="70088" y="0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6" name="object 566"/>
          <p:cNvSpPr/>
          <p:nvPr/>
        </p:nvSpPr>
        <p:spPr>
          <a:xfrm>
            <a:off x="2985744" y="8377717"/>
            <a:ext cx="84475" cy="93116"/>
          </a:xfrm>
          <a:custGeom>
            <a:avLst/>
            <a:gdLst/>
            <a:ahLst/>
            <a:cxnLst/>
            <a:rect l="l" t="t" r="r" b="b"/>
            <a:pathLst>
              <a:path w="84475" h="93116">
                <a:moveTo>
                  <a:pt x="46085" y="87355"/>
                </a:moveTo>
                <a:lnTo>
                  <a:pt x="40325" y="85435"/>
                </a:lnTo>
                <a:lnTo>
                  <a:pt x="36484" y="82555"/>
                </a:lnTo>
                <a:lnTo>
                  <a:pt x="31683" y="78714"/>
                </a:lnTo>
                <a:lnTo>
                  <a:pt x="28803" y="73913"/>
                </a:lnTo>
                <a:lnTo>
                  <a:pt x="26883" y="67193"/>
                </a:lnTo>
                <a:lnTo>
                  <a:pt x="24963" y="60472"/>
                </a:lnTo>
                <a:lnTo>
                  <a:pt x="24002" y="53751"/>
                </a:lnTo>
                <a:lnTo>
                  <a:pt x="24002" y="37444"/>
                </a:lnTo>
                <a:lnTo>
                  <a:pt x="24963" y="29763"/>
                </a:lnTo>
                <a:lnTo>
                  <a:pt x="27843" y="23042"/>
                </a:lnTo>
                <a:lnTo>
                  <a:pt x="29763" y="18242"/>
                </a:lnTo>
                <a:lnTo>
                  <a:pt x="33604" y="13441"/>
                </a:lnTo>
                <a:lnTo>
                  <a:pt x="38404" y="10561"/>
                </a:lnTo>
                <a:lnTo>
                  <a:pt x="42245" y="7680"/>
                </a:lnTo>
                <a:lnTo>
                  <a:pt x="48006" y="5760"/>
                </a:lnTo>
                <a:lnTo>
                  <a:pt x="60487" y="5760"/>
                </a:lnTo>
                <a:lnTo>
                  <a:pt x="66233" y="7680"/>
                </a:lnTo>
                <a:lnTo>
                  <a:pt x="71048" y="12481"/>
                </a:lnTo>
                <a:lnTo>
                  <a:pt x="76794" y="16322"/>
                </a:lnTo>
                <a:lnTo>
                  <a:pt x="80634" y="23042"/>
                </a:lnTo>
                <a:lnTo>
                  <a:pt x="82555" y="30723"/>
                </a:lnTo>
                <a:lnTo>
                  <a:pt x="84475" y="30723"/>
                </a:lnTo>
                <a:lnTo>
                  <a:pt x="84475" y="0"/>
                </a:lnTo>
                <a:lnTo>
                  <a:pt x="82555" y="0"/>
                </a:lnTo>
                <a:lnTo>
                  <a:pt x="81594" y="1920"/>
                </a:lnTo>
                <a:lnTo>
                  <a:pt x="81594" y="3840"/>
                </a:lnTo>
                <a:lnTo>
                  <a:pt x="80634" y="4800"/>
                </a:lnTo>
                <a:lnTo>
                  <a:pt x="78714" y="5760"/>
                </a:lnTo>
                <a:lnTo>
                  <a:pt x="77754" y="6720"/>
                </a:lnTo>
                <a:lnTo>
                  <a:pt x="75834" y="6720"/>
                </a:lnTo>
                <a:lnTo>
                  <a:pt x="72953" y="5760"/>
                </a:lnTo>
                <a:lnTo>
                  <a:pt x="69113" y="3840"/>
                </a:lnTo>
                <a:lnTo>
                  <a:pt x="61432" y="960"/>
                </a:lnTo>
                <a:lnTo>
                  <a:pt x="54711" y="0"/>
                </a:lnTo>
                <a:lnTo>
                  <a:pt x="40325" y="0"/>
                </a:lnTo>
                <a:lnTo>
                  <a:pt x="32644" y="1920"/>
                </a:lnTo>
                <a:lnTo>
                  <a:pt x="24963" y="5760"/>
                </a:lnTo>
                <a:lnTo>
                  <a:pt x="14257" y="13941"/>
                </a:lnTo>
                <a:lnTo>
                  <a:pt x="6720" y="24002"/>
                </a:lnTo>
                <a:lnTo>
                  <a:pt x="1920" y="31683"/>
                </a:lnTo>
                <a:lnTo>
                  <a:pt x="0" y="39364"/>
                </a:lnTo>
                <a:lnTo>
                  <a:pt x="0" y="56647"/>
                </a:lnTo>
                <a:lnTo>
                  <a:pt x="1920" y="64312"/>
                </a:lnTo>
                <a:lnTo>
                  <a:pt x="5760" y="71033"/>
                </a:lnTo>
                <a:lnTo>
                  <a:pt x="9601" y="78714"/>
                </a:lnTo>
                <a:lnTo>
                  <a:pt x="15361" y="83515"/>
                </a:lnTo>
                <a:lnTo>
                  <a:pt x="23042" y="87355"/>
                </a:lnTo>
                <a:lnTo>
                  <a:pt x="35849" y="91798"/>
                </a:lnTo>
                <a:lnTo>
                  <a:pt x="48966" y="93116"/>
                </a:lnTo>
                <a:lnTo>
                  <a:pt x="55686" y="93116"/>
                </a:lnTo>
                <a:lnTo>
                  <a:pt x="62392" y="92156"/>
                </a:lnTo>
                <a:lnTo>
                  <a:pt x="67208" y="90236"/>
                </a:lnTo>
                <a:lnTo>
                  <a:pt x="72953" y="87355"/>
                </a:lnTo>
                <a:lnTo>
                  <a:pt x="78714" y="83515"/>
                </a:lnTo>
                <a:lnTo>
                  <a:pt x="83515" y="78714"/>
                </a:lnTo>
                <a:lnTo>
                  <a:pt x="83515" y="71033"/>
                </a:lnTo>
                <a:lnTo>
                  <a:pt x="77754" y="76794"/>
                </a:lnTo>
                <a:lnTo>
                  <a:pt x="72953" y="81594"/>
                </a:lnTo>
                <a:lnTo>
                  <a:pt x="68168" y="83515"/>
                </a:lnTo>
                <a:lnTo>
                  <a:pt x="63367" y="86395"/>
                </a:lnTo>
                <a:lnTo>
                  <a:pt x="58552" y="87355"/>
                </a:lnTo>
                <a:lnTo>
                  <a:pt x="46085" y="873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7" name="object 567"/>
          <p:cNvSpPr/>
          <p:nvPr/>
        </p:nvSpPr>
        <p:spPr>
          <a:xfrm>
            <a:off x="3082701" y="8379637"/>
            <a:ext cx="66233" cy="89275"/>
          </a:xfrm>
          <a:custGeom>
            <a:avLst/>
            <a:gdLst/>
            <a:ahLst/>
            <a:cxnLst/>
            <a:rect l="l" t="t" r="r" b="b"/>
            <a:pathLst>
              <a:path w="66233" h="89275">
                <a:moveTo>
                  <a:pt x="60487" y="45110"/>
                </a:moveTo>
                <a:lnTo>
                  <a:pt x="59512" y="40325"/>
                </a:lnTo>
                <a:lnTo>
                  <a:pt x="58567" y="37444"/>
                </a:lnTo>
                <a:lnTo>
                  <a:pt x="57607" y="33604"/>
                </a:lnTo>
                <a:lnTo>
                  <a:pt x="55671" y="31683"/>
                </a:lnTo>
                <a:lnTo>
                  <a:pt x="52806" y="28803"/>
                </a:lnTo>
                <a:lnTo>
                  <a:pt x="49926" y="26883"/>
                </a:lnTo>
                <a:lnTo>
                  <a:pt x="47045" y="25923"/>
                </a:lnTo>
                <a:lnTo>
                  <a:pt x="40325" y="25923"/>
                </a:lnTo>
                <a:lnTo>
                  <a:pt x="37444" y="26883"/>
                </a:lnTo>
                <a:lnTo>
                  <a:pt x="34564" y="27843"/>
                </a:lnTo>
                <a:lnTo>
                  <a:pt x="31683" y="29763"/>
                </a:lnTo>
                <a:lnTo>
                  <a:pt x="28803" y="31683"/>
                </a:lnTo>
                <a:lnTo>
                  <a:pt x="24963" y="35524"/>
                </a:lnTo>
                <a:lnTo>
                  <a:pt x="24963" y="0"/>
                </a:ln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4800" y="3840"/>
                </a:lnTo>
                <a:lnTo>
                  <a:pt x="4800" y="4800"/>
                </a:lnTo>
                <a:lnTo>
                  <a:pt x="5760" y="5760"/>
                </a:lnTo>
                <a:lnTo>
                  <a:pt x="6720" y="8641"/>
                </a:lnTo>
                <a:lnTo>
                  <a:pt x="6720" y="80634"/>
                </a:lnTo>
                <a:lnTo>
                  <a:pt x="5760" y="83515"/>
                </a:lnTo>
                <a:lnTo>
                  <a:pt x="5760" y="84475"/>
                </a:lnTo>
                <a:lnTo>
                  <a:pt x="3840" y="86395"/>
                </a:lnTo>
                <a:lnTo>
                  <a:pt x="2880" y="86395"/>
                </a:lnTo>
                <a:lnTo>
                  <a:pt x="0" y="87355"/>
                </a:lnTo>
                <a:lnTo>
                  <a:pt x="0" y="89275"/>
                </a:lnTo>
                <a:lnTo>
                  <a:pt x="31683" y="89275"/>
                </a:lnTo>
                <a:lnTo>
                  <a:pt x="31683" y="87355"/>
                </a:lnTo>
                <a:lnTo>
                  <a:pt x="28803" y="86395"/>
                </a:lnTo>
                <a:lnTo>
                  <a:pt x="26883" y="85435"/>
                </a:lnTo>
                <a:lnTo>
                  <a:pt x="25923" y="84475"/>
                </a:lnTo>
                <a:lnTo>
                  <a:pt x="24963" y="83515"/>
                </a:lnTo>
                <a:lnTo>
                  <a:pt x="24963" y="43205"/>
                </a:lnTo>
                <a:lnTo>
                  <a:pt x="26883" y="40325"/>
                </a:lnTo>
                <a:lnTo>
                  <a:pt x="28803" y="37444"/>
                </a:lnTo>
                <a:lnTo>
                  <a:pt x="30723" y="36484"/>
                </a:lnTo>
                <a:lnTo>
                  <a:pt x="32644" y="35524"/>
                </a:lnTo>
                <a:lnTo>
                  <a:pt x="33604" y="34549"/>
                </a:lnTo>
                <a:lnTo>
                  <a:pt x="36484" y="34549"/>
                </a:lnTo>
                <a:lnTo>
                  <a:pt x="37444" y="35524"/>
                </a:lnTo>
                <a:lnTo>
                  <a:pt x="38404" y="35524"/>
                </a:lnTo>
                <a:lnTo>
                  <a:pt x="39364" y="36484"/>
                </a:lnTo>
                <a:lnTo>
                  <a:pt x="40325" y="37444"/>
                </a:lnTo>
                <a:lnTo>
                  <a:pt x="41285" y="39364"/>
                </a:lnTo>
                <a:lnTo>
                  <a:pt x="41285" y="83515"/>
                </a:lnTo>
                <a:lnTo>
                  <a:pt x="40325" y="84475"/>
                </a:lnTo>
                <a:lnTo>
                  <a:pt x="39364" y="86395"/>
                </a:lnTo>
                <a:lnTo>
                  <a:pt x="37444" y="86395"/>
                </a:lnTo>
                <a:lnTo>
                  <a:pt x="35524" y="87355"/>
                </a:lnTo>
                <a:lnTo>
                  <a:pt x="35524" y="89275"/>
                </a:lnTo>
                <a:lnTo>
                  <a:pt x="66233" y="89275"/>
                </a:lnTo>
                <a:lnTo>
                  <a:pt x="66233" y="87355"/>
                </a:lnTo>
                <a:lnTo>
                  <a:pt x="64328" y="86395"/>
                </a:lnTo>
                <a:lnTo>
                  <a:pt x="62392" y="86395"/>
                </a:lnTo>
                <a:lnTo>
                  <a:pt x="61447" y="84475"/>
                </a:lnTo>
                <a:lnTo>
                  <a:pt x="60487" y="83515"/>
                </a:lnTo>
                <a:lnTo>
                  <a:pt x="60487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8" name="object 568"/>
          <p:cNvSpPr/>
          <p:nvPr/>
        </p:nvSpPr>
        <p:spPr>
          <a:xfrm>
            <a:off x="3156615" y="8407481"/>
            <a:ext cx="33604" cy="61432"/>
          </a:xfrm>
          <a:custGeom>
            <a:avLst/>
            <a:gdLst/>
            <a:ahLst/>
            <a:cxnLst/>
            <a:rect l="l" t="t" r="r" b="b"/>
            <a:pathLst>
              <a:path w="33604" h="61432">
                <a:moveTo>
                  <a:pt x="33604" y="61432"/>
                </a:moveTo>
                <a:lnTo>
                  <a:pt x="33604" y="59512"/>
                </a:lnTo>
                <a:lnTo>
                  <a:pt x="30723" y="59512"/>
                </a:lnTo>
                <a:lnTo>
                  <a:pt x="28803" y="58552"/>
                </a:lnTo>
                <a:lnTo>
                  <a:pt x="27843" y="57591"/>
                </a:lnTo>
                <a:lnTo>
                  <a:pt x="25923" y="55671"/>
                </a:lnTo>
                <a:lnTo>
                  <a:pt x="25923" y="0"/>
                </a:lnTo>
                <a:lnTo>
                  <a:pt x="0" y="0"/>
                </a:lnTo>
                <a:lnTo>
                  <a:pt x="0" y="1920"/>
                </a:lnTo>
                <a:lnTo>
                  <a:pt x="2880" y="2880"/>
                </a:lnTo>
                <a:lnTo>
                  <a:pt x="4800" y="2880"/>
                </a:lnTo>
                <a:lnTo>
                  <a:pt x="5760" y="4800"/>
                </a:lnTo>
                <a:lnTo>
                  <a:pt x="6720" y="5760"/>
                </a:lnTo>
                <a:lnTo>
                  <a:pt x="7680" y="8641"/>
                </a:lnTo>
                <a:lnTo>
                  <a:pt x="7680" y="52791"/>
                </a:lnTo>
                <a:lnTo>
                  <a:pt x="6720" y="55671"/>
                </a:lnTo>
                <a:lnTo>
                  <a:pt x="5760" y="56631"/>
                </a:lnTo>
                <a:lnTo>
                  <a:pt x="4800" y="58552"/>
                </a:lnTo>
                <a:lnTo>
                  <a:pt x="2880" y="59512"/>
                </a:lnTo>
                <a:lnTo>
                  <a:pt x="0" y="59512"/>
                </a:lnTo>
                <a:lnTo>
                  <a:pt x="0" y="61432"/>
                </a:lnTo>
                <a:lnTo>
                  <a:pt x="33604" y="61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9" name="object 569"/>
          <p:cNvSpPr/>
          <p:nvPr/>
        </p:nvSpPr>
        <p:spPr>
          <a:xfrm>
            <a:off x="3163336" y="8377717"/>
            <a:ext cx="20162" cy="20162"/>
          </a:xfrm>
          <a:custGeom>
            <a:avLst/>
            <a:gdLst/>
            <a:ahLst/>
            <a:cxnLst/>
            <a:rect l="l" t="t" r="r" b="b"/>
            <a:pathLst>
              <a:path w="20162" h="20162">
                <a:moveTo>
                  <a:pt x="20162" y="9601"/>
                </a:moveTo>
                <a:lnTo>
                  <a:pt x="20162" y="6720"/>
                </a:lnTo>
                <a:lnTo>
                  <a:pt x="19202" y="4800"/>
                </a:lnTo>
                <a:lnTo>
                  <a:pt x="17282" y="2880"/>
                </a:lnTo>
                <a:lnTo>
                  <a:pt x="15361" y="960"/>
                </a:lnTo>
                <a:lnTo>
                  <a:pt x="12481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2481"/>
                </a:lnTo>
                <a:lnTo>
                  <a:pt x="960" y="15361"/>
                </a:lnTo>
                <a:lnTo>
                  <a:pt x="2880" y="17282"/>
                </a:lnTo>
                <a:lnTo>
                  <a:pt x="4800" y="19202"/>
                </a:lnTo>
                <a:lnTo>
                  <a:pt x="6720" y="20162"/>
                </a:lnTo>
                <a:lnTo>
                  <a:pt x="12481" y="20162"/>
                </a:lnTo>
                <a:lnTo>
                  <a:pt x="15361" y="19202"/>
                </a:lnTo>
                <a:lnTo>
                  <a:pt x="17282" y="17282"/>
                </a:lnTo>
                <a:lnTo>
                  <a:pt x="19202" y="15361"/>
                </a:lnTo>
                <a:lnTo>
                  <a:pt x="20162" y="12481"/>
                </a:lnTo>
                <a:lnTo>
                  <a:pt x="20162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0" name="object 570"/>
          <p:cNvSpPr/>
          <p:nvPr/>
        </p:nvSpPr>
        <p:spPr>
          <a:xfrm>
            <a:off x="3195980" y="8405561"/>
            <a:ext cx="67193" cy="63352"/>
          </a:xfrm>
          <a:custGeom>
            <a:avLst/>
            <a:gdLst/>
            <a:ahLst/>
            <a:cxnLst/>
            <a:rect l="l" t="t" r="r" b="b"/>
            <a:pathLst>
              <a:path w="67193" h="63352">
                <a:moveTo>
                  <a:pt x="31683" y="63352"/>
                </a:moveTo>
                <a:lnTo>
                  <a:pt x="31683" y="61432"/>
                </a:lnTo>
                <a:lnTo>
                  <a:pt x="28803" y="60472"/>
                </a:lnTo>
                <a:lnTo>
                  <a:pt x="27843" y="60472"/>
                </a:lnTo>
                <a:lnTo>
                  <a:pt x="26883" y="58552"/>
                </a:lnTo>
                <a:lnTo>
                  <a:pt x="25923" y="57591"/>
                </a:lnTo>
                <a:lnTo>
                  <a:pt x="24963" y="54711"/>
                </a:lnTo>
                <a:lnTo>
                  <a:pt x="24963" y="17282"/>
                </a:lnTo>
                <a:lnTo>
                  <a:pt x="28803" y="11521"/>
                </a:lnTo>
                <a:lnTo>
                  <a:pt x="31683" y="8625"/>
                </a:lnTo>
                <a:lnTo>
                  <a:pt x="37444" y="8625"/>
                </a:lnTo>
                <a:lnTo>
                  <a:pt x="38404" y="9601"/>
                </a:lnTo>
                <a:lnTo>
                  <a:pt x="39364" y="9601"/>
                </a:lnTo>
                <a:lnTo>
                  <a:pt x="40309" y="10561"/>
                </a:lnTo>
                <a:lnTo>
                  <a:pt x="40309" y="11521"/>
                </a:lnTo>
                <a:lnTo>
                  <a:pt x="41285" y="13441"/>
                </a:lnTo>
                <a:lnTo>
                  <a:pt x="41285" y="57591"/>
                </a:lnTo>
                <a:lnTo>
                  <a:pt x="40309" y="58552"/>
                </a:lnTo>
                <a:lnTo>
                  <a:pt x="39364" y="59512"/>
                </a:lnTo>
                <a:lnTo>
                  <a:pt x="37444" y="60472"/>
                </a:lnTo>
                <a:lnTo>
                  <a:pt x="35524" y="61432"/>
                </a:lnTo>
                <a:lnTo>
                  <a:pt x="35524" y="63352"/>
                </a:lnTo>
                <a:lnTo>
                  <a:pt x="67193" y="63352"/>
                </a:lnTo>
                <a:lnTo>
                  <a:pt x="67193" y="61432"/>
                </a:lnTo>
                <a:lnTo>
                  <a:pt x="64312" y="60472"/>
                </a:lnTo>
                <a:lnTo>
                  <a:pt x="62392" y="60472"/>
                </a:lnTo>
                <a:lnTo>
                  <a:pt x="61432" y="58552"/>
                </a:lnTo>
                <a:lnTo>
                  <a:pt x="60487" y="57591"/>
                </a:lnTo>
                <a:lnTo>
                  <a:pt x="60487" y="19187"/>
                </a:lnTo>
                <a:lnTo>
                  <a:pt x="59512" y="14401"/>
                </a:lnTo>
                <a:lnTo>
                  <a:pt x="59512" y="11521"/>
                </a:lnTo>
                <a:lnTo>
                  <a:pt x="58552" y="8625"/>
                </a:lnTo>
                <a:lnTo>
                  <a:pt x="56647" y="5760"/>
                </a:lnTo>
                <a:lnTo>
                  <a:pt x="53766" y="3840"/>
                </a:lnTo>
                <a:lnTo>
                  <a:pt x="50871" y="960"/>
                </a:lnTo>
                <a:lnTo>
                  <a:pt x="47990" y="0"/>
                </a:lnTo>
                <a:lnTo>
                  <a:pt x="40309" y="0"/>
                </a:lnTo>
                <a:lnTo>
                  <a:pt x="37444" y="960"/>
                </a:lnTo>
                <a:lnTo>
                  <a:pt x="34564" y="1920"/>
                </a:lnTo>
                <a:lnTo>
                  <a:pt x="31683" y="3840"/>
                </a:lnTo>
                <a:lnTo>
                  <a:pt x="28803" y="6720"/>
                </a:lnTo>
                <a:lnTo>
                  <a:pt x="24963" y="9601"/>
                </a:lnTo>
                <a:lnTo>
                  <a:pt x="24963" y="1920"/>
                </a:lnTo>
                <a:lnTo>
                  <a:pt x="0" y="1920"/>
                </a:lnTo>
                <a:lnTo>
                  <a:pt x="0" y="3840"/>
                </a:lnTo>
                <a:lnTo>
                  <a:pt x="2880" y="4800"/>
                </a:lnTo>
                <a:lnTo>
                  <a:pt x="4800" y="576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57591"/>
                </a:lnTo>
                <a:lnTo>
                  <a:pt x="5760" y="58552"/>
                </a:lnTo>
                <a:lnTo>
                  <a:pt x="4800" y="60472"/>
                </a:lnTo>
                <a:lnTo>
                  <a:pt x="2880" y="60472"/>
                </a:lnTo>
                <a:lnTo>
                  <a:pt x="0" y="61432"/>
                </a:lnTo>
                <a:lnTo>
                  <a:pt x="0" y="63352"/>
                </a:lnTo>
                <a:lnTo>
                  <a:pt x="31683" y="633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1" name="object 571"/>
          <p:cNvSpPr/>
          <p:nvPr/>
        </p:nvSpPr>
        <p:spPr>
          <a:xfrm>
            <a:off x="3274694" y="8405561"/>
            <a:ext cx="57607" cy="64312"/>
          </a:xfrm>
          <a:custGeom>
            <a:avLst/>
            <a:gdLst/>
            <a:ahLst/>
            <a:cxnLst/>
            <a:rect l="l" t="t" r="r" b="b"/>
            <a:pathLst>
              <a:path w="57607" h="64312">
                <a:moveTo>
                  <a:pt x="0" y="18242"/>
                </a:moveTo>
                <a:lnTo>
                  <a:pt x="0" y="20147"/>
                </a:lnTo>
                <a:lnTo>
                  <a:pt x="960" y="22082"/>
                </a:lnTo>
                <a:lnTo>
                  <a:pt x="2880" y="23987"/>
                </a:lnTo>
                <a:lnTo>
                  <a:pt x="4800" y="25908"/>
                </a:lnTo>
                <a:lnTo>
                  <a:pt x="6720" y="26868"/>
                </a:lnTo>
                <a:lnTo>
                  <a:pt x="12481" y="26868"/>
                </a:lnTo>
                <a:lnTo>
                  <a:pt x="14401" y="25908"/>
                </a:lnTo>
                <a:lnTo>
                  <a:pt x="16322" y="23987"/>
                </a:lnTo>
                <a:lnTo>
                  <a:pt x="17282" y="23027"/>
                </a:lnTo>
                <a:lnTo>
                  <a:pt x="18242" y="21122"/>
                </a:lnTo>
                <a:lnTo>
                  <a:pt x="18242" y="17282"/>
                </a:lnTo>
                <a:lnTo>
                  <a:pt x="17282" y="15361"/>
                </a:lnTo>
                <a:lnTo>
                  <a:pt x="16322" y="13441"/>
                </a:lnTo>
                <a:lnTo>
                  <a:pt x="14401" y="11521"/>
                </a:lnTo>
                <a:lnTo>
                  <a:pt x="14401" y="7680"/>
                </a:lnTo>
                <a:lnTo>
                  <a:pt x="15361" y="6720"/>
                </a:lnTo>
                <a:lnTo>
                  <a:pt x="17282" y="5760"/>
                </a:lnTo>
                <a:lnTo>
                  <a:pt x="20162" y="4800"/>
                </a:lnTo>
                <a:lnTo>
                  <a:pt x="24963" y="4800"/>
                </a:lnTo>
                <a:lnTo>
                  <a:pt x="25923" y="5760"/>
                </a:lnTo>
                <a:lnTo>
                  <a:pt x="27843" y="6720"/>
                </a:lnTo>
                <a:lnTo>
                  <a:pt x="28803" y="7680"/>
                </a:lnTo>
                <a:lnTo>
                  <a:pt x="29763" y="8625"/>
                </a:lnTo>
                <a:lnTo>
                  <a:pt x="30723" y="9601"/>
                </a:lnTo>
                <a:lnTo>
                  <a:pt x="30723" y="10561"/>
                </a:lnTo>
                <a:lnTo>
                  <a:pt x="31683" y="13441"/>
                </a:lnTo>
                <a:lnTo>
                  <a:pt x="31683" y="24963"/>
                </a:lnTo>
                <a:lnTo>
                  <a:pt x="24947" y="27761"/>
                </a:lnTo>
                <a:lnTo>
                  <a:pt x="12167" y="34052"/>
                </a:lnTo>
                <a:lnTo>
                  <a:pt x="16322" y="44150"/>
                </a:lnTo>
                <a:lnTo>
                  <a:pt x="17282" y="41269"/>
                </a:lnTo>
                <a:lnTo>
                  <a:pt x="19202" y="39349"/>
                </a:lnTo>
                <a:lnTo>
                  <a:pt x="22082" y="35509"/>
                </a:lnTo>
                <a:lnTo>
                  <a:pt x="25923" y="31668"/>
                </a:lnTo>
                <a:lnTo>
                  <a:pt x="31683" y="28803"/>
                </a:lnTo>
                <a:lnTo>
                  <a:pt x="31683" y="49911"/>
                </a:lnTo>
                <a:lnTo>
                  <a:pt x="28803" y="51831"/>
                </a:lnTo>
                <a:lnTo>
                  <a:pt x="25923" y="53751"/>
                </a:lnTo>
                <a:lnTo>
                  <a:pt x="22082" y="53751"/>
                </a:lnTo>
                <a:lnTo>
                  <a:pt x="20162" y="52791"/>
                </a:lnTo>
                <a:lnTo>
                  <a:pt x="19202" y="51831"/>
                </a:lnTo>
                <a:lnTo>
                  <a:pt x="17282" y="49911"/>
                </a:lnTo>
                <a:lnTo>
                  <a:pt x="17282" y="64312"/>
                </a:lnTo>
                <a:lnTo>
                  <a:pt x="24003" y="61432"/>
                </a:lnTo>
                <a:lnTo>
                  <a:pt x="31683" y="54711"/>
                </a:lnTo>
                <a:lnTo>
                  <a:pt x="31683" y="57591"/>
                </a:lnTo>
                <a:lnTo>
                  <a:pt x="32644" y="60472"/>
                </a:lnTo>
                <a:lnTo>
                  <a:pt x="34564" y="62392"/>
                </a:lnTo>
                <a:lnTo>
                  <a:pt x="36484" y="63352"/>
                </a:lnTo>
                <a:lnTo>
                  <a:pt x="39364" y="64312"/>
                </a:lnTo>
                <a:lnTo>
                  <a:pt x="46085" y="64312"/>
                </a:lnTo>
                <a:lnTo>
                  <a:pt x="48966" y="63352"/>
                </a:lnTo>
                <a:lnTo>
                  <a:pt x="50886" y="62392"/>
                </a:lnTo>
                <a:lnTo>
                  <a:pt x="53766" y="60472"/>
                </a:lnTo>
                <a:lnTo>
                  <a:pt x="55686" y="58552"/>
                </a:lnTo>
                <a:lnTo>
                  <a:pt x="57607" y="54711"/>
                </a:lnTo>
                <a:lnTo>
                  <a:pt x="55686" y="53751"/>
                </a:lnTo>
                <a:lnTo>
                  <a:pt x="54726" y="54711"/>
                </a:lnTo>
                <a:lnTo>
                  <a:pt x="53766" y="55671"/>
                </a:lnTo>
                <a:lnTo>
                  <a:pt x="50886" y="55671"/>
                </a:lnTo>
                <a:lnTo>
                  <a:pt x="50886" y="54711"/>
                </a:lnTo>
                <a:lnTo>
                  <a:pt x="49926" y="54711"/>
                </a:lnTo>
                <a:lnTo>
                  <a:pt x="49926" y="18242"/>
                </a:lnTo>
                <a:lnTo>
                  <a:pt x="48966" y="13441"/>
                </a:lnTo>
                <a:lnTo>
                  <a:pt x="48966" y="11521"/>
                </a:lnTo>
                <a:lnTo>
                  <a:pt x="48006" y="8625"/>
                </a:lnTo>
                <a:lnTo>
                  <a:pt x="45125" y="5760"/>
                </a:lnTo>
                <a:lnTo>
                  <a:pt x="42245" y="3840"/>
                </a:lnTo>
                <a:lnTo>
                  <a:pt x="38404" y="960"/>
                </a:lnTo>
                <a:lnTo>
                  <a:pt x="33604" y="0"/>
                </a:lnTo>
                <a:lnTo>
                  <a:pt x="23042" y="0"/>
                </a:lnTo>
                <a:lnTo>
                  <a:pt x="18242" y="960"/>
                </a:lnTo>
                <a:lnTo>
                  <a:pt x="14401" y="1920"/>
                </a:lnTo>
                <a:lnTo>
                  <a:pt x="9601" y="3840"/>
                </a:lnTo>
                <a:lnTo>
                  <a:pt x="5760" y="5760"/>
                </a:lnTo>
                <a:lnTo>
                  <a:pt x="3840" y="8625"/>
                </a:lnTo>
                <a:lnTo>
                  <a:pt x="960" y="11521"/>
                </a:lnTo>
                <a:lnTo>
                  <a:pt x="0" y="14401"/>
                </a:lnTo>
                <a:lnTo>
                  <a:pt x="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2" name="object 572"/>
          <p:cNvSpPr/>
          <p:nvPr/>
        </p:nvSpPr>
        <p:spPr>
          <a:xfrm>
            <a:off x="3273734" y="8439613"/>
            <a:ext cx="18242" cy="30260"/>
          </a:xfrm>
          <a:custGeom>
            <a:avLst/>
            <a:gdLst/>
            <a:ahLst/>
            <a:cxnLst/>
            <a:rect l="l" t="t" r="r" b="b"/>
            <a:pathLst>
              <a:path w="18242" h="30260">
                <a:moveTo>
                  <a:pt x="1920" y="9137"/>
                </a:moveTo>
                <a:lnTo>
                  <a:pt x="0" y="13938"/>
                </a:lnTo>
                <a:lnTo>
                  <a:pt x="0" y="21619"/>
                </a:lnTo>
                <a:lnTo>
                  <a:pt x="960" y="24499"/>
                </a:lnTo>
                <a:lnTo>
                  <a:pt x="2880" y="27380"/>
                </a:lnTo>
                <a:lnTo>
                  <a:pt x="5760" y="29300"/>
                </a:lnTo>
                <a:lnTo>
                  <a:pt x="8641" y="30260"/>
                </a:lnTo>
                <a:lnTo>
                  <a:pt x="18242" y="30260"/>
                </a:lnTo>
                <a:lnTo>
                  <a:pt x="18242" y="15858"/>
                </a:lnTo>
                <a:lnTo>
                  <a:pt x="17282" y="13938"/>
                </a:lnTo>
                <a:lnTo>
                  <a:pt x="17282" y="10098"/>
                </a:lnTo>
                <a:lnTo>
                  <a:pt x="13127" y="0"/>
                </a:lnTo>
                <a:lnTo>
                  <a:pt x="5760" y="5297"/>
                </a:lnTo>
                <a:lnTo>
                  <a:pt x="1920" y="91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3" name="object 573"/>
          <p:cNvSpPr/>
          <p:nvPr/>
        </p:nvSpPr>
        <p:spPr>
          <a:xfrm>
            <a:off x="3339023" y="8448751"/>
            <a:ext cx="24947" cy="44165"/>
          </a:xfrm>
          <a:custGeom>
            <a:avLst/>
            <a:gdLst/>
            <a:ahLst/>
            <a:cxnLst/>
            <a:rect l="l" t="t" r="r" b="b"/>
            <a:pathLst>
              <a:path w="24947" h="44165">
                <a:moveTo>
                  <a:pt x="16306" y="28803"/>
                </a:moveTo>
                <a:lnTo>
                  <a:pt x="13426" y="32644"/>
                </a:lnTo>
                <a:lnTo>
                  <a:pt x="11521" y="36484"/>
                </a:lnTo>
                <a:lnTo>
                  <a:pt x="7680" y="39364"/>
                </a:lnTo>
                <a:lnTo>
                  <a:pt x="2865" y="41285"/>
                </a:lnTo>
                <a:lnTo>
                  <a:pt x="2865" y="44165"/>
                </a:lnTo>
                <a:lnTo>
                  <a:pt x="10546" y="42245"/>
                </a:lnTo>
                <a:lnTo>
                  <a:pt x="16306" y="38404"/>
                </a:lnTo>
                <a:lnTo>
                  <a:pt x="19187" y="33604"/>
                </a:lnTo>
                <a:lnTo>
                  <a:pt x="23027" y="28803"/>
                </a:lnTo>
                <a:lnTo>
                  <a:pt x="24947" y="23042"/>
                </a:lnTo>
                <a:lnTo>
                  <a:pt x="24947" y="11521"/>
                </a:lnTo>
                <a:lnTo>
                  <a:pt x="23987" y="7680"/>
                </a:lnTo>
                <a:lnTo>
                  <a:pt x="21107" y="4800"/>
                </a:lnTo>
                <a:lnTo>
                  <a:pt x="18227" y="1920"/>
                </a:lnTo>
                <a:lnTo>
                  <a:pt x="15361" y="0"/>
                </a:lnTo>
                <a:lnTo>
                  <a:pt x="8641" y="0"/>
                </a:lnTo>
                <a:lnTo>
                  <a:pt x="5745" y="960"/>
                </a:lnTo>
                <a:lnTo>
                  <a:pt x="3840" y="3840"/>
                </a:lnTo>
                <a:lnTo>
                  <a:pt x="960" y="5760"/>
                </a:lnTo>
                <a:lnTo>
                  <a:pt x="0" y="8641"/>
                </a:lnTo>
                <a:lnTo>
                  <a:pt x="0" y="13441"/>
                </a:lnTo>
                <a:lnTo>
                  <a:pt x="960" y="16322"/>
                </a:lnTo>
                <a:lnTo>
                  <a:pt x="2865" y="18242"/>
                </a:lnTo>
                <a:lnTo>
                  <a:pt x="4800" y="20162"/>
                </a:lnTo>
                <a:lnTo>
                  <a:pt x="7680" y="21122"/>
                </a:lnTo>
                <a:lnTo>
                  <a:pt x="13426" y="21122"/>
                </a:lnTo>
                <a:lnTo>
                  <a:pt x="14386" y="20162"/>
                </a:lnTo>
                <a:lnTo>
                  <a:pt x="15361" y="20162"/>
                </a:lnTo>
                <a:lnTo>
                  <a:pt x="15361" y="19202"/>
                </a:lnTo>
                <a:lnTo>
                  <a:pt x="16306" y="19202"/>
                </a:lnTo>
                <a:lnTo>
                  <a:pt x="16306" y="20162"/>
                </a:lnTo>
                <a:lnTo>
                  <a:pt x="17266" y="20162"/>
                </a:lnTo>
                <a:lnTo>
                  <a:pt x="17266" y="25923"/>
                </a:lnTo>
                <a:lnTo>
                  <a:pt x="16306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4" name="object 574"/>
          <p:cNvSpPr/>
          <p:nvPr/>
        </p:nvSpPr>
        <p:spPr>
          <a:xfrm>
            <a:off x="3074060" y="8533226"/>
            <a:ext cx="58567" cy="93125"/>
          </a:xfrm>
          <a:custGeom>
            <a:avLst/>
            <a:gdLst/>
            <a:ahLst/>
            <a:cxnLst/>
            <a:rect l="l" t="t" r="r" b="b"/>
            <a:pathLst>
              <a:path w="58567" h="93125">
                <a:moveTo>
                  <a:pt x="7680" y="75843"/>
                </a:moveTo>
                <a:lnTo>
                  <a:pt x="3840" y="75843"/>
                </a:lnTo>
                <a:lnTo>
                  <a:pt x="2880" y="77766"/>
                </a:lnTo>
                <a:lnTo>
                  <a:pt x="960" y="78725"/>
                </a:lnTo>
                <a:lnTo>
                  <a:pt x="0" y="80642"/>
                </a:lnTo>
                <a:lnTo>
                  <a:pt x="0" y="85446"/>
                </a:lnTo>
                <a:lnTo>
                  <a:pt x="1920" y="87363"/>
                </a:lnTo>
                <a:lnTo>
                  <a:pt x="3840" y="89285"/>
                </a:lnTo>
                <a:lnTo>
                  <a:pt x="7680" y="92160"/>
                </a:lnTo>
                <a:lnTo>
                  <a:pt x="13441" y="93125"/>
                </a:lnTo>
                <a:lnTo>
                  <a:pt x="21122" y="93125"/>
                </a:lnTo>
                <a:lnTo>
                  <a:pt x="24577" y="93019"/>
                </a:lnTo>
                <a:lnTo>
                  <a:pt x="37494" y="90297"/>
                </a:lnTo>
                <a:lnTo>
                  <a:pt x="48006" y="83522"/>
                </a:lnTo>
                <a:lnTo>
                  <a:pt x="55973" y="72231"/>
                </a:lnTo>
                <a:lnTo>
                  <a:pt x="58567" y="59525"/>
                </a:lnTo>
                <a:lnTo>
                  <a:pt x="58567" y="53763"/>
                </a:lnTo>
                <a:lnTo>
                  <a:pt x="56647" y="49923"/>
                </a:lnTo>
                <a:lnTo>
                  <a:pt x="53766" y="46084"/>
                </a:lnTo>
                <a:lnTo>
                  <a:pt x="50886" y="42243"/>
                </a:lnTo>
                <a:lnTo>
                  <a:pt x="47045" y="39363"/>
                </a:lnTo>
                <a:lnTo>
                  <a:pt x="42245" y="36487"/>
                </a:lnTo>
                <a:lnTo>
                  <a:pt x="46085" y="34564"/>
                </a:lnTo>
                <a:lnTo>
                  <a:pt x="48966" y="31683"/>
                </a:lnTo>
                <a:lnTo>
                  <a:pt x="50886" y="28808"/>
                </a:lnTo>
                <a:lnTo>
                  <a:pt x="52806" y="24967"/>
                </a:lnTo>
                <a:lnTo>
                  <a:pt x="53766" y="22087"/>
                </a:lnTo>
                <a:lnTo>
                  <a:pt x="53766" y="13443"/>
                </a:lnTo>
                <a:lnTo>
                  <a:pt x="51846" y="9602"/>
                </a:lnTo>
                <a:lnTo>
                  <a:pt x="48006" y="5763"/>
                </a:lnTo>
                <a:lnTo>
                  <a:pt x="44165" y="1923"/>
                </a:lnTo>
                <a:lnTo>
                  <a:pt x="38404" y="0"/>
                </a:lnTo>
                <a:lnTo>
                  <a:pt x="25923" y="0"/>
                </a:lnTo>
                <a:lnTo>
                  <a:pt x="21122" y="1923"/>
                </a:lnTo>
                <a:lnTo>
                  <a:pt x="16322" y="5763"/>
                </a:lnTo>
                <a:lnTo>
                  <a:pt x="10561" y="9602"/>
                </a:lnTo>
                <a:lnTo>
                  <a:pt x="6720" y="14407"/>
                </a:lnTo>
                <a:lnTo>
                  <a:pt x="3840" y="22087"/>
                </a:lnTo>
                <a:lnTo>
                  <a:pt x="5760" y="23045"/>
                </a:lnTo>
                <a:lnTo>
                  <a:pt x="10561" y="16323"/>
                </a:lnTo>
                <a:lnTo>
                  <a:pt x="15361" y="13443"/>
                </a:lnTo>
                <a:lnTo>
                  <a:pt x="25923" y="13443"/>
                </a:lnTo>
                <a:lnTo>
                  <a:pt x="28803" y="14407"/>
                </a:lnTo>
                <a:lnTo>
                  <a:pt x="31683" y="17288"/>
                </a:lnTo>
                <a:lnTo>
                  <a:pt x="34564" y="20164"/>
                </a:lnTo>
                <a:lnTo>
                  <a:pt x="35524" y="23045"/>
                </a:lnTo>
                <a:lnTo>
                  <a:pt x="35524" y="31683"/>
                </a:lnTo>
                <a:lnTo>
                  <a:pt x="33604" y="34564"/>
                </a:lnTo>
                <a:lnTo>
                  <a:pt x="32644" y="36487"/>
                </a:lnTo>
                <a:lnTo>
                  <a:pt x="30723" y="38404"/>
                </a:lnTo>
                <a:lnTo>
                  <a:pt x="28803" y="40326"/>
                </a:lnTo>
                <a:lnTo>
                  <a:pt x="26883" y="41285"/>
                </a:lnTo>
                <a:lnTo>
                  <a:pt x="23042" y="42243"/>
                </a:lnTo>
                <a:lnTo>
                  <a:pt x="18242" y="44167"/>
                </a:lnTo>
                <a:lnTo>
                  <a:pt x="18242" y="46084"/>
                </a:lnTo>
                <a:lnTo>
                  <a:pt x="26883" y="48006"/>
                </a:lnTo>
                <a:lnTo>
                  <a:pt x="32644" y="51846"/>
                </a:lnTo>
                <a:lnTo>
                  <a:pt x="36484" y="56644"/>
                </a:lnTo>
                <a:lnTo>
                  <a:pt x="41285" y="62401"/>
                </a:lnTo>
                <a:lnTo>
                  <a:pt x="43205" y="67205"/>
                </a:lnTo>
                <a:lnTo>
                  <a:pt x="43205" y="77766"/>
                </a:lnTo>
                <a:lnTo>
                  <a:pt x="42245" y="80642"/>
                </a:lnTo>
                <a:lnTo>
                  <a:pt x="39364" y="83522"/>
                </a:lnTo>
                <a:lnTo>
                  <a:pt x="37444" y="86404"/>
                </a:lnTo>
                <a:lnTo>
                  <a:pt x="34564" y="87363"/>
                </a:lnTo>
                <a:lnTo>
                  <a:pt x="27843" y="87363"/>
                </a:lnTo>
                <a:lnTo>
                  <a:pt x="23042" y="85446"/>
                </a:lnTo>
                <a:lnTo>
                  <a:pt x="19202" y="82564"/>
                </a:lnTo>
                <a:lnTo>
                  <a:pt x="14401" y="78725"/>
                </a:lnTo>
                <a:lnTo>
                  <a:pt x="12481" y="76801"/>
                </a:lnTo>
                <a:lnTo>
                  <a:pt x="11521" y="75843"/>
                </a:lnTo>
                <a:lnTo>
                  <a:pt x="7680" y="75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5" name="object 575"/>
          <p:cNvSpPr/>
          <p:nvPr/>
        </p:nvSpPr>
        <p:spPr>
          <a:xfrm>
            <a:off x="3148934" y="8533226"/>
            <a:ext cx="117119" cy="95042"/>
          </a:xfrm>
          <a:custGeom>
            <a:avLst/>
            <a:gdLst/>
            <a:ahLst/>
            <a:cxnLst/>
            <a:rect l="l" t="t" r="r" b="b"/>
            <a:pathLst>
              <a:path w="117119" h="95042">
                <a:moveTo>
                  <a:pt x="86410" y="0"/>
                </a:moveTo>
                <a:lnTo>
                  <a:pt x="22082" y="95042"/>
                </a:lnTo>
                <a:lnTo>
                  <a:pt x="31683" y="95042"/>
                </a:lnTo>
                <a:lnTo>
                  <a:pt x="95036" y="0"/>
                </a:lnTo>
                <a:lnTo>
                  <a:pt x="86410" y="0"/>
                </a:lnTo>
                <a:close/>
              </a:path>
              <a:path w="117119" h="95042">
                <a:moveTo>
                  <a:pt x="22082" y="48006"/>
                </a:moveTo>
                <a:lnTo>
                  <a:pt x="22082" y="44167"/>
                </a:lnTo>
                <a:lnTo>
                  <a:pt x="21122" y="44167"/>
                </a:lnTo>
                <a:lnTo>
                  <a:pt x="20162" y="43202"/>
                </a:lnTo>
                <a:lnTo>
                  <a:pt x="19202" y="42243"/>
                </a:lnTo>
                <a:lnTo>
                  <a:pt x="18242" y="41285"/>
                </a:lnTo>
                <a:lnTo>
                  <a:pt x="16322" y="48006"/>
                </a:lnTo>
                <a:lnTo>
                  <a:pt x="22082" y="48006"/>
                </a:lnTo>
                <a:close/>
              </a:path>
              <a:path w="117119" h="95042">
                <a:moveTo>
                  <a:pt x="100812" y="95042"/>
                </a:moveTo>
                <a:lnTo>
                  <a:pt x="99852" y="85446"/>
                </a:lnTo>
                <a:lnTo>
                  <a:pt x="98877" y="88321"/>
                </a:lnTo>
                <a:lnTo>
                  <a:pt x="97917" y="89285"/>
                </a:lnTo>
                <a:lnTo>
                  <a:pt x="96972" y="90243"/>
                </a:lnTo>
                <a:lnTo>
                  <a:pt x="96012" y="91202"/>
                </a:lnTo>
                <a:lnTo>
                  <a:pt x="94076" y="91202"/>
                </a:lnTo>
                <a:lnTo>
                  <a:pt x="95036" y="95042"/>
                </a:lnTo>
                <a:lnTo>
                  <a:pt x="100812" y="95042"/>
                </a:lnTo>
                <a:close/>
              </a:path>
              <a:path w="117119" h="95042">
                <a:moveTo>
                  <a:pt x="93131" y="90243"/>
                </a:moveTo>
                <a:lnTo>
                  <a:pt x="91196" y="89285"/>
                </a:lnTo>
                <a:lnTo>
                  <a:pt x="91196" y="88321"/>
                </a:lnTo>
                <a:lnTo>
                  <a:pt x="90251" y="85446"/>
                </a:lnTo>
                <a:lnTo>
                  <a:pt x="89291" y="82564"/>
                </a:lnTo>
                <a:lnTo>
                  <a:pt x="89291" y="58561"/>
                </a:lnTo>
                <a:lnTo>
                  <a:pt x="90251" y="56644"/>
                </a:lnTo>
                <a:lnTo>
                  <a:pt x="91196" y="53763"/>
                </a:lnTo>
                <a:lnTo>
                  <a:pt x="91196" y="51846"/>
                </a:lnTo>
                <a:lnTo>
                  <a:pt x="92171" y="50881"/>
                </a:lnTo>
                <a:lnTo>
                  <a:pt x="96972" y="50881"/>
                </a:lnTo>
                <a:lnTo>
                  <a:pt x="97917" y="51846"/>
                </a:lnTo>
                <a:lnTo>
                  <a:pt x="98877" y="53763"/>
                </a:lnTo>
                <a:lnTo>
                  <a:pt x="99852" y="55686"/>
                </a:lnTo>
                <a:lnTo>
                  <a:pt x="99852" y="59525"/>
                </a:lnTo>
                <a:lnTo>
                  <a:pt x="100812" y="64323"/>
                </a:lnTo>
                <a:lnTo>
                  <a:pt x="100812" y="77766"/>
                </a:lnTo>
                <a:lnTo>
                  <a:pt x="99852" y="82564"/>
                </a:lnTo>
                <a:lnTo>
                  <a:pt x="99852" y="85446"/>
                </a:lnTo>
                <a:lnTo>
                  <a:pt x="100812" y="95042"/>
                </a:lnTo>
                <a:lnTo>
                  <a:pt x="106558" y="93125"/>
                </a:lnTo>
                <a:lnTo>
                  <a:pt x="110398" y="88321"/>
                </a:lnTo>
                <a:lnTo>
                  <a:pt x="115199" y="83522"/>
                </a:lnTo>
                <a:lnTo>
                  <a:pt x="117119" y="77766"/>
                </a:lnTo>
                <a:lnTo>
                  <a:pt x="117119" y="63366"/>
                </a:lnTo>
                <a:lnTo>
                  <a:pt x="115199" y="57602"/>
                </a:lnTo>
                <a:lnTo>
                  <a:pt x="110398" y="53763"/>
                </a:lnTo>
                <a:lnTo>
                  <a:pt x="106558" y="48964"/>
                </a:lnTo>
                <a:lnTo>
                  <a:pt x="100812" y="47042"/>
                </a:lnTo>
                <a:lnTo>
                  <a:pt x="88331" y="47042"/>
                </a:lnTo>
                <a:lnTo>
                  <a:pt x="83530" y="48964"/>
                </a:lnTo>
                <a:lnTo>
                  <a:pt x="78729" y="53763"/>
                </a:lnTo>
                <a:lnTo>
                  <a:pt x="74889" y="58561"/>
                </a:lnTo>
                <a:lnTo>
                  <a:pt x="72969" y="64323"/>
                </a:lnTo>
                <a:lnTo>
                  <a:pt x="72969" y="77766"/>
                </a:lnTo>
                <a:lnTo>
                  <a:pt x="74889" y="83522"/>
                </a:lnTo>
                <a:lnTo>
                  <a:pt x="78729" y="88321"/>
                </a:lnTo>
                <a:lnTo>
                  <a:pt x="83530" y="93125"/>
                </a:lnTo>
                <a:lnTo>
                  <a:pt x="88331" y="95042"/>
                </a:lnTo>
                <a:lnTo>
                  <a:pt x="95036" y="95042"/>
                </a:lnTo>
                <a:lnTo>
                  <a:pt x="94076" y="91202"/>
                </a:lnTo>
                <a:lnTo>
                  <a:pt x="93131" y="91202"/>
                </a:lnTo>
                <a:lnTo>
                  <a:pt x="93131" y="90243"/>
                </a:lnTo>
                <a:close/>
              </a:path>
              <a:path w="117119" h="95042">
                <a:moveTo>
                  <a:pt x="27843" y="12484"/>
                </a:moveTo>
                <a:lnTo>
                  <a:pt x="28803" y="17288"/>
                </a:lnTo>
                <a:lnTo>
                  <a:pt x="28803" y="30725"/>
                </a:lnTo>
                <a:lnTo>
                  <a:pt x="27843" y="35522"/>
                </a:lnTo>
                <a:lnTo>
                  <a:pt x="26883" y="39363"/>
                </a:lnTo>
                <a:lnTo>
                  <a:pt x="26883" y="41285"/>
                </a:lnTo>
                <a:lnTo>
                  <a:pt x="25923" y="42243"/>
                </a:lnTo>
                <a:lnTo>
                  <a:pt x="24963" y="43202"/>
                </a:lnTo>
                <a:lnTo>
                  <a:pt x="24002" y="44167"/>
                </a:lnTo>
                <a:lnTo>
                  <a:pt x="22082" y="44167"/>
                </a:lnTo>
                <a:lnTo>
                  <a:pt x="22082" y="48006"/>
                </a:lnTo>
                <a:lnTo>
                  <a:pt x="28803" y="48006"/>
                </a:lnTo>
                <a:lnTo>
                  <a:pt x="34564" y="45125"/>
                </a:lnTo>
                <a:lnTo>
                  <a:pt x="38404" y="41285"/>
                </a:lnTo>
                <a:lnTo>
                  <a:pt x="43205" y="36487"/>
                </a:lnTo>
                <a:lnTo>
                  <a:pt x="45125" y="30725"/>
                </a:lnTo>
                <a:lnTo>
                  <a:pt x="45125" y="16323"/>
                </a:lnTo>
                <a:lnTo>
                  <a:pt x="43205" y="10567"/>
                </a:lnTo>
                <a:lnTo>
                  <a:pt x="38404" y="6728"/>
                </a:lnTo>
                <a:lnTo>
                  <a:pt x="34564" y="1923"/>
                </a:lnTo>
                <a:lnTo>
                  <a:pt x="28803" y="0"/>
                </a:lnTo>
                <a:lnTo>
                  <a:pt x="16322" y="0"/>
                </a:lnTo>
                <a:lnTo>
                  <a:pt x="11521" y="1923"/>
                </a:lnTo>
                <a:lnTo>
                  <a:pt x="6720" y="6728"/>
                </a:lnTo>
                <a:lnTo>
                  <a:pt x="2895" y="11526"/>
                </a:lnTo>
                <a:lnTo>
                  <a:pt x="0" y="17288"/>
                </a:lnTo>
                <a:lnTo>
                  <a:pt x="0" y="31683"/>
                </a:lnTo>
                <a:lnTo>
                  <a:pt x="2895" y="36487"/>
                </a:lnTo>
                <a:lnTo>
                  <a:pt x="6720" y="41285"/>
                </a:lnTo>
                <a:lnTo>
                  <a:pt x="10561" y="45125"/>
                </a:lnTo>
                <a:lnTo>
                  <a:pt x="16322" y="48006"/>
                </a:lnTo>
                <a:lnTo>
                  <a:pt x="18242" y="41285"/>
                </a:lnTo>
                <a:lnTo>
                  <a:pt x="18242" y="39363"/>
                </a:lnTo>
                <a:lnTo>
                  <a:pt x="17282" y="35522"/>
                </a:lnTo>
                <a:lnTo>
                  <a:pt x="17282" y="9602"/>
                </a:lnTo>
                <a:lnTo>
                  <a:pt x="18242" y="6728"/>
                </a:lnTo>
                <a:lnTo>
                  <a:pt x="19202" y="4805"/>
                </a:lnTo>
                <a:lnTo>
                  <a:pt x="20162" y="3846"/>
                </a:lnTo>
                <a:lnTo>
                  <a:pt x="21122" y="3846"/>
                </a:lnTo>
                <a:lnTo>
                  <a:pt x="22082" y="2887"/>
                </a:lnTo>
                <a:lnTo>
                  <a:pt x="24002" y="2887"/>
                </a:lnTo>
                <a:lnTo>
                  <a:pt x="24002" y="3846"/>
                </a:lnTo>
                <a:lnTo>
                  <a:pt x="24963" y="3846"/>
                </a:lnTo>
                <a:lnTo>
                  <a:pt x="25923" y="4805"/>
                </a:lnTo>
                <a:lnTo>
                  <a:pt x="26883" y="6728"/>
                </a:lnTo>
                <a:lnTo>
                  <a:pt x="26883" y="8644"/>
                </a:lnTo>
                <a:lnTo>
                  <a:pt x="27843" y="12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6" name="object 576"/>
          <p:cNvSpPr/>
          <p:nvPr/>
        </p:nvSpPr>
        <p:spPr>
          <a:xfrm>
            <a:off x="2656469" y="8083006"/>
            <a:ext cx="44165" cy="69113"/>
          </a:xfrm>
          <a:custGeom>
            <a:avLst/>
            <a:gdLst/>
            <a:ahLst/>
            <a:cxnLst/>
            <a:rect l="l" t="t" r="r" b="b"/>
            <a:pathLst>
              <a:path w="44165" h="69113">
                <a:moveTo>
                  <a:pt x="23042" y="68168"/>
                </a:moveTo>
                <a:lnTo>
                  <a:pt x="27843" y="64312"/>
                </a:lnTo>
                <a:lnTo>
                  <a:pt x="33604" y="61432"/>
                </a:lnTo>
                <a:lnTo>
                  <a:pt x="37444" y="56631"/>
                </a:lnTo>
                <a:lnTo>
                  <a:pt x="40325" y="50886"/>
                </a:lnTo>
                <a:lnTo>
                  <a:pt x="43205" y="45110"/>
                </a:lnTo>
                <a:lnTo>
                  <a:pt x="44165" y="39364"/>
                </a:lnTo>
                <a:lnTo>
                  <a:pt x="44165" y="22082"/>
                </a:lnTo>
                <a:lnTo>
                  <a:pt x="41285" y="14401"/>
                </a:lnTo>
                <a:lnTo>
                  <a:pt x="36484" y="8641"/>
                </a:lnTo>
                <a:lnTo>
                  <a:pt x="31683" y="2880"/>
                </a:lnTo>
                <a:lnTo>
                  <a:pt x="24963" y="0"/>
                </a:lnTo>
                <a:lnTo>
                  <a:pt x="13441" y="0"/>
                </a:lnTo>
                <a:lnTo>
                  <a:pt x="10561" y="960"/>
                </a:lnTo>
                <a:lnTo>
                  <a:pt x="6720" y="1920"/>
                </a:lnTo>
                <a:lnTo>
                  <a:pt x="4815" y="2880"/>
                </a:lnTo>
                <a:lnTo>
                  <a:pt x="3840" y="3840"/>
                </a:lnTo>
                <a:lnTo>
                  <a:pt x="975" y="4800"/>
                </a:lnTo>
                <a:lnTo>
                  <a:pt x="0" y="11521"/>
                </a:lnTo>
                <a:lnTo>
                  <a:pt x="3840" y="9601"/>
                </a:lnTo>
                <a:lnTo>
                  <a:pt x="5775" y="8641"/>
                </a:lnTo>
                <a:lnTo>
                  <a:pt x="11521" y="8641"/>
                </a:lnTo>
                <a:lnTo>
                  <a:pt x="15361" y="10561"/>
                </a:lnTo>
                <a:lnTo>
                  <a:pt x="17282" y="14401"/>
                </a:lnTo>
                <a:lnTo>
                  <a:pt x="18355" y="16520"/>
                </a:lnTo>
                <a:lnTo>
                  <a:pt x="21072" y="27138"/>
                </a:lnTo>
                <a:lnTo>
                  <a:pt x="22082" y="43205"/>
                </a:lnTo>
                <a:lnTo>
                  <a:pt x="22082" y="51831"/>
                </a:lnTo>
                <a:lnTo>
                  <a:pt x="21122" y="57607"/>
                </a:lnTo>
                <a:lnTo>
                  <a:pt x="19217" y="60472"/>
                </a:lnTo>
                <a:lnTo>
                  <a:pt x="17282" y="63352"/>
                </a:lnTo>
                <a:lnTo>
                  <a:pt x="15361" y="64312"/>
                </a:lnTo>
                <a:lnTo>
                  <a:pt x="10561" y="64312"/>
                </a:lnTo>
                <a:lnTo>
                  <a:pt x="8656" y="63352"/>
                </a:lnTo>
                <a:lnTo>
                  <a:pt x="11521" y="69113"/>
                </a:lnTo>
                <a:lnTo>
                  <a:pt x="17282" y="69113"/>
                </a:lnTo>
                <a:lnTo>
                  <a:pt x="23042" y="68168"/>
                </a:lnTo>
                <a:close/>
              </a:path>
            </a:pathLst>
          </a:custGeom>
          <a:solidFill>
            <a:srgbClr val="32996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7" name="object 577"/>
          <p:cNvSpPr/>
          <p:nvPr/>
        </p:nvSpPr>
        <p:spPr>
          <a:xfrm>
            <a:off x="2632481" y="8043641"/>
            <a:ext cx="68153" cy="108478"/>
          </a:xfrm>
          <a:custGeom>
            <a:avLst/>
            <a:gdLst/>
            <a:ahLst/>
            <a:cxnLst/>
            <a:rect l="l" t="t" r="r" b="b"/>
            <a:pathLst>
              <a:path w="68153" h="108478">
                <a:moveTo>
                  <a:pt x="26868" y="93131"/>
                </a:moveTo>
                <a:lnTo>
                  <a:pt x="25923" y="86410"/>
                </a:lnTo>
                <a:lnTo>
                  <a:pt x="23987" y="80634"/>
                </a:lnTo>
                <a:lnTo>
                  <a:pt x="23027" y="72969"/>
                </a:lnTo>
                <a:lnTo>
                  <a:pt x="23027" y="62407"/>
                </a:lnTo>
                <a:lnTo>
                  <a:pt x="23987" y="57607"/>
                </a:lnTo>
                <a:lnTo>
                  <a:pt x="23987" y="50886"/>
                </a:lnTo>
                <a:lnTo>
                  <a:pt x="24963" y="44165"/>
                </a:lnTo>
                <a:lnTo>
                  <a:pt x="26868" y="36484"/>
                </a:lnTo>
                <a:lnTo>
                  <a:pt x="29763" y="29763"/>
                </a:lnTo>
                <a:lnTo>
                  <a:pt x="32644" y="24963"/>
                </a:lnTo>
                <a:lnTo>
                  <a:pt x="36484" y="19202"/>
                </a:lnTo>
                <a:lnTo>
                  <a:pt x="40309" y="14401"/>
                </a:lnTo>
                <a:lnTo>
                  <a:pt x="46070" y="10561"/>
                </a:lnTo>
                <a:lnTo>
                  <a:pt x="51831" y="6720"/>
                </a:lnTo>
                <a:lnTo>
                  <a:pt x="59512" y="3840"/>
                </a:lnTo>
                <a:lnTo>
                  <a:pt x="68153" y="1920"/>
                </a:lnTo>
                <a:lnTo>
                  <a:pt x="68153" y="0"/>
                </a:lnTo>
                <a:lnTo>
                  <a:pt x="56367" y="803"/>
                </a:lnTo>
                <a:lnTo>
                  <a:pt x="44038" y="3678"/>
                </a:lnTo>
                <a:lnTo>
                  <a:pt x="32644" y="8641"/>
                </a:lnTo>
                <a:lnTo>
                  <a:pt x="25200" y="13508"/>
                </a:lnTo>
                <a:lnTo>
                  <a:pt x="15963" y="22371"/>
                </a:lnTo>
                <a:lnTo>
                  <a:pt x="8641" y="32644"/>
                </a:lnTo>
                <a:lnTo>
                  <a:pt x="4888" y="40510"/>
                </a:lnTo>
                <a:lnTo>
                  <a:pt x="1222" y="52645"/>
                </a:lnTo>
                <a:lnTo>
                  <a:pt x="0" y="65288"/>
                </a:lnTo>
                <a:lnTo>
                  <a:pt x="0" y="73929"/>
                </a:lnTo>
                <a:lnTo>
                  <a:pt x="1920" y="80634"/>
                </a:lnTo>
                <a:lnTo>
                  <a:pt x="4800" y="88315"/>
                </a:lnTo>
                <a:lnTo>
                  <a:pt x="7680" y="95036"/>
                </a:lnTo>
                <a:lnTo>
                  <a:pt x="12481" y="99837"/>
                </a:lnTo>
                <a:lnTo>
                  <a:pt x="17282" y="103677"/>
                </a:lnTo>
                <a:lnTo>
                  <a:pt x="23027" y="106558"/>
                </a:lnTo>
                <a:lnTo>
                  <a:pt x="28803" y="108478"/>
                </a:lnTo>
                <a:lnTo>
                  <a:pt x="35509" y="108478"/>
                </a:lnTo>
                <a:lnTo>
                  <a:pt x="32644" y="102717"/>
                </a:lnTo>
                <a:lnTo>
                  <a:pt x="30708" y="100797"/>
                </a:lnTo>
                <a:lnTo>
                  <a:pt x="28803" y="97916"/>
                </a:lnTo>
                <a:lnTo>
                  <a:pt x="26868" y="93131"/>
                </a:lnTo>
                <a:close/>
              </a:path>
            </a:pathLst>
          </a:custGeom>
          <a:solidFill>
            <a:srgbClr val="32996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8" name="object 578"/>
          <p:cNvSpPr/>
          <p:nvPr/>
        </p:nvSpPr>
        <p:spPr>
          <a:xfrm>
            <a:off x="2463515" y="8256757"/>
            <a:ext cx="61447" cy="74874"/>
          </a:xfrm>
          <a:custGeom>
            <a:avLst/>
            <a:gdLst/>
            <a:ahLst/>
            <a:cxnLst/>
            <a:rect l="l" t="t" r="r" b="b"/>
            <a:pathLst>
              <a:path w="61447" h="74874">
                <a:moveTo>
                  <a:pt x="28803" y="1920"/>
                </a:moveTo>
                <a:lnTo>
                  <a:pt x="0" y="1920"/>
                </a:lnTo>
                <a:lnTo>
                  <a:pt x="0" y="4800"/>
                </a:lnTo>
                <a:lnTo>
                  <a:pt x="1935" y="5760"/>
                </a:lnTo>
                <a:lnTo>
                  <a:pt x="3840" y="5760"/>
                </a:lnTo>
                <a:lnTo>
                  <a:pt x="4800" y="6720"/>
                </a:lnTo>
                <a:lnTo>
                  <a:pt x="5775" y="7680"/>
                </a:lnTo>
                <a:lnTo>
                  <a:pt x="6720" y="8641"/>
                </a:lnTo>
                <a:lnTo>
                  <a:pt x="6720" y="9601"/>
                </a:lnTo>
                <a:lnTo>
                  <a:pt x="7680" y="10561"/>
                </a:lnTo>
                <a:lnTo>
                  <a:pt x="7680" y="64328"/>
                </a:lnTo>
                <a:lnTo>
                  <a:pt x="6720" y="68168"/>
                </a:lnTo>
                <a:lnTo>
                  <a:pt x="5775" y="69128"/>
                </a:lnTo>
                <a:lnTo>
                  <a:pt x="4800" y="71033"/>
                </a:lnTo>
                <a:lnTo>
                  <a:pt x="2895" y="71033"/>
                </a:lnTo>
                <a:lnTo>
                  <a:pt x="0" y="72008"/>
                </a:lnTo>
                <a:lnTo>
                  <a:pt x="0" y="74874"/>
                </a:lnTo>
                <a:lnTo>
                  <a:pt x="38404" y="74874"/>
                </a:lnTo>
                <a:lnTo>
                  <a:pt x="38404" y="72008"/>
                </a:lnTo>
                <a:lnTo>
                  <a:pt x="35524" y="72008"/>
                </a:lnTo>
                <a:lnTo>
                  <a:pt x="33604" y="71033"/>
                </a:lnTo>
                <a:lnTo>
                  <a:pt x="32644" y="71033"/>
                </a:lnTo>
                <a:lnTo>
                  <a:pt x="31683" y="70073"/>
                </a:lnTo>
                <a:lnTo>
                  <a:pt x="30723" y="69128"/>
                </a:lnTo>
                <a:lnTo>
                  <a:pt x="29763" y="67193"/>
                </a:lnTo>
                <a:lnTo>
                  <a:pt x="29763" y="66248"/>
                </a:lnTo>
                <a:lnTo>
                  <a:pt x="28803" y="64328"/>
                </a:lnTo>
                <a:lnTo>
                  <a:pt x="28803" y="34564"/>
                </a:lnTo>
                <a:lnTo>
                  <a:pt x="29763" y="29763"/>
                </a:lnTo>
                <a:lnTo>
                  <a:pt x="31683" y="24002"/>
                </a:lnTo>
                <a:lnTo>
                  <a:pt x="32644" y="21122"/>
                </a:lnTo>
                <a:lnTo>
                  <a:pt x="34564" y="18242"/>
                </a:lnTo>
                <a:lnTo>
                  <a:pt x="36484" y="17282"/>
                </a:lnTo>
                <a:lnTo>
                  <a:pt x="37444" y="15361"/>
                </a:lnTo>
                <a:lnTo>
                  <a:pt x="42245" y="15361"/>
                </a:lnTo>
                <a:lnTo>
                  <a:pt x="43205" y="16322"/>
                </a:lnTo>
                <a:lnTo>
                  <a:pt x="44165" y="17282"/>
                </a:lnTo>
                <a:lnTo>
                  <a:pt x="46085" y="18242"/>
                </a:lnTo>
                <a:lnTo>
                  <a:pt x="48006" y="20162"/>
                </a:lnTo>
                <a:lnTo>
                  <a:pt x="50886" y="21122"/>
                </a:lnTo>
                <a:lnTo>
                  <a:pt x="55686" y="21122"/>
                </a:lnTo>
                <a:lnTo>
                  <a:pt x="57607" y="20162"/>
                </a:lnTo>
                <a:lnTo>
                  <a:pt x="59527" y="18242"/>
                </a:lnTo>
                <a:lnTo>
                  <a:pt x="60487" y="16322"/>
                </a:lnTo>
                <a:lnTo>
                  <a:pt x="61447" y="13441"/>
                </a:lnTo>
                <a:lnTo>
                  <a:pt x="61447" y="6720"/>
                </a:lnTo>
                <a:lnTo>
                  <a:pt x="60487" y="4800"/>
                </a:lnTo>
                <a:lnTo>
                  <a:pt x="59527" y="2880"/>
                </a:lnTo>
                <a:lnTo>
                  <a:pt x="57607" y="960"/>
                </a:lnTo>
                <a:lnTo>
                  <a:pt x="54726" y="0"/>
                </a:lnTo>
                <a:lnTo>
                  <a:pt x="48966" y="0"/>
                </a:lnTo>
                <a:lnTo>
                  <a:pt x="45125" y="960"/>
                </a:lnTo>
                <a:lnTo>
                  <a:pt x="42245" y="3840"/>
                </a:lnTo>
                <a:lnTo>
                  <a:pt x="38404" y="6720"/>
                </a:lnTo>
                <a:lnTo>
                  <a:pt x="33604" y="11521"/>
                </a:lnTo>
                <a:lnTo>
                  <a:pt x="28803" y="18242"/>
                </a:lnTo>
                <a:lnTo>
                  <a:pt x="28803" y="1920"/>
                </a:lnTo>
                <a:close/>
              </a:path>
            </a:pathLst>
          </a:custGeom>
          <a:solidFill>
            <a:srgbClr val="32996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9" name="object 579"/>
          <p:cNvSpPr/>
          <p:nvPr/>
        </p:nvSpPr>
        <p:spPr>
          <a:xfrm>
            <a:off x="2530723" y="8258677"/>
            <a:ext cx="39349" cy="72953"/>
          </a:xfrm>
          <a:custGeom>
            <a:avLst/>
            <a:gdLst/>
            <a:ahLst/>
            <a:cxnLst/>
            <a:rect l="l" t="t" r="r" b="b"/>
            <a:pathLst>
              <a:path w="39349" h="72953">
                <a:moveTo>
                  <a:pt x="39349" y="72953"/>
                </a:moveTo>
                <a:lnTo>
                  <a:pt x="39349" y="70088"/>
                </a:lnTo>
                <a:lnTo>
                  <a:pt x="36484" y="69113"/>
                </a:lnTo>
                <a:lnTo>
                  <a:pt x="33604" y="69113"/>
                </a:lnTo>
                <a:lnTo>
                  <a:pt x="32644" y="67208"/>
                </a:lnTo>
                <a:lnTo>
                  <a:pt x="31668" y="66248"/>
                </a:lnTo>
                <a:lnTo>
                  <a:pt x="30708" y="62407"/>
                </a:lnTo>
                <a:lnTo>
                  <a:pt x="30708" y="0"/>
                </a:lnTo>
                <a:lnTo>
                  <a:pt x="0" y="0"/>
                </a:lnTo>
                <a:lnTo>
                  <a:pt x="0" y="2880"/>
                </a:lnTo>
                <a:lnTo>
                  <a:pt x="3840" y="3840"/>
                </a:lnTo>
                <a:lnTo>
                  <a:pt x="5760" y="3840"/>
                </a:lnTo>
                <a:lnTo>
                  <a:pt x="7680" y="5760"/>
                </a:lnTo>
                <a:lnTo>
                  <a:pt x="8641" y="6720"/>
                </a:lnTo>
                <a:lnTo>
                  <a:pt x="8641" y="66248"/>
                </a:lnTo>
                <a:lnTo>
                  <a:pt x="7680" y="67208"/>
                </a:lnTo>
                <a:lnTo>
                  <a:pt x="5760" y="69113"/>
                </a:lnTo>
                <a:lnTo>
                  <a:pt x="3840" y="70088"/>
                </a:lnTo>
                <a:lnTo>
                  <a:pt x="0" y="70088"/>
                </a:lnTo>
                <a:lnTo>
                  <a:pt x="0" y="72953"/>
                </a:lnTo>
                <a:lnTo>
                  <a:pt x="39349" y="72953"/>
                </a:lnTo>
                <a:close/>
              </a:path>
            </a:pathLst>
          </a:custGeom>
          <a:solidFill>
            <a:srgbClr val="32996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0" name="object 580"/>
          <p:cNvSpPr/>
          <p:nvPr/>
        </p:nvSpPr>
        <p:spPr>
          <a:xfrm>
            <a:off x="2538404" y="8224128"/>
            <a:ext cx="23987" cy="23987"/>
          </a:xfrm>
          <a:custGeom>
            <a:avLst/>
            <a:gdLst/>
            <a:ahLst/>
            <a:cxnLst/>
            <a:rect l="l" t="t" r="r" b="b"/>
            <a:pathLst>
              <a:path w="23987" h="23987">
                <a:moveTo>
                  <a:pt x="23987" y="11506"/>
                </a:moveTo>
                <a:lnTo>
                  <a:pt x="23987" y="8625"/>
                </a:lnTo>
                <a:lnTo>
                  <a:pt x="23027" y="5745"/>
                </a:lnTo>
                <a:lnTo>
                  <a:pt x="21122" y="3840"/>
                </a:lnTo>
                <a:lnTo>
                  <a:pt x="18242" y="960"/>
                </a:lnTo>
                <a:lnTo>
                  <a:pt x="15361" y="0"/>
                </a:lnTo>
                <a:lnTo>
                  <a:pt x="8641" y="0"/>
                </a:lnTo>
                <a:lnTo>
                  <a:pt x="5760" y="960"/>
                </a:lnTo>
                <a:lnTo>
                  <a:pt x="3840" y="3840"/>
                </a:lnTo>
                <a:lnTo>
                  <a:pt x="1920" y="5745"/>
                </a:lnTo>
                <a:lnTo>
                  <a:pt x="0" y="8625"/>
                </a:lnTo>
                <a:lnTo>
                  <a:pt x="0" y="15346"/>
                </a:lnTo>
                <a:lnTo>
                  <a:pt x="1920" y="18227"/>
                </a:lnTo>
                <a:lnTo>
                  <a:pt x="3840" y="20147"/>
                </a:lnTo>
                <a:lnTo>
                  <a:pt x="5760" y="23027"/>
                </a:lnTo>
                <a:lnTo>
                  <a:pt x="8641" y="23987"/>
                </a:lnTo>
                <a:lnTo>
                  <a:pt x="15361" y="23987"/>
                </a:lnTo>
                <a:lnTo>
                  <a:pt x="18242" y="23027"/>
                </a:lnTo>
                <a:lnTo>
                  <a:pt x="21122" y="20147"/>
                </a:lnTo>
                <a:lnTo>
                  <a:pt x="23027" y="18227"/>
                </a:lnTo>
                <a:lnTo>
                  <a:pt x="23987" y="15346"/>
                </a:lnTo>
                <a:lnTo>
                  <a:pt x="23987" y="11506"/>
                </a:lnTo>
                <a:close/>
              </a:path>
            </a:pathLst>
          </a:custGeom>
          <a:solidFill>
            <a:srgbClr val="32996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1" name="object 581"/>
          <p:cNvSpPr/>
          <p:nvPr/>
        </p:nvSpPr>
        <p:spPr>
          <a:xfrm>
            <a:off x="2578714" y="8256757"/>
            <a:ext cx="48966" cy="76794"/>
          </a:xfrm>
          <a:custGeom>
            <a:avLst/>
            <a:gdLst/>
            <a:ahLst/>
            <a:cxnLst/>
            <a:rect l="l" t="t" r="r" b="b"/>
            <a:pathLst>
              <a:path w="48966" h="76794">
                <a:moveTo>
                  <a:pt x="19202" y="6720"/>
                </a:moveTo>
                <a:lnTo>
                  <a:pt x="21122" y="5760"/>
                </a:lnTo>
                <a:lnTo>
                  <a:pt x="26883" y="5760"/>
                </a:lnTo>
                <a:lnTo>
                  <a:pt x="29763" y="7680"/>
                </a:lnTo>
                <a:lnTo>
                  <a:pt x="33604" y="9601"/>
                </a:lnTo>
                <a:lnTo>
                  <a:pt x="36484" y="12481"/>
                </a:lnTo>
                <a:lnTo>
                  <a:pt x="40325" y="17282"/>
                </a:lnTo>
                <a:lnTo>
                  <a:pt x="43205" y="24963"/>
                </a:lnTo>
                <a:lnTo>
                  <a:pt x="46085" y="24963"/>
                </a:lnTo>
                <a:lnTo>
                  <a:pt x="44165" y="0"/>
                </a:lnTo>
                <a:lnTo>
                  <a:pt x="42245" y="0"/>
                </a:lnTo>
                <a:lnTo>
                  <a:pt x="40325" y="1920"/>
                </a:lnTo>
                <a:lnTo>
                  <a:pt x="39364" y="2880"/>
                </a:lnTo>
                <a:lnTo>
                  <a:pt x="39364" y="3840"/>
                </a:lnTo>
                <a:lnTo>
                  <a:pt x="34564" y="3840"/>
                </a:lnTo>
                <a:lnTo>
                  <a:pt x="33604" y="2880"/>
                </a:lnTo>
                <a:lnTo>
                  <a:pt x="29763" y="960"/>
                </a:lnTo>
                <a:lnTo>
                  <a:pt x="25923" y="0"/>
                </a:lnTo>
                <a:lnTo>
                  <a:pt x="14401" y="0"/>
                </a:lnTo>
                <a:lnTo>
                  <a:pt x="9601" y="2880"/>
                </a:lnTo>
                <a:lnTo>
                  <a:pt x="5760" y="6720"/>
                </a:lnTo>
                <a:lnTo>
                  <a:pt x="1920" y="11521"/>
                </a:lnTo>
                <a:lnTo>
                  <a:pt x="0" y="16322"/>
                </a:lnTo>
                <a:lnTo>
                  <a:pt x="0" y="26883"/>
                </a:lnTo>
                <a:lnTo>
                  <a:pt x="960" y="31683"/>
                </a:lnTo>
                <a:lnTo>
                  <a:pt x="4800" y="35524"/>
                </a:lnTo>
                <a:lnTo>
                  <a:pt x="6720" y="39364"/>
                </a:lnTo>
                <a:lnTo>
                  <a:pt x="12481" y="43205"/>
                </a:lnTo>
                <a:lnTo>
                  <a:pt x="20162" y="48005"/>
                </a:lnTo>
                <a:lnTo>
                  <a:pt x="25923" y="51846"/>
                </a:lnTo>
                <a:lnTo>
                  <a:pt x="28803" y="54726"/>
                </a:lnTo>
                <a:lnTo>
                  <a:pt x="30723" y="56647"/>
                </a:lnTo>
                <a:lnTo>
                  <a:pt x="31683" y="58567"/>
                </a:lnTo>
                <a:lnTo>
                  <a:pt x="32644" y="60487"/>
                </a:lnTo>
                <a:lnTo>
                  <a:pt x="32644" y="65288"/>
                </a:lnTo>
                <a:lnTo>
                  <a:pt x="31683" y="67193"/>
                </a:lnTo>
                <a:lnTo>
                  <a:pt x="30723" y="68168"/>
                </a:lnTo>
                <a:lnTo>
                  <a:pt x="28803" y="70073"/>
                </a:lnTo>
                <a:lnTo>
                  <a:pt x="26883" y="71033"/>
                </a:lnTo>
                <a:lnTo>
                  <a:pt x="21122" y="71033"/>
                </a:lnTo>
                <a:lnTo>
                  <a:pt x="17282" y="69128"/>
                </a:lnTo>
                <a:lnTo>
                  <a:pt x="12481" y="66248"/>
                </a:lnTo>
                <a:lnTo>
                  <a:pt x="8641" y="62407"/>
                </a:lnTo>
                <a:lnTo>
                  <a:pt x="5760" y="57607"/>
                </a:lnTo>
                <a:lnTo>
                  <a:pt x="2880" y="50886"/>
                </a:lnTo>
                <a:lnTo>
                  <a:pt x="960" y="50886"/>
                </a:lnTo>
                <a:lnTo>
                  <a:pt x="1920" y="76794"/>
                </a:lnTo>
                <a:lnTo>
                  <a:pt x="4800" y="76794"/>
                </a:lnTo>
                <a:lnTo>
                  <a:pt x="5760" y="73913"/>
                </a:lnTo>
                <a:lnTo>
                  <a:pt x="6720" y="72969"/>
                </a:lnTo>
                <a:lnTo>
                  <a:pt x="11521" y="72969"/>
                </a:lnTo>
                <a:lnTo>
                  <a:pt x="17282" y="75849"/>
                </a:lnTo>
                <a:lnTo>
                  <a:pt x="22082" y="76794"/>
                </a:lnTo>
                <a:lnTo>
                  <a:pt x="29763" y="76794"/>
                </a:lnTo>
                <a:lnTo>
                  <a:pt x="34564" y="75849"/>
                </a:lnTo>
                <a:lnTo>
                  <a:pt x="37444" y="73913"/>
                </a:lnTo>
                <a:lnTo>
                  <a:pt x="41285" y="71033"/>
                </a:lnTo>
                <a:lnTo>
                  <a:pt x="44165" y="68168"/>
                </a:lnTo>
                <a:lnTo>
                  <a:pt x="46085" y="64328"/>
                </a:lnTo>
                <a:lnTo>
                  <a:pt x="48006" y="60487"/>
                </a:lnTo>
                <a:lnTo>
                  <a:pt x="48966" y="56647"/>
                </a:lnTo>
                <a:lnTo>
                  <a:pt x="48966" y="48005"/>
                </a:lnTo>
                <a:lnTo>
                  <a:pt x="48006" y="44165"/>
                </a:lnTo>
                <a:lnTo>
                  <a:pt x="46085" y="41285"/>
                </a:lnTo>
                <a:lnTo>
                  <a:pt x="43205" y="37444"/>
                </a:lnTo>
                <a:lnTo>
                  <a:pt x="38404" y="32644"/>
                </a:lnTo>
                <a:lnTo>
                  <a:pt x="30723" y="27843"/>
                </a:lnTo>
                <a:lnTo>
                  <a:pt x="23042" y="23042"/>
                </a:lnTo>
                <a:lnTo>
                  <a:pt x="18242" y="19202"/>
                </a:lnTo>
                <a:lnTo>
                  <a:pt x="17282" y="17282"/>
                </a:lnTo>
                <a:lnTo>
                  <a:pt x="16322" y="15361"/>
                </a:lnTo>
                <a:lnTo>
                  <a:pt x="15361" y="14401"/>
                </a:lnTo>
                <a:lnTo>
                  <a:pt x="15361" y="11521"/>
                </a:lnTo>
                <a:lnTo>
                  <a:pt x="16322" y="9601"/>
                </a:lnTo>
                <a:lnTo>
                  <a:pt x="17282" y="7680"/>
                </a:lnTo>
                <a:lnTo>
                  <a:pt x="19202" y="6720"/>
                </a:lnTo>
                <a:close/>
              </a:path>
            </a:pathLst>
          </a:custGeom>
          <a:solidFill>
            <a:srgbClr val="32996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2" name="object 582"/>
          <p:cNvSpPr/>
          <p:nvPr/>
        </p:nvSpPr>
        <p:spPr>
          <a:xfrm>
            <a:off x="2640162" y="8256757"/>
            <a:ext cx="60472" cy="76794"/>
          </a:xfrm>
          <a:custGeom>
            <a:avLst/>
            <a:gdLst/>
            <a:ahLst/>
            <a:cxnLst/>
            <a:rect l="l" t="t" r="r" b="b"/>
            <a:pathLst>
              <a:path w="60472" h="76794">
                <a:moveTo>
                  <a:pt x="30708" y="76794"/>
                </a:moveTo>
                <a:lnTo>
                  <a:pt x="37429" y="76794"/>
                </a:lnTo>
                <a:lnTo>
                  <a:pt x="42230" y="74874"/>
                </a:lnTo>
                <a:lnTo>
                  <a:pt x="47030" y="72008"/>
                </a:lnTo>
                <a:lnTo>
                  <a:pt x="51831" y="68168"/>
                </a:lnTo>
                <a:lnTo>
                  <a:pt x="56631" y="62407"/>
                </a:lnTo>
                <a:lnTo>
                  <a:pt x="60472" y="54726"/>
                </a:lnTo>
                <a:lnTo>
                  <a:pt x="57591" y="52806"/>
                </a:lnTo>
                <a:lnTo>
                  <a:pt x="54711" y="57607"/>
                </a:lnTo>
                <a:lnTo>
                  <a:pt x="51831" y="60487"/>
                </a:lnTo>
                <a:lnTo>
                  <a:pt x="49911" y="62407"/>
                </a:lnTo>
                <a:lnTo>
                  <a:pt x="47030" y="64328"/>
                </a:lnTo>
                <a:lnTo>
                  <a:pt x="44150" y="65288"/>
                </a:lnTo>
                <a:lnTo>
                  <a:pt x="36469" y="65288"/>
                </a:lnTo>
                <a:lnTo>
                  <a:pt x="31668" y="62407"/>
                </a:lnTo>
                <a:lnTo>
                  <a:pt x="28803" y="58567"/>
                </a:lnTo>
                <a:lnTo>
                  <a:pt x="23987" y="52806"/>
                </a:lnTo>
                <a:lnTo>
                  <a:pt x="21122" y="45125"/>
                </a:lnTo>
                <a:lnTo>
                  <a:pt x="21122" y="35524"/>
                </a:lnTo>
                <a:lnTo>
                  <a:pt x="60472" y="35524"/>
                </a:lnTo>
                <a:lnTo>
                  <a:pt x="41269" y="16322"/>
                </a:lnTo>
                <a:lnTo>
                  <a:pt x="41269" y="30723"/>
                </a:lnTo>
                <a:lnTo>
                  <a:pt x="20147" y="30723"/>
                </a:lnTo>
                <a:lnTo>
                  <a:pt x="17633" y="74159"/>
                </a:lnTo>
                <a:lnTo>
                  <a:pt x="30708" y="76794"/>
                </a:lnTo>
                <a:close/>
              </a:path>
              <a:path w="60472" h="76794">
                <a:moveTo>
                  <a:pt x="6720" y="64328"/>
                </a:moveTo>
                <a:lnTo>
                  <a:pt x="7783" y="65842"/>
                </a:lnTo>
                <a:lnTo>
                  <a:pt x="17633" y="74159"/>
                </a:lnTo>
                <a:lnTo>
                  <a:pt x="20147" y="30723"/>
                </a:lnTo>
                <a:lnTo>
                  <a:pt x="20147" y="20162"/>
                </a:lnTo>
                <a:lnTo>
                  <a:pt x="22082" y="13441"/>
                </a:lnTo>
                <a:lnTo>
                  <a:pt x="24963" y="8641"/>
                </a:lnTo>
                <a:lnTo>
                  <a:pt x="26868" y="6720"/>
                </a:lnTo>
                <a:lnTo>
                  <a:pt x="28803" y="4800"/>
                </a:lnTo>
                <a:lnTo>
                  <a:pt x="33588" y="4800"/>
                </a:lnTo>
                <a:lnTo>
                  <a:pt x="34549" y="5760"/>
                </a:lnTo>
                <a:lnTo>
                  <a:pt x="35524" y="6720"/>
                </a:lnTo>
                <a:lnTo>
                  <a:pt x="37429" y="7680"/>
                </a:lnTo>
                <a:lnTo>
                  <a:pt x="39349" y="10561"/>
                </a:lnTo>
                <a:lnTo>
                  <a:pt x="40309" y="13441"/>
                </a:lnTo>
                <a:lnTo>
                  <a:pt x="41269" y="16322"/>
                </a:lnTo>
                <a:lnTo>
                  <a:pt x="60472" y="35524"/>
                </a:lnTo>
                <a:lnTo>
                  <a:pt x="60240" y="33131"/>
                </a:lnTo>
                <a:lnTo>
                  <a:pt x="57280" y="19499"/>
                </a:lnTo>
                <a:lnTo>
                  <a:pt x="51831" y="9601"/>
                </a:lnTo>
                <a:lnTo>
                  <a:pt x="46070" y="2880"/>
                </a:lnTo>
                <a:lnTo>
                  <a:pt x="40309" y="0"/>
                </a:lnTo>
                <a:lnTo>
                  <a:pt x="23987" y="0"/>
                </a:lnTo>
                <a:lnTo>
                  <a:pt x="16306" y="3840"/>
                </a:lnTo>
                <a:lnTo>
                  <a:pt x="9601" y="10561"/>
                </a:lnTo>
                <a:lnTo>
                  <a:pt x="6609" y="14480"/>
                </a:lnTo>
                <a:lnTo>
                  <a:pt x="1582" y="25914"/>
                </a:lnTo>
                <a:lnTo>
                  <a:pt x="0" y="39364"/>
                </a:lnTo>
                <a:lnTo>
                  <a:pt x="1" y="39916"/>
                </a:lnTo>
                <a:lnTo>
                  <a:pt x="1617" y="53500"/>
                </a:lnTo>
                <a:lnTo>
                  <a:pt x="6720" y="64328"/>
                </a:lnTo>
                <a:close/>
              </a:path>
            </a:pathLst>
          </a:custGeom>
          <a:solidFill>
            <a:srgbClr val="32996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3" name="object 583"/>
          <p:cNvSpPr/>
          <p:nvPr/>
        </p:nvSpPr>
        <p:spPr>
          <a:xfrm>
            <a:off x="2710235" y="8256757"/>
            <a:ext cx="62392" cy="74874"/>
          </a:xfrm>
          <a:custGeom>
            <a:avLst/>
            <a:gdLst/>
            <a:ahLst/>
            <a:cxnLst/>
            <a:rect l="l" t="t" r="r" b="b"/>
            <a:pathLst>
              <a:path w="62392" h="74874">
                <a:moveTo>
                  <a:pt x="39364" y="74874"/>
                </a:moveTo>
                <a:lnTo>
                  <a:pt x="39364" y="72008"/>
                </a:lnTo>
                <a:lnTo>
                  <a:pt x="36469" y="72008"/>
                </a:lnTo>
                <a:lnTo>
                  <a:pt x="34564" y="71033"/>
                </a:lnTo>
                <a:lnTo>
                  <a:pt x="32644" y="71033"/>
                </a:lnTo>
                <a:lnTo>
                  <a:pt x="31683" y="70073"/>
                </a:lnTo>
                <a:lnTo>
                  <a:pt x="30723" y="69128"/>
                </a:lnTo>
                <a:lnTo>
                  <a:pt x="30723" y="67193"/>
                </a:lnTo>
                <a:lnTo>
                  <a:pt x="29763" y="66248"/>
                </a:lnTo>
                <a:lnTo>
                  <a:pt x="29763" y="34564"/>
                </a:lnTo>
                <a:lnTo>
                  <a:pt x="30723" y="29763"/>
                </a:lnTo>
                <a:lnTo>
                  <a:pt x="31683" y="24002"/>
                </a:lnTo>
                <a:lnTo>
                  <a:pt x="33604" y="21122"/>
                </a:lnTo>
                <a:lnTo>
                  <a:pt x="34564" y="18242"/>
                </a:lnTo>
                <a:lnTo>
                  <a:pt x="36469" y="17282"/>
                </a:lnTo>
                <a:lnTo>
                  <a:pt x="38404" y="15361"/>
                </a:lnTo>
                <a:lnTo>
                  <a:pt x="43190" y="15361"/>
                </a:lnTo>
                <a:lnTo>
                  <a:pt x="43190" y="16322"/>
                </a:lnTo>
                <a:lnTo>
                  <a:pt x="44150" y="17282"/>
                </a:lnTo>
                <a:lnTo>
                  <a:pt x="46085" y="18242"/>
                </a:lnTo>
                <a:lnTo>
                  <a:pt x="48966" y="20162"/>
                </a:lnTo>
                <a:lnTo>
                  <a:pt x="50871" y="21122"/>
                </a:lnTo>
                <a:lnTo>
                  <a:pt x="55671" y="21122"/>
                </a:lnTo>
                <a:lnTo>
                  <a:pt x="57591" y="20162"/>
                </a:lnTo>
                <a:lnTo>
                  <a:pt x="59512" y="18242"/>
                </a:lnTo>
                <a:lnTo>
                  <a:pt x="61432" y="16322"/>
                </a:lnTo>
                <a:lnTo>
                  <a:pt x="62392" y="13441"/>
                </a:lnTo>
                <a:lnTo>
                  <a:pt x="62392" y="6720"/>
                </a:lnTo>
                <a:lnTo>
                  <a:pt x="61432" y="4800"/>
                </a:lnTo>
                <a:lnTo>
                  <a:pt x="59512" y="2880"/>
                </a:lnTo>
                <a:lnTo>
                  <a:pt x="57591" y="960"/>
                </a:lnTo>
                <a:lnTo>
                  <a:pt x="55671" y="0"/>
                </a:lnTo>
                <a:lnTo>
                  <a:pt x="48966" y="0"/>
                </a:lnTo>
                <a:lnTo>
                  <a:pt x="46085" y="960"/>
                </a:lnTo>
                <a:lnTo>
                  <a:pt x="42245" y="3840"/>
                </a:lnTo>
                <a:lnTo>
                  <a:pt x="38404" y="6720"/>
                </a:lnTo>
                <a:lnTo>
                  <a:pt x="34564" y="11521"/>
                </a:lnTo>
                <a:lnTo>
                  <a:pt x="29763" y="18242"/>
                </a:lnTo>
                <a:lnTo>
                  <a:pt x="29763" y="1920"/>
                </a:lnTo>
                <a:lnTo>
                  <a:pt x="0" y="1920"/>
                </a:lnTo>
                <a:lnTo>
                  <a:pt x="0" y="4800"/>
                </a:lnTo>
                <a:lnTo>
                  <a:pt x="288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6720" y="7680"/>
                </a:lnTo>
                <a:lnTo>
                  <a:pt x="6720" y="8641"/>
                </a:lnTo>
                <a:lnTo>
                  <a:pt x="7680" y="9601"/>
                </a:lnTo>
                <a:lnTo>
                  <a:pt x="7680" y="68168"/>
                </a:lnTo>
                <a:lnTo>
                  <a:pt x="6720" y="69128"/>
                </a:lnTo>
                <a:lnTo>
                  <a:pt x="5760" y="71033"/>
                </a:lnTo>
                <a:lnTo>
                  <a:pt x="2880" y="71033"/>
                </a:lnTo>
                <a:lnTo>
                  <a:pt x="0" y="72008"/>
                </a:lnTo>
                <a:lnTo>
                  <a:pt x="0" y="74874"/>
                </a:lnTo>
                <a:lnTo>
                  <a:pt x="39364" y="74874"/>
                </a:lnTo>
                <a:close/>
              </a:path>
            </a:pathLst>
          </a:custGeom>
          <a:solidFill>
            <a:srgbClr val="32996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4" name="object 584"/>
          <p:cNvSpPr/>
          <p:nvPr/>
        </p:nvSpPr>
        <p:spPr>
          <a:xfrm>
            <a:off x="2781269" y="8256757"/>
            <a:ext cx="49926" cy="76794"/>
          </a:xfrm>
          <a:custGeom>
            <a:avLst/>
            <a:gdLst/>
            <a:ahLst/>
            <a:cxnLst/>
            <a:rect l="l" t="t" r="r" b="b"/>
            <a:pathLst>
              <a:path w="49926" h="76794">
                <a:moveTo>
                  <a:pt x="4800" y="76794"/>
                </a:moveTo>
                <a:lnTo>
                  <a:pt x="5760" y="73913"/>
                </a:lnTo>
                <a:lnTo>
                  <a:pt x="7680" y="72969"/>
                </a:lnTo>
                <a:lnTo>
                  <a:pt x="12481" y="72969"/>
                </a:lnTo>
                <a:lnTo>
                  <a:pt x="18242" y="75849"/>
                </a:lnTo>
                <a:lnTo>
                  <a:pt x="23042" y="76794"/>
                </a:lnTo>
                <a:lnTo>
                  <a:pt x="30723" y="76794"/>
                </a:lnTo>
                <a:lnTo>
                  <a:pt x="34564" y="75849"/>
                </a:lnTo>
                <a:lnTo>
                  <a:pt x="38404" y="73913"/>
                </a:lnTo>
                <a:lnTo>
                  <a:pt x="42245" y="71033"/>
                </a:lnTo>
                <a:lnTo>
                  <a:pt x="45125" y="68168"/>
                </a:lnTo>
                <a:lnTo>
                  <a:pt x="47045" y="64328"/>
                </a:lnTo>
                <a:lnTo>
                  <a:pt x="48966" y="60487"/>
                </a:lnTo>
                <a:lnTo>
                  <a:pt x="49926" y="56647"/>
                </a:lnTo>
                <a:lnTo>
                  <a:pt x="49926" y="48005"/>
                </a:lnTo>
                <a:lnTo>
                  <a:pt x="48966" y="44165"/>
                </a:lnTo>
                <a:lnTo>
                  <a:pt x="46085" y="41285"/>
                </a:lnTo>
                <a:lnTo>
                  <a:pt x="44165" y="37444"/>
                </a:lnTo>
                <a:lnTo>
                  <a:pt x="38404" y="32644"/>
                </a:lnTo>
                <a:lnTo>
                  <a:pt x="31683" y="27843"/>
                </a:lnTo>
                <a:lnTo>
                  <a:pt x="24002" y="23042"/>
                </a:lnTo>
                <a:lnTo>
                  <a:pt x="19202" y="19202"/>
                </a:lnTo>
                <a:lnTo>
                  <a:pt x="17282" y="17282"/>
                </a:lnTo>
                <a:lnTo>
                  <a:pt x="16322" y="15361"/>
                </a:lnTo>
                <a:lnTo>
                  <a:pt x="15361" y="14401"/>
                </a:lnTo>
                <a:lnTo>
                  <a:pt x="15361" y="11521"/>
                </a:lnTo>
                <a:lnTo>
                  <a:pt x="16322" y="9601"/>
                </a:lnTo>
                <a:lnTo>
                  <a:pt x="18242" y="7680"/>
                </a:lnTo>
                <a:lnTo>
                  <a:pt x="19202" y="6720"/>
                </a:lnTo>
                <a:lnTo>
                  <a:pt x="21122" y="5760"/>
                </a:lnTo>
                <a:lnTo>
                  <a:pt x="26883" y="5760"/>
                </a:lnTo>
                <a:lnTo>
                  <a:pt x="29763" y="7680"/>
                </a:lnTo>
                <a:lnTo>
                  <a:pt x="33604" y="9601"/>
                </a:lnTo>
                <a:lnTo>
                  <a:pt x="36484" y="12481"/>
                </a:lnTo>
                <a:lnTo>
                  <a:pt x="40325" y="17282"/>
                </a:lnTo>
                <a:lnTo>
                  <a:pt x="43205" y="24963"/>
                </a:lnTo>
                <a:lnTo>
                  <a:pt x="46085" y="24963"/>
                </a:lnTo>
                <a:lnTo>
                  <a:pt x="45125" y="0"/>
                </a:lnTo>
                <a:lnTo>
                  <a:pt x="42245" y="0"/>
                </a:lnTo>
                <a:lnTo>
                  <a:pt x="41285" y="1920"/>
                </a:lnTo>
                <a:lnTo>
                  <a:pt x="40325" y="2880"/>
                </a:lnTo>
                <a:lnTo>
                  <a:pt x="39364" y="3840"/>
                </a:lnTo>
                <a:lnTo>
                  <a:pt x="35524" y="3840"/>
                </a:lnTo>
                <a:lnTo>
                  <a:pt x="33604" y="2880"/>
                </a:lnTo>
                <a:lnTo>
                  <a:pt x="29763" y="960"/>
                </a:lnTo>
                <a:lnTo>
                  <a:pt x="25923" y="0"/>
                </a:lnTo>
                <a:lnTo>
                  <a:pt x="15361" y="0"/>
                </a:lnTo>
                <a:lnTo>
                  <a:pt x="9601" y="2880"/>
                </a:lnTo>
                <a:lnTo>
                  <a:pt x="5760" y="6720"/>
                </a:lnTo>
                <a:lnTo>
                  <a:pt x="1920" y="11521"/>
                </a:lnTo>
                <a:lnTo>
                  <a:pt x="0" y="16322"/>
                </a:lnTo>
                <a:lnTo>
                  <a:pt x="0" y="26883"/>
                </a:lnTo>
                <a:lnTo>
                  <a:pt x="1920" y="31683"/>
                </a:lnTo>
                <a:lnTo>
                  <a:pt x="4800" y="35524"/>
                </a:lnTo>
                <a:lnTo>
                  <a:pt x="7680" y="39364"/>
                </a:lnTo>
                <a:lnTo>
                  <a:pt x="12481" y="43205"/>
                </a:lnTo>
                <a:lnTo>
                  <a:pt x="20162" y="48005"/>
                </a:lnTo>
                <a:lnTo>
                  <a:pt x="25923" y="51846"/>
                </a:lnTo>
                <a:lnTo>
                  <a:pt x="29763" y="54726"/>
                </a:lnTo>
                <a:lnTo>
                  <a:pt x="30723" y="56647"/>
                </a:lnTo>
                <a:lnTo>
                  <a:pt x="32644" y="58567"/>
                </a:lnTo>
                <a:lnTo>
                  <a:pt x="33604" y="60487"/>
                </a:lnTo>
                <a:lnTo>
                  <a:pt x="33604" y="65288"/>
                </a:lnTo>
                <a:lnTo>
                  <a:pt x="32644" y="67193"/>
                </a:lnTo>
                <a:lnTo>
                  <a:pt x="30723" y="68168"/>
                </a:lnTo>
                <a:lnTo>
                  <a:pt x="28803" y="70073"/>
                </a:lnTo>
                <a:lnTo>
                  <a:pt x="26883" y="71033"/>
                </a:lnTo>
                <a:lnTo>
                  <a:pt x="21122" y="71033"/>
                </a:lnTo>
                <a:lnTo>
                  <a:pt x="17282" y="69128"/>
                </a:lnTo>
                <a:lnTo>
                  <a:pt x="13441" y="66248"/>
                </a:lnTo>
                <a:lnTo>
                  <a:pt x="9601" y="62407"/>
                </a:lnTo>
                <a:lnTo>
                  <a:pt x="5760" y="57607"/>
                </a:lnTo>
                <a:lnTo>
                  <a:pt x="3840" y="50886"/>
                </a:lnTo>
                <a:lnTo>
                  <a:pt x="960" y="50886"/>
                </a:lnTo>
                <a:lnTo>
                  <a:pt x="1920" y="76794"/>
                </a:lnTo>
                <a:lnTo>
                  <a:pt x="4800" y="76794"/>
                </a:lnTo>
                <a:close/>
              </a:path>
            </a:pathLst>
          </a:custGeom>
          <a:solidFill>
            <a:srgbClr val="32996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5" name="object 585"/>
          <p:cNvSpPr/>
          <p:nvPr/>
        </p:nvSpPr>
        <p:spPr>
          <a:xfrm>
            <a:off x="2841757" y="8307644"/>
            <a:ext cx="29748" cy="50871"/>
          </a:xfrm>
          <a:custGeom>
            <a:avLst/>
            <a:gdLst/>
            <a:ahLst/>
            <a:cxnLst/>
            <a:rect l="l" t="t" r="r" b="b"/>
            <a:pathLst>
              <a:path w="29748" h="50871">
                <a:moveTo>
                  <a:pt x="19202" y="33588"/>
                </a:moveTo>
                <a:lnTo>
                  <a:pt x="16322" y="37429"/>
                </a:lnTo>
                <a:lnTo>
                  <a:pt x="13426" y="42230"/>
                </a:lnTo>
                <a:lnTo>
                  <a:pt x="8641" y="45110"/>
                </a:lnTo>
                <a:lnTo>
                  <a:pt x="2865" y="47990"/>
                </a:lnTo>
                <a:lnTo>
                  <a:pt x="2865" y="50871"/>
                </a:lnTo>
                <a:lnTo>
                  <a:pt x="11521" y="48950"/>
                </a:lnTo>
                <a:lnTo>
                  <a:pt x="18227" y="44150"/>
                </a:lnTo>
                <a:lnTo>
                  <a:pt x="23042" y="38389"/>
                </a:lnTo>
                <a:lnTo>
                  <a:pt x="26868" y="32628"/>
                </a:lnTo>
                <a:lnTo>
                  <a:pt x="29748" y="26868"/>
                </a:lnTo>
                <a:lnTo>
                  <a:pt x="29748" y="13441"/>
                </a:lnTo>
                <a:lnTo>
                  <a:pt x="27828" y="8625"/>
                </a:lnTo>
                <a:lnTo>
                  <a:pt x="24947" y="4800"/>
                </a:lnTo>
                <a:lnTo>
                  <a:pt x="22067" y="1920"/>
                </a:lnTo>
                <a:lnTo>
                  <a:pt x="18227" y="0"/>
                </a:lnTo>
                <a:lnTo>
                  <a:pt x="9585" y="0"/>
                </a:lnTo>
                <a:lnTo>
                  <a:pt x="6705" y="960"/>
                </a:lnTo>
                <a:lnTo>
                  <a:pt x="3840" y="3840"/>
                </a:lnTo>
                <a:lnTo>
                  <a:pt x="1920" y="6720"/>
                </a:lnTo>
                <a:lnTo>
                  <a:pt x="0" y="9601"/>
                </a:lnTo>
                <a:lnTo>
                  <a:pt x="0" y="16306"/>
                </a:lnTo>
                <a:lnTo>
                  <a:pt x="960" y="19187"/>
                </a:lnTo>
                <a:lnTo>
                  <a:pt x="3840" y="21122"/>
                </a:lnTo>
                <a:lnTo>
                  <a:pt x="5760" y="23027"/>
                </a:lnTo>
                <a:lnTo>
                  <a:pt x="8641" y="24963"/>
                </a:lnTo>
                <a:lnTo>
                  <a:pt x="13426" y="24963"/>
                </a:lnTo>
                <a:lnTo>
                  <a:pt x="15361" y="23987"/>
                </a:lnTo>
                <a:lnTo>
                  <a:pt x="17266" y="23027"/>
                </a:lnTo>
                <a:lnTo>
                  <a:pt x="19202" y="23027"/>
                </a:lnTo>
                <a:lnTo>
                  <a:pt x="20147" y="23987"/>
                </a:lnTo>
                <a:lnTo>
                  <a:pt x="20147" y="29748"/>
                </a:lnTo>
                <a:lnTo>
                  <a:pt x="19202" y="33588"/>
                </a:lnTo>
                <a:close/>
              </a:path>
            </a:pathLst>
          </a:custGeom>
          <a:solidFill>
            <a:srgbClr val="32996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6" name="object 586"/>
          <p:cNvSpPr/>
          <p:nvPr/>
        </p:nvSpPr>
        <p:spPr>
          <a:xfrm>
            <a:off x="1687860" y="8667631"/>
            <a:ext cx="26883" cy="77752"/>
          </a:xfrm>
          <a:custGeom>
            <a:avLst/>
            <a:gdLst/>
            <a:ahLst/>
            <a:cxnLst/>
            <a:rect l="l" t="t" r="r" b="b"/>
            <a:pathLst>
              <a:path w="26883" h="77752">
                <a:moveTo>
                  <a:pt x="16322" y="65275"/>
                </a:moveTo>
                <a:lnTo>
                  <a:pt x="15543" y="63009"/>
                </a:lnTo>
                <a:lnTo>
                  <a:pt x="13158" y="51076"/>
                </a:lnTo>
                <a:lnTo>
                  <a:pt x="12481" y="37438"/>
                </a:lnTo>
                <a:lnTo>
                  <a:pt x="12481" y="23038"/>
                </a:lnTo>
                <a:lnTo>
                  <a:pt x="10561" y="0"/>
                </a:lnTo>
                <a:lnTo>
                  <a:pt x="6720" y="4797"/>
                </a:lnTo>
                <a:lnTo>
                  <a:pt x="4815" y="11518"/>
                </a:lnTo>
                <a:lnTo>
                  <a:pt x="1935" y="18234"/>
                </a:lnTo>
                <a:lnTo>
                  <a:pt x="0" y="25914"/>
                </a:lnTo>
                <a:lnTo>
                  <a:pt x="0" y="35516"/>
                </a:lnTo>
                <a:lnTo>
                  <a:pt x="118" y="40230"/>
                </a:lnTo>
                <a:lnTo>
                  <a:pt x="2060" y="52956"/>
                </a:lnTo>
                <a:lnTo>
                  <a:pt x="6720" y="64317"/>
                </a:lnTo>
                <a:lnTo>
                  <a:pt x="11521" y="72955"/>
                </a:lnTo>
                <a:lnTo>
                  <a:pt x="18242" y="77752"/>
                </a:lnTo>
                <a:lnTo>
                  <a:pt x="26883" y="77752"/>
                </a:lnTo>
                <a:lnTo>
                  <a:pt x="26883" y="73914"/>
                </a:lnTo>
                <a:lnTo>
                  <a:pt x="22082" y="73914"/>
                </a:lnTo>
                <a:lnTo>
                  <a:pt x="18242" y="71032"/>
                </a:lnTo>
                <a:lnTo>
                  <a:pt x="16322" y="652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7" name="object 587"/>
          <p:cNvSpPr/>
          <p:nvPr/>
        </p:nvSpPr>
        <p:spPr>
          <a:xfrm>
            <a:off x="1698421" y="8659951"/>
            <a:ext cx="43205" cy="85432"/>
          </a:xfrm>
          <a:custGeom>
            <a:avLst/>
            <a:gdLst/>
            <a:ahLst/>
            <a:cxnLst/>
            <a:rect l="l" t="t" r="r" b="b"/>
            <a:pathLst>
              <a:path w="43205" h="85432">
                <a:moveTo>
                  <a:pt x="20162" y="85432"/>
                </a:moveTo>
                <a:lnTo>
                  <a:pt x="24002" y="83516"/>
                </a:lnTo>
                <a:lnTo>
                  <a:pt x="27843" y="80634"/>
                </a:lnTo>
                <a:lnTo>
                  <a:pt x="32644" y="77752"/>
                </a:lnTo>
                <a:lnTo>
                  <a:pt x="36484" y="72955"/>
                </a:lnTo>
                <a:lnTo>
                  <a:pt x="38404" y="66234"/>
                </a:lnTo>
                <a:lnTo>
                  <a:pt x="41285" y="59513"/>
                </a:lnTo>
                <a:lnTo>
                  <a:pt x="43205" y="51834"/>
                </a:lnTo>
                <a:lnTo>
                  <a:pt x="43205" y="42237"/>
                </a:lnTo>
                <a:lnTo>
                  <a:pt x="42496" y="32417"/>
                </a:lnTo>
                <a:lnTo>
                  <a:pt x="39152" y="19701"/>
                </a:lnTo>
                <a:lnTo>
                  <a:pt x="33604" y="9596"/>
                </a:lnTo>
                <a:lnTo>
                  <a:pt x="28803" y="2875"/>
                </a:lnTo>
                <a:lnTo>
                  <a:pt x="23042" y="0"/>
                </a:lnTo>
                <a:lnTo>
                  <a:pt x="12481" y="0"/>
                </a:lnTo>
                <a:lnTo>
                  <a:pt x="8641" y="958"/>
                </a:lnTo>
                <a:lnTo>
                  <a:pt x="4800" y="3838"/>
                </a:lnTo>
                <a:lnTo>
                  <a:pt x="0" y="7679"/>
                </a:lnTo>
                <a:lnTo>
                  <a:pt x="1920" y="30717"/>
                </a:lnTo>
                <a:lnTo>
                  <a:pt x="2880" y="23996"/>
                </a:lnTo>
                <a:lnTo>
                  <a:pt x="3840" y="16317"/>
                </a:lnTo>
                <a:lnTo>
                  <a:pt x="5760" y="10555"/>
                </a:lnTo>
                <a:lnTo>
                  <a:pt x="8641" y="7679"/>
                </a:lnTo>
                <a:lnTo>
                  <a:pt x="11521" y="4797"/>
                </a:lnTo>
                <a:lnTo>
                  <a:pt x="13441" y="3838"/>
                </a:lnTo>
                <a:lnTo>
                  <a:pt x="19202" y="3838"/>
                </a:lnTo>
                <a:lnTo>
                  <a:pt x="21122" y="4797"/>
                </a:lnTo>
                <a:lnTo>
                  <a:pt x="22082" y="5756"/>
                </a:lnTo>
                <a:lnTo>
                  <a:pt x="24963" y="7679"/>
                </a:lnTo>
                <a:lnTo>
                  <a:pt x="26883" y="11518"/>
                </a:lnTo>
                <a:lnTo>
                  <a:pt x="27843" y="16317"/>
                </a:lnTo>
                <a:lnTo>
                  <a:pt x="29763" y="22073"/>
                </a:lnTo>
                <a:lnTo>
                  <a:pt x="30723" y="29753"/>
                </a:lnTo>
                <a:lnTo>
                  <a:pt x="30723" y="39355"/>
                </a:lnTo>
                <a:lnTo>
                  <a:pt x="30658" y="44851"/>
                </a:lnTo>
                <a:lnTo>
                  <a:pt x="29770" y="58619"/>
                </a:lnTo>
                <a:lnTo>
                  <a:pt x="27843" y="69114"/>
                </a:lnTo>
                <a:lnTo>
                  <a:pt x="26883" y="73913"/>
                </a:lnTo>
                <a:lnTo>
                  <a:pt x="24963" y="76794"/>
                </a:lnTo>
                <a:lnTo>
                  <a:pt x="23042" y="78711"/>
                </a:lnTo>
                <a:lnTo>
                  <a:pt x="20162" y="80634"/>
                </a:lnTo>
                <a:lnTo>
                  <a:pt x="18242" y="81593"/>
                </a:lnTo>
                <a:lnTo>
                  <a:pt x="16322" y="81593"/>
                </a:lnTo>
                <a:lnTo>
                  <a:pt x="16322" y="85432"/>
                </a:lnTo>
                <a:lnTo>
                  <a:pt x="20162" y="85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8" name="object 588"/>
          <p:cNvSpPr/>
          <p:nvPr/>
        </p:nvSpPr>
        <p:spPr>
          <a:xfrm>
            <a:off x="1750268" y="8659951"/>
            <a:ext cx="74874" cy="87355"/>
          </a:xfrm>
          <a:custGeom>
            <a:avLst/>
            <a:gdLst/>
            <a:ahLst/>
            <a:cxnLst/>
            <a:rect l="l" t="t" r="r" b="b"/>
            <a:pathLst>
              <a:path w="74874" h="87355">
                <a:moveTo>
                  <a:pt x="72953" y="80634"/>
                </a:moveTo>
                <a:lnTo>
                  <a:pt x="71033" y="77752"/>
                </a:lnTo>
                <a:lnTo>
                  <a:pt x="70073" y="72955"/>
                </a:lnTo>
                <a:lnTo>
                  <a:pt x="71993" y="86390"/>
                </a:lnTo>
                <a:lnTo>
                  <a:pt x="74874" y="87355"/>
                </a:lnTo>
                <a:lnTo>
                  <a:pt x="73914" y="82552"/>
                </a:lnTo>
                <a:lnTo>
                  <a:pt x="72953" y="80634"/>
                </a:lnTo>
                <a:close/>
              </a:path>
              <a:path w="74874" h="87355">
                <a:moveTo>
                  <a:pt x="70073" y="57596"/>
                </a:moveTo>
                <a:lnTo>
                  <a:pt x="71033" y="52797"/>
                </a:lnTo>
                <a:lnTo>
                  <a:pt x="71993" y="49917"/>
                </a:lnTo>
                <a:lnTo>
                  <a:pt x="73914" y="47035"/>
                </a:lnTo>
                <a:lnTo>
                  <a:pt x="75834" y="46076"/>
                </a:lnTo>
                <a:lnTo>
                  <a:pt x="79674" y="46076"/>
                </a:lnTo>
                <a:lnTo>
                  <a:pt x="81594" y="47035"/>
                </a:lnTo>
                <a:lnTo>
                  <a:pt x="82555" y="49917"/>
                </a:lnTo>
                <a:lnTo>
                  <a:pt x="84475" y="52797"/>
                </a:lnTo>
                <a:lnTo>
                  <a:pt x="85435" y="57596"/>
                </a:lnTo>
                <a:lnTo>
                  <a:pt x="85435" y="72955"/>
                </a:lnTo>
                <a:lnTo>
                  <a:pt x="84475" y="77752"/>
                </a:lnTo>
                <a:lnTo>
                  <a:pt x="82555" y="80634"/>
                </a:lnTo>
                <a:lnTo>
                  <a:pt x="80634" y="82552"/>
                </a:lnTo>
                <a:lnTo>
                  <a:pt x="79674" y="84473"/>
                </a:lnTo>
                <a:lnTo>
                  <a:pt x="75834" y="84473"/>
                </a:lnTo>
                <a:lnTo>
                  <a:pt x="73914" y="82552"/>
                </a:lnTo>
                <a:lnTo>
                  <a:pt x="74874" y="87355"/>
                </a:lnTo>
                <a:lnTo>
                  <a:pt x="82555" y="87355"/>
                </a:lnTo>
                <a:lnTo>
                  <a:pt x="86395" y="85432"/>
                </a:lnTo>
                <a:lnTo>
                  <a:pt x="90236" y="81593"/>
                </a:lnTo>
                <a:lnTo>
                  <a:pt x="93116" y="77752"/>
                </a:lnTo>
                <a:lnTo>
                  <a:pt x="95036" y="72955"/>
                </a:lnTo>
                <a:lnTo>
                  <a:pt x="95036" y="61435"/>
                </a:lnTo>
                <a:lnTo>
                  <a:pt x="94076" y="57596"/>
                </a:lnTo>
                <a:lnTo>
                  <a:pt x="93116" y="53756"/>
                </a:lnTo>
                <a:lnTo>
                  <a:pt x="91196" y="49917"/>
                </a:lnTo>
                <a:lnTo>
                  <a:pt x="89275" y="47993"/>
                </a:lnTo>
                <a:lnTo>
                  <a:pt x="86395" y="46076"/>
                </a:lnTo>
                <a:lnTo>
                  <a:pt x="83515" y="44153"/>
                </a:lnTo>
                <a:lnTo>
                  <a:pt x="80634" y="43196"/>
                </a:lnTo>
                <a:lnTo>
                  <a:pt x="74874" y="43196"/>
                </a:lnTo>
                <a:lnTo>
                  <a:pt x="71993" y="44153"/>
                </a:lnTo>
                <a:lnTo>
                  <a:pt x="69113" y="46076"/>
                </a:lnTo>
                <a:lnTo>
                  <a:pt x="66233" y="47993"/>
                </a:lnTo>
                <a:lnTo>
                  <a:pt x="64312" y="49917"/>
                </a:lnTo>
                <a:lnTo>
                  <a:pt x="62392" y="53756"/>
                </a:lnTo>
                <a:lnTo>
                  <a:pt x="60472" y="57596"/>
                </a:lnTo>
                <a:lnTo>
                  <a:pt x="60472" y="73913"/>
                </a:lnTo>
                <a:lnTo>
                  <a:pt x="62392" y="76794"/>
                </a:lnTo>
                <a:lnTo>
                  <a:pt x="64312" y="80634"/>
                </a:lnTo>
                <a:lnTo>
                  <a:pt x="66233" y="82552"/>
                </a:lnTo>
                <a:lnTo>
                  <a:pt x="69113" y="84473"/>
                </a:lnTo>
                <a:lnTo>
                  <a:pt x="71993" y="86390"/>
                </a:lnTo>
                <a:lnTo>
                  <a:pt x="70073" y="72955"/>
                </a:lnTo>
                <a:lnTo>
                  <a:pt x="70073" y="57596"/>
                </a:lnTo>
                <a:close/>
              </a:path>
              <a:path w="74874" h="87355">
                <a:moveTo>
                  <a:pt x="74874" y="0"/>
                </a:moveTo>
                <a:lnTo>
                  <a:pt x="14401" y="87355"/>
                </a:lnTo>
                <a:lnTo>
                  <a:pt x="20162" y="87355"/>
                </a:lnTo>
                <a:lnTo>
                  <a:pt x="80634" y="0"/>
                </a:lnTo>
                <a:lnTo>
                  <a:pt x="74874" y="0"/>
                </a:lnTo>
                <a:close/>
              </a:path>
              <a:path w="74874" h="87355">
                <a:moveTo>
                  <a:pt x="14401" y="40314"/>
                </a:moveTo>
                <a:lnTo>
                  <a:pt x="12481" y="39355"/>
                </a:lnTo>
                <a:lnTo>
                  <a:pt x="11521" y="37438"/>
                </a:lnTo>
                <a:lnTo>
                  <a:pt x="10561" y="34558"/>
                </a:lnTo>
                <a:lnTo>
                  <a:pt x="9601" y="31676"/>
                </a:lnTo>
                <a:lnTo>
                  <a:pt x="11521" y="43196"/>
                </a:lnTo>
                <a:lnTo>
                  <a:pt x="14401" y="44153"/>
                </a:lnTo>
                <a:lnTo>
                  <a:pt x="14401" y="40314"/>
                </a:lnTo>
                <a:close/>
              </a:path>
              <a:path w="74874" h="87355">
                <a:moveTo>
                  <a:pt x="0" y="18234"/>
                </a:moveTo>
                <a:lnTo>
                  <a:pt x="0" y="26878"/>
                </a:lnTo>
                <a:lnTo>
                  <a:pt x="960" y="30717"/>
                </a:lnTo>
                <a:lnTo>
                  <a:pt x="1920" y="33593"/>
                </a:lnTo>
                <a:lnTo>
                  <a:pt x="3840" y="37438"/>
                </a:lnTo>
                <a:lnTo>
                  <a:pt x="5760" y="40314"/>
                </a:lnTo>
                <a:lnTo>
                  <a:pt x="8641" y="41279"/>
                </a:lnTo>
                <a:lnTo>
                  <a:pt x="11521" y="43196"/>
                </a:lnTo>
                <a:lnTo>
                  <a:pt x="9601" y="31676"/>
                </a:lnTo>
                <a:lnTo>
                  <a:pt x="9601" y="14394"/>
                </a:lnTo>
                <a:lnTo>
                  <a:pt x="10561" y="9596"/>
                </a:lnTo>
                <a:lnTo>
                  <a:pt x="11521" y="6714"/>
                </a:lnTo>
                <a:lnTo>
                  <a:pt x="13441" y="4797"/>
                </a:lnTo>
                <a:lnTo>
                  <a:pt x="15361" y="2875"/>
                </a:lnTo>
                <a:lnTo>
                  <a:pt x="19202" y="2875"/>
                </a:lnTo>
                <a:lnTo>
                  <a:pt x="21107" y="3838"/>
                </a:lnTo>
                <a:lnTo>
                  <a:pt x="22082" y="6714"/>
                </a:lnTo>
                <a:lnTo>
                  <a:pt x="23987" y="9596"/>
                </a:lnTo>
                <a:lnTo>
                  <a:pt x="24947" y="14394"/>
                </a:lnTo>
                <a:lnTo>
                  <a:pt x="24947" y="29753"/>
                </a:lnTo>
                <a:lnTo>
                  <a:pt x="23987" y="34558"/>
                </a:lnTo>
                <a:lnTo>
                  <a:pt x="22082" y="38397"/>
                </a:lnTo>
                <a:lnTo>
                  <a:pt x="21107" y="40314"/>
                </a:lnTo>
                <a:lnTo>
                  <a:pt x="19202" y="41279"/>
                </a:lnTo>
                <a:lnTo>
                  <a:pt x="15361" y="41279"/>
                </a:lnTo>
                <a:lnTo>
                  <a:pt x="14401" y="40314"/>
                </a:lnTo>
                <a:lnTo>
                  <a:pt x="14401" y="44153"/>
                </a:lnTo>
                <a:lnTo>
                  <a:pt x="22082" y="44153"/>
                </a:lnTo>
                <a:lnTo>
                  <a:pt x="26883" y="42237"/>
                </a:lnTo>
                <a:lnTo>
                  <a:pt x="29763" y="38397"/>
                </a:lnTo>
                <a:lnTo>
                  <a:pt x="33604" y="34558"/>
                </a:lnTo>
                <a:lnTo>
                  <a:pt x="34549" y="28794"/>
                </a:lnTo>
                <a:lnTo>
                  <a:pt x="34549" y="16317"/>
                </a:lnTo>
                <a:lnTo>
                  <a:pt x="33604" y="11518"/>
                </a:lnTo>
                <a:lnTo>
                  <a:pt x="30723" y="6714"/>
                </a:lnTo>
                <a:lnTo>
                  <a:pt x="27828" y="1917"/>
                </a:lnTo>
                <a:lnTo>
                  <a:pt x="23042" y="0"/>
                </a:lnTo>
                <a:lnTo>
                  <a:pt x="14401" y="0"/>
                </a:lnTo>
                <a:lnTo>
                  <a:pt x="11521" y="958"/>
                </a:lnTo>
                <a:lnTo>
                  <a:pt x="8641" y="2875"/>
                </a:lnTo>
                <a:lnTo>
                  <a:pt x="5760" y="3838"/>
                </a:lnTo>
                <a:lnTo>
                  <a:pt x="3840" y="6714"/>
                </a:lnTo>
                <a:lnTo>
                  <a:pt x="1920" y="10555"/>
                </a:lnTo>
                <a:lnTo>
                  <a:pt x="960" y="14394"/>
                </a:lnTo>
                <a:lnTo>
                  <a:pt x="0" y="18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9" name="object 589"/>
          <p:cNvSpPr/>
          <p:nvPr/>
        </p:nvSpPr>
        <p:spPr>
          <a:xfrm>
            <a:off x="1636029" y="8336447"/>
            <a:ext cx="32644" cy="84475"/>
          </a:xfrm>
          <a:custGeom>
            <a:avLst/>
            <a:gdLst/>
            <a:ahLst/>
            <a:cxnLst/>
            <a:rect l="l" t="t" r="r" b="b"/>
            <a:pathLst>
              <a:path w="32644" h="84475">
                <a:moveTo>
                  <a:pt x="12481" y="70073"/>
                </a:moveTo>
                <a:lnTo>
                  <a:pt x="12481" y="77739"/>
                </a:lnTo>
                <a:lnTo>
                  <a:pt x="11521" y="78714"/>
                </a:lnTo>
                <a:lnTo>
                  <a:pt x="11521" y="79674"/>
                </a:lnTo>
                <a:lnTo>
                  <a:pt x="10561" y="80634"/>
                </a:lnTo>
                <a:lnTo>
                  <a:pt x="9601" y="81579"/>
                </a:lnTo>
                <a:lnTo>
                  <a:pt x="7680" y="81579"/>
                </a:lnTo>
                <a:lnTo>
                  <a:pt x="5760" y="82555"/>
                </a:lnTo>
                <a:lnTo>
                  <a:pt x="1920" y="82555"/>
                </a:lnTo>
                <a:lnTo>
                  <a:pt x="1920" y="84475"/>
                </a:lnTo>
                <a:lnTo>
                  <a:pt x="32644" y="84475"/>
                </a:lnTo>
                <a:lnTo>
                  <a:pt x="32644" y="82555"/>
                </a:lnTo>
                <a:lnTo>
                  <a:pt x="28803" y="82555"/>
                </a:lnTo>
                <a:lnTo>
                  <a:pt x="26883" y="81579"/>
                </a:lnTo>
                <a:lnTo>
                  <a:pt x="24963" y="81579"/>
                </a:lnTo>
                <a:lnTo>
                  <a:pt x="24002" y="80634"/>
                </a:lnTo>
                <a:lnTo>
                  <a:pt x="23042" y="79674"/>
                </a:lnTo>
                <a:lnTo>
                  <a:pt x="23042" y="78714"/>
                </a:lnTo>
                <a:lnTo>
                  <a:pt x="22082" y="77739"/>
                </a:lnTo>
                <a:lnTo>
                  <a:pt x="22082" y="0"/>
                </a:lnTo>
                <a:lnTo>
                  <a:pt x="20162" y="0"/>
                </a:lnTo>
                <a:lnTo>
                  <a:pt x="0" y="10546"/>
                </a:lnTo>
                <a:lnTo>
                  <a:pt x="960" y="12466"/>
                </a:lnTo>
                <a:lnTo>
                  <a:pt x="3840" y="10546"/>
                </a:lnTo>
                <a:lnTo>
                  <a:pt x="9601" y="10546"/>
                </a:lnTo>
                <a:lnTo>
                  <a:pt x="9601" y="11506"/>
                </a:lnTo>
                <a:lnTo>
                  <a:pt x="10561" y="11506"/>
                </a:lnTo>
                <a:lnTo>
                  <a:pt x="11521" y="12466"/>
                </a:lnTo>
                <a:lnTo>
                  <a:pt x="11521" y="14386"/>
                </a:lnTo>
                <a:lnTo>
                  <a:pt x="12481" y="15346"/>
                </a:lnTo>
                <a:lnTo>
                  <a:pt x="12481" y="70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0" name="object 590"/>
          <p:cNvSpPr/>
          <p:nvPr/>
        </p:nvSpPr>
        <p:spPr>
          <a:xfrm>
            <a:off x="1707062" y="8415162"/>
            <a:ext cx="7680" cy="7680"/>
          </a:xfrm>
          <a:custGeom>
            <a:avLst/>
            <a:gdLst/>
            <a:ahLst/>
            <a:cxnLst/>
            <a:rect l="l" t="t" r="r" b="b"/>
            <a:pathLst>
              <a:path w="7680" h="7680">
                <a:moveTo>
                  <a:pt x="2880" y="3840"/>
                </a:moveTo>
                <a:lnTo>
                  <a:pt x="0" y="0"/>
                </a:lnTo>
                <a:lnTo>
                  <a:pt x="0" y="7680"/>
                </a:lnTo>
                <a:lnTo>
                  <a:pt x="7680" y="7680"/>
                </a:lnTo>
                <a:lnTo>
                  <a:pt x="7680" y="3840"/>
                </a:lnTo>
                <a:lnTo>
                  <a:pt x="288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1" name="object 591"/>
          <p:cNvSpPr/>
          <p:nvPr/>
        </p:nvSpPr>
        <p:spPr>
          <a:xfrm>
            <a:off x="1688835" y="8336447"/>
            <a:ext cx="52791" cy="86395"/>
          </a:xfrm>
          <a:custGeom>
            <a:avLst/>
            <a:gdLst/>
            <a:ahLst/>
            <a:cxnLst/>
            <a:rect l="l" t="t" r="r" b="b"/>
            <a:pathLst>
              <a:path w="52791" h="86395">
                <a:moveTo>
                  <a:pt x="74" y="47695"/>
                </a:moveTo>
                <a:lnTo>
                  <a:pt x="1941" y="60726"/>
                </a:lnTo>
                <a:lnTo>
                  <a:pt x="6705" y="71993"/>
                </a:lnTo>
                <a:lnTo>
                  <a:pt x="11506" y="81579"/>
                </a:lnTo>
                <a:lnTo>
                  <a:pt x="18227" y="86395"/>
                </a:lnTo>
                <a:lnTo>
                  <a:pt x="18227" y="78714"/>
                </a:lnTo>
                <a:lnTo>
                  <a:pt x="15346" y="72953"/>
                </a:lnTo>
                <a:lnTo>
                  <a:pt x="14567" y="70932"/>
                </a:lnTo>
                <a:lnTo>
                  <a:pt x="12182" y="59463"/>
                </a:lnTo>
                <a:lnTo>
                  <a:pt x="11506" y="45110"/>
                </a:lnTo>
                <a:lnTo>
                  <a:pt x="11506" y="38389"/>
                </a:lnTo>
                <a:lnTo>
                  <a:pt x="12466" y="30708"/>
                </a:lnTo>
                <a:lnTo>
                  <a:pt x="13426" y="23987"/>
                </a:lnTo>
                <a:lnTo>
                  <a:pt x="14386" y="16306"/>
                </a:lnTo>
                <a:lnTo>
                  <a:pt x="16306" y="11506"/>
                </a:lnTo>
                <a:lnTo>
                  <a:pt x="19187" y="7665"/>
                </a:lnTo>
                <a:lnTo>
                  <a:pt x="21107" y="5745"/>
                </a:lnTo>
                <a:lnTo>
                  <a:pt x="23987" y="4785"/>
                </a:lnTo>
                <a:lnTo>
                  <a:pt x="30708" y="4785"/>
                </a:lnTo>
                <a:lnTo>
                  <a:pt x="32628" y="6705"/>
                </a:lnTo>
                <a:lnTo>
                  <a:pt x="34549" y="8625"/>
                </a:lnTo>
                <a:lnTo>
                  <a:pt x="36469" y="11506"/>
                </a:lnTo>
                <a:lnTo>
                  <a:pt x="38389" y="16306"/>
                </a:lnTo>
                <a:lnTo>
                  <a:pt x="40309" y="23027"/>
                </a:lnTo>
                <a:lnTo>
                  <a:pt x="41269" y="30708"/>
                </a:lnTo>
                <a:lnTo>
                  <a:pt x="41269" y="40309"/>
                </a:lnTo>
                <a:lnTo>
                  <a:pt x="41226" y="44768"/>
                </a:lnTo>
                <a:lnTo>
                  <a:pt x="40362" y="58604"/>
                </a:lnTo>
                <a:lnTo>
                  <a:pt x="38389" y="69113"/>
                </a:lnTo>
                <a:lnTo>
                  <a:pt x="37429" y="73914"/>
                </a:lnTo>
                <a:lnTo>
                  <a:pt x="35509" y="76794"/>
                </a:lnTo>
                <a:lnTo>
                  <a:pt x="32628" y="79674"/>
                </a:lnTo>
                <a:lnTo>
                  <a:pt x="30708" y="81579"/>
                </a:lnTo>
                <a:lnTo>
                  <a:pt x="27828" y="82555"/>
                </a:lnTo>
                <a:lnTo>
                  <a:pt x="25908" y="82555"/>
                </a:lnTo>
                <a:lnTo>
                  <a:pt x="25908" y="86395"/>
                </a:lnTo>
                <a:lnTo>
                  <a:pt x="29748" y="86395"/>
                </a:lnTo>
                <a:lnTo>
                  <a:pt x="33588" y="84475"/>
                </a:lnTo>
                <a:lnTo>
                  <a:pt x="38389" y="81579"/>
                </a:lnTo>
                <a:lnTo>
                  <a:pt x="42230" y="78714"/>
                </a:lnTo>
                <a:lnTo>
                  <a:pt x="46070" y="73914"/>
                </a:lnTo>
                <a:lnTo>
                  <a:pt x="48950" y="67193"/>
                </a:lnTo>
                <a:lnTo>
                  <a:pt x="51831" y="60472"/>
                </a:lnTo>
                <a:lnTo>
                  <a:pt x="52791" y="51831"/>
                </a:lnTo>
                <a:lnTo>
                  <a:pt x="52791" y="42230"/>
                </a:lnTo>
                <a:lnTo>
                  <a:pt x="52310" y="33311"/>
                </a:lnTo>
                <a:lnTo>
                  <a:pt x="49283" y="20657"/>
                </a:lnTo>
                <a:lnTo>
                  <a:pt x="43190" y="10546"/>
                </a:lnTo>
                <a:lnTo>
                  <a:pt x="38389" y="3825"/>
                </a:lnTo>
                <a:lnTo>
                  <a:pt x="32628" y="0"/>
                </a:lnTo>
                <a:lnTo>
                  <a:pt x="23027" y="0"/>
                </a:lnTo>
                <a:lnTo>
                  <a:pt x="19187" y="1905"/>
                </a:lnTo>
                <a:lnTo>
                  <a:pt x="15346" y="4785"/>
                </a:lnTo>
                <a:lnTo>
                  <a:pt x="10546" y="7665"/>
                </a:lnTo>
                <a:lnTo>
                  <a:pt x="6705" y="12466"/>
                </a:lnTo>
                <a:lnTo>
                  <a:pt x="3840" y="19187"/>
                </a:lnTo>
                <a:lnTo>
                  <a:pt x="960" y="25908"/>
                </a:lnTo>
                <a:lnTo>
                  <a:pt x="0" y="34549"/>
                </a:lnTo>
                <a:lnTo>
                  <a:pt x="0" y="44150"/>
                </a:lnTo>
                <a:lnTo>
                  <a:pt x="74" y="476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2" name="object 592"/>
          <p:cNvSpPr/>
          <p:nvPr/>
        </p:nvSpPr>
        <p:spPr>
          <a:xfrm>
            <a:off x="1750268" y="8336447"/>
            <a:ext cx="95036" cy="88300"/>
          </a:xfrm>
          <a:custGeom>
            <a:avLst/>
            <a:gdLst/>
            <a:ahLst/>
            <a:cxnLst/>
            <a:rect l="l" t="t" r="r" b="b"/>
            <a:pathLst>
              <a:path w="95036" h="88300">
                <a:moveTo>
                  <a:pt x="960" y="30708"/>
                </a:moveTo>
                <a:lnTo>
                  <a:pt x="2880" y="34549"/>
                </a:lnTo>
                <a:lnTo>
                  <a:pt x="4800" y="37429"/>
                </a:lnTo>
                <a:lnTo>
                  <a:pt x="6720" y="40309"/>
                </a:lnTo>
                <a:lnTo>
                  <a:pt x="9601" y="42230"/>
                </a:lnTo>
                <a:lnTo>
                  <a:pt x="11521" y="44150"/>
                </a:lnTo>
                <a:lnTo>
                  <a:pt x="11521" y="35509"/>
                </a:lnTo>
                <a:lnTo>
                  <a:pt x="10561" y="32628"/>
                </a:lnTo>
                <a:lnTo>
                  <a:pt x="9601" y="27828"/>
                </a:lnTo>
                <a:lnTo>
                  <a:pt x="9601" y="14386"/>
                </a:lnTo>
                <a:lnTo>
                  <a:pt x="10561" y="9585"/>
                </a:lnTo>
                <a:lnTo>
                  <a:pt x="12481" y="7665"/>
                </a:lnTo>
                <a:lnTo>
                  <a:pt x="14401" y="4785"/>
                </a:lnTo>
                <a:lnTo>
                  <a:pt x="16322" y="3825"/>
                </a:lnTo>
                <a:lnTo>
                  <a:pt x="20162" y="3825"/>
                </a:lnTo>
                <a:lnTo>
                  <a:pt x="21107" y="4785"/>
                </a:lnTo>
                <a:lnTo>
                  <a:pt x="23042" y="6705"/>
                </a:lnTo>
                <a:lnTo>
                  <a:pt x="24947" y="9585"/>
                </a:lnTo>
                <a:lnTo>
                  <a:pt x="25923" y="15346"/>
                </a:lnTo>
                <a:lnTo>
                  <a:pt x="25923" y="30708"/>
                </a:lnTo>
                <a:lnTo>
                  <a:pt x="24947" y="35509"/>
                </a:lnTo>
                <a:lnTo>
                  <a:pt x="23042" y="38389"/>
                </a:lnTo>
                <a:lnTo>
                  <a:pt x="21107" y="40309"/>
                </a:lnTo>
                <a:lnTo>
                  <a:pt x="20162" y="41269"/>
                </a:lnTo>
                <a:lnTo>
                  <a:pt x="15361" y="41269"/>
                </a:lnTo>
                <a:lnTo>
                  <a:pt x="14401" y="40309"/>
                </a:lnTo>
                <a:lnTo>
                  <a:pt x="14401" y="45110"/>
                </a:lnTo>
                <a:lnTo>
                  <a:pt x="23042" y="45110"/>
                </a:lnTo>
                <a:lnTo>
                  <a:pt x="26883" y="43190"/>
                </a:lnTo>
                <a:lnTo>
                  <a:pt x="30723" y="39349"/>
                </a:lnTo>
                <a:lnTo>
                  <a:pt x="33604" y="35509"/>
                </a:lnTo>
                <a:lnTo>
                  <a:pt x="35509" y="29748"/>
                </a:lnTo>
                <a:lnTo>
                  <a:pt x="35509" y="16306"/>
                </a:lnTo>
                <a:lnTo>
                  <a:pt x="33604" y="11506"/>
                </a:lnTo>
                <a:lnTo>
                  <a:pt x="30723" y="6705"/>
                </a:lnTo>
                <a:lnTo>
                  <a:pt x="27828" y="2865"/>
                </a:lnTo>
                <a:lnTo>
                  <a:pt x="23987" y="0"/>
                </a:lnTo>
                <a:lnTo>
                  <a:pt x="15361" y="0"/>
                </a:lnTo>
                <a:lnTo>
                  <a:pt x="12481" y="944"/>
                </a:lnTo>
                <a:lnTo>
                  <a:pt x="9601" y="2865"/>
                </a:lnTo>
                <a:lnTo>
                  <a:pt x="6720" y="4785"/>
                </a:lnTo>
                <a:lnTo>
                  <a:pt x="4800" y="7665"/>
                </a:lnTo>
                <a:lnTo>
                  <a:pt x="2880" y="10546"/>
                </a:lnTo>
                <a:lnTo>
                  <a:pt x="960" y="14386"/>
                </a:lnTo>
                <a:lnTo>
                  <a:pt x="0" y="18227"/>
                </a:lnTo>
                <a:lnTo>
                  <a:pt x="0" y="26868"/>
                </a:lnTo>
                <a:lnTo>
                  <a:pt x="960" y="30708"/>
                </a:lnTo>
                <a:close/>
              </a:path>
              <a:path w="95036" h="88300">
                <a:moveTo>
                  <a:pt x="74874" y="0"/>
                </a:moveTo>
                <a:lnTo>
                  <a:pt x="15361" y="88300"/>
                </a:lnTo>
                <a:lnTo>
                  <a:pt x="20162" y="88300"/>
                </a:lnTo>
                <a:lnTo>
                  <a:pt x="80634" y="0"/>
                </a:lnTo>
                <a:lnTo>
                  <a:pt x="74874" y="0"/>
                </a:lnTo>
                <a:close/>
              </a:path>
              <a:path w="95036" h="88300">
                <a:moveTo>
                  <a:pt x="14401" y="45110"/>
                </a:moveTo>
                <a:lnTo>
                  <a:pt x="14401" y="40309"/>
                </a:lnTo>
                <a:lnTo>
                  <a:pt x="13441" y="39349"/>
                </a:lnTo>
                <a:lnTo>
                  <a:pt x="12481" y="37429"/>
                </a:lnTo>
                <a:lnTo>
                  <a:pt x="11521" y="35509"/>
                </a:lnTo>
                <a:lnTo>
                  <a:pt x="11521" y="44150"/>
                </a:lnTo>
                <a:lnTo>
                  <a:pt x="14401" y="45110"/>
                </a:lnTo>
                <a:close/>
              </a:path>
              <a:path w="95036" h="88300">
                <a:moveTo>
                  <a:pt x="72953" y="81579"/>
                </a:moveTo>
                <a:lnTo>
                  <a:pt x="71033" y="78714"/>
                </a:lnTo>
                <a:lnTo>
                  <a:pt x="71993" y="87355"/>
                </a:lnTo>
                <a:lnTo>
                  <a:pt x="74874" y="88300"/>
                </a:lnTo>
                <a:lnTo>
                  <a:pt x="73914" y="83515"/>
                </a:lnTo>
                <a:lnTo>
                  <a:pt x="72953" y="81579"/>
                </a:lnTo>
                <a:close/>
              </a:path>
              <a:path w="95036" h="88300">
                <a:moveTo>
                  <a:pt x="60472" y="66233"/>
                </a:moveTo>
                <a:lnTo>
                  <a:pt x="60472" y="70073"/>
                </a:lnTo>
                <a:lnTo>
                  <a:pt x="61432" y="73914"/>
                </a:lnTo>
                <a:lnTo>
                  <a:pt x="62392" y="77739"/>
                </a:lnTo>
                <a:lnTo>
                  <a:pt x="64312" y="80634"/>
                </a:lnTo>
                <a:lnTo>
                  <a:pt x="66233" y="83515"/>
                </a:lnTo>
                <a:lnTo>
                  <a:pt x="69113" y="85420"/>
                </a:lnTo>
                <a:lnTo>
                  <a:pt x="71993" y="87355"/>
                </a:lnTo>
                <a:lnTo>
                  <a:pt x="71033" y="78714"/>
                </a:lnTo>
                <a:lnTo>
                  <a:pt x="70073" y="72953"/>
                </a:lnTo>
                <a:lnTo>
                  <a:pt x="70073" y="58552"/>
                </a:lnTo>
                <a:lnTo>
                  <a:pt x="71033" y="52791"/>
                </a:lnTo>
                <a:lnTo>
                  <a:pt x="72953" y="49911"/>
                </a:lnTo>
                <a:lnTo>
                  <a:pt x="73914" y="47990"/>
                </a:lnTo>
                <a:lnTo>
                  <a:pt x="75834" y="47030"/>
                </a:lnTo>
                <a:lnTo>
                  <a:pt x="79674" y="47030"/>
                </a:lnTo>
                <a:lnTo>
                  <a:pt x="81594" y="47990"/>
                </a:lnTo>
                <a:lnTo>
                  <a:pt x="82555" y="49911"/>
                </a:lnTo>
                <a:lnTo>
                  <a:pt x="84475" y="52791"/>
                </a:lnTo>
                <a:lnTo>
                  <a:pt x="85435" y="58552"/>
                </a:lnTo>
                <a:lnTo>
                  <a:pt x="85435" y="72953"/>
                </a:lnTo>
                <a:lnTo>
                  <a:pt x="84475" y="77739"/>
                </a:lnTo>
                <a:lnTo>
                  <a:pt x="82555" y="81579"/>
                </a:lnTo>
                <a:lnTo>
                  <a:pt x="81594" y="83515"/>
                </a:lnTo>
                <a:lnTo>
                  <a:pt x="79674" y="84475"/>
                </a:lnTo>
                <a:lnTo>
                  <a:pt x="75834" y="84475"/>
                </a:lnTo>
                <a:lnTo>
                  <a:pt x="73914" y="83515"/>
                </a:lnTo>
                <a:lnTo>
                  <a:pt x="74874" y="88300"/>
                </a:lnTo>
                <a:lnTo>
                  <a:pt x="82555" y="88300"/>
                </a:lnTo>
                <a:lnTo>
                  <a:pt x="87355" y="86395"/>
                </a:lnTo>
                <a:lnTo>
                  <a:pt x="90236" y="82555"/>
                </a:lnTo>
                <a:lnTo>
                  <a:pt x="94076" y="78714"/>
                </a:lnTo>
                <a:lnTo>
                  <a:pt x="95036" y="72953"/>
                </a:lnTo>
                <a:lnTo>
                  <a:pt x="95036" y="57591"/>
                </a:lnTo>
                <a:lnTo>
                  <a:pt x="93116" y="54711"/>
                </a:lnTo>
                <a:lnTo>
                  <a:pt x="91196" y="50871"/>
                </a:lnTo>
                <a:lnTo>
                  <a:pt x="89275" y="47990"/>
                </a:lnTo>
                <a:lnTo>
                  <a:pt x="86395" y="46070"/>
                </a:lnTo>
                <a:lnTo>
                  <a:pt x="83515" y="44150"/>
                </a:lnTo>
                <a:lnTo>
                  <a:pt x="80634" y="43190"/>
                </a:lnTo>
                <a:lnTo>
                  <a:pt x="74874" y="43190"/>
                </a:lnTo>
                <a:lnTo>
                  <a:pt x="71993" y="44150"/>
                </a:lnTo>
                <a:lnTo>
                  <a:pt x="69113" y="46070"/>
                </a:lnTo>
                <a:lnTo>
                  <a:pt x="66233" y="47990"/>
                </a:lnTo>
                <a:lnTo>
                  <a:pt x="64312" y="50871"/>
                </a:lnTo>
                <a:lnTo>
                  <a:pt x="62392" y="53751"/>
                </a:lnTo>
                <a:lnTo>
                  <a:pt x="61432" y="57591"/>
                </a:lnTo>
                <a:lnTo>
                  <a:pt x="60472" y="61432"/>
                </a:lnTo>
                <a:lnTo>
                  <a:pt x="60472" y="66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3" name="object 593"/>
          <p:cNvSpPr/>
          <p:nvPr/>
        </p:nvSpPr>
        <p:spPr>
          <a:xfrm>
            <a:off x="1624507" y="8013893"/>
            <a:ext cx="54726" cy="83515"/>
          </a:xfrm>
          <a:custGeom>
            <a:avLst/>
            <a:gdLst/>
            <a:ahLst/>
            <a:cxnLst/>
            <a:rect l="l" t="t" r="r" b="b"/>
            <a:pathLst>
              <a:path w="54726" h="83515">
                <a:moveTo>
                  <a:pt x="31683" y="54711"/>
                </a:moveTo>
                <a:lnTo>
                  <a:pt x="40371" y="44080"/>
                </a:lnTo>
                <a:lnTo>
                  <a:pt x="46085" y="33588"/>
                </a:lnTo>
                <a:lnTo>
                  <a:pt x="48005" y="29748"/>
                </a:lnTo>
                <a:lnTo>
                  <a:pt x="48950" y="25907"/>
                </a:lnTo>
                <a:lnTo>
                  <a:pt x="48950" y="15361"/>
                </a:lnTo>
                <a:lnTo>
                  <a:pt x="47045" y="10561"/>
                </a:lnTo>
                <a:lnTo>
                  <a:pt x="42245" y="6720"/>
                </a:lnTo>
                <a:lnTo>
                  <a:pt x="38404" y="1920"/>
                </a:lnTo>
                <a:lnTo>
                  <a:pt x="32644" y="0"/>
                </a:lnTo>
                <a:lnTo>
                  <a:pt x="19202" y="0"/>
                </a:lnTo>
                <a:lnTo>
                  <a:pt x="14401" y="1920"/>
                </a:lnTo>
                <a:lnTo>
                  <a:pt x="9601" y="5760"/>
                </a:lnTo>
                <a:lnTo>
                  <a:pt x="5760" y="9601"/>
                </a:lnTo>
                <a:lnTo>
                  <a:pt x="2880" y="15361"/>
                </a:lnTo>
                <a:lnTo>
                  <a:pt x="1920" y="23027"/>
                </a:lnTo>
                <a:lnTo>
                  <a:pt x="4800" y="23027"/>
                </a:lnTo>
                <a:lnTo>
                  <a:pt x="5760" y="18242"/>
                </a:lnTo>
                <a:lnTo>
                  <a:pt x="8641" y="15361"/>
                </a:lnTo>
                <a:lnTo>
                  <a:pt x="11521" y="12466"/>
                </a:lnTo>
                <a:lnTo>
                  <a:pt x="14401" y="10561"/>
                </a:lnTo>
                <a:lnTo>
                  <a:pt x="18242" y="9601"/>
                </a:lnTo>
                <a:lnTo>
                  <a:pt x="26883" y="9601"/>
                </a:lnTo>
                <a:lnTo>
                  <a:pt x="30723" y="10561"/>
                </a:lnTo>
                <a:lnTo>
                  <a:pt x="33604" y="14401"/>
                </a:lnTo>
                <a:lnTo>
                  <a:pt x="37444" y="17282"/>
                </a:lnTo>
                <a:lnTo>
                  <a:pt x="38404" y="22082"/>
                </a:lnTo>
                <a:lnTo>
                  <a:pt x="38404" y="33588"/>
                </a:lnTo>
                <a:lnTo>
                  <a:pt x="35524" y="41269"/>
                </a:lnTo>
                <a:lnTo>
                  <a:pt x="29763" y="49910"/>
                </a:lnTo>
                <a:lnTo>
                  <a:pt x="27450" y="52928"/>
                </a:lnTo>
                <a:lnTo>
                  <a:pt x="20519" y="61274"/>
                </a:lnTo>
                <a:lnTo>
                  <a:pt x="11417" y="70973"/>
                </a:lnTo>
                <a:lnTo>
                  <a:pt x="0" y="81594"/>
                </a:lnTo>
                <a:lnTo>
                  <a:pt x="0" y="83515"/>
                </a:lnTo>
                <a:lnTo>
                  <a:pt x="48950" y="83515"/>
                </a:lnTo>
                <a:lnTo>
                  <a:pt x="54726" y="68153"/>
                </a:lnTo>
                <a:lnTo>
                  <a:pt x="51831" y="68153"/>
                </a:lnTo>
                <a:lnTo>
                  <a:pt x="50886" y="70073"/>
                </a:lnTo>
                <a:lnTo>
                  <a:pt x="49926" y="71033"/>
                </a:lnTo>
                <a:lnTo>
                  <a:pt x="48005" y="71993"/>
                </a:lnTo>
                <a:lnTo>
                  <a:pt x="47045" y="72953"/>
                </a:lnTo>
                <a:lnTo>
                  <a:pt x="45110" y="73913"/>
                </a:lnTo>
                <a:lnTo>
                  <a:pt x="43205" y="73913"/>
                </a:lnTo>
                <a:lnTo>
                  <a:pt x="41285" y="74874"/>
                </a:lnTo>
                <a:lnTo>
                  <a:pt x="12481" y="74874"/>
                </a:lnTo>
                <a:lnTo>
                  <a:pt x="13307" y="74257"/>
                </a:lnTo>
                <a:lnTo>
                  <a:pt x="20046" y="67480"/>
                </a:lnTo>
                <a:lnTo>
                  <a:pt x="31683" y="547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4" name="object 594"/>
          <p:cNvSpPr/>
          <p:nvPr/>
        </p:nvSpPr>
        <p:spPr>
          <a:xfrm>
            <a:off x="1707062" y="8092607"/>
            <a:ext cx="7680" cy="6720"/>
          </a:xfrm>
          <a:custGeom>
            <a:avLst/>
            <a:gdLst/>
            <a:ahLst/>
            <a:cxnLst/>
            <a:rect l="l" t="t" r="r" b="b"/>
            <a:pathLst>
              <a:path w="7680" h="6720">
                <a:moveTo>
                  <a:pt x="2880" y="2880"/>
                </a:moveTo>
                <a:lnTo>
                  <a:pt x="0" y="0"/>
                </a:lnTo>
                <a:lnTo>
                  <a:pt x="0" y="6720"/>
                </a:lnTo>
                <a:lnTo>
                  <a:pt x="7680" y="6720"/>
                </a:lnTo>
                <a:lnTo>
                  <a:pt x="7680" y="288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5" name="object 595"/>
          <p:cNvSpPr/>
          <p:nvPr/>
        </p:nvSpPr>
        <p:spPr>
          <a:xfrm>
            <a:off x="1688835" y="8013893"/>
            <a:ext cx="52791" cy="85435"/>
          </a:xfrm>
          <a:custGeom>
            <a:avLst/>
            <a:gdLst/>
            <a:ahLst/>
            <a:cxnLst/>
            <a:rect l="l" t="t" r="r" b="b"/>
            <a:pathLst>
              <a:path w="52791" h="85435">
                <a:moveTo>
                  <a:pt x="116" y="47904"/>
                </a:moveTo>
                <a:lnTo>
                  <a:pt x="2044" y="60633"/>
                </a:lnTo>
                <a:lnTo>
                  <a:pt x="6705" y="71993"/>
                </a:lnTo>
                <a:lnTo>
                  <a:pt x="11506" y="80634"/>
                </a:lnTo>
                <a:lnTo>
                  <a:pt x="18227" y="85435"/>
                </a:lnTo>
                <a:lnTo>
                  <a:pt x="18227" y="78714"/>
                </a:lnTo>
                <a:lnTo>
                  <a:pt x="15346" y="72953"/>
                </a:lnTo>
                <a:lnTo>
                  <a:pt x="14567" y="70681"/>
                </a:lnTo>
                <a:lnTo>
                  <a:pt x="12182" y="58749"/>
                </a:lnTo>
                <a:lnTo>
                  <a:pt x="11506" y="45110"/>
                </a:lnTo>
                <a:lnTo>
                  <a:pt x="11506" y="37429"/>
                </a:lnTo>
                <a:lnTo>
                  <a:pt x="12466" y="30708"/>
                </a:lnTo>
                <a:lnTo>
                  <a:pt x="13426" y="23027"/>
                </a:lnTo>
                <a:lnTo>
                  <a:pt x="14386" y="16306"/>
                </a:lnTo>
                <a:lnTo>
                  <a:pt x="16306" y="10561"/>
                </a:lnTo>
                <a:lnTo>
                  <a:pt x="19187" y="7680"/>
                </a:lnTo>
                <a:lnTo>
                  <a:pt x="21107" y="4800"/>
                </a:lnTo>
                <a:lnTo>
                  <a:pt x="23987" y="3840"/>
                </a:lnTo>
                <a:lnTo>
                  <a:pt x="28788" y="3840"/>
                </a:lnTo>
                <a:lnTo>
                  <a:pt x="32628" y="5760"/>
                </a:lnTo>
                <a:lnTo>
                  <a:pt x="34549" y="7680"/>
                </a:lnTo>
                <a:lnTo>
                  <a:pt x="36469" y="11521"/>
                </a:lnTo>
                <a:lnTo>
                  <a:pt x="38389" y="16306"/>
                </a:lnTo>
                <a:lnTo>
                  <a:pt x="40309" y="22082"/>
                </a:lnTo>
                <a:lnTo>
                  <a:pt x="41269" y="29748"/>
                </a:lnTo>
                <a:lnTo>
                  <a:pt x="41269" y="39364"/>
                </a:lnTo>
                <a:lnTo>
                  <a:pt x="41204" y="44789"/>
                </a:lnTo>
                <a:lnTo>
                  <a:pt x="40317" y="58209"/>
                </a:lnTo>
                <a:lnTo>
                  <a:pt x="38389" y="69113"/>
                </a:lnTo>
                <a:lnTo>
                  <a:pt x="37429" y="72953"/>
                </a:lnTo>
                <a:lnTo>
                  <a:pt x="35509" y="76794"/>
                </a:lnTo>
                <a:lnTo>
                  <a:pt x="32628" y="78714"/>
                </a:lnTo>
                <a:lnTo>
                  <a:pt x="30708" y="80634"/>
                </a:lnTo>
                <a:lnTo>
                  <a:pt x="27828" y="81594"/>
                </a:lnTo>
                <a:lnTo>
                  <a:pt x="25908" y="81594"/>
                </a:lnTo>
                <a:lnTo>
                  <a:pt x="25908" y="85435"/>
                </a:lnTo>
                <a:lnTo>
                  <a:pt x="29748" y="85435"/>
                </a:lnTo>
                <a:lnTo>
                  <a:pt x="33588" y="83515"/>
                </a:lnTo>
                <a:lnTo>
                  <a:pt x="38389" y="80634"/>
                </a:lnTo>
                <a:lnTo>
                  <a:pt x="42230" y="77754"/>
                </a:lnTo>
                <a:lnTo>
                  <a:pt x="46070" y="72953"/>
                </a:lnTo>
                <a:lnTo>
                  <a:pt x="48950" y="66233"/>
                </a:lnTo>
                <a:lnTo>
                  <a:pt x="51831" y="59512"/>
                </a:lnTo>
                <a:lnTo>
                  <a:pt x="52791" y="51831"/>
                </a:lnTo>
                <a:lnTo>
                  <a:pt x="52791" y="42230"/>
                </a:lnTo>
                <a:lnTo>
                  <a:pt x="52221" y="32428"/>
                </a:lnTo>
                <a:lnTo>
                  <a:pt x="49162" y="19710"/>
                </a:lnTo>
                <a:lnTo>
                  <a:pt x="43190" y="9601"/>
                </a:lnTo>
                <a:lnTo>
                  <a:pt x="38389" y="2880"/>
                </a:lnTo>
                <a:lnTo>
                  <a:pt x="32628" y="0"/>
                </a:lnTo>
                <a:lnTo>
                  <a:pt x="23027" y="0"/>
                </a:lnTo>
                <a:lnTo>
                  <a:pt x="19187" y="960"/>
                </a:lnTo>
                <a:lnTo>
                  <a:pt x="15346" y="3840"/>
                </a:lnTo>
                <a:lnTo>
                  <a:pt x="10546" y="7680"/>
                </a:lnTo>
                <a:lnTo>
                  <a:pt x="6705" y="12466"/>
                </a:lnTo>
                <a:lnTo>
                  <a:pt x="3840" y="19187"/>
                </a:lnTo>
                <a:lnTo>
                  <a:pt x="960" y="25907"/>
                </a:lnTo>
                <a:lnTo>
                  <a:pt x="0" y="33588"/>
                </a:lnTo>
                <a:lnTo>
                  <a:pt x="0" y="43190"/>
                </a:lnTo>
                <a:lnTo>
                  <a:pt x="116" y="479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6" name="object 596"/>
          <p:cNvSpPr/>
          <p:nvPr/>
        </p:nvSpPr>
        <p:spPr>
          <a:xfrm>
            <a:off x="1750268" y="8013893"/>
            <a:ext cx="95036" cy="87355"/>
          </a:xfrm>
          <a:custGeom>
            <a:avLst/>
            <a:gdLst/>
            <a:ahLst/>
            <a:cxnLst/>
            <a:rect l="l" t="t" r="r" b="b"/>
            <a:pathLst>
              <a:path w="95036" h="87355">
                <a:moveTo>
                  <a:pt x="960" y="30708"/>
                </a:moveTo>
                <a:lnTo>
                  <a:pt x="2880" y="33588"/>
                </a:lnTo>
                <a:lnTo>
                  <a:pt x="4800" y="37429"/>
                </a:lnTo>
                <a:lnTo>
                  <a:pt x="6720" y="40309"/>
                </a:lnTo>
                <a:lnTo>
                  <a:pt x="9601" y="41269"/>
                </a:lnTo>
                <a:lnTo>
                  <a:pt x="11521" y="43190"/>
                </a:lnTo>
                <a:lnTo>
                  <a:pt x="11521" y="34549"/>
                </a:lnTo>
                <a:lnTo>
                  <a:pt x="10561" y="31668"/>
                </a:lnTo>
                <a:lnTo>
                  <a:pt x="9601" y="27828"/>
                </a:lnTo>
                <a:lnTo>
                  <a:pt x="9601" y="14401"/>
                </a:lnTo>
                <a:lnTo>
                  <a:pt x="10561" y="9601"/>
                </a:lnTo>
                <a:lnTo>
                  <a:pt x="12481" y="6720"/>
                </a:lnTo>
                <a:lnTo>
                  <a:pt x="14401" y="4800"/>
                </a:lnTo>
                <a:lnTo>
                  <a:pt x="16322" y="2880"/>
                </a:lnTo>
                <a:lnTo>
                  <a:pt x="20162" y="2880"/>
                </a:lnTo>
                <a:lnTo>
                  <a:pt x="21107" y="3840"/>
                </a:lnTo>
                <a:lnTo>
                  <a:pt x="23042" y="6720"/>
                </a:lnTo>
                <a:lnTo>
                  <a:pt x="24947" y="9601"/>
                </a:lnTo>
                <a:lnTo>
                  <a:pt x="25923" y="14401"/>
                </a:lnTo>
                <a:lnTo>
                  <a:pt x="25923" y="29748"/>
                </a:lnTo>
                <a:lnTo>
                  <a:pt x="24947" y="34549"/>
                </a:lnTo>
                <a:lnTo>
                  <a:pt x="23042" y="38389"/>
                </a:lnTo>
                <a:lnTo>
                  <a:pt x="21107" y="40309"/>
                </a:lnTo>
                <a:lnTo>
                  <a:pt x="20162" y="41269"/>
                </a:lnTo>
                <a:lnTo>
                  <a:pt x="15361" y="41269"/>
                </a:lnTo>
                <a:lnTo>
                  <a:pt x="14401" y="40309"/>
                </a:lnTo>
                <a:lnTo>
                  <a:pt x="14401" y="44150"/>
                </a:lnTo>
                <a:lnTo>
                  <a:pt x="23042" y="44150"/>
                </a:lnTo>
                <a:lnTo>
                  <a:pt x="26883" y="42230"/>
                </a:lnTo>
                <a:lnTo>
                  <a:pt x="30723" y="38389"/>
                </a:lnTo>
                <a:lnTo>
                  <a:pt x="33604" y="34549"/>
                </a:lnTo>
                <a:lnTo>
                  <a:pt x="35509" y="28803"/>
                </a:lnTo>
                <a:lnTo>
                  <a:pt x="35509" y="16306"/>
                </a:lnTo>
                <a:lnTo>
                  <a:pt x="33604" y="11521"/>
                </a:lnTo>
                <a:lnTo>
                  <a:pt x="30723" y="6720"/>
                </a:lnTo>
                <a:lnTo>
                  <a:pt x="27828" y="1920"/>
                </a:lnTo>
                <a:lnTo>
                  <a:pt x="23987" y="0"/>
                </a:lnTo>
                <a:lnTo>
                  <a:pt x="15361" y="0"/>
                </a:lnTo>
                <a:lnTo>
                  <a:pt x="12481" y="960"/>
                </a:lnTo>
                <a:lnTo>
                  <a:pt x="9601" y="2880"/>
                </a:lnTo>
                <a:lnTo>
                  <a:pt x="6720" y="3840"/>
                </a:lnTo>
                <a:lnTo>
                  <a:pt x="4800" y="6720"/>
                </a:lnTo>
                <a:lnTo>
                  <a:pt x="2880" y="10561"/>
                </a:lnTo>
                <a:lnTo>
                  <a:pt x="960" y="14401"/>
                </a:lnTo>
                <a:lnTo>
                  <a:pt x="0" y="18242"/>
                </a:lnTo>
                <a:lnTo>
                  <a:pt x="0" y="26868"/>
                </a:lnTo>
                <a:lnTo>
                  <a:pt x="960" y="30708"/>
                </a:lnTo>
                <a:close/>
              </a:path>
              <a:path w="95036" h="87355">
                <a:moveTo>
                  <a:pt x="74874" y="0"/>
                </a:moveTo>
                <a:lnTo>
                  <a:pt x="15361" y="87355"/>
                </a:lnTo>
                <a:lnTo>
                  <a:pt x="20162" y="87355"/>
                </a:lnTo>
                <a:lnTo>
                  <a:pt x="80634" y="0"/>
                </a:lnTo>
                <a:lnTo>
                  <a:pt x="74874" y="0"/>
                </a:lnTo>
                <a:close/>
              </a:path>
              <a:path w="95036" h="87355">
                <a:moveTo>
                  <a:pt x="14401" y="44150"/>
                </a:moveTo>
                <a:lnTo>
                  <a:pt x="14401" y="40309"/>
                </a:lnTo>
                <a:lnTo>
                  <a:pt x="13441" y="39364"/>
                </a:lnTo>
                <a:lnTo>
                  <a:pt x="12481" y="37429"/>
                </a:lnTo>
                <a:lnTo>
                  <a:pt x="11521" y="34549"/>
                </a:lnTo>
                <a:lnTo>
                  <a:pt x="11521" y="43190"/>
                </a:lnTo>
                <a:lnTo>
                  <a:pt x="14401" y="44150"/>
                </a:lnTo>
                <a:close/>
              </a:path>
              <a:path w="95036" h="87355">
                <a:moveTo>
                  <a:pt x="72953" y="80634"/>
                </a:moveTo>
                <a:lnTo>
                  <a:pt x="71033" y="77754"/>
                </a:lnTo>
                <a:lnTo>
                  <a:pt x="71993" y="86395"/>
                </a:lnTo>
                <a:lnTo>
                  <a:pt x="74874" y="87355"/>
                </a:lnTo>
                <a:lnTo>
                  <a:pt x="73914" y="82555"/>
                </a:lnTo>
                <a:lnTo>
                  <a:pt x="72953" y="80634"/>
                </a:lnTo>
                <a:close/>
              </a:path>
              <a:path w="95036" h="87355">
                <a:moveTo>
                  <a:pt x="60472" y="65272"/>
                </a:moveTo>
                <a:lnTo>
                  <a:pt x="60472" y="70073"/>
                </a:lnTo>
                <a:lnTo>
                  <a:pt x="61432" y="73913"/>
                </a:lnTo>
                <a:lnTo>
                  <a:pt x="62392" y="76794"/>
                </a:lnTo>
                <a:lnTo>
                  <a:pt x="64312" y="80634"/>
                </a:lnTo>
                <a:lnTo>
                  <a:pt x="66233" y="82555"/>
                </a:lnTo>
                <a:lnTo>
                  <a:pt x="69113" y="84475"/>
                </a:lnTo>
                <a:lnTo>
                  <a:pt x="71993" y="86395"/>
                </a:lnTo>
                <a:lnTo>
                  <a:pt x="71033" y="77754"/>
                </a:lnTo>
                <a:lnTo>
                  <a:pt x="70073" y="72953"/>
                </a:lnTo>
                <a:lnTo>
                  <a:pt x="70073" y="57591"/>
                </a:lnTo>
                <a:lnTo>
                  <a:pt x="71033" y="52791"/>
                </a:lnTo>
                <a:lnTo>
                  <a:pt x="72953" y="49910"/>
                </a:lnTo>
                <a:lnTo>
                  <a:pt x="73914" y="47030"/>
                </a:lnTo>
                <a:lnTo>
                  <a:pt x="75834" y="46070"/>
                </a:lnTo>
                <a:lnTo>
                  <a:pt x="79674" y="46070"/>
                </a:lnTo>
                <a:lnTo>
                  <a:pt x="81594" y="47030"/>
                </a:lnTo>
                <a:lnTo>
                  <a:pt x="82555" y="48950"/>
                </a:lnTo>
                <a:lnTo>
                  <a:pt x="84475" y="52791"/>
                </a:lnTo>
                <a:lnTo>
                  <a:pt x="85435" y="57591"/>
                </a:lnTo>
                <a:lnTo>
                  <a:pt x="85435" y="72953"/>
                </a:lnTo>
                <a:lnTo>
                  <a:pt x="84475" y="77754"/>
                </a:lnTo>
                <a:lnTo>
                  <a:pt x="82555" y="80634"/>
                </a:lnTo>
                <a:lnTo>
                  <a:pt x="81594" y="82555"/>
                </a:lnTo>
                <a:lnTo>
                  <a:pt x="79674" y="83515"/>
                </a:lnTo>
                <a:lnTo>
                  <a:pt x="75834" y="83515"/>
                </a:lnTo>
                <a:lnTo>
                  <a:pt x="73914" y="82555"/>
                </a:lnTo>
                <a:lnTo>
                  <a:pt x="74874" y="87355"/>
                </a:lnTo>
                <a:lnTo>
                  <a:pt x="82555" y="87355"/>
                </a:lnTo>
                <a:lnTo>
                  <a:pt x="87355" y="85435"/>
                </a:lnTo>
                <a:lnTo>
                  <a:pt x="90236" y="81594"/>
                </a:lnTo>
                <a:lnTo>
                  <a:pt x="94076" y="77754"/>
                </a:lnTo>
                <a:lnTo>
                  <a:pt x="95036" y="71993"/>
                </a:lnTo>
                <a:lnTo>
                  <a:pt x="95036" y="57591"/>
                </a:lnTo>
                <a:lnTo>
                  <a:pt x="93116" y="53751"/>
                </a:lnTo>
                <a:lnTo>
                  <a:pt x="91196" y="49910"/>
                </a:lnTo>
                <a:lnTo>
                  <a:pt x="89275" y="47990"/>
                </a:lnTo>
                <a:lnTo>
                  <a:pt x="86395" y="46070"/>
                </a:lnTo>
                <a:lnTo>
                  <a:pt x="83515" y="44150"/>
                </a:lnTo>
                <a:lnTo>
                  <a:pt x="80634" y="43190"/>
                </a:lnTo>
                <a:lnTo>
                  <a:pt x="74874" y="43190"/>
                </a:lnTo>
                <a:lnTo>
                  <a:pt x="71993" y="44150"/>
                </a:lnTo>
                <a:lnTo>
                  <a:pt x="69113" y="46070"/>
                </a:lnTo>
                <a:lnTo>
                  <a:pt x="66233" y="47030"/>
                </a:lnTo>
                <a:lnTo>
                  <a:pt x="64312" y="49910"/>
                </a:lnTo>
                <a:lnTo>
                  <a:pt x="62392" y="53751"/>
                </a:lnTo>
                <a:lnTo>
                  <a:pt x="61432" y="57591"/>
                </a:lnTo>
                <a:lnTo>
                  <a:pt x="60472" y="61432"/>
                </a:lnTo>
                <a:lnTo>
                  <a:pt x="60472" y="65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7" name="object 597"/>
          <p:cNvSpPr/>
          <p:nvPr/>
        </p:nvSpPr>
        <p:spPr>
          <a:xfrm>
            <a:off x="1626428" y="7690378"/>
            <a:ext cx="47030" cy="85435"/>
          </a:xfrm>
          <a:custGeom>
            <a:avLst/>
            <a:gdLst/>
            <a:ahLst/>
            <a:cxnLst/>
            <a:rect l="l" t="t" r="r" b="b"/>
            <a:pathLst>
              <a:path w="47030" h="85435">
                <a:moveTo>
                  <a:pt x="2880" y="75834"/>
                </a:moveTo>
                <a:lnTo>
                  <a:pt x="1920" y="75834"/>
                </a:lnTo>
                <a:lnTo>
                  <a:pt x="960" y="76794"/>
                </a:lnTo>
                <a:lnTo>
                  <a:pt x="0" y="78714"/>
                </a:lnTo>
                <a:lnTo>
                  <a:pt x="0" y="80634"/>
                </a:lnTo>
                <a:lnTo>
                  <a:pt x="960" y="82555"/>
                </a:lnTo>
                <a:lnTo>
                  <a:pt x="2880" y="83515"/>
                </a:lnTo>
                <a:lnTo>
                  <a:pt x="5760" y="85435"/>
                </a:lnTo>
                <a:lnTo>
                  <a:pt x="14401" y="85435"/>
                </a:lnTo>
                <a:lnTo>
                  <a:pt x="17150" y="85377"/>
                </a:lnTo>
                <a:lnTo>
                  <a:pt x="30561" y="82758"/>
                </a:lnTo>
                <a:lnTo>
                  <a:pt x="40325" y="75834"/>
                </a:lnTo>
                <a:lnTo>
                  <a:pt x="45125" y="70073"/>
                </a:lnTo>
                <a:lnTo>
                  <a:pt x="47030" y="64312"/>
                </a:lnTo>
                <a:lnTo>
                  <a:pt x="47030" y="51846"/>
                </a:lnTo>
                <a:lnTo>
                  <a:pt x="46085" y="48006"/>
                </a:lnTo>
                <a:lnTo>
                  <a:pt x="43190" y="44165"/>
                </a:lnTo>
                <a:lnTo>
                  <a:pt x="40325" y="40325"/>
                </a:lnTo>
                <a:lnTo>
                  <a:pt x="36484" y="37444"/>
                </a:lnTo>
                <a:lnTo>
                  <a:pt x="31683" y="35524"/>
                </a:lnTo>
                <a:lnTo>
                  <a:pt x="39364" y="28803"/>
                </a:lnTo>
                <a:lnTo>
                  <a:pt x="43190" y="23042"/>
                </a:lnTo>
                <a:lnTo>
                  <a:pt x="43190" y="13441"/>
                </a:lnTo>
                <a:lnTo>
                  <a:pt x="42245" y="9601"/>
                </a:lnTo>
                <a:lnTo>
                  <a:pt x="39364" y="6720"/>
                </a:lnTo>
                <a:lnTo>
                  <a:pt x="35524" y="2880"/>
                </a:lnTo>
                <a:lnTo>
                  <a:pt x="30723" y="0"/>
                </a:lnTo>
                <a:lnTo>
                  <a:pt x="18242" y="0"/>
                </a:lnTo>
                <a:lnTo>
                  <a:pt x="14401" y="1920"/>
                </a:lnTo>
                <a:lnTo>
                  <a:pt x="10561" y="4800"/>
                </a:lnTo>
                <a:lnTo>
                  <a:pt x="6720" y="7680"/>
                </a:lnTo>
                <a:lnTo>
                  <a:pt x="3840" y="12481"/>
                </a:lnTo>
                <a:lnTo>
                  <a:pt x="1920" y="18242"/>
                </a:lnTo>
                <a:lnTo>
                  <a:pt x="3840" y="19202"/>
                </a:lnTo>
                <a:lnTo>
                  <a:pt x="7680" y="11521"/>
                </a:lnTo>
                <a:lnTo>
                  <a:pt x="13441" y="8641"/>
                </a:lnTo>
                <a:lnTo>
                  <a:pt x="23042" y="8641"/>
                </a:lnTo>
                <a:lnTo>
                  <a:pt x="26883" y="9601"/>
                </a:lnTo>
                <a:lnTo>
                  <a:pt x="28803" y="12481"/>
                </a:lnTo>
                <a:lnTo>
                  <a:pt x="31683" y="15361"/>
                </a:lnTo>
                <a:lnTo>
                  <a:pt x="32644" y="18242"/>
                </a:lnTo>
                <a:lnTo>
                  <a:pt x="32644" y="28803"/>
                </a:lnTo>
                <a:lnTo>
                  <a:pt x="30723" y="31683"/>
                </a:lnTo>
                <a:lnTo>
                  <a:pt x="29763" y="34564"/>
                </a:lnTo>
                <a:lnTo>
                  <a:pt x="26883" y="36484"/>
                </a:lnTo>
                <a:lnTo>
                  <a:pt x="24002" y="38389"/>
                </a:lnTo>
                <a:lnTo>
                  <a:pt x="20162" y="40325"/>
                </a:lnTo>
                <a:lnTo>
                  <a:pt x="17282" y="41285"/>
                </a:lnTo>
                <a:lnTo>
                  <a:pt x="14401" y="41285"/>
                </a:lnTo>
                <a:lnTo>
                  <a:pt x="14401" y="43205"/>
                </a:lnTo>
                <a:lnTo>
                  <a:pt x="19202" y="43205"/>
                </a:lnTo>
                <a:lnTo>
                  <a:pt x="22082" y="44165"/>
                </a:lnTo>
                <a:lnTo>
                  <a:pt x="24963" y="45125"/>
                </a:lnTo>
                <a:lnTo>
                  <a:pt x="28803" y="47045"/>
                </a:lnTo>
                <a:lnTo>
                  <a:pt x="30723" y="48006"/>
                </a:lnTo>
                <a:lnTo>
                  <a:pt x="32644" y="49911"/>
                </a:lnTo>
                <a:lnTo>
                  <a:pt x="33604" y="50886"/>
                </a:lnTo>
                <a:lnTo>
                  <a:pt x="34564" y="52791"/>
                </a:lnTo>
                <a:lnTo>
                  <a:pt x="36484" y="54726"/>
                </a:lnTo>
                <a:lnTo>
                  <a:pt x="37444" y="58567"/>
                </a:lnTo>
                <a:lnTo>
                  <a:pt x="38404" y="61432"/>
                </a:lnTo>
                <a:lnTo>
                  <a:pt x="38404" y="69128"/>
                </a:lnTo>
                <a:lnTo>
                  <a:pt x="36484" y="72953"/>
                </a:lnTo>
                <a:lnTo>
                  <a:pt x="33604" y="75834"/>
                </a:lnTo>
                <a:lnTo>
                  <a:pt x="30723" y="78714"/>
                </a:lnTo>
                <a:lnTo>
                  <a:pt x="26883" y="80634"/>
                </a:lnTo>
                <a:lnTo>
                  <a:pt x="19202" y="80634"/>
                </a:lnTo>
                <a:lnTo>
                  <a:pt x="18242" y="79674"/>
                </a:lnTo>
                <a:lnTo>
                  <a:pt x="17282" y="79674"/>
                </a:lnTo>
                <a:lnTo>
                  <a:pt x="15361" y="78714"/>
                </a:lnTo>
                <a:lnTo>
                  <a:pt x="12481" y="77754"/>
                </a:lnTo>
                <a:lnTo>
                  <a:pt x="10561" y="76794"/>
                </a:lnTo>
                <a:lnTo>
                  <a:pt x="8641" y="75834"/>
                </a:lnTo>
                <a:lnTo>
                  <a:pt x="6720" y="74874"/>
                </a:lnTo>
                <a:lnTo>
                  <a:pt x="3840" y="74874"/>
                </a:lnTo>
                <a:lnTo>
                  <a:pt x="2880" y="75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8" name="object 598"/>
          <p:cNvSpPr/>
          <p:nvPr/>
        </p:nvSpPr>
        <p:spPr>
          <a:xfrm>
            <a:off x="1707062" y="7769092"/>
            <a:ext cx="7680" cy="6720"/>
          </a:xfrm>
          <a:custGeom>
            <a:avLst/>
            <a:gdLst/>
            <a:ahLst/>
            <a:cxnLst/>
            <a:rect l="l" t="t" r="r" b="b"/>
            <a:pathLst>
              <a:path w="7680" h="6720">
                <a:moveTo>
                  <a:pt x="2880" y="2880"/>
                </a:moveTo>
                <a:lnTo>
                  <a:pt x="0" y="0"/>
                </a:lnTo>
                <a:lnTo>
                  <a:pt x="0" y="6720"/>
                </a:lnTo>
                <a:lnTo>
                  <a:pt x="7680" y="6720"/>
                </a:lnTo>
                <a:lnTo>
                  <a:pt x="7680" y="288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9" name="object 599"/>
          <p:cNvSpPr/>
          <p:nvPr/>
        </p:nvSpPr>
        <p:spPr>
          <a:xfrm>
            <a:off x="1688835" y="7690378"/>
            <a:ext cx="52791" cy="85435"/>
          </a:xfrm>
          <a:custGeom>
            <a:avLst/>
            <a:gdLst/>
            <a:ahLst/>
            <a:cxnLst/>
            <a:rect l="l" t="t" r="r" b="b"/>
            <a:pathLst>
              <a:path w="52791" h="85435">
                <a:moveTo>
                  <a:pt x="73" y="47696"/>
                </a:moveTo>
                <a:lnTo>
                  <a:pt x="1939" y="60726"/>
                </a:lnTo>
                <a:lnTo>
                  <a:pt x="6705" y="71993"/>
                </a:lnTo>
                <a:lnTo>
                  <a:pt x="11506" y="81594"/>
                </a:lnTo>
                <a:lnTo>
                  <a:pt x="18227" y="85435"/>
                </a:lnTo>
                <a:lnTo>
                  <a:pt x="18227" y="78714"/>
                </a:lnTo>
                <a:lnTo>
                  <a:pt x="15346" y="72953"/>
                </a:lnTo>
                <a:lnTo>
                  <a:pt x="14570" y="70943"/>
                </a:lnTo>
                <a:lnTo>
                  <a:pt x="12183" y="59472"/>
                </a:lnTo>
                <a:lnTo>
                  <a:pt x="11506" y="45125"/>
                </a:lnTo>
                <a:lnTo>
                  <a:pt x="11506" y="38389"/>
                </a:lnTo>
                <a:lnTo>
                  <a:pt x="12466" y="30723"/>
                </a:lnTo>
                <a:lnTo>
                  <a:pt x="13426" y="24002"/>
                </a:lnTo>
                <a:lnTo>
                  <a:pt x="14386" y="16322"/>
                </a:lnTo>
                <a:lnTo>
                  <a:pt x="16306" y="11521"/>
                </a:lnTo>
                <a:lnTo>
                  <a:pt x="19187" y="7680"/>
                </a:lnTo>
                <a:lnTo>
                  <a:pt x="21107" y="5760"/>
                </a:lnTo>
                <a:lnTo>
                  <a:pt x="23987" y="4800"/>
                </a:lnTo>
                <a:lnTo>
                  <a:pt x="30708" y="4800"/>
                </a:lnTo>
                <a:lnTo>
                  <a:pt x="32628" y="6720"/>
                </a:lnTo>
                <a:lnTo>
                  <a:pt x="34549" y="8641"/>
                </a:lnTo>
                <a:lnTo>
                  <a:pt x="36469" y="11521"/>
                </a:lnTo>
                <a:lnTo>
                  <a:pt x="38389" y="16322"/>
                </a:lnTo>
                <a:lnTo>
                  <a:pt x="40309" y="23042"/>
                </a:lnTo>
                <a:lnTo>
                  <a:pt x="41269" y="30723"/>
                </a:lnTo>
                <a:lnTo>
                  <a:pt x="41269" y="39364"/>
                </a:lnTo>
                <a:lnTo>
                  <a:pt x="41204" y="45173"/>
                </a:lnTo>
                <a:lnTo>
                  <a:pt x="40316" y="58922"/>
                </a:lnTo>
                <a:lnTo>
                  <a:pt x="38389" y="69128"/>
                </a:lnTo>
                <a:lnTo>
                  <a:pt x="37429" y="73913"/>
                </a:lnTo>
                <a:lnTo>
                  <a:pt x="35509" y="76794"/>
                </a:lnTo>
                <a:lnTo>
                  <a:pt x="32628" y="78714"/>
                </a:lnTo>
                <a:lnTo>
                  <a:pt x="30708" y="80634"/>
                </a:lnTo>
                <a:lnTo>
                  <a:pt x="27828" y="81594"/>
                </a:lnTo>
                <a:lnTo>
                  <a:pt x="25908" y="81594"/>
                </a:lnTo>
                <a:lnTo>
                  <a:pt x="25908" y="85435"/>
                </a:lnTo>
                <a:lnTo>
                  <a:pt x="29748" y="85435"/>
                </a:lnTo>
                <a:lnTo>
                  <a:pt x="33588" y="84475"/>
                </a:lnTo>
                <a:lnTo>
                  <a:pt x="38389" y="81594"/>
                </a:lnTo>
                <a:lnTo>
                  <a:pt x="42230" y="78714"/>
                </a:lnTo>
                <a:lnTo>
                  <a:pt x="46070" y="73913"/>
                </a:lnTo>
                <a:lnTo>
                  <a:pt x="48950" y="67193"/>
                </a:lnTo>
                <a:lnTo>
                  <a:pt x="51831" y="60472"/>
                </a:lnTo>
                <a:lnTo>
                  <a:pt x="52791" y="51846"/>
                </a:lnTo>
                <a:lnTo>
                  <a:pt x="52791" y="42230"/>
                </a:lnTo>
                <a:lnTo>
                  <a:pt x="52221" y="32566"/>
                </a:lnTo>
                <a:lnTo>
                  <a:pt x="49162" y="20133"/>
                </a:lnTo>
                <a:lnTo>
                  <a:pt x="43190" y="9601"/>
                </a:lnTo>
                <a:lnTo>
                  <a:pt x="38389" y="3840"/>
                </a:lnTo>
                <a:lnTo>
                  <a:pt x="32628" y="0"/>
                </a:lnTo>
                <a:lnTo>
                  <a:pt x="23027" y="0"/>
                </a:lnTo>
                <a:lnTo>
                  <a:pt x="19187" y="1920"/>
                </a:lnTo>
                <a:lnTo>
                  <a:pt x="15346" y="4800"/>
                </a:lnTo>
                <a:lnTo>
                  <a:pt x="10546" y="7680"/>
                </a:lnTo>
                <a:lnTo>
                  <a:pt x="6705" y="12481"/>
                </a:lnTo>
                <a:lnTo>
                  <a:pt x="3840" y="19202"/>
                </a:lnTo>
                <a:lnTo>
                  <a:pt x="960" y="25923"/>
                </a:lnTo>
                <a:lnTo>
                  <a:pt x="0" y="34564"/>
                </a:lnTo>
                <a:lnTo>
                  <a:pt x="0" y="44165"/>
                </a:lnTo>
                <a:lnTo>
                  <a:pt x="73" y="476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0" name="object 600"/>
          <p:cNvSpPr/>
          <p:nvPr/>
        </p:nvSpPr>
        <p:spPr>
          <a:xfrm>
            <a:off x="1750268" y="7690378"/>
            <a:ext cx="95036" cy="88315"/>
          </a:xfrm>
          <a:custGeom>
            <a:avLst/>
            <a:gdLst/>
            <a:ahLst/>
            <a:cxnLst/>
            <a:rect l="l" t="t" r="r" b="b"/>
            <a:pathLst>
              <a:path w="95036" h="88315">
                <a:moveTo>
                  <a:pt x="960" y="30723"/>
                </a:moveTo>
                <a:lnTo>
                  <a:pt x="2880" y="34564"/>
                </a:lnTo>
                <a:lnTo>
                  <a:pt x="4800" y="37444"/>
                </a:lnTo>
                <a:lnTo>
                  <a:pt x="6720" y="40325"/>
                </a:lnTo>
                <a:lnTo>
                  <a:pt x="9601" y="42230"/>
                </a:lnTo>
                <a:lnTo>
                  <a:pt x="11521" y="44165"/>
                </a:lnTo>
                <a:lnTo>
                  <a:pt x="11521" y="35524"/>
                </a:lnTo>
                <a:lnTo>
                  <a:pt x="10561" y="32644"/>
                </a:lnTo>
                <a:lnTo>
                  <a:pt x="9601" y="27843"/>
                </a:lnTo>
                <a:lnTo>
                  <a:pt x="9601" y="14401"/>
                </a:lnTo>
                <a:lnTo>
                  <a:pt x="10561" y="9601"/>
                </a:lnTo>
                <a:lnTo>
                  <a:pt x="12481" y="7680"/>
                </a:lnTo>
                <a:lnTo>
                  <a:pt x="14401" y="4800"/>
                </a:lnTo>
                <a:lnTo>
                  <a:pt x="16322" y="3840"/>
                </a:lnTo>
                <a:lnTo>
                  <a:pt x="20162" y="3840"/>
                </a:lnTo>
                <a:lnTo>
                  <a:pt x="21107" y="4800"/>
                </a:lnTo>
                <a:lnTo>
                  <a:pt x="23042" y="6720"/>
                </a:lnTo>
                <a:lnTo>
                  <a:pt x="24947" y="9601"/>
                </a:lnTo>
                <a:lnTo>
                  <a:pt x="25923" y="15361"/>
                </a:lnTo>
                <a:lnTo>
                  <a:pt x="25923" y="29763"/>
                </a:lnTo>
                <a:lnTo>
                  <a:pt x="24947" y="35524"/>
                </a:lnTo>
                <a:lnTo>
                  <a:pt x="23042" y="38389"/>
                </a:lnTo>
                <a:lnTo>
                  <a:pt x="21107" y="40325"/>
                </a:lnTo>
                <a:lnTo>
                  <a:pt x="20162" y="41285"/>
                </a:lnTo>
                <a:lnTo>
                  <a:pt x="15361" y="41285"/>
                </a:lnTo>
                <a:lnTo>
                  <a:pt x="14401" y="40325"/>
                </a:lnTo>
                <a:lnTo>
                  <a:pt x="14401" y="45125"/>
                </a:lnTo>
                <a:lnTo>
                  <a:pt x="23042" y="45125"/>
                </a:lnTo>
                <a:lnTo>
                  <a:pt x="26883" y="43205"/>
                </a:lnTo>
                <a:lnTo>
                  <a:pt x="30723" y="39364"/>
                </a:lnTo>
                <a:lnTo>
                  <a:pt x="33604" y="35524"/>
                </a:lnTo>
                <a:lnTo>
                  <a:pt x="35509" y="29763"/>
                </a:lnTo>
                <a:lnTo>
                  <a:pt x="35509" y="16322"/>
                </a:lnTo>
                <a:lnTo>
                  <a:pt x="33604" y="11521"/>
                </a:lnTo>
                <a:lnTo>
                  <a:pt x="30723" y="6720"/>
                </a:lnTo>
                <a:lnTo>
                  <a:pt x="27828" y="2880"/>
                </a:lnTo>
                <a:lnTo>
                  <a:pt x="23987" y="0"/>
                </a:lnTo>
                <a:lnTo>
                  <a:pt x="15361" y="0"/>
                </a:lnTo>
                <a:lnTo>
                  <a:pt x="12481" y="960"/>
                </a:lnTo>
                <a:lnTo>
                  <a:pt x="9601" y="2880"/>
                </a:lnTo>
                <a:lnTo>
                  <a:pt x="6720" y="4800"/>
                </a:lnTo>
                <a:lnTo>
                  <a:pt x="4800" y="7680"/>
                </a:lnTo>
                <a:lnTo>
                  <a:pt x="2880" y="10561"/>
                </a:lnTo>
                <a:lnTo>
                  <a:pt x="960" y="14401"/>
                </a:lnTo>
                <a:lnTo>
                  <a:pt x="0" y="18242"/>
                </a:lnTo>
                <a:lnTo>
                  <a:pt x="0" y="26883"/>
                </a:lnTo>
                <a:lnTo>
                  <a:pt x="960" y="30723"/>
                </a:lnTo>
                <a:close/>
              </a:path>
              <a:path w="95036" h="88315">
                <a:moveTo>
                  <a:pt x="74874" y="0"/>
                </a:moveTo>
                <a:lnTo>
                  <a:pt x="15361" y="88315"/>
                </a:lnTo>
                <a:lnTo>
                  <a:pt x="20162" y="88315"/>
                </a:lnTo>
                <a:lnTo>
                  <a:pt x="80634" y="0"/>
                </a:lnTo>
                <a:lnTo>
                  <a:pt x="74874" y="0"/>
                </a:lnTo>
                <a:close/>
              </a:path>
              <a:path w="95036" h="88315">
                <a:moveTo>
                  <a:pt x="14401" y="45125"/>
                </a:moveTo>
                <a:lnTo>
                  <a:pt x="14401" y="40325"/>
                </a:lnTo>
                <a:lnTo>
                  <a:pt x="13441" y="39364"/>
                </a:lnTo>
                <a:lnTo>
                  <a:pt x="12481" y="37444"/>
                </a:lnTo>
                <a:lnTo>
                  <a:pt x="11521" y="35524"/>
                </a:lnTo>
                <a:lnTo>
                  <a:pt x="11521" y="44165"/>
                </a:lnTo>
                <a:lnTo>
                  <a:pt x="14401" y="45125"/>
                </a:lnTo>
                <a:close/>
              </a:path>
              <a:path w="95036" h="88315">
                <a:moveTo>
                  <a:pt x="72953" y="81594"/>
                </a:moveTo>
                <a:lnTo>
                  <a:pt x="71033" y="78714"/>
                </a:lnTo>
                <a:lnTo>
                  <a:pt x="71993" y="87355"/>
                </a:lnTo>
                <a:lnTo>
                  <a:pt x="74874" y="88315"/>
                </a:lnTo>
                <a:lnTo>
                  <a:pt x="73914" y="83515"/>
                </a:lnTo>
                <a:lnTo>
                  <a:pt x="72953" y="81594"/>
                </a:lnTo>
                <a:close/>
              </a:path>
              <a:path w="95036" h="88315">
                <a:moveTo>
                  <a:pt x="60472" y="65288"/>
                </a:moveTo>
                <a:lnTo>
                  <a:pt x="60472" y="70073"/>
                </a:lnTo>
                <a:lnTo>
                  <a:pt x="61432" y="73913"/>
                </a:lnTo>
                <a:lnTo>
                  <a:pt x="62392" y="77754"/>
                </a:lnTo>
                <a:lnTo>
                  <a:pt x="64312" y="80634"/>
                </a:lnTo>
                <a:lnTo>
                  <a:pt x="66233" y="83515"/>
                </a:lnTo>
                <a:lnTo>
                  <a:pt x="69113" y="85435"/>
                </a:lnTo>
                <a:lnTo>
                  <a:pt x="71993" y="87355"/>
                </a:lnTo>
                <a:lnTo>
                  <a:pt x="71033" y="78714"/>
                </a:lnTo>
                <a:lnTo>
                  <a:pt x="70073" y="72953"/>
                </a:lnTo>
                <a:lnTo>
                  <a:pt x="70073" y="58567"/>
                </a:lnTo>
                <a:lnTo>
                  <a:pt x="71033" y="52791"/>
                </a:lnTo>
                <a:lnTo>
                  <a:pt x="72953" y="49911"/>
                </a:lnTo>
                <a:lnTo>
                  <a:pt x="73914" y="48006"/>
                </a:lnTo>
                <a:lnTo>
                  <a:pt x="75834" y="47045"/>
                </a:lnTo>
                <a:lnTo>
                  <a:pt x="79674" y="47045"/>
                </a:lnTo>
                <a:lnTo>
                  <a:pt x="81594" y="48006"/>
                </a:lnTo>
                <a:lnTo>
                  <a:pt x="82555" y="49911"/>
                </a:lnTo>
                <a:lnTo>
                  <a:pt x="84475" y="52791"/>
                </a:lnTo>
                <a:lnTo>
                  <a:pt x="85435" y="58567"/>
                </a:lnTo>
                <a:lnTo>
                  <a:pt x="85435" y="72953"/>
                </a:lnTo>
                <a:lnTo>
                  <a:pt x="84475" y="77754"/>
                </a:lnTo>
                <a:lnTo>
                  <a:pt x="82555" y="80634"/>
                </a:lnTo>
                <a:lnTo>
                  <a:pt x="81594" y="83515"/>
                </a:lnTo>
                <a:lnTo>
                  <a:pt x="79674" y="84475"/>
                </a:lnTo>
                <a:lnTo>
                  <a:pt x="75834" y="84475"/>
                </a:lnTo>
                <a:lnTo>
                  <a:pt x="73914" y="83515"/>
                </a:lnTo>
                <a:lnTo>
                  <a:pt x="74874" y="88315"/>
                </a:lnTo>
                <a:lnTo>
                  <a:pt x="82555" y="88315"/>
                </a:lnTo>
                <a:lnTo>
                  <a:pt x="87355" y="86395"/>
                </a:lnTo>
                <a:lnTo>
                  <a:pt x="90236" y="82555"/>
                </a:lnTo>
                <a:lnTo>
                  <a:pt x="94076" y="78714"/>
                </a:lnTo>
                <a:lnTo>
                  <a:pt x="95036" y="72953"/>
                </a:lnTo>
                <a:lnTo>
                  <a:pt x="95036" y="57591"/>
                </a:lnTo>
                <a:lnTo>
                  <a:pt x="93116" y="54726"/>
                </a:lnTo>
                <a:lnTo>
                  <a:pt x="91196" y="50886"/>
                </a:lnTo>
                <a:lnTo>
                  <a:pt x="89275" y="48006"/>
                </a:lnTo>
                <a:lnTo>
                  <a:pt x="86395" y="46070"/>
                </a:lnTo>
                <a:lnTo>
                  <a:pt x="83515" y="44165"/>
                </a:lnTo>
                <a:lnTo>
                  <a:pt x="80634" y="43205"/>
                </a:lnTo>
                <a:lnTo>
                  <a:pt x="74874" y="43205"/>
                </a:lnTo>
                <a:lnTo>
                  <a:pt x="71993" y="44165"/>
                </a:lnTo>
                <a:lnTo>
                  <a:pt x="69113" y="46070"/>
                </a:lnTo>
                <a:lnTo>
                  <a:pt x="66233" y="48006"/>
                </a:lnTo>
                <a:lnTo>
                  <a:pt x="64312" y="50886"/>
                </a:lnTo>
                <a:lnTo>
                  <a:pt x="62392" y="53751"/>
                </a:lnTo>
                <a:lnTo>
                  <a:pt x="61432" y="57591"/>
                </a:lnTo>
                <a:lnTo>
                  <a:pt x="60472" y="61432"/>
                </a:lnTo>
                <a:lnTo>
                  <a:pt x="60472" y="65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1" name="object 601"/>
          <p:cNvSpPr/>
          <p:nvPr/>
        </p:nvSpPr>
        <p:spPr>
          <a:xfrm>
            <a:off x="1623547" y="7367838"/>
            <a:ext cx="55686" cy="83515"/>
          </a:xfrm>
          <a:custGeom>
            <a:avLst/>
            <a:gdLst/>
            <a:ahLst/>
            <a:cxnLst/>
            <a:rect l="l" t="t" r="r" b="b"/>
            <a:pathLst>
              <a:path w="55686" h="83515">
                <a:moveTo>
                  <a:pt x="0" y="62392"/>
                </a:moveTo>
                <a:lnTo>
                  <a:pt x="34564" y="62392"/>
                </a:lnTo>
                <a:lnTo>
                  <a:pt x="5760" y="53751"/>
                </a:lnTo>
                <a:lnTo>
                  <a:pt x="34564" y="12466"/>
                </a:lnTo>
                <a:lnTo>
                  <a:pt x="34564" y="53751"/>
                </a:lnTo>
                <a:lnTo>
                  <a:pt x="5760" y="53751"/>
                </a:lnTo>
                <a:lnTo>
                  <a:pt x="34564" y="62392"/>
                </a:lnTo>
                <a:lnTo>
                  <a:pt x="34564" y="83515"/>
                </a:lnTo>
                <a:lnTo>
                  <a:pt x="45125" y="83515"/>
                </a:lnTo>
                <a:lnTo>
                  <a:pt x="45125" y="62392"/>
                </a:lnTo>
                <a:lnTo>
                  <a:pt x="55686" y="62392"/>
                </a:lnTo>
                <a:lnTo>
                  <a:pt x="55686" y="53751"/>
                </a:lnTo>
                <a:lnTo>
                  <a:pt x="45125" y="53751"/>
                </a:lnTo>
                <a:lnTo>
                  <a:pt x="45125" y="0"/>
                </a:lnTo>
                <a:lnTo>
                  <a:pt x="38404" y="0"/>
                </a:lnTo>
                <a:lnTo>
                  <a:pt x="0" y="54711"/>
                </a:lnTo>
                <a:lnTo>
                  <a:pt x="0" y="62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2" name="object 602"/>
          <p:cNvSpPr/>
          <p:nvPr/>
        </p:nvSpPr>
        <p:spPr>
          <a:xfrm>
            <a:off x="1707062" y="7446538"/>
            <a:ext cx="7680" cy="6720"/>
          </a:xfrm>
          <a:custGeom>
            <a:avLst/>
            <a:gdLst/>
            <a:ahLst/>
            <a:cxnLst/>
            <a:rect l="l" t="t" r="r" b="b"/>
            <a:pathLst>
              <a:path w="7680" h="6720">
                <a:moveTo>
                  <a:pt x="2880" y="2880"/>
                </a:moveTo>
                <a:lnTo>
                  <a:pt x="0" y="0"/>
                </a:lnTo>
                <a:lnTo>
                  <a:pt x="0" y="6720"/>
                </a:lnTo>
                <a:lnTo>
                  <a:pt x="7680" y="6720"/>
                </a:lnTo>
                <a:lnTo>
                  <a:pt x="7680" y="288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3" name="object 603"/>
          <p:cNvSpPr/>
          <p:nvPr/>
        </p:nvSpPr>
        <p:spPr>
          <a:xfrm>
            <a:off x="1688835" y="7367838"/>
            <a:ext cx="52791" cy="85420"/>
          </a:xfrm>
          <a:custGeom>
            <a:avLst/>
            <a:gdLst/>
            <a:ahLst/>
            <a:cxnLst/>
            <a:rect l="l" t="t" r="r" b="b"/>
            <a:pathLst>
              <a:path w="52791" h="85420">
                <a:moveTo>
                  <a:pt x="73" y="46977"/>
                </a:moveTo>
                <a:lnTo>
                  <a:pt x="1939" y="60072"/>
                </a:lnTo>
                <a:lnTo>
                  <a:pt x="6705" y="71018"/>
                </a:lnTo>
                <a:lnTo>
                  <a:pt x="11506" y="80634"/>
                </a:lnTo>
                <a:lnTo>
                  <a:pt x="18227" y="85420"/>
                </a:lnTo>
                <a:lnTo>
                  <a:pt x="18227" y="78699"/>
                </a:lnTo>
                <a:lnTo>
                  <a:pt x="15346" y="72953"/>
                </a:lnTo>
                <a:lnTo>
                  <a:pt x="14567" y="70681"/>
                </a:lnTo>
                <a:lnTo>
                  <a:pt x="12182" y="58749"/>
                </a:lnTo>
                <a:lnTo>
                  <a:pt x="11506" y="45110"/>
                </a:lnTo>
                <a:lnTo>
                  <a:pt x="11506" y="37429"/>
                </a:lnTo>
                <a:lnTo>
                  <a:pt x="12466" y="30708"/>
                </a:lnTo>
                <a:lnTo>
                  <a:pt x="13426" y="23027"/>
                </a:lnTo>
                <a:lnTo>
                  <a:pt x="14386" y="16306"/>
                </a:lnTo>
                <a:lnTo>
                  <a:pt x="16306" y="10546"/>
                </a:lnTo>
                <a:lnTo>
                  <a:pt x="19187" y="7665"/>
                </a:lnTo>
                <a:lnTo>
                  <a:pt x="21107" y="4785"/>
                </a:lnTo>
                <a:lnTo>
                  <a:pt x="23987" y="3825"/>
                </a:lnTo>
                <a:lnTo>
                  <a:pt x="28788" y="3825"/>
                </a:lnTo>
                <a:lnTo>
                  <a:pt x="32628" y="5745"/>
                </a:lnTo>
                <a:lnTo>
                  <a:pt x="34549" y="7665"/>
                </a:lnTo>
                <a:lnTo>
                  <a:pt x="36469" y="11506"/>
                </a:lnTo>
                <a:lnTo>
                  <a:pt x="38389" y="15346"/>
                </a:lnTo>
                <a:lnTo>
                  <a:pt x="40309" y="22067"/>
                </a:lnTo>
                <a:lnTo>
                  <a:pt x="41269" y="29748"/>
                </a:lnTo>
                <a:lnTo>
                  <a:pt x="41269" y="39349"/>
                </a:lnTo>
                <a:lnTo>
                  <a:pt x="41204" y="44795"/>
                </a:lnTo>
                <a:lnTo>
                  <a:pt x="40316" y="58214"/>
                </a:lnTo>
                <a:lnTo>
                  <a:pt x="38389" y="69113"/>
                </a:lnTo>
                <a:lnTo>
                  <a:pt x="37429" y="72953"/>
                </a:lnTo>
                <a:lnTo>
                  <a:pt x="35509" y="76794"/>
                </a:lnTo>
                <a:lnTo>
                  <a:pt x="32628" y="78699"/>
                </a:lnTo>
                <a:lnTo>
                  <a:pt x="30708" y="80634"/>
                </a:lnTo>
                <a:lnTo>
                  <a:pt x="27828" y="81579"/>
                </a:lnTo>
                <a:lnTo>
                  <a:pt x="25908" y="81579"/>
                </a:lnTo>
                <a:lnTo>
                  <a:pt x="25908" y="85420"/>
                </a:lnTo>
                <a:lnTo>
                  <a:pt x="29748" y="85420"/>
                </a:lnTo>
                <a:lnTo>
                  <a:pt x="33588" y="83515"/>
                </a:lnTo>
                <a:lnTo>
                  <a:pt x="38389" y="80634"/>
                </a:lnTo>
                <a:lnTo>
                  <a:pt x="42230" y="77739"/>
                </a:lnTo>
                <a:lnTo>
                  <a:pt x="46070" y="72953"/>
                </a:lnTo>
                <a:lnTo>
                  <a:pt x="48950" y="66233"/>
                </a:lnTo>
                <a:lnTo>
                  <a:pt x="51831" y="59512"/>
                </a:lnTo>
                <a:lnTo>
                  <a:pt x="52791" y="51831"/>
                </a:lnTo>
                <a:lnTo>
                  <a:pt x="52791" y="42230"/>
                </a:lnTo>
                <a:lnTo>
                  <a:pt x="52220" y="32001"/>
                </a:lnTo>
                <a:lnTo>
                  <a:pt x="49160" y="19440"/>
                </a:lnTo>
                <a:lnTo>
                  <a:pt x="43190" y="9585"/>
                </a:lnTo>
                <a:lnTo>
                  <a:pt x="38389" y="2865"/>
                </a:lnTo>
                <a:lnTo>
                  <a:pt x="32628" y="0"/>
                </a:lnTo>
                <a:lnTo>
                  <a:pt x="23027" y="0"/>
                </a:lnTo>
                <a:lnTo>
                  <a:pt x="19187" y="944"/>
                </a:lnTo>
                <a:lnTo>
                  <a:pt x="15346" y="3825"/>
                </a:lnTo>
                <a:lnTo>
                  <a:pt x="10546" y="6705"/>
                </a:lnTo>
                <a:lnTo>
                  <a:pt x="6705" y="12466"/>
                </a:lnTo>
                <a:lnTo>
                  <a:pt x="3840" y="19187"/>
                </a:lnTo>
                <a:lnTo>
                  <a:pt x="960" y="25907"/>
                </a:lnTo>
                <a:lnTo>
                  <a:pt x="0" y="33588"/>
                </a:lnTo>
                <a:lnTo>
                  <a:pt x="0" y="43190"/>
                </a:lnTo>
                <a:lnTo>
                  <a:pt x="73" y="469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4" name="object 604"/>
          <p:cNvSpPr/>
          <p:nvPr/>
        </p:nvSpPr>
        <p:spPr>
          <a:xfrm>
            <a:off x="1750268" y="7367838"/>
            <a:ext cx="95036" cy="87355"/>
          </a:xfrm>
          <a:custGeom>
            <a:avLst/>
            <a:gdLst/>
            <a:ahLst/>
            <a:cxnLst/>
            <a:rect l="l" t="t" r="r" b="b"/>
            <a:pathLst>
              <a:path w="95036" h="87355">
                <a:moveTo>
                  <a:pt x="960" y="30708"/>
                </a:moveTo>
                <a:lnTo>
                  <a:pt x="2880" y="33588"/>
                </a:lnTo>
                <a:lnTo>
                  <a:pt x="4800" y="37429"/>
                </a:lnTo>
                <a:lnTo>
                  <a:pt x="6720" y="40309"/>
                </a:lnTo>
                <a:lnTo>
                  <a:pt x="9601" y="41269"/>
                </a:lnTo>
                <a:lnTo>
                  <a:pt x="11521" y="43190"/>
                </a:lnTo>
                <a:lnTo>
                  <a:pt x="11521" y="34549"/>
                </a:lnTo>
                <a:lnTo>
                  <a:pt x="10561" y="31668"/>
                </a:lnTo>
                <a:lnTo>
                  <a:pt x="9601" y="27828"/>
                </a:lnTo>
                <a:lnTo>
                  <a:pt x="9601" y="14386"/>
                </a:lnTo>
                <a:lnTo>
                  <a:pt x="10561" y="9585"/>
                </a:lnTo>
                <a:lnTo>
                  <a:pt x="12481" y="6705"/>
                </a:lnTo>
                <a:lnTo>
                  <a:pt x="14401" y="4785"/>
                </a:lnTo>
                <a:lnTo>
                  <a:pt x="16322" y="2865"/>
                </a:lnTo>
                <a:lnTo>
                  <a:pt x="20162" y="2865"/>
                </a:lnTo>
                <a:lnTo>
                  <a:pt x="21107" y="3825"/>
                </a:lnTo>
                <a:lnTo>
                  <a:pt x="23042" y="5745"/>
                </a:lnTo>
                <a:lnTo>
                  <a:pt x="24947" y="9585"/>
                </a:lnTo>
                <a:lnTo>
                  <a:pt x="25923" y="14386"/>
                </a:lnTo>
                <a:lnTo>
                  <a:pt x="25923" y="29748"/>
                </a:lnTo>
                <a:lnTo>
                  <a:pt x="24947" y="34549"/>
                </a:lnTo>
                <a:lnTo>
                  <a:pt x="23042" y="38389"/>
                </a:lnTo>
                <a:lnTo>
                  <a:pt x="21107" y="40309"/>
                </a:lnTo>
                <a:lnTo>
                  <a:pt x="20162" y="41269"/>
                </a:lnTo>
                <a:lnTo>
                  <a:pt x="15361" y="41269"/>
                </a:lnTo>
                <a:lnTo>
                  <a:pt x="14401" y="40309"/>
                </a:lnTo>
                <a:lnTo>
                  <a:pt x="14401" y="44150"/>
                </a:lnTo>
                <a:lnTo>
                  <a:pt x="23042" y="44150"/>
                </a:lnTo>
                <a:lnTo>
                  <a:pt x="26883" y="42230"/>
                </a:lnTo>
                <a:lnTo>
                  <a:pt x="30723" y="38389"/>
                </a:lnTo>
                <a:lnTo>
                  <a:pt x="33604" y="34549"/>
                </a:lnTo>
                <a:lnTo>
                  <a:pt x="35509" y="28788"/>
                </a:lnTo>
                <a:lnTo>
                  <a:pt x="35509" y="16306"/>
                </a:lnTo>
                <a:lnTo>
                  <a:pt x="33604" y="10546"/>
                </a:lnTo>
                <a:lnTo>
                  <a:pt x="30723" y="6705"/>
                </a:lnTo>
                <a:lnTo>
                  <a:pt x="27828" y="1904"/>
                </a:lnTo>
                <a:lnTo>
                  <a:pt x="23987" y="0"/>
                </a:lnTo>
                <a:lnTo>
                  <a:pt x="15361" y="0"/>
                </a:lnTo>
                <a:lnTo>
                  <a:pt x="12481" y="944"/>
                </a:lnTo>
                <a:lnTo>
                  <a:pt x="9601" y="1904"/>
                </a:lnTo>
                <a:lnTo>
                  <a:pt x="6720" y="3825"/>
                </a:lnTo>
                <a:lnTo>
                  <a:pt x="4800" y="6705"/>
                </a:lnTo>
                <a:lnTo>
                  <a:pt x="2880" y="10546"/>
                </a:lnTo>
                <a:lnTo>
                  <a:pt x="960" y="14386"/>
                </a:lnTo>
                <a:lnTo>
                  <a:pt x="0" y="18227"/>
                </a:lnTo>
                <a:lnTo>
                  <a:pt x="0" y="25907"/>
                </a:lnTo>
                <a:lnTo>
                  <a:pt x="960" y="30708"/>
                </a:lnTo>
                <a:close/>
              </a:path>
              <a:path w="95036" h="87355">
                <a:moveTo>
                  <a:pt x="74874" y="0"/>
                </a:moveTo>
                <a:lnTo>
                  <a:pt x="15361" y="87355"/>
                </a:lnTo>
                <a:lnTo>
                  <a:pt x="20162" y="87355"/>
                </a:lnTo>
                <a:lnTo>
                  <a:pt x="80634" y="0"/>
                </a:lnTo>
                <a:lnTo>
                  <a:pt x="74874" y="0"/>
                </a:lnTo>
                <a:close/>
              </a:path>
              <a:path w="95036" h="87355">
                <a:moveTo>
                  <a:pt x="14401" y="44150"/>
                </a:moveTo>
                <a:lnTo>
                  <a:pt x="14401" y="40309"/>
                </a:lnTo>
                <a:lnTo>
                  <a:pt x="13441" y="39349"/>
                </a:lnTo>
                <a:lnTo>
                  <a:pt x="12481" y="37429"/>
                </a:lnTo>
                <a:lnTo>
                  <a:pt x="11521" y="34549"/>
                </a:lnTo>
                <a:lnTo>
                  <a:pt x="11521" y="43190"/>
                </a:lnTo>
                <a:lnTo>
                  <a:pt x="14401" y="44150"/>
                </a:lnTo>
                <a:close/>
              </a:path>
              <a:path w="95036" h="87355">
                <a:moveTo>
                  <a:pt x="72953" y="80634"/>
                </a:moveTo>
                <a:lnTo>
                  <a:pt x="71033" y="77739"/>
                </a:lnTo>
                <a:lnTo>
                  <a:pt x="71993" y="86380"/>
                </a:lnTo>
                <a:lnTo>
                  <a:pt x="74874" y="87355"/>
                </a:lnTo>
                <a:lnTo>
                  <a:pt x="73914" y="82539"/>
                </a:lnTo>
                <a:lnTo>
                  <a:pt x="72953" y="80634"/>
                </a:lnTo>
                <a:close/>
              </a:path>
              <a:path w="95036" h="87355">
                <a:moveTo>
                  <a:pt x="60472" y="65272"/>
                </a:moveTo>
                <a:lnTo>
                  <a:pt x="60472" y="70073"/>
                </a:lnTo>
                <a:lnTo>
                  <a:pt x="61432" y="73913"/>
                </a:lnTo>
                <a:lnTo>
                  <a:pt x="62392" y="76794"/>
                </a:lnTo>
                <a:lnTo>
                  <a:pt x="64312" y="80634"/>
                </a:lnTo>
                <a:lnTo>
                  <a:pt x="66233" y="82539"/>
                </a:lnTo>
                <a:lnTo>
                  <a:pt x="69113" y="84460"/>
                </a:lnTo>
                <a:lnTo>
                  <a:pt x="71993" y="86380"/>
                </a:lnTo>
                <a:lnTo>
                  <a:pt x="71033" y="77739"/>
                </a:lnTo>
                <a:lnTo>
                  <a:pt x="70073" y="72953"/>
                </a:lnTo>
                <a:lnTo>
                  <a:pt x="70073" y="57591"/>
                </a:lnTo>
                <a:lnTo>
                  <a:pt x="71033" y="52791"/>
                </a:lnTo>
                <a:lnTo>
                  <a:pt x="72953" y="49910"/>
                </a:lnTo>
                <a:lnTo>
                  <a:pt x="73914" y="47030"/>
                </a:lnTo>
                <a:lnTo>
                  <a:pt x="75834" y="46070"/>
                </a:lnTo>
                <a:lnTo>
                  <a:pt x="79674" y="46070"/>
                </a:lnTo>
                <a:lnTo>
                  <a:pt x="81594" y="47030"/>
                </a:lnTo>
                <a:lnTo>
                  <a:pt x="82555" y="48950"/>
                </a:lnTo>
                <a:lnTo>
                  <a:pt x="84475" y="52791"/>
                </a:lnTo>
                <a:lnTo>
                  <a:pt x="85435" y="57591"/>
                </a:lnTo>
                <a:lnTo>
                  <a:pt x="85435" y="72953"/>
                </a:lnTo>
                <a:lnTo>
                  <a:pt x="84475" y="77739"/>
                </a:lnTo>
                <a:lnTo>
                  <a:pt x="82555" y="80634"/>
                </a:lnTo>
                <a:lnTo>
                  <a:pt x="81594" y="82539"/>
                </a:lnTo>
                <a:lnTo>
                  <a:pt x="79674" y="83515"/>
                </a:lnTo>
                <a:lnTo>
                  <a:pt x="75834" y="83515"/>
                </a:lnTo>
                <a:lnTo>
                  <a:pt x="73914" y="82539"/>
                </a:lnTo>
                <a:lnTo>
                  <a:pt x="74874" y="87355"/>
                </a:lnTo>
                <a:lnTo>
                  <a:pt x="82555" y="87355"/>
                </a:lnTo>
                <a:lnTo>
                  <a:pt x="87355" y="85420"/>
                </a:lnTo>
                <a:lnTo>
                  <a:pt x="90236" y="81579"/>
                </a:lnTo>
                <a:lnTo>
                  <a:pt x="94076" y="77739"/>
                </a:lnTo>
                <a:lnTo>
                  <a:pt x="95036" y="71993"/>
                </a:lnTo>
                <a:lnTo>
                  <a:pt x="95036" y="57591"/>
                </a:lnTo>
                <a:lnTo>
                  <a:pt x="93116" y="53751"/>
                </a:lnTo>
                <a:lnTo>
                  <a:pt x="91196" y="49910"/>
                </a:lnTo>
                <a:lnTo>
                  <a:pt x="89275" y="47990"/>
                </a:lnTo>
                <a:lnTo>
                  <a:pt x="86395" y="46070"/>
                </a:lnTo>
                <a:lnTo>
                  <a:pt x="83515" y="44150"/>
                </a:lnTo>
                <a:lnTo>
                  <a:pt x="80634" y="43190"/>
                </a:lnTo>
                <a:lnTo>
                  <a:pt x="74874" y="43190"/>
                </a:lnTo>
                <a:lnTo>
                  <a:pt x="71993" y="44150"/>
                </a:lnTo>
                <a:lnTo>
                  <a:pt x="69113" y="46070"/>
                </a:lnTo>
                <a:lnTo>
                  <a:pt x="66233" y="47030"/>
                </a:lnTo>
                <a:lnTo>
                  <a:pt x="64312" y="49910"/>
                </a:lnTo>
                <a:lnTo>
                  <a:pt x="62392" y="53751"/>
                </a:lnTo>
                <a:lnTo>
                  <a:pt x="61432" y="56631"/>
                </a:lnTo>
                <a:lnTo>
                  <a:pt x="60472" y="61432"/>
                </a:lnTo>
                <a:lnTo>
                  <a:pt x="60472" y="65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5" name="object 605"/>
          <p:cNvSpPr/>
          <p:nvPr/>
        </p:nvSpPr>
        <p:spPr>
          <a:xfrm>
            <a:off x="1627388" y="7047189"/>
            <a:ext cx="48006" cy="83530"/>
          </a:xfrm>
          <a:custGeom>
            <a:avLst/>
            <a:gdLst/>
            <a:ahLst/>
            <a:cxnLst/>
            <a:rect l="l" t="t" r="r" b="b"/>
            <a:pathLst>
              <a:path w="48006" h="83530">
                <a:moveTo>
                  <a:pt x="19202" y="0"/>
                </a:moveTo>
                <a:lnTo>
                  <a:pt x="2880" y="31683"/>
                </a:lnTo>
                <a:lnTo>
                  <a:pt x="10561" y="31683"/>
                </a:lnTo>
                <a:lnTo>
                  <a:pt x="16322" y="32644"/>
                </a:lnTo>
                <a:lnTo>
                  <a:pt x="21122" y="34564"/>
                </a:lnTo>
                <a:lnTo>
                  <a:pt x="26883" y="37444"/>
                </a:lnTo>
                <a:lnTo>
                  <a:pt x="30723" y="40325"/>
                </a:lnTo>
                <a:lnTo>
                  <a:pt x="34564" y="45125"/>
                </a:lnTo>
                <a:lnTo>
                  <a:pt x="37444" y="48966"/>
                </a:lnTo>
                <a:lnTo>
                  <a:pt x="39364" y="53766"/>
                </a:lnTo>
                <a:lnTo>
                  <a:pt x="39364" y="64328"/>
                </a:lnTo>
                <a:lnTo>
                  <a:pt x="37444" y="68168"/>
                </a:lnTo>
                <a:lnTo>
                  <a:pt x="33604" y="72009"/>
                </a:lnTo>
                <a:lnTo>
                  <a:pt x="29763" y="75849"/>
                </a:lnTo>
                <a:lnTo>
                  <a:pt x="25923" y="76809"/>
                </a:lnTo>
                <a:lnTo>
                  <a:pt x="18242" y="76809"/>
                </a:lnTo>
                <a:lnTo>
                  <a:pt x="15361" y="75849"/>
                </a:lnTo>
                <a:lnTo>
                  <a:pt x="11521" y="73929"/>
                </a:lnTo>
                <a:lnTo>
                  <a:pt x="9601" y="72969"/>
                </a:lnTo>
                <a:lnTo>
                  <a:pt x="8641" y="72009"/>
                </a:lnTo>
                <a:lnTo>
                  <a:pt x="7680" y="72009"/>
                </a:lnTo>
                <a:lnTo>
                  <a:pt x="6720" y="71048"/>
                </a:lnTo>
                <a:lnTo>
                  <a:pt x="3840" y="71048"/>
                </a:lnTo>
                <a:lnTo>
                  <a:pt x="2880" y="72009"/>
                </a:lnTo>
                <a:lnTo>
                  <a:pt x="1920" y="72009"/>
                </a:lnTo>
                <a:lnTo>
                  <a:pt x="960" y="72969"/>
                </a:lnTo>
                <a:lnTo>
                  <a:pt x="0" y="73929"/>
                </a:lnTo>
                <a:lnTo>
                  <a:pt x="0" y="77769"/>
                </a:lnTo>
                <a:lnTo>
                  <a:pt x="960" y="79689"/>
                </a:lnTo>
                <a:lnTo>
                  <a:pt x="3840" y="80650"/>
                </a:lnTo>
                <a:lnTo>
                  <a:pt x="5760" y="82570"/>
                </a:lnTo>
                <a:lnTo>
                  <a:pt x="9601" y="83530"/>
                </a:lnTo>
                <a:lnTo>
                  <a:pt x="19202" y="83530"/>
                </a:lnTo>
                <a:lnTo>
                  <a:pt x="24003" y="82570"/>
                </a:lnTo>
                <a:lnTo>
                  <a:pt x="28803" y="79689"/>
                </a:lnTo>
                <a:lnTo>
                  <a:pt x="31683" y="78729"/>
                </a:lnTo>
                <a:lnTo>
                  <a:pt x="34564" y="76809"/>
                </a:lnTo>
                <a:lnTo>
                  <a:pt x="37444" y="73929"/>
                </a:lnTo>
                <a:lnTo>
                  <a:pt x="40325" y="71048"/>
                </a:lnTo>
                <a:lnTo>
                  <a:pt x="42230" y="68168"/>
                </a:lnTo>
                <a:lnTo>
                  <a:pt x="44165" y="64328"/>
                </a:lnTo>
                <a:lnTo>
                  <a:pt x="46070" y="60487"/>
                </a:lnTo>
                <a:lnTo>
                  <a:pt x="47045" y="56647"/>
                </a:lnTo>
                <a:lnTo>
                  <a:pt x="47045" y="45125"/>
                </a:lnTo>
                <a:lnTo>
                  <a:pt x="44165" y="38404"/>
                </a:lnTo>
                <a:lnTo>
                  <a:pt x="39364" y="32644"/>
                </a:lnTo>
                <a:lnTo>
                  <a:pt x="37192" y="30903"/>
                </a:lnTo>
                <a:lnTo>
                  <a:pt x="26471" y="24867"/>
                </a:lnTo>
                <a:lnTo>
                  <a:pt x="13441" y="21122"/>
                </a:lnTo>
                <a:lnTo>
                  <a:pt x="19202" y="9616"/>
                </a:lnTo>
                <a:lnTo>
                  <a:pt x="43205" y="9616"/>
                </a:lnTo>
                <a:lnTo>
                  <a:pt x="48006" y="0"/>
                </a:lnTo>
                <a:lnTo>
                  <a:pt x="192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6" name="object 606"/>
          <p:cNvSpPr/>
          <p:nvPr/>
        </p:nvSpPr>
        <p:spPr>
          <a:xfrm>
            <a:off x="1707062" y="7123998"/>
            <a:ext cx="7680" cy="6720"/>
          </a:xfrm>
          <a:custGeom>
            <a:avLst/>
            <a:gdLst/>
            <a:ahLst/>
            <a:cxnLst/>
            <a:rect l="l" t="t" r="r" b="b"/>
            <a:pathLst>
              <a:path w="7680" h="6720">
                <a:moveTo>
                  <a:pt x="2880" y="2880"/>
                </a:moveTo>
                <a:lnTo>
                  <a:pt x="0" y="0"/>
                </a:lnTo>
                <a:lnTo>
                  <a:pt x="0" y="6720"/>
                </a:lnTo>
                <a:lnTo>
                  <a:pt x="7680" y="6720"/>
                </a:lnTo>
                <a:lnTo>
                  <a:pt x="7680" y="288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7" name="object 607"/>
          <p:cNvSpPr/>
          <p:nvPr/>
        </p:nvSpPr>
        <p:spPr>
          <a:xfrm>
            <a:off x="1688835" y="7045284"/>
            <a:ext cx="52791" cy="85435"/>
          </a:xfrm>
          <a:custGeom>
            <a:avLst/>
            <a:gdLst/>
            <a:ahLst/>
            <a:cxnLst/>
            <a:rect l="l" t="t" r="r" b="b"/>
            <a:pathLst>
              <a:path w="52791" h="85435">
                <a:moveTo>
                  <a:pt x="74" y="46992"/>
                </a:moveTo>
                <a:lnTo>
                  <a:pt x="1941" y="60081"/>
                </a:lnTo>
                <a:lnTo>
                  <a:pt x="6705" y="71033"/>
                </a:lnTo>
                <a:lnTo>
                  <a:pt x="11506" y="80634"/>
                </a:lnTo>
                <a:lnTo>
                  <a:pt x="18227" y="85435"/>
                </a:lnTo>
                <a:lnTo>
                  <a:pt x="18227" y="78714"/>
                </a:lnTo>
                <a:lnTo>
                  <a:pt x="15346" y="72953"/>
                </a:lnTo>
                <a:lnTo>
                  <a:pt x="14567" y="70681"/>
                </a:lnTo>
                <a:lnTo>
                  <a:pt x="12182" y="58749"/>
                </a:lnTo>
                <a:lnTo>
                  <a:pt x="11506" y="45110"/>
                </a:lnTo>
                <a:lnTo>
                  <a:pt x="11506" y="37429"/>
                </a:lnTo>
                <a:lnTo>
                  <a:pt x="12466" y="30708"/>
                </a:lnTo>
                <a:lnTo>
                  <a:pt x="13426" y="23027"/>
                </a:lnTo>
                <a:lnTo>
                  <a:pt x="14386" y="16306"/>
                </a:lnTo>
                <a:lnTo>
                  <a:pt x="16306" y="10561"/>
                </a:lnTo>
                <a:lnTo>
                  <a:pt x="19187" y="7680"/>
                </a:lnTo>
                <a:lnTo>
                  <a:pt x="21107" y="4800"/>
                </a:lnTo>
                <a:lnTo>
                  <a:pt x="23987" y="3840"/>
                </a:lnTo>
                <a:lnTo>
                  <a:pt x="28788" y="3840"/>
                </a:lnTo>
                <a:lnTo>
                  <a:pt x="30708" y="4800"/>
                </a:lnTo>
                <a:lnTo>
                  <a:pt x="32628" y="5745"/>
                </a:lnTo>
                <a:lnTo>
                  <a:pt x="34549" y="7680"/>
                </a:lnTo>
                <a:lnTo>
                  <a:pt x="36469" y="11521"/>
                </a:lnTo>
                <a:lnTo>
                  <a:pt x="38389" y="15346"/>
                </a:lnTo>
                <a:lnTo>
                  <a:pt x="40309" y="22067"/>
                </a:lnTo>
                <a:lnTo>
                  <a:pt x="41269" y="29748"/>
                </a:lnTo>
                <a:lnTo>
                  <a:pt x="41269" y="39349"/>
                </a:lnTo>
                <a:lnTo>
                  <a:pt x="41204" y="44795"/>
                </a:lnTo>
                <a:lnTo>
                  <a:pt x="40316" y="58214"/>
                </a:lnTo>
                <a:lnTo>
                  <a:pt x="38389" y="69113"/>
                </a:lnTo>
                <a:lnTo>
                  <a:pt x="37429" y="72953"/>
                </a:lnTo>
                <a:lnTo>
                  <a:pt x="35509" y="76794"/>
                </a:lnTo>
                <a:lnTo>
                  <a:pt x="32628" y="78714"/>
                </a:lnTo>
                <a:lnTo>
                  <a:pt x="30708" y="80634"/>
                </a:lnTo>
                <a:lnTo>
                  <a:pt x="27828" y="81594"/>
                </a:lnTo>
                <a:lnTo>
                  <a:pt x="25908" y="81594"/>
                </a:lnTo>
                <a:lnTo>
                  <a:pt x="25908" y="85435"/>
                </a:lnTo>
                <a:lnTo>
                  <a:pt x="29748" y="85435"/>
                </a:lnTo>
                <a:lnTo>
                  <a:pt x="33588" y="83515"/>
                </a:lnTo>
                <a:lnTo>
                  <a:pt x="38389" y="80634"/>
                </a:lnTo>
                <a:lnTo>
                  <a:pt x="42230" y="77754"/>
                </a:lnTo>
                <a:lnTo>
                  <a:pt x="46070" y="72953"/>
                </a:lnTo>
                <a:lnTo>
                  <a:pt x="48950" y="66233"/>
                </a:lnTo>
                <a:lnTo>
                  <a:pt x="51831" y="59512"/>
                </a:lnTo>
                <a:lnTo>
                  <a:pt x="52791" y="51831"/>
                </a:lnTo>
                <a:lnTo>
                  <a:pt x="52791" y="42230"/>
                </a:lnTo>
                <a:lnTo>
                  <a:pt x="52220" y="32003"/>
                </a:lnTo>
                <a:lnTo>
                  <a:pt x="49160" y="19446"/>
                </a:lnTo>
                <a:lnTo>
                  <a:pt x="43190" y="9585"/>
                </a:lnTo>
                <a:lnTo>
                  <a:pt x="38389" y="2880"/>
                </a:lnTo>
                <a:lnTo>
                  <a:pt x="32628" y="0"/>
                </a:lnTo>
                <a:lnTo>
                  <a:pt x="23027" y="0"/>
                </a:lnTo>
                <a:lnTo>
                  <a:pt x="19187" y="960"/>
                </a:lnTo>
                <a:lnTo>
                  <a:pt x="15346" y="3840"/>
                </a:lnTo>
                <a:lnTo>
                  <a:pt x="10546" y="6720"/>
                </a:lnTo>
                <a:lnTo>
                  <a:pt x="6705" y="12466"/>
                </a:lnTo>
                <a:lnTo>
                  <a:pt x="3840" y="19187"/>
                </a:lnTo>
                <a:lnTo>
                  <a:pt x="960" y="25908"/>
                </a:lnTo>
                <a:lnTo>
                  <a:pt x="0" y="33588"/>
                </a:lnTo>
                <a:lnTo>
                  <a:pt x="0" y="43190"/>
                </a:lnTo>
                <a:lnTo>
                  <a:pt x="74" y="46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8" name="object 608"/>
          <p:cNvSpPr/>
          <p:nvPr/>
        </p:nvSpPr>
        <p:spPr>
          <a:xfrm>
            <a:off x="1750268" y="7045284"/>
            <a:ext cx="95036" cy="87355"/>
          </a:xfrm>
          <a:custGeom>
            <a:avLst/>
            <a:gdLst/>
            <a:ahLst/>
            <a:cxnLst/>
            <a:rect l="l" t="t" r="r" b="b"/>
            <a:pathLst>
              <a:path w="95036" h="87355">
                <a:moveTo>
                  <a:pt x="960" y="29748"/>
                </a:moveTo>
                <a:lnTo>
                  <a:pt x="2880" y="33588"/>
                </a:lnTo>
                <a:lnTo>
                  <a:pt x="4800" y="37429"/>
                </a:lnTo>
                <a:lnTo>
                  <a:pt x="6720" y="39349"/>
                </a:lnTo>
                <a:lnTo>
                  <a:pt x="9601" y="41269"/>
                </a:lnTo>
                <a:lnTo>
                  <a:pt x="11521" y="43190"/>
                </a:lnTo>
                <a:lnTo>
                  <a:pt x="11521" y="34549"/>
                </a:lnTo>
                <a:lnTo>
                  <a:pt x="10561" y="31668"/>
                </a:lnTo>
                <a:lnTo>
                  <a:pt x="9601" y="27828"/>
                </a:lnTo>
                <a:lnTo>
                  <a:pt x="9601" y="14401"/>
                </a:lnTo>
                <a:lnTo>
                  <a:pt x="10561" y="9585"/>
                </a:lnTo>
                <a:lnTo>
                  <a:pt x="12481" y="6720"/>
                </a:lnTo>
                <a:lnTo>
                  <a:pt x="14401" y="3840"/>
                </a:lnTo>
                <a:lnTo>
                  <a:pt x="16322" y="2880"/>
                </a:lnTo>
                <a:lnTo>
                  <a:pt x="20162" y="2880"/>
                </a:lnTo>
                <a:lnTo>
                  <a:pt x="21107" y="3840"/>
                </a:lnTo>
                <a:lnTo>
                  <a:pt x="23042" y="5745"/>
                </a:lnTo>
                <a:lnTo>
                  <a:pt x="24947" y="9585"/>
                </a:lnTo>
                <a:lnTo>
                  <a:pt x="25923" y="14401"/>
                </a:lnTo>
                <a:lnTo>
                  <a:pt x="25923" y="29748"/>
                </a:lnTo>
                <a:lnTo>
                  <a:pt x="24947" y="34549"/>
                </a:lnTo>
                <a:lnTo>
                  <a:pt x="23042" y="38389"/>
                </a:lnTo>
                <a:lnTo>
                  <a:pt x="21107" y="40309"/>
                </a:lnTo>
                <a:lnTo>
                  <a:pt x="20162" y="41269"/>
                </a:lnTo>
                <a:lnTo>
                  <a:pt x="16322" y="41269"/>
                </a:lnTo>
                <a:lnTo>
                  <a:pt x="15361" y="40309"/>
                </a:lnTo>
                <a:lnTo>
                  <a:pt x="14401" y="40309"/>
                </a:lnTo>
                <a:lnTo>
                  <a:pt x="14401" y="44150"/>
                </a:lnTo>
                <a:lnTo>
                  <a:pt x="23042" y="44150"/>
                </a:lnTo>
                <a:lnTo>
                  <a:pt x="26883" y="42230"/>
                </a:lnTo>
                <a:lnTo>
                  <a:pt x="30723" y="38389"/>
                </a:lnTo>
                <a:lnTo>
                  <a:pt x="33604" y="34549"/>
                </a:lnTo>
                <a:lnTo>
                  <a:pt x="35509" y="28803"/>
                </a:lnTo>
                <a:lnTo>
                  <a:pt x="35509" y="16306"/>
                </a:lnTo>
                <a:lnTo>
                  <a:pt x="33604" y="10561"/>
                </a:lnTo>
                <a:lnTo>
                  <a:pt x="30723" y="6720"/>
                </a:lnTo>
                <a:lnTo>
                  <a:pt x="27828" y="1905"/>
                </a:lnTo>
                <a:lnTo>
                  <a:pt x="23987" y="0"/>
                </a:lnTo>
                <a:lnTo>
                  <a:pt x="15361" y="0"/>
                </a:lnTo>
                <a:lnTo>
                  <a:pt x="12481" y="960"/>
                </a:lnTo>
                <a:lnTo>
                  <a:pt x="9601" y="1905"/>
                </a:lnTo>
                <a:lnTo>
                  <a:pt x="6720" y="3840"/>
                </a:lnTo>
                <a:lnTo>
                  <a:pt x="4800" y="6720"/>
                </a:lnTo>
                <a:lnTo>
                  <a:pt x="2880" y="10561"/>
                </a:lnTo>
                <a:lnTo>
                  <a:pt x="960" y="14401"/>
                </a:lnTo>
                <a:lnTo>
                  <a:pt x="0" y="18242"/>
                </a:lnTo>
                <a:lnTo>
                  <a:pt x="0" y="25908"/>
                </a:lnTo>
                <a:lnTo>
                  <a:pt x="960" y="29748"/>
                </a:lnTo>
                <a:close/>
              </a:path>
              <a:path w="95036" h="87355">
                <a:moveTo>
                  <a:pt x="74874" y="0"/>
                </a:moveTo>
                <a:lnTo>
                  <a:pt x="15361" y="87355"/>
                </a:lnTo>
                <a:lnTo>
                  <a:pt x="20162" y="87355"/>
                </a:lnTo>
                <a:lnTo>
                  <a:pt x="80634" y="0"/>
                </a:lnTo>
                <a:lnTo>
                  <a:pt x="74874" y="0"/>
                </a:lnTo>
                <a:close/>
              </a:path>
              <a:path w="95036" h="87355">
                <a:moveTo>
                  <a:pt x="14401" y="44150"/>
                </a:moveTo>
                <a:lnTo>
                  <a:pt x="14401" y="40309"/>
                </a:lnTo>
                <a:lnTo>
                  <a:pt x="13441" y="38389"/>
                </a:lnTo>
                <a:lnTo>
                  <a:pt x="12481" y="37429"/>
                </a:lnTo>
                <a:lnTo>
                  <a:pt x="11521" y="34549"/>
                </a:lnTo>
                <a:lnTo>
                  <a:pt x="11521" y="43190"/>
                </a:lnTo>
                <a:lnTo>
                  <a:pt x="14401" y="44150"/>
                </a:lnTo>
                <a:close/>
              </a:path>
              <a:path w="95036" h="87355">
                <a:moveTo>
                  <a:pt x="72953" y="80634"/>
                </a:moveTo>
                <a:lnTo>
                  <a:pt x="71033" y="77754"/>
                </a:lnTo>
                <a:lnTo>
                  <a:pt x="71993" y="86395"/>
                </a:lnTo>
                <a:lnTo>
                  <a:pt x="74874" y="87355"/>
                </a:lnTo>
                <a:lnTo>
                  <a:pt x="73914" y="82555"/>
                </a:lnTo>
                <a:lnTo>
                  <a:pt x="72953" y="80634"/>
                </a:lnTo>
                <a:close/>
              </a:path>
              <a:path w="95036" h="87355">
                <a:moveTo>
                  <a:pt x="60472" y="65272"/>
                </a:moveTo>
                <a:lnTo>
                  <a:pt x="60472" y="69113"/>
                </a:lnTo>
                <a:lnTo>
                  <a:pt x="61432" y="72953"/>
                </a:lnTo>
                <a:lnTo>
                  <a:pt x="62392" y="76794"/>
                </a:lnTo>
                <a:lnTo>
                  <a:pt x="64312" y="80634"/>
                </a:lnTo>
                <a:lnTo>
                  <a:pt x="66233" y="82555"/>
                </a:lnTo>
                <a:lnTo>
                  <a:pt x="69113" y="84475"/>
                </a:lnTo>
                <a:lnTo>
                  <a:pt x="71993" y="86395"/>
                </a:lnTo>
                <a:lnTo>
                  <a:pt x="71033" y="77754"/>
                </a:lnTo>
                <a:lnTo>
                  <a:pt x="70073" y="72953"/>
                </a:lnTo>
                <a:lnTo>
                  <a:pt x="70073" y="57591"/>
                </a:lnTo>
                <a:lnTo>
                  <a:pt x="71033" y="52791"/>
                </a:lnTo>
                <a:lnTo>
                  <a:pt x="72953" y="49911"/>
                </a:lnTo>
                <a:lnTo>
                  <a:pt x="73914" y="47030"/>
                </a:lnTo>
                <a:lnTo>
                  <a:pt x="75834" y="46070"/>
                </a:lnTo>
                <a:lnTo>
                  <a:pt x="79674" y="46070"/>
                </a:lnTo>
                <a:lnTo>
                  <a:pt x="81594" y="47030"/>
                </a:lnTo>
                <a:lnTo>
                  <a:pt x="82555" y="48950"/>
                </a:lnTo>
                <a:lnTo>
                  <a:pt x="84475" y="52791"/>
                </a:lnTo>
                <a:lnTo>
                  <a:pt x="85435" y="57591"/>
                </a:lnTo>
                <a:lnTo>
                  <a:pt x="85435" y="72953"/>
                </a:lnTo>
                <a:lnTo>
                  <a:pt x="84475" y="77754"/>
                </a:lnTo>
                <a:lnTo>
                  <a:pt x="82555" y="80634"/>
                </a:lnTo>
                <a:lnTo>
                  <a:pt x="81594" y="82555"/>
                </a:lnTo>
                <a:lnTo>
                  <a:pt x="79674" y="83515"/>
                </a:lnTo>
                <a:lnTo>
                  <a:pt x="75834" y="83515"/>
                </a:lnTo>
                <a:lnTo>
                  <a:pt x="73914" y="82555"/>
                </a:lnTo>
                <a:lnTo>
                  <a:pt x="74874" y="87355"/>
                </a:lnTo>
                <a:lnTo>
                  <a:pt x="82555" y="87355"/>
                </a:lnTo>
                <a:lnTo>
                  <a:pt x="87355" y="85435"/>
                </a:lnTo>
                <a:lnTo>
                  <a:pt x="90236" y="81594"/>
                </a:lnTo>
                <a:lnTo>
                  <a:pt x="94076" y="77754"/>
                </a:lnTo>
                <a:lnTo>
                  <a:pt x="95036" y="71993"/>
                </a:lnTo>
                <a:lnTo>
                  <a:pt x="95036" y="57591"/>
                </a:lnTo>
                <a:lnTo>
                  <a:pt x="93116" y="53751"/>
                </a:lnTo>
                <a:lnTo>
                  <a:pt x="91196" y="49911"/>
                </a:lnTo>
                <a:lnTo>
                  <a:pt x="89275" y="47990"/>
                </a:lnTo>
                <a:lnTo>
                  <a:pt x="86395" y="46070"/>
                </a:lnTo>
                <a:lnTo>
                  <a:pt x="83515" y="44150"/>
                </a:lnTo>
                <a:lnTo>
                  <a:pt x="80634" y="43190"/>
                </a:lnTo>
                <a:lnTo>
                  <a:pt x="74874" y="43190"/>
                </a:lnTo>
                <a:lnTo>
                  <a:pt x="71993" y="44150"/>
                </a:lnTo>
                <a:lnTo>
                  <a:pt x="69113" y="46070"/>
                </a:lnTo>
                <a:lnTo>
                  <a:pt x="66233" y="47030"/>
                </a:lnTo>
                <a:lnTo>
                  <a:pt x="64312" y="49911"/>
                </a:lnTo>
                <a:lnTo>
                  <a:pt x="62392" y="53751"/>
                </a:lnTo>
                <a:lnTo>
                  <a:pt x="61432" y="56631"/>
                </a:lnTo>
                <a:lnTo>
                  <a:pt x="60472" y="60472"/>
                </a:lnTo>
                <a:lnTo>
                  <a:pt x="60472" y="65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9" name="object 609"/>
          <p:cNvSpPr/>
          <p:nvPr/>
        </p:nvSpPr>
        <p:spPr>
          <a:xfrm>
            <a:off x="1641789" y="6794723"/>
            <a:ext cx="11521" cy="12481"/>
          </a:xfrm>
          <a:custGeom>
            <a:avLst/>
            <a:gdLst/>
            <a:ahLst/>
            <a:cxnLst/>
            <a:rect l="l" t="t" r="r" b="b"/>
            <a:pathLst>
              <a:path w="11521" h="12481">
                <a:moveTo>
                  <a:pt x="7680" y="8641"/>
                </a:moveTo>
                <a:lnTo>
                  <a:pt x="5760" y="6720"/>
                </a:lnTo>
                <a:lnTo>
                  <a:pt x="2880" y="3840"/>
                </a:lnTo>
                <a:lnTo>
                  <a:pt x="0" y="0"/>
                </a:lnTo>
                <a:lnTo>
                  <a:pt x="960" y="11521"/>
                </a:lnTo>
                <a:lnTo>
                  <a:pt x="5760" y="12481"/>
                </a:lnTo>
                <a:lnTo>
                  <a:pt x="11521" y="12481"/>
                </a:lnTo>
                <a:lnTo>
                  <a:pt x="9601" y="9601"/>
                </a:lnTo>
                <a:lnTo>
                  <a:pt x="768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0" name="object 610"/>
          <p:cNvSpPr/>
          <p:nvPr/>
        </p:nvSpPr>
        <p:spPr>
          <a:xfrm>
            <a:off x="1627388" y="6721769"/>
            <a:ext cx="51846" cy="85435"/>
          </a:xfrm>
          <a:custGeom>
            <a:avLst/>
            <a:gdLst/>
            <a:ahLst/>
            <a:cxnLst/>
            <a:rect l="l" t="t" r="r" b="b"/>
            <a:pathLst>
              <a:path w="51846" h="85435">
                <a:moveTo>
                  <a:pt x="33604" y="80634"/>
                </a:moveTo>
                <a:lnTo>
                  <a:pt x="30723" y="82555"/>
                </a:lnTo>
                <a:lnTo>
                  <a:pt x="24003" y="82555"/>
                </a:lnTo>
                <a:lnTo>
                  <a:pt x="25923" y="85435"/>
                </a:lnTo>
                <a:lnTo>
                  <a:pt x="33604" y="85435"/>
                </a:lnTo>
                <a:lnTo>
                  <a:pt x="40325" y="82555"/>
                </a:lnTo>
                <a:lnTo>
                  <a:pt x="45125" y="75834"/>
                </a:lnTo>
                <a:lnTo>
                  <a:pt x="49911" y="70073"/>
                </a:lnTo>
                <a:lnTo>
                  <a:pt x="51846" y="63352"/>
                </a:lnTo>
                <a:lnTo>
                  <a:pt x="51846" y="49910"/>
                </a:lnTo>
                <a:lnTo>
                  <a:pt x="49911" y="43190"/>
                </a:lnTo>
                <a:lnTo>
                  <a:pt x="45125" y="39349"/>
                </a:lnTo>
                <a:lnTo>
                  <a:pt x="41285" y="34564"/>
                </a:lnTo>
                <a:lnTo>
                  <a:pt x="36484" y="32644"/>
                </a:lnTo>
                <a:lnTo>
                  <a:pt x="24963" y="32644"/>
                </a:lnTo>
                <a:lnTo>
                  <a:pt x="19202" y="34564"/>
                </a:lnTo>
                <a:lnTo>
                  <a:pt x="13441" y="38389"/>
                </a:lnTo>
                <a:lnTo>
                  <a:pt x="14401" y="32644"/>
                </a:lnTo>
                <a:lnTo>
                  <a:pt x="16322" y="27828"/>
                </a:lnTo>
                <a:lnTo>
                  <a:pt x="18242" y="24002"/>
                </a:lnTo>
                <a:lnTo>
                  <a:pt x="21122" y="20162"/>
                </a:lnTo>
                <a:lnTo>
                  <a:pt x="24003" y="16322"/>
                </a:lnTo>
                <a:lnTo>
                  <a:pt x="26883" y="13441"/>
                </a:lnTo>
                <a:lnTo>
                  <a:pt x="30723" y="9601"/>
                </a:lnTo>
                <a:lnTo>
                  <a:pt x="33604" y="7680"/>
                </a:lnTo>
                <a:lnTo>
                  <a:pt x="37444" y="5760"/>
                </a:lnTo>
                <a:lnTo>
                  <a:pt x="40325" y="3840"/>
                </a:lnTo>
                <a:lnTo>
                  <a:pt x="45125" y="2880"/>
                </a:lnTo>
                <a:lnTo>
                  <a:pt x="49911" y="2880"/>
                </a:lnTo>
                <a:lnTo>
                  <a:pt x="49911" y="0"/>
                </a:lnTo>
                <a:lnTo>
                  <a:pt x="42230" y="0"/>
                </a:lnTo>
                <a:lnTo>
                  <a:pt x="37444" y="960"/>
                </a:lnTo>
                <a:lnTo>
                  <a:pt x="32644" y="2880"/>
                </a:lnTo>
                <a:lnTo>
                  <a:pt x="27843" y="4800"/>
                </a:lnTo>
                <a:lnTo>
                  <a:pt x="22082" y="8641"/>
                </a:lnTo>
                <a:lnTo>
                  <a:pt x="16322" y="13441"/>
                </a:lnTo>
                <a:lnTo>
                  <a:pt x="11521" y="18242"/>
                </a:lnTo>
                <a:lnTo>
                  <a:pt x="6720" y="24002"/>
                </a:lnTo>
                <a:lnTo>
                  <a:pt x="3840" y="30723"/>
                </a:lnTo>
                <a:lnTo>
                  <a:pt x="960" y="37444"/>
                </a:lnTo>
                <a:lnTo>
                  <a:pt x="0" y="45110"/>
                </a:lnTo>
                <a:lnTo>
                  <a:pt x="0" y="51831"/>
                </a:lnTo>
                <a:lnTo>
                  <a:pt x="378" y="57906"/>
                </a:lnTo>
                <a:lnTo>
                  <a:pt x="4019" y="70236"/>
                </a:lnTo>
                <a:lnTo>
                  <a:pt x="11521" y="80634"/>
                </a:lnTo>
                <a:lnTo>
                  <a:pt x="15361" y="84475"/>
                </a:lnTo>
                <a:lnTo>
                  <a:pt x="14401" y="72953"/>
                </a:lnTo>
                <a:lnTo>
                  <a:pt x="13441" y="69113"/>
                </a:lnTo>
                <a:lnTo>
                  <a:pt x="11521" y="64312"/>
                </a:lnTo>
                <a:lnTo>
                  <a:pt x="11521" y="48005"/>
                </a:lnTo>
                <a:lnTo>
                  <a:pt x="12481" y="43190"/>
                </a:lnTo>
                <a:lnTo>
                  <a:pt x="15361" y="40325"/>
                </a:lnTo>
                <a:lnTo>
                  <a:pt x="18242" y="39349"/>
                </a:lnTo>
                <a:lnTo>
                  <a:pt x="20162" y="38389"/>
                </a:lnTo>
                <a:lnTo>
                  <a:pt x="22082" y="38389"/>
                </a:lnTo>
                <a:lnTo>
                  <a:pt x="24003" y="37444"/>
                </a:lnTo>
                <a:lnTo>
                  <a:pt x="29763" y="37444"/>
                </a:lnTo>
                <a:lnTo>
                  <a:pt x="33604" y="40325"/>
                </a:lnTo>
                <a:lnTo>
                  <a:pt x="36484" y="45110"/>
                </a:lnTo>
                <a:lnTo>
                  <a:pt x="39364" y="49910"/>
                </a:lnTo>
                <a:lnTo>
                  <a:pt x="41285" y="56631"/>
                </a:lnTo>
                <a:lnTo>
                  <a:pt x="41285" y="69113"/>
                </a:lnTo>
                <a:lnTo>
                  <a:pt x="39364" y="73913"/>
                </a:lnTo>
                <a:lnTo>
                  <a:pt x="36484" y="77754"/>
                </a:lnTo>
                <a:lnTo>
                  <a:pt x="33604" y="8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1" name="object 611"/>
          <p:cNvSpPr/>
          <p:nvPr/>
        </p:nvSpPr>
        <p:spPr>
          <a:xfrm>
            <a:off x="1707062" y="6800484"/>
            <a:ext cx="7680" cy="6720"/>
          </a:xfrm>
          <a:custGeom>
            <a:avLst/>
            <a:gdLst/>
            <a:ahLst/>
            <a:cxnLst/>
            <a:rect l="l" t="t" r="r" b="b"/>
            <a:pathLst>
              <a:path w="7680" h="6720">
                <a:moveTo>
                  <a:pt x="2880" y="2880"/>
                </a:moveTo>
                <a:lnTo>
                  <a:pt x="0" y="0"/>
                </a:lnTo>
                <a:lnTo>
                  <a:pt x="0" y="6720"/>
                </a:lnTo>
                <a:lnTo>
                  <a:pt x="7680" y="6720"/>
                </a:lnTo>
                <a:lnTo>
                  <a:pt x="7680" y="288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2" name="object 612"/>
          <p:cNvSpPr/>
          <p:nvPr/>
        </p:nvSpPr>
        <p:spPr>
          <a:xfrm>
            <a:off x="1688835" y="6721769"/>
            <a:ext cx="52791" cy="85435"/>
          </a:xfrm>
          <a:custGeom>
            <a:avLst/>
            <a:gdLst/>
            <a:ahLst/>
            <a:cxnLst/>
            <a:rect l="l" t="t" r="r" b="b"/>
            <a:pathLst>
              <a:path w="52791" h="85435">
                <a:moveTo>
                  <a:pt x="116" y="47958"/>
                </a:moveTo>
                <a:lnTo>
                  <a:pt x="2044" y="61040"/>
                </a:lnTo>
                <a:lnTo>
                  <a:pt x="6705" y="71993"/>
                </a:lnTo>
                <a:lnTo>
                  <a:pt x="11506" y="81594"/>
                </a:lnTo>
                <a:lnTo>
                  <a:pt x="18227" y="85435"/>
                </a:lnTo>
                <a:lnTo>
                  <a:pt x="18227" y="78714"/>
                </a:lnTo>
                <a:lnTo>
                  <a:pt x="15346" y="72953"/>
                </a:lnTo>
                <a:lnTo>
                  <a:pt x="14567" y="70932"/>
                </a:lnTo>
                <a:lnTo>
                  <a:pt x="12182" y="59463"/>
                </a:lnTo>
                <a:lnTo>
                  <a:pt x="11506" y="45110"/>
                </a:lnTo>
                <a:lnTo>
                  <a:pt x="11506" y="38389"/>
                </a:lnTo>
                <a:lnTo>
                  <a:pt x="12466" y="30723"/>
                </a:lnTo>
                <a:lnTo>
                  <a:pt x="13426" y="24002"/>
                </a:lnTo>
                <a:lnTo>
                  <a:pt x="14386" y="16322"/>
                </a:lnTo>
                <a:lnTo>
                  <a:pt x="16306" y="11521"/>
                </a:lnTo>
                <a:lnTo>
                  <a:pt x="19187" y="7680"/>
                </a:lnTo>
                <a:lnTo>
                  <a:pt x="21107" y="5760"/>
                </a:lnTo>
                <a:lnTo>
                  <a:pt x="23987" y="4800"/>
                </a:lnTo>
                <a:lnTo>
                  <a:pt x="30708" y="4800"/>
                </a:lnTo>
                <a:lnTo>
                  <a:pt x="32628" y="6720"/>
                </a:lnTo>
                <a:lnTo>
                  <a:pt x="34549" y="8641"/>
                </a:lnTo>
                <a:lnTo>
                  <a:pt x="36469" y="11521"/>
                </a:lnTo>
                <a:lnTo>
                  <a:pt x="38389" y="16322"/>
                </a:lnTo>
                <a:lnTo>
                  <a:pt x="40309" y="22082"/>
                </a:lnTo>
                <a:lnTo>
                  <a:pt x="41269" y="30723"/>
                </a:lnTo>
                <a:lnTo>
                  <a:pt x="41269" y="39349"/>
                </a:lnTo>
                <a:lnTo>
                  <a:pt x="41204" y="45163"/>
                </a:lnTo>
                <a:lnTo>
                  <a:pt x="40316" y="58917"/>
                </a:lnTo>
                <a:lnTo>
                  <a:pt x="38389" y="69113"/>
                </a:lnTo>
                <a:lnTo>
                  <a:pt x="37429" y="73913"/>
                </a:lnTo>
                <a:lnTo>
                  <a:pt x="35509" y="76794"/>
                </a:lnTo>
                <a:lnTo>
                  <a:pt x="32628" y="78714"/>
                </a:lnTo>
                <a:lnTo>
                  <a:pt x="30708" y="80634"/>
                </a:lnTo>
                <a:lnTo>
                  <a:pt x="27828" y="81594"/>
                </a:lnTo>
                <a:lnTo>
                  <a:pt x="25908" y="81594"/>
                </a:lnTo>
                <a:lnTo>
                  <a:pt x="25908" y="85435"/>
                </a:lnTo>
                <a:lnTo>
                  <a:pt x="29748" y="85435"/>
                </a:lnTo>
                <a:lnTo>
                  <a:pt x="33588" y="84475"/>
                </a:lnTo>
                <a:lnTo>
                  <a:pt x="38389" y="81594"/>
                </a:lnTo>
                <a:lnTo>
                  <a:pt x="42230" y="78714"/>
                </a:lnTo>
                <a:lnTo>
                  <a:pt x="46070" y="72953"/>
                </a:lnTo>
                <a:lnTo>
                  <a:pt x="48950" y="67193"/>
                </a:lnTo>
                <a:lnTo>
                  <a:pt x="51831" y="60472"/>
                </a:lnTo>
                <a:lnTo>
                  <a:pt x="52791" y="51831"/>
                </a:lnTo>
                <a:lnTo>
                  <a:pt x="52791" y="42230"/>
                </a:lnTo>
                <a:lnTo>
                  <a:pt x="52221" y="32566"/>
                </a:lnTo>
                <a:lnTo>
                  <a:pt x="49162" y="20133"/>
                </a:lnTo>
                <a:lnTo>
                  <a:pt x="43190" y="9601"/>
                </a:lnTo>
                <a:lnTo>
                  <a:pt x="38389" y="3840"/>
                </a:lnTo>
                <a:lnTo>
                  <a:pt x="32628" y="0"/>
                </a:lnTo>
                <a:lnTo>
                  <a:pt x="23027" y="0"/>
                </a:lnTo>
                <a:lnTo>
                  <a:pt x="19187" y="1920"/>
                </a:lnTo>
                <a:lnTo>
                  <a:pt x="15346" y="3840"/>
                </a:lnTo>
                <a:lnTo>
                  <a:pt x="10546" y="7680"/>
                </a:lnTo>
                <a:lnTo>
                  <a:pt x="6705" y="12481"/>
                </a:lnTo>
                <a:lnTo>
                  <a:pt x="3840" y="19202"/>
                </a:lnTo>
                <a:lnTo>
                  <a:pt x="960" y="25923"/>
                </a:lnTo>
                <a:lnTo>
                  <a:pt x="0" y="34564"/>
                </a:lnTo>
                <a:lnTo>
                  <a:pt x="0" y="43190"/>
                </a:lnTo>
                <a:lnTo>
                  <a:pt x="116" y="47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3" name="object 613"/>
          <p:cNvSpPr/>
          <p:nvPr/>
        </p:nvSpPr>
        <p:spPr>
          <a:xfrm>
            <a:off x="1750268" y="6721769"/>
            <a:ext cx="95036" cy="87355"/>
          </a:xfrm>
          <a:custGeom>
            <a:avLst/>
            <a:gdLst/>
            <a:ahLst/>
            <a:cxnLst/>
            <a:rect l="l" t="t" r="r" b="b"/>
            <a:pathLst>
              <a:path w="95036" h="87355">
                <a:moveTo>
                  <a:pt x="960" y="30723"/>
                </a:moveTo>
                <a:lnTo>
                  <a:pt x="2880" y="34564"/>
                </a:lnTo>
                <a:lnTo>
                  <a:pt x="4800" y="37444"/>
                </a:lnTo>
                <a:lnTo>
                  <a:pt x="6720" y="40325"/>
                </a:lnTo>
                <a:lnTo>
                  <a:pt x="9601" y="42230"/>
                </a:lnTo>
                <a:lnTo>
                  <a:pt x="11521" y="44165"/>
                </a:lnTo>
                <a:lnTo>
                  <a:pt x="11521" y="35509"/>
                </a:lnTo>
                <a:lnTo>
                  <a:pt x="10561" y="32644"/>
                </a:lnTo>
                <a:lnTo>
                  <a:pt x="9601" y="27828"/>
                </a:lnTo>
                <a:lnTo>
                  <a:pt x="9601" y="14401"/>
                </a:lnTo>
                <a:lnTo>
                  <a:pt x="10561" y="9601"/>
                </a:lnTo>
                <a:lnTo>
                  <a:pt x="12481" y="6720"/>
                </a:lnTo>
                <a:lnTo>
                  <a:pt x="14401" y="4800"/>
                </a:lnTo>
                <a:lnTo>
                  <a:pt x="16322" y="3840"/>
                </a:lnTo>
                <a:lnTo>
                  <a:pt x="20162" y="3840"/>
                </a:lnTo>
                <a:lnTo>
                  <a:pt x="21107" y="4800"/>
                </a:lnTo>
                <a:lnTo>
                  <a:pt x="23042" y="6720"/>
                </a:lnTo>
                <a:lnTo>
                  <a:pt x="24947" y="9601"/>
                </a:lnTo>
                <a:lnTo>
                  <a:pt x="25923" y="15361"/>
                </a:lnTo>
                <a:lnTo>
                  <a:pt x="25923" y="29763"/>
                </a:lnTo>
                <a:lnTo>
                  <a:pt x="24947" y="35509"/>
                </a:lnTo>
                <a:lnTo>
                  <a:pt x="23042" y="38389"/>
                </a:lnTo>
                <a:lnTo>
                  <a:pt x="21107" y="40325"/>
                </a:lnTo>
                <a:lnTo>
                  <a:pt x="20162" y="41285"/>
                </a:lnTo>
                <a:lnTo>
                  <a:pt x="15361" y="41285"/>
                </a:lnTo>
                <a:lnTo>
                  <a:pt x="14401" y="40325"/>
                </a:lnTo>
                <a:lnTo>
                  <a:pt x="14401" y="45110"/>
                </a:lnTo>
                <a:lnTo>
                  <a:pt x="23042" y="45110"/>
                </a:lnTo>
                <a:lnTo>
                  <a:pt x="26883" y="42230"/>
                </a:lnTo>
                <a:lnTo>
                  <a:pt x="30723" y="39349"/>
                </a:lnTo>
                <a:lnTo>
                  <a:pt x="33604" y="34564"/>
                </a:lnTo>
                <a:lnTo>
                  <a:pt x="35509" y="29763"/>
                </a:lnTo>
                <a:lnTo>
                  <a:pt x="35509" y="16322"/>
                </a:lnTo>
                <a:lnTo>
                  <a:pt x="33604" y="11521"/>
                </a:lnTo>
                <a:lnTo>
                  <a:pt x="30723" y="6720"/>
                </a:lnTo>
                <a:lnTo>
                  <a:pt x="27828" y="1920"/>
                </a:lnTo>
                <a:lnTo>
                  <a:pt x="23987" y="0"/>
                </a:lnTo>
                <a:lnTo>
                  <a:pt x="15361" y="0"/>
                </a:lnTo>
                <a:lnTo>
                  <a:pt x="12481" y="960"/>
                </a:lnTo>
                <a:lnTo>
                  <a:pt x="9601" y="2880"/>
                </a:lnTo>
                <a:lnTo>
                  <a:pt x="6720" y="4800"/>
                </a:lnTo>
                <a:lnTo>
                  <a:pt x="4800" y="7680"/>
                </a:lnTo>
                <a:lnTo>
                  <a:pt x="2880" y="10561"/>
                </a:lnTo>
                <a:lnTo>
                  <a:pt x="960" y="14401"/>
                </a:lnTo>
                <a:lnTo>
                  <a:pt x="0" y="18242"/>
                </a:lnTo>
                <a:lnTo>
                  <a:pt x="0" y="26883"/>
                </a:lnTo>
                <a:lnTo>
                  <a:pt x="960" y="30723"/>
                </a:lnTo>
                <a:close/>
              </a:path>
              <a:path w="95036" h="87355">
                <a:moveTo>
                  <a:pt x="74874" y="0"/>
                </a:moveTo>
                <a:lnTo>
                  <a:pt x="15361" y="87355"/>
                </a:lnTo>
                <a:lnTo>
                  <a:pt x="20162" y="87355"/>
                </a:lnTo>
                <a:lnTo>
                  <a:pt x="80634" y="0"/>
                </a:lnTo>
                <a:lnTo>
                  <a:pt x="74874" y="0"/>
                </a:lnTo>
                <a:close/>
              </a:path>
              <a:path w="95036" h="87355">
                <a:moveTo>
                  <a:pt x="14401" y="45110"/>
                </a:moveTo>
                <a:lnTo>
                  <a:pt x="14401" y="40325"/>
                </a:lnTo>
                <a:lnTo>
                  <a:pt x="13441" y="39349"/>
                </a:lnTo>
                <a:lnTo>
                  <a:pt x="12481" y="37444"/>
                </a:lnTo>
                <a:lnTo>
                  <a:pt x="11521" y="35509"/>
                </a:lnTo>
                <a:lnTo>
                  <a:pt x="11521" y="44165"/>
                </a:lnTo>
                <a:lnTo>
                  <a:pt x="14401" y="45110"/>
                </a:lnTo>
                <a:close/>
              </a:path>
              <a:path w="95036" h="87355">
                <a:moveTo>
                  <a:pt x="72953" y="81594"/>
                </a:moveTo>
                <a:lnTo>
                  <a:pt x="71033" y="78714"/>
                </a:lnTo>
                <a:lnTo>
                  <a:pt x="71993" y="86395"/>
                </a:lnTo>
                <a:lnTo>
                  <a:pt x="74874" y="87355"/>
                </a:lnTo>
                <a:lnTo>
                  <a:pt x="73914" y="83515"/>
                </a:lnTo>
                <a:lnTo>
                  <a:pt x="72953" y="81594"/>
                </a:lnTo>
                <a:close/>
              </a:path>
              <a:path w="95036" h="87355">
                <a:moveTo>
                  <a:pt x="60472" y="65272"/>
                </a:moveTo>
                <a:lnTo>
                  <a:pt x="60472" y="70073"/>
                </a:lnTo>
                <a:lnTo>
                  <a:pt x="61432" y="73913"/>
                </a:lnTo>
                <a:lnTo>
                  <a:pt x="62392" y="76794"/>
                </a:lnTo>
                <a:lnTo>
                  <a:pt x="64312" y="80634"/>
                </a:lnTo>
                <a:lnTo>
                  <a:pt x="66233" y="83515"/>
                </a:lnTo>
                <a:lnTo>
                  <a:pt x="69113" y="85435"/>
                </a:lnTo>
                <a:lnTo>
                  <a:pt x="71993" y="86395"/>
                </a:lnTo>
                <a:lnTo>
                  <a:pt x="71033" y="78714"/>
                </a:lnTo>
                <a:lnTo>
                  <a:pt x="70073" y="72953"/>
                </a:lnTo>
                <a:lnTo>
                  <a:pt x="70073" y="58567"/>
                </a:lnTo>
                <a:lnTo>
                  <a:pt x="71033" y="52791"/>
                </a:lnTo>
                <a:lnTo>
                  <a:pt x="72953" y="49910"/>
                </a:lnTo>
                <a:lnTo>
                  <a:pt x="73914" y="48005"/>
                </a:lnTo>
                <a:lnTo>
                  <a:pt x="75834" y="47045"/>
                </a:lnTo>
                <a:lnTo>
                  <a:pt x="79674" y="47045"/>
                </a:lnTo>
                <a:lnTo>
                  <a:pt x="81594" y="48005"/>
                </a:lnTo>
                <a:lnTo>
                  <a:pt x="82555" y="49910"/>
                </a:lnTo>
                <a:lnTo>
                  <a:pt x="84475" y="52791"/>
                </a:lnTo>
                <a:lnTo>
                  <a:pt x="85435" y="58567"/>
                </a:lnTo>
                <a:lnTo>
                  <a:pt x="85435" y="72953"/>
                </a:lnTo>
                <a:lnTo>
                  <a:pt x="84475" y="77754"/>
                </a:lnTo>
                <a:lnTo>
                  <a:pt x="82555" y="80634"/>
                </a:lnTo>
                <a:lnTo>
                  <a:pt x="81594" y="83515"/>
                </a:lnTo>
                <a:lnTo>
                  <a:pt x="79674" y="84475"/>
                </a:lnTo>
                <a:lnTo>
                  <a:pt x="75834" y="84475"/>
                </a:lnTo>
                <a:lnTo>
                  <a:pt x="73914" y="83515"/>
                </a:lnTo>
                <a:lnTo>
                  <a:pt x="74874" y="87355"/>
                </a:lnTo>
                <a:lnTo>
                  <a:pt x="82555" y="87355"/>
                </a:lnTo>
                <a:lnTo>
                  <a:pt x="87355" y="85435"/>
                </a:lnTo>
                <a:lnTo>
                  <a:pt x="90236" y="82555"/>
                </a:lnTo>
                <a:lnTo>
                  <a:pt x="94076" y="78714"/>
                </a:lnTo>
                <a:lnTo>
                  <a:pt x="95036" y="72953"/>
                </a:lnTo>
                <a:lnTo>
                  <a:pt x="95036" y="57591"/>
                </a:lnTo>
                <a:lnTo>
                  <a:pt x="93116" y="53751"/>
                </a:lnTo>
                <a:lnTo>
                  <a:pt x="91196" y="50886"/>
                </a:lnTo>
                <a:lnTo>
                  <a:pt x="89275" y="48005"/>
                </a:lnTo>
                <a:lnTo>
                  <a:pt x="86395" y="46070"/>
                </a:lnTo>
                <a:lnTo>
                  <a:pt x="83515" y="44165"/>
                </a:lnTo>
                <a:lnTo>
                  <a:pt x="80634" y="43190"/>
                </a:lnTo>
                <a:lnTo>
                  <a:pt x="74874" y="43190"/>
                </a:lnTo>
                <a:lnTo>
                  <a:pt x="71993" y="44165"/>
                </a:lnTo>
                <a:lnTo>
                  <a:pt x="69113" y="46070"/>
                </a:lnTo>
                <a:lnTo>
                  <a:pt x="66233" y="48005"/>
                </a:lnTo>
                <a:lnTo>
                  <a:pt x="64312" y="50886"/>
                </a:lnTo>
                <a:lnTo>
                  <a:pt x="62392" y="53751"/>
                </a:lnTo>
                <a:lnTo>
                  <a:pt x="61432" y="57591"/>
                </a:lnTo>
                <a:lnTo>
                  <a:pt x="60472" y="61432"/>
                </a:lnTo>
                <a:lnTo>
                  <a:pt x="60472" y="65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4" name="object 614"/>
          <p:cNvSpPr/>
          <p:nvPr/>
        </p:nvSpPr>
        <p:spPr>
          <a:xfrm>
            <a:off x="1626428" y="6401135"/>
            <a:ext cx="51846" cy="83515"/>
          </a:xfrm>
          <a:custGeom>
            <a:avLst/>
            <a:gdLst/>
            <a:ahLst/>
            <a:cxnLst/>
            <a:rect l="l" t="t" r="r" b="b"/>
            <a:pathLst>
              <a:path w="51846" h="83515">
                <a:moveTo>
                  <a:pt x="51846" y="0"/>
                </a:moveTo>
                <a:lnTo>
                  <a:pt x="7680" y="0"/>
                </a:lnTo>
                <a:lnTo>
                  <a:pt x="0" y="19202"/>
                </a:lnTo>
                <a:lnTo>
                  <a:pt x="1920" y="20162"/>
                </a:lnTo>
                <a:lnTo>
                  <a:pt x="3840" y="16322"/>
                </a:lnTo>
                <a:lnTo>
                  <a:pt x="6720" y="12481"/>
                </a:lnTo>
                <a:lnTo>
                  <a:pt x="9601" y="11521"/>
                </a:lnTo>
                <a:lnTo>
                  <a:pt x="11521" y="9601"/>
                </a:lnTo>
                <a:lnTo>
                  <a:pt x="42245" y="9601"/>
                </a:lnTo>
                <a:lnTo>
                  <a:pt x="17282" y="83515"/>
                </a:lnTo>
                <a:lnTo>
                  <a:pt x="24963" y="83515"/>
                </a:lnTo>
                <a:lnTo>
                  <a:pt x="51846" y="1920"/>
                </a:lnTo>
                <a:lnTo>
                  <a:pt x="5184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5" name="object 615"/>
          <p:cNvSpPr/>
          <p:nvPr/>
        </p:nvSpPr>
        <p:spPr>
          <a:xfrm>
            <a:off x="1707062" y="6477929"/>
            <a:ext cx="7680" cy="6720"/>
          </a:xfrm>
          <a:custGeom>
            <a:avLst/>
            <a:gdLst/>
            <a:ahLst/>
            <a:cxnLst/>
            <a:rect l="l" t="t" r="r" b="b"/>
            <a:pathLst>
              <a:path w="7680" h="6720">
                <a:moveTo>
                  <a:pt x="2880" y="2880"/>
                </a:moveTo>
                <a:lnTo>
                  <a:pt x="0" y="0"/>
                </a:lnTo>
                <a:lnTo>
                  <a:pt x="0" y="6720"/>
                </a:lnTo>
                <a:lnTo>
                  <a:pt x="7680" y="6720"/>
                </a:lnTo>
                <a:lnTo>
                  <a:pt x="7680" y="288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6" name="object 616"/>
          <p:cNvSpPr/>
          <p:nvPr/>
        </p:nvSpPr>
        <p:spPr>
          <a:xfrm>
            <a:off x="1688835" y="6399215"/>
            <a:ext cx="52791" cy="85435"/>
          </a:xfrm>
          <a:custGeom>
            <a:avLst/>
            <a:gdLst/>
            <a:ahLst/>
            <a:cxnLst/>
            <a:rect l="l" t="t" r="r" b="b"/>
            <a:pathLst>
              <a:path w="52791" h="85435">
                <a:moveTo>
                  <a:pt x="73" y="46736"/>
                </a:moveTo>
                <a:lnTo>
                  <a:pt x="1939" y="59772"/>
                </a:lnTo>
                <a:lnTo>
                  <a:pt x="6705" y="71033"/>
                </a:lnTo>
                <a:lnTo>
                  <a:pt x="11506" y="80634"/>
                </a:lnTo>
                <a:lnTo>
                  <a:pt x="18227" y="85435"/>
                </a:lnTo>
                <a:lnTo>
                  <a:pt x="18227" y="78714"/>
                </a:lnTo>
                <a:lnTo>
                  <a:pt x="15346" y="72009"/>
                </a:lnTo>
                <a:lnTo>
                  <a:pt x="14811" y="70669"/>
                </a:lnTo>
                <a:lnTo>
                  <a:pt x="12234" y="59116"/>
                </a:lnTo>
                <a:lnTo>
                  <a:pt x="11506" y="45125"/>
                </a:lnTo>
                <a:lnTo>
                  <a:pt x="11506" y="37444"/>
                </a:lnTo>
                <a:lnTo>
                  <a:pt x="12466" y="30723"/>
                </a:lnTo>
                <a:lnTo>
                  <a:pt x="13426" y="23042"/>
                </a:lnTo>
                <a:lnTo>
                  <a:pt x="14386" y="16322"/>
                </a:lnTo>
                <a:lnTo>
                  <a:pt x="16306" y="10561"/>
                </a:lnTo>
                <a:lnTo>
                  <a:pt x="19187" y="7680"/>
                </a:lnTo>
                <a:lnTo>
                  <a:pt x="21107" y="4800"/>
                </a:lnTo>
                <a:lnTo>
                  <a:pt x="23987" y="3840"/>
                </a:lnTo>
                <a:lnTo>
                  <a:pt x="28788" y="3840"/>
                </a:lnTo>
                <a:lnTo>
                  <a:pt x="30708" y="4800"/>
                </a:lnTo>
                <a:lnTo>
                  <a:pt x="32628" y="5760"/>
                </a:lnTo>
                <a:lnTo>
                  <a:pt x="34549" y="7680"/>
                </a:lnTo>
                <a:lnTo>
                  <a:pt x="36469" y="11521"/>
                </a:lnTo>
                <a:lnTo>
                  <a:pt x="38389" y="15361"/>
                </a:lnTo>
                <a:lnTo>
                  <a:pt x="40309" y="22082"/>
                </a:lnTo>
                <a:lnTo>
                  <a:pt x="41269" y="29763"/>
                </a:lnTo>
                <a:lnTo>
                  <a:pt x="41269" y="39364"/>
                </a:lnTo>
                <a:lnTo>
                  <a:pt x="41204" y="44810"/>
                </a:lnTo>
                <a:lnTo>
                  <a:pt x="40316" y="58229"/>
                </a:lnTo>
                <a:lnTo>
                  <a:pt x="38389" y="69128"/>
                </a:lnTo>
                <a:lnTo>
                  <a:pt x="37429" y="72969"/>
                </a:lnTo>
                <a:lnTo>
                  <a:pt x="35509" y="76809"/>
                </a:lnTo>
                <a:lnTo>
                  <a:pt x="32628" y="78714"/>
                </a:lnTo>
                <a:lnTo>
                  <a:pt x="30708" y="80634"/>
                </a:lnTo>
                <a:lnTo>
                  <a:pt x="27828" y="81594"/>
                </a:lnTo>
                <a:lnTo>
                  <a:pt x="25908" y="81594"/>
                </a:lnTo>
                <a:lnTo>
                  <a:pt x="25908" y="85435"/>
                </a:lnTo>
                <a:lnTo>
                  <a:pt x="29748" y="85435"/>
                </a:lnTo>
                <a:lnTo>
                  <a:pt x="33588" y="83530"/>
                </a:lnTo>
                <a:lnTo>
                  <a:pt x="38389" y="80634"/>
                </a:lnTo>
                <a:lnTo>
                  <a:pt x="42230" y="77754"/>
                </a:lnTo>
                <a:lnTo>
                  <a:pt x="46070" y="72969"/>
                </a:lnTo>
                <a:lnTo>
                  <a:pt x="48950" y="66248"/>
                </a:lnTo>
                <a:lnTo>
                  <a:pt x="51831" y="59527"/>
                </a:lnTo>
                <a:lnTo>
                  <a:pt x="52791" y="51846"/>
                </a:lnTo>
                <a:lnTo>
                  <a:pt x="52791" y="42245"/>
                </a:lnTo>
                <a:lnTo>
                  <a:pt x="52220" y="32016"/>
                </a:lnTo>
                <a:lnTo>
                  <a:pt x="49160" y="19455"/>
                </a:lnTo>
                <a:lnTo>
                  <a:pt x="43190" y="9601"/>
                </a:lnTo>
                <a:lnTo>
                  <a:pt x="38389" y="2880"/>
                </a:lnTo>
                <a:lnTo>
                  <a:pt x="32628" y="0"/>
                </a:lnTo>
                <a:lnTo>
                  <a:pt x="23027" y="0"/>
                </a:lnTo>
                <a:lnTo>
                  <a:pt x="19187" y="960"/>
                </a:lnTo>
                <a:lnTo>
                  <a:pt x="15346" y="3840"/>
                </a:lnTo>
                <a:lnTo>
                  <a:pt x="10546" y="6720"/>
                </a:lnTo>
                <a:lnTo>
                  <a:pt x="6705" y="12481"/>
                </a:lnTo>
                <a:lnTo>
                  <a:pt x="3840" y="19202"/>
                </a:lnTo>
                <a:lnTo>
                  <a:pt x="960" y="25923"/>
                </a:lnTo>
                <a:lnTo>
                  <a:pt x="0" y="33604"/>
                </a:lnTo>
                <a:lnTo>
                  <a:pt x="0" y="43205"/>
                </a:lnTo>
                <a:lnTo>
                  <a:pt x="73" y="467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7" name="object 617"/>
          <p:cNvSpPr/>
          <p:nvPr/>
        </p:nvSpPr>
        <p:spPr>
          <a:xfrm>
            <a:off x="1750268" y="6399215"/>
            <a:ext cx="95036" cy="87370"/>
          </a:xfrm>
          <a:custGeom>
            <a:avLst/>
            <a:gdLst/>
            <a:ahLst/>
            <a:cxnLst/>
            <a:rect l="l" t="t" r="r" b="b"/>
            <a:pathLst>
              <a:path w="95036" h="87370">
                <a:moveTo>
                  <a:pt x="960" y="29763"/>
                </a:moveTo>
                <a:lnTo>
                  <a:pt x="2880" y="33604"/>
                </a:lnTo>
                <a:lnTo>
                  <a:pt x="4800" y="37444"/>
                </a:lnTo>
                <a:lnTo>
                  <a:pt x="6720" y="39364"/>
                </a:lnTo>
                <a:lnTo>
                  <a:pt x="9601" y="41285"/>
                </a:lnTo>
                <a:lnTo>
                  <a:pt x="11521" y="43205"/>
                </a:lnTo>
                <a:lnTo>
                  <a:pt x="11521" y="34564"/>
                </a:lnTo>
                <a:lnTo>
                  <a:pt x="10561" y="31683"/>
                </a:lnTo>
                <a:lnTo>
                  <a:pt x="9601" y="27843"/>
                </a:lnTo>
                <a:lnTo>
                  <a:pt x="9601" y="14401"/>
                </a:lnTo>
                <a:lnTo>
                  <a:pt x="10561" y="8641"/>
                </a:lnTo>
                <a:lnTo>
                  <a:pt x="12481" y="6720"/>
                </a:lnTo>
                <a:lnTo>
                  <a:pt x="14401" y="3840"/>
                </a:lnTo>
                <a:lnTo>
                  <a:pt x="16322" y="2880"/>
                </a:lnTo>
                <a:lnTo>
                  <a:pt x="20162" y="2880"/>
                </a:lnTo>
                <a:lnTo>
                  <a:pt x="21107" y="3840"/>
                </a:lnTo>
                <a:lnTo>
                  <a:pt x="23042" y="5760"/>
                </a:lnTo>
                <a:lnTo>
                  <a:pt x="24947" y="9601"/>
                </a:lnTo>
                <a:lnTo>
                  <a:pt x="25923" y="14401"/>
                </a:lnTo>
                <a:lnTo>
                  <a:pt x="25923" y="29763"/>
                </a:lnTo>
                <a:lnTo>
                  <a:pt x="24947" y="34564"/>
                </a:lnTo>
                <a:lnTo>
                  <a:pt x="23042" y="38404"/>
                </a:lnTo>
                <a:lnTo>
                  <a:pt x="21107" y="40325"/>
                </a:lnTo>
                <a:lnTo>
                  <a:pt x="20162" y="41285"/>
                </a:lnTo>
                <a:lnTo>
                  <a:pt x="16322" y="41285"/>
                </a:lnTo>
                <a:lnTo>
                  <a:pt x="15361" y="40325"/>
                </a:lnTo>
                <a:lnTo>
                  <a:pt x="14401" y="40325"/>
                </a:lnTo>
                <a:lnTo>
                  <a:pt x="14401" y="44165"/>
                </a:lnTo>
                <a:lnTo>
                  <a:pt x="23042" y="44165"/>
                </a:lnTo>
                <a:lnTo>
                  <a:pt x="26883" y="42245"/>
                </a:lnTo>
                <a:lnTo>
                  <a:pt x="30723" y="38404"/>
                </a:lnTo>
                <a:lnTo>
                  <a:pt x="33604" y="34564"/>
                </a:lnTo>
                <a:lnTo>
                  <a:pt x="35509" y="28803"/>
                </a:lnTo>
                <a:lnTo>
                  <a:pt x="35509" y="16322"/>
                </a:lnTo>
                <a:lnTo>
                  <a:pt x="33604" y="10561"/>
                </a:lnTo>
                <a:lnTo>
                  <a:pt x="30723" y="6720"/>
                </a:lnTo>
                <a:lnTo>
                  <a:pt x="27828" y="1920"/>
                </a:lnTo>
                <a:lnTo>
                  <a:pt x="23987" y="0"/>
                </a:lnTo>
                <a:lnTo>
                  <a:pt x="15361" y="0"/>
                </a:lnTo>
                <a:lnTo>
                  <a:pt x="12481" y="960"/>
                </a:lnTo>
                <a:lnTo>
                  <a:pt x="9601" y="1920"/>
                </a:lnTo>
                <a:lnTo>
                  <a:pt x="6720" y="3840"/>
                </a:lnTo>
                <a:lnTo>
                  <a:pt x="4800" y="6720"/>
                </a:lnTo>
                <a:lnTo>
                  <a:pt x="2880" y="10561"/>
                </a:lnTo>
                <a:lnTo>
                  <a:pt x="960" y="13441"/>
                </a:lnTo>
                <a:lnTo>
                  <a:pt x="0" y="18242"/>
                </a:lnTo>
                <a:lnTo>
                  <a:pt x="0" y="25923"/>
                </a:lnTo>
                <a:lnTo>
                  <a:pt x="960" y="29763"/>
                </a:lnTo>
                <a:close/>
              </a:path>
              <a:path w="95036" h="87370">
                <a:moveTo>
                  <a:pt x="74874" y="0"/>
                </a:moveTo>
                <a:lnTo>
                  <a:pt x="15361" y="87370"/>
                </a:lnTo>
                <a:lnTo>
                  <a:pt x="20162" y="87370"/>
                </a:lnTo>
                <a:lnTo>
                  <a:pt x="80634" y="0"/>
                </a:lnTo>
                <a:lnTo>
                  <a:pt x="74874" y="0"/>
                </a:lnTo>
                <a:close/>
              </a:path>
              <a:path w="95036" h="87370">
                <a:moveTo>
                  <a:pt x="14401" y="44165"/>
                </a:moveTo>
                <a:lnTo>
                  <a:pt x="14401" y="40325"/>
                </a:lnTo>
                <a:lnTo>
                  <a:pt x="13441" y="38404"/>
                </a:lnTo>
                <a:lnTo>
                  <a:pt x="12481" y="37444"/>
                </a:lnTo>
                <a:lnTo>
                  <a:pt x="11521" y="34564"/>
                </a:lnTo>
                <a:lnTo>
                  <a:pt x="11521" y="43205"/>
                </a:lnTo>
                <a:lnTo>
                  <a:pt x="14401" y="44165"/>
                </a:lnTo>
                <a:close/>
              </a:path>
              <a:path w="95036" h="87370">
                <a:moveTo>
                  <a:pt x="72953" y="80634"/>
                </a:moveTo>
                <a:lnTo>
                  <a:pt x="71033" y="77754"/>
                </a:lnTo>
                <a:lnTo>
                  <a:pt x="71993" y="86395"/>
                </a:lnTo>
                <a:lnTo>
                  <a:pt x="74874" y="87370"/>
                </a:lnTo>
                <a:lnTo>
                  <a:pt x="73914" y="82555"/>
                </a:lnTo>
                <a:lnTo>
                  <a:pt x="72953" y="80634"/>
                </a:lnTo>
                <a:close/>
              </a:path>
              <a:path w="95036" h="87370">
                <a:moveTo>
                  <a:pt x="60472" y="65288"/>
                </a:moveTo>
                <a:lnTo>
                  <a:pt x="60472" y="69128"/>
                </a:lnTo>
                <a:lnTo>
                  <a:pt x="61432" y="72969"/>
                </a:lnTo>
                <a:lnTo>
                  <a:pt x="62392" y="76809"/>
                </a:lnTo>
                <a:lnTo>
                  <a:pt x="64312" y="80634"/>
                </a:lnTo>
                <a:lnTo>
                  <a:pt x="66233" y="82555"/>
                </a:lnTo>
                <a:lnTo>
                  <a:pt x="69113" y="84475"/>
                </a:lnTo>
                <a:lnTo>
                  <a:pt x="71993" y="86395"/>
                </a:lnTo>
                <a:lnTo>
                  <a:pt x="71033" y="77754"/>
                </a:lnTo>
                <a:lnTo>
                  <a:pt x="70073" y="72969"/>
                </a:lnTo>
                <a:lnTo>
                  <a:pt x="70073" y="57607"/>
                </a:lnTo>
                <a:lnTo>
                  <a:pt x="71033" y="51846"/>
                </a:lnTo>
                <a:lnTo>
                  <a:pt x="72953" y="49926"/>
                </a:lnTo>
                <a:lnTo>
                  <a:pt x="73914" y="47045"/>
                </a:lnTo>
                <a:lnTo>
                  <a:pt x="75834" y="46085"/>
                </a:lnTo>
                <a:lnTo>
                  <a:pt x="79674" y="46085"/>
                </a:lnTo>
                <a:lnTo>
                  <a:pt x="81594" y="47045"/>
                </a:lnTo>
                <a:lnTo>
                  <a:pt x="82555" y="48966"/>
                </a:lnTo>
                <a:lnTo>
                  <a:pt x="84475" y="52806"/>
                </a:lnTo>
                <a:lnTo>
                  <a:pt x="85435" y="57607"/>
                </a:lnTo>
                <a:lnTo>
                  <a:pt x="85435" y="72969"/>
                </a:lnTo>
                <a:lnTo>
                  <a:pt x="84475" y="77754"/>
                </a:lnTo>
                <a:lnTo>
                  <a:pt x="82555" y="80634"/>
                </a:lnTo>
                <a:lnTo>
                  <a:pt x="81594" y="82555"/>
                </a:lnTo>
                <a:lnTo>
                  <a:pt x="79674" y="83530"/>
                </a:lnTo>
                <a:lnTo>
                  <a:pt x="75834" y="83530"/>
                </a:lnTo>
                <a:lnTo>
                  <a:pt x="73914" y="82555"/>
                </a:lnTo>
                <a:lnTo>
                  <a:pt x="74874" y="87370"/>
                </a:lnTo>
                <a:lnTo>
                  <a:pt x="82555" y="87370"/>
                </a:lnTo>
                <a:lnTo>
                  <a:pt x="87355" y="85435"/>
                </a:lnTo>
                <a:lnTo>
                  <a:pt x="90236" y="81594"/>
                </a:lnTo>
                <a:lnTo>
                  <a:pt x="94076" y="77754"/>
                </a:lnTo>
                <a:lnTo>
                  <a:pt x="95036" y="72009"/>
                </a:lnTo>
                <a:lnTo>
                  <a:pt x="95036" y="57607"/>
                </a:lnTo>
                <a:lnTo>
                  <a:pt x="93116" y="53766"/>
                </a:lnTo>
                <a:lnTo>
                  <a:pt x="91196" y="49926"/>
                </a:lnTo>
                <a:lnTo>
                  <a:pt x="89275" y="48006"/>
                </a:lnTo>
                <a:lnTo>
                  <a:pt x="86395" y="46085"/>
                </a:lnTo>
                <a:lnTo>
                  <a:pt x="83515" y="44165"/>
                </a:lnTo>
                <a:lnTo>
                  <a:pt x="80634" y="43205"/>
                </a:lnTo>
                <a:lnTo>
                  <a:pt x="74874" y="43205"/>
                </a:lnTo>
                <a:lnTo>
                  <a:pt x="71993" y="44165"/>
                </a:lnTo>
                <a:lnTo>
                  <a:pt x="69113" y="46085"/>
                </a:lnTo>
                <a:lnTo>
                  <a:pt x="66233" y="47045"/>
                </a:lnTo>
                <a:lnTo>
                  <a:pt x="64312" y="49926"/>
                </a:lnTo>
                <a:lnTo>
                  <a:pt x="62392" y="53766"/>
                </a:lnTo>
                <a:lnTo>
                  <a:pt x="61432" y="56631"/>
                </a:lnTo>
                <a:lnTo>
                  <a:pt x="60472" y="60472"/>
                </a:lnTo>
                <a:lnTo>
                  <a:pt x="60472" y="65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8" name="object 618"/>
          <p:cNvSpPr/>
          <p:nvPr/>
        </p:nvSpPr>
        <p:spPr>
          <a:xfrm>
            <a:off x="1629308" y="6101623"/>
            <a:ext cx="47030" cy="59527"/>
          </a:xfrm>
          <a:custGeom>
            <a:avLst/>
            <a:gdLst/>
            <a:ahLst/>
            <a:cxnLst/>
            <a:rect l="l" t="t" r="r" b="b"/>
            <a:pathLst>
              <a:path w="47030" h="59527">
                <a:moveTo>
                  <a:pt x="3840" y="28803"/>
                </a:moveTo>
                <a:lnTo>
                  <a:pt x="960" y="32644"/>
                </a:lnTo>
                <a:lnTo>
                  <a:pt x="0" y="35524"/>
                </a:lnTo>
                <a:lnTo>
                  <a:pt x="0" y="44165"/>
                </a:lnTo>
                <a:lnTo>
                  <a:pt x="1920" y="48966"/>
                </a:lnTo>
                <a:lnTo>
                  <a:pt x="4800" y="52806"/>
                </a:lnTo>
                <a:lnTo>
                  <a:pt x="9601" y="57607"/>
                </a:lnTo>
                <a:lnTo>
                  <a:pt x="15361" y="59527"/>
                </a:lnTo>
                <a:lnTo>
                  <a:pt x="30723" y="59527"/>
                </a:lnTo>
                <a:lnTo>
                  <a:pt x="36484" y="57607"/>
                </a:lnTo>
                <a:lnTo>
                  <a:pt x="41285" y="53766"/>
                </a:lnTo>
                <a:lnTo>
                  <a:pt x="45125" y="49926"/>
                </a:lnTo>
                <a:lnTo>
                  <a:pt x="47030" y="44165"/>
                </a:lnTo>
                <a:lnTo>
                  <a:pt x="47030" y="34564"/>
                </a:lnTo>
                <a:lnTo>
                  <a:pt x="46085" y="29763"/>
                </a:lnTo>
                <a:lnTo>
                  <a:pt x="43205" y="25923"/>
                </a:lnTo>
                <a:lnTo>
                  <a:pt x="40309" y="23042"/>
                </a:lnTo>
                <a:lnTo>
                  <a:pt x="35524" y="18242"/>
                </a:lnTo>
                <a:lnTo>
                  <a:pt x="28803" y="12481"/>
                </a:lnTo>
                <a:lnTo>
                  <a:pt x="35524" y="8641"/>
                </a:lnTo>
                <a:lnTo>
                  <a:pt x="35524" y="0"/>
                </a:lnTo>
                <a:lnTo>
                  <a:pt x="33604" y="2880"/>
                </a:lnTo>
                <a:lnTo>
                  <a:pt x="30723" y="5760"/>
                </a:lnTo>
                <a:lnTo>
                  <a:pt x="25923" y="10561"/>
                </a:lnTo>
                <a:lnTo>
                  <a:pt x="19202" y="19202"/>
                </a:lnTo>
                <a:lnTo>
                  <a:pt x="27843" y="25923"/>
                </a:lnTo>
                <a:lnTo>
                  <a:pt x="33604" y="31683"/>
                </a:lnTo>
                <a:lnTo>
                  <a:pt x="36484" y="36484"/>
                </a:lnTo>
                <a:lnTo>
                  <a:pt x="38404" y="38404"/>
                </a:lnTo>
                <a:lnTo>
                  <a:pt x="39364" y="41285"/>
                </a:lnTo>
                <a:lnTo>
                  <a:pt x="39364" y="47045"/>
                </a:lnTo>
                <a:lnTo>
                  <a:pt x="37444" y="50886"/>
                </a:lnTo>
                <a:lnTo>
                  <a:pt x="34564" y="52806"/>
                </a:lnTo>
                <a:lnTo>
                  <a:pt x="32644" y="55686"/>
                </a:lnTo>
                <a:lnTo>
                  <a:pt x="28803" y="56647"/>
                </a:lnTo>
                <a:lnTo>
                  <a:pt x="20162" y="56647"/>
                </a:lnTo>
                <a:lnTo>
                  <a:pt x="16322" y="54726"/>
                </a:lnTo>
                <a:lnTo>
                  <a:pt x="13441" y="51846"/>
                </a:lnTo>
                <a:lnTo>
                  <a:pt x="10561" y="48966"/>
                </a:lnTo>
                <a:lnTo>
                  <a:pt x="9601" y="44165"/>
                </a:lnTo>
                <a:lnTo>
                  <a:pt x="9601" y="31683"/>
                </a:lnTo>
                <a:lnTo>
                  <a:pt x="11521" y="28803"/>
                </a:lnTo>
                <a:lnTo>
                  <a:pt x="10561" y="21122"/>
                </a:lnTo>
                <a:lnTo>
                  <a:pt x="5760" y="24963"/>
                </a:lnTo>
                <a:lnTo>
                  <a:pt x="3840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9" name="object 619"/>
          <p:cNvSpPr/>
          <p:nvPr/>
        </p:nvSpPr>
        <p:spPr>
          <a:xfrm>
            <a:off x="1630268" y="6075715"/>
            <a:ext cx="45125" cy="54711"/>
          </a:xfrm>
          <a:custGeom>
            <a:avLst/>
            <a:gdLst/>
            <a:ahLst/>
            <a:cxnLst/>
            <a:rect l="l" t="t" r="r" b="b"/>
            <a:pathLst>
              <a:path w="45125" h="54711">
                <a:moveTo>
                  <a:pt x="0" y="20147"/>
                </a:moveTo>
                <a:lnTo>
                  <a:pt x="0" y="23027"/>
                </a:lnTo>
                <a:lnTo>
                  <a:pt x="960" y="26868"/>
                </a:lnTo>
                <a:lnTo>
                  <a:pt x="2880" y="29748"/>
                </a:lnTo>
                <a:lnTo>
                  <a:pt x="4800" y="33588"/>
                </a:lnTo>
                <a:lnTo>
                  <a:pt x="8641" y="37429"/>
                </a:lnTo>
                <a:lnTo>
                  <a:pt x="15361" y="43190"/>
                </a:lnTo>
                <a:lnTo>
                  <a:pt x="9601" y="47030"/>
                </a:lnTo>
                <a:lnTo>
                  <a:pt x="10561" y="54711"/>
                </a:lnTo>
                <a:lnTo>
                  <a:pt x="12481" y="50871"/>
                </a:lnTo>
                <a:lnTo>
                  <a:pt x="14401" y="47990"/>
                </a:lnTo>
                <a:lnTo>
                  <a:pt x="18242" y="45110"/>
                </a:lnTo>
                <a:lnTo>
                  <a:pt x="24963" y="36469"/>
                </a:lnTo>
                <a:lnTo>
                  <a:pt x="14401" y="27828"/>
                </a:lnTo>
                <a:lnTo>
                  <a:pt x="12481" y="25908"/>
                </a:lnTo>
                <a:lnTo>
                  <a:pt x="11521" y="23987"/>
                </a:lnTo>
                <a:lnTo>
                  <a:pt x="10561" y="22067"/>
                </a:lnTo>
                <a:lnTo>
                  <a:pt x="9601" y="20147"/>
                </a:lnTo>
                <a:lnTo>
                  <a:pt x="8641" y="18227"/>
                </a:lnTo>
                <a:lnTo>
                  <a:pt x="8641" y="12466"/>
                </a:lnTo>
                <a:lnTo>
                  <a:pt x="9601" y="9585"/>
                </a:lnTo>
                <a:lnTo>
                  <a:pt x="12481" y="7680"/>
                </a:lnTo>
                <a:lnTo>
                  <a:pt x="15361" y="4800"/>
                </a:lnTo>
                <a:lnTo>
                  <a:pt x="18242" y="3840"/>
                </a:lnTo>
                <a:lnTo>
                  <a:pt x="26883" y="3840"/>
                </a:lnTo>
                <a:lnTo>
                  <a:pt x="29763" y="4800"/>
                </a:lnTo>
                <a:lnTo>
                  <a:pt x="32644" y="7680"/>
                </a:lnTo>
                <a:lnTo>
                  <a:pt x="34564" y="9585"/>
                </a:lnTo>
                <a:lnTo>
                  <a:pt x="36484" y="13426"/>
                </a:lnTo>
                <a:lnTo>
                  <a:pt x="36484" y="20147"/>
                </a:lnTo>
                <a:lnTo>
                  <a:pt x="35524" y="23027"/>
                </a:lnTo>
                <a:lnTo>
                  <a:pt x="34564" y="25908"/>
                </a:lnTo>
                <a:lnTo>
                  <a:pt x="34564" y="34549"/>
                </a:lnTo>
                <a:lnTo>
                  <a:pt x="39349" y="30708"/>
                </a:lnTo>
                <a:lnTo>
                  <a:pt x="41285" y="27828"/>
                </a:lnTo>
                <a:lnTo>
                  <a:pt x="43190" y="23987"/>
                </a:lnTo>
                <a:lnTo>
                  <a:pt x="45125" y="21107"/>
                </a:lnTo>
                <a:lnTo>
                  <a:pt x="45125" y="13426"/>
                </a:lnTo>
                <a:lnTo>
                  <a:pt x="42245" y="9585"/>
                </a:lnTo>
                <a:lnTo>
                  <a:pt x="38404" y="5745"/>
                </a:lnTo>
                <a:lnTo>
                  <a:pt x="34564" y="1920"/>
                </a:lnTo>
                <a:lnTo>
                  <a:pt x="28803" y="0"/>
                </a:lnTo>
                <a:lnTo>
                  <a:pt x="15361" y="0"/>
                </a:lnTo>
                <a:lnTo>
                  <a:pt x="10561" y="1920"/>
                </a:lnTo>
                <a:lnTo>
                  <a:pt x="5760" y="5745"/>
                </a:lnTo>
                <a:lnTo>
                  <a:pt x="1920" y="9585"/>
                </a:lnTo>
                <a:lnTo>
                  <a:pt x="0" y="14386"/>
                </a:lnTo>
                <a:lnTo>
                  <a:pt x="0" y="201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0" name="object 620"/>
          <p:cNvSpPr/>
          <p:nvPr/>
        </p:nvSpPr>
        <p:spPr>
          <a:xfrm>
            <a:off x="1707062" y="6154430"/>
            <a:ext cx="7680" cy="6720"/>
          </a:xfrm>
          <a:custGeom>
            <a:avLst/>
            <a:gdLst/>
            <a:ahLst/>
            <a:cxnLst/>
            <a:rect l="l" t="t" r="r" b="b"/>
            <a:pathLst>
              <a:path w="7680" h="6720">
                <a:moveTo>
                  <a:pt x="2880" y="2880"/>
                </a:moveTo>
                <a:lnTo>
                  <a:pt x="0" y="0"/>
                </a:lnTo>
                <a:lnTo>
                  <a:pt x="0" y="6720"/>
                </a:lnTo>
                <a:lnTo>
                  <a:pt x="7680" y="6720"/>
                </a:lnTo>
                <a:lnTo>
                  <a:pt x="7680" y="288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1" name="object 621"/>
          <p:cNvSpPr/>
          <p:nvPr/>
        </p:nvSpPr>
        <p:spPr>
          <a:xfrm>
            <a:off x="1688835" y="6075715"/>
            <a:ext cx="52791" cy="85435"/>
          </a:xfrm>
          <a:custGeom>
            <a:avLst/>
            <a:gdLst/>
            <a:ahLst/>
            <a:cxnLst/>
            <a:rect l="l" t="t" r="r" b="b"/>
            <a:pathLst>
              <a:path w="52791" h="85435">
                <a:moveTo>
                  <a:pt x="116" y="47953"/>
                </a:moveTo>
                <a:lnTo>
                  <a:pt x="2044" y="61036"/>
                </a:lnTo>
                <a:lnTo>
                  <a:pt x="6705" y="71993"/>
                </a:lnTo>
                <a:lnTo>
                  <a:pt x="11506" y="81594"/>
                </a:lnTo>
                <a:lnTo>
                  <a:pt x="18227" y="85435"/>
                </a:lnTo>
                <a:lnTo>
                  <a:pt x="18227" y="78714"/>
                </a:lnTo>
                <a:lnTo>
                  <a:pt x="15346" y="72953"/>
                </a:lnTo>
                <a:lnTo>
                  <a:pt x="14567" y="70706"/>
                </a:lnTo>
                <a:lnTo>
                  <a:pt x="12182" y="59141"/>
                </a:lnTo>
                <a:lnTo>
                  <a:pt x="11506" y="45110"/>
                </a:lnTo>
                <a:lnTo>
                  <a:pt x="11506" y="38389"/>
                </a:lnTo>
                <a:lnTo>
                  <a:pt x="12466" y="30708"/>
                </a:lnTo>
                <a:lnTo>
                  <a:pt x="13426" y="23987"/>
                </a:lnTo>
                <a:lnTo>
                  <a:pt x="14386" y="16306"/>
                </a:lnTo>
                <a:lnTo>
                  <a:pt x="16306" y="11521"/>
                </a:lnTo>
                <a:lnTo>
                  <a:pt x="19187" y="7680"/>
                </a:lnTo>
                <a:lnTo>
                  <a:pt x="21107" y="5745"/>
                </a:lnTo>
                <a:lnTo>
                  <a:pt x="23987" y="3840"/>
                </a:lnTo>
                <a:lnTo>
                  <a:pt x="28788" y="3840"/>
                </a:lnTo>
                <a:lnTo>
                  <a:pt x="32628" y="6705"/>
                </a:lnTo>
                <a:lnTo>
                  <a:pt x="34549" y="8641"/>
                </a:lnTo>
                <a:lnTo>
                  <a:pt x="36469" y="11521"/>
                </a:lnTo>
                <a:lnTo>
                  <a:pt x="38389" y="16306"/>
                </a:lnTo>
                <a:lnTo>
                  <a:pt x="40309" y="22067"/>
                </a:lnTo>
                <a:lnTo>
                  <a:pt x="41269" y="30708"/>
                </a:lnTo>
                <a:lnTo>
                  <a:pt x="41269" y="39349"/>
                </a:lnTo>
                <a:lnTo>
                  <a:pt x="41204" y="45163"/>
                </a:lnTo>
                <a:lnTo>
                  <a:pt x="40316" y="58917"/>
                </a:lnTo>
                <a:lnTo>
                  <a:pt x="38389" y="69113"/>
                </a:lnTo>
                <a:lnTo>
                  <a:pt x="37429" y="73913"/>
                </a:lnTo>
                <a:lnTo>
                  <a:pt x="35509" y="76794"/>
                </a:lnTo>
                <a:lnTo>
                  <a:pt x="32628" y="78714"/>
                </a:lnTo>
                <a:lnTo>
                  <a:pt x="30708" y="80634"/>
                </a:lnTo>
                <a:lnTo>
                  <a:pt x="27828" y="81594"/>
                </a:lnTo>
                <a:lnTo>
                  <a:pt x="25908" y="81594"/>
                </a:lnTo>
                <a:lnTo>
                  <a:pt x="25908" y="85435"/>
                </a:lnTo>
                <a:lnTo>
                  <a:pt x="29748" y="85435"/>
                </a:lnTo>
                <a:lnTo>
                  <a:pt x="33588" y="84475"/>
                </a:lnTo>
                <a:lnTo>
                  <a:pt x="38389" y="81594"/>
                </a:lnTo>
                <a:lnTo>
                  <a:pt x="42230" y="78714"/>
                </a:lnTo>
                <a:lnTo>
                  <a:pt x="46070" y="72953"/>
                </a:lnTo>
                <a:lnTo>
                  <a:pt x="48950" y="66233"/>
                </a:lnTo>
                <a:lnTo>
                  <a:pt x="51831" y="60472"/>
                </a:lnTo>
                <a:lnTo>
                  <a:pt x="52791" y="51831"/>
                </a:lnTo>
                <a:lnTo>
                  <a:pt x="52791" y="42230"/>
                </a:lnTo>
                <a:lnTo>
                  <a:pt x="52220" y="32546"/>
                </a:lnTo>
                <a:lnTo>
                  <a:pt x="49160" y="20113"/>
                </a:lnTo>
                <a:lnTo>
                  <a:pt x="43190" y="9585"/>
                </a:lnTo>
                <a:lnTo>
                  <a:pt x="38389" y="3840"/>
                </a:lnTo>
                <a:lnTo>
                  <a:pt x="32628" y="0"/>
                </a:lnTo>
                <a:lnTo>
                  <a:pt x="23027" y="0"/>
                </a:lnTo>
                <a:lnTo>
                  <a:pt x="19187" y="1920"/>
                </a:lnTo>
                <a:lnTo>
                  <a:pt x="15346" y="3840"/>
                </a:lnTo>
                <a:lnTo>
                  <a:pt x="10546" y="7680"/>
                </a:lnTo>
                <a:lnTo>
                  <a:pt x="6705" y="12466"/>
                </a:lnTo>
                <a:lnTo>
                  <a:pt x="3840" y="19202"/>
                </a:lnTo>
                <a:lnTo>
                  <a:pt x="960" y="25908"/>
                </a:lnTo>
                <a:lnTo>
                  <a:pt x="0" y="34549"/>
                </a:lnTo>
                <a:lnTo>
                  <a:pt x="0" y="43190"/>
                </a:lnTo>
                <a:lnTo>
                  <a:pt x="116" y="479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2" name="object 622"/>
          <p:cNvSpPr/>
          <p:nvPr/>
        </p:nvSpPr>
        <p:spPr>
          <a:xfrm>
            <a:off x="1750268" y="6075715"/>
            <a:ext cx="95036" cy="87355"/>
          </a:xfrm>
          <a:custGeom>
            <a:avLst/>
            <a:gdLst/>
            <a:ahLst/>
            <a:cxnLst/>
            <a:rect l="l" t="t" r="r" b="b"/>
            <a:pathLst>
              <a:path w="95036" h="87355">
                <a:moveTo>
                  <a:pt x="960" y="30708"/>
                </a:moveTo>
                <a:lnTo>
                  <a:pt x="2880" y="34549"/>
                </a:lnTo>
                <a:lnTo>
                  <a:pt x="4800" y="37429"/>
                </a:lnTo>
                <a:lnTo>
                  <a:pt x="6720" y="40309"/>
                </a:lnTo>
                <a:lnTo>
                  <a:pt x="9601" y="42230"/>
                </a:lnTo>
                <a:lnTo>
                  <a:pt x="11521" y="44150"/>
                </a:lnTo>
                <a:lnTo>
                  <a:pt x="9601" y="27828"/>
                </a:lnTo>
                <a:lnTo>
                  <a:pt x="9601" y="14386"/>
                </a:lnTo>
                <a:lnTo>
                  <a:pt x="10561" y="9585"/>
                </a:lnTo>
                <a:lnTo>
                  <a:pt x="12481" y="6705"/>
                </a:lnTo>
                <a:lnTo>
                  <a:pt x="14401" y="4800"/>
                </a:lnTo>
                <a:lnTo>
                  <a:pt x="16322" y="3840"/>
                </a:lnTo>
                <a:lnTo>
                  <a:pt x="20162" y="3840"/>
                </a:lnTo>
                <a:lnTo>
                  <a:pt x="21107" y="4800"/>
                </a:lnTo>
                <a:lnTo>
                  <a:pt x="23042" y="6705"/>
                </a:lnTo>
                <a:lnTo>
                  <a:pt x="24947" y="9585"/>
                </a:lnTo>
                <a:lnTo>
                  <a:pt x="25923" y="15361"/>
                </a:lnTo>
                <a:lnTo>
                  <a:pt x="25923" y="29748"/>
                </a:lnTo>
                <a:lnTo>
                  <a:pt x="24947" y="35509"/>
                </a:lnTo>
                <a:lnTo>
                  <a:pt x="23042" y="38389"/>
                </a:lnTo>
                <a:lnTo>
                  <a:pt x="21107" y="40309"/>
                </a:lnTo>
                <a:lnTo>
                  <a:pt x="20162" y="41269"/>
                </a:lnTo>
                <a:lnTo>
                  <a:pt x="15361" y="41269"/>
                </a:lnTo>
                <a:lnTo>
                  <a:pt x="14401" y="40309"/>
                </a:lnTo>
                <a:lnTo>
                  <a:pt x="13441" y="39349"/>
                </a:lnTo>
                <a:lnTo>
                  <a:pt x="14401" y="44150"/>
                </a:lnTo>
                <a:lnTo>
                  <a:pt x="23042" y="44150"/>
                </a:lnTo>
                <a:lnTo>
                  <a:pt x="26883" y="42230"/>
                </a:lnTo>
                <a:lnTo>
                  <a:pt x="30723" y="38389"/>
                </a:lnTo>
                <a:lnTo>
                  <a:pt x="33604" y="34549"/>
                </a:lnTo>
                <a:lnTo>
                  <a:pt x="35509" y="29748"/>
                </a:lnTo>
                <a:lnTo>
                  <a:pt x="35509" y="16306"/>
                </a:lnTo>
                <a:lnTo>
                  <a:pt x="33604" y="11521"/>
                </a:lnTo>
                <a:lnTo>
                  <a:pt x="30723" y="6705"/>
                </a:lnTo>
                <a:lnTo>
                  <a:pt x="27828" y="1920"/>
                </a:lnTo>
                <a:lnTo>
                  <a:pt x="23987" y="0"/>
                </a:lnTo>
                <a:lnTo>
                  <a:pt x="15361" y="0"/>
                </a:lnTo>
                <a:lnTo>
                  <a:pt x="12481" y="960"/>
                </a:lnTo>
                <a:lnTo>
                  <a:pt x="9601" y="2865"/>
                </a:lnTo>
                <a:lnTo>
                  <a:pt x="6720" y="4800"/>
                </a:lnTo>
                <a:lnTo>
                  <a:pt x="4800" y="7680"/>
                </a:lnTo>
                <a:lnTo>
                  <a:pt x="2880" y="10546"/>
                </a:lnTo>
                <a:lnTo>
                  <a:pt x="960" y="14386"/>
                </a:lnTo>
                <a:lnTo>
                  <a:pt x="0" y="18227"/>
                </a:lnTo>
                <a:lnTo>
                  <a:pt x="0" y="26868"/>
                </a:lnTo>
                <a:lnTo>
                  <a:pt x="960" y="30708"/>
                </a:lnTo>
                <a:close/>
              </a:path>
              <a:path w="95036" h="87355">
                <a:moveTo>
                  <a:pt x="74874" y="0"/>
                </a:moveTo>
                <a:lnTo>
                  <a:pt x="15361" y="87355"/>
                </a:lnTo>
                <a:lnTo>
                  <a:pt x="20162" y="87355"/>
                </a:lnTo>
                <a:lnTo>
                  <a:pt x="80634" y="0"/>
                </a:lnTo>
                <a:lnTo>
                  <a:pt x="74874" y="0"/>
                </a:lnTo>
                <a:close/>
              </a:path>
              <a:path w="95036" h="87355">
                <a:moveTo>
                  <a:pt x="13441" y="39349"/>
                </a:moveTo>
                <a:lnTo>
                  <a:pt x="12481" y="37429"/>
                </a:lnTo>
                <a:lnTo>
                  <a:pt x="11521" y="35509"/>
                </a:lnTo>
                <a:lnTo>
                  <a:pt x="10561" y="32628"/>
                </a:lnTo>
                <a:lnTo>
                  <a:pt x="9601" y="27828"/>
                </a:lnTo>
                <a:lnTo>
                  <a:pt x="11521" y="44150"/>
                </a:lnTo>
                <a:lnTo>
                  <a:pt x="14401" y="44150"/>
                </a:lnTo>
                <a:lnTo>
                  <a:pt x="13441" y="39349"/>
                </a:lnTo>
                <a:close/>
              </a:path>
              <a:path w="95036" h="87355">
                <a:moveTo>
                  <a:pt x="72953" y="81594"/>
                </a:moveTo>
                <a:lnTo>
                  <a:pt x="71033" y="78714"/>
                </a:lnTo>
                <a:lnTo>
                  <a:pt x="71993" y="86380"/>
                </a:lnTo>
                <a:lnTo>
                  <a:pt x="74874" y="87355"/>
                </a:lnTo>
                <a:lnTo>
                  <a:pt x="73914" y="83515"/>
                </a:lnTo>
                <a:lnTo>
                  <a:pt x="72953" y="81594"/>
                </a:lnTo>
                <a:close/>
              </a:path>
              <a:path w="95036" h="87355">
                <a:moveTo>
                  <a:pt x="60472" y="65272"/>
                </a:moveTo>
                <a:lnTo>
                  <a:pt x="60472" y="70073"/>
                </a:lnTo>
                <a:lnTo>
                  <a:pt x="61432" y="73913"/>
                </a:lnTo>
                <a:lnTo>
                  <a:pt x="62392" y="76794"/>
                </a:lnTo>
                <a:lnTo>
                  <a:pt x="64312" y="80634"/>
                </a:lnTo>
                <a:lnTo>
                  <a:pt x="66233" y="83515"/>
                </a:lnTo>
                <a:lnTo>
                  <a:pt x="69113" y="85435"/>
                </a:lnTo>
                <a:lnTo>
                  <a:pt x="71993" y="86380"/>
                </a:lnTo>
                <a:lnTo>
                  <a:pt x="71033" y="78714"/>
                </a:lnTo>
                <a:lnTo>
                  <a:pt x="70073" y="72953"/>
                </a:lnTo>
                <a:lnTo>
                  <a:pt x="70073" y="58552"/>
                </a:lnTo>
                <a:lnTo>
                  <a:pt x="71033" y="52791"/>
                </a:lnTo>
                <a:lnTo>
                  <a:pt x="72953" y="49911"/>
                </a:lnTo>
                <a:lnTo>
                  <a:pt x="73914" y="47990"/>
                </a:lnTo>
                <a:lnTo>
                  <a:pt x="75834" y="47030"/>
                </a:lnTo>
                <a:lnTo>
                  <a:pt x="79674" y="47030"/>
                </a:lnTo>
                <a:lnTo>
                  <a:pt x="81594" y="47990"/>
                </a:lnTo>
                <a:lnTo>
                  <a:pt x="82555" y="49911"/>
                </a:lnTo>
                <a:lnTo>
                  <a:pt x="84475" y="52791"/>
                </a:lnTo>
                <a:lnTo>
                  <a:pt x="85435" y="58552"/>
                </a:lnTo>
                <a:lnTo>
                  <a:pt x="85435" y="72953"/>
                </a:lnTo>
                <a:lnTo>
                  <a:pt x="84475" y="77754"/>
                </a:lnTo>
                <a:lnTo>
                  <a:pt x="82555" y="80634"/>
                </a:lnTo>
                <a:lnTo>
                  <a:pt x="81594" y="83515"/>
                </a:lnTo>
                <a:lnTo>
                  <a:pt x="79674" y="84475"/>
                </a:lnTo>
                <a:lnTo>
                  <a:pt x="75834" y="84475"/>
                </a:lnTo>
                <a:lnTo>
                  <a:pt x="73914" y="83515"/>
                </a:lnTo>
                <a:lnTo>
                  <a:pt x="74874" y="87355"/>
                </a:lnTo>
                <a:lnTo>
                  <a:pt x="82555" y="87355"/>
                </a:lnTo>
                <a:lnTo>
                  <a:pt x="87355" y="85435"/>
                </a:lnTo>
                <a:lnTo>
                  <a:pt x="90236" y="82555"/>
                </a:lnTo>
                <a:lnTo>
                  <a:pt x="94076" y="78714"/>
                </a:lnTo>
                <a:lnTo>
                  <a:pt x="95036" y="72953"/>
                </a:lnTo>
                <a:lnTo>
                  <a:pt x="95036" y="57591"/>
                </a:lnTo>
                <a:lnTo>
                  <a:pt x="93116" y="53751"/>
                </a:lnTo>
                <a:lnTo>
                  <a:pt x="91196" y="50871"/>
                </a:lnTo>
                <a:lnTo>
                  <a:pt x="89275" y="47990"/>
                </a:lnTo>
                <a:lnTo>
                  <a:pt x="86395" y="46070"/>
                </a:lnTo>
                <a:lnTo>
                  <a:pt x="83515" y="44150"/>
                </a:lnTo>
                <a:lnTo>
                  <a:pt x="80634" y="43190"/>
                </a:lnTo>
                <a:lnTo>
                  <a:pt x="74874" y="43190"/>
                </a:lnTo>
                <a:lnTo>
                  <a:pt x="71993" y="44150"/>
                </a:lnTo>
                <a:lnTo>
                  <a:pt x="69113" y="46070"/>
                </a:lnTo>
                <a:lnTo>
                  <a:pt x="66233" y="47990"/>
                </a:lnTo>
                <a:lnTo>
                  <a:pt x="64312" y="50871"/>
                </a:lnTo>
                <a:lnTo>
                  <a:pt x="62392" y="53751"/>
                </a:lnTo>
                <a:lnTo>
                  <a:pt x="61432" y="57591"/>
                </a:lnTo>
                <a:lnTo>
                  <a:pt x="60472" y="61432"/>
                </a:lnTo>
                <a:lnTo>
                  <a:pt x="60472" y="65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3" name="object 623"/>
          <p:cNvSpPr/>
          <p:nvPr/>
        </p:nvSpPr>
        <p:spPr>
          <a:xfrm>
            <a:off x="1930740" y="9004578"/>
            <a:ext cx="92156" cy="35515"/>
          </a:xfrm>
          <a:custGeom>
            <a:avLst/>
            <a:gdLst/>
            <a:ahLst/>
            <a:cxnLst/>
            <a:rect l="l" t="t" r="r" b="b"/>
            <a:pathLst>
              <a:path w="92156" h="35515">
                <a:moveTo>
                  <a:pt x="10561" y="35515"/>
                </a:moveTo>
                <a:lnTo>
                  <a:pt x="13441" y="34556"/>
                </a:lnTo>
                <a:lnTo>
                  <a:pt x="11521" y="31676"/>
                </a:lnTo>
                <a:lnTo>
                  <a:pt x="10561" y="28800"/>
                </a:lnTo>
                <a:lnTo>
                  <a:pt x="10561" y="25918"/>
                </a:lnTo>
                <a:lnTo>
                  <a:pt x="11521" y="24961"/>
                </a:lnTo>
                <a:lnTo>
                  <a:pt x="12481" y="23996"/>
                </a:lnTo>
                <a:lnTo>
                  <a:pt x="13441" y="23038"/>
                </a:lnTo>
                <a:lnTo>
                  <a:pt x="15361" y="23038"/>
                </a:lnTo>
                <a:lnTo>
                  <a:pt x="17282" y="22079"/>
                </a:lnTo>
                <a:lnTo>
                  <a:pt x="84475" y="22079"/>
                </a:lnTo>
                <a:lnTo>
                  <a:pt x="85435" y="23038"/>
                </a:lnTo>
                <a:lnTo>
                  <a:pt x="86395" y="23038"/>
                </a:lnTo>
                <a:lnTo>
                  <a:pt x="87355" y="23996"/>
                </a:lnTo>
                <a:lnTo>
                  <a:pt x="88315" y="25918"/>
                </a:lnTo>
                <a:lnTo>
                  <a:pt x="89275" y="26877"/>
                </a:lnTo>
                <a:lnTo>
                  <a:pt x="89275" y="33598"/>
                </a:lnTo>
                <a:lnTo>
                  <a:pt x="92156" y="33598"/>
                </a:lnTo>
                <a:lnTo>
                  <a:pt x="92156" y="0"/>
                </a:lnTo>
                <a:lnTo>
                  <a:pt x="89275" y="0"/>
                </a:lnTo>
                <a:lnTo>
                  <a:pt x="89275" y="6720"/>
                </a:lnTo>
                <a:lnTo>
                  <a:pt x="88315" y="7679"/>
                </a:lnTo>
                <a:lnTo>
                  <a:pt x="87355" y="9601"/>
                </a:lnTo>
                <a:lnTo>
                  <a:pt x="86395" y="10559"/>
                </a:lnTo>
                <a:lnTo>
                  <a:pt x="85435" y="10559"/>
                </a:lnTo>
                <a:lnTo>
                  <a:pt x="84475" y="11518"/>
                </a:lnTo>
                <a:lnTo>
                  <a:pt x="0" y="11518"/>
                </a:lnTo>
                <a:lnTo>
                  <a:pt x="0" y="13441"/>
                </a:lnTo>
                <a:lnTo>
                  <a:pt x="10561" y="35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4" name="object 624"/>
          <p:cNvSpPr/>
          <p:nvPr/>
        </p:nvSpPr>
        <p:spPr>
          <a:xfrm>
            <a:off x="1937461" y="8958500"/>
            <a:ext cx="46085" cy="23996"/>
          </a:xfrm>
          <a:custGeom>
            <a:avLst/>
            <a:gdLst/>
            <a:ahLst/>
            <a:cxnLst/>
            <a:rect l="l" t="t" r="r" b="b"/>
            <a:pathLst>
              <a:path w="46085" h="23996">
                <a:moveTo>
                  <a:pt x="46085" y="0"/>
                </a:moveTo>
                <a:lnTo>
                  <a:pt x="44150" y="3840"/>
                </a:lnTo>
                <a:lnTo>
                  <a:pt x="40309" y="6720"/>
                </a:lnTo>
                <a:lnTo>
                  <a:pt x="35524" y="10561"/>
                </a:lnTo>
                <a:lnTo>
                  <a:pt x="27843" y="12478"/>
                </a:lnTo>
                <a:lnTo>
                  <a:pt x="11521" y="12478"/>
                </a:lnTo>
                <a:lnTo>
                  <a:pt x="6720" y="10561"/>
                </a:lnTo>
                <a:lnTo>
                  <a:pt x="2880" y="7679"/>
                </a:lnTo>
                <a:lnTo>
                  <a:pt x="0" y="4799"/>
                </a:lnTo>
                <a:lnTo>
                  <a:pt x="4800" y="17276"/>
                </a:lnTo>
                <a:lnTo>
                  <a:pt x="10561" y="22081"/>
                </a:lnTo>
                <a:lnTo>
                  <a:pt x="18242" y="23996"/>
                </a:lnTo>
                <a:lnTo>
                  <a:pt x="33588" y="23996"/>
                </a:lnTo>
                <a:lnTo>
                  <a:pt x="40309" y="22081"/>
                </a:lnTo>
                <a:lnTo>
                  <a:pt x="45125" y="17276"/>
                </a:lnTo>
                <a:lnTo>
                  <a:pt x="460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5" name="object 625"/>
          <p:cNvSpPr/>
          <p:nvPr/>
        </p:nvSpPr>
        <p:spPr>
          <a:xfrm>
            <a:off x="1930740" y="8925859"/>
            <a:ext cx="94076" cy="54722"/>
          </a:xfrm>
          <a:custGeom>
            <a:avLst/>
            <a:gdLst/>
            <a:ahLst/>
            <a:cxnLst/>
            <a:rect l="l" t="t" r="r" b="b"/>
            <a:pathLst>
              <a:path w="94076" h="54722">
                <a:moveTo>
                  <a:pt x="4800" y="34558"/>
                </a:moveTo>
                <a:lnTo>
                  <a:pt x="4800" y="26878"/>
                </a:lnTo>
                <a:lnTo>
                  <a:pt x="5760" y="24002"/>
                </a:lnTo>
                <a:lnTo>
                  <a:pt x="8641" y="21122"/>
                </a:lnTo>
                <a:lnTo>
                  <a:pt x="11521" y="18240"/>
                </a:lnTo>
                <a:lnTo>
                  <a:pt x="15361" y="16317"/>
                </a:lnTo>
                <a:lnTo>
                  <a:pt x="20162" y="15358"/>
                </a:lnTo>
                <a:lnTo>
                  <a:pt x="24963" y="13443"/>
                </a:lnTo>
                <a:lnTo>
                  <a:pt x="29763" y="12478"/>
                </a:lnTo>
                <a:lnTo>
                  <a:pt x="37444" y="12478"/>
                </a:lnTo>
                <a:lnTo>
                  <a:pt x="42245" y="13443"/>
                </a:lnTo>
                <a:lnTo>
                  <a:pt x="47990" y="14400"/>
                </a:lnTo>
                <a:lnTo>
                  <a:pt x="48966" y="16317"/>
                </a:lnTo>
                <a:lnTo>
                  <a:pt x="50871" y="18240"/>
                </a:lnTo>
                <a:lnTo>
                  <a:pt x="51846" y="21122"/>
                </a:lnTo>
                <a:lnTo>
                  <a:pt x="52806" y="24002"/>
                </a:lnTo>
                <a:lnTo>
                  <a:pt x="52806" y="32641"/>
                </a:lnTo>
                <a:lnTo>
                  <a:pt x="51846" y="49917"/>
                </a:lnTo>
                <a:lnTo>
                  <a:pt x="56631" y="46078"/>
                </a:lnTo>
                <a:lnTo>
                  <a:pt x="59527" y="40320"/>
                </a:lnTo>
                <a:lnTo>
                  <a:pt x="59527" y="28802"/>
                </a:lnTo>
                <a:lnTo>
                  <a:pt x="56631" y="22081"/>
                </a:lnTo>
                <a:lnTo>
                  <a:pt x="52806" y="15358"/>
                </a:lnTo>
                <a:lnTo>
                  <a:pt x="60472" y="17282"/>
                </a:lnTo>
                <a:lnTo>
                  <a:pt x="67193" y="20164"/>
                </a:lnTo>
                <a:lnTo>
                  <a:pt x="73913" y="24961"/>
                </a:lnTo>
                <a:lnTo>
                  <a:pt x="80634" y="29760"/>
                </a:lnTo>
                <a:lnTo>
                  <a:pt x="84475" y="34558"/>
                </a:lnTo>
                <a:lnTo>
                  <a:pt x="87355" y="39361"/>
                </a:lnTo>
                <a:lnTo>
                  <a:pt x="90236" y="44160"/>
                </a:lnTo>
                <a:lnTo>
                  <a:pt x="91196" y="48958"/>
                </a:lnTo>
                <a:lnTo>
                  <a:pt x="91196" y="54722"/>
                </a:lnTo>
                <a:lnTo>
                  <a:pt x="94076" y="54722"/>
                </a:lnTo>
                <a:lnTo>
                  <a:pt x="94076" y="43202"/>
                </a:lnTo>
                <a:lnTo>
                  <a:pt x="91196" y="35522"/>
                </a:lnTo>
                <a:lnTo>
                  <a:pt x="86395" y="27843"/>
                </a:lnTo>
                <a:lnTo>
                  <a:pt x="84094" y="24565"/>
                </a:lnTo>
                <a:lnTo>
                  <a:pt x="75536" y="15031"/>
                </a:lnTo>
                <a:lnTo>
                  <a:pt x="65272" y="7679"/>
                </a:lnTo>
                <a:lnTo>
                  <a:pt x="62118" y="6034"/>
                </a:lnTo>
                <a:lnTo>
                  <a:pt x="50021" y="1590"/>
                </a:lnTo>
                <a:lnTo>
                  <a:pt x="37444" y="0"/>
                </a:lnTo>
                <a:lnTo>
                  <a:pt x="32847" y="213"/>
                </a:lnTo>
                <a:lnTo>
                  <a:pt x="20226" y="3374"/>
                </a:lnTo>
                <a:lnTo>
                  <a:pt x="9601" y="9602"/>
                </a:lnTo>
                <a:lnTo>
                  <a:pt x="2880" y="15358"/>
                </a:lnTo>
                <a:lnTo>
                  <a:pt x="0" y="21122"/>
                </a:lnTo>
                <a:lnTo>
                  <a:pt x="0" y="37440"/>
                </a:lnTo>
                <a:lnTo>
                  <a:pt x="3840" y="45119"/>
                </a:lnTo>
                <a:lnTo>
                  <a:pt x="11521" y="49917"/>
                </a:lnTo>
                <a:lnTo>
                  <a:pt x="6720" y="37440"/>
                </a:lnTo>
                <a:lnTo>
                  <a:pt x="4800" y="345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6" name="object 626"/>
          <p:cNvSpPr/>
          <p:nvPr/>
        </p:nvSpPr>
        <p:spPr>
          <a:xfrm>
            <a:off x="1932660" y="8858661"/>
            <a:ext cx="92156" cy="56637"/>
          </a:xfrm>
          <a:custGeom>
            <a:avLst/>
            <a:gdLst/>
            <a:ahLst/>
            <a:cxnLst/>
            <a:rect l="l" t="t" r="r" b="b"/>
            <a:pathLst>
              <a:path w="92156" h="56637">
                <a:moveTo>
                  <a:pt x="10561" y="10559"/>
                </a:moveTo>
                <a:lnTo>
                  <a:pt x="92156" y="37438"/>
                </a:lnTo>
                <a:lnTo>
                  <a:pt x="92156" y="29759"/>
                </a:lnTo>
                <a:lnTo>
                  <a:pt x="2880" y="0"/>
                </a:lnTo>
                <a:lnTo>
                  <a:pt x="0" y="0"/>
                </a:lnTo>
                <a:lnTo>
                  <a:pt x="0" y="47999"/>
                </a:lnTo>
                <a:lnTo>
                  <a:pt x="21122" y="56637"/>
                </a:lnTo>
                <a:lnTo>
                  <a:pt x="22082" y="54720"/>
                </a:lnTo>
                <a:lnTo>
                  <a:pt x="18242" y="52797"/>
                </a:lnTo>
                <a:lnTo>
                  <a:pt x="14401" y="49921"/>
                </a:lnTo>
                <a:lnTo>
                  <a:pt x="12481" y="46082"/>
                </a:lnTo>
                <a:lnTo>
                  <a:pt x="11521" y="44159"/>
                </a:lnTo>
                <a:lnTo>
                  <a:pt x="10561" y="40320"/>
                </a:lnTo>
                <a:lnTo>
                  <a:pt x="10561" y="105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7" name="object 627"/>
          <p:cNvSpPr/>
          <p:nvPr/>
        </p:nvSpPr>
        <p:spPr>
          <a:xfrm>
            <a:off x="1930740" y="8789545"/>
            <a:ext cx="93116" cy="58561"/>
          </a:xfrm>
          <a:custGeom>
            <a:avLst/>
            <a:gdLst/>
            <a:ahLst/>
            <a:cxnLst/>
            <a:rect l="l" t="t" r="r" b="b"/>
            <a:pathLst>
              <a:path w="93116" h="58561">
                <a:moveTo>
                  <a:pt x="4800" y="26878"/>
                </a:moveTo>
                <a:lnTo>
                  <a:pt x="5760" y="23996"/>
                </a:lnTo>
                <a:lnTo>
                  <a:pt x="6720" y="23038"/>
                </a:lnTo>
                <a:lnTo>
                  <a:pt x="8641" y="20157"/>
                </a:lnTo>
                <a:lnTo>
                  <a:pt x="12481" y="18240"/>
                </a:lnTo>
                <a:lnTo>
                  <a:pt x="17282" y="16317"/>
                </a:lnTo>
                <a:lnTo>
                  <a:pt x="29478" y="14124"/>
                </a:lnTo>
                <a:lnTo>
                  <a:pt x="43190" y="13441"/>
                </a:lnTo>
                <a:lnTo>
                  <a:pt x="51062" y="13558"/>
                </a:lnTo>
                <a:lnTo>
                  <a:pt x="64713" y="14479"/>
                </a:lnTo>
                <a:lnTo>
                  <a:pt x="74874" y="16317"/>
                </a:lnTo>
                <a:lnTo>
                  <a:pt x="80634" y="17282"/>
                </a:lnTo>
                <a:lnTo>
                  <a:pt x="83515" y="19199"/>
                </a:lnTo>
                <a:lnTo>
                  <a:pt x="86395" y="22079"/>
                </a:lnTo>
                <a:lnTo>
                  <a:pt x="88315" y="24961"/>
                </a:lnTo>
                <a:lnTo>
                  <a:pt x="89275" y="26878"/>
                </a:lnTo>
                <a:lnTo>
                  <a:pt x="89275" y="34558"/>
                </a:lnTo>
                <a:lnTo>
                  <a:pt x="86395" y="38397"/>
                </a:lnTo>
                <a:lnTo>
                  <a:pt x="79674" y="40320"/>
                </a:lnTo>
                <a:lnTo>
                  <a:pt x="75180" y="42149"/>
                </a:lnTo>
                <a:lnTo>
                  <a:pt x="63226" y="44507"/>
                </a:lnTo>
                <a:lnTo>
                  <a:pt x="48966" y="45118"/>
                </a:lnTo>
                <a:lnTo>
                  <a:pt x="33604" y="45118"/>
                </a:lnTo>
                <a:lnTo>
                  <a:pt x="25923" y="43196"/>
                </a:lnTo>
                <a:lnTo>
                  <a:pt x="18242" y="42237"/>
                </a:lnTo>
                <a:lnTo>
                  <a:pt x="12481" y="40320"/>
                </a:lnTo>
                <a:lnTo>
                  <a:pt x="13441" y="50875"/>
                </a:lnTo>
                <a:lnTo>
                  <a:pt x="21122" y="53756"/>
                </a:lnTo>
                <a:lnTo>
                  <a:pt x="21957" y="54063"/>
                </a:lnTo>
                <a:lnTo>
                  <a:pt x="33830" y="57328"/>
                </a:lnTo>
                <a:lnTo>
                  <a:pt x="47030" y="58561"/>
                </a:lnTo>
                <a:lnTo>
                  <a:pt x="55028" y="58149"/>
                </a:lnTo>
                <a:lnTo>
                  <a:pt x="67746" y="55557"/>
                </a:lnTo>
                <a:lnTo>
                  <a:pt x="78714" y="50875"/>
                </a:lnTo>
                <a:lnTo>
                  <a:pt x="89560" y="41332"/>
                </a:lnTo>
                <a:lnTo>
                  <a:pt x="93116" y="29759"/>
                </a:lnTo>
                <a:lnTo>
                  <a:pt x="93116" y="24961"/>
                </a:lnTo>
                <a:lnTo>
                  <a:pt x="92156" y="21121"/>
                </a:lnTo>
                <a:lnTo>
                  <a:pt x="88315" y="16317"/>
                </a:lnTo>
                <a:lnTo>
                  <a:pt x="85435" y="11519"/>
                </a:lnTo>
                <a:lnTo>
                  <a:pt x="79674" y="7679"/>
                </a:lnTo>
                <a:lnTo>
                  <a:pt x="72953" y="4797"/>
                </a:lnTo>
                <a:lnTo>
                  <a:pt x="59665" y="1149"/>
                </a:lnTo>
                <a:lnTo>
                  <a:pt x="46085" y="0"/>
                </a:lnTo>
                <a:lnTo>
                  <a:pt x="33121" y="1110"/>
                </a:lnTo>
                <a:lnTo>
                  <a:pt x="20720" y="4704"/>
                </a:lnTo>
                <a:lnTo>
                  <a:pt x="10561" y="10561"/>
                </a:lnTo>
                <a:lnTo>
                  <a:pt x="3840" y="16317"/>
                </a:lnTo>
                <a:lnTo>
                  <a:pt x="0" y="22079"/>
                </a:lnTo>
                <a:lnTo>
                  <a:pt x="0" y="33599"/>
                </a:lnTo>
                <a:lnTo>
                  <a:pt x="1920" y="37438"/>
                </a:lnTo>
                <a:lnTo>
                  <a:pt x="4800" y="41279"/>
                </a:lnTo>
                <a:lnTo>
                  <a:pt x="8641" y="46076"/>
                </a:lnTo>
                <a:lnTo>
                  <a:pt x="8641" y="37438"/>
                </a:lnTo>
                <a:lnTo>
                  <a:pt x="5760" y="34558"/>
                </a:lnTo>
                <a:lnTo>
                  <a:pt x="4800" y="31676"/>
                </a:lnTo>
                <a:lnTo>
                  <a:pt x="4800" y="268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8" name="object 628"/>
          <p:cNvSpPr/>
          <p:nvPr/>
        </p:nvSpPr>
        <p:spPr>
          <a:xfrm>
            <a:off x="1939381" y="8826983"/>
            <a:ext cx="4800" cy="13437"/>
          </a:xfrm>
          <a:custGeom>
            <a:avLst/>
            <a:gdLst/>
            <a:ahLst/>
            <a:cxnLst/>
            <a:rect l="l" t="t" r="r" b="b"/>
            <a:pathLst>
              <a:path w="4800" h="13437">
                <a:moveTo>
                  <a:pt x="0" y="0"/>
                </a:moveTo>
                <a:lnTo>
                  <a:pt x="0" y="8638"/>
                </a:lnTo>
                <a:lnTo>
                  <a:pt x="4800" y="13437"/>
                </a:lnTo>
                <a:lnTo>
                  <a:pt x="3840" y="2881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9" name="object 629"/>
          <p:cNvSpPr/>
          <p:nvPr/>
        </p:nvSpPr>
        <p:spPr>
          <a:xfrm>
            <a:off x="2151537" y="9004578"/>
            <a:ext cx="92156" cy="35515"/>
          </a:xfrm>
          <a:custGeom>
            <a:avLst/>
            <a:gdLst/>
            <a:ahLst/>
            <a:cxnLst/>
            <a:rect l="l" t="t" r="r" b="b"/>
            <a:pathLst>
              <a:path w="92156" h="35515">
                <a:moveTo>
                  <a:pt x="10561" y="35515"/>
                </a:moveTo>
                <a:lnTo>
                  <a:pt x="12481" y="34556"/>
                </a:lnTo>
                <a:lnTo>
                  <a:pt x="11506" y="31676"/>
                </a:lnTo>
                <a:lnTo>
                  <a:pt x="10561" y="28800"/>
                </a:lnTo>
                <a:lnTo>
                  <a:pt x="10561" y="25918"/>
                </a:lnTo>
                <a:lnTo>
                  <a:pt x="11506" y="24961"/>
                </a:lnTo>
                <a:lnTo>
                  <a:pt x="12481" y="23996"/>
                </a:lnTo>
                <a:lnTo>
                  <a:pt x="13441" y="23038"/>
                </a:lnTo>
                <a:lnTo>
                  <a:pt x="15346" y="23038"/>
                </a:lnTo>
                <a:lnTo>
                  <a:pt x="17282" y="22079"/>
                </a:lnTo>
                <a:lnTo>
                  <a:pt x="84475" y="22079"/>
                </a:lnTo>
                <a:lnTo>
                  <a:pt x="85435" y="23038"/>
                </a:lnTo>
                <a:lnTo>
                  <a:pt x="86395" y="23038"/>
                </a:lnTo>
                <a:lnTo>
                  <a:pt x="87355" y="23996"/>
                </a:lnTo>
                <a:lnTo>
                  <a:pt x="88315" y="25918"/>
                </a:lnTo>
                <a:lnTo>
                  <a:pt x="89275" y="26877"/>
                </a:lnTo>
                <a:lnTo>
                  <a:pt x="89275" y="33598"/>
                </a:lnTo>
                <a:lnTo>
                  <a:pt x="92156" y="33598"/>
                </a:lnTo>
                <a:lnTo>
                  <a:pt x="92156" y="0"/>
                </a:lnTo>
                <a:lnTo>
                  <a:pt x="89275" y="0"/>
                </a:lnTo>
                <a:lnTo>
                  <a:pt x="89275" y="6720"/>
                </a:lnTo>
                <a:lnTo>
                  <a:pt x="88315" y="7679"/>
                </a:lnTo>
                <a:lnTo>
                  <a:pt x="87355" y="9601"/>
                </a:lnTo>
                <a:lnTo>
                  <a:pt x="86395" y="10559"/>
                </a:lnTo>
                <a:lnTo>
                  <a:pt x="85435" y="10559"/>
                </a:lnTo>
                <a:lnTo>
                  <a:pt x="84475" y="11518"/>
                </a:lnTo>
                <a:lnTo>
                  <a:pt x="0" y="11518"/>
                </a:lnTo>
                <a:lnTo>
                  <a:pt x="0" y="13441"/>
                </a:lnTo>
                <a:lnTo>
                  <a:pt x="10561" y="35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0" name="object 630"/>
          <p:cNvSpPr/>
          <p:nvPr/>
        </p:nvSpPr>
        <p:spPr>
          <a:xfrm>
            <a:off x="2158258" y="8958500"/>
            <a:ext cx="46070" cy="23996"/>
          </a:xfrm>
          <a:custGeom>
            <a:avLst/>
            <a:gdLst/>
            <a:ahLst/>
            <a:cxnLst/>
            <a:rect l="l" t="t" r="r" b="b"/>
            <a:pathLst>
              <a:path w="46070" h="23996">
                <a:moveTo>
                  <a:pt x="46070" y="0"/>
                </a:moveTo>
                <a:lnTo>
                  <a:pt x="44150" y="3840"/>
                </a:lnTo>
                <a:lnTo>
                  <a:pt x="40309" y="6720"/>
                </a:lnTo>
                <a:lnTo>
                  <a:pt x="35509" y="10561"/>
                </a:lnTo>
                <a:lnTo>
                  <a:pt x="27843" y="12478"/>
                </a:lnTo>
                <a:lnTo>
                  <a:pt x="11506" y="12478"/>
                </a:lnTo>
                <a:lnTo>
                  <a:pt x="6720" y="10561"/>
                </a:lnTo>
                <a:lnTo>
                  <a:pt x="2880" y="7679"/>
                </a:lnTo>
                <a:lnTo>
                  <a:pt x="0" y="4799"/>
                </a:lnTo>
                <a:lnTo>
                  <a:pt x="4785" y="17276"/>
                </a:lnTo>
                <a:lnTo>
                  <a:pt x="10561" y="22081"/>
                </a:lnTo>
                <a:lnTo>
                  <a:pt x="18227" y="23996"/>
                </a:lnTo>
                <a:lnTo>
                  <a:pt x="33588" y="23996"/>
                </a:lnTo>
                <a:lnTo>
                  <a:pt x="40309" y="22081"/>
                </a:lnTo>
                <a:lnTo>
                  <a:pt x="45110" y="17276"/>
                </a:lnTo>
                <a:lnTo>
                  <a:pt x="460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1" name="object 631"/>
          <p:cNvSpPr/>
          <p:nvPr/>
        </p:nvSpPr>
        <p:spPr>
          <a:xfrm>
            <a:off x="2151537" y="8925859"/>
            <a:ext cx="94076" cy="54722"/>
          </a:xfrm>
          <a:custGeom>
            <a:avLst/>
            <a:gdLst/>
            <a:ahLst/>
            <a:cxnLst/>
            <a:rect l="l" t="t" r="r" b="b"/>
            <a:pathLst>
              <a:path w="94076" h="54722">
                <a:moveTo>
                  <a:pt x="4800" y="34558"/>
                </a:moveTo>
                <a:lnTo>
                  <a:pt x="4800" y="26878"/>
                </a:lnTo>
                <a:lnTo>
                  <a:pt x="5760" y="24002"/>
                </a:lnTo>
                <a:lnTo>
                  <a:pt x="8641" y="21122"/>
                </a:lnTo>
                <a:lnTo>
                  <a:pt x="11506" y="18240"/>
                </a:lnTo>
                <a:lnTo>
                  <a:pt x="15346" y="16317"/>
                </a:lnTo>
                <a:lnTo>
                  <a:pt x="20162" y="15358"/>
                </a:lnTo>
                <a:lnTo>
                  <a:pt x="24947" y="13443"/>
                </a:lnTo>
                <a:lnTo>
                  <a:pt x="29748" y="12478"/>
                </a:lnTo>
                <a:lnTo>
                  <a:pt x="37429" y="12478"/>
                </a:lnTo>
                <a:lnTo>
                  <a:pt x="42230" y="13443"/>
                </a:lnTo>
                <a:lnTo>
                  <a:pt x="47990" y="14400"/>
                </a:lnTo>
                <a:lnTo>
                  <a:pt x="48950" y="16317"/>
                </a:lnTo>
                <a:lnTo>
                  <a:pt x="50871" y="18240"/>
                </a:lnTo>
                <a:lnTo>
                  <a:pt x="51831" y="21122"/>
                </a:lnTo>
                <a:lnTo>
                  <a:pt x="52791" y="24002"/>
                </a:lnTo>
                <a:lnTo>
                  <a:pt x="52791" y="32641"/>
                </a:lnTo>
                <a:lnTo>
                  <a:pt x="51831" y="49917"/>
                </a:lnTo>
                <a:lnTo>
                  <a:pt x="56631" y="46078"/>
                </a:lnTo>
                <a:lnTo>
                  <a:pt x="59512" y="40320"/>
                </a:lnTo>
                <a:lnTo>
                  <a:pt x="59512" y="28802"/>
                </a:lnTo>
                <a:lnTo>
                  <a:pt x="56631" y="22081"/>
                </a:lnTo>
                <a:lnTo>
                  <a:pt x="52791" y="15358"/>
                </a:lnTo>
                <a:lnTo>
                  <a:pt x="60472" y="17282"/>
                </a:lnTo>
                <a:lnTo>
                  <a:pt x="67193" y="20164"/>
                </a:lnTo>
                <a:lnTo>
                  <a:pt x="73913" y="24961"/>
                </a:lnTo>
                <a:lnTo>
                  <a:pt x="79674" y="29760"/>
                </a:lnTo>
                <a:lnTo>
                  <a:pt x="84475" y="34558"/>
                </a:lnTo>
                <a:lnTo>
                  <a:pt x="87355" y="39361"/>
                </a:lnTo>
                <a:lnTo>
                  <a:pt x="90236" y="44160"/>
                </a:lnTo>
                <a:lnTo>
                  <a:pt x="91196" y="48958"/>
                </a:lnTo>
                <a:lnTo>
                  <a:pt x="91196" y="54722"/>
                </a:lnTo>
                <a:lnTo>
                  <a:pt x="94076" y="54722"/>
                </a:lnTo>
                <a:lnTo>
                  <a:pt x="94076" y="43202"/>
                </a:lnTo>
                <a:lnTo>
                  <a:pt x="91196" y="35522"/>
                </a:lnTo>
                <a:lnTo>
                  <a:pt x="86395" y="27843"/>
                </a:lnTo>
                <a:lnTo>
                  <a:pt x="84094" y="24565"/>
                </a:lnTo>
                <a:lnTo>
                  <a:pt x="75536" y="15031"/>
                </a:lnTo>
                <a:lnTo>
                  <a:pt x="65272" y="7679"/>
                </a:lnTo>
                <a:lnTo>
                  <a:pt x="62106" y="6029"/>
                </a:lnTo>
                <a:lnTo>
                  <a:pt x="50012" y="1589"/>
                </a:lnTo>
                <a:lnTo>
                  <a:pt x="37429" y="0"/>
                </a:lnTo>
                <a:lnTo>
                  <a:pt x="32846" y="211"/>
                </a:lnTo>
                <a:lnTo>
                  <a:pt x="20226" y="3372"/>
                </a:lnTo>
                <a:lnTo>
                  <a:pt x="9601" y="9602"/>
                </a:lnTo>
                <a:lnTo>
                  <a:pt x="2880" y="15358"/>
                </a:lnTo>
                <a:lnTo>
                  <a:pt x="0" y="21122"/>
                </a:lnTo>
                <a:lnTo>
                  <a:pt x="0" y="37440"/>
                </a:lnTo>
                <a:lnTo>
                  <a:pt x="3840" y="45119"/>
                </a:lnTo>
                <a:lnTo>
                  <a:pt x="11506" y="49917"/>
                </a:lnTo>
                <a:lnTo>
                  <a:pt x="6720" y="37440"/>
                </a:lnTo>
                <a:lnTo>
                  <a:pt x="4800" y="345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2" name="object 632"/>
          <p:cNvSpPr/>
          <p:nvPr/>
        </p:nvSpPr>
        <p:spPr>
          <a:xfrm>
            <a:off x="2153457" y="8858661"/>
            <a:ext cx="92156" cy="56637"/>
          </a:xfrm>
          <a:custGeom>
            <a:avLst/>
            <a:gdLst/>
            <a:ahLst/>
            <a:cxnLst/>
            <a:rect l="l" t="t" r="r" b="b"/>
            <a:pathLst>
              <a:path w="92156" h="56637">
                <a:moveTo>
                  <a:pt x="10561" y="10559"/>
                </a:moveTo>
                <a:lnTo>
                  <a:pt x="92156" y="37438"/>
                </a:lnTo>
                <a:lnTo>
                  <a:pt x="92156" y="29759"/>
                </a:lnTo>
                <a:lnTo>
                  <a:pt x="2880" y="0"/>
                </a:lnTo>
                <a:lnTo>
                  <a:pt x="0" y="0"/>
                </a:lnTo>
                <a:lnTo>
                  <a:pt x="0" y="47999"/>
                </a:lnTo>
                <a:lnTo>
                  <a:pt x="21107" y="56637"/>
                </a:lnTo>
                <a:lnTo>
                  <a:pt x="22082" y="54720"/>
                </a:lnTo>
                <a:lnTo>
                  <a:pt x="18242" y="52797"/>
                </a:lnTo>
                <a:lnTo>
                  <a:pt x="14401" y="49921"/>
                </a:lnTo>
                <a:lnTo>
                  <a:pt x="12466" y="46082"/>
                </a:lnTo>
                <a:lnTo>
                  <a:pt x="11521" y="44159"/>
                </a:lnTo>
                <a:lnTo>
                  <a:pt x="10561" y="40320"/>
                </a:lnTo>
                <a:lnTo>
                  <a:pt x="10561" y="105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3" name="object 633"/>
          <p:cNvSpPr/>
          <p:nvPr/>
        </p:nvSpPr>
        <p:spPr>
          <a:xfrm>
            <a:off x="2153457" y="8794342"/>
            <a:ext cx="91196" cy="51840"/>
          </a:xfrm>
          <a:custGeom>
            <a:avLst/>
            <a:gdLst/>
            <a:ahLst/>
            <a:cxnLst/>
            <a:rect l="l" t="t" r="r" b="b"/>
            <a:pathLst>
              <a:path w="91196" h="51840">
                <a:moveTo>
                  <a:pt x="78714" y="48958"/>
                </a:moveTo>
                <a:lnTo>
                  <a:pt x="79674" y="49917"/>
                </a:lnTo>
                <a:lnTo>
                  <a:pt x="80634" y="51840"/>
                </a:lnTo>
                <a:lnTo>
                  <a:pt x="84475" y="51840"/>
                </a:lnTo>
                <a:lnTo>
                  <a:pt x="87355" y="50881"/>
                </a:lnTo>
                <a:lnTo>
                  <a:pt x="88315" y="47999"/>
                </a:lnTo>
                <a:lnTo>
                  <a:pt x="90236" y="46078"/>
                </a:lnTo>
                <a:lnTo>
                  <a:pt x="91196" y="42237"/>
                </a:lnTo>
                <a:lnTo>
                  <a:pt x="91196" y="30719"/>
                </a:lnTo>
                <a:lnTo>
                  <a:pt x="90236" y="25920"/>
                </a:lnTo>
                <a:lnTo>
                  <a:pt x="87355" y="21122"/>
                </a:lnTo>
                <a:lnTo>
                  <a:pt x="86395" y="17282"/>
                </a:lnTo>
                <a:lnTo>
                  <a:pt x="83515" y="14401"/>
                </a:lnTo>
                <a:lnTo>
                  <a:pt x="80634" y="11519"/>
                </a:lnTo>
                <a:lnTo>
                  <a:pt x="77754" y="8644"/>
                </a:lnTo>
                <a:lnTo>
                  <a:pt x="74874" y="5763"/>
                </a:lnTo>
                <a:lnTo>
                  <a:pt x="71033" y="3840"/>
                </a:lnTo>
                <a:lnTo>
                  <a:pt x="67193" y="1923"/>
                </a:lnTo>
                <a:lnTo>
                  <a:pt x="62392" y="958"/>
                </a:lnTo>
                <a:lnTo>
                  <a:pt x="49911" y="958"/>
                </a:lnTo>
                <a:lnTo>
                  <a:pt x="42230" y="3840"/>
                </a:lnTo>
                <a:lnTo>
                  <a:pt x="36469" y="9602"/>
                </a:lnTo>
                <a:lnTo>
                  <a:pt x="33062" y="13467"/>
                </a:lnTo>
                <a:lnTo>
                  <a:pt x="26786" y="24281"/>
                </a:lnTo>
                <a:lnTo>
                  <a:pt x="23027" y="37440"/>
                </a:lnTo>
                <a:lnTo>
                  <a:pt x="11521" y="31682"/>
                </a:lnTo>
                <a:lnTo>
                  <a:pt x="11521" y="4805"/>
                </a:lnTo>
                <a:lnTo>
                  <a:pt x="0" y="0"/>
                </a:lnTo>
                <a:lnTo>
                  <a:pt x="0" y="31682"/>
                </a:lnTo>
                <a:lnTo>
                  <a:pt x="35509" y="48958"/>
                </a:lnTo>
                <a:lnTo>
                  <a:pt x="35509" y="40320"/>
                </a:lnTo>
                <a:lnTo>
                  <a:pt x="36469" y="33599"/>
                </a:lnTo>
                <a:lnTo>
                  <a:pt x="38389" y="28802"/>
                </a:lnTo>
                <a:lnTo>
                  <a:pt x="41269" y="23039"/>
                </a:lnTo>
                <a:lnTo>
                  <a:pt x="45110" y="18240"/>
                </a:lnTo>
                <a:lnTo>
                  <a:pt x="48950" y="14401"/>
                </a:lnTo>
                <a:lnTo>
                  <a:pt x="53751" y="11519"/>
                </a:lnTo>
                <a:lnTo>
                  <a:pt x="59512" y="9602"/>
                </a:lnTo>
                <a:lnTo>
                  <a:pt x="70073" y="9602"/>
                </a:lnTo>
                <a:lnTo>
                  <a:pt x="74874" y="11519"/>
                </a:lnTo>
                <a:lnTo>
                  <a:pt x="78714" y="15360"/>
                </a:lnTo>
                <a:lnTo>
                  <a:pt x="82555" y="19199"/>
                </a:lnTo>
                <a:lnTo>
                  <a:pt x="84475" y="24002"/>
                </a:lnTo>
                <a:lnTo>
                  <a:pt x="84475" y="32641"/>
                </a:lnTo>
                <a:lnTo>
                  <a:pt x="83515" y="35522"/>
                </a:lnTo>
                <a:lnTo>
                  <a:pt x="81594" y="39363"/>
                </a:lnTo>
                <a:lnTo>
                  <a:pt x="79674" y="41279"/>
                </a:lnTo>
                <a:lnTo>
                  <a:pt x="78714" y="42237"/>
                </a:lnTo>
                <a:lnTo>
                  <a:pt x="78714" y="43202"/>
                </a:lnTo>
                <a:lnTo>
                  <a:pt x="77754" y="44160"/>
                </a:lnTo>
                <a:lnTo>
                  <a:pt x="77754" y="47999"/>
                </a:lnTo>
                <a:lnTo>
                  <a:pt x="78714" y="48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4" name="object 634"/>
          <p:cNvSpPr/>
          <p:nvPr/>
        </p:nvSpPr>
        <p:spPr>
          <a:xfrm>
            <a:off x="2372319" y="9004578"/>
            <a:ext cx="92156" cy="35515"/>
          </a:xfrm>
          <a:custGeom>
            <a:avLst/>
            <a:gdLst/>
            <a:ahLst/>
            <a:cxnLst/>
            <a:rect l="l" t="t" r="r" b="b"/>
            <a:pathLst>
              <a:path w="92156" h="35515">
                <a:moveTo>
                  <a:pt x="10561" y="35515"/>
                </a:moveTo>
                <a:lnTo>
                  <a:pt x="12481" y="34556"/>
                </a:lnTo>
                <a:lnTo>
                  <a:pt x="11521" y="31676"/>
                </a:lnTo>
                <a:lnTo>
                  <a:pt x="10561" y="28800"/>
                </a:lnTo>
                <a:lnTo>
                  <a:pt x="10561" y="25918"/>
                </a:lnTo>
                <a:lnTo>
                  <a:pt x="11521" y="24961"/>
                </a:lnTo>
                <a:lnTo>
                  <a:pt x="12481" y="23996"/>
                </a:lnTo>
                <a:lnTo>
                  <a:pt x="13441" y="23038"/>
                </a:lnTo>
                <a:lnTo>
                  <a:pt x="15361" y="23038"/>
                </a:lnTo>
                <a:lnTo>
                  <a:pt x="17282" y="22079"/>
                </a:lnTo>
                <a:lnTo>
                  <a:pt x="84475" y="22079"/>
                </a:lnTo>
                <a:lnTo>
                  <a:pt x="85450" y="23038"/>
                </a:lnTo>
                <a:lnTo>
                  <a:pt x="86410" y="23038"/>
                </a:lnTo>
                <a:lnTo>
                  <a:pt x="87355" y="23996"/>
                </a:lnTo>
                <a:lnTo>
                  <a:pt x="88315" y="25918"/>
                </a:lnTo>
                <a:lnTo>
                  <a:pt x="89291" y="26877"/>
                </a:lnTo>
                <a:lnTo>
                  <a:pt x="89291" y="33598"/>
                </a:lnTo>
                <a:lnTo>
                  <a:pt x="92156" y="33598"/>
                </a:lnTo>
                <a:lnTo>
                  <a:pt x="92156" y="0"/>
                </a:lnTo>
                <a:lnTo>
                  <a:pt x="89291" y="0"/>
                </a:lnTo>
                <a:lnTo>
                  <a:pt x="89291" y="6720"/>
                </a:lnTo>
                <a:lnTo>
                  <a:pt x="88315" y="7679"/>
                </a:lnTo>
                <a:lnTo>
                  <a:pt x="87355" y="9601"/>
                </a:lnTo>
                <a:lnTo>
                  <a:pt x="86410" y="10559"/>
                </a:lnTo>
                <a:lnTo>
                  <a:pt x="85450" y="10559"/>
                </a:lnTo>
                <a:lnTo>
                  <a:pt x="84475" y="11518"/>
                </a:lnTo>
                <a:lnTo>
                  <a:pt x="0" y="11518"/>
                </a:lnTo>
                <a:lnTo>
                  <a:pt x="0" y="13441"/>
                </a:lnTo>
                <a:lnTo>
                  <a:pt x="10561" y="35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5" name="object 635"/>
          <p:cNvSpPr/>
          <p:nvPr/>
        </p:nvSpPr>
        <p:spPr>
          <a:xfrm>
            <a:off x="2379040" y="8958500"/>
            <a:ext cx="46085" cy="23996"/>
          </a:xfrm>
          <a:custGeom>
            <a:avLst/>
            <a:gdLst/>
            <a:ahLst/>
            <a:cxnLst/>
            <a:rect l="l" t="t" r="r" b="b"/>
            <a:pathLst>
              <a:path w="46085" h="23996">
                <a:moveTo>
                  <a:pt x="46085" y="0"/>
                </a:moveTo>
                <a:lnTo>
                  <a:pt x="44165" y="3840"/>
                </a:lnTo>
                <a:lnTo>
                  <a:pt x="40325" y="6720"/>
                </a:lnTo>
                <a:lnTo>
                  <a:pt x="35524" y="10561"/>
                </a:lnTo>
                <a:lnTo>
                  <a:pt x="27843" y="12478"/>
                </a:lnTo>
                <a:lnTo>
                  <a:pt x="11521" y="12478"/>
                </a:lnTo>
                <a:lnTo>
                  <a:pt x="6720" y="10561"/>
                </a:lnTo>
                <a:lnTo>
                  <a:pt x="2895" y="7679"/>
                </a:lnTo>
                <a:lnTo>
                  <a:pt x="0" y="4799"/>
                </a:lnTo>
                <a:lnTo>
                  <a:pt x="4800" y="17276"/>
                </a:lnTo>
                <a:lnTo>
                  <a:pt x="10561" y="22081"/>
                </a:lnTo>
                <a:lnTo>
                  <a:pt x="18242" y="23996"/>
                </a:lnTo>
                <a:lnTo>
                  <a:pt x="33604" y="23996"/>
                </a:lnTo>
                <a:lnTo>
                  <a:pt x="40325" y="22081"/>
                </a:lnTo>
                <a:lnTo>
                  <a:pt x="45125" y="17276"/>
                </a:lnTo>
                <a:lnTo>
                  <a:pt x="460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6" name="object 636"/>
          <p:cNvSpPr/>
          <p:nvPr/>
        </p:nvSpPr>
        <p:spPr>
          <a:xfrm>
            <a:off x="2372319" y="8925859"/>
            <a:ext cx="94091" cy="54722"/>
          </a:xfrm>
          <a:custGeom>
            <a:avLst/>
            <a:gdLst/>
            <a:ahLst/>
            <a:cxnLst/>
            <a:rect l="l" t="t" r="r" b="b"/>
            <a:pathLst>
              <a:path w="94091" h="54722">
                <a:moveTo>
                  <a:pt x="4800" y="34558"/>
                </a:moveTo>
                <a:lnTo>
                  <a:pt x="4800" y="26878"/>
                </a:lnTo>
                <a:lnTo>
                  <a:pt x="5760" y="24002"/>
                </a:lnTo>
                <a:lnTo>
                  <a:pt x="8641" y="21122"/>
                </a:lnTo>
                <a:lnTo>
                  <a:pt x="11521" y="18240"/>
                </a:lnTo>
                <a:lnTo>
                  <a:pt x="15361" y="16317"/>
                </a:lnTo>
                <a:lnTo>
                  <a:pt x="20162" y="15358"/>
                </a:lnTo>
                <a:lnTo>
                  <a:pt x="24963" y="13443"/>
                </a:lnTo>
                <a:lnTo>
                  <a:pt x="29763" y="12478"/>
                </a:lnTo>
                <a:lnTo>
                  <a:pt x="37444" y="12478"/>
                </a:lnTo>
                <a:lnTo>
                  <a:pt x="42245" y="13443"/>
                </a:lnTo>
                <a:lnTo>
                  <a:pt x="48005" y="14400"/>
                </a:lnTo>
                <a:lnTo>
                  <a:pt x="48966" y="16317"/>
                </a:lnTo>
                <a:lnTo>
                  <a:pt x="50886" y="18240"/>
                </a:lnTo>
                <a:lnTo>
                  <a:pt x="51846" y="21122"/>
                </a:lnTo>
                <a:lnTo>
                  <a:pt x="52806" y="24002"/>
                </a:lnTo>
                <a:lnTo>
                  <a:pt x="52806" y="32641"/>
                </a:lnTo>
                <a:lnTo>
                  <a:pt x="51846" y="49917"/>
                </a:lnTo>
                <a:lnTo>
                  <a:pt x="56647" y="46078"/>
                </a:lnTo>
                <a:lnTo>
                  <a:pt x="59527" y="40320"/>
                </a:lnTo>
                <a:lnTo>
                  <a:pt x="59527" y="28802"/>
                </a:lnTo>
                <a:lnTo>
                  <a:pt x="56647" y="22081"/>
                </a:lnTo>
                <a:lnTo>
                  <a:pt x="52806" y="15358"/>
                </a:lnTo>
                <a:lnTo>
                  <a:pt x="60487" y="17282"/>
                </a:lnTo>
                <a:lnTo>
                  <a:pt x="67208" y="20164"/>
                </a:lnTo>
                <a:lnTo>
                  <a:pt x="73929" y="24961"/>
                </a:lnTo>
                <a:lnTo>
                  <a:pt x="79689" y="29760"/>
                </a:lnTo>
                <a:lnTo>
                  <a:pt x="84475" y="34558"/>
                </a:lnTo>
                <a:lnTo>
                  <a:pt x="87355" y="39361"/>
                </a:lnTo>
                <a:lnTo>
                  <a:pt x="90251" y="44160"/>
                </a:lnTo>
                <a:lnTo>
                  <a:pt x="91196" y="48958"/>
                </a:lnTo>
                <a:lnTo>
                  <a:pt x="91196" y="54722"/>
                </a:lnTo>
                <a:lnTo>
                  <a:pt x="94091" y="54722"/>
                </a:lnTo>
                <a:lnTo>
                  <a:pt x="94091" y="43202"/>
                </a:lnTo>
                <a:lnTo>
                  <a:pt x="91196" y="35522"/>
                </a:lnTo>
                <a:lnTo>
                  <a:pt x="86410" y="27843"/>
                </a:lnTo>
                <a:lnTo>
                  <a:pt x="84105" y="24565"/>
                </a:lnTo>
                <a:lnTo>
                  <a:pt x="75546" y="15031"/>
                </a:lnTo>
                <a:lnTo>
                  <a:pt x="65288" y="7679"/>
                </a:lnTo>
                <a:lnTo>
                  <a:pt x="62121" y="6029"/>
                </a:lnTo>
                <a:lnTo>
                  <a:pt x="50028" y="1589"/>
                </a:lnTo>
                <a:lnTo>
                  <a:pt x="37444" y="0"/>
                </a:lnTo>
                <a:lnTo>
                  <a:pt x="32860" y="211"/>
                </a:lnTo>
                <a:lnTo>
                  <a:pt x="20235" y="3372"/>
                </a:lnTo>
                <a:lnTo>
                  <a:pt x="9616" y="9602"/>
                </a:lnTo>
                <a:lnTo>
                  <a:pt x="2895" y="15358"/>
                </a:lnTo>
                <a:lnTo>
                  <a:pt x="0" y="21122"/>
                </a:lnTo>
                <a:lnTo>
                  <a:pt x="0" y="37440"/>
                </a:lnTo>
                <a:lnTo>
                  <a:pt x="3840" y="45119"/>
                </a:lnTo>
                <a:lnTo>
                  <a:pt x="11521" y="49917"/>
                </a:lnTo>
                <a:lnTo>
                  <a:pt x="6720" y="37440"/>
                </a:lnTo>
                <a:lnTo>
                  <a:pt x="4800" y="345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7" name="object 637"/>
          <p:cNvSpPr/>
          <p:nvPr/>
        </p:nvSpPr>
        <p:spPr>
          <a:xfrm>
            <a:off x="2372319" y="8860583"/>
            <a:ext cx="93131" cy="50875"/>
          </a:xfrm>
          <a:custGeom>
            <a:avLst/>
            <a:gdLst/>
            <a:ahLst/>
            <a:cxnLst/>
            <a:rect l="l" t="t" r="r" b="b"/>
            <a:pathLst>
              <a:path w="93131" h="50875">
                <a:moveTo>
                  <a:pt x="60487" y="1917"/>
                </a:moveTo>
                <a:lnTo>
                  <a:pt x="56647" y="4799"/>
                </a:lnTo>
                <a:lnTo>
                  <a:pt x="52806" y="7679"/>
                </a:lnTo>
                <a:lnTo>
                  <a:pt x="48005" y="12478"/>
                </a:lnTo>
                <a:lnTo>
                  <a:pt x="42245" y="20157"/>
                </a:lnTo>
                <a:lnTo>
                  <a:pt x="37444" y="12478"/>
                </a:lnTo>
                <a:lnTo>
                  <a:pt x="33604" y="7679"/>
                </a:lnTo>
                <a:lnTo>
                  <a:pt x="29763" y="5757"/>
                </a:lnTo>
                <a:lnTo>
                  <a:pt x="25923" y="2881"/>
                </a:lnTo>
                <a:lnTo>
                  <a:pt x="23042" y="1917"/>
                </a:lnTo>
                <a:lnTo>
                  <a:pt x="14401" y="1917"/>
                </a:lnTo>
                <a:lnTo>
                  <a:pt x="10561" y="12478"/>
                </a:lnTo>
                <a:lnTo>
                  <a:pt x="14401" y="11519"/>
                </a:lnTo>
                <a:lnTo>
                  <a:pt x="22082" y="11519"/>
                </a:lnTo>
                <a:lnTo>
                  <a:pt x="25923" y="12478"/>
                </a:lnTo>
                <a:lnTo>
                  <a:pt x="27843" y="13437"/>
                </a:lnTo>
                <a:lnTo>
                  <a:pt x="30723" y="15358"/>
                </a:lnTo>
                <a:lnTo>
                  <a:pt x="34564" y="18240"/>
                </a:lnTo>
                <a:lnTo>
                  <a:pt x="39364" y="23038"/>
                </a:lnTo>
                <a:lnTo>
                  <a:pt x="30723" y="34558"/>
                </a:lnTo>
                <a:lnTo>
                  <a:pt x="28803" y="36481"/>
                </a:lnTo>
                <a:lnTo>
                  <a:pt x="25923" y="38398"/>
                </a:lnTo>
                <a:lnTo>
                  <a:pt x="24002" y="39355"/>
                </a:lnTo>
                <a:lnTo>
                  <a:pt x="22082" y="40320"/>
                </a:lnTo>
                <a:lnTo>
                  <a:pt x="19202" y="41279"/>
                </a:lnTo>
                <a:lnTo>
                  <a:pt x="13441" y="41279"/>
                </a:lnTo>
                <a:lnTo>
                  <a:pt x="10561" y="39355"/>
                </a:lnTo>
                <a:lnTo>
                  <a:pt x="7680" y="36481"/>
                </a:lnTo>
                <a:lnTo>
                  <a:pt x="5760" y="33599"/>
                </a:lnTo>
                <a:lnTo>
                  <a:pt x="3840" y="30717"/>
                </a:lnTo>
                <a:lnTo>
                  <a:pt x="3840" y="21116"/>
                </a:lnTo>
                <a:lnTo>
                  <a:pt x="5760" y="8638"/>
                </a:lnTo>
                <a:lnTo>
                  <a:pt x="1920" y="13437"/>
                </a:lnTo>
                <a:lnTo>
                  <a:pt x="0" y="19199"/>
                </a:lnTo>
                <a:lnTo>
                  <a:pt x="0" y="33599"/>
                </a:lnTo>
                <a:lnTo>
                  <a:pt x="1920" y="39355"/>
                </a:lnTo>
                <a:lnTo>
                  <a:pt x="6720" y="44160"/>
                </a:lnTo>
                <a:lnTo>
                  <a:pt x="10561" y="47999"/>
                </a:lnTo>
                <a:lnTo>
                  <a:pt x="15361" y="50875"/>
                </a:lnTo>
                <a:lnTo>
                  <a:pt x="24963" y="50875"/>
                </a:lnTo>
                <a:lnTo>
                  <a:pt x="28803" y="49917"/>
                </a:lnTo>
                <a:lnTo>
                  <a:pt x="32644" y="47999"/>
                </a:lnTo>
                <a:lnTo>
                  <a:pt x="36484" y="45119"/>
                </a:lnTo>
                <a:lnTo>
                  <a:pt x="40325" y="41279"/>
                </a:lnTo>
                <a:lnTo>
                  <a:pt x="47045" y="33599"/>
                </a:lnTo>
                <a:lnTo>
                  <a:pt x="51846" y="40320"/>
                </a:lnTo>
                <a:lnTo>
                  <a:pt x="55686" y="45119"/>
                </a:lnTo>
                <a:lnTo>
                  <a:pt x="59527" y="47999"/>
                </a:lnTo>
                <a:lnTo>
                  <a:pt x="63367" y="49917"/>
                </a:lnTo>
                <a:lnTo>
                  <a:pt x="67208" y="41279"/>
                </a:lnTo>
                <a:lnTo>
                  <a:pt x="62407" y="40320"/>
                </a:lnTo>
                <a:lnTo>
                  <a:pt x="59527" y="38398"/>
                </a:lnTo>
                <a:lnTo>
                  <a:pt x="55686" y="37440"/>
                </a:lnTo>
                <a:lnTo>
                  <a:pt x="51846" y="34558"/>
                </a:lnTo>
                <a:lnTo>
                  <a:pt x="48966" y="30717"/>
                </a:lnTo>
                <a:lnTo>
                  <a:pt x="49898" y="29559"/>
                </a:lnTo>
                <a:lnTo>
                  <a:pt x="59533" y="18578"/>
                </a:lnTo>
                <a:lnTo>
                  <a:pt x="67208" y="11519"/>
                </a:lnTo>
                <a:lnTo>
                  <a:pt x="70088" y="9596"/>
                </a:lnTo>
                <a:lnTo>
                  <a:pt x="79689" y="9596"/>
                </a:lnTo>
                <a:lnTo>
                  <a:pt x="83530" y="10561"/>
                </a:lnTo>
                <a:lnTo>
                  <a:pt x="85450" y="13437"/>
                </a:lnTo>
                <a:lnTo>
                  <a:pt x="88315" y="16317"/>
                </a:lnTo>
                <a:lnTo>
                  <a:pt x="90251" y="20157"/>
                </a:lnTo>
                <a:lnTo>
                  <a:pt x="90251" y="29760"/>
                </a:lnTo>
                <a:lnTo>
                  <a:pt x="88315" y="33599"/>
                </a:lnTo>
                <a:lnTo>
                  <a:pt x="84475" y="36481"/>
                </a:lnTo>
                <a:lnTo>
                  <a:pt x="81610" y="40320"/>
                </a:lnTo>
                <a:lnTo>
                  <a:pt x="85450" y="46078"/>
                </a:lnTo>
                <a:lnTo>
                  <a:pt x="91196" y="41279"/>
                </a:lnTo>
                <a:lnTo>
                  <a:pt x="93131" y="34558"/>
                </a:lnTo>
                <a:lnTo>
                  <a:pt x="93131" y="18240"/>
                </a:lnTo>
                <a:lnTo>
                  <a:pt x="91196" y="11519"/>
                </a:lnTo>
                <a:lnTo>
                  <a:pt x="86410" y="6720"/>
                </a:lnTo>
                <a:lnTo>
                  <a:pt x="82570" y="1917"/>
                </a:lnTo>
                <a:lnTo>
                  <a:pt x="76809" y="0"/>
                </a:lnTo>
                <a:lnTo>
                  <a:pt x="65288" y="0"/>
                </a:lnTo>
                <a:lnTo>
                  <a:pt x="60487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8" name="object 638"/>
          <p:cNvSpPr/>
          <p:nvPr/>
        </p:nvSpPr>
        <p:spPr>
          <a:xfrm>
            <a:off x="2435687" y="8900903"/>
            <a:ext cx="22082" cy="11519"/>
          </a:xfrm>
          <a:custGeom>
            <a:avLst/>
            <a:gdLst/>
            <a:ahLst/>
            <a:cxnLst/>
            <a:rect l="l" t="t" r="r" b="b"/>
            <a:pathLst>
              <a:path w="22082" h="11519">
                <a:moveTo>
                  <a:pt x="0" y="9596"/>
                </a:moveTo>
                <a:lnTo>
                  <a:pt x="3840" y="11519"/>
                </a:lnTo>
                <a:lnTo>
                  <a:pt x="13441" y="11519"/>
                </a:lnTo>
                <a:lnTo>
                  <a:pt x="18242" y="9596"/>
                </a:lnTo>
                <a:lnTo>
                  <a:pt x="22082" y="5757"/>
                </a:lnTo>
                <a:lnTo>
                  <a:pt x="18242" y="0"/>
                </a:lnTo>
                <a:lnTo>
                  <a:pt x="13441" y="958"/>
                </a:lnTo>
                <a:lnTo>
                  <a:pt x="3840" y="958"/>
                </a:lnTo>
                <a:lnTo>
                  <a:pt x="0" y="95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9" name="object 639"/>
          <p:cNvSpPr/>
          <p:nvPr/>
        </p:nvSpPr>
        <p:spPr>
          <a:xfrm>
            <a:off x="2376159" y="8862500"/>
            <a:ext cx="10561" cy="19199"/>
          </a:xfrm>
          <a:custGeom>
            <a:avLst/>
            <a:gdLst/>
            <a:ahLst/>
            <a:cxnLst/>
            <a:rect l="l" t="t" r="r" b="b"/>
            <a:pathLst>
              <a:path w="10561" h="19199">
                <a:moveTo>
                  <a:pt x="0" y="19199"/>
                </a:moveTo>
                <a:lnTo>
                  <a:pt x="1920" y="16323"/>
                </a:lnTo>
                <a:lnTo>
                  <a:pt x="3840" y="13441"/>
                </a:lnTo>
                <a:lnTo>
                  <a:pt x="6720" y="10561"/>
                </a:lnTo>
                <a:lnTo>
                  <a:pt x="10561" y="0"/>
                </a:lnTo>
                <a:lnTo>
                  <a:pt x="5775" y="1923"/>
                </a:lnTo>
                <a:lnTo>
                  <a:pt x="1920" y="6720"/>
                </a:lnTo>
                <a:lnTo>
                  <a:pt x="0" y="19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0" name="object 640"/>
          <p:cNvSpPr/>
          <p:nvPr/>
        </p:nvSpPr>
        <p:spPr>
          <a:xfrm>
            <a:off x="2372319" y="8789545"/>
            <a:ext cx="93131" cy="58561"/>
          </a:xfrm>
          <a:custGeom>
            <a:avLst/>
            <a:gdLst/>
            <a:ahLst/>
            <a:cxnLst/>
            <a:rect l="l" t="t" r="r" b="b"/>
            <a:pathLst>
              <a:path w="93131" h="58561">
                <a:moveTo>
                  <a:pt x="4800" y="26878"/>
                </a:moveTo>
                <a:lnTo>
                  <a:pt x="5760" y="23996"/>
                </a:lnTo>
                <a:lnTo>
                  <a:pt x="6720" y="23038"/>
                </a:lnTo>
                <a:lnTo>
                  <a:pt x="8641" y="20157"/>
                </a:lnTo>
                <a:lnTo>
                  <a:pt x="12481" y="18240"/>
                </a:lnTo>
                <a:lnTo>
                  <a:pt x="17282" y="16317"/>
                </a:lnTo>
                <a:lnTo>
                  <a:pt x="29143" y="14123"/>
                </a:lnTo>
                <a:lnTo>
                  <a:pt x="43205" y="13441"/>
                </a:lnTo>
                <a:lnTo>
                  <a:pt x="51077" y="13558"/>
                </a:lnTo>
                <a:lnTo>
                  <a:pt x="64728" y="14479"/>
                </a:lnTo>
                <a:lnTo>
                  <a:pt x="74889" y="16317"/>
                </a:lnTo>
                <a:lnTo>
                  <a:pt x="80634" y="17282"/>
                </a:lnTo>
                <a:lnTo>
                  <a:pt x="83530" y="19199"/>
                </a:lnTo>
                <a:lnTo>
                  <a:pt x="86410" y="22079"/>
                </a:lnTo>
                <a:lnTo>
                  <a:pt x="88315" y="24961"/>
                </a:lnTo>
                <a:lnTo>
                  <a:pt x="89291" y="26878"/>
                </a:lnTo>
                <a:lnTo>
                  <a:pt x="89291" y="34558"/>
                </a:lnTo>
                <a:lnTo>
                  <a:pt x="85450" y="38397"/>
                </a:lnTo>
                <a:lnTo>
                  <a:pt x="79689" y="40320"/>
                </a:lnTo>
                <a:lnTo>
                  <a:pt x="75184" y="42152"/>
                </a:lnTo>
                <a:lnTo>
                  <a:pt x="63232" y="44507"/>
                </a:lnTo>
                <a:lnTo>
                  <a:pt x="48966" y="45118"/>
                </a:lnTo>
                <a:lnTo>
                  <a:pt x="33604" y="45118"/>
                </a:lnTo>
                <a:lnTo>
                  <a:pt x="25923" y="43196"/>
                </a:lnTo>
                <a:lnTo>
                  <a:pt x="18242" y="42237"/>
                </a:lnTo>
                <a:lnTo>
                  <a:pt x="12481" y="40320"/>
                </a:lnTo>
                <a:lnTo>
                  <a:pt x="13441" y="50875"/>
                </a:lnTo>
                <a:lnTo>
                  <a:pt x="21122" y="53756"/>
                </a:lnTo>
                <a:lnTo>
                  <a:pt x="21969" y="54068"/>
                </a:lnTo>
                <a:lnTo>
                  <a:pt x="33839" y="57330"/>
                </a:lnTo>
                <a:lnTo>
                  <a:pt x="47045" y="58561"/>
                </a:lnTo>
                <a:lnTo>
                  <a:pt x="54226" y="58229"/>
                </a:lnTo>
                <a:lnTo>
                  <a:pt x="67201" y="55665"/>
                </a:lnTo>
                <a:lnTo>
                  <a:pt x="77769" y="50875"/>
                </a:lnTo>
                <a:lnTo>
                  <a:pt x="89609" y="41111"/>
                </a:lnTo>
                <a:lnTo>
                  <a:pt x="93131" y="29759"/>
                </a:lnTo>
                <a:lnTo>
                  <a:pt x="93131" y="24961"/>
                </a:lnTo>
                <a:lnTo>
                  <a:pt x="92156" y="21121"/>
                </a:lnTo>
                <a:lnTo>
                  <a:pt x="88315" y="16317"/>
                </a:lnTo>
                <a:lnTo>
                  <a:pt x="85450" y="11519"/>
                </a:lnTo>
                <a:lnTo>
                  <a:pt x="79689" y="7679"/>
                </a:lnTo>
                <a:lnTo>
                  <a:pt x="72969" y="4797"/>
                </a:lnTo>
                <a:lnTo>
                  <a:pt x="59671" y="1148"/>
                </a:lnTo>
                <a:lnTo>
                  <a:pt x="46085" y="0"/>
                </a:lnTo>
                <a:lnTo>
                  <a:pt x="32695" y="1110"/>
                </a:lnTo>
                <a:lnTo>
                  <a:pt x="20497" y="4704"/>
                </a:lnTo>
                <a:lnTo>
                  <a:pt x="10561" y="10561"/>
                </a:lnTo>
                <a:lnTo>
                  <a:pt x="3840" y="16317"/>
                </a:lnTo>
                <a:lnTo>
                  <a:pt x="0" y="22079"/>
                </a:lnTo>
                <a:lnTo>
                  <a:pt x="0" y="33599"/>
                </a:lnTo>
                <a:lnTo>
                  <a:pt x="1920" y="37438"/>
                </a:lnTo>
                <a:lnTo>
                  <a:pt x="4800" y="41279"/>
                </a:lnTo>
                <a:lnTo>
                  <a:pt x="8641" y="46076"/>
                </a:lnTo>
                <a:lnTo>
                  <a:pt x="8641" y="37438"/>
                </a:lnTo>
                <a:lnTo>
                  <a:pt x="5760" y="34558"/>
                </a:lnTo>
                <a:lnTo>
                  <a:pt x="4800" y="31676"/>
                </a:lnTo>
                <a:lnTo>
                  <a:pt x="4800" y="268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1" name="object 641"/>
          <p:cNvSpPr/>
          <p:nvPr/>
        </p:nvSpPr>
        <p:spPr>
          <a:xfrm>
            <a:off x="2380960" y="8826983"/>
            <a:ext cx="4800" cy="13437"/>
          </a:xfrm>
          <a:custGeom>
            <a:avLst/>
            <a:gdLst/>
            <a:ahLst/>
            <a:cxnLst/>
            <a:rect l="l" t="t" r="r" b="b"/>
            <a:pathLst>
              <a:path w="4800" h="13437">
                <a:moveTo>
                  <a:pt x="0" y="0"/>
                </a:moveTo>
                <a:lnTo>
                  <a:pt x="0" y="8638"/>
                </a:lnTo>
                <a:lnTo>
                  <a:pt x="4800" y="13437"/>
                </a:lnTo>
                <a:lnTo>
                  <a:pt x="3840" y="2881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2" name="object 642"/>
          <p:cNvSpPr/>
          <p:nvPr/>
        </p:nvSpPr>
        <p:spPr>
          <a:xfrm>
            <a:off x="2593116" y="9004578"/>
            <a:ext cx="92156" cy="35515"/>
          </a:xfrm>
          <a:custGeom>
            <a:avLst/>
            <a:gdLst/>
            <a:ahLst/>
            <a:cxnLst/>
            <a:rect l="l" t="t" r="r" b="b"/>
            <a:pathLst>
              <a:path w="92156" h="35515">
                <a:moveTo>
                  <a:pt x="10561" y="35515"/>
                </a:moveTo>
                <a:lnTo>
                  <a:pt x="12481" y="34556"/>
                </a:lnTo>
                <a:lnTo>
                  <a:pt x="11521" y="31676"/>
                </a:lnTo>
                <a:lnTo>
                  <a:pt x="10561" y="28800"/>
                </a:lnTo>
                <a:lnTo>
                  <a:pt x="10561" y="25918"/>
                </a:lnTo>
                <a:lnTo>
                  <a:pt x="11521" y="24961"/>
                </a:lnTo>
                <a:lnTo>
                  <a:pt x="12481" y="23996"/>
                </a:lnTo>
                <a:lnTo>
                  <a:pt x="13441" y="23038"/>
                </a:lnTo>
                <a:lnTo>
                  <a:pt x="15361" y="23038"/>
                </a:lnTo>
                <a:lnTo>
                  <a:pt x="17282" y="22079"/>
                </a:lnTo>
                <a:lnTo>
                  <a:pt x="84475" y="22079"/>
                </a:lnTo>
                <a:lnTo>
                  <a:pt x="85435" y="23038"/>
                </a:lnTo>
                <a:lnTo>
                  <a:pt x="86395" y="23038"/>
                </a:lnTo>
                <a:lnTo>
                  <a:pt x="87355" y="23996"/>
                </a:lnTo>
                <a:lnTo>
                  <a:pt x="88315" y="25918"/>
                </a:lnTo>
                <a:lnTo>
                  <a:pt x="89275" y="26877"/>
                </a:lnTo>
                <a:lnTo>
                  <a:pt x="89275" y="33598"/>
                </a:lnTo>
                <a:lnTo>
                  <a:pt x="92156" y="33598"/>
                </a:lnTo>
                <a:lnTo>
                  <a:pt x="92156" y="0"/>
                </a:lnTo>
                <a:lnTo>
                  <a:pt x="89275" y="0"/>
                </a:lnTo>
                <a:lnTo>
                  <a:pt x="89275" y="6720"/>
                </a:lnTo>
                <a:lnTo>
                  <a:pt x="88315" y="7679"/>
                </a:lnTo>
                <a:lnTo>
                  <a:pt x="87355" y="9601"/>
                </a:lnTo>
                <a:lnTo>
                  <a:pt x="86395" y="10559"/>
                </a:lnTo>
                <a:lnTo>
                  <a:pt x="85435" y="10559"/>
                </a:lnTo>
                <a:lnTo>
                  <a:pt x="84475" y="11518"/>
                </a:lnTo>
                <a:lnTo>
                  <a:pt x="0" y="11518"/>
                </a:lnTo>
                <a:lnTo>
                  <a:pt x="0" y="13441"/>
                </a:lnTo>
                <a:lnTo>
                  <a:pt x="10561" y="35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3" name="object 643"/>
          <p:cNvSpPr/>
          <p:nvPr/>
        </p:nvSpPr>
        <p:spPr>
          <a:xfrm>
            <a:off x="2604637" y="8958500"/>
            <a:ext cx="41285" cy="23996"/>
          </a:xfrm>
          <a:custGeom>
            <a:avLst/>
            <a:gdLst/>
            <a:ahLst/>
            <a:cxnLst/>
            <a:rect l="l" t="t" r="r" b="b"/>
            <a:pathLst>
              <a:path w="41285" h="23996">
                <a:moveTo>
                  <a:pt x="41285" y="0"/>
                </a:moveTo>
                <a:lnTo>
                  <a:pt x="39364" y="3840"/>
                </a:lnTo>
                <a:lnTo>
                  <a:pt x="35524" y="6720"/>
                </a:lnTo>
                <a:lnTo>
                  <a:pt x="30723" y="10561"/>
                </a:lnTo>
                <a:lnTo>
                  <a:pt x="23042" y="12478"/>
                </a:lnTo>
                <a:lnTo>
                  <a:pt x="6720" y="12478"/>
                </a:lnTo>
                <a:lnTo>
                  <a:pt x="1920" y="10561"/>
                </a:lnTo>
                <a:lnTo>
                  <a:pt x="0" y="17276"/>
                </a:lnTo>
                <a:lnTo>
                  <a:pt x="5760" y="22081"/>
                </a:lnTo>
                <a:lnTo>
                  <a:pt x="13441" y="23996"/>
                </a:lnTo>
                <a:lnTo>
                  <a:pt x="28803" y="23996"/>
                </a:lnTo>
                <a:lnTo>
                  <a:pt x="35524" y="22081"/>
                </a:lnTo>
                <a:lnTo>
                  <a:pt x="40325" y="17276"/>
                </a:lnTo>
                <a:lnTo>
                  <a:pt x="412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4" name="object 644"/>
          <p:cNvSpPr/>
          <p:nvPr/>
        </p:nvSpPr>
        <p:spPr>
          <a:xfrm>
            <a:off x="2593116" y="8925859"/>
            <a:ext cx="94076" cy="54722"/>
          </a:xfrm>
          <a:custGeom>
            <a:avLst/>
            <a:gdLst/>
            <a:ahLst/>
            <a:cxnLst/>
            <a:rect l="l" t="t" r="r" b="b"/>
            <a:pathLst>
              <a:path w="94076" h="54722">
                <a:moveTo>
                  <a:pt x="13441" y="43202"/>
                </a:moveTo>
                <a:lnTo>
                  <a:pt x="9601" y="40320"/>
                </a:lnTo>
                <a:lnTo>
                  <a:pt x="5760" y="37440"/>
                </a:lnTo>
                <a:lnTo>
                  <a:pt x="4800" y="34558"/>
                </a:lnTo>
                <a:lnTo>
                  <a:pt x="4800" y="26878"/>
                </a:lnTo>
                <a:lnTo>
                  <a:pt x="5760" y="24002"/>
                </a:lnTo>
                <a:lnTo>
                  <a:pt x="8641" y="21122"/>
                </a:lnTo>
                <a:lnTo>
                  <a:pt x="11521" y="18240"/>
                </a:lnTo>
                <a:lnTo>
                  <a:pt x="15361" y="16317"/>
                </a:lnTo>
                <a:lnTo>
                  <a:pt x="20162" y="15358"/>
                </a:lnTo>
                <a:lnTo>
                  <a:pt x="24963" y="13443"/>
                </a:lnTo>
                <a:lnTo>
                  <a:pt x="29763" y="12478"/>
                </a:lnTo>
                <a:lnTo>
                  <a:pt x="37444" y="12478"/>
                </a:lnTo>
                <a:lnTo>
                  <a:pt x="42245" y="13443"/>
                </a:lnTo>
                <a:lnTo>
                  <a:pt x="47045" y="14400"/>
                </a:lnTo>
                <a:lnTo>
                  <a:pt x="48966" y="16317"/>
                </a:lnTo>
                <a:lnTo>
                  <a:pt x="50886" y="18240"/>
                </a:lnTo>
                <a:lnTo>
                  <a:pt x="51846" y="21122"/>
                </a:lnTo>
                <a:lnTo>
                  <a:pt x="52806" y="24002"/>
                </a:lnTo>
                <a:lnTo>
                  <a:pt x="52806" y="32641"/>
                </a:lnTo>
                <a:lnTo>
                  <a:pt x="51846" y="49917"/>
                </a:lnTo>
                <a:lnTo>
                  <a:pt x="56647" y="46078"/>
                </a:lnTo>
                <a:lnTo>
                  <a:pt x="59512" y="40320"/>
                </a:lnTo>
                <a:lnTo>
                  <a:pt x="59512" y="28802"/>
                </a:lnTo>
                <a:lnTo>
                  <a:pt x="56647" y="22081"/>
                </a:lnTo>
                <a:lnTo>
                  <a:pt x="52806" y="15358"/>
                </a:lnTo>
                <a:lnTo>
                  <a:pt x="60487" y="17282"/>
                </a:lnTo>
                <a:lnTo>
                  <a:pt x="67193" y="20164"/>
                </a:lnTo>
                <a:lnTo>
                  <a:pt x="73913" y="24961"/>
                </a:lnTo>
                <a:lnTo>
                  <a:pt x="79674" y="29760"/>
                </a:lnTo>
                <a:lnTo>
                  <a:pt x="84475" y="34558"/>
                </a:lnTo>
                <a:lnTo>
                  <a:pt x="87355" y="39361"/>
                </a:lnTo>
                <a:lnTo>
                  <a:pt x="90236" y="44160"/>
                </a:lnTo>
                <a:lnTo>
                  <a:pt x="91196" y="48958"/>
                </a:lnTo>
                <a:lnTo>
                  <a:pt x="91196" y="54722"/>
                </a:lnTo>
                <a:lnTo>
                  <a:pt x="94076" y="54722"/>
                </a:lnTo>
                <a:lnTo>
                  <a:pt x="94076" y="43202"/>
                </a:lnTo>
                <a:lnTo>
                  <a:pt x="91196" y="35522"/>
                </a:lnTo>
                <a:lnTo>
                  <a:pt x="86395" y="27843"/>
                </a:lnTo>
                <a:lnTo>
                  <a:pt x="84100" y="24573"/>
                </a:lnTo>
                <a:lnTo>
                  <a:pt x="75542" y="15034"/>
                </a:lnTo>
                <a:lnTo>
                  <a:pt x="65288" y="7679"/>
                </a:lnTo>
                <a:lnTo>
                  <a:pt x="62121" y="6029"/>
                </a:lnTo>
                <a:lnTo>
                  <a:pt x="50028" y="1589"/>
                </a:lnTo>
                <a:lnTo>
                  <a:pt x="37444" y="0"/>
                </a:lnTo>
                <a:lnTo>
                  <a:pt x="32847" y="213"/>
                </a:lnTo>
                <a:lnTo>
                  <a:pt x="20226" y="3374"/>
                </a:lnTo>
                <a:lnTo>
                  <a:pt x="9601" y="9602"/>
                </a:lnTo>
                <a:lnTo>
                  <a:pt x="2880" y="15358"/>
                </a:lnTo>
                <a:lnTo>
                  <a:pt x="0" y="21122"/>
                </a:lnTo>
                <a:lnTo>
                  <a:pt x="0" y="37440"/>
                </a:lnTo>
                <a:lnTo>
                  <a:pt x="3840" y="45119"/>
                </a:lnTo>
                <a:lnTo>
                  <a:pt x="11521" y="49917"/>
                </a:lnTo>
                <a:lnTo>
                  <a:pt x="13441" y="43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5" name="object 645"/>
          <p:cNvSpPr/>
          <p:nvPr/>
        </p:nvSpPr>
        <p:spPr>
          <a:xfrm>
            <a:off x="2649763" y="8860583"/>
            <a:ext cx="36469" cy="51840"/>
          </a:xfrm>
          <a:custGeom>
            <a:avLst/>
            <a:gdLst/>
            <a:ahLst/>
            <a:cxnLst/>
            <a:rect l="l" t="t" r="r" b="b"/>
            <a:pathLst>
              <a:path w="36469" h="51840">
                <a:moveTo>
                  <a:pt x="6705" y="49917"/>
                </a:moveTo>
                <a:lnTo>
                  <a:pt x="10546" y="51840"/>
                </a:lnTo>
                <a:lnTo>
                  <a:pt x="20147" y="51840"/>
                </a:lnTo>
                <a:lnTo>
                  <a:pt x="23987" y="49917"/>
                </a:lnTo>
                <a:lnTo>
                  <a:pt x="28788" y="46078"/>
                </a:lnTo>
                <a:lnTo>
                  <a:pt x="33588" y="41279"/>
                </a:lnTo>
                <a:lnTo>
                  <a:pt x="36469" y="34558"/>
                </a:lnTo>
                <a:lnTo>
                  <a:pt x="36469" y="18240"/>
                </a:lnTo>
                <a:lnTo>
                  <a:pt x="34549" y="11519"/>
                </a:lnTo>
                <a:lnTo>
                  <a:pt x="29748" y="6720"/>
                </a:lnTo>
                <a:lnTo>
                  <a:pt x="25923" y="1917"/>
                </a:lnTo>
                <a:lnTo>
                  <a:pt x="20147" y="0"/>
                </a:lnTo>
                <a:lnTo>
                  <a:pt x="8641" y="0"/>
                </a:lnTo>
                <a:lnTo>
                  <a:pt x="3840" y="1917"/>
                </a:lnTo>
                <a:lnTo>
                  <a:pt x="0" y="4799"/>
                </a:lnTo>
                <a:lnTo>
                  <a:pt x="2875" y="18582"/>
                </a:lnTo>
                <a:lnTo>
                  <a:pt x="10546" y="11519"/>
                </a:lnTo>
                <a:lnTo>
                  <a:pt x="13426" y="9596"/>
                </a:lnTo>
                <a:lnTo>
                  <a:pt x="23027" y="9596"/>
                </a:lnTo>
                <a:lnTo>
                  <a:pt x="26868" y="10561"/>
                </a:lnTo>
                <a:lnTo>
                  <a:pt x="28788" y="13437"/>
                </a:lnTo>
                <a:lnTo>
                  <a:pt x="31668" y="16317"/>
                </a:lnTo>
                <a:lnTo>
                  <a:pt x="33588" y="20157"/>
                </a:lnTo>
                <a:lnTo>
                  <a:pt x="33588" y="29760"/>
                </a:lnTo>
                <a:lnTo>
                  <a:pt x="31668" y="33599"/>
                </a:lnTo>
                <a:lnTo>
                  <a:pt x="27828" y="36481"/>
                </a:lnTo>
                <a:lnTo>
                  <a:pt x="24947" y="40320"/>
                </a:lnTo>
                <a:lnTo>
                  <a:pt x="20147" y="41279"/>
                </a:lnTo>
                <a:lnTo>
                  <a:pt x="10546" y="41279"/>
                </a:lnTo>
                <a:lnTo>
                  <a:pt x="6705" y="49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6" name="object 646"/>
          <p:cNvSpPr/>
          <p:nvPr/>
        </p:nvSpPr>
        <p:spPr>
          <a:xfrm>
            <a:off x="2596956" y="8862500"/>
            <a:ext cx="10561" cy="19199"/>
          </a:xfrm>
          <a:custGeom>
            <a:avLst/>
            <a:gdLst/>
            <a:ahLst/>
            <a:cxnLst/>
            <a:rect l="l" t="t" r="r" b="b"/>
            <a:pathLst>
              <a:path w="10561" h="19199">
                <a:moveTo>
                  <a:pt x="0" y="19199"/>
                </a:moveTo>
                <a:lnTo>
                  <a:pt x="1920" y="16323"/>
                </a:lnTo>
                <a:lnTo>
                  <a:pt x="3840" y="13441"/>
                </a:lnTo>
                <a:lnTo>
                  <a:pt x="6720" y="10561"/>
                </a:lnTo>
                <a:lnTo>
                  <a:pt x="10561" y="0"/>
                </a:lnTo>
                <a:lnTo>
                  <a:pt x="5760" y="1923"/>
                </a:lnTo>
                <a:lnTo>
                  <a:pt x="1920" y="6720"/>
                </a:lnTo>
                <a:lnTo>
                  <a:pt x="0" y="19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7" name="object 647"/>
          <p:cNvSpPr/>
          <p:nvPr/>
        </p:nvSpPr>
        <p:spPr>
          <a:xfrm>
            <a:off x="2593116" y="8862500"/>
            <a:ext cx="67193" cy="48958"/>
          </a:xfrm>
          <a:custGeom>
            <a:avLst/>
            <a:gdLst/>
            <a:ahLst/>
            <a:cxnLst/>
            <a:rect l="l" t="t" r="r" b="b"/>
            <a:pathLst>
              <a:path w="67193" h="48958">
                <a:moveTo>
                  <a:pt x="1920" y="37438"/>
                </a:moveTo>
                <a:lnTo>
                  <a:pt x="6720" y="42243"/>
                </a:lnTo>
                <a:lnTo>
                  <a:pt x="10561" y="46082"/>
                </a:lnTo>
                <a:lnTo>
                  <a:pt x="15361" y="48958"/>
                </a:lnTo>
                <a:lnTo>
                  <a:pt x="24963" y="48958"/>
                </a:lnTo>
                <a:lnTo>
                  <a:pt x="28803" y="47999"/>
                </a:lnTo>
                <a:lnTo>
                  <a:pt x="32644" y="46082"/>
                </a:lnTo>
                <a:lnTo>
                  <a:pt x="36484" y="43202"/>
                </a:lnTo>
                <a:lnTo>
                  <a:pt x="40325" y="39361"/>
                </a:lnTo>
                <a:lnTo>
                  <a:pt x="47045" y="31682"/>
                </a:lnTo>
                <a:lnTo>
                  <a:pt x="50886" y="38403"/>
                </a:lnTo>
                <a:lnTo>
                  <a:pt x="55671" y="43202"/>
                </a:lnTo>
                <a:lnTo>
                  <a:pt x="59512" y="46082"/>
                </a:lnTo>
                <a:lnTo>
                  <a:pt x="63352" y="47999"/>
                </a:lnTo>
                <a:lnTo>
                  <a:pt x="67193" y="39361"/>
                </a:lnTo>
                <a:lnTo>
                  <a:pt x="62392" y="38403"/>
                </a:lnTo>
                <a:lnTo>
                  <a:pt x="59512" y="36481"/>
                </a:lnTo>
                <a:lnTo>
                  <a:pt x="55671" y="35522"/>
                </a:lnTo>
                <a:lnTo>
                  <a:pt x="51846" y="32641"/>
                </a:lnTo>
                <a:lnTo>
                  <a:pt x="48966" y="28800"/>
                </a:lnTo>
                <a:lnTo>
                  <a:pt x="49890" y="27652"/>
                </a:lnTo>
                <a:lnTo>
                  <a:pt x="59522" y="16665"/>
                </a:lnTo>
                <a:lnTo>
                  <a:pt x="56647" y="2881"/>
                </a:lnTo>
                <a:lnTo>
                  <a:pt x="52806" y="5762"/>
                </a:lnTo>
                <a:lnTo>
                  <a:pt x="48006" y="10561"/>
                </a:lnTo>
                <a:lnTo>
                  <a:pt x="42245" y="18240"/>
                </a:lnTo>
                <a:lnTo>
                  <a:pt x="37444" y="10561"/>
                </a:lnTo>
                <a:lnTo>
                  <a:pt x="33604" y="5762"/>
                </a:lnTo>
                <a:lnTo>
                  <a:pt x="29763" y="3840"/>
                </a:lnTo>
                <a:lnTo>
                  <a:pt x="25923" y="964"/>
                </a:lnTo>
                <a:lnTo>
                  <a:pt x="23042" y="0"/>
                </a:lnTo>
                <a:lnTo>
                  <a:pt x="14401" y="0"/>
                </a:lnTo>
                <a:lnTo>
                  <a:pt x="10561" y="10561"/>
                </a:lnTo>
                <a:lnTo>
                  <a:pt x="14401" y="9602"/>
                </a:lnTo>
                <a:lnTo>
                  <a:pt x="22082" y="9602"/>
                </a:lnTo>
                <a:lnTo>
                  <a:pt x="25923" y="10561"/>
                </a:lnTo>
                <a:lnTo>
                  <a:pt x="27843" y="11519"/>
                </a:lnTo>
                <a:lnTo>
                  <a:pt x="30723" y="13441"/>
                </a:lnTo>
                <a:lnTo>
                  <a:pt x="34564" y="16323"/>
                </a:lnTo>
                <a:lnTo>
                  <a:pt x="39364" y="21121"/>
                </a:lnTo>
                <a:lnTo>
                  <a:pt x="30723" y="32641"/>
                </a:lnTo>
                <a:lnTo>
                  <a:pt x="28803" y="34564"/>
                </a:lnTo>
                <a:lnTo>
                  <a:pt x="25923" y="36481"/>
                </a:lnTo>
                <a:lnTo>
                  <a:pt x="24002" y="37438"/>
                </a:lnTo>
                <a:lnTo>
                  <a:pt x="22082" y="38403"/>
                </a:lnTo>
                <a:lnTo>
                  <a:pt x="19202" y="39361"/>
                </a:lnTo>
                <a:lnTo>
                  <a:pt x="13441" y="39361"/>
                </a:lnTo>
                <a:lnTo>
                  <a:pt x="10561" y="37438"/>
                </a:lnTo>
                <a:lnTo>
                  <a:pt x="7680" y="34564"/>
                </a:lnTo>
                <a:lnTo>
                  <a:pt x="5760" y="31682"/>
                </a:lnTo>
                <a:lnTo>
                  <a:pt x="3840" y="28800"/>
                </a:lnTo>
                <a:lnTo>
                  <a:pt x="3840" y="19199"/>
                </a:lnTo>
                <a:lnTo>
                  <a:pt x="5760" y="6720"/>
                </a:lnTo>
                <a:lnTo>
                  <a:pt x="1920" y="11519"/>
                </a:lnTo>
                <a:lnTo>
                  <a:pt x="0" y="17282"/>
                </a:lnTo>
                <a:lnTo>
                  <a:pt x="0" y="31682"/>
                </a:lnTo>
                <a:lnTo>
                  <a:pt x="1920" y="374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8" name="object 648"/>
          <p:cNvSpPr/>
          <p:nvPr/>
        </p:nvSpPr>
        <p:spPr>
          <a:xfrm>
            <a:off x="2595036" y="8794342"/>
            <a:ext cx="91196" cy="51840"/>
          </a:xfrm>
          <a:custGeom>
            <a:avLst/>
            <a:gdLst/>
            <a:ahLst/>
            <a:cxnLst/>
            <a:rect l="l" t="t" r="r" b="b"/>
            <a:pathLst>
              <a:path w="91196" h="51840">
                <a:moveTo>
                  <a:pt x="78714" y="43202"/>
                </a:moveTo>
                <a:lnTo>
                  <a:pt x="77754" y="44160"/>
                </a:lnTo>
                <a:lnTo>
                  <a:pt x="77754" y="47999"/>
                </a:lnTo>
                <a:lnTo>
                  <a:pt x="78714" y="48958"/>
                </a:lnTo>
                <a:lnTo>
                  <a:pt x="79674" y="49917"/>
                </a:lnTo>
                <a:lnTo>
                  <a:pt x="80650" y="51840"/>
                </a:lnTo>
                <a:lnTo>
                  <a:pt x="84475" y="51840"/>
                </a:lnTo>
                <a:lnTo>
                  <a:pt x="86395" y="50881"/>
                </a:lnTo>
                <a:lnTo>
                  <a:pt x="88315" y="47999"/>
                </a:lnTo>
                <a:lnTo>
                  <a:pt x="90236" y="46078"/>
                </a:lnTo>
                <a:lnTo>
                  <a:pt x="91196" y="42237"/>
                </a:lnTo>
                <a:lnTo>
                  <a:pt x="91196" y="30719"/>
                </a:lnTo>
                <a:lnTo>
                  <a:pt x="90236" y="25920"/>
                </a:lnTo>
                <a:lnTo>
                  <a:pt x="87355" y="21122"/>
                </a:lnTo>
                <a:lnTo>
                  <a:pt x="86395" y="17282"/>
                </a:lnTo>
                <a:lnTo>
                  <a:pt x="83515" y="14401"/>
                </a:lnTo>
                <a:lnTo>
                  <a:pt x="80650" y="11519"/>
                </a:lnTo>
                <a:lnTo>
                  <a:pt x="77754" y="8644"/>
                </a:lnTo>
                <a:lnTo>
                  <a:pt x="74874" y="5763"/>
                </a:lnTo>
                <a:lnTo>
                  <a:pt x="71033" y="3840"/>
                </a:lnTo>
                <a:lnTo>
                  <a:pt x="66248" y="1923"/>
                </a:lnTo>
                <a:lnTo>
                  <a:pt x="62407" y="958"/>
                </a:lnTo>
                <a:lnTo>
                  <a:pt x="49926" y="958"/>
                </a:lnTo>
                <a:lnTo>
                  <a:pt x="42245" y="3840"/>
                </a:lnTo>
                <a:lnTo>
                  <a:pt x="36484" y="9602"/>
                </a:lnTo>
                <a:lnTo>
                  <a:pt x="33077" y="13467"/>
                </a:lnTo>
                <a:lnTo>
                  <a:pt x="26801" y="24281"/>
                </a:lnTo>
                <a:lnTo>
                  <a:pt x="23042" y="37440"/>
                </a:lnTo>
                <a:lnTo>
                  <a:pt x="11521" y="31682"/>
                </a:lnTo>
                <a:lnTo>
                  <a:pt x="11521" y="4805"/>
                </a:lnTo>
                <a:lnTo>
                  <a:pt x="0" y="0"/>
                </a:lnTo>
                <a:lnTo>
                  <a:pt x="0" y="31682"/>
                </a:lnTo>
                <a:lnTo>
                  <a:pt x="34564" y="48958"/>
                </a:lnTo>
                <a:lnTo>
                  <a:pt x="35524" y="40320"/>
                </a:lnTo>
                <a:lnTo>
                  <a:pt x="36484" y="33599"/>
                </a:lnTo>
                <a:lnTo>
                  <a:pt x="38404" y="28802"/>
                </a:lnTo>
                <a:lnTo>
                  <a:pt x="41285" y="23039"/>
                </a:lnTo>
                <a:lnTo>
                  <a:pt x="45125" y="18240"/>
                </a:lnTo>
                <a:lnTo>
                  <a:pt x="48966" y="14401"/>
                </a:lnTo>
                <a:lnTo>
                  <a:pt x="53751" y="11519"/>
                </a:lnTo>
                <a:lnTo>
                  <a:pt x="59527" y="9602"/>
                </a:lnTo>
                <a:lnTo>
                  <a:pt x="70088" y="9602"/>
                </a:lnTo>
                <a:lnTo>
                  <a:pt x="74874" y="11519"/>
                </a:lnTo>
                <a:lnTo>
                  <a:pt x="78714" y="15360"/>
                </a:lnTo>
                <a:lnTo>
                  <a:pt x="82555" y="19199"/>
                </a:lnTo>
                <a:lnTo>
                  <a:pt x="84475" y="24002"/>
                </a:lnTo>
                <a:lnTo>
                  <a:pt x="84475" y="32641"/>
                </a:lnTo>
                <a:lnTo>
                  <a:pt x="83515" y="35522"/>
                </a:lnTo>
                <a:lnTo>
                  <a:pt x="81594" y="39363"/>
                </a:lnTo>
                <a:lnTo>
                  <a:pt x="79674" y="41279"/>
                </a:lnTo>
                <a:lnTo>
                  <a:pt x="78714" y="42237"/>
                </a:lnTo>
                <a:lnTo>
                  <a:pt x="78714" y="43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9" name="object 649"/>
          <p:cNvSpPr/>
          <p:nvPr/>
        </p:nvSpPr>
        <p:spPr>
          <a:xfrm>
            <a:off x="2813913" y="9004578"/>
            <a:ext cx="92156" cy="35515"/>
          </a:xfrm>
          <a:custGeom>
            <a:avLst/>
            <a:gdLst/>
            <a:ahLst/>
            <a:cxnLst/>
            <a:rect l="l" t="t" r="r" b="b"/>
            <a:pathLst>
              <a:path w="92156" h="35515">
                <a:moveTo>
                  <a:pt x="10561" y="35515"/>
                </a:moveTo>
                <a:lnTo>
                  <a:pt x="12481" y="34556"/>
                </a:lnTo>
                <a:lnTo>
                  <a:pt x="11521" y="31676"/>
                </a:lnTo>
                <a:lnTo>
                  <a:pt x="10561" y="28800"/>
                </a:lnTo>
                <a:lnTo>
                  <a:pt x="10561" y="25918"/>
                </a:lnTo>
                <a:lnTo>
                  <a:pt x="11521" y="24961"/>
                </a:lnTo>
                <a:lnTo>
                  <a:pt x="12481" y="23996"/>
                </a:lnTo>
                <a:lnTo>
                  <a:pt x="13441" y="23038"/>
                </a:lnTo>
                <a:lnTo>
                  <a:pt x="15361" y="23038"/>
                </a:lnTo>
                <a:lnTo>
                  <a:pt x="16322" y="22079"/>
                </a:lnTo>
                <a:lnTo>
                  <a:pt x="84475" y="22079"/>
                </a:lnTo>
                <a:lnTo>
                  <a:pt x="85435" y="23038"/>
                </a:lnTo>
                <a:lnTo>
                  <a:pt x="86395" y="23038"/>
                </a:lnTo>
                <a:lnTo>
                  <a:pt x="87355" y="23996"/>
                </a:lnTo>
                <a:lnTo>
                  <a:pt x="88315" y="25918"/>
                </a:lnTo>
                <a:lnTo>
                  <a:pt x="89275" y="26877"/>
                </a:lnTo>
                <a:lnTo>
                  <a:pt x="89275" y="33598"/>
                </a:lnTo>
                <a:lnTo>
                  <a:pt x="92156" y="33598"/>
                </a:lnTo>
                <a:lnTo>
                  <a:pt x="92156" y="0"/>
                </a:lnTo>
                <a:lnTo>
                  <a:pt x="89275" y="0"/>
                </a:lnTo>
                <a:lnTo>
                  <a:pt x="89275" y="6720"/>
                </a:lnTo>
                <a:lnTo>
                  <a:pt x="88315" y="7679"/>
                </a:lnTo>
                <a:lnTo>
                  <a:pt x="87355" y="9601"/>
                </a:lnTo>
                <a:lnTo>
                  <a:pt x="86395" y="10559"/>
                </a:lnTo>
                <a:lnTo>
                  <a:pt x="85435" y="10559"/>
                </a:lnTo>
                <a:lnTo>
                  <a:pt x="84475" y="11518"/>
                </a:lnTo>
                <a:lnTo>
                  <a:pt x="0" y="11518"/>
                </a:lnTo>
                <a:lnTo>
                  <a:pt x="0" y="13441"/>
                </a:lnTo>
                <a:lnTo>
                  <a:pt x="10561" y="35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0" name="object 650"/>
          <p:cNvSpPr/>
          <p:nvPr/>
        </p:nvSpPr>
        <p:spPr>
          <a:xfrm>
            <a:off x="2825435" y="8958500"/>
            <a:ext cx="41269" cy="23996"/>
          </a:xfrm>
          <a:custGeom>
            <a:avLst/>
            <a:gdLst/>
            <a:ahLst/>
            <a:cxnLst/>
            <a:rect l="l" t="t" r="r" b="b"/>
            <a:pathLst>
              <a:path w="41269" h="23996">
                <a:moveTo>
                  <a:pt x="41269" y="0"/>
                </a:moveTo>
                <a:lnTo>
                  <a:pt x="39364" y="3840"/>
                </a:lnTo>
                <a:lnTo>
                  <a:pt x="35524" y="6720"/>
                </a:lnTo>
                <a:lnTo>
                  <a:pt x="30708" y="10561"/>
                </a:lnTo>
                <a:lnTo>
                  <a:pt x="23027" y="12478"/>
                </a:lnTo>
                <a:lnTo>
                  <a:pt x="6720" y="12478"/>
                </a:lnTo>
                <a:lnTo>
                  <a:pt x="1920" y="10561"/>
                </a:lnTo>
                <a:lnTo>
                  <a:pt x="0" y="17276"/>
                </a:lnTo>
                <a:lnTo>
                  <a:pt x="5760" y="22081"/>
                </a:lnTo>
                <a:lnTo>
                  <a:pt x="13441" y="23996"/>
                </a:lnTo>
                <a:lnTo>
                  <a:pt x="28803" y="23996"/>
                </a:lnTo>
                <a:lnTo>
                  <a:pt x="35524" y="22081"/>
                </a:lnTo>
                <a:lnTo>
                  <a:pt x="40309" y="17276"/>
                </a:lnTo>
                <a:lnTo>
                  <a:pt x="412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1" name="object 651"/>
          <p:cNvSpPr/>
          <p:nvPr/>
        </p:nvSpPr>
        <p:spPr>
          <a:xfrm>
            <a:off x="2813913" y="8925859"/>
            <a:ext cx="93116" cy="54722"/>
          </a:xfrm>
          <a:custGeom>
            <a:avLst/>
            <a:gdLst/>
            <a:ahLst/>
            <a:cxnLst/>
            <a:rect l="l" t="t" r="r" b="b"/>
            <a:pathLst>
              <a:path w="93116" h="54722">
                <a:moveTo>
                  <a:pt x="13441" y="43202"/>
                </a:moveTo>
                <a:lnTo>
                  <a:pt x="9601" y="40320"/>
                </a:lnTo>
                <a:lnTo>
                  <a:pt x="5760" y="37440"/>
                </a:lnTo>
                <a:lnTo>
                  <a:pt x="4800" y="34558"/>
                </a:lnTo>
                <a:lnTo>
                  <a:pt x="4800" y="26878"/>
                </a:lnTo>
                <a:lnTo>
                  <a:pt x="5760" y="24002"/>
                </a:lnTo>
                <a:lnTo>
                  <a:pt x="8641" y="21122"/>
                </a:lnTo>
                <a:lnTo>
                  <a:pt x="11521" y="18240"/>
                </a:lnTo>
                <a:lnTo>
                  <a:pt x="15361" y="16317"/>
                </a:lnTo>
                <a:lnTo>
                  <a:pt x="20162" y="15358"/>
                </a:lnTo>
                <a:lnTo>
                  <a:pt x="24963" y="13443"/>
                </a:lnTo>
                <a:lnTo>
                  <a:pt x="29763" y="12478"/>
                </a:lnTo>
                <a:lnTo>
                  <a:pt x="37429" y="12478"/>
                </a:lnTo>
                <a:lnTo>
                  <a:pt x="42230" y="13443"/>
                </a:lnTo>
                <a:lnTo>
                  <a:pt x="47045" y="14400"/>
                </a:lnTo>
                <a:lnTo>
                  <a:pt x="48950" y="16317"/>
                </a:lnTo>
                <a:lnTo>
                  <a:pt x="50886" y="18240"/>
                </a:lnTo>
                <a:lnTo>
                  <a:pt x="51831" y="21122"/>
                </a:lnTo>
                <a:lnTo>
                  <a:pt x="52791" y="24002"/>
                </a:lnTo>
                <a:lnTo>
                  <a:pt x="52791" y="32641"/>
                </a:lnTo>
                <a:lnTo>
                  <a:pt x="51831" y="49917"/>
                </a:lnTo>
                <a:lnTo>
                  <a:pt x="56631" y="46078"/>
                </a:lnTo>
                <a:lnTo>
                  <a:pt x="59512" y="40320"/>
                </a:lnTo>
                <a:lnTo>
                  <a:pt x="59512" y="28802"/>
                </a:lnTo>
                <a:lnTo>
                  <a:pt x="56631" y="22081"/>
                </a:lnTo>
                <a:lnTo>
                  <a:pt x="52791" y="15358"/>
                </a:lnTo>
                <a:lnTo>
                  <a:pt x="60472" y="17282"/>
                </a:lnTo>
                <a:lnTo>
                  <a:pt x="67193" y="20164"/>
                </a:lnTo>
                <a:lnTo>
                  <a:pt x="73913" y="24961"/>
                </a:lnTo>
                <a:lnTo>
                  <a:pt x="79674" y="29760"/>
                </a:lnTo>
                <a:lnTo>
                  <a:pt x="84475" y="34558"/>
                </a:lnTo>
                <a:lnTo>
                  <a:pt x="87355" y="39361"/>
                </a:lnTo>
                <a:lnTo>
                  <a:pt x="89275" y="44160"/>
                </a:lnTo>
                <a:lnTo>
                  <a:pt x="91196" y="48958"/>
                </a:lnTo>
                <a:lnTo>
                  <a:pt x="91196" y="54722"/>
                </a:lnTo>
                <a:lnTo>
                  <a:pt x="93116" y="54722"/>
                </a:lnTo>
                <a:lnTo>
                  <a:pt x="93116" y="43202"/>
                </a:lnTo>
                <a:lnTo>
                  <a:pt x="91196" y="35522"/>
                </a:lnTo>
                <a:lnTo>
                  <a:pt x="86395" y="27843"/>
                </a:lnTo>
                <a:lnTo>
                  <a:pt x="84094" y="24565"/>
                </a:lnTo>
                <a:lnTo>
                  <a:pt x="75536" y="15031"/>
                </a:lnTo>
                <a:lnTo>
                  <a:pt x="65272" y="7679"/>
                </a:lnTo>
                <a:lnTo>
                  <a:pt x="62107" y="6029"/>
                </a:lnTo>
                <a:lnTo>
                  <a:pt x="50019" y="1589"/>
                </a:lnTo>
                <a:lnTo>
                  <a:pt x="37429" y="0"/>
                </a:lnTo>
                <a:lnTo>
                  <a:pt x="32850" y="211"/>
                </a:lnTo>
                <a:lnTo>
                  <a:pt x="20231" y="3372"/>
                </a:lnTo>
                <a:lnTo>
                  <a:pt x="9601" y="9602"/>
                </a:lnTo>
                <a:lnTo>
                  <a:pt x="2880" y="15358"/>
                </a:lnTo>
                <a:lnTo>
                  <a:pt x="0" y="21122"/>
                </a:lnTo>
                <a:lnTo>
                  <a:pt x="0" y="37440"/>
                </a:lnTo>
                <a:lnTo>
                  <a:pt x="3840" y="45119"/>
                </a:lnTo>
                <a:lnTo>
                  <a:pt x="11521" y="49917"/>
                </a:lnTo>
                <a:lnTo>
                  <a:pt x="13441" y="43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2" name="object 652"/>
          <p:cNvSpPr/>
          <p:nvPr/>
        </p:nvSpPr>
        <p:spPr>
          <a:xfrm>
            <a:off x="2819674" y="8891300"/>
            <a:ext cx="47030" cy="23998"/>
          </a:xfrm>
          <a:custGeom>
            <a:avLst/>
            <a:gdLst/>
            <a:ahLst/>
            <a:cxnLst/>
            <a:rect l="l" t="t" r="r" b="b"/>
            <a:pathLst>
              <a:path w="47030" h="23998">
                <a:moveTo>
                  <a:pt x="47030" y="0"/>
                </a:moveTo>
                <a:lnTo>
                  <a:pt x="45125" y="2881"/>
                </a:lnTo>
                <a:lnTo>
                  <a:pt x="41285" y="5763"/>
                </a:lnTo>
                <a:lnTo>
                  <a:pt x="36469" y="9602"/>
                </a:lnTo>
                <a:lnTo>
                  <a:pt x="28788" y="11519"/>
                </a:lnTo>
                <a:lnTo>
                  <a:pt x="12481" y="11519"/>
                </a:lnTo>
                <a:lnTo>
                  <a:pt x="7680" y="10561"/>
                </a:lnTo>
                <a:lnTo>
                  <a:pt x="3840" y="7680"/>
                </a:lnTo>
                <a:lnTo>
                  <a:pt x="0" y="4799"/>
                </a:lnTo>
                <a:lnTo>
                  <a:pt x="5760" y="17282"/>
                </a:lnTo>
                <a:lnTo>
                  <a:pt x="11521" y="21122"/>
                </a:lnTo>
                <a:lnTo>
                  <a:pt x="19202" y="23998"/>
                </a:lnTo>
                <a:lnTo>
                  <a:pt x="34564" y="23998"/>
                </a:lnTo>
                <a:lnTo>
                  <a:pt x="41285" y="21122"/>
                </a:lnTo>
                <a:lnTo>
                  <a:pt x="46070" y="17282"/>
                </a:lnTo>
                <a:lnTo>
                  <a:pt x="4703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3" name="object 653"/>
          <p:cNvSpPr/>
          <p:nvPr/>
        </p:nvSpPr>
        <p:spPr>
          <a:xfrm>
            <a:off x="2813913" y="8858661"/>
            <a:ext cx="93116" cy="54720"/>
          </a:xfrm>
          <a:custGeom>
            <a:avLst/>
            <a:gdLst/>
            <a:ahLst/>
            <a:cxnLst/>
            <a:rect l="l" t="t" r="r" b="b"/>
            <a:pathLst>
              <a:path w="93116" h="54720">
                <a:moveTo>
                  <a:pt x="5760" y="37438"/>
                </a:moveTo>
                <a:lnTo>
                  <a:pt x="4800" y="33598"/>
                </a:lnTo>
                <a:lnTo>
                  <a:pt x="4800" y="26877"/>
                </a:lnTo>
                <a:lnTo>
                  <a:pt x="5760" y="23038"/>
                </a:lnTo>
                <a:lnTo>
                  <a:pt x="8641" y="21121"/>
                </a:lnTo>
                <a:lnTo>
                  <a:pt x="11521" y="18239"/>
                </a:lnTo>
                <a:lnTo>
                  <a:pt x="15361" y="16322"/>
                </a:lnTo>
                <a:lnTo>
                  <a:pt x="20162" y="14400"/>
                </a:lnTo>
                <a:lnTo>
                  <a:pt x="24963" y="13441"/>
                </a:lnTo>
                <a:lnTo>
                  <a:pt x="29763" y="12483"/>
                </a:lnTo>
                <a:lnTo>
                  <a:pt x="42230" y="12483"/>
                </a:lnTo>
                <a:lnTo>
                  <a:pt x="47045" y="13441"/>
                </a:lnTo>
                <a:lnTo>
                  <a:pt x="48950" y="15358"/>
                </a:lnTo>
                <a:lnTo>
                  <a:pt x="50886" y="18239"/>
                </a:lnTo>
                <a:lnTo>
                  <a:pt x="51831" y="21121"/>
                </a:lnTo>
                <a:lnTo>
                  <a:pt x="52791" y="24002"/>
                </a:lnTo>
                <a:lnTo>
                  <a:pt x="52791" y="32639"/>
                </a:lnTo>
                <a:lnTo>
                  <a:pt x="51831" y="49921"/>
                </a:lnTo>
                <a:lnTo>
                  <a:pt x="56631" y="45118"/>
                </a:lnTo>
                <a:lnTo>
                  <a:pt x="59512" y="39361"/>
                </a:lnTo>
                <a:lnTo>
                  <a:pt x="59512" y="27841"/>
                </a:lnTo>
                <a:lnTo>
                  <a:pt x="56631" y="21121"/>
                </a:lnTo>
                <a:lnTo>
                  <a:pt x="52791" y="14400"/>
                </a:lnTo>
                <a:lnTo>
                  <a:pt x="60472" y="16322"/>
                </a:lnTo>
                <a:lnTo>
                  <a:pt x="67193" y="20162"/>
                </a:lnTo>
                <a:lnTo>
                  <a:pt x="73913" y="24002"/>
                </a:lnTo>
                <a:lnTo>
                  <a:pt x="79674" y="28800"/>
                </a:lnTo>
                <a:lnTo>
                  <a:pt x="84475" y="33598"/>
                </a:lnTo>
                <a:lnTo>
                  <a:pt x="87355" y="38403"/>
                </a:lnTo>
                <a:lnTo>
                  <a:pt x="89275" y="43200"/>
                </a:lnTo>
                <a:lnTo>
                  <a:pt x="91196" y="48958"/>
                </a:lnTo>
                <a:lnTo>
                  <a:pt x="91196" y="54720"/>
                </a:lnTo>
                <a:lnTo>
                  <a:pt x="93116" y="54720"/>
                </a:lnTo>
                <a:lnTo>
                  <a:pt x="93116" y="42242"/>
                </a:lnTo>
                <a:lnTo>
                  <a:pt x="91196" y="34556"/>
                </a:lnTo>
                <a:lnTo>
                  <a:pt x="86395" y="27841"/>
                </a:lnTo>
                <a:lnTo>
                  <a:pt x="84095" y="24564"/>
                </a:lnTo>
                <a:lnTo>
                  <a:pt x="75536" y="15032"/>
                </a:lnTo>
                <a:lnTo>
                  <a:pt x="65272" y="7679"/>
                </a:lnTo>
                <a:lnTo>
                  <a:pt x="62107" y="5760"/>
                </a:lnTo>
                <a:lnTo>
                  <a:pt x="50019" y="1277"/>
                </a:lnTo>
                <a:lnTo>
                  <a:pt x="37429" y="0"/>
                </a:lnTo>
                <a:lnTo>
                  <a:pt x="32851" y="165"/>
                </a:lnTo>
                <a:lnTo>
                  <a:pt x="20231" y="2970"/>
                </a:lnTo>
                <a:lnTo>
                  <a:pt x="9601" y="9601"/>
                </a:lnTo>
                <a:lnTo>
                  <a:pt x="2880" y="14400"/>
                </a:lnTo>
                <a:lnTo>
                  <a:pt x="0" y="21121"/>
                </a:lnTo>
                <a:lnTo>
                  <a:pt x="0" y="37438"/>
                </a:lnTo>
                <a:lnTo>
                  <a:pt x="3840" y="44159"/>
                </a:lnTo>
                <a:lnTo>
                  <a:pt x="11521" y="49921"/>
                </a:lnTo>
                <a:lnTo>
                  <a:pt x="5760" y="374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4" name="object 654"/>
          <p:cNvSpPr/>
          <p:nvPr/>
        </p:nvSpPr>
        <p:spPr>
          <a:xfrm>
            <a:off x="2813913" y="8789545"/>
            <a:ext cx="93116" cy="58561"/>
          </a:xfrm>
          <a:custGeom>
            <a:avLst/>
            <a:gdLst/>
            <a:ahLst/>
            <a:cxnLst/>
            <a:rect l="l" t="t" r="r" b="b"/>
            <a:pathLst>
              <a:path w="93116" h="58561">
                <a:moveTo>
                  <a:pt x="4800" y="26878"/>
                </a:moveTo>
                <a:lnTo>
                  <a:pt x="5760" y="23996"/>
                </a:lnTo>
                <a:lnTo>
                  <a:pt x="6720" y="23038"/>
                </a:lnTo>
                <a:lnTo>
                  <a:pt x="8641" y="20157"/>
                </a:lnTo>
                <a:lnTo>
                  <a:pt x="12481" y="18240"/>
                </a:lnTo>
                <a:lnTo>
                  <a:pt x="17282" y="16317"/>
                </a:lnTo>
                <a:lnTo>
                  <a:pt x="29143" y="14123"/>
                </a:lnTo>
                <a:lnTo>
                  <a:pt x="43205" y="13441"/>
                </a:lnTo>
                <a:lnTo>
                  <a:pt x="50962" y="13558"/>
                </a:lnTo>
                <a:lnTo>
                  <a:pt x="64293" y="14479"/>
                </a:lnTo>
                <a:lnTo>
                  <a:pt x="74874" y="16317"/>
                </a:lnTo>
                <a:lnTo>
                  <a:pt x="80634" y="17282"/>
                </a:lnTo>
                <a:lnTo>
                  <a:pt x="83515" y="19199"/>
                </a:lnTo>
                <a:lnTo>
                  <a:pt x="86395" y="22079"/>
                </a:lnTo>
                <a:lnTo>
                  <a:pt x="88315" y="24961"/>
                </a:lnTo>
                <a:lnTo>
                  <a:pt x="89275" y="26878"/>
                </a:lnTo>
                <a:lnTo>
                  <a:pt x="89275" y="34558"/>
                </a:lnTo>
                <a:lnTo>
                  <a:pt x="85435" y="38397"/>
                </a:lnTo>
                <a:lnTo>
                  <a:pt x="79674" y="40320"/>
                </a:lnTo>
                <a:lnTo>
                  <a:pt x="74817" y="42152"/>
                </a:lnTo>
                <a:lnTo>
                  <a:pt x="62933" y="44507"/>
                </a:lnTo>
                <a:lnTo>
                  <a:pt x="48950" y="45118"/>
                </a:lnTo>
                <a:lnTo>
                  <a:pt x="33604" y="45118"/>
                </a:lnTo>
                <a:lnTo>
                  <a:pt x="25923" y="43196"/>
                </a:lnTo>
                <a:lnTo>
                  <a:pt x="18242" y="42237"/>
                </a:lnTo>
                <a:lnTo>
                  <a:pt x="12481" y="40320"/>
                </a:lnTo>
                <a:lnTo>
                  <a:pt x="13441" y="50875"/>
                </a:lnTo>
                <a:lnTo>
                  <a:pt x="21122" y="53756"/>
                </a:lnTo>
                <a:lnTo>
                  <a:pt x="33833" y="57330"/>
                </a:lnTo>
                <a:lnTo>
                  <a:pt x="47045" y="58561"/>
                </a:lnTo>
                <a:lnTo>
                  <a:pt x="54205" y="58230"/>
                </a:lnTo>
                <a:lnTo>
                  <a:pt x="67182" y="55667"/>
                </a:lnTo>
                <a:lnTo>
                  <a:pt x="77754" y="50875"/>
                </a:lnTo>
                <a:lnTo>
                  <a:pt x="89599" y="41111"/>
                </a:lnTo>
                <a:lnTo>
                  <a:pt x="93116" y="29759"/>
                </a:lnTo>
                <a:lnTo>
                  <a:pt x="93116" y="24961"/>
                </a:lnTo>
                <a:lnTo>
                  <a:pt x="91196" y="21121"/>
                </a:lnTo>
                <a:lnTo>
                  <a:pt x="88315" y="16317"/>
                </a:lnTo>
                <a:lnTo>
                  <a:pt x="85435" y="11519"/>
                </a:lnTo>
                <a:lnTo>
                  <a:pt x="79674" y="7679"/>
                </a:lnTo>
                <a:lnTo>
                  <a:pt x="72953" y="4797"/>
                </a:lnTo>
                <a:lnTo>
                  <a:pt x="59656" y="1148"/>
                </a:lnTo>
                <a:lnTo>
                  <a:pt x="46070" y="0"/>
                </a:lnTo>
                <a:lnTo>
                  <a:pt x="32694" y="1108"/>
                </a:lnTo>
                <a:lnTo>
                  <a:pt x="20498" y="4702"/>
                </a:lnTo>
                <a:lnTo>
                  <a:pt x="10561" y="10561"/>
                </a:lnTo>
                <a:lnTo>
                  <a:pt x="3840" y="16317"/>
                </a:lnTo>
                <a:lnTo>
                  <a:pt x="0" y="22079"/>
                </a:lnTo>
                <a:lnTo>
                  <a:pt x="0" y="33599"/>
                </a:lnTo>
                <a:lnTo>
                  <a:pt x="1920" y="37438"/>
                </a:lnTo>
                <a:lnTo>
                  <a:pt x="4800" y="41279"/>
                </a:lnTo>
                <a:lnTo>
                  <a:pt x="7680" y="46076"/>
                </a:lnTo>
                <a:lnTo>
                  <a:pt x="8641" y="37438"/>
                </a:lnTo>
                <a:lnTo>
                  <a:pt x="5760" y="34558"/>
                </a:lnTo>
                <a:lnTo>
                  <a:pt x="4800" y="31676"/>
                </a:lnTo>
                <a:lnTo>
                  <a:pt x="4800" y="268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5" name="object 655"/>
          <p:cNvSpPr/>
          <p:nvPr/>
        </p:nvSpPr>
        <p:spPr>
          <a:xfrm>
            <a:off x="2821594" y="8826983"/>
            <a:ext cx="5760" cy="13437"/>
          </a:xfrm>
          <a:custGeom>
            <a:avLst/>
            <a:gdLst/>
            <a:ahLst/>
            <a:cxnLst/>
            <a:rect l="l" t="t" r="r" b="b"/>
            <a:pathLst>
              <a:path w="5760" h="13437">
                <a:moveTo>
                  <a:pt x="960" y="0"/>
                </a:moveTo>
                <a:lnTo>
                  <a:pt x="0" y="8638"/>
                </a:lnTo>
                <a:lnTo>
                  <a:pt x="5760" y="13437"/>
                </a:lnTo>
                <a:lnTo>
                  <a:pt x="4800" y="2881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6" name="object 656"/>
          <p:cNvSpPr/>
          <p:nvPr/>
        </p:nvSpPr>
        <p:spPr>
          <a:xfrm>
            <a:off x="3034710" y="9004578"/>
            <a:ext cx="92156" cy="35515"/>
          </a:xfrm>
          <a:custGeom>
            <a:avLst/>
            <a:gdLst/>
            <a:ahLst/>
            <a:cxnLst/>
            <a:rect l="l" t="t" r="r" b="b"/>
            <a:pathLst>
              <a:path w="92156" h="35515">
                <a:moveTo>
                  <a:pt x="10561" y="35515"/>
                </a:moveTo>
                <a:lnTo>
                  <a:pt x="12466" y="34556"/>
                </a:lnTo>
                <a:lnTo>
                  <a:pt x="11521" y="31676"/>
                </a:lnTo>
                <a:lnTo>
                  <a:pt x="10561" y="28800"/>
                </a:lnTo>
                <a:lnTo>
                  <a:pt x="10561" y="25918"/>
                </a:lnTo>
                <a:lnTo>
                  <a:pt x="11521" y="24961"/>
                </a:lnTo>
                <a:lnTo>
                  <a:pt x="12466" y="23996"/>
                </a:lnTo>
                <a:lnTo>
                  <a:pt x="13426" y="23038"/>
                </a:lnTo>
                <a:lnTo>
                  <a:pt x="15361" y="23038"/>
                </a:lnTo>
                <a:lnTo>
                  <a:pt x="16306" y="22079"/>
                </a:lnTo>
                <a:lnTo>
                  <a:pt x="84475" y="22079"/>
                </a:lnTo>
                <a:lnTo>
                  <a:pt x="85435" y="23038"/>
                </a:lnTo>
                <a:lnTo>
                  <a:pt x="86395" y="23038"/>
                </a:lnTo>
                <a:lnTo>
                  <a:pt x="87355" y="23996"/>
                </a:lnTo>
                <a:lnTo>
                  <a:pt x="88315" y="25918"/>
                </a:lnTo>
                <a:lnTo>
                  <a:pt x="89275" y="26877"/>
                </a:lnTo>
                <a:lnTo>
                  <a:pt x="89275" y="33598"/>
                </a:lnTo>
                <a:lnTo>
                  <a:pt x="92156" y="33598"/>
                </a:lnTo>
                <a:lnTo>
                  <a:pt x="92156" y="0"/>
                </a:lnTo>
                <a:lnTo>
                  <a:pt x="89275" y="0"/>
                </a:lnTo>
                <a:lnTo>
                  <a:pt x="89275" y="6720"/>
                </a:lnTo>
                <a:lnTo>
                  <a:pt x="88315" y="7679"/>
                </a:lnTo>
                <a:lnTo>
                  <a:pt x="87355" y="9601"/>
                </a:lnTo>
                <a:lnTo>
                  <a:pt x="86395" y="10559"/>
                </a:lnTo>
                <a:lnTo>
                  <a:pt x="85435" y="10559"/>
                </a:lnTo>
                <a:lnTo>
                  <a:pt x="84475" y="11518"/>
                </a:lnTo>
                <a:lnTo>
                  <a:pt x="0" y="11518"/>
                </a:lnTo>
                <a:lnTo>
                  <a:pt x="0" y="13441"/>
                </a:lnTo>
                <a:lnTo>
                  <a:pt x="10561" y="35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7" name="object 657"/>
          <p:cNvSpPr/>
          <p:nvPr/>
        </p:nvSpPr>
        <p:spPr>
          <a:xfrm>
            <a:off x="3046232" y="8958500"/>
            <a:ext cx="41269" cy="23996"/>
          </a:xfrm>
          <a:custGeom>
            <a:avLst/>
            <a:gdLst/>
            <a:ahLst/>
            <a:cxnLst/>
            <a:rect l="l" t="t" r="r" b="b"/>
            <a:pathLst>
              <a:path w="41269" h="23996">
                <a:moveTo>
                  <a:pt x="41269" y="0"/>
                </a:moveTo>
                <a:lnTo>
                  <a:pt x="39349" y="3840"/>
                </a:lnTo>
                <a:lnTo>
                  <a:pt x="35509" y="6720"/>
                </a:lnTo>
                <a:lnTo>
                  <a:pt x="30708" y="10561"/>
                </a:lnTo>
                <a:lnTo>
                  <a:pt x="23027" y="12478"/>
                </a:lnTo>
                <a:lnTo>
                  <a:pt x="6720" y="12478"/>
                </a:lnTo>
                <a:lnTo>
                  <a:pt x="1905" y="10561"/>
                </a:lnTo>
                <a:lnTo>
                  <a:pt x="0" y="17276"/>
                </a:lnTo>
                <a:lnTo>
                  <a:pt x="5745" y="22081"/>
                </a:lnTo>
                <a:lnTo>
                  <a:pt x="13426" y="23996"/>
                </a:lnTo>
                <a:lnTo>
                  <a:pt x="28788" y="23996"/>
                </a:lnTo>
                <a:lnTo>
                  <a:pt x="35509" y="22081"/>
                </a:lnTo>
                <a:lnTo>
                  <a:pt x="40309" y="17276"/>
                </a:lnTo>
                <a:lnTo>
                  <a:pt x="412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8" name="object 658"/>
          <p:cNvSpPr/>
          <p:nvPr/>
        </p:nvSpPr>
        <p:spPr>
          <a:xfrm>
            <a:off x="3034710" y="8925859"/>
            <a:ext cx="93116" cy="54722"/>
          </a:xfrm>
          <a:custGeom>
            <a:avLst/>
            <a:gdLst/>
            <a:ahLst/>
            <a:cxnLst/>
            <a:rect l="l" t="t" r="r" b="b"/>
            <a:pathLst>
              <a:path w="93116" h="54722">
                <a:moveTo>
                  <a:pt x="13426" y="43202"/>
                </a:moveTo>
                <a:lnTo>
                  <a:pt x="9585" y="40320"/>
                </a:lnTo>
                <a:lnTo>
                  <a:pt x="5745" y="37440"/>
                </a:lnTo>
                <a:lnTo>
                  <a:pt x="4800" y="34558"/>
                </a:lnTo>
                <a:lnTo>
                  <a:pt x="4800" y="26878"/>
                </a:lnTo>
                <a:lnTo>
                  <a:pt x="5745" y="24002"/>
                </a:lnTo>
                <a:lnTo>
                  <a:pt x="8641" y="21122"/>
                </a:lnTo>
                <a:lnTo>
                  <a:pt x="11521" y="18240"/>
                </a:lnTo>
                <a:lnTo>
                  <a:pt x="15361" y="16317"/>
                </a:lnTo>
                <a:lnTo>
                  <a:pt x="20147" y="15358"/>
                </a:lnTo>
                <a:lnTo>
                  <a:pt x="24947" y="13443"/>
                </a:lnTo>
                <a:lnTo>
                  <a:pt x="29748" y="12478"/>
                </a:lnTo>
                <a:lnTo>
                  <a:pt x="37429" y="12478"/>
                </a:lnTo>
                <a:lnTo>
                  <a:pt x="42230" y="13443"/>
                </a:lnTo>
                <a:lnTo>
                  <a:pt x="47030" y="14400"/>
                </a:lnTo>
                <a:lnTo>
                  <a:pt x="48950" y="16317"/>
                </a:lnTo>
                <a:lnTo>
                  <a:pt x="50871" y="18240"/>
                </a:lnTo>
                <a:lnTo>
                  <a:pt x="51831" y="21122"/>
                </a:lnTo>
                <a:lnTo>
                  <a:pt x="52791" y="24002"/>
                </a:lnTo>
                <a:lnTo>
                  <a:pt x="52791" y="32641"/>
                </a:lnTo>
                <a:lnTo>
                  <a:pt x="51831" y="49917"/>
                </a:lnTo>
                <a:lnTo>
                  <a:pt x="56631" y="46078"/>
                </a:lnTo>
                <a:lnTo>
                  <a:pt x="59512" y="40320"/>
                </a:lnTo>
                <a:lnTo>
                  <a:pt x="59512" y="28802"/>
                </a:lnTo>
                <a:lnTo>
                  <a:pt x="56631" y="22081"/>
                </a:lnTo>
                <a:lnTo>
                  <a:pt x="52791" y="15358"/>
                </a:lnTo>
                <a:lnTo>
                  <a:pt x="60472" y="17282"/>
                </a:lnTo>
                <a:lnTo>
                  <a:pt x="67193" y="20164"/>
                </a:lnTo>
                <a:lnTo>
                  <a:pt x="73913" y="24961"/>
                </a:lnTo>
                <a:lnTo>
                  <a:pt x="79674" y="29760"/>
                </a:lnTo>
                <a:lnTo>
                  <a:pt x="84475" y="34558"/>
                </a:lnTo>
                <a:lnTo>
                  <a:pt x="87355" y="39361"/>
                </a:lnTo>
                <a:lnTo>
                  <a:pt x="89275" y="44160"/>
                </a:lnTo>
                <a:lnTo>
                  <a:pt x="91196" y="48958"/>
                </a:lnTo>
                <a:lnTo>
                  <a:pt x="91196" y="54722"/>
                </a:lnTo>
                <a:lnTo>
                  <a:pt x="93116" y="54722"/>
                </a:lnTo>
                <a:lnTo>
                  <a:pt x="93116" y="43202"/>
                </a:lnTo>
                <a:lnTo>
                  <a:pt x="91196" y="35522"/>
                </a:lnTo>
                <a:lnTo>
                  <a:pt x="86395" y="27843"/>
                </a:lnTo>
                <a:lnTo>
                  <a:pt x="84094" y="24565"/>
                </a:lnTo>
                <a:lnTo>
                  <a:pt x="75536" y="15031"/>
                </a:lnTo>
                <a:lnTo>
                  <a:pt x="65272" y="7679"/>
                </a:lnTo>
                <a:lnTo>
                  <a:pt x="62106" y="6029"/>
                </a:lnTo>
                <a:lnTo>
                  <a:pt x="50012" y="1589"/>
                </a:lnTo>
                <a:lnTo>
                  <a:pt x="37429" y="0"/>
                </a:lnTo>
                <a:lnTo>
                  <a:pt x="32836" y="213"/>
                </a:lnTo>
                <a:lnTo>
                  <a:pt x="20216" y="3374"/>
                </a:lnTo>
                <a:lnTo>
                  <a:pt x="9585" y="9602"/>
                </a:lnTo>
                <a:lnTo>
                  <a:pt x="2880" y="15358"/>
                </a:lnTo>
                <a:lnTo>
                  <a:pt x="0" y="21122"/>
                </a:lnTo>
                <a:lnTo>
                  <a:pt x="0" y="37440"/>
                </a:lnTo>
                <a:lnTo>
                  <a:pt x="3840" y="45119"/>
                </a:lnTo>
                <a:lnTo>
                  <a:pt x="11521" y="49917"/>
                </a:lnTo>
                <a:lnTo>
                  <a:pt x="13426" y="43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9" name="object 659"/>
          <p:cNvSpPr/>
          <p:nvPr/>
        </p:nvSpPr>
        <p:spPr>
          <a:xfrm>
            <a:off x="3040456" y="8891300"/>
            <a:ext cx="47045" cy="23998"/>
          </a:xfrm>
          <a:custGeom>
            <a:avLst/>
            <a:gdLst/>
            <a:ahLst/>
            <a:cxnLst/>
            <a:rect l="l" t="t" r="r" b="b"/>
            <a:pathLst>
              <a:path w="47045" h="23998">
                <a:moveTo>
                  <a:pt x="47045" y="0"/>
                </a:moveTo>
                <a:lnTo>
                  <a:pt x="45125" y="2881"/>
                </a:lnTo>
                <a:lnTo>
                  <a:pt x="41285" y="5763"/>
                </a:lnTo>
                <a:lnTo>
                  <a:pt x="36484" y="9602"/>
                </a:lnTo>
                <a:lnTo>
                  <a:pt x="28803" y="11519"/>
                </a:lnTo>
                <a:lnTo>
                  <a:pt x="12496" y="11519"/>
                </a:lnTo>
                <a:lnTo>
                  <a:pt x="7680" y="10561"/>
                </a:lnTo>
                <a:lnTo>
                  <a:pt x="3840" y="7680"/>
                </a:lnTo>
                <a:lnTo>
                  <a:pt x="0" y="4799"/>
                </a:lnTo>
                <a:lnTo>
                  <a:pt x="5775" y="17282"/>
                </a:lnTo>
                <a:lnTo>
                  <a:pt x="11521" y="21122"/>
                </a:lnTo>
                <a:lnTo>
                  <a:pt x="19202" y="23998"/>
                </a:lnTo>
                <a:lnTo>
                  <a:pt x="34564" y="23998"/>
                </a:lnTo>
                <a:lnTo>
                  <a:pt x="41285" y="21122"/>
                </a:lnTo>
                <a:lnTo>
                  <a:pt x="46085" y="17282"/>
                </a:lnTo>
                <a:lnTo>
                  <a:pt x="470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0" name="object 660"/>
          <p:cNvSpPr/>
          <p:nvPr/>
        </p:nvSpPr>
        <p:spPr>
          <a:xfrm>
            <a:off x="3034710" y="8858661"/>
            <a:ext cx="93116" cy="54720"/>
          </a:xfrm>
          <a:custGeom>
            <a:avLst/>
            <a:gdLst/>
            <a:ahLst/>
            <a:cxnLst/>
            <a:rect l="l" t="t" r="r" b="b"/>
            <a:pathLst>
              <a:path w="93116" h="54720">
                <a:moveTo>
                  <a:pt x="5745" y="37438"/>
                </a:moveTo>
                <a:lnTo>
                  <a:pt x="4800" y="33598"/>
                </a:lnTo>
                <a:lnTo>
                  <a:pt x="4800" y="26877"/>
                </a:lnTo>
                <a:lnTo>
                  <a:pt x="5745" y="23038"/>
                </a:lnTo>
                <a:lnTo>
                  <a:pt x="8641" y="21121"/>
                </a:lnTo>
                <a:lnTo>
                  <a:pt x="11521" y="18239"/>
                </a:lnTo>
                <a:lnTo>
                  <a:pt x="15361" y="16322"/>
                </a:lnTo>
                <a:lnTo>
                  <a:pt x="20147" y="14400"/>
                </a:lnTo>
                <a:lnTo>
                  <a:pt x="24947" y="13441"/>
                </a:lnTo>
                <a:lnTo>
                  <a:pt x="29748" y="12483"/>
                </a:lnTo>
                <a:lnTo>
                  <a:pt x="42230" y="12483"/>
                </a:lnTo>
                <a:lnTo>
                  <a:pt x="47030" y="13441"/>
                </a:lnTo>
                <a:lnTo>
                  <a:pt x="48950" y="15358"/>
                </a:lnTo>
                <a:lnTo>
                  <a:pt x="50871" y="18239"/>
                </a:lnTo>
                <a:lnTo>
                  <a:pt x="51831" y="21121"/>
                </a:lnTo>
                <a:lnTo>
                  <a:pt x="52791" y="24002"/>
                </a:lnTo>
                <a:lnTo>
                  <a:pt x="52791" y="32639"/>
                </a:lnTo>
                <a:lnTo>
                  <a:pt x="51831" y="49921"/>
                </a:lnTo>
                <a:lnTo>
                  <a:pt x="56631" y="45118"/>
                </a:lnTo>
                <a:lnTo>
                  <a:pt x="59512" y="39361"/>
                </a:lnTo>
                <a:lnTo>
                  <a:pt x="59512" y="27841"/>
                </a:lnTo>
                <a:lnTo>
                  <a:pt x="56631" y="21121"/>
                </a:lnTo>
                <a:lnTo>
                  <a:pt x="52791" y="14400"/>
                </a:lnTo>
                <a:lnTo>
                  <a:pt x="60472" y="16322"/>
                </a:lnTo>
                <a:lnTo>
                  <a:pt x="67193" y="20162"/>
                </a:lnTo>
                <a:lnTo>
                  <a:pt x="73913" y="24002"/>
                </a:lnTo>
                <a:lnTo>
                  <a:pt x="79674" y="28800"/>
                </a:lnTo>
                <a:lnTo>
                  <a:pt x="84475" y="33598"/>
                </a:lnTo>
                <a:lnTo>
                  <a:pt x="87355" y="38403"/>
                </a:lnTo>
                <a:lnTo>
                  <a:pt x="89275" y="43200"/>
                </a:lnTo>
                <a:lnTo>
                  <a:pt x="91196" y="48958"/>
                </a:lnTo>
                <a:lnTo>
                  <a:pt x="91196" y="54720"/>
                </a:lnTo>
                <a:lnTo>
                  <a:pt x="93116" y="54720"/>
                </a:lnTo>
                <a:lnTo>
                  <a:pt x="93116" y="42242"/>
                </a:lnTo>
                <a:lnTo>
                  <a:pt x="91196" y="34556"/>
                </a:lnTo>
                <a:lnTo>
                  <a:pt x="86395" y="27841"/>
                </a:lnTo>
                <a:lnTo>
                  <a:pt x="84095" y="24564"/>
                </a:lnTo>
                <a:lnTo>
                  <a:pt x="75536" y="15032"/>
                </a:lnTo>
                <a:lnTo>
                  <a:pt x="65272" y="7679"/>
                </a:lnTo>
                <a:lnTo>
                  <a:pt x="62106" y="5760"/>
                </a:lnTo>
                <a:lnTo>
                  <a:pt x="50012" y="1277"/>
                </a:lnTo>
                <a:lnTo>
                  <a:pt x="37429" y="0"/>
                </a:lnTo>
                <a:lnTo>
                  <a:pt x="32836" y="166"/>
                </a:lnTo>
                <a:lnTo>
                  <a:pt x="20216" y="2972"/>
                </a:lnTo>
                <a:lnTo>
                  <a:pt x="9585" y="9601"/>
                </a:lnTo>
                <a:lnTo>
                  <a:pt x="2880" y="14400"/>
                </a:lnTo>
                <a:lnTo>
                  <a:pt x="0" y="21121"/>
                </a:lnTo>
                <a:lnTo>
                  <a:pt x="0" y="37438"/>
                </a:lnTo>
                <a:lnTo>
                  <a:pt x="3840" y="44159"/>
                </a:lnTo>
                <a:lnTo>
                  <a:pt x="11521" y="49921"/>
                </a:lnTo>
                <a:lnTo>
                  <a:pt x="5745" y="374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1" name="object 661"/>
          <p:cNvSpPr/>
          <p:nvPr/>
        </p:nvSpPr>
        <p:spPr>
          <a:xfrm>
            <a:off x="3036630" y="8794342"/>
            <a:ext cx="91196" cy="51840"/>
          </a:xfrm>
          <a:custGeom>
            <a:avLst/>
            <a:gdLst/>
            <a:ahLst/>
            <a:cxnLst/>
            <a:rect l="l" t="t" r="r" b="b"/>
            <a:pathLst>
              <a:path w="91196" h="51840">
                <a:moveTo>
                  <a:pt x="78714" y="43202"/>
                </a:moveTo>
                <a:lnTo>
                  <a:pt x="77754" y="44160"/>
                </a:lnTo>
                <a:lnTo>
                  <a:pt x="77754" y="47999"/>
                </a:lnTo>
                <a:lnTo>
                  <a:pt x="78714" y="48958"/>
                </a:lnTo>
                <a:lnTo>
                  <a:pt x="79674" y="49917"/>
                </a:lnTo>
                <a:lnTo>
                  <a:pt x="80634" y="51840"/>
                </a:lnTo>
                <a:lnTo>
                  <a:pt x="84475" y="51840"/>
                </a:lnTo>
                <a:lnTo>
                  <a:pt x="86395" y="50881"/>
                </a:lnTo>
                <a:lnTo>
                  <a:pt x="88315" y="47999"/>
                </a:lnTo>
                <a:lnTo>
                  <a:pt x="90236" y="46078"/>
                </a:lnTo>
                <a:lnTo>
                  <a:pt x="91196" y="42237"/>
                </a:lnTo>
                <a:lnTo>
                  <a:pt x="91196" y="30719"/>
                </a:lnTo>
                <a:lnTo>
                  <a:pt x="90236" y="25920"/>
                </a:lnTo>
                <a:lnTo>
                  <a:pt x="87355" y="21122"/>
                </a:lnTo>
                <a:lnTo>
                  <a:pt x="86395" y="17282"/>
                </a:lnTo>
                <a:lnTo>
                  <a:pt x="83515" y="14401"/>
                </a:lnTo>
                <a:lnTo>
                  <a:pt x="80634" y="11519"/>
                </a:lnTo>
                <a:lnTo>
                  <a:pt x="77754" y="8644"/>
                </a:lnTo>
                <a:lnTo>
                  <a:pt x="74874" y="5763"/>
                </a:lnTo>
                <a:lnTo>
                  <a:pt x="71033" y="3840"/>
                </a:lnTo>
                <a:lnTo>
                  <a:pt x="66233" y="1923"/>
                </a:lnTo>
                <a:lnTo>
                  <a:pt x="62392" y="958"/>
                </a:lnTo>
                <a:lnTo>
                  <a:pt x="49911" y="958"/>
                </a:lnTo>
                <a:lnTo>
                  <a:pt x="42230" y="3840"/>
                </a:lnTo>
                <a:lnTo>
                  <a:pt x="36469" y="9602"/>
                </a:lnTo>
                <a:lnTo>
                  <a:pt x="33062" y="13467"/>
                </a:lnTo>
                <a:lnTo>
                  <a:pt x="26786" y="24281"/>
                </a:lnTo>
                <a:lnTo>
                  <a:pt x="23027" y="37440"/>
                </a:lnTo>
                <a:lnTo>
                  <a:pt x="11506" y="31682"/>
                </a:lnTo>
                <a:lnTo>
                  <a:pt x="11506" y="4805"/>
                </a:lnTo>
                <a:lnTo>
                  <a:pt x="0" y="0"/>
                </a:lnTo>
                <a:lnTo>
                  <a:pt x="0" y="31682"/>
                </a:lnTo>
                <a:lnTo>
                  <a:pt x="34549" y="48958"/>
                </a:lnTo>
                <a:lnTo>
                  <a:pt x="35509" y="40320"/>
                </a:lnTo>
                <a:lnTo>
                  <a:pt x="36469" y="33599"/>
                </a:lnTo>
                <a:lnTo>
                  <a:pt x="38389" y="28802"/>
                </a:lnTo>
                <a:lnTo>
                  <a:pt x="41269" y="23039"/>
                </a:lnTo>
                <a:lnTo>
                  <a:pt x="44150" y="18240"/>
                </a:lnTo>
                <a:lnTo>
                  <a:pt x="48950" y="14401"/>
                </a:lnTo>
                <a:lnTo>
                  <a:pt x="53751" y="11519"/>
                </a:lnTo>
                <a:lnTo>
                  <a:pt x="58552" y="9602"/>
                </a:lnTo>
                <a:lnTo>
                  <a:pt x="70073" y="9602"/>
                </a:lnTo>
                <a:lnTo>
                  <a:pt x="74874" y="11519"/>
                </a:lnTo>
                <a:lnTo>
                  <a:pt x="78714" y="15360"/>
                </a:lnTo>
                <a:lnTo>
                  <a:pt x="82555" y="19199"/>
                </a:lnTo>
                <a:lnTo>
                  <a:pt x="84475" y="24002"/>
                </a:lnTo>
                <a:lnTo>
                  <a:pt x="84475" y="32641"/>
                </a:lnTo>
                <a:lnTo>
                  <a:pt x="83515" y="35522"/>
                </a:lnTo>
                <a:lnTo>
                  <a:pt x="81594" y="39363"/>
                </a:lnTo>
                <a:lnTo>
                  <a:pt x="79674" y="41279"/>
                </a:lnTo>
                <a:lnTo>
                  <a:pt x="78714" y="42237"/>
                </a:lnTo>
                <a:lnTo>
                  <a:pt x="78714" y="43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2" name="object 662"/>
          <p:cNvSpPr/>
          <p:nvPr/>
        </p:nvSpPr>
        <p:spPr>
          <a:xfrm>
            <a:off x="3255492" y="8994017"/>
            <a:ext cx="92171" cy="58561"/>
          </a:xfrm>
          <a:custGeom>
            <a:avLst/>
            <a:gdLst/>
            <a:ahLst/>
            <a:cxnLst/>
            <a:rect l="l" t="t" r="r" b="b"/>
            <a:pathLst>
              <a:path w="92171" h="58561">
                <a:moveTo>
                  <a:pt x="10561" y="29759"/>
                </a:moveTo>
                <a:lnTo>
                  <a:pt x="12481" y="24961"/>
                </a:lnTo>
                <a:lnTo>
                  <a:pt x="15361" y="22079"/>
                </a:lnTo>
                <a:lnTo>
                  <a:pt x="19202" y="18240"/>
                </a:lnTo>
                <a:lnTo>
                  <a:pt x="24002" y="16323"/>
                </a:lnTo>
                <a:lnTo>
                  <a:pt x="29763" y="16323"/>
                </a:lnTo>
                <a:lnTo>
                  <a:pt x="42142" y="19221"/>
                </a:lnTo>
                <a:lnTo>
                  <a:pt x="54726" y="25920"/>
                </a:lnTo>
                <a:lnTo>
                  <a:pt x="60209" y="30381"/>
                </a:lnTo>
                <a:lnTo>
                  <a:pt x="68668" y="37902"/>
                </a:lnTo>
                <a:lnTo>
                  <a:pt x="78357" y="47258"/>
                </a:lnTo>
                <a:lnTo>
                  <a:pt x="89275" y="58561"/>
                </a:lnTo>
                <a:lnTo>
                  <a:pt x="92171" y="58561"/>
                </a:lnTo>
                <a:lnTo>
                  <a:pt x="92171" y="5762"/>
                </a:lnTo>
                <a:lnTo>
                  <a:pt x="74889" y="0"/>
                </a:lnTo>
                <a:lnTo>
                  <a:pt x="74889" y="1923"/>
                </a:lnTo>
                <a:lnTo>
                  <a:pt x="76809" y="3838"/>
                </a:lnTo>
                <a:lnTo>
                  <a:pt x="77769" y="4803"/>
                </a:lnTo>
                <a:lnTo>
                  <a:pt x="78714" y="5762"/>
                </a:lnTo>
                <a:lnTo>
                  <a:pt x="79689" y="7679"/>
                </a:lnTo>
                <a:lnTo>
                  <a:pt x="80650" y="9602"/>
                </a:lnTo>
                <a:lnTo>
                  <a:pt x="81610" y="11519"/>
                </a:lnTo>
                <a:lnTo>
                  <a:pt x="81610" y="45118"/>
                </a:lnTo>
                <a:lnTo>
                  <a:pt x="80052" y="43565"/>
                </a:lnTo>
                <a:lnTo>
                  <a:pt x="72650" y="36166"/>
                </a:lnTo>
                <a:lnTo>
                  <a:pt x="60487" y="24002"/>
                </a:lnTo>
                <a:lnTo>
                  <a:pt x="58361" y="22354"/>
                </a:lnTo>
                <a:lnTo>
                  <a:pt x="47297" y="14236"/>
                </a:lnTo>
                <a:lnTo>
                  <a:pt x="37444" y="8644"/>
                </a:lnTo>
                <a:lnTo>
                  <a:pt x="32644" y="6720"/>
                </a:lnTo>
                <a:lnTo>
                  <a:pt x="27843" y="4803"/>
                </a:lnTo>
                <a:lnTo>
                  <a:pt x="17282" y="4803"/>
                </a:lnTo>
                <a:lnTo>
                  <a:pt x="11521" y="7679"/>
                </a:lnTo>
                <a:lnTo>
                  <a:pt x="6720" y="12483"/>
                </a:lnTo>
                <a:lnTo>
                  <a:pt x="2880" y="17282"/>
                </a:lnTo>
                <a:lnTo>
                  <a:pt x="0" y="23038"/>
                </a:lnTo>
                <a:lnTo>
                  <a:pt x="0" y="37438"/>
                </a:lnTo>
                <a:lnTo>
                  <a:pt x="1920" y="43202"/>
                </a:lnTo>
                <a:lnTo>
                  <a:pt x="6720" y="47999"/>
                </a:lnTo>
                <a:lnTo>
                  <a:pt x="11521" y="52797"/>
                </a:lnTo>
                <a:lnTo>
                  <a:pt x="17282" y="55679"/>
                </a:lnTo>
                <a:lnTo>
                  <a:pt x="25923" y="56637"/>
                </a:lnTo>
                <a:lnTo>
                  <a:pt x="25923" y="53762"/>
                </a:lnTo>
                <a:lnTo>
                  <a:pt x="20162" y="51840"/>
                </a:lnTo>
                <a:lnTo>
                  <a:pt x="16322" y="49923"/>
                </a:lnTo>
                <a:lnTo>
                  <a:pt x="14401" y="46076"/>
                </a:lnTo>
                <a:lnTo>
                  <a:pt x="11521" y="42237"/>
                </a:lnTo>
                <a:lnTo>
                  <a:pt x="10561" y="38397"/>
                </a:lnTo>
                <a:lnTo>
                  <a:pt x="10561" y="29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3" name="object 663"/>
          <p:cNvSpPr/>
          <p:nvPr/>
        </p:nvSpPr>
        <p:spPr>
          <a:xfrm>
            <a:off x="3255492" y="8924900"/>
            <a:ext cx="93116" cy="58555"/>
          </a:xfrm>
          <a:custGeom>
            <a:avLst/>
            <a:gdLst/>
            <a:ahLst/>
            <a:cxnLst/>
            <a:rect l="l" t="t" r="r" b="b"/>
            <a:pathLst>
              <a:path w="93116" h="58555">
                <a:moveTo>
                  <a:pt x="78610" y="50408"/>
                </a:moveTo>
                <a:lnTo>
                  <a:pt x="89603" y="41116"/>
                </a:lnTo>
                <a:lnTo>
                  <a:pt x="93116" y="29760"/>
                </a:lnTo>
                <a:lnTo>
                  <a:pt x="93116" y="24961"/>
                </a:lnTo>
                <a:lnTo>
                  <a:pt x="91211" y="21122"/>
                </a:lnTo>
                <a:lnTo>
                  <a:pt x="88331" y="16317"/>
                </a:lnTo>
                <a:lnTo>
                  <a:pt x="85435" y="11519"/>
                </a:lnTo>
                <a:lnTo>
                  <a:pt x="79689" y="7679"/>
                </a:lnTo>
                <a:lnTo>
                  <a:pt x="72969" y="4799"/>
                </a:lnTo>
                <a:lnTo>
                  <a:pt x="59671" y="1148"/>
                </a:lnTo>
                <a:lnTo>
                  <a:pt x="46085" y="0"/>
                </a:lnTo>
                <a:lnTo>
                  <a:pt x="32695" y="1110"/>
                </a:lnTo>
                <a:lnTo>
                  <a:pt x="20497" y="4705"/>
                </a:lnTo>
                <a:lnTo>
                  <a:pt x="10561" y="10561"/>
                </a:lnTo>
                <a:lnTo>
                  <a:pt x="3840" y="16317"/>
                </a:lnTo>
                <a:lnTo>
                  <a:pt x="0" y="22081"/>
                </a:lnTo>
                <a:lnTo>
                  <a:pt x="0" y="33599"/>
                </a:lnTo>
                <a:lnTo>
                  <a:pt x="1920" y="37440"/>
                </a:lnTo>
                <a:lnTo>
                  <a:pt x="4800" y="41279"/>
                </a:lnTo>
                <a:lnTo>
                  <a:pt x="4800" y="23996"/>
                </a:lnTo>
                <a:lnTo>
                  <a:pt x="6720" y="23039"/>
                </a:lnTo>
                <a:lnTo>
                  <a:pt x="8641" y="20157"/>
                </a:lnTo>
                <a:lnTo>
                  <a:pt x="12481" y="18240"/>
                </a:lnTo>
                <a:lnTo>
                  <a:pt x="17282" y="16317"/>
                </a:lnTo>
                <a:lnTo>
                  <a:pt x="29143" y="14121"/>
                </a:lnTo>
                <a:lnTo>
                  <a:pt x="43205" y="13437"/>
                </a:lnTo>
                <a:lnTo>
                  <a:pt x="50984" y="13554"/>
                </a:lnTo>
                <a:lnTo>
                  <a:pt x="64313" y="14478"/>
                </a:lnTo>
                <a:lnTo>
                  <a:pt x="74889" y="16317"/>
                </a:lnTo>
                <a:lnTo>
                  <a:pt x="80650" y="17276"/>
                </a:lnTo>
                <a:lnTo>
                  <a:pt x="83530" y="19199"/>
                </a:lnTo>
                <a:lnTo>
                  <a:pt x="86395" y="22081"/>
                </a:lnTo>
                <a:lnTo>
                  <a:pt x="88331" y="24961"/>
                </a:lnTo>
                <a:lnTo>
                  <a:pt x="89275" y="26878"/>
                </a:lnTo>
                <a:lnTo>
                  <a:pt x="89275" y="34558"/>
                </a:lnTo>
                <a:lnTo>
                  <a:pt x="85435" y="38398"/>
                </a:lnTo>
                <a:lnTo>
                  <a:pt x="79689" y="40320"/>
                </a:lnTo>
                <a:lnTo>
                  <a:pt x="74832" y="42152"/>
                </a:lnTo>
                <a:lnTo>
                  <a:pt x="62948" y="44508"/>
                </a:lnTo>
                <a:lnTo>
                  <a:pt x="48966" y="45119"/>
                </a:lnTo>
                <a:lnTo>
                  <a:pt x="33604" y="45119"/>
                </a:lnTo>
                <a:lnTo>
                  <a:pt x="25923" y="43196"/>
                </a:lnTo>
                <a:lnTo>
                  <a:pt x="18242" y="42237"/>
                </a:lnTo>
                <a:lnTo>
                  <a:pt x="12481" y="40320"/>
                </a:lnTo>
                <a:lnTo>
                  <a:pt x="13441" y="50875"/>
                </a:lnTo>
                <a:lnTo>
                  <a:pt x="21122" y="53757"/>
                </a:lnTo>
                <a:lnTo>
                  <a:pt x="21968" y="54069"/>
                </a:lnTo>
                <a:lnTo>
                  <a:pt x="33838" y="57327"/>
                </a:lnTo>
                <a:lnTo>
                  <a:pt x="47045" y="58555"/>
                </a:lnTo>
                <a:lnTo>
                  <a:pt x="54225" y="58224"/>
                </a:lnTo>
                <a:lnTo>
                  <a:pt x="67201" y="55664"/>
                </a:lnTo>
                <a:lnTo>
                  <a:pt x="77769" y="50875"/>
                </a:lnTo>
                <a:lnTo>
                  <a:pt x="78610" y="504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4" name="object 664"/>
          <p:cNvSpPr/>
          <p:nvPr/>
        </p:nvSpPr>
        <p:spPr>
          <a:xfrm>
            <a:off x="3260293" y="8956578"/>
            <a:ext cx="8641" cy="19197"/>
          </a:xfrm>
          <a:custGeom>
            <a:avLst/>
            <a:gdLst/>
            <a:ahLst/>
            <a:cxnLst/>
            <a:rect l="l" t="t" r="r" b="b"/>
            <a:pathLst>
              <a:path w="8641" h="19197">
                <a:moveTo>
                  <a:pt x="3840" y="5762"/>
                </a:moveTo>
                <a:lnTo>
                  <a:pt x="960" y="2880"/>
                </a:lnTo>
                <a:lnTo>
                  <a:pt x="0" y="0"/>
                </a:lnTo>
                <a:lnTo>
                  <a:pt x="0" y="9601"/>
                </a:lnTo>
                <a:lnTo>
                  <a:pt x="2880" y="14400"/>
                </a:lnTo>
                <a:lnTo>
                  <a:pt x="8641" y="19197"/>
                </a:lnTo>
                <a:lnTo>
                  <a:pt x="7680" y="8642"/>
                </a:lnTo>
                <a:lnTo>
                  <a:pt x="3840" y="5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5" name="object 665"/>
          <p:cNvSpPr/>
          <p:nvPr/>
        </p:nvSpPr>
        <p:spPr>
          <a:xfrm>
            <a:off x="3255492" y="8857702"/>
            <a:ext cx="93116" cy="57596"/>
          </a:xfrm>
          <a:custGeom>
            <a:avLst/>
            <a:gdLst/>
            <a:ahLst/>
            <a:cxnLst/>
            <a:rect l="l" t="t" r="r" b="b"/>
            <a:pathLst>
              <a:path w="93116" h="57596">
                <a:moveTo>
                  <a:pt x="79471" y="49905"/>
                </a:moveTo>
                <a:lnTo>
                  <a:pt x="89809" y="40297"/>
                </a:lnTo>
                <a:lnTo>
                  <a:pt x="93116" y="28800"/>
                </a:lnTo>
                <a:lnTo>
                  <a:pt x="93116" y="24961"/>
                </a:lnTo>
                <a:lnTo>
                  <a:pt x="91211" y="20156"/>
                </a:lnTo>
                <a:lnTo>
                  <a:pt x="88331" y="16317"/>
                </a:lnTo>
                <a:lnTo>
                  <a:pt x="85435" y="11518"/>
                </a:lnTo>
                <a:lnTo>
                  <a:pt x="79689" y="7679"/>
                </a:lnTo>
                <a:lnTo>
                  <a:pt x="72969" y="4797"/>
                </a:lnTo>
                <a:lnTo>
                  <a:pt x="71344" y="4034"/>
                </a:lnTo>
                <a:lnTo>
                  <a:pt x="59671" y="815"/>
                </a:lnTo>
                <a:lnTo>
                  <a:pt x="46085" y="0"/>
                </a:lnTo>
                <a:lnTo>
                  <a:pt x="32696" y="915"/>
                </a:lnTo>
                <a:lnTo>
                  <a:pt x="20498" y="4278"/>
                </a:lnTo>
                <a:lnTo>
                  <a:pt x="10561" y="10559"/>
                </a:lnTo>
                <a:lnTo>
                  <a:pt x="3840" y="15358"/>
                </a:lnTo>
                <a:lnTo>
                  <a:pt x="0" y="22079"/>
                </a:lnTo>
                <a:lnTo>
                  <a:pt x="0" y="32641"/>
                </a:lnTo>
                <a:lnTo>
                  <a:pt x="1920" y="36479"/>
                </a:lnTo>
                <a:lnTo>
                  <a:pt x="4800" y="41279"/>
                </a:lnTo>
                <a:lnTo>
                  <a:pt x="4800" y="23996"/>
                </a:lnTo>
                <a:lnTo>
                  <a:pt x="6720" y="22079"/>
                </a:lnTo>
                <a:lnTo>
                  <a:pt x="8641" y="19197"/>
                </a:lnTo>
                <a:lnTo>
                  <a:pt x="12481" y="17280"/>
                </a:lnTo>
                <a:lnTo>
                  <a:pt x="17282" y="16317"/>
                </a:lnTo>
                <a:lnTo>
                  <a:pt x="17907" y="16057"/>
                </a:lnTo>
                <a:lnTo>
                  <a:pt x="29203" y="13264"/>
                </a:lnTo>
                <a:lnTo>
                  <a:pt x="43205" y="12476"/>
                </a:lnTo>
                <a:lnTo>
                  <a:pt x="51077" y="12605"/>
                </a:lnTo>
                <a:lnTo>
                  <a:pt x="64351" y="13732"/>
                </a:lnTo>
                <a:lnTo>
                  <a:pt x="74889" y="16317"/>
                </a:lnTo>
                <a:lnTo>
                  <a:pt x="80650" y="17280"/>
                </a:lnTo>
                <a:lnTo>
                  <a:pt x="83530" y="19197"/>
                </a:lnTo>
                <a:lnTo>
                  <a:pt x="86395" y="22079"/>
                </a:lnTo>
                <a:lnTo>
                  <a:pt x="88331" y="23996"/>
                </a:lnTo>
                <a:lnTo>
                  <a:pt x="89275" y="26877"/>
                </a:lnTo>
                <a:lnTo>
                  <a:pt x="89275" y="33598"/>
                </a:lnTo>
                <a:lnTo>
                  <a:pt x="85435" y="37438"/>
                </a:lnTo>
                <a:lnTo>
                  <a:pt x="79689" y="40320"/>
                </a:lnTo>
                <a:lnTo>
                  <a:pt x="74832" y="41800"/>
                </a:lnTo>
                <a:lnTo>
                  <a:pt x="62948" y="44223"/>
                </a:lnTo>
                <a:lnTo>
                  <a:pt x="48966" y="45118"/>
                </a:lnTo>
                <a:lnTo>
                  <a:pt x="41285" y="45118"/>
                </a:lnTo>
                <a:lnTo>
                  <a:pt x="33604" y="44159"/>
                </a:lnTo>
                <a:lnTo>
                  <a:pt x="25923" y="43200"/>
                </a:lnTo>
                <a:lnTo>
                  <a:pt x="18242" y="42236"/>
                </a:lnTo>
                <a:lnTo>
                  <a:pt x="12481" y="39361"/>
                </a:lnTo>
                <a:lnTo>
                  <a:pt x="13441" y="49917"/>
                </a:lnTo>
                <a:lnTo>
                  <a:pt x="21122" y="52797"/>
                </a:lnTo>
                <a:lnTo>
                  <a:pt x="21968" y="53207"/>
                </a:lnTo>
                <a:lnTo>
                  <a:pt x="33838" y="56714"/>
                </a:lnTo>
                <a:lnTo>
                  <a:pt x="47045" y="57596"/>
                </a:lnTo>
                <a:lnTo>
                  <a:pt x="54028" y="57376"/>
                </a:lnTo>
                <a:lnTo>
                  <a:pt x="67118" y="55347"/>
                </a:lnTo>
                <a:lnTo>
                  <a:pt x="77769" y="50880"/>
                </a:lnTo>
                <a:lnTo>
                  <a:pt x="79471" y="49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6" name="object 666"/>
          <p:cNvSpPr/>
          <p:nvPr/>
        </p:nvSpPr>
        <p:spPr>
          <a:xfrm>
            <a:off x="3260293" y="8889379"/>
            <a:ext cx="8641" cy="18240"/>
          </a:xfrm>
          <a:custGeom>
            <a:avLst/>
            <a:gdLst/>
            <a:ahLst/>
            <a:cxnLst/>
            <a:rect l="l" t="t" r="r" b="b"/>
            <a:pathLst>
              <a:path w="8641" h="18240">
                <a:moveTo>
                  <a:pt x="3840" y="4803"/>
                </a:moveTo>
                <a:lnTo>
                  <a:pt x="960" y="2880"/>
                </a:lnTo>
                <a:lnTo>
                  <a:pt x="0" y="0"/>
                </a:lnTo>
                <a:lnTo>
                  <a:pt x="0" y="9602"/>
                </a:lnTo>
                <a:lnTo>
                  <a:pt x="2880" y="14400"/>
                </a:lnTo>
                <a:lnTo>
                  <a:pt x="8641" y="18240"/>
                </a:lnTo>
                <a:lnTo>
                  <a:pt x="7680" y="7685"/>
                </a:lnTo>
                <a:lnTo>
                  <a:pt x="3840" y="4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7" name="object 667"/>
          <p:cNvSpPr/>
          <p:nvPr/>
        </p:nvSpPr>
        <p:spPr>
          <a:xfrm>
            <a:off x="3255492" y="8789545"/>
            <a:ext cx="93116" cy="58561"/>
          </a:xfrm>
          <a:custGeom>
            <a:avLst/>
            <a:gdLst/>
            <a:ahLst/>
            <a:cxnLst/>
            <a:rect l="l" t="t" r="r" b="b"/>
            <a:pathLst>
              <a:path w="93116" h="58561">
                <a:moveTo>
                  <a:pt x="78611" y="50407"/>
                </a:moveTo>
                <a:lnTo>
                  <a:pt x="89604" y="41115"/>
                </a:lnTo>
                <a:lnTo>
                  <a:pt x="93116" y="29759"/>
                </a:lnTo>
                <a:lnTo>
                  <a:pt x="93116" y="24961"/>
                </a:lnTo>
                <a:lnTo>
                  <a:pt x="91211" y="21121"/>
                </a:lnTo>
                <a:lnTo>
                  <a:pt x="88331" y="16317"/>
                </a:lnTo>
                <a:lnTo>
                  <a:pt x="85435" y="11519"/>
                </a:lnTo>
                <a:lnTo>
                  <a:pt x="79689" y="7679"/>
                </a:lnTo>
                <a:lnTo>
                  <a:pt x="72969" y="4797"/>
                </a:lnTo>
                <a:lnTo>
                  <a:pt x="59671" y="1148"/>
                </a:lnTo>
                <a:lnTo>
                  <a:pt x="46085" y="0"/>
                </a:lnTo>
                <a:lnTo>
                  <a:pt x="32695" y="1110"/>
                </a:lnTo>
                <a:lnTo>
                  <a:pt x="20497" y="4704"/>
                </a:lnTo>
                <a:lnTo>
                  <a:pt x="10561" y="10561"/>
                </a:lnTo>
                <a:lnTo>
                  <a:pt x="3840" y="16317"/>
                </a:lnTo>
                <a:lnTo>
                  <a:pt x="0" y="22079"/>
                </a:lnTo>
                <a:lnTo>
                  <a:pt x="0" y="33599"/>
                </a:lnTo>
                <a:lnTo>
                  <a:pt x="1920" y="37438"/>
                </a:lnTo>
                <a:lnTo>
                  <a:pt x="4800" y="41279"/>
                </a:lnTo>
                <a:lnTo>
                  <a:pt x="4800" y="23996"/>
                </a:lnTo>
                <a:lnTo>
                  <a:pt x="6720" y="23038"/>
                </a:lnTo>
                <a:lnTo>
                  <a:pt x="8641" y="20157"/>
                </a:lnTo>
                <a:lnTo>
                  <a:pt x="12481" y="18240"/>
                </a:lnTo>
                <a:lnTo>
                  <a:pt x="17282" y="16317"/>
                </a:lnTo>
                <a:lnTo>
                  <a:pt x="29143" y="14123"/>
                </a:lnTo>
                <a:lnTo>
                  <a:pt x="43205" y="13441"/>
                </a:lnTo>
                <a:lnTo>
                  <a:pt x="50984" y="13558"/>
                </a:lnTo>
                <a:lnTo>
                  <a:pt x="64313" y="14479"/>
                </a:lnTo>
                <a:lnTo>
                  <a:pt x="74889" y="16317"/>
                </a:lnTo>
                <a:lnTo>
                  <a:pt x="80650" y="17282"/>
                </a:lnTo>
                <a:lnTo>
                  <a:pt x="83530" y="19199"/>
                </a:lnTo>
                <a:lnTo>
                  <a:pt x="86395" y="22079"/>
                </a:lnTo>
                <a:lnTo>
                  <a:pt x="88331" y="24961"/>
                </a:lnTo>
                <a:lnTo>
                  <a:pt x="89275" y="26878"/>
                </a:lnTo>
                <a:lnTo>
                  <a:pt x="89275" y="34558"/>
                </a:lnTo>
                <a:lnTo>
                  <a:pt x="85435" y="38397"/>
                </a:lnTo>
                <a:lnTo>
                  <a:pt x="79689" y="40320"/>
                </a:lnTo>
                <a:lnTo>
                  <a:pt x="74832" y="42152"/>
                </a:lnTo>
                <a:lnTo>
                  <a:pt x="62948" y="44507"/>
                </a:lnTo>
                <a:lnTo>
                  <a:pt x="48966" y="45118"/>
                </a:lnTo>
                <a:lnTo>
                  <a:pt x="33604" y="45118"/>
                </a:lnTo>
                <a:lnTo>
                  <a:pt x="25923" y="43196"/>
                </a:lnTo>
                <a:lnTo>
                  <a:pt x="18242" y="42237"/>
                </a:lnTo>
                <a:lnTo>
                  <a:pt x="12481" y="40320"/>
                </a:lnTo>
                <a:lnTo>
                  <a:pt x="13441" y="50875"/>
                </a:lnTo>
                <a:lnTo>
                  <a:pt x="21122" y="53756"/>
                </a:lnTo>
                <a:lnTo>
                  <a:pt x="21969" y="54068"/>
                </a:lnTo>
                <a:lnTo>
                  <a:pt x="33839" y="57330"/>
                </a:lnTo>
                <a:lnTo>
                  <a:pt x="47045" y="58561"/>
                </a:lnTo>
                <a:lnTo>
                  <a:pt x="54226" y="58229"/>
                </a:lnTo>
                <a:lnTo>
                  <a:pt x="67201" y="55665"/>
                </a:lnTo>
                <a:lnTo>
                  <a:pt x="77769" y="50875"/>
                </a:lnTo>
                <a:lnTo>
                  <a:pt x="78611" y="504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8" name="object 668"/>
          <p:cNvSpPr/>
          <p:nvPr/>
        </p:nvSpPr>
        <p:spPr>
          <a:xfrm>
            <a:off x="3260293" y="8821221"/>
            <a:ext cx="8641" cy="19199"/>
          </a:xfrm>
          <a:custGeom>
            <a:avLst/>
            <a:gdLst/>
            <a:ahLst/>
            <a:cxnLst/>
            <a:rect l="l" t="t" r="r" b="b"/>
            <a:pathLst>
              <a:path w="8641" h="19199">
                <a:moveTo>
                  <a:pt x="3840" y="5762"/>
                </a:moveTo>
                <a:lnTo>
                  <a:pt x="960" y="2881"/>
                </a:lnTo>
                <a:lnTo>
                  <a:pt x="0" y="0"/>
                </a:lnTo>
                <a:lnTo>
                  <a:pt x="0" y="9602"/>
                </a:lnTo>
                <a:lnTo>
                  <a:pt x="2880" y="14400"/>
                </a:lnTo>
                <a:lnTo>
                  <a:pt x="8641" y="19199"/>
                </a:lnTo>
                <a:lnTo>
                  <a:pt x="7680" y="8644"/>
                </a:lnTo>
                <a:lnTo>
                  <a:pt x="3840" y="5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9" name="object 669"/>
          <p:cNvSpPr/>
          <p:nvPr/>
        </p:nvSpPr>
        <p:spPr>
          <a:xfrm>
            <a:off x="3477249" y="8994017"/>
            <a:ext cx="91196" cy="58561"/>
          </a:xfrm>
          <a:custGeom>
            <a:avLst/>
            <a:gdLst/>
            <a:ahLst/>
            <a:cxnLst/>
            <a:rect l="l" t="t" r="r" b="b"/>
            <a:pathLst>
              <a:path w="91196" h="58561">
                <a:moveTo>
                  <a:pt x="32644" y="6720"/>
                </a:moveTo>
                <a:lnTo>
                  <a:pt x="27843" y="4803"/>
                </a:lnTo>
                <a:lnTo>
                  <a:pt x="17282" y="4803"/>
                </a:lnTo>
                <a:lnTo>
                  <a:pt x="11521" y="7679"/>
                </a:lnTo>
                <a:lnTo>
                  <a:pt x="6720" y="12483"/>
                </a:lnTo>
                <a:lnTo>
                  <a:pt x="1920" y="17282"/>
                </a:lnTo>
                <a:lnTo>
                  <a:pt x="0" y="23038"/>
                </a:lnTo>
                <a:lnTo>
                  <a:pt x="0" y="37438"/>
                </a:lnTo>
                <a:lnTo>
                  <a:pt x="1920" y="43202"/>
                </a:lnTo>
                <a:lnTo>
                  <a:pt x="5760" y="47999"/>
                </a:lnTo>
                <a:lnTo>
                  <a:pt x="10561" y="52797"/>
                </a:lnTo>
                <a:lnTo>
                  <a:pt x="17282" y="55679"/>
                </a:lnTo>
                <a:lnTo>
                  <a:pt x="24963" y="56637"/>
                </a:lnTo>
                <a:lnTo>
                  <a:pt x="24963" y="53762"/>
                </a:lnTo>
                <a:lnTo>
                  <a:pt x="20162" y="51840"/>
                </a:lnTo>
                <a:lnTo>
                  <a:pt x="16322" y="49923"/>
                </a:lnTo>
                <a:lnTo>
                  <a:pt x="13441" y="46076"/>
                </a:lnTo>
                <a:lnTo>
                  <a:pt x="10561" y="42237"/>
                </a:lnTo>
                <a:lnTo>
                  <a:pt x="9601" y="38397"/>
                </a:lnTo>
                <a:lnTo>
                  <a:pt x="9601" y="29759"/>
                </a:lnTo>
                <a:lnTo>
                  <a:pt x="11521" y="24961"/>
                </a:lnTo>
                <a:lnTo>
                  <a:pt x="15361" y="22079"/>
                </a:lnTo>
                <a:lnTo>
                  <a:pt x="19202" y="18240"/>
                </a:lnTo>
                <a:lnTo>
                  <a:pt x="24002" y="16323"/>
                </a:lnTo>
                <a:lnTo>
                  <a:pt x="28803" y="16323"/>
                </a:lnTo>
                <a:lnTo>
                  <a:pt x="41559" y="19221"/>
                </a:lnTo>
                <a:lnTo>
                  <a:pt x="53766" y="25920"/>
                </a:lnTo>
                <a:lnTo>
                  <a:pt x="59700" y="30381"/>
                </a:lnTo>
                <a:lnTo>
                  <a:pt x="68413" y="37902"/>
                </a:lnTo>
                <a:lnTo>
                  <a:pt x="77952" y="47258"/>
                </a:lnTo>
                <a:lnTo>
                  <a:pt x="88315" y="58561"/>
                </a:lnTo>
                <a:lnTo>
                  <a:pt x="91196" y="58561"/>
                </a:lnTo>
                <a:lnTo>
                  <a:pt x="91196" y="5762"/>
                </a:lnTo>
                <a:lnTo>
                  <a:pt x="73913" y="0"/>
                </a:lnTo>
                <a:lnTo>
                  <a:pt x="73913" y="1923"/>
                </a:lnTo>
                <a:lnTo>
                  <a:pt x="75834" y="3838"/>
                </a:lnTo>
                <a:lnTo>
                  <a:pt x="77754" y="4803"/>
                </a:lnTo>
                <a:lnTo>
                  <a:pt x="78714" y="5762"/>
                </a:lnTo>
                <a:lnTo>
                  <a:pt x="79674" y="7679"/>
                </a:lnTo>
                <a:lnTo>
                  <a:pt x="80634" y="9602"/>
                </a:lnTo>
                <a:lnTo>
                  <a:pt x="80634" y="13441"/>
                </a:lnTo>
                <a:lnTo>
                  <a:pt x="81594" y="16323"/>
                </a:lnTo>
                <a:lnTo>
                  <a:pt x="81594" y="45118"/>
                </a:lnTo>
                <a:lnTo>
                  <a:pt x="79732" y="43328"/>
                </a:lnTo>
                <a:lnTo>
                  <a:pt x="71819" y="35947"/>
                </a:lnTo>
                <a:lnTo>
                  <a:pt x="59512" y="24002"/>
                </a:lnTo>
                <a:lnTo>
                  <a:pt x="57617" y="22362"/>
                </a:lnTo>
                <a:lnTo>
                  <a:pt x="47055" y="14239"/>
                </a:lnTo>
                <a:lnTo>
                  <a:pt x="36484" y="8644"/>
                </a:lnTo>
                <a:lnTo>
                  <a:pt x="32644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0" name="object 670"/>
          <p:cNvSpPr/>
          <p:nvPr/>
        </p:nvSpPr>
        <p:spPr>
          <a:xfrm>
            <a:off x="3477249" y="8941218"/>
            <a:ext cx="13441" cy="34558"/>
          </a:xfrm>
          <a:custGeom>
            <a:avLst/>
            <a:gdLst/>
            <a:ahLst/>
            <a:cxnLst/>
            <a:rect l="l" t="t" r="r" b="b"/>
            <a:pathLst>
              <a:path w="13441" h="34558">
                <a:moveTo>
                  <a:pt x="7680" y="21122"/>
                </a:moveTo>
                <a:lnTo>
                  <a:pt x="5760" y="18240"/>
                </a:lnTo>
                <a:lnTo>
                  <a:pt x="3840" y="15360"/>
                </a:lnTo>
                <a:lnTo>
                  <a:pt x="3840" y="10561"/>
                </a:lnTo>
                <a:lnTo>
                  <a:pt x="4800" y="7679"/>
                </a:lnTo>
                <a:lnTo>
                  <a:pt x="2880" y="0"/>
                </a:lnTo>
                <a:lnTo>
                  <a:pt x="0" y="5763"/>
                </a:lnTo>
                <a:lnTo>
                  <a:pt x="0" y="17282"/>
                </a:lnTo>
                <a:lnTo>
                  <a:pt x="960" y="21122"/>
                </a:lnTo>
                <a:lnTo>
                  <a:pt x="3840" y="24961"/>
                </a:lnTo>
                <a:lnTo>
                  <a:pt x="7680" y="29760"/>
                </a:lnTo>
                <a:lnTo>
                  <a:pt x="13441" y="34558"/>
                </a:lnTo>
                <a:lnTo>
                  <a:pt x="11521" y="24003"/>
                </a:lnTo>
                <a:lnTo>
                  <a:pt x="7680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1" name="object 671"/>
          <p:cNvSpPr/>
          <p:nvPr/>
        </p:nvSpPr>
        <p:spPr>
          <a:xfrm>
            <a:off x="3480130" y="8924900"/>
            <a:ext cx="90236" cy="58555"/>
          </a:xfrm>
          <a:custGeom>
            <a:avLst/>
            <a:gdLst/>
            <a:ahLst/>
            <a:cxnLst/>
            <a:rect l="l" t="t" r="r" b="b"/>
            <a:pathLst>
              <a:path w="90236" h="58555">
                <a:moveTo>
                  <a:pt x="75650" y="50402"/>
                </a:moveTo>
                <a:lnTo>
                  <a:pt x="86368" y="41113"/>
                </a:lnTo>
                <a:lnTo>
                  <a:pt x="90236" y="29760"/>
                </a:lnTo>
                <a:lnTo>
                  <a:pt x="90236" y="24961"/>
                </a:lnTo>
                <a:lnTo>
                  <a:pt x="88315" y="21122"/>
                </a:lnTo>
                <a:lnTo>
                  <a:pt x="85435" y="16317"/>
                </a:lnTo>
                <a:lnTo>
                  <a:pt x="81594" y="11519"/>
                </a:lnTo>
                <a:lnTo>
                  <a:pt x="76794" y="7679"/>
                </a:lnTo>
                <a:lnTo>
                  <a:pt x="69113" y="4799"/>
                </a:lnTo>
                <a:lnTo>
                  <a:pt x="55830" y="1149"/>
                </a:lnTo>
                <a:lnTo>
                  <a:pt x="42245" y="0"/>
                </a:lnTo>
                <a:lnTo>
                  <a:pt x="30167" y="992"/>
                </a:lnTo>
                <a:lnTo>
                  <a:pt x="17857" y="4584"/>
                </a:lnTo>
                <a:lnTo>
                  <a:pt x="7680" y="10561"/>
                </a:lnTo>
                <a:lnTo>
                  <a:pt x="0" y="16317"/>
                </a:lnTo>
                <a:lnTo>
                  <a:pt x="1920" y="23996"/>
                </a:lnTo>
                <a:lnTo>
                  <a:pt x="2880" y="23039"/>
                </a:lnTo>
                <a:lnTo>
                  <a:pt x="5760" y="20157"/>
                </a:lnTo>
                <a:lnTo>
                  <a:pt x="8641" y="18240"/>
                </a:lnTo>
                <a:lnTo>
                  <a:pt x="14401" y="16317"/>
                </a:lnTo>
                <a:lnTo>
                  <a:pt x="21122" y="14401"/>
                </a:lnTo>
                <a:lnTo>
                  <a:pt x="29763" y="13437"/>
                </a:lnTo>
                <a:lnTo>
                  <a:pt x="39364" y="13437"/>
                </a:lnTo>
                <a:lnTo>
                  <a:pt x="48488" y="13582"/>
                </a:lnTo>
                <a:lnTo>
                  <a:pt x="61705" y="14518"/>
                </a:lnTo>
                <a:lnTo>
                  <a:pt x="71993" y="16317"/>
                </a:lnTo>
                <a:lnTo>
                  <a:pt x="76794" y="17276"/>
                </a:lnTo>
                <a:lnTo>
                  <a:pt x="80634" y="19199"/>
                </a:lnTo>
                <a:lnTo>
                  <a:pt x="82555" y="22081"/>
                </a:lnTo>
                <a:lnTo>
                  <a:pt x="84475" y="24961"/>
                </a:lnTo>
                <a:lnTo>
                  <a:pt x="85435" y="26878"/>
                </a:lnTo>
                <a:lnTo>
                  <a:pt x="85435" y="34558"/>
                </a:lnTo>
                <a:lnTo>
                  <a:pt x="82555" y="38398"/>
                </a:lnTo>
                <a:lnTo>
                  <a:pt x="75834" y="40320"/>
                </a:lnTo>
                <a:lnTo>
                  <a:pt x="72009" y="41924"/>
                </a:lnTo>
                <a:lnTo>
                  <a:pt x="59985" y="44464"/>
                </a:lnTo>
                <a:lnTo>
                  <a:pt x="46085" y="45119"/>
                </a:lnTo>
                <a:lnTo>
                  <a:pt x="29763" y="45119"/>
                </a:lnTo>
                <a:lnTo>
                  <a:pt x="22082" y="43196"/>
                </a:lnTo>
                <a:lnTo>
                  <a:pt x="14401" y="42237"/>
                </a:lnTo>
                <a:lnTo>
                  <a:pt x="8641" y="40320"/>
                </a:lnTo>
                <a:lnTo>
                  <a:pt x="10561" y="50875"/>
                </a:lnTo>
                <a:lnTo>
                  <a:pt x="17282" y="53757"/>
                </a:lnTo>
                <a:lnTo>
                  <a:pt x="18906" y="54346"/>
                </a:lnTo>
                <a:lnTo>
                  <a:pt x="30579" y="57407"/>
                </a:lnTo>
                <a:lnTo>
                  <a:pt x="44165" y="58555"/>
                </a:lnTo>
                <a:lnTo>
                  <a:pt x="50874" y="58225"/>
                </a:lnTo>
                <a:lnTo>
                  <a:pt x="63620" y="55665"/>
                </a:lnTo>
                <a:lnTo>
                  <a:pt x="74874" y="50875"/>
                </a:lnTo>
                <a:lnTo>
                  <a:pt x="75650" y="504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2" name="object 672"/>
          <p:cNvSpPr/>
          <p:nvPr/>
        </p:nvSpPr>
        <p:spPr>
          <a:xfrm>
            <a:off x="3477249" y="8857702"/>
            <a:ext cx="93116" cy="57596"/>
          </a:xfrm>
          <a:custGeom>
            <a:avLst/>
            <a:gdLst/>
            <a:ahLst/>
            <a:cxnLst/>
            <a:rect l="l" t="t" r="r" b="b"/>
            <a:pathLst>
              <a:path w="93116" h="57596">
                <a:moveTo>
                  <a:pt x="32644" y="44159"/>
                </a:moveTo>
                <a:lnTo>
                  <a:pt x="24963" y="43200"/>
                </a:lnTo>
                <a:lnTo>
                  <a:pt x="17282" y="42236"/>
                </a:lnTo>
                <a:lnTo>
                  <a:pt x="20162" y="52797"/>
                </a:lnTo>
                <a:lnTo>
                  <a:pt x="21787" y="53561"/>
                </a:lnTo>
                <a:lnTo>
                  <a:pt x="33460" y="56781"/>
                </a:lnTo>
                <a:lnTo>
                  <a:pt x="47045" y="57596"/>
                </a:lnTo>
                <a:lnTo>
                  <a:pt x="53568" y="57377"/>
                </a:lnTo>
                <a:lnTo>
                  <a:pt x="66416" y="55349"/>
                </a:lnTo>
                <a:lnTo>
                  <a:pt x="77754" y="50880"/>
                </a:lnTo>
                <a:lnTo>
                  <a:pt x="89465" y="40294"/>
                </a:lnTo>
                <a:lnTo>
                  <a:pt x="93116" y="28800"/>
                </a:lnTo>
                <a:lnTo>
                  <a:pt x="93116" y="24961"/>
                </a:lnTo>
                <a:lnTo>
                  <a:pt x="91196" y="20156"/>
                </a:lnTo>
                <a:lnTo>
                  <a:pt x="88315" y="16317"/>
                </a:lnTo>
                <a:lnTo>
                  <a:pt x="84475" y="11518"/>
                </a:lnTo>
                <a:lnTo>
                  <a:pt x="79674" y="7679"/>
                </a:lnTo>
                <a:lnTo>
                  <a:pt x="71993" y="4797"/>
                </a:lnTo>
                <a:lnTo>
                  <a:pt x="70381" y="4039"/>
                </a:lnTo>
                <a:lnTo>
                  <a:pt x="58711" y="816"/>
                </a:lnTo>
                <a:lnTo>
                  <a:pt x="45125" y="0"/>
                </a:lnTo>
                <a:lnTo>
                  <a:pt x="33048" y="813"/>
                </a:lnTo>
                <a:lnTo>
                  <a:pt x="20737" y="4158"/>
                </a:lnTo>
                <a:lnTo>
                  <a:pt x="10561" y="10559"/>
                </a:lnTo>
                <a:lnTo>
                  <a:pt x="2880" y="15358"/>
                </a:lnTo>
                <a:lnTo>
                  <a:pt x="0" y="22079"/>
                </a:lnTo>
                <a:lnTo>
                  <a:pt x="0" y="32641"/>
                </a:lnTo>
                <a:lnTo>
                  <a:pt x="960" y="36479"/>
                </a:lnTo>
                <a:lnTo>
                  <a:pt x="3840" y="41279"/>
                </a:lnTo>
                <a:lnTo>
                  <a:pt x="7680" y="46076"/>
                </a:lnTo>
                <a:lnTo>
                  <a:pt x="7680" y="36479"/>
                </a:lnTo>
                <a:lnTo>
                  <a:pt x="5760" y="34556"/>
                </a:lnTo>
                <a:lnTo>
                  <a:pt x="3840" y="31676"/>
                </a:lnTo>
                <a:lnTo>
                  <a:pt x="3840" y="25918"/>
                </a:lnTo>
                <a:lnTo>
                  <a:pt x="4800" y="23996"/>
                </a:lnTo>
                <a:lnTo>
                  <a:pt x="5760" y="22079"/>
                </a:lnTo>
                <a:lnTo>
                  <a:pt x="8641" y="19197"/>
                </a:lnTo>
                <a:lnTo>
                  <a:pt x="11521" y="17280"/>
                </a:lnTo>
                <a:lnTo>
                  <a:pt x="17282" y="16317"/>
                </a:lnTo>
                <a:lnTo>
                  <a:pt x="24002" y="13441"/>
                </a:lnTo>
                <a:lnTo>
                  <a:pt x="32644" y="12476"/>
                </a:lnTo>
                <a:lnTo>
                  <a:pt x="42245" y="12476"/>
                </a:lnTo>
                <a:lnTo>
                  <a:pt x="51457" y="12637"/>
                </a:lnTo>
                <a:lnTo>
                  <a:pt x="64620" y="13784"/>
                </a:lnTo>
                <a:lnTo>
                  <a:pt x="74874" y="16317"/>
                </a:lnTo>
                <a:lnTo>
                  <a:pt x="79674" y="17280"/>
                </a:lnTo>
                <a:lnTo>
                  <a:pt x="83515" y="19197"/>
                </a:lnTo>
                <a:lnTo>
                  <a:pt x="85435" y="22079"/>
                </a:lnTo>
                <a:lnTo>
                  <a:pt x="87355" y="23996"/>
                </a:lnTo>
                <a:lnTo>
                  <a:pt x="88315" y="26877"/>
                </a:lnTo>
                <a:lnTo>
                  <a:pt x="88315" y="33598"/>
                </a:lnTo>
                <a:lnTo>
                  <a:pt x="85435" y="37438"/>
                </a:lnTo>
                <a:lnTo>
                  <a:pt x="78714" y="40320"/>
                </a:lnTo>
                <a:lnTo>
                  <a:pt x="74889" y="41602"/>
                </a:lnTo>
                <a:lnTo>
                  <a:pt x="62866" y="44167"/>
                </a:lnTo>
                <a:lnTo>
                  <a:pt x="48966" y="45118"/>
                </a:lnTo>
                <a:lnTo>
                  <a:pt x="41285" y="45118"/>
                </a:lnTo>
                <a:lnTo>
                  <a:pt x="32644" y="44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3" name="object 673"/>
          <p:cNvSpPr/>
          <p:nvPr/>
        </p:nvSpPr>
        <p:spPr>
          <a:xfrm>
            <a:off x="3484930" y="8894182"/>
            <a:ext cx="12481" cy="16317"/>
          </a:xfrm>
          <a:custGeom>
            <a:avLst/>
            <a:gdLst/>
            <a:ahLst/>
            <a:cxnLst/>
            <a:rect l="l" t="t" r="r" b="b"/>
            <a:pathLst>
              <a:path w="12481" h="16317">
                <a:moveTo>
                  <a:pt x="5760" y="13437"/>
                </a:moveTo>
                <a:lnTo>
                  <a:pt x="12481" y="16317"/>
                </a:lnTo>
                <a:lnTo>
                  <a:pt x="9601" y="5756"/>
                </a:lnTo>
                <a:lnTo>
                  <a:pt x="3840" y="2881"/>
                </a:lnTo>
                <a:lnTo>
                  <a:pt x="0" y="0"/>
                </a:lnTo>
                <a:lnTo>
                  <a:pt x="0" y="9596"/>
                </a:lnTo>
                <a:lnTo>
                  <a:pt x="5760" y="134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4" name="object 674"/>
          <p:cNvSpPr/>
          <p:nvPr/>
        </p:nvSpPr>
        <p:spPr>
          <a:xfrm>
            <a:off x="3479170" y="8794342"/>
            <a:ext cx="91196" cy="51840"/>
          </a:xfrm>
          <a:custGeom>
            <a:avLst/>
            <a:gdLst/>
            <a:ahLst/>
            <a:cxnLst/>
            <a:rect l="l" t="t" r="r" b="b"/>
            <a:pathLst>
              <a:path w="91196" h="51840">
                <a:moveTo>
                  <a:pt x="78714" y="41279"/>
                </a:moveTo>
                <a:lnTo>
                  <a:pt x="77754" y="42237"/>
                </a:lnTo>
                <a:lnTo>
                  <a:pt x="77754" y="48958"/>
                </a:lnTo>
                <a:lnTo>
                  <a:pt x="78714" y="49917"/>
                </a:lnTo>
                <a:lnTo>
                  <a:pt x="79674" y="51840"/>
                </a:lnTo>
                <a:lnTo>
                  <a:pt x="84475" y="51840"/>
                </a:lnTo>
                <a:lnTo>
                  <a:pt x="86395" y="50881"/>
                </a:lnTo>
                <a:lnTo>
                  <a:pt x="88315" y="47999"/>
                </a:lnTo>
                <a:lnTo>
                  <a:pt x="90236" y="46078"/>
                </a:lnTo>
                <a:lnTo>
                  <a:pt x="91196" y="42237"/>
                </a:lnTo>
                <a:lnTo>
                  <a:pt x="91196" y="30719"/>
                </a:lnTo>
                <a:lnTo>
                  <a:pt x="89275" y="25920"/>
                </a:lnTo>
                <a:lnTo>
                  <a:pt x="87355" y="21122"/>
                </a:lnTo>
                <a:lnTo>
                  <a:pt x="85435" y="17282"/>
                </a:lnTo>
                <a:lnTo>
                  <a:pt x="83515" y="14401"/>
                </a:lnTo>
                <a:lnTo>
                  <a:pt x="80634" y="11519"/>
                </a:lnTo>
                <a:lnTo>
                  <a:pt x="77754" y="8644"/>
                </a:lnTo>
                <a:lnTo>
                  <a:pt x="73913" y="5763"/>
                </a:lnTo>
                <a:lnTo>
                  <a:pt x="70073" y="3840"/>
                </a:lnTo>
                <a:lnTo>
                  <a:pt x="66233" y="1923"/>
                </a:lnTo>
                <a:lnTo>
                  <a:pt x="61432" y="958"/>
                </a:lnTo>
                <a:lnTo>
                  <a:pt x="48966" y="958"/>
                </a:lnTo>
                <a:lnTo>
                  <a:pt x="42245" y="3840"/>
                </a:lnTo>
                <a:lnTo>
                  <a:pt x="35524" y="9602"/>
                </a:lnTo>
                <a:lnTo>
                  <a:pt x="32386" y="13215"/>
                </a:lnTo>
                <a:lnTo>
                  <a:pt x="26508" y="24121"/>
                </a:lnTo>
                <a:lnTo>
                  <a:pt x="23042" y="37440"/>
                </a:lnTo>
                <a:lnTo>
                  <a:pt x="10561" y="31682"/>
                </a:lnTo>
                <a:lnTo>
                  <a:pt x="10561" y="4805"/>
                </a:lnTo>
                <a:lnTo>
                  <a:pt x="0" y="0"/>
                </a:lnTo>
                <a:lnTo>
                  <a:pt x="0" y="31682"/>
                </a:lnTo>
                <a:lnTo>
                  <a:pt x="34564" y="48958"/>
                </a:lnTo>
                <a:lnTo>
                  <a:pt x="34564" y="40320"/>
                </a:lnTo>
                <a:lnTo>
                  <a:pt x="35524" y="33599"/>
                </a:lnTo>
                <a:lnTo>
                  <a:pt x="37444" y="28802"/>
                </a:lnTo>
                <a:lnTo>
                  <a:pt x="40325" y="23039"/>
                </a:lnTo>
                <a:lnTo>
                  <a:pt x="44165" y="18240"/>
                </a:lnTo>
                <a:lnTo>
                  <a:pt x="48966" y="14401"/>
                </a:lnTo>
                <a:lnTo>
                  <a:pt x="53766" y="11519"/>
                </a:lnTo>
                <a:lnTo>
                  <a:pt x="58552" y="9602"/>
                </a:lnTo>
                <a:lnTo>
                  <a:pt x="69113" y="9602"/>
                </a:lnTo>
                <a:lnTo>
                  <a:pt x="73913" y="11519"/>
                </a:lnTo>
                <a:lnTo>
                  <a:pt x="77754" y="15360"/>
                </a:lnTo>
                <a:lnTo>
                  <a:pt x="82555" y="19199"/>
                </a:lnTo>
                <a:lnTo>
                  <a:pt x="84475" y="24002"/>
                </a:lnTo>
                <a:lnTo>
                  <a:pt x="84475" y="32641"/>
                </a:lnTo>
                <a:lnTo>
                  <a:pt x="82555" y="35522"/>
                </a:lnTo>
                <a:lnTo>
                  <a:pt x="80634" y="39363"/>
                </a:lnTo>
                <a:lnTo>
                  <a:pt x="78714" y="412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5" name="object 675"/>
          <p:cNvSpPr/>
          <p:nvPr/>
        </p:nvSpPr>
        <p:spPr>
          <a:xfrm>
            <a:off x="3698046" y="8994017"/>
            <a:ext cx="91196" cy="58561"/>
          </a:xfrm>
          <a:custGeom>
            <a:avLst/>
            <a:gdLst/>
            <a:ahLst/>
            <a:cxnLst/>
            <a:rect l="l" t="t" r="r" b="b"/>
            <a:pathLst>
              <a:path w="91196" h="58561">
                <a:moveTo>
                  <a:pt x="32644" y="6720"/>
                </a:moveTo>
                <a:lnTo>
                  <a:pt x="27828" y="4803"/>
                </a:lnTo>
                <a:lnTo>
                  <a:pt x="17282" y="4803"/>
                </a:lnTo>
                <a:lnTo>
                  <a:pt x="11521" y="7679"/>
                </a:lnTo>
                <a:lnTo>
                  <a:pt x="6720" y="12483"/>
                </a:lnTo>
                <a:lnTo>
                  <a:pt x="1920" y="17282"/>
                </a:lnTo>
                <a:lnTo>
                  <a:pt x="0" y="23038"/>
                </a:lnTo>
                <a:lnTo>
                  <a:pt x="0" y="37438"/>
                </a:lnTo>
                <a:lnTo>
                  <a:pt x="1920" y="43202"/>
                </a:lnTo>
                <a:lnTo>
                  <a:pt x="5760" y="47999"/>
                </a:lnTo>
                <a:lnTo>
                  <a:pt x="10561" y="52797"/>
                </a:lnTo>
                <a:lnTo>
                  <a:pt x="17282" y="55679"/>
                </a:lnTo>
                <a:lnTo>
                  <a:pt x="24963" y="56637"/>
                </a:lnTo>
                <a:lnTo>
                  <a:pt x="24963" y="53762"/>
                </a:lnTo>
                <a:lnTo>
                  <a:pt x="20162" y="51840"/>
                </a:lnTo>
                <a:lnTo>
                  <a:pt x="16322" y="49923"/>
                </a:lnTo>
                <a:lnTo>
                  <a:pt x="13441" y="46076"/>
                </a:lnTo>
                <a:lnTo>
                  <a:pt x="10561" y="42237"/>
                </a:lnTo>
                <a:lnTo>
                  <a:pt x="9601" y="38397"/>
                </a:lnTo>
                <a:lnTo>
                  <a:pt x="9601" y="29759"/>
                </a:lnTo>
                <a:lnTo>
                  <a:pt x="11521" y="24961"/>
                </a:lnTo>
                <a:lnTo>
                  <a:pt x="15361" y="22079"/>
                </a:lnTo>
                <a:lnTo>
                  <a:pt x="19202" y="18240"/>
                </a:lnTo>
                <a:lnTo>
                  <a:pt x="24002" y="16323"/>
                </a:lnTo>
                <a:lnTo>
                  <a:pt x="28803" y="16323"/>
                </a:lnTo>
                <a:lnTo>
                  <a:pt x="41544" y="19218"/>
                </a:lnTo>
                <a:lnTo>
                  <a:pt x="53751" y="25920"/>
                </a:lnTo>
                <a:lnTo>
                  <a:pt x="59698" y="30385"/>
                </a:lnTo>
                <a:lnTo>
                  <a:pt x="68415" y="37905"/>
                </a:lnTo>
                <a:lnTo>
                  <a:pt x="77954" y="47261"/>
                </a:lnTo>
                <a:lnTo>
                  <a:pt x="88315" y="58561"/>
                </a:lnTo>
                <a:lnTo>
                  <a:pt x="91196" y="58561"/>
                </a:lnTo>
                <a:lnTo>
                  <a:pt x="91196" y="5762"/>
                </a:lnTo>
                <a:lnTo>
                  <a:pt x="73913" y="0"/>
                </a:lnTo>
                <a:lnTo>
                  <a:pt x="73913" y="1923"/>
                </a:lnTo>
                <a:lnTo>
                  <a:pt x="75834" y="3838"/>
                </a:lnTo>
                <a:lnTo>
                  <a:pt x="77754" y="4803"/>
                </a:lnTo>
                <a:lnTo>
                  <a:pt x="78714" y="5762"/>
                </a:lnTo>
                <a:lnTo>
                  <a:pt x="79674" y="7679"/>
                </a:lnTo>
                <a:lnTo>
                  <a:pt x="80634" y="9602"/>
                </a:lnTo>
                <a:lnTo>
                  <a:pt x="80634" y="13441"/>
                </a:lnTo>
                <a:lnTo>
                  <a:pt x="81594" y="16323"/>
                </a:lnTo>
                <a:lnTo>
                  <a:pt x="81594" y="45118"/>
                </a:lnTo>
                <a:lnTo>
                  <a:pt x="79732" y="43328"/>
                </a:lnTo>
                <a:lnTo>
                  <a:pt x="71819" y="35947"/>
                </a:lnTo>
                <a:lnTo>
                  <a:pt x="59512" y="24002"/>
                </a:lnTo>
                <a:lnTo>
                  <a:pt x="57614" y="22362"/>
                </a:lnTo>
                <a:lnTo>
                  <a:pt x="47050" y="14239"/>
                </a:lnTo>
                <a:lnTo>
                  <a:pt x="36484" y="8644"/>
                </a:lnTo>
                <a:lnTo>
                  <a:pt x="32644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6" name="object 676"/>
          <p:cNvSpPr/>
          <p:nvPr/>
        </p:nvSpPr>
        <p:spPr>
          <a:xfrm>
            <a:off x="3698046" y="8941218"/>
            <a:ext cx="13441" cy="34558"/>
          </a:xfrm>
          <a:custGeom>
            <a:avLst/>
            <a:gdLst/>
            <a:ahLst/>
            <a:cxnLst/>
            <a:rect l="l" t="t" r="r" b="b"/>
            <a:pathLst>
              <a:path w="13441" h="34558">
                <a:moveTo>
                  <a:pt x="7680" y="21122"/>
                </a:moveTo>
                <a:lnTo>
                  <a:pt x="5760" y="18240"/>
                </a:lnTo>
                <a:lnTo>
                  <a:pt x="3840" y="15360"/>
                </a:lnTo>
                <a:lnTo>
                  <a:pt x="3840" y="10561"/>
                </a:lnTo>
                <a:lnTo>
                  <a:pt x="4800" y="7679"/>
                </a:lnTo>
                <a:lnTo>
                  <a:pt x="2880" y="0"/>
                </a:lnTo>
                <a:lnTo>
                  <a:pt x="0" y="5763"/>
                </a:lnTo>
                <a:lnTo>
                  <a:pt x="0" y="17282"/>
                </a:lnTo>
                <a:lnTo>
                  <a:pt x="960" y="21122"/>
                </a:lnTo>
                <a:lnTo>
                  <a:pt x="3840" y="24961"/>
                </a:lnTo>
                <a:lnTo>
                  <a:pt x="7680" y="29760"/>
                </a:lnTo>
                <a:lnTo>
                  <a:pt x="13441" y="34558"/>
                </a:lnTo>
                <a:lnTo>
                  <a:pt x="11521" y="24003"/>
                </a:lnTo>
                <a:lnTo>
                  <a:pt x="7680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7" name="object 677"/>
          <p:cNvSpPr/>
          <p:nvPr/>
        </p:nvSpPr>
        <p:spPr>
          <a:xfrm>
            <a:off x="3700927" y="8924900"/>
            <a:ext cx="90236" cy="58555"/>
          </a:xfrm>
          <a:custGeom>
            <a:avLst/>
            <a:gdLst/>
            <a:ahLst/>
            <a:cxnLst/>
            <a:rect l="l" t="t" r="r" b="b"/>
            <a:pathLst>
              <a:path w="90236" h="58555">
                <a:moveTo>
                  <a:pt x="75650" y="50402"/>
                </a:moveTo>
                <a:lnTo>
                  <a:pt x="86368" y="41113"/>
                </a:lnTo>
                <a:lnTo>
                  <a:pt x="90236" y="29760"/>
                </a:lnTo>
                <a:lnTo>
                  <a:pt x="90236" y="24961"/>
                </a:lnTo>
                <a:lnTo>
                  <a:pt x="88315" y="21122"/>
                </a:lnTo>
                <a:lnTo>
                  <a:pt x="85435" y="16317"/>
                </a:lnTo>
                <a:lnTo>
                  <a:pt x="81594" y="11519"/>
                </a:lnTo>
                <a:lnTo>
                  <a:pt x="76794" y="7679"/>
                </a:lnTo>
                <a:lnTo>
                  <a:pt x="69113" y="4799"/>
                </a:lnTo>
                <a:lnTo>
                  <a:pt x="55815" y="1148"/>
                </a:lnTo>
                <a:lnTo>
                  <a:pt x="42230" y="0"/>
                </a:lnTo>
                <a:lnTo>
                  <a:pt x="30172" y="990"/>
                </a:lnTo>
                <a:lnTo>
                  <a:pt x="17861" y="4583"/>
                </a:lnTo>
                <a:lnTo>
                  <a:pt x="7680" y="10561"/>
                </a:lnTo>
                <a:lnTo>
                  <a:pt x="0" y="16317"/>
                </a:lnTo>
                <a:lnTo>
                  <a:pt x="1920" y="23996"/>
                </a:lnTo>
                <a:lnTo>
                  <a:pt x="2880" y="23039"/>
                </a:lnTo>
                <a:lnTo>
                  <a:pt x="5760" y="20157"/>
                </a:lnTo>
                <a:lnTo>
                  <a:pt x="8641" y="18240"/>
                </a:lnTo>
                <a:lnTo>
                  <a:pt x="14401" y="16317"/>
                </a:lnTo>
                <a:lnTo>
                  <a:pt x="21122" y="14401"/>
                </a:lnTo>
                <a:lnTo>
                  <a:pt x="29763" y="13437"/>
                </a:lnTo>
                <a:lnTo>
                  <a:pt x="39349" y="13437"/>
                </a:lnTo>
                <a:lnTo>
                  <a:pt x="48495" y="13583"/>
                </a:lnTo>
                <a:lnTo>
                  <a:pt x="61710" y="14519"/>
                </a:lnTo>
                <a:lnTo>
                  <a:pt x="71993" y="16317"/>
                </a:lnTo>
                <a:lnTo>
                  <a:pt x="76794" y="17276"/>
                </a:lnTo>
                <a:lnTo>
                  <a:pt x="80634" y="19199"/>
                </a:lnTo>
                <a:lnTo>
                  <a:pt x="82555" y="22081"/>
                </a:lnTo>
                <a:lnTo>
                  <a:pt x="84475" y="24961"/>
                </a:lnTo>
                <a:lnTo>
                  <a:pt x="85435" y="26878"/>
                </a:lnTo>
                <a:lnTo>
                  <a:pt x="85435" y="34558"/>
                </a:lnTo>
                <a:lnTo>
                  <a:pt x="82555" y="38398"/>
                </a:lnTo>
                <a:lnTo>
                  <a:pt x="75834" y="40320"/>
                </a:lnTo>
                <a:lnTo>
                  <a:pt x="71998" y="41928"/>
                </a:lnTo>
                <a:lnTo>
                  <a:pt x="59976" y="44465"/>
                </a:lnTo>
                <a:lnTo>
                  <a:pt x="46070" y="45119"/>
                </a:lnTo>
                <a:lnTo>
                  <a:pt x="29763" y="45119"/>
                </a:lnTo>
                <a:lnTo>
                  <a:pt x="22082" y="43196"/>
                </a:lnTo>
                <a:lnTo>
                  <a:pt x="14401" y="42237"/>
                </a:lnTo>
                <a:lnTo>
                  <a:pt x="8641" y="40320"/>
                </a:lnTo>
                <a:lnTo>
                  <a:pt x="10561" y="50875"/>
                </a:lnTo>
                <a:lnTo>
                  <a:pt x="17282" y="53757"/>
                </a:lnTo>
                <a:lnTo>
                  <a:pt x="18891" y="54342"/>
                </a:lnTo>
                <a:lnTo>
                  <a:pt x="30565" y="57405"/>
                </a:lnTo>
                <a:lnTo>
                  <a:pt x="44150" y="58555"/>
                </a:lnTo>
                <a:lnTo>
                  <a:pt x="50872" y="58224"/>
                </a:lnTo>
                <a:lnTo>
                  <a:pt x="63613" y="55664"/>
                </a:lnTo>
                <a:lnTo>
                  <a:pt x="74874" y="50875"/>
                </a:lnTo>
                <a:lnTo>
                  <a:pt x="75650" y="504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8" name="object 678"/>
          <p:cNvSpPr/>
          <p:nvPr/>
        </p:nvSpPr>
        <p:spPr>
          <a:xfrm>
            <a:off x="3698046" y="8869221"/>
            <a:ext cx="91196" cy="35522"/>
          </a:xfrm>
          <a:custGeom>
            <a:avLst/>
            <a:gdLst/>
            <a:ahLst/>
            <a:cxnLst/>
            <a:rect l="l" t="t" r="r" b="b"/>
            <a:pathLst>
              <a:path w="91196" h="35522">
                <a:moveTo>
                  <a:pt x="16322" y="22079"/>
                </a:moveTo>
                <a:lnTo>
                  <a:pt x="84475" y="22079"/>
                </a:lnTo>
                <a:lnTo>
                  <a:pt x="85435" y="23038"/>
                </a:lnTo>
                <a:lnTo>
                  <a:pt x="86395" y="23038"/>
                </a:lnTo>
                <a:lnTo>
                  <a:pt x="87355" y="23996"/>
                </a:lnTo>
                <a:lnTo>
                  <a:pt x="87355" y="25920"/>
                </a:lnTo>
                <a:lnTo>
                  <a:pt x="88315" y="26878"/>
                </a:lnTo>
                <a:lnTo>
                  <a:pt x="88315" y="33599"/>
                </a:lnTo>
                <a:lnTo>
                  <a:pt x="91196" y="33599"/>
                </a:lnTo>
                <a:lnTo>
                  <a:pt x="91196" y="0"/>
                </a:lnTo>
                <a:lnTo>
                  <a:pt x="88315" y="0"/>
                </a:lnTo>
                <a:lnTo>
                  <a:pt x="88315" y="6720"/>
                </a:lnTo>
                <a:lnTo>
                  <a:pt x="87355" y="7679"/>
                </a:lnTo>
                <a:lnTo>
                  <a:pt x="87355" y="9602"/>
                </a:lnTo>
                <a:lnTo>
                  <a:pt x="86395" y="10561"/>
                </a:lnTo>
                <a:lnTo>
                  <a:pt x="84475" y="10561"/>
                </a:lnTo>
                <a:lnTo>
                  <a:pt x="83515" y="11519"/>
                </a:lnTo>
                <a:lnTo>
                  <a:pt x="0" y="11519"/>
                </a:lnTo>
                <a:lnTo>
                  <a:pt x="0" y="13443"/>
                </a:lnTo>
                <a:lnTo>
                  <a:pt x="10561" y="35522"/>
                </a:lnTo>
                <a:lnTo>
                  <a:pt x="12481" y="34558"/>
                </a:lnTo>
                <a:lnTo>
                  <a:pt x="10561" y="31682"/>
                </a:lnTo>
                <a:lnTo>
                  <a:pt x="10561" y="24961"/>
                </a:lnTo>
                <a:lnTo>
                  <a:pt x="11521" y="24961"/>
                </a:lnTo>
                <a:lnTo>
                  <a:pt x="11521" y="23996"/>
                </a:lnTo>
                <a:lnTo>
                  <a:pt x="13441" y="23038"/>
                </a:lnTo>
                <a:lnTo>
                  <a:pt x="14401" y="23038"/>
                </a:lnTo>
                <a:lnTo>
                  <a:pt x="16322" y="22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9" name="object 679"/>
          <p:cNvSpPr/>
          <p:nvPr/>
        </p:nvSpPr>
        <p:spPr>
          <a:xfrm>
            <a:off x="3698046" y="8805862"/>
            <a:ext cx="13441" cy="34558"/>
          </a:xfrm>
          <a:custGeom>
            <a:avLst/>
            <a:gdLst/>
            <a:ahLst/>
            <a:cxnLst/>
            <a:rect l="l" t="t" r="r" b="b"/>
            <a:pathLst>
              <a:path w="13441" h="34558">
                <a:moveTo>
                  <a:pt x="7680" y="21121"/>
                </a:moveTo>
                <a:lnTo>
                  <a:pt x="5760" y="18240"/>
                </a:lnTo>
                <a:lnTo>
                  <a:pt x="3840" y="15358"/>
                </a:lnTo>
                <a:lnTo>
                  <a:pt x="3840" y="10561"/>
                </a:lnTo>
                <a:lnTo>
                  <a:pt x="4800" y="7679"/>
                </a:lnTo>
                <a:lnTo>
                  <a:pt x="2880" y="0"/>
                </a:lnTo>
                <a:lnTo>
                  <a:pt x="0" y="5762"/>
                </a:lnTo>
                <a:lnTo>
                  <a:pt x="0" y="17282"/>
                </a:lnTo>
                <a:lnTo>
                  <a:pt x="960" y="21121"/>
                </a:lnTo>
                <a:lnTo>
                  <a:pt x="3840" y="24961"/>
                </a:lnTo>
                <a:lnTo>
                  <a:pt x="7680" y="29759"/>
                </a:lnTo>
                <a:lnTo>
                  <a:pt x="13441" y="34558"/>
                </a:lnTo>
                <a:lnTo>
                  <a:pt x="11521" y="24003"/>
                </a:lnTo>
                <a:lnTo>
                  <a:pt x="7680" y="211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0" name="object 680"/>
          <p:cNvSpPr/>
          <p:nvPr/>
        </p:nvSpPr>
        <p:spPr>
          <a:xfrm>
            <a:off x="3700927" y="8789545"/>
            <a:ext cx="90236" cy="58561"/>
          </a:xfrm>
          <a:custGeom>
            <a:avLst/>
            <a:gdLst/>
            <a:ahLst/>
            <a:cxnLst/>
            <a:rect l="l" t="t" r="r" b="b"/>
            <a:pathLst>
              <a:path w="90236" h="58561">
                <a:moveTo>
                  <a:pt x="75652" y="50401"/>
                </a:moveTo>
                <a:lnTo>
                  <a:pt x="86369" y="41111"/>
                </a:lnTo>
                <a:lnTo>
                  <a:pt x="90236" y="29759"/>
                </a:lnTo>
                <a:lnTo>
                  <a:pt x="90236" y="24961"/>
                </a:lnTo>
                <a:lnTo>
                  <a:pt x="88315" y="21121"/>
                </a:lnTo>
                <a:lnTo>
                  <a:pt x="85435" y="16317"/>
                </a:lnTo>
                <a:lnTo>
                  <a:pt x="81594" y="11519"/>
                </a:lnTo>
                <a:lnTo>
                  <a:pt x="76794" y="7679"/>
                </a:lnTo>
                <a:lnTo>
                  <a:pt x="69113" y="4797"/>
                </a:lnTo>
                <a:lnTo>
                  <a:pt x="55815" y="1148"/>
                </a:lnTo>
                <a:lnTo>
                  <a:pt x="42230" y="0"/>
                </a:lnTo>
                <a:lnTo>
                  <a:pt x="30172" y="990"/>
                </a:lnTo>
                <a:lnTo>
                  <a:pt x="17861" y="4582"/>
                </a:lnTo>
                <a:lnTo>
                  <a:pt x="7680" y="10561"/>
                </a:lnTo>
                <a:lnTo>
                  <a:pt x="0" y="16317"/>
                </a:lnTo>
                <a:lnTo>
                  <a:pt x="1920" y="23996"/>
                </a:lnTo>
                <a:lnTo>
                  <a:pt x="2880" y="23038"/>
                </a:lnTo>
                <a:lnTo>
                  <a:pt x="5760" y="20157"/>
                </a:lnTo>
                <a:lnTo>
                  <a:pt x="8641" y="18240"/>
                </a:lnTo>
                <a:lnTo>
                  <a:pt x="14401" y="16317"/>
                </a:lnTo>
                <a:lnTo>
                  <a:pt x="21122" y="14400"/>
                </a:lnTo>
                <a:lnTo>
                  <a:pt x="29763" y="13441"/>
                </a:lnTo>
                <a:lnTo>
                  <a:pt x="39349" y="13441"/>
                </a:lnTo>
                <a:lnTo>
                  <a:pt x="48495" y="13587"/>
                </a:lnTo>
                <a:lnTo>
                  <a:pt x="61709" y="14520"/>
                </a:lnTo>
                <a:lnTo>
                  <a:pt x="71993" y="16317"/>
                </a:lnTo>
                <a:lnTo>
                  <a:pt x="76794" y="17282"/>
                </a:lnTo>
                <a:lnTo>
                  <a:pt x="80634" y="19199"/>
                </a:lnTo>
                <a:lnTo>
                  <a:pt x="82555" y="22079"/>
                </a:lnTo>
                <a:lnTo>
                  <a:pt x="84475" y="24961"/>
                </a:lnTo>
                <a:lnTo>
                  <a:pt x="85435" y="26878"/>
                </a:lnTo>
                <a:lnTo>
                  <a:pt x="85435" y="34558"/>
                </a:lnTo>
                <a:lnTo>
                  <a:pt x="82555" y="38397"/>
                </a:lnTo>
                <a:lnTo>
                  <a:pt x="75834" y="40320"/>
                </a:lnTo>
                <a:lnTo>
                  <a:pt x="71998" y="41927"/>
                </a:lnTo>
                <a:lnTo>
                  <a:pt x="59976" y="44464"/>
                </a:lnTo>
                <a:lnTo>
                  <a:pt x="46070" y="45118"/>
                </a:lnTo>
                <a:lnTo>
                  <a:pt x="29763" y="45118"/>
                </a:lnTo>
                <a:lnTo>
                  <a:pt x="22082" y="43196"/>
                </a:lnTo>
                <a:lnTo>
                  <a:pt x="14401" y="42237"/>
                </a:lnTo>
                <a:lnTo>
                  <a:pt x="8641" y="40320"/>
                </a:lnTo>
                <a:lnTo>
                  <a:pt x="10561" y="50875"/>
                </a:lnTo>
                <a:lnTo>
                  <a:pt x="17282" y="53756"/>
                </a:lnTo>
                <a:lnTo>
                  <a:pt x="18892" y="54341"/>
                </a:lnTo>
                <a:lnTo>
                  <a:pt x="30565" y="57409"/>
                </a:lnTo>
                <a:lnTo>
                  <a:pt x="44150" y="58561"/>
                </a:lnTo>
                <a:lnTo>
                  <a:pt x="50873" y="58229"/>
                </a:lnTo>
                <a:lnTo>
                  <a:pt x="63614" y="55665"/>
                </a:lnTo>
                <a:lnTo>
                  <a:pt x="74874" y="50875"/>
                </a:lnTo>
                <a:lnTo>
                  <a:pt x="75652" y="50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1" name="object 681"/>
          <p:cNvSpPr/>
          <p:nvPr/>
        </p:nvSpPr>
        <p:spPr>
          <a:xfrm>
            <a:off x="1448836" y="7447513"/>
            <a:ext cx="92156" cy="110383"/>
          </a:xfrm>
          <a:custGeom>
            <a:avLst/>
            <a:gdLst/>
            <a:ahLst/>
            <a:cxnLst/>
            <a:rect l="l" t="t" r="r" b="b"/>
            <a:pathLst>
              <a:path w="92156" h="110383">
                <a:moveTo>
                  <a:pt x="16317" y="17266"/>
                </a:moveTo>
                <a:lnTo>
                  <a:pt x="11518" y="14401"/>
                </a:lnTo>
                <a:lnTo>
                  <a:pt x="10559" y="12466"/>
                </a:lnTo>
                <a:lnTo>
                  <a:pt x="7679" y="10561"/>
                </a:lnTo>
                <a:lnTo>
                  <a:pt x="5756" y="8625"/>
                </a:lnTo>
                <a:lnTo>
                  <a:pt x="4797" y="6705"/>
                </a:lnTo>
                <a:lnTo>
                  <a:pt x="3838" y="4785"/>
                </a:lnTo>
                <a:lnTo>
                  <a:pt x="2880" y="2865"/>
                </a:lnTo>
                <a:lnTo>
                  <a:pt x="2880" y="0"/>
                </a:lnTo>
                <a:lnTo>
                  <a:pt x="0" y="0"/>
                </a:lnTo>
                <a:lnTo>
                  <a:pt x="0" y="25907"/>
                </a:lnTo>
                <a:lnTo>
                  <a:pt x="2880" y="26868"/>
                </a:lnTo>
                <a:lnTo>
                  <a:pt x="2880" y="23987"/>
                </a:lnTo>
                <a:lnTo>
                  <a:pt x="3838" y="22067"/>
                </a:lnTo>
                <a:lnTo>
                  <a:pt x="4797" y="21107"/>
                </a:lnTo>
                <a:lnTo>
                  <a:pt x="5756" y="20147"/>
                </a:lnTo>
                <a:lnTo>
                  <a:pt x="10559" y="20147"/>
                </a:lnTo>
                <a:lnTo>
                  <a:pt x="12476" y="21107"/>
                </a:lnTo>
                <a:lnTo>
                  <a:pt x="14400" y="22067"/>
                </a:lnTo>
                <a:lnTo>
                  <a:pt x="18239" y="23987"/>
                </a:lnTo>
                <a:lnTo>
                  <a:pt x="23038" y="26868"/>
                </a:lnTo>
                <a:lnTo>
                  <a:pt x="66234" y="54711"/>
                </a:lnTo>
                <a:lnTo>
                  <a:pt x="64458" y="54505"/>
                </a:lnTo>
                <a:lnTo>
                  <a:pt x="49872" y="52975"/>
                </a:lnTo>
                <a:lnTo>
                  <a:pt x="37281" y="51827"/>
                </a:lnTo>
                <a:lnTo>
                  <a:pt x="26877" y="50871"/>
                </a:lnTo>
                <a:lnTo>
                  <a:pt x="17276" y="49910"/>
                </a:lnTo>
                <a:lnTo>
                  <a:pt x="12476" y="48950"/>
                </a:lnTo>
                <a:lnTo>
                  <a:pt x="9596" y="48950"/>
                </a:lnTo>
                <a:lnTo>
                  <a:pt x="7679" y="47990"/>
                </a:lnTo>
                <a:lnTo>
                  <a:pt x="6720" y="47030"/>
                </a:lnTo>
                <a:lnTo>
                  <a:pt x="4797" y="47030"/>
                </a:lnTo>
                <a:lnTo>
                  <a:pt x="4797" y="46070"/>
                </a:lnTo>
                <a:lnTo>
                  <a:pt x="3838" y="45110"/>
                </a:lnTo>
                <a:lnTo>
                  <a:pt x="2880" y="43190"/>
                </a:lnTo>
                <a:lnTo>
                  <a:pt x="2880" y="36469"/>
                </a:lnTo>
                <a:lnTo>
                  <a:pt x="0" y="35509"/>
                </a:lnTo>
                <a:lnTo>
                  <a:pt x="0" y="71993"/>
                </a:lnTo>
                <a:lnTo>
                  <a:pt x="2880" y="71993"/>
                </a:lnTo>
                <a:lnTo>
                  <a:pt x="2880" y="67193"/>
                </a:lnTo>
                <a:lnTo>
                  <a:pt x="3838" y="64312"/>
                </a:lnTo>
                <a:lnTo>
                  <a:pt x="5756" y="63352"/>
                </a:lnTo>
                <a:lnTo>
                  <a:pt x="6720" y="61432"/>
                </a:lnTo>
                <a:lnTo>
                  <a:pt x="8638" y="60472"/>
                </a:lnTo>
                <a:lnTo>
                  <a:pt x="13435" y="60472"/>
                </a:lnTo>
                <a:lnTo>
                  <a:pt x="66234" y="95036"/>
                </a:lnTo>
                <a:lnTo>
                  <a:pt x="17276" y="90236"/>
                </a:lnTo>
                <a:lnTo>
                  <a:pt x="10559" y="89260"/>
                </a:lnTo>
                <a:lnTo>
                  <a:pt x="6720" y="88315"/>
                </a:lnTo>
                <a:lnTo>
                  <a:pt x="5756" y="86395"/>
                </a:lnTo>
                <a:lnTo>
                  <a:pt x="3838" y="84475"/>
                </a:lnTo>
                <a:lnTo>
                  <a:pt x="2880" y="81594"/>
                </a:lnTo>
                <a:lnTo>
                  <a:pt x="2880" y="77754"/>
                </a:lnTo>
                <a:lnTo>
                  <a:pt x="0" y="76794"/>
                </a:lnTo>
                <a:lnTo>
                  <a:pt x="0" y="110383"/>
                </a:lnTo>
                <a:lnTo>
                  <a:pt x="2880" y="110383"/>
                </a:lnTo>
                <a:lnTo>
                  <a:pt x="2880" y="106542"/>
                </a:lnTo>
                <a:lnTo>
                  <a:pt x="3838" y="104622"/>
                </a:lnTo>
                <a:lnTo>
                  <a:pt x="4797" y="102702"/>
                </a:lnTo>
                <a:lnTo>
                  <a:pt x="6720" y="101757"/>
                </a:lnTo>
                <a:lnTo>
                  <a:pt x="8638" y="100782"/>
                </a:lnTo>
                <a:lnTo>
                  <a:pt x="17276" y="100782"/>
                </a:lnTo>
                <a:lnTo>
                  <a:pt x="92156" y="109423"/>
                </a:lnTo>
                <a:lnTo>
                  <a:pt x="92156" y="106542"/>
                </a:lnTo>
                <a:lnTo>
                  <a:pt x="23038" y="61432"/>
                </a:lnTo>
                <a:lnTo>
                  <a:pt x="92156" y="69113"/>
                </a:lnTo>
                <a:lnTo>
                  <a:pt x="92156" y="66233"/>
                </a:lnTo>
                <a:lnTo>
                  <a:pt x="23038" y="22067"/>
                </a:lnTo>
                <a:lnTo>
                  <a:pt x="16317" y="172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2" name="object 682"/>
          <p:cNvSpPr/>
          <p:nvPr/>
        </p:nvSpPr>
        <p:spPr>
          <a:xfrm>
            <a:off x="1479554" y="7414869"/>
            <a:ext cx="61438" cy="58552"/>
          </a:xfrm>
          <a:custGeom>
            <a:avLst/>
            <a:gdLst/>
            <a:ahLst/>
            <a:cxnLst/>
            <a:rect l="l" t="t" r="r" b="b"/>
            <a:pathLst>
              <a:path w="61438" h="58552">
                <a:moveTo>
                  <a:pt x="1917" y="31668"/>
                </a:moveTo>
                <a:lnTo>
                  <a:pt x="4797" y="38389"/>
                </a:lnTo>
                <a:lnTo>
                  <a:pt x="7679" y="34549"/>
                </a:lnTo>
                <a:lnTo>
                  <a:pt x="2881" y="27828"/>
                </a:lnTo>
                <a:lnTo>
                  <a:pt x="2881" y="18242"/>
                </a:lnTo>
                <a:lnTo>
                  <a:pt x="3838" y="16322"/>
                </a:lnTo>
                <a:lnTo>
                  <a:pt x="6720" y="14401"/>
                </a:lnTo>
                <a:lnTo>
                  <a:pt x="8638" y="12481"/>
                </a:lnTo>
                <a:lnTo>
                  <a:pt x="11519" y="11521"/>
                </a:lnTo>
                <a:lnTo>
                  <a:pt x="15358" y="11521"/>
                </a:lnTo>
                <a:lnTo>
                  <a:pt x="19619" y="11653"/>
                </a:lnTo>
                <a:lnTo>
                  <a:pt x="31889" y="13782"/>
                </a:lnTo>
                <a:lnTo>
                  <a:pt x="44160" y="19202"/>
                </a:lnTo>
                <a:lnTo>
                  <a:pt x="52797" y="24963"/>
                </a:lnTo>
                <a:lnTo>
                  <a:pt x="57598" y="30708"/>
                </a:lnTo>
                <a:lnTo>
                  <a:pt x="57598" y="40325"/>
                </a:lnTo>
                <a:lnTo>
                  <a:pt x="56637" y="42230"/>
                </a:lnTo>
                <a:lnTo>
                  <a:pt x="54717" y="45110"/>
                </a:lnTo>
                <a:lnTo>
                  <a:pt x="51837" y="47045"/>
                </a:lnTo>
                <a:lnTo>
                  <a:pt x="48956" y="47990"/>
                </a:lnTo>
                <a:lnTo>
                  <a:pt x="44160" y="47990"/>
                </a:lnTo>
                <a:lnTo>
                  <a:pt x="41531" y="47903"/>
                </a:lnTo>
                <a:lnTo>
                  <a:pt x="29346" y="45375"/>
                </a:lnTo>
                <a:lnTo>
                  <a:pt x="21121" y="52791"/>
                </a:lnTo>
                <a:lnTo>
                  <a:pt x="26878" y="56631"/>
                </a:lnTo>
                <a:lnTo>
                  <a:pt x="33599" y="58552"/>
                </a:lnTo>
                <a:lnTo>
                  <a:pt x="46076" y="58552"/>
                </a:lnTo>
                <a:lnTo>
                  <a:pt x="51837" y="56631"/>
                </a:lnTo>
                <a:lnTo>
                  <a:pt x="55677" y="52791"/>
                </a:lnTo>
                <a:lnTo>
                  <a:pt x="59518" y="48950"/>
                </a:lnTo>
                <a:lnTo>
                  <a:pt x="61438" y="44150"/>
                </a:lnTo>
                <a:lnTo>
                  <a:pt x="61438" y="32644"/>
                </a:lnTo>
                <a:lnTo>
                  <a:pt x="59518" y="25923"/>
                </a:lnTo>
                <a:lnTo>
                  <a:pt x="55677" y="20147"/>
                </a:lnTo>
                <a:lnTo>
                  <a:pt x="51837" y="13441"/>
                </a:lnTo>
                <a:lnTo>
                  <a:pt x="46076" y="8641"/>
                </a:lnTo>
                <a:lnTo>
                  <a:pt x="40320" y="5760"/>
                </a:lnTo>
                <a:lnTo>
                  <a:pt x="33599" y="1920"/>
                </a:lnTo>
                <a:lnTo>
                  <a:pt x="26878" y="0"/>
                </a:lnTo>
                <a:lnTo>
                  <a:pt x="14400" y="0"/>
                </a:lnTo>
                <a:lnTo>
                  <a:pt x="9602" y="1920"/>
                </a:lnTo>
                <a:lnTo>
                  <a:pt x="5756" y="5760"/>
                </a:lnTo>
                <a:lnTo>
                  <a:pt x="1917" y="9601"/>
                </a:lnTo>
                <a:lnTo>
                  <a:pt x="0" y="14401"/>
                </a:lnTo>
                <a:lnTo>
                  <a:pt x="0" y="25923"/>
                </a:lnTo>
                <a:lnTo>
                  <a:pt x="1917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3" name="object 683"/>
          <p:cNvSpPr/>
          <p:nvPr/>
        </p:nvSpPr>
        <p:spPr>
          <a:xfrm>
            <a:off x="1484351" y="7449418"/>
            <a:ext cx="24549" cy="18242"/>
          </a:xfrm>
          <a:custGeom>
            <a:avLst/>
            <a:gdLst/>
            <a:ahLst/>
            <a:cxnLst/>
            <a:rect l="l" t="t" r="r" b="b"/>
            <a:pathLst>
              <a:path w="24549" h="18242">
                <a:moveTo>
                  <a:pt x="12484" y="4800"/>
                </a:moveTo>
                <a:lnTo>
                  <a:pt x="2881" y="0"/>
                </a:lnTo>
                <a:lnTo>
                  <a:pt x="0" y="3840"/>
                </a:lnTo>
                <a:lnTo>
                  <a:pt x="3840" y="9601"/>
                </a:lnTo>
                <a:lnTo>
                  <a:pt x="9602" y="14401"/>
                </a:lnTo>
                <a:lnTo>
                  <a:pt x="16323" y="18242"/>
                </a:lnTo>
                <a:lnTo>
                  <a:pt x="24549" y="10826"/>
                </a:lnTo>
                <a:lnTo>
                  <a:pt x="12484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4" name="object 684"/>
          <p:cNvSpPr/>
          <p:nvPr/>
        </p:nvSpPr>
        <p:spPr>
          <a:xfrm>
            <a:off x="1479554" y="7355342"/>
            <a:ext cx="59518" cy="51846"/>
          </a:xfrm>
          <a:custGeom>
            <a:avLst/>
            <a:gdLst/>
            <a:ahLst/>
            <a:cxnLst/>
            <a:rect l="l" t="t" r="r" b="b"/>
            <a:pathLst>
              <a:path w="59518" h="51846">
                <a:moveTo>
                  <a:pt x="4797" y="40325"/>
                </a:moveTo>
                <a:lnTo>
                  <a:pt x="5756" y="39364"/>
                </a:lnTo>
                <a:lnTo>
                  <a:pt x="5756" y="38404"/>
                </a:lnTo>
                <a:lnTo>
                  <a:pt x="6720" y="37444"/>
                </a:lnTo>
                <a:lnTo>
                  <a:pt x="10561" y="37444"/>
                </a:lnTo>
                <a:lnTo>
                  <a:pt x="13441" y="38404"/>
                </a:lnTo>
                <a:lnTo>
                  <a:pt x="18240" y="39364"/>
                </a:lnTo>
                <a:lnTo>
                  <a:pt x="59518" y="51846"/>
                </a:lnTo>
                <a:lnTo>
                  <a:pt x="59518" y="41285"/>
                </a:lnTo>
                <a:lnTo>
                  <a:pt x="50877" y="39364"/>
                </a:lnTo>
                <a:lnTo>
                  <a:pt x="49917" y="39364"/>
                </a:lnTo>
                <a:lnTo>
                  <a:pt x="47036" y="38404"/>
                </a:lnTo>
                <a:lnTo>
                  <a:pt x="42237" y="36484"/>
                </a:lnTo>
                <a:lnTo>
                  <a:pt x="38397" y="35524"/>
                </a:lnTo>
                <a:lnTo>
                  <a:pt x="35516" y="33604"/>
                </a:lnTo>
                <a:lnTo>
                  <a:pt x="32641" y="31683"/>
                </a:lnTo>
                <a:lnTo>
                  <a:pt x="24961" y="26883"/>
                </a:lnTo>
                <a:lnTo>
                  <a:pt x="20157" y="23042"/>
                </a:lnTo>
                <a:lnTo>
                  <a:pt x="15358" y="20162"/>
                </a:lnTo>
                <a:lnTo>
                  <a:pt x="12476" y="17282"/>
                </a:lnTo>
                <a:lnTo>
                  <a:pt x="10561" y="15361"/>
                </a:lnTo>
                <a:lnTo>
                  <a:pt x="10561" y="14401"/>
                </a:lnTo>
                <a:lnTo>
                  <a:pt x="9602" y="13441"/>
                </a:lnTo>
                <a:lnTo>
                  <a:pt x="9602" y="11521"/>
                </a:lnTo>
                <a:lnTo>
                  <a:pt x="10561" y="11521"/>
                </a:lnTo>
                <a:lnTo>
                  <a:pt x="10561" y="10561"/>
                </a:lnTo>
                <a:lnTo>
                  <a:pt x="13441" y="10561"/>
                </a:lnTo>
                <a:lnTo>
                  <a:pt x="14400" y="9601"/>
                </a:lnTo>
                <a:lnTo>
                  <a:pt x="15358" y="9601"/>
                </a:lnTo>
                <a:lnTo>
                  <a:pt x="15358" y="8656"/>
                </a:lnTo>
                <a:lnTo>
                  <a:pt x="16317" y="7680"/>
                </a:lnTo>
                <a:lnTo>
                  <a:pt x="16317" y="4815"/>
                </a:lnTo>
                <a:lnTo>
                  <a:pt x="15358" y="2880"/>
                </a:lnTo>
                <a:lnTo>
                  <a:pt x="12476" y="1935"/>
                </a:lnTo>
                <a:lnTo>
                  <a:pt x="10561" y="960"/>
                </a:lnTo>
                <a:lnTo>
                  <a:pt x="7679" y="0"/>
                </a:lnTo>
                <a:lnTo>
                  <a:pt x="1917" y="0"/>
                </a:lnTo>
                <a:lnTo>
                  <a:pt x="958" y="960"/>
                </a:lnTo>
                <a:lnTo>
                  <a:pt x="0" y="1935"/>
                </a:lnTo>
                <a:lnTo>
                  <a:pt x="0" y="6720"/>
                </a:lnTo>
                <a:lnTo>
                  <a:pt x="958" y="9601"/>
                </a:lnTo>
                <a:lnTo>
                  <a:pt x="3838" y="13441"/>
                </a:lnTo>
                <a:lnTo>
                  <a:pt x="9244" y="18552"/>
                </a:lnTo>
                <a:lnTo>
                  <a:pt x="18836" y="26281"/>
                </a:lnTo>
                <a:lnTo>
                  <a:pt x="31676" y="34564"/>
                </a:lnTo>
                <a:lnTo>
                  <a:pt x="0" y="24963"/>
                </a:lnTo>
                <a:lnTo>
                  <a:pt x="2881" y="47045"/>
                </a:lnTo>
                <a:lnTo>
                  <a:pt x="5756" y="47045"/>
                </a:lnTo>
                <a:lnTo>
                  <a:pt x="5756" y="44165"/>
                </a:lnTo>
                <a:lnTo>
                  <a:pt x="4797" y="43205"/>
                </a:lnTo>
                <a:lnTo>
                  <a:pt x="4797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5" name="object 685"/>
          <p:cNvSpPr/>
          <p:nvPr/>
        </p:nvSpPr>
        <p:spPr>
          <a:xfrm>
            <a:off x="1444995" y="7316952"/>
            <a:ext cx="95996" cy="35509"/>
          </a:xfrm>
          <a:custGeom>
            <a:avLst/>
            <a:gdLst/>
            <a:ahLst/>
            <a:cxnLst/>
            <a:rect l="l" t="t" r="r" b="b"/>
            <a:pathLst>
              <a:path w="95996" h="35509">
                <a:moveTo>
                  <a:pt x="10561" y="12481"/>
                </a:moveTo>
                <a:lnTo>
                  <a:pt x="13437" y="13441"/>
                </a:lnTo>
                <a:lnTo>
                  <a:pt x="18240" y="15361"/>
                </a:lnTo>
                <a:lnTo>
                  <a:pt x="79674" y="32644"/>
                </a:lnTo>
                <a:lnTo>
                  <a:pt x="85435" y="34549"/>
                </a:lnTo>
                <a:lnTo>
                  <a:pt x="88315" y="35509"/>
                </a:lnTo>
                <a:lnTo>
                  <a:pt x="91196" y="35509"/>
                </a:lnTo>
                <a:lnTo>
                  <a:pt x="93116" y="34549"/>
                </a:lnTo>
                <a:lnTo>
                  <a:pt x="94076" y="33604"/>
                </a:lnTo>
                <a:lnTo>
                  <a:pt x="95036" y="32644"/>
                </a:lnTo>
                <a:lnTo>
                  <a:pt x="95996" y="30708"/>
                </a:lnTo>
                <a:lnTo>
                  <a:pt x="95996" y="26883"/>
                </a:lnTo>
                <a:lnTo>
                  <a:pt x="95036" y="23987"/>
                </a:lnTo>
                <a:lnTo>
                  <a:pt x="93116" y="22082"/>
                </a:lnTo>
                <a:lnTo>
                  <a:pt x="90236" y="18242"/>
                </a:lnTo>
                <a:lnTo>
                  <a:pt x="86395" y="14401"/>
                </a:lnTo>
                <a:lnTo>
                  <a:pt x="80634" y="10561"/>
                </a:lnTo>
                <a:lnTo>
                  <a:pt x="78719" y="12481"/>
                </a:lnTo>
                <a:lnTo>
                  <a:pt x="82555" y="14401"/>
                </a:lnTo>
                <a:lnTo>
                  <a:pt x="85435" y="17282"/>
                </a:lnTo>
                <a:lnTo>
                  <a:pt x="87355" y="19202"/>
                </a:lnTo>
                <a:lnTo>
                  <a:pt x="88315" y="20147"/>
                </a:lnTo>
                <a:lnTo>
                  <a:pt x="88315" y="23042"/>
                </a:lnTo>
                <a:lnTo>
                  <a:pt x="87355" y="23987"/>
                </a:lnTo>
                <a:lnTo>
                  <a:pt x="82555" y="23987"/>
                </a:lnTo>
                <a:lnTo>
                  <a:pt x="78719" y="23042"/>
                </a:lnTo>
                <a:lnTo>
                  <a:pt x="0" y="0"/>
                </a:lnTo>
                <a:lnTo>
                  <a:pt x="3840" y="23042"/>
                </a:lnTo>
                <a:lnTo>
                  <a:pt x="5757" y="23042"/>
                </a:lnTo>
                <a:lnTo>
                  <a:pt x="5757" y="15361"/>
                </a:lnTo>
                <a:lnTo>
                  <a:pt x="6720" y="14401"/>
                </a:lnTo>
                <a:lnTo>
                  <a:pt x="7679" y="13441"/>
                </a:lnTo>
                <a:lnTo>
                  <a:pt x="8638" y="12481"/>
                </a:lnTo>
                <a:lnTo>
                  <a:pt x="10561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6" name="object 686"/>
          <p:cNvSpPr/>
          <p:nvPr/>
        </p:nvSpPr>
        <p:spPr>
          <a:xfrm>
            <a:off x="1444995" y="7246863"/>
            <a:ext cx="95996" cy="70088"/>
          </a:xfrm>
          <a:custGeom>
            <a:avLst/>
            <a:gdLst/>
            <a:ahLst/>
            <a:cxnLst/>
            <a:rect l="l" t="t" r="r" b="b"/>
            <a:pathLst>
              <a:path w="95996" h="70088">
                <a:moveTo>
                  <a:pt x="36475" y="42245"/>
                </a:moveTo>
                <a:lnTo>
                  <a:pt x="39355" y="47045"/>
                </a:lnTo>
                <a:lnTo>
                  <a:pt x="44160" y="53766"/>
                </a:lnTo>
                <a:lnTo>
                  <a:pt x="50875" y="59527"/>
                </a:lnTo>
                <a:lnTo>
                  <a:pt x="57596" y="64328"/>
                </a:lnTo>
                <a:lnTo>
                  <a:pt x="65275" y="68168"/>
                </a:lnTo>
                <a:lnTo>
                  <a:pt x="71996" y="70088"/>
                </a:lnTo>
                <a:lnTo>
                  <a:pt x="84475" y="70088"/>
                </a:lnTo>
                <a:lnTo>
                  <a:pt x="88315" y="69128"/>
                </a:lnTo>
                <a:lnTo>
                  <a:pt x="91196" y="66248"/>
                </a:lnTo>
                <a:lnTo>
                  <a:pt x="94076" y="64328"/>
                </a:lnTo>
                <a:lnTo>
                  <a:pt x="95996" y="61447"/>
                </a:lnTo>
                <a:lnTo>
                  <a:pt x="95996" y="54726"/>
                </a:lnTo>
                <a:lnTo>
                  <a:pt x="94076" y="50886"/>
                </a:lnTo>
                <a:lnTo>
                  <a:pt x="92156" y="47045"/>
                </a:lnTo>
                <a:lnTo>
                  <a:pt x="91304" y="46035"/>
                </a:lnTo>
                <a:lnTo>
                  <a:pt x="82998" y="38523"/>
                </a:lnTo>
                <a:lnTo>
                  <a:pt x="87355" y="47045"/>
                </a:lnTo>
                <a:lnTo>
                  <a:pt x="87355" y="55686"/>
                </a:lnTo>
                <a:lnTo>
                  <a:pt x="85435" y="56647"/>
                </a:lnTo>
                <a:lnTo>
                  <a:pt x="83515" y="58567"/>
                </a:lnTo>
                <a:lnTo>
                  <a:pt x="80634" y="59527"/>
                </a:lnTo>
                <a:lnTo>
                  <a:pt x="77754" y="59527"/>
                </a:lnTo>
                <a:lnTo>
                  <a:pt x="74900" y="59390"/>
                </a:lnTo>
                <a:lnTo>
                  <a:pt x="63206" y="56306"/>
                </a:lnTo>
                <a:lnTo>
                  <a:pt x="50875" y="49926"/>
                </a:lnTo>
                <a:lnTo>
                  <a:pt x="42237" y="44165"/>
                </a:lnTo>
                <a:lnTo>
                  <a:pt x="37440" y="38404"/>
                </a:lnTo>
                <a:lnTo>
                  <a:pt x="36475" y="24963"/>
                </a:lnTo>
                <a:lnTo>
                  <a:pt x="35516" y="25923"/>
                </a:lnTo>
                <a:lnTo>
                  <a:pt x="34558" y="27843"/>
                </a:lnTo>
                <a:lnTo>
                  <a:pt x="34558" y="37444"/>
                </a:lnTo>
                <a:lnTo>
                  <a:pt x="36475" y="42245"/>
                </a:lnTo>
                <a:close/>
              </a:path>
              <a:path w="95996" h="70088">
                <a:moveTo>
                  <a:pt x="17276" y="14401"/>
                </a:moveTo>
                <a:lnTo>
                  <a:pt x="40314" y="21122"/>
                </a:lnTo>
                <a:lnTo>
                  <a:pt x="38397" y="23058"/>
                </a:lnTo>
                <a:lnTo>
                  <a:pt x="36475" y="24963"/>
                </a:lnTo>
                <a:lnTo>
                  <a:pt x="37440" y="38404"/>
                </a:lnTo>
                <a:lnTo>
                  <a:pt x="37440" y="30723"/>
                </a:lnTo>
                <a:lnTo>
                  <a:pt x="38397" y="27843"/>
                </a:lnTo>
                <a:lnTo>
                  <a:pt x="40314" y="26883"/>
                </a:lnTo>
                <a:lnTo>
                  <a:pt x="42237" y="24963"/>
                </a:lnTo>
                <a:lnTo>
                  <a:pt x="44160" y="24003"/>
                </a:lnTo>
                <a:lnTo>
                  <a:pt x="47035" y="24003"/>
                </a:lnTo>
                <a:lnTo>
                  <a:pt x="49191" y="24100"/>
                </a:lnTo>
                <a:lnTo>
                  <a:pt x="60482" y="27284"/>
                </a:lnTo>
                <a:lnTo>
                  <a:pt x="72955" y="34564"/>
                </a:lnTo>
                <a:lnTo>
                  <a:pt x="82555" y="41285"/>
                </a:lnTo>
                <a:lnTo>
                  <a:pt x="87355" y="47045"/>
                </a:lnTo>
                <a:lnTo>
                  <a:pt x="82998" y="38523"/>
                </a:lnTo>
                <a:lnTo>
                  <a:pt x="71038" y="29763"/>
                </a:lnTo>
                <a:lnTo>
                  <a:pt x="79674" y="32644"/>
                </a:lnTo>
                <a:lnTo>
                  <a:pt x="83515" y="33604"/>
                </a:lnTo>
                <a:lnTo>
                  <a:pt x="87355" y="34564"/>
                </a:lnTo>
                <a:lnTo>
                  <a:pt x="91196" y="34564"/>
                </a:lnTo>
                <a:lnTo>
                  <a:pt x="93116" y="33604"/>
                </a:lnTo>
                <a:lnTo>
                  <a:pt x="94076" y="32644"/>
                </a:lnTo>
                <a:lnTo>
                  <a:pt x="95036" y="31683"/>
                </a:lnTo>
                <a:lnTo>
                  <a:pt x="95996" y="30723"/>
                </a:lnTo>
                <a:lnTo>
                  <a:pt x="95996" y="26883"/>
                </a:lnTo>
                <a:lnTo>
                  <a:pt x="94076" y="23058"/>
                </a:lnTo>
                <a:lnTo>
                  <a:pt x="91196" y="20162"/>
                </a:lnTo>
                <a:lnTo>
                  <a:pt x="88315" y="17282"/>
                </a:lnTo>
                <a:lnTo>
                  <a:pt x="85435" y="13441"/>
                </a:lnTo>
                <a:lnTo>
                  <a:pt x="80634" y="10561"/>
                </a:lnTo>
                <a:lnTo>
                  <a:pt x="79674" y="12496"/>
                </a:lnTo>
                <a:lnTo>
                  <a:pt x="83515" y="16322"/>
                </a:lnTo>
                <a:lnTo>
                  <a:pt x="86395" y="19217"/>
                </a:lnTo>
                <a:lnTo>
                  <a:pt x="87355" y="20162"/>
                </a:lnTo>
                <a:lnTo>
                  <a:pt x="88315" y="21122"/>
                </a:lnTo>
                <a:lnTo>
                  <a:pt x="88315" y="23058"/>
                </a:lnTo>
                <a:lnTo>
                  <a:pt x="87355" y="24003"/>
                </a:lnTo>
                <a:lnTo>
                  <a:pt x="82555" y="24003"/>
                </a:lnTo>
                <a:lnTo>
                  <a:pt x="77754" y="22082"/>
                </a:lnTo>
                <a:lnTo>
                  <a:pt x="0" y="0"/>
                </a:lnTo>
                <a:lnTo>
                  <a:pt x="3840" y="22082"/>
                </a:lnTo>
                <a:lnTo>
                  <a:pt x="5757" y="22082"/>
                </a:lnTo>
                <a:lnTo>
                  <a:pt x="5757" y="14401"/>
                </a:lnTo>
                <a:lnTo>
                  <a:pt x="6720" y="13441"/>
                </a:lnTo>
                <a:lnTo>
                  <a:pt x="7679" y="13441"/>
                </a:lnTo>
                <a:lnTo>
                  <a:pt x="8638" y="12496"/>
                </a:lnTo>
                <a:lnTo>
                  <a:pt x="10561" y="12496"/>
                </a:lnTo>
                <a:lnTo>
                  <a:pt x="11519" y="13441"/>
                </a:lnTo>
                <a:lnTo>
                  <a:pt x="14400" y="13441"/>
                </a:lnTo>
                <a:lnTo>
                  <a:pt x="15358" y="14401"/>
                </a:lnTo>
                <a:lnTo>
                  <a:pt x="17276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7" name="object 687"/>
          <p:cNvSpPr/>
          <p:nvPr/>
        </p:nvSpPr>
        <p:spPr>
          <a:xfrm>
            <a:off x="1479554" y="7123998"/>
            <a:ext cx="61438" cy="89275"/>
          </a:xfrm>
          <a:custGeom>
            <a:avLst/>
            <a:gdLst/>
            <a:ahLst/>
            <a:cxnLst/>
            <a:rect l="l" t="t" r="r" b="b"/>
            <a:pathLst>
              <a:path w="61438" h="89275">
                <a:moveTo>
                  <a:pt x="7679" y="15361"/>
                </a:moveTo>
                <a:lnTo>
                  <a:pt x="7679" y="13441"/>
                </a:lnTo>
                <a:lnTo>
                  <a:pt x="8638" y="13441"/>
                </a:lnTo>
                <a:lnTo>
                  <a:pt x="8638" y="12481"/>
                </a:lnTo>
                <a:lnTo>
                  <a:pt x="14400" y="12481"/>
                </a:lnTo>
                <a:lnTo>
                  <a:pt x="16317" y="13441"/>
                </a:lnTo>
                <a:lnTo>
                  <a:pt x="21121" y="15361"/>
                </a:lnTo>
                <a:lnTo>
                  <a:pt x="43196" y="21107"/>
                </a:lnTo>
                <a:lnTo>
                  <a:pt x="48956" y="23042"/>
                </a:lnTo>
                <a:lnTo>
                  <a:pt x="53757" y="24003"/>
                </a:lnTo>
                <a:lnTo>
                  <a:pt x="57598" y="24003"/>
                </a:lnTo>
                <a:lnTo>
                  <a:pt x="58558" y="23042"/>
                </a:lnTo>
                <a:lnTo>
                  <a:pt x="59518" y="22082"/>
                </a:lnTo>
                <a:lnTo>
                  <a:pt x="60478" y="21107"/>
                </a:lnTo>
                <a:lnTo>
                  <a:pt x="61438" y="20162"/>
                </a:lnTo>
                <a:lnTo>
                  <a:pt x="61438" y="16322"/>
                </a:lnTo>
                <a:lnTo>
                  <a:pt x="60478" y="14401"/>
                </a:lnTo>
                <a:lnTo>
                  <a:pt x="59518" y="12481"/>
                </a:lnTo>
                <a:lnTo>
                  <a:pt x="58558" y="10561"/>
                </a:lnTo>
                <a:lnTo>
                  <a:pt x="55677" y="8641"/>
                </a:lnTo>
                <a:lnTo>
                  <a:pt x="52797" y="5760"/>
                </a:lnTo>
                <a:lnTo>
                  <a:pt x="49917" y="2880"/>
                </a:lnTo>
                <a:lnTo>
                  <a:pt x="47996" y="960"/>
                </a:lnTo>
                <a:lnTo>
                  <a:pt x="46076" y="0"/>
                </a:lnTo>
                <a:lnTo>
                  <a:pt x="44160" y="1920"/>
                </a:lnTo>
                <a:lnTo>
                  <a:pt x="47996" y="3840"/>
                </a:lnTo>
                <a:lnTo>
                  <a:pt x="49917" y="6720"/>
                </a:lnTo>
                <a:lnTo>
                  <a:pt x="51837" y="8641"/>
                </a:lnTo>
                <a:lnTo>
                  <a:pt x="52797" y="10561"/>
                </a:lnTo>
                <a:lnTo>
                  <a:pt x="53757" y="10561"/>
                </a:lnTo>
                <a:lnTo>
                  <a:pt x="53757" y="11521"/>
                </a:lnTo>
                <a:lnTo>
                  <a:pt x="52797" y="12481"/>
                </a:lnTo>
                <a:lnTo>
                  <a:pt x="51837" y="13441"/>
                </a:lnTo>
                <a:lnTo>
                  <a:pt x="50877" y="13441"/>
                </a:lnTo>
                <a:lnTo>
                  <a:pt x="47996" y="12481"/>
                </a:lnTo>
                <a:lnTo>
                  <a:pt x="42237" y="10561"/>
                </a:lnTo>
                <a:lnTo>
                  <a:pt x="16317" y="2880"/>
                </a:lnTo>
                <a:lnTo>
                  <a:pt x="13441" y="2880"/>
                </a:lnTo>
                <a:lnTo>
                  <a:pt x="10561" y="1920"/>
                </a:lnTo>
                <a:lnTo>
                  <a:pt x="4797" y="1920"/>
                </a:lnTo>
                <a:lnTo>
                  <a:pt x="2881" y="2880"/>
                </a:lnTo>
                <a:lnTo>
                  <a:pt x="1917" y="3840"/>
                </a:lnTo>
                <a:lnTo>
                  <a:pt x="0" y="5760"/>
                </a:lnTo>
                <a:lnTo>
                  <a:pt x="0" y="12481"/>
                </a:lnTo>
                <a:lnTo>
                  <a:pt x="958" y="16322"/>
                </a:lnTo>
                <a:lnTo>
                  <a:pt x="3838" y="19202"/>
                </a:lnTo>
                <a:lnTo>
                  <a:pt x="9793" y="25046"/>
                </a:lnTo>
                <a:lnTo>
                  <a:pt x="19760" y="32445"/>
                </a:lnTo>
                <a:lnTo>
                  <a:pt x="32641" y="40325"/>
                </a:lnTo>
                <a:lnTo>
                  <a:pt x="15358" y="35509"/>
                </a:lnTo>
                <a:lnTo>
                  <a:pt x="12476" y="34549"/>
                </a:lnTo>
                <a:lnTo>
                  <a:pt x="9602" y="33604"/>
                </a:lnTo>
                <a:lnTo>
                  <a:pt x="4797" y="33604"/>
                </a:lnTo>
                <a:lnTo>
                  <a:pt x="2881" y="34549"/>
                </a:lnTo>
                <a:lnTo>
                  <a:pt x="1917" y="35509"/>
                </a:lnTo>
                <a:lnTo>
                  <a:pt x="0" y="37444"/>
                </a:lnTo>
                <a:lnTo>
                  <a:pt x="0" y="46070"/>
                </a:lnTo>
                <a:lnTo>
                  <a:pt x="1917" y="48950"/>
                </a:lnTo>
                <a:lnTo>
                  <a:pt x="3838" y="52791"/>
                </a:lnTo>
                <a:lnTo>
                  <a:pt x="8638" y="56631"/>
                </a:lnTo>
                <a:lnTo>
                  <a:pt x="13441" y="61432"/>
                </a:lnTo>
                <a:lnTo>
                  <a:pt x="17282" y="63352"/>
                </a:lnTo>
                <a:lnTo>
                  <a:pt x="22079" y="67193"/>
                </a:lnTo>
                <a:lnTo>
                  <a:pt x="29759" y="71033"/>
                </a:lnTo>
                <a:lnTo>
                  <a:pt x="0" y="62392"/>
                </a:lnTo>
                <a:lnTo>
                  <a:pt x="3838" y="85435"/>
                </a:lnTo>
                <a:lnTo>
                  <a:pt x="5756" y="84475"/>
                </a:lnTo>
                <a:lnTo>
                  <a:pt x="5756" y="76794"/>
                </a:lnTo>
                <a:lnTo>
                  <a:pt x="6720" y="75834"/>
                </a:lnTo>
                <a:lnTo>
                  <a:pt x="7679" y="74874"/>
                </a:lnTo>
                <a:lnTo>
                  <a:pt x="10561" y="74874"/>
                </a:lnTo>
                <a:lnTo>
                  <a:pt x="10561" y="75834"/>
                </a:lnTo>
                <a:lnTo>
                  <a:pt x="16317" y="76794"/>
                </a:lnTo>
                <a:lnTo>
                  <a:pt x="59518" y="89275"/>
                </a:lnTo>
                <a:lnTo>
                  <a:pt x="59518" y="79674"/>
                </a:lnTo>
                <a:lnTo>
                  <a:pt x="46076" y="74874"/>
                </a:lnTo>
                <a:lnTo>
                  <a:pt x="38397" y="72953"/>
                </a:lnTo>
                <a:lnTo>
                  <a:pt x="36479" y="71993"/>
                </a:lnTo>
                <a:lnTo>
                  <a:pt x="30717" y="69113"/>
                </a:lnTo>
                <a:lnTo>
                  <a:pt x="25920" y="66233"/>
                </a:lnTo>
                <a:lnTo>
                  <a:pt x="20157" y="62392"/>
                </a:lnTo>
                <a:lnTo>
                  <a:pt x="14400" y="57591"/>
                </a:lnTo>
                <a:lnTo>
                  <a:pt x="10561" y="54711"/>
                </a:lnTo>
                <a:lnTo>
                  <a:pt x="8638" y="51831"/>
                </a:lnTo>
                <a:lnTo>
                  <a:pt x="7679" y="49911"/>
                </a:lnTo>
                <a:lnTo>
                  <a:pt x="7679" y="45110"/>
                </a:lnTo>
                <a:lnTo>
                  <a:pt x="8638" y="45110"/>
                </a:lnTo>
                <a:lnTo>
                  <a:pt x="9602" y="44165"/>
                </a:lnTo>
                <a:lnTo>
                  <a:pt x="12476" y="44165"/>
                </a:lnTo>
                <a:lnTo>
                  <a:pt x="15358" y="45110"/>
                </a:lnTo>
                <a:lnTo>
                  <a:pt x="19199" y="46070"/>
                </a:lnTo>
                <a:lnTo>
                  <a:pt x="59518" y="57591"/>
                </a:lnTo>
                <a:lnTo>
                  <a:pt x="59518" y="48006"/>
                </a:lnTo>
                <a:lnTo>
                  <a:pt x="56983" y="47282"/>
                </a:lnTo>
                <a:lnTo>
                  <a:pt x="44075" y="42782"/>
                </a:lnTo>
                <a:lnTo>
                  <a:pt x="33599" y="38389"/>
                </a:lnTo>
                <a:lnTo>
                  <a:pt x="30279" y="36349"/>
                </a:lnTo>
                <a:lnTo>
                  <a:pt x="19298" y="28734"/>
                </a:lnTo>
                <a:lnTo>
                  <a:pt x="10561" y="21107"/>
                </a:lnTo>
                <a:lnTo>
                  <a:pt x="8638" y="19202"/>
                </a:lnTo>
                <a:lnTo>
                  <a:pt x="7679" y="17266"/>
                </a:lnTo>
                <a:lnTo>
                  <a:pt x="7679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8" name="object 688"/>
          <p:cNvSpPr/>
          <p:nvPr/>
        </p:nvSpPr>
        <p:spPr>
          <a:xfrm>
            <a:off x="1479554" y="7054870"/>
            <a:ext cx="61438" cy="31683"/>
          </a:xfrm>
          <a:custGeom>
            <a:avLst/>
            <a:gdLst/>
            <a:ahLst/>
            <a:cxnLst/>
            <a:rect l="l" t="t" r="r" b="b"/>
            <a:pathLst>
              <a:path w="61438" h="31683">
                <a:moveTo>
                  <a:pt x="3838" y="18242"/>
                </a:moveTo>
                <a:lnTo>
                  <a:pt x="5756" y="17282"/>
                </a:lnTo>
                <a:lnTo>
                  <a:pt x="7679" y="15377"/>
                </a:lnTo>
                <a:lnTo>
                  <a:pt x="13441" y="15377"/>
                </a:lnTo>
                <a:lnTo>
                  <a:pt x="18795" y="15640"/>
                </a:lnTo>
                <a:lnTo>
                  <a:pt x="31010" y="18719"/>
                </a:lnTo>
                <a:lnTo>
                  <a:pt x="42237" y="25923"/>
                </a:lnTo>
                <a:lnTo>
                  <a:pt x="49917" y="31683"/>
                </a:lnTo>
                <a:lnTo>
                  <a:pt x="42237" y="22082"/>
                </a:lnTo>
                <a:lnTo>
                  <a:pt x="47036" y="23042"/>
                </a:lnTo>
                <a:lnTo>
                  <a:pt x="50877" y="24002"/>
                </a:lnTo>
                <a:lnTo>
                  <a:pt x="53757" y="24963"/>
                </a:lnTo>
                <a:lnTo>
                  <a:pt x="57598" y="24963"/>
                </a:lnTo>
                <a:lnTo>
                  <a:pt x="58558" y="24002"/>
                </a:lnTo>
                <a:lnTo>
                  <a:pt x="59518" y="23042"/>
                </a:lnTo>
                <a:lnTo>
                  <a:pt x="60478" y="22082"/>
                </a:lnTo>
                <a:lnTo>
                  <a:pt x="61438" y="21122"/>
                </a:lnTo>
                <a:lnTo>
                  <a:pt x="61438" y="16322"/>
                </a:lnTo>
                <a:lnTo>
                  <a:pt x="59518" y="13441"/>
                </a:lnTo>
                <a:lnTo>
                  <a:pt x="57598" y="10561"/>
                </a:lnTo>
                <a:lnTo>
                  <a:pt x="54717" y="6720"/>
                </a:lnTo>
                <a:lnTo>
                  <a:pt x="51837" y="3840"/>
                </a:lnTo>
                <a:lnTo>
                  <a:pt x="47036" y="975"/>
                </a:lnTo>
                <a:lnTo>
                  <a:pt x="45116" y="2880"/>
                </a:lnTo>
                <a:lnTo>
                  <a:pt x="48956" y="5760"/>
                </a:lnTo>
                <a:lnTo>
                  <a:pt x="51837" y="7696"/>
                </a:lnTo>
                <a:lnTo>
                  <a:pt x="53757" y="9601"/>
                </a:lnTo>
                <a:lnTo>
                  <a:pt x="53757" y="10561"/>
                </a:lnTo>
                <a:lnTo>
                  <a:pt x="54717" y="11536"/>
                </a:lnTo>
                <a:lnTo>
                  <a:pt x="54717" y="12481"/>
                </a:lnTo>
                <a:lnTo>
                  <a:pt x="53757" y="13441"/>
                </a:lnTo>
                <a:lnTo>
                  <a:pt x="52797" y="13441"/>
                </a:lnTo>
                <a:lnTo>
                  <a:pt x="52797" y="14401"/>
                </a:lnTo>
                <a:lnTo>
                  <a:pt x="50877" y="14401"/>
                </a:lnTo>
                <a:lnTo>
                  <a:pt x="50877" y="13441"/>
                </a:lnTo>
                <a:lnTo>
                  <a:pt x="44160" y="12481"/>
                </a:lnTo>
                <a:lnTo>
                  <a:pt x="0" y="0"/>
                </a:lnTo>
                <a:lnTo>
                  <a:pt x="958" y="9601"/>
                </a:lnTo>
                <a:lnTo>
                  <a:pt x="8638" y="12481"/>
                </a:lnTo>
                <a:lnTo>
                  <a:pt x="5756" y="13441"/>
                </a:lnTo>
                <a:lnTo>
                  <a:pt x="3838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9" name="object 689"/>
          <p:cNvSpPr/>
          <p:nvPr/>
        </p:nvSpPr>
        <p:spPr>
          <a:xfrm>
            <a:off x="1479554" y="7068311"/>
            <a:ext cx="61438" cy="46085"/>
          </a:xfrm>
          <a:custGeom>
            <a:avLst/>
            <a:gdLst/>
            <a:ahLst/>
            <a:cxnLst/>
            <a:rect l="l" t="t" r="r" b="b"/>
            <a:pathLst>
              <a:path w="61438" h="46085">
                <a:moveTo>
                  <a:pt x="9602" y="30723"/>
                </a:moveTo>
                <a:lnTo>
                  <a:pt x="16317" y="35524"/>
                </a:lnTo>
                <a:lnTo>
                  <a:pt x="23996" y="40325"/>
                </a:lnTo>
                <a:lnTo>
                  <a:pt x="31676" y="44165"/>
                </a:lnTo>
                <a:lnTo>
                  <a:pt x="39355" y="46085"/>
                </a:lnTo>
                <a:lnTo>
                  <a:pt x="50877" y="46085"/>
                </a:lnTo>
                <a:lnTo>
                  <a:pt x="54717" y="45125"/>
                </a:lnTo>
                <a:lnTo>
                  <a:pt x="56637" y="43205"/>
                </a:lnTo>
                <a:lnTo>
                  <a:pt x="59518" y="40325"/>
                </a:lnTo>
                <a:lnTo>
                  <a:pt x="61438" y="37444"/>
                </a:lnTo>
                <a:lnTo>
                  <a:pt x="61438" y="30723"/>
                </a:lnTo>
                <a:lnTo>
                  <a:pt x="59518" y="27843"/>
                </a:lnTo>
                <a:lnTo>
                  <a:pt x="57598" y="24003"/>
                </a:lnTo>
                <a:lnTo>
                  <a:pt x="54717" y="19202"/>
                </a:lnTo>
                <a:lnTo>
                  <a:pt x="49917" y="14401"/>
                </a:lnTo>
                <a:lnTo>
                  <a:pt x="42237" y="8641"/>
                </a:lnTo>
                <a:lnTo>
                  <a:pt x="49917" y="18242"/>
                </a:lnTo>
                <a:lnTo>
                  <a:pt x="53757" y="24003"/>
                </a:lnTo>
                <a:lnTo>
                  <a:pt x="53757" y="30723"/>
                </a:lnTo>
                <a:lnTo>
                  <a:pt x="52797" y="31683"/>
                </a:lnTo>
                <a:lnTo>
                  <a:pt x="50877" y="33604"/>
                </a:lnTo>
                <a:lnTo>
                  <a:pt x="48956" y="35524"/>
                </a:lnTo>
                <a:lnTo>
                  <a:pt x="37438" y="35524"/>
                </a:lnTo>
                <a:lnTo>
                  <a:pt x="30717" y="33604"/>
                </a:lnTo>
                <a:lnTo>
                  <a:pt x="23996" y="30723"/>
                </a:lnTo>
                <a:lnTo>
                  <a:pt x="16317" y="26883"/>
                </a:lnTo>
                <a:lnTo>
                  <a:pt x="10561" y="23042"/>
                </a:lnTo>
                <a:lnTo>
                  <a:pt x="6720" y="18242"/>
                </a:lnTo>
                <a:lnTo>
                  <a:pt x="4797" y="15361"/>
                </a:lnTo>
                <a:lnTo>
                  <a:pt x="2881" y="12481"/>
                </a:lnTo>
                <a:lnTo>
                  <a:pt x="2881" y="6720"/>
                </a:lnTo>
                <a:lnTo>
                  <a:pt x="3838" y="4800"/>
                </a:lnTo>
                <a:lnTo>
                  <a:pt x="5756" y="0"/>
                </a:lnTo>
                <a:lnTo>
                  <a:pt x="2881" y="960"/>
                </a:lnTo>
                <a:lnTo>
                  <a:pt x="1917" y="2880"/>
                </a:lnTo>
                <a:lnTo>
                  <a:pt x="0" y="4800"/>
                </a:lnTo>
                <a:lnTo>
                  <a:pt x="0" y="14401"/>
                </a:lnTo>
                <a:lnTo>
                  <a:pt x="1917" y="19202"/>
                </a:lnTo>
                <a:lnTo>
                  <a:pt x="4797" y="24003"/>
                </a:lnTo>
                <a:lnTo>
                  <a:pt x="9602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0" name="object 690"/>
          <p:cNvSpPr/>
          <p:nvPr/>
        </p:nvSpPr>
        <p:spPr>
          <a:xfrm>
            <a:off x="1479554" y="6987677"/>
            <a:ext cx="61438" cy="59512"/>
          </a:xfrm>
          <a:custGeom>
            <a:avLst/>
            <a:gdLst/>
            <a:ahLst/>
            <a:cxnLst/>
            <a:rect l="l" t="t" r="r" b="b"/>
            <a:pathLst>
              <a:path w="61438" h="59512">
                <a:moveTo>
                  <a:pt x="7862" y="25064"/>
                </a:moveTo>
                <a:lnTo>
                  <a:pt x="16473" y="32233"/>
                </a:lnTo>
                <a:lnTo>
                  <a:pt x="29759" y="41285"/>
                </a:lnTo>
                <a:lnTo>
                  <a:pt x="0" y="32644"/>
                </a:lnTo>
                <a:lnTo>
                  <a:pt x="3838" y="55671"/>
                </a:lnTo>
                <a:lnTo>
                  <a:pt x="5756" y="54726"/>
                </a:lnTo>
                <a:lnTo>
                  <a:pt x="5756" y="48005"/>
                </a:lnTo>
                <a:lnTo>
                  <a:pt x="6720" y="47045"/>
                </a:lnTo>
                <a:lnTo>
                  <a:pt x="7679" y="46085"/>
                </a:lnTo>
                <a:lnTo>
                  <a:pt x="10561" y="46085"/>
                </a:lnTo>
                <a:lnTo>
                  <a:pt x="13441" y="47045"/>
                </a:lnTo>
                <a:lnTo>
                  <a:pt x="18240" y="48005"/>
                </a:lnTo>
                <a:lnTo>
                  <a:pt x="59518" y="59512"/>
                </a:lnTo>
                <a:lnTo>
                  <a:pt x="59518" y="49926"/>
                </a:lnTo>
                <a:lnTo>
                  <a:pt x="48956" y="47045"/>
                </a:lnTo>
                <a:lnTo>
                  <a:pt x="44160" y="45125"/>
                </a:lnTo>
                <a:lnTo>
                  <a:pt x="40320" y="43205"/>
                </a:lnTo>
                <a:lnTo>
                  <a:pt x="36479" y="41285"/>
                </a:lnTo>
                <a:lnTo>
                  <a:pt x="28800" y="37444"/>
                </a:lnTo>
                <a:lnTo>
                  <a:pt x="23038" y="33604"/>
                </a:lnTo>
                <a:lnTo>
                  <a:pt x="19199" y="30723"/>
                </a:lnTo>
                <a:lnTo>
                  <a:pt x="14400" y="26883"/>
                </a:lnTo>
                <a:lnTo>
                  <a:pt x="10561" y="24002"/>
                </a:lnTo>
                <a:lnTo>
                  <a:pt x="8638" y="20162"/>
                </a:lnTo>
                <a:lnTo>
                  <a:pt x="7679" y="18242"/>
                </a:lnTo>
                <a:lnTo>
                  <a:pt x="7679" y="14401"/>
                </a:lnTo>
                <a:lnTo>
                  <a:pt x="8638" y="13441"/>
                </a:lnTo>
                <a:lnTo>
                  <a:pt x="9602" y="12481"/>
                </a:lnTo>
                <a:lnTo>
                  <a:pt x="12476" y="12481"/>
                </a:lnTo>
                <a:lnTo>
                  <a:pt x="14400" y="13441"/>
                </a:lnTo>
                <a:lnTo>
                  <a:pt x="18240" y="14401"/>
                </a:lnTo>
                <a:lnTo>
                  <a:pt x="44160" y="22082"/>
                </a:lnTo>
                <a:lnTo>
                  <a:pt x="49917" y="24002"/>
                </a:lnTo>
                <a:lnTo>
                  <a:pt x="58558" y="24002"/>
                </a:lnTo>
                <a:lnTo>
                  <a:pt x="59518" y="23042"/>
                </a:lnTo>
                <a:lnTo>
                  <a:pt x="60478" y="22082"/>
                </a:lnTo>
                <a:lnTo>
                  <a:pt x="61438" y="20162"/>
                </a:lnTo>
                <a:lnTo>
                  <a:pt x="61438" y="17282"/>
                </a:lnTo>
                <a:lnTo>
                  <a:pt x="60478" y="14401"/>
                </a:lnTo>
                <a:lnTo>
                  <a:pt x="58558" y="12481"/>
                </a:lnTo>
                <a:lnTo>
                  <a:pt x="55677" y="8641"/>
                </a:lnTo>
                <a:lnTo>
                  <a:pt x="51837" y="4800"/>
                </a:lnTo>
                <a:lnTo>
                  <a:pt x="46076" y="0"/>
                </a:lnTo>
                <a:lnTo>
                  <a:pt x="44160" y="2880"/>
                </a:lnTo>
                <a:lnTo>
                  <a:pt x="47996" y="4800"/>
                </a:lnTo>
                <a:lnTo>
                  <a:pt x="50877" y="7680"/>
                </a:lnTo>
                <a:lnTo>
                  <a:pt x="52797" y="10561"/>
                </a:lnTo>
                <a:lnTo>
                  <a:pt x="53757" y="10561"/>
                </a:lnTo>
                <a:lnTo>
                  <a:pt x="53757" y="13441"/>
                </a:lnTo>
                <a:lnTo>
                  <a:pt x="48956" y="13441"/>
                </a:lnTo>
                <a:lnTo>
                  <a:pt x="46076" y="12481"/>
                </a:lnTo>
                <a:lnTo>
                  <a:pt x="18240" y="3840"/>
                </a:lnTo>
                <a:lnTo>
                  <a:pt x="13441" y="2880"/>
                </a:lnTo>
                <a:lnTo>
                  <a:pt x="10561" y="1920"/>
                </a:lnTo>
                <a:lnTo>
                  <a:pt x="4797" y="1920"/>
                </a:lnTo>
                <a:lnTo>
                  <a:pt x="2881" y="2880"/>
                </a:lnTo>
                <a:lnTo>
                  <a:pt x="1917" y="4800"/>
                </a:lnTo>
                <a:lnTo>
                  <a:pt x="0" y="5760"/>
                </a:lnTo>
                <a:lnTo>
                  <a:pt x="0" y="14401"/>
                </a:lnTo>
                <a:lnTo>
                  <a:pt x="1917" y="18242"/>
                </a:lnTo>
                <a:lnTo>
                  <a:pt x="5756" y="23042"/>
                </a:lnTo>
                <a:lnTo>
                  <a:pt x="7862" y="250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1" name="object 691"/>
          <p:cNvSpPr/>
          <p:nvPr/>
        </p:nvSpPr>
        <p:spPr>
          <a:xfrm>
            <a:off x="1479554" y="6918563"/>
            <a:ext cx="61438" cy="60472"/>
          </a:xfrm>
          <a:custGeom>
            <a:avLst/>
            <a:gdLst/>
            <a:ahLst/>
            <a:cxnLst/>
            <a:rect l="l" t="t" r="r" b="b"/>
            <a:pathLst>
              <a:path w="61438" h="60472">
                <a:moveTo>
                  <a:pt x="6720" y="47990"/>
                </a:moveTo>
                <a:lnTo>
                  <a:pt x="7679" y="47990"/>
                </a:lnTo>
                <a:lnTo>
                  <a:pt x="7679" y="47045"/>
                </a:lnTo>
                <a:lnTo>
                  <a:pt x="9602" y="47045"/>
                </a:lnTo>
                <a:lnTo>
                  <a:pt x="13441" y="47990"/>
                </a:lnTo>
                <a:lnTo>
                  <a:pt x="18240" y="48950"/>
                </a:lnTo>
                <a:lnTo>
                  <a:pt x="38397" y="54711"/>
                </a:lnTo>
                <a:lnTo>
                  <a:pt x="45116" y="56631"/>
                </a:lnTo>
                <a:lnTo>
                  <a:pt x="49917" y="57607"/>
                </a:lnTo>
                <a:lnTo>
                  <a:pt x="57598" y="57607"/>
                </a:lnTo>
                <a:lnTo>
                  <a:pt x="58558" y="55671"/>
                </a:lnTo>
                <a:lnTo>
                  <a:pt x="60478" y="54711"/>
                </a:lnTo>
                <a:lnTo>
                  <a:pt x="61438" y="52791"/>
                </a:lnTo>
                <a:lnTo>
                  <a:pt x="61438" y="46085"/>
                </a:lnTo>
                <a:lnTo>
                  <a:pt x="58558" y="41269"/>
                </a:lnTo>
                <a:lnTo>
                  <a:pt x="53757" y="36484"/>
                </a:lnTo>
                <a:lnTo>
                  <a:pt x="50903" y="33743"/>
                </a:lnTo>
                <a:lnTo>
                  <a:pt x="41882" y="26392"/>
                </a:lnTo>
                <a:lnTo>
                  <a:pt x="28800" y="18242"/>
                </a:lnTo>
                <a:lnTo>
                  <a:pt x="39355" y="21122"/>
                </a:lnTo>
                <a:lnTo>
                  <a:pt x="47036" y="23042"/>
                </a:lnTo>
                <a:lnTo>
                  <a:pt x="49917" y="24003"/>
                </a:lnTo>
                <a:lnTo>
                  <a:pt x="52797" y="24963"/>
                </a:lnTo>
                <a:lnTo>
                  <a:pt x="57598" y="24963"/>
                </a:lnTo>
                <a:lnTo>
                  <a:pt x="58558" y="24003"/>
                </a:lnTo>
                <a:lnTo>
                  <a:pt x="59518" y="23042"/>
                </a:lnTo>
                <a:lnTo>
                  <a:pt x="60478" y="22082"/>
                </a:lnTo>
                <a:lnTo>
                  <a:pt x="61438" y="21122"/>
                </a:lnTo>
                <a:lnTo>
                  <a:pt x="61438" y="17282"/>
                </a:lnTo>
                <a:lnTo>
                  <a:pt x="60478" y="14401"/>
                </a:lnTo>
                <a:lnTo>
                  <a:pt x="58558" y="12481"/>
                </a:lnTo>
                <a:lnTo>
                  <a:pt x="55677" y="8641"/>
                </a:lnTo>
                <a:lnTo>
                  <a:pt x="51837" y="4800"/>
                </a:lnTo>
                <a:lnTo>
                  <a:pt x="46076" y="1920"/>
                </a:lnTo>
                <a:lnTo>
                  <a:pt x="45116" y="3840"/>
                </a:lnTo>
                <a:lnTo>
                  <a:pt x="49917" y="7680"/>
                </a:lnTo>
                <a:lnTo>
                  <a:pt x="52797" y="9601"/>
                </a:lnTo>
                <a:lnTo>
                  <a:pt x="52797" y="10561"/>
                </a:lnTo>
                <a:lnTo>
                  <a:pt x="53757" y="11521"/>
                </a:lnTo>
                <a:lnTo>
                  <a:pt x="53757" y="14401"/>
                </a:lnTo>
                <a:lnTo>
                  <a:pt x="49917" y="14401"/>
                </a:lnTo>
                <a:lnTo>
                  <a:pt x="46076" y="13441"/>
                </a:lnTo>
                <a:lnTo>
                  <a:pt x="40320" y="11521"/>
                </a:lnTo>
                <a:lnTo>
                  <a:pt x="958" y="0"/>
                </a:lnTo>
                <a:lnTo>
                  <a:pt x="958" y="10561"/>
                </a:lnTo>
                <a:lnTo>
                  <a:pt x="5756" y="11521"/>
                </a:lnTo>
                <a:lnTo>
                  <a:pt x="15358" y="14401"/>
                </a:lnTo>
                <a:lnTo>
                  <a:pt x="23038" y="17282"/>
                </a:lnTo>
                <a:lnTo>
                  <a:pt x="26878" y="20162"/>
                </a:lnTo>
                <a:lnTo>
                  <a:pt x="31676" y="22082"/>
                </a:lnTo>
                <a:lnTo>
                  <a:pt x="36479" y="25923"/>
                </a:lnTo>
                <a:lnTo>
                  <a:pt x="41279" y="29763"/>
                </a:lnTo>
                <a:lnTo>
                  <a:pt x="46076" y="33604"/>
                </a:lnTo>
                <a:lnTo>
                  <a:pt x="49917" y="36484"/>
                </a:lnTo>
                <a:lnTo>
                  <a:pt x="50877" y="39364"/>
                </a:lnTo>
                <a:lnTo>
                  <a:pt x="52797" y="41269"/>
                </a:lnTo>
                <a:lnTo>
                  <a:pt x="52797" y="47045"/>
                </a:lnTo>
                <a:lnTo>
                  <a:pt x="51837" y="47045"/>
                </a:lnTo>
                <a:lnTo>
                  <a:pt x="50877" y="47990"/>
                </a:lnTo>
                <a:lnTo>
                  <a:pt x="48956" y="47990"/>
                </a:lnTo>
                <a:lnTo>
                  <a:pt x="45116" y="47045"/>
                </a:lnTo>
                <a:lnTo>
                  <a:pt x="39355" y="45110"/>
                </a:lnTo>
                <a:lnTo>
                  <a:pt x="18240" y="39364"/>
                </a:lnTo>
                <a:lnTo>
                  <a:pt x="11519" y="37429"/>
                </a:lnTo>
                <a:lnTo>
                  <a:pt x="7679" y="36484"/>
                </a:lnTo>
                <a:lnTo>
                  <a:pt x="1917" y="36484"/>
                </a:lnTo>
                <a:lnTo>
                  <a:pt x="958" y="37429"/>
                </a:lnTo>
                <a:lnTo>
                  <a:pt x="0" y="39364"/>
                </a:lnTo>
                <a:lnTo>
                  <a:pt x="0" y="44150"/>
                </a:lnTo>
                <a:lnTo>
                  <a:pt x="958" y="47045"/>
                </a:lnTo>
                <a:lnTo>
                  <a:pt x="2881" y="49926"/>
                </a:lnTo>
                <a:lnTo>
                  <a:pt x="4797" y="52791"/>
                </a:lnTo>
                <a:lnTo>
                  <a:pt x="8638" y="56631"/>
                </a:lnTo>
                <a:lnTo>
                  <a:pt x="13441" y="60472"/>
                </a:lnTo>
                <a:lnTo>
                  <a:pt x="15358" y="57607"/>
                </a:lnTo>
                <a:lnTo>
                  <a:pt x="10561" y="54711"/>
                </a:lnTo>
                <a:lnTo>
                  <a:pt x="8638" y="52791"/>
                </a:lnTo>
                <a:lnTo>
                  <a:pt x="7679" y="51831"/>
                </a:lnTo>
                <a:lnTo>
                  <a:pt x="6720" y="50871"/>
                </a:lnTo>
                <a:lnTo>
                  <a:pt x="6720" y="479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2" name="object 692"/>
          <p:cNvSpPr/>
          <p:nvPr/>
        </p:nvSpPr>
        <p:spPr>
          <a:xfrm>
            <a:off x="1444995" y="6851355"/>
            <a:ext cx="122880" cy="87370"/>
          </a:xfrm>
          <a:custGeom>
            <a:avLst/>
            <a:gdLst/>
            <a:ahLst/>
            <a:cxnLst/>
            <a:rect l="l" t="t" r="r" b="b"/>
            <a:pathLst>
              <a:path w="122880" h="87370">
                <a:moveTo>
                  <a:pt x="111358" y="81610"/>
                </a:moveTo>
                <a:lnTo>
                  <a:pt x="111358" y="82570"/>
                </a:lnTo>
                <a:lnTo>
                  <a:pt x="112318" y="84490"/>
                </a:lnTo>
                <a:lnTo>
                  <a:pt x="113278" y="85450"/>
                </a:lnTo>
                <a:lnTo>
                  <a:pt x="114239" y="86410"/>
                </a:lnTo>
                <a:lnTo>
                  <a:pt x="115199" y="87370"/>
                </a:lnTo>
                <a:lnTo>
                  <a:pt x="118079" y="87370"/>
                </a:lnTo>
                <a:lnTo>
                  <a:pt x="119999" y="86410"/>
                </a:lnTo>
                <a:lnTo>
                  <a:pt x="120959" y="85450"/>
                </a:lnTo>
                <a:lnTo>
                  <a:pt x="122880" y="83530"/>
                </a:lnTo>
                <a:lnTo>
                  <a:pt x="122880" y="73929"/>
                </a:lnTo>
                <a:lnTo>
                  <a:pt x="121920" y="70088"/>
                </a:lnTo>
                <a:lnTo>
                  <a:pt x="119039" y="66248"/>
                </a:lnTo>
                <a:lnTo>
                  <a:pt x="115199" y="60487"/>
                </a:lnTo>
                <a:lnTo>
                  <a:pt x="108478" y="55686"/>
                </a:lnTo>
                <a:lnTo>
                  <a:pt x="98877" y="50886"/>
                </a:lnTo>
                <a:lnTo>
                  <a:pt x="94341" y="49257"/>
                </a:lnTo>
                <a:lnTo>
                  <a:pt x="82960" y="45553"/>
                </a:lnTo>
                <a:lnTo>
                  <a:pt x="69116" y="41285"/>
                </a:lnTo>
                <a:lnTo>
                  <a:pt x="40314" y="34564"/>
                </a:lnTo>
                <a:lnTo>
                  <a:pt x="40314" y="24963"/>
                </a:lnTo>
                <a:lnTo>
                  <a:pt x="35516" y="24002"/>
                </a:lnTo>
                <a:lnTo>
                  <a:pt x="35516" y="33604"/>
                </a:lnTo>
                <a:lnTo>
                  <a:pt x="24955" y="29763"/>
                </a:lnTo>
                <a:lnTo>
                  <a:pt x="19199" y="27843"/>
                </a:lnTo>
                <a:lnTo>
                  <a:pt x="16317" y="26898"/>
                </a:lnTo>
                <a:lnTo>
                  <a:pt x="11519" y="24002"/>
                </a:lnTo>
                <a:lnTo>
                  <a:pt x="7679" y="22082"/>
                </a:lnTo>
                <a:lnTo>
                  <a:pt x="5757" y="19217"/>
                </a:lnTo>
                <a:lnTo>
                  <a:pt x="3840" y="16337"/>
                </a:lnTo>
                <a:lnTo>
                  <a:pt x="2881" y="14401"/>
                </a:lnTo>
                <a:lnTo>
                  <a:pt x="2881" y="9616"/>
                </a:lnTo>
                <a:lnTo>
                  <a:pt x="3840" y="8656"/>
                </a:lnTo>
                <a:lnTo>
                  <a:pt x="6720" y="8656"/>
                </a:lnTo>
                <a:lnTo>
                  <a:pt x="7679" y="9616"/>
                </a:lnTo>
                <a:lnTo>
                  <a:pt x="11519" y="9616"/>
                </a:lnTo>
                <a:lnTo>
                  <a:pt x="12478" y="8656"/>
                </a:lnTo>
                <a:lnTo>
                  <a:pt x="13437" y="7680"/>
                </a:lnTo>
                <a:lnTo>
                  <a:pt x="13437" y="2895"/>
                </a:lnTo>
                <a:lnTo>
                  <a:pt x="11519" y="975"/>
                </a:lnTo>
                <a:lnTo>
                  <a:pt x="10561" y="0"/>
                </a:lnTo>
                <a:lnTo>
                  <a:pt x="5757" y="0"/>
                </a:lnTo>
                <a:lnTo>
                  <a:pt x="3840" y="975"/>
                </a:lnTo>
                <a:lnTo>
                  <a:pt x="2881" y="2895"/>
                </a:lnTo>
                <a:lnTo>
                  <a:pt x="958" y="4815"/>
                </a:lnTo>
                <a:lnTo>
                  <a:pt x="0" y="7680"/>
                </a:lnTo>
                <a:lnTo>
                  <a:pt x="0" y="14401"/>
                </a:lnTo>
                <a:lnTo>
                  <a:pt x="958" y="17282"/>
                </a:lnTo>
                <a:lnTo>
                  <a:pt x="2881" y="21122"/>
                </a:lnTo>
                <a:lnTo>
                  <a:pt x="4799" y="24963"/>
                </a:lnTo>
                <a:lnTo>
                  <a:pt x="7679" y="27843"/>
                </a:lnTo>
                <a:lnTo>
                  <a:pt x="11519" y="31683"/>
                </a:lnTo>
                <a:lnTo>
                  <a:pt x="14400" y="33604"/>
                </a:lnTo>
                <a:lnTo>
                  <a:pt x="19199" y="36484"/>
                </a:lnTo>
                <a:lnTo>
                  <a:pt x="23996" y="38404"/>
                </a:lnTo>
                <a:lnTo>
                  <a:pt x="27837" y="41285"/>
                </a:lnTo>
                <a:lnTo>
                  <a:pt x="30717" y="42245"/>
                </a:lnTo>
                <a:lnTo>
                  <a:pt x="31676" y="43205"/>
                </a:lnTo>
                <a:lnTo>
                  <a:pt x="33599" y="45125"/>
                </a:lnTo>
                <a:lnTo>
                  <a:pt x="34558" y="46085"/>
                </a:lnTo>
                <a:lnTo>
                  <a:pt x="34558" y="48005"/>
                </a:lnTo>
                <a:lnTo>
                  <a:pt x="35516" y="48966"/>
                </a:lnTo>
                <a:lnTo>
                  <a:pt x="35516" y="55686"/>
                </a:lnTo>
                <a:lnTo>
                  <a:pt x="40314" y="55686"/>
                </a:lnTo>
                <a:lnTo>
                  <a:pt x="40314" y="45125"/>
                </a:lnTo>
                <a:lnTo>
                  <a:pt x="84475" y="55686"/>
                </a:lnTo>
                <a:lnTo>
                  <a:pt x="95036" y="58567"/>
                </a:lnTo>
                <a:lnTo>
                  <a:pt x="101757" y="60487"/>
                </a:lnTo>
                <a:lnTo>
                  <a:pt x="103677" y="61447"/>
                </a:lnTo>
                <a:lnTo>
                  <a:pt x="107518" y="62407"/>
                </a:lnTo>
                <a:lnTo>
                  <a:pt x="111358" y="64328"/>
                </a:lnTo>
                <a:lnTo>
                  <a:pt x="113278" y="65288"/>
                </a:lnTo>
                <a:lnTo>
                  <a:pt x="116159" y="67208"/>
                </a:lnTo>
                <a:lnTo>
                  <a:pt x="117119" y="69128"/>
                </a:lnTo>
                <a:lnTo>
                  <a:pt x="119039" y="71048"/>
                </a:lnTo>
                <a:lnTo>
                  <a:pt x="119999" y="72969"/>
                </a:lnTo>
                <a:lnTo>
                  <a:pt x="120959" y="75849"/>
                </a:lnTo>
                <a:lnTo>
                  <a:pt x="120959" y="77769"/>
                </a:lnTo>
                <a:lnTo>
                  <a:pt x="119999" y="78729"/>
                </a:lnTo>
                <a:lnTo>
                  <a:pt x="119999" y="79689"/>
                </a:lnTo>
                <a:lnTo>
                  <a:pt x="119039" y="79689"/>
                </a:lnTo>
                <a:lnTo>
                  <a:pt x="118079" y="78729"/>
                </a:lnTo>
                <a:lnTo>
                  <a:pt x="117119" y="77769"/>
                </a:lnTo>
                <a:lnTo>
                  <a:pt x="116159" y="76809"/>
                </a:lnTo>
                <a:lnTo>
                  <a:pt x="114239" y="76809"/>
                </a:lnTo>
                <a:lnTo>
                  <a:pt x="113278" y="77769"/>
                </a:lnTo>
                <a:lnTo>
                  <a:pt x="112318" y="78729"/>
                </a:lnTo>
                <a:lnTo>
                  <a:pt x="111358" y="78729"/>
                </a:lnTo>
                <a:lnTo>
                  <a:pt x="111358" y="816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3" name="object 693"/>
          <p:cNvSpPr/>
          <p:nvPr/>
        </p:nvSpPr>
        <p:spPr>
          <a:xfrm>
            <a:off x="1479554" y="6813925"/>
            <a:ext cx="61438" cy="60487"/>
          </a:xfrm>
          <a:custGeom>
            <a:avLst/>
            <a:gdLst/>
            <a:ahLst/>
            <a:cxnLst/>
            <a:rect l="l" t="t" r="r" b="b"/>
            <a:pathLst>
              <a:path w="61438" h="60487">
                <a:moveTo>
                  <a:pt x="9602" y="44150"/>
                </a:moveTo>
                <a:lnTo>
                  <a:pt x="16317" y="49926"/>
                </a:lnTo>
                <a:lnTo>
                  <a:pt x="23996" y="53766"/>
                </a:lnTo>
                <a:lnTo>
                  <a:pt x="31676" y="58552"/>
                </a:lnTo>
                <a:lnTo>
                  <a:pt x="39355" y="60487"/>
                </a:lnTo>
                <a:lnTo>
                  <a:pt x="50877" y="60487"/>
                </a:lnTo>
                <a:lnTo>
                  <a:pt x="54717" y="59512"/>
                </a:lnTo>
                <a:lnTo>
                  <a:pt x="56637" y="56647"/>
                </a:lnTo>
                <a:lnTo>
                  <a:pt x="59518" y="54711"/>
                </a:lnTo>
                <a:lnTo>
                  <a:pt x="61438" y="51831"/>
                </a:lnTo>
                <a:lnTo>
                  <a:pt x="61438" y="45110"/>
                </a:lnTo>
                <a:lnTo>
                  <a:pt x="59518" y="41269"/>
                </a:lnTo>
                <a:lnTo>
                  <a:pt x="57598" y="38404"/>
                </a:lnTo>
                <a:lnTo>
                  <a:pt x="54717" y="33588"/>
                </a:lnTo>
                <a:lnTo>
                  <a:pt x="49917" y="27843"/>
                </a:lnTo>
                <a:lnTo>
                  <a:pt x="42237" y="22082"/>
                </a:lnTo>
                <a:lnTo>
                  <a:pt x="47036" y="24003"/>
                </a:lnTo>
                <a:lnTo>
                  <a:pt x="50877" y="24963"/>
                </a:lnTo>
                <a:lnTo>
                  <a:pt x="58558" y="24963"/>
                </a:lnTo>
                <a:lnTo>
                  <a:pt x="59518" y="24003"/>
                </a:lnTo>
                <a:lnTo>
                  <a:pt x="60478" y="23042"/>
                </a:lnTo>
                <a:lnTo>
                  <a:pt x="61438" y="21122"/>
                </a:lnTo>
                <a:lnTo>
                  <a:pt x="61438" y="16322"/>
                </a:lnTo>
                <a:lnTo>
                  <a:pt x="59518" y="13441"/>
                </a:lnTo>
                <a:lnTo>
                  <a:pt x="57598" y="10561"/>
                </a:lnTo>
                <a:lnTo>
                  <a:pt x="54717" y="7680"/>
                </a:lnTo>
                <a:lnTo>
                  <a:pt x="51837" y="3840"/>
                </a:lnTo>
                <a:lnTo>
                  <a:pt x="47036" y="960"/>
                </a:lnTo>
                <a:lnTo>
                  <a:pt x="45116" y="3840"/>
                </a:lnTo>
                <a:lnTo>
                  <a:pt x="48956" y="6720"/>
                </a:lnTo>
                <a:lnTo>
                  <a:pt x="51837" y="8641"/>
                </a:lnTo>
                <a:lnTo>
                  <a:pt x="53757" y="10561"/>
                </a:lnTo>
                <a:lnTo>
                  <a:pt x="53757" y="11521"/>
                </a:lnTo>
                <a:lnTo>
                  <a:pt x="54717" y="11521"/>
                </a:lnTo>
                <a:lnTo>
                  <a:pt x="54717" y="13441"/>
                </a:lnTo>
                <a:lnTo>
                  <a:pt x="53757" y="13441"/>
                </a:lnTo>
                <a:lnTo>
                  <a:pt x="52797" y="14401"/>
                </a:lnTo>
                <a:lnTo>
                  <a:pt x="50877" y="14401"/>
                </a:lnTo>
                <a:lnTo>
                  <a:pt x="44160" y="12481"/>
                </a:lnTo>
                <a:lnTo>
                  <a:pt x="0" y="0"/>
                </a:lnTo>
                <a:lnTo>
                  <a:pt x="958" y="10561"/>
                </a:lnTo>
                <a:lnTo>
                  <a:pt x="8638" y="12481"/>
                </a:lnTo>
                <a:lnTo>
                  <a:pt x="9602" y="15361"/>
                </a:lnTo>
                <a:lnTo>
                  <a:pt x="13441" y="15361"/>
                </a:lnTo>
                <a:lnTo>
                  <a:pt x="19081" y="15739"/>
                </a:lnTo>
                <a:lnTo>
                  <a:pt x="31142" y="19379"/>
                </a:lnTo>
                <a:lnTo>
                  <a:pt x="42237" y="26883"/>
                </a:lnTo>
                <a:lnTo>
                  <a:pt x="49917" y="32644"/>
                </a:lnTo>
                <a:lnTo>
                  <a:pt x="53757" y="37429"/>
                </a:lnTo>
                <a:lnTo>
                  <a:pt x="53757" y="44150"/>
                </a:lnTo>
                <a:lnTo>
                  <a:pt x="52797" y="46085"/>
                </a:lnTo>
                <a:lnTo>
                  <a:pt x="50877" y="47045"/>
                </a:lnTo>
                <a:lnTo>
                  <a:pt x="48956" y="48950"/>
                </a:lnTo>
                <a:lnTo>
                  <a:pt x="47036" y="49926"/>
                </a:lnTo>
                <a:lnTo>
                  <a:pt x="37438" y="49926"/>
                </a:lnTo>
                <a:lnTo>
                  <a:pt x="30717" y="47990"/>
                </a:lnTo>
                <a:lnTo>
                  <a:pt x="23996" y="44150"/>
                </a:lnTo>
                <a:lnTo>
                  <a:pt x="16317" y="41269"/>
                </a:lnTo>
                <a:lnTo>
                  <a:pt x="10561" y="36484"/>
                </a:lnTo>
                <a:lnTo>
                  <a:pt x="6720" y="32644"/>
                </a:lnTo>
                <a:lnTo>
                  <a:pt x="4797" y="29763"/>
                </a:lnTo>
                <a:lnTo>
                  <a:pt x="2881" y="25923"/>
                </a:lnTo>
                <a:lnTo>
                  <a:pt x="2881" y="21122"/>
                </a:lnTo>
                <a:lnTo>
                  <a:pt x="3838" y="19202"/>
                </a:lnTo>
                <a:lnTo>
                  <a:pt x="5756" y="13441"/>
                </a:lnTo>
                <a:lnTo>
                  <a:pt x="2881" y="15361"/>
                </a:lnTo>
                <a:lnTo>
                  <a:pt x="1917" y="17282"/>
                </a:lnTo>
                <a:lnTo>
                  <a:pt x="0" y="19202"/>
                </a:lnTo>
                <a:lnTo>
                  <a:pt x="0" y="27843"/>
                </a:lnTo>
                <a:lnTo>
                  <a:pt x="1917" y="32644"/>
                </a:lnTo>
                <a:lnTo>
                  <a:pt x="4797" y="38404"/>
                </a:lnTo>
                <a:lnTo>
                  <a:pt x="9602" y="441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4" name="object 694"/>
          <p:cNvSpPr/>
          <p:nvPr/>
        </p:nvSpPr>
        <p:spPr>
          <a:xfrm>
            <a:off x="1483393" y="6826407"/>
            <a:ext cx="5763" cy="6720"/>
          </a:xfrm>
          <a:custGeom>
            <a:avLst/>
            <a:gdLst/>
            <a:ahLst/>
            <a:cxnLst/>
            <a:rect l="l" t="t" r="r" b="b"/>
            <a:pathLst>
              <a:path w="5763" h="6720">
                <a:moveTo>
                  <a:pt x="0" y="6720"/>
                </a:moveTo>
                <a:lnTo>
                  <a:pt x="1917" y="4800"/>
                </a:lnTo>
                <a:lnTo>
                  <a:pt x="3840" y="3840"/>
                </a:lnTo>
                <a:lnTo>
                  <a:pt x="5763" y="2880"/>
                </a:lnTo>
                <a:lnTo>
                  <a:pt x="4799" y="0"/>
                </a:lnTo>
                <a:lnTo>
                  <a:pt x="1917" y="960"/>
                </a:lnTo>
                <a:lnTo>
                  <a:pt x="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5" name="object 695"/>
          <p:cNvSpPr/>
          <p:nvPr/>
        </p:nvSpPr>
        <p:spPr>
          <a:xfrm>
            <a:off x="1479554" y="6752493"/>
            <a:ext cx="61438" cy="53751"/>
          </a:xfrm>
          <a:custGeom>
            <a:avLst/>
            <a:gdLst/>
            <a:ahLst/>
            <a:cxnLst/>
            <a:rect l="l" t="t" r="r" b="b"/>
            <a:pathLst>
              <a:path w="61438" h="53751">
                <a:moveTo>
                  <a:pt x="8638" y="7665"/>
                </a:moveTo>
                <a:lnTo>
                  <a:pt x="9602" y="8625"/>
                </a:lnTo>
                <a:lnTo>
                  <a:pt x="10561" y="9601"/>
                </a:lnTo>
                <a:lnTo>
                  <a:pt x="11519" y="10561"/>
                </a:lnTo>
                <a:lnTo>
                  <a:pt x="12476" y="10561"/>
                </a:lnTo>
                <a:lnTo>
                  <a:pt x="13441" y="11506"/>
                </a:lnTo>
                <a:lnTo>
                  <a:pt x="16317" y="11506"/>
                </a:lnTo>
                <a:lnTo>
                  <a:pt x="17282" y="10561"/>
                </a:lnTo>
                <a:lnTo>
                  <a:pt x="18240" y="10561"/>
                </a:lnTo>
                <a:lnTo>
                  <a:pt x="19199" y="9601"/>
                </a:lnTo>
                <a:lnTo>
                  <a:pt x="19199" y="4785"/>
                </a:lnTo>
                <a:lnTo>
                  <a:pt x="18240" y="2880"/>
                </a:lnTo>
                <a:lnTo>
                  <a:pt x="17282" y="1920"/>
                </a:lnTo>
                <a:lnTo>
                  <a:pt x="15358" y="0"/>
                </a:lnTo>
                <a:lnTo>
                  <a:pt x="6720" y="0"/>
                </a:lnTo>
                <a:lnTo>
                  <a:pt x="4797" y="944"/>
                </a:lnTo>
                <a:lnTo>
                  <a:pt x="2881" y="2880"/>
                </a:lnTo>
                <a:lnTo>
                  <a:pt x="958" y="5760"/>
                </a:lnTo>
                <a:lnTo>
                  <a:pt x="0" y="9601"/>
                </a:lnTo>
                <a:lnTo>
                  <a:pt x="0" y="20162"/>
                </a:lnTo>
                <a:lnTo>
                  <a:pt x="1917" y="25907"/>
                </a:lnTo>
                <a:lnTo>
                  <a:pt x="5756" y="32628"/>
                </a:lnTo>
                <a:lnTo>
                  <a:pt x="9602" y="39349"/>
                </a:lnTo>
                <a:lnTo>
                  <a:pt x="15358" y="44150"/>
                </a:lnTo>
                <a:lnTo>
                  <a:pt x="22079" y="47990"/>
                </a:lnTo>
                <a:lnTo>
                  <a:pt x="27837" y="51831"/>
                </a:lnTo>
                <a:lnTo>
                  <a:pt x="34558" y="53751"/>
                </a:lnTo>
                <a:lnTo>
                  <a:pt x="47036" y="53751"/>
                </a:lnTo>
                <a:lnTo>
                  <a:pt x="51837" y="51831"/>
                </a:lnTo>
                <a:lnTo>
                  <a:pt x="55677" y="47990"/>
                </a:lnTo>
                <a:lnTo>
                  <a:pt x="59518" y="45110"/>
                </a:lnTo>
                <a:lnTo>
                  <a:pt x="61438" y="40309"/>
                </a:lnTo>
                <a:lnTo>
                  <a:pt x="61438" y="28788"/>
                </a:lnTo>
                <a:lnTo>
                  <a:pt x="59518" y="23027"/>
                </a:lnTo>
                <a:lnTo>
                  <a:pt x="57598" y="19187"/>
                </a:lnTo>
                <a:lnTo>
                  <a:pt x="54717" y="14386"/>
                </a:lnTo>
                <a:lnTo>
                  <a:pt x="50877" y="9601"/>
                </a:lnTo>
                <a:lnTo>
                  <a:pt x="45116" y="4785"/>
                </a:lnTo>
                <a:lnTo>
                  <a:pt x="43196" y="6720"/>
                </a:lnTo>
                <a:lnTo>
                  <a:pt x="47996" y="11506"/>
                </a:lnTo>
                <a:lnTo>
                  <a:pt x="50877" y="14386"/>
                </a:lnTo>
                <a:lnTo>
                  <a:pt x="52797" y="18227"/>
                </a:lnTo>
                <a:lnTo>
                  <a:pt x="54717" y="21107"/>
                </a:lnTo>
                <a:lnTo>
                  <a:pt x="54717" y="32628"/>
                </a:lnTo>
                <a:lnTo>
                  <a:pt x="53757" y="36469"/>
                </a:lnTo>
                <a:lnTo>
                  <a:pt x="50877" y="38389"/>
                </a:lnTo>
                <a:lnTo>
                  <a:pt x="48956" y="41269"/>
                </a:lnTo>
                <a:lnTo>
                  <a:pt x="45116" y="42230"/>
                </a:lnTo>
                <a:lnTo>
                  <a:pt x="33599" y="42230"/>
                </a:lnTo>
                <a:lnTo>
                  <a:pt x="26878" y="40309"/>
                </a:lnTo>
                <a:lnTo>
                  <a:pt x="20157" y="37429"/>
                </a:lnTo>
                <a:lnTo>
                  <a:pt x="14400" y="33588"/>
                </a:lnTo>
                <a:lnTo>
                  <a:pt x="10561" y="30708"/>
                </a:lnTo>
                <a:lnTo>
                  <a:pt x="6720" y="25907"/>
                </a:lnTo>
                <a:lnTo>
                  <a:pt x="3838" y="22067"/>
                </a:lnTo>
                <a:lnTo>
                  <a:pt x="2881" y="17282"/>
                </a:lnTo>
                <a:lnTo>
                  <a:pt x="2881" y="9601"/>
                </a:lnTo>
                <a:lnTo>
                  <a:pt x="3838" y="7665"/>
                </a:lnTo>
                <a:lnTo>
                  <a:pt x="4797" y="6720"/>
                </a:lnTo>
                <a:lnTo>
                  <a:pt x="7679" y="6720"/>
                </a:lnTo>
                <a:lnTo>
                  <a:pt x="7679" y="7665"/>
                </a:lnTo>
                <a:lnTo>
                  <a:pt x="8638" y="76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6" name="object 696"/>
          <p:cNvSpPr/>
          <p:nvPr/>
        </p:nvSpPr>
        <p:spPr>
          <a:xfrm>
            <a:off x="1462271" y="6709288"/>
            <a:ext cx="78720" cy="34564"/>
          </a:xfrm>
          <a:custGeom>
            <a:avLst/>
            <a:gdLst/>
            <a:ahLst/>
            <a:cxnLst/>
            <a:rect l="l" t="t" r="r" b="b"/>
            <a:pathLst>
              <a:path w="78720" h="34564">
                <a:moveTo>
                  <a:pt x="18240" y="10561"/>
                </a:moveTo>
                <a:lnTo>
                  <a:pt x="0" y="4800"/>
                </a:lnTo>
                <a:lnTo>
                  <a:pt x="0" y="7680"/>
                </a:lnTo>
                <a:lnTo>
                  <a:pt x="6720" y="12481"/>
                </a:lnTo>
                <a:lnTo>
                  <a:pt x="11519" y="15361"/>
                </a:lnTo>
                <a:lnTo>
                  <a:pt x="14400" y="19202"/>
                </a:lnTo>
                <a:lnTo>
                  <a:pt x="17282" y="22082"/>
                </a:lnTo>
                <a:lnTo>
                  <a:pt x="19199" y="25923"/>
                </a:lnTo>
                <a:lnTo>
                  <a:pt x="20164" y="30723"/>
                </a:lnTo>
                <a:lnTo>
                  <a:pt x="23038" y="31683"/>
                </a:lnTo>
                <a:lnTo>
                  <a:pt x="23038" y="22082"/>
                </a:lnTo>
                <a:lnTo>
                  <a:pt x="60478" y="32644"/>
                </a:lnTo>
                <a:lnTo>
                  <a:pt x="66239" y="34564"/>
                </a:lnTo>
                <a:lnTo>
                  <a:pt x="74880" y="34564"/>
                </a:lnTo>
                <a:lnTo>
                  <a:pt x="76800" y="32644"/>
                </a:lnTo>
                <a:lnTo>
                  <a:pt x="77760" y="31683"/>
                </a:lnTo>
                <a:lnTo>
                  <a:pt x="78720" y="29763"/>
                </a:lnTo>
                <a:lnTo>
                  <a:pt x="78720" y="25923"/>
                </a:lnTo>
                <a:lnTo>
                  <a:pt x="77760" y="23042"/>
                </a:lnTo>
                <a:lnTo>
                  <a:pt x="75840" y="21122"/>
                </a:lnTo>
                <a:lnTo>
                  <a:pt x="72959" y="17282"/>
                </a:lnTo>
                <a:lnTo>
                  <a:pt x="69119" y="13441"/>
                </a:lnTo>
                <a:lnTo>
                  <a:pt x="63358" y="9601"/>
                </a:lnTo>
                <a:lnTo>
                  <a:pt x="61443" y="11521"/>
                </a:lnTo>
                <a:lnTo>
                  <a:pt x="66239" y="15361"/>
                </a:lnTo>
                <a:lnTo>
                  <a:pt x="69119" y="17282"/>
                </a:lnTo>
                <a:lnTo>
                  <a:pt x="70079" y="18242"/>
                </a:lnTo>
                <a:lnTo>
                  <a:pt x="71039" y="20162"/>
                </a:lnTo>
                <a:lnTo>
                  <a:pt x="71999" y="22082"/>
                </a:lnTo>
                <a:lnTo>
                  <a:pt x="71999" y="24002"/>
                </a:lnTo>
                <a:lnTo>
                  <a:pt x="71039" y="24002"/>
                </a:lnTo>
                <a:lnTo>
                  <a:pt x="71039" y="24963"/>
                </a:lnTo>
                <a:lnTo>
                  <a:pt x="68159" y="24963"/>
                </a:lnTo>
                <a:lnTo>
                  <a:pt x="66239" y="24002"/>
                </a:lnTo>
                <a:lnTo>
                  <a:pt x="61443" y="23042"/>
                </a:lnTo>
                <a:lnTo>
                  <a:pt x="23038" y="11521"/>
                </a:lnTo>
                <a:lnTo>
                  <a:pt x="23038" y="960"/>
                </a:lnTo>
                <a:lnTo>
                  <a:pt x="18240" y="0"/>
                </a:lnTo>
                <a:lnTo>
                  <a:pt x="1824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7" name="object 697"/>
          <p:cNvSpPr/>
          <p:nvPr/>
        </p:nvSpPr>
        <p:spPr>
          <a:xfrm>
            <a:off x="1479554" y="6648815"/>
            <a:ext cx="61438" cy="59512"/>
          </a:xfrm>
          <a:custGeom>
            <a:avLst/>
            <a:gdLst/>
            <a:ahLst/>
            <a:cxnLst/>
            <a:rect l="l" t="t" r="r" b="b"/>
            <a:pathLst>
              <a:path w="61438" h="59512">
                <a:moveTo>
                  <a:pt x="6720" y="47030"/>
                </a:moveTo>
                <a:lnTo>
                  <a:pt x="7679" y="47030"/>
                </a:lnTo>
                <a:lnTo>
                  <a:pt x="8638" y="46070"/>
                </a:lnTo>
                <a:lnTo>
                  <a:pt x="9602" y="46070"/>
                </a:lnTo>
                <a:lnTo>
                  <a:pt x="13441" y="47030"/>
                </a:lnTo>
                <a:lnTo>
                  <a:pt x="18240" y="48950"/>
                </a:lnTo>
                <a:lnTo>
                  <a:pt x="38397" y="53751"/>
                </a:lnTo>
                <a:lnTo>
                  <a:pt x="45116" y="56631"/>
                </a:lnTo>
                <a:lnTo>
                  <a:pt x="49917" y="57591"/>
                </a:lnTo>
                <a:lnTo>
                  <a:pt x="55677" y="57591"/>
                </a:lnTo>
                <a:lnTo>
                  <a:pt x="57598" y="56631"/>
                </a:lnTo>
                <a:lnTo>
                  <a:pt x="58558" y="54711"/>
                </a:lnTo>
                <a:lnTo>
                  <a:pt x="60478" y="53751"/>
                </a:lnTo>
                <a:lnTo>
                  <a:pt x="61438" y="51831"/>
                </a:lnTo>
                <a:lnTo>
                  <a:pt x="61438" y="45110"/>
                </a:lnTo>
                <a:lnTo>
                  <a:pt x="58558" y="41269"/>
                </a:lnTo>
                <a:lnTo>
                  <a:pt x="53757" y="35509"/>
                </a:lnTo>
                <a:lnTo>
                  <a:pt x="50903" y="32843"/>
                </a:lnTo>
                <a:lnTo>
                  <a:pt x="41882" y="25827"/>
                </a:lnTo>
                <a:lnTo>
                  <a:pt x="28800" y="17266"/>
                </a:lnTo>
                <a:lnTo>
                  <a:pt x="39355" y="20147"/>
                </a:lnTo>
                <a:lnTo>
                  <a:pt x="47036" y="22082"/>
                </a:lnTo>
                <a:lnTo>
                  <a:pt x="49917" y="23042"/>
                </a:lnTo>
                <a:lnTo>
                  <a:pt x="52797" y="23987"/>
                </a:lnTo>
                <a:lnTo>
                  <a:pt x="57598" y="23987"/>
                </a:lnTo>
                <a:lnTo>
                  <a:pt x="58558" y="23042"/>
                </a:lnTo>
                <a:lnTo>
                  <a:pt x="59518" y="22082"/>
                </a:lnTo>
                <a:lnTo>
                  <a:pt x="60478" y="21107"/>
                </a:lnTo>
                <a:lnTo>
                  <a:pt x="61438" y="20147"/>
                </a:lnTo>
                <a:lnTo>
                  <a:pt x="61438" y="16322"/>
                </a:lnTo>
                <a:lnTo>
                  <a:pt x="60478" y="13426"/>
                </a:lnTo>
                <a:lnTo>
                  <a:pt x="58558" y="11521"/>
                </a:lnTo>
                <a:lnTo>
                  <a:pt x="55677" y="7680"/>
                </a:lnTo>
                <a:lnTo>
                  <a:pt x="51837" y="3840"/>
                </a:lnTo>
                <a:lnTo>
                  <a:pt x="46076" y="960"/>
                </a:lnTo>
                <a:lnTo>
                  <a:pt x="45116" y="2865"/>
                </a:lnTo>
                <a:lnTo>
                  <a:pt x="49917" y="6705"/>
                </a:lnTo>
                <a:lnTo>
                  <a:pt x="52797" y="8641"/>
                </a:lnTo>
                <a:lnTo>
                  <a:pt x="52797" y="9601"/>
                </a:lnTo>
                <a:lnTo>
                  <a:pt x="53757" y="10546"/>
                </a:lnTo>
                <a:lnTo>
                  <a:pt x="53757" y="13426"/>
                </a:lnTo>
                <a:lnTo>
                  <a:pt x="49917" y="13426"/>
                </a:lnTo>
                <a:lnTo>
                  <a:pt x="46076" y="12481"/>
                </a:lnTo>
                <a:lnTo>
                  <a:pt x="40320" y="11521"/>
                </a:lnTo>
                <a:lnTo>
                  <a:pt x="958" y="0"/>
                </a:lnTo>
                <a:lnTo>
                  <a:pt x="958" y="9601"/>
                </a:lnTo>
                <a:lnTo>
                  <a:pt x="5756" y="11521"/>
                </a:lnTo>
                <a:lnTo>
                  <a:pt x="15358" y="14386"/>
                </a:lnTo>
                <a:lnTo>
                  <a:pt x="23038" y="16322"/>
                </a:lnTo>
                <a:lnTo>
                  <a:pt x="26878" y="19202"/>
                </a:lnTo>
                <a:lnTo>
                  <a:pt x="31676" y="22082"/>
                </a:lnTo>
                <a:lnTo>
                  <a:pt x="36479" y="24947"/>
                </a:lnTo>
                <a:lnTo>
                  <a:pt x="41279" y="28788"/>
                </a:lnTo>
                <a:lnTo>
                  <a:pt x="46076" y="32628"/>
                </a:lnTo>
                <a:lnTo>
                  <a:pt x="49917" y="35509"/>
                </a:lnTo>
                <a:lnTo>
                  <a:pt x="50877" y="38389"/>
                </a:lnTo>
                <a:lnTo>
                  <a:pt x="52797" y="40309"/>
                </a:lnTo>
                <a:lnTo>
                  <a:pt x="52797" y="46070"/>
                </a:lnTo>
                <a:lnTo>
                  <a:pt x="51837" y="47030"/>
                </a:lnTo>
                <a:lnTo>
                  <a:pt x="48956" y="47030"/>
                </a:lnTo>
                <a:lnTo>
                  <a:pt x="45116" y="46070"/>
                </a:lnTo>
                <a:lnTo>
                  <a:pt x="39355" y="44150"/>
                </a:lnTo>
                <a:lnTo>
                  <a:pt x="18240" y="38389"/>
                </a:lnTo>
                <a:lnTo>
                  <a:pt x="11519" y="36469"/>
                </a:lnTo>
                <a:lnTo>
                  <a:pt x="7679" y="35509"/>
                </a:lnTo>
                <a:lnTo>
                  <a:pt x="1917" y="35509"/>
                </a:lnTo>
                <a:lnTo>
                  <a:pt x="958" y="37429"/>
                </a:lnTo>
                <a:lnTo>
                  <a:pt x="0" y="38389"/>
                </a:lnTo>
                <a:lnTo>
                  <a:pt x="0" y="43190"/>
                </a:lnTo>
                <a:lnTo>
                  <a:pt x="958" y="46070"/>
                </a:lnTo>
                <a:lnTo>
                  <a:pt x="2881" y="48950"/>
                </a:lnTo>
                <a:lnTo>
                  <a:pt x="4797" y="52791"/>
                </a:lnTo>
                <a:lnTo>
                  <a:pt x="8638" y="55671"/>
                </a:lnTo>
                <a:lnTo>
                  <a:pt x="13441" y="59512"/>
                </a:lnTo>
                <a:lnTo>
                  <a:pt x="15358" y="57591"/>
                </a:lnTo>
                <a:lnTo>
                  <a:pt x="10561" y="53751"/>
                </a:lnTo>
                <a:lnTo>
                  <a:pt x="8638" y="51831"/>
                </a:lnTo>
                <a:lnTo>
                  <a:pt x="7679" y="50871"/>
                </a:lnTo>
                <a:lnTo>
                  <a:pt x="6720" y="49910"/>
                </a:lnTo>
                <a:lnTo>
                  <a:pt x="6720" y="470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8" name="object 698"/>
          <p:cNvSpPr/>
          <p:nvPr/>
        </p:nvSpPr>
        <p:spPr>
          <a:xfrm>
            <a:off x="1479554" y="6589288"/>
            <a:ext cx="59518" cy="52806"/>
          </a:xfrm>
          <a:custGeom>
            <a:avLst/>
            <a:gdLst/>
            <a:ahLst/>
            <a:cxnLst/>
            <a:rect l="l" t="t" r="r" b="b"/>
            <a:pathLst>
              <a:path w="59518" h="52806">
                <a:moveTo>
                  <a:pt x="15358" y="9601"/>
                </a:moveTo>
                <a:lnTo>
                  <a:pt x="15358" y="8641"/>
                </a:lnTo>
                <a:lnTo>
                  <a:pt x="16317" y="8641"/>
                </a:lnTo>
                <a:lnTo>
                  <a:pt x="16317" y="4800"/>
                </a:lnTo>
                <a:lnTo>
                  <a:pt x="15358" y="3840"/>
                </a:lnTo>
                <a:lnTo>
                  <a:pt x="12476" y="2880"/>
                </a:lnTo>
                <a:lnTo>
                  <a:pt x="10561" y="960"/>
                </a:lnTo>
                <a:lnTo>
                  <a:pt x="7679" y="0"/>
                </a:lnTo>
                <a:lnTo>
                  <a:pt x="2881" y="0"/>
                </a:lnTo>
                <a:lnTo>
                  <a:pt x="1917" y="960"/>
                </a:lnTo>
                <a:lnTo>
                  <a:pt x="958" y="1920"/>
                </a:lnTo>
                <a:lnTo>
                  <a:pt x="0" y="2880"/>
                </a:lnTo>
                <a:lnTo>
                  <a:pt x="0" y="7680"/>
                </a:lnTo>
                <a:lnTo>
                  <a:pt x="958" y="10561"/>
                </a:lnTo>
                <a:lnTo>
                  <a:pt x="3838" y="13441"/>
                </a:lnTo>
                <a:lnTo>
                  <a:pt x="9244" y="18968"/>
                </a:lnTo>
                <a:lnTo>
                  <a:pt x="18836" y="26524"/>
                </a:lnTo>
                <a:lnTo>
                  <a:pt x="31676" y="34564"/>
                </a:lnTo>
                <a:lnTo>
                  <a:pt x="0" y="24963"/>
                </a:lnTo>
                <a:lnTo>
                  <a:pt x="2881" y="48006"/>
                </a:lnTo>
                <a:lnTo>
                  <a:pt x="5756" y="48006"/>
                </a:lnTo>
                <a:lnTo>
                  <a:pt x="5756" y="45125"/>
                </a:lnTo>
                <a:lnTo>
                  <a:pt x="4797" y="43205"/>
                </a:lnTo>
                <a:lnTo>
                  <a:pt x="4797" y="41285"/>
                </a:lnTo>
                <a:lnTo>
                  <a:pt x="5756" y="40325"/>
                </a:lnTo>
                <a:lnTo>
                  <a:pt x="5756" y="39364"/>
                </a:lnTo>
                <a:lnTo>
                  <a:pt x="6720" y="38404"/>
                </a:lnTo>
                <a:lnTo>
                  <a:pt x="13441" y="38404"/>
                </a:lnTo>
                <a:lnTo>
                  <a:pt x="18240" y="40325"/>
                </a:lnTo>
                <a:lnTo>
                  <a:pt x="59518" y="52806"/>
                </a:lnTo>
                <a:lnTo>
                  <a:pt x="59518" y="42245"/>
                </a:lnTo>
                <a:lnTo>
                  <a:pt x="50877" y="40325"/>
                </a:lnTo>
                <a:lnTo>
                  <a:pt x="49917" y="40325"/>
                </a:lnTo>
                <a:lnTo>
                  <a:pt x="47036" y="38404"/>
                </a:lnTo>
                <a:lnTo>
                  <a:pt x="42237" y="36484"/>
                </a:lnTo>
                <a:lnTo>
                  <a:pt x="38397" y="35524"/>
                </a:lnTo>
                <a:lnTo>
                  <a:pt x="35516" y="33604"/>
                </a:lnTo>
                <a:lnTo>
                  <a:pt x="32641" y="32644"/>
                </a:lnTo>
                <a:lnTo>
                  <a:pt x="24961" y="27843"/>
                </a:lnTo>
                <a:lnTo>
                  <a:pt x="20157" y="24003"/>
                </a:lnTo>
                <a:lnTo>
                  <a:pt x="15358" y="20162"/>
                </a:lnTo>
                <a:lnTo>
                  <a:pt x="12476" y="18242"/>
                </a:lnTo>
                <a:lnTo>
                  <a:pt x="10561" y="16322"/>
                </a:lnTo>
                <a:lnTo>
                  <a:pt x="10561" y="15361"/>
                </a:lnTo>
                <a:lnTo>
                  <a:pt x="9602" y="14401"/>
                </a:lnTo>
                <a:lnTo>
                  <a:pt x="9602" y="12481"/>
                </a:lnTo>
                <a:lnTo>
                  <a:pt x="10561" y="11521"/>
                </a:lnTo>
                <a:lnTo>
                  <a:pt x="11519" y="11521"/>
                </a:lnTo>
                <a:lnTo>
                  <a:pt x="13441" y="10561"/>
                </a:lnTo>
                <a:lnTo>
                  <a:pt x="14400" y="10561"/>
                </a:lnTo>
                <a:lnTo>
                  <a:pt x="15358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9" name="object 699"/>
          <p:cNvSpPr/>
          <p:nvPr/>
        </p:nvSpPr>
        <p:spPr>
          <a:xfrm>
            <a:off x="1452675" y="6554739"/>
            <a:ext cx="88317" cy="31668"/>
          </a:xfrm>
          <a:custGeom>
            <a:avLst/>
            <a:gdLst/>
            <a:ahLst/>
            <a:cxnLst/>
            <a:rect l="l" t="t" r="r" b="b"/>
            <a:pathLst>
              <a:path w="88317" h="31668">
                <a:moveTo>
                  <a:pt x="39355" y="19202"/>
                </a:moveTo>
                <a:lnTo>
                  <a:pt x="44160" y="21107"/>
                </a:lnTo>
                <a:lnTo>
                  <a:pt x="73915" y="29763"/>
                </a:lnTo>
                <a:lnTo>
                  <a:pt x="77756" y="30708"/>
                </a:lnTo>
                <a:lnTo>
                  <a:pt x="80636" y="31668"/>
                </a:lnTo>
                <a:lnTo>
                  <a:pt x="83516" y="31668"/>
                </a:lnTo>
                <a:lnTo>
                  <a:pt x="85436" y="30708"/>
                </a:lnTo>
                <a:lnTo>
                  <a:pt x="86397" y="29763"/>
                </a:lnTo>
                <a:lnTo>
                  <a:pt x="87357" y="27828"/>
                </a:lnTo>
                <a:lnTo>
                  <a:pt x="88317" y="26868"/>
                </a:lnTo>
                <a:lnTo>
                  <a:pt x="88317" y="22082"/>
                </a:lnTo>
                <a:lnTo>
                  <a:pt x="86397" y="19202"/>
                </a:lnTo>
                <a:lnTo>
                  <a:pt x="84476" y="16306"/>
                </a:lnTo>
                <a:lnTo>
                  <a:pt x="81596" y="12481"/>
                </a:lnTo>
                <a:lnTo>
                  <a:pt x="77756" y="8641"/>
                </a:lnTo>
                <a:lnTo>
                  <a:pt x="72955" y="5760"/>
                </a:lnTo>
                <a:lnTo>
                  <a:pt x="71039" y="8641"/>
                </a:lnTo>
                <a:lnTo>
                  <a:pt x="74875" y="10546"/>
                </a:lnTo>
                <a:lnTo>
                  <a:pt x="77756" y="13426"/>
                </a:lnTo>
                <a:lnTo>
                  <a:pt x="79676" y="16306"/>
                </a:lnTo>
                <a:lnTo>
                  <a:pt x="80636" y="16306"/>
                </a:lnTo>
                <a:lnTo>
                  <a:pt x="80636" y="20147"/>
                </a:lnTo>
                <a:lnTo>
                  <a:pt x="75835" y="20147"/>
                </a:lnTo>
                <a:lnTo>
                  <a:pt x="72955" y="19202"/>
                </a:lnTo>
                <a:lnTo>
                  <a:pt x="26878" y="5760"/>
                </a:lnTo>
                <a:lnTo>
                  <a:pt x="29760" y="28788"/>
                </a:lnTo>
                <a:lnTo>
                  <a:pt x="32634" y="28788"/>
                </a:lnTo>
                <a:lnTo>
                  <a:pt x="32634" y="25923"/>
                </a:lnTo>
                <a:lnTo>
                  <a:pt x="31676" y="23987"/>
                </a:lnTo>
                <a:lnTo>
                  <a:pt x="31676" y="21107"/>
                </a:lnTo>
                <a:lnTo>
                  <a:pt x="32634" y="20147"/>
                </a:lnTo>
                <a:lnTo>
                  <a:pt x="33599" y="19202"/>
                </a:lnTo>
                <a:lnTo>
                  <a:pt x="39355" y="19202"/>
                </a:lnTo>
                <a:close/>
              </a:path>
              <a:path w="88317" h="31668">
                <a:moveTo>
                  <a:pt x="13437" y="6705"/>
                </a:moveTo>
                <a:lnTo>
                  <a:pt x="13437" y="4800"/>
                </a:lnTo>
                <a:lnTo>
                  <a:pt x="12478" y="3840"/>
                </a:lnTo>
                <a:lnTo>
                  <a:pt x="11519" y="1920"/>
                </a:lnTo>
                <a:lnTo>
                  <a:pt x="10561" y="960"/>
                </a:lnTo>
                <a:lnTo>
                  <a:pt x="8638" y="0"/>
                </a:lnTo>
                <a:lnTo>
                  <a:pt x="4799" y="0"/>
                </a:lnTo>
                <a:lnTo>
                  <a:pt x="3840" y="960"/>
                </a:lnTo>
                <a:lnTo>
                  <a:pt x="1917" y="1920"/>
                </a:lnTo>
                <a:lnTo>
                  <a:pt x="958" y="3840"/>
                </a:lnTo>
                <a:lnTo>
                  <a:pt x="0" y="4800"/>
                </a:lnTo>
                <a:lnTo>
                  <a:pt x="0" y="8641"/>
                </a:lnTo>
                <a:lnTo>
                  <a:pt x="958" y="10546"/>
                </a:lnTo>
                <a:lnTo>
                  <a:pt x="1917" y="11521"/>
                </a:lnTo>
                <a:lnTo>
                  <a:pt x="3840" y="12481"/>
                </a:lnTo>
                <a:lnTo>
                  <a:pt x="4799" y="13426"/>
                </a:lnTo>
                <a:lnTo>
                  <a:pt x="8638" y="13426"/>
                </a:lnTo>
                <a:lnTo>
                  <a:pt x="10561" y="12481"/>
                </a:lnTo>
                <a:lnTo>
                  <a:pt x="11519" y="11521"/>
                </a:lnTo>
                <a:lnTo>
                  <a:pt x="12478" y="10546"/>
                </a:lnTo>
                <a:lnTo>
                  <a:pt x="13437" y="8641"/>
                </a:lnTo>
                <a:lnTo>
                  <a:pt x="13437" y="67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0" name="object 700"/>
          <p:cNvSpPr/>
          <p:nvPr/>
        </p:nvSpPr>
        <p:spPr>
          <a:xfrm>
            <a:off x="1479554" y="6492331"/>
            <a:ext cx="61438" cy="59527"/>
          </a:xfrm>
          <a:custGeom>
            <a:avLst/>
            <a:gdLst/>
            <a:ahLst/>
            <a:cxnLst/>
            <a:rect l="l" t="t" r="r" b="b"/>
            <a:pathLst>
              <a:path w="61438" h="59527">
                <a:moveTo>
                  <a:pt x="7862" y="24104"/>
                </a:moveTo>
                <a:lnTo>
                  <a:pt x="16473" y="31272"/>
                </a:lnTo>
                <a:lnTo>
                  <a:pt x="29759" y="40325"/>
                </a:lnTo>
                <a:lnTo>
                  <a:pt x="0" y="31683"/>
                </a:lnTo>
                <a:lnTo>
                  <a:pt x="3838" y="54726"/>
                </a:lnTo>
                <a:lnTo>
                  <a:pt x="5756" y="54726"/>
                </a:lnTo>
                <a:lnTo>
                  <a:pt x="5756" y="47045"/>
                </a:lnTo>
                <a:lnTo>
                  <a:pt x="6720" y="46085"/>
                </a:lnTo>
                <a:lnTo>
                  <a:pt x="7679" y="45125"/>
                </a:lnTo>
                <a:lnTo>
                  <a:pt x="10561" y="45125"/>
                </a:lnTo>
                <a:lnTo>
                  <a:pt x="13441" y="46085"/>
                </a:lnTo>
                <a:lnTo>
                  <a:pt x="18240" y="47045"/>
                </a:lnTo>
                <a:lnTo>
                  <a:pt x="59518" y="59527"/>
                </a:lnTo>
                <a:lnTo>
                  <a:pt x="59518" y="48966"/>
                </a:lnTo>
                <a:lnTo>
                  <a:pt x="48956" y="46085"/>
                </a:lnTo>
                <a:lnTo>
                  <a:pt x="44160" y="45125"/>
                </a:lnTo>
                <a:lnTo>
                  <a:pt x="40320" y="43205"/>
                </a:lnTo>
                <a:lnTo>
                  <a:pt x="36479" y="41285"/>
                </a:lnTo>
                <a:lnTo>
                  <a:pt x="28800" y="36484"/>
                </a:lnTo>
                <a:lnTo>
                  <a:pt x="23038" y="33604"/>
                </a:lnTo>
                <a:lnTo>
                  <a:pt x="19199" y="29763"/>
                </a:lnTo>
                <a:lnTo>
                  <a:pt x="14400" y="25923"/>
                </a:lnTo>
                <a:lnTo>
                  <a:pt x="10561" y="23042"/>
                </a:lnTo>
                <a:lnTo>
                  <a:pt x="8638" y="19202"/>
                </a:lnTo>
                <a:lnTo>
                  <a:pt x="7679" y="18242"/>
                </a:lnTo>
                <a:lnTo>
                  <a:pt x="7679" y="13441"/>
                </a:lnTo>
                <a:lnTo>
                  <a:pt x="8638" y="13441"/>
                </a:lnTo>
                <a:lnTo>
                  <a:pt x="8638" y="12481"/>
                </a:lnTo>
                <a:lnTo>
                  <a:pt x="14400" y="12481"/>
                </a:lnTo>
                <a:lnTo>
                  <a:pt x="18240" y="13441"/>
                </a:lnTo>
                <a:lnTo>
                  <a:pt x="44160" y="21122"/>
                </a:lnTo>
                <a:lnTo>
                  <a:pt x="49917" y="23042"/>
                </a:lnTo>
                <a:lnTo>
                  <a:pt x="53757" y="24002"/>
                </a:lnTo>
                <a:lnTo>
                  <a:pt x="57598" y="24002"/>
                </a:lnTo>
                <a:lnTo>
                  <a:pt x="58558" y="23042"/>
                </a:lnTo>
                <a:lnTo>
                  <a:pt x="59518" y="22082"/>
                </a:lnTo>
                <a:lnTo>
                  <a:pt x="60478" y="21122"/>
                </a:lnTo>
                <a:lnTo>
                  <a:pt x="61438" y="20162"/>
                </a:lnTo>
                <a:lnTo>
                  <a:pt x="61438" y="16322"/>
                </a:lnTo>
                <a:lnTo>
                  <a:pt x="60478" y="13441"/>
                </a:lnTo>
                <a:lnTo>
                  <a:pt x="58558" y="11521"/>
                </a:lnTo>
                <a:lnTo>
                  <a:pt x="55677" y="7680"/>
                </a:lnTo>
                <a:lnTo>
                  <a:pt x="51837" y="3840"/>
                </a:lnTo>
                <a:lnTo>
                  <a:pt x="46076" y="0"/>
                </a:lnTo>
                <a:lnTo>
                  <a:pt x="44160" y="1920"/>
                </a:lnTo>
                <a:lnTo>
                  <a:pt x="47996" y="4800"/>
                </a:lnTo>
                <a:lnTo>
                  <a:pt x="50877" y="6720"/>
                </a:lnTo>
                <a:lnTo>
                  <a:pt x="52797" y="9601"/>
                </a:lnTo>
                <a:lnTo>
                  <a:pt x="53757" y="10561"/>
                </a:lnTo>
                <a:lnTo>
                  <a:pt x="53757" y="12481"/>
                </a:lnTo>
                <a:lnTo>
                  <a:pt x="48956" y="12481"/>
                </a:lnTo>
                <a:lnTo>
                  <a:pt x="46076" y="11521"/>
                </a:lnTo>
                <a:lnTo>
                  <a:pt x="18240" y="3840"/>
                </a:lnTo>
                <a:lnTo>
                  <a:pt x="13441" y="1920"/>
                </a:lnTo>
                <a:lnTo>
                  <a:pt x="2881" y="1920"/>
                </a:lnTo>
                <a:lnTo>
                  <a:pt x="1917" y="3840"/>
                </a:lnTo>
                <a:lnTo>
                  <a:pt x="0" y="4800"/>
                </a:lnTo>
                <a:lnTo>
                  <a:pt x="0" y="13441"/>
                </a:lnTo>
                <a:lnTo>
                  <a:pt x="1917" y="17282"/>
                </a:lnTo>
                <a:lnTo>
                  <a:pt x="5756" y="22082"/>
                </a:lnTo>
                <a:lnTo>
                  <a:pt x="7862" y="241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1" name="object 701"/>
          <p:cNvSpPr/>
          <p:nvPr/>
        </p:nvSpPr>
        <p:spPr>
          <a:xfrm>
            <a:off x="1479554" y="6416497"/>
            <a:ext cx="37438" cy="61432"/>
          </a:xfrm>
          <a:custGeom>
            <a:avLst/>
            <a:gdLst/>
            <a:ahLst/>
            <a:cxnLst/>
            <a:rect l="l" t="t" r="r" b="b"/>
            <a:pathLst>
              <a:path w="37438" h="61432">
                <a:moveTo>
                  <a:pt x="15358" y="11521"/>
                </a:moveTo>
                <a:lnTo>
                  <a:pt x="12476" y="11521"/>
                </a:lnTo>
                <a:lnTo>
                  <a:pt x="10561" y="12481"/>
                </a:lnTo>
                <a:lnTo>
                  <a:pt x="10561" y="1920"/>
                </a:lnTo>
                <a:lnTo>
                  <a:pt x="3838" y="0"/>
                </a:lnTo>
                <a:lnTo>
                  <a:pt x="3838" y="17282"/>
                </a:lnTo>
                <a:lnTo>
                  <a:pt x="1917" y="19202"/>
                </a:lnTo>
                <a:lnTo>
                  <a:pt x="958" y="21122"/>
                </a:lnTo>
                <a:lnTo>
                  <a:pt x="958" y="24002"/>
                </a:lnTo>
                <a:lnTo>
                  <a:pt x="0" y="25923"/>
                </a:lnTo>
                <a:lnTo>
                  <a:pt x="0" y="40325"/>
                </a:lnTo>
                <a:lnTo>
                  <a:pt x="1917" y="48005"/>
                </a:lnTo>
                <a:lnTo>
                  <a:pt x="6720" y="53751"/>
                </a:lnTo>
                <a:lnTo>
                  <a:pt x="11519" y="59527"/>
                </a:lnTo>
                <a:lnTo>
                  <a:pt x="17282" y="61432"/>
                </a:lnTo>
                <a:lnTo>
                  <a:pt x="27837" y="61432"/>
                </a:lnTo>
                <a:lnTo>
                  <a:pt x="30717" y="60472"/>
                </a:lnTo>
                <a:lnTo>
                  <a:pt x="34558" y="57591"/>
                </a:lnTo>
                <a:lnTo>
                  <a:pt x="37438" y="54726"/>
                </a:lnTo>
                <a:lnTo>
                  <a:pt x="34558" y="47030"/>
                </a:lnTo>
                <a:lnTo>
                  <a:pt x="31676" y="48966"/>
                </a:lnTo>
                <a:lnTo>
                  <a:pt x="28800" y="49911"/>
                </a:lnTo>
                <a:lnTo>
                  <a:pt x="20157" y="49911"/>
                </a:lnTo>
                <a:lnTo>
                  <a:pt x="15358" y="48966"/>
                </a:lnTo>
                <a:lnTo>
                  <a:pt x="10561" y="45125"/>
                </a:lnTo>
                <a:lnTo>
                  <a:pt x="4797" y="42245"/>
                </a:lnTo>
                <a:lnTo>
                  <a:pt x="2881" y="38404"/>
                </a:lnTo>
                <a:lnTo>
                  <a:pt x="2881" y="29763"/>
                </a:lnTo>
                <a:lnTo>
                  <a:pt x="3838" y="27843"/>
                </a:lnTo>
                <a:lnTo>
                  <a:pt x="5756" y="25923"/>
                </a:lnTo>
                <a:lnTo>
                  <a:pt x="7679" y="23042"/>
                </a:lnTo>
                <a:lnTo>
                  <a:pt x="10561" y="22082"/>
                </a:lnTo>
                <a:lnTo>
                  <a:pt x="15358" y="22082"/>
                </a:lnTo>
                <a:lnTo>
                  <a:pt x="18240" y="23042"/>
                </a:lnTo>
                <a:lnTo>
                  <a:pt x="17282" y="11521"/>
                </a:lnTo>
                <a:lnTo>
                  <a:pt x="15358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2" name="object 702"/>
          <p:cNvSpPr/>
          <p:nvPr/>
        </p:nvSpPr>
        <p:spPr>
          <a:xfrm>
            <a:off x="1496836" y="6428018"/>
            <a:ext cx="64318" cy="62392"/>
          </a:xfrm>
          <a:custGeom>
            <a:avLst/>
            <a:gdLst/>
            <a:ahLst/>
            <a:cxnLst/>
            <a:rect l="l" t="t" r="r" b="b"/>
            <a:pathLst>
              <a:path w="64318" h="62392">
                <a:moveTo>
                  <a:pt x="29754" y="46070"/>
                </a:moveTo>
                <a:lnTo>
                  <a:pt x="31674" y="48005"/>
                </a:lnTo>
                <a:lnTo>
                  <a:pt x="37435" y="48005"/>
                </a:lnTo>
                <a:lnTo>
                  <a:pt x="38395" y="47045"/>
                </a:lnTo>
                <a:lnTo>
                  <a:pt x="40315" y="45110"/>
                </a:lnTo>
                <a:lnTo>
                  <a:pt x="43196" y="50886"/>
                </a:lnTo>
                <a:lnTo>
                  <a:pt x="46076" y="54726"/>
                </a:lnTo>
                <a:lnTo>
                  <a:pt x="46076" y="55671"/>
                </a:lnTo>
                <a:lnTo>
                  <a:pt x="47996" y="57591"/>
                </a:lnTo>
                <a:lnTo>
                  <a:pt x="49917" y="58567"/>
                </a:lnTo>
                <a:lnTo>
                  <a:pt x="51837" y="60472"/>
                </a:lnTo>
                <a:lnTo>
                  <a:pt x="53757" y="61432"/>
                </a:lnTo>
                <a:lnTo>
                  <a:pt x="55677" y="62392"/>
                </a:lnTo>
                <a:lnTo>
                  <a:pt x="59518" y="62392"/>
                </a:lnTo>
                <a:lnTo>
                  <a:pt x="62398" y="61432"/>
                </a:lnTo>
                <a:lnTo>
                  <a:pt x="64318" y="59512"/>
                </a:lnTo>
                <a:lnTo>
                  <a:pt x="63358" y="49911"/>
                </a:lnTo>
                <a:lnTo>
                  <a:pt x="61438" y="51831"/>
                </a:lnTo>
                <a:lnTo>
                  <a:pt x="58558" y="53751"/>
                </a:lnTo>
                <a:lnTo>
                  <a:pt x="53757" y="53751"/>
                </a:lnTo>
                <a:lnTo>
                  <a:pt x="50877" y="52791"/>
                </a:lnTo>
                <a:lnTo>
                  <a:pt x="47996" y="50886"/>
                </a:lnTo>
                <a:lnTo>
                  <a:pt x="46076" y="48950"/>
                </a:lnTo>
                <a:lnTo>
                  <a:pt x="44156" y="46070"/>
                </a:lnTo>
                <a:lnTo>
                  <a:pt x="42236" y="42230"/>
                </a:lnTo>
                <a:lnTo>
                  <a:pt x="45116" y="31668"/>
                </a:lnTo>
                <a:lnTo>
                  <a:pt x="46076" y="2880"/>
                </a:lnTo>
                <a:lnTo>
                  <a:pt x="44156" y="5760"/>
                </a:lnTo>
                <a:lnTo>
                  <a:pt x="41276" y="7680"/>
                </a:lnTo>
                <a:lnTo>
                  <a:pt x="39355" y="12481"/>
                </a:lnTo>
                <a:lnTo>
                  <a:pt x="37435" y="19202"/>
                </a:lnTo>
                <a:lnTo>
                  <a:pt x="34555" y="32644"/>
                </a:lnTo>
                <a:lnTo>
                  <a:pt x="34555" y="35509"/>
                </a:lnTo>
                <a:lnTo>
                  <a:pt x="33595" y="37444"/>
                </a:lnTo>
                <a:lnTo>
                  <a:pt x="32634" y="38389"/>
                </a:lnTo>
                <a:lnTo>
                  <a:pt x="31674" y="39364"/>
                </a:lnTo>
                <a:lnTo>
                  <a:pt x="28794" y="39364"/>
                </a:lnTo>
                <a:lnTo>
                  <a:pt x="27834" y="38389"/>
                </a:lnTo>
                <a:lnTo>
                  <a:pt x="25914" y="35509"/>
                </a:lnTo>
                <a:lnTo>
                  <a:pt x="23996" y="32644"/>
                </a:lnTo>
                <a:lnTo>
                  <a:pt x="23038" y="27828"/>
                </a:lnTo>
                <a:lnTo>
                  <a:pt x="22073" y="19202"/>
                </a:lnTo>
                <a:lnTo>
                  <a:pt x="20156" y="12481"/>
                </a:lnTo>
                <a:lnTo>
                  <a:pt x="15358" y="6720"/>
                </a:lnTo>
                <a:lnTo>
                  <a:pt x="10555" y="1920"/>
                </a:lnTo>
                <a:lnTo>
                  <a:pt x="5756" y="0"/>
                </a:lnTo>
                <a:lnTo>
                  <a:pt x="0" y="0"/>
                </a:lnTo>
                <a:lnTo>
                  <a:pt x="958" y="11521"/>
                </a:lnTo>
                <a:lnTo>
                  <a:pt x="4797" y="12481"/>
                </a:lnTo>
                <a:lnTo>
                  <a:pt x="7679" y="13441"/>
                </a:lnTo>
                <a:lnTo>
                  <a:pt x="10555" y="14401"/>
                </a:lnTo>
                <a:lnTo>
                  <a:pt x="12476" y="16322"/>
                </a:lnTo>
                <a:lnTo>
                  <a:pt x="15358" y="17282"/>
                </a:lnTo>
                <a:lnTo>
                  <a:pt x="17276" y="19202"/>
                </a:lnTo>
                <a:lnTo>
                  <a:pt x="18234" y="21122"/>
                </a:lnTo>
                <a:lnTo>
                  <a:pt x="19197" y="24002"/>
                </a:lnTo>
                <a:lnTo>
                  <a:pt x="20156" y="25923"/>
                </a:lnTo>
                <a:lnTo>
                  <a:pt x="20156" y="30723"/>
                </a:lnTo>
                <a:lnTo>
                  <a:pt x="19197" y="33604"/>
                </a:lnTo>
                <a:lnTo>
                  <a:pt x="17276" y="35509"/>
                </a:lnTo>
                <a:lnTo>
                  <a:pt x="20156" y="43205"/>
                </a:lnTo>
                <a:lnTo>
                  <a:pt x="22073" y="39364"/>
                </a:lnTo>
                <a:lnTo>
                  <a:pt x="23038" y="34564"/>
                </a:lnTo>
                <a:lnTo>
                  <a:pt x="24955" y="40325"/>
                </a:lnTo>
                <a:lnTo>
                  <a:pt x="27834" y="44165"/>
                </a:lnTo>
                <a:lnTo>
                  <a:pt x="29754" y="46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3" name="object 703"/>
          <p:cNvSpPr/>
          <p:nvPr/>
        </p:nvSpPr>
        <p:spPr>
          <a:xfrm>
            <a:off x="1541952" y="6429938"/>
            <a:ext cx="25923" cy="57591"/>
          </a:xfrm>
          <a:custGeom>
            <a:avLst/>
            <a:gdLst/>
            <a:ahLst/>
            <a:cxnLst/>
            <a:rect l="l" t="t" r="r" b="b"/>
            <a:pathLst>
              <a:path w="25923" h="57591">
                <a:moveTo>
                  <a:pt x="25923" y="26883"/>
                </a:moveTo>
                <a:lnTo>
                  <a:pt x="24963" y="21122"/>
                </a:lnTo>
                <a:lnTo>
                  <a:pt x="24003" y="15361"/>
                </a:lnTo>
                <a:lnTo>
                  <a:pt x="22082" y="10561"/>
                </a:lnTo>
                <a:lnTo>
                  <a:pt x="19202" y="6720"/>
                </a:lnTo>
                <a:lnTo>
                  <a:pt x="16322" y="3840"/>
                </a:lnTo>
                <a:lnTo>
                  <a:pt x="13441" y="960"/>
                </a:lnTo>
                <a:lnTo>
                  <a:pt x="10561" y="0"/>
                </a:lnTo>
                <a:lnTo>
                  <a:pt x="3840" y="0"/>
                </a:lnTo>
                <a:lnTo>
                  <a:pt x="960" y="960"/>
                </a:lnTo>
                <a:lnTo>
                  <a:pt x="0" y="29748"/>
                </a:lnTo>
                <a:lnTo>
                  <a:pt x="1920" y="23042"/>
                </a:lnTo>
                <a:lnTo>
                  <a:pt x="1920" y="20162"/>
                </a:lnTo>
                <a:lnTo>
                  <a:pt x="2880" y="15361"/>
                </a:lnTo>
                <a:lnTo>
                  <a:pt x="3840" y="12481"/>
                </a:lnTo>
                <a:lnTo>
                  <a:pt x="5760" y="10561"/>
                </a:lnTo>
                <a:lnTo>
                  <a:pt x="7680" y="8641"/>
                </a:lnTo>
                <a:lnTo>
                  <a:pt x="8641" y="7680"/>
                </a:lnTo>
                <a:lnTo>
                  <a:pt x="14401" y="7680"/>
                </a:lnTo>
                <a:lnTo>
                  <a:pt x="17282" y="10561"/>
                </a:lnTo>
                <a:lnTo>
                  <a:pt x="19202" y="14401"/>
                </a:lnTo>
                <a:lnTo>
                  <a:pt x="21122" y="19202"/>
                </a:lnTo>
                <a:lnTo>
                  <a:pt x="22082" y="24963"/>
                </a:lnTo>
                <a:lnTo>
                  <a:pt x="22082" y="38404"/>
                </a:lnTo>
                <a:lnTo>
                  <a:pt x="21122" y="44150"/>
                </a:lnTo>
                <a:lnTo>
                  <a:pt x="18242" y="47990"/>
                </a:lnTo>
                <a:lnTo>
                  <a:pt x="19202" y="57591"/>
                </a:lnTo>
                <a:lnTo>
                  <a:pt x="21122" y="55671"/>
                </a:lnTo>
                <a:lnTo>
                  <a:pt x="23042" y="51831"/>
                </a:lnTo>
                <a:lnTo>
                  <a:pt x="24003" y="47990"/>
                </a:lnTo>
                <a:lnTo>
                  <a:pt x="25923" y="43190"/>
                </a:lnTo>
                <a:lnTo>
                  <a:pt x="25923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4" name="object 704"/>
          <p:cNvSpPr/>
          <p:nvPr/>
        </p:nvSpPr>
        <p:spPr>
          <a:xfrm>
            <a:off x="1479554" y="6335862"/>
            <a:ext cx="61438" cy="50871"/>
          </a:xfrm>
          <a:custGeom>
            <a:avLst/>
            <a:gdLst/>
            <a:ahLst/>
            <a:cxnLst/>
            <a:rect l="l" t="t" r="r" b="b"/>
            <a:pathLst>
              <a:path w="61438" h="50871">
                <a:moveTo>
                  <a:pt x="2881" y="22067"/>
                </a:moveTo>
                <a:lnTo>
                  <a:pt x="2881" y="15361"/>
                </a:lnTo>
                <a:lnTo>
                  <a:pt x="4797" y="12481"/>
                </a:lnTo>
                <a:lnTo>
                  <a:pt x="6720" y="10561"/>
                </a:lnTo>
                <a:lnTo>
                  <a:pt x="9602" y="7680"/>
                </a:lnTo>
                <a:lnTo>
                  <a:pt x="14400" y="6720"/>
                </a:lnTo>
                <a:lnTo>
                  <a:pt x="20157" y="6720"/>
                </a:lnTo>
                <a:lnTo>
                  <a:pt x="20157" y="3840"/>
                </a:lnTo>
                <a:lnTo>
                  <a:pt x="0" y="0"/>
                </a:lnTo>
                <a:lnTo>
                  <a:pt x="0" y="2880"/>
                </a:lnTo>
                <a:lnTo>
                  <a:pt x="1917" y="3840"/>
                </a:lnTo>
                <a:lnTo>
                  <a:pt x="2881" y="5760"/>
                </a:lnTo>
                <a:lnTo>
                  <a:pt x="2881" y="8641"/>
                </a:lnTo>
                <a:lnTo>
                  <a:pt x="1917" y="9601"/>
                </a:lnTo>
                <a:lnTo>
                  <a:pt x="1917" y="11521"/>
                </a:lnTo>
                <a:lnTo>
                  <a:pt x="958" y="14401"/>
                </a:lnTo>
                <a:lnTo>
                  <a:pt x="0" y="15361"/>
                </a:lnTo>
                <a:lnTo>
                  <a:pt x="0" y="24963"/>
                </a:lnTo>
                <a:lnTo>
                  <a:pt x="958" y="28803"/>
                </a:lnTo>
                <a:lnTo>
                  <a:pt x="3838" y="31683"/>
                </a:lnTo>
                <a:lnTo>
                  <a:pt x="6720" y="35524"/>
                </a:lnTo>
                <a:lnTo>
                  <a:pt x="10561" y="36469"/>
                </a:lnTo>
                <a:lnTo>
                  <a:pt x="19199" y="36469"/>
                </a:lnTo>
                <a:lnTo>
                  <a:pt x="22079" y="35524"/>
                </a:lnTo>
                <a:lnTo>
                  <a:pt x="23996" y="33604"/>
                </a:lnTo>
                <a:lnTo>
                  <a:pt x="27837" y="31683"/>
                </a:lnTo>
                <a:lnTo>
                  <a:pt x="32641" y="27843"/>
                </a:lnTo>
                <a:lnTo>
                  <a:pt x="37438" y="24002"/>
                </a:lnTo>
                <a:lnTo>
                  <a:pt x="40320" y="21122"/>
                </a:lnTo>
                <a:lnTo>
                  <a:pt x="43196" y="20162"/>
                </a:lnTo>
                <a:lnTo>
                  <a:pt x="45116" y="19202"/>
                </a:lnTo>
                <a:lnTo>
                  <a:pt x="46076" y="18242"/>
                </a:lnTo>
                <a:lnTo>
                  <a:pt x="50877" y="18242"/>
                </a:lnTo>
                <a:lnTo>
                  <a:pt x="53757" y="19202"/>
                </a:lnTo>
                <a:lnTo>
                  <a:pt x="55677" y="22067"/>
                </a:lnTo>
                <a:lnTo>
                  <a:pt x="56637" y="24002"/>
                </a:lnTo>
                <a:lnTo>
                  <a:pt x="57598" y="25908"/>
                </a:lnTo>
                <a:lnTo>
                  <a:pt x="57598" y="33604"/>
                </a:lnTo>
                <a:lnTo>
                  <a:pt x="56637" y="37444"/>
                </a:lnTo>
                <a:lnTo>
                  <a:pt x="53757" y="40309"/>
                </a:lnTo>
                <a:lnTo>
                  <a:pt x="50877" y="42245"/>
                </a:lnTo>
                <a:lnTo>
                  <a:pt x="46076" y="44150"/>
                </a:lnTo>
                <a:lnTo>
                  <a:pt x="39355" y="44150"/>
                </a:lnTo>
                <a:lnTo>
                  <a:pt x="39355" y="46070"/>
                </a:lnTo>
                <a:lnTo>
                  <a:pt x="61438" y="50871"/>
                </a:lnTo>
                <a:lnTo>
                  <a:pt x="61438" y="47990"/>
                </a:lnTo>
                <a:lnTo>
                  <a:pt x="58558" y="47030"/>
                </a:lnTo>
                <a:lnTo>
                  <a:pt x="57598" y="45125"/>
                </a:lnTo>
                <a:lnTo>
                  <a:pt x="57598" y="43190"/>
                </a:lnTo>
                <a:lnTo>
                  <a:pt x="58558" y="41285"/>
                </a:lnTo>
                <a:lnTo>
                  <a:pt x="58558" y="40309"/>
                </a:lnTo>
                <a:lnTo>
                  <a:pt x="60478" y="36469"/>
                </a:lnTo>
                <a:lnTo>
                  <a:pt x="61438" y="32628"/>
                </a:lnTo>
                <a:lnTo>
                  <a:pt x="61438" y="23042"/>
                </a:lnTo>
                <a:lnTo>
                  <a:pt x="59518" y="18242"/>
                </a:lnTo>
                <a:lnTo>
                  <a:pt x="55677" y="14401"/>
                </a:lnTo>
                <a:lnTo>
                  <a:pt x="51837" y="10561"/>
                </a:lnTo>
                <a:lnTo>
                  <a:pt x="47996" y="8641"/>
                </a:lnTo>
                <a:lnTo>
                  <a:pt x="40320" y="8641"/>
                </a:lnTo>
                <a:lnTo>
                  <a:pt x="37438" y="9601"/>
                </a:lnTo>
                <a:lnTo>
                  <a:pt x="34558" y="11521"/>
                </a:lnTo>
                <a:lnTo>
                  <a:pt x="31676" y="13441"/>
                </a:lnTo>
                <a:lnTo>
                  <a:pt x="26878" y="17282"/>
                </a:lnTo>
                <a:lnTo>
                  <a:pt x="20157" y="23042"/>
                </a:lnTo>
                <a:lnTo>
                  <a:pt x="18240" y="24963"/>
                </a:lnTo>
                <a:lnTo>
                  <a:pt x="16317" y="25908"/>
                </a:lnTo>
                <a:lnTo>
                  <a:pt x="14400" y="26883"/>
                </a:lnTo>
                <a:lnTo>
                  <a:pt x="13441" y="27843"/>
                </a:lnTo>
                <a:lnTo>
                  <a:pt x="8638" y="27843"/>
                </a:lnTo>
                <a:lnTo>
                  <a:pt x="6720" y="26883"/>
                </a:lnTo>
                <a:lnTo>
                  <a:pt x="4797" y="25908"/>
                </a:lnTo>
                <a:lnTo>
                  <a:pt x="3838" y="24002"/>
                </a:lnTo>
                <a:lnTo>
                  <a:pt x="2881" y="22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5" name="object 705"/>
          <p:cNvSpPr/>
          <p:nvPr/>
        </p:nvSpPr>
        <p:spPr>
          <a:xfrm>
            <a:off x="1444995" y="6270574"/>
            <a:ext cx="95996" cy="59527"/>
          </a:xfrm>
          <a:custGeom>
            <a:avLst/>
            <a:gdLst/>
            <a:ahLst/>
            <a:cxnLst/>
            <a:rect l="l" t="t" r="r" b="b"/>
            <a:pathLst>
              <a:path w="95996" h="59527">
                <a:moveTo>
                  <a:pt x="7679" y="35524"/>
                </a:moveTo>
                <a:lnTo>
                  <a:pt x="10561" y="35524"/>
                </a:lnTo>
                <a:lnTo>
                  <a:pt x="18240" y="37444"/>
                </a:lnTo>
                <a:lnTo>
                  <a:pt x="94076" y="59527"/>
                </a:lnTo>
                <a:lnTo>
                  <a:pt x="94076" y="48966"/>
                </a:lnTo>
                <a:lnTo>
                  <a:pt x="80634" y="45125"/>
                </a:lnTo>
                <a:lnTo>
                  <a:pt x="76795" y="44165"/>
                </a:lnTo>
                <a:lnTo>
                  <a:pt x="72955" y="42245"/>
                </a:lnTo>
                <a:lnTo>
                  <a:pt x="70075" y="40325"/>
                </a:lnTo>
                <a:lnTo>
                  <a:pt x="60478" y="34564"/>
                </a:lnTo>
                <a:lnTo>
                  <a:pt x="54716" y="30723"/>
                </a:lnTo>
                <a:lnTo>
                  <a:pt x="53757" y="29763"/>
                </a:lnTo>
                <a:lnTo>
                  <a:pt x="48958" y="25923"/>
                </a:lnTo>
                <a:lnTo>
                  <a:pt x="45119" y="22082"/>
                </a:lnTo>
                <a:lnTo>
                  <a:pt x="43196" y="19202"/>
                </a:lnTo>
                <a:lnTo>
                  <a:pt x="42237" y="18242"/>
                </a:lnTo>
                <a:lnTo>
                  <a:pt x="42237" y="13441"/>
                </a:lnTo>
                <a:lnTo>
                  <a:pt x="43196" y="13441"/>
                </a:lnTo>
                <a:lnTo>
                  <a:pt x="43196" y="12496"/>
                </a:lnTo>
                <a:lnTo>
                  <a:pt x="48958" y="12496"/>
                </a:lnTo>
                <a:lnTo>
                  <a:pt x="52798" y="13441"/>
                </a:lnTo>
                <a:lnTo>
                  <a:pt x="78719" y="21122"/>
                </a:lnTo>
                <a:lnTo>
                  <a:pt x="84475" y="23042"/>
                </a:lnTo>
                <a:lnTo>
                  <a:pt x="88315" y="24002"/>
                </a:lnTo>
                <a:lnTo>
                  <a:pt x="92156" y="24002"/>
                </a:lnTo>
                <a:lnTo>
                  <a:pt x="93116" y="23042"/>
                </a:lnTo>
                <a:lnTo>
                  <a:pt x="94076" y="22082"/>
                </a:lnTo>
                <a:lnTo>
                  <a:pt x="95036" y="21122"/>
                </a:lnTo>
                <a:lnTo>
                  <a:pt x="95996" y="19202"/>
                </a:lnTo>
                <a:lnTo>
                  <a:pt x="95996" y="16337"/>
                </a:lnTo>
                <a:lnTo>
                  <a:pt x="95036" y="14401"/>
                </a:lnTo>
                <a:lnTo>
                  <a:pt x="94076" y="12496"/>
                </a:lnTo>
                <a:lnTo>
                  <a:pt x="93116" y="10561"/>
                </a:lnTo>
                <a:lnTo>
                  <a:pt x="91196" y="8656"/>
                </a:lnTo>
                <a:lnTo>
                  <a:pt x="88315" y="5775"/>
                </a:lnTo>
                <a:lnTo>
                  <a:pt x="85435" y="3840"/>
                </a:lnTo>
                <a:lnTo>
                  <a:pt x="82555" y="975"/>
                </a:lnTo>
                <a:lnTo>
                  <a:pt x="80634" y="0"/>
                </a:lnTo>
                <a:lnTo>
                  <a:pt x="78719" y="1935"/>
                </a:lnTo>
                <a:lnTo>
                  <a:pt x="82555" y="4815"/>
                </a:lnTo>
                <a:lnTo>
                  <a:pt x="85435" y="6720"/>
                </a:lnTo>
                <a:lnTo>
                  <a:pt x="87355" y="9616"/>
                </a:lnTo>
                <a:lnTo>
                  <a:pt x="88315" y="10561"/>
                </a:lnTo>
                <a:lnTo>
                  <a:pt x="88315" y="12496"/>
                </a:lnTo>
                <a:lnTo>
                  <a:pt x="87355" y="12496"/>
                </a:lnTo>
                <a:lnTo>
                  <a:pt x="87355" y="13441"/>
                </a:lnTo>
                <a:lnTo>
                  <a:pt x="85435" y="13441"/>
                </a:lnTo>
                <a:lnTo>
                  <a:pt x="83515" y="12496"/>
                </a:lnTo>
                <a:lnTo>
                  <a:pt x="80634" y="11521"/>
                </a:lnTo>
                <a:lnTo>
                  <a:pt x="52798" y="3840"/>
                </a:lnTo>
                <a:lnTo>
                  <a:pt x="48958" y="1935"/>
                </a:lnTo>
                <a:lnTo>
                  <a:pt x="39355" y="1935"/>
                </a:lnTo>
                <a:lnTo>
                  <a:pt x="37440" y="2895"/>
                </a:lnTo>
                <a:lnTo>
                  <a:pt x="36475" y="3840"/>
                </a:lnTo>
                <a:lnTo>
                  <a:pt x="34558" y="5775"/>
                </a:lnTo>
                <a:lnTo>
                  <a:pt x="34558" y="13441"/>
                </a:lnTo>
                <a:lnTo>
                  <a:pt x="36475" y="17282"/>
                </a:lnTo>
                <a:lnTo>
                  <a:pt x="40314" y="22082"/>
                </a:lnTo>
                <a:lnTo>
                  <a:pt x="42420" y="24426"/>
                </a:lnTo>
                <a:lnTo>
                  <a:pt x="51031" y="31568"/>
                </a:lnTo>
                <a:lnTo>
                  <a:pt x="64317" y="40325"/>
                </a:lnTo>
                <a:lnTo>
                  <a:pt x="0" y="22082"/>
                </a:lnTo>
                <a:lnTo>
                  <a:pt x="3840" y="45125"/>
                </a:lnTo>
                <a:lnTo>
                  <a:pt x="6720" y="45125"/>
                </a:lnTo>
                <a:lnTo>
                  <a:pt x="5757" y="43205"/>
                </a:lnTo>
                <a:lnTo>
                  <a:pt x="5757" y="37444"/>
                </a:lnTo>
                <a:lnTo>
                  <a:pt x="6720" y="36484"/>
                </a:lnTo>
                <a:lnTo>
                  <a:pt x="7679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6" name="object 706"/>
          <p:cNvSpPr/>
          <p:nvPr/>
        </p:nvSpPr>
        <p:spPr>
          <a:xfrm>
            <a:off x="1479554" y="6201460"/>
            <a:ext cx="61438" cy="60487"/>
          </a:xfrm>
          <a:custGeom>
            <a:avLst/>
            <a:gdLst/>
            <a:ahLst/>
            <a:cxnLst/>
            <a:rect l="l" t="t" r="r" b="b"/>
            <a:pathLst>
              <a:path w="61438" h="60487">
                <a:moveTo>
                  <a:pt x="9602" y="44165"/>
                </a:moveTo>
                <a:lnTo>
                  <a:pt x="16317" y="49926"/>
                </a:lnTo>
                <a:lnTo>
                  <a:pt x="23996" y="53766"/>
                </a:lnTo>
                <a:lnTo>
                  <a:pt x="31676" y="58552"/>
                </a:lnTo>
                <a:lnTo>
                  <a:pt x="39355" y="60487"/>
                </a:lnTo>
                <a:lnTo>
                  <a:pt x="50877" y="60487"/>
                </a:lnTo>
                <a:lnTo>
                  <a:pt x="54717" y="58552"/>
                </a:lnTo>
                <a:lnTo>
                  <a:pt x="56637" y="56647"/>
                </a:lnTo>
                <a:lnTo>
                  <a:pt x="59518" y="54726"/>
                </a:lnTo>
                <a:lnTo>
                  <a:pt x="61438" y="51846"/>
                </a:lnTo>
                <a:lnTo>
                  <a:pt x="61438" y="45125"/>
                </a:lnTo>
                <a:lnTo>
                  <a:pt x="59518" y="41285"/>
                </a:lnTo>
                <a:lnTo>
                  <a:pt x="57598" y="38404"/>
                </a:lnTo>
                <a:lnTo>
                  <a:pt x="54717" y="33604"/>
                </a:lnTo>
                <a:lnTo>
                  <a:pt x="49917" y="27843"/>
                </a:lnTo>
                <a:lnTo>
                  <a:pt x="42237" y="22082"/>
                </a:lnTo>
                <a:lnTo>
                  <a:pt x="47036" y="24003"/>
                </a:lnTo>
                <a:lnTo>
                  <a:pt x="50877" y="24963"/>
                </a:lnTo>
                <a:lnTo>
                  <a:pt x="58558" y="24963"/>
                </a:lnTo>
                <a:lnTo>
                  <a:pt x="59518" y="24003"/>
                </a:lnTo>
                <a:lnTo>
                  <a:pt x="60478" y="23042"/>
                </a:lnTo>
                <a:lnTo>
                  <a:pt x="61438" y="21122"/>
                </a:lnTo>
                <a:lnTo>
                  <a:pt x="61438" y="16322"/>
                </a:lnTo>
                <a:lnTo>
                  <a:pt x="59518" y="13441"/>
                </a:lnTo>
                <a:lnTo>
                  <a:pt x="57598" y="10561"/>
                </a:lnTo>
                <a:lnTo>
                  <a:pt x="54717" y="7680"/>
                </a:lnTo>
                <a:lnTo>
                  <a:pt x="51837" y="3840"/>
                </a:lnTo>
                <a:lnTo>
                  <a:pt x="47036" y="960"/>
                </a:lnTo>
                <a:lnTo>
                  <a:pt x="45116" y="2880"/>
                </a:lnTo>
                <a:lnTo>
                  <a:pt x="48956" y="6720"/>
                </a:lnTo>
                <a:lnTo>
                  <a:pt x="51837" y="8641"/>
                </a:lnTo>
                <a:lnTo>
                  <a:pt x="53757" y="10561"/>
                </a:lnTo>
                <a:lnTo>
                  <a:pt x="53757" y="11521"/>
                </a:lnTo>
                <a:lnTo>
                  <a:pt x="54717" y="11521"/>
                </a:lnTo>
                <a:lnTo>
                  <a:pt x="54717" y="13441"/>
                </a:lnTo>
                <a:lnTo>
                  <a:pt x="53757" y="13441"/>
                </a:lnTo>
                <a:lnTo>
                  <a:pt x="52797" y="14401"/>
                </a:lnTo>
                <a:lnTo>
                  <a:pt x="50877" y="14401"/>
                </a:lnTo>
                <a:lnTo>
                  <a:pt x="44160" y="12481"/>
                </a:lnTo>
                <a:lnTo>
                  <a:pt x="0" y="0"/>
                </a:lnTo>
                <a:lnTo>
                  <a:pt x="958" y="10561"/>
                </a:lnTo>
                <a:lnTo>
                  <a:pt x="8638" y="12481"/>
                </a:lnTo>
                <a:lnTo>
                  <a:pt x="9602" y="15361"/>
                </a:lnTo>
                <a:lnTo>
                  <a:pt x="13441" y="15361"/>
                </a:lnTo>
                <a:lnTo>
                  <a:pt x="19081" y="15739"/>
                </a:lnTo>
                <a:lnTo>
                  <a:pt x="31142" y="19379"/>
                </a:lnTo>
                <a:lnTo>
                  <a:pt x="42237" y="26883"/>
                </a:lnTo>
                <a:lnTo>
                  <a:pt x="49917" y="32644"/>
                </a:lnTo>
                <a:lnTo>
                  <a:pt x="53757" y="37444"/>
                </a:lnTo>
                <a:lnTo>
                  <a:pt x="53757" y="44165"/>
                </a:lnTo>
                <a:lnTo>
                  <a:pt x="52797" y="46085"/>
                </a:lnTo>
                <a:lnTo>
                  <a:pt x="50877" y="47045"/>
                </a:lnTo>
                <a:lnTo>
                  <a:pt x="48956" y="48966"/>
                </a:lnTo>
                <a:lnTo>
                  <a:pt x="47036" y="49926"/>
                </a:lnTo>
                <a:lnTo>
                  <a:pt x="37438" y="49926"/>
                </a:lnTo>
                <a:lnTo>
                  <a:pt x="30717" y="48006"/>
                </a:lnTo>
                <a:lnTo>
                  <a:pt x="23996" y="44165"/>
                </a:lnTo>
                <a:lnTo>
                  <a:pt x="16317" y="41285"/>
                </a:lnTo>
                <a:lnTo>
                  <a:pt x="10561" y="36484"/>
                </a:lnTo>
                <a:lnTo>
                  <a:pt x="6720" y="32644"/>
                </a:lnTo>
                <a:lnTo>
                  <a:pt x="4797" y="28803"/>
                </a:lnTo>
                <a:lnTo>
                  <a:pt x="2881" y="25923"/>
                </a:lnTo>
                <a:lnTo>
                  <a:pt x="2881" y="21122"/>
                </a:lnTo>
                <a:lnTo>
                  <a:pt x="3838" y="19202"/>
                </a:lnTo>
                <a:lnTo>
                  <a:pt x="5756" y="13441"/>
                </a:lnTo>
                <a:lnTo>
                  <a:pt x="2881" y="15361"/>
                </a:lnTo>
                <a:lnTo>
                  <a:pt x="1917" y="17282"/>
                </a:lnTo>
                <a:lnTo>
                  <a:pt x="0" y="18242"/>
                </a:lnTo>
                <a:lnTo>
                  <a:pt x="0" y="27843"/>
                </a:lnTo>
                <a:lnTo>
                  <a:pt x="1917" y="32644"/>
                </a:lnTo>
                <a:lnTo>
                  <a:pt x="4797" y="37444"/>
                </a:lnTo>
                <a:lnTo>
                  <a:pt x="9602" y="441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7" name="object 707"/>
          <p:cNvSpPr/>
          <p:nvPr/>
        </p:nvSpPr>
        <p:spPr>
          <a:xfrm>
            <a:off x="1483393" y="6213942"/>
            <a:ext cx="5763" cy="6720"/>
          </a:xfrm>
          <a:custGeom>
            <a:avLst/>
            <a:gdLst/>
            <a:ahLst/>
            <a:cxnLst/>
            <a:rect l="l" t="t" r="r" b="b"/>
            <a:pathLst>
              <a:path w="5763" h="6720">
                <a:moveTo>
                  <a:pt x="0" y="6720"/>
                </a:moveTo>
                <a:lnTo>
                  <a:pt x="1917" y="4800"/>
                </a:lnTo>
                <a:lnTo>
                  <a:pt x="3840" y="3840"/>
                </a:lnTo>
                <a:lnTo>
                  <a:pt x="5763" y="2880"/>
                </a:lnTo>
                <a:lnTo>
                  <a:pt x="4799" y="0"/>
                </a:lnTo>
                <a:lnTo>
                  <a:pt x="1917" y="960"/>
                </a:lnTo>
                <a:lnTo>
                  <a:pt x="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8" name="object 708"/>
          <p:cNvSpPr/>
          <p:nvPr/>
        </p:nvSpPr>
        <p:spPr>
          <a:xfrm>
            <a:off x="1479554" y="6142908"/>
            <a:ext cx="59518" cy="51831"/>
          </a:xfrm>
          <a:custGeom>
            <a:avLst/>
            <a:gdLst/>
            <a:ahLst/>
            <a:cxnLst/>
            <a:rect l="l" t="t" r="r" b="b"/>
            <a:pathLst>
              <a:path w="59518" h="51831">
                <a:moveTo>
                  <a:pt x="14400" y="9601"/>
                </a:moveTo>
                <a:lnTo>
                  <a:pt x="15358" y="8641"/>
                </a:lnTo>
                <a:lnTo>
                  <a:pt x="16317" y="7680"/>
                </a:lnTo>
                <a:lnTo>
                  <a:pt x="16317" y="4800"/>
                </a:lnTo>
                <a:lnTo>
                  <a:pt x="15358" y="2880"/>
                </a:lnTo>
                <a:lnTo>
                  <a:pt x="12476" y="1920"/>
                </a:lnTo>
                <a:lnTo>
                  <a:pt x="10561" y="0"/>
                </a:lnTo>
                <a:lnTo>
                  <a:pt x="1917" y="0"/>
                </a:lnTo>
                <a:lnTo>
                  <a:pt x="958" y="960"/>
                </a:lnTo>
                <a:lnTo>
                  <a:pt x="0" y="1920"/>
                </a:lnTo>
                <a:lnTo>
                  <a:pt x="0" y="6720"/>
                </a:lnTo>
                <a:lnTo>
                  <a:pt x="958" y="9601"/>
                </a:lnTo>
                <a:lnTo>
                  <a:pt x="3838" y="12481"/>
                </a:lnTo>
                <a:lnTo>
                  <a:pt x="9239" y="17997"/>
                </a:lnTo>
                <a:lnTo>
                  <a:pt x="18833" y="25554"/>
                </a:lnTo>
                <a:lnTo>
                  <a:pt x="31676" y="33588"/>
                </a:lnTo>
                <a:lnTo>
                  <a:pt x="0" y="24002"/>
                </a:lnTo>
                <a:lnTo>
                  <a:pt x="2881" y="47030"/>
                </a:lnTo>
                <a:lnTo>
                  <a:pt x="5756" y="47030"/>
                </a:lnTo>
                <a:lnTo>
                  <a:pt x="5756" y="44150"/>
                </a:lnTo>
                <a:lnTo>
                  <a:pt x="4797" y="42245"/>
                </a:lnTo>
                <a:lnTo>
                  <a:pt x="4797" y="40309"/>
                </a:lnTo>
                <a:lnTo>
                  <a:pt x="5756" y="39364"/>
                </a:lnTo>
                <a:lnTo>
                  <a:pt x="5756" y="38404"/>
                </a:lnTo>
                <a:lnTo>
                  <a:pt x="6720" y="37429"/>
                </a:lnTo>
                <a:lnTo>
                  <a:pt x="13441" y="37429"/>
                </a:lnTo>
                <a:lnTo>
                  <a:pt x="18240" y="39364"/>
                </a:lnTo>
                <a:lnTo>
                  <a:pt x="59518" y="51831"/>
                </a:lnTo>
                <a:lnTo>
                  <a:pt x="59518" y="41269"/>
                </a:lnTo>
                <a:lnTo>
                  <a:pt x="50877" y="39364"/>
                </a:lnTo>
                <a:lnTo>
                  <a:pt x="49917" y="39364"/>
                </a:lnTo>
                <a:lnTo>
                  <a:pt x="47036" y="38404"/>
                </a:lnTo>
                <a:lnTo>
                  <a:pt x="42237" y="36469"/>
                </a:lnTo>
                <a:lnTo>
                  <a:pt x="38397" y="34564"/>
                </a:lnTo>
                <a:lnTo>
                  <a:pt x="35516" y="33588"/>
                </a:lnTo>
                <a:lnTo>
                  <a:pt x="32641" y="31683"/>
                </a:lnTo>
                <a:lnTo>
                  <a:pt x="24961" y="26868"/>
                </a:lnTo>
                <a:lnTo>
                  <a:pt x="20157" y="23027"/>
                </a:lnTo>
                <a:lnTo>
                  <a:pt x="15358" y="19187"/>
                </a:lnTo>
                <a:lnTo>
                  <a:pt x="12476" y="17282"/>
                </a:lnTo>
                <a:lnTo>
                  <a:pt x="10561" y="15361"/>
                </a:lnTo>
                <a:lnTo>
                  <a:pt x="10561" y="14401"/>
                </a:lnTo>
                <a:lnTo>
                  <a:pt x="9602" y="13441"/>
                </a:lnTo>
                <a:lnTo>
                  <a:pt x="9602" y="11521"/>
                </a:lnTo>
                <a:lnTo>
                  <a:pt x="10561" y="10561"/>
                </a:lnTo>
                <a:lnTo>
                  <a:pt x="13441" y="10561"/>
                </a:lnTo>
                <a:lnTo>
                  <a:pt x="1440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9" name="object 709"/>
          <p:cNvSpPr/>
          <p:nvPr/>
        </p:nvSpPr>
        <p:spPr>
          <a:xfrm>
            <a:off x="1479554" y="6094917"/>
            <a:ext cx="10561" cy="29748"/>
          </a:xfrm>
          <a:custGeom>
            <a:avLst/>
            <a:gdLst/>
            <a:ahLst/>
            <a:cxnLst/>
            <a:rect l="l" t="t" r="r" b="b"/>
            <a:pathLst>
              <a:path w="10561" h="29748">
                <a:moveTo>
                  <a:pt x="2881" y="17266"/>
                </a:moveTo>
                <a:lnTo>
                  <a:pt x="2881" y="0"/>
                </a:lnTo>
                <a:lnTo>
                  <a:pt x="958" y="2865"/>
                </a:lnTo>
                <a:lnTo>
                  <a:pt x="0" y="5745"/>
                </a:lnTo>
                <a:lnTo>
                  <a:pt x="0" y="17266"/>
                </a:lnTo>
                <a:lnTo>
                  <a:pt x="1917" y="23027"/>
                </a:lnTo>
                <a:lnTo>
                  <a:pt x="5756" y="29748"/>
                </a:lnTo>
                <a:lnTo>
                  <a:pt x="10561" y="26868"/>
                </a:lnTo>
                <a:lnTo>
                  <a:pt x="4797" y="22067"/>
                </a:lnTo>
                <a:lnTo>
                  <a:pt x="2881" y="172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0" name="object 710"/>
          <p:cNvSpPr/>
          <p:nvPr/>
        </p:nvSpPr>
        <p:spPr>
          <a:xfrm>
            <a:off x="1482435" y="6092022"/>
            <a:ext cx="58556" cy="53766"/>
          </a:xfrm>
          <a:custGeom>
            <a:avLst/>
            <a:gdLst/>
            <a:ahLst/>
            <a:cxnLst/>
            <a:rect l="l" t="t" r="r" b="b"/>
            <a:pathLst>
              <a:path w="58556" h="53766">
                <a:moveTo>
                  <a:pt x="45114" y="11521"/>
                </a:moveTo>
                <a:lnTo>
                  <a:pt x="47995" y="16322"/>
                </a:lnTo>
                <a:lnTo>
                  <a:pt x="48955" y="19202"/>
                </a:lnTo>
                <a:lnTo>
                  <a:pt x="50875" y="22082"/>
                </a:lnTo>
                <a:lnTo>
                  <a:pt x="50875" y="31683"/>
                </a:lnTo>
                <a:lnTo>
                  <a:pt x="49915" y="35524"/>
                </a:lnTo>
                <a:lnTo>
                  <a:pt x="47035" y="38404"/>
                </a:lnTo>
                <a:lnTo>
                  <a:pt x="44154" y="41285"/>
                </a:lnTo>
                <a:lnTo>
                  <a:pt x="41279" y="42245"/>
                </a:lnTo>
                <a:lnTo>
                  <a:pt x="31676" y="42245"/>
                </a:lnTo>
                <a:lnTo>
                  <a:pt x="30717" y="32644"/>
                </a:lnTo>
                <a:lnTo>
                  <a:pt x="28794" y="25923"/>
                </a:lnTo>
                <a:lnTo>
                  <a:pt x="27835" y="21122"/>
                </a:lnTo>
                <a:lnTo>
                  <a:pt x="24955" y="13441"/>
                </a:lnTo>
                <a:lnTo>
                  <a:pt x="21115" y="7680"/>
                </a:lnTo>
                <a:lnTo>
                  <a:pt x="17276" y="3840"/>
                </a:lnTo>
                <a:lnTo>
                  <a:pt x="13435" y="960"/>
                </a:lnTo>
                <a:lnTo>
                  <a:pt x="9595" y="0"/>
                </a:lnTo>
                <a:lnTo>
                  <a:pt x="3838" y="0"/>
                </a:lnTo>
                <a:lnTo>
                  <a:pt x="957" y="960"/>
                </a:lnTo>
                <a:lnTo>
                  <a:pt x="0" y="2895"/>
                </a:lnTo>
                <a:lnTo>
                  <a:pt x="0" y="16322"/>
                </a:lnTo>
                <a:lnTo>
                  <a:pt x="0" y="13441"/>
                </a:lnTo>
                <a:lnTo>
                  <a:pt x="957" y="12481"/>
                </a:lnTo>
                <a:lnTo>
                  <a:pt x="1915" y="10561"/>
                </a:lnTo>
                <a:lnTo>
                  <a:pt x="2874" y="9601"/>
                </a:lnTo>
                <a:lnTo>
                  <a:pt x="9595" y="9601"/>
                </a:lnTo>
                <a:lnTo>
                  <a:pt x="12476" y="10561"/>
                </a:lnTo>
                <a:lnTo>
                  <a:pt x="16317" y="13441"/>
                </a:lnTo>
                <a:lnTo>
                  <a:pt x="19197" y="16322"/>
                </a:lnTo>
                <a:lnTo>
                  <a:pt x="22079" y="20162"/>
                </a:lnTo>
                <a:lnTo>
                  <a:pt x="24955" y="24963"/>
                </a:lnTo>
                <a:lnTo>
                  <a:pt x="26877" y="29763"/>
                </a:lnTo>
                <a:lnTo>
                  <a:pt x="27835" y="34564"/>
                </a:lnTo>
                <a:lnTo>
                  <a:pt x="28794" y="41285"/>
                </a:lnTo>
                <a:lnTo>
                  <a:pt x="19197" y="39364"/>
                </a:lnTo>
                <a:lnTo>
                  <a:pt x="11518" y="35524"/>
                </a:lnTo>
                <a:lnTo>
                  <a:pt x="7679" y="29763"/>
                </a:lnTo>
                <a:lnTo>
                  <a:pt x="2874" y="32644"/>
                </a:lnTo>
                <a:lnTo>
                  <a:pt x="6720" y="38404"/>
                </a:lnTo>
                <a:lnTo>
                  <a:pt x="11518" y="43205"/>
                </a:lnTo>
                <a:lnTo>
                  <a:pt x="18239" y="48005"/>
                </a:lnTo>
                <a:lnTo>
                  <a:pt x="24955" y="51846"/>
                </a:lnTo>
                <a:lnTo>
                  <a:pt x="31676" y="53766"/>
                </a:lnTo>
                <a:lnTo>
                  <a:pt x="43194" y="53766"/>
                </a:lnTo>
                <a:lnTo>
                  <a:pt x="47995" y="51846"/>
                </a:lnTo>
                <a:lnTo>
                  <a:pt x="51835" y="48966"/>
                </a:lnTo>
                <a:lnTo>
                  <a:pt x="56636" y="45125"/>
                </a:lnTo>
                <a:lnTo>
                  <a:pt x="58556" y="40325"/>
                </a:lnTo>
                <a:lnTo>
                  <a:pt x="58556" y="34564"/>
                </a:lnTo>
                <a:lnTo>
                  <a:pt x="57476" y="27161"/>
                </a:lnTo>
                <a:lnTo>
                  <a:pt x="52022" y="15879"/>
                </a:lnTo>
                <a:lnTo>
                  <a:pt x="42234" y="4800"/>
                </a:lnTo>
                <a:lnTo>
                  <a:pt x="40314" y="5760"/>
                </a:lnTo>
                <a:lnTo>
                  <a:pt x="45114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1" name="object 711"/>
          <p:cNvSpPr/>
          <p:nvPr/>
        </p:nvSpPr>
        <p:spPr>
          <a:xfrm>
            <a:off x="2056500" y="9181213"/>
            <a:ext cx="48950" cy="77759"/>
          </a:xfrm>
          <a:custGeom>
            <a:avLst/>
            <a:gdLst/>
            <a:ahLst/>
            <a:cxnLst/>
            <a:rect l="l" t="t" r="r" b="b"/>
            <a:pathLst>
              <a:path w="48950" h="77759">
                <a:moveTo>
                  <a:pt x="1920" y="9596"/>
                </a:moveTo>
                <a:lnTo>
                  <a:pt x="0" y="14400"/>
                </a:lnTo>
                <a:lnTo>
                  <a:pt x="0" y="25920"/>
                </a:lnTo>
                <a:lnTo>
                  <a:pt x="1920" y="28800"/>
                </a:lnTo>
                <a:lnTo>
                  <a:pt x="2880" y="30717"/>
                </a:lnTo>
                <a:lnTo>
                  <a:pt x="4785" y="33599"/>
                </a:lnTo>
                <a:lnTo>
                  <a:pt x="7680" y="35516"/>
                </a:lnTo>
                <a:lnTo>
                  <a:pt x="10561" y="37438"/>
                </a:lnTo>
                <a:lnTo>
                  <a:pt x="15346" y="40320"/>
                </a:lnTo>
                <a:lnTo>
                  <a:pt x="21122" y="44160"/>
                </a:lnTo>
                <a:lnTo>
                  <a:pt x="27843" y="47035"/>
                </a:lnTo>
                <a:lnTo>
                  <a:pt x="31683" y="49917"/>
                </a:lnTo>
                <a:lnTo>
                  <a:pt x="33588" y="50875"/>
                </a:lnTo>
                <a:lnTo>
                  <a:pt x="35509" y="52797"/>
                </a:lnTo>
                <a:lnTo>
                  <a:pt x="36469" y="54714"/>
                </a:lnTo>
                <a:lnTo>
                  <a:pt x="37429" y="55679"/>
                </a:lnTo>
                <a:lnTo>
                  <a:pt x="39349" y="57596"/>
                </a:lnTo>
                <a:lnTo>
                  <a:pt x="39349" y="65275"/>
                </a:lnTo>
                <a:lnTo>
                  <a:pt x="38389" y="68157"/>
                </a:lnTo>
                <a:lnTo>
                  <a:pt x="35509" y="70079"/>
                </a:lnTo>
                <a:lnTo>
                  <a:pt x="32628" y="72955"/>
                </a:lnTo>
                <a:lnTo>
                  <a:pt x="28788" y="73920"/>
                </a:lnTo>
                <a:lnTo>
                  <a:pt x="21122" y="73920"/>
                </a:lnTo>
                <a:lnTo>
                  <a:pt x="17282" y="72955"/>
                </a:lnTo>
                <a:lnTo>
                  <a:pt x="13441" y="71038"/>
                </a:lnTo>
                <a:lnTo>
                  <a:pt x="10561" y="69116"/>
                </a:lnTo>
                <a:lnTo>
                  <a:pt x="7680" y="67199"/>
                </a:lnTo>
                <a:lnTo>
                  <a:pt x="6720" y="64317"/>
                </a:lnTo>
                <a:lnTo>
                  <a:pt x="4785" y="62400"/>
                </a:lnTo>
                <a:lnTo>
                  <a:pt x="3840" y="57596"/>
                </a:lnTo>
                <a:lnTo>
                  <a:pt x="2880" y="52797"/>
                </a:lnTo>
                <a:lnTo>
                  <a:pt x="0" y="52797"/>
                </a:lnTo>
                <a:lnTo>
                  <a:pt x="0" y="77759"/>
                </a:lnTo>
                <a:lnTo>
                  <a:pt x="2880" y="77759"/>
                </a:lnTo>
                <a:lnTo>
                  <a:pt x="2880" y="74878"/>
                </a:lnTo>
                <a:lnTo>
                  <a:pt x="3840" y="74878"/>
                </a:lnTo>
                <a:lnTo>
                  <a:pt x="3840" y="73920"/>
                </a:lnTo>
                <a:lnTo>
                  <a:pt x="6720" y="73920"/>
                </a:lnTo>
                <a:lnTo>
                  <a:pt x="8625" y="74878"/>
                </a:lnTo>
                <a:lnTo>
                  <a:pt x="12466" y="75837"/>
                </a:lnTo>
                <a:lnTo>
                  <a:pt x="16306" y="76795"/>
                </a:lnTo>
                <a:lnTo>
                  <a:pt x="18242" y="77759"/>
                </a:lnTo>
                <a:lnTo>
                  <a:pt x="32628" y="77759"/>
                </a:lnTo>
                <a:lnTo>
                  <a:pt x="38389" y="75837"/>
                </a:lnTo>
                <a:lnTo>
                  <a:pt x="42230" y="71996"/>
                </a:lnTo>
                <a:lnTo>
                  <a:pt x="47030" y="68157"/>
                </a:lnTo>
                <a:lnTo>
                  <a:pt x="48950" y="63358"/>
                </a:lnTo>
                <a:lnTo>
                  <a:pt x="48950" y="51840"/>
                </a:lnTo>
                <a:lnTo>
                  <a:pt x="47030" y="48958"/>
                </a:lnTo>
                <a:lnTo>
                  <a:pt x="46070" y="46076"/>
                </a:lnTo>
                <a:lnTo>
                  <a:pt x="44150" y="44160"/>
                </a:lnTo>
                <a:lnTo>
                  <a:pt x="41269" y="42237"/>
                </a:lnTo>
                <a:lnTo>
                  <a:pt x="38389" y="40320"/>
                </a:lnTo>
                <a:lnTo>
                  <a:pt x="33588" y="37438"/>
                </a:lnTo>
                <a:lnTo>
                  <a:pt x="26868" y="33599"/>
                </a:lnTo>
                <a:lnTo>
                  <a:pt x="18242" y="28800"/>
                </a:lnTo>
                <a:lnTo>
                  <a:pt x="13441" y="24961"/>
                </a:lnTo>
                <a:lnTo>
                  <a:pt x="10561" y="22079"/>
                </a:lnTo>
                <a:lnTo>
                  <a:pt x="9601" y="20157"/>
                </a:lnTo>
                <a:lnTo>
                  <a:pt x="8625" y="18240"/>
                </a:lnTo>
                <a:lnTo>
                  <a:pt x="8625" y="13441"/>
                </a:lnTo>
                <a:lnTo>
                  <a:pt x="9601" y="10561"/>
                </a:lnTo>
                <a:lnTo>
                  <a:pt x="12466" y="8638"/>
                </a:lnTo>
                <a:lnTo>
                  <a:pt x="14401" y="5756"/>
                </a:lnTo>
                <a:lnTo>
                  <a:pt x="18242" y="4797"/>
                </a:lnTo>
                <a:lnTo>
                  <a:pt x="24963" y="4797"/>
                </a:lnTo>
                <a:lnTo>
                  <a:pt x="27843" y="5756"/>
                </a:lnTo>
                <a:lnTo>
                  <a:pt x="31683" y="7679"/>
                </a:lnTo>
                <a:lnTo>
                  <a:pt x="34549" y="8638"/>
                </a:lnTo>
                <a:lnTo>
                  <a:pt x="37429" y="11519"/>
                </a:lnTo>
                <a:lnTo>
                  <a:pt x="38389" y="14400"/>
                </a:lnTo>
                <a:lnTo>
                  <a:pt x="40309" y="17282"/>
                </a:lnTo>
                <a:lnTo>
                  <a:pt x="41269" y="21121"/>
                </a:lnTo>
                <a:lnTo>
                  <a:pt x="42230" y="25920"/>
                </a:lnTo>
                <a:lnTo>
                  <a:pt x="44150" y="25920"/>
                </a:lnTo>
                <a:lnTo>
                  <a:pt x="44150" y="0"/>
                </a:lnTo>
                <a:lnTo>
                  <a:pt x="42230" y="0"/>
                </a:lnTo>
                <a:lnTo>
                  <a:pt x="42230" y="1917"/>
                </a:lnTo>
                <a:lnTo>
                  <a:pt x="41269" y="2881"/>
                </a:lnTo>
                <a:lnTo>
                  <a:pt x="40309" y="3838"/>
                </a:lnTo>
                <a:lnTo>
                  <a:pt x="40309" y="4797"/>
                </a:lnTo>
                <a:lnTo>
                  <a:pt x="37429" y="4797"/>
                </a:lnTo>
                <a:lnTo>
                  <a:pt x="36469" y="3838"/>
                </a:lnTo>
                <a:lnTo>
                  <a:pt x="34549" y="2881"/>
                </a:lnTo>
                <a:lnTo>
                  <a:pt x="29748" y="958"/>
                </a:lnTo>
                <a:lnTo>
                  <a:pt x="25907" y="0"/>
                </a:lnTo>
                <a:lnTo>
                  <a:pt x="15346" y="0"/>
                </a:lnTo>
                <a:lnTo>
                  <a:pt x="9601" y="1917"/>
                </a:lnTo>
                <a:lnTo>
                  <a:pt x="5760" y="5756"/>
                </a:lnTo>
                <a:lnTo>
                  <a:pt x="1920" y="95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2" name="object 712"/>
          <p:cNvSpPr/>
          <p:nvPr/>
        </p:nvSpPr>
        <p:spPr>
          <a:xfrm>
            <a:off x="2115052" y="9210972"/>
            <a:ext cx="23042" cy="47999"/>
          </a:xfrm>
          <a:custGeom>
            <a:avLst/>
            <a:gdLst/>
            <a:ahLst/>
            <a:cxnLst/>
            <a:rect l="l" t="t" r="r" b="b"/>
            <a:pathLst>
              <a:path w="23042" h="47999">
                <a:moveTo>
                  <a:pt x="0" y="22081"/>
                </a:moveTo>
                <a:lnTo>
                  <a:pt x="0" y="28795"/>
                </a:lnTo>
                <a:lnTo>
                  <a:pt x="1920" y="34558"/>
                </a:lnTo>
                <a:lnTo>
                  <a:pt x="5760" y="39357"/>
                </a:lnTo>
                <a:lnTo>
                  <a:pt x="9601" y="45119"/>
                </a:lnTo>
                <a:lnTo>
                  <a:pt x="16322" y="47999"/>
                </a:lnTo>
                <a:lnTo>
                  <a:pt x="23042" y="47999"/>
                </a:lnTo>
                <a:lnTo>
                  <a:pt x="17282" y="41279"/>
                </a:lnTo>
                <a:lnTo>
                  <a:pt x="14401" y="36481"/>
                </a:lnTo>
                <a:lnTo>
                  <a:pt x="11521" y="30719"/>
                </a:lnTo>
                <a:lnTo>
                  <a:pt x="9601" y="24955"/>
                </a:lnTo>
                <a:lnTo>
                  <a:pt x="9601" y="12478"/>
                </a:lnTo>
                <a:lnTo>
                  <a:pt x="8641" y="0"/>
                </a:lnTo>
                <a:lnTo>
                  <a:pt x="5760" y="3840"/>
                </a:lnTo>
                <a:lnTo>
                  <a:pt x="2880" y="8638"/>
                </a:lnTo>
                <a:lnTo>
                  <a:pt x="960" y="12478"/>
                </a:lnTo>
                <a:lnTo>
                  <a:pt x="0" y="17276"/>
                </a:lnTo>
                <a:lnTo>
                  <a:pt x="0" y="220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3" name="object 713"/>
          <p:cNvSpPr/>
          <p:nvPr/>
        </p:nvSpPr>
        <p:spPr>
          <a:xfrm>
            <a:off x="2123694" y="9206174"/>
            <a:ext cx="39349" cy="52797"/>
          </a:xfrm>
          <a:custGeom>
            <a:avLst/>
            <a:gdLst/>
            <a:ahLst/>
            <a:cxnLst/>
            <a:rect l="l" t="t" r="r" b="b"/>
            <a:pathLst>
              <a:path w="39349" h="52797">
                <a:moveTo>
                  <a:pt x="31683" y="47035"/>
                </a:moveTo>
                <a:lnTo>
                  <a:pt x="34564" y="43196"/>
                </a:lnTo>
                <a:lnTo>
                  <a:pt x="36484" y="39355"/>
                </a:lnTo>
                <a:lnTo>
                  <a:pt x="38404" y="34558"/>
                </a:lnTo>
                <a:lnTo>
                  <a:pt x="39349" y="29753"/>
                </a:lnTo>
                <a:lnTo>
                  <a:pt x="39349" y="19199"/>
                </a:lnTo>
                <a:lnTo>
                  <a:pt x="37444" y="13435"/>
                </a:lnTo>
                <a:lnTo>
                  <a:pt x="33604" y="8638"/>
                </a:lnTo>
                <a:lnTo>
                  <a:pt x="28803" y="2875"/>
                </a:lnTo>
                <a:lnTo>
                  <a:pt x="23042" y="0"/>
                </a:lnTo>
                <a:lnTo>
                  <a:pt x="11521" y="0"/>
                </a:lnTo>
                <a:lnTo>
                  <a:pt x="7680" y="958"/>
                </a:lnTo>
                <a:lnTo>
                  <a:pt x="3840" y="2875"/>
                </a:lnTo>
                <a:lnTo>
                  <a:pt x="0" y="4797"/>
                </a:lnTo>
                <a:lnTo>
                  <a:pt x="960" y="17276"/>
                </a:lnTo>
                <a:lnTo>
                  <a:pt x="1920" y="14394"/>
                </a:lnTo>
                <a:lnTo>
                  <a:pt x="2880" y="11518"/>
                </a:lnTo>
                <a:lnTo>
                  <a:pt x="4800" y="8638"/>
                </a:lnTo>
                <a:lnTo>
                  <a:pt x="5760" y="5756"/>
                </a:lnTo>
                <a:lnTo>
                  <a:pt x="7680" y="4797"/>
                </a:lnTo>
                <a:lnTo>
                  <a:pt x="9601" y="3838"/>
                </a:lnTo>
                <a:lnTo>
                  <a:pt x="11521" y="2875"/>
                </a:lnTo>
                <a:lnTo>
                  <a:pt x="18242" y="2875"/>
                </a:lnTo>
                <a:lnTo>
                  <a:pt x="21122" y="4797"/>
                </a:lnTo>
                <a:lnTo>
                  <a:pt x="24002" y="8638"/>
                </a:lnTo>
                <a:lnTo>
                  <a:pt x="27843" y="13435"/>
                </a:lnTo>
                <a:lnTo>
                  <a:pt x="29763" y="21115"/>
                </a:lnTo>
                <a:lnTo>
                  <a:pt x="29763" y="36473"/>
                </a:lnTo>
                <a:lnTo>
                  <a:pt x="27843" y="42237"/>
                </a:lnTo>
                <a:lnTo>
                  <a:pt x="25923" y="45118"/>
                </a:lnTo>
                <a:lnTo>
                  <a:pt x="24002" y="47993"/>
                </a:lnTo>
                <a:lnTo>
                  <a:pt x="21122" y="48958"/>
                </a:lnTo>
                <a:lnTo>
                  <a:pt x="12481" y="48958"/>
                </a:lnTo>
                <a:lnTo>
                  <a:pt x="8641" y="46076"/>
                </a:lnTo>
                <a:lnTo>
                  <a:pt x="14401" y="52797"/>
                </a:lnTo>
                <a:lnTo>
                  <a:pt x="19202" y="52797"/>
                </a:lnTo>
                <a:lnTo>
                  <a:pt x="24002" y="51834"/>
                </a:lnTo>
                <a:lnTo>
                  <a:pt x="27843" y="49917"/>
                </a:lnTo>
                <a:lnTo>
                  <a:pt x="31683" y="470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4" name="object 714"/>
          <p:cNvSpPr/>
          <p:nvPr/>
        </p:nvSpPr>
        <p:spPr>
          <a:xfrm>
            <a:off x="2168819" y="9207133"/>
            <a:ext cx="55671" cy="51838"/>
          </a:xfrm>
          <a:custGeom>
            <a:avLst/>
            <a:gdLst/>
            <a:ahLst/>
            <a:cxnLst/>
            <a:rect l="l" t="t" r="r" b="b"/>
            <a:pathLst>
              <a:path w="55671" h="51838">
                <a:moveTo>
                  <a:pt x="47990" y="41279"/>
                </a:moveTo>
                <a:lnTo>
                  <a:pt x="47030" y="40320"/>
                </a:lnTo>
                <a:lnTo>
                  <a:pt x="47030" y="0"/>
                </a:lnTo>
                <a:lnTo>
                  <a:pt x="29748" y="0"/>
                </a:lnTo>
                <a:lnTo>
                  <a:pt x="29748" y="1917"/>
                </a:lnTo>
                <a:lnTo>
                  <a:pt x="33588" y="2880"/>
                </a:lnTo>
                <a:lnTo>
                  <a:pt x="35509" y="2880"/>
                </a:lnTo>
                <a:lnTo>
                  <a:pt x="36469" y="3838"/>
                </a:lnTo>
                <a:lnTo>
                  <a:pt x="37429" y="4797"/>
                </a:lnTo>
                <a:lnTo>
                  <a:pt x="38389" y="6720"/>
                </a:lnTo>
                <a:lnTo>
                  <a:pt x="38389" y="38397"/>
                </a:lnTo>
                <a:lnTo>
                  <a:pt x="35509" y="41279"/>
                </a:lnTo>
                <a:lnTo>
                  <a:pt x="32628" y="43196"/>
                </a:lnTo>
                <a:lnTo>
                  <a:pt x="30708" y="44159"/>
                </a:lnTo>
                <a:lnTo>
                  <a:pt x="28788" y="45118"/>
                </a:lnTo>
                <a:lnTo>
                  <a:pt x="23027" y="45118"/>
                </a:lnTo>
                <a:lnTo>
                  <a:pt x="21107" y="44159"/>
                </a:lnTo>
                <a:lnTo>
                  <a:pt x="20147" y="43196"/>
                </a:lnTo>
                <a:lnTo>
                  <a:pt x="18227" y="41279"/>
                </a:lnTo>
                <a:lnTo>
                  <a:pt x="17282" y="38397"/>
                </a:lnTo>
                <a:lnTo>
                  <a:pt x="17282" y="0"/>
                </a:lnTo>
                <a:lnTo>
                  <a:pt x="0" y="0"/>
                </a:lnTo>
                <a:lnTo>
                  <a:pt x="0" y="1917"/>
                </a:lnTo>
                <a:lnTo>
                  <a:pt x="1905" y="1917"/>
                </a:lnTo>
                <a:lnTo>
                  <a:pt x="3840" y="2880"/>
                </a:lnTo>
                <a:lnTo>
                  <a:pt x="4785" y="2880"/>
                </a:lnTo>
                <a:lnTo>
                  <a:pt x="5745" y="3838"/>
                </a:lnTo>
                <a:lnTo>
                  <a:pt x="6720" y="3838"/>
                </a:lnTo>
                <a:lnTo>
                  <a:pt x="7665" y="4797"/>
                </a:lnTo>
                <a:lnTo>
                  <a:pt x="7665" y="5756"/>
                </a:lnTo>
                <a:lnTo>
                  <a:pt x="8625" y="7679"/>
                </a:lnTo>
                <a:lnTo>
                  <a:pt x="8625" y="40320"/>
                </a:lnTo>
                <a:lnTo>
                  <a:pt x="9585" y="43196"/>
                </a:lnTo>
                <a:lnTo>
                  <a:pt x="10561" y="46076"/>
                </a:lnTo>
                <a:lnTo>
                  <a:pt x="11506" y="47999"/>
                </a:lnTo>
                <a:lnTo>
                  <a:pt x="13441" y="49917"/>
                </a:lnTo>
                <a:lnTo>
                  <a:pt x="15346" y="50875"/>
                </a:lnTo>
                <a:lnTo>
                  <a:pt x="18227" y="51838"/>
                </a:lnTo>
                <a:lnTo>
                  <a:pt x="25908" y="51838"/>
                </a:lnTo>
                <a:lnTo>
                  <a:pt x="27828" y="49917"/>
                </a:lnTo>
                <a:lnTo>
                  <a:pt x="30708" y="48958"/>
                </a:lnTo>
                <a:lnTo>
                  <a:pt x="33588" y="46076"/>
                </a:lnTo>
                <a:lnTo>
                  <a:pt x="38389" y="41279"/>
                </a:lnTo>
                <a:lnTo>
                  <a:pt x="38389" y="51838"/>
                </a:lnTo>
                <a:lnTo>
                  <a:pt x="40309" y="51838"/>
                </a:lnTo>
                <a:lnTo>
                  <a:pt x="55671" y="46076"/>
                </a:lnTo>
                <a:lnTo>
                  <a:pt x="54711" y="44159"/>
                </a:lnTo>
                <a:lnTo>
                  <a:pt x="53751" y="44159"/>
                </a:lnTo>
                <a:lnTo>
                  <a:pt x="51831" y="45118"/>
                </a:lnTo>
                <a:lnTo>
                  <a:pt x="49911" y="45118"/>
                </a:lnTo>
                <a:lnTo>
                  <a:pt x="49911" y="44159"/>
                </a:lnTo>
                <a:lnTo>
                  <a:pt x="48950" y="44159"/>
                </a:lnTo>
                <a:lnTo>
                  <a:pt x="47990" y="43196"/>
                </a:lnTo>
                <a:lnTo>
                  <a:pt x="47990" y="412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5" name="object 715"/>
          <p:cNvSpPr/>
          <p:nvPr/>
        </p:nvSpPr>
        <p:spPr>
          <a:xfrm>
            <a:off x="2224491" y="9206174"/>
            <a:ext cx="37444" cy="51834"/>
          </a:xfrm>
          <a:custGeom>
            <a:avLst/>
            <a:gdLst/>
            <a:ahLst/>
            <a:cxnLst/>
            <a:rect l="l" t="t" r="r" b="b"/>
            <a:pathLst>
              <a:path w="37444" h="51834">
                <a:moveTo>
                  <a:pt x="26883" y="51834"/>
                </a:moveTo>
                <a:lnTo>
                  <a:pt x="26883" y="49917"/>
                </a:lnTo>
                <a:lnTo>
                  <a:pt x="24003" y="49917"/>
                </a:lnTo>
                <a:lnTo>
                  <a:pt x="22082" y="48958"/>
                </a:lnTo>
                <a:lnTo>
                  <a:pt x="21122" y="47993"/>
                </a:lnTo>
                <a:lnTo>
                  <a:pt x="20162" y="47993"/>
                </a:lnTo>
                <a:lnTo>
                  <a:pt x="19202" y="47035"/>
                </a:lnTo>
                <a:lnTo>
                  <a:pt x="19202" y="46076"/>
                </a:lnTo>
                <a:lnTo>
                  <a:pt x="18242" y="44154"/>
                </a:lnTo>
                <a:lnTo>
                  <a:pt x="17282" y="42237"/>
                </a:lnTo>
                <a:lnTo>
                  <a:pt x="17282" y="15358"/>
                </a:lnTo>
                <a:lnTo>
                  <a:pt x="19202" y="12476"/>
                </a:lnTo>
                <a:lnTo>
                  <a:pt x="21122" y="9596"/>
                </a:lnTo>
                <a:lnTo>
                  <a:pt x="23042" y="8638"/>
                </a:lnTo>
                <a:lnTo>
                  <a:pt x="24003" y="7679"/>
                </a:lnTo>
                <a:lnTo>
                  <a:pt x="24003" y="6714"/>
                </a:lnTo>
                <a:lnTo>
                  <a:pt x="25923" y="6714"/>
                </a:lnTo>
                <a:lnTo>
                  <a:pt x="26883" y="7679"/>
                </a:lnTo>
                <a:lnTo>
                  <a:pt x="28803" y="8638"/>
                </a:lnTo>
                <a:lnTo>
                  <a:pt x="29763" y="10555"/>
                </a:lnTo>
                <a:lnTo>
                  <a:pt x="35524" y="10555"/>
                </a:lnTo>
                <a:lnTo>
                  <a:pt x="36469" y="9596"/>
                </a:lnTo>
                <a:lnTo>
                  <a:pt x="37444" y="8638"/>
                </a:lnTo>
                <a:lnTo>
                  <a:pt x="37444" y="3838"/>
                </a:lnTo>
                <a:lnTo>
                  <a:pt x="36469" y="2875"/>
                </a:lnTo>
                <a:lnTo>
                  <a:pt x="35524" y="1917"/>
                </a:lnTo>
                <a:lnTo>
                  <a:pt x="34564" y="0"/>
                </a:lnTo>
                <a:lnTo>
                  <a:pt x="25923" y="0"/>
                </a:lnTo>
                <a:lnTo>
                  <a:pt x="22082" y="3838"/>
                </a:lnTo>
                <a:lnTo>
                  <a:pt x="17282" y="11518"/>
                </a:lnTo>
                <a:lnTo>
                  <a:pt x="17282" y="0"/>
                </a:lnTo>
                <a:lnTo>
                  <a:pt x="15361" y="0"/>
                </a:lnTo>
                <a:lnTo>
                  <a:pt x="0" y="5756"/>
                </a:lnTo>
                <a:lnTo>
                  <a:pt x="960" y="7679"/>
                </a:lnTo>
                <a:lnTo>
                  <a:pt x="1920" y="7679"/>
                </a:lnTo>
                <a:lnTo>
                  <a:pt x="3840" y="6714"/>
                </a:lnTo>
                <a:lnTo>
                  <a:pt x="5760" y="6714"/>
                </a:lnTo>
                <a:lnTo>
                  <a:pt x="6720" y="7679"/>
                </a:lnTo>
                <a:lnTo>
                  <a:pt x="7680" y="8638"/>
                </a:lnTo>
                <a:lnTo>
                  <a:pt x="7680" y="9596"/>
                </a:lnTo>
                <a:lnTo>
                  <a:pt x="8641" y="10555"/>
                </a:lnTo>
                <a:lnTo>
                  <a:pt x="8641" y="45118"/>
                </a:lnTo>
                <a:lnTo>
                  <a:pt x="7680" y="47035"/>
                </a:lnTo>
                <a:lnTo>
                  <a:pt x="7680" y="47993"/>
                </a:lnTo>
                <a:lnTo>
                  <a:pt x="6720" y="47993"/>
                </a:lnTo>
                <a:lnTo>
                  <a:pt x="4800" y="48958"/>
                </a:lnTo>
                <a:lnTo>
                  <a:pt x="2880" y="49917"/>
                </a:lnTo>
                <a:lnTo>
                  <a:pt x="960" y="49917"/>
                </a:lnTo>
                <a:lnTo>
                  <a:pt x="960" y="51834"/>
                </a:lnTo>
                <a:lnTo>
                  <a:pt x="26883" y="51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6" name="object 716"/>
          <p:cNvSpPr/>
          <p:nvPr/>
        </p:nvSpPr>
        <p:spPr>
          <a:xfrm>
            <a:off x="2265776" y="9206174"/>
            <a:ext cx="42230" cy="52797"/>
          </a:xfrm>
          <a:custGeom>
            <a:avLst/>
            <a:gdLst/>
            <a:ahLst/>
            <a:cxnLst/>
            <a:rect l="l" t="t" r="r" b="b"/>
            <a:pathLst>
              <a:path w="42230" h="52797">
                <a:moveTo>
                  <a:pt x="1905" y="41279"/>
                </a:moveTo>
                <a:lnTo>
                  <a:pt x="6705" y="46076"/>
                </a:lnTo>
                <a:lnTo>
                  <a:pt x="10546" y="50875"/>
                </a:lnTo>
                <a:lnTo>
                  <a:pt x="15346" y="52797"/>
                </a:lnTo>
                <a:lnTo>
                  <a:pt x="25907" y="52797"/>
                </a:lnTo>
                <a:lnTo>
                  <a:pt x="30708" y="50875"/>
                </a:lnTo>
                <a:lnTo>
                  <a:pt x="34549" y="47993"/>
                </a:lnTo>
                <a:lnTo>
                  <a:pt x="38389" y="44154"/>
                </a:lnTo>
                <a:lnTo>
                  <a:pt x="41269" y="39355"/>
                </a:lnTo>
                <a:lnTo>
                  <a:pt x="42230" y="32634"/>
                </a:lnTo>
                <a:lnTo>
                  <a:pt x="40309" y="31676"/>
                </a:lnTo>
                <a:lnTo>
                  <a:pt x="38389" y="36473"/>
                </a:lnTo>
                <a:lnTo>
                  <a:pt x="36469" y="39355"/>
                </a:lnTo>
                <a:lnTo>
                  <a:pt x="34549" y="40314"/>
                </a:lnTo>
                <a:lnTo>
                  <a:pt x="31668" y="43196"/>
                </a:lnTo>
                <a:lnTo>
                  <a:pt x="28788" y="44154"/>
                </a:lnTo>
                <a:lnTo>
                  <a:pt x="20147" y="44154"/>
                </a:lnTo>
                <a:lnTo>
                  <a:pt x="16306" y="42237"/>
                </a:lnTo>
                <a:lnTo>
                  <a:pt x="13426" y="37438"/>
                </a:lnTo>
                <a:lnTo>
                  <a:pt x="10546" y="32634"/>
                </a:lnTo>
                <a:lnTo>
                  <a:pt x="8625" y="27835"/>
                </a:lnTo>
                <a:lnTo>
                  <a:pt x="8625" y="15358"/>
                </a:lnTo>
                <a:lnTo>
                  <a:pt x="10546" y="11518"/>
                </a:lnTo>
                <a:lnTo>
                  <a:pt x="13426" y="7679"/>
                </a:lnTo>
                <a:lnTo>
                  <a:pt x="15346" y="4797"/>
                </a:lnTo>
                <a:lnTo>
                  <a:pt x="18242" y="3838"/>
                </a:lnTo>
                <a:lnTo>
                  <a:pt x="25907" y="3838"/>
                </a:lnTo>
                <a:lnTo>
                  <a:pt x="27828" y="4797"/>
                </a:lnTo>
                <a:lnTo>
                  <a:pt x="28788" y="5756"/>
                </a:lnTo>
                <a:lnTo>
                  <a:pt x="29748" y="7679"/>
                </a:lnTo>
                <a:lnTo>
                  <a:pt x="29748" y="12476"/>
                </a:lnTo>
                <a:lnTo>
                  <a:pt x="30708" y="13435"/>
                </a:lnTo>
                <a:lnTo>
                  <a:pt x="30708" y="14394"/>
                </a:lnTo>
                <a:lnTo>
                  <a:pt x="31668" y="15358"/>
                </a:lnTo>
                <a:lnTo>
                  <a:pt x="33588" y="16317"/>
                </a:lnTo>
                <a:lnTo>
                  <a:pt x="38389" y="16317"/>
                </a:lnTo>
                <a:lnTo>
                  <a:pt x="39349" y="15358"/>
                </a:lnTo>
                <a:lnTo>
                  <a:pt x="40309" y="14394"/>
                </a:lnTo>
                <a:lnTo>
                  <a:pt x="41269" y="13435"/>
                </a:lnTo>
                <a:lnTo>
                  <a:pt x="41269" y="8638"/>
                </a:lnTo>
                <a:lnTo>
                  <a:pt x="39349" y="6714"/>
                </a:lnTo>
                <a:lnTo>
                  <a:pt x="36469" y="3838"/>
                </a:lnTo>
                <a:lnTo>
                  <a:pt x="32628" y="958"/>
                </a:lnTo>
                <a:lnTo>
                  <a:pt x="28788" y="0"/>
                </a:lnTo>
                <a:lnTo>
                  <a:pt x="17266" y="0"/>
                </a:lnTo>
                <a:lnTo>
                  <a:pt x="11521" y="1917"/>
                </a:lnTo>
                <a:lnTo>
                  <a:pt x="6705" y="6714"/>
                </a:lnTo>
                <a:lnTo>
                  <a:pt x="1905" y="12476"/>
                </a:lnTo>
                <a:lnTo>
                  <a:pt x="0" y="18234"/>
                </a:lnTo>
                <a:lnTo>
                  <a:pt x="0" y="34558"/>
                </a:lnTo>
                <a:lnTo>
                  <a:pt x="1905" y="412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7" name="object 717"/>
          <p:cNvSpPr/>
          <p:nvPr/>
        </p:nvSpPr>
        <p:spPr>
          <a:xfrm>
            <a:off x="2316647" y="9206174"/>
            <a:ext cx="42230" cy="52797"/>
          </a:xfrm>
          <a:custGeom>
            <a:avLst/>
            <a:gdLst/>
            <a:ahLst/>
            <a:cxnLst/>
            <a:rect l="l" t="t" r="r" b="b"/>
            <a:pathLst>
              <a:path w="42230" h="52797">
                <a:moveTo>
                  <a:pt x="26883" y="6714"/>
                </a:moveTo>
                <a:lnTo>
                  <a:pt x="28803" y="7679"/>
                </a:lnTo>
                <a:lnTo>
                  <a:pt x="29763" y="10555"/>
                </a:lnTo>
                <a:lnTo>
                  <a:pt x="29763" y="11518"/>
                </a:lnTo>
                <a:lnTo>
                  <a:pt x="30723" y="13435"/>
                </a:lnTo>
                <a:lnTo>
                  <a:pt x="30723" y="17276"/>
                </a:lnTo>
                <a:lnTo>
                  <a:pt x="7680" y="17276"/>
                </a:lnTo>
                <a:lnTo>
                  <a:pt x="7680" y="12476"/>
                </a:lnTo>
                <a:lnTo>
                  <a:pt x="9601" y="9596"/>
                </a:lnTo>
                <a:lnTo>
                  <a:pt x="11521" y="6714"/>
                </a:lnTo>
                <a:lnTo>
                  <a:pt x="10561" y="1917"/>
                </a:lnTo>
                <a:lnTo>
                  <a:pt x="5760" y="6714"/>
                </a:lnTo>
                <a:lnTo>
                  <a:pt x="1920" y="11518"/>
                </a:lnTo>
                <a:lnTo>
                  <a:pt x="0" y="18234"/>
                </a:lnTo>
                <a:lnTo>
                  <a:pt x="0" y="34558"/>
                </a:lnTo>
                <a:lnTo>
                  <a:pt x="1920" y="41279"/>
                </a:lnTo>
                <a:lnTo>
                  <a:pt x="5760" y="46076"/>
                </a:lnTo>
                <a:lnTo>
                  <a:pt x="10561" y="50875"/>
                </a:lnTo>
                <a:lnTo>
                  <a:pt x="15361" y="52797"/>
                </a:lnTo>
                <a:lnTo>
                  <a:pt x="26883" y="52797"/>
                </a:lnTo>
                <a:lnTo>
                  <a:pt x="31683" y="50875"/>
                </a:lnTo>
                <a:lnTo>
                  <a:pt x="35524" y="47035"/>
                </a:lnTo>
                <a:lnTo>
                  <a:pt x="39364" y="42237"/>
                </a:lnTo>
                <a:lnTo>
                  <a:pt x="41285" y="38397"/>
                </a:lnTo>
                <a:lnTo>
                  <a:pt x="42230" y="33593"/>
                </a:lnTo>
                <a:lnTo>
                  <a:pt x="40325" y="31676"/>
                </a:lnTo>
                <a:lnTo>
                  <a:pt x="38389" y="36473"/>
                </a:lnTo>
                <a:lnTo>
                  <a:pt x="36484" y="39355"/>
                </a:lnTo>
                <a:lnTo>
                  <a:pt x="34564" y="41279"/>
                </a:lnTo>
                <a:lnTo>
                  <a:pt x="31683" y="43196"/>
                </a:lnTo>
                <a:lnTo>
                  <a:pt x="28803" y="44154"/>
                </a:lnTo>
                <a:lnTo>
                  <a:pt x="21122" y="44154"/>
                </a:lnTo>
                <a:lnTo>
                  <a:pt x="16322" y="42237"/>
                </a:lnTo>
                <a:lnTo>
                  <a:pt x="12481" y="37438"/>
                </a:lnTo>
                <a:lnTo>
                  <a:pt x="8641" y="33593"/>
                </a:lnTo>
                <a:lnTo>
                  <a:pt x="7680" y="27835"/>
                </a:lnTo>
                <a:lnTo>
                  <a:pt x="7680" y="20156"/>
                </a:lnTo>
                <a:lnTo>
                  <a:pt x="42230" y="20156"/>
                </a:lnTo>
                <a:lnTo>
                  <a:pt x="42230" y="13435"/>
                </a:lnTo>
                <a:lnTo>
                  <a:pt x="40325" y="8638"/>
                </a:lnTo>
                <a:lnTo>
                  <a:pt x="36484" y="5756"/>
                </a:lnTo>
                <a:lnTo>
                  <a:pt x="32644" y="1917"/>
                </a:lnTo>
                <a:lnTo>
                  <a:pt x="28803" y="0"/>
                </a:lnTo>
                <a:lnTo>
                  <a:pt x="23042" y="0"/>
                </a:lnTo>
                <a:lnTo>
                  <a:pt x="20162" y="3838"/>
                </a:lnTo>
                <a:lnTo>
                  <a:pt x="24002" y="3838"/>
                </a:lnTo>
                <a:lnTo>
                  <a:pt x="24963" y="5756"/>
                </a:lnTo>
                <a:lnTo>
                  <a:pt x="26883" y="6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8" name="object 718"/>
          <p:cNvSpPr/>
          <p:nvPr/>
        </p:nvSpPr>
        <p:spPr>
          <a:xfrm>
            <a:off x="2327208" y="9206174"/>
            <a:ext cx="12481" cy="6714"/>
          </a:xfrm>
          <a:custGeom>
            <a:avLst/>
            <a:gdLst/>
            <a:ahLst/>
            <a:cxnLst/>
            <a:rect l="l" t="t" r="r" b="b"/>
            <a:pathLst>
              <a:path w="12481" h="6714">
                <a:moveTo>
                  <a:pt x="5760" y="0"/>
                </a:moveTo>
                <a:lnTo>
                  <a:pt x="0" y="1917"/>
                </a:lnTo>
                <a:lnTo>
                  <a:pt x="960" y="6714"/>
                </a:lnTo>
                <a:lnTo>
                  <a:pt x="2880" y="4797"/>
                </a:lnTo>
                <a:lnTo>
                  <a:pt x="5760" y="3838"/>
                </a:lnTo>
                <a:lnTo>
                  <a:pt x="9601" y="3838"/>
                </a:lnTo>
                <a:lnTo>
                  <a:pt x="12481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9" name="object 719"/>
          <p:cNvSpPr/>
          <p:nvPr/>
        </p:nvSpPr>
        <p:spPr>
          <a:xfrm>
            <a:off x="2372319" y="9206174"/>
            <a:ext cx="11521" cy="11518"/>
          </a:xfrm>
          <a:custGeom>
            <a:avLst/>
            <a:gdLst/>
            <a:ahLst/>
            <a:cxnLst/>
            <a:rect l="l" t="t" r="r" b="b"/>
            <a:pathLst>
              <a:path w="11521" h="11518">
                <a:moveTo>
                  <a:pt x="960" y="10555"/>
                </a:moveTo>
                <a:lnTo>
                  <a:pt x="2895" y="11518"/>
                </a:lnTo>
                <a:lnTo>
                  <a:pt x="8641" y="11518"/>
                </a:lnTo>
                <a:lnTo>
                  <a:pt x="9616" y="10555"/>
                </a:lnTo>
                <a:lnTo>
                  <a:pt x="11521" y="8638"/>
                </a:lnTo>
                <a:lnTo>
                  <a:pt x="11521" y="2875"/>
                </a:lnTo>
                <a:lnTo>
                  <a:pt x="9616" y="1917"/>
                </a:lnTo>
                <a:lnTo>
                  <a:pt x="8641" y="0"/>
                </a:lnTo>
                <a:lnTo>
                  <a:pt x="2895" y="0"/>
                </a:lnTo>
                <a:lnTo>
                  <a:pt x="960" y="1917"/>
                </a:lnTo>
                <a:lnTo>
                  <a:pt x="0" y="2875"/>
                </a:lnTo>
                <a:lnTo>
                  <a:pt x="0" y="8638"/>
                </a:lnTo>
                <a:lnTo>
                  <a:pt x="960" y="105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0" name="object 720"/>
          <p:cNvSpPr/>
          <p:nvPr/>
        </p:nvSpPr>
        <p:spPr>
          <a:xfrm>
            <a:off x="2371374" y="9246489"/>
            <a:ext cx="12466" cy="12483"/>
          </a:xfrm>
          <a:custGeom>
            <a:avLst/>
            <a:gdLst/>
            <a:ahLst/>
            <a:cxnLst/>
            <a:rect l="l" t="t" r="r" b="b"/>
            <a:pathLst>
              <a:path w="12466" h="12483">
                <a:moveTo>
                  <a:pt x="944" y="9602"/>
                </a:moveTo>
                <a:lnTo>
                  <a:pt x="1905" y="10561"/>
                </a:lnTo>
                <a:lnTo>
                  <a:pt x="3840" y="12483"/>
                </a:lnTo>
                <a:lnTo>
                  <a:pt x="9585" y="12483"/>
                </a:lnTo>
                <a:lnTo>
                  <a:pt x="10561" y="10561"/>
                </a:lnTo>
                <a:lnTo>
                  <a:pt x="12466" y="9602"/>
                </a:lnTo>
                <a:lnTo>
                  <a:pt x="12466" y="3840"/>
                </a:lnTo>
                <a:lnTo>
                  <a:pt x="10561" y="1923"/>
                </a:lnTo>
                <a:lnTo>
                  <a:pt x="9585" y="964"/>
                </a:lnTo>
                <a:lnTo>
                  <a:pt x="8625" y="0"/>
                </a:lnTo>
                <a:lnTo>
                  <a:pt x="4785" y="0"/>
                </a:lnTo>
                <a:lnTo>
                  <a:pt x="3840" y="964"/>
                </a:lnTo>
                <a:lnTo>
                  <a:pt x="1905" y="1923"/>
                </a:lnTo>
                <a:lnTo>
                  <a:pt x="944" y="3840"/>
                </a:lnTo>
                <a:lnTo>
                  <a:pt x="0" y="4803"/>
                </a:lnTo>
                <a:lnTo>
                  <a:pt x="0" y="8644"/>
                </a:lnTo>
                <a:lnTo>
                  <a:pt x="944" y="96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1" name="object 721"/>
          <p:cNvSpPr/>
          <p:nvPr/>
        </p:nvSpPr>
        <p:spPr>
          <a:xfrm>
            <a:off x="2422245" y="9207133"/>
            <a:ext cx="55671" cy="51838"/>
          </a:xfrm>
          <a:custGeom>
            <a:avLst/>
            <a:gdLst/>
            <a:ahLst/>
            <a:cxnLst/>
            <a:rect l="l" t="t" r="r" b="b"/>
            <a:pathLst>
              <a:path w="55671" h="51838">
                <a:moveTo>
                  <a:pt x="55671" y="46076"/>
                </a:moveTo>
                <a:lnTo>
                  <a:pt x="54711" y="44159"/>
                </a:lnTo>
                <a:lnTo>
                  <a:pt x="53751" y="44159"/>
                </a:lnTo>
                <a:lnTo>
                  <a:pt x="51831" y="45118"/>
                </a:lnTo>
                <a:lnTo>
                  <a:pt x="49911" y="45118"/>
                </a:lnTo>
                <a:lnTo>
                  <a:pt x="48950" y="44159"/>
                </a:lnTo>
                <a:lnTo>
                  <a:pt x="47990" y="43196"/>
                </a:lnTo>
                <a:lnTo>
                  <a:pt x="47990" y="42237"/>
                </a:lnTo>
                <a:lnTo>
                  <a:pt x="47045" y="41279"/>
                </a:lnTo>
                <a:lnTo>
                  <a:pt x="47045" y="0"/>
                </a:lnTo>
                <a:lnTo>
                  <a:pt x="29763" y="0"/>
                </a:lnTo>
                <a:lnTo>
                  <a:pt x="29763" y="1917"/>
                </a:lnTo>
                <a:lnTo>
                  <a:pt x="33604" y="2880"/>
                </a:lnTo>
                <a:lnTo>
                  <a:pt x="35524" y="2880"/>
                </a:lnTo>
                <a:lnTo>
                  <a:pt x="36484" y="3838"/>
                </a:lnTo>
                <a:lnTo>
                  <a:pt x="37429" y="4797"/>
                </a:lnTo>
                <a:lnTo>
                  <a:pt x="38389" y="6720"/>
                </a:lnTo>
                <a:lnTo>
                  <a:pt x="38389" y="38397"/>
                </a:lnTo>
                <a:lnTo>
                  <a:pt x="35524" y="41279"/>
                </a:lnTo>
                <a:lnTo>
                  <a:pt x="32644" y="43196"/>
                </a:lnTo>
                <a:lnTo>
                  <a:pt x="30708" y="44159"/>
                </a:lnTo>
                <a:lnTo>
                  <a:pt x="28803" y="45118"/>
                </a:lnTo>
                <a:lnTo>
                  <a:pt x="23042" y="45118"/>
                </a:lnTo>
                <a:lnTo>
                  <a:pt x="21122" y="44159"/>
                </a:lnTo>
                <a:lnTo>
                  <a:pt x="19202" y="43196"/>
                </a:lnTo>
                <a:lnTo>
                  <a:pt x="18242" y="41279"/>
                </a:lnTo>
                <a:lnTo>
                  <a:pt x="17282" y="38397"/>
                </a:lnTo>
                <a:lnTo>
                  <a:pt x="17282" y="0"/>
                </a:lnTo>
                <a:lnTo>
                  <a:pt x="0" y="0"/>
                </a:lnTo>
                <a:lnTo>
                  <a:pt x="0" y="1917"/>
                </a:lnTo>
                <a:lnTo>
                  <a:pt x="1920" y="1917"/>
                </a:lnTo>
                <a:lnTo>
                  <a:pt x="3840" y="2880"/>
                </a:lnTo>
                <a:lnTo>
                  <a:pt x="4800" y="2880"/>
                </a:lnTo>
                <a:lnTo>
                  <a:pt x="5760" y="3838"/>
                </a:lnTo>
                <a:lnTo>
                  <a:pt x="6720" y="3838"/>
                </a:lnTo>
                <a:lnTo>
                  <a:pt x="7680" y="4797"/>
                </a:lnTo>
                <a:lnTo>
                  <a:pt x="7680" y="37438"/>
                </a:lnTo>
                <a:lnTo>
                  <a:pt x="8641" y="40320"/>
                </a:lnTo>
                <a:lnTo>
                  <a:pt x="9601" y="43196"/>
                </a:lnTo>
                <a:lnTo>
                  <a:pt x="10561" y="46076"/>
                </a:lnTo>
                <a:lnTo>
                  <a:pt x="11521" y="47999"/>
                </a:lnTo>
                <a:lnTo>
                  <a:pt x="13441" y="49917"/>
                </a:lnTo>
                <a:lnTo>
                  <a:pt x="15361" y="50875"/>
                </a:lnTo>
                <a:lnTo>
                  <a:pt x="18242" y="51838"/>
                </a:lnTo>
                <a:lnTo>
                  <a:pt x="25923" y="51838"/>
                </a:lnTo>
                <a:lnTo>
                  <a:pt x="27843" y="49917"/>
                </a:lnTo>
                <a:lnTo>
                  <a:pt x="30708" y="48958"/>
                </a:lnTo>
                <a:lnTo>
                  <a:pt x="33604" y="46076"/>
                </a:lnTo>
                <a:lnTo>
                  <a:pt x="38389" y="41279"/>
                </a:lnTo>
                <a:lnTo>
                  <a:pt x="38389" y="51838"/>
                </a:lnTo>
                <a:lnTo>
                  <a:pt x="40325" y="51838"/>
                </a:lnTo>
                <a:lnTo>
                  <a:pt x="55671" y="460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2" name="object 722"/>
          <p:cNvSpPr/>
          <p:nvPr/>
        </p:nvSpPr>
        <p:spPr>
          <a:xfrm>
            <a:off x="2477917" y="9206174"/>
            <a:ext cx="54726" cy="51834"/>
          </a:xfrm>
          <a:custGeom>
            <a:avLst/>
            <a:gdLst/>
            <a:ahLst/>
            <a:cxnLst/>
            <a:rect l="l" t="t" r="r" b="b"/>
            <a:pathLst>
              <a:path w="54726" h="51834">
                <a:moveTo>
                  <a:pt x="47045" y="10555"/>
                </a:moveTo>
                <a:lnTo>
                  <a:pt x="46085" y="8638"/>
                </a:lnTo>
                <a:lnTo>
                  <a:pt x="45125" y="5756"/>
                </a:lnTo>
                <a:lnTo>
                  <a:pt x="43205" y="2875"/>
                </a:lnTo>
                <a:lnTo>
                  <a:pt x="41285" y="1917"/>
                </a:lnTo>
                <a:lnTo>
                  <a:pt x="39364" y="0"/>
                </a:lnTo>
                <a:lnTo>
                  <a:pt x="28803" y="0"/>
                </a:lnTo>
                <a:lnTo>
                  <a:pt x="23042" y="2875"/>
                </a:lnTo>
                <a:lnTo>
                  <a:pt x="17282" y="10555"/>
                </a:lnTo>
                <a:lnTo>
                  <a:pt x="17282" y="0"/>
                </a:lnTo>
                <a:lnTo>
                  <a:pt x="15361" y="0"/>
                </a:lnTo>
                <a:lnTo>
                  <a:pt x="0" y="5756"/>
                </a:lnTo>
                <a:lnTo>
                  <a:pt x="960" y="7679"/>
                </a:lnTo>
                <a:lnTo>
                  <a:pt x="1935" y="7679"/>
                </a:lnTo>
                <a:lnTo>
                  <a:pt x="3840" y="6714"/>
                </a:lnTo>
                <a:lnTo>
                  <a:pt x="5760" y="6714"/>
                </a:lnTo>
                <a:lnTo>
                  <a:pt x="6720" y="7679"/>
                </a:lnTo>
                <a:lnTo>
                  <a:pt x="7680" y="8638"/>
                </a:lnTo>
                <a:lnTo>
                  <a:pt x="7680" y="10555"/>
                </a:lnTo>
                <a:lnTo>
                  <a:pt x="8641" y="11518"/>
                </a:lnTo>
                <a:lnTo>
                  <a:pt x="8641" y="44154"/>
                </a:lnTo>
                <a:lnTo>
                  <a:pt x="7680" y="46076"/>
                </a:lnTo>
                <a:lnTo>
                  <a:pt x="6720" y="47993"/>
                </a:lnTo>
                <a:lnTo>
                  <a:pt x="6720" y="48958"/>
                </a:lnTo>
                <a:lnTo>
                  <a:pt x="4800" y="49917"/>
                </a:lnTo>
                <a:lnTo>
                  <a:pt x="960" y="49917"/>
                </a:lnTo>
                <a:lnTo>
                  <a:pt x="960" y="51834"/>
                </a:lnTo>
                <a:lnTo>
                  <a:pt x="25923" y="51834"/>
                </a:lnTo>
                <a:lnTo>
                  <a:pt x="25923" y="49917"/>
                </a:lnTo>
                <a:lnTo>
                  <a:pt x="23042" y="49917"/>
                </a:lnTo>
                <a:lnTo>
                  <a:pt x="21122" y="48958"/>
                </a:lnTo>
                <a:lnTo>
                  <a:pt x="20162" y="48958"/>
                </a:lnTo>
                <a:lnTo>
                  <a:pt x="19202" y="47993"/>
                </a:lnTo>
                <a:lnTo>
                  <a:pt x="18242" y="47035"/>
                </a:lnTo>
                <a:lnTo>
                  <a:pt x="18242" y="46076"/>
                </a:lnTo>
                <a:lnTo>
                  <a:pt x="17282" y="45118"/>
                </a:lnTo>
                <a:lnTo>
                  <a:pt x="17282" y="13435"/>
                </a:lnTo>
                <a:lnTo>
                  <a:pt x="22082" y="8638"/>
                </a:lnTo>
                <a:lnTo>
                  <a:pt x="25923" y="6714"/>
                </a:lnTo>
                <a:lnTo>
                  <a:pt x="33604" y="6714"/>
                </a:lnTo>
                <a:lnTo>
                  <a:pt x="35524" y="7679"/>
                </a:lnTo>
                <a:lnTo>
                  <a:pt x="36484" y="9596"/>
                </a:lnTo>
                <a:lnTo>
                  <a:pt x="37444" y="11518"/>
                </a:lnTo>
                <a:lnTo>
                  <a:pt x="38404" y="15358"/>
                </a:lnTo>
                <a:lnTo>
                  <a:pt x="38404" y="45118"/>
                </a:lnTo>
                <a:lnTo>
                  <a:pt x="37444" y="47035"/>
                </a:lnTo>
                <a:lnTo>
                  <a:pt x="37444" y="47993"/>
                </a:lnTo>
                <a:lnTo>
                  <a:pt x="36484" y="47993"/>
                </a:lnTo>
                <a:lnTo>
                  <a:pt x="35524" y="48958"/>
                </a:lnTo>
                <a:lnTo>
                  <a:pt x="33604" y="49917"/>
                </a:lnTo>
                <a:lnTo>
                  <a:pt x="30723" y="49917"/>
                </a:lnTo>
                <a:lnTo>
                  <a:pt x="30723" y="51834"/>
                </a:lnTo>
                <a:lnTo>
                  <a:pt x="54726" y="51834"/>
                </a:lnTo>
                <a:lnTo>
                  <a:pt x="54726" y="49917"/>
                </a:lnTo>
                <a:lnTo>
                  <a:pt x="52806" y="49917"/>
                </a:lnTo>
                <a:lnTo>
                  <a:pt x="50886" y="48958"/>
                </a:lnTo>
                <a:lnTo>
                  <a:pt x="49926" y="48958"/>
                </a:lnTo>
                <a:lnTo>
                  <a:pt x="48966" y="47993"/>
                </a:lnTo>
                <a:lnTo>
                  <a:pt x="48966" y="47035"/>
                </a:lnTo>
                <a:lnTo>
                  <a:pt x="48006" y="46076"/>
                </a:lnTo>
                <a:lnTo>
                  <a:pt x="48006" y="45118"/>
                </a:lnTo>
                <a:lnTo>
                  <a:pt x="47045" y="43196"/>
                </a:lnTo>
                <a:lnTo>
                  <a:pt x="47045" y="105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3" name="object 723"/>
          <p:cNvSpPr/>
          <p:nvPr/>
        </p:nvSpPr>
        <p:spPr>
          <a:xfrm>
            <a:off x="2538404" y="9206174"/>
            <a:ext cx="34549" cy="52797"/>
          </a:xfrm>
          <a:custGeom>
            <a:avLst/>
            <a:gdLst/>
            <a:ahLst/>
            <a:cxnLst/>
            <a:rect l="l" t="t" r="r" b="b"/>
            <a:pathLst>
              <a:path w="34549" h="52797">
                <a:moveTo>
                  <a:pt x="6720" y="958"/>
                </a:moveTo>
                <a:lnTo>
                  <a:pt x="3840" y="3838"/>
                </a:lnTo>
                <a:lnTo>
                  <a:pt x="960" y="6714"/>
                </a:lnTo>
                <a:lnTo>
                  <a:pt x="0" y="10555"/>
                </a:lnTo>
                <a:lnTo>
                  <a:pt x="0" y="17276"/>
                </a:lnTo>
                <a:lnTo>
                  <a:pt x="960" y="20156"/>
                </a:lnTo>
                <a:lnTo>
                  <a:pt x="2880" y="22073"/>
                </a:lnTo>
                <a:lnTo>
                  <a:pt x="3840" y="23996"/>
                </a:lnTo>
                <a:lnTo>
                  <a:pt x="7680" y="26878"/>
                </a:lnTo>
                <a:lnTo>
                  <a:pt x="12466" y="29753"/>
                </a:lnTo>
                <a:lnTo>
                  <a:pt x="18242" y="31676"/>
                </a:lnTo>
                <a:lnTo>
                  <a:pt x="22082" y="34558"/>
                </a:lnTo>
                <a:lnTo>
                  <a:pt x="23027" y="35516"/>
                </a:lnTo>
                <a:lnTo>
                  <a:pt x="24963" y="37438"/>
                </a:lnTo>
                <a:lnTo>
                  <a:pt x="25923" y="39355"/>
                </a:lnTo>
                <a:lnTo>
                  <a:pt x="25923" y="44154"/>
                </a:lnTo>
                <a:lnTo>
                  <a:pt x="24963" y="46076"/>
                </a:lnTo>
                <a:lnTo>
                  <a:pt x="23987" y="47993"/>
                </a:lnTo>
                <a:lnTo>
                  <a:pt x="22082" y="48958"/>
                </a:lnTo>
                <a:lnTo>
                  <a:pt x="20147" y="49917"/>
                </a:lnTo>
                <a:lnTo>
                  <a:pt x="14401" y="49917"/>
                </a:lnTo>
                <a:lnTo>
                  <a:pt x="10561" y="47993"/>
                </a:lnTo>
                <a:lnTo>
                  <a:pt x="7680" y="46076"/>
                </a:lnTo>
                <a:lnTo>
                  <a:pt x="4800" y="43196"/>
                </a:lnTo>
                <a:lnTo>
                  <a:pt x="2880" y="39355"/>
                </a:lnTo>
                <a:lnTo>
                  <a:pt x="1920" y="34558"/>
                </a:lnTo>
                <a:lnTo>
                  <a:pt x="0" y="34558"/>
                </a:lnTo>
                <a:lnTo>
                  <a:pt x="0" y="51834"/>
                </a:lnTo>
                <a:lnTo>
                  <a:pt x="1920" y="51834"/>
                </a:lnTo>
                <a:lnTo>
                  <a:pt x="2880" y="50875"/>
                </a:lnTo>
                <a:lnTo>
                  <a:pt x="6720" y="50875"/>
                </a:lnTo>
                <a:lnTo>
                  <a:pt x="10561" y="52797"/>
                </a:lnTo>
                <a:lnTo>
                  <a:pt x="22082" y="52797"/>
                </a:lnTo>
                <a:lnTo>
                  <a:pt x="25923" y="51834"/>
                </a:lnTo>
                <a:lnTo>
                  <a:pt x="28803" y="48958"/>
                </a:lnTo>
                <a:lnTo>
                  <a:pt x="32644" y="46076"/>
                </a:lnTo>
                <a:lnTo>
                  <a:pt x="34549" y="42237"/>
                </a:lnTo>
                <a:lnTo>
                  <a:pt x="34549" y="31676"/>
                </a:lnTo>
                <a:lnTo>
                  <a:pt x="30708" y="26878"/>
                </a:lnTo>
                <a:lnTo>
                  <a:pt x="23027" y="23038"/>
                </a:lnTo>
                <a:lnTo>
                  <a:pt x="15361" y="19199"/>
                </a:lnTo>
                <a:lnTo>
                  <a:pt x="11521" y="18234"/>
                </a:lnTo>
                <a:lnTo>
                  <a:pt x="9601" y="16317"/>
                </a:lnTo>
                <a:lnTo>
                  <a:pt x="8641" y="14394"/>
                </a:lnTo>
                <a:lnTo>
                  <a:pt x="6720" y="13435"/>
                </a:lnTo>
                <a:lnTo>
                  <a:pt x="6720" y="7679"/>
                </a:lnTo>
                <a:lnTo>
                  <a:pt x="7680" y="6714"/>
                </a:lnTo>
                <a:lnTo>
                  <a:pt x="8641" y="4797"/>
                </a:lnTo>
                <a:lnTo>
                  <a:pt x="10561" y="3838"/>
                </a:lnTo>
                <a:lnTo>
                  <a:pt x="12466" y="2875"/>
                </a:lnTo>
                <a:lnTo>
                  <a:pt x="18242" y="2875"/>
                </a:lnTo>
                <a:lnTo>
                  <a:pt x="21122" y="3838"/>
                </a:lnTo>
                <a:lnTo>
                  <a:pt x="23027" y="5756"/>
                </a:lnTo>
                <a:lnTo>
                  <a:pt x="25923" y="7679"/>
                </a:lnTo>
                <a:lnTo>
                  <a:pt x="26868" y="11518"/>
                </a:lnTo>
                <a:lnTo>
                  <a:pt x="28803" y="17276"/>
                </a:lnTo>
                <a:lnTo>
                  <a:pt x="30708" y="17276"/>
                </a:lnTo>
                <a:lnTo>
                  <a:pt x="30708" y="0"/>
                </a:lnTo>
                <a:lnTo>
                  <a:pt x="28803" y="0"/>
                </a:lnTo>
                <a:lnTo>
                  <a:pt x="27828" y="958"/>
                </a:lnTo>
                <a:lnTo>
                  <a:pt x="27828" y="1917"/>
                </a:lnTo>
                <a:lnTo>
                  <a:pt x="23987" y="1917"/>
                </a:lnTo>
                <a:lnTo>
                  <a:pt x="22082" y="958"/>
                </a:lnTo>
                <a:lnTo>
                  <a:pt x="19187" y="0"/>
                </a:lnTo>
                <a:lnTo>
                  <a:pt x="10561" y="0"/>
                </a:lnTo>
                <a:lnTo>
                  <a:pt x="6720" y="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4" name="object 724"/>
          <p:cNvSpPr/>
          <p:nvPr/>
        </p:nvSpPr>
        <p:spPr>
          <a:xfrm>
            <a:off x="2576794" y="9190809"/>
            <a:ext cx="30723" cy="67199"/>
          </a:xfrm>
          <a:custGeom>
            <a:avLst/>
            <a:gdLst/>
            <a:ahLst/>
            <a:cxnLst/>
            <a:rect l="l" t="t" r="r" b="b"/>
            <a:pathLst>
              <a:path w="30723" h="67199">
                <a:moveTo>
                  <a:pt x="12481" y="7685"/>
                </a:moveTo>
                <a:lnTo>
                  <a:pt x="10561" y="10561"/>
                </a:lnTo>
                <a:lnTo>
                  <a:pt x="8641" y="12483"/>
                </a:lnTo>
                <a:lnTo>
                  <a:pt x="6720" y="14400"/>
                </a:lnTo>
                <a:lnTo>
                  <a:pt x="3840" y="16323"/>
                </a:lnTo>
                <a:lnTo>
                  <a:pt x="1920" y="18240"/>
                </a:lnTo>
                <a:lnTo>
                  <a:pt x="0" y="18240"/>
                </a:lnTo>
                <a:lnTo>
                  <a:pt x="0" y="20162"/>
                </a:lnTo>
                <a:lnTo>
                  <a:pt x="8641" y="20162"/>
                </a:lnTo>
                <a:lnTo>
                  <a:pt x="8641" y="60482"/>
                </a:lnTo>
                <a:lnTo>
                  <a:pt x="9601" y="62400"/>
                </a:lnTo>
                <a:lnTo>
                  <a:pt x="10561" y="64323"/>
                </a:lnTo>
                <a:lnTo>
                  <a:pt x="11521" y="65282"/>
                </a:lnTo>
                <a:lnTo>
                  <a:pt x="12481" y="66240"/>
                </a:lnTo>
                <a:lnTo>
                  <a:pt x="14401" y="67199"/>
                </a:lnTo>
                <a:lnTo>
                  <a:pt x="20162" y="67199"/>
                </a:lnTo>
                <a:lnTo>
                  <a:pt x="23042" y="66240"/>
                </a:lnTo>
                <a:lnTo>
                  <a:pt x="24963" y="65282"/>
                </a:lnTo>
                <a:lnTo>
                  <a:pt x="27843" y="63358"/>
                </a:lnTo>
                <a:lnTo>
                  <a:pt x="29763" y="60482"/>
                </a:lnTo>
                <a:lnTo>
                  <a:pt x="30723" y="56644"/>
                </a:lnTo>
                <a:lnTo>
                  <a:pt x="28803" y="56644"/>
                </a:lnTo>
                <a:lnTo>
                  <a:pt x="27843" y="58561"/>
                </a:lnTo>
                <a:lnTo>
                  <a:pt x="26883" y="59519"/>
                </a:lnTo>
                <a:lnTo>
                  <a:pt x="25923" y="60482"/>
                </a:lnTo>
                <a:lnTo>
                  <a:pt x="24963" y="60482"/>
                </a:lnTo>
                <a:lnTo>
                  <a:pt x="23042" y="61441"/>
                </a:lnTo>
                <a:lnTo>
                  <a:pt x="21122" y="61441"/>
                </a:lnTo>
                <a:lnTo>
                  <a:pt x="19202" y="60482"/>
                </a:lnTo>
                <a:lnTo>
                  <a:pt x="18242" y="59519"/>
                </a:lnTo>
                <a:lnTo>
                  <a:pt x="17282" y="58561"/>
                </a:lnTo>
                <a:lnTo>
                  <a:pt x="17282" y="20162"/>
                </a:lnTo>
                <a:lnTo>
                  <a:pt x="28803" y="20162"/>
                </a:lnTo>
                <a:lnTo>
                  <a:pt x="28803" y="16323"/>
                </a:lnTo>
                <a:lnTo>
                  <a:pt x="17282" y="16323"/>
                </a:lnTo>
                <a:lnTo>
                  <a:pt x="17282" y="0"/>
                </a:lnTo>
                <a:lnTo>
                  <a:pt x="15361" y="0"/>
                </a:lnTo>
                <a:lnTo>
                  <a:pt x="14401" y="3845"/>
                </a:lnTo>
                <a:lnTo>
                  <a:pt x="12481" y="6720"/>
                </a:lnTo>
                <a:lnTo>
                  <a:pt x="12481" y="76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5" name="object 725"/>
          <p:cNvSpPr/>
          <p:nvPr/>
        </p:nvSpPr>
        <p:spPr>
          <a:xfrm>
            <a:off x="2611358" y="9230171"/>
            <a:ext cx="12481" cy="34558"/>
          </a:xfrm>
          <a:custGeom>
            <a:avLst/>
            <a:gdLst/>
            <a:ahLst/>
            <a:cxnLst/>
            <a:rect l="l" t="t" r="r" b="b"/>
            <a:pathLst>
              <a:path w="12481" h="34558">
                <a:moveTo>
                  <a:pt x="9601" y="1917"/>
                </a:moveTo>
                <a:lnTo>
                  <a:pt x="8641" y="10561"/>
                </a:lnTo>
                <a:lnTo>
                  <a:pt x="9601" y="8638"/>
                </a:lnTo>
                <a:lnTo>
                  <a:pt x="10561" y="7679"/>
                </a:lnTo>
                <a:lnTo>
                  <a:pt x="12481" y="0"/>
                </a:lnTo>
                <a:lnTo>
                  <a:pt x="9601" y="1917"/>
                </a:lnTo>
                <a:close/>
              </a:path>
              <a:path w="12481" h="34558">
                <a:moveTo>
                  <a:pt x="36484" y="-15358"/>
                </a:moveTo>
                <a:lnTo>
                  <a:pt x="35524" y="-16317"/>
                </a:lnTo>
                <a:lnTo>
                  <a:pt x="34564" y="-19199"/>
                </a:lnTo>
                <a:lnTo>
                  <a:pt x="33604" y="-21121"/>
                </a:lnTo>
                <a:lnTo>
                  <a:pt x="30723" y="-22079"/>
                </a:lnTo>
                <a:lnTo>
                  <a:pt x="27843" y="-23996"/>
                </a:lnTo>
                <a:lnTo>
                  <a:pt x="14401" y="-23996"/>
                </a:lnTo>
                <a:lnTo>
                  <a:pt x="9601" y="-23038"/>
                </a:lnTo>
                <a:lnTo>
                  <a:pt x="6720" y="-20157"/>
                </a:lnTo>
                <a:lnTo>
                  <a:pt x="2880" y="-17282"/>
                </a:lnTo>
                <a:lnTo>
                  <a:pt x="1920" y="-14400"/>
                </a:lnTo>
                <a:lnTo>
                  <a:pt x="1920" y="-8638"/>
                </a:lnTo>
                <a:lnTo>
                  <a:pt x="2880" y="-7679"/>
                </a:lnTo>
                <a:lnTo>
                  <a:pt x="3840" y="-6720"/>
                </a:lnTo>
                <a:lnTo>
                  <a:pt x="8641" y="-6720"/>
                </a:lnTo>
                <a:lnTo>
                  <a:pt x="9601" y="-7679"/>
                </a:lnTo>
                <a:lnTo>
                  <a:pt x="10561" y="-8638"/>
                </a:lnTo>
                <a:lnTo>
                  <a:pt x="10561" y="-16317"/>
                </a:lnTo>
                <a:lnTo>
                  <a:pt x="11521" y="-18240"/>
                </a:lnTo>
                <a:lnTo>
                  <a:pt x="12481" y="-19199"/>
                </a:lnTo>
                <a:lnTo>
                  <a:pt x="14401" y="-20157"/>
                </a:lnTo>
                <a:lnTo>
                  <a:pt x="16322" y="-21121"/>
                </a:lnTo>
                <a:lnTo>
                  <a:pt x="21122" y="-21121"/>
                </a:lnTo>
                <a:lnTo>
                  <a:pt x="24002" y="-20157"/>
                </a:lnTo>
                <a:lnTo>
                  <a:pt x="24963" y="-18240"/>
                </a:lnTo>
                <a:lnTo>
                  <a:pt x="26883" y="-16317"/>
                </a:lnTo>
                <a:lnTo>
                  <a:pt x="27843" y="-12478"/>
                </a:lnTo>
                <a:lnTo>
                  <a:pt x="27843" y="-5762"/>
                </a:lnTo>
                <a:lnTo>
                  <a:pt x="19202" y="-2881"/>
                </a:lnTo>
                <a:lnTo>
                  <a:pt x="12481" y="0"/>
                </a:lnTo>
                <a:lnTo>
                  <a:pt x="10561" y="7679"/>
                </a:lnTo>
                <a:lnTo>
                  <a:pt x="12481" y="5756"/>
                </a:lnTo>
                <a:lnTo>
                  <a:pt x="14401" y="3838"/>
                </a:lnTo>
                <a:lnTo>
                  <a:pt x="17282" y="1917"/>
                </a:lnTo>
                <a:lnTo>
                  <a:pt x="18242" y="958"/>
                </a:lnTo>
                <a:lnTo>
                  <a:pt x="22082" y="0"/>
                </a:lnTo>
                <a:lnTo>
                  <a:pt x="27843" y="-2881"/>
                </a:lnTo>
                <a:lnTo>
                  <a:pt x="27843" y="16317"/>
                </a:lnTo>
                <a:lnTo>
                  <a:pt x="23042" y="20157"/>
                </a:lnTo>
                <a:lnTo>
                  <a:pt x="19202" y="22079"/>
                </a:lnTo>
                <a:lnTo>
                  <a:pt x="14401" y="22079"/>
                </a:lnTo>
                <a:lnTo>
                  <a:pt x="12481" y="21121"/>
                </a:lnTo>
                <a:lnTo>
                  <a:pt x="11521" y="19199"/>
                </a:lnTo>
                <a:lnTo>
                  <a:pt x="9601" y="18240"/>
                </a:lnTo>
                <a:lnTo>
                  <a:pt x="8641" y="15358"/>
                </a:lnTo>
                <a:lnTo>
                  <a:pt x="8641" y="10561"/>
                </a:lnTo>
                <a:lnTo>
                  <a:pt x="9601" y="1917"/>
                </a:lnTo>
                <a:lnTo>
                  <a:pt x="5760" y="4797"/>
                </a:lnTo>
                <a:lnTo>
                  <a:pt x="2880" y="6720"/>
                </a:lnTo>
                <a:lnTo>
                  <a:pt x="960" y="9596"/>
                </a:lnTo>
                <a:lnTo>
                  <a:pt x="0" y="10561"/>
                </a:lnTo>
                <a:lnTo>
                  <a:pt x="0" y="19199"/>
                </a:lnTo>
                <a:lnTo>
                  <a:pt x="960" y="22079"/>
                </a:lnTo>
                <a:lnTo>
                  <a:pt x="2880" y="24961"/>
                </a:lnTo>
                <a:lnTo>
                  <a:pt x="5760" y="26878"/>
                </a:lnTo>
                <a:lnTo>
                  <a:pt x="8641" y="28800"/>
                </a:lnTo>
                <a:lnTo>
                  <a:pt x="14401" y="28800"/>
                </a:lnTo>
                <a:lnTo>
                  <a:pt x="16322" y="27837"/>
                </a:lnTo>
                <a:lnTo>
                  <a:pt x="18242" y="26878"/>
                </a:lnTo>
                <a:lnTo>
                  <a:pt x="19202" y="26878"/>
                </a:lnTo>
                <a:lnTo>
                  <a:pt x="23042" y="23996"/>
                </a:lnTo>
                <a:lnTo>
                  <a:pt x="27843" y="20157"/>
                </a:lnTo>
                <a:lnTo>
                  <a:pt x="27843" y="23038"/>
                </a:lnTo>
                <a:lnTo>
                  <a:pt x="28803" y="24961"/>
                </a:lnTo>
                <a:lnTo>
                  <a:pt x="29763" y="26878"/>
                </a:lnTo>
                <a:lnTo>
                  <a:pt x="30723" y="27837"/>
                </a:lnTo>
                <a:lnTo>
                  <a:pt x="31683" y="28800"/>
                </a:lnTo>
                <a:lnTo>
                  <a:pt x="37429" y="28800"/>
                </a:lnTo>
                <a:lnTo>
                  <a:pt x="41269" y="25920"/>
                </a:lnTo>
                <a:lnTo>
                  <a:pt x="45110" y="20157"/>
                </a:lnTo>
                <a:lnTo>
                  <a:pt x="45110" y="17282"/>
                </a:lnTo>
                <a:lnTo>
                  <a:pt x="43205" y="19199"/>
                </a:lnTo>
                <a:lnTo>
                  <a:pt x="42245" y="21121"/>
                </a:lnTo>
                <a:lnTo>
                  <a:pt x="38404" y="21121"/>
                </a:lnTo>
                <a:lnTo>
                  <a:pt x="37429" y="20157"/>
                </a:lnTo>
                <a:lnTo>
                  <a:pt x="37429" y="19199"/>
                </a:lnTo>
                <a:lnTo>
                  <a:pt x="36484" y="17282"/>
                </a:lnTo>
                <a:lnTo>
                  <a:pt x="36484" y="-15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6" name="object 726"/>
          <p:cNvSpPr/>
          <p:nvPr/>
        </p:nvSpPr>
        <p:spPr>
          <a:xfrm>
            <a:off x="2658404" y="9190809"/>
            <a:ext cx="30708" cy="67199"/>
          </a:xfrm>
          <a:custGeom>
            <a:avLst/>
            <a:gdLst/>
            <a:ahLst/>
            <a:cxnLst/>
            <a:rect l="l" t="t" r="r" b="b"/>
            <a:pathLst>
              <a:path w="30708" h="67199">
                <a:moveTo>
                  <a:pt x="23987" y="60482"/>
                </a:moveTo>
                <a:lnTo>
                  <a:pt x="23027" y="61441"/>
                </a:lnTo>
                <a:lnTo>
                  <a:pt x="20147" y="61441"/>
                </a:lnTo>
                <a:lnTo>
                  <a:pt x="19187" y="60482"/>
                </a:lnTo>
                <a:lnTo>
                  <a:pt x="18227" y="59519"/>
                </a:lnTo>
                <a:lnTo>
                  <a:pt x="17282" y="58561"/>
                </a:lnTo>
                <a:lnTo>
                  <a:pt x="17282" y="20162"/>
                </a:lnTo>
                <a:lnTo>
                  <a:pt x="28788" y="20162"/>
                </a:lnTo>
                <a:lnTo>
                  <a:pt x="28788" y="16323"/>
                </a:lnTo>
                <a:lnTo>
                  <a:pt x="17282" y="16323"/>
                </a:lnTo>
                <a:lnTo>
                  <a:pt x="17282" y="0"/>
                </a:lnTo>
                <a:lnTo>
                  <a:pt x="15346" y="0"/>
                </a:lnTo>
                <a:lnTo>
                  <a:pt x="13426" y="3845"/>
                </a:lnTo>
                <a:lnTo>
                  <a:pt x="12466" y="6720"/>
                </a:lnTo>
                <a:lnTo>
                  <a:pt x="11506" y="7685"/>
                </a:lnTo>
                <a:lnTo>
                  <a:pt x="10561" y="10561"/>
                </a:lnTo>
                <a:lnTo>
                  <a:pt x="8625" y="12483"/>
                </a:lnTo>
                <a:lnTo>
                  <a:pt x="5745" y="14400"/>
                </a:lnTo>
                <a:lnTo>
                  <a:pt x="3840" y="16323"/>
                </a:lnTo>
                <a:lnTo>
                  <a:pt x="1905" y="18240"/>
                </a:lnTo>
                <a:lnTo>
                  <a:pt x="0" y="18240"/>
                </a:lnTo>
                <a:lnTo>
                  <a:pt x="0" y="20162"/>
                </a:lnTo>
                <a:lnTo>
                  <a:pt x="7665" y="20162"/>
                </a:lnTo>
                <a:lnTo>
                  <a:pt x="7665" y="57602"/>
                </a:lnTo>
                <a:lnTo>
                  <a:pt x="8625" y="60482"/>
                </a:lnTo>
                <a:lnTo>
                  <a:pt x="8625" y="62400"/>
                </a:lnTo>
                <a:lnTo>
                  <a:pt x="9585" y="64323"/>
                </a:lnTo>
                <a:lnTo>
                  <a:pt x="11506" y="65282"/>
                </a:lnTo>
                <a:lnTo>
                  <a:pt x="12466" y="66240"/>
                </a:lnTo>
                <a:lnTo>
                  <a:pt x="14386" y="67199"/>
                </a:lnTo>
                <a:lnTo>
                  <a:pt x="20147" y="67199"/>
                </a:lnTo>
                <a:lnTo>
                  <a:pt x="22067" y="66240"/>
                </a:lnTo>
                <a:lnTo>
                  <a:pt x="24947" y="65282"/>
                </a:lnTo>
                <a:lnTo>
                  <a:pt x="26868" y="63358"/>
                </a:lnTo>
                <a:lnTo>
                  <a:pt x="28788" y="60482"/>
                </a:lnTo>
                <a:lnTo>
                  <a:pt x="30708" y="56644"/>
                </a:lnTo>
                <a:lnTo>
                  <a:pt x="27828" y="56644"/>
                </a:lnTo>
                <a:lnTo>
                  <a:pt x="27828" y="58561"/>
                </a:lnTo>
                <a:lnTo>
                  <a:pt x="26868" y="59519"/>
                </a:lnTo>
                <a:lnTo>
                  <a:pt x="25907" y="60482"/>
                </a:lnTo>
                <a:lnTo>
                  <a:pt x="23987" y="604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7" name="object 727"/>
          <p:cNvSpPr/>
          <p:nvPr/>
        </p:nvSpPr>
        <p:spPr>
          <a:xfrm>
            <a:off x="2693913" y="9206174"/>
            <a:ext cx="34564" cy="52797"/>
          </a:xfrm>
          <a:custGeom>
            <a:avLst/>
            <a:gdLst/>
            <a:ahLst/>
            <a:cxnLst/>
            <a:rect l="l" t="t" r="r" b="b"/>
            <a:pathLst>
              <a:path w="34564" h="52797">
                <a:moveTo>
                  <a:pt x="6720" y="958"/>
                </a:moveTo>
                <a:lnTo>
                  <a:pt x="3840" y="3838"/>
                </a:lnTo>
                <a:lnTo>
                  <a:pt x="960" y="6714"/>
                </a:lnTo>
                <a:lnTo>
                  <a:pt x="0" y="10555"/>
                </a:lnTo>
                <a:lnTo>
                  <a:pt x="0" y="17276"/>
                </a:lnTo>
                <a:lnTo>
                  <a:pt x="960" y="20156"/>
                </a:lnTo>
                <a:lnTo>
                  <a:pt x="2880" y="22073"/>
                </a:lnTo>
                <a:lnTo>
                  <a:pt x="3840" y="23996"/>
                </a:lnTo>
                <a:lnTo>
                  <a:pt x="7680" y="26878"/>
                </a:lnTo>
                <a:lnTo>
                  <a:pt x="12481" y="29753"/>
                </a:lnTo>
                <a:lnTo>
                  <a:pt x="18242" y="31676"/>
                </a:lnTo>
                <a:lnTo>
                  <a:pt x="22082" y="34558"/>
                </a:lnTo>
                <a:lnTo>
                  <a:pt x="23042" y="35516"/>
                </a:lnTo>
                <a:lnTo>
                  <a:pt x="24963" y="37438"/>
                </a:lnTo>
                <a:lnTo>
                  <a:pt x="25923" y="39355"/>
                </a:lnTo>
                <a:lnTo>
                  <a:pt x="25923" y="44154"/>
                </a:lnTo>
                <a:lnTo>
                  <a:pt x="24963" y="46076"/>
                </a:lnTo>
                <a:lnTo>
                  <a:pt x="24002" y="47993"/>
                </a:lnTo>
                <a:lnTo>
                  <a:pt x="22082" y="48958"/>
                </a:lnTo>
                <a:lnTo>
                  <a:pt x="20162" y="49917"/>
                </a:lnTo>
                <a:lnTo>
                  <a:pt x="14401" y="49917"/>
                </a:lnTo>
                <a:lnTo>
                  <a:pt x="10561" y="47993"/>
                </a:lnTo>
                <a:lnTo>
                  <a:pt x="7680" y="46076"/>
                </a:lnTo>
                <a:lnTo>
                  <a:pt x="4800" y="43196"/>
                </a:lnTo>
                <a:lnTo>
                  <a:pt x="2880" y="39355"/>
                </a:lnTo>
                <a:lnTo>
                  <a:pt x="1920" y="34558"/>
                </a:lnTo>
                <a:lnTo>
                  <a:pt x="0" y="34558"/>
                </a:lnTo>
                <a:lnTo>
                  <a:pt x="0" y="51834"/>
                </a:lnTo>
                <a:lnTo>
                  <a:pt x="1920" y="51834"/>
                </a:lnTo>
                <a:lnTo>
                  <a:pt x="2880" y="50875"/>
                </a:lnTo>
                <a:lnTo>
                  <a:pt x="6720" y="50875"/>
                </a:lnTo>
                <a:lnTo>
                  <a:pt x="10561" y="52797"/>
                </a:lnTo>
                <a:lnTo>
                  <a:pt x="22082" y="52797"/>
                </a:lnTo>
                <a:lnTo>
                  <a:pt x="25923" y="51834"/>
                </a:lnTo>
                <a:lnTo>
                  <a:pt x="28803" y="48958"/>
                </a:lnTo>
                <a:lnTo>
                  <a:pt x="32644" y="46076"/>
                </a:lnTo>
                <a:lnTo>
                  <a:pt x="34564" y="42237"/>
                </a:lnTo>
                <a:lnTo>
                  <a:pt x="34564" y="31676"/>
                </a:lnTo>
                <a:lnTo>
                  <a:pt x="30723" y="26878"/>
                </a:lnTo>
                <a:lnTo>
                  <a:pt x="23042" y="23038"/>
                </a:lnTo>
                <a:lnTo>
                  <a:pt x="15361" y="19199"/>
                </a:lnTo>
                <a:lnTo>
                  <a:pt x="11521" y="18234"/>
                </a:lnTo>
                <a:lnTo>
                  <a:pt x="9601" y="16317"/>
                </a:lnTo>
                <a:lnTo>
                  <a:pt x="8641" y="14394"/>
                </a:lnTo>
                <a:lnTo>
                  <a:pt x="6720" y="13435"/>
                </a:lnTo>
                <a:lnTo>
                  <a:pt x="6720" y="7679"/>
                </a:lnTo>
                <a:lnTo>
                  <a:pt x="7680" y="6714"/>
                </a:lnTo>
                <a:lnTo>
                  <a:pt x="8641" y="4797"/>
                </a:lnTo>
                <a:lnTo>
                  <a:pt x="10561" y="3838"/>
                </a:lnTo>
                <a:lnTo>
                  <a:pt x="12481" y="2875"/>
                </a:lnTo>
                <a:lnTo>
                  <a:pt x="18242" y="2875"/>
                </a:lnTo>
                <a:lnTo>
                  <a:pt x="21122" y="3838"/>
                </a:lnTo>
                <a:lnTo>
                  <a:pt x="23042" y="5756"/>
                </a:lnTo>
                <a:lnTo>
                  <a:pt x="25923" y="7679"/>
                </a:lnTo>
                <a:lnTo>
                  <a:pt x="26883" y="11518"/>
                </a:lnTo>
                <a:lnTo>
                  <a:pt x="28803" y="17276"/>
                </a:lnTo>
                <a:lnTo>
                  <a:pt x="30723" y="17276"/>
                </a:lnTo>
                <a:lnTo>
                  <a:pt x="30723" y="0"/>
                </a:lnTo>
                <a:lnTo>
                  <a:pt x="28803" y="0"/>
                </a:lnTo>
                <a:lnTo>
                  <a:pt x="27843" y="958"/>
                </a:lnTo>
                <a:lnTo>
                  <a:pt x="27843" y="1917"/>
                </a:lnTo>
                <a:lnTo>
                  <a:pt x="24002" y="1917"/>
                </a:lnTo>
                <a:lnTo>
                  <a:pt x="22082" y="958"/>
                </a:lnTo>
                <a:lnTo>
                  <a:pt x="19202" y="0"/>
                </a:lnTo>
                <a:lnTo>
                  <a:pt x="10561" y="0"/>
                </a:lnTo>
                <a:lnTo>
                  <a:pt x="6720" y="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8" name="object 728"/>
          <p:cNvSpPr/>
          <p:nvPr/>
        </p:nvSpPr>
        <p:spPr>
          <a:xfrm>
            <a:off x="2739999" y="9247453"/>
            <a:ext cx="11521" cy="11518"/>
          </a:xfrm>
          <a:custGeom>
            <a:avLst/>
            <a:gdLst/>
            <a:ahLst/>
            <a:cxnLst/>
            <a:rect l="l" t="t" r="r" b="b"/>
            <a:pathLst>
              <a:path w="11521" h="11518">
                <a:moveTo>
                  <a:pt x="5760" y="0"/>
                </a:moveTo>
                <a:lnTo>
                  <a:pt x="2880" y="0"/>
                </a:lnTo>
                <a:lnTo>
                  <a:pt x="1920" y="958"/>
                </a:lnTo>
                <a:lnTo>
                  <a:pt x="0" y="2875"/>
                </a:lnTo>
                <a:lnTo>
                  <a:pt x="0" y="8638"/>
                </a:lnTo>
                <a:lnTo>
                  <a:pt x="1920" y="9596"/>
                </a:lnTo>
                <a:lnTo>
                  <a:pt x="2880" y="11518"/>
                </a:lnTo>
                <a:lnTo>
                  <a:pt x="8641" y="11518"/>
                </a:lnTo>
                <a:lnTo>
                  <a:pt x="10546" y="9596"/>
                </a:lnTo>
                <a:lnTo>
                  <a:pt x="11521" y="8638"/>
                </a:lnTo>
                <a:lnTo>
                  <a:pt x="11521" y="2875"/>
                </a:lnTo>
                <a:lnTo>
                  <a:pt x="10546" y="958"/>
                </a:lnTo>
                <a:lnTo>
                  <a:pt x="8641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9" name="object 729"/>
          <p:cNvSpPr/>
          <p:nvPr/>
        </p:nvSpPr>
        <p:spPr>
          <a:xfrm>
            <a:off x="2760162" y="9207133"/>
            <a:ext cx="55671" cy="51838"/>
          </a:xfrm>
          <a:custGeom>
            <a:avLst/>
            <a:gdLst/>
            <a:ahLst/>
            <a:cxnLst/>
            <a:rect l="l" t="t" r="r" b="b"/>
            <a:pathLst>
              <a:path w="55671" h="51838">
                <a:moveTo>
                  <a:pt x="55671" y="46076"/>
                </a:moveTo>
                <a:lnTo>
                  <a:pt x="55671" y="44159"/>
                </a:lnTo>
                <a:lnTo>
                  <a:pt x="53751" y="44159"/>
                </a:lnTo>
                <a:lnTo>
                  <a:pt x="52791" y="45118"/>
                </a:lnTo>
                <a:lnTo>
                  <a:pt x="50871" y="45118"/>
                </a:lnTo>
                <a:lnTo>
                  <a:pt x="49911" y="44159"/>
                </a:lnTo>
                <a:lnTo>
                  <a:pt x="48950" y="44159"/>
                </a:lnTo>
                <a:lnTo>
                  <a:pt x="48950" y="43196"/>
                </a:lnTo>
                <a:lnTo>
                  <a:pt x="47990" y="42237"/>
                </a:lnTo>
                <a:lnTo>
                  <a:pt x="47990" y="0"/>
                </a:lnTo>
                <a:lnTo>
                  <a:pt x="30708" y="0"/>
                </a:lnTo>
                <a:lnTo>
                  <a:pt x="30708" y="1917"/>
                </a:lnTo>
                <a:lnTo>
                  <a:pt x="33588" y="2880"/>
                </a:lnTo>
                <a:lnTo>
                  <a:pt x="35509" y="2880"/>
                </a:lnTo>
                <a:lnTo>
                  <a:pt x="37429" y="3838"/>
                </a:lnTo>
                <a:lnTo>
                  <a:pt x="38389" y="4797"/>
                </a:lnTo>
                <a:lnTo>
                  <a:pt x="38389" y="38397"/>
                </a:lnTo>
                <a:lnTo>
                  <a:pt x="35509" y="41279"/>
                </a:lnTo>
                <a:lnTo>
                  <a:pt x="33588" y="43196"/>
                </a:lnTo>
                <a:lnTo>
                  <a:pt x="31668" y="44159"/>
                </a:lnTo>
                <a:lnTo>
                  <a:pt x="29748" y="45118"/>
                </a:lnTo>
                <a:lnTo>
                  <a:pt x="23987" y="45118"/>
                </a:lnTo>
                <a:lnTo>
                  <a:pt x="22067" y="44159"/>
                </a:lnTo>
                <a:lnTo>
                  <a:pt x="20147" y="43196"/>
                </a:lnTo>
                <a:lnTo>
                  <a:pt x="18227" y="41279"/>
                </a:lnTo>
                <a:lnTo>
                  <a:pt x="18227" y="0"/>
                </a:lnTo>
                <a:lnTo>
                  <a:pt x="0" y="0"/>
                </a:lnTo>
                <a:lnTo>
                  <a:pt x="0" y="1917"/>
                </a:lnTo>
                <a:lnTo>
                  <a:pt x="2880" y="1917"/>
                </a:lnTo>
                <a:lnTo>
                  <a:pt x="4785" y="2880"/>
                </a:lnTo>
                <a:lnTo>
                  <a:pt x="5745" y="2880"/>
                </a:lnTo>
                <a:lnTo>
                  <a:pt x="6720" y="3838"/>
                </a:lnTo>
                <a:lnTo>
                  <a:pt x="7665" y="3838"/>
                </a:lnTo>
                <a:lnTo>
                  <a:pt x="7665" y="4797"/>
                </a:lnTo>
                <a:lnTo>
                  <a:pt x="8625" y="5756"/>
                </a:lnTo>
                <a:lnTo>
                  <a:pt x="8625" y="40320"/>
                </a:lnTo>
                <a:lnTo>
                  <a:pt x="9585" y="43196"/>
                </a:lnTo>
                <a:lnTo>
                  <a:pt x="10546" y="46076"/>
                </a:lnTo>
                <a:lnTo>
                  <a:pt x="12466" y="47999"/>
                </a:lnTo>
                <a:lnTo>
                  <a:pt x="14386" y="49917"/>
                </a:lnTo>
                <a:lnTo>
                  <a:pt x="16306" y="50875"/>
                </a:lnTo>
                <a:lnTo>
                  <a:pt x="18227" y="51838"/>
                </a:lnTo>
                <a:lnTo>
                  <a:pt x="26868" y="51838"/>
                </a:lnTo>
                <a:lnTo>
                  <a:pt x="28788" y="49917"/>
                </a:lnTo>
                <a:lnTo>
                  <a:pt x="30708" y="48958"/>
                </a:lnTo>
                <a:lnTo>
                  <a:pt x="34549" y="46076"/>
                </a:lnTo>
                <a:lnTo>
                  <a:pt x="38389" y="41279"/>
                </a:lnTo>
                <a:lnTo>
                  <a:pt x="38389" y="51838"/>
                </a:lnTo>
                <a:lnTo>
                  <a:pt x="41269" y="51838"/>
                </a:lnTo>
                <a:lnTo>
                  <a:pt x="55671" y="460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0" name="object 730"/>
          <p:cNvSpPr/>
          <p:nvPr/>
        </p:nvSpPr>
        <p:spPr>
          <a:xfrm>
            <a:off x="2816793" y="9206174"/>
            <a:ext cx="54711" cy="51834"/>
          </a:xfrm>
          <a:custGeom>
            <a:avLst/>
            <a:gdLst/>
            <a:ahLst/>
            <a:cxnLst/>
            <a:rect l="l" t="t" r="r" b="b"/>
            <a:pathLst>
              <a:path w="54711" h="51834">
                <a:moveTo>
                  <a:pt x="24963" y="51834"/>
                </a:moveTo>
                <a:lnTo>
                  <a:pt x="24963" y="49917"/>
                </a:lnTo>
                <a:lnTo>
                  <a:pt x="23042" y="49917"/>
                </a:lnTo>
                <a:lnTo>
                  <a:pt x="21122" y="48958"/>
                </a:lnTo>
                <a:lnTo>
                  <a:pt x="20162" y="48958"/>
                </a:lnTo>
                <a:lnTo>
                  <a:pt x="19202" y="47993"/>
                </a:lnTo>
                <a:lnTo>
                  <a:pt x="18242" y="47035"/>
                </a:lnTo>
                <a:lnTo>
                  <a:pt x="17282" y="46076"/>
                </a:lnTo>
                <a:lnTo>
                  <a:pt x="17282" y="13435"/>
                </a:lnTo>
                <a:lnTo>
                  <a:pt x="21122" y="8638"/>
                </a:lnTo>
                <a:lnTo>
                  <a:pt x="25923" y="6714"/>
                </a:lnTo>
                <a:lnTo>
                  <a:pt x="32644" y="6714"/>
                </a:lnTo>
                <a:lnTo>
                  <a:pt x="34549" y="7679"/>
                </a:lnTo>
                <a:lnTo>
                  <a:pt x="36484" y="9596"/>
                </a:lnTo>
                <a:lnTo>
                  <a:pt x="37444" y="11518"/>
                </a:lnTo>
                <a:lnTo>
                  <a:pt x="38389" y="15358"/>
                </a:lnTo>
                <a:lnTo>
                  <a:pt x="38389" y="43196"/>
                </a:lnTo>
                <a:lnTo>
                  <a:pt x="37444" y="45118"/>
                </a:lnTo>
                <a:lnTo>
                  <a:pt x="37444" y="47035"/>
                </a:lnTo>
                <a:lnTo>
                  <a:pt x="36484" y="47993"/>
                </a:lnTo>
                <a:lnTo>
                  <a:pt x="35509" y="47993"/>
                </a:lnTo>
                <a:lnTo>
                  <a:pt x="34549" y="48958"/>
                </a:lnTo>
                <a:lnTo>
                  <a:pt x="33604" y="49917"/>
                </a:lnTo>
                <a:lnTo>
                  <a:pt x="29763" y="49917"/>
                </a:lnTo>
                <a:lnTo>
                  <a:pt x="29763" y="51834"/>
                </a:lnTo>
                <a:lnTo>
                  <a:pt x="54711" y="51834"/>
                </a:lnTo>
                <a:lnTo>
                  <a:pt x="54711" y="49917"/>
                </a:lnTo>
                <a:lnTo>
                  <a:pt x="51831" y="49917"/>
                </a:lnTo>
                <a:lnTo>
                  <a:pt x="50871" y="48958"/>
                </a:lnTo>
                <a:lnTo>
                  <a:pt x="49911" y="48958"/>
                </a:lnTo>
                <a:lnTo>
                  <a:pt x="48950" y="47993"/>
                </a:lnTo>
                <a:lnTo>
                  <a:pt x="48006" y="47035"/>
                </a:lnTo>
                <a:lnTo>
                  <a:pt x="48006" y="46076"/>
                </a:lnTo>
                <a:lnTo>
                  <a:pt x="47030" y="45118"/>
                </a:lnTo>
                <a:lnTo>
                  <a:pt x="47030" y="14394"/>
                </a:lnTo>
                <a:lnTo>
                  <a:pt x="46070" y="10555"/>
                </a:lnTo>
                <a:lnTo>
                  <a:pt x="46070" y="8638"/>
                </a:lnTo>
                <a:lnTo>
                  <a:pt x="44165" y="5756"/>
                </a:lnTo>
                <a:lnTo>
                  <a:pt x="43190" y="2875"/>
                </a:lnTo>
                <a:lnTo>
                  <a:pt x="41285" y="1917"/>
                </a:lnTo>
                <a:lnTo>
                  <a:pt x="39349" y="0"/>
                </a:lnTo>
                <a:lnTo>
                  <a:pt x="28803" y="0"/>
                </a:lnTo>
                <a:lnTo>
                  <a:pt x="23042" y="2875"/>
                </a:lnTo>
                <a:lnTo>
                  <a:pt x="17282" y="10555"/>
                </a:lnTo>
                <a:lnTo>
                  <a:pt x="17282" y="0"/>
                </a:lnTo>
                <a:lnTo>
                  <a:pt x="14401" y="0"/>
                </a:lnTo>
                <a:lnTo>
                  <a:pt x="0" y="5756"/>
                </a:lnTo>
                <a:lnTo>
                  <a:pt x="0" y="7679"/>
                </a:lnTo>
                <a:lnTo>
                  <a:pt x="1920" y="7679"/>
                </a:lnTo>
                <a:lnTo>
                  <a:pt x="2880" y="6714"/>
                </a:lnTo>
                <a:lnTo>
                  <a:pt x="4800" y="6714"/>
                </a:lnTo>
                <a:lnTo>
                  <a:pt x="5760" y="7679"/>
                </a:lnTo>
                <a:lnTo>
                  <a:pt x="6720" y="7679"/>
                </a:lnTo>
                <a:lnTo>
                  <a:pt x="6720" y="8638"/>
                </a:lnTo>
                <a:lnTo>
                  <a:pt x="7680" y="9596"/>
                </a:lnTo>
                <a:lnTo>
                  <a:pt x="7680" y="46076"/>
                </a:lnTo>
                <a:lnTo>
                  <a:pt x="6720" y="47993"/>
                </a:lnTo>
                <a:lnTo>
                  <a:pt x="5760" y="48958"/>
                </a:lnTo>
                <a:lnTo>
                  <a:pt x="3840" y="49917"/>
                </a:lnTo>
                <a:lnTo>
                  <a:pt x="0" y="49917"/>
                </a:lnTo>
                <a:lnTo>
                  <a:pt x="0" y="51834"/>
                </a:lnTo>
                <a:lnTo>
                  <a:pt x="24963" y="51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1" name="object 731"/>
          <p:cNvSpPr/>
          <p:nvPr/>
        </p:nvSpPr>
        <p:spPr>
          <a:xfrm>
            <a:off x="2879186" y="9247453"/>
            <a:ext cx="12481" cy="11518"/>
          </a:xfrm>
          <a:custGeom>
            <a:avLst/>
            <a:gdLst/>
            <a:ahLst/>
            <a:cxnLst/>
            <a:rect l="l" t="t" r="r" b="b"/>
            <a:pathLst>
              <a:path w="12481" h="11518">
                <a:moveTo>
                  <a:pt x="5760" y="0"/>
                </a:moveTo>
                <a:lnTo>
                  <a:pt x="2880" y="0"/>
                </a:lnTo>
                <a:lnTo>
                  <a:pt x="1920" y="958"/>
                </a:lnTo>
                <a:lnTo>
                  <a:pt x="960" y="2875"/>
                </a:lnTo>
                <a:lnTo>
                  <a:pt x="0" y="3838"/>
                </a:lnTo>
                <a:lnTo>
                  <a:pt x="0" y="7679"/>
                </a:lnTo>
                <a:lnTo>
                  <a:pt x="960" y="8638"/>
                </a:lnTo>
                <a:lnTo>
                  <a:pt x="1920" y="9596"/>
                </a:lnTo>
                <a:lnTo>
                  <a:pt x="2880" y="11518"/>
                </a:lnTo>
                <a:lnTo>
                  <a:pt x="9601" y="11518"/>
                </a:lnTo>
                <a:lnTo>
                  <a:pt x="10561" y="9596"/>
                </a:lnTo>
                <a:lnTo>
                  <a:pt x="11521" y="8638"/>
                </a:lnTo>
                <a:lnTo>
                  <a:pt x="12481" y="7679"/>
                </a:lnTo>
                <a:lnTo>
                  <a:pt x="12481" y="3838"/>
                </a:lnTo>
                <a:lnTo>
                  <a:pt x="11521" y="2875"/>
                </a:lnTo>
                <a:lnTo>
                  <a:pt x="10561" y="958"/>
                </a:lnTo>
                <a:lnTo>
                  <a:pt x="9601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2" name="object 732"/>
          <p:cNvSpPr/>
          <p:nvPr/>
        </p:nvSpPr>
        <p:spPr>
          <a:xfrm>
            <a:off x="2919511" y="9251292"/>
            <a:ext cx="20162" cy="7679"/>
          </a:xfrm>
          <a:custGeom>
            <a:avLst/>
            <a:gdLst/>
            <a:ahLst/>
            <a:cxnLst/>
            <a:rect l="l" t="t" r="r" b="b"/>
            <a:pathLst>
              <a:path w="20162" h="7679">
                <a:moveTo>
                  <a:pt x="5760" y="3840"/>
                </a:moveTo>
                <a:lnTo>
                  <a:pt x="1920" y="958"/>
                </a:lnTo>
                <a:lnTo>
                  <a:pt x="0" y="7679"/>
                </a:lnTo>
                <a:lnTo>
                  <a:pt x="12481" y="7679"/>
                </a:lnTo>
                <a:lnTo>
                  <a:pt x="16322" y="6716"/>
                </a:lnTo>
                <a:lnTo>
                  <a:pt x="20162" y="4799"/>
                </a:lnTo>
                <a:lnTo>
                  <a:pt x="19202" y="0"/>
                </a:lnTo>
                <a:lnTo>
                  <a:pt x="16322" y="2875"/>
                </a:lnTo>
                <a:lnTo>
                  <a:pt x="13441" y="3840"/>
                </a:lnTo>
                <a:lnTo>
                  <a:pt x="576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3" name="object 733"/>
          <p:cNvSpPr/>
          <p:nvPr/>
        </p:nvSpPr>
        <p:spPr>
          <a:xfrm>
            <a:off x="2903189" y="9206174"/>
            <a:ext cx="48966" cy="52797"/>
          </a:xfrm>
          <a:custGeom>
            <a:avLst/>
            <a:gdLst/>
            <a:ahLst/>
            <a:cxnLst/>
            <a:rect l="l" t="t" r="r" b="b"/>
            <a:pathLst>
              <a:path w="48966" h="52797">
                <a:moveTo>
                  <a:pt x="40325" y="47035"/>
                </a:moveTo>
                <a:lnTo>
                  <a:pt x="43190" y="43196"/>
                </a:lnTo>
                <a:lnTo>
                  <a:pt x="46070" y="39355"/>
                </a:lnTo>
                <a:lnTo>
                  <a:pt x="48006" y="34558"/>
                </a:lnTo>
                <a:lnTo>
                  <a:pt x="48966" y="29753"/>
                </a:lnTo>
                <a:lnTo>
                  <a:pt x="48966" y="19199"/>
                </a:lnTo>
                <a:lnTo>
                  <a:pt x="47030" y="13435"/>
                </a:lnTo>
                <a:lnTo>
                  <a:pt x="43190" y="8638"/>
                </a:lnTo>
                <a:lnTo>
                  <a:pt x="38404" y="2875"/>
                </a:lnTo>
                <a:lnTo>
                  <a:pt x="32644" y="0"/>
                </a:lnTo>
                <a:lnTo>
                  <a:pt x="20162" y="0"/>
                </a:lnTo>
                <a:lnTo>
                  <a:pt x="16322" y="958"/>
                </a:lnTo>
                <a:lnTo>
                  <a:pt x="12481" y="2875"/>
                </a:lnTo>
                <a:lnTo>
                  <a:pt x="8641" y="4797"/>
                </a:lnTo>
                <a:lnTo>
                  <a:pt x="5760" y="8638"/>
                </a:lnTo>
                <a:lnTo>
                  <a:pt x="3840" y="13435"/>
                </a:lnTo>
                <a:lnTo>
                  <a:pt x="1920" y="17276"/>
                </a:lnTo>
                <a:lnTo>
                  <a:pt x="0" y="22073"/>
                </a:lnTo>
                <a:lnTo>
                  <a:pt x="0" y="33593"/>
                </a:lnTo>
                <a:lnTo>
                  <a:pt x="1920" y="39355"/>
                </a:lnTo>
                <a:lnTo>
                  <a:pt x="5760" y="44154"/>
                </a:lnTo>
                <a:lnTo>
                  <a:pt x="10561" y="49917"/>
                </a:lnTo>
                <a:lnTo>
                  <a:pt x="16322" y="52797"/>
                </a:lnTo>
                <a:lnTo>
                  <a:pt x="18242" y="46076"/>
                </a:lnTo>
                <a:lnTo>
                  <a:pt x="15361" y="41279"/>
                </a:lnTo>
                <a:lnTo>
                  <a:pt x="11521" y="35516"/>
                </a:lnTo>
                <a:lnTo>
                  <a:pt x="10561" y="29753"/>
                </a:lnTo>
                <a:lnTo>
                  <a:pt x="10561" y="17276"/>
                </a:lnTo>
                <a:lnTo>
                  <a:pt x="11521" y="14394"/>
                </a:lnTo>
                <a:lnTo>
                  <a:pt x="12481" y="11518"/>
                </a:lnTo>
                <a:lnTo>
                  <a:pt x="13441" y="8638"/>
                </a:lnTo>
                <a:lnTo>
                  <a:pt x="15361" y="5756"/>
                </a:lnTo>
                <a:lnTo>
                  <a:pt x="17282" y="4797"/>
                </a:lnTo>
                <a:lnTo>
                  <a:pt x="19202" y="3838"/>
                </a:lnTo>
                <a:lnTo>
                  <a:pt x="21122" y="2875"/>
                </a:lnTo>
                <a:lnTo>
                  <a:pt x="26883" y="2875"/>
                </a:lnTo>
                <a:lnTo>
                  <a:pt x="30723" y="4797"/>
                </a:lnTo>
                <a:lnTo>
                  <a:pt x="32644" y="8638"/>
                </a:lnTo>
                <a:lnTo>
                  <a:pt x="36484" y="13435"/>
                </a:lnTo>
                <a:lnTo>
                  <a:pt x="38404" y="21115"/>
                </a:lnTo>
                <a:lnTo>
                  <a:pt x="38404" y="36473"/>
                </a:lnTo>
                <a:lnTo>
                  <a:pt x="37444" y="42237"/>
                </a:lnTo>
                <a:lnTo>
                  <a:pt x="35524" y="45118"/>
                </a:lnTo>
                <a:lnTo>
                  <a:pt x="36484" y="49917"/>
                </a:lnTo>
                <a:lnTo>
                  <a:pt x="40325" y="470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4" name="object 734"/>
          <p:cNvSpPr/>
          <p:nvPr/>
        </p:nvSpPr>
        <p:spPr>
          <a:xfrm>
            <a:off x="2956941" y="9206174"/>
            <a:ext cx="37444" cy="51834"/>
          </a:xfrm>
          <a:custGeom>
            <a:avLst/>
            <a:gdLst/>
            <a:ahLst/>
            <a:cxnLst/>
            <a:rect l="l" t="t" r="r" b="b"/>
            <a:pathLst>
              <a:path w="37444" h="51834">
                <a:moveTo>
                  <a:pt x="26883" y="51834"/>
                </a:moveTo>
                <a:lnTo>
                  <a:pt x="26883" y="49917"/>
                </a:lnTo>
                <a:lnTo>
                  <a:pt x="24003" y="49917"/>
                </a:lnTo>
                <a:lnTo>
                  <a:pt x="23042" y="48958"/>
                </a:lnTo>
                <a:lnTo>
                  <a:pt x="21122" y="47993"/>
                </a:lnTo>
                <a:lnTo>
                  <a:pt x="20162" y="47993"/>
                </a:lnTo>
                <a:lnTo>
                  <a:pt x="19202" y="47035"/>
                </a:lnTo>
                <a:lnTo>
                  <a:pt x="19202" y="46076"/>
                </a:lnTo>
                <a:lnTo>
                  <a:pt x="18242" y="44154"/>
                </a:lnTo>
                <a:lnTo>
                  <a:pt x="18242" y="15358"/>
                </a:lnTo>
                <a:lnTo>
                  <a:pt x="19202" y="12476"/>
                </a:lnTo>
                <a:lnTo>
                  <a:pt x="21122" y="9596"/>
                </a:lnTo>
                <a:lnTo>
                  <a:pt x="23042" y="8638"/>
                </a:lnTo>
                <a:lnTo>
                  <a:pt x="24003" y="7679"/>
                </a:lnTo>
                <a:lnTo>
                  <a:pt x="24963" y="6714"/>
                </a:lnTo>
                <a:lnTo>
                  <a:pt x="25923" y="6714"/>
                </a:lnTo>
                <a:lnTo>
                  <a:pt x="26883" y="7679"/>
                </a:lnTo>
                <a:lnTo>
                  <a:pt x="28803" y="8638"/>
                </a:lnTo>
                <a:lnTo>
                  <a:pt x="30723" y="10555"/>
                </a:lnTo>
                <a:lnTo>
                  <a:pt x="35524" y="10555"/>
                </a:lnTo>
                <a:lnTo>
                  <a:pt x="36484" y="9596"/>
                </a:lnTo>
                <a:lnTo>
                  <a:pt x="37444" y="8638"/>
                </a:lnTo>
                <a:lnTo>
                  <a:pt x="37444" y="2875"/>
                </a:lnTo>
                <a:lnTo>
                  <a:pt x="35524" y="1917"/>
                </a:lnTo>
                <a:lnTo>
                  <a:pt x="34564" y="0"/>
                </a:lnTo>
                <a:lnTo>
                  <a:pt x="26883" y="0"/>
                </a:lnTo>
                <a:lnTo>
                  <a:pt x="22082" y="3838"/>
                </a:lnTo>
                <a:lnTo>
                  <a:pt x="18242" y="11518"/>
                </a:lnTo>
                <a:lnTo>
                  <a:pt x="18242" y="0"/>
                </a:lnTo>
                <a:lnTo>
                  <a:pt x="15361" y="0"/>
                </a:lnTo>
                <a:lnTo>
                  <a:pt x="0" y="5756"/>
                </a:lnTo>
                <a:lnTo>
                  <a:pt x="960" y="7679"/>
                </a:lnTo>
                <a:lnTo>
                  <a:pt x="1935" y="7679"/>
                </a:lnTo>
                <a:lnTo>
                  <a:pt x="3840" y="6714"/>
                </a:lnTo>
                <a:lnTo>
                  <a:pt x="5775" y="6714"/>
                </a:lnTo>
                <a:lnTo>
                  <a:pt x="6720" y="7679"/>
                </a:lnTo>
                <a:lnTo>
                  <a:pt x="7680" y="8638"/>
                </a:lnTo>
                <a:lnTo>
                  <a:pt x="8641" y="9596"/>
                </a:lnTo>
                <a:lnTo>
                  <a:pt x="8641" y="47035"/>
                </a:lnTo>
                <a:lnTo>
                  <a:pt x="7680" y="47993"/>
                </a:lnTo>
                <a:lnTo>
                  <a:pt x="6720" y="47993"/>
                </a:lnTo>
                <a:lnTo>
                  <a:pt x="5775" y="48958"/>
                </a:lnTo>
                <a:lnTo>
                  <a:pt x="3840" y="49917"/>
                </a:lnTo>
                <a:lnTo>
                  <a:pt x="960" y="49917"/>
                </a:lnTo>
                <a:lnTo>
                  <a:pt x="960" y="51834"/>
                </a:lnTo>
                <a:lnTo>
                  <a:pt x="26883" y="51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5" name="object 735"/>
          <p:cNvSpPr/>
          <p:nvPr/>
        </p:nvSpPr>
        <p:spPr>
          <a:xfrm>
            <a:off x="2998226" y="9227289"/>
            <a:ext cx="29763" cy="52798"/>
          </a:xfrm>
          <a:custGeom>
            <a:avLst/>
            <a:gdLst/>
            <a:ahLst/>
            <a:cxnLst/>
            <a:rect l="l" t="t" r="r" b="b"/>
            <a:pathLst>
              <a:path w="29763" h="52798">
                <a:moveTo>
                  <a:pt x="12481" y="16323"/>
                </a:moveTo>
                <a:lnTo>
                  <a:pt x="13441" y="15358"/>
                </a:lnTo>
                <a:lnTo>
                  <a:pt x="14401" y="14401"/>
                </a:lnTo>
                <a:lnTo>
                  <a:pt x="16322" y="13443"/>
                </a:lnTo>
                <a:lnTo>
                  <a:pt x="18242" y="13443"/>
                </a:lnTo>
                <a:lnTo>
                  <a:pt x="21122" y="14401"/>
                </a:lnTo>
                <a:lnTo>
                  <a:pt x="29763" y="14401"/>
                </a:lnTo>
                <a:lnTo>
                  <a:pt x="29763" y="10561"/>
                </a:lnTo>
                <a:lnTo>
                  <a:pt x="26883" y="11519"/>
                </a:lnTo>
                <a:lnTo>
                  <a:pt x="21122" y="11519"/>
                </a:lnTo>
                <a:lnTo>
                  <a:pt x="19202" y="10561"/>
                </a:lnTo>
                <a:lnTo>
                  <a:pt x="17282" y="7679"/>
                </a:lnTo>
                <a:lnTo>
                  <a:pt x="14401" y="4799"/>
                </a:lnTo>
                <a:lnTo>
                  <a:pt x="13441" y="0"/>
                </a:lnTo>
                <a:lnTo>
                  <a:pt x="13441" y="12478"/>
                </a:lnTo>
                <a:lnTo>
                  <a:pt x="9601" y="15358"/>
                </a:lnTo>
                <a:lnTo>
                  <a:pt x="6720" y="17282"/>
                </a:lnTo>
                <a:lnTo>
                  <a:pt x="5760" y="19199"/>
                </a:lnTo>
                <a:lnTo>
                  <a:pt x="4800" y="21122"/>
                </a:lnTo>
                <a:lnTo>
                  <a:pt x="4800" y="25920"/>
                </a:lnTo>
                <a:lnTo>
                  <a:pt x="5760" y="26878"/>
                </a:lnTo>
                <a:lnTo>
                  <a:pt x="6720" y="27843"/>
                </a:lnTo>
                <a:lnTo>
                  <a:pt x="7680" y="28802"/>
                </a:lnTo>
                <a:lnTo>
                  <a:pt x="9601" y="29760"/>
                </a:lnTo>
                <a:lnTo>
                  <a:pt x="5760" y="33599"/>
                </a:lnTo>
                <a:lnTo>
                  <a:pt x="4800" y="35522"/>
                </a:lnTo>
                <a:lnTo>
                  <a:pt x="3840" y="35522"/>
                </a:lnTo>
                <a:lnTo>
                  <a:pt x="1920" y="38398"/>
                </a:lnTo>
                <a:lnTo>
                  <a:pt x="960" y="40320"/>
                </a:lnTo>
                <a:lnTo>
                  <a:pt x="0" y="41279"/>
                </a:lnTo>
                <a:lnTo>
                  <a:pt x="0" y="46078"/>
                </a:lnTo>
                <a:lnTo>
                  <a:pt x="960" y="47999"/>
                </a:lnTo>
                <a:lnTo>
                  <a:pt x="3840" y="49917"/>
                </a:lnTo>
                <a:lnTo>
                  <a:pt x="8641" y="52798"/>
                </a:lnTo>
                <a:lnTo>
                  <a:pt x="8641" y="43202"/>
                </a:lnTo>
                <a:lnTo>
                  <a:pt x="7680" y="41279"/>
                </a:lnTo>
                <a:lnTo>
                  <a:pt x="7680" y="37440"/>
                </a:lnTo>
                <a:lnTo>
                  <a:pt x="8641" y="35522"/>
                </a:lnTo>
                <a:lnTo>
                  <a:pt x="9601" y="33599"/>
                </a:lnTo>
                <a:lnTo>
                  <a:pt x="11521" y="32641"/>
                </a:lnTo>
                <a:lnTo>
                  <a:pt x="12481" y="30719"/>
                </a:lnTo>
                <a:lnTo>
                  <a:pt x="17282" y="30719"/>
                </a:lnTo>
                <a:lnTo>
                  <a:pt x="16322" y="22081"/>
                </a:lnTo>
                <a:lnTo>
                  <a:pt x="13441" y="22081"/>
                </a:lnTo>
                <a:lnTo>
                  <a:pt x="12481" y="21122"/>
                </a:lnTo>
                <a:lnTo>
                  <a:pt x="12481" y="20164"/>
                </a:lnTo>
                <a:lnTo>
                  <a:pt x="11521" y="20164"/>
                </a:lnTo>
                <a:lnTo>
                  <a:pt x="11521" y="18240"/>
                </a:lnTo>
                <a:lnTo>
                  <a:pt x="12481" y="17282"/>
                </a:lnTo>
                <a:lnTo>
                  <a:pt x="12481" y="163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6" name="object 736"/>
          <p:cNvSpPr/>
          <p:nvPr/>
        </p:nvSpPr>
        <p:spPr>
          <a:xfrm>
            <a:off x="3002066" y="9206174"/>
            <a:ext cx="47045" cy="35516"/>
          </a:xfrm>
          <a:custGeom>
            <a:avLst/>
            <a:gdLst/>
            <a:ahLst/>
            <a:cxnLst/>
            <a:rect l="l" t="t" r="r" b="b"/>
            <a:pathLst>
              <a:path w="47045" h="35516">
                <a:moveTo>
                  <a:pt x="30723" y="33593"/>
                </a:moveTo>
                <a:lnTo>
                  <a:pt x="34564" y="30717"/>
                </a:lnTo>
                <a:lnTo>
                  <a:pt x="37444" y="26878"/>
                </a:lnTo>
                <a:lnTo>
                  <a:pt x="39364" y="23038"/>
                </a:lnTo>
                <a:lnTo>
                  <a:pt x="39364" y="14394"/>
                </a:lnTo>
                <a:lnTo>
                  <a:pt x="38389" y="10555"/>
                </a:lnTo>
                <a:lnTo>
                  <a:pt x="36484" y="8638"/>
                </a:lnTo>
                <a:lnTo>
                  <a:pt x="45110" y="8638"/>
                </a:lnTo>
                <a:lnTo>
                  <a:pt x="45110" y="7679"/>
                </a:lnTo>
                <a:lnTo>
                  <a:pt x="47045" y="7679"/>
                </a:lnTo>
                <a:lnTo>
                  <a:pt x="47045" y="3838"/>
                </a:lnTo>
                <a:lnTo>
                  <a:pt x="46070" y="3838"/>
                </a:lnTo>
                <a:lnTo>
                  <a:pt x="45110" y="2875"/>
                </a:lnTo>
                <a:lnTo>
                  <a:pt x="32644" y="2875"/>
                </a:lnTo>
                <a:lnTo>
                  <a:pt x="28803" y="958"/>
                </a:lnTo>
                <a:lnTo>
                  <a:pt x="24963" y="0"/>
                </a:lnTo>
                <a:lnTo>
                  <a:pt x="14401" y="0"/>
                </a:lnTo>
                <a:lnTo>
                  <a:pt x="9601" y="1917"/>
                </a:lnTo>
                <a:lnTo>
                  <a:pt x="5760" y="4797"/>
                </a:lnTo>
                <a:lnTo>
                  <a:pt x="1920" y="8638"/>
                </a:lnTo>
                <a:lnTo>
                  <a:pt x="0" y="13435"/>
                </a:lnTo>
                <a:lnTo>
                  <a:pt x="0" y="21115"/>
                </a:lnTo>
                <a:lnTo>
                  <a:pt x="960" y="23996"/>
                </a:lnTo>
                <a:lnTo>
                  <a:pt x="1920" y="26878"/>
                </a:lnTo>
                <a:lnTo>
                  <a:pt x="3840" y="29753"/>
                </a:lnTo>
                <a:lnTo>
                  <a:pt x="6720" y="31676"/>
                </a:lnTo>
                <a:lnTo>
                  <a:pt x="9601" y="33593"/>
                </a:lnTo>
                <a:lnTo>
                  <a:pt x="9601" y="11518"/>
                </a:lnTo>
                <a:lnTo>
                  <a:pt x="10561" y="7679"/>
                </a:lnTo>
                <a:lnTo>
                  <a:pt x="12481" y="5756"/>
                </a:lnTo>
                <a:lnTo>
                  <a:pt x="14401" y="3838"/>
                </a:lnTo>
                <a:lnTo>
                  <a:pt x="16322" y="1917"/>
                </a:lnTo>
                <a:lnTo>
                  <a:pt x="22082" y="1917"/>
                </a:lnTo>
                <a:lnTo>
                  <a:pt x="24002" y="3838"/>
                </a:lnTo>
                <a:lnTo>
                  <a:pt x="25923" y="5756"/>
                </a:lnTo>
                <a:lnTo>
                  <a:pt x="28803" y="9596"/>
                </a:lnTo>
                <a:lnTo>
                  <a:pt x="29763" y="13435"/>
                </a:lnTo>
                <a:lnTo>
                  <a:pt x="29763" y="23996"/>
                </a:lnTo>
                <a:lnTo>
                  <a:pt x="28803" y="27835"/>
                </a:lnTo>
                <a:lnTo>
                  <a:pt x="26883" y="29753"/>
                </a:lnTo>
                <a:lnTo>
                  <a:pt x="25923" y="31676"/>
                </a:lnTo>
                <a:lnTo>
                  <a:pt x="25923" y="35516"/>
                </a:lnTo>
                <a:lnTo>
                  <a:pt x="30723" y="335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7" name="object 737"/>
          <p:cNvSpPr/>
          <p:nvPr/>
        </p:nvSpPr>
        <p:spPr>
          <a:xfrm>
            <a:off x="3006867" y="9249370"/>
            <a:ext cx="41269" cy="32641"/>
          </a:xfrm>
          <a:custGeom>
            <a:avLst/>
            <a:gdLst/>
            <a:ahLst/>
            <a:cxnLst/>
            <a:rect l="l" t="t" r="r" b="b"/>
            <a:pathLst>
              <a:path w="41269" h="32641">
                <a:moveTo>
                  <a:pt x="35524" y="20156"/>
                </a:moveTo>
                <a:lnTo>
                  <a:pt x="32644" y="22079"/>
                </a:lnTo>
                <a:lnTo>
                  <a:pt x="29763" y="24961"/>
                </a:lnTo>
                <a:lnTo>
                  <a:pt x="24963" y="25918"/>
                </a:lnTo>
                <a:lnTo>
                  <a:pt x="10561" y="25918"/>
                </a:lnTo>
                <a:lnTo>
                  <a:pt x="5760" y="24961"/>
                </a:lnTo>
                <a:lnTo>
                  <a:pt x="1920" y="22079"/>
                </a:lnTo>
                <a:lnTo>
                  <a:pt x="0" y="21121"/>
                </a:lnTo>
                <a:lnTo>
                  <a:pt x="0" y="30717"/>
                </a:lnTo>
                <a:lnTo>
                  <a:pt x="5760" y="32641"/>
                </a:lnTo>
                <a:lnTo>
                  <a:pt x="22082" y="32641"/>
                </a:lnTo>
                <a:lnTo>
                  <a:pt x="29763" y="29759"/>
                </a:lnTo>
                <a:lnTo>
                  <a:pt x="35524" y="23996"/>
                </a:lnTo>
                <a:lnTo>
                  <a:pt x="39364" y="21121"/>
                </a:lnTo>
                <a:lnTo>
                  <a:pt x="41269" y="17280"/>
                </a:lnTo>
                <a:lnTo>
                  <a:pt x="41269" y="9601"/>
                </a:lnTo>
                <a:lnTo>
                  <a:pt x="40309" y="7679"/>
                </a:lnTo>
                <a:lnTo>
                  <a:pt x="38404" y="4797"/>
                </a:lnTo>
                <a:lnTo>
                  <a:pt x="36484" y="2880"/>
                </a:lnTo>
                <a:lnTo>
                  <a:pt x="33588" y="1921"/>
                </a:lnTo>
                <a:lnTo>
                  <a:pt x="29763" y="1921"/>
                </a:lnTo>
                <a:lnTo>
                  <a:pt x="27843" y="958"/>
                </a:lnTo>
                <a:lnTo>
                  <a:pt x="11521" y="958"/>
                </a:lnTo>
                <a:lnTo>
                  <a:pt x="8641" y="0"/>
                </a:lnTo>
                <a:lnTo>
                  <a:pt x="7680" y="0"/>
                </a:lnTo>
                <a:lnTo>
                  <a:pt x="8641" y="8638"/>
                </a:lnTo>
                <a:lnTo>
                  <a:pt x="14401" y="9601"/>
                </a:lnTo>
                <a:lnTo>
                  <a:pt x="28803" y="9601"/>
                </a:lnTo>
                <a:lnTo>
                  <a:pt x="32644" y="10559"/>
                </a:lnTo>
                <a:lnTo>
                  <a:pt x="34564" y="10559"/>
                </a:lnTo>
                <a:lnTo>
                  <a:pt x="36484" y="11518"/>
                </a:lnTo>
                <a:lnTo>
                  <a:pt x="37429" y="13441"/>
                </a:lnTo>
                <a:lnTo>
                  <a:pt x="37429" y="17280"/>
                </a:lnTo>
                <a:lnTo>
                  <a:pt x="35524" y="20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8" name="object 738"/>
          <p:cNvSpPr/>
          <p:nvPr/>
        </p:nvSpPr>
        <p:spPr>
          <a:xfrm>
            <a:off x="3057738" y="9246489"/>
            <a:ext cx="16322" cy="29759"/>
          </a:xfrm>
          <a:custGeom>
            <a:avLst/>
            <a:gdLst/>
            <a:ahLst/>
            <a:cxnLst/>
            <a:rect l="l" t="t" r="r" b="b"/>
            <a:pathLst>
              <a:path w="16322" h="29759">
                <a:moveTo>
                  <a:pt x="960" y="9602"/>
                </a:moveTo>
                <a:lnTo>
                  <a:pt x="1920" y="11519"/>
                </a:lnTo>
                <a:lnTo>
                  <a:pt x="2895" y="12483"/>
                </a:lnTo>
                <a:lnTo>
                  <a:pt x="7680" y="12483"/>
                </a:lnTo>
                <a:lnTo>
                  <a:pt x="9601" y="11519"/>
                </a:lnTo>
                <a:lnTo>
                  <a:pt x="11521" y="11519"/>
                </a:lnTo>
                <a:lnTo>
                  <a:pt x="11521" y="12483"/>
                </a:lnTo>
                <a:lnTo>
                  <a:pt x="12481" y="12483"/>
                </a:lnTo>
                <a:lnTo>
                  <a:pt x="12481" y="16323"/>
                </a:lnTo>
                <a:lnTo>
                  <a:pt x="10561" y="19199"/>
                </a:lnTo>
                <a:lnTo>
                  <a:pt x="8641" y="21121"/>
                </a:lnTo>
                <a:lnTo>
                  <a:pt x="6720" y="24002"/>
                </a:lnTo>
                <a:lnTo>
                  <a:pt x="3840" y="25920"/>
                </a:lnTo>
                <a:lnTo>
                  <a:pt x="0" y="27843"/>
                </a:lnTo>
                <a:lnTo>
                  <a:pt x="0" y="29759"/>
                </a:lnTo>
                <a:lnTo>
                  <a:pt x="5760" y="27843"/>
                </a:lnTo>
                <a:lnTo>
                  <a:pt x="9601" y="24961"/>
                </a:lnTo>
                <a:lnTo>
                  <a:pt x="12481" y="22079"/>
                </a:lnTo>
                <a:lnTo>
                  <a:pt x="15361" y="19199"/>
                </a:lnTo>
                <a:lnTo>
                  <a:pt x="16322" y="15358"/>
                </a:lnTo>
                <a:lnTo>
                  <a:pt x="16322" y="7679"/>
                </a:lnTo>
                <a:lnTo>
                  <a:pt x="15361" y="5762"/>
                </a:lnTo>
                <a:lnTo>
                  <a:pt x="13441" y="2881"/>
                </a:lnTo>
                <a:lnTo>
                  <a:pt x="11521" y="964"/>
                </a:lnTo>
                <a:lnTo>
                  <a:pt x="9601" y="0"/>
                </a:lnTo>
                <a:lnTo>
                  <a:pt x="4800" y="0"/>
                </a:lnTo>
                <a:lnTo>
                  <a:pt x="3840" y="964"/>
                </a:lnTo>
                <a:lnTo>
                  <a:pt x="1920" y="1923"/>
                </a:lnTo>
                <a:lnTo>
                  <a:pt x="960" y="3840"/>
                </a:lnTo>
                <a:lnTo>
                  <a:pt x="0" y="4803"/>
                </a:lnTo>
                <a:lnTo>
                  <a:pt x="0" y="8644"/>
                </a:lnTo>
                <a:lnTo>
                  <a:pt x="960" y="96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9" name="object 739"/>
          <p:cNvSpPr/>
          <p:nvPr/>
        </p:nvSpPr>
        <p:spPr>
          <a:xfrm>
            <a:off x="3059658" y="9206174"/>
            <a:ext cx="12481" cy="11518"/>
          </a:xfrm>
          <a:custGeom>
            <a:avLst/>
            <a:gdLst/>
            <a:ahLst/>
            <a:cxnLst/>
            <a:rect l="l" t="t" r="r" b="b"/>
            <a:pathLst>
              <a:path w="12481" h="11518">
                <a:moveTo>
                  <a:pt x="12481" y="5756"/>
                </a:moveTo>
                <a:lnTo>
                  <a:pt x="12481" y="3838"/>
                </a:lnTo>
                <a:lnTo>
                  <a:pt x="11521" y="2875"/>
                </a:lnTo>
                <a:lnTo>
                  <a:pt x="10561" y="958"/>
                </a:lnTo>
                <a:lnTo>
                  <a:pt x="8641" y="0"/>
                </a:lnTo>
                <a:lnTo>
                  <a:pt x="2880" y="0"/>
                </a:lnTo>
                <a:lnTo>
                  <a:pt x="1920" y="958"/>
                </a:lnTo>
                <a:lnTo>
                  <a:pt x="0" y="2875"/>
                </a:lnTo>
                <a:lnTo>
                  <a:pt x="0" y="8638"/>
                </a:lnTo>
                <a:lnTo>
                  <a:pt x="1920" y="9596"/>
                </a:lnTo>
                <a:lnTo>
                  <a:pt x="2880" y="11518"/>
                </a:lnTo>
                <a:lnTo>
                  <a:pt x="8641" y="11518"/>
                </a:lnTo>
                <a:lnTo>
                  <a:pt x="10561" y="9596"/>
                </a:lnTo>
                <a:lnTo>
                  <a:pt x="11521" y="8638"/>
                </a:lnTo>
                <a:lnTo>
                  <a:pt x="12481" y="7679"/>
                </a:lnTo>
                <a:lnTo>
                  <a:pt x="12481" y="57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0" name="object 740"/>
          <p:cNvSpPr/>
          <p:nvPr/>
        </p:nvSpPr>
        <p:spPr>
          <a:xfrm>
            <a:off x="2777429" y="9312729"/>
            <a:ext cx="62407" cy="74878"/>
          </a:xfrm>
          <a:custGeom>
            <a:avLst/>
            <a:gdLst/>
            <a:ahLst/>
            <a:cxnLst/>
            <a:rect l="l" t="t" r="r" b="b"/>
            <a:pathLst>
              <a:path w="62407" h="74878">
                <a:moveTo>
                  <a:pt x="39364" y="71996"/>
                </a:moveTo>
                <a:lnTo>
                  <a:pt x="38404" y="70073"/>
                </a:lnTo>
                <a:lnTo>
                  <a:pt x="37444" y="69114"/>
                </a:lnTo>
                <a:lnTo>
                  <a:pt x="36484" y="66234"/>
                </a:lnTo>
                <a:lnTo>
                  <a:pt x="36484" y="4797"/>
                </a:lnTo>
                <a:lnTo>
                  <a:pt x="49926" y="4797"/>
                </a:lnTo>
                <a:lnTo>
                  <a:pt x="52806" y="5756"/>
                </a:lnTo>
                <a:lnTo>
                  <a:pt x="54726" y="6720"/>
                </a:lnTo>
                <a:lnTo>
                  <a:pt x="56647" y="7679"/>
                </a:lnTo>
                <a:lnTo>
                  <a:pt x="57607" y="8638"/>
                </a:lnTo>
                <a:lnTo>
                  <a:pt x="58567" y="11518"/>
                </a:lnTo>
                <a:lnTo>
                  <a:pt x="59527" y="12476"/>
                </a:lnTo>
                <a:lnTo>
                  <a:pt x="60487" y="14400"/>
                </a:lnTo>
                <a:lnTo>
                  <a:pt x="60487" y="18240"/>
                </a:lnTo>
                <a:lnTo>
                  <a:pt x="62407" y="18240"/>
                </a:lnTo>
                <a:lnTo>
                  <a:pt x="62407" y="0"/>
                </a:lnTo>
                <a:lnTo>
                  <a:pt x="960" y="0"/>
                </a:lnTo>
                <a:lnTo>
                  <a:pt x="0" y="18240"/>
                </a:lnTo>
                <a:lnTo>
                  <a:pt x="1920" y="18240"/>
                </a:lnTo>
                <a:lnTo>
                  <a:pt x="2880" y="14400"/>
                </a:lnTo>
                <a:lnTo>
                  <a:pt x="3840" y="11518"/>
                </a:lnTo>
                <a:lnTo>
                  <a:pt x="4800" y="9596"/>
                </a:lnTo>
                <a:lnTo>
                  <a:pt x="5760" y="7679"/>
                </a:lnTo>
                <a:lnTo>
                  <a:pt x="7680" y="6720"/>
                </a:lnTo>
                <a:lnTo>
                  <a:pt x="9601" y="5756"/>
                </a:lnTo>
                <a:lnTo>
                  <a:pt x="11521" y="4797"/>
                </a:lnTo>
                <a:lnTo>
                  <a:pt x="25923" y="4797"/>
                </a:lnTo>
                <a:lnTo>
                  <a:pt x="25923" y="68156"/>
                </a:lnTo>
                <a:lnTo>
                  <a:pt x="24963" y="70073"/>
                </a:lnTo>
                <a:lnTo>
                  <a:pt x="23042" y="71996"/>
                </a:lnTo>
                <a:lnTo>
                  <a:pt x="21122" y="72955"/>
                </a:lnTo>
                <a:lnTo>
                  <a:pt x="15361" y="72955"/>
                </a:lnTo>
                <a:lnTo>
                  <a:pt x="15361" y="74878"/>
                </a:lnTo>
                <a:lnTo>
                  <a:pt x="47045" y="74878"/>
                </a:lnTo>
                <a:lnTo>
                  <a:pt x="47045" y="72955"/>
                </a:lnTo>
                <a:lnTo>
                  <a:pt x="41285" y="72955"/>
                </a:lnTo>
                <a:lnTo>
                  <a:pt x="39364" y="71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1" name="object 741"/>
          <p:cNvSpPr/>
          <p:nvPr/>
        </p:nvSpPr>
        <p:spPr>
          <a:xfrm>
            <a:off x="2845597" y="9309847"/>
            <a:ext cx="54711" cy="77760"/>
          </a:xfrm>
          <a:custGeom>
            <a:avLst/>
            <a:gdLst/>
            <a:ahLst/>
            <a:cxnLst/>
            <a:rect l="l" t="t" r="r" b="b"/>
            <a:pathLst>
              <a:path w="54711" h="77760">
                <a:moveTo>
                  <a:pt x="54711" y="77760"/>
                </a:moveTo>
                <a:lnTo>
                  <a:pt x="54711" y="75837"/>
                </a:lnTo>
                <a:lnTo>
                  <a:pt x="52791" y="75837"/>
                </a:lnTo>
                <a:lnTo>
                  <a:pt x="50871" y="74878"/>
                </a:lnTo>
                <a:lnTo>
                  <a:pt x="49910" y="74878"/>
                </a:lnTo>
                <a:lnTo>
                  <a:pt x="48950" y="73920"/>
                </a:lnTo>
                <a:lnTo>
                  <a:pt x="47990" y="73920"/>
                </a:lnTo>
                <a:lnTo>
                  <a:pt x="47990" y="72955"/>
                </a:lnTo>
                <a:lnTo>
                  <a:pt x="47030" y="71038"/>
                </a:lnTo>
                <a:lnTo>
                  <a:pt x="47030" y="37440"/>
                </a:lnTo>
                <a:lnTo>
                  <a:pt x="46070" y="35522"/>
                </a:lnTo>
                <a:lnTo>
                  <a:pt x="45110" y="32641"/>
                </a:lnTo>
                <a:lnTo>
                  <a:pt x="43190" y="29760"/>
                </a:lnTo>
                <a:lnTo>
                  <a:pt x="41269" y="27837"/>
                </a:lnTo>
                <a:lnTo>
                  <a:pt x="39349" y="26878"/>
                </a:lnTo>
                <a:lnTo>
                  <a:pt x="37429" y="25920"/>
                </a:lnTo>
                <a:lnTo>
                  <a:pt x="31668" y="25920"/>
                </a:lnTo>
                <a:lnTo>
                  <a:pt x="29748" y="26878"/>
                </a:lnTo>
                <a:lnTo>
                  <a:pt x="26868" y="27837"/>
                </a:lnTo>
                <a:lnTo>
                  <a:pt x="24947" y="28802"/>
                </a:lnTo>
                <a:lnTo>
                  <a:pt x="21107" y="31682"/>
                </a:lnTo>
                <a:lnTo>
                  <a:pt x="17266" y="36481"/>
                </a:lnTo>
                <a:lnTo>
                  <a:pt x="17266" y="0"/>
                </a:lnTo>
                <a:lnTo>
                  <a:pt x="15361" y="0"/>
                </a:lnTo>
                <a:lnTo>
                  <a:pt x="0" y="5762"/>
                </a:lnTo>
                <a:lnTo>
                  <a:pt x="960" y="7679"/>
                </a:lnTo>
                <a:lnTo>
                  <a:pt x="2865" y="6720"/>
                </a:lnTo>
                <a:lnTo>
                  <a:pt x="5745" y="6720"/>
                </a:lnTo>
                <a:lnTo>
                  <a:pt x="6705" y="7679"/>
                </a:lnTo>
                <a:lnTo>
                  <a:pt x="7680" y="7679"/>
                </a:lnTo>
                <a:lnTo>
                  <a:pt x="7680" y="10561"/>
                </a:lnTo>
                <a:lnTo>
                  <a:pt x="8641" y="11519"/>
                </a:lnTo>
                <a:lnTo>
                  <a:pt x="8641" y="69116"/>
                </a:lnTo>
                <a:lnTo>
                  <a:pt x="7680" y="71038"/>
                </a:lnTo>
                <a:lnTo>
                  <a:pt x="7680" y="73920"/>
                </a:lnTo>
                <a:lnTo>
                  <a:pt x="6705" y="73920"/>
                </a:lnTo>
                <a:lnTo>
                  <a:pt x="5745" y="74878"/>
                </a:lnTo>
                <a:lnTo>
                  <a:pt x="4800" y="74878"/>
                </a:lnTo>
                <a:lnTo>
                  <a:pt x="2865" y="75837"/>
                </a:lnTo>
                <a:lnTo>
                  <a:pt x="960" y="75837"/>
                </a:lnTo>
                <a:lnTo>
                  <a:pt x="960" y="77760"/>
                </a:lnTo>
                <a:lnTo>
                  <a:pt x="25907" y="77760"/>
                </a:lnTo>
                <a:lnTo>
                  <a:pt x="25907" y="75837"/>
                </a:lnTo>
                <a:lnTo>
                  <a:pt x="23027" y="75837"/>
                </a:lnTo>
                <a:lnTo>
                  <a:pt x="21107" y="74878"/>
                </a:lnTo>
                <a:lnTo>
                  <a:pt x="20147" y="74878"/>
                </a:lnTo>
                <a:lnTo>
                  <a:pt x="19202" y="73920"/>
                </a:lnTo>
                <a:lnTo>
                  <a:pt x="18227" y="72955"/>
                </a:lnTo>
                <a:lnTo>
                  <a:pt x="17266" y="71996"/>
                </a:lnTo>
                <a:lnTo>
                  <a:pt x="17266" y="39361"/>
                </a:lnTo>
                <a:lnTo>
                  <a:pt x="20147" y="36481"/>
                </a:lnTo>
                <a:lnTo>
                  <a:pt x="22067" y="34558"/>
                </a:lnTo>
                <a:lnTo>
                  <a:pt x="23987" y="33599"/>
                </a:lnTo>
                <a:lnTo>
                  <a:pt x="26868" y="32641"/>
                </a:lnTo>
                <a:lnTo>
                  <a:pt x="33588" y="32641"/>
                </a:lnTo>
                <a:lnTo>
                  <a:pt x="34549" y="33599"/>
                </a:lnTo>
                <a:lnTo>
                  <a:pt x="35509" y="34558"/>
                </a:lnTo>
                <a:lnTo>
                  <a:pt x="36469" y="35522"/>
                </a:lnTo>
                <a:lnTo>
                  <a:pt x="37429" y="37440"/>
                </a:lnTo>
                <a:lnTo>
                  <a:pt x="37429" y="39361"/>
                </a:lnTo>
                <a:lnTo>
                  <a:pt x="38389" y="43202"/>
                </a:lnTo>
                <a:lnTo>
                  <a:pt x="38389" y="71038"/>
                </a:lnTo>
                <a:lnTo>
                  <a:pt x="37429" y="72955"/>
                </a:lnTo>
                <a:lnTo>
                  <a:pt x="36469" y="73920"/>
                </a:lnTo>
                <a:lnTo>
                  <a:pt x="36469" y="74878"/>
                </a:lnTo>
                <a:lnTo>
                  <a:pt x="35509" y="74878"/>
                </a:lnTo>
                <a:lnTo>
                  <a:pt x="33588" y="75837"/>
                </a:lnTo>
                <a:lnTo>
                  <a:pt x="29748" y="75837"/>
                </a:lnTo>
                <a:lnTo>
                  <a:pt x="29748" y="77760"/>
                </a:lnTo>
                <a:lnTo>
                  <a:pt x="54711" y="77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2" name="object 742"/>
          <p:cNvSpPr/>
          <p:nvPr/>
        </p:nvSpPr>
        <p:spPr>
          <a:xfrm>
            <a:off x="2906069" y="9335767"/>
            <a:ext cx="44150" cy="52798"/>
          </a:xfrm>
          <a:custGeom>
            <a:avLst/>
            <a:gdLst/>
            <a:ahLst/>
            <a:cxnLst/>
            <a:rect l="l" t="t" r="r" b="b"/>
            <a:pathLst>
              <a:path w="44150" h="52798">
                <a:moveTo>
                  <a:pt x="34564" y="7679"/>
                </a:moveTo>
                <a:lnTo>
                  <a:pt x="33604" y="4797"/>
                </a:lnTo>
                <a:lnTo>
                  <a:pt x="31683" y="2881"/>
                </a:lnTo>
                <a:lnTo>
                  <a:pt x="29763" y="1917"/>
                </a:lnTo>
                <a:lnTo>
                  <a:pt x="26883" y="958"/>
                </a:lnTo>
                <a:lnTo>
                  <a:pt x="23042" y="0"/>
                </a:lnTo>
                <a:lnTo>
                  <a:pt x="12481" y="0"/>
                </a:lnTo>
                <a:lnTo>
                  <a:pt x="8641" y="958"/>
                </a:lnTo>
                <a:lnTo>
                  <a:pt x="4800" y="3840"/>
                </a:lnTo>
                <a:lnTo>
                  <a:pt x="1920" y="6720"/>
                </a:lnTo>
                <a:lnTo>
                  <a:pt x="0" y="9602"/>
                </a:lnTo>
                <a:lnTo>
                  <a:pt x="0" y="14400"/>
                </a:lnTo>
                <a:lnTo>
                  <a:pt x="960" y="15358"/>
                </a:lnTo>
                <a:lnTo>
                  <a:pt x="960" y="16317"/>
                </a:lnTo>
                <a:lnTo>
                  <a:pt x="1920" y="17282"/>
                </a:lnTo>
                <a:lnTo>
                  <a:pt x="3840" y="18240"/>
                </a:lnTo>
                <a:lnTo>
                  <a:pt x="5760" y="18240"/>
                </a:lnTo>
                <a:lnTo>
                  <a:pt x="7680" y="17282"/>
                </a:lnTo>
                <a:lnTo>
                  <a:pt x="7680" y="16317"/>
                </a:lnTo>
                <a:lnTo>
                  <a:pt x="8641" y="15358"/>
                </a:lnTo>
                <a:lnTo>
                  <a:pt x="9601" y="14400"/>
                </a:lnTo>
                <a:lnTo>
                  <a:pt x="9601" y="6720"/>
                </a:lnTo>
                <a:lnTo>
                  <a:pt x="11521" y="4797"/>
                </a:lnTo>
                <a:lnTo>
                  <a:pt x="12481" y="3840"/>
                </a:lnTo>
                <a:lnTo>
                  <a:pt x="14401" y="2881"/>
                </a:lnTo>
                <a:lnTo>
                  <a:pt x="20162" y="2881"/>
                </a:lnTo>
                <a:lnTo>
                  <a:pt x="22082" y="3840"/>
                </a:lnTo>
                <a:lnTo>
                  <a:pt x="24003" y="5762"/>
                </a:lnTo>
                <a:lnTo>
                  <a:pt x="25923" y="7679"/>
                </a:lnTo>
                <a:lnTo>
                  <a:pt x="25923" y="18240"/>
                </a:lnTo>
                <a:lnTo>
                  <a:pt x="17282" y="21121"/>
                </a:lnTo>
                <a:lnTo>
                  <a:pt x="11521" y="23996"/>
                </a:lnTo>
                <a:lnTo>
                  <a:pt x="9601" y="31676"/>
                </a:lnTo>
                <a:lnTo>
                  <a:pt x="10561" y="29759"/>
                </a:lnTo>
                <a:lnTo>
                  <a:pt x="12481" y="27837"/>
                </a:lnTo>
                <a:lnTo>
                  <a:pt x="15361" y="25920"/>
                </a:lnTo>
                <a:lnTo>
                  <a:pt x="17282" y="24961"/>
                </a:lnTo>
                <a:lnTo>
                  <a:pt x="21122" y="23996"/>
                </a:lnTo>
                <a:lnTo>
                  <a:pt x="25923" y="22079"/>
                </a:lnTo>
                <a:lnTo>
                  <a:pt x="25923" y="41279"/>
                </a:lnTo>
                <a:lnTo>
                  <a:pt x="22082" y="44160"/>
                </a:lnTo>
                <a:lnTo>
                  <a:pt x="18242" y="46076"/>
                </a:lnTo>
                <a:lnTo>
                  <a:pt x="13441" y="46076"/>
                </a:lnTo>
                <a:lnTo>
                  <a:pt x="11521" y="45118"/>
                </a:lnTo>
                <a:lnTo>
                  <a:pt x="9601" y="44160"/>
                </a:lnTo>
                <a:lnTo>
                  <a:pt x="10561" y="52798"/>
                </a:lnTo>
                <a:lnTo>
                  <a:pt x="12481" y="52798"/>
                </a:lnTo>
                <a:lnTo>
                  <a:pt x="14401" y="51840"/>
                </a:lnTo>
                <a:lnTo>
                  <a:pt x="16322" y="50875"/>
                </a:lnTo>
                <a:lnTo>
                  <a:pt x="18242" y="50875"/>
                </a:lnTo>
                <a:lnTo>
                  <a:pt x="21122" y="47999"/>
                </a:lnTo>
                <a:lnTo>
                  <a:pt x="25923" y="44160"/>
                </a:lnTo>
                <a:lnTo>
                  <a:pt x="25923" y="47035"/>
                </a:lnTo>
                <a:lnTo>
                  <a:pt x="26883" y="49917"/>
                </a:lnTo>
                <a:lnTo>
                  <a:pt x="27843" y="50875"/>
                </a:lnTo>
                <a:lnTo>
                  <a:pt x="28803" y="51840"/>
                </a:lnTo>
                <a:lnTo>
                  <a:pt x="30723" y="52798"/>
                </a:lnTo>
                <a:lnTo>
                  <a:pt x="35524" y="52798"/>
                </a:lnTo>
                <a:lnTo>
                  <a:pt x="40309" y="49917"/>
                </a:lnTo>
                <a:lnTo>
                  <a:pt x="44150" y="44160"/>
                </a:lnTo>
                <a:lnTo>
                  <a:pt x="44150" y="41279"/>
                </a:lnTo>
                <a:lnTo>
                  <a:pt x="41285" y="43196"/>
                </a:lnTo>
                <a:lnTo>
                  <a:pt x="40309" y="45118"/>
                </a:lnTo>
                <a:lnTo>
                  <a:pt x="39364" y="45118"/>
                </a:lnTo>
                <a:lnTo>
                  <a:pt x="38404" y="46076"/>
                </a:lnTo>
                <a:lnTo>
                  <a:pt x="37444" y="46076"/>
                </a:lnTo>
                <a:lnTo>
                  <a:pt x="36469" y="45118"/>
                </a:lnTo>
                <a:lnTo>
                  <a:pt x="35524" y="44160"/>
                </a:lnTo>
                <a:lnTo>
                  <a:pt x="35524" y="12478"/>
                </a:lnTo>
                <a:lnTo>
                  <a:pt x="34564" y="8638"/>
                </a:lnTo>
                <a:lnTo>
                  <a:pt x="34564" y="7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3" name="object 743"/>
          <p:cNvSpPr/>
          <p:nvPr/>
        </p:nvSpPr>
        <p:spPr>
          <a:xfrm>
            <a:off x="2904149" y="9359764"/>
            <a:ext cx="13441" cy="28802"/>
          </a:xfrm>
          <a:custGeom>
            <a:avLst/>
            <a:gdLst/>
            <a:ahLst/>
            <a:cxnLst/>
            <a:rect l="l" t="t" r="r" b="b"/>
            <a:pathLst>
              <a:path w="13441" h="28802">
                <a:moveTo>
                  <a:pt x="2880" y="6720"/>
                </a:moveTo>
                <a:lnTo>
                  <a:pt x="1920" y="9602"/>
                </a:lnTo>
                <a:lnTo>
                  <a:pt x="960" y="11519"/>
                </a:lnTo>
                <a:lnTo>
                  <a:pt x="0" y="13441"/>
                </a:lnTo>
                <a:lnTo>
                  <a:pt x="0" y="19199"/>
                </a:lnTo>
                <a:lnTo>
                  <a:pt x="960" y="23038"/>
                </a:lnTo>
                <a:lnTo>
                  <a:pt x="3840" y="24961"/>
                </a:lnTo>
                <a:lnTo>
                  <a:pt x="5760" y="27843"/>
                </a:lnTo>
                <a:lnTo>
                  <a:pt x="8641" y="28802"/>
                </a:lnTo>
                <a:lnTo>
                  <a:pt x="12481" y="28802"/>
                </a:lnTo>
                <a:lnTo>
                  <a:pt x="11521" y="20164"/>
                </a:lnTo>
                <a:lnTo>
                  <a:pt x="10561" y="18240"/>
                </a:lnTo>
                <a:lnTo>
                  <a:pt x="9601" y="15358"/>
                </a:lnTo>
                <a:lnTo>
                  <a:pt x="9601" y="9602"/>
                </a:lnTo>
                <a:lnTo>
                  <a:pt x="11521" y="7679"/>
                </a:lnTo>
                <a:lnTo>
                  <a:pt x="13441" y="0"/>
                </a:lnTo>
                <a:lnTo>
                  <a:pt x="9601" y="1923"/>
                </a:lnTo>
                <a:lnTo>
                  <a:pt x="5760" y="4803"/>
                </a:lnTo>
                <a:lnTo>
                  <a:pt x="288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4" name="object 744"/>
          <p:cNvSpPr/>
          <p:nvPr/>
        </p:nvSpPr>
        <p:spPr>
          <a:xfrm>
            <a:off x="2960781" y="9309847"/>
            <a:ext cx="11521" cy="10561"/>
          </a:xfrm>
          <a:custGeom>
            <a:avLst/>
            <a:gdLst/>
            <a:ahLst/>
            <a:cxnLst/>
            <a:rect l="l" t="t" r="r" b="b"/>
            <a:pathLst>
              <a:path w="11521" h="10561">
                <a:moveTo>
                  <a:pt x="11521" y="4799"/>
                </a:moveTo>
                <a:lnTo>
                  <a:pt x="11521" y="3840"/>
                </a:lnTo>
                <a:lnTo>
                  <a:pt x="10561" y="1923"/>
                </a:lnTo>
                <a:lnTo>
                  <a:pt x="9601" y="958"/>
                </a:lnTo>
                <a:lnTo>
                  <a:pt x="8641" y="0"/>
                </a:lnTo>
                <a:lnTo>
                  <a:pt x="2880" y="0"/>
                </a:lnTo>
                <a:lnTo>
                  <a:pt x="1935" y="958"/>
                </a:lnTo>
                <a:lnTo>
                  <a:pt x="960" y="1923"/>
                </a:lnTo>
                <a:lnTo>
                  <a:pt x="0" y="3840"/>
                </a:lnTo>
                <a:lnTo>
                  <a:pt x="0" y="6720"/>
                </a:lnTo>
                <a:lnTo>
                  <a:pt x="960" y="7679"/>
                </a:lnTo>
                <a:lnTo>
                  <a:pt x="1935" y="8638"/>
                </a:lnTo>
                <a:lnTo>
                  <a:pt x="2880" y="10561"/>
                </a:lnTo>
                <a:lnTo>
                  <a:pt x="8641" y="10561"/>
                </a:lnTo>
                <a:lnTo>
                  <a:pt x="9601" y="8638"/>
                </a:lnTo>
                <a:lnTo>
                  <a:pt x="10561" y="7679"/>
                </a:lnTo>
                <a:lnTo>
                  <a:pt x="11521" y="6720"/>
                </a:lnTo>
                <a:lnTo>
                  <a:pt x="11521" y="47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5" name="object 745"/>
          <p:cNvSpPr/>
          <p:nvPr/>
        </p:nvSpPr>
        <p:spPr>
          <a:xfrm>
            <a:off x="2954060" y="9335767"/>
            <a:ext cx="24963" cy="51840"/>
          </a:xfrm>
          <a:custGeom>
            <a:avLst/>
            <a:gdLst/>
            <a:ahLst/>
            <a:cxnLst/>
            <a:rect l="l" t="t" r="r" b="b"/>
            <a:pathLst>
              <a:path w="24963" h="51840">
                <a:moveTo>
                  <a:pt x="14401" y="0"/>
                </a:moveTo>
                <a:lnTo>
                  <a:pt x="0" y="5762"/>
                </a:lnTo>
                <a:lnTo>
                  <a:pt x="0" y="7679"/>
                </a:lnTo>
                <a:lnTo>
                  <a:pt x="6720" y="7679"/>
                </a:lnTo>
                <a:lnTo>
                  <a:pt x="6720" y="8638"/>
                </a:lnTo>
                <a:lnTo>
                  <a:pt x="7680" y="9602"/>
                </a:lnTo>
                <a:lnTo>
                  <a:pt x="7680" y="46076"/>
                </a:lnTo>
                <a:lnTo>
                  <a:pt x="6720" y="47999"/>
                </a:lnTo>
                <a:lnTo>
                  <a:pt x="5760" y="47999"/>
                </a:lnTo>
                <a:lnTo>
                  <a:pt x="5760" y="48958"/>
                </a:lnTo>
                <a:lnTo>
                  <a:pt x="4815" y="48958"/>
                </a:lnTo>
                <a:lnTo>
                  <a:pt x="2880" y="49917"/>
                </a:lnTo>
                <a:lnTo>
                  <a:pt x="0" y="49917"/>
                </a:lnTo>
                <a:lnTo>
                  <a:pt x="0" y="51840"/>
                </a:lnTo>
                <a:lnTo>
                  <a:pt x="24963" y="51840"/>
                </a:lnTo>
                <a:lnTo>
                  <a:pt x="24963" y="49917"/>
                </a:lnTo>
                <a:lnTo>
                  <a:pt x="22082" y="49917"/>
                </a:lnTo>
                <a:lnTo>
                  <a:pt x="21122" y="48958"/>
                </a:lnTo>
                <a:lnTo>
                  <a:pt x="20162" y="48958"/>
                </a:lnTo>
                <a:lnTo>
                  <a:pt x="19202" y="47999"/>
                </a:lnTo>
                <a:lnTo>
                  <a:pt x="18242" y="47999"/>
                </a:lnTo>
                <a:lnTo>
                  <a:pt x="18242" y="46076"/>
                </a:lnTo>
                <a:lnTo>
                  <a:pt x="17282" y="45118"/>
                </a:lnTo>
                <a:lnTo>
                  <a:pt x="17282" y="0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6" name="object 746"/>
          <p:cNvSpPr/>
          <p:nvPr/>
        </p:nvSpPr>
        <p:spPr>
          <a:xfrm>
            <a:off x="2984784" y="9309847"/>
            <a:ext cx="25923" cy="77760"/>
          </a:xfrm>
          <a:custGeom>
            <a:avLst/>
            <a:gdLst/>
            <a:ahLst/>
            <a:cxnLst/>
            <a:rect l="l" t="t" r="r" b="b"/>
            <a:pathLst>
              <a:path w="25923" h="77760">
                <a:moveTo>
                  <a:pt x="15361" y="0"/>
                </a:moveTo>
                <a:lnTo>
                  <a:pt x="0" y="5762"/>
                </a:lnTo>
                <a:lnTo>
                  <a:pt x="960" y="7679"/>
                </a:lnTo>
                <a:lnTo>
                  <a:pt x="2880" y="6720"/>
                </a:lnTo>
                <a:lnTo>
                  <a:pt x="6720" y="6720"/>
                </a:lnTo>
                <a:lnTo>
                  <a:pt x="6720" y="7679"/>
                </a:lnTo>
                <a:lnTo>
                  <a:pt x="7680" y="7679"/>
                </a:lnTo>
                <a:lnTo>
                  <a:pt x="7680" y="10561"/>
                </a:lnTo>
                <a:lnTo>
                  <a:pt x="8641" y="11519"/>
                </a:lnTo>
                <a:lnTo>
                  <a:pt x="8641" y="71038"/>
                </a:lnTo>
                <a:lnTo>
                  <a:pt x="7680" y="71996"/>
                </a:lnTo>
                <a:lnTo>
                  <a:pt x="7680" y="73920"/>
                </a:lnTo>
                <a:lnTo>
                  <a:pt x="6720" y="73920"/>
                </a:lnTo>
                <a:lnTo>
                  <a:pt x="5760" y="74878"/>
                </a:lnTo>
                <a:lnTo>
                  <a:pt x="4800" y="74878"/>
                </a:lnTo>
                <a:lnTo>
                  <a:pt x="3840" y="75837"/>
                </a:lnTo>
                <a:lnTo>
                  <a:pt x="960" y="75837"/>
                </a:lnTo>
                <a:lnTo>
                  <a:pt x="960" y="77760"/>
                </a:lnTo>
                <a:lnTo>
                  <a:pt x="25923" y="77760"/>
                </a:lnTo>
                <a:lnTo>
                  <a:pt x="25923" y="75837"/>
                </a:lnTo>
                <a:lnTo>
                  <a:pt x="23042" y="75837"/>
                </a:lnTo>
                <a:lnTo>
                  <a:pt x="21122" y="74878"/>
                </a:lnTo>
                <a:lnTo>
                  <a:pt x="20162" y="74878"/>
                </a:lnTo>
                <a:lnTo>
                  <a:pt x="19202" y="73920"/>
                </a:lnTo>
                <a:lnTo>
                  <a:pt x="19202" y="72955"/>
                </a:lnTo>
                <a:lnTo>
                  <a:pt x="18242" y="71996"/>
                </a:lnTo>
                <a:lnTo>
                  <a:pt x="18242" y="71038"/>
                </a:lnTo>
                <a:lnTo>
                  <a:pt x="17282" y="69116"/>
                </a:lnTo>
                <a:lnTo>
                  <a:pt x="17282" y="0"/>
                </a:lnTo>
                <a:lnTo>
                  <a:pt x="153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7" name="object 747"/>
          <p:cNvSpPr/>
          <p:nvPr/>
        </p:nvSpPr>
        <p:spPr>
          <a:xfrm>
            <a:off x="3016468" y="9335767"/>
            <a:ext cx="46070" cy="52798"/>
          </a:xfrm>
          <a:custGeom>
            <a:avLst/>
            <a:gdLst/>
            <a:ahLst/>
            <a:cxnLst/>
            <a:rect l="l" t="t" r="r" b="b"/>
            <a:pathLst>
              <a:path w="46070" h="52798">
                <a:moveTo>
                  <a:pt x="39349" y="45118"/>
                </a:moveTo>
                <a:lnTo>
                  <a:pt x="38389" y="45118"/>
                </a:lnTo>
                <a:lnTo>
                  <a:pt x="37444" y="44160"/>
                </a:lnTo>
                <a:lnTo>
                  <a:pt x="37444" y="8638"/>
                </a:lnTo>
                <a:lnTo>
                  <a:pt x="36484" y="7679"/>
                </a:lnTo>
                <a:lnTo>
                  <a:pt x="35509" y="4797"/>
                </a:lnTo>
                <a:lnTo>
                  <a:pt x="33604" y="2881"/>
                </a:lnTo>
                <a:lnTo>
                  <a:pt x="31668" y="1917"/>
                </a:lnTo>
                <a:lnTo>
                  <a:pt x="28803" y="958"/>
                </a:lnTo>
                <a:lnTo>
                  <a:pt x="24963" y="0"/>
                </a:lnTo>
                <a:lnTo>
                  <a:pt x="14401" y="0"/>
                </a:lnTo>
                <a:lnTo>
                  <a:pt x="10561" y="958"/>
                </a:lnTo>
                <a:lnTo>
                  <a:pt x="6720" y="3840"/>
                </a:lnTo>
                <a:lnTo>
                  <a:pt x="3840" y="6720"/>
                </a:lnTo>
                <a:lnTo>
                  <a:pt x="1920" y="9602"/>
                </a:lnTo>
                <a:lnTo>
                  <a:pt x="1920" y="14400"/>
                </a:lnTo>
                <a:lnTo>
                  <a:pt x="2880" y="15358"/>
                </a:lnTo>
                <a:lnTo>
                  <a:pt x="3840" y="16317"/>
                </a:lnTo>
                <a:lnTo>
                  <a:pt x="4800" y="17282"/>
                </a:lnTo>
                <a:lnTo>
                  <a:pt x="5760" y="18240"/>
                </a:lnTo>
                <a:lnTo>
                  <a:pt x="8641" y="18240"/>
                </a:lnTo>
                <a:lnTo>
                  <a:pt x="9601" y="17282"/>
                </a:lnTo>
                <a:lnTo>
                  <a:pt x="10561" y="16317"/>
                </a:lnTo>
                <a:lnTo>
                  <a:pt x="11521" y="15358"/>
                </a:lnTo>
                <a:lnTo>
                  <a:pt x="11521" y="7679"/>
                </a:lnTo>
                <a:lnTo>
                  <a:pt x="12481" y="6720"/>
                </a:lnTo>
                <a:lnTo>
                  <a:pt x="13441" y="4797"/>
                </a:lnTo>
                <a:lnTo>
                  <a:pt x="14401" y="3840"/>
                </a:lnTo>
                <a:lnTo>
                  <a:pt x="16322" y="2881"/>
                </a:lnTo>
                <a:lnTo>
                  <a:pt x="22082" y="2881"/>
                </a:lnTo>
                <a:lnTo>
                  <a:pt x="23987" y="3840"/>
                </a:lnTo>
                <a:lnTo>
                  <a:pt x="25923" y="5762"/>
                </a:lnTo>
                <a:lnTo>
                  <a:pt x="27828" y="7679"/>
                </a:lnTo>
                <a:lnTo>
                  <a:pt x="27828" y="18240"/>
                </a:lnTo>
                <a:lnTo>
                  <a:pt x="19202" y="21121"/>
                </a:lnTo>
                <a:lnTo>
                  <a:pt x="13441" y="23996"/>
                </a:lnTo>
                <a:lnTo>
                  <a:pt x="9601" y="25920"/>
                </a:lnTo>
                <a:lnTo>
                  <a:pt x="5760" y="28800"/>
                </a:lnTo>
                <a:lnTo>
                  <a:pt x="3840" y="30717"/>
                </a:lnTo>
                <a:lnTo>
                  <a:pt x="1920" y="33599"/>
                </a:lnTo>
                <a:lnTo>
                  <a:pt x="960" y="35516"/>
                </a:lnTo>
                <a:lnTo>
                  <a:pt x="0" y="37438"/>
                </a:lnTo>
                <a:lnTo>
                  <a:pt x="0" y="43196"/>
                </a:lnTo>
                <a:lnTo>
                  <a:pt x="1920" y="47035"/>
                </a:lnTo>
                <a:lnTo>
                  <a:pt x="3840" y="48958"/>
                </a:lnTo>
                <a:lnTo>
                  <a:pt x="5760" y="51840"/>
                </a:lnTo>
                <a:lnTo>
                  <a:pt x="8641" y="52798"/>
                </a:lnTo>
                <a:lnTo>
                  <a:pt x="9601" y="39355"/>
                </a:lnTo>
                <a:lnTo>
                  <a:pt x="9601" y="35516"/>
                </a:lnTo>
                <a:lnTo>
                  <a:pt x="10561" y="33599"/>
                </a:lnTo>
                <a:lnTo>
                  <a:pt x="11521" y="31676"/>
                </a:lnTo>
                <a:lnTo>
                  <a:pt x="12481" y="29759"/>
                </a:lnTo>
                <a:lnTo>
                  <a:pt x="14401" y="27837"/>
                </a:lnTo>
                <a:lnTo>
                  <a:pt x="17282" y="25920"/>
                </a:lnTo>
                <a:lnTo>
                  <a:pt x="19202" y="24961"/>
                </a:lnTo>
                <a:lnTo>
                  <a:pt x="23042" y="23996"/>
                </a:lnTo>
                <a:lnTo>
                  <a:pt x="27828" y="22079"/>
                </a:lnTo>
                <a:lnTo>
                  <a:pt x="27828" y="41279"/>
                </a:lnTo>
                <a:lnTo>
                  <a:pt x="23987" y="44160"/>
                </a:lnTo>
                <a:lnTo>
                  <a:pt x="20162" y="46076"/>
                </a:lnTo>
                <a:lnTo>
                  <a:pt x="15361" y="46076"/>
                </a:lnTo>
                <a:lnTo>
                  <a:pt x="13441" y="45118"/>
                </a:lnTo>
                <a:lnTo>
                  <a:pt x="11521" y="44160"/>
                </a:lnTo>
                <a:lnTo>
                  <a:pt x="12481" y="52798"/>
                </a:lnTo>
                <a:lnTo>
                  <a:pt x="14401" y="52798"/>
                </a:lnTo>
                <a:lnTo>
                  <a:pt x="16322" y="51840"/>
                </a:lnTo>
                <a:lnTo>
                  <a:pt x="18242" y="50875"/>
                </a:lnTo>
                <a:lnTo>
                  <a:pt x="20162" y="50875"/>
                </a:lnTo>
                <a:lnTo>
                  <a:pt x="23042" y="47999"/>
                </a:lnTo>
                <a:lnTo>
                  <a:pt x="27828" y="44160"/>
                </a:lnTo>
                <a:lnTo>
                  <a:pt x="28803" y="47035"/>
                </a:lnTo>
                <a:lnTo>
                  <a:pt x="28803" y="49917"/>
                </a:lnTo>
                <a:lnTo>
                  <a:pt x="29763" y="50875"/>
                </a:lnTo>
                <a:lnTo>
                  <a:pt x="30708" y="51840"/>
                </a:lnTo>
                <a:lnTo>
                  <a:pt x="32644" y="52798"/>
                </a:lnTo>
                <a:lnTo>
                  <a:pt x="38389" y="52798"/>
                </a:lnTo>
                <a:lnTo>
                  <a:pt x="42230" y="49917"/>
                </a:lnTo>
                <a:lnTo>
                  <a:pt x="46070" y="44160"/>
                </a:lnTo>
                <a:lnTo>
                  <a:pt x="46070" y="41279"/>
                </a:lnTo>
                <a:lnTo>
                  <a:pt x="44165" y="43196"/>
                </a:lnTo>
                <a:lnTo>
                  <a:pt x="42230" y="45118"/>
                </a:lnTo>
                <a:lnTo>
                  <a:pt x="41269" y="45118"/>
                </a:lnTo>
                <a:lnTo>
                  <a:pt x="40325" y="46076"/>
                </a:lnTo>
                <a:lnTo>
                  <a:pt x="39349" y="46076"/>
                </a:lnTo>
                <a:lnTo>
                  <a:pt x="39349" y="45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8" name="object 748"/>
          <p:cNvSpPr/>
          <p:nvPr/>
        </p:nvSpPr>
        <p:spPr>
          <a:xfrm>
            <a:off x="3025109" y="9375123"/>
            <a:ext cx="3840" cy="13443"/>
          </a:xfrm>
          <a:custGeom>
            <a:avLst/>
            <a:gdLst/>
            <a:ahLst/>
            <a:cxnLst/>
            <a:rect l="l" t="t" r="r" b="b"/>
            <a:pathLst>
              <a:path w="3840" h="13443">
                <a:moveTo>
                  <a:pt x="3840" y="13443"/>
                </a:moveTo>
                <a:lnTo>
                  <a:pt x="2880" y="4805"/>
                </a:lnTo>
                <a:lnTo>
                  <a:pt x="1920" y="2881"/>
                </a:lnTo>
                <a:lnTo>
                  <a:pt x="960" y="0"/>
                </a:lnTo>
                <a:lnTo>
                  <a:pt x="0" y="13443"/>
                </a:lnTo>
                <a:lnTo>
                  <a:pt x="3840" y="134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9" name="object 749"/>
          <p:cNvSpPr/>
          <p:nvPr/>
        </p:nvSpPr>
        <p:spPr>
          <a:xfrm>
            <a:off x="3063499" y="9335767"/>
            <a:ext cx="54726" cy="51840"/>
          </a:xfrm>
          <a:custGeom>
            <a:avLst/>
            <a:gdLst/>
            <a:ahLst/>
            <a:cxnLst/>
            <a:rect l="l" t="t" r="r" b="b"/>
            <a:pathLst>
              <a:path w="54726" h="51840">
                <a:moveTo>
                  <a:pt x="54726" y="51840"/>
                </a:moveTo>
                <a:lnTo>
                  <a:pt x="54726" y="49917"/>
                </a:lnTo>
                <a:lnTo>
                  <a:pt x="52806" y="49917"/>
                </a:lnTo>
                <a:lnTo>
                  <a:pt x="50886" y="48958"/>
                </a:lnTo>
                <a:lnTo>
                  <a:pt x="49926" y="48958"/>
                </a:lnTo>
                <a:lnTo>
                  <a:pt x="48966" y="47999"/>
                </a:lnTo>
                <a:lnTo>
                  <a:pt x="48006" y="47035"/>
                </a:lnTo>
                <a:lnTo>
                  <a:pt x="48006" y="45118"/>
                </a:lnTo>
                <a:lnTo>
                  <a:pt x="47045" y="43196"/>
                </a:lnTo>
                <a:lnTo>
                  <a:pt x="47045" y="10561"/>
                </a:lnTo>
                <a:lnTo>
                  <a:pt x="46085" y="8638"/>
                </a:lnTo>
                <a:lnTo>
                  <a:pt x="45125" y="5762"/>
                </a:lnTo>
                <a:lnTo>
                  <a:pt x="43205" y="2881"/>
                </a:lnTo>
                <a:lnTo>
                  <a:pt x="41285" y="1917"/>
                </a:lnTo>
                <a:lnTo>
                  <a:pt x="39364" y="958"/>
                </a:lnTo>
                <a:lnTo>
                  <a:pt x="37444" y="0"/>
                </a:lnTo>
                <a:lnTo>
                  <a:pt x="28803" y="0"/>
                </a:lnTo>
                <a:lnTo>
                  <a:pt x="23042" y="3840"/>
                </a:lnTo>
                <a:lnTo>
                  <a:pt x="17282" y="10561"/>
                </a:lnTo>
                <a:lnTo>
                  <a:pt x="17282" y="0"/>
                </a:lnTo>
                <a:lnTo>
                  <a:pt x="15361" y="0"/>
                </a:lnTo>
                <a:lnTo>
                  <a:pt x="0" y="5762"/>
                </a:lnTo>
                <a:lnTo>
                  <a:pt x="960" y="7679"/>
                </a:lnTo>
                <a:lnTo>
                  <a:pt x="6720" y="7679"/>
                </a:lnTo>
                <a:lnTo>
                  <a:pt x="7680" y="8638"/>
                </a:lnTo>
                <a:lnTo>
                  <a:pt x="7680" y="10561"/>
                </a:lnTo>
                <a:lnTo>
                  <a:pt x="8641" y="11519"/>
                </a:lnTo>
                <a:lnTo>
                  <a:pt x="8641" y="44160"/>
                </a:lnTo>
                <a:lnTo>
                  <a:pt x="7680" y="46076"/>
                </a:lnTo>
                <a:lnTo>
                  <a:pt x="6720" y="47999"/>
                </a:lnTo>
                <a:lnTo>
                  <a:pt x="6720" y="48958"/>
                </a:lnTo>
                <a:lnTo>
                  <a:pt x="4800" y="49917"/>
                </a:lnTo>
                <a:lnTo>
                  <a:pt x="960" y="49917"/>
                </a:lnTo>
                <a:lnTo>
                  <a:pt x="960" y="51840"/>
                </a:lnTo>
                <a:lnTo>
                  <a:pt x="25923" y="51840"/>
                </a:lnTo>
                <a:lnTo>
                  <a:pt x="25923" y="49917"/>
                </a:lnTo>
                <a:lnTo>
                  <a:pt x="23042" y="49917"/>
                </a:lnTo>
                <a:lnTo>
                  <a:pt x="21122" y="48958"/>
                </a:lnTo>
                <a:lnTo>
                  <a:pt x="20162" y="48958"/>
                </a:lnTo>
                <a:lnTo>
                  <a:pt x="19202" y="47999"/>
                </a:lnTo>
                <a:lnTo>
                  <a:pt x="18242" y="47999"/>
                </a:lnTo>
                <a:lnTo>
                  <a:pt x="18242" y="46076"/>
                </a:lnTo>
                <a:lnTo>
                  <a:pt x="17282" y="46076"/>
                </a:lnTo>
                <a:lnTo>
                  <a:pt x="17282" y="13441"/>
                </a:lnTo>
                <a:lnTo>
                  <a:pt x="22082" y="8638"/>
                </a:lnTo>
                <a:lnTo>
                  <a:pt x="25923" y="6720"/>
                </a:lnTo>
                <a:lnTo>
                  <a:pt x="33604" y="6720"/>
                </a:lnTo>
                <a:lnTo>
                  <a:pt x="35524" y="7679"/>
                </a:lnTo>
                <a:lnTo>
                  <a:pt x="36484" y="9602"/>
                </a:lnTo>
                <a:lnTo>
                  <a:pt x="37444" y="11519"/>
                </a:lnTo>
                <a:lnTo>
                  <a:pt x="38404" y="15358"/>
                </a:lnTo>
                <a:lnTo>
                  <a:pt x="38404" y="45118"/>
                </a:lnTo>
                <a:lnTo>
                  <a:pt x="37444" y="47035"/>
                </a:lnTo>
                <a:lnTo>
                  <a:pt x="37444" y="47999"/>
                </a:lnTo>
                <a:lnTo>
                  <a:pt x="36484" y="48958"/>
                </a:lnTo>
                <a:lnTo>
                  <a:pt x="35524" y="48958"/>
                </a:lnTo>
                <a:lnTo>
                  <a:pt x="33604" y="49917"/>
                </a:lnTo>
                <a:lnTo>
                  <a:pt x="30723" y="49917"/>
                </a:lnTo>
                <a:lnTo>
                  <a:pt x="30723" y="51840"/>
                </a:lnTo>
                <a:lnTo>
                  <a:pt x="54726" y="51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0" name="object 750"/>
          <p:cNvSpPr/>
          <p:nvPr/>
        </p:nvSpPr>
        <p:spPr>
          <a:xfrm>
            <a:off x="3132627" y="9309847"/>
            <a:ext cx="42230" cy="78719"/>
          </a:xfrm>
          <a:custGeom>
            <a:avLst/>
            <a:gdLst/>
            <a:ahLst/>
            <a:cxnLst/>
            <a:rect l="l" t="t" r="r" b="b"/>
            <a:pathLst>
              <a:path w="42230" h="78719">
                <a:moveTo>
                  <a:pt x="16306" y="29760"/>
                </a:moveTo>
                <a:lnTo>
                  <a:pt x="18242" y="30717"/>
                </a:lnTo>
                <a:lnTo>
                  <a:pt x="20147" y="31682"/>
                </a:lnTo>
                <a:lnTo>
                  <a:pt x="22082" y="33599"/>
                </a:lnTo>
                <a:lnTo>
                  <a:pt x="23027" y="35522"/>
                </a:lnTo>
                <a:lnTo>
                  <a:pt x="23987" y="37440"/>
                </a:lnTo>
                <a:lnTo>
                  <a:pt x="24947" y="39361"/>
                </a:lnTo>
                <a:lnTo>
                  <a:pt x="24947" y="68157"/>
                </a:lnTo>
                <a:lnTo>
                  <a:pt x="22082" y="71038"/>
                </a:lnTo>
                <a:lnTo>
                  <a:pt x="18242" y="72955"/>
                </a:lnTo>
                <a:lnTo>
                  <a:pt x="11521" y="72955"/>
                </a:lnTo>
                <a:lnTo>
                  <a:pt x="7680" y="71038"/>
                </a:lnTo>
                <a:lnTo>
                  <a:pt x="4800" y="67199"/>
                </a:lnTo>
                <a:lnTo>
                  <a:pt x="960" y="63358"/>
                </a:lnTo>
                <a:lnTo>
                  <a:pt x="0" y="57596"/>
                </a:lnTo>
                <a:lnTo>
                  <a:pt x="0" y="43202"/>
                </a:lnTo>
                <a:lnTo>
                  <a:pt x="0" y="76795"/>
                </a:lnTo>
                <a:lnTo>
                  <a:pt x="4800" y="78719"/>
                </a:lnTo>
                <a:lnTo>
                  <a:pt x="15361" y="78719"/>
                </a:lnTo>
                <a:lnTo>
                  <a:pt x="17266" y="77760"/>
                </a:lnTo>
                <a:lnTo>
                  <a:pt x="20147" y="75837"/>
                </a:lnTo>
                <a:lnTo>
                  <a:pt x="22082" y="73920"/>
                </a:lnTo>
                <a:lnTo>
                  <a:pt x="24947" y="71996"/>
                </a:lnTo>
                <a:lnTo>
                  <a:pt x="24947" y="78719"/>
                </a:lnTo>
                <a:lnTo>
                  <a:pt x="27828" y="78719"/>
                </a:lnTo>
                <a:lnTo>
                  <a:pt x="42230" y="72955"/>
                </a:lnTo>
                <a:lnTo>
                  <a:pt x="41269" y="71038"/>
                </a:lnTo>
                <a:lnTo>
                  <a:pt x="40309" y="71996"/>
                </a:lnTo>
                <a:lnTo>
                  <a:pt x="36469" y="71996"/>
                </a:lnTo>
                <a:lnTo>
                  <a:pt x="35509" y="71038"/>
                </a:lnTo>
                <a:lnTo>
                  <a:pt x="34549" y="70081"/>
                </a:lnTo>
                <a:lnTo>
                  <a:pt x="34549" y="68157"/>
                </a:lnTo>
                <a:lnTo>
                  <a:pt x="33588" y="67199"/>
                </a:lnTo>
                <a:lnTo>
                  <a:pt x="33588" y="0"/>
                </a:lnTo>
                <a:lnTo>
                  <a:pt x="31668" y="0"/>
                </a:lnTo>
                <a:lnTo>
                  <a:pt x="16306" y="5762"/>
                </a:lnTo>
                <a:lnTo>
                  <a:pt x="17266" y="7679"/>
                </a:lnTo>
                <a:lnTo>
                  <a:pt x="19202" y="6720"/>
                </a:lnTo>
                <a:lnTo>
                  <a:pt x="23027" y="6720"/>
                </a:lnTo>
                <a:lnTo>
                  <a:pt x="23027" y="7679"/>
                </a:lnTo>
                <a:lnTo>
                  <a:pt x="23987" y="7679"/>
                </a:lnTo>
                <a:lnTo>
                  <a:pt x="23987" y="10561"/>
                </a:lnTo>
                <a:lnTo>
                  <a:pt x="24947" y="11519"/>
                </a:lnTo>
                <a:lnTo>
                  <a:pt x="24947" y="29760"/>
                </a:lnTo>
                <a:lnTo>
                  <a:pt x="22082" y="26878"/>
                </a:lnTo>
                <a:lnTo>
                  <a:pt x="18242" y="25920"/>
                </a:lnTo>
                <a:lnTo>
                  <a:pt x="13426" y="25920"/>
                </a:lnTo>
                <a:lnTo>
                  <a:pt x="9585" y="28802"/>
                </a:lnTo>
                <a:lnTo>
                  <a:pt x="15361" y="28802"/>
                </a:lnTo>
                <a:lnTo>
                  <a:pt x="16306" y="29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1" name="object 751"/>
          <p:cNvSpPr/>
          <p:nvPr/>
        </p:nvSpPr>
        <p:spPr>
          <a:xfrm>
            <a:off x="3122066" y="9335767"/>
            <a:ext cx="23987" cy="50875"/>
          </a:xfrm>
          <a:custGeom>
            <a:avLst/>
            <a:gdLst/>
            <a:ahLst/>
            <a:cxnLst/>
            <a:rect l="l" t="t" r="r" b="b"/>
            <a:pathLst>
              <a:path w="23987" h="50875">
                <a:moveTo>
                  <a:pt x="1920" y="14400"/>
                </a:moveTo>
                <a:lnTo>
                  <a:pt x="0" y="21121"/>
                </a:lnTo>
                <a:lnTo>
                  <a:pt x="0" y="35516"/>
                </a:lnTo>
                <a:lnTo>
                  <a:pt x="1920" y="41279"/>
                </a:lnTo>
                <a:lnTo>
                  <a:pt x="6720" y="46076"/>
                </a:lnTo>
                <a:lnTo>
                  <a:pt x="10561" y="50875"/>
                </a:lnTo>
                <a:lnTo>
                  <a:pt x="10561" y="17282"/>
                </a:lnTo>
                <a:lnTo>
                  <a:pt x="11521" y="11519"/>
                </a:lnTo>
                <a:lnTo>
                  <a:pt x="15361" y="7679"/>
                </a:lnTo>
                <a:lnTo>
                  <a:pt x="17282" y="4797"/>
                </a:lnTo>
                <a:lnTo>
                  <a:pt x="20147" y="2881"/>
                </a:lnTo>
                <a:lnTo>
                  <a:pt x="23987" y="0"/>
                </a:lnTo>
                <a:lnTo>
                  <a:pt x="17282" y="0"/>
                </a:lnTo>
                <a:lnTo>
                  <a:pt x="11521" y="2881"/>
                </a:lnTo>
                <a:lnTo>
                  <a:pt x="6720" y="8638"/>
                </a:lnTo>
                <a:lnTo>
                  <a:pt x="192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2" name="object 752"/>
          <p:cNvSpPr/>
          <p:nvPr/>
        </p:nvSpPr>
        <p:spPr>
          <a:xfrm>
            <a:off x="3181578" y="9376088"/>
            <a:ext cx="16322" cy="29759"/>
          </a:xfrm>
          <a:custGeom>
            <a:avLst/>
            <a:gdLst/>
            <a:ahLst/>
            <a:cxnLst/>
            <a:rect l="l" t="t" r="r" b="b"/>
            <a:pathLst>
              <a:path w="16322" h="29759">
                <a:moveTo>
                  <a:pt x="10561" y="19199"/>
                </a:moveTo>
                <a:lnTo>
                  <a:pt x="8641" y="22079"/>
                </a:lnTo>
                <a:lnTo>
                  <a:pt x="6720" y="23996"/>
                </a:lnTo>
                <a:lnTo>
                  <a:pt x="3840" y="25920"/>
                </a:lnTo>
                <a:lnTo>
                  <a:pt x="0" y="27837"/>
                </a:lnTo>
                <a:lnTo>
                  <a:pt x="0" y="29759"/>
                </a:lnTo>
                <a:lnTo>
                  <a:pt x="5760" y="27837"/>
                </a:lnTo>
                <a:lnTo>
                  <a:pt x="9601" y="25920"/>
                </a:lnTo>
                <a:lnTo>
                  <a:pt x="12481" y="22079"/>
                </a:lnTo>
                <a:lnTo>
                  <a:pt x="14401" y="19199"/>
                </a:lnTo>
                <a:lnTo>
                  <a:pt x="16322" y="15358"/>
                </a:lnTo>
                <a:lnTo>
                  <a:pt x="16322" y="8638"/>
                </a:lnTo>
                <a:lnTo>
                  <a:pt x="15361" y="5756"/>
                </a:lnTo>
                <a:lnTo>
                  <a:pt x="13441" y="3840"/>
                </a:lnTo>
                <a:lnTo>
                  <a:pt x="11521" y="958"/>
                </a:lnTo>
                <a:lnTo>
                  <a:pt x="9601" y="0"/>
                </a:lnTo>
                <a:lnTo>
                  <a:pt x="4800" y="0"/>
                </a:lnTo>
                <a:lnTo>
                  <a:pt x="2880" y="958"/>
                </a:lnTo>
                <a:lnTo>
                  <a:pt x="1920" y="1917"/>
                </a:lnTo>
                <a:lnTo>
                  <a:pt x="0" y="3840"/>
                </a:lnTo>
                <a:lnTo>
                  <a:pt x="0" y="10555"/>
                </a:lnTo>
                <a:lnTo>
                  <a:pt x="960" y="11519"/>
                </a:lnTo>
                <a:lnTo>
                  <a:pt x="2880" y="12478"/>
                </a:lnTo>
                <a:lnTo>
                  <a:pt x="7680" y="12478"/>
                </a:lnTo>
                <a:lnTo>
                  <a:pt x="8641" y="11519"/>
                </a:lnTo>
                <a:lnTo>
                  <a:pt x="11521" y="11519"/>
                </a:lnTo>
                <a:lnTo>
                  <a:pt x="11521" y="16317"/>
                </a:lnTo>
                <a:lnTo>
                  <a:pt x="10561" y="19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3" name="object 753"/>
          <p:cNvSpPr/>
          <p:nvPr/>
        </p:nvSpPr>
        <p:spPr>
          <a:xfrm>
            <a:off x="3235345" y="9312729"/>
            <a:ext cx="62392" cy="74878"/>
          </a:xfrm>
          <a:custGeom>
            <a:avLst/>
            <a:gdLst/>
            <a:ahLst/>
            <a:cxnLst/>
            <a:rect l="l" t="t" r="r" b="b"/>
            <a:pathLst>
              <a:path w="62392" h="74878">
                <a:moveTo>
                  <a:pt x="39349" y="71996"/>
                </a:moveTo>
                <a:lnTo>
                  <a:pt x="38389" y="70073"/>
                </a:lnTo>
                <a:lnTo>
                  <a:pt x="37429" y="69114"/>
                </a:lnTo>
                <a:lnTo>
                  <a:pt x="36469" y="66234"/>
                </a:lnTo>
                <a:lnTo>
                  <a:pt x="36469" y="4797"/>
                </a:lnTo>
                <a:lnTo>
                  <a:pt x="49910" y="4797"/>
                </a:lnTo>
                <a:lnTo>
                  <a:pt x="52791" y="5756"/>
                </a:lnTo>
                <a:lnTo>
                  <a:pt x="54711" y="6720"/>
                </a:lnTo>
                <a:lnTo>
                  <a:pt x="56631" y="7679"/>
                </a:lnTo>
                <a:lnTo>
                  <a:pt x="57591" y="8638"/>
                </a:lnTo>
                <a:lnTo>
                  <a:pt x="58552" y="11518"/>
                </a:lnTo>
                <a:lnTo>
                  <a:pt x="59512" y="12476"/>
                </a:lnTo>
                <a:lnTo>
                  <a:pt x="60472" y="14400"/>
                </a:lnTo>
                <a:lnTo>
                  <a:pt x="60472" y="18240"/>
                </a:lnTo>
                <a:lnTo>
                  <a:pt x="62392" y="18240"/>
                </a:lnTo>
                <a:lnTo>
                  <a:pt x="62392" y="0"/>
                </a:lnTo>
                <a:lnTo>
                  <a:pt x="944" y="0"/>
                </a:lnTo>
                <a:lnTo>
                  <a:pt x="0" y="18240"/>
                </a:lnTo>
                <a:lnTo>
                  <a:pt x="1920" y="18240"/>
                </a:lnTo>
                <a:lnTo>
                  <a:pt x="2880" y="14400"/>
                </a:lnTo>
                <a:lnTo>
                  <a:pt x="3840" y="11518"/>
                </a:lnTo>
                <a:lnTo>
                  <a:pt x="4785" y="9596"/>
                </a:lnTo>
                <a:lnTo>
                  <a:pt x="5760" y="7679"/>
                </a:lnTo>
                <a:lnTo>
                  <a:pt x="7665" y="6720"/>
                </a:lnTo>
                <a:lnTo>
                  <a:pt x="9601" y="5756"/>
                </a:lnTo>
                <a:lnTo>
                  <a:pt x="11506" y="4797"/>
                </a:lnTo>
                <a:lnTo>
                  <a:pt x="25907" y="4797"/>
                </a:lnTo>
                <a:lnTo>
                  <a:pt x="25907" y="68156"/>
                </a:lnTo>
                <a:lnTo>
                  <a:pt x="24947" y="70073"/>
                </a:lnTo>
                <a:lnTo>
                  <a:pt x="23027" y="71996"/>
                </a:lnTo>
                <a:lnTo>
                  <a:pt x="21122" y="72955"/>
                </a:lnTo>
                <a:lnTo>
                  <a:pt x="15346" y="72955"/>
                </a:lnTo>
                <a:lnTo>
                  <a:pt x="15346" y="74878"/>
                </a:lnTo>
                <a:lnTo>
                  <a:pt x="47030" y="74878"/>
                </a:lnTo>
                <a:lnTo>
                  <a:pt x="47030" y="72955"/>
                </a:lnTo>
                <a:lnTo>
                  <a:pt x="41269" y="72955"/>
                </a:lnTo>
                <a:lnTo>
                  <a:pt x="39349" y="71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4" name="object 754"/>
          <p:cNvSpPr/>
          <p:nvPr/>
        </p:nvSpPr>
        <p:spPr>
          <a:xfrm>
            <a:off x="3302538" y="9336726"/>
            <a:ext cx="56631" cy="51840"/>
          </a:xfrm>
          <a:custGeom>
            <a:avLst/>
            <a:gdLst/>
            <a:ahLst/>
            <a:cxnLst/>
            <a:rect l="l" t="t" r="r" b="b"/>
            <a:pathLst>
              <a:path w="56631" h="51840">
                <a:moveTo>
                  <a:pt x="18242" y="0"/>
                </a:moveTo>
                <a:lnTo>
                  <a:pt x="0" y="0"/>
                </a:lnTo>
                <a:lnTo>
                  <a:pt x="0" y="2881"/>
                </a:lnTo>
                <a:lnTo>
                  <a:pt x="5760" y="2881"/>
                </a:lnTo>
                <a:lnTo>
                  <a:pt x="6720" y="3838"/>
                </a:lnTo>
                <a:lnTo>
                  <a:pt x="7680" y="4803"/>
                </a:lnTo>
                <a:lnTo>
                  <a:pt x="8641" y="5762"/>
                </a:lnTo>
                <a:lnTo>
                  <a:pt x="8641" y="37438"/>
                </a:lnTo>
                <a:lnTo>
                  <a:pt x="9601" y="41279"/>
                </a:lnTo>
                <a:lnTo>
                  <a:pt x="9601" y="43202"/>
                </a:lnTo>
                <a:lnTo>
                  <a:pt x="10561" y="46076"/>
                </a:lnTo>
                <a:lnTo>
                  <a:pt x="12481" y="47999"/>
                </a:lnTo>
                <a:lnTo>
                  <a:pt x="14401" y="49917"/>
                </a:lnTo>
                <a:lnTo>
                  <a:pt x="16322" y="51840"/>
                </a:lnTo>
                <a:lnTo>
                  <a:pt x="26883" y="51840"/>
                </a:lnTo>
                <a:lnTo>
                  <a:pt x="28803" y="49917"/>
                </a:lnTo>
                <a:lnTo>
                  <a:pt x="30723" y="48958"/>
                </a:lnTo>
                <a:lnTo>
                  <a:pt x="34564" y="46076"/>
                </a:lnTo>
                <a:lnTo>
                  <a:pt x="38389" y="41279"/>
                </a:lnTo>
                <a:lnTo>
                  <a:pt x="38389" y="51840"/>
                </a:lnTo>
                <a:lnTo>
                  <a:pt x="41285" y="51840"/>
                </a:lnTo>
                <a:lnTo>
                  <a:pt x="56631" y="46076"/>
                </a:lnTo>
                <a:lnTo>
                  <a:pt x="55671" y="44159"/>
                </a:lnTo>
                <a:lnTo>
                  <a:pt x="53751" y="45118"/>
                </a:lnTo>
                <a:lnTo>
                  <a:pt x="49911" y="45118"/>
                </a:lnTo>
                <a:lnTo>
                  <a:pt x="48950" y="44159"/>
                </a:lnTo>
                <a:lnTo>
                  <a:pt x="48950" y="43202"/>
                </a:lnTo>
                <a:lnTo>
                  <a:pt x="48006" y="43202"/>
                </a:lnTo>
                <a:lnTo>
                  <a:pt x="48006" y="0"/>
                </a:lnTo>
                <a:lnTo>
                  <a:pt x="30723" y="0"/>
                </a:lnTo>
                <a:lnTo>
                  <a:pt x="30723" y="2881"/>
                </a:lnTo>
                <a:lnTo>
                  <a:pt x="36484" y="2881"/>
                </a:lnTo>
                <a:lnTo>
                  <a:pt x="37444" y="3838"/>
                </a:lnTo>
                <a:lnTo>
                  <a:pt x="38389" y="4803"/>
                </a:lnTo>
                <a:lnTo>
                  <a:pt x="38389" y="38397"/>
                </a:lnTo>
                <a:lnTo>
                  <a:pt x="35509" y="41279"/>
                </a:lnTo>
                <a:lnTo>
                  <a:pt x="33604" y="43202"/>
                </a:lnTo>
                <a:lnTo>
                  <a:pt x="31668" y="44159"/>
                </a:lnTo>
                <a:lnTo>
                  <a:pt x="29763" y="45118"/>
                </a:lnTo>
                <a:lnTo>
                  <a:pt x="22082" y="45118"/>
                </a:lnTo>
                <a:lnTo>
                  <a:pt x="20162" y="43202"/>
                </a:lnTo>
                <a:lnTo>
                  <a:pt x="18242" y="42237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5" name="object 755"/>
          <p:cNvSpPr/>
          <p:nvPr/>
        </p:nvSpPr>
        <p:spPr>
          <a:xfrm>
            <a:off x="3359170" y="9335767"/>
            <a:ext cx="37444" cy="51840"/>
          </a:xfrm>
          <a:custGeom>
            <a:avLst/>
            <a:gdLst/>
            <a:ahLst/>
            <a:cxnLst/>
            <a:rect l="l" t="t" r="r" b="b"/>
            <a:pathLst>
              <a:path w="37444" h="51840">
                <a:moveTo>
                  <a:pt x="25923" y="51840"/>
                </a:moveTo>
                <a:lnTo>
                  <a:pt x="25923" y="49917"/>
                </a:lnTo>
                <a:lnTo>
                  <a:pt x="24002" y="49917"/>
                </a:lnTo>
                <a:lnTo>
                  <a:pt x="22082" y="48958"/>
                </a:lnTo>
                <a:lnTo>
                  <a:pt x="21122" y="48958"/>
                </a:lnTo>
                <a:lnTo>
                  <a:pt x="19202" y="47999"/>
                </a:lnTo>
                <a:lnTo>
                  <a:pt x="19202" y="47035"/>
                </a:lnTo>
                <a:lnTo>
                  <a:pt x="18242" y="46076"/>
                </a:lnTo>
                <a:lnTo>
                  <a:pt x="17282" y="45118"/>
                </a:lnTo>
                <a:lnTo>
                  <a:pt x="17282" y="15358"/>
                </a:lnTo>
                <a:lnTo>
                  <a:pt x="19202" y="12478"/>
                </a:lnTo>
                <a:lnTo>
                  <a:pt x="21122" y="9602"/>
                </a:lnTo>
                <a:lnTo>
                  <a:pt x="22082" y="8638"/>
                </a:lnTo>
                <a:lnTo>
                  <a:pt x="23042" y="7679"/>
                </a:lnTo>
                <a:lnTo>
                  <a:pt x="26883" y="7679"/>
                </a:lnTo>
                <a:lnTo>
                  <a:pt x="27843" y="9602"/>
                </a:lnTo>
                <a:lnTo>
                  <a:pt x="29763" y="10561"/>
                </a:lnTo>
                <a:lnTo>
                  <a:pt x="30723" y="11519"/>
                </a:lnTo>
                <a:lnTo>
                  <a:pt x="33604" y="11519"/>
                </a:lnTo>
                <a:lnTo>
                  <a:pt x="34564" y="10561"/>
                </a:lnTo>
                <a:lnTo>
                  <a:pt x="35524" y="9602"/>
                </a:lnTo>
                <a:lnTo>
                  <a:pt x="36484" y="8638"/>
                </a:lnTo>
                <a:lnTo>
                  <a:pt x="37444" y="7679"/>
                </a:lnTo>
                <a:lnTo>
                  <a:pt x="37444" y="4797"/>
                </a:lnTo>
                <a:lnTo>
                  <a:pt x="36484" y="2881"/>
                </a:lnTo>
                <a:lnTo>
                  <a:pt x="35524" y="1917"/>
                </a:lnTo>
                <a:lnTo>
                  <a:pt x="33604" y="958"/>
                </a:lnTo>
                <a:lnTo>
                  <a:pt x="32644" y="0"/>
                </a:lnTo>
                <a:lnTo>
                  <a:pt x="25923" y="0"/>
                </a:lnTo>
                <a:lnTo>
                  <a:pt x="21122" y="3840"/>
                </a:lnTo>
                <a:lnTo>
                  <a:pt x="17282" y="11519"/>
                </a:lnTo>
                <a:lnTo>
                  <a:pt x="17282" y="0"/>
                </a:lnTo>
                <a:lnTo>
                  <a:pt x="15361" y="0"/>
                </a:lnTo>
                <a:lnTo>
                  <a:pt x="0" y="5762"/>
                </a:lnTo>
                <a:lnTo>
                  <a:pt x="0" y="7679"/>
                </a:lnTo>
                <a:lnTo>
                  <a:pt x="6720" y="7679"/>
                </a:lnTo>
                <a:lnTo>
                  <a:pt x="6720" y="8638"/>
                </a:lnTo>
                <a:lnTo>
                  <a:pt x="7680" y="9602"/>
                </a:lnTo>
                <a:lnTo>
                  <a:pt x="7680" y="11519"/>
                </a:lnTo>
                <a:lnTo>
                  <a:pt x="8641" y="15358"/>
                </a:lnTo>
                <a:lnTo>
                  <a:pt x="8641" y="43196"/>
                </a:lnTo>
                <a:lnTo>
                  <a:pt x="7680" y="45118"/>
                </a:lnTo>
                <a:lnTo>
                  <a:pt x="7680" y="47035"/>
                </a:lnTo>
                <a:lnTo>
                  <a:pt x="6720" y="47999"/>
                </a:lnTo>
                <a:lnTo>
                  <a:pt x="5760" y="47999"/>
                </a:lnTo>
                <a:lnTo>
                  <a:pt x="4800" y="48958"/>
                </a:lnTo>
                <a:lnTo>
                  <a:pt x="2880" y="49917"/>
                </a:lnTo>
                <a:lnTo>
                  <a:pt x="0" y="49917"/>
                </a:lnTo>
                <a:lnTo>
                  <a:pt x="0" y="51840"/>
                </a:lnTo>
                <a:lnTo>
                  <a:pt x="25923" y="51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6" name="object 756"/>
          <p:cNvSpPr/>
          <p:nvPr/>
        </p:nvSpPr>
        <p:spPr>
          <a:xfrm>
            <a:off x="3396615" y="9309847"/>
            <a:ext cx="56631" cy="77760"/>
          </a:xfrm>
          <a:custGeom>
            <a:avLst/>
            <a:gdLst/>
            <a:ahLst/>
            <a:cxnLst/>
            <a:rect l="l" t="t" r="r" b="b"/>
            <a:pathLst>
              <a:path w="56631" h="77760">
                <a:moveTo>
                  <a:pt x="15361" y="0"/>
                </a:moveTo>
                <a:lnTo>
                  <a:pt x="0" y="5762"/>
                </a:lnTo>
                <a:lnTo>
                  <a:pt x="960" y="7679"/>
                </a:lnTo>
                <a:lnTo>
                  <a:pt x="2880" y="6720"/>
                </a:lnTo>
                <a:lnTo>
                  <a:pt x="6720" y="6720"/>
                </a:lnTo>
                <a:lnTo>
                  <a:pt x="6720" y="7679"/>
                </a:lnTo>
                <a:lnTo>
                  <a:pt x="7680" y="7679"/>
                </a:lnTo>
                <a:lnTo>
                  <a:pt x="8641" y="8638"/>
                </a:lnTo>
                <a:lnTo>
                  <a:pt x="8641" y="71996"/>
                </a:lnTo>
                <a:lnTo>
                  <a:pt x="7680" y="72955"/>
                </a:lnTo>
                <a:lnTo>
                  <a:pt x="7680" y="73920"/>
                </a:lnTo>
                <a:lnTo>
                  <a:pt x="6720" y="73920"/>
                </a:lnTo>
                <a:lnTo>
                  <a:pt x="5760" y="74878"/>
                </a:lnTo>
                <a:lnTo>
                  <a:pt x="4800" y="74878"/>
                </a:lnTo>
                <a:lnTo>
                  <a:pt x="2880" y="75837"/>
                </a:lnTo>
                <a:lnTo>
                  <a:pt x="0" y="75837"/>
                </a:lnTo>
                <a:lnTo>
                  <a:pt x="0" y="77760"/>
                </a:lnTo>
                <a:lnTo>
                  <a:pt x="25923" y="77760"/>
                </a:lnTo>
                <a:lnTo>
                  <a:pt x="25923" y="75837"/>
                </a:lnTo>
                <a:lnTo>
                  <a:pt x="23042" y="75837"/>
                </a:lnTo>
                <a:lnTo>
                  <a:pt x="21122" y="74878"/>
                </a:lnTo>
                <a:lnTo>
                  <a:pt x="20162" y="74878"/>
                </a:lnTo>
                <a:lnTo>
                  <a:pt x="19202" y="73920"/>
                </a:lnTo>
                <a:lnTo>
                  <a:pt x="18242" y="72955"/>
                </a:lnTo>
                <a:lnTo>
                  <a:pt x="18242" y="0"/>
                </a:lnTo>
                <a:lnTo>
                  <a:pt x="15361" y="0"/>
                </a:lnTo>
                <a:close/>
              </a:path>
              <a:path w="56631" h="77760">
                <a:moveTo>
                  <a:pt x="35509" y="33599"/>
                </a:moveTo>
                <a:lnTo>
                  <a:pt x="34564" y="33599"/>
                </a:lnTo>
                <a:lnTo>
                  <a:pt x="33604" y="35522"/>
                </a:lnTo>
                <a:lnTo>
                  <a:pt x="30723" y="37440"/>
                </a:lnTo>
                <a:lnTo>
                  <a:pt x="18242" y="49917"/>
                </a:lnTo>
                <a:lnTo>
                  <a:pt x="33604" y="69116"/>
                </a:lnTo>
                <a:lnTo>
                  <a:pt x="34564" y="71038"/>
                </a:lnTo>
                <a:lnTo>
                  <a:pt x="35509" y="71996"/>
                </a:lnTo>
                <a:lnTo>
                  <a:pt x="35509" y="74878"/>
                </a:lnTo>
                <a:lnTo>
                  <a:pt x="34564" y="74878"/>
                </a:lnTo>
                <a:lnTo>
                  <a:pt x="33604" y="75837"/>
                </a:lnTo>
                <a:lnTo>
                  <a:pt x="31683" y="75837"/>
                </a:lnTo>
                <a:lnTo>
                  <a:pt x="31683" y="77760"/>
                </a:lnTo>
                <a:lnTo>
                  <a:pt x="56631" y="77760"/>
                </a:lnTo>
                <a:lnTo>
                  <a:pt x="56631" y="75837"/>
                </a:lnTo>
                <a:lnTo>
                  <a:pt x="53751" y="75837"/>
                </a:lnTo>
                <a:lnTo>
                  <a:pt x="52791" y="74878"/>
                </a:lnTo>
                <a:lnTo>
                  <a:pt x="49911" y="74878"/>
                </a:lnTo>
                <a:lnTo>
                  <a:pt x="48966" y="72955"/>
                </a:lnTo>
                <a:lnTo>
                  <a:pt x="47030" y="71996"/>
                </a:lnTo>
                <a:lnTo>
                  <a:pt x="46070" y="70081"/>
                </a:lnTo>
                <a:lnTo>
                  <a:pt x="43190" y="67199"/>
                </a:lnTo>
                <a:lnTo>
                  <a:pt x="39349" y="63358"/>
                </a:lnTo>
                <a:lnTo>
                  <a:pt x="26883" y="47041"/>
                </a:lnTo>
                <a:lnTo>
                  <a:pt x="39349" y="34558"/>
                </a:lnTo>
                <a:lnTo>
                  <a:pt x="42230" y="32641"/>
                </a:lnTo>
                <a:lnTo>
                  <a:pt x="44165" y="31682"/>
                </a:lnTo>
                <a:lnTo>
                  <a:pt x="46070" y="30717"/>
                </a:lnTo>
                <a:lnTo>
                  <a:pt x="48006" y="29760"/>
                </a:lnTo>
                <a:lnTo>
                  <a:pt x="50871" y="28802"/>
                </a:lnTo>
                <a:lnTo>
                  <a:pt x="53751" y="28802"/>
                </a:lnTo>
                <a:lnTo>
                  <a:pt x="53751" y="26878"/>
                </a:lnTo>
                <a:lnTo>
                  <a:pt x="31683" y="26878"/>
                </a:lnTo>
                <a:lnTo>
                  <a:pt x="31683" y="28802"/>
                </a:lnTo>
                <a:lnTo>
                  <a:pt x="33604" y="28802"/>
                </a:lnTo>
                <a:lnTo>
                  <a:pt x="34564" y="29760"/>
                </a:lnTo>
                <a:lnTo>
                  <a:pt x="35509" y="30717"/>
                </a:lnTo>
                <a:lnTo>
                  <a:pt x="35509" y="3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7" name="object 757"/>
          <p:cNvSpPr/>
          <p:nvPr/>
        </p:nvSpPr>
        <p:spPr>
          <a:xfrm>
            <a:off x="3456127" y="9337685"/>
            <a:ext cx="42245" cy="50881"/>
          </a:xfrm>
          <a:custGeom>
            <a:avLst/>
            <a:gdLst/>
            <a:ahLst/>
            <a:cxnLst/>
            <a:rect l="l" t="t" r="r" b="b"/>
            <a:pathLst>
              <a:path w="42245" h="50881">
                <a:moveTo>
                  <a:pt x="1920" y="9602"/>
                </a:moveTo>
                <a:lnTo>
                  <a:pt x="0" y="16323"/>
                </a:lnTo>
                <a:lnTo>
                  <a:pt x="0" y="33599"/>
                </a:lnTo>
                <a:lnTo>
                  <a:pt x="1920" y="39361"/>
                </a:lnTo>
                <a:lnTo>
                  <a:pt x="5760" y="44159"/>
                </a:lnTo>
                <a:lnTo>
                  <a:pt x="10561" y="48958"/>
                </a:lnTo>
                <a:lnTo>
                  <a:pt x="15361" y="50881"/>
                </a:lnTo>
                <a:lnTo>
                  <a:pt x="26883" y="50881"/>
                </a:lnTo>
                <a:lnTo>
                  <a:pt x="31683" y="48958"/>
                </a:lnTo>
                <a:lnTo>
                  <a:pt x="35524" y="45118"/>
                </a:lnTo>
                <a:lnTo>
                  <a:pt x="39364" y="41279"/>
                </a:lnTo>
                <a:lnTo>
                  <a:pt x="41285" y="36479"/>
                </a:lnTo>
                <a:lnTo>
                  <a:pt x="42245" y="31682"/>
                </a:lnTo>
                <a:lnTo>
                  <a:pt x="40325" y="30723"/>
                </a:lnTo>
                <a:lnTo>
                  <a:pt x="39364" y="34564"/>
                </a:lnTo>
                <a:lnTo>
                  <a:pt x="36484" y="37438"/>
                </a:lnTo>
                <a:lnTo>
                  <a:pt x="34564" y="39361"/>
                </a:lnTo>
                <a:lnTo>
                  <a:pt x="31683" y="41279"/>
                </a:lnTo>
                <a:lnTo>
                  <a:pt x="28803" y="42243"/>
                </a:lnTo>
                <a:lnTo>
                  <a:pt x="21122" y="42243"/>
                </a:lnTo>
                <a:lnTo>
                  <a:pt x="16322" y="40320"/>
                </a:lnTo>
                <a:lnTo>
                  <a:pt x="12481" y="35521"/>
                </a:lnTo>
                <a:lnTo>
                  <a:pt x="9601" y="31682"/>
                </a:lnTo>
                <a:lnTo>
                  <a:pt x="7680" y="25920"/>
                </a:lnTo>
                <a:lnTo>
                  <a:pt x="7680" y="10561"/>
                </a:lnTo>
                <a:lnTo>
                  <a:pt x="9601" y="7685"/>
                </a:lnTo>
                <a:lnTo>
                  <a:pt x="10561" y="0"/>
                </a:lnTo>
                <a:lnTo>
                  <a:pt x="6720" y="4803"/>
                </a:lnTo>
                <a:lnTo>
                  <a:pt x="1920" y="96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8" name="object 758"/>
          <p:cNvSpPr/>
          <p:nvPr/>
        </p:nvSpPr>
        <p:spPr>
          <a:xfrm>
            <a:off x="3463808" y="9335767"/>
            <a:ext cx="34564" cy="27837"/>
          </a:xfrm>
          <a:custGeom>
            <a:avLst/>
            <a:gdLst/>
            <a:ahLst/>
            <a:cxnLst/>
            <a:rect l="l" t="t" r="r" b="b"/>
            <a:pathLst>
              <a:path w="34564" h="27837">
                <a:moveTo>
                  <a:pt x="3840" y="7679"/>
                </a:moveTo>
                <a:lnTo>
                  <a:pt x="6720" y="4797"/>
                </a:lnTo>
                <a:lnTo>
                  <a:pt x="9601" y="3840"/>
                </a:lnTo>
                <a:lnTo>
                  <a:pt x="14401" y="3840"/>
                </a:lnTo>
                <a:lnTo>
                  <a:pt x="16322" y="4797"/>
                </a:lnTo>
                <a:lnTo>
                  <a:pt x="18242" y="5762"/>
                </a:lnTo>
                <a:lnTo>
                  <a:pt x="20162" y="6720"/>
                </a:lnTo>
                <a:lnTo>
                  <a:pt x="21122" y="8638"/>
                </a:lnTo>
                <a:lnTo>
                  <a:pt x="22082" y="10561"/>
                </a:lnTo>
                <a:lnTo>
                  <a:pt x="22082" y="11519"/>
                </a:lnTo>
                <a:lnTo>
                  <a:pt x="23042" y="14400"/>
                </a:lnTo>
                <a:lnTo>
                  <a:pt x="23042" y="17282"/>
                </a:lnTo>
                <a:lnTo>
                  <a:pt x="0" y="17282"/>
                </a:lnTo>
                <a:lnTo>
                  <a:pt x="0" y="12478"/>
                </a:lnTo>
                <a:lnTo>
                  <a:pt x="0" y="27837"/>
                </a:lnTo>
                <a:lnTo>
                  <a:pt x="0" y="20157"/>
                </a:lnTo>
                <a:lnTo>
                  <a:pt x="34564" y="20157"/>
                </a:lnTo>
                <a:lnTo>
                  <a:pt x="34564" y="14400"/>
                </a:lnTo>
                <a:lnTo>
                  <a:pt x="32644" y="9602"/>
                </a:lnTo>
                <a:lnTo>
                  <a:pt x="28803" y="5762"/>
                </a:lnTo>
                <a:lnTo>
                  <a:pt x="25923" y="1917"/>
                </a:lnTo>
                <a:lnTo>
                  <a:pt x="21122" y="0"/>
                </a:lnTo>
                <a:lnTo>
                  <a:pt x="8641" y="0"/>
                </a:lnTo>
                <a:lnTo>
                  <a:pt x="2880" y="1917"/>
                </a:lnTo>
                <a:lnTo>
                  <a:pt x="1920" y="9602"/>
                </a:lnTo>
                <a:lnTo>
                  <a:pt x="3840" y="7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9" name="object 759"/>
          <p:cNvSpPr/>
          <p:nvPr/>
        </p:nvSpPr>
        <p:spPr>
          <a:xfrm>
            <a:off x="3502212" y="9336726"/>
            <a:ext cx="54711" cy="74878"/>
          </a:xfrm>
          <a:custGeom>
            <a:avLst/>
            <a:gdLst/>
            <a:ahLst/>
            <a:cxnLst/>
            <a:rect l="l" t="t" r="r" b="b"/>
            <a:pathLst>
              <a:path w="54711" h="74878">
                <a:moveTo>
                  <a:pt x="48950" y="6720"/>
                </a:moveTo>
                <a:lnTo>
                  <a:pt x="49911" y="5762"/>
                </a:lnTo>
                <a:lnTo>
                  <a:pt x="50871" y="4803"/>
                </a:lnTo>
                <a:lnTo>
                  <a:pt x="50871" y="3838"/>
                </a:lnTo>
                <a:lnTo>
                  <a:pt x="51831" y="2881"/>
                </a:lnTo>
                <a:lnTo>
                  <a:pt x="54711" y="2881"/>
                </a:lnTo>
                <a:lnTo>
                  <a:pt x="54711" y="0"/>
                </a:lnTo>
                <a:lnTo>
                  <a:pt x="38389" y="0"/>
                </a:lnTo>
                <a:lnTo>
                  <a:pt x="38389" y="2881"/>
                </a:lnTo>
                <a:lnTo>
                  <a:pt x="43190" y="2881"/>
                </a:lnTo>
                <a:lnTo>
                  <a:pt x="43190" y="3838"/>
                </a:lnTo>
                <a:lnTo>
                  <a:pt x="44165" y="3838"/>
                </a:lnTo>
                <a:lnTo>
                  <a:pt x="44165" y="6720"/>
                </a:lnTo>
                <a:lnTo>
                  <a:pt x="43190" y="8644"/>
                </a:lnTo>
                <a:lnTo>
                  <a:pt x="43190" y="9602"/>
                </a:lnTo>
                <a:lnTo>
                  <a:pt x="31668" y="37438"/>
                </a:lnTo>
                <a:lnTo>
                  <a:pt x="19202" y="12483"/>
                </a:lnTo>
                <a:lnTo>
                  <a:pt x="18242" y="9602"/>
                </a:lnTo>
                <a:lnTo>
                  <a:pt x="17282" y="7679"/>
                </a:lnTo>
                <a:lnTo>
                  <a:pt x="17282" y="4803"/>
                </a:lnTo>
                <a:lnTo>
                  <a:pt x="18242" y="3838"/>
                </a:lnTo>
                <a:lnTo>
                  <a:pt x="19202" y="3838"/>
                </a:lnTo>
                <a:lnTo>
                  <a:pt x="20162" y="2881"/>
                </a:lnTo>
                <a:lnTo>
                  <a:pt x="24002" y="2881"/>
                </a:lnTo>
                <a:lnTo>
                  <a:pt x="24002" y="0"/>
                </a:lnTo>
                <a:lnTo>
                  <a:pt x="0" y="0"/>
                </a:lnTo>
                <a:lnTo>
                  <a:pt x="0" y="2881"/>
                </a:lnTo>
                <a:lnTo>
                  <a:pt x="1920" y="2881"/>
                </a:lnTo>
                <a:lnTo>
                  <a:pt x="3840" y="3838"/>
                </a:lnTo>
                <a:lnTo>
                  <a:pt x="4800" y="4803"/>
                </a:lnTo>
                <a:lnTo>
                  <a:pt x="5760" y="5762"/>
                </a:lnTo>
                <a:lnTo>
                  <a:pt x="6720" y="6720"/>
                </a:lnTo>
                <a:lnTo>
                  <a:pt x="7680" y="8644"/>
                </a:lnTo>
                <a:lnTo>
                  <a:pt x="8641" y="9602"/>
                </a:lnTo>
                <a:lnTo>
                  <a:pt x="9601" y="10561"/>
                </a:lnTo>
                <a:lnTo>
                  <a:pt x="26883" y="48958"/>
                </a:lnTo>
                <a:lnTo>
                  <a:pt x="24002" y="57602"/>
                </a:lnTo>
                <a:lnTo>
                  <a:pt x="22082" y="60478"/>
                </a:lnTo>
                <a:lnTo>
                  <a:pt x="21122" y="62400"/>
                </a:lnTo>
                <a:lnTo>
                  <a:pt x="20162" y="64317"/>
                </a:lnTo>
                <a:lnTo>
                  <a:pt x="18242" y="65282"/>
                </a:lnTo>
                <a:lnTo>
                  <a:pt x="13441" y="65282"/>
                </a:lnTo>
                <a:lnTo>
                  <a:pt x="11521" y="64317"/>
                </a:lnTo>
                <a:lnTo>
                  <a:pt x="9601" y="63358"/>
                </a:lnTo>
                <a:lnTo>
                  <a:pt x="6720" y="63358"/>
                </a:lnTo>
                <a:lnTo>
                  <a:pt x="5760" y="64317"/>
                </a:lnTo>
                <a:lnTo>
                  <a:pt x="3840" y="65282"/>
                </a:lnTo>
                <a:lnTo>
                  <a:pt x="2880" y="66240"/>
                </a:lnTo>
                <a:lnTo>
                  <a:pt x="2880" y="70079"/>
                </a:lnTo>
                <a:lnTo>
                  <a:pt x="3840" y="71996"/>
                </a:lnTo>
                <a:lnTo>
                  <a:pt x="4800" y="72961"/>
                </a:lnTo>
                <a:lnTo>
                  <a:pt x="6720" y="73920"/>
                </a:lnTo>
                <a:lnTo>
                  <a:pt x="7680" y="74878"/>
                </a:lnTo>
                <a:lnTo>
                  <a:pt x="13441" y="74878"/>
                </a:lnTo>
                <a:lnTo>
                  <a:pt x="16322" y="73920"/>
                </a:lnTo>
                <a:lnTo>
                  <a:pt x="19202" y="71038"/>
                </a:lnTo>
                <a:lnTo>
                  <a:pt x="23042" y="68157"/>
                </a:lnTo>
                <a:lnTo>
                  <a:pt x="24963" y="65282"/>
                </a:lnTo>
                <a:lnTo>
                  <a:pt x="26883" y="60478"/>
                </a:lnTo>
                <a:lnTo>
                  <a:pt x="48006" y="9602"/>
                </a:lnTo>
                <a:lnTo>
                  <a:pt x="48950" y="7679"/>
                </a:lnTo>
                <a:lnTo>
                  <a:pt x="4895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0" name="object 760"/>
          <p:cNvSpPr/>
          <p:nvPr/>
        </p:nvSpPr>
        <p:spPr>
          <a:xfrm>
            <a:off x="3561725" y="9376088"/>
            <a:ext cx="16322" cy="29759"/>
          </a:xfrm>
          <a:custGeom>
            <a:avLst/>
            <a:gdLst/>
            <a:ahLst/>
            <a:cxnLst/>
            <a:rect l="l" t="t" r="r" b="b"/>
            <a:pathLst>
              <a:path w="16322" h="29759">
                <a:moveTo>
                  <a:pt x="5760" y="27837"/>
                </a:moveTo>
                <a:lnTo>
                  <a:pt x="10561" y="25920"/>
                </a:lnTo>
                <a:lnTo>
                  <a:pt x="12481" y="22079"/>
                </a:lnTo>
                <a:lnTo>
                  <a:pt x="15361" y="19199"/>
                </a:lnTo>
                <a:lnTo>
                  <a:pt x="16322" y="15358"/>
                </a:lnTo>
                <a:lnTo>
                  <a:pt x="16322" y="8638"/>
                </a:lnTo>
                <a:lnTo>
                  <a:pt x="15361" y="5756"/>
                </a:lnTo>
                <a:lnTo>
                  <a:pt x="13441" y="3840"/>
                </a:lnTo>
                <a:lnTo>
                  <a:pt x="11521" y="958"/>
                </a:lnTo>
                <a:lnTo>
                  <a:pt x="9601" y="0"/>
                </a:lnTo>
                <a:lnTo>
                  <a:pt x="5760" y="0"/>
                </a:lnTo>
                <a:lnTo>
                  <a:pt x="3840" y="958"/>
                </a:lnTo>
                <a:lnTo>
                  <a:pt x="1920" y="1917"/>
                </a:lnTo>
                <a:lnTo>
                  <a:pt x="960" y="3840"/>
                </a:lnTo>
                <a:lnTo>
                  <a:pt x="0" y="4797"/>
                </a:lnTo>
                <a:lnTo>
                  <a:pt x="0" y="8638"/>
                </a:lnTo>
                <a:lnTo>
                  <a:pt x="960" y="10555"/>
                </a:lnTo>
                <a:lnTo>
                  <a:pt x="1920" y="11519"/>
                </a:lnTo>
                <a:lnTo>
                  <a:pt x="2880" y="12478"/>
                </a:lnTo>
                <a:lnTo>
                  <a:pt x="8641" y="12478"/>
                </a:lnTo>
                <a:lnTo>
                  <a:pt x="9601" y="11519"/>
                </a:lnTo>
                <a:lnTo>
                  <a:pt x="11521" y="11519"/>
                </a:lnTo>
                <a:lnTo>
                  <a:pt x="11521" y="12478"/>
                </a:lnTo>
                <a:lnTo>
                  <a:pt x="12481" y="12478"/>
                </a:lnTo>
                <a:lnTo>
                  <a:pt x="12481" y="16317"/>
                </a:lnTo>
                <a:lnTo>
                  <a:pt x="11521" y="19199"/>
                </a:lnTo>
                <a:lnTo>
                  <a:pt x="8641" y="22079"/>
                </a:lnTo>
                <a:lnTo>
                  <a:pt x="6720" y="23996"/>
                </a:lnTo>
                <a:lnTo>
                  <a:pt x="3840" y="25920"/>
                </a:lnTo>
                <a:lnTo>
                  <a:pt x="0" y="27837"/>
                </a:lnTo>
                <a:lnTo>
                  <a:pt x="0" y="29759"/>
                </a:lnTo>
                <a:lnTo>
                  <a:pt x="5760" y="278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1" name="object 761"/>
          <p:cNvSpPr/>
          <p:nvPr/>
        </p:nvSpPr>
        <p:spPr>
          <a:xfrm>
            <a:off x="3133587" y="9247453"/>
            <a:ext cx="17282" cy="11518"/>
          </a:xfrm>
          <a:custGeom>
            <a:avLst/>
            <a:gdLst/>
            <a:ahLst/>
            <a:cxnLst/>
            <a:rect l="l" t="t" r="r" b="b"/>
            <a:pathLst>
              <a:path w="17282" h="11518">
                <a:moveTo>
                  <a:pt x="11506" y="8638"/>
                </a:moveTo>
                <a:lnTo>
                  <a:pt x="8625" y="8638"/>
                </a:lnTo>
                <a:lnTo>
                  <a:pt x="6720" y="7679"/>
                </a:lnTo>
                <a:lnTo>
                  <a:pt x="4785" y="5756"/>
                </a:lnTo>
                <a:lnTo>
                  <a:pt x="1920" y="3838"/>
                </a:lnTo>
                <a:lnTo>
                  <a:pt x="0" y="0"/>
                </a:lnTo>
                <a:lnTo>
                  <a:pt x="4785" y="11518"/>
                </a:lnTo>
                <a:lnTo>
                  <a:pt x="17282" y="11518"/>
                </a:lnTo>
                <a:lnTo>
                  <a:pt x="14401" y="8638"/>
                </a:lnTo>
                <a:lnTo>
                  <a:pt x="11506" y="8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2" name="object 762"/>
          <p:cNvSpPr/>
          <p:nvPr/>
        </p:nvSpPr>
        <p:spPr>
          <a:xfrm>
            <a:off x="3120146" y="9182171"/>
            <a:ext cx="47030" cy="76800"/>
          </a:xfrm>
          <a:custGeom>
            <a:avLst/>
            <a:gdLst/>
            <a:ahLst/>
            <a:cxnLst/>
            <a:rect l="l" t="t" r="r" b="b"/>
            <a:pathLst>
              <a:path w="47030" h="76800">
                <a:moveTo>
                  <a:pt x="75" y="48958"/>
                </a:moveTo>
                <a:lnTo>
                  <a:pt x="2891" y="61665"/>
                </a:lnTo>
                <a:lnTo>
                  <a:pt x="10561" y="71996"/>
                </a:lnTo>
                <a:lnTo>
                  <a:pt x="13441" y="74878"/>
                </a:lnTo>
                <a:lnTo>
                  <a:pt x="18227" y="76800"/>
                </a:lnTo>
                <a:lnTo>
                  <a:pt x="13441" y="65282"/>
                </a:lnTo>
                <a:lnTo>
                  <a:pt x="12481" y="61441"/>
                </a:lnTo>
                <a:lnTo>
                  <a:pt x="10561" y="57596"/>
                </a:lnTo>
                <a:lnTo>
                  <a:pt x="10561" y="43202"/>
                </a:lnTo>
                <a:lnTo>
                  <a:pt x="11521" y="38397"/>
                </a:lnTo>
                <a:lnTo>
                  <a:pt x="14401" y="35521"/>
                </a:lnTo>
                <a:lnTo>
                  <a:pt x="16322" y="34558"/>
                </a:lnTo>
                <a:lnTo>
                  <a:pt x="18227" y="34558"/>
                </a:lnTo>
                <a:lnTo>
                  <a:pt x="20162" y="33599"/>
                </a:lnTo>
                <a:lnTo>
                  <a:pt x="27843" y="33599"/>
                </a:lnTo>
                <a:lnTo>
                  <a:pt x="30723" y="35521"/>
                </a:lnTo>
                <a:lnTo>
                  <a:pt x="33588" y="40320"/>
                </a:lnTo>
                <a:lnTo>
                  <a:pt x="35509" y="45118"/>
                </a:lnTo>
                <a:lnTo>
                  <a:pt x="37429" y="49917"/>
                </a:lnTo>
                <a:lnTo>
                  <a:pt x="37429" y="62400"/>
                </a:lnTo>
                <a:lnTo>
                  <a:pt x="35509" y="66240"/>
                </a:lnTo>
                <a:lnTo>
                  <a:pt x="33588" y="69121"/>
                </a:lnTo>
                <a:lnTo>
                  <a:pt x="30723" y="71996"/>
                </a:lnTo>
                <a:lnTo>
                  <a:pt x="27843" y="73920"/>
                </a:lnTo>
                <a:lnTo>
                  <a:pt x="30723" y="76800"/>
                </a:lnTo>
                <a:lnTo>
                  <a:pt x="36469" y="73920"/>
                </a:lnTo>
                <a:lnTo>
                  <a:pt x="41269" y="67199"/>
                </a:lnTo>
                <a:lnTo>
                  <a:pt x="45110" y="62400"/>
                </a:lnTo>
                <a:lnTo>
                  <a:pt x="47030" y="56637"/>
                </a:lnTo>
                <a:lnTo>
                  <a:pt x="47030" y="44159"/>
                </a:lnTo>
                <a:lnTo>
                  <a:pt x="45110" y="38397"/>
                </a:lnTo>
                <a:lnTo>
                  <a:pt x="41269" y="34558"/>
                </a:lnTo>
                <a:lnTo>
                  <a:pt x="37429" y="30717"/>
                </a:lnTo>
                <a:lnTo>
                  <a:pt x="32628" y="28800"/>
                </a:lnTo>
                <a:lnTo>
                  <a:pt x="23042" y="28800"/>
                </a:lnTo>
                <a:lnTo>
                  <a:pt x="17282" y="30717"/>
                </a:lnTo>
                <a:lnTo>
                  <a:pt x="12481" y="33599"/>
                </a:lnTo>
                <a:lnTo>
                  <a:pt x="13441" y="28800"/>
                </a:lnTo>
                <a:lnTo>
                  <a:pt x="15361" y="24961"/>
                </a:lnTo>
                <a:lnTo>
                  <a:pt x="17282" y="21121"/>
                </a:lnTo>
                <a:lnTo>
                  <a:pt x="19202" y="17282"/>
                </a:lnTo>
                <a:lnTo>
                  <a:pt x="21122" y="14400"/>
                </a:lnTo>
                <a:lnTo>
                  <a:pt x="24947" y="11518"/>
                </a:lnTo>
                <a:lnTo>
                  <a:pt x="27843" y="7679"/>
                </a:lnTo>
                <a:lnTo>
                  <a:pt x="30723" y="5762"/>
                </a:lnTo>
                <a:lnTo>
                  <a:pt x="33588" y="4797"/>
                </a:lnTo>
                <a:lnTo>
                  <a:pt x="36469" y="2880"/>
                </a:lnTo>
                <a:lnTo>
                  <a:pt x="40309" y="1923"/>
                </a:lnTo>
                <a:lnTo>
                  <a:pt x="45110" y="1923"/>
                </a:lnTo>
                <a:lnTo>
                  <a:pt x="45110" y="0"/>
                </a:lnTo>
                <a:lnTo>
                  <a:pt x="33588" y="0"/>
                </a:lnTo>
                <a:lnTo>
                  <a:pt x="29748" y="1923"/>
                </a:lnTo>
                <a:lnTo>
                  <a:pt x="24947" y="3838"/>
                </a:lnTo>
                <a:lnTo>
                  <a:pt x="20162" y="6720"/>
                </a:lnTo>
                <a:lnTo>
                  <a:pt x="15361" y="11518"/>
                </a:lnTo>
                <a:lnTo>
                  <a:pt x="10561" y="16323"/>
                </a:lnTo>
                <a:lnTo>
                  <a:pt x="6720" y="21121"/>
                </a:lnTo>
                <a:lnTo>
                  <a:pt x="3840" y="26878"/>
                </a:lnTo>
                <a:lnTo>
                  <a:pt x="960" y="33599"/>
                </a:lnTo>
                <a:lnTo>
                  <a:pt x="0" y="39361"/>
                </a:lnTo>
                <a:lnTo>
                  <a:pt x="0" y="46076"/>
                </a:lnTo>
                <a:lnTo>
                  <a:pt x="75" y="48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3" name="object 763"/>
          <p:cNvSpPr/>
          <p:nvPr/>
        </p:nvSpPr>
        <p:spPr>
          <a:xfrm>
            <a:off x="3199820" y="9206174"/>
            <a:ext cx="37444" cy="51834"/>
          </a:xfrm>
          <a:custGeom>
            <a:avLst/>
            <a:gdLst/>
            <a:ahLst/>
            <a:cxnLst/>
            <a:rect l="l" t="t" r="r" b="b"/>
            <a:pathLst>
              <a:path w="37444" h="51834">
                <a:moveTo>
                  <a:pt x="26883" y="51834"/>
                </a:moveTo>
                <a:lnTo>
                  <a:pt x="26883" y="49917"/>
                </a:lnTo>
                <a:lnTo>
                  <a:pt x="24003" y="49917"/>
                </a:lnTo>
                <a:lnTo>
                  <a:pt x="23042" y="48958"/>
                </a:lnTo>
                <a:lnTo>
                  <a:pt x="21122" y="47993"/>
                </a:lnTo>
                <a:lnTo>
                  <a:pt x="20162" y="47993"/>
                </a:lnTo>
                <a:lnTo>
                  <a:pt x="19202" y="47035"/>
                </a:lnTo>
                <a:lnTo>
                  <a:pt x="19202" y="46076"/>
                </a:lnTo>
                <a:lnTo>
                  <a:pt x="18242" y="44154"/>
                </a:lnTo>
                <a:lnTo>
                  <a:pt x="18242" y="15358"/>
                </a:lnTo>
                <a:lnTo>
                  <a:pt x="19202" y="12476"/>
                </a:lnTo>
                <a:lnTo>
                  <a:pt x="21122" y="9596"/>
                </a:lnTo>
                <a:lnTo>
                  <a:pt x="23042" y="8638"/>
                </a:lnTo>
                <a:lnTo>
                  <a:pt x="24003" y="7679"/>
                </a:lnTo>
                <a:lnTo>
                  <a:pt x="24003" y="6714"/>
                </a:lnTo>
                <a:lnTo>
                  <a:pt x="25923" y="6714"/>
                </a:lnTo>
                <a:lnTo>
                  <a:pt x="26883" y="7679"/>
                </a:lnTo>
                <a:lnTo>
                  <a:pt x="28803" y="8638"/>
                </a:lnTo>
                <a:lnTo>
                  <a:pt x="30723" y="10555"/>
                </a:lnTo>
                <a:lnTo>
                  <a:pt x="35524" y="10555"/>
                </a:lnTo>
                <a:lnTo>
                  <a:pt x="36469" y="9596"/>
                </a:lnTo>
                <a:lnTo>
                  <a:pt x="37444" y="8638"/>
                </a:lnTo>
                <a:lnTo>
                  <a:pt x="37444" y="2875"/>
                </a:lnTo>
                <a:lnTo>
                  <a:pt x="35524" y="1917"/>
                </a:lnTo>
                <a:lnTo>
                  <a:pt x="34564" y="0"/>
                </a:lnTo>
                <a:lnTo>
                  <a:pt x="25923" y="0"/>
                </a:lnTo>
                <a:lnTo>
                  <a:pt x="22082" y="3838"/>
                </a:lnTo>
                <a:lnTo>
                  <a:pt x="18242" y="11518"/>
                </a:lnTo>
                <a:lnTo>
                  <a:pt x="18242" y="0"/>
                </a:lnTo>
                <a:lnTo>
                  <a:pt x="15361" y="0"/>
                </a:lnTo>
                <a:lnTo>
                  <a:pt x="0" y="5756"/>
                </a:lnTo>
                <a:lnTo>
                  <a:pt x="960" y="7679"/>
                </a:lnTo>
                <a:lnTo>
                  <a:pt x="1920" y="7679"/>
                </a:lnTo>
                <a:lnTo>
                  <a:pt x="3840" y="6714"/>
                </a:lnTo>
                <a:lnTo>
                  <a:pt x="5760" y="6714"/>
                </a:lnTo>
                <a:lnTo>
                  <a:pt x="6720" y="7679"/>
                </a:lnTo>
                <a:lnTo>
                  <a:pt x="7680" y="8638"/>
                </a:lnTo>
                <a:lnTo>
                  <a:pt x="8641" y="9596"/>
                </a:lnTo>
                <a:lnTo>
                  <a:pt x="8641" y="47035"/>
                </a:lnTo>
                <a:lnTo>
                  <a:pt x="7680" y="47993"/>
                </a:lnTo>
                <a:lnTo>
                  <a:pt x="6720" y="47993"/>
                </a:lnTo>
                <a:lnTo>
                  <a:pt x="5760" y="48958"/>
                </a:lnTo>
                <a:lnTo>
                  <a:pt x="3840" y="49917"/>
                </a:lnTo>
                <a:lnTo>
                  <a:pt x="960" y="49917"/>
                </a:lnTo>
                <a:lnTo>
                  <a:pt x="960" y="51834"/>
                </a:lnTo>
                <a:lnTo>
                  <a:pt x="26883" y="51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4" name="object 764"/>
          <p:cNvSpPr/>
          <p:nvPr/>
        </p:nvSpPr>
        <p:spPr>
          <a:xfrm>
            <a:off x="3241106" y="9206174"/>
            <a:ext cx="24947" cy="51834"/>
          </a:xfrm>
          <a:custGeom>
            <a:avLst/>
            <a:gdLst/>
            <a:ahLst/>
            <a:cxnLst/>
            <a:rect l="l" t="t" r="r" b="b"/>
            <a:pathLst>
              <a:path w="24947" h="51834">
                <a:moveTo>
                  <a:pt x="7680" y="15358"/>
                </a:moveTo>
                <a:lnTo>
                  <a:pt x="7680" y="46076"/>
                </a:lnTo>
                <a:lnTo>
                  <a:pt x="6705" y="47035"/>
                </a:lnTo>
                <a:lnTo>
                  <a:pt x="5745" y="47993"/>
                </a:lnTo>
                <a:lnTo>
                  <a:pt x="5745" y="48958"/>
                </a:lnTo>
                <a:lnTo>
                  <a:pt x="4800" y="48958"/>
                </a:lnTo>
                <a:lnTo>
                  <a:pt x="2865" y="49917"/>
                </a:lnTo>
                <a:lnTo>
                  <a:pt x="0" y="49917"/>
                </a:lnTo>
                <a:lnTo>
                  <a:pt x="0" y="51834"/>
                </a:lnTo>
                <a:lnTo>
                  <a:pt x="24947" y="51834"/>
                </a:lnTo>
                <a:lnTo>
                  <a:pt x="24947" y="49917"/>
                </a:lnTo>
                <a:lnTo>
                  <a:pt x="22067" y="49917"/>
                </a:lnTo>
                <a:lnTo>
                  <a:pt x="21107" y="48958"/>
                </a:lnTo>
                <a:lnTo>
                  <a:pt x="20147" y="48958"/>
                </a:lnTo>
                <a:lnTo>
                  <a:pt x="19187" y="47993"/>
                </a:lnTo>
                <a:lnTo>
                  <a:pt x="18227" y="47035"/>
                </a:lnTo>
                <a:lnTo>
                  <a:pt x="18227" y="46076"/>
                </a:lnTo>
                <a:lnTo>
                  <a:pt x="17266" y="45118"/>
                </a:lnTo>
                <a:lnTo>
                  <a:pt x="17266" y="0"/>
                </a:lnTo>
                <a:lnTo>
                  <a:pt x="14386" y="0"/>
                </a:lnTo>
                <a:lnTo>
                  <a:pt x="0" y="5756"/>
                </a:lnTo>
                <a:lnTo>
                  <a:pt x="0" y="7679"/>
                </a:lnTo>
                <a:lnTo>
                  <a:pt x="1905" y="7679"/>
                </a:lnTo>
                <a:lnTo>
                  <a:pt x="2865" y="6714"/>
                </a:lnTo>
                <a:lnTo>
                  <a:pt x="4800" y="6714"/>
                </a:lnTo>
                <a:lnTo>
                  <a:pt x="5745" y="7679"/>
                </a:lnTo>
                <a:lnTo>
                  <a:pt x="6705" y="7679"/>
                </a:lnTo>
                <a:lnTo>
                  <a:pt x="6705" y="8638"/>
                </a:lnTo>
                <a:lnTo>
                  <a:pt x="7680" y="8638"/>
                </a:lnTo>
                <a:lnTo>
                  <a:pt x="7680" y="15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5" name="object 765"/>
          <p:cNvSpPr/>
          <p:nvPr/>
        </p:nvSpPr>
        <p:spPr>
          <a:xfrm>
            <a:off x="3247811" y="9179289"/>
            <a:ext cx="11521" cy="11519"/>
          </a:xfrm>
          <a:custGeom>
            <a:avLst/>
            <a:gdLst/>
            <a:ahLst/>
            <a:cxnLst/>
            <a:rect l="l" t="t" r="r" b="b"/>
            <a:pathLst>
              <a:path w="11521" h="11519">
                <a:moveTo>
                  <a:pt x="975" y="8644"/>
                </a:moveTo>
                <a:lnTo>
                  <a:pt x="1935" y="9602"/>
                </a:lnTo>
                <a:lnTo>
                  <a:pt x="2880" y="10561"/>
                </a:lnTo>
                <a:lnTo>
                  <a:pt x="4815" y="11519"/>
                </a:lnTo>
                <a:lnTo>
                  <a:pt x="7680" y="11519"/>
                </a:lnTo>
                <a:lnTo>
                  <a:pt x="8656" y="10561"/>
                </a:lnTo>
                <a:lnTo>
                  <a:pt x="9601" y="9602"/>
                </a:lnTo>
                <a:lnTo>
                  <a:pt x="10561" y="8644"/>
                </a:lnTo>
                <a:lnTo>
                  <a:pt x="11521" y="7679"/>
                </a:lnTo>
                <a:lnTo>
                  <a:pt x="11521" y="4805"/>
                </a:lnTo>
                <a:lnTo>
                  <a:pt x="10561" y="2881"/>
                </a:lnTo>
                <a:lnTo>
                  <a:pt x="9601" y="1923"/>
                </a:lnTo>
                <a:lnTo>
                  <a:pt x="8656" y="964"/>
                </a:lnTo>
                <a:lnTo>
                  <a:pt x="7680" y="0"/>
                </a:lnTo>
                <a:lnTo>
                  <a:pt x="3840" y="0"/>
                </a:lnTo>
                <a:lnTo>
                  <a:pt x="2880" y="964"/>
                </a:lnTo>
                <a:lnTo>
                  <a:pt x="1935" y="1923"/>
                </a:lnTo>
                <a:lnTo>
                  <a:pt x="975" y="2881"/>
                </a:lnTo>
                <a:lnTo>
                  <a:pt x="0" y="4805"/>
                </a:lnTo>
                <a:lnTo>
                  <a:pt x="0" y="7679"/>
                </a:lnTo>
                <a:lnTo>
                  <a:pt x="975" y="8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6" name="object 766"/>
          <p:cNvSpPr/>
          <p:nvPr/>
        </p:nvSpPr>
        <p:spPr>
          <a:xfrm>
            <a:off x="3273734" y="9206174"/>
            <a:ext cx="34564" cy="52797"/>
          </a:xfrm>
          <a:custGeom>
            <a:avLst/>
            <a:gdLst/>
            <a:ahLst/>
            <a:cxnLst/>
            <a:rect l="l" t="t" r="r" b="b"/>
            <a:pathLst>
              <a:path w="34564" h="52797">
                <a:moveTo>
                  <a:pt x="11521" y="0"/>
                </a:moveTo>
                <a:lnTo>
                  <a:pt x="7680" y="958"/>
                </a:lnTo>
                <a:lnTo>
                  <a:pt x="4800" y="3838"/>
                </a:lnTo>
                <a:lnTo>
                  <a:pt x="1920" y="6714"/>
                </a:lnTo>
                <a:lnTo>
                  <a:pt x="0" y="10555"/>
                </a:lnTo>
                <a:lnTo>
                  <a:pt x="0" y="17276"/>
                </a:lnTo>
                <a:lnTo>
                  <a:pt x="960" y="20156"/>
                </a:lnTo>
                <a:lnTo>
                  <a:pt x="2880" y="22073"/>
                </a:lnTo>
                <a:lnTo>
                  <a:pt x="4800" y="23996"/>
                </a:lnTo>
                <a:lnTo>
                  <a:pt x="7680" y="26878"/>
                </a:lnTo>
                <a:lnTo>
                  <a:pt x="13441" y="29753"/>
                </a:lnTo>
                <a:lnTo>
                  <a:pt x="18242" y="31676"/>
                </a:lnTo>
                <a:lnTo>
                  <a:pt x="22082" y="34558"/>
                </a:lnTo>
                <a:lnTo>
                  <a:pt x="24003" y="35516"/>
                </a:lnTo>
                <a:lnTo>
                  <a:pt x="25923" y="37438"/>
                </a:lnTo>
                <a:lnTo>
                  <a:pt x="26883" y="39355"/>
                </a:lnTo>
                <a:lnTo>
                  <a:pt x="26883" y="44154"/>
                </a:lnTo>
                <a:lnTo>
                  <a:pt x="25923" y="46076"/>
                </a:lnTo>
                <a:lnTo>
                  <a:pt x="24003" y="47993"/>
                </a:lnTo>
                <a:lnTo>
                  <a:pt x="22082" y="48958"/>
                </a:lnTo>
                <a:lnTo>
                  <a:pt x="20162" y="49917"/>
                </a:lnTo>
                <a:lnTo>
                  <a:pt x="14401" y="49917"/>
                </a:lnTo>
                <a:lnTo>
                  <a:pt x="11521" y="47993"/>
                </a:lnTo>
                <a:lnTo>
                  <a:pt x="8641" y="46076"/>
                </a:lnTo>
                <a:lnTo>
                  <a:pt x="5760" y="43196"/>
                </a:lnTo>
                <a:lnTo>
                  <a:pt x="2880" y="39355"/>
                </a:lnTo>
                <a:lnTo>
                  <a:pt x="1920" y="34558"/>
                </a:lnTo>
                <a:lnTo>
                  <a:pt x="960" y="34558"/>
                </a:lnTo>
                <a:lnTo>
                  <a:pt x="960" y="51834"/>
                </a:lnTo>
                <a:lnTo>
                  <a:pt x="1920" y="51834"/>
                </a:lnTo>
                <a:lnTo>
                  <a:pt x="2880" y="50875"/>
                </a:lnTo>
                <a:lnTo>
                  <a:pt x="7680" y="50875"/>
                </a:lnTo>
                <a:lnTo>
                  <a:pt x="11521" y="52797"/>
                </a:lnTo>
                <a:lnTo>
                  <a:pt x="22082" y="52797"/>
                </a:lnTo>
                <a:lnTo>
                  <a:pt x="25923" y="51834"/>
                </a:lnTo>
                <a:lnTo>
                  <a:pt x="29763" y="48958"/>
                </a:lnTo>
                <a:lnTo>
                  <a:pt x="32644" y="46076"/>
                </a:lnTo>
                <a:lnTo>
                  <a:pt x="34564" y="42237"/>
                </a:lnTo>
                <a:lnTo>
                  <a:pt x="34564" y="31676"/>
                </a:lnTo>
                <a:lnTo>
                  <a:pt x="30723" y="26878"/>
                </a:lnTo>
                <a:lnTo>
                  <a:pt x="23042" y="23038"/>
                </a:lnTo>
                <a:lnTo>
                  <a:pt x="15361" y="19199"/>
                </a:lnTo>
                <a:lnTo>
                  <a:pt x="11521" y="18234"/>
                </a:lnTo>
                <a:lnTo>
                  <a:pt x="9601" y="16317"/>
                </a:lnTo>
                <a:lnTo>
                  <a:pt x="8641" y="14394"/>
                </a:lnTo>
                <a:lnTo>
                  <a:pt x="7680" y="13435"/>
                </a:lnTo>
                <a:lnTo>
                  <a:pt x="6720" y="11518"/>
                </a:lnTo>
                <a:lnTo>
                  <a:pt x="6720" y="7679"/>
                </a:lnTo>
                <a:lnTo>
                  <a:pt x="7680" y="6714"/>
                </a:lnTo>
                <a:lnTo>
                  <a:pt x="9601" y="4797"/>
                </a:lnTo>
                <a:lnTo>
                  <a:pt x="10561" y="3838"/>
                </a:lnTo>
                <a:lnTo>
                  <a:pt x="12481" y="2875"/>
                </a:lnTo>
                <a:lnTo>
                  <a:pt x="19202" y="2875"/>
                </a:lnTo>
                <a:lnTo>
                  <a:pt x="21122" y="3838"/>
                </a:lnTo>
                <a:lnTo>
                  <a:pt x="24003" y="5756"/>
                </a:lnTo>
                <a:lnTo>
                  <a:pt x="25923" y="7679"/>
                </a:lnTo>
                <a:lnTo>
                  <a:pt x="27843" y="11518"/>
                </a:lnTo>
                <a:lnTo>
                  <a:pt x="28803" y="17276"/>
                </a:lnTo>
                <a:lnTo>
                  <a:pt x="30723" y="17276"/>
                </a:lnTo>
                <a:lnTo>
                  <a:pt x="30723" y="0"/>
                </a:lnTo>
                <a:lnTo>
                  <a:pt x="28803" y="0"/>
                </a:lnTo>
                <a:lnTo>
                  <a:pt x="28803" y="958"/>
                </a:lnTo>
                <a:lnTo>
                  <a:pt x="27843" y="958"/>
                </a:lnTo>
                <a:lnTo>
                  <a:pt x="27843" y="1917"/>
                </a:lnTo>
                <a:lnTo>
                  <a:pt x="24963" y="1917"/>
                </a:lnTo>
                <a:lnTo>
                  <a:pt x="23042" y="958"/>
                </a:lnTo>
                <a:lnTo>
                  <a:pt x="20162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7" name="object 767"/>
          <p:cNvSpPr/>
          <p:nvPr/>
        </p:nvSpPr>
        <p:spPr>
          <a:xfrm>
            <a:off x="3315980" y="9212889"/>
            <a:ext cx="42230" cy="46082"/>
          </a:xfrm>
          <a:custGeom>
            <a:avLst/>
            <a:gdLst/>
            <a:ahLst/>
            <a:cxnLst/>
            <a:rect l="l" t="t" r="r" b="b"/>
            <a:pathLst>
              <a:path w="42230" h="46082">
                <a:moveTo>
                  <a:pt x="8641" y="5762"/>
                </a:moveTo>
                <a:lnTo>
                  <a:pt x="6720" y="0"/>
                </a:lnTo>
                <a:lnTo>
                  <a:pt x="1920" y="4803"/>
                </a:lnTo>
                <a:lnTo>
                  <a:pt x="0" y="11519"/>
                </a:lnTo>
                <a:lnTo>
                  <a:pt x="0" y="27843"/>
                </a:lnTo>
                <a:lnTo>
                  <a:pt x="1920" y="34564"/>
                </a:lnTo>
                <a:lnTo>
                  <a:pt x="6720" y="39361"/>
                </a:lnTo>
                <a:lnTo>
                  <a:pt x="10561" y="44160"/>
                </a:lnTo>
                <a:lnTo>
                  <a:pt x="16322" y="46082"/>
                </a:lnTo>
                <a:lnTo>
                  <a:pt x="27843" y="46082"/>
                </a:lnTo>
                <a:lnTo>
                  <a:pt x="32628" y="44160"/>
                </a:lnTo>
                <a:lnTo>
                  <a:pt x="35509" y="40320"/>
                </a:lnTo>
                <a:lnTo>
                  <a:pt x="39349" y="35522"/>
                </a:lnTo>
                <a:lnTo>
                  <a:pt x="42230" y="31682"/>
                </a:lnTo>
                <a:lnTo>
                  <a:pt x="42230" y="26878"/>
                </a:lnTo>
                <a:lnTo>
                  <a:pt x="41269" y="24961"/>
                </a:lnTo>
                <a:lnTo>
                  <a:pt x="39349" y="29759"/>
                </a:lnTo>
                <a:lnTo>
                  <a:pt x="37429" y="32641"/>
                </a:lnTo>
                <a:lnTo>
                  <a:pt x="34564" y="34564"/>
                </a:lnTo>
                <a:lnTo>
                  <a:pt x="32628" y="36481"/>
                </a:lnTo>
                <a:lnTo>
                  <a:pt x="29748" y="37440"/>
                </a:lnTo>
                <a:lnTo>
                  <a:pt x="21122" y="37440"/>
                </a:lnTo>
                <a:lnTo>
                  <a:pt x="17282" y="35522"/>
                </a:lnTo>
                <a:lnTo>
                  <a:pt x="13441" y="30723"/>
                </a:lnTo>
                <a:lnTo>
                  <a:pt x="9601" y="26878"/>
                </a:lnTo>
                <a:lnTo>
                  <a:pt x="7680" y="21121"/>
                </a:lnTo>
                <a:lnTo>
                  <a:pt x="7680" y="10561"/>
                </a:lnTo>
                <a:lnTo>
                  <a:pt x="8641" y="5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8" name="object 768"/>
          <p:cNvSpPr/>
          <p:nvPr/>
        </p:nvSpPr>
        <p:spPr>
          <a:xfrm>
            <a:off x="3322701" y="9206174"/>
            <a:ext cx="35509" cy="20156"/>
          </a:xfrm>
          <a:custGeom>
            <a:avLst/>
            <a:gdLst/>
            <a:ahLst/>
            <a:cxnLst/>
            <a:rect l="l" t="t" r="r" b="b"/>
            <a:pathLst>
              <a:path w="35509" h="20156">
                <a:moveTo>
                  <a:pt x="5760" y="6714"/>
                </a:moveTo>
                <a:lnTo>
                  <a:pt x="7680" y="4797"/>
                </a:lnTo>
                <a:lnTo>
                  <a:pt x="10561" y="3838"/>
                </a:lnTo>
                <a:lnTo>
                  <a:pt x="17282" y="3838"/>
                </a:lnTo>
                <a:lnTo>
                  <a:pt x="19187" y="5756"/>
                </a:lnTo>
                <a:lnTo>
                  <a:pt x="21122" y="6714"/>
                </a:lnTo>
                <a:lnTo>
                  <a:pt x="22067" y="7679"/>
                </a:lnTo>
                <a:lnTo>
                  <a:pt x="23027" y="10555"/>
                </a:lnTo>
                <a:lnTo>
                  <a:pt x="24002" y="11518"/>
                </a:lnTo>
                <a:lnTo>
                  <a:pt x="24002" y="17276"/>
                </a:lnTo>
                <a:lnTo>
                  <a:pt x="960" y="17276"/>
                </a:lnTo>
                <a:lnTo>
                  <a:pt x="960" y="20156"/>
                </a:lnTo>
                <a:lnTo>
                  <a:pt x="35509" y="20156"/>
                </a:lnTo>
                <a:lnTo>
                  <a:pt x="35509" y="13435"/>
                </a:lnTo>
                <a:lnTo>
                  <a:pt x="34549" y="8638"/>
                </a:lnTo>
                <a:lnTo>
                  <a:pt x="30708" y="5756"/>
                </a:lnTo>
                <a:lnTo>
                  <a:pt x="26868" y="1917"/>
                </a:lnTo>
                <a:lnTo>
                  <a:pt x="22067" y="0"/>
                </a:lnTo>
                <a:lnTo>
                  <a:pt x="9601" y="0"/>
                </a:lnTo>
                <a:lnTo>
                  <a:pt x="4800" y="1917"/>
                </a:lnTo>
                <a:lnTo>
                  <a:pt x="0" y="6714"/>
                </a:lnTo>
                <a:lnTo>
                  <a:pt x="1920" y="12476"/>
                </a:lnTo>
                <a:lnTo>
                  <a:pt x="2880" y="9596"/>
                </a:lnTo>
                <a:lnTo>
                  <a:pt x="5760" y="6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9" name="object 769"/>
          <p:cNvSpPr/>
          <p:nvPr/>
        </p:nvSpPr>
        <p:spPr>
          <a:xfrm>
            <a:off x="3363010" y="9206174"/>
            <a:ext cx="37444" cy="51834"/>
          </a:xfrm>
          <a:custGeom>
            <a:avLst/>
            <a:gdLst/>
            <a:ahLst/>
            <a:cxnLst/>
            <a:rect l="l" t="t" r="r" b="b"/>
            <a:pathLst>
              <a:path w="37444" h="51834">
                <a:moveTo>
                  <a:pt x="25923" y="51834"/>
                </a:moveTo>
                <a:lnTo>
                  <a:pt x="25923" y="49917"/>
                </a:lnTo>
                <a:lnTo>
                  <a:pt x="24002" y="49917"/>
                </a:lnTo>
                <a:lnTo>
                  <a:pt x="22082" y="48958"/>
                </a:lnTo>
                <a:lnTo>
                  <a:pt x="21122" y="47993"/>
                </a:lnTo>
                <a:lnTo>
                  <a:pt x="19202" y="47993"/>
                </a:lnTo>
                <a:lnTo>
                  <a:pt x="19202" y="47035"/>
                </a:lnTo>
                <a:lnTo>
                  <a:pt x="18242" y="46076"/>
                </a:lnTo>
                <a:lnTo>
                  <a:pt x="17282" y="44154"/>
                </a:lnTo>
                <a:lnTo>
                  <a:pt x="17282" y="15358"/>
                </a:lnTo>
                <a:lnTo>
                  <a:pt x="19202" y="12476"/>
                </a:lnTo>
                <a:lnTo>
                  <a:pt x="21122" y="9596"/>
                </a:lnTo>
                <a:lnTo>
                  <a:pt x="22082" y="8638"/>
                </a:lnTo>
                <a:lnTo>
                  <a:pt x="23042" y="7679"/>
                </a:lnTo>
                <a:lnTo>
                  <a:pt x="24002" y="6714"/>
                </a:lnTo>
                <a:lnTo>
                  <a:pt x="24963" y="6714"/>
                </a:lnTo>
                <a:lnTo>
                  <a:pt x="26883" y="7679"/>
                </a:lnTo>
                <a:lnTo>
                  <a:pt x="27843" y="8638"/>
                </a:lnTo>
                <a:lnTo>
                  <a:pt x="29763" y="10555"/>
                </a:lnTo>
                <a:lnTo>
                  <a:pt x="34564" y="10555"/>
                </a:lnTo>
                <a:lnTo>
                  <a:pt x="35524" y="9596"/>
                </a:lnTo>
                <a:lnTo>
                  <a:pt x="36484" y="8638"/>
                </a:lnTo>
                <a:lnTo>
                  <a:pt x="37444" y="7679"/>
                </a:lnTo>
                <a:lnTo>
                  <a:pt x="37444" y="3838"/>
                </a:lnTo>
                <a:lnTo>
                  <a:pt x="36484" y="2875"/>
                </a:lnTo>
                <a:lnTo>
                  <a:pt x="35524" y="1917"/>
                </a:lnTo>
                <a:lnTo>
                  <a:pt x="33604" y="0"/>
                </a:lnTo>
                <a:lnTo>
                  <a:pt x="25923" y="0"/>
                </a:lnTo>
                <a:lnTo>
                  <a:pt x="21122" y="3838"/>
                </a:lnTo>
                <a:lnTo>
                  <a:pt x="17282" y="11518"/>
                </a:lnTo>
                <a:lnTo>
                  <a:pt x="17282" y="0"/>
                </a:lnTo>
                <a:lnTo>
                  <a:pt x="15361" y="0"/>
                </a:lnTo>
                <a:lnTo>
                  <a:pt x="0" y="5756"/>
                </a:lnTo>
                <a:lnTo>
                  <a:pt x="0" y="7679"/>
                </a:lnTo>
                <a:lnTo>
                  <a:pt x="1920" y="7679"/>
                </a:lnTo>
                <a:lnTo>
                  <a:pt x="2880" y="6714"/>
                </a:lnTo>
                <a:lnTo>
                  <a:pt x="4800" y="6714"/>
                </a:lnTo>
                <a:lnTo>
                  <a:pt x="5760" y="7679"/>
                </a:lnTo>
                <a:lnTo>
                  <a:pt x="6720" y="7679"/>
                </a:lnTo>
                <a:lnTo>
                  <a:pt x="6720" y="8638"/>
                </a:lnTo>
                <a:lnTo>
                  <a:pt x="7680" y="9596"/>
                </a:lnTo>
                <a:lnTo>
                  <a:pt x="7680" y="11518"/>
                </a:lnTo>
                <a:lnTo>
                  <a:pt x="8641" y="15358"/>
                </a:lnTo>
                <a:lnTo>
                  <a:pt x="8641" y="43196"/>
                </a:lnTo>
                <a:lnTo>
                  <a:pt x="7680" y="45118"/>
                </a:lnTo>
                <a:lnTo>
                  <a:pt x="7680" y="47035"/>
                </a:lnTo>
                <a:lnTo>
                  <a:pt x="6720" y="47993"/>
                </a:lnTo>
                <a:lnTo>
                  <a:pt x="5760" y="47993"/>
                </a:lnTo>
                <a:lnTo>
                  <a:pt x="4800" y="48958"/>
                </a:lnTo>
                <a:lnTo>
                  <a:pt x="2880" y="49917"/>
                </a:lnTo>
                <a:lnTo>
                  <a:pt x="0" y="49917"/>
                </a:lnTo>
                <a:lnTo>
                  <a:pt x="0" y="51834"/>
                </a:lnTo>
                <a:lnTo>
                  <a:pt x="25923" y="51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0" name="object 770"/>
          <p:cNvSpPr/>
          <p:nvPr/>
        </p:nvSpPr>
        <p:spPr>
          <a:xfrm>
            <a:off x="3405256" y="9206174"/>
            <a:ext cx="34549" cy="52797"/>
          </a:xfrm>
          <a:custGeom>
            <a:avLst/>
            <a:gdLst/>
            <a:ahLst/>
            <a:cxnLst/>
            <a:rect l="l" t="t" r="r" b="b"/>
            <a:pathLst>
              <a:path w="34549" h="52797">
                <a:moveTo>
                  <a:pt x="10561" y="0"/>
                </a:moveTo>
                <a:lnTo>
                  <a:pt x="7680" y="958"/>
                </a:lnTo>
                <a:lnTo>
                  <a:pt x="4800" y="3838"/>
                </a:lnTo>
                <a:lnTo>
                  <a:pt x="1920" y="6714"/>
                </a:lnTo>
                <a:lnTo>
                  <a:pt x="0" y="10555"/>
                </a:lnTo>
                <a:lnTo>
                  <a:pt x="0" y="17276"/>
                </a:lnTo>
                <a:lnTo>
                  <a:pt x="960" y="20156"/>
                </a:lnTo>
                <a:lnTo>
                  <a:pt x="2880" y="22073"/>
                </a:lnTo>
                <a:lnTo>
                  <a:pt x="3840" y="23996"/>
                </a:lnTo>
                <a:lnTo>
                  <a:pt x="7680" y="26878"/>
                </a:lnTo>
                <a:lnTo>
                  <a:pt x="13441" y="29753"/>
                </a:lnTo>
                <a:lnTo>
                  <a:pt x="18242" y="31676"/>
                </a:lnTo>
                <a:lnTo>
                  <a:pt x="22082" y="34558"/>
                </a:lnTo>
                <a:lnTo>
                  <a:pt x="24002" y="35516"/>
                </a:lnTo>
                <a:lnTo>
                  <a:pt x="25923" y="37438"/>
                </a:lnTo>
                <a:lnTo>
                  <a:pt x="25923" y="46076"/>
                </a:lnTo>
                <a:lnTo>
                  <a:pt x="24002" y="47993"/>
                </a:lnTo>
                <a:lnTo>
                  <a:pt x="22082" y="48958"/>
                </a:lnTo>
                <a:lnTo>
                  <a:pt x="20162" y="49917"/>
                </a:lnTo>
                <a:lnTo>
                  <a:pt x="14401" y="49917"/>
                </a:lnTo>
                <a:lnTo>
                  <a:pt x="10561" y="47993"/>
                </a:lnTo>
                <a:lnTo>
                  <a:pt x="7680" y="46076"/>
                </a:lnTo>
                <a:lnTo>
                  <a:pt x="4800" y="43196"/>
                </a:lnTo>
                <a:lnTo>
                  <a:pt x="2880" y="39355"/>
                </a:lnTo>
                <a:lnTo>
                  <a:pt x="1920" y="34558"/>
                </a:lnTo>
                <a:lnTo>
                  <a:pt x="0" y="34558"/>
                </a:lnTo>
                <a:lnTo>
                  <a:pt x="0" y="51834"/>
                </a:lnTo>
                <a:lnTo>
                  <a:pt x="1920" y="51834"/>
                </a:lnTo>
                <a:lnTo>
                  <a:pt x="2880" y="50875"/>
                </a:lnTo>
                <a:lnTo>
                  <a:pt x="6720" y="50875"/>
                </a:lnTo>
                <a:lnTo>
                  <a:pt x="11521" y="52797"/>
                </a:lnTo>
                <a:lnTo>
                  <a:pt x="22082" y="52797"/>
                </a:lnTo>
                <a:lnTo>
                  <a:pt x="25923" y="51834"/>
                </a:lnTo>
                <a:lnTo>
                  <a:pt x="29763" y="48958"/>
                </a:lnTo>
                <a:lnTo>
                  <a:pt x="32644" y="46076"/>
                </a:lnTo>
                <a:lnTo>
                  <a:pt x="34549" y="42237"/>
                </a:lnTo>
                <a:lnTo>
                  <a:pt x="34549" y="31676"/>
                </a:lnTo>
                <a:lnTo>
                  <a:pt x="30708" y="26878"/>
                </a:lnTo>
                <a:lnTo>
                  <a:pt x="23042" y="23038"/>
                </a:lnTo>
                <a:lnTo>
                  <a:pt x="15361" y="19199"/>
                </a:lnTo>
                <a:lnTo>
                  <a:pt x="11521" y="18234"/>
                </a:lnTo>
                <a:lnTo>
                  <a:pt x="9601" y="16317"/>
                </a:lnTo>
                <a:lnTo>
                  <a:pt x="8641" y="14394"/>
                </a:lnTo>
                <a:lnTo>
                  <a:pt x="7680" y="13435"/>
                </a:lnTo>
                <a:lnTo>
                  <a:pt x="6720" y="11518"/>
                </a:lnTo>
                <a:lnTo>
                  <a:pt x="6720" y="7679"/>
                </a:lnTo>
                <a:lnTo>
                  <a:pt x="7680" y="6714"/>
                </a:lnTo>
                <a:lnTo>
                  <a:pt x="8641" y="4797"/>
                </a:lnTo>
                <a:lnTo>
                  <a:pt x="10561" y="3838"/>
                </a:lnTo>
                <a:lnTo>
                  <a:pt x="12481" y="2875"/>
                </a:lnTo>
                <a:lnTo>
                  <a:pt x="18242" y="2875"/>
                </a:lnTo>
                <a:lnTo>
                  <a:pt x="21122" y="3838"/>
                </a:lnTo>
                <a:lnTo>
                  <a:pt x="24002" y="5756"/>
                </a:lnTo>
                <a:lnTo>
                  <a:pt x="25923" y="7679"/>
                </a:lnTo>
                <a:lnTo>
                  <a:pt x="27843" y="11518"/>
                </a:lnTo>
                <a:lnTo>
                  <a:pt x="28803" y="17276"/>
                </a:lnTo>
                <a:lnTo>
                  <a:pt x="30708" y="17276"/>
                </a:lnTo>
                <a:lnTo>
                  <a:pt x="30708" y="0"/>
                </a:lnTo>
                <a:lnTo>
                  <a:pt x="28803" y="0"/>
                </a:lnTo>
                <a:lnTo>
                  <a:pt x="28803" y="958"/>
                </a:lnTo>
                <a:lnTo>
                  <a:pt x="27843" y="958"/>
                </a:lnTo>
                <a:lnTo>
                  <a:pt x="27843" y="1917"/>
                </a:lnTo>
                <a:lnTo>
                  <a:pt x="24963" y="1917"/>
                </a:lnTo>
                <a:lnTo>
                  <a:pt x="23042" y="958"/>
                </a:lnTo>
                <a:lnTo>
                  <a:pt x="20162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1" name="object 771"/>
          <p:cNvSpPr/>
          <p:nvPr/>
        </p:nvSpPr>
        <p:spPr>
          <a:xfrm>
            <a:off x="3566525" y="9183130"/>
            <a:ext cx="80634" cy="74878"/>
          </a:xfrm>
          <a:custGeom>
            <a:avLst/>
            <a:gdLst/>
            <a:ahLst/>
            <a:cxnLst/>
            <a:rect l="l" t="t" r="r" b="b"/>
            <a:pathLst>
              <a:path w="80634" h="74878">
                <a:moveTo>
                  <a:pt x="31683" y="74878"/>
                </a:moveTo>
                <a:lnTo>
                  <a:pt x="31683" y="72002"/>
                </a:lnTo>
                <a:lnTo>
                  <a:pt x="25923" y="72002"/>
                </a:lnTo>
                <a:lnTo>
                  <a:pt x="24963" y="71038"/>
                </a:lnTo>
                <a:lnTo>
                  <a:pt x="23042" y="70079"/>
                </a:lnTo>
                <a:lnTo>
                  <a:pt x="22082" y="70079"/>
                </a:lnTo>
                <a:lnTo>
                  <a:pt x="22082" y="67199"/>
                </a:lnTo>
                <a:lnTo>
                  <a:pt x="21122" y="65282"/>
                </a:lnTo>
                <a:lnTo>
                  <a:pt x="21122" y="37438"/>
                </a:lnTo>
                <a:lnTo>
                  <a:pt x="47045" y="62400"/>
                </a:lnTo>
                <a:lnTo>
                  <a:pt x="48966" y="64323"/>
                </a:lnTo>
                <a:lnTo>
                  <a:pt x="49926" y="66240"/>
                </a:lnTo>
                <a:lnTo>
                  <a:pt x="50886" y="66240"/>
                </a:lnTo>
                <a:lnTo>
                  <a:pt x="50886" y="71038"/>
                </a:lnTo>
                <a:lnTo>
                  <a:pt x="49926" y="71038"/>
                </a:lnTo>
                <a:lnTo>
                  <a:pt x="48966" y="72002"/>
                </a:lnTo>
                <a:lnTo>
                  <a:pt x="45125" y="72002"/>
                </a:lnTo>
                <a:lnTo>
                  <a:pt x="45125" y="74878"/>
                </a:lnTo>
                <a:lnTo>
                  <a:pt x="80634" y="74878"/>
                </a:lnTo>
                <a:lnTo>
                  <a:pt x="80634" y="72002"/>
                </a:lnTo>
                <a:lnTo>
                  <a:pt x="77769" y="72002"/>
                </a:lnTo>
                <a:lnTo>
                  <a:pt x="73929" y="71038"/>
                </a:lnTo>
                <a:lnTo>
                  <a:pt x="71048" y="70079"/>
                </a:lnTo>
                <a:lnTo>
                  <a:pt x="68153" y="68162"/>
                </a:lnTo>
                <a:lnTo>
                  <a:pt x="64328" y="65282"/>
                </a:lnTo>
                <a:lnTo>
                  <a:pt x="59527" y="60482"/>
                </a:lnTo>
                <a:lnTo>
                  <a:pt x="31683" y="33599"/>
                </a:lnTo>
                <a:lnTo>
                  <a:pt x="43205" y="22079"/>
                </a:lnTo>
                <a:lnTo>
                  <a:pt x="49926" y="15364"/>
                </a:lnTo>
                <a:lnTo>
                  <a:pt x="53766" y="11524"/>
                </a:lnTo>
                <a:lnTo>
                  <a:pt x="54726" y="10559"/>
                </a:lnTo>
                <a:lnTo>
                  <a:pt x="57607" y="8644"/>
                </a:lnTo>
                <a:lnTo>
                  <a:pt x="59527" y="6720"/>
                </a:lnTo>
                <a:lnTo>
                  <a:pt x="61432" y="4803"/>
                </a:lnTo>
                <a:lnTo>
                  <a:pt x="63367" y="3838"/>
                </a:lnTo>
                <a:lnTo>
                  <a:pt x="65272" y="2880"/>
                </a:lnTo>
                <a:lnTo>
                  <a:pt x="68153" y="2880"/>
                </a:lnTo>
                <a:lnTo>
                  <a:pt x="69113" y="1921"/>
                </a:lnTo>
                <a:lnTo>
                  <a:pt x="71048" y="1921"/>
                </a:lnTo>
                <a:lnTo>
                  <a:pt x="71048" y="0"/>
                </a:lnTo>
                <a:lnTo>
                  <a:pt x="43205" y="0"/>
                </a:lnTo>
                <a:lnTo>
                  <a:pt x="43205" y="1921"/>
                </a:lnTo>
                <a:lnTo>
                  <a:pt x="47045" y="1921"/>
                </a:lnTo>
                <a:lnTo>
                  <a:pt x="48006" y="2880"/>
                </a:lnTo>
                <a:lnTo>
                  <a:pt x="48966" y="2880"/>
                </a:lnTo>
                <a:lnTo>
                  <a:pt x="49926" y="3838"/>
                </a:lnTo>
                <a:lnTo>
                  <a:pt x="49926" y="7679"/>
                </a:lnTo>
                <a:lnTo>
                  <a:pt x="48966" y="9602"/>
                </a:lnTo>
                <a:lnTo>
                  <a:pt x="48140" y="10448"/>
                </a:lnTo>
                <a:lnTo>
                  <a:pt x="41248" y="17554"/>
                </a:lnTo>
                <a:lnTo>
                  <a:pt x="28803" y="28800"/>
                </a:lnTo>
                <a:lnTo>
                  <a:pt x="24963" y="32641"/>
                </a:lnTo>
                <a:lnTo>
                  <a:pt x="22082" y="35521"/>
                </a:lnTo>
                <a:lnTo>
                  <a:pt x="21122" y="36479"/>
                </a:lnTo>
                <a:lnTo>
                  <a:pt x="21122" y="9602"/>
                </a:lnTo>
                <a:lnTo>
                  <a:pt x="22082" y="7679"/>
                </a:lnTo>
                <a:lnTo>
                  <a:pt x="22082" y="5762"/>
                </a:lnTo>
                <a:lnTo>
                  <a:pt x="23042" y="4803"/>
                </a:lnTo>
                <a:lnTo>
                  <a:pt x="23042" y="3838"/>
                </a:lnTo>
                <a:lnTo>
                  <a:pt x="24963" y="3838"/>
                </a:lnTo>
                <a:lnTo>
                  <a:pt x="25923" y="2880"/>
                </a:lnTo>
                <a:lnTo>
                  <a:pt x="27843" y="1921"/>
                </a:lnTo>
                <a:lnTo>
                  <a:pt x="31683" y="1921"/>
                </a:lnTo>
                <a:lnTo>
                  <a:pt x="31683" y="0"/>
                </a:lnTo>
                <a:lnTo>
                  <a:pt x="0" y="0"/>
                </a:lnTo>
                <a:lnTo>
                  <a:pt x="0" y="1921"/>
                </a:lnTo>
                <a:lnTo>
                  <a:pt x="4800" y="1921"/>
                </a:lnTo>
                <a:lnTo>
                  <a:pt x="6720" y="2880"/>
                </a:lnTo>
                <a:lnTo>
                  <a:pt x="7680" y="3838"/>
                </a:lnTo>
                <a:lnTo>
                  <a:pt x="8641" y="3838"/>
                </a:lnTo>
                <a:lnTo>
                  <a:pt x="9601" y="4803"/>
                </a:lnTo>
                <a:lnTo>
                  <a:pt x="10561" y="5762"/>
                </a:lnTo>
                <a:lnTo>
                  <a:pt x="10561" y="68162"/>
                </a:lnTo>
                <a:lnTo>
                  <a:pt x="9601" y="70079"/>
                </a:lnTo>
                <a:lnTo>
                  <a:pt x="8641" y="72002"/>
                </a:lnTo>
                <a:lnTo>
                  <a:pt x="0" y="72002"/>
                </a:lnTo>
                <a:lnTo>
                  <a:pt x="0" y="74878"/>
                </a:lnTo>
                <a:lnTo>
                  <a:pt x="31683" y="748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2" name="object 772"/>
          <p:cNvSpPr/>
          <p:nvPr/>
        </p:nvSpPr>
        <p:spPr>
          <a:xfrm>
            <a:off x="3650040" y="9206174"/>
            <a:ext cx="48006" cy="52797"/>
          </a:xfrm>
          <a:custGeom>
            <a:avLst/>
            <a:gdLst/>
            <a:ahLst/>
            <a:cxnLst/>
            <a:rect l="l" t="t" r="r" b="b"/>
            <a:pathLst>
              <a:path w="48006" h="52797">
                <a:moveTo>
                  <a:pt x="0" y="26878"/>
                </a:moveTo>
                <a:lnTo>
                  <a:pt x="0" y="33593"/>
                </a:lnTo>
                <a:lnTo>
                  <a:pt x="1920" y="39355"/>
                </a:lnTo>
                <a:lnTo>
                  <a:pt x="5760" y="44154"/>
                </a:lnTo>
                <a:lnTo>
                  <a:pt x="10561" y="49917"/>
                </a:lnTo>
                <a:lnTo>
                  <a:pt x="16322" y="52797"/>
                </a:lnTo>
                <a:lnTo>
                  <a:pt x="24003" y="52797"/>
                </a:lnTo>
                <a:lnTo>
                  <a:pt x="17282" y="46076"/>
                </a:lnTo>
                <a:lnTo>
                  <a:pt x="14401" y="41279"/>
                </a:lnTo>
                <a:lnTo>
                  <a:pt x="11521" y="35516"/>
                </a:lnTo>
                <a:lnTo>
                  <a:pt x="10561" y="29753"/>
                </a:lnTo>
                <a:lnTo>
                  <a:pt x="10561" y="14394"/>
                </a:lnTo>
                <a:lnTo>
                  <a:pt x="11521" y="11518"/>
                </a:lnTo>
                <a:lnTo>
                  <a:pt x="13441" y="8638"/>
                </a:lnTo>
                <a:lnTo>
                  <a:pt x="14401" y="5756"/>
                </a:lnTo>
                <a:lnTo>
                  <a:pt x="16322" y="4797"/>
                </a:lnTo>
                <a:lnTo>
                  <a:pt x="18242" y="3838"/>
                </a:lnTo>
                <a:lnTo>
                  <a:pt x="20162" y="2875"/>
                </a:lnTo>
                <a:lnTo>
                  <a:pt x="26883" y="2875"/>
                </a:lnTo>
                <a:lnTo>
                  <a:pt x="29763" y="4797"/>
                </a:lnTo>
                <a:lnTo>
                  <a:pt x="32644" y="8638"/>
                </a:lnTo>
                <a:lnTo>
                  <a:pt x="36484" y="13435"/>
                </a:lnTo>
                <a:lnTo>
                  <a:pt x="38404" y="21115"/>
                </a:lnTo>
                <a:lnTo>
                  <a:pt x="38404" y="36473"/>
                </a:lnTo>
                <a:lnTo>
                  <a:pt x="37444" y="42237"/>
                </a:lnTo>
                <a:lnTo>
                  <a:pt x="36484" y="49917"/>
                </a:lnTo>
                <a:lnTo>
                  <a:pt x="40325" y="47035"/>
                </a:lnTo>
                <a:lnTo>
                  <a:pt x="43205" y="43196"/>
                </a:lnTo>
                <a:lnTo>
                  <a:pt x="45125" y="39355"/>
                </a:lnTo>
                <a:lnTo>
                  <a:pt x="47045" y="34558"/>
                </a:lnTo>
                <a:lnTo>
                  <a:pt x="48006" y="29753"/>
                </a:lnTo>
                <a:lnTo>
                  <a:pt x="48006" y="19199"/>
                </a:lnTo>
                <a:lnTo>
                  <a:pt x="46085" y="13435"/>
                </a:lnTo>
                <a:lnTo>
                  <a:pt x="42245" y="8638"/>
                </a:lnTo>
                <a:lnTo>
                  <a:pt x="38404" y="2875"/>
                </a:lnTo>
                <a:lnTo>
                  <a:pt x="31683" y="0"/>
                </a:lnTo>
                <a:lnTo>
                  <a:pt x="20162" y="0"/>
                </a:lnTo>
                <a:lnTo>
                  <a:pt x="16322" y="958"/>
                </a:lnTo>
                <a:lnTo>
                  <a:pt x="12481" y="2875"/>
                </a:lnTo>
                <a:lnTo>
                  <a:pt x="8641" y="4797"/>
                </a:lnTo>
                <a:lnTo>
                  <a:pt x="5760" y="8638"/>
                </a:lnTo>
                <a:lnTo>
                  <a:pt x="2880" y="13435"/>
                </a:lnTo>
                <a:lnTo>
                  <a:pt x="960" y="17276"/>
                </a:lnTo>
                <a:lnTo>
                  <a:pt x="0" y="22073"/>
                </a:lnTo>
                <a:lnTo>
                  <a:pt x="0" y="268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3" name="object 773"/>
          <p:cNvSpPr/>
          <p:nvPr/>
        </p:nvSpPr>
        <p:spPr>
          <a:xfrm>
            <a:off x="3667323" y="9248412"/>
            <a:ext cx="20162" cy="10559"/>
          </a:xfrm>
          <a:custGeom>
            <a:avLst/>
            <a:gdLst/>
            <a:ahLst/>
            <a:cxnLst/>
            <a:rect l="l" t="t" r="r" b="b"/>
            <a:pathLst>
              <a:path w="20162" h="10559">
                <a:moveTo>
                  <a:pt x="20162" y="0"/>
                </a:moveTo>
                <a:lnTo>
                  <a:pt x="17282" y="2880"/>
                </a:lnTo>
                <a:lnTo>
                  <a:pt x="15361" y="5756"/>
                </a:lnTo>
                <a:lnTo>
                  <a:pt x="12481" y="6720"/>
                </a:lnTo>
                <a:lnTo>
                  <a:pt x="3840" y="6720"/>
                </a:lnTo>
                <a:lnTo>
                  <a:pt x="0" y="3838"/>
                </a:lnTo>
                <a:lnTo>
                  <a:pt x="6720" y="10559"/>
                </a:lnTo>
                <a:lnTo>
                  <a:pt x="10561" y="10559"/>
                </a:lnTo>
                <a:lnTo>
                  <a:pt x="15361" y="9596"/>
                </a:lnTo>
                <a:lnTo>
                  <a:pt x="19202" y="7679"/>
                </a:lnTo>
                <a:lnTo>
                  <a:pt x="2016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4" name="object 774"/>
          <p:cNvSpPr/>
          <p:nvPr/>
        </p:nvSpPr>
        <p:spPr>
          <a:xfrm>
            <a:off x="3703807" y="9206174"/>
            <a:ext cx="37429" cy="51834"/>
          </a:xfrm>
          <a:custGeom>
            <a:avLst/>
            <a:gdLst/>
            <a:ahLst/>
            <a:cxnLst/>
            <a:rect l="l" t="t" r="r" b="b"/>
            <a:pathLst>
              <a:path w="37429" h="51834">
                <a:moveTo>
                  <a:pt x="25908" y="51834"/>
                </a:moveTo>
                <a:lnTo>
                  <a:pt x="25908" y="49917"/>
                </a:lnTo>
                <a:lnTo>
                  <a:pt x="24003" y="49917"/>
                </a:lnTo>
                <a:lnTo>
                  <a:pt x="22067" y="48958"/>
                </a:lnTo>
                <a:lnTo>
                  <a:pt x="21122" y="47993"/>
                </a:lnTo>
                <a:lnTo>
                  <a:pt x="20162" y="47993"/>
                </a:lnTo>
                <a:lnTo>
                  <a:pt x="19202" y="47035"/>
                </a:lnTo>
                <a:lnTo>
                  <a:pt x="18242" y="46076"/>
                </a:lnTo>
                <a:lnTo>
                  <a:pt x="18242" y="44154"/>
                </a:lnTo>
                <a:lnTo>
                  <a:pt x="17282" y="42237"/>
                </a:lnTo>
                <a:lnTo>
                  <a:pt x="17282" y="15358"/>
                </a:lnTo>
                <a:lnTo>
                  <a:pt x="19202" y="12476"/>
                </a:lnTo>
                <a:lnTo>
                  <a:pt x="21122" y="9596"/>
                </a:lnTo>
                <a:lnTo>
                  <a:pt x="23042" y="8638"/>
                </a:lnTo>
                <a:lnTo>
                  <a:pt x="23042" y="7679"/>
                </a:lnTo>
                <a:lnTo>
                  <a:pt x="24003" y="6714"/>
                </a:lnTo>
                <a:lnTo>
                  <a:pt x="25908" y="6714"/>
                </a:lnTo>
                <a:lnTo>
                  <a:pt x="26883" y="7679"/>
                </a:lnTo>
                <a:lnTo>
                  <a:pt x="27843" y="8638"/>
                </a:lnTo>
                <a:lnTo>
                  <a:pt x="29748" y="10555"/>
                </a:lnTo>
                <a:lnTo>
                  <a:pt x="35524" y="10555"/>
                </a:lnTo>
                <a:lnTo>
                  <a:pt x="35524" y="9596"/>
                </a:lnTo>
                <a:lnTo>
                  <a:pt x="37429" y="8638"/>
                </a:lnTo>
                <a:lnTo>
                  <a:pt x="37429" y="3838"/>
                </a:lnTo>
                <a:lnTo>
                  <a:pt x="36469" y="2875"/>
                </a:lnTo>
                <a:lnTo>
                  <a:pt x="35524" y="1917"/>
                </a:lnTo>
                <a:lnTo>
                  <a:pt x="34564" y="0"/>
                </a:lnTo>
                <a:lnTo>
                  <a:pt x="25908" y="0"/>
                </a:lnTo>
                <a:lnTo>
                  <a:pt x="22067" y="3838"/>
                </a:lnTo>
                <a:lnTo>
                  <a:pt x="17282" y="11518"/>
                </a:lnTo>
                <a:lnTo>
                  <a:pt x="17282" y="0"/>
                </a:lnTo>
                <a:lnTo>
                  <a:pt x="15361" y="0"/>
                </a:lnTo>
                <a:lnTo>
                  <a:pt x="0" y="5756"/>
                </a:lnTo>
                <a:lnTo>
                  <a:pt x="960" y="7679"/>
                </a:lnTo>
                <a:lnTo>
                  <a:pt x="1920" y="7679"/>
                </a:lnTo>
                <a:lnTo>
                  <a:pt x="2880" y="6714"/>
                </a:lnTo>
                <a:lnTo>
                  <a:pt x="5760" y="6714"/>
                </a:lnTo>
                <a:lnTo>
                  <a:pt x="5760" y="7679"/>
                </a:lnTo>
                <a:lnTo>
                  <a:pt x="6720" y="7679"/>
                </a:lnTo>
                <a:lnTo>
                  <a:pt x="7680" y="8638"/>
                </a:lnTo>
                <a:lnTo>
                  <a:pt x="7680" y="10555"/>
                </a:lnTo>
                <a:lnTo>
                  <a:pt x="8641" y="11518"/>
                </a:lnTo>
                <a:lnTo>
                  <a:pt x="8641" y="45118"/>
                </a:lnTo>
                <a:lnTo>
                  <a:pt x="7680" y="45118"/>
                </a:lnTo>
                <a:lnTo>
                  <a:pt x="7680" y="47035"/>
                </a:lnTo>
                <a:lnTo>
                  <a:pt x="6720" y="47993"/>
                </a:lnTo>
                <a:lnTo>
                  <a:pt x="5760" y="47993"/>
                </a:lnTo>
                <a:lnTo>
                  <a:pt x="4800" y="48958"/>
                </a:lnTo>
                <a:lnTo>
                  <a:pt x="2880" y="49917"/>
                </a:lnTo>
                <a:lnTo>
                  <a:pt x="960" y="49917"/>
                </a:lnTo>
                <a:lnTo>
                  <a:pt x="960" y="51834"/>
                </a:lnTo>
                <a:lnTo>
                  <a:pt x="25908" y="51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5" name="object 775"/>
          <p:cNvSpPr/>
          <p:nvPr/>
        </p:nvSpPr>
        <p:spPr>
          <a:xfrm>
            <a:off x="3745077" y="9212889"/>
            <a:ext cx="42245" cy="46082"/>
          </a:xfrm>
          <a:custGeom>
            <a:avLst/>
            <a:gdLst/>
            <a:ahLst/>
            <a:cxnLst/>
            <a:rect l="l" t="t" r="r" b="b"/>
            <a:pathLst>
              <a:path w="42245" h="46082">
                <a:moveTo>
                  <a:pt x="8641" y="5762"/>
                </a:moveTo>
                <a:lnTo>
                  <a:pt x="6720" y="0"/>
                </a:lnTo>
                <a:lnTo>
                  <a:pt x="1920" y="4803"/>
                </a:lnTo>
                <a:lnTo>
                  <a:pt x="0" y="11519"/>
                </a:lnTo>
                <a:lnTo>
                  <a:pt x="0" y="27843"/>
                </a:lnTo>
                <a:lnTo>
                  <a:pt x="1920" y="34564"/>
                </a:lnTo>
                <a:lnTo>
                  <a:pt x="6720" y="39361"/>
                </a:lnTo>
                <a:lnTo>
                  <a:pt x="10561" y="44160"/>
                </a:lnTo>
                <a:lnTo>
                  <a:pt x="16322" y="46082"/>
                </a:lnTo>
                <a:lnTo>
                  <a:pt x="27843" y="46082"/>
                </a:lnTo>
                <a:lnTo>
                  <a:pt x="32644" y="44160"/>
                </a:lnTo>
                <a:lnTo>
                  <a:pt x="35524" y="40320"/>
                </a:lnTo>
                <a:lnTo>
                  <a:pt x="39364" y="35522"/>
                </a:lnTo>
                <a:lnTo>
                  <a:pt x="42245" y="31682"/>
                </a:lnTo>
                <a:lnTo>
                  <a:pt x="42245" y="26878"/>
                </a:lnTo>
                <a:lnTo>
                  <a:pt x="41285" y="24961"/>
                </a:lnTo>
                <a:lnTo>
                  <a:pt x="39364" y="29759"/>
                </a:lnTo>
                <a:lnTo>
                  <a:pt x="37444" y="32641"/>
                </a:lnTo>
                <a:lnTo>
                  <a:pt x="34564" y="34564"/>
                </a:lnTo>
                <a:lnTo>
                  <a:pt x="32644" y="36481"/>
                </a:lnTo>
                <a:lnTo>
                  <a:pt x="29763" y="37440"/>
                </a:lnTo>
                <a:lnTo>
                  <a:pt x="21122" y="37440"/>
                </a:lnTo>
                <a:lnTo>
                  <a:pt x="17282" y="35522"/>
                </a:lnTo>
                <a:lnTo>
                  <a:pt x="13441" y="30723"/>
                </a:lnTo>
                <a:lnTo>
                  <a:pt x="9601" y="26878"/>
                </a:lnTo>
                <a:lnTo>
                  <a:pt x="7680" y="21121"/>
                </a:lnTo>
                <a:lnTo>
                  <a:pt x="7680" y="10561"/>
                </a:lnTo>
                <a:lnTo>
                  <a:pt x="8641" y="5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6" name="object 776"/>
          <p:cNvSpPr/>
          <p:nvPr/>
        </p:nvSpPr>
        <p:spPr>
          <a:xfrm>
            <a:off x="3751798" y="9206174"/>
            <a:ext cx="35524" cy="20156"/>
          </a:xfrm>
          <a:custGeom>
            <a:avLst/>
            <a:gdLst/>
            <a:ahLst/>
            <a:cxnLst/>
            <a:rect l="l" t="t" r="r" b="b"/>
            <a:pathLst>
              <a:path w="35524" h="20156">
                <a:moveTo>
                  <a:pt x="5760" y="6714"/>
                </a:moveTo>
                <a:lnTo>
                  <a:pt x="7680" y="4797"/>
                </a:lnTo>
                <a:lnTo>
                  <a:pt x="10561" y="3838"/>
                </a:lnTo>
                <a:lnTo>
                  <a:pt x="17282" y="3838"/>
                </a:lnTo>
                <a:lnTo>
                  <a:pt x="19202" y="5756"/>
                </a:lnTo>
                <a:lnTo>
                  <a:pt x="21122" y="6714"/>
                </a:lnTo>
                <a:lnTo>
                  <a:pt x="22082" y="7679"/>
                </a:lnTo>
                <a:lnTo>
                  <a:pt x="23042" y="10555"/>
                </a:lnTo>
                <a:lnTo>
                  <a:pt x="24002" y="11518"/>
                </a:lnTo>
                <a:lnTo>
                  <a:pt x="24002" y="17276"/>
                </a:lnTo>
                <a:lnTo>
                  <a:pt x="960" y="17276"/>
                </a:lnTo>
                <a:lnTo>
                  <a:pt x="960" y="20156"/>
                </a:lnTo>
                <a:lnTo>
                  <a:pt x="35524" y="20156"/>
                </a:lnTo>
                <a:lnTo>
                  <a:pt x="35524" y="13435"/>
                </a:lnTo>
                <a:lnTo>
                  <a:pt x="34564" y="8638"/>
                </a:lnTo>
                <a:lnTo>
                  <a:pt x="30723" y="5756"/>
                </a:lnTo>
                <a:lnTo>
                  <a:pt x="26883" y="1917"/>
                </a:lnTo>
                <a:lnTo>
                  <a:pt x="22082" y="0"/>
                </a:lnTo>
                <a:lnTo>
                  <a:pt x="9601" y="0"/>
                </a:lnTo>
                <a:lnTo>
                  <a:pt x="4800" y="1917"/>
                </a:lnTo>
                <a:lnTo>
                  <a:pt x="0" y="6714"/>
                </a:lnTo>
                <a:lnTo>
                  <a:pt x="1920" y="12476"/>
                </a:lnTo>
                <a:lnTo>
                  <a:pt x="2880" y="9596"/>
                </a:lnTo>
                <a:lnTo>
                  <a:pt x="5760" y="6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7" name="object 777"/>
          <p:cNvSpPr/>
          <p:nvPr/>
        </p:nvSpPr>
        <p:spPr>
          <a:xfrm>
            <a:off x="3795003" y="9230171"/>
            <a:ext cx="13441" cy="28800"/>
          </a:xfrm>
          <a:custGeom>
            <a:avLst/>
            <a:gdLst/>
            <a:ahLst/>
            <a:cxnLst/>
            <a:rect l="l" t="t" r="r" b="b"/>
            <a:pathLst>
              <a:path w="13441" h="28800">
                <a:moveTo>
                  <a:pt x="2880" y="6720"/>
                </a:moveTo>
                <a:lnTo>
                  <a:pt x="1920" y="9596"/>
                </a:lnTo>
                <a:lnTo>
                  <a:pt x="960" y="10561"/>
                </a:lnTo>
                <a:lnTo>
                  <a:pt x="0" y="13441"/>
                </a:lnTo>
                <a:lnTo>
                  <a:pt x="0" y="19199"/>
                </a:lnTo>
                <a:lnTo>
                  <a:pt x="960" y="22079"/>
                </a:lnTo>
                <a:lnTo>
                  <a:pt x="3840" y="24961"/>
                </a:lnTo>
                <a:lnTo>
                  <a:pt x="5760" y="26878"/>
                </a:lnTo>
                <a:lnTo>
                  <a:pt x="8641" y="28800"/>
                </a:lnTo>
                <a:lnTo>
                  <a:pt x="12481" y="28800"/>
                </a:lnTo>
                <a:lnTo>
                  <a:pt x="11521" y="19199"/>
                </a:lnTo>
                <a:lnTo>
                  <a:pt x="10561" y="18240"/>
                </a:lnTo>
                <a:lnTo>
                  <a:pt x="9601" y="15358"/>
                </a:lnTo>
                <a:lnTo>
                  <a:pt x="9601" y="8638"/>
                </a:lnTo>
                <a:lnTo>
                  <a:pt x="11521" y="7679"/>
                </a:lnTo>
                <a:lnTo>
                  <a:pt x="13441" y="0"/>
                </a:lnTo>
                <a:lnTo>
                  <a:pt x="9601" y="1917"/>
                </a:lnTo>
                <a:lnTo>
                  <a:pt x="5760" y="4797"/>
                </a:lnTo>
                <a:lnTo>
                  <a:pt x="288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8" name="object 778"/>
          <p:cNvSpPr/>
          <p:nvPr/>
        </p:nvSpPr>
        <p:spPr>
          <a:xfrm>
            <a:off x="3796924" y="9206174"/>
            <a:ext cx="44150" cy="52797"/>
          </a:xfrm>
          <a:custGeom>
            <a:avLst/>
            <a:gdLst/>
            <a:ahLst/>
            <a:cxnLst/>
            <a:rect l="l" t="t" r="r" b="b"/>
            <a:pathLst>
              <a:path w="44150" h="52797">
                <a:moveTo>
                  <a:pt x="1920" y="17276"/>
                </a:moveTo>
                <a:lnTo>
                  <a:pt x="7680" y="17276"/>
                </a:lnTo>
                <a:lnTo>
                  <a:pt x="7680" y="16317"/>
                </a:lnTo>
                <a:lnTo>
                  <a:pt x="8641" y="15358"/>
                </a:lnTo>
                <a:lnTo>
                  <a:pt x="9601" y="14394"/>
                </a:lnTo>
                <a:lnTo>
                  <a:pt x="9601" y="5756"/>
                </a:lnTo>
                <a:lnTo>
                  <a:pt x="11521" y="4797"/>
                </a:lnTo>
                <a:lnTo>
                  <a:pt x="12481" y="3838"/>
                </a:lnTo>
                <a:lnTo>
                  <a:pt x="14401" y="2875"/>
                </a:lnTo>
                <a:lnTo>
                  <a:pt x="20162" y="2875"/>
                </a:lnTo>
                <a:lnTo>
                  <a:pt x="22082" y="3838"/>
                </a:lnTo>
                <a:lnTo>
                  <a:pt x="24002" y="5756"/>
                </a:lnTo>
                <a:lnTo>
                  <a:pt x="25923" y="7679"/>
                </a:lnTo>
                <a:lnTo>
                  <a:pt x="25923" y="18234"/>
                </a:lnTo>
                <a:lnTo>
                  <a:pt x="17282" y="21115"/>
                </a:lnTo>
                <a:lnTo>
                  <a:pt x="11521" y="23996"/>
                </a:lnTo>
                <a:lnTo>
                  <a:pt x="9601" y="31676"/>
                </a:lnTo>
                <a:lnTo>
                  <a:pt x="10561" y="29753"/>
                </a:lnTo>
                <a:lnTo>
                  <a:pt x="12481" y="27835"/>
                </a:lnTo>
                <a:lnTo>
                  <a:pt x="15361" y="25914"/>
                </a:lnTo>
                <a:lnTo>
                  <a:pt x="17282" y="24955"/>
                </a:lnTo>
                <a:lnTo>
                  <a:pt x="21122" y="23996"/>
                </a:lnTo>
                <a:lnTo>
                  <a:pt x="25923" y="21115"/>
                </a:lnTo>
                <a:lnTo>
                  <a:pt x="25923" y="40314"/>
                </a:lnTo>
                <a:lnTo>
                  <a:pt x="22082" y="44154"/>
                </a:lnTo>
                <a:lnTo>
                  <a:pt x="18242" y="46076"/>
                </a:lnTo>
                <a:lnTo>
                  <a:pt x="13441" y="46076"/>
                </a:lnTo>
                <a:lnTo>
                  <a:pt x="11521" y="45118"/>
                </a:lnTo>
                <a:lnTo>
                  <a:pt x="9601" y="43196"/>
                </a:lnTo>
                <a:lnTo>
                  <a:pt x="10561" y="52797"/>
                </a:lnTo>
                <a:lnTo>
                  <a:pt x="12481" y="52797"/>
                </a:lnTo>
                <a:lnTo>
                  <a:pt x="14401" y="51834"/>
                </a:lnTo>
                <a:lnTo>
                  <a:pt x="16322" y="50875"/>
                </a:lnTo>
                <a:lnTo>
                  <a:pt x="18242" y="50875"/>
                </a:lnTo>
                <a:lnTo>
                  <a:pt x="21122" y="47993"/>
                </a:lnTo>
                <a:lnTo>
                  <a:pt x="25923" y="44154"/>
                </a:lnTo>
                <a:lnTo>
                  <a:pt x="25923" y="47035"/>
                </a:lnTo>
                <a:lnTo>
                  <a:pt x="26868" y="48958"/>
                </a:lnTo>
                <a:lnTo>
                  <a:pt x="27843" y="50875"/>
                </a:lnTo>
                <a:lnTo>
                  <a:pt x="28803" y="51834"/>
                </a:lnTo>
                <a:lnTo>
                  <a:pt x="30708" y="52797"/>
                </a:lnTo>
                <a:lnTo>
                  <a:pt x="35524" y="52797"/>
                </a:lnTo>
                <a:lnTo>
                  <a:pt x="39364" y="49917"/>
                </a:lnTo>
                <a:lnTo>
                  <a:pt x="44150" y="44154"/>
                </a:lnTo>
                <a:lnTo>
                  <a:pt x="44150" y="41279"/>
                </a:lnTo>
                <a:lnTo>
                  <a:pt x="41269" y="43196"/>
                </a:lnTo>
                <a:lnTo>
                  <a:pt x="40325" y="45118"/>
                </a:lnTo>
                <a:lnTo>
                  <a:pt x="36484" y="45118"/>
                </a:lnTo>
                <a:lnTo>
                  <a:pt x="35524" y="44154"/>
                </a:lnTo>
                <a:lnTo>
                  <a:pt x="35524" y="12476"/>
                </a:lnTo>
                <a:lnTo>
                  <a:pt x="34549" y="8638"/>
                </a:lnTo>
                <a:lnTo>
                  <a:pt x="34549" y="7679"/>
                </a:lnTo>
                <a:lnTo>
                  <a:pt x="33588" y="4797"/>
                </a:lnTo>
                <a:lnTo>
                  <a:pt x="31683" y="2875"/>
                </a:lnTo>
                <a:lnTo>
                  <a:pt x="29763" y="1917"/>
                </a:lnTo>
                <a:lnTo>
                  <a:pt x="26868" y="0"/>
                </a:lnTo>
                <a:lnTo>
                  <a:pt x="12481" y="0"/>
                </a:lnTo>
                <a:lnTo>
                  <a:pt x="7680" y="958"/>
                </a:lnTo>
                <a:lnTo>
                  <a:pt x="4800" y="3838"/>
                </a:lnTo>
                <a:lnTo>
                  <a:pt x="1920" y="6714"/>
                </a:lnTo>
                <a:lnTo>
                  <a:pt x="0" y="9596"/>
                </a:lnTo>
                <a:lnTo>
                  <a:pt x="0" y="14394"/>
                </a:lnTo>
                <a:lnTo>
                  <a:pt x="960" y="15358"/>
                </a:lnTo>
                <a:lnTo>
                  <a:pt x="960" y="16317"/>
                </a:lnTo>
                <a:lnTo>
                  <a:pt x="1920" y="172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9" name="object 779"/>
          <p:cNvSpPr/>
          <p:nvPr/>
        </p:nvSpPr>
        <p:spPr>
          <a:xfrm>
            <a:off x="3846835" y="9246489"/>
            <a:ext cx="17282" cy="29759"/>
          </a:xfrm>
          <a:custGeom>
            <a:avLst/>
            <a:gdLst/>
            <a:ahLst/>
            <a:cxnLst/>
            <a:rect l="l" t="t" r="r" b="b"/>
            <a:pathLst>
              <a:path w="17282" h="29759">
                <a:moveTo>
                  <a:pt x="5760" y="27843"/>
                </a:moveTo>
                <a:lnTo>
                  <a:pt x="10561" y="24961"/>
                </a:lnTo>
                <a:lnTo>
                  <a:pt x="12481" y="22079"/>
                </a:lnTo>
                <a:lnTo>
                  <a:pt x="15361" y="19199"/>
                </a:lnTo>
                <a:lnTo>
                  <a:pt x="17282" y="15358"/>
                </a:lnTo>
                <a:lnTo>
                  <a:pt x="17282" y="7679"/>
                </a:lnTo>
                <a:lnTo>
                  <a:pt x="15361" y="5762"/>
                </a:lnTo>
                <a:lnTo>
                  <a:pt x="14401" y="2881"/>
                </a:lnTo>
                <a:lnTo>
                  <a:pt x="12481" y="964"/>
                </a:lnTo>
                <a:lnTo>
                  <a:pt x="9601" y="0"/>
                </a:lnTo>
                <a:lnTo>
                  <a:pt x="5760" y="0"/>
                </a:lnTo>
                <a:lnTo>
                  <a:pt x="3840" y="964"/>
                </a:lnTo>
                <a:lnTo>
                  <a:pt x="2880" y="1923"/>
                </a:lnTo>
                <a:lnTo>
                  <a:pt x="960" y="3840"/>
                </a:lnTo>
                <a:lnTo>
                  <a:pt x="0" y="4803"/>
                </a:lnTo>
                <a:lnTo>
                  <a:pt x="0" y="8644"/>
                </a:lnTo>
                <a:lnTo>
                  <a:pt x="960" y="9602"/>
                </a:lnTo>
                <a:lnTo>
                  <a:pt x="1920" y="11519"/>
                </a:lnTo>
                <a:lnTo>
                  <a:pt x="2880" y="12483"/>
                </a:lnTo>
                <a:lnTo>
                  <a:pt x="8641" y="12483"/>
                </a:lnTo>
                <a:lnTo>
                  <a:pt x="9601" y="11519"/>
                </a:lnTo>
                <a:lnTo>
                  <a:pt x="11521" y="11519"/>
                </a:lnTo>
                <a:lnTo>
                  <a:pt x="12481" y="12483"/>
                </a:lnTo>
                <a:lnTo>
                  <a:pt x="12481" y="16323"/>
                </a:lnTo>
                <a:lnTo>
                  <a:pt x="11521" y="19199"/>
                </a:lnTo>
                <a:lnTo>
                  <a:pt x="9601" y="21121"/>
                </a:lnTo>
                <a:lnTo>
                  <a:pt x="6720" y="24002"/>
                </a:lnTo>
                <a:lnTo>
                  <a:pt x="3840" y="25920"/>
                </a:lnTo>
                <a:lnTo>
                  <a:pt x="0" y="27843"/>
                </a:lnTo>
                <a:lnTo>
                  <a:pt x="0" y="29759"/>
                </a:lnTo>
                <a:lnTo>
                  <a:pt x="5760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0" name="object 780"/>
          <p:cNvSpPr/>
          <p:nvPr/>
        </p:nvSpPr>
        <p:spPr>
          <a:xfrm>
            <a:off x="3899641" y="9183130"/>
            <a:ext cx="32628" cy="74878"/>
          </a:xfrm>
          <a:custGeom>
            <a:avLst/>
            <a:gdLst/>
            <a:ahLst/>
            <a:cxnLst/>
            <a:rect l="l" t="t" r="r" b="b"/>
            <a:pathLst>
              <a:path w="32628" h="74878">
                <a:moveTo>
                  <a:pt x="32628" y="74878"/>
                </a:moveTo>
                <a:lnTo>
                  <a:pt x="32628" y="72002"/>
                </a:lnTo>
                <a:lnTo>
                  <a:pt x="25908" y="72002"/>
                </a:lnTo>
                <a:lnTo>
                  <a:pt x="24963" y="71038"/>
                </a:lnTo>
                <a:lnTo>
                  <a:pt x="23042" y="70079"/>
                </a:lnTo>
                <a:lnTo>
                  <a:pt x="22067" y="70079"/>
                </a:lnTo>
                <a:lnTo>
                  <a:pt x="22067" y="67199"/>
                </a:lnTo>
                <a:lnTo>
                  <a:pt x="21122" y="65282"/>
                </a:lnTo>
                <a:lnTo>
                  <a:pt x="21122" y="8644"/>
                </a:lnTo>
                <a:lnTo>
                  <a:pt x="22067" y="5762"/>
                </a:lnTo>
                <a:lnTo>
                  <a:pt x="23042" y="4803"/>
                </a:lnTo>
                <a:lnTo>
                  <a:pt x="24002" y="2880"/>
                </a:lnTo>
                <a:lnTo>
                  <a:pt x="26883" y="1921"/>
                </a:lnTo>
                <a:lnTo>
                  <a:pt x="32628" y="1921"/>
                </a:lnTo>
                <a:lnTo>
                  <a:pt x="32628" y="0"/>
                </a:lnTo>
                <a:lnTo>
                  <a:pt x="0" y="0"/>
                </a:lnTo>
                <a:lnTo>
                  <a:pt x="0" y="1921"/>
                </a:lnTo>
                <a:lnTo>
                  <a:pt x="4800" y="1921"/>
                </a:lnTo>
                <a:lnTo>
                  <a:pt x="6720" y="2880"/>
                </a:lnTo>
                <a:lnTo>
                  <a:pt x="7680" y="3838"/>
                </a:lnTo>
                <a:lnTo>
                  <a:pt x="9601" y="3838"/>
                </a:lnTo>
                <a:lnTo>
                  <a:pt x="9601" y="4803"/>
                </a:lnTo>
                <a:lnTo>
                  <a:pt x="10561" y="5762"/>
                </a:lnTo>
                <a:lnTo>
                  <a:pt x="10561" y="68162"/>
                </a:lnTo>
                <a:lnTo>
                  <a:pt x="9601" y="70079"/>
                </a:lnTo>
                <a:lnTo>
                  <a:pt x="8641" y="72002"/>
                </a:lnTo>
                <a:lnTo>
                  <a:pt x="0" y="72002"/>
                </a:lnTo>
                <a:lnTo>
                  <a:pt x="0" y="74878"/>
                </a:lnTo>
                <a:lnTo>
                  <a:pt x="32628" y="748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1" name="object 781"/>
          <p:cNvSpPr/>
          <p:nvPr/>
        </p:nvSpPr>
        <p:spPr>
          <a:xfrm>
            <a:off x="3936111" y="9206174"/>
            <a:ext cx="54726" cy="51834"/>
          </a:xfrm>
          <a:custGeom>
            <a:avLst/>
            <a:gdLst/>
            <a:ahLst/>
            <a:cxnLst/>
            <a:rect l="l" t="t" r="r" b="b"/>
            <a:pathLst>
              <a:path w="54726" h="51834">
                <a:moveTo>
                  <a:pt x="54726" y="51834"/>
                </a:moveTo>
                <a:lnTo>
                  <a:pt x="54726" y="49917"/>
                </a:lnTo>
                <a:lnTo>
                  <a:pt x="51846" y="49917"/>
                </a:lnTo>
                <a:lnTo>
                  <a:pt x="50886" y="48958"/>
                </a:lnTo>
                <a:lnTo>
                  <a:pt x="49926" y="48958"/>
                </a:lnTo>
                <a:lnTo>
                  <a:pt x="48966" y="47993"/>
                </a:lnTo>
                <a:lnTo>
                  <a:pt x="48005" y="47035"/>
                </a:lnTo>
                <a:lnTo>
                  <a:pt x="48005" y="46076"/>
                </a:lnTo>
                <a:lnTo>
                  <a:pt x="47045" y="45118"/>
                </a:lnTo>
                <a:lnTo>
                  <a:pt x="47045" y="10555"/>
                </a:lnTo>
                <a:lnTo>
                  <a:pt x="46085" y="8638"/>
                </a:lnTo>
                <a:lnTo>
                  <a:pt x="44165" y="5756"/>
                </a:lnTo>
                <a:lnTo>
                  <a:pt x="43205" y="2875"/>
                </a:lnTo>
                <a:lnTo>
                  <a:pt x="41285" y="1917"/>
                </a:lnTo>
                <a:lnTo>
                  <a:pt x="39364" y="0"/>
                </a:lnTo>
                <a:lnTo>
                  <a:pt x="28803" y="0"/>
                </a:lnTo>
                <a:lnTo>
                  <a:pt x="23042" y="2875"/>
                </a:lnTo>
                <a:lnTo>
                  <a:pt x="17282" y="10555"/>
                </a:lnTo>
                <a:lnTo>
                  <a:pt x="17282" y="0"/>
                </a:lnTo>
                <a:lnTo>
                  <a:pt x="14401" y="0"/>
                </a:lnTo>
                <a:lnTo>
                  <a:pt x="0" y="5756"/>
                </a:lnTo>
                <a:lnTo>
                  <a:pt x="0" y="7679"/>
                </a:lnTo>
                <a:lnTo>
                  <a:pt x="1935" y="7679"/>
                </a:lnTo>
                <a:lnTo>
                  <a:pt x="2880" y="6714"/>
                </a:lnTo>
                <a:lnTo>
                  <a:pt x="4800" y="6714"/>
                </a:lnTo>
                <a:lnTo>
                  <a:pt x="5775" y="7679"/>
                </a:lnTo>
                <a:lnTo>
                  <a:pt x="6720" y="7679"/>
                </a:lnTo>
                <a:lnTo>
                  <a:pt x="6720" y="8638"/>
                </a:lnTo>
                <a:lnTo>
                  <a:pt x="7680" y="9596"/>
                </a:lnTo>
                <a:lnTo>
                  <a:pt x="7680" y="46076"/>
                </a:lnTo>
                <a:lnTo>
                  <a:pt x="6720" y="47993"/>
                </a:lnTo>
                <a:lnTo>
                  <a:pt x="5775" y="48958"/>
                </a:lnTo>
                <a:lnTo>
                  <a:pt x="3840" y="49917"/>
                </a:lnTo>
                <a:lnTo>
                  <a:pt x="0" y="49917"/>
                </a:lnTo>
                <a:lnTo>
                  <a:pt x="0" y="51834"/>
                </a:lnTo>
                <a:lnTo>
                  <a:pt x="24963" y="51834"/>
                </a:lnTo>
                <a:lnTo>
                  <a:pt x="24963" y="49917"/>
                </a:lnTo>
                <a:lnTo>
                  <a:pt x="23042" y="49917"/>
                </a:lnTo>
                <a:lnTo>
                  <a:pt x="21122" y="48958"/>
                </a:lnTo>
                <a:lnTo>
                  <a:pt x="20162" y="48958"/>
                </a:lnTo>
                <a:lnTo>
                  <a:pt x="19202" y="47993"/>
                </a:lnTo>
                <a:lnTo>
                  <a:pt x="18242" y="47035"/>
                </a:lnTo>
                <a:lnTo>
                  <a:pt x="17282" y="46076"/>
                </a:lnTo>
                <a:lnTo>
                  <a:pt x="17282" y="13435"/>
                </a:lnTo>
                <a:lnTo>
                  <a:pt x="21122" y="8638"/>
                </a:lnTo>
                <a:lnTo>
                  <a:pt x="25923" y="6714"/>
                </a:lnTo>
                <a:lnTo>
                  <a:pt x="32644" y="6714"/>
                </a:lnTo>
                <a:lnTo>
                  <a:pt x="34564" y="7679"/>
                </a:lnTo>
                <a:lnTo>
                  <a:pt x="36484" y="9596"/>
                </a:lnTo>
                <a:lnTo>
                  <a:pt x="37444" y="11518"/>
                </a:lnTo>
                <a:lnTo>
                  <a:pt x="38404" y="15358"/>
                </a:lnTo>
                <a:lnTo>
                  <a:pt x="38404" y="43196"/>
                </a:lnTo>
                <a:lnTo>
                  <a:pt x="37444" y="45118"/>
                </a:lnTo>
                <a:lnTo>
                  <a:pt x="37444" y="47035"/>
                </a:lnTo>
                <a:lnTo>
                  <a:pt x="36484" y="47993"/>
                </a:lnTo>
                <a:lnTo>
                  <a:pt x="35524" y="47993"/>
                </a:lnTo>
                <a:lnTo>
                  <a:pt x="34564" y="48958"/>
                </a:lnTo>
                <a:lnTo>
                  <a:pt x="33604" y="49917"/>
                </a:lnTo>
                <a:lnTo>
                  <a:pt x="29763" y="49917"/>
                </a:lnTo>
                <a:lnTo>
                  <a:pt x="29763" y="51834"/>
                </a:lnTo>
                <a:lnTo>
                  <a:pt x="54726" y="51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2" name="object 782"/>
          <p:cNvSpPr/>
          <p:nvPr/>
        </p:nvSpPr>
        <p:spPr>
          <a:xfrm>
            <a:off x="3994678" y="9179289"/>
            <a:ext cx="52791" cy="79682"/>
          </a:xfrm>
          <a:custGeom>
            <a:avLst/>
            <a:gdLst/>
            <a:ahLst/>
            <a:cxnLst/>
            <a:rect l="l" t="t" r="r" b="b"/>
            <a:pathLst>
              <a:path w="52791" h="79682">
                <a:moveTo>
                  <a:pt x="9601" y="43202"/>
                </a:moveTo>
                <a:lnTo>
                  <a:pt x="10561" y="29760"/>
                </a:lnTo>
                <a:lnTo>
                  <a:pt x="6720" y="35522"/>
                </a:lnTo>
                <a:lnTo>
                  <a:pt x="1920" y="41279"/>
                </a:lnTo>
                <a:lnTo>
                  <a:pt x="0" y="47999"/>
                </a:lnTo>
                <a:lnTo>
                  <a:pt x="0" y="62401"/>
                </a:lnTo>
                <a:lnTo>
                  <a:pt x="1920" y="68163"/>
                </a:lnTo>
                <a:lnTo>
                  <a:pt x="5760" y="72961"/>
                </a:lnTo>
                <a:lnTo>
                  <a:pt x="9601" y="77760"/>
                </a:lnTo>
                <a:lnTo>
                  <a:pt x="14401" y="79682"/>
                </a:lnTo>
                <a:lnTo>
                  <a:pt x="25923" y="79682"/>
                </a:lnTo>
                <a:lnTo>
                  <a:pt x="27843" y="77760"/>
                </a:lnTo>
                <a:lnTo>
                  <a:pt x="29763" y="76801"/>
                </a:lnTo>
                <a:lnTo>
                  <a:pt x="32628" y="74878"/>
                </a:lnTo>
                <a:lnTo>
                  <a:pt x="34564" y="72961"/>
                </a:lnTo>
                <a:lnTo>
                  <a:pt x="34564" y="79682"/>
                </a:lnTo>
                <a:lnTo>
                  <a:pt x="37444" y="79682"/>
                </a:lnTo>
                <a:lnTo>
                  <a:pt x="52791" y="73920"/>
                </a:lnTo>
                <a:lnTo>
                  <a:pt x="51831" y="72002"/>
                </a:lnTo>
                <a:lnTo>
                  <a:pt x="49911" y="72002"/>
                </a:lnTo>
                <a:lnTo>
                  <a:pt x="48950" y="72961"/>
                </a:lnTo>
                <a:lnTo>
                  <a:pt x="47030" y="72961"/>
                </a:lnTo>
                <a:lnTo>
                  <a:pt x="46070" y="72002"/>
                </a:lnTo>
                <a:lnTo>
                  <a:pt x="45125" y="71039"/>
                </a:lnTo>
                <a:lnTo>
                  <a:pt x="45125" y="70081"/>
                </a:lnTo>
                <a:lnTo>
                  <a:pt x="44150" y="69122"/>
                </a:lnTo>
                <a:lnTo>
                  <a:pt x="44150" y="0"/>
                </a:lnTo>
                <a:lnTo>
                  <a:pt x="41285" y="0"/>
                </a:lnTo>
                <a:lnTo>
                  <a:pt x="26883" y="6720"/>
                </a:lnTo>
                <a:lnTo>
                  <a:pt x="26883" y="8644"/>
                </a:lnTo>
                <a:lnTo>
                  <a:pt x="28788" y="7679"/>
                </a:lnTo>
                <a:lnTo>
                  <a:pt x="32628" y="7679"/>
                </a:lnTo>
                <a:lnTo>
                  <a:pt x="33604" y="8644"/>
                </a:lnTo>
                <a:lnTo>
                  <a:pt x="34564" y="9602"/>
                </a:lnTo>
                <a:lnTo>
                  <a:pt x="34564" y="30723"/>
                </a:lnTo>
                <a:lnTo>
                  <a:pt x="31668" y="27843"/>
                </a:lnTo>
                <a:lnTo>
                  <a:pt x="28788" y="26884"/>
                </a:lnTo>
                <a:lnTo>
                  <a:pt x="17282" y="26884"/>
                </a:lnTo>
                <a:lnTo>
                  <a:pt x="14401" y="34564"/>
                </a:lnTo>
                <a:lnTo>
                  <a:pt x="17282" y="31682"/>
                </a:lnTo>
                <a:lnTo>
                  <a:pt x="20162" y="29760"/>
                </a:lnTo>
                <a:lnTo>
                  <a:pt x="24947" y="29760"/>
                </a:lnTo>
                <a:lnTo>
                  <a:pt x="26883" y="30723"/>
                </a:lnTo>
                <a:lnTo>
                  <a:pt x="28788" y="31682"/>
                </a:lnTo>
                <a:lnTo>
                  <a:pt x="30723" y="32641"/>
                </a:lnTo>
                <a:lnTo>
                  <a:pt x="31668" y="34564"/>
                </a:lnTo>
                <a:lnTo>
                  <a:pt x="32628" y="36481"/>
                </a:lnTo>
                <a:lnTo>
                  <a:pt x="34564" y="38403"/>
                </a:lnTo>
                <a:lnTo>
                  <a:pt x="34564" y="69122"/>
                </a:lnTo>
                <a:lnTo>
                  <a:pt x="31668" y="72002"/>
                </a:lnTo>
                <a:lnTo>
                  <a:pt x="28788" y="73920"/>
                </a:lnTo>
                <a:lnTo>
                  <a:pt x="21122" y="73920"/>
                </a:lnTo>
                <a:lnTo>
                  <a:pt x="18227" y="72002"/>
                </a:lnTo>
                <a:lnTo>
                  <a:pt x="14401" y="68163"/>
                </a:lnTo>
                <a:lnTo>
                  <a:pt x="11521" y="64323"/>
                </a:lnTo>
                <a:lnTo>
                  <a:pt x="9601" y="58561"/>
                </a:lnTo>
                <a:lnTo>
                  <a:pt x="9601" y="43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3" name="object 783"/>
          <p:cNvSpPr/>
          <p:nvPr/>
        </p:nvSpPr>
        <p:spPr>
          <a:xfrm>
            <a:off x="4004279" y="9206174"/>
            <a:ext cx="7680" cy="16317"/>
          </a:xfrm>
          <a:custGeom>
            <a:avLst/>
            <a:gdLst/>
            <a:ahLst/>
            <a:cxnLst/>
            <a:rect l="l" t="t" r="r" b="b"/>
            <a:pathLst>
              <a:path w="7680" h="16317">
                <a:moveTo>
                  <a:pt x="1920" y="11518"/>
                </a:moveTo>
                <a:lnTo>
                  <a:pt x="4800" y="7679"/>
                </a:lnTo>
                <a:lnTo>
                  <a:pt x="7680" y="0"/>
                </a:lnTo>
                <a:lnTo>
                  <a:pt x="960" y="2875"/>
                </a:lnTo>
                <a:lnTo>
                  <a:pt x="0" y="16317"/>
                </a:lnTo>
                <a:lnTo>
                  <a:pt x="1920" y="115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4" name="object 784"/>
          <p:cNvSpPr/>
          <p:nvPr/>
        </p:nvSpPr>
        <p:spPr>
          <a:xfrm>
            <a:off x="4050350" y="9206174"/>
            <a:ext cx="25923" cy="51834"/>
          </a:xfrm>
          <a:custGeom>
            <a:avLst/>
            <a:gdLst/>
            <a:ahLst/>
            <a:cxnLst/>
            <a:rect l="l" t="t" r="r" b="b"/>
            <a:pathLst>
              <a:path w="25923" h="51834">
                <a:moveTo>
                  <a:pt x="15361" y="0"/>
                </a:moveTo>
                <a:lnTo>
                  <a:pt x="0" y="5756"/>
                </a:lnTo>
                <a:lnTo>
                  <a:pt x="960" y="7679"/>
                </a:lnTo>
                <a:lnTo>
                  <a:pt x="2880" y="7679"/>
                </a:lnTo>
                <a:lnTo>
                  <a:pt x="3840" y="6714"/>
                </a:lnTo>
                <a:lnTo>
                  <a:pt x="5760" y="6714"/>
                </a:lnTo>
                <a:lnTo>
                  <a:pt x="6720" y="7679"/>
                </a:lnTo>
                <a:lnTo>
                  <a:pt x="7680" y="7679"/>
                </a:lnTo>
                <a:lnTo>
                  <a:pt x="7680" y="8638"/>
                </a:lnTo>
                <a:lnTo>
                  <a:pt x="8641" y="8638"/>
                </a:lnTo>
                <a:lnTo>
                  <a:pt x="8641" y="45118"/>
                </a:lnTo>
                <a:lnTo>
                  <a:pt x="7680" y="46076"/>
                </a:lnTo>
                <a:lnTo>
                  <a:pt x="7680" y="47035"/>
                </a:lnTo>
                <a:lnTo>
                  <a:pt x="6720" y="47993"/>
                </a:lnTo>
                <a:lnTo>
                  <a:pt x="5760" y="48958"/>
                </a:lnTo>
                <a:lnTo>
                  <a:pt x="3840" y="49917"/>
                </a:lnTo>
                <a:lnTo>
                  <a:pt x="960" y="49917"/>
                </a:lnTo>
                <a:lnTo>
                  <a:pt x="960" y="51834"/>
                </a:lnTo>
                <a:lnTo>
                  <a:pt x="25923" y="51834"/>
                </a:lnTo>
                <a:lnTo>
                  <a:pt x="25923" y="49917"/>
                </a:lnTo>
                <a:lnTo>
                  <a:pt x="23042" y="49917"/>
                </a:lnTo>
                <a:lnTo>
                  <a:pt x="22082" y="48958"/>
                </a:lnTo>
                <a:lnTo>
                  <a:pt x="21122" y="48958"/>
                </a:lnTo>
                <a:lnTo>
                  <a:pt x="20162" y="47993"/>
                </a:lnTo>
                <a:lnTo>
                  <a:pt x="19202" y="47035"/>
                </a:lnTo>
                <a:lnTo>
                  <a:pt x="18242" y="46076"/>
                </a:lnTo>
                <a:lnTo>
                  <a:pt x="18242" y="0"/>
                </a:lnTo>
                <a:lnTo>
                  <a:pt x="153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5" name="object 785"/>
          <p:cNvSpPr/>
          <p:nvPr/>
        </p:nvSpPr>
        <p:spPr>
          <a:xfrm>
            <a:off x="4058030" y="9179289"/>
            <a:ext cx="11521" cy="11519"/>
          </a:xfrm>
          <a:custGeom>
            <a:avLst/>
            <a:gdLst/>
            <a:ahLst/>
            <a:cxnLst/>
            <a:rect l="l" t="t" r="r" b="b"/>
            <a:pathLst>
              <a:path w="11521" h="11519">
                <a:moveTo>
                  <a:pt x="11521" y="5762"/>
                </a:moveTo>
                <a:lnTo>
                  <a:pt x="11521" y="4805"/>
                </a:lnTo>
                <a:lnTo>
                  <a:pt x="10561" y="2881"/>
                </a:lnTo>
                <a:lnTo>
                  <a:pt x="9601" y="1923"/>
                </a:lnTo>
                <a:lnTo>
                  <a:pt x="8641" y="964"/>
                </a:lnTo>
                <a:lnTo>
                  <a:pt x="7680" y="0"/>
                </a:lnTo>
                <a:lnTo>
                  <a:pt x="3840" y="0"/>
                </a:lnTo>
                <a:lnTo>
                  <a:pt x="2880" y="964"/>
                </a:lnTo>
                <a:lnTo>
                  <a:pt x="1920" y="1923"/>
                </a:lnTo>
                <a:lnTo>
                  <a:pt x="960" y="2881"/>
                </a:lnTo>
                <a:lnTo>
                  <a:pt x="0" y="4805"/>
                </a:lnTo>
                <a:lnTo>
                  <a:pt x="0" y="7679"/>
                </a:lnTo>
                <a:lnTo>
                  <a:pt x="960" y="8644"/>
                </a:lnTo>
                <a:lnTo>
                  <a:pt x="1920" y="9602"/>
                </a:lnTo>
                <a:lnTo>
                  <a:pt x="2880" y="10561"/>
                </a:lnTo>
                <a:lnTo>
                  <a:pt x="3840" y="11519"/>
                </a:lnTo>
                <a:lnTo>
                  <a:pt x="7680" y="11519"/>
                </a:lnTo>
                <a:lnTo>
                  <a:pt x="8641" y="10561"/>
                </a:lnTo>
                <a:lnTo>
                  <a:pt x="9601" y="9602"/>
                </a:lnTo>
                <a:lnTo>
                  <a:pt x="10561" y="8644"/>
                </a:lnTo>
                <a:lnTo>
                  <a:pt x="11521" y="7679"/>
                </a:lnTo>
                <a:lnTo>
                  <a:pt x="11521" y="5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6" name="object 786"/>
          <p:cNvSpPr/>
          <p:nvPr/>
        </p:nvSpPr>
        <p:spPr>
          <a:xfrm>
            <a:off x="4082994" y="9230171"/>
            <a:ext cx="12481" cy="34558"/>
          </a:xfrm>
          <a:custGeom>
            <a:avLst/>
            <a:gdLst/>
            <a:ahLst/>
            <a:cxnLst/>
            <a:rect l="l" t="t" r="r" b="b"/>
            <a:pathLst>
              <a:path w="12481" h="34558">
                <a:moveTo>
                  <a:pt x="9601" y="1917"/>
                </a:moveTo>
                <a:lnTo>
                  <a:pt x="8641" y="10561"/>
                </a:lnTo>
                <a:lnTo>
                  <a:pt x="9601" y="8638"/>
                </a:lnTo>
                <a:lnTo>
                  <a:pt x="10561" y="7679"/>
                </a:lnTo>
                <a:lnTo>
                  <a:pt x="12481" y="0"/>
                </a:lnTo>
                <a:lnTo>
                  <a:pt x="9601" y="1917"/>
                </a:lnTo>
                <a:close/>
              </a:path>
              <a:path w="12481" h="34558">
                <a:moveTo>
                  <a:pt x="45110" y="17282"/>
                </a:moveTo>
                <a:lnTo>
                  <a:pt x="43205" y="19199"/>
                </a:lnTo>
                <a:lnTo>
                  <a:pt x="41269" y="21121"/>
                </a:lnTo>
                <a:lnTo>
                  <a:pt x="37444" y="21121"/>
                </a:lnTo>
                <a:lnTo>
                  <a:pt x="37444" y="19199"/>
                </a:lnTo>
                <a:lnTo>
                  <a:pt x="36484" y="17282"/>
                </a:lnTo>
                <a:lnTo>
                  <a:pt x="36484" y="-15358"/>
                </a:lnTo>
                <a:lnTo>
                  <a:pt x="35524" y="-16317"/>
                </a:lnTo>
                <a:lnTo>
                  <a:pt x="34549" y="-19199"/>
                </a:lnTo>
                <a:lnTo>
                  <a:pt x="33604" y="-21121"/>
                </a:lnTo>
                <a:lnTo>
                  <a:pt x="30723" y="-22079"/>
                </a:lnTo>
                <a:lnTo>
                  <a:pt x="27828" y="-23996"/>
                </a:lnTo>
                <a:lnTo>
                  <a:pt x="14401" y="-23996"/>
                </a:lnTo>
                <a:lnTo>
                  <a:pt x="9601" y="-23038"/>
                </a:lnTo>
                <a:lnTo>
                  <a:pt x="6720" y="-20157"/>
                </a:lnTo>
                <a:lnTo>
                  <a:pt x="2880" y="-17282"/>
                </a:lnTo>
                <a:lnTo>
                  <a:pt x="1920" y="-14400"/>
                </a:lnTo>
                <a:lnTo>
                  <a:pt x="1920" y="-8638"/>
                </a:lnTo>
                <a:lnTo>
                  <a:pt x="2880" y="-7679"/>
                </a:lnTo>
                <a:lnTo>
                  <a:pt x="3840" y="-6720"/>
                </a:lnTo>
                <a:lnTo>
                  <a:pt x="8641" y="-6720"/>
                </a:lnTo>
                <a:lnTo>
                  <a:pt x="9601" y="-7679"/>
                </a:lnTo>
                <a:lnTo>
                  <a:pt x="10561" y="-8638"/>
                </a:lnTo>
                <a:lnTo>
                  <a:pt x="10561" y="-16317"/>
                </a:lnTo>
                <a:lnTo>
                  <a:pt x="11521" y="-18240"/>
                </a:lnTo>
                <a:lnTo>
                  <a:pt x="12481" y="-19199"/>
                </a:lnTo>
                <a:lnTo>
                  <a:pt x="14401" y="-20157"/>
                </a:lnTo>
                <a:lnTo>
                  <a:pt x="16322" y="-21121"/>
                </a:lnTo>
                <a:lnTo>
                  <a:pt x="21122" y="-21121"/>
                </a:lnTo>
                <a:lnTo>
                  <a:pt x="24002" y="-20157"/>
                </a:lnTo>
                <a:lnTo>
                  <a:pt x="24963" y="-18240"/>
                </a:lnTo>
                <a:lnTo>
                  <a:pt x="26883" y="-16317"/>
                </a:lnTo>
                <a:lnTo>
                  <a:pt x="27828" y="-12478"/>
                </a:lnTo>
                <a:lnTo>
                  <a:pt x="27828" y="-5762"/>
                </a:lnTo>
                <a:lnTo>
                  <a:pt x="19202" y="-2881"/>
                </a:lnTo>
                <a:lnTo>
                  <a:pt x="12481" y="0"/>
                </a:lnTo>
                <a:lnTo>
                  <a:pt x="10561" y="7679"/>
                </a:lnTo>
                <a:lnTo>
                  <a:pt x="12481" y="5756"/>
                </a:lnTo>
                <a:lnTo>
                  <a:pt x="14401" y="3838"/>
                </a:lnTo>
                <a:lnTo>
                  <a:pt x="17282" y="1917"/>
                </a:lnTo>
                <a:lnTo>
                  <a:pt x="18242" y="958"/>
                </a:lnTo>
                <a:lnTo>
                  <a:pt x="22082" y="0"/>
                </a:lnTo>
                <a:lnTo>
                  <a:pt x="27828" y="-2881"/>
                </a:lnTo>
                <a:lnTo>
                  <a:pt x="27828" y="16317"/>
                </a:lnTo>
                <a:lnTo>
                  <a:pt x="23042" y="20157"/>
                </a:lnTo>
                <a:lnTo>
                  <a:pt x="19202" y="22079"/>
                </a:lnTo>
                <a:lnTo>
                  <a:pt x="14401" y="22079"/>
                </a:lnTo>
                <a:lnTo>
                  <a:pt x="12481" y="21121"/>
                </a:lnTo>
                <a:lnTo>
                  <a:pt x="11521" y="19199"/>
                </a:lnTo>
                <a:lnTo>
                  <a:pt x="9601" y="18240"/>
                </a:lnTo>
                <a:lnTo>
                  <a:pt x="8641" y="15358"/>
                </a:lnTo>
                <a:lnTo>
                  <a:pt x="8641" y="10561"/>
                </a:lnTo>
                <a:lnTo>
                  <a:pt x="9601" y="1917"/>
                </a:lnTo>
                <a:lnTo>
                  <a:pt x="5760" y="4797"/>
                </a:lnTo>
                <a:lnTo>
                  <a:pt x="2880" y="6720"/>
                </a:lnTo>
                <a:lnTo>
                  <a:pt x="960" y="9596"/>
                </a:lnTo>
                <a:lnTo>
                  <a:pt x="0" y="10561"/>
                </a:lnTo>
                <a:lnTo>
                  <a:pt x="0" y="19199"/>
                </a:lnTo>
                <a:lnTo>
                  <a:pt x="960" y="22079"/>
                </a:lnTo>
                <a:lnTo>
                  <a:pt x="2880" y="24961"/>
                </a:lnTo>
                <a:lnTo>
                  <a:pt x="5760" y="26878"/>
                </a:lnTo>
                <a:lnTo>
                  <a:pt x="8641" y="28800"/>
                </a:lnTo>
                <a:lnTo>
                  <a:pt x="14401" y="28800"/>
                </a:lnTo>
                <a:lnTo>
                  <a:pt x="16322" y="27837"/>
                </a:lnTo>
                <a:lnTo>
                  <a:pt x="18242" y="26878"/>
                </a:lnTo>
                <a:lnTo>
                  <a:pt x="19202" y="26878"/>
                </a:lnTo>
                <a:lnTo>
                  <a:pt x="22082" y="23996"/>
                </a:lnTo>
                <a:lnTo>
                  <a:pt x="27828" y="20157"/>
                </a:lnTo>
                <a:lnTo>
                  <a:pt x="27828" y="24961"/>
                </a:lnTo>
                <a:lnTo>
                  <a:pt x="29763" y="26878"/>
                </a:lnTo>
                <a:lnTo>
                  <a:pt x="30723" y="27837"/>
                </a:lnTo>
                <a:lnTo>
                  <a:pt x="31683" y="28800"/>
                </a:lnTo>
                <a:lnTo>
                  <a:pt x="37444" y="28800"/>
                </a:lnTo>
                <a:lnTo>
                  <a:pt x="41269" y="25920"/>
                </a:lnTo>
                <a:lnTo>
                  <a:pt x="45110" y="20157"/>
                </a:lnTo>
                <a:lnTo>
                  <a:pt x="45110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7" name="object 787"/>
          <p:cNvSpPr/>
          <p:nvPr/>
        </p:nvSpPr>
        <p:spPr>
          <a:xfrm>
            <a:off x="4134825" y="9246489"/>
            <a:ext cx="16322" cy="29759"/>
          </a:xfrm>
          <a:custGeom>
            <a:avLst/>
            <a:gdLst/>
            <a:ahLst/>
            <a:cxnLst/>
            <a:rect l="l" t="t" r="r" b="b"/>
            <a:pathLst>
              <a:path w="16322" h="29759">
                <a:moveTo>
                  <a:pt x="10561" y="19199"/>
                </a:moveTo>
                <a:lnTo>
                  <a:pt x="8641" y="21121"/>
                </a:lnTo>
                <a:lnTo>
                  <a:pt x="6720" y="24002"/>
                </a:lnTo>
                <a:lnTo>
                  <a:pt x="3840" y="25920"/>
                </a:lnTo>
                <a:lnTo>
                  <a:pt x="0" y="27843"/>
                </a:lnTo>
                <a:lnTo>
                  <a:pt x="0" y="29759"/>
                </a:lnTo>
                <a:lnTo>
                  <a:pt x="5760" y="27843"/>
                </a:lnTo>
                <a:lnTo>
                  <a:pt x="9601" y="24961"/>
                </a:lnTo>
                <a:lnTo>
                  <a:pt x="12481" y="22079"/>
                </a:lnTo>
                <a:lnTo>
                  <a:pt x="15361" y="19199"/>
                </a:lnTo>
                <a:lnTo>
                  <a:pt x="16322" y="15358"/>
                </a:lnTo>
                <a:lnTo>
                  <a:pt x="16322" y="7679"/>
                </a:lnTo>
                <a:lnTo>
                  <a:pt x="15361" y="5762"/>
                </a:lnTo>
                <a:lnTo>
                  <a:pt x="13441" y="2881"/>
                </a:lnTo>
                <a:lnTo>
                  <a:pt x="11521" y="964"/>
                </a:lnTo>
                <a:lnTo>
                  <a:pt x="9601" y="0"/>
                </a:lnTo>
                <a:lnTo>
                  <a:pt x="4800" y="0"/>
                </a:lnTo>
                <a:lnTo>
                  <a:pt x="3840" y="964"/>
                </a:lnTo>
                <a:lnTo>
                  <a:pt x="1920" y="1923"/>
                </a:lnTo>
                <a:lnTo>
                  <a:pt x="960" y="3840"/>
                </a:lnTo>
                <a:lnTo>
                  <a:pt x="0" y="4803"/>
                </a:lnTo>
                <a:lnTo>
                  <a:pt x="0" y="8644"/>
                </a:lnTo>
                <a:lnTo>
                  <a:pt x="960" y="9602"/>
                </a:lnTo>
                <a:lnTo>
                  <a:pt x="1920" y="11519"/>
                </a:lnTo>
                <a:lnTo>
                  <a:pt x="2895" y="12483"/>
                </a:lnTo>
                <a:lnTo>
                  <a:pt x="7680" y="12483"/>
                </a:lnTo>
                <a:lnTo>
                  <a:pt x="9601" y="11519"/>
                </a:lnTo>
                <a:lnTo>
                  <a:pt x="11521" y="11519"/>
                </a:lnTo>
                <a:lnTo>
                  <a:pt x="11521" y="16323"/>
                </a:lnTo>
                <a:lnTo>
                  <a:pt x="10561" y="19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8" name="object 788"/>
          <p:cNvSpPr/>
          <p:nvPr/>
        </p:nvSpPr>
        <p:spPr>
          <a:xfrm>
            <a:off x="2281123" y="9312729"/>
            <a:ext cx="31683" cy="74878"/>
          </a:xfrm>
          <a:custGeom>
            <a:avLst/>
            <a:gdLst/>
            <a:ahLst/>
            <a:cxnLst/>
            <a:rect l="l" t="t" r="r" b="b"/>
            <a:pathLst>
              <a:path w="31683" h="74878">
                <a:moveTo>
                  <a:pt x="21122" y="8638"/>
                </a:moveTo>
                <a:lnTo>
                  <a:pt x="22082" y="5756"/>
                </a:lnTo>
                <a:lnTo>
                  <a:pt x="23042" y="4797"/>
                </a:lnTo>
                <a:lnTo>
                  <a:pt x="24003" y="2880"/>
                </a:lnTo>
                <a:lnTo>
                  <a:pt x="26883" y="1917"/>
                </a:lnTo>
                <a:lnTo>
                  <a:pt x="31683" y="1917"/>
                </a:lnTo>
                <a:lnTo>
                  <a:pt x="31683" y="0"/>
                </a:lnTo>
                <a:lnTo>
                  <a:pt x="0" y="0"/>
                </a:lnTo>
                <a:lnTo>
                  <a:pt x="0" y="1917"/>
                </a:lnTo>
                <a:lnTo>
                  <a:pt x="4800" y="1917"/>
                </a:lnTo>
                <a:lnTo>
                  <a:pt x="6720" y="2880"/>
                </a:lnTo>
                <a:lnTo>
                  <a:pt x="7680" y="3838"/>
                </a:lnTo>
                <a:lnTo>
                  <a:pt x="8641" y="4797"/>
                </a:lnTo>
                <a:lnTo>
                  <a:pt x="9601" y="4797"/>
                </a:lnTo>
                <a:lnTo>
                  <a:pt x="10561" y="5756"/>
                </a:lnTo>
                <a:lnTo>
                  <a:pt x="10561" y="69114"/>
                </a:lnTo>
                <a:lnTo>
                  <a:pt x="9601" y="70073"/>
                </a:lnTo>
                <a:lnTo>
                  <a:pt x="7680" y="71996"/>
                </a:lnTo>
                <a:lnTo>
                  <a:pt x="5760" y="72955"/>
                </a:lnTo>
                <a:lnTo>
                  <a:pt x="0" y="72955"/>
                </a:lnTo>
                <a:lnTo>
                  <a:pt x="0" y="74878"/>
                </a:lnTo>
                <a:lnTo>
                  <a:pt x="31683" y="74878"/>
                </a:lnTo>
                <a:lnTo>
                  <a:pt x="31683" y="72955"/>
                </a:lnTo>
                <a:lnTo>
                  <a:pt x="27843" y="72955"/>
                </a:lnTo>
                <a:lnTo>
                  <a:pt x="25923" y="71996"/>
                </a:lnTo>
                <a:lnTo>
                  <a:pt x="24003" y="71038"/>
                </a:lnTo>
                <a:lnTo>
                  <a:pt x="23042" y="71038"/>
                </a:lnTo>
                <a:lnTo>
                  <a:pt x="22082" y="70073"/>
                </a:lnTo>
                <a:lnTo>
                  <a:pt x="22082" y="68156"/>
                </a:lnTo>
                <a:lnTo>
                  <a:pt x="21122" y="65275"/>
                </a:lnTo>
                <a:lnTo>
                  <a:pt x="21122" y="8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9" name="object 789"/>
          <p:cNvSpPr/>
          <p:nvPr/>
        </p:nvSpPr>
        <p:spPr>
          <a:xfrm>
            <a:off x="2317607" y="9335767"/>
            <a:ext cx="54711" cy="51840"/>
          </a:xfrm>
          <a:custGeom>
            <a:avLst/>
            <a:gdLst/>
            <a:ahLst/>
            <a:cxnLst/>
            <a:rect l="l" t="t" r="r" b="b"/>
            <a:pathLst>
              <a:path w="54711" h="51840">
                <a:moveTo>
                  <a:pt x="24963" y="51840"/>
                </a:moveTo>
                <a:lnTo>
                  <a:pt x="24963" y="49917"/>
                </a:lnTo>
                <a:lnTo>
                  <a:pt x="22082" y="49917"/>
                </a:lnTo>
                <a:lnTo>
                  <a:pt x="20162" y="48958"/>
                </a:lnTo>
                <a:lnTo>
                  <a:pt x="19202" y="47999"/>
                </a:lnTo>
                <a:lnTo>
                  <a:pt x="18242" y="47999"/>
                </a:lnTo>
                <a:lnTo>
                  <a:pt x="17282" y="46076"/>
                </a:lnTo>
                <a:lnTo>
                  <a:pt x="17282" y="13441"/>
                </a:lnTo>
                <a:lnTo>
                  <a:pt x="21122" y="8638"/>
                </a:lnTo>
                <a:lnTo>
                  <a:pt x="25923" y="6720"/>
                </a:lnTo>
                <a:lnTo>
                  <a:pt x="32644" y="6720"/>
                </a:lnTo>
                <a:lnTo>
                  <a:pt x="34564" y="7679"/>
                </a:lnTo>
                <a:lnTo>
                  <a:pt x="36484" y="9602"/>
                </a:lnTo>
                <a:lnTo>
                  <a:pt x="37429" y="11519"/>
                </a:lnTo>
                <a:lnTo>
                  <a:pt x="37429" y="47035"/>
                </a:lnTo>
                <a:lnTo>
                  <a:pt x="36484" y="47999"/>
                </a:lnTo>
                <a:lnTo>
                  <a:pt x="35524" y="48958"/>
                </a:lnTo>
                <a:lnTo>
                  <a:pt x="34564" y="48958"/>
                </a:lnTo>
                <a:lnTo>
                  <a:pt x="32644" y="49917"/>
                </a:lnTo>
                <a:lnTo>
                  <a:pt x="29763" y="49917"/>
                </a:lnTo>
                <a:lnTo>
                  <a:pt x="29763" y="51840"/>
                </a:lnTo>
                <a:lnTo>
                  <a:pt x="54711" y="51840"/>
                </a:lnTo>
                <a:lnTo>
                  <a:pt x="54711" y="49917"/>
                </a:lnTo>
                <a:lnTo>
                  <a:pt x="51831" y="49917"/>
                </a:lnTo>
                <a:lnTo>
                  <a:pt x="50886" y="48958"/>
                </a:lnTo>
                <a:lnTo>
                  <a:pt x="49926" y="48958"/>
                </a:lnTo>
                <a:lnTo>
                  <a:pt x="48950" y="47999"/>
                </a:lnTo>
                <a:lnTo>
                  <a:pt x="47990" y="47999"/>
                </a:lnTo>
                <a:lnTo>
                  <a:pt x="47990" y="47035"/>
                </a:lnTo>
                <a:lnTo>
                  <a:pt x="47045" y="45118"/>
                </a:lnTo>
                <a:lnTo>
                  <a:pt x="47045" y="14400"/>
                </a:lnTo>
                <a:lnTo>
                  <a:pt x="46085" y="10561"/>
                </a:lnTo>
                <a:lnTo>
                  <a:pt x="46085" y="8638"/>
                </a:lnTo>
                <a:lnTo>
                  <a:pt x="44150" y="5762"/>
                </a:lnTo>
                <a:lnTo>
                  <a:pt x="43205" y="2881"/>
                </a:lnTo>
                <a:lnTo>
                  <a:pt x="41269" y="1917"/>
                </a:lnTo>
                <a:lnTo>
                  <a:pt x="39364" y="958"/>
                </a:lnTo>
                <a:lnTo>
                  <a:pt x="36484" y="0"/>
                </a:lnTo>
                <a:lnTo>
                  <a:pt x="28803" y="0"/>
                </a:lnTo>
                <a:lnTo>
                  <a:pt x="23042" y="3840"/>
                </a:lnTo>
                <a:lnTo>
                  <a:pt x="17282" y="10561"/>
                </a:lnTo>
                <a:lnTo>
                  <a:pt x="17282" y="0"/>
                </a:lnTo>
                <a:lnTo>
                  <a:pt x="14401" y="0"/>
                </a:lnTo>
                <a:lnTo>
                  <a:pt x="0" y="5762"/>
                </a:lnTo>
                <a:lnTo>
                  <a:pt x="0" y="7679"/>
                </a:lnTo>
                <a:lnTo>
                  <a:pt x="6720" y="7679"/>
                </a:lnTo>
                <a:lnTo>
                  <a:pt x="6720" y="8638"/>
                </a:lnTo>
                <a:lnTo>
                  <a:pt x="7680" y="9602"/>
                </a:lnTo>
                <a:lnTo>
                  <a:pt x="7680" y="46076"/>
                </a:lnTo>
                <a:lnTo>
                  <a:pt x="6720" y="47999"/>
                </a:lnTo>
                <a:lnTo>
                  <a:pt x="5760" y="48958"/>
                </a:lnTo>
                <a:lnTo>
                  <a:pt x="3840" y="49917"/>
                </a:lnTo>
                <a:lnTo>
                  <a:pt x="0" y="49917"/>
                </a:lnTo>
                <a:lnTo>
                  <a:pt x="0" y="51840"/>
                </a:lnTo>
                <a:lnTo>
                  <a:pt x="24963" y="51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0" name="object 790"/>
          <p:cNvSpPr/>
          <p:nvPr/>
        </p:nvSpPr>
        <p:spPr>
          <a:xfrm>
            <a:off x="2376159" y="9309847"/>
            <a:ext cx="52806" cy="78719"/>
          </a:xfrm>
          <a:custGeom>
            <a:avLst/>
            <a:gdLst/>
            <a:ahLst/>
            <a:cxnLst/>
            <a:rect l="l" t="t" r="r" b="b"/>
            <a:pathLst>
              <a:path w="52806" h="78719">
                <a:moveTo>
                  <a:pt x="44165" y="0"/>
                </a:moveTo>
                <a:lnTo>
                  <a:pt x="41285" y="0"/>
                </a:lnTo>
                <a:lnTo>
                  <a:pt x="26883" y="5762"/>
                </a:lnTo>
                <a:lnTo>
                  <a:pt x="26883" y="7679"/>
                </a:lnTo>
                <a:lnTo>
                  <a:pt x="28803" y="6720"/>
                </a:lnTo>
                <a:lnTo>
                  <a:pt x="32644" y="6720"/>
                </a:lnTo>
                <a:lnTo>
                  <a:pt x="33604" y="7679"/>
                </a:lnTo>
                <a:lnTo>
                  <a:pt x="34564" y="8638"/>
                </a:lnTo>
                <a:lnTo>
                  <a:pt x="34564" y="29760"/>
                </a:lnTo>
                <a:lnTo>
                  <a:pt x="31683" y="26878"/>
                </a:lnTo>
                <a:lnTo>
                  <a:pt x="27843" y="25920"/>
                </a:lnTo>
                <a:lnTo>
                  <a:pt x="16322" y="25920"/>
                </a:lnTo>
                <a:lnTo>
                  <a:pt x="11521" y="37440"/>
                </a:lnTo>
                <a:lnTo>
                  <a:pt x="14401" y="33599"/>
                </a:lnTo>
                <a:lnTo>
                  <a:pt x="17282" y="30717"/>
                </a:lnTo>
                <a:lnTo>
                  <a:pt x="20162" y="28802"/>
                </a:lnTo>
                <a:lnTo>
                  <a:pt x="24963" y="28802"/>
                </a:lnTo>
                <a:lnTo>
                  <a:pt x="26883" y="29760"/>
                </a:lnTo>
                <a:lnTo>
                  <a:pt x="28803" y="30717"/>
                </a:lnTo>
                <a:lnTo>
                  <a:pt x="30723" y="31682"/>
                </a:lnTo>
                <a:lnTo>
                  <a:pt x="31683" y="33599"/>
                </a:lnTo>
                <a:lnTo>
                  <a:pt x="32644" y="35522"/>
                </a:lnTo>
                <a:lnTo>
                  <a:pt x="33604" y="37440"/>
                </a:lnTo>
                <a:lnTo>
                  <a:pt x="34564" y="39361"/>
                </a:lnTo>
                <a:lnTo>
                  <a:pt x="34564" y="68157"/>
                </a:lnTo>
                <a:lnTo>
                  <a:pt x="31683" y="71038"/>
                </a:lnTo>
                <a:lnTo>
                  <a:pt x="28803" y="72955"/>
                </a:lnTo>
                <a:lnTo>
                  <a:pt x="21122" y="72955"/>
                </a:lnTo>
                <a:lnTo>
                  <a:pt x="17282" y="71038"/>
                </a:lnTo>
                <a:lnTo>
                  <a:pt x="14401" y="67199"/>
                </a:lnTo>
                <a:lnTo>
                  <a:pt x="11521" y="63358"/>
                </a:lnTo>
                <a:lnTo>
                  <a:pt x="9601" y="57596"/>
                </a:lnTo>
                <a:lnTo>
                  <a:pt x="9601" y="43202"/>
                </a:lnTo>
                <a:lnTo>
                  <a:pt x="10561" y="28802"/>
                </a:lnTo>
                <a:lnTo>
                  <a:pt x="6720" y="34558"/>
                </a:lnTo>
                <a:lnTo>
                  <a:pt x="1920" y="40320"/>
                </a:lnTo>
                <a:lnTo>
                  <a:pt x="0" y="47041"/>
                </a:lnTo>
                <a:lnTo>
                  <a:pt x="0" y="61437"/>
                </a:lnTo>
                <a:lnTo>
                  <a:pt x="1920" y="67199"/>
                </a:lnTo>
                <a:lnTo>
                  <a:pt x="5775" y="71996"/>
                </a:lnTo>
                <a:lnTo>
                  <a:pt x="9601" y="76795"/>
                </a:lnTo>
                <a:lnTo>
                  <a:pt x="14401" y="78719"/>
                </a:lnTo>
                <a:lnTo>
                  <a:pt x="24963" y="78719"/>
                </a:lnTo>
                <a:lnTo>
                  <a:pt x="27843" y="77760"/>
                </a:lnTo>
                <a:lnTo>
                  <a:pt x="29763" y="75837"/>
                </a:lnTo>
                <a:lnTo>
                  <a:pt x="32644" y="73920"/>
                </a:lnTo>
                <a:lnTo>
                  <a:pt x="34564" y="71996"/>
                </a:lnTo>
                <a:lnTo>
                  <a:pt x="34564" y="78719"/>
                </a:lnTo>
                <a:lnTo>
                  <a:pt x="37444" y="78719"/>
                </a:lnTo>
                <a:lnTo>
                  <a:pt x="52806" y="72955"/>
                </a:lnTo>
                <a:lnTo>
                  <a:pt x="51846" y="71038"/>
                </a:lnTo>
                <a:lnTo>
                  <a:pt x="49926" y="71996"/>
                </a:lnTo>
                <a:lnTo>
                  <a:pt x="46085" y="71996"/>
                </a:lnTo>
                <a:lnTo>
                  <a:pt x="46085" y="71038"/>
                </a:lnTo>
                <a:lnTo>
                  <a:pt x="45125" y="70081"/>
                </a:lnTo>
                <a:lnTo>
                  <a:pt x="44165" y="70081"/>
                </a:lnTo>
                <a:lnTo>
                  <a:pt x="4416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1" name="object 791"/>
          <p:cNvSpPr/>
          <p:nvPr/>
        </p:nvSpPr>
        <p:spPr>
          <a:xfrm>
            <a:off x="2385761" y="9335767"/>
            <a:ext cx="6720" cy="17282"/>
          </a:xfrm>
          <a:custGeom>
            <a:avLst/>
            <a:gdLst/>
            <a:ahLst/>
            <a:cxnLst/>
            <a:rect l="l" t="t" r="r" b="b"/>
            <a:pathLst>
              <a:path w="6720" h="17282">
                <a:moveTo>
                  <a:pt x="960" y="2881"/>
                </a:moveTo>
                <a:lnTo>
                  <a:pt x="0" y="17282"/>
                </a:lnTo>
                <a:lnTo>
                  <a:pt x="1920" y="11519"/>
                </a:lnTo>
                <a:lnTo>
                  <a:pt x="6720" y="0"/>
                </a:lnTo>
                <a:lnTo>
                  <a:pt x="960" y="28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2" name="object 792"/>
          <p:cNvSpPr/>
          <p:nvPr/>
        </p:nvSpPr>
        <p:spPr>
          <a:xfrm>
            <a:off x="2449128" y="9378005"/>
            <a:ext cx="21107" cy="10561"/>
          </a:xfrm>
          <a:custGeom>
            <a:avLst/>
            <a:gdLst/>
            <a:ahLst/>
            <a:cxnLst/>
            <a:rect l="l" t="t" r="r" b="b"/>
            <a:pathLst>
              <a:path w="21107" h="10561">
                <a:moveTo>
                  <a:pt x="21107" y="0"/>
                </a:moveTo>
                <a:lnTo>
                  <a:pt x="18227" y="2880"/>
                </a:lnTo>
                <a:lnTo>
                  <a:pt x="16322" y="5762"/>
                </a:lnTo>
                <a:lnTo>
                  <a:pt x="13441" y="6720"/>
                </a:lnTo>
                <a:lnTo>
                  <a:pt x="4800" y="6720"/>
                </a:lnTo>
                <a:lnTo>
                  <a:pt x="960" y="3838"/>
                </a:lnTo>
                <a:lnTo>
                  <a:pt x="0" y="10561"/>
                </a:lnTo>
                <a:lnTo>
                  <a:pt x="11506" y="10561"/>
                </a:lnTo>
                <a:lnTo>
                  <a:pt x="16322" y="9602"/>
                </a:lnTo>
                <a:lnTo>
                  <a:pt x="20162" y="7679"/>
                </a:lnTo>
                <a:lnTo>
                  <a:pt x="2110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3" name="object 793"/>
          <p:cNvSpPr/>
          <p:nvPr/>
        </p:nvSpPr>
        <p:spPr>
          <a:xfrm>
            <a:off x="2432806" y="9335767"/>
            <a:ext cx="47990" cy="52798"/>
          </a:xfrm>
          <a:custGeom>
            <a:avLst/>
            <a:gdLst/>
            <a:ahLst/>
            <a:cxnLst/>
            <a:rect l="l" t="t" r="r" b="b"/>
            <a:pathLst>
              <a:path w="47990" h="52798">
                <a:moveTo>
                  <a:pt x="960" y="18240"/>
                </a:moveTo>
                <a:lnTo>
                  <a:pt x="0" y="22079"/>
                </a:lnTo>
                <a:lnTo>
                  <a:pt x="0" y="33599"/>
                </a:lnTo>
                <a:lnTo>
                  <a:pt x="1920" y="39355"/>
                </a:lnTo>
                <a:lnTo>
                  <a:pt x="5760" y="44160"/>
                </a:lnTo>
                <a:lnTo>
                  <a:pt x="9601" y="49917"/>
                </a:lnTo>
                <a:lnTo>
                  <a:pt x="16322" y="52798"/>
                </a:lnTo>
                <a:lnTo>
                  <a:pt x="17282" y="46076"/>
                </a:lnTo>
                <a:lnTo>
                  <a:pt x="14401" y="41279"/>
                </a:lnTo>
                <a:lnTo>
                  <a:pt x="11521" y="35516"/>
                </a:lnTo>
                <a:lnTo>
                  <a:pt x="10561" y="29759"/>
                </a:lnTo>
                <a:lnTo>
                  <a:pt x="10561" y="14400"/>
                </a:lnTo>
                <a:lnTo>
                  <a:pt x="11521" y="11519"/>
                </a:lnTo>
                <a:lnTo>
                  <a:pt x="13441" y="8638"/>
                </a:lnTo>
                <a:lnTo>
                  <a:pt x="14401" y="6720"/>
                </a:lnTo>
                <a:lnTo>
                  <a:pt x="16322" y="4797"/>
                </a:lnTo>
                <a:lnTo>
                  <a:pt x="18242" y="3840"/>
                </a:lnTo>
                <a:lnTo>
                  <a:pt x="26868" y="3840"/>
                </a:lnTo>
                <a:lnTo>
                  <a:pt x="29763" y="4797"/>
                </a:lnTo>
                <a:lnTo>
                  <a:pt x="32644" y="8638"/>
                </a:lnTo>
                <a:lnTo>
                  <a:pt x="36484" y="13441"/>
                </a:lnTo>
                <a:lnTo>
                  <a:pt x="38389" y="21121"/>
                </a:lnTo>
                <a:lnTo>
                  <a:pt x="38389" y="36481"/>
                </a:lnTo>
                <a:lnTo>
                  <a:pt x="37429" y="42237"/>
                </a:lnTo>
                <a:lnTo>
                  <a:pt x="36484" y="49917"/>
                </a:lnTo>
                <a:lnTo>
                  <a:pt x="40325" y="47035"/>
                </a:lnTo>
                <a:lnTo>
                  <a:pt x="43190" y="44160"/>
                </a:lnTo>
                <a:lnTo>
                  <a:pt x="45110" y="39355"/>
                </a:lnTo>
                <a:lnTo>
                  <a:pt x="47045" y="34558"/>
                </a:lnTo>
                <a:lnTo>
                  <a:pt x="47990" y="29759"/>
                </a:lnTo>
                <a:lnTo>
                  <a:pt x="47990" y="19199"/>
                </a:lnTo>
                <a:lnTo>
                  <a:pt x="46070" y="13441"/>
                </a:lnTo>
                <a:lnTo>
                  <a:pt x="42230" y="8638"/>
                </a:lnTo>
                <a:lnTo>
                  <a:pt x="38389" y="2881"/>
                </a:lnTo>
                <a:lnTo>
                  <a:pt x="31668" y="0"/>
                </a:lnTo>
                <a:lnTo>
                  <a:pt x="20147" y="0"/>
                </a:lnTo>
                <a:lnTo>
                  <a:pt x="16322" y="958"/>
                </a:lnTo>
                <a:lnTo>
                  <a:pt x="12481" y="2881"/>
                </a:lnTo>
                <a:lnTo>
                  <a:pt x="8641" y="5762"/>
                </a:lnTo>
                <a:lnTo>
                  <a:pt x="5760" y="8638"/>
                </a:lnTo>
                <a:lnTo>
                  <a:pt x="2880" y="13441"/>
                </a:lnTo>
                <a:lnTo>
                  <a:pt x="960" y="18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4" name="object 794"/>
          <p:cNvSpPr/>
          <p:nvPr/>
        </p:nvSpPr>
        <p:spPr>
          <a:xfrm>
            <a:off x="2486558" y="9335767"/>
            <a:ext cx="54726" cy="51840"/>
          </a:xfrm>
          <a:custGeom>
            <a:avLst/>
            <a:gdLst/>
            <a:ahLst/>
            <a:cxnLst/>
            <a:rect l="l" t="t" r="r" b="b"/>
            <a:pathLst>
              <a:path w="54726" h="51840">
                <a:moveTo>
                  <a:pt x="54726" y="51840"/>
                </a:moveTo>
                <a:lnTo>
                  <a:pt x="54726" y="49917"/>
                </a:lnTo>
                <a:lnTo>
                  <a:pt x="52806" y="49917"/>
                </a:lnTo>
                <a:lnTo>
                  <a:pt x="50886" y="48958"/>
                </a:lnTo>
                <a:lnTo>
                  <a:pt x="49926" y="48958"/>
                </a:lnTo>
                <a:lnTo>
                  <a:pt x="48966" y="47999"/>
                </a:lnTo>
                <a:lnTo>
                  <a:pt x="48006" y="47999"/>
                </a:lnTo>
                <a:lnTo>
                  <a:pt x="48006" y="47035"/>
                </a:lnTo>
                <a:lnTo>
                  <a:pt x="47045" y="45118"/>
                </a:lnTo>
                <a:lnTo>
                  <a:pt x="47045" y="10561"/>
                </a:lnTo>
                <a:lnTo>
                  <a:pt x="46085" y="8638"/>
                </a:lnTo>
                <a:lnTo>
                  <a:pt x="45125" y="5762"/>
                </a:lnTo>
                <a:lnTo>
                  <a:pt x="43205" y="2881"/>
                </a:lnTo>
                <a:lnTo>
                  <a:pt x="41285" y="1917"/>
                </a:lnTo>
                <a:lnTo>
                  <a:pt x="39364" y="958"/>
                </a:lnTo>
                <a:lnTo>
                  <a:pt x="37444" y="0"/>
                </a:lnTo>
                <a:lnTo>
                  <a:pt x="28803" y="0"/>
                </a:lnTo>
                <a:lnTo>
                  <a:pt x="23042" y="3840"/>
                </a:lnTo>
                <a:lnTo>
                  <a:pt x="17282" y="10561"/>
                </a:lnTo>
                <a:lnTo>
                  <a:pt x="17282" y="0"/>
                </a:lnTo>
                <a:lnTo>
                  <a:pt x="15361" y="0"/>
                </a:lnTo>
                <a:lnTo>
                  <a:pt x="0" y="5762"/>
                </a:lnTo>
                <a:lnTo>
                  <a:pt x="960" y="7679"/>
                </a:lnTo>
                <a:lnTo>
                  <a:pt x="6720" y="7679"/>
                </a:lnTo>
                <a:lnTo>
                  <a:pt x="7680" y="8638"/>
                </a:lnTo>
                <a:lnTo>
                  <a:pt x="7680" y="10561"/>
                </a:lnTo>
                <a:lnTo>
                  <a:pt x="8641" y="11519"/>
                </a:lnTo>
                <a:lnTo>
                  <a:pt x="8641" y="44160"/>
                </a:lnTo>
                <a:lnTo>
                  <a:pt x="7680" y="46076"/>
                </a:lnTo>
                <a:lnTo>
                  <a:pt x="6720" y="47999"/>
                </a:lnTo>
                <a:lnTo>
                  <a:pt x="5760" y="48958"/>
                </a:lnTo>
                <a:lnTo>
                  <a:pt x="3840" y="49917"/>
                </a:lnTo>
                <a:lnTo>
                  <a:pt x="960" y="49917"/>
                </a:lnTo>
                <a:lnTo>
                  <a:pt x="960" y="51840"/>
                </a:lnTo>
                <a:lnTo>
                  <a:pt x="25923" y="51840"/>
                </a:lnTo>
                <a:lnTo>
                  <a:pt x="25923" y="49917"/>
                </a:lnTo>
                <a:lnTo>
                  <a:pt x="23042" y="49917"/>
                </a:lnTo>
                <a:lnTo>
                  <a:pt x="21122" y="48958"/>
                </a:lnTo>
                <a:lnTo>
                  <a:pt x="20162" y="48958"/>
                </a:lnTo>
                <a:lnTo>
                  <a:pt x="19202" y="47999"/>
                </a:lnTo>
                <a:lnTo>
                  <a:pt x="18242" y="47999"/>
                </a:lnTo>
                <a:lnTo>
                  <a:pt x="18242" y="46076"/>
                </a:lnTo>
                <a:lnTo>
                  <a:pt x="17282" y="46076"/>
                </a:lnTo>
                <a:lnTo>
                  <a:pt x="17282" y="13441"/>
                </a:lnTo>
                <a:lnTo>
                  <a:pt x="22082" y="8638"/>
                </a:lnTo>
                <a:lnTo>
                  <a:pt x="25923" y="6720"/>
                </a:lnTo>
                <a:lnTo>
                  <a:pt x="33604" y="6720"/>
                </a:lnTo>
                <a:lnTo>
                  <a:pt x="35524" y="7679"/>
                </a:lnTo>
                <a:lnTo>
                  <a:pt x="36484" y="9602"/>
                </a:lnTo>
                <a:lnTo>
                  <a:pt x="37444" y="11519"/>
                </a:lnTo>
                <a:lnTo>
                  <a:pt x="38404" y="15358"/>
                </a:lnTo>
                <a:lnTo>
                  <a:pt x="38404" y="45118"/>
                </a:lnTo>
                <a:lnTo>
                  <a:pt x="37444" y="47035"/>
                </a:lnTo>
                <a:lnTo>
                  <a:pt x="36484" y="47999"/>
                </a:lnTo>
                <a:lnTo>
                  <a:pt x="35524" y="48958"/>
                </a:lnTo>
                <a:lnTo>
                  <a:pt x="33604" y="49917"/>
                </a:lnTo>
                <a:lnTo>
                  <a:pt x="29763" y="49917"/>
                </a:lnTo>
                <a:lnTo>
                  <a:pt x="29763" y="51840"/>
                </a:lnTo>
                <a:lnTo>
                  <a:pt x="54726" y="51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5" name="object 795"/>
          <p:cNvSpPr/>
          <p:nvPr/>
        </p:nvSpPr>
        <p:spPr>
          <a:xfrm>
            <a:off x="2551846" y="9335767"/>
            <a:ext cx="13426" cy="12478"/>
          </a:xfrm>
          <a:custGeom>
            <a:avLst/>
            <a:gdLst/>
            <a:ahLst/>
            <a:cxnLst/>
            <a:rect l="l" t="t" r="r" b="b"/>
            <a:pathLst>
              <a:path w="13426" h="12478">
                <a:moveTo>
                  <a:pt x="10546" y="0"/>
                </a:moveTo>
                <a:lnTo>
                  <a:pt x="4800" y="1917"/>
                </a:lnTo>
                <a:lnTo>
                  <a:pt x="0" y="6720"/>
                </a:lnTo>
                <a:lnTo>
                  <a:pt x="1920" y="12478"/>
                </a:lnTo>
                <a:lnTo>
                  <a:pt x="2865" y="9602"/>
                </a:lnTo>
                <a:lnTo>
                  <a:pt x="5745" y="7679"/>
                </a:lnTo>
                <a:lnTo>
                  <a:pt x="7680" y="4797"/>
                </a:lnTo>
                <a:lnTo>
                  <a:pt x="10546" y="3840"/>
                </a:lnTo>
                <a:lnTo>
                  <a:pt x="13426" y="3840"/>
                </a:lnTo>
                <a:lnTo>
                  <a:pt x="1054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6" name="object 796"/>
          <p:cNvSpPr/>
          <p:nvPr/>
        </p:nvSpPr>
        <p:spPr>
          <a:xfrm>
            <a:off x="2545125" y="9335767"/>
            <a:ext cx="43190" cy="52798"/>
          </a:xfrm>
          <a:custGeom>
            <a:avLst/>
            <a:gdLst/>
            <a:ahLst/>
            <a:cxnLst/>
            <a:rect l="l" t="t" r="r" b="b"/>
            <a:pathLst>
              <a:path w="43190" h="52798">
                <a:moveTo>
                  <a:pt x="30708" y="11519"/>
                </a:moveTo>
                <a:lnTo>
                  <a:pt x="31668" y="14400"/>
                </a:lnTo>
                <a:lnTo>
                  <a:pt x="31668" y="17282"/>
                </a:lnTo>
                <a:lnTo>
                  <a:pt x="7680" y="17282"/>
                </a:lnTo>
                <a:lnTo>
                  <a:pt x="8641" y="12478"/>
                </a:lnTo>
                <a:lnTo>
                  <a:pt x="6720" y="6720"/>
                </a:lnTo>
                <a:lnTo>
                  <a:pt x="2880" y="11519"/>
                </a:lnTo>
                <a:lnTo>
                  <a:pt x="0" y="18240"/>
                </a:lnTo>
                <a:lnTo>
                  <a:pt x="0" y="35516"/>
                </a:lnTo>
                <a:lnTo>
                  <a:pt x="2880" y="41279"/>
                </a:lnTo>
                <a:lnTo>
                  <a:pt x="6720" y="46076"/>
                </a:lnTo>
                <a:lnTo>
                  <a:pt x="11521" y="50875"/>
                </a:lnTo>
                <a:lnTo>
                  <a:pt x="16306" y="52798"/>
                </a:lnTo>
                <a:lnTo>
                  <a:pt x="27828" y="52798"/>
                </a:lnTo>
                <a:lnTo>
                  <a:pt x="32644" y="50875"/>
                </a:lnTo>
                <a:lnTo>
                  <a:pt x="36469" y="47035"/>
                </a:lnTo>
                <a:lnTo>
                  <a:pt x="40309" y="43196"/>
                </a:lnTo>
                <a:lnTo>
                  <a:pt x="42230" y="38397"/>
                </a:lnTo>
                <a:lnTo>
                  <a:pt x="43190" y="33599"/>
                </a:lnTo>
                <a:lnTo>
                  <a:pt x="41269" y="32641"/>
                </a:lnTo>
                <a:lnTo>
                  <a:pt x="39349" y="36481"/>
                </a:lnTo>
                <a:lnTo>
                  <a:pt x="37429" y="39355"/>
                </a:lnTo>
                <a:lnTo>
                  <a:pt x="35509" y="41279"/>
                </a:lnTo>
                <a:lnTo>
                  <a:pt x="32644" y="43196"/>
                </a:lnTo>
                <a:lnTo>
                  <a:pt x="29748" y="44160"/>
                </a:lnTo>
                <a:lnTo>
                  <a:pt x="21107" y="44160"/>
                </a:lnTo>
                <a:lnTo>
                  <a:pt x="17266" y="42237"/>
                </a:lnTo>
                <a:lnTo>
                  <a:pt x="13426" y="37438"/>
                </a:lnTo>
                <a:lnTo>
                  <a:pt x="9585" y="33599"/>
                </a:lnTo>
                <a:lnTo>
                  <a:pt x="7680" y="27837"/>
                </a:lnTo>
                <a:lnTo>
                  <a:pt x="7680" y="20157"/>
                </a:lnTo>
                <a:lnTo>
                  <a:pt x="43190" y="20157"/>
                </a:lnTo>
                <a:lnTo>
                  <a:pt x="43190" y="14400"/>
                </a:lnTo>
                <a:lnTo>
                  <a:pt x="41269" y="9602"/>
                </a:lnTo>
                <a:lnTo>
                  <a:pt x="37429" y="5762"/>
                </a:lnTo>
                <a:lnTo>
                  <a:pt x="33588" y="1917"/>
                </a:lnTo>
                <a:lnTo>
                  <a:pt x="28788" y="0"/>
                </a:lnTo>
                <a:lnTo>
                  <a:pt x="17266" y="0"/>
                </a:lnTo>
                <a:lnTo>
                  <a:pt x="20147" y="3840"/>
                </a:lnTo>
                <a:lnTo>
                  <a:pt x="22082" y="3840"/>
                </a:lnTo>
                <a:lnTo>
                  <a:pt x="23987" y="4797"/>
                </a:lnTo>
                <a:lnTo>
                  <a:pt x="25923" y="5762"/>
                </a:lnTo>
                <a:lnTo>
                  <a:pt x="27828" y="6720"/>
                </a:lnTo>
                <a:lnTo>
                  <a:pt x="29748" y="8638"/>
                </a:lnTo>
                <a:lnTo>
                  <a:pt x="30708" y="10561"/>
                </a:lnTo>
                <a:lnTo>
                  <a:pt x="30708" y="115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7" name="object 797"/>
          <p:cNvSpPr/>
          <p:nvPr/>
        </p:nvSpPr>
        <p:spPr>
          <a:xfrm>
            <a:off x="2596956" y="9335767"/>
            <a:ext cx="34564" cy="52798"/>
          </a:xfrm>
          <a:custGeom>
            <a:avLst/>
            <a:gdLst/>
            <a:ahLst/>
            <a:cxnLst/>
            <a:rect l="l" t="t" r="r" b="b"/>
            <a:pathLst>
              <a:path w="34564" h="52798">
                <a:moveTo>
                  <a:pt x="1920" y="52798"/>
                </a:moveTo>
                <a:lnTo>
                  <a:pt x="2880" y="51840"/>
                </a:lnTo>
                <a:lnTo>
                  <a:pt x="2880" y="50875"/>
                </a:lnTo>
                <a:lnTo>
                  <a:pt x="5760" y="50875"/>
                </a:lnTo>
                <a:lnTo>
                  <a:pt x="6720" y="51840"/>
                </a:lnTo>
                <a:lnTo>
                  <a:pt x="10561" y="52798"/>
                </a:lnTo>
                <a:lnTo>
                  <a:pt x="22082" y="52798"/>
                </a:lnTo>
                <a:lnTo>
                  <a:pt x="25923" y="51840"/>
                </a:lnTo>
                <a:lnTo>
                  <a:pt x="28803" y="48958"/>
                </a:lnTo>
                <a:lnTo>
                  <a:pt x="32644" y="46076"/>
                </a:lnTo>
                <a:lnTo>
                  <a:pt x="34564" y="42237"/>
                </a:lnTo>
                <a:lnTo>
                  <a:pt x="34564" y="31676"/>
                </a:lnTo>
                <a:lnTo>
                  <a:pt x="30723" y="26878"/>
                </a:lnTo>
                <a:lnTo>
                  <a:pt x="23042" y="23996"/>
                </a:lnTo>
                <a:lnTo>
                  <a:pt x="15361" y="20157"/>
                </a:lnTo>
                <a:lnTo>
                  <a:pt x="11521" y="18240"/>
                </a:lnTo>
                <a:lnTo>
                  <a:pt x="9601" y="16317"/>
                </a:lnTo>
                <a:lnTo>
                  <a:pt x="8641" y="15358"/>
                </a:lnTo>
                <a:lnTo>
                  <a:pt x="6720" y="13441"/>
                </a:lnTo>
                <a:lnTo>
                  <a:pt x="6720" y="7679"/>
                </a:lnTo>
                <a:lnTo>
                  <a:pt x="7680" y="6720"/>
                </a:lnTo>
                <a:lnTo>
                  <a:pt x="8641" y="4797"/>
                </a:lnTo>
                <a:lnTo>
                  <a:pt x="10561" y="3840"/>
                </a:lnTo>
                <a:lnTo>
                  <a:pt x="12481" y="2881"/>
                </a:lnTo>
                <a:lnTo>
                  <a:pt x="18242" y="2881"/>
                </a:lnTo>
                <a:lnTo>
                  <a:pt x="21122" y="3840"/>
                </a:lnTo>
                <a:lnTo>
                  <a:pt x="23042" y="5762"/>
                </a:lnTo>
                <a:lnTo>
                  <a:pt x="25923" y="7679"/>
                </a:lnTo>
                <a:lnTo>
                  <a:pt x="26883" y="11519"/>
                </a:lnTo>
                <a:lnTo>
                  <a:pt x="28803" y="17282"/>
                </a:lnTo>
                <a:lnTo>
                  <a:pt x="30723" y="17282"/>
                </a:lnTo>
                <a:lnTo>
                  <a:pt x="30723" y="0"/>
                </a:lnTo>
                <a:lnTo>
                  <a:pt x="28803" y="0"/>
                </a:lnTo>
                <a:lnTo>
                  <a:pt x="27843" y="958"/>
                </a:lnTo>
                <a:lnTo>
                  <a:pt x="27843" y="1917"/>
                </a:lnTo>
                <a:lnTo>
                  <a:pt x="24003" y="1917"/>
                </a:lnTo>
                <a:lnTo>
                  <a:pt x="22082" y="958"/>
                </a:lnTo>
                <a:lnTo>
                  <a:pt x="19202" y="0"/>
                </a:lnTo>
                <a:lnTo>
                  <a:pt x="10561" y="0"/>
                </a:lnTo>
                <a:lnTo>
                  <a:pt x="6720" y="958"/>
                </a:lnTo>
                <a:lnTo>
                  <a:pt x="3840" y="3840"/>
                </a:lnTo>
                <a:lnTo>
                  <a:pt x="960" y="6720"/>
                </a:lnTo>
                <a:lnTo>
                  <a:pt x="0" y="10561"/>
                </a:lnTo>
                <a:lnTo>
                  <a:pt x="0" y="17282"/>
                </a:lnTo>
                <a:lnTo>
                  <a:pt x="960" y="20157"/>
                </a:lnTo>
                <a:lnTo>
                  <a:pt x="2880" y="22079"/>
                </a:lnTo>
                <a:lnTo>
                  <a:pt x="3840" y="23996"/>
                </a:lnTo>
                <a:lnTo>
                  <a:pt x="7680" y="26878"/>
                </a:lnTo>
                <a:lnTo>
                  <a:pt x="12481" y="29759"/>
                </a:lnTo>
                <a:lnTo>
                  <a:pt x="18242" y="31676"/>
                </a:lnTo>
                <a:lnTo>
                  <a:pt x="22082" y="34558"/>
                </a:lnTo>
                <a:lnTo>
                  <a:pt x="23042" y="35516"/>
                </a:lnTo>
                <a:lnTo>
                  <a:pt x="24963" y="37438"/>
                </a:lnTo>
                <a:lnTo>
                  <a:pt x="25923" y="39355"/>
                </a:lnTo>
                <a:lnTo>
                  <a:pt x="25923" y="44160"/>
                </a:lnTo>
                <a:lnTo>
                  <a:pt x="24963" y="46076"/>
                </a:lnTo>
                <a:lnTo>
                  <a:pt x="24003" y="47999"/>
                </a:lnTo>
                <a:lnTo>
                  <a:pt x="22082" y="48958"/>
                </a:lnTo>
                <a:lnTo>
                  <a:pt x="20162" y="49917"/>
                </a:lnTo>
                <a:lnTo>
                  <a:pt x="14401" y="49917"/>
                </a:lnTo>
                <a:lnTo>
                  <a:pt x="10561" y="48958"/>
                </a:lnTo>
                <a:lnTo>
                  <a:pt x="7680" y="46076"/>
                </a:lnTo>
                <a:lnTo>
                  <a:pt x="4800" y="43196"/>
                </a:lnTo>
                <a:lnTo>
                  <a:pt x="2880" y="39355"/>
                </a:lnTo>
                <a:lnTo>
                  <a:pt x="1920" y="34558"/>
                </a:lnTo>
                <a:lnTo>
                  <a:pt x="0" y="34558"/>
                </a:lnTo>
                <a:lnTo>
                  <a:pt x="0" y="52798"/>
                </a:lnTo>
                <a:lnTo>
                  <a:pt x="1920" y="527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8" name="object 798"/>
          <p:cNvSpPr/>
          <p:nvPr/>
        </p:nvSpPr>
        <p:spPr>
          <a:xfrm>
            <a:off x="2638242" y="9335767"/>
            <a:ext cx="24947" cy="51840"/>
          </a:xfrm>
          <a:custGeom>
            <a:avLst/>
            <a:gdLst/>
            <a:ahLst/>
            <a:cxnLst/>
            <a:rect l="l" t="t" r="r" b="b"/>
            <a:pathLst>
              <a:path w="24947" h="51840">
                <a:moveTo>
                  <a:pt x="24947" y="51840"/>
                </a:moveTo>
                <a:lnTo>
                  <a:pt x="24947" y="49917"/>
                </a:lnTo>
                <a:lnTo>
                  <a:pt x="23042" y="49917"/>
                </a:lnTo>
                <a:lnTo>
                  <a:pt x="21107" y="48958"/>
                </a:lnTo>
                <a:lnTo>
                  <a:pt x="20162" y="48958"/>
                </a:lnTo>
                <a:lnTo>
                  <a:pt x="19202" y="47999"/>
                </a:lnTo>
                <a:lnTo>
                  <a:pt x="18227" y="47999"/>
                </a:lnTo>
                <a:lnTo>
                  <a:pt x="18227" y="46076"/>
                </a:lnTo>
                <a:lnTo>
                  <a:pt x="17266" y="45118"/>
                </a:lnTo>
                <a:lnTo>
                  <a:pt x="17266" y="0"/>
                </a:lnTo>
                <a:lnTo>
                  <a:pt x="15361" y="0"/>
                </a:lnTo>
                <a:lnTo>
                  <a:pt x="0" y="5762"/>
                </a:lnTo>
                <a:lnTo>
                  <a:pt x="960" y="7679"/>
                </a:lnTo>
                <a:lnTo>
                  <a:pt x="6720" y="7679"/>
                </a:lnTo>
                <a:lnTo>
                  <a:pt x="6720" y="8638"/>
                </a:lnTo>
                <a:lnTo>
                  <a:pt x="7680" y="9602"/>
                </a:lnTo>
                <a:lnTo>
                  <a:pt x="7680" y="11519"/>
                </a:lnTo>
                <a:lnTo>
                  <a:pt x="8641" y="15358"/>
                </a:lnTo>
                <a:lnTo>
                  <a:pt x="8641" y="43196"/>
                </a:lnTo>
                <a:lnTo>
                  <a:pt x="7680" y="45118"/>
                </a:lnTo>
                <a:lnTo>
                  <a:pt x="7680" y="46076"/>
                </a:lnTo>
                <a:lnTo>
                  <a:pt x="6720" y="47999"/>
                </a:lnTo>
                <a:lnTo>
                  <a:pt x="5760" y="48958"/>
                </a:lnTo>
                <a:lnTo>
                  <a:pt x="4800" y="48958"/>
                </a:lnTo>
                <a:lnTo>
                  <a:pt x="2880" y="49917"/>
                </a:lnTo>
                <a:lnTo>
                  <a:pt x="960" y="49917"/>
                </a:lnTo>
                <a:lnTo>
                  <a:pt x="960" y="51840"/>
                </a:lnTo>
                <a:lnTo>
                  <a:pt x="24947" y="51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9" name="object 799"/>
          <p:cNvSpPr/>
          <p:nvPr/>
        </p:nvSpPr>
        <p:spPr>
          <a:xfrm>
            <a:off x="2645923" y="9309847"/>
            <a:ext cx="10546" cy="10561"/>
          </a:xfrm>
          <a:custGeom>
            <a:avLst/>
            <a:gdLst/>
            <a:ahLst/>
            <a:cxnLst/>
            <a:rect l="l" t="t" r="r" b="b"/>
            <a:pathLst>
              <a:path w="10546" h="10561">
                <a:moveTo>
                  <a:pt x="960" y="8638"/>
                </a:moveTo>
                <a:lnTo>
                  <a:pt x="1920" y="10561"/>
                </a:lnTo>
                <a:lnTo>
                  <a:pt x="7680" y="10561"/>
                </a:lnTo>
                <a:lnTo>
                  <a:pt x="8641" y="8638"/>
                </a:lnTo>
                <a:lnTo>
                  <a:pt x="10546" y="7679"/>
                </a:lnTo>
                <a:lnTo>
                  <a:pt x="10546" y="1923"/>
                </a:lnTo>
                <a:lnTo>
                  <a:pt x="8641" y="958"/>
                </a:lnTo>
                <a:lnTo>
                  <a:pt x="7680" y="0"/>
                </a:lnTo>
                <a:lnTo>
                  <a:pt x="1920" y="0"/>
                </a:lnTo>
                <a:lnTo>
                  <a:pt x="960" y="958"/>
                </a:lnTo>
                <a:lnTo>
                  <a:pt x="0" y="1923"/>
                </a:lnTo>
                <a:lnTo>
                  <a:pt x="0" y="7679"/>
                </a:lnTo>
                <a:lnTo>
                  <a:pt x="960" y="8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0" name="object 800"/>
          <p:cNvSpPr/>
          <p:nvPr/>
        </p:nvSpPr>
        <p:spPr>
          <a:xfrm>
            <a:off x="2669910" y="9359764"/>
            <a:ext cx="13441" cy="42237"/>
          </a:xfrm>
          <a:custGeom>
            <a:avLst/>
            <a:gdLst/>
            <a:ahLst/>
            <a:cxnLst/>
            <a:rect l="l" t="t" r="r" b="b"/>
            <a:pathLst>
              <a:path w="13441" h="42237">
                <a:moveTo>
                  <a:pt x="9601" y="1923"/>
                </a:moveTo>
                <a:lnTo>
                  <a:pt x="9601" y="18240"/>
                </a:lnTo>
                <a:lnTo>
                  <a:pt x="9601" y="9602"/>
                </a:lnTo>
                <a:lnTo>
                  <a:pt x="11521" y="7679"/>
                </a:lnTo>
                <a:lnTo>
                  <a:pt x="13441" y="0"/>
                </a:lnTo>
                <a:lnTo>
                  <a:pt x="9601" y="1923"/>
                </a:lnTo>
                <a:close/>
              </a:path>
              <a:path w="13441" h="42237">
                <a:moveTo>
                  <a:pt x="2880" y="6720"/>
                </a:moveTo>
                <a:lnTo>
                  <a:pt x="1920" y="9602"/>
                </a:lnTo>
                <a:lnTo>
                  <a:pt x="960" y="11519"/>
                </a:lnTo>
                <a:lnTo>
                  <a:pt x="0" y="13441"/>
                </a:lnTo>
                <a:lnTo>
                  <a:pt x="0" y="19199"/>
                </a:lnTo>
                <a:lnTo>
                  <a:pt x="960" y="23038"/>
                </a:lnTo>
                <a:lnTo>
                  <a:pt x="3840" y="24961"/>
                </a:lnTo>
                <a:lnTo>
                  <a:pt x="5775" y="27843"/>
                </a:lnTo>
                <a:lnTo>
                  <a:pt x="8641" y="28802"/>
                </a:lnTo>
                <a:lnTo>
                  <a:pt x="14401" y="28802"/>
                </a:lnTo>
                <a:lnTo>
                  <a:pt x="16322" y="27843"/>
                </a:lnTo>
                <a:lnTo>
                  <a:pt x="18242" y="26878"/>
                </a:lnTo>
                <a:lnTo>
                  <a:pt x="19202" y="26878"/>
                </a:lnTo>
                <a:lnTo>
                  <a:pt x="23042" y="24002"/>
                </a:lnTo>
                <a:lnTo>
                  <a:pt x="27843" y="20164"/>
                </a:lnTo>
                <a:lnTo>
                  <a:pt x="27843" y="23038"/>
                </a:lnTo>
                <a:lnTo>
                  <a:pt x="28803" y="25920"/>
                </a:lnTo>
                <a:lnTo>
                  <a:pt x="29763" y="26878"/>
                </a:lnTo>
                <a:lnTo>
                  <a:pt x="30723" y="27843"/>
                </a:lnTo>
                <a:lnTo>
                  <a:pt x="32644" y="28802"/>
                </a:lnTo>
                <a:lnTo>
                  <a:pt x="37444" y="28802"/>
                </a:lnTo>
                <a:lnTo>
                  <a:pt x="41285" y="25920"/>
                </a:lnTo>
                <a:lnTo>
                  <a:pt x="46085" y="20164"/>
                </a:lnTo>
                <a:lnTo>
                  <a:pt x="46085" y="17282"/>
                </a:lnTo>
                <a:lnTo>
                  <a:pt x="43205" y="19199"/>
                </a:lnTo>
                <a:lnTo>
                  <a:pt x="42245" y="21121"/>
                </a:lnTo>
                <a:lnTo>
                  <a:pt x="41285" y="21121"/>
                </a:lnTo>
                <a:lnTo>
                  <a:pt x="40325" y="22079"/>
                </a:lnTo>
                <a:lnTo>
                  <a:pt x="39364" y="22079"/>
                </a:lnTo>
                <a:lnTo>
                  <a:pt x="38404" y="21121"/>
                </a:lnTo>
                <a:lnTo>
                  <a:pt x="37444" y="21121"/>
                </a:lnTo>
                <a:lnTo>
                  <a:pt x="37444" y="-11518"/>
                </a:lnTo>
                <a:lnTo>
                  <a:pt x="36484" y="-15358"/>
                </a:lnTo>
                <a:lnTo>
                  <a:pt x="36484" y="-16317"/>
                </a:lnTo>
                <a:lnTo>
                  <a:pt x="35524" y="-19199"/>
                </a:lnTo>
                <a:lnTo>
                  <a:pt x="33604" y="-21115"/>
                </a:lnTo>
                <a:lnTo>
                  <a:pt x="31683" y="-22079"/>
                </a:lnTo>
                <a:lnTo>
                  <a:pt x="28803" y="-23038"/>
                </a:lnTo>
                <a:lnTo>
                  <a:pt x="24963" y="-23996"/>
                </a:lnTo>
                <a:lnTo>
                  <a:pt x="14401" y="-23996"/>
                </a:lnTo>
                <a:lnTo>
                  <a:pt x="9601" y="-23038"/>
                </a:lnTo>
                <a:lnTo>
                  <a:pt x="6720" y="-20156"/>
                </a:lnTo>
                <a:lnTo>
                  <a:pt x="3840" y="-17276"/>
                </a:lnTo>
                <a:lnTo>
                  <a:pt x="1920" y="-14394"/>
                </a:lnTo>
                <a:lnTo>
                  <a:pt x="1920" y="-8638"/>
                </a:lnTo>
                <a:lnTo>
                  <a:pt x="2880" y="-7679"/>
                </a:lnTo>
                <a:lnTo>
                  <a:pt x="3840" y="-6714"/>
                </a:lnTo>
                <a:lnTo>
                  <a:pt x="4800" y="-5756"/>
                </a:lnTo>
                <a:lnTo>
                  <a:pt x="7680" y="-5756"/>
                </a:lnTo>
                <a:lnTo>
                  <a:pt x="8641" y="-6714"/>
                </a:lnTo>
                <a:lnTo>
                  <a:pt x="9601" y="-7679"/>
                </a:lnTo>
                <a:lnTo>
                  <a:pt x="10561" y="-8638"/>
                </a:lnTo>
                <a:lnTo>
                  <a:pt x="11521" y="-9596"/>
                </a:lnTo>
                <a:lnTo>
                  <a:pt x="11521" y="-17276"/>
                </a:lnTo>
                <a:lnTo>
                  <a:pt x="13441" y="-19199"/>
                </a:lnTo>
                <a:lnTo>
                  <a:pt x="14401" y="-20156"/>
                </a:lnTo>
                <a:lnTo>
                  <a:pt x="16322" y="-21115"/>
                </a:lnTo>
                <a:lnTo>
                  <a:pt x="22082" y="-21115"/>
                </a:lnTo>
                <a:lnTo>
                  <a:pt x="24003" y="-20156"/>
                </a:lnTo>
                <a:lnTo>
                  <a:pt x="25923" y="-18234"/>
                </a:lnTo>
                <a:lnTo>
                  <a:pt x="26883" y="-16317"/>
                </a:lnTo>
                <a:lnTo>
                  <a:pt x="27843" y="-12476"/>
                </a:lnTo>
                <a:lnTo>
                  <a:pt x="27843" y="-5756"/>
                </a:lnTo>
                <a:lnTo>
                  <a:pt x="19202" y="-2875"/>
                </a:lnTo>
                <a:lnTo>
                  <a:pt x="13441" y="0"/>
                </a:lnTo>
                <a:lnTo>
                  <a:pt x="11521" y="7679"/>
                </a:lnTo>
                <a:lnTo>
                  <a:pt x="12481" y="5762"/>
                </a:lnTo>
                <a:lnTo>
                  <a:pt x="14401" y="3840"/>
                </a:lnTo>
                <a:lnTo>
                  <a:pt x="17282" y="1923"/>
                </a:lnTo>
                <a:lnTo>
                  <a:pt x="19202" y="964"/>
                </a:lnTo>
                <a:lnTo>
                  <a:pt x="22082" y="0"/>
                </a:lnTo>
                <a:lnTo>
                  <a:pt x="27843" y="-1917"/>
                </a:lnTo>
                <a:lnTo>
                  <a:pt x="27843" y="17282"/>
                </a:lnTo>
                <a:lnTo>
                  <a:pt x="23042" y="20164"/>
                </a:lnTo>
                <a:lnTo>
                  <a:pt x="20162" y="22079"/>
                </a:lnTo>
                <a:lnTo>
                  <a:pt x="15361" y="22079"/>
                </a:lnTo>
                <a:lnTo>
                  <a:pt x="13441" y="21121"/>
                </a:lnTo>
                <a:lnTo>
                  <a:pt x="11521" y="20164"/>
                </a:lnTo>
                <a:lnTo>
                  <a:pt x="9601" y="18240"/>
                </a:lnTo>
                <a:lnTo>
                  <a:pt x="9601" y="1923"/>
                </a:lnTo>
                <a:lnTo>
                  <a:pt x="5775" y="4803"/>
                </a:lnTo>
                <a:lnTo>
                  <a:pt x="288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1" name="object 801"/>
          <p:cNvSpPr/>
          <p:nvPr/>
        </p:nvSpPr>
        <p:spPr>
          <a:xfrm>
            <a:off x="2721757" y="9376088"/>
            <a:ext cx="16322" cy="29759"/>
          </a:xfrm>
          <a:custGeom>
            <a:avLst/>
            <a:gdLst/>
            <a:ahLst/>
            <a:cxnLst/>
            <a:rect l="l" t="t" r="r" b="b"/>
            <a:pathLst>
              <a:path w="16322" h="29759">
                <a:moveTo>
                  <a:pt x="5760" y="27837"/>
                </a:moveTo>
                <a:lnTo>
                  <a:pt x="10561" y="25920"/>
                </a:lnTo>
                <a:lnTo>
                  <a:pt x="12481" y="22079"/>
                </a:lnTo>
                <a:lnTo>
                  <a:pt x="15361" y="19199"/>
                </a:lnTo>
                <a:lnTo>
                  <a:pt x="16322" y="15358"/>
                </a:lnTo>
                <a:lnTo>
                  <a:pt x="16322" y="8638"/>
                </a:lnTo>
                <a:lnTo>
                  <a:pt x="15361" y="5756"/>
                </a:lnTo>
                <a:lnTo>
                  <a:pt x="13441" y="3840"/>
                </a:lnTo>
                <a:lnTo>
                  <a:pt x="11521" y="958"/>
                </a:lnTo>
                <a:lnTo>
                  <a:pt x="9601" y="0"/>
                </a:lnTo>
                <a:lnTo>
                  <a:pt x="5760" y="0"/>
                </a:lnTo>
                <a:lnTo>
                  <a:pt x="3840" y="958"/>
                </a:lnTo>
                <a:lnTo>
                  <a:pt x="1920" y="1917"/>
                </a:lnTo>
                <a:lnTo>
                  <a:pt x="960" y="3840"/>
                </a:lnTo>
                <a:lnTo>
                  <a:pt x="0" y="4797"/>
                </a:lnTo>
                <a:lnTo>
                  <a:pt x="0" y="8638"/>
                </a:lnTo>
                <a:lnTo>
                  <a:pt x="960" y="10555"/>
                </a:lnTo>
                <a:lnTo>
                  <a:pt x="1920" y="11519"/>
                </a:lnTo>
                <a:lnTo>
                  <a:pt x="2880" y="12478"/>
                </a:lnTo>
                <a:lnTo>
                  <a:pt x="8641" y="12478"/>
                </a:lnTo>
                <a:lnTo>
                  <a:pt x="9601" y="11519"/>
                </a:lnTo>
                <a:lnTo>
                  <a:pt x="11521" y="11519"/>
                </a:lnTo>
                <a:lnTo>
                  <a:pt x="12481" y="12478"/>
                </a:lnTo>
                <a:lnTo>
                  <a:pt x="12481" y="16317"/>
                </a:lnTo>
                <a:lnTo>
                  <a:pt x="11521" y="19199"/>
                </a:lnTo>
                <a:lnTo>
                  <a:pt x="8641" y="22079"/>
                </a:lnTo>
                <a:lnTo>
                  <a:pt x="6720" y="23996"/>
                </a:lnTo>
                <a:lnTo>
                  <a:pt x="3840" y="25920"/>
                </a:lnTo>
                <a:lnTo>
                  <a:pt x="0" y="27837"/>
                </a:lnTo>
                <a:lnTo>
                  <a:pt x="0" y="29759"/>
                </a:lnTo>
                <a:lnTo>
                  <a:pt x="5760" y="278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2" name="object 802"/>
          <p:cNvSpPr/>
          <p:nvPr/>
        </p:nvSpPr>
        <p:spPr>
          <a:xfrm>
            <a:off x="3616452" y="9312729"/>
            <a:ext cx="56631" cy="41279"/>
          </a:xfrm>
          <a:custGeom>
            <a:avLst/>
            <a:gdLst/>
            <a:ahLst/>
            <a:cxnLst/>
            <a:rect l="l" t="t" r="r" b="b"/>
            <a:pathLst>
              <a:path w="56631" h="41279">
                <a:moveTo>
                  <a:pt x="2880" y="1917"/>
                </a:moveTo>
                <a:lnTo>
                  <a:pt x="5760" y="1917"/>
                </a:lnTo>
                <a:lnTo>
                  <a:pt x="7680" y="2880"/>
                </a:lnTo>
                <a:lnTo>
                  <a:pt x="8641" y="4797"/>
                </a:lnTo>
                <a:lnTo>
                  <a:pt x="9601" y="5756"/>
                </a:lnTo>
                <a:lnTo>
                  <a:pt x="10561" y="8638"/>
                </a:lnTo>
                <a:lnTo>
                  <a:pt x="21122" y="5756"/>
                </a:lnTo>
                <a:lnTo>
                  <a:pt x="24002" y="4797"/>
                </a:lnTo>
                <a:lnTo>
                  <a:pt x="30708" y="4797"/>
                </a:lnTo>
                <a:lnTo>
                  <a:pt x="33588" y="5756"/>
                </a:lnTo>
                <a:lnTo>
                  <a:pt x="36469" y="6720"/>
                </a:lnTo>
                <a:lnTo>
                  <a:pt x="38389" y="8638"/>
                </a:lnTo>
                <a:lnTo>
                  <a:pt x="40309" y="10561"/>
                </a:lnTo>
                <a:lnTo>
                  <a:pt x="42230" y="13435"/>
                </a:lnTo>
                <a:lnTo>
                  <a:pt x="43190" y="15358"/>
                </a:lnTo>
                <a:lnTo>
                  <a:pt x="44150" y="19197"/>
                </a:lnTo>
                <a:lnTo>
                  <a:pt x="44150" y="26878"/>
                </a:lnTo>
                <a:lnTo>
                  <a:pt x="42230" y="30717"/>
                </a:lnTo>
                <a:lnTo>
                  <a:pt x="39349" y="33599"/>
                </a:lnTo>
                <a:lnTo>
                  <a:pt x="36469" y="36479"/>
                </a:lnTo>
                <a:lnTo>
                  <a:pt x="33588" y="37438"/>
                </a:lnTo>
                <a:lnTo>
                  <a:pt x="27843" y="37438"/>
                </a:lnTo>
                <a:lnTo>
                  <a:pt x="27843" y="41279"/>
                </a:lnTo>
                <a:lnTo>
                  <a:pt x="40309" y="41279"/>
                </a:lnTo>
                <a:lnTo>
                  <a:pt x="46070" y="39355"/>
                </a:lnTo>
                <a:lnTo>
                  <a:pt x="49911" y="35516"/>
                </a:lnTo>
                <a:lnTo>
                  <a:pt x="54711" y="31676"/>
                </a:lnTo>
                <a:lnTo>
                  <a:pt x="56631" y="26878"/>
                </a:lnTo>
                <a:lnTo>
                  <a:pt x="56631" y="16317"/>
                </a:lnTo>
                <a:lnTo>
                  <a:pt x="54711" y="12476"/>
                </a:lnTo>
                <a:lnTo>
                  <a:pt x="52791" y="9596"/>
                </a:lnTo>
                <a:lnTo>
                  <a:pt x="49911" y="5756"/>
                </a:lnTo>
                <a:lnTo>
                  <a:pt x="46070" y="3838"/>
                </a:lnTo>
                <a:lnTo>
                  <a:pt x="42230" y="2880"/>
                </a:lnTo>
                <a:lnTo>
                  <a:pt x="38389" y="958"/>
                </a:lnTo>
                <a:lnTo>
                  <a:pt x="33588" y="0"/>
                </a:lnTo>
                <a:lnTo>
                  <a:pt x="0" y="0"/>
                </a:lnTo>
                <a:lnTo>
                  <a:pt x="0" y="1917"/>
                </a:lnTo>
                <a:lnTo>
                  <a:pt x="2880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3" name="object 803"/>
          <p:cNvSpPr/>
          <p:nvPr/>
        </p:nvSpPr>
        <p:spPr>
          <a:xfrm>
            <a:off x="3616452" y="9318485"/>
            <a:ext cx="31683" cy="69122"/>
          </a:xfrm>
          <a:custGeom>
            <a:avLst/>
            <a:gdLst/>
            <a:ahLst/>
            <a:cxnLst/>
            <a:rect l="l" t="t" r="r" b="b"/>
            <a:pathLst>
              <a:path w="31683" h="69122">
                <a:moveTo>
                  <a:pt x="25908" y="31682"/>
                </a:moveTo>
                <a:lnTo>
                  <a:pt x="23027" y="31682"/>
                </a:lnTo>
                <a:lnTo>
                  <a:pt x="21122" y="30723"/>
                </a:lnTo>
                <a:lnTo>
                  <a:pt x="21122" y="0"/>
                </a:lnTo>
                <a:lnTo>
                  <a:pt x="10561" y="2881"/>
                </a:lnTo>
                <a:lnTo>
                  <a:pt x="10561" y="60478"/>
                </a:lnTo>
                <a:lnTo>
                  <a:pt x="9601" y="62400"/>
                </a:lnTo>
                <a:lnTo>
                  <a:pt x="9601" y="63358"/>
                </a:lnTo>
                <a:lnTo>
                  <a:pt x="7680" y="66240"/>
                </a:lnTo>
                <a:lnTo>
                  <a:pt x="5760" y="67199"/>
                </a:lnTo>
                <a:lnTo>
                  <a:pt x="0" y="67199"/>
                </a:lnTo>
                <a:lnTo>
                  <a:pt x="0" y="69122"/>
                </a:lnTo>
                <a:lnTo>
                  <a:pt x="31683" y="69122"/>
                </a:lnTo>
                <a:lnTo>
                  <a:pt x="31683" y="67199"/>
                </a:lnTo>
                <a:lnTo>
                  <a:pt x="25908" y="67199"/>
                </a:lnTo>
                <a:lnTo>
                  <a:pt x="24002" y="66240"/>
                </a:lnTo>
                <a:lnTo>
                  <a:pt x="22067" y="64317"/>
                </a:lnTo>
                <a:lnTo>
                  <a:pt x="21122" y="63358"/>
                </a:lnTo>
                <a:lnTo>
                  <a:pt x="21122" y="34564"/>
                </a:lnTo>
                <a:lnTo>
                  <a:pt x="25908" y="34564"/>
                </a:lnTo>
                <a:lnTo>
                  <a:pt x="27843" y="35522"/>
                </a:lnTo>
                <a:lnTo>
                  <a:pt x="27843" y="31682"/>
                </a:lnTo>
                <a:lnTo>
                  <a:pt x="25908" y="316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4" name="object 804"/>
          <p:cNvSpPr/>
          <p:nvPr/>
        </p:nvSpPr>
        <p:spPr>
          <a:xfrm>
            <a:off x="3698046" y="9378005"/>
            <a:ext cx="21122" cy="10561"/>
          </a:xfrm>
          <a:custGeom>
            <a:avLst/>
            <a:gdLst/>
            <a:ahLst/>
            <a:cxnLst/>
            <a:rect l="l" t="t" r="r" b="b"/>
            <a:pathLst>
              <a:path w="21122" h="10561">
                <a:moveTo>
                  <a:pt x="21122" y="0"/>
                </a:moveTo>
                <a:lnTo>
                  <a:pt x="18242" y="2880"/>
                </a:lnTo>
                <a:lnTo>
                  <a:pt x="16322" y="5762"/>
                </a:lnTo>
                <a:lnTo>
                  <a:pt x="13441" y="6720"/>
                </a:lnTo>
                <a:lnTo>
                  <a:pt x="4800" y="6720"/>
                </a:lnTo>
                <a:lnTo>
                  <a:pt x="960" y="3838"/>
                </a:lnTo>
                <a:lnTo>
                  <a:pt x="0" y="10561"/>
                </a:lnTo>
                <a:lnTo>
                  <a:pt x="11521" y="10561"/>
                </a:lnTo>
                <a:lnTo>
                  <a:pt x="16322" y="9602"/>
                </a:lnTo>
                <a:lnTo>
                  <a:pt x="20162" y="7679"/>
                </a:lnTo>
                <a:lnTo>
                  <a:pt x="211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5" name="object 805"/>
          <p:cNvSpPr/>
          <p:nvPr/>
        </p:nvSpPr>
        <p:spPr>
          <a:xfrm>
            <a:off x="3681724" y="9335767"/>
            <a:ext cx="47990" cy="52798"/>
          </a:xfrm>
          <a:custGeom>
            <a:avLst/>
            <a:gdLst/>
            <a:ahLst/>
            <a:cxnLst/>
            <a:rect l="l" t="t" r="r" b="b"/>
            <a:pathLst>
              <a:path w="47990" h="52798">
                <a:moveTo>
                  <a:pt x="960" y="18240"/>
                </a:moveTo>
                <a:lnTo>
                  <a:pt x="0" y="22079"/>
                </a:lnTo>
                <a:lnTo>
                  <a:pt x="0" y="33599"/>
                </a:lnTo>
                <a:lnTo>
                  <a:pt x="1920" y="39355"/>
                </a:lnTo>
                <a:lnTo>
                  <a:pt x="5760" y="44160"/>
                </a:lnTo>
                <a:lnTo>
                  <a:pt x="9601" y="49917"/>
                </a:lnTo>
                <a:lnTo>
                  <a:pt x="16322" y="52798"/>
                </a:lnTo>
                <a:lnTo>
                  <a:pt x="17282" y="46076"/>
                </a:lnTo>
                <a:lnTo>
                  <a:pt x="14401" y="41279"/>
                </a:lnTo>
                <a:lnTo>
                  <a:pt x="11521" y="35516"/>
                </a:lnTo>
                <a:lnTo>
                  <a:pt x="10561" y="29759"/>
                </a:lnTo>
                <a:lnTo>
                  <a:pt x="10561" y="14400"/>
                </a:lnTo>
                <a:lnTo>
                  <a:pt x="11521" y="11519"/>
                </a:lnTo>
                <a:lnTo>
                  <a:pt x="13441" y="8638"/>
                </a:lnTo>
                <a:lnTo>
                  <a:pt x="14401" y="6720"/>
                </a:lnTo>
                <a:lnTo>
                  <a:pt x="16322" y="4797"/>
                </a:lnTo>
                <a:lnTo>
                  <a:pt x="18242" y="3840"/>
                </a:lnTo>
                <a:lnTo>
                  <a:pt x="26883" y="3840"/>
                </a:lnTo>
                <a:lnTo>
                  <a:pt x="29763" y="4797"/>
                </a:lnTo>
                <a:lnTo>
                  <a:pt x="32644" y="8638"/>
                </a:lnTo>
                <a:lnTo>
                  <a:pt x="36484" y="13441"/>
                </a:lnTo>
                <a:lnTo>
                  <a:pt x="38404" y="21121"/>
                </a:lnTo>
                <a:lnTo>
                  <a:pt x="38404" y="36481"/>
                </a:lnTo>
                <a:lnTo>
                  <a:pt x="37444" y="42237"/>
                </a:lnTo>
                <a:lnTo>
                  <a:pt x="36484" y="49917"/>
                </a:lnTo>
                <a:lnTo>
                  <a:pt x="40325" y="47035"/>
                </a:lnTo>
                <a:lnTo>
                  <a:pt x="43205" y="44160"/>
                </a:lnTo>
                <a:lnTo>
                  <a:pt x="45125" y="39355"/>
                </a:lnTo>
                <a:lnTo>
                  <a:pt x="47045" y="34558"/>
                </a:lnTo>
                <a:lnTo>
                  <a:pt x="47990" y="29759"/>
                </a:lnTo>
                <a:lnTo>
                  <a:pt x="47990" y="19199"/>
                </a:lnTo>
                <a:lnTo>
                  <a:pt x="46085" y="13441"/>
                </a:lnTo>
                <a:lnTo>
                  <a:pt x="42245" y="8638"/>
                </a:lnTo>
                <a:lnTo>
                  <a:pt x="38404" y="2881"/>
                </a:lnTo>
                <a:lnTo>
                  <a:pt x="31683" y="0"/>
                </a:lnTo>
                <a:lnTo>
                  <a:pt x="20162" y="0"/>
                </a:lnTo>
                <a:lnTo>
                  <a:pt x="16322" y="958"/>
                </a:lnTo>
                <a:lnTo>
                  <a:pt x="12481" y="2881"/>
                </a:lnTo>
                <a:lnTo>
                  <a:pt x="8641" y="5762"/>
                </a:lnTo>
                <a:lnTo>
                  <a:pt x="5760" y="8638"/>
                </a:lnTo>
                <a:lnTo>
                  <a:pt x="2880" y="13441"/>
                </a:lnTo>
                <a:lnTo>
                  <a:pt x="960" y="18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6" name="object 806"/>
          <p:cNvSpPr/>
          <p:nvPr/>
        </p:nvSpPr>
        <p:spPr>
          <a:xfrm>
            <a:off x="3738372" y="9309847"/>
            <a:ext cx="24947" cy="77760"/>
          </a:xfrm>
          <a:custGeom>
            <a:avLst/>
            <a:gdLst/>
            <a:ahLst/>
            <a:cxnLst/>
            <a:rect l="l" t="t" r="r" b="b"/>
            <a:pathLst>
              <a:path w="24947" h="77760">
                <a:moveTo>
                  <a:pt x="14386" y="0"/>
                </a:moveTo>
                <a:lnTo>
                  <a:pt x="0" y="5762"/>
                </a:lnTo>
                <a:lnTo>
                  <a:pt x="960" y="7679"/>
                </a:lnTo>
                <a:lnTo>
                  <a:pt x="1904" y="6720"/>
                </a:lnTo>
                <a:lnTo>
                  <a:pt x="5745" y="6720"/>
                </a:lnTo>
                <a:lnTo>
                  <a:pt x="6705" y="7679"/>
                </a:lnTo>
                <a:lnTo>
                  <a:pt x="7680" y="8638"/>
                </a:lnTo>
                <a:lnTo>
                  <a:pt x="7680" y="71996"/>
                </a:lnTo>
                <a:lnTo>
                  <a:pt x="6705" y="73920"/>
                </a:lnTo>
                <a:lnTo>
                  <a:pt x="5745" y="73920"/>
                </a:lnTo>
                <a:lnTo>
                  <a:pt x="5745" y="74878"/>
                </a:lnTo>
                <a:lnTo>
                  <a:pt x="4785" y="74878"/>
                </a:lnTo>
                <a:lnTo>
                  <a:pt x="2865" y="75837"/>
                </a:lnTo>
                <a:lnTo>
                  <a:pt x="960" y="75837"/>
                </a:lnTo>
                <a:lnTo>
                  <a:pt x="960" y="77760"/>
                </a:lnTo>
                <a:lnTo>
                  <a:pt x="24947" y="77760"/>
                </a:lnTo>
                <a:lnTo>
                  <a:pt x="24947" y="75837"/>
                </a:lnTo>
                <a:lnTo>
                  <a:pt x="23027" y="75837"/>
                </a:lnTo>
                <a:lnTo>
                  <a:pt x="21107" y="74878"/>
                </a:lnTo>
                <a:lnTo>
                  <a:pt x="20147" y="74878"/>
                </a:lnTo>
                <a:lnTo>
                  <a:pt x="19187" y="73920"/>
                </a:lnTo>
                <a:lnTo>
                  <a:pt x="18227" y="72955"/>
                </a:lnTo>
                <a:lnTo>
                  <a:pt x="18227" y="71996"/>
                </a:lnTo>
                <a:lnTo>
                  <a:pt x="17266" y="71038"/>
                </a:lnTo>
                <a:lnTo>
                  <a:pt x="17266" y="0"/>
                </a:lnTo>
                <a:lnTo>
                  <a:pt x="143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7" name="object 807"/>
          <p:cNvSpPr/>
          <p:nvPr/>
        </p:nvSpPr>
        <p:spPr>
          <a:xfrm>
            <a:off x="3770040" y="9359764"/>
            <a:ext cx="13441" cy="35516"/>
          </a:xfrm>
          <a:custGeom>
            <a:avLst/>
            <a:gdLst/>
            <a:ahLst/>
            <a:cxnLst/>
            <a:rect l="l" t="t" r="r" b="b"/>
            <a:pathLst>
              <a:path w="13441" h="35516">
                <a:moveTo>
                  <a:pt x="9601" y="1923"/>
                </a:moveTo>
                <a:lnTo>
                  <a:pt x="8641" y="11519"/>
                </a:lnTo>
                <a:lnTo>
                  <a:pt x="9601" y="9602"/>
                </a:lnTo>
                <a:lnTo>
                  <a:pt x="10561" y="7679"/>
                </a:lnTo>
                <a:lnTo>
                  <a:pt x="13441" y="0"/>
                </a:lnTo>
                <a:lnTo>
                  <a:pt x="9601" y="1923"/>
                </a:lnTo>
                <a:close/>
              </a:path>
              <a:path w="13441" h="35516">
                <a:moveTo>
                  <a:pt x="8641" y="11519"/>
                </a:moveTo>
                <a:lnTo>
                  <a:pt x="9601" y="1923"/>
                </a:lnTo>
                <a:lnTo>
                  <a:pt x="5760" y="4803"/>
                </a:lnTo>
                <a:lnTo>
                  <a:pt x="2880" y="6720"/>
                </a:lnTo>
                <a:lnTo>
                  <a:pt x="1920" y="9602"/>
                </a:lnTo>
                <a:lnTo>
                  <a:pt x="0" y="11519"/>
                </a:lnTo>
                <a:lnTo>
                  <a:pt x="0" y="19199"/>
                </a:lnTo>
                <a:lnTo>
                  <a:pt x="960" y="23038"/>
                </a:lnTo>
                <a:lnTo>
                  <a:pt x="2880" y="24961"/>
                </a:lnTo>
                <a:lnTo>
                  <a:pt x="5760" y="27843"/>
                </a:lnTo>
                <a:lnTo>
                  <a:pt x="8641" y="28802"/>
                </a:lnTo>
                <a:lnTo>
                  <a:pt x="14401" y="28802"/>
                </a:lnTo>
                <a:lnTo>
                  <a:pt x="16322" y="27843"/>
                </a:lnTo>
                <a:lnTo>
                  <a:pt x="18242" y="26878"/>
                </a:lnTo>
                <a:lnTo>
                  <a:pt x="19202" y="26878"/>
                </a:lnTo>
                <a:lnTo>
                  <a:pt x="23042" y="24002"/>
                </a:lnTo>
                <a:lnTo>
                  <a:pt x="27843" y="20164"/>
                </a:lnTo>
                <a:lnTo>
                  <a:pt x="27843" y="23038"/>
                </a:lnTo>
                <a:lnTo>
                  <a:pt x="28803" y="25920"/>
                </a:lnTo>
                <a:lnTo>
                  <a:pt x="29763" y="26878"/>
                </a:lnTo>
                <a:lnTo>
                  <a:pt x="30723" y="27843"/>
                </a:lnTo>
                <a:lnTo>
                  <a:pt x="31683" y="28802"/>
                </a:lnTo>
                <a:lnTo>
                  <a:pt x="37444" y="28802"/>
                </a:lnTo>
                <a:lnTo>
                  <a:pt x="41285" y="25920"/>
                </a:lnTo>
                <a:lnTo>
                  <a:pt x="45125" y="20164"/>
                </a:lnTo>
                <a:lnTo>
                  <a:pt x="45125" y="17282"/>
                </a:lnTo>
                <a:lnTo>
                  <a:pt x="43205" y="19199"/>
                </a:lnTo>
                <a:lnTo>
                  <a:pt x="42245" y="21121"/>
                </a:lnTo>
                <a:lnTo>
                  <a:pt x="40325" y="21121"/>
                </a:lnTo>
                <a:lnTo>
                  <a:pt x="40325" y="22079"/>
                </a:lnTo>
                <a:lnTo>
                  <a:pt x="39364" y="22079"/>
                </a:lnTo>
                <a:lnTo>
                  <a:pt x="38404" y="21121"/>
                </a:lnTo>
                <a:lnTo>
                  <a:pt x="37444" y="21121"/>
                </a:lnTo>
                <a:lnTo>
                  <a:pt x="37444" y="18240"/>
                </a:lnTo>
                <a:lnTo>
                  <a:pt x="36484" y="15358"/>
                </a:lnTo>
                <a:lnTo>
                  <a:pt x="36484" y="-15358"/>
                </a:lnTo>
                <a:lnTo>
                  <a:pt x="35524" y="-16317"/>
                </a:lnTo>
                <a:lnTo>
                  <a:pt x="34564" y="-19199"/>
                </a:lnTo>
                <a:lnTo>
                  <a:pt x="33604" y="-21115"/>
                </a:lnTo>
                <a:lnTo>
                  <a:pt x="30723" y="-22079"/>
                </a:lnTo>
                <a:lnTo>
                  <a:pt x="27843" y="-23038"/>
                </a:lnTo>
                <a:lnTo>
                  <a:pt x="24963" y="-23996"/>
                </a:lnTo>
                <a:lnTo>
                  <a:pt x="14401" y="-23996"/>
                </a:lnTo>
                <a:lnTo>
                  <a:pt x="9601" y="-23038"/>
                </a:lnTo>
                <a:lnTo>
                  <a:pt x="6720" y="-20156"/>
                </a:lnTo>
                <a:lnTo>
                  <a:pt x="3840" y="-17276"/>
                </a:lnTo>
                <a:lnTo>
                  <a:pt x="1920" y="-14394"/>
                </a:lnTo>
                <a:lnTo>
                  <a:pt x="1920" y="-8638"/>
                </a:lnTo>
                <a:lnTo>
                  <a:pt x="2880" y="-7679"/>
                </a:lnTo>
                <a:lnTo>
                  <a:pt x="3840" y="-6714"/>
                </a:lnTo>
                <a:lnTo>
                  <a:pt x="4800" y="-5756"/>
                </a:lnTo>
                <a:lnTo>
                  <a:pt x="7680" y="-5756"/>
                </a:lnTo>
                <a:lnTo>
                  <a:pt x="8641" y="-6714"/>
                </a:lnTo>
                <a:lnTo>
                  <a:pt x="9601" y="-7679"/>
                </a:lnTo>
                <a:lnTo>
                  <a:pt x="10561" y="-8638"/>
                </a:lnTo>
                <a:lnTo>
                  <a:pt x="11521" y="-9596"/>
                </a:lnTo>
                <a:lnTo>
                  <a:pt x="11521" y="-11518"/>
                </a:lnTo>
                <a:lnTo>
                  <a:pt x="10561" y="-14394"/>
                </a:lnTo>
                <a:lnTo>
                  <a:pt x="10561" y="-16317"/>
                </a:lnTo>
                <a:lnTo>
                  <a:pt x="11521" y="-17276"/>
                </a:lnTo>
                <a:lnTo>
                  <a:pt x="13441" y="-19199"/>
                </a:lnTo>
                <a:lnTo>
                  <a:pt x="14401" y="-20156"/>
                </a:lnTo>
                <a:lnTo>
                  <a:pt x="16322" y="-21115"/>
                </a:lnTo>
                <a:lnTo>
                  <a:pt x="22082" y="-21115"/>
                </a:lnTo>
                <a:lnTo>
                  <a:pt x="24002" y="-20156"/>
                </a:lnTo>
                <a:lnTo>
                  <a:pt x="25923" y="-18234"/>
                </a:lnTo>
                <a:lnTo>
                  <a:pt x="26883" y="-16317"/>
                </a:lnTo>
                <a:lnTo>
                  <a:pt x="27843" y="-12476"/>
                </a:lnTo>
                <a:lnTo>
                  <a:pt x="27843" y="-5756"/>
                </a:lnTo>
                <a:lnTo>
                  <a:pt x="19202" y="-2875"/>
                </a:lnTo>
                <a:lnTo>
                  <a:pt x="13441" y="0"/>
                </a:lnTo>
                <a:lnTo>
                  <a:pt x="10561" y="7679"/>
                </a:lnTo>
                <a:lnTo>
                  <a:pt x="12481" y="5762"/>
                </a:lnTo>
                <a:lnTo>
                  <a:pt x="14401" y="3840"/>
                </a:lnTo>
                <a:lnTo>
                  <a:pt x="17282" y="1923"/>
                </a:lnTo>
                <a:lnTo>
                  <a:pt x="19202" y="964"/>
                </a:lnTo>
                <a:lnTo>
                  <a:pt x="22082" y="0"/>
                </a:lnTo>
                <a:lnTo>
                  <a:pt x="27843" y="-1917"/>
                </a:lnTo>
                <a:lnTo>
                  <a:pt x="27843" y="17282"/>
                </a:lnTo>
                <a:lnTo>
                  <a:pt x="23042" y="20164"/>
                </a:lnTo>
                <a:lnTo>
                  <a:pt x="19202" y="22079"/>
                </a:lnTo>
                <a:lnTo>
                  <a:pt x="14401" y="22079"/>
                </a:lnTo>
                <a:lnTo>
                  <a:pt x="13441" y="21121"/>
                </a:lnTo>
                <a:lnTo>
                  <a:pt x="11521" y="20164"/>
                </a:lnTo>
                <a:lnTo>
                  <a:pt x="9601" y="18240"/>
                </a:lnTo>
                <a:lnTo>
                  <a:pt x="8641" y="15358"/>
                </a:lnTo>
                <a:lnTo>
                  <a:pt x="8641" y="115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8" name="object 808"/>
          <p:cNvSpPr/>
          <p:nvPr/>
        </p:nvSpPr>
        <p:spPr>
          <a:xfrm>
            <a:off x="3817086" y="9335767"/>
            <a:ext cx="54711" cy="51840"/>
          </a:xfrm>
          <a:custGeom>
            <a:avLst/>
            <a:gdLst/>
            <a:ahLst/>
            <a:cxnLst/>
            <a:rect l="l" t="t" r="r" b="b"/>
            <a:pathLst>
              <a:path w="54711" h="51840">
                <a:moveTo>
                  <a:pt x="24947" y="51840"/>
                </a:moveTo>
                <a:lnTo>
                  <a:pt x="24947" y="49917"/>
                </a:lnTo>
                <a:lnTo>
                  <a:pt x="23042" y="49917"/>
                </a:lnTo>
                <a:lnTo>
                  <a:pt x="21107" y="48958"/>
                </a:lnTo>
                <a:lnTo>
                  <a:pt x="20162" y="48958"/>
                </a:lnTo>
                <a:lnTo>
                  <a:pt x="19202" y="47999"/>
                </a:lnTo>
                <a:lnTo>
                  <a:pt x="18227" y="47999"/>
                </a:lnTo>
                <a:lnTo>
                  <a:pt x="17266" y="46076"/>
                </a:lnTo>
                <a:lnTo>
                  <a:pt x="17266" y="13441"/>
                </a:lnTo>
                <a:lnTo>
                  <a:pt x="21107" y="8638"/>
                </a:lnTo>
                <a:lnTo>
                  <a:pt x="25908" y="6720"/>
                </a:lnTo>
                <a:lnTo>
                  <a:pt x="32628" y="6720"/>
                </a:lnTo>
                <a:lnTo>
                  <a:pt x="34549" y="7679"/>
                </a:lnTo>
                <a:lnTo>
                  <a:pt x="36469" y="9602"/>
                </a:lnTo>
                <a:lnTo>
                  <a:pt x="37429" y="11519"/>
                </a:lnTo>
                <a:lnTo>
                  <a:pt x="38389" y="15358"/>
                </a:lnTo>
                <a:lnTo>
                  <a:pt x="38389" y="43196"/>
                </a:lnTo>
                <a:lnTo>
                  <a:pt x="37429" y="45118"/>
                </a:lnTo>
                <a:lnTo>
                  <a:pt x="37429" y="47035"/>
                </a:lnTo>
                <a:lnTo>
                  <a:pt x="36469" y="47999"/>
                </a:lnTo>
                <a:lnTo>
                  <a:pt x="35509" y="48958"/>
                </a:lnTo>
                <a:lnTo>
                  <a:pt x="34549" y="48958"/>
                </a:lnTo>
                <a:lnTo>
                  <a:pt x="33588" y="49917"/>
                </a:lnTo>
                <a:lnTo>
                  <a:pt x="29748" y="49917"/>
                </a:lnTo>
                <a:lnTo>
                  <a:pt x="29748" y="51840"/>
                </a:lnTo>
                <a:lnTo>
                  <a:pt x="54711" y="51840"/>
                </a:lnTo>
                <a:lnTo>
                  <a:pt x="54711" y="49917"/>
                </a:lnTo>
                <a:lnTo>
                  <a:pt x="51831" y="49917"/>
                </a:lnTo>
                <a:lnTo>
                  <a:pt x="50871" y="48958"/>
                </a:lnTo>
                <a:lnTo>
                  <a:pt x="49911" y="48958"/>
                </a:lnTo>
                <a:lnTo>
                  <a:pt x="48950" y="47999"/>
                </a:lnTo>
                <a:lnTo>
                  <a:pt x="47990" y="47999"/>
                </a:lnTo>
                <a:lnTo>
                  <a:pt x="47990" y="47035"/>
                </a:lnTo>
                <a:lnTo>
                  <a:pt x="47030" y="45118"/>
                </a:lnTo>
                <a:lnTo>
                  <a:pt x="47030" y="10561"/>
                </a:lnTo>
                <a:lnTo>
                  <a:pt x="46070" y="8638"/>
                </a:lnTo>
                <a:lnTo>
                  <a:pt x="44150" y="5762"/>
                </a:lnTo>
                <a:lnTo>
                  <a:pt x="43190" y="2881"/>
                </a:lnTo>
                <a:lnTo>
                  <a:pt x="41269" y="1917"/>
                </a:lnTo>
                <a:lnTo>
                  <a:pt x="39349" y="958"/>
                </a:lnTo>
                <a:lnTo>
                  <a:pt x="36469" y="0"/>
                </a:lnTo>
                <a:lnTo>
                  <a:pt x="28788" y="0"/>
                </a:lnTo>
                <a:lnTo>
                  <a:pt x="23042" y="3840"/>
                </a:lnTo>
                <a:lnTo>
                  <a:pt x="17266" y="10561"/>
                </a:lnTo>
                <a:lnTo>
                  <a:pt x="17266" y="0"/>
                </a:lnTo>
                <a:lnTo>
                  <a:pt x="14386" y="0"/>
                </a:lnTo>
                <a:lnTo>
                  <a:pt x="0" y="5762"/>
                </a:lnTo>
                <a:lnTo>
                  <a:pt x="0" y="7679"/>
                </a:lnTo>
                <a:lnTo>
                  <a:pt x="6705" y="7679"/>
                </a:lnTo>
                <a:lnTo>
                  <a:pt x="6705" y="8638"/>
                </a:lnTo>
                <a:lnTo>
                  <a:pt x="7680" y="9602"/>
                </a:lnTo>
                <a:lnTo>
                  <a:pt x="7680" y="46076"/>
                </a:lnTo>
                <a:lnTo>
                  <a:pt x="6705" y="47999"/>
                </a:lnTo>
                <a:lnTo>
                  <a:pt x="5760" y="48958"/>
                </a:lnTo>
                <a:lnTo>
                  <a:pt x="3840" y="49917"/>
                </a:lnTo>
                <a:lnTo>
                  <a:pt x="0" y="49917"/>
                </a:lnTo>
                <a:lnTo>
                  <a:pt x="0" y="51840"/>
                </a:lnTo>
                <a:lnTo>
                  <a:pt x="24947" y="51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9" name="object 809"/>
          <p:cNvSpPr/>
          <p:nvPr/>
        </p:nvSpPr>
        <p:spPr>
          <a:xfrm>
            <a:off x="3885239" y="9335767"/>
            <a:ext cx="7680" cy="17282"/>
          </a:xfrm>
          <a:custGeom>
            <a:avLst/>
            <a:gdLst/>
            <a:ahLst/>
            <a:cxnLst/>
            <a:rect l="l" t="t" r="r" b="b"/>
            <a:pathLst>
              <a:path w="7680" h="17282">
                <a:moveTo>
                  <a:pt x="1920" y="11519"/>
                </a:moveTo>
                <a:lnTo>
                  <a:pt x="4800" y="7679"/>
                </a:lnTo>
                <a:lnTo>
                  <a:pt x="7680" y="0"/>
                </a:lnTo>
                <a:lnTo>
                  <a:pt x="960" y="2881"/>
                </a:lnTo>
                <a:lnTo>
                  <a:pt x="0" y="17282"/>
                </a:lnTo>
                <a:lnTo>
                  <a:pt x="1920" y="115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0" name="object 810"/>
          <p:cNvSpPr/>
          <p:nvPr/>
        </p:nvSpPr>
        <p:spPr>
          <a:xfrm>
            <a:off x="3875638" y="9309847"/>
            <a:ext cx="52791" cy="78719"/>
          </a:xfrm>
          <a:custGeom>
            <a:avLst/>
            <a:gdLst/>
            <a:ahLst/>
            <a:cxnLst/>
            <a:rect l="l" t="t" r="r" b="b"/>
            <a:pathLst>
              <a:path w="52791" h="78719">
                <a:moveTo>
                  <a:pt x="44165" y="0"/>
                </a:moveTo>
                <a:lnTo>
                  <a:pt x="41285" y="0"/>
                </a:lnTo>
                <a:lnTo>
                  <a:pt x="26883" y="5762"/>
                </a:lnTo>
                <a:lnTo>
                  <a:pt x="26883" y="7679"/>
                </a:lnTo>
                <a:lnTo>
                  <a:pt x="28803" y="6720"/>
                </a:lnTo>
                <a:lnTo>
                  <a:pt x="32644" y="6720"/>
                </a:lnTo>
                <a:lnTo>
                  <a:pt x="33604" y="7679"/>
                </a:lnTo>
                <a:lnTo>
                  <a:pt x="34564" y="8638"/>
                </a:lnTo>
                <a:lnTo>
                  <a:pt x="34564" y="29760"/>
                </a:lnTo>
                <a:lnTo>
                  <a:pt x="31683" y="26878"/>
                </a:lnTo>
                <a:lnTo>
                  <a:pt x="28803" y="25920"/>
                </a:lnTo>
                <a:lnTo>
                  <a:pt x="17282" y="25920"/>
                </a:lnTo>
                <a:lnTo>
                  <a:pt x="14401" y="33599"/>
                </a:lnTo>
                <a:lnTo>
                  <a:pt x="17282" y="30717"/>
                </a:lnTo>
                <a:lnTo>
                  <a:pt x="20162" y="28802"/>
                </a:lnTo>
                <a:lnTo>
                  <a:pt x="24963" y="28802"/>
                </a:lnTo>
                <a:lnTo>
                  <a:pt x="26883" y="29760"/>
                </a:lnTo>
                <a:lnTo>
                  <a:pt x="28803" y="30717"/>
                </a:lnTo>
                <a:lnTo>
                  <a:pt x="30723" y="31682"/>
                </a:lnTo>
                <a:lnTo>
                  <a:pt x="31683" y="33599"/>
                </a:lnTo>
                <a:lnTo>
                  <a:pt x="32644" y="35522"/>
                </a:lnTo>
                <a:lnTo>
                  <a:pt x="34564" y="37440"/>
                </a:lnTo>
                <a:lnTo>
                  <a:pt x="34564" y="68157"/>
                </a:lnTo>
                <a:lnTo>
                  <a:pt x="31683" y="71038"/>
                </a:lnTo>
                <a:lnTo>
                  <a:pt x="28803" y="72955"/>
                </a:lnTo>
                <a:lnTo>
                  <a:pt x="21122" y="72955"/>
                </a:lnTo>
                <a:lnTo>
                  <a:pt x="17282" y="71038"/>
                </a:lnTo>
                <a:lnTo>
                  <a:pt x="14401" y="67199"/>
                </a:lnTo>
                <a:lnTo>
                  <a:pt x="11521" y="63358"/>
                </a:lnTo>
                <a:lnTo>
                  <a:pt x="9601" y="57596"/>
                </a:lnTo>
                <a:lnTo>
                  <a:pt x="9601" y="43202"/>
                </a:lnTo>
                <a:lnTo>
                  <a:pt x="10561" y="28802"/>
                </a:lnTo>
                <a:lnTo>
                  <a:pt x="6720" y="34558"/>
                </a:lnTo>
                <a:lnTo>
                  <a:pt x="1920" y="40320"/>
                </a:lnTo>
                <a:lnTo>
                  <a:pt x="0" y="47041"/>
                </a:lnTo>
                <a:lnTo>
                  <a:pt x="0" y="61437"/>
                </a:lnTo>
                <a:lnTo>
                  <a:pt x="1920" y="67199"/>
                </a:lnTo>
                <a:lnTo>
                  <a:pt x="5760" y="71996"/>
                </a:lnTo>
                <a:lnTo>
                  <a:pt x="9601" y="76795"/>
                </a:lnTo>
                <a:lnTo>
                  <a:pt x="14401" y="78719"/>
                </a:lnTo>
                <a:lnTo>
                  <a:pt x="25923" y="78719"/>
                </a:lnTo>
                <a:lnTo>
                  <a:pt x="27843" y="77760"/>
                </a:lnTo>
                <a:lnTo>
                  <a:pt x="29763" y="75837"/>
                </a:lnTo>
                <a:lnTo>
                  <a:pt x="32644" y="73920"/>
                </a:lnTo>
                <a:lnTo>
                  <a:pt x="34564" y="71996"/>
                </a:lnTo>
                <a:lnTo>
                  <a:pt x="34564" y="78719"/>
                </a:lnTo>
                <a:lnTo>
                  <a:pt x="37444" y="78719"/>
                </a:lnTo>
                <a:lnTo>
                  <a:pt x="52791" y="72955"/>
                </a:lnTo>
                <a:lnTo>
                  <a:pt x="51846" y="71038"/>
                </a:lnTo>
                <a:lnTo>
                  <a:pt x="49911" y="71996"/>
                </a:lnTo>
                <a:lnTo>
                  <a:pt x="46070" y="71996"/>
                </a:lnTo>
                <a:lnTo>
                  <a:pt x="46070" y="71038"/>
                </a:lnTo>
                <a:lnTo>
                  <a:pt x="45125" y="70081"/>
                </a:lnTo>
                <a:lnTo>
                  <a:pt x="44165" y="68157"/>
                </a:lnTo>
                <a:lnTo>
                  <a:pt x="4416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1" name="object 811"/>
          <p:cNvSpPr/>
          <p:nvPr/>
        </p:nvSpPr>
        <p:spPr>
          <a:xfrm>
            <a:off x="1390275" y="6044031"/>
            <a:ext cx="2879911" cy="3387730"/>
          </a:xfrm>
          <a:custGeom>
            <a:avLst/>
            <a:gdLst/>
            <a:ahLst/>
            <a:cxnLst/>
            <a:rect l="l" t="t" r="r" b="b"/>
            <a:pathLst>
              <a:path w="2879911" h="3387730">
                <a:moveTo>
                  <a:pt x="2879911" y="3385812"/>
                </a:moveTo>
                <a:lnTo>
                  <a:pt x="2879911" y="1920"/>
                </a:lnTo>
                <a:lnTo>
                  <a:pt x="2878951" y="960"/>
                </a:lnTo>
                <a:lnTo>
                  <a:pt x="2875111" y="960"/>
                </a:lnTo>
                <a:lnTo>
                  <a:pt x="2872230" y="3840"/>
                </a:lnTo>
                <a:lnTo>
                  <a:pt x="7679" y="3840"/>
                </a:lnTo>
                <a:lnTo>
                  <a:pt x="3838" y="7680"/>
                </a:lnTo>
                <a:lnTo>
                  <a:pt x="3838" y="960"/>
                </a:lnTo>
                <a:lnTo>
                  <a:pt x="964" y="960"/>
                </a:lnTo>
                <a:lnTo>
                  <a:pt x="964" y="3386774"/>
                </a:lnTo>
                <a:lnTo>
                  <a:pt x="1923" y="3387730"/>
                </a:lnTo>
                <a:lnTo>
                  <a:pt x="2876071" y="3387730"/>
                </a:lnTo>
                <a:lnTo>
                  <a:pt x="7679" y="3383891"/>
                </a:lnTo>
                <a:lnTo>
                  <a:pt x="7679" y="7680"/>
                </a:lnTo>
                <a:lnTo>
                  <a:pt x="2876071" y="7680"/>
                </a:lnTo>
                <a:lnTo>
                  <a:pt x="2877991" y="3387730"/>
                </a:lnTo>
                <a:lnTo>
                  <a:pt x="2879911" y="3385812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2" name="object 812"/>
          <p:cNvSpPr/>
          <p:nvPr/>
        </p:nvSpPr>
        <p:spPr>
          <a:xfrm>
            <a:off x="1397954" y="6051712"/>
            <a:ext cx="2868392" cy="3380049"/>
          </a:xfrm>
          <a:custGeom>
            <a:avLst/>
            <a:gdLst/>
            <a:ahLst/>
            <a:cxnLst/>
            <a:rect l="l" t="t" r="r" b="b"/>
            <a:pathLst>
              <a:path w="2868392" h="3380049">
                <a:moveTo>
                  <a:pt x="2868392" y="0"/>
                </a:moveTo>
                <a:lnTo>
                  <a:pt x="2864551" y="0"/>
                </a:lnTo>
                <a:lnTo>
                  <a:pt x="2864551" y="3372369"/>
                </a:lnTo>
                <a:lnTo>
                  <a:pt x="0" y="3372369"/>
                </a:lnTo>
                <a:lnTo>
                  <a:pt x="0" y="3376210"/>
                </a:lnTo>
                <a:lnTo>
                  <a:pt x="2868392" y="3380049"/>
                </a:lnTo>
                <a:lnTo>
                  <a:pt x="2864551" y="3376210"/>
                </a:lnTo>
                <a:lnTo>
                  <a:pt x="2868392" y="3372369"/>
                </a:lnTo>
                <a:lnTo>
                  <a:pt x="2868392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3" name="object 813"/>
          <p:cNvSpPr/>
          <p:nvPr/>
        </p:nvSpPr>
        <p:spPr>
          <a:xfrm>
            <a:off x="1394114" y="6044031"/>
            <a:ext cx="2872232" cy="3380050"/>
          </a:xfrm>
          <a:custGeom>
            <a:avLst/>
            <a:gdLst/>
            <a:ahLst/>
            <a:cxnLst/>
            <a:rect l="l" t="t" r="r" b="b"/>
            <a:pathLst>
              <a:path w="2872232" h="3380050">
                <a:moveTo>
                  <a:pt x="3840" y="3840"/>
                </a:moveTo>
                <a:lnTo>
                  <a:pt x="2868392" y="3840"/>
                </a:lnTo>
                <a:lnTo>
                  <a:pt x="2871272" y="960"/>
                </a:lnTo>
                <a:lnTo>
                  <a:pt x="0" y="960"/>
                </a:lnTo>
                <a:lnTo>
                  <a:pt x="0" y="7680"/>
                </a:lnTo>
                <a:lnTo>
                  <a:pt x="3840" y="384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4" name="object 814"/>
          <p:cNvSpPr/>
          <p:nvPr/>
        </p:nvSpPr>
        <p:spPr>
          <a:xfrm>
            <a:off x="1394114" y="6047873"/>
            <a:ext cx="2872237" cy="3380049"/>
          </a:xfrm>
          <a:custGeom>
            <a:avLst/>
            <a:gdLst/>
            <a:ahLst/>
            <a:cxnLst/>
            <a:rect l="l" t="t" r="r" b="b"/>
            <a:pathLst>
              <a:path w="2872237" h="3380049">
                <a:moveTo>
                  <a:pt x="0" y="3380049"/>
                </a:moveTo>
                <a:lnTo>
                  <a:pt x="2872237" y="3380049"/>
                </a:lnTo>
                <a:lnTo>
                  <a:pt x="2872237" y="0"/>
                </a:lnTo>
                <a:lnTo>
                  <a:pt x="0" y="0"/>
                </a:lnTo>
                <a:lnTo>
                  <a:pt x="0" y="338004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5" name="object 815"/>
          <p:cNvSpPr/>
          <p:nvPr/>
        </p:nvSpPr>
        <p:spPr>
          <a:xfrm>
            <a:off x="1953783" y="6120833"/>
            <a:ext cx="1811472" cy="2583271"/>
          </a:xfrm>
          <a:custGeom>
            <a:avLst/>
            <a:gdLst/>
            <a:ahLst/>
            <a:cxnLst/>
            <a:rect l="l" t="t" r="r" b="b"/>
            <a:pathLst>
              <a:path w="1811472" h="2583271">
                <a:moveTo>
                  <a:pt x="0" y="2583271"/>
                </a:moveTo>
                <a:lnTo>
                  <a:pt x="1811472" y="2583271"/>
                </a:lnTo>
                <a:lnTo>
                  <a:pt x="1811472" y="0"/>
                </a:lnTo>
                <a:lnTo>
                  <a:pt x="0" y="0"/>
                </a:lnTo>
                <a:lnTo>
                  <a:pt x="0" y="2583271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6" name="object 816"/>
          <p:cNvSpPr/>
          <p:nvPr/>
        </p:nvSpPr>
        <p:spPr>
          <a:xfrm>
            <a:off x="1953782" y="6120833"/>
            <a:ext cx="0" cy="2607751"/>
          </a:xfrm>
          <a:custGeom>
            <a:avLst/>
            <a:gdLst/>
            <a:ahLst/>
            <a:cxnLst/>
            <a:rect l="l" t="t" r="r" b="b"/>
            <a:pathLst>
              <a:path w="0" h="2607751">
                <a:moveTo>
                  <a:pt x="0" y="0"/>
                </a:moveTo>
                <a:lnTo>
                  <a:pt x="0" y="2607751"/>
                </a:lnTo>
              </a:path>
            </a:pathLst>
          </a:custGeom>
          <a:ln w="89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7" name="object 817"/>
          <p:cNvSpPr/>
          <p:nvPr/>
        </p:nvSpPr>
        <p:spPr>
          <a:xfrm>
            <a:off x="1917298" y="8704105"/>
            <a:ext cx="36484" cy="0"/>
          </a:xfrm>
          <a:custGeom>
            <a:avLst/>
            <a:gdLst/>
            <a:ahLst/>
            <a:cxnLst/>
            <a:rect l="l" t="t" r="r" b="b"/>
            <a:pathLst>
              <a:path w="36484" h="0">
                <a:moveTo>
                  <a:pt x="0" y="0"/>
                </a:moveTo>
                <a:lnTo>
                  <a:pt x="36484" y="0"/>
                </a:lnTo>
              </a:path>
            </a:pathLst>
          </a:custGeom>
          <a:ln w="89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8" name="object 818"/>
          <p:cNvSpPr/>
          <p:nvPr/>
        </p:nvSpPr>
        <p:spPr>
          <a:xfrm>
            <a:off x="1917298" y="8381077"/>
            <a:ext cx="36484" cy="0"/>
          </a:xfrm>
          <a:custGeom>
            <a:avLst/>
            <a:gdLst/>
            <a:ahLst/>
            <a:cxnLst/>
            <a:rect l="l" t="t" r="r" b="b"/>
            <a:pathLst>
              <a:path w="36484" h="0">
                <a:moveTo>
                  <a:pt x="0" y="0"/>
                </a:moveTo>
                <a:lnTo>
                  <a:pt x="36484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9" name="object 819"/>
          <p:cNvSpPr/>
          <p:nvPr/>
        </p:nvSpPr>
        <p:spPr>
          <a:xfrm>
            <a:off x="1917298" y="8058043"/>
            <a:ext cx="36484" cy="0"/>
          </a:xfrm>
          <a:custGeom>
            <a:avLst/>
            <a:gdLst/>
            <a:ahLst/>
            <a:cxnLst/>
            <a:rect l="l" t="t" r="r" b="b"/>
            <a:pathLst>
              <a:path w="36484" h="0">
                <a:moveTo>
                  <a:pt x="0" y="0"/>
                </a:moveTo>
                <a:lnTo>
                  <a:pt x="36484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0" name="object 820"/>
          <p:cNvSpPr/>
          <p:nvPr/>
        </p:nvSpPr>
        <p:spPr>
          <a:xfrm>
            <a:off x="1917298" y="7735016"/>
            <a:ext cx="36484" cy="0"/>
          </a:xfrm>
          <a:custGeom>
            <a:avLst/>
            <a:gdLst/>
            <a:ahLst/>
            <a:cxnLst/>
            <a:rect l="l" t="t" r="r" b="b"/>
            <a:pathLst>
              <a:path w="36484" h="0">
                <a:moveTo>
                  <a:pt x="0" y="0"/>
                </a:moveTo>
                <a:lnTo>
                  <a:pt x="36484" y="0"/>
                </a:lnTo>
              </a:path>
            </a:pathLst>
          </a:custGeom>
          <a:ln w="98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1" name="object 821"/>
          <p:cNvSpPr/>
          <p:nvPr/>
        </p:nvSpPr>
        <p:spPr>
          <a:xfrm>
            <a:off x="1917298" y="7411989"/>
            <a:ext cx="36484" cy="0"/>
          </a:xfrm>
          <a:custGeom>
            <a:avLst/>
            <a:gdLst/>
            <a:ahLst/>
            <a:cxnLst/>
            <a:rect l="l" t="t" r="r" b="b"/>
            <a:pathLst>
              <a:path w="36484" h="0">
                <a:moveTo>
                  <a:pt x="0" y="0"/>
                </a:moveTo>
                <a:lnTo>
                  <a:pt x="36484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2" name="object 822"/>
          <p:cNvSpPr/>
          <p:nvPr/>
        </p:nvSpPr>
        <p:spPr>
          <a:xfrm>
            <a:off x="1917298" y="7090394"/>
            <a:ext cx="36484" cy="0"/>
          </a:xfrm>
          <a:custGeom>
            <a:avLst/>
            <a:gdLst/>
            <a:ahLst/>
            <a:cxnLst/>
            <a:rect l="l" t="t" r="r" b="b"/>
            <a:pathLst>
              <a:path w="36484" h="0">
                <a:moveTo>
                  <a:pt x="0" y="0"/>
                </a:moveTo>
                <a:lnTo>
                  <a:pt x="36484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3" name="object 823"/>
          <p:cNvSpPr/>
          <p:nvPr/>
        </p:nvSpPr>
        <p:spPr>
          <a:xfrm>
            <a:off x="1917298" y="6766887"/>
            <a:ext cx="36484" cy="0"/>
          </a:xfrm>
          <a:custGeom>
            <a:avLst/>
            <a:gdLst/>
            <a:ahLst/>
            <a:cxnLst/>
            <a:rect l="l" t="t" r="r" b="b"/>
            <a:pathLst>
              <a:path w="36484" h="0">
                <a:moveTo>
                  <a:pt x="0" y="0"/>
                </a:moveTo>
                <a:lnTo>
                  <a:pt x="36484" y="0"/>
                </a:lnTo>
              </a:path>
            </a:pathLst>
          </a:custGeom>
          <a:ln w="89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4" name="object 824"/>
          <p:cNvSpPr/>
          <p:nvPr/>
        </p:nvSpPr>
        <p:spPr>
          <a:xfrm>
            <a:off x="1917298" y="6443860"/>
            <a:ext cx="36484" cy="0"/>
          </a:xfrm>
          <a:custGeom>
            <a:avLst/>
            <a:gdLst/>
            <a:ahLst/>
            <a:cxnLst/>
            <a:rect l="l" t="t" r="r" b="b"/>
            <a:pathLst>
              <a:path w="36484" h="0">
                <a:moveTo>
                  <a:pt x="0" y="0"/>
                </a:moveTo>
                <a:lnTo>
                  <a:pt x="36484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5" name="object 825"/>
          <p:cNvSpPr/>
          <p:nvPr/>
        </p:nvSpPr>
        <p:spPr>
          <a:xfrm>
            <a:off x="1917298" y="6120825"/>
            <a:ext cx="36484" cy="0"/>
          </a:xfrm>
          <a:custGeom>
            <a:avLst/>
            <a:gdLst/>
            <a:ahLst/>
            <a:cxnLst/>
            <a:rect l="l" t="t" r="r" b="b"/>
            <a:pathLst>
              <a:path w="36484" h="0">
                <a:moveTo>
                  <a:pt x="0" y="0"/>
                </a:moveTo>
                <a:lnTo>
                  <a:pt x="36484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6" name="object 826"/>
          <p:cNvSpPr/>
          <p:nvPr/>
        </p:nvSpPr>
        <p:spPr>
          <a:xfrm>
            <a:off x="1953783" y="8704105"/>
            <a:ext cx="1811472" cy="0"/>
          </a:xfrm>
          <a:custGeom>
            <a:avLst/>
            <a:gdLst/>
            <a:ahLst/>
            <a:cxnLst/>
            <a:rect l="l" t="t" r="r" b="b"/>
            <a:pathLst>
              <a:path w="1811472" h="0">
                <a:moveTo>
                  <a:pt x="0" y="0"/>
                </a:moveTo>
                <a:lnTo>
                  <a:pt x="1811472" y="0"/>
                </a:lnTo>
              </a:path>
            </a:pathLst>
          </a:custGeom>
          <a:ln w="89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7" name="object 827"/>
          <p:cNvSpPr/>
          <p:nvPr/>
        </p:nvSpPr>
        <p:spPr>
          <a:xfrm>
            <a:off x="1994093" y="8724744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25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8" name="object 828"/>
          <p:cNvSpPr/>
          <p:nvPr/>
        </p:nvSpPr>
        <p:spPr>
          <a:xfrm>
            <a:off x="2038258" y="8724744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25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9" name="object 829"/>
          <p:cNvSpPr/>
          <p:nvPr/>
        </p:nvSpPr>
        <p:spPr>
          <a:xfrm>
            <a:off x="2082408" y="8724744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25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0" name="object 830"/>
          <p:cNvSpPr/>
          <p:nvPr/>
        </p:nvSpPr>
        <p:spPr>
          <a:xfrm>
            <a:off x="2127534" y="8724744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25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1" name="object 831"/>
          <p:cNvSpPr/>
          <p:nvPr/>
        </p:nvSpPr>
        <p:spPr>
          <a:xfrm>
            <a:off x="2170724" y="8724744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25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2" name="object 832"/>
          <p:cNvSpPr/>
          <p:nvPr/>
        </p:nvSpPr>
        <p:spPr>
          <a:xfrm>
            <a:off x="2214890" y="8724744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25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3" name="object 833"/>
          <p:cNvSpPr/>
          <p:nvPr/>
        </p:nvSpPr>
        <p:spPr>
          <a:xfrm>
            <a:off x="2259055" y="8724744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25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4" name="object 834"/>
          <p:cNvSpPr/>
          <p:nvPr/>
        </p:nvSpPr>
        <p:spPr>
          <a:xfrm>
            <a:off x="2303205" y="8724744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25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5" name="object 835"/>
          <p:cNvSpPr/>
          <p:nvPr/>
        </p:nvSpPr>
        <p:spPr>
          <a:xfrm>
            <a:off x="2348331" y="8724744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25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6" name="object 836"/>
          <p:cNvSpPr/>
          <p:nvPr/>
        </p:nvSpPr>
        <p:spPr>
          <a:xfrm>
            <a:off x="2391521" y="8724744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25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7" name="object 837"/>
          <p:cNvSpPr/>
          <p:nvPr/>
        </p:nvSpPr>
        <p:spPr>
          <a:xfrm>
            <a:off x="2435687" y="8724744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25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8" name="object 838"/>
          <p:cNvSpPr/>
          <p:nvPr/>
        </p:nvSpPr>
        <p:spPr>
          <a:xfrm>
            <a:off x="2479852" y="8724744"/>
            <a:ext cx="7665" cy="0"/>
          </a:xfrm>
          <a:custGeom>
            <a:avLst/>
            <a:gdLst/>
            <a:ahLst/>
            <a:cxnLst/>
            <a:rect l="l" t="t" r="r" b="b"/>
            <a:pathLst>
              <a:path w="7665" h="0">
                <a:moveTo>
                  <a:pt x="0" y="0"/>
                </a:moveTo>
                <a:lnTo>
                  <a:pt x="7665" y="0"/>
                </a:lnTo>
              </a:path>
            </a:pathLst>
          </a:custGeom>
          <a:ln w="425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9" name="object 839"/>
          <p:cNvSpPr/>
          <p:nvPr/>
        </p:nvSpPr>
        <p:spPr>
          <a:xfrm>
            <a:off x="2524003" y="8724744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25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0" name="object 840"/>
          <p:cNvSpPr/>
          <p:nvPr/>
        </p:nvSpPr>
        <p:spPr>
          <a:xfrm>
            <a:off x="2569113" y="8724744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25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1" name="object 841"/>
          <p:cNvSpPr/>
          <p:nvPr/>
        </p:nvSpPr>
        <p:spPr>
          <a:xfrm>
            <a:off x="2612318" y="8724744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25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2" name="object 842"/>
          <p:cNvSpPr/>
          <p:nvPr/>
        </p:nvSpPr>
        <p:spPr>
          <a:xfrm>
            <a:off x="2656469" y="8724744"/>
            <a:ext cx="8656" cy="0"/>
          </a:xfrm>
          <a:custGeom>
            <a:avLst/>
            <a:gdLst/>
            <a:ahLst/>
            <a:cxnLst/>
            <a:rect l="l" t="t" r="r" b="b"/>
            <a:pathLst>
              <a:path w="8656" h="0">
                <a:moveTo>
                  <a:pt x="0" y="0"/>
                </a:moveTo>
                <a:lnTo>
                  <a:pt x="8656" y="0"/>
                </a:lnTo>
              </a:path>
            </a:pathLst>
          </a:custGeom>
          <a:ln w="425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3" name="object 843"/>
          <p:cNvSpPr/>
          <p:nvPr/>
        </p:nvSpPr>
        <p:spPr>
          <a:xfrm>
            <a:off x="2700634" y="8724744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25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4" name="object 844"/>
          <p:cNvSpPr/>
          <p:nvPr/>
        </p:nvSpPr>
        <p:spPr>
          <a:xfrm>
            <a:off x="2744800" y="8724744"/>
            <a:ext cx="8625" cy="0"/>
          </a:xfrm>
          <a:custGeom>
            <a:avLst/>
            <a:gdLst/>
            <a:ahLst/>
            <a:cxnLst/>
            <a:rect l="l" t="t" r="r" b="b"/>
            <a:pathLst>
              <a:path w="8625" h="0">
                <a:moveTo>
                  <a:pt x="0" y="0"/>
                </a:moveTo>
                <a:lnTo>
                  <a:pt x="8625" y="0"/>
                </a:lnTo>
              </a:path>
            </a:pathLst>
          </a:custGeom>
          <a:ln w="425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5" name="object 845"/>
          <p:cNvSpPr/>
          <p:nvPr/>
        </p:nvSpPr>
        <p:spPr>
          <a:xfrm>
            <a:off x="2789910" y="8724744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25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6" name="object 846"/>
          <p:cNvSpPr/>
          <p:nvPr/>
        </p:nvSpPr>
        <p:spPr>
          <a:xfrm>
            <a:off x="2833116" y="8724744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25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7" name="object 847"/>
          <p:cNvSpPr/>
          <p:nvPr/>
        </p:nvSpPr>
        <p:spPr>
          <a:xfrm>
            <a:off x="2877266" y="8724744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25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8" name="object 848"/>
          <p:cNvSpPr/>
          <p:nvPr/>
        </p:nvSpPr>
        <p:spPr>
          <a:xfrm>
            <a:off x="2921431" y="8724744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25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9" name="object 849"/>
          <p:cNvSpPr/>
          <p:nvPr/>
        </p:nvSpPr>
        <p:spPr>
          <a:xfrm>
            <a:off x="2965582" y="8724744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25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0" name="object 850"/>
          <p:cNvSpPr/>
          <p:nvPr/>
        </p:nvSpPr>
        <p:spPr>
          <a:xfrm>
            <a:off x="3010707" y="8724744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25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1" name="object 851"/>
          <p:cNvSpPr/>
          <p:nvPr/>
        </p:nvSpPr>
        <p:spPr>
          <a:xfrm>
            <a:off x="3053913" y="8724744"/>
            <a:ext cx="7665" cy="0"/>
          </a:xfrm>
          <a:custGeom>
            <a:avLst/>
            <a:gdLst/>
            <a:ahLst/>
            <a:cxnLst/>
            <a:rect l="l" t="t" r="r" b="b"/>
            <a:pathLst>
              <a:path w="7665" h="0">
                <a:moveTo>
                  <a:pt x="0" y="0"/>
                </a:moveTo>
                <a:lnTo>
                  <a:pt x="7665" y="0"/>
                </a:lnTo>
              </a:path>
            </a:pathLst>
          </a:custGeom>
          <a:ln w="425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2" name="object 852"/>
          <p:cNvSpPr/>
          <p:nvPr/>
        </p:nvSpPr>
        <p:spPr>
          <a:xfrm>
            <a:off x="3098063" y="8724744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25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3" name="object 853"/>
          <p:cNvSpPr/>
          <p:nvPr/>
        </p:nvSpPr>
        <p:spPr>
          <a:xfrm>
            <a:off x="3142213" y="8724744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25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4" name="object 854"/>
          <p:cNvSpPr/>
          <p:nvPr/>
        </p:nvSpPr>
        <p:spPr>
          <a:xfrm>
            <a:off x="3186379" y="8724744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25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5" name="object 855"/>
          <p:cNvSpPr/>
          <p:nvPr/>
        </p:nvSpPr>
        <p:spPr>
          <a:xfrm>
            <a:off x="3231504" y="8724744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25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6" name="object 856"/>
          <p:cNvSpPr/>
          <p:nvPr/>
        </p:nvSpPr>
        <p:spPr>
          <a:xfrm>
            <a:off x="3274694" y="8724744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25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7" name="object 857"/>
          <p:cNvSpPr/>
          <p:nvPr/>
        </p:nvSpPr>
        <p:spPr>
          <a:xfrm>
            <a:off x="3319820" y="8724744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25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8" name="object 858"/>
          <p:cNvSpPr/>
          <p:nvPr/>
        </p:nvSpPr>
        <p:spPr>
          <a:xfrm>
            <a:off x="3363010" y="8724744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25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9" name="object 859"/>
          <p:cNvSpPr/>
          <p:nvPr/>
        </p:nvSpPr>
        <p:spPr>
          <a:xfrm>
            <a:off x="3408136" y="8724744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25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0" name="object 860"/>
          <p:cNvSpPr/>
          <p:nvPr/>
        </p:nvSpPr>
        <p:spPr>
          <a:xfrm>
            <a:off x="3452301" y="8724744"/>
            <a:ext cx="8625" cy="0"/>
          </a:xfrm>
          <a:custGeom>
            <a:avLst/>
            <a:gdLst/>
            <a:ahLst/>
            <a:cxnLst/>
            <a:rect l="l" t="t" r="r" b="b"/>
            <a:pathLst>
              <a:path w="8625" h="0">
                <a:moveTo>
                  <a:pt x="0" y="0"/>
                </a:moveTo>
                <a:lnTo>
                  <a:pt x="8625" y="0"/>
                </a:lnTo>
              </a:path>
            </a:pathLst>
          </a:custGeom>
          <a:ln w="425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1" name="object 861"/>
          <p:cNvSpPr/>
          <p:nvPr/>
        </p:nvSpPr>
        <p:spPr>
          <a:xfrm>
            <a:off x="3495492" y="8724744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25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2" name="object 862"/>
          <p:cNvSpPr/>
          <p:nvPr/>
        </p:nvSpPr>
        <p:spPr>
          <a:xfrm>
            <a:off x="3540602" y="8724744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25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3" name="object 863"/>
          <p:cNvSpPr/>
          <p:nvPr/>
        </p:nvSpPr>
        <p:spPr>
          <a:xfrm>
            <a:off x="3584768" y="8724744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25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4" name="object 864"/>
          <p:cNvSpPr/>
          <p:nvPr/>
        </p:nvSpPr>
        <p:spPr>
          <a:xfrm>
            <a:off x="3628933" y="8724744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25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5" name="object 865"/>
          <p:cNvSpPr/>
          <p:nvPr/>
        </p:nvSpPr>
        <p:spPr>
          <a:xfrm>
            <a:off x="3673083" y="8724744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25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6" name="object 866"/>
          <p:cNvSpPr/>
          <p:nvPr/>
        </p:nvSpPr>
        <p:spPr>
          <a:xfrm>
            <a:off x="3716289" y="8724744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25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7" name="object 867"/>
          <p:cNvSpPr/>
          <p:nvPr/>
        </p:nvSpPr>
        <p:spPr>
          <a:xfrm>
            <a:off x="3761399" y="8724744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25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8" name="object 868"/>
          <p:cNvSpPr/>
          <p:nvPr/>
        </p:nvSpPr>
        <p:spPr>
          <a:xfrm>
            <a:off x="2801432" y="6600809"/>
            <a:ext cx="72953" cy="55686"/>
          </a:xfrm>
          <a:custGeom>
            <a:avLst/>
            <a:gdLst/>
            <a:ahLst/>
            <a:cxnLst/>
            <a:rect l="l" t="t" r="r" b="b"/>
            <a:pathLst>
              <a:path w="72953" h="55686">
                <a:moveTo>
                  <a:pt x="1920" y="35524"/>
                </a:moveTo>
                <a:lnTo>
                  <a:pt x="0" y="42245"/>
                </a:lnTo>
                <a:lnTo>
                  <a:pt x="3840" y="48966"/>
                </a:lnTo>
                <a:lnTo>
                  <a:pt x="6720" y="53766"/>
                </a:lnTo>
                <a:lnTo>
                  <a:pt x="14401" y="55686"/>
                </a:lnTo>
                <a:lnTo>
                  <a:pt x="21122" y="51846"/>
                </a:lnTo>
                <a:lnTo>
                  <a:pt x="65272" y="24003"/>
                </a:lnTo>
                <a:lnTo>
                  <a:pt x="71033" y="20162"/>
                </a:lnTo>
                <a:lnTo>
                  <a:pt x="72953" y="12481"/>
                </a:lnTo>
                <a:lnTo>
                  <a:pt x="69113" y="6720"/>
                </a:lnTo>
                <a:lnTo>
                  <a:pt x="65272" y="960"/>
                </a:lnTo>
                <a:lnTo>
                  <a:pt x="57591" y="0"/>
                </a:lnTo>
                <a:lnTo>
                  <a:pt x="51846" y="3840"/>
                </a:lnTo>
                <a:lnTo>
                  <a:pt x="7680" y="31683"/>
                </a:lnTo>
                <a:lnTo>
                  <a:pt x="1920" y="35524"/>
                </a:lnTo>
                <a:close/>
              </a:path>
            </a:pathLst>
          </a:custGeom>
          <a:solidFill>
            <a:srgbClr val="F6923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9" name="object 869"/>
          <p:cNvSpPr/>
          <p:nvPr/>
        </p:nvSpPr>
        <p:spPr>
          <a:xfrm>
            <a:off x="1963369" y="6409776"/>
            <a:ext cx="864946" cy="252465"/>
          </a:xfrm>
          <a:custGeom>
            <a:avLst/>
            <a:gdLst/>
            <a:ahLst/>
            <a:cxnLst/>
            <a:rect l="l" t="t" r="r" b="b"/>
            <a:pathLst>
              <a:path w="864946" h="252465">
                <a:moveTo>
                  <a:pt x="2895" y="7680"/>
                </a:moveTo>
                <a:lnTo>
                  <a:pt x="0" y="13441"/>
                </a:lnTo>
                <a:lnTo>
                  <a:pt x="975" y="21122"/>
                </a:lnTo>
                <a:lnTo>
                  <a:pt x="7680" y="24002"/>
                </a:lnTo>
                <a:lnTo>
                  <a:pt x="50886" y="49911"/>
                </a:lnTo>
                <a:lnTo>
                  <a:pt x="51846" y="50886"/>
                </a:lnTo>
                <a:lnTo>
                  <a:pt x="53766" y="50886"/>
                </a:lnTo>
                <a:lnTo>
                  <a:pt x="58567" y="27843"/>
                </a:lnTo>
                <a:lnTo>
                  <a:pt x="63367" y="28803"/>
                </a:lnTo>
                <a:lnTo>
                  <a:pt x="62796" y="28473"/>
                </a:lnTo>
                <a:lnTo>
                  <a:pt x="20177" y="3840"/>
                </a:lnTo>
                <a:lnTo>
                  <a:pt x="14401" y="0"/>
                </a:lnTo>
                <a:lnTo>
                  <a:pt x="6720" y="1920"/>
                </a:lnTo>
                <a:lnTo>
                  <a:pt x="2895" y="7680"/>
                </a:lnTo>
                <a:close/>
              </a:path>
              <a:path w="864946" h="252465">
                <a:moveTo>
                  <a:pt x="103692" y="34564"/>
                </a:moveTo>
                <a:lnTo>
                  <a:pt x="99852" y="34564"/>
                </a:lnTo>
                <a:lnTo>
                  <a:pt x="100812" y="58567"/>
                </a:lnTo>
                <a:lnTo>
                  <a:pt x="103692" y="58567"/>
                </a:lnTo>
                <a:lnTo>
                  <a:pt x="140706" y="51148"/>
                </a:lnTo>
                <a:lnTo>
                  <a:pt x="136321" y="47045"/>
                </a:lnTo>
                <a:lnTo>
                  <a:pt x="103692" y="34564"/>
                </a:lnTo>
                <a:close/>
              </a:path>
              <a:path w="864946" h="252465">
                <a:moveTo>
                  <a:pt x="228478" y="118079"/>
                </a:moveTo>
                <a:lnTo>
                  <a:pt x="225597" y="137281"/>
                </a:lnTo>
                <a:lnTo>
                  <a:pt x="228478" y="141122"/>
                </a:lnTo>
                <a:lnTo>
                  <a:pt x="235198" y="142082"/>
                </a:lnTo>
                <a:lnTo>
                  <a:pt x="243840" y="120959"/>
                </a:lnTo>
                <a:lnTo>
                  <a:pt x="237328" y="114039"/>
                </a:lnTo>
                <a:lnTo>
                  <a:pt x="197769" y="71993"/>
                </a:lnTo>
                <a:lnTo>
                  <a:pt x="152643" y="29763"/>
                </a:lnTo>
                <a:lnTo>
                  <a:pt x="150723" y="26883"/>
                </a:lnTo>
                <a:lnTo>
                  <a:pt x="145923" y="25923"/>
                </a:lnTo>
                <a:lnTo>
                  <a:pt x="143042" y="26883"/>
                </a:lnTo>
                <a:lnTo>
                  <a:pt x="146883" y="49911"/>
                </a:lnTo>
                <a:lnTo>
                  <a:pt x="181447" y="89275"/>
                </a:lnTo>
                <a:lnTo>
                  <a:pt x="225597" y="137281"/>
                </a:lnTo>
                <a:lnTo>
                  <a:pt x="228478" y="118079"/>
                </a:lnTo>
                <a:close/>
              </a:path>
              <a:path w="864946" h="252465">
                <a:moveTo>
                  <a:pt x="243840" y="120959"/>
                </a:moveTo>
                <a:lnTo>
                  <a:pt x="235198" y="142082"/>
                </a:lnTo>
                <a:lnTo>
                  <a:pt x="239039" y="140162"/>
                </a:lnTo>
                <a:lnTo>
                  <a:pt x="279059" y="121486"/>
                </a:lnTo>
                <a:lnTo>
                  <a:pt x="320649" y="127680"/>
                </a:lnTo>
                <a:lnTo>
                  <a:pt x="318714" y="126720"/>
                </a:lnTo>
                <a:lnTo>
                  <a:pt x="361919" y="140162"/>
                </a:lnTo>
                <a:lnTo>
                  <a:pt x="362879" y="141122"/>
                </a:lnTo>
                <a:lnTo>
                  <a:pt x="364799" y="141122"/>
                </a:lnTo>
                <a:lnTo>
                  <a:pt x="404913" y="144537"/>
                </a:lnTo>
                <a:lnTo>
                  <a:pt x="402229" y="142082"/>
                </a:lnTo>
                <a:lnTo>
                  <a:pt x="410870" y="120959"/>
                </a:lnTo>
                <a:lnTo>
                  <a:pt x="366720" y="116159"/>
                </a:lnTo>
                <a:lnTo>
                  <a:pt x="369600" y="117119"/>
                </a:lnTo>
                <a:lnTo>
                  <a:pt x="326395" y="103677"/>
                </a:lnTo>
                <a:lnTo>
                  <a:pt x="324474" y="103677"/>
                </a:lnTo>
                <a:lnTo>
                  <a:pt x="282244" y="119999"/>
                </a:lnTo>
                <a:lnTo>
                  <a:pt x="275523" y="120959"/>
                </a:lnTo>
                <a:lnTo>
                  <a:pt x="272643" y="97917"/>
                </a:lnTo>
                <a:lnTo>
                  <a:pt x="237328" y="114039"/>
                </a:lnTo>
                <a:lnTo>
                  <a:pt x="243840" y="120959"/>
                </a:lnTo>
                <a:close/>
              </a:path>
              <a:path w="864946" h="252465">
                <a:moveTo>
                  <a:pt x="324474" y="103677"/>
                </a:moveTo>
                <a:lnTo>
                  <a:pt x="279364" y="96956"/>
                </a:lnTo>
                <a:lnTo>
                  <a:pt x="277444" y="95996"/>
                </a:lnTo>
                <a:lnTo>
                  <a:pt x="274563" y="96956"/>
                </a:lnTo>
                <a:lnTo>
                  <a:pt x="272643" y="97917"/>
                </a:lnTo>
                <a:lnTo>
                  <a:pt x="275523" y="120959"/>
                </a:lnTo>
                <a:lnTo>
                  <a:pt x="282244" y="119999"/>
                </a:lnTo>
                <a:lnTo>
                  <a:pt x="324474" y="103677"/>
                </a:lnTo>
                <a:close/>
              </a:path>
              <a:path w="864946" h="252465">
                <a:moveTo>
                  <a:pt x="455996" y="162229"/>
                </a:moveTo>
                <a:lnTo>
                  <a:pt x="451195" y="187192"/>
                </a:lnTo>
                <a:lnTo>
                  <a:pt x="454075" y="187192"/>
                </a:lnTo>
                <a:lnTo>
                  <a:pt x="497265" y="189113"/>
                </a:lnTo>
                <a:lnTo>
                  <a:pt x="463677" y="166070"/>
                </a:lnTo>
                <a:lnTo>
                  <a:pt x="459848" y="162486"/>
                </a:lnTo>
                <a:lnTo>
                  <a:pt x="418566" y="123840"/>
                </a:lnTo>
                <a:lnTo>
                  <a:pt x="416631" y="122880"/>
                </a:lnTo>
                <a:lnTo>
                  <a:pt x="413750" y="120959"/>
                </a:lnTo>
                <a:lnTo>
                  <a:pt x="410870" y="120959"/>
                </a:lnTo>
                <a:lnTo>
                  <a:pt x="402229" y="142082"/>
                </a:lnTo>
                <a:lnTo>
                  <a:pt x="404913" y="144537"/>
                </a:lnTo>
                <a:lnTo>
                  <a:pt x="409910" y="144962"/>
                </a:lnTo>
                <a:lnTo>
                  <a:pt x="447354" y="183352"/>
                </a:lnTo>
                <a:lnTo>
                  <a:pt x="449275" y="185272"/>
                </a:lnTo>
                <a:lnTo>
                  <a:pt x="451195" y="187192"/>
                </a:lnTo>
                <a:lnTo>
                  <a:pt x="455996" y="162229"/>
                </a:lnTo>
                <a:close/>
              </a:path>
              <a:path w="864946" h="252465">
                <a:moveTo>
                  <a:pt x="459848" y="162486"/>
                </a:moveTo>
                <a:lnTo>
                  <a:pt x="463677" y="166070"/>
                </a:lnTo>
                <a:lnTo>
                  <a:pt x="497265" y="189113"/>
                </a:lnTo>
                <a:lnTo>
                  <a:pt x="494400" y="189113"/>
                </a:lnTo>
                <a:lnTo>
                  <a:pt x="539511" y="203514"/>
                </a:lnTo>
                <a:lnTo>
                  <a:pt x="540471" y="204475"/>
                </a:lnTo>
                <a:lnTo>
                  <a:pt x="544311" y="180472"/>
                </a:lnTo>
                <a:lnTo>
                  <a:pt x="540471" y="204475"/>
                </a:lnTo>
                <a:lnTo>
                  <a:pt x="541431" y="204475"/>
                </a:lnTo>
                <a:lnTo>
                  <a:pt x="585597" y="210235"/>
                </a:lnTo>
                <a:lnTo>
                  <a:pt x="547192" y="181432"/>
                </a:lnTo>
                <a:lnTo>
                  <a:pt x="544412" y="180485"/>
                </a:lnTo>
                <a:lnTo>
                  <a:pt x="502081" y="166070"/>
                </a:lnTo>
                <a:lnTo>
                  <a:pt x="500146" y="166070"/>
                </a:lnTo>
                <a:lnTo>
                  <a:pt x="499201" y="165110"/>
                </a:lnTo>
                <a:lnTo>
                  <a:pt x="459848" y="162486"/>
                </a:lnTo>
                <a:close/>
              </a:path>
              <a:path w="864946" h="252465">
                <a:moveTo>
                  <a:pt x="677753" y="184312"/>
                </a:moveTo>
                <a:lnTo>
                  <a:pt x="674872" y="184312"/>
                </a:lnTo>
                <a:lnTo>
                  <a:pt x="669112" y="206395"/>
                </a:lnTo>
                <a:lnTo>
                  <a:pt x="631667" y="187192"/>
                </a:lnTo>
                <a:lnTo>
                  <a:pt x="587502" y="186232"/>
                </a:lnTo>
                <a:lnTo>
                  <a:pt x="544412" y="180485"/>
                </a:lnTo>
                <a:lnTo>
                  <a:pt x="547192" y="181432"/>
                </a:lnTo>
                <a:lnTo>
                  <a:pt x="585597" y="210235"/>
                </a:lnTo>
                <a:lnTo>
                  <a:pt x="630707" y="211195"/>
                </a:lnTo>
                <a:lnTo>
                  <a:pt x="672046" y="208612"/>
                </a:lnTo>
                <a:lnTo>
                  <a:pt x="676793" y="208315"/>
                </a:lnTo>
                <a:lnTo>
                  <a:pt x="677753" y="184312"/>
                </a:lnTo>
                <a:close/>
              </a:path>
              <a:path w="864946" h="252465">
                <a:moveTo>
                  <a:pt x="808299" y="216956"/>
                </a:moveTo>
                <a:lnTo>
                  <a:pt x="804458" y="216956"/>
                </a:lnTo>
                <a:lnTo>
                  <a:pt x="764116" y="226821"/>
                </a:lnTo>
                <a:lnTo>
                  <a:pt x="724677" y="217390"/>
                </a:lnTo>
                <a:lnTo>
                  <a:pt x="726704" y="218876"/>
                </a:lnTo>
                <a:lnTo>
                  <a:pt x="722863" y="216956"/>
                </a:lnTo>
                <a:lnTo>
                  <a:pt x="715182" y="240959"/>
                </a:lnTo>
                <a:lnTo>
                  <a:pt x="716142" y="240959"/>
                </a:lnTo>
                <a:lnTo>
                  <a:pt x="761268" y="251520"/>
                </a:lnTo>
                <a:lnTo>
                  <a:pt x="761268" y="227517"/>
                </a:lnTo>
                <a:lnTo>
                  <a:pt x="767029" y="227517"/>
                </a:lnTo>
                <a:lnTo>
                  <a:pt x="806378" y="240959"/>
                </a:lnTo>
                <a:lnTo>
                  <a:pt x="810219" y="240959"/>
                </a:lnTo>
                <a:lnTo>
                  <a:pt x="853424" y="220797"/>
                </a:lnTo>
                <a:lnTo>
                  <a:pt x="808299" y="216956"/>
                </a:lnTo>
                <a:close/>
              </a:path>
              <a:path w="864946" h="252465">
                <a:moveTo>
                  <a:pt x="722863" y="216956"/>
                </a:moveTo>
                <a:lnTo>
                  <a:pt x="726704" y="218876"/>
                </a:lnTo>
                <a:lnTo>
                  <a:pt x="724677" y="217390"/>
                </a:lnTo>
                <a:lnTo>
                  <a:pt x="683514" y="187192"/>
                </a:lnTo>
                <a:lnTo>
                  <a:pt x="680633" y="185272"/>
                </a:lnTo>
                <a:lnTo>
                  <a:pt x="677753" y="184312"/>
                </a:lnTo>
                <a:lnTo>
                  <a:pt x="676793" y="208315"/>
                </a:lnTo>
                <a:lnTo>
                  <a:pt x="672046" y="208612"/>
                </a:lnTo>
                <a:lnTo>
                  <a:pt x="712317" y="239039"/>
                </a:lnTo>
                <a:lnTo>
                  <a:pt x="713262" y="239999"/>
                </a:lnTo>
                <a:lnTo>
                  <a:pt x="715182" y="240959"/>
                </a:lnTo>
                <a:lnTo>
                  <a:pt x="722863" y="216956"/>
                </a:lnTo>
                <a:close/>
              </a:path>
              <a:path w="864946" h="252465">
                <a:moveTo>
                  <a:pt x="763188" y="252465"/>
                </a:moveTo>
                <a:lnTo>
                  <a:pt x="765108" y="252465"/>
                </a:lnTo>
                <a:lnTo>
                  <a:pt x="767029" y="251520"/>
                </a:lnTo>
                <a:lnTo>
                  <a:pt x="809227" y="241202"/>
                </a:lnTo>
                <a:lnTo>
                  <a:pt x="851504" y="244800"/>
                </a:lnTo>
                <a:lnTo>
                  <a:pt x="858225" y="245745"/>
                </a:lnTo>
                <a:lnTo>
                  <a:pt x="863986" y="240959"/>
                </a:lnTo>
                <a:lnTo>
                  <a:pt x="863986" y="234238"/>
                </a:lnTo>
                <a:lnTo>
                  <a:pt x="864946" y="227517"/>
                </a:lnTo>
                <a:lnTo>
                  <a:pt x="860145" y="221757"/>
                </a:lnTo>
                <a:lnTo>
                  <a:pt x="853424" y="220797"/>
                </a:lnTo>
                <a:lnTo>
                  <a:pt x="810219" y="240959"/>
                </a:lnTo>
                <a:lnTo>
                  <a:pt x="806378" y="240959"/>
                </a:lnTo>
                <a:lnTo>
                  <a:pt x="767029" y="227517"/>
                </a:lnTo>
                <a:lnTo>
                  <a:pt x="761268" y="227517"/>
                </a:lnTo>
                <a:lnTo>
                  <a:pt x="761268" y="251520"/>
                </a:lnTo>
                <a:lnTo>
                  <a:pt x="763188" y="252465"/>
                </a:lnTo>
                <a:close/>
              </a:path>
              <a:path w="864946" h="252465">
                <a:moveTo>
                  <a:pt x="669112" y="206395"/>
                </a:moveTo>
                <a:lnTo>
                  <a:pt x="674872" y="184312"/>
                </a:lnTo>
                <a:lnTo>
                  <a:pt x="631667" y="187192"/>
                </a:lnTo>
                <a:lnTo>
                  <a:pt x="669112" y="206395"/>
                </a:lnTo>
                <a:close/>
              </a:path>
              <a:path w="864946" h="252465">
                <a:moveTo>
                  <a:pt x="447354" y="183352"/>
                </a:moveTo>
                <a:lnTo>
                  <a:pt x="409910" y="144962"/>
                </a:lnTo>
                <a:lnTo>
                  <a:pt x="404913" y="144537"/>
                </a:lnTo>
                <a:lnTo>
                  <a:pt x="447354" y="183352"/>
                </a:lnTo>
                <a:close/>
              </a:path>
              <a:path w="864946" h="252465">
                <a:moveTo>
                  <a:pt x="53766" y="50886"/>
                </a:moveTo>
                <a:lnTo>
                  <a:pt x="54726" y="51846"/>
                </a:lnTo>
                <a:lnTo>
                  <a:pt x="99852" y="58567"/>
                </a:lnTo>
                <a:lnTo>
                  <a:pt x="100812" y="58567"/>
                </a:lnTo>
                <a:lnTo>
                  <a:pt x="99852" y="34564"/>
                </a:lnTo>
                <a:lnTo>
                  <a:pt x="103692" y="34564"/>
                </a:lnTo>
                <a:lnTo>
                  <a:pt x="136321" y="47045"/>
                </a:lnTo>
                <a:lnTo>
                  <a:pt x="140706" y="51148"/>
                </a:lnTo>
                <a:lnTo>
                  <a:pt x="181447" y="89275"/>
                </a:lnTo>
                <a:lnTo>
                  <a:pt x="146883" y="49911"/>
                </a:lnTo>
                <a:lnTo>
                  <a:pt x="143042" y="26883"/>
                </a:lnTo>
                <a:lnTo>
                  <a:pt x="101602" y="34253"/>
                </a:lnTo>
                <a:lnTo>
                  <a:pt x="62796" y="28473"/>
                </a:lnTo>
                <a:lnTo>
                  <a:pt x="63367" y="28803"/>
                </a:lnTo>
                <a:lnTo>
                  <a:pt x="58567" y="27843"/>
                </a:lnTo>
                <a:lnTo>
                  <a:pt x="53766" y="50886"/>
                </a:lnTo>
                <a:close/>
              </a:path>
            </a:pathLst>
          </a:custGeom>
          <a:solidFill>
            <a:srgbClr val="F6923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0" name="object 870"/>
          <p:cNvSpPr/>
          <p:nvPr/>
        </p:nvSpPr>
        <p:spPr>
          <a:xfrm>
            <a:off x="2819674" y="6574886"/>
            <a:ext cx="79674" cy="78729"/>
          </a:xfrm>
          <a:custGeom>
            <a:avLst/>
            <a:gdLst/>
            <a:ahLst/>
            <a:cxnLst/>
            <a:rect l="l" t="t" r="r" b="b"/>
            <a:pathLst>
              <a:path w="79674" h="78729">
                <a:moveTo>
                  <a:pt x="79674" y="39364"/>
                </a:moveTo>
                <a:lnTo>
                  <a:pt x="79286" y="33687"/>
                </a:lnTo>
                <a:lnTo>
                  <a:pt x="74902" y="20282"/>
                </a:lnTo>
                <a:lnTo>
                  <a:pt x="66352" y="9607"/>
                </a:lnTo>
                <a:lnTo>
                  <a:pt x="54525" y="2550"/>
                </a:lnTo>
                <a:lnTo>
                  <a:pt x="40309" y="0"/>
                </a:lnTo>
                <a:lnTo>
                  <a:pt x="33922" y="489"/>
                </a:lnTo>
                <a:lnTo>
                  <a:pt x="20567" y="5011"/>
                </a:lnTo>
                <a:lnTo>
                  <a:pt x="9801" y="13569"/>
                </a:lnTo>
                <a:lnTo>
                  <a:pt x="2615" y="25306"/>
                </a:lnTo>
                <a:lnTo>
                  <a:pt x="0" y="39364"/>
                </a:lnTo>
                <a:lnTo>
                  <a:pt x="515" y="45500"/>
                </a:lnTo>
                <a:lnTo>
                  <a:pt x="5247" y="58454"/>
                </a:lnTo>
                <a:lnTo>
                  <a:pt x="14117" y="69014"/>
                </a:lnTo>
                <a:lnTo>
                  <a:pt x="26135" y="76125"/>
                </a:lnTo>
                <a:lnTo>
                  <a:pt x="40309" y="78729"/>
                </a:lnTo>
                <a:lnTo>
                  <a:pt x="45987" y="78321"/>
                </a:lnTo>
                <a:lnTo>
                  <a:pt x="59391" y="73761"/>
                </a:lnTo>
                <a:lnTo>
                  <a:pt x="70067" y="65019"/>
                </a:lnTo>
                <a:lnTo>
                  <a:pt x="77124" y="53188"/>
                </a:lnTo>
                <a:lnTo>
                  <a:pt x="79674" y="39364"/>
                </a:lnTo>
                <a:close/>
              </a:path>
            </a:pathLst>
          </a:custGeom>
          <a:solidFill>
            <a:srgbClr val="F7964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1" name="object 871"/>
          <p:cNvSpPr/>
          <p:nvPr/>
        </p:nvSpPr>
        <p:spPr>
          <a:xfrm>
            <a:off x="2815833" y="6571017"/>
            <a:ext cx="87355" cy="86426"/>
          </a:xfrm>
          <a:custGeom>
            <a:avLst/>
            <a:gdLst/>
            <a:ahLst/>
            <a:cxnLst/>
            <a:rect l="l" t="t" r="r" b="b"/>
            <a:pathLst>
              <a:path w="87355" h="86426">
                <a:moveTo>
                  <a:pt x="0" y="43233"/>
                </a:moveTo>
                <a:lnTo>
                  <a:pt x="0" y="51874"/>
                </a:lnTo>
                <a:lnTo>
                  <a:pt x="4650" y="63766"/>
                </a:lnTo>
                <a:lnTo>
                  <a:pt x="7680" y="47074"/>
                </a:lnTo>
                <a:lnTo>
                  <a:pt x="7680" y="39393"/>
                </a:lnTo>
                <a:lnTo>
                  <a:pt x="8482" y="35376"/>
                </a:lnTo>
                <a:lnTo>
                  <a:pt x="13504" y="23921"/>
                </a:lnTo>
                <a:lnTo>
                  <a:pt x="21419" y="15556"/>
                </a:lnTo>
                <a:lnTo>
                  <a:pt x="31299" y="10340"/>
                </a:lnTo>
                <a:lnTo>
                  <a:pt x="42219" y="8336"/>
                </a:lnTo>
                <a:lnTo>
                  <a:pt x="53252" y="9602"/>
                </a:lnTo>
                <a:lnTo>
                  <a:pt x="63470" y="14200"/>
                </a:lnTo>
                <a:lnTo>
                  <a:pt x="71946" y="22190"/>
                </a:lnTo>
                <a:lnTo>
                  <a:pt x="77754" y="33632"/>
                </a:lnTo>
                <a:lnTo>
                  <a:pt x="78714" y="36512"/>
                </a:lnTo>
                <a:lnTo>
                  <a:pt x="79674" y="40353"/>
                </a:lnTo>
                <a:lnTo>
                  <a:pt x="79674" y="47074"/>
                </a:lnTo>
                <a:lnTo>
                  <a:pt x="78714" y="50914"/>
                </a:lnTo>
                <a:lnTo>
                  <a:pt x="76743" y="56848"/>
                </a:lnTo>
                <a:lnTo>
                  <a:pt x="70105" y="67221"/>
                </a:lnTo>
                <a:lnTo>
                  <a:pt x="60995" y="74244"/>
                </a:lnTo>
                <a:lnTo>
                  <a:pt x="50366" y="77934"/>
                </a:lnTo>
                <a:lnTo>
                  <a:pt x="39167" y="78312"/>
                </a:lnTo>
                <a:lnTo>
                  <a:pt x="28349" y="75395"/>
                </a:lnTo>
                <a:lnTo>
                  <a:pt x="18861" y="69204"/>
                </a:lnTo>
                <a:lnTo>
                  <a:pt x="11655" y="59757"/>
                </a:lnTo>
                <a:lnTo>
                  <a:pt x="12113" y="73623"/>
                </a:lnTo>
                <a:lnTo>
                  <a:pt x="21539" y="80685"/>
                </a:lnTo>
                <a:lnTo>
                  <a:pt x="32259" y="84953"/>
                </a:lnTo>
                <a:lnTo>
                  <a:pt x="43607" y="86426"/>
                </a:lnTo>
                <a:lnTo>
                  <a:pt x="54914" y="85105"/>
                </a:lnTo>
                <a:lnTo>
                  <a:pt x="65514" y="80989"/>
                </a:lnTo>
                <a:lnTo>
                  <a:pt x="74739" y="74079"/>
                </a:lnTo>
                <a:lnTo>
                  <a:pt x="81922" y="64374"/>
                </a:lnTo>
                <a:lnTo>
                  <a:pt x="86395" y="51874"/>
                </a:lnTo>
                <a:lnTo>
                  <a:pt x="87355" y="48034"/>
                </a:lnTo>
                <a:lnTo>
                  <a:pt x="87355" y="38433"/>
                </a:lnTo>
                <a:lnTo>
                  <a:pt x="86395" y="34592"/>
                </a:lnTo>
                <a:lnTo>
                  <a:pt x="85435" y="29792"/>
                </a:lnTo>
                <a:lnTo>
                  <a:pt x="81480" y="21517"/>
                </a:lnTo>
                <a:lnTo>
                  <a:pt x="73984" y="12024"/>
                </a:lnTo>
                <a:lnTo>
                  <a:pt x="64862" y="5323"/>
                </a:lnTo>
                <a:lnTo>
                  <a:pt x="54669" y="1340"/>
                </a:lnTo>
                <a:lnTo>
                  <a:pt x="43960" y="0"/>
                </a:lnTo>
                <a:lnTo>
                  <a:pt x="33291" y="1226"/>
                </a:lnTo>
                <a:lnTo>
                  <a:pt x="23219" y="4944"/>
                </a:lnTo>
                <a:lnTo>
                  <a:pt x="14298" y="11079"/>
                </a:lnTo>
                <a:lnTo>
                  <a:pt x="7084" y="19556"/>
                </a:lnTo>
                <a:lnTo>
                  <a:pt x="2133" y="30299"/>
                </a:lnTo>
                <a:lnTo>
                  <a:pt x="0" y="43233"/>
                </a:lnTo>
                <a:close/>
              </a:path>
            </a:pathLst>
          </a:custGeom>
          <a:solidFill>
            <a:srgbClr val="F6923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2" name="object 872"/>
          <p:cNvSpPr/>
          <p:nvPr/>
        </p:nvSpPr>
        <p:spPr>
          <a:xfrm>
            <a:off x="2820484" y="6618091"/>
            <a:ext cx="7463" cy="26549"/>
          </a:xfrm>
          <a:custGeom>
            <a:avLst/>
            <a:gdLst/>
            <a:ahLst/>
            <a:cxnLst/>
            <a:rect l="l" t="t" r="r" b="b"/>
            <a:pathLst>
              <a:path w="7463" h="26549">
                <a:moveTo>
                  <a:pt x="3030" y="0"/>
                </a:moveTo>
                <a:lnTo>
                  <a:pt x="0" y="16692"/>
                </a:lnTo>
                <a:lnTo>
                  <a:pt x="7463" y="26549"/>
                </a:lnTo>
                <a:lnTo>
                  <a:pt x="7005" y="12683"/>
                </a:lnTo>
                <a:lnTo>
                  <a:pt x="3030" y="0"/>
                </a:lnTo>
                <a:close/>
              </a:path>
            </a:pathLst>
          </a:custGeom>
          <a:solidFill>
            <a:srgbClr val="F6923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3" name="object 873"/>
          <p:cNvSpPr/>
          <p:nvPr/>
        </p:nvSpPr>
        <p:spPr>
          <a:xfrm>
            <a:off x="2374239" y="8645551"/>
            <a:ext cx="44165" cy="10559"/>
          </a:xfrm>
          <a:custGeom>
            <a:avLst/>
            <a:gdLst/>
            <a:ahLst/>
            <a:cxnLst/>
            <a:rect l="l" t="t" r="r" b="b"/>
            <a:pathLst>
              <a:path w="44165" h="10559">
                <a:moveTo>
                  <a:pt x="44165" y="10559"/>
                </a:moveTo>
                <a:lnTo>
                  <a:pt x="44165" y="0"/>
                </a:lnTo>
                <a:lnTo>
                  <a:pt x="43205" y="0"/>
                </a:lnTo>
                <a:lnTo>
                  <a:pt x="0" y="5756"/>
                </a:lnTo>
                <a:lnTo>
                  <a:pt x="44165" y="105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4" name="object 874"/>
          <p:cNvSpPr/>
          <p:nvPr/>
        </p:nvSpPr>
        <p:spPr>
          <a:xfrm>
            <a:off x="1971050" y="8598508"/>
            <a:ext cx="894694" cy="79677"/>
          </a:xfrm>
          <a:custGeom>
            <a:avLst/>
            <a:gdLst/>
            <a:ahLst/>
            <a:cxnLst/>
            <a:rect l="l" t="t" r="r" b="b"/>
            <a:pathLst>
              <a:path w="894694" h="79677">
                <a:moveTo>
                  <a:pt x="889909" y="11519"/>
                </a:moveTo>
                <a:lnTo>
                  <a:pt x="891814" y="11519"/>
                </a:lnTo>
                <a:lnTo>
                  <a:pt x="894694" y="8644"/>
                </a:lnTo>
                <a:lnTo>
                  <a:pt x="894694" y="2881"/>
                </a:lnTo>
                <a:lnTo>
                  <a:pt x="891814" y="0"/>
                </a:lnTo>
                <a:lnTo>
                  <a:pt x="888933" y="0"/>
                </a:lnTo>
                <a:lnTo>
                  <a:pt x="799658" y="2881"/>
                </a:lnTo>
                <a:lnTo>
                  <a:pt x="798697" y="2881"/>
                </a:lnTo>
                <a:lnTo>
                  <a:pt x="798697" y="3840"/>
                </a:lnTo>
                <a:lnTo>
                  <a:pt x="755507" y="11519"/>
                </a:lnTo>
                <a:lnTo>
                  <a:pt x="711342" y="18240"/>
                </a:lnTo>
                <a:lnTo>
                  <a:pt x="667191" y="24003"/>
                </a:lnTo>
                <a:lnTo>
                  <a:pt x="623026" y="33599"/>
                </a:lnTo>
                <a:lnTo>
                  <a:pt x="578876" y="38398"/>
                </a:lnTo>
                <a:lnTo>
                  <a:pt x="534710" y="43202"/>
                </a:lnTo>
                <a:lnTo>
                  <a:pt x="490560" y="46078"/>
                </a:lnTo>
                <a:lnTo>
                  <a:pt x="447354" y="46078"/>
                </a:lnTo>
                <a:lnTo>
                  <a:pt x="447354" y="57602"/>
                </a:lnTo>
                <a:lnTo>
                  <a:pt x="403189" y="52798"/>
                </a:lnTo>
                <a:lnTo>
                  <a:pt x="358079" y="54722"/>
                </a:lnTo>
                <a:lnTo>
                  <a:pt x="313913" y="58561"/>
                </a:lnTo>
                <a:lnTo>
                  <a:pt x="270248" y="63307"/>
                </a:lnTo>
                <a:lnTo>
                  <a:pt x="227517" y="58561"/>
                </a:lnTo>
                <a:lnTo>
                  <a:pt x="227517" y="69122"/>
                </a:lnTo>
                <a:lnTo>
                  <a:pt x="226557" y="69122"/>
                </a:lnTo>
                <a:lnTo>
                  <a:pt x="225597" y="58561"/>
                </a:lnTo>
                <a:lnTo>
                  <a:pt x="181447" y="65282"/>
                </a:lnTo>
                <a:lnTo>
                  <a:pt x="48966" y="65282"/>
                </a:lnTo>
                <a:lnTo>
                  <a:pt x="5775" y="68157"/>
                </a:lnTo>
                <a:lnTo>
                  <a:pt x="1935" y="68157"/>
                </a:lnTo>
                <a:lnTo>
                  <a:pt x="0" y="71039"/>
                </a:lnTo>
                <a:lnTo>
                  <a:pt x="975" y="73920"/>
                </a:lnTo>
                <a:lnTo>
                  <a:pt x="975" y="76801"/>
                </a:lnTo>
                <a:lnTo>
                  <a:pt x="2880" y="79677"/>
                </a:lnTo>
                <a:lnTo>
                  <a:pt x="5775" y="78719"/>
                </a:lnTo>
                <a:lnTo>
                  <a:pt x="49926" y="75837"/>
                </a:lnTo>
                <a:lnTo>
                  <a:pt x="182407" y="75837"/>
                </a:lnTo>
                <a:lnTo>
                  <a:pt x="182407" y="65282"/>
                </a:lnTo>
                <a:lnTo>
                  <a:pt x="183367" y="75837"/>
                </a:lnTo>
                <a:lnTo>
                  <a:pt x="227163" y="69176"/>
                </a:lnTo>
                <a:lnTo>
                  <a:pt x="269763" y="72961"/>
                </a:lnTo>
                <a:lnTo>
                  <a:pt x="269763" y="63360"/>
                </a:lnTo>
                <a:lnTo>
                  <a:pt x="270723" y="63360"/>
                </a:lnTo>
                <a:lnTo>
                  <a:pt x="314873" y="69122"/>
                </a:lnTo>
                <a:lnTo>
                  <a:pt x="358079" y="65282"/>
                </a:lnTo>
                <a:lnTo>
                  <a:pt x="403189" y="64318"/>
                </a:lnTo>
                <a:lnTo>
                  <a:pt x="448315" y="57602"/>
                </a:lnTo>
                <a:lnTo>
                  <a:pt x="490560" y="57602"/>
                </a:lnTo>
                <a:lnTo>
                  <a:pt x="535670" y="52798"/>
                </a:lnTo>
                <a:lnTo>
                  <a:pt x="578876" y="48958"/>
                </a:lnTo>
                <a:lnTo>
                  <a:pt x="623986" y="43202"/>
                </a:lnTo>
                <a:lnTo>
                  <a:pt x="670072" y="34558"/>
                </a:lnTo>
                <a:lnTo>
                  <a:pt x="712302" y="28802"/>
                </a:lnTo>
                <a:lnTo>
                  <a:pt x="757427" y="22081"/>
                </a:lnTo>
                <a:lnTo>
                  <a:pt x="800618" y="13443"/>
                </a:lnTo>
                <a:lnTo>
                  <a:pt x="799658" y="13443"/>
                </a:lnTo>
                <a:lnTo>
                  <a:pt x="889909" y="115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5" name="object 875"/>
          <p:cNvSpPr/>
          <p:nvPr/>
        </p:nvSpPr>
        <p:spPr>
          <a:xfrm>
            <a:off x="2240813" y="8661868"/>
            <a:ext cx="45110" cy="9601"/>
          </a:xfrm>
          <a:custGeom>
            <a:avLst/>
            <a:gdLst/>
            <a:ahLst/>
            <a:cxnLst/>
            <a:rect l="l" t="t" r="r" b="b"/>
            <a:pathLst>
              <a:path w="45110" h="9601">
                <a:moveTo>
                  <a:pt x="960" y="9601"/>
                </a:moveTo>
                <a:lnTo>
                  <a:pt x="45110" y="5762"/>
                </a:lnTo>
                <a:lnTo>
                  <a:pt x="960" y="0"/>
                </a:lnTo>
                <a:lnTo>
                  <a:pt x="0" y="0"/>
                </a:lnTo>
                <a:lnTo>
                  <a:pt x="0" y="9601"/>
                </a:lnTo>
                <a:lnTo>
                  <a:pt x="96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6" name="object 876"/>
          <p:cNvSpPr/>
          <p:nvPr/>
        </p:nvSpPr>
        <p:spPr>
          <a:xfrm>
            <a:off x="2153457" y="8663790"/>
            <a:ext cx="960" cy="10555"/>
          </a:xfrm>
          <a:custGeom>
            <a:avLst/>
            <a:gdLst/>
            <a:ahLst/>
            <a:cxnLst/>
            <a:rect l="l" t="t" r="r" b="b"/>
            <a:pathLst>
              <a:path w="960" h="10555">
                <a:moveTo>
                  <a:pt x="0" y="0"/>
                </a:moveTo>
                <a:lnTo>
                  <a:pt x="0" y="10555"/>
                </a:lnTo>
                <a:lnTo>
                  <a:pt x="960" y="10555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7" name="object 877"/>
          <p:cNvSpPr/>
          <p:nvPr/>
        </p:nvSpPr>
        <p:spPr>
          <a:xfrm>
            <a:off x="2196647" y="8657069"/>
            <a:ext cx="1920" cy="10561"/>
          </a:xfrm>
          <a:custGeom>
            <a:avLst/>
            <a:gdLst/>
            <a:ahLst/>
            <a:cxnLst/>
            <a:rect l="l" t="t" r="r" b="b"/>
            <a:pathLst>
              <a:path w="1920" h="10561">
                <a:moveTo>
                  <a:pt x="960" y="0"/>
                </a:moveTo>
                <a:lnTo>
                  <a:pt x="0" y="0"/>
                </a:lnTo>
                <a:lnTo>
                  <a:pt x="960" y="10561"/>
                </a:lnTo>
                <a:lnTo>
                  <a:pt x="1920" y="10561"/>
                </a:lnTo>
                <a:lnTo>
                  <a:pt x="1920" y="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8" name="object 878"/>
          <p:cNvSpPr/>
          <p:nvPr/>
        </p:nvSpPr>
        <p:spPr>
          <a:xfrm>
            <a:off x="2819674" y="8563951"/>
            <a:ext cx="79674" cy="79676"/>
          </a:xfrm>
          <a:custGeom>
            <a:avLst/>
            <a:gdLst/>
            <a:ahLst/>
            <a:cxnLst/>
            <a:rect l="l" t="t" r="r" b="b"/>
            <a:pathLst>
              <a:path w="79674" h="79676">
                <a:moveTo>
                  <a:pt x="79674" y="40320"/>
                </a:moveTo>
                <a:lnTo>
                  <a:pt x="79183" y="33921"/>
                </a:lnTo>
                <a:lnTo>
                  <a:pt x="74660" y="20564"/>
                </a:lnTo>
                <a:lnTo>
                  <a:pt x="66102" y="9798"/>
                </a:lnTo>
                <a:lnTo>
                  <a:pt x="54366" y="2614"/>
                </a:lnTo>
                <a:lnTo>
                  <a:pt x="40309" y="0"/>
                </a:lnTo>
                <a:lnTo>
                  <a:pt x="33249" y="631"/>
                </a:lnTo>
                <a:lnTo>
                  <a:pt x="20136" y="5496"/>
                </a:lnTo>
                <a:lnTo>
                  <a:pt x="9587" y="14369"/>
                </a:lnTo>
                <a:lnTo>
                  <a:pt x="2556" y="26295"/>
                </a:lnTo>
                <a:lnTo>
                  <a:pt x="0" y="40320"/>
                </a:lnTo>
                <a:lnTo>
                  <a:pt x="514" y="46678"/>
                </a:lnTo>
                <a:lnTo>
                  <a:pt x="5245" y="59829"/>
                </a:lnTo>
                <a:lnTo>
                  <a:pt x="14115" y="70283"/>
                </a:lnTo>
                <a:lnTo>
                  <a:pt x="26133" y="77185"/>
                </a:lnTo>
                <a:lnTo>
                  <a:pt x="40309" y="79676"/>
                </a:lnTo>
                <a:lnTo>
                  <a:pt x="45980" y="79288"/>
                </a:lnTo>
                <a:lnTo>
                  <a:pt x="59387" y="74907"/>
                </a:lnTo>
                <a:lnTo>
                  <a:pt x="70065" y="66360"/>
                </a:lnTo>
                <a:lnTo>
                  <a:pt x="77124" y="54534"/>
                </a:lnTo>
                <a:lnTo>
                  <a:pt x="79674" y="40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9" name="object 879"/>
          <p:cNvSpPr/>
          <p:nvPr/>
        </p:nvSpPr>
        <p:spPr>
          <a:xfrm>
            <a:off x="2828753" y="8616662"/>
            <a:ext cx="63420" cy="32212"/>
          </a:xfrm>
          <a:custGeom>
            <a:avLst/>
            <a:gdLst/>
            <a:ahLst/>
            <a:cxnLst/>
            <a:rect l="l" t="t" r="r" b="b"/>
            <a:pathLst>
              <a:path w="63420" h="32212">
                <a:moveTo>
                  <a:pt x="0" y="2720"/>
                </a:moveTo>
                <a:lnTo>
                  <a:pt x="1348" y="21357"/>
                </a:lnTo>
                <a:lnTo>
                  <a:pt x="11027" y="27679"/>
                </a:lnTo>
                <a:lnTo>
                  <a:pt x="21747" y="31297"/>
                </a:lnTo>
                <a:lnTo>
                  <a:pt x="32927" y="32212"/>
                </a:lnTo>
                <a:lnTo>
                  <a:pt x="43987" y="30425"/>
                </a:lnTo>
                <a:lnTo>
                  <a:pt x="54345" y="25935"/>
                </a:lnTo>
                <a:lnTo>
                  <a:pt x="63420" y="18742"/>
                </a:lnTo>
                <a:lnTo>
                  <a:pt x="62897" y="0"/>
                </a:lnTo>
                <a:lnTo>
                  <a:pt x="56191" y="10592"/>
                </a:lnTo>
                <a:lnTo>
                  <a:pt x="47171" y="17607"/>
                </a:lnTo>
                <a:lnTo>
                  <a:pt x="36769" y="21151"/>
                </a:lnTo>
                <a:lnTo>
                  <a:pt x="25918" y="21328"/>
                </a:lnTo>
                <a:lnTo>
                  <a:pt x="15551" y="18245"/>
                </a:lnTo>
                <a:lnTo>
                  <a:pt x="6600" y="12007"/>
                </a:lnTo>
                <a:lnTo>
                  <a:pt x="0" y="2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0" name="object 880"/>
          <p:cNvSpPr/>
          <p:nvPr/>
        </p:nvSpPr>
        <p:spPr>
          <a:xfrm>
            <a:off x="2813913" y="8558814"/>
            <a:ext cx="91196" cy="79205"/>
          </a:xfrm>
          <a:custGeom>
            <a:avLst/>
            <a:gdLst/>
            <a:ahLst/>
            <a:cxnLst/>
            <a:rect l="l" t="t" r="r" b="b"/>
            <a:pathLst>
              <a:path w="91196" h="79205">
                <a:moveTo>
                  <a:pt x="91196" y="44499"/>
                </a:moveTo>
                <a:lnTo>
                  <a:pt x="91196" y="39694"/>
                </a:lnTo>
                <a:lnTo>
                  <a:pt x="90236" y="35855"/>
                </a:lnTo>
                <a:lnTo>
                  <a:pt x="89275" y="31056"/>
                </a:lnTo>
                <a:lnTo>
                  <a:pt x="87731" y="27315"/>
                </a:lnTo>
                <a:lnTo>
                  <a:pt x="81157" y="16551"/>
                </a:lnTo>
                <a:lnTo>
                  <a:pt x="72828" y="8521"/>
                </a:lnTo>
                <a:lnTo>
                  <a:pt x="63237" y="3142"/>
                </a:lnTo>
                <a:lnTo>
                  <a:pt x="52874" y="329"/>
                </a:lnTo>
                <a:lnTo>
                  <a:pt x="42231" y="0"/>
                </a:lnTo>
                <a:lnTo>
                  <a:pt x="31799" y="2068"/>
                </a:lnTo>
                <a:lnTo>
                  <a:pt x="22069" y="6452"/>
                </a:lnTo>
                <a:lnTo>
                  <a:pt x="13533" y="13067"/>
                </a:lnTo>
                <a:lnTo>
                  <a:pt x="6682" y="21828"/>
                </a:lnTo>
                <a:lnTo>
                  <a:pt x="2007" y="32653"/>
                </a:lnTo>
                <a:lnTo>
                  <a:pt x="0" y="45458"/>
                </a:lnTo>
                <a:lnTo>
                  <a:pt x="960" y="54096"/>
                </a:lnTo>
                <a:lnTo>
                  <a:pt x="2281" y="58454"/>
                </a:lnTo>
                <a:lnTo>
                  <a:pt x="8133" y="70181"/>
                </a:lnTo>
                <a:lnTo>
                  <a:pt x="16188" y="79205"/>
                </a:lnTo>
                <a:lnTo>
                  <a:pt x="14840" y="60568"/>
                </a:lnTo>
                <a:lnTo>
                  <a:pt x="11521" y="48338"/>
                </a:lnTo>
                <a:lnTo>
                  <a:pt x="10561" y="44499"/>
                </a:lnTo>
                <a:lnTo>
                  <a:pt x="11521" y="40659"/>
                </a:lnTo>
                <a:lnTo>
                  <a:pt x="11586" y="40174"/>
                </a:lnTo>
                <a:lnTo>
                  <a:pt x="15486" y="27878"/>
                </a:lnTo>
                <a:lnTo>
                  <a:pt x="22645" y="18773"/>
                </a:lnTo>
                <a:lnTo>
                  <a:pt x="32075" y="12926"/>
                </a:lnTo>
                <a:lnTo>
                  <a:pt x="42789" y="10404"/>
                </a:lnTo>
                <a:lnTo>
                  <a:pt x="53798" y="11274"/>
                </a:lnTo>
                <a:lnTo>
                  <a:pt x="64114" y="15601"/>
                </a:lnTo>
                <a:lnTo>
                  <a:pt x="72748" y="23453"/>
                </a:lnTo>
                <a:lnTo>
                  <a:pt x="78714" y="34896"/>
                </a:lnTo>
                <a:lnTo>
                  <a:pt x="79674" y="38735"/>
                </a:lnTo>
                <a:lnTo>
                  <a:pt x="79674" y="52179"/>
                </a:lnTo>
                <a:lnTo>
                  <a:pt x="77738" y="57848"/>
                </a:lnTo>
                <a:lnTo>
                  <a:pt x="78260" y="76590"/>
                </a:lnTo>
                <a:lnTo>
                  <a:pt x="85471" y="66694"/>
                </a:lnTo>
                <a:lnTo>
                  <a:pt x="90236" y="54096"/>
                </a:lnTo>
                <a:lnTo>
                  <a:pt x="91196" y="49297"/>
                </a:lnTo>
                <a:lnTo>
                  <a:pt x="91196" y="444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1" name="object 881"/>
          <p:cNvSpPr/>
          <p:nvPr/>
        </p:nvSpPr>
        <p:spPr>
          <a:xfrm>
            <a:off x="1964344" y="8542829"/>
            <a:ext cx="909081" cy="113281"/>
          </a:xfrm>
          <a:custGeom>
            <a:avLst/>
            <a:gdLst/>
            <a:ahLst/>
            <a:cxnLst/>
            <a:rect l="l" t="t" r="r" b="b"/>
            <a:pathLst>
              <a:path w="909081" h="113281">
                <a:moveTo>
                  <a:pt x="960" y="108478"/>
                </a:moveTo>
                <a:lnTo>
                  <a:pt x="6705" y="113281"/>
                </a:lnTo>
                <a:lnTo>
                  <a:pt x="13426" y="113281"/>
                </a:lnTo>
                <a:lnTo>
                  <a:pt x="56631" y="110401"/>
                </a:lnTo>
                <a:lnTo>
                  <a:pt x="100782" y="110401"/>
                </a:lnTo>
                <a:lnTo>
                  <a:pt x="143987" y="108478"/>
                </a:lnTo>
                <a:lnTo>
                  <a:pt x="190073" y="103679"/>
                </a:lnTo>
                <a:lnTo>
                  <a:pt x="235183" y="96958"/>
                </a:lnTo>
                <a:lnTo>
                  <a:pt x="277428" y="92160"/>
                </a:lnTo>
                <a:lnTo>
                  <a:pt x="322539" y="90237"/>
                </a:lnTo>
                <a:lnTo>
                  <a:pt x="366075" y="83618"/>
                </a:lnTo>
                <a:lnTo>
                  <a:pt x="408934" y="85440"/>
                </a:lnTo>
                <a:lnTo>
                  <a:pt x="454060" y="85440"/>
                </a:lnTo>
                <a:lnTo>
                  <a:pt x="499170" y="81599"/>
                </a:lnTo>
                <a:lnTo>
                  <a:pt x="543336" y="76801"/>
                </a:lnTo>
                <a:lnTo>
                  <a:pt x="588462" y="67199"/>
                </a:lnTo>
                <a:lnTo>
                  <a:pt x="631652" y="61443"/>
                </a:lnTo>
                <a:lnTo>
                  <a:pt x="675817" y="60484"/>
                </a:lnTo>
                <a:lnTo>
                  <a:pt x="677738" y="60484"/>
                </a:lnTo>
                <a:lnTo>
                  <a:pt x="720928" y="50881"/>
                </a:lnTo>
                <a:lnTo>
                  <a:pt x="766053" y="41279"/>
                </a:lnTo>
                <a:lnTo>
                  <a:pt x="807323" y="37440"/>
                </a:lnTo>
                <a:lnTo>
                  <a:pt x="852449" y="31682"/>
                </a:lnTo>
                <a:lnTo>
                  <a:pt x="897559" y="24961"/>
                </a:lnTo>
                <a:lnTo>
                  <a:pt x="904280" y="24002"/>
                </a:lnTo>
                <a:lnTo>
                  <a:pt x="909081" y="18240"/>
                </a:lnTo>
                <a:lnTo>
                  <a:pt x="908121" y="10561"/>
                </a:lnTo>
                <a:lnTo>
                  <a:pt x="907161" y="4805"/>
                </a:lnTo>
                <a:lnTo>
                  <a:pt x="900455" y="0"/>
                </a:lnTo>
                <a:lnTo>
                  <a:pt x="893734" y="964"/>
                </a:lnTo>
                <a:lnTo>
                  <a:pt x="849569" y="7685"/>
                </a:lnTo>
                <a:lnTo>
                  <a:pt x="805403" y="13443"/>
                </a:lnTo>
                <a:lnTo>
                  <a:pt x="760293" y="17282"/>
                </a:lnTo>
                <a:lnTo>
                  <a:pt x="715167" y="26884"/>
                </a:lnTo>
                <a:lnTo>
                  <a:pt x="671977" y="36481"/>
                </a:lnTo>
                <a:lnTo>
                  <a:pt x="674857" y="35522"/>
                </a:lnTo>
                <a:lnTo>
                  <a:pt x="628771" y="37440"/>
                </a:lnTo>
                <a:lnTo>
                  <a:pt x="582701" y="43202"/>
                </a:lnTo>
                <a:lnTo>
                  <a:pt x="540456" y="52798"/>
                </a:lnTo>
                <a:lnTo>
                  <a:pt x="496290" y="57602"/>
                </a:lnTo>
                <a:lnTo>
                  <a:pt x="454060" y="61443"/>
                </a:lnTo>
                <a:lnTo>
                  <a:pt x="409895" y="61443"/>
                </a:lnTo>
                <a:lnTo>
                  <a:pt x="366704" y="83522"/>
                </a:lnTo>
                <a:lnTo>
                  <a:pt x="363824" y="83522"/>
                </a:lnTo>
                <a:lnTo>
                  <a:pt x="363824" y="58561"/>
                </a:lnTo>
                <a:lnTo>
                  <a:pt x="362864" y="59519"/>
                </a:lnTo>
                <a:lnTo>
                  <a:pt x="320619" y="65282"/>
                </a:lnTo>
                <a:lnTo>
                  <a:pt x="275508" y="69122"/>
                </a:lnTo>
                <a:lnTo>
                  <a:pt x="231343" y="72961"/>
                </a:lnTo>
                <a:lnTo>
                  <a:pt x="187192" y="79682"/>
                </a:lnTo>
                <a:lnTo>
                  <a:pt x="143987" y="84481"/>
                </a:lnTo>
                <a:lnTo>
                  <a:pt x="100782" y="85440"/>
                </a:lnTo>
                <a:lnTo>
                  <a:pt x="54711" y="86398"/>
                </a:lnTo>
                <a:lnTo>
                  <a:pt x="11521" y="89278"/>
                </a:lnTo>
                <a:lnTo>
                  <a:pt x="4800" y="89278"/>
                </a:lnTo>
                <a:lnTo>
                  <a:pt x="0" y="95042"/>
                </a:lnTo>
                <a:lnTo>
                  <a:pt x="0" y="101757"/>
                </a:lnTo>
                <a:lnTo>
                  <a:pt x="960" y="108478"/>
                </a:lnTo>
                <a:close/>
              </a:path>
              <a:path w="909081" h="113281">
                <a:moveTo>
                  <a:pt x="366704" y="83522"/>
                </a:moveTo>
                <a:lnTo>
                  <a:pt x="409895" y="61443"/>
                </a:lnTo>
                <a:lnTo>
                  <a:pt x="365744" y="58561"/>
                </a:lnTo>
                <a:lnTo>
                  <a:pt x="363824" y="58561"/>
                </a:lnTo>
                <a:lnTo>
                  <a:pt x="363824" y="83522"/>
                </a:lnTo>
                <a:lnTo>
                  <a:pt x="366704" y="83522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2" name="object 882"/>
          <p:cNvSpPr/>
          <p:nvPr/>
        </p:nvSpPr>
        <p:spPr>
          <a:xfrm>
            <a:off x="2819674" y="8516919"/>
            <a:ext cx="79674" cy="77749"/>
          </a:xfrm>
          <a:custGeom>
            <a:avLst/>
            <a:gdLst/>
            <a:ahLst/>
            <a:cxnLst/>
            <a:rect l="l" t="t" r="r" b="b"/>
            <a:pathLst>
              <a:path w="79674" h="77749">
                <a:moveTo>
                  <a:pt x="79674" y="38394"/>
                </a:moveTo>
                <a:lnTo>
                  <a:pt x="79379" y="33639"/>
                </a:lnTo>
                <a:lnTo>
                  <a:pt x="75145" y="20408"/>
                </a:lnTo>
                <a:lnTo>
                  <a:pt x="66607" y="9731"/>
                </a:lnTo>
                <a:lnTo>
                  <a:pt x="54688" y="2597"/>
                </a:lnTo>
                <a:lnTo>
                  <a:pt x="40309" y="0"/>
                </a:lnTo>
                <a:lnTo>
                  <a:pt x="34617" y="387"/>
                </a:lnTo>
                <a:lnTo>
                  <a:pt x="21012" y="4737"/>
                </a:lnTo>
                <a:lnTo>
                  <a:pt x="10023" y="13159"/>
                </a:lnTo>
                <a:lnTo>
                  <a:pt x="2677" y="24696"/>
                </a:lnTo>
                <a:lnTo>
                  <a:pt x="0" y="38394"/>
                </a:lnTo>
                <a:lnTo>
                  <a:pt x="514" y="44752"/>
                </a:lnTo>
                <a:lnTo>
                  <a:pt x="5245" y="57902"/>
                </a:lnTo>
                <a:lnTo>
                  <a:pt x="14115" y="68357"/>
                </a:lnTo>
                <a:lnTo>
                  <a:pt x="26133" y="75258"/>
                </a:lnTo>
                <a:lnTo>
                  <a:pt x="40309" y="77749"/>
                </a:lnTo>
                <a:lnTo>
                  <a:pt x="45980" y="77362"/>
                </a:lnTo>
                <a:lnTo>
                  <a:pt x="59387" y="72981"/>
                </a:lnTo>
                <a:lnTo>
                  <a:pt x="70065" y="64434"/>
                </a:lnTo>
                <a:lnTo>
                  <a:pt x="77124" y="52608"/>
                </a:lnTo>
                <a:lnTo>
                  <a:pt x="79674" y="38394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3" name="object 883"/>
          <p:cNvSpPr/>
          <p:nvPr/>
        </p:nvSpPr>
        <p:spPr>
          <a:xfrm>
            <a:off x="1963369" y="7720142"/>
            <a:ext cx="910056" cy="141107"/>
          </a:xfrm>
          <a:custGeom>
            <a:avLst/>
            <a:gdLst/>
            <a:ahLst/>
            <a:cxnLst/>
            <a:rect l="l" t="t" r="r" b="b"/>
            <a:pathLst>
              <a:path w="910056" h="141107">
                <a:moveTo>
                  <a:pt x="853424" y="45110"/>
                </a:moveTo>
                <a:lnTo>
                  <a:pt x="844783" y="66233"/>
                </a:lnTo>
                <a:lnTo>
                  <a:pt x="851504" y="69113"/>
                </a:lnTo>
                <a:lnTo>
                  <a:pt x="853424" y="45110"/>
                </a:lnTo>
                <a:close/>
              </a:path>
              <a:path w="910056" h="141107">
                <a:moveTo>
                  <a:pt x="801578" y="63352"/>
                </a:moveTo>
                <a:lnTo>
                  <a:pt x="762228" y="43190"/>
                </a:lnTo>
                <a:lnTo>
                  <a:pt x="759814" y="42927"/>
                </a:lnTo>
                <a:lnTo>
                  <a:pt x="801578" y="63352"/>
                </a:lnTo>
                <a:close/>
              </a:path>
              <a:path w="910056" h="141107">
                <a:moveTo>
                  <a:pt x="409910" y="39364"/>
                </a:moveTo>
                <a:lnTo>
                  <a:pt x="447354" y="6720"/>
                </a:lnTo>
                <a:lnTo>
                  <a:pt x="406380" y="39664"/>
                </a:lnTo>
                <a:lnTo>
                  <a:pt x="409910" y="39364"/>
                </a:lnTo>
                <a:close/>
              </a:path>
              <a:path w="910056" h="141107">
                <a:moveTo>
                  <a:pt x="104637" y="90236"/>
                </a:moveTo>
                <a:lnTo>
                  <a:pt x="102732" y="89275"/>
                </a:lnTo>
                <a:lnTo>
                  <a:pt x="102732" y="113278"/>
                </a:lnTo>
                <a:lnTo>
                  <a:pt x="98892" y="113278"/>
                </a:lnTo>
                <a:lnTo>
                  <a:pt x="99852" y="89275"/>
                </a:lnTo>
                <a:lnTo>
                  <a:pt x="55686" y="95036"/>
                </a:lnTo>
                <a:lnTo>
                  <a:pt x="53766" y="95036"/>
                </a:lnTo>
                <a:lnTo>
                  <a:pt x="58567" y="119039"/>
                </a:lnTo>
                <a:lnTo>
                  <a:pt x="61447" y="118064"/>
                </a:lnTo>
                <a:lnTo>
                  <a:pt x="59664" y="118896"/>
                </a:lnTo>
                <a:lnTo>
                  <a:pt x="100312" y="113594"/>
                </a:lnTo>
                <a:lnTo>
                  <a:pt x="142082" y="122880"/>
                </a:lnTo>
                <a:lnTo>
                  <a:pt x="145923" y="123825"/>
                </a:lnTo>
                <a:lnTo>
                  <a:pt x="149763" y="122880"/>
                </a:lnTo>
                <a:lnTo>
                  <a:pt x="147843" y="98877"/>
                </a:lnTo>
                <a:lnTo>
                  <a:pt x="137281" y="101757"/>
                </a:lnTo>
                <a:lnTo>
                  <a:pt x="142232" y="97754"/>
                </a:lnTo>
                <a:lnTo>
                  <a:pt x="104637" y="90236"/>
                </a:lnTo>
                <a:close/>
              </a:path>
              <a:path w="910056" h="141107">
                <a:moveTo>
                  <a:pt x="58567" y="119039"/>
                </a:moveTo>
                <a:lnTo>
                  <a:pt x="53766" y="95036"/>
                </a:lnTo>
                <a:lnTo>
                  <a:pt x="52806" y="95036"/>
                </a:lnTo>
                <a:lnTo>
                  <a:pt x="51846" y="95996"/>
                </a:lnTo>
                <a:lnTo>
                  <a:pt x="8656" y="116159"/>
                </a:lnTo>
                <a:lnTo>
                  <a:pt x="1935" y="119039"/>
                </a:lnTo>
                <a:lnTo>
                  <a:pt x="0" y="126720"/>
                </a:lnTo>
                <a:lnTo>
                  <a:pt x="1935" y="132466"/>
                </a:lnTo>
                <a:lnTo>
                  <a:pt x="5775" y="138226"/>
                </a:lnTo>
                <a:lnTo>
                  <a:pt x="12496" y="141107"/>
                </a:lnTo>
                <a:lnTo>
                  <a:pt x="18242" y="138226"/>
                </a:lnTo>
                <a:lnTo>
                  <a:pt x="59664" y="118896"/>
                </a:lnTo>
                <a:lnTo>
                  <a:pt x="61447" y="118064"/>
                </a:lnTo>
                <a:lnTo>
                  <a:pt x="58567" y="119039"/>
                </a:lnTo>
                <a:close/>
              </a:path>
              <a:path w="910056" h="141107">
                <a:moveTo>
                  <a:pt x="102732" y="113278"/>
                </a:moveTo>
                <a:lnTo>
                  <a:pt x="102732" y="89275"/>
                </a:lnTo>
                <a:lnTo>
                  <a:pt x="99852" y="89275"/>
                </a:lnTo>
                <a:lnTo>
                  <a:pt x="98892" y="113278"/>
                </a:lnTo>
                <a:lnTo>
                  <a:pt x="102732" y="113278"/>
                </a:lnTo>
                <a:close/>
              </a:path>
              <a:path w="910056" h="141107">
                <a:moveTo>
                  <a:pt x="277444" y="47030"/>
                </a:moveTo>
                <a:lnTo>
                  <a:pt x="274563" y="71033"/>
                </a:lnTo>
                <a:lnTo>
                  <a:pt x="275523" y="71993"/>
                </a:lnTo>
                <a:lnTo>
                  <a:pt x="322554" y="71993"/>
                </a:lnTo>
                <a:lnTo>
                  <a:pt x="282244" y="47990"/>
                </a:lnTo>
                <a:lnTo>
                  <a:pt x="279970" y="47030"/>
                </a:lnTo>
                <a:lnTo>
                  <a:pt x="239039" y="29748"/>
                </a:lnTo>
                <a:lnTo>
                  <a:pt x="235198" y="27828"/>
                </a:lnTo>
                <a:lnTo>
                  <a:pt x="230398" y="28803"/>
                </a:lnTo>
                <a:lnTo>
                  <a:pt x="227517" y="30708"/>
                </a:lnTo>
                <a:lnTo>
                  <a:pt x="229438" y="51831"/>
                </a:lnTo>
                <a:lnTo>
                  <a:pt x="241919" y="50871"/>
                </a:lnTo>
                <a:lnTo>
                  <a:pt x="277444" y="47030"/>
                </a:lnTo>
                <a:close/>
              </a:path>
              <a:path w="910056" h="141107">
                <a:moveTo>
                  <a:pt x="545271" y="24963"/>
                </a:moveTo>
                <a:lnTo>
                  <a:pt x="545271" y="0"/>
                </a:lnTo>
                <a:lnTo>
                  <a:pt x="541431" y="0"/>
                </a:lnTo>
                <a:lnTo>
                  <a:pt x="540471" y="24963"/>
                </a:lnTo>
                <a:lnTo>
                  <a:pt x="545271" y="24963"/>
                </a:lnTo>
                <a:close/>
              </a:path>
              <a:path w="910056" h="141107">
                <a:moveTo>
                  <a:pt x="765108" y="19187"/>
                </a:moveTo>
                <a:lnTo>
                  <a:pt x="720943" y="13441"/>
                </a:lnTo>
                <a:lnTo>
                  <a:pt x="716142" y="13441"/>
                </a:lnTo>
                <a:lnTo>
                  <a:pt x="715182" y="14401"/>
                </a:lnTo>
                <a:lnTo>
                  <a:pt x="718063" y="38389"/>
                </a:lnTo>
                <a:lnTo>
                  <a:pt x="723823" y="37429"/>
                </a:lnTo>
                <a:lnTo>
                  <a:pt x="758388" y="42230"/>
                </a:lnTo>
                <a:lnTo>
                  <a:pt x="765108" y="19187"/>
                </a:lnTo>
                <a:close/>
              </a:path>
              <a:path w="910056" h="141107">
                <a:moveTo>
                  <a:pt x="808299" y="40309"/>
                </a:moveTo>
                <a:lnTo>
                  <a:pt x="804458" y="65272"/>
                </a:lnTo>
                <a:lnTo>
                  <a:pt x="806378" y="65272"/>
                </a:lnTo>
                <a:lnTo>
                  <a:pt x="847725" y="68791"/>
                </a:lnTo>
                <a:lnTo>
                  <a:pt x="813099" y="42230"/>
                </a:lnTo>
                <a:lnTo>
                  <a:pt x="809520" y="40439"/>
                </a:lnTo>
                <a:lnTo>
                  <a:pt x="768949" y="20147"/>
                </a:lnTo>
                <a:lnTo>
                  <a:pt x="767989" y="19187"/>
                </a:lnTo>
                <a:lnTo>
                  <a:pt x="765108" y="19187"/>
                </a:lnTo>
                <a:lnTo>
                  <a:pt x="758388" y="42230"/>
                </a:lnTo>
                <a:lnTo>
                  <a:pt x="723823" y="37429"/>
                </a:lnTo>
                <a:lnTo>
                  <a:pt x="718063" y="38389"/>
                </a:lnTo>
                <a:lnTo>
                  <a:pt x="715182" y="14401"/>
                </a:lnTo>
                <a:lnTo>
                  <a:pt x="675970" y="30590"/>
                </a:lnTo>
                <a:lnTo>
                  <a:pt x="633587" y="18242"/>
                </a:lnTo>
                <a:lnTo>
                  <a:pt x="588477" y="8625"/>
                </a:lnTo>
                <a:lnTo>
                  <a:pt x="545271" y="0"/>
                </a:lnTo>
                <a:lnTo>
                  <a:pt x="545271" y="24963"/>
                </a:lnTo>
                <a:lnTo>
                  <a:pt x="540471" y="24963"/>
                </a:lnTo>
                <a:lnTo>
                  <a:pt x="541431" y="0"/>
                </a:lnTo>
                <a:lnTo>
                  <a:pt x="497201" y="6587"/>
                </a:lnTo>
                <a:lnTo>
                  <a:pt x="455996" y="3840"/>
                </a:lnTo>
                <a:lnTo>
                  <a:pt x="462716" y="25908"/>
                </a:lnTo>
                <a:lnTo>
                  <a:pt x="496305" y="6720"/>
                </a:lnTo>
                <a:lnTo>
                  <a:pt x="499201" y="6720"/>
                </a:lnTo>
                <a:lnTo>
                  <a:pt x="500146" y="31668"/>
                </a:lnTo>
                <a:lnTo>
                  <a:pt x="542685" y="25347"/>
                </a:lnTo>
                <a:lnTo>
                  <a:pt x="584636" y="32628"/>
                </a:lnTo>
                <a:lnTo>
                  <a:pt x="628787" y="41269"/>
                </a:lnTo>
                <a:lnTo>
                  <a:pt x="671992" y="54711"/>
                </a:lnTo>
                <a:lnTo>
                  <a:pt x="671032" y="32628"/>
                </a:lnTo>
                <a:lnTo>
                  <a:pt x="679673" y="31668"/>
                </a:lnTo>
                <a:lnTo>
                  <a:pt x="680633" y="54711"/>
                </a:lnTo>
                <a:lnTo>
                  <a:pt x="720706" y="38676"/>
                </a:lnTo>
                <a:lnTo>
                  <a:pt x="759814" y="42927"/>
                </a:lnTo>
                <a:lnTo>
                  <a:pt x="762228" y="43190"/>
                </a:lnTo>
                <a:lnTo>
                  <a:pt x="801578" y="63352"/>
                </a:lnTo>
                <a:lnTo>
                  <a:pt x="803513" y="64312"/>
                </a:lnTo>
                <a:lnTo>
                  <a:pt x="804458" y="65272"/>
                </a:lnTo>
                <a:lnTo>
                  <a:pt x="808299" y="40309"/>
                </a:lnTo>
                <a:close/>
              </a:path>
              <a:path w="910056" h="141107">
                <a:moveTo>
                  <a:pt x="893749" y="108478"/>
                </a:moveTo>
                <a:lnTo>
                  <a:pt x="901430" y="107518"/>
                </a:lnTo>
                <a:lnTo>
                  <a:pt x="906216" y="102717"/>
                </a:lnTo>
                <a:lnTo>
                  <a:pt x="910056" y="97917"/>
                </a:lnTo>
                <a:lnTo>
                  <a:pt x="910056" y="90236"/>
                </a:lnTo>
                <a:lnTo>
                  <a:pt x="905256" y="85435"/>
                </a:lnTo>
                <a:lnTo>
                  <a:pt x="860145" y="47030"/>
                </a:lnTo>
                <a:lnTo>
                  <a:pt x="858225" y="46070"/>
                </a:lnTo>
                <a:lnTo>
                  <a:pt x="855345" y="45110"/>
                </a:lnTo>
                <a:lnTo>
                  <a:pt x="853424" y="45110"/>
                </a:lnTo>
                <a:lnTo>
                  <a:pt x="851504" y="69113"/>
                </a:lnTo>
                <a:lnTo>
                  <a:pt x="844783" y="66233"/>
                </a:lnTo>
                <a:lnTo>
                  <a:pt x="853424" y="45110"/>
                </a:lnTo>
                <a:lnTo>
                  <a:pt x="809520" y="40439"/>
                </a:lnTo>
                <a:lnTo>
                  <a:pt x="813099" y="42230"/>
                </a:lnTo>
                <a:lnTo>
                  <a:pt x="847725" y="68791"/>
                </a:lnTo>
                <a:lnTo>
                  <a:pt x="888933" y="104637"/>
                </a:lnTo>
                <a:lnTo>
                  <a:pt x="893749" y="108478"/>
                </a:lnTo>
                <a:close/>
              </a:path>
              <a:path w="910056" h="141107">
                <a:moveTo>
                  <a:pt x="679673" y="31668"/>
                </a:moveTo>
                <a:lnTo>
                  <a:pt x="671032" y="32628"/>
                </a:lnTo>
                <a:lnTo>
                  <a:pt x="671992" y="54711"/>
                </a:lnTo>
                <a:lnTo>
                  <a:pt x="674872" y="55671"/>
                </a:lnTo>
                <a:lnTo>
                  <a:pt x="677753" y="55671"/>
                </a:lnTo>
                <a:lnTo>
                  <a:pt x="680633" y="54711"/>
                </a:lnTo>
                <a:lnTo>
                  <a:pt x="679673" y="31668"/>
                </a:lnTo>
                <a:close/>
              </a:path>
              <a:path w="910056" h="141107">
                <a:moveTo>
                  <a:pt x="499201" y="6720"/>
                </a:moveTo>
                <a:lnTo>
                  <a:pt x="496305" y="6720"/>
                </a:lnTo>
                <a:lnTo>
                  <a:pt x="462716" y="25908"/>
                </a:lnTo>
                <a:lnTo>
                  <a:pt x="455996" y="3840"/>
                </a:lnTo>
                <a:lnTo>
                  <a:pt x="453115" y="3840"/>
                </a:lnTo>
                <a:lnTo>
                  <a:pt x="454075" y="28803"/>
                </a:lnTo>
                <a:lnTo>
                  <a:pt x="453115" y="3840"/>
                </a:lnTo>
                <a:lnTo>
                  <a:pt x="449275" y="4800"/>
                </a:lnTo>
                <a:lnTo>
                  <a:pt x="447354" y="6720"/>
                </a:lnTo>
                <a:lnTo>
                  <a:pt x="409910" y="39364"/>
                </a:lnTo>
                <a:lnTo>
                  <a:pt x="406380" y="39664"/>
                </a:lnTo>
                <a:lnTo>
                  <a:pt x="364799" y="43190"/>
                </a:lnTo>
                <a:lnTo>
                  <a:pt x="322554" y="47030"/>
                </a:lnTo>
                <a:lnTo>
                  <a:pt x="279970" y="47030"/>
                </a:lnTo>
                <a:lnTo>
                  <a:pt x="282244" y="47990"/>
                </a:lnTo>
                <a:lnTo>
                  <a:pt x="322554" y="71993"/>
                </a:lnTo>
                <a:lnTo>
                  <a:pt x="366720" y="68153"/>
                </a:lnTo>
                <a:lnTo>
                  <a:pt x="403189" y="42230"/>
                </a:lnTo>
                <a:lnTo>
                  <a:pt x="410870" y="63352"/>
                </a:lnTo>
                <a:lnTo>
                  <a:pt x="413750" y="63352"/>
                </a:lnTo>
                <a:lnTo>
                  <a:pt x="416631" y="62392"/>
                </a:lnTo>
                <a:lnTo>
                  <a:pt x="418566" y="61432"/>
                </a:lnTo>
                <a:lnTo>
                  <a:pt x="458734" y="29112"/>
                </a:lnTo>
                <a:lnTo>
                  <a:pt x="497265" y="31668"/>
                </a:lnTo>
                <a:lnTo>
                  <a:pt x="500146" y="31668"/>
                </a:lnTo>
                <a:lnTo>
                  <a:pt x="499201" y="6720"/>
                </a:lnTo>
                <a:close/>
              </a:path>
              <a:path w="910056" h="141107">
                <a:moveTo>
                  <a:pt x="147843" y="98877"/>
                </a:moveTo>
                <a:lnTo>
                  <a:pt x="149763" y="122880"/>
                </a:lnTo>
                <a:lnTo>
                  <a:pt x="152643" y="120944"/>
                </a:lnTo>
                <a:lnTo>
                  <a:pt x="197769" y="83515"/>
                </a:lnTo>
                <a:lnTo>
                  <a:pt x="236422" y="54935"/>
                </a:lnTo>
                <a:lnTo>
                  <a:pt x="272643" y="71033"/>
                </a:lnTo>
                <a:lnTo>
                  <a:pt x="274563" y="71033"/>
                </a:lnTo>
                <a:lnTo>
                  <a:pt x="277444" y="47030"/>
                </a:lnTo>
                <a:lnTo>
                  <a:pt x="241919" y="50871"/>
                </a:lnTo>
                <a:lnTo>
                  <a:pt x="229438" y="51831"/>
                </a:lnTo>
                <a:lnTo>
                  <a:pt x="227517" y="30708"/>
                </a:lnTo>
                <a:lnTo>
                  <a:pt x="182407" y="65272"/>
                </a:lnTo>
                <a:lnTo>
                  <a:pt x="142232" y="97754"/>
                </a:lnTo>
                <a:lnTo>
                  <a:pt x="137281" y="101757"/>
                </a:lnTo>
                <a:lnTo>
                  <a:pt x="147843" y="98877"/>
                </a:lnTo>
                <a:close/>
              </a:path>
              <a:path w="910056" h="141107">
                <a:moveTo>
                  <a:pt x="410870" y="63352"/>
                </a:moveTo>
                <a:lnTo>
                  <a:pt x="403189" y="42230"/>
                </a:lnTo>
                <a:lnTo>
                  <a:pt x="366720" y="68153"/>
                </a:lnTo>
                <a:lnTo>
                  <a:pt x="410870" y="63352"/>
                </a:lnTo>
                <a:close/>
              </a:path>
            </a:pathLst>
          </a:custGeom>
          <a:solidFill>
            <a:srgbClr val="1E477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4" name="object 884"/>
          <p:cNvSpPr/>
          <p:nvPr/>
        </p:nvSpPr>
        <p:spPr>
          <a:xfrm>
            <a:off x="2847517" y="6601769"/>
            <a:ext cx="909081" cy="599023"/>
          </a:xfrm>
          <a:custGeom>
            <a:avLst/>
            <a:gdLst/>
            <a:ahLst/>
            <a:cxnLst/>
            <a:rect l="l" t="t" r="r" b="b"/>
            <a:pathLst>
              <a:path w="909081" h="599023">
                <a:moveTo>
                  <a:pt x="841888" y="589422"/>
                </a:moveTo>
                <a:lnTo>
                  <a:pt x="845728" y="592302"/>
                </a:lnTo>
                <a:lnTo>
                  <a:pt x="849569" y="592302"/>
                </a:lnTo>
                <a:lnTo>
                  <a:pt x="894694" y="598063"/>
                </a:lnTo>
                <a:lnTo>
                  <a:pt x="901400" y="599023"/>
                </a:lnTo>
                <a:lnTo>
                  <a:pt x="907160" y="594222"/>
                </a:lnTo>
                <a:lnTo>
                  <a:pt x="908121" y="587502"/>
                </a:lnTo>
                <a:lnTo>
                  <a:pt x="909081" y="580781"/>
                </a:lnTo>
                <a:lnTo>
                  <a:pt x="904280" y="575020"/>
                </a:lnTo>
                <a:lnTo>
                  <a:pt x="897559" y="574060"/>
                </a:lnTo>
                <a:lnTo>
                  <a:pt x="860254" y="569296"/>
                </a:lnTo>
                <a:lnTo>
                  <a:pt x="863010" y="575980"/>
                </a:lnTo>
                <a:lnTo>
                  <a:pt x="852449" y="568299"/>
                </a:lnTo>
                <a:lnTo>
                  <a:pt x="841888" y="589422"/>
                </a:lnTo>
                <a:close/>
              </a:path>
              <a:path w="909081" h="599023">
                <a:moveTo>
                  <a:pt x="817885" y="465582"/>
                </a:moveTo>
                <a:lnTo>
                  <a:pt x="816924" y="464637"/>
                </a:lnTo>
                <a:lnTo>
                  <a:pt x="815964" y="463661"/>
                </a:lnTo>
                <a:lnTo>
                  <a:pt x="772774" y="407990"/>
                </a:lnTo>
                <a:lnTo>
                  <a:pt x="772774" y="407029"/>
                </a:lnTo>
                <a:lnTo>
                  <a:pt x="771814" y="407029"/>
                </a:lnTo>
                <a:lnTo>
                  <a:pt x="770854" y="406069"/>
                </a:lnTo>
                <a:lnTo>
                  <a:pt x="753572" y="423351"/>
                </a:lnTo>
                <a:lnTo>
                  <a:pt x="710366" y="389747"/>
                </a:lnTo>
                <a:lnTo>
                  <a:pt x="754425" y="424431"/>
                </a:lnTo>
                <a:lnTo>
                  <a:pt x="755492" y="425272"/>
                </a:lnTo>
                <a:lnTo>
                  <a:pt x="796777" y="478063"/>
                </a:lnTo>
                <a:lnTo>
                  <a:pt x="795802" y="475183"/>
                </a:lnTo>
                <a:lnTo>
                  <a:pt x="839967" y="584621"/>
                </a:lnTo>
                <a:lnTo>
                  <a:pt x="841888" y="589422"/>
                </a:lnTo>
                <a:lnTo>
                  <a:pt x="852449" y="568299"/>
                </a:lnTo>
                <a:lnTo>
                  <a:pt x="863010" y="575980"/>
                </a:lnTo>
                <a:lnTo>
                  <a:pt x="860254" y="569296"/>
                </a:lnTo>
                <a:lnTo>
                  <a:pt x="817885" y="466542"/>
                </a:lnTo>
                <a:lnTo>
                  <a:pt x="817885" y="465582"/>
                </a:lnTo>
                <a:close/>
              </a:path>
              <a:path w="909081" h="599023">
                <a:moveTo>
                  <a:pt x="796777" y="478063"/>
                </a:moveTo>
                <a:lnTo>
                  <a:pt x="755492" y="425272"/>
                </a:lnTo>
                <a:lnTo>
                  <a:pt x="754425" y="424431"/>
                </a:lnTo>
                <a:lnTo>
                  <a:pt x="796777" y="478063"/>
                </a:lnTo>
                <a:close/>
              </a:path>
              <a:path w="909081" h="599023">
                <a:moveTo>
                  <a:pt x="682523" y="332155"/>
                </a:moveTo>
                <a:lnTo>
                  <a:pt x="681578" y="332155"/>
                </a:lnTo>
                <a:lnTo>
                  <a:pt x="636452" y="306232"/>
                </a:lnTo>
                <a:lnTo>
                  <a:pt x="635492" y="306232"/>
                </a:lnTo>
                <a:lnTo>
                  <a:pt x="634532" y="305272"/>
                </a:lnTo>
                <a:lnTo>
                  <a:pt x="590382" y="287990"/>
                </a:lnTo>
                <a:lnTo>
                  <a:pt x="591327" y="288950"/>
                </a:lnTo>
                <a:lnTo>
                  <a:pt x="623971" y="327355"/>
                </a:lnTo>
                <a:lnTo>
                  <a:pt x="625891" y="328315"/>
                </a:lnTo>
                <a:lnTo>
                  <a:pt x="667176" y="351342"/>
                </a:lnTo>
                <a:lnTo>
                  <a:pt x="710366" y="389747"/>
                </a:lnTo>
                <a:lnTo>
                  <a:pt x="753572" y="423351"/>
                </a:lnTo>
                <a:lnTo>
                  <a:pt x="770854" y="406069"/>
                </a:lnTo>
                <a:lnTo>
                  <a:pt x="726688" y="371505"/>
                </a:lnTo>
                <a:lnTo>
                  <a:pt x="682523" y="333115"/>
                </a:lnTo>
                <a:lnTo>
                  <a:pt x="682523" y="332155"/>
                </a:lnTo>
                <a:close/>
              </a:path>
              <a:path w="909081" h="599023">
                <a:moveTo>
                  <a:pt x="137266" y="73914"/>
                </a:moveTo>
                <a:lnTo>
                  <a:pt x="95996" y="45125"/>
                </a:lnTo>
                <a:lnTo>
                  <a:pt x="94354" y="44356"/>
                </a:lnTo>
                <a:lnTo>
                  <a:pt x="137266" y="73914"/>
                </a:lnTo>
                <a:close/>
              </a:path>
              <a:path w="909081" h="599023">
                <a:moveTo>
                  <a:pt x="107518" y="24003"/>
                </a:moveTo>
                <a:lnTo>
                  <a:pt x="106542" y="24003"/>
                </a:lnTo>
                <a:lnTo>
                  <a:pt x="105582" y="23042"/>
                </a:lnTo>
                <a:lnTo>
                  <a:pt x="61432" y="1920"/>
                </a:lnTo>
                <a:lnTo>
                  <a:pt x="59512" y="960"/>
                </a:lnTo>
                <a:lnTo>
                  <a:pt x="57591" y="0"/>
                </a:lnTo>
                <a:lnTo>
                  <a:pt x="94076" y="44165"/>
                </a:lnTo>
                <a:lnTo>
                  <a:pt x="55671" y="24963"/>
                </a:lnTo>
                <a:lnTo>
                  <a:pt x="50871" y="24003"/>
                </a:lnTo>
                <a:lnTo>
                  <a:pt x="12466" y="0"/>
                </a:lnTo>
                <a:lnTo>
                  <a:pt x="5760" y="0"/>
                </a:lnTo>
                <a:lnTo>
                  <a:pt x="0" y="5760"/>
                </a:lnTo>
                <a:lnTo>
                  <a:pt x="0" y="19202"/>
                </a:lnTo>
                <a:lnTo>
                  <a:pt x="5760" y="24963"/>
                </a:lnTo>
                <a:lnTo>
                  <a:pt x="52922" y="24963"/>
                </a:lnTo>
                <a:lnTo>
                  <a:pt x="94354" y="44356"/>
                </a:lnTo>
                <a:lnTo>
                  <a:pt x="95996" y="45125"/>
                </a:lnTo>
                <a:lnTo>
                  <a:pt x="137266" y="73914"/>
                </a:lnTo>
                <a:lnTo>
                  <a:pt x="138226" y="74874"/>
                </a:lnTo>
                <a:lnTo>
                  <a:pt x="139186" y="74874"/>
                </a:lnTo>
                <a:lnTo>
                  <a:pt x="148788" y="52806"/>
                </a:lnTo>
                <a:lnTo>
                  <a:pt x="139186" y="74874"/>
                </a:lnTo>
                <a:lnTo>
                  <a:pt x="140147" y="75834"/>
                </a:lnTo>
                <a:lnTo>
                  <a:pt x="229422" y="107518"/>
                </a:lnTo>
                <a:lnTo>
                  <a:pt x="150708" y="53751"/>
                </a:lnTo>
                <a:lnTo>
                  <a:pt x="149956" y="53233"/>
                </a:lnTo>
                <a:lnTo>
                  <a:pt x="107518" y="24003"/>
                </a:lnTo>
                <a:close/>
              </a:path>
              <a:path w="909081" h="599023">
                <a:moveTo>
                  <a:pt x="55671" y="0"/>
                </a:moveTo>
                <a:lnTo>
                  <a:pt x="12466" y="0"/>
                </a:lnTo>
                <a:lnTo>
                  <a:pt x="50871" y="24003"/>
                </a:lnTo>
                <a:lnTo>
                  <a:pt x="55671" y="24963"/>
                </a:lnTo>
                <a:lnTo>
                  <a:pt x="94076" y="44165"/>
                </a:lnTo>
                <a:lnTo>
                  <a:pt x="57591" y="0"/>
                </a:lnTo>
                <a:lnTo>
                  <a:pt x="55671" y="0"/>
                </a:lnTo>
                <a:close/>
              </a:path>
              <a:path w="909081" h="599023">
                <a:moveTo>
                  <a:pt x="238064" y="85435"/>
                </a:moveTo>
                <a:lnTo>
                  <a:pt x="149956" y="53233"/>
                </a:lnTo>
                <a:lnTo>
                  <a:pt x="150708" y="53751"/>
                </a:lnTo>
                <a:lnTo>
                  <a:pt x="229422" y="107518"/>
                </a:lnTo>
                <a:lnTo>
                  <a:pt x="226542" y="106558"/>
                </a:lnTo>
                <a:lnTo>
                  <a:pt x="269748" y="136321"/>
                </a:lnTo>
                <a:lnTo>
                  <a:pt x="270708" y="136321"/>
                </a:lnTo>
                <a:lnTo>
                  <a:pt x="271668" y="137281"/>
                </a:lnTo>
                <a:lnTo>
                  <a:pt x="272628" y="137281"/>
                </a:lnTo>
                <a:lnTo>
                  <a:pt x="317738" y="155508"/>
                </a:lnTo>
                <a:lnTo>
                  <a:pt x="361904" y="166070"/>
                </a:lnTo>
                <a:lnTo>
                  <a:pt x="406054" y="180472"/>
                </a:lnTo>
                <a:lnTo>
                  <a:pt x="449259" y="202554"/>
                </a:lnTo>
                <a:lnTo>
                  <a:pt x="446379" y="199674"/>
                </a:lnTo>
                <a:lnTo>
                  <a:pt x="489584" y="241919"/>
                </a:lnTo>
                <a:lnTo>
                  <a:pt x="533735" y="282229"/>
                </a:lnTo>
                <a:lnTo>
                  <a:pt x="534695" y="283189"/>
                </a:lnTo>
                <a:lnTo>
                  <a:pt x="535655" y="284149"/>
                </a:lnTo>
                <a:lnTo>
                  <a:pt x="548137" y="263027"/>
                </a:lnTo>
                <a:lnTo>
                  <a:pt x="535655" y="284149"/>
                </a:lnTo>
                <a:lnTo>
                  <a:pt x="536615" y="284149"/>
                </a:lnTo>
                <a:lnTo>
                  <a:pt x="579821" y="310073"/>
                </a:lnTo>
                <a:lnTo>
                  <a:pt x="551017" y="264962"/>
                </a:lnTo>
                <a:lnTo>
                  <a:pt x="505891" y="224637"/>
                </a:lnTo>
                <a:lnTo>
                  <a:pt x="462701" y="182392"/>
                </a:lnTo>
                <a:lnTo>
                  <a:pt x="460781" y="180472"/>
                </a:lnTo>
                <a:lnTo>
                  <a:pt x="459821" y="180472"/>
                </a:lnTo>
                <a:lnTo>
                  <a:pt x="413735" y="158389"/>
                </a:lnTo>
                <a:lnTo>
                  <a:pt x="367664" y="143042"/>
                </a:lnTo>
                <a:lnTo>
                  <a:pt x="325419" y="132481"/>
                </a:lnTo>
                <a:lnTo>
                  <a:pt x="281269" y="115199"/>
                </a:lnTo>
                <a:lnTo>
                  <a:pt x="284149" y="116159"/>
                </a:lnTo>
                <a:lnTo>
                  <a:pt x="240944" y="86395"/>
                </a:lnTo>
                <a:lnTo>
                  <a:pt x="239984" y="85435"/>
                </a:lnTo>
                <a:lnTo>
                  <a:pt x="238064" y="85435"/>
                </a:lnTo>
                <a:close/>
              </a:path>
              <a:path w="909081" h="599023">
                <a:moveTo>
                  <a:pt x="579821" y="310073"/>
                </a:moveTo>
                <a:lnTo>
                  <a:pt x="580781" y="310073"/>
                </a:lnTo>
                <a:lnTo>
                  <a:pt x="581741" y="311033"/>
                </a:lnTo>
                <a:lnTo>
                  <a:pt x="625110" y="328009"/>
                </a:lnTo>
                <a:lnTo>
                  <a:pt x="669096" y="353278"/>
                </a:lnTo>
                <a:lnTo>
                  <a:pt x="667176" y="351342"/>
                </a:lnTo>
                <a:lnTo>
                  <a:pt x="625891" y="328315"/>
                </a:lnTo>
                <a:lnTo>
                  <a:pt x="623971" y="327355"/>
                </a:lnTo>
                <a:lnTo>
                  <a:pt x="591327" y="288950"/>
                </a:lnTo>
                <a:lnTo>
                  <a:pt x="550313" y="264333"/>
                </a:lnTo>
                <a:lnTo>
                  <a:pt x="551017" y="264962"/>
                </a:lnTo>
                <a:lnTo>
                  <a:pt x="579821" y="31007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5" name="object 885"/>
          <p:cNvSpPr/>
          <p:nvPr/>
        </p:nvSpPr>
        <p:spPr>
          <a:xfrm>
            <a:off x="3692286" y="7136480"/>
            <a:ext cx="101757" cy="101757"/>
          </a:xfrm>
          <a:custGeom>
            <a:avLst/>
            <a:gdLst/>
            <a:ahLst/>
            <a:cxnLst/>
            <a:rect l="l" t="t" r="r" b="b"/>
            <a:pathLst>
              <a:path w="101757" h="101757">
                <a:moveTo>
                  <a:pt x="101757" y="49911"/>
                </a:moveTo>
                <a:lnTo>
                  <a:pt x="100958" y="41023"/>
                </a:lnTo>
                <a:lnTo>
                  <a:pt x="96484" y="27729"/>
                </a:lnTo>
                <a:lnTo>
                  <a:pt x="88619" y="16427"/>
                </a:lnTo>
                <a:lnTo>
                  <a:pt x="77983" y="7669"/>
                </a:lnTo>
                <a:lnTo>
                  <a:pt x="65193" y="2009"/>
                </a:lnTo>
                <a:lnTo>
                  <a:pt x="50871" y="0"/>
                </a:lnTo>
                <a:lnTo>
                  <a:pt x="41717" y="765"/>
                </a:lnTo>
                <a:lnTo>
                  <a:pt x="28091" y="5074"/>
                </a:lnTo>
                <a:lnTo>
                  <a:pt x="16584" y="12696"/>
                </a:lnTo>
                <a:lnTo>
                  <a:pt x="7719" y="23078"/>
                </a:lnTo>
                <a:lnTo>
                  <a:pt x="2016" y="35668"/>
                </a:lnTo>
                <a:lnTo>
                  <a:pt x="0" y="49911"/>
                </a:lnTo>
                <a:lnTo>
                  <a:pt x="1017" y="60471"/>
                </a:lnTo>
                <a:lnTo>
                  <a:pt x="5569" y="73856"/>
                </a:lnTo>
                <a:lnTo>
                  <a:pt x="13323" y="85231"/>
                </a:lnTo>
                <a:lnTo>
                  <a:pt x="23787" y="94043"/>
                </a:lnTo>
                <a:lnTo>
                  <a:pt x="36467" y="99736"/>
                </a:lnTo>
                <a:lnTo>
                  <a:pt x="50871" y="101757"/>
                </a:lnTo>
                <a:lnTo>
                  <a:pt x="61123" y="100696"/>
                </a:lnTo>
                <a:lnTo>
                  <a:pt x="74191" y="95975"/>
                </a:lnTo>
                <a:lnTo>
                  <a:pt x="85374" y="87983"/>
                </a:lnTo>
                <a:lnTo>
                  <a:pt x="94086" y="77272"/>
                </a:lnTo>
                <a:lnTo>
                  <a:pt x="99742" y="64396"/>
                </a:lnTo>
                <a:lnTo>
                  <a:pt x="101757" y="49911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6" name="object 886"/>
          <p:cNvSpPr/>
          <p:nvPr/>
        </p:nvSpPr>
        <p:spPr>
          <a:xfrm>
            <a:off x="2854238" y="8097408"/>
            <a:ext cx="895639" cy="347502"/>
          </a:xfrm>
          <a:custGeom>
            <a:avLst/>
            <a:gdLst/>
            <a:ahLst/>
            <a:cxnLst/>
            <a:rect l="l" t="t" r="r" b="b"/>
            <a:pathLst>
              <a:path w="895639" h="347502">
                <a:moveTo>
                  <a:pt x="446379" y="327339"/>
                </a:moveTo>
                <a:lnTo>
                  <a:pt x="487649" y="301431"/>
                </a:lnTo>
                <a:lnTo>
                  <a:pt x="445799" y="327466"/>
                </a:lnTo>
                <a:lnTo>
                  <a:pt x="446379" y="327339"/>
                </a:lnTo>
                <a:close/>
              </a:path>
              <a:path w="895639" h="347502">
                <a:moveTo>
                  <a:pt x="359023" y="358063"/>
                </a:moveTo>
                <a:lnTo>
                  <a:pt x="404134" y="347502"/>
                </a:lnTo>
                <a:lnTo>
                  <a:pt x="444459" y="328300"/>
                </a:lnTo>
                <a:lnTo>
                  <a:pt x="448299" y="337901"/>
                </a:lnTo>
                <a:lnTo>
                  <a:pt x="450220" y="337901"/>
                </a:lnTo>
                <a:lnTo>
                  <a:pt x="493425" y="310073"/>
                </a:lnTo>
                <a:lnTo>
                  <a:pt x="538535" y="289910"/>
                </a:lnTo>
                <a:lnTo>
                  <a:pt x="581726" y="261106"/>
                </a:lnTo>
                <a:lnTo>
                  <a:pt x="580781" y="262067"/>
                </a:lnTo>
                <a:lnTo>
                  <a:pt x="625891" y="245744"/>
                </a:lnTo>
                <a:lnTo>
                  <a:pt x="671017" y="220797"/>
                </a:lnTo>
                <a:lnTo>
                  <a:pt x="714207" y="191993"/>
                </a:lnTo>
                <a:lnTo>
                  <a:pt x="759333" y="157429"/>
                </a:lnTo>
                <a:lnTo>
                  <a:pt x="803483" y="113278"/>
                </a:lnTo>
                <a:lnTo>
                  <a:pt x="804443" y="113278"/>
                </a:lnTo>
                <a:lnTo>
                  <a:pt x="804443" y="112318"/>
                </a:lnTo>
                <a:lnTo>
                  <a:pt x="848434" y="26223"/>
                </a:lnTo>
                <a:lnTo>
                  <a:pt x="890838" y="10561"/>
                </a:lnTo>
                <a:lnTo>
                  <a:pt x="849569" y="24002"/>
                </a:lnTo>
                <a:lnTo>
                  <a:pt x="842848" y="16322"/>
                </a:lnTo>
                <a:lnTo>
                  <a:pt x="846688" y="26868"/>
                </a:lnTo>
                <a:lnTo>
                  <a:pt x="842848" y="16322"/>
                </a:lnTo>
                <a:lnTo>
                  <a:pt x="841888" y="17282"/>
                </a:lnTo>
                <a:lnTo>
                  <a:pt x="839967" y="18242"/>
                </a:lnTo>
                <a:lnTo>
                  <a:pt x="839967" y="19202"/>
                </a:lnTo>
                <a:lnTo>
                  <a:pt x="794842" y="107518"/>
                </a:lnTo>
                <a:lnTo>
                  <a:pt x="795802" y="105597"/>
                </a:lnTo>
                <a:lnTo>
                  <a:pt x="752612" y="148788"/>
                </a:lnTo>
                <a:lnTo>
                  <a:pt x="708446" y="183352"/>
                </a:lnTo>
                <a:lnTo>
                  <a:pt x="666216" y="212156"/>
                </a:lnTo>
                <a:lnTo>
                  <a:pt x="621090" y="236143"/>
                </a:lnTo>
                <a:lnTo>
                  <a:pt x="622051" y="235198"/>
                </a:lnTo>
                <a:lnTo>
                  <a:pt x="576940" y="251505"/>
                </a:lnTo>
                <a:lnTo>
                  <a:pt x="576940" y="252465"/>
                </a:lnTo>
                <a:lnTo>
                  <a:pt x="575980" y="252465"/>
                </a:lnTo>
                <a:lnTo>
                  <a:pt x="532775" y="280309"/>
                </a:lnTo>
                <a:lnTo>
                  <a:pt x="533735" y="280309"/>
                </a:lnTo>
                <a:lnTo>
                  <a:pt x="487649" y="301431"/>
                </a:lnTo>
                <a:lnTo>
                  <a:pt x="446379" y="327339"/>
                </a:lnTo>
                <a:lnTo>
                  <a:pt x="445799" y="327466"/>
                </a:lnTo>
                <a:lnTo>
                  <a:pt x="402229" y="336956"/>
                </a:lnTo>
                <a:lnTo>
                  <a:pt x="357103" y="347502"/>
                </a:lnTo>
                <a:lnTo>
                  <a:pt x="356143" y="347502"/>
                </a:lnTo>
                <a:lnTo>
                  <a:pt x="312938" y="365744"/>
                </a:lnTo>
                <a:lnTo>
                  <a:pt x="267827" y="379186"/>
                </a:lnTo>
                <a:lnTo>
                  <a:pt x="224622" y="397428"/>
                </a:lnTo>
                <a:lnTo>
                  <a:pt x="179511" y="414695"/>
                </a:lnTo>
                <a:lnTo>
                  <a:pt x="134386" y="435818"/>
                </a:lnTo>
                <a:lnTo>
                  <a:pt x="91196" y="464626"/>
                </a:lnTo>
                <a:lnTo>
                  <a:pt x="47030" y="487664"/>
                </a:lnTo>
                <a:lnTo>
                  <a:pt x="47030" y="486700"/>
                </a:lnTo>
                <a:lnTo>
                  <a:pt x="3840" y="502065"/>
                </a:lnTo>
                <a:lnTo>
                  <a:pt x="944" y="503023"/>
                </a:lnTo>
                <a:lnTo>
                  <a:pt x="0" y="505905"/>
                </a:lnTo>
                <a:lnTo>
                  <a:pt x="944" y="508779"/>
                </a:lnTo>
                <a:lnTo>
                  <a:pt x="1905" y="511661"/>
                </a:lnTo>
                <a:lnTo>
                  <a:pt x="4785" y="513584"/>
                </a:lnTo>
                <a:lnTo>
                  <a:pt x="7665" y="512620"/>
                </a:lnTo>
                <a:lnTo>
                  <a:pt x="50871" y="497261"/>
                </a:lnTo>
                <a:lnTo>
                  <a:pt x="51831" y="497261"/>
                </a:lnTo>
                <a:lnTo>
                  <a:pt x="96956" y="474223"/>
                </a:lnTo>
                <a:lnTo>
                  <a:pt x="140147" y="445421"/>
                </a:lnTo>
                <a:lnTo>
                  <a:pt x="184312" y="424312"/>
                </a:lnTo>
                <a:lnTo>
                  <a:pt x="228462" y="407990"/>
                </a:lnTo>
                <a:lnTo>
                  <a:pt x="272628" y="388787"/>
                </a:lnTo>
                <a:lnTo>
                  <a:pt x="316778" y="375345"/>
                </a:lnTo>
                <a:lnTo>
                  <a:pt x="359984" y="358063"/>
                </a:lnTo>
                <a:lnTo>
                  <a:pt x="359023" y="358063"/>
                </a:lnTo>
                <a:close/>
              </a:path>
              <a:path w="895639" h="347502">
                <a:moveTo>
                  <a:pt x="893719" y="960"/>
                </a:moveTo>
                <a:lnTo>
                  <a:pt x="889878" y="0"/>
                </a:lnTo>
                <a:lnTo>
                  <a:pt x="887973" y="0"/>
                </a:lnTo>
                <a:lnTo>
                  <a:pt x="842848" y="16322"/>
                </a:lnTo>
                <a:lnTo>
                  <a:pt x="849569" y="24002"/>
                </a:lnTo>
                <a:lnTo>
                  <a:pt x="890838" y="10561"/>
                </a:lnTo>
                <a:lnTo>
                  <a:pt x="893719" y="9601"/>
                </a:lnTo>
                <a:lnTo>
                  <a:pt x="895639" y="6720"/>
                </a:lnTo>
                <a:lnTo>
                  <a:pt x="894679" y="3840"/>
                </a:lnTo>
                <a:lnTo>
                  <a:pt x="893719" y="960"/>
                </a:lnTo>
                <a:close/>
              </a:path>
              <a:path w="895639" h="347502">
                <a:moveTo>
                  <a:pt x="448299" y="337901"/>
                </a:moveTo>
                <a:lnTo>
                  <a:pt x="444459" y="328300"/>
                </a:lnTo>
                <a:lnTo>
                  <a:pt x="404134" y="347502"/>
                </a:lnTo>
                <a:lnTo>
                  <a:pt x="448299" y="3379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7" name="object 887"/>
          <p:cNvSpPr/>
          <p:nvPr/>
        </p:nvSpPr>
        <p:spPr>
          <a:xfrm>
            <a:off x="3702847" y="8063804"/>
            <a:ext cx="79674" cy="77754"/>
          </a:xfrm>
          <a:custGeom>
            <a:avLst/>
            <a:gdLst/>
            <a:ahLst/>
            <a:cxnLst/>
            <a:rect l="l" t="t" r="r" b="b"/>
            <a:pathLst>
              <a:path w="79674" h="77754">
                <a:moveTo>
                  <a:pt x="79674" y="39364"/>
                </a:moveTo>
                <a:lnTo>
                  <a:pt x="79286" y="33687"/>
                </a:lnTo>
                <a:lnTo>
                  <a:pt x="74902" y="20282"/>
                </a:lnTo>
                <a:lnTo>
                  <a:pt x="66352" y="9607"/>
                </a:lnTo>
                <a:lnTo>
                  <a:pt x="54525" y="2550"/>
                </a:lnTo>
                <a:lnTo>
                  <a:pt x="40309" y="0"/>
                </a:lnTo>
                <a:lnTo>
                  <a:pt x="33691" y="489"/>
                </a:lnTo>
                <a:lnTo>
                  <a:pt x="20140" y="5011"/>
                </a:lnTo>
                <a:lnTo>
                  <a:pt x="9479" y="13569"/>
                </a:lnTo>
                <a:lnTo>
                  <a:pt x="2502" y="25306"/>
                </a:lnTo>
                <a:lnTo>
                  <a:pt x="0" y="39364"/>
                </a:lnTo>
                <a:lnTo>
                  <a:pt x="388" y="44802"/>
                </a:lnTo>
                <a:lnTo>
                  <a:pt x="4800" y="57780"/>
                </a:lnTo>
                <a:lnTo>
                  <a:pt x="13472" y="68238"/>
                </a:lnTo>
                <a:lnTo>
                  <a:pt x="25582" y="75215"/>
                </a:lnTo>
                <a:lnTo>
                  <a:pt x="40309" y="77754"/>
                </a:lnTo>
                <a:lnTo>
                  <a:pt x="45263" y="77460"/>
                </a:lnTo>
                <a:lnTo>
                  <a:pt x="58934" y="73255"/>
                </a:lnTo>
                <a:lnTo>
                  <a:pt x="69841" y="64840"/>
                </a:lnTo>
                <a:lnTo>
                  <a:pt x="77062" y="53212"/>
                </a:lnTo>
                <a:lnTo>
                  <a:pt x="79674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8" name="object 888"/>
          <p:cNvSpPr/>
          <p:nvPr/>
        </p:nvSpPr>
        <p:spPr>
          <a:xfrm>
            <a:off x="2846557" y="8395959"/>
            <a:ext cx="909081" cy="172789"/>
          </a:xfrm>
          <a:custGeom>
            <a:avLst/>
            <a:gdLst/>
            <a:ahLst/>
            <a:cxnLst/>
            <a:rect l="l" t="t" r="r" b="b"/>
            <a:pathLst>
              <a:path w="909081" h="172789">
                <a:moveTo>
                  <a:pt x="801578" y="25908"/>
                </a:moveTo>
                <a:lnTo>
                  <a:pt x="805403" y="24963"/>
                </a:lnTo>
                <a:lnTo>
                  <a:pt x="802339" y="25519"/>
                </a:lnTo>
                <a:lnTo>
                  <a:pt x="763173" y="32628"/>
                </a:lnTo>
                <a:lnTo>
                  <a:pt x="801578" y="25908"/>
                </a:lnTo>
                <a:close/>
              </a:path>
              <a:path w="909081" h="172789">
                <a:moveTo>
                  <a:pt x="369585" y="94076"/>
                </a:moveTo>
                <a:lnTo>
                  <a:pt x="363824" y="94076"/>
                </a:lnTo>
                <a:lnTo>
                  <a:pt x="362864" y="117119"/>
                </a:lnTo>
                <a:lnTo>
                  <a:pt x="364784" y="118079"/>
                </a:lnTo>
                <a:lnTo>
                  <a:pt x="368625" y="118079"/>
                </a:lnTo>
                <a:lnTo>
                  <a:pt x="412775" y="108478"/>
                </a:lnTo>
                <a:lnTo>
                  <a:pt x="369585" y="94076"/>
                </a:lnTo>
                <a:close/>
              </a:path>
              <a:path w="909081" h="172789">
                <a:moveTo>
                  <a:pt x="852449" y="25908"/>
                </a:moveTo>
                <a:lnTo>
                  <a:pt x="851489" y="1920"/>
                </a:lnTo>
                <a:lnTo>
                  <a:pt x="848608" y="1920"/>
                </a:lnTo>
                <a:lnTo>
                  <a:pt x="846688" y="2880"/>
                </a:lnTo>
                <a:lnTo>
                  <a:pt x="802339" y="25519"/>
                </a:lnTo>
                <a:lnTo>
                  <a:pt x="805403" y="24963"/>
                </a:lnTo>
                <a:lnTo>
                  <a:pt x="801578" y="25908"/>
                </a:lnTo>
                <a:lnTo>
                  <a:pt x="763173" y="32628"/>
                </a:lnTo>
                <a:lnTo>
                  <a:pt x="717087" y="37429"/>
                </a:lnTo>
                <a:lnTo>
                  <a:pt x="674857" y="47030"/>
                </a:lnTo>
                <a:lnTo>
                  <a:pt x="629732" y="51831"/>
                </a:lnTo>
                <a:lnTo>
                  <a:pt x="584621" y="58552"/>
                </a:lnTo>
                <a:lnTo>
                  <a:pt x="541416" y="67193"/>
                </a:lnTo>
                <a:lnTo>
                  <a:pt x="497265" y="71993"/>
                </a:lnTo>
                <a:lnTo>
                  <a:pt x="453100" y="76794"/>
                </a:lnTo>
                <a:lnTo>
                  <a:pt x="407974" y="84475"/>
                </a:lnTo>
                <a:lnTo>
                  <a:pt x="367111" y="93361"/>
                </a:lnTo>
                <a:lnTo>
                  <a:pt x="326379" y="81594"/>
                </a:lnTo>
                <a:lnTo>
                  <a:pt x="323499" y="81594"/>
                </a:lnTo>
                <a:lnTo>
                  <a:pt x="323499" y="105597"/>
                </a:lnTo>
                <a:lnTo>
                  <a:pt x="318698" y="105597"/>
                </a:lnTo>
                <a:lnTo>
                  <a:pt x="321579" y="81594"/>
                </a:lnTo>
                <a:lnTo>
                  <a:pt x="277428" y="83515"/>
                </a:lnTo>
                <a:lnTo>
                  <a:pt x="276468" y="84475"/>
                </a:lnTo>
                <a:lnTo>
                  <a:pt x="275508" y="84475"/>
                </a:lnTo>
                <a:lnTo>
                  <a:pt x="230383" y="94076"/>
                </a:lnTo>
                <a:lnTo>
                  <a:pt x="188938" y="108496"/>
                </a:lnTo>
                <a:lnTo>
                  <a:pt x="143987" y="113278"/>
                </a:lnTo>
                <a:lnTo>
                  <a:pt x="186232" y="109438"/>
                </a:lnTo>
                <a:lnTo>
                  <a:pt x="189113" y="108478"/>
                </a:lnTo>
                <a:lnTo>
                  <a:pt x="191033" y="132481"/>
                </a:lnTo>
                <a:lnTo>
                  <a:pt x="193898" y="132481"/>
                </a:lnTo>
                <a:lnTo>
                  <a:pt x="238064" y="117119"/>
                </a:lnTo>
                <a:lnTo>
                  <a:pt x="280309" y="108478"/>
                </a:lnTo>
                <a:lnTo>
                  <a:pt x="278389" y="108478"/>
                </a:lnTo>
                <a:lnTo>
                  <a:pt x="319642" y="105844"/>
                </a:lnTo>
                <a:lnTo>
                  <a:pt x="362864" y="117119"/>
                </a:lnTo>
                <a:lnTo>
                  <a:pt x="363824" y="94076"/>
                </a:lnTo>
                <a:lnTo>
                  <a:pt x="369585" y="94076"/>
                </a:lnTo>
                <a:lnTo>
                  <a:pt x="412775" y="108478"/>
                </a:lnTo>
                <a:lnTo>
                  <a:pt x="456940" y="99837"/>
                </a:lnTo>
                <a:lnTo>
                  <a:pt x="500146" y="95996"/>
                </a:lnTo>
                <a:lnTo>
                  <a:pt x="545256" y="91196"/>
                </a:lnTo>
                <a:lnTo>
                  <a:pt x="589407" y="82555"/>
                </a:lnTo>
                <a:lnTo>
                  <a:pt x="633572" y="75834"/>
                </a:lnTo>
                <a:lnTo>
                  <a:pt x="677738" y="70073"/>
                </a:lnTo>
                <a:lnTo>
                  <a:pt x="721888" y="61432"/>
                </a:lnTo>
                <a:lnTo>
                  <a:pt x="765093" y="56631"/>
                </a:lnTo>
                <a:lnTo>
                  <a:pt x="810204" y="48950"/>
                </a:lnTo>
                <a:lnTo>
                  <a:pt x="811164" y="47990"/>
                </a:lnTo>
                <a:lnTo>
                  <a:pt x="812124" y="47990"/>
                </a:lnTo>
                <a:lnTo>
                  <a:pt x="813084" y="47030"/>
                </a:lnTo>
                <a:lnTo>
                  <a:pt x="856449" y="25824"/>
                </a:lnTo>
                <a:lnTo>
                  <a:pt x="858210" y="24963"/>
                </a:lnTo>
                <a:lnTo>
                  <a:pt x="896599" y="0"/>
                </a:lnTo>
                <a:lnTo>
                  <a:pt x="851489" y="1920"/>
                </a:lnTo>
                <a:lnTo>
                  <a:pt x="852449" y="25908"/>
                </a:lnTo>
                <a:close/>
              </a:path>
              <a:path w="909081" h="172789">
                <a:moveTo>
                  <a:pt x="896599" y="0"/>
                </a:moveTo>
                <a:lnTo>
                  <a:pt x="858210" y="24963"/>
                </a:lnTo>
                <a:lnTo>
                  <a:pt x="856449" y="25824"/>
                </a:lnTo>
                <a:lnTo>
                  <a:pt x="897559" y="24963"/>
                </a:lnTo>
                <a:lnTo>
                  <a:pt x="904280" y="24963"/>
                </a:lnTo>
                <a:lnTo>
                  <a:pt x="909081" y="18227"/>
                </a:lnTo>
                <a:lnTo>
                  <a:pt x="909081" y="5760"/>
                </a:lnTo>
                <a:lnTo>
                  <a:pt x="903320" y="0"/>
                </a:lnTo>
                <a:lnTo>
                  <a:pt x="896599" y="0"/>
                </a:lnTo>
                <a:close/>
              </a:path>
              <a:path w="909081" h="172789">
                <a:moveTo>
                  <a:pt x="1905" y="162234"/>
                </a:moveTo>
                <a:lnTo>
                  <a:pt x="2880" y="167992"/>
                </a:lnTo>
                <a:lnTo>
                  <a:pt x="8625" y="172789"/>
                </a:lnTo>
                <a:lnTo>
                  <a:pt x="15346" y="171831"/>
                </a:lnTo>
                <a:lnTo>
                  <a:pt x="58552" y="165110"/>
                </a:lnTo>
                <a:lnTo>
                  <a:pt x="105597" y="150709"/>
                </a:lnTo>
                <a:lnTo>
                  <a:pt x="148788" y="136321"/>
                </a:lnTo>
                <a:lnTo>
                  <a:pt x="145907" y="136321"/>
                </a:lnTo>
                <a:lnTo>
                  <a:pt x="191033" y="132481"/>
                </a:lnTo>
                <a:lnTo>
                  <a:pt x="189113" y="108478"/>
                </a:lnTo>
                <a:lnTo>
                  <a:pt x="186232" y="109438"/>
                </a:lnTo>
                <a:lnTo>
                  <a:pt x="143987" y="113278"/>
                </a:lnTo>
                <a:lnTo>
                  <a:pt x="141107" y="113278"/>
                </a:lnTo>
                <a:lnTo>
                  <a:pt x="97916" y="127665"/>
                </a:lnTo>
                <a:lnTo>
                  <a:pt x="54711" y="141113"/>
                </a:lnTo>
                <a:lnTo>
                  <a:pt x="11521" y="147834"/>
                </a:lnTo>
                <a:lnTo>
                  <a:pt x="4785" y="148792"/>
                </a:lnTo>
                <a:lnTo>
                  <a:pt x="0" y="155513"/>
                </a:lnTo>
                <a:lnTo>
                  <a:pt x="1905" y="162234"/>
                </a:lnTo>
                <a:close/>
              </a:path>
              <a:path w="909081" h="172789">
                <a:moveTo>
                  <a:pt x="321579" y="81594"/>
                </a:moveTo>
                <a:lnTo>
                  <a:pt x="318698" y="105597"/>
                </a:lnTo>
                <a:lnTo>
                  <a:pt x="323499" y="105597"/>
                </a:lnTo>
                <a:lnTo>
                  <a:pt x="323499" y="81594"/>
                </a:lnTo>
                <a:lnTo>
                  <a:pt x="321579" y="8159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9" name="object 889"/>
          <p:cNvSpPr/>
          <p:nvPr/>
        </p:nvSpPr>
        <p:spPr>
          <a:xfrm>
            <a:off x="3715329" y="8379637"/>
            <a:ext cx="55671" cy="56631"/>
          </a:xfrm>
          <a:custGeom>
            <a:avLst/>
            <a:gdLst/>
            <a:ahLst/>
            <a:cxnLst/>
            <a:rect l="l" t="t" r="r" b="b"/>
            <a:pathLst>
              <a:path w="55671" h="56631">
                <a:moveTo>
                  <a:pt x="55671" y="28803"/>
                </a:moveTo>
                <a:lnTo>
                  <a:pt x="55583" y="26562"/>
                </a:lnTo>
                <a:lnTo>
                  <a:pt x="51127" y="13273"/>
                </a:lnTo>
                <a:lnTo>
                  <a:pt x="41263" y="3685"/>
                </a:lnTo>
                <a:lnTo>
                  <a:pt x="27828" y="0"/>
                </a:lnTo>
                <a:lnTo>
                  <a:pt x="25607" y="94"/>
                </a:lnTo>
                <a:lnTo>
                  <a:pt x="12607" y="4832"/>
                </a:lnTo>
                <a:lnTo>
                  <a:pt x="3458" y="15136"/>
                </a:lnTo>
                <a:lnTo>
                  <a:pt x="0" y="28803"/>
                </a:lnTo>
                <a:lnTo>
                  <a:pt x="37" y="30264"/>
                </a:lnTo>
                <a:lnTo>
                  <a:pt x="4279" y="43626"/>
                </a:lnTo>
                <a:lnTo>
                  <a:pt x="14189" y="53058"/>
                </a:lnTo>
                <a:lnTo>
                  <a:pt x="27828" y="56631"/>
                </a:lnTo>
                <a:lnTo>
                  <a:pt x="29300" y="56593"/>
                </a:lnTo>
                <a:lnTo>
                  <a:pt x="42661" y="52352"/>
                </a:lnTo>
                <a:lnTo>
                  <a:pt x="52096" y="42446"/>
                </a:lnTo>
                <a:lnTo>
                  <a:pt x="55671" y="28803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0" name="object 890"/>
          <p:cNvSpPr/>
          <p:nvPr/>
        </p:nvSpPr>
        <p:spPr>
          <a:xfrm>
            <a:off x="2845597" y="7800776"/>
            <a:ext cx="809244" cy="96956"/>
          </a:xfrm>
          <a:custGeom>
            <a:avLst/>
            <a:gdLst/>
            <a:ahLst/>
            <a:cxnLst/>
            <a:rect l="l" t="t" r="r" b="b"/>
            <a:pathLst>
              <a:path w="809243" h="96956">
                <a:moveTo>
                  <a:pt x="763173" y="91196"/>
                </a:moveTo>
                <a:lnTo>
                  <a:pt x="766053" y="91196"/>
                </a:lnTo>
                <a:lnTo>
                  <a:pt x="809244" y="88315"/>
                </a:lnTo>
                <a:lnTo>
                  <a:pt x="767013" y="67193"/>
                </a:lnTo>
                <a:lnTo>
                  <a:pt x="764133" y="67193"/>
                </a:lnTo>
                <a:lnTo>
                  <a:pt x="763173" y="91196"/>
                </a:lnTo>
                <a:close/>
              </a:path>
              <a:path w="809243" h="96956">
                <a:moveTo>
                  <a:pt x="453100" y="69113"/>
                </a:moveTo>
                <a:lnTo>
                  <a:pt x="455020" y="68153"/>
                </a:lnTo>
                <a:lnTo>
                  <a:pt x="411928" y="71901"/>
                </a:lnTo>
                <a:lnTo>
                  <a:pt x="368625" y="67193"/>
                </a:lnTo>
                <a:lnTo>
                  <a:pt x="368625" y="91196"/>
                </a:lnTo>
                <a:lnTo>
                  <a:pt x="365744" y="91196"/>
                </a:lnTo>
                <a:lnTo>
                  <a:pt x="323499" y="71993"/>
                </a:lnTo>
                <a:lnTo>
                  <a:pt x="278389" y="73913"/>
                </a:lnTo>
                <a:lnTo>
                  <a:pt x="235962" y="74856"/>
                </a:lnTo>
                <a:lnTo>
                  <a:pt x="193913" y="61432"/>
                </a:lnTo>
                <a:lnTo>
                  <a:pt x="235183" y="74874"/>
                </a:lnTo>
                <a:lnTo>
                  <a:pt x="239024" y="75834"/>
                </a:lnTo>
                <a:lnTo>
                  <a:pt x="279349" y="97916"/>
                </a:lnTo>
                <a:lnTo>
                  <a:pt x="323499" y="96956"/>
                </a:lnTo>
                <a:lnTo>
                  <a:pt x="367169" y="91382"/>
                </a:lnTo>
                <a:lnTo>
                  <a:pt x="409895" y="96956"/>
                </a:lnTo>
                <a:lnTo>
                  <a:pt x="410870" y="71993"/>
                </a:lnTo>
                <a:lnTo>
                  <a:pt x="412775" y="71993"/>
                </a:lnTo>
                <a:lnTo>
                  <a:pt x="456940" y="92156"/>
                </a:lnTo>
                <a:lnTo>
                  <a:pt x="459821" y="92156"/>
                </a:lnTo>
                <a:lnTo>
                  <a:pt x="503011" y="79674"/>
                </a:lnTo>
                <a:lnTo>
                  <a:pt x="545606" y="68799"/>
                </a:lnTo>
                <a:lnTo>
                  <a:pt x="585581" y="76794"/>
                </a:lnTo>
                <a:lnTo>
                  <a:pt x="630692" y="83515"/>
                </a:lnTo>
                <a:lnTo>
                  <a:pt x="675817" y="87355"/>
                </a:lnTo>
                <a:lnTo>
                  <a:pt x="719007" y="85435"/>
                </a:lnTo>
                <a:lnTo>
                  <a:pt x="720928" y="85435"/>
                </a:lnTo>
                <a:lnTo>
                  <a:pt x="763173" y="91196"/>
                </a:lnTo>
                <a:lnTo>
                  <a:pt x="764133" y="67193"/>
                </a:lnTo>
                <a:lnTo>
                  <a:pt x="767013" y="67193"/>
                </a:lnTo>
                <a:lnTo>
                  <a:pt x="809244" y="88315"/>
                </a:lnTo>
                <a:lnTo>
                  <a:pt x="850529" y="88315"/>
                </a:lnTo>
                <a:lnTo>
                  <a:pt x="894679" y="99837"/>
                </a:lnTo>
                <a:lnTo>
                  <a:pt x="901400" y="101757"/>
                </a:lnTo>
                <a:lnTo>
                  <a:pt x="908121" y="98877"/>
                </a:lnTo>
                <a:lnTo>
                  <a:pt x="910041" y="91196"/>
                </a:lnTo>
                <a:lnTo>
                  <a:pt x="911961" y="85435"/>
                </a:lnTo>
                <a:lnTo>
                  <a:pt x="907160" y="78714"/>
                </a:lnTo>
                <a:lnTo>
                  <a:pt x="901400" y="76794"/>
                </a:lnTo>
                <a:lnTo>
                  <a:pt x="856289" y="64312"/>
                </a:lnTo>
                <a:lnTo>
                  <a:pt x="853409" y="64312"/>
                </a:lnTo>
                <a:lnTo>
                  <a:pt x="853409" y="88315"/>
                </a:lnTo>
                <a:lnTo>
                  <a:pt x="853409" y="64312"/>
                </a:lnTo>
                <a:lnTo>
                  <a:pt x="807323" y="64312"/>
                </a:lnTo>
                <a:lnTo>
                  <a:pt x="766025" y="67066"/>
                </a:lnTo>
                <a:lnTo>
                  <a:pt x="721888" y="61432"/>
                </a:lnTo>
                <a:lnTo>
                  <a:pt x="719968" y="61432"/>
                </a:lnTo>
                <a:lnTo>
                  <a:pt x="677738" y="62392"/>
                </a:lnTo>
                <a:lnTo>
                  <a:pt x="634532" y="58552"/>
                </a:lnTo>
                <a:lnTo>
                  <a:pt x="590367" y="52806"/>
                </a:lnTo>
                <a:lnTo>
                  <a:pt x="548137" y="68153"/>
                </a:lnTo>
                <a:lnTo>
                  <a:pt x="542376" y="68153"/>
                </a:lnTo>
                <a:lnTo>
                  <a:pt x="542376" y="44150"/>
                </a:lnTo>
                <a:lnTo>
                  <a:pt x="540456" y="44150"/>
                </a:lnTo>
                <a:lnTo>
                  <a:pt x="496290" y="56647"/>
                </a:lnTo>
                <a:lnTo>
                  <a:pt x="453100" y="69113"/>
                </a:lnTo>
                <a:close/>
              </a:path>
              <a:path w="809243" h="96956">
                <a:moveTo>
                  <a:pt x="3840" y="9601"/>
                </a:moveTo>
                <a:lnTo>
                  <a:pt x="0" y="15361"/>
                </a:lnTo>
                <a:lnTo>
                  <a:pt x="2865" y="22082"/>
                </a:lnTo>
                <a:lnTo>
                  <a:pt x="9585" y="24963"/>
                </a:lnTo>
                <a:lnTo>
                  <a:pt x="52791" y="45110"/>
                </a:lnTo>
                <a:lnTo>
                  <a:pt x="98877" y="61432"/>
                </a:lnTo>
                <a:lnTo>
                  <a:pt x="142067" y="74874"/>
                </a:lnTo>
                <a:lnTo>
                  <a:pt x="188153" y="85435"/>
                </a:lnTo>
                <a:lnTo>
                  <a:pt x="232303" y="98877"/>
                </a:lnTo>
                <a:lnTo>
                  <a:pt x="236143" y="98877"/>
                </a:lnTo>
                <a:lnTo>
                  <a:pt x="279349" y="97916"/>
                </a:lnTo>
                <a:lnTo>
                  <a:pt x="239024" y="75834"/>
                </a:lnTo>
                <a:lnTo>
                  <a:pt x="235183" y="74874"/>
                </a:lnTo>
                <a:lnTo>
                  <a:pt x="193913" y="61432"/>
                </a:lnTo>
                <a:lnTo>
                  <a:pt x="149748" y="50871"/>
                </a:lnTo>
                <a:lnTo>
                  <a:pt x="106558" y="37429"/>
                </a:lnTo>
                <a:lnTo>
                  <a:pt x="63352" y="24002"/>
                </a:lnTo>
                <a:lnTo>
                  <a:pt x="20147" y="2880"/>
                </a:lnTo>
                <a:lnTo>
                  <a:pt x="13426" y="0"/>
                </a:lnTo>
                <a:lnTo>
                  <a:pt x="6705" y="2880"/>
                </a:lnTo>
                <a:lnTo>
                  <a:pt x="3840" y="9601"/>
                </a:lnTo>
                <a:close/>
              </a:path>
              <a:path w="809243" h="96956">
                <a:moveTo>
                  <a:pt x="323499" y="71993"/>
                </a:moveTo>
                <a:lnTo>
                  <a:pt x="365744" y="91196"/>
                </a:lnTo>
                <a:lnTo>
                  <a:pt x="368625" y="91196"/>
                </a:lnTo>
                <a:lnTo>
                  <a:pt x="368625" y="67193"/>
                </a:lnTo>
                <a:lnTo>
                  <a:pt x="365744" y="67193"/>
                </a:lnTo>
                <a:lnTo>
                  <a:pt x="323499" y="71993"/>
                </a:lnTo>
                <a:close/>
              </a:path>
              <a:path w="809243" h="96956">
                <a:moveTo>
                  <a:pt x="409895" y="96956"/>
                </a:moveTo>
                <a:lnTo>
                  <a:pt x="412775" y="96956"/>
                </a:lnTo>
                <a:lnTo>
                  <a:pt x="456940" y="92156"/>
                </a:lnTo>
                <a:lnTo>
                  <a:pt x="412775" y="71993"/>
                </a:lnTo>
                <a:lnTo>
                  <a:pt x="410870" y="71993"/>
                </a:lnTo>
                <a:lnTo>
                  <a:pt x="409895" y="96956"/>
                </a:lnTo>
                <a:close/>
              </a:path>
              <a:path w="809243" h="96956">
                <a:moveTo>
                  <a:pt x="719480" y="85497"/>
                </a:moveTo>
                <a:lnTo>
                  <a:pt x="763173" y="91196"/>
                </a:lnTo>
                <a:lnTo>
                  <a:pt x="720928" y="85435"/>
                </a:lnTo>
                <a:lnTo>
                  <a:pt x="719007" y="85435"/>
                </a:lnTo>
                <a:lnTo>
                  <a:pt x="675817" y="87355"/>
                </a:lnTo>
                <a:lnTo>
                  <a:pt x="719480" y="85497"/>
                </a:lnTo>
                <a:close/>
              </a:path>
              <a:path w="809243" h="96956">
                <a:moveTo>
                  <a:pt x="548137" y="68153"/>
                </a:moveTo>
                <a:lnTo>
                  <a:pt x="590367" y="52806"/>
                </a:lnTo>
                <a:lnTo>
                  <a:pt x="547176" y="44150"/>
                </a:lnTo>
                <a:lnTo>
                  <a:pt x="542376" y="44150"/>
                </a:lnTo>
                <a:lnTo>
                  <a:pt x="542376" y="68153"/>
                </a:lnTo>
                <a:lnTo>
                  <a:pt x="548137" y="6815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1" name="object 891"/>
          <p:cNvSpPr/>
          <p:nvPr/>
        </p:nvSpPr>
        <p:spPr>
          <a:xfrm>
            <a:off x="2778389" y="6105464"/>
            <a:ext cx="56647" cy="107518"/>
          </a:xfrm>
          <a:custGeom>
            <a:avLst/>
            <a:gdLst/>
            <a:ahLst/>
            <a:cxnLst/>
            <a:rect l="l" t="t" r="r" b="b"/>
            <a:pathLst>
              <a:path w="56647" h="107518">
                <a:moveTo>
                  <a:pt x="39364" y="0"/>
                </a:moveTo>
                <a:lnTo>
                  <a:pt x="0" y="18242"/>
                </a:lnTo>
                <a:lnTo>
                  <a:pt x="1920" y="21122"/>
                </a:lnTo>
                <a:lnTo>
                  <a:pt x="5760" y="19202"/>
                </a:lnTo>
                <a:lnTo>
                  <a:pt x="8641" y="18242"/>
                </a:lnTo>
                <a:lnTo>
                  <a:pt x="13441" y="18242"/>
                </a:lnTo>
                <a:lnTo>
                  <a:pt x="14401" y="19202"/>
                </a:lnTo>
                <a:lnTo>
                  <a:pt x="15361" y="19202"/>
                </a:lnTo>
                <a:lnTo>
                  <a:pt x="17282" y="20162"/>
                </a:lnTo>
                <a:lnTo>
                  <a:pt x="18242" y="21122"/>
                </a:lnTo>
                <a:lnTo>
                  <a:pt x="18242" y="23042"/>
                </a:lnTo>
                <a:lnTo>
                  <a:pt x="19202" y="24002"/>
                </a:lnTo>
                <a:lnTo>
                  <a:pt x="19202" y="96956"/>
                </a:lnTo>
                <a:lnTo>
                  <a:pt x="18242" y="98877"/>
                </a:lnTo>
                <a:lnTo>
                  <a:pt x="17282" y="100797"/>
                </a:lnTo>
                <a:lnTo>
                  <a:pt x="16322" y="101757"/>
                </a:lnTo>
                <a:lnTo>
                  <a:pt x="14401" y="102717"/>
                </a:lnTo>
                <a:lnTo>
                  <a:pt x="12481" y="103677"/>
                </a:lnTo>
                <a:lnTo>
                  <a:pt x="9601" y="104637"/>
                </a:lnTo>
                <a:lnTo>
                  <a:pt x="1920" y="104637"/>
                </a:lnTo>
                <a:lnTo>
                  <a:pt x="1920" y="107518"/>
                </a:lnTo>
                <a:lnTo>
                  <a:pt x="56647" y="107518"/>
                </a:lnTo>
                <a:lnTo>
                  <a:pt x="56647" y="104637"/>
                </a:lnTo>
                <a:lnTo>
                  <a:pt x="50886" y="104637"/>
                </a:lnTo>
                <a:lnTo>
                  <a:pt x="48006" y="103677"/>
                </a:lnTo>
                <a:lnTo>
                  <a:pt x="46085" y="102717"/>
                </a:lnTo>
                <a:lnTo>
                  <a:pt x="44165" y="101757"/>
                </a:lnTo>
                <a:lnTo>
                  <a:pt x="43205" y="99837"/>
                </a:lnTo>
                <a:lnTo>
                  <a:pt x="42245" y="98877"/>
                </a:lnTo>
                <a:lnTo>
                  <a:pt x="42245" y="96956"/>
                </a:lnTo>
                <a:lnTo>
                  <a:pt x="41285" y="92156"/>
                </a:lnTo>
                <a:lnTo>
                  <a:pt x="41285" y="0"/>
                </a:lnTo>
                <a:lnTo>
                  <a:pt x="39364" y="0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2" name="object 892"/>
          <p:cNvSpPr/>
          <p:nvPr/>
        </p:nvSpPr>
        <p:spPr>
          <a:xfrm>
            <a:off x="2875346" y="6105464"/>
            <a:ext cx="6720" cy="12481"/>
          </a:xfrm>
          <a:custGeom>
            <a:avLst/>
            <a:gdLst/>
            <a:ahLst/>
            <a:cxnLst/>
            <a:rect l="l" t="t" r="r" b="b"/>
            <a:pathLst>
              <a:path w="6720" h="12481">
                <a:moveTo>
                  <a:pt x="5760" y="0"/>
                </a:moveTo>
                <a:lnTo>
                  <a:pt x="0" y="1920"/>
                </a:lnTo>
                <a:lnTo>
                  <a:pt x="960" y="12481"/>
                </a:lnTo>
                <a:lnTo>
                  <a:pt x="2880" y="8641"/>
                </a:lnTo>
                <a:lnTo>
                  <a:pt x="4800" y="6720"/>
                </a:lnTo>
                <a:lnTo>
                  <a:pt x="6720" y="5760"/>
                </a:lnTo>
                <a:lnTo>
                  <a:pt x="5760" y="0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3" name="object 893"/>
          <p:cNvSpPr/>
          <p:nvPr/>
        </p:nvSpPr>
        <p:spPr>
          <a:xfrm>
            <a:off x="2853278" y="6105464"/>
            <a:ext cx="69113" cy="109438"/>
          </a:xfrm>
          <a:custGeom>
            <a:avLst/>
            <a:gdLst/>
            <a:ahLst/>
            <a:cxnLst/>
            <a:rect l="l" t="t" r="r" b="b"/>
            <a:pathLst>
              <a:path w="69113" h="109438">
                <a:moveTo>
                  <a:pt x="69113" y="43205"/>
                </a:moveTo>
                <a:lnTo>
                  <a:pt x="69113" y="35524"/>
                </a:lnTo>
                <a:lnTo>
                  <a:pt x="67193" y="27843"/>
                </a:lnTo>
                <a:lnTo>
                  <a:pt x="63352" y="21122"/>
                </a:lnTo>
                <a:lnTo>
                  <a:pt x="60472" y="14401"/>
                </a:lnTo>
                <a:lnTo>
                  <a:pt x="55671" y="9601"/>
                </a:lnTo>
                <a:lnTo>
                  <a:pt x="50871" y="5760"/>
                </a:lnTo>
                <a:lnTo>
                  <a:pt x="45110" y="1920"/>
                </a:lnTo>
                <a:lnTo>
                  <a:pt x="39349" y="0"/>
                </a:lnTo>
                <a:lnTo>
                  <a:pt x="27828" y="0"/>
                </a:lnTo>
                <a:lnTo>
                  <a:pt x="28788" y="5760"/>
                </a:lnTo>
                <a:lnTo>
                  <a:pt x="33588" y="5760"/>
                </a:lnTo>
                <a:lnTo>
                  <a:pt x="35509" y="6720"/>
                </a:lnTo>
                <a:lnTo>
                  <a:pt x="36469" y="7680"/>
                </a:lnTo>
                <a:lnTo>
                  <a:pt x="38389" y="9601"/>
                </a:lnTo>
                <a:lnTo>
                  <a:pt x="40309" y="12481"/>
                </a:lnTo>
                <a:lnTo>
                  <a:pt x="42230" y="17282"/>
                </a:lnTo>
                <a:lnTo>
                  <a:pt x="42378" y="17889"/>
                </a:lnTo>
                <a:lnTo>
                  <a:pt x="44427" y="30232"/>
                </a:lnTo>
                <a:lnTo>
                  <a:pt x="45110" y="43205"/>
                </a:lnTo>
                <a:lnTo>
                  <a:pt x="45110" y="52806"/>
                </a:lnTo>
                <a:lnTo>
                  <a:pt x="44150" y="58567"/>
                </a:lnTo>
                <a:lnTo>
                  <a:pt x="41269" y="60472"/>
                </a:lnTo>
                <a:lnTo>
                  <a:pt x="38389" y="61447"/>
                </a:lnTo>
                <a:lnTo>
                  <a:pt x="32628" y="61447"/>
                </a:lnTo>
                <a:lnTo>
                  <a:pt x="29748" y="59527"/>
                </a:lnTo>
                <a:lnTo>
                  <a:pt x="27828" y="55686"/>
                </a:lnTo>
                <a:lnTo>
                  <a:pt x="26111" y="52905"/>
                </a:lnTo>
                <a:lnTo>
                  <a:pt x="23078" y="41859"/>
                </a:lnTo>
                <a:lnTo>
                  <a:pt x="22067" y="25923"/>
                </a:lnTo>
                <a:lnTo>
                  <a:pt x="22067" y="18242"/>
                </a:lnTo>
                <a:lnTo>
                  <a:pt x="23027" y="12481"/>
                </a:lnTo>
                <a:lnTo>
                  <a:pt x="22067" y="1920"/>
                </a:lnTo>
                <a:lnTo>
                  <a:pt x="16306" y="4800"/>
                </a:lnTo>
                <a:lnTo>
                  <a:pt x="11521" y="8641"/>
                </a:lnTo>
                <a:lnTo>
                  <a:pt x="7680" y="12481"/>
                </a:lnTo>
                <a:lnTo>
                  <a:pt x="4800" y="18242"/>
                </a:lnTo>
                <a:lnTo>
                  <a:pt x="1905" y="24002"/>
                </a:lnTo>
                <a:lnTo>
                  <a:pt x="0" y="30723"/>
                </a:lnTo>
                <a:lnTo>
                  <a:pt x="0" y="47045"/>
                </a:lnTo>
                <a:lnTo>
                  <a:pt x="2865" y="55686"/>
                </a:lnTo>
                <a:lnTo>
                  <a:pt x="7680" y="61447"/>
                </a:lnTo>
                <a:lnTo>
                  <a:pt x="13426" y="66248"/>
                </a:lnTo>
                <a:lnTo>
                  <a:pt x="20147" y="69128"/>
                </a:lnTo>
                <a:lnTo>
                  <a:pt x="32628" y="69128"/>
                </a:lnTo>
                <a:lnTo>
                  <a:pt x="34549" y="68168"/>
                </a:lnTo>
                <a:lnTo>
                  <a:pt x="37429" y="68168"/>
                </a:lnTo>
                <a:lnTo>
                  <a:pt x="40309" y="67193"/>
                </a:lnTo>
                <a:lnTo>
                  <a:pt x="43190" y="65288"/>
                </a:lnTo>
                <a:lnTo>
                  <a:pt x="42230" y="72009"/>
                </a:lnTo>
                <a:lnTo>
                  <a:pt x="39349" y="78714"/>
                </a:lnTo>
                <a:lnTo>
                  <a:pt x="35509" y="84475"/>
                </a:lnTo>
                <a:lnTo>
                  <a:pt x="32628" y="90236"/>
                </a:lnTo>
                <a:lnTo>
                  <a:pt x="27828" y="95036"/>
                </a:lnTo>
                <a:lnTo>
                  <a:pt x="22067" y="98877"/>
                </a:lnTo>
                <a:lnTo>
                  <a:pt x="15346" y="102717"/>
                </a:lnTo>
                <a:lnTo>
                  <a:pt x="8625" y="105597"/>
                </a:lnTo>
                <a:lnTo>
                  <a:pt x="0" y="107518"/>
                </a:lnTo>
                <a:lnTo>
                  <a:pt x="0" y="109438"/>
                </a:lnTo>
                <a:lnTo>
                  <a:pt x="14117" y="107736"/>
                </a:lnTo>
                <a:lnTo>
                  <a:pt x="26394" y="104617"/>
                </a:lnTo>
                <a:lnTo>
                  <a:pt x="37429" y="99837"/>
                </a:lnTo>
                <a:lnTo>
                  <a:pt x="44874" y="94535"/>
                </a:lnTo>
                <a:lnTo>
                  <a:pt x="53880" y="85611"/>
                </a:lnTo>
                <a:lnTo>
                  <a:pt x="60472" y="74874"/>
                </a:lnTo>
                <a:lnTo>
                  <a:pt x="63939" y="68218"/>
                </a:lnTo>
                <a:lnTo>
                  <a:pt x="67820" y="56145"/>
                </a:lnTo>
                <a:lnTo>
                  <a:pt x="69113" y="43205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4" name="object 894"/>
          <p:cNvSpPr/>
          <p:nvPr/>
        </p:nvSpPr>
        <p:spPr>
          <a:xfrm>
            <a:off x="2932953" y="6105464"/>
            <a:ext cx="69113" cy="109438"/>
          </a:xfrm>
          <a:custGeom>
            <a:avLst/>
            <a:gdLst/>
            <a:ahLst/>
            <a:cxnLst/>
            <a:rect l="l" t="t" r="r" b="b"/>
            <a:pathLst>
              <a:path w="69113" h="109438">
                <a:moveTo>
                  <a:pt x="67820" y="56145"/>
                </a:moveTo>
                <a:lnTo>
                  <a:pt x="69113" y="43205"/>
                </a:lnTo>
                <a:lnTo>
                  <a:pt x="69113" y="35524"/>
                </a:lnTo>
                <a:lnTo>
                  <a:pt x="67193" y="27843"/>
                </a:lnTo>
                <a:lnTo>
                  <a:pt x="64312" y="21122"/>
                </a:lnTo>
                <a:lnTo>
                  <a:pt x="60472" y="14401"/>
                </a:lnTo>
                <a:lnTo>
                  <a:pt x="56631" y="9601"/>
                </a:lnTo>
                <a:lnTo>
                  <a:pt x="50871" y="5760"/>
                </a:lnTo>
                <a:lnTo>
                  <a:pt x="45110" y="1920"/>
                </a:lnTo>
                <a:lnTo>
                  <a:pt x="39349" y="0"/>
                </a:lnTo>
                <a:lnTo>
                  <a:pt x="27828" y="0"/>
                </a:lnTo>
                <a:lnTo>
                  <a:pt x="28788" y="5760"/>
                </a:lnTo>
                <a:lnTo>
                  <a:pt x="33588" y="5760"/>
                </a:lnTo>
                <a:lnTo>
                  <a:pt x="35509" y="6720"/>
                </a:lnTo>
                <a:lnTo>
                  <a:pt x="36469" y="7680"/>
                </a:lnTo>
                <a:lnTo>
                  <a:pt x="39349" y="9601"/>
                </a:lnTo>
                <a:lnTo>
                  <a:pt x="41269" y="12481"/>
                </a:lnTo>
                <a:lnTo>
                  <a:pt x="42230" y="17282"/>
                </a:lnTo>
                <a:lnTo>
                  <a:pt x="42378" y="17889"/>
                </a:lnTo>
                <a:lnTo>
                  <a:pt x="44427" y="30232"/>
                </a:lnTo>
                <a:lnTo>
                  <a:pt x="45110" y="43205"/>
                </a:lnTo>
                <a:lnTo>
                  <a:pt x="45110" y="52806"/>
                </a:lnTo>
                <a:lnTo>
                  <a:pt x="44150" y="58567"/>
                </a:lnTo>
                <a:lnTo>
                  <a:pt x="41269" y="60472"/>
                </a:lnTo>
                <a:lnTo>
                  <a:pt x="38389" y="61447"/>
                </a:lnTo>
                <a:lnTo>
                  <a:pt x="32628" y="61447"/>
                </a:lnTo>
                <a:lnTo>
                  <a:pt x="29763" y="59527"/>
                </a:lnTo>
                <a:lnTo>
                  <a:pt x="27828" y="55686"/>
                </a:lnTo>
                <a:lnTo>
                  <a:pt x="26113" y="52906"/>
                </a:lnTo>
                <a:lnTo>
                  <a:pt x="23088" y="41861"/>
                </a:lnTo>
                <a:lnTo>
                  <a:pt x="22082" y="25923"/>
                </a:lnTo>
                <a:lnTo>
                  <a:pt x="22082" y="18242"/>
                </a:lnTo>
                <a:lnTo>
                  <a:pt x="23987" y="12481"/>
                </a:lnTo>
                <a:lnTo>
                  <a:pt x="22082" y="1920"/>
                </a:lnTo>
                <a:lnTo>
                  <a:pt x="17266" y="4800"/>
                </a:lnTo>
                <a:lnTo>
                  <a:pt x="11521" y="8641"/>
                </a:lnTo>
                <a:lnTo>
                  <a:pt x="7680" y="12481"/>
                </a:lnTo>
                <a:lnTo>
                  <a:pt x="4800" y="18242"/>
                </a:lnTo>
                <a:lnTo>
                  <a:pt x="1920" y="24002"/>
                </a:lnTo>
                <a:lnTo>
                  <a:pt x="0" y="30723"/>
                </a:lnTo>
                <a:lnTo>
                  <a:pt x="0" y="37569"/>
                </a:lnTo>
                <a:lnTo>
                  <a:pt x="2179" y="50939"/>
                </a:lnTo>
                <a:lnTo>
                  <a:pt x="8641" y="61447"/>
                </a:lnTo>
                <a:lnTo>
                  <a:pt x="13426" y="66248"/>
                </a:lnTo>
                <a:lnTo>
                  <a:pt x="20147" y="69128"/>
                </a:lnTo>
                <a:lnTo>
                  <a:pt x="32628" y="69128"/>
                </a:lnTo>
                <a:lnTo>
                  <a:pt x="35509" y="68168"/>
                </a:lnTo>
                <a:lnTo>
                  <a:pt x="37429" y="68168"/>
                </a:lnTo>
                <a:lnTo>
                  <a:pt x="40309" y="67193"/>
                </a:lnTo>
                <a:lnTo>
                  <a:pt x="43190" y="65288"/>
                </a:lnTo>
                <a:lnTo>
                  <a:pt x="42230" y="72009"/>
                </a:lnTo>
                <a:lnTo>
                  <a:pt x="39349" y="78714"/>
                </a:lnTo>
                <a:lnTo>
                  <a:pt x="36469" y="84475"/>
                </a:lnTo>
                <a:lnTo>
                  <a:pt x="32628" y="90236"/>
                </a:lnTo>
                <a:lnTo>
                  <a:pt x="27828" y="95036"/>
                </a:lnTo>
                <a:lnTo>
                  <a:pt x="22082" y="98877"/>
                </a:lnTo>
                <a:lnTo>
                  <a:pt x="16306" y="102717"/>
                </a:lnTo>
                <a:lnTo>
                  <a:pt x="8641" y="105597"/>
                </a:lnTo>
                <a:lnTo>
                  <a:pt x="0" y="107518"/>
                </a:lnTo>
                <a:lnTo>
                  <a:pt x="0" y="109438"/>
                </a:lnTo>
                <a:lnTo>
                  <a:pt x="14124" y="107736"/>
                </a:lnTo>
                <a:lnTo>
                  <a:pt x="26397" y="104617"/>
                </a:lnTo>
                <a:lnTo>
                  <a:pt x="37429" y="99837"/>
                </a:lnTo>
                <a:lnTo>
                  <a:pt x="44874" y="94535"/>
                </a:lnTo>
                <a:lnTo>
                  <a:pt x="53880" y="85611"/>
                </a:lnTo>
                <a:lnTo>
                  <a:pt x="60472" y="74874"/>
                </a:lnTo>
                <a:lnTo>
                  <a:pt x="63939" y="68218"/>
                </a:lnTo>
                <a:lnTo>
                  <a:pt x="67820" y="56145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5" name="object 895"/>
          <p:cNvSpPr/>
          <p:nvPr/>
        </p:nvSpPr>
        <p:spPr>
          <a:xfrm>
            <a:off x="2955035" y="6105464"/>
            <a:ext cx="6705" cy="12481"/>
          </a:xfrm>
          <a:custGeom>
            <a:avLst/>
            <a:gdLst/>
            <a:ahLst/>
            <a:cxnLst/>
            <a:rect l="l" t="t" r="r" b="b"/>
            <a:pathLst>
              <a:path w="6705" h="12481">
                <a:moveTo>
                  <a:pt x="5745" y="0"/>
                </a:moveTo>
                <a:lnTo>
                  <a:pt x="0" y="1920"/>
                </a:lnTo>
                <a:lnTo>
                  <a:pt x="1905" y="12481"/>
                </a:lnTo>
                <a:lnTo>
                  <a:pt x="3840" y="8641"/>
                </a:lnTo>
                <a:lnTo>
                  <a:pt x="4785" y="6720"/>
                </a:lnTo>
                <a:lnTo>
                  <a:pt x="6705" y="5760"/>
                </a:lnTo>
                <a:lnTo>
                  <a:pt x="5745" y="0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6" name="object 896"/>
          <p:cNvSpPr/>
          <p:nvPr/>
        </p:nvSpPr>
        <p:spPr>
          <a:xfrm>
            <a:off x="3013588" y="6186634"/>
            <a:ext cx="24963" cy="108478"/>
          </a:xfrm>
          <a:custGeom>
            <a:avLst/>
            <a:gdLst/>
            <a:ahLst/>
            <a:cxnLst/>
            <a:rect l="l" t="t" r="r" b="b"/>
            <a:pathLst>
              <a:path w="24963" h="108478">
                <a:moveTo>
                  <a:pt x="24963" y="27308"/>
                </a:moveTo>
                <a:lnTo>
                  <a:pt x="24963" y="13866"/>
                </a:lnTo>
                <a:lnTo>
                  <a:pt x="24599" y="11082"/>
                </a:lnTo>
                <a:lnTo>
                  <a:pt x="24077" y="0"/>
                </a:lnTo>
                <a:lnTo>
                  <a:pt x="20162" y="24427"/>
                </a:lnTo>
                <a:lnTo>
                  <a:pt x="24963" y="27308"/>
                </a:lnTo>
                <a:close/>
              </a:path>
              <a:path w="24963" h="108478">
                <a:moveTo>
                  <a:pt x="0" y="-24538"/>
                </a:moveTo>
                <a:lnTo>
                  <a:pt x="0" y="-16857"/>
                </a:lnTo>
                <a:lnTo>
                  <a:pt x="1920" y="-8200"/>
                </a:lnTo>
                <a:lnTo>
                  <a:pt x="3840" y="-535"/>
                </a:lnTo>
                <a:lnTo>
                  <a:pt x="5760" y="5225"/>
                </a:lnTo>
                <a:lnTo>
                  <a:pt x="7680" y="10026"/>
                </a:lnTo>
                <a:lnTo>
                  <a:pt x="9601" y="13866"/>
                </a:lnTo>
                <a:lnTo>
                  <a:pt x="12481" y="17707"/>
                </a:lnTo>
                <a:lnTo>
                  <a:pt x="16322" y="21547"/>
                </a:lnTo>
                <a:lnTo>
                  <a:pt x="20162" y="24427"/>
                </a:lnTo>
                <a:lnTo>
                  <a:pt x="24077" y="0"/>
                </a:lnTo>
                <a:lnTo>
                  <a:pt x="24002" y="-15881"/>
                </a:lnTo>
                <a:lnTo>
                  <a:pt x="24011" y="-31551"/>
                </a:lnTo>
                <a:lnTo>
                  <a:pt x="24103" y="-47118"/>
                </a:lnTo>
                <a:lnTo>
                  <a:pt x="24385" y="-57826"/>
                </a:lnTo>
                <a:lnTo>
                  <a:pt x="24963" y="-63887"/>
                </a:lnTo>
                <a:lnTo>
                  <a:pt x="25923" y="-68688"/>
                </a:lnTo>
                <a:lnTo>
                  <a:pt x="26868" y="-71568"/>
                </a:lnTo>
                <a:lnTo>
                  <a:pt x="28803" y="-73489"/>
                </a:lnTo>
                <a:lnTo>
                  <a:pt x="29763" y="-74449"/>
                </a:lnTo>
                <a:lnTo>
                  <a:pt x="31683" y="-75409"/>
                </a:lnTo>
                <a:lnTo>
                  <a:pt x="36484" y="-75409"/>
                </a:lnTo>
                <a:lnTo>
                  <a:pt x="39364" y="-74449"/>
                </a:lnTo>
                <a:lnTo>
                  <a:pt x="40325" y="-72528"/>
                </a:lnTo>
                <a:lnTo>
                  <a:pt x="42230" y="-70608"/>
                </a:lnTo>
                <a:lnTo>
                  <a:pt x="43205" y="-65808"/>
                </a:lnTo>
                <a:lnTo>
                  <a:pt x="44150" y="-58127"/>
                </a:lnTo>
                <a:lnTo>
                  <a:pt x="44150" y="7145"/>
                </a:lnTo>
                <a:lnTo>
                  <a:pt x="43205" y="12906"/>
                </a:lnTo>
                <a:lnTo>
                  <a:pt x="42230" y="17707"/>
                </a:lnTo>
                <a:lnTo>
                  <a:pt x="40325" y="20587"/>
                </a:lnTo>
                <a:lnTo>
                  <a:pt x="38389" y="21547"/>
                </a:lnTo>
                <a:lnTo>
                  <a:pt x="36484" y="22507"/>
                </a:lnTo>
                <a:lnTo>
                  <a:pt x="29763" y="22507"/>
                </a:lnTo>
                <a:lnTo>
                  <a:pt x="28803" y="20587"/>
                </a:lnTo>
                <a:lnTo>
                  <a:pt x="26868" y="19627"/>
                </a:lnTo>
                <a:lnTo>
                  <a:pt x="25923" y="16746"/>
                </a:lnTo>
                <a:lnTo>
                  <a:pt x="24963" y="13866"/>
                </a:lnTo>
                <a:lnTo>
                  <a:pt x="24963" y="27308"/>
                </a:lnTo>
                <a:lnTo>
                  <a:pt x="28803" y="28268"/>
                </a:lnTo>
                <a:lnTo>
                  <a:pt x="38389" y="28268"/>
                </a:lnTo>
                <a:lnTo>
                  <a:pt x="42230" y="27308"/>
                </a:lnTo>
                <a:lnTo>
                  <a:pt x="46070" y="25388"/>
                </a:lnTo>
                <a:lnTo>
                  <a:pt x="49911" y="23467"/>
                </a:lnTo>
                <a:lnTo>
                  <a:pt x="53751" y="20587"/>
                </a:lnTo>
                <a:lnTo>
                  <a:pt x="56631" y="16746"/>
                </a:lnTo>
                <a:lnTo>
                  <a:pt x="59512" y="12906"/>
                </a:lnTo>
                <a:lnTo>
                  <a:pt x="61432" y="9065"/>
                </a:lnTo>
                <a:lnTo>
                  <a:pt x="63352" y="3305"/>
                </a:lnTo>
                <a:lnTo>
                  <a:pt x="64635" y="-1221"/>
                </a:lnTo>
                <a:lnTo>
                  <a:pt x="67201" y="-13535"/>
                </a:lnTo>
                <a:lnTo>
                  <a:pt x="68153" y="-26443"/>
                </a:lnTo>
                <a:lnTo>
                  <a:pt x="67896" y="-33616"/>
                </a:lnTo>
                <a:lnTo>
                  <a:pt x="66040" y="-46319"/>
                </a:lnTo>
                <a:lnTo>
                  <a:pt x="62392" y="-58127"/>
                </a:lnTo>
                <a:lnTo>
                  <a:pt x="60472" y="-64848"/>
                </a:lnTo>
                <a:lnTo>
                  <a:pt x="56631" y="-70608"/>
                </a:lnTo>
                <a:lnTo>
                  <a:pt x="50871" y="-74449"/>
                </a:lnTo>
                <a:lnTo>
                  <a:pt x="46070" y="-78289"/>
                </a:lnTo>
                <a:lnTo>
                  <a:pt x="40325" y="-81170"/>
                </a:lnTo>
                <a:lnTo>
                  <a:pt x="27843" y="-81170"/>
                </a:lnTo>
                <a:lnTo>
                  <a:pt x="22082" y="-78289"/>
                </a:lnTo>
                <a:lnTo>
                  <a:pt x="17282" y="-74449"/>
                </a:lnTo>
                <a:lnTo>
                  <a:pt x="11521" y="-70608"/>
                </a:lnTo>
                <a:lnTo>
                  <a:pt x="7680" y="-63887"/>
                </a:lnTo>
                <a:lnTo>
                  <a:pt x="4800" y="-56206"/>
                </a:lnTo>
                <a:lnTo>
                  <a:pt x="3143" y="-50121"/>
                </a:lnTo>
                <a:lnTo>
                  <a:pt x="845" y="-37778"/>
                </a:lnTo>
                <a:lnTo>
                  <a:pt x="0" y="-24538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7" name="object 897"/>
          <p:cNvSpPr/>
          <p:nvPr/>
        </p:nvSpPr>
        <p:spPr>
          <a:xfrm>
            <a:off x="3093262" y="6188994"/>
            <a:ext cx="28803" cy="51831"/>
          </a:xfrm>
          <a:custGeom>
            <a:avLst/>
            <a:gdLst/>
            <a:ahLst/>
            <a:cxnLst/>
            <a:rect l="l" t="t" r="r" b="b"/>
            <a:pathLst>
              <a:path w="28803" h="51831">
                <a:moveTo>
                  <a:pt x="18242" y="33588"/>
                </a:moveTo>
                <a:lnTo>
                  <a:pt x="15361" y="38389"/>
                </a:lnTo>
                <a:lnTo>
                  <a:pt x="13441" y="42230"/>
                </a:lnTo>
                <a:lnTo>
                  <a:pt x="8641" y="45110"/>
                </a:lnTo>
                <a:lnTo>
                  <a:pt x="2880" y="47990"/>
                </a:lnTo>
                <a:lnTo>
                  <a:pt x="2880" y="51831"/>
                </a:lnTo>
                <a:lnTo>
                  <a:pt x="11521" y="48950"/>
                </a:lnTo>
                <a:lnTo>
                  <a:pt x="18242" y="45110"/>
                </a:lnTo>
                <a:lnTo>
                  <a:pt x="22082" y="39349"/>
                </a:lnTo>
                <a:lnTo>
                  <a:pt x="26883" y="33588"/>
                </a:lnTo>
                <a:lnTo>
                  <a:pt x="28803" y="26868"/>
                </a:lnTo>
                <a:lnTo>
                  <a:pt x="28803" y="13426"/>
                </a:lnTo>
                <a:lnTo>
                  <a:pt x="27843" y="8625"/>
                </a:lnTo>
                <a:lnTo>
                  <a:pt x="24963" y="4785"/>
                </a:lnTo>
                <a:lnTo>
                  <a:pt x="21122" y="1904"/>
                </a:lnTo>
                <a:lnTo>
                  <a:pt x="17282" y="0"/>
                </a:lnTo>
                <a:lnTo>
                  <a:pt x="9601" y="0"/>
                </a:lnTo>
                <a:lnTo>
                  <a:pt x="6720" y="944"/>
                </a:lnTo>
                <a:lnTo>
                  <a:pt x="3840" y="3840"/>
                </a:lnTo>
                <a:lnTo>
                  <a:pt x="960" y="6705"/>
                </a:lnTo>
                <a:lnTo>
                  <a:pt x="0" y="9585"/>
                </a:lnTo>
                <a:lnTo>
                  <a:pt x="0" y="16306"/>
                </a:lnTo>
                <a:lnTo>
                  <a:pt x="960" y="19187"/>
                </a:lnTo>
                <a:lnTo>
                  <a:pt x="2880" y="21107"/>
                </a:lnTo>
                <a:lnTo>
                  <a:pt x="5760" y="23987"/>
                </a:lnTo>
                <a:lnTo>
                  <a:pt x="8641" y="24947"/>
                </a:lnTo>
                <a:lnTo>
                  <a:pt x="13441" y="24947"/>
                </a:lnTo>
                <a:lnTo>
                  <a:pt x="15361" y="23987"/>
                </a:lnTo>
                <a:lnTo>
                  <a:pt x="16322" y="23027"/>
                </a:lnTo>
                <a:lnTo>
                  <a:pt x="19202" y="23027"/>
                </a:lnTo>
                <a:lnTo>
                  <a:pt x="19202" y="23987"/>
                </a:lnTo>
                <a:lnTo>
                  <a:pt x="20162" y="24947"/>
                </a:lnTo>
                <a:lnTo>
                  <a:pt x="20162" y="29748"/>
                </a:lnTo>
                <a:lnTo>
                  <a:pt x="18242" y="33588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8" name="object 898"/>
          <p:cNvSpPr/>
          <p:nvPr/>
        </p:nvSpPr>
        <p:spPr>
          <a:xfrm>
            <a:off x="2853278" y="6286911"/>
            <a:ext cx="115183" cy="109423"/>
          </a:xfrm>
          <a:custGeom>
            <a:avLst/>
            <a:gdLst/>
            <a:ahLst/>
            <a:cxnLst/>
            <a:rect l="l" t="t" r="r" b="b"/>
            <a:pathLst>
              <a:path w="115183" h="109423">
                <a:moveTo>
                  <a:pt x="1905" y="72953"/>
                </a:moveTo>
                <a:lnTo>
                  <a:pt x="5745" y="79674"/>
                </a:lnTo>
                <a:lnTo>
                  <a:pt x="8625" y="85420"/>
                </a:lnTo>
                <a:lnTo>
                  <a:pt x="12466" y="90236"/>
                </a:lnTo>
                <a:lnTo>
                  <a:pt x="17266" y="95021"/>
                </a:lnTo>
                <a:lnTo>
                  <a:pt x="22067" y="98861"/>
                </a:lnTo>
                <a:lnTo>
                  <a:pt x="27828" y="102702"/>
                </a:lnTo>
                <a:lnTo>
                  <a:pt x="34549" y="105582"/>
                </a:lnTo>
                <a:lnTo>
                  <a:pt x="41269" y="108463"/>
                </a:lnTo>
                <a:lnTo>
                  <a:pt x="49911" y="109423"/>
                </a:lnTo>
                <a:lnTo>
                  <a:pt x="67193" y="109423"/>
                </a:lnTo>
                <a:lnTo>
                  <a:pt x="74874" y="108463"/>
                </a:lnTo>
                <a:lnTo>
                  <a:pt x="81594" y="107502"/>
                </a:lnTo>
                <a:lnTo>
                  <a:pt x="89260" y="105582"/>
                </a:lnTo>
                <a:lnTo>
                  <a:pt x="95981" y="103662"/>
                </a:lnTo>
                <a:lnTo>
                  <a:pt x="102717" y="100782"/>
                </a:lnTo>
                <a:lnTo>
                  <a:pt x="102717" y="74858"/>
                </a:lnTo>
                <a:lnTo>
                  <a:pt x="103662" y="71993"/>
                </a:lnTo>
                <a:lnTo>
                  <a:pt x="103662" y="71018"/>
                </a:lnTo>
                <a:lnTo>
                  <a:pt x="104622" y="70073"/>
                </a:lnTo>
                <a:lnTo>
                  <a:pt x="105597" y="68153"/>
                </a:lnTo>
                <a:lnTo>
                  <a:pt x="107502" y="67193"/>
                </a:lnTo>
                <a:lnTo>
                  <a:pt x="108463" y="66233"/>
                </a:lnTo>
                <a:lnTo>
                  <a:pt x="115183" y="66233"/>
                </a:lnTo>
                <a:lnTo>
                  <a:pt x="115183" y="63352"/>
                </a:lnTo>
                <a:lnTo>
                  <a:pt x="64312" y="63352"/>
                </a:lnTo>
                <a:lnTo>
                  <a:pt x="64312" y="66233"/>
                </a:lnTo>
                <a:lnTo>
                  <a:pt x="71993" y="66233"/>
                </a:lnTo>
                <a:lnTo>
                  <a:pt x="73913" y="67193"/>
                </a:lnTo>
                <a:lnTo>
                  <a:pt x="74874" y="68153"/>
                </a:lnTo>
                <a:lnTo>
                  <a:pt x="76794" y="69113"/>
                </a:lnTo>
                <a:lnTo>
                  <a:pt x="76794" y="71018"/>
                </a:lnTo>
                <a:lnTo>
                  <a:pt x="77754" y="71993"/>
                </a:lnTo>
                <a:lnTo>
                  <a:pt x="77754" y="100782"/>
                </a:lnTo>
                <a:lnTo>
                  <a:pt x="74874" y="101757"/>
                </a:lnTo>
                <a:lnTo>
                  <a:pt x="71993" y="102702"/>
                </a:lnTo>
                <a:lnTo>
                  <a:pt x="70073" y="102702"/>
                </a:lnTo>
                <a:lnTo>
                  <a:pt x="67193" y="103662"/>
                </a:lnTo>
                <a:lnTo>
                  <a:pt x="54711" y="103662"/>
                </a:lnTo>
                <a:lnTo>
                  <a:pt x="47990" y="101757"/>
                </a:lnTo>
                <a:lnTo>
                  <a:pt x="43190" y="97917"/>
                </a:lnTo>
                <a:lnTo>
                  <a:pt x="37429" y="95021"/>
                </a:lnTo>
                <a:lnTo>
                  <a:pt x="33588" y="89260"/>
                </a:lnTo>
                <a:lnTo>
                  <a:pt x="31668" y="81579"/>
                </a:lnTo>
                <a:lnTo>
                  <a:pt x="31137" y="80092"/>
                </a:lnTo>
                <a:lnTo>
                  <a:pt x="28557" y="68372"/>
                </a:lnTo>
                <a:lnTo>
                  <a:pt x="27828" y="54711"/>
                </a:lnTo>
                <a:lnTo>
                  <a:pt x="27828" y="47030"/>
                </a:lnTo>
                <a:lnTo>
                  <a:pt x="28788" y="38389"/>
                </a:lnTo>
                <a:lnTo>
                  <a:pt x="31668" y="30708"/>
                </a:lnTo>
                <a:lnTo>
                  <a:pt x="33588" y="23027"/>
                </a:lnTo>
                <a:lnTo>
                  <a:pt x="37429" y="17266"/>
                </a:lnTo>
                <a:lnTo>
                  <a:pt x="42230" y="12466"/>
                </a:lnTo>
                <a:lnTo>
                  <a:pt x="47990" y="7665"/>
                </a:lnTo>
                <a:lnTo>
                  <a:pt x="53751" y="5745"/>
                </a:lnTo>
                <a:lnTo>
                  <a:pt x="70073" y="5745"/>
                </a:lnTo>
                <a:lnTo>
                  <a:pt x="77754" y="8625"/>
                </a:lnTo>
                <a:lnTo>
                  <a:pt x="84475" y="13426"/>
                </a:lnTo>
                <a:lnTo>
                  <a:pt x="94231" y="24468"/>
                </a:lnTo>
                <a:lnTo>
                  <a:pt x="99822" y="36469"/>
                </a:lnTo>
                <a:lnTo>
                  <a:pt x="102717" y="36469"/>
                </a:lnTo>
                <a:lnTo>
                  <a:pt x="102717" y="0"/>
                </a:lnTo>
                <a:lnTo>
                  <a:pt x="99822" y="0"/>
                </a:lnTo>
                <a:lnTo>
                  <a:pt x="98877" y="2865"/>
                </a:lnTo>
                <a:lnTo>
                  <a:pt x="97917" y="4785"/>
                </a:lnTo>
                <a:lnTo>
                  <a:pt x="96941" y="5745"/>
                </a:lnTo>
                <a:lnTo>
                  <a:pt x="95981" y="6705"/>
                </a:lnTo>
                <a:lnTo>
                  <a:pt x="94076" y="7665"/>
                </a:lnTo>
                <a:lnTo>
                  <a:pt x="92156" y="7665"/>
                </a:lnTo>
                <a:lnTo>
                  <a:pt x="89260" y="6705"/>
                </a:lnTo>
                <a:lnTo>
                  <a:pt x="83515" y="4785"/>
                </a:lnTo>
                <a:lnTo>
                  <a:pt x="78714" y="2865"/>
                </a:lnTo>
                <a:lnTo>
                  <a:pt x="74874" y="944"/>
                </a:lnTo>
                <a:lnTo>
                  <a:pt x="72953" y="944"/>
                </a:lnTo>
                <a:lnTo>
                  <a:pt x="68153" y="0"/>
                </a:lnTo>
                <a:lnTo>
                  <a:pt x="58552" y="0"/>
                </a:lnTo>
                <a:lnTo>
                  <a:pt x="50609" y="369"/>
                </a:lnTo>
                <a:lnTo>
                  <a:pt x="37845" y="2932"/>
                </a:lnTo>
                <a:lnTo>
                  <a:pt x="26496" y="8159"/>
                </a:lnTo>
                <a:lnTo>
                  <a:pt x="16306" y="16306"/>
                </a:lnTo>
                <a:lnTo>
                  <a:pt x="13116" y="19755"/>
                </a:lnTo>
                <a:lnTo>
                  <a:pt x="5928" y="30449"/>
                </a:lnTo>
                <a:lnTo>
                  <a:pt x="1506" y="42472"/>
                </a:lnTo>
                <a:lnTo>
                  <a:pt x="0" y="55671"/>
                </a:lnTo>
                <a:lnTo>
                  <a:pt x="0" y="65272"/>
                </a:lnTo>
                <a:lnTo>
                  <a:pt x="1905" y="72953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9" name="object 899"/>
          <p:cNvSpPr/>
          <p:nvPr/>
        </p:nvSpPr>
        <p:spPr>
          <a:xfrm>
            <a:off x="2976143" y="6288816"/>
            <a:ext cx="70088" cy="107518"/>
          </a:xfrm>
          <a:custGeom>
            <a:avLst/>
            <a:gdLst/>
            <a:ahLst/>
            <a:cxnLst/>
            <a:rect l="l" t="t" r="r" b="b"/>
            <a:pathLst>
              <a:path w="70088" h="107518">
                <a:moveTo>
                  <a:pt x="70088" y="0"/>
                </a:moveTo>
                <a:lnTo>
                  <a:pt x="7680" y="0"/>
                </a:lnTo>
                <a:lnTo>
                  <a:pt x="0" y="32644"/>
                </a:lnTo>
                <a:lnTo>
                  <a:pt x="2880" y="32644"/>
                </a:lnTo>
                <a:lnTo>
                  <a:pt x="4800" y="28803"/>
                </a:lnTo>
                <a:lnTo>
                  <a:pt x="7680" y="25923"/>
                </a:lnTo>
                <a:lnTo>
                  <a:pt x="10561" y="24002"/>
                </a:lnTo>
                <a:lnTo>
                  <a:pt x="14401" y="22082"/>
                </a:lnTo>
                <a:lnTo>
                  <a:pt x="21122" y="21122"/>
                </a:lnTo>
                <a:lnTo>
                  <a:pt x="50886" y="21122"/>
                </a:lnTo>
                <a:lnTo>
                  <a:pt x="22082" y="107518"/>
                </a:lnTo>
                <a:lnTo>
                  <a:pt x="34564" y="107518"/>
                </a:lnTo>
                <a:lnTo>
                  <a:pt x="70088" y="0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0" name="object 900"/>
          <p:cNvSpPr/>
          <p:nvPr/>
        </p:nvSpPr>
        <p:spPr>
          <a:xfrm>
            <a:off x="2795671" y="6468343"/>
            <a:ext cx="69128" cy="108478"/>
          </a:xfrm>
          <a:custGeom>
            <a:avLst/>
            <a:gdLst/>
            <a:ahLst/>
            <a:cxnLst/>
            <a:rect l="l" t="t" r="r" b="b"/>
            <a:pathLst>
              <a:path w="69128" h="108478">
                <a:moveTo>
                  <a:pt x="32644" y="8625"/>
                </a:moveTo>
                <a:lnTo>
                  <a:pt x="24794" y="14241"/>
                </a:lnTo>
                <a:lnTo>
                  <a:pt x="15800" y="23037"/>
                </a:lnTo>
                <a:lnTo>
                  <a:pt x="8641" y="33588"/>
                </a:lnTo>
                <a:lnTo>
                  <a:pt x="4888" y="40918"/>
                </a:lnTo>
                <a:lnTo>
                  <a:pt x="1222" y="52914"/>
                </a:lnTo>
                <a:lnTo>
                  <a:pt x="0" y="66233"/>
                </a:lnTo>
                <a:lnTo>
                  <a:pt x="0" y="73913"/>
                </a:lnTo>
                <a:lnTo>
                  <a:pt x="1920" y="81594"/>
                </a:lnTo>
                <a:lnTo>
                  <a:pt x="4800" y="88315"/>
                </a:lnTo>
                <a:lnTo>
                  <a:pt x="7680" y="95036"/>
                </a:lnTo>
                <a:lnTo>
                  <a:pt x="12481" y="99821"/>
                </a:lnTo>
                <a:lnTo>
                  <a:pt x="17282" y="103662"/>
                </a:lnTo>
                <a:lnTo>
                  <a:pt x="23042" y="107502"/>
                </a:lnTo>
                <a:lnTo>
                  <a:pt x="28803" y="108478"/>
                </a:lnTo>
                <a:lnTo>
                  <a:pt x="25923" y="87355"/>
                </a:lnTo>
                <a:lnTo>
                  <a:pt x="24003" y="80634"/>
                </a:lnTo>
                <a:lnTo>
                  <a:pt x="24003" y="50871"/>
                </a:lnTo>
                <a:lnTo>
                  <a:pt x="27843" y="48950"/>
                </a:lnTo>
                <a:lnTo>
                  <a:pt x="30723" y="47990"/>
                </a:lnTo>
                <a:lnTo>
                  <a:pt x="36484" y="47990"/>
                </a:lnTo>
                <a:lnTo>
                  <a:pt x="39364" y="49910"/>
                </a:lnTo>
                <a:lnTo>
                  <a:pt x="41285" y="53751"/>
                </a:lnTo>
                <a:lnTo>
                  <a:pt x="42738" y="56009"/>
                </a:lnTo>
                <a:lnTo>
                  <a:pt x="45969" y="66968"/>
                </a:lnTo>
                <a:lnTo>
                  <a:pt x="47045" y="82555"/>
                </a:lnTo>
                <a:lnTo>
                  <a:pt x="47045" y="91196"/>
                </a:lnTo>
                <a:lnTo>
                  <a:pt x="46085" y="96941"/>
                </a:lnTo>
                <a:lnTo>
                  <a:pt x="44165" y="99821"/>
                </a:lnTo>
                <a:lnTo>
                  <a:pt x="42245" y="102702"/>
                </a:lnTo>
                <a:lnTo>
                  <a:pt x="39364" y="103662"/>
                </a:lnTo>
                <a:lnTo>
                  <a:pt x="35524" y="103662"/>
                </a:lnTo>
                <a:lnTo>
                  <a:pt x="32644" y="102702"/>
                </a:lnTo>
                <a:lnTo>
                  <a:pt x="35524" y="108478"/>
                </a:lnTo>
                <a:lnTo>
                  <a:pt x="41285" y="108478"/>
                </a:lnTo>
                <a:lnTo>
                  <a:pt x="47045" y="107502"/>
                </a:lnTo>
                <a:lnTo>
                  <a:pt x="51846" y="103662"/>
                </a:lnTo>
                <a:lnTo>
                  <a:pt x="57607" y="100797"/>
                </a:lnTo>
                <a:lnTo>
                  <a:pt x="61447" y="95981"/>
                </a:lnTo>
                <a:lnTo>
                  <a:pt x="64312" y="91196"/>
                </a:lnTo>
                <a:lnTo>
                  <a:pt x="67193" y="85420"/>
                </a:lnTo>
                <a:lnTo>
                  <a:pt x="68153" y="78714"/>
                </a:lnTo>
                <a:lnTo>
                  <a:pt x="68153" y="61432"/>
                </a:lnTo>
                <a:lnTo>
                  <a:pt x="66233" y="53751"/>
                </a:lnTo>
                <a:lnTo>
                  <a:pt x="60472" y="48950"/>
                </a:lnTo>
                <a:lnTo>
                  <a:pt x="55671" y="43190"/>
                </a:lnTo>
                <a:lnTo>
                  <a:pt x="48950" y="40309"/>
                </a:lnTo>
                <a:lnTo>
                  <a:pt x="34564" y="40309"/>
                </a:lnTo>
                <a:lnTo>
                  <a:pt x="30723" y="41269"/>
                </a:lnTo>
                <a:lnTo>
                  <a:pt x="29763" y="42230"/>
                </a:lnTo>
                <a:lnTo>
                  <a:pt x="27843" y="43190"/>
                </a:lnTo>
                <a:lnTo>
                  <a:pt x="24963" y="44150"/>
                </a:lnTo>
                <a:lnTo>
                  <a:pt x="26883" y="36469"/>
                </a:lnTo>
                <a:lnTo>
                  <a:pt x="29763" y="29748"/>
                </a:lnTo>
                <a:lnTo>
                  <a:pt x="32644" y="24947"/>
                </a:lnTo>
                <a:lnTo>
                  <a:pt x="36484" y="19187"/>
                </a:lnTo>
                <a:lnTo>
                  <a:pt x="40325" y="14401"/>
                </a:lnTo>
                <a:lnTo>
                  <a:pt x="46085" y="11506"/>
                </a:lnTo>
                <a:lnTo>
                  <a:pt x="51846" y="7680"/>
                </a:lnTo>
                <a:lnTo>
                  <a:pt x="59512" y="3840"/>
                </a:lnTo>
                <a:lnTo>
                  <a:pt x="69128" y="1904"/>
                </a:lnTo>
                <a:lnTo>
                  <a:pt x="69128" y="0"/>
                </a:lnTo>
                <a:lnTo>
                  <a:pt x="56449" y="898"/>
                </a:lnTo>
                <a:lnTo>
                  <a:pt x="43997" y="3773"/>
                </a:lnTo>
                <a:lnTo>
                  <a:pt x="32644" y="8625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1" name="object 901"/>
          <p:cNvSpPr/>
          <p:nvPr/>
        </p:nvSpPr>
        <p:spPr>
          <a:xfrm>
            <a:off x="2821594" y="6555699"/>
            <a:ext cx="9601" cy="21122"/>
          </a:xfrm>
          <a:custGeom>
            <a:avLst/>
            <a:gdLst/>
            <a:ahLst/>
            <a:cxnLst/>
            <a:rect l="l" t="t" r="r" b="b"/>
            <a:pathLst>
              <a:path w="9601" h="21122">
                <a:moveTo>
                  <a:pt x="6720" y="15346"/>
                </a:moveTo>
                <a:lnTo>
                  <a:pt x="5760" y="13441"/>
                </a:lnTo>
                <a:lnTo>
                  <a:pt x="2880" y="10561"/>
                </a:lnTo>
                <a:lnTo>
                  <a:pt x="960" y="6720"/>
                </a:lnTo>
                <a:lnTo>
                  <a:pt x="0" y="0"/>
                </a:lnTo>
                <a:lnTo>
                  <a:pt x="2880" y="21122"/>
                </a:lnTo>
                <a:lnTo>
                  <a:pt x="9601" y="21122"/>
                </a:lnTo>
                <a:lnTo>
                  <a:pt x="6720" y="15346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2" name="object 902"/>
          <p:cNvSpPr/>
          <p:nvPr/>
        </p:nvSpPr>
        <p:spPr>
          <a:xfrm>
            <a:off x="2875346" y="6470248"/>
            <a:ext cx="68168" cy="106573"/>
          </a:xfrm>
          <a:custGeom>
            <a:avLst/>
            <a:gdLst/>
            <a:ahLst/>
            <a:cxnLst/>
            <a:rect l="l" t="t" r="r" b="b"/>
            <a:pathLst>
              <a:path w="68168" h="106573">
                <a:moveTo>
                  <a:pt x="1920" y="99852"/>
                </a:moveTo>
                <a:lnTo>
                  <a:pt x="4800" y="101757"/>
                </a:lnTo>
                <a:lnTo>
                  <a:pt x="9601" y="105597"/>
                </a:lnTo>
                <a:lnTo>
                  <a:pt x="16322" y="106573"/>
                </a:lnTo>
                <a:lnTo>
                  <a:pt x="32644" y="106573"/>
                </a:lnTo>
                <a:lnTo>
                  <a:pt x="40325" y="105597"/>
                </a:lnTo>
                <a:lnTo>
                  <a:pt x="47045" y="101757"/>
                </a:lnTo>
                <a:lnTo>
                  <a:pt x="53766" y="98892"/>
                </a:lnTo>
                <a:lnTo>
                  <a:pt x="58567" y="94076"/>
                </a:lnTo>
                <a:lnTo>
                  <a:pt x="62407" y="87355"/>
                </a:lnTo>
                <a:lnTo>
                  <a:pt x="66248" y="81610"/>
                </a:lnTo>
                <a:lnTo>
                  <a:pt x="68168" y="74889"/>
                </a:lnTo>
                <a:lnTo>
                  <a:pt x="68168" y="69128"/>
                </a:lnTo>
                <a:lnTo>
                  <a:pt x="67973" y="65494"/>
                </a:lnTo>
                <a:lnTo>
                  <a:pt x="64009" y="53227"/>
                </a:lnTo>
                <a:lnTo>
                  <a:pt x="55686" y="43205"/>
                </a:lnTo>
                <a:lnTo>
                  <a:pt x="52169" y="40638"/>
                </a:lnTo>
                <a:lnTo>
                  <a:pt x="41832" y="35326"/>
                </a:lnTo>
                <a:lnTo>
                  <a:pt x="29292" y="31923"/>
                </a:lnTo>
                <a:lnTo>
                  <a:pt x="14401" y="30723"/>
                </a:lnTo>
                <a:lnTo>
                  <a:pt x="19202" y="20162"/>
                </a:lnTo>
                <a:lnTo>
                  <a:pt x="60487" y="20162"/>
                </a:lnTo>
                <a:lnTo>
                  <a:pt x="68168" y="0"/>
                </a:lnTo>
                <a:lnTo>
                  <a:pt x="19202" y="0"/>
                </a:lnTo>
                <a:lnTo>
                  <a:pt x="0" y="52806"/>
                </a:lnTo>
                <a:lnTo>
                  <a:pt x="6720" y="52806"/>
                </a:lnTo>
                <a:lnTo>
                  <a:pt x="17094" y="53427"/>
                </a:lnTo>
                <a:lnTo>
                  <a:pt x="29725" y="56279"/>
                </a:lnTo>
                <a:lnTo>
                  <a:pt x="40325" y="61447"/>
                </a:lnTo>
                <a:lnTo>
                  <a:pt x="50755" y="71230"/>
                </a:lnTo>
                <a:lnTo>
                  <a:pt x="53766" y="83515"/>
                </a:lnTo>
                <a:lnTo>
                  <a:pt x="53766" y="87355"/>
                </a:lnTo>
                <a:lnTo>
                  <a:pt x="52806" y="91196"/>
                </a:lnTo>
                <a:lnTo>
                  <a:pt x="49926" y="94076"/>
                </a:lnTo>
                <a:lnTo>
                  <a:pt x="47045" y="97916"/>
                </a:lnTo>
                <a:lnTo>
                  <a:pt x="43205" y="98892"/>
                </a:lnTo>
                <a:lnTo>
                  <a:pt x="35524" y="98892"/>
                </a:lnTo>
                <a:lnTo>
                  <a:pt x="33604" y="97916"/>
                </a:lnTo>
                <a:lnTo>
                  <a:pt x="31683" y="96972"/>
                </a:lnTo>
                <a:lnTo>
                  <a:pt x="28803" y="96012"/>
                </a:lnTo>
                <a:lnTo>
                  <a:pt x="25923" y="94076"/>
                </a:lnTo>
                <a:lnTo>
                  <a:pt x="20162" y="90251"/>
                </a:lnTo>
                <a:lnTo>
                  <a:pt x="17282" y="88331"/>
                </a:lnTo>
                <a:lnTo>
                  <a:pt x="14401" y="87355"/>
                </a:lnTo>
                <a:lnTo>
                  <a:pt x="12481" y="86410"/>
                </a:lnTo>
                <a:lnTo>
                  <a:pt x="4800" y="86410"/>
                </a:lnTo>
                <a:lnTo>
                  <a:pt x="2880" y="88331"/>
                </a:lnTo>
                <a:lnTo>
                  <a:pt x="960" y="90251"/>
                </a:lnTo>
                <a:lnTo>
                  <a:pt x="0" y="92171"/>
                </a:lnTo>
                <a:lnTo>
                  <a:pt x="0" y="96972"/>
                </a:lnTo>
                <a:lnTo>
                  <a:pt x="1920" y="99852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3" name="object 903"/>
          <p:cNvSpPr/>
          <p:nvPr/>
        </p:nvSpPr>
        <p:spPr>
          <a:xfrm>
            <a:off x="2960781" y="6468343"/>
            <a:ext cx="136321" cy="111343"/>
          </a:xfrm>
          <a:custGeom>
            <a:avLst/>
            <a:gdLst/>
            <a:ahLst/>
            <a:cxnLst/>
            <a:rect l="l" t="t" r="r" b="b"/>
            <a:pathLst>
              <a:path w="136321" h="111343">
                <a:moveTo>
                  <a:pt x="25923" y="55671"/>
                </a:moveTo>
                <a:lnTo>
                  <a:pt x="25923" y="51831"/>
                </a:lnTo>
                <a:lnTo>
                  <a:pt x="24002" y="51831"/>
                </a:lnTo>
                <a:lnTo>
                  <a:pt x="23042" y="50871"/>
                </a:lnTo>
                <a:lnTo>
                  <a:pt x="22082" y="49910"/>
                </a:lnTo>
                <a:lnTo>
                  <a:pt x="21122" y="47990"/>
                </a:lnTo>
                <a:lnTo>
                  <a:pt x="21122" y="46070"/>
                </a:lnTo>
                <a:lnTo>
                  <a:pt x="20162" y="41269"/>
                </a:lnTo>
                <a:lnTo>
                  <a:pt x="19202" y="36469"/>
                </a:lnTo>
                <a:lnTo>
                  <a:pt x="18242" y="55671"/>
                </a:lnTo>
                <a:lnTo>
                  <a:pt x="25923" y="55671"/>
                </a:lnTo>
                <a:close/>
              </a:path>
              <a:path w="136321" h="111343">
                <a:moveTo>
                  <a:pt x="110398" y="111343"/>
                </a:moveTo>
                <a:lnTo>
                  <a:pt x="110398" y="106542"/>
                </a:lnTo>
                <a:lnTo>
                  <a:pt x="108478" y="106542"/>
                </a:lnTo>
                <a:lnTo>
                  <a:pt x="108478" y="105597"/>
                </a:lnTo>
                <a:lnTo>
                  <a:pt x="106558" y="104637"/>
                </a:lnTo>
                <a:lnTo>
                  <a:pt x="105597" y="102702"/>
                </a:lnTo>
                <a:lnTo>
                  <a:pt x="103677" y="111343"/>
                </a:lnTo>
                <a:lnTo>
                  <a:pt x="110398" y="111343"/>
                </a:lnTo>
                <a:close/>
              </a:path>
              <a:path w="136321" h="111343">
                <a:moveTo>
                  <a:pt x="105597" y="99821"/>
                </a:moveTo>
                <a:lnTo>
                  <a:pt x="104637" y="95981"/>
                </a:lnTo>
                <a:lnTo>
                  <a:pt x="103677" y="90236"/>
                </a:lnTo>
                <a:lnTo>
                  <a:pt x="103677" y="73913"/>
                </a:lnTo>
                <a:lnTo>
                  <a:pt x="104637" y="68153"/>
                </a:lnTo>
                <a:lnTo>
                  <a:pt x="104637" y="65272"/>
                </a:lnTo>
                <a:lnTo>
                  <a:pt x="105597" y="62392"/>
                </a:lnTo>
                <a:lnTo>
                  <a:pt x="106558" y="60472"/>
                </a:lnTo>
                <a:lnTo>
                  <a:pt x="107518" y="59512"/>
                </a:lnTo>
                <a:lnTo>
                  <a:pt x="108478" y="59512"/>
                </a:lnTo>
                <a:lnTo>
                  <a:pt x="109438" y="58552"/>
                </a:lnTo>
                <a:lnTo>
                  <a:pt x="111358" y="58552"/>
                </a:lnTo>
                <a:lnTo>
                  <a:pt x="112318" y="59512"/>
                </a:lnTo>
                <a:lnTo>
                  <a:pt x="113278" y="59512"/>
                </a:lnTo>
                <a:lnTo>
                  <a:pt x="114239" y="60472"/>
                </a:lnTo>
                <a:lnTo>
                  <a:pt x="115199" y="62392"/>
                </a:lnTo>
                <a:lnTo>
                  <a:pt x="116159" y="65272"/>
                </a:lnTo>
                <a:lnTo>
                  <a:pt x="117119" y="69113"/>
                </a:lnTo>
                <a:lnTo>
                  <a:pt x="117119" y="95981"/>
                </a:lnTo>
                <a:lnTo>
                  <a:pt x="116159" y="99821"/>
                </a:lnTo>
                <a:lnTo>
                  <a:pt x="115199" y="102702"/>
                </a:lnTo>
                <a:lnTo>
                  <a:pt x="114239" y="104637"/>
                </a:lnTo>
                <a:lnTo>
                  <a:pt x="112318" y="106542"/>
                </a:lnTo>
                <a:lnTo>
                  <a:pt x="110398" y="106542"/>
                </a:lnTo>
                <a:lnTo>
                  <a:pt x="110398" y="111343"/>
                </a:lnTo>
                <a:lnTo>
                  <a:pt x="118079" y="111343"/>
                </a:lnTo>
                <a:lnTo>
                  <a:pt x="123840" y="108478"/>
                </a:lnTo>
                <a:lnTo>
                  <a:pt x="128640" y="102702"/>
                </a:lnTo>
                <a:lnTo>
                  <a:pt x="134401" y="97916"/>
                </a:lnTo>
                <a:lnTo>
                  <a:pt x="136321" y="91196"/>
                </a:lnTo>
                <a:lnTo>
                  <a:pt x="136321" y="73913"/>
                </a:lnTo>
                <a:lnTo>
                  <a:pt x="134401" y="67193"/>
                </a:lnTo>
                <a:lnTo>
                  <a:pt x="128640" y="62392"/>
                </a:lnTo>
                <a:lnTo>
                  <a:pt x="123840" y="57591"/>
                </a:lnTo>
                <a:lnTo>
                  <a:pt x="118079" y="54711"/>
                </a:lnTo>
                <a:lnTo>
                  <a:pt x="102717" y="54711"/>
                </a:lnTo>
                <a:lnTo>
                  <a:pt x="96956" y="57591"/>
                </a:lnTo>
                <a:lnTo>
                  <a:pt x="92171" y="62392"/>
                </a:lnTo>
                <a:lnTo>
                  <a:pt x="87355" y="68153"/>
                </a:lnTo>
                <a:lnTo>
                  <a:pt x="84490" y="74874"/>
                </a:lnTo>
                <a:lnTo>
                  <a:pt x="84490" y="91196"/>
                </a:lnTo>
                <a:lnTo>
                  <a:pt x="87355" y="97916"/>
                </a:lnTo>
                <a:lnTo>
                  <a:pt x="92171" y="102702"/>
                </a:lnTo>
                <a:lnTo>
                  <a:pt x="96956" y="108478"/>
                </a:lnTo>
                <a:lnTo>
                  <a:pt x="103677" y="111343"/>
                </a:lnTo>
                <a:lnTo>
                  <a:pt x="105597" y="102702"/>
                </a:lnTo>
                <a:lnTo>
                  <a:pt x="105597" y="99821"/>
                </a:lnTo>
                <a:close/>
              </a:path>
              <a:path w="136321" h="111343">
                <a:moveTo>
                  <a:pt x="100797" y="0"/>
                </a:moveTo>
                <a:lnTo>
                  <a:pt x="25923" y="111343"/>
                </a:lnTo>
                <a:lnTo>
                  <a:pt x="36484" y="111343"/>
                </a:lnTo>
                <a:lnTo>
                  <a:pt x="110398" y="0"/>
                </a:lnTo>
                <a:lnTo>
                  <a:pt x="100797" y="0"/>
                </a:lnTo>
                <a:close/>
              </a:path>
              <a:path w="136321" h="111343">
                <a:moveTo>
                  <a:pt x="18242" y="55671"/>
                </a:moveTo>
                <a:lnTo>
                  <a:pt x="19202" y="36469"/>
                </a:lnTo>
                <a:lnTo>
                  <a:pt x="19202" y="20147"/>
                </a:lnTo>
                <a:lnTo>
                  <a:pt x="20162" y="13426"/>
                </a:lnTo>
                <a:lnTo>
                  <a:pt x="20162" y="10561"/>
                </a:lnTo>
                <a:lnTo>
                  <a:pt x="21122" y="7680"/>
                </a:lnTo>
                <a:lnTo>
                  <a:pt x="22082" y="5745"/>
                </a:lnTo>
                <a:lnTo>
                  <a:pt x="23042" y="4785"/>
                </a:lnTo>
                <a:lnTo>
                  <a:pt x="24002" y="3840"/>
                </a:lnTo>
                <a:lnTo>
                  <a:pt x="27843" y="3840"/>
                </a:lnTo>
                <a:lnTo>
                  <a:pt x="29763" y="5745"/>
                </a:lnTo>
                <a:lnTo>
                  <a:pt x="30723" y="7680"/>
                </a:lnTo>
                <a:lnTo>
                  <a:pt x="31683" y="10561"/>
                </a:lnTo>
                <a:lnTo>
                  <a:pt x="32644" y="14401"/>
                </a:lnTo>
                <a:lnTo>
                  <a:pt x="32644" y="41269"/>
                </a:lnTo>
                <a:lnTo>
                  <a:pt x="31683" y="45110"/>
                </a:lnTo>
                <a:lnTo>
                  <a:pt x="30723" y="47990"/>
                </a:lnTo>
                <a:lnTo>
                  <a:pt x="29763" y="49910"/>
                </a:lnTo>
                <a:lnTo>
                  <a:pt x="28803" y="50871"/>
                </a:lnTo>
                <a:lnTo>
                  <a:pt x="27843" y="51831"/>
                </a:lnTo>
                <a:lnTo>
                  <a:pt x="25923" y="51831"/>
                </a:lnTo>
                <a:lnTo>
                  <a:pt x="25923" y="55671"/>
                </a:lnTo>
                <a:lnTo>
                  <a:pt x="33604" y="55671"/>
                </a:lnTo>
                <a:lnTo>
                  <a:pt x="39364" y="52791"/>
                </a:lnTo>
                <a:lnTo>
                  <a:pt x="44165" y="47990"/>
                </a:lnTo>
                <a:lnTo>
                  <a:pt x="49926" y="42230"/>
                </a:lnTo>
                <a:lnTo>
                  <a:pt x="51846" y="35509"/>
                </a:lnTo>
                <a:lnTo>
                  <a:pt x="51846" y="19187"/>
                </a:lnTo>
                <a:lnTo>
                  <a:pt x="49926" y="12466"/>
                </a:lnTo>
                <a:lnTo>
                  <a:pt x="44165" y="7680"/>
                </a:lnTo>
                <a:lnTo>
                  <a:pt x="39364" y="1904"/>
                </a:lnTo>
                <a:lnTo>
                  <a:pt x="33604" y="0"/>
                </a:lnTo>
                <a:lnTo>
                  <a:pt x="19202" y="0"/>
                </a:lnTo>
                <a:lnTo>
                  <a:pt x="12481" y="1904"/>
                </a:lnTo>
                <a:lnTo>
                  <a:pt x="7680" y="7680"/>
                </a:lnTo>
                <a:lnTo>
                  <a:pt x="2880" y="12466"/>
                </a:lnTo>
                <a:lnTo>
                  <a:pt x="0" y="19187"/>
                </a:lnTo>
                <a:lnTo>
                  <a:pt x="0" y="36469"/>
                </a:lnTo>
                <a:lnTo>
                  <a:pt x="2880" y="43190"/>
                </a:lnTo>
                <a:lnTo>
                  <a:pt x="7680" y="47990"/>
                </a:lnTo>
                <a:lnTo>
                  <a:pt x="12481" y="52791"/>
                </a:lnTo>
                <a:lnTo>
                  <a:pt x="18242" y="55671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4" name="object 904"/>
          <p:cNvSpPr/>
          <p:nvPr/>
        </p:nvSpPr>
        <p:spPr>
          <a:xfrm>
            <a:off x="2937753" y="8571631"/>
            <a:ext cx="68153" cy="109435"/>
          </a:xfrm>
          <a:custGeom>
            <a:avLst/>
            <a:gdLst/>
            <a:ahLst/>
            <a:cxnLst/>
            <a:rect l="l" t="t" r="r" b="b"/>
            <a:pathLst>
              <a:path w="68153" h="109435">
                <a:moveTo>
                  <a:pt x="49911" y="79676"/>
                </a:moveTo>
                <a:lnTo>
                  <a:pt x="49911" y="91196"/>
                </a:lnTo>
                <a:lnTo>
                  <a:pt x="48950" y="95035"/>
                </a:lnTo>
                <a:lnTo>
                  <a:pt x="46070" y="97916"/>
                </a:lnTo>
                <a:lnTo>
                  <a:pt x="43190" y="100797"/>
                </a:lnTo>
                <a:lnTo>
                  <a:pt x="40309" y="102714"/>
                </a:lnTo>
                <a:lnTo>
                  <a:pt x="31668" y="102714"/>
                </a:lnTo>
                <a:lnTo>
                  <a:pt x="26868" y="99838"/>
                </a:lnTo>
                <a:lnTo>
                  <a:pt x="22067" y="95999"/>
                </a:lnTo>
                <a:lnTo>
                  <a:pt x="17282" y="92159"/>
                </a:lnTo>
                <a:lnTo>
                  <a:pt x="14401" y="90237"/>
                </a:lnTo>
                <a:lnTo>
                  <a:pt x="13441" y="89278"/>
                </a:lnTo>
                <a:lnTo>
                  <a:pt x="11506" y="88320"/>
                </a:lnTo>
                <a:lnTo>
                  <a:pt x="6720" y="88320"/>
                </a:lnTo>
                <a:lnTo>
                  <a:pt x="4785" y="89278"/>
                </a:lnTo>
                <a:lnTo>
                  <a:pt x="2880" y="91196"/>
                </a:lnTo>
                <a:lnTo>
                  <a:pt x="960" y="92159"/>
                </a:lnTo>
                <a:lnTo>
                  <a:pt x="0" y="95035"/>
                </a:lnTo>
                <a:lnTo>
                  <a:pt x="0" y="99838"/>
                </a:lnTo>
                <a:lnTo>
                  <a:pt x="1920" y="102714"/>
                </a:lnTo>
                <a:lnTo>
                  <a:pt x="4785" y="104637"/>
                </a:lnTo>
                <a:lnTo>
                  <a:pt x="8625" y="107518"/>
                </a:lnTo>
                <a:lnTo>
                  <a:pt x="15346" y="109435"/>
                </a:lnTo>
                <a:lnTo>
                  <a:pt x="23987" y="109435"/>
                </a:lnTo>
                <a:lnTo>
                  <a:pt x="33405" y="108735"/>
                </a:lnTo>
                <a:lnTo>
                  <a:pt x="45764" y="104960"/>
                </a:lnTo>
                <a:lnTo>
                  <a:pt x="55671" y="97916"/>
                </a:lnTo>
                <a:lnTo>
                  <a:pt x="59612" y="93903"/>
                </a:lnTo>
                <a:lnTo>
                  <a:pt x="66087" y="82699"/>
                </a:lnTo>
                <a:lnTo>
                  <a:pt x="68153" y="70079"/>
                </a:lnTo>
                <a:lnTo>
                  <a:pt x="68153" y="63358"/>
                </a:lnTo>
                <a:lnTo>
                  <a:pt x="66233" y="57596"/>
                </a:lnTo>
                <a:lnTo>
                  <a:pt x="63352" y="53756"/>
                </a:lnTo>
                <a:lnTo>
                  <a:pt x="59512" y="49917"/>
                </a:lnTo>
                <a:lnTo>
                  <a:pt x="55671" y="46076"/>
                </a:lnTo>
                <a:lnTo>
                  <a:pt x="48950" y="43200"/>
                </a:lnTo>
                <a:lnTo>
                  <a:pt x="53751" y="40320"/>
                </a:lnTo>
                <a:lnTo>
                  <a:pt x="57591" y="37438"/>
                </a:lnTo>
                <a:lnTo>
                  <a:pt x="59512" y="33599"/>
                </a:lnTo>
                <a:lnTo>
                  <a:pt x="61432" y="29759"/>
                </a:lnTo>
                <a:lnTo>
                  <a:pt x="62392" y="25918"/>
                </a:lnTo>
                <a:lnTo>
                  <a:pt x="62392" y="16317"/>
                </a:lnTo>
                <a:lnTo>
                  <a:pt x="60472" y="11518"/>
                </a:lnTo>
                <a:lnTo>
                  <a:pt x="55671" y="6720"/>
                </a:lnTo>
                <a:lnTo>
                  <a:pt x="50871" y="1921"/>
                </a:lnTo>
                <a:lnTo>
                  <a:pt x="45110" y="0"/>
                </a:lnTo>
                <a:lnTo>
                  <a:pt x="30708" y="0"/>
                </a:lnTo>
                <a:lnTo>
                  <a:pt x="23987" y="1921"/>
                </a:lnTo>
                <a:lnTo>
                  <a:pt x="18242" y="6720"/>
                </a:lnTo>
                <a:lnTo>
                  <a:pt x="12466" y="10559"/>
                </a:lnTo>
                <a:lnTo>
                  <a:pt x="7680" y="17282"/>
                </a:lnTo>
                <a:lnTo>
                  <a:pt x="3840" y="25918"/>
                </a:lnTo>
                <a:lnTo>
                  <a:pt x="6720" y="26877"/>
                </a:lnTo>
                <a:lnTo>
                  <a:pt x="12466" y="19197"/>
                </a:lnTo>
                <a:lnTo>
                  <a:pt x="18242" y="15358"/>
                </a:lnTo>
                <a:lnTo>
                  <a:pt x="29748" y="15358"/>
                </a:lnTo>
                <a:lnTo>
                  <a:pt x="33588" y="17282"/>
                </a:lnTo>
                <a:lnTo>
                  <a:pt x="37429" y="20156"/>
                </a:lnTo>
                <a:lnTo>
                  <a:pt x="40309" y="23038"/>
                </a:lnTo>
                <a:lnTo>
                  <a:pt x="41269" y="26877"/>
                </a:lnTo>
                <a:lnTo>
                  <a:pt x="41269" y="37438"/>
                </a:lnTo>
                <a:lnTo>
                  <a:pt x="39349" y="40320"/>
                </a:lnTo>
                <a:lnTo>
                  <a:pt x="37429" y="43200"/>
                </a:lnTo>
                <a:lnTo>
                  <a:pt x="35509" y="45118"/>
                </a:lnTo>
                <a:lnTo>
                  <a:pt x="33588" y="47041"/>
                </a:lnTo>
                <a:lnTo>
                  <a:pt x="30708" y="48958"/>
                </a:lnTo>
                <a:lnTo>
                  <a:pt x="26868" y="49917"/>
                </a:lnTo>
                <a:lnTo>
                  <a:pt x="21122" y="51838"/>
                </a:lnTo>
                <a:lnTo>
                  <a:pt x="21122" y="54720"/>
                </a:lnTo>
                <a:lnTo>
                  <a:pt x="30708" y="56637"/>
                </a:lnTo>
                <a:lnTo>
                  <a:pt x="38389" y="60476"/>
                </a:lnTo>
                <a:lnTo>
                  <a:pt x="43190" y="67197"/>
                </a:lnTo>
                <a:lnTo>
                  <a:pt x="47990" y="72955"/>
                </a:lnTo>
                <a:lnTo>
                  <a:pt x="49911" y="796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5" name="object 905"/>
          <p:cNvSpPr/>
          <p:nvPr/>
        </p:nvSpPr>
        <p:spPr>
          <a:xfrm>
            <a:off x="3026069" y="8571631"/>
            <a:ext cx="137266" cy="111358"/>
          </a:xfrm>
          <a:custGeom>
            <a:avLst/>
            <a:gdLst/>
            <a:ahLst/>
            <a:cxnLst/>
            <a:rect l="l" t="t" r="r" b="b"/>
            <a:pathLst>
              <a:path w="137266" h="111358">
                <a:moveTo>
                  <a:pt x="114239" y="61435"/>
                </a:moveTo>
                <a:lnTo>
                  <a:pt x="115199" y="63358"/>
                </a:lnTo>
                <a:lnTo>
                  <a:pt x="116144" y="65275"/>
                </a:lnTo>
                <a:lnTo>
                  <a:pt x="117119" y="69114"/>
                </a:lnTo>
                <a:lnTo>
                  <a:pt x="117119" y="96958"/>
                </a:lnTo>
                <a:lnTo>
                  <a:pt x="116144" y="100797"/>
                </a:lnTo>
                <a:lnTo>
                  <a:pt x="115199" y="102714"/>
                </a:lnTo>
                <a:lnTo>
                  <a:pt x="114239" y="104637"/>
                </a:lnTo>
                <a:lnTo>
                  <a:pt x="113278" y="106555"/>
                </a:lnTo>
                <a:lnTo>
                  <a:pt x="111358" y="106555"/>
                </a:lnTo>
                <a:lnTo>
                  <a:pt x="110398" y="111358"/>
                </a:lnTo>
                <a:lnTo>
                  <a:pt x="118079" y="111358"/>
                </a:lnTo>
                <a:lnTo>
                  <a:pt x="123825" y="108476"/>
                </a:lnTo>
                <a:lnTo>
                  <a:pt x="129585" y="103679"/>
                </a:lnTo>
                <a:lnTo>
                  <a:pt x="134386" y="97916"/>
                </a:lnTo>
                <a:lnTo>
                  <a:pt x="137266" y="91196"/>
                </a:lnTo>
                <a:lnTo>
                  <a:pt x="137266" y="74877"/>
                </a:lnTo>
                <a:lnTo>
                  <a:pt x="134386" y="68156"/>
                </a:lnTo>
                <a:lnTo>
                  <a:pt x="129585" y="63358"/>
                </a:lnTo>
                <a:lnTo>
                  <a:pt x="123825" y="57596"/>
                </a:lnTo>
                <a:lnTo>
                  <a:pt x="118079" y="54720"/>
                </a:lnTo>
                <a:lnTo>
                  <a:pt x="102717" y="54720"/>
                </a:lnTo>
                <a:lnTo>
                  <a:pt x="96956" y="57596"/>
                </a:lnTo>
                <a:lnTo>
                  <a:pt x="92156" y="63358"/>
                </a:lnTo>
                <a:lnTo>
                  <a:pt x="87355" y="68156"/>
                </a:lnTo>
                <a:lnTo>
                  <a:pt x="84475" y="74877"/>
                </a:lnTo>
                <a:lnTo>
                  <a:pt x="84475" y="91196"/>
                </a:lnTo>
                <a:lnTo>
                  <a:pt x="87355" y="97916"/>
                </a:lnTo>
                <a:lnTo>
                  <a:pt x="92156" y="103679"/>
                </a:lnTo>
                <a:lnTo>
                  <a:pt x="96956" y="108476"/>
                </a:lnTo>
                <a:lnTo>
                  <a:pt x="103677" y="111358"/>
                </a:lnTo>
                <a:lnTo>
                  <a:pt x="104637" y="96958"/>
                </a:lnTo>
                <a:lnTo>
                  <a:pt x="104637" y="69114"/>
                </a:lnTo>
                <a:lnTo>
                  <a:pt x="105597" y="66240"/>
                </a:lnTo>
                <a:lnTo>
                  <a:pt x="105597" y="63358"/>
                </a:lnTo>
                <a:lnTo>
                  <a:pt x="106558" y="61435"/>
                </a:lnTo>
                <a:lnTo>
                  <a:pt x="108478" y="60476"/>
                </a:lnTo>
                <a:lnTo>
                  <a:pt x="108478" y="59518"/>
                </a:lnTo>
                <a:lnTo>
                  <a:pt x="113278" y="59518"/>
                </a:lnTo>
                <a:lnTo>
                  <a:pt x="113278" y="60476"/>
                </a:lnTo>
                <a:lnTo>
                  <a:pt x="114239" y="61435"/>
                </a:lnTo>
                <a:close/>
              </a:path>
              <a:path w="137266" h="111358">
                <a:moveTo>
                  <a:pt x="100797" y="0"/>
                </a:moveTo>
                <a:lnTo>
                  <a:pt x="25907" y="111358"/>
                </a:lnTo>
                <a:lnTo>
                  <a:pt x="36469" y="111358"/>
                </a:lnTo>
                <a:lnTo>
                  <a:pt x="111358" y="0"/>
                </a:lnTo>
                <a:lnTo>
                  <a:pt x="100797" y="0"/>
                </a:lnTo>
                <a:close/>
              </a:path>
              <a:path w="137266" h="111358">
                <a:moveTo>
                  <a:pt x="18227" y="55679"/>
                </a:moveTo>
                <a:lnTo>
                  <a:pt x="19202" y="36479"/>
                </a:lnTo>
                <a:lnTo>
                  <a:pt x="19202" y="20156"/>
                </a:lnTo>
                <a:lnTo>
                  <a:pt x="20162" y="14400"/>
                </a:lnTo>
                <a:lnTo>
                  <a:pt x="20162" y="11518"/>
                </a:lnTo>
                <a:lnTo>
                  <a:pt x="21107" y="8638"/>
                </a:lnTo>
                <a:lnTo>
                  <a:pt x="22067" y="5762"/>
                </a:lnTo>
                <a:lnTo>
                  <a:pt x="23042" y="4797"/>
                </a:lnTo>
                <a:lnTo>
                  <a:pt x="24003" y="3838"/>
                </a:lnTo>
                <a:lnTo>
                  <a:pt x="27843" y="3838"/>
                </a:lnTo>
                <a:lnTo>
                  <a:pt x="28788" y="4797"/>
                </a:lnTo>
                <a:lnTo>
                  <a:pt x="29748" y="5762"/>
                </a:lnTo>
                <a:lnTo>
                  <a:pt x="30723" y="7679"/>
                </a:lnTo>
                <a:lnTo>
                  <a:pt x="31668" y="10559"/>
                </a:lnTo>
                <a:lnTo>
                  <a:pt x="32628" y="14400"/>
                </a:lnTo>
                <a:lnTo>
                  <a:pt x="32628" y="42237"/>
                </a:lnTo>
                <a:lnTo>
                  <a:pt x="31668" y="46076"/>
                </a:lnTo>
                <a:lnTo>
                  <a:pt x="30723" y="47999"/>
                </a:lnTo>
                <a:lnTo>
                  <a:pt x="29748" y="49917"/>
                </a:lnTo>
                <a:lnTo>
                  <a:pt x="28788" y="50880"/>
                </a:lnTo>
                <a:lnTo>
                  <a:pt x="27843" y="51838"/>
                </a:lnTo>
                <a:lnTo>
                  <a:pt x="25907" y="51838"/>
                </a:lnTo>
                <a:lnTo>
                  <a:pt x="25907" y="55679"/>
                </a:lnTo>
                <a:lnTo>
                  <a:pt x="33588" y="55679"/>
                </a:lnTo>
                <a:lnTo>
                  <a:pt x="39349" y="53756"/>
                </a:lnTo>
                <a:lnTo>
                  <a:pt x="45110" y="47999"/>
                </a:lnTo>
                <a:lnTo>
                  <a:pt x="49911" y="43200"/>
                </a:lnTo>
                <a:lnTo>
                  <a:pt x="52791" y="36479"/>
                </a:lnTo>
                <a:lnTo>
                  <a:pt x="52791" y="19197"/>
                </a:lnTo>
                <a:lnTo>
                  <a:pt x="49911" y="12476"/>
                </a:lnTo>
                <a:lnTo>
                  <a:pt x="45110" y="7679"/>
                </a:lnTo>
                <a:lnTo>
                  <a:pt x="39349" y="2880"/>
                </a:lnTo>
                <a:lnTo>
                  <a:pt x="33588" y="0"/>
                </a:lnTo>
                <a:lnTo>
                  <a:pt x="19202" y="0"/>
                </a:lnTo>
                <a:lnTo>
                  <a:pt x="12481" y="2880"/>
                </a:lnTo>
                <a:lnTo>
                  <a:pt x="7680" y="7679"/>
                </a:lnTo>
                <a:lnTo>
                  <a:pt x="2880" y="13441"/>
                </a:lnTo>
                <a:lnTo>
                  <a:pt x="0" y="20156"/>
                </a:lnTo>
                <a:lnTo>
                  <a:pt x="0" y="36479"/>
                </a:lnTo>
                <a:lnTo>
                  <a:pt x="2880" y="43200"/>
                </a:lnTo>
                <a:lnTo>
                  <a:pt x="7680" y="47999"/>
                </a:lnTo>
                <a:lnTo>
                  <a:pt x="12481" y="53756"/>
                </a:lnTo>
                <a:lnTo>
                  <a:pt x="18227" y="55679"/>
                </a:lnTo>
                <a:close/>
              </a:path>
              <a:path w="137266" h="111358">
                <a:moveTo>
                  <a:pt x="25907" y="55679"/>
                </a:moveTo>
                <a:lnTo>
                  <a:pt x="25907" y="51838"/>
                </a:lnTo>
                <a:lnTo>
                  <a:pt x="24003" y="51838"/>
                </a:lnTo>
                <a:lnTo>
                  <a:pt x="24003" y="50880"/>
                </a:lnTo>
                <a:lnTo>
                  <a:pt x="22067" y="49917"/>
                </a:lnTo>
                <a:lnTo>
                  <a:pt x="21107" y="47999"/>
                </a:lnTo>
                <a:lnTo>
                  <a:pt x="21107" y="46076"/>
                </a:lnTo>
                <a:lnTo>
                  <a:pt x="20162" y="42237"/>
                </a:lnTo>
                <a:lnTo>
                  <a:pt x="19202" y="36479"/>
                </a:lnTo>
                <a:lnTo>
                  <a:pt x="18227" y="55679"/>
                </a:lnTo>
                <a:lnTo>
                  <a:pt x="25907" y="55679"/>
                </a:lnTo>
                <a:close/>
              </a:path>
              <a:path w="137266" h="111358">
                <a:moveTo>
                  <a:pt x="110398" y="111358"/>
                </a:moveTo>
                <a:lnTo>
                  <a:pt x="111358" y="106555"/>
                </a:lnTo>
                <a:lnTo>
                  <a:pt x="108478" y="106555"/>
                </a:lnTo>
                <a:lnTo>
                  <a:pt x="108478" y="105596"/>
                </a:lnTo>
                <a:lnTo>
                  <a:pt x="106558" y="104637"/>
                </a:lnTo>
                <a:lnTo>
                  <a:pt x="105597" y="102714"/>
                </a:lnTo>
                <a:lnTo>
                  <a:pt x="105597" y="100797"/>
                </a:lnTo>
                <a:lnTo>
                  <a:pt x="104637" y="96958"/>
                </a:lnTo>
                <a:lnTo>
                  <a:pt x="103677" y="111358"/>
                </a:lnTo>
                <a:lnTo>
                  <a:pt x="110398" y="111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6" name="object 906"/>
          <p:cNvSpPr/>
          <p:nvPr/>
        </p:nvSpPr>
        <p:spPr>
          <a:xfrm>
            <a:off x="2649763" y="8106049"/>
            <a:ext cx="18227" cy="46070"/>
          </a:xfrm>
          <a:custGeom>
            <a:avLst/>
            <a:gdLst/>
            <a:ahLst/>
            <a:cxnLst/>
            <a:rect l="l" t="t" r="r" b="b"/>
            <a:pathLst>
              <a:path w="18227" h="46070">
                <a:moveTo>
                  <a:pt x="9585" y="30723"/>
                </a:moveTo>
                <a:lnTo>
                  <a:pt x="8641" y="24002"/>
                </a:lnTo>
                <a:lnTo>
                  <a:pt x="6705" y="17282"/>
                </a:lnTo>
                <a:lnTo>
                  <a:pt x="5745" y="10561"/>
                </a:lnTo>
                <a:lnTo>
                  <a:pt x="5745" y="0"/>
                </a:lnTo>
                <a:lnTo>
                  <a:pt x="0" y="41269"/>
                </a:lnTo>
                <a:lnTo>
                  <a:pt x="5745" y="44150"/>
                </a:lnTo>
                <a:lnTo>
                  <a:pt x="11521" y="46070"/>
                </a:lnTo>
                <a:lnTo>
                  <a:pt x="18227" y="46070"/>
                </a:lnTo>
                <a:lnTo>
                  <a:pt x="15361" y="40309"/>
                </a:lnTo>
                <a:lnTo>
                  <a:pt x="13426" y="38389"/>
                </a:lnTo>
                <a:lnTo>
                  <a:pt x="11521" y="35509"/>
                </a:lnTo>
                <a:lnTo>
                  <a:pt x="9585" y="30723"/>
                </a:lnTo>
                <a:close/>
              </a:path>
            </a:pathLst>
          </a:custGeom>
          <a:solidFill>
            <a:srgbClr val="32996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7" name="object 907"/>
          <p:cNvSpPr/>
          <p:nvPr/>
        </p:nvSpPr>
        <p:spPr>
          <a:xfrm>
            <a:off x="2632481" y="8043641"/>
            <a:ext cx="68153" cy="108478"/>
          </a:xfrm>
          <a:custGeom>
            <a:avLst/>
            <a:gdLst/>
            <a:ahLst/>
            <a:cxnLst/>
            <a:rect l="l" t="t" r="r" b="b"/>
            <a:pathLst>
              <a:path w="68153" h="108478">
                <a:moveTo>
                  <a:pt x="23987" y="50886"/>
                </a:moveTo>
                <a:lnTo>
                  <a:pt x="27828" y="48966"/>
                </a:lnTo>
                <a:lnTo>
                  <a:pt x="29763" y="48005"/>
                </a:lnTo>
                <a:lnTo>
                  <a:pt x="35509" y="48005"/>
                </a:lnTo>
                <a:lnTo>
                  <a:pt x="39349" y="49926"/>
                </a:lnTo>
                <a:lnTo>
                  <a:pt x="41269" y="52806"/>
                </a:lnTo>
                <a:lnTo>
                  <a:pt x="42555" y="55818"/>
                </a:lnTo>
                <a:lnTo>
                  <a:pt x="45120" y="66853"/>
                </a:lnTo>
                <a:lnTo>
                  <a:pt x="46070" y="82570"/>
                </a:lnTo>
                <a:lnTo>
                  <a:pt x="46070" y="91196"/>
                </a:lnTo>
                <a:lnTo>
                  <a:pt x="45110" y="96972"/>
                </a:lnTo>
                <a:lnTo>
                  <a:pt x="43205" y="99837"/>
                </a:lnTo>
                <a:lnTo>
                  <a:pt x="41269" y="102717"/>
                </a:lnTo>
                <a:lnTo>
                  <a:pt x="39349" y="103677"/>
                </a:lnTo>
                <a:lnTo>
                  <a:pt x="34549" y="103677"/>
                </a:lnTo>
                <a:lnTo>
                  <a:pt x="32644" y="102717"/>
                </a:lnTo>
                <a:lnTo>
                  <a:pt x="35509" y="108478"/>
                </a:lnTo>
                <a:lnTo>
                  <a:pt x="41269" y="108478"/>
                </a:lnTo>
                <a:lnTo>
                  <a:pt x="47030" y="106558"/>
                </a:lnTo>
                <a:lnTo>
                  <a:pt x="51831" y="103677"/>
                </a:lnTo>
                <a:lnTo>
                  <a:pt x="57591" y="100797"/>
                </a:lnTo>
                <a:lnTo>
                  <a:pt x="61432" y="95996"/>
                </a:lnTo>
                <a:lnTo>
                  <a:pt x="64312" y="90251"/>
                </a:lnTo>
                <a:lnTo>
                  <a:pt x="67193" y="84475"/>
                </a:lnTo>
                <a:lnTo>
                  <a:pt x="68153" y="78729"/>
                </a:lnTo>
                <a:lnTo>
                  <a:pt x="68153" y="61447"/>
                </a:lnTo>
                <a:lnTo>
                  <a:pt x="65272" y="53766"/>
                </a:lnTo>
                <a:lnTo>
                  <a:pt x="60472" y="48005"/>
                </a:lnTo>
                <a:lnTo>
                  <a:pt x="55671" y="42245"/>
                </a:lnTo>
                <a:lnTo>
                  <a:pt x="48950" y="39364"/>
                </a:lnTo>
                <a:lnTo>
                  <a:pt x="37429" y="39364"/>
                </a:lnTo>
                <a:lnTo>
                  <a:pt x="34549" y="40325"/>
                </a:lnTo>
                <a:lnTo>
                  <a:pt x="30708" y="41285"/>
                </a:lnTo>
                <a:lnTo>
                  <a:pt x="28803" y="42245"/>
                </a:lnTo>
                <a:lnTo>
                  <a:pt x="26868" y="43205"/>
                </a:lnTo>
                <a:lnTo>
                  <a:pt x="24963" y="44165"/>
                </a:lnTo>
                <a:lnTo>
                  <a:pt x="26868" y="36484"/>
                </a:lnTo>
                <a:lnTo>
                  <a:pt x="29763" y="29763"/>
                </a:lnTo>
                <a:lnTo>
                  <a:pt x="32644" y="24963"/>
                </a:lnTo>
                <a:lnTo>
                  <a:pt x="36484" y="19202"/>
                </a:lnTo>
                <a:lnTo>
                  <a:pt x="40309" y="14401"/>
                </a:lnTo>
                <a:lnTo>
                  <a:pt x="46070" y="10561"/>
                </a:lnTo>
                <a:lnTo>
                  <a:pt x="51831" y="6720"/>
                </a:lnTo>
                <a:lnTo>
                  <a:pt x="59512" y="3840"/>
                </a:lnTo>
                <a:lnTo>
                  <a:pt x="68153" y="1920"/>
                </a:lnTo>
                <a:lnTo>
                  <a:pt x="68153" y="0"/>
                </a:lnTo>
                <a:lnTo>
                  <a:pt x="56367" y="803"/>
                </a:lnTo>
                <a:lnTo>
                  <a:pt x="44038" y="3678"/>
                </a:lnTo>
                <a:lnTo>
                  <a:pt x="32644" y="8641"/>
                </a:lnTo>
                <a:lnTo>
                  <a:pt x="25200" y="13508"/>
                </a:lnTo>
                <a:lnTo>
                  <a:pt x="15963" y="22371"/>
                </a:lnTo>
                <a:lnTo>
                  <a:pt x="8641" y="32644"/>
                </a:lnTo>
                <a:lnTo>
                  <a:pt x="4888" y="40510"/>
                </a:lnTo>
                <a:lnTo>
                  <a:pt x="1222" y="52645"/>
                </a:lnTo>
                <a:lnTo>
                  <a:pt x="0" y="65288"/>
                </a:lnTo>
                <a:lnTo>
                  <a:pt x="0" y="73929"/>
                </a:lnTo>
                <a:lnTo>
                  <a:pt x="1920" y="80634"/>
                </a:lnTo>
                <a:lnTo>
                  <a:pt x="4800" y="88315"/>
                </a:lnTo>
                <a:lnTo>
                  <a:pt x="7680" y="95036"/>
                </a:lnTo>
                <a:lnTo>
                  <a:pt x="12481" y="99837"/>
                </a:lnTo>
                <a:lnTo>
                  <a:pt x="17282" y="103677"/>
                </a:lnTo>
                <a:lnTo>
                  <a:pt x="23027" y="62407"/>
                </a:lnTo>
                <a:lnTo>
                  <a:pt x="23987" y="57607"/>
                </a:lnTo>
                <a:lnTo>
                  <a:pt x="23987" y="50886"/>
                </a:lnTo>
                <a:close/>
              </a:path>
            </a:pathLst>
          </a:custGeom>
          <a:solidFill>
            <a:srgbClr val="32996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8" name="object 908"/>
          <p:cNvSpPr/>
          <p:nvPr/>
        </p:nvSpPr>
        <p:spPr>
          <a:xfrm>
            <a:off x="2463515" y="8256757"/>
            <a:ext cx="61447" cy="74874"/>
          </a:xfrm>
          <a:custGeom>
            <a:avLst/>
            <a:gdLst/>
            <a:ahLst/>
            <a:cxnLst/>
            <a:rect l="l" t="t" r="r" b="b"/>
            <a:pathLst>
              <a:path w="61447" h="74874">
                <a:moveTo>
                  <a:pt x="28803" y="1920"/>
                </a:moveTo>
                <a:lnTo>
                  <a:pt x="0" y="1920"/>
                </a:lnTo>
                <a:lnTo>
                  <a:pt x="0" y="4800"/>
                </a:lnTo>
                <a:lnTo>
                  <a:pt x="1935" y="5760"/>
                </a:lnTo>
                <a:lnTo>
                  <a:pt x="3840" y="5760"/>
                </a:lnTo>
                <a:lnTo>
                  <a:pt x="4800" y="6720"/>
                </a:lnTo>
                <a:lnTo>
                  <a:pt x="5775" y="7680"/>
                </a:lnTo>
                <a:lnTo>
                  <a:pt x="6720" y="8641"/>
                </a:lnTo>
                <a:lnTo>
                  <a:pt x="6720" y="9601"/>
                </a:lnTo>
                <a:lnTo>
                  <a:pt x="7680" y="10561"/>
                </a:lnTo>
                <a:lnTo>
                  <a:pt x="7680" y="63352"/>
                </a:lnTo>
                <a:lnTo>
                  <a:pt x="6720" y="68168"/>
                </a:lnTo>
                <a:lnTo>
                  <a:pt x="5775" y="69128"/>
                </a:lnTo>
                <a:lnTo>
                  <a:pt x="4800" y="71033"/>
                </a:lnTo>
                <a:lnTo>
                  <a:pt x="2895" y="71033"/>
                </a:lnTo>
                <a:lnTo>
                  <a:pt x="0" y="72008"/>
                </a:lnTo>
                <a:lnTo>
                  <a:pt x="0" y="74874"/>
                </a:lnTo>
                <a:lnTo>
                  <a:pt x="38404" y="74874"/>
                </a:lnTo>
                <a:lnTo>
                  <a:pt x="38404" y="72008"/>
                </a:lnTo>
                <a:lnTo>
                  <a:pt x="35524" y="72008"/>
                </a:lnTo>
                <a:lnTo>
                  <a:pt x="33604" y="71033"/>
                </a:lnTo>
                <a:lnTo>
                  <a:pt x="32644" y="70073"/>
                </a:lnTo>
                <a:lnTo>
                  <a:pt x="31683" y="70073"/>
                </a:lnTo>
                <a:lnTo>
                  <a:pt x="30723" y="69128"/>
                </a:lnTo>
                <a:lnTo>
                  <a:pt x="29763" y="67193"/>
                </a:lnTo>
                <a:lnTo>
                  <a:pt x="29763" y="66248"/>
                </a:lnTo>
                <a:lnTo>
                  <a:pt x="28803" y="64328"/>
                </a:lnTo>
                <a:lnTo>
                  <a:pt x="28803" y="34564"/>
                </a:lnTo>
                <a:lnTo>
                  <a:pt x="29763" y="29763"/>
                </a:lnTo>
                <a:lnTo>
                  <a:pt x="31683" y="24002"/>
                </a:lnTo>
                <a:lnTo>
                  <a:pt x="32644" y="21122"/>
                </a:lnTo>
                <a:lnTo>
                  <a:pt x="34564" y="18242"/>
                </a:lnTo>
                <a:lnTo>
                  <a:pt x="36484" y="17282"/>
                </a:lnTo>
                <a:lnTo>
                  <a:pt x="37444" y="15361"/>
                </a:lnTo>
                <a:lnTo>
                  <a:pt x="42245" y="15361"/>
                </a:lnTo>
                <a:lnTo>
                  <a:pt x="43205" y="16322"/>
                </a:lnTo>
                <a:lnTo>
                  <a:pt x="44165" y="17282"/>
                </a:lnTo>
                <a:lnTo>
                  <a:pt x="46085" y="18242"/>
                </a:lnTo>
                <a:lnTo>
                  <a:pt x="48006" y="20162"/>
                </a:lnTo>
                <a:lnTo>
                  <a:pt x="50886" y="21122"/>
                </a:lnTo>
                <a:lnTo>
                  <a:pt x="55686" y="21122"/>
                </a:lnTo>
                <a:lnTo>
                  <a:pt x="57607" y="20162"/>
                </a:lnTo>
                <a:lnTo>
                  <a:pt x="59527" y="18242"/>
                </a:lnTo>
                <a:lnTo>
                  <a:pt x="60487" y="16322"/>
                </a:lnTo>
                <a:lnTo>
                  <a:pt x="61447" y="13441"/>
                </a:lnTo>
                <a:lnTo>
                  <a:pt x="61447" y="6720"/>
                </a:lnTo>
                <a:lnTo>
                  <a:pt x="60487" y="4800"/>
                </a:lnTo>
                <a:lnTo>
                  <a:pt x="59527" y="2880"/>
                </a:lnTo>
                <a:lnTo>
                  <a:pt x="57607" y="960"/>
                </a:lnTo>
                <a:lnTo>
                  <a:pt x="54726" y="0"/>
                </a:lnTo>
                <a:lnTo>
                  <a:pt x="48966" y="0"/>
                </a:lnTo>
                <a:lnTo>
                  <a:pt x="45125" y="960"/>
                </a:lnTo>
                <a:lnTo>
                  <a:pt x="42245" y="3840"/>
                </a:lnTo>
                <a:lnTo>
                  <a:pt x="38404" y="6720"/>
                </a:lnTo>
                <a:lnTo>
                  <a:pt x="33604" y="11521"/>
                </a:lnTo>
                <a:lnTo>
                  <a:pt x="28803" y="18242"/>
                </a:lnTo>
                <a:lnTo>
                  <a:pt x="28803" y="1920"/>
                </a:lnTo>
                <a:close/>
              </a:path>
            </a:pathLst>
          </a:custGeom>
          <a:solidFill>
            <a:srgbClr val="32996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9" name="object 909"/>
          <p:cNvSpPr/>
          <p:nvPr/>
        </p:nvSpPr>
        <p:spPr>
          <a:xfrm>
            <a:off x="2530723" y="8258677"/>
            <a:ext cx="39349" cy="72953"/>
          </a:xfrm>
          <a:custGeom>
            <a:avLst/>
            <a:gdLst/>
            <a:ahLst/>
            <a:cxnLst/>
            <a:rect l="l" t="t" r="r" b="b"/>
            <a:pathLst>
              <a:path w="39349" h="72953">
                <a:moveTo>
                  <a:pt x="39349" y="72953"/>
                </a:moveTo>
                <a:lnTo>
                  <a:pt x="39349" y="70088"/>
                </a:lnTo>
                <a:lnTo>
                  <a:pt x="36484" y="69113"/>
                </a:lnTo>
                <a:lnTo>
                  <a:pt x="33604" y="69113"/>
                </a:lnTo>
                <a:lnTo>
                  <a:pt x="32644" y="67208"/>
                </a:lnTo>
                <a:lnTo>
                  <a:pt x="31668" y="66248"/>
                </a:lnTo>
                <a:lnTo>
                  <a:pt x="30708" y="62407"/>
                </a:lnTo>
                <a:lnTo>
                  <a:pt x="30708" y="0"/>
                </a:lnTo>
                <a:lnTo>
                  <a:pt x="0" y="0"/>
                </a:lnTo>
                <a:lnTo>
                  <a:pt x="0" y="2880"/>
                </a:lnTo>
                <a:lnTo>
                  <a:pt x="3840" y="3840"/>
                </a:lnTo>
                <a:lnTo>
                  <a:pt x="5760" y="3840"/>
                </a:lnTo>
                <a:lnTo>
                  <a:pt x="7680" y="5760"/>
                </a:lnTo>
                <a:lnTo>
                  <a:pt x="8641" y="6720"/>
                </a:lnTo>
                <a:lnTo>
                  <a:pt x="8641" y="66248"/>
                </a:lnTo>
                <a:lnTo>
                  <a:pt x="7680" y="67208"/>
                </a:lnTo>
                <a:lnTo>
                  <a:pt x="5760" y="69113"/>
                </a:lnTo>
                <a:lnTo>
                  <a:pt x="3840" y="70088"/>
                </a:lnTo>
                <a:lnTo>
                  <a:pt x="0" y="70088"/>
                </a:lnTo>
                <a:lnTo>
                  <a:pt x="0" y="72953"/>
                </a:lnTo>
                <a:lnTo>
                  <a:pt x="39349" y="72953"/>
                </a:lnTo>
                <a:close/>
              </a:path>
            </a:pathLst>
          </a:custGeom>
          <a:solidFill>
            <a:srgbClr val="32996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0" name="object 910"/>
          <p:cNvSpPr/>
          <p:nvPr/>
        </p:nvSpPr>
        <p:spPr>
          <a:xfrm>
            <a:off x="2538404" y="8224128"/>
            <a:ext cx="23987" cy="23987"/>
          </a:xfrm>
          <a:custGeom>
            <a:avLst/>
            <a:gdLst/>
            <a:ahLst/>
            <a:cxnLst/>
            <a:rect l="l" t="t" r="r" b="b"/>
            <a:pathLst>
              <a:path w="23987" h="23987">
                <a:moveTo>
                  <a:pt x="23987" y="11506"/>
                </a:moveTo>
                <a:lnTo>
                  <a:pt x="23987" y="8625"/>
                </a:lnTo>
                <a:lnTo>
                  <a:pt x="23027" y="5745"/>
                </a:lnTo>
                <a:lnTo>
                  <a:pt x="21122" y="3840"/>
                </a:lnTo>
                <a:lnTo>
                  <a:pt x="18242" y="960"/>
                </a:lnTo>
                <a:lnTo>
                  <a:pt x="15361" y="0"/>
                </a:lnTo>
                <a:lnTo>
                  <a:pt x="8641" y="0"/>
                </a:lnTo>
                <a:lnTo>
                  <a:pt x="5760" y="960"/>
                </a:lnTo>
                <a:lnTo>
                  <a:pt x="3840" y="3840"/>
                </a:lnTo>
                <a:lnTo>
                  <a:pt x="1920" y="5745"/>
                </a:lnTo>
                <a:lnTo>
                  <a:pt x="0" y="8625"/>
                </a:lnTo>
                <a:lnTo>
                  <a:pt x="0" y="15346"/>
                </a:lnTo>
                <a:lnTo>
                  <a:pt x="1920" y="18227"/>
                </a:lnTo>
                <a:lnTo>
                  <a:pt x="3840" y="20147"/>
                </a:lnTo>
                <a:lnTo>
                  <a:pt x="5760" y="23027"/>
                </a:lnTo>
                <a:lnTo>
                  <a:pt x="8641" y="23987"/>
                </a:lnTo>
                <a:lnTo>
                  <a:pt x="15361" y="23987"/>
                </a:lnTo>
                <a:lnTo>
                  <a:pt x="18242" y="23027"/>
                </a:lnTo>
                <a:lnTo>
                  <a:pt x="21122" y="20147"/>
                </a:lnTo>
                <a:lnTo>
                  <a:pt x="23027" y="18227"/>
                </a:lnTo>
                <a:lnTo>
                  <a:pt x="23987" y="15346"/>
                </a:lnTo>
                <a:lnTo>
                  <a:pt x="23987" y="11506"/>
                </a:lnTo>
                <a:close/>
              </a:path>
            </a:pathLst>
          </a:custGeom>
          <a:solidFill>
            <a:srgbClr val="32996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1" name="object 911"/>
          <p:cNvSpPr/>
          <p:nvPr/>
        </p:nvSpPr>
        <p:spPr>
          <a:xfrm>
            <a:off x="2578714" y="8256757"/>
            <a:ext cx="48966" cy="76794"/>
          </a:xfrm>
          <a:custGeom>
            <a:avLst/>
            <a:gdLst/>
            <a:ahLst/>
            <a:cxnLst/>
            <a:rect l="l" t="t" r="r" b="b"/>
            <a:pathLst>
              <a:path w="48966" h="76794">
                <a:moveTo>
                  <a:pt x="19202" y="6720"/>
                </a:moveTo>
                <a:lnTo>
                  <a:pt x="21122" y="5760"/>
                </a:lnTo>
                <a:lnTo>
                  <a:pt x="26883" y="5760"/>
                </a:lnTo>
                <a:lnTo>
                  <a:pt x="29763" y="7680"/>
                </a:lnTo>
                <a:lnTo>
                  <a:pt x="33604" y="9601"/>
                </a:lnTo>
                <a:lnTo>
                  <a:pt x="36484" y="12481"/>
                </a:lnTo>
                <a:lnTo>
                  <a:pt x="40325" y="17282"/>
                </a:lnTo>
                <a:lnTo>
                  <a:pt x="43205" y="24963"/>
                </a:lnTo>
                <a:lnTo>
                  <a:pt x="46085" y="24963"/>
                </a:lnTo>
                <a:lnTo>
                  <a:pt x="44165" y="0"/>
                </a:lnTo>
                <a:lnTo>
                  <a:pt x="42245" y="0"/>
                </a:lnTo>
                <a:lnTo>
                  <a:pt x="40325" y="1920"/>
                </a:lnTo>
                <a:lnTo>
                  <a:pt x="39364" y="2880"/>
                </a:lnTo>
                <a:lnTo>
                  <a:pt x="39364" y="3840"/>
                </a:lnTo>
                <a:lnTo>
                  <a:pt x="34564" y="3840"/>
                </a:lnTo>
                <a:lnTo>
                  <a:pt x="33604" y="2880"/>
                </a:lnTo>
                <a:lnTo>
                  <a:pt x="29763" y="960"/>
                </a:lnTo>
                <a:lnTo>
                  <a:pt x="25923" y="0"/>
                </a:lnTo>
                <a:lnTo>
                  <a:pt x="14401" y="0"/>
                </a:lnTo>
                <a:lnTo>
                  <a:pt x="9601" y="2880"/>
                </a:lnTo>
                <a:lnTo>
                  <a:pt x="5760" y="6720"/>
                </a:lnTo>
                <a:lnTo>
                  <a:pt x="1920" y="11521"/>
                </a:lnTo>
                <a:lnTo>
                  <a:pt x="0" y="16322"/>
                </a:lnTo>
                <a:lnTo>
                  <a:pt x="0" y="26883"/>
                </a:lnTo>
                <a:lnTo>
                  <a:pt x="960" y="31683"/>
                </a:lnTo>
                <a:lnTo>
                  <a:pt x="4800" y="35524"/>
                </a:lnTo>
                <a:lnTo>
                  <a:pt x="6720" y="39364"/>
                </a:lnTo>
                <a:lnTo>
                  <a:pt x="12481" y="43205"/>
                </a:lnTo>
                <a:lnTo>
                  <a:pt x="20162" y="48005"/>
                </a:lnTo>
                <a:lnTo>
                  <a:pt x="25923" y="51846"/>
                </a:lnTo>
                <a:lnTo>
                  <a:pt x="28803" y="54726"/>
                </a:lnTo>
                <a:lnTo>
                  <a:pt x="30723" y="56647"/>
                </a:lnTo>
                <a:lnTo>
                  <a:pt x="31683" y="58567"/>
                </a:lnTo>
                <a:lnTo>
                  <a:pt x="32644" y="60487"/>
                </a:lnTo>
                <a:lnTo>
                  <a:pt x="32644" y="65288"/>
                </a:lnTo>
                <a:lnTo>
                  <a:pt x="31683" y="67193"/>
                </a:lnTo>
                <a:lnTo>
                  <a:pt x="30723" y="68168"/>
                </a:lnTo>
                <a:lnTo>
                  <a:pt x="28803" y="70073"/>
                </a:lnTo>
                <a:lnTo>
                  <a:pt x="26883" y="71033"/>
                </a:lnTo>
                <a:lnTo>
                  <a:pt x="21122" y="71033"/>
                </a:lnTo>
                <a:lnTo>
                  <a:pt x="17282" y="69128"/>
                </a:lnTo>
                <a:lnTo>
                  <a:pt x="12481" y="65288"/>
                </a:lnTo>
                <a:lnTo>
                  <a:pt x="8641" y="62407"/>
                </a:lnTo>
                <a:lnTo>
                  <a:pt x="5760" y="57607"/>
                </a:lnTo>
                <a:lnTo>
                  <a:pt x="2880" y="50886"/>
                </a:lnTo>
                <a:lnTo>
                  <a:pt x="960" y="50886"/>
                </a:lnTo>
                <a:lnTo>
                  <a:pt x="1920" y="76794"/>
                </a:lnTo>
                <a:lnTo>
                  <a:pt x="4800" y="76794"/>
                </a:lnTo>
                <a:lnTo>
                  <a:pt x="5760" y="73913"/>
                </a:lnTo>
                <a:lnTo>
                  <a:pt x="6720" y="72969"/>
                </a:lnTo>
                <a:lnTo>
                  <a:pt x="11521" y="72969"/>
                </a:lnTo>
                <a:lnTo>
                  <a:pt x="17282" y="75849"/>
                </a:lnTo>
                <a:lnTo>
                  <a:pt x="22082" y="76794"/>
                </a:lnTo>
                <a:lnTo>
                  <a:pt x="29763" y="76794"/>
                </a:lnTo>
                <a:lnTo>
                  <a:pt x="34564" y="75849"/>
                </a:lnTo>
                <a:lnTo>
                  <a:pt x="37444" y="73913"/>
                </a:lnTo>
                <a:lnTo>
                  <a:pt x="41285" y="71033"/>
                </a:lnTo>
                <a:lnTo>
                  <a:pt x="44165" y="68168"/>
                </a:lnTo>
                <a:lnTo>
                  <a:pt x="46085" y="64328"/>
                </a:lnTo>
                <a:lnTo>
                  <a:pt x="48006" y="60487"/>
                </a:lnTo>
                <a:lnTo>
                  <a:pt x="48966" y="56647"/>
                </a:lnTo>
                <a:lnTo>
                  <a:pt x="48966" y="48005"/>
                </a:lnTo>
                <a:lnTo>
                  <a:pt x="48006" y="44165"/>
                </a:lnTo>
                <a:lnTo>
                  <a:pt x="46085" y="41285"/>
                </a:lnTo>
                <a:lnTo>
                  <a:pt x="43205" y="37444"/>
                </a:lnTo>
                <a:lnTo>
                  <a:pt x="38404" y="32644"/>
                </a:lnTo>
                <a:lnTo>
                  <a:pt x="30723" y="27843"/>
                </a:lnTo>
                <a:lnTo>
                  <a:pt x="23042" y="23042"/>
                </a:lnTo>
                <a:lnTo>
                  <a:pt x="18242" y="19202"/>
                </a:lnTo>
                <a:lnTo>
                  <a:pt x="17282" y="17282"/>
                </a:lnTo>
                <a:lnTo>
                  <a:pt x="16322" y="15361"/>
                </a:lnTo>
                <a:lnTo>
                  <a:pt x="15361" y="14401"/>
                </a:lnTo>
                <a:lnTo>
                  <a:pt x="15361" y="11521"/>
                </a:lnTo>
                <a:lnTo>
                  <a:pt x="16322" y="9601"/>
                </a:lnTo>
                <a:lnTo>
                  <a:pt x="17282" y="7680"/>
                </a:lnTo>
                <a:lnTo>
                  <a:pt x="19202" y="6720"/>
                </a:lnTo>
                <a:close/>
              </a:path>
            </a:pathLst>
          </a:custGeom>
          <a:solidFill>
            <a:srgbClr val="32996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2" name="object 912"/>
          <p:cNvSpPr/>
          <p:nvPr/>
        </p:nvSpPr>
        <p:spPr>
          <a:xfrm>
            <a:off x="2640162" y="8256757"/>
            <a:ext cx="60472" cy="76794"/>
          </a:xfrm>
          <a:custGeom>
            <a:avLst/>
            <a:gdLst/>
            <a:ahLst/>
            <a:cxnLst/>
            <a:rect l="l" t="t" r="r" b="b"/>
            <a:pathLst>
              <a:path w="60472" h="76794">
                <a:moveTo>
                  <a:pt x="30708" y="76794"/>
                </a:moveTo>
                <a:lnTo>
                  <a:pt x="37429" y="76794"/>
                </a:lnTo>
                <a:lnTo>
                  <a:pt x="42230" y="74874"/>
                </a:lnTo>
                <a:lnTo>
                  <a:pt x="47030" y="72008"/>
                </a:lnTo>
                <a:lnTo>
                  <a:pt x="51831" y="68168"/>
                </a:lnTo>
                <a:lnTo>
                  <a:pt x="56631" y="62407"/>
                </a:lnTo>
                <a:lnTo>
                  <a:pt x="60472" y="54726"/>
                </a:lnTo>
                <a:lnTo>
                  <a:pt x="57591" y="52806"/>
                </a:lnTo>
                <a:lnTo>
                  <a:pt x="54711" y="57607"/>
                </a:lnTo>
                <a:lnTo>
                  <a:pt x="51831" y="60487"/>
                </a:lnTo>
                <a:lnTo>
                  <a:pt x="49911" y="62407"/>
                </a:lnTo>
                <a:lnTo>
                  <a:pt x="47030" y="64328"/>
                </a:lnTo>
                <a:lnTo>
                  <a:pt x="44150" y="65288"/>
                </a:lnTo>
                <a:lnTo>
                  <a:pt x="36469" y="65288"/>
                </a:lnTo>
                <a:lnTo>
                  <a:pt x="31668" y="62407"/>
                </a:lnTo>
                <a:lnTo>
                  <a:pt x="28803" y="58567"/>
                </a:lnTo>
                <a:lnTo>
                  <a:pt x="23987" y="52806"/>
                </a:lnTo>
                <a:lnTo>
                  <a:pt x="21122" y="45125"/>
                </a:lnTo>
                <a:lnTo>
                  <a:pt x="21122" y="35524"/>
                </a:lnTo>
                <a:lnTo>
                  <a:pt x="60472" y="35524"/>
                </a:lnTo>
                <a:lnTo>
                  <a:pt x="41269" y="16322"/>
                </a:lnTo>
                <a:lnTo>
                  <a:pt x="41269" y="30723"/>
                </a:lnTo>
                <a:lnTo>
                  <a:pt x="20147" y="30723"/>
                </a:lnTo>
                <a:lnTo>
                  <a:pt x="17633" y="74159"/>
                </a:lnTo>
                <a:lnTo>
                  <a:pt x="30708" y="76794"/>
                </a:lnTo>
                <a:close/>
              </a:path>
              <a:path w="60472" h="76794">
                <a:moveTo>
                  <a:pt x="6720" y="64328"/>
                </a:moveTo>
                <a:lnTo>
                  <a:pt x="7783" y="65842"/>
                </a:lnTo>
                <a:lnTo>
                  <a:pt x="17633" y="74159"/>
                </a:lnTo>
                <a:lnTo>
                  <a:pt x="20147" y="30723"/>
                </a:lnTo>
                <a:lnTo>
                  <a:pt x="20147" y="20162"/>
                </a:lnTo>
                <a:lnTo>
                  <a:pt x="22082" y="13441"/>
                </a:lnTo>
                <a:lnTo>
                  <a:pt x="24963" y="8641"/>
                </a:lnTo>
                <a:lnTo>
                  <a:pt x="26868" y="6720"/>
                </a:lnTo>
                <a:lnTo>
                  <a:pt x="28803" y="4800"/>
                </a:lnTo>
                <a:lnTo>
                  <a:pt x="33588" y="4800"/>
                </a:lnTo>
                <a:lnTo>
                  <a:pt x="34549" y="5760"/>
                </a:lnTo>
                <a:lnTo>
                  <a:pt x="35524" y="6720"/>
                </a:lnTo>
                <a:lnTo>
                  <a:pt x="37429" y="7680"/>
                </a:lnTo>
                <a:lnTo>
                  <a:pt x="39349" y="10561"/>
                </a:lnTo>
                <a:lnTo>
                  <a:pt x="40309" y="13441"/>
                </a:lnTo>
                <a:lnTo>
                  <a:pt x="41269" y="16322"/>
                </a:lnTo>
                <a:lnTo>
                  <a:pt x="60472" y="35524"/>
                </a:lnTo>
                <a:lnTo>
                  <a:pt x="60240" y="33131"/>
                </a:lnTo>
                <a:lnTo>
                  <a:pt x="57280" y="19499"/>
                </a:lnTo>
                <a:lnTo>
                  <a:pt x="51831" y="9601"/>
                </a:lnTo>
                <a:lnTo>
                  <a:pt x="46070" y="2880"/>
                </a:lnTo>
                <a:lnTo>
                  <a:pt x="40309" y="0"/>
                </a:lnTo>
                <a:lnTo>
                  <a:pt x="23987" y="0"/>
                </a:lnTo>
                <a:lnTo>
                  <a:pt x="16306" y="3840"/>
                </a:lnTo>
                <a:lnTo>
                  <a:pt x="9601" y="10561"/>
                </a:lnTo>
                <a:lnTo>
                  <a:pt x="6609" y="14480"/>
                </a:lnTo>
                <a:lnTo>
                  <a:pt x="1582" y="25914"/>
                </a:lnTo>
                <a:lnTo>
                  <a:pt x="0" y="39364"/>
                </a:lnTo>
                <a:lnTo>
                  <a:pt x="1" y="39916"/>
                </a:lnTo>
                <a:lnTo>
                  <a:pt x="1617" y="53500"/>
                </a:lnTo>
                <a:lnTo>
                  <a:pt x="6720" y="64328"/>
                </a:lnTo>
                <a:close/>
              </a:path>
            </a:pathLst>
          </a:custGeom>
          <a:solidFill>
            <a:srgbClr val="32996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3" name="object 913"/>
          <p:cNvSpPr/>
          <p:nvPr/>
        </p:nvSpPr>
        <p:spPr>
          <a:xfrm>
            <a:off x="2710235" y="8256757"/>
            <a:ext cx="62392" cy="74874"/>
          </a:xfrm>
          <a:custGeom>
            <a:avLst/>
            <a:gdLst/>
            <a:ahLst/>
            <a:cxnLst/>
            <a:rect l="l" t="t" r="r" b="b"/>
            <a:pathLst>
              <a:path w="62392" h="74874">
                <a:moveTo>
                  <a:pt x="34564" y="11521"/>
                </a:moveTo>
                <a:lnTo>
                  <a:pt x="29763" y="18242"/>
                </a:lnTo>
                <a:lnTo>
                  <a:pt x="29763" y="1920"/>
                </a:lnTo>
                <a:lnTo>
                  <a:pt x="0" y="1920"/>
                </a:lnTo>
                <a:lnTo>
                  <a:pt x="0" y="4800"/>
                </a:lnTo>
                <a:lnTo>
                  <a:pt x="2880" y="5760"/>
                </a:lnTo>
                <a:lnTo>
                  <a:pt x="3840" y="5760"/>
                </a:lnTo>
                <a:lnTo>
                  <a:pt x="4800" y="6720"/>
                </a:lnTo>
                <a:lnTo>
                  <a:pt x="6720" y="7680"/>
                </a:lnTo>
                <a:lnTo>
                  <a:pt x="6720" y="8641"/>
                </a:lnTo>
                <a:lnTo>
                  <a:pt x="7680" y="9601"/>
                </a:lnTo>
                <a:lnTo>
                  <a:pt x="7680" y="68168"/>
                </a:lnTo>
                <a:lnTo>
                  <a:pt x="6720" y="69128"/>
                </a:lnTo>
                <a:lnTo>
                  <a:pt x="5760" y="71033"/>
                </a:lnTo>
                <a:lnTo>
                  <a:pt x="2880" y="71033"/>
                </a:lnTo>
                <a:lnTo>
                  <a:pt x="0" y="72008"/>
                </a:lnTo>
                <a:lnTo>
                  <a:pt x="0" y="74874"/>
                </a:lnTo>
                <a:lnTo>
                  <a:pt x="39364" y="74874"/>
                </a:lnTo>
                <a:lnTo>
                  <a:pt x="39364" y="72008"/>
                </a:lnTo>
                <a:lnTo>
                  <a:pt x="36469" y="72008"/>
                </a:lnTo>
                <a:lnTo>
                  <a:pt x="34564" y="71033"/>
                </a:lnTo>
                <a:lnTo>
                  <a:pt x="32644" y="70073"/>
                </a:lnTo>
                <a:lnTo>
                  <a:pt x="31683" y="70073"/>
                </a:lnTo>
                <a:lnTo>
                  <a:pt x="30723" y="69128"/>
                </a:lnTo>
                <a:lnTo>
                  <a:pt x="29763" y="67193"/>
                </a:lnTo>
                <a:lnTo>
                  <a:pt x="29763" y="34564"/>
                </a:lnTo>
                <a:lnTo>
                  <a:pt x="30723" y="29763"/>
                </a:lnTo>
                <a:lnTo>
                  <a:pt x="31683" y="24002"/>
                </a:lnTo>
                <a:lnTo>
                  <a:pt x="33604" y="21122"/>
                </a:lnTo>
                <a:lnTo>
                  <a:pt x="34564" y="18242"/>
                </a:lnTo>
                <a:lnTo>
                  <a:pt x="36469" y="17282"/>
                </a:lnTo>
                <a:lnTo>
                  <a:pt x="38404" y="15361"/>
                </a:lnTo>
                <a:lnTo>
                  <a:pt x="43190" y="15361"/>
                </a:lnTo>
                <a:lnTo>
                  <a:pt x="43190" y="16322"/>
                </a:lnTo>
                <a:lnTo>
                  <a:pt x="44150" y="17282"/>
                </a:lnTo>
                <a:lnTo>
                  <a:pt x="46085" y="18242"/>
                </a:lnTo>
                <a:lnTo>
                  <a:pt x="48966" y="20162"/>
                </a:lnTo>
                <a:lnTo>
                  <a:pt x="50871" y="21122"/>
                </a:lnTo>
                <a:lnTo>
                  <a:pt x="55671" y="21122"/>
                </a:lnTo>
                <a:lnTo>
                  <a:pt x="57591" y="20162"/>
                </a:lnTo>
                <a:lnTo>
                  <a:pt x="59512" y="18242"/>
                </a:lnTo>
                <a:lnTo>
                  <a:pt x="61432" y="16322"/>
                </a:lnTo>
                <a:lnTo>
                  <a:pt x="62392" y="13441"/>
                </a:lnTo>
                <a:lnTo>
                  <a:pt x="62392" y="6720"/>
                </a:lnTo>
                <a:lnTo>
                  <a:pt x="61432" y="4800"/>
                </a:lnTo>
                <a:lnTo>
                  <a:pt x="59512" y="2880"/>
                </a:lnTo>
                <a:lnTo>
                  <a:pt x="57591" y="960"/>
                </a:lnTo>
                <a:lnTo>
                  <a:pt x="55671" y="0"/>
                </a:lnTo>
                <a:lnTo>
                  <a:pt x="48966" y="0"/>
                </a:lnTo>
                <a:lnTo>
                  <a:pt x="46085" y="960"/>
                </a:lnTo>
                <a:lnTo>
                  <a:pt x="42245" y="3840"/>
                </a:lnTo>
                <a:lnTo>
                  <a:pt x="38404" y="6720"/>
                </a:lnTo>
                <a:lnTo>
                  <a:pt x="34564" y="11521"/>
                </a:lnTo>
                <a:close/>
              </a:path>
            </a:pathLst>
          </a:custGeom>
          <a:solidFill>
            <a:srgbClr val="32996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4" name="object 914"/>
          <p:cNvSpPr/>
          <p:nvPr/>
        </p:nvSpPr>
        <p:spPr>
          <a:xfrm>
            <a:off x="2781269" y="8256757"/>
            <a:ext cx="49926" cy="76794"/>
          </a:xfrm>
          <a:custGeom>
            <a:avLst/>
            <a:gdLst/>
            <a:ahLst/>
            <a:cxnLst/>
            <a:rect l="l" t="t" r="r" b="b"/>
            <a:pathLst>
              <a:path w="49926" h="76794">
                <a:moveTo>
                  <a:pt x="4800" y="76794"/>
                </a:moveTo>
                <a:lnTo>
                  <a:pt x="5760" y="73913"/>
                </a:lnTo>
                <a:lnTo>
                  <a:pt x="7680" y="72969"/>
                </a:lnTo>
                <a:lnTo>
                  <a:pt x="12481" y="72969"/>
                </a:lnTo>
                <a:lnTo>
                  <a:pt x="18242" y="75849"/>
                </a:lnTo>
                <a:lnTo>
                  <a:pt x="23042" y="76794"/>
                </a:lnTo>
                <a:lnTo>
                  <a:pt x="30723" y="76794"/>
                </a:lnTo>
                <a:lnTo>
                  <a:pt x="34564" y="75849"/>
                </a:lnTo>
                <a:lnTo>
                  <a:pt x="38404" y="73913"/>
                </a:lnTo>
                <a:lnTo>
                  <a:pt x="42245" y="71033"/>
                </a:lnTo>
                <a:lnTo>
                  <a:pt x="45125" y="68168"/>
                </a:lnTo>
                <a:lnTo>
                  <a:pt x="47045" y="64328"/>
                </a:lnTo>
                <a:lnTo>
                  <a:pt x="48966" y="60487"/>
                </a:lnTo>
                <a:lnTo>
                  <a:pt x="49926" y="56647"/>
                </a:lnTo>
                <a:lnTo>
                  <a:pt x="49926" y="48005"/>
                </a:lnTo>
                <a:lnTo>
                  <a:pt x="48966" y="44165"/>
                </a:lnTo>
                <a:lnTo>
                  <a:pt x="46085" y="41285"/>
                </a:lnTo>
                <a:lnTo>
                  <a:pt x="44165" y="37444"/>
                </a:lnTo>
                <a:lnTo>
                  <a:pt x="38404" y="32644"/>
                </a:lnTo>
                <a:lnTo>
                  <a:pt x="31683" y="27843"/>
                </a:lnTo>
                <a:lnTo>
                  <a:pt x="24002" y="23042"/>
                </a:lnTo>
                <a:lnTo>
                  <a:pt x="19202" y="19202"/>
                </a:lnTo>
                <a:lnTo>
                  <a:pt x="17282" y="17282"/>
                </a:lnTo>
                <a:lnTo>
                  <a:pt x="16322" y="15361"/>
                </a:lnTo>
                <a:lnTo>
                  <a:pt x="15361" y="14401"/>
                </a:lnTo>
                <a:lnTo>
                  <a:pt x="15361" y="11521"/>
                </a:lnTo>
                <a:lnTo>
                  <a:pt x="16322" y="9601"/>
                </a:lnTo>
                <a:lnTo>
                  <a:pt x="18242" y="7680"/>
                </a:lnTo>
                <a:lnTo>
                  <a:pt x="19202" y="6720"/>
                </a:lnTo>
                <a:lnTo>
                  <a:pt x="21122" y="5760"/>
                </a:lnTo>
                <a:lnTo>
                  <a:pt x="26883" y="5760"/>
                </a:lnTo>
                <a:lnTo>
                  <a:pt x="29763" y="7680"/>
                </a:lnTo>
                <a:lnTo>
                  <a:pt x="33604" y="9601"/>
                </a:lnTo>
                <a:lnTo>
                  <a:pt x="36484" y="12481"/>
                </a:lnTo>
                <a:lnTo>
                  <a:pt x="40325" y="17282"/>
                </a:lnTo>
                <a:lnTo>
                  <a:pt x="43205" y="24963"/>
                </a:lnTo>
                <a:lnTo>
                  <a:pt x="46085" y="24963"/>
                </a:lnTo>
                <a:lnTo>
                  <a:pt x="45125" y="0"/>
                </a:lnTo>
                <a:lnTo>
                  <a:pt x="42245" y="0"/>
                </a:lnTo>
                <a:lnTo>
                  <a:pt x="41285" y="1920"/>
                </a:lnTo>
                <a:lnTo>
                  <a:pt x="40325" y="2880"/>
                </a:lnTo>
                <a:lnTo>
                  <a:pt x="39364" y="3840"/>
                </a:lnTo>
                <a:lnTo>
                  <a:pt x="35524" y="3840"/>
                </a:lnTo>
                <a:lnTo>
                  <a:pt x="33604" y="2880"/>
                </a:lnTo>
                <a:lnTo>
                  <a:pt x="29763" y="960"/>
                </a:lnTo>
                <a:lnTo>
                  <a:pt x="25923" y="0"/>
                </a:lnTo>
                <a:lnTo>
                  <a:pt x="15361" y="0"/>
                </a:lnTo>
                <a:lnTo>
                  <a:pt x="9601" y="2880"/>
                </a:lnTo>
                <a:lnTo>
                  <a:pt x="5760" y="6720"/>
                </a:lnTo>
                <a:lnTo>
                  <a:pt x="1920" y="11521"/>
                </a:lnTo>
                <a:lnTo>
                  <a:pt x="0" y="16322"/>
                </a:lnTo>
                <a:lnTo>
                  <a:pt x="0" y="26883"/>
                </a:lnTo>
                <a:lnTo>
                  <a:pt x="1920" y="31683"/>
                </a:lnTo>
                <a:lnTo>
                  <a:pt x="4800" y="35524"/>
                </a:lnTo>
                <a:lnTo>
                  <a:pt x="7680" y="39364"/>
                </a:lnTo>
                <a:lnTo>
                  <a:pt x="12481" y="43205"/>
                </a:lnTo>
                <a:lnTo>
                  <a:pt x="20162" y="48005"/>
                </a:lnTo>
                <a:lnTo>
                  <a:pt x="25923" y="51846"/>
                </a:lnTo>
                <a:lnTo>
                  <a:pt x="29763" y="54726"/>
                </a:lnTo>
                <a:lnTo>
                  <a:pt x="30723" y="56647"/>
                </a:lnTo>
                <a:lnTo>
                  <a:pt x="32644" y="58567"/>
                </a:lnTo>
                <a:lnTo>
                  <a:pt x="33604" y="60487"/>
                </a:lnTo>
                <a:lnTo>
                  <a:pt x="33604" y="65288"/>
                </a:lnTo>
                <a:lnTo>
                  <a:pt x="32644" y="67193"/>
                </a:lnTo>
                <a:lnTo>
                  <a:pt x="30723" y="68168"/>
                </a:lnTo>
                <a:lnTo>
                  <a:pt x="28803" y="70073"/>
                </a:lnTo>
                <a:lnTo>
                  <a:pt x="26883" y="71033"/>
                </a:lnTo>
                <a:lnTo>
                  <a:pt x="21122" y="71033"/>
                </a:lnTo>
                <a:lnTo>
                  <a:pt x="17282" y="69128"/>
                </a:lnTo>
                <a:lnTo>
                  <a:pt x="13441" y="65288"/>
                </a:lnTo>
                <a:lnTo>
                  <a:pt x="9601" y="62407"/>
                </a:lnTo>
                <a:lnTo>
                  <a:pt x="5760" y="57607"/>
                </a:lnTo>
                <a:lnTo>
                  <a:pt x="3840" y="50886"/>
                </a:lnTo>
                <a:lnTo>
                  <a:pt x="960" y="50886"/>
                </a:lnTo>
                <a:lnTo>
                  <a:pt x="1920" y="76794"/>
                </a:lnTo>
                <a:lnTo>
                  <a:pt x="4800" y="76794"/>
                </a:lnTo>
                <a:close/>
              </a:path>
            </a:pathLst>
          </a:custGeom>
          <a:solidFill>
            <a:srgbClr val="32996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5" name="object 915"/>
          <p:cNvSpPr/>
          <p:nvPr/>
        </p:nvSpPr>
        <p:spPr>
          <a:xfrm>
            <a:off x="2841757" y="8307644"/>
            <a:ext cx="29748" cy="50871"/>
          </a:xfrm>
          <a:custGeom>
            <a:avLst/>
            <a:gdLst/>
            <a:ahLst/>
            <a:cxnLst/>
            <a:rect l="l" t="t" r="r" b="b"/>
            <a:pathLst>
              <a:path w="29748" h="50871">
                <a:moveTo>
                  <a:pt x="18227" y="33588"/>
                </a:moveTo>
                <a:lnTo>
                  <a:pt x="16322" y="37429"/>
                </a:lnTo>
                <a:lnTo>
                  <a:pt x="13426" y="42230"/>
                </a:lnTo>
                <a:lnTo>
                  <a:pt x="8641" y="45110"/>
                </a:lnTo>
                <a:lnTo>
                  <a:pt x="2865" y="47990"/>
                </a:lnTo>
                <a:lnTo>
                  <a:pt x="2865" y="50871"/>
                </a:lnTo>
                <a:lnTo>
                  <a:pt x="11521" y="48950"/>
                </a:lnTo>
                <a:lnTo>
                  <a:pt x="18227" y="44150"/>
                </a:lnTo>
                <a:lnTo>
                  <a:pt x="23042" y="38389"/>
                </a:lnTo>
                <a:lnTo>
                  <a:pt x="26868" y="32628"/>
                </a:lnTo>
                <a:lnTo>
                  <a:pt x="29748" y="26868"/>
                </a:lnTo>
                <a:lnTo>
                  <a:pt x="29748" y="13441"/>
                </a:lnTo>
                <a:lnTo>
                  <a:pt x="27828" y="8625"/>
                </a:lnTo>
                <a:lnTo>
                  <a:pt x="24947" y="4800"/>
                </a:lnTo>
                <a:lnTo>
                  <a:pt x="22067" y="1920"/>
                </a:lnTo>
                <a:lnTo>
                  <a:pt x="18227" y="0"/>
                </a:lnTo>
                <a:lnTo>
                  <a:pt x="9585" y="0"/>
                </a:lnTo>
                <a:lnTo>
                  <a:pt x="6705" y="960"/>
                </a:lnTo>
                <a:lnTo>
                  <a:pt x="3840" y="3840"/>
                </a:lnTo>
                <a:lnTo>
                  <a:pt x="1920" y="6720"/>
                </a:lnTo>
                <a:lnTo>
                  <a:pt x="0" y="9601"/>
                </a:lnTo>
                <a:lnTo>
                  <a:pt x="0" y="16306"/>
                </a:lnTo>
                <a:lnTo>
                  <a:pt x="960" y="19187"/>
                </a:lnTo>
                <a:lnTo>
                  <a:pt x="3840" y="21122"/>
                </a:lnTo>
                <a:lnTo>
                  <a:pt x="5760" y="23027"/>
                </a:lnTo>
                <a:lnTo>
                  <a:pt x="8641" y="24963"/>
                </a:lnTo>
                <a:lnTo>
                  <a:pt x="13426" y="24963"/>
                </a:lnTo>
                <a:lnTo>
                  <a:pt x="15361" y="23987"/>
                </a:lnTo>
                <a:lnTo>
                  <a:pt x="17266" y="23027"/>
                </a:lnTo>
                <a:lnTo>
                  <a:pt x="19202" y="23027"/>
                </a:lnTo>
                <a:lnTo>
                  <a:pt x="20147" y="23987"/>
                </a:lnTo>
                <a:lnTo>
                  <a:pt x="20147" y="29748"/>
                </a:lnTo>
                <a:lnTo>
                  <a:pt x="18227" y="33588"/>
                </a:lnTo>
                <a:close/>
              </a:path>
            </a:pathLst>
          </a:custGeom>
          <a:solidFill>
            <a:srgbClr val="32996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6" name="object 916"/>
          <p:cNvSpPr/>
          <p:nvPr/>
        </p:nvSpPr>
        <p:spPr>
          <a:xfrm>
            <a:off x="2553766" y="8407481"/>
            <a:ext cx="67193" cy="107518"/>
          </a:xfrm>
          <a:custGeom>
            <a:avLst/>
            <a:gdLst/>
            <a:ahLst/>
            <a:cxnLst/>
            <a:rect l="l" t="t" r="r" b="b"/>
            <a:pathLst>
              <a:path w="67193" h="107518">
                <a:moveTo>
                  <a:pt x="1920" y="99837"/>
                </a:moveTo>
                <a:lnTo>
                  <a:pt x="4785" y="102717"/>
                </a:lnTo>
                <a:lnTo>
                  <a:pt x="9601" y="105597"/>
                </a:lnTo>
                <a:lnTo>
                  <a:pt x="16306" y="107518"/>
                </a:lnTo>
                <a:lnTo>
                  <a:pt x="32628" y="107518"/>
                </a:lnTo>
                <a:lnTo>
                  <a:pt x="39349" y="105597"/>
                </a:lnTo>
                <a:lnTo>
                  <a:pt x="46070" y="101757"/>
                </a:lnTo>
                <a:lnTo>
                  <a:pt x="52791" y="98877"/>
                </a:lnTo>
                <a:lnTo>
                  <a:pt x="58552" y="94076"/>
                </a:lnTo>
                <a:lnTo>
                  <a:pt x="62392" y="88315"/>
                </a:lnTo>
                <a:lnTo>
                  <a:pt x="65272" y="81594"/>
                </a:lnTo>
                <a:lnTo>
                  <a:pt x="67193" y="75834"/>
                </a:lnTo>
                <a:lnTo>
                  <a:pt x="67193" y="69113"/>
                </a:lnTo>
                <a:lnTo>
                  <a:pt x="67126" y="66749"/>
                </a:lnTo>
                <a:lnTo>
                  <a:pt x="63857" y="54267"/>
                </a:lnTo>
                <a:lnTo>
                  <a:pt x="55671" y="44150"/>
                </a:lnTo>
                <a:lnTo>
                  <a:pt x="51968" y="41149"/>
                </a:lnTo>
                <a:lnTo>
                  <a:pt x="41665" y="35445"/>
                </a:lnTo>
                <a:lnTo>
                  <a:pt x="29186" y="31916"/>
                </a:lnTo>
                <a:lnTo>
                  <a:pt x="14386" y="30708"/>
                </a:lnTo>
                <a:lnTo>
                  <a:pt x="18227" y="20162"/>
                </a:lnTo>
                <a:lnTo>
                  <a:pt x="59512" y="20162"/>
                </a:lnTo>
                <a:lnTo>
                  <a:pt x="67193" y="0"/>
                </a:lnTo>
                <a:lnTo>
                  <a:pt x="18227" y="0"/>
                </a:lnTo>
                <a:lnTo>
                  <a:pt x="0" y="52791"/>
                </a:lnTo>
                <a:lnTo>
                  <a:pt x="5760" y="52791"/>
                </a:lnTo>
                <a:lnTo>
                  <a:pt x="17430" y="53502"/>
                </a:lnTo>
                <a:lnTo>
                  <a:pt x="29967" y="56368"/>
                </a:lnTo>
                <a:lnTo>
                  <a:pt x="40309" y="61432"/>
                </a:lnTo>
                <a:lnTo>
                  <a:pt x="50389" y="71589"/>
                </a:lnTo>
                <a:lnTo>
                  <a:pt x="53751" y="83515"/>
                </a:lnTo>
                <a:lnTo>
                  <a:pt x="53751" y="87355"/>
                </a:lnTo>
                <a:lnTo>
                  <a:pt x="52791" y="91196"/>
                </a:lnTo>
                <a:lnTo>
                  <a:pt x="48950" y="95036"/>
                </a:lnTo>
                <a:lnTo>
                  <a:pt x="46070" y="97917"/>
                </a:lnTo>
                <a:lnTo>
                  <a:pt x="43190" y="98877"/>
                </a:lnTo>
                <a:lnTo>
                  <a:pt x="34549" y="98877"/>
                </a:lnTo>
                <a:lnTo>
                  <a:pt x="33588" y="97917"/>
                </a:lnTo>
                <a:lnTo>
                  <a:pt x="30708" y="97917"/>
                </a:lnTo>
                <a:lnTo>
                  <a:pt x="27828" y="95996"/>
                </a:lnTo>
                <a:lnTo>
                  <a:pt x="24947" y="94076"/>
                </a:lnTo>
                <a:lnTo>
                  <a:pt x="20147" y="90236"/>
                </a:lnTo>
                <a:lnTo>
                  <a:pt x="16306" y="88315"/>
                </a:lnTo>
                <a:lnTo>
                  <a:pt x="14386" y="87355"/>
                </a:lnTo>
                <a:lnTo>
                  <a:pt x="12466" y="86395"/>
                </a:lnTo>
                <a:lnTo>
                  <a:pt x="5760" y="86395"/>
                </a:lnTo>
                <a:lnTo>
                  <a:pt x="3825" y="87355"/>
                </a:lnTo>
                <a:lnTo>
                  <a:pt x="2880" y="88315"/>
                </a:lnTo>
                <a:lnTo>
                  <a:pt x="944" y="90236"/>
                </a:lnTo>
                <a:lnTo>
                  <a:pt x="0" y="92156"/>
                </a:lnTo>
                <a:lnTo>
                  <a:pt x="0" y="97917"/>
                </a:lnTo>
                <a:lnTo>
                  <a:pt x="1920" y="99837"/>
                </a:lnTo>
                <a:close/>
              </a:path>
            </a:pathLst>
          </a:custGeom>
          <a:solidFill>
            <a:srgbClr val="32996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7" name="object 917"/>
          <p:cNvSpPr/>
          <p:nvPr/>
        </p:nvSpPr>
        <p:spPr>
          <a:xfrm>
            <a:off x="2639202" y="8405561"/>
            <a:ext cx="136306" cy="111358"/>
          </a:xfrm>
          <a:custGeom>
            <a:avLst/>
            <a:gdLst/>
            <a:ahLst/>
            <a:cxnLst/>
            <a:rect l="l" t="t" r="r" b="b"/>
            <a:pathLst>
              <a:path w="136306" h="111358">
                <a:moveTo>
                  <a:pt x="99837" y="0"/>
                </a:moveTo>
                <a:lnTo>
                  <a:pt x="25923" y="111358"/>
                </a:lnTo>
                <a:lnTo>
                  <a:pt x="36484" y="111358"/>
                </a:lnTo>
                <a:lnTo>
                  <a:pt x="110398" y="0"/>
                </a:lnTo>
                <a:lnTo>
                  <a:pt x="99837" y="0"/>
                </a:lnTo>
                <a:close/>
              </a:path>
              <a:path w="136306" h="111358">
                <a:moveTo>
                  <a:pt x="25923" y="55671"/>
                </a:moveTo>
                <a:lnTo>
                  <a:pt x="25923" y="51831"/>
                </a:lnTo>
                <a:lnTo>
                  <a:pt x="23987" y="51831"/>
                </a:lnTo>
                <a:lnTo>
                  <a:pt x="23042" y="50871"/>
                </a:lnTo>
                <a:lnTo>
                  <a:pt x="22082" y="49911"/>
                </a:lnTo>
                <a:lnTo>
                  <a:pt x="18242" y="55671"/>
                </a:lnTo>
                <a:lnTo>
                  <a:pt x="25923" y="55671"/>
                </a:lnTo>
                <a:close/>
              </a:path>
              <a:path w="136306" h="111358">
                <a:moveTo>
                  <a:pt x="0" y="20147"/>
                </a:moveTo>
                <a:lnTo>
                  <a:pt x="0" y="36469"/>
                </a:lnTo>
                <a:lnTo>
                  <a:pt x="1920" y="43190"/>
                </a:lnTo>
                <a:lnTo>
                  <a:pt x="6720" y="47990"/>
                </a:lnTo>
                <a:lnTo>
                  <a:pt x="12481" y="53751"/>
                </a:lnTo>
                <a:lnTo>
                  <a:pt x="18242" y="55671"/>
                </a:lnTo>
                <a:lnTo>
                  <a:pt x="22082" y="49911"/>
                </a:lnTo>
                <a:lnTo>
                  <a:pt x="21107" y="47990"/>
                </a:lnTo>
                <a:lnTo>
                  <a:pt x="20147" y="46070"/>
                </a:lnTo>
                <a:lnTo>
                  <a:pt x="19202" y="42230"/>
                </a:lnTo>
                <a:lnTo>
                  <a:pt x="19202" y="13441"/>
                </a:lnTo>
                <a:lnTo>
                  <a:pt x="20147" y="10561"/>
                </a:lnTo>
                <a:lnTo>
                  <a:pt x="21107" y="7680"/>
                </a:lnTo>
                <a:lnTo>
                  <a:pt x="22082" y="5760"/>
                </a:lnTo>
                <a:lnTo>
                  <a:pt x="23042" y="4800"/>
                </a:lnTo>
                <a:lnTo>
                  <a:pt x="23987" y="3840"/>
                </a:lnTo>
                <a:lnTo>
                  <a:pt x="27828" y="3840"/>
                </a:lnTo>
                <a:lnTo>
                  <a:pt x="28788" y="4800"/>
                </a:lnTo>
                <a:lnTo>
                  <a:pt x="29763" y="5760"/>
                </a:lnTo>
                <a:lnTo>
                  <a:pt x="30708" y="7680"/>
                </a:lnTo>
                <a:lnTo>
                  <a:pt x="31668" y="10561"/>
                </a:lnTo>
                <a:lnTo>
                  <a:pt x="31668" y="14401"/>
                </a:lnTo>
                <a:lnTo>
                  <a:pt x="32628" y="20147"/>
                </a:lnTo>
                <a:lnTo>
                  <a:pt x="32628" y="36469"/>
                </a:lnTo>
                <a:lnTo>
                  <a:pt x="31668" y="42230"/>
                </a:lnTo>
                <a:lnTo>
                  <a:pt x="30708" y="46070"/>
                </a:lnTo>
                <a:lnTo>
                  <a:pt x="30708" y="47990"/>
                </a:lnTo>
                <a:lnTo>
                  <a:pt x="29763" y="49911"/>
                </a:lnTo>
                <a:lnTo>
                  <a:pt x="28788" y="50871"/>
                </a:lnTo>
                <a:lnTo>
                  <a:pt x="27828" y="51831"/>
                </a:lnTo>
                <a:lnTo>
                  <a:pt x="25923" y="51831"/>
                </a:lnTo>
                <a:lnTo>
                  <a:pt x="25923" y="55671"/>
                </a:lnTo>
                <a:lnTo>
                  <a:pt x="32628" y="55671"/>
                </a:lnTo>
                <a:lnTo>
                  <a:pt x="39349" y="52791"/>
                </a:lnTo>
                <a:lnTo>
                  <a:pt x="44150" y="47990"/>
                </a:lnTo>
                <a:lnTo>
                  <a:pt x="48950" y="42230"/>
                </a:lnTo>
                <a:lnTo>
                  <a:pt x="51831" y="35509"/>
                </a:lnTo>
                <a:lnTo>
                  <a:pt x="51831" y="19187"/>
                </a:lnTo>
                <a:lnTo>
                  <a:pt x="48950" y="12466"/>
                </a:lnTo>
                <a:lnTo>
                  <a:pt x="44150" y="7680"/>
                </a:lnTo>
                <a:lnTo>
                  <a:pt x="39349" y="1920"/>
                </a:lnTo>
                <a:lnTo>
                  <a:pt x="32628" y="0"/>
                </a:lnTo>
                <a:lnTo>
                  <a:pt x="18242" y="0"/>
                </a:lnTo>
                <a:lnTo>
                  <a:pt x="12481" y="1920"/>
                </a:lnTo>
                <a:lnTo>
                  <a:pt x="7680" y="7680"/>
                </a:lnTo>
                <a:lnTo>
                  <a:pt x="1920" y="12466"/>
                </a:lnTo>
                <a:lnTo>
                  <a:pt x="0" y="20147"/>
                </a:lnTo>
                <a:close/>
              </a:path>
              <a:path w="136306" h="111358">
                <a:moveTo>
                  <a:pt x="86395" y="97917"/>
                </a:moveTo>
                <a:lnTo>
                  <a:pt x="92156" y="103677"/>
                </a:lnTo>
                <a:lnTo>
                  <a:pt x="96956" y="108478"/>
                </a:lnTo>
                <a:lnTo>
                  <a:pt x="102717" y="111358"/>
                </a:lnTo>
                <a:lnTo>
                  <a:pt x="106558" y="104637"/>
                </a:lnTo>
                <a:lnTo>
                  <a:pt x="105597" y="102717"/>
                </a:lnTo>
                <a:lnTo>
                  <a:pt x="104637" y="99837"/>
                </a:lnTo>
                <a:lnTo>
                  <a:pt x="103677" y="95996"/>
                </a:lnTo>
                <a:lnTo>
                  <a:pt x="102717" y="54711"/>
                </a:lnTo>
                <a:lnTo>
                  <a:pt x="96956" y="57591"/>
                </a:lnTo>
                <a:lnTo>
                  <a:pt x="91196" y="62392"/>
                </a:lnTo>
                <a:lnTo>
                  <a:pt x="86395" y="68153"/>
                </a:lnTo>
                <a:lnTo>
                  <a:pt x="84475" y="74874"/>
                </a:lnTo>
                <a:lnTo>
                  <a:pt x="84475" y="91196"/>
                </a:lnTo>
                <a:lnTo>
                  <a:pt x="86395" y="97917"/>
                </a:lnTo>
                <a:close/>
              </a:path>
              <a:path w="136306" h="111358">
                <a:moveTo>
                  <a:pt x="105597" y="63352"/>
                </a:moveTo>
                <a:lnTo>
                  <a:pt x="106558" y="61432"/>
                </a:lnTo>
                <a:lnTo>
                  <a:pt x="107502" y="59512"/>
                </a:lnTo>
                <a:lnTo>
                  <a:pt x="108478" y="59512"/>
                </a:lnTo>
                <a:lnTo>
                  <a:pt x="109438" y="58552"/>
                </a:lnTo>
                <a:lnTo>
                  <a:pt x="111343" y="58552"/>
                </a:lnTo>
                <a:lnTo>
                  <a:pt x="112318" y="59512"/>
                </a:lnTo>
                <a:lnTo>
                  <a:pt x="113278" y="59512"/>
                </a:lnTo>
                <a:lnTo>
                  <a:pt x="114223" y="60472"/>
                </a:lnTo>
                <a:lnTo>
                  <a:pt x="115183" y="62392"/>
                </a:lnTo>
                <a:lnTo>
                  <a:pt x="116159" y="65272"/>
                </a:lnTo>
                <a:lnTo>
                  <a:pt x="116159" y="69113"/>
                </a:lnTo>
                <a:lnTo>
                  <a:pt x="117119" y="74874"/>
                </a:lnTo>
                <a:lnTo>
                  <a:pt x="117119" y="91196"/>
                </a:lnTo>
                <a:lnTo>
                  <a:pt x="116159" y="95996"/>
                </a:lnTo>
                <a:lnTo>
                  <a:pt x="115183" y="99837"/>
                </a:lnTo>
                <a:lnTo>
                  <a:pt x="115183" y="102717"/>
                </a:lnTo>
                <a:lnTo>
                  <a:pt x="114223" y="104637"/>
                </a:lnTo>
                <a:lnTo>
                  <a:pt x="112318" y="105597"/>
                </a:lnTo>
                <a:lnTo>
                  <a:pt x="112318" y="106542"/>
                </a:lnTo>
                <a:lnTo>
                  <a:pt x="108478" y="106542"/>
                </a:lnTo>
                <a:lnTo>
                  <a:pt x="107502" y="105597"/>
                </a:lnTo>
                <a:lnTo>
                  <a:pt x="106558" y="104637"/>
                </a:lnTo>
                <a:lnTo>
                  <a:pt x="102717" y="111358"/>
                </a:lnTo>
                <a:lnTo>
                  <a:pt x="117119" y="111358"/>
                </a:lnTo>
                <a:lnTo>
                  <a:pt x="123840" y="108478"/>
                </a:lnTo>
                <a:lnTo>
                  <a:pt x="128625" y="103677"/>
                </a:lnTo>
                <a:lnTo>
                  <a:pt x="133426" y="97917"/>
                </a:lnTo>
                <a:lnTo>
                  <a:pt x="136306" y="91196"/>
                </a:lnTo>
                <a:lnTo>
                  <a:pt x="136306" y="74874"/>
                </a:lnTo>
                <a:lnTo>
                  <a:pt x="133426" y="68153"/>
                </a:lnTo>
                <a:lnTo>
                  <a:pt x="128625" y="62392"/>
                </a:lnTo>
                <a:lnTo>
                  <a:pt x="123840" y="57591"/>
                </a:lnTo>
                <a:lnTo>
                  <a:pt x="117119" y="54711"/>
                </a:lnTo>
                <a:lnTo>
                  <a:pt x="102717" y="54711"/>
                </a:lnTo>
                <a:lnTo>
                  <a:pt x="103677" y="95996"/>
                </a:lnTo>
                <a:lnTo>
                  <a:pt x="103677" y="69113"/>
                </a:lnTo>
                <a:lnTo>
                  <a:pt x="104637" y="66233"/>
                </a:lnTo>
                <a:lnTo>
                  <a:pt x="105597" y="63352"/>
                </a:lnTo>
                <a:close/>
              </a:path>
            </a:pathLst>
          </a:custGeom>
          <a:solidFill>
            <a:srgbClr val="32996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8" name="object 918"/>
          <p:cNvSpPr/>
          <p:nvPr/>
        </p:nvSpPr>
        <p:spPr>
          <a:xfrm>
            <a:off x="2525923" y="7590541"/>
            <a:ext cx="113278" cy="104637"/>
          </a:xfrm>
          <a:custGeom>
            <a:avLst/>
            <a:gdLst/>
            <a:ahLst/>
            <a:cxnLst/>
            <a:rect l="l" t="t" r="r" b="b"/>
            <a:pathLst>
              <a:path w="113278" h="104637">
                <a:moveTo>
                  <a:pt x="113278" y="104637"/>
                </a:moveTo>
                <a:lnTo>
                  <a:pt x="113278" y="101757"/>
                </a:lnTo>
                <a:lnTo>
                  <a:pt x="110398" y="101757"/>
                </a:lnTo>
                <a:lnTo>
                  <a:pt x="107518" y="100797"/>
                </a:lnTo>
                <a:lnTo>
                  <a:pt x="105597" y="99837"/>
                </a:lnTo>
                <a:lnTo>
                  <a:pt x="104637" y="97917"/>
                </a:lnTo>
                <a:lnTo>
                  <a:pt x="101757" y="95036"/>
                </a:lnTo>
                <a:lnTo>
                  <a:pt x="98877" y="91196"/>
                </a:lnTo>
                <a:lnTo>
                  <a:pt x="73913" y="55671"/>
                </a:lnTo>
                <a:lnTo>
                  <a:pt x="79674" y="53766"/>
                </a:lnTo>
                <a:lnTo>
                  <a:pt x="84475" y="51831"/>
                </a:lnTo>
                <a:lnTo>
                  <a:pt x="88315" y="47990"/>
                </a:lnTo>
                <a:lnTo>
                  <a:pt x="94076" y="43205"/>
                </a:lnTo>
                <a:lnTo>
                  <a:pt x="96956" y="36484"/>
                </a:lnTo>
                <a:lnTo>
                  <a:pt x="96956" y="23042"/>
                </a:lnTo>
                <a:lnTo>
                  <a:pt x="95036" y="17282"/>
                </a:lnTo>
                <a:lnTo>
                  <a:pt x="91196" y="12481"/>
                </a:lnTo>
                <a:lnTo>
                  <a:pt x="87355" y="7680"/>
                </a:lnTo>
                <a:lnTo>
                  <a:pt x="82555" y="4800"/>
                </a:lnTo>
                <a:lnTo>
                  <a:pt x="76794" y="2880"/>
                </a:lnTo>
                <a:lnTo>
                  <a:pt x="64071" y="592"/>
                </a:lnTo>
                <a:lnTo>
                  <a:pt x="48950" y="0"/>
                </a:lnTo>
                <a:lnTo>
                  <a:pt x="0" y="0"/>
                </a:lnTo>
                <a:lnTo>
                  <a:pt x="0" y="2880"/>
                </a:lnTo>
                <a:lnTo>
                  <a:pt x="4800" y="2880"/>
                </a:lnTo>
                <a:lnTo>
                  <a:pt x="8641" y="3840"/>
                </a:lnTo>
                <a:lnTo>
                  <a:pt x="10561" y="4800"/>
                </a:lnTo>
                <a:lnTo>
                  <a:pt x="11521" y="5760"/>
                </a:lnTo>
                <a:lnTo>
                  <a:pt x="13441" y="6720"/>
                </a:lnTo>
                <a:lnTo>
                  <a:pt x="13441" y="7680"/>
                </a:lnTo>
                <a:lnTo>
                  <a:pt x="14401" y="9601"/>
                </a:lnTo>
                <a:lnTo>
                  <a:pt x="39349" y="5760"/>
                </a:lnTo>
                <a:lnTo>
                  <a:pt x="55671" y="5760"/>
                </a:lnTo>
                <a:lnTo>
                  <a:pt x="62392" y="7680"/>
                </a:lnTo>
                <a:lnTo>
                  <a:pt x="65272" y="11521"/>
                </a:lnTo>
                <a:lnTo>
                  <a:pt x="69113" y="15361"/>
                </a:lnTo>
                <a:lnTo>
                  <a:pt x="71033" y="21122"/>
                </a:lnTo>
                <a:lnTo>
                  <a:pt x="71033" y="34564"/>
                </a:lnTo>
                <a:lnTo>
                  <a:pt x="79674" y="104637"/>
                </a:lnTo>
                <a:lnTo>
                  <a:pt x="113278" y="104637"/>
                </a:lnTo>
                <a:close/>
              </a:path>
              <a:path w="113278" h="104637">
                <a:moveTo>
                  <a:pt x="42230" y="99837"/>
                </a:moveTo>
                <a:lnTo>
                  <a:pt x="41285" y="98877"/>
                </a:lnTo>
                <a:lnTo>
                  <a:pt x="40309" y="96956"/>
                </a:lnTo>
                <a:lnTo>
                  <a:pt x="39349" y="95996"/>
                </a:lnTo>
                <a:lnTo>
                  <a:pt x="39349" y="57591"/>
                </a:lnTo>
                <a:lnTo>
                  <a:pt x="46070" y="57591"/>
                </a:lnTo>
                <a:lnTo>
                  <a:pt x="79674" y="104637"/>
                </a:lnTo>
                <a:lnTo>
                  <a:pt x="71033" y="34564"/>
                </a:lnTo>
                <a:lnTo>
                  <a:pt x="70073" y="39364"/>
                </a:lnTo>
                <a:lnTo>
                  <a:pt x="68153" y="42245"/>
                </a:lnTo>
                <a:lnTo>
                  <a:pt x="66233" y="46085"/>
                </a:lnTo>
                <a:lnTo>
                  <a:pt x="63352" y="48966"/>
                </a:lnTo>
                <a:lnTo>
                  <a:pt x="59512" y="49926"/>
                </a:lnTo>
                <a:lnTo>
                  <a:pt x="56631" y="50871"/>
                </a:lnTo>
                <a:lnTo>
                  <a:pt x="50871" y="51831"/>
                </a:lnTo>
                <a:lnTo>
                  <a:pt x="39349" y="51831"/>
                </a:lnTo>
                <a:lnTo>
                  <a:pt x="39349" y="5760"/>
                </a:lnTo>
                <a:lnTo>
                  <a:pt x="14401" y="9601"/>
                </a:lnTo>
                <a:lnTo>
                  <a:pt x="14401" y="95996"/>
                </a:lnTo>
                <a:lnTo>
                  <a:pt x="13441" y="96956"/>
                </a:lnTo>
                <a:lnTo>
                  <a:pt x="13441" y="98877"/>
                </a:lnTo>
                <a:lnTo>
                  <a:pt x="11521" y="99837"/>
                </a:lnTo>
                <a:lnTo>
                  <a:pt x="10561" y="100797"/>
                </a:lnTo>
                <a:lnTo>
                  <a:pt x="8641" y="101757"/>
                </a:lnTo>
                <a:lnTo>
                  <a:pt x="0" y="101757"/>
                </a:lnTo>
                <a:lnTo>
                  <a:pt x="0" y="104637"/>
                </a:lnTo>
                <a:lnTo>
                  <a:pt x="53751" y="104637"/>
                </a:lnTo>
                <a:lnTo>
                  <a:pt x="53751" y="101757"/>
                </a:lnTo>
                <a:lnTo>
                  <a:pt x="46070" y="101757"/>
                </a:lnTo>
                <a:lnTo>
                  <a:pt x="44150" y="100797"/>
                </a:lnTo>
                <a:lnTo>
                  <a:pt x="42230" y="99837"/>
                </a:lnTo>
                <a:close/>
              </a:path>
            </a:pathLst>
          </a:custGeom>
          <a:solidFill>
            <a:srgbClr val="001E5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9" name="object 919"/>
          <p:cNvSpPr/>
          <p:nvPr/>
        </p:nvSpPr>
        <p:spPr>
          <a:xfrm>
            <a:off x="2643042" y="7621264"/>
            <a:ext cx="67193" cy="76794"/>
          </a:xfrm>
          <a:custGeom>
            <a:avLst/>
            <a:gdLst/>
            <a:ahLst/>
            <a:cxnLst/>
            <a:rect l="l" t="t" r="r" b="b"/>
            <a:pathLst>
              <a:path w="67193" h="76794">
                <a:moveTo>
                  <a:pt x="37520" y="76599"/>
                </a:moveTo>
                <a:lnTo>
                  <a:pt x="50200" y="72635"/>
                </a:lnTo>
                <a:lnTo>
                  <a:pt x="59512" y="64312"/>
                </a:lnTo>
                <a:lnTo>
                  <a:pt x="65723" y="51283"/>
                </a:lnTo>
                <a:lnTo>
                  <a:pt x="67193" y="38389"/>
                </a:lnTo>
                <a:lnTo>
                  <a:pt x="67193" y="30708"/>
                </a:lnTo>
                <a:lnTo>
                  <a:pt x="66233" y="24947"/>
                </a:lnTo>
                <a:lnTo>
                  <a:pt x="63352" y="18242"/>
                </a:lnTo>
                <a:lnTo>
                  <a:pt x="60472" y="12481"/>
                </a:lnTo>
                <a:lnTo>
                  <a:pt x="56631" y="7680"/>
                </a:lnTo>
                <a:lnTo>
                  <a:pt x="50871" y="4800"/>
                </a:lnTo>
                <a:lnTo>
                  <a:pt x="45110" y="1920"/>
                </a:lnTo>
                <a:lnTo>
                  <a:pt x="39349" y="0"/>
                </a:lnTo>
                <a:lnTo>
                  <a:pt x="33588" y="0"/>
                </a:lnTo>
                <a:lnTo>
                  <a:pt x="18372" y="3332"/>
                </a:lnTo>
                <a:lnTo>
                  <a:pt x="8641" y="11521"/>
                </a:lnTo>
                <a:lnTo>
                  <a:pt x="6998" y="13856"/>
                </a:lnTo>
                <a:lnTo>
                  <a:pt x="1749" y="25217"/>
                </a:lnTo>
                <a:lnTo>
                  <a:pt x="0" y="38389"/>
                </a:lnTo>
                <a:lnTo>
                  <a:pt x="87" y="41516"/>
                </a:lnTo>
                <a:lnTo>
                  <a:pt x="2616" y="54239"/>
                </a:lnTo>
                <a:lnTo>
                  <a:pt x="8641" y="65272"/>
                </a:lnTo>
                <a:lnTo>
                  <a:pt x="9997" y="66950"/>
                </a:lnTo>
                <a:lnTo>
                  <a:pt x="20277" y="74333"/>
                </a:lnTo>
                <a:lnTo>
                  <a:pt x="24947" y="66233"/>
                </a:lnTo>
                <a:lnTo>
                  <a:pt x="23987" y="63352"/>
                </a:lnTo>
                <a:lnTo>
                  <a:pt x="23027" y="59512"/>
                </a:lnTo>
                <a:lnTo>
                  <a:pt x="23027" y="54711"/>
                </a:lnTo>
                <a:lnTo>
                  <a:pt x="22082" y="49910"/>
                </a:lnTo>
                <a:lnTo>
                  <a:pt x="22082" y="33588"/>
                </a:lnTo>
                <a:lnTo>
                  <a:pt x="23027" y="25923"/>
                </a:lnTo>
                <a:lnTo>
                  <a:pt x="23027" y="20147"/>
                </a:lnTo>
                <a:lnTo>
                  <a:pt x="23987" y="14401"/>
                </a:lnTo>
                <a:lnTo>
                  <a:pt x="24947" y="10561"/>
                </a:lnTo>
                <a:lnTo>
                  <a:pt x="26868" y="8641"/>
                </a:lnTo>
                <a:lnTo>
                  <a:pt x="28788" y="6720"/>
                </a:lnTo>
                <a:lnTo>
                  <a:pt x="30708" y="5760"/>
                </a:lnTo>
                <a:lnTo>
                  <a:pt x="37429" y="5760"/>
                </a:lnTo>
                <a:lnTo>
                  <a:pt x="39349" y="6720"/>
                </a:lnTo>
                <a:lnTo>
                  <a:pt x="41269" y="8641"/>
                </a:lnTo>
                <a:lnTo>
                  <a:pt x="42230" y="10561"/>
                </a:lnTo>
                <a:lnTo>
                  <a:pt x="43190" y="14401"/>
                </a:lnTo>
                <a:lnTo>
                  <a:pt x="44150" y="17266"/>
                </a:lnTo>
                <a:lnTo>
                  <a:pt x="45110" y="23042"/>
                </a:lnTo>
                <a:lnTo>
                  <a:pt x="45110" y="31668"/>
                </a:lnTo>
                <a:lnTo>
                  <a:pt x="45050" y="38129"/>
                </a:lnTo>
                <a:lnTo>
                  <a:pt x="44342" y="52614"/>
                </a:lnTo>
                <a:lnTo>
                  <a:pt x="43190" y="61432"/>
                </a:lnTo>
                <a:lnTo>
                  <a:pt x="42230" y="65272"/>
                </a:lnTo>
                <a:lnTo>
                  <a:pt x="41269" y="67193"/>
                </a:lnTo>
                <a:lnTo>
                  <a:pt x="39349" y="69113"/>
                </a:lnTo>
                <a:lnTo>
                  <a:pt x="37429" y="70073"/>
                </a:lnTo>
                <a:lnTo>
                  <a:pt x="35509" y="71033"/>
                </a:lnTo>
                <a:lnTo>
                  <a:pt x="33588" y="71033"/>
                </a:lnTo>
                <a:lnTo>
                  <a:pt x="33588" y="76794"/>
                </a:lnTo>
                <a:lnTo>
                  <a:pt x="37520" y="76599"/>
                </a:lnTo>
                <a:close/>
              </a:path>
            </a:pathLst>
          </a:custGeom>
          <a:solidFill>
            <a:srgbClr val="001E5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0" name="object 920"/>
          <p:cNvSpPr/>
          <p:nvPr/>
        </p:nvSpPr>
        <p:spPr>
          <a:xfrm>
            <a:off x="2663320" y="7687497"/>
            <a:ext cx="13311" cy="10561"/>
          </a:xfrm>
          <a:custGeom>
            <a:avLst/>
            <a:gdLst/>
            <a:ahLst/>
            <a:cxnLst/>
            <a:rect l="l" t="t" r="r" b="b"/>
            <a:pathLst>
              <a:path w="13311" h="10561">
                <a:moveTo>
                  <a:pt x="13311" y="10561"/>
                </a:moveTo>
                <a:lnTo>
                  <a:pt x="13311" y="4800"/>
                </a:lnTo>
                <a:lnTo>
                  <a:pt x="10430" y="4800"/>
                </a:lnTo>
                <a:lnTo>
                  <a:pt x="8510" y="3840"/>
                </a:lnTo>
                <a:lnTo>
                  <a:pt x="6590" y="1920"/>
                </a:lnTo>
                <a:lnTo>
                  <a:pt x="4669" y="0"/>
                </a:lnTo>
                <a:lnTo>
                  <a:pt x="0" y="8100"/>
                </a:lnTo>
                <a:lnTo>
                  <a:pt x="13311" y="10561"/>
                </a:lnTo>
                <a:close/>
              </a:path>
            </a:pathLst>
          </a:custGeom>
          <a:solidFill>
            <a:srgbClr val="001E5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1" name="object 921"/>
          <p:cNvSpPr/>
          <p:nvPr/>
        </p:nvSpPr>
        <p:spPr>
          <a:xfrm>
            <a:off x="2717916" y="7590541"/>
            <a:ext cx="156469" cy="107518"/>
          </a:xfrm>
          <a:custGeom>
            <a:avLst/>
            <a:gdLst/>
            <a:ahLst/>
            <a:cxnLst/>
            <a:rect l="l" t="t" r="r" b="b"/>
            <a:pathLst>
              <a:path w="156469" h="107518">
                <a:moveTo>
                  <a:pt x="148788" y="6720"/>
                </a:moveTo>
                <a:lnTo>
                  <a:pt x="149748" y="5760"/>
                </a:lnTo>
                <a:lnTo>
                  <a:pt x="150708" y="4800"/>
                </a:lnTo>
                <a:lnTo>
                  <a:pt x="152628" y="3840"/>
                </a:lnTo>
                <a:lnTo>
                  <a:pt x="154548" y="2880"/>
                </a:lnTo>
                <a:lnTo>
                  <a:pt x="156469" y="2880"/>
                </a:lnTo>
                <a:lnTo>
                  <a:pt x="156469" y="0"/>
                </a:lnTo>
                <a:lnTo>
                  <a:pt x="128640" y="0"/>
                </a:lnTo>
                <a:lnTo>
                  <a:pt x="128640" y="2880"/>
                </a:lnTo>
                <a:lnTo>
                  <a:pt x="133426" y="2880"/>
                </a:lnTo>
                <a:lnTo>
                  <a:pt x="135361" y="3840"/>
                </a:lnTo>
                <a:lnTo>
                  <a:pt x="137266" y="4800"/>
                </a:lnTo>
                <a:lnTo>
                  <a:pt x="138226" y="6720"/>
                </a:lnTo>
                <a:lnTo>
                  <a:pt x="139202" y="7680"/>
                </a:lnTo>
                <a:lnTo>
                  <a:pt x="139202" y="13441"/>
                </a:lnTo>
                <a:lnTo>
                  <a:pt x="138226" y="14401"/>
                </a:lnTo>
                <a:lnTo>
                  <a:pt x="138226" y="16322"/>
                </a:lnTo>
                <a:lnTo>
                  <a:pt x="137266" y="19202"/>
                </a:lnTo>
                <a:lnTo>
                  <a:pt x="135361" y="24003"/>
                </a:lnTo>
                <a:lnTo>
                  <a:pt x="118079" y="69113"/>
                </a:lnTo>
                <a:lnTo>
                  <a:pt x="98877" y="19202"/>
                </a:lnTo>
                <a:lnTo>
                  <a:pt x="96956" y="13441"/>
                </a:lnTo>
                <a:lnTo>
                  <a:pt x="95996" y="9601"/>
                </a:lnTo>
                <a:lnTo>
                  <a:pt x="95996" y="6720"/>
                </a:lnTo>
                <a:lnTo>
                  <a:pt x="96956" y="5760"/>
                </a:lnTo>
                <a:lnTo>
                  <a:pt x="96956" y="4800"/>
                </a:lnTo>
                <a:lnTo>
                  <a:pt x="97917" y="3840"/>
                </a:lnTo>
                <a:lnTo>
                  <a:pt x="100797" y="3840"/>
                </a:lnTo>
                <a:lnTo>
                  <a:pt x="103677" y="2880"/>
                </a:lnTo>
                <a:lnTo>
                  <a:pt x="106558" y="2880"/>
                </a:lnTo>
                <a:lnTo>
                  <a:pt x="106558" y="0"/>
                </a:lnTo>
                <a:lnTo>
                  <a:pt x="55671" y="0"/>
                </a:lnTo>
                <a:lnTo>
                  <a:pt x="55671" y="2880"/>
                </a:lnTo>
                <a:lnTo>
                  <a:pt x="59512" y="2880"/>
                </a:lnTo>
                <a:lnTo>
                  <a:pt x="61432" y="3840"/>
                </a:lnTo>
                <a:lnTo>
                  <a:pt x="63352" y="4800"/>
                </a:lnTo>
                <a:lnTo>
                  <a:pt x="65272" y="5760"/>
                </a:lnTo>
                <a:lnTo>
                  <a:pt x="66233" y="6720"/>
                </a:lnTo>
                <a:lnTo>
                  <a:pt x="68153" y="8641"/>
                </a:lnTo>
                <a:lnTo>
                  <a:pt x="69113" y="10561"/>
                </a:lnTo>
                <a:lnTo>
                  <a:pt x="71033" y="15361"/>
                </a:lnTo>
                <a:lnTo>
                  <a:pt x="72953" y="21122"/>
                </a:lnTo>
                <a:lnTo>
                  <a:pt x="77754" y="31683"/>
                </a:lnTo>
                <a:lnTo>
                  <a:pt x="61432" y="71993"/>
                </a:lnTo>
                <a:lnTo>
                  <a:pt x="40309" y="21122"/>
                </a:lnTo>
                <a:lnTo>
                  <a:pt x="38404" y="14401"/>
                </a:lnTo>
                <a:lnTo>
                  <a:pt x="36469" y="10561"/>
                </a:lnTo>
                <a:lnTo>
                  <a:pt x="36469" y="6720"/>
                </a:lnTo>
                <a:lnTo>
                  <a:pt x="37444" y="5760"/>
                </a:lnTo>
                <a:lnTo>
                  <a:pt x="38404" y="4800"/>
                </a:lnTo>
                <a:lnTo>
                  <a:pt x="39349" y="3840"/>
                </a:lnTo>
                <a:lnTo>
                  <a:pt x="42245" y="2880"/>
                </a:lnTo>
                <a:lnTo>
                  <a:pt x="46070" y="2880"/>
                </a:lnTo>
                <a:lnTo>
                  <a:pt x="46070" y="0"/>
                </a:lnTo>
                <a:lnTo>
                  <a:pt x="0" y="0"/>
                </a:lnTo>
                <a:lnTo>
                  <a:pt x="0" y="2880"/>
                </a:lnTo>
                <a:lnTo>
                  <a:pt x="3840" y="3840"/>
                </a:lnTo>
                <a:lnTo>
                  <a:pt x="5760" y="4800"/>
                </a:lnTo>
                <a:lnTo>
                  <a:pt x="7680" y="6720"/>
                </a:lnTo>
                <a:lnTo>
                  <a:pt x="8641" y="7680"/>
                </a:lnTo>
                <a:lnTo>
                  <a:pt x="11521" y="13441"/>
                </a:lnTo>
                <a:lnTo>
                  <a:pt x="14401" y="22082"/>
                </a:lnTo>
                <a:lnTo>
                  <a:pt x="48966" y="107518"/>
                </a:lnTo>
                <a:lnTo>
                  <a:pt x="51831" y="107518"/>
                </a:lnTo>
                <a:lnTo>
                  <a:pt x="80634" y="40309"/>
                </a:lnTo>
                <a:lnTo>
                  <a:pt x="106558" y="107518"/>
                </a:lnTo>
                <a:lnTo>
                  <a:pt x="109438" y="107518"/>
                </a:lnTo>
                <a:lnTo>
                  <a:pt x="143042" y="21122"/>
                </a:lnTo>
                <a:lnTo>
                  <a:pt x="145907" y="13441"/>
                </a:lnTo>
                <a:lnTo>
                  <a:pt x="146883" y="9601"/>
                </a:lnTo>
                <a:lnTo>
                  <a:pt x="147828" y="8641"/>
                </a:lnTo>
                <a:lnTo>
                  <a:pt x="148788" y="6720"/>
                </a:lnTo>
                <a:close/>
              </a:path>
            </a:pathLst>
          </a:custGeom>
          <a:solidFill>
            <a:srgbClr val="001E5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2" name="object 922"/>
          <p:cNvSpPr/>
          <p:nvPr/>
        </p:nvSpPr>
        <p:spPr>
          <a:xfrm>
            <a:off x="3866037" y="7137440"/>
            <a:ext cx="69128" cy="107518"/>
          </a:xfrm>
          <a:custGeom>
            <a:avLst/>
            <a:gdLst/>
            <a:ahLst/>
            <a:cxnLst/>
            <a:rect l="l" t="t" r="r" b="b"/>
            <a:pathLst>
              <a:path w="69128" h="107518">
                <a:moveTo>
                  <a:pt x="0" y="83515"/>
                </a:moveTo>
                <a:lnTo>
                  <a:pt x="37444" y="83515"/>
                </a:lnTo>
                <a:lnTo>
                  <a:pt x="7680" y="67193"/>
                </a:lnTo>
                <a:lnTo>
                  <a:pt x="37444" y="25907"/>
                </a:lnTo>
                <a:lnTo>
                  <a:pt x="37444" y="67193"/>
                </a:lnTo>
                <a:lnTo>
                  <a:pt x="7680" y="67193"/>
                </a:lnTo>
                <a:lnTo>
                  <a:pt x="37444" y="83515"/>
                </a:lnTo>
                <a:lnTo>
                  <a:pt x="37444" y="107518"/>
                </a:lnTo>
                <a:lnTo>
                  <a:pt x="59512" y="107518"/>
                </a:lnTo>
                <a:lnTo>
                  <a:pt x="59512" y="83515"/>
                </a:lnTo>
                <a:lnTo>
                  <a:pt x="69128" y="83515"/>
                </a:lnTo>
                <a:lnTo>
                  <a:pt x="69128" y="67193"/>
                </a:lnTo>
                <a:lnTo>
                  <a:pt x="59512" y="67193"/>
                </a:lnTo>
                <a:lnTo>
                  <a:pt x="59512" y="0"/>
                </a:lnTo>
                <a:lnTo>
                  <a:pt x="49926" y="0"/>
                </a:lnTo>
                <a:lnTo>
                  <a:pt x="0" y="67193"/>
                </a:lnTo>
                <a:lnTo>
                  <a:pt x="0" y="83515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3" name="object 923"/>
          <p:cNvSpPr/>
          <p:nvPr/>
        </p:nvSpPr>
        <p:spPr>
          <a:xfrm>
            <a:off x="3946672" y="7139360"/>
            <a:ext cx="71048" cy="107502"/>
          </a:xfrm>
          <a:custGeom>
            <a:avLst/>
            <a:gdLst/>
            <a:ahLst/>
            <a:cxnLst/>
            <a:rect l="l" t="t" r="r" b="b"/>
            <a:pathLst>
              <a:path w="71048" h="107502">
                <a:moveTo>
                  <a:pt x="71048" y="0"/>
                </a:moveTo>
                <a:lnTo>
                  <a:pt x="7680" y="0"/>
                </a:lnTo>
                <a:lnTo>
                  <a:pt x="0" y="32644"/>
                </a:lnTo>
                <a:lnTo>
                  <a:pt x="3840" y="32644"/>
                </a:lnTo>
                <a:lnTo>
                  <a:pt x="5760" y="28803"/>
                </a:lnTo>
                <a:lnTo>
                  <a:pt x="7680" y="25907"/>
                </a:lnTo>
                <a:lnTo>
                  <a:pt x="10561" y="23987"/>
                </a:lnTo>
                <a:lnTo>
                  <a:pt x="15361" y="22082"/>
                </a:lnTo>
                <a:lnTo>
                  <a:pt x="21122" y="21107"/>
                </a:lnTo>
                <a:lnTo>
                  <a:pt x="51846" y="21107"/>
                </a:lnTo>
                <a:lnTo>
                  <a:pt x="23042" y="107502"/>
                </a:lnTo>
                <a:lnTo>
                  <a:pt x="35524" y="107502"/>
                </a:lnTo>
                <a:lnTo>
                  <a:pt x="71048" y="0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4" name="object 924"/>
          <p:cNvSpPr/>
          <p:nvPr/>
        </p:nvSpPr>
        <p:spPr>
          <a:xfrm>
            <a:off x="4033083" y="7137440"/>
            <a:ext cx="136306" cy="111358"/>
          </a:xfrm>
          <a:custGeom>
            <a:avLst/>
            <a:gdLst/>
            <a:ahLst/>
            <a:cxnLst/>
            <a:rect l="l" t="t" r="r" b="b"/>
            <a:pathLst>
              <a:path w="136306" h="111358">
                <a:moveTo>
                  <a:pt x="32628" y="55671"/>
                </a:moveTo>
                <a:lnTo>
                  <a:pt x="30708" y="46070"/>
                </a:lnTo>
                <a:lnTo>
                  <a:pt x="30708" y="47990"/>
                </a:lnTo>
                <a:lnTo>
                  <a:pt x="29748" y="49911"/>
                </a:lnTo>
                <a:lnTo>
                  <a:pt x="28788" y="50871"/>
                </a:lnTo>
                <a:lnTo>
                  <a:pt x="27828" y="51831"/>
                </a:lnTo>
                <a:lnTo>
                  <a:pt x="23987" y="51831"/>
                </a:lnTo>
                <a:lnTo>
                  <a:pt x="23027" y="50871"/>
                </a:lnTo>
                <a:lnTo>
                  <a:pt x="22067" y="49911"/>
                </a:lnTo>
                <a:lnTo>
                  <a:pt x="24947" y="55671"/>
                </a:lnTo>
                <a:lnTo>
                  <a:pt x="32628" y="55671"/>
                </a:lnTo>
                <a:close/>
              </a:path>
              <a:path w="136306" h="111358">
                <a:moveTo>
                  <a:pt x="96956" y="108478"/>
                </a:moveTo>
                <a:lnTo>
                  <a:pt x="102702" y="111358"/>
                </a:lnTo>
                <a:lnTo>
                  <a:pt x="107502" y="106558"/>
                </a:lnTo>
                <a:lnTo>
                  <a:pt x="106542" y="104637"/>
                </a:lnTo>
                <a:lnTo>
                  <a:pt x="105582" y="102717"/>
                </a:lnTo>
                <a:lnTo>
                  <a:pt x="104637" y="100797"/>
                </a:lnTo>
                <a:lnTo>
                  <a:pt x="103662" y="96956"/>
                </a:lnTo>
                <a:lnTo>
                  <a:pt x="102702" y="55671"/>
                </a:lnTo>
                <a:lnTo>
                  <a:pt x="95981" y="57591"/>
                </a:lnTo>
                <a:lnTo>
                  <a:pt x="91180" y="63352"/>
                </a:lnTo>
                <a:lnTo>
                  <a:pt x="86395" y="68153"/>
                </a:lnTo>
                <a:lnTo>
                  <a:pt x="84460" y="74874"/>
                </a:lnTo>
                <a:lnTo>
                  <a:pt x="84460" y="91196"/>
                </a:lnTo>
                <a:lnTo>
                  <a:pt x="86395" y="97917"/>
                </a:lnTo>
                <a:lnTo>
                  <a:pt x="91180" y="103677"/>
                </a:lnTo>
                <a:lnTo>
                  <a:pt x="96956" y="108478"/>
                </a:lnTo>
                <a:close/>
              </a:path>
              <a:path w="136306" h="111358">
                <a:moveTo>
                  <a:pt x="116144" y="69113"/>
                </a:moveTo>
                <a:lnTo>
                  <a:pt x="117104" y="74874"/>
                </a:lnTo>
                <a:lnTo>
                  <a:pt x="117104" y="91196"/>
                </a:lnTo>
                <a:lnTo>
                  <a:pt x="116144" y="96956"/>
                </a:lnTo>
                <a:lnTo>
                  <a:pt x="115183" y="100797"/>
                </a:lnTo>
                <a:lnTo>
                  <a:pt x="115183" y="102717"/>
                </a:lnTo>
                <a:lnTo>
                  <a:pt x="114223" y="104637"/>
                </a:lnTo>
                <a:lnTo>
                  <a:pt x="112303" y="106558"/>
                </a:lnTo>
                <a:lnTo>
                  <a:pt x="111343" y="107518"/>
                </a:lnTo>
                <a:lnTo>
                  <a:pt x="109423" y="107518"/>
                </a:lnTo>
                <a:lnTo>
                  <a:pt x="108463" y="106558"/>
                </a:lnTo>
                <a:lnTo>
                  <a:pt x="107502" y="106558"/>
                </a:lnTo>
                <a:lnTo>
                  <a:pt x="102702" y="111358"/>
                </a:lnTo>
                <a:lnTo>
                  <a:pt x="117104" y="111358"/>
                </a:lnTo>
                <a:lnTo>
                  <a:pt x="123825" y="108478"/>
                </a:lnTo>
                <a:lnTo>
                  <a:pt x="128625" y="103677"/>
                </a:lnTo>
                <a:lnTo>
                  <a:pt x="133426" y="97917"/>
                </a:lnTo>
                <a:lnTo>
                  <a:pt x="136306" y="91196"/>
                </a:lnTo>
                <a:lnTo>
                  <a:pt x="136306" y="74874"/>
                </a:lnTo>
                <a:lnTo>
                  <a:pt x="133426" y="68153"/>
                </a:lnTo>
                <a:lnTo>
                  <a:pt x="128625" y="63352"/>
                </a:lnTo>
                <a:lnTo>
                  <a:pt x="123825" y="57591"/>
                </a:lnTo>
                <a:lnTo>
                  <a:pt x="117104" y="55671"/>
                </a:lnTo>
                <a:lnTo>
                  <a:pt x="102702" y="55671"/>
                </a:lnTo>
                <a:lnTo>
                  <a:pt x="103662" y="96956"/>
                </a:lnTo>
                <a:lnTo>
                  <a:pt x="103662" y="69113"/>
                </a:lnTo>
                <a:lnTo>
                  <a:pt x="104637" y="66233"/>
                </a:lnTo>
                <a:lnTo>
                  <a:pt x="105582" y="63352"/>
                </a:lnTo>
                <a:lnTo>
                  <a:pt x="106542" y="61432"/>
                </a:lnTo>
                <a:lnTo>
                  <a:pt x="107502" y="60472"/>
                </a:lnTo>
                <a:lnTo>
                  <a:pt x="108463" y="59512"/>
                </a:lnTo>
                <a:lnTo>
                  <a:pt x="112303" y="59512"/>
                </a:lnTo>
                <a:lnTo>
                  <a:pt x="112303" y="60472"/>
                </a:lnTo>
                <a:lnTo>
                  <a:pt x="114223" y="61432"/>
                </a:lnTo>
                <a:lnTo>
                  <a:pt x="115183" y="63352"/>
                </a:lnTo>
                <a:lnTo>
                  <a:pt x="115183" y="65272"/>
                </a:lnTo>
                <a:lnTo>
                  <a:pt x="116144" y="69113"/>
                </a:lnTo>
                <a:close/>
              </a:path>
              <a:path w="136306" h="111358">
                <a:moveTo>
                  <a:pt x="31668" y="14386"/>
                </a:moveTo>
                <a:lnTo>
                  <a:pt x="32628" y="21107"/>
                </a:lnTo>
                <a:lnTo>
                  <a:pt x="32628" y="36469"/>
                </a:lnTo>
                <a:lnTo>
                  <a:pt x="31668" y="42230"/>
                </a:lnTo>
                <a:lnTo>
                  <a:pt x="30708" y="46070"/>
                </a:lnTo>
                <a:lnTo>
                  <a:pt x="32628" y="55671"/>
                </a:lnTo>
                <a:lnTo>
                  <a:pt x="39349" y="53751"/>
                </a:lnTo>
                <a:lnTo>
                  <a:pt x="44150" y="47990"/>
                </a:lnTo>
                <a:lnTo>
                  <a:pt x="48950" y="43190"/>
                </a:lnTo>
                <a:lnTo>
                  <a:pt x="51831" y="36469"/>
                </a:lnTo>
                <a:lnTo>
                  <a:pt x="51831" y="19187"/>
                </a:lnTo>
                <a:lnTo>
                  <a:pt x="48950" y="12481"/>
                </a:lnTo>
                <a:lnTo>
                  <a:pt x="44150" y="7665"/>
                </a:lnTo>
                <a:lnTo>
                  <a:pt x="39349" y="2880"/>
                </a:lnTo>
                <a:lnTo>
                  <a:pt x="32628" y="0"/>
                </a:lnTo>
                <a:lnTo>
                  <a:pt x="18227" y="0"/>
                </a:lnTo>
                <a:lnTo>
                  <a:pt x="12466" y="2880"/>
                </a:lnTo>
                <a:lnTo>
                  <a:pt x="6720" y="7665"/>
                </a:lnTo>
                <a:lnTo>
                  <a:pt x="1904" y="13441"/>
                </a:lnTo>
                <a:lnTo>
                  <a:pt x="0" y="20162"/>
                </a:lnTo>
                <a:lnTo>
                  <a:pt x="0" y="36469"/>
                </a:lnTo>
                <a:lnTo>
                  <a:pt x="1904" y="43190"/>
                </a:lnTo>
                <a:lnTo>
                  <a:pt x="6720" y="47990"/>
                </a:lnTo>
                <a:lnTo>
                  <a:pt x="11506" y="53751"/>
                </a:lnTo>
                <a:lnTo>
                  <a:pt x="18227" y="55671"/>
                </a:lnTo>
                <a:lnTo>
                  <a:pt x="24947" y="55671"/>
                </a:lnTo>
                <a:lnTo>
                  <a:pt x="22067" y="49911"/>
                </a:lnTo>
                <a:lnTo>
                  <a:pt x="21107" y="47990"/>
                </a:lnTo>
                <a:lnTo>
                  <a:pt x="20147" y="46070"/>
                </a:lnTo>
                <a:lnTo>
                  <a:pt x="19187" y="42230"/>
                </a:lnTo>
                <a:lnTo>
                  <a:pt x="19187" y="14386"/>
                </a:lnTo>
                <a:lnTo>
                  <a:pt x="20147" y="11506"/>
                </a:lnTo>
                <a:lnTo>
                  <a:pt x="20147" y="8641"/>
                </a:lnTo>
                <a:lnTo>
                  <a:pt x="22067" y="5760"/>
                </a:lnTo>
                <a:lnTo>
                  <a:pt x="23027" y="4800"/>
                </a:lnTo>
                <a:lnTo>
                  <a:pt x="23987" y="4800"/>
                </a:lnTo>
                <a:lnTo>
                  <a:pt x="24947" y="3825"/>
                </a:lnTo>
                <a:lnTo>
                  <a:pt x="26868" y="3825"/>
                </a:lnTo>
                <a:lnTo>
                  <a:pt x="27828" y="4800"/>
                </a:lnTo>
                <a:lnTo>
                  <a:pt x="29748" y="5760"/>
                </a:lnTo>
                <a:lnTo>
                  <a:pt x="30708" y="7665"/>
                </a:lnTo>
                <a:lnTo>
                  <a:pt x="30708" y="10561"/>
                </a:lnTo>
                <a:lnTo>
                  <a:pt x="31668" y="14386"/>
                </a:lnTo>
                <a:close/>
              </a:path>
              <a:path w="136306" h="111358">
                <a:moveTo>
                  <a:pt x="99821" y="0"/>
                </a:moveTo>
                <a:lnTo>
                  <a:pt x="25907" y="111358"/>
                </a:lnTo>
                <a:lnTo>
                  <a:pt x="35509" y="111358"/>
                </a:lnTo>
                <a:lnTo>
                  <a:pt x="110383" y="0"/>
                </a:lnTo>
                <a:lnTo>
                  <a:pt x="99821" y="0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5" name="object 925"/>
          <p:cNvSpPr/>
          <p:nvPr/>
        </p:nvSpPr>
        <p:spPr>
          <a:xfrm>
            <a:off x="3785402" y="7979328"/>
            <a:ext cx="98877" cy="109438"/>
          </a:xfrm>
          <a:custGeom>
            <a:avLst/>
            <a:gdLst/>
            <a:ahLst/>
            <a:cxnLst/>
            <a:rect l="l" t="t" r="r" b="b"/>
            <a:pathLst>
              <a:path w="98877" h="109438">
                <a:moveTo>
                  <a:pt x="30723" y="78714"/>
                </a:moveTo>
                <a:lnTo>
                  <a:pt x="30578" y="78122"/>
                </a:lnTo>
                <a:lnTo>
                  <a:pt x="28527" y="66142"/>
                </a:lnTo>
                <a:lnTo>
                  <a:pt x="27843" y="52806"/>
                </a:lnTo>
                <a:lnTo>
                  <a:pt x="27847" y="51755"/>
                </a:lnTo>
                <a:lnTo>
                  <a:pt x="28884" y="38646"/>
                </a:lnTo>
                <a:lnTo>
                  <a:pt x="32644" y="26883"/>
                </a:lnTo>
                <a:lnTo>
                  <a:pt x="34564" y="21122"/>
                </a:lnTo>
                <a:lnTo>
                  <a:pt x="39364" y="16322"/>
                </a:lnTo>
                <a:lnTo>
                  <a:pt x="44165" y="12481"/>
                </a:lnTo>
                <a:lnTo>
                  <a:pt x="49911" y="8641"/>
                </a:lnTo>
                <a:lnTo>
                  <a:pt x="55671" y="6720"/>
                </a:lnTo>
                <a:lnTo>
                  <a:pt x="70073" y="6720"/>
                </a:lnTo>
                <a:lnTo>
                  <a:pt x="77754" y="9601"/>
                </a:lnTo>
                <a:lnTo>
                  <a:pt x="83515" y="14401"/>
                </a:lnTo>
                <a:lnTo>
                  <a:pt x="89275" y="19202"/>
                </a:lnTo>
                <a:lnTo>
                  <a:pt x="94076" y="26883"/>
                </a:lnTo>
                <a:lnTo>
                  <a:pt x="95996" y="35524"/>
                </a:lnTo>
                <a:lnTo>
                  <a:pt x="98877" y="35524"/>
                </a:lnTo>
                <a:lnTo>
                  <a:pt x="98877" y="0"/>
                </a:lnTo>
                <a:lnTo>
                  <a:pt x="95996" y="0"/>
                </a:lnTo>
                <a:lnTo>
                  <a:pt x="95996" y="1920"/>
                </a:lnTo>
                <a:lnTo>
                  <a:pt x="95036" y="3840"/>
                </a:lnTo>
                <a:lnTo>
                  <a:pt x="94076" y="5760"/>
                </a:lnTo>
                <a:lnTo>
                  <a:pt x="92156" y="6720"/>
                </a:lnTo>
                <a:lnTo>
                  <a:pt x="91196" y="7680"/>
                </a:lnTo>
                <a:lnTo>
                  <a:pt x="88315" y="7680"/>
                </a:lnTo>
                <a:lnTo>
                  <a:pt x="85435" y="6720"/>
                </a:lnTo>
                <a:lnTo>
                  <a:pt x="80634" y="4800"/>
                </a:lnTo>
                <a:lnTo>
                  <a:pt x="71993" y="960"/>
                </a:lnTo>
                <a:lnTo>
                  <a:pt x="64312" y="0"/>
                </a:lnTo>
                <a:lnTo>
                  <a:pt x="56631" y="0"/>
                </a:lnTo>
                <a:lnTo>
                  <a:pt x="53389" y="74"/>
                </a:lnTo>
                <a:lnTo>
                  <a:pt x="40785" y="1948"/>
                </a:lnTo>
                <a:lnTo>
                  <a:pt x="28803" y="6720"/>
                </a:lnTo>
                <a:lnTo>
                  <a:pt x="24993" y="9375"/>
                </a:lnTo>
                <a:lnTo>
                  <a:pt x="15218" y="17789"/>
                </a:lnTo>
                <a:lnTo>
                  <a:pt x="7680" y="27843"/>
                </a:lnTo>
                <a:lnTo>
                  <a:pt x="5370" y="31741"/>
                </a:lnTo>
                <a:lnTo>
                  <a:pt x="1194" y="43671"/>
                </a:lnTo>
                <a:lnTo>
                  <a:pt x="0" y="56647"/>
                </a:lnTo>
                <a:lnTo>
                  <a:pt x="40" y="59012"/>
                </a:lnTo>
                <a:lnTo>
                  <a:pt x="1841" y="71536"/>
                </a:lnTo>
                <a:lnTo>
                  <a:pt x="6720" y="83515"/>
                </a:lnTo>
                <a:lnTo>
                  <a:pt x="16257" y="95041"/>
                </a:lnTo>
                <a:lnTo>
                  <a:pt x="26883" y="102717"/>
                </a:lnTo>
                <a:lnTo>
                  <a:pt x="31300" y="104554"/>
                </a:lnTo>
                <a:lnTo>
                  <a:pt x="43173" y="108078"/>
                </a:lnTo>
                <a:lnTo>
                  <a:pt x="56631" y="109438"/>
                </a:lnTo>
                <a:lnTo>
                  <a:pt x="65272" y="109438"/>
                </a:lnTo>
                <a:lnTo>
                  <a:pt x="72953" y="107518"/>
                </a:lnTo>
                <a:lnTo>
                  <a:pt x="78714" y="104637"/>
                </a:lnTo>
                <a:lnTo>
                  <a:pt x="85435" y="102717"/>
                </a:lnTo>
                <a:lnTo>
                  <a:pt x="91196" y="97917"/>
                </a:lnTo>
                <a:lnTo>
                  <a:pt x="96956" y="92156"/>
                </a:lnTo>
                <a:lnTo>
                  <a:pt x="96956" y="82555"/>
                </a:lnTo>
                <a:lnTo>
                  <a:pt x="91196" y="90236"/>
                </a:lnTo>
                <a:lnTo>
                  <a:pt x="85435" y="95036"/>
                </a:lnTo>
                <a:lnTo>
                  <a:pt x="79674" y="97917"/>
                </a:lnTo>
                <a:lnTo>
                  <a:pt x="74874" y="100797"/>
                </a:lnTo>
                <a:lnTo>
                  <a:pt x="68153" y="101757"/>
                </a:lnTo>
                <a:lnTo>
                  <a:pt x="53751" y="101757"/>
                </a:lnTo>
                <a:lnTo>
                  <a:pt x="47045" y="99837"/>
                </a:lnTo>
                <a:lnTo>
                  <a:pt x="42230" y="95996"/>
                </a:lnTo>
                <a:lnTo>
                  <a:pt x="37444" y="92156"/>
                </a:lnTo>
                <a:lnTo>
                  <a:pt x="33604" y="86395"/>
                </a:lnTo>
                <a:lnTo>
                  <a:pt x="30723" y="7871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6" name="object 926"/>
          <p:cNvSpPr/>
          <p:nvPr/>
        </p:nvSpPr>
        <p:spPr>
          <a:xfrm>
            <a:off x="3898681" y="7981248"/>
            <a:ext cx="77754" cy="104637"/>
          </a:xfrm>
          <a:custGeom>
            <a:avLst/>
            <a:gdLst/>
            <a:ahLst/>
            <a:cxnLst/>
            <a:rect l="l" t="t" r="r" b="b"/>
            <a:pathLst>
              <a:path w="77754" h="104637">
                <a:moveTo>
                  <a:pt x="77754" y="104637"/>
                </a:moveTo>
                <a:lnTo>
                  <a:pt x="77754" y="101757"/>
                </a:lnTo>
                <a:lnTo>
                  <a:pt x="74874" y="101757"/>
                </a:lnTo>
                <a:lnTo>
                  <a:pt x="72953" y="100797"/>
                </a:lnTo>
                <a:lnTo>
                  <a:pt x="71033" y="99837"/>
                </a:lnTo>
                <a:lnTo>
                  <a:pt x="70073" y="97917"/>
                </a:lnTo>
                <a:lnTo>
                  <a:pt x="70073" y="52791"/>
                </a:lnTo>
                <a:lnTo>
                  <a:pt x="69113" y="47045"/>
                </a:lnTo>
                <a:lnTo>
                  <a:pt x="68153" y="43205"/>
                </a:lnTo>
                <a:lnTo>
                  <a:pt x="67193" y="40325"/>
                </a:lnTo>
                <a:lnTo>
                  <a:pt x="65272" y="36484"/>
                </a:lnTo>
                <a:lnTo>
                  <a:pt x="61432" y="34564"/>
                </a:lnTo>
                <a:lnTo>
                  <a:pt x="58552" y="31683"/>
                </a:lnTo>
                <a:lnTo>
                  <a:pt x="54711" y="30723"/>
                </a:lnTo>
                <a:lnTo>
                  <a:pt x="47030" y="30723"/>
                </a:lnTo>
                <a:lnTo>
                  <a:pt x="43205" y="31683"/>
                </a:lnTo>
                <a:lnTo>
                  <a:pt x="40309" y="33604"/>
                </a:lnTo>
                <a:lnTo>
                  <a:pt x="36484" y="34564"/>
                </a:lnTo>
                <a:lnTo>
                  <a:pt x="32644" y="37444"/>
                </a:lnTo>
                <a:lnTo>
                  <a:pt x="28803" y="42245"/>
                </a:lnTo>
                <a:lnTo>
                  <a:pt x="28803" y="0"/>
                </a:lnTo>
                <a:lnTo>
                  <a:pt x="0" y="0"/>
                </a:lnTo>
                <a:lnTo>
                  <a:pt x="0" y="2880"/>
                </a:lnTo>
                <a:lnTo>
                  <a:pt x="2880" y="3840"/>
                </a:lnTo>
                <a:lnTo>
                  <a:pt x="4800" y="4800"/>
                </a:lnTo>
                <a:lnTo>
                  <a:pt x="5760" y="5760"/>
                </a:lnTo>
                <a:lnTo>
                  <a:pt x="6720" y="6720"/>
                </a:lnTo>
                <a:lnTo>
                  <a:pt x="7680" y="10561"/>
                </a:lnTo>
                <a:lnTo>
                  <a:pt x="7680" y="95036"/>
                </a:lnTo>
                <a:lnTo>
                  <a:pt x="6720" y="97917"/>
                </a:lnTo>
                <a:lnTo>
                  <a:pt x="5760" y="98877"/>
                </a:lnTo>
                <a:lnTo>
                  <a:pt x="4800" y="100797"/>
                </a:lnTo>
                <a:lnTo>
                  <a:pt x="2880" y="101757"/>
                </a:lnTo>
                <a:lnTo>
                  <a:pt x="0" y="101757"/>
                </a:lnTo>
                <a:lnTo>
                  <a:pt x="0" y="104637"/>
                </a:lnTo>
                <a:lnTo>
                  <a:pt x="36484" y="104637"/>
                </a:lnTo>
                <a:lnTo>
                  <a:pt x="36484" y="101757"/>
                </a:lnTo>
                <a:lnTo>
                  <a:pt x="33588" y="101757"/>
                </a:lnTo>
                <a:lnTo>
                  <a:pt x="30708" y="100797"/>
                </a:lnTo>
                <a:lnTo>
                  <a:pt x="30708" y="98877"/>
                </a:lnTo>
                <a:lnTo>
                  <a:pt x="29748" y="97917"/>
                </a:lnTo>
                <a:lnTo>
                  <a:pt x="28803" y="94076"/>
                </a:lnTo>
                <a:lnTo>
                  <a:pt x="28803" y="50886"/>
                </a:lnTo>
                <a:lnTo>
                  <a:pt x="31683" y="47045"/>
                </a:lnTo>
                <a:lnTo>
                  <a:pt x="33588" y="44165"/>
                </a:lnTo>
                <a:lnTo>
                  <a:pt x="35524" y="43205"/>
                </a:lnTo>
                <a:lnTo>
                  <a:pt x="37429" y="41269"/>
                </a:lnTo>
                <a:lnTo>
                  <a:pt x="44150" y="41269"/>
                </a:lnTo>
                <a:lnTo>
                  <a:pt x="45110" y="42245"/>
                </a:lnTo>
                <a:lnTo>
                  <a:pt x="46070" y="43205"/>
                </a:lnTo>
                <a:lnTo>
                  <a:pt x="47030" y="44165"/>
                </a:lnTo>
                <a:lnTo>
                  <a:pt x="47990" y="46085"/>
                </a:lnTo>
                <a:lnTo>
                  <a:pt x="47990" y="97917"/>
                </a:lnTo>
                <a:lnTo>
                  <a:pt x="47030" y="98877"/>
                </a:lnTo>
                <a:lnTo>
                  <a:pt x="45110" y="100797"/>
                </a:lnTo>
                <a:lnTo>
                  <a:pt x="43205" y="101757"/>
                </a:lnTo>
                <a:lnTo>
                  <a:pt x="41269" y="101757"/>
                </a:lnTo>
                <a:lnTo>
                  <a:pt x="41269" y="104637"/>
                </a:lnTo>
                <a:lnTo>
                  <a:pt x="77754" y="10463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7" name="object 927"/>
          <p:cNvSpPr/>
          <p:nvPr/>
        </p:nvSpPr>
        <p:spPr>
          <a:xfrm>
            <a:off x="3991797" y="7979328"/>
            <a:ext cx="24002" cy="23042"/>
          </a:xfrm>
          <a:custGeom>
            <a:avLst/>
            <a:gdLst/>
            <a:ahLst/>
            <a:cxnLst/>
            <a:rect l="l" t="t" r="r" b="b"/>
            <a:pathLst>
              <a:path w="24002" h="23042">
                <a:moveTo>
                  <a:pt x="24002" y="11521"/>
                </a:moveTo>
                <a:lnTo>
                  <a:pt x="24002" y="8641"/>
                </a:lnTo>
                <a:lnTo>
                  <a:pt x="22082" y="5760"/>
                </a:lnTo>
                <a:lnTo>
                  <a:pt x="20162" y="2880"/>
                </a:lnTo>
                <a:lnTo>
                  <a:pt x="17282" y="960"/>
                </a:lnTo>
                <a:lnTo>
                  <a:pt x="14401" y="0"/>
                </a:lnTo>
                <a:lnTo>
                  <a:pt x="8641" y="0"/>
                </a:lnTo>
                <a:lnTo>
                  <a:pt x="5760" y="960"/>
                </a:lnTo>
                <a:lnTo>
                  <a:pt x="2880" y="2880"/>
                </a:lnTo>
                <a:lnTo>
                  <a:pt x="960" y="5760"/>
                </a:lnTo>
                <a:lnTo>
                  <a:pt x="0" y="8641"/>
                </a:lnTo>
                <a:lnTo>
                  <a:pt x="0" y="15361"/>
                </a:lnTo>
                <a:lnTo>
                  <a:pt x="960" y="17282"/>
                </a:lnTo>
                <a:lnTo>
                  <a:pt x="2880" y="20162"/>
                </a:lnTo>
                <a:lnTo>
                  <a:pt x="5760" y="22082"/>
                </a:lnTo>
                <a:lnTo>
                  <a:pt x="8641" y="23042"/>
                </a:lnTo>
                <a:lnTo>
                  <a:pt x="14401" y="23042"/>
                </a:lnTo>
                <a:lnTo>
                  <a:pt x="17282" y="22082"/>
                </a:lnTo>
                <a:lnTo>
                  <a:pt x="20162" y="20162"/>
                </a:lnTo>
                <a:lnTo>
                  <a:pt x="22082" y="17282"/>
                </a:lnTo>
                <a:lnTo>
                  <a:pt x="24002" y="14401"/>
                </a:lnTo>
                <a:lnTo>
                  <a:pt x="24002" y="115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8" name="object 928"/>
          <p:cNvSpPr/>
          <p:nvPr/>
        </p:nvSpPr>
        <p:spPr>
          <a:xfrm>
            <a:off x="3984116" y="8013893"/>
            <a:ext cx="38404" cy="71993"/>
          </a:xfrm>
          <a:custGeom>
            <a:avLst/>
            <a:gdLst/>
            <a:ahLst/>
            <a:cxnLst/>
            <a:rect l="l" t="t" r="r" b="b"/>
            <a:pathLst>
              <a:path w="38404" h="71993">
                <a:moveTo>
                  <a:pt x="29763" y="0"/>
                </a:move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5760" y="3840"/>
                </a:lnTo>
                <a:lnTo>
                  <a:pt x="6720" y="5760"/>
                </a:lnTo>
                <a:lnTo>
                  <a:pt x="7680" y="6720"/>
                </a:lnTo>
                <a:lnTo>
                  <a:pt x="8641" y="9601"/>
                </a:lnTo>
                <a:lnTo>
                  <a:pt x="8641" y="62392"/>
                </a:lnTo>
                <a:lnTo>
                  <a:pt x="7680" y="65272"/>
                </a:lnTo>
                <a:lnTo>
                  <a:pt x="6720" y="66233"/>
                </a:lnTo>
                <a:lnTo>
                  <a:pt x="5760" y="68153"/>
                </a:lnTo>
                <a:lnTo>
                  <a:pt x="2880" y="69113"/>
                </a:lnTo>
                <a:lnTo>
                  <a:pt x="0" y="69113"/>
                </a:lnTo>
                <a:lnTo>
                  <a:pt x="0" y="71993"/>
                </a:lnTo>
                <a:lnTo>
                  <a:pt x="38404" y="71993"/>
                </a:lnTo>
                <a:lnTo>
                  <a:pt x="38404" y="69113"/>
                </a:lnTo>
                <a:lnTo>
                  <a:pt x="35509" y="69113"/>
                </a:lnTo>
                <a:lnTo>
                  <a:pt x="32644" y="68153"/>
                </a:lnTo>
                <a:lnTo>
                  <a:pt x="31683" y="67193"/>
                </a:lnTo>
                <a:lnTo>
                  <a:pt x="30723" y="65272"/>
                </a:lnTo>
                <a:lnTo>
                  <a:pt x="29763" y="62392"/>
                </a:lnTo>
                <a:lnTo>
                  <a:pt x="29763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9" name="object 929"/>
          <p:cNvSpPr/>
          <p:nvPr/>
        </p:nvSpPr>
        <p:spPr>
          <a:xfrm>
            <a:off x="4031147" y="8011972"/>
            <a:ext cx="77769" cy="73913"/>
          </a:xfrm>
          <a:custGeom>
            <a:avLst/>
            <a:gdLst/>
            <a:ahLst/>
            <a:cxnLst/>
            <a:rect l="l" t="t" r="r" b="b"/>
            <a:pathLst>
              <a:path w="77769" h="73913">
                <a:moveTo>
                  <a:pt x="77769" y="73913"/>
                </a:moveTo>
                <a:lnTo>
                  <a:pt x="77769" y="71033"/>
                </a:lnTo>
                <a:lnTo>
                  <a:pt x="74889" y="71033"/>
                </a:lnTo>
                <a:lnTo>
                  <a:pt x="72969" y="70073"/>
                </a:lnTo>
                <a:lnTo>
                  <a:pt x="72008" y="69113"/>
                </a:lnTo>
                <a:lnTo>
                  <a:pt x="71048" y="67193"/>
                </a:lnTo>
                <a:lnTo>
                  <a:pt x="70088" y="64312"/>
                </a:lnTo>
                <a:lnTo>
                  <a:pt x="70088" y="16322"/>
                </a:lnTo>
                <a:lnTo>
                  <a:pt x="69128" y="13441"/>
                </a:lnTo>
                <a:lnTo>
                  <a:pt x="68168" y="9601"/>
                </a:lnTo>
                <a:lnTo>
                  <a:pt x="66248" y="6720"/>
                </a:lnTo>
                <a:lnTo>
                  <a:pt x="62407" y="3840"/>
                </a:lnTo>
                <a:lnTo>
                  <a:pt x="59527" y="960"/>
                </a:lnTo>
                <a:lnTo>
                  <a:pt x="55686" y="0"/>
                </a:lnTo>
                <a:lnTo>
                  <a:pt x="47045" y="0"/>
                </a:lnTo>
                <a:lnTo>
                  <a:pt x="43205" y="960"/>
                </a:lnTo>
                <a:lnTo>
                  <a:pt x="40325" y="2880"/>
                </a:lnTo>
                <a:lnTo>
                  <a:pt x="36484" y="4800"/>
                </a:lnTo>
                <a:lnTo>
                  <a:pt x="33604" y="7680"/>
                </a:lnTo>
                <a:lnTo>
                  <a:pt x="29763" y="11521"/>
                </a:lnTo>
                <a:lnTo>
                  <a:pt x="29763" y="1920"/>
                </a:lnTo>
                <a:lnTo>
                  <a:pt x="0" y="1920"/>
                </a:lnTo>
                <a:lnTo>
                  <a:pt x="0" y="4800"/>
                </a:lnTo>
                <a:lnTo>
                  <a:pt x="2880" y="4800"/>
                </a:lnTo>
                <a:lnTo>
                  <a:pt x="5760" y="5760"/>
                </a:lnTo>
                <a:lnTo>
                  <a:pt x="6720" y="7680"/>
                </a:lnTo>
                <a:lnTo>
                  <a:pt x="7680" y="8641"/>
                </a:lnTo>
                <a:lnTo>
                  <a:pt x="7680" y="67193"/>
                </a:lnTo>
                <a:lnTo>
                  <a:pt x="6720" y="68153"/>
                </a:lnTo>
                <a:lnTo>
                  <a:pt x="4815" y="70073"/>
                </a:lnTo>
                <a:lnTo>
                  <a:pt x="2880" y="71033"/>
                </a:lnTo>
                <a:lnTo>
                  <a:pt x="0" y="71033"/>
                </a:lnTo>
                <a:lnTo>
                  <a:pt x="0" y="73913"/>
                </a:lnTo>
                <a:lnTo>
                  <a:pt x="36484" y="73913"/>
                </a:lnTo>
                <a:lnTo>
                  <a:pt x="36484" y="71033"/>
                </a:lnTo>
                <a:lnTo>
                  <a:pt x="33604" y="71033"/>
                </a:lnTo>
                <a:lnTo>
                  <a:pt x="31683" y="70073"/>
                </a:lnTo>
                <a:lnTo>
                  <a:pt x="30723" y="69113"/>
                </a:lnTo>
                <a:lnTo>
                  <a:pt x="29763" y="67193"/>
                </a:lnTo>
                <a:lnTo>
                  <a:pt x="29763" y="20162"/>
                </a:lnTo>
                <a:lnTo>
                  <a:pt x="33604" y="13441"/>
                </a:lnTo>
                <a:lnTo>
                  <a:pt x="37444" y="10546"/>
                </a:lnTo>
                <a:lnTo>
                  <a:pt x="44165" y="10546"/>
                </a:lnTo>
                <a:lnTo>
                  <a:pt x="45125" y="11521"/>
                </a:lnTo>
                <a:lnTo>
                  <a:pt x="47045" y="12481"/>
                </a:lnTo>
                <a:lnTo>
                  <a:pt x="47045" y="13441"/>
                </a:lnTo>
                <a:lnTo>
                  <a:pt x="48005" y="15361"/>
                </a:lnTo>
                <a:lnTo>
                  <a:pt x="48005" y="16322"/>
                </a:lnTo>
                <a:lnTo>
                  <a:pt x="48966" y="20162"/>
                </a:lnTo>
                <a:lnTo>
                  <a:pt x="48966" y="63352"/>
                </a:lnTo>
                <a:lnTo>
                  <a:pt x="48005" y="67193"/>
                </a:lnTo>
                <a:lnTo>
                  <a:pt x="47045" y="68153"/>
                </a:lnTo>
                <a:lnTo>
                  <a:pt x="46085" y="70073"/>
                </a:lnTo>
                <a:lnTo>
                  <a:pt x="44165" y="71033"/>
                </a:lnTo>
                <a:lnTo>
                  <a:pt x="41285" y="71033"/>
                </a:lnTo>
                <a:lnTo>
                  <a:pt x="41285" y="73913"/>
                </a:lnTo>
                <a:lnTo>
                  <a:pt x="77769" y="7391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0" name="object 930"/>
          <p:cNvSpPr/>
          <p:nvPr/>
        </p:nvSpPr>
        <p:spPr>
          <a:xfrm>
            <a:off x="4120438" y="8070524"/>
            <a:ext cx="26575" cy="74849"/>
          </a:xfrm>
          <a:custGeom>
            <a:avLst/>
            <a:gdLst/>
            <a:ahLst/>
            <a:cxnLst/>
            <a:rect l="l" t="t" r="r" b="b"/>
            <a:pathLst>
              <a:path w="26575" h="74849">
                <a:moveTo>
                  <a:pt x="22067" y="0"/>
                </a:moveTo>
                <a:lnTo>
                  <a:pt x="15446" y="16297"/>
                </a:lnTo>
                <a:lnTo>
                  <a:pt x="26575" y="13170"/>
                </a:lnTo>
                <a:lnTo>
                  <a:pt x="23987" y="1920"/>
                </a:lnTo>
                <a:lnTo>
                  <a:pt x="22067" y="0"/>
                </a:lnTo>
                <a:close/>
              </a:path>
              <a:path w="26575" h="74849">
                <a:moveTo>
                  <a:pt x="0" y="1920"/>
                </a:moveTo>
                <a:lnTo>
                  <a:pt x="0" y="6720"/>
                </a:lnTo>
                <a:lnTo>
                  <a:pt x="1920" y="9601"/>
                </a:lnTo>
                <a:lnTo>
                  <a:pt x="4785" y="12481"/>
                </a:lnTo>
                <a:lnTo>
                  <a:pt x="7665" y="15361"/>
                </a:lnTo>
                <a:lnTo>
                  <a:pt x="10561" y="16322"/>
                </a:lnTo>
                <a:lnTo>
                  <a:pt x="14386" y="16322"/>
                </a:lnTo>
                <a:lnTo>
                  <a:pt x="15446" y="16297"/>
                </a:lnTo>
                <a:lnTo>
                  <a:pt x="22067" y="0"/>
                </a:lnTo>
                <a:lnTo>
                  <a:pt x="22067" y="-7680"/>
                </a:lnTo>
                <a:lnTo>
                  <a:pt x="23027" y="-10561"/>
                </a:lnTo>
                <a:lnTo>
                  <a:pt x="24947" y="-13441"/>
                </a:lnTo>
                <a:lnTo>
                  <a:pt x="27828" y="-17266"/>
                </a:lnTo>
                <a:lnTo>
                  <a:pt x="32628" y="-21122"/>
                </a:lnTo>
                <a:lnTo>
                  <a:pt x="38389" y="-24963"/>
                </a:lnTo>
                <a:lnTo>
                  <a:pt x="38389" y="-960"/>
                </a:lnTo>
                <a:lnTo>
                  <a:pt x="35509" y="1920"/>
                </a:lnTo>
                <a:lnTo>
                  <a:pt x="32628" y="3840"/>
                </a:lnTo>
                <a:lnTo>
                  <a:pt x="26868" y="3840"/>
                </a:lnTo>
                <a:lnTo>
                  <a:pt x="25908" y="2880"/>
                </a:lnTo>
                <a:lnTo>
                  <a:pt x="23987" y="1920"/>
                </a:lnTo>
                <a:lnTo>
                  <a:pt x="26575" y="13170"/>
                </a:lnTo>
                <a:lnTo>
                  <a:pt x="38389" y="4800"/>
                </a:lnTo>
                <a:lnTo>
                  <a:pt x="39349" y="8641"/>
                </a:lnTo>
                <a:lnTo>
                  <a:pt x="40309" y="11521"/>
                </a:lnTo>
                <a:lnTo>
                  <a:pt x="43190" y="13441"/>
                </a:lnTo>
                <a:lnTo>
                  <a:pt x="45110" y="15361"/>
                </a:lnTo>
                <a:lnTo>
                  <a:pt x="47990" y="16322"/>
                </a:lnTo>
                <a:lnTo>
                  <a:pt x="55671" y="16322"/>
                </a:lnTo>
                <a:lnTo>
                  <a:pt x="59512" y="15361"/>
                </a:lnTo>
                <a:lnTo>
                  <a:pt x="61432" y="14401"/>
                </a:lnTo>
                <a:lnTo>
                  <a:pt x="64312" y="12481"/>
                </a:lnTo>
                <a:lnTo>
                  <a:pt x="67193" y="9601"/>
                </a:lnTo>
                <a:lnTo>
                  <a:pt x="70073" y="5760"/>
                </a:lnTo>
                <a:lnTo>
                  <a:pt x="67193" y="3840"/>
                </a:lnTo>
                <a:lnTo>
                  <a:pt x="66233" y="5760"/>
                </a:lnTo>
                <a:lnTo>
                  <a:pt x="65272" y="6720"/>
                </a:lnTo>
                <a:lnTo>
                  <a:pt x="62392" y="6720"/>
                </a:lnTo>
                <a:lnTo>
                  <a:pt x="61432" y="5760"/>
                </a:lnTo>
                <a:lnTo>
                  <a:pt x="60472" y="4800"/>
                </a:lnTo>
                <a:lnTo>
                  <a:pt x="60472" y="-37444"/>
                </a:lnTo>
                <a:lnTo>
                  <a:pt x="59512" y="-43190"/>
                </a:lnTo>
                <a:lnTo>
                  <a:pt x="59512" y="-45110"/>
                </a:lnTo>
                <a:lnTo>
                  <a:pt x="57591" y="-48006"/>
                </a:lnTo>
                <a:lnTo>
                  <a:pt x="55671" y="-51831"/>
                </a:lnTo>
                <a:lnTo>
                  <a:pt x="50871" y="-54711"/>
                </a:lnTo>
                <a:lnTo>
                  <a:pt x="47030" y="-57591"/>
                </a:lnTo>
                <a:lnTo>
                  <a:pt x="42230" y="-58552"/>
                </a:lnTo>
                <a:lnTo>
                  <a:pt x="29748" y="-58552"/>
                </a:lnTo>
                <a:lnTo>
                  <a:pt x="23987" y="-57591"/>
                </a:lnTo>
                <a:lnTo>
                  <a:pt x="18227" y="-55671"/>
                </a:lnTo>
                <a:lnTo>
                  <a:pt x="13441" y="-53751"/>
                </a:lnTo>
                <a:lnTo>
                  <a:pt x="9601" y="-51831"/>
                </a:lnTo>
                <a:lnTo>
                  <a:pt x="6720" y="-48006"/>
                </a:lnTo>
                <a:lnTo>
                  <a:pt x="3825" y="-45110"/>
                </a:lnTo>
                <a:lnTo>
                  <a:pt x="1920" y="-41269"/>
                </a:lnTo>
                <a:lnTo>
                  <a:pt x="1920" y="-35509"/>
                </a:lnTo>
                <a:lnTo>
                  <a:pt x="2880" y="-32644"/>
                </a:lnTo>
                <a:lnTo>
                  <a:pt x="4785" y="-30723"/>
                </a:lnTo>
                <a:lnTo>
                  <a:pt x="7665" y="-28803"/>
                </a:lnTo>
                <a:lnTo>
                  <a:pt x="10561" y="-27828"/>
                </a:lnTo>
                <a:lnTo>
                  <a:pt x="16306" y="-27828"/>
                </a:lnTo>
                <a:lnTo>
                  <a:pt x="19187" y="-28803"/>
                </a:lnTo>
                <a:lnTo>
                  <a:pt x="21107" y="-30723"/>
                </a:lnTo>
                <a:lnTo>
                  <a:pt x="23027" y="-32644"/>
                </a:lnTo>
                <a:lnTo>
                  <a:pt x="23987" y="-34549"/>
                </a:lnTo>
                <a:lnTo>
                  <a:pt x="23987" y="-39349"/>
                </a:lnTo>
                <a:lnTo>
                  <a:pt x="23027" y="-41269"/>
                </a:lnTo>
                <a:lnTo>
                  <a:pt x="21107" y="-43190"/>
                </a:lnTo>
                <a:lnTo>
                  <a:pt x="19187" y="-45110"/>
                </a:lnTo>
                <a:lnTo>
                  <a:pt x="18227" y="-46070"/>
                </a:lnTo>
                <a:lnTo>
                  <a:pt x="18227" y="-48950"/>
                </a:lnTo>
                <a:lnTo>
                  <a:pt x="19187" y="-49911"/>
                </a:lnTo>
                <a:lnTo>
                  <a:pt x="20147" y="-50871"/>
                </a:lnTo>
                <a:lnTo>
                  <a:pt x="23027" y="-51831"/>
                </a:lnTo>
                <a:lnTo>
                  <a:pt x="25908" y="-52791"/>
                </a:lnTo>
                <a:lnTo>
                  <a:pt x="32628" y="-52791"/>
                </a:lnTo>
                <a:lnTo>
                  <a:pt x="34549" y="-50871"/>
                </a:lnTo>
                <a:lnTo>
                  <a:pt x="36469" y="-49911"/>
                </a:lnTo>
                <a:lnTo>
                  <a:pt x="37429" y="-48950"/>
                </a:lnTo>
                <a:lnTo>
                  <a:pt x="37429" y="-48006"/>
                </a:lnTo>
                <a:lnTo>
                  <a:pt x="38389" y="-46070"/>
                </a:lnTo>
                <a:lnTo>
                  <a:pt x="38389" y="-29763"/>
                </a:lnTo>
                <a:lnTo>
                  <a:pt x="26656" y="-24351"/>
                </a:lnTo>
                <a:lnTo>
                  <a:pt x="15052" y="-18037"/>
                </a:lnTo>
                <a:lnTo>
                  <a:pt x="7665" y="-12481"/>
                </a:lnTo>
                <a:lnTo>
                  <a:pt x="2880" y="-7680"/>
                </a:lnTo>
                <a:lnTo>
                  <a:pt x="0" y="-2880"/>
                </a:lnTo>
                <a:lnTo>
                  <a:pt x="0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1" name="object 931"/>
          <p:cNvSpPr/>
          <p:nvPr/>
        </p:nvSpPr>
        <p:spPr>
          <a:xfrm>
            <a:off x="4199153" y="8062843"/>
            <a:ext cx="28803" cy="50886"/>
          </a:xfrm>
          <a:custGeom>
            <a:avLst/>
            <a:gdLst/>
            <a:ahLst/>
            <a:cxnLst/>
            <a:rect l="l" t="t" r="r" b="b"/>
            <a:pathLst>
              <a:path w="28803" h="50886">
                <a:moveTo>
                  <a:pt x="18242" y="33604"/>
                </a:moveTo>
                <a:lnTo>
                  <a:pt x="15361" y="37444"/>
                </a:lnTo>
                <a:lnTo>
                  <a:pt x="12481" y="41285"/>
                </a:lnTo>
                <a:lnTo>
                  <a:pt x="8641" y="45125"/>
                </a:lnTo>
                <a:lnTo>
                  <a:pt x="2880" y="48006"/>
                </a:lnTo>
                <a:lnTo>
                  <a:pt x="2880" y="50886"/>
                </a:lnTo>
                <a:lnTo>
                  <a:pt x="11521" y="48006"/>
                </a:lnTo>
                <a:lnTo>
                  <a:pt x="18242" y="44165"/>
                </a:lnTo>
                <a:lnTo>
                  <a:pt x="22082" y="38404"/>
                </a:lnTo>
                <a:lnTo>
                  <a:pt x="26868" y="32644"/>
                </a:lnTo>
                <a:lnTo>
                  <a:pt x="28803" y="25923"/>
                </a:lnTo>
                <a:lnTo>
                  <a:pt x="28803" y="12481"/>
                </a:lnTo>
                <a:lnTo>
                  <a:pt x="26868" y="7680"/>
                </a:lnTo>
                <a:lnTo>
                  <a:pt x="23987" y="4800"/>
                </a:lnTo>
                <a:lnTo>
                  <a:pt x="21122" y="960"/>
                </a:lnTo>
                <a:lnTo>
                  <a:pt x="17282" y="0"/>
                </a:lnTo>
                <a:lnTo>
                  <a:pt x="9585" y="0"/>
                </a:lnTo>
                <a:lnTo>
                  <a:pt x="5760" y="960"/>
                </a:lnTo>
                <a:lnTo>
                  <a:pt x="3840" y="3840"/>
                </a:lnTo>
                <a:lnTo>
                  <a:pt x="960" y="5760"/>
                </a:lnTo>
                <a:lnTo>
                  <a:pt x="0" y="8641"/>
                </a:lnTo>
                <a:lnTo>
                  <a:pt x="0" y="15361"/>
                </a:lnTo>
                <a:lnTo>
                  <a:pt x="960" y="18242"/>
                </a:lnTo>
                <a:lnTo>
                  <a:pt x="2880" y="21122"/>
                </a:lnTo>
                <a:lnTo>
                  <a:pt x="5760" y="23042"/>
                </a:lnTo>
                <a:lnTo>
                  <a:pt x="7680" y="24003"/>
                </a:lnTo>
                <a:lnTo>
                  <a:pt x="15361" y="24003"/>
                </a:lnTo>
                <a:lnTo>
                  <a:pt x="16306" y="23042"/>
                </a:lnTo>
                <a:lnTo>
                  <a:pt x="17282" y="23042"/>
                </a:lnTo>
                <a:lnTo>
                  <a:pt x="17282" y="22082"/>
                </a:lnTo>
                <a:lnTo>
                  <a:pt x="18242" y="22082"/>
                </a:lnTo>
                <a:lnTo>
                  <a:pt x="18242" y="23042"/>
                </a:lnTo>
                <a:lnTo>
                  <a:pt x="19202" y="23042"/>
                </a:lnTo>
                <a:lnTo>
                  <a:pt x="19202" y="29763"/>
                </a:lnTo>
                <a:lnTo>
                  <a:pt x="18242" y="3360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2" name="object 932"/>
          <p:cNvSpPr/>
          <p:nvPr/>
        </p:nvSpPr>
        <p:spPr>
          <a:xfrm>
            <a:off x="3858356" y="8160760"/>
            <a:ext cx="56647" cy="106558"/>
          </a:xfrm>
          <a:custGeom>
            <a:avLst/>
            <a:gdLst/>
            <a:ahLst/>
            <a:cxnLst/>
            <a:rect l="l" t="t" r="r" b="b"/>
            <a:pathLst>
              <a:path w="56647" h="106558">
                <a:moveTo>
                  <a:pt x="18242" y="85435"/>
                </a:moveTo>
                <a:lnTo>
                  <a:pt x="18242" y="95996"/>
                </a:lnTo>
                <a:lnTo>
                  <a:pt x="17282" y="97916"/>
                </a:lnTo>
                <a:lnTo>
                  <a:pt x="17282" y="99837"/>
                </a:lnTo>
                <a:lnTo>
                  <a:pt x="15361" y="100797"/>
                </a:lnTo>
                <a:lnTo>
                  <a:pt x="13441" y="101757"/>
                </a:lnTo>
                <a:lnTo>
                  <a:pt x="11521" y="102717"/>
                </a:lnTo>
                <a:lnTo>
                  <a:pt x="8641" y="103677"/>
                </a:lnTo>
                <a:lnTo>
                  <a:pt x="960" y="103677"/>
                </a:lnTo>
                <a:lnTo>
                  <a:pt x="960" y="106558"/>
                </a:lnTo>
                <a:lnTo>
                  <a:pt x="56647" y="106558"/>
                </a:lnTo>
                <a:lnTo>
                  <a:pt x="56647" y="103677"/>
                </a:lnTo>
                <a:lnTo>
                  <a:pt x="49926" y="103677"/>
                </a:lnTo>
                <a:lnTo>
                  <a:pt x="47045" y="102717"/>
                </a:lnTo>
                <a:lnTo>
                  <a:pt x="45125" y="101757"/>
                </a:lnTo>
                <a:lnTo>
                  <a:pt x="44165" y="100797"/>
                </a:lnTo>
                <a:lnTo>
                  <a:pt x="42245" y="98877"/>
                </a:lnTo>
                <a:lnTo>
                  <a:pt x="42245" y="97916"/>
                </a:lnTo>
                <a:lnTo>
                  <a:pt x="41285" y="95996"/>
                </a:lnTo>
                <a:lnTo>
                  <a:pt x="41285" y="0"/>
                </a:lnTo>
                <a:lnTo>
                  <a:pt x="38404" y="0"/>
                </a:lnTo>
                <a:lnTo>
                  <a:pt x="0" y="17282"/>
                </a:lnTo>
                <a:lnTo>
                  <a:pt x="960" y="20162"/>
                </a:lnTo>
                <a:lnTo>
                  <a:pt x="4800" y="18242"/>
                </a:lnTo>
                <a:lnTo>
                  <a:pt x="8641" y="17282"/>
                </a:lnTo>
                <a:lnTo>
                  <a:pt x="12481" y="17282"/>
                </a:lnTo>
                <a:lnTo>
                  <a:pt x="14401" y="18242"/>
                </a:lnTo>
                <a:lnTo>
                  <a:pt x="15361" y="19202"/>
                </a:lnTo>
                <a:lnTo>
                  <a:pt x="16322" y="19202"/>
                </a:lnTo>
                <a:lnTo>
                  <a:pt x="17282" y="21122"/>
                </a:lnTo>
                <a:lnTo>
                  <a:pt x="18242" y="22082"/>
                </a:lnTo>
                <a:lnTo>
                  <a:pt x="18242" y="8543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3" name="object 933"/>
          <p:cNvSpPr/>
          <p:nvPr/>
        </p:nvSpPr>
        <p:spPr>
          <a:xfrm>
            <a:off x="3947632" y="8216447"/>
            <a:ext cx="8641" cy="19187"/>
          </a:xfrm>
          <a:custGeom>
            <a:avLst/>
            <a:gdLst/>
            <a:ahLst/>
            <a:cxnLst/>
            <a:rect l="l" t="t" r="r" b="b"/>
            <a:pathLst>
              <a:path w="8641" h="19187">
                <a:moveTo>
                  <a:pt x="7680" y="0"/>
                </a:moveTo>
                <a:lnTo>
                  <a:pt x="0" y="3840"/>
                </a:lnTo>
                <a:lnTo>
                  <a:pt x="5760" y="19187"/>
                </a:lnTo>
                <a:lnTo>
                  <a:pt x="6720" y="15361"/>
                </a:lnTo>
                <a:lnTo>
                  <a:pt x="7680" y="12466"/>
                </a:lnTo>
                <a:lnTo>
                  <a:pt x="8641" y="9585"/>
                </a:lnTo>
                <a:lnTo>
                  <a:pt x="768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4" name="object 934"/>
          <p:cNvSpPr/>
          <p:nvPr/>
        </p:nvSpPr>
        <p:spPr>
          <a:xfrm>
            <a:off x="3933230" y="8163641"/>
            <a:ext cx="48966" cy="105597"/>
          </a:xfrm>
          <a:custGeom>
            <a:avLst/>
            <a:gdLst/>
            <a:ahLst/>
            <a:cxnLst/>
            <a:rect l="l" t="t" r="r" b="b"/>
            <a:pathLst>
              <a:path w="48966" h="105597">
                <a:moveTo>
                  <a:pt x="23042" y="11521"/>
                </a:moveTo>
                <a:lnTo>
                  <a:pt x="17282" y="0"/>
                </a:lnTo>
                <a:lnTo>
                  <a:pt x="11521" y="4800"/>
                </a:lnTo>
                <a:lnTo>
                  <a:pt x="4815" y="10561"/>
                </a:lnTo>
                <a:lnTo>
                  <a:pt x="1935" y="16322"/>
                </a:lnTo>
                <a:lnTo>
                  <a:pt x="1935" y="28803"/>
                </a:lnTo>
                <a:lnTo>
                  <a:pt x="2880" y="33604"/>
                </a:lnTo>
                <a:lnTo>
                  <a:pt x="5760" y="37444"/>
                </a:lnTo>
                <a:lnTo>
                  <a:pt x="7680" y="41285"/>
                </a:lnTo>
                <a:lnTo>
                  <a:pt x="13441" y="47045"/>
                </a:lnTo>
                <a:lnTo>
                  <a:pt x="22082" y="52806"/>
                </a:lnTo>
                <a:lnTo>
                  <a:pt x="23042" y="62392"/>
                </a:lnTo>
                <a:lnTo>
                  <a:pt x="24003" y="60487"/>
                </a:lnTo>
                <a:lnTo>
                  <a:pt x="24963" y="59527"/>
                </a:lnTo>
                <a:lnTo>
                  <a:pt x="25923" y="58552"/>
                </a:lnTo>
                <a:lnTo>
                  <a:pt x="27843" y="56647"/>
                </a:lnTo>
                <a:lnTo>
                  <a:pt x="37475" y="64625"/>
                </a:lnTo>
                <a:lnTo>
                  <a:pt x="45373" y="75028"/>
                </a:lnTo>
                <a:lnTo>
                  <a:pt x="48006" y="85435"/>
                </a:lnTo>
                <a:lnTo>
                  <a:pt x="48006" y="90236"/>
                </a:lnTo>
                <a:lnTo>
                  <a:pt x="46085" y="94076"/>
                </a:lnTo>
                <a:lnTo>
                  <a:pt x="44165" y="96956"/>
                </a:lnTo>
                <a:lnTo>
                  <a:pt x="41285" y="99837"/>
                </a:lnTo>
                <a:lnTo>
                  <a:pt x="38404" y="100797"/>
                </a:lnTo>
                <a:lnTo>
                  <a:pt x="31683" y="100797"/>
                </a:lnTo>
                <a:lnTo>
                  <a:pt x="29763" y="99837"/>
                </a:lnTo>
                <a:lnTo>
                  <a:pt x="26883" y="98877"/>
                </a:lnTo>
                <a:lnTo>
                  <a:pt x="24963" y="96956"/>
                </a:lnTo>
                <a:lnTo>
                  <a:pt x="23042" y="95036"/>
                </a:lnTo>
                <a:lnTo>
                  <a:pt x="22082" y="91196"/>
                </a:lnTo>
                <a:lnTo>
                  <a:pt x="21122" y="88315"/>
                </a:lnTo>
                <a:lnTo>
                  <a:pt x="20162" y="84475"/>
                </a:lnTo>
                <a:lnTo>
                  <a:pt x="20162" y="71993"/>
                </a:lnTo>
                <a:lnTo>
                  <a:pt x="14401" y="56647"/>
                </a:lnTo>
                <a:lnTo>
                  <a:pt x="8656" y="60487"/>
                </a:lnTo>
                <a:lnTo>
                  <a:pt x="4815" y="64328"/>
                </a:lnTo>
                <a:lnTo>
                  <a:pt x="1935" y="69113"/>
                </a:lnTo>
                <a:lnTo>
                  <a:pt x="0" y="73914"/>
                </a:lnTo>
                <a:lnTo>
                  <a:pt x="0" y="86395"/>
                </a:lnTo>
                <a:lnTo>
                  <a:pt x="2880" y="93116"/>
                </a:lnTo>
                <a:lnTo>
                  <a:pt x="8656" y="97917"/>
                </a:lnTo>
                <a:lnTo>
                  <a:pt x="14401" y="103677"/>
                </a:lnTo>
                <a:lnTo>
                  <a:pt x="23042" y="105597"/>
                </a:lnTo>
                <a:lnTo>
                  <a:pt x="32644" y="105597"/>
                </a:lnTo>
                <a:lnTo>
                  <a:pt x="35036" y="105555"/>
                </a:lnTo>
                <a:lnTo>
                  <a:pt x="48668" y="103122"/>
                </a:lnTo>
                <a:lnTo>
                  <a:pt x="48966" y="24963"/>
                </a:lnTo>
                <a:lnTo>
                  <a:pt x="48006" y="28803"/>
                </a:lnTo>
                <a:lnTo>
                  <a:pt x="47045" y="31683"/>
                </a:lnTo>
                <a:lnTo>
                  <a:pt x="46085" y="35524"/>
                </a:lnTo>
                <a:lnTo>
                  <a:pt x="45125" y="38404"/>
                </a:lnTo>
                <a:lnTo>
                  <a:pt x="43205" y="40325"/>
                </a:lnTo>
                <a:lnTo>
                  <a:pt x="34564" y="35524"/>
                </a:lnTo>
                <a:lnTo>
                  <a:pt x="29763" y="30723"/>
                </a:lnTo>
                <a:lnTo>
                  <a:pt x="26883" y="26883"/>
                </a:lnTo>
                <a:lnTo>
                  <a:pt x="24003" y="23042"/>
                </a:lnTo>
                <a:lnTo>
                  <a:pt x="23042" y="18242"/>
                </a:lnTo>
                <a:lnTo>
                  <a:pt x="23042" y="115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5" name="object 935"/>
          <p:cNvSpPr/>
          <p:nvPr/>
        </p:nvSpPr>
        <p:spPr>
          <a:xfrm>
            <a:off x="3950512" y="8160760"/>
            <a:ext cx="50886" cy="106002"/>
          </a:xfrm>
          <a:custGeom>
            <a:avLst/>
            <a:gdLst/>
            <a:ahLst/>
            <a:cxnLst/>
            <a:rect l="l" t="t" r="r" b="b"/>
            <a:pathLst>
              <a:path w="50886" h="106002">
                <a:moveTo>
                  <a:pt x="18242" y="0"/>
                </a:moveTo>
                <a:lnTo>
                  <a:pt x="7680" y="0"/>
                </a:lnTo>
                <a:lnTo>
                  <a:pt x="0" y="2880"/>
                </a:lnTo>
                <a:lnTo>
                  <a:pt x="5760" y="14401"/>
                </a:lnTo>
                <a:lnTo>
                  <a:pt x="6720" y="10561"/>
                </a:lnTo>
                <a:lnTo>
                  <a:pt x="9601" y="8641"/>
                </a:lnTo>
                <a:lnTo>
                  <a:pt x="11521" y="5760"/>
                </a:lnTo>
                <a:lnTo>
                  <a:pt x="14401" y="4800"/>
                </a:lnTo>
                <a:lnTo>
                  <a:pt x="22082" y="4800"/>
                </a:lnTo>
                <a:lnTo>
                  <a:pt x="24963" y="5760"/>
                </a:lnTo>
                <a:lnTo>
                  <a:pt x="26883" y="8641"/>
                </a:lnTo>
                <a:lnTo>
                  <a:pt x="29763" y="12481"/>
                </a:lnTo>
                <a:lnTo>
                  <a:pt x="31683" y="17282"/>
                </a:lnTo>
                <a:lnTo>
                  <a:pt x="31683" y="27843"/>
                </a:lnTo>
                <a:lnTo>
                  <a:pt x="31386" y="106002"/>
                </a:lnTo>
                <a:lnTo>
                  <a:pt x="41285" y="99837"/>
                </a:lnTo>
                <a:lnTo>
                  <a:pt x="48006" y="94076"/>
                </a:lnTo>
                <a:lnTo>
                  <a:pt x="50886" y="86395"/>
                </a:lnTo>
                <a:lnTo>
                  <a:pt x="50886" y="71993"/>
                </a:lnTo>
                <a:lnTo>
                  <a:pt x="49926" y="67208"/>
                </a:lnTo>
                <a:lnTo>
                  <a:pt x="47045" y="62407"/>
                </a:lnTo>
                <a:lnTo>
                  <a:pt x="44165" y="57591"/>
                </a:lnTo>
                <a:lnTo>
                  <a:pt x="39364" y="52806"/>
                </a:lnTo>
                <a:lnTo>
                  <a:pt x="31683" y="47045"/>
                </a:lnTo>
                <a:lnTo>
                  <a:pt x="37444" y="44165"/>
                </a:lnTo>
                <a:lnTo>
                  <a:pt x="42245" y="41285"/>
                </a:lnTo>
                <a:lnTo>
                  <a:pt x="45125" y="37444"/>
                </a:lnTo>
                <a:lnTo>
                  <a:pt x="48006" y="33604"/>
                </a:lnTo>
                <a:lnTo>
                  <a:pt x="49926" y="28803"/>
                </a:lnTo>
                <a:lnTo>
                  <a:pt x="49926" y="17282"/>
                </a:lnTo>
                <a:lnTo>
                  <a:pt x="47045" y="11521"/>
                </a:lnTo>
                <a:lnTo>
                  <a:pt x="41285" y="6720"/>
                </a:lnTo>
                <a:lnTo>
                  <a:pt x="35524" y="1920"/>
                </a:lnTo>
                <a:lnTo>
                  <a:pt x="27843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6" name="object 936"/>
          <p:cNvSpPr/>
          <p:nvPr/>
        </p:nvSpPr>
        <p:spPr>
          <a:xfrm>
            <a:off x="4019626" y="8159800"/>
            <a:ext cx="136321" cy="111358"/>
          </a:xfrm>
          <a:custGeom>
            <a:avLst/>
            <a:gdLst/>
            <a:ahLst/>
            <a:cxnLst/>
            <a:rect l="l" t="t" r="r" b="b"/>
            <a:pathLst>
              <a:path w="136321" h="111358">
                <a:moveTo>
                  <a:pt x="116159" y="70073"/>
                </a:moveTo>
                <a:lnTo>
                  <a:pt x="117119" y="75834"/>
                </a:lnTo>
                <a:lnTo>
                  <a:pt x="117119" y="91196"/>
                </a:lnTo>
                <a:lnTo>
                  <a:pt x="116159" y="96956"/>
                </a:lnTo>
                <a:lnTo>
                  <a:pt x="115199" y="100797"/>
                </a:lnTo>
                <a:lnTo>
                  <a:pt x="115199" y="103677"/>
                </a:lnTo>
                <a:lnTo>
                  <a:pt x="113278" y="105597"/>
                </a:lnTo>
                <a:lnTo>
                  <a:pt x="112318" y="106558"/>
                </a:lnTo>
                <a:lnTo>
                  <a:pt x="112318" y="107518"/>
                </a:lnTo>
                <a:lnTo>
                  <a:pt x="109438" y="107518"/>
                </a:lnTo>
                <a:lnTo>
                  <a:pt x="109438" y="111358"/>
                </a:lnTo>
                <a:lnTo>
                  <a:pt x="117119" y="111358"/>
                </a:lnTo>
                <a:lnTo>
                  <a:pt x="122880" y="109438"/>
                </a:lnTo>
                <a:lnTo>
                  <a:pt x="128640" y="103677"/>
                </a:lnTo>
                <a:lnTo>
                  <a:pt x="133441" y="98877"/>
                </a:lnTo>
                <a:lnTo>
                  <a:pt x="136321" y="92156"/>
                </a:lnTo>
                <a:lnTo>
                  <a:pt x="136321" y="74889"/>
                </a:lnTo>
                <a:lnTo>
                  <a:pt x="133441" y="68168"/>
                </a:lnTo>
                <a:lnTo>
                  <a:pt x="128640" y="63367"/>
                </a:lnTo>
                <a:lnTo>
                  <a:pt x="123840" y="58552"/>
                </a:lnTo>
                <a:lnTo>
                  <a:pt x="117119" y="55686"/>
                </a:lnTo>
                <a:lnTo>
                  <a:pt x="102732" y="55686"/>
                </a:lnTo>
                <a:lnTo>
                  <a:pt x="96012" y="58552"/>
                </a:lnTo>
                <a:lnTo>
                  <a:pt x="91196" y="63367"/>
                </a:lnTo>
                <a:lnTo>
                  <a:pt x="86410" y="69113"/>
                </a:lnTo>
                <a:lnTo>
                  <a:pt x="84490" y="75834"/>
                </a:lnTo>
                <a:lnTo>
                  <a:pt x="84490" y="92156"/>
                </a:lnTo>
                <a:lnTo>
                  <a:pt x="86410" y="98877"/>
                </a:lnTo>
                <a:lnTo>
                  <a:pt x="91196" y="103677"/>
                </a:lnTo>
                <a:lnTo>
                  <a:pt x="96972" y="109438"/>
                </a:lnTo>
                <a:lnTo>
                  <a:pt x="102732" y="111358"/>
                </a:lnTo>
                <a:lnTo>
                  <a:pt x="105597" y="103677"/>
                </a:lnTo>
                <a:lnTo>
                  <a:pt x="104637" y="100797"/>
                </a:lnTo>
                <a:lnTo>
                  <a:pt x="103692" y="96956"/>
                </a:lnTo>
                <a:lnTo>
                  <a:pt x="103692" y="69113"/>
                </a:lnTo>
                <a:lnTo>
                  <a:pt x="104637" y="66233"/>
                </a:lnTo>
                <a:lnTo>
                  <a:pt x="105597" y="63367"/>
                </a:lnTo>
                <a:lnTo>
                  <a:pt x="106573" y="61447"/>
                </a:lnTo>
                <a:lnTo>
                  <a:pt x="107533" y="60487"/>
                </a:lnTo>
                <a:lnTo>
                  <a:pt x="108478" y="59527"/>
                </a:lnTo>
                <a:lnTo>
                  <a:pt x="112318" y="59527"/>
                </a:lnTo>
                <a:lnTo>
                  <a:pt x="112318" y="60487"/>
                </a:lnTo>
                <a:lnTo>
                  <a:pt x="114254" y="61447"/>
                </a:lnTo>
                <a:lnTo>
                  <a:pt x="115199" y="63367"/>
                </a:lnTo>
                <a:lnTo>
                  <a:pt x="115199" y="66233"/>
                </a:lnTo>
                <a:lnTo>
                  <a:pt x="116159" y="70073"/>
                </a:lnTo>
                <a:close/>
              </a:path>
              <a:path w="136321" h="111358">
                <a:moveTo>
                  <a:pt x="31683" y="15361"/>
                </a:moveTo>
                <a:lnTo>
                  <a:pt x="32644" y="21122"/>
                </a:lnTo>
                <a:lnTo>
                  <a:pt x="32644" y="37444"/>
                </a:lnTo>
                <a:lnTo>
                  <a:pt x="31683" y="42245"/>
                </a:lnTo>
                <a:lnTo>
                  <a:pt x="30723" y="46085"/>
                </a:lnTo>
                <a:lnTo>
                  <a:pt x="32644" y="56647"/>
                </a:lnTo>
                <a:lnTo>
                  <a:pt x="39364" y="53766"/>
                </a:lnTo>
                <a:lnTo>
                  <a:pt x="44165" y="48966"/>
                </a:lnTo>
                <a:lnTo>
                  <a:pt x="48966" y="43205"/>
                </a:lnTo>
                <a:lnTo>
                  <a:pt x="51846" y="36484"/>
                </a:lnTo>
                <a:lnTo>
                  <a:pt x="51846" y="20162"/>
                </a:lnTo>
                <a:lnTo>
                  <a:pt x="48966" y="13441"/>
                </a:lnTo>
                <a:lnTo>
                  <a:pt x="44165" y="7680"/>
                </a:lnTo>
                <a:lnTo>
                  <a:pt x="39364" y="2880"/>
                </a:lnTo>
                <a:lnTo>
                  <a:pt x="32644" y="0"/>
                </a:lnTo>
                <a:lnTo>
                  <a:pt x="18242" y="0"/>
                </a:lnTo>
                <a:lnTo>
                  <a:pt x="11521" y="2880"/>
                </a:lnTo>
                <a:lnTo>
                  <a:pt x="6720" y="8641"/>
                </a:lnTo>
                <a:lnTo>
                  <a:pt x="1935" y="13441"/>
                </a:lnTo>
                <a:lnTo>
                  <a:pt x="0" y="20162"/>
                </a:lnTo>
                <a:lnTo>
                  <a:pt x="0" y="37444"/>
                </a:lnTo>
                <a:lnTo>
                  <a:pt x="1935" y="44165"/>
                </a:lnTo>
                <a:lnTo>
                  <a:pt x="6720" y="48966"/>
                </a:lnTo>
                <a:lnTo>
                  <a:pt x="11521" y="53766"/>
                </a:lnTo>
                <a:lnTo>
                  <a:pt x="18242" y="56647"/>
                </a:lnTo>
                <a:lnTo>
                  <a:pt x="24963" y="56647"/>
                </a:lnTo>
                <a:lnTo>
                  <a:pt x="25923" y="52806"/>
                </a:lnTo>
                <a:lnTo>
                  <a:pt x="24002" y="52806"/>
                </a:lnTo>
                <a:lnTo>
                  <a:pt x="24002" y="51846"/>
                </a:lnTo>
                <a:lnTo>
                  <a:pt x="23042" y="51846"/>
                </a:lnTo>
                <a:lnTo>
                  <a:pt x="21122" y="49926"/>
                </a:lnTo>
                <a:lnTo>
                  <a:pt x="21122" y="48966"/>
                </a:lnTo>
                <a:lnTo>
                  <a:pt x="20177" y="46085"/>
                </a:lnTo>
                <a:lnTo>
                  <a:pt x="19202" y="42245"/>
                </a:lnTo>
                <a:lnTo>
                  <a:pt x="19202" y="14401"/>
                </a:lnTo>
                <a:lnTo>
                  <a:pt x="20177" y="11521"/>
                </a:lnTo>
                <a:lnTo>
                  <a:pt x="20177" y="8641"/>
                </a:lnTo>
                <a:lnTo>
                  <a:pt x="21122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7843" y="4800"/>
                </a:lnTo>
                <a:lnTo>
                  <a:pt x="29763" y="6720"/>
                </a:lnTo>
                <a:lnTo>
                  <a:pt x="30723" y="8641"/>
                </a:lnTo>
                <a:lnTo>
                  <a:pt x="30723" y="11521"/>
                </a:lnTo>
                <a:lnTo>
                  <a:pt x="31683" y="15361"/>
                </a:lnTo>
                <a:close/>
              </a:path>
              <a:path w="136321" h="111358">
                <a:moveTo>
                  <a:pt x="99852" y="0"/>
                </a:moveTo>
                <a:lnTo>
                  <a:pt x="24963" y="111358"/>
                </a:lnTo>
                <a:lnTo>
                  <a:pt x="35524" y="111358"/>
                </a:lnTo>
                <a:lnTo>
                  <a:pt x="110413" y="0"/>
                </a:lnTo>
                <a:lnTo>
                  <a:pt x="99852" y="0"/>
                </a:lnTo>
                <a:close/>
              </a:path>
              <a:path w="136321" h="111358">
                <a:moveTo>
                  <a:pt x="32644" y="56647"/>
                </a:moveTo>
                <a:lnTo>
                  <a:pt x="30723" y="46085"/>
                </a:lnTo>
                <a:lnTo>
                  <a:pt x="30723" y="48966"/>
                </a:lnTo>
                <a:lnTo>
                  <a:pt x="29763" y="50886"/>
                </a:lnTo>
                <a:lnTo>
                  <a:pt x="27843" y="51846"/>
                </a:lnTo>
                <a:lnTo>
                  <a:pt x="26883" y="52806"/>
                </a:lnTo>
                <a:lnTo>
                  <a:pt x="25923" y="52806"/>
                </a:lnTo>
                <a:lnTo>
                  <a:pt x="24963" y="56647"/>
                </a:lnTo>
                <a:lnTo>
                  <a:pt x="32644" y="56647"/>
                </a:lnTo>
                <a:close/>
              </a:path>
              <a:path w="136321" h="111358">
                <a:moveTo>
                  <a:pt x="109438" y="111358"/>
                </a:moveTo>
                <a:lnTo>
                  <a:pt x="109438" y="107518"/>
                </a:lnTo>
                <a:lnTo>
                  <a:pt x="108478" y="107518"/>
                </a:lnTo>
                <a:lnTo>
                  <a:pt x="107533" y="106558"/>
                </a:lnTo>
                <a:lnTo>
                  <a:pt x="106573" y="105597"/>
                </a:lnTo>
                <a:lnTo>
                  <a:pt x="105597" y="103677"/>
                </a:lnTo>
                <a:lnTo>
                  <a:pt x="102732" y="111358"/>
                </a:lnTo>
                <a:lnTo>
                  <a:pt x="109438" y="11135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7" name="object 937"/>
          <p:cNvSpPr/>
          <p:nvPr/>
        </p:nvSpPr>
        <p:spPr>
          <a:xfrm>
            <a:off x="3813246" y="8464113"/>
            <a:ext cx="14386" cy="16322"/>
          </a:xfrm>
          <a:custGeom>
            <a:avLst/>
            <a:gdLst/>
            <a:ahLst/>
            <a:cxnLst/>
            <a:rect l="l" t="t" r="r" b="b"/>
            <a:pathLst>
              <a:path w="14386" h="16322">
                <a:moveTo>
                  <a:pt x="10546" y="10561"/>
                </a:moveTo>
                <a:lnTo>
                  <a:pt x="6720" y="8641"/>
                </a:lnTo>
                <a:lnTo>
                  <a:pt x="3840" y="4800"/>
                </a:lnTo>
                <a:lnTo>
                  <a:pt x="0" y="0"/>
                </a:lnTo>
                <a:lnTo>
                  <a:pt x="2880" y="16322"/>
                </a:lnTo>
                <a:lnTo>
                  <a:pt x="14386" y="16322"/>
                </a:lnTo>
                <a:lnTo>
                  <a:pt x="14386" y="10561"/>
                </a:lnTo>
                <a:lnTo>
                  <a:pt x="10546" y="10561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8" name="object 938"/>
          <p:cNvSpPr/>
          <p:nvPr/>
        </p:nvSpPr>
        <p:spPr>
          <a:xfrm>
            <a:off x="3799804" y="8421867"/>
            <a:ext cx="56631" cy="93131"/>
          </a:xfrm>
          <a:custGeom>
            <a:avLst/>
            <a:gdLst/>
            <a:ahLst/>
            <a:cxnLst/>
            <a:rect l="l" t="t" r="r" b="b"/>
            <a:pathLst>
              <a:path w="56631" h="93131">
                <a:moveTo>
                  <a:pt x="1920" y="47045"/>
                </a:moveTo>
                <a:lnTo>
                  <a:pt x="6720" y="51846"/>
                </a:lnTo>
                <a:lnTo>
                  <a:pt x="10561" y="56647"/>
                </a:lnTo>
                <a:lnTo>
                  <a:pt x="16322" y="58567"/>
                </a:lnTo>
                <a:lnTo>
                  <a:pt x="13441" y="42245"/>
                </a:lnTo>
                <a:lnTo>
                  <a:pt x="11521" y="34564"/>
                </a:lnTo>
                <a:lnTo>
                  <a:pt x="11521" y="18242"/>
                </a:lnTo>
                <a:lnTo>
                  <a:pt x="13441" y="13441"/>
                </a:lnTo>
                <a:lnTo>
                  <a:pt x="16322" y="9601"/>
                </a:lnTo>
                <a:lnTo>
                  <a:pt x="19202" y="5775"/>
                </a:lnTo>
                <a:lnTo>
                  <a:pt x="22082" y="4815"/>
                </a:lnTo>
                <a:lnTo>
                  <a:pt x="29763" y="4815"/>
                </a:lnTo>
                <a:lnTo>
                  <a:pt x="32644" y="5775"/>
                </a:lnTo>
                <a:lnTo>
                  <a:pt x="35509" y="8656"/>
                </a:lnTo>
                <a:lnTo>
                  <a:pt x="38389" y="10561"/>
                </a:lnTo>
                <a:lnTo>
                  <a:pt x="40325" y="14401"/>
                </a:lnTo>
                <a:lnTo>
                  <a:pt x="41269" y="20162"/>
                </a:lnTo>
                <a:lnTo>
                  <a:pt x="43190" y="24963"/>
                </a:lnTo>
                <a:lnTo>
                  <a:pt x="44165" y="29763"/>
                </a:lnTo>
                <a:lnTo>
                  <a:pt x="44165" y="36484"/>
                </a:lnTo>
                <a:lnTo>
                  <a:pt x="43190" y="41285"/>
                </a:lnTo>
                <a:lnTo>
                  <a:pt x="42230" y="47045"/>
                </a:lnTo>
                <a:lnTo>
                  <a:pt x="40325" y="48966"/>
                </a:lnTo>
                <a:lnTo>
                  <a:pt x="38389" y="50886"/>
                </a:lnTo>
                <a:lnTo>
                  <a:pt x="35509" y="50886"/>
                </a:lnTo>
                <a:lnTo>
                  <a:pt x="32644" y="52806"/>
                </a:lnTo>
                <a:lnTo>
                  <a:pt x="27828" y="52806"/>
                </a:lnTo>
                <a:lnTo>
                  <a:pt x="27828" y="58567"/>
                </a:lnTo>
                <a:lnTo>
                  <a:pt x="34549" y="56647"/>
                </a:lnTo>
                <a:lnTo>
                  <a:pt x="41269" y="51846"/>
                </a:lnTo>
                <a:lnTo>
                  <a:pt x="39349" y="59527"/>
                </a:lnTo>
                <a:lnTo>
                  <a:pt x="36484" y="67208"/>
                </a:lnTo>
                <a:lnTo>
                  <a:pt x="31668" y="72969"/>
                </a:lnTo>
                <a:lnTo>
                  <a:pt x="26883" y="79689"/>
                </a:lnTo>
                <a:lnTo>
                  <a:pt x="22082" y="84490"/>
                </a:lnTo>
                <a:lnTo>
                  <a:pt x="17282" y="86410"/>
                </a:lnTo>
                <a:lnTo>
                  <a:pt x="12481" y="89291"/>
                </a:lnTo>
                <a:lnTo>
                  <a:pt x="7680" y="91211"/>
                </a:lnTo>
                <a:lnTo>
                  <a:pt x="1920" y="91211"/>
                </a:lnTo>
                <a:lnTo>
                  <a:pt x="1920" y="93131"/>
                </a:lnTo>
                <a:lnTo>
                  <a:pt x="13441" y="93131"/>
                </a:lnTo>
                <a:lnTo>
                  <a:pt x="21122" y="91211"/>
                </a:lnTo>
                <a:lnTo>
                  <a:pt x="28803" y="86410"/>
                </a:lnTo>
                <a:lnTo>
                  <a:pt x="32072" y="84116"/>
                </a:lnTo>
                <a:lnTo>
                  <a:pt x="41607" y="75555"/>
                </a:lnTo>
                <a:lnTo>
                  <a:pt x="48950" y="65288"/>
                </a:lnTo>
                <a:lnTo>
                  <a:pt x="50602" y="62121"/>
                </a:lnTo>
                <a:lnTo>
                  <a:pt x="55042" y="50027"/>
                </a:lnTo>
                <a:lnTo>
                  <a:pt x="56631" y="37444"/>
                </a:lnTo>
                <a:lnTo>
                  <a:pt x="56418" y="32800"/>
                </a:lnTo>
                <a:lnTo>
                  <a:pt x="53257" y="19825"/>
                </a:lnTo>
                <a:lnTo>
                  <a:pt x="47030" y="9601"/>
                </a:lnTo>
                <a:lnTo>
                  <a:pt x="41269" y="2880"/>
                </a:lnTo>
                <a:lnTo>
                  <a:pt x="35509" y="0"/>
                </a:lnTo>
                <a:lnTo>
                  <a:pt x="19202" y="0"/>
                </a:lnTo>
                <a:lnTo>
                  <a:pt x="11521" y="3840"/>
                </a:lnTo>
                <a:lnTo>
                  <a:pt x="6720" y="11521"/>
                </a:lnTo>
                <a:lnTo>
                  <a:pt x="1920" y="17282"/>
                </a:lnTo>
                <a:lnTo>
                  <a:pt x="0" y="24002"/>
                </a:lnTo>
                <a:lnTo>
                  <a:pt x="0" y="40325"/>
                </a:lnTo>
                <a:lnTo>
                  <a:pt x="1920" y="47045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9" name="object 939"/>
          <p:cNvSpPr/>
          <p:nvPr/>
        </p:nvSpPr>
        <p:spPr>
          <a:xfrm>
            <a:off x="3866997" y="8421867"/>
            <a:ext cx="102717" cy="95051"/>
          </a:xfrm>
          <a:custGeom>
            <a:avLst/>
            <a:gdLst/>
            <a:ahLst/>
            <a:cxnLst/>
            <a:rect l="l" t="t" r="r" b="b"/>
            <a:pathLst>
              <a:path w="102717" h="95051">
                <a:moveTo>
                  <a:pt x="65272" y="71048"/>
                </a:moveTo>
                <a:lnTo>
                  <a:pt x="65272" y="75849"/>
                </a:lnTo>
                <a:lnTo>
                  <a:pt x="66233" y="79689"/>
                </a:lnTo>
                <a:lnTo>
                  <a:pt x="67208" y="83530"/>
                </a:lnTo>
                <a:lnTo>
                  <a:pt x="69113" y="87370"/>
                </a:lnTo>
                <a:lnTo>
                  <a:pt x="71993" y="90236"/>
                </a:lnTo>
                <a:lnTo>
                  <a:pt x="74889" y="92171"/>
                </a:lnTo>
                <a:lnTo>
                  <a:pt x="77754" y="94076"/>
                </a:lnTo>
                <a:lnTo>
                  <a:pt x="78714" y="88331"/>
                </a:lnTo>
                <a:lnTo>
                  <a:pt x="76794" y="84490"/>
                </a:lnTo>
                <a:lnTo>
                  <a:pt x="75834" y="79689"/>
                </a:lnTo>
                <a:lnTo>
                  <a:pt x="75834" y="63367"/>
                </a:lnTo>
                <a:lnTo>
                  <a:pt x="76794" y="56647"/>
                </a:lnTo>
                <a:lnTo>
                  <a:pt x="78714" y="53766"/>
                </a:lnTo>
                <a:lnTo>
                  <a:pt x="79674" y="51846"/>
                </a:lnTo>
                <a:lnTo>
                  <a:pt x="81594" y="50886"/>
                </a:lnTo>
                <a:lnTo>
                  <a:pt x="86395" y="50886"/>
                </a:lnTo>
                <a:lnTo>
                  <a:pt x="88315" y="51846"/>
                </a:lnTo>
                <a:lnTo>
                  <a:pt x="89275" y="53766"/>
                </a:lnTo>
                <a:lnTo>
                  <a:pt x="91196" y="57607"/>
                </a:lnTo>
                <a:lnTo>
                  <a:pt x="92156" y="63367"/>
                </a:lnTo>
                <a:lnTo>
                  <a:pt x="92156" y="78729"/>
                </a:lnTo>
                <a:lnTo>
                  <a:pt x="91196" y="84490"/>
                </a:lnTo>
                <a:lnTo>
                  <a:pt x="89275" y="87370"/>
                </a:lnTo>
                <a:lnTo>
                  <a:pt x="89275" y="95051"/>
                </a:lnTo>
                <a:lnTo>
                  <a:pt x="94076" y="93131"/>
                </a:lnTo>
                <a:lnTo>
                  <a:pt x="96956" y="89291"/>
                </a:lnTo>
                <a:lnTo>
                  <a:pt x="100797" y="84490"/>
                </a:lnTo>
                <a:lnTo>
                  <a:pt x="102717" y="78729"/>
                </a:lnTo>
                <a:lnTo>
                  <a:pt x="102717" y="66248"/>
                </a:lnTo>
                <a:lnTo>
                  <a:pt x="101757" y="62407"/>
                </a:lnTo>
                <a:lnTo>
                  <a:pt x="100797" y="58567"/>
                </a:lnTo>
                <a:lnTo>
                  <a:pt x="98877" y="54726"/>
                </a:lnTo>
                <a:lnTo>
                  <a:pt x="95996" y="51846"/>
                </a:lnTo>
                <a:lnTo>
                  <a:pt x="93116" y="49926"/>
                </a:lnTo>
                <a:lnTo>
                  <a:pt x="90236" y="48005"/>
                </a:lnTo>
                <a:lnTo>
                  <a:pt x="87355" y="47045"/>
                </a:lnTo>
                <a:lnTo>
                  <a:pt x="80634" y="47045"/>
                </a:lnTo>
                <a:lnTo>
                  <a:pt x="77754" y="48005"/>
                </a:lnTo>
                <a:lnTo>
                  <a:pt x="74889" y="49926"/>
                </a:lnTo>
                <a:lnTo>
                  <a:pt x="71993" y="51846"/>
                </a:lnTo>
                <a:lnTo>
                  <a:pt x="69113" y="54726"/>
                </a:lnTo>
                <a:lnTo>
                  <a:pt x="67208" y="58567"/>
                </a:lnTo>
                <a:lnTo>
                  <a:pt x="66233" y="62407"/>
                </a:lnTo>
                <a:lnTo>
                  <a:pt x="65272" y="66248"/>
                </a:lnTo>
                <a:lnTo>
                  <a:pt x="65272" y="71048"/>
                </a:lnTo>
                <a:close/>
              </a:path>
              <a:path w="102717" h="95051">
                <a:moveTo>
                  <a:pt x="960" y="32644"/>
                </a:moveTo>
                <a:lnTo>
                  <a:pt x="1920" y="36484"/>
                </a:lnTo>
                <a:lnTo>
                  <a:pt x="3840" y="40325"/>
                </a:lnTo>
                <a:lnTo>
                  <a:pt x="6720" y="43205"/>
                </a:lnTo>
                <a:lnTo>
                  <a:pt x="9601" y="45125"/>
                </a:lnTo>
                <a:lnTo>
                  <a:pt x="10561" y="34564"/>
                </a:lnTo>
                <a:lnTo>
                  <a:pt x="10561" y="10561"/>
                </a:lnTo>
                <a:lnTo>
                  <a:pt x="12481" y="7680"/>
                </a:lnTo>
                <a:lnTo>
                  <a:pt x="14401" y="4815"/>
                </a:lnTo>
                <a:lnTo>
                  <a:pt x="16322" y="3840"/>
                </a:lnTo>
                <a:lnTo>
                  <a:pt x="21122" y="3840"/>
                </a:lnTo>
                <a:lnTo>
                  <a:pt x="23042" y="4815"/>
                </a:lnTo>
                <a:lnTo>
                  <a:pt x="24002" y="6720"/>
                </a:lnTo>
                <a:lnTo>
                  <a:pt x="25923" y="10561"/>
                </a:lnTo>
                <a:lnTo>
                  <a:pt x="26883" y="16322"/>
                </a:lnTo>
                <a:lnTo>
                  <a:pt x="26883" y="32644"/>
                </a:lnTo>
                <a:lnTo>
                  <a:pt x="25923" y="38404"/>
                </a:lnTo>
                <a:lnTo>
                  <a:pt x="24002" y="41285"/>
                </a:lnTo>
                <a:lnTo>
                  <a:pt x="22082" y="44165"/>
                </a:lnTo>
                <a:lnTo>
                  <a:pt x="21122" y="45125"/>
                </a:lnTo>
                <a:lnTo>
                  <a:pt x="17282" y="45125"/>
                </a:lnTo>
                <a:lnTo>
                  <a:pt x="16322" y="44165"/>
                </a:lnTo>
                <a:lnTo>
                  <a:pt x="15361" y="44165"/>
                </a:lnTo>
                <a:lnTo>
                  <a:pt x="13441" y="42245"/>
                </a:lnTo>
                <a:lnTo>
                  <a:pt x="12481" y="40325"/>
                </a:lnTo>
                <a:lnTo>
                  <a:pt x="15361" y="48005"/>
                </a:lnTo>
                <a:lnTo>
                  <a:pt x="24002" y="48005"/>
                </a:lnTo>
                <a:lnTo>
                  <a:pt x="28803" y="46085"/>
                </a:lnTo>
                <a:lnTo>
                  <a:pt x="32644" y="42245"/>
                </a:lnTo>
                <a:lnTo>
                  <a:pt x="35524" y="37444"/>
                </a:lnTo>
                <a:lnTo>
                  <a:pt x="37444" y="31683"/>
                </a:lnTo>
                <a:lnTo>
                  <a:pt x="37444" y="18242"/>
                </a:lnTo>
                <a:lnTo>
                  <a:pt x="36484" y="12496"/>
                </a:lnTo>
                <a:lnTo>
                  <a:pt x="32644" y="7680"/>
                </a:lnTo>
                <a:lnTo>
                  <a:pt x="29763" y="1935"/>
                </a:lnTo>
                <a:lnTo>
                  <a:pt x="24963" y="0"/>
                </a:lnTo>
                <a:lnTo>
                  <a:pt x="15361" y="0"/>
                </a:lnTo>
                <a:lnTo>
                  <a:pt x="12481" y="975"/>
                </a:lnTo>
                <a:lnTo>
                  <a:pt x="9601" y="2880"/>
                </a:lnTo>
                <a:lnTo>
                  <a:pt x="6720" y="4815"/>
                </a:lnTo>
                <a:lnTo>
                  <a:pt x="3840" y="7680"/>
                </a:lnTo>
                <a:lnTo>
                  <a:pt x="1920" y="11521"/>
                </a:lnTo>
                <a:lnTo>
                  <a:pt x="960" y="15361"/>
                </a:lnTo>
                <a:lnTo>
                  <a:pt x="0" y="19202"/>
                </a:lnTo>
                <a:lnTo>
                  <a:pt x="0" y="28803"/>
                </a:lnTo>
                <a:lnTo>
                  <a:pt x="960" y="32644"/>
                </a:lnTo>
                <a:close/>
              </a:path>
              <a:path w="102717" h="95051">
                <a:moveTo>
                  <a:pt x="80634" y="0"/>
                </a:moveTo>
                <a:lnTo>
                  <a:pt x="15361" y="95051"/>
                </a:lnTo>
                <a:lnTo>
                  <a:pt x="22082" y="95051"/>
                </a:lnTo>
                <a:lnTo>
                  <a:pt x="87355" y="0"/>
                </a:lnTo>
                <a:lnTo>
                  <a:pt x="80634" y="0"/>
                </a:lnTo>
                <a:close/>
              </a:path>
              <a:path w="102717" h="95051">
                <a:moveTo>
                  <a:pt x="12481" y="47045"/>
                </a:moveTo>
                <a:lnTo>
                  <a:pt x="15361" y="48005"/>
                </a:lnTo>
                <a:lnTo>
                  <a:pt x="12481" y="40325"/>
                </a:lnTo>
                <a:lnTo>
                  <a:pt x="11521" y="38404"/>
                </a:lnTo>
                <a:lnTo>
                  <a:pt x="10561" y="34564"/>
                </a:lnTo>
                <a:lnTo>
                  <a:pt x="9601" y="45125"/>
                </a:lnTo>
                <a:lnTo>
                  <a:pt x="12481" y="47045"/>
                </a:lnTo>
                <a:close/>
              </a:path>
              <a:path w="102717" h="95051">
                <a:moveTo>
                  <a:pt x="89275" y="87370"/>
                </a:moveTo>
                <a:lnTo>
                  <a:pt x="87355" y="90236"/>
                </a:lnTo>
                <a:lnTo>
                  <a:pt x="86395" y="91211"/>
                </a:lnTo>
                <a:lnTo>
                  <a:pt x="81594" y="91211"/>
                </a:lnTo>
                <a:lnTo>
                  <a:pt x="79674" y="90236"/>
                </a:lnTo>
                <a:lnTo>
                  <a:pt x="78714" y="88331"/>
                </a:lnTo>
                <a:lnTo>
                  <a:pt x="77754" y="94076"/>
                </a:lnTo>
                <a:lnTo>
                  <a:pt x="80634" y="95051"/>
                </a:lnTo>
                <a:lnTo>
                  <a:pt x="89275" y="95051"/>
                </a:lnTo>
                <a:lnTo>
                  <a:pt x="89275" y="8737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0" name="object 940"/>
          <p:cNvSpPr/>
          <p:nvPr/>
        </p:nvSpPr>
        <p:spPr>
          <a:xfrm>
            <a:off x="1687860" y="8667631"/>
            <a:ext cx="26883" cy="77752"/>
          </a:xfrm>
          <a:custGeom>
            <a:avLst/>
            <a:gdLst/>
            <a:ahLst/>
            <a:cxnLst/>
            <a:rect l="l" t="t" r="r" b="b"/>
            <a:pathLst>
              <a:path w="26883" h="77752">
                <a:moveTo>
                  <a:pt x="16322" y="65275"/>
                </a:moveTo>
                <a:lnTo>
                  <a:pt x="15543" y="63009"/>
                </a:lnTo>
                <a:lnTo>
                  <a:pt x="13158" y="51076"/>
                </a:lnTo>
                <a:lnTo>
                  <a:pt x="12481" y="37438"/>
                </a:lnTo>
                <a:lnTo>
                  <a:pt x="12481" y="23038"/>
                </a:lnTo>
                <a:lnTo>
                  <a:pt x="10561" y="0"/>
                </a:lnTo>
                <a:lnTo>
                  <a:pt x="6720" y="4797"/>
                </a:lnTo>
                <a:lnTo>
                  <a:pt x="4815" y="11518"/>
                </a:lnTo>
                <a:lnTo>
                  <a:pt x="1935" y="18234"/>
                </a:lnTo>
                <a:lnTo>
                  <a:pt x="0" y="25914"/>
                </a:lnTo>
                <a:lnTo>
                  <a:pt x="0" y="35516"/>
                </a:lnTo>
                <a:lnTo>
                  <a:pt x="118" y="40230"/>
                </a:lnTo>
                <a:lnTo>
                  <a:pt x="2060" y="52956"/>
                </a:lnTo>
                <a:lnTo>
                  <a:pt x="6720" y="64317"/>
                </a:lnTo>
                <a:lnTo>
                  <a:pt x="11521" y="72955"/>
                </a:lnTo>
                <a:lnTo>
                  <a:pt x="18242" y="77752"/>
                </a:lnTo>
                <a:lnTo>
                  <a:pt x="26883" y="77752"/>
                </a:lnTo>
                <a:lnTo>
                  <a:pt x="26883" y="73914"/>
                </a:lnTo>
                <a:lnTo>
                  <a:pt x="22082" y="73914"/>
                </a:lnTo>
                <a:lnTo>
                  <a:pt x="18242" y="71032"/>
                </a:lnTo>
                <a:lnTo>
                  <a:pt x="16322" y="652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1" name="object 941"/>
          <p:cNvSpPr/>
          <p:nvPr/>
        </p:nvSpPr>
        <p:spPr>
          <a:xfrm>
            <a:off x="1698421" y="8659951"/>
            <a:ext cx="43205" cy="85432"/>
          </a:xfrm>
          <a:custGeom>
            <a:avLst/>
            <a:gdLst/>
            <a:ahLst/>
            <a:cxnLst/>
            <a:rect l="l" t="t" r="r" b="b"/>
            <a:pathLst>
              <a:path w="43205" h="85432">
                <a:moveTo>
                  <a:pt x="20162" y="85432"/>
                </a:moveTo>
                <a:lnTo>
                  <a:pt x="24002" y="83516"/>
                </a:lnTo>
                <a:lnTo>
                  <a:pt x="27843" y="80634"/>
                </a:lnTo>
                <a:lnTo>
                  <a:pt x="32644" y="77752"/>
                </a:lnTo>
                <a:lnTo>
                  <a:pt x="36484" y="72955"/>
                </a:lnTo>
                <a:lnTo>
                  <a:pt x="38404" y="66234"/>
                </a:lnTo>
                <a:lnTo>
                  <a:pt x="41285" y="59513"/>
                </a:lnTo>
                <a:lnTo>
                  <a:pt x="43205" y="51834"/>
                </a:lnTo>
                <a:lnTo>
                  <a:pt x="43205" y="42237"/>
                </a:lnTo>
                <a:lnTo>
                  <a:pt x="42496" y="32417"/>
                </a:lnTo>
                <a:lnTo>
                  <a:pt x="39152" y="19701"/>
                </a:lnTo>
                <a:lnTo>
                  <a:pt x="33604" y="9596"/>
                </a:lnTo>
                <a:lnTo>
                  <a:pt x="28803" y="2875"/>
                </a:lnTo>
                <a:lnTo>
                  <a:pt x="23042" y="0"/>
                </a:lnTo>
                <a:lnTo>
                  <a:pt x="12481" y="0"/>
                </a:lnTo>
                <a:lnTo>
                  <a:pt x="8641" y="958"/>
                </a:lnTo>
                <a:lnTo>
                  <a:pt x="4800" y="3838"/>
                </a:lnTo>
                <a:lnTo>
                  <a:pt x="0" y="7679"/>
                </a:lnTo>
                <a:lnTo>
                  <a:pt x="1920" y="30717"/>
                </a:lnTo>
                <a:lnTo>
                  <a:pt x="2880" y="23996"/>
                </a:lnTo>
                <a:lnTo>
                  <a:pt x="3840" y="16317"/>
                </a:lnTo>
                <a:lnTo>
                  <a:pt x="5760" y="10555"/>
                </a:lnTo>
                <a:lnTo>
                  <a:pt x="8641" y="7679"/>
                </a:lnTo>
                <a:lnTo>
                  <a:pt x="11521" y="4797"/>
                </a:lnTo>
                <a:lnTo>
                  <a:pt x="13441" y="3838"/>
                </a:lnTo>
                <a:lnTo>
                  <a:pt x="19202" y="3838"/>
                </a:lnTo>
                <a:lnTo>
                  <a:pt x="21122" y="4797"/>
                </a:lnTo>
                <a:lnTo>
                  <a:pt x="22082" y="5756"/>
                </a:lnTo>
                <a:lnTo>
                  <a:pt x="24963" y="7679"/>
                </a:lnTo>
                <a:lnTo>
                  <a:pt x="26883" y="11518"/>
                </a:lnTo>
                <a:lnTo>
                  <a:pt x="27843" y="16317"/>
                </a:lnTo>
                <a:lnTo>
                  <a:pt x="29763" y="22073"/>
                </a:lnTo>
                <a:lnTo>
                  <a:pt x="30723" y="29753"/>
                </a:lnTo>
                <a:lnTo>
                  <a:pt x="30723" y="39355"/>
                </a:lnTo>
                <a:lnTo>
                  <a:pt x="30658" y="44851"/>
                </a:lnTo>
                <a:lnTo>
                  <a:pt x="29770" y="58619"/>
                </a:lnTo>
                <a:lnTo>
                  <a:pt x="27843" y="69114"/>
                </a:lnTo>
                <a:lnTo>
                  <a:pt x="26883" y="73913"/>
                </a:lnTo>
                <a:lnTo>
                  <a:pt x="24963" y="76794"/>
                </a:lnTo>
                <a:lnTo>
                  <a:pt x="23042" y="78711"/>
                </a:lnTo>
                <a:lnTo>
                  <a:pt x="20162" y="80634"/>
                </a:lnTo>
                <a:lnTo>
                  <a:pt x="18242" y="81593"/>
                </a:lnTo>
                <a:lnTo>
                  <a:pt x="16322" y="81593"/>
                </a:lnTo>
                <a:lnTo>
                  <a:pt x="16322" y="85432"/>
                </a:lnTo>
                <a:lnTo>
                  <a:pt x="20162" y="85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2" name="object 942"/>
          <p:cNvSpPr/>
          <p:nvPr/>
        </p:nvSpPr>
        <p:spPr>
          <a:xfrm>
            <a:off x="1750268" y="8659951"/>
            <a:ext cx="74874" cy="87355"/>
          </a:xfrm>
          <a:custGeom>
            <a:avLst/>
            <a:gdLst/>
            <a:ahLst/>
            <a:cxnLst/>
            <a:rect l="l" t="t" r="r" b="b"/>
            <a:pathLst>
              <a:path w="74874" h="87355">
                <a:moveTo>
                  <a:pt x="72953" y="80634"/>
                </a:moveTo>
                <a:lnTo>
                  <a:pt x="71033" y="77752"/>
                </a:lnTo>
                <a:lnTo>
                  <a:pt x="70073" y="72955"/>
                </a:lnTo>
                <a:lnTo>
                  <a:pt x="71993" y="86390"/>
                </a:lnTo>
                <a:lnTo>
                  <a:pt x="74874" y="87355"/>
                </a:lnTo>
                <a:lnTo>
                  <a:pt x="73914" y="82552"/>
                </a:lnTo>
                <a:lnTo>
                  <a:pt x="72953" y="80634"/>
                </a:lnTo>
                <a:close/>
              </a:path>
              <a:path w="74874" h="87355">
                <a:moveTo>
                  <a:pt x="70073" y="57596"/>
                </a:moveTo>
                <a:lnTo>
                  <a:pt x="71033" y="52797"/>
                </a:lnTo>
                <a:lnTo>
                  <a:pt x="71993" y="49917"/>
                </a:lnTo>
                <a:lnTo>
                  <a:pt x="73914" y="47035"/>
                </a:lnTo>
                <a:lnTo>
                  <a:pt x="75834" y="46076"/>
                </a:lnTo>
                <a:lnTo>
                  <a:pt x="79674" y="46076"/>
                </a:lnTo>
                <a:lnTo>
                  <a:pt x="81594" y="47035"/>
                </a:lnTo>
                <a:lnTo>
                  <a:pt x="82555" y="49917"/>
                </a:lnTo>
                <a:lnTo>
                  <a:pt x="84475" y="52797"/>
                </a:lnTo>
                <a:lnTo>
                  <a:pt x="85435" y="57596"/>
                </a:lnTo>
                <a:lnTo>
                  <a:pt x="85435" y="72955"/>
                </a:lnTo>
                <a:lnTo>
                  <a:pt x="84475" y="77752"/>
                </a:lnTo>
                <a:lnTo>
                  <a:pt x="82555" y="80634"/>
                </a:lnTo>
                <a:lnTo>
                  <a:pt x="80634" y="82552"/>
                </a:lnTo>
                <a:lnTo>
                  <a:pt x="79674" y="84473"/>
                </a:lnTo>
                <a:lnTo>
                  <a:pt x="75834" y="84473"/>
                </a:lnTo>
                <a:lnTo>
                  <a:pt x="73914" y="82552"/>
                </a:lnTo>
                <a:lnTo>
                  <a:pt x="74874" y="87355"/>
                </a:lnTo>
                <a:lnTo>
                  <a:pt x="82555" y="87355"/>
                </a:lnTo>
                <a:lnTo>
                  <a:pt x="86395" y="85432"/>
                </a:lnTo>
                <a:lnTo>
                  <a:pt x="90236" y="81593"/>
                </a:lnTo>
                <a:lnTo>
                  <a:pt x="93116" y="77752"/>
                </a:lnTo>
                <a:lnTo>
                  <a:pt x="95036" y="72955"/>
                </a:lnTo>
                <a:lnTo>
                  <a:pt x="95036" y="61435"/>
                </a:lnTo>
                <a:lnTo>
                  <a:pt x="94076" y="57596"/>
                </a:lnTo>
                <a:lnTo>
                  <a:pt x="93116" y="53756"/>
                </a:lnTo>
                <a:lnTo>
                  <a:pt x="91196" y="49917"/>
                </a:lnTo>
                <a:lnTo>
                  <a:pt x="89275" y="47993"/>
                </a:lnTo>
                <a:lnTo>
                  <a:pt x="86395" y="46076"/>
                </a:lnTo>
                <a:lnTo>
                  <a:pt x="83515" y="44153"/>
                </a:lnTo>
                <a:lnTo>
                  <a:pt x="80634" y="43196"/>
                </a:lnTo>
                <a:lnTo>
                  <a:pt x="74874" y="43196"/>
                </a:lnTo>
                <a:lnTo>
                  <a:pt x="71993" y="44153"/>
                </a:lnTo>
                <a:lnTo>
                  <a:pt x="69113" y="46076"/>
                </a:lnTo>
                <a:lnTo>
                  <a:pt x="66233" y="47993"/>
                </a:lnTo>
                <a:lnTo>
                  <a:pt x="64312" y="49917"/>
                </a:lnTo>
                <a:lnTo>
                  <a:pt x="62392" y="53756"/>
                </a:lnTo>
                <a:lnTo>
                  <a:pt x="60472" y="57596"/>
                </a:lnTo>
                <a:lnTo>
                  <a:pt x="60472" y="73913"/>
                </a:lnTo>
                <a:lnTo>
                  <a:pt x="62392" y="76794"/>
                </a:lnTo>
                <a:lnTo>
                  <a:pt x="64312" y="80634"/>
                </a:lnTo>
                <a:lnTo>
                  <a:pt x="66233" y="82552"/>
                </a:lnTo>
                <a:lnTo>
                  <a:pt x="69113" y="84473"/>
                </a:lnTo>
                <a:lnTo>
                  <a:pt x="71993" y="86390"/>
                </a:lnTo>
                <a:lnTo>
                  <a:pt x="70073" y="72955"/>
                </a:lnTo>
                <a:lnTo>
                  <a:pt x="70073" y="57596"/>
                </a:lnTo>
                <a:close/>
              </a:path>
              <a:path w="74874" h="87355">
                <a:moveTo>
                  <a:pt x="74874" y="0"/>
                </a:moveTo>
                <a:lnTo>
                  <a:pt x="14401" y="87355"/>
                </a:lnTo>
                <a:lnTo>
                  <a:pt x="20162" y="87355"/>
                </a:lnTo>
                <a:lnTo>
                  <a:pt x="80634" y="0"/>
                </a:lnTo>
                <a:lnTo>
                  <a:pt x="74874" y="0"/>
                </a:lnTo>
                <a:close/>
              </a:path>
              <a:path w="74874" h="87355">
                <a:moveTo>
                  <a:pt x="14401" y="40314"/>
                </a:moveTo>
                <a:lnTo>
                  <a:pt x="12481" y="39355"/>
                </a:lnTo>
                <a:lnTo>
                  <a:pt x="11521" y="37438"/>
                </a:lnTo>
                <a:lnTo>
                  <a:pt x="10561" y="34558"/>
                </a:lnTo>
                <a:lnTo>
                  <a:pt x="9601" y="31676"/>
                </a:lnTo>
                <a:lnTo>
                  <a:pt x="11521" y="43196"/>
                </a:lnTo>
                <a:lnTo>
                  <a:pt x="14401" y="44153"/>
                </a:lnTo>
                <a:lnTo>
                  <a:pt x="14401" y="40314"/>
                </a:lnTo>
                <a:close/>
              </a:path>
              <a:path w="74874" h="87355">
                <a:moveTo>
                  <a:pt x="0" y="18234"/>
                </a:moveTo>
                <a:lnTo>
                  <a:pt x="0" y="26878"/>
                </a:lnTo>
                <a:lnTo>
                  <a:pt x="960" y="30717"/>
                </a:lnTo>
                <a:lnTo>
                  <a:pt x="1920" y="33593"/>
                </a:lnTo>
                <a:lnTo>
                  <a:pt x="3840" y="37438"/>
                </a:lnTo>
                <a:lnTo>
                  <a:pt x="5760" y="40314"/>
                </a:lnTo>
                <a:lnTo>
                  <a:pt x="8641" y="41279"/>
                </a:lnTo>
                <a:lnTo>
                  <a:pt x="11521" y="43196"/>
                </a:lnTo>
                <a:lnTo>
                  <a:pt x="9601" y="31676"/>
                </a:lnTo>
                <a:lnTo>
                  <a:pt x="9601" y="14394"/>
                </a:lnTo>
                <a:lnTo>
                  <a:pt x="10561" y="9596"/>
                </a:lnTo>
                <a:lnTo>
                  <a:pt x="11521" y="6714"/>
                </a:lnTo>
                <a:lnTo>
                  <a:pt x="13441" y="4797"/>
                </a:lnTo>
                <a:lnTo>
                  <a:pt x="15361" y="2875"/>
                </a:lnTo>
                <a:lnTo>
                  <a:pt x="19202" y="2875"/>
                </a:lnTo>
                <a:lnTo>
                  <a:pt x="21107" y="3838"/>
                </a:lnTo>
                <a:lnTo>
                  <a:pt x="22082" y="6714"/>
                </a:lnTo>
                <a:lnTo>
                  <a:pt x="23987" y="9596"/>
                </a:lnTo>
                <a:lnTo>
                  <a:pt x="24947" y="14394"/>
                </a:lnTo>
                <a:lnTo>
                  <a:pt x="24947" y="29753"/>
                </a:lnTo>
                <a:lnTo>
                  <a:pt x="23987" y="34558"/>
                </a:lnTo>
                <a:lnTo>
                  <a:pt x="22082" y="38397"/>
                </a:lnTo>
                <a:lnTo>
                  <a:pt x="21107" y="40314"/>
                </a:lnTo>
                <a:lnTo>
                  <a:pt x="19202" y="41279"/>
                </a:lnTo>
                <a:lnTo>
                  <a:pt x="15361" y="41279"/>
                </a:lnTo>
                <a:lnTo>
                  <a:pt x="14401" y="40314"/>
                </a:lnTo>
                <a:lnTo>
                  <a:pt x="14401" y="44153"/>
                </a:lnTo>
                <a:lnTo>
                  <a:pt x="22082" y="44153"/>
                </a:lnTo>
                <a:lnTo>
                  <a:pt x="26883" y="42237"/>
                </a:lnTo>
                <a:lnTo>
                  <a:pt x="29763" y="38397"/>
                </a:lnTo>
                <a:lnTo>
                  <a:pt x="33604" y="34558"/>
                </a:lnTo>
                <a:lnTo>
                  <a:pt x="34549" y="28794"/>
                </a:lnTo>
                <a:lnTo>
                  <a:pt x="34549" y="16317"/>
                </a:lnTo>
                <a:lnTo>
                  <a:pt x="33604" y="11518"/>
                </a:lnTo>
                <a:lnTo>
                  <a:pt x="30723" y="6714"/>
                </a:lnTo>
                <a:lnTo>
                  <a:pt x="27828" y="1917"/>
                </a:lnTo>
                <a:lnTo>
                  <a:pt x="23042" y="0"/>
                </a:lnTo>
                <a:lnTo>
                  <a:pt x="14401" y="0"/>
                </a:lnTo>
                <a:lnTo>
                  <a:pt x="11521" y="958"/>
                </a:lnTo>
                <a:lnTo>
                  <a:pt x="8641" y="2875"/>
                </a:lnTo>
                <a:lnTo>
                  <a:pt x="5760" y="3838"/>
                </a:lnTo>
                <a:lnTo>
                  <a:pt x="3840" y="6714"/>
                </a:lnTo>
                <a:lnTo>
                  <a:pt x="1920" y="10555"/>
                </a:lnTo>
                <a:lnTo>
                  <a:pt x="960" y="14394"/>
                </a:lnTo>
                <a:lnTo>
                  <a:pt x="0" y="18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3" name="object 943"/>
          <p:cNvSpPr/>
          <p:nvPr/>
        </p:nvSpPr>
        <p:spPr>
          <a:xfrm>
            <a:off x="1636029" y="8336447"/>
            <a:ext cx="32644" cy="84475"/>
          </a:xfrm>
          <a:custGeom>
            <a:avLst/>
            <a:gdLst/>
            <a:ahLst/>
            <a:cxnLst/>
            <a:rect l="l" t="t" r="r" b="b"/>
            <a:pathLst>
              <a:path w="32644" h="84475">
                <a:moveTo>
                  <a:pt x="12481" y="70073"/>
                </a:moveTo>
                <a:lnTo>
                  <a:pt x="12481" y="77739"/>
                </a:lnTo>
                <a:lnTo>
                  <a:pt x="11521" y="78714"/>
                </a:lnTo>
                <a:lnTo>
                  <a:pt x="11521" y="79674"/>
                </a:lnTo>
                <a:lnTo>
                  <a:pt x="10561" y="80634"/>
                </a:lnTo>
                <a:lnTo>
                  <a:pt x="9601" y="81579"/>
                </a:lnTo>
                <a:lnTo>
                  <a:pt x="7680" y="81579"/>
                </a:lnTo>
                <a:lnTo>
                  <a:pt x="5760" y="82555"/>
                </a:lnTo>
                <a:lnTo>
                  <a:pt x="1920" y="82555"/>
                </a:lnTo>
                <a:lnTo>
                  <a:pt x="1920" y="84475"/>
                </a:lnTo>
                <a:lnTo>
                  <a:pt x="32644" y="84475"/>
                </a:lnTo>
                <a:lnTo>
                  <a:pt x="32644" y="82555"/>
                </a:lnTo>
                <a:lnTo>
                  <a:pt x="28803" y="82555"/>
                </a:lnTo>
                <a:lnTo>
                  <a:pt x="26883" y="81579"/>
                </a:lnTo>
                <a:lnTo>
                  <a:pt x="24963" y="81579"/>
                </a:lnTo>
                <a:lnTo>
                  <a:pt x="24002" y="80634"/>
                </a:lnTo>
                <a:lnTo>
                  <a:pt x="23042" y="79674"/>
                </a:lnTo>
                <a:lnTo>
                  <a:pt x="23042" y="78714"/>
                </a:lnTo>
                <a:lnTo>
                  <a:pt x="22082" y="77739"/>
                </a:lnTo>
                <a:lnTo>
                  <a:pt x="22082" y="0"/>
                </a:lnTo>
                <a:lnTo>
                  <a:pt x="20162" y="0"/>
                </a:lnTo>
                <a:lnTo>
                  <a:pt x="0" y="10546"/>
                </a:lnTo>
                <a:lnTo>
                  <a:pt x="960" y="12466"/>
                </a:lnTo>
                <a:lnTo>
                  <a:pt x="3840" y="10546"/>
                </a:lnTo>
                <a:lnTo>
                  <a:pt x="9601" y="10546"/>
                </a:lnTo>
                <a:lnTo>
                  <a:pt x="9601" y="11506"/>
                </a:lnTo>
                <a:lnTo>
                  <a:pt x="10561" y="11506"/>
                </a:lnTo>
                <a:lnTo>
                  <a:pt x="11521" y="12466"/>
                </a:lnTo>
                <a:lnTo>
                  <a:pt x="11521" y="14386"/>
                </a:lnTo>
                <a:lnTo>
                  <a:pt x="12481" y="15346"/>
                </a:lnTo>
                <a:lnTo>
                  <a:pt x="12481" y="70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4" name="object 944"/>
          <p:cNvSpPr/>
          <p:nvPr/>
        </p:nvSpPr>
        <p:spPr>
          <a:xfrm>
            <a:off x="1707062" y="8415162"/>
            <a:ext cx="7680" cy="7680"/>
          </a:xfrm>
          <a:custGeom>
            <a:avLst/>
            <a:gdLst/>
            <a:ahLst/>
            <a:cxnLst/>
            <a:rect l="l" t="t" r="r" b="b"/>
            <a:pathLst>
              <a:path w="7680" h="7680">
                <a:moveTo>
                  <a:pt x="2880" y="3840"/>
                </a:moveTo>
                <a:lnTo>
                  <a:pt x="0" y="0"/>
                </a:lnTo>
                <a:lnTo>
                  <a:pt x="0" y="7680"/>
                </a:lnTo>
                <a:lnTo>
                  <a:pt x="7680" y="7680"/>
                </a:lnTo>
                <a:lnTo>
                  <a:pt x="7680" y="3840"/>
                </a:lnTo>
                <a:lnTo>
                  <a:pt x="288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5" name="object 945"/>
          <p:cNvSpPr/>
          <p:nvPr/>
        </p:nvSpPr>
        <p:spPr>
          <a:xfrm>
            <a:off x="1688835" y="8336447"/>
            <a:ext cx="52791" cy="86395"/>
          </a:xfrm>
          <a:custGeom>
            <a:avLst/>
            <a:gdLst/>
            <a:ahLst/>
            <a:cxnLst/>
            <a:rect l="l" t="t" r="r" b="b"/>
            <a:pathLst>
              <a:path w="52791" h="86395">
                <a:moveTo>
                  <a:pt x="74" y="47695"/>
                </a:moveTo>
                <a:lnTo>
                  <a:pt x="1941" y="60726"/>
                </a:lnTo>
                <a:lnTo>
                  <a:pt x="6705" y="71993"/>
                </a:lnTo>
                <a:lnTo>
                  <a:pt x="11506" y="81579"/>
                </a:lnTo>
                <a:lnTo>
                  <a:pt x="18227" y="86395"/>
                </a:lnTo>
                <a:lnTo>
                  <a:pt x="18227" y="78714"/>
                </a:lnTo>
                <a:lnTo>
                  <a:pt x="15346" y="72953"/>
                </a:lnTo>
                <a:lnTo>
                  <a:pt x="14567" y="70932"/>
                </a:lnTo>
                <a:lnTo>
                  <a:pt x="12182" y="59463"/>
                </a:lnTo>
                <a:lnTo>
                  <a:pt x="11506" y="45110"/>
                </a:lnTo>
                <a:lnTo>
                  <a:pt x="11506" y="38389"/>
                </a:lnTo>
                <a:lnTo>
                  <a:pt x="12466" y="30708"/>
                </a:lnTo>
                <a:lnTo>
                  <a:pt x="13426" y="23987"/>
                </a:lnTo>
                <a:lnTo>
                  <a:pt x="14386" y="16306"/>
                </a:lnTo>
                <a:lnTo>
                  <a:pt x="16306" y="11506"/>
                </a:lnTo>
                <a:lnTo>
                  <a:pt x="19187" y="7665"/>
                </a:lnTo>
                <a:lnTo>
                  <a:pt x="21107" y="5745"/>
                </a:lnTo>
                <a:lnTo>
                  <a:pt x="23987" y="4785"/>
                </a:lnTo>
                <a:lnTo>
                  <a:pt x="30708" y="4785"/>
                </a:lnTo>
                <a:lnTo>
                  <a:pt x="32628" y="6705"/>
                </a:lnTo>
                <a:lnTo>
                  <a:pt x="34549" y="8625"/>
                </a:lnTo>
                <a:lnTo>
                  <a:pt x="36469" y="11506"/>
                </a:lnTo>
                <a:lnTo>
                  <a:pt x="38389" y="16306"/>
                </a:lnTo>
                <a:lnTo>
                  <a:pt x="40309" y="23027"/>
                </a:lnTo>
                <a:lnTo>
                  <a:pt x="41269" y="30708"/>
                </a:lnTo>
                <a:lnTo>
                  <a:pt x="41269" y="40309"/>
                </a:lnTo>
                <a:lnTo>
                  <a:pt x="41226" y="44768"/>
                </a:lnTo>
                <a:lnTo>
                  <a:pt x="40362" y="58604"/>
                </a:lnTo>
                <a:lnTo>
                  <a:pt x="38389" y="69113"/>
                </a:lnTo>
                <a:lnTo>
                  <a:pt x="37429" y="73914"/>
                </a:lnTo>
                <a:lnTo>
                  <a:pt x="35509" y="76794"/>
                </a:lnTo>
                <a:lnTo>
                  <a:pt x="32628" y="79674"/>
                </a:lnTo>
                <a:lnTo>
                  <a:pt x="30708" y="81579"/>
                </a:lnTo>
                <a:lnTo>
                  <a:pt x="27828" y="82555"/>
                </a:lnTo>
                <a:lnTo>
                  <a:pt x="25908" y="82555"/>
                </a:lnTo>
                <a:lnTo>
                  <a:pt x="25908" y="86395"/>
                </a:lnTo>
                <a:lnTo>
                  <a:pt x="29748" y="86395"/>
                </a:lnTo>
                <a:lnTo>
                  <a:pt x="33588" y="84475"/>
                </a:lnTo>
                <a:lnTo>
                  <a:pt x="38389" y="81579"/>
                </a:lnTo>
                <a:lnTo>
                  <a:pt x="42230" y="78714"/>
                </a:lnTo>
                <a:lnTo>
                  <a:pt x="46070" y="73914"/>
                </a:lnTo>
                <a:lnTo>
                  <a:pt x="48950" y="67193"/>
                </a:lnTo>
                <a:lnTo>
                  <a:pt x="51831" y="60472"/>
                </a:lnTo>
                <a:lnTo>
                  <a:pt x="52791" y="51831"/>
                </a:lnTo>
                <a:lnTo>
                  <a:pt x="52791" y="42230"/>
                </a:lnTo>
                <a:lnTo>
                  <a:pt x="52310" y="33311"/>
                </a:lnTo>
                <a:lnTo>
                  <a:pt x="49283" y="20657"/>
                </a:lnTo>
                <a:lnTo>
                  <a:pt x="43190" y="10546"/>
                </a:lnTo>
                <a:lnTo>
                  <a:pt x="38389" y="3825"/>
                </a:lnTo>
                <a:lnTo>
                  <a:pt x="32628" y="0"/>
                </a:lnTo>
                <a:lnTo>
                  <a:pt x="23027" y="0"/>
                </a:lnTo>
                <a:lnTo>
                  <a:pt x="19187" y="1905"/>
                </a:lnTo>
                <a:lnTo>
                  <a:pt x="15346" y="4785"/>
                </a:lnTo>
                <a:lnTo>
                  <a:pt x="10546" y="7665"/>
                </a:lnTo>
                <a:lnTo>
                  <a:pt x="6705" y="12466"/>
                </a:lnTo>
                <a:lnTo>
                  <a:pt x="3840" y="19187"/>
                </a:lnTo>
                <a:lnTo>
                  <a:pt x="960" y="25908"/>
                </a:lnTo>
                <a:lnTo>
                  <a:pt x="0" y="34549"/>
                </a:lnTo>
                <a:lnTo>
                  <a:pt x="0" y="44150"/>
                </a:lnTo>
                <a:lnTo>
                  <a:pt x="74" y="476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6" name="object 946"/>
          <p:cNvSpPr/>
          <p:nvPr/>
        </p:nvSpPr>
        <p:spPr>
          <a:xfrm>
            <a:off x="1750268" y="8336447"/>
            <a:ext cx="95036" cy="88300"/>
          </a:xfrm>
          <a:custGeom>
            <a:avLst/>
            <a:gdLst/>
            <a:ahLst/>
            <a:cxnLst/>
            <a:rect l="l" t="t" r="r" b="b"/>
            <a:pathLst>
              <a:path w="95036" h="88300">
                <a:moveTo>
                  <a:pt x="960" y="30708"/>
                </a:moveTo>
                <a:lnTo>
                  <a:pt x="2880" y="34549"/>
                </a:lnTo>
                <a:lnTo>
                  <a:pt x="4800" y="37429"/>
                </a:lnTo>
                <a:lnTo>
                  <a:pt x="6720" y="40309"/>
                </a:lnTo>
                <a:lnTo>
                  <a:pt x="9601" y="42230"/>
                </a:lnTo>
                <a:lnTo>
                  <a:pt x="11521" y="44150"/>
                </a:lnTo>
                <a:lnTo>
                  <a:pt x="11521" y="35509"/>
                </a:lnTo>
                <a:lnTo>
                  <a:pt x="10561" y="32628"/>
                </a:lnTo>
                <a:lnTo>
                  <a:pt x="9601" y="27828"/>
                </a:lnTo>
                <a:lnTo>
                  <a:pt x="9601" y="14386"/>
                </a:lnTo>
                <a:lnTo>
                  <a:pt x="10561" y="9585"/>
                </a:lnTo>
                <a:lnTo>
                  <a:pt x="12481" y="7665"/>
                </a:lnTo>
                <a:lnTo>
                  <a:pt x="14401" y="4785"/>
                </a:lnTo>
                <a:lnTo>
                  <a:pt x="16322" y="3825"/>
                </a:lnTo>
                <a:lnTo>
                  <a:pt x="20162" y="3825"/>
                </a:lnTo>
                <a:lnTo>
                  <a:pt x="21107" y="4785"/>
                </a:lnTo>
                <a:lnTo>
                  <a:pt x="23042" y="6705"/>
                </a:lnTo>
                <a:lnTo>
                  <a:pt x="24947" y="9585"/>
                </a:lnTo>
                <a:lnTo>
                  <a:pt x="25923" y="15346"/>
                </a:lnTo>
                <a:lnTo>
                  <a:pt x="25923" y="30708"/>
                </a:lnTo>
                <a:lnTo>
                  <a:pt x="24947" y="35509"/>
                </a:lnTo>
                <a:lnTo>
                  <a:pt x="23042" y="38389"/>
                </a:lnTo>
                <a:lnTo>
                  <a:pt x="21107" y="40309"/>
                </a:lnTo>
                <a:lnTo>
                  <a:pt x="20162" y="41269"/>
                </a:lnTo>
                <a:lnTo>
                  <a:pt x="15361" y="41269"/>
                </a:lnTo>
                <a:lnTo>
                  <a:pt x="14401" y="40309"/>
                </a:lnTo>
                <a:lnTo>
                  <a:pt x="14401" y="45110"/>
                </a:lnTo>
                <a:lnTo>
                  <a:pt x="23042" y="45110"/>
                </a:lnTo>
                <a:lnTo>
                  <a:pt x="26883" y="43190"/>
                </a:lnTo>
                <a:lnTo>
                  <a:pt x="30723" y="39349"/>
                </a:lnTo>
                <a:lnTo>
                  <a:pt x="33604" y="35509"/>
                </a:lnTo>
                <a:lnTo>
                  <a:pt x="35509" y="29748"/>
                </a:lnTo>
                <a:lnTo>
                  <a:pt x="35509" y="16306"/>
                </a:lnTo>
                <a:lnTo>
                  <a:pt x="33604" y="11506"/>
                </a:lnTo>
                <a:lnTo>
                  <a:pt x="30723" y="6705"/>
                </a:lnTo>
                <a:lnTo>
                  <a:pt x="27828" y="2865"/>
                </a:lnTo>
                <a:lnTo>
                  <a:pt x="23987" y="0"/>
                </a:lnTo>
                <a:lnTo>
                  <a:pt x="15361" y="0"/>
                </a:lnTo>
                <a:lnTo>
                  <a:pt x="12481" y="944"/>
                </a:lnTo>
                <a:lnTo>
                  <a:pt x="9601" y="2865"/>
                </a:lnTo>
                <a:lnTo>
                  <a:pt x="6720" y="4785"/>
                </a:lnTo>
                <a:lnTo>
                  <a:pt x="4800" y="7665"/>
                </a:lnTo>
                <a:lnTo>
                  <a:pt x="2880" y="10546"/>
                </a:lnTo>
                <a:lnTo>
                  <a:pt x="960" y="14386"/>
                </a:lnTo>
                <a:lnTo>
                  <a:pt x="0" y="18227"/>
                </a:lnTo>
                <a:lnTo>
                  <a:pt x="0" y="26868"/>
                </a:lnTo>
                <a:lnTo>
                  <a:pt x="960" y="30708"/>
                </a:lnTo>
                <a:close/>
              </a:path>
              <a:path w="95036" h="88300">
                <a:moveTo>
                  <a:pt x="74874" y="0"/>
                </a:moveTo>
                <a:lnTo>
                  <a:pt x="15361" y="88300"/>
                </a:lnTo>
                <a:lnTo>
                  <a:pt x="20162" y="88300"/>
                </a:lnTo>
                <a:lnTo>
                  <a:pt x="80634" y="0"/>
                </a:lnTo>
                <a:lnTo>
                  <a:pt x="74874" y="0"/>
                </a:lnTo>
                <a:close/>
              </a:path>
              <a:path w="95036" h="88300">
                <a:moveTo>
                  <a:pt x="14401" y="45110"/>
                </a:moveTo>
                <a:lnTo>
                  <a:pt x="14401" y="40309"/>
                </a:lnTo>
                <a:lnTo>
                  <a:pt x="13441" y="39349"/>
                </a:lnTo>
                <a:lnTo>
                  <a:pt x="12481" y="37429"/>
                </a:lnTo>
                <a:lnTo>
                  <a:pt x="11521" y="35509"/>
                </a:lnTo>
                <a:lnTo>
                  <a:pt x="11521" y="44150"/>
                </a:lnTo>
                <a:lnTo>
                  <a:pt x="14401" y="45110"/>
                </a:lnTo>
                <a:close/>
              </a:path>
              <a:path w="95036" h="88300">
                <a:moveTo>
                  <a:pt x="72953" y="81579"/>
                </a:moveTo>
                <a:lnTo>
                  <a:pt x="71033" y="78714"/>
                </a:lnTo>
                <a:lnTo>
                  <a:pt x="71993" y="87355"/>
                </a:lnTo>
                <a:lnTo>
                  <a:pt x="74874" y="88300"/>
                </a:lnTo>
                <a:lnTo>
                  <a:pt x="73914" y="83515"/>
                </a:lnTo>
                <a:lnTo>
                  <a:pt x="72953" y="81579"/>
                </a:lnTo>
                <a:close/>
              </a:path>
              <a:path w="95036" h="88300">
                <a:moveTo>
                  <a:pt x="60472" y="66233"/>
                </a:moveTo>
                <a:lnTo>
                  <a:pt x="60472" y="70073"/>
                </a:lnTo>
                <a:lnTo>
                  <a:pt x="61432" y="73914"/>
                </a:lnTo>
                <a:lnTo>
                  <a:pt x="62392" y="77739"/>
                </a:lnTo>
                <a:lnTo>
                  <a:pt x="64312" y="80634"/>
                </a:lnTo>
                <a:lnTo>
                  <a:pt x="66233" y="83515"/>
                </a:lnTo>
                <a:lnTo>
                  <a:pt x="69113" y="85420"/>
                </a:lnTo>
                <a:lnTo>
                  <a:pt x="71993" y="87355"/>
                </a:lnTo>
                <a:lnTo>
                  <a:pt x="71033" y="78714"/>
                </a:lnTo>
                <a:lnTo>
                  <a:pt x="70073" y="72953"/>
                </a:lnTo>
                <a:lnTo>
                  <a:pt x="70073" y="58552"/>
                </a:lnTo>
                <a:lnTo>
                  <a:pt x="71033" y="52791"/>
                </a:lnTo>
                <a:lnTo>
                  <a:pt x="72953" y="49911"/>
                </a:lnTo>
                <a:lnTo>
                  <a:pt x="73914" y="47990"/>
                </a:lnTo>
                <a:lnTo>
                  <a:pt x="75834" y="47030"/>
                </a:lnTo>
                <a:lnTo>
                  <a:pt x="79674" y="47030"/>
                </a:lnTo>
                <a:lnTo>
                  <a:pt x="81594" y="47990"/>
                </a:lnTo>
                <a:lnTo>
                  <a:pt x="82555" y="49911"/>
                </a:lnTo>
                <a:lnTo>
                  <a:pt x="84475" y="52791"/>
                </a:lnTo>
                <a:lnTo>
                  <a:pt x="85435" y="58552"/>
                </a:lnTo>
                <a:lnTo>
                  <a:pt x="85435" y="72953"/>
                </a:lnTo>
                <a:lnTo>
                  <a:pt x="84475" y="77739"/>
                </a:lnTo>
                <a:lnTo>
                  <a:pt x="82555" y="81579"/>
                </a:lnTo>
                <a:lnTo>
                  <a:pt x="81594" y="83515"/>
                </a:lnTo>
                <a:lnTo>
                  <a:pt x="79674" y="84475"/>
                </a:lnTo>
                <a:lnTo>
                  <a:pt x="75834" y="84475"/>
                </a:lnTo>
                <a:lnTo>
                  <a:pt x="73914" y="83515"/>
                </a:lnTo>
                <a:lnTo>
                  <a:pt x="74874" y="88300"/>
                </a:lnTo>
                <a:lnTo>
                  <a:pt x="82555" y="88300"/>
                </a:lnTo>
                <a:lnTo>
                  <a:pt x="87355" y="86395"/>
                </a:lnTo>
                <a:lnTo>
                  <a:pt x="90236" y="82555"/>
                </a:lnTo>
                <a:lnTo>
                  <a:pt x="94076" y="78714"/>
                </a:lnTo>
                <a:lnTo>
                  <a:pt x="95036" y="72953"/>
                </a:lnTo>
                <a:lnTo>
                  <a:pt x="95036" y="57591"/>
                </a:lnTo>
                <a:lnTo>
                  <a:pt x="93116" y="54711"/>
                </a:lnTo>
                <a:lnTo>
                  <a:pt x="91196" y="50871"/>
                </a:lnTo>
                <a:lnTo>
                  <a:pt x="89275" y="47990"/>
                </a:lnTo>
                <a:lnTo>
                  <a:pt x="86395" y="46070"/>
                </a:lnTo>
                <a:lnTo>
                  <a:pt x="83515" y="44150"/>
                </a:lnTo>
                <a:lnTo>
                  <a:pt x="80634" y="43190"/>
                </a:lnTo>
                <a:lnTo>
                  <a:pt x="74874" y="43190"/>
                </a:lnTo>
                <a:lnTo>
                  <a:pt x="71993" y="44150"/>
                </a:lnTo>
                <a:lnTo>
                  <a:pt x="69113" y="46070"/>
                </a:lnTo>
                <a:lnTo>
                  <a:pt x="66233" y="47990"/>
                </a:lnTo>
                <a:lnTo>
                  <a:pt x="64312" y="50871"/>
                </a:lnTo>
                <a:lnTo>
                  <a:pt x="62392" y="53751"/>
                </a:lnTo>
                <a:lnTo>
                  <a:pt x="61432" y="57591"/>
                </a:lnTo>
                <a:lnTo>
                  <a:pt x="60472" y="61432"/>
                </a:lnTo>
                <a:lnTo>
                  <a:pt x="60472" y="66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7" name="object 947"/>
          <p:cNvSpPr/>
          <p:nvPr/>
        </p:nvSpPr>
        <p:spPr>
          <a:xfrm>
            <a:off x="1624507" y="8013893"/>
            <a:ext cx="54726" cy="83515"/>
          </a:xfrm>
          <a:custGeom>
            <a:avLst/>
            <a:gdLst/>
            <a:ahLst/>
            <a:cxnLst/>
            <a:rect l="l" t="t" r="r" b="b"/>
            <a:pathLst>
              <a:path w="54726" h="83515">
                <a:moveTo>
                  <a:pt x="31683" y="54711"/>
                </a:moveTo>
                <a:lnTo>
                  <a:pt x="40371" y="44080"/>
                </a:lnTo>
                <a:lnTo>
                  <a:pt x="46085" y="33588"/>
                </a:lnTo>
                <a:lnTo>
                  <a:pt x="48005" y="29748"/>
                </a:lnTo>
                <a:lnTo>
                  <a:pt x="48950" y="25907"/>
                </a:lnTo>
                <a:lnTo>
                  <a:pt x="48950" y="15361"/>
                </a:lnTo>
                <a:lnTo>
                  <a:pt x="47045" y="10561"/>
                </a:lnTo>
                <a:lnTo>
                  <a:pt x="42245" y="6720"/>
                </a:lnTo>
                <a:lnTo>
                  <a:pt x="38404" y="1920"/>
                </a:lnTo>
                <a:lnTo>
                  <a:pt x="32644" y="0"/>
                </a:lnTo>
                <a:lnTo>
                  <a:pt x="19202" y="0"/>
                </a:lnTo>
                <a:lnTo>
                  <a:pt x="14401" y="1920"/>
                </a:lnTo>
                <a:lnTo>
                  <a:pt x="9601" y="5760"/>
                </a:lnTo>
                <a:lnTo>
                  <a:pt x="5760" y="9601"/>
                </a:lnTo>
                <a:lnTo>
                  <a:pt x="2880" y="15361"/>
                </a:lnTo>
                <a:lnTo>
                  <a:pt x="1920" y="23027"/>
                </a:lnTo>
                <a:lnTo>
                  <a:pt x="4800" y="23027"/>
                </a:lnTo>
                <a:lnTo>
                  <a:pt x="5760" y="18242"/>
                </a:lnTo>
                <a:lnTo>
                  <a:pt x="8641" y="15361"/>
                </a:lnTo>
                <a:lnTo>
                  <a:pt x="11521" y="12466"/>
                </a:lnTo>
                <a:lnTo>
                  <a:pt x="14401" y="10561"/>
                </a:lnTo>
                <a:lnTo>
                  <a:pt x="18242" y="9601"/>
                </a:lnTo>
                <a:lnTo>
                  <a:pt x="26883" y="9601"/>
                </a:lnTo>
                <a:lnTo>
                  <a:pt x="30723" y="10561"/>
                </a:lnTo>
                <a:lnTo>
                  <a:pt x="33604" y="14401"/>
                </a:lnTo>
                <a:lnTo>
                  <a:pt x="37444" y="17282"/>
                </a:lnTo>
                <a:lnTo>
                  <a:pt x="38404" y="22082"/>
                </a:lnTo>
                <a:lnTo>
                  <a:pt x="38404" y="33588"/>
                </a:lnTo>
                <a:lnTo>
                  <a:pt x="35524" y="41269"/>
                </a:lnTo>
                <a:lnTo>
                  <a:pt x="29763" y="49910"/>
                </a:lnTo>
                <a:lnTo>
                  <a:pt x="27450" y="52928"/>
                </a:lnTo>
                <a:lnTo>
                  <a:pt x="20519" y="61274"/>
                </a:lnTo>
                <a:lnTo>
                  <a:pt x="11417" y="70973"/>
                </a:lnTo>
                <a:lnTo>
                  <a:pt x="0" y="81594"/>
                </a:lnTo>
                <a:lnTo>
                  <a:pt x="0" y="83515"/>
                </a:lnTo>
                <a:lnTo>
                  <a:pt x="48950" y="83515"/>
                </a:lnTo>
                <a:lnTo>
                  <a:pt x="54726" y="68153"/>
                </a:lnTo>
                <a:lnTo>
                  <a:pt x="51831" y="68153"/>
                </a:lnTo>
                <a:lnTo>
                  <a:pt x="50886" y="70073"/>
                </a:lnTo>
                <a:lnTo>
                  <a:pt x="49926" y="71033"/>
                </a:lnTo>
                <a:lnTo>
                  <a:pt x="48005" y="71993"/>
                </a:lnTo>
                <a:lnTo>
                  <a:pt x="47045" y="72953"/>
                </a:lnTo>
                <a:lnTo>
                  <a:pt x="45110" y="73913"/>
                </a:lnTo>
                <a:lnTo>
                  <a:pt x="43205" y="73913"/>
                </a:lnTo>
                <a:lnTo>
                  <a:pt x="41285" y="74874"/>
                </a:lnTo>
                <a:lnTo>
                  <a:pt x="12481" y="74874"/>
                </a:lnTo>
                <a:lnTo>
                  <a:pt x="13307" y="74257"/>
                </a:lnTo>
                <a:lnTo>
                  <a:pt x="20046" y="67480"/>
                </a:lnTo>
                <a:lnTo>
                  <a:pt x="31683" y="547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8" name="object 948"/>
          <p:cNvSpPr/>
          <p:nvPr/>
        </p:nvSpPr>
        <p:spPr>
          <a:xfrm>
            <a:off x="1707062" y="8092607"/>
            <a:ext cx="7680" cy="6720"/>
          </a:xfrm>
          <a:custGeom>
            <a:avLst/>
            <a:gdLst/>
            <a:ahLst/>
            <a:cxnLst/>
            <a:rect l="l" t="t" r="r" b="b"/>
            <a:pathLst>
              <a:path w="7680" h="6720">
                <a:moveTo>
                  <a:pt x="2880" y="2880"/>
                </a:moveTo>
                <a:lnTo>
                  <a:pt x="0" y="0"/>
                </a:lnTo>
                <a:lnTo>
                  <a:pt x="0" y="6720"/>
                </a:lnTo>
                <a:lnTo>
                  <a:pt x="7680" y="6720"/>
                </a:lnTo>
                <a:lnTo>
                  <a:pt x="7680" y="288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9" name="object 949"/>
          <p:cNvSpPr/>
          <p:nvPr/>
        </p:nvSpPr>
        <p:spPr>
          <a:xfrm>
            <a:off x="1688835" y="8013893"/>
            <a:ext cx="52791" cy="85435"/>
          </a:xfrm>
          <a:custGeom>
            <a:avLst/>
            <a:gdLst/>
            <a:ahLst/>
            <a:cxnLst/>
            <a:rect l="l" t="t" r="r" b="b"/>
            <a:pathLst>
              <a:path w="52791" h="85435">
                <a:moveTo>
                  <a:pt x="116" y="47904"/>
                </a:moveTo>
                <a:lnTo>
                  <a:pt x="2044" y="60633"/>
                </a:lnTo>
                <a:lnTo>
                  <a:pt x="6705" y="71993"/>
                </a:lnTo>
                <a:lnTo>
                  <a:pt x="11506" y="80634"/>
                </a:lnTo>
                <a:lnTo>
                  <a:pt x="18227" y="85435"/>
                </a:lnTo>
                <a:lnTo>
                  <a:pt x="18227" y="78714"/>
                </a:lnTo>
                <a:lnTo>
                  <a:pt x="15346" y="72953"/>
                </a:lnTo>
                <a:lnTo>
                  <a:pt x="14567" y="70681"/>
                </a:lnTo>
                <a:lnTo>
                  <a:pt x="12182" y="58749"/>
                </a:lnTo>
                <a:lnTo>
                  <a:pt x="11506" y="45110"/>
                </a:lnTo>
                <a:lnTo>
                  <a:pt x="11506" y="37429"/>
                </a:lnTo>
                <a:lnTo>
                  <a:pt x="12466" y="30708"/>
                </a:lnTo>
                <a:lnTo>
                  <a:pt x="13426" y="23027"/>
                </a:lnTo>
                <a:lnTo>
                  <a:pt x="14386" y="16306"/>
                </a:lnTo>
                <a:lnTo>
                  <a:pt x="16306" y="10561"/>
                </a:lnTo>
                <a:lnTo>
                  <a:pt x="19187" y="7680"/>
                </a:lnTo>
                <a:lnTo>
                  <a:pt x="21107" y="4800"/>
                </a:lnTo>
                <a:lnTo>
                  <a:pt x="23987" y="3840"/>
                </a:lnTo>
                <a:lnTo>
                  <a:pt x="28788" y="3840"/>
                </a:lnTo>
                <a:lnTo>
                  <a:pt x="32628" y="5760"/>
                </a:lnTo>
                <a:lnTo>
                  <a:pt x="34549" y="7680"/>
                </a:lnTo>
                <a:lnTo>
                  <a:pt x="36469" y="11521"/>
                </a:lnTo>
                <a:lnTo>
                  <a:pt x="38389" y="16306"/>
                </a:lnTo>
                <a:lnTo>
                  <a:pt x="40309" y="22082"/>
                </a:lnTo>
                <a:lnTo>
                  <a:pt x="41269" y="29748"/>
                </a:lnTo>
                <a:lnTo>
                  <a:pt x="41269" y="39364"/>
                </a:lnTo>
                <a:lnTo>
                  <a:pt x="41204" y="44789"/>
                </a:lnTo>
                <a:lnTo>
                  <a:pt x="40317" y="58209"/>
                </a:lnTo>
                <a:lnTo>
                  <a:pt x="38389" y="69113"/>
                </a:lnTo>
                <a:lnTo>
                  <a:pt x="37429" y="72953"/>
                </a:lnTo>
                <a:lnTo>
                  <a:pt x="35509" y="76794"/>
                </a:lnTo>
                <a:lnTo>
                  <a:pt x="32628" y="78714"/>
                </a:lnTo>
                <a:lnTo>
                  <a:pt x="30708" y="80634"/>
                </a:lnTo>
                <a:lnTo>
                  <a:pt x="27828" y="81594"/>
                </a:lnTo>
                <a:lnTo>
                  <a:pt x="25908" y="81594"/>
                </a:lnTo>
                <a:lnTo>
                  <a:pt x="25908" y="85435"/>
                </a:lnTo>
                <a:lnTo>
                  <a:pt x="29748" y="85435"/>
                </a:lnTo>
                <a:lnTo>
                  <a:pt x="33588" y="83515"/>
                </a:lnTo>
                <a:lnTo>
                  <a:pt x="38389" y="80634"/>
                </a:lnTo>
                <a:lnTo>
                  <a:pt x="42230" y="77754"/>
                </a:lnTo>
                <a:lnTo>
                  <a:pt x="46070" y="72953"/>
                </a:lnTo>
                <a:lnTo>
                  <a:pt x="48950" y="66233"/>
                </a:lnTo>
                <a:lnTo>
                  <a:pt x="51831" y="59512"/>
                </a:lnTo>
                <a:lnTo>
                  <a:pt x="52791" y="51831"/>
                </a:lnTo>
                <a:lnTo>
                  <a:pt x="52791" y="42230"/>
                </a:lnTo>
                <a:lnTo>
                  <a:pt x="52221" y="32428"/>
                </a:lnTo>
                <a:lnTo>
                  <a:pt x="49162" y="19710"/>
                </a:lnTo>
                <a:lnTo>
                  <a:pt x="43190" y="9601"/>
                </a:lnTo>
                <a:lnTo>
                  <a:pt x="38389" y="2880"/>
                </a:lnTo>
                <a:lnTo>
                  <a:pt x="32628" y="0"/>
                </a:lnTo>
                <a:lnTo>
                  <a:pt x="23027" y="0"/>
                </a:lnTo>
                <a:lnTo>
                  <a:pt x="19187" y="960"/>
                </a:lnTo>
                <a:lnTo>
                  <a:pt x="15346" y="3840"/>
                </a:lnTo>
                <a:lnTo>
                  <a:pt x="10546" y="7680"/>
                </a:lnTo>
                <a:lnTo>
                  <a:pt x="6705" y="12466"/>
                </a:lnTo>
                <a:lnTo>
                  <a:pt x="3840" y="19187"/>
                </a:lnTo>
                <a:lnTo>
                  <a:pt x="960" y="25907"/>
                </a:lnTo>
                <a:lnTo>
                  <a:pt x="0" y="33588"/>
                </a:lnTo>
                <a:lnTo>
                  <a:pt x="0" y="43190"/>
                </a:lnTo>
                <a:lnTo>
                  <a:pt x="116" y="479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0" name="object 950"/>
          <p:cNvSpPr/>
          <p:nvPr/>
        </p:nvSpPr>
        <p:spPr>
          <a:xfrm>
            <a:off x="1750268" y="8013893"/>
            <a:ext cx="95036" cy="87355"/>
          </a:xfrm>
          <a:custGeom>
            <a:avLst/>
            <a:gdLst/>
            <a:ahLst/>
            <a:cxnLst/>
            <a:rect l="l" t="t" r="r" b="b"/>
            <a:pathLst>
              <a:path w="95036" h="87355">
                <a:moveTo>
                  <a:pt x="960" y="30708"/>
                </a:moveTo>
                <a:lnTo>
                  <a:pt x="2880" y="33588"/>
                </a:lnTo>
                <a:lnTo>
                  <a:pt x="4800" y="37429"/>
                </a:lnTo>
                <a:lnTo>
                  <a:pt x="6720" y="40309"/>
                </a:lnTo>
                <a:lnTo>
                  <a:pt x="9601" y="41269"/>
                </a:lnTo>
                <a:lnTo>
                  <a:pt x="11521" y="43190"/>
                </a:lnTo>
                <a:lnTo>
                  <a:pt x="11521" y="34549"/>
                </a:lnTo>
                <a:lnTo>
                  <a:pt x="10561" y="31668"/>
                </a:lnTo>
                <a:lnTo>
                  <a:pt x="9601" y="27828"/>
                </a:lnTo>
                <a:lnTo>
                  <a:pt x="9601" y="14401"/>
                </a:lnTo>
                <a:lnTo>
                  <a:pt x="10561" y="9601"/>
                </a:lnTo>
                <a:lnTo>
                  <a:pt x="12481" y="6720"/>
                </a:lnTo>
                <a:lnTo>
                  <a:pt x="14401" y="4800"/>
                </a:lnTo>
                <a:lnTo>
                  <a:pt x="16322" y="2880"/>
                </a:lnTo>
                <a:lnTo>
                  <a:pt x="20162" y="2880"/>
                </a:lnTo>
                <a:lnTo>
                  <a:pt x="21107" y="3840"/>
                </a:lnTo>
                <a:lnTo>
                  <a:pt x="23042" y="6720"/>
                </a:lnTo>
                <a:lnTo>
                  <a:pt x="24947" y="9601"/>
                </a:lnTo>
                <a:lnTo>
                  <a:pt x="25923" y="14401"/>
                </a:lnTo>
                <a:lnTo>
                  <a:pt x="25923" y="29748"/>
                </a:lnTo>
                <a:lnTo>
                  <a:pt x="24947" y="34549"/>
                </a:lnTo>
                <a:lnTo>
                  <a:pt x="23042" y="38389"/>
                </a:lnTo>
                <a:lnTo>
                  <a:pt x="21107" y="40309"/>
                </a:lnTo>
                <a:lnTo>
                  <a:pt x="20162" y="41269"/>
                </a:lnTo>
                <a:lnTo>
                  <a:pt x="15361" y="41269"/>
                </a:lnTo>
                <a:lnTo>
                  <a:pt x="14401" y="40309"/>
                </a:lnTo>
                <a:lnTo>
                  <a:pt x="14401" y="44150"/>
                </a:lnTo>
                <a:lnTo>
                  <a:pt x="23042" y="44150"/>
                </a:lnTo>
                <a:lnTo>
                  <a:pt x="26883" y="42230"/>
                </a:lnTo>
                <a:lnTo>
                  <a:pt x="30723" y="38389"/>
                </a:lnTo>
                <a:lnTo>
                  <a:pt x="33604" y="34549"/>
                </a:lnTo>
                <a:lnTo>
                  <a:pt x="35509" y="28803"/>
                </a:lnTo>
                <a:lnTo>
                  <a:pt x="35509" y="16306"/>
                </a:lnTo>
                <a:lnTo>
                  <a:pt x="33604" y="11521"/>
                </a:lnTo>
                <a:lnTo>
                  <a:pt x="30723" y="6720"/>
                </a:lnTo>
                <a:lnTo>
                  <a:pt x="27828" y="1920"/>
                </a:lnTo>
                <a:lnTo>
                  <a:pt x="23987" y="0"/>
                </a:lnTo>
                <a:lnTo>
                  <a:pt x="15361" y="0"/>
                </a:lnTo>
                <a:lnTo>
                  <a:pt x="12481" y="960"/>
                </a:lnTo>
                <a:lnTo>
                  <a:pt x="9601" y="2880"/>
                </a:lnTo>
                <a:lnTo>
                  <a:pt x="6720" y="3840"/>
                </a:lnTo>
                <a:lnTo>
                  <a:pt x="4800" y="6720"/>
                </a:lnTo>
                <a:lnTo>
                  <a:pt x="2880" y="10561"/>
                </a:lnTo>
                <a:lnTo>
                  <a:pt x="960" y="14401"/>
                </a:lnTo>
                <a:lnTo>
                  <a:pt x="0" y="18242"/>
                </a:lnTo>
                <a:lnTo>
                  <a:pt x="0" y="26868"/>
                </a:lnTo>
                <a:lnTo>
                  <a:pt x="960" y="30708"/>
                </a:lnTo>
                <a:close/>
              </a:path>
              <a:path w="95036" h="87355">
                <a:moveTo>
                  <a:pt x="74874" y="0"/>
                </a:moveTo>
                <a:lnTo>
                  <a:pt x="15361" y="87355"/>
                </a:lnTo>
                <a:lnTo>
                  <a:pt x="20162" y="87355"/>
                </a:lnTo>
                <a:lnTo>
                  <a:pt x="80634" y="0"/>
                </a:lnTo>
                <a:lnTo>
                  <a:pt x="74874" y="0"/>
                </a:lnTo>
                <a:close/>
              </a:path>
              <a:path w="95036" h="87355">
                <a:moveTo>
                  <a:pt x="14401" y="44150"/>
                </a:moveTo>
                <a:lnTo>
                  <a:pt x="14401" y="40309"/>
                </a:lnTo>
                <a:lnTo>
                  <a:pt x="13441" y="39364"/>
                </a:lnTo>
                <a:lnTo>
                  <a:pt x="12481" y="37429"/>
                </a:lnTo>
                <a:lnTo>
                  <a:pt x="11521" y="34549"/>
                </a:lnTo>
                <a:lnTo>
                  <a:pt x="11521" y="43190"/>
                </a:lnTo>
                <a:lnTo>
                  <a:pt x="14401" y="44150"/>
                </a:lnTo>
                <a:close/>
              </a:path>
              <a:path w="95036" h="87355">
                <a:moveTo>
                  <a:pt x="72953" y="80634"/>
                </a:moveTo>
                <a:lnTo>
                  <a:pt x="71033" y="77754"/>
                </a:lnTo>
                <a:lnTo>
                  <a:pt x="71993" y="86395"/>
                </a:lnTo>
                <a:lnTo>
                  <a:pt x="74874" y="87355"/>
                </a:lnTo>
                <a:lnTo>
                  <a:pt x="73914" y="82555"/>
                </a:lnTo>
                <a:lnTo>
                  <a:pt x="72953" y="80634"/>
                </a:lnTo>
                <a:close/>
              </a:path>
              <a:path w="95036" h="87355">
                <a:moveTo>
                  <a:pt x="60472" y="65272"/>
                </a:moveTo>
                <a:lnTo>
                  <a:pt x="60472" y="70073"/>
                </a:lnTo>
                <a:lnTo>
                  <a:pt x="61432" y="73913"/>
                </a:lnTo>
                <a:lnTo>
                  <a:pt x="62392" y="76794"/>
                </a:lnTo>
                <a:lnTo>
                  <a:pt x="64312" y="80634"/>
                </a:lnTo>
                <a:lnTo>
                  <a:pt x="66233" y="82555"/>
                </a:lnTo>
                <a:lnTo>
                  <a:pt x="69113" y="84475"/>
                </a:lnTo>
                <a:lnTo>
                  <a:pt x="71993" y="86395"/>
                </a:lnTo>
                <a:lnTo>
                  <a:pt x="71033" y="77754"/>
                </a:lnTo>
                <a:lnTo>
                  <a:pt x="70073" y="72953"/>
                </a:lnTo>
                <a:lnTo>
                  <a:pt x="70073" y="57591"/>
                </a:lnTo>
                <a:lnTo>
                  <a:pt x="71033" y="52791"/>
                </a:lnTo>
                <a:lnTo>
                  <a:pt x="72953" y="49910"/>
                </a:lnTo>
                <a:lnTo>
                  <a:pt x="73914" y="47030"/>
                </a:lnTo>
                <a:lnTo>
                  <a:pt x="75834" y="46070"/>
                </a:lnTo>
                <a:lnTo>
                  <a:pt x="79674" y="46070"/>
                </a:lnTo>
                <a:lnTo>
                  <a:pt x="81594" y="47030"/>
                </a:lnTo>
                <a:lnTo>
                  <a:pt x="82555" y="48950"/>
                </a:lnTo>
                <a:lnTo>
                  <a:pt x="84475" y="52791"/>
                </a:lnTo>
                <a:lnTo>
                  <a:pt x="85435" y="57591"/>
                </a:lnTo>
                <a:lnTo>
                  <a:pt x="85435" y="72953"/>
                </a:lnTo>
                <a:lnTo>
                  <a:pt x="84475" y="77754"/>
                </a:lnTo>
                <a:lnTo>
                  <a:pt x="82555" y="80634"/>
                </a:lnTo>
                <a:lnTo>
                  <a:pt x="81594" y="82555"/>
                </a:lnTo>
                <a:lnTo>
                  <a:pt x="79674" y="83515"/>
                </a:lnTo>
                <a:lnTo>
                  <a:pt x="75834" y="83515"/>
                </a:lnTo>
                <a:lnTo>
                  <a:pt x="73914" y="82555"/>
                </a:lnTo>
                <a:lnTo>
                  <a:pt x="74874" y="87355"/>
                </a:lnTo>
                <a:lnTo>
                  <a:pt x="82555" y="87355"/>
                </a:lnTo>
                <a:lnTo>
                  <a:pt x="87355" y="85435"/>
                </a:lnTo>
                <a:lnTo>
                  <a:pt x="90236" y="81594"/>
                </a:lnTo>
                <a:lnTo>
                  <a:pt x="94076" y="77754"/>
                </a:lnTo>
                <a:lnTo>
                  <a:pt x="95036" y="71993"/>
                </a:lnTo>
                <a:lnTo>
                  <a:pt x="95036" y="57591"/>
                </a:lnTo>
                <a:lnTo>
                  <a:pt x="93116" y="53751"/>
                </a:lnTo>
                <a:lnTo>
                  <a:pt x="91196" y="49910"/>
                </a:lnTo>
                <a:lnTo>
                  <a:pt x="89275" y="47990"/>
                </a:lnTo>
                <a:lnTo>
                  <a:pt x="86395" y="46070"/>
                </a:lnTo>
                <a:lnTo>
                  <a:pt x="83515" y="44150"/>
                </a:lnTo>
                <a:lnTo>
                  <a:pt x="80634" y="43190"/>
                </a:lnTo>
                <a:lnTo>
                  <a:pt x="74874" y="43190"/>
                </a:lnTo>
                <a:lnTo>
                  <a:pt x="71993" y="44150"/>
                </a:lnTo>
                <a:lnTo>
                  <a:pt x="69113" y="46070"/>
                </a:lnTo>
                <a:lnTo>
                  <a:pt x="66233" y="47030"/>
                </a:lnTo>
                <a:lnTo>
                  <a:pt x="64312" y="49910"/>
                </a:lnTo>
                <a:lnTo>
                  <a:pt x="62392" y="53751"/>
                </a:lnTo>
                <a:lnTo>
                  <a:pt x="61432" y="57591"/>
                </a:lnTo>
                <a:lnTo>
                  <a:pt x="60472" y="61432"/>
                </a:lnTo>
                <a:lnTo>
                  <a:pt x="60472" y="65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1" name="object 951"/>
          <p:cNvSpPr/>
          <p:nvPr/>
        </p:nvSpPr>
        <p:spPr>
          <a:xfrm>
            <a:off x="1626428" y="7690378"/>
            <a:ext cx="47030" cy="85435"/>
          </a:xfrm>
          <a:custGeom>
            <a:avLst/>
            <a:gdLst/>
            <a:ahLst/>
            <a:cxnLst/>
            <a:rect l="l" t="t" r="r" b="b"/>
            <a:pathLst>
              <a:path w="47030" h="85435">
                <a:moveTo>
                  <a:pt x="2880" y="75834"/>
                </a:moveTo>
                <a:lnTo>
                  <a:pt x="1920" y="75834"/>
                </a:lnTo>
                <a:lnTo>
                  <a:pt x="960" y="76794"/>
                </a:lnTo>
                <a:lnTo>
                  <a:pt x="0" y="78714"/>
                </a:lnTo>
                <a:lnTo>
                  <a:pt x="0" y="80634"/>
                </a:lnTo>
                <a:lnTo>
                  <a:pt x="960" y="82555"/>
                </a:lnTo>
                <a:lnTo>
                  <a:pt x="2880" y="83515"/>
                </a:lnTo>
                <a:lnTo>
                  <a:pt x="5760" y="85435"/>
                </a:lnTo>
                <a:lnTo>
                  <a:pt x="14401" y="85435"/>
                </a:lnTo>
                <a:lnTo>
                  <a:pt x="17150" y="85377"/>
                </a:lnTo>
                <a:lnTo>
                  <a:pt x="30561" y="82758"/>
                </a:lnTo>
                <a:lnTo>
                  <a:pt x="40325" y="75834"/>
                </a:lnTo>
                <a:lnTo>
                  <a:pt x="45125" y="70073"/>
                </a:lnTo>
                <a:lnTo>
                  <a:pt x="47030" y="64312"/>
                </a:lnTo>
                <a:lnTo>
                  <a:pt x="47030" y="51846"/>
                </a:lnTo>
                <a:lnTo>
                  <a:pt x="46085" y="48006"/>
                </a:lnTo>
                <a:lnTo>
                  <a:pt x="43190" y="44165"/>
                </a:lnTo>
                <a:lnTo>
                  <a:pt x="40325" y="40325"/>
                </a:lnTo>
                <a:lnTo>
                  <a:pt x="36484" y="37444"/>
                </a:lnTo>
                <a:lnTo>
                  <a:pt x="31683" y="35524"/>
                </a:lnTo>
                <a:lnTo>
                  <a:pt x="39364" y="28803"/>
                </a:lnTo>
                <a:lnTo>
                  <a:pt x="43190" y="23042"/>
                </a:lnTo>
                <a:lnTo>
                  <a:pt x="43190" y="13441"/>
                </a:lnTo>
                <a:lnTo>
                  <a:pt x="42245" y="9601"/>
                </a:lnTo>
                <a:lnTo>
                  <a:pt x="39364" y="6720"/>
                </a:lnTo>
                <a:lnTo>
                  <a:pt x="35524" y="2880"/>
                </a:lnTo>
                <a:lnTo>
                  <a:pt x="30723" y="0"/>
                </a:lnTo>
                <a:lnTo>
                  <a:pt x="18242" y="0"/>
                </a:lnTo>
                <a:lnTo>
                  <a:pt x="14401" y="1920"/>
                </a:lnTo>
                <a:lnTo>
                  <a:pt x="10561" y="4800"/>
                </a:lnTo>
                <a:lnTo>
                  <a:pt x="6720" y="7680"/>
                </a:lnTo>
                <a:lnTo>
                  <a:pt x="3840" y="12481"/>
                </a:lnTo>
                <a:lnTo>
                  <a:pt x="1920" y="18242"/>
                </a:lnTo>
                <a:lnTo>
                  <a:pt x="3840" y="19202"/>
                </a:lnTo>
                <a:lnTo>
                  <a:pt x="7680" y="11521"/>
                </a:lnTo>
                <a:lnTo>
                  <a:pt x="13441" y="8641"/>
                </a:lnTo>
                <a:lnTo>
                  <a:pt x="23042" y="8641"/>
                </a:lnTo>
                <a:lnTo>
                  <a:pt x="26883" y="9601"/>
                </a:lnTo>
                <a:lnTo>
                  <a:pt x="28803" y="12481"/>
                </a:lnTo>
                <a:lnTo>
                  <a:pt x="31683" y="15361"/>
                </a:lnTo>
                <a:lnTo>
                  <a:pt x="32644" y="18242"/>
                </a:lnTo>
                <a:lnTo>
                  <a:pt x="32644" y="28803"/>
                </a:lnTo>
                <a:lnTo>
                  <a:pt x="30723" y="31683"/>
                </a:lnTo>
                <a:lnTo>
                  <a:pt x="29763" y="34564"/>
                </a:lnTo>
                <a:lnTo>
                  <a:pt x="26883" y="36484"/>
                </a:lnTo>
                <a:lnTo>
                  <a:pt x="24002" y="38389"/>
                </a:lnTo>
                <a:lnTo>
                  <a:pt x="20162" y="40325"/>
                </a:lnTo>
                <a:lnTo>
                  <a:pt x="17282" y="41285"/>
                </a:lnTo>
                <a:lnTo>
                  <a:pt x="14401" y="41285"/>
                </a:lnTo>
                <a:lnTo>
                  <a:pt x="14401" y="43205"/>
                </a:lnTo>
                <a:lnTo>
                  <a:pt x="19202" y="43205"/>
                </a:lnTo>
                <a:lnTo>
                  <a:pt x="22082" y="44165"/>
                </a:lnTo>
                <a:lnTo>
                  <a:pt x="24963" y="45125"/>
                </a:lnTo>
                <a:lnTo>
                  <a:pt x="28803" y="47045"/>
                </a:lnTo>
                <a:lnTo>
                  <a:pt x="30723" y="48006"/>
                </a:lnTo>
                <a:lnTo>
                  <a:pt x="32644" y="49911"/>
                </a:lnTo>
                <a:lnTo>
                  <a:pt x="33604" y="50886"/>
                </a:lnTo>
                <a:lnTo>
                  <a:pt x="34564" y="52791"/>
                </a:lnTo>
                <a:lnTo>
                  <a:pt x="36484" y="54726"/>
                </a:lnTo>
                <a:lnTo>
                  <a:pt x="37444" y="58567"/>
                </a:lnTo>
                <a:lnTo>
                  <a:pt x="38404" y="61432"/>
                </a:lnTo>
                <a:lnTo>
                  <a:pt x="38404" y="69128"/>
                </a:lnTo>
                <a:lnTo>
                  <a:pt x="36484" y="72953"/>
                </a:lnTo>
                <a:lnTo>
                  <a:pt x="33604" y="75834"/>
                </a:lnTo>
                <a:lnTo>
                  <a:pt x="30723" y="78714"/>
                </a:lnTo>
                <a:lnTo>
                  <a:pt x="26883" y="80634"/>
                </a:lnTo>
                <a:lnTo>
                  <a:pt x="19202" y="80634"/>
                </a:lnTo>
                <a:lnTo>
                  <a:pt x="18242" y="79674"/>
                </a:lnTo>
                <a:lnTo>
                  <a:pt x="17282" y="79674"/>
                </a:lnTo>
                <a:lnTo>
                  <a:pt x="15361" y="78714"/>
                </a:lnTo>
                <a:lnTo>
                  <a:pt x="12481" y="77754"/>
                </a:lnTo>
                <a:lnTo>
                  <a:pt x="10561" y="76794"/>
                </a:lnTo>
                <a:lnTo>
                  <a:pt x="8641" y="75834"/>
                </a:lnTo>
                <a:lnTo>
                  <a:pt x="6720" y="74874"/>
                </a:lnTo>
                <a:lnTo>
                  <a:pt x="3840" y="74874"/>
                </a:lnTo>
                <a:lnTo>
                  <a:pt x="2880" y="75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2" name="object 952"/>
          <p:cNvSpPr/>
          <p:nvPr/>
        </p:nvSpPr>
        <p:spPr>
          <a:xfrm>
            <a:off x="1707062" y="7769092"/>
            <a:ext cx="7680" cy="6720"/>
          </a:xfrm>
          <a:custGeom>
            <a:avLst/>
            <a:gdLst/>
            <a:ahLst/>
            <a:cxnLst/>
            <a:rect l="l" t="t" r="r" b="b"/>
            <a:pathLst>
              <a:path w="7680" h="6720">
                <a:moveTo>
                  <a:pt x="2880" y="2880"/>
                </a:moveTo>
                <a:lnTo>
                  <a:pt x="0" y="0"/>
                </a:lnTo>
                <a:lnTo>
                  <a:pt x="0" y="6720"/>
                </a:lnTo>
                <a:lnTo>
                  <a:pt x="7680" y="6720"/>
                </a:lnTo>
                <a:lnTo>
                  <a:pt x="7680" y="288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3" name="object 953"/>
          <p:cNvSpPr/>
          <p:nvPr/>
        </p:nvSpPr>
        <p:spPr>
          <a:xfrm>
            <a:off x="1688835" y="7690378"/>
            <a:ext cx="52791" cy="85435"/>
          </a:xfrm>
          <a:custGeom>
            <a:avLst/>
            <a:gdLst/>
            <a:ahLst/>
            <a:cxnLst/>
            <a:rect l="l" t="t" r="r" b="b"/>
            <a:pathLst>
              <a:path w="52791" h="85435">
                <a:moveTo>
                  <a:pt x="73" y="47696"/>
                </a:moveTo>
                <a:lnTo>
                  <a:pt x="1939" y="60726"/>
                </a:lnTo>
                <a:lnTo>
                  <a:pt x="6705" y="71993"/>
                </a:lnTo>
                <a:lnTo>
                  <a:pt x="11506" y="81594"/>
                </a:lnTo>
                <a:lnTo>
                  <a:pt x="18227" y="85435"/>
                </a:lnTo>
                <a:lnTo>
                  <a:pt x="18227" y="78714"/>
                </a:lnTo>
                <a:lnTo>
                  <a:pt x="15346" y="72953"/>
                </a:lnTo>
                <a:lnTo>
                  <a:pt x="14570" y="70943"/>
                </a:lnTo>
                <a:lnTo>
                  <a:pt x="12183" y="59472"/>
                </a:lnTo>
                <a:lnTo>
                  <a:pt x="11506" y="45125"/>
                </a:lnTo>
                <a:lnTo>
                  <a:pt x="11506" y="38389"/>
                </a:lnTo>
                <a:lnTo>
                  <a:pt x="12466" y="30723"/>
                </a:lnTo>
                <a:lnTo>
                  <a:pt x="13426" y="24002"/>
                </a:lnTo>
                <a:lnTo>
                  <a:pt x="14386" y="16322"/>
                </a:lnTo>
                <a:lnTo>
                  <a:pt x="16306" y="11521"/>
                </a:lnTo>
                <a:lnTo>
                  <a:pt x="19187" y="7680"/>
                </a:lnTo>
                <a:lnTo>
                  <a:pt x="21107" y="5760"/>
                </a:lnTo>
                <a:lnTo>
                  <a:pt x="23987" y="4800"/>
                </a:lnTo>
                <a:lnTo>
                  <a:pt x="30708" y="4800"/>
                </a:lnTo>
                <a:lnTo>
                  <a:pt x="32628" y="6720"/>
                </a:lnTo>
                <a:lnTo>
                  <a:pt x="34549" y="8641"/>
                </a:lnTo>
                <a:lnTo>
                  <a:pt x="36469" y="11521"/>
                </a:lnTo>
                <a:lnTo>
                  <a:pt x="38389" y="16322"/>
                </a:lnTo>
                <a:lnTo>
                  <a:pt x="40309" y="23042"/>
                </a:lnTo>
                <a:lnTo>
                  <a:pt x="41269" y="30723"/>
                </a:lnTo>
                <a:lnTo>
                  <a:pt x="41269" y="39364"/>
                </a:lnTo>
                <a:lnTo>
                  <a:pt x="41204" y="45173"/>
                </a:lnTo>
                <a:lnTo>
                  <a:pt x="40316" y="58922"/>
                </a:lnTo>
                <a:lnTo>
                  <a:pt x="38389" y="69128"/>
                </a:lnTo>
                <a:lnTo>
                  <a:pt x="37429" y="73913"/>
                </a:lnTo>
                <a:lnTo>
                  <a:pt x="35509" y="76794"/>
                </a:lnTo>
                <a:lnTo>
                  <a:pt x="32628" y="78714"/>
                </a:lnTo>
                <a:lnTo>
                  <a:pt x="30708" y="80634"/>
                </a:lnTo>
                <a:lnTo>
                  <a:pt x="27828" y="81594"/>
                </a:lnTo>
                <a:lnTo>
                  <a:pt x="25908" y="81594"/>
                </a:lnTo>
                <a:lnTo>
                  <a:pt x="25908" y="85435"/>
                </a:lnTo>
                <a:lnTo>
                  <a:pt x="29748" y="85435"/>
                </a:lnTo>
                <a:lnTo>
                  <a:pt x="33588" y="84475"/>
                </a:lnTo>
                <a:lnTo>
                  <a:pt x="38389" y="81594"/>
                </a:lnTo>
                <a:lnTo>
                  <a:pt x="42230" y="78714"/>
                </a:lnTo>
                <a:lnTo>
                  <a:pt x="46070" y="73913"/>
                </a:lnTo>
                <a:lnTo>
                  <a:pt x="48950" y="67193"/>
                </a:lnTo>
                <a:lnTo>
                  <a:pt x="51831" y="60472"/>
                </a:lnTo>
                <a:lnTo>
                  <a:pt x="52791" y="51846"/>
                </a:lnTo>
                <a:lnTo>
                  <a:pt x="52791" y="42230"/>
                </a:lnTo>
                <a:lnTo>
                  <a:pt x="52221" y="32566"/>
                </a:lnTo>
                <a:lnTo>
                  <a:pt x="49162" y="20133"/>
                </a:lnTo>
                <a:lnTo>
                  <a:pt x="43190" y="9601"/>
                </a:lnTo>
                <a:lnTo>
                  <a:pt x="38389" y="3840"/>
                </a:lnTo>
                <a:lnTo>
                  <a:pt x="32628" y="0"/>
                </a:lnTo>
                <a:lnTo>
                  <a:pt x="23027" y="0"/>
                </a:lnTo>
                <a:lnTo>
                  <a:pt x="19187" y="1920"/>
                </a:lnTo>
                <a:lnTo>
                  <a:pt x="15346" y="4800"/>
                </a:lnTo>
                <a:lnTo>
                  <a:pt x="10546" y="7680"/>
                </a:lnTo>
                <a:lnTo>
                  <a:pt x="6705" y="12481"/>
                </a:lnTo>
                <a:lnTo>
                  <a:pt x="3840" y="19202"/>
                </a:lnTo>
                <a:lnTo>
                  <a:pt x="960" y="25923"/>
                </a:lnTo>
                <a:lnTo>
                  <a:pt x="0" y="34564"/>
                </a:lnTo>
                <a:lnTo>
                  <a:pt x="0" y="44165"/>
                </a:lnTo>
                <a:lnTo>
                  <a:pt x="73" y="476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4" name="object 954"/>
          <p:cNvSpPr/>
          <p:nvPr/>
        </p:nvSpPr>
        <p:spPr>
          <a:xfrm>
            <a:off x="1750268" y="7690378"/>
            <a:ext cx="95036" cy="88315"/>
          </a:xfrm>
          <a:custGeom>
            <a:avLst/>
            <a:gdLst/>
            <a:ahLst/>
            <a:cxnLst/>
            <a:rect l="l" t="t" r="r" b="b"/>
            <a:pathLst>
              <a:path w="95036" h="88315">
                <a:moveTo>
                  <a:pt x="960" y="30723"/>
                </a:moveTo>
                <a:lnTo>
                  <a:pt x="2880" y="34564"/>
                </a:lnTo>
                <a:lnTo>
                  <a:pt x="4800" y="37444"/>
                </a:lnTo>
                <a:lnTo>
                  <a:pt x="6720" y="40325"/>
                </a:lnTo>
                <a:lnTo>
                  <a:pt x="9601" y="42230"/>
                </a:lnTo>
                <a:lnTo>
                  <a:pt x="11521" y="44165"/>
                </a:lnTo>
                <a:lnTo>
                  <a:pt x="11521" y="35524"/>
                </a:lnTo>
                <a:lnTo>
                  <a:pt x="10561" y="32644"/>
                </a:lnTo>
                <a:lnTo>
                  <a:pt x="9601" y="27843"/>
                </a:lnTo>
                <a:lnTo>
                  <a:pt x="9601" y="14401"/>
                </a:lnTo>
                <a:lnTo>
                  <a:pt x="10561" y="9601"/>
                </a:lnTo>
                <a:lnTo>
                  <a:pt x="12481" y="7680"/>
                </a:lnTo>
                <a:lnTo>
                  <a:pt x="14401" y="4800"/>
                </a:lnTo>
                <a:lnTo>
                  <a:pt x="16322" y="3840"/>
                </a:lnTo>
                <a:lnTo>
                  <a:pt x="20162" y="3840"/>
                </a:lnTo>
                <a:lnTo>
                  <a:pt x="21107" y="4800"/>
                </a:lnTo>
                <a:lnTo>
                  <a:pt x="23042" y="6720"/>
                </a:lnTo>
                <a:lnTo>
                  <a:pt x="24947" y="9601"/>
                </a:lnTo>
                <a:lnTo>
                  <a:pt x="25923" y="15361"/>
                </a:lnTo>
                <a:lnTo>
                  <a:pt x="25923" y="29763"/>
                </a:lnTo>
                <a:lnTo>
                  <a:pt x="24947" y="35524"/>
                </a:lnTo>
                <a:lnTo>
                  <a:pt x="23042" y="38389"/>
                </a:lnTo>
                <a:lnTo>
                  <a:pt x="21107" y="40325"/>
                </a:lnTo>
                <a:lnTo>
                  <a:pt x="20162" y="41285"/>
                </a:lnTo>
                <a:lnTo>
                  <a:pt x="15361" y="41285"/>
                </a:lnTo>
                <a:lnTo>
                  <a:pt x="14401" y="40325"/>
                </a:lnTo>
                <a:lnTo>
                  <a:pt x="14401" y="45125"/>
                </a:lnTo>
                <a:lnTo>
                  <a:pt x="23042" y="45125"/>
                </a:lnTo>
                <a:lnTo>
                  <a:pt x="26883" y="43205"/>
                </a:lnTo>
                <a:lnTo>
                  <a:pt x="30723" y="39364"/>
                </a:lnTo>
                <a:lnTo>
                  <a:pt x="33604" y="35524"/>
                </a:lnTo>
                <a:lnTo>
                  <a:pt x="35509" y="29763"/>
                </a:lnTo>
                <a:lnTo>
                  <a:pt x="35509" y="16322"/>
                </a:lnTo>
                <a:lnTo>
                  <a:pt x="33604" y="11521"/>
                </a:lnTo>
                <a:lnTo>
                  <a:pt x="30723" y="6720"/>
                </a:lnTo>
                <a:lnTo>
                  <a:pt x="27828" y="2880"/>
                </a:lnTo>
                <a:lnTo>
                  <a:pt x="23987" y="0"/>
                </a:lnTo>
                <a:lnTo>
                  <a:pt x="15361" y="0"/>
                </a:lnTo>
                <a:lnTo>
                  <a:pt x="12481" y="960"/>
                </a:lnTo>
                <a:lnTo>
                  <a:pt x="9601" y="2880"/>
                </a:lnTo>
                <a:lnTo>
                  <a:pt x="6720" y="4800"/>
                </a:lnTo>
                <a:lnTo>
                  <a:pt x="4800" y="7680"/>
                </a:lnTo>
                <a:lnTo>
                  <a:pt x="2880" y="10561"/>
                </a:lnTo>
                <a:lnTo>
                  <a:pt x="960" y="14401"/>
                </a:lnTo>
                <a:lnTo>
                  <a:pt x="0" y="18242"/>
                </a:lnTo>
                <a:lnTo>
                  <a:pt x="0" y="26883"/>
                </a:lnTo>
                <a:lnTo>
                  <a:pt x="960" y="30723"/>
                </a:lnTo>
                <a:close/>
              </a:path>
              <a:path w="95036" h="88315">
                <a:moveTo>
                  <a:pt x="74874" y="0"/>
                </a:moveTo>
                <a:lnTo>
                  <a:pt x="15361" y="88315"/>
                </a:lnTo>
                <a:lnTo>
                  <a:pt x="20162" y="88315"/>
                </a:lnTo>
                <a:lnTo>
                  <a:pt x="80634" y="0"/>
                </a:lnTo>
                <a:lnTo>
                  <a:pt x="74874" y="0"/>
                </a:lnTo>
                <a:close/>
              </a:path>
              <a:path w="95036" h="88315">
                <a:moveTo>
                  <a:pt x="14401" y="45125"/>
                </a:moveTo>
                <a:lnTo>
                  <a:pt x="14401" y="40325"/>
                </a:lnTo>
                <a:lnTo>
                  <a:pt x="13441" y="39364"/>
                </a:lnTo>
                <a:lnTo>
                  <a:pt x="12481" y="37444"/>
                </a:lnTo>
                <a:lnTo>
                  <a:pt x="11521" y="35524"/>
                </a:lnTo>
                <a:lnTo>
                  <a:pt x="11521" y="44165"/>
                </a:lnTo>
                <a:lnTo>
                  <a:pt x="14401" y="45125"/>
                </a:lnTo>
                <a:close/>
              </a:path>
              <a:path w="95036" h="88315">
                <a:moveTo>
                  <a:pt x="72953" y="81594"/>
                </a:moveTo>
                <a:lnTo>
                  <a:pt x="71033" y="78714"/>
                </a:lnTo>
                <a:lnTo>
                  <a:pt x="71993" y="87355"/>
                </a:lnTo>
                <a:lnTo>
                  <a:pt x="74874" y="88315"/>
                </a:lnTo>
                <a:lnTo>
                  <a:pt x="73914" y="83515"/>
                </a:lnTo>
                <a:lnTo>
                  <a:pt x="72953" y="81594"/>
                </a:lnTo>
                <a:close/>
              </a:path>
              <a:path w="95036" h="88315">
                <a:moveTo>
                  <a:pt x="60472" y="65288"/>
                </a:moveTo>
                <a:lnTo>
                  <a:pt x="60472" y="70073"/>
                </a:lnTo>
                <a:lnTo>
                  <a:pt x="61432" y="73913"/>
                </a:lnTo>
                <a:lnTo>
                  <a:pt x="62392" y="77754"/>
                </a:lnTo>
                <a:lnTo>
                  <a:pt x="64312" y="80634"/>
                </a:lnTo>
                <a:lnTo>
                  <a:pt x="66233" y="83515"/>
                </a:lnTo>
                <a:lnTo>
                  <a:pt x="69113" y="85435"/>
                </a:lnTo>
                <a:lnTo>
                  <a:pt x="71993" y="87355"/>
                </a:lnTo>
                <a:lnTo>
                  <a:pt x="71033" y="78714"/>
                </a:lnTo>
                <a:lnTo>
                  <a:pt x="70073" y="72953"/>
                </a:lnTo>
                <a:lnTo>
                  <a:pt x="70073" y="58567"/>
                </a:lnTo>
                <a:lnTo>
                  <a:pt x="71033" y="52791"/>
                </a:lnTo>
                <a:lnTo>
                  <a:pt x="72953" y="49911"/>
                </a:lnTo>
                <a:lnTo>
                  <a:pt x="73914" y="48006"/>
                </a:lnTo>
                <a:lnTo>
                  <a:pt x="75834" y="47045"/>
                </a:lnTo>
                <a:lnTo>
                  <a:pt x="79674" y="47045"/>
                </a:lnTo>
                <a:lnTo>
                  <a:pt x="81594" y="48006"/>
                </a:lnTo>
                <a:lnTo>
                  <a:pt x="82555" y="49911"/>
                </a:lnTo>
                <a:lnTo>
                  <a:pt x="84475" y="52791"/>
                </a:lnTo>
                <a:lnTo>
                  <a:pt x="85435" y="58567"/>
                </a:lnTo>
                <a:lnTo>
                  <a:pt x="85435" y="72953"/>
                </a:lnTo>
                <a:lnTo>
                  <a:pt x="84475" y="77754"/>
                </a:lnTo>
                <a:lnTo>
                  <a:pt x="82555" y="80634"/>
                </a:lnTo>
                <a:lnTo>
                  <a:pt x="81594" y="83515"/>
                </a:lnTo>
                <a:lnTo>
                  <a:pt x="79674" y="84475"/>
                </a:lnTo>
                <a:lnTo>
                  <a:pt x="75834" y="84475"/>
                </a:lnTo>
                <a:lnTo>
                  <a:pt x="73914" y="83515"/>
                </a:lnTo>
                <a:lnTo>
                  <a:pt x="74874" y="88315"/>
                </a:lnTo>
                <a:lnTo>
                  <a:pt x="82555" y="88315"/>
                </a:lnTo>
                <a:lnTo>
                  <a:pt x="87355" y="86395"/>
                </a:lnTo>
                <a:lnTo>
                  <a:pt x="90236" y="82555"/>
                </a:lnTo>
                <a:lnTo>
                  <a:pt x="94076" y="78714"/>
                </a:lnTo>
                <a:lnTo>
                  <a:pt x="95036" y="72953"/>
                </a:lnTo>
                <a:lnTo>
                  <a:pt x="95036" y="57591"/>
                </a:lnTo>
                <a:lnTo>
                  <a:pt x="93116" y="54726"/>
                </a:lnTo>
                <a:lnTo>
                  <a:pt x="91196" y="50886"/>
                </a:lnTo>
                <a:lnTo>
                  <a:pt x="89275" y="48006"/>
                </a:lnTo>
                <a:lnTo>
                  <a:pt x="86395" y="46070"/>
                </a:lnTo>
                <a:lnTo>
                  <a:pt x="83515" y="44165"/>
                </a:lnTo>
                <a:lnTo>
                  <a:pt x="80634" y="43205"/>
                </a:lnTo>
                <a:lnTo>
                  <a:pt x="74874" y="43205"/>
                </a:lnTo>
                <a:lnTo>
                  <a:pt x="71993" y="44165"/>
                </a:lnTo>
                <a:lnTo>
                  <a:pt x="69113" y="46070"/>
                </a:lnTo>
                <a:lnTo>
                  <a:pt x="66233" y="48006"/>
                </a:lnTo>
                <a:lnTo>
                  <a:pt x="64312" y="50886"/>
                </a:lnTo>
                <a:lnTo>
                  <a:pt x="62392" y="53751"/>
                </a:lnTo>
                <a:lnTo>
                  <a:pt x="61432" y="57591"/>
                </a:lnTo>
                <a:lnTo>
                  <a:pt x="60472" y="61432"/>
                </a:lnTo>
                <a:lnTo>
                  <a:pt x="60472" y="65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5" name="object 955"/>
          <p:cNvSpPr/>
          <p:nvPr/>
        </p:nvSpPr>
        <p:spPr>
          <a:xfrm>
            <a:off x="1623547" y="7367838"/>
            <a:ext cx="55686" cy="83515"/>
          </a:xfrm>
          <a:custGeom>
            <a:avLst/>
            <a:gdLst/>
            <a:ahLst/>
            <a:cxnLst/>
            <a:rect l="l" t="t" r="r" b="b"/>
            <a:pathLst>
              <a:path w="55686" h="83515">
                <a:moveTo>
                  <a:pt x="0" y="62392"/>
                </a:moveTo>
                <a:lnTo>
                  <a:pt x="34564" y="62392"/>
                </a:lnTo>
                <a:lnTo>
                  <a:pt x="5760" y="53751"/>
                </a:lnTo>
                <a:lnTo>
                  <a:pt x="34564" y="12466"/>
                </a:lnTo>
                <a:lnTo>
                  <a:pt x="34564" y="53751"/>
                </a:lnTo>
                <a:lnTo>
                  <a:pt x="5760" y="53751"/>
                </a:lnTo>
                <a:lnTo>
                  <a:pt x="34564" y="62392"/>
                </a:lnTo>
                <a:lnTo>
                  <a:pt x="34564" y="83515"/>
                </a:lnTo>
                <a:lnTo>
                  <a:pt x="45125" y="83515"/>
                </a:lnTo>
                <a:lnTo>
                  <a:pt x="45125" y="62392"/>
                </a:lnTo>
                <a:lnTo>
                  <a:pt x="55686" y="62392"/>
                </a:lnTo>
                <a:lnTo>
                  <a:pt x="55686" y="53751"/>
                </a:lnTo>
                <a:lnTo>
                  <a:pt x="45125" y="53751"/>
                </a:lnTo>
                <a:lnTo>
                  <a:pt x="45125" y="0"/>
                </a:lnTo>
                <a:lnTo>
                  <a:pt x="38404" y="0"/>
                </a:lnTo>
                <a:lnTo>
                  <a:pt x="0" y="54711"/>
                </a:lnTo>
                <a:lnTo>
                  <a:pt x="0" y="62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6" name="object 956"/>
          <p:cNvSpPr/>
          <p:nvPr/>
        </p:nvSpPr>
        <p:spPr>
          <a:xfrm>
            <a:off x="1707062" y="7446538"/>
            <a:ext cx="7680" cy="6720"/>
          </a:xfrm>
          <a:custGeom>
            <a:avLst/>
            <a:gdLst/>
            <a:ahLst/>
            <a:cxnLst/>
            <a:rect l="l" t="t" r="r" b="b"/>
            <a:pathLst>
              <a:path w="7680" h="6720">
                <a:moveTo>
                  <a:pt x="2880" y="2880"/>
                </a:moveTo>
                <a:lnTo>
                  <a:pt x="0" y="0"/>
                </a:lnTo>
                <a:lnTo>
                  <a:pt x="0" y="6720"/>
                </a:lnTo>
                <a:lnTo>
                  <a:pt x="7680" y="6720"/>
                </a:lnTo>
                <a:lnTo>
                  <a:pt x="7680" y="288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7" name="object 957"/>
          <p:cNvSpPr/>
          <p:nvPr/>
        </p:nvSpPr>
        <p:spPr>
          <a:xfrm>
            <a:off x="1688835" y="7367838"/>
            <a:ext cx="52791" cy="85420"/>
          </a:xfrm>
          <a:custGeom>
            <a:avLst/>
            <a:gdLst/>
            <a:ahLst/>
            <a:cxnLst/>
            <a:rect l="l" t="t" r="r" b="b"/>
            <a:pathLst>
              <a:path w="52791" h="85420">
                <a:moveTo>
                  <a:pt x="73" y="46977"/>
                </a:moveTo>
                <a:lnTo>
                  <a:pt x="1939" y="60072"/>
                </a:lnTo>
                <a:lnTo>
                  <a:pt x="6705" y="71018"/>
                </a:lnTo>
                <a:lnTo>
                  <a:pt x="11506" y="80634"/>
                </a:lnTo>
                <a:lnTo>
                  <a:pt x="18227" y="85420"/>
                </a:lnTo>
                <a:lnTo>
                  <a:pt x="18227" y="78699"/>
                </a:lnTo>
                <a:lnTo>
                  <a:pt x="15346" y="72953"/>
                </a:lnTo>
                <a:lnTo>
                  <a:pt x="14567" y="70681"/>
                </a:lnTo>
                <a:lnTo>
                  <a:pt x="12182" y="58749"/>
                </a:lnTo>
                <a:lnTo>
                  <a:pt x="11506" y="45110"/>
                </a:lnTo>
                <a:lnTo>
                  <a:pt x="11506" y="37429"/>
                </a:lnTo>
                <a:lnTo>
                  <a:pt x="12466" y="30708"/>
                </a:lnTo>
                <a:lnTo>
                  <a:pt x="13426" y="23027"/>
                </a:lnTo>
                <a:lnTo>
                  <a:pt x="14386" y="16306"/>
                </a:lnTo>
                <a:lnTo>
                  <a:pt x="16306" y="10546"/>
                </a:lnTo>
                <a:lnTo>
                  <a:pt x="19187" y="7665"/>
                </a:lnTo>
                <a:lnTo>
                  <a:pt x="21107" y="4785"/>
                </a:lnTo>
                <a:lnTo>
                  <a:pt x="23987" y="3825"/>
                </a:lnTo>
                <a:lnTo>
                  <a:pt x="28788" y="3825"/>
                </a:lnTo>
                <a:lnTo>
                  <a:pt x="32628" y="5745"/>
                </a:lnTo>
                <a:lnTo>
                  <a:pt x="34549" y="7665"/>
                </a:lnTo>
                <a:lnTo>
                  <a:pt x="36469" y="11506"/>
                </a:lnTo>
                <a:lnTo>
                  <a:pt x="38389" y="15346"/>
                </a:lnTo>
                <a:lnTo>
                  <a:pt x="40309" y="22067"/>
                </a:lnTo>
                <a:lnTo>
                  <a:pt x="41269" y="29748"/>
                </a:lnTo>
                <a:lnTo>
                  <a:pt x="41269" y="39349"/>
                </a:lnTo>
                <a:lnTo>
                  <a:pt x="41204" y="44795"/>
                </a:lnTo>
                <a:lnTo>
                  <a:pt x="40316" y="58214"/>
                </a:lnTo>
                <a:lnTo>
                  <a:pt x="38389" y="69113"/>
                </a:lnTo>
                <a:lnTo>
                  <a:pt x="37429" y="72953"/>
                </a:lnTo>
                <a:lnTo>
                  <a:pt x="35509" y="76794"/>
                </a:lnTo>
                <a:lnTo>
                  <a:pt x="32628" y="78699"/>
                </a:lnTo>
                <a:lnTo>
                  <a:pt x="30708" y="80634"/>
                </a:lnTo>
                <a:lnTo>
                  <a:pt x="27828" y="81579"/>
                </a:lnTo>
                <a:lnTo>
                  <a:pt x="25908" y="81579"/>
                </a:lnTo>
                <a:lnTo>
                  <a:pt x="25908" y="85420"/>
                </a:lnTo>
                <a:lnTo>
                  <a:pt x="29748" y="85420"/>
                </a:lnTo>
                <a:lnTo>
                  <a:pt x="33588" y="83515"/>
                </a:lnTo>
                <a:lnTo>
                  <a:pt x="38389" y="80634"/>
                </a:lnTo>
                <a:lnTo>
                  <a:pt x="42230" y="77739"/>
                </a:lnTo>
                <a:lnTo>
                  <a:pt x="46070" y="72953"/>
                </a:lnTo>
                <a:lnTo>
                  <a:pt x="48950" y="66233"/>
                </a:lnTo>
                <a:lnTo>
                  <a:pt x="51831" y="59512"/>
                </a:lnTo>
                <a:lnTo>
                  <a:pt x="52791" y="51831"/>
                </a:lnTo>
                <a:lnTo>
                  <a:pt x="52791" y="42230"/>
                </a:lnTo>
                <a:lnTo>
                  <a:pt x="52220" y="32001"/>
                </a:lnTo>
                <a:lnTo>
                  <a:pt x="49160" y="19440"/>
                </a:lnTo>
                <a:lnTo>
                  <a:pt x="43190" y="9585"/>
                </a:lnTo>
                <a:lnTo>
                  <a:pt x="38389" y="2865"/>
                </a:lnTo>
                <a:lnTo>
                  <a:pt x="32628" y="0"/>
                </a:lnTo>
                <a:lnTo>
                  <a:pt x="23027" y="0"/>
                </a:lnTo>
                <a:lnTo>
                  <a:pt x="19187" y="944"/>
                </a:lnTo>
                <a:lnTo>
                  <a:pt x="15346" y="3825"/>
                </a:lnTo>
                <a:lnTo>
                  <a:pt x="10546" y="6705"/>
                </a:lnTo>
                <a:lnTo>
                  <a:pt x="6705" y="12466"/>
                </a:lnTo>
                <a:lnTo>
                  <a:pt x="3840" y="19187"/>
                </a:lnTo>
                <a:lnTo>
                  <a:pt x="960" y="25907"/>
                </a:lnTo>
                <a:lnTo>
                  <a:pt x="0" y="33588"/>
                </a:lnTo>
                <a:lnTo>
                  <a:pt x="0" y="43190"/>
                </a:lnTo>
                <a:lnTo>
                  <a:pt x="73" y="469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8" name="object 958"/>
          <p:cNvSpPr/>
          <p:nvPr/>
        </p:nvSpPr>
        <p:spPr>
          <a:xfrm>
            <a:off x="1750268" y="7367838"/>
            <a:ext cx="95036" cy="87355"/>
          </a:xfrm>
          <a:custGeom>
            <a:avLst/>
            <a:gdLst/>
            <a:ahLst/>
            <a:cxnLst/>
            <a:rect l="l" t="t" r="r" b="b"/>
            <a:pathLst>
              <a:path w="95036" h="87355">
                <a:moveTo>
                  <a:pt x="960" y="30708"/>
                </a:moveTo>
                <a:lnTo>
                  <a:pt x="2880" y="33588"/>
                </a:lnTo>
                <a:lnTo>
                  <a:pt x="4800" y="37429"/>
                </a:lnTo>
                <a:lnTo>
                  <a:pt x="6720" y="40309"/>
                </a:lnTo>
                <a:lnTo>
                  <a:pt x="9601" y="41269"/>
                </a:lnTo>
                <a:lnTo>
                  <a:pt x="11521" y="43190"/>
                </a:lnTo>
                <a:lnTo>
                  <a:pt x="11521" y="34549"/>
                </a:lnTo>
                <a:lnTo>
                  <a:pt x="10561" y="31668"/>
                </a:lnTo>
                <a:lnTo>
                  <a:pt x="9601" y="27828"/>
                </a:lnTo>
                <a:lnTo>
                  <a:pt x="9601" y="14386"/>
                </a:lnTo>
                <a:lnTo>
                  <a:pt x="10561" y="9585"/>
                </a:lnTo>
                <a:lnTo>
                  <a:pt x="12481" y="6705"/>
                </a:lnTo>
                <a:lnTo>
                  <a:pt x="14401" y="4785"/>
                </a:lnTo>
                <a:lnTo>
                  <a:pt x="16322" y="2865"/>
                </a:lnTo>
                <a:lnTo>
                  <a:pt x="20162" y="2865"/>
                </a:lnTo>
                <a:lnTo>
                  <a:pt x="21107" y="3825"/>
                </a:lnTo>
                <a:lnTo>
                  <a:pt x="23042" y="5745"/>
                </a:lnTo>
                <a:lnTo>
                  <a:pt x="24947" y="9585"/>
                </a:lnTo>
                <a:lnTo>
                  <a:pt x="25923" y="14386"/>
                </a:lnTo>
                <a:lnTo>
                  <a:pt x="25923" y="29748"/>
                </a:lnTo>
                <a:lnTo>
                  <a:pt x="24947" y="34549"/>
                </a:lnTo>
                <a:lnTo>
                  <a:pt x="23042" y="38389"/>
                </a:lnTo>
                <a:lnTo>
                  <a:pt x="21107" y="40309"/>
                </a:lnTo>
                <a:lnTo>
                  <a:pt x="20162" y="41269"/>
                </a:lnTo>
                <a:lnTo>
                  <a:pt x="15361" y="41269"/>
                </a:lnTo>
                <a:lnTo>
                  <a:pt x="14401" y="40309"/>
                </a:lnTo>
                <a:lnTo>
                  <a:pt x="14401" y="44150"/>
                </a:lnTo>
                <a:lnTo>
                  <a:pt x="23042" y="44150"/>
                </a:lnTo>
                <a:lnTo>
                  <a:pt x="26883" y="42230"/>
                </a:lnTo>
                <a:lnTo>
                  <a:pt x="30723" y="38389"/>
                </a:lnTo>
                <a:lnTo>
                  <a:pt x="33604" y="34549"/>
                </a:lnTo>
                <a:lnTo>
                  <a:pt x="35509" y="28788"/>
                </a:lnTo>
                <a:lnTo>
                  <a:pt x="35509" y="16306"/>
                </a:lnTo>
                <a:lnTo>
                  <a:pt x="33604" y="10546"/>
                </a:lnTo>
                <a:lnTo>
                  <a:pt x="30723" y="6705"/>
                </a:lnTo>
                <a:lnTo>
                  <a:pt x="27828" y="1904"/>
                </a:lnTo>
                <a:lnTo>
                  <a:pt x="23987" y="0"/>
                </a:lnTo>
                <a:lnTo>
                  <a:pt x="15361" y="0"/>
                </a:lnTo>
                <a:lnTo>
                  <a:pt x="12481" y="944"/>
                </a:lnTo>
                <a:lnTo>
                  <a:pt x="9601" y="1904"/>
                </a:lnTo>
                <a:lnTo>
                  <a:pt x="6720" y="3825"/>
                </a:lnTo>
                <a:lnTo>
                  <a:pt x="4800" y="6705"/>
                </a:lnTo>
                <a:lnTo>
                  <a:pt x="2880" y="10546"/>
                </a:lnTo>
                <a:lnTo>
                  <a:pt x="960" y="14386"/>
                </a:lnTo>
                <a:lnTo>
                  <a:pt x="0" y="18227"/>
                </a:lnTo>
                <a:lnTo>
                  <a:pt x="0" y="25907"/>
                </a:lnTo>
                <a:lnTo>
                  <a:pt x="960" y="30708"/>
                </a:lnTo>
                <a:close/>
              </a:path>
              <a:path w="95036" h="87355">
                <a:moveTo>
                  <a:pt x="74874" y="0"/>
                </a:moveTo>
                <a:lnTo>
                  <a:pt x="15361" y="87355"/>
                </a:lnTo>
                <a:lnTo>
                  <a:pt x="20162" y="87355"/>
                </a:lnTo>
                <a:lnTo>
                  <a:pt x="80634" y="0"/>
                </a:lnTo>
                <a:lnTo>
                  <a:pt x="74874" y="0"/>
                </a:lnTo>
                <a:close/>
              </a:path>
              <a:path w="95036" h="87355">
                <a:moveTo>
                  <a:pt x="14401" y="44150"/>
                </a:moveTo>
                <a:lnTo>
                  <a:pt x="14401" y="40309"/>
                </a:lnTo>
                <a:lnTo>
                  <a:pt x="13441" y="39349"/>
                </a:lnTo>
                <a:lnTo>
                  <a:pt x="12481" y="37429"/>
                </a:lnTo>
                <a:lnTo>
                  <a:pt x="11521" y="34549"/>
                </a:lnTo>
                <a:lnTo>
                  <a:pt x="11521" y="43190"/>
                </a:lnTo>
                <a:lnTo>
                  <a:pt x="14401" y="44150"/>
                </a:lnTo>
                <a:close/>
              </a:path>
              <a:path w="95036" h="87355">
                <a:moveTo>
                  <a:pt x="72953" y="80634"/>
                </a:moveTo>
                <a:lnTo>
                  <a:pt x="71033" y="77739"/>
                </a:lnTo>
                <a:lnTo>
                  <a:pt x="71993" y="86380"/>
                </a:lnTo>
                <a:lnTo>
                  <a:pt x="74874" y="87355"/>
                </a:lnTo>
                <a:lnTo>
                  <a:pt x="73914" y="82539"/>
                </a:lnTo>
                <a:lnTo>
                  <a:pt x="72953" y="80634"/>
                </a:lnTo>
                <a:close/>
              </a:path>
              <a:path w="95036" h="87355">
                <a:moveTo>
                  <a:pt x="60472" y="65272"/>
                </a:moveTo>
                <a:lnTo>
                  <a:pt x="60472" y="70073"/>
                </a:lnTo>
                <a:lnTo>
                  <a:pt x="61432" y="73913"/>
                </a:lnTo>
                <a:lnTo>
                  <a:pt x="62392" y="76794"/>
                </a:lnTo>
                <a:lnTo>
                  <a:pt x="64312" y="80634"/>
                </a:lnTo>
                <a:lnTo>
                  <a:pt x="66233" y="82539"/>
                </a:lnTo>
                <a:lnTo>
                  <a:pt x="69113" y="84460"/>
                </a:lnTo>
                <a:lnTo>
                  <a:pt x="71993" y="86380"/>
                </a:lnTo>
                <a:lnTo>
                  <a:pt x="71033" y="77739"/>
                </a:lnTo>
                <a:lnTo>
                  <a:pt x="70073" y="72953"/>
                </a:lnTo>
                <a:lnTo>
                  <a:pt x="70073" y="57591"/>
                </a:lnTo>
                <a:lnTo>
                  <a:pt x="71033" y="52791"/>
                </a:lnTo>
                <a:lnTo>
                  <a:pt x="72953" y="49910"/>
                </a:lnTo>
                <a:lnTo>
                  <a:pt x="73914" y="47030"/>
                </a:lnTo>
                <a:lnTo>
                  <a:pt x="75834" y="46070"/>
                </a:lnTo>
                <a:lnTo>
                  <a:pt x="79674" y="46070"/>
                </a:lnTo>
                <a:lnTo>
                  <a:pt x="81594" y="47030"/>
                </a:lnTo>
                <a:lnTo>
                  <a:pt x="82555" y="48950"/>
                </a:lnTo>
                <a:lnTo>
                  <a:pt x="84475" y="52791"/>
                </a:lnTo>
                <a:lnTo>
                  <a:pt x="85435" y="57591"/>
                </a:lnTo>
                <a:lnTo>
                  <a:pt x="85435" y="72953"/>
                </a:lnTo>
                <a:lnTo>
                  <a:pt x="84475" y="77739"/>
                </a:lnTo>
                <a:lnTo>
                  <a:pt x="82555" y="80634"/>
                </a:lnTo>
                <a:lnTo>
                  <a:pt x="81594" y="82539"/>
                </a:lnTo>
                <a:lnTo>
                  <a:pt x="79674" y="83515"/>
                </a:lnTo>
                <a:lnTo>
                  <a:pt x="75834" y="83515"/>
                </a:lnTo>
                <a:lnTo>
                  <a:pt x="73914" y="82539"/>
                </a:lnTo>
                <a:lnTo>
                  <a:pt x="74874" y="87355"/>
                </a:lnTo>
                <a:lnTo>
                  <a:pt x="82555" y="87355"/>
                </a:lnTo>
                <a:lnTo>
                  <a:pt x="87355" y="85420"/>
                </a:lnTo>
                <a:lnTo>
                  <a:pt x="90236" y="81579"/>
                </a:lnTo>
                <a:lnTo>
                  <a:pt x="94076" y="77739"/>
                </a:lnTo>
                <a:lnTo>
                  <a:pt x="95036" y="71993"/>
                </a:lnTo>
                <a:lnTo>
                  <a:pt x="95036" y="57591"/>
                </a:lnTo>
                <a:lnTo>
                  <a:pt x="93116" y="53751"/>
                </a:lnTo>
                <a:lnTo>
                  <a:pt x="91196" y="49910"/>
                </a:lnTo>
                <a:lnTo>
                  <a:pt x="89275" y="47990"/>
                </a:lnTo>
                <a:lnTo>
                  <a:pt x="86395" y="46070"/>
                </a:lnTo>
                <a:lnTo>
                  <a:pt x="83515" y="44150"/>
                </a:lnTo>
                <a:lnTo>
                  <a:pt x="80634" y="43190"/>
                </a:lnTo>
                <a:lnTo>
                  <a:pt x="74874" y="43190"/>
                </a:lnTo>
                <a:lnTo>
                  <a:pt x="71993" y="44150"/>
                </a:lnTo>
                <a:lnTo>
                  <a:pt x="69113" y="46070"/>
                </a:lnTo>
                <a:lnTo>
                  <a:pt x="66233" y="47030"/>
                </a:lnTo>
                <a:lnTo>
                  <a:pt x="64312" y="49910"/>
                </a:lnTo>
                <a:lnTo>
                  <a:pt x="62392" y="53751"/>
                </a:lnTo>
                <a:lnTo>
                  <a:pt x="61432" y="56631"/>
                </a:lnTo>
                <a:lnTo>
                  <a:pt x="60472" y="61432"/>
                </a:lnTo>
                <a:lnTo>
                  <a:pt x="60472" y="65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9" name="object 959"/>
          <p:cNvSpPr/>
          <p:nvPr/>
        </p:nvSpPr>
        <p:spPr>
          <a:xfrm>
            <a:off x="1627388" y="7047189"/>
            <a:ext cx="48006" cy="83530"/>
          </a:xfrm>
          <a:custGeom>
            <a:avLst/>
            <a:gdLst/>
            <a:ahLst/>
            <a:cxnLst/>
            <a:rect l="l" t="t" r="r" b="b"/>
            <a:pathLst>
              <a:path w="48006" h="83530">
                <a:moveTo>
                  <a:pt x="19202" y="0"/>
                </a:moveTo>
                <a:lnTo>
                  <a:pt x="2880" y="31683"/>
                </a:lnTo>
                <a:lnTo>
                  <a:pt x="10561" y="31683"/>
                </a:lnTo>
                <a:lnTo>
                  <a:pt x="16322" y="32644"/>
                </a:lnTo>
                <a:lnTo>
                  <a:pt x="21122" y="34564"/>
                </a:lnTo>
                <a:lnTo>
                  <a:pt x="26883" y="37444"/>
                </a:lnTo>
                <a:lnTo>
                  <a:pt x="30723" y="40325"/>
                </a:lnTo>
                <a:lnTo>
                  <a:pt x="34564" y="45125"/>
                </a:lnTo>
                <a:lnTo>
                  <a:pt x="37444" y="48966"/>
                </a:lnTo>
                <a:lnTo>
                  <a:pt x="39364" y="53766"/>
                </a:lnTo>
                <a:lnTo>
                  <a:pt x="39364" y="64328"/>
                </a:lnTo>
                <a:lnTo>
                  <a:pt x="37444" y="68168"/>
                </a:lnTo>
                <a:lnTo>
                  <a:pt x="33604" y="72009"/>
                </a:lnTo>
                <a:lnTo>
                  <a:pt x="29763" y="75849"/>
                </a:lnTo>
                <a:lnTo>
                  <a:pt x="25923" y="76809"/>
                </a:lnTo>
                <a:lnTo>
                  <a:pt x="18242" y="76809"/>
                </a:lnTo>
                <a:lnTo>
                  <a:pt x="15361" y="75849"/>
                </a:lnTo>
                <a:lnTo>
                  <a:pt x="11521" y="73929"/>
                </a:lnTo>
                <a:lnTo>
                  <a:pt x="9601" y="72969"/>
                </a:lnTo>
                <a:lnTo>
                  <a:pt x="8641" y="72009"/>
                </a:lnTo>
                <a:lnTo>
                  <a:pt x="7680" y="72009"/>
                </a:lnTo>
                <a:lnTo>
                  <a:pt x="6720" y="71048"/>
                </a:lnTo>
                <a:lnTo>
                  <a:pt x="3840" y="71048"/>
                </a:lnTo>
                <a:lnTo>
                  <a:pt x="2880" y="72009"/>
                </a:lnTo>
                <a:lnTo>
                  <a:pt x="1920" y="72009"/>
                </a:lnTo>
                <a:lnTo>
                  <a:pt x="960" y="72969"/>
                </a:lnTo>
                <a:lnTo>
                  <a:pt x="0" y="73929"/>
                </a:lnTo>
                <a:lnTo>
                  <a:pt x="0" y="77769"/>
                </a:lnTo>
                <a:lnTo>
                  <a:pt x="960" y="79689"/>
                </a:lnTo>
                <a:lnTo>
                  <a:pt x="3840" y="80650"/>
                </a:lnTo>
                <a:lnTo>
                  <a:pt x="5760" y="82570"/>
                </a:lnTo>
                <a:lnTo>
                  <a:pt x="9601" y="83530"/>
                </a:lnTo>
                <a:lnTo>
                  <a:pt x="19202" y="83530"/>
                </a:lnTo>
                <a:lnTo>
                  <a:pt x="24003" y="82570"/>
                </a:lnTo>
                <a:lnTo>
                  <a:pt x="28803" y="79689"/>
                </a:lnTo>
                <a:lnTo>
                  <a:pt x="31683" y="78729"/>
                </a:lnTo>
                <a:lnTo>
                  <a:pt x="34564" y="76809"/>
                </a:lnTo>
                <a:lnTo>
                  <a:pt x="37444" y="73929"/>
                </a:lnTo>
                <a:lnTo>
                  <a:pt x="40325" y="71048"/>
                </a:lnTo>
                <a:lnTo>
                  <a:pt x="42230" y="68168"/>
                </a:lnTo>
                <a:lnTo>
                  <a:pt x="44165" y="64328"/>
                </a:lnTo>
                <a:lnTo>
                  <a:pt x="46070" y="60487"/>
                </a:lnTo>
                <a:lnTo>
                  <a:pt x="47045" y="56647"/>
                </a:lnTo>
                <a:lnTo>
                  <a:pt x="47045" y="45125"/>
                </a:lnTo>
                <a:lnTo>
                  <a:pt x="44165" y="38404"/>
                </a:lnTo>
                <a:lnTo>
                  <a:pt x="39364" y="32644"/>
                </a:lnTo>
                <a:lnTo>
                  <a:pt x="37192" y="30903"/>
                </a:lnTo>
                <a:lnTo>
                  <a:pt x="26471" y="24867"/>
                </a:lnTo>
                <a:lnTo>
                  <a:pt x="13441" y="21122"/>
                </a:lnTo>
                <a:lnTo>
                  <a:pt x="19202" y="9616"/>
                </a:lnTo>
                <a:lnTo>
                  <a:pt x="43205" y="9616"/>
                </a:lnTo>
                <a:lnTo>
                  <a:pt x="48006" y="0"/>
                </a:lnTo>
                <a:lnTo>
                  <a:pt x="192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0" name="object 960"/>
          <p:cNvSpPr/>
          <p:nvPr/>
        </p:nvSpPr>
        <p:spPr>
          <a:xfrm>
            <a:off x="1707062" y="7123998"/>
            <a:ext cx="7680" cy="6720"/>
          </a:xfrm>
          <a:custGeom>
            <a:avLst/>
            <a:gdLst/>
            <a:ahLst/>
            <a:cxnLst/>
            <a:rect l="l" t="t" r="r" b="b"/>
            <a:pathLst>
              <a:path w="7680" h="6720">
                <a:moveTo>
                  <a:pt x="2880" y="2880"/>
                </a:moveTo>
                <a:lnTo>
                  <a:pt x="0" y="0"/>
                </a:lnTo>
                <a:lnTo>
                  <a:pt x="0" y="6720"/>
                </a:lnTo>
                <a:lnTo>
                  <a:pt x="7680" y="6720"/>
                </a:lnTo>
                <a:lnTo>
                  <a:pt x="7680" y="288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1" name="object 961"/>
          <p:cNvSpPr/>
          <p:nvPr/>
        </p:nvSpPr>
        <p:spPr>
          <a:xfrm>
            <a:off x="1688835" y="7045284"/>
            <a:ext cx="52791" cy="85435"/>
          </a:xfrm>
          <a:custGeom>
            <a:avLst/>
            <a:gdLst/>
            <a:ahLst/>
            <a:cxnLst/>
            <a:rect l="l" t="t" r="r" b="b"/>
            <a:pathLst>
              <a:path w="52791" h="85435">
                <a:moveTo>
                  <a:pt x="74" y="46992"/>
                </a:moveTo>
                <a:lnTo>
                  <a:pt x="1941" y="60081"/>
                </a:lnTo>
                <a:lnTo>
                  <a:pt x="6705" y="71033"/>
                </a:lnTo>
                <a:lnTo>
                  <a:pt x="11506" y="80634"/>
                </a:lnTo>
                <a:lnTo>
                  <a:pt x="18227" y="85435"/>
                </a:lnTo>
                <a:lnTo>
                  <a:pt x="18227" y="78714"/>
                </a:lnTo>
                <a:lnTo>
                  <a:pt x="15346" y="72953"/>
                </a:lnTo>
                <a:lnTo>
                  <a:pt x="14567" y="70681"/>
                </a:lnTo>
                <a:lnTo>
                  <a:pt x="12182" y="58749"/>
                </a:lnTo>
                <a:lnTo>
                  <a:pt x="11506" y="45110"/>
                </a:lnTo>
                <a:lnTo>
                  <a:pt x="11506" y="37429"/>
                </a:lnTo>
                <a:lnTo>
                  <a:pt x="12466" y="30708"/>
                </a:lnTo>
                <a:lnTo>
                  <a:pt x="13426" y="23027"/>
                </a:lnTo>
                <a:lnTo>
                  <a:pt x="14386" y="16306"/>
                </a:lnTo>
                <a:lnTo>
                  <a:pt x="16306" y="10561"/>
                </a:lnTo>
                <a:lnTo>
                  <a:pt x="19187" y="7680"/>
                </a:lnTo>
                <a:lnTo>
                  <a:pt x="21107" y="4800"/>
                </a:lnTo>
                <a:lnTo>
                  <a:pt x="23987" y="3840"/>
                </a:lnTo>
                <a:lnTo>
                  <a:pt x="28788" y="3840"/>
                </a:lnTo>
                <a:lnTo>
                  <a:pt x="30708" y="4800"/>
                </a:lnTo>
                <a:lnTo>
                  <a:pt x="32628" y="5745"/>
                </a:lnTo>
                <a:lnTo>
                  <a:pt x="34549" y="7680"/>
                </a:lnTo>
                <a:lnTo>
                  <a:pt x="36469" y="11521"/>
                </a:lnTo>
                <a:lnTo>
                  <a:pt x="38389" y="15346"/>
                </a:lnTo>
                <a:lnTo>
                  <a:pt x="40309" y="22067"/>
                </a:lnTo>
                <a:lnTo>
                  <a:pt x="41269" y="29748"/>
                </a:lnTo>
                <a:lnTo>
                  <a:pt x="41269" y="39349"/>
                </a:lnTo>
                <a:lnTo>
                  <a:pt x="41204" y="44795"/>
                </a:lnTo>
                <a:lnTo>
                  <a:pt x="40316" y="58214"/>
                </a:lnTo>
                <a:lnTo>
                  <a:pt x="38389" y="69113"/>
                </a:lnTo>
                <a:lnTo>
                  <a:pt x="37429" y="72953"/>
                </a:lnTo>
                <a:lnTo>
                  <a:pt x="35509" y="76794"/>
                </a:lnTo>
                <a:lnTo>
                  <a:pt x="32628" y="78714"/>
                </a:lnTo>
                <a:lnTo>
                  <a:pt x="30708" y="80634"/>
                </a:lnTo>
                <a:lnTo>
                  <a:pt x="27828" y="81594"/>
                </a:lnTo>
                <a:lnTo>
                  <a:pt x="25908" y="81594"/>
                </a:lnTo>
                <a:lnTo>
                  <a:pt x="25908" y="85435"/>
                </a:lnTo>
                <a:lnTo>
                  <a:pt x="29748" y="85435"/>
                </a:lnTo>
                <a:lnTo>
                  <a:pt x="33588" y="83515"/>
                </a:lnTo>
                <a:lnTo>
                  <a:pt x="38389" y="80634"/>
                </a:lnTo>
                <a:lnTo>
                  <a:pt x="42230" y="77754"/>
                </a:lnTo>
                <a:lnTo>
                  <a:pt x="46070" y="72953"/>
                </a:lnTo>
                <a:lnTo>
                  <a:pt x="48950" y="66233"/>
                </a:lnTo>
                <a:lnTo>
                  <a:pt x="51831" y="59512"/>
                </a:lnTo>
                <a:lnTo>
                  <a:pt x="52791" y="51831"/>
                </a:lnTo>
                <a:lnTo>
                  <a:pt x="52791" y="42230"/>
                </a:lnTo>
                <a:lnTo>
                  <a:pt x="52220" y="32003"/>
                </a:lnTo>
                <a:lnTo>
                  <a:pt x="49160" y="19446"/>
                </a:lnTo>
                <a:lnTo>
                  <a:pt x="43190" y="9585"/>
                </a:lnTo>
                <a:lnTo>
                  <a:pt x="38389" y="2880"/>
                </a:lnTo>
                <a:lnTo>
                  <a:pt x="32628" y="0"/>
                </a:lnTo>
                <a:lnTo>
                  <a:pt x="23027" y="0"/>
                </a:lnTo>
                <a:lnTo>
                  <a:pt x="19187" y="960"/>
                </a:lnTo>
                <a:lnTo>
                  <a:pt x="15346" y="3840"/>
                </a:lnTo>
                <a:lnTo>
                  <a:pt x="10546" y="6720"/>
                </a:lnTo>
                <a:lnTo>
                  <a:pt x="6705" y="12466"/>
                </a:lnTo>
                <a:lnTo>
                  <a:pt x="3840" y="19187"/>
                </a:lnTo>
                <a:lnTo>
                  <a:pt x="960" y="25908"/>
                </a:lnTo>
                <a:lnTo>
                  <a:pt x="0" y="33588"/>
                </a:lnTo>
                <a:lnTo>
                  <a:pt x="0" y="43190"/>
                </a:lnTo>
                <a:lnTo>
                  <a:pt x="74" y="46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2" name="object 962"/>
          <p:cNvSpPr/>
          <p:nvPr/>
        </p:nvSpPr>
        <p:spPr>
          <a:xfrm>
            <a:off x="1750268" y="7045284"/>
            <a:ext cx="95036" cy="87355"/>
          </a:xfrm>
          <a:custGeom>
            <a:avLst/>
            <a:gdLst/>
            <a:ahLst/>
            <a:cxnLst/>
            <a:rect l="l" t="t" r="r" b="b"/>
            <a:pathLst>
              <a:path w="95036" h="87355">
                <a:moveTo>
                  <a:pt x="960" y="29748"/>
                </a:moveTo>
                <a:lnTo>
                  <a:pt x="2880" y="33588"/>
                </a:lnTo>
                <a:lnTo>
                  <a:pt x="4800" y="37429"/>
                </a:lnTo>
                <a:lnTo>
                  <a:pt x="6720" y="39349"/>
                </a:lnTo>
                <a:lnTo>
                  <a:pt x="9601" y="41269"/>
                </a:lnTo>
                <a:lnTo>
                  <a:pt x="11521" y="43190"/>
                </a:lnTo>
                <a:lnTo>
                  <a:pt x="11521" y="34549"/>
                </a:lnTo>
                <a:lnTo>
                  <a:pt x="10561" y="31668"/>
                </a:lnTo>
                <a:lnTo>
                  <a:pt x="9601" y="27828"/>
                </a:lnTo>
                <a:lnTo>
                  <a:pt x="9601" y="14401"/>
                </a:lnTo>
                <a:lnTo>
                  <a:pt x="10561" y="9585"/>
                </a:lnTo>
                <a:lnTo>
                  <a:pt x="12481" y="6720"/>
                </a:lnTo>
                <a:lnTo>
                  <a:pt x="14401" y="3840"/>
                </a:lnTo>
                <a:lnTo>
                  <a:pt x="16322" y="2880"/>
                </a:lnTo>
                <a:lnTo>
                  <a:pt x="20162" y="2880"/>
                </a:lnTo>
                <a:lnTo>
                  <a:pt x="21107" y="3840"/>
                </a:lnTo>
                <a:lnTo>
                  <a:pt x="23042" y="5745"/>
                </a:lnTo>
                <a:lnTo>
                  <a:pt x="24947" y="9585"/>
                </a:lnTo>
                <a:lnTo>
                  <a:pt x="25923" y="14401"/>
                </a:lnTo>
                <a:lnTo>
                  <a:pt x="25923" y="29748"/>
                </a:lnTo>
                <a:lnTo>
                  <a:pt x="24947" y="34549"/>
                </a:lnTo>
                <a:lnTo>
                  <a:pt x="23042" y="38389"/>
                </a:lnTo>
                <a:lnTo>
                  <a:pt x="21107" y="40309"/>
                </a:lnTo>
                <a:lnTo>
                  <a:pt x="20162" y="41269"/>
                </a:lnTo>
                <a:lnTo>
                  <a:pt x="16322" y="41269"/>
                </a:lnTo>
                <a:lnTo>
                  <a:pt x="15361" y="40309"/>
                </a:lnTo>
                <a:lnTo>
                  <a:pt x="14401" y="40309"/>
                </a:lnTo>
                <a:lnTo>
                  <a:pt x="14401" y="44150"/>
                </a:lnTo>
                <a:lnTo>
                  <a:pt x="23042" y="44150"/>
                </a:lnTo>
                <a:lnTo>
                  <a:pt x="26883" y="42230"/>
                </a:lnTo>
                <a:lnTo>
                  <a:pt x="30723" y="38389"/>
                </a:lnTo>
                <a:lnTo>
                  <a:pt x="33604" y="34549"/>
                </a:lnTo>
                <a:lnTo>
                  <a:pt x="35509" y="28803"/>
                </a:lnTo>
                <a:lnTo>
                  <a:pt x="35509" y="16306"/>
                </a:lnTo>
                <a:lnTo>
                  <a:pt x="33604" y="10561"/>
                </a:lnTo>
                <a:lnTo>
                  <a:pt x="30723" y="6720"/>
                </a:lnTo>
                <a:lnTo>
                  <a:pt x="27828" y="1905"/>
                </a:lnTo>
                <a:lnTo>
                  <a:pt x="23987" y="0"/>
                </a:lnTo>
                <a:lnTo>
                  <a:pt x="15361" y="0"/>
                </a:lnTo>
                <a:lnTo>
                  <a:pt x="12481" y="960"/>
                </a:lnTo>
                <a:lnTo>
                  <a:pt x="9601" y="1905"/>
                </a:lnTo>
                <a:lnTo>
                  <a:pt x="6720" y="3840"/>
                </a:lnTo>
                <a:lnTo>
                  <a:pt x="4800" y="6720"/>
                </a:lnTo>
                <a:lnTo>
                  <a:pt x="2880" y="10561"/>
                </a:lnTo>
                <a:lnTo>
                  <a:pt x="960" y="14401"/>
                </a:lnTo>
                <a:lnTo>
                  <a:pt x="0" y="18242"/>
                </a:lnTo>
                <a:lnTo>
                  <a:pt x="0" y="25908"/>
                </a:lnTo>
                <a:lnTo>
                  <a:pt x="960" y="29748"/>
                </a:lnTo>
                <a:close/>
              </a:path>
              <a:path w="95036" h="87355">
                <a:moveTo>
                  <a:pt x="74874" y="0"/>
                </a:moveTo>
                <a:lnTo>
                  <a:pt x="15361" y="87355"/>
                </a:lnTo>
                <a:lnTo>
                  <a:pt x="20162" y="87355"/>
                </a:lnTo>
                <a:lnTo>
                  <a:pt x="80634" y="0"/>
                </a:lnTo>
                <a:lnTo>
                  <a:pt x="74874" y="0"/>
                </a:lnTo>
                <a:close/>
              </a:path>
              <a:path w="95036" h="87355">
                <a:moveTo>
                  <a:pt x="14401" y="44150"/>
                </a:moveTo>
                <a:lnTo>
                  <a:pt x="14401" y="40309"/>
                </a:lnTo>
                <a:lnTo>
                  <a:pt x="13441" y="38389"/>
                </a:lnTo>
                <a:lnTo>
                  <a:pt x="12481" y="37429"/>
                </a:lnTo>
                <a:lnTo>
                  <a:pt x="11521" y="34549"/>
                </a:lnTo>
                <a:lnTo>
                  <a:pt x="11521" y="43190"/>
                </a:lnTo>
                <a:lnTo>
                  <a:pt x="14401" y="44150"/>
                </a:lnTo>
                <a:close/>
              </a:path>
              <a:path w="95036" h="87355">
                <a:moveTo>
                  <a:pt x="72953" y="80634"/>
                </a:moveTo>
                <a:lnTo>
                  <a:pt x="71033" y="77754"/>
                </a:lnTo>
                <a:lnTo>
                  <a:pt x="71993" y="86395"/>
                </a:lnTo>
                <a:lnTo>
                  <a:pt x="74874" y="87355"/>
                </a:lnTo>
                <a:lnTo>
                  <a:pt x="73914" y="82555"/>
                </a:lnTo>
                <a:lnTo>
                  <a:pt x="72953" y="80634"/>
                </a:lnTo>
                <a:close/>
              </a:path>
              <a:path w="95036" h="87355">
                <a:moveTo>
                  <a:pt x="60472" y="65272"/>
                </a:moveTo>
                <a:lnTo>
                  <a:pt x="60472" y="69113"/>
                </a:lnTo>
                <a:lnTo>
                  <a:pt x="61432" y="72953"/>
                </a:lnTo>
                <a:lnTo>
                  <a:pt x="62392" y="76794"/>
                </a:lnTo>
                <a:lnTo>
                  <a:pt x="64312" y="80634"/>
                </a:lnTo>
                <a:lnTo>
                  <a:pt x="66233" y="82555"/>
                </a:lnTo>
                <a:lnTo>
                  <a:pt x="69113" y="84475"/>
                </a:lnTo>
                <a:lnTo>
                  <a:pt x="71993" y="86395"/>
                </a:lnTo>
                <a:lnTo>
                  <a:pt x="71033" y="77754"/>
                </a:lnTo>
                <a:lnTo>
                  <a:pt x="70073" y="72953"/>
                </a:lnTo>
                <a:lnTo>
                  <a:pt x="70073" y="57591"/>
                </a:lnTo>
                <a:lnTo>
                  <a:pt x="71033" y="52791"/>
                </a:lnTo>
                <a:lnTo>
                  <a:pt x="72953" y="49911"/>
                </a:lnTo>
                <a:lnTo>
                  <a:pt x="73914" y="47030"/>
                </a:lnTo>
                <a:lnTo>
                  <a:pt x="75834" y="46070"/>
                </a:lnTo>
                <a:lnTo>
                  <a:pt x="79674" y="46070"/>
                </a:lnTo>
                <a:lnTo>
                  <a:pt x="81594" y="47030"/>
                </a:lnTo>
                <a:lnTo>
                  <a:pt x="82555" y="48950"/>
                </a:lnTo>
                <a:lnTo>
                  <a:pt x="84475" y="52791"/>
                </a:lnTo>
                <a:lnTo>
                  <a:pt x="85435" y="57591"/>
                </a:lnTo>
                <a:lnTo>
                  <a:pt x="85435" y="72953"/>
                </a:lnTo>
                <a:lnTo>
                  <a:pt x="84475" y="77754"/>
                </a:lnTo>
                <a:lnTo>
                  <a:pt x="82555" y="80634"/>
                </a:lnTo>
                <a:lnTo>
                  <a:pt x="81594" y="82555"/>
                </a:lnTo>
                <a:lnTo>
                  <a:pt x="79674" y="83515"/>
                </a:lnTo>
                <a:lnTo>
                  <a:pt x="75834" y="83515"/>
                </a:lnTo>
                <a:lnTo>
                  <a:pt x="73914" y="82555"/>
                </a:lnTo>
                <a:lnTo>
                  <a:pt x="74874" y="87355"/>
                </a:lnTo>
                <a:lnTo>
                  <a:pt x="82555" y="87355"/>
                </a:lnTo>
                <a:lnTo>
                  <a:pt x="87355" y="85435"/>
                </a:lnTo>
                <a:lnTo>
                  <a:pt x="90236" y="81594"/>
                </a:lnTo>
                <a:lnTo>
                  <a:pt x="94076" y="77754"/>
                </a:lnTo>
                <a:lnTo>
                  <a:pt x="95036" y="71993"/>
                </a:lnTo>
                <a:lnTo>
                  <a:pt x="95036" y="57591"/>
                </a:lnTo>
                <a:lnTo>
                  <a:pt x="93116" y="53751"/>
                </a:lnTo>
                <a:lnTo>
                  <a:pt x="91196" y="49911"/>
                </a:lnTo>
                <a:lnTo>
                  <a:pt x="89275" y="47990"/>
                </a:lnTo>
                <a:lnTo>
                  <a:pt x="86395" y="46070"/>
                </a:lnTo>
                <a:lnTo>
                  <a:pt x="83515" y="44150"/>
                </a:lnTo>
                <a:lnTo>
                  <a:pt x="80634" y="43190"/>
                </a:lnTo>
                <a:lnTo>
                  <a:pt x="74874" y="43190"/>
                </a:lnTo>
                <a:lnTo>
                  <a:pt x="71993" y="44150"/>
                </a:lnTo>
                <a:lnTo>
                  <a:pt x="69113" y="46070"/>
                </a:lnTo>
                <a:lnTo>
                  <a:pt x="66233" y="47030"/>
                </a:lnTo>
                <a:lnTo>
                  <a:pt x="64312" y="49911"/>
                </a:lnTo>
                <a:lnTo>
                  <a:pt x="62392" y="53751"/>
                </a:lnTo>
                <a:lnTo>
                  <a:pt x="61432" y="56631"/>
                </a:lnTo>
                <a:lnTo>
                  <a:pt x="60472" y="60472"/>
                </a:lnTo>
                <a:lnTo>
                  <a:pt x="60472" y="65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3" name="object 963"/>
          <p:cNvSpPr/>
          <p:nvPr/>
        </p:nvSpPr>
        <p:spPr>
          <a:xfrm>
            <a:off x="1641789" y="6794723"/>
            <a:ext cx="11521" cy="12481"/>
          </a:xfrm>
          <a:custGeom>
            <a:avLst/>
            <a:gdLst/>
            <a:ahLst/>
            <a:cxnLst/>
            <a:rect l="l" t="t" r="r" b="b"/>
            <a:pathLst>
              <a:path w="11521" h="12481">
                <a:moveTo>
                  <a:pt x="7680" y="8641"/>
                </a:moveTo>
                <a:lnTo>
                  <a:pt x="5760" y="6720"/>
                </a:lnTo>
                <a:lnTo>
                  <a:pt x="2880" y="3840"/>
                </a:lnTo>
                <a:lnTo>
                  <a:pt x="0" y="0"/>
                </a:lnTo>
                <a:lnTo>
                  <a:pt x="960" y="11521"/>
                </a:lnTo>
                <a:lnTo>
                  <a:pt x="5760" y="12481"/>
                </a:lnTo>
                <a:lnTo>
                  <a:pt x="11521" y="12481"/>
                </a:lnTo>
                <a:lnTo>
                  <a:pt x="9601" y="9601"/>
                </a:lnTo>
                <a:lnTo>
                  <a:pt x="768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4" name="object 964"/>
          <p:cNvSpPr/>
          <p:nvPr/>
        </p:nvSpPr>
        <p:spPr>
          <a:xfrm>
            <a:off x="1627388" y="6721769"/>
            <a:ext cx="51846" cy="85435"/>
          </a:xfrm>
          <a:custGeom>
            <a:avLst/>
            <a:gdLst/>
            <a:ahLst/>
            <a:cxnLst/>
            <a:rect l="l" t="t" r="r" b="b"/>
            <a:pathLst>
              <a:path w="51846" h="85435">
                <a:moveTo>
                  <a:pt x="33604" y="80634"/>
                </a:moveTo>
                <a:lnTo>
                  <a:pt x="30723" y="82555"/>
                </a:lnTo>
                <a:lnTo>
                  <a:pt x="24003" y="82555"/>
                </a:lnTo>
                <a:lnTo>
                  <a:pt x="25923" y="85435"/>
                </a:lnTo>
                <a:lnTo>
                  <a:pt x="33604" y="85435"/>
                </a:lnTo>
                <a:lnTo>
                  <a:pt x="40325" y="82555"/>
                </a:lnTo>
                <a:lnTo>
                  <a:pt x="45125" y="75834"/>
                </a:lnTo>
                <a:lnTo>
                  <a:pt x="49911" y="70073"/>
                </a:lnTo>
                <a:lnTo>
                  <a:pt x="51846" y="63352"/>
                </a:lnTo>
                <a:lnTo>
                  <a:pt x="51846" y="49910"/>
                </a:lnTo>
                <a:lnTo>
                  <a:pt x="49911" y="43190"/>
                </a:lnTo>
                <a:lnTo>
                  <a:pt x="45125" y="39349"/>
                </a:lnTo>
                <a:lnTo>
                  <a:pt x="41285" y="34564"/>
                </a:lnTo>
                <a:lnTo>
                  <a:pt x="36484" y="32644"/>
                </a:lnTo>
                <a:lnTo>
                  <a:pt x="24963" y="32644"/>
                </a:lnTo>
                <a:lnTo>
                  <a:pt x="19202" y="34564"/>
                </a:lnTo>
                <a:lnTo>
                  <a:pt x="13441" y="38389"/>
                </a:lnTo>
                <a:lnTo>
                  <a:pt x="14401" y="32644"/>
                </a:lnTo>
                <a:lnTo>
                  <a:pt x="16322" y="27828"/>
                </a:lnTo>
                <a:lnTo>
                  <a:pt x="18242" y="24002"/>
                </a:lnTo>
                <a:lnTo>
                  <a:pt x="21122" y="20162"/>
                </a:lnTo>
                <a:lnTo>
                  <a:pt x="24003" y="16322"/>
                </a:lnTo>
                <a:lnTo>
                  <a:pt x="26883" y="13441"/>
                </a:lnTo>
                <a:lnTo>
                  <a:pt x="30723" y="9601"/>
                </a:lnTo>
                <a:lnTo>
                  <a:pt x="33604" y="7680"/>
                </a:lnTo>
                <a:lnTo>
                  <a:pt x="37444" y="5760"/>
                </a:lnTo>
                <a:lnTo>
                  <a:pt x="40325" y="3840"/>
                </a:lnTo>
                <a:lnTo>
                  <a:pt x="45125" y="2880"/>
                </a:lnTo>
                <a:lnTo>
                  <a:pt x="49911" y="2880"/>
                </a:lnTo>
                <a:lnTo>
                  <a:pt x="49911" y="0"/>
                </a:lnTo>
                <a:lnTo>
                  <a:pt x="42230" y="0"/>
                </a:lnTo>
                <a:lnTo>
                  <a:pt x="37444" y="960"/>
                </a:lnTo>
                <a:lnTo>
                  <a:pt x="32644" y="2880"/>
                </a:lnTo>
                <a:lnTo>
                  <a:pt x="27843" y="4800"/>
                </a:lnTo>
                <a:lnTo>
                  <a:pt x="22082" y="8641"/>
                </a:lnTo>
                <a:lnTo>
                  <a:pt x="16322" y="13441"/>
                </a:lnTo>
                <a:lnTo>
                  <a:pt x="11521" y="18242"/>
                </a:lnTo>
                <a:lnTo>
                  <a:pt x="6720" y="24002"/>
                </a:lnTo>
                <a:lnTo>
                  <a:pt x="3840" y="30723"/>
                </a:lnTo>
                <a:lnTo>
                  <a:pt x="960" y="37444"/>
                </a:lnTo>
                <a:lnTo>
                  <a:pt x="0" y="45110"/>
                </a:lnTo>
                <a:lnTo>
                  <a:pt x="0" y="51831"/>
                </a:lnTo>
                <a:lnTo>
                  <a:pt x="378" y="57906"/>
                </a:lnTo>
                <a:lnTo>
                  <a:pt x="4019" y="70236"/>
                </a:lnTo>
                <a:lnTo>
                  <a:pt x="11521" y="80634"/>
                </a:lnTo>
                <a:lnTo>
                  <a:pt x="15361" y="84475"/>
                </a:lnTo>
                <a:lnTo>
                  <a:pt x="14401" y="72953"/>
                </a:lnTo>
                <a:lnTo>
                  <a:pt x="13441" y="69113"/>
                </a:lnTo>
                <a:lnTo>
                  <a:pt x="11521" y="64312"/>
                </a:lnTo>
                <a:lnTo>
                  <a:pt x="11521" y="48005"/>
                </a:lnTo>
                <a:lnTo>
                  <a:pt x="12481" y="43190"/>
                </a:lnTo>
                <a:lnTo>
                  <a:pt x="15361" y="40325"/>
                </a:lnTo>
                <a:lnTo>
                  <a:pt x="18242" y="39349"/>
                </a:lnTo>
                <a:lnTo>
                  <a:pt x="20162" y="38389"/>
                </a:lnTo>
                <a:lnTo>
                  <a:pt x="22082" y="38389"/>
                </a:lnTo>
                <a:lnTo>
                  <a:pt x="24003" y="37444"/>
                </a:lnTo>
                <a:lnTo>
                  <a:pt x="29763" y="37444"/>
                </a:lnTo>
                <a:lnTo>
                  <a:pt x="33604" y="40325"/>
                </a:lnTo>
                <a:lnTo>
                  <a:pt x="36484" y="45110"/>
                </a:lnTo>
                <a:lnTo>
                  <a:pt x="39364" y="49910"/>
                </a:lnTo>
                <a:lnTo>
                  <a:pt x="41285" y="56631"/>
                </a:lnTo>
                <a:lnTo>
                  <a:pt x="41285" y="69113"/>
                </a:lnTo>
                <a:lnTo>
                  <a:pt x="39364" y="73913"/>
                </a:lnTo>
                <a:lnTo>
                  <a:pt x="36484" y="77754"/>
                </a:lnTo>
                <a:lnTo>
                  <a:pt x="33604" y="8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5" name="object 965"/>
          <p:cNvSpPr/>
          <p:nvPr/>
        </p:nvSpPr>
        <p:spPr>
          <a:xfrm>
            <a:off x="1707062" y="6800484"/>
            <a:ext cx="7680" cy="6720"/>
          </a:xfrm>
          <a:custGeom>
            <a:avLst/>
            <a:gdLst/>
            <a:ahLst/>
            <a:cxnLst/>
            <a:rect l="l" t="t" r="r" b="b"/>
            <a:pathLst>
              <a:path w="7680" h="6720">
                <a:moveTo>
                  <a:pt x="2880" y="2880"/>
                </a:moveTo>
                <a:lnTo>
                  <a:pt x="0" y="0"/>
                </a:lnTo>
                <a:lnTo>
                  <a:pt x="0" y="6720"/>
                </a:lnTo>
                <a:lnTo>
                  <a:pt x="7680" y="6720"/>
                </a:lnTo>
                <a:lnTo>
                  <a:pt x="7680" y="288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6" name="object 966"/>
          <p:cNvSpPr/>
          <p:nvPr/>
        </p:nvSpPr>
        <p:spPr>
          <a:xfrm>
            <a:off x="1688835" y="6721769"/>
            <a:ext cx="52791" cy="85435"/>
          </a:xfrm>
          <a:custGeom>
            <a:avLst/>
            <a:gdLst/>
            <a:ahLst/>
            <a:cxnLst/>
            <a:rect l="l" t="t" r="r" b="b"/>
            <a:pathLst>
              <a:path w="52791" h="85435">
                <a:moveTo>
                  <a:pt x="116" y="47958"/>
                </a:moveTo>
                <a:lnTo>
                  <a:pt x="2044" y="61040"/>
                </a:lnTo>
                <a:lnTo>
                  <a:pt x="6705" y="71993"/>
                </a:lnTo>
                <a:lnTo>
                  <a:pt x="11506" y="81594"/>
                </a:lnTo>
                <a:lnTo>
                  <a:pt x="18227" y="85435"/>
                </a:lnTo>
                <a:lnTo>
                  <a:pt x="18227" y="78714"/>
                </a:lnTo>
                <a:lnTo>
                  <a:pt x="15346" y="72953"/>
                </a:lnTo>
                <a:lnTo>
                  <a:pt x="14567" y="70932"/>
                </a:lnTo>
                <a:lnTo>
                  <a:pt x="12182" y="59463"/>
                </a:lnTo>
                <a:lnTo>
                  <a:pt x="11506" y="45110"/>
                </a:lnTo>
                <a:lnTo>
                  <a:pt x="11506" y="38389"/>
                </a:lnTo>
                <a:lnTo>
                  <a:pt x="12466" y="30723"/>
                </a:lnTo>
                <a:lnTo>
                  <a:pt x="13426" y="24002"/>
                </a:lnTo>
                <a:lnTo>
                  <a:pt x="14386" y="16322"/>
                </a:lnTo>
                <a:lnTo>
                  <a:pt x="16306" y="11521"/>
                </a:lnTo>
                <a:lnTo>
                  <a:pt x="19187" y="7680"/>
                </a:lnTo>
                <a:lnTo>
                  <a:pt x="21107" y="5760"/>
                </a:lnTo>
                <a:lnTo>
                  <a:pt x="23987" y="4800"/>
                </a:lnTo>
                <a:lnTo>
                  <a:pt x="30708" y="4800"/>
                </a:lnTo>
                <a:lnTo>
                  <a:pt x="32628" y="6720"/>
                </a:lnTo>
                <a:lnTo>
                  <a:pt x="34549" y="8641"/>
                </a:lnTo>
                <a:lnTo>
                  <a:pt x="36469" y="11521"/>
                </a:lnTo>
                <a:lnTo>
                  <a:pt x="38389" y="16322"/>
                </a:lnTo>
                <a:lnTo>
                  <a:pt x="40309" y="22082"/>
                </a:lnTo>
                <a:lnTo>
                  <a:pt x="41269" y="30723"/>
                </a:lnTo>
                <a:lnTo>
                  <a:pt x="41269" y="39349"/>
                </a:lnTo>
                <a:lnTo>
                  <a:pt x="41204" y="45163"/>
                </a:lnTo>
                <a:lnTo>
                  <a:pt x="40316" y="58917"/>
                </a:lnTo>
                <a:lnTo>
                  <a:pt x="38389" y="69113"/>
                </a:lnTo>
                <a:lnTo>
                  <a:pt x="37429" y="73913"/>
                </a:lnTo>
                <a:lnTo>
                  <a:pt x="35509" y="76794"/>
                </a:lnTo>
                <a:lnTo>
                  <a:pt x="32628" y="78714"/>
                </a:lnTo>
                <a:lnTo>
                  <a:pt x="30708" y="80634"/>
                </a:lnTo>
                <a:lnTo>
                  <a:pt x="27828" y="81594"/>
                </a:lnTo>
                <a:lnTo>
                  <a:pt x="25908" y="81594"/>
                </a:lnTo>
                <a:lnTo>
                  <a:pt x="25908" y="85435"/>
                </a:lnTo>
                <a:lnTo>
                  <a:pt x="29748" y="85435"/>
                </a:lnTo>
                <a:lnTo>
                  <a:pt x="33588" y="84475"/>
                </a:lnTo>
                <a:lnTo>
                  <a:pt x="38389" y="81594"/>
                </a:lnTo>
                <a:lnTo>
                  <a:pt x="42230" y="78714"/>
                </a:lnTo>
                <a:lnTo>
                  <a:pt x="46070" y="72953"/>
                </a:lnTo>
                <a:lnTo>
                  <a:pt x="48950" y="67193"/>
                </a:lnTo>
                <a:lnTo>
                  <a:pt x="51831" y="60472"/>
                </a:lnTo>
                <a:lnTo>
                  <a:pt x="52791" y="51831"/>
                </a:lnTo>
                <a:lnTo>
                  <a:pt x="52791" y="42230"/>
                </a:lnTo>
                <a:lnTo>
                  <a:pt x="52221" y="32566"/>
                </a:lnTo>
                <a:lnTo>
                  <a:pt x="49162" y="20133"/>
                </a:lnTo>
                <a:lnTo>
                  <a:pt x="43190" y="9601"/>
                </a:lnTo>
                <a:lnTo>
                  <a:pt x="38389" y="3840"/>
                </a:lnTo>
                <a:lnTo>
                  <a:pt x="32628" y="0"/>
                </a:lnTo>
                <a:lnTo>
                  <a:pt x="23027" y="0"/>
                </a:lnTo>
                <a:lnTo>
                  <a:pt x="19187" y="1920"/>
                </a:lnTo>
                <a:lnTo>
                  <a:pt x="15346" y="3840"/>
                </a:lnTo>
                <a:lnTo>
                  <a:pt x="10546" y="7680"/>
                </a:lnTo>
                <a:lnTo>
                  <a:pt x="6705" y="12481"/>
                </a:lnTo>
                <a:lnTo>
                  <a:pt x="3840" y="19202"/>
                </a:lnTo>
                <a:lnTo>
                  <a:pt x="960" y="25923"/>
                </a:lnTo>
                <a:lnTo>
                  <a:pt x="0" y="34564"/>
                </a:lnTo>
                <a:lnTo>
                  <a:pt x="0" y="43190"/>
                </a:lnTo>
                <a:lnTo>
                  <a:pt x="116" y="47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7" name="object 967"/>
          <p:cNvSpPr/>
          <p:nvPr/>
        </p:nvSpPr>
        <p:spPr>
          <a:xfrm>
            <a:off x="1750268" y="6721769"/>
            <a:ext cx="95036" cy="87355"/>
          </a:xfrm>
          <a:custGeom>
            <a:avLst/>
            <a:gdLst/>
            <a:ahLst/>
            <a:cxnLst/>
            <a:rect l="l" t="t" r="r" b="b"/>
            <a:pathLst>
              <a:path w="95036" h="87355">
                <a:moveTo>
                  <a:pt x="960" y="30723"/>
                </a:moveTo>
                <a:lnTo>
                  <a:pt x="2880" y="34564"/>
                </a:lnTo>
                <a:lnTo>
                  <a:pt x="4800" y="37444"/>
                </a:lnTo>
                <a:lnTo>
                  <a:pt x="6720" y="40325"/>
                </a:lnTo>
                <a:lnTo>
                  <a:pt x="9601" y="42230"/>
                </a:lnTo>
                <a:lnTo>
                  <a:pt x="11521" y="44165"/>
                </a:lnTo>
                <a:lnTo>
                  <a:pt x="11521" y="35509"/>
                </a:lnTo>
                <a:lnTo>
                  <a:pt x="10561" y="32644"/>
                </a:lnTo>
                <a:lnTo>
                  <a:pt x="9601" y="27828"/>
                </a:lnTo>
                <a:lnTo>
                  <a:pt x="9601" y="14401"/>
                </a:lnTo>
                <a:lnTo>
                  <a:pt x="10561" y="9601"/>
                </a:lnTo>
                <a:lnTo>
                  <a:pt x="12481" y="6720"/>
                </a:lnTo>
                <a:lnTo>
                  <a:pt x="14401" y="4800"/>
                </a:lnTo>
                <a:lnTo>
                  <a:pt x="16322" y="3840"/>
                </a:lnTo>
                <a:lnTo>
                  <a:pt x="20162" y="3840"/>
                </a:lnTo>
                <a:lnTo>
                  <a:pt x="21107" y="4800"/>
                </a:lnTo>
                <a:lnTo>
                  <a:pt x="23042" y="6720"/>
                </a:lnTo>
                <a:lnTo>
                  <a:pt x="24947" y="9601"/>
                </a:lnTo>
                <a:lnTo>
                  <a:pt x="25923" y="15361"/>
                </a:lnTo>
                <a:lnTo>
                  <a:pt x="25923" y="29763"/>
                </a:lnTo>
                <a:lnTo>
                  <a:pt x="24947" y="35509"/>
                </a:lnTo>
                <a:lnTo>
                  <a:pt x="23042" y="38389"/>
                </a:lnTo>
                <a:lnTo>
                  <a:pt x="21107" y="40325"/>
                </a:lnTo>
                <a:lnTo>
                  <a:pt x="20162" y="41285"/>
                </a:lnTo>
                <a:lnTo>
                  <a:pt x="15361" y="41285"/>
                </a:lnTo>
                <a:lnTo>
                  <a:pt x="14401" y="40325"/>
                </a:lnTo>
                <a:lnTo>
                  <a:pt x="14401" y="45110"/>
                </a:lnTo>
                <a:lnTo>
                  <a:pt x="23042" y="45110"/>
                </a:lnTo>
                <a:lnTo>
                  <a:pt x="26883" y="42230"/>
                </a:lnTo>
                <a:lnTo>
                  <a:pt x="30723" y="39349"/>
                </a:lnTo>
                <a:lnTo>
                  <a:pt x="33604" y="34564"/>
                </a:lnTo>
                <a:lnTo>
                  <a:pt x="35509" y="29763"/>
                </a:lnTo>
                <a:lnTo>
                  <a:pt x="35509" y="16322"/>
                </a:lnTo>
                <a:lnTo>
                  <a:pt x="33604" y="11521"/>
                </a:lnTo>
                <a:lnTo>
                  <a:pt x="30723" y="6720"/>
                </a:lnTo>
                <a:lnTo>
                  <a:pt x="27828" y="1920"/>
                </a:lnTo>
                <a:lnTo>
                  <a:pt x="23987" y="0"/>
                </a:lnTo>
                <a:lnTo>
                  <a:pt x="15361" y="0"/>
                </a:lnTo>
                <a:lnTo>
                  <a:pt x="12481" y="960"/>
                </a:lnTo>
                <a:lnTo>
                  <a:pt x="9601" y="2880"/>
                </a:lnTo>
                <a:lnTo>
                  <a:pt x="6720" y="4800"/>
                </a:lnTo>
                <a:lnTo>
                  <a:pt x="4800" y="7680"/>
                </a:lnTo>
                <a:lnTo>
                  <a:pt x="2880" y="10561"/>
                </a:lnTo>
                <a:lnTo>
                  <a:pt x="960" y="14401"/>
                </a:lnTo>
                <a:lnTo>
                  <a:pt x="0" y="18242"/>
                </a:lnTo>
                <a:lnTo>
                  <a:pt x="0" y="26883"/>
                </a:lnTo>
                <a:lnTo>
                  <a:pt x="960" y="30723"/>
                </a:lnTo>
                <a:close/>
              </a:path>
              <a:path w="95036" h="87355">
                <a:moveTo>
                  <a:pt x="74874" y="0"/>
                </a:moveTo>
                <a:lnTo>
                  <a:pt x="15361" y="87355"/>
                </a:lnTo>
                <a:lnTo>
                  <a:pt x="20162" y="87355"/>
                </a:lnTo>
                <a:lnTo>
                  <a:pt x="80634" y="0"/>
                </a:lnTo>
                <a:lnTo>
                  <a:pt x="74874" y="0"/>
                </a:lnTo>
                <a:close/>
              </a:path>
              <a:path w="95036" h="87355">
                <a:moveTo>
                  <a:pt x="14401" y="45110"/>
                </a:moveTo>
                <a:lnTo>
                  <a:pt x="14401" y="40325"/>
                </a:lnTo>
                <a:lnTo>
                  <a:pt x="13441" y="39349"/>
                </a:lnTo>
                <a:lnTo>
                  <a:pt x="12481" y="37444"/>
                </a:lnTo>
                <a:lnTo>
                  <a:pt x="11521" y="35509"/>
                </a:lnTo>
                <a:lnTo>
                  <a:pt x="11521" y="44165"/>
                </a:lnTo>
                <a:lnTo>
                  <a:pt x="14401" y="45110"/>
                </a:lnTo>
                <a:close/>
              </a:path>
              <a:path w="95036" h="87355">
                <a:moveTo>
                  <a:pt x="72953" y="81594"/>
                </a:moveTo>
                <a:lnTo>
                  <a:pt x="71033" y="78714"/>
                </a:lnTo>
                <a:lnTo>
                  <a:pt x="71993" y="86395"/>
                </a:lnTo>
                <a:lnTo>
                  <a:pt x="74874" y="87355"/>
                </a:lnTo>
                <a:lnTo>
                  <a:pt x="73914" y="83515"/>
                </a:lnTo>
                <a:lnTo>
                  <a:pt x="72953" y="81594"/>
                </a:lnTo>
                <a:close/>
              </a:path>
              <a:path w="95036" h="87355">
                <a:moveTo>
                  <a:pt x="60472" y="65272"/>
                </a:moveTo>
                <a:lnTo>
                  <a:pt x="60472" y="70073"/>
                </a:lnTo>
                <a:lnTo>
                  <a:pt x="61432" y="73913"/>
                </a:lnTo>
                <a:lnTo>
                  <a:pt x="62392" y="76794"/>
                </a:lnTo>
                <a:lnTo>
                  <a:pt x="64312" y="80634"/>
                </a:lnTo>
                <a:lnTo>
                  <a:pt x="66233" y="83515"/>
                </a:lnTo>
                <a:lnTo>
                  <a:pt x="69113" y="85435"/>
                </a:lnTo>
                <a:lnTo>
                  <a:pt x="71993" y="86395"/>
                </a:lnTo>
                <a:lnTo>
                  <a:pt x="71033" y="78714"/>
                </a:lnTo>
                <a:lnTo>
                  <a:pt x="70073" y="72953"/>
                </a:lnTo>
                <a:lnTo>
                  <a:pt x="70073" y="58567"/>
                </a:lnTo>
                <a:lnTo>
                  <a:pt x="71033" y="52791"/>
                </a:lnTo>
                <a:lnTo>
                  <a:pt x="72953" y="49910"/>
                </a:lnTo>
                <a:lnTo>
                  <a:pt x="73914" y="48005"/>
                </a:lnTo>
                <a:lnTo>
                  <a:pt x="75834" y="47045"/>
                </a:lnTo>
                <a:lnTo>
                  <a:pt x="79674" y="47045"/>
                </a:lnTo>
                <a:lnTo>
                  <a:pt x="81594" y="48005"/>
                </a:lnTo>
                <a:lnTo>
                  <a:pt x="82555" y="49910"/>
                </a:lnTo>
                <a:lnTo>
                  <a:pt x="84475" y="52791"/>
                </a:lnTo>
                <a:lnTo>
                  <a:pt x="85435" y="58567"/>
                </a:lnTo>
                <a:lnTo>
                  <a:pt x="85435" y="72953"/>
                </a:lnTo>
                <a:lnTo>
                  <a:pt x="84475" y="77754"/>
                </a:lnTo>
                <a:lnTo>
                  <a:pt x="82555" y="80634"/>
                </a:lnTo>
                <a:lnTo>
                  <a:pt x="81594" y="83515"/>
                </a:lnTo>
                <a:lnTo>
                  <a:pt x="79674" y="84475"/>
                </a:lnTo>
                <a:lnTo>
                  <a:pt x="75834" y="84475"/>
                </a:lnTo>
                <a:lnTo>
                  <a:pt x="73914" y="83515"/>
                </a:lnTo>
                <a:lnTo>
                  <a:pt x="74874" y="87355"/>
                </a:lnTo>
                <a:lnTo>
                  <a:pt x="82555" y="87355"/>
                </a:lnTo>
                <a:lnTo>
                  <a:pt x="87355" y="85435"/>
                </a:lnTo>
                <a:lnTo>
                  <a:pt x="90236" y="82555"/>
                </a:lnTo>
                <a:lnTo>
                  <a:pt x="94076" y="78714"/>
                </a:lnTo>
                <a:lnTo>
                  <a:pt x="95036" y="72953"/>
                </a:lnTo>
                <a:lnTo>
                  <a:pt x="95036" y="57591"/>
                </a:lnTo>
                <a:lnTo>
                  <a:pt x="93116" y="53751"/>
                </a:lnTo>
                <a:lnTo>
                  <a:pt x="91196" y="50886"/>
                </a:lnTo>
                <a:lnTo>
                  <a:pt x="89275" y="48005"/>
                </a:lnTo>
                <a:lnTo>
                  <a:pt x="86395" y="46070"/>
                </a:lnTo>
                <a:lnTo>
                  <a:pt x="83515" y="44165"/>
                </a:lnTo>
                <a:lnTo>
                  <a:pt x="80634" y="43190"/>
                </a:lnTo>
                <a:lnTo>
                  <a:pt x="74874" y="43190"/>
                </a:lnTo>
                <a:lnTo>
                  <a:pt x="71993" y="44165"/>
                </a:lnTo>
                <a:lnTo>
                  <a:pt x="69113" y="46070"/>
                </a:lnTo>
                <a:lnTo>
                  <a:pt x="66233" y="48005"/>
                </a:lnTo>
                <a:lnTo>
                  <a:pt x="64312" y="50886"/>
                </a:lnTo>
                <a:lnTo>
                  <a:pt x="62392" y="53751"/>
                </a:lnTo>
                <a:lnTo>
                  <a:pt x="61432" y="57591"/>
                </a:lnTo>
                <a:lnTo>
                  <a:pt x="60472" y="61432"/>
                </a:lnTo>
                <a:lnTo>
                  <a:pt x="60472" y="65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8" name="object 968"/>
          <p:cNvSpPr/>
          <p:nvPr/>
        </p:nvSpPr>
        <p:spPr>
          <a:xfrm>
            <a:off x="1626428" y="6401135"/>
            <a:ext cx="51846" cy="83515"/>
          </a:xfrm>
          <a:custGeom>
            <a:avLst/>
            <a:gdLst/>
            <a:ahLst/>
            <a:cxnLst/>
            <a:rect l="l" t="t" r="r" b="b"/>
            <a:pathLst>
              <a:path w="51846" h="83515">
                <a:moveTo>
                  <a:pt x="51846" y="0"/>
                </a:moveTo>
                <a:lnTo>
                  <a:pt x="7680" y="0"/>
                </a:lnTo>
                <a:lnTo>
                  <a:pt x="0" y="19202"/>
                </a:lnTo>
                <a:lnTo>
                  <a:pt x="1920" y="20162"/>
                </a:lnTo>
                <a:lnTo>
                  <a:pt x="3840" y="16322"/>
                </a:lnTo>
                <a:lnTo>
                  <a:pt x="6720" y="12481"/>
                </a:lnTo>
                <a:lnTo>
                  <a:pt x="9601" y="11521"/>
                </a:lnTo>
                <a:lnTo>
                  <a:pt x="11521" y="9601"/>
                </a:lnTo>
                <a:lnTo>
                  <a:pt x="42245" y="9601"/>
                </a:lnTo>
                <a:lnTo>
                  <a:pt x="17282" y="83515"/>
                </a:lnTo>
                <a:lnTo>
                  <a:pt x="24963" y="83515"/>
                </a:lnTo>
                <a:lnTo>
                  <a:pt x="51846" y="1920"/>
                </a:lnTo>
                <a:lnTo>
                  <a:pt x="5184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9" name="object 969"/>
          <p:cNvSpPr/>
          <p:nvPr/>
        </p:nvSpPr>
        <p:spPr>
          <a:xfrm>
            <a:off x="1707062" y="6477929"/>
            <a:ext cx="7680" cy="6720"/>
          </a:xfrm>
          <a:custGeom>
            <a:avLst/>
            <a:gdLst/>
            <a:ahLst/>
            <a:cxnLst/>
            <a:rect l="l" t="t" r="r" b="b"/>
            <a:pathLst>
              <a:path w="7680" h="6720">
                <a:moveTo>
                  <a:pt x="2880" y="2880"/>
                </a:moveTo>
                <a:lnTo>
                  <a:pt x="0" y="0"/>
                </a:lnTo>
                <a:lnTo>
                  <a:pt x="0" y="6720"/>
                </a:lnTo>
                <a:lnTo>
                  <a:pt x="7680" y="6720"/>
                </a:lnTo>
                <a:lnTo>
                  <a:pt x="7680" y="288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0" name="object 970"/>
          <p:cNvSpPr/>
          <p:nvPr/>
        </p:nvSpPr>
        <p:spPr>
          <a:xfrm>
            <a:off x="1688835" y="6399215"/>
            <a:ext cx="52791" cy="85435"/>
          </a:xfrm>
          <a:custGeom>
            <a:avLst/>
            <a:gdLst/>
            <a:ahLst/>
            <a:cxnLst/>
            <a:rect l="l" t="t" r="r" b="b"/>
            <a:pathLst>
              <a:path w="52791" h="85435">
                <a:moveTo>
                  <a:pt x="73" y="46736"/>
                </a:moveTo>
                <a:lnTo>
                  <a:pt x="1939" y="59772"/>
                </a:lnTo>
                <a:lnTo>
                  <a:pt x="6705" y="71033"/>
                </a:lnTo>
                <a:lnTo>
                  <a:pt x="11506" y="80634"/>
                </a:lnTo>
                <a:lnTo>
                  <a:pt x="18227" y="85435"/>
                </a:lnTo>
                <a:lnTo>
                  <a:pt x="18227" y="78714"/>
                </a:lnTo>
                <a:lnTo>
                  <a:pt x="15346" y="72009"/>
                </a:lnTo>
                <a:lnTo>
                  <a:pt x="14811" y="70669"/>
                </a:lnTo>
                <a:lnTo>
                  <a:pt x="12234" y="59116"/>
                </a:lnTo>
                <a:lnTo>
                  <a:pt x="11506" y="45125"/>
                </a:lnTo>
                <a:lnTo>
                  <a:pt x="11506" y="37444"/>
                </a:lnTo>
                <a:lnTo>
                  <a:pt x="12466" y="30723"/>
                </a:lnTo>
                <a:lnTo>
                  <a:pt x="13426" y="23042"/>
                </a:lnTo>
                <a:lnTo>
                  <a:pt x="14386" y="16322"/>
                </a:lnTo>
                <a:lnTo>
                  <a:pt x="16306" y="10561"/>
                </a:lnTo>
                <a:lnTo>
                  <a:pt x="19187" y="7680"/>
                </a:lnTo>
                <a:lnTo>
                  <a:pt x="21107" y="4800"/>
                </a:lnTo>
                <a:lnTo>
                  <a:pt x="23987" y="3840"/>
                </a:lnTo>
                <a:lnTo>
                  <a:pt x="28788" y="3840"/>
                </a:lnTo>
                <a:lnTo>
                  <a:pt x="30708" y="4800"/>
                </a:lnTo>
                <a:lnTo>
                  <a:pt x="32628" y="5760"/>
                </a:lnTo>
                <a:lnTo>
                  <a:pt x="34549" y="7680"/>
                </a:lnTo>
                <a:lnTo>
                  <a:pt x="36469" y="11521"/>
                </a:lnTo>
                <a:lnTo>
                  <a:pt x="38389" y="15361"/>
                </a:lnTo>
                <a:lnTo>
                  <a:pt x="40309" y="22082"/>
                </a:lnTo>
                <a:lnTo>
                  <a:pt x="41269" y="29763"/>
                </a:lnTo>
                <a:lnTo>
                  <a:pt x="41269" y="39364"/>
                </a:lnTo>
                <a:lnTo>
                  <a:pt x="41204" y="44810"/>
                </a:lnTo>
                <a:lnTo>
                  <a:pt x="40316" y="58229"/>
                </a:lnTo>
                <a:lnTo>
                  <a:pt x="38389" y="69128"/>
                </a:lnTo>
                <a:lnTo>
                  <a:pt x="37429" y="72969"/>
                </a:lnTo>
                <a:lnTo>
                  <a:pt x="35509" y="76809"/>
                </a:lnTo>
                <a:lnTo>
                  <a:pt x="32628" y="78714"/>
                </a:lnTo>
                <a:lnTo>
                  <a:pt x="30708" y="80634"/>
                </a:lnTo>
                <a:lnTo>
                  <a:pt x="27828" y="81594"/>
                </a:lnTo>
                <a:lnTo>
                  <a:pt x="25908" y="81594"/>
                </a:lnTo>
                <a:lnTo>
                  <a:pt x="25908" y="85435"/>
                </a:lnTo>
                <a:lnTo>
                  <a:pt x="29748" y="85435"/>
                </a:lnTo>
                <a:lnTo>
                  <a:pt x="33588" y="83530"/>
                </a:lnTo>
                <a:lnTo>
                  <a:pt x="38389" y="80634"/>
                </a:lnTo>
                <a:lnTo>
                  <a:pt x="42230" y="77754"/>
                </a:lnTo>
                <a:lnTo>
                  <a:pt x="46070" y="72969"/>
                </a:lnTo>
                <a:lnTo>
                  <a:pt x="48950" y="66248"/>
                </a:lnTo>
                <a:lnTo>
                  <a:pt x="51831" y="59527"/>
                </a:lnTo>
                <a:lnTo>
                  <a:pt x="52791" y="51846"/>
                </a:lnTo>
                <a:lnTo>
                  <a:pt x="52791" y="42245"/>
                </a:lnTo>
                <a:lnTo>
                  <a:pt x="52220" y="32016"/>
                </a:lnTo>
                <a:lnTo>
                  <a:pt x="49160" y="19455"/>
                </a:lnTo>
                <a:lnTo>
                  <a:pt x="43190" y="9601"/>
                </a:lnTo>
                <a:lnTo>
                  <a:pt x="38389" y="2880"/>
                </a:lnTo>
                <a:lnTo>
                  <a:pt x="32628" y="0"/>
                </a:lnTo>
                <a:lnTo>
                  <a:pt x="23027" y="0"/>
                </a:lnTo>
                <a:lnTo>
                  <a:pt x="19187" y="960"/>
                </a:lnTo>
                <a:lnTo>
                  <a:pt x="15346" y="3840"/>
                </a:lnTo>
                <a:lnTo>
                  <a:pt x="10546" y="6720"/>
                </a:lnTo>
                <a:lnTo>
                  <a:pt x="6705" y="12481"/>
                </a:lnTo>
                <a:lnTo>
                  <a:pt x="3840" y="19202"/>
                </a:lnTo>
                <a:lnTo>
                  <a:pt x="960" y="25923"/>
                </a:lnTo>
                <a:lnTo>
                  <a:pt x="0" y="33604"/>
                </a:lnTo>
                <a:lnTo>
                  <a:pt x="0" y="43205"/>
                </a:lnTo>
                <a:lnTo>
                  <a:pt x="73" y="467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1" name="object 971"/>
          <p:cNvSpPr/>
          <p:nvPr/>
        </p:nvSpPr>
        <p:spPr>
          <a:xfrm>
            <a:off x="1750268" y="6399215"/>
            <a:ext cx="95036" cy="87370"/>
          </a:xfrm>
          <a:custGeom>
            <a:avLst/>
            <a:gdLst/>
            <a:ahLst/>
            <a:cxnLst/>
            <a:rect l="l" t="t" r="r" b="b"/>
            <a:pathLst>
              <a:path w="95036" h="87370">
                <a:moveTo>
                  <a:pt x="960" y="29763"/>
                </a:moveTo>
                <a:lnTo>
                  <a:pt x="2880" y="33604"/>
                </a:lnTo>
                <a:lnTo>
                  <a:pt x="4800" y="37444"/>
                </a:lnTo>
                <a:lnTo>
                  <a:pt x="6720" y="39364"/>
                </a:lnTo>
                <a:lnTo>
                  <a:pt x="9601" y="41285"/>
                </a:lnTo>
                <a:lnTo>
                  <a:pt x="11521" y="43205"/>
                </a:lnTo>
                <a:lnTo>
                  <a:pt x="11521" y="34564"/>
                </a:lnTo>
                <a:lnTo>
                  <a:pt x="10561" y="31683"/>
                </a:lnTo>
                <a:lnTo>
                  <a:pt x="9601" y="27843"/>
                </a:lnTo>
                <a:lnTo>
                  <a:pt x="9601" y="14401"/>
                </a:lnTo>
                <a:lnTo>
                  <a:pt x="10561" y="8641"/>
                </a:lnTo>
                <a:lnTo>
                  <a:pt x="12481" y="6720"/>
                </a:lnTo>
                <a:lnTo>
                  <a:pt x="14401" y="3840"/>
                </a:lnTo>
                <a:lnTo>
                  <a:pt x="16322" y="2880"/>
                </a:lnTo>
                <a:lnTo>
                  <a:pt x="20162" y="2880"/>
                </a:lnTo>
                <a:lnTo>
                  <a:pt x="21107" y="3840"/>
                </a:lnTo>
                <a:lnTo>
                  <a:pt x="23042" y="5760"/>
                </a:lnTo>
                <a:lnTo>
                  <a:pt x="24947" y="9601"/>
                </a:lnTo>
                <a:lnTo>
                  <a:pt x="25923" y="14401"/>
                </a:lnTo>
                <a:lnTo>
                  <a:pt x="25923" y="29763"/>
                </a:lnTo>
                <a:lnTo>
                  <a:pt x="24947" y="34564"/>
                </a:lnTo>
                <a:lnTo>
                  <a:pt x="23042" y="38404"/>
                </a:lnTo>
                <a:lnTo>
                  <a:pt x="21107" y="40325"/>
                </a:lnTo>
                <a:lnTo>
                  <a:pt x="20162" y="41285"/>
                </a:lnTo>
                <a:lnTo>
                  <a:pt x="16322" y="41285"/>
                </a:lnTo>
                <a:lnTo>
                  <a:pt x="15361" y="40325"/>
                </a:lnTo>
                <a:lnTo>
                  <a:pt x="14401" y="40325"/>
                </a:lnTo>
                <a:lnTo>
                  <a:pt x="14401" y="44165"/>
                </a:lnTo>
                <a:lnTo>
                  <a:pt x="23042" y="44165"/>
                </a:lnTo>
                <a:lnTo>
                  <a:pt x="26883" y="42245"/>
                </a:lnTo>
                <a:lnTo>
                  <a:pt x="30723" y="38404"/>
                </a:lnTo>
                <a:lnTo>
                  <a:pt x="33604" y="34564"/>
                </a:lnTo>
                <a:lnTo>
                  <a:pt x="35509" y="28803"/>
                </a:lnTo>
                <a:lnTo>
                  <a:pt x="35509" y="16322"/>
                </a:lnTo>
                <a:lnTo>
                  <a:pt x="33604" y="10561"/>
                </a:lnTo>
                <a:lnTo>
                  <a:pt x="30723" y="6720"/>
                </a:lnTo>
                <a:lnTo>
                  <a:pt x="27828" y="1920"/>
                </a:lnTo>
                <a:lnTo>
                  <a:pt x="23987" y="0"/>
                </a:lnTo>
                <a:lnTo>
                  <a:pt x="15361" y="0"/>
                </a:lnTo>
                <a:lnTo>
                  <a:pt x="12481" y="960"/>
                </a:lnTo>
                <a:lnTo>
                  <a:pt x="9601" y="1920"/>
                </a:lnTo>
                <a:lnTo>
                  <a:pt x="6720" y="3840"/>
                </a:lnTo>
                <a:lnTo>
                  <a:pt x="4800" y="6720"/>
                </a:lnTo>
                <a:lnTo>
                  <a:pt x="2880" y="10561"/>
                </a:lnTo>
                <a:lnTo>
                  <a:pt x="960" y="13441"/>
                </a:lnTo>
                <a:lnTo>
                  <a:pt x="0" y="18242"/>
                </a:lnTo>
                <a:lnTo>
                  <a:pt x="0" y="25923"/>
                </a:lnTo>
                <a:lnTo>
                  <a:pt x="960" y="29763"/>
                </a:lnTo>
                <a:close/>
              </a:path>
              <a:path w="95036" h="87370">
                <a:moveTo>
                  <a:pt x="74874" y="0"/>
                </a:moveTo>
                <a:lnTo>
                  <a:pt x="15361" y="87370"/>
                </a:lnTo>
                <a:lnTo>
                  <a:pt x="20162" y="87370"/>
                </a:lnTo>
                <a:lnTo>
                  <a:pt x="80634" y="0"/>
                </a:lnTo>
                <a:lnTo>
                  <a:pt x="74874" y="0"/>
                </a:lnTo>
                <a:close/>
              </a:path>
              <a:path w="95036" h="87370">
                <a:moveTo>
                  <a:pt x="14401" y="44165"/>
                </a:moveTo>
                <a:lnTo>
                  <a:pt x="14401" y="40325"/>
                </a:lnTo>
                <a:lnTo>
                  <a:pt x="13441" y="38404"/>
                </a:lnTo>
                <a:lnTo>
                  <a:pt x="12481" y="37444"/>
                </a:lnTo>
                <a:lnTo>
                  <a:pt x="11521" y="34564"/>
                </a:lnTo>
                <a:lnTo>
                  <a:pt x="11521" y="43205"/>
                </a:lnTo>
                <a:lnTo>
                  <a:pt x="14401" y="44165"/>
                </a:lnTo>
                <a:close/>
              </a:path>
              <a:path w="95036" h="87370">
                <a:moveTo>
                  <a:pt x="72953" y="80634"/>
                </a:moveTo>
                <a:lnTo>
                  <a:pt x="71033" y="77754"/>
                </a:lnTo>
                <a:lnTo>
                  <a:pt x="71993" y="86395"/>
                </a:lnTo>
                <a:lnTo>
                  <a:pt x="74874" y="87370"/>
                </a:lnTo>
                <a:lnTo>
                  <a:pt x="73914" y="82555"/>
                </a:lnTo>
                <a:lnTo>
                  <a:pt x="72953" y="80634"/>
                </a:lnTo>
                <a:close/>
              </a:path>
              <a:path w="95036" h="87370">
                <a:moveTo>
                  <a:pt x="60472" y="65288"/>
                </a:moveTo>
                <a:lnTo>
                  <a:pt x="60472" y="69128"/>
                </a:lnTo>
                <a:lnTo>
                  <a:pt x="61432" y="72969"/>
                </a:lnTo>
                <a:lnTo>
                  <a:pt x="62392" y="76809"/>
                </a:lnTo>
                <a:lnTo>
                  <a:pt x="64312" y="80634"/>
                </a:lnTo>
                <a:lnTo>
                  <a:pt x="66233" y="82555"/>
                </a:lnTo>
                <a:lnTo>
                  <a:pt x="69113" y="84475"/>
                </a:lnTo>
                <a:lnTo>
                  <a:pt x="71993" y="86395"/>
                </a:lnTo>
                <a:lnTo>
                  <a:pt x="71033" y="77754"/>
                </a:lnTo>
                <a:lnTo>
                  <a:pt x="70073" y="72969"/>
                </a:lnTo>
                <a:lnTo>
                  <a:pt x="70073" y="57607"/>
                </a:lnTo>
                <a:lnTo>
                  <a:pt x="71033" y="51846"/>
                </a:lnTo>
                <a:lnTo>
                  <a:pt x="72953" y="49926"/>
                </a:lnTo>
                <a:lnTo>
                  <a:pt x="73914" y="47045"/>
                </a:lnTo>
                <a:lnTo>
                  <a:pt x="75834" y="46085"/>
                </a:lnTo>
                <a:lnTo>
                  <a:pt x="79674" y="46085"/>
                </a:lnTo>
                <a:lnTo>
                  <a:pt x="81594" y="47045"/>
                </a:lnTo>
                <a:lnTo>
                  <a:pt x="82555" y="48966"/>
                </a:lnTo>
                <a:lnTo>
                  <a:pt x="84475" y="52806"/>
                </a:lnTo>
                <a:lnTo>
                  <a:pt x="85435" y="57607"/>
                </a:lnTo>
                <a:lnTo>
                  <a:pt x="85435" y="72969"/>
                </a:lnTo>
                <a:lnTo>
                  <a:pt x="84475" y="77754"/>
                </a:lnTo>
                <a:lnTo>
                  <a:pt x="82555" y="80634"/>
                </a:lnTo>
                <a:lnTo>
                  <a:pt x="81594" y="82555"/>
                </a:lnTo>
                <a:lnTo>
                  <a:pt x="79674" y="83530"/>
                </a:lnTo>
                <a:lnTo>
                  <a:pt x="75834" y="83530"/>
                </a:lnTo>
                <a:lnTo>
                  <a:pt x="73914" y="82555"/>
                </a:lnTo>
                <a:lnTo>
                  <a:pt x="74874" y="87370"/>
                </a:lnTo>
                <a:lnTo>
                  <a:pt x="82555" y="87370"/>
                </a:lnTo>
                <a:lnTo>
                  <a:pt x="87355" y="85435"/>
                </a:lnTo>
                <a:lnTo>
                  <a:pt x="90236" y="81594"/>
                </a:lnTo>
                <a:lnTo>
                  <a:pt x="94076" y="77754"/>
                </a:lnTo>
                <a:lnTo>
                  <a:pt x="95036" y="72009"/>
                </a:lnTo>
                <a:lnTo>
                  <a:pt x="95036" y="57607"/>
                </a:lnTo>
                <a:lnTo>
                  <a:pt x="93116" y="53766"/>
                </a:lnTo>
                <a:lnTo>
                  <a:pt x="91196" y="49926"/>
                </a:lnTo>
                <a:lnTo>
                  <a:pt x="89275" y="48006"/>
                </a:lnTo>
                <a:lnTo>
                  <a:pt x="86395" y="46085"/>
                </a:lnTo>
                <a:lnTo>
                  <a:pt x="83515" y="44165"/>
                </a:lnTo>
                <a:lnTo>
                  <a:pt x="80634" y="43205"/>
                </a:lnTo>
                <a:lnTo>
                  <a:pt x="74874" y="43205"/>
                </a:lnTo>
                <a:lnTo>
                  <a:pt x="71993" y="44165"/>
                </a:lnTo>
                <a:lnTo>
                  <a:pt x="69113" y="46085"/>
                </a:lnTo>
                <a:lnTo>
                  <a:pt x="66233" y="47045"/>
                </a:lnTo>
                <a:lnTo>
                  <a:pt x="64312" y="49926"/>
                </a:lnTo>
                <a:lnTo>
                  <a:pt x="62392" y="53766"/>
                </a:lnTo>
                <a:lnTo>
                  <a:pt x="61432" y="56631"/>
                </a:lnTo>
                <a:lnTo>
                  <a:pt x="60472" y="60472"/>
                </a:lnTo>
                <a:lnTo>
                  <a:pt x="60472" y="65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2" name="object 972"/>
          <p:cNvSpPr/>
          <p:nvPr/>
        </p:nvSpPr>
        <p:spPr>
          <a:xfrm>
            <a:off x="1629308" y="6101623"/>
            <a:ext cx="47030" cy="59527"/>
          </a:xfrm>
          <a:custGeom>
            <a:avLst/>
            <a:gdLst/>
            <a:ahLst/>
            <a:cxnLst/>
            <a:rect l="l" t="t" r="r" b="b"/>
            <a:pathLst>
              <a:path w="47030" h="59527">
                <a:moveTo>
                  <a:pt x="3840" y="28803"/>
                </a:moveTo>
                <a:lnTo>
                  <a:pt x="960" y="32644"/>
                </a:lnTo>
                <a:lnTo>
                  <a:pt x="0" y="35524"/>
                </a:lnTo>
                <a:lnTo>
                  <a:pt x="0" y="44165"/>
                </a:lnTo>
                <a:lnTo>
                  <a:pt x="1920" y="48966"/>
                </a:lnTo>
                <a:lnTo>
                  <a:pt x="4800" y="52806"/>
                </a:lnTo>
                <a:lnTo>
                  <a:pt x="9601" y="57607"/>
                </a:lnTo>
                <a:lnTo>
                  <a:pt x="15361" y="59527"/>
                </a:lnTo>
                <a:lnTo>
                  <a:pt x="30723" y="59527"/>
                </a:lnTo>
                <a:lnTo>
                  <a:pt x="36484" y="57607"/>
                </a:lnTo>
                <a:lnTo>
                  <a:pt x="41285" y="53766"/>
                </a:lnTo>
                <a:lnTo>
                  <a:pt x="45125" y="49926"/>
                </a:lnTo>
                <a:lnTo>
                  <a:pt x="47030" y="44165"/>
                </a:lnTo>
                <a:lnTo>
                  <a:pt x="47030" y="34564"/>
                </a:lnTo>
                <a:lnTo>
                  <a:pt x="46085" y="29763"/>
                </a:lnTo>
                <a:lnTo>
                  <a:pt x="43205" y="25923"/>
                </a:lnTo>
                <a:lnTo>
                  <a:pt x="40309" y="23042"/>
                </a:lnTo>
                <a:lnTo>
                  <a:pt x="35524" y="18242"/>
                </a:lnTo>
                <a:lnTo>
                  <a:pt x="28803" y="12481"/>
                </a:lnTo>
                <a:lnTo>
                  <a:pt x="35524" y="8641"/>
                </a:lnTo>
                <a:lnTo>
                  <a:pt x="35524" y="0"/>
                </a:lnTo>
                <a:lnTo>
                  <a:pt x="33604" y="2880"/>
                </a:lnTo>
                <a:lnTo>
                  <a:pt x="30723" y="5760"/>
                </a:lnTo>
                <a:lnTo>
                  <a:pt x="25923" y="10561"/>
                </a:lnTo>
                <a:lnTo>
                  <a:pt x="19202" y="19202"/>
                </a:lnTo>
                <a:lnTo>
                  <a:pt x="27843" y="25923"/>
                </a:lnTo>
                <a:lnTo>
                  <a:pt x="33604" y="31683"/>
                </a:lnTo>
                <a:lnTo>
                  <a:pt x="36484" y="36484"/>
                </a:lnTo>
                <a:lnTo>
                  <a:pt x="38404" y="38404"/>
                </a:lnTo>
                <a:lnTo>
                  <a:pt x="39364" y="41285"/>
                </a:lnTo>
                <a:lnTo>
                  <a:pt x="39364" y="47045"/>
                </a:lnTo>
                <a:lnTo>
                  <a:pt x="37444" y="50886"/>
                </a:lnTo>
                <a:lnTo>
                  <a:pt x="34564" y="52806"/>
                </a:lnTo>
                <a:lnTo>
                  <a:pt x="32644" y="55686"/>
                </a:lnTo>
                <a:lnTo>
                  <a:pt x="28803" y="56647"/>
                </a:lnTo>
                <a:lnTo>
                  <a:pt x="20162" y="56647"/>
                </a:lnTo>
                <a:lnTo>
                  <a:pt x="16322" y="54726"/>
                </a:lnTo>
                <a:lnTo>
                  <a:pt x="13441" y="51846"/>
                </a:lnTo>
                <a:lnTo>
                  <a:pt x="10561" y="48966"/>
                </a:lnTo>
                <a:lnTo>
                  <a:pt x="9601" y="44165"/>
                </a:lnTo>
                <a:lnTo>
                  <a:pt x="9601" y="31683"/>
                </a:lnTo>
                <a:lnTo>
                  <a:pt x="11521" y="28803"/>
                </a:lnTo>
                <a:lnTo>
                  <a:pt x="10561" y="21122"/>
                </a:lnTo>
                <a:lnTo>
                  <a:pt x="5760" y="24963"/>
                </a:lnTo>
                <a:lnTo>
                  <a:pt x="3840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3" name="object 973"/>
          <p:cNvSpPr/>
          <p:nvPr/>
        </p:nvSpPr>
        <p:spPr>
          <a:xfrm>
            <a:off x="1630268" y="6075715"/>
            <a:ext cx="45125" cy="54711"/>
          </a:xfrm>
          <a:custGeom>
            <a:avLst/>
            <a:gdLst/>
            <a:ahLst/>
            <a:cxnLst/>
            <a:rect l="l" t="t" r="r" b="b"/>
            <a:pathLst>
              <a:path w="45125" h="54711">
                <a:moveTo>
                  <a:pt x="0" y="20147"/>
                </a:moveTo>
                <a:lnTo>
                  <a:pt x="0" y="23027"/>
                </a:lnTo>
                <a:lnTo>
                  <a:pt x="960" y="26868"/>
                </a:lnTo>
                <a:lnTo>
                  <a:pt x="2880" y="29748"/>
                </a:lnTo>
                <a:lnTo>
                  <a:pt x="4800" y="33588"/>
                </a:lnTo>
                <a:lnTo>
                  <a:pt x="8641" y="37429"/>
                </a:lnTo>
                <a:lnTo>
                  <a:pt x="15361" y="43190"/>
                </a:lnTo>
                <a:lnTo>
                  <a:pt x="9601" y="47030"/>
                </a:lnTo>
                <a:lnTo>
                  <a:pt x="10561" y="54711"/>
                </a:lnTo>
                <a:lnTo>
                  <a:pt x="12481" y="50871"/>
                </a:lnTo>
                <a:lnTo>
                  <a:pt x="14401" y="47990"/>
                </a:lnTo>
                <a:lnTo>
                  <a:pt x="18242" y="45110"/>
                </a:lnTo>
                <a:lnTo>
                  <a:pt x="24963" y="36469"/>
                </a:lnTo>
                <a:lnTo>
                  <a:pt x="14401" y="27828"/>
                </a:lnTo>
                <a:lnTo>
                  <a:pt x="12481" y="25908"/>
                </a:lnTo>
                <a:lnTo>
                  <a:pt x="11521" y="23987"/>
                </a:lnTo>
                <a:lnTo>
                  <a:pt x="10561" y="22067"/>
                </a:lnTo>
                <a:lnTo>
                  <a:pt x="9601" y="20147"/>
                </a:lnTo>
                <a:lnTo>
                  <a:pt x="8641" y="18227"/>
                </a:lnTo>
                <a:lnTo>
                  <a:pt x="8641" y="12466"/>
                </a:lnTo>
                <a:lnTo>
                  <a:pt x="9601" y="9585"/>
                </a:lnTo>
                <a:lnTo>
                  <a:pt x="12481" y="7680"/>
                </a:lnTo>
                <a:lnTo>
                  <a:pt x="15361" y="4800"/>
                </a:lnTo>
                <a:lnTo>
                  <a:pt x="18242" y="3840"/>
                </a:lnTo>
                <a:lnTo>
                  <a:pt x="26883" y="3840"/>
                </a:lnTo>
                <a:lnTo>
                  <a:pt x="29763" y="4800"/>
                </a:lnTo>
                <a:lnTo>
                  <a:pt x="32644" y="7680"/>
                </a:lnTo>
                <a:lnTo>
                  <a:pt x="34564" y="9585"/>
                </a:lnTo>
                <a:lnTo>
                  <a:pt x="36484" y="13426"/>
                </a:lnTo>
                <a:lnTo>
                  <a:pt x="36484" y="20147"/>
                </a:lnTo>
                <a:lnTo>
                  <a:pt x="35524" y="23027"/>
                </a:lnTo>
                <a:lnTo>
                  <a:pt x="34564" y="25908"/>
                </a:lnTo>
                <a:lnTo>
                  <a:pt x="34564" y="34549"/>
                </a:lnTo>
                <a:lnTo>
                  <a:pt x="39349" y="30708"/>
                </a:lnTo>
                <a:lnTo>
                  <a:pt x="41285" y="27828"/>
                </a:lnTo>
                <a:lnTo>
                  <a:pt x="43190" y="23987"/>
                </a:lnTo>
                <a:lnTo>
                  <a:pt x="45125" y="21107"/>
                </a:lnTo>
                <a:lnTo>
                  <a:pt x="45125" y="13426"/>
                </a:lnTo>
                <a:lnTo>
                  <a:pt x="42245" y="9585"/>
                </a:lnTo>
                <a:lnTo>
                  <a:pt x="38404" y="5745"/>
                </a:lnTo>
                <a:lnTo>
                  <a:pt x="34564" y="1920"/>
                </a:lnTo>
                <a:lnTo>
                  <a:pt x="28803" y="0"/>
                </a:lnTo>
                <a:lnTo>
                  <a:pt x="15361" y="0"/>
                </a:lnTo>
                <a:lnTo>
                  <a:pt x="10561" y="1920"/>
                </a:lnTo>
                <a:lnTo>
                  <a:pt x="5760" y="5745"/>
                </a:lnTo>
                <a:lnTo>
                  <a:pt x="1920" y="9585"/>
                </a:lnTo>
                <a:lnTo>
                  <a:pt x="0" y="14386"/>
                </a:lnTo>
                <a:lnTo>
                  <a:pt x="0" y="201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4" name="object 974"/>
          <p:cNvSpPr/>
          <p:nvPr/>
        </p:nvSpPr>
        <p:spPr>
          <a:xfrm>
            <a:off x="1707062" y="6154430"/>
            <a:ext cx="7680" cy="6720"/>
          </a:xfrm>
          <a:custGeom>
            <a:avLst/>
            <a:gdLst/>
            <a:ahLst/>
            <a:cxnLst/>
            <a:rect l="l" t="t" r="r" b="b"/>
            <a:pathLst>
              <a:path w="7680" h="6720">
                <a:moveTo>
                  <a:pt x="2880" y="2880"/>
                </a:moveTo>
                <a:lnTo>
                  <a:pt x="0" y="0"/>
                </a:lnTo>
                <a:lnTo>
                  <a:pt x="0" y="6720"/>
                </a:lnTo>
                <a:lnTo>
                  <a:pt x="7680" y="6720"/>
                </a:lnTo>
                <a:lnTo>
                  <a:pt x="7680" y="288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5" name="object 975"/>
          <p:cNvSpPr/>
          <p:nvPr/>
        </p:nvSpPr>
        <p:spPr>
          <a:xfrm>
            <a:off x="1688835" y="6075715"/>
            <a:ext cx="52791" cy="85435"/>
          </a:xfrm>
          <a:custGeom>
            <a:avLst/>
            <a:gdLst/>
            <a:ahLst/>
            <a:cxnLst/>
            <a:rect l="l" t="t" r="r" b="b"/>
            <a:pathLst>
              <a:path w="52791" h="85435">
                <a:moveTo>
                  <a:pt x="116" y="47953"/>
                </a:moveTo>
                <a:lnTo>
                  <a:pt x="2044" y="61036"/>
                </a:lnTo>
                <a:lnTo>
                  <a:pt x="6705" y="71993"/>
                </a:lnTo>
                <a:lnTo>
                  <a:pt x="11506" y="81594"/>
                </a:lnTo>
                <a:lnTo>
                  <a:pt x="18227" y="85435"/>
                </a:lnTo>
                <a:lnTo>
                  <a:pt x="18227" y="78714"/>
                </a:lnTo>
                <a:lnTo>
                  <a:pt x="15346" y="72953"/>
                </a:lnTo>
                <a:lnTo>
                  <a:pt x="14567" y="70706"/>
                </a:lnTo>
                <a:lnTo>
                  <a:pt x="12182" y="59141"/>
                </a:lnTo>
                <a:lnTo>
                  <a:pt x="11506" y="45110"/>
                </a:lnTo>
                <a:lnTo>
                  <a:pt x="11506" y="38389"/>
                </a:lnTo>
                <a:lnTo>
                  <a:pt x="12466" y="30708"/>
                </a:lnTo>
                <a:lnTo>
                  <a:pt x="13426" y="23987"/>
                </a:lnTo>
                <a:lnTo>
                  <a:pt x="14386" y="16306"/>
                </a:lnTo>
                <a:lnTo>
                  <a:pt x="16306" y="11521"/>
                </a:lnTo>
                <a:lnTo>
                  <a:pt x="19187" y="7680"/>
                </a:lnTo>
                <a:lnTo>
                  <a:pt x="21107" y="5745"/>
                </a:lnTo>
                <a:lnTo>
                  <a:pt x="23987" y="3840"/>
                </a:lnTo>
                <a:lnTo>
                  <a:pt x="28788" y="3840"/>
                </a:lnTo>
                <a:lnTo>
                  <a:pt x="32628" y="6705"/>
                </a:lnTo>
                <a:lnTo>
                  <a:pt x="34549" y="8641"/>
                </a:lnTo>
                <a:lnTo>
                  <a:pt x="36469" y="11521"/>
                </a:lnTo>
                <a:lnTo>
                  <a:pt x="38389" y="16306"/>
                </a:lnTo>
                <a:lnTo>
                  <a:pt x="40309" y="22067"/>
                </a:lnTo>
                <a:lnTo>
                  <a:pt x="41269" y="30708"/>
                </a:lnTo>
                <a:lnTo>
                  <a:pt x="41269" y="39349"/>
                </a:lnTo>
                <a:lnTo>
                  <a:pt x="41204" y="45163"/>
                </a:lnTo>
                <a:lnTo>
                  <a:pt x="40316" y="58917"/>
                </a:lnTo>
                <a:lnTo>
                  <a:pt x="38389" y="69113"/>
                </a:lnTo>
                <a:lnTo>
                  <a:pt x="37429" y="73913"/>
                </a:lnTo>
                <a:lnTo>
                  <a:pt x="35509" y="76794"/>
                </a:lnTo>
                <a:lnTo>
                  <a:pt x="32628" y="78714"/>
                </a:lnTo>
                <a:lnTo>
                  <a:pt x="30708" y="80634"/>
                </a:lnTo>
                <a:lnTo>
                  <a:pt x="27828" y="81594"/>
                </a:lnTo>
                <a:lnTo>
                  <a:pt x="25908" y="81594"/>
                </a:lnTo>
                <a:lnTo>
                  <a:pt x="25908" y="85435"/>
                </a:lnTo>
                <a:lnTo>
                  <a:pt x="29748" y="85435"/>
                </a:lnTo>
                <a:lnTo>
                  <a:pt x="33588" y="84475"/>
                </a:lnTo>
                <a:lnTo>
                  <a:pt x="38389" y="81594"/>
                </a:lnTo>
                <a:lnTo>
                  <a:pt x="42230" y="78714"/>
                </a:lnTo>
                <a:lnTo>
                  <a:pt x="46070" y="72953"/>
                </a:lnTo>
                <a:lnTo>
                  <a:pt x="48950" y="66233"/>
                </a:lnTo>
                <a:lnTo>
                  <a:pt x="51831" y="60472"/>
                </a:lnTo>
                <a:lnTo>
                  <a:pt x="52791" y="51831"/>
                </a:lnTo>
                <a:lnTo>
                  <a:pt x="52791" y="42230"/>
                </a:lnTo>
                <a:lnTo>
                  <a:pt x="52220" y="32546"/>
                </a:lnTo>
                <a:lnTo>
                  <a:pt x="49160" y="20113"/>
                </a:lnTo>
                <a:lnTo>
                  <a:pt x="43190" y="9585"/>
                </a:lnTo>
                <a:lnTo>
                  <a:pt x="38389" y="3840"/>
                </a:lnTo>
                <a:lnTo>
                  <a:pt x="32628" y="0"/>
                </a:lnTo>
                <a:lnTo>
                  <a:pt x="23027" y="0"/>
                </a:lnTo>
                <a:lnTo>
                  <a:pt x="19187" y="1920"/>
                </a:lnTo>
                <a:lnTo>
                  <a:pt x="15346" y="3840"/>
                </a:lnTo>
                <a:lnTo>
                  <a:pt x="10546" y="7680"/>
                </a:lnTo>
                <a:lnTo>
                  <a:pt x="6705" y="12466"/>
                </a:lnTo>
                <a:lnTo>
                  <a:pt x="3840" y="19202"/>
                </a:lnTo>
                <a:lnTo>
                  <a:pt x="960" y="25908"/>
                </a:lnTo>
                <a:lnTo>
                  <a:pt x="0" y="34549"/>
                </a:lnTo>
                <a:lnTo>
                  <a:pt x="0" y="43190"/>
                </a:lnTo>
                <a:lnTo>
                  <a:pt x="116" y="479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6" name="object 976"/>
          <p:cNvSpPr/>
          <p:nvPr/>
        </p:nvSpPr>
        <p:spPr>
          <a:xfrm>
            <a:off x="1750268" y="6075715"/>
            <a:ext cx="95036" cy="87355"/>
          </a:xfrm>
          <a:custGeom>
            <a:avLst/>
            <a:gdLst/>
            <a:ahLst/>
            <a:cxnLst/>
            <a:rect l="l" t="t" r="r" b="b"/>
            <a:pathLst>
              <a:path w="95036" h="87355">
                <a:moveTo>
                  <a:pt x="960" y="30708"/>
                </a:moveTo>
                <a:lnTo>
                  <a:pt x="2880" y="34549"/>
                </a:lnTo>
                <a:lnTo>
                  <a:pt x="4800" y="37429"/>
                </a:lnTo>
                <a:lnTo>
                  <a:pt x="6720" y="40309"/>
                </a:lnTo>
                <a:lnTo>
                  <a:pt x="9601" y="42230"/>
                </a:lnTo>
                <a:lnTo>
                  <a:pt x="11521" y="44150"/>
                </a:lnTo>
                <a:lnTo>
                  <a:pt x="9601" y="27828"/>
                </a:lnTo>
                <a:lnTo>
                  <a:pt x="9601" y="14386"/>
                </a:lnTo>
                <a:lnTo>
                  <a:pt x="10561" y="9585"/>
                </a:lnTo>
                <a:lnTo>
                  <a:pt x="12481" y="6705"/>
                </a:lnTo>
                <a:lnTo>
                  <a:pt x="14401" y="4800"/>
                </a:lnTo>
                <a:lnTo>
                  <a:pt x="16322" y="3840"/>
                </a:lnTo>
                <a:lnTo>
                  <a:pt x="20162" y="3840"/>
                </a:lnTo>
                <a:lnTo>
                  <a:pt x="21107" y="4800"/>
                </a:lnTo>
                <a:lnTo>
                  <a:pt x="23042" y="6705"/>
                </a:lnTo>
                <a:lnTo>
                  <a:pt x="24947" y="9585"/>
                </a:lnTo>
                <a:lnTo>
                  <a:pt x="25923" y="15361"/>
                </a:lnTo>
                <a:lnTo>
                  <a:pt x="25923" y="29748"/>
                </a:lnTo>
                <a:lnTo>
                  <a:pt x="24947" y="35509"/>
                </a:lnTo>
                <a:lnTo>
                  <a:pt x="23042" y="38389"/>
                </a:lnTo>
                <a:lnTo>
                  <a:pt x="21107" y="40309"/>
                </a:lnTo>
                <a:lnTo>
                  <a:pt x="20162" y="41269"/>
                </a:lnTo>
                <a:lnTo>
                  <a:pt x="15361" y="41269"/>
                </a:lnTo>
                <a:lnTo>
                  <a:pt x="14401" y="40309"/>
                </a:lnTo>
                <a:lnTo>
                  <a:pt x="13441" y="39349"/>
                </a:lnTo>
                <a:lnTo>
                  <a:pt x="14401" y="44150"/>
                </a:lnTo>
                <a:lnTo>
                  <a:pt x="23042" y="44150"/>
                </a:lnTo>
                <a:lnTo>
                  <a:pt x="26883" y="42230"/>
                </a:lnTo>
                <a:lnTo>
                  <a:pt x="30723" y="38389"/>
                </a:lnTo>
                <a:lnTo>
                  <a:pt x="33604" y="34549"/>
                </a:lnTo>
                <a:lnTo>
                  <a:pt x="35509" y="29748"/>
                </a:lnTo>
                <a:lnTo>
                  <a:pt x="35509" y="16306"/>
                </a:lnTo>
                <a:lnTo>
                  <a:pt x="33604" y="11521"/>
                </a:lnTo>
                <a:lnTo>
                  <a:pt x="30723" y="6705"/>
                </a:lnTo>
                <a:lnTo>
                  <a:pt x="27828" y="1920"/>
                </a:lnTo>
                <a:lnTo>
                  <a:pt x="23987" y="0"/>
                </a:lnTo>
                <a:lnTo>
                  <a:pt x="15361" y="0"/>
                </a:lnTo>
                <a:lnTo>
                  <a:pt x="12481" y="960"/>
                </a:lnTo>
                <a:lnTo>
                  <a:pt x="9601" y="2865"/>
                </a:lnTo>
                <a:lnTo>
                  <a:pt x="6720" y="4800"/>
                </a:lnTo>
                <a:lnTo>
                  <a:pt x="4800" y="7680"/>
                </a:lnTo>
                <a:lnTo>
                  <a:pt x="2880" y="10546"/>
                </a:lnTo>
                <a:lnTo>
                  <a:pt x="960" y="14386"/>
                </a:lnTo>
                <a:lnTo>
                  <a:pt x="0" y="18227"/>
                </a:lnTo>
                <a:lnTo>
                  <a:pt x="0" y="26868"/>
                </a:lnTo>
                <a:lnTo>
                  <a:pt x="960" y="30708"/>
                </a:lnTo>
                <a:close/>
              </a:path>
              <a:path w="95036" h="87355">
                <a:moveTo>
                  <a:pt x="74874" y="0"/>
                </a:moveTo>
                <a:lnTo>
                  <a:pt x="15361" y="87355"/>
                </a:lnTo>
                <a:lnTo>
                  <a:pt x="20162" y="87355"/>
                </a:lnTo>
                <a:lnTo>
                  <a:pt x="80634" y="0"/>
                </a:lnTo>
                <a:lnTo>
                  <a:pt x="74874" y="0"/>
                </a:lnTo>
                <a:close/>
              </a:path>
              <a:path w="95036" h="87355">
                <a:moveTo>
                  <a:pt x="13441" y="39349"/>
                </a:moveTo>
                <a:lnTo>
                  <a:pt x="12481" y="37429"/>
                </a:lnTo>
                <a:lnTo>
                  <a:pt x="11521" y="35509"/>
                </a:lnTo>
                <a:lnTo>
                  <a:pt x="10561" y="32628"/>
                </a:lnTo>
                <a:lnTo>
                  <a:pt x="9601" y="27828"/>
                </a:lnTo>
                <a:lnTo>
                  <a:pt x="11521" y="44150"/>
                </a:lnTo>
                <a:lnTo>
                  <a:pt x="14401" y="44150"/>
                </a:lnTo>
                <a:lnTo>
                  <a:pt x="13441" y="39349"/>
                </a:lnTo>
                <a:close/>
              </a:path>
              <a:path w="95036" h="87355">
                <a:moveTo>
                  <a:pt x="72953" y="81594"/>
                </a:moveTo>
                <a:lnTo>
                  <a:pt x="71033" y="78714"/>
                </a:lnTo>
                <a:lnTo>
                  <a:pt x="71993" y="86380"/>
                </a:lnTo>
                <a:lnTo>
                  <a:pt x="74874" y="87355"/>
                </a:lnTo>
                <a:lnTo>
                  <a:pt x="73914" y="83515"/>
                </a:lnTo>
                <a:lnTo>
                  <a:pt x="72953" y="81594"/>
                </a:lnTo>
                <a:close/>
              </a:path>
              <a:path w="95036" h="87355">
                <a:moveTo>
                  <a:pt x="60472" y="65272"/>
                </a:moveTo>
                <a:lnTo>
                  <a:pt x="60472" y="70073"/>
                </a:lnTo>
                <a:lnTo>
                  <a:pt x="61432" y="73913"/>
                </a:lnTo>
                <a:lnTo>
                  <a:pt x="62392" y="76794"/>
                </a:lnTo>
                <a:lnTo>
                  <a:pt x="64312" y="80634"/>
                </a:lnTo>
                <a:lnTo>
                  <a:pt x="66233" y="83515"/>
                </a:lnTo>
                <a:lnTo>
                  <a:pt x="69113" y="85435"/>
                </a:lnTo>
                <a:lnTo>
                  <a:pt x="71993" y="86380"/>
                </a:lnTo>
                <a:lnTo>
                  <a:pt x="71033" y="78714"/>
                </a:lnTo>
                <a:lnTo>
                  <a:pt x="70073" y="72953"/>
                </a:lnTo>
                <a:lnTo>
                  <a:pt x="70073" y="58552"/>
                </a:lnTo>
                <a:lnTo>
                  <a:pt x="71033" y="52791"/>
                </a:lnTo>
                <a:lnTo>
                  <a:pt x="72953" y="49911"/>
                </a:lnTo>
                <a:lnTo>
                  <a:pt x="73914" y="47990"/>
                </a:lnTo>
                <a:lnTo>
                  <a:pt x="75834" y="47030"/>
                </a:lnTo>
                <a:lnTo>
                  <a:pt x="79674" y="47030"/>
                </a:lnTo>
                <a:lnTo>
                  <a:pt x="81594" y="47990"/>
                </a:lnTo>
                <a:lnTo>
                  <a:pt x="82555" y="49911"/>
                </a:lnTo>
                <a:lnTo>
                  <a:pt x="84475" y="52791"/>
                </a:lnTo>
                <a:lnTo>
                  <a:pt x="85435" y="58552"/>
                </a:lnTo>
                <a:lnTo>
                  <a:pt x="85435" y="72953"/>
                </a:lnTo>
                <a:lnTo>
                  <a:pt x="84475" y="77754"/>
                </a:lnTo>
                <a:lnTo>
                  <a:pt x="82555" y="80634"/>
                </a:lnTo>
                <a:lnTo>
                  <a:pt x="81594" y="83515"/>
                </a:lnTo>
                <a:lnTo>
                  <a:pt x="79674" y="84475"/>
                </a:lnTo>
                <a:lnTo>
                  <a:pt x="75834" y="84475"/>
                </a:lnTo>
                <a:lnTo>
                  <a:pt x="73914" y="83515"/>
                </a:lnTo>
                <a:lnTo>
                  <a:pt x="74874" y="87355"/>
                </a:lnTo>
                <a:lnTo>
                  <a:pt x="82555" y="87355"/>
                </a:lnTo>
                <a:lnTo>
                  <a:pt x="87355" y="85435"/>
                </a:lnTo>
                <a:lnTo>
                  <a:pt x="90236" y="82555"/>
                </a:lnTo>
                <a:lnTo>
                  <a:pt x="94076" y="78714"/>
                </a:lnTo>
                <a:lnTo>
                  <a:pt x="95036" y="72953"/>
                </a:lnTo>
                <a:lnTo>
                  <a:pt x="95036" y="57591"/>
                </a:lnTo>
                <a:lnTo>
                  <a:pt x="93116" y="53751"/>
                </a:lnTo>
                <a:lnTo>
                  <a:pt x="91196" y="50871"/>
                </a:lnTo>
                <a:lnTo>
                  <a:pt x="89275" y="47990"/>
                </a:lnTo>
                <a:lnTo>
                  <a:pt x="86395" y="46070"/>
                </a:lnTo>
                <a:lnTo>
                  <a:pt x="83515" y="44150"/>
                </a:lnTo>
                <a:lnTo>
                  <a:pt x="80634" y="43190"/>
                </a:lnTo>
                <a:lnTo>
                  <a:pt x="74874" y="43190"/>
                </a:lnTo>
                <a:lnTo>
                  <a:pt x="71993" y="44150"/>
                </a:lnTo>
                <a:lnTo>
                  <a:pt x="69113" y="46070"/>
                </a:lnTo>
                <a:lnTo>
                  <a:pt x="66233" y="47990"/>
                </a:lnTo>
                <a:lnTo>
                  <a:pt x="64312" y="50871"/>
                </a:lnTo>
                <a:lnTo>
                  <a:pt x="62392" y="53751"/>
                </a:lnTo>
                <a:lnTo>
                  <a:pt x="61432" y="57591"/>
                </a:lnTo>
                <a:lnTo>
                  <a:pt x="60472" y="61432"/>
                </a:lnTo>
                <a:lnTo>
                  <a:pt x="60472" y="65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7" name="object 977"/>
          <p:cNvSpPr/>
          <p:nvPr/>
        </p:nvSpPr>
        <p:spPr>
          <a:xfrm>
            <a:off x="1930740" y="9004578"/>
            <a:ext cx="92156" cy="35515"/>
          </a:xfrm>
          <a:custGeom>
            <a:avLst/>
            <a:gdLst/>
            <a:ahLst/>
            <a:cxnLst/>
            <a:rect l="l" t="t" r="r" b="b"/>
            <a:pathLst>
              <a:path w="92156" h="35515">
                <a:moveTo>
                  <a:pt x="10561" y="35515"/>
                </a:moveTo>
                <a:lnTo>
                  <a:pt x="13441" y="34556"/>
                </a:lnTo>
                <a:lnTo>
                  <a:pt x="11521" y="31676"/>
                </a:lnTo>
                <a:lnTo>
                  <a:pt x="10561" y="28800"/>
                </a:lnTo>
                <a:lnTo>
                  <a:pt x="10561" y="25918"/>
                </a:lnTo>
                <a:lnTo>
                  <a:pt x="11521" y="24961"/>
                </a:lnTo>
                <a:lnTo>
                  <a:pt x="12481" y="23996"/>
                </a:lnTo>
                <a:lnTo>
                  <a:pt x="13441" y="23038"/>
                </a:lnTo>
                <a:lnTo>
                  <a:pt x="15361" y="23038"/>
                </a:lnTo>
                <a:lnTo>
                  <a:pt x="17282" y="22079"/>
                </a:lnTo>
                <a:lnTo>
                  <a:pt x="84475" y="22079"/>
                </a:lnTo>
                <a:lnTo>
                  <a:pt x="85435" y="23038"/>
                </a:lnTo>
                <a:lnTo>
                  <a:pt x="86395" y="23038"/>
                </a:lnTo>
                <a:lnTo>
                  <a:pt x="87355" y="23996"/>
                </a:lnTo>
                <a:lnTo>
                  <a:pt x="88315" y="25918"/>
                </a:lnTo>
                <a:lnTo>
                  <a:pt x="89275" y="26877"/>
                </a:lnTo>
                <a:lnTo>
                  <a:pt x="89275" y="33598"/>
                </a:lnTo>
                <a:lnTo>
                  <a:pt x="92156" y="33598"/>
                </a:lnTo>
                <a:lnTo>
                  <a:pt x="92156" y="0"/>
                </a:lnTo>
                <a:lnTo>
                  <a:pt x="89275" y="0"/>
                </a:lnTo>
                <a:lnTo>
                  <a:pt x="89275" y="6720"/>
                </a:lnTo>
                <a:lnTo>
                  <a:pt x="88315" y="7679"/>
                </a:lnTo>
                <a:lnTo>
                  <a:pt x="87355" y="9601"/>
                </a:lnTo>
                <a:lnTo>
                  <a:pt x="86395" y="10559"/>
                </a:lnTo>
                <a:lnTo>
                  <a:pt x="85435" y="10559"/>
                </a:lnTo>
                <a:lnTo>
                  <a:pt x="84475" y="11518"/>
                </a:lnTo>
                <a:lnTo>
                  <a:pt x="0" y="11518"/>
                </a:lnTo>
                <a:lnTo>
                  <a:pt x="0" y="13441"/>
                </a:lnTo>
                <a:lnTo>
                  <a:pt x="10561" y="35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8" name="object 978"/>
          <p:cNvSpPr/>
          <p:nvPr/>
        </p:nvSpPr>
        <p:spPr>
          <a:xfrm>
            <a:off x="1937461" y="8958500"/>
            <a:ext cx="46085" cy="23996"/>
          </a:xfrm>
          <a:custGeom>
            <a:avLst/>
            <a:gdLst/>
            <a:ahLst/>
            <a:cxnLst/>
            <a:rect l="l" t="t" r="r" b="b"/>
            <a:pathLst>
              <a:path w="46085" h="23996">
                <a:moveTo>
                  <a:pt x="46085" y="0"/>
                </a:moveTo>
                <a:lnTo>
                  <a:pt x="44150" y="3840"/>
                </a:lnTo>
                <a:lnTo>
                  <a:pt x="40309" y="6720"/>
                </a:lnTo>
                <a:lnTo>
                  <a:pt x="35524" y="10561"/>
                </a:lnTo>
                <a:lnTo>
                  <a:pt x="27843" y="12478"/>
                </a:lnTo>
                <a:lnTo>
                  <a:pt x="11521" y="12478"/>
                </a:lnTo>
                <a:lnTo>
                  <a:pt x="6720" y="10561"/>
                </a:lnTo>
                <a:lnTo>
                  <a:pt x="2880" y="7679"/>
                </a:lnTo>
                <a:lnTo>
                  <a:pt x="0" y="4799"/>
                </a:lnTo>
                <a:lnTo>
                  <a:pt x="4800" y="17276"/>
                </a:lnTo>
                <a:lnTo>
                  <a:pt x="10561" y="22081"/>
                </a:lnTo>
                <a:lnTo>
                  <a:pt x="18242" y="23996"/>
                </a:lnTo>
                <a:lnTo>
                  <a:pt x="33588" y="23996"/>
                </a:lnTo>
                <a:lnTo>
                  <a:pt x="40309" y="22081"/>
                </a:lnTo>
                <a:lnTo>
                  <a:pt x="45125" y="17276"/>
                </a:lnTo>
                <a:lnTo>
                  <a:pt x="460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9" name="object 979"/>
          <p:cNvSpPr/>
          <p:nvPr/>
        </p:nvSpPr>
        <p:spPr>
          <a:xfrm>
            <a:off x="1930740" y="8925859"/>
            <a:ext cx="94076" cy="54722"/>
          </a:xfrm>
          <a:custGeom>
            <a:avLst/>
            <a:gdLst/>
            <a:ahLst/>
            <a:cxnLst/>
            <a:rect l="l" t="t" r="r" b="b"/>
            <a:pathLst>
              <a:path w="94076" h="54722">
                <a:moveTo>
                  <a:pt x="4800" y="34558"/>
                </a:moveTo>
                <a:lnTo>
                  <a:pt x="4800" y="26878"/>
                </a:lnTo>
                <a:lnTo>
                  <a:pt x="5760" y="24002"/>
                </a:lnTo>
                <a:lnTo>
                  <a:pt x="8641" y="21122"/>
                </a:lnTo>
                <a:lnTo>
                  <a:pt x="11521" y="18240"/>
                </a:lnTo>
                <a:lnTo>
                  <a:pt x="15361" y="16317"/>
                </a:lnTo>
                <a:lnTo>
                  <a:pt x="20162" y="15358"/>
                </a:lnTo>
                <a:lnTo>
                  <a:pt x="24963" y="13443"/>
                </a:lnTo>
                <a:lnTo>
                  <a:pt x="29763" y="12478"/>
                </a:lnTo>
                <a:lnTo>
                  <a:pt x="37444" y="12478"/>
                </a:lnTo>
                <a:lnTo>
                  <a:pt x="42245" y="13443"/>
                </a:lnTo>
                <a:lnTo>
                  <a:pt x="47990" y="14400"/>
                </a:lnTo>
                <a:lnTo>
                  <a:pt x="48966" y="16317"/>
                </a:lnTo>
                <a:lnTo>
                  <a:pt x="50871" y="18240"/>
                </a:lnTo>
                <a:lnTo>
                  <a:pt x="51846" y="21122"/>
                </a:lnTo>
                <a:lnTo>
                  <a:pt x="52806" y="24002"/>
                </a:lnTo>
                <a:lnTo>
                  <a:pt x="52806" y="32641"/>
                </a:lnTo>
                <a:lnTo>
                  <a:pt x="51846" y="49917"/>
                </a:lnTo>
                <a:lnTo>
                  <a:pt x="56631" y="46078"/>
                </a:lnTo>
                <a:lnTo>
                  <a:pt x="59527" y="40320"/>
                </a:lnTo>
                <a:lnTo>
                  <a:pt x="59527" y="28802"/>
                </a:lnTo>
                <a:lnTo>
                  <a:pt x="56631" y="22081"/>
                </a:lnTo>
                <a:lnTo>
                  <a:pt x="52806" y="15358"/>
                </a:lnTo>
                <a:lnTo>
                  <a:pt x="60472" y="17282"/>
                </a:lnTo>
                <a:lnTo>
                  <a:pt x="67193" y="20164"/>
                </a:lnTo>
                <a:lnTo>
                  <a:pt x="73913" y="24961"/>
                </a:lnTo>
                <a:lnTo>
                  <a:pt x="80634" y="29760"/>
                </a:lnTo>
                <a:lnTo>
                  <a:pt x="84475" y="34558"/>
                </a:lnTo>
                <a:lnTo>
                  <a:pt x="87355" y="39361"/>
                </a:lnTo>
                <a:lnTo>
                  <a:pt x="90236" y="44160"/>
                </a:lnTo>
                <a:lnTo>
                  <a:pt x="91196" y="48958"/>
                </a:lnTo>
                <a:lnTo>
                  <a:pt x="91196" y="54722"/>
                </a:lnTo>
                <a:lnTo>
                  <a:pt x="94076" y="54722"/>
                </a:lnTo>
                <a:lnTo>
                  <a:pt x="94076" y="43202"/>
                </a:lnTo>
                <a:lnTo>
                  <a:pt x="91196" y="35522"/>
                </a:lnTo>
                <a:lnTo>
                  <a:pt x="86395" y="27843"/>
                </a:lnTo>
                <a:lnTo>
                  <a:pt x="84094" y="24565"/>
                </a:lnTo>
                <a:lnTo>
                  <a:pt x="75536" y="15031"/>
                </a:lnTo>
                <a:lnTo>
                  <a:pt x="65272" y="7679"/>
                </a:lnTo>
                <a:lnTo>
                  <a:pt x="62118" y="6034"/>
                </a:lnTo>
                <a:lnTo>
                  <a:pt x="50021" y="1590"/>
                </a:lnTo>
                <a:lnTo>
                  <a:pt x="37444" y="0"/>
                </a:lnTo>
                <a:lnTo>
                  <a:pt x="32847" y="213"/>
                </a:lnTo>
                <a:lnTo>
                  <a:pt x="20226" y="3374"/>
                </a:lnTo>
                <a:lnTo>
                  <a:pt x="9601" y="9602"/>
                </a:lnTo>
                <a:lnTo>
                  <a:pt x="2880" y="15358"/>
                </a:lnTo>
                <a:lnTo>
                  <a:pt x="0" y="21122"/>
                </a:lnTo>
                <a:lnTo>
                  <a:pt x="0" y="37440"/>
                </a:lnTo>
                <a:lnTo>
                  <a:pt x="3840" y="45119"/>
                </a:lnTo>
                <a:lnTo>
                  <a:pt x="11521" y="49917"/>
                </a:lnTo>
                <a:lnTo>
                  <a:pt x="6720" y="37440"/>
                </a:lnTo>
                <a:lnTo>
                  <a:pt x="4800" y="345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0" name="object 980"/>
          <p:cNvSpPr/>
          <p:nvPr/>
        </p:nvSpPr>
        <p:spPr>
          <a:xfrm>
            <a:off x="1932660" y="8858661"/>
            <a:ext cx="92156" cy="56637"/>
          </a:xfrm>
          <a:custGeom>
            <a:avLst/>
            <a:gdLst/>
            <a:ahLst/>
            <a:cxnLst/>
            <a:rect l="l" t="t" r="r" b="b"/>
            <a:pathLst>
              <a:path w="92156" h="56637">
                <a:moveTo>
                  <a:pt x="10561" y="10559"/>
                </a:moveTo>
                <a:lnTo>
                  <a:pt x="92156" y="37438"/>
                </a:lnTo>
                <a:lnTo>
                  <a:pt x="92156" y="29759"/>
                </a:lnTo>
                <a:lnTo>
                  <a:pt x="2880" y="0"/>
                </a:lnTo>
                <a:lnTo>
                  <a:pt x="0" y="0"/>
                </a:lnTo>
                <a:lnTo>
                  <a:pt x="0" y="47999"/>
                </a:lnTo>
                <a:lnTo>
                  <a:pt x="21122" y="56637"/>
                </a:lnTo>
                <a:lnTo>
                  <a:pt x="22082" y="54720"/>
                </a:lnTo>
                <a:lnTo>
                  <a:pt x="18242" y="52797"/>
                </a:lnTo>
                <a:lnTo>
                  <a:pt x="14401" y="49921"/>
                </a:lnTo>
                <a:lnTo>
                  <a:pt x="12481" y="46082"/>
                </a:lnTo>
                <a:lnTo>
                  <a:pt x="11521" y="44159"/>
                </a:lnTo>
                <a:lnTo>
                  <a:pt x="10561" y="40320"/>
                </a:lnTo>
                <a:lnTo>
                  <a:pt x="10561" y="105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1" name="object 981"/>
          <p:cNvSpPr/>
          <p:nvPr/>
        </p:nvSpPr>
        <p:spPr>
          <a:xfrm>
            <a:off x="1930740" y="8789545"/>
            <a:ext cx="93116" cy="58561"/>
          </a:xfrm>
          <a:custGeom>
            <a:avLst/>
            <a:gdLst/>
            <a:ahLst/>
            <a:cxnLst/>
            <a:rect l="l" t="t" r="r" b="b"/>
            <a:pathLst>
              <a:path w="93116" h="58561">
                <a:moveTo>
                  <a:pt x="4800" y="26878"/>
                </a:moveTo>
                <a:lnTo>
                  <a:pt x="5760" y="23996"/>
                </a:lnTo>
                <a:lnTo>
                  <a:pt x="6720" y="23038"/>
                </a:lnTo>
                <a:lnTo>
                  <a:pt x="8641" y="20157"/>
                </a:lnTo>
                <a:lnTo>
                  <a:pt x="12481" y="18240"/>
                </a:lnTo>
                <a:lnTo>
                  <a:pt x="17282" y="16317"/>
                </a:lnTo>
                <a:lnTo>
                  <a:pt x="29478" y="14124"/>
                </a:lnTo>
                <a:lnTo>
                  <a:pt x="43190" y="13441"/>
                </a:lnTo>
                <a:lnTo>
                  <a:pt x="51062" y="13558"/>
                </a:lnTo>
                <a:lnTo>
                  <a:pt x="64713" y="14479"/>
                </a:lnTo>
                <a:lnTo>
                  <a:pt x="74874" y="16317"/>
                </a:lnTo>
                <a:lnTo>
                  <a:pt x="80634" y="17282"/>
                </a:lnTo>
                <a:lnTo>
                  <a:pt x="83515" y="19199"/>
                </a:lnTo>
                <a:lnTo>
                  <a:pt x="86395" y="22079"/>
                </a:lnTo>
                <a:lnTo>
                  <a:pt x="88315" y="24961"/>
                </a:lnTo>
                <a:lnTo>
                  <a:pt x="89275" y="26878"/>
                </a:lnTo>
                <a:lnTo>
                  <a:pt x="89275" y="34558"/>
                </a:lnTo>
                <a:lnTo>
                  <a:pt x="86395" y="38397"/>
                </a:lnTo>
                <a:lnTo>
                  <a:pt x="79674" y="40320"/>
                </a:lnTo>
                <a:lnTo>
                  <a:pt x="75180" y="42149"/>
                </a:lnTo>
                <a:lnTo>
                  <a:pt x="63226" y="44507"/>
                </a:lnTo>
                <a:lnTo>
                  <a:pt x="48966" y="45118"/>
                </a:lnTo>
                <a:lnTo>
                  <a:pt x="33604" y="45118"/>
                </a:lnTo>
                <a:lnTo>
                  <a:pt x="25923" y="43196"/>
                </a:lnTo>
                <a:lnTo>
                  <a:pt x="18242" y="42237"/>
                </a:lnTo>
                <a:lnTo>
                  <a:pt x="12481" y="40320"/>
                </a:lnTo>
                <a:lnTo>
                  <a:pt x="13441" y="50875"/>
                </a:lnTo>
                <a:lnTo>
                  <a:pt x="21122" y="53756"/>
                </a:lnTo>
                <a:lnTo>
                  <a:pt x="21957" y="54063"/>
                </a:lnTo>
                <a:lnTo>
                  <a:pt x="33830" y="57328"/>
                </a:lnTo>
                <a:lnTo>
                  <a:pt x="47030" y="58561"/>
                </a:lnTo>
                <a:lnTo>
                  <a:pt x="55028" y="58149"/>
                </a:lnTo>
                <a:lnTo>
                  <a:pt x="67746" y="55557"/>
                </a:lnTo>
                <a:lnTo>
                  <a:pt x="78714" y="50875"/>
                </a:lnTo>
                <a:lnTo>
                  <a:pt x="89560" y="41332"/>
                </a:lnTo>
                <a:lnTo>
                  <a:pt x="93116" y="29759"/>
                </a:lnTo>
                <a:lnTo>
                  <a:pt x="93116" y="24961"/>
                </a:lnTo>
                <a:lnTo>
                  <a:pt x="92156" y="21121"/>
                </a:lnTo>
                <a:lnTo>
                  <a:pt x="88315" y="16317"/>
                </a:lnTo>
                <a:lnTo>
                  <a:pt x="85435" y="11519"/>
                </a:lnTo>
                <a:lnTo>
                  <a:pt x="79674" y="7679"/>
                </a:lnTo>
                <a:lnTo>
                  <a:pt x="72953" y="4797"/>
                </a:lnTo>
                <a:lnTo>
                  <a:pt x="59665" y="1149"/>
                </a:lnTo>
                <a:lnTo>
                  <a:pt x="46085" y="0"/>
                </a:lnTo>
                <a:lnTo>
                  <a:pt x="33121" y="1110"/>
                </a:lnTo>
                <a:lnTo>
                  <a:pt x="20720" y="4704"/>
                </a:lnTo>
                <a:lnTo>
                  <a:pt x="10561" y="10561"/>
                </a:lnTo>
                <a:lnTo>
                  <a:pt x="3840" y="16317"/>
                </a:lnTo>
                <a:lnTo>
                  <a:pt x="0" y="22079"/>
                </a:lnTo>
                <a:lnTo>
                  <a:pt x="0" y="33599"/>
                </a:lnTo>
                <a:lnTo>
                  <a:pt x="1920" y="37438"/>
                </a:lnTo>
                <a:lnTo>
                  <a:pt x="4800" y="41279"/>
                </a:lnTo>
                <a:lnTo>
                  <a:pt x="8641" y="46076"/>
                </a:lnTo>
                <a:lnTo>
                  <a:pt x="8641" y="37438"/>
                </a:lnTo>
                <a:lnTo>
                  <a:pt x="5760" y="34558"/>
                </a:lnTo>
                <a:lnTo>
                  <a:pt x="4800" y="31676"/>
                </a:lnTo>
                <a:lnTo>
                  <a:pt x="4800" y="268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2" name="object 982"/>
          <p:cNvSpPr/>
          <p:nvPr/>
        </p:nvSpPr>
        <p:spPr>
          <a:xfrm>
            <a:off x="1939381" y="8826983"/>
            <a:ext cx="4800" cy="13437"/>
          </a:xfrm>
          <a:custGeom>
            <a:avLst/>
            <a:gdLst/>
            <a:ahLst/>
            <a:cxnLst/>
            <a:rect l="l" t="t" r="r" b="b"/>
            <a:pathLst>
              <a:path w="4800" h="13437">
                <a:moveTo>
                  <a:pt x="0" y="0"/>
                </a:moveTo>
                <a:lnTo>
                  <a:pt x="0" y="8638"/>
                </a:lnTo>
                <a:lnTo>
                  <a:pt x="4800" y="13437"/>
                </a:lnTo>
                <a:lnTo>
                  <a:pt x="3840" y="2881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3" name="object 983"/>
          <p:cNvSpPr/>
          <p:nvPr/>
        </p:nvSpPr>
        <p:spPr>
          <a:xfrm>
            <a:off x="2151537" y="9004578"/>
            <a:ext cx="92156" cy="35515"/>
          </a:xfrm>
          <a:custGeom>
            <a:avLst/>
            <a:gdLst/>
            <a:ahLst/>
            <a:cxnLst/>
            <a:rect l="l" t="t" r="r" b="b"/>
            <a:pathLst>
              <a:path w="92156" h="35515">
                <a:moveTo>
                  <a:pt x="10561" y="35515"/>
                </a:moveTo>
                <a:lnTo>
                  <a:pt x="12481" y="34556"/>
                </a:lnTo>
                <a:lnTo>
                  <a:pt x="11506" y="31676"/>
                </a:lnTo>
                <a:lnTo>
                  <a:pt x="10561" y="28800"/>
                </a:lnTo>
                <a:lnTo>
                  <a:pt x="10561" y="25918"/>
                </a:lnTo>
                <a:lnTo>
                  <a:pt x="11506" y="24961"/>
                </a:lnTo>
                <a:lnTo>
                  <a:pt x="12481" y="23996"/>
                </a:lnTo>
                <a:lnTo>
                  <a:pt x="13441" y="23038"/>
                </a:lnTo>
                <a:lnTo>
                  <a:pt x="15346" y="23038"/>
                </a:lnTo>
                <a:lnTo>
                  <a:pt x="17282" y="22079"/>
                </a:lnTo>
                <a:lnTo>
                  <a:pt x="84475" y="22079"/>
                </a:lnTo>
                <a:lnTo>
                  <a:pt x="85435" y="23038"/>
                </a:lnTo>
                <a:lnTo>
                  <a:pt x="86395" y="23038"/>
                </a:lnTo>
                <a:lnTo>
                  <a:pt x="87355" y="23996"/>
                </a:lnTo>
                <a:lnTo>
                  <a:pt x="88315" y="25918"/>
                </a:lnTo>
                <a:lnTo>
                  <a:pt x="89275" y="26877"/>
                </a:lnTo>
                <a:lnTo>
                  <a:pt x="89275" y="33598"/>
                </a:lnTo>
                <a:lnTo>
                  <a:pt x="92156" y="33598"/>
                </a:lnTo>
                <a:lnTo>
                  <a:pt x="92156" y="0"/>
                </a:lnTo>
                <a:lnTo>
                  <a:pt x="89275" y="0"/>
                </a:lnTo>
                <a:lnTo>
                  <a:pt x="89275" y="6720"/>
                </a:lnTo>
                <a:lnTo>
                  <a:pt x="88315" y="7679"/>
                </a:lnTo>
                <a:lnTo>
                  <a:pt x="87355" y="9601"/>
                </a:lnTo>
                <a:lnTo>
                  <a:pt x="86395" y="10559"/>
                </a:lnTo>
                <a:lnTo>
                  <a:pt x="85435" y="10559"/>
                </a:lnTo>
                <a:lnTo>
                  <a:pt x="84475" y="11518"/>
                </a:lnTo>
                <a:lnTo>
                  <a:pt x="0" y="11518"/>
                </a:lnTo>
                <a:lnTo>
                  <a:pt x="0" y="13441"/>
                </a:lnTo>
                <a:lnTo>
                  <a:pt x="10561" y="35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4" name="object 984"/>
          <p:cNvSpPr/>
          <p:nvPr/>
        </p:nvSpPr>
        <p:spPr>
          <a:xfrm>
            <a:off x="2158258" y="8958500"/>
            <a:ext cx="46070" cy="23996"/>
          </a:xfrm>
          <a:custGeom>
            <a:avLst/>
            <a:gdLst/>
            <a:ahLst/>
            <a:cxnLst/>
            <a:rect l="l" t="t" r="r" b="b"/>
            <a:pathLst>
              <a:path w="46070" h="23996">
                <a:moveTo>
                  <a:pt x="46070" y="0"/>
                </a:moveTo>
                <a:lnTo>
                  <a:pt x="44150" y="3840"/>
                </a:lnTo>
                <a:lnTo>
                  <a:pt x="40309" y="6720"/>
                </a:lnTo>
                <a:lnTo>
                  <a:pt x="35509" y="10561"/>
                </a:lnTo>
                <a:lnTo>
                  <a:pt x="27843" y="12478"/>
                </a:lnTo>
                <a:lnTo>
                  <a:pt x="11506" y="12478"/>
                </a:lnTo>
                <a:lnTo>
                  <a:pt x="6720" y="10561"/>
                </a:lnTo>
                <a:lnTo>
                  <a:pt x="2880" y="7679"/>
                </a:lnTo>
                <a:lnTo>
                  <a:pt x="0" y="4799"/>
                </a:lnTo>
                <a:lnTo>
                  <a:pt x="4785" y="17276"/>
                </a:lnTo>
                <a:lnTo>
                  <a:pt x="10561" y="22081"/>
                </a:lnTo>
                <a:lnTo>
                  <a:pt x="18227" y="23996"/>
                </a:lnTo>
                <a:lnTo>
                  <a:pt x="33588" y="23996"/>
                </a:lnTo>
                <a:lnTo>
                  <a:pt x="40309" y="22081"/>
                </a:lnTo>
                <a:lnTo>
                  <a:pt x="45110" y="17276"/>
                </a:lnTo>
                <a:lnTo>
                  <a:pt x="460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5" name="object 985"/>
          <p:cNvSpPr/>
          <p:nvPr/>
        </p:nvSpPr>
        <p:spPr>
          <a:xfrm>
            <a:off x="2151537" y="8925859"/>
            <a:ext cx="94076" cy="54722"/>
          </a:xfrm>
          <a:custGeom>
            <a:avLst/>
            <a:gdLst/>
            <a:ahLst/>
            <a:cxnLst/>
            <a:rect l="l" t="t" r="r" b="b"/>
            <a:pathLst>
              <a:path w="94076" h="54722">
                <a:moveTo>
                  <a:pt x="4800" y="34558"/>
                </a:moveTo>
                <a:lnTo>
                  <a:pt x="4800" y="26878"/>
                </a:lnTo>
                <a:lnTo>
                  <a:pt x="5760" y="24002"/>
                </a:lnTo>
                <a:lnTo>
                  <a:pt x="8641" y="21122"/>
                </a:lnTo>
                <a:lnTo>
                  <a:pt x="11506" y="18240"/>
                </a:lnTo>
                <a:lnTo>
                  <a:pt x="15346" y="16317"/>
                </a:lnTo>
                <a:lnTo>
                  <a:pt x="20162" y="15358"/>
                </a:lnTo>
                <a:lnTo>
                  <a:pt x="24947" y="13443"/>
                </a:lnTo>
                <a:lnTo>
                  <a:pt x="29748" y="12478"/>
                </a:lnTo>
                <a:lnTo>
                  <a:pt x="37429" y="12478"/>
                </a:lnTo>
                <a:lnTo>
                  <a:pt x="42230" y="13443"/>
                </a:lnTo>
                <a:lnTo>
                  <a:pt x="47990" y="14400"/>
                </a:lnTo>
                <a:lnTo>
                  <a:pt x="48950" y="16317"/>
                </a:lnTo>
                <a:lnTo>
                  <a:pt x="50871" y="18240"/>
                </a:lnTo>
                <a:lnTo>
                  <a:pt x="51831" y="21122"/>
                </a:lnTo>
                <a:lnTo>
                  <a:pt x="52791" y="24002"/>
                </a:lnTo>
                <a:lnTo>
                  <a:pt x="52791" y="32641"/>
                </a:lnTo>
                <a:lnTo>
                  <a:pt x="51831" y="49917"/>
                </a:lnTo>
                <a:lnTo>
                  <a:pt x="56631" y="46078"/>
                </a:lnTo>
                <a:lnTo>
                  <a:pt x="59512" y="40320"/>
                </a:lnTo>
                <a:lnTo>
                  <a:pt x="59512" y="28802"/>
                </a:lnTo>
                <a:lnTo>
                  <a:pt x="56631" y="22081"/>
                </a:lnTo>
                <a:lnTo>
                  <a:pt x="52791" y="15358"/>
                </a:lnTo>
                <a:lnTo>
                  <a:pt x="60472" y="17282"/>
                </a:lnTo>
                <a:lnTo>
                  <a:pt x="67193" y="20164"/>
                </a:lnTo>
                <a:lnTo>
                  <a:pt x="73913" y="24961"/>
                </a:lnTo>
                <a:lnTo>
                  <a:pt x="79674" y="29760"/>
                </a:lnTo>
                <a:lnTo>
                  <a:pt x="84475" y="34558"/>
                </a:lnTo>
                <a:lnTo>
                  <a:pt x="87355" y="39361"/>
                </a:lnTo>
                <a:lnTo>
                  <a:pt x="90236" y="44160"/>
                </a:lnTo>
                <a:lnTo>
                  <a:pt x="91196" y="48958"/>
                </a:lnTo>
                <a:lnTo>
                  <a:pt x="91196" y="54722"/>
                </a:lnTo>
                <a:lnTo>
                  <a:pt x="94076" y="54722"/>
                </a:lnTo>
                <a:lnTo>
                  <a:pt x="94076" y="43202"/>
                </a:lnTo>
                <a:lnTo>
                  <a:pt x="91196" y="35522"/>
                </a:lnTo>
                <a:lnTo>
                  <a:pt x="86395" y="27843"/>
                </a:lnTo>
                <a:lnTo>
                  <a:pt x="84094" y="24565"/>
                </a:lnTo>
                <a:lnTo>
                  <a:pt x="75536" y="15031"/>
                </a:lnTo>
                <a:lnTo>
                  <a:pt x="65272" y="7679"/>
                </a:lnTo>
                <a:lnTo>
                  <a:pt x="62106" y="6029"/>
                </a:lnTo>
                <a:lnTo>
                  <a:pt x="50012" y="1589"/>
                </a:lnTo>
                <a:lnTo>
                  <a:pt x="37429" y="0"/>
                </a:lnTo>
                <a:lnTo>
                  <a:pt x="32846" y="211"/>
                </a:lnTo>
                <a:lnTo>
                  <a:pt x="20226" y="3372"/>
                </a:lnTo>
                <a:lnTo>
                  <a:pt x="9601" y="9602"/>
                </a:lnTo>
                <a:lnTo>
                  <a:pt x="2880" y="15358"/>
                </a:lnTo>
                <a:lnTo>
                  <a:pt x="0" y="21122"/>
                </a:lnTo>
                <a:lnTo>
                  <a:pt x="0" y="37440"/>
                </a:lnTo>
                <a:lnTo>
                  <a:pt x="3840" y="45119"/>
                </a:lnTo>
                <a:lnTo>
                  <a:pt x="11506" y="49917"/>
                </a:lnTo>
                <a:lnTo>
                  <a:pt x="6720" y="37440"/>
                </a:lnTo>
                <a:lnTo>
                  <a:pt x="4800" y="345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6" name="object 986"/>
          <p:cNvSpPr/>
          <p:nvPr/>
        </p:nvSpPr>
        <p:spPr>
          <a:xfrm>
            <a:off x="2153457" y="8858661"/>
            <a:ext cx="92156" cy="56637"/>
          </a:xfrm>
          <a:custGeom>
            <a:avLst/>
            <a:gdLst/>
            <a:ahLst/>
            <a:cxnLst/>
            <a:rect l="l" t="t" r="r" b="b"/>
            <a:pathLst>
              <a:path w="92156" h="56637">
                <a:moveTo>
                  <a:pt x="10561" y="10559"/>
                </a:moveTo>
                <a:lnTo>
                  <a:pt x="92156" y="37438"/>
                </a:lnTo>
                <a:lnTo>
                  <a:pt x="92156" y="29759"/>
                </a:lnTo>
                <a:lnTo>
                  <a:pt x="2880" y="0"/>
                </a:lnTo>
                <a:lnTo>
                  <a:pt x="0" y="0"/>
                </a:lnTo>
                <a:lnTo>
                  <a:pt x="0" y="47999"/>
                </a:lnTo>
                <a:lnTo>
                  <a:pt x="21107" y="56637"/>
                </a:lnTo>
                <a:lnTo>
                  <a:pt x="22082" y="54720"/>
                </a:lnTo>
                <a:lnTo>
                  <a:pt x="18242" y="52797"/>
                </a:lnTo>
                <a:lnTo>
                  <a:pt x="14401" y="49921"/>
                </a:lnTo>
                <a:lnTo>
                  <a:pt x="12466" y="46082"/>
                </a:lnTo>
                <a:lnTo>
                  <a:pt x="11521" y="44159"/>
                </a:lnTo>
                <a:lnTo>
                  <a:pt x="10561" y="40320"/>
                </a:lnTo>
                <a:lnTo>
                  <a:pt x="10561" y="105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7" name="object 987"/>
          <p:cNvSpPr/>
          <p:nvPr/>
        </p:nvSpPr>
        <p:spPr>
          <a:xfrm>
            <a:off x="2153457" y="8794342"/>
            <a:ext cx="91196" cy="51840"/>
          </a:xfrm>
          <a:custGeom>
            <a:avLst/>
            <a:gdLst/>
            <a:ahLst/>
            <a:cxnLst/>
            <a:rect l="l" t="t" r="r" b="b"/>
            <a:pathLst>
              <a:path w="91196" h="51840">
                <a:moveTo>
                  <a:pt x="78714" y="48958"/>
                </a:moveTo>
                <a:lnTo>
                  <a:pt x="79674" y="49917"/>
                </a:lnTo>
                <a:lnTo>
                  <a:pt x="80634" y="51840"/>
                </a:lnTo>
                <a:lnTo>
                  <a:pt x="84475" y="51840"/>
                </a:lnTo>
                <a:lnTo>
                  <a:pt x="87355" y="50881"/>
                </a:lnTo>
                <a:lnTo>
                  <a:pt x="88315" y="47999"/>
                </a:lnTo>
                <a:lnTo>
                  <a:pt x="90236" y="46078"/>
                </a:lnTo>
                <a:lnTo>
                  <a:pt x="91196" y="42237"/>
                </a:lnTo>
                <a:lnTo>
                  <a:pt x="91196" y="30719"/>
                </a:lnTo>
                <a:lnTo>
                  <a:pt x="90236" y="25920"/>
                </a:lnTo>
                <a:lnTo>
                  <a:pt x="87355" y="21122"/>
                </a:lnTo>
                <a:lnTo>
                  <a:pt x="86395" y="17282"/>
                </a:lnTo>
                <a:lnTo>
                  <a:pt x="83515" y="14401"/>
                </a:lnTo>
                <a:lnTo>
                  <a:pt x="80634" y="11519"/>
                </a:lnTo>
                <a:lnTo>
                  <a:pt x="77754" y="8644"/>
                </a:lnTo>
                <a:lnTo>
                  <a:pt x="74874" y="5763"/>
                </a:lnTo>
                <a:lnTo>
                  <a:pt x="71033" y="3840"/>
                </a:lnTo>
                <a:lnTo>
                  <a:pt x="67193" y="1923"/>
                </a:lnTo>
                <a:lnTo>
                  <a:pt x="62392" y="958"/>
                </a:lnTo>
                <a:lnTo>
                  <a:pt x="49911" y="958"/>
                </a:lnTo>
                <a:lnTo>
                  <a:pt x="42230" y="3840"/>
                </a:lnTo>
                <a:lnTo>
                  <a:pt x="36469" y="9602"/>
                </a:lnTo>
                <a:lnTo>
                  <a:pt x="33062" y="13467"/>
                </a:lnTo>
                <a:lnTo>
                  <a:pt x="26786" y="24281"/>
                </a:lnTo>
                <a:lnTo>
                  <a:pt x="23027" y="37440"/>
                </a:lnTo>
                <a:lnTo>
                  <a:pt x="11521" y="31682"/>
                </a:lnTo>
                <a:lnTo>
                  <a:pt x="11521" y="4805"/>
                </a:lnTo>
                <a:lnTo>
                  <a:pt x="0" y="0"/>
                </a:lnTo>
                <a:lnTo>
                  <a:pt x="0" y="31682"/>
                </a:lnTo>
                <a:lnTo>
                  <a:pt x="35509" y="48958"/>
                </a:lnTo>
                <a:lnTo>
                  <a:pt x="35509" y="40320"/>
                </a:lnTo>
                <a:lnTo>
                  <a:pt x="36469" y="33599"/>
                </a:lnTo>
                <a:lnTo>
                  <a:pt x="38389" y="28802"/>
                </a:lnTo>
                <a:lnTo>
                  <a:pt x="41269" y="23039"/>
                </a:lnTo>
                <a:lnTo>
                  <a:pt x="45110" y="18240"/>
                </a:lnTo>
                <a:lnTo>
                  <a:pt x="48950" y="14401"/>
                </a:lnTo>
                <a:lnTo>
                  <a:pt x="53751" y="11519"/>
                </a:lnTo>
                <a:lnTo>
                  <a:pt x="59512" y="9602"/>
                </a:lnTo>
                <a:lnTo>
                  <a:pt x="70073" y="9602"/>
                </a:lnTo>
                <a:lnTo>
                  <a:pt x="74874" y="11519"/>
                </a:lnTo>
                <a:lnTo>
                  <a:pt x="78714" y="15360"/>
                </a:lnTo>
                <a:lnTo>
                  <a:pt x="82555" y="19199"/>
                </a:lnTo>
                <a:lnTo>
                  <a:pt x="84475" y="24002"/>
                </a:lnTo>
                <a:lnTo>
                  <a:pt x="84475" y="32641"/>
                </a:lnTo>
                <a:lnTo>
                  <a:pt x="83515" y="35522"/>
                </a:lnTo>
                <a:lnTo>
                  <a:pt x="81594" y="39363"/>
                </a:lnTo>
                <a:lnTo>
                  <a:pt x="79674" y="41279"/>
                </a:lnTo>
                <a:lnTo>
                  <a:pt x="78714" y="42237"/>
                </a:lnTo>
                <a:lnTo>
                  <a:pt x="78714" y="43202"/>
                </a:lnTo>
                <a:lnTo>
                  <a:pt x="77754" y="44160"/>
                </a:lnTo>
                <a:lnTo>
                  <a:pt x="77754" y="47999"/>
                </a:lnTo>
                <a:lnTo>
                  <a:pt x="78714" y="48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8" name="object 988"/>
          <p:cNvSpPr/>
          <p:nvPr/>
        </p:nvSpPr>
        <p:spPr>
          <a:xfrm>
            <a:off x="2372319" y="9004578"/>
            <a:ext cx="92156" cy="35515"/>
          </a:xfrm>
          <a:custGeom>
            <a:avLst/>
            <a:gdLst/>
            <a:ahLst/>
            <a:cxnLst/>
            <a:rect l="l" t="t" r="r" b="b"/>
            <a:pathLst>
              <a:path w="92156" h="35515">
                <a:moveTo>
                  <a:pt x="10561" y="35515"/>
                </a:moveTo>
                <a:lnTo>
                  <a:pt x="12481" y="34556"/>
                </a:lnTo>
                <a:lnTo>
                  <a:pt x="11521" y="31676"/>
                </a:lnTo>
                <a:lnTo>
                  <a:pt x="10561" y="28800"/>
                </a:lnTo>
                <a:lnTo>
                  <a:pt x="10561" y="25918"/>
                </a:lnTo>
                <a:lnTo>
                  <a:pt x="11521" y="24961"/>
                </a:lnTo>
                <a:lnTo>
                  <a:pt x="12481" y="23996"/>
                </a:lnTo>
                <a:lnTo>
                  <a:pt x="13441" y="23038"/>
                </a:lnTo>
                <a:lnTo>
                  <a:pt x="15361" y="23038"/>
                </a:lnTo>
                <a:lnTo>
                  <a:pt x="17282" y="22079"/>
                </a:lnTo>
                <a:lnTo>
                  <a:pt x="84475" y="22079"/>
                </a:lnTo>
                <a:lnTo>
                  <a:pt x="85450" y="23038"/>
                </a:lnTo>
                <a:lnTo>
                  <a:pt x="86410" y="23038"/>
                </a:lnTo>
                <a:lnTo>
                  <a:pt x="87355" y="23996"/>
                </a:lnTo>
                <a:lnTo>
                  <a:pt x="88315" y="25918"/>
                </a:lnTo>
                <a:lnTo>
                  <a:pt x="89291" y="26877"/>
                </a:lnTo>
                <a:lnTo>
                  <a:pt x="89291" y="33598"/>
                </a:lnTo>
                <a:lnTo>
                  <a:pt x="92156" y="33598"/>
                </a:lnTo>
                <a:lnTo>
                  <a:pt x="92156" y="0"/>
                </a:lnTo>
                <a:lnTo>
                  <a:pt x="89291" y="0"/>
                </a:lnTo>
                <a:lnTo>
                  <a:pt x="89291" y="6720"/>
                </a:lnTo>
                <a:lnTo>
                  <a:pt x="88315" y="7679"/>
                </a:lnTo>
                <a:lnTo>
                  <a:pt x="87355" y="9601"/>
                </a:lnTo>
                <a:lnTo>
                  <a:pt x="86410" y="10559"/>
                </a:lnTo>
                <a:lnTo>
                  <a:pt x="85450" y="10559"/>
                </a:lnTo>
                <a:lnTo>
                  <a:pt x="84475" y="11518"/>
                </a:lnTo>
                <a:lnTo>
                  <a:pt x="0" y="11518"/>
                </a:lnTo>
                <a:lnTo>
                  <a:pt x="0" y="13441"/>
                </a:lnTo>
                <a:lnTo>
                  <a:pt x="10561" y="35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9" name="object 989"/>
          <p:cNvSpPr/>
          <p:nvPr/>
        </p:nvSpPr>
        <p:spPr>
          <a:xfrm>
            <a:off x="2379040" y="8958500"/>
            <a:ext cx="46085" cy="23996"/>
          </a:xfrm>
          <a:custGeom>
            <a:avLst/>
            <a:gdLst/>
            <a:ahLst/>
            <a:cxnLst/>
            <a:rect l="l" t="t" r="r" b="b"/>
            <a:pathLst>
              <a:path w="46085" h="23996">
                <a:moveTo>
                  <a:pt x="46085" y="0"/>
                </a:moveTo>
                <a:lnTo>
                  <a:pt x="44165" y="3840"/>
                </a:lnTo>
                <a:lnTo>
                  <a:pt x="40325" y="6720"/>
                </a:lnTo>
                <a:lnTo>
                  <a:pt x="35524" y="10561"/>
                </a:lnTo>
                <a:lnTo>
                  <a:pt x="27843" y="12478"/>
                </a:lnTo>
                <a:lnTo>
                  <a:pt x="11521" y="12478"/>
                </a:lnTo>
                <a:lnTo>
                  <a:pt x="6720" y="10561"/>
                </a:lnTo>
                <a:lnTo>
                  <a:pt x="2895" y="7679"/>
                </a:lnTo>
                <a:lnTo>
                  <a:pt x="0" y="4799"/>
                </a:lnTo>
                <a:lnTo>
                  <a:pt x="4800" y="17276"/>
                </a:lnTo>
                <a:lnTo>
                  <a:pt x="10561" y="22081"/>
                </a:lnTo>
                <a:lnTo>
                  <a:pt x="18242" y="23996"/>
                </a:lnTo>
                <a:lnTo>
                  <a:pt x="33604" y="23996"/>
                </a:lnTo>
                <a:lnTo>
                  <a:pt x="40325" y="22081"/>
                </a:lnTo>
                <a:lnTo>
                  <a:pt x="45125" y="17276"/>
                </a:lnTo>
                <a:lnTo>
                  <a:pt x="460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0" name="object 990"/>
          <p:cNvSpPr/>
          <p:nvPr/>
        </p:nvSpPr>
        <p:spPr>
          <a:xfrm>
            <a:off x="2372319" y="8925859"/>
            <a:ext cx="94091" cy="54722"/>
          </a:xfrm>
          <a:custGeom>
            <a:avLst/>
            <a:gdLst/>
            <a:ahLst/>
            <a:cxnLst/>
            <a:rect l="l" t="t" r="r" b="b"/>
            <a:pathLst>
              <a:path w="94091" h="54722">
                <a:moveTo>
                  <a:pt x="4800" y="34558"/>
                </a:moveTo>
                <a:lnTo>
                  <a:pt x="4800" y="26878"/>
                </a:lnTo>
                <a:lnTo>
                  <a:pt x="5760" y="24002"/>
                </a:lnTo>
                <a:lnTo>
                  <a:pt x="8641" y="21122"/>
                </a:lnTo>
                <a:lnTo>
                  <a:pt x="11521" y="18240"/>
                </a:lnTo>
                <a:lnTo>
                  <a:pt x="15361" y="16317"/>
                </a:lnTo>
                <a:lnTo>
                  <a:pt x="20162" y="15358"/>
                </a:lnTo>
                <a:lnTo>
                  <a:pt x="24963" y="13443"/>
                </a:lnTo>
                <a:lnTo>
                  <a:pt x="29763" y="12478"/>
                </a:lnTo>
                <a:lnTo>
                  <a:pt x="37444" y="12478"/>
                </a:lnTo>
                <a:lnTo>
                  <a:pt x="42245" y="13443"/>
                </a:lnTo>
                <a:lnTo>
                  <a:pt x="48005" y="14400"/>
                </a:lnTo>
                <a:lnTo>
                  <a:pt x="48966" y="16317"/>
                </a:lnTo>
                <a:lnTo>
                  <a:pt x="50886" y="18240"/>
                </a:lnTo>
                <a:lnTo>
                  <a:pt x="51846" y="21122"/>
                </a:lnTo>
                <a:lnTo>
                  <a:pt x="52806" y="24002"/>
                </a:lnTo>
                <a:lnTo>
                  <a:pt x="52806" y="32641"/>
                </a:lnTo>
                <a:lnTo>
                  <a:pt x="51846" y="49917"/>
                </a:lnTo>
                <a:lnTo>
                  <a:pt x="56647" y="46078"/>
                </a:lnTo>
                <a:lnTo>
                  <a:pt x="59527" y="40320"/>
                </a:lnTo>
                <a:lnTo>
                  <a:pt x="59527" y="28802"/>
                </a:lnTo>
                <a:lnTo>
                  <a:pt x="56647" y="22081"/>
                </a:lnTo>
                <a:lnTo>
                  <a:pt x="52806" y="15358"/>
                </a:lnTo>
                <a:lnTo>
                  <a:pt x="60487" y="17282"/>
                </a:lnTo>
                <a:lnTo>
                  <a:pt x="67208" y="20164"/>
                </a:lnTo>
                <a:lnTo>
                  <a:pt x="73929" y="24961"/>
                </a:lnTo>
                <a:lnTo>
                  <a:pt x="79689" y="29760"/>
                </a:lnTo>
                <a:lnTo>
                  <a:pt x="84475" y="34558"/>
                </a:lnTo>
                <a:lnTo>
                  <a:pt x="87355" y="39361"/>
                </a:lnTo>
                <a:lnTo>
                  <a:pt x="90251" y="44160"/>
                </a:lnTo>
                <a:lnTo>
                  <a:pt x="91196" y="48958"/>
                </a:lnTo>
                <a:lnTo>
                  <a:pt x="91196" y="54722"/>
                </a:lnTo>
                <a:lnTo>
                  <a:pt x="94091" y="54722"/>
                </a:lnTo>
                <a:lnTo>
                  <a:pt x="94091" y="43202"/>
                </a:lnTo>
                <a:lnTo>
                  <a:pt x="91196" y="35522"/>
                </a:lnTo>
                <a:lnTo>
                  <a:pt x="86410" y="27843"/>
                </a:lnTo>
                <a:lnTo>
                  <a:pt x="84105" y="24565"/>
                </a:lnTo>
                <a:lnTo>
                  <a:pt x="75546" y="15031"/>
                </a:lnTo>
                <a:lnTo>
                  <a:pt x="65288" y="7679"/>
                </a:lnTo>
                <a:lnTo>
                  <a:pt x="62121" y="6029"/>
                </a:lnTo>
                <a:lnTo>
                  <a:pt x="50028" y="1589"/>
                </a:lnTo>
                <a:lnTo>
                  <a:pt x="37444" y="0"/>
                </a:lnTo>
                <a:lnTo>
                  <a:pt x="32860" y="211"/>
                </a:lnTo>
                <a:lnTo>
                  <a:pt x="20235" y="3372"/>
                </a:lnTo>
                <a:lnTo>
                  <a:pt x="9616" y="9602"/>
                </a:lnTo>
                <a:lnTo>
                  <a:pt x="2895" y="15358"/>
                </a:lnTo>
                <a:lnTo>
                  <a:pt x="0" y="21122"/>
                </a:lnTo>
                <a:lnTo>
                  <a:pt x="0" y="37440"/>
                </a:lnTo>
                <a:lnTo>
                  <a:pt x="3840" y="45119"/>
                </a:lnTo>
                <a:lnTo>
                  <a:pt x="11521" y="49917"/>
                </a:lnTo>
                <a:lnTo>
                  <a:pt x="6720" y="37440"/>
                </a:lnTo>
                <a:lnTo>
                  <a:pt x="4800" y="345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1" name="object 991"/>
          <p:cNvSpPr/>
          <p:nvPr/>
        </p:nvSpPr>
        <p:spPr>
          <a:xfrm>
            <a:off x="2372319" y="8860583"/>
            <a:ext cx="93131" cy="50875"/>
          </a:xfrm>
          <a:custGeom>
            <a:avLst/>
            <a:gdLst/>
            <a:ahLst/>
            <a:cxnLst/>
            <a:rect l="l" t="t" r="r" b="b"/>
            <a:pathLst>
              <a:path w="93131" h="50875">
                <a:moveTo>
                  <a:pt x="60487" y="1917"/>
                </a:moveTo>
                <a:lnTo>
                  <a:pt x="56647" y="4799"/>
                </a:lnTo>
                <a:lnTo>
                  <a:pt x="52806" y="7679"/>
                </a:lnTo>
                <a:lnTo>
                  <a:pt x="48005" y="12478"/>
                </a:lnTo>
                <a:lnTo>
                  <a:pt x="42245" y="20157"/>
                </a:lnTo>
                <a:lnTo>
                  <a:pt x="37444" y="12478"/>
                </a:lnTo>
                <a:lnTo>
                  <a:pt x="33604" y="7679"/>
                </a:lnTo>
                <a:lnTo>
                  <a:pt x="29763" y="5757"/>
                </a:lnTo>
                <a:lnTo>
                  <a:pt x="25923" y="2881"/>
                </a:lnTo>
                <a:lnTo>
                  <a:pt x="23042" y="1917"/>
                </a:lnTo>
                <a:lnTo>
                  <a:pt x="14401" y="1917"/>
                </a:lnTo>
                <a:lnTo>
                  <a:pt x="10561" y="12478"/>
                </a:lnTo>
                <a:lnTo>
                  <a:pt x="14401" y="11519"/>
                </a:lnTo>
                <a:lnTo>
                  <a:pt x="22082" y="11519"/>
                </a:lnTo>
                <a:lnTo>
                  <a:pt x="25923" y="12478"/>
                </a:lnTo>
                <a:lnTo>
                  <a:pt x="27843" y="13437"/>
                </a:lnTo>
                <a:lnTo>
                  <a:pt x="30723" y="15358"/>
                </a:lnTo>
                <a:lnTo>
                  <a:pt x="34564" y="18240"/>
                </a:lnTo>
                <a:lnTo>
                  <a:pt x="39364" y="23038"/>
                </a:lnTo>
                <a:lnTo>
                  <a:pt x="30723" y="34558"/>
                </a:lnTo>
                <a:lnTo>
                  <a:pt x="28803" y="36481"/>
                </a:lnTo>
                <a:lnTo>
                  <a:pt x="25923" y="38398"/>
                </a:lnTo>
                <a:lnTo>
                  <a:pt x="24002" y="39355"/>
                </a:lnTo>
                <a:lnTo>
                  <a:pt x="22082" y="40320"/>
                </a:lnTo>
                <a:lnTo>
                  <a:pt x="19202" y="41279"/>
                </a:lnTo>
                <a:lnTo>
                  <a:pt x="13441" y="41279"/>
                </a:lnTo>
                <a:lnTo>
                  <a:pt x="10561" y="39355"/>
                </a:lnTo>
                <a:lnTo>
                  <a:pt x="7680" y="36481"/>
                </a:lnTo>
                <a:lnTo>
                  <a:pt x="5760" y="33599"/>
                </a:lnTo>
                <a:lnTo>
                  <a:pt x="3840" y="30717"/>
                </a:lnTo>
                <a:lnTo>
                  <a:pt x="3840" y="21116"/>
                </a:lnTo>
                <a:lnTo>
                  <a:pt x="5760" y="8638"/>
                </a:lnTo>
                <a:lnTo>
                  <a:pt x="1920" y="13437"/>
                </a:lnTo>
                <a:lnTo>
                  <a:pt x="0" y="19199"/>
                </a:lnTo>
                <a:lnTo>
                  <a:pt x="0" y="33599"/>
                </a:lnTo>
                <a:lnTo>
                  <a:pt x="1920" y="39355"/>
                </a:lnTo>
                <a:lnTo>
                  <a:pt x="6720" y="44160"/>
                </a:lnTo>
                <a:lnTo>
                  <a:pt x="10561" y="47999"/>
                </a:lnTo>
                <a:lnTo>
                  <a:pt x="15361" y="50875"/>
                </a:lnTo>
                <a:lnTo>
                  <a:pt x="24963" y="50875"/>
                </a:lnTo>
                <a:lnTo>
                  <a:pt x="28803" y="49917"/>
                </a:lnTo>
                <a:lnTo>
                  <a:pt x="32644" y="47999"/>
                </a:lnTo>
                <a:lnTo>
                  <a:pt x="36484" y="45119"/>
                </a:lnTo>
                <a:lnTo>
                  <a:pt x="40325" y="41279"/>
                </a:lnTo>
                <a:lnTo>
                  <a:pt x="47045" y="33599"/>
                </a:lnTo>
                <a:lnTo>
                  <a:pt x="51846" y="40320"/>
                </a:lnTo>
                <a:lnTo>
                  <a:pt x="55686" y="45119"/>
                </a:lnTo>
                <a:lnTo>
                  <a:pt x="59527" y="47999"/>
                </a:lnTo>
                <a:lnTo>
                  <a:pt x="63367" y="49917"/>
                </a:lnTo>
                <a:lnTo>
                  <a:pt x="67208" y="41279"/>
                </a:lnTo>
                <a:lnTo>
                  <a:pt x="62407" y="40320"/>
                </a:lnTo>
                <a:lnTo>
                  <a:pt x="59527" y="38398"/>
                </a:lnTo>
                <a:lnTo>
                  <a:pt x="55686" y="37440"/>
                </a:lnTo>
                <a:lnTo>
                  <a:pt x="51846" y="34558"/>
                </a:lnTo>
                <a:lnTo>
                  <a:pt x="48966" y="30717"/>
                </a:lnTo>
                <a:lnTo>
                  <a:pt x="49898" y="29559"/>
                </a:lnTo>
                <a:lnTo>
                  <a:pt x="59533" y="18578"/>
                </a:lnTo>
                <a:lnTo>
                  <a:pt x="67208" y="11519"/>
                </a:lnTo>
                <a:lnTo>
                  <a:pt x="70088" y="9596"/>
                </a:lnTo>
                <a:lnTo>
                  <a:pt x="79689" y="9596"/>
                </a:lnTo>
                <a:lnTo>
                  <a:pt x="83530" y="10561"/>
                </a:lnTo>
                <a:lnTo>
                  <a:pt x="85450" y="13437"/>
                </a:lnTo>
                <a:lnTo>
                  <a:pt x="88315" y="16317"/>
                </a:lnTo>
                <a:lnTo>
                  <a:pt x="90251" y="20157"/>
                </a:lnTo>
                <a:lnTo>
                  <a:pt x="90251" y="29760"/>
                </a:lnTo>
                <a:lnTo>
                  <a:pt x="88315" y="33599"/>
                </a:lnTo>
                <a:lnTo>
                  <a:pt x="84475" y="36481"/>
                </a:lnTo>
                <a:lnTo>
                  <a:pt x="81610" y="40320"/>
                </a:lnTo>
                <a:lnTo>
                  <a:pt x="85450" y="46078"/>
                </a:lnTo>
                <a:lnTo>
                  <a:pt x="91196" y="41279"/>
                </a:lnTo>
                <a:lnTo>
                  <a:pt x="93131" y="34558"/>
                </a:lnTo>
                <a:lnTo>
                  <a:pt x="93131" y="18240"/>
                </a:lnTo>
                <a:lnTo>
                  <a:pt x="91196" y="11519"/>
                </a:lnTo>
                <a:lnTo>
                  <a:pt x="86410" y="6720"/>
                </a:lnTo>
                <a:lnTo>
                  <a:pt x="82570" y="1917"/>
                </a:lnTo>
                <a:lnTo>
                  <a:pt x="76809" y="0"/>
                </a:lnTo>
                <a:lnTo>
                  <a:pt x="65288" y="0"/>
                </a:lnTo>
                <a:lnTo>
                  <a:pt x="60487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2" name="object 992"/>
          <p:cNvSpPr/>
          <p:nvPr/>
        </p:nvSpPr>
        <p:spPr>
          <a:xfrm>
            <a:off x="2435687" y="8900903"/>
            <a:ext cx="22082" cy="11519"/>
          </a:xfrm>
          <a:custGeom>
            <a:avLst/>
            <a:gdLst/>
            <a:ahLst/>
            <a:cxnLst/>
            <a:rect l="l" t="t" r="r" b="b"/>
            <a:pathLst>
              <a:path w="22082" h="11519">
                <a:moveTo>
                  <a:pt x="0" y="9596"/>
                </a:moveTo>
                <a:lnTo>
                  <a:pt x="3840" y="11519"/>
                </a:lnTo>
                <a:lnTo>
                  <a:pt x="13441" y="11519"/>
                </a:lnTo>
                <a:lnTo>
                  <a:pt x="18242" y="9596"/>
                </a:lnTo>
                <a:lnTo>
                  <a:pt x="22082" y="5757"/>
                </a:lnTo>
                <a:lnTo>
                  <a:pt x="18242" y="0"/>
                </a:lnTo>
                <a:lnTo>
                  <a:pt x="13441" y="958"/>
                </a:lnTo>
                <a:lnTo>
                  <a:pt x="3840" y="958"/>
                </a:lnTo>
                <a:lnTo>
                  <a:pt x="0" y="95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3" name="object 993"/>
          <p:cNvSpPr/>
          <p:nvPr/>
        </p:nvSpPr>
        <p:spPr>
          <a:xfrm>
            <a:off x="2376159" y="8862500"/>
            <a:ext cx="10561" cy="19199"/>
          </a:xfrm>
          <a:custGeom>
            <a:avLst/>
            <a:gdLst/>
            <a:ahLst/>
            <a:cxnLst/>
            <a:rect l="l" t="t" r="r" b="b"/>
            <a:pathLst>
              <a:path w="10561" h="19199">
                <a:moveTo>
                  <a:pt x="0" y="19199"/>
                </a:moveTo>
                <a:lnTo>
                  <a:pt x="1920" y="16323"/>
                </a:lnTo>
                <a:lnTo>
                  <a:pt x="3840" y="13441"/>
                </a:lnTo>
                <a:lnTo>
                  <a:pt x="6720" y="10561"/>
                </a:lnTo>
                <a:lnTo>
                  <a:pt x="10561" y="0"/>
                </a:lnTo>
                <a:lnTo>
                  <a:pt x="5775" y="1923"/>
                </a:lnTo>
                <a:lnTo>
                  <a:pt x="1920" y="6720"/>
                </a:lnTo>
                <a:lnTo>
                  <a:pt x="0" y="19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4" name="object 994"/>
          <p:cNvSpPr/>
          <p:nvPr/>
        </p:nvSpPr>
        <p:spPr>
          <a:xfrm>
            <a:off x="2372319" y="8789545"/>
            <a:ext cx="93131" cy="58561"/>
          </a:xfrm>
          <a:custGeom>
            <a:avLst/>
            <a:gdLst/>
            <a:ahLst/>
            <a:cxnLst/>
            <a:rect l="l" t="t" r="r" b="b"/>
            <a:pathLst>
              <a:path w="93131" h="58561">
                <a:moveTo>
                  <a:pt x="4800" y="26878"/>
                </a:moveTo>
                <a:lnTo>
                  <a:pt x="5760" y="23996"/>
                </a:lnTo>
                <a:lnTo>
                  <a:pt x="6720" y="23038"/>
                </a:lnTo>
                <a:lnTo>
                  <a:pt x="8641" y="20157"/>
                </a:lnTo>
                <a:lnTo>
                  <a:pt x="12481" y="18240"/>
                </a:lnTo>
                <a:lnTo>
                  <a:pt x="17282" y="16317"/>
                </a:lnTo>
                <a:lnTo>
                  <a:pt x="29143" y="14123"/>
                </a:lnTo>
                <a:lnTo>
                  <a:pt x="43205" y="13441"/>
                </a:lnTo>
                <a:lnTo>
                  <a:pt x="51077" y="13558"/>
                </a:lnTo>
                <a:lnTo>
                  <a:pt x="64728" y="14479"/>
                </a:lnTo>
                <a:lnTo>
                  <a:pt x="74889" y="16317"/>
                </a:lnTo>
                <a:lnTo>
                  <a:pt x="80634" y="17282"/>
                </a:lnTo>
                <a:lnTo>
                  <a:pt x="83530" y="19199"/>
                </a:lnTo>
                <a:lnTo>
                  <a:pt x="86410" y="22079"/>
                </a:lnTo>
                <a:lnTo>
                  <a:pt x="88315" y="24961"/>
                </a:lnTo>
                <a:lnTo>
                  <a:pt x="89291" y="26878"/>
                </a:lnTo>
                <a:lnTo>
                  <a:pt x="89291" y="34558"/>
                </a:lnTo>
                <a:lnTo>
                  <a:pt x="85450" y="38397"/>
                </a:lnTo>
                <a:lnTo>
                  <a:pt x="79689" y="40320"/>
                </a:lnTo>
                <a:lnTo>
                  <a:pt x="75184" y="42152"/>
                </a:lnTo>
                <a:lnTo>
                  <a:pt x="63232" y="44507"/>
                </a:lnTo>
                <a:lnTo>
                  <a:pt x="48966" y="45118"/>
                </a:lnTo>
                <a:lnTo>
                  <a:pt x="33604" y="45118"/>
                </a:lnTo>
                <a:lnTo>
                  <a:pt x="25923" y="43196"/>
                </a:lnTo>
                <a:lnTo>
                  <a:pt x="18242" y="42237"/>
                </a:lnTo>
                <a:lnTo>
                  <a:pt x="12481" y="40320"/>
                </a:lnTo>
                <a:lnTo>
                  <a:pt x="13441" y="50875"/>
                </a:lnTo>
                <a:lnTo>
                  <a:pt x="21122" y="53756"/>
                </a:lnTo>
                <a:lnTo>
                  <a:pt x="21969" y="54068"/>
                </a:lnTo>
                <a:lnTo>
                  <a:pt x="33839" y="57330"/>
                </a:lnTo>
                <a:lnTo>
                  <a:pt x="47045" y="58561"/>
                </a:lnTo>
                <a:lnTo>
                  <a:pt x="54226" y="58229"/>
                </a:lnTo>
                <a:lnTo>
                  <a:pt x="67201" y="55665"/>
                </a:lnTo>
                <a:lnTo>
                  <a:pt x="77769" y="50875"/>
                </a:lnTo>
                <a:lnTo>
                  <a:pt x="89609" y="41111"/>
                </a:lnTo>
                <a:lnTo>
                  <a:pt x="93131" y="29759"/>
                </a:lnTo>
                <a:lnTo>
                  <a:pt x="93131" y="24961"/>
                </a:lnTo>
                <a:lnTo>
                  <a:pt x="92156" y="21121"/>
                </a:lnTo>
                <a:lnTo>
                  <a:pt x="88315" y="16317"/>
                </a:lnTo>
                <a:lnTo>
                  <a:pt x="85450" y="11519"/>
                </a:lnTo>
                <a:lnTo>
                  <a:pt x="79689" y="7679"/>
                </a:lnTo>
                <a:lnTo>
                  <a:pt x="72969" y="4797"/>
                </a:lnTo>
                <a:lnTo>
                  <a:pt x="59671" y="1148"/>
                </a:lnTo>
                <a:lnTo>
                  <a:pt x="46085" y="0"/>
                </a:lnTo>
                <a:lnTo>
                  <a:pt x="32695" y="1110"/>
                </a:lnTo>
                <a:lnTo>
                  <a:pt x="20497" y="4704"/>
                </a:lnTo>
                <a:lnTo>
                  <a:pt x="10561" y="10561"/>
                </a:lnTo>
                <a:lnTo>
                  <a:pt x="3840" y="16317"/>
                </a:lnTo>
                <a:lnTo>
                  <a:pt x="0" y="22079"/>
                </a:lnTo>
                <a:lnTo>
                  <a:pt x="0" y="33599"/>
                </a:lnTo>
                <a:lnTo>
                  <a:pt x="1920" y="37438"/>
                </a:lnTo>
                <a:lnTo>
                  <a:pt x="4800" y="41279"/>
                </a:lnTo>
                <a:lnTo>
                  <a:pt x="8641" y="46076"/>
                </a:lnTo>
                <a:lnTo>
                  <a:pt x="8641" y="37438"/>
                </a:lnTo>
                <a:lnTo>
                  <a:pt x="5760" y="34558"/>
                </a:lnTo>
                <a:lnTo>
                  <a:pt x="4800" y="31676"/>
                </a:lnTo>
                <a:lnTo>
                  <a:pt x="4800" y="268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5" name="object 995"/>
          <p:cNvSpPr/>
          <p:nvPr/>
        </p:nvSpPr>
        <p:spPr>
          <a:xfrm>
            <a:off x="2380960" y="8826983"/>
            <a:ext cx="4800" cy="13437"/>
          </a:xfrm>
          <a:custGeom>
            <a:avLst/>
            <a:gdLst/>
            <a:ahLst/>
            <a:cxnLst/>
            <a:rect l="l" t="t" r="r" b="b"/>
            <a:pathLst>
              <a:path w="4800" h="13437">
                <a:moveTo>
                  <a:pt x="0" y="0"/>
                </a:moveTo>
                <a:lnTo>
                  <a:pt x="0" y="8638"/>
                </a:lnTo>
                <a:lnTo>
                  <a:pt x="4800" y="13437"/>
                </a:lnTo>
                <a:lnTo>
                  <a:pt x="3840" y="2881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6" name="object 996"/>
          <p:cNvSpPr/>
          <p:nvPr/>
        </p:nvSpPr>
        <p:spPr>
          <a:xfrm>
            <a:off x="2593116" y="9004578"/>
            <a:ext cx="92156" cy="35515"/>
          </a:xfrm>
          <a:custGeom>
            <a:avLst/>
            <a:gdLst/>
            <a:ahLst/>
            <a:cxnLst/>
            <a:rect l="l" t="t" r="r" b="b"/>
            <a:pathLst>
              <a:path w="92156" h="35515">
                <a:moveTo>
                  <a:pt x="10561" y="35515"/>
                </a:moveTo>
                <a:lnTo>
                  <a:pt x="12481" y="34556"/>
                </a:lnTo>
                <a:lnTo>
                  <a:pt x="11521" y="31676"/>
                </a:lnTo>
                <a:lnTo>
                  <a:pt x="10561" y="28800"/>
                </a:lnTo>
                <a:lnTo>
                  <a:pt x="10561" y="25918"/>
                </a:lnTo>
                <a:lnTo>
                  <a:pt x="11521" y="24961"/>
                </a:lnTo>
                <a:lnTo>
                  <a:pt x="12481" y="23996"/>
                </a:lnTo>
                <a:lnTo>
                  <a:pt x="13441" y="23038"/>
                </a:lnTo>
                <a:lnTo>
                  <a:pt x="15361" y="23038"/>
                </a:lnTo>
                <a:lnTo>
                  <a:pt x="17282" y="22079"/>
                </a:lnTo>
                <a:lnTo>
                  <a:pt x="84475" y="22079"/>
                </a:lnTo>
                <a:lnTo>
                  <a:pt x="85435" y="23038"/>
                </a:lnTo>
                <a:lnTo>
                  <a:pt x="86395" y="23038"/>
                </a:lnTo>
                <a:lnTo>
                  <a:pt x="87355" y="23996"/>
                </a:lnTo>
                <a:lnTo>
                  <a:pt x="88315" y="25918"/>
                </a:lnTo>
                <a:lnTo>
                  <a:pt x="89275" y="26877"/>
                </a:lnTo>
                <a:lnTo>
                  <a:pt x="89275" y="33598"/>
                </a:lnTo>
                <a:lnTo>
                  <a:pt x="92156" y="33598"/>
                </a:lnTo>
                <a:lnTo>
                  <a:pt x="92156" y="0"/>
                </a:lnTo>
                <a:lnTo>
                  <a:pt x="89275" y="0"/>
                </a:lnTo>
                <a:lnTo>
                  <a:pt x="89275" y="6720"/>
                </a:lnTo>
                <a:lnTo>
                  <a:pt x="88315" y="7679"/>
                </a:lnTo>
                <a:lnTo>
                  <a:pt x="87355" y="9601"/>
                </a:lnTo>
                <a:lnTo>
                  <a:pt x="86395" y="10559"/>
                </a:lnTo>
                <a:lnTo>
                  <a:pt x="85435" y="10559"/>
                </a:lnTo>
                <a:lnTo>
                  <a:pt x="84475" y="11518"/>
                </a:lnTo>
                <a:lnTo>
                  <a:pt x="0" y="11518"/>
                </a:lnTo>
                <a:lnTo>
                  <a:pt x="0" y="13441"/>
                </a:lnTo>
                <a:lnTo>
                  <a:pt x="10561" y="35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7" name="object 997"/>
          <p:cNvSpPr/>
          <p:nvPr/>
        </p:nvSpPr>
        <p:spPr>
          <a:xfrm>
            <a:off x="2604637" y="8958500"/>
            <a:ext cx="41285" cy="23996"/>
          </a:xfrm>
          <a:custGeom>
            <a:avLst/>
            <a:gdLst/>
            <a:ahLst/>
            <a:cxnLst/>
            <a:rect l="l" t="t" r="r" b="b"/>
            <a:pathLst>
              <a:path w="41285" h="23996">
                <a:moveTo>
                  <a:pt x="41285" y="0"/>
                </a:moveTo>
                <a:lnTo>
                  <a:pt x="39364" y="3840"/>
                </a:lnTo>
                <a:lnTo>
                  <a:pt x="35524" y="6720"/>
                </a:lnTo>
                <a:lnTo>
                  <a:pt x="30723" y="10561"/>
                </a:lnTo>
                <a:lnTo>
                  <a:pt x="23042" y="12478"/>
                </a:lnTo>
                <a:lnTo>
                  <a:pt x="6720" y="12478"/>
                </a:lnTo>
                <a:lnTo>
                  <a:pt x="1920" y="10561"/>
                </a:lnTo>
                <a:lnTo>
                  <a:pt x="0" y="17276"/>
                </a:lnTo>
                <a:lnTo>
                  <a:pt x="5760" y="22081"/>
                </a:lnTo>
                <a:lnTo>
                  <a:pt x="13441" y="23996"/>
                </a:lnTo>
                <a:lnTo>
                  <a:pt x="28803" y="23996"/>
                </a:lnTo>
                <a:lnTo>
                  <a:pt x="35524" y="22081"/>
                </a:lnTo>
                <a:lnTo>
                  <a:pt x="40325" y="17276"/>
                </a:lnTo>
                <a:lnTo>
                  <a:pt x="412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8" name="object 998"/>
          <p:cNvSpPr/>
          <p:nvPr/>
        </p:nvSpPr>
        <p:spPr>
          <a:xfrm>
            <a:off x="2593116" y="8925859"/>
            <a:ext cx="94076" cy="54722"/>
          </a:xfrm>
          <a:custGeom>
            <a:avLst/>
            <a:gdLst/>
            <a:ahLst/>
            <a:cxnLst/>
            <a:rect l="l" t="t" r="r" b="b"/>
            <a:pathLst>
              <a:path w="94076" h="54722">
                <a:moveTo>
                  <a:pt x="13441" y="43202"/>
                </a:moveTo>
                <a:lnTo>
                  <a:pt x="9601" y="40320"/>
                </a:lnTo>
                <a:lnTo>
                  <a:pt x="5760" y="37440"/>
                </a:lnTo>
                <a:lnTo>
                  <a:pt x="4800" y="34558"/>
                </a:lnTo>
                <a:lnTo>
                  <a:pt x="4800" y="26878"/>
                </a:lnTo>
                <a:lnTo>
                  <a:pt x="5760" y="24002"/>
                </a:lnTo>
                <a:lnTo>
                  <a:pt x="8641" y="21122"/>
                </a:lnTo>
                <a:lnTo>
                  <a:pt x="11521" y="18240"/>
                </a:lnTo>
                <a:lnTo>
                  <a:pt x="15361" y="16317"/>
                </a:lnTo>
                <a:lnTo>
                  <a:pt x="20162" y="15358"/>
                </a:lnTo>
                <a:lnTo>
                  <a:pt x="24963" y="13443"/>
                </a:lnTo>
                <a:lnTo>
                  <a:pt x="29763" y="12478"/>
                </a:lnTo>
                <a:lnTo>
                  <a:pt x="37444" y="12478"/>
                </a:lnTo>
                <a:lnTo>
                  <a:pt x="42245" y="13443"/>
                </a:lnTo>
                <a:lnTo>
                  <a:pt x="47045" y="14400"/>
                </a:lnTo>
                <a:lnTo>
                  <a:pt x="48966" y="16317"/>
                </a:lnTo>
                <a:lnTo>
                  <a:pt x="50886" y="18240"/>
                </a:lnTo>
                <a:lnTo>
                  <a:pt x="51846" y="21122"/>
                </a:lnTo>
                <a:lnTo>
                  <a:pt x="52806" y="24002"/>
                </a:lnTo>
                <a:lnTo>
                  <a:pt x="52806" y="32641"/>
                </a:lnTo>
                <a:lnTo>
                  <a:pt x="51846" y="49917"/>
                </a:lnTo>
                <a:lnTo>
                  <a:pt x="56647" y="46078"/>
                </a:lnTo>
                <a:lnTo>
                  <a:pt x="59512" y="40320"/>
                </a:lnTo>
                <a:lnTo>
                  <a:pt x="59512" y="28802"/>
                </a:lnTo>
                <a:lnTo>
                  <a:pt x="56647" y="22081"/>
                </a:lnTo>
                <a:lnTo>
                  <a:pt x="52806" y="15358"/>
                </a:lnTo>
                <a:lnTo>
                  <a:pt x="60487" y="17282"/>
                </a:lnTo>
                <a:lnTo>
                  <a:pt x="67193" y="20164"/>
                </a:lnTo>
                <a:lnTo>
                  <a:pt x="73913" y="24961"/>
                </a:lnTo>
                <a:lnTo>
                  <a:pt x="79674" y="29760"/>
                </a:lnTo>
                <a:lnTo>
                  <a:pt x="84475" y="34558"/>
                </a:lnTo>
                <a:lnTo>
                  <a:pt x="87355" y="39361"/>
                </a:lnTo>
                <a:lnTo>
                  <a:pt x="90236" y="44160"/>
                </a:lnTo>
                <a:lnTo>
                  <a:pt x="91196" y="48958"/>
                </a:lnTo>
                <a:lnTo>
                  <a:pt x="91196" y="54722"/>
                </a:lnTo>
                <a:lnTo>
                  <a:pt x="94076" y="54722"/>
                </a:lnTo>
                <a:lnTo>
                  <a:pt x="94076" y="43202"/>
                </a:lnTo>
                <a:lnTo>
                  <a:pt x="91196" y="35522"/>
                </a:lnTo>
                <a:lnTo>
                  <a:pt x="86395" y="27843"/>
                </a:lnTo>
                <a:lnTo>
                  <a:pt x="84100" y="24573"/>
                </a:lnTo>
                <a:lnTo>
                  <a:pt x="75542" y="15034"/>
                </a:lnTo>
                <a:lnTo>
                  <a:pt x="65288" y="7679"/>
                </a:lnTo>
                <a:lnTo>
                  <a:pt x="62121" y="6029"/>
                </a:lnTo>
                <a:lnTo>
                  <a:pt x="50028" y="1589"/>
                </a:lnTo>
                <a:lnTo>
                  <a:pt x="37444" y="0"/>
                </a:lnTo>
                <a:lnTo>
                  <a:pt x="32847" y="213"/>
                </a:lnTo>
                <a:lnTo>
                  <a:pt x="20226" y="3374"/>
                </a:lnTo>
                <a:lnTo>
                  <a:pt x="9601" y="9602"/>
                </a:lnTo>
                <a:lnTo>
                  <a:pt x="2880" y="15358"/>
                </a:lnTo>
                <a:lnTo>
                  <a:pt x="0" y="21122"/>
                </a:lnTo>
                <a:lnTo>
                  <a:pt x="0" y="37440"/>
                </a:lnTo>
                <a:lnTo>
                  <a:pt x="3840" y="45119"/>
                </a:lnTo>
                <a:lnTo>
                  <a:pt x="11521" y="49917"/>
                </a:lnTo>
                <a:lnTo>
                  <a:pt x="13441" y="43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9" name="object 999"/>
          <p:cNvSpPr/>
          <p:nvPr/>
        </p:nvSpPr>
        <p:spPr>
          <a:xfrm>
            <a:off x="2649763" y="8860583"/>
            <a:ext cx="36469" cy="51840"/>
          </a:xfrm>
          <a:custGeom>
            <a:avLst/>
            <a:gdLst/>
            <a:ahLst/>
            <a:cxnLst/>
            <a:rect l="l" t="t" r="r" b="b"/>
            <a:pathLst>
              <a:path w="36469" h="51840">
                <a:moveTo>
                  <a:pt x="6705" y="49917"/>
                </a:moveTo>
                <a:lnTo>
                  <a:pt x="10546" y="51840"/>
                </a:lnTo>
                <a:lnTo>
                  <a:pt x="20147" y="51840"/>
                </a:lnTo>
                <a:lnTo>
                  <a:pt x="23987" y="49917"/>
                </a:lnTo>
                <a:lnTo>
                  <a:pt x="28788" y="46078"/>
                </a:lnTo>
                <a:lnTo>
                  <a:pt x="33588" y="41279"/>
                </a:lnTo>
                <a:lnTo>
                  <a:pt x="36469" y="34558"/>
                </a:lnTo>
                <a:lnTo>
                  <a:pt x="36469" y="18240"/>
                </a:lnTo>
                <a:lnTo>
                  <a:pt x="34549" y="11519"/>
                </a:lnTo>
                <a:lnTo>
                  <a:pt x="29748" y="6720"/>
                </a:lnTo>
                <a:lnTo>
                  <a:pt x="25923" y="1917"/>
                </a:lnTo>
                <a:lnTo>
                  <a:pt x="20147" y="0"/>
                </a:lnTo>
                <a:lnTo>
                  <a:pt x="8641" y="0"/>
                </a:lnTo>
                <a:lnTo>
                  <a:pt x="3840" y="1917"/>
                </a:lnTo>
                <a:lnTo>
                  <a:pt x="0" y="4799"/>
                </a:lnTo>
                <a:lnTo>
                  <a:pt x="2875" y="18582"/>
                </a:lnTo>
                <a:lnTo>
                  <a:pt x="10546" y="11519"/>
                </a:lnTo>
                <a:lnTo>
                  <a:pt x="13426" y="9596"/>
                </a:lnTo>
                <a:lnTo>
                  <a:pt x="23027" y="9596"/>
                </a:lnTo>
                <a:lnTo>
                  <a:pt x="26868" y="10561"/>
                </a:lnTo>
                <a:lnTo>
                  <a:pt x="28788" y="13437"/>
                </a:lnTo>
                <a:lnTo>
                  <a:pt x="31668" y="16317"/>
                </a:lnTo>
                <a:lnTo>
                  <a:pt x="33588" y="20157"/>
                </a:lnTo>
                <a:lnTo>
                  <a:pt x="33588" y="29760"/>
                </a:lnTo>
                <a:lnTo>
                  <a:pt x="31668" y="33599"/>
                </a:lnTo>
                <a:lnTo>
                  <a:pt x="27828" y="36481"/>
                </a:lnTo>
                <a:lnTo>
                  <a:pt x="24947" y="40320"/>
                </a:lnTo>
                <a:lnTo>
                  <a:pt x="20147" y="41279"/>
                </a:lnTo>
                <a:lnTo>
                  <a:pt x="10546" y="41279"/>
                </a:lnTo>
                <a:lnTo>
                  <a:pt x="6705" y="49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0" name="object 1000"/>
          <p:cNvSpPr/>
          <p:nvPr/>
        </p:nvSpPr>
        <p:spPr>
          <a:xfrm>
            <a:off x="2596956" y="8862500"/>
            <a:ext cx="10561" cy="19199"/>
          </a:xfrm>
          <a:custGeom>
            <a:avLst/>
            <a:gdLst/>
            <a:ahLst/>
            <a:cxnLst/>
            <a:rect l="l" t="t" r="r" b="b"/>
            <a:pathLst>
              <a:path w="10561" h="19199">
                <a:moveTo>
                  <a:pt x="0" y="19199"/>
                </a:moveTo>
                <a:lnTo>
                  <a:pt x="1920" y="16323"/>
                </a:lnTo>
                <a:lnTo>
                  <a:pt x="3840" y="13441"/>
                </a:lnTo>
                <a:lnTo>
                  <a:pt x="6720" y="10561"/>
                </a:lnTo>
                <a:lnTo>
                  <a:pt x="10561" y="0"/>
                </a:lnTo>
                <a:lnTo>
                  <a:pt x="5760" y="1923"/>
                </a:lnTo>
                <a:lnTo>
                  <a:pt x="1920" y="6720"/>
                </a:lnTo>
                <a:lnTo>
                  <a:pt x="0" y="19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1" name="object 1001"/>
          <p:cNvSpPr/>
          <p:nvPr/>
        </p:nvSpPr>
        <p:spPr>
          <a:xfrm>
            <a:off x="2593116" y="8862500"/>
            <a:ext cx="67193" cy="48958"/>
          </a:xfrm>
          <a:custGeom>
            <a:avLst/>
            <a:gdLst/>
            <a:ahLst/>
            <a:cxnLst/>
            <a:rect l="l" t="t" r="r" b="b"/>
            <a:pathLst>
              <a:path w="67193" h="48958">
                <a:moveTo>
                  <a:pt x="1920" y="37438"/>
                </a:moveTo>
                <a:lnTo>
                  <a:pt x="6720" y="42243"/>
                </a:lnTo>
                <a:lnTo>
                  <a:pt x="10561" y="46082"/>
                </a:lnTo>
                <a:lnTo>
                  <a:pt x="15361" y="48958"/>
                </a:lnTo>
                <a:lnTo>
                  <a:pt x="24963" y="48958"/>
                </a:lnTo>
                <a:lnTo>
                  <a:pt x="28803" y="47999"/>
                </a:lnTo>
                <a:lnTo>
                  <a:pt x="32644" y="46082"/>
                </a:lnTo>
                <a:lnTo>
                  <a:pt x="36484" y="43202"/>
                </a:lnTo>
                <a:lnTo>
                  <a:pt x="40325" y="39361"/>
                </a:lnTo>
                <a:lnTo>
                  <a:pt x="47045" y="31682"/>
                </a:lnTo>
                <a:lnTo>
                  <a:pt x="50886" y="38403"/>
                </a:lnTo>
                <a:lnTo>
                  <a:pt x="55671" y="43202"/>
                </a:lnTo>
                <a:lnTo>
                  <a:pt x="59512" y="46082"/>
                </a:lnTo>
                <a:lnTo>
                  <a:pt x="63352" y="47999"/>
                </a:lnTo>
                <a:lnTo>
                  <a:pt x="67193" y="39361"/>
                </a:lnTo>
                <a:lnTo>
                  <a:pt x="62392" y="38403"/>
                </a:lnTo>
                <a:lnTo>
                  <a:pt x="59512" y="36481"/>
                </a:lnTo>
                <a:lnTo>
                  <a:pt x="55671" y="35522"/>
                </a:lnTo>
                <a:lnTo>
                  <a:pt x="51846" y="32641"/>
                </a:lnTo>
                <a:lnTo>
                  <a:pt x="48966" y="28800"/>
                </a:lnTo>
                <a:lnTo>
                  <a:pt x="49890" y="27652"/>
                </a:lnTo>
                <a:lnTo>
                  <a:pt x="59522" y="16665"/>
                </a:lnTo>
                <a:lnTo>
                  <a:pt x="56647" y="2881"/>
                </a:lnTo>
                <a:lnTo>
                  <a:pt x="52806" y="5762"/>
                </a:lnTo>
                <a:lnTo>
                  <a:pt x="48006" y="10561"/>
                </a:lnTo>
                <a:lnTo>
                  <a:pt x="42245" y="18240"/>
                </a:lnTo>
                <a:lnTo>
                  <a:pt x="37444" y="10561"/>
                </a:lnTo>
                <a:lnTo>
                  <a:pt x="33604" y="5762"/>
                </a:lnTo>
                <a:lnTo>
                  <a:pt x="29763" y="3840"/>
                </a:lnTo>
                <a:lnTo>
                  <a:pt x="25923" y="964"/>
                </a:lnTo>
                <a:lnTo>
                  <a:pt x="23042" y="0"/>
                </a:lnTo>
                <a:lnTo>
                  <a:pt x="14401" y="0"/>
                </a:lnTo>
                <a:lnTo>
                  <a:pt x="10561" y="10561"/>
                </a:lnTo>
                <a:lnTo>
                  <a:pt x="14401" y="9602"/>
                </a:lnTo>
                <a:lnTo>
                  <a:pt x="22082" y="9602"/>
                </a:lnTo>
                <a:lnTo>
                  <a:pt x="25923" y="10561"/>
                </a:lnTo>
                <a:lnTo>
                  <a:pt x="27843" y="11519"/>
                </a:lnTo>
                <a:lnTo>
                  <a:pt x="30723" y="13441"/>
                </a:lnTo>
                <a:lnTo>
                  <a:pt x="34564" y="16323"/>
                </a:lnTo>
                <a:lnTo>
                  <a:pt x="39364" y="21121"/>
                </a:lnTo>
                <a:lnTo>
                  <a:pt x="30723" y="32641"/>
                </a:lnTo>
                <a:lnTo>
                  <a:pt x="28803" y="34564"/>
                </a:lnTo>
                <a:lnTo>
                  <a:pt x="25923" y="36481"/>
                </a:lnTo>
                <a:lnTo>
                  <a:pt x="24002" y="37438"/>
                </a:lnTo>
                <a:lnTo>
                  <a:pt x="22082" y="38403"/>
                </a:lnTo>
                <a:lnTo>
                  <a:pt x="19202" y="39361"/>
                </a:lnTo>
                <a:lnTo>
                  <a:pt x="13441" y="39361"/>
                </a:lnTo>
                <a:lnTo>
                  <a:pt x="10561" y="37438"/>
                </a:lnTo>
                <a:lnTo>
                  <a:pt x="7680" y="34564"/>
                </a:lnTo>
                <a:lnTo>
                  <a:pt x="5760" y="31682"/>
                </a:lnTo>
                <a:lnTo>
                  <a:pt x="3840" y="28800"/>
                </a:lnTo>
                <a:lnTo>
                  <a:pt x="3840" y="19199"/>
                </a:lnTo>
                <a:lnTo>
                  <a:pt x="5760" y="6720"/>
                </a:lnTo>
                <a:lnTo>
                  <a:pt x="1920" y="11519"/>
                </a:lnTo>
                <a:lnTo>
                  <a:pt x="0" y="17282"/>
                </a:lnTo>
                <a:lnTo>
                  <a:pt x="0" y="31682"/>
                </a:lnTo>
                <a:lnTo>
                  <a:pt x="1920" y="374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2" name="object 1002"/>
          <p:cNvSpPr/>
          <p:nvPr/>
        </p:nvSpPr>
        <p:spPr>
          <a:xfrm>
            <a:off x="2595036" y="8794342"/>
            <a:ext cx="91196" cy="51840"/>
          </a:xfrm>
          <a:custGeom>
            <a:avLst/>
            <a:gdLst/>
            <a:ahLst/>
            <a:cxnLst/>
            <a:rect l="l" t="t" r="r" b="b"/>
            <a:pathLst>
              <a:path w="91196" h="51840">
                <a:moveTo>
                  <a:pt x="78714" y="43202"/>
                </a:moveTo>
                <a:lnTo>
                  <a:pt x="77754" y="44160"/>
                </a:lnTo>
                <a:lnTo>
                  <a:pt x="77754" y="47999"/>
                </a:lnTo>
                <a:lnTo>
                  <a:pt x="78714" y="48958"/>
                </a:lnTo>
                <a:lnTo>
                  <a:pt x="79674" y="49917"/>
                </a:lnTo>
                <a:lnTo>
                  <a:pt x="80650" y="51840"/>
                </a:lnTo>
                <a:lnTo>
                  <a:pt x="84475" y="51840"/>
                </a:lnTo>
                <a:lnTo>
                  <a:pt x="86395" y="50881"/>
                </a:lnTo>
                <a:lnTo>
                  <a:pt x="88315" y="47999"/>
                </a:lnTo>
                <a:lnTo>
                  <a:pt x="90236" y="46078"/>
                </a:lnTo>
                <a:lnTo>
                  <a:pt x="91196" y="42237"/>
                </a:lnTo>
                <a:lnTo>
                  <a:pt x="91196" y="30719"/>
                </a:lnTo>
                <a:lnTo>
                  <a:pt x="90236" y="25920"/>
                </a:lnTo>
                <a:lnTo>
                  <a:pt x="87355" y="21122"/>
                </a:lnTo>
                <a:lnTo>
                  <a:pt x="86395" y="17282"/>
                </a:lnTo>
                <a:lnTo>
                  <a:pt x="83515" y="14401"/>
                </a:lnTo>
                <a:lnTo>
                  <a:pt x="80650" y="11519"/>
                </a:lnTo>
                <a:lnTo>
                  <a:pt x="77754" y="8644"/>
                </a:lnTo>
                <a:lnTo>
                  <a:pt x="74874" y="5763"/>
                </a:lnTo>
                <a:lnTo>
                  <a:pt x="71033" y="3840"/>
                </a:lnTo>
                <a:lnTo>
                  <a:pt x="66248" y="1923"/>
                </a:lnTo>
                <a:lnTo>
                  <a:pt x="62407" y="958"/>
                </a:lnTo>
                <a:lnTo>
                  <a:pt x="49926" y="958"/>
                </a:lnTo>
                <a:lnTo>
                  <a:pt x="42245" y="3840"/>
                </a:lnTo>
                <a:lnTo>
                  <a:pt x="36484" y="9602"/>
                </a:lnTo>
                <a:lnTo>
                  <a:pt x="33077" y="13467"/>
                </a:lnTo>
                <a:lnTo>
                  <a:pt x="26801" y="24281"/>
                </a:lnTo>
                <a:lnTo>
                  <a:pt x="23042" y="37440"/>
                </a:lnTo>
                <a:lnTo>
                  <a:pt x="11521" y="31682"/>
                </a:lnTo>
                <a:lnTo>
                  <a:pt x="11521" y="4805"/>
                </a:lnTo>
                <a:lnTo>
                  <a:pt x="0" y="0"/>
                </a:lnTo>
                <a:lnTo>
                  <a:pt x="0" y="31682"/>
                </a:lnTo>
                <a:lnTo>
                  <a:pt x="34564" y="48958"/>
                </a:lnTo>
                <a:lnTo>
                  <a:pt x="35524" y="40320"/>
                </a:lnTo>
                <a:lnTo>
                  <a:pt x="36484" y="33599"/>
                </a:lnTo>
                <a:lnTo>
                  <a:pt x="38404" y="28802"/>
                </a:lnTo>
                <a:lnTo>
                  <a:pt x="41285" y="23039"/>
                </a:lnTo>
                <a:lnTo>
                  <a:pt x="45125" y="18240"/>
                </a:lnTo>
                <a:lnTo>
                  <a:pt x="48966" y="14401"/>
                </a:lnTo>
                <a:lnTo>
                  <a:pt x="53751" y="11519"/>
                </a:lnTo>
                <a:lnTo>
                  <a:pt x="59527" y="9602"/>
                </a:lnTo>
                <a:lnTo>
                  <a:pt x="70088" y="9602"/>
                </a:lnTo>
                <a:lnTo>
                  <a:pt x="74874" y="11519"/>
                </a:lnTo>
                <a:lnTo>
                  <a:pt x="78714" y="15360"/>
                </a:lnTo>
                <a:lnTo>
                  <a:pt x="82555" y="19199"/>
                </a:lnTo>
                <a:lnTo>
                  <a:pt x="84475" y="24002"/>
                </a:lnTo>
                <a:lnTo>
                  <a:pt x="84475" y="32641"/>
                </a:lnTo>
                <a:lnTo>
                  <a:pt x="83515" y="35522"/>
                </a:lnTo>
                <a:lnTo>
                  <a:pt x="81594" y="39363"/>
                </a:lnTo>
                <a:lnTo>
                  <a:pt x="79674" y="41279"/>
                </a:lnTo>
                <a:lnTo>
                  <a:pt x="78714" y="42237"/>
                </a:lnTo>
                <a:lnTo>
                  <a:pt x="78714" y="43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3" name="object 1003"/>
          <p:cNvSpPr/>
          <p:nvPr/>
        </p:nvSpPr>
        <p:spPr>
          <a:xfrm>
            <a:off x="2813913" y="9004578"/>
            <a:ext cx="92156" cy="35515"/>
          </a:xfrm>
          <a:custGeom>
            <a:avLst/>
            <a:gdLst/>
            <a:ahLst/>
            <a:cxnLst/>
            <a:rect l="l" t="t" r="r" b="b"/>
            <a:pathLst>
              <a:path w="92156" h="35515">
                <a:moveTo>
                  <a:pt x="10561" y="35515"/>
                </a:moveTo>
                <a:lnTo>
                  <a:pt x="12481" y="34556"/>
                </a:lnTo>
                <a:lnTo>
                  <a:pt x="11521" y="31676"/>
                </a:lnTo>
                <a:lnTo>
                  <a:pt x="10561" y="28800"/>
                </a:lnTo>
                <a:lnTo>
                  <a:pt x="10561" y="25918"/>
                </a:lnTo>
                <a:lnTo>
                  <a:pt x="11521" y="24961"/>
                </a:lnTo>
                <a:lnTo>
                  <a:pt x="12481" y="23996"/>
                </a:lnTo>
                <a:lnTo>
                  <a:pt x="13441" y="23038"/>
                </a:lnTo>
                <a:lnTo>
                  <a:pt x="15361" y="23038"/>
                </a:lnTo>
                <a:lnTo>
                  <a:pt x="16322" y="22079"/>
                </a:lnTo>
                <a:lnTo>
                  <a:pt x="84475" y="22079"/>
                </a:lnTo>
                <a:lnTo>
                  <a:pt x="85435" y="23038"/>
                </a:lnTo>
                <a:lnTo>
                  <a:pt x="86395" y="23038"/>
                </a:lnTo>
                <a:lnTo>
                  <a:pt x="87355" y="23996"/>
                </a:lnTo>
                <a:lnTo>
                  <a:pt x="88315" y="25918"/>
                </a:lnTo>
                <a:lnTo>
                  <a:pt x="89275" y="26877"/>
                </a:lnTo>
                <a:lnTo>
                  <a:pt x="89275" y="33598"/>
                </a:lnTo>
                <a:lnTo>
                  <a:pt x="92156" y="33598"/>
                </a:lnTo>
                <a:lnTo>
                  <a:pt x="92156" y="0"/>
                </a:lnTo>
                <a:lnTo>
                  <a:pt x="89275" y="0"/>
                </a:lnTo>
                <a:lnTo>
                  <a:pt x="89275" y="6720"/>
                </a:lnTo>
                <a:lnTo>
                  <a:pt x="88315" y="7679"/>
                </a:lnTo>
                <a:lnTo>
                  <a:pt x="87355" y="9601"/>
                </a:lnTo>
                <a:lnTo>
                  <a:pt x="86395" y="10559"/>
                </a:lnTo>
                <a:lnTo>
                  <a:pt x="85435" y="10559"/>
                </a:lnTo>
                <a:lnTo>
                  <a:pt x="84475" y="11518"/>
                </a:lnTo>
                <a:lnTo>
                  <a:pt x="0" y="11518"/>
                </a:lnTo>
                <a:lnTo>
                  <a:pt x="0" y="13441"/>
                </a:lnTo>
                <a:lnTo>
                  <a:pt x="10561" y="35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4" name="object 1004"/>
          <p:cNvSpPr/>
          <p:nvPr/>
        </p:nvSpPr>
        <p:spPr>
          <a:xfrm>
            <a:off x="2825435" y="8958500"/>
            <a:ext cx="41269" cy="23996"/>
          </a:xfrm>
          <a:custGeom>
            <a:avLst/>
            <a:gdLst/>
            <a:ahLst/>
            <a:cxnLst/>
            <a:rect l="l" t="t" r="r" b="b"/>
            <a:pathLst>
              <a:path w="41269" h="23996">
                <a:moveTo>
                  <a:pt x="41269" y="0"/>
                </a:moveTo>
                <a:lnTo>
                  <a:pt x="39364" y="3840"/>
                </a:lnTo>
                <a:lnTo>
                  <a:pt x="35524" y="6720"/>
                </a:lnTo>
                <a:lnTo>
                  <a:pt x="30708" y="10561"/>
                </a:lnTo>
                <a:lnTo>
                  <a:pt x="23027" y="12478"/>
                </a:lnTo>
                <a:lnTo>
                  <a:pt x="6720" y="12478"/>
                </a:lnTo>
                <a:lnTo>
                  <a:pt x="1920" y="10561"/>
                </a:lnTo>
                <a:lnTo>
                  <a:pt x="0" y="17276"/>
                </a:lnTo>
                <a:lnTo>
                  <a:pt x="5760" y="22081"/>
                </a:lnTo>
                <a:lnTo>
                  <a:pt x="13441" y="23996"/>
                </a:lnTo>
                <a:lnTo>
                  <a:pt x="28803" y="23996"/>
                </a:lnTo>
                <a:lnTo>
                  <a:pt x="35524" y="22081"/>
                </a:lnTo>
                <a:lnTo>
                  <a:pt x="40309" y="17276"/>
                </a:lnTo>
                <a:lnTo>
                  <a:pt x="412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5" name="object 1005"/>
          <p:cNvSpPr/>
          <p:nvPr/>
        </p:nvSpPr>
        <p:spPr>
          <a:xfrm>
            <a:off x="2813913" y="8925859"/>
            <a:ext cx="93116" cy="54722"/>
          </a:xfrm>
          <a:custGeom>
            <a:avLst/>
            <a:gdLst/>
            <a:ahLst/>
            <a:cxnLst/>
            <a:rect l="l" t="t" r="r" b="b"/>
            <a:pathLst>
              <a:path w="93116" h="54722">
                <a:moveTo>
                  <a:pt x="13441" y="43202"/>
                </a:moveTo>
                <a:lnTo>
                  <a:pt x="9601" y="40320"/>
                </a:lnTo>
                <a:lnTo>
                  <a:pt x="5760" y="37440"/>
                </a:lnTo>
                <a:lnTo>
                  <a:pt x="4800" y="34558"/>
                </a:lnTo>
                <a:lnTo>
                  <a:pt x="4800" y="26878"/>
                </a:lnTo>
                <a:lnTo>
                  <a:pt x="5760" y="24002"/>
                </a:lnTo>
                <a:lnTo>
                  <a:pt x="8641" y="21122"/>
                </a:lnTo>
                <a:lnTo>
                  <a:pt x="11521" y="18240"/>
                </a:lnTo>
                <a:lnTo>
                  <a:pt x="15361" y="16317"/>
                </a:lnTo>
                <a:lnTo>
                  <a:pt x="20162" y="15358"/>
                </a:lnTo>
                <a:lnTo>
                  <a:pt x="24963" y="13443"/>
                </a:lnTo>
                <a:lnTo>
                  <a:pt x="29763" y="12478"/>
                </a:lnTo>
                <a:lnTo>
                  <a:pt x="37429" y="12478"/>
                </a:lnTo>
                <a:lnTo>
                  <a:pt x="42230" y="13443"/>
                </a:lnTo>
                <a:lnTo>
                  <a:pt x="47045" y="14400"/>
                </a:lnTo>
                <a:lnTo>
                  <a:pt x="48950" y="16317"/>
                </a:lnTo>
                <a:lnTo>
                  <a:pt x="50886" y="18240"/>
                </a:lnTo>
                <a:lnTo>
                  <a:pt x="51831" y="21122"/>
                </a:lnTo>
                <a:lnTo>
                  <a:pt x="52791" y="24002"/>
                </a:lnTo>
                <a:lnTo>
                  <a:pt x="52791" y="32641"/>
                </a:lnTo>
                <a:lnTo>
                  <a:pt x="51831" y="49917"/>
                </a:lnTo>
                <a:lnTo>
                  <a:pt x="56631" y="46078"/>
                </a:lnTo>
                <a:lnTo>
                  <a:pt x="59512" y="40320"/>
                </a:lnTo>
                <a:lnTo>
                  <a:pt x="59512" y="28802"/>
                </a:lnTo>
                <a:lnTo>
                  <a:pt x="56631" y="22081"/>
                </a:lnTo>
                <a:lnTo>
                  <a:pt x="52791" y="15358"/>
                </a:lnTo>
                <a:lnTo>
                  <a:pt x="60472" y="17282"/>
                </a:lnTo>
                <a:lnTo>
                  <a:pt x="67193" y="20164"/>
                </a:lnTo>
                <a:lnTo>
                  <a:pt x="73913" y="24961"/>
                </a:lnTo>
                <a:lnTo>
                  <a:pt x="79674" y="29760"/>
                </a:lnTo>
                <a:lnTo>
                  <a:pt x="84475" y="34558"/>
                </a:lnTo>
                <a:lnTo>
                  <a:pt x="87355" y="39361"/>
                </a:lnTo>
                <a:lnTo>
                  <a:pt x="89275" y="44160"/>
                </a:lnTo>
                <a:lnTo>
                  <a:pt x="91196" y="48958"/>
                </a:lnTo>
                <a:lnTo>
                  <a:pt x="91196" y="54722"/>
                </a:lnTo>
                <a:lnTo>
                  <a:pt x="93116" y="54722"/>
                </a:lnTo>
                <a:lnTo>
                  <a:pt x="93116" y="43202"/>
                </a:lnTo>
                <a:lnTo>
                  <a:pt x="91196" y="35522"/>
                </a:lnTo>
                <a:lnTo>
                  <a:pt x="86395" y="27843"/>
                </a:lnTo>
                <a:lnTo>
                  <a:pt x="84094" y="24565"/>
                </a:lnTo>
                <a:lnTo>
                  <a:pt x="75536" y="15031"/>
                </a:lnTo>
                <a:lnTo>
                  <a:pt x="65272" y="7679"/>
                </a:lnTo>
                <a:lnTo>
                  <a:pt x="62107" y="6029"/>
                </a:lnTo>
                <a:lnTo>
                  <a:pt x="50019" y="1589"/>
                </a:lnTo>
                <a:lnTo>
                  <a:pt x="37429" y="0"/>
                </a:lnTo>
                <a:lnTo>
                  <a:pt x="32850" y="211"/>
                </a:lnTo>
                <a:lnTo>
                  <a:pt x="20231" y="3372"/>
                </a:lnTo>
                <a:lnTo>
                  <a:pt x="9601" y="9602"/>
                </a:lnTo>
                <a:lnTo>
                  <a:pt x="2880" y="15358"/>
                </a:lnTo>
                <a:lnTo>
                  <a:pt x="0" y="21122"/>
                </a:lnTo>
                <a:lnTo>
                  <a:pt x="0" y="37440"/>
                </a:lnTo>
                <a:lnTo>
                  <a:pt x="3840" y="45119"/>
                </a:lnTo>
                <a:lnTo>
                  <a:pt x="11521" y="49917"/>
                </a:lnTo>
                <a:lnTo>
                  <a:pt x="13441" y="43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6" name="object 1006"/>
          <p:cNvSpPr/>
          <p:nvPr/>
        </p:nvSpPr>
        <p:spPr>
          <a:xfrm>
            <a:off x="2819674" y="8891300"/>
            <a:ext cx="47030" cy="23998"/>
          </a:xfrm>
          <a:custGeom>
            <a:avLst/>
            <a:gdLst/>
            <a:ahLst/>
            <a:cxnLst/>
            <a:rect l="l" t="t" r="r" b="b"/>
            <a:pathLst>
              <a:path w="47030" h="23998">
                <a:moveTo>
                  <a:pt x="47030" y="0"/>
                </a:moveTo>
                <a:lnTo>
                  <a:pt x="45125" y="2881"/>
                </a:lnTo>
                <a:lnTo>
                  <a:pt x="41285" y="5763"/>
                </a:lnTo>
                <a:lnTo>
                  <a:pt x="36469" y="9602"/>
                </a:lnTo>
                <a:lnTo>
                  <a:pt x="28788" y="11519"/>
                </a:lnTo>
                <a:lnTo>
                  <a:pt x="12481" y="11519"/>
                </a:lnTo>
                <a:lnTo>
                  <a:pt x="7680" y="10561"/>
                </a:lnTo>
                <a:lnTo>
                  <a:pt x="3840" y="7680"/>
                </a:lnTo>
                <a:lnTo>
                  <a:pt x="0" y="4799"/>
                </a:lnTo>
                <a:lnTo>
                  <a:pt x="5760" y="17282"/>
                </a:lnTo>
                <a:lnTo>
                  <a:pt x="11521" y="21122"/>
                </a:lnTo>
                <a:lnTo>
                  <a:pt x="19202" y="23998"/>
                </a:lnTo>
                <a:lnTo>
                  <a:pt x="34564" y="23998"/>
                </a:lnTo>
                <a:lnTo>
                  <a:pt x="41285" y="21122"/>
                </a:lnTo>
                <a:lnTo>
                  <a:pt x="46070" y="17282"/>
                </a:lnTo>
                <a:lnTo>
                  <a:pt x="4703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7" name="object 1007"/>
          <p:cNvSpPr/>
          <p:nvPr/>
        </p:nvSpPr>
        <p:spPr>
          <a:xfrm>
            <a:off x="2813913" y="8858661"/>
            <a:ext cx="93116" cy="54720"/>
          </a:xfrm>
          <a:custGeom>
            <a:avLst/>
            <a:gdLst/>
            <a:ahLst/>
            <a:cxnLst/>
            <a:rect l="l" t="t" r="r" b="b"/>
            <a:pathLst>
              <a:path w="93116" h="54720">
                <a:moveTo>
                  <a:pt x="5760" y="37438"/>
                </a:moveTo>
                <a:lnTo>
                  <a:pt x="4800" y="33598"/>
                </a:lnTo>
                <a:lnTo>
                  <a:pt x="4800" y="26877"/>
                </a:lnTo>
                <a:lnTo>
                  <a:pt x="5760" y="23038"/>
                </a:lnTo>
                <a:lnTo>
                  <a:pt x="8641" y="21121"/>
                </a:lnTo>
                <a:lnTo>
                  <a:pt x="11521" y="18239"/>
                </a:lnTo>
                <a:lnTo>
                  <a:pt x="15361" y="16322"/>
                </a:lnTo>
                <a:lnTo>
                  <a:pt x="20162" y="14400"/>
                </a:lnTo>
                <a:lnTo>
                  <a:pt x="24963" y="13441"/>
                </a:lnTo>
                <a:lnTo>
                  <a:pt x="29763" y="12483"/>
                </a:lnTo>
                <a:lnTo>
                  <a:pt x="42230" y="12483"/>
                </a:lnTo>
                <a:lnTo>
                  <a:pt x="47045" y="13441"/>
                </a:lnTo>
                <a:lnTo>
                  <a:pt x="48950" y="15358"/>
                </a:lnTo>
                <a:lnTo>
                  <a:pt x="50886" y="18239"/>
                </a:lnTo>
                <a:lnTo>
                  <a:pt x="51831" y="21121"/>
                </a:lnTo>
                <a:lnTo>
                  <a:pt x="52791" y="24002"/>
                </a:lnTo>
                <a:lnTo>
                  <a:pt x="52791" y="32639"/>
                </a:lnTo>
                <a:lnTo>
                  <a:pt x="51831" y="49921"/>
                </a:lnTo>
                <a:lnTo>
                  <a:pt x="56631" y="45118"/>
                </a:lnTo>
                <a:lnTo>
                  <a:pt x="59512" y="39361"/>
                </a:lnTo>
                <a:lnTo>
                  <a:pt x="59512" y="27841"/>
                </a:lnTo>
                <a:lnTo>
                  <a:pt x="56631" y="21121"/>
                </a:lnTo>
                <a:lnTo>
                  <a:pt x="52791" y="14400"/>
                </a:lnTo>
                <a:lnTo>
                  <a:pt x="60472" y="16322"/>
                </a:lnTo>
                <a:lnTo>
                  <a:pt x="67193" y="20162"/>
                </a:lnTo>
                <a:lnTo>
                  <a:pt x="73913" y="24002"/>
                </a:lnTo>
                <a:lnTo>
                  <a:pt x="79674" y="28800"/>
                </a:lnTo>
                <a:lnTo>
                  <a:pt x="84475" y="33598"/>
                </a:lnTo>
                <a:lnTo>
                  <a:pt x="87355" y="38403"/>
                </a:lnTo>
                <a:lnTo>
                  <a:pt x="89275" y="43200"/>
                </a:lnTo>
                <a:lnTo>
                  <a:pt x="91196" y="48958"/>
                </a:lnTo>
                <a:lnTo>
                  <a:pt x="91196" y="54720"/>
                </a:lnTo>
                <a:lnTo>
                  <a:pt x="93116" y="54720"/>
                </a:lnTo>
                <a:lnTo>
                  <a:pt x="93116" y="42242"/>
                </a:lnTo>
                <a:lnTo>
                  <a:pt x="91196" y="34556"/>
                </a:lnTo>
                <a:lnTo>
                  <a:pt x="86395" y="27841"/>
                </a:lnTo>
                <a:lnTo>
                  <a:pt x="84095" y="24564"/>
                </a:lnTo>
                <a:lnTo>
                  <a:pt x="75536" y="15032"/>
                </a:lnTo>
                <a:lnTo>
                  <a:pt x="65272" y="7679"/>
                </a:lnTo>
                <a:lnTo>
                  <a:pt x="62107" y="5760"/>
                </a:lnTo>
                <a:lnTo>
                  <a:pt x="50019" y="1277"/>
                </a:lnTo>
                <a:lnTo>
                  <a:pt x="37429" y="0"/>
                </a:lnTo>
                <a:lnTo>
                  <a:pt x="32851" y="165"/>
                </a:lnTo>
                <a:lnTo>
                  <a:pt x="20231" y="2970"/>
                </a:lnTo>
                <a:lnTo>
                  <a:pt x="9601" y="9601"/>
                </a:lnTo>
                <a:lnTo>
                  <a:pt x="2880" y="14400"/>
                </a:lnTo>
                <a:lnTo>
                  <a:pt x="0" y="21121"/>
                </a:lnTo>
                <a:lnTo>
                  <a:pt x="0" y="37438"/>
                </a:lnTo>
                <a:lnTo>
                  <a:pt x="3840" y="44159"/>
                </a:lnTo>
                <a:lnTo>
                  <a:pt x="11521" y="49921"/>
                </a:lnTo>
                <a:lnTo>
                  <a:pt x="5760" y="374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8" name="object 1008"/>
          <p:cNvSpPr/>
          <p:nvPr/>
        </p:nvSpPr>
        <p:spPr>
          <a:xfrm>
            <a:off x="2813913" y="8789545"/>
            <a:ext cx="93116" cy="58561"/>
          </a:xfrm>
          <a:custGeom>
            <a:avLst/>
            <a:gdLst/>
            <a:ahLst/>
            <a:cxnLst/>
            <a:rect l="l" t="t" r="r" b="b"/>
            <a:pathLst>
              <a:path w="93116" h="58561">
                <a:moveTo>
                  <a:pt x="4800" y="26878"/>
                </a:moveTo>
                <a:lnTo>
                  <a:pt x="5760" y="23996"/>
                </a:lnTo>
                <a:lnTo>
                  <a:pt x="6720" y="23038"/>
                </a:lnTo>
                <a:lnTo>
                  <a:pt x="8641" y="20157"/>
                </a:lnTo>
                <a:lnTo>
                  <a:pt x="12481" y="18240"/>
                </a:lnTo>
                <a:lnTo>
                  <a:pt x="17282" y="16317"/>
                </a:lnTo>
                <a:lnTo>
                  <a:pt x="29143" y="14123"/>
                </a:lnTo>
                <a:lnTo>
                  <a:pt x="43205" y="13441"/>
                </a:lnTo>
                <a:lnTo>
                  <a:pt x="50962" y="13558"/>
                </a:lnTo>
                <a:lnTo>
                  <a:pt x="64293" y="14479"/>
                </a:lnTo>
                <a:lnTo>
                  <a:pt x="74874" y="16317"/>
                </a:lnTo>
                <a:lnTo>
                  <a:pt x="80634" y="17282"/>
                </a:lnTo>
                <a:lnTo>
                  <a:pt x="83515" y="19199"/>
                </a:lnTo>
                <a:lnTo>
                  <a:pt x="86395" y="22079"/>
                </a:lnTo>
                <a:lnTo>
                  <a:pt x="88315" y="24961"/>
                </a:lnTo>
                <a:lnTo>
                  <a:pt x="89275" y="26878"/>
                </a:lnTo>
                <a:lnTo>
                  <a:pt x="89275" y="34558"/>
                </a:lnTo>
                <a:lnTo>
                  <a:pt x="85435" y="38397"/>
                </a:lnTo>
                <a:lnTo>
                  <a:pt x="79674" y="40320"/>
                </a:lnTo>
                <a:lnTo>
                  <a:pt x="74817" y="42152"/>
                </a:lnTo>
                <a:lnTo>
                  <a:pt x="62933" y="44507"/>
                </a:lnTo>
                <a:lnTo>
                  <a:pt x="48950" y="45118"/>
                </a:lnTo>
                <a:lnTo>
                  <a:pt x="33604" y="45118"/>
                </a:lnTo>
                <a:lnTo>
                  <a:pt x="25923" y="43196"/>
                </a:lnTo>
                <a:lnTo>
                  <a:pt x="18242" y="42237"/>
                </a:lnTo>
                <a:lnTo>
                  <a:pt x="12481" y="40320"/>
                </a:lnTo>
                <a:lnTo>
                  <a:pt x="13441" y="50875"/>
                </a:lnTo>
                <a:lnTo>
                  <a:pt x="21122" y="53756"/>
                </a:lnTo>
                <a:lnTo>
                  <a:pt x="33833" y="57330"/>
                </a:lnTo>
                <a:lnTo>
                  <a:pt x="47045" y="58561"/>
                </a:lnTo>
                <a:lnTo>
                  <a:pt x="54205" y="58230"/>
                </a:lnTo>
                <a:lnTo>
                  <a:pt x="67182" y="55667"/>
                </a:lnTo>
                <a:lnTo>
                  <a:pt x="77754" y="50875"/>
                </a:lnTo>
                <a:lnTo>
                  <a:pt x="89599" y="41111"/>
                </a:lnTo>
                <a:lnTo>
                  <a:pt x="93116" y="29759"/>
                </a:lnTo>
                <a:lnTo>
                  <a:pt x="93116" y="24961"/>
                </a:lnTo>
                <a:lnTo>
                  <a:pt x="91196" y="21121"/>
                </a:lnTo>
                <a:lnTo>
                  <a:pt x="88315" y="16317"/>
                </a:lnTo>
                <a:lnTo>
                  <a:pt x="85435" y="11519"/>
                </a:lnTo>
                <a:lnTo>
                  <a:pt x="79674" y="7679"/>
                </a:lnTo>
                <a:lnTo>
                  <a:pt x="72953" y="4797"/>
                </a:lnTo>
                <a:lnTo>
                  <a:pt x="59656" y="1148"/>
                </a:lnTo>
                <a:lnTo>
                  <a:pt x="46070" y="0"/>
                </a:lnTo>
                <a:lnTo>
                  <a:pt x="32694" y="1108"/>
                </a:lnTo>
                <a:lnTo>
                  <a:pt x="20498" y="4702"/>
                </a:lnTo>
                <a:lnTo>
                  <a:pt x="10561" y="10561"/>
                </a:lnTo>
                <a:lnTo>
                  <a:pt x="3840" y="16317"/>
                </a:lnTo>
                <a:lnTo>
                  <a:pt x="0" y="22079"/>
                </a:lnTo>
                <a:lnTo>
                  <a:pt x="0" y="33599"/>
                </a:lnTo>
                <a:lnTo>
                  <a:pt x="1920" y="37438"/>
                </a:lnTo>
                <a:lnTo>
                  <a:pt x="4800" y="41279"/>
                </a:lnTo>
                <a:lnTo>
                  <a:pt x="7680" y="46076"/>
                </a:lnTo>
                <a:lnTo>
                  <a:pt x="8641" y="37438"/>
                </a:lnTo>
                <a:lnTo>
                  <a:pt x="5760" y="34558"/>
                </a:lnTo>
                <a:lnTo>
                  <a:pt x="4800" y="31676"/>
                </a:lnTo>
                <a:lnTo>
                  <a:pt x="4800" y="268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9" name="object 1009"/>
          <p:cNvSpPr/>
          <p:nvPr/>
        </p:nvSpPr>
        <p:spPr>
          <a:xfrm>
            <a:off x="2821594" y="8826983"/>
            <a:ext cx="5760" cy="13437"/>
          </a:xfrm>
          <a:custGeom>
            <a:avLst/>
            <a:gdLst/>
            <a:ahLst/>
            <a:cxnLst/>
            <a:rect l="l" t="t" r="r" b="b"/>
            <a:pathLst>
              <a:path w="5760" h="13437">
                <a:moveTo>
                  <a:pt x="960" y="0"/>
                </a:moveTo>
                <a:lnTo>
                  <a:pt x="0" y="8638"/>
                </a:lnTo>
                <a:lnTo>
                  <a:pt x="5760" y="13437"/>
                </a:lnTo>
                <a:lnTo>
                  <a:pt x="4800" y="2881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0" name="object 1010"/>
          <p:cNvSpPr/>
          <p:nvPr/>
        </p:nvSpPr>
        <p:spPr>
          <a:xfrm>
            <a:off x="3034710" y="9004578"/>
            <a:ext cx="92156" cy="35515"/>
          </a:xfrm>
          <a:custGeom>
            <a:avLst/>
            <a:gdLst/>
            <a:ahLst/>
            <a:cxnLst/>
            <a:rect l="l" t="t" r="r" b="b"/>
            <a:pathLst>
              <a:path w="92156" h="35515">
                <a:moveTo>
                  <a:pt x="10561" y="35515"/>
                </a:moveTo>
                <a:lnTo>
                  <a:pt x="12466" y="34556"/>
                </a:lnTo>
                <a:lnTo>
                  <a:pt x="11521" y="31676"/>
                </a:lnTo>
                <a:lnTo>
                  <a:pt x="10561" y="28800"/>
                </a:lnTo>
                <a:lnTo>
                  <a:pt x="10561" y="25918"/>
                </a:lnTo>
                <a:lnTo>
                  <a:pt x="11521" y="24961"/>
                </a:lnTo>
                <a:lnTo>
                  <a:pt x="12466" y="23996"/>
                </a:lnTo>
                <a:lnTo>
                  <a:pt x="13426" y="23038"/>
                </a:lnTo>
                <a:lnTo>
                  <a:pt x="15361" y="23038"/>
                </a:lnTo>
                <a:lnTo>
                  <a:pt x="16306" y="22079"/>
                </a:lnTo>
                <a:lnTo>
                  <a:pt x="84475" y="22079"/>
                </a:lnTo>
                <a:lnTo>
                  <a:pt x="85435" y="23038"/>
                </a:lnTo>
                <a:lnTo>
                  <a:pt x="86395" y="23038"/>
                </a:lnTo>
                <a:lnTo>
                  <a:pt x="87355" y="23996"/>
                </a:lnTo>
                <a:lnTo>
                  <a:pt x="88315" y="25918"/>
                </a:lnTo>
                <a:lnTo>
                  <a:pt x="89275" y="26877"/>
                </a:lnTo>
                <a:lnTo>
                  <a:pt x="89275" y="33598"/>
                </a:lnTo>
                <a:lnTo>
                  <a:pt x="92156" y="33598"/>
                </a:lnTo>
                <a:lnTo>
                  <a:pt x="92156" y="0"/>
                </a:lnTo>
                <a:lnTo>
                  <a:pt x="89275" y="0"/>
                </a:lnTo>
                <a:lnTo>
                  <a:pt x="89275" y="6720"/>
                </a:lnTo>
                <a:lnTo>
                  <a:pt x="88315" y="7679"/>
                </a:lnTo>
                <a:lnTo>
                  <a:pt x="87355" y="9601"/>
                </a:lnTo>
                <a:lnTo>
                  <a:pt x="86395" y="10559"/>
                </a:lnTo>
                <a:lnTo>
                  <a:pt x="85435" y="10559"/>
                </a:lnTo>
                <a:lnTo>
                  <a:pt x="84475" y="11518"/>
                </a:lnTo>
                <a:lnTo>
                  <a:pt x="0" y="11518"/>
                </a:lnTo>
                <a:lnTo>
                  <a:pt x="0" y="13441"/>
                </a:lnTo>
                <a:lnTo>
                  <a:pt x="10561" y="35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1" name="object 1011"/>
          <p:cNvSpPr/>
          <p:nvPr/>
        </p:nvSpPr>
        <p:spPr>
          <a:xfrm>
            <a:off x="3046232" y="8958500"/>
            <a:ext cx="41269" cy="23996"/>
          </a:xfrm>
          <a:custGeom>
            <a:avLst/>
            <a:gdLst/>
            <a:ahLst/>
            <a:cxnLst/>
            <a:rect l="l" t="t" r="r" b="b"/>
            <a:pathLst>
              <a:path w="41269" h="23996">
                <a:moveTo>
                  <a:pt x="41269" y="0"/>
                </a:moveTo>
                <a:lnTo>
                  <a:pt x="39349" y="3840"/>
                </a:lnTo>
                <a:lnTo>
                  <a:pt x="35509" y="6720"/>
                </a:lnTo>
                <a:lnTo>
                  <a:pt x="30708" y="10561"/>
                </a:lnTo>
                <a:lnTo>
                  <a:pt x="23027" y="12478"/>
                </a:lnTo>
                <a:lnTo>
                  <a:pt x="6720" y="12478"/>
                </a:lnTo>
                <a:lnTo>
                  <a:pt x="1905" y="10561"/>
                </a:lnTo>
                <a:lnTo>
                  <a:pt x="0" y="17276"/>
                </a:lnTo>
                <a:lnTo>
                  <a:pt x="5745" y="22081"/>
                </a:lnTo>
                <a:lnTo>
                  <a:pt x="13426" y="23996"/>
                </a:lnTo>
                <a:lnTo>
                  <a:pt x="28788" y="23996"/>
                </a:lnTo>
                <a:lnTo>
                  <a:pt x="35509" y="22081"/>
                </a:lnTo>
                <a:lnTo>
                  <a:pt x="40309" y="17276"/>
                </a:lnTo>
                <a:lnTo>
                  <a:pt x="412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2" name="object 1012"/>
          <p:cNvSpPr/>
          <p:nvPr/>
        </p:nvSpPr>
        <p:spPr>
          <a:xfrm>
            <a:off x="3034710" y="8925859"/>
            <a:ext cx="93116" cy="54722"/>
          </a:xfrm>
          <a:custGeom>
            <a:avLst/>
            <a:gdLst/>
            <a:ahLst/>
            <a:cxnLst/>
            <a:rect l="l" t="t" r="r" b="b"/>
            <a:pathLst>
              <a:path w="93116" h="54722">
                <a:moveTo>
                  <a:pt x="13426" y="43202"/>
                </a:moveTo>
                <a:lnTo>
                  <a:pt x="9585" y="40320"/>
                </a:lnTo>
                <a:lnTo>
                  <a:pt x="5745" y="37440"/>
                </a:lnTo>
                <a:lnTo>
                  <a:pt x="4800" y="34558"/>
                </a:lnTo>
                <a:lnTo>
                  <a:pt x="4800" y="26878"/>
                </a:lnTo>
                <a:lnTo>
                  <a:pt x="5745" y="24002"/>
                </a:lnTo>
                <a:lnTo>
                  <a:pt x="8641" y="21122"/>
                </a:lnTo>
                <a:lnTo>
                  <a:pt x="11521" y="18240"/>
                </a:lnTo>
                <a:lnTo>
                  <a:pt x="15361" y="16317"/>
                </a:lnTo>
                <a:lnTo>
                  <a:pt x="20147" y="15358"/>
                </a:lnTo>
                <a:lnTo>
                  <a:pt x="24947" y="13443"/>
                </a:lnTo>
                <a:lnTo>
                  <a:pt x="29748" y="12478"/>
                </a:lnTo>
                <a:lnTo>
                  <a:pt x="37429" y="12478"/>
                </a:lnTo>
                <a:lnTo>
                  <a:pt x="42230" y="13443"/>
                </a:lnTo>
                <a:lnTo>
                  <a:pt x="47030" y="14400"/>
                </a:lnTo>
                <a:lnTo>
                  <a:pt x="48950" y="16317"/>
                </a:lnTo>
                <a:lnTo>
                  <a:pt x="50871" y="18240"/>
                </a:lnTo>
                <a:lnTo>
                  <a:pt x="51831" y="21122"/>
                </a:lnTo>
                <a:lnTo>
                  <a:pt x="52791" y="24002"/>
                </a:lnTo>
                <a:lnTo>
                  <a:pt x="52791" y="32641"/>
                </a:lnTo>
                <a:lnTo>
                  <a:pt x="51831" y="49917"/>
                </a:lnTo>
                <a:lnTo>
                  <a:pt x="56631" y="46078"/>
                </a:lnTo>
                <a:lnTo>
                  <a:pt x="59512" y="40320"/>
                </a:lnTo>
                <a:lnTo>
                  <a:pt x="59512" y="28802"/>
                </a:lnTo>
                <a:lnTo>
                  <a:pt x="56631" y="22081"/>
                </a:lnTo>
                <a:lnTo>
                  <a:pt x="52791" y="15358"/>
                </a:lnTo>
                <a:lnTo>
                  <a:pt x="60472" y="17282"/>
                </a:lnTo>
                <a:lnTo>
                  <a:pt x="67193" y="20164"/>
                </a:lnTo>
                <a:lnTo>
                  <a:pt x="73913" y="24961"/>
                </a:lnTo>
                <a:lnTo>
                  <a:pt x="79674" y="29760"/>
                </a:lnTo>
                <a:lnTo>
                  <a:pt x="84475" y="34558"/>
                </a:lnTo>
                <a:lnTo>
                  <a:pt x="87355" y="39361"/>
                </a:lnTo>
                <a:lnTo>
                  <a:pt x="89275" y="44160"/>
                </a:lnTo>
                <a:lnTo>
                  <a:pt x="91196" y="48958"/>
                </a:lnTo>
                <a:lnTo>
                  <a:pt x="91196" y="54722"/>
                </a:lnTo>
                <a:lnTo>
                  <a:pt x="93116" y="54722"/>
                </a:lnTo>
                <a:lnTo>
                  <a:pt x="93116" y="43202"/>
                </a:lnTo>
                <a:lnTo>
                  <a:pt x="91196" y="35522"/>
                </a:lnTo>
                <a:lnTo>
                  <a:pt x="86395" y="27843"/>
                </a:lnTo>
                <a:lnTo>
                  <a:pt x="84094" y="24565"/>
                </a:lnTo>
                <a:lnTo>
                  <a:pt x="75536" y="15031"/>
                </a:lnTo>
                <a:lnTo>
                  <a:pt x="65272" y="7679"/>
                </a:lnTo>
                <a:lnTo>
                  <a:pt x="62106" y="6029"/>
                </a:lnTo>
                <a:lnTo>
                  <a:pt x="50012" y="1589"/>
                </a:lnTo>
                <a:lnTo>
                  <a:pt x="37429" y="0"/>
                </a:lnTo>
                <a:lnTo>
                  <a:pt x="32836" y="213"/>
                </a:lnTo>
                <a:lnTo>
                  <a:pt x="20216" y="3374"/>
                </a:lnTo>
                <a:lnTo>
                  <a:pt x="9585" y="9602"/>
                </a:lnTo>
                <a:lnTo>
                  <a:pt x="2880" y="15358"/>
                </a:lnTo>
                <a:lnTo>
                  <a:pt x="0" y="21122"/>
                </a:lnTo>
                <a:lnTo>
                  <a:pt x="0" y="37440"/>
                </a:lnTo>
                <a:lnTo>
                  <a:pt x="3840" y="45119"/>
                </a:lnTo>
                <a:lnTo>
                  <a:pt x="11521" y="49917"/>
                </a:lnTo>
                <a:lnTo>
                  <a:pt x="13426" y="43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3" name="object 1013"/>
          <p:cNvSpPr/>
          <p:nvPr/>
        </p:nvSpPr>
        <p:spPr>
          <a:xfrm>
            <a:off x="3040456" y="8891300"/>
            <a:ext cx="47045" cy="23998"/>
          </a:xfrm>
          <a:custGeom>
            <a:avLst/>
            <a:gdLst/>
            <a:ahLst/>
            <a:cxnLst/>
            <a:rect l="l" t="t" r="r" b="b"/>
            <a:pathLst>
              <a:path w="47045" h="23998">
                <a:moveTo>
                  <a:pt x="47045" y="0"/>
                </a:moveTo>
                <a:lnTo>
                  <a:pt x="45125" y="2881"/>
                </a:lnTo>
                <a:lnTo>
                  <a:pt x="41285" y="5763"/>
                </a:lnTo>
                <a:lnTo>
                  <a:pt x="36484" y="9602"/>
                </a:lnTo>
                <a:lnTo>
                  <a:pt x="28803" y="11519"/>
                </a:lnTo>
                <a:lnTo>
                  <a:pt x="12496" y="11519"/>
                </a:lnTo>
                <a:lnTo>
                  <a:pt x="7680" y="10561"/>
                </a:lnTo>
                <a:lnTo>
                  <a:pt x="3840" y="7680"/>
                </a:lnTo>
                <a:lnTo>
                  <a:pt x="0" y="4799"/>
                </a:lnTo>
                <a:lnTo>
                  <a:pt x="5775" y="17282"/>
                </a:lnTo>
                <a:lnTo>
                  <a:pt x="11521" y="21122"/>
                </a:lnTo>
                <a:lnTo>
                  <a:pt x="19202" y="23998"/>
                </a:lnTo>
                <a:lnTo>
                  <a:pt x="34564" y="23998"/>
                </a:lnTo>
                <a:lnTo>
                  <a:pt x="41285" y="21122"/>
                </a:lnTo>
                <a:lnTo>
                  <a:pt x="46085" y="17282"/>
                </a:lnTo>
                <a:lnTo>
                  <a:pt x="470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4" name="object 1014"/>
          <p:cNvSpPr/>
          <p:nvPr/>
        </p:nvSpPr>
        <p:spPr>
          <a:xfrm>
            <a:off x="3034710" y="8858661"/>
            <a:ext cx="93116" cy="54720"/>
          </a:xfrm>
          <a:custGeom>
            <a:avLst/>
            <a:gdLst/>
            <a:ahLst/>
            <a:cxnLst/>
            <a:rect l="l" t="t" r="r" b="b"/>
            <a:pathLst>
              <a:path w="93116" h="54720">
                <a:moveTo>
                  <a:pt x="5745" y="37438"/>
                </a:moveTo>
                <a:lnTo>
                  <a:pt x="4800" y="33598"/>
                </a:lnTo>
                <a:lnTo>
                  <a:pt x="4800" y="26877"/>
                </a:lnTo>
                <a:lnTo>
                  <a:pt x="5745" y="23038"/>
                </a:lnTo>
                <a:lnTo>
                  <a:pt x="8641" y="21121"/>
                </a:lnTo>
                <a:lnTo>
                  <a:pt x="11521" y="18239"/>
                </a:lnTo>
                <a:lnTo>
                  <a:pt x="15361" y="16322"/>
                </a:lnTo>
                <a:lnTo>
                  <a:pt x="20147" y="14400"/>
                </a:lnTo>
                <a:lnTo>
                  <a:pt x="24947" y="13441"/>
                </a:lnTo>
                <a:lnTo>
                  <a:pt x="29748" y="12483"/>
                </a:lnTo>
                <a:lnTo>
                  <a:pt x="42230" y="12483"/>
                </a:lnTo>
                <a:lnTo>
                  <a:pt x="47030" y="13441"/>
                </a:lnTo>
                <a:lnTo>
                  <a:pt x="48950" y="15358"/>
                </a:lnTo>
                <a:lnTo>
                  <a:pt x="50871" y="18239"/>
                </a:lnTo>
                <a:lnTo>
                  <a:pt x="51831" y="21121"/>
                </a:lnTo>
                <a:lnTo>
                  <a:pt x="52791" y="24002"/>
                </a:lnTo>
                <a:lnTo>
                  <a:pt x="52791" y="32639"/>
                </a:lnTo>
                <a:lnTo>
                  <a:pt x="51831" y="49921"/>
                </a:lnTo>
                <a:lnTo>
                  <a:pt x="56631" y="45118"/>
                </a:lnTo>
                <a:lnTo>
                  <a:pt x="59512" y="39361"/>
                </a:lnTo>
                <a:lnTo>
                  <a:pt x="59512" y="27841"/>
                </a:lnTo>
                <a:lnTo>
                  <a:pt x="56631" y="21121"/>
                </a:lnTo>
                <a:lnTo>
                  <a:pt x="52791" y="14400"/>
                </a:lnTo>
                <a:lnTo>
                  <a:pt x="60472" y="16322"/>
                </a:lnTo>
                <a:lnTo>
                  <a:pt x="67193" y="20162"/>
                </a:lnTo>
                <a:lnTo>
                  <a:pt x="73913" y="24002"/>
                </a:lnTo>
                <a:lnTo>
                  <a:pt x="79674" y="28800"/>
                </a:lnTo>
                <a:lnTo>
                  <a:pt x="84475" y="33598"/>
                </a:lnTo>
                <a:lnTo>
                  <a:pt x="87355" y="38403"/>
                </a:lnTo>
                <a:lnTo>
                  <a:pt x="89275" y="43200"/>
                </a:lnTo>
                <a:lnTo>
                  <a:pt x="91196" y="48958"/>
                </a:lnTo>
                <a:lnTo>
                  <a:pt x="91196" y="54720"/>
                </a:lnTo>
                <a:lnTo>
                  <a:pt x="93116" y="54720"/>
                </a:lnTo>
                <a:lnTo>
                  <a:pt x="93116" y="42242"/>
                </a:lnTo>
                <a:lnTo>
                  <a:pt x="91196" y="34556"/>
                </a:lnTo>
                <a:lnTo>
                  <a:pt x="86395" y="27841"/>
                </a:lnTo>
                <a:lnTo>
                  <a:pt x="84095" y="24564"/>
                </a:lnTo>
                <a:lnTo>
                  <a:pt x="75536" y="15032"/>
                </a:lnTo>
                <a:lnTo>
                  <a:pt x="65272" y="7679"/>
                </a:lnTo>
                <a:lnTo>
                  <a:pt x="62106" y="5760"/>
                </a:lnTo>
                <a:lnTo>
                  <a:pt x="50012" y="1277"/>
                </a:lnTo>
                <a:lnTo>
                  <a:pt x="37429" y="0"/>
                </a:lnTo>
                <a:lnTo>
                  <a:pt x="32836" y="166"/>
                </a:lnTo>
                <a:lnTo>
                  <a:pt x="20216" y="2972"/>
                </a:lnTo>
                <a:lnTo>
                  <a:pt x="9585" y="9601"/>
                </a:lnTo>
                <a:lnTo>
                  <a:pt x="2880" y="14400"/>
                </a:lnTo>
                <a:lnTo>
                  <a:pt x="0" y="21121"/>
                </a:lnTo>
                <a:lnTo>
                  <a:pt x="0" y="37438"/>
                </a:lnTo>
                <a:lnTo>
                  <a:pt x="3840" y="44159"/>
                </a:lnTo>
                <a:lnTo>
                  <a:pt x="11521" y="49921"/>
                </a:lnTo>
                <a:lnTo>
                  <a:pt x="5745" y="374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5" name="object 1015"/>
          <p:cNvSpPr/>
          <p:nvPr/>
        </p:nvSpPr>
        <p:spPr>
          <a:xfrm>
            <a:off x="3036630" y="8794342"/>
            <a:ext cx="91196" cy="51840"/>
          </a:xfrm>
          <a:custGeom>
            <a:avLst/>
            <a:gdLst/>
            <a:ahLst/>
            <a:cxnLst/>
            <a:rect l="l" t="t" r="r" b="b"/>
            <a:pathLst>
              <a:path w="91196" h="51840">
                <a:moveTo>
                  <a:pt x="78714" y="43202"/>
                </a:moveTo>
                <a:lnTo>
                  <a:pt x="77754" y="44160"/>
                </a:lnTo>
                <a:lnTo>
                  <a:pt x="77754" y="47999"/>
                </a:lnTo>
                <a:lnTo>
                  <a:pt x="78714" y="48958"/>
                </a:lnTo>
                <a:lnTo>
                  <a:pt x="79674" y="49917"/>
                </a:lnTo>
                <a:lnTo>
                  <a:pt x="80634" y="51840"/>
                </a:lnTo>
                <a:lnTo>
                  <a:pt x="84475" y="51840"/>
                </a:lnTo>
                <a:lnTo>
                  <a:pt x="86395" y="50881"/>
                </a:lnTo>
                <a:lnTo>
                  <a:pt x="88315" y="47999"/>
                </a:lnTo>
                <a:lnTo>
                  <a:pt x="90236" y="46078"/>
                </a:lnTo>
                <a:lnTo>
                  <a:pt x="91196" y="42237"/>
                </a:lnTo>
                <a:lnTo>
                  <a:pt x="91196" y="30719"/>
                </a:lnTo>
                <a:lnTo>
                  <a:pt x="90236" y="25920"/>
                </a:lnTo>
                <a:lnTo>
                  <a:pt x="87355" y="21122"/>
                </a:lnTo>
                <a:lnTo>
                  <a:pt x="86395" y="17282"/>
                </a:lnTo>
                <a:lnTo>
                  <a:pt x="83515" y="14401"/>
                </a:lnTo>
                <a:lnTo>
                  <a:pt x="80634" y="11519"/>
                </a:lnTo>
                <a:lnTo>
                  <a:pt x="77754" y="8644"/>
                </a:lnTo>
                <a:lnTo>
                  <a:pt x="74874" y="5763"/>
                </a:lnTo>
                <a:lnTo>
                  <a:pt x="71033" y="3840"/>
                </a:lnTo>
                <a:lnTo>
                  <a:pt x="66233" y="1923"/>
                </a:lnTo>
                <a:lnTo>
                  <a:pt x="62392" y="958"/>
                </a:lnTo>
                <a:lnTo>
                  <a:pt x="49911" y="958"/>
                </a:lnTo>
                <a:lnTo>
                  <a:pt x="42230" y="3840"/>
                </a:lnTo>
                <a:lnTo>
                  <a:pt x="36469" y="9602"/>
                </a:lnTo>
                <a:lnTo>
                  <a:pt x="33062" y="13467"/>
                </a:lnTo>
                <a:lnTo>
                  <a:pt x="26786" y="24281"/>
                </a:lnTo>
                <a:lnTo>
                  <a:pt x="23027" y="37440"/>
                </a:lnTo>
                <a:lnTo>
                  <a:pt x="11506" y="31682"/>
                </a:lnTo>
                <a:lnTo>
                  <a:pt x="11506" y="4805"/>
                </a:lnTo>
                <a:lnTo>
                  <a:pt x="0" y="0"/>
                </a:lnTo>
                <a:lnTo>
                  <a:pt x="0" y="31682"/>
                </a:lnTo>
                <a:lnTo>
                  <a:pt x="34549" y="48958"/>
                </a:lnTo>
                <a:lnTo>
                  <a:pt x="35509" y="40320"/>
                </a:lnTo>
                <a:lnTo>
                  <a:pt x="36469" y="33599"/>
                </a:lnTo>
                <a:lnTo>
                  <a:pt x="38389" y="28802"/>
                </a:lnTo>
                <a:lnTo>
                  <a:pt x="41269" y="23039"/>
                </a:lnTo>
                <a:lnTo>
                  <a:pt x="44150" y="18240"/>
                </a:lnTo>
                <a:lnTo>
                  <a:pt x="48950" y="14401"/>
                </a:lnTo>
                <a:lnTo>
                  <a:pt x="53751" y="11519"/>
                </a:lnTo>
                <a:lnTo>
                  <a:pt x="58552" y="9602"/>
                </a:lnTo>
                <a:lnTo>
                  <a:pt x="70073" y="9602"/>
                </a:lnTo>
                <a:lnTo>
                  <a:pt x="74874" y="11519"/>
                </a:lnTo>
                <a:lnTo>
                  <a:pt x="78714" y="15360"/>
                </a:lnTo>
                <a:lnTo>
                  <a:pt x="82555" y="19199"/>
                </a:lnTo>
                <a:lnTo>
                  <a:pt x="84475" y="24002"/>
                </a:lnTo>
                <a:lnTo>
                  <a:pt x="84475" y="32641"/>
                </a:lnTo>
                <a:lnTo>
                  <a:pt x="83515" y="35522"/>
                </a:lnTo>
                <a:lnTo>
                  <a:pt x="81594" y="39363"/>
                </a:lnTo>
                <a:lnTo>
                  <a:pt x="79674" y="41279"/>
                </a:lnTo>
                <a:lnTo>
                  <a:pt x="78714" y="42237"/>
                </a:lnTo>
                <a:lnTo>
                  <a:pt x="78714" y="43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6" name="object 1016"/>
          <p:cNvSpPr/>
          <p:nvPr/>
        </p:nvSpPr>
        <p:spPr>
          <a:xfrm>
            <a:off x="3255492" y="8994017"/>
            <a:ext cx="92171" cy="58561"/>
          </a:xfrm>
          <a:custGeom>
            <a:avLst/>
            <a:gdLst/>
            <a:ahLst/>
            <a:cxnLst/>
            <a:rect l="l" t="t" r="r" b="b"/>
            <a:pathLst>
              <a:path w="92171" h="58561">
                <a:moveTo>
                  <a:pt x="10561" y="29759"/>
                </a:moveTo>
                <a:lnTo>
                  <a:pt x="12481" y="24961"/>
                </a:lnTo>
                <a:lnTo>
                  <a:pt x="15361" y="22079"/>
                </a:lnTo>
                <a:lnTo>
                  <a:pt x="19202" y="18240"/>
                </a:lnTo>
                <a:lnTo>
                  <a:pt x="24002" y="16323"/>
                </a:lnTo>
                <a:lnTo>
                  <a:pt x="29763" y="16323"/>
                </a:lnTo>
                <a:lnTo>
                  <a:pt x="42142" y="19221"/>
                </a:lnTo>
                <a:lnTo>
                  <a:pt x="54726" y="25920"/>
                </a:lnTo>
                <a:lnTo>
                  <a:pt x="60209" y="30381"/>
                </a:lnTo>
                <a:lnTo>
                  <a:pt x="68668" y="37902"/>
                </a:lnTo>
                <a:lnTo>
                  <a:pt x="78357" y="47258"/>
                </a:lnTo>
                <a:lnTo>
                  <a:pt x="89275" y="58561"/>
                </a:lnTo>
                <a:lnTo>
                  <a:pt x="92171" y="58561"/>
                </a:lnTo>
                <a:lnTo>
                  <a:pt x="92171" y="5762"/>
                </a:lnTo>
                <a:lnTo>
                  <a:pt x="74889" y="0"/>
                </a:lnTo>
                <a:lnTo>
                  <a:pt x="74889" y="1923"/>
                </a:lnTo>
                <a:lnTo>
                  <a:pt x="76809" y="3838"/>
                </a:lnTo>
                <a:lnTo>
                  <a:pt x="77769" y="4803"/>
                </a:lnTo>
                <a:lnTo>
                  <a:pt x="78714" y="5762"/>
                </a:lnTo>
                <a:lnTo>
                  <a:pt x="79689" y="7679"/>
                </a:lnTo>
                <a:lnTo>
                  <a:pt x="80650" y="9602"/>
                </a:lnTo>
                <a:lnTo>
                  <a:pt x="81610" y="11519"/>
                </a:lnTo>
                <a:lnTo>
                  <a:pt x="81610" y="45118"/>
                </a:lnTo>
                <a:lnTo>
                  <a:pt x="80052" y="43565"/>
                </a:lnTo>
                <a:lnTo>
                  <a:pt x="72650" y="36166"/>
                </a:lnTo>
                <a:lnTo>
                  <a:pt x="60487" y="24002"/>
                </a:lnTo>
                <a:lnTo>
                  <a:pt x="58361" y="22354"/>
                </a:lnTo>
                <a:lnTo>
                  <a:pt x="47297" y="14236"/>
                </a:lnTo>
                <a:lnTo>
                  <a:pt x="37444" y="8644"/>
                </a:lnTo>
                <a:lnTo>
                  <a:pt x="32644" y="6720"/>
                </a:lnTo>
                <a:lnTo>
                  <a:pt x="27843" y="4803"/>
                </a:lnTo>
                <a:lnTo>
                  <a:pt x="17282" y="4803"/>
                </a:lnTo>
                <a:lnTo>
                  <a:pt x="11521" y="7679"/>
                </a:lnTo>
                <a:lnTo>
                  <a:pt x="6720" y="12483"/>
                </a:lnTo>
                <a:lnTo>
                  <a:pt x="2880" y="17282"/>
                </a:lnTo>
                <a:lnTo>
                  <a:pt x="0" y="23038"/>
                </a:lnTo>
                <a:lnTo>
                  <a:pt x="0" y="37438"/>
                </a:lnTo>
                <a:lnTo>
                  <a:pt x="1920" y="43202"/>
                </a:lnTo>
                <a:lnTo>
                  <a:pt x="6720" y="47999"/>
                </a:lnTo>
                <a:lnTo>
                  <a:pt x="11521" y="52797"/>
                </a:lnTo>
                <a:lnTo>
                  <a:pt x="17282" y="55679"/>
                </a:lnTo>
                <a:lnTo>
                  <a:pt x="25923" y="56637"/>
                </a:lnTo>
                <a:lnTo>
                  <a:pt x="25923" y="53762"/>
                </a:lnTo>
                <a:lnTo>
                  <a:pt x="20162" y="51840"/>
                </a:lnTo>
                <a:lnTo>
                  <a:pt x="16322" y="49923"/>
                </a:lnTo>
                <a:lnTo>
                  <a:pt x="14401" y="46076"/>
                </a:lnTo>
                <a:lnTo>
                  <a:pt x="11521" y="42237"/>
                </a:lnTo>
                <a:lnTo>
                  <a:pt x="10561" y="38397"/>
                </a:lnTo>
                <a:lnTo>
                  <a:pt x="10561" y="29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7" name="object 1017"/>
          <p:cNvSpPr/>
          <p:nvPr/>
        </p:nvSpPr>
        <p:spPr>
          <a:xfrm>
            <a:off x="3255492" y="8924900"/>
            <a:ext cx="93116" cy="58555"/>
          </a:xfrm>
          <a:custGeom>
            <a:avLst/>
            <a:gdLst/>
            <a:ahLst/>
            <a:cxnLst/>
            <a:rect l="l" t="t" r="r" b="b"/>
            <a:pathLst>
              <a:path w="93116" h="58555">
                <a:moveTo>
                  <a:pt x="78610" y="50408"/>
                </a:moveTo>
                <a:lnTo>
                  <a:pt x="89603" y="41116"/>
                </a:lnTo>
                <a:lnTo>
                  <a:pt x="93116" y="29760"/>
                </a:lnTo>
                <a:lnTo>
                  <a:pt x="93116" y="24961"/>
                </a:lnTo>
                <a:lnTo>
                  <a:pt x="91211" y="21122"/>
                </a:lnTo>
                <a:lnTo>
                  <a:pt x="88331" y="16317"/>
                </a:lnTo>
                <a:lnTo>
                  <a:pt x="85435" y="11519"/>
                </a:lnTo>
                <a:lnTo>
                  <a:pt x="79689" y="7679"/>
                </a:lnTo>
                <a:lnTo>
                  <a:pt x="72969" y="4799"/>
                </a:lnTo>
                <a:lnTo>
                  <a:pt x="59671" y="1148"/>
                </a:lnTo>
                <a:lnTo>
                  <a:pt x="46085" y="0"/>
                </a:lnTo>
                <a:lnTo>
                  <a:pt x="32695" y="1110"/>
                </a:lnTo>
                <a:lnTo>
                  <a:pt x="20497" y="4705"/>
                </a:lnTo>
                <a:lnTo>
                  <a:pt x="10561" y="10561"/>
                </a:lnTo>
                <a:lnTo>
                  <a:pt x="3840" y="16317"/>
                </a:lnTo>
                <a:lnTo>
                  <a:pt x="0" y="22081"/>
                </a:lnTo>
                <a:lnTo>
                  <a:pt x="0" y="33599"/>
                </a:lnTo>
                <a:lnTo>
                  <a:pt x="1920" y="37440"/>
                </a:lnTo>
                <a:lnTo>
                  <a:pt x="4800" y="41279"/>
                </a:lnTo>
                <a:lnTo>
                  <a:pt x="4800" y="23996"/>
                </a:lnTo>
                <a:lnTo>
                  <a:pt x="6720" y="23039"/>
                </a:lnTo>
                <a:lnTo>
                  <a:pt x="8641" y="20157"/>
                </a:lnTo>
                <a:lnTo>
                  <a:pt x="12481" y="18240"/>
                </a:lnTo>
                <a:lnTo>
                  <a:pt x="17282" y="16317"/>
                </a:lnTo>
                <a:lnTo>
                  <a:pt x="29143" y="14121"/>
                </a:lnTo>
                <a:lnTo>
                  <a:pt x="43205" y="13437"/>
                </a:lnTo>
                <a:lnTo>
                  <a:pt x="50984" y="13554"/>
                </a:lnTo>
                <a:lnTo>
                  <a:pt x="64313" y="14478"/>
                </a:lnTo>
                <a:lnTo>
                  <a:pt x="74889" y="16317"/>
                </a:lnTo>
                <a:lnTo>
                  <a:pt x="80650" y="17276"/>
                </a:lnTo>
                <a:lnTo>
                  <a:pt x="83530" y="19199"/>
                </a:lnTo>
                <a:lnTo>
                  <a:pt x="86395" y="22081"/>
                </a:lnTo>
                <a:lnTo>
                  <a:pt x="88331" y="24961"/>
                </a:lnTo>
                <a:lnTo>
                  <a:pt x="89275" y="26878"/>
                </a:lnTo>
                <a:lnTo>
                  <a:pt x="89275" y="34558"/>
                </a:lnTo>
                <a:lnTo>
                  <a:pt x="85435" y="38398"/>
                </a:lnTo>
                <a:lnTo>
                  <a:pt x="79689" y="40320"/>
                </a:lnTo>
                <a:lnTo>
                  <a:pt x="74832" y="42152"/>
                </a:lnTo>
                <a:lnTo>
                  <a:pt x="62948" y="44508"/>
                </a:lnTo>
                <a:lnTo>
                  <a:pt x="48966" y="45119"/>
                </a:lnTo>
                <a:lnTo>
                  <a:pt x="33604" y="45119"/>
                </a:lnTo>
                <a:lnTo>
                  <a:pt x="25923" y="43196"/>
                </a:lnTo>
                <a:lnTo>
                  <a:pt x="18242" y="42237"/>
                </a:lnTo>
                <a:lnTo>
                  <a:pt x="12481" y="40320"/>
                </a:lnTo>
                <a:lnTo>
                  <a:pt x="13441" y="50875"/>
                </a:lnTo>
                <a:lnTo>
                  <a:pt x="21122" y="53757"/>
                </a:lnTo>
                <a:lnTo>
                  <a:pt x="21968" y="54069"/>
                </a:lnTo>
                <a:lnTo>
                  <a:pt x="33838" y="57327"/>
                </a:lnTo>
                <a:lnTo>
                  <a:pt x="47045" y="58555"/>
                </a:lnTo>
                <a:lnTo>
                  <a:pt x="54225" y="58224"/>
                </a:lnTo>
                <a:lnTo>
                  <a:pt x="67201" y="55664"/>
                </a:lnTo>
                <a:lnTo>
                  <a:pt x="77769" y="50875"/>
                </a:lnTo>
                <a:lnTo>
                  <a:pt x="78610" y="504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8" name="object 1018"/>
          <p:cNvSpPr/>
          <p:nvPr/>
        </p:nvSpPr>
        <p:spPr>
          <a:xfrm>
            <a:off x="3260293" y="8956578"/>
            <a:ext cx="8641" cy="19197"/>
          </a:xfrm>
          <a:custGeom>
            <a:avLst/>
            <a:gdLst/>
            <a:ahLst/>
            <a:cxnLst/>
            <a:rect l="l" t="t" r="r" b="b"/>
            <a:pathLst>
              <a:path w="8641" h="19197">
                <a:moveTo>
                  <a:pt x="3840" y="5762"/>
                </a:moveTo>
                <a:lnTo>
                  <a:pt x="960" y="2880"/>
                </a:lnTo>
                <a:lnTo>
                  <a:pt x="0" y="0"/>
                </a:lnTo>
                <a:lnTo>
                  <a:pt x="0" y="9601"/>
                </a:lnTo>
                <a:lnTo>
                  <a:pt x="2880" y="14400"/>
                </a:lnTo>
                <a:lnTo>
                  <a:pt x="8641" y="19197"/>
                </a:lnTo>
                <a:lnTo>
                  <a:pt x="7680" y="8642"/>
                </a:lnTo>
                <a:lnTo>
                  <a:pt x="3840" y="5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9" name="object 1019"/>
          <p:cNvSpPr/>
          <p:nvPr/>
        </p:nvSpPr>
        <p:spPr>
          <a:xfrm>
            <a:off x="3255492" y="8857702"/>
            <a:ext cx="93116" cy="57596"/>
          </a:xfrm>
          <a:custGeom>
            <a:avLst/>
            <a:gdLst/>
            <a:ahLst/>
            <a:cxnLst/>
            <a:rect l="l" t="t" r="r" b="b"/>
            <a:pathLst>
              <a:path w="93116" h="57596">
                <a:moveTo>
                  <a:pt x="79471" y="49905"/>
                </a:moveTo>
                <a:lnTo>
                  <a:pt x="89809" y="40297"/>
                </a:lnTo>
                <a:lnTo>
                  <a:pt x="93116" y="28800"/>
                </a:lnTo>
                <a:lnTo>
                  <a:pt x="93116" y="24961"/>
                </a:lnTo>
                <a:lnTo>
                  <a:pt x="91211" y="20156"/>
                </a:lnTo>
                <a:lnTo>
                  <a:pt x="88331" y="16317"/>
                </a:lnTo>
                <a:lnTo>
                  <a:pt x="85435" y="11518"/>
                </a:lnTo>
                <a:lnTo>
                  <a:pt x="79689" y="7679"/>
                </a:lnTo>
                <a:lnTo>
                  <a:pt x="72969" y="4797"/>
                </a:lnTo>
                <a:lnTo>
                  <a:pt x="71344" y="4034"/>
                </a:lnTo>
                <a:lnTo>
                  <a:pt x="59671" y="815"/>
                </a:lnTo>
                <a:lnTo>
                  <a:pt x="46085" y="0"/>
                </a:lnTo>
                <a:lnTo>
                  <a:pt x="32696" y="915"/>
                </a:lnTo>
                <a:lnTo>
                  <a:pt x="20498" y="4278"/>
                </a:lnTo>
                <a:lnTo>
                  <a:pt x="10561" y="10559"/>
                </a:lnTo>
                <a:lnTo>
                  <a:pt x="3840" y="15358"/>
                </a:lnTo>
                <a:lnTo>
                  <a:pt x="0" y="22079"/>
                </a:lnTo>
                <a:lnTo>
                  <a:pt x="0" y="32641"/>
                </a:lnTo>
                <a:lnTo>
                  <a:pt x="1920" y="36479"/>
                </a:lnTo>
                <a:lnTo>
                  <a:pt x="4800" y="41279"/>
                </a:lnTo>
                <a:lnTo>
                  <a:pt x="4800" y="23996"/>
                </a:lnTo>
                <a:lnTo>
                  <a:pt x="6720" y="22079"/>
                </a:lnTo>
                <a:lnTo>
                  <a:pt x="8641" y="19197"/>
                </a:lnTo>
                <a:lnTo>
                  <a:pt x="12481" y="17280"/>
                </a:lnTo>
                <a:lnTo>
                  <a:pt x="17282" y="16317"/>
                </a:lnTo>
                <a:lnTo>
                  <a:pt x="17907" y="16057"/>
                </a:lnTo>
                <a:lnTo>
                  <a:pt x="29203" y="13264"/>
                </a:lnTo>
                <a:lnTo>
                  <a:pt x="43205" y="12476"/>
                </a:lnTo>
                <a:lnTo>
                  <a:pt x="51077" y="12605"/>
                </a:lnTo>
                <a:lnTo>
                  <a:pt x="64351" y="13732"/>
                </a:lnTo>
                <a:lnTo>
                  <a:pt x="74889" y="16317"/>
                </a:lnTo>
                <a:lnTo>
                  <a:pt x="80650" y="17280"/>
                </a:lnTo>
                <a:lnTo>
                  <a:pt x="83530" y="19197"/>
                </a:lnTo>
                <a:lnTo>
                  <a:pt x="86395" y="22079"/>
                </a:lnTo>
                <a:lnTo>
                  <a:pt x="88331" y="23996"/>
                </a:lnTo>
                <a:lnTo>
                  <a:pt x="89275" y="26877"/>
                </a:lnTo>
                <a:lnTo>
                  <a:pt x="89275" y="33598"/>
                </a:lnTo>
                <a:lnTo>
                  <a:pt x="85435" y="37438"/>
                </a:lnTo>
                <a:lnTo>
                  <a:pt x="79689" y="40320"/>
                </a:lnTo>
                <a:lnTo>
                  <a:pt x="74832" y="41800"/>
                </a:lnTo>
                <a:lnTo>
                  <a:pt x="62948" y="44223"/>
                </a:lnTo>
                <a:lnTo>
                  <a:pt x="48966" y="45118"/>
                </a:lnTo>
                <a:lnTo>
                  <a:pt x="41285" y="45118"/>
                </a:lnTo>
                <a:lnTo>
                  <a:pt x="33604" y="44159"/>
                </a:lnTo>
                <a:lnTo>
                  <a:pt x="25923" y="43200"/>
                </a:lnTo>
                <a:lnTo>
                  <a:pt x="18242" y="42236"/>
                </a:lnTo>
                <a:lnTo>
                  <a:pt x="12481" y="39361"/>
                </a:lnTo>
                <a:lnTo>
                  <a:pt x="13441" y="49917"/>
                </a:lnTo>
                <a:lnTo>
                  <a:pt x="21122" y="52797"/>
                </a:lnTo>
                <a:lnTo>
                  <a:pt x="21968" y="53207"/>
                </a:lnTo>
                <a:lnTo>
                  <a:pt x="33838" y="56714"/>
                </a:lnTo>
                <a:lnTo>
                  <a:pt x="47045" y="57596"/>
                </a:lnTo>
                <a:lnTo>
                  <a:pt x="54028" y="57376"/>
                </a:lnTo>
                <a:lnTo>
                  <a:pt x="67118" y="55347"/>
                </a:lnTo>
                <a:lnTo>
                  <a:pt x="77769" y="50880"/>
                </a:lnTo>
                <a:lnTo>
                  <a:pt x="79471" y="49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0" name="object 1020"/>
          <p:cNvSpPr/>
          <p:nvPr/>
        </p:nvSpPr>
        <p:spPr>
          <a:xfrm>
            <a:off x="3260293" y="8889379"/>
            <a:ext cx="8641" cy="18240"/>
          </a:xfrm>
          <a:custGeom>
            <a:avLst/>
            <a:gdLst/>
            <a:ahLst/>
            <a:cxnLst/>
            <a:rect l="l" t="t" r="r" b="b"/>
            <a:pathLst>
              <a:path w="8641" h="18240">
                <a:moveTo>
                  <a:pt x="3840" y="4803"/>
                </a:moveTo>
                <a:lnTo>
                  <a:pt x="960" y="2880"/>
                </a:lnTo>
                <a:lnTo>
                  <a:pt x="0" y="0"/>
                </a:lnTo>
                <a:lnTo>
                  <a:pt x="0" y="9602"/>
                </a:lnTo>
                <a:lnTo>
                  <a:pt x="2880" y="14400"/>
                </a:lnTo>
                <a:lnTo>
                  <a:pt x="8641" y="18240"/>
                </a:lnTo>
                <a:lnTo>
                  <a:pt x="7680" y="7685"/>
                </a:lnTo>
                <a:lnTo>
                  <a:pt x="3840" y="4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1" name="object 1021"/>
          <p:cNvSpPr/>
          <p:nvPr/>
        </p:nvSpPr>
        <p:spPr>
          <a:xfrm>
            <a:off x="3255492" y="8789545"/>
            <a:ext cx="93116" cy="58561"/>
          </a:xfrm>
          <a:custGeom>
            <a:avLst/>
            <a:gdLst/>
            <a:ahLst/>
            <a:cxnLst/>
            <a:rect l="l" t="t" r="r" b="b"/>
            <a:pathLst>
              <a:path w="93116" h="58561">
                <a:moveTo>
                  <a:pt x="78611" y="50407"/>
                </a:moveTo>
                <a:lnTo>
                  <a:pt x="89604" y="41115"/>
                </a:lnTo>
                <a:lnTo>
                  <a:pt x="93116" y="29759"/>
                </a:lnTo>
                <a:lnTo>
                  <a:pt x="93116" y="24961"/>
                </a:lnTo>
                <a:lnTo>
                  <a:pt x="91211" y="21121"/>
                </a:lnTo>
                <a:lnTo>
                  <a:pt x="88331" y="16317"/>
                </a:lnTo>
                <a:lnTo>
                  <a:pt x="85435" y="11519"/>
                </a:lnTo>
                <a:lnTo>
                  <a:pt x="79689" y="7679"/>
                </a:lnTo>
                <a:lnTo>
                  <a:pt x="72969" y="4797"/>
                </a:lnTo>
                <a:lnTo>
                  <a:pt x="59671" y="1148"/>
                </a:lnTo>
                <a:lnTo>
                  <a:pt x="46085" y="0"/>
                </a:lnTo>
                <a:lnTo>
                  <a:pt x="32695" y="1110"/>
                </a:lnTo>
                <a:lnTo>
                  <a:pt x="20497" y="4704"/>
                </a:lnTo>
                <a:lnTo>
                  <a:pt x="10561" y="10561"/>
                </a:lnTo>
                <a:lnTo>
                  <a:pt x="3840" y="16317"/>
                </a:lnTo>
                <a:lnTo>
                  <a:pt x="0" y="22079"/>
                </a:lnTo>
                <a:lnTo>
                  <a:pt x="0" y="33599"/>
                </a:lnTo>
                <a:lnTo>
                  <a:pt x="1920" y="37438"/>
                </a:lnTo>
                <a:lnTo>
                  <a:pt x="4800" y="41279"/>
                </a:lnTo>
                <a:lnTo>
                  <a:pt x="4800" y="23996"/>
                </a:lnTo>
                <a:lnTo>
                  <a:pt x="6720" y="23038"/>
                </a:lnTo>
                <a:lnTo>
                  <a:pt x="8641" y="20157"/>
                </a:lnTo>
                <a:lnTo>
                  <a:pt x="12481" y="18240"/>
                </a:lnTo>
                <a:lnTo>
                  <a:pt x="17282" y="16317"/>
                </a:lnTo>
                <a:lnTo>
                  <a:pt x="29143" y="14123"/>
                </a:lnTo>
                <a:lnTo>
                  <a:pt x="43205" y="13441"/>
                </a:lnTo>
                <a:lnTo>
                  <a:pt x="50984" y="13558"/>
                </a:lnTo>
                <a:lnTo>
                  <a:pt x="64313" y="14479"/>
                </a:lnTo>
                <a:lnTo>
                  <a:pt x="74889" y="16317"/>
                </a:lnTo>
                <a:lnTo>
                  <a:pt x="80650" y="17282"/>
                </a:lnTo>
                <a:lnTo>
                  <a:pt x="83530" y="19199"/>
                </a:lnTo>
                <a:lnTo>
                  <a:pt x="86395" y="22079"/>
                </a:lnTo>
                <a:lnTo>
                  <a:pt x="88331" y="24961"/>
                </a:lnTo>
                <a:lnTo>
                  <a:pt x="89275" y="26878"/>
                </a:lnTo>
                <a:lnTo>
                  <a:pt x="89275" y="34558"/>
                </a:lnTo>
                <a:lnTo>
                  <a:pt x="85435" y="38397"/>
                </a:lnTo>
                <a:lnTo>
                  <a:pt x="79689" y="40320"/>
                </a:lnTo>
                <a:lnTo>
                  <a:pt x="74832" y="42152"/>
                </a:lnTo>
                <a:lnTo>
                  <a:pt x="62948" y="44507"/>
                </a:lnTo>
                <a:lnTo>
                  <a:pt x="48966" y="45118"/>
                </a:lnTo>
                <a:lnTo>
                  <a:pt x="33604" y="45118"/>
                </a:lnTo>
                <a:lnTo>
                  <a:pt x="25923" y="43196"/>
                </a:lnTo>
                <a:lnTo>
                  <a:pt x="18242" y="42237"/>
                </a:lnTo>
                <a:lnTo>
                  <a:pt x="12481" y="40320"/>
                </a:lnTo>
                <a:lnTo>
                  <a:pt x="13441" y="50875"/>
                </a:lnTo>
                <a:lnTo>
                  <a:pt x="21122" y="53756"/>
                </a:lnTo>
                <a:lnTo>
                  <a:pt x="21969" y="54068"/>
                </a:lnTo>
                <a:lnTo>
                  <a:pt x="33839" y="57330"/>
                </a:lnTo>
                <a:lnTo>
                  <a:pt x="47045" y="58561"/>
                </a:lnTo>
                <a:lnTo>
                  <a:pt x="54226" y="58229"/>
                </a:lnTo>
                <a:lnTo>
                  <a:pt x="67201" y="55665"/>
                </a:lnTo>
                <a:lnTo>
                  <a:pt x="77769" y="50875"/>
                </a:lnTo>
                <a:lnTo>
                  <a:pt x="78611" y="504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2" name="object 1022"/>
          <p:cNvSpPr/>
          <p:nvPr/>
        </p:nvSpPr>
        <p:spPr>
          <a:xfrm>
            <a:off x="3260293" y="8821221"/>
            <a:ext cx="8641" cy="19199"/>
          </a:xfrm>
          <a:custGeom>
            <a:avLst/>
            <a:gdLst/>
            <a:ahLst/>
            <a:cxnLst/>
            <a:rect l="l" t="t" r="r" b="b"/>
            <a:pathLst>
              <a:path w="8641" h="19199">
                <a:moveTo>
                  <a:pt x="3840" y="5762"/>
                </a:moveTo>
                <a:lnTo>
                  <a:pt x="960" y="2881"/>
                </a:lnTo>
                <a:lnTo>
                  <a:pt x="0" y="0"/>
                </a:lnTo>
                <a:lnTo>
                  <a:pt x="0" y="9602"/>
                </a:lnTo>
                <a:lnTo>
                  <a:pt x="2880" y="14400"/>
                </a:lnTo>
                <a:lnTo>
                  <a:pt x="8641" y="19199"/>
                </a:lnTo>
                <a:lnTo>
                  <a:pt x="7680" y="8644"/>
                </a:lnTo>
                <a:lnTo>
                  <a:pt x="3840" y="5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3" name="object 1023"/>
          <p:cNvSpPr/>
          <p:nvPr/>
        </p:nvSpPr>
        <p:spPr>
          <a:xfrm>
            <a:off x="3477249" y="8994017"/>
            <a:ext cx="91196" cy="58561"/>
          </a:xfrm>
          <a:custGeom>
            <a:avLst/>
            <a:gdLst/>
            <a:ahLst/>
            <a:cxnLst/>
            <a:rect l="l" t="t" r="r" b="b"/>
            <a:pathLst>
              <a:path w="91196" h="58561">
                <a:moveTo>
                  <a:pt x="32644" y="6720"/>
                </a:moveTo>
                <a:lnTo>
                  <a:pt x="27843" y="4803"/>
                </a:lnTo>
                <a:lnTo>
                  <a:pt x="17282" y="4803"/>
                </a:lnTo>
                <a:lnTo>
                  <a:pt x="11521" y="7679"/>
                </a:lnTo>
                <a:lnTo>
                  <a:pt x="6720" y="12483"/>
                </a:lnTo>
                <a:lnTo>
                  <a:pt x="1920" y="17282"/>
                </a:lnTo>
                <a:lnTo>
                  <a:pt x="0" y="23038"/>
                </a:lnTo>
                <a:lnTo>
                  <a:pt x="0" y="37438"/>
                </a:lnTo>
                <a:lnTo>
                  <a:pt x="1920" y="43202"/>
                </a:lnTo>
                <a:lnTo>
                  <a:pt x="5760" y="47999"/>
                </a:lnTo>
                <a:lnTo>
                  <a:pt x="10561" y="52797"/>
                </a:lnTo>
                <a:lnTo>
                  <a:pt x="17282" y="55679"/>
                </a:lnTo>
                <a:lnTo>
                  <a:pt x="24963" y="56637"/>
                </a:lnTo>
                <a:lnTo>
                  <a:pt x="24963" y="53762"/>
                </a:lnTo>
                <a:lnTo>
                  <a:pt x="20162" y="51840"/>
                </a:lnTo>
                <a:lnTo>
                  <a:pt x="16322" y="49923"/>
                </a:lnTo>
                <a:lnTo>
                  <a:pt x="13441" y="46076"/>
                </a:lnTo>
                <a:lnTo>
                  <a:pt x="10561" y="42237"/>
                </a:lnTo>
                <a:lnTo>
                  <a:pt x="9601" y="38397"/>
                </a:lnTo>
                <a:lnTo>
                  <a:pt x="9601" y="29759"/>
                </a:lnTo>
                <a:lnTo>
                  <a:pt x="11521" y="24961"/>
                </a:lnTo>
                <a:lnTo>
                  <a:pt x="15361" y="22079"/>
                </a:lnTo>
                <a:lnTo>
                  <a:pt x="19202" y="18240"/>
                </a:lnTo>
                <a:lnTo>
                  <a:pt x="24002" y="16323"/>
                </a:lnTo>
                <a:lnTo>
                  <a:pt x="28803" y="16323"/>
                </a:lnTo>
                <a:lnTo>
                  <a:pt x="41559" y="19221"/>
                </a:lnTo>
                <a:lnTo>
                  <a:pt x="53766" y="25920"/>
                </a:lnTo>
                <a:lnTo>
                  <a:pt x="59700" y="30381"/>
                </a:lnTo>
                <a:lnTo>
                  <a:pt x="68413" y="37902"/>
                </a:lnTo>
                <a:lnTo>
                  <a:pt x="77952" y="47258"/>
                </a:lnTo>
                <a:lnTo>
                  <a:pt x="88315" y="58561"/>
                </a:lnTo>
                <a:lnTo>
                  <a:pt x="91196" y="58561"/>
                </a:lnTo>
                <a:lnTo>
                  <a:pt x="91196" y="5762"/>
                </a:lnTo>
                <a:lnTo>
                  <a:pt x="73913" y="0"/>
                </a:lnTo>
                <a:lnTo>
                  <a:pt x="73913" y="1923"/>
                </a:lnTo>
                <a:lnTo>
                  <a:pt x="75834" y="3838"/>
                </a:lnTo>
                <a:lnTo>
                  <a:pt x="77754" y="4803"/>
                </a:lnTo>
                <a:lnTo>
                  <a:pt x="78714" y="5762"/>
                </a:lnTo>
                <a:lnTo>
                  <a:pt x="79674" y="7679"/>
                </a:lnTo>
                <a:lnTo>
                  <a:pt x="80634" y="9602"/>
                </a:lnTo>
                <a:lnTo>
                  <a:pt x="80634" y="13441"/>
                </a:lnTo>
                <a:lnTo>
                  <a:pt x="81594" y="16323"/>
                </a:lnTo>
                <a:lnTo>
                  <a:pt x="81594" y="45118"/>
                </a:lnTo>
                <a:lnTo>
                  <a:pt x="79732" y="43328"/>
                </a:lnTo>
                <a:lnTo>
                  <a:pt x="71819" y="35947"/>
                </a:lnTo>
                <a:lnTo>
                  <a:pt x="59512" y="24002"/>
                </a:lnTo>
                <a:lnTo>
                  <a:pt x="57617" y="22362"/>
                </a:lnTo>
                <a:lnTo>
                  <a:pt x="47055" y="14239"/>
                </a:lnTo>
                <a:lnTo>
                  <a:pt x="36484" y="8644"/>
                </a:lnTo>
                <a:lnTo>
                  <a:pt x="32644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4" name="object 1024"/>
          <p:cNvSpPr/>
          <p:nvPr/>
        </p:nvSpPr>
        <p:spPr>
          <a:xfrm>
            <a:off x="3477249" y="8941218"/>
            <a:ext cx="13441" cy="34558"/>
          </a:xfrm>
          <a:custGeom>
            <a:avLst/>
            <a:gdLst/>
            <a:ahLst/>
            <a:cxnLst/>
            <a:rect l="l" t="t" r="r" b="b"/>
            <a:pathLst>
              <a:path w="13441" h="34558">
                <a:moveTo>
                  <a:pt x="7680" y="21122"/>
                </a:moveTo>
                <a:lnTo>
                  <a:pt x="5760" y="18240"/>
                </a:lnTo>
                <a:lnTo>
                  <a:pt x="3840" y="15360"/>
                </a:lnTo>
                <a:lnTo>
                  <a:pt x="3840" y="10561"/>
                </a:lnTo>
                <a:lnTo>
                  <a:pt x="4800" y="7679"/>
                </a:lnTo>
                <a:lnTo>
                  <a:pt x="2880" y="0"/>
                </a:lnTo>
                <a:lnTo>
                  <a:pt x="0" y="5763"/>
                </a:lnTo>
                <a:lnTo>
                  <a:pt x="0" y="17282"/>
                </a:lnTo>
                <a:lnTo>
                  <a:pt x="960" y="21122"/>
                </a:lnTo>
                <a:lnTo>
                  <a:pt x="3840" y="24961"/>
                </a:lnTo>
                <a:lnTo>
                  <a:pt x="7680" y="29760"/>
                </a:lnTo>
                <a:lnTo>
                  <a:pt x="13441" y="34558"/>
                </a:lnTo>
                <a:lnTo>
                  <a:pt x="11521" y="24003"/>
                </a:lnTo>
                <a:lnTo>
                  <a:pt x="7680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5" name="object 1025"/>
          <p:cNvSpPr/>
          <p:nvPr/>
        </p:nvSpPr>
        <p:spPr>
          <a:xfrm>
            <a:off x="3480130" y="8924900"/>
            <a:ext cx="90236" cy="58555"/>
          </a:xfrm>
          <a:custGeom>
            <a:avLst/>
            <a:gdLst/>
            <a:ahLst/>
            <a:cxnLst/>
            <a:rect l="l" t="t" r="r" b="b"/>
            <a:pathLst>
              <a:path w="90236" h="58555">
                <a:moveTo>
                  <a:pt x="75650" y="50402"/>
                </a:moveTo>
                <a:lnTo>
                  <a:pt x="86368" y="41113"/>
                </a:lnTo>
                <a:lnTo>
                  <a:pt x="90236" y="29760"/>
                </a:lnTo>
                <a:lnTo>
                  <a:pt x="90236" y="24961"/>
                </a:lnTo>
                <a:lnTo>
                  <a:pt x="88315" y="21122"/>
                </a:lnTo>
                <a:lnTo>
                  <a:pt x="85435" y="16317"/>
                </a:lnTo>
                <a:lnTo>
                  <a:pt x="81594" y="11519"/>
                </a:lnTo>
                <a:lnTo>
                  <a:pt x="76794" y="7679"/>
                </a:lnTo>
                <a:lnTo>
                  <a:pt x="69113" y="4799"/>
                </a:lnTo>
                <a:lnTo>
                  <a:pt x="55830" y="1149"/>
                </a:lnTo>
                <a:lnTo>
                  <a:pt x="42245" y="0"/>
                </a:lnTo>
                <a:lnTo>
                  <a:pt x="30167" y="992"/>
                </a:lnTo>
                <a:lnTo>
                  <a:pt x="17857" y="4584"/>
                </a:lnTo>
                <a:lnTo>
                  <a:pt x="7680" y="10561"/>
                </a:lnTo>
                <a:lnTo>
                  <a:pt x="0" y="16317"/>
                </a:lnTo>
                <a:lnTo>
                  <a:pt x="1920" y="23996"/>
                </a:lnTo>
                <a:lnTo>
                  <a:pt x="2880" y="23039"/>
                </a:lnTo>
                <a:lnTo>
                  <a:pt x="5760" y="20157"/>
                </a:lnTo>
                <a:lnTo>
                  <a:pt x="8641" y="18240"/>
                </a:lnTo>
                <a:lnTo>
                  <a:pt x="14401" y="16317"/>
                </a:lnTo>
                <a:lnTo>
                  <a:pt x="21122" y="14401"/>
                </a:lnTo>
                <a:lnTo>
                  <a:pt x="29763" y="13437"/>
                </a:lnTo>
                <a:lnTo>
                  <a:pt x="39364" y="13437"/>
                </a:lnTo>
                <a:lnTo>
                  <a:pt x="48488" y="13582"/>
                </a:lnTo>
                <a:lnTo>
                  <a:pt x="61705" y="14518"/>
                </a:lnTo>
                <a:lnTo>
                  <a:pt x="71993" y="16317"/>
                </a:lnTo>
                <a:lnTo>
                  <a:pt x="76794" y="17276"/>
                </a:lnTo>
                <a:lnTo>
                  <a:pt x="80634" y="19199"/>
                </a:lnTo>
                <a:lnTo>
                  <a:pt x="82555" y="22081"/>
                </a:lnTo>
                <a:lnTo>
                  <a:pt x="84475" y="24961"/>
                </a:lnTo>
                <a:lnTo>
                  <a:pt x="85435" y="26878"/>
                </a:lnTo>
                <a:lnTo>
                  <a:pt x="85435" y="34558"/>
                </a:lnTo>
                <a:lnTo>
                  <a:pt x="82555" y="38398"/>
                </a:lnTo>
                <a:lnTo>
                  <a:pt x="75834" y="40320"/>
                </a:lnTo>
                <a:lnTo>
                  <a:pt x="72009" y="41924"/>
                </a:lnTo>
                <a:lnTo>
                  <a:pt x="59985" y="44464"/>
                </a:lnTo>
                <a:lnTo>
                  <a:pt x="46085" y="45119"/>
                </a:lnTo>
                <a:lnTo>
                  <a:pt x="29763" y="45119"/>
                </a:lnTo>
                <a:lnTo>
                  <a:pt x="22082" y="43196"/>
                </a:lnTo>
                <a:lnTo>
                  <a:pt x="14401" y="42237"/>
                </a:lnTo>
                <a:lnTo>
                  <a:pt x="8641" y="40320"/>
                </a:lnTo>
                <a:lnTo>
                  <a:pt x="10561" y="50875"/>
                </a:lnTo>
                <a:lnTo>
                  <a:pt x="17282" y="53757"/>
                </a:lnTo>
                <a:lnTo>
                  <a:pt x="18906" y="54346"/>
                </a:lnTo>
                <a:lnTo>
                  <a:pt x="30579" y="57407"/>
                </a:lnTo>
                <a:lnTo>
                  <a:pt x="44165" y="58555"/>
                </a:lnTo>
                <a:lnTo>
                  <a:pt x="50874" y="58225"/>
                </a:lnTo>
                <a:lnTo>
                  <a:pt x="63620" y="55665"/>
                </a:lnTo>
                <a:lnTo>
                  <a:pt x="74874" y="50875"/>
                </a:lnTo>
                <a:lnTo>
                  <a:pt x="75650" y="504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6" name="object 1026"/>
          <p:cNvSpPr/>
          <p:nvPr/>
        </p:nvSpPr>
        <p:spPr>
          <a:xfrm>
            <a:off x="3477249" y="8857702"/>
            <a:ext cx="93116" cy="57596"/>
          </a:xfrm>
          <a:custGeom>
            <a:avLst/>
            <a:gdLst/>
            <a:ahLst/>
            <a:cxnLst/>
            <a:rect l="l" t="t" r="r" b="b"/>
            <a:pathLst>
              <a:path w="93116" h="57596">
                <a:moveTo>
                  <a:pt x="32644" y="44159"/>
                </a:moveTo>
                <a:lnTo>
                  <a:pt x="24963" y="43200"/>
                </a:lnTo>
                <a:lnTo>
                  <a:pt x="17282" y="42236"/>
                </a:lnTo>
                <a:lnTo>
                  <a:pt x="20162" y="52797"/>
                </a:lnTo>
                <a:lnTo>
                  <a:pt x="21787" y="53561"/>
                </a:lnTo>
                <a:lnTo>
                  <a:pt x="33460" y="56781"/>
                </a:lnTo>
                <a:lnTo>
                  <a:pt x="47045" y="57596"/>
                </a:lnTo>
                <a:lnTo>
                  <a:pt x="53568" y="57377"/>
                </a:lnTo>
                <a:lnTo>
                  <a:pt x="66416" y="55349"/>
                </a:lnTo>
                <a:lnTo>
                  <a:pt x="77754" y="50880"/>
                </a:lnTo>
                <a:lnTo>
                  <a:pt x="89465" y="40294"/>
                </a:lnTo>
                <a:lnTo>
                  <a:pt x="93116" y="28800"/>
                </a:lnTo>
                <a:lnTo>
                  <a:pt x="93116" y="24961"/>
                </a:lnTo>
                <a:lnTo>
                  <a:pt x="91196" y="20156"/>
                </a:lnTo>
                <a:lnTo>
                  <a:pt x="88315" y="16317"/>
                </a:lnTo>
                <a:lnTo>
                  <a:pt x="84475" y="11518"/>
                </a:lnTo>
                <a:lnTo>
                  <a:pt x="79674" y="7679"/>
                </a:lnTo>
                <a:lnTo>
                  <a:pt x="71993" y="4797"/>
                </a:lnTo>
                <a:lnTo>
                  <a:pt x="70381" y="4039"/>
                </a:lnTo>
                <a:lnTo>
                  <a:pt x="58711" y="816"/>
                </a:lnTo>
                <a:lnTo>
                  <a:pt x="45125" y="0"/>
                </a:lnTo>
                <a:lnTo>
                  <a:pt x="33048" y="813"/>
                </a:lnTo>
                <a:lnTo>
                  <a:pt x="20737" y="4158"/>
                </a:lnTo>
                <a:lnTo>
                  <a:pt x="10561" y="10559"/>
                </a:lnTo>
                <a:lnTo>
                  <a:pt x="2880" y="15358"/>
                </a:lnTo>
                <a:lnTo>
                  <a:pt x="0" y="22079"/>
                </a:lnTo>
                <a:lnTo>
                  <a:pt x="0" y="32641"/>
                </a:lnTo>
                <a:lnTo>
                  <a:pt x="960" y="36479"/>
                </a:lnTo>
                <a:lnTo>
                  <a:pt x="3840" y="41279"/>
                </a:lnTo>
                <a:lnTo>
                  <a:pt x="7680" y="46076"/>
                </a:lnTo>
                <a:lnTo>
                  <a:pt x="7680" y="36479"/>
                </a:lnTo>
                <a:lnTo>
                  <a:pt x="5760" y="34556"/>
                </a:lnTo>
                <a:lnTo>
                  <a:pt x="3840" y="31676"/>
                </a:lnTo>
                <a:lnTo>
                  <a:pt x="3840" y="25918"/>
                </a:lnTo>
                <a:lnTo>
                  <a:pt x="4800" y="23996"/>
                </a:lnTo>
                <a:lnTo>
                  <a:pt x="5760" y="22079"/>
                </a:lnTo>
                <a:lnTo>
                  <a:pt x="8641" y="19197"/>
                </a:lnTo>
                <a:lnTo>
                  <a:pt x="11521" y="17280"/>
                </a:lnTo>
                <a:lnTo>
                  <a:pt x="17282" y="16317"/>
                </a:lnTo>
                <a:lnTo>
                  <a:pt x="24002" y="13441"/>
                </a:lnTo>
                <a:lnTo>
                  <a:pt x="32644" y="12476"/>
                </a:lnTo>
                <a:lnTo>
                  <a:pt x="42245" y="12476"/>
                </a:lnTo>
                <a:lnTo>
                  <a:pt x="51457" y="12637"/>
                </a:lnTo>
                <a:lnTo>
                  <a:pt x="64620" y="13784"/>
                </a:lnTo>
                <a:lnTo>
                  <a:pt x="74874" y="16317"/>
                </a:lnTo>
                <a:lnTo>
                  <a:pt x="79674" y="17280"/>
                </a:lnTo>
                <a:lnTo>
                  <a:pt x="83515" y="19197"/>
                </a:lnTo>
                <a:lnTo>
                  <a:pt x="85435" y="22079"/>
                </a:lnTo>
                <a:lnTo>
                  <a:pt x="87355" y="23996"/>
                </a:lnTo>
                <a:lnTo>
                  <a:pt x="88315" y="26877"/>
                </a:lnTo>
                <a:lnTo>
                  <a:pt x="88315" y="33598"/>
                </a:lnTo>
                <a:lnTo>
                  <a:pt x="85435" y="37438"/>
                </a:lnTo>
                <a:lnTo>
                  <a:pt x="78714" y="40320"/>
                </a:lnTo>
                <a:lnTo>
                  <a:pt x="74889" y="41602"/>
                </a:lnTo>
                <a:lnTo>
                  <a:pt x="62866" y="44167"/>
                </a:lnTo>
                <a:lnTo>
                  <a:pt x="48966" y="45118"/>
                </a:lnTo>
                <a:lnTo>
                  <a:pt x="41285" y="45118"/>
                </a:lnTo>
                <a:lnTo>
                  <a:pt x="32644" y="44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7" name="object 1027"/>
          <p:cNvSpPr/>
          <p:nvPr/>
        </p:nvSpPr>
        <p:spPr>
          <a:xfrm>
            <a:off x="3484930" y="8894182"/>
            <a:ext cx="12481" cy="16317"/>
          </a:xfrm>
          <a:custGeom>
            <a:avLst/>
            <a:gdLst/>
            <a:ahLst/>
            <a:cxnLst/>
            <a:rect l="l" t="t" r="r" b="b"/>
            <a:pathLst>
              <a:path w="12481" h="16317">
                <a:moveTo>
                  <a:pt x="5760" y="13437"/>
                </a:moveTo>
                <a:lnTo>
                  <a:pt x="12481" y="16317"/>
                </a:lnTo>
                <a:lnTo>
                  <a:pt x="9601" y="5756"/>
                </a:lnTo>
                <a:lnTo>
                  <a:pt x="3840" y="2881"/>
                </a:lnTo>
                <a:lnTo>
                  <a:pt x="0" y="0"/>
                </a:lnTo>
                <a:lnTo>
                  <a:pt x="0" y="9596"/>
                </a:lnTo>
                <a:lnTo>
                  <a:pt x="5760" y="134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8" name="object 1028"/>
          <p:cNvSpPr/>
          <p:nvPr/>
        </p:nvSpPr>
        <p:spPr>
          <a:xfrm>
            <a:off x="3479170" y="8794342"/>
            <a:ext cx="91196" cy="51840"/>
          </a:xfrm>
          <a:custGeom>
            <a:avLst/>
            <a:gdLst/>
            <a:ahLst/>
            <a:cxnLst/>
            <a:rect l="l" t="t" r="r" b="b"/>
            <a:pathLst>
              <a:path w="91196" h="51840">
                <a:moveTo>
                  <a:pt x="78714" y="41279"/>
                </a:moveTo>
                <a:lnTo>
                  <a:pt x="77754" y="42237"/>
                </a:lnTo>
                <a:lnTo>
                  <a:pt x="77754" y="48958"/>
                </a:lnTo>
                <a:lnTo>
                  <a:pt x="78714" y="49917"/>
                </a:lnTo>
                <a:lnTo>
                  <a:pt x="79674" y="51840"/>
                </a:lnTo>
                <a:lnTo>
                  <a:pt x="84475" y="51840"/>
                </a:lnTo>
                <a:lnTo>
                  <a:pt x="86395" y="50881"/>
                </a:lnTo>
                <a:lnTo>
                  <a:pt x="88315" y="47999"/>
                </a:lnTo>
                <a:lnTo>
                  <a:pt x="90236" y="46078"/>
                </a:lnTo>
                <a:lnTo>
                  <a:pt x="91196" y="42237"/>
                </a:lnTo>
                <a:lnTo>
                  <a:pt x="91196" y="30719"/>
                </a:lnTo>
                <a:lnTo>
                  <a:pt x="89275" y="25920"/>
                </a:lnTo>
                <a:lnTo>
                  <a:pt x="87355" y="21122"/>
                </a:lnTo>
                <a:lnTo>
                  <a:pt x="85435" y="17282"/>
                </a:lnTo>
                <a:lnTo>
                  <a:pt x="83515" y="14401"/>
                </a:lnTo>
                <a:lnTo>
                  <a:pt x="80634" y="11519"/>
                </a:lnTo>
                <a:lnTo>
                  <a:pt x="77754" y="8644"/>
                </a:lnTo>
                <a:lnTo>
                  <a:pt x="73913" y="5763"/>
                </a:lnTo>
                <a:lnTo>
                  <a:pt x="70073" y="3840"/>
                </a:lnTo>
                <a:lnTo>
                  <a:pt x="66233" y="1923"/>
                </a:lnTo>
                <a:lnTo>
                  <a:pt x="61432" y="958"/>
                </a:lnTo>
                <a:lnTo>
                  <a:pt x="48966" y="958"/>
                </a:lnTo>
                <a:lnTo>
                  <a:pt x="42245" y="3840"/>
                </a:lnTo>
                <a:lnTo>
                  <a:pt x="35524" y="9602"/>
                </a:lnTo>
                <a:lnTo>
                  <a:pt x="32386" y="13215"/>
                </a:lnTo>
                <a:lnTo>
                  <a:pt x="26508" y="24121"/>
                </a:lnTo>
                <a:lnTo>
                  <a:pt x="23042" y="37440"/>
                </a:lnTo>
                <a:lnTo>
                  <a:pt x="10561" y="31682"/>
                </a:lnTo>
                <a:lnTo>
                  <a:pt x="10561" y="4805"/>
                </a:lnTo>
                <a:lnTo>
                  <a:pt x="0" y="0"/>
                </a:lnTo>
                <a:lnTo>
                  <a:pt x="0" y="31682"/>
                </a:lnTo>
                <a:lnTo>
                  <a:pt x="34564" y="48958"/>
                </a:lnTo>
                <a:lnTo>
                  <a:pt x="34564" y="40320"/>
                </a:lnTo>
                <a:lnTo>
                  <a:pt x="35524" y="33599"/>
                </a:lnTo>
                <a:lnTo>
                  <a:pt x="37444" y="28802"/>
                </a:lnTo>
                <a:lnTo>
                  <a:pt x="40325" y="23039"/>
                </a:lnTo>
                <a:lnTo>
                  <a:pt x="44165" y="18240"/>
                </a:lnTo>
                <a:lnTo>
                  <a:pt x="48966" y="14401"/>
                </a:lnTo>
                <a:lnTo>
                  <a:pt x="53766" y="11519"/>
                </a:lnTo>
                <a:lnTo>
                  <a:pt x="58552" y="9602"/>
                </a:lnTo>
                <a:lnTo>
                  <a:pt x="69113" y="9602"/>
                </a:lnTo>
                <a:lnTo>
                  <a:pt x="73913" y="11519"/>
                </a:lnTo>
                <a:lnTo>
                  <a:pt x="77754" y="15360"/>
                </a:lnTo>
                <a:lnTo>
                  <a:pt x="82555" y="19199"/>
                </a:lnTo>
                <a:lnTo>
                  <a:pt x="84475" y="24002"/>
                </a:lnTo>
                <a:lnTo>
                  <a:pt x="84475" y="32641"/>
                </a:lnTo>
                <a:lnTo>
                  <a:pt x="82555" y="35522"/>
                </a:lnTo>
                <a:lnTo>
                  <a:pt x="80634" y="39363"/>
                </a:lnTo>
                <a:lnTo>
                  <a:pt x="78714" y="412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9" name="object 1029"/>
          <p:cNvSpPr/>
          <p:nvPr/>
        </p:nvSpPr>
        <p:spPr>
          <a:xfrm>
            <a:off x="3698046" y="8994017"/>
            <a:ext cx="91196" cy="58561"/>
          </a:xfrm>
          <a:custGeom>
            <a:avLst/>
            <a:gdLst/>
            <a:ahLst/>
            <a:cxnLst/>
            <a:rect l="l" t="t" r="r" b="b"/>
            <a:pathLst>
              <a:path w="91196" h="58561">
                <a:moveTo>
                  <a:pt x="32644" y="6720"/>
                </a:moveTo>
                <a:lnTo>
                  <a:pt x="27828" y="4803"/>
                </a:lnTo>
                <a:lnTo>
                  <a:pt x="17282" y="4803"/>
                </a:lnTo>
                <a:lnTo>
                  <a:pt x="11521" y="7679"/>
                </a:lnTo>
                <a:lnTo>
                  <a:pt x="6720" y="12483"/>
                </a:lnTo>
                <a:lnTo>
                  <a:pt x="1920" y="17282"/>
                </a:lnTo>
                <a:lnTo>
                  <a:pt x="0" y="23038"/>
                </a:lnTo>
                <a:lnTo>
                  <a:pt x="0" y="37438"/>
                </a:lnTo>
                <a:lnTo>
                  <a:pt x="1920" y="43202"/>
                </a:lnTo>
                <a:lnTo>
                  <a:pt x="5760" y="47999"/>
                </a:lnTo>
                <a:lnTo>
                  <a:pt x="10561" y="52797"/>
                </a:lnTo>
                <a:lnTo>
                  <a:pt x="17282" y="55679"/>
                </a:lnTo>
                <a:lnTo>
                  <a:pt x="24963" y="56637"/>
                </a:lnTo>
                <a:lnTo>
                  <a:pt x="24963" y="53762"/>
                </a:lnTo>
                <a:lnTo>
                  <a:pt x="20162" y="51840"/>
                </a:lnTo>
                <a:lnTo>
                  <a:pt x="16322" y="49923"/>
                </a:lnTo>
                <a:lnTo>
                  <a:pt x="13441" y="46076"/>
                </a:lnTo>
                <a:lnTo>
                  <a:pt x="10561" y="42237"/>
                </a:lnTo>
                <a:lnTo>
                  <a:pt x="9601" y="38397"/>
                </a:lnTo>
                <a:lnTo>
                  <a:pt x="9601" y="29759"/>
                </a:lnTo>
                <a:lnTo>
                  <a:pt x="11521" y="24961"/>
                </a:lnTo>
                <a:lnTo>
                  <a:pt x="15361" y="22079"/>
                </a:lnTo>
                <a:lnTo>
                  <a:pt x="19202" y="18240"/>
                </a:lnTo>
                <a:lnTo>
                  <a:pt x="24002" y="16323"/>
                </a:lnTo>
                <a:lnTo>
                  <a:pt x="28803" y="16323"/>
                </a:lnTo>
                <a:lnTo>
                  <a:pt x="41544" y="19218"/>
                </a:lnTo>
                <a:lnTo>
                  <a:pt x="53751" y="25920"/>
                </a:lnTo>
                <a:lnTo>
                  <a:pt x="59698" y="30385"/>
                </a:lnTo>
                <a:lnTo>
                  <a:pt x="68415" y="37905"/>
                </a:lnTo>
                <a:lnTo>
                  <a:pt x="77954" y="47261"/>
                </a:lnTo>
                <a:lnTo>
                  <a:pt x="88315" y="58561"/>
                </a:lnTo>
                <a:lnTo>
                  <a:pt x="91196" y="58561"/>
                </a:lnTo>
                <a:lnTo>
                  <a:pt x="91196" y="5762"/>
                </a:lnTo>
                <a:lnTo>
                  <a:pt x="73913" y="0"/>
                </a:lnTo>
                <a:lnTo>
                  <a:pt x="73913" y="1923"/>
                </a:lnTo>
                <a:lnTo>
                  <a:pt x="75834" y="3838"/>
                </a:lnTo>
                <a:lnTo>
                  <a:pt x="77754" y="4803"/>
                </a:lnTo>
                <a:lnTo>
                  <a:pt x="78714" y="5762"/>
                </a:lnTo>
                <a:lnTo>
                  <a:pt x="79674" y="7679"/>
                </a:lnTo>
                <a:lnTo>
                  <a:pt x="80634" y="9602"/>
                </a:lnTo>
                <a:lnTo>
                  <a:pt x="80634" y="13441"/>
                </a:lnTo>
                <a:lnTo>
                  <a:pt x="81594" y="16323"/>
                </a:lnTo>
                <a:lnTo>
                  <a:pt x="81594" y="45118"/>
                </a:lnTo>
                <a:lnTo>
                  <a:pt x="79732" y="43328"/>
                </a:lnTo>
                <a:lnTo>
                  <a:pt x="71819" y="35947"/>
                </a:lnTo>
                <a:lnTo>
                  <a:pt x="59512" y="24002"/>
                </a:lnTo>
                <a:lnTo>
                  <a:pt x="57614" y="22362"/>
                </a:lnTo>
                <a:lnTo>
                  <a:pt x="47050" y="14239"/>
                </a:lnTo>
                <a:lnTo>
                  <a:pt x="36484" y="8644"/>
                </a:lnTo>
                <a:lnTo>
                  <a:pt x="32644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0" name="object 1030"/>
          <p:cNvSpPr/>
          <p:nvPr/>
        </p:nvSpPr>
        <p:spPr>
          <a:xfrm>
            <a:off x="3698046" y="8941218"/>
            <a:ext cx="13441" cy="34558"/>
          </a:xfrm>
          <a:custGeom>
            <a:avLst/>
            <a:gdLst/>
            <a:ahLst/>
            <a:cxnLst/>
            <a:rect l="l" t="t" r="r" b="b"/>
            <a:pathLst>
              <a:path w="13441" h="34558">
                <a:moveTo>
                  <a:pt x="7680" y="21122"/>
                </a:moveTo>
                <a:lnTo>
                  <a:pt x="5760" y="18240"/>
                </a:lnTo>
                <a:lnTo>
                  <a:pt x="3840" y="15360"/>
                </a:lnTo>
                <a:lnTo>
                  <a:pt x="3840" y="10561"/>
                </a:lnTo>
                <a:lnTo>
                  <a:pt x="4800" y="7679"/>
                </a:lnTo>
                <a:lnTo>
                  <a:pt x="2880" y="0"/>
                </a:lnTo>
                <a:lnTo>
                  <a:pt x="0" y="5763"/>
                </a:lnTo>
                <a:lnTo>
                  <a:pt x="0" y="17282"/>
                </a:lnTo>
                <a:lnTo>
                  <a:pt x="960" y="21122"/>
                </a:lnTo>
                <a:lnTo>
                  <a:pt x="3840" y="24961"/>
                </a:lnTo>
                <a:lnTo>
                  <a:pt x="7680" y="29760"/>
                </a:lnTo>
                <a:lnTo>
                  <a:pt x="13441" y="34558"/>
                </a:lnTo>
                <a:lnTo>
                  <a:pt x="11521" y="24003"/>
                </a:lnTo>
                <a:lnTo>
                  <a:pt x="7680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1" name="object 1031"/>
          <p:cNvSpPr/>
          <p:nvPr/>
        </p:nvSpPr>
        <p:spPr>
          <a:xfrm>
            <a:off x="3700927" y="8924900"/>
            <a:ext cx="90236" cy="58555"/>
          </a:xfrm>
          <a:custGeom>
            <a:avLst/>
            <a:gdLst/>
            <a:ahLst/>
            <a:cxnLst/>
            <a:rect l="l" t="t" r="r" b="b"/>
            <a:pathLst>
              <a:path w="90236" h="58555">
                <a:moveTo>
                  <a:pt x="75650" y="50402"/>
                </a:moveTo>
                <a:lnTo>
                  <a:pt x="86368" y="41113"/>
                </a:lnTo>
                <a:lnTo>
                  <a:pt x="90236" y="29760"/>
                </a:lnTo>
                <a:lnTo>
                  <a:pt x="90236" y="24961"/>
                </a:lnTo>
                <a:lnTo>
                  <a:pt x="88315" y="21122"/>
                </a:lnTo>
                <a:lnTo>
                  <a:pt x="85435" y="16317"/>
                </a:lnTo>
                <a:lnTo>
                  <a:pt x="81594" y="11519"/>
                </a:lnTo>
                <a:lnTo>
                  <a:pt x="76794" y="7679"/>
                </a:lnTo>
                <a:lnTo>
                  <a:pt x="69113" y="4799"/>
                </a:lnTo>
                <a:lnTo>
                  <a:pt x="55815" y="1148"/>
                </a:lnTo>
                <a:lnTo>
                  <a:pt x="42230" y="0"/>
                </a:lnTo>
                <a:lnTo>
                  <a:pt x="30172" y="990"/>
                </a:lnTo>
                <a:lnTo>
                  <a:pt x="17861" y="4583"/>
                </a:lnTo>
                <a:lnTo>
                  <a:pt x="7680" y="10561"/>
                </a:lnTo>
                <a:lnTo>
                  <a:pt x="0" y="16317"/>
                </a:lnTo>
                <a:lnTo>
                  <a:pt x="1920" y="23996"/>
                </a:lnTo>
                <a:lnTo>
                  <a:pt x="2880" y="23039"/>
                </a:lnTo>
                <a:lnTo>
                  <a:pt x="5760" y="20157"/>
                </a:lnTo>
                <a:lnTo>
                  <a:pt x="8641" y="18240"/>
                </a:lnTo>
                <a:lnTo>
                  <a:pt x="14401" y="16317"/>
                </a:lnTo>
                <a:lnTo>
                  <a:pt x="21122" y="14401"/>
                </a:lnTo>
                <a:lnTo>
                  <a:pt x="29763" y="13437"/>
                </a:lnTo>
                <a:lnTo>
                  <a:pt x="39349" y="13437"/>
                </a:lnTo>
                <a:lnTo>
                  <a:pt x="48495" y="13583"/>
                </a:lnTo>
                <a:lnTo>
                  <a:pt x="61710" y="14519"/>
                </a:lnTo>
                <a:lnTo>
                  <a:pt x="71993" y="16317"/>
                </a:lnTo>
                <a:lnTo>
                  <a:pt x="76794" y="17276"/>
                </a:lnTo>
                <a:lnTo>
                  <a:pt x="80634" y="19199"/>
                </a:lnTo>
                <a:lnTo>
                  <a:pt x="82555" y="22081"/>
                </a:lnTo>
                <a:lnTo>
                  <a:pt x="84475" y="24961"/>
                </a:lnTo>
                <a:lnTo>
                  <a:pt x="85435" y="26878"/>
                </a:lnTo>
                <a:lnTo>
                  <a:pt x="85435" y="34558"/>
                </a:lnTo>
                <a:lnTo>
                  <a:pt x="82555" y="38398"/>
                </a:lnTo>
                <a:lnTo>
                  <a:pt x="75834" y="40320"/>
                </a:lnTo>
                <a:lnTo>
                  <a:pt x="71998" y="41928"/>
                </a:lnTo>
                <a:lnTo>
                  <a:pt x="59976" y="44465"/>
                </a:lnTo>
                <a:lnTo>
                  <a:pt x="46070" y="45119"/>
                </a:lnTo>
                <a:lnTo>
                  <a:pt x="29763" y="45119"/>
                </a:lnTo>
                <a:lnTo>
                  <a:pt x="22082" y="43196"/>
                </a:lnTo>
                <a:lnTo>
                  <a:pt x="14401" y="42237"/>
                </a:lnTo>
                <a:lnTo>
                  <a:pt x="8641" y="40320"/>
                </a:lnTo>
                <a:lnTo>
                  <a:pt x="10561" y="50875"/>
                </a:lnTo>
                <a:lnTo>
                  <a:pt x="17282" y="53757"/>
                </a:lnTo>
                <a:lnTo>
                  <a:pt x="18891" y="54342"/>
                </a:lnTo>
                <a:lnTo>
                  <a:pt x="30565" y="57405"/>
                </a:lnTo>
                <a:lnTo>
                  <a:pt x="44150" y="58555"/>
                </a:lnTo>
                <a:lnTo>
                  <a:pt x="50872" y="58224"/>
                </a:lnTo>
                <a:lnTo>
                  <a:pt x="63613" y="55664"/>
                </a:lnTo>
                <a:lnTo>
                  <a:pt x="74874" y="50875"/>
                </a:lnTo>
                <a:lnTo>
                  <a:pt x="75650" y="504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2" name="object 1032"/>
          <p:cNvSpPr/>
          <p:nvPr/>
        </p:nvSpPr>
        <p:spPr>
          <a:xfrm>
            <a:off x="3698046" y="8869221"/>
            <a:ext cx="91196" cy="35522"/>
          </a:xfrm>
          <a:custGeom>
            <a:avLst/>
            <a:gdLst/>
            <a:ahLst/>
            <a:cxnLst/>
            <a:rect l="l" t="t" r="r" b="b"/>
            <a:pathLst>
              <a:path w="91196" h="35522">
                <a:moveTo>
                  <a:pt x="16322" y="22079"/>
                </a:moveTo>
                <a:lnTo>
                  <a:pt x="84475" y="22079"/>
                </a:lnTo>
                <a:lnTo>
                  <a:pt x="85435" y="23038"/>
                </a:lnTo>
                <a:lnTo>
                  <a:pt x="86395" y="23038"/>
                </a:lnTo>
                <a:lnTo>
                  <a:pt x="87355" y="23996"/>
                </a:lnTo>
                <a:lnTo>
                  <a:pt x="87355" y="25920"/>
                </a:lnTo>
                <a:lnTo>
                  <a:pt x="88315" y="26878"/>
                </a:lnTo>
                <a:lnTo>
                  <a:pt x="88315" y="33599"/>
                </a:lnTo>
                <a:lnTo>
                  <a:pt x="91196" y="33599"/>
                </a:lnTo>
                <a:lnTo>
                  <a:pt x="91196" y="0"/>
                </a:lnTo>
                <a:lnTo>
                  <a:pt x="88315" y="0"/>
                </a:lnTo>
                <a:lnTo>
                  <a:pt x="88315" y="6720"/>
                </a:lnTo>
                <a:lnTo>
                  <a:pt x="87355" y="7679"/>
                </a:lnTo>
                <a:lnTo>
                  <a:pt x="87355" y="9602"/>
                </a:lnTo>
                <a:lnTo>
                  <a:pt x="86395" y="10561"/>
                </a:lnTo>
                <a:lnTo>
                  <a:pt x="84475" y="10561"/>
                </a:lnTo>
                <a:lnTo>
                  <a:pt x="83515" y="11519"/>
                </a:lnTo>
                <a:lnTo>
                  <a:pt x="0" y="11519"/>
                </a:lnTo>
                <a:lnTo>
                  <a:pt x="0" y="13443"/>
                </a:lnTo>
                <a:lnTo>
                  <a:pt x="10561" y="35522"/>
                </a:lnTo>
                <a:lnTo>
                  <a:pt x="12481" y="34558"/>
                </a:lnTo>
                <a:lnTo>
                  <a:pt x="10561" y="31682"/>
                </a:lnTo>
                <a:lnTo>
                  <a:pt x="10561" y="24961"/>
                </a:lnTo>
                <a:lnTo>
                  <a:pt x="11521" y="24961"/>
                </a:lnTo>
                <a:lnTo>
                  <a:pt x="11521" y="23996"/>
                </a:lnTo>
                <a:lnTo>
                  <a:pt x="13441" y="23038"/>
                </a:lnTo>
                <a:lnTo>
                  <a:pt x="14401" y="23038"/>
                </a:lnTo>
                <a:lnTo>
                  <a:pt x="16322" y="22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3" name="object 1033"/>
          <p:cNvSpPr/>
          <p:nvPr/>
        </p:nvSpPr>
        <p:spPr>
          <a:xfrm>
            <a:off x="3698046" y="8805862"/>
            <a:ext cx="13441" cy="34558"/>
          </a:xfrm>
          <a:custGeom>
            <a:avLst/>
            <a:gdLst/>
            <a:ahLst/>
            <a:cxnLst/>
            <a:rect l="l" t="t" r="r" b="b"/>
            <a:pathLst>
              <a:path w="13441" h="34558">
                <a:moveTo>
                  <a:pt x="7680" y="21121"/>
                </a:moveTo>
                <a:lnTo>
                  <a:pt x="5760" y="18240"/>
                </a:lnTo>
                <a:lnTo>
                  <a:pt x="3840" y="15358"/>
                </a:lnTo>
                <a:lnTo>
                  <a:pt x="3840" y="10561"/>
                </a:lnTo>
                <a:lnTo>
                  <a:pt x="4800" y="7679"/>
                </a:lnTo>
                <a:lnTo>
                  <a:pt x="2880" y="0"/>
                </a:lnTo>
                <a:lnTo>
                  <a:pt x="0" y="5762"/>
                </a:lnTo>
                <a:lnTo>
                  <a:pt x="0" y="17282"/>
                </a:lnTo>
                <a:lnTo>
                  <a:pt x="960" y="21121"/>
                </a:lnTo>
                <a:lnTo>
                  <a:pt x="3840" y="24961"/>
                </a:lnTo>
                <a:lnTo>
                  <a:pt x="7680" y="29759"/>
                </a:lnTo>
                <a:lnTo>
                  <a:pt x="13441" y="34558"/>
                </a:lnTo>
                <a:lnTo>
                  <a:pt x="11521" y="24003"/>
                </a:lnTo>
                <a:lnTo>
                  <a:pt x="7680" y="211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4" name="object 1034"/>
          <p:cNvSpPr/>
          <p:nvPr/>
        </p:nvSpPr>
        <p:spPr>
          <a:xfrm>
            <a:off x="3700927" y="8789545"/>
            <a:ext cx="90236" cy="58561"/>
          </a:xfrm>
          <a:custGeom>
            <a:avLst/>
            <a:gdLst/>
            <a:ahLst/>
            <a:cxnLst/>
            <a:rect l="l" t="t" r="r" b="b"/>
            <a:pathLst>
              <a:path w="90236" h="58561">
                <a:moveTo>
                  <a:pt x="75652" y="50401"/>
                </a:moveTo>
                <a:lnTo>
                  <a:pt x="86369" y="41111"/>
                </a:lnTo>
                <a:lnTo>
                  <a:pt x="90236" y="29759"/>
                </a:lnTo>
                <a:lnTo>
                  <a:pt x="90236" y="24961"/>
                </a:lnTo>
                <a:lnTo>
                  <a:pt x="88315" y="21121"/>
                </a:lnTo>
                <a:lnTo>
                  <a:pt x="85435" y="16317"/>
                </a:lnTo>
                <a:lnTo>
                  <a:pt x="81594" y="11519"/>
                </a:lnTo>
                <a:lnTo>
                  <a:pt x="76794" y="7679"/>
                </a:lnTo>
                <a:lnTo>
                  <a:pt x="69113" y="4797"/>
                </a:lnTo>
                <a:lnTo>
                  <a:pt x="55815" y="1148"/>
                </a:lnTo>
                <a:lnTo>
                  <a:pt x="42230" y="0"/>
                </a:lnTo>
                <a:lnTo>
                  <a:pt x="30172" y="990"/>
                </a:lnTo>
                <a:lnTo>
                  <a:pt x="17861" y="4582"/>
                </a:lnTo>
                <a:lnTo>
                  <a:pt x="7680" y="10561"/>
                </a:lnTo>
                <a:lnTo>
                  <a:pt x="0" y="16317"/>
                </a:lnTo>
                <a:lnTo>
                  <a:pt x="1920" y="23996"/>
                </a:lnTo>
                <a:lnTo>
                  <a:pt x="2880" y="23038"/>
                </a:lnTo>
                <a:lnTo>
                  <a:pt x="5760" y="20157"/>
                </a:lnTo>
                <a:lnTo>
                  <a:pt x="8641" y="18240"/>
                </a:lnTo>
                <a:lnTo>
                  <a:pt x="14401" y="16317"/>
                </a:lnTo>
                <a:lnTo>
                  <a:pt x="21122" y="14400"/>
                </a:lnTo>
                <a:lnTo>
                  <a:pt x="29763" y="13441"/>
                </a:lnTo>
                <a:lnTo>
                  <a:pt x="39349" y="13441"/>
                </a:lnTo>
                <a:lnTo>
                  <a:pt x="48495" y="13587"/>
                </a:lnTo>
                <a:lnTo>
                  <a:pt x="61709" y="14520"/>
                </a:lnTo>
                <a:lnTo>
                  <a:pt x="71993" y="16317"/>
                </a:lnTo>
                <a:lnTo>
                  <a:pt x="76794" y="17282"/>
                </a:lnTo>
                <a:lnTo>
                  <a:pt x="80634" y="19199"/>
                </a:lnTo>
                <a:lnTo>
                  <a:pt x="82555" y="22079"/>
                </a:lnTo>
                <a:lnTo>
                  <a:pt x="84475" y="24961"/>
                </a:lnTo>
                <a:lnTo>
                  <a:pt x="85435" y="26878"/>
                </a:lnTo>
                <a:lnTo>
                  <a:pt x="85435" y="34558"/>
                </a:lnTo>
                <a:lnTo>
                  <a:pt x="82555" y="38397"/>
                </a:lnTo>
                <a:lnTo>
                  <a:pt x="75834" y="40320"/>
                </a:lnTo>
                <a:lnTo>
                  <a:pt x="71998" y="41927"/>
                </a:lnTo>
                <a:lnTo>
                  <a:pt x="59976" y="44464"/>
                </a:lnTo>
                <a:lnTo>
                  <a:pt x="46070" y="45118"/>
                </a:lnTo>
                <a:lnTo>
                  <a:pt x="29763" y="45118"/>
                </a:lnTo>
                <a:lnTo>
                  <a:pt x="22082" y="43196"/>
                </a:lnTo>
                <a:lnTo>
                  <a:pt x="14401" y="42237"/>
                </a:lnTo>
                <a:lnTo>
                  <a:pt x="8641" y="40320"/>
                </a:lnTo>
                <a:lnTo>
                  <a:pt x="10561" y="50875"/>
                </a:lnTo>
                <a:lnTo>
                  <a:pt x="17282" y="53756"/>
                </a:lnTo>
                <a:lnTo>
                  <a:pt x="18892" y="54341"/>
                </a:lnTo>
                <a:lnTo>
                  <a:pt x="30565" y="57409"/>
                </a:lnTo>
                <a:lnTo>
                  <a:pt x="44150" y="58561"/>
                </a:lnTo>
                <a:lnTo>
                  <a:pt x="50873" y="58229"/>
                </a:lnTo>
                <a:lnTo>
                  <a:pt x="63614" y="55665"/>
                </a:lnTo>
                <a:lnTo>
                  <a:pt x="74874" y="50875"/>
                </a:lnTo>
                <a:lnTo>
                  <a:pt x="75652" y="50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5" name="object 1035"/>
          <p:cNvSpPr/>
          <p:nvPr/>
        </p:nvSpPr>
        <p:spPr>
          <a:xfrm>
            <a:off x="1448836" y="7447513"/>
            <a:ext cx="92156" cy="110383"/>
          </a:xfrm>
          <a:custGeom>
            <a:avLst/>
            <a:gdLst/>
            <a:ahLst/>
            <a:cxnLst/>
            <a:rect l="l" t="t" r="r" b="b"/>
            <a:pathLst>
              <a:path w="92156" h="110383">
                <a:moveTo>
                  <a:pt x="16317" y="17266"/>
                </a:moveTo>
                <a:lnTo>
                  <a:pt x="11518" y="14401"/>
                </a:lnTo>
                <a:lnTo>
                  <a:pt x="10559" y="12466"/>
                </a:lnTo>
                <a:lnTo>
                  <a:pt x="7679" y="10561"/>
                </a:lnTo>
                <a:lnTo>
                  <a:pt x="5756" y="8625"/>
                </a:lnTo>
                <a:lnTo>
                  <a:pt x="4797" y="6705"/>
                </a:lnTo>
                <a:lnTo>
                  <a:pt x="3838" y="4785"/>
                </a:lnTo>
                <a:lnTo>
                  <a:pt x="2880" y="2865"/>
                </a:lnTo>
                <a:lnTo>
                  <a:pt x="2880" y="0"/>
                </a:lnTo>
                <a:lnTo>
                  <a:pt x="0" y="0"/>
                </a:lnTo>
                <a:lnTo>
                  <a:pt x="0" y="25907"/>
                </a:lnTo>
                <a:lnTo>
                  <a:pt x="2880" y="26868"/>
                </a:lnTo>
                <a:lnTo>
                  <a:pt x="2880" y="23987"/>
                </a:lnTo>
                <a:lnTo>
                  <a:pt x="3838" y="22067"/>
                </a:lnTo>
                <a:lnTo>
                  <a:pt x="4797" y="21107"/>
                </a:lnTo>
                <a:lnTo>
                  <a:pt x="5756" y="20147"/>
                </a:lnTo>
                <a:lnTo>
                  <a:pt x="10559" y="20147"/>
                </a:lnTo>
                <a:lnTo>
                  <a:pt x="12476" y="21107"/>
                </a:lnTo>
                <a:lnTo>
                  <a:pt x="14400" y="22067"/>
                </a:lnTo>
                <a:lnTo>
                  <a:pt x="18239" y="23987"/>
                </a:lnTo>
                <a:lnTo>
                  <a:pt x="23038" y="26868"/>
                </a:lnTo>
                <a:lnTo>
                  <a:pt x="66234" y="54711"/>
                </a:lnTo>
                <a:lnTo>
                  <a:pt x="64458" y="54505"/>
                </a:lnTo>
                <a:lnTo>
                  <a:pt x="49872" y="52975"/>
                </a:lnTo>
                <a:lnTo>
                  <a:pt x="37281" y="51827"/>
                </a:lnTo>
                <a:lnTo>
                  <a:pt x="26877" y="50871"/>
                </a:lnTo>
                <a:lnTo>
                  <a:pt x="17276" y="49910"/>
                </a:lnTo>
                <a:lnTo>
                  <a:pt x="12476" y="48950"/>
                </a:lnTo>
                <a:lnTo>
                  <a:pt x="9596" y="48950"/>
                </a:lnTo>
                <a:lnTo>
                  <a:pt x="7679" y="47990"/>
                </a:lnTo>
                <a:lnTo>
                  <a:pt x="6720" y="47030"/>
                </a:lnTo>
                <a:lnTo>
                  <a:pt x="4797" y="47030"/>
                </a:lnTo>
                <a:lnTo>
                  <a:pt x="4797" y="46070"/>
                </a:lnTo>
                <a:lnTo>
                  <a:pt x="3838" y="45110"/>
                </a:lnTo>
                <a:lnTo>
                  <a:pt x="2880" y="43190"/>
                </a:lnTo>
                <a:lnTo>
                  <a:pt x="2880" y="36469"/>
                </a:lnTo>
                <a:lnTo>
                  <a:pt x="0" y="35509"/>
                </a:lnTo>
                <a:lnTo>
                  <a:pt x="0" y="71993"/>
                </a:lnTo>
                <a:lnTo>
                  <a:pt x="2880" y="71993"/>
                </a:lnTo>
                <a:lnTo>
                  <a:pt x="2880" y="67193"/>
                </a:lnTo>
                <a:lnTo>
                  <a:pt x="3838" y="64312"/>
                </a:lnTo>
                <a:lnTo>
                  <a:pt x="5756" y="63352"/>
                </a:lnTo>
                <a:lnTo>
                  <a:pt x="6720" y="61432"/>
                </a:lnTo>
                <a:lnTo>
                  <a:pt x="8638" y="60472"/>
                </a:lnTo>
                <a:lnTo>
                  <a:pt x="13435" y="60472"/>
                </a:lnTo>
                <a:lnTo>
                  <a:pt x="66234" y="95036"/>
                </a:lnTo>
                <a:lnTo>
                  <a:pt x="17276" y="90236"/>
                </a:lnTo>
                <a:lnTo>
                  <a:pt x="10559" y="89260"/>
                </a:lnTo>
                <a:lnTo>
                  <a:pt x="6720" y="88315"/>
                </a:lnTo>
                <a:lnTo>
                  <a:pt x="5756" y="86395"/>
                </a:lnTo>
                <a:lnTo>
                  <a:pt x="3838" y="84475"/>
                </a:lnTo>
                <a:lnTo>
                  <a:pt x="2880" y="81594"/>
                </a:lnTo>
                <a:lnTo>
                  <a:pt x="2880" y="77754"/>
                </a:lnTo>
                <a:lnTo>
                  <a:pt x="0" y="76794"/>
                </a:lnTo>
                <a:lnTo>
                  <a:pt x="0" y="110383"/>
                </a:lnTo>
                <a:lnTo>
                  <a:pt x="2880" y="110383"/>
                </a:lnTo>
                <a:lnTo>
                  <a:pt x="2880" y="106542"/>
                </a:lnTo>
                <a:lnTo>
                  <a:pt x="3838" y="104622"/>
                </a:lnTo>
                <a:lnTo>
                  <a:pt x="4797" y="102702"/>
                </a:lnTo>
                <a:lnTo>
                  <a:pt x="6720" y="101757"/>
                </a:lnTo>
                <a:lnTo>
                  <a:pt x="8638" y="100782"/>
                </a:lnTo>
                <a:lnTo>
                  <a:pt x="17276" y="100782"/>
                </a:lnTo>
                <a:lnTo>
                  <a:pt x="92156" y="109423"/>
                </a:lnTo>
                <a:lnTo>
                  <a:pt x="92156" y="106542"/>
                </a:lnTo>
                <a:lnTo>
                  <a:pt x="23038" y="61432"/>
                </a:lnTo>
                <a:lnTo>
                  <a:pt x="92156" y="69113"/>
                </a:lnTo>
                <a:lnTo>
                  <a:pt x="92156" y="66233"/>
                </a:lnTo>
                <a:lnTo>
                  <a:pt x="23038" y="22067"/>
                </a:lnTo>
                <a:lnTo>
                  <a:pt x="16317" y="172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6" name="object 1036"/>
          <p:cNvSpPr/>
          <p:nvPr/>
        </p:nvSpPr>
        <p:spPr>
          <a:xfrm>
            <a:off x="1479554" y="7414869"/>
            <a:ext cx="61438" cy="58552"/>
          </a:xfrm>
          <a:custGeom>
            <a:avLst/>
            <a:gdLst/>
            <a:ahLst/>
            <a:cxnLst/>
            <a:rect l="l" t="t" r="r" b="b"/>
            <a:pathLst>
              <a:path w="61438" h="58552">
                <a:moveTo>
                  <a:pt x="1917" y="31668"/>
                </a:moveTo>
                <a:lnTo>
                  <a:pt x="4797" y="38389"/>
                </a:lnTo>
                <a:lnTo>
                  <a:pt x="7679" y="34549"/>
                </a:lnTo>
                <a:lnTo>
                  <a:pt x="2881" y="27828"/>
                </a:lnTo>
                <a:lnTo>
                  <a:pt x="2881" y="18242"/>
                </a:lnTo>
                <a:lnTo>
                  <a:pt x="3838" y="16322"/>
                </a:lnTo>
                <a:lnTo>
                  <a:pt x="6720" y="14401"/>
                </a:lnTo>
                <a:lnTo>
                  <a:pt x="8638" y="12481"/>
                </a:lnTo>
                <a:lnTo>
                  <a:pt x="11519" y="11521"/>
                </a:lnTo>
                <a:lnTo>
                  <a:pt x="15358" y="11521"/>
                </a:lnTo>
                <a:lnTo>
                  <a:pt x="19619" y="11653"/>
                </a:lnTo>
                <a:lnTo>
                  <a:pt x="31889" y="13782"/>
                </a:lnTo>
                <a:lnTo>
                  <a:pt x="44160" y="19202"/>
                </a:lnTo>
                <a:lnTo>
                  <a:pt x="52797" y="24963"/>
                </a:lnTo>
                <a:lnTo>
                  <a:pt x="57598" y="30708"/>
                </a:lnTo>
                <a:lnTo>
                  <a:pt x="57598" y="40325"/>
                </a:lnTo>
                <a:lnTo>
                  <a:pt x="56637" y="42230"/>
                </a:lnTo>
                <a:lnTo>
                  <a:pt x="54717" y="45110"/>
                </a:lnTo>
                <a:lnTo>
                  <a:pt x="51837" y="47045"/>
                </a:lnTo>
                <a:lnTo>
                  <a:pt x="48956" y="47990"/>
                </a:lnTo>
                <a:lnTo>
                  <a:pt x="44160" y="47990"/>
                </a:lnTo>
                <a:lnTo>
                  <a:pt x="41531" y="47903"/>
                </a:lnTo>
                <a:lnTo>
                  <a:pt x="29346" y="45375"/>
                </a:lnTo>
                <a:lnTo>
                  <a:pt x="21121" y="52791"/>
                </a:lnTo>
                <a:lnTo>
                  <a:pt x="26878" y="56631"/>
                </a:lnTo>
                <a:lnTo>
                  <a:pt x="33599" y="58552"/>
                </a:lnTo>
                <a:lnTo>
                  <a:pt x="46076" y="58552"/>
                </a:lnTo>
                <a:lnTo>
                  <a:pt x="51837" y="56631"/>
                </a:lnTo>
                <a:lnTo>
                  <a:pt x="55677" y="52791"/>
                </a:lnTo>
                <a:lnTo>
                  <a:pt x="59518" y="48950"/>
                </a:lnTo>
                <a:lnTo>
                  <a:pt x="61438" y="44150"/>
                </a:lnTo>
                <a:lnTo>
                  <a:pt x="61438" y="32644"/>
                </a:lnTo>
                <a:lnTo>
                  <a:pt x="59518" y="25923"/>
                </a:lnTo>
                <a:lnTo>
                  <a:pt x="55677" y="20147"/>
                </a:lnTo>
                <a:lnTo>
                  <a:pt x="51837" y="13441"/>
                </a:lnTo>
                <a:lnTo>
                  <a:pt x="46076" y="8641"/>
                </a:lnTo>
                <a:lnTo>
                  <a:pt x="40320" y="5760"/>
                </a:lnTo>
                <a:lnTo>
                  <a:pt x="33599" y="1920"/>
                </a:lnTo>
                <a:lnTo>
                  <a:pt x="26878" y="0"/>
                </a:lnTo>
                <a:lnTo>
                  <a:pt x="14400" y="0"/>
                </a:lnTo>
                <a:lnTo>
                  <a:pt x="9602" y="1920"/>
                </a:lnTo>
                <a:lnTo>
                  <a:pt x="5756" y="5760"/>
                </a:lnTo>
                <a:lnTo>
                  <a:pt x="1917" y="9601"/>
                </a:lnTo>
                <a:lnTo>
                  <a:pt x="0" y="14401"/>
                </a:lnTo>
                <a:lnTo>
                  <a:pt x="0" y="25923"/>
                </a:lnTo>
                <a:lnTo>
                  <a:pt x="1917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7" name="object 1037"/>
          <p:cNvSpPr/>
          <p:nvPr/>
        </p:nvSpPr>
        <p:spPr>
          <a:xfrm>
            <a:off x="1484351" y="7449418"/>
            <a:ext cx="24549" cy="18242"/>
          </a:xfrm>
          <a:custGeom>
            <a:avLst/>
            <a:gdLst/>
            <a:ahLst/>
            <a:cxnLst/>
            <a:rect l="l" t="t" r="r" b="b"/>
            <a:pathLst>
              <a:path w="24549" h="18242">
                <a:moveTo>
                  <a:pt x="12484" y="4800"/>
                </a:moveTo>
                <a:lnTo>
                  <a:pt x="2881" y="0"/>
                </a:lnTo>
                <a:lnTo>
                  <a:pt x="0" y="3840"/>
                </a:lnTo>
                <a:lnTo>
                  <a:pt x="3840" y="9601"/>
                </a:lnTo>
                <a:lnTo>
                  <a:pt x="9602" y="14401"/>
                </a:lnTo>
                <a:lnTo>
                  <a:pt x="16323" y="18242"/>
                </a:lnTo>
                <a:lnTo>
                  <a:pt x="24549" y="10826"/>
                </a:lnTo>
                <a:lnTo>
                  <a:pt x="12484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8" name="object 1038"/>
          <p:cNvSpPr/>
          <p:nvPr/>
        </p:nvSpPr>
        <p:spPr>
          <a:xfrm>
            <a:off x="1479554" y="7355342"/>
            <a:ext cx="59518" cy="51846"/>
          </a:xfrm>
          <a:custGeom>
            <a:avLst/>
            <a:gdLst/>
            <a:ahLst/>
            <a:cxnLst/>
            <a:rect l="l" t="t" r="r" b="b"/>
            <a:pathLst>
              <a:path w="59518" h="51846">
                <a:moveTo>
                  <a:pt x="4797" y="40325"/>
                </a:moveTo>
                <a:lnTo>
                  <a:pt x="5756" y="39364"/>
                </a:lnTo>
                <a:lnTo>
                  <a:pt x="5756" y="38404"/>
                </a:lnTo>
                <a:lnTo>
                  <a:pt x="6720" y="37444"/>
                </a:lnTo>
                <a:lnTo>
                  <a:pt x="10561" y="37444"/>
                </a:lnTo>
                <a:lnTo>
                  <a:pt x="13441" y="38404"/>
                </a:lnTo>
                <a:lnTo>
                  <a:pt x="18240" y="39364"/>
                </a:lnTo>
                <a:lnTo>
                  <a:pt x="59518" y="51846"/>
                </a:lnTo>
                <a:lnTo>
                  <a:pt x="59518" y="41285"/>
                </a:lnTo>
                <a:lnTo>
                  <a:pt x="50877" y="39364"/>
                </a:lnTo>
                <a:lnTo>
                  <a:pt x="49917" y="39364"/>
                </a:lnTo>
                <a:lnTo>
                  <a:pt x="47036" y="38404"/>
                </a:lnTo>
                <a:lnTo>
                  <a:pt x="42237" y="36484"/>
                </a:lnTo>
                <a:lnTo>
                  <a:pt x="38397" y="35524"/>
                </a:lnTo>
                <a:lnTo>
                  <a:pt x="35516" y="33604"/>
                </a:lnTo>
                <a:lnTo>
                  <a:pt x="32641" y="31683"/>
                </a:lnTo>
                <a:lnTo>
                  <a:pt x="24961" y="26883"/>
                </a:lnTo>
                <a:lnTo>
                  <a:pt x="20157" y="23042"/>
                </a:lnTo>
                <a:lnTo>
                  <a:pt x="15358" y="20162"/>
                </a:lnTo>
                <a:lnTo>
                  <a:pt x="12476" y="17282"/>
                </a:lnTo>
                <a:lnTo>
                  <a:pt x="10561" y="15361"/>
                </a:lnTo>
                <a:lnTo>
                  <a:pt x="10561" y="14401"/>
                </a:lnTo>
                <a:lnTo>
                  <a:pt x="9602" y="13441"/>
                </a:lnTo>
                <a:lnTo>
                  <a:pt x="9602" y="11521"/>
                </a:lnTo>
                <a:lnTo>
                  <a:pt x="10561" y="11521"/>
                </a:lnTo>
                <a:lnTo>
                  <a:pt x="10561" y="10561"/>
                </a:lnTo>
                <a:lnTo>
                  <a:pt x="13441" y="10561"/>
                </a:lnTo>
                <a:lnTo>
                  <a:pt x="14400" y="9601"/>
                </a:lnTo>
                <a:lnTo>
                  <a:pt x="15358" y="9601"/>
                </a:lnTo>
                <a:lnTo>
                  <a:pt x="15358" y="8656"/>
                </a:lnTo>
                <a:lnTo>
                  <a:pt x="16317" y="7680"/>
                </a:lnTo>
                <a:lnTo>
                  <a:pt x="16317" y="4815"/>
                </a:lnTo>
                <a:lnTo>
                  <a:pt x="15358" y="2880"/>
                </a:lnTo>
                <a:lnTo>
                  <a:pt x="12476" y="1935"/>
                </a:lnTo>
                <a:lnTo>
                  <a:pt x="10561" y="960"/>
                </a:lnTo>
                <a:lnTo>
                  <a:pt x="7679" y="0"/>
                </a:lnTo>
                <a:lnTo>
                  <a:pt x="1917" y="0"/>
                </a:lnTo>
                <a:lnTo>
                  <a:pt x="958" y="960"/>
                </a:lnTo>
                <a:lnTo>
                  <a:pt x="0" y="1935"/>
                </a:lnTo>
                <a:lnTo>
                  <a:pt x="0" y="6720"/>
                </a:lnTo>
                <a:lnTo>
                  <a:pt x="958" y="9601"/>
                </a:lnTo>
                <a:lnTo>
                  <a:pt x="3838" y="13441"/>
                </a:lnTo>
                <a:lnTo>
                  <a:pt x="9244" y="18552"/>
                </a:lnTo>
                <a:lnTo>
                  <a:pt x="18836" y="26281"/>
                </a:lnTo>
                <a:lnTo>
                  <a:pt x="31676" y="34564"/>
                </a:lnTo>
                <a:lnTo>
                  <a:pt x="0" y="24963"/>
                </a:lnTo>
                <a:lnTo>
                  <a:pt x="2881" y="47045"/>
                </a:lnTo>
                <a:lnTo>
                  <a:pt x="5756" y="47045"/>
                </a:lnTo>
                <a:lnTo>
                  <a:pt x="5756" y="44165"/>
                </a:lnTo>
                <a:lnTo>
                  <a:pt x="4797" y="43205"/>
                </a:lnTo>
                <a:lnTo>
                  <a:pt x="4797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9" name="object 1039"/>
          <p:cNvSpPr/>
          <p:nvPr/>
        </p:nvSpPr>
        <p:spPr>
          <a:xfrm>
            <a:off x="1444995" y="7316952"/>
            <a:ext cx="95996" cy="35509"/>
          </a:xfrm>
          <a:custGeom>
            <a:avLst/>
            <a:gdLst/>
            <a:ahLst/>
            <a:cxnLst/>
            <a:rect l="l" t="t" r="r" b="b"/>
            <a:pathLst>
              <a:path w="95996" h="35509">
                <a:moveTo>
                  <a:pt x="10561" y="12481"/>
                </a:moveTo>
                <a:lnTo>
                  <a:pt x="13437" y="13441"/>
                </a:lnTo>
                <a:lnTo>
                  <a:pt x="18240" y="15361"/>
                </a:lnTo>
                <a:lnTo>
                  <a:pt x="79674" y="32644"/>
                </a:lnTo>
                <a:lnTo>
                  <a:pt x="85435" y="34549"/>
                </a:lnTo>
                <a:lnTo>
                  <a:pt x="88315" y="35509"/>
                </a:lnTo>
                <a:lnTo>
                  <a:pt x="91196" y="35509"/>
                </a:lnTo>
                <a:lnTo>
                  <a:pt x="93116" y="34549"/>
                </a:lnTo>
                <a:lnTo>
                  <a:pt x="94076" y="33604"/>
                </a:lnTo>
                <a:lnTo>
                  <a:pt x="95036" y="32644"/>
                </a:lnTo>
                <a:lnTo>
                  <a:pt x="95996" y="30708"/>
                </a:lnTo>
                <a:lnTo>
                  <a:pt x="95996" y="26883"/>
                </a:lnTo>
                <a:lnTo>
                  <a:pt x="95036" y="23987"/>
                </a:lnTo>
                <a:lnTo>
                  <a:pt x="93116" y="22082"/>
                </a:lnTo>
                <a:lnTo>
                  <a:pt x="90236" y="18242"/>
                </a:lnTo>
                <a:lnTo>
                  <a:pt x="86395" y="14401"/>
                </a:lnTo>
                <a:lnTo>
                  <a:pt x="80634" y="10561"/>
                </a:lnTo>
                <a:lnTo>
                  <a:pt x="78719" y="12481"/>
                </a:lnTo>
                <a:lnTo>
                  <a:pt x="82555" y="14401"/>
                </a:lnTo>
                <a:lnTo>
                  <a:pt x="85435" y="17282"/>
                </a:lnTo>
                <a:lnTo>
                  <a:pt x="87355" y="19202"/>
                </a:lnTo>
                <a:lnTo>
                  <a:pt x="88315" y="20147"/>
                </a:lnTo>
                <a:lnTo>
                  <a:pt x="88315" y="23042"/>
                </a:lnTo>
                <a:lnTo>
                  <a:pt x="87355" y="23987"/>
                </a:lnTo>
                <a:lnTo>
                  <a:pt x="82555" y="23987"/>
                </a:lnTo>
                <a:lnTo>
                  <a:pt x="78719" y="23042"/>
                </a:lnTo>
                <a:lnTo>
                  <a:pt x="0" y="0"/>
                </a:lnTo>
                <a:lnTo>
                  <a:pt x="3840" y="23042"/>
                </a:lnTo>
                <a:lnTo>
                  <a:pt x="5757" y="23042"/>
                </a:lnTo>
                <a:lnTo>
                  <a:pt x="5757" y="15361"/>
                </a:lnTo>
                <a:lnTo>
                  <a:pt x="6720" y="14401"/>
                </a:lnTo>
                <a:lnTo>
                  <a:pt x="7679" y="13441"/>
                </a:lnTo>
                <a:lnTo>
                  <a:pt x="8638" y="12481"/>
                </a:lnTo>
                <a:lnTo>
                  <a:pt x="10561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0" name="object 1040"/>
          <p:cNvSpPr/>
          <p:nvPr/>
        </p:nvSpPr>
        <p:spPr>
          <a:xfrm>
            <a:off x="1444995" y="7246863"/>
            <a:ext cx="95996" cy="70088"/>
          </a:xfrm>
          <a:custGeom>
            <a:avLst/>
            <a:gdLst/>
            <a:ahLst/>
            <a:cxnLst/>
            <a:rect l="l" t="t" r="r" b="b"/>
            <a:pathLst>
              <a:path w="95996" h="70088">
                <a:moveTo>
                  <a:pt x="36475" y="42245"/>
                </a:moveTo>
                <a:lnTo>
                  <a:pt x="39355" y="47045"/>
                </a:lnTo>
                <a:lnTo>
                  <a:pt x="44160" y="53766"/>
                </a:lnTo>
                <a:lnTo>
                  <a:pt x="50875" y="59527"/>
                </a:lnTo>
                <a:lnTo>
                  <a:pt x="57596" y="64328"/>
                </a:lnTo>
                <a:lnTo>
                  <a:pt x="65275" y="68168"/>
                </a:lnTo>
                <a:lnTo>
                  <a:pt x="71996" y="70088"/>
                </a:lnTo>
                <a:lnTo>
                  <a:pt x="84475" y="70088"/>
                </a:lnTo>
                <a:lnTo>
                  <a:pt x="88315" y="69128"/>
                </a:lnTo>
                <a:lnTo>
                  <a:pt x="91196" y="66248"/>
                </a:lnTo>
                <a:lnTo>
                  <a:pt x="94076" y="64328"/>
                </a:lnTo>
                <a:lnTo>
                  <a:pt x="95996" y="61447"/>
                </a:lnTo>
                <a:lnTo>
                  <a:pt x="95996" y="54726"/>
                </a:lnTo>
                <a:lnTo>
                  <a:pt x="94076" y="50886"/>
                </a:lnTo>
                <a:lnTo>
                  <a:pt x="92156" y="47045"/>
                </a:lnTo>
                <a:lnTo>
                  <a:pt x="91304" y="46035"/>
                </a:lnTo>
                <a:lnTo>
                  <a:pt x="82998" y="38523"/>
                </a:lnTo>
                <a:lnTo>
                  <a:pt x="87355" y="47045"/>
                </a:lnTo>
                <a:lnTo>
                  <a:pt x="87355" y="55686"/>
                </a:lnTo>
                <a:lnTo>
                  <a:pt x="85435" y="56647"/>
                </a:lnTo>
                <a:lnTo>
                  <a:pt x="83515" y="58567"/>
                </a:lnTo>
                <a:lnTo>
                  <a:pt x="80634" y="59527"/>
                </a:lnTo>
                <a:lnTo>
                  <a:pt x="77754" y="59527"/>
                </a:lnTo>
                <a:lnTo>
                  <a:pt x="74900" y="59390"/>
                </a:lnTo>
                <a:lnTo>
                  <a:pt x="63206" y="56306"/>
                </a:lnTo>
                <a:lnTo>
                  <a:pt x="50875" y="49926"/>
                </a:lnTo>
                <a:lnTo>
                  <a:pt x="42237" y="44165"/>
                </a:lnTo>
                <a:lnTo>
                  <a:pt x="37440" y="38404"/>
                </a:lnTo>
                <a:lnTo>
                  <a:pt x="36475" y="24963"/>
                </a:lnTo>
                <a:lnTo>
                  <a:pt x="35516" y="25923"/>
                </a:lnTo>
                <a:lnTo>
                  <a:pt x="34558" y="27843"/>
                </a:lnTo>
                <a:lnTo>
                  <a:pt x="34558" y="37444"/>
                </a:lnTo>
                <a:lnTo>
                  <a:pt x="36475" y="42245"/>
                </a:lnTo>
                <a:close/>
              </a:path>
              <a:path w="95996" h="70088">
                <a:moveTo>
                  <a:pt x="17276" y="14401"/>
                </a:moveTo>
                <a:lnTo>
                  <a:pt x="40314" y="21122"/>
                </a:lnTo>
                <a:lnTo>
                  <a:pt x="38397" y="23058"/>
                </a:lnTo>
                <a:lnTo>
                  <a:pt x="36475" y="24963"/>
                </a:lnTo>
                <a:lnTo>
                  <a:pt x="37440" y="38404"/>
                </a:lnTo>
                <a:lnTo>
                  <a:pt x="37440" y="30723"/>
                </a:lnTo>
                <a:lnTo>
                  <a:pt x="38397" y="27843"/>
                </a:lnTo>
                <a:lnTo>
                  <a:pt x="40314" y="26883"/>
                </a:lnTo>
                <a:lnTo>
                  <a:pt x="42237" y="24963"/>
                </a:lnTo>
                <a:lnTo>
                  <a:pt x="44160" y="24003"/>
                </a:lnTo>
                <a:lnTo>
                  <a:pt x="47035" y="24003"/>
                </a:lnTo>
                <a:lnTo>
                  <a:pt x="49191" y="24100"/>
                </a:lnTo>
                <a:lnTo>
                  <a:pt x="60482" y="27284"/>
                </a:lnTo>
                <a:lnTo>
                  <a:pt x="72955" y="34564"/>
                </a:lnTo>
                <a:lnTo>
                  <a:pt x="82555" y="41285"/>
                </a:lnTo>
                <a:lnTo>
                  <a:pt x="87355" y="47045"/>
                </a:lnTo>
                <a:lnTo>
                  <a:pt x="82998" y="38523"/>
                </a:lnTo>
                <a:lnTo>
                  <a:pt x="71038" y="29763"/>
                </a:lnTo>
                <a:lnTo>
                  <a:pt x="79674" y="32644"/>
                </a:lnTo>
                <a:lnTo>
                  <a:pt x="83515" y="33604"/>
                </a:lnTo>
                <a:lnTo>
                  <a:pt x="87355" y="34564"/>
                </a:lnTo>
                <a:lnTo>
                  <a:pt x="91196" y="34564"/>
                </a:lnTo>
                <a:lnTo>
                  <a:pt x="93116" y="33604"/>
                </a:lnTo>
                <a:lnTo>
                  <a:pt x="94076" y="32644"/>
                </a:lnTo>
                <a:lnTo>
                  <a:pt x="95036" y="31683"/>
                </a:lnTo>
                <a:lnTo>
                  <a:pt x="95996" y="30723"/>
                </a:lnTo>
                <a:lnTo>
                  <a:pt x="95996" y="26883"/>
                </a:lnTo>
                <a:lnTo>
                  <a:pt x="94076" y="23058"/>
                </a:lnTo>
                <a:lnTo>
                  <a:pt x="91196" y="20162"/>
                </a:lnTo>
                <a:lnTo>
                  <a:pt x="88315" y="17282"/>
                </a:lnTo>
                <a:lnTo>
                  <a:pt x="85435" y="13441"/>
                </a:lnTo>
                <a:lnTo>
                  <a:pt x="80634" y="10561"/>
                </a:lnTo>
                <a:lnTo>
                  <a:pt x="79674" y="12496"/>
                </a:lnTo>
                <a:lnTo>
                  <a:pt x="83515" y="16322"/>
                </a:lnTo>
                <a:lnTo>
                  <a:pt x="86395" y="19217"/>
                </a:lnTo>
                <a:lnTo>
                  <a:pt x="87355" y="20162"/>
                </a:lnTo>
                <a:lnTo>
                  <a:pt x="88315" y="21122"/>
                </a:lnTo>
                <a:lnTo>
                  <a:pt x="88315" y="23058"/>
                </a:lnTo>
                <a:lnTo>
                  <a:pt x="87355" y="24003"/>
                </a:lnTo>
                <a:lnTo>
                  <a:pt x="82555" y="24003"/>
                </a:lnTo>
                <a:lnTo>
                  <a:pt x="77754" y="22082"/>
                </a:lnTo>
                <a:lnTo>
                  <a:pt x="0" y="0"/>
                </a:lnTo>
                <a:lnTo>
                  <a:pt x="3840" y="22082"/>
                </a:lnTo>
                <a:lnTo>
                  <a:pt x="5757" y="22082"/>
                </a:lnTo>
                <a:lnTo>
                  <a:pt x="5757" y="14401"/>
                </a:lnTo>
                <a:lnTo>
                  <a:pt x="6720" y="13441"/>
                </a:lnTo>
                <a:lnTo>
                  <a:pt x="7679" y="13441"/>
                </a:lnTo>
                <a:lnTo>
                  <a:pt x="8638" y="12496"/>
                </a:lnTo>
                <a:lnTo>
                  <a:pt x="10561" y="12496"/>
                </a:lnTo>
                <a:lnTo>
                  <a:pt x="11519" y="13441"/>
                </a:lnTo>
                <a:lnTo>
                  <a:pt x="14400" y="13441"/>
                </a:lnTo>
                <a:lnTo>
                  <a:pt x="15358" y="14401"/>
                </a:lnTo>
                <a:lnTo>
                  <a:pt x="17276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1" name="object 1041"/>
          <p:cNvSpPr/>
          <p:nvPr/>
        </p:nvSpPr>
        <p:spPr>
          <a:xfrm>
            <a:off x="1479554" y="7123998"/>
            <a:ext cx="61438" cy="89275"/>
          </a:xfrm>
          <a:custGeom>
            <a:avLst/>
            <a:gdLst/>
            <a:ahLst/>
            <a:cxnLst/>
            <a:rect l="l" t="t" r="r" b="b"/>
            <a:pathLst>
              <a:path w="61438" h="89275">
                <a:moveTo>
                  <a:pt x="7679" y="15361"/>
                </a:moveTo>
                <a:lnTo>
                  <a:pt x="7679" y="13441"/>
                </a:lnTo>
                <a:lnTo>
                  <a:pt x="8638" y="13441"/>
                </a:lnTo>
                <a:lnTo>
                  <a:pt x="8638" y="12481"/>
                </a:lnTo>
                <a:lnTo>
                  <a:pt x="14400" y="12481"/>
                </a:lnTo>
                <a:lnTo>
                  <a:pt x="16317" y="13441"/>
                </a:lnTo>
                <a:lnTo>
                  <a:pt x="21121" y="15361"/>
                </a:lnTo>
                <a:lnTo>
                  <a:pt x="43196" y="21107"/>
                </a:lnTo>
                <a:lnTo>
                  <a:pt x="48956" y="23042"/>
                </a:lnTo>
                <a:lnTo>
                  <a:pt x="53757" y="24003"/>
                </a:lnTo>
                <a:lnTo>
                  <a:pt x="57598" y="24003"/>
                </a:lnTo>
                <a:lnTo>
                  <a:pt x="58558" y="23042"/>
                </a:lnTo>
                <a:lnTo>
                  <a:pt x="59518" y="22082"/>
                </a:lnTo>
                <a:lnTo>
                  <a:pt x="60478" y="21107"/>
                </a:lnTo>
                <a:lnTo>
                  <a:pt x="61438" y="20162"/>
                </a:lnTo>
                <a:lnTo>
                  <a:pt x="61438" y="16322"/>
                </a:lnTo>
                <a:lnTo>
                  <a:pt x="60478" y="14401"/>
                </a:lnTo>
                <a:lnTo>
                  <a:pt x="59518" y="12481"/>
                </a:lnTo>
                <a:lnTo>
                  <a:pt x="58558" y="10561"/>
                </a:lnTo>
                <a:lnTo>
                  <a:pt x="55677" y="8641"/>
                </a:lnTo>
                <a:lnTo>
                  <a:pt x="52797" y="5760"/>
                </a:lnTo>
                <a:lnTo>
                  <a:pt x="49917" y="2880"/>
                </a:lnTo>
                <a:lnTo>
                  <a:pt x="47996" y="960"/>
                </a:lnTo>
                <a:lnTo>
                  <a:pt x="46076" y="0"/>
                </a:lnTo>
                <a:lnTo>
                  <a:pt x="44160" y="1920"/>
                </a:lnTo>
                <a:lnTo>
                  <a:pt x="47996" y="3840"/>
                </a:lnTo>
                <a:lnTo>
                  <a:pt x="49917" y="6720"/>
                </a:lnTo>
                <a:lnTo>
                  <a:pt x="51837" y="8641"/>
                </a:lnTo>
                <a:lnTo>
                  <a:pt x="52797" y="10561"/>
                </a:lnTo>
                <a:lnTo>
                  <a:pt x="53757" y="10561"/>
                </a:lnTo>
                <a:lnTo>
                  <a:pt x="53757" y="11521"/>
                </a:lnTo>
                <a:lnTo>
                  <a:pt x="52797" y="12481"/>
                </a:lnTo>
                <a:lnTo>
                  <a:pt x="51837" y="13441"/>
                </a:lnTo>
                <a:lnTo>
                  <a:pt x="50877" y="13441"/>
                </a:lnTo>
                <a:lnTo>
                  <a:pt x="47996" y="12481"/>
                </a:lnTo>
                <a:lnTo>
                  <a:pt x="42237" y="10561"/>
                </a:lnTo>
                <a:lnTo>
                  <a:pt x="16317" y="2880"/>
                </a:lnTo>
                <a:lnTo>
                  <a:pt x="13441" y="2880"/>
                </a:lnTo>
                <a:lnTo>
                  <a:pt x="10561" y="1920"/>
                </a:lnTo>
                <a:lnTo>
                  <a:pt x="4797" y="1920"/>
                </a:lnTo>
                <a:lnTo>
                  <a:pt x="2881" y="2880"/>
                </a:lnTo>
                <a:lnTo>
                  <a:pt x="1917" y="3840"/>
                </a:lnTo>
                <a:lnTo>
                  <a:pt x="0" y="5760"/>
                </a:lnTo>
                <a:lnTo>
                  <a:pt x="0" y="12481"/>
                </a:lnTo>
                <a:lnTo>
                  <a:pt x="958" y="16322"/>
                </a:lnTo>
                <a:lnTo>
                  <a:pt x="3838" y="19202"/>
                </a:lnTo>
                <a:lnTo>
                  <a:pt x="9793" y="25046"/>
                </a:lnTo>
                <a:lnTo>
                  <a:pt x="19760" y="32445"/>
                </a:lnTo>
                <a:lnTo>
                  <a:pt x="32641" y="40325"/>
                </a:lnTo>
                <a:lnTo>
                  <a:pt x="15358" y="35509"/>
                </a:lnTo>
                <a:lnTo>
                  <a:pt x="12476" y="34549"/>
                </a:lnTo>
                <a:lnTo>
                  <a:pt x="9602" y="33604"/>
                </a:lnTo>
                <a:lnTo>
                  <a:pt x="4797" y="33604"/>
                </a:lnTo>
                <a:lnTo>
                  <a:pt x="2881" y="34549"/>
                </a:lnTo>
                <a:lnTo>
                  <a:pt x="1917" y="35509"/>
                </a:lnTo>
                <a:lnTo>
                  <a:pt x="0" y="37444"/>
                </a:lnTo>
                <a:lnTo>
                  <a:pt x="0" y="46070"/>
                </a:lnTo>
                <a:lnTo>
                  <a:pt x="1917" y="48950"/>
                </a:lnTo>
                <a:lnTo>
                  <a:pt x="3838" y="52791"/>
                </a:lnTo>
                <a:lnTo>
                  <a:pt x="8638" y="56631"/>
                </a:lnTo>
                <a:lnTo>
                  <a:pt x="13441" y="61432"/>
                </a:lnTo>
                <a:lnTo>
                  <a:pt x="17282" y="63352"/>
                </a:lnTo>
                <a:lnTo>
                  <a:pt x="22079" y="67193"/>
                </a:lnTo>
                <a:lnTo>
                  <a:pt x="29759" y="71033"/>
                </a:lnTo>
                <a:lnTo>
                  <a:pt x="0" y="62392"/>
                </a:lnTo>
                <a:lnTo>
                  <a:pt x="3838" y="85435"/>
                </a:lnTo>
                <a:lnTo>
                  <a:pt x="5756" y="84475"/>
                </a:lnTo>
                <a:lnTo>
                  <a:pt x="5756" y="76794"/>
                </a:lnTo>
                <a:lnTo>
                  <a:pt x="6720" y="75834"/>
                </a:lnTo>
                <a:lnTo>
                  <a:pt x="7679" y="74874"/>
                </a:lnTo>
                <a:lnTo>
                  <a:pt x="10561" y="74874"/>
                </a:lnTo>
                <a:lnTo>
                  <a:pt x="10561" y="75834"/>
                </a:lnTo>
                <a:lnTo>
                  <a:pt x="16317" y="76794"/>
                </a:lnTo>
                <a:lnTo>
                  <a:pt x="59518" y="89275"/>
                </a:lnTo>
                <a:lnTo>
                  <a:pt x="59518" y="79674"/>
                </a:lnTo>
                <a:lnTo>
                  <a:pt x="46076" y="74874"/>
                </a:lnTo>
                <a:lnTo>
                  <a:pt x="38397" y="72953"/>
                </a:lnTo>
                <a:lnTo>
                  <a:pt x="36479" y="71993"/>
                </a:lnTo>
                <a:lnTo>
                  <a:pt x="30717" y="69113"/>
                </a:lnTo>
                <a:lnTo>
                  <a:pt x="25920" y="66233"/>
                </a:lnTo>
                <a:lnTo>
                  <a:pt x="20157" y="62392"/>
                </a:lnTo>
                <a:lnTo>
                  <a:pt x="14400" y="57591"/>
                </a:lnTo>
                <a:lnTo>
                  <a:pt x="10561" y="54711"/>
                </a:lnTo>
                <a:lnTo>
                  <a:pt x="8638" y="51831"/>
                </a:lnTo>
                <a:lnTo>
                  <a:pt x="7679" y="49911"/>
                </a:lnTo>
                <a:lnTo>
                  <a:pt x="7679" y="45110"/>
                </a:lnTo>
                <a:lnTo>
                  <a:pt x="8638" y="45110"/>
                </a:lnTo>
                <a:lnTo>
                  <a:pt x="9602" y="44165"/>
                </a:lnTo>
                <a:lnTo>
                  <a:pt x="12476" y="44165"/>
                </a:lnTo>
                <a:lnTo>
                  <a:pt x="15358" y="45110"/>
                </a:lnTo>
                <a:lnTo>
                  <a:pt x="19199" y="46070"/>
                </a:lnTo>
                <a:lnTo>
                  <a:pt x="59518" y="57591"/>
                </a:lnTo>
                <a:lnTo>
                  <a:pt x="59518" y="48006"/>
                </a:lnTo>
                <a:lnTo>
                  <a:pt x="56983" y="47282"/>
                </a:lnTo>
                <a:lnTo>
                  <a:pt x="44075" y="42782"/>
                </a:lnTo>
                <a:lnTo>
                  <a:pt x="33599" y="38389"/>
                </a:lnTo>
                <a:lnTo>
                  <a:pt x="30279" y="36349"/>
                </a:lnTo>
                <a:lnTo>
                  <a:pt x="19298" y="28734"/>
                </a:lnTo>
                <a:lnTo>
                  <a:pt x="10561" y="21107"/>
                </a:lnTo>
                <a:lnTo>
                  <a:pt x="8638" y="19202"/>
                </a:lnTo>
                <a:lnTo>
                  <a:pt x="7679" y="17266"/>
                </a:lnTo>
                <a:lnTo>
                  <a:pt x="7679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2" name="object 1042"/>
          <p:cNvSpPr/>
          <p:nvPr/>
        </p:nvSpPr>
        <p:spPr>
          <a:xfrm>
            <a:off x="1479554" y="7054870"/>
            <a:ext cx="61438" cy="31683"/>
          </a:xfrm>
          <a:custGeom>
            <a:avLst/>
            <a:gdLst/>
            <a:ahLst/>
            <a:cxnLst/>
            <a:rect l="l" t="t" r="r" b="b"/>
            <a:pathLst>
              <a:path w="61438" h="31683">
                <a:moveTo>
                  <a:pt x="3838" y="18242"/>
                </a:moveTo>
                <a:lnTo>
                  <a:pt x="5756" y="17282"/>
                </a:lnTo>
                <a:lnTo>
                  <a:pt x="7679" y="15377"/>
                </a:lnTo>
                <a:lnTo>
                  <a:pt x="13441" y="15377"/>
                </a:lnTo>
                <a:lnTo>
                  <a:pt x="18795" y="15640"/>
                </a:lnTo>
                <a:lnTo>
                  <a:pt x="31010" y="18719"/>
                </a:lnTo>
                <a:lnTo>
                  <a:pt x="42237" y="25923"/>
                </a:lnTo>
                <a:lnTo>
                  <a:pt x="49917" y="31683"/>
                </a:lnTo>
                <a:lnTo>
                  <a:pt x="42237" y="22082"/>
                </a:lnTo>
                <a:lnTo>
                  <a:pt x="47036" y="23042"/>
                </a:lnTo>
                <a:lnTo>
                  <a:pt x="50877" y="24002"/>
                </a:lnTo>
                <a:lnTo>
                  <a:pt x="53757" y="24963"/>
                </a:lnTo>
                <a:lnTo>
                  <a:pt x="57598" y="24963"/>
                </a:lnTo>
                <a:lnTo>
                  <a:pt x="58558" y="24002"/>
                </a:lnTo>
                <a:lnTo>
                  <a:pt x="59518" y="23042"/>
                </a:lnTo>
                <a:lnTo>
                  <a:pt x="60478" y="22082"/>
                </a:lnTo>
                <a:lnTo>
                  <a:pt x="61438" y="21122"/>
                </a:lnTo>
                <a:lnTo>
                  <a:pt x="61438" y="16322"/>
                </a:lnTo>
                <a:lnTo>
                  <a:pt x="59518" y="13441"/>
                </a:lnTo>
                <a:lnTo>
                  <a:pt x="57598" y="10561"/>
                </a:lnTo>
                <a:lnTo>
                  <a:pt x="54717" y="6720"/>
                </a:lnTo>
                <a:lnTo>
                  <a:pt x="51837" y="3840"/>
                </a:lnTo>
                <a:lnTo>
                  <a:pt x="47036" y="975"/>
                </a:lnTo>
                <a:lnTo>
                  <a:pt x="45116" y="2880"/>
                </a:lnTo>
                <a:lnTo>
                  <a:pt x="48956" y="5760"/>
                </a:lnTo>
                <a:lnTo>
                  <a:pt x="51837" y="7696"/>
                </a:lnTo>
                <a:lnTo>
                  <a:pt x="53757" y="9601"/>
                </a:lnTo>
                <a:lnTo>
                  <a:pt x="53757" y="10561"/>
                </a:lnTo>
                <a:lnTo>
                  <a:pt x="54717" y="11536"/>
                </a:lnTo>
                <a:lnTo>
                  <a:pt x="54717" y="12481"/>
                </a:lnTo>
                <a:lnTo>
                  <a:pt x="53757" y="13441"/>
                </a:lnTo>
                <a:lnTo>
                  <a:pt x="52797" y="13441"/>
                </a:lnTo>
                <a:lnTo>
                  <a:pt x="52797" y="14401"/>
                </a:lnTo>
                <a:lnTo>
                  <a:pt x="50877" y="14401"/>
                </a:lnTo>
                <a:lnTo>
                  <a:pt x="50877" y="13441"/>
                </a:lnTo>
                <a:lnTo>
                  <a:pt x="44160" y="12481"/>
                </a:lnTo>
                <a:lnTo>
                  <a:pt x="0" y="0"/>
                </a:lnTo>
                <a:lnTo>
                  <a:pt x="958" y="9601"/>
                </a:lnTo>
                <a:lnTo>
                  <a:pt x="8638" y="12481"/>
                </a:lnTo>
                <a:lnTo>
                  <a:pt x="5756" y="13441"/>
                </a:lnTo>
                <a:lnTo>
                  <a:pt x="3838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3" name="object 1043"/>
          <p:cNvSpPr/>
          <p:nvPr/>
        </p:nvSpPr>
        <p:spPr>
          <a:xfrm>
            <a:off x="1479554" y="7068311"/>
            <a:ext cx="61438" cy="46085"/>
          </a:xfrm>
          <a:custGeom>
            <a:avLst/>
            <a:gdLst/>
            <a:ahLst/>
            <a:cxnLst/>
            <a:rect l="l" t="t" r="r" b="b"/>
            <a:pathLst>
              <a:path w="61438" h="46085">
                <a:moveTo>
                  <a:pt x="9602" y="30723"/>
                </a:moveTo>
                <a:lnTo>
                  <a:pt x="16317" y="35524"/>
                </a:lnTo>
                <a:lnTo>
                  <a:pt x="23996" y="40325"/>
                </a:lnTo>
                <a:lnTo>
                  <a:pt x="31676" y="44165"/>
                </a:lnTo>
                <a:lnTo>
                  <a:pt x="39355" y="46085"/>
                </a:lnTo>
                <a:lnTo>
                  <a:pt x="50877" y="46085"/>
                </a:lnTo>
                <a:lnTo>
                  <a:pt x="54717" y="45125"/>
                </a:lnTo>
                <a:lnTo>
                  <a:pt x="56637" y="43205"/>
                </a:lnTo>
                <a:lnTo>
                  <a:pt x="59518" y="40325"/>
                </a:lnTo>
                <a:lnTo>
                  <a:pt x="61438" y="37444"/>
                </a:lnTo>
                <a:lnTo>
                  <a:pt x="61438" y="30723"/>
                </a:lnTo>
                <a:lnTo>
                  <a:pt x="59518" y="27843"/>
                </a:lnTo>
                <a:lnTo>
                  <a:pt x="57598" y="24003"/>
                </a:lnTo>
                <a:lnTo>
                  <a:pt x="54717" y="19202"/>
                </a:lnTo>
                <a:lnTo>
                  <a:pt x="49917" y="14401"/>
                </a:lnTo>
                <a:lnTo>
                  <a:pt x="42237" y="8641"/>
                </a:lnTo>
                <a:lnTo>
                  <a:pt x="49917" y="18242"/>
                </a:lnTo>
                <a:lnTo>
                  <a:pt x="53757" y="24003"/>
                </a:lnTo>
                <a:lnTo>
                  <a:pt x="53757" y="30723"/>
                </a:lnTo>
                <a:lnTo>
                  <a:pt x="52797" y="31683"/>
                </a:lnTo>
                <a:lnTo>
                  <a:pt x="50877" y="33604"/>
                </a:lnTo>
                <a:lnTo>
                  <a:pt x="48956" y="35524"/>
                </a:lnTo>
                <a:lnTo>
                  <a:pt x="37438" y="35524"/>
                </a:lnTo>
                <a:lnTo>
                  <a:pt x="30717" y="33604"/>
                </a:lnTo>
                <a:lnTo>
                  <a:pt x="23996" y="30723"/>
                </a:lnTo>
                <a:lnTo>
                  <a:pt x="16317" y="26883"/>
                </a:lnTo>
                <a:lnTo>
                  <a:pt x="10561" y="23042"/>
                </a:lnTo>
                <a:lnTo>
                  <a:pt x="6720" y="18242"/>
                </a:lnTo>
                <a:lnTo>
                  <a:pt x="4797" y="15361"/>
                </a:lnTo>
                <a:lnTo>
                  <a:pt x="2881" y="12481"/>
                </a:lnTo>
                <a:lnTo>
                  <a:pt x="2881" y="6720"/>
                </a:lnTo>
                <a:lnTo>
                  <a:pt x="3838" y="4800"/>
                </a:lnTo>
                <a:lnTo>
                  <a:pt x="5756" y="0"/>
                </a:lnTo>
                <a:lnTo>
                  <a:pt x="2881" y="960"/>
                </a:lnTo>
                <a:lnTo>
                  <a:pt x="1917" y="2880"/>
                </a:lnTo>
                <a:lnTo>
                  <a:pt x="0" y="4800"/>
                </a:lnTo>
                <a:lnTo>
                  <a:pt x="0" y="14401"/>
                </a:lnTo>
                <a:lnTo>
                  <a:pt x="1917" y="19202"/>
                </a:lnTo>
                <a:lnTo>
                  <a:pt x="4797" y="24003"/>
                </a:lnTo>
                <a:lnTo>
                  <a:pt x="9602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4" name="object 1044"/>
          <p:cNvSpPr/>
          <p:nvPr/>
        </p:nvSpPr>
        <p:spPr>
          <a:xfrm>
            <a:off x="1479554" y="6987677"/>
            <a:ext cx="61438" cy="59512"/>
          </a:xfrm>
          <a:custGeom>
            <a:avLst/>
            <a:gdLst/>
            <a:ahLst/>
            <a:cxnLst/>
            <a:rect l="l" t="t" r="r" b="b"/>
            <a:pathLst>
              <a:path w="61438" h="59512">
                <a:moveTo>
                  <a:pt x="7862" y="25064"/>
                </a:moveTo>
                <a:lnTo>
                  <a:pt x="16473" y="32233"/>
                </a:lnTo>
                <a:lnTo>
                  <a:pt x="29759" y="41285"/>
                </a:lnTo>
                <a:lnTo>
                  <a:pt x="0" y="32644"/>
                </a:lnTo>
                <a:lnTo>
                  <a:pt x="3838" y="55671"/>
                </a:lnTo>
                <a:lnTo>
                  <a:pt x="5756" y="54726"/>
                </a:lnTo>
                <a:lnTo>
                  <a:pt x="5756" y="48005"/>
                </a:lnTo>
                <a:lnTo>
                  <a:pt x="6720" y="47045"/>
                </a:lnTo>
                <a:lnTo>
                  <a:pt x="7679" y="46085"/>
                </a:lnTo>
                <a:lnTo>
                  <a:pt x="10561" y="46085"/>
                </a:lnTo>
                <a:lnTo>
                  <a:pt x="13441" y="47045"/>
                </a:lnTo>
                <a:lnTo>
                  <a:pt x="18240" y="48005"/>
                </a:lnTo>
                <a:lnTo>
                  <a:pt x="59518" y="59512"/>
                </a:lnTo>
                <a:lnTo>
                  <a:pt x="59518" y="49926"/>
                </a:lnTo>
                <a:lnTo>
                  <a:pt x="48956" y="47045"/>
                </a:lnTo>
                <a:lnTo>
                  <a:pt x="44160" y="45125"/>
                </a:lnTo>
                <a:lnTo>
                  <a:pt x="40320" y="43205"/>
                </a:lnTo>
                <a:lnTo>
                  <a:pt x="36479" y="41285"/>
                </a:lnTo>
                <a:lnTo>
                  <a:pt x="28800" y="37444"/>
                </a:lnTo>
                <a:lnTo>
                  <a:pt x="23038" y="33604"/>
                </a:lnTo>
                <a:lnTo>
                  <a:pt x="19199" y="30723"/>
                </a:lnTo>
                <a:lnTo>
                  <a:pt x="14400" y="26883"/>
                </a:lnTo>
                <a:lnTo>
                  <a:pt x="10561" y="24002"/>
                </a:lnTo>
                <a:lnTo>
                  <a:pt x="8638" y="20162"/>
                </a:lnTo>
                <a:lnTo>
                  <a:pt x="7679" y="18242"/>
                </a:lnTo>
                <a:lnTo>
                  <a:pt x="7679" y="14401"/>
                </a:lnTo>
                <a:lnTo>
                  <a:pt x="8638" y="13441"/>
                </a:lnTo>
                <a:lnTo>
                  <a:pt x="9602" y="12481"/>
                </a:lnTo>
                <a:lnTo>
                  <a:pt x="12476" y="12481"/>
                </a:lnTo>
                <a:lnTo>
                  <a:pt x="14400" y="13441"/>
                </a:lnTo>
                <a:lnTo>
                  <a:pt x="18240" y="14401"/>
                </a:lnTo>
                <a:lnTo>
                  <a:pt x="44160" y="22082"/>
                </a:lnTo>
                <a:lnTo>
                  <a:pt x="49917" y="24002"/>
                </a:lnTo>
                <a:lnTo>
                  <a:pt x="58558" y="24002"/>
                </a:lnTo>
                <a:lnTo>
                  <a:pt x="59518" y="23042"/>
                </a:lnTo>
                <a:lnTo>
                  <a:pt x="60478" y="22082"/>
                </a:lnTo>
                <a:lnTo>
                  <a:pt x="61438" y="20162"/>
                </a:lnTo>
                <a:lnTo>
                  <a:pt x="61438" y="17282"/>
                </a:lnTo>
                <a:lnTo>
                  <a:pt x="60478" y="14401"/>
                </a:lnTo>
                <a:lnTo>
                  <a:pt x="58558" y="12481"/>
                </a:lnTo>
                <a:lnTo>
                  <a:pt x="55677" y="8641"/>
                </a:lnTo>
                <a:lnTo>
                  <a:pt x="51837" y="4800"/>
                </a:lnTo>
                <a:lnTo>
                  <a:pt x="46076" y="0"/>
                </a:lnTo>
                <a:lnTo>
                  <a:pt x="44160" y="2880"/>
                </a:lnTo>
                <a:lnTo>
                  <a:pt x="47996" y="4800"/>
                </a:lnTo>
                <a:lnTo>
                  <a:pt x="50877" y="7680"/>
                </a:lnTo>
                <a:lnTo>
                  <a:pt x="52797" y="10561"/>
                </a:lnTo>
                <a:lnTo>
                  <a:pt x="53757" y="10561"/>
                </a:lnTo>
                <a:lnTo>
                  <a:pt x="53757" y="13441"/>
                </a:lnTo>
                <a:lnTo>
                  <a:pt x="48956" y="13441"/>
                </a:lnTo>
                <a:lnTo>
                  <a:pt x="46076" y="12481"/>
                </a:lnTo>
                <a:lnTo>
                  <a:pt x="18240" y="3840"/>
                </a:lnTo>
                <a:lnTo>
                  <a:pt x="13441" y="2880"/>
                </a:lnTo>
                <a:lnTo>
                  <a:pt x="10561" y="1920"/>
                </a:lnTo>
                <a:lnTo>
                  <a:pt x="4797" y="1920"/>
                </a:lnTo>
                <a:lnTo>
                  <a:pt x="2881" y="2880"/>
                </a:lnTo>
                <a:lnTo>
                  <a:pt x="1917" y="4800"/>
                </a:lnTo>
                <a:lnTo>
                  <a:pt x="0" y="5760"/>
                </a:lnTo>
                <a:lnTo>
                  <a:pt x="0" y="14401"/>
                </a:lnTo>
                <a:lnTo>
                  <a:pt x="1917" y="18242"/>
                </a:lnTo>
                <a:lnTo>
                  <a:pt x="5756" y="23042"/>
                </a:lnTo>
                <a:lnTo>
                  <a:pt x="7862" y="250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5" name="object 1045"/>
          <p:cNvSpPr/>
          <p:nvPr/>
        </p:nvSpPr>
        <p:spPr>
          <a:xfrm>
            <a:off x="1479554" y="6918563"/>
            <a:ext cx="61438" cy="60472"/>
          </a:xfrm>
          <a:custGeom>
            <a:avLst/>
            <a:gdLst/>
            <a:ahLst/>
            <a:cxnLst/>
            <a:rect l="l" t="t" r="r" b="b"/>
            <a:pathLst>
              <a:path w="61438" h="60472">
                <a:moveTo>
                  <a:pt x="6720" y="47990"/>
                </a:moveTo>
                <a:lnTo>
                  <a:pt x="7679" y="47990"/>
                </a:lnTo>
                <a:lnTo>
                  <a:pt x="7679" y="47045"/>
                </a:lnTo>
                <a:lnTo>
                  <a:pt x="9602" y="47045"/>
                </a:lnTo>
                <a:lnTo>
                  <a:pt x="13441" y="47990"/>
                </a:lnTo>
                <a:lnTo>
                  <a:pt x="18240" y="48950"/>
                </a:lnTo>
                <a:lnTo>
                  <a:pt x="38397" y="54711"/>
                </a:lnTo>
                <a:lnTo>
                  <a:pt x="45116" y="56631"/>
                </a:lnTo>
                <a:lnTo>
                  <a:pt x="49917" y="57607"/>
                </a:lnTo>
                <a:lnTo>
                  <a:pt x="57598" y="57607"/>
                </a:lnTo>
                <a:lnTo>
                  <a:pt x="58558" y="55671"/>
                </a:lnTo>
                <a:lnTo>
                  <a:pt x="60478" y="54711"/>
                </a:lnTo>
                <a:lnTo>
                  <a:pt x="61438" y="52791"/>
                </a:lnTo>
                <a:lnTo>
                  <a:pt x="61438" y="46085"/>
                </a:lnTo>
                <a:lnTo>
                  <a:pt x="58558" y="41269"/>
                </a:lnTo>
                <a:lnTo>
                  <a:pt x="53757" y="36484"/>
                </a:lnTo>
                <a:lnTo>
                  <a:pt x="50903" y="33743"/>
                </a:lnTo>
                <a:lnTo>
                  <a:pt x="41882" y="26392"/>
                </a:lnTo>
                <a:lnTo>
                  <a:pt x="28800" y="18242"/>
                </a:lnTo>
                <a:lnTo>
                  <a:pt x="39355" y="21122"/>
                </a:lnTo>
                <a:lnTo>
                  <a:pt x="47036" y="23042"/>
                </a:lnTo>
                <a:lnTo>
                  <a:pt x="49917" y="24003"/>
                </a:lnTo>
                <a:lnTo>
                  <a:pt x="52797" y="24963"/>
                </a:lnTo>
                <a:lnTo>
                  <a:pt x="57598" y="24963"/>
                </a:lnTo>
                <a:lnTo>
                  <a:pt x="58558" y="24003"/>
                </a:lnTo>
                <a:lnTo>
                  <a:pt x="59518" y="23042"/>
                </a:lnTo>
                <a:lnTo>
                  <a:pt x="60478" y="22082"/>
                </a:lnTo>
                <a:lnTo>
                  <a:pt x="61438" y="21122"/>
                </a:lnTo>
                <a:lnTo>
                  <a:pt x="61438" y="17282"/>
                </a:lnTo>
                <a:lnTo>
                  <a:pt x="60478" y="14401"/>
                </a:lnTo>
                <a:lnTo>
                  <a:pt x="58558" y="12481"/>
                </a:lnTo>
                <a:lnTo>
                  <a:pt x="55677" y="8641"/>
                </a:lnTo>
                <a:lnTo>
                  <a:pt x="51837" y="4800"/>
                </a:lnTo>
                <a:lnTo>
                  <a:pt x="46076" y="1920"/>
                </a:lnTo>
                <a:lnTo>
                  <a:pt x="45116" y="3840"/>
                </a:lnTo>
                <a:lnTo>
                  <a:pt x="49917" y="7680"/>
                </a:lnTo>
                <a:lnTo>
                  <a:pt x="52797" y="9601"/>
                </a:lnTo>
                <a:lnTo>
                  <a:pt x="52797" y="10561"/>
                </a:lnTo>
                <a:lnTo>
                  <a:pt x="53757" y="11521"/>
                </a:lnTo>
                <a:lnTo>
                  <a:pt x="53757" y="14401"/>
                </a:lnTo>
                <a:lnTo>
                  <a:pt x="49917" y="14401"/>
                </a:lnTo>
                <a:lnTo>
                  <a:pt x="46076" y="13441"/>
                </a:lnTo>
                <a:lnTo>
                  <a:pt x="40320" y="11521"/>
                </a:lnTo>
                <a:lnTo>
                  <a:pt x="958" y="0"/>
                </a:lnTo>
                <a:lnTo>
                  <a:pt x="958" y="10561"/>
                </a:lnTo>
                <a:lnTo>
                  <a:pt x="5756" y="11521"/>
                </a:lnTo>
                <a:lnTo>
                  <a:pt x="15358" y="14401"/>
                </a:lnTo>
                <a:lnTo>
                  <a:pt x="23038" y="17282"/>
                </a:lnTo>
                <a:lnTo>
                  <a:pt x="26878" y="20162"/>
                </a:lnTo>
                <a:lnTo>
                  <a:pt x="31676" y="22082"/>
                </a:lnTo>
                <a:lnTo>
                  <a:pt x="36479" y="25923"/>
                </a:lnTo>
                <a:lnTo>
                  <a:pt x="41279" y="29763"/>
                </a:lnTo>
                <a:lnTo>
                  <a:pt x="46076" y="33604"/>
                </a:lnTo>
                <a:lnTo>
                  <a:pt x="49917" y="36484"/>
                </a:lnTo>
                <a:lnTo>
                  <a:pt x="50877" y="39364"/>
                </a:lnTo>
                <a:lnTo>
                  <a:pt x="52797" y="41269"/>
                </a:lnTo>
                <a:lnTo>
                  <a:pt x="52797" y="47045"/>
                </a:lnTo>
                <a:lnTo>
                  <a:pt x="51837" y="47045"/>
                </a:lnTo>
                <a:lnTo>
                  <a:pt x="50877" y="47990"/>
                </a:lnTo>
                <a:lnTo>
                  <a:pt x="48956" y="47990"/>
                </a:lnTo>
                <a:lnTo>
                  <a:pt x="45116" y="47045"/>
                </a:lnTo>
                <a:lnTo>
                  <a:pt x="39355" y="45110"/>
                </a:lnTo>
                <a:lnTo>
                  <a:pt x="18240" y="39364"/>
                </a:lnTo>
                <a:lnTo>
                  <a:pt x="11519" y="37429"/>
                </a:lnTo>
                <a:lnTo>
                  <a:pt x="7679" y="36484"/>
                </a:lnTo>
                <a:lnTo>
                  <a:pt x="1917" y="36484"/>
                </a:lnTo>
                <a:lnTo>
                  <a:pt x="958" y="37429"/>
                </a:lnTo>
                <a:lnTo>
                  <a:pt x="0" y="39364"/>
                </a:lnTo>
                <a:lnTo>
                  <a:pt x="0" y="44150"/>
                </a:lnTo>
                <a:lnTo>
                  <a:pt x="958" y="47045"/>
                </a:lnTo>
                <a:lnTo>
                  <a:pt x="2881" y="49926"/>
                </a:lnTo>
                <a:lnTo>
                  <a:pt x="4797" y="52791"/>
                </a:lnTo>
                <a:lnTo>
                  <a:pt x="8638" y="56631"/>
                </a:lnTo>
                <a:lnTo>
                  <a:pt x="13441" y="60472"/>
                </a:lnTo>
                <a:lnTo>
                  <a:pt x="15358" y="57607"/>
                </a:lnTo>
                <a:lnTo>
                  <a:pt x="10561" y="54711"/>
                </a:lnTo>
                <a:lnTo>
                  <a:pt x="8638" y="52791"/>
                </a:lnTo>
                <a:lnTo>
                  <a:pt x="7679" y="51831"/>
                </a:lnTo>
                <a:lnTo>
                  <a:pt x="6720" y="50871"/>
                </a:lnTo>
                <a:lnTo>
                  <a:pt x="6720" y="479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6" name="object 1046"/>
          <p:cNvSpPr/>
          <p:nvPr/>
        </p:nvSpPr>
        <p:spPr>
          <a:xfrm>
            <a:off x="1444995" y="6851355"/>
            <a:ext cx="122880" cy="87370"/>
          </a:xfrm>
          <a:custGeom>
            <a:avLst/>
            <a:gdLst/>
            <a:ahLst/>
            <a:cxnLst/>
            <a:rect l="l" t="t" r="r" b="b"/>
            <a:pathLst>
              <a:path w="122880" h="87370">
                <a:moveTo>
                  <a:pt x="111358" y="81610"/>
                </a:moveTo>
                <a:lnTo>
                  <a:pt x="111358" y="82570"/>
                </a:lnTo>
                <a:lnTo>
                  <a:pt x="112318" y="84490"/>
                </a:lnTo>
                <a:lnTo>
                  <a:pt x="113278" y="85450"/>
                </a:lnTo>
                <a:lnTo>
                  <a:pt x="114239" y="86410"/>
                </a:lnTo>
                <a:lnTo>
                  <a:pt x="115199" y="87370"/>
                </a:lnTo>
                <a:lnTo>
                  <a:pt x="118079" y="87370"/>
                </a:lnTo>
                <a:lnTo>
                  <a:pt x="119999" y="86410"/>
                </a:lnTo>
                <a:lnTo>
                  <a:pt x="120959" y="85450"/>
                </a:lnTo>
                <a:lnTo>
                  <a:pt x="122880" y="83530"/>
                </a:lnTo>
                <a:lnTo>
                  <a:pt x="122880" y="73929"/>
                </a:lnTo>
                <a:lnTo>
                  <a:pt x="121920" y="70088"/>
                </a:lnTo>
                <a:lnTo>
                  <a:pt x="119039" y="66248"/>
                </a:lnTo>
                <a:lnTo>
                  <a:pt x="115199" y="60487"/>
                </a:lnTo>
                <a:lnTo>
                  <a:pt x="108478" y="55686"/>
                </a:lnTo>
                <a:lnTo>
                  <a:pt x="98877" y="50886"/>
                </a:lnTo>
                <a:lnTo>
                  <a:pt x="94341" y="49257"/>
                </a:lnTo>
                <a:lnTo>
                  <a:pt x="82960" y="45553"/>
                </a:lnTo>
                <a:lnTo>
                  <a:pt x="69116" y="41285"/>
                </a:lnTo>
                <a:lnTo>
                  <a:pt x="40314" y="34564"/>
                </a:lnTo>
                <a:lnTo>
                  <a:pt x="40314" y="24963"/>
                </a:lnTo>
                <a:lnTo>
                  <a:pt x="35516" y="24002"/>
                </a:lnTo>
                <a:lnTo>
                  <a:pt x="35516" y="33604"/>
                </a:lnTo>
                <a:lnTo>
                  <a:pt x="24955" y="29763"/>
                </a:lnTo>
                <a:lnTo>
                  <a:pt x="19199" y="27843"/>
                </a:lnTo>
                <a:lnTo>
                  <a:pt x="16317" y="26898"/>
                </a:lnTo>
                <a:lnTo>
                  <a:pt x="11519" y="24002"/>
                </a:lnTo>
                <a:lnTo>
                  <a:pt x="7679" y="22082"/>
                </a:lnTo>
                <a:lnTo>
                  <a:pt x="5757" y="19217"/>
                </a:lnTo>
                <a:lnTo>
                  <a:pt x="3840" y="16337"/>
                </a:lnTo>
                <a:lnTo>
                  <a:pt x="2881" y="14401"/>
                </a:lnTo>
                <a:lnTo>
                  <a:pt x="2881" y="9616"/>
                </a:lnTo>
                <a:lnTo>
                  <a:pt x="3840" y="8656"/>
                </a:lnTo>
                <a:lnTo>
                  <a:pt x="6720" y="8656"/>
                </a:lnTo>
                <a:lnTo>
                  <a:pt x="7679" y="9616"/>
                </a:lnTo>
                <a:lnTo>
                  <a:pt x="11519" y="9616"/>
                </a:lnTo>
                <a:lnTo>
                  <a:pt x="12478" y="8656"/>
                </a:lnTo>
                <a:lnTo>
                  <a:pt x="13437" y="7680"/>
                </a:lnTo>
                <a:lnTo>
                  <a:pt x="13437" y="2895"/>
                </a:lnTo>
                <a:lnTo>
                  <a:pt x="11519" y="975"/>
                </a:lnTo>
                <a:lnTo>
                  <a:pt x="10561" y="0"/>
                </a:lnTo>
                <a:lnTo>
                  <a:pt x="5757" y="0"/>
                </a:lnTo>
                <a:lnTo>
                  <a:pt x="3840" y="975"/>
                </a:lnTo>
                <a:lnTo>
                  <a:pt x="2881" y="2895"/>
                </a:lnTo>
                <a:lnTo>
                  <a:pt x="958" y="4815"/>
                </a:lnTo>
                <a:lnTo>
                  <a:pt x="0" y="7680"/>
                </a:lnTo>
                <a:lnTo>
                  <a:pt x="0" y="14401"/>
                </a:lnTo>
                <a:lnTo>
                  <a:pt x="958" y="17282"/>
                </a:lnTo>
                <a:lnTo>
                  <a:pt x="2881" y="21122"/>
                </a:lnTo>
                <a:lnTo>
                  <a:pt x="4799" y="24963"/>
                </a:lnTo>
                <a:lnTo>
                  <a:pt x="7679" y="27843"/>
                </a:lnTo>
                <a:lnTo>
                  <a:pt x="11519" y="31683"/>
                </a:lnTo>
                <a:lnTo>
                  <a:pt x="14400" y="33604"/>
                </a:lnTo>
                <a:lnTo>
                  <a:pt x="19199" y="36484"/>
                </a:lnTo>
                <a:lnTo>
                  <a:pt x="23996" y="38404"/>
                </a:lnTo>
                <a:lnTo>
                  <a:pt x="27837" y="41285"/>
                </a:lnTo>
                <a:lnTo>
                  <a:pt x="30717" y="42245"/>
                </a:lnTo>
                <a:lnTo>
                  <a:pt x="31676" y="43205"/>
                </a:lnTo>
                <a:lnTo>
                  <a:pt x="33599" y="45125"/>
                </a:lnTo>
                <a:lnTo>
                  <a:pt x="34558" y="46085"/>
                </a:lnTo>
                <a:lnTo>
                  <a:pt x="34558" y="48005"/>
                </a:lnTo>
                <a:lnTo>
                  <a:pt x="35516" y="48966"/>
                </a:lnTo>
                <a:lnTo>
                  <a:pt x="35516" y="55686"/>
                </a:lnTo>
                <a:lnTo>
                  <a:pt x="40314" y="55686"/>
                </a:lnTo>
                <a:lnTo>
                  <a:pt x="40314" y="45125"/>
                </a:lnTo>
                <a:lnTo>
                  <a:pt x="84475" y="55686"/>
                </a:lnTo>
                <a:lnTo>
                  <a:pt x="95036" y="58567"/>
                </a:lnTo>
                <a:lnTo>
                  <a:pt x="101757" y="60487"/>
                </a:lnTo>
                <a:lnTo>
                  <a:pt x="103677" y="61447"/>
                </a:lnTo>
                <a:lnTo>
                  <a:pt x="107518" y="62407"/>
                </a:lnTo>
                <a:lnTo>
                  <a:pt x="111358" y="64328"/>
                </a:lnTo>
                <a:lnTo>
                  <a:pt x="113278" y="65288"/>
                </a:lnTo>
                <a:lnTo>
                  <a:pt x="116159" y="67208"/>
                </a:lnTo>
                <a:lnTo>
                  <a:pt x="117119" y="69128"/>
                </a:lnTo>
                <a:lnTo>
                  <a:pt x="119039" y="71048"/>
                </a:lnTo>
                <a:lnTo>
                  <a:pt x="119999" y="72969"/>
                </a:lnTo>
                <a:lnTo>
                  <a:pt x="120959" y="75849"/>
                </a:lnTo>
                <a:lnTo>
                  <a:pt x="120959" y="77769"/>
                </a:lnTo>
                <a:lnTo>
                  <a:pt x="119999" y="78729"/>
                </a:lnTo>
                <a:lnTo>
                  <a:pt x="119999" y="79689"/>
                </a:lnTo>
                <a:lnTo>
                  <a:pt x="119039" y="79689"/>
                </a:lnTo>
                <a:lnTo>
                  <a:pt x="118079" y="78729"/>
                </a:lnTo>
                <a:lnTo>
                  <a:pt x="117119" y="77769"/>
                </a:lnTo>
                <a:lnTo>
                  <a:pt x="116159" y="76809"/>
                </a:lnTo>
                <a:lnTo>
                  <a:pt x="114239" y="76809"/>
                </a:lnTo>
                <a:lnTo>
                  <a:pt x="113278" y="77769"/>
                </a:lnTo>
                <a:lnTo>
                  <a:pt x="112318" y="78729"/>
                </a:lnTo>
                <a:lnTo>
                  <a:pt x="111358" y="78729"/>
                </a:lnTo>
                <a:lnTo>
                  <a:pt x="111358" y="816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7" name="object 1047"/>
          <p:cNvSpPr/>
          <p:nvPr/>
        </p:nvSpPr>
        <p:spPr>
          <a:xfrm>
            <a:off x="1479554" y="6813925"/>
            <a:ext cx="61438" cy="60487"/>
          </a:xfrm>
          <a:custGeom>
            <a:avLst/>
            <a:gdLst/>
            <a:ahLst/>
            <a:cxnLst/>
            <a:rect l="l" t="t" r="r" b="b"/>
            <a:pathLst>
              <a:path w="61438" h="60487">
                <a:moveTo>
                  <a:pt x="9602" y="44150"/>
                </a:moveTo>
                <a:lnTo>
                  <a:pt x="16317" y="49926"/>
                </a:lnTo>
                <a:lnTo>
                  <a:pt x="23996" y="53766"/>
                </a:lnTo>
                <a:lnTo>
                  <a:pt x="31676" y="58552"/>
                </a:lnTo>
                <a:lnTo>
                  <a:pt x="39355" y="60487"/>
                </a:lnTo>
                <a:lnTo>
                  <a:pt x="50877" y="60487"/>
                </a:lnTo>
                <a:lnTo>
                  <a:pt x="54717" y="59512"/>
                </a:lnTo>
                <a:lnTo>
                  <a:pt x="56637" y="56647"/>
                </a:lnTo>
                <a:lnTo>
                  <a:pt x="59518" y="54711"/>
                </a:lnTo>
                <a:lnTo>
                  <a:pt x="61438" y="51831"/>
                </a:lnTo>
                <a:lnTo>
                  <a:pt x="61438" y="45110"/>
                </a:lnTo>
                <a:lnTo>
                  <a:pt x="59518" y="41269"/>
                </a:lnTo>
                <a:lnTo>
                  <a:pt x="57598" y="38404"/>
                </a:lnTo>
                <a:lnTo>
                  <a:pt x="54717" y="33588"/>
                </a:lnTo>
                <a:lnTo>
                  <a:pt x="49917" y="27843"/>
                </a:lnTo>
                <a:lnTo>
                  <a:pt x="42237" y="22082"/>
                </a:lnTo>
                <a:lnTo>
                  <a:pt x="47036" y="24003"/>
                </a:lnTo>
                <a:lnTo>
                  <a:pt x="50877" y="24963"/>
                </a:lnTo>
                <a:lnTo>
                  <a:pt x="58558" y="24963"/>
                </a:lnTo>
                <a:lnTo>
                  <a:pt x="59518" y="24003"/>
                </a:lnTo>
                <a:lnTo>
                  <a:pt x="60478" y="23042"/>
                </a:lnTo>
                <a:lnTo>
                  <a:pt x="61438" y="21122"/>
                </a:lnTo>
                <a:lnTo>
                  <a:pt x="61438" y="16322"/>
                </a:lnTo>
                <a:lnTo>
                  <a:pt x="59518" y="13441"/>
                </a:lnTo>
                <a:lnTo>
                  <a:pt x="57598" y="10561"/>
                </a:lnTo>
                <a:lnTo>
                  <a:pt x="54717" y="7680"/>
                </a:lnTo>
                <a:lnTo>
                  <a:pt x="51837" y="3840"/>
                </a:lnTo>
                <a:lnTo>
                  <a:pt x="47036" y="960"/>
                </a:lnTo>
                <a:lnTo>
                  <a:pt x="45116" y="3840"/>
                </a:lnTo>
                <a:lnTo>
                  <a:pt x="48956" y="6720"/>
                </a:lnTo>
                <a:lnTo>
                  <a:pt x="51837" y="8641"/>
                </a:lnTo>
                <a:lnTo>
                  <a:pt x="53757" y="10561"/>
                </a:lnTo>
                <a:lnTo>
                  <a:pt x="53757" y="11521"/>
                </a:lnTo>
                <a:lnTo>
                  <a:pt x="54717" y="11521"/>
                </a:lnTo>
                <a:lnTo>
                  <a:pt x="54717" y="13441"/>
                </a:lnTo>
                <a:lnTo>
                  <a:pt x="53757" y="13441"/>
                </a:lnTo>
                <a:lnTo>
                  <a:pt x="52797" y="14401"/>
                </a:lnTo>
                <a:lnTo>
                  <a:pt x="50877" y="14401"/>
                </a:lnTo>
                <a:lnTo>
                  <a:pt x="44160" y="12481"/>
                </a:lnTo>
                <a:lnTo>
                  <a:pt x="0" y="0"/>
                </a:lnTo>
                <a:lnTo>
                  <a:pt x="958" y="10561"/>
                </a:lnTo>
                <a:lnTo>
                  <a:pt x="8638" y="12481"/>
                </a:lnTo>
                <a:lnTo>
                  <a:pt x="9602" y="15361"/>
                </a:lnTo>
                <a:lnTo>
                  <a:pt x="13441" y="15361"/>
                </a:lnTo>
                <a:lnTo>
                  <a:pt x="19081" y="15739"/>
                </a:lnTo>
                <a:lnTo>
                  <a:pt x="31142" y="19379"/>
                </a:lnTo>
                <a:lnTo>
                  <a:pt x="42237" y="26883"/>
                </a:lnTo>
                <a:lnTo>
                  <a:pt x="49917" y="32644"/>
                </a:lnTo>
                <a:lnTo>
                  <a:pt x="53757" y="37429"/>
                </a:lnTo>
                <a:lnTo>
                  <a:pt x="53757" y="44150"/>
                </a:lnTo>
                <a:lnTo>
                  <a:pt x="52797" y="46085"/>
                </a:lnTo>
                <a:lnTo>
                  <a:pt x="50877" y="47045"/>
                </a:lnTo>
                <a:lnTo>
                  <a:pt x="48956" y="48950"/>
                </a:lnTo>
                <a:lnTo>
                  <a:pt x="47036" y="49926"/>
                </a:lnTo>
                <a:lnTo>
                  <a:pt x="37438" y="49926"/>
                </a:lnTo>
                <a:lnTo>
                  <a:pt x="30717" y="47990"/>
                </a:lnTo>
                <a:lnTo>
                  <a:pt x="23996" y="44150"/>
                </a:lnTo>
                <a:lnTo>
                  <a:pt x="16317" y="41269"/>
                </a:lnTo>
                <a:lnTo>
                  <a:pt x="10561" y="36484"/>
                </a:lnTo>
                <a:lnTo>
                  <a:pt x="6720" y="32644"/>
                </a:lnTo>
                <a:lnTo>
                  <a:pt x="4797" y="29763"/>
                </a:lnTo>
                <a:lnTo>
                  <a:pt x="2881" y="25923"/>
                </a:lnTo>
                <a:lnTo>
                  <a:pt x="2881" y="21122"/>
                </a:lnTo>
                <a:lnTo>
                  <a:pt x="3838" y="19202"/>
                </a:lnTo>
                <a:lnTo>
                  <a:pt x="5756" y="13441"/>
                </a:lnTo>
                <a:lnTo>
                  <a:pt x="2881" y="15361"/>
                </a:lnTo>
                <a:lnTo>
                  <a:pt x="1917" y="17282"/>
                </a:lnTo>
                <a:lnTo>
                  <a:pt x="0" y="19202"/>
                </a:lnTo>
                <a:lnTo>
                  <a:pt x="0" y="27843"/>
                </a:lnTo>
                <a:lnTo>
                  <a:pt x="1917" y="32644"/>
                </a:lnTo>
                <a:lnTo>
                  <a:pt x="4797" y="38404"/>
                </a:lnTo>
                <a:lnTo>
                  <a:pt x="9602" y="441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8" name="object 1048"/>
          <p:cNvSpPr/>
          <p:nvPr/>
        </p:nvSpPr>
        <p:spPr>
          <a:xfrm>
            <a:off x="1483393" y="6826407"/>
            <a:ext cx="5763" cy="6720"/>
          </a:xfrm>
          <a:custGeom>
            <a:avLst/>
            <a:gdLst/>
            <a:ahLst/>
            <a:cxnLst/>
            <a:rect l="l" t="t" r="r" b="b"/>
            <a:pathLst>
              <a:path w="5763" h="6720">
                <a:moveTo>
                  <a:pt x="0" y="6720"/>
                </a:moveTo>
                <a:lnTo>
                  <a:pt x="1917" y="4800"/>
                </a:lnTo>
                <a:lnTo>
                  <a:pt x="3840" y="3840"/>
                </a:lnTo>
                <a:lnTo>
                  <a:pt x="5763" y="2880"/>
                </a:lnTo>
                <a:lnTo>
                  <a:pt x="4799" y="0"/>
                </a:lnTo>
                <a:lnTo>
                  <a:pt x="1917" y="960"/>
                </a:lnTo>
                <a:lnTo>
                  <a:pt x="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9" name="object 1049"/>
          <p:cNvSpPr/>
          <p:nvPr/>
        </p:nvSpPr>
        <p:spPr>
          <a:xfrm>
            <a:off x="1479554" y="6752493"/>
            <a:ext cx="61438" cy="53751"/>
          </a:xfrm>
          <a:custGeom>
            <a:avLst/>
            <a:gdLst/>
            <a:ahLst/>
            <a:cxnLst/>
            <a:rect l="l" t="t" r="r" b="b"/>
            <a:pathLst>
              <a:path w="61438" h="53751">
                <a:moveTo>
                  <a:pt x="8638" y="7665"/>
                </a:moveTo>
                <a:lnTo>
                  <a:pt x="9602" y="8625"/>
                </a:lnTo>
                <a:lnTo>
                  <a:pt x="10561" y="9601"/>
                </a:lnTo>
                <a:lnTo>
                  <a:pt x="11519" y="10561"/>
                </a:lnTo>
                <a:lnTo>
                  <a:pt x="12476" y="10561"/>
                </a:lnTo>
                <a:lnTo>
                  <a:pt x="13441" y="11506"/>
                </a:lnTo>
                <a:lnTo>
                  <a:pt x="16317" y="11506"/>
                </a:lnTo>
                <a:lnTo>
                  <a:pt x="17282" y="10561"/>
                </a:lnTo>
                <a:lnTo>
                  <a:pt x="18240" y="10561"/>
                </a:lnTo>
                <a:lnTo>
                  <a:pt x="19199" y="9601"/>
                </a:lnTo>
                <a:lnTo>
                  <a:pt x="19199" y="4785"/>
                </a:lnTo>
                <a:lnTo>
                  <a:pt x="18240" y="2880"/>
                </a:lnTo>
                <a:lnTo>
                  <a:pt x="17282" y="1920"/>
                </a:lnTo>
                <a:lnTo>
                  <a:pt x="15358" y="0"/>
                </a:lnTo>
                <a:lnTo>
                  <a:pt x="6720" y="0"/>
                </a:lnTo>
                <a:lnTo>
                  <a:pt x="4797" y="944"/>
                </a:lnTo>
                <a:lnTo>
                  <a:pt x="2881" y="2880"/>
                </a:lnTo>
                <a:lnTo>
                  <a:pt x="958" y="5760"/>
                </a:lnTo>
                <a:lnTo>
                  <a:pt x="0" y="9601"/>
                </a:lnTo>
                <a:lnTo>
                  <a:pt x="0" y="20162"/>
                </a:lnTo>
                <a:lnTo>
                  <a:pt x="1917" y="25907"/>
                </a:lnTo>
                <a:lnTo>
                  <a:pt x="5756" y="32628"/>
                </a:lnTo>
                <a:lnTo>
                  <a:pt x="9602" y="39349"/>
                </a:lnTo>
                <a:lnTo>
                  <a:pt x="15358" y="44150"/>
                </a:lnTo>
                <a:lnTo>
                  <a:pt x="22079" y="47990"/>
                </a:lnTo>
                <a:lnTo>
                  <a:pt x="27837" y="51831"/>
                </a:lnTo>
                <a:lnTo>
                  <a:pt x="34558" y="53751"/>
                </a:lnTo>
                <a:lnTo>
                  <a:pt x="47036" y="53751"/>
                </a:lnTo>
                <a:lnTo>
                  <a:pt x="51837" y="51831"/>
                </a:lnTo>
                <a:lnTo>
                  <a:pt x="55677" y="47990"/>
                </a:lnTo>
                <a:lnTo>
                  <a:pt x="59518" y="45110"/>
                </a:lnTo>
                <a:lnTo>
                  <a:pt x="61438" y="40309"/>
                </a:lnTo>
                <a:lnTo>
                  <a:pt x="61438" y="28788"/>
                </a:lnTo>
                <a:lnTo>
                  <a:pt x="59518" y="23027"/>
                </a:lnTo>
                <a:lnTo>
                  <a:pt x="57598" y="19187"/>
                </a:lnTo>
                <a:lnTo>
                  <a:pt x="54717" y="14386"/>
                </a:lnTo>
                <a:lnTo>
                  <a:pt x="50877" y="9601"/>
                </a:lnTo>
                <a:lnTo>
                  <a:pt x="45116" y="4785"/>
                </a:lnTo>
                <a:lnTo>
                  <a:pt x="43196" y="6720"/>
                </a:lnTo>
                <a:lnTo>
                  <a:pt x="47996" y="11506"/>
                </a:lnTo>
                <a:lnTo>
                  <a:pt x="50877" y="14386"/>
                </a:lnTo>
                <a:lnTo>
                  <a:pt x="52797" y="18227"/>
                </a:lnTo>
                <a:lnTo>
                  <a:pt x="54717" y="21107"/>
                </a:lnTo>
                <a:lnTo>
                  <a:pt x="54717" y="32628"/>
                </a:lnTo>
                <a:lnTo>
                  <a:pt x="53757" y="36469"/>
                </a:lnTo>
                <a:lnTo>
                  <a:pt x="50877" y="38389"/>
                </a:lnTo>
                <a:lnTo>
                  <a:pt x="48956" y="41269"/>
                </a:lnTo>
                <a:lnTo>
                  <a:pt x="45116" y="42230"/>
                </a:lnTo>
                <a:lnTo>
                  <a:pt x="33599" y="42230"/>
                </a:lnTo>
                <a:lnTo>
                  <a:pt x="26878" y="40309"/>
                </a:lnTo>
                <a:lnTo>
                  <a:pt x="20157" y="37429"/>
                </a:lnTo>
                <a:lnTo>
                  <a:pt x="14400" y="33588"/>
                </a:lnTo>
                <a:lnTo>
                  <a:pt x="10561" y="30708"/>
                </a:lnTo>
                <a:lnTo>
                  <a:pt x="6720" y="25907"/>
                </a:lnTo>
                <a:lnTo>
                  <a:pt x="3838" y="22067"/>
                </a:lnTo>
                <a:lnTo>
                  <a:pt x="2881" y="17282"/>
                </a:lnTo>
                <a:lnTo>
                  <a:pt x="2881" y="9601"/>
                </a:lnTo>
                <a:lnTo>
                  <a:pt x="3838" y="7665"/>
                </a:lnTo>
                <a:lnTo>
                  <a:pt x="4797" y="6720"/>
                </a:lnTo>
                <a:lnTo>
                  <a:pt x="7679" y="6720"/>
                </a:lnTo>
                <a:lnTo>
                  <a:pt x="7679" y="7665"/>
                </a:lnTo>
                <a:lnTo>
                  <a:pt x="8638" y="76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0" name="object 1050"/>
          <p:cNvSpPr/>
          <p:nvPr/>
        </p:nvSpPr>
        <p:spPr>
          <a:xfrm>
            <a:off x="1462271" y="6709288"/>
            <a:ext cx="78720" cy="34564"/>
          </a:xfrm>
          <a:custGeom>
            <a:avLst/>
            <a:gdLst/>
            <a:ahLst/>
            <a:cxnLst/>
            <a:rect l="l" t="t" r="r" b="b"/>
            <a:pathLst>
              <a:path w="78720" h="34564">
                <a:moveTo>
                  <a:pt x="18240" y="10561"/>
                </a:moveTo>
                <a:lnTo>
                  <a:pt x="0" y="4800"/>
                </a:lnTo>
                <a:lnTo>
                  <a:pt x="0" y="7680"/>
                </a:lnTo>
                <a:lnTo>
                  <a:pt x="6720" y="12481"/>
                </a:lnTo>
                <a:lnTo>
                  <a:pt x="11519" y="15361"/>
                </a:lnTo>
                <a:lnTo>
                  <a:pt x="14400" y="19202"/>
                </a:lnTo>
                <a:lnTo>
                  <a:pt x="17282" y="22082"/>
                </a:lnTo>
                <a:lnTo>
                  <a:pt x="19199" y="25923"/>
                </a:lnTo>
                <a:lnTo>
                  <a:pt x="20164" y="30723"/>
                </a:lnTo>
                <a:lnTo>
                  <a:pt x="23038" y="31683"/>
                </a:lnTo>
                <a:lnTo>
                  <a:pt x="23038" y="22082"/>
                </a:lnTo>
                <a:lnTo>
                  <a:pt x="60478" y="32644"/>
                </a:lnTo>
                <a:lnTo>
                  <a:pt x="66239" y="34564"/>
                </a:lnTo>
                <a:lnTo>
                  <a:pt x="74880" y="34564"/>
                </a:lnTo>
                <a:lnTo>
                  <a:pt x="76800" y="32644"/>
                </a:lnTo>
                <a:lnTo>
                  <a:pt x="77760" y="31683"/>
                </a:lnTo>
                <a:lnTo>
                  <a:pt x="78720" y="29763"/>
                </a:lnTo>
                <a:lnTo>
                  <a:pt x="78720" y="25923"/>
                </a:lnTo>
                <a:lnTo>
                  <a:pt x="77760" y="23042"/>
                </a:lnTo>
                <a:lnTo>
                  <a:pt x="75840" y="21122"/>
                </a:lnTo>
                <a:lnTo>
                  <a:pt x="72959" y="17282"/>
                </a:lnTo>
                <a:lnTo>
                  <a:pt x="69119" y="13441"/>
                </a:lnTo>
                <a:lnTo>
                  <a:pt x="63358" y="9601"/>
                </a:lnTo>
                <a:lnTo>
                  <a:pt x="61443" y="11521"/>
                </a:lnTo>
                <a:lnTo>
                  <a:pt x="66239" y="15361"/>
                </a:lnTo>
                <a:lnTo>
                  <a:pt x="69119" y="17282"/>
                </a:lnTo>
                <a:lnTo>
                  <a:pt x="70079" y="18242"/>
                </a:lnTo>
                <a:lnTo>
                  <a:pt x="71039" y="20162"/>
                </a:lnTo>
                <a:lnTo>
                  <a:pt x="71999" y="22082"/>
                </a:lnTo>
                <a:lnTo>
                  <a:pt x="71999" y="24002"/>
                </a:lnTo>
                <a:lnTo>
                  <a:pt x="71039" y="24002"/>
                </a:lnTo>
                <a:lnTo>
                  <a:pt x="71039" y="24963"/>
                </a:lnTo>
                <a:lnTo>
                  <a:pt x="68159" y="24963"/>
                </a:lnTo>
                <a:lnTo>
                  <a:pt x="66239" y="24002"/>
                </a:lnTo>
                <a:lnTo>
                  <a:pt x="61443" y="23042"/>
                </a:lnTo>
                <a:lnTo>
                  <a:pt x="23038" y="11521"/>
                </a:lnTo>
                <a:lnTo>
                  <a:pt x="23038" y="960"/>
                </a:lnTo>
                <a:lnTo>
                  <a:pt x="18240" y="0"/>
                </a:lnTo>
                <a:lnTo>
                  <a:pt x="1824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1" name="object 1051"/>
          <p:cNvSpPr/>
          <p:nvPr/>
        </p:nvSpPr>
        <p:spPr>
          <a:xfrm>
            <a:off x="1479554" y="6648815"/>
            <a:ext cx="61438" cy="59512"/>
          </a:xfrm>
          <a:custGeom>
            <a:avLst/>
            <a:gdLst/>
            <a:ahLst/>
            <a:cxnLst/>
            <a:rect l="l" t="t" r="r" b="b"/>
            <a:pathLst>
              <a:path w="61438" h="59512">
                <a:moveTo>
                  <a:pt x="6720" y="47030"/>
                </a:moveTo>
                <a:lnTo>
                  <a:pt x="7679" y="47030"/>
                </a:lnTo>
                <a:lnTo>
                  <a:pt x="8638" y="46070"/>
                </a:lnTo>
                <a:lnTo>
                  <a:pt x="9602" y="46070"/>
                </a:lnTo>
                <a:lnTo>
                  <a:pt x="13441" y="47030"/>
                </a:lnTo>
                <a:lnTo>
                  <a:pt x="18240" y="48950"/>
                </a:lnTo>
                <a:lnTo>
                  <a:pt x="38397" y="53751"/>
                </a:lnTo>
                <a:lnTo>
                  <a:pt x="45116" y="56631"/>
                </a:lnTo>
                <a:lnTo>
                  <a:pt x="49917" y="57591"/>
                </a:lnTo>
                <a:lnTo>
                  <a:pt x="55677" y="57591"/>
                </a:lnTo>
                <a:lnTo>
                  <a:pt x="57598" y="56631"/>
                </a:lnTo>
                <a:lnTo>
                  <a:pt x="58558" y="54711"/>
                </a:lnTo>
                <a:lnTo>
                  <a:pt x="60478" y="53751"/>
                </a:lnTo>
                <a:lnTo>
                  <a:pt x="61438" y="51831"/>
                </a:lnTo>
                <a:lnTo>
                  <a:pt x="61438" y="45110"/>
                </a:lnTo>
                <a:lnTo>
                  <a:pt x="58558" y="41269"/>
                </a:lnTo>
                <a:lnTo>
                  <a:pt x="53757" y="35509"/>
                </a:lnTo>
                <a:lnTo>
                  <a:pt x="50903" y="32843"/>
                </a:lnTo>
                <a:lnTo>
                  <a:pt x="41882" y="25827"/>
                </a:lnTo>
                <a:lnTo>
                  <a:pt x="28800" y="17266"/>
                </a:lnTo>
                <a:lnTo>
                  <a:pt x="39355" y="20147"/>
                </a:lnTo>
                <a:lnTo>
                  <a:pt x="47036" y="22082"/>
                </a:lnTo>
                <a:lnTo>
                  <a:pt x="49917" y="23042"/>
                </a:lnTo>
                <a:lnTo>
                  <a:pt x="52797" y="23987"/>
                </a:lnTo>
                <a:lnTo>
                  <a:pt x="57598" y="23987"/>
                </a:lnTo>
                <a:lnTo>
                  <a:pt x="58558" y="23042"/>
                </a:lnTo>
                <a:lnTo>
                  <a:pt x="59518" y="22082"/>
                </a:lnTo>
                <a:lnTo>
                  <a:pt x="60478" y="21107"/>
                </a:lnTo>
                <a:lnTo>
                  <a:pt x="61438" y="20147"/>
                </a:lnTo>
                <a:lnTo>
                  <a:pt x="61438" y="16322"/>
                </a:lnTo>
                <a:lnTo>
                  <a:pt x="60478" y="13426"/>
                </a:lnTo>
                <a:lnTo>
                  <a:pt x="58558" y="11521"/>
                </a:lnTo>
                <a:lnTo>
                  <a:pt x="55677" y="7680"/>
                </a:lnTo>
                <a:lnTo>
                  <a:pt x="51837" y="3840"/>
                </a:lnTo>
                <a:lnTo>
                  <a:pt x="46076" y="960"/>
                </a:lnTo>
                <a:lnTo>
                  <a:pt x="45116" y="2865"/>
                </a:lnTo>
                <a:lnTo>
                  <a:pt x="49917" y="6705"/>
                </a:lnTo>
                <a:lnTo>
                  <a:pt x="52797" y="8641"/>
                </a:lnTo>
                <a:lnTo>
                  <a:pt x="52797" y="9601"/>
                </a:lnTo>
                <a:lnTo>
                  <a:pt x="53757" y="10546"/>
                </a:lnTo>
                <a:lnTo>
                  <a:pt x="53757" y="13426"/>
                </a:lnTo>
                <a:lnTo>
                  <a:pt x="49917" y="13426"/>
                </a:lnTo>
                <a:lnTo>
                  <a:pt x="46076" y="12481"/>
                </a:lnTo>
                <a:lnTo>
                  <a:pt x="40320" y="11521"/>
                </a:lnTo>
                <a:lnTo>
                  <a:pt x="958" y="0"/>
                </a:lnTo>
                <a:lnTo>
                  <a:pt x="958" y="9601"/>
                </a:lnTo>
                <a:lnTo>
                  <a:pt x="5756" y="11521"/>
                </a:lnTo>
                <a:lnTo>
                  <a:pt x="15358" y="14386"/>
                </a:lnTo>
                <a:lnTo>
                  <a:pt x="23038" y="16322"/>
                </a:lnTo>
                <a:lnTo>
                  <a:pt x="26878" y="19202"/>
                </a:lnTo>
                <a:lnTo>
                  <a:pt x="31676" y="22082"/>
                </a:lnTo>
                <a:lnTo>
                  <a:pt x="36479" y="24947"/>
                </a:lnTo>
                <a:lnTo>
                  <a:pt x="41279" y="28788"/>
                </a:lnTo>
                <a:lnTo>
                  <a:pt x="46076" y="32628"/>
                </a:lnTo>
                <a:lnTo>
                  <a:pt x="49917" y="35509"/>
                </a:lnTo>
                <a:lnTo>
                  <a:pt x="50877" y="38389"/>
                </a:lnTo>
                <a:lnTo>
                  <a:pt x="52797" y="40309"/>
                </a:lnTo>
                <a:lnTo>
                  <a:pt x="52797" y="46070"/>
                </a:lnTo>
                <a:lnTo>
                  <a:pt x="51837" y="47030"/>
                </a:lnTo>
                <a:lnTo>
                  <a:pt x="48956" y="47030"/>
                </a:lnTo>
                <a:lnTo>
                  <a:pt x="45116" y="46070"/>
                </a:lnTo>
                <a:lnTo>
                  <a:pt x="39355" y="44150"/>
                </a:lnTo>
                <a:lnTo>
                  <a:pt x="18240" y="38389"/>
                </a:lnTo>
                <a:lnTo>
                  <a:pt x="11519" y="36469"/>
                </a:lnTo>
                <a:lnTo>
                  <a:pt x="7679" y="35509"/>
                </a:lnTo>
                <a:lnTo>
                  <a:pt x="1917" y="35509"/>
                </a:lnTo>
                <a:lnTo>
                  <a:pt x="958" y="37429"/>
                </a:lnTo>
                <a:lnTo>
                  <a:pt x="0" y="38389"/>
                </a:lnTo>
                <a:lnTo>
                  <a:pt x="0" y="43190"/>
                </a:lnTo>
                <a:lnTo>
                  <a:pt x="958" y="46070"/>
                </a:lnTo>
                <a:lnTo>
                  <a:pt x="2881" y="48950"/>
                </a:lnTo>
                <a:lnTo>
                  <a:pt x="4797" y="52791"/>
                </a:lnTo>
                <a:lnTo>
                  <a:pt x="8638" y="55671"/>
                </a:lnTo>
                <a:lnTo>
                  <a:pt x="13441" y="59512"/>
                </a:lnTo>
                <a:lnTo>
                  <a:pt x="15358" y="57591"/>
                </a:lnTo>
                <a:lnTo>
                  <a:pt x="10561" y="53751"/>
                </a:lnTo>
                <a:lnTo>
                  <a:pt x="8638" y="51831"/>
                </a:lnTo>
                <a:lnTo>
                  <a:pt x="7679" y="50871"/>
                </a:lnTo>
                <a:lnTo>
                  <a:pt x="6720" y="49910"/>
                </a:lnTo>
                <a:lnTo>
                  <a:pt x="6720" y="470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2" name="object 1052"/>
          <p:cNvSpPr/>
          <p:nvPr/>
        </p:nvSpPr>
        <p:spPr>
          <a:xfrm>
            <a:off x="1479554" y="6589288"/>
            <a:ext cx="59518" cy="52806"/>
          </a:xfrm>
          <a:custGeom>
            <a:avLst/>
            <a:gdLst/>
            <a:ahLst/>
            <a:cxnLst/>
            <a:rect l="l" t="t" r="r" b="b"/>
            <a:pathLst>
              <a:path w="59518" h="52806">
                <a:moveTo>
                  <a:pt x="15358" y="9601"/>
                </a:moveTo>
                <a:lnTo>
                  <a:pt x="15358" y="8641"/>
                </a:lnTo>
                <a:lnTo>
                  <a:pt x="16317" y="8641"/>
                </a:lnTo>
                <a:lnTo>
                  <a:pt x="16317" y="4800"/>
                </a:lnTo>
                <a:lnTo>
                  <a:pt x="15358" y="3840"/>
                </a:lnTo>
                <a:lnTo>
                  <a:pt x="12476" y="2880"/>
                </a:lnTo>
                <a:lnTo>
                  <a:pt x="10561" y="960"/>
                </a:lnTo>
                <a:lnTo>
                  <a:pt x="7679" y="0"/>
                </a:lnTo>
                <a:lnTo>
                  <a:pt x="2881" y="0"/>
                </a:lnTo>
                <a:lnTo>
                  <a:pt x="1917" y="960"/>
                </a:lnTo>
                <a:lnTo>
                  <a:pt x="958" y="1920"/>
                </a:lnTo>
                <a:lnTo>
                  <a:pt x="0" y="2880"/>
                </a:lnTo>
                <a:lnTo>
                  <a:pt x="0" y="7680"/>
                </a:lnTo>
                <a:lnTo>
                  <a:pt x="958" y="10561"/>
                </a:lnTo>
                <a:lnTo>
                  <a:pt x="3838" y="13441"/>
                </a:lnTo>
                <a:lnTo>
                  <a:pt x="9244" y="18968"/>
                </a:lnTo>
                <a:lnTo>
                  <a:pt x="18836" y="26524"/>
                </a:lnTo>
                <a:lnTo>
                  <a:pt x="31676" y="34564"/>
                </a:lnTo>
                <a:lnTo>
                  <a:pt x="0" y="24963"/>
                </a:lnTo>
                <a:lnTo>
                  <a:pt x="2881" y="48006"/>
                </a:lnTo>
                <a:lnTo>
                  <a:pt x="5756" y="48006"/>
                </a:lnTo>
                <a:lnTo>
                  <a:pt x="5756" y="45125"/>
                </a:lnTo>
                <a:lnTo>
                  <a:pt x="4797" y="43205"/>
                </a:lnTo>
                <a:lnTo>
                  <a:pt x="4797" y="41285"/>
                </a:lnTo>
                <a:lnTo>
                  <a:pt x="5756" y="40325"/>
                </a:lnTo>
                <a:lnTo>
                  <a:pt x="5756" y="39364"/>
                </a:lnTo>
                <a:lnTo>
                  <a:pt x="6720" y="38404"/>
                </a:lnTo>
                <a:lnTo>
                  <a:pt x="13441" y="38404"/>
                </a:lnTo>
                <a:lnTo>
                  <a:pt x="18240" y="40325"/>
                </a:lnTo>
                <a:lnTo>
                  <a:pt x="59518" y="52806"/>
                </a:lnTo>
                <a:lnTo>
                  <a:pt x="59518" y="42245"/>
                </a:lnTo>
                <a:lnTo>
                  <a:pt x="50877" y="40325"/>
                </a:lnTo>
                <a:lnTo>
                  <a:pt x="49917" y="40325"/>
                </a:lnTo>
                <a:lnTo>
                  <a:pt x="47036" y="38404"/>
                </a:lnTo>
                <a:lnTo>
                  <a:pt x="42237" y="36484"/>
                </a:lnTo>
                <a:lnTo>
                  <a:pt x="38397" y="35524"/>
                </a:lnTo>
                <a:lnTo>
                  <a:pt x="35516" y="33604"/>
                </a:lnTo>
                <a:lnTo>
                  <a:pt x="32641" y="32644"/>
                </a:lnTo>
                <a:lnTo>
                  <a:pt x="24961" y="27843"/>
                </a:lnTo>
                <a:lnTo>
                  <a:pt x="20157" y="24003"/>
                </a:lnTo>
                <a:lnTo>
                  <a:pt x="15358" y="20162"/>
                </a:lnTo>
                <a:lnTo>
                  <a:pt x="12476" y="18242"/>
                </a:lnTo>
                <a:lnTo>
                  <a:pt x="10561" y="16322"/>
                </a:lnTo>
                <a:lnTo>
                  <a:pt x="10561" y="15361"/>
                </a:lnTo>
                <a:lnTo>
                  <a:pt x="9602" y="14401"/>
                </a:lnTo>
                <a:lnTo>
                  <a:pt x="9602" y="12481"/>
                </a:lnTo>
                <a:lnTo>
                  <a:pt x="10561" y="11521"/>
                </a:lnTo>
                <a:lnTo>
                  <a:pt x="11519" y="11521"/>
                </a:lnTo>
                <a:lnTo>
                  <a:pt x="13441" y="10561"/>
                </a:lnTo>
                <a:lnTo>
                  <a:pt x="14400" y="10561"/>
                </a:lnTo>
                <a:lnTo>
                  <a:pt x="15358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3" name="object 1053"/>
          <p:cNvSpPr/>
          <p:nvPr/>
        </p:nvSpPr>
        <p:spPr>
          <a:xfrm>
            <a:off x="1452675" y="6554739"/>
            <a:ext cx="88317" cy="31668"/>
          </a:xfrm>
          <a:custGeom>
            <a:avLst/>
            <a:gdLst/>
            <a:ahLst/>
            <a:cxnLst/>
            <a:rect l="l" t="t" r="r" b="b"/>
            <a:pathLst>
              <a:path w="88317" h="31668">
                <a:moveTo>
                  <a:pt x="39355" y="19202"/>
                </a:moveTo>
                <a:lnTo>
                  <a:pt x="44160" y="21107"/>
                </a:lnTo>
                <a:lnTo>
                  <a:pt x="73915" y="29763"/>
                </a:lnTo>
                <a:lnTo>
                  <a:pt x="77756" y="30708"/>
                </a:lnTo>
                <a:lnTo>
                  <a:pt x="80636" y="31668"/>
                </a:lnTo>
                <a:lnTo>
                  <a:pt x="83516" y="31668"/>
                </a:lnTo>
                <a:lnTo>
                  <a:pt x="85436" y="30708"/>
                </a:lnTo>
                <a:lnTo>
                  <a:pt x="86397" y="29763"/>
                </a:lnTo>
                <a:lnTo>
                  <a:pt x="87357" y="27828"/>
                </a:lnTo>
                <a:lnTo>
                  <a:pt x="88317" y="26868"/>
                </a:lnTo>
                <a:lnTo>
                  <a:pt x="88317" y="22082"/>
                </a:lnTo>
                <a:lnTo>
                  <a:pt x="86397" y="19202"/>
                </a:lnTo>
                <a:lnTo>
                  <a:pt x="84476" y="16306"/>
                </a:lnTo>
                <a:lnTo>
                  <a:pt x="81596" y="12481"/>
                </a:lnTo>
                <a:lnTo>
                  <a:pt x="77756" y="8641"/>
                </a:lnTo>
                <a:lnTo>
                  <a:pt x="72955" y="5760"/>
                </a:lnTo>
                <a:lnTo>
                  <a:pt x="71039" y="8641"/>
                </a:lnTo>
                <a:lnTo>
                  <a:pt x="74875" y="10546"/>
                </a:lnTo>
                <a:lnTo>
                  <a:pt x="77756" y="13426"/>
                </a:lnTo>
                <a:lnTo>
                  <a:pt x="79676" y="16306"/>
                </a:lnTo>
                <a:lnTo>
                  <a:pt x="80636" y="16306"/>
                </a:lnTo>
                <a:lnTo>
                  <a:pt x="80636" y="20147"/>
                </a:lnTo>
                <a:lnTo>
                  <a:pt x="75835" y="20147"/>
                </a:lnTo>
                <a:lnTo>
                  <a:pt x="72955" y="19202"/>
                </a:lnTo>
                <a:lnTo>
                  <a:pt x="26878" y="5760"/>
                </a:lnTo>
                <a:lnTo>
                  <a:pt x="29760" y="28788"/>
                </a:lnTo>
                <a:lnTo>
                  <a:pt x="32634" y="28788"/>
                </a:lnTo>
                <a:lnTo>
                  <a:pt x="32634" y="25923"/>
                </a:lnTo>
                <a:lnTo>
                  <a:pt x="31676" y="23987"/>
                </a:lnTo>
                <a:lnTo>
                  <a:pt x="31676" y="21107"/>
                </a:lnTo>
                <a:lnTo>
                  <a:pt x="32634" y="20147"/>
                </a:lnTo>
                <a:lnTo>
                  <a:pt x="33599" y="19202"/>
                </a:lnTo>
                <a:lnTo>
                  <a:pt x="39355" y="19202"/>
                </a:lnTo>
                <a:close/>
              </a:path>
              <a:path w="88317" h="31668">
                <a:moveTo>
                  <a:pt x="13437" y="6705"/>
                </a:moveTo>
                <a:lnTo>
                  <a:pt x="13437" y="4800"/>
                </a:lnTo>
                <a:lnTo>
                  <a:pt x="12478" y="3840"/>
                </a:lnTo>
                <a:lnTo>
                  <a:pt x="11519" y="1920"/>
                </a:lnTo>
                <a:lnTo>
                  <a:pt x="10561" y="960"/>
                </a:lnTo>
                <a:lnTo>
                  <a:pt x="8638" y="0"/>
                </a:lnTo>
                <a:lnTo>
                  <a:pt x="4799" y="0"/>
                </a:lnTo>
                <a:lnTo>
                  <a:pt x="3840" y="960"/>
                </a:lnTo>
                <a:lnTo>
                  <a:pt x="1917" y="1920"/>
                </a:lnTo>
                <a:lnTo>
                  <a:pt x="958" y="3840"/>
                </a:lnTo>
                <a:lnTo>
                  <a:pt x="0" y="4800"/>
                </a:lnTo>
                <a:lnTo>
                  <a:pt x="0" y="8641"/>
                </a:lnTo>
                <a:lnTo>
                  <a:pt x="958" y="10546"/>
                </a:lnTo>
                <a:lnTo>
                  <a:pt x="1917" y="11521"/>
                </a:lnTo>
                <a:lnTo>
                  <a:pt x="3840" y="12481"/>
                </a:lnTo>
                <a:lnTo>
                  <a:pt x="4799" y="13426"/>
                </a:lnTo>
                <a:lnTo>
                  <a:pt x="8638" y="13426"/>
                </a:lnTo>
                <a:lnTo>
                  <a:pt x="10561" y="12481"/>
                </a:lnTo>
                <a:lnTo>
                  <a:pt x="11519" y="11521"/>
                </a:lnTo>
                <a:lnTo>
                  <a:pt x="12478" y="10546"/>
                </a:lnTo>
                <a:lnTo>
                  <a:pt x="13437" y="8641"/>
                </a:lnTo>
                <a:lnTo>
                  <a:pt x="13437" y="67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4" name="object 1054"/>
          <p:cNvSpPr/>
          <p:nvPr/>
        </p:nvSpPr>
        <p:spPr>
          <a:xfrm>
            <a:off x="1479554" y="6492331"/>
            <a:ext cx="61438" cy="59527"/>
          </a:xfrm>
          <a:custGeom>
            <a:avLst/>
            <a:gdLst/>
            <a:ahLst/>
            <a:cxnLst/>
            <a:rect l="l" t="t" r="r" b="b"/>
            <a:pathLst>
              <a:path w="61438" h="59527">
                <a:moveTo>
                  <a:pt x="7862" y="24104"/>
                </a:moveTo>
                <a:lnTo>
                  <a:pt x="16473" y="31272"/>
                </a:lnTo>
                <a:lnTo>
                  <a:pt x="29759" y="40325"/>
                </a:lnTo>
                <a:lnTo>
                  <a:pt x="0" y="31683"/>
                </a:lnTo>
                <a:lnTo>
                  <a:pt x="3838" y="54726"/>
                </a:lnTo>
                <a:lnTo>
                  <a:pt x="5756" y="54726"/>
                </a:lnTo>
                <a:lnTo>
                  <a:pt x="5756" y="47045"/>
                </a:lnTo>
                <a:lnTo>
                  <a:pt x="6720" y="46085"/>
                </a:lnTo>
                <a:lnTo>
                  <a:pt x="7679" y="45125"/>
                </a:lnTo>
                <a:lnTo>
                  <a:pt x="10561" y="45125"/>
                </a:lnTo>
                <a:lnTo>
                  <a:pt x="13441" y="46085"/>
                </a:lnTo>
                <a:lnTo>
                  <a:pt x="18240" y="47045"/>
                </a:lnTo>
                <a:lnTo>
                  <a:pt x="59518" y="59527"/>
                </a:lnTo>
                <a:lnTo>
                  <a:pt x="59518" y="48966"/>
                </a:lnTo>
                <a:lnTo>
                  <a:pt x="48956" y="46085"/>
                </a:lnTo>
                <a:lnTo>
                  <a:pt x="44160" y="45125"/>
                </a:lnTo>
                <a:lnTo>
                  <a:pt x="40320" y="43205"/>
                </a:lnTo>
                <a:lnTo>
                  <a:pt x="36479" y="41285"/>
                </a:lnTo>
                <a:lnTo>
                  <a:pt x="28800" y="36484"/>
                </a:lnTo>
                <a:lnTo>
                  <a:pt x="23038" y="33604"/>
                </a:lnTo>
                <a:lnTo>
                  <a:pt x="19199" y="29763"/>
                </a:lnTo>
                <a:lnTo>
                  <a:pt x="14400" y="25923"/>
                </a:lnTo>
                <a:lnTo>
                  <a:pt x="10561" y="23042"/>
                </a:lnTo>
                <a:lnTo>
                  <a:pt x="8638" y="19202"/>
                </a:lnTo>
                <a:lnTo>
                  <a:pt x="7679" y="18242"/>
                </a:lnTo>
                <a:lnTo>
                  <a:pt x="7679" y="13441"/>
                </a:lnTo>
                <a:lnTo>
                  <a:pt x="8638" y="13441"/>
                </a:lnTo>
                <a:lnTo>
                  <a:pt x="8638" y="12481"/>
                </a:lnTo>
                <a:lnTo>
                  <a:pt x="14400" y="12481"/>
                </a:lnTo>
                <a:lnTo>
                  <a:pt x="18240" y="13441"/>
                </a:lnTo>
                <a:lnTo>
                  <a:pt x="44160" y="21122"/>
                </a:lnTo>
                <a:lnTo>
                  <a:pt x="49917" y="23042"/>
                </a:lnTo>
                <a:lnTo>
                  <a:pt x="53757" y="24002"/>
                </a:lnTo>
                <a:lnTo>
                  <a:pt x="57598" y="24002"/>
                </a:lnTo>
                <a:lnTo>
                  <a:pt x="58558" y="23042"/>
                </a:lnTo>
                <a:lnTo>
                  <a:pt x="59518" y="22082"/>
                </a:lnTo>
                <a:lnTo>
                  <a:pt x="60478" y="21122"/>
                </a:lnTo>
                <a:lnTo>
                  <a:pt x="61438" y="20162"/>
                </a:lnTo>
                <a:lnTo>
                  <a:pt x="61438" y="16322"/>
                </a:lnTo>
                <a:lnTo>
                  <a:pt x="60478" y="13441"/>
                </a:lnTo>
                <a:lnTo>
                  <a:pt x="58558" y="11521"/>
                </a:lnTo>
                <a:lnTo>
                  <a:pt x="55677" y="7680"/>
                </a:lnTo>
                <a:lnTo>
                  <a:pt x="51837" y="3840"/>
                </a:lnTo>
                <a:lnTo>
                  <a:pt x="46076" y="0"/>
                </a:lnTo>
                <a:lnTo>
                  <a:pt x="44160" y="1920"/>
                </a:lnTo>
                <a:lnTo>
                  <a:pt x="47996" y="4800"/>
                </a:lnTo>
                <a:lnTo>
                  <a:pt x="50877" y="6720"/>
                </a:lnTo>
                <a:lnTo>
                  <a:pt x="52797" y="9601"/>
                </a:lnTo>
                <a:lnTo>
                  <a:pt x="53757" y="10561"/>
                </a:lnTo>
                <a:lnTo>
                  <a:pt x="53757" y="12481"/>
                </a:lnTo>
                <a:lnTo>
                  <a:pt x="48956" y="12481"/>
                </a:lnTo>
                <a:lnTo>
                  <a:pt x="46076" y="11521"/>
                </a:lnTo>
                <a:lnTo>
                  <a:pt x="18240" y="3840"/>
                </a:lnTo>
                <a:lnTo>
                  <a:pt x="13441" y="1920"/>
                </a:lnTo>
                <a:lnTo>
                  <a:pt x="2881" y="1920"/>
                </a:lnTo>
                <a:lnTo>
                  <a:pt x="1917" y="3840"/>
                </a:lnTo>
                <a:lnTo>
                  <a:pt x="0" y="4800"/>
                </a:lnTo>
                <a:lnTo>
                  <a:pt x="0" y="13441"/>
                </a:lnTo>
                <a:lnTo>
                  <a:pt x="1917" y="17282"/>
                </a:lnTo>
                <a:lnTo>
                  <a:pt x="5756" y="22082"/>
                </a:lnTo>
                <a:lnTo>
                  <a:pt x="7862" y="241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5" name="object 1055"/>
          <p:cNvSpPr/>
          <p:nvPr/>
        </p:nvSpPr>
        <p:spPr>
          <a:xfrm>
            <a:off x="1479554" y="6416497"/>
            <a:ext cx="37438" cy="61432"/>
          </a:xfrm>
          <a:custGeom>
            <a:avLst/>
            <a:gdLst/>
            <a:ahLst/>
            <a:cxnLst/>
            <a:rect l="l" t="t" r="r" b="b"/>
            <a:pathLst>
              <a:path w="37438" h="61432">
                <a:moveTo>
                  <a:pt x="15358" y="11521"/>
                </a:moveTo>
                <a:lnTo>
                  <a:pt x="12476" y="11521"/>
                </a:lnTo>
                <a:lnTo>
                  <a:pt x="10561" y="12481"/>
                </a:lnTo>
                <a:lnTo>
                  <a:pt x="10561" y="1920"/>
                </a:lnTo>
                <a:lnTo>
                  <a:pt x="3838" y="0"/>
                </a:lnTo>
                <a:lnTo>
                  <a:pt x="3838" y="17282"/>
                </a:lnTo>
                <a:lnTo>
                  <a:pt x="1917" y="19202"/>
                </a:lnTo>
                <a:lnTo>
                  <a:pt x="958" y="21122"/>
                </a:lnTo>
                <a:lnTo>
                  <a:pt x="958" y="24002"/>
                </a:lnTo>
                <a:lnTo>
                  <a:pt x="0" y="25923"/>
                </a:lnTo>
                <a:lnTo>
                  <a:pt x="0" y="40325"/>
                </a:lnTo>
                <a:lnTo>
                  <a:pt x="1917" y="48005"/>
                </a:lnTo>
                <a:lnTo>
                  <a:pt x="6720" y="53751"/>
                </a:lnTo>
                <a:lnTo>
                  <a:pt x="11519" y="59527"/>
                </a:lnTo>
                <a:lnTo>
                  <a:pt x="17282" y="61432"/>
                </a:lnTo>
                <a:lnTo>
                  <a:pt x="27837" y="61432"/>
                </a:lnTo>
                <a:lnTo>
                  <a:pt x="30717" y="60472"/>
                </a:lnTo>
                <a:lnTo>
                  <a:pt x="34558" y="57591"/>
                </a:lnTo>
                <a:lnTo>
                  <a:pt x="37438" y="54726"/>
                </a:lnTo>
                <a:lnTo>
                  <a:pt x="34558" y="47030"/>
                </a:lnTo>
                <a:lnTo>
                  <a:pt x="31676" y="48966"/>
                </a:lnTo>
                <a:lnTo>
                  <a:pt x="28800" y="49911"/>
                </a:lnTo>
                <a:lnTo>
                  <a:pt x="20157" y="49911"/>
                </a:lnTo>
                <a:lnTo>
                  <a:pt x="15358" y="48966"/>
                </a:lnTo>
                <a:lnTo>
                  <a:pt x="10561" y="45125"/>
                </a:lnTo>
                <a:lnTo>
                  <a:pt x="4797" y="42245"/>
                </a:lnTo>
                <a:lnTo>
                  <a:pt x="2881" y="38404"/>
                </a:lnTo>
                <a:lnTo>
                  <a:pt x="2881" y="29763"/>
                </a:lnTo>
                <a:lnTo>
                  <a:pt x="3838" y="27843"/>
                </a:lnTo>
                <a:lnTo>
                  <a:pt x="5756" y="25923"/>
                </a:lnTo>
                <a:lnTo>
                  <a:pt x="7679" y="23042"/>
                </a:lnTo>
                <a:lnTo>
                  <a:pt x="10561" y="22082"/>
                </a:lnTo>
                <a:lnTo>
                  <a:pt x="15358" y="22082"/>
                </a:lnTo>
                <a:lnTo>
                  <a:pt x="18240" y="23042"/>
                </a:lnTo>
                <a:lnTo>
                  <a:pt x="17282" y="11521"/>
                </a:lnTo>
                <a:lnTo>
                  <a:pt x="15358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6" name="object 1056"/>
          <p:cNvSpPr/>
          <p:nvPr/>
        </p:nvSpPr>
        <p:spPr>
          <a:xfrm>
            <a:off x="1496836" y="6428018"/>
            <a:ext cx="64318" cy="62392"/>
          </a:xfrm>
          <a:custGeom>
            <a:avLst/>
            <a:gdLst/>
            <a:ahLst/>
            <a:cxnLst/>
            <a:rect l="l" t="t" r="r" b="b"/>
            <a:pathLst>
              <a:path w="64318" h="62392">
                <a:moveTo>
                  <a:pt x="29754" y="46070"/>
                </a:moveTo>
                <a:lnTo>
                  <a:pt x="31674" y="48005"/>
                </a:lnTo>
                <a:lnTo>
                  <a:pt x="37435" y="48005"/>
                </a:lnTo>
                <a:lnTo>
                  <a:pt x="38395" y="47045"/>
                </a:lnTo>
                <a:lnTo>
                  <a:pt x="40315" y="45110"/>
                </a:lnTo>
                <a:lnTo>
                  <a:pt x="43196" y="50886"/>
                </a:lnTo>
                <a:lnTo>
                  <a:pt x="46076" y="54726"/>
                </a:lnTo>
                <a:lnTo>
                  <a:pt x="46076" y="55671"/>
                </a:lnTo>
                <a:lnTo>
                  <a:pt x="47996" y="57591"/>
                </a:lnTo>
                <a:lnTo>
                  <a:pt x="49917" y="58567"/>
                </a:lnTo>
                <a:lnTo>
                  <a:pt x="51837" y="60472"/>
                </a:lnTo>
                <a:lnTo>
                  <a:pt x="53757" y="61432"/>
                </a:lnTo>
                <a:lnTo>
                  <a:pt x="55677" y="62392"/>
                </a:lnTo>
                <a:lnTo>
                  <a:pt x="59518" y="62392"/>
                </a:lnTo>
                <a:lnTo>
                  <a:pt x="62398" y="61432"/>
                </a:lnTo>
                <a:lnTo>
                  <a:pt x="64318" y="59512"/>
                </a:lnTo>
                <a:lnTo>
                  <a:pt x="63358" y="49911"/>
                </a:lnTo>
                <a:lnTo>
                  <a:pt x="61438" y="51831"/>
                </a:lnTo>
                <a:lnTo>
                  <a:pt x="58558" y="53751"/>
                </a:lnTo>
                <a:lnTo>
                  <a:pt x="53757" y="53751"/>
                </a:lnTo>
                <a:lnTo>
                  <a:pt x="50877" y="52791"/>
                </a:lnTo>
                <a:lnTo>
                  <a:pt x="47996" y="50886"/>
                </a:lnTo>
                <a:lnTo>
                  <a:pt x="46076" y="48950"/>
                </a:lnTo>
                <a:lnTo>
                  <a:pt x="44156" y="46070"/>
                </a:lnTo>
                <a:lnTo>
                  <a:pt x="42236" y="42230"/>
                </a:lnTo>
                <a:lnTo>
                  <a:pt x="45116" y="31668"/>
                </a:lnTo>
                <a:lnTo>
                  <a:pt x="46076" y="2880"/>
                </a:lnTo>
                <a:lnTo>
                  <a:pt x="44156" y="5760"/>
                </a:lnTo>
                <a:lnTo>
                  <a:pt x="41276" y="7680"/>
                </a:lnTo>
                <a:lnTo>
                  <a:pt x="39355" y="12481"/>
                </a:lnTo>
                <a:lnTo>
                  <a:pt x="37435" y="19202"/>
                </a:lnTo>
                <a:lnTo>
                  <a:pt x="34555" y="32644"/>
                </a:lnTo>
                <a:lnTo>
                  <a:pt x="34555" y="35509"/>
                </a:lnTo>
                <a:lnTo>
                  <a:pt x="33595" y="37444"/>
                </a:lnTo>
                <a:lnTo>
                  <a:pt x="32634" y="38389"/>
                </a:lnTo>
                <a:lnTo>
                  <a:pt x="31674" y="39364"/>
                </a:lnTo>
                <a:lnTo>
                  <a:pt x="28794" y="39364"/>
                </a:lnTo>
                <a:lnTo>
                  <a:pt x="27834" y="38389"/>
                </a:lnTo>
                <a:lnTo>
                  <a:pt x="25914" y="35509"/>
                </a:lnTo>
                <a:lnTo>
                  <a:pt x="23996" y="32644"/>
                </a:lnTo>
                <a:lnTo>
                  <a:pt x="23038" y="27828"/>
                </a:lnTo>
                <a:lnTo>
                  <a:pt x="22073" y="19202"/>
                </a:lnTo>
                <a:lnTo>
                  <a:pt x="20156" y="12481"/>
                </a:lnTo>
                <a:lnTo>
                  <a:pt x="15358" y="6720"/>
                </a:lnTo>
                <a:lnTo>
                  <a:pt x="10555" y="1920"/>
                </a:lnTo>
                <a:lnTo>
                  <a:pt x="5756" y="0"/>
                </a:lnTo>
                <a:lnTo>
                  <a:pt x="0" y="0"/>
                </a:lnTo>
                <a:lnTo>
                  <a:pt x="958" y="11521"/>
                </a:lnTo>
                <a:lnTo>
                  <a:pt x="4797" y="12481"/>
                </a:lnTo>
                <a:lnTo>
                  <a:pt x="7679" y="13441"/>
                </a:lnTo>
                <a:lnTo>
                  <a:pt x="10555" y="14401"/>
                </a:lnTo>
                <a:lnTo>
                  <a:pt x="12476" y="16322"/>
                </a:lnTo>
                <a:lnTo>
                  <a:pt x="15358" y="17282"/>
                </a:lnTo>
                <a:lnTo>
                  <a:pt x="17276" y="19202"/>
                </a:lnTo>
                <a:lnTo>
                  <a:pt x="18234" y="21122"/>
                </a:lnTo>
                <a:lnTo>
                  <a:pt x="19197" y="24002"/>
                </a:lnTo>
                <a:lnTo>
                  <a:pt x="20156" y="25923"/>
                </a:lnTo>
                <a:lnTo>
                  <a:pt x="20156" y="30723"/>
                </a:lnTo>
                <a:lnTo>
                  <a:pt x="19197" y="33604"/>
                </a:lnTo>
                <a:lnTo>
                  <a:pt x="17276" y="35509"/>
                </a:lnTo>
                <a:lnTo>
                  <a:pt x="20156" y="43205"/>
                </a:lnTo>
                <a:lnTo>
                  <a:pt x="22073" y="39364"/>
                </a:lnTo>
                <a:lnTo>
                  <a:pt x="23038" y="34564"/>
                </a:lnTo>
                <a:lnTo>
                  <a:pt x="24955" y="40325"/>
                </a:lnTo>
                <a:lnTo>
                  <a:pt x="27834" y="44165"/>
                </a:lnTo>
                <a:lnTo>
                  <a:pt x="29754" y="46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7" name="object 1057"/>
          <p:cNvSpPr/>
          <p:nvPr/>
        </p:nvSpPr>
        <p:spPr>
          <a:xfrm>
            <a:off x="1541952" y="6429938"/>
            <a:ext cx="25923" cy="57591"/>
          </a:xfrm>
          <a:custGeom>
            <a:avLst/>
            <a:gdLst/>
            <a:ahLst/>
            <a:cxnLst/>
            <a:rect l="l" t="t" r="r" b="b"/>
            <a:pathLst>
              <a:path w="25923" h="57591">
                <a:moveTo>
                  <a:pt x="25923" y="26883"/>
                </a:moveTo>
                <a:lnTo>
                  <a:pt x="24963" y="21122"/>
                </a:lnTo>
                <a:lnTo>
                  <a:pt x="24003" y="15361"/>
                </a:lnTo>
                <a:lnTo>
                  <a:pt x="22082" y="10561"/>
                </a:lnTo>
                <a:lnTo>
                  <a:pt x="19202" y="6720"/>
                </a:lnTo>
                <a:lnTo>
                  <a:pt x="16322" y="3840"/>
                </a:lnTo>
                <a:lnTo>
                  <a:pt x="13441" y="960"/>
                </a:lnTo>
                <a:lnTo>
                  <a:pt x="10561" y="0"/>
                </a:lnTo>
                <a:lnTo>
                  <a:pt x="3840" y="0"/>
                </a:lnTo>
                <a:lnTo>
                  <a:pt x="960" y="960"/>
                </a:lnTo>
                <a:lnTo>
                  <a:pt x="0" y="29748"/>
                </a:lnTo>
                <a:lnTo>
                  <a:pt x="1920" y="23042"/>
                </a:lnTo>
                <a:lnTo>
                  <a:pt x="1920" y="20162"/>
                </a:lnTo>
                <a:lnTo>
                  <a:pt x="2880" y="15361"/>
                </a:lnTo>
                <a:lnTo>
                  <a:pt x="3840" y="12481"/>
                </a:lnTo>
                <a:lnTo>
                  <a:pt x="5760" y="10561"/>
                </a:lnTo>
                <a:lnTo>
                  <a:pt x="7680" y="8641"/>
                </a:lnTo>
                <a:lnTo>
                  <a:pt x="8641" y="7680"/>
                </a:lnTo>
                <a:lnTo>
                  <a:pt x="14401" y="7680"/>
                </a:lnTo>
                <a:lnTo>
                  <a:pt x="17282" y="10561"/>
                </a:lnTo>
                <a:lnTo>
                  <a:pt x="19202" y="14401"/>
                </a:lnTo>
                <a:lnTo>
                  <a:pt x="21122" y="19202"/>
                </a:lnTo>
                <a:lnTo>
                  <a:pt x="22082" y="24963"/>
                </a:lnTo>
                <a:lnTo>
                  <a:pt x="22082" y="38404"/>
                </a:lnTo>
                <a:lnTo>
                  <a:pt x="21122" y="44150"/>
                </a:lnTo>
                <a:lnTo>
                  <a:pt x="18242" y="47990"/>
                </a:lnTo>
                <a:lnTo>
                  <a:pt x="19202" y="57591"/>
                </a:lnTo>
                <a:lnTo>
                  <a:pt x="21122" y="55671"/>
                </a:lnTo>
                <a:lnTo>
                  <a:pt x="23042" y="51831"/>
                </a:lnTo>
                <a:lnTo>
                  <a:pt x="24003" y="47990"/>
                </a:lnTo>
                <a:lnTo>
                  <a:pt x="25923" y="43190"/>
                </a:lnTo>
                <a:lnTo>
                  <a:pt x="25923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8" name="object 1058"/>
          <p:cNvSpPr/>
          <p:nvPr/>
        </p:nvSpPr>
        <p:spPr>
          <a:xfrm>
            <a:off x="1479554" y="6335862"/>
            <a:ext cx="61438" cy="50871"/>
          </a:xfrm>
          <a:custGeom>
            <a:avLst/>
            <a:gdLst/>
            <a:ahLst/>
            <a:cxnLst/>
            <a:rect l="l" t="t" r="r" b="b"/>
            <a:pathLst>
              <a:path w="61438" h="50871">
                <a:moveTo>
                  <a:pt x="2881" y="22067"/>
                </a:moveTo>
                <a:lnTo>
                  <a:pt x="2881" y="15361"/>
                </a:lnTo>
                <a:lnTo>
                  <a:pt x="4797" y="12481"/>
                </a:lnTo>
                <a:lnTo>
                  <a:pt x="6720" y="10561"/>
                </a:lnTo>
                <a:lnTo>
                  <a:pt x="9602" y="7680"/>
                </a:lnTo>
                <a:lnTo>
                  <a:pt x="14400" y="6720"/>
                </a:lnTo>
                <a:lnTo>
                  <a:pt x="20157" y="6720"/>
                </a:lnTo>
                <a:lnTo>
                  <a:pt x="20157" y="3840"/>
                </a:lnTo>
                <a:lnTo>
                  <a:pt x="0" y="0"/>
                </a:lnTo>
                <a:lnTo>
                  <a:pt x="0" y="2880"/>
                </a:lnTo>
                <a:lnTo>
                  <a:pt x="1917" y="3840"/>
                </a:lnTo>
                <a:lnTo>
                  <a:pt x="2881" y="5760"/>
                </a:lnTo>
                <a:lnTo>
                  <a:pt x="2881" y="8641"/>
                </a:lnTo>
                <a:lnTo>
                  <a:pt x="1917" y="9601"/>
                </a:lnTo>
                <a:lnTo>
                  <a:pt x="1917" y="11521"/>
                </a:lnTo>
                <a:lnTo>
                  <a:pt x="958" y="14401"/>
                </a:lnTo>
                <a:lnTo>
                  <a:pt x="0" y="15361"/>
                </a:lnTo>
                <a:lnTo>
                  <a:pt x="0" y="24963"/>
                </a:lnTo>
                <a:lnTo>
                  <a:pt x="958" y="28803"/>
                </a:lnTo>
                <a:lnTo>
                  <a:pt x="3838" y="31683"/>
                </a:lnTo>
                <a:lnTo>
                  <a:pt x="6720" y="35524"/>
                </a:lnTo>
                <a:lnTo>
                  <a:pt x="10561" y="36469"/>
                </a:lnTo>
                <a:lnTo>
                  <a:pt x="19199" y="36469"/>
                </a:lnTo>
                <a:lnTo>
                  <a:pt x="22079" y="35524"/>
                </a:lnTo>
                <a:lnTo>
                  <a:pt x="23996" y="33604"/>
                </a:lnTo>
                <a:lnTo>
                  <a:pt x="27837" y="31683"/>
                </a:lnTo>
                <a:lnTo>
                  <a:pt x="32641" y="27843"/>
                </a:lnTo>
                <a:lnTo>
                  <a:pt x="37438" y="24002"/>
                </a:lnTo>
                <a:lnTo>
                  <a:pt x="40320" y="21122"/>
                </a:lnTo>
                <a:lnTo>
                  <a:pt x="43196" y="20162"/>
                </a:lnTo>
                <a:lnTo>
                  <a:pt x="45116" y="19202"/>
                </a:lnTo>
                <a:lnTo>
                  <a:pt x="46076" y="18242"/>
                </a:lnTo>
                <a:lnTo>
                  <a:pt x="50877" y="18242"/>
                </a:lnTo>
                <a:lnTo>
                  <a:pt x="53757" y="19202"/>
                </a:lnTo>
                <a:lnTo>
                  <a:pt x="55677" y="22067"/>
                </a:lnTo>
                <a:lnTo>
                  <a:pt x="56637" y="24002"/>
                </a:lnTo>
                <a:lnTo>
                  <a:pt x="57598" y="25908"/>
                </a:lnTo>
                <a:lnTo>
                  <a:pt x="57598" y="33604"/>
                </a:lnTo>
                <a:lnTo>
                  <a:pt x="56637" y="37444"/>
                </a:lnTo>
                <a:lnTo>
                  <a:pt x="53757" y="40309"/>
                </a:lnTo>
                <a:lnTo>
                  <a:pt x="50877" y="42245"/>
                </a:lnTo>
                <a:lnTo>
                  <a:pt x="46076" y="44150"/>
                </a:lnTo>
                <a:lnTo>
                  <a:pt x="39355" y="44150"/>
                </a:lnTo>
                <a:lnTo>
                  <a:pt x="39355" y="46070"/>
                </a:lnTo>
                <a:lnTo>
                  <a:pt x="61438" y="50871"/>
                </a:lnTo>
                <a:lnTo>
                  <a:pt x="61438" y="47990"/>
                </a:lnTo>
                <a:lnTo>
                  <a:pt x="58558" y="47030"/>
                </a:lnTo>
                <a:lnTo>
                  <a:pt x="57598" y="45125"/>
                </a:lnTo>
                <a:lnTo>
                  <a:pt x="57598" y="43190"/>
                </a:lnTo>
                <a:lnTo>
                  <a:pt x="58558" y="41285"/>
                </a:lnTo>
                <a:lnTo>
                  <a:pt x="58558" y="40309"/>
                </a:lnTo>
                <a:lnTo>
                  <a:pt x="60478" y="36469"/>
                </a:lnTo>
                <a:lnTo>
                  <a:pt x="61438" y="32628"/>
                </a:lnTo>
                <a:lnTo>
                  <a:pt x="61438" y="23042"/>
                </a:lnTo>
                <a:lnTo>
                  <a:pt x="59518" y="18242"/>
                </a:lnTo>
                <a:lnTo>
                  <a:pt x="55677" y="14401"/>
                </a:lnTo>
                <a:lnTo>
                  <a:pt x="51837" y="10561"/>
                </a:lnTo>
                <a:lnTo>
                  <a:pt x="47996" y="8641"/>
                </a:lnTo>
                <a:lnTo>
                  <a:pt x="40320" y="8641"/>
                </a:lnTo>
                <a:lnTo>
                  <a:pt x="37438" y="9601"/>
                </a:lnTo>
                <a:lnTo>
                  <a:pt x="34558" y="11521"/>
                </a:lnTo>
                <a:lnTo>
                  <a:pt x="31676" y="13441"/>
                </a:lnTo>
                <a:lnTo>
                  <a:pt x="26878" y="17282"/>
                </a:lnTo>
                <a:lnTo>
                  <a:pt x="20157" y="23042"/>
                </a:lnTo>
                <a:lnTo>
                  <a:pt x="18240" y="24963"/>
                </a:lnTo>
                <a:lnTo>
                  <a:pt x="16317" y="25908"/>
                </a:lnTo>
                <a:lnTo>
                  <a:pt x="14400" y="26883"/>
                </a:lnTo>
                <a:lnTo>
                  <a:pt x="13441" y="27843"/>
                </a:lnTo>
                <a:lnTo>
                  <a:pt x="8638" y="27843"/>
                </a:lnTo>
                <a:lnTo>
                  <a:pt x="6720" y="26883"/>
                </a:lnTo>
                <a:lnTo>
                  <a:pt x="4797" y="25908"/>
                </a:lnTo>
                <a:lnTo>
                  <a:pt x="3838" y="24002"/>
                </a:lnTo>
                <a:lnTo>
                  <a:pt x="2881" y="22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9" name="object 1059"/>
          <p:cNvSpPr/>
          <p:nvPr/>
        </p:nvSpPr>
        <p:spPr>
          <a:xfrm>
            <a:off x="1444995" y="6270574"/>
            <a:ext cx="95996" cy="59527"/>
          </a:xfrm>
          <a:custGeom>
            <a:avLst/>
            <a:gdLst/>
            <a:ahLst/>
            <a:cxnLst/>
            <a:rect l="l" t="t" r="r" b="b"/>
            <a:pathLst>
              <a:path w="95996" h="59527">
                <a:moveTo>
                  <a:pt x="7679" y="35524"/>
                </a:moveTo>
                <a:lnTo>
                  <a:pt x="10561" y="35524"/>
                </a:lnTo>
                <a:lnTo>
                  <a:pt x="18240" y="37444"/>
                </a:lnTo>
                <a:lnTo>
                  <a:pt x="94076" y="59527"/>
                </a:lnTo>
                <a:lnTo>
                  <a:pt x="94076" y="48966"/>
                </a:lnTo>
                <a:lnTo>
                  <a:pt x="80634" y="45125"/>
                </a:lnTo>
                <a:lnTo>
                  <a:pt x="76795" y="44165"/>
                </a:lnTo>
                <a:lnTo>
                  <a:pt x="72955" y="42245"/>
                </a:lnTo>
                <a:lnTo>
                  <a:pt x="70075" y="40325"/>
                </a:lnTo>
                <a:lnTo>
                  <a:pt x="60478" y="34564"/>
                </a:lnTo>
                <a:lnTo>
                  <a:pt x="54716" y="30723"/>
                </a:lnTo>
                <a:lnTo>
                  <a:pt x="53757" y="29763"/>
                </a:lnTo>
                <a:lnTo>
                  <a:pt x="48958" y="25923"/>
                </a:lnTo>
                <a:lnTo>
                  <a:pt x="45119" y="22082"/>
                </a:lnTo>
                <a:lnTo>
                  <a:pt x="43196" y="19202"/>
                </a:lnTo>
                <a:lnTo>
                  <a:pt x="42237" y="18242"/>
                </a:lnTo>
                <a:lnTo>
                  <a:pt x="42237" y="13441"/>
                </a:lnTo>
                <a:lnTo>
                  <a:pt x="43196" y="13441"/>
                </a:lnTo>
                <a:lnTo>
                  <a:pt x="43196" y="12496"/>
                </a:lnTo>
                <a:lnTo>
                  <a:pt x="48958" y="12496"/>
                </a:lnTo>
                <a:lnTo>
                  <a:pt x="52798" y="13441"/>
                </a:lnTo>
                <a:lnTo>
                  <a:pt x="78719" y="21122"/>
                </a:lnTo>
                <a:lnTo>
                  <a:pt x="84475" y="23042"/>
                </a:lnTo>
                <a:lnTo>
                  <a:pt x="88315" y="24002"/>
                </a:lnTo>
                <a:lnTo>
                  <a:pt x="92156" y="24002"/>
                </a:lnTo>
                <a:lnTo>
                  <a:pt x="93116" y="23042"/>
                </a:lnTo>
                <a:lnTo>
                  <a:pt x="94076" y="22082"/>
                </a:lnTo>
                <a:lnTo>
                  <a:pt x="95036" y="21122"/>
                </a:lnTo>
                <a:lnTo>
                  <a:pt x="95996" y="19202"/>
                </a:lnTo>
                <a:lnTo>
                  <a:pt x="95996" y="16337"/>
                </a:lnTo>
                <a:lnTo>
                  <a:pt x="95036" y="14401"/>
                </a:lnTo>
                <a:lnTo>
                  <a:pt x="94076" y="12496"/>
                </a:lnTo>
                <a:lnTo>
                  <a:pt x="93116" y="10561"/>
                </a:lnTo>
                <a:lnTo>
                  <a:pt x="91196" y="8656"/>
                </a:lnTo>
                <a:lnTo>
                  <a:pt x="88315" y="5775"/>
                </a:lnTo>
                <a:lnTo>
                  <a:pt x="85435" y="3840"/>
                </a:lnTo>
                <a:lnTo>
                  <a:pt x="82555" y="975"/>
                </a:lnTo>
                <a:lnTo>
                  <a:pt x="80634" y="0"/>
                </a:lnTo>
                <a:lnTo>
                  <a:pt x="78719" y="1935"/>
                </a:lnTo>
                <a:lnTo>
                  <a:pt x="82555" y="4815"/>
                </a:lnTo>
                <a:lnTo>
                  <a:pt x="85435" y="6720"/>
                </a:lnTo>
                <a:lnTo>
                  <a:pt x="87355" y="9616"/>
                </a:lnTo>
                <a:lnTo>
                  <a:pt x="88315" y="10561"/>
                </a:lnTo>
                <a:lnTo>
                  <a:pt x="88315" y="12496"/>
                </a:lnTo>
                <a:lnTo>
                  <a:pt x="87355" y="12496"/>
                </a:lnTo>
                <a:lnTo>
                  <a:pt x="87355" y="13441"/>
                </a:lnTo>
                <a:lnTo>
                  <a:pt x="85435" y="13441"/>
                </a:lnTo>
                <a:lnTo>
                  <a:pt x="83515" y="12496"/>
                </a:lnTo>
                <a:lnTo>
                  <a:pt x="80634" y="11521"/>
                </a:lnTo>
                <a:lnTo>
                  <a:pt x="52798" y="3840"/>
                </a:lnTo>
                <a:lnTo>
                  <a:pt x="48958" y="1935"/>
                </a:lnTo>
                <a:lnTo>
                  <a:pt x="39355" y="1935"/>
                </a:lnTo>
                <a:lnTo>
                  <a:pt x="37440" y="2895"/>
                </a:lnTo>
                <a:lnTo>
                  <a:pt x="36475" y="3840"/>
                </a:lnTo>
                <a:lnTo>
                  <a:pt x="34558" y="5775"/>
                </a:lnTo>
                <a:lnTo>
                  <a:pt x="34558" y="13441"/>
                </a:lnTo>
                <a:lnTo>
                  <a:pt x="36475" y="17282"/>
                </a:lnTo>
                <a:lnTo>
                  <a:pt x="40314" y="22082"/>
                </a:lnTo>
                <a:lnTo>
                  <a:pt x="42420" y="24426"/>
                </a:lnTo>
                <a:lnTo>
                  <a:pt x="51031" y="31568"/>
                </a:lnTo>
                <a:lnTo>
                  <a:pt x="64317" y="40325"/>
                </a:lnTo>
                <a:lnTo>
                  <a:pt x="0" y="22082"/>
                </a:lnTo>
                <a:lnTo>
                  <a:pt x="3840" y="45125"/>
                </a:lnTo>
                <a:lnTo>
                  <a:pt x="6720" y="45125"/>
                </a:lnTo>
                <a:lnTo>
                  <a:pt x="5757" y="43205"/>
                </a:lnTo>
                <a:lnTo>
                  <a:pt x="5757" y="37444"/>
                </a:lnTo>
                <a:lnTo>
                  <a:pt x="6720" y="36484"/>
                </a:lnTo>
                <a:lnTo>
                  <a:pt x="7679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0" name="object 1060"/>
          <p:cNvSpPr/>
          <p:nvPr/>
        </p:nvSpPr>
        <p:spPr>
          <a:xfrm>
            <a:off x="1479554" y="6201460"/>
            <a:ext cx="61438" cy="60487"/>
          </a:xfrm>
          <a:custGeom>
            <a:avLst/>
            <a:gdLst/>
            <a:ahLst/>
            <a:cxnLst/>
            <a:rect l="l" t="t" r="r" b="b"/>
            <a:pathLst>
              <a:path w="61438" h="60487">
                <a:moveTo>
                  <a:pt x="9602" y="44165"/>
                </a:moveTo>
                <a:lnTo>
                  <a:pt x="16317" y="49926"/>
                </a:lnTo>
                <a:lnTo>
                  <a:pt x="23996" y="53766"/>
                </a:lnTo>
                <a:lnTo>
                  <a:pt x="31676" y="58552"/>
                </a:lnTo>
                <a:lnTo>
                  <a:pt x="39355" y="60487"/>
                </a:lnTo>
                <a:lnTo>
                  <a:pt x="50877" y="60487"/>
                </a:lnTo>
                <a:lnTo>
                  <a:pt x="54717" y="58552"/>
                </a:lnTo>
                <a:lnTo>
                  <a:pt x="56637" y="56647"/>
                </a:lnTo>
                <a:lnTo>
                  <a:pt x="59518" y="54726"/>
                </a:lnTo>
                <a:lnTo>
                  <a:pt x="61438" y="51846"/>
                </a:lnTo>
                <a:lnTo>
                  <a:pt x="61438" y="45125"/>
                </a:lnTo>
                <a:lnTo>
                  <a:pt x="59518" y="41285"/>
                </a:lnTo>
                <a:lnTo>
                  <a:pt x="57598" y="38404"/>
                </a:lnTo>
                <a:lnTo>
                  <a:pt x="54717" y="33604"/>
                </a:lnTo>
                <a:lnTo>
                  <a:pt x="49917" y="27843"/>
                </a:lnTo>
                <a:lnTo>
                  <a:pt x="42237" y="22082"/>
                </a:lnTo>
                <a:lnTo>
                  <a:pt x="47036" y="24003"/>
                </a:lnTo>
                <a:lnTo>
                  <a:pt x="50877" y="24963"/>
                </a:lnTo>
                <a:lnTo>
                  <a:pt x="58558" y="24963"/>
                </a:lnTo>
                <a:lnTo>
                  <a:pt x="59518" y="24003"/>
                </a:lnTo>
                <a:lnTo>
                  <a:pt x="60478" y="23042"/>
                </a:lnTo>
                <a:lnTo>
                  <a:pt x="61438" y="21122"/>
                </a:lnTo>
                <a:lnTo>
                  <a:pt x="61438" y="16322"/>
                </a:lnTo>
                <a:lnTo>
                  <a:pt x="59518" y="13441"/>
                </a:lnTo>
                <a:lnTo>
                  <a:pt x="57598" y="10561"/>
                </a:lnTo>
                <a:lnTo>
                  <a:pt x="54717" y="7680"/>
                </a:lnTo>
                <a:lnTo>
                  <a:pt x="51837" y="3840"/>
                </a:lnTo>
                <a:lnTo>
                  <a:pt x="47036" y="960"/>
                </a:lnTo>
                <a:lnTo>
                  <a:pt x="45116" y="2880"/>
                </a:lnTo>
                <a:lnTo>
                  <a:pt x="48956" y="6720"/>
                </a:lnTo>
                <a:lnTo>
                  <a:pt x="51837" y="8641"/>
                </a:lnTo>
                <a:lnTo>
                  <a:pt x="53757" y="10561"/>
                </a:lnTo>
                <a:lnTo>
                  <a:pt x="53757" y="11521"/>
                </a:lnTo>
                <a:lnTo>
                  <a:pt x="54717" y="11521"/>
                </a:lnTo>
                <a:lnTo>
                  <a:pt x="54717" y="13441"/>
                </a:lnTo>
                <a:lnTo>
                  <a:pt x="53757" y="13441"/>
                </a:lnTo>
                <a:lnTo>
                  <a:pt x="52797" y="14401"/>
                </a:lnTo>
                <a:lnTo>
                  <a:pt x="50877" y="14401"/>
                </a:lnTo>
                <a:lnTo>
                  <a:pt x="44160" y="12481"/>
                </a:lnTo>
                <a:lnTo>
                  <a:pt x="0" y="0"/>
                </a:lnTo>
                <a:lnTo>
                  <a:pt x="958" y="10561"/>
                </a:lnTo>
                <a:lnTo>
                  <a:pt x="8638" y="12481"/>
                </a:lnTo>
                <a:lnTo>
                  <a:pt x="9602" y="15361"/>
                </a:lnTo>
                <a:lnTo>
                  <a:pt x="13441" y="15361"/>
                </a:lnTo>
                <a:lnTo>
                  <a:pt x="19081" y="15739"/>
                </a:lnTo>
                <a:lnTo>
                  <a:pt x="31142" y="19379"/>
                </a:lnTo>
                <a:lnTo>
                  <a:pt x="42237" y="26883"/>
                </a:lnTo>
                <a:lnTo>
                  <a:pt x="49917" y="32644"/>
                </a:lnTo>
                <a:lnTo>
                  <a:pt x="53757" y="37444"/>
                </a:lnTo>
                <a:lnTo>
                  <a:pt x="53757" y="44165"/>
                </a:lnTo>
                <a:lnTo>
                  <a:pt x="52797" y="46085"/>
                </a:lnTo>
                <a:lnTo>
                  <a:pt x="50877" y="47045"/>
                </a:lnTo>
                <a:lnTo>
                  <a:pt x="48956" y="48966"/>
                </a:lnTo>
                <a:lnTo>
                  <a:pt x="47036" y="49926"/>
                </a:lnTo>
                <a:lnTo>
                  <a:pt x="37438" y="49926"/>
                </a:lnTo>
                <a:lnTo>
                  <a:pt x="30717" y="48006"/>
                </a:lnTo>
                <a:lnTo>
                  <a:pt x="23996" y="44165"/>
                </a:lnTo>
                <a:lnTo>
                  <a:pt x="16317" y="41285"/>
                </a:lnTo>
                <a:lnTo>
                  <a:pt x="10561" y="36484"/>
                </a:lnTo>
                <a:lnTo>
                  <a:pt x="6720" y="32644"/>
                </a:lnTo>
                <a:lnTo>
                  <a:pt x="4797" y="28803"/>
                </a:lnTo>
                <a:lnTo>
                  <a:pt x="2881" y="25923"/>
                </a:lnTo>
                <a:lnTo>
                  <a:pt x="2881" y="21122"/>
                </a:lnTo>
                <a:lnTo>
                  <a:pt x="3838" y="19202"/>
                </a:lnTo>
                <a:lnTo>
                  <a:pt x="5756" y="13441"/>
                </a:lnTo>
                <a:lnTo>
                  <a:pt x="2881" y="15361"/>
                </a:lnTo>
                <a:lnTo>
                  <a:pt x="1917" y="17282"/>
                </a:lnTo>
                <a:lnTo>
                  <a:pt x="0" y="18242"/>
                </a:lnTo>
                <a:lnTo>
                  <a:pt x="0" y="27843"/>
                </a:lnTo>
                <a:lnTo>
                  <a:pt x="1917" y="32644"/>
                </a:lnTo>
                <a:lnTo>
                  <a:pt x="4797" y="37444"/>
                </a:lnTo>
                <a:lnTo>
                  <a:pt x="9602" y="441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1" name="object 1061"/>
          <p:cNvSpPr/>
          <p:nvPr/>
        </p:nvSpPr>
        <p:spPr>
          <a:xfrm>
            <a:off x="1483393" y="6213942"/>
            <a:ext cx="5763" cy="6720"/>
          </a:xfrm>
          <a:custGeom>
            <a:avLst/>
            <a:gdLst/>
            <a:ahLst/>
            <a:cxnLst/>
            <a:rect l="l" t="t" r="r" b="b"/>
            <a:pathLst>
              <a:path w="5763" h="6720">
                <a:moveTo>
                  <a:pt x="0" y="6720"/>
                </a:moveTo>
                <a:lnTo>
                  <a:pt x="1917" y="4800"/>
                </a:lnTo>
                <a:lnTo>
                  <a:pt x="3840" y="3840"/>
                </a:lnTo>
                <a:lnTo>
                  <a:pt x="5763" y="2880"/>
                </a:lnTo>
                <a:lnTo>
                  <a:pt x="4799" y="0"/>
                </a:lnTo>
                <a:lnTo>
                  <a:pt x="1917" y="960"/>
                </a:lnTo>
                <a:lnTo>
                  <a:pt x="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2" name="object 1062"/>
          <p:cNvSpPr/>
          <p:nvPr/>
        </p:nvSpPr>
        <p:spPr>
          <a:xfrm>
            <a:off x="1479554" y="6142908"/>
            <a:ext cx="59518" cy="51831"/>
          </a:xfrm>
          <a:custGeom>
            <a:avLst/>
            <a:gdLst/>
            <a:ahLst/>
            <a:cxnLst/>
            <a:rect l="l" t="t" r="r" b="b"/>
            <a:pathLst>
              <a:path w="59518" h="51831">
                <a:moveTo>
                  <a:pt x="14400" y="9601"/>
                </a:moveTo>
                <a:lnTo>
                  <a:pt x="15358" y="8641"/>
                </a:lnTo>
                <a:lnTo>
                  <a:pt x="16317" y="7680"/>
                </a:lnTo>
                <a:lnTo>
                  <a:pt x="16317" y="4800"/>
                </a:lnTo>
                <a:lnTo>
                  <a:pt x="15358" y="2880"/>
                </a:lnTo>
                <a:lnTo>
                  <a:pt x="12476" y="1920"/>
                </a:lnTo>
                <a:lnTo>
                  <a:pt x="10561" y="0"/>
                </a:lnTo>
                <a:lnTo>
                  <a:pt x="1917" y="0"/>
                </a:lnTo>
                <a:lnTo>
                  <a:pt x="958" y="960"/>
                </a:lnTo>
                <a:lnTo>
                  <a:pt x="0" y="1920"/>
                </a:lnTo>
                <a:lnTo>
                  <a:pt x="0" y="6720"/>
                </a:lnTo>
                <a:lnTo>
                  <a:pt x="958" y="9601"/>
                </a:lnTo>
                <a:lnTo>
                  <a:pt x="3838" y="12481"/>
                </a:lnTo>
                <a:lnTo>
                  <a:pt x="9239" y="17997"/>
                </a:lnTo>
                <a:lnTo>
                  <a:pt x="18833" y="25554"/>
                </a:lnTo>
                <a:lnTo>
                  <a:pt x="31676" y="33588"/>
                </a:lnTo>
                <a:lnTo>
                  <a:pt x="0" y="24002"/>
                </a:lnTo>
                <a:lnTo>
                  <a:pt x="2881" y="47030"/>
                </a:lnTo>
                <a:lnTo>
                  <a:pt x="5756" y="47030"/>
                </a:lnTo>
                <a:lnTo>
                  <a:pt x="5756" y="44150"/>
                </a:lnTo>
                <a:lnTo>
                  <a:pt x="4797" y="42245"/>
                </a:lnTo>
                <a:lnTo>
                  <a:pt x="4797" y="40309"/>
                </a:lnTo>
                <a:lnTo>
                  <a:pt x="5756" y="39364"/>
                </a:lnTo>
                <a:lnTo>
                  <a:pt x="5756" y="38404"/>
                </a:lnTo>
                <a:lnTo>
                  <a:pt x="6720" y="37429"/>
                </a:lnTo>
                <a:lnTo>
                  <a:pt x="13441" y="37429"/>
                </a:lnTo>
                <a:lnTo>
                  <a:pt x="18240" y="39364"/>
                </a:lnTo>
                <a:lnTo>
                  <a:pt x="59518" y="51831"/>
                </a:lnTo>
                <a:lnTo>
                  <a:pt x="59518" y="41269"/>
                </a:lnTo>
                <a:lnTo>
                  <a:pt x="50877" y="39364"/>
                </a:lnTo>
                <a:lnTo>
                  <a:pt x="49917" y="39364"/>
                </a:lnTo>
                <a:lnTo>
                  <a:pt x="47036" y="38404"/>
                </a:lnTo>
                <a:lnTo>
                  <a:pt x="42237" y="36469"/>
                </a:lnTo>
                <a:lnTo>
                  <a:pt x="38397" y="34564"/>
                </a:lnTo>
                <a:lnTo>
                  <a:pt x="35516" y="33588"/>
                </a:lnTo>
                <a:lnTo>
                  <a:pt x="32641" y="31683"/>
                </a:lnTo>
                <a:lnTo>
                  <a:pt x="24961" y="26868"/>
                </a:lnTo>
                <a:lnTo>
                  <a:pt x="20157" y="23027"/>
                </a:lnTo>
                <a:lnTo>
                  <a:pt x="15358" y="19187"/>
                </a:lnTo>
                <a:lnTo>
                  <a:pt x="12476" y="17282"/>
                </a:lnTo>
                <a:lnTo>
                  <a:pt x="10561" y="15361"/>
                </a:lnTo>
                <a:lnTo>
                  <a:pt x="10561" y="14401"/>
                </a:lnTo>
                <a:lnTo>
                  <a:pt x="9602" y="13441"/>
                </a:lnTo>
                <a:lnTo>
                  <a:pt x="9602" y="11521"/>
                </a:lnTo>
                <a:lnTo>
                  <a:pt x="10561" y="10561"/>
                </a:lnTo>
                <a:lnTo>
                  <a:pt x="13441" y="10561"/>
                </a:lnTo>
                <a:lnTo>
                  <a:pt x="1440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3" name="object 1063"/>
          <p:cNvSpPr/>
          <p:nvPr/>
        </p:nvSpPr>
        <p:spPr>
          <a:xfrm>
            <a:off x="1479554" y="6094917"/>
            <a:ext cx="10561" cy="29748"/>
          </a:xfrm>
          <a:custGeom>
            <a:avLst/>
            <a:gdLst/>
            <a:ahLst/>
            <a:cxnLst/>
            <a:rect l="l" t="t" r="r" b="b"/>
            <a:pathLst>
              <a:path w="10561" h="29748">
                <a:moveTo>
                  <a:pt x="2881" y="17266"/>
                </a:moveTo>
                <a:lnTo>
                  <a:pt x="2881" y="0"/>
                </a:lnTo>
                <a:lnTo>
                  <a:pt x="958" y="2865"/>
                </a:lnTo>
                <a:lnTo>
                  <a:pt x="0" y="5745"/>
                </a:lnTo>
                <a:lnTo>
                  <a:pt x="0" y="17266"/>
                </a:lnTo>
                <a:lnTo>
                  <a:pt x="1917" y="23027"/>
                </a:lnTo>
                <a:lnTo>
                  <a:pt x="5756" y="29748"/>
                </a:lnTo>
                <a:lnTo>
                  <a:pt x="10561" y="26868"/>
                </a:lnTo>
                <a:lnTo>
                  <a:pt x="4797" y="22067"/>
                </a:lnTo>
                <a:lnTo>
                  <a:pt x="2881" y="172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4" name="object 1064"/>
          <p:cNvSpPr/>
          <p:nvPr/>
        </p:nvSpPr>
        <p:spPr>
          <a:xfrm>
            <a:off x="1482435" y="6092022"/>
            <a:ext cx="58556" cy="53766"/>
          </a:xfrm>
          <a:custGeom>
            <a:avLst/>
            <a:gdLst/>
            <a:ahLst/>
            <a:cxnLst/>
            <a:rect l="l" t="t" r="r" b="b"/>
            <a:pathLst>
              <a:path w="58556" h="53766">
                <a:moveTo>
                  <a:pt x="45114" y="11521"/>
                </a:moveTo>
                <a:lnTo>
                  <a:pt x="47995" y="16322"/>
                </a:lnTo>
                <a:lnTo>
                  <a:pt x="48955" y="19202"/>
                </a:lnTo>
                <a:lnTo>
                  <a:pt x="50875" y="22082"/>
                </a:lnTo>
                <a:lnTo>
                  <a:pt x="50875" y="31683"/>
                </a:lnTo>
                <a:lnTo>
                  <a:pt x="49915" y="35524"/>
                </a:lnTo>
                <a:lnTo>
                  <a:pt x="47035" y="38404"/>
                </a:lnTo>
                <a:lnTo>
                  <a:pt x="44154" y="41285"/>
                </a:lnTo>
                <a:lnTo>
                  <a:pt x="41279" y="42245"/>
                </a:lnTo>
                <a:lnTo>
                  <a:pt x="31676" y="42245"/>
                </a:lnTo>
                <a:lnTo>
                  <a:pt x="30717" y="32644"/>
                </a:lnTo>
                <a:lnTo>
                  <a:pt x="28794" y="25923"/>
                </a:lnTo>
                <a:lnTo>
                  <a:pt x="27835" y="21122"/>
                </a:lnTo>
                <a:lnTo>
                  <a:pt x="24955" y="13441"/>
                </a:lnTo>
                <a:lnTo>
                  <a:pt x="21115" y="7680"/>
                </a:lnTo>
                <a:lnTo>
                  <a:pt x="17276" y="3840"/>
                </a:lnTo>
                <a:lnTo>
                  <a:pt x="13435" y="960"/>
                </a:lnTo>
                <a:lnTo>
                  <a:pt x="9595" y="0"/>
                </a:lnTo>
                <a:lnTo>
                  <a:pt x="3838" y="0"/>
                </a:lnTo>
                <a:lnTo>
                  <a:pt x="957" y="960"/>
                </a:lnTo>
                <a:lnTo>
                  <a:pt x="0" y="2895"/>
                </a:lnTo>
                <a:lnTo>
                  <a:pt x="0" y="16322"/>
                </a:lnTo>
                <a:lnTo>
                  <a:pt x="0" y="13441"/>
                </a:lnTo>
                <a:lnTo>
                  <a:pt x="957" y="12481"/>
                </a:lnTo>
                <a:lnTo>
                  <a:pt x="1915" y="10561"/>
                </a:lnTo>
                <a:lnTo>
                  <a:pt x="2874" y="9601"/>
                </a:lnTo>
                <a:lnTo>
                  <a:pt x="9595" y="9601"/>
                </a:lnTo>
                <a:lnTo>
                  <a:pt x="12476" y="10561"/>
                </a:lnTo>
                <a:lnTo>
                  <a:pt x="16317" y="13441"/>
                </a:lnTo>
                <a:lnTo>
                  <a:pt x="19197" y="16322"/>
                </a:lnTo>
                <a:lnTo>
                  <a:pt x="22079" y="20162"/>
                </a:lnTo>
                <a:lnTo>
                  <a:pt x="24955" y="24963"/>
                </a:lnTo>
                <a:lnTo>
                  <a:pt x="26877" y="29763"/>
                </a:lnTo>
                <a:lnTo>
                  <a:pt x="27835" y="34564"/>
                </a:lnTo>
                <a:lnTo>
                  <a:pt x="28794" y="41285"/>
                </a:lnTo>
                <a:lnTo>
                  <a:pt x="19197" y="39364"/>
                </a:lnTo>
                <a:lnTo>
                  <a:pt x="11518" y="35524"/>
                </a:lnTo>
                <a:lnTo>
                  <a:pt x="7679" y="29763"/>
                </a:lnTo>
                <a:lnTo>
                  <a:pt x="2874" y="32644"/>
                </a:lnTo>
                <a:lnTo>
                  <a:pt x="6720" y="38404"/>
                </a:lnTo>
                <a:lnTo>
                  <a:pt x="11518" y="43205"/>
                </a:lnTo>
                <a:lnTo>
                  <a:pt x="18239" y="48005"/>
                </a:lnTo>
                <a:lnTo>
                  <a:pt x="24955" y="51846"/>
                </a:lnTo>
                <a:lnTo>
                  <a:pt x="31676" y="53766"/>
                </a:lnTo>
                <a:lnTo>
                  <a:pt x="43194" y="53766"/>
                </a:lnTo>
                <a:lnTo>
                  <a:pt x="47995" y="51846"/>
                </a:lnTo>
                <a:lnTo>
                  <a:pt x="51835" y="48966"/>
                </a:lnTo>
                <a:lnTo>
                  <a:pt x="56636" y="45125"/>
                </a:lnTo>
                <a:lnTo>
                  <a:pt x="58556" y="40325"/>
                </a:lnTo>
                <a:lnTo>
                  <a:pt x="58556" y="34564"/>
                </a:lnTo>
                <a:lnTo>
                  <a:pt x="57476" y="27161"/>
                </a:lnTo>
                <a:lnTo>
                  <a:pt x="52022" y="15879"/>
                </a:lnTo>
                <a:lnTo>
                  <a:pt x="42234" y="4800"/>
                </a:lnTo>
                <a:lnTo>
                  <a:pt x="40314" y="5760"/>
                </a:lnTo>
                <a:lnTo>
                  <a:pt x="45114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5" name="object 1065"/>
          <p:cNvSpPr/>
          <p:nvPr/>
        </p:nvSpPr>
        <p:spPr>
          <a:xfrm>
            <a:off x="2056500" y="9181213"/>
            <a:ext cx="48950" cy="77759"/>
          </a:xfrm>
          <a:custGeom>
            <a:avLst/>
            <a:gdLst/>
            <a:ahLst/>
            <a:cxnLst/>
            <a:rect l="l" t="t" r="r" b="b"/>
            <a:pathLst>
              <a:path w="48950" h="77759">
                <a:moveTo>
                  <a:pt x="1920" y="9596"/>
                </a:moveTo>
                <a:lnTo>
                  <a:pt x="0" y="14400"/>
                </a:lnTo>
                <a:lnTo>
                  <a:pt x="0" y="25920"/>
                </a:lnTo>
                <a:lnTo>
                  <a:pt x="1920" y="28800"/>
                </a:lnTo>
                <a:lnTo>
                  <a:pt x="2880" y="30717"/>
                </a:lnTo>
                <a:lnTo>
                  <a:pt x="4785" y="33599"/>
                </a:lnTo>
                <a:lnTo>
                  <a:pt x="7680" y="35516"/>
                </a:lnTo>
                <a:lnTo>
                  <a:pt x="10561" y="37438"/>
                </a:lnTo>
                <a:lnTo>
                  <a:pt x="15346" y="40320"/>
                </a:lnTo>
                <a:lnTo>
                  <a:pt x="21122" y="44160"/>
                </a:lnTo>
                <a:lnTo>
                  <a:pt x="27843" y="47035"/>
                </a:lnTo>
                <a:lnTo>
                  <a:pt x="31683" y="49917"/>
                </a:lnTo>
                <a:lnTo>
                  <a:pt x="33588" y="50875"/>
                </a:lnTo>
                <a:lnTo>
                  <a:pt x="35509" y="52797"/>
                </a:lnTo>
                <a:lnTo>
                  <a:pt x="36469" y="54714"/>
                </a:lnTo>
                <a:lnTo>
                  <a:pt x="37429" y="55679"/>
                </a:lnTo>
                <a:lnTo>
                  <a:pt x="39349" y="57596"/>
                </a:lnTo>
                <a:lnTo>
                  <a:pt x="39349" y="65275"/>
                </a:lnTo>
                <a:lnTo>
                  <a:pt x="38389" y="68157"/>
                </a:lnTo>
                <a:lnTo>
                  <a:pt x="35509" y="70079"/>
                </a:lnTo>
                <a:lnTo>
                  <a:pt x="32628" y="72955"/>
                </a:lnTo>
                <a:lnTo>
                  <a:pt x="28788" y="73920"/>
                </a:lnTo>
                <a:lnTo>
                  <a:pt x="21122" y="73920"/>
                </a:lnTo>
                <a:lnTo>
                  <a:pt x="17282" y="72955"/>
                </a:lnTo>
                <a:lnTo>
                  <a:pt x="13441" y="71038"/>
                </a:lnTo>
                <a:lnTo>
                  <a:pt x="10561" y="69116"/>
                </a:lnTo>
                <a:lnTo>
                  <a:pt x="7680" y="67199"/>
                </a:lnTo>
                <a:lnTo>
                  <a:pt x="6720" y="64317"/>
                </a:lnTo>
                <a:lnTo>
                  <a:pt x="4785" y="62400"/>
                </a:lnTo>
                <a:lnTo>
                  <a:pt x="3840" y="57596"/>
                </a:lnTo>
                <a:lnTo>
                  <a:pt x="2880" y="52797"/>
                </a:lnTo>
                <a:lnTo>
                  <a:pt x="0" y="52797"/>
                </a:lnTo>
                <a:lnTo>
                  <a:pt x="0" y="77759"/>
                </a:lnTo>
                <a:lnTo>
                  <a:pt x="2880" y="77759"/>
                </a:lnTo>
                <a:lnTo>
                  <a:pt x="2880" y="74878"/>
                </a:lnTo>
                <a:lnTo>
                  <a:pt x="3840" y="74878"/>
                </a:lnTo>
                <a:lnTo>
                  <a:pt x="3840" y="73920"/>
                </a:lnTo>
                <a:lnTo>
                  <a:pt x="6720" y="73920"/>
                </a:lnTo>
                <a:lnTo>
                  <a:pt x="8625" y="74878"/>
                </a:lnTo>
                <a:lnTo>
                  <a:pt x="12466" y="75837"/>
                </a:lnTo>
                <a:lnTo>
                  <a:pt x="16306" y="76795"/>
                </a:lnTo>
                <a:lnTo>
                  <a:pt x="18242" y="77759"/>
                </a:lnTo>
                <a:lnTo>
                  <a:pt x="32628" y="77759"/>
                </a:lnTo>
                <a:lnTo>
                  <a:pt x="38389" y="75837"/>
                </a:lnTo>
                <a:lnTo>
                  <a:pt x="42230" y="71996"/>
                </a:lnTo>
                <a:lnTo>
                  <a:pt x="47030" y="68157"/>
                </a:lnTo>
                <a:lnTo>
                  <a:pt x="48950" y="63358"/>
                </a:lnTo>
                <a:lnTo>
                  <a:pt x="48950" y="51840"/>
                </a:lnTo>
                <a:lnTo>
                  <a:pt x="47030" y="48958"/>
                </a:lnTo>
                <a:lnTo>
                  <a:pt x="46070" y="46076"/>
                </a:lnTo>
                <a:lnTo>
                  <a:pt x="44150" y="44160"/>
                </a:lnTo>
                <a:lnTo>
                  <a:pt x="41269" y="42237"/>
                </a:lnTo>
                <a:lnTo>
                  <a:pt x="38389" y="40320"/>
                </a:lnTo>
                <a:lnTo>
                  <a:pt x="33588" y="37438"/>
                </a:lnTo>
                <a:lnTo>
                  <a:pt x="26868" y="33599"/>
                </a:lnTo>
                <a:lnTo>
                  <a:pt x="18242" y="28800"/>
                </a:lnTo>
                <a:lnTo>
                  <a:pt x="13441" y="24961"/>
                </a:lnTo>
                <a:lnTo>
                  <a:pt x="10561" y="22079"/>
                </a:lnTo>
                <a:lnTo>
                  <a:pt x="9601" y="20157"/>
                </a:lnTo>
                <a:lnTo>
                  <a:pt x="8625" y="18240"/>
                </a:lnTo>
                <a:lnTo>
                  <a:pt x="8625" y="13441"/>
                </a:lnTo>
                <a:lnTo>
                  <a:pt x="9601" y="10561"/>
                </a:lnTo>
                <a:lnTo>
                  <a:pt x="12466" y="8638"/>
                </a:lnTo>
                <a:lnTo>
                  <a:pt x="14401" y="5756"/>
                </a:lnTo>
                <a:lnTo>
                  <a:pt x="18242" y="4797"/>
                </a:lnTo>
                <a:lnTo>
                  <a:pt x="24963" y="4797"/>
                </a:lnTo>
                <a:lnTo>
                  <a:pt x="27843" y="5756"/>
                </a:lnTo>
                <a:lnTo>
                  <a:pt x="31683" y="7679"/>
                </a:lnTo>
                <a:lnTo>
                  <a:pt x="34549" y="8638"/>
                </a:lnTo>
                <a:lnTo>
                  <a:pt x="37429" y="11519"/>
                </a:lnTo>
                <a:lnTo>
                  <a:pt x="38389" y="14400"/>
                </a:lnTo>
                <a:lnTo>
                  <a:pt x="40309" y="17282"/>
                </a:lnTo>
                <a:lnTo>
                  <a:pt x="41269" y="21121"/>
                </a:lnTo>
                <a:lnTo>
                  <a:pt x="42230" y="25920"/>
                </a:lnTo>
                <a:lnTo>
                  <a:pt x="44150" y="25920"/>
                </a:lnTo>
                <a:lnTo>
                  <a:pt x="44150" y="0"/>
                </a:lnTo>
                <a:lnTo>
                  <a:pt x="42230" y="0"/>
                </a:lnTo>
                <a:lnTo>
                  <a:pt x="42230" y="1917"/>
                </a:lnTo>
                <a:lnTo>
                  <a:pt x="41269" y="2881"/>
                </a:lnTo>
                <a:lnTo>
                  <a:pt x="40309" y="3838"/>
                </a:lnTo>
                <a:lnTo>
                  <a:pt x="40309" y="4797"/>
                </a:lnTo>
                <a:lnTo>
                  <a:pt x="37429" y="4797"/>
                </a:lnTo>
                <a:lnTo>
                  <a:pt x="36469" y="3838"/>
                </a:lnTo>
                <a:lnTo>
                  <a:pt x="34549" y="2881"/>
                </a:lnTo>
                <a:lnTo>
                  <a:pt x="29748" y="958"/>
                </a:lnTo>
                <a:lnTo>
                  <a:pt x="25907" y="0"/>
                </a:lnTo>
                <a:lnTo>
                  <a:pt x="15346" y="0"/>
                </a:lnTo>
                <a:lnTo>
                  <a:pt x="9601" y="1917"/>
                </a:lnTo>
                <a:lnTo>
                  <a:pt x="5760" y="5756"/>
                </a:lnTo>
                <a:lnTo>
                  <a:pt x="1920" y="95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6" name="object 1066"/>
          <p:cNvSpPr/>
          <p:nvPr/>
        </p:nvSpPr>
        <p:spPr>
          <a:xfrm>
            <a:off x="2115052" y="9210972"/>
            <a:ext cx="23042" cy="47999"/>
          </a:xfrm>
          <a:custGeom>
            <a:avLst/>
            <a:gdLst/>
            <a:ahLst/>
            <a:cxnLst/>
            <a:rect l="l" t="t" r="r" b="b"/>
            <a:pathLst>
              <a:path w="23042" h="47999">
                <a:moveTo>
                  <a:pt x="0" y="22081"/>
                </a:moveTo>
                <a:lnTo>
                  <a:pt x="0" y="28795"/>
                </a:lnTo>
                <a:lnTo>
                  <a:pt x="1920" y="34558"/>
                </a:lnTo>
                <a:lnTo>
                  <a:pt x="5760" y="39357"/>
                </a:lnTo>
                <a:lnTo>
                  <a:pt x="9601" y="45119"/>
                </a:lnTo>
                <a:lnTo>
                  <a:pt x="16322" y="47999"/>
                </a:lnTo>
                <a:lnTo>
                  <a:pt x="23042" y="47999"/>
                </a:lnTo>
                <a:lnTo>
                  <a:pt x="17282" y="41279"/>
                </a:lnTo>
                <a:lnTo>
                  <a:pt x="14401" y="36481"/>
                </a:lnTo>
                <a:lnTo>
                  <a:pt x="11521" y="30719"/>
                </a:lnTo>
                <a:lnTo>
                  <a:pt x="9601" y="24955"/>
                </a:lnTo>
                <a:lnTo>
                  <a:pt x="9601" y="12478"/>
                </a:lnTo>
                <a:lnTo>
                  <a:pt x="8641" y="0"/>
                </a:lnTo>
                <a:lnTo>
                  <a:pt x="5760" y="3840"/>
                </a:lnTo>
                <a:lnTo>
                  <a:pt x="2880" y="8638"/>
                </a:lnTo>
                <a:lnTo>
                  <a:pt x="960" y="12478"/>
                </a:lnTo>
                <a:lnTo>
                  <a:pt x="0" y="17276"/>
                </a:lnTo>
                <a:lnTo>
                  <a:pt x="0" y="220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7" name="object 1067"/>
          <p:cNvSpPr/>
          <p:nvPr/>
        </p:nvSpPr>
        <p:spPr>
          <a:xfrm>
            <a:off x="2123694" y="9206174"/>
            <a:ext cx="39349" cy="52797"/>
          </a:xfrm>
          <a:custGeom>
            <a:avLst/>
            <a:gdLst/>
            <a:ahLst/>
            <a:cxnLst/>
            <a:rect l="l" t="t" r="r" b="b"/>
            <a:pathLst>
              <a:path w="39349" h="52797">
                <a:moveTo>
                  <a:pt x="31683" y="47035"/>
                </a:moveTo>
                <a:lnTo>
                  <a:pt x="34564" y="43196"/>
                </a:lnTo>
                <a:lnTo>
                  <a:pt x="36484" y="39355"/>
                </a:lnTo>
                <a:lnTo>
                  <a:pt x="38404" y="34558"/>
                </a:lnTo>
                <a:lnTo>
                  <a:pt x="39349" y="29753"/>
                </a:lnTo>
                <a:lnTo>
                  <a:pt x="39349" y="19199"/>
                </a:lnTo>
                <a:lnTo>
                  <a:pt x="37444" y="13435"/>
                </a:lnTo>
                <a:lnTo>
                  <a:pt x="33604" y="8638"/>
                </a:lnTo>
                <a:lnTo>
                  <a:pt x="28803" y="2875"/>
                </a:lnTo>
                <a:lnTo>
                  <a:pt x="23042" y="0"/>
                </a:lnTo>
                <a:lnTo>
                  <a:pt x="11521" y="0"/>
                </a:lnTo>
                <a:lnTo>
                  <a:pt x="7680" y="958"/>
                </a:lnTo>
                <a:lnTo>
                  <a:pt x="3840" y="2875"/>
                </a:lnTo>
                <a:lnTo>
                  <a:pt x="0" y="4797"/>
                </a:lnTo>
                <a:lnTo>
                  <a:pt x="960" y="17276"/>
                </a:lnTo>
                <a:lnTo>
                  <a:pt x="1920" y="14394"/>
                </a:lnTo>
                <a:lnTo>
                  <a:pt x="2880" y="11518"/>
                </a:lnTo>
                <a:lnTo>
                  <a:pt x="4800" y="8638"/>
                </a:lnTo>
                <a:lnTo>
                  <a:pt x="5760" y="5756"/>
                </a:lnTo>
                <a:lnTo>
                  <a:pt x="7680" y="4797"/>
                </a:lnTo>
                <a:lnTo>
                  <a:pt x="9601" y="3838"/>
                </a:lnTo>
                <a:lnTo>
                  <a:pt x="11521" y="2875"/>
                </a:lnTo>
                <a:lnTo>
                  <a:pt x="18242" y="2875"/>
                </a:lnTo>
                <a:lnTo>
                  <a:pt x="21122" y="4797"/>
                </a:lnTo>
                <a:lnTo>
                  <a:pt x="24002" y="8638"/>
                </a:lnTo>
                <a:lnTo>
                  <a:pt x="27843" y="13435"/>
                </a:lnTo>
                <a:lnTo>
                  <a:pt x="29763" y="21115"/>
                </a:lnTo>
                <a:lnTo>
                  <a:pt x="29763" y="36473"/>
                </a:lnTo>
                <a:lnTo>
                  <a:pt x="27843" y="42237"/>
                </a:lnTo>
                <a:lnTo>
                  <a:pt x="25923" y="45118"/>
                </a:lnTo>
                <a:lnTo>
                  <a:pt x="24002" y="47993"/>
                </a:lnTo>
                <a:lnTo>
                  <a:pt x="21122" y="48958"/>
                </a:lnTo>
                <a:lnTo>
                  <a:pt x="12481" y="48958"/>
                </a:lnTo>
                <a:lnTo>
                  <a:pt x="8641" y="46076"/>
                </a:lnTo>
                <a:lnTo>
                  <a:pt x="14401" y="52797"/>
                </a:lnTo>
                <a:lnTo>
                  <a:pt x="19202" y="52797"/>
                </a:lnTo>
                <a:lnTo>
                  <a:pt x="24002" y="51834"/>
                </a:lnTo>
                <a:lnTo>
                  <a:pt x="27843" y="49917"/>
                </a:lnTo>
                <a:lnTo>
                  <a:pt x="31683" y="470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8" name="object 1068"/>
          <p:cNvSpPr/>
          <p:nvPr/>
        </p:nvSpPr>
        <p:spPr>
          <a:xfrm>
            <a:off x="2168819" y="9207133"/>
            <a:ext cx="55671" cy="51838"/>
          </a:xfrm>
          <a:custGeom>
            <a:avLst/>
            <a:gdLst/>
            <a:ahLst/>
            <a:cxnLst/>
            <a:rect l="l" t="t" r="r" b="b"/>
            <a:pathLst>
              <a:path w="55671" h="51838">
                <a:moveTo>
                  <a:pt x="47990" y="41279"/>
                </a:moveTo>
                <a:lnTo>
                  <a:pt x="47030" y="40320"/>
                </a:lnTo>
                <a:lnTo>
                  <a:pt x="47030" y="0"/>
                </a:lnTo>
                <a:lnTo>
                  <a:pt x="29748" y="0"/>
                </a:lnTo>
                <a:lnTo>
                  <a:pt x="29748" y="1917"/>
                </a:lnTo>
                <a:lnTo>
                  <a:pt x="33588" y="2880"/>
                </a:lnTo>
                <a:lnTo>
                  <a:pt x="35509" y="2880"/>
                </a:lnTo>
                <a:lnTo>
                  <a:pt x="36469" y="3838"/>
                </a:lnTo>
                <a:lnTo>
                  <a:pt x="37429" y="4797"/>
                </a:lnTo>
                <a:lnTo>
                  <a:pt x="38389" y="6720"/>
                </a:lnTo>
                <a:lnTo>
                  <a:pt x="38389" y="38397"/>
                </a:lnTo>
                <a:lnTo>
                  <a:pt x="35509" y="41279"/>
                </a:lnTo>
                <a:lnTo>
                  <a:pt x="32628" y="43196"/>
                </a:lnTo>
                <a:lnTo>
                  <a:pt x="30708" y="44159"/>
                </a:lnTo>
                <a:lnTo>
                  <a:pt x="28788" y="45118"/>
                </a:lnTo>
                <a:lnTo>
                  <a:pt x="23027" y="45118"/>
                </a:lnTo>
                <a:lnTo>
                  <a:pt x="21107" y="44159"/>
                </a:lnTo>
                <a:lnTo>
                  <a:pt x="20147" y="43196"/>
                </a:lnTo>
                <a:lnTo>
                  <a:pt x="18227" y="41279"/>
                </a:lnTo>
                <a:lnTo>
                  <a:pt x="17282" y="38397"/>
                </a:lnTo>
                <a:lnTo>
                  <a:pt x="17282" y="0"/>
                </a:lnTo>
                <a:lnTo>
                  <a:pt x="0" y="0"/>
                </a:lnTo>
                <a:lnTo>
                  <a:pt x="0" y="1917"/>
                </a:lnTo>
                <a:lnTo>
                  <a:pt x="1905" y="1917"/>
                </a:lnTo>
                <a:lnTo>
                  <a:pt x="3840" y="2880"/>
                </a:lnTo>
                <a:lnTo>
                  <a:pt x="4785" y="2880"/>
                </a:lnTo>
                <a:lnTo>
                  <a:pt x="5745" y="3838"/>
                </a:lnTo>
                <a:lnTo>
                  <a:pt x="6720" y="3838"/>
                </a:lnTo>
                <a:lnTo>
                  <a:pt x="7665" y="4797"/>
                </a:lnTo>
                <a:lnTo>
                  <a:pt x="7665" y="5756"/>
                </a:lnTo>
                <a:lnTo>
                  <a:pt x="8625" y="7679"/>
                </a:lnTo>
                <a:lnTo>
                  <a:pt x="8625" y="40320"/>
                </a:lnTo>
                <a:lnTo>
                  <a:pt x="9585" y="43196"/>
                </a:lnTo>
                <a:lnTo>
                  <a:pt x="10561" y="46076"/>
                </a:lnTo>
                <a:lnTo>
                  <a:pt x="11506" y="47999"/>
                </a:lnTo>
                <a:lnTo>
                  <a:pt x="13441" y="49917"/>
                </a:lnTo>
                <a:lnTo>
                  <a:pt x="15346" y="50875"/>
                </a:lnTo>
                <a:lnTo>
                  <a:pt x="18227" y="51838"/>
                </a:lnTo>
                <a:lnTo>
                  <a:pt x="25908" y="51838"/>
                </a:lnTo>
                <a:lnTo>
                  <a:pt x="27828" y="49917"/>
                </a:lnTo>
                <a:lnTo>
                  <a:pt x="30708" y="48958"/>
                </a:lnTo>
                <a:lnTo>
                  <a:pt x="33588" y="46076"/>
                </a:lnTo>
                <a:lnTo>
                  <a:pt x="38389" y="41279"/>
                </a:lnTo>
                <a:lnTo>
                  <a:pt x="38389" y="51838"/>
                </a:lnTo>
                <a:lnTo>
                  <a:pt x="40309" y="51838"/>
                </a:lnTo>
                <a:lnTo>
                  <a:pt x="55671" y="46076"/>
                </a:lnTo>
                <a:lnTo>
                  <a:pt x="54711" y="44159"/>
                </a:lnTo>
                <a:lnTo>
                  <a:pt x="53751" y="44159"/>
                </a:lnTo>
                <a:lnTo>
                  <a:pt x="51831" y="45118"/>
                </a:lnTo>
                <a:lnTo>
                  <a:pt x="49911" y="45118"/>
                </a:lnTo>
                <a:lnTo>
                  <a:pt x="49911" y="44159"/>
                </a:lnTo>
                <a:lnTo>
                  <a:pt x="48950" y="44159"/>
                </a:lnTo>
                <a:lnTo>
                  <a:pt x="47990" y="43196"/>
                </a:lnTo>
                <a:lnTo>
                  <a:pt x="47990" y="412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9" name="object 1069"/>
          <p:cNvSpPr/>
          <p:nvPr/>
        </p:nvSpPr>
        <p:spPr>
          <a:xfrm>
            <a:off x="2224491" y="9206174"/>
            <a:ext cx="37444" cy="51834"/>
          </a:xfrm>
          <a:custGeom>
            <a:avLst/>
            <a:gdLst/>
            <a:ahLst/>
            <a:cxnLst/>
            <a:rect l="l" t="t" r="r" b="b"/>
            <a:pathLst>
              <a:path w="37444" h="51834">
                <a:moveTo>
                  <a:pt x="26883" y="51834"/>
                </a:moveTo>
                <a:lnTo>
                  <a:pt x="26883" y="49917"/>
                </a:lnTo>
                <a:lnTo>
                  <a:pt x="24003" y="49917"/>
                </a:lnTo>
                <a:lnTo>
                  <a:pt x="22082" y="48958"/>
                </a:lnTo>
                <a:lnTo>
                  <a:pt x="21122" y="47993"/>
                </a:lnTo>
                <a:lnTo>
                  <a:pt x="20162" y="47993"/>
                </a:lnTo>
                <a:lnTo>
                  <a:pt x="19202" y="47035"/>
                </a:lnTo>
                <a:lnTo>
                  <a:pt x="19202" y="46076"/>
                </a:lnTo>
                <a:lnTo>
                  <a:pt x="18242" y="44154"/>
                </a:lnTo>
                <a:lnTo>
                  <a:pt x="17282" y="42237"/>
                </a:lnTo>
                <a:lnTo>
                  <a:pt x="17282" y="15358"/>
                </a:lnTo>
                <a:lnTo>
                  <a:pt x="19202" y="12476"/>
                </a:lnTo>
                <a:lnTo>
                  <a:pt x="21122" y="9596"/>
                </a:lnTo>
                <a:lnTo>
                  <a:pt x="23042" y="8638"/>
                </a:lnTo>
                <a:lnTo>
                  <a:pt x="24003" y="7679"/>
                </a:lnTo>
                <a:lnTo>
                  <a:pt x="24003" y="6714"/>
                </a:lnTo>
                <a:lnTo>
                  <a:pt x="25923" y="6714"/>
                </a:lnTo>
                <a:lnTo>
                  <a:pt x="26883" y="7679"/>
                </a:lnTo>
                <a:lnTo>
                  <a:pt x="28803" y="8638"/>
                </a:lnTo>
                <a:lnTo>
                  <a:pt x="29763" y="10555"/>
                </a:lnTo>
                <a:lnTo>
                  <a:pt x="35524" y="10555"/>
                </a:lnTo>
                <a:lnTo>
                  <a:pt x="36469" y="9596"/>
                </a:lnTo>
                <a:lnTo>
                  <a:pt x="37444" y="8638"/>
                </a:lnTo>
                <a:lnTo>
                  <a:pt x="37444" y="3838"/>
                </a:lnTo>
                <a:lnTo>
                  <a:pt x="36469" y="2875"/>
                </a:lnTo>
                <a:lnTo>
                  <a:pt x="35524" y="1917"/>
                </a:lnTo>
                <a:lnTo>
                  <a:pt x="34564" y="0"/>
                </a:lnTo>
                <a:lnTo>
                  <a:pt x="25923" y="0"/>
                </a:lnTo>
                <a:lnTo>
                  <a:pt x="22082" y="3838"/>
                </a:lnTo>
                <a:lnTo>
                  <a:pt x="17282" y="11518"/>
                </a:lnTo>
                <a:lnTo>
                  <a:pt x="17282" y="0"/>
                </a:lnTo>
                <a:lnTo>
                  <a:pt x="15361" y="0"/>
                </a:lnTo>
                <a:lnTo>
                  <a:pt x="0" y="5756"/>
                </a:lnTo>
                <a:lnTo>
                  <a:pt x="960" y="7679"/>
                </a:lnTo>
                <a:lnTo>
                  <a:pt x="1920" y="7679"/>
                </a:lnTo>
                <a:lnTo>
                  <a:pt x="3840" y="6714"/>
                </a:lnTo>
                <a:lnTo>
                  <a:pt x="5760" y="6714"/>
                </a:lnTo>
                <a:lnTo>
                  <a:pt x="6720" y="7679"/>
                </a:lnTo>
                <a:lnTo>
                  <a:pt x="7680" y="8638"/>
                </a:lnTo>
                <a:lnTo>
                  <a:pt x="7680" y="9596"/>
                </a:lnTo>
                <a:lnTo>
                  <a:pt x="8641" y="10555"/>
                </a:lnTo>
                <a:lnTo>
                  <a:pt x="8641" y="45118"/>
                </a:lnTo>
                <a:lnTo>
                  <a:pt x="7680" y="47035"/>
                </a:lnTo>
                <a:lnTo>
                  <a:pt x="7680" y="47993"/>
                </a:lnTo>
                <a:lnTo>
                  <a:pt x="6720" y="47993"/>
                </a:lnTo>
                <a:lnTo>
                  <a:pt x="4800" y="48958"/>
                </a:lnTo>
                <a:lnTo>
                  <a:pt x="2880" y="49917"/>
                </a:lnTo>
                <a:lnTo>
                  <a:pt x="960" y="49917"/>
                </a:lnTo>
                <a:lnTo>
                  <a:pt x="960" y="51834"/>
                </a:lnTo>
                <a:lnTo>
                  <a:pt x="26883" y="51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0" name="object 1070"/>
          <p:cNvSpPr/>
          <p:nvPr/>
        </p:nvSpPr>
        <p:spPr>
          <a:xfrm>
            <a:off x="2265776" y="9206174"/>
            <a:ext cx="42230" cy="52797"/>
          </a:xfrm>
          <a:custGeom>
            <a:avLst/>
            <a:gdLst/>
            <a:ahLst/>
            <a:cxnLst/>
            <a:rect l="l" t="t" r="r" b="b"/>
            <a:pathLst>
              <a:path w="42230" h="52797">
                <a:moveTo>
                  <a:pt x="1905" y="41279"/>
                </a:moveTo>
                <a:lnTo>
                  <a:pt x="6705" y="46076"/>
                </a:lnTo>
                <a:lnTo>
                  <a:pt x="10546" y="50875"/>
                </a:lnTo>
                <a:lnTo>
                  <a:pt x="15346" y="52797"/>
                </a:lnTo>
                <a:lnTo>
                  <a:pt x="25907" y="52797"/>
                </a:lnTo>
                <a:lnTo>
                  <a:pt x="30708" y="50875"/>
                </a:lnTo>
                <a:lnTo>
                  <a:pt x="34549" y="47993"/>
                </a:lnTo>
                <a:lnTo>
                  <a:pt x="38389" y="44154"/>
                </a:lnTo>
                <a:lnTo>
                  <a:pt x="41269" y="39355"/>
                </a:lnTo>
                <a:lnTo>
                  <a:pt x="42230" y="32634"/>
                </a:lnTo>
                <a:lnTo>
                  <a:pt x="40309" y="31676"/>
                </a:lnTo>
                <a:lnTo>
                  <a:pt x="38389" y="36473"/>
                </a:lnTo>
                <a:lnTo>
                  <a:pt x="36469" y="39355"/>
                </a:lnTo>
                <a:lnTo>
                  <a:pt x="34549" y="40314"/>
                </a:lnTo>
                <a:lnTo>
                  <a:pt x="31668" y="43196"/>
                </a:lnTo>
                <a:lnTo>
                  <a:pt x="28788" y="44154"/>
                </a:lnTo>
                <a:lnTo>
                  <a:pt x="20147" y="44154"/>
                </a:lnTo>
                <a:lnTo>
                  <a:pt x="16306" y="42237"/>
                </a:lnTo>
                <a:lnTo>
                  <a:pt x="13426" y="37438"/>
                </a:lnTo>
                <a:lnTo>
                  <a:pt x="10546" y="32634"/>
                </a:lnTo>
                <a:lnTo>
                  <a:pt x="8625" y="27835"/>
                </a:lnTo>
                <a:lnTo>
                  <a:pt x="8625" y="15358"/>
                </a:lnTo>
                <a:lnTo>
                  <a:pt x="10546" y="11518"/>
                </a:lnTo>
                <a:lnTo>
                  <a:pt x="13426" y="7679"/>
                </a:lnTo>
                <a:lnTo>
                  <a:pt x="15346" y="4797"/>
                </a:lnTo>
                <a:lnTo>
                  <a:pt x="18242" y="3838"/>
                </a:lnTo>
                <a:lnTo>
                  <a:pt x="25907" y="3838"/>
                </a:lnTo>
                <a:lnTo>
                  <a:pt x="27828" y="4797"/>
                </a:lnTo>
                <a:lnTo>
                  <a:pt x="28788" y="5756"/>
                </a:lnTo>
                <a:lnTo>
                  <a:pt x="29748" y="7679"/>
                </a:lnTo>
                <a:lnTo>
                  <a:pt x="29748" y="12476"/>
                </a:lnTo>
                <a:lnTo>
                  <a:pt x="30708" y="13435"/>
                </a:lnTo>
                <a:lnTo>
                  <a:pt x="30708" y="14394"/>
                </a:lnTo>
                <a:lnTo>
                  <a:pt x="31668" y="15358"/>
                </a:lnTo>
                <a:lnTo>
                  <a:pt x="33588" y="16317"/>
                </a:lnTo>
                <a:lnTo>
                  <a:pt x="38389" y="16317"/>
                </a:lnTo>
                <a:lnTo>
                  <a:pt x="39349" y="15358"/>
                </a:lnTo>
                <a:lnTo>
                  <a:pt x="40309" y="14394"/>
                </a:lnTo>
                <a:lnTo>
                  <a:pt x="41269" y="13435"/>
                </a:lnTo>
                <a:lnTo>
                  <a:pt x="41269" y="8638"/>
                </a:lnTo>
                <a:lnTo>
                  <a:pt x="39349" y="6714"/>
                </a:lnTo>
                <a:lnTo>
                  <a:pt x="36469" y="3838"/>
                </a:lnTo>
                <a:lnTo>
                  <a:pt x="32628" y="958"/>
                </a:lnTo>
                <a:lnTo>
                  <a:pt x="28788" y="0"/>
                </a:lnTo>
                <a:lnTo>
                  <a:pt x="17266" y="0"/>
                </a:lnTo>
                <a:lnTo>
                  <a:pt x="11521" y="1917"/>
                </a:lnTo>
                <a:lnTo>
                  <a:pt x="6705" y="6714"/>
                </a:lnTo>
                <a:lnTo>
                  <a:pt x="1905" y="12476"/>
                </a:lnTo>
                <a:lnTo>
                  <a:pt x="0" y="18234"/>
                </a:lnTo>
                <a:lnTo>
                  <a:pt x="0" y="34558"/>
                </a:lnTo>
                <a:lnTo>
                  <a:pt x="1905" y="412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1" name="object 1071"/>
          <p:cNvSpPr/>
          <p:nvPr/>
        </p:nvSpPr>
        <p:spPr>
          <a:xfrm>
            <a:off x="2316647" y="9206174"/>
            <a:ext cx="42230" cy="52797"/>
          </a:xfrm>
          <a:custGeom>
            <a:avLst/>
            <a:gdLst/>
            <a:ahLst/>
            <a:cxnLst/>
            <a:rect l="l" t="t" r="r" b="b"/>
            <a:pathLst>
              <a:path w="42230" h="52797">
                <a:moveTo>
                  <a:pt x="26883" y="6714"/>
                </a:moveTo>
                <a:lnTo>
                  <a:pt x="28803" y="7679"/>
                </a:lnTo>
                <a:lnTo>
                  <a:pt x="29763" y="10555"/>
                </a:lnTo>
                <a:lnTo>
                  <a:pt x="29763" y="11518"/>
                </a:lnTo>
                <a:lnTo>
                  <a:pt x="30723" y="13435"/>
                </a:lnTo>
                <a:lnTo>
                  <a:pt x="30723" y="17276"/>
                </a:lnTo>
                <a:lnTo>
                  <a:pt x="7680" y="17276"/>
                </a:lnTo>
                <a:lnTo>
                  <a:pt x="7680" y="12476"/>
                </a:lnTo>
                <a:lnTo>
                  <a:pt x="9601" y="9596"/>
                </a:lnTo>
                <a:lnTo>
                  <a:pt x="11521" y="6714"/>
                </a:lnTo>
                <a:lnTo>
                  <a:pt x="10561" y="1917"/>
                </a:lnTo>
                <a:lnTo>
                  <a:pt x="5760" y="6714"/>
                </a:lnTo>
                <a:lnTo>
                  <a:pt x="1920" y="11518"/>
                </a:lnTo>
                <a:lnTo>
                  <a:pt x="0" y="18234"/>
                </a:lnTo>
                <a:lnTo>
                  <a:pt x="0" y="34558"/>
                </a:lnTo>
                <a:lnTo>
                  <a:pt x="1920" y="41279"/>
                </a:lnTo>
                <a:lnTo>
                  <a:pt x="5760" y="46076"/>
                </a:lnTo>
                <a:lnTo>
                  <a:pt x="10561" y="50875"/>
                </a:lnTo>
                <a:lnTo>
                  <a:pt x="15361" y="52797"/>
                </a:lnTo>
                <a:lnTo>
                  <a:pt x="26883" y="52797"/>
                </a:lnTo>
                <a:lnTo>
                  <a:pt x="31683" y="50875"/>
                </a:lnTo>
                <a:lnTo>
                  <a:pt x="35524" y="47035"/>
                </a:lnTo>
                <a:lnTo>
                  <a:pt x="39364" y="42237"/>
                </a:lnTo>
                <a:lnTo>
                  <a:pt x="41285" y="38397"/>
                </a:lnTo>
                <a:lnTo>
                  <a:pt x="42230" y="33593"/>
                </a:lnTo>
                <a:lnTo>
                  <a:pt x="40325" y="31676"/>
                </a:lnTo>
                <a:lnTo>
                  <a:pt x="38389" y="36473"/>
                </a:lnTo>
                <a:lnTo>
                  <a:pt x="36484" y="39355"/>
                </a:lnTo>
                <a:lnTo>
                  <a:pt x="34564" y="41279"/>
                </a:lnTo>
                <a:lnTo>
                  <a:pt x="31683" y="43196"/>
                </a:lnTo>
                <a:lnTo>
                  <a:pt x="28803" y="44154"/>
                </a:lnTo>
                <a:lnTo>
                  <a:pt x="21122" y="44154"/>
                </a:lnTo>
                <a:lnTo>
                  <a:pt x="16322" y="42237"/>
                </a:lnTo>
                <a:lnTo>
                  <a:pt x="12481" y="37438"/>
                </a:lnTo>
                <a:lnTo>
                  <a:pt x="8641" y="33593"/>
                </a:lnTo>
                <a:lnTo>
                  <a:pt x="7680" y="27835"/>
                </a:lnTo>
                <a:lnTo>
                  <a:pt x="7680" y="20156"/>
                </a:lnTo>
                <a:lnTo>
                  <a:pt x="42230" y="20156"/>
                </a:lnTo>
                <a:lnTo>
                  <a:pt x="42230" y="13435"/>
                </a:lnTo>
                <a:lnTo>
                  <a:pt x="40325" y="8638"/>
                </a:lnTo>
                <a:lnTo>
                  <a:pt x="36484" y="5756"/>
                </a:lnTo>
                <a:lnTo>
                  <a:pt x="32644" y="1917"/>
                </a:lnTo>
                <a:lnTo>
                  <a:pt x="28803" y="0"/>
                </a:lnTo>
                <a:lnTo>
                  <a:pt x="23042" y="0"/>
                </a:lnTo>
                <a:lnTo>
                  <a:pt x="20162" y="3838"/>
                </a:lnTo>
                <a:lnTo>
                  <a:pt x="24002" y="3838"/>
                </a:lnTo>
                <a:lnTo>
                  <a:pt x="24963" y="5756"/>
                </a:lnTo>
                <a:lnTo>
                  <a:pt x="26883" y="6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2" name="object 1072"/>
          <p:cNvSpPr/>
          <p:nvPr/>
        </p:nvSpPr>
        <p:spPr>
          <a:xfrm>
            <a:off x="2327208" y="9206174"/>
            <a:ext cx="12481" cy="6714"/>
          </a:xfrm>
          <a:custGeom>
            <a:avLst/>
            <a:gdLst/>
            <a:ahLst/>
            <a:cxnLst/>
            <a:rect l="l" t="t" r="r" b="b"/>
            <a:pathLst>
              <a:path w="12481" h="6714">
                <a:moveTo>
                  <a:pt x="5760" y="0"/>
                </a:moveTo>
                <a:lnTo>
                  <a:pt x="0" y="1917"/>
                </a:lnTo>
                <a:lnTo>
                  <a:pt x="960" y="6714"/>
                </a:lnTo>
                <a:lnTo>
                  <a:pt x="2880" y="4797"/>
                </a:lnTo>
                <a:lnTo>
                  <a:pt x="5760" y="3838"/>
                </a:lnTo>
                <a:lnTo>
                  <a:pt x="9601" y="3838"/>
                </a:lnTo>
                <a:lnTo>
                  <a:pt x="12481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3" name="object 1073"/>
          <p:cNvSpPr/>
          <p:nvPr/>
        </p:nvSpPr>
        <p:spPr>
          <a:xfrm>
            <a:off x="2372319" y="9206174"/>
            <a:ext cx="11521" cy="11518"/>
          </a:xfrm>
          <a:custGeom>
            <a:avLst/>
            <a:gdLst/>
            <a:ahLst/>
            <a:cxnLst/>
            <a:rect l="l" t="t" r="r" b="b"/>
            <a:pathLst>
              <a:path w="11521" h="11518">
                <a:moveTo>
                  <a:pt x="960" y="10555"/>
                </a:moveTo>
                <a:lnTo>
                  <a:pt x="2895" y="11518"/>
                </a:lnTo>
                <a:lnTo>
                  <a:pt x="8641" y="11518"/>
                </a:lnTo>
                <a:lnTo>
                  <a:pt x="9616" y="10555"/>
                </a:lnTo>
                <a:lnTo>
                  <a:pt x="11521" y="8638"/>
                </a:lnTo>
                <a:lnTo>
                  <a:pt x="11521" y="2875"/>
                </a:lnTo>
                <a:lnTo>
                  <a:pt x="9616" y="1917"/>
                </a:lnTo>
                <a:lnTo>
                  <a:pt x="8641" y="0"/>
                </a:lnTo>
                <a:lnTo>
                  <a:pt x="2895" y="0"/>
                </a:lnTo>
                <a:lnTo>
                  <a:pt x="960" y="1917"/>
                </a:lnTo>
                <a:lnTo>
                  <a:pt x="0" y="2875"/>
                </a:lnTo>
                <a:lnTo>
                  <a:pt x="0" y="8638"/>
                </a:lnTo>
                <a:lnTo>
                  <a:pt x="960" y="105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4" name="object 1074"/>
          <p:cNvSpPr/>
          <p:nvPr/>
        </p:nvSpPr>
        <p:spPr>
          <a:xfrm>
            <a:off x="2371374" y="9246489"/>
            <a:ext cx="12466" cy="12483"/>
          </a:xfrm>
          <a:custGeom>
            <a:avLst/>
            <a:gdLst/>
            <a:ahLst/>
            <a:cxnLst/>
            <a:rect l="l" t="t" r="r" b="b"/>
            <a:pathLst>
              <a:path w="12466" h="12483">
                <a:moveTo>
                  <a:pt x="944" y="9602"/>
                </a:moveTo>
                <a:lnTo>
                  <a:pt x="1905" y="10561"/>
                </a:lnTo>
                <a:lnTo>
                  <a:pt x="3840" y="12483"/>
                </a:lnTo>
                <a:lnTo>
                  <a:pt x="9585" y="12483"/>
                </a:lnTo>
                <a:lnTo>
                  <a:pt x="10561" y="10561"/>
                </a:lnTo>
                <a:lnTo>
                  <a:pt x="12466" y="9602"/>
                </a:lnTo>
                <a:lnTo>
                  <a:pt x="12466" y="3840"/>
                </a:lnTo>
                <a:lnTo>
                  <a:pt x="10561" y="1923"/>
                </a:lnTo>
                <a:lnTo>
                  <a:pt x="9585" y="964"/>
                </a:lnTo>
                <a:lnTo>
                  <a:pt x="8625" y="0"/>
                </a:lnTo>
                <a:lnTo>
                  <a:pt x="4785" y="0"/>
                </a:lnTo>
                <a:lnTo>
                  <a:pt x="3840" y="964"/>
                </a:lnTo>
                <a:lnTo>
                  <a:pt x="1905" y="1923"/>
                </a:lnTo>
                <a:lnTo>
                  <a:pt x="944" y="3840"/>
                </a:lnTo>
                <a:lnTo>
                  <a:pt x="0" y="4803"/>
                </a:lnTo>
                <a:lnTo>
                  <a:pt x="0" y="8644"/>
                </a:lnTo>
                <a:lnTo>
                  <a:pt x="944" y="96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5" name="object 1075"/>
          <p:cNvSpPr/>
          <p:nvPr/>
        </p:nvSpPr>
        <p:spPr>
          <a:xfrm>
            <a:off x="2422245" y="9207133"/>
            <a:ext cx="55671" cy="51838"/>
          </a:xfrm>
          <a:custGeom>
            <a:avLst/>
            <a:gdLst/>
            <a:ahLst/>
            <a:cxnLst/>
            <a:rect l="l" t="t" r="r" b="b"/>
            <a:pathLst>
              <a:path w="55671" h="51838">
                <a:moveTo>
                  <a:pt x="55671" y="46076"/>
                </a:moveTo>
                <a:lnTo>
                  <a:pt x="54711" y="44159"/>
                </a:lnTo>
                <a:lnTo>
                  <a:pt x="53751" y="44159"/>
                </a:lnTo>
                <a:lnTo>
                  <a:pt x="51831" y="45118"/>
                </a:lnTo>
                <a:lnTo>
                  <a:pt x="49911" y="45118"/>
                </a:lnTo>
                <a:lnTo>
                  <a:pt x="48950" y="44159"/>
                </a:lnTo>
                <a:lnTo>
                  <a:pt x="47990" y="43196"/>
                </a:lnTo>
                <a:lnTo>
                  <a:pt x="47990" y="42237"/>
                </a:lnTo>
                <a:lnTo>
                  <a:pt x="47045" y="41279"/>
                </a:lnTo>
                <a:lnTo>
                  <a:pt x="47045" y="0"/>
                </a:lnTo>
                <a:lnTo>
                  <a:pt x="29763" y="0"/>
                </a:lnTo>
                <a:lnTo>
                  <a:pt x="29763" y="1917"/>
                </a:lnTo>
                <a:lnTo>
                  <a:pt x="33604" y="2880"/>
                </a:lnTo>
                <a:lnTo>
                  <a:pt x="35524" y="2880"/>
                </a:lnTo>
                <a:lnTo>
                  <a:pt x="36484" y="3838"/>
                </a:lnTo>
                <a:lnTo>
                  <a:pt x="37429" y="4797"/>
                </a:lnTo>
                <a:lnTo>
                  <a:pt x="38389" y="6720"/>
                </a:lnTo>
                <a:lnTo>
                  <a:pt x="38389" y="38397"/>
                </a:lnTo>
                <a:lnTo>
                  <a:pt x="35524" y="41279"/>
                </a:lnTo>
                <a:lnTo>
                  <a:pt x="32644" y="43196"/>
                </a:lnTo>
                <a:lnTo>
                  <a:pt x="30708" y="44159"/>
                </a:lnTo>
                <a:lnTo>
                  <a:pt x="28803" y="45118"/>
                </a:lnTo>
                <a:lnTo>
                  <a:pt x="23042" y="45118"/>
                </a:lnTo>
                <a:lnTo>
                  <a:pt x="21122" y="44159"/>
                </a:lnTo>
                <a:lnTo>
                  <a:pt x="19202" y="43196"/>
                </a:lnTo>
                <a:lnTo>
                  <a:pt x="18242" y="41279"/>
                </a:lnTo>
                <a:lnTo>
                  <a:pt x="17282" y="38397"/>
                </a:lnTo>
                <a:lnTo>
                  <a:pt x="17282" y="0"/>
                </a:lnTo>
                <a:lnTo>
                  <a:pt x="0" y="0"/>
                </a:lnTo>
                <a:lnTo>
                  <a:pt x="0" y="1917"/>
                </a:lnTo>
                <a:lnTo>
                  <a:pt x="1920" y="1917"/>
                </a:lnTo>
                <a:lnTo>
                  <a:pt x="3840" y="2880"/>
                </a:lnTo>
                <a:lnTo>
                  <a:pt x="4800" y="2880"/>
                </a:lnTo>
                <a:lnTo>
                  <a:pt x="5760" y="3838"/>
                </a:lnTo>
                <a:lnTo>
                  <a:pt x="6720" y="3838"/>
                </a:lnTo>
                <a:lnTo>
                  <a:pt x="7680" y="4797"/>
                </a:lnTo>
                <a:lnTo>
                  <a:pt x="7680" y="37438"/>
                </a:lnTo>
                <a:lnTo>
                  <a:pt x="8641" y="40320"/>
                </a:lnTo>
                <a:lnTo>
                  <a:pt x="9601" y="43196"/>
                </a:lnTo>
                <a:lnTo>
                  <a:pt x="10561" y="46076"/>
                </a:lnTo>
                <a:lnTo>
                  <a:pt x="11521" y="47999"/>
                </a:lnTo>
                <a:lnTo>
                  <a:pt x="13441" y="49917"/>
                </a:lnTo>
                <a:lnTo>
                  <a:pt x="15361" y="50875"/>
                </a:lnTo>
                <a:lnTo>
                  <a:pt x="18242" y="51838"/>
                </a:lnTo>
                <a:lnTo>
                  <a:pt x="25923" y="51838"/>
                </a:lnTo>
                <a:lnTo>
                  <a:pt x="27843" y="49917"/>
                </a:lnTo>
                <a:lnTo>
                  <a:pt x="30708" y="48958"/>
                </a:lnTo>
                <a:lnTo>
                  <a:pt x="33604" y="46076"/>
                </a:lnTo>
                <a:lnTo>
                  <a:pt x="38389" y="41279"/>
                </a:lnTo>
                <a:lnTo>
                  <a:pt x="38389" y="51838"/>
                </a:lnTo>
                <a:lnTo>
                  <a:pt x="40325" y="51838"/>
                </a:lnTo>
                <a:lnTo>
                  <a:pt x="55671" y="460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6" name="object 1076"/>
          <p:cNvSpPr/>
          <p:nvPr/>
        </p:nvSpPr>
        <p:spPr>
          <a:xfrm>
            <a:off x="2477917" y="9206174"/>
            <a:ext cx="54726" cy="51834"/>
          </a:xfrm>
          <a:custGeom>
            <a:avLst/>
            <a:gdLst/>
            <a:ahLst/>
            <a:cxnLst/>
            <a:rect l="l" t="t" r="r" b="b"/>
            <a:pathLst>
              <a:path w="54726" h="51834">
                <a:moveTo>
                  <a:pt x="47045" y="10555"/>
                </a:moveTo>
                <a:lnTo>
                  <a:pt x="46085" y="8638"/>
                </a:lnTo>
                <a:lnTo>
                  <a:pt x="45125" y="5756"/>
                </a:lnTo>
                <a:lnTo>
                  <a:pt x="43205" y="2875"/>
                </a:lnTo>
                <a:lnTo>
                  <a:pt x="41285" y="1917"/>
                </a:lnTo>
                <a:lnTo>
                  <a:pt x="39364" y="0"/>
                </a:lnTo>
                <a:lnTo>
                  <a:pt x="28803" y="0"/>
                </a:lnTo>
                <a:lnTo>
                  <a:pt x="23042" y="2875"/>
                </a:lnTo>
                <a:lnTo>
                  <a:pt x="17282" y="10555"/>
                </a:lnTo>
                <a:lnTo>
                  <a:pt x="17282" y="0"/>
                </a:lnTo>
                <a:lnTo>
                  <a:pt x="15361" y="0"/>
                </a:lnTo>
                <a:lnTo>
                  <a:pt x="0" y="5756"/>
                </a:lnTo>
                <a:lnTo>
                  <a:pt x="960" y="7679"/>
                </a:lnTo>
                <a:lnTo>
                  <a:pt x="1935" y="7679"/>
                </a:lnTo>
                <a:lnTo>
                  <a:pt x="3840" y="6714"/>
                </a:lnTo>
                <a:lnTo>
                  <a:pt x="5760" y="6714"/>
                </a:lnTo>
                <a:lnTo>
                  <a:pt x="6720" y="7679"/>
                </a:lnTo>
                <a:lnTo>
                  <a:pt x="7680" y="8638"/>
                </a:lnTo>
                <a:lnTo>
                  <a:pt x="7680" y="10555"/>
                </a:lnTo>
                <a:lnTo>
                  <a:pt x="8641" y="11518"/>
                </a:lnTo>
                <a:lnTo>
                  <a:pt x="8641" y="44154"/>
                </a:lnTo>
                <a:lnTo>
                  <a:pt x="7680" y="46076"/>
                </a:lnTo>
                <a:lnTo>
                  <a:pt x="6720" y="47993"/>
                </a:lnTo>
                <a:lnTo>
                  <a:pt x="6720" y="48958"/>
                </a:lnTo>
                <a:lnTo>
                  <a:pt x="4800" y="49917"/>
                </a:lnTo>
                <a:lnTo>
                  <a:pt x="960" y="49917"/>
                </a:lnTo>
                <a:lnTo>
                  <a:pt x="960" y="51834"/>
                </a:lnTo>
                <a:lnTo>
                  <a:pt x="25923" y="51834"/>
                </a:lnTo>
                <a:lnTo>
                  <a:pt x="25923" y="49917"/>
                </a:lnTo>
                <a:lnTo>
                  <a:pt x="23042" y="49917"/>
                </a:lnTo>
                <a:lnTo>
                  <a:pt x="21122" y="48958"/>
                </a:lnTo>
                <a:lnTo>
                  <a:pt x="20162" y="48958"/>
                </a:lnTo>
                <a:lnTo>
                  <a:pt x="19202" y="47993"/>
                </a:lnTo>
                <a:lnTo>
                  <a:pt x="18242" y="47035"/>
                </a:lnTo>
                <a:lnTo>
                  <a:pt x="18242" y="46076"/>
                </a:lnTo>
                <a:lnTo>
                  <a:pt x="17282" y="45118"/>
                </a:lnTo>
                <a:lnTo>
                  <a:pt x="17282" y="13435"/>
                </a:lnTo>
                <a:lnTo>
                  <a:pt x="22082" y="8638"/>
                </a:lnTo>
                <a:lnTo>
                  <a:pt x="25923" y="6714"/>
                </a:lnTo>
                <a:lnTo>
                  <a:pt x="33604" y="6714"/>
                </a:lnTo>
                <a:lnTo>
                  <a:pt x="35524" y="7679"/>
                </a:lnTo>
                <a:lnTo>
                  <a:pt x="36484" y="9596"/>
                </a:lnTo>
                <a:lnTo>
                  <a:pt x="37444" y="11518"/>
                </a:lnTo>
                <a:lnTo>
                  <a:pt x="38404" y="15358"/>
                </a:lnTo>
                <a:lnTo>
                  <a:pt x="38404" y="45118"/>
                </a:lnTo>
                <a:lnTo>
                  <a:pt x="37444" y="47035"/>
                </a:lnTo>
                <a:lnTo>
                  <a:pt x="37444" y="47993"/>
                </a:lnTo>
                <a:lnTo>
                  <a:pt x="36484" y="47993"/>
                </a:lnTo>
                <a:lnTo>
                  <a:pt x="35524" y="48958"/>
                </a:lnTo>
                <a:lnTo>
                  <a:pt x="33604" y="49917"/>
                </a:lnTo>
                <a:lnTo>
                  <a:pt x="30723" y="49917"/>
                </a:lnTo>
                <a:lnTo>
                  <a:pt x="30723" y="51834"/>
                </a:lnTo>
                <a:lnTo>
                  <a:pt x="54726" y="51834"/>
                </a:lnTo>
                <a:lnTo>
                  <a:pt x="54726" y="49917"/>
                </a:lnTo>
                <a:lnTo>
                  <a:pt x="52806" y="49917"/>
                </a:lnTo>
                <a:lnTo>
                  <a:pt x="50886" y="48958"/>
                </a:lnTo>
                <a:lnTo>
                  <a:pt x="49926" y="48958"/>
                </a:lnTo>
                <a:lnTo>
                  <a:pt x="48966" y="47993"/>
                </a:lnTo>
                <a:lnTo>
                  <a:pt x="48966" y="47035"/>
                </a:lnTo>
                <a:lnTo>
                  <a:pt x="48006" y="46076"/>
                </a:lnTo>
                <a:lnTo>
                  <a:pt x="48006" y="45118"/>
                </a:lnTo>
                <a:lnTo>
                  <a:pt x="47045" y="43196"/>
                </a:lnTo>
                <a:lnTo>
                  <a:pt x="47045" y="105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7" name="object 1077"/>
          <p:cNvSpPr/>
          <p:nvPr/>
        </p:nvSpPr>
        <p:spPr>
          <a:xfrm>
            <a:off x="2538404" y="9206174"/>
            <a:ext cx="34549" cy="52797"/>
          </a:xfrm>
          <a:custGeom>
            <a:avLst/>
            <a:gdLst/>
            <a:ahLst/>
            <a:cxnLst/>
            <a:rect l="l" t="t" r="r" b="b"/>
            <a:pathLst>
              <a:path w="34549" h="52797">
                <a:moveTo>
                  <a:pt x="6720" y="958"/>
                </a:moveTo>
                <a:lnTo>
                  <a:pt x="3840" y="3838"/>
                </a:lnTo>
                <a:lnTo>
                  <a:pt x="960" y="6714"/>
                </a:lnTo>
                <a:lnTo>
                  <a:pt x="0" y="10555"/>
                </a:lnTo>
                <a:lnTo>
                  <a:pt x="0" y="17276"/>
                </a:lnTo>
                <a:lnTo>
                  <a:pt x="960" y="20156"/>
                </a:lnTo>
                <a:lnTo>
                  <a:pt x="2880" y="22073"/>
                </a:lnTo>
                <a:lnTo>
                  <a:pt x="3840" y="23996"/>
                </a:lnTo>
                <a:lnTo>
                  <a:pt x="7680" y="26878"/>
                </a:lnTo>
                <a:lnTo>
                  <a:pt x="12466" y="29753"/>
                </a:lnTo>
                <a:lnTo>
                  <a:pt x="18242" y="31676"/>
                </a:lnTo>
                <a:lnTo>
                  <a:pt x="22082" y="34558"/>
                </a:lnTo>
                <a:lnTo>
                  <a:pt x="23027" y="35516"/>
                </a:lnTo>
                <a:lnTo>
                  <a:pt x="24963" y="37438"/>
                </a:lnTo>
                <a:lnTo>
                  <a:pt x="25923" y="39355"/>
                </a:lnTo>
                <a:lnTo>
                  <a:pt x="25923" y="44154"/>
                </a:lnTo>
                <a:lnTo>
                  <a:pt x="24963" y="46076"/>
                </a:lnTo>
                <a:lnTo>
                  <a:pt x="23987" y="47993"/>
                </a:lnTo>
                <a:lnTo>
                  <a:pt x="22082" y="48958"/>
                </a:lnTo>
                <a:lnTo>
                  <a:pt x="20147" y="49917"/>
                </a:lnTo>
                <a:lnTo>
                  <a:pt x="14401" y="49917"/>
                </a:lnTo>
                <a:lnTo>
                  <a:pt x="10561" y="47993"/>
                </a:lnTo>
                <a:lnTo>
                  <a:pt x="7680" y="46076"/>
                </a:lnTo>
                <a:lnTo>
                  <a:pt x="4800" y="43196"/>
                </a:lnTo>
                <a:lnTo>
                  <a:pt x="2880" y="39355"/>
                </a:lnTo>
                <a:lnTo>
                  <a:pt x="1920" y="34558"/>
                </a:lnTo>
                <a:lnTo>
                  <a:pt x="0" y="34558"/>
                </a:lnTo>
                <a:lnTo>
                  <a:pt x="0" y="51834"/>
                </a:lnTo>
                <a:lnTo>
                  <a:pt x="1920" y="51834"/>
                </a:lnTo>
                <a:lnTo>
                  <a:pt x="2880" y="50875"/>
                </a:lnTo>
                <a:lnTo>
                  <a:pt x="6720" y="50875"/>
                </a:lnTo>
                <a:lnTo>
                  <a:pt x="10561" y="52797"/>
                </a:lnTo>
                <a:lnTo>
                  <a:pt x="22082" y="52797"/>
                </a:lnTo>
                <a:lnTo>
                  <a:pt x="25923" y="51834"/>
                </a:lnTo>
                <a:lnTo>
                  <a:pt x="28803" y="48958"/>
                </a:lnTo>
                <a:lnTo>
                  <a:pt x="32644" y="46076"/>
                </a:lnTo>
                <a:lnTo>
                  <a:pt x="34549" y="42237"/>
                </a:lnTo>
                <a:lnTo>
                  <a:pt x="34549" y="31676"/>
                </a:lnTo>
                <a:lnTo>
                  <a:pt x="30708" y="26878"/>
                </a:lnTo>
                <a:lnTo>
                  <a:pt x="23027" y="23038"/>
                </a:lnTo>
                <a:lnTo>
                  <a:pt x="15361" y="19199"/>
                </a:lnTo>
                <a:lnTo>
                  <a:pt x="11521" y="18234"/>
                </a:lnTo>
                <a:lnTo>
                  <a:pt x="9601" y="16317"/>
                </a:lnTo>
                <a:lnTo>
                  <a:pt x="8641" y="14394"/>
                </a:lnTo>
                <a:lnTo>
                  <a:pt x="6720" y="13435"/>
                </a:lnTo>
                <a:lnTo>
                  <a:pt x="6720" y="7679"/>
                </a:lnTo>
                <a:lnTo>
                  <a:pt x="7680" y="6714"/>
                </a:lnTo>
                <a:lnTo>
                  <a:pt x="8641" y="4797"/>
                </a:lnTo>
                <a:lnTo>
                  <a:pt x="10561" y="3838"/>
                </a:lnTo>
                <a:lnTo>
                  <a:pt x="12466" y="2875"/>
                </a:lnTo>
                <a:lnTo>
                  <a:pt x="18242" y="2875"/>
                </a:lnTo>
                <a:lnTo>
                  <a:pt x="21122" y="3838"/>
                </a:lnTo>
                <a:lnTo>
                  <a:pt x="23027" y="5756"/>
                </a:lnTo>
                <a:lnTo>
                  <a:pt x="25923" y="7679"/>
                </a:lnTo>
                <a:lnTo>
                  <a:pt x="26868" y="11518"/>
                </a:lnTo>
                <a:lnTo>
                  <a:pt x="28803" y="17276"/>
                </a:lnTo>
                <a:lnTo>
                  <a:pt x="30708" y="17276"/>
                </a:lnTo>
                <a:lnTo>
                  <a:pt x="30708" y="0"/>
                </a:lnTo>
                <a:lnTo>
                  <a:pt x="28803" y="0"/>
                </a:lnTo>
                <a:lnTo>
                  <a:pt x="27828" y="958"/>
                </a:lnTo>
                <a:lnTo>
                  <a:pt x="27828" y="1917"/>
                </a:lnTo>
                <a:lnTo>
                  <a:pt x="23987" y="1917"/>
                </a:lnTo>
                <a:lnTo>
                  <a:pt x="22082" y="958"/>
                </a:lnTo>
                <a:lnTo>
                  <a:pt x="19187" y="0"/>
                </a:lnTo>
                <a:lnTo>
                  <a:pt x="10561" y="0"/>
                </a:lnTo>
                <a:lnTo>
                  <a:pt x="6720" y="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8" name="object 1078"/>
          <p:cNvSpPr/>
          <p:nvPr/>
        </p:nvSpPr>
        <p:spPr>
          <a:xfrm>
            <a:off x="2576794" y="9190809"/>
            <a:ext cx="30723" cy="67199"/>
          </a:xfrm>
          <a:custGeom>
            <a:avLst/>
            <a:gdLst/>
            <a:ahLst/>
            <a:cxnLst/>
            <a:rect l="l" t="t" r="r" b="b"/>
            <a:pathLst>
              <a:path w="30723" h="67199">
                <a:moveTo>
                  <a:pt x="12481" y="7685"/>
                </a:moveTo>
                <a:lnTo>
                  <a:pt x="10561" y="10561"/>
                </a:lnTo>
                <a:lnTo>
                  <a:pt x="8641" y="12483"/>
                </a:lnTo>
                <a:lnTo>
                  <a:pt x="6720" y="14400"/>
                </a:lnTo>
                <a:lnTo>
                  <a:pt x="3840" y="16323"/>
                </a:lnTo>
                <a:lnTo>
                  <a:pt x="1920" y="18240"/>
                </a:lnTo>
                <a:lnTo>
                  <a:pt x="0" y="18240"/>
                </a:lnTo>
                <a:lnTo>
                  <a:pt x="0" y="20162"/>
                </a:lnTo>
                <a:lnTo>
                  <a:pt x="8641" y="20162"/>
                </a:lnTo>
                <a:lnTo>
                  <a:pt x="8641" y="60482"/>
                </a:lnTo>
                <a:lnTo>
                  <a:pt x="9601" y="62400"/>
                </a:lnTo>
                <a:lnTo>
                  <a:pt x="10561" y="64323"/>
                </a:lnTo>
                <a:lnTo>
                  <a:pt x="11521" y="65282"/>
                </a:lnTo>
                <a:lnTo>
                  <a:pt x="12481" y="66240"/>
                </a:lnTo>
                <a:lnTo>
                  <a:pt x="14401" y="67199"/>
                </a:lnTo>
                <a:lnTo>
                  <a:pt x="20162" y="67199"/>
                </a:lnTo>
                <a:lnTo>
                  <a:pt x="23042" y="66240"/>
                </a:lnTo>
                <a:lnTo>
                  <a:pt x="24963" y="65282"/>
                </a:lnTo>
                <a:lnTo>
                  <a:pt x="27843" y="63358"/>
                </a:lnTo>
                <a:lnTo>
                  <a:pt x="29763" y="60482"/>
                </a:lnTo>
                <a:lnTo>
                  <a:pt x="30723" y="56644"/>
                </a:lnTo>
                <a:lnTo>
                  <a:pt x="28803" y="56644"/>
                </a:lnTo>
                <a:lnTo>
                  <a:pt x="27843" y="58561"/>
                </a:lnTo>
                <a:lnTo>
                  <a:pt x="26883" y="59519"/>
                </a:lnTo>
                <a:lnTo>
                  <a:pt x="25923" y="60482"/>
                </a:lnTo>
                <a:lnTo>
                  <a:pt x="24963" y="60482"/>
                </a:lnTo>
                <a:lnTo>
                  <a:pt x="23042" y="61441"/>
                </a:lnTo>
                <a:lnTo>
                  <a:pt x="21122" y="61441"/>
                </a:lnTo>
                <a:lnTo>
                  <a:pt x="19202" y="60482"/>
                </a:lnTo>
                <a:lnTo>
                  <a:pt x="18242" y="59519"/>
                </a:lnTo>
                <a:lnTo>
                  <a:pt x="17282" y="58561"/>
                </a:lnTo>
                <a:lnTo>
                  <a:pt x="17282" y="20162"/>
                </a:lnTo>
                <a:lnTo>
                  <a:pt x="28803" y="20162"/>
                </a:lnTo>
                <a:lnTo>
                  <a:pt x="28803" y="16323"/>
                </a:lnTo>
                <a:lnTo>
                  <a:pt x="17282" y="16323"/>
                </a:lnTo>
                <a:lnTo>
                  <a:pt x="17282" y="0"/>
                </a:lnTo>
                <a:lnTo>
                  <a:pt x="15361" y="0"/>
                </a:lnTo>
                <a:lnTo>
                  <a:pt x="14401" y="3845"/>
                </a:lnTo>
                <a:lnTo>
                  <a:pt x="12481" y="6720"/>
                </a:lnTo>
                <a:lnTo>
                  <a:pt x="12481" y="76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9" name="object 1079"/>
          <p:cNvSpPr/>
          <p:nvPr/>
        </p:nvSpPr>
        <p:spPr>
          <a:xfrm>
            <a:off x="2611358" y="9230171"/>
            <a:ext cx="12481" cy="34558"/>
          </a:xfrm>
          <a:custGeom>
            <a:avLst/>
            <a:gdLst/>
            <a:ahLst/>
            <a:cxnLst/>
            <a:rect l="l" t="t" r="r" b="b"/>
            <a:pathLst>
              <a:path w="12481" h="34558">
                <a:moveTo>
                  <a:pt x="9601" y="1917"/>
                </a:moveTo>
                <a:lnTo>
                  <a:pt x="8641" y="10561"/>
                </a:lnTo>
                <a:lnTo>
                  <a:pt x="9601" y="8638"/>
                </a:lnTo>
                <a:lnTo>
                  <a:pt x="10561" y="7679"/>
                </a:lnTo>
                <a:lnTo>
                  <a:pt x="12481" y="0"/>
                </a:lnTo>
                <a:lnTo>
                  <a:pt x="9601" y="1917"/>
                </a:lnTo>
                <a:close/>
              </a:path>
              <a:path w="12481" h="34558">
                <a:moveTo>
                  <a:pt x="36484" y="-15358"/>
                </a:moveTo>
                <a:lnTo>
                  <a:pt x="35524" y="-16317"/>
                </a:lnTo>
                <a:lnTo>
                  <a:pt x="34564" y="-19199"/>
                </a:lnTo>
                <a:lnTo>
                  <a:pt x="33604" y="-21121"/>
                </a:lnTo>
                <a:lnTo>
                  <a:pt x="30723" y="-22079"/>
                </a:lnTo>
                <a:lnTo>
                  <a:pt x="27843" y="-23996"/>
                </a:lnTo>
                <a:lnTo>
                  <a:pt x="14401" y="-23996"/>
                </a:lnTo>
                <a:lnTo>
                  <a:pt x="9601" y="-23038"/>
                </a:lnTo>
                <a:lnTo>
                  <a:pt x="6720" y="-20157"/>
                </a:lnTo>
                <a:lnTo>
                  <a:pt x="2880" y="-17282"/>
                </a:lnTo>
                <a:lnTo>
                  <a:pt x="1920" y="-14400"/>
                </a:lnTo>
                <a:lnTo>
                  <a:pt x="1920" y="-8638"/>
                </a:lnTo>
                <a:lnTo>
                  <a:pt x="2880" y="-7679"/>
                </a:lnTo>
                <a:lnTo>
                  <a:pt x="3840" y="-6720"/>
                </a:lnTo>
                <a:lnTo>
                  <a:pt x="8641" y="-6720"/>
                </a:lnTo>
                <a:lnTo>
                  <a:pt x="9601" y="-7679"/>
                </a:lnTo>
                <a:lnTo>
                  <a:pt x="10561" y="-8638"/>
                </a:lnTo>
                <a:lnTo>
                  <a:pt x="10561" y="-16317"/>
                </a:lnTo>
                <a:lnTo>
                  <a:pt x="11521" y="-18240"/>
                </a:lnTo>
                <a:lnTo>
                  <a:pt x="12481" y="-19199"/>
                </a:lnTo>
                <a:lnTo>
                  <a:pt x="14401" y="-20157"/>
                </a:lnTo>
                <a:lnTo>
                  <a:pt x="16322" y="-21121"/>
                </a:lnTo>
                <a:lnTo>
                  <a:pt x="21122" y="-21121"/>
                </a:lnTo>
                <a:lnTo>
                  <a:pt x="24002" y="-20157"/>
                </a:lnTo>
                <a:lnTo>
                  <a:pt x="24963" y="-18240"/>
                </a:lnTo>
                <a:lnTo>
                  <a:pt x="26883" y="-16317"/>
                </a:lnTo>
                <a:lnTo>
                  <a:pt x="27843" y="-12478"/>
                </a:lnTo>
                <a:lnTo>
                  <a:pt x="27843" y="-5762"/>
                </a:lnTo>
                <a:lnTo>
                  <a:pt x="19202" y="-2881"/>
                </a:lnTo>
                <a:lnTo>
                  <a:pt x="12481" y="0"/>
                </a:lnTo>
                <a:lnTo>
                  <a:pt x="10561" y="7679"/>
                </a:lnTo>
                <a:lnTo>
                  <a:pt x="12481" y="5756"/>
                </a:lnTo>
                <a:lnTo>
                  <a:pt x="14401" y="3838"/>
                </a:lnTo>
                <a:lnTo>
                  <a:pt x="17282" y="1917"/>
                </a:lnTo>
                <a:lnTo>
                  <a:pt x="18242" y="958"/>
                </a:lnTo>
                <a:lnTo>
                  <a:pt x="22082" y="0"/>
                </a:lnTo>
                <a:lnTo>
                  <a:pt x="27843" y="-2881"/>
                </a:lnTo>
                <a:lnTo>
                  <a:pt x="27843" y="16317"/>
                </a:lnTo>
                <a:lnTo>
                  <a:pt x="23042" y="20157"/>
                </a:lnTo>
                <a:lnTo>
                  <a:pt x="19202" y="22079"/>
                </a:lnTo>
                <a:lnTo>
                  <a:pt x="14401" y="22079"/>
                </a:lnTo>
                <a:lnTo>
                  <a:pt x="12481" y="21121"/>
                </a:lnTo>
                <a:lnTo>
                  <a:pt x="11521" y="19199"/>
                </a:lnTo>
                <a:lnTo>
                  <a:pt x="9601" y="18240"/>
                </a:lnTo>
                <a:lnTo>
                  <a:pt x="8641" y="15358"/>
                </a:lnTo>
                <a:lnTo>
                  <a:pt x="8641" y="10561"/>
                </a:lnTo>
                <a:lnTo>
                  <a:pt x="9601" y="1917"/>
                </a:lnTo>
                <a:lnTo>
                  <a:pt x="5760" y="4797"/>
                </a:lnTo>
                <a:lnTo>
                  <a:pt x="2880" y="6720"/>
                </a:lnTo>
                <a:lnTo>
                  <a:pt x="960" y="9596"/>
                </a:lnTo>
                <a:lnTo>
                  <a:pt x="0" y="10561"/>
                </a:lnTo>
                <a:lnTo>
                  <a:pt x="0" y="19199"/>
                </a:lnTo>
                <a:lnTo>
                  <a:pt x="960" y="22079"/>
                </a:lnTo>
                <a:lnTo>
                  <a:pt x="2880" y="24961"/>
                </a:lnTo>
                <a:lnTo>
                  <a:pt x="5760" y="26878"/>
                </a:lnTo>
                <a:lnTo>
                  <a:pt x="8641" y="28800"/>
                </a:lnTo>
                <a:lnTo>
                  <a:pt x="14401" y="28800"/>
                </a:lnTo>
                <a:lnTo>
                  <a:pt x="16322" y="27837"/>
                </a:lnTo>
                <a:lnTo>
                  <a:pt x="18242" y="26878"/>
                </a:lnTo>
                <a:lnTo>
                  <a:pt x="19202" y="26878"/>
                </a:lnTo>
                <a:lnTo>
                  <a:pt x="23042" y="23996"/>
                </a:lnTo>
                <a:lnTo>
                  <a:pt x="27843" y="20157"/>
                </a:lnTo>
                <a:lnTo>
                  <a:pt x="27843" y="23038"/>
                </a:lnTo>
                <a:lnTo>
                  <a:pt x="28803" y="24961"/>
                </a:lnTo>
                <a:lnTo>
                  <a:pt x="29763" y="26878"/>
                </a:lnTo>
                <a:lnTo>
                  <a:pt x="30723" y="27837"/>
                </a:lnTo>
                <a:lnTo>
                  <a:pt x="31683" y="28800"/>
                </a:lnTo>
                <a:lnTo>
                  <a:pt x="37429" y="28800"/>
                </a:lnTo>
                <a:lnTo>
                  <a:pt x="41269" y="25920"/>
                </a:lnTo>
                <a:lnTo>
                  <a:pt x="45110" y="20157"/>
                </a:lnTo>
                <a:lnTo>
                  <a:pt x="45110" y="17282"/>
                </a:lnTo>
                <a:lnTo>
                  <a:pt x="43205" y="19199"/>
                </a:lnTo>
                <a:lnTo>
                  <a:pt x="42245" y="21121"/>
                </a:lnTo>
                <a:lnTo>
                  <a:pt x="38404" y="21121"/>
                </a:lnTo>
                <a:lnTo>
                  <a:pt x="37429" y="20157"/>
                </a:lnTo>
                <a:lnTo>
                  <a:pt x="37429" y="19199"/>
                </a:lnTo>
                <a:lnTo>
                  <a:pt x="36484" y="17282"/>
                </a:lnTo>
                <a:lnTo>
                  <a:pt x="36484" y="-15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0" name="object 1080"/>
          <p:cNvSpPr/>
          <p:nvPr/>
        </p:nvSpPr>
        <p:spPr>
          <a:xfrm>
            <a:off x="2658404" y="9190809"/>
            <a:ext cx="30708" cy="67199"/>
          </a:xfrm>
          <a:custGeom>
            <a:avLst/>
            <a:gdLst/>
            <a:ahLst/>
            <a:cxnLst/>
            <a:rect l="l" t="t" r="r" b="b"/>
            <a:pathLst>
              <a:path w="30708" h="67199">
                <a:moveTo>
                  <a:pt x="23987" y="60482"/>
                </a:moveTo>
                <a:lnTo>
                  <a:pt x="23027" y="61441"/>
                </a:lnTo>
                <a:lnTo>
                  <a:pt x="20147" y="61441"/>
                </a:lnTo>
                <a:lnTo>
                  <a:pt x="19187" y="60482"/>
                </a:lnTo>
                <a:lnTo>
                  <a:pt x="18227" y="59519"/>
                </a:lnTo>
                <a:lnTo>
                  <a:pt x="17282" y="58561"/>
                </a:lnTo>
                <a:lnTo>
                  <a:pt x="17282" y="20162"/>
                </a:lnTo>
                <a:lnTo>
                  <a:pt x="28788" y="20162"/>
                </a:lnTo>
                <a:lnTo>
                  <a:pt x="28788" y="16323"/>
                </a:lnTo>
                <a:lnTo>
                  <a:pt x="17282" y="16323"/>
                </a:lnTo>
                <a:lnTo>
                  <a:pt x="17282" y="0"/>
                </a:lnTo>
                <a:lnTo>
                  <a:pt x="15346" y="0"/>
                </a:lnTo>
                <a:lnTo>
                  <a:pt x="13426" y="3845"/>
                </a:lnTo>
                <a:lnTo>
                  <a:pt x="12466" y="6720"/>
                </a:lnTo>
                <a:lnTo>
                  <a:pt x="11506" y="7685"/>
                </a:lnTo>
                <a:lnTo>
                  <a:pt x="10561" y="10561"/>
                </a:lnTo>
                <a:lnTo>
                  <a:pt x="8625" y="12483"/>
                </a:lnTo>
                <a:lnTo>
                  <a:pt x="5745" y="14400"/>
                </a:lnTo>
                <a:lnTo>
                  <a:pt x="3840" y="16323"/>
                </a:lnTo>
                <a:lnTo>
                  <a:pt x="1905" y="18240"/>
                </a:lnTo>
                <a:lnTo>
                  <a:pt x="0" y="18240"/>
                </a:lnTo>
                <a:lnTo>
                  <a:pt x="0" y="20162"/>
                </a:lnTo>
                <a:lnTo>
                  <a:pt x="7665" y="20162"/>
                </a:lnTo>
                <a:lnTo>
                  <a:pt x="7665" y="57602"/>
                </a:lnTo>
                <a:lnTo>
                  <a:pt x="8625" y="60482"/>
                </a:lnTo>
                <a:lnTo>
                  <a:pt x="8625" y="62400"/>
                </a:lnTo>
                <a:lnTo>
                  <a:pt x="9585" y="64323"/>
                </a:lnTo>
                <a:lnTo>
                  <a:pt x="11506" y="65282"/>
                </a:lnTo>
                <a:lnTo>
                  <a:pt x="12466" y="66240"/>
                </a:lnTo>
                <a:lnTo>
                  <a:pt x="14386" y="67199"/>
                </a:lnTo>
                <a:lnTo>
                  <a:pt x="20147" y="67199"/>
                </a:lnTo>
                <a:lnTo>
                  <a:pt x="22067" y="66240"/>
                </a:lnTo>
                <a:lnTo>
                  <a:pt x="24947" y="65282"/>
                </a:lnTo>
                <a:lnTo>
                  <a:pt x="26868" y="63358"/>
                </a:lnTo>
                <a:lnTo>
                  <a:pt x="28788" y="60482"/>
                </a:lnTo>
                <a:lnTo>
                  <a:pt x="30708" y="56644"/>
                </a:lnTo>
                <a:lnTo>
                  <a:pt x="27828" y="56644"/>
                </a:lnTo>
                <a:lnTo>
                  <a:pt x="27828" y="58561"/>
                </a:lnTo>
                <a:lnTo>
                  <a:pt x="26868" y="59519"/>
                </a:lnTo>
                <a:lnTo>
                  <a:pt x="25907" y="60482"/>
                </a:lnTo>
                <a:lnTo>
                  <a:pt x="23987" y="604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1" name="object 1081"/>
          <p:cNvSpPr/>
          <p:nvPr/>
        </p:nvSpPr>
        <p:spPr>
          <a:xfrm>
            <a:off x="2693913" y="9206174"/>
            <a:ext cx="34564" cy="52797"/>
          </a:xfrm>
          <a:custGeom>
            <a:avLst/>
            <a:gdLst/>
            <a:ahLst/>
            <a:cxnLst/>
            <a:rect l="l" t="t" r="r" b="b"/>
            <a:pathLst>
              <a:path w="34564" h="52797">
                <a:moveTo>
                  <a:pt x="6720" y="958"/>
                </a:moveTo>
                <a:lnTo>
                  <a:pt x="3840" y="3838"/>
                </a:lnTo>
                <a:lnTo>
                  <a:pt x="960" y="6714"/>
                </a:lnTo>
                <a:lnTo>
                  <a:pt x="0" y="10555"/>
                </a:lnTo>
                <a:lnTo>
                  <a:pt x="0" y="17276"/>
                </a:lnTo>
                <a:lnTo>
                  <a:pt x="960" y="20156"/>
                </a:lnTo>
                <a:lnTo>
                  <a:pt x="2880" y="22073"/>
                </a:lnTo>
                <a:lnTo>
                  <a:pt x="3840" y="23996"/>
                </a:lnTo>
                <a:lnTo>
                  <a:pt x="7680" y="26878"/>
                </a:lnTo>
                <a:lnTo>
                  <a:pt x="12481" y="29753"/>
                </a:lnTo>
                <a:lnTo>
                  <a:pt x="18242" y="31676"/>
                </a:lnTo>
                <a:lnTo>
                  <a:pt x="22082" y="34558"/>
                </a:lnTo>
                <a:lnTo>
                  <a:pt x="23042" y="35516"/>
                </a:lnTo>
                <a:lnTo>
                  <a:pt x="24963" y="37438"/>
                </a:lnTo>
                <a:lnTo>
                  <a:pt x="25923" y="39355"/>
                </a:lnTo>
                <a:lnTo>
                  <a:pt x="25923" y="44154"/>
                </a:lnTo>
                <a:lnTo>
                  <a:pt x="24963" y="46076"/>
                </a:lnTo>
                <a:lnTo>
                  <a:pt x="24002" y="47993"/>
                </a:lnTo>
                <a:lnTo>
                  <a:pt x="22082" y="48958"/>
                </a:lnTo>
                <a:lnTo>
                  <a:pt x="20162" y="49917"/>
                </a:lnTo>
                <a:lnTo>
                  <a:pt x="14401" y="49917"/>
                </a:lnTo>
                <a:lnTo>
                  <a:pt x="10561" y="47993"/>
                </a:lnTo>
                <a:lnTo>
                  <a:pt x="7680" y="46076"/>
                </a:lnTo>
                <a:lnTo>
                  <a:pt x="4800" y="43196"/>
                </a:lnTo>
                <a:lnTo>
                  <a:pt x="2880" y="39355"/>
                </a:lnTo>
                <a:lnTo>
                  <a:pt x="1920" y="34558"/>
                </a:lnTo>
                <a:lnTo>
                  <a:pt x="0" y="34558"/>
                </a:lnTo>
                <a:lnTo>
                  <a:pt x="0" y="51834"/>
                </a:lnTo>
                <a:lnTo>
                  <a:pt x="1920" y="51834"/>
                </a:lnTo>
                <a:lnTo>
                  <a:pt x="2880" y="50875"/>
                </a:lnTo>
                <a:lnTo>
                  <a:pt x="6720" y="50875"/>
                </a:lnTo>
                <a:lnTo>
                  <a:pt x="10561" y="52797"/>
                </a:lnTo>
                <a:lnTo>
                  <a:pt x="22082" y="52797"/>
                </a:lnTo>
                <a:lnTo>
                  <a:pt x="25923" y="51834"/>
                </a:lnTo>
                <a:lnTo>
                  <a:pt x="28803" y="48958"/>
                </a:lnTo>
                <a:lnTo>
                  <a:pt x="32644" y="46076"/>
                </a:lnTo>
                <a:lnTo>
                  <a:pt x="34564" y="42237"/>
                </a:lnTo>
                <a:lnTo>
                  <a:pt x="34564" y="31676"/>
                </a:lnTo>
                <a:lnTo>
                  <a:pt x="30723" y="26878"/>
                </a:lnTo>
                <a:lnTo>
                  <a:pt x="23042" y="23038"/>
                </a:lnTo>
                <a:lnTo>
                  <a:pt x="15361" y="19199"/>
                </a:lnTo>
                <a:lnTo>
                  <a:pt x="11521" y="18234"/>
                </a:lnTo>
                <a:lnTo>
                  <a:pt x="9601" y="16317"/>
                </a:lnTo>
                <a:lnTo>
                  <a:pt x="8641" y="14394"/>
                </a:lnTo>
                <a:lnTo>
                  <a:pt x="6720" y="13435"/>
                </a:lnTo>
                <a:lnTo>
                  <a:pt x="6720" y="7679"/>
                </a:lnTo>
                <a:lnTo>
                  <a:pt x="7680" y="6714"/>
                </a:lnTo>
                <a:lnTo>
                  <a:pt x="8641" y="4797"/>
                </a:lnTo>
                <a:lnTo>
                  <a:pt x="10561" y="3838"/>
                </a:lnTo>
                <a:lnTo>
                  <a:pt x="12481" y="2875"/>
                </a:lnTo>
                <a:lnTo>
                  <a:pt x="18242" y="2875"/>
                </a:lnTo>
                <a:lnTo>
                  <a:pt x="21122" y="3838"/>
                </a:lnTo>
                <a:lnTo>
                  <a:pt x="23042" y="5756"/>
                </a:lnTo>
                <a:lnTo>
                  <a:pt x="25923" y="7679"/>
                </a:lnTo>
                <a:lnTo>
                  <a:pt x="26883" y="11518"/>
                </a:lnTo>
                <a:lnTo>
                  <a:pt x="28803" y="17276"/>
                </a:lnTo>
                <a:lnTo>
                  <a:pt x="30723" y="17276"/>
                </a:lnTo>
                <a:lnTo>
                  <a:pt x="30723" y="0"/>
                </a:lnTo>
                <a:lnTo>
                  <a:pt x="28803" y="0"/>
                </a:lnTo>
                <a:lnTo>
                  <a:pt x="27843" y="958"/>
                </a:lnTo>
                <a:lnTo>
                  <a:pt x="27843" y="1917"/>
                </a:lnTo>
                <a:lnTo>
                  <a:pt x="24002" y="1917"/>
                </a:lnTo>
                <a:lnTo>
                  <a:pt x="22082" y="958"/>
                </a:lnTo>
                <a:lnTo>
                  <a:pt x="19202" y="0"/>
                </a:lnTo>
                <a:lnTo>
                  <a:pt x="10561" y="0"/>
                </a:lnTo>
                <a:lnTo>
                  <a:pt x="6720" y="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2" name="object 1082"/>
          <p:cNvSpPr/>
          <p:nvPr/>
        </p:nvSpPr>
        <p:spPr>
          <a:xfrm>
            <a:off x="2739999" y="9247453"/>
            <a:ext cx="11521" cy="11518"/>
          </a:xfrm>
          <a:custGeom>
            <a:avLst/>
            <a:gdLst/>
            <a:ahLst/>
            <a:cxnLst/>
            <a:rect l="l" t="t" r="r" b="b"/>
            <a:pathLst>
              <a:path w="11521" h="11518">
                <a:moveTo>
                  <a:pt x="5760" y="0"/>
                </a:moveTo>
                <a:lnTo>
                  <a:pt x="2880" y="0"/>
                </a:lnTo>
                <a:lnTo>
                  <a:pt x="1920" y="958"/>
                </a:lnTo>
                <a:lnTo>
                  <a:pt x="0" y="2875"/>
                </a:lnTo>
                <a:lnTo>
                  <a:pt x="0" y="8638"/>
                </a:lnTo>
                <a:lnTo>
                  <a:pt x="1920" y="9596"/>
                </a:lnTo>
                <a:lnTo>
                  <a:pt x="2880" y="11518"/>
                </a:lnTo>
                <a:lnTo>
                  <a:pt x="8641" y="11518"/>
                </a:lnTo>
                <a:lnTo>
                  <a:pt x="10546" y="9596"/>
                </a:lnTo>
                <a:lnTo>
                  <a:pt x="11521" y="8638"/>
                </a:lnTo>
                <a:lnTo>
                  <a:pt x="11521" y="2875"/>
                </a:lnTo>
                <a:lnTo>
                  <a:pt x="10546" y="958"/>
                </a:lnTo>
                <a:lnTo>
                  <a:pt x="8641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3" name="object 1083"/>
          <p:cNvSpPr/>
          <p:nvPr/>
        </p:nvSpPr>
        <p:spPr>
          <a:xfrm>
            <a:off x="2760162" y="9207133"/>
            <a:ext cx="55671" cy="51838"/>
          </a:xfrm>
          <a:custGeom>
            <a:avLst/>
            <a:gdLst/>
            <a:ahLst/>
            <a:cxnLst/>
            <a:rect l="l" t="t" r="r" b="b"/>
            <a:pathLst>
              <a:path w="55671" h="51838">
                <a:moveTo>
                  <a:pt x="55671" y="46076"/>
                </a:moveTo>
                <a:lnTo>
                  <a:pt x="55671" y="44159"/>
                </a:lnTo>
                <a:lnTo>
                  <a:pt x="53751" y="44159"/>
                </a:lnTo>
                <a:lnTo>
                  <a:pt x="52791" y="45118"/>
                </a:lnTo>
                <a:lnTo>
                  <a:pt x="50871" y="45118"/>
                </a:lnTo>
                <a:lnTo>
                  <a:pt x="49911" y="44159"/>
                </a:lnTo>
                <a:lnTo>
                  <a:pt x="48950" y="44159"/>
                </a:lnTo>
                <a:lnTo>
                  <a:pt x="48950" y="43196"/>
                </a:lnTo>
                <a:lnTo>
                  <a:pt x="47990" y="42237"/>
                </a:lnTo>
                <a:lnTo>
                  <a:pt x="47990" y="0"/>
                </a:lnTo>
                <a:lnTo>
                  <a:pt x="30708" y="0"/>
                </a:lnTo>
                <a:lnTo>
                  <a:pt x="30708" y="1917"/>
                </a:lnTo>
                <a:lnTo>
                  <a:pt x="33588" y="2880"/>
                </a:lnTo>
                <a:lnTo>
                  <a:pt x="35509" y="2880"/>
                </a:lnTo>
                <a:lnTo>
                  <a:pt x="37429" y="3838"/>
                </a:lnTo>
                <a:lnTo>
                  <a:pt x="38389" y="4797"/>
                </a:lnTo>
                <a:lnTo>
                  <a:pt x="38389" y="38397"/>
                </a:lnTo>
                <a:lnTo>
                  <a:pt x="35509" y="41279"/>
                </a:lnTo>
                <a:lnTo>
                  <a:pt x="33588" y="43196"/>
                </a:lnTo>
                <a:lnTo>
                  <a:pt x="31668" y="44159"/>
                </a:lnTo>
                <a:lnTo>
                  <a:pt x="29748" y="45118"/>
                </a:lnTo>
                <a:lnTo>
                  <a:pt x="23987" y="45118"/>
                </a:lnTo>
                <a:lnTo>
                  <a:pt x="22067" y="44159"/>
                </a:lnTo>
                <a:lnTo>
                  <a:pt x="20147" y="43196"/>
                </a:lnTo>
                <a:lnTo>
                  <a:pt x="18227" y="41279"/>
                </a:lnTo>
                <a:lnTo>
                  <a:pt x="18227" y="0"/>
                </a:lnTo>
                <a:lnTo>
                  <a:pt x="0" y="0"/>
                </a:lnTo>
                <a:lnTo>
                  <a:pt x="0" y="1917"/>
                </a:lnTo>
                <a:lnTo>
                  <a:pt x="2880" y="1917"/>
                </a:lnTo>
                <a:lnTo>
                  <a:pt x="4785" y="2880"/>
                </a:lnTo>
                <a:lnTo>
                  <a:pt x="5745" y="2880"/>
                </a:lnTo>
                <a:lnTo>
                  <a:pt x="6720" y="3838"/>
                </a:lnTo>
                <a:lnTo>
                  <a:pt x="7665" y="3838"/>
                </a:lnTo>
                <a:lnTo>
                  <a:pt x="7665" y="4797"/>
                </a:lnTo>
                <a:lnTo>
                  <a:pt x="8625" y="5756"/>
                </a:lnTo>
                <a:lnTo>
                  <a:pt x="8625" y="40320"/>
                </a:lnTo>
                <a:lnTo>
                  <a:pt x="9585" y="43196"/>
                </a:lnTo>
                <a:lnTo>
                  <a:pt x="10546" y="46076"/>
                </a:lnTo>
                <a:lnTo>
                  <a:pt x="12466" y="47999"/>
                </a:lnTo>
                <a:lnTo>
                  <a:pt x="14386" y="49917"/>
                </a:lnTo>
                <a:lnTo>
                  <a:pt x="16306" y="50875"/>
                </a:lnTo>
                <a:lnTo>
                  <a:pt x="18227" y="51838"/>
                </a:lnTo>
                <a:lnTo>
                  <a:pt x="26868" y="51838"/>
                </a:lnTo>
                <a:lnTo>
                  <a:pt x="28788" y="49917"/>
                </a:lnTo>
                <a:lnTo>
                  <a:pt x="30708" y="48958"/>
                </a:lnTo>
                <a:lnTo>
                  <a:pt x="34549" y="46076"/>
                </a:lnTo>
                <a:lnTo>
                  <a:pt x="38389" y="41279"/>
                </a:lnTo>
                <a:lnTo>
                  <a:pt x="38389" y="51838"/>
                </a:lnTo>
                <a:lnTo>
                  <a:pt x="41269" y="51838"/>
                </a:lnTo>
                <a:lnTo>
                  <a:pt x="55671" y="460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4" name="object 1084"/>
          <p:cNvSpPr/>
          <p:nvPr/>
        </p:nvSpPr>
        <p:spPr>
          <a:xfrm>
            <a:off x="2816793" y="9206174"/>
            <a:ext cx="54711" cy="51834"/>
          </a:xfrm>
          <a:custGeom>
            <a:avLst/>
            <a:gdLst/>
            <a:ahLst/>
            <a:cxnLst/>
            <a:rect l="l" t="t" r="r" b="b"/>
            <a:pathLst>
              <a:path w="54711" h="51834">
                <a:moveTo>
                  <a:pt x="24963" y="51834"/>
                </a:moveTo>
                <a:lnTo>
                  <a:pt x="24963" y="49917"/>
                </a:lnTo>
                <a:lnTo>
                  <a:pt x="23042" y="49917"/>
                </a:lnTo>
                <a:lnTo>
                  <a:pt x="21122" y="48958"/>
                </a:lnTo>
                <a:lnTo>
                  <a:pt x="20162" y="48958"/>
                </a:lnTo>
                <a:lnTo>
                  <a:pt x="19202" y="47993"/>
                </a:lnTo>
                <a:lnTo>
                  <a:pt x="18242" y="47035"/>
                </a:lnTo>
                <a:lnTo>
                  <a:pt x="17282" y="46076"/>
                </a:lnTo>
                <a:lnTo>
                  <a:pt x="17282" y="13435"/>
                </a:lnTo>
                <a:lnTo>
                  <a:pt x="21122" y="8638"/>
                </a:lnTo>
                <a:lnTo>
                  <a:pt x="25923" y="6714"/>
                </a:lnTo>
                <a:lnTo>
                  <a:pt x="32644" y="6714"/>
                </a:lnTo>
                <a:lnTo>
                  <a:pt x="34549" y="7679"/>
                </a:lnTo>
                <a:lnTo>
                  <a:pt x="36484" y="9596"/>
                </a:lnTo>
                <a:lnTo>
                  <a:pt x="37444" y="11518"/>
                </a:lnTo>
                <a:lnTo>
                  <a:pt x="38389" y="15358"/>
                </a:lnTo>
                <a:lnTo>
                  <a:pt x="38389" y="43196"/>
                </a:lnTo>
                <a:lnTo>
                  <a:pt x="37444" y="45118"/>
                </a:lnTo>
                <a:lnTo>
                  <a:pt x="37444" y="47035"/>
                </a:lnTo>
                <a:lnTo>
                  <a:pt x="36484" y="47993"/>
                </a:lnTo>
                <a:lnTo>
                  <a:pt x="35509" y="47993"/>
                </a:lnTo>
                <a:lnTo>
                  <a:pt x="34549" y="48958"/>
                </a:lnTo>
                <a:lnTo>
                  <a:pt x="33604" y="49917"/>
                </a:lnTo>
                <a:lnTo>
                  <a:pt x="29763" y="49917"/>
                </a:lnTo>
                <a:lnTo>
                  <a:pt x="29763" y="51834"/>
                </a:lnTo>
                <a:lnTo>
                  <a:pt x="54711" y="51834"/>
                </a:lnTo>
                <a:lnTo>
                  <a:pt x="54711" y="49917"/>
                </a:lnTo>
                <a:lnTo>
                  <a:pt x="51831" y="49917"/>
                </a:lnTo>
                <a:lnTo>
                  <a:pt x="50871" y="48958"/>
                </a:lnTo>
                <a:lnTo>
                  <a:pt x="49911" y="48958"/>
                </a:lnTo>
                <a:lnTo>
                  <a:pt x="48950" y="47993"/>
                </a:lnTo>
                <a:lnTo>
                  <a:pt x="48006" y="47035"/>
                </a:lnTo>
                <a:lnTo>
                  <a:pt x="48006" y="46076"/>
                </a:lnTo>
                <a:lnTo>
                  <a:pt x="47030" y="45118"/>
                </a:lnTo>
                <a:lnTo>
                  <a:pt x="47030" y="14394"/>
                </a:lnTo>
                <a:lnTo>
                  <a:pt x="46070" y="10555"/>
                </a:lnTo>
                <a:lnTo>
                  <a:pt x="46070" y="8638"/>
                </a:lnTo>
                <a:lnTo>
                  <a:pt x="44165" y="5756"/>
                </a:lnTo>
                <a:lnTo>
                  <a:pt x="43190" y="2875"/>
                </a:lnTo>
                <a:lnTo>
                  <a:pt x="41285" y="1917"/>
                </a:lnTo>
                <a:lnTo>
                  <a:pt x="39349" y="0"/>
                </a:lnTo>
                <a:lnTo>
                  <a:pt x="28803" y="0"/>
                </a:lnTo>
                <a:lnTo>
                  <a:pt x="23042" y="2875"/>
                </a:lnTo>
                <a:lnTo>
                  <a:pt x="17282" y="10555"/>
                </a:lnTo>
                <a:lnTo>
                  <a:pt x="17282" y="0"/>
                </a:lnTo>
                <a:lnTo>
                  <a:pt x="14401" y="0"/>
                </a:lnTo>
                <a:lnTo>
                  <a:pt x="0" y="5756"/>
                </a:lnTo>
                <a:lnTo>
                  <a:pt x="0" y="7679"/>
                </a:lnTo>
                <a:lnTo>
                  <a:pt x="1920" y="7679"/>
                </a:lnTo>
                <a:lnTo>
                  <a:pt x="2880" y="6714"/>
                </a:lnTo>
                <a:lnTo>
                  <a:pt x="4800" y="6714"/>
                </a:lnTo>
                <a:lnTo>
                  <a:pt x="5760" y="7679"/>
                </a:lnTo>
                <a:lnTo>
                  <a:pt x="6720" y="7679"/>
                </a:lnTo>
                <a:lnTo>
                  <a:pt x="6720" y="8638"/>
                </a:lnTo>
                <a:lnTo>
                  <a:pt x="7680" y="9596"/>
                </a:lnTo>
                <a:lnTo>
                  <a:pt x="7680" y="46076"/>
                </a:lnTo>
                <a:lnTo>
                  <a:pt x="6720" y="47993"/>
                </a:lnTo>
                <a:lnTo>
                  <a:pt x="5760" y="48958"/>
                </a:lnTo>
                <a:lnTo>
                  <a:pt x="3840" y="49917"/>
                </a:lnTo>
                <a:lnTo>
                  <a:pt x="0" y="49917"/>
                </a:lnTo>
                <a:lnTo>
                  <a:pt x="0" y="51834"/>
                </a:lnTo>
                <a:lnTo>
                  <a:pt x="24963" y="51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5" name="object 1085"/>
          <p:cNvSpPr/>
          <p:nvPr/>
        </p:nvSpPr>
        <p:spPr>
          <a:xfrm>
            <a:off x="2879186" y="9247453"/>
            <a:ext cx="12481" cy="11518"/>
          </a:xfrm>
          <a:custGeom>
            <a:avLst/>
            <a:gdLst/>
            <a:ahLst/>
            <a:cxnLst/>
            <a:rect l="l" t="t" r="r" b="b"/>
            <a:pathLst>
              <a:path w="12481" h="11518">
                <a:moveTo>
                  <a:pt x="5760" y="0"/>
                </a:moveTo>
                <a:lnTo>
                  <a:pt x="2880" y="0"/>
                </a:lnTo>
                <a:lnTo>
                  <a:pt x="1920" y="958"/>
                </a:lnTo>
                <a:lnTo>
                  <a:pt x="960" y="2875"/>
                </a:lnTo>
                <a:lnTo>
                  <a:pt x="0" y="3838"/>
                </a:lnTo>
                <a:lnTo>
                  <a:pt x="0" y="7679"/>
                </a:lnTo>
                <a:lnTo>
                  <a:pt x="960" y="8638"/>
                </a:lnTo>
                <a:lnTo>
                  <a:pt x="1920" y="9596"/>
                </a:lnTo>
                <a:lnTo>
                  <a:pt x="2880" y="11518"/>
                </a:lnTo>
                <a:lnTo>
                  <a:pt x="9601" y="11518"/>
                </a:lnTo>
                <a:lnTo>
                  <a:pt x="10561" y="9596"/>
                </a:lnTo>
                <a:lnTo>
                  <a:pt x="11521" y="8638"/>
                </a:lnTo>
                <a:lnTo>
                  <a:pt x="12481" y="7679"/>
                </a:lnTo>
                <a:lnTo>
                  <a:pt x="12481" y="3838"/>
                </a:lnTo>
                <a:lnTo>
                  <a:pt x="11521" y="2875"/>
                </a:lnTo>
                <a:lnTo>
                  <a:pt x="10561" y="958"/>
                </a:lnTo>
                <a:lnTo>
                  <a:pt x="9601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6" name="object 1086"/>
          <p:cNvSpPr/>
          <p:nvPr/>
        </p:nvSpPr>
        <p:spPr>
          <a:xfrm>
            <a:off x="2919511" y="9251292"/>
            <a:ext cx="20162" cy="7679"/>
          </a:xfrm>
          <a:custGeom>
            <a:avLst/>
            <a:gdLst/>
            <a:ahLst/>
            <a:cxnLst/>
            <a:rect l="l" t="t" r="r" b="b"/>
            <a:pathLst>
              <a:path w="20162" h="7679">
                <a:moveTo>
                  <a:pt x="5760" y="3840"/>
                </a:moveTo>
                <a:lnTo>
                  <a:pt x="1920" y="958"/>
                </a:lnTo>
                <a:lnTo>
                  <a:pt x="0" y="7679"/>
                </a:lnTo>
                <a:lnTo>
                  <a:pt x="12481" y="7679"/>
                </a:lnTo>
                <a:lnTo>
                  <a:pt x="16322" y="6716"/>
                </a:lnTo>
                <a:lnTo>
                  <a:pt x="20162" y="4799"/>
                </a:lnTo>
                <a:lnTo>
                  <a:pt x="19202" y="0"/>
                </a:lnTo>
                <a:lnTo>
                  <a:pt x="16322" y="2875"/>
                </a:lnTo>
                <a:lnTo>
                  <a:pt x="13441" y="3840"/>
                </a:lnTo>
                <a:lnTo>
                  <a:pt x="576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7" name="object 1087"/>
          <p:cNvSpPr/>
          <p:nvPr/>
        </p:nvSpPr>
        <p:spPr>
          <a:xfrm>
            <a:off x="2903189" y="9206174"/>
            <a:ext cx="48966" cy="52797"/>
          </a:xfrm>
          <a:custGeom>
            <a:avLst/>
            <a:gdLst/>
            <a:ahLst/>
            <a:cxnLst/>
            <a:rect l="l" t="t" r="r" b="b"/>
            <a:pathLst>
              <a:path w="48966" h="52797">
                <a:moveTo>
                  <a:pt x="40325" y="47035"/>
                </a:moveTo>
                <a:lnTo>
                  <a:pt x="43190" y="43196"/>
                </a:lnTo>
                <a:lnTo>
                  <a:pt x="46070" y="39355"/>
                </a:lnTo>
                <a:lnTo>
                  <a:pt x="48006" y="34558"/>
                </a:lnTo>
                <a:lnTo>
                  <a:pt x="48966" y="29753"/>
                </a:lnTo>
                <a:lnTo>
                  <a:pt x="48966" y="19199"/>
                </a:lnTo>
                <a:lnTo>
                  <a:pt x="47030" y="13435"/>
                </a:lnTo>
                <a:lnTo>
                  <a:pt x="43190" y="8638"/>
                </a:lnTo>
                <a:lnTo>
                  <a:pt x="38404" y="2875"/>
                </a:lnTo>
                <a:lnTo>
                  <a:pt x="32644" y="0"/>
                </a:lnTo>
                <a:lnTo>
                  <a:pt x="20162" y="0"/>
                </a:lnTo>
                <a:lnTo>
                  <a:pt x="16322" y="958"/>
                </a:lnTo>
                <a:lnTo>
                  <a:pt x="12481" y="2875"/>
                </a:lnTo>
                <a:lnTo>
                  <a:pt x="8641" y="4797"/>
                </a:lnTo>
                <a:lnTo>
                  <a:pt x="5760" y="8638"/>
                </a:lnTo>
                <a:lnTo>
                  <a:pt x="3840" y="13435"/>
                </a:lnTo>
                <a:lnTo>
                  <a:pt x="1920" y="17276"/>
                </a:lnTo>
                <a:lnTo>
                  <a:pt x="0" y="22073"/>
                </a:lnTo>
                <a:lnTo>
                  <a:pt x="0" y="33593"/>
                </a:lnTo>
                <a:lnTo>
                  <a:pt x="1920" y="39355"/>
                </a:lnTo>
                <a:lnTo>
                  <a:pt x="5760" y="44154"/>
                </a:lnTo>
                <a:lnTo>
                  <a:pt x="10561" y="49917"/>
                </a:lnTo>
                <a:lnTo>
                  <a:pt x="16322" y="52797"/>
                </a:lnTo>
                <a:lnTo>
                  <a:pt x="18242" y="46076"/>
                </a:lnTo>
                <a:lnTo>
                  <a:pt x="15361" y="41279"/>
                </a:lnTo>
                <a:lnTo>
                  <a:pt x="11521" y="35516"/>
                </a:lnTo>
                <a:lnTo>
                  <a:pt x="10561" y="29753"/>
                </a:lnTo>
                <a:lnTo>
                  <a:pt x="10561" y="17276"/>
                </a:lnTo>
                <a:lnTo>
                  <a:pt x="11521" y="14394"/>
                </a:lnTo>
                <a:lnTo>
                  <a:pt x="12481" y="11518"/>
                </a:lnTo>
                <a:lnTo>
                  <a:pt x="13441" y="8638"/>
                </a:lnTo>
                <a:lnTo>
                  <a:pt x="15361" y="5756"/>
                </a:lnTo>
                <a:lnTo>
                  <a:pt x="17282" y="4797"/>
                </a:lnTo>
                <a:lnTo>
                  <a:pt x="19202" y="3838"/>
                </a:lnTo>
                <a:lnTo>
                  <a:pt x="21122" y="2875"/>
                </a:lnTo>
                <a:lnTo>
                  <a:pt x="26883" y="2875"/>
                </a:lnTo>
                <a:lnTo>
                  <a:pt x="30723" y="4797"/>
                </a:lnTo>
                <a:lnTo>
                  <a:pt x="32644" y="8638"/>
                </a:lnTo>
                <a:lnTo>
                  <a:pt x="36484" y="13435"/>
                </a:lnTo>
                <a:lnTo>
                  <a:pt x="38404" y="21115"/>
                </a:lnTo>
                <a:lnTo>
                  <a:pt x="38404" y="36473"/>
                </a:lnTo>
                <a:lnTo>
                  <a:pt x="37444" y="42237"/>
                </a:lnTo>
                <a:lnTo>
                  <a:pt x="35524" y="45118"/>
                </a:lnTo>
                <a:lnTo>
                  <a:pt x="36484" y="49917"/>
                </a:lnTo>
                <a:lnTo>
                  <a:pt x="40325" y="470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8" name="object 1088"/>
          <p:cNvSpPr/>
          <p:nvPr/>
        </p:nvSpPr>
        <p:spPr>
          <a:xfrm>
            <a:off x="2956941" y="9206174"/>
            <a:ext cx="37444" cy="51834"/>
          </a:xfrm>
          <a:custGeom>
            <a:avLst/>
            <a:gdLst/>
            <a:ahLst/>
            <a:cxnLst/>
            <a:rect l="l" t="t" r="r" b="b"/>
            <a:pathLst>
              <a:path w="37444" h="51834">
                <a:moveTo>
                  <a:pt x="26883" y="51834"/>
                </a:moveTo>
                <a:lnTo>
                  <a:pt x="26883" y="49917"/>
                </a:lnTo>
                <a:lnTo>
                  <a:pt x="24003" y="49917"/>
                </a:lnTo>
                <a:lnTo>
                  <a:pt x="23042" y="48958"/>
                </a:lnTo>
                <a:lnTo>
                  <a:pt x="21122" y="47993"/>
                </a:lnTo>
                <a:lnTo>
                  <a:pt x="20162" y="47993"/>
                </a:lnTo>
                <a:lnTo>
                  <a:pt x="19202" y="47035"/>
                </a:lnTo>
                <a:lnTo>
                  <a:pt x="19202" y="46076"/>
                </a:lnTo>
                <a:lnTo>
                  <a:pt x="18242" y="44154"/>
                </a:lnTo>
                <a:lnTo>
                  <a:pt x="18242" y="15358"/>
                </a:lnTo>
                <a:lnTo>
                  <a:pt x="19202" y="12476"/>
                </a:lnTo>
                <a:lnTo>
                  <a:pt x="21122" y="9596"/>
                </a:lnTo>
                <a:lnTo>
                  <a:pt x="23042" y="8638"/>
                </a:lnTo>
                <a:lnTo>
                  <a:pt x="24003" y="7679"/>
                </a:lnTo>
                <a:lnTo>
                  <a:pt x="24963" y="6714"/>
                </a:lnTo>
                <a:lnTo>
                  <a:pt x="25923" y="6714"/>
                </a:lnTo>
                <a:lnTo>
                  <a:pt x="26883" y="7679"/>
                </a:lnTo>
                <a:lnTo>
                  <a:pt x="28803" y="8638"/>
                </a:lnTo>
                <a:lnTo>
                  <a:pt x="30723" y="10555"/>
                </a:lnTo>
                <a:lnTo>
                  <a:pt x="35524" y="10555"/>
                </a:lnTo>
                <a:lnTo>
                  <a:pt x="36484" y="9596"/>
                </a:lnTo>
                <a:lnTo>
                  <a:pt x="37444" y="8638"/>
                </a:lnTo>
                <a:lnTo>
                  <a:pt x="37444" y="2875"/>
                </a:lnTo>
                <a:lnTo>
                  <a:pt x="35524" y="1917"/>
                </a:lnTo>
                <a:lnTo>
                  <a:pt x="34564" y="0"/>
                </a:lnTo>
                <a:lnTo>
                  <a:pt x="26883" y="0"/>
                </a:lnTo>
                <a:lnTo>
                  <a:pt x="22082" y="3838"/>
                </a:lnTo>
                <a:lnTo>
                  <a:pt x="18242" y="11518"/>
                </a:lnTo>
                <a:lnTo>
                  <a:pt x="18242" y="0"/>
                </a:lnTo>
                <a:lnTo>
                  <a:pt x="15361" y="0"/>
                </a:lnTo>
                <a:lnTo>
                  <a:pt x="0" y="5756"/>
                </a:lnTo>
                <a:lnTo>
                  <a:pt x="960" y="7679"/>
                </a:lnTo>
                <a:lnTo>
                  <a:pt x="1935" y="7679"/>
                </a:lnTo>
                <a:lnTo>
                  <a:pt x="3840" y="6714"/>
                </a:lnTo>
                <a:lnTo>
                  <a:pt x="5775" y="6714"/>
                </a:lnTo>
                <a:lnTo>
                  <a:pt x="6720" y="7679"/>
                </a:lnTo>
                <a:lnTo>
                  <a:pt x="7680" y="8638"/>
                </a:lnTo>
                <a:lnTo>
                  <a:pt x="8641" y="9596"/>
                </a:lnTo>
                <a:lnTo>
                  <a:pt x="8641" y="47035"/>
                </a:lnTo>
                <a:lnTo>
                  <a:pt x="7680" y="47993"/>
                </a:lnTo>
                <a:lnTo>
                  <a:pt x="6720" y="47993"/>
                </a:lnTo>
                <a:lnTo>
                  <a:pt x="5775" y="48958"/>
                </a:lnTo>
                <a:lnTo>
                  <a:pt x="3840" y="49917"/>
                </a:lnTo>
                <a:lnTo>
                  <a:pt x="960" y="49917"/>
                </a:lnTo>
                <a:lnTo>
                  <a:pt x="960" y="51834"/>
                </a:lnTo>
                <a:lnTo>
                  <a:pt x="26883" y="51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9" name="object 1089"/>
          <p:cNvSpPr/>
          <p:nvPr/>
        </p:nvSpPr>
        <p:spPr>
          <a:xfrm>
            <a:off x="2998226" y="9227289"/>
            <a:ext cx="29763" cy="52798"/>
          </a:xfrm>
          <a:custGeom>
            <a:avLst/>
            <a:gdLst/>
            <a:ahLst/>
            <a:cxnLst/>
            <a:rect l="l" t="t" r="r" b="b"/>
            <a:pathLst>
              <a:path w="29763" h="52798">
                <a:moveTo>
                  <a:pt x="12481" y="16323"/>
                </a:moveTo>
                <a:lnTo>
                  <a:pt x="13441" y="15358"/>
                </a:lnTo>
                <a:lnTo>
                  <a:pt x="14401" y="14401"/>
                </a:lnTo>
                <a:lnTo>
                  <a:pt x="16322" y="13443"/>
                </a:lnTo>
                <a:lnTo>
                  <a:pt x="18242" y="13443"/>
                </a:lnTo>
                <a:lnTo>
                  <a:pt x="21122" y="14401"/>
                </a:lnTo>
                <a:lnTo>
                  <a:pt x="29763" y="14401"/>
                </a:lnTo>
                <a:lnTo>
                  <a:pt x="29763" y="10561"/>
                </a:lnTo>
                <a:lnTo>
                  <a:pt x="26883" y="11519"/>
                </a:lnTo>
                <a:lnTo>
                  <a:pt x="21122" y="11519"/>
                </a:lnTo>
                <a:lnTo>
                  <a:pt x="19202" y="10561"/>
                </a:lnTo>
                <a:lnTo>
                  <a:pt x="17282" y="7679"/>
                </a:lnTo>
                <a:lnTo>
                  <a:pt x="14401" y="4799"/>
                </a:lnTo>
                <a:lnTo>
                  <a:pt x="13441" y="0"/>
                </a:lnTo>
                <a:lnTo>
                  <a:pt x="13441" y="12478"/>
                </a:lnTo>
                <a:lnTo>
                  <a:pt x="9601" y="15358"/>
                </a:lnTo>
                <a:lnTo>
                  <a:pt x="6720" y="17282"/>
                </a:lnTo>
                <a:lnTo>
                  <a:pt x="5760" y="19199"/>
                </a:lnTo>
                <a:lnTo>
                  <a:pt x="4800" y="21122"/>
                </a:lnTo>
                <a:lnTo>
                  <a:pt x="4800" y="25920"/>
                </a:lnTo>
                <a:lnTo>
                  <a:pt x="5760" y="26878"/>
                </a:lnTo>
                <a:lnTo>
                  <a:pt x="6720" y="27843"/>
                </a:lnTo>
                <a:lnTo>
                  <a:pt x="7680" y="28802"/>
                </a:lnTo>
                <a:lnTo>
                  <a:pt x="9601" y="29760"/>
                </a:lnTo>
                <a:lnTo>
                  <a:pt x="5760" y="33599"/>
                </a:lnTo>
                <a:lnTo>
                  <a:pt x="4800" y="35522"/>
                </a:lnTo>
                <a:lnTo>
                  <a:pt x="3840" y="35522"/>
                </a:lnTo>
                <a:lnTo>
                  <a:pt x="1920" y="38398"/>
                </a:lnTo>
                <a:lnTo>
                  <a:pt x="960" y="40320"/>
                </a:lnTo>
                <a:lnTo>
                  <a:pt x="0" y="41279"/>
                </a:lnTo>
                <a:lnTo>
                  <a:pt x="0" y="46078"/>
                </a:lnTo>
                <a:lnTo>
                  <a:pt x="960" y="47999"/>
                </a:lnTo>
                <a:lnTo>
                  <a:pt x="3840" y="49917"/>
                </a:lnTo>
                <a:lnTo>
                  <a:pt x="8641" y="52798"/>
                </a:lnTo>
                <a:lnTo>
                  <a:pt x="8641" y="43202"/>
                </a:lnTo>
                <a:lnTo>
                  <a:pt x="7680" y="41279"/>
                </a:lnTo>
                <a:lnTo>
                  <a:pt x="7680" y="37440"/>
                </a:lnTo>
                <a:lnTo>
                  <a:pt x="8641" y="35522"/>
                </a:lnTo>
                <a:lnTo>
                  <a:pt x="9601" y="33599"/>
                </a:lnTo>
                <a:lnTo>
                  <a:pt x="11521" y="32641"/>
                </a:lnTo>
                <a:lnTo>
                  <a:pt x="12481" y="30719"/>
                </a:lnTo>
                <a:lnTo>
                  <a:pt x="17282" y="30719"/>
                </a:lnTo>
                <a:lnTo>
                  <a:pt x="16322" y="22081"/>
                </a:lnTo>
                <a:lnTo>
                  <a:pt x="13441" y="22081"/>
                </a:lnTo>
                <a:lnTo>
                  <a:pt x="12481" y="21122"/>
                </a:lnTo>
                <a:lnTo>
                  <a:pt x="12481" y="20164"/>
                </a:lnTo>
                <a:lnTo>
                  <a:pt x="11521" y="20164"/>
                </a:lnTo>
                <a:lnTo>
                  <a:pt x="11521" y="18240"/>
                </a:lnTo>
                <a:lnTo>
                  <a:pt x="12481" y="17282"/>
                </a:lnTo>
                <a:lnTo>
                  <a:pt x="12481" y="163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0" name="object 1090"/>
          <p:cNvSpPr/>
          <p:nvPr/>
        </p:nvSpPr>
        <p:spPr>
          <a:xfrm>
            <a:off x="3002066" y="9206174"/>
            <a:ext cx="47045" cy="35516"/>
          </a:xfrm>
          <a:custGeom>
            <a:avLst/>
            <a:gdLst/>
            <a:ahLst/>
            <a:cxnLst/>
            <a:rect l="l" t="t" r="r" b="b"/>
            <a:pathLst>
              <a:path w="47045" h="35516">
                <a:moveTo>
                  <a:pt x="30723" y="33593"/>
                </a:moveTo>
                <a:lnTo>
                  <a:pt x="34564" y="30717"/>
                </a:lnTo>
                <a:lnTo>
                  <a:pt x="37444" y="26878"/>
                </a:lnTo>
                <a:lnTo>
                  <a:pt x="39364" y="23038"/>
                </a:lnTo>
                <a:lnTo>
                  <a:pt x="39364" y="14394"/>
                </a:lnTo>
                <a:lnTo>
                  <a:pt x="38389" y="10555"/>
                </a:lnTo>
                <a:lnTo>
                  <a:pt x="36484" y="8638"/>
                </a:lnTo>
                <a:lnTo>
                  <a:pt x="45110" y="8638"/>
                </a:lnTo>
                <a:lnTo>
                  <a:pt x="45110" y="7679"/>
                </a:lnTo>
                <a:lnTo>
                  <a:pt x="47045" y="7679"/>
                </a:lnTo>
                <a:lnTo>
                  <a:pt x="47045" y="3838"/>
                </a:lnTo>
                <a:lnTo>
                  <a:pt x="46070" y="3838"/>
                </a:lnTo>
                <a:lnTo>
                  <a:pt x="45110" y="2875"/>
                </a:lnTo>
                <a:lnTo>
                  <a:pt x="32644" y="2875"/>
                </a:lnTo>
                <a:lnTo>
                  <a:pt x="28803" y="958"/>
                </a:lnTo>
                <a:lnTo>
                  <a:pt x="24963" y="0"/>
                </a:lnTo>
                <a:lnTo>
                  <a:pt x="14401" y="0"/>
                </a:lnTo>
                <a:lnTo>
                  <a:pt x="9601" y="1917"/>
                </a:lnTo>
                <a:lnTo>
                  <a:pt x="5760" y="4797"/>
                </a:lnTo>
                <a:lnTo>
                  <a:pt x="1920" y="8638"/>
                </a:lnTo>
                <a:lnTo>
                  <a:pt x="0" y="13435"/>
                </a:lnTo>
                <a:lnTo>
                  <a:pt x="0" y="21115"/>
                </a:lnTo>
                <a:lnTo>
                  <a:pt x="960" y="23996"/>
                </a:lnTo>
                <a:lnTo>
                  <a:pt x="1920" y="26878"/>
                </a:lnTo>
                <a:lnTo>
                  <a:pt x="3840" y="29753"/>
                </a:lnTo>
                <a:lnTo>
                  <a:pt x="6720" y="31676"/>
                </a:lnTo>
                <a:lnTo>
                  <a:pt x="9601" y="33593"/>
                </a:lnTo>
                <a:lnTo>
                  <a:pt x="9601" y="11518"/>
                </a:lnTo>
                <a:lnTo>
                  <a:pt x="10561" y="7679"/>
                </a:lnTo>
                <a:lnTo>
                  <a:pt x="12481" y="5756"/>
                </a:lnTo>
                <a:lnTo>
                  <a:pt x="14401" y="3838"/>
                </a:lnTo>
                <a:lnTo>
                  <a:pt x="16322" y="1917"/>
                </a:lnTo>
                <a:lnTo>
                  <a:pt x="22082" y="1917"/>
                </a:lnTo>
                <a:lnTo>
                  <a:pt x="24002" y="3838"/>
                </a:lnTo>
                <a:lnTo>
                  <a:pt x="25923" y="5756"/>
                </a:lnTo>
                <a:lnTo>
                  <a:pt x="28803" y="9596"/>
                </a:lnTo>
                <a:lnTo>
                  <a:pt x="29763" y="13435"/>
                </a:lnTo>
                <a:lnTo>
                  <a:pt x="29763" y="23996"/>
                </a:lnTo>
                <a:lnTo>
                  <a:pt x="28803" y="27835"/>
                </a:lnTo>
                <a:lnTo>
                  <a:pt x="26883" y="29753"/>
                </a:lnTo>
                <a:lnTo>
                  <a:pt x="25923" y="31676"/>
                </a:lnTo>
                <a:lnTo>
                  <a:pt x="25923" y="35516"/>
                </a:lnTo>
                <a:lnTo>
                  <a:pt x="30723" y="335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1" name="object 1091"/>
          <p:cNvSpPr/>
          <p:nvPr/>
        </p:nvSpPr>
        <p:spPr>
          <a:xfrm>
            <a:off x="3006867" y="9249370"/>
            <a:ext cx="41269" cy="32641"/>
          </a:xfrm>
          <a:custGeom>
            <a:avLst/>
            <a:gdLst/>
            <a:ahLst/>
            <a:cxnLst/>
            <a:rect l="l" t="t" r="r" b="b"/>
            <a:pathLst>
              <a:path w="41269" h="32641">
                <a:moveTo>
                  <a:pt x="35524" y="20156"/>
                </a:moveTo>
                <a:lnTo>
                  <a:pt x="32644" y="22079"/>
                </a:lnTo>
                <a:lnTo>
                  <a:pt x="29763" y="24961"/>
                </a:lnTo>
                <a:lnTo>
                  <a:pt x="24963" y="25918"/>
                </a:lnTo>
                <a:lnTo>
                  <a:pt x="10561" y="25918"/>
                </a:lnTo>
                <a:lnTo>
                  <a:pt x="5760" y="24961"/>
                </a:lnTo>
                <a:lnTo>
                  <a:pt x="1920" y="22079"/>
                </a:lnTo>
                <a:lnTo>
                  <a:pt x="0" y="21121"/>
                </a:lnTo>
                <a:lnTo>
                  <a:pt x="0" y="30717"/>
                </a:lnTo>
                <a:lnTo>
                  <a:pt x="5760" y="32641"/>
                </a:lnTo>
                <a:lnTo>
                  <a:pt x="22082" y="32641"/>
                </a:lnTo>
                <a:lnTo>
                  <a:pt x="29763" y="29759"/>
                </a:lnTo>
                <a:lnTo>
                  <a:pt x="35524" y="23996"/>
                </a:lnTo>
                <a:lnTo>
                  <a:pt x="39364" y="21121"/>
                </a:lnTo>
                <a:lnTo>
                  <a:pt x="41269" y="17280"/>
                </a:lnTo>
                <a:lnTo>
                  <a:pt x="41269" y="9601"/>
                </a:lnTo>
                <a:lnTo>
                  <a:pt x="40309" y="7679"/>
                </a:lnTo>
                <a:lnTo>
                  <a:pt x="38404" y="4797"/>
                </a:lnTo>
                <a:lnTo>
                  <a:pt x="36484" y="2880"/>
                </a:lnTo>
                <a:lnTo>
                  <a:pt x="33588" y="1921"/>
                </a:lnTo>
                <a:lnTo>
                  <a:pt x="29763" y="1921"/>
                </a:lnTo>
                <a:lnTo>
                  <a:pt x="27843" y="958"/>
                </a:lnTo>
                <a:lnTo>
                  <a:pt x="11521" y="958"/>
                </a:lnTo>
                <a:lnTo>
                  <a:pt x="8641" y="0"/>
                </a:lnTo>
                <a:lnTo>
                  <a:pt x="7680" y="0"/>
                </a:lnTo>
                <a:lnTo>
                  <a:pt x="8641" y="8638"/>
                </a:lnTo>
                <a:lnTo>
                  <a:pt x="14401" y="9601"/>
                </a:lnTo>
                <a:lnTo>
                  <a:pt x="28803" y="9601"/>
                </a:lnTo>
                <a:lnTo>
                  <a:pt x="32644" y="10559"/>
                </a:lnTo>
                <a:lnTo>
                  <a:pt x="34564" y="10559"/>
                </a:lnTo>
                <a:lnTo>
                  <a:pt x="36484" y="11518"/>
                </a:lnTo>
                <a:lnTo>
                  <a:pt x="37429" y="13441"/>
                </a:lnTo>
                <a:lnTo>
                  <a:pt x="37429" y="17280"/>
                </a:lnTo>
                <a:lnTo>
                  <a:pt x="35524" y="20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2" name="object 1092"/>
          <p:cNvSpPr/>
          <p:nvPr/>
        </p:nvSpPr>
        <p:spPr>
          <a:xfrm>
            <a:off x="3057738" y="9246489"/>
            <a:ext cx="16322" cy="29759"/>
          </a:xfrm>
          <a:custGeom>
            <a:avLst/>
            <a:gdLst/>
            <a:ahLst/>
            <a:cxnLst/>
            <a:rect l="l" t="t" r="r" b="b"/>
            <a:pathLst>
              <a:path w="16322" h="29759">
                <a:moveTo>
                  <a:pt x="960" y="9602"/>
                </a:moveTo>
                <a:lnTo>
                  <a:pt x="1920" y="11519"/>
                </a:lnTo>
                <a:lnTo>
                  <a:pt x="2895" y="12483"/>
                </a:lnTo>
                <a:lnTo>
                  <a:pt x="7680" y="12483"/>
                </a:lnTo>
                <a:lnTo>
                  <a:pt x="9601" y="11519"/>
                </a:lnTo>
                <a:lnTo>
                  <a:pt x="11521" y="11519"/>
                </a:lnTo>
                <a:lnTo>
                  <a:pt x="11521" y="12483"/>
                </a:lnTo>
                <a:lnTo>
                  <a:pt x="12481" y="12483"/>
                </a:lnTo>
                <a:lnTo>
                  <a:pt x="12481" y="16323"/>
                </a:lnTo>
                <a:lnTo>
                  <a:pt x="10561" y="19199"/>
                </a:lnTo>
                <a:lnTo>
                  <a:pt x="8641" y="21121"/>
                </a:lnTo>
                <a:lnTo>
                  <a:pt x="6720" y="24002"/>
                </a:lnTo>
                <a:lnTo>
                  <a:pt x="3840" y="25920"/>
                </a:lnTo>
                <a:lnTo>
                  <a:pt x="0" y="27843"/>
                </a:lnTo>
                <a:lnTo>
                  <a:pt x="0" y="29759"/>
                </a:lnTo>
                <a:lnTo>
                  <a:pt x="5760" y="27843"/>
                </a:lnTo>
                <a:lnTo>
                  <a:pt x="9601" y="24961"/>
                </a:lnTo>
                <a:lnTo>
                  <a:pt x="12481" y="22079"/>
                </a:lnTo>
                <a:lnTo>
                  <a:pt x="15361" y="19199"/>
                </a:lnTo>
                <a:lnTo>
                  <a:pt x="16322" y="15358"/>
                </a:lnTo>
                <a:lnTo>
                  <a:pt x="16322" y="7679"/>
                </a:lnTo>
                <a:lnTo>
                  <a:pt x="15361" y="5762"/>
                </a:lnTo>
                <a:lnTo>
                  <a:pt x="13441" y="2881"/>
                </a:lnTo>
                <a:lnTo>
                  <a:pt x="11521" y="964"/>
                </a:lnTo>
                <a:lnTo>
                  <a:pt x="9601" y="0"/>
                </a:lnTo>
                <a:lnTo>
                  <a:pt x="4800" y="0"/>
                </a:lnTo>
                <a:lnTo>
                  <a:pt x="3840" y="964"/>
                </a:lnTo>
                <a:lnTo>
                  <a:pt x="1920" y="1923"/>
                </a:lnTo>
                <a:lnTo>
                  <a:pt x="960" y="3840"/>
                </a:lnTo>
                <a:lnTo>
                  <a:pt x="0" y="4803"/>
                </a:lnTo>
                <a:lnTo>
                  <a:pt x="0" y="8644"/>
                </a:lnTo>
                <a:lnTo>
                  <a:pt x="960" y="96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3" name="object 1093"/>
          <p:cNvSpPr/>
          <p:nvPr/>
        </p:nvSpPr>
        <p:spPr>
          <a:xfrm>
            <a:off x="3059658" y="9206174"/>
            <a:ext cx="12481" cy="11518"/>
          </a:xfrm>
          <a:custGeom>
            <a:avLst/>
            <a:gdLst/>
            <a:ahLst/>
            <a:cxnLst/>
            <a:rect l="l" t="t" r="r" b="b"/>
            <a:pathLst>
              <a:path w="12481" h="11518">
                <a:moveTo>
                  <a:pt x="12481" y="5756"/>
                </a:moveTo>
                <a:lnTo>
                  <a:pt x="12481" y="3838"/>
                </a:lnTo>
                <a:lnTo>
                  <a:pt x="11521" y="2875"/>
                </a:lnTo>
                <a:lnTo>
                  <a:pt x="10561" y="958"/>
                </a:lnTo>
                <a:lnTo>
                  <a:pt x="8641" y="0"/>
                </a:lnTo>
                <a:lnTo>
                  <a:pt x="2880" y="0"/>
                </a:lnTo>
                <a:lnTo>
                  <a:pt x="1920" y="958"/>
                </a:lnTo>
                <a:lnTo>
                  <a:pt x="0" y="2875"/>
                </a:lnTo>
                <a:lnTo>
                  <a:pt x="0" y="8638"/>
                </a:lnTo>
                <a:lnTo>
                  <a:pt x="1920" y="9596"/>
                </a:lnTo>
                <a:lnTo>
                  <a:pt x="2880" y="11518"/>
                </a:lnTo>
                <a:lnTo>
                  <a:pt x="8641" y="11518"/>
                </a:lnTo>
                <a:lnTo>
                  <a:pt x="10561" y="9596"/>
                </a:lnTo>
                <a:lnTo>
                  <a:pt x="11521" y="8638"/>
                </a:lnTo>
                <a:lnTo>
                  <a:pt x="12481" y="7679"/>
                </a:lnTo>
                <a:lnTo>
                  <a:pt x="12481" y="57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4" name="object 1094"/>
          <p:cNvSpPr/>
          <p:nvPr/>
        </p:nvSpPr>
        <p:spPr>
          <a:xfrm>
            <a:off x="3133587" y="9247453"/>
            <a:ext cx="17282" cy="11518"/>
          </a:xfrm>
          <a:custGeom>
            <a:avLst/>
            <a:gdLst/>
            <a:ahLst/>
            <a:cxnLst/>
            <a:rect l="l" t="t" r="r" b="b"/>
            <a:pathLst>
              <a:path w="17282" h="11518">
                <a:moveTo>
                  <a:pt x="11506" y="8638"/>
                </a:moveTo>
                <a:lnTo>
                  <a:pt x="8625" y="8638"/>
                </a:lnTo>
                <a:lnTo>
                  <a:pt x="6720" y="7679"/>
                </a:lnTo>
                <a:lnTo>
                  <a:pt x="4785" y="5756"/>
                </a:lnTo>
                <a:lnTo>
                  <a:pt x="1920" y="3838"/>
                </a:lnTo>
                <a:lnTo>
                  <a:pt x="0" y="0"/>
                </a:lnTo>
                <a:lnTo>
                  <a:pt x="4785" y="11518"/>
                </a:lnTo>
                <a:lnTo>
                  <a:pt x="17282" y="11518"/>
                </a:lnTo>
                <a:lnTo>
                  <a:pt x="14401" y="8638"/>
                </a:lnTo>
                <a:lnTo>
                  <a:pt x="11506" y="8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5" name="object 1095"/>
          <p:cNvSpPr/>
          <p:nvPr/>
        </p:nvSpPr>
        <p:spPr>
          <a:xfrm>
            <a:off x="3120146" y="9182171"/>
            <a:ext cx="47030" cy="76800"/>
          </a:xfrm>
          <a:custGeom>
            <a:avLst/>
            <a:gdLst/>
            <a:ahLst/>
            <a:cxnLst/>
            <a:rect l="l" t="t" r="r" b="b"/>
            <a:pathLst>
              <a:path w="47030" h="76800">
                <a:moveTo>
                  <a:pt x="75" y="48958"/>
                </a:moveTo>
                <a:lnTo>
                  <a:pt x="2891" y="61665"/>
                </a:lnTo>
                <a:lnTo>
                  <a:pt x="10561" y="71996"/>
                </a:lnTo>
                <a:lnTo>
                  <a:pt x="13441" y="74878"/>
                </a:lnTo>
                <a:lnTo>
                  <a:pt x="18227" y="76800"/>
                </a:lnTo>
                <a:lnTo>
                  <a:pt x="13441" y="65282"/>
                </a:lnTo>
                <a:lnTo>
                  <a:pt x="12481" y="61441"/>
                </a:lnTo>
                <a:lnTo>
                  <a:pt x="10561" y="57596"/>
                </a:lnTo>
                <a:lnTo>
                  <a:pt x="10561" y="43202"/>
                </a:lnTo>
                <a:lnTo>
                  <a:pt x="11521" y="38397"/>
                </a:lnTo>
                <a:lnTo>
                  <a:pt x="14401" y="35521"/>
                </a:lnTo>
                <a:lnTo>
                  <a:pt x="16322" y="34558"/>
                </a:lnTo>
                <a:lnTo>
                  <a:pt x="18227" y="34558"/>
                </a:lnTo>
                <a:lnTo>
                  <a:pt x="20162" y="33599"/>
                </a:lnTo>
                <a:lnTo>
                  <a:pt x="27843" y="33599"/>
                </a:lnTo>
                <a:lnTo>
                  <a:pt x="30723" y="35521"/>
                </a:lnTo>
                <a:lnTo>
                  <a:pt x="33588" y="40320"/>
                </a:lnTo>
                <a:lnTo>
                  <a:pt x="35509" y="45118"/>
                </a:lnTo>
                <a:lnTo>
                  <a:pt x="37429" y="49917"/>
                </a:lnTo>
                <a:lnTo>
                  <a:pt x="37429" y="62400"/>
                </a:lnTo>
                <a:lnTo>
                  <a:pt x="35509" y="66240"/>
                </a:lnTo>
                <a:lnTo>
                  <a:pt x="33588" y="69121"/>
                </a:lnTo>
                <a:lnTo>
                  <a:pt x="30723" y="71996"/>
                </a:lnTo>
                <a:lnTo>
                  <a:pt x="27843" y="73920"/>
                </a:lnTo>
                <a:lnTo>
                  <a:pt x="30723" y="76800"/>
                </a:lnTo>
                <a:lnTo>
                  <a:pt x="36469" y="73920"/>
                </a:lnTo>
                <a:lnTo>
                  <a:pt x="41269" y="67199"/>
                </a:lnTo>
                <a:lnTo>
                  <a:pt x="45110" y="62400"/>
                </a:lnTo>
                <a:lnTo>
                  <a:pt x="47030" y="56637"/>
                </a:lnTo>
                <a:lnTo>
                  <a:pt x="47030" y="44159"/>
                </a:lnTo>
                <a:lnTo>
                  <a:pt x="45110" y="38397"/>
                </a:lnTo>
                <a:lnTo>
                  <a:pt x="41269" y="34558"/>
                </a:lnTo>
                <a:lnTo>
                  <a:pt x="37429" y="30717"/>
                </a:lnTo>
                <a:lnTo>
                  <a:pt x="32628" y="28800"/>
                </a:lnTo>
                <a:lnTo>
                  <a:pt x="23042" y="28800"/>
                </a:lnTo>
                <a:lnTo>
                  <a:pt x="17282" y="30717"/>
                </a:lnTo>
                <a:lnTo>
                  <a:pt x="12481" y="33599"/>
                </a:lnTo>
                <a:lnTo>
                  <a:pt x="13441" y="28800"/>
                </a:lnTo>
                <a:lnTo>
                  <a:pt x="15361" y="24961"/>
                </a:lnTo>
                <a:lnTo>
                  <a:pt x="17282" y="21121"/>
                </a:lnTo>
                <a:lnTo>
                  <a:pt x="19202" y="17282"/>
                </a:lnTo>
                <a:lnTo>
                  <a:pt x="21122" y="14400"/>
                </a:lnTo>
                <a:lnTo>
                  <a:pt x="24947" y="11518"/>
                </a:lnTo>
                <a:lnTo>
                  <a:pt x="27843" y="7679"/>
                </a:lnTo>
                <a:lnTo>
                  <a:pt x="30723" y="5762"/>
                </a:lnTo>
                <a:lnTo>
                  <a:pt x="33588" y="4797"/>
                </a:lnTo>
                <a:lnTo>
                  <a:pt x="36469" y="2880"/>
                </a:lnTo>
                <a:lnTo>
                  <a:pt x="40309" y="1923"/>
                </a:lnTo>
                <a:lnTo>
                  <a:pt x="45110" y="1923"/>
                </a:lnTo>
                <a:lnTo>
                  <a:pt x="45110" y="0"/>
                </a:lnTo>
                <a:lnTo>
                  <a:pt x="33588" y="0"/>
                </a:lnTo>
                <a:lnTo>
                  <a:pt x="29748" y="1923"/>
                </a:lnTo>
                <a:lnTo>
                  <a:pt x="24947" y="3838"/>
                </a:lnTo>
                <a:lnTo>
                  <a:pt x="20162" y="6720"/>
                </a:lnTo>
                <a:lnTo>
                  <a:pt x="15361" y="11518"/>
                </a:lnTo>
                <a:lnTo>
                  <a:pt x="10561" y="16323"/>
                </a:lnTo>
                <a:lnTo>
                  <a:pt x="6720" y="21121"/>
                </a:lnTo>
                <a:lnTo>
                  <a:pt x="3840" y="26878"/>
                </a:lnTo>
                <a:lnTo>
                  <a:pt x="960" y="33599"/>
                </a:lnTo>
                <a:lnTo>
                  <a:pt x="0" y="39361"/>
                </a:lnTo>
                <a:lnTo>
                  <a:pt x="0" y="46076"/>
                </a:lnTo>
                <a:lnTo>
                  <a:pt x="75" y="48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6" name="object 1096"/>
          <p:cNvSpPr/>
          <p:nvPr/>
        </p:nvSpPr>
        <p:spPr>
          <a:xfrm>
            <a:off x="3199820" y="9206174"/>
            <a:ext cx="37444" cy="51834"/>
          </a:xfrm>
          <a:custGeom>
            <a:avLst/>
            <a:gdLst/>
            <a:ahLst/>
            <a:cxnLst/>
            <a:rect l="l" t="t" r="r" b="b"/>
            <a:pathLst>
              <a:path w="37444" h="51834">
                <a:moveTo>
                  <a:pt x="26883" y="51834"/>
                </a:moveTo>
                <a:lnTo>
                  <a:pt x="26883" y="49917"/>
                </a:lnTo>
                <a:lnTo>
                  <a:pt x="24003" y="49917"/>
                </a:lnTo>
                <a:lnTo>
                  <a:pt x="23042" y="48958"/>
                </a:lnTo>
                <a:lnTo>
                  <a:pt x="21122" y="47993"/>
                </a:lnTo>
                <a:lnTo>
                  <a:pt x="20162" y="47993"/>
                </a:lnTo>
                <a:lnTo>
                  <a:pt x="19202" y="47035"/>
                </a:lnTo>
                <a:lnTo>
                  <a:pt x="19202" y="46076"/>
                </a:lnTo>
                <a:lnTo>
                  <a:pt x="18242" y="44154"/>
                </a:lnTo>
                <a:lnTo>
                  <a:pt x="18242" y="15358"/>
                </a:lnTo>
                <a:lnTo>
                  <a:pt x="19202" y="12476"/>
                </a:lnTo>
                <a:lnTo>
                  <a:pt x="21122" y="9596"/>
                </a:lnTo>
                <a:lnTo>
                  <a:pt x="23042" y="8638"/>
                </a:lnTo>
                <a:lnTo>
                  <a:pt x="24003" y="7679"/>
                </a:lnTo>
                <a:lnTo>
                  <a:pt x="24003" y="6714"/>
                </a:lnTo>
                <a:lnTo>
                  <a:pt x="25923" y="6714"/>
                </a:lnTo>
                <a:lnTo>
                  <a:pt x="26883" y="7679"/>
                </a:lnTo>
                <a:lnTo>
                  <a:pt x="28803" y="8638"/>
                </a:lnTo>
                <a:lnTo>
                  <a:pt x="30723" y="10555"/>
                </a:lnTo>
                <a:lnTo>
                  <a:pt x="35524" y="10555"/>
                </a:lnTo>
                <a:lnTo>
                  <a:pt x="36469" y="9596"/>
                </a:lnTo>
                <a:lnTo>
                  <a:pt x="37444" y="8638"/>
                </a:lnTo>
                <a:lnTo>
                  <a:pt x="37444" y="2875"/>
                </a:lnTo>
                <a:lnTo>
                  <a:pt x="35524" y="1917"/>
                </a:lnTo>
                <a:lnTo>
                  <a:pt x="34564" y="0"/>
                </a:lnTo>
                <a:lnTo>
                  <a:pt x="25923" y="0"/>
                </a:lnTo>
                <a:lnTo>
                  <a:pt x="22082" y="3838"/>
                </a:lnTo>
                <a:lnTo>
                  <a:pt x="18242" y="11518"/>
                </a:lnTo>
                <a:lnTo>
                  <a:pt x="18242" y="0"/>
                </a:lnTo>
                <a:lnTo>
                  <a:pt x="15361" y="0"/>
                </a:lnTo>
                <a:lnTo>
                  <a:pt x="0" y="5756"/>
                </a:lnTo>
                <a:lnTo>
                  <a:pt x="960" y="7679"/>
                </a:lnTo>
                <a:lnTo>
                  <a:pt x="1920" y="7679"/>
                </a:lnTo>
                <a:lnTo>
                  <a:pt x="3840" y="6714"/>
                </a:lnTo>
                <a:lnTo>
                  <a:pt x="5760" y="6714"/>
                </a:lnTo>
                <a:lnTo>
                  <a:pt x="6720" y="7679"/>
                </a:lnTo>
                <a:lnTo>
                  <a:pt x="7680" y="8638"/>
                </a:lnTo>
                <a:lnTo>
                  <a:pt x="8641" y="9596"/>
                </a:lnTo>
                <a:lnTo>
                  <a:pt x="8641" y="47035"/>
                </a:lnTo>
                <a:lnTo>
                  <a:pt x="7680" y="47993"/>
                </a:lnTo>
                <a:lnTo>
                  <a:pt x="6720" y="47993"/>
                </a:lnTo>
                <a:lnTo>
                  <a:pt x="5760" y="48958"/>
                </a:lnTo>
                <a:lnTo>
                  <a:pt x="3840" y="49917"/>
                </a:lnTo>
                <a:lnTo>
                  <a:pt x="960" y="49917"/>
                </a:lnTo>
                <a:lnTo>
                  <a:pt x="960" y="51834"/>
                </a:lnTo>
                <a:lnTo>
                  <a:pt x="26883" y="51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7" name="object 1097"/>
          <p:cNvSpPr/>
          <p:nvPr/>
        </p:nvSpPr>
        <p:spPr>
          <a:xfrm>
            <a:off x="3241106" y="9206174"/>
            <a:ext cx="24947" cy="51834"/>
          </a:xfrm>
          <a:custGeom>
            <a:avLst/>
            <a:gdLst/>
            <a:ahLst/>
            <a:cxnLst/>
            <a:rect l="l" t="t" r="r" b="b"/>
            <a:pathLst>
              <a:path w="24947" h="51834">
                <a:moveTo>
                  <a:pt x="7680" y="15358"/>
                </a:moveTo>
                <a:lnTo>
                  <a:pt x="7680" y="46076"/>
                </a:lnTo>
                <a:lnTo>
                  <a:pt x="6705" y="47035"/>
                </a:lnTo>
                <a:lnTo>
                  <a:pt x="5745" y="47993"/>
                </a:lnTo>
                <a:lnTo>
                  <a:pt x="5745" y="48958"/>
                </a:lnTo>
                <a:lnTo>
                  <a:pt x="4800" y="48958"/>
                </a:lnTo>
                <a:lnTo>
                  <a:pt x="2865" y="49917"/>
                </a:lnTo>
                <a:lnTo>
                  <a:pt x="0" y="49917"/>
                </a:lnTo>
                <a:lnTo>
                  <a:pt x="0" y="51834"/>
                </a:lnTo>
                <a:lnTo>
                  <a:pt x="24947" y="51834"/>
                </a:lnTo>
                <a:lnTo>
                  <a:pt x="24947" y="49917"/>
                </a:lnTo>
                <a:lnTo>
                  <a:pt x="22067" y="49917"/>
                </a:lnTo>
                <a:lnTo>
                  <a:pt x="21107" y="48958"/>
                </a:lnTo>
                <a:lnTo>
                  <a:pt x="20147" y="48958"/>
                </a:lnTo>
                <a:lnTo>
                  <a:pt x="19187" y="47993"/>
                </a:lnTo>
                <a:lnTo>
                  <a:pt x="18227" y="47035"/>
                </a:lnTo>
                <a:lnTo>
                  <a:pt x="18227" y="46076"/>
                </a:lnTo>
                <a:lnTo>
                  <a:pt x="17266" y="45118"/>
                </a:lnTo>
                <a:lnTo>
                  <a:pt x="17266" y="0"/>
                </a:lnTo>
                <a:lnTo>
                  <a:pt x="14386" y="0"/>
                </a:lnTo>
                <a:lnTo>
                  <a:pt x="0" y="5756"/>
                </a:lnTo>
                <a:lnTo>
                  <a:pt x="0" y="7679"/>
                </a:lnTo>
                <a:lnTo>
                  <a:pt x="1905" y="7679"/>
                </a:lnTo>
                <a:lnTo>
                  <a:pt x="2865" y="6714"/>
                </a:lnTo>
                <a:lnTo>
                  <a:pt x="4800" y="6714"/>
                </a:lnTo>
                <a:lnTo>
                  <a:pt x="5745" y="7679"/>
                </a:lnTo>
                <a:lnTo>
                  <a:pt x="6705" y="7679"/>
                </a:lnTo>
                <a:lnTo>
                  <a:pt x="6705" y="8638"/>
                </a:lnTo>
                <a:lnTo>
                  <a:pt x="7680" y="8638"/>
                </a:lnTo>
                <a:lnTo>
                  <a:pt x="7680" y="15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8" name="object 1098"/>
          <p:cNvSpPr/>
          <p:nvPr/>
        </p:nvSpPr>
        <p:spPr>
          <a:xfrm>
            <a:off x="3247811" y="9179289"/>
            <a:ext cx="11521" cy="11519"/>
          </a:xfrm>
          <a:custGeom>
            <a:avLst/>
            <a:gdLst/>
            <a:ahLst/>
            <a:cxnLst/>
            <a:rect l="l" t="t" r="r" b="b"/>
            <a:pathLst>
              <a:path w="11521" h="11519">
                <a:moveTo>
                  <a:pt x="975" y="8644"/>
                </a:moveTo>
                <a:lnTo>
                  <a:pt x="1935" y="9602"/>
                </a:lnTo>
                <a:lnTo>
                  <a:pt x="2880" y="10561"/>
                </a:lnTo>
                <a:lnTo>
                  <a:pt x="4815" y="11519"/>
                </a:lnTo>
                <a:lnTo>
                  <a:pt x="7680" y="11519"/>
                </a:lnTo>
                <a:lnTo>
                  <a:pt x="8656" y="10561"/>
                </a:lnTo>
                <a:lnTo>
                  <a:pt x="9601" y="9602"/>
                </a:lnTo>
                <a:lnTo>
                  <a:pt x="10561" y="8644"/>
                </a:lnTo>
                <a:lnTo>
                  <a:pt x="11521" y="7679"/>
                </a:lnTo>
                <a:lnTo>
                  <a:pt x="11521" y="4805"/>
                </a:lnTo>
                <a:lnTo>
                  <a:pt x="10561" y="2881"/>
                </a:lnTo>
                <a:lnTo>
                  <a:pt x="9601" y="1923"/>
                </a:lnTo>
                <a:lnTo>
                  <a:pt x="8656" y="964"/>
                </a:lnTo>
                <a:lnTo>
                  <a:pt x="7680" y="0"/>
                </a:lnTo>
                <a:lnTo>
                  <a:pt x="3840" y="0"/>
                </a:lnTo>
                <a:lnTo>
                  <a:pt x="2880" y="964"/>
                </a:lnTo>
                <a:lnTo>
                  <a:pt x="1935" y="1923"/>
                </a:lnTo>
                <a:lnTo>
                  <a:pt x="975" y="2881"/>
                </a:lnTo>
                <a:lnTo>
                  <a:pt x="0" y="4805"/>
                </a:lnTo>
                <a:lnTo>
                  <a:pt x="0" y="7679"/>
                </a:lnTo>
                <a:lnTo>
                  <a:pt x="975" y="8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9" name="object 1099"/>
          <p:cNvSpPr/>
          <p:nvPr/>
        </p:nvSpPr>
        <p:spPr>
          <a:xfrm>
            <a:off x="3273734" y="9206174"/>
            <a:ext cx="34564" cy="52797"/>
          </a:xfrm>
          <a:custGeom>
            <a:avLst/>
            <a:gdLst/>
            <a:ahLst/>
            <a:cxnLst/>
            <a:rect l="l" t="t" r="r" b="b"/>
            <a:pathLst>
              <a:path w="34564" h="52797">
                <a:moveTo>
                  <a:pt x="11521" y="0"/>
                </a:moveTo>
                <a:lnTo>
                  <a:pt x="7680" y="958"/>
                </a:lnTo>
                <a:lnTo>
                  <a:pt x="4800" y="3838"/>
                </a:lnTo>
                <a:lnTo>
                  <a:pt x="1920" y="6714"/>
                </a:lnTo>
                <a:lnTo>
                  <a:pt x="0" y="10555"/>
                </a:lnTo>
                <a:lnTo>
                  <a:pt x="0" y="17276"/>
                </a:lnTo>
                <a:lnTo>
                  <a:pt x="960" y="20156"/>
                </a:lnTo>
                <a:lnTo>
                  <a:pt x="2880" y="22073"/>
                </a:lnTo>
                <a:lnTo>
                  <a:pt x="4800" y="23996"/>
                </a:lnTo>
                <a:lnTo>
                  <a:pt x="7680" y="26878"/>
                </a:lnTo>
                <a:lnTo>
                  <a:pt x="13441" y="29753"/>
                </a:lnTo>
                <a:lnTo>
                  <a:pt x="18242" y="31676"/>
                </a:lnTo>
                <a:lnTo>
                  <a:pt x="22082" y="34558"/>
                </a:lnTo>
                <a:lnTo>
                  <a:pt x="24003" y="35516"/>
                </a:lnTo>
                <a:lnTo>
                  <a:pt x="25923" y="37438"/>
                </a:lnTo>
                <a:lnTo>
                  <a:pt x="26883" y="39355"/>
                </a:lnTo>
                <a:lnTo>
                  <a:pt x="26883" y="44154"/>
                </a:lnTo>
                <a:lnTo>
                  <a:pt x="25923" y="46076"/>
                </a:lnTo>
                <a:lnTo>
                  <a:pt x="24003" y="47993"/>
                </a:lnTo>
                <a:lnTo>
                  <a:pt x="22082" y="48958"/>
                </a:lnTo>
                <a:lnTo>
                  <a:pt x="20162" y="49917"/>
                </a:lnTo>
                <a:lnTo>
                  <a:pt x="14401" y="49917"/>
                </a:lnTo>
                <a:lnTo>
                  <a:pt x="11521" y="47993"/>
                </a:lnTo>
                <a:lnTo>
                  <a:pt x="8641" y="46076"/>
                </a:lnTo>
                <a:lnTo>
                  <a:pt x="5760" y="43196"/>
                </a:lnTo>
                <a:lnTo>
                  <a:pt x="2880" y="39355"/>
                </a:lnTo>
                <a:lnTo>
                  <a:pt x="1920" y="34558"/>
                </a:lnTo>
                <a:lnTo>
                  <a:pt x="960" y="34558"/>
                </a:lnTo>
                <a:lnTo>
                  <a:pt x="960" y="51834"/>
                </a:lnTo>
                <a:lnTo>
                  <a:pt x="1920" y="51834"/>
                </a:lnTo>
                <a:lnTo>
                  <a:pt x="2880" y="50875"/>
                </a:lnTo>
                <a:lnTo>
                  <a:pt x="7680" y="50875"/>
                </a:lnTo>
                <a:lnTo>
                  <a:pt x="11521" y="52797"/>
                </a:lnTo>
                <a:lnTo>
                  <a:pt x="22082" y="52797"/>
                </a:lnTo>
                <a:lnTo>
                  <a:pt x="25923" y="51834"/>
                </a:lnTo>
                <a:lnTo>
                  <a:pt x="29763" y="48958"/>
                </a:lnTo>
                <a:lnTo>
                  <a:pt x="32644" y="46076"/>
                </a:lnTo>
                <a:lnTo>
                  <a:pt x="34564" y="42237"/>
                </a:lnTo>
                <a:lnTo>
                  <a:pt x="34564" y="31676"/>
                </a:lnTo>
                <a:lnTo>
                  <a:pt x="30723" y="26878"/>
                </a:lnTo>
                <a:lnTo>
                  <a:pt x="23042" y="23038"/>
                </a:lnTo>
                <a:lnTo>
                  <a:pt x="15361" y="19199"/>
                </a:lnTo>
                <a:lnTo>
                  <a:pt x="11521" y="18234"/>
                </a:lnTo>
                <a:lnTo>
                  <a:pt x="9601" y="16317"/>
                </a:lnTo>
                <a:lnTo>
                  <a:pt x="8641" y="14394"/>
                </a:lnTo>
                <a:lnTo>
                  <a:pt x="7680" y="13435"/>
                </a:lnTo>
                <a:lnTo>
                  <a:pt x="6720" y="11518"/>
                </a:lnTo>
                <a:lnTo>
                  <a:pt x="6720" y="7679"/>
                </a:lnTo>
                <a:lnTo>
                  <a:pt x="7680" y="6714"/>
                </a:lnTo>
                <a:lnTo>
                  <a:pt x="9601" y="4797"/>
                </a:lnTo>
                <a:lnTo>
                  <a:pt x="10561" y="3838"/>
                </a:lnTo>
                <a:lnTo>
                  <a:pt x="12481" y="2875"/>
                </a:lnTo>
                <a:lnTo>
                  <a:pt x="19202" y="2875"/>
                </a:lnTo>
                <a:lnTo>
                  <a:pt x="21122" y="3838"/>
                </a:lnTo>
                <a:lnTo>
                  <a:pt x="24003" y="5756"/>
                </a:lnTo>
                <a:lnTo>
                  <a:pt x="25923" y="7679"/>
                </a:lnTo>
                <a:lnTo>
                  <a:pt x="27843" y="11518"/>
                </a:lnTo>
                <a:lnTo>
                  <a:pt x="28803" y="17276"/>
                </a:lnTo>
                <a:lnTo>
                  <a:pt x="30723" y="17276"/>
                </a:lnTo>
                <a:lnTo>
                  <a:pt x="30723" y="0"/>
                </a:lnTo>
                <a:lnTo>
                  <a:pt x="28803" y="0"/>
                </a:lnTo>
                <a:lnTo>
                  <a:pt x="28803" y="958"/>
                </a:lnTo>
                <a:lnTo>
                  <a:pt x="27843" y="958"/>
                </a:lnTo>
                <a:lnTo>
                  <a:pt x="27843" y="1917"/>
                </a:lnTo>
                <a:lnTo>
                  <a:pt x="24963" y="1917"/>
                </a:lnTo>
                <a:lnTo>
                  <a:pt x="23042" y="958"/>
                </a:lnTo>
                <a:lnTo>
                  <a:pt x="20162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0" name="object 1100"/>
          <p:cNvSpPr/>
          <p:nvPr/>
        </p:nvSpPr>
        <p:spPr>
          <a:xfrm>
            <a:off x="3315980" y="9212889"/>
            <a:ext cx="42230" cy="46082"/>
          </a:xfrm>
          <a:custGeom>
            <a:avLst/>
            <a:gdLst/>
            <a:ahLst/>
            <a:cxnLst/>
            <a:rect l="l" t="t" r="r" b="b"/>
            <a:pathLst>
              <a:path w="42230" h="46082">
                <a:moveTo>
                  <a:pt x="8641" y="5762"/>
                </a:moveTo>
                <a:lnTo>
                  <a:pt x="6720" y="0"/>
                </a:lnTo>
                <a:lnTo>
                  <a:pt x="1920" y="4803"/>
                </a:lnTo>
                <a:lnTo>
                  <a:pt x="0" y="11519"/>
                </a:lnTo>
                <a:lnTo>
                  <a:pt x="0" y="27843"/>
                </a:lnTo>
                <a:lnTo>
                  <a:pt x="1920" y="34564"/>
                </a:lnTo>
                <a:lnTo>
                  <a:pt x="6720" y="39361"/>
                </a:lnTo>
                <a:lnTo>
                  <a:pt x="10561" y="44160"/>
                </a:lnTo>
                <a:lnTo>
                  <a:pt x="16322" y="46082"/>
                </a:lnTo>
                <a:lnTo>
                  <a:pt x="27843" y="46082"/>
                </a:lnTo>
                <a:lnTo>
                  <a:pt x="32628" y="44160"/>
                </a:lnTo>
                <a:lnTo>
                  <a:pt x="35509" y="40320"/>
                </a:lnTo>
                <a:lnTo>
                  <a:pt x="39349" y="35522"/>
                </a:lnTo>
                <a:lnTo>
                  <a:pt x="42230" y="31682"/>
                </a:lnTo>
                <a:lnTo>
                  <a:pt x="42230" y="26878"/>
                </a:lnTo>
                <a:lnTo>
                  <a:pt x="41269" y="24961"/>
                </a:lnTo>
                <a:lnTo>
                  <a:pt x="39349" y="29759"/>
                </a:lnTo>
                <a:lnTo>
                  <a:pt x="37429" y="32641"/>
                </a:lnTo>
                <a:lnTo>
                  <a:pt x="34564" y="34564"/>
                </a:lnTo>
                <a:lnTo>
                  <a:pt x="32628" y="36481"/>
                </a:lnTo>
                <a:lnTo>
                  <a:pt x="29748" y="37440"/>
                </a:lnTo>
                <a:lnTo>
                  <a:pt x="21122" y="37440"/>
                </a:lnTo>
                <a:lnTo>
                  <a:pt x="17282" y="35522"/>
                </a:lnTo>
                <a:lnTo>
                  <a:pt x="13441" y="30723"/>
                </a:lnTo>
                <a:lnTo>
                  <a:pt x="9601" y="26878"/>
                </a:lnTo>
                <a:lnTo>
                  <a:pt x="7680" y="21121"/>
                </a:lnTo>
                <a:lnTo>
                  <a:pt x="7680" y="10561"/>
                </a:lnTo>
                <a:lnTo>
                  <a:pt x="8641" y="5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1" name="object 1101"/>
          <p:cNvSpPr/>
          <p:nvPr/>
        </p:nvSpPr>
        <p:spPr>
          <a:xfrm>
            <a:off x="3322701" y="9206174"/>
            <a:ext cx="35509" cy="20156"/>
          </a:xfrm>
          <a:custGeom>
            <a:avLst/>
            <a:gdLst/>
            <a:ahLst/>
            <a:cxnLst/>
            <a:rect l="l" t="t" r="r" b="b"/>
            <a:pathLst>
              <a:path w="35509" h="20156">
                <a:moveTo>
                  <a:pt x="5760" y="6714"/>
                </a:moveTo>
                <a:lnTo>
                  <a:pt x="7680" y="4797"/>
                </a:lnTo>
                <a:lnTo>
                  <a:pt x="10561" y="3838"/>
                </a:lnTo>
                <a:lnTo>
                  <a:pt x="17282" y="3838"/>
                </a:lnTo>
                <a:lnTo>
                  <a:pt x="19187" y="5756"/>
                </a:lnTo>
                <a:lnTo>
                  <a:pt x="21122" y="6714"/>
                </a:lnTo>
                <a:lnTo>
                  <a:pt x="22067" y="7679"/>
                </a:lnTo>
                <a:lnTo>
                  <a:pt x="23027" y="10555"/>
                </a:lnTo>
                <a:lnTo>
                  <a:pt x="24002" y="11518"/>
                </a:lnTo>
                <a:lnTo>
                  <a:pt x="24002" y="17276"/>
                </a:lnTo>
                <a:lnTo>
                  <a:pt x="960" y="17276"/>
                </a:lnTo>
                <a:lnTo>
                  <a:pt x="960" y="20156"/>
                </a:lnTo>
                <a:lnTo>
                  <a:pt x="35509" y="20156"/>
                </a:lnTo>
                <a:lnTo>
                  <a:pt x="35509" y="13435"/>
                </a:lnTo>
                <a:lnTo>
                  <a:pt x="34549" y="8638"/>
                </a:lnTo>
                <a:lnTo>
                  <a:pt x="30708" y="5756"/>
                </a:lnTo>
                <a:lnTo>
                  <a:pt x="26868" y="1917"/>
                </a:lnTo>
                <a:lnTo>
                  <a:pt x="22067" y="0"/>
                </a:lnTo>
                <a:lnTo>
                  <a:pt x="9601" y="0"/>
                </a:lnTo>
                <a:lnTo>
                  <a:pt x="4800" y="1917"/>
                </a:lnTo>
                <a:lnTo>
                  <a:pt x="0" y="6714"/>
                </a:lnTo>
                <a:lnTo>
                  <a:pt x="1920" y="12476"/>
                </a:lnTo>
                <a:lnTo>
                  <a:pt x="2880" y="9596"/>
                </a:lnTo>
                <a:lnTo>
                  <a:pt x="5760" y="6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2" name="object 1102"/>
          <p:cNvSpPr/>
          <p:nvPr/>
        </p:nvSpPr>
        <p:spPr>
          <a:xfrm>
            <a:off x="3363010" y="9206174"/>
            <a:ext cx="37444" cy="51834"/>
          </a:xfrm>
          <a:custGeom>
            <a:avLst/>
            <a:gdLst/>
            <a:ahLst/>
            <a:cxnLst/>
            <a:rect l="l" t="t" r="r" b="b"/>
            <a:pathLst>
              <a:path w="37444" h="51834">
                <a:moveTo>
                  <a:pt x="25923" y="51834"/>
                </a:moveTo>
                <a:lnTo>
                  <a:pt x="25923" y="49917"/>
                </a:lnTo>
                <a:lnTo>
                  <a:pt x="24002" y="49917"/>
                </a:lnTo>
                <a:lnTo>
                  <a:pt x="22082" y="48958"/>
                </a:lnTo>
                <a:lnTo>
                  <a:pt x="21122" y="47993"/>
                </a:lnTo>
                <a:lnTo>
                  <a:pt x="19202" y="47993"/>
                </a:lnTo>
                <a:lnTo>
                  <a:pt x="19202" y="47035"/>
                </a:lnTo>
                <a:lnTo>
                  <a:pt x="18242" y="46076"/>
                </a:lnTo>
                <a:lnTo>
                  <a:pt x="17282" y="44154"/>
                </a:lnTo>
                <a:lnTo>
                  <a:pt x="17282" y="15358"/>
                </a:lnTo>
                <a:lnTo>
                  <a:pt x="19202" y="12476"/>
                </a:lnTo>
                <a:lnTo>
                  <a:pt x="21122" y="9596"/>
                </a:lnTo>
                <a:lnTo>
                  <a:pt x="22082" y="8638"/>
                </a:lnTo>
                <a:lnTo>
                  <a:pt x="23042" y="7679"/>
                </a:lnTo>
                <a:lnTo>
                  <a:pt x="24002" y="6714"/>
                </a:lnTo>
                <a:lnTo>
                  <a:pt x="24963" y="6714"/>
                </a:lnTo>
                <a:lnTo>
                  <a:pt x="26883" y="7679"/>
                </a:lnTo>
                <a:lnTo>
                  <a:pt x="27843" y="8638"/>
                </a:lnTo>
                <a:lnTo>
                  <a:pt x="29763" y="10555"/>
                </a:lnTo>
                <a:lnTo>
                  <a:pt x="34564" y="10555"/>
                </a:lnTo>
                <a:lnTo>
                  <a:pt x="35524" y="9596"/>
                </a:lnTo>
                <a:lnTo>
                  <a:pt x="36484" y="8638"/>
                </a:lnTo>
                <a:lnTo>
                  <a:pt x="37444" y="7679"/>
                </a:lnTo>
                <a:lnTo>
                  <a:pt x="37444" y="3838"/>
                </a:lnTo>
                <a:lnTo>
                  <a:pt x="36484" y="2875"/>
                </a:lnTo>
                <a:lnTo>
                  <a:pt x="35524" y="1917"/>
                </a:lnTo>
                <a:lnTo>
                  <a:pt x="33604" y="0"/>
                </a:lnTo>
                <a:lnTo>
                  <a:pt x="25923" y="0"/>
                </a:lnTo>
                <a:lnTo>
                  <a:pt x="21122" y="3838"/>
                </a:lnTo>
                <a:lnTo>
                  <a:pt x="17282" y="11518"/>
                </a:lnTo>
                <a:lnTo>
                  <a:pt x="17282" y="0"/>
                </a:lnTo>
                <a:lnTo>
                  <a:pt x="15361" y="0"/>
                </a:lnTo>
                <a:lnTo>
                  <a:pt x="0" y="5756"/>
                </a:lnTo>
                <a:lnTo>
                  <a:pt x="0" y="7679"/>
                </a:lnTo>
                <a:lnTo>
                  <a:pt x="1920" y="7679"/>
                </a:lnTo>
                <a:lnTo>
                  <a:pt x="2880" y="6714"/>
                </a:lnTo>
                <a:lnTo>
                  <a:pt x="4800" y="6714"/>
                </a:lnTo>
                <a:lnTo>
                  <a:pt x="5760" y="7679"/>
                </a:lnTo>
                <a:lnTo>
                  <a:pt x="6720" y="7679"/>
                </a:lnTo>
                <a:lnTo>
                  <a:pt x="6720" y="8638"/>
                </a:lnTo>
                <a:lnTo>
                  <a:pt x="7680" y="9596"/>
                </a:lnTo>
                <a:lnTo>
                  <a:pt x="7680" y="11518"/>
                </a:lnTo>
                <a:lnTo>
                  <a:pt x="8641" y="15358"/>
                </a:lnTo>
                <a:lnTo>
                  <a:pt x="8641" y="43196"/>
                </a:lnTo>
                <a:lnTo>
                  <a:pt x="7680" y="45118"/>
                </a:lnTo>
                <a:lnTo>
                  <a:pt x="7680" y="47035"/>
                </a:lnTo>
                <a:lnTo>
                  <a:pt x="6720" y="47993"/>
                </a:lnTo>
                <a:lnTo>
                  <a:pt x="5760" y="47993"/>
                </a:lnTo>
                <a:lnTo>
                  <a:pt x="4800" y="48958"/>
                </a:lnTo>
                <a:lnTo>
                  <a:pt x="2880" y="49917"/>
                </a:lnTo>
                <a:lnTo>
                  <a:pt x="0" y="49917"/>
                </a:lnTo>
                <a:lnTo>
                  <a:pt x="0" y="51834"/>
                </a:lnTo>
                <a:lnTo>
                  <a:pt x="25923" y="51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3" name="object 1103"/>
          <p:cNvSpPr/>
          <p:nvPr/>
        </p:nvSpPr>
        <p:spPr>
          <a:xfrm>
            <a:off x="3405256" y="9206174"/>
            <a:ext cx="34549" cy="52797"/>
          </a:xfrm>
          <a:custGeom>
            <a:avLst/>
            <a:gdLst/>
            <a:ahLst/>
            <a:cxnLst/>
            <a:rect l="l" t="t" r="r" b="b"/>
            <a:pathLst>
              <a:path w="34549" h="52797">
                <a:moveTo>
                  <a:pt x="10561" y="0"/>
                </a:moveTo>
                <a:lnTo>
                  <a:pt x="7680" y="958"/>
                </a:lnTo>
                <a:lnTo>
                  <a:pt x="4800" y="3838"/>
                </a:lnTo>
                <a:lnTo>
                  <a:pt x="1920" y="6714"/>
                </a:lnTo>
                <a:lnTo>
                  <a:pt x="0" y="10555"/>
                </a:lnTo>
                <a:lnTo>
                  <a:pt x="0" y="17276"/>
                </a:lnTo>
                <a:lnTo>
                  <a:pt x="960" y="20156"/>
                </a:lnTo>
                <a:lnTo>
                  <a:pt x="2880" y="22073"/>
                </a:lnTo>
                <a:lnTo>
                  <a:pt x="3840" y="23996"/>
                </a:lnTo>
                <a:lnTo>
                  <a:pt x="7680" y="26878"/>
                </a:lnTo>
                <a:lnTo>
                  <a:pt x="13441" y="29753"/>
                </a:lnTo>
                <a:lnTo>
                  <a:pt x="18242" y="31676"/>
                </a:lnTo>
                <a:lnTo>
                  <a:pt x="22082" y="34558"/>
                </a:lnTo>
                <a:lnTo>
                  <a:pt x="24002" y="35516"/>
                </a:lnTo>
                <a:lnTo>
                  <a:pt x="25923" y="37438"/>
                </a:lnTo>
                <a:lnTo>
                  <a:pt x="25923" y="46076"/>
                </a:lnTo>
                <a:lnTo>
                  <a:pt x="24002" y="47993"/>
                </a:lnTo>
                <a:lnTo>
                  <a:pt x="22082" y="48958"/>
                </a:lnTo>
                <a:lnTo>
                  <a:pt x="20162" y="49917"/>
                </a:lnTo>
                <a:lnTo>
                  <a:pt x="14401" y="49917"/>
                </a:lnTo>
                <a:lnTo>
                  <a:pt x="10561" y="47993"/>
                </a:lnTo>
                <a:lnTo>
                  <a:pt x="7680" y="46076"/>
                </a:lnTo>
                <a:lnTo>
                  <a:pt x="4800" y="43196"/>
                </a:lnTo>
                <a:lnTo>
                  <a:pt x="2880" y="39355"/>
                </a:lnTo>
                <a:lnTo>
                  <a:pt x="1920" y="34558"/>
                </a:lnTo>
                <a:lnTo>
                  <a:pt x="0" y="34558"/>
                </a:lnTo>
                <a:lnTo>
                  <a:pt x="0" y="51834"/>
                </a:lnTo>
                <a:lnTo>
                  <a:pt x="1920" y="51834"/>
                </a:lnTo>
                <a:lnTo>
                  <a:pt x="2880" y="50875"/>
                </a:lnTo>
                <a:lnTo>
                  <a:pt x="6720" y="50875"/>
                </a:lnTo>
                <a:lnTo>
                  <a:pt x="11521" y="52797"/>
                </a:lnTo>
                <a:lnTo>
                  <a:pt x="22082" y="52797"/>
                </a:lnTo>
                <a:lnTo>
                  <a:pt x="25923" y="51834"/>
                </a:lnTo>
                <a:lnTo>
                  <a:pt x="29763" y="48958"/>
                </a:lnTo>
                <a:lnTo>
                  <a:pt x="32644" y="46076"/>
                </a:lnTo>
                <a:lnTo>
                  <a:pt x="34549" y="42237"/>
                </a:lnTo>
                <a:lnTo>
                  <a:pt x="34549" y="31676"/>
                </a:lnTo>
                <a:lnTo>
                  <a:pt x="30708" y="26878"/>
                </a:lnTo>
                <a:lnTo>
                  <a:pt x="23042" y="23038"/>
                </a:lnTo>
                <a:lnTo>
                  <a:pt x="15361" y="19199"/>
                </a:lnTo>
                <a:lnTo>
                  <a:pt x="11521" y="18234"/>
                </a:lnTo>
                <a:lnTo>
                  <a:pt x="9601" y="16317"/>
                </a:lnTo>
                <a:lnTo>
                  <a:pt x="8641" y="14394"/>
                </a:lnTo>
                <a:lnTo>
                  <a:pt x="7680" y="13435"/>
                </a:lnTo>
                <a:lnTo>
                  <a:pt x="6720" y="11518"/>
                </a:lnTo>
                <a:lnTo>
                  <a:pt x="6720" y="7679"/>
                </a:lnTo>
                <a:lnTo>
                  <a:pt x="7680" y="6714"/>
                </a:lnTo>
                <a:lnTo>
                  <a:pt x="8641" y="4797"/>
                </a:lnTo>
                <a:lnTo>
                  <a:pt x="10561" y="3838"/>
                </a:lnTo>
                <a:lnTo>
                  <a:pt x="12481" y="2875"/>
                </a:lnTo>
                <a:lnTo>
                  <a:pt x="18242" y="2875"/>
                </a:lnTo>
                <a:lnTo>
                  <a:pt x="21122" y="3838"/>
                </a:lnTo>
                <a:lnTo>
                  <a:pt x="24002" y="5756"/>
                </a:lnTo>
                <a:lnTo>
                  <a:pt x="25923" y="7679"/>
                </a:lnTo>
                <a:lnTo>
                  <a:pt x="27843" y="11518"/>
                </a:lnTo>
                <a:lnTo>
                  <a:pt x="28803" y="17276"/>
                </a:lnTo>
                <a:lnTo>
                  <a:pt x="30708" y="17276"/>
                </a:lnTo>
                <a:lnTo>
                  <a:pt x="30708" y="0"/>
                </a:lnTo>
                <a:lnTo>
                  <a:pt x="28803" y="0"/>
                </a:lnTo>
                <a:lnTo>
                  <a:pt x="28803" y="958"/>
                </a:lnTo>
                <a:lnTo>
                  <a:pt x="27843" y="958"/>
                </a:lnTo>
                <a:lnTo>
                  <a:pt x="27843" y="1917"/>
                </a:lnTo>
                <a:lnTo>
                  <a:pt x="24963" y="1917"/>
                </a:lnTo>
                <a:lnTo>
                  <a:pt x="23042" y="958"/>
                </a:lnTo>
                <a:lnTo>
                  <a:pt x="20162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4" name="object 1104"/>
          <p:cNvSpPr/>
          <p:nvPr/>
        </p:nvSpPr>
        <p:spPr>
          <a:xfrm>
            <a:off x="3475329" y="9211452"/>
            <a:ext cx="58552" cy="0"/>
          </a:xfrm>
          <a:custGeom>
            <a:avLst/>
            <a:gdLst/>
            <a:ahLst/>
            <a:cxnLst/>
            <a:rect l="l" t="t" r="r" b="b"/>
            <a:pathLst>
              <a:path w="58552" h="0">
                <a:moveTo>
                  <a:pt x="0" y="0"/>
                </a:moveTo>
                <a:lnTo>
                  <a:pt x="58552" y="0"/>
                </a:lnTo>
              </a:path>
            </a:pathLst>
          </a:custGeom>
          <a:ln w="607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5" name="object 1105"/>
          <p:cNvSpPr/>
          <p:nvPr/>
        </p:nvSpPr>
        <p:spPr>
          <a:xfrm>
            <a:off x="3475329" y="9229209"/>
            <a:ext cx="58552" cy="0"/>
          </a:xfrm>
          <a:custGeom>
            <a:avLst/>
            <a:gdLst/>
            <a:ahLst/>
            <a:cxnLst/>
            <a:rect l="l" t="t" r="r" b="b"/>
            <a:pathLst>
              <a:path w="58552" h="0">
                <a:moveTo>
                  <a:pt x="0" y="0"/>
                </a:moveTo>
                <a:lnTo>
                  <a:pt x="58552" y="0"/>
                </a:lnTo>
              </a:path>
            </a:pathLst>
          </a:custGeom>
          <a:ln w="51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6" name="object 1106"/>
          <p:cNvSpPr/>
          <p:nvPr/>
        </p:nvSpPr>
        <p:spPr>
          <a:xfrm>
            <a:off x="3566525" y="9183130"/>
            <a:ext cx="80634" cy="74878"/>
          </a:xfrm>
          <a:custGeom>
            <a:avLst/>
            <a:gdLst/>
            <a:ahLst/>
            <a:cxnLst/>
            <a:rect l="l" t="t" r="r" b="b"/>
            <a:pathLst>
              <a:path w="80634" h="74878">
                <a:moveTo>
                  <a:pt x="31683" y="74878"/>
                </a:moveTo>
                <a:lnTo>
                  <a:pt x="31683" y="72002"/>
                </a:lnTo>
                <a:lnTo>
                  <a:pt x="25923" y="72002"/>
                </a:lnTo>
                <a:lnTo>
                  <a:pt x="24963" y="71038"/>
                </a:lnTo>
                <a:lnTo>
                  <a:pt x="23042" y="70079"/>
                </a:lnTo>
                <a:lnTo>
                  <a:pt x="22082" y="70079"/>
                </a:lnTo>
                <a:lnTo>
                  <a:pt x="22082" y="67199"/>
                </a:lnTo>
                <a:lnTo>
                  <a:pt x="21122" y="65282"/>
                </a:lnTo>
                <a:lnTo>
                  <a:pt x="21122" y="37438"/>
                </a:lnTo>
                <a:lnTo>
                  <a:pt x="47045" y="62400"/>
                </a:lnTo>
                <a:lnTo>
                  <a:pt x="48966" y="64323"/>
                </a:lnTo>
                <a:lnTo>
                  <a:pt x="49926" y="66240"/>
                </a:lnTo>
                <a:lnTo>
                  <a:pt x="50886" y="66240"/>
                </a:lnTo>
                <a:lnTo>
                  <a:pt x="50886" y="71038"/>
                </a:lnTo>
                <a:lnTo>
                  <a:pt x="49926" y="71038"/>
                </a:lnTo>
                <a:lnTo>
                  <a:pt x="48966" y="72002"/>
                </a:lnTo>
                <a:lnTo>
                  <a:pt x="45125" y="72002"/>
                </a:lnTo>
                <a:lnTo>
                  <a:pt x="45125" y="74878"/>
                </a:lnTo>
                <a:lnTo>
                  <a:pt x="80634" y="74878"/>
                </a:lnTo>
                <a:lnTo>
                  <a:pt x="80634" y="72002"/>
                </a:lnTo>
                <a:lnTo>
                  <a:pt x="77769" y="72002"/>
                </a:lnTo>
                <a:lnTo>
                  <a:pt x="73929" y="71038"/>
                </a:lnTo>
                <a:lnTo>
                  <a:pt x="71048" y="70079"/>
                </a:lnTo>
                <a:lnTo>
                  <a:pt x="68153" y="68162"/>
                </a:lnTo>
                <a:lnTo>
                  <a:pt x="64328" y="65282"/>
                </a:lnTo>
                <a:lnTo>
                  <a:pt x="59527" y="60482"/>
                </a:lnTo>
                <a:lnTo>
                  <a:pt x="31683" y="33599"/>
                </a:lnTo>
                <a:lnTo>
                  <a:pt x="43205" y="22079"/>
                </a:lnTo>
                <a:lnTo>
                  <a:pt x="49926" y="15364"/>
                </a:lnTo>
                <a:lnTo>
                  <a:pt x="53766" y="11524"/>
                </a:lnTo>
                <a:lnTo>
                  <a:pt x="54726" y="10559"/>
                </a:lnTo>
                <a:lnTo>
                  <a:pt x="57607" y="8644"/>
                </a:lnTo>
                <a:lnTo>
                  <a:pt x="59527" y="6720"/>
                </a:lnTo>
                <a:lnTo>
                  <a:pt x="61432" y="4803"/>
                </a:lnTo>
                <a:lnTo>
                  <a:pt x="63367" y="3838"/>
                </a:lnTo>
                <a:lnTo>
                  <a:pt x="65272" y="2880"/>
                </a:lnTo>
                <a:lnTo>
                  <a:pt x="68153" y="2880"/>
                </a:lnTo>
                <a:lnTo>
                  <a:pt x="69113" y="1921"/>
                </a:lnTo>
                <a:lnTo>
                  <a:pt x="71048" y="1921"/>
                </a:lnTo>
                <a:lnTo>
                  <a:pt x="71048" y="0"/>
                </a:lnTo>
                <a:lnTo>
                  <a:pt x="43205" y="0"/>
                </a:lnTo>
                <a:lnTo>
                  <a:pt x="43205" y="1921"/>
                </a:lnTo>
                <a:lnTo>
                  <a:pt x="47045" y="1921"/>
                </a:lnTo>
                <a:lnTo>
                  <a:pt x="48006" y="2880"/>
                </a:lnTo>
                <a:lnTo>
                  <a:pt x="48966" y="2880"/>
                </a:lnTo>
                <a:lnTo>
                  <a:pt x="49926" y="3838"/>
                </a:lnTo>
                <a:lnTo>
                  <a:pt x="49926" y="7679"/>
                </a:lnTo>
                <a:lnTo>
                  <a:pt x="48966" y="9602"/>
                </a:lnTo>
                <a:lnTo>
                  <a:pt x="48140" y="10448"/>
                </a:lnTo>
                <a:lnTo>
                  <a:pt x="41248" y="17554"/>
                </a:lnTo>
                <a:lnTo>
                  <a:pt x="28803" y="28800"/>
                </a:lnTo>
                <a:lnTo>
                  <a:pt x="24963" y="32641"/>
                </a:lnTo>
                <a:lnTo>
                  <a:pt x="22082" y="35521"/>
                </a:lnTo>
                <a:lnTo>
                  <a:pt x="21122" y="36479"/>
                </a:lnTo>
                <a:lnTo>
                  <a:pt x="21122" y="9602"/>
                </a:lnTo>
                <a:lnTo>
                  <a:pt x="22082" y="7679"/>
                </a:lnTo>
                <a:lnTo>
                  <a:pt x="22082" y="5762"/>
                </a:lnTo>
                <a:lnTo>
                  <a:pt x="23042" y="4803"/>
                </a:lnTo>
                <a:lnTo>
                  <a:pt x="23042" y="3838"/>
                </a:lnTo>
                <a:lnTo>
                  <a:pt x="24963" y="3838"/>
                </a:lnTo>
                <a:lnTo>
                  <a:pt x="25923" y="2880"/>
                </a:lnTo>
                <a:lnTo>
                  <a:pt x="27843" y="1921"/>
                </a:lnTo>
                <a:lnTo>
                  <a:pt x="31683" y="1921"/>
                </a:lnTo>
                <a:lnTo>
                  <a:pt x="31683" y="0"/>
                </a:lnTo>
                <a:lnTo>
                  <a:pt x="0" y="0"/>
                </a:lnTo>
                <a:lnTo>
                  <a:pt x="0" y="1921"/>
                </a:lnTo>
                <a:lnTo>
                  <a:pt x="4800" y="1921"/>
                </a:lnTo>
                <a:lnTo>
                  <a:pt x="6720" y="2880"/>
                </a:lnTo>
                <a:lnTo>
                  <a:pt x="7680" y="3838"/>
                </a:lnTo>
                <a:lnTo>
                  <a:pt x="8641" y="3838"/>
                </a:lnTo>
                <a:lnTo>
                  <a:pt x="9601" y="4803"/>
                </a:lnTo>
                <a:lnTo>
                  <a:pt x="10561" y="5762"/>
                </a:lnTo>
                <a:lnTo>
                  <a:pt x="10561" y="68162"/>
                </a:lnTo>
                <a:lnTo>
                  <a:pt x="9601" y="70079"/>
                </a:lnTo>
                <a:lnTo>
                  <a:pt x="8641" y="72002"/>
                </a:lnTo>
                <a:lnTo>
                  <a:pt x="0" y="72002"/>
                </a:lnTo>
                <a:lnTo>
                  <a:pt x="0" y="74878"/>
                </a:lnTo>
                <a:lnTo>
                  <a:pt x="31683" y="748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7" name="object 1107"/>
          <p:cNvSpPr/>
          <p:nvPr/>
        </p:nvSpPr>
        <p:spPr>
          <a:xfrm>
            <a:off x="3650040" y="9206174"/>
            <a:ext cx="48006" cy="52797"/>
          </a:xfrm>
          <a:custGeom>
            <a:avLst/>
            <a:gdLst/>
            <a:ahLst/>
            <a:cxnLst/>
            <a:rect l="l" t="t" r="r" b="b"/>
            <a:pathLst>
              <a:path w="48006" h="52797">
                <a:moveTo>
                  <a:pt x="0" y="26878"/>
                </a:moveTo>
                <a:lnTo>
                  <a:pt x="0" y="33593"/>
                </a:lnTo>
                <a:lnTo>
                  <a:pt x="1920" y="39355"/>
                </a:lnTo>
                <a:lnTo>
                  <a:pt x="5760" y="44154"/>
                </a:lnTo>
                <a:lnTo>
                  <a:pt x="10561" y="49917"/>
                </a:lnTo>
                <a:lnTo>
                  <a:pt x="16322" y="52797"/>
                </a:lnTo>
                <a:lnTo>
                  <a:pt x="24003" y="52797"/>
                </a:lnTo>
                <a:lnTo>
                  <a:pt x="17282" y="46076"/>
                </a:lnTo>
                <a:lnTo>
                  <a:pt x="14401" y="41279"/>
                </a:lnTo>
                <a:lnTo>
                  <a:pt x="11521" y="35516"/>
                </a:lnTo>
                <a:lnTo>
                  <a:pt x="10561" y="29753"/>
                </a:lnTo>
                <a:lnTo>
                  <a:pt x="10561" y="14394"/>
                </a:lnTo>
                <a:lnTo>
                  <a:pt x="11521" y="11518"/>
                </a:lnTo>
                <a:lnTo>
                  <a:pt x="13441" y="8638"/>
                </a:lnTo>
                <a:lnTo>
                  <a:pt x="14401" y="5756"/>
                </a:lnTo>
                <a:lnTo>
                  <a:pt x="16322" y="4797"/>
                </a:lnTo>
                <a:lnTo>
                  <a:pt x="18242" y="3838"/>
                </a:lnTo>
                <a:lnTo>
                  <a:pt x="20162" y="2875"/>
                </a:lnTo>
                <a:lnTo>
                  <a:pt x="26883" y="2875"/>
                </a:lnTo>
                <a:lnTo>
                  <a:pt x="29763" y="4797"/>
                </a:lnTo>
                <a:lnTo>
                  <a:pt x="32644" y="8638"/>
                </a:lnTo>
                <a:lnTo>
                  <a:pt x="36484" y="13435"/>
                </a:lnTo>
                <a:lnTo>
                  <a:pt x="38404" y="21115"/>
                </a:lnTo>
                <a:lnTo>
                  <a:pt x="38404" y="36473"/>
                </a:lnTo>
                <a:lnTo>
                  <a:pt x="37444" y="42237"/>
                </a:lnTo>
                <a:lnTo>
                  <a:pt x="36484" y="49917"/>
                </a:lnTo>
                <a:lnTo>
                  <a:pt x="40325" y="47035"/>
                </a:lnTo>
                <a:lnTo>
                  <a:pt x="43205" y="43196"/>
                </a:lnTo>
                <a:lnTo>
                  <a:pt x="45125" y="39355"/>
                </a:lnTo>
                <a:lnTo>
                  <a:pt x="47045" y="34558"/>
                </a:lnTo>
                <a:lnTo>
                  <a:pt x="48006" y="29753"/>
                </a:lnTo>
                <a:lnTo>
                  <a:pt x="48006" y="19199"/>
                </a:lnTo>
                <a:lnTo>
                  <a:pt x="46085" y="13435"/>
                </a:lnTo>
                <a:lnTo>
                  <a:pt x="42245" y="8638"/>
                </a:lnTo>
                <a:lnTo>
                  <a:pt x="38404" y="2875"/>
                </a:lnTo>
                <a:lnTo>
                  <a:pt x="31683" y="0"/>
                </a:lnTo>
                <a:lnTo>
                  <a:pt x="20162" y="0"/>
                </a:lnTo>
                <a:lnTo>
                  <a:pt x="16322" y="958"/>
                </a:lnTo>
                <a:lnTo>
                  <a:pt x="12481" y="2875"/>
                </a:lnTo>
                <a:lnTo>
                  <a:pt x="8641" y="4797"/>
                </a:lnTo>
                <a:lnTo>
                  <a:pt x="5760" y="8638"/>
                </a:lnTo>
                <a:lnTo>
                  <a:pt x="2880" y="13435"/>
                </a:lnTo>
                <a:lnTo>
                  <a:pt x="960" y="17276"/>
                </a:lnTo>
                <a:lnTo>
                  <a:pt x="0" y="22073"/>
                </a:lnTo>
                <a:lnTo>
                  <a:pt x="0" y="268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8" name="object 1108"/>
          <p:cNvSpPr/>
          <p:nvPr/>
        </p:nvSpPr>
        <p:spPr>
          <a:xfrm>
            <a:off x="3667323" y="9248412"/>
            <a:ext cx="20162" cy="10559"/>
          </a:xfrm>
          <a:custGeom>
            <a:avLst/>
            <a:gdLst/>
            <a:ahLst/>
            <a:cxnLst/>
            <a:rect l="l" t="t" r="r" b="b"/>
            <a:pathLst>
              <a:path w="20162" h="10559">
                <a:moveTo>
                  <a:pt x="20162" y="0"/>
                </a:moveTo>
                <a:lnTo>
                  <a:pt x="17282" y="2880"/>
                </a:lnTo>
                <a:lnTo>
                  <a:pt x="15361" y="5756"/>
                </a:lnTo>
                <a:lnTo>
                  <a:pt x="12481" y="6720"/>
                </a:lnTo>
                <a:lnTo>
                  <a:pt x="3840" y="6720"/>
                </a:lnTo>
                <a:lnTo>
                  <a:pt x="0" y="3838"/>
                </a:lnTo>
                <a:lnTo>
                  <a:pt x="6720" y="10559"/>
                </a:lnTo>
                <a:lnTo>
                  <a:pt x="10561" y="10559"/>
                </a:lnTo>
                <a:lnTo>
                  <a:pt x="15361" y="9596"/>
                </a:lnTo>
                <a:lnTo>
                  <a:pt x="19202" y="7679"/>
                </a:lnTo>
                <a:lnTo>
                  <a:pt x="2016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9" name="object 1109"/>
          <p:cNvSpPr/>
          <p:nvPr/>
        </p:nvSpPr>
        <p:spPr>
          <a:xfrm>
            <a:off x="3703807" y="9206174"/>
            <a:ext cx="37429" cy="51834"/>
          </a:xfrm>
          <a:custGeom>
            <a:avLst/>
            <a:gdLst/>
            <a:ahLst/>
            <a:cxnLst/>
            <a:rect l="l" t="t" r="r" b="b"/>
            <a:pathLst>
              <a:path w="37429" h="51834">
                <a:moveTo>
                  <a:pt x="25908" y="51834"/>
                </a:moveTo>
                <a:lnTo>
                  <a:pt x="25908" y="49917"/>
                </a:lnTo>
                <a:lnTo>
                  <a:pt x="24003" y="49917"/>
                </a:lnTo>
                <a:lnTo>
                  <a:pt x="22067" y="48958"/>
                </a:lnTo>
                <a:lnTo>
                  <a:pt x="21122" y="47993"/>
                </a:lnTo>
                <a:lnTo>
                  <a:pt x="20162" y="47993"/>
                </a:lnTo>
                <a:lnTo>
                  <a:pt x="19202" y="47035"/>
                </a:lnTo>
                <a:lnTo>
                  <a:pt x="18242" y="46076"/>
                </a:lnTo>
                <a:lnTo>
                  <a:pt x="18242" y="44154"/>
                </a:lnTo>
                <a:lnTo>
                  <a:pt x="17282" y="42237"/>
                </a:lnTo>
                <a:lnTo>
                  <a:pt x="17282" y="15358"/>
                </a:lnTo>
                <a:lnTo>
                  <a:pt x="19202" y="12476"/>
                </a:lnTo>
                <a:lnTo>
                  <a:pt x="21122" y="9596"/>
                </a:lnTo>
                <a:lnTo>
                  <a:pt x="23042" y="8638"/>
                </a:lnTo>
                <a:lnTo>
                  <a:pt x="23042" y="7679"/>
                </a:lnTo>
                <a:lnTo>
                  <a:pt x="24003" y="6714"/>
                </a:lnTo>
                <a:lnTo>
                  <a:pt x="25908" y="6714"/>
                </a:lnTo>
                <a:lnTo>
                  <a:pt x="26883" y="7679"/>
                </a:lnTo>
                <a:lnTo>
                  <a:pt x="27843" y="8638"/>
                </a:lnTo>
                <a:lnTo>
                  <a:pt x="29748" y="10555"/>
                </a:lnTo>
                <a:lnTo>
                  <a:pt x="35524" y="10555"/>
                </a:lnTo>
                <a:lnTo>
                  <a:pt x="35524" y="9596"/>
                </a:lnTo>
                <a:lnTo>
                  <a:pt x="37429" y="8638"/>
                </a:lnTo>
                <a:lnTo>
                  <a:pt x="37429" y="3838"/>
                </a:lnTo>
                <a:lnTo>
                  <a:pt x="36469" y="2875"/>
                </a:lnTo>
                <a:lnTo>
                  <a:pt x="35524" y="1917"/>
                </a:lnTo>
                <a:lnTo>
                  <a:pt x="34564" y="0"/>
                </a:lnTo>
                <a:lnTo>
                  <a:pt x="25908" y="0"/>
                </a:lnTo>
                <a:lnTo>
                  <a:pt x="22067" y="3838"/>
                </a:lnTo>
                <a:lnTo>
                  <a:pt x="17282" y="11518"/>
                </a:lnTo>
                <a:lnTo>
                  <a:pt x="17282" y="0"/>
                </a:lnTo>
                <a:lnTo>
                  <a:pt x="15361" y="0"/>
                </a:lnTo>
                <a:lnTo>
                  <a:pt x="0" y="5756"/>
                </a:lnTo>
                <a:lnTo>
                  <a:pt x="960" y="7679"/>
                </a:lnTo>
                <a:lnTo>
                  <a:pt x="1920" y="7679"/>
                </a:lnTo>
                <a:lnTo>
                  <a:pt x="2880" y="6714"/>
                </a:lnTo>
                <a:lnTo>
                  <a:pt x="5760" y="6714"/>
                </a:lnTo>
                <a:lnTo>
                  <a:pt x="5760" y="7679"/>
                </a:lnTo>
                <a:lnTo>
                  <a:pt x="6720" y="7679"/>
                </a:lnTo>
                <a:lnTo>
                  <a:pt x="7680" y="8638"/>
                </a:lnTo>
                <a:lnTo>
                  <a:pt x="7680" y="10555"/>
                </a:lnTo>
                <a:lnTo>
                  <a:pt x="8641" y="11518"/>
                </a:lnTo>
                <a:lnTo>
                  <a:pt x="8641" y="45118"/>
                </a:lnTo>
                <a:lnTo>
                  <a:pt x="7680" y="45118"/>
                </a:lnTo>
                <a:lnTo>
                  <a:pt x="7680" y="47035"/>
                </a:lnTo>
                <a:lnTo>
                  <a:pt x="6720" y="47993"/>
                </a:lnTo>
                <a:lnTo>
                  <a:pt x="5760" y="47993"/>
                </a:lnTo>
                <a:lnTo>
                  <a:pt x="4800" y="48958"/>
                </a:lnTo>
                <a:lnTo>
                  <a:pt x="2880" y="49917"/>
                </a:lnTo>
                <a:lnTo>
                  <a:pt x="960" y="49917"/>
                </a:lnTo>
                <a:lnTo>
                  <a:pt x="960" y="51834"/>
                </a:lnTo>
                <a:lnTo>
                  <a:pt x="25908" y="51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0" name="object 1110"/>
          <p:cNvSpPr/>
          <p:nvPr/>
        </p:nvSpPr>
        <p:spPr>
          <a:xfrm>
            <a:off x="3745077" y="9212889"/>
            <a:ext cx="42245" cy="46082"/>
          </a:xfrm>
          <a:custGeom>
            <a:avLst/>
            <a:gdLst/>
            <a:ahLst/>
            <a:cxnLst/>
            <a:rect l="l" t="t" r="r" b="b"/>
            <a:pathLst>
              <a:path w="42245" h="46082">
                <a:moveTo>
                  <a:pt x="8641" y="5762"/>
                </a:moveTo>
                <a:lnTo>
                  <a:pt x="6720" y="0"/>
                </a:lnTo>
                <a:lnTo>
                  <a:pt x="1920" y="4803"/>
                </a:lnTo>
                <a:lnTo>
                  <a:pt x="0" y="11519"/>
                </a:lnTo>
                <a:lnTo>
                  <a:pt x="0" y="27843"/>
                </a:lnTo>
                <a:lnTo>
                  <a:pt x="1920" y="34564"/>
                </a:lnTo>
                <a:lnTo>
                  <a:pt x="6720" y="39361"/>
                </a:lnTo>
                <a:lnTo>
                  <a:pt x="10561" y="44160"/>
                </a:lnTo>
                <a:lnTo>
                  <a:pt x="16322" y="46082"/>
                </a:lnTo>
                <a:lnTo>
                  <a:pt x="27843" y="46082"/>
                </a:lnTo>
                <a:lnTo>
                  <a:pt x="32644" y="44160"/>
                </a:lnTo>
                <a:lnTo>
                  <a:pt x="35524" y="40320"/>
                </a:lnTo>
                <a:lnTo>
                  <a:pt x="39364" y="35522"/>
                </a:lnTo>
                <a:lnTo>
                  <a:pt x="42245" y="31682"/>
                </a:lnTo>
                <a:lnTo>
                  <a:pt x="42245" y="26878"/>
                </a:lnTo>
                <a:lnTo>
                  <a:pt x="41285" y="24961"/>
                </a:lnTo>
                <a:lnTo>
                  <a:pt x="39364" y="29759"/>
                </a:lnTo>
                <a:lnTo>
                  <a:pt x="37444" y="32641"/>
                </a:lnTo>
                <a:lnTo>
                  <a:pt x="34564" y="34564"/>
                </a:lnTo>
                <a:lnTo>
                  <a:pt x="32644" y="36481"/>
                </a:lnTo>
                <a:lnTo>
                  <a:pt x="29763" y="37440"/>
                </a:lnTo>
                <a:lnTo>
                  <a:pt x="21122" y="37440"/>
                </a:lnTo>
                <a:lnTo>
                  <a:pt x="17282" y="35522"/>
                </a:lnTo>
                <a:lnTo>
                  <a:pt x="13441" y="30723"/>
                </a:lnTo>
                <a:lnTo>
                  <a:pt x="9601" y="26878"/>
                </a:lnTo>
                <a:lnTo>
                  <a:pt x="7680" y="21121"/>
                </a:lnTo>
                <a:lnTo>
                  <a:pt x="7680" y="10561"/>
                </a:lnTo>
                <a:lnTo>
                  <a:pt x="8641" y="5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1" name="object 1111"/>
          <p:cNvSpPr/>
          <p:nvPr/>
        </p:nvSpPr>
        <p:spPr>
          <a:xfrm>
            <a:off x="3751798" y="9206174"/>
            <a:ext cx="35524" cy="20156"/>
          </a:xfrm>
          <a:custGeom>
            <a:avLst/>
            <a:gdLst/>
            <a:ahLst/>
            <a:cxnLst/>
            <a:rect l="l" t="t" r="r" b="b"/>
            <a:pathLst>
              <a:path w="35524" h="20156">
                <a:moveTo>
                  <a:pt x="5760" y="6714"/>
                </a:moveTo>
                <a:lnTo>
                  <a:pt x="7680" y="4797"/>
                </a:lnTo>
                <a:lnTo>
                  <a:pt x="10561" y="3838"/>
                </a:lnTo>
                <a:lnTo>
                  <a:pt x="17282" y="3838"/>
                </a:lnTo>
                <a:lnTo>
                  <a:pt x="19202" y="5756"/>
                </a:lnTo>
                <a:lnTo>
                  <a:pt x="21122" y="6714"/>
                </a:lnTo>
                <a:lnTo>
                  <a:pt x="22082" y="7679"/>
                </a:lnTo>
                <a:lnTo>
                  <a:pt x="23042" y="10555"/>
                </a:lnTo>
                <a:lnTo>
                  <a:pt x="24002" y="11518"/>
                </a:lnTo>
                <a:lnTo>
                  <a:pt x="24002" y="17276"/>
                </a:lnTo>
                <a:lnTo>
                  <a:pt x="960" y="17276"/>
                </a:lnTo>
                <a:lnTo>
                  <a:pt x="960" y="20156"/>
                </a:lnTo>
                <a:lnTo>
                  <a:pt x="35524" y="20156"/>
                </a:lnTo>
                <a:lnTo>
                  <a:pt x="35524" y="13435"/>
                </a:lnTo>
                <a:lnTo>
                  <a:pt x="34564" y="8638"/>
                </a:lnTo>
                <a:lnTo>
                  <a:pt x="30723" y="5756"/>
                </a:lnTo>
                <a:lnTo>
                  <a:pt x="26883" y="1917"/>
                </a:lnTo>
                <a:lnTo>
                  <a:pt x="22082" y="0"/>
                </a:lnTo>
                <a:lnTo>
                  <a:pt x="9601" y="0"/>
                </a:lnTo>
                <a:lnTo>
                  <a:pt x="4800" y="1917"/>
                </a:lnTo>
                <a:lnTo>
                  <a:pt x="0" y="6714"/>
                </a:lnTo>
                <a:lnTo>
                  <a:pt x="1920" y="12476"/>
                </a:lnTo>
                <a:lnTo>
                  <a:pt x="2880" y="9596"/>
                </a:lnTo>
                <a:lnTo>
                  <a:pt x="5760" y="6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2" name="object 1112"/>
          <p:cNvSpPr/>
          <p:nvPr/>
        </p:nvSpPr>
        <p:spPr>
          <a:xfrm>
            <a:off x="3795003" y="9230171"/>
            <a:ext cx="13441" cy="28800"/>
          </a:xfrm>
          <a:custGeom>
            <a:avLst/>
            <a:gdLst/>
            <a:ahLst/>
            <a:cxnLst/>
            <a:rect l="l" t="t" r="r" b="b"/>
            <a:pathLst>
              <a:path w="13441" h="28800">
                <a:moveTo>
                  <a:pt x="2880" y="6720"/>
                </a:moveTo>
                <a:lnTo>
                  <a:pt x="1920" y="9596"/>
                </a:lnTo>
                <a:lnTo>
                  <a:pt x="960" y="10561"/>
                </a:lnTo>
                <a:lnTo>
                  <a:pt x="0" y="13441"/>
                </a:lnTo>
                <a:lnTo>
                  <a:pt x="0" y="19199"/>
                </a:lnTo>
                <a:lnTo>
                  <a:pt x="960" y="22079"/>
                </a:lnTo>
                <a:lnTo>
                  <a:pt x="3840" y="24961"/>
                </a:lnTo>
                <a:lnTo>
                  <a:pt x="5760" y="26878"/>
                </a:lnTo>
                <a:lnTo>
                  <a:pt x="8641" y="28800"/>
                </a:lnTo>
                <a:lnTo>
                  <a:pt x="12481" y="28800"/>
                </a:lnTo>
                <a:lnTo>
                  <a:pt x="11521" y="19199"/>
                </a:lnTo>
                <a:lnTo>
                  <a:pt x="10561" y="18240"/>
                </a:lnTo>
                <a:lnTo>
                  <a:pt x="9601" y="15358"/>
                </a:lnTo>
                <a:lnTo>
                  <a:pt x="9601" y="8638"/>
                </a:lnTo>
                <a:lnTo>
                  <a:pt x="11521" y="7679"/>
                </a:lnTo>
                <a:lnTo>
                  <a:pt x="13441" y="0"/>
                </a:lnTo>
                <a:lnTo>
                  <a:pt x="9601" y="1917"/>
                </a:lnTo>
                <a:lnTo>
                  <a:pt x="5760" y="4797"/>
                </a:lnTo>
                <a:lnTo>
                  <a:pt x="288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3" name="object 1113"/>
          <p:cNvSpPr/>
          <p:nvPr/>
        </p:nvSpPr>
        <p:spPr>
          <a:xfrm>
            <a:off x="3796924" y="9206174"/>
            <a:ext cx="44150" cy="52797"/>
          </a:xfrm>
          <a:custGeom>
            <a:avLst/>
            <a:gdLst/>
            <a:ahLst/>
            <a:cxnLst/>
            <a:rect l="l" t="t" r="r" b="b"/>
            <a:pathLst>
              <a:path w="44150" h="52797">
                <a:moveTo>
                  <a:pt x="1920" y="17276"/>
                </a:moveTo>
                <a:lnTo>
                  <a:pt x="7680" y="17276"/>
                </a:lnTo>
                <a:lnTo>
                  <a:pt x="7680" y="16317"/>
                </a:lnTo>
                <a:lnTo>
                  <a:pt x="8641" y="15358"/>
                </a:lnTo>
                <a:lnTo>
                  <a:pt x="9601" y="14394"/>
                </a:lnTo>
                <a:lnTo>
                  <a:pt x="9601" y="5756"/>
                </a:lnTo>
                <a:lnTo>
                  <a:pt x="11521" y="4797"/>
                </a:lnTo>
                <a:lnTo>
                  <a:pt x="12481" y="3838"/>
                </a:lnTo>
                <a:lnTo>
                  <a:pt x="14401" y="2875"/>
                </a:lnTo>
                <a:lnTo>
                  <a:pt x="20162" y="2875"/>
                </a:lnTo>
                <a:lnTo>
                  <a:pt x="22082" y="3838"/>
                </a:lnTo>
                <a:lnTo>
                  <a:pt x="24002" y="5756"/>
                </a:lnTo>
                <a:lnTo>
                  <a:pt x="25923" y="7679"/>
                </a:lnTo>
                <a:lnTo>
                  <a:pt x="25923" y="18234"/>
                </a:lnTo>
                <a:lnTo>
                  <a:pt x="17282" y="21115"/>
                </a:lnTo>
                <a:lnTo>
                  <a:pt x="11521" y="23996"/>
                </a:lnTo>
                <a:lnTo>
                  <a:pt x="9601" y="31676"/>
                </a:lnTo>
                <a:lnTo>
                  <a:pt x="10561" y="29753"/>
                </a:lnTo>
                <a:lnTo>
                  <a:pt x="12481" y="27835"/>
                </a:lnTo>
                <a:lnTo>
                  <a:pt x="15361" y="25914"/>
                </a:lnTo>
                <a:lnTo>
                  <a:pt x="17282" y="24955"/>
                </a:lnTo>
                <a:lnTo>
                  <a:pt x="21122" y="23996"/>
                </a:lnTo>
                <a:lnTo>
                  <a:pt x="25923" y="21115"/>
                </a:lnTo>
                <a:lnTo>
                  <a:pt x="25923" y="40314"/>
                </a:lnTo>
                <a:lnTo>
                  <a:pt x="22082" y="44154"/>
                </a:lnTo>
                <a:lnTo>
                  <a:pt x="18242" y="46076"/>
                </a:lnTo>
                <a:lnTo>
                  <a:pt x="13441" y="46076"/>
                </a:lnTo>
                <a:lnTo>
                  <a:pt x="11521" y="45118"/>
                </a:lnTo>
                <a:lnTo>
                  <a:pt x="9601" y="43196"/>
                </a:lnTo>
                <a:lnTo>
                  <a:pt x="10561" y="52797"/>
                </a:lnTo>
                <a:lnTo>
                  <a:pt x="12481" y="52797"/>
                </a:lnTo>
                <a:lnTo>
                  <a:pt x="14401" y="51834"/>
                </a:lnTo>
                <a:lnTo>
                  <a:pt x="16322" y="50875"/>
                </a:lnTo>
                <a:lnTo>
                  <a:pt x="18242" y="50875"/>
                </a:lnTo>
                <a:lnTo>
                  <a:pt x="21122" y="47993"/>
                </a:lnTo>
                <a:lnTo>
                  <a:pt x="25923" y="44154"/>
                </a:lnTo>
                <a:lnTo>
                  <a:pt x="25923" y="47035"/>
                </a:lnTo>
                <a:lnTo>
                  <a:pt x="26868" y="48958"/>
                </a:lnTo>
                <a:lnTo>
                  <a:pt x="27843" y="50875"/>
                </a:lnTo>
                <a:lnTo>
                  <a:pt x="28803" y="51834"/>
                </a:lnTo>
                <a:lnTo>
                  <a:pt x="30708" y="52797"/>
                </a:lnTo>
                <a:lnTo>
                  <a:pt x="35524" y="52797"/>
                </a:lnTo>
                <a:lnTo>
                  <a:pt x="39364" y="49917"/>
                </a:lnTo>
                <a:lnTo>
                  <a:pt x="44150" y="44154"/>
                </a:lnTo>
                <a:lnTo>
                  <a:pt x="44150" y="41279"/>
                </a:lnTo>
                <a:lnTo>
                  <a:pt x="41269" y="43196"/>
                </a:lnTo>
                <a:lnTo>
                  <a:pt x="40325" y="45118"/>
                </a:lnTo>
                <a:lnTo>
                  <a:pt x="36484" y="45118"/>
                </a:lnTo>
                <a:lnTo>
                  <a:pt x="35524" y="44154"/>
                </a:lnTo>
                <a:lnTo>
                  <a:pt x="35524" y="12476"/>
                </a:lnTo>
                <a:lnTo>
                  <a:pt x="34549" y="8638"/>
                </a:lnTo>
                <a:lnTo>
                  <a:pt x="34549" y="7679"/>
                </a:lnTo>
                <a:lnTo>
                  <a:pt x="33588" y="4797"/>
                </a:lnTo>
                <a:lnTo>
                  <a:pt x="31683" y="2875"/>
                </a:lnTo>
                <a:lnTo>
                  <a:pt x="29763" y="1917"/>
                </a:lnTo>
                <a:lnTo>
                  <a:pt x="26868" y="0"/>
                </a:lnTo>
                <a:lnTo>
                  <a:pt x="12481" y="0"/>
                </a:lnTo>
                <a:lnTo>
                  <a:pt x="7680" y="958"/>
                </a:lnTo>
                <a:lnTo>
                  <a:pt x="4800" y="3838"/>
                </a:lnTo>
                <a:lnTo>
                  <a:pt x="1920" y="6714"/>
                </a:lnTo>
                <a:lnTo>
                  <a:pt x="0" y="9596"/>
                </a:lnTo>
                <a:lnTo>
                  <a:pt x="0" y="14394"/>
                </a:lnTo>
                <a:lnTo>
                  <a:pt x="960" y="15358"/>
                </a:lnTo>
                <a:lnTo>
                  <a:pt x="960" y="16317"/>
                </a:lnTo>
                <a:lnTo>
                  <a:pt x="1920" y="172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4" name="object 1114"/>
          <p:cNvSpPr/>
          <p:nvPr/>
        </p:nvSpPr>
        <p:spPr>
          <a:xfrm>
            <a:off x="3846835" y="9246489"/>
            <a:ext cx="17282" cy="29759"/>
          </a:xfrm>
          <a:custGeom>
            <a:avLst/>
            <a:gdLst/>
            <a:ahLst/>
            <a:cxnLst/>
            <a:rect l="l" t="t" r="r" b="b"/>
            <a:pathLst>
              <a:path w="17282" h="29759">
                <a:moveTo>
                  <a:pt x="5760" y="27843"/>
                </a:moveTo>
                <a:lnTo>
                  <a:pt x="10561" y="24961"/>
                </a:lnTo>
                <a:lnTo>
                  <a:pt x="12481" y="22079"/>
                </a:lnTo>
                <a:lnTo>
                  <a:pt x="15361" y="19199"/>
                </a:lnTo>
                <a:lnTo>
                  <a:pt x="17282" y="15358"/>
                </a:lnTo>
                <a:lnTo>
                  <a:pt x="17282" y="7679"/>
                </a:lnTo>
                <a:lnTo>
                  <a:pt x="15361" y="5762"/>
                </a:lnTo>
                <a:lnTo>
                  <a:pt x="14401" y="2881"/>
                </a:lnTo>
                <a:lnTo>
                  <a:pt x="12481" y="964"/>
                </a:lnTo>
                <a:lnTo>
                  <a:pt x="9601" y="0"/>
                </a:lnTo>
                <a:lnTo>
                  <a:pt x="5760" y="0"/>
                </a:lnTo>
                <a:lnTo>
                  <a:pt x="3840" y="964"/>
                </a:lnTo>
                <a:lnTo>
                  <a:pt x="2880" y="1923"/>
                </a:lnTo>
                <a:lnTo>
                  <a:pt x="960" y="3840"/>
                </a:lnTo>
                <a:lnTo>
                  <a:pt x="0" y="4803"/>
                </a:lnTo>
                <a:lnTo>
                  <a:pt x="0" y="8644"/>
                </a:lnTo>
                <a:lnTo>
                  <a:pt x="960" y="9602"/>
                </a:lnTo>
                <a:lnTo>
                  <a:pt x="1920" y="11519"/>
                </a:lnTo>
                <a:lnTo>
                  <a:pt x="2880" y="12483"/>
                </a:lnTo>
                <a:lnTo>
                  <a:pt x="8641" y="12483"/>
                </a:lnTo>
                <a:lnTo>
                  <a:pt x="9601" y="11519"/>
                </a:lnTo>
                <a:lnTo>
                  <a:pt x="11521" y="11519"/>
                </a:lnTo>
                <a:lnTo>
                  <a:pt x="12481" y="12483"/>
                </a:lnTo>
                <a:lnTo>
                  <a:pt x="12481" y="16323"/>
                </a:lnTo>
                <a:lnTo>
                  <a:pt x="11521" y="19199"/>
                </a:lnTo>
                <a:lnTo>
                  <a:pt x="9601" y="21121"/>
                </a:lnTo>
                <a:lnTo>
                  <a:pt x="6720" y="24002"/>
                </a:lnTo>
                <a:lnTo>
                  <a:pt x="3840" y="25920"/>
                </a:lnTo>
                <a:lnTo>
                  <a:pt x="0" y="27843"/>
                </a:lnTo>
                <a:lnTo>
                  <a:pt x="0" y="29759"/>
                </a:lnTo>
                <a:lnTo>
                  <a:pt x="5760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5" name="object 1115"/>
          <p:cNvSpPr/>
          <p:nvPr/>
        </p:nvSpPr>
        <p:spPr>
          <a:xfrm>
            <a:off x="3899641" y="9183130"/>
            <a:ext cx="32628" cy="74878"/>
          </a:xfrm>
          <a:custGeom>
            <a:avLst/>
            <a:gdLst/>
            <a:ahLst/>
            <a:cxnLst/>
            <a:rect l="l" t="t" r="r" b="b"/>
            <a:pathLst>
              <a:path w="32628" h="74878">
                <a:moveTo>
                  <a:pt x="32628" y="74878"/>
                </a:moveTo>
                <a:lnTo>
                  <a:pt x="32628" y="72002"/>
                </a:lnTo>
                <a:lnTo>
                  <a:pt x="25908" y="72002"/>
                </a:lnTo>
                <a:lnTo>
                  <a:pt x="24963" y="71038"/>
                </a:lnTo>
                <a:lnTo>
                  <a:pt x="23042" y="70079"/>
                </a:lnTo>
                <a:lnTo>
                  <a:pt x="22067" y="70079"/>
                </a:lnTo>
                <a:lnTo>
                  <a:pt x="22067" y="67199"/>
                </a:lnTo>
                <a:lnTo>
                  <a:pt x="21122" y="65282"/>
                </a:lnTo>
                <a:lnTo>
                  <a:pt x="21122" y="8644"/>
                </a:lnTo>
                <a:lnTo>
                  <a:pt x="22067" y="5762"/>
                </a:lnTo>
                <a:lnTo>
                  <a:pt x="23042" y="4803"/>
                </a:lnTo>
                <a:lnTo>
                  <a:pt x="24002" y="2880"/>
                </a:lnTo>
                <a:lnTo>
                  <a:pt x="26883" y="1921"/>
                </a:lnTo>
                <a:lnTo>
                  <a:pt x="32628" y="1921"/>
                </a:lnTo>
                <a:lnTo>
                  <a:pt x="32628" y="0"/>
                </a:lnTo>
                <a:lnTo>
                  <a:pt x="0" y="0"/>
                </a:lnTo>
                <a:lnTo>
                  <a:pt x="0" y="1921"/>
                </a:lnTo>
                <a:lnTo>
                  <a:pt x="4800" y="1921"/>
                </a:lnTo>
                <a:lnTo>
                  <a:pt x="6720" y="2880"/>
                </a:lnTo>
                <a:lnTo>
                  <a:pt x="7680" y="3838"/>
                </a:lnTo>
                <a:lnTo>
                  <a:pt x="9601" y="3838"/>
                </a:lnTo>
                <a:lnTo>
                  <a:pt x="9601" y="4803"/>
                </a:lnTo>
                <a:lnTo>
                  <a:pt x="10561" y="5762"/>
                </a:lnTo>
                <a:lnTo>
                  <a:pt x="10561" y="68162"/>
                </a:lnTo>
                <a:lnTo>
                  <a:pt x="9601" y="70079"/>
                </a:lnTo>
                <a:lnTo>
                  <a:pt x="8641" y="72002"/>
                </a:lnTo>
                <a:lnTo>
                  <a:pt x="0" y="72002"/>
                </a:lnTo>
                <a:lnTo>
                  <a:pt x="0" y="74878"/>
                </a:lnTo>
                <a:lnTo>
                  <a:pt x="32628" y="748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6" name="object 1116"/>
          <p:cNvSpPr/>
          <p:nvPr/>
        </p:nvSpPr>
        <p:spPr>
          <a:xfrm>
            <a:off x="3936111" y="9206174"/>
            <a:ext cx="54726" cy="51834"/>
          </a:xfrm>
          <a:custGeom>
            <a:avLst/>
            <a:gdLst/>
            <a:ahLst/>
            <a:cxnLst/>
            <a:rect l="l" t="t" r="r" b="b"/>
            <a:pathLst>
              <a:path w="54726" h="51834">
                <a:moveTo>
                  <a:pt x="54726" y="51834"/>
                </a:moveTo>
                <a:lnTo>
                  <a:pt x="54726" y="49917"/>
                </a:lnTo>
                <a:lnTo>
                  <a:pt x="51846" y="49917"/>
                </a:lnTo>
                <a:lnTo>
                  <a:pt x="50886" y="48958"/>
                </a:lnTo>
                <a:lnTo>
                  <a:pt x="49926" y="48958"/>
                </a:lnTo>
                <a:lnTo>
                  <a:pt x="48966" y="47993"/>
                </a:lnTo>
                <a:lnTo>
                  <a:pt x="48005" y="47035"/>
                </a:lnTo>
                <a:lnTo>
                  <a:pt x="48005" y="46076"/>
                </a:lnTo>
                <a:lnTo>
                  <a:pt x="47045" y="45118"/>
                </a:lnTo>
                <a:lnTo>
                  <a:pt x="47045" y="10555"/>
                </a:lnTo>
                <a:lnTo>
                  <a:pt x="46085" y="8638"/>
                </a:lnTo>
                <a:lnTo>
                  <a:pt x="44165" y="5756"/>
                </a:lnTo>
                <a:lnTo>
                  <a:pt x="43205" y="2875"/>
                </a:lnTo>
                <a:lnTo>
                  <a:pt x="41285" y="1917"/>
                </a:lnTo>
                <a:lnTo>
                  <a:pt x="39364" y="0"/>
                </a:lnTo>
                <a:lnTo>
                  <a:pt x="28803" y="0"/>
                </a:lnTo>
                <a:lnTo>
                  <a:pt x="23042" y="2875"/>
                </a:lnTo>
                <a:lnTo>
                  <a:pt x="17282" y="10555"/>
                </a:lnTo>
                <a:lnTo>
                  <a:pt x="17282" y="0"/>
                </a:lnTo>
                <a:lnTo>
                  <a:pt x="14401" y="0"/>
                </a:lnTo>
                <a:lnTo>
                  <a:pt x="0" y="5756"/>
                </a:lnTo>
                <a:lnTo>
                  <a:pt x="0" y="7679"/>
                </a:lnTo>
                <a:lnTo>
                  <a:pt x="1935" y="7679"/>
                </a:lnTo>
                <a:lnTo>
                  <a:pt x="2880" y="6714"/>
                </a:lnTo>
                <a:lnTo>
                  <a:pt x="4800" y="6714"/>
                </a:lnTo>
                <a:lnTo>
                  <a:pt x="5775" y="7679"/>
                </a:lnTo>
                <a:lnTo>
                  <a:pt x="6720" y="7679"/>
                </a:lnTo>
                <a:lnTo>
                  <a:pt x="6720" y="8638"/>
                </a:lnTo>
                <a:lnTo>
                  <a:pt x="7680" y="9596"/>
                </a:lnTo>
                <a:lnTo>
                  <a:pt x="7680" y="46076"/>
                </a:lnTo>
                <a:lnTo>
                  <a:pt x="6720" y="47993"/>
                </a:lnTo>
                <a:lnTo>
                  <a:pt x="5775" y="48958"/>
                </a:lnTo>
                <a:lnTo>
                  <a:pt x="3840" y="49917"/>
                </a:lnTo>
                <a:lnTo>
                  <a:pt x="0" y="49917"/>
                </a:lnTo>
                <a:lnTo>
                  <a:pt x="0" y="51834"/>
                </a:lnTo>
                <a:lnTo>
                  <a:pt x="24963" y="51834"/>
                </a:lnTo>
                <a:lnTo>
                  <a:pt x="24963" y="49917"/>
                </a:lnTo>
                <a:lnTo>
                  <a:pt x="23042" y="49917"/>
                </a:lnTo>
                <a:lnTo>
                  <a:pt x="21122" y="48958"/>
                </a:lnTo>
                <a:lnTo>
                  <a:pt x="20162" y="48958"/>
                </a:lnTo>
                <a:lnTo>
                  <a:pt x="19202" y="47993"/>
                </a:lnTo>
                <a:lnTo>
                  <a:pt x="18242" y="47035"/>
                </a:lnTo>
                <a:lnTo>
                  <a:pt x="17282" y="46076"/>
                </a:lnTo>
                <a:lnTo>
                  <a:pt x="17282" y="13435"/>
                </a:lnTo>
                <a:lnTo>
                  <a:pt x="21122" y="8638"/>
                </a:lnTo>
                <a:lnTo>
                  <a:pt x="25923" y="6714"/>
                </a:lnTo>
                <a:lnTo>
                  <a:pt x="32644" y="6714"/>
                </a:lnTo>
                <a:lnTo>
                  <a:pt x="34564" y="7679"/>
                </a:lnTo>
                <a:lnTo>
                  <a:pt x="36484" y="9596"/>
                </a:lnTo>
                <a:lnTo>
                  <a:pt x="37444" y="11518"/>
                </a:lnTo>
                <a:lnTo>
                  <a:pt x="38404" y="15358"/>
                </a:lnTo>
                <a:lnTo>
                  <a:pt x="38404" y="43196"/>
                </a:lnTo>
                <a:lnTo>
                  <a:pt x="37444" y="45118"/>
                </a:lnTo>
                <a:lnTo>
                  <a:pt x="37444" y="47035"/>
                </a:lnTo>
                <a:lnTo>
                  <a:pt x="36484" y="47993"/>
                </a:lnTo>
                <a:lnTo>
                  <a:pt x="35524" y="47993"/>
                </a:lnTo>
                <a:lnTo>
                  <a:pt x="34564" y="48958"/>
                </a:lnTo>
                <a:lnTo>
                  <a:pt x="33604" y="49917"/>
                </a:lnTo>
                <a:lnTo>
                  <a:pt x="29763" y="49917"/>
                </a:lnTo>
                <a:lnTo>
                  <a:pt x="29763" y="51834"/>
                </a:lnTo>
                <a:lnTo>
                  <a:pt x="54726" y="51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7" name="object 1117"/>
          <p:cNvSpPr/>
          <p:nvPr/>
        </p:nvSpPr>
        <p:spPr>
          <a:xfrm>
            <a:off x="3994678" y="9179289"/>
            <a:ext cx="52791" cy="79682"/>
          </a:xfrm>
          <a:custGeom>
            <a:avLst/>
            <a:gdLst/>
            <a:ahLst/>
            <a:cxnLst/>
            <a:rect l="l" t="t" r="r" b="b"/>
            <a:pathLst>
              <a:path w="52791" h="79682">
                <a:moveTo>
                  <a:pt x="9601" y="43202"/>
                </a:moveTo>
                <a:lnTo>
                  <a:pt x="10561" y="29760"/>
                </a:lnTo>
                <a:lnTo>
                  <a:pt x="6720" y="35522"/>
                </a:lnTo>
                <a:lnTo>
                  <a:pt x="1920" y="41279"/>
                </a:lnTo>
                <a:lnTo>
                  <a:pt x="0" y="47999"/>
                </a:lnTo>
                <a:lnTo>
                  <a:pt x="0" y="62401"/>
                </a:lnTo>
                <a:lnTo>
                  <a:pt x="1920" y="68163"/>
                </a:lnTo>
                <a:lnTo>
                  <a:pt x="5760" y="72961"/>
                </a:lnTo>
                <a:lnTo>
                  <a:pt x="9601" y="77760"/>
                </a:lnTo>
                <a:lnTo>
                  <a:pt x="14401" y="79682"/>
                </a:lnTo>
                <a:lnTo>
                  <a:pt x="25923" y="79682"/>
                </a:lnTo>
                <a:lnTo>
                  <a:pt x="27843" y="77760"/>
                </a:lnTo>
                <a:lnTo>
                  <a:pt x="29763" y="76801"/>
                </a:lnTo>
                <a:lnTo>
                  <a:pt x="32628" y="74878"/>
                </a:lnTo>
                <a:lnTo>
                  <a:pt x="34564" y="72961"/>
                </a:lnTo>
                <a:lnTo>
                  <a:pt x="34564" y="79682"/>
                </a:lnTo>
                <a:lnTo>
                  <a:pt x="37444" y="79682"/>
                </a:lnTo>
                <a:lnTo>
                  <a:pt x="52791" y="73920"/>
                </a:lnTo>
                <a:lnTo>
                  <a:pt x="51831" y="72002"/>
                </a:lnTo>
                <a:lnTo>
                  <a:pt x="49911" y="72002"/>
                </a:lnTo>
                <a:lnTo>
                  <a:pt x="48950" y="72961"/>
                </a:lnTo>
                <a:lnTo>
                  <a:pt x="47030" y="72961"/>
                </a:lnTo>
                <a:lnTo>
                  <a:pt x="46070" y="72002"/>
                </a:lnTo>
                <a:lnTo>
                  <a:pt x="45125" y="71039"/>
                </a:lnTo>
                <a:lnTo>
                  <a:pt x="45125" y="70081"/>
                </a:lnTo>
                <a:lnTo>
                  <a:pt x="44150" y="69122"/>
                </a:lnTo>
                <a:lnTo>
                  <a:pt x="44150" y="0"/>
                </a:lnTo>
                <a:lnTo>
                  <a:pt x="41285" y="0"/>
                </a:lnTo>
                <a:lnTo>
                  <a:pt x="26883" y="6720"/>
                </a:lnTo>
                <a:lnTo>
                  <a:pt x="26883" y="8644"/>
                </a:lnTo>
                <a:lnTo>
                  <a:pt x="28788" y="7679"/>
                </a:lnTo>
                <a:lnTo>
                  <a:pt x="32628" y="7679"/>
                </a:lnTo>
                <a:lnTo>
                  <a:pt x="33604" y="8644"/>
                </a:lnTo>
                <a:lnTo>
                  <a:pt x="34564" y="9602"/>
                </a:lnTo>
                <a:lnTo>
                  <a:pt x="34564" y="30723"/>
                </a:lnTo>
                <a:lnTo>
                  <a:pt x="31668" y="27843"/>
                </a:lnTo>
                <a:lnTo>
                  <a:pt x="28788" y="26884"/>
                </a:lnTo>
                <a:lnTo>
                  <a:pt x="17282" y="26884"/>
                </a:lnTo>
                <a:lnTo>
                  <a:pt x="14401" y="34564"/>
                </a:lnTo>
                <a:lnTo>
                  <a:pt x="17282" y="31682"/>
                </a:lnTo>
                <a:lnTo>
                  <a:pt x="20162" y="29760"/>
                </a:lnTo>
                <a:lnTo>
                  <a:pt x="24947" y="29760"/>
                </a:lnTo>
                <a:lnTo>
                  <a:pt x="26883" y="30723"/>
                </a:lnTo>
                <a:lnTo>
                  <a:pt x="28788" y="31682"/>
                </a:lnTo>
                <a:lnTo>
                  <a:pt x="30723" y="32641"/>
                </a:lnTo>
                <a:lnTo>
                  <a:pt x="31668" y="34564"/>
                </a:lnTo>
                <a:lnTo>
                  <a:pt x="32628" y="36481"/>
                </a:lnTo>
                <a:lnTo>
                  <a:pt x="34564" y="38403"/>
                </a:lnTo>
                <a:lnTo>
                  <a:pt x="34564" y="69122"/>
                </a:lnTo>
                <a:lnTo>
                  <a:pt x="31668" y="72002"/>
                </a:lnTo>
                <a:lnTo>
                  <a:pt x="28788" y="73920"/>
                </a:lnTo>
                <a:lnTo>
                  <a:pt x="21122" y="73920"/>
                </a:lnTo>
                <a:lnTo>
                  <a:pt x="18227" y="72002"/>
                </a:lnTo>
                <a:lnTo>
                  <a:pt x="14401" y="68163"/>
                </a:lnTo>
                <a:lnTo>
                  <a:pt x="11521" y="64323"/>
                </a:lnTo>
                <a:lnTo>
                  <a:pt x="9601" y="58561"/>
                </a:lnTo>
                <a:lnTo>
                  <a:pt x="9601" y="43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8" name="object 1118"/>
          <p:cNvSpPr/>
          <p:nvPr/>
        </p:nvSpPr>
        <p:spPr>
          <a:xfrm>
            <a:off x="4004279" y="9206174"/>
            <a:ext cx="7680" cy="16317"/>
          </a:xfrm>
          <a:custGeom>
            <a:avLst/>
            <a:gdLst/>
            <a:ahLst/>
            <a:cxnLst/>
            <a:rect l="l" t="t" r="r" b="b"/>
            <a:pathLst>
              <a:path w="7680" h="16317">
                <a:moveTo>
                  <a:pt x="1920" y="11518"/>
                </a:moveTo>
                <a:lnTo>
                  <a:pt x="4800" y="7679"/>
                </a:lnTo>
                <a:lnTo>
                  <a:pt x="7680" y="0"/>
                </a:lnTo>
                <a:lnTo>
                  <a:pt x="960" y="2875"/>
                </a:lnTo>
                <a:lnTo>
                  <a:pt x="0" y="16317"/>
                </a:lnTo>
                <a:lnTo>
                  <a:pt x="1920" y="115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9" name="object 1119"/>
          <p:cNvSpPr/>
          <p:nvPr/>
        </p:nvSpPr>
        <p:spPr>
          <a:xfrm>
            <a:off x="4050350" y="9206174"/>
            <a:ext cx="25923" cy="51834"/>
          </a:xfrm>
          <a:custGeom>
            <a:avLst/>
            <a:gdLst/>
            <a:ahLst/>
            <a:cxnLst/>
            <a:rect l="l" t="t" r="r" b="b"/>
            <a:pathLst>
              <a:path w="25923" h="51834">
                <a:moveTo>
                  <a:pt x="15361" y="0"/>
                </a:moveTo>
                <a:lnTo>
                  <a:pt x="0" y="5756"/>
                </a:lnTo>
                <a:lnTo>
                  <a:pt x="960" y="7679"/>
                </a:lnTo>
                <a:lnTo>
                  <a:pt x="2880" y="7679"/>
                </a:lnTo>
                <a:lnTo>
                  <a:pt x="3840" y="6714"/>
                </a:lnTo>
                <a:lnTo>
                  <a:pt x="5760" y="6714"/>
                </a:lnTo>
                <a:lnTo>
                  <a:pt x="6720" y="7679"/>
                </a:lnTo>
                <a:lnTo>
                  <a:pt x="7680" y="7679"/>
                </a:lnTo>
                <a:lnTo>
                  <a:pt x="7680" y="8638"/>
                </a:lnTo>
                <a:lnTo>
                  <a:pt x="8641" y="8638"/>
                </a:lnTo>
                <a:lnTo>
                  <a:pt x="8641" y="45118"/>
                </a:lnTo>
                <a:lnTo>
                  <a:pt x="7680" y="46076"/>
                </a:lnTo>
                <a:lnTo>
                  <a:pt x="7680" y="47035"/>
                </a:lnTo>
                <a:lnTo>
                  <a:pt x="6720" y="47993"/>
                </a:lnTo>
                <a:lnTo>
                  <a:pt x="5760" y="48958"/>
                </a:lnTo>
                <a:lnTo>
                  <a:pt x="3840" y="49917"/>
                </a:lnTo>
                <a:lnTo>
                  <a:pt x="960" y="49917"/>
                </a:lnTo>
                <a:lnTo>
                  <a:pt x="960" y="51834"/>
                </a:lnTo>
                <a:lnTo>
                  <a:pt x="25923" y="51834"/>
                </a:lnTo>
                <a:lnTo>
                  <a:pt x="25923" y="49917"/>
                </a:lnTo>
                <a:lnTo>
                  <a:pt x="23042" y="49917"/>
                </a:lnTo>
                <a:lnTo>
                  <a:pt x="22082" y="48958"/>
                </a:lnTo>
                <a:lnTo>
                  <a:pt x="21122" y="48958"/>
                </a:lnTo>
                <a:lnTo>
                  <a:pt x="20162" y="47993"/>
                </a:lnTo>
                <a:lnTo>
                  <a:pt x="19202" y="47035"/>
                </a:lnTo>
                <a:lnTo>
                  <a:pt x="18242" y="46076"/>
                </a:lnTo>
                <a:lnTo>
                  <a:pt x="18242" y="0"/>
                </a:lnTo>
                <a:lnTo>
                  <a:pt x="153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0" name="object 1120"/>
          <p:cNvSpPr/>
          <p:nvPr/>
        </p:nvSpPr>
        <p:spPr>
          <a:xfrm>
            <a:off x="4058030" y="9179289"/>
            <a:ext cx="11521" cy="11519"/>
          </a:xfrm>
          <a:custGeom>
            <a:avLst/>
            <a:gdLst/>
            <a:ahLst/>
            <a:cxnLst/>
            <a:rect l="l" t="t" r="r" b="b"/>
            <a:pathLst>
              <a:path w="11521" h="11519">
                <a:moveTo>
                  <a:pt x="11521" y="5762"/>
                </a:moveTo>
                <a:lnTo>
                  <a:pt x="11521" y="4805"/>
                </a:lnTo>
                <a:lnTo>
                  <a:pt x="10561" y="2881"/>
                </a:lnTo>
                <a:lnTo>
                  <a:pt x="9601" y="1923"/>
                </a:lnTo>
                <a:lnTo>
                  <a:pt x="8641" y="964"/>
                </a:lnTo>
                <a:lnTo>
                  <a:pt x="7680" y="0"/>
                </a:lnTo>
                <a:lnTo>
                  <a:pt x="3840" y="0"/>
                </a:lnTo>
                <a:lnTo>
                  <a:pt x="2880" y="964"/>
                </a:lnTo>
                <a:lnTo>
                  <a:pt x="1920" y="1923"/>
                </a:lnTo>
                <a:lnTo>
                  <a:pt x="960" y="2881"/>
                </a:lnTo>
                <a:lnTo>
                  <a:pt x="0" y="4805"/>
                </a:lnTo>
                <a:lnTo>
                  <a:pt x="0" y="7679"/>
                </a:lnTo>
                <a:lnTo>
                  <a:pt x="960" y="8644"/>
                </a:lnTo>
                <a:lnTo>
                  <a:pt x="1920" y="9602"/>
                </a:lnTo>
                <a:lnTo>
                  <a:pt x="2880" y="10561"/>
                </a:lnTo>
                <a:lnTo>
                  <a:pt x="3840" y="11519"/>
                </a:lnTo>
                <a:lnTo>
                  <a:pt x="7680" y="11519"/>
                </a:lnTo>
                <a:lnTo>
                  <a:pt x="8641" y="10561"/>
                </a:lnTo>
                <a:lnTo>
                  <a:pt x="9601" y="9602"/>
                </a:lnTo>
                <a:lnTo>
                  <a:pt x="10561" y="8644"/>
                </a:lnTo>
                <a:lnTo>
                  <a:pt x="11521" y="7679"/>
                </a:lnTo>
                <a:lnTo>
                  <a:pt x="11521" y="5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1" name="object 1121"/>
          <p:cNvSpPr/>
          <p:nvPr/>
        </p:nvSpPr>
        <p:spPr>
          <a:xfrm>
            <a:off x="4082994" y="9230171"/>
            <a:ext cx="12481" cy="34558"/>
          </a:xfrm>
          <a:custGeom>
            <a:avLst/>
            <a:gdLst/>
            <a:ahLst/>
            <a:cxnLst/>
            <a:rect l="l" t="t" r="r" b="b"/>
            <a:pathLst>
              <a:path w="12481" h="34558">
                <a:moveTo>
                  <a:pt x="9601" y="1917"/>
                </a:moveTo>
                <a:lnTo>
                  <a:pt x="8641" y="10561"/>
                </a:lnTo>
                <a:lnTo>
                  <a:pt x="9601" y="8638"/>
                </a:lnTo>
                <a:lnTo>
                  <a:pt x="10561" y="7679"/>
                </a:lnTo>
                <a:lnTo>
                  <a:pt x="12481" y="0"/>
                </a:lnTo>
                <a:lnTo>
                  <a:pt x="9601" y="1917"/>
                </a:lnTo>
                <a:close/>
              </a:path>
              <a:path w="12481" h="34558">
                <a:moveTo>
                  <a:pt x="45110" y="17282"/>
                </a:moveTo>
                <a:lnTo>
                  <a:pt x="43205" y="19199"/>
                </a:lnTo>
                <a:lnTo>
                  <a:pt x="41269" y="21121"/>
                </a:lnTo>
                <a:lnTo>
                  <a:pt x="37444" y="21121"/>
                </a:lnTo>
                <a:lnTo>
                  <a:pt x="37444" y="19199"/>
                </a:lnTo>
                <a:lnTo>
                  <a:pt x="36484" y="17282"/>
                </a:lnTo>
                <a:lnTo>
                  <a:pt x="36484" y="-15358"/>
                </a:lnTo>
                <a:lnTo>
                  <a:pt x="35524" y="-16317"/>
                </a:lnTo>
                <a:lnTo>
                  <a:pt x="34549" y="-19199"/>
                </a:lnTo>
                <a:lnTo>
                  <a:pt x="33604" y="-21121"/>
                </a:lnTo>
                <a:lnTo>
                  <a:pt x="30723" y="-22079"/>
                </a:lnTo>
                <a:lnTo>
                  <a:pt x="27828" y="-23996"/>
                </a:lnTo>
                <a:lnTo>
                  <a:pt x="14401" y="-23996"/>
                </a:lnTo>
                <a:lnTo>
                  <a:pt x="9601" y="-23038"/>
                </a:lnTo>
                <a:lnTo>
                  <a:pt x="6720" y="-20157"/>
                </a:lnTo>
                <a:lnTo>
                  <a:pt x="2880" y="-17282"/>
                </a:lnTo>
                <a:lnTo>
                  <a:pt x="1920" y="-14400"/>
                </a:lnTo>
                <a:lnTo>
                  <a:pt x="1920" y="-8638"/>
                </a:lnTo>
                <a:lnTo>
                  <a:pt x="2880" y="-7679"/>
                </a:lnTo>
                <a:lnTo>
                  <a:pt x="3840" y="-6720"/>
                </a:lnTo>
                <a:lnTo>
                  <a:pt x="8641" y="-6720"/>
                </a:lnTo>
                <a:lnTo>
                  <a:pt x="9601" y="-7679"/>
                </a:lnTo>
                <a:lnTo>
                  <a:pt x="10561" y="-8638"/>
                </a:lnTo>
                <a:lnTo>
                  <a:pt x="10561" y="-16317"/>
                </a:lnTo>
                <a:lnTo>
                  <a:pt x="11521" y="-18240"/>
                </a:lnTo>
                <a:lnTo>
                  <a:pt x="12481" y="-19199"/>
                </a:lnTo>
                <a:lnTo>
                  <a:pt x="14401" y="-20157"/>
                </a:lnTo>
                <a:lnTo>
                  <a:pt x="16322" y="-21121"/>
                </a:lnTo>
                <a:lnTo>
                  <a:pt x="21122" y="-21121"/>
                </a:lnTo>
                <a:lnTo>
                  <a:pt x="24002" y="-20157"/>
                </a:lnTo>
                <a:lnTo>
                  <a:pt x="24963" y="-18240"/>
                </a:lnTo>
                <a:lnTo>
                  <a:pt x="26883" y="-16317"/>
                </a:lnTo>
                <a:lnTo>
                  <a:pt x="27828" y="-12478"/>
                </a:lnTo>
                <a:lnTo>
                  <a:pt x="27828" y="-5762"/>
                </a:lnTo>
                <a:lnTo>
                  <a:pt x="19202" y="-2881"/>
                </a:lnTo>
                <a:lnTo>
                  <a:pt x="12481" y="0"/>
                </a:lnTo>
                <a:lnTo>
                  <a:pt x="10561" y="7679"/>
                </a:lnTo>
                <a:lnTo>
                  <a:pt x="12481" y="5756"/>
                </a:lnTo>
                <a:lnTo>
                  <a:pt x="14401" y="3838"/>
                </a:lnTo>
                <a:lnTo>
                  <a:pt x="17282" y="1917"/>
                </a:lnTo>
                <a:lnTo>
                  <a:pt x="18242" y="958"/>
                </a:lnTo>
                <a:lnTo>
                  <a:pt x="22082" y="0"/>
                </a:lnTo>
                <a:lnTo>
                  <a:pt x="27828" y="-2881"/>
                </a:lnTo>
                <a:lnTo>
                  <a:pt x="27828" y="16317"/>
                </a:lnTo>
                <a:lnTo>
                  <a:pt x="23042" y="20157"/>
                </a:lnTo>
                <a:lnTo>
                  <a:pt x="19202" y="22079"/>
                </a:lnTo>
                <a:lnTo>
                  <a:pt x="14401" y="22079"/>
                </a:lnTo>
                <a:lnTo>
                  <a:pt x="12481" y="21121"/>
                </a:lnTo>
                <a:lnTo>
                  <a:pt x="11521" y="19199"/>
                </a:lnTo>
                <a:lnTo>
                  <a:pt x="9601" y="18240"/>
                </a:lnTo>
                <a:lnTo>
                  <a:pt x="8641" y="15358"/>
                </a:lnTo>
                <a:lnTo>
                  <a:pt x="8641" y="10561"/>
                </a:lnTo>
                <a:lnTo>
                  <a:pt x="9601" y="1917"/>
                </a:lnTo>
                <a:lnTo>
                  <a:pt x="5760" y="4797"/>
                </a:lnTo>
                <a:lnTo>
                  <a:pt x="2880" y="6720"/>
                </a:lnTo>
                <a:lnTo>
                  <a:pt x="960" y="9596"/>
                </a:lnTo>
                <a:lnTo>
                  <a:pt x="0" y="10561"/>
                </a:lnTo>
                <a:lnTo>
                  <a:pt x="0" y="19199"/>
                </a:lnTo>
                <a:lnTo>
                  <a:pt x="960" y="22079"/>
                </a:lnTo>
                <a:lnTo>
                  <a:pt x="2880" y="24961"/>
                </a:lnTo>
                <a:lnTo>
                  <a:pt x="5760" y="26878"/>
                </a:lnTo>
                <a:lnTo>
                  <a:pt x="8641" y="28800"/>
                </a:lnTo>
                <a:lnTo>
                  <a:pt x="14401" y="28800"/>
                </a:lnTo>
                <a:lnTo>
                  <a:pt x="16322" y="27837"/>
                </a:lnTo>
                <a:lnTo>
                  <a:pt x="18242" y="26878"/>
                </a:lnTo>
                <a:lnTo>
                  <a:pt x="19202" y="26878"/>
                </a:lnTo>
                <a:lnTo>
                  <a:pt x="22082" y="23996"/>
                </a:lnTo>
                <a:lnTo>
                  <a:pt x="27828" y="20157"/>
                </a:lnTo>
                <a:lnTo>
                  <a:pt x="27828" y="24961"/>
                </a:lnTo>
                <a:lnTo>
                  <a:pt x="29763" y="26878"/>
                </a:lnTo>
                <a:lnTo>
                  <a:pt x="30723" y="27837"/>
                </a:lnTo>
                <a:lnTo>
                  <a:pt x="31683" y="28800"/>
                </a:lnTo>
                <a:lnTo>
                  <a:pt x="37444" y="28800"/>
                </a:lnTo>
                <a:lnTo>
                  <a:pt x="41269" y="25920"/>
                </a:lnTo>
                <a:lnTo>
                  <a:pt x="45110" y="20157"/>
                </a:lnTo>
                <a:lnTo>
                  <a:pt x="45110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2" name="object 1122"/>
          <p:cNvSpPr/>
          <p:nvPr/>
        </p:nvSpPr>
        <p:spPr>
          <a:xfrm>
            <a:off x="4134825" y="9246489"/>
            <a:ext cx="16322" cy="29759"/>
          </a:xfrm>
          <a:custGeom>
            <a:avLst/>
            <a:gdLst/>
            <a:ahLst/>
            <a:cxnLst/>
            <a:rect l="l" t="t" r="r" b="b"/>
            <a:pathLst>
              <a:path w="16322" h="29759">
                <a:moveTo>
                  <a:pt x="10561" y="19199"/>
                </a:moveTo>
                <a:lnTo>
                  <a:pt x="8641" y="21121"/>
                </a:lnTo>
                <a:lnTo>
                  <a:pt x="6720" y="24002"/>
                </a:lnTo>
                <a:lnTo>
                  <a:pt x="3840" y="25920"/>
                </a:lnTo>
                <a:lnTo>
                  <a:pt x="0" y="27843"/>
                </a:lnTo>
                <a:lnTo>
                  <a:pt x="0" y="29759"/>
                </a:lnTo>
                <a:lnTo>
                  <a:pt x="5760" y="27843"/>
                </a:lnTo>
                <a:lnTo>
                  <a:pt x="9601" y="24961"/>
                </a:lnTo>
                <a:lnTo>
                  <a:pt x="12481" y="22079"/>
                </a:lnTo>
                <a:lnTo>
                  <a:pt x="15361" y="19199"/>
                </a:lnTo>
                <a:lnTo>
                  <a:pt x="16322" y="15358"/>
                </a:lnTo>
                <a:lnTo>
                  <a:pt x="16322" y="7679"/>
                </a:lnTo>
                <a:lnTo>
                  <a:pt x="15361" y="5762"/>
                </a:lnTo>
                <a:lnTo>
                  <a:pt x="13441" y="2881"/>
                </a:lnTo>
                <a:lnTo>
                  <a:pt x="11521" y="964"/>
                </a:lnTo>
                <a:lnTo>
                  <a:pt x="9601" y="0"/>
                </a:lnTo>
                <a:lnTo>
                  <a:pt x="4800" y="0"/>
                </a:lnTo>
                <a:lnTo>
                  <a:pt x="3840" y="964"/>
                </a:lnTo>
                <a:lnTo>
                  <a:pt x="1920" y="1923"/>
                </a:lnTo>
                <a:lnTo>
                  <a:pt x="960" y="3840"/>
                </a:lnTo>
                <a:lnTo>
                  <a:pt x="0" y="4803"/>
                </a:lnTo>
                <a:lnTo>
                  <a:pt x="0" y="8644"/>
                </a:lnTo>
                <a:lnTo>
                  <a:pt x="960" y="9602"/>
                </a:lnTo>
                <a:lnTo>
                  <a:pt x="1920" y="11519"/>
                </a:lnTo>
                <a:lnTo>
                  <a:pt x="2895" y="12483"/>
                </a:lnTo>
                <a:lnTo>
                  <a:pt x="7680" y="12483"/>
                </a:lnTo>
                <a:lnTo>
                  <a:pt x="9601" y="11519"/>
                </a:lnTo>
                <a:lnTo>
                  <a:pt x="11521" y="11519"/>
                </a:lnTo>
                <a:lnTo>
                  <a:pt x="11521" y="16323"/>
                </a:lnTo>
                <a:lnTo>
                  <a:pt x="10561" y="19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3" name="object 1123"/>
          <p:cNvSpPr/>
          <p:nvPr/>
        </p:nvSpPr>
        <p:spPr>
          <a:xfrm>
            <a:off x="2281123" y="9312729"/>
            <a:ext cx="31683" cy="74878"/>
          </a:xfrm>
          <a:custGeom>
            <a:avLst/>
            <a:gdLst/>
            <a:ahLst/>
            <a:cxnLst/>
            <a:rect l="l" t="t" r="r" b="b"/>
            <a:pathLst>
              <a:path w="31683" h="74878">
                <a:moveTo>
                  <a:pt x="21122" y="8638"/>
                </a:moveTo>
                <a:lnTo>
                  <a:pt x="22082" y="5756"/>
                </a:lnTo>
                <a:lnTo>
                  <a:pt x="23042" y="4797"/>
                </a:lnTo>
                <a:lnTo>
                  <a:pt x="24003" y="2880"/>
                </a:lnTo>
                <a:lnTo>
                  <a:pt x="26883" y="1917"/>
                </a:lnTo>
                <a:lnTo>
                  <a:pt x="31683" y="1917"/>
                </a:lnTo>
                <a:lnTo>
                  <a:pt x="31683" y="0"/>
                </a:lnTo>
                <a:lnTo>
                  <a:pt x="0" y="0"/>
                </a:lnTo>
                <a:lnTo>
                  <a:pt x="0" y="1917"/>
                </a:lnTo>
                <a:lnTo>
                  <a:pt x="4800" y="1917"/>
                </a:lnTo>
                <a:lnTo>
                  <a:pt x="6720" y="2880"/>
                </a:lnTo>
                <a:lnTo>
                  <a:pt x="7680" y="3838"/>
                </a:lnTo>
                <a:lnTo>
                  <a:pt x="8641" y="4797"/>
                </a:lnTo>
                <a:lnTo>
                  <a:pt x="9601" y="4797"/>
                </a:lnTo>
                <a:lnTo>
                  <a:pt x="10561" y="5756"/>
                </a:lnTo>
                <a:lnTo>
                  <a:pt x="10561" y="69114"/>
                </a:lnTo>
                <a:lnTo>
                  <a:pt x="9601" y="70073"/>
                </a:lnTo>
                <a:lnTo>
                  <a:pt x="7680" y="71996"/>
                </a:lnTo>
                <a:lnTo>
                  <a:pt x="5760" y="72955"/>
                </a:lnTo>
                <a:lnTo>
                  <a:pt x="0" y="72955"/>
                </a:lnTo>
                <a:lnTo>
                  <a:pt x="0" y="74878"/>
                </a:lnTo>
                <a:lnTo>
                  <a:pt x="31683" y="74878"/>
                </a:lnTo>
                <a:lnTo>
                  <a:pt x="31683" y="72955"/>
                </a:lnTo>
                <a:lnTo>
                  <a:pt x="27843" y="72955"/>
                </a:lnTo>
                <a:lnTo>
                  <a:pt x="25923" y="71996"/>
                </a:lnTo>
                <a:lnTo>
                  <a:pt x="24003" y="71038"/>
                </a:lnTo>
                <a:lnTo>
                  <a:pt x="23042" y="71038"/>
                </a:lnTo>
                <a:lnTo>
                  <a:pt x="22082" y="70073"/>
                </a:lnTo>
                <a:lnTo>
                  <a:pt x="22082" y="68156"/>
                </a:lnTo>
                <a:lnTo>
                  <a:pt x="21122" y="65275"/>
                </a:lnTo>
                <a:lnTo>
                  <a:pt x="21122" y="8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4" name="object 1124"/>
          <p:cNvSpPr/>
          <p:nvPr/>
        </p:nvSpPr>
        <p:spPr>
          <a:xfrm>
            <a:off x="2317607" y="9335767"/>
            <a:ext cx="54711" cy="51840"/>
          </a:xfrm>
          <a:custGeom>
            <a:avLst/>
            <a:gdLst/>
            <a:ahLst/>
            <a:cxnLst/>
            <a:rect l="l" t="t" r="r" b="b"/>
            <a:pathLst>
              <a:path w="54711" h="51840">
                <a:moveTo>
                  <a:pt x="24963" y="51840"/>
                </a:moveTo>
                <a:lnTo>
                  <a:pt x="24963" y="49917"/>
                </a:lnTo>
                <a:lnTo>
                  <a:pt x="22082" y="49917"/>
                </a:lnTo>
                <a:lnTo>
                  <a:pt x="20162" y="48958"/>
                </a:lnTo>
                <a:lnTo>
                  <a:pt x="19202" y="47999"/>
                </a:lnTo>
                <a:lnTo>
                  <a:pt x="18242" y="47999"/>
                </a:lnTo>
                <a:lnTo>
                  <a:pt x="17282" y="46076"/>
                </a:lnTo>
                <a:lnTo>
                  <a:pt x="17282" y="13441"/>
                </a:lnTo>
                <a:lnTo>
                  <a:pt x="21122" y="8638"/>
                </a:lnTo>
                <a:lnTo>
                  <a:pt x="25923" y="6720"/>
                </a:lnTo>
                <a:lnTo>
                  <a:pt x="32644" y="6720"/>
                </a:lnTo>
                <a:lnTo>
                  <a:pt x="34564" y="7679"/>
                </a:lnTo>
                <a:lnTo>
                  <a:pt x="36484" y="9602"/>
                </a:lnTo>
                <a:lnTo>
                  <a:pt x="37429" y="11519"/>
                </a:lnTo>
                <a:lnTo>
                  <a:pt x="37429" y="47035"/>
                </a:lnTo>
                <a:lnTo>
                  <a:pt x="36484" y="47999"/>
                </a:lnTo>
                <a:lnTo>
                  <a:pt x="35524" y="48958"/>
                </a:lnTo>
                <a:lnTo>
                  <a:pt x="34564" y="48958"/>
                </a:lnTo>
                <a:lnTo>
                  <a:pt x="32644" y="49917"/>
                </a:lnTo>
                <a:lnTo>
                  <a:pt x="29763" y="49917"/>
                </a:lnTo>
                <a:lnTo>
                  <a:pt x="29763" y="51840"/>
                </a:lnTo>
                <a:lnTo>
                  <a:pt x="54711" y="51840"/>
                </a:lnTo>
                <a:lnTo>
                  <a:pt x="54711" y="49917"/>
                </a:lnTo>
                <a:lnTo>
                  <a:pt x="51831" y="49917"/>
                </a:lnTo>
                <a:lnTo>
                  <a:pt x="50886" y="48958"/>
                </a:lnTo>
                <a:lnTo>
                  <a:pt x="49926" y="48958"/>
                </a:lnTo>
                <a:lnTo>
                  <a:pt x="48950" y="47999"/>
                </a:lnTo>
                <a:lnTo>
                  <a:pt x="47990" y="47999"/>
                </a:lnTo>
                <a:lnTo>
                  <a:pt x="47990" y="47035"/>
                </a:lnTo>
                <a:lnTo>
                  <a:pt x="47045" y="45118"/>
                </a:lnTo>
                <a:lnTo>
                  <a:pt x="47045" y="14400"/>
                </a:lnTo>
                <a:lnTo>
                  <a:pt x="46085" y="10561"/>
                </a:lnTo>
                <a:lnTo>
                  <a:pt x="46085" y="8638"/>
                </a:lnTo>
                <a:lnTo>
                  <a:pt x="44150" y="5762"/>
                </a:lnTo>
                <a:lnTo>
                  <a:pt x="43205" y="2881"/>
                </a:lnTo>
                <a:lnTo>
                  <a:pt x="41269" y="1917"/>
                </a:lnTo>
                <a:lnTo>
                  <a:pt x="39364" y="958"/>
                </a:lnTo>
                <a:lnTo>
                  <a:pt x="36484" y="0"/>
                </a:lnTo>
                <a:lnTo>
                  <a:pt x="28803" y="0"/>
                </a:lnTo>
                <a:lnTo>
                  <a:pt x="23042" y="3840"/>
                </a:lnTo>
                <a:lnTo>
                  <a:pt x="17282" y="10561"/>
                </a:lnTo>
                <a:lnTo>
                  <a:pt x="17282" y="0"/>
                </a:lnTo>
                <a:lnTo>
                  <a:pt x="14401" y="0"/>
                </a:lnTo>
                <a:lnTo>
                  <a:pt x="0" y="5762"/>
                </a:lnTo>
                <a:lnTo>
                  <a:pt x="0" y="7679"/>
                </a:lnTo>
                <a:lnTo>
                  <a:pt x="6720" y="7679"/>
                </a:lnTo>
                <a:lnTo>
                  <a:pt x="6720" y="8638"/>
                </a:lnTo>
                <a:lnTo>
                  <a:pt x="7680" y="9602"/>
                </a:lnTo>
                <a:lnTo>
                  <a:pt x="7680" y="46076"/>
                </a:lnTo>
                <a:lnTo>
                  <a:pt x="6720" y="47999"/>
                </a:lnTo>
                <a:lnTo>
                  <a:pt x="5760" y="48958"/>
                </a:lnTo>
                <a:lnTo>
                  <a:pt x="3840" y="49917"/>
                </a:lnTo>
                <a:lnTo>
                  <a:pt x="0" y="49917"/>
                </a:lnTo>
                <a:lnTo>
                  <a:pt x="0" y="51840"/>
                </a:lnTo>
                <a:lnTo>
                  <a:pt x="24963" y="51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5" name="object 1125"/>
          <p:cNvSpPr/>
          <p:nvPr/>
        </p:nvSpPr>
        <p:spPr>
          <a:xfrm>
            <a:off x="2376159" y="9309847"/>
            <a:ext cx="52806" cy="78719"/>
          </a:xfrm>
          <a:custGeom>
            <a:avLst/>
            <a:gdLst/>
            <a:ahLst/>
            <a:cxnLst/>
            <a:rect l="l" t="t" r="r" b="b"/>
            <a:pathLst>
              <a:path w="52806" h="78719">
                <a:moveTo>
                  <a:pt x="44165" y="0"/>
                </a:moveTo>
                <a:lnTo>
                  <a:pt x="41285" y="0"/>
                </a:lnTo>
                <a:lnTo>
                  <a:pt x="26883" y="5762"/>
                </a:lnTo>
                <a:lnTo>
                  <a:pt x="26883" y="7679"/>
                </a:lnTo>
                <a:lnTo>
                  <a:pt x="28803" y="6720"/>
                </a:lnTo>
                <a:lnTo>
                  <a:pt x="32644" y="6720"/>
                </a:lnTo>
                <a:lnTo>
                  <a:pt x="33604" y="7679"/>
                </a:lnTo>
                <a:lnTo>
                  <a:pt x="34564" y="8638"/>
                </a:lnTo>
                <a:lnTo>
                  <a:pt x="34564" y="29760"/>
                </a:lnTo>
                <a:lnTo>
                  <a:pt x="31683" y="26878"/>
                </a:lnTo>
                <a:lnTo>
                  <a:pt x="27843" y="25920"/>
                </a:lnTo>
                <a:lnTo>
                  <a:pt x="16322" y="25920"/>
                </a:lnTo>
                <a:lnTo>
                  <a:pt x="11521" y="37440"/>
                </a:lnTo>
                <a:lnTo>
                  <a:pt x="14401" y="33599"/>
                </a:lnTo>
                <a:lnTo>
                  <a:pt x="17282" y="30717"/>
                </a:lnTo>
                <a:lnTo>
                  <a:pt x="20162" y="28802"/>
                </a:lnTo>
                <a:lnTo>
                  <a:pt x="24963" y="28802"/>
                </a:lnTo>
                <a:lnTo>
                  <a:pt x="26883" y="29760"/>
                </a:lnTo>
                <a:lnTo>
                  <a:pt x="28803" y="30717"/>
                </a:lnTo>
                <a:lnTo>
                  <a:pt x="30723" y="31682"/>
                </a:lnTo>
                <a:lnTo>
                  <a:pt x="31683" y="33599"/>
                </a:lnTo>
                <a:lnTo>
                  <a:pt x="32644" y="35522"/>
                </a:lnTo>
                <a:lnTo>
                  <a:pt x="33604" y="37440"/>
                </a:lnTo>
                <a:lnTo>
                  <a:pt x="34564" y="39361"/>
                </a:lnTo>
                <a:lnTo>
                  <a:pt x="34564" y="68157"/>
                </a:lnTo>
                <a:lnTo>
                  <a:pt x="31683" y="71038"/>
                </a:lnTo>
                <a:lnTo>
                  <a:pt x="28803" y="72955"/>
                </a:lnTo>
                <a:lnTo>
                  <a:pt x="21122" y="72955"/>
                </a:lnTo>
                <a:lnTo>
                  <a:pt x="17282" y="71038"/>
                </a:lnTo>
                <a:lnTo>
                  <a:pt x="14401" y="67199"/>
                </a:lnTo>
                <a:lnTo>
                  <a:pt x="11521" y="63358"/>
                </a:lnTo>
                <a:lnTo>
                  <a:pt x="9601" y="57596"/>
                </a:lnTo>
                <a:lnTo>
                  <a:pt x="9601" y="43202"/>
                </a:lnTo>
                <a:lnTo>
                  <a:pt x="10561" y="28802"/>
                </a:lnTo>
                <a:lnTo>
                  <a:pt x="6720" y="34558"/>
                </a:lnTo>
                <a:lnTo>
                  <a:pt x="1920" y="40320"/>
                </a:lnTo>
                <a:lnTo>
                  <a:pt x="0" y="47041"/>
                </a:lnTo>
                <a:lnTo>
                  <a:pt x="0" y="61437"/>
                </a:lnTo>
                <a:lnTo>
                  <a:pt x="1920" y="67199"/>
                </a:lnTo>
                <a:lnTo>
                  <a:pt x="5775" y="71996"/>
                </a:lnTo>
                <a:lnTo>
                  <a:pt x="9601" y="76795"/>
                </a:lnTo>
                <a:lnTo>
                  <a:pt x="14401" y="78719"/>
                </a:lnTo>
                <a:lnTo>
                  <a:pt x="24963" y="78719"/>
                </a:lnTo>
                <a:lnTo>
                  <a:pt x="27843" y="77760"/>
                </a:lnTo>
                <a:lnTo>
                  <a:pt x="29763" y="75837"/>
                </a:lnTo>
                <a:lnTo>
                  <a:pt x="32644" y="73920"/>
                </a:lnTo>
                <a:lnTo>
                  <a:pt x="34564" y="71996"/>
                </a:lnTo>
                <a:lnTo>
                  <a:pt x="34564" y="78719"/>
                </a:lnTo>
                <a:lnTo>
                  <a:pt x="37444" y="78719"/>
                </a:lnTo>
                <a:lnTo>
                  <a:pt x="52806" y="72955"/>
                </a:lnTo>
                <a:lnTo>
                  <a:pt x="51846" y="71038"/>
                </a:lnTo>
                <a:lnTo>
                  <a:pt x="49926" y="71996"/>
                </a:lnTo>
                <a:lnTo>
                  <a:pt x="46085" y="71996"/>
                </a:lnTo>
                <a:lnTo>
                  <a:pt x="46085" y="71038"/>
                </a:lnTo>
                <a:lnTo>
                  <a:pt x="45125" y="70081"/>
                </a:lnTo>
                <a:lnTo>
                  <a:pt x="44165" y="70081"/>
                </a:lnTo>
                <a:lnTo>
                  <a:pt x="4416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6" name="object 1126"/>
          <p:cNvSpPr/>
          <p:nvPr/>
        </p:nvSpPr>
        <p:spPr>
          <a:xfrm>
            <a:off x="2385761" y="9335767"/>
            <a:ext cx="6720" cy="17282"/>
          </a:xfrm>
          <a:custGeom>
            <a:avLst/>
            <a:gdLst/>
            <a:ahLst/>
            <a:cxnLst/>
            <a:rect l="l" t="t" r="r" b="b"/>
            <a:pathLst>
              <a:path w="6720" h="17282">
                <a:moveTo>
                  <a:pt x="960" y="2881"/>
                </a:moveTo>
                <a:lnTo>
                  <a:pt x="0" y="17282"/>
                </a:lnTo>
                <a:lnTo>
                  <a:pt x="1920" y="11519"/>
                </a:lnTo>
                <a:lnTo>
                  <a:pt x="6720" y="0"/>
                </a:lnTo>
                <a:lnTo>
                  <a:pt x="960" y="28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7" name="object 1127"/>
          <p:cNvSpPr/>
          <p:nvPr/>
        </p:nvSpPr>
        <p:spPr>
          <a:xfrm>
            <a:off x="2449128" y="9378005"/>
            <a:ext cx="21107" cy="10561"/>
          </a:xfrm>
          <a:custGeom>
            <a:avLst/>
            <a:gdLst/>
            <a:ahLst/>
            <a:cxnLst/>
            <a:rect l="l" t="t" r="r" b="b"/>
            <a:pathLst>
              <a:path w="21107" h="10561">
                <a:moveTo>
                  <a:pt x="21107" y="0"/>
                </a:moveTo>
                <a:lnTo>
                  <a:pt x="18227" y="2880"/>
                </a:lnTo>
                <a:lnTo>
                  <a:pt x="16322" y="5762"/>
                </a:lnTo>
                <a:lnTo>
                  <a:pt x="13441" y="6720"/>
                </a:lnTo>
                <a:lnTo>
                  <a:pt x="4800" y="6720"/>
                </a:lnTo>
                <a:lnTo>
                  <a:pt x="960" y="3838"/>
                </a:lnTo>
                <a:lnTo>
                  <a:pt x="0" y="10561"/>
                </a:lnTo>
                <a:lnTo>
                  <a:pt x="11506" y="10561"/>
                </a:lnTo>
                <a:lnTo>
                  <a:pt x="16322" y="9602"/>
                </a:lnTo>
                <a:lnTo>
                  <a:pt x="20162" y="7679"/>
                </a:lnTo>
                <a:lnTo>
                  <a:pt x="2110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8" name="object 1128"/>
          <p:cNvSpPr/>
          <p:nvPr/>
        </p:nvSpPr>
        <p:spPr>
          <a:xfrm>
            <a:off x="2432806" y="9335767"/>
            <a:ext cx="47990" cy="52798"/>
          </a:xfrm>
          <a:custGeom>
            <a:avLst/>
            <a:gdLst/>
            <a:ahLst/>
            <a:cxnLst/>
            <a:rect l="l" t="t" r="r" b="b"/>
            <a:pathLst>
              <a:path w="47990" h="52798">
                <a:moveTo>
                  <a:pt x="960" y="18240"/>
                </a:moveTo>
                <a:lnTo>
                  <a:pt x="0" y="22079"/>
                </a:lnTo>
                <a:lnTo>
                  <a:pt x="0" y="33599"/>
                </a:lnTo>
                <a:lnTo>
                  <a:pt x="1920" y="39355"/>
                </a:lnTo>
                <a:lnTo>
                  <a:pt x="5760" y="44160"/>
                </a:lnTo>
                <a:lnTo>
                  <a:pt x="9601" y="49917"/>
                </a:lnTo>
                <a:lnTo>
                  <a:pt x="16322" y="52798"/>
                </a:lnTo>
                <a:lnTo>
                  <a:pt x="17282" y="46076"/>
                </a:lnTo>
                <a:lnTo>
                  <a:pt x="14401" y="41279"/>
                </a:lnTo>
                <a:lnTo>
                  <a:pt x="11521" y="35516"/>
                </a:lnTo>
                <a:lnTo>
                  <a:pt x="10561" y="29759"/>
                </a:lnTo>
                <a:lnTo>
                  <a:pt x="10561" y="14400"/>
                </a:lnTo>
                <a:lnTo>
                  <a:pt x="11521" y="11519"/>
                </a:lnTo>
                <a:lnTo>
                  <a:pt x="13441" y="8638"/>
                </a:lnTo>
                <a:lnTo>
                  <a:pt x="14401" y="6720"/>
                </a:lnTo>
                <a:lnTo>
                  <a:pt x="16322" y="4797"/>
                </a:lnTo>
                <a:lnTo>
                  <a:pt x="18242" y="3840"/>
                </a:lnTo>
                <a:lnTo>
                  <a:pt x="26868" y="3840"/>
                </a:lnTo>
                <a:lnTo>
                  <a:pt x="29763" y="4797"/>
                </a:lnTo>
                <a:lnTo>
                  <a:pt x="32644" y="8638"/>
                </a:lnTo>
                <a:lnTo>
                  <a:pt x="36484" y="13441"/>
                </a:lnTo>
                <a:lnTo>
                  <a:pt x="38389" y="21121"/>
                </a:lnTo>
                <a:lnTo>
                  <a:pt x="38389" y="36481"/>
                </a:lnTo>
                <a:lnTo>
                  <a:pt x="37429" y="42237"/>
                </a:lnTo>
                <a:lnTo>
                  <a:pt x="36484" y="49917"/>
                </a:lnTo>
                <a:lnTo>
                  <a:pt x="40325" y="47035"/>
                </a:lnTo>
                <a:lnTo>
                  <a:pt x="43190" y="44160"/>
                </a:lnTo>
                <a:lnTo>
                  <a:pt x="45110" y="39355"/>
                </a:lnTo>
                <a:lnTo>
                  <a:pt x="47045" y="34558"/>
                </a:lnTo>
                <a:lnTo>
                  <a:pt x="47990" y="29759"/>
                </a:lnTo>
                <a:lnTo>
                  <a:pt x="47990" y="19199"/>
                </a:lnTo>
                <a:lnTo>
                  <a:pt x="46070" y="13441"/>
                </a:lnTo>
                <a:lnTo>
                  <a:pt x="42230" y="8638"/>
                </a:lnTo>
                <a:lnTo>
                  <a:pt x="38389" y="2881"/>
                </a:lnTo>
                <a:lnTo>
                  <a:pt x="31668" y="0"/>
                </a:lnTo>
                <a:lnTo>
                  <a:pt x="20147" y="0"/>
                </a:lnTo>
                <a:lnTo>
                  <a:pt x="16322" y="958"/>
                </a:lnTo>
                <a:lnTo>
                  <a:pt x="12481" y="2881"/>
                </a:lnTo>
                <a:lnTo>
                  <a:pt x="8641" y="5762"/>
                </a:lnTo>
                <a:lnTo>
                  <a:pt x="5760" y="8638"/>
                </a:lnTo>
                <a:lnTo>
                  <a:pt x="2880" y="13441"/>
                </a:lnTo>
                <a:lnTo>
                  <a:pt x="960" y="18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9" name="object 1129"/>
          <p:cNvSpPr/>
          <p:nvPr/>
        </p:nvSpPr>
        <p:spPr>
          <a:xfrm>
            <a:off x="2486558" y="9335767"/>
            <a:ext cx="54726" cy="51840"/>
          </a:xfrm>
          <a:custGeom>
            <a:avLst/>
            <a:gdLst/>
            <a:ahLst/>
            <a:cxnLst/>
            <a:rect l="l" t="t" r="r" b="b"/>
            <a:pathLst>
              <a:path w="54726" h="51840">
                <a:moveTo>
                  <a:pt x="54726" y="51840"/>
                </a:moveTo>
                <a:lnTo>
                  <a:pt x="54726" y="49917"/>
                </a:lnTo>
                <a:lnTo>
                  <a:pt x="52806" y="49917"/>
                </a:lnTo>
                <a:lnTo>
                  <a:pt x="50886" y="48958"/>
                </a:lnTo>
                <a:lnTo>
                  <a:pt x="49926" y="48958"/>
                </a:lnTo>
                <a:lnTo>
                  <a:pt x="48966" y="47999"/>
                </a:lnTo>
                <a:lnTo>
                  <a:pt x="48006" y="47999"/>
                </a:lnTo>
                <a:lnTo>
                  <a:pt x="48006" y="47035"/>
                </a:lnTo>
                <a:lnTo>
                  <a:pt x="47045" y="45118"/>
                </a:lnTo>
                <a:lnTo>
                  <a:pt x="47045" y="10561"/>
                </a:lnTo>
                <a:lnTo>
                  <a:pt x="46085" y="8638"/>
                </a:lnTo>
                <a:lnTo>
                  <a:pt x="45125" y="5762"/>
                </a:lnTo>
                <a:lnTo>
                  <a:pt x="43205" y="2881"/>
                </a:lnTo>
                <a:lnTo>
                  <a:pt x="41285" y="1917"/>
                </a:lnTo>
                <a:lnTo>
                  <a:pt x="39364" y="958"/>
                </a:lnTo>
                <a:lnTo>
                  <a:pt x="37444" y="0"/>
                </a:lnTo>
                <a:lnTo>
                  <a:pt x="28803" y="0"/>
                </a:lnTo>
                <a:lnTo>
                  <a:pt x="23042" y="3840"/>
                </a:lnTo>
                <a:lnTo>
                  <a:pt x="17282" y="10561"/>
                </a:lnTo>
                <a:lnTo>
                  <a:pt x="17282" y="0"/>
                </a:lnTo>
                <a:lnTo>
                  <a:pt x="15361" y="0"/>
                </a:lnTo>
                <a:lnTo>
                  <a:pt x="0" y="5762"/>
                </a:lnTo>
                <a:lnTo>
                  <a:pt x="960" y="7679"/>
                </a:lnTo>
                <a:lnTo>
                  <a:pt x="6720" y="7679"/>
                </a:lnTo>
                <a:lnTo>
                  <a:pt x="7680" y="8638"/>
                </a:lnTo>
                <a:lnTo>
                  <a:pt x="7680" y="10561"/>
                </a:lnTo>
                <a:lnTo>
                  <a:pt x="8641" y="11519"/>
                </a:lnTo>
                <a:lnTo>
                  <a:pt x="8641" y="44160"/>
                </a:lnTo>
                <a:lnTo>
                  <a:pt x="7680" y="46076"/>
                </a:lnTo>
                <a:lnTo>
                  <a:pt x="6720" y="47999"/>
                </a:lnTo>
                <a:lnTo>
                  <a:pt x="5760" y="48958"/>
                </a:lnTo>
                <a:lnTo>
                  <a:pt x="3840" y="49917"/>
                </a:lnTo>
                <a:lnTo>
                  <a:pt x="960" y="49917"/>
                </a:lnTo>
                <a:lnTo>
                  <a:pt x="960" y="51840"/>
                </a:lnTo>
                <a:lnTo>
                  <a:pt x="25923" y="51840"/>
                </a:lnTo>
                <a:lnTo>
                  <a:pt x="25923" y="49917"/>
                </a:lnTo>
                <a:lnTo>
                  <a:pt x="23042" y="49917"/>
                </a:lnTo>
                <a:lnTo>
                  <a:pt x="21122" y="48958"/>
                </a:lnTo>
                <a:lnTo>
                  <a:pt x="20162" y="48958"/>
                </a:lnTo>
                <a:lnTo>
                  <a:pt x="19202" y="47999"/>
                </a:lnTo>
                <a:lnTo>
                  <a:pt x="18242" y="47999"/>
                </a:lnTo>
                <a:lnTo>
                  <a:pt x="18242" y="46076"/>
                </a:lnTo>
                <a:lnTo>
                  <a:pt x="17282" y="46076"/>
                </a:lnTo>
                <a:lnTo>
                  <a:pt x="17282" y="13441"/>
                </a:lnTo>
                <a:lnTo>
                  <a:pt x="22082" y="8638"/>
                </a:lnTo>
                <a:lnTo>
                  <a:pt x="25923" y="6720"/>
                </a:lnTo>
                <a:lnTo>
                  <a:pt x="33604" y="6720"/>
                </a:lnTo>
                <a:lnTo>
                  <a:pt x="35524" y="7679"/>
                </a:lnTo>
                <a:lnTo>
                  <a:pt x="36484" y="9602"/>
                </a:lnTo>
                <a:lnTo>
                  <a:pt x="37444" y="11519"/>
                </a:lnTo>
                <a:lnTo>
                  <a:pt x="38404" y="15358"/>
                </a:lnTo>
                <a:lnTo>
                  <a:pt x="38404" y="45118"/>
                </a:lnTo>
                <a:lnTo>
                  <a:pt x="37444" y="47035"/>
                </a:lnTo>
                <a:lnTo>
                  <a:pt x="36484" y="47999"/>
                </a:lnTo>
                <a:lnTo>
                  <a:pt x="35524" y="48958"/>
                </a:lnTo>
                <a:lnTo>
                  <a:pt x="33604" y="49917"/>
                </a:lnTo>
                <a:lnTo>
                  <a:pt x="29763" y="49917"/>
                </a:lnTo>
                <a:lnTo>
                  <a:pt x="29763" y="51840"/>
                </a:lnTo>
                <a:lnTo>
                  <a:pt x="54726" y="51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0" name="object 1130"/>
          <p:cNvSpPr/>
          <p:nvPr/>
        </p:nvSpPr>
        <p:spPr>
          <a:xfrm>
            <a:off x="2551846" y="9335767"/>
            <a:ext cx="13426" cy="12478"/>
          </a:xfrm>
          <a:custGeom>
            <a:avLst/>
            <a:gdLst/>
            <a:ahLst/>
            <a:cxnLst/>
            <a:rect l="l" t="t" r="r" b="b"/>
            <a:pathLst>
              <a:path w="13426" h="12478">
                <a:moveTo>
                  <a:pt x="10546" y="0"/>
                </a:moveTo>
                <a:lnTo>
                  <a:pt x="4800" y="1917"/>
                </a:lnTo>
                <a:lnTo>
                  <a:pt x="0" y="6720"/>
                </a:lnTo>
                <a:lnTo>
                  <a:pt x="1920" y="12478"/>
                </a:lnTo>
                <a:lnTo>
                  <a:pt x="2865" y="9602"/>
                </a:lnTo>
                <a:lnTo>
                  <a:pt x="5745" y="7679"/>
                </a:lnTo>
                <a:lnTo>
                  <a:pt x="7680" y="4797"/>
                </a:lnTo>
                <a:lnTo>
                  <a:pt x="10546" y="3840"/>
                </a:lnTo>
                <a:lnTo>
                  <a:pt x="13426" y="3840"/>
                </a:lnTo>
                <a:lnTo>
                  <a:pt x="1054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1" name="object 1131"/>
          <p:cNvSpPr/>
          <p:nvPr/>
        </p:nvSpPr>
        <p:spPr>
          <a:xfrm>
            <a:off x="2545125" y="9335767"/>
            <a:ext cx="43190" cy="52798"/>
          </a:xfrm>
          <a:custGeom>
            <a:avLst/>
            <a:gdLst/>
            <a:ahLst/>
            <a:cxnLst/>
            <a:rect l="l" t="t" r="r" b="b"/>
            <a:pathLst>
              <a:path w="43190" h="52798">
                <a:moveTo>
                  <a:pt x="30708" y="11519"/>
                </a:moveTo>
                <a:lnTo>
                  <a:pt x="31668" y="14400"/>
                </a:lnTo>
                <a:lnTo>
                  <a:pt x="31668" y="17282"/>
                </a:lnTo>
                <a:lnTo>
                  <a:pt x="7680" y="17282"/>
                </a:lnTo>
                <a:lnTo>
                  <a:pt x="8641" y="12478"/>
                </a:lnTo>
                <a:lnTo>
                  <a:pt x="6720" y="6720"/>
                </a:lnTo>
                <a:lnTo>
                  <a:pt x="2880" y="11519"/>
                </a:lnTo>
                <a:lnTo>
                  <a:pt x="0" y="18240"/>
                </a:lnTo>
                <a:lnTo>
                  <a:pt x="0" y="35516"/>
                </a:lnTo>
                <a:lnTo>
                  <a:pt x="2880" y="41279"/>
                </a:lnTo>
                <a:lnTo>
                  <a:pt x="6720" y="46076"/>
                </a:lnTo>
                <a:lnTo>
                  <a:pt x="11521" y="50875"/>
                </a:lnTo>
                <a:lnTo>
                  <a:pt x="16306" y="52798"/>
                </a:lnTo>
                <a:lnTo>
                  <a:pt x="27828" y="52798"/>
                </a:lnTo>
                <a:lnTo>
                  <a:pt x="32644" y="50875"/>
                </a:lnTo>
                <a:lnTo>
                  <a:pt x="36469" y="47035"/>
                </a:lnTo>
                <a:lnTo>
                  <a:pt x="40309" y="43196"/>
                </a:lnTo>
                <a:lnTo>
                  <a:pt x="42230" y="38397"/>
                </a:lnTo>
                <a:lnTo>
                  <a:pt x="43190" y="33599"/>
                </a:lnTo>
                <a:lnTo>
                  <a:pt x="41269" y="32641"/>
                </a:lnTo>
                <a:lnTo>
                  <a:pt x="39349" y="36481"/>
                </a:lnTo>
                <a:lnTo>
                  <a:pt x="37429" y="39355"/>
                </a:lnTo>
                <a:lnTo>
                  <a:pt x="35509" y="41279"/>
                </a:lnTo>
                <a:lnTo>
                  <a:pt x="32644" y="43196"/>
                </a:lnTo>
                <a:lnTo>
                  <a:pt x="29748" y="44160"/>
                </a:lnTo>
                <a:lnTo>
                  <a:pt x="21107" y="44160"/>
                </a:lnTo>
                <a:lnTo>
                  <a:pt x="17266" y="42237"/>
                </a:lnTo>
                <a:lnTo>
                  <a:pt x="13426" y="37438"/>
                </a:lnTo>
                <a:lnTo>
                  <a:pt x="9585" y="33599"/>
                </a:lnTo>
                <a:lnTo>
                  <a:pt x="7680" y="27837"/>
                </a:lnTo>
                <a:lnTo>
                  <a:pt x="7680" y="20157"/>
                </a:lnTo>
                <a:lnTo>
                  <a:pt x="43190" y="20157"/>
                </a:lnTo>
                <a:lnTo>
                  <a:pt x="43190" y="14400"/>
                </a:lnTo>
                <a:lnTo>
                  <a:pt x="41269" y="9602"/>
                </a:lnTo>
                <a:lnTo>
                  <a:pt x="37429" y="5762"/>
                </a:lnTo>
                <a:lnTo>
                  <a:pt x="33588" y="1917"/>
                </a:lnTo>
                <a:lnTo>
                  <a:pt x="28788" y="0"/>
                </a:lnTo>
                <a:lnTo>
                  <a:pt x="17266" y="0"/>
                </a:lnTo>
                <a:lnTo>
                  <a:pt x="20147" y="3840"/>
                </a:lnTo>
                <a:lnTo>
                  <a:pt x="22082" y="3840"/>
                </a:lnTo>
                <a:lnTo>
                  <a:pt x="23987" y="4797"/>
                </a:lnTo>
                <a:lnTo>
                  <a:pt x="25923" y="5762"/>
                </a:lnTo>
                <a:lnTo>
                  <a:pt x="27828" y="6720"/>
                </a:lnTo>
                <a:lnTo>
                  <a:pt x="29748" y="8638"/>
                </a:lnTo>
                <a:lnTo>
                  <a:pt x="30708" y="10561"/>
                </a:lnTo>
                <a:lnTo>
                  <a:pt x="30708" y="115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2" name="object 1132"/>
          <p:cNvSpPr/>
          <p:nvPr/>
        </p:nvSpPr>
        <p:spPr>
          <a:xfrm>
            <a:off x="2596956" y="9335767"/>
            <a:ext cx="34564" cy="52798"/>
          </a:xfrm>
          <a:custGeom>
            <a:avLst/>
            <a:gdLst/>
            <a:ahLst/>
            <a:cxnLst/>
            <a:rect l="l" t="t" r="r" b="b"/>
            <a:pathLst>
              <a:path w="34564" h="52798">
                <a:moveTo>
                  <a:pt x="1920" y="52798"/>
                </a:moveTo>
                <a:lnTo>
                  <a:pt x="2880" y="51840"/>
                </a:lnTo>
                <a:lnTo>
                  <a:pt x="2880" y="50875"/>
                </a:lnTo>
                <a:lnTo>
                  <a:pt x="5760" y="50875"/>
                </a:lnTo>
                <a:lnTo>
                  <a:pt x="6720" y="51840"/>
                </a:lnTo>
                <a:lnTo>
                  <a:pt x="10561" y="52798"/>
                </a:lnTo>
                <a:lnTo>
                  <a:pt x="22082" y="52798"/>
                </a:lnTo>
                <a:lnTo>
                  <a:pt x="25923" y="51840"/>
                </a:lnTo>
                <a:lnTo>
                  <a:pt x="28803" y="48958"/>
                </a:lnTo>
                <a:lnTo>
                  <a:pt x="32644" y="46076"/>
                </a:lnTo>
                <a:lnTo>
                  <a:pt x="34564" y="42237"/>
                </a:lnTo>
                <a:lnTo>
                  <a:pt x="34564" y="31676"/>
                </a:lnTo>
                <a:lnTo>
                  <a:pt x="30723" y="26878"/>
                </a:lnTo>
                <a:lnTo>
                  <a:pt x="23042" y="23996"/>
                </a:lnTo>
                <a:lnTo>
                  <a:pt x="15361" y="20157"/>
                </a:lnTo>
                <a:lnTo>
                  <a:pt x="11521" y="18240"/>
                </a:lnTo>
                <a:lnTo>
                  <a:pt x="9601" y="16317"/>
                </a:lnTo>
                <a:lnTo>
                  <a:pt x="8641" y="15358"/>
                </a:lnTo>
                <a:lnTo>
                  <a:pt x="6720" y="13441"/>
                </a:lnTo>
                <a:lnTo>
                  <a:pt x="6720" y="7679"/>
                </a:lnTo>
                <a:lnTo>
                  <a:pt x="7680" y="6720"/>
                </a:lnTo>
                <a:lnTo>
                  <a:pt x="8641" y="4797"/>
                </a:lnTo>
                <a:lnTo>
                  <a:pt x="10561" y="3840"/>
                </a:lnTo>
                <a:lnTo>
                  <a:pt x="12481" y="2881"/>
                </a:lnTo>
                <a:lnTo>
                  <a:pt x="18242" y="2881"/>
                </a:lnTo>
                <a:lnTo>
                  <a:pt x="21122" y="3840"/>
                </a:lnTo>
                <a:lnTo>
                  <a:pt x="23042" y="5762"/>
                </a:lnTo>
                <a:lnTo>
                  <a:pt x="25923" y="7679"/>
                </a:lnTo>
                <a:lnTo>
                  <a:pt x="26883" y="11519"/>
                </a:lnTo>
                <a:lnTo>
                  <a:pt x="28803" y="17282"/>
                </a:lnTo>
                <a:lnTo>
                  <a:pt x="30723" y="17282"/>
                </a:lnTo>
                <a:lnTo>
                  <a:pt x="30723" y="0"/>
                </a:lnTo>
                <a:lnTo>
                  <a:pt x="28803" y="0"/>
                </a:lnTo>
                <a:lnTo>
                  <a:pt x="27843" y="958"/>
                </a:lnTo>
                <a:lnTo>
                  <a:pt x="27843" y="1917"/>
                </a:lnTo>
                <a:lnTo>
                  <a:pt x="24003" y="1917"/>
                </a:lnTo>
                <a:lnTo>
                  <a:pt x="22082" y="958"/>
                </a:lnTo>
                <a:lnTo>
                  <a:pt x="19202" y="0"/>
                </a:lnTo>
                <a:lnTo>
                  <a:pt x="10561" y="0"/>
                </a:lnTo>
                <a:lnTo>
                  <a:pt x="6720" y="958"/>
                </a:lnTo>
                <a:lnTo>
                  <a:pt x="3840" y="3840"/>
                </a:lnTo>
                <a:lnTo>
                  <a:pt x="960" y="6720"/>
                </a:lnTo>
                <a:lnTo>
                  <a:pt x="0" y="10561"/>
                </a:lnTo>
                <a:lnTo>
                  <a:pt x="0" y="17282"/>
                </a:lnTo>
                <a:lnTo>
                  <a:pt x="960" y="20157"/>
                </a:lnTo>
                <a:lnTo>
                  <a:pt x="2880" y="22079"/>
                </a:lnTo>
                <a:lnTo>
                  <a:pt x="3840" y="23996"/>
                </a:lnTo>
                <a:lnTo>
                  <a:pt x="7680" y="26878"/>
                </a:lnTo>
                <a:lnTo>
                  <a:pt x="12481" y="29759"/>
                </a:lnTo>
                <a:lnTo>
                  <a:pt x="18242" y="31676"/>
                </a:lnTo>
                <a:lnTo>
                  <a:pt x="22082" y="34558"/>
                </a:lnTo>
                <a:lnTo>
                  <a:pt x="23042" y="35516"/>
                </a:lnTo>
                <a:lnTo>
                  <a:pt x="24963" y="37438"/>
                </a:lnTo>
                <a:lnTo>
                  <a:pt x="25923" y="39355"/>
                </a:lnTo>
                <a:lnTo>
                  <a:pt x="25923" y="44160"/>
                </a:lnTo>
                <a:lnTo>
                  <a:pt x="24963" y="46076"/>
                </a:lnTo>
                <a:lnTo>
                  <a:pt x="24003" y="47999"/>
                </a:lnTo>
                <a:lnTo>
                  <a:pt x="22082" y="48958"/>
                </a:lnTo>
                <a:lnTo>
                  <a:pt x="20162" y="49917"/>
                </a:lnTo>
                <a:lnTo>
                  <a:pt x="14401" y="49917"/>
                </a:lnTo>
                <a:lnTo>
                  <a:pt x="10561" y="48958"/>
                </a:lnTo>
                <a:lnTo>
                  <a:pt x="7680" y="46076"/>
                </a:lnTo>
                <a:lnTo>
                  <a:pt x="4800" y="43196"/>
                </a:lnTo>
                <a:lnTo>
                  <a:pt x="2880" y="39355"/>
                </a:lnTo>
                <a:lnTo>
                  <a:pt x="1920" y="34558"/>
                </a:lnTo>
                <a:lnTo>
                  <a:pt x="0" y="34558"/>
                </a:lnTo>
                <a:lnTo>
                  <a:pt x="0" y="52798"/>
                </a:lnTo>
                <a:lnTo>
                  <a:pt x="1920" y="527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3" name="object 1133"/>
          <p:cNvSpPr/>
          <p:nvPr/>
        </p:nvSpPr>
        <p:spPr>
          <a:xfrm>
            <a:off x="2638242" y="9335767"/>
            <a:ext cx="24947" cy="51840"/>
          </a:xfrm>
          <a:custGeom>
            <a:avLst/>
            <a:gdLst/>
            <a:ahLst/>
            <a:cxnLst/>
            <a:rect l="l" t="t" r="r" b="b"/>
            <a:pathLst>
              <a:path w="24947" h="51840">
                <a:moveTo>
                  <a:pt x="24947" y="51840"/>
                </a:moveTo>
                <a:lnTo>
                  <a:pt x="24947" y="49917"/>
                </a:lnTo>
                <a:lnTo>
                  <a:pt x="23042" y="49917"/>
                </a:lnTo>
                <a:lnTo>
                  <a:pt x="21107" y="48958"/>
                </a:lnTo>
                <a:lnTo>
                  <a:pt x="20162" y="48958"/>
                </a:lnTo>
                <a:lnTo>
                  <a:pt x="19202" y="47999"/>
                </a:lnTo>
                <a:lnTo>
                  <a:pt x="18227" y="47999"/>
                </a:lnTo>
                <a:lnTo>
                  <a:pt x="18227" y="46076"/>
                </a:lnTo>
                <a:lnTo>
                  <a:pt x="17266" y="45118"/>
                </a:lnTo>
                <a:lnTo>
                  <a:pt x="17266" y="0"/>
                </a:lnTo>
                <a:lnTo>
                  <a:pt x="15361" y="0"/>
                </a:lnTo>
                <a:lnTo>
                  <a:pt x="0" y="5762"/>
                </a:lnTo>
                <a:lnTo>
                  <a:pt x="960" y="7679"/>
                </a:lnTo>
                <a:lnTo>
                  <a:pt x="6720" y="7679"/>
                </a:lnTo>
                <a:lnTo>
                  <a:pt x="6720" y="8638"/>
                </a:lnTo>
                <a:lnTo>
                  <a:pt x="7680" y="9602"/>
                </a:lnTo>
                <a:lnTo>
                  <a:pt x="7680" y="11519"/>
                </a:lnTo>
                <a:lnTo>
                  <a:pt x="8641" y="15358"/>
                </a:lnTo>
                <a:lnTo>
                  <a:pt x="8641" y="43196"/>
                </a:lnTo>
                <a:lnTo>
                  <a:pt x="7680" y="45118"/>
                </a:lnTo>
                <a:lnTo>
                  <a:pt x="7680" y="46076"/>
                </a:lnTo>
                <a:lnTo>
                  <a:pt x="6720" y="47999"/>
                </a:lnTo>
                <a:lnTo>
                  <a:pt x="5760" y="48958"/>
                </a:lnTo>
                <a:lnTo>
                  <a:pt x="4800" y="48958"/>
                </a:lnTo>
                <a:lnTo>
                  <a:pt x="2880" y="49917"/>
                </a:lnTo>
                <a:lnTo>
                  <a:pt x="960" y="49917"/>
                </a:lnTo>
                <a:lnTo>
                  <a:pt x="960" y="51840"/>
                </a:lnTo>
                <a:lnTo>
                  <a:pt x="24947" y="51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4" name="object 1134"/>
          <p:cNvSpPr/>
          <p:nvPr/>
        </p:nvSpPr>
        <p:spPr>
          <a:xfrm>
            <a:off x="2645923" y="9309847"/>
            <a:ext cx="10546" cy="10561"/>
          </a:xfrm>
          <a:custGeom>
            <a:avLst/>
            <a:gdLst/>
            <a:ahLst/>
            <a:cxnLst/>
            <a:rect l="l" t="t" r="r" b="b"/>
            <a:pathLst>
              <a:path w="10546" h="10561">
                <a:moveTo>
                  <a:pt x="960" y="8638"/>
                </a:moveTo>
                <a:lnTo>
                  <a:pt x="1920" y="10561"/>
                </a:lnTo>
                <a:lnTo>
                  <a:pt x="7680" y="10561"/>
                </a:lnTo>
                <a:lnTo>
                  <a:pt x="8641" y="8638"/>
                </a:lnTo>
                <a:lnTo>
                  <a:pt x="10546" y="7679"/>
                </a:lnTo>
                <a:lnTo>
                  <a:pt x="10546" y="1923"/>
                </a:lnTo>
                <a:lnTo>
                  <a:pt x="8641" y="958"/>
                </a:lnTo>
                <a:lnTo>
                  <a:pt x="7680" y="0"/>
                </a:lnTo>
                <a:lnTo>
                  <a:pt x="1920" y="0"/>
                </a:lnTo>
                <a:lnTo>
                  <a:pt x="960" y="958"/>
                </a:lnTo>
                <a:lnTo>
                  <a:pt x="0" y="1923"/>
                </a:lnTo>
                <a:lnTo>
                  <a:pt x="0" y="7679"/>
                </a:lnTo>
                <a:lnTo>
                  <a:pt x="960" y="8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5" name="object 1135"/>
          <p:cNvSpPr/>
          <p:nvPr/>
        </p:nvSpPr>
        <p:spPr>
          <a:xfrm>
            <a:off x="2669910" y="9359764"/>
            <a:ext cx="13441" cy="42237"/>
          </a:xfrm>
          <a:custGeom>
            <a:avLst/>
            <a:gdLst/>
            <a:ahLst/>
            <a:cxnLst/>
            <a:rect l="l" t="t" r="r" b="b"/>
            <a:pathLst>
              <a:path w="13441" h="42237">
                <a:moveTo>
                  <a:pt x="9601" y="1923"/>
                </a:moveTo>
                <a:lnTo>
                  <a:pt x="9601" y="18240"/>
                </a:lnTo>
                <a:lnTo>
                  <a:pt x="9601" y="9602"/>
                </a:lnTo>
                <a:lnTo>
                  <a:pt x="11521" y="7679"/>
                </a:lnTo>
                <a:lnTo>
                  <a:pt x="13441" y="0"/>
                </a:lnTo>
                <a:lnTo>
                  <a:pt x="9601" y="1923"/>
                </a:lnTo>
                <a:close/>
              </a:path>
              <a:path w="13441" h="42237">
                <a:moveTo>
                  <a:pt x="2880" y="6720"/>
                </a:moveTo>
                <a:lnTo>
                  <a:pt x="1920" y="9602"/>
                </a:lnTo>
                <a:lnTo>
                  <a:pt x="960" y="11519"/>
                </a:lnTo>
                <a:lnTo>
                  <a:pt x="0" y="13441"/>
                </a:lnTo>
                <a:lnTo>
                  <a:pt x="0" y="19199"/>
                </a:lnTo>
                <a:lnTo>
                  <a:pt x="960" y="23038"/>
                </a:lnTo>
                <a:lnTo>
                  <a:pt x="3840" y="24961"/>
                </a:lnTo>
                <a:lnTo>
                  <a:pt x="5775" y="27843"/>
                </a:lnTo>
                <a:lnTo>
                  <a:pt x="8641" y="28802"/>
                </a:lnTo>
                <a:lnTo>
                  <a:pt x="14401" y="28802"/>
                </a:lnTo>
                <a:lnTo>
                  <a:pt x="16322" y="27843"/>
                </a:lnTo>
                <a:lnTo>
                  <a:pt x="18242" y="26878"/>
                </a:lnTo>
                <a:lnTo>
                  <a:pt x="19202" y="26878"/>
                </a:lnTo>
                <a:lnTo>
                  <a:pt x="23042" y="24002"/>
                </a:lnTo>
                <a:lnTo>
                  <a:pt x="27843" y="20164"/>
                </a:lnTo>
                <a:lnTo>
                  <a:pt x="27843" y="23038"/>
                </a:lnTo>
                <a:lnTo>
                  <a:pt x="28803" y="25920"/>
                </a:lnTo>
                <a:lnTo>
                  <a:pt x="29763" y="26878"/>
                </a:lnTo>
                <a:lnTo>
                  <a:pt x="30723" y="27843"/>
                </a:lnTo>
                <a:lnTo>
                  <a:pt x="32644" y="28802"/>
                </a:lnTo>
                <a:lnTo>
                  <a:pt x="37444" y="28802"/>
                </a:lnTo>
                <a:lnTo>
                  <a:pt x="41285" y="25920"/>
                </a:lnTo>
                <a:lnTo>
                  <a:pt x="46085" y="20164"/>
                </a:lnTo>
                <a:lnTo>
                  <a:pt x="46085" y="17282"/>
                </a:lnTo>
                <a:lnTo>
                  <a:pt x="43205" y="19199"/>
                </a:lnTo>
                <a:lnTo>
                  <a:pt x="42245" y="21121"/>
                </a:lnTo>
                <a:lnTo>
                  <a:pt x="41285" y="21121"/>
                </a:lnTo>
                <a:lnTo>
                  <a:pt x="40325" y="22079"/>
                </a:lnTo>
                <a:lnTo>
                  <a:pt x="39364" y="22079"/>
                </a:lnTo>
                <a:lnTo>
                  <a:pt x="38404" y="21121"/>
                </a:lnTo>
                <a:lnTo>
                  <a:pt x="37444" y="21121"/>
                </a:lnTo>
                <a:lnTo>
                  <a:pt x="37444" y="-11518"/>
                </a:lnTo>
                <a:lnTo>
                  <a:pt x="36484" y="-15358"/>
                </a:lnTo>
                <a:lnTo>
                  <a:pt x="36484" y="-16317"/>
                </a:lnTo>
                <a:lnTo>
                  <a:pt x="35524" y="-19199"/>
                </a:lnTo>
                <a:lnTo>
                  <a:pt x="33604" y="-21115"/>
                </a:lnTo>
                <a:lnTo>
                  <a:pt x="31683" y="-22079"/>
                </a:lnTo>
                <a:lnTo>
                  <a:pt x="28803" y="-23038"/>
                </a:lnTo>
                <a:lnTo>
                  <a:pt x="24963" y="-23996"/>
                </a:lnTo>
                <a:lnTo>
                  <a:pt x="14401" y="-23996"/>
                </a:lnTo>
                <a:lnTo>
                  <a:pt x="9601" y="-23038"/>
                </a:lnTo>
                <a:lnTo>
                  <a:pt x="6720" y="-20156"/>
                </a:lnTo>
                <a:lnTo>
                  <a:pt x="3840" y="-17276"/>
                </a:lnTo>
                <a:lnTo>
                  <a:pt x="1920" y="-14394"/>
                </a:lnTo>
                <a:lnTo>
                  <a:pt x="1920" y="-8638"/>
                </a:lnTo>
                <a:lnTo>
                  <a:pt x="2880" y="-7679"/>
                </a:lnTo>
                <a:lnTo>
                  <a:pt x="3840" y="-6714"/>
                </a:lnTo>
                <a:lnTo>
                  <a:pt x="4800" y="-5756"/>
                </a:lnTo>
                <a:lnTo>
                  <a:pt x="7680" y="-5756"/>
                </a:lnTo>
                <a:lnTo>
                  <a:pt x="8641" y="-6714"/>
                </a:lnTo>
                <a:lnTo>
                  <a:pt x="9601" y="-7679"/>
                </a:lnTo>
                <a:lnTo>
                  <a:pt x="10561" y="-8638"/>
                </a:lnTo>
                <a:lnTo>
                  <a:pt x="11521" y="-9596"/>
                </a:lnTo>
                <a:lnTo>
                  <a:pt x="11521" y="-17276"/>
                </a:lnTo>
                <a:lnTo>
                  <a:pt x="13441" y="-19199"/>
                </a:lnTo>
                <a:lnTo>
                  <a:pt x="14401" y="-20156"/>
                </a:lnTo>
                <a:lnTo>
                  <a:pt x="16322" y="-21115"/>
                </a:lnTo>
                <a:lnTo>
                  <a:pt x="22082" y="-21115"/>
                </a:lnTo>
                <a:lnTo>
                  <a:pt x="24003" y="-20156"/>
                </a:lnTo>
                <a:lnTo>
                  <a:pt x="25923" y="-18234"/>
                </a:lnTo>
                <a:lnTo>
                  <a:pt x="26883" y="-16317"/>
                </a:lnTo>
                <a:lnTo>
                  <a:pt x="27843" y="-12476"/>
                </a:lnTo>
                <a:lnTo>
                  <a:pt x="27843" y="-5756"/>
                </a:lnTo>
                <a:lnTo>
                  <a:pt x="19202" y="-2875"/>
                </a:lnTo>
                <a:lnTo>
                  <a:pt x="13441" y="0"/>
                </a:lnTo>
                <a:lnTo>
                  <a:pt x="11521" y="7679"/>
                </a:lnTo>
                <a:lnTo>
                  <a:pt x="12481" y="5762"/>
                </a:lnTo>
                <a:lnTo>
                  <a:pt x="14401" y="3840"/>
                </a:lnTo>
                <a:lnTo>
                  <a:pt x="17282" y="1923"/>
                </a:lnTo>
                <a:lnTo>
                  <a:pt x="19202" y="964"/>
                </a:lnTo>
                <a:lnTo>
                  <a:pt x="22082" y="0"/>
                </a:lnTo>
                <a:lnTo>
                  <a:pt x="27843" y="-1917"/>
                </a:lnTo>
                <a:lnTo>
                  <a:pt x="27843" y="17282"/>
                </a:lnTo>
                <a:lnTo>
                  <a:pt x="23042" y="20164"/>
                </a:lnTo>
                <a:lnTo>
                  <a:pt x="20162" y="22079"/>
                </a:lnTo>
                <a:lnTo>
                  <a:pt x="15361" y="22079"/>
                </a:lnTo>
                <a:lnTo>
                  <a:pt x="13441" y="21121"/>
                </a:lnTo>
                <a:lnTo>
                  <a:pt x="11521" y="20164"/>
                </a:lnTo>
                <a:lnTo>
                  <a:pt x="9601" y="18240"/>
                </a:lnTo>
                <a:lnTo>
                  <a:pt x="9601" y="1923"/>
                </a:lnTo>
                <a:lnTo>
                  <a:pt x="5775" y="4803"/>
                </a:lnTo>
                <a:lnTo>
                  <a:pt x="288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6" name="object 1136"/>
          <p:cNvSpPr/>
          <p:nvPr/>
        </p:nvSpPr>
        <p:spPr>
          <a:xfrm>
            <a:off x="2721757" y="9376088"/>
            <a:ext cx="16322" cy="29759"/>
          </a:xfrm>
          <a:custGeom>
            <a:avLst/>
            <a:gdLst/>
            <a:ahLst/>
            <a:cxnLst/>
            <a:rect l="l" t="t" r="r" b="b"/>
            <a:pathLst>
              <a:path w="16322" h="29759">
                <a:moveTo>
                  <a:pt x="5760" y="27837"/>
                </a:moveTo>
                <a:lnTo>
                  <a:pt x="10561" y="25920"/>
                </a:lnTo>
                <a:lnTo>
                  <a:pt x="12481" y="22079"/>
                </a:lnTo>
                <a:lnTo>
                  <a:pt x="15361" y="19199"/>
                </a:lnTo>
                <a:lnTo>
                  <a:pt x="16322" y="15358"/>
                </a:lnTo>
                <a:lnTo>
                  <a:pt x="16322" y="8638"/>
                </a:lnTo>
                <a:lnTo>
                  <a:pt x="15361" y="5756"/>
                </a:lnTo>
                <a:lnTo>
                  <a:pt x="13441" y="3840"/>
                </a:lnTo>
                <a:lnTo>
                  <a:pt x="11521" y="958"/>
                </a:lnTo>
                <a:lnTo>
                  <a:pt x="9601" y="0"/>
                </a:lnTo>
                <a:lnTo>
                  <a:pt x="5760" y="0"/>
                </a:lnTo>
                <a:lnTo>
                  <a:pt x="3840" y="958"/>
                </a:lnTo>
                <a:lnTo>
                  <a:pt x="1920" y="1917"/>
                </a:lnTo>
                <a:lnTo>
                  <a:pt x="960" y="3840"/>
                </a:lnTo>
                <a:lnTo>
                  <a:pt x="0" y="4797"/>
                </a:lnTo>
                <a:lnTo>
                  <a:pt x="0" y="8638"/>
                </a:lnTo>
                <a:lnTo>
                  <a:pt x="960" y="10555"/>
                </a:lnTo>
                <a:lnTo>
                  <a:pt x="1920" y="11519"/>
                </a:lnTo>
                <a:lnTo>
                  <a:pt x="2880" y="12478"/>
                </a:lnTo>
                <a:lnTo>
                  <a:pt x="8641" y="12478"/>
                </a:lnTo>
                <a:lnTo>
                  <a:pt x="9601" y="11519"/>
                </a:lnTo>
                <a:lnTo>
                  <a:pt x="11521" y="11519"/>
                </a:lnTo>
                <a:lnTo>
                  <a:pt x="12481" y="12478"/>
                </a:lnTo>
                <a:lnTo>
                  <a:pt x="12481" y="16317"/>
                </a:lnTo>
                <a:lnTo>
                  <a:pt x="11521" y="19199"/>
                </a:lnTo>
                <a:lnTo>
                  <a:pt x="8641" y="22079"/>
                </a:lnTo>
                <a:lnTo>
                  <a:pt x="6720" y="23996"/>
                </a:lnTo>
                <a:lnTo>
                  <a:pt x="3840" y="25920"/>
                </a:lnTo>
                <a:lnTo>
                  <a:pt x="0" y="27837"/>
                </a:lnTo>
                <a:lnTo>
                  <a:pt x="0" y="29759"/>
                </a:lnTo>
                <a:lnTo>
                  <a:pt x="5760" y="278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7" name="object 1137"/>
          <p:cNvSpPr/>
          <p:nvPr/>
        </p:nvSpPr>
        <p:spPr>
          <a:xfrm>
            <a:off x="2777429" y="9312729"/>
            <a:ext cx="62407" cy="74878"/>
          </a:xfrm>
          <a:custGeom>
            <a:avLst/>
            <a:gdLst/>
            <a:ahLst/>
            <a:cxnLst/>
            <a:rect l="l" t="t" r="r" b="b"/>
            <a:pathLst>
              <a:path w="62407" h="74878">
                <a:moveTo>
                  <a:pt x="39364" y="71996"/>
                </a:moveTo>
                <a:lnTo>
                  <a:pt x="38404" y="70073"/>
                </a:lnTo>
                <a:lnTo>
                  <a:pt x="37444" y="69114"/>
                </a:lnTo>
                <a:lnTo>
                  <a:pt x="36484" y="66234"/>
                </a:lnTo>
                <a:lnTo>
                  <a:pt x="36484" y="4797"/>
                </a:lnTo>
                <a:lnTo>
                  <a:pt x="49926" y="4797"/>
                </a:lnTo>
                <a:lnTo>
                  <a:pt x="52806" y="5756"/>
                </a:lnTo>
                <a:lnTo>
                  <a:pt x="54726" y="6720"/>
                </a:lnTo>
                <a:lnTo>
                  <a:pt x="56647" y="7679"/>
                </a:lnTo>
                <a:lnTo>
                  <a:pt x="57607" y="8638"/>
                </a:lnTo>
                <a:lnTo>
                  <a:pt x="58567" y="11518"/>
                </a:lnTo>
                <a:lnTo>
                  <a:pt x="59527" y="12476"/>
                </a:lnTo>
                <a:lnTo>
                  <a:pt x="60487" y="14400"/>
                </a:lnTo>
                <a:lnTo>
                  <a:pt x="60487" y="18240"/>
                </a:lnTo>
                <a:lnTo>
                  <a:pt x="62407" y="18240"/>
                </a:lnTo>
                <a:lnTo>
                  <a:pt x="62407" y="0"/>
                </a:lnTo>
                <a:lnTo>
                  <a:pt x="960" y="0"/>
                </a:lnTo>
                <a:lnTo>
                  <a:pt x="0" y="18240"/>
                </a:lnTo>
                <a:lnTo>
                  <a:pt x="1920" y="18240"/>
                </a:lnTo>
                <a:lnTo>
                  <a:pt x="2880" y="14400"/>
                </a:lnTo>
                <a:lnTo>
                  <a:pt x="3840" y="11518"/>
                </a:lnTo>
                <a:lnTo>
                  <a:pt x="4800" y="9596"/>
                </a:lnTo>
                <a:lnTo>
                  <a:pt x="5760" y="7679"/>
                </a:lnTo>
                <a:lnTo>
                  <a:pt x="7680" y="6720"/>
                </a:lnTo>
                <a:lnTo>
                  <a:pt x="9601" y="5756"/>
                </a:lnTo>
                <a:lnTo>
                  <a:pt x="11521" y="4797"/>
                </a:lnTo>
                <a:lnTo>
                  <a:pt x="25923" y="4797"/>
                </a:lnTo>
                <a:lnTo>
                  <a:pt x="25923" y="68156"/>
                </a:lnTo>
                <a:lnTo>
                  <a:pt x="24963" y="70073"/>
                </a:lnTo>
                <a:lnTo>
                  <a:pt x="23042" y="71996"/>
                </a:lnTo>
                <a:lnTo>
                  <a:pt x="21122" y="72955"/>
                </a:lnTo>
                <a:lnTo>
                  <a:pt x="15361" y="72955"/>
                </a:lnTo>
                <a:lnTo>
                  <a:pt x="15361" y="74878"/>
                </a:lnTo>
                <a:lnTo>
                  <a:pt x="47045" y="74878"/>
                </a:lnTo>
                <a:lnTo>
                  <a:pt x="47045" y="72955"/>
                </a:lnTo>
                <a:lnTo>
                  <a:pt x="41285" y="72955"/>
                </a:lnTo>
                <a:lnTo>
                  <a:pt x="39364" y="71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8" name="object 1138"/>
          <p:cNvSpPr/>
          <p:nvPr/>
        </p:nvSpPr>
        <p:spPr>
          <a:xfrm>
            <a:off x="2845597" y="9309847"/>
            <a:ext cx="54711" cy="77760"/>
          </a:xfrm>
          <a:custGeom>
            <a:avLst/>
            <a:gdLst/>
            <a:ahLst/>
            <a:cxnLst/>
            <a:rect l="l" t="t" r="r" b="b"/>
            <a:pathLst>
              <a:path w="54711" h="77760">
                <a:moveTo>
                  <a:pt x="54711" y="77760"/>
                </a:moveTo>
                <a:lnTo>
                  <a:pt x="54711" y="75837"/>
                </a:lnTo>
                <a:lnTo>
                  <a:pt x="52791" y="75837"/>
                </a:lnTo>
                <a:lnTo>
                  <a:pt x="50871" y="74878"/>
                </a:lnTo>
                <a:lnTo>
                  <a:pt x="49910" y="74878"/>
                </a:lnTo>
                <a:lnTo>
                  <a:pt x="48950" y="73920"/>
                </a:lnTo>
                <a:lnTo>
                  <a:pt x="47990" y="73920"/>
                </a:lnTo>
                <a:lnTo>
                  <a:pt x="47990" y="72955"/>
                </a:lnTo>
                <a:lnTo>
                  <a:pt x="47030" y="71038"/>
                </a:lnTo>
                <a:lnTo>
                  <a:pt x="47030" y="37440"/>
                </a:lnTo>
                <a:lnTo>
                  <a:pt x="46070" y="35522"/>
                </a:lnTo>
                <a:lnTo>
                  <a:pt x="45110" y="32641"/>
                </a:lnTo>
                <a:lnTo>
                  <a:pt x="43190" y="29760"/>
                </a:lnTo>
                <a:lnTo>
                  <a:pt x="41269" y="27837"/>
                </a:lnTo>
                <a:lnTo>
                  <a:pt x="39349" y="26878"/>
                </a:lnTo>
                <a:lnTo>
                  <a:pt x="37429" y="25920"/>
                </a:lnTo>
                <a:lnTo>
                  <a:pt x="31668" y="25920"/>
                </a:lnTo>
                <a:lnTo>
                  <a:pt x="29748" y="26878"/>
                </a:lnTo>
                <a:lnTo>
                  <a:pt x="26868" y="27837"/>
                </a:lnTo>
                <a:lnTo>
                  <a:pt x="24947" y="28802"/>
                </a:lnTo>
                <a:lnTo>
                  <a:pt x="21107" y="31682"/>
                </a:lnTo>
                <a:lnTo>
                  <a:pt x="17266" y="36481"/>
                </a:lnTo>
                <a:lnTo>
                  <a:pt x="17266" y="0"/>
                </a:lnTo>
                <a:lnTo>
                  <a:pt x="15361" y="0"/>
                </a:lnTo>
                <a:lnTo>
                  <a:pt x="0" y="5762"/>
                </a:lnTo>
                <a:lnTo>
                  <a:pt x="960" y="7679"/>
                </a:lnTo>
                <a:lnTo>
                  <a:pt x="2865" y="6720"/>
                </a:lnTo>
                <a:lnTo>
                  <a:pt x="5745" y="6720"/>
                </a:lnTo>
                <a:lnTo>
                  <a:pt x="6705" y="7679"/>
                </a:lnTo>
                <a:lnTo>
                  <a:pt x="7680" y="7679"/>
                </a:lnTo>
                <a:lnTo>
                  <a:pt x="7680" y="10561"/>
                </a:lnTo>
                <a:lnTo>
                  <a:pt x="8641" y="11519"/>
                </a:lnTo>
                <a:lnTo>
                  <a:pt x="8641" y="69116"/>
                </a:lnTo>
                <a:lnTo>
                  <a:pt x="7680" y="71038"/>
                </a:lnTo>
                <a:lnTo>
                  <a:pt x="7680" y="73920"/>
                </a:lnTo>
                <a:lnTo>
                  <a:pt x="6705" y="73920"/>
                </a:lnTo>
                <a:lnTo>
                  <a:pt x="5745" y="74878"/>
                </a:lnTo>
                <a:lnTo>
                  <a:pt x="4800" y="74878"/>
                </a:lnTo>
                <a:lnTo>
                  <a:pt x="2865" y="75837"/>
                </a:lnTo>
                <a:lnTo>
                  <a:pt x="960" y="75837"/>
                </a:lnTo>
                <a:lnTo>
                  <a:pt x="960" y="77760"/>
                </a:lnTo>
                <a:lnTo>
                  <a:pt x="25907" y="77760"/>
                </a:lnTo>
                <a:lnTo>
                  <a:pt x="25907" y="75837"/>
                </a:lnTo>
                <a:lnTo>
                  <a:pt x="23027" y="75837"/>
                </a:lnTo>
                <a:lnTo>
                  <a:pt x="21107" y="74878"/>
                </a:lnTo>
                <a:lnTo>
                  <a:pt x="20147" y="74878"/>
                </a:lnTo>
                <a:lnTo>
                  <a:pt x="19202" y="73920"/>
                </a:lnTo>
                <a:lnTo>
                  <a:pt x="18227" y="72955"/>
                </a:lnTo>
                <a:lnTo>
                  <a:pt x="17266" y="71996"/>
                </a:lnTo>
                <a:lnTo>
                  <a:pt x="17266" y="39361"/>
                </a:lnTo>
                <a:lnTo>
                  <a:pt x="20147" y="36481"/>
                </a:lnTo>
                <a:lnTo>
                  <a:pt x="22067" y="34558"/>
                </a:lnTo>
                <a:lnTo>
                  <a:pt x="23987" y="33599"/>
                </a:lnTo>
                <a:lnTo>
                  <a:pt x="26868" y="32641"/>
                </a:lnTo>
                <a:lnTo>
                  <a:pt x="33588" y="32641"/>
                </a:lnTo>
                <a:lnTo>
                  <a:pt x="34549" y="33599"/>
                </a:lnTo>
                <a:lnTo>
                  <a:pt x="35509" y="34558"/>
                </a:lnTo>
                <a:lnTo>
                  <a:pt x="36469" y="35522"/>
                </a:lnTo>
                <a:lnTo>
                  <a:pt x="37429" y="37440"/>
                </a:lnTo>
                <a:lnTo>
                  <a:pt x="37429" y="39361"/>
                </a:lnTo>
                <a:lnTo>
                  <a:pt x="38389" y="43202"/>
                </a:lnTo>
                <a:lnTo>
                  <a:pt x="38389" y="71038"/>
                </a:lnTo>
                <a:lnTo>
                  <a:pt x="37429" y="72955"/>
                </a:lnTo>
                <a:lnTo>
                  <a:pt x="36469" y="73920"/>
                </a:lnTo>
                <a:lnTo>
                  <a:pt x="36469" y="74878"/>
                </a:lnTo>
                <a:lnTo>
                  <a:pt x="35509" y="74878"/>
                </a:lnTo>
                <a:lnTo>
                  <a:pt x="33588" y="75837"/>
                </a:lnTo>
                <a:lnTo>
                  <a:pt x="29748" y="75837"/>
                </a:lnTo>
                <a:lnTo>
                  <a:pt x="29748" y="77760"/>
                </a:lnTo>
                <a:lnTo>
                  <a:pt x="54711" y="77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9" name="object 1139"/>
          <p:cNvSpPr/>
          <p:nvPr/>
        </p:nvSpPr>
        <p:spPr>
          <a:xfrm>
            <a:off x="2906069" y="9335767"/>
            <a:ext cx="44150" cy="52798"/>
          </a:xfrm>
          <a:custGeom>
            <a:avLst/>
            <a:gdLst/>
            <a:ahLst/>
            <a:cxnLst/>
            <a:rect l="l" t="t" r="r" b="b"/>
            <a:pathLst>
              <a:path w="44150" h="52798">
                <a:moveTo>
                  <a:pt x="34564" y="7679"/>
                </a:moveTo>
                <a:lnTo>
                  <a:pt x="33604" y="4797"/>
                </a:lnTo>
                <a:lnTo>
                  <a:pt x="31683" y="2881"/>
                </a:lnTo>
                <a:lnTo>
                  <a:pt x="29763" y="1917"/>
                </a:lnTo>
                <a:lnTo>
                  <a:pt x="26883" y="958"/>
                </a:lnTo>
                <a:lnTo>
                  <a:pt x="23042" y="0"/>
                </a:lnTo>
                <a:lnTo>
                  <a:pt x="12481" y="0"/>
                </a:lnTo>
                <a:lnTo>
                  <a:pt x="8641" y="958"/>
                </a:lnTo>
                <a:lnTo>
                  <a:pt x="4800" y="3840"/>
                </a:lnTo>
                <a:lnTo>
                  <a:pt x="1920" y="6720"/>
                </a:lnTo>
                <a:lnTo>
                  <a:pt x="0" y="9602"/>
                </a:lnTo>
                <a:lnTo>
                  <a:pt x="0" y="14400"/>
                </a:lnTo>
                <a:lnTo>
                  <a:pt x="960" y="15358"/>
                </a:lnTo>
                <a:lnTo>
                  <a:pt x="960" y="16317"/>
                </a:lnTo>
                <a:lnTo>
                  <a:pt x="1920" y="17282"/>
                </a:lnTo>
                <a:lnTo>
                  <a:pt x="3840" y="18240"/>
                </a:lnTo>
                <a:lnTo>
                  <a:pt x="5760" y="18240"/>
                </a:lnTo>
                <a:lnTo>
                  <a:pt x="7680" y="17282"/>
                </a:lnTo>
                <a:lnTo>
                  <a:pt x="7680" y="16317"/>
                </a:lnTo>
                <a:lnTo>
                  <a:pt x="8641" y="15358"/>
                </a:lnTo>
                <a:lnTo>
                  <a:pt x="9601" y="14400"/>
                </a:lnTo>
                <a:lnTo>
                  <a:pt x="9601" y="6720"/>
                </a:lnTo>
                <a:lnTo>
                  <a:pt x="11521" y="4797"/>
                </a:lnTo>
                <a:lnTo>
                  <a:pt x="12481" y="3840"/>
                </a:lnTo>
                <a:lnTo>
                  <a:pt x="14401" y="2881"/>
                </a:lnTo>
                <a:lnTo>
                  <a:pt x="20162" y="2881"/>
                </a:lnTo>
                <a:lnTo>
                  <a:pt x="22082" y="3840"/>
                </a:lnTo>
                <a:lnTo>
                  <a:pt x="24003" y="5762"/>
                </a:lnTo>
                <a:lnTo>
                  <a:pt x="25923" y="7679"/>
                </a:lnTo>
                <a:lnTo>
                  <a:pt x="25923" y="18240"/>
                </a:lnTo>
                <a:lnTo>
                  <a:pt x="17282" y="21121"/>
                </a:lnTo>
                <a:lnTo>
                  <a:pt x="11521" y="23996"/>
                </a:lnTo>
                <a:lnTo>
                  <a:pt x="9601" y="31676"/>
                </a:lnTo>
                <a:lnTo>
                  <a:pt x="10561" y="29759"/>
                </a:lnTo>
                <a:lnTo>
                  <a:pt x="12481" y="27837"/>
                </a:lnTo>
                <a:lnTo>
                  <a:pt x="15361" y="25920"/>
                </a:lnTo>
                <a:lnTo>
                  <a:pt x="17282" y="24961"/>
                </a:lnTo>
                <a:lnTo>
                  <a:pt x="21122" y="23996"/>
                </a:lnTo>
                <a:lnTo>
                  <a:pt x="25923" y="22079"/>
                </a:lnTo>
                <a:lnTo>
                  <a:pt x="25923" y="41279"/>
                </a:lnTo>
                <a:lnTo>
                  <a:pt x="22082" y="44160"/>
                </a:lnTo>
                <a:lnTo>
                  <a:pt x="18242" y="46076"/>
                </a:lnTo>
                <a:lnTo>
                  <a:pt x="13441" y="46076"/>
                </a:lnTo>
                <a:lnTo>
                  <a:pt x="11521" y="45118"/>
                </a:lnTo>
                <a:lnTo>
                  <a:pt x="9601" y="44160"/>
                </a:lnTo>
                <a:lnTo>
                  <a:pt x="10561" y="52798"/>
                </a:lnTo>
                <a:lnTo>
                  <a:pt x="12481" y="52798"/>
                </a:lnTo>
                <a:lnTo>
                  <a:pt x="14401" y="51840"/>
                </a:lnTo>
                <a:lnTo>
                  <a:pt x="16322" y="50875"/>
                </a:lnTo>
                <a:lnTo>
                  <a:pt x="18242" y="50875"/>
                </a:lnTo>
                <a:lnTo>
                  <a:pt x="21122" y="47999"/>
                </a:lnTo>
                <a:lnTo>
                  <a:pt x="25923" y="44160"/>
                </a:lnTo>
                <a:lnTo>
                  <a:pt x="25923" y="47035"/>
                </a:lnTo>
                <a:lnTo>
                  <a:pt x="26883" y="49917"/>
                </a:lnTo>
                <a:lnTo>
                  <a:pt x="27843" y="50875"/>
                </a:lnTo>
                <a:lnTo>
                  <a:pt x="28803" y="51840"/>
                </a:lnTo>
                <a:lnTo>
                  <a:pt x="30723" y="52798"/>
                </a:lnTo>
                <a:lnTo>
                  <a:pt x="35524" y="52798"/>
                </a:lnTo>
                <a:lnTo>
                  <a:pt x="40309" y="49917"/>
                </a:lnTo>
                <a:lnTo>
                  <a:pt x="44150" y="44160"/>
                </a:lnTo>
                <a:lnTo>
                  <a:pt x="44150" y="41279"/>
                </a:lnTo>
                <a:lnTo>
                  <a:pt x="41285" y="43196"/>
                </a:lnTo>
                <a:lnTo>
                  <a:pt x="40309" y="45118"/>
                </a:lnTo>
                <a:lnTo>
                  <a:pt x="39364" y="45118"/>
                </a:lnTo>
                <a:lnTo>
                  <a:pt x="38404" y="46076"/>
                </a:lnTo>
                <a:lnTo>
                  <a:pt x="37444" y="46076"/>
                </a:lnTo>
                <a:lnTo>
                  <a:pt x="36469" y="45118"/>
                </a:lnTo>
                <a:lnTo>
                  <a:pt x="35524" y="44160"/>
                </a:lnTo>
                <a:lnTo>
                  <a:pt x="35524" y="12478"/>
                </a:lnTo>
                <a:lnTo>
                  <a:pt x="34564" y="8638"/>
                </a:lnTo>
                <a:lnTo>
                  <a:pt x="34564" y="7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0" name="object 1140"/>
          <p:cNvSpPr/>
          <p:nvPr/>
        </p:nvSpPr>
        <p:spPr>
          <a:xfrm>
            <a:off x="2904149" y="9359764"/>
            <a:ext cx="13441" cy="28802"/>
          </a:xfrm>
          <a:custGeom>
            <a:avLst/>
            <a:gdLst/>
            <a:ahLst/>
            <a:cxnLst/>
            <a:rect l="l" t="t" r="r" b="b"/>
            <a:pathLst>
              <a:path w="13441" h="28802">
                <a:moveTo>
                  <a:pt x="2880" y="6720"/>
                </a:moveTo>
                <a:lnTo>
                  <a:pt x="1920" y="9602"/>
                </a:lnTo>
                <a:lnTo>
                  <a:pt x="960" y="11519"/>
                </a:lnTo>
                <a:lnTo>
                  <a:pt x="0" y="13441"/>
                </a:lnTo>
                <a:lnTo>
                  <a:pt x="0" y="19199"/>
                </a:lnTo>
                <a:lnTo>
                  <a:pt x="960" y="23038"/>
                </a:lnTo>
                <a:lnTo>
                  <a:pt x="3840" y="24961"/>
                </a:lnTo>
                <a:lnTo>
                  <a:pt x="5760" y="27843"/>
                </a:lnTo>
                <a:lnTo>
                  <a:pt x="8641" y="28802"/>
                </a:lnTo>
                <a:lnTo>
                  <a:pt x="12481" y="28802"/>
                </a:lnTo>
                <a:lnTo>
                  <a:pt x="11521" y="20164"/>
                </a:lnTo>
                <a:lnTo>
                  <a:pt x="10561" y="18240"/>
                </a:lnTo>
                <a:lnTo>
                  <a:pt x="9601" y="15358"/>
                </a:lnTo>
                <a:lnTo>
                  <a:pt x="9601" y="9602"/>
                </a:lnTo>
                <a:lnTo>
                  <a:pt x="11521" y="7679"/>
                </a:lnTo>
                <a:lnTo>
                  <a:pt x="13441" y="0"/>
                </a:lnTo>
                <a:lnTo>
                  <a:pt x="9601" y="1923"/>
                </a:lnTo>
                <a:lnTo>
                  <a:pt x="5760" y="4803"/>
                </a:lnTo>
                <a:lnTo>
                  <a:pt x="288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1" name="object 1141"/>
          <p:cNvSpPr/>
          <p:nvPr/>
        </p:nvSpPr>
        <p:spPr>
          <a:xfrm>
            <a:off x="2960781" y="9309847"/>
            <a:ext cx="11521" cy="10561"/>
          </a:xfrm>
          <a:custGeom>
            <a:avLst/>
            <a:gdLst/>
            <a:ahLst/>
            <a:cxnLst/>
            <a:rect l="l" t="t" r="r" b="b"/>
            <a:pathLst>
              <a:path w="11521" h="10561">
                <a:moveTo>
                  <a:pt x="11521" y="4799"/>
                </a:moveTo>
                <a:lnTo>
                  <a:pt x="11521" y="3840"/>
                </a:lnTo>
                <a:lnTo>
                  <a:pt x="10561" y="1923"/>
                </a:lnTo>
                <a:lnTo>
                  <a:pt x="9601" y="958"/>
                </a:lnTo>
                <a:lnTo>
                  <a:pt x="8641" y="0"/>
                </a:lnTo>
                <a:lnTo>
                  <a:pt x="2880" y="0"/>
                </a:lnTo>
                <a:lnTo>
                  <a:pt x="1935" y="958"/>
                </a:lnTo>
                <a:lnTo>
                  <a:pt x="960" y="1923"/>
                </a:lnTo>
                <a:lnTo>
                  <a:pt x="0" y="3840"/>
                </a:lnTo>
                <a:lnTo>
                  <a:pt x="0" y="6720"/>
                </a:lnTo>
                <a:lnTo>
                  <a:pt x="960" y="7679"/>
                </a:lnTo>
                <a:lnTo>
                  <a:pt x="1935" y="8638"/>
                </a:lnTo>
                <a:lnTo>
                  <a:pt x="2880" y="10561"/>
                </a:lnTo>
                <a:lnTo>
                  <a:pt x="8641" y="10561"/>
                </a:lnTo>
                <a:lnTo>
                  <a:pt x="9601" y="8638"/>
                </a:lnTo>
                <a:lnTo>
                  <a:pt x="10561" y="7679"/>
                </a:lnTo>
                <a:lnTo>
                  <a:pt x="11521" y="6720"/>
                </a:lnTo>
                <a:lnTo>
                  <a:pt x="11521" y="47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2" name="object 1142"/>
          <p:cNvSpPr/>
          <p:nvPr/>
        </p:nvSpPr>
        <p:spPr>
          <a:xfrm>
            <a:off x="2954060" y="9335767"/>
            <a:ext cx="24963" cy="51840"/>
          </a:xfrm>
          <a:custGeom>
            <a:avLst/>
            <a:gdLst/>
            <a:ahLst/>
            <a:cxnLst/>
            <a:rect l="l" t="t" r="r" b="b"/>
            <a:pathLst>
              <a:path w="24963" h="51840">
                <a:moveTo>
                  <a:pt x="14401" y="0"/>
                </a:moveTo>
                <a:lnTo>
                  <a:pt x="0" y="5762"/>
                </a:lnTo>
                <a:lnTo>
                  <a:pt x="0" y="7679"/>
                </a:lnTo>
                <a:lnTo>
                  <a:pt x="6720" y="7679"/>
                </a:lnTo>
                <a:lnTo>
                  <a:pt x="6720" y="8638"/>
                </a:lnTo>
                <a:lnTo>
                  <a:pt x="7680" y="9602"/>
                </a:lnTo>
                <a:lnTo>
                  <a:pt x="7680" y="46076"/>
                </a:lnTo>
                <a:lnTo>
                  <a:pt x="6720" y="47999"/>
                </a:lnTo>
                <a:lnTo>
                  <a:pt x="5760" y="47999"/>
                </a:lnTo>
                <a:lnTo>
                  <a:pt x="5760" y="48958"/>
                </a:lnTo>
                <a:lnTo>
                  <a:pt x="4815" y="48958"/>
                </a:lnTo>
                <a:lnTo>
                  <a:pt x="2880" y="49917"/>
                </a:lnTo>
                <a:lnTo>
                  <a:pt x="0" y="49917"/>
                </a:lnTo>
                <a:lnTo>
                  <a:pt x="0" y="51840"/>
                </a:lnTo>
                <a:lnTo>
                  <a:pt x="24963" y="51840"/>
                </a:lnTo>
                <a:lnTo>
                  <a:pt x="24963" y="49917"/>
                </a:lnTo>
                <a:lnTo>
                  <a:pt x="22082" y="49917"/>
                </a:lnTo>
                <a:lnTo>
                  <a:pt x="21122" y="48958"/>
                </a:lnTo>
                <a:lnTo>
                  <a:pt x="20162" y="48958"/>
                </a:lnTo>
                <a:lnTo>
                  <a:pt x="19202" y="47999"/>
                </a:lnTo>
                <a:lnTo>
                  <a:pt x="18242" y="47999"/>
                </a:lnTo>
                <a:lnTo>
                  <a:pt x="18242" y="46076"/>
                </a:lnTo>
                <a:lnTo>
                  <a:pt x="17282" y="45118"/>
                </a:lnTo>
                <a:lnTo>
                  <a:pt x="17282" y="0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3" name="object 1143"/>
          <p:cNvSpPr/>
          <p:nvPr/>
        </p:nvSpPr>
        <p:spPr>
          <a:xfrm>
            <a:off x="2984784" y="9309847"/>
            <a:ext cx="25923" cy="77760"/>
          </a:xfrm>
          <a:custGeom>
            <a:avLst/>
            <a:gdLst/>
            <a:ahLst/>
            <a:cxnLst/>
            <a:rect l="l" t="t" r="r" b="b"/>
            <a:pathLst>
              <a:path w="25923" h="77760">
                <a:moveTo>
                  <a:pt x="15361" y="0"/>
                </a:moveTo>
                <a:lnTo>
                  <a:pt x="0" y="5762"/>
                </a:lnTo>
                <a:lnTo>
                  <a:pt x="960" y="7679"/>
                </a:lnTo>
                <a:lnTo>
                  <a:pt x="2880" y="6720"/>
                </a:lnTo>
                <a:lnTo>
                  <a:pt x="6720" y="6720"/>
                </a:lnTo>
                <a:lnTo>
                  <a:pt x="6720" y="7679"/>
                </a:lnTo>
                <a:lnTo>
                  <a:pt x="7680" y="7679"/>
                </a:lnTo>
                <a:lnTo>
                  <a:pt x="7680" y="10561"/>
                </a:lnTo>
                <a:lnTo>
                  <a:pt x="8641" y="11519"/>
                </a:lnTo>
                <a:lnTo>
                  <a:pt x="8641" y="71038"/>
                </a:lnTo>
                <a:lnTo>
                  <a:pt x="7680" y="71996"/>
                </a:lnTo>
                <a:lnTo>
                  <a:pt x="7680" y="73920"/>
                </a:lnTo>
                <a:lnTo>
                  <a:pt x="6720" y="73920"/>
                </a:lnTo>
                <a:lnTo>
                  <a:pt x="5760" y="74878"/>
                </a:lnTo>
                <a:lnTo>
                  <a:pt x="4800" y="74878"/>
                </a:lnTo>
                <a:lnTo>
                  <a:pt x="3840" y="75837"/>
                </a:lnTo>
                <a:lnTo>
                  <a:pt x="960" y="75837"/>
                </a:lnTo>
                <a:lnTo>
                  <a:pt x="960" y="77760"/>
                </a:lnTo>
                <a:lnTo>
                  <a:pt x="25923" y="77760"/>
                </a:lnTo>
                <a:lnTo>
                  <a:pt x="25923" y="75837"/>
                </a:lnTo>
                <a:lnTo>
                  <a:pt x="23042" y="75837"/>
                </a:lnTo>
                <a:lnTo>
                  <a:pt x="21122" y="74878"/>
                </a:lnTo>
                <a:lnTo>
                  <a:pt x="20162" y="74878"/>
                </a:lnTo>
                <a:lnTo>
                  <a:pt x="19202" y="73920"/>
                </a:lnTo>
                <a:lnTo>
                  <a:pt x="19202" y="72955"/>
                </a:lnTo>
                <a:lnTo>
                  <a:pt x="18242" y="71996"/>
                </a:lnTo>
                <a:lnTo>
                  <a:pt x="18242" y="71038"/>
                </a:lnTo>
                <a:lnTo>
                  <a:pt x="17282" y="69116"/>
                </a:lnTo>
                <a:lnTo>
                  <a:pt x="17282" y="0"/>
                </a:lnTo>
                <a:lnTo>
                  <a:pt x="153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4" name="object 1144"/>
          <p:cNvSpPr/>
          <p:nvPr/>
        </p:nvSpPr>
        <p:spPr>
          <a:xfrm>
            <a:off x="3016468" y="9335767"/>
            <a:ext cx="46070" cy="52798"/>
          </a:xfrm>
          <a:custGeom>
            <a:avLst/>
            <a:gdLst/>
            <a:ahLst/>
            <a:cxnLst/>
            <a:rect l="l" t="t" r="r" b="b"/>
            <a:pathLst>
              <a:path w="46070" h="52798">
                <a:moveTo>
                  <a:pt x="39349" y="45118"/>
                </a:moveTo>
                <a:lnTo>
                  <a:pt x="38389" y="45118"/>
                </a:lnTo>
                <a:lnTo>
                  <a:pt x="37444" y="44160"/>
                </a:lnTo>
                <a:lnTo>
                  <a:pt x="37444" y="8638"/>
                </a:lnTo>
                <a:lnTo>
                  <a:pt x="36484" y="7679"/>
                </a:lnTo>
                <a:lnTo>
                  <a:pt x="35509" y="4797"/>
                </a:lnTo>
                <a:lnTo>
                  <a:pt x="33604" y="2881"/>
                </a:lnTo>
                <a:lnTo>
                  <a:pt x="31668" y="1917"/>
                </a:lnTo>
                <a:lnTo>
                  <a:pt x="28803" y="958"/>
                </a:lnTo>
                <a:lnTo>
                  <a:pt x="24963" y="0"/>
                </a:lnTo>
                <a:lnTo>
                  <a:pt x="14401" y="0"/>
                </a:lnTo>
                <a:lnTo>
                  <a:pt x="10561" y="958"/>
                </a:lnTo>
                <a:lnTo>
                  <a:pt x="6720" y="3840"/>
                </a:lnTo>
                <a:lnTo>
                  <a:pt x="3840" y="6720"/>
                </a:lnTo>
                <a:lnTo>
                  <a:pt x="1920" y="9602"/>
                </a:lnTo>
                <a:lnTo>
                  <a:pt x="1920" y="14400"/>
                </a:lnTo>
                <a:lnTo>
                  <a:pt x="2880" y="15358"/>
                </a:lnTo>
                <a:lnTo>
                  <a:pt x="3840" y="16317"/>
                </a:lnTo>
                <a:lnTo>
                  <a:pt x="4800" y="17282"/>
                </a:lnTo>
                <a:lnTo>
                  <a:pt x="5760" y="18240"/>
                </a:lnTo>
                <a:lnTo>
                  <a:pt x="8641" y="18240"/>
                </a:lnTo>
                <a:lnTo>
                  <a:pt x="9601" y="17282"/>
                </a:lnTo>
                <a:lnTo>
                  <a:pt x="10561" y="16317"/>
                </a:lnTo>
                <a:lnTo>
                  <a:pt x="11521" y="15358"/>
                </a:lnTo>
                <a:lnTo>
                  <a:pt x="11521" y="7679"/>
                </a:lnTo>
                <a:lnTo>
                  <a:pt x="12481" y="6720"/>
                </a:lnTo>
                <a:lnTo>
                  <a:pt x="13441" y="4797"/>
                </a:lnTo>
                <a:lnTo>
                  <a:pt x="14401" y="3840"/>
                </a:lnTo>
                <a:lnTo>
                  <a:pt x="16322" y="2881"/>
                </a:lnTo>
                <a:lnTo>
                  <a:pt x="22082" y="2881"/>
                </a:lnTo>
                <a:lnTo>
                  <a:pt x="23987" y="3840"/>
                </a:lnTo>
                <a:lnTo>
                  <a:pt x="25923" y="5762"/>
                </a:lnTo>
                <a:lnTo>
                  <a:pt x="27828" y="7679"/>
                </a:lnTo>
                <a:lnTo>
                  <a:pt x="27828" y="18240"/>
                </a:lnTo>
                <a:lnTo>
                  <a:pt x="19202" y="21121"/>
                </a:lnTo>
                <a:lnTo>
                  <a:pt x="13441" y="23996"/>
                </a:lnTo>
                <a:lnTo>
                  <a:pt x="9601" y="25920"/>
                </a:lnTo>
                <a:lnTo>
                  <a:pt x="5760" y="28800"/>
                </a:lnTo>
                <a:lnTo>
                  <a:pt x="3840" y="30717"/>
                </a:lnTo>
                <a:lnTo>
                  <a:pt x="1920" y="33599"/>
                </a:lnTo>
                <a:lnTo>
                  <a:pt x="960" y="35516"/>
                </a:lnTo>
                <a:lnTo>
                  <a:pt x="0" y="37438"/>
                </a:lnTo>
                <a:lnTo>
                  <a:pt x="0" y="43196"/>
                </a:lnTo>
                <a:lnTo>
                  <a:pt x="1920" y="47035"/>
                </a:lnTo>
                <a:lnTo>
                  <a:pt x="3840" y="48958"/>
                </a:lnTo>
                <a:lnTo>
                  <a:pt x="5760" y="51840"/>
                </a:lnTo>
                <a:lnTo>
                  <a:pt x="8641" y="52798"/>
                </a:lnTo>
                <a:lnTo>
                  <a:pt x="9601" y="39355"/>
                </a:lnTo>
                <a:lnTo>
                  <a:pt x="9601" y="35516"/>
                </a:lnTo>
                <a:lnTo>
                  <a:pt x="10561" y="33599"/>
                </a:lnTo>
                <a:lnTo>
                  <a:pt x="11521" y="31676"/>
                </a:lnTo>
                <a:lnTo>
                  <a:pt x="12481" y="29759"/>
                </a:lnTo>
                <a:lnTo>
                  <a:pt x="14401" y="27837"/>
                </a:lnTo>
                <a:lnTo>
                  <a:pt x="17282" y="25920"/>
                </a:lnTo>
                <a:lnTo>
                  <a:pt x="19202" y="24961"/>
                </a:lnTo>
                <a:lnTo>
                  <a:pt x="23042" y="23996"/>
                </a:lnTo>
                <a:lnTo>
                  <a:pt x="27828" y="22079"/>
                </a:lnTo>
                <a:lnTo>
                  <a:pt x="27828" y="41279"/>
                </a:lnTo>
                <a:lnTo>
                  <a:pt x="23987" y="44160"/>
                </a:lnTo>
                <a:lnTo>
                  <a:pt x="20162" y="46076"/>
                </a:lnTo>
                <a:lnTo>
                  <a:pt x="15361" y="46076"/>
                </a:lnTo>
                <a:lnTo>
                  <a:pt x="13441" y="45118"/>
                </a:lnTo>
                <a:lnTo>
                  <a:pt x="11521" y="44160"/>
                </a:lnTo>
                <a:lnTo>
                  <a:pt x="12481" y="52798"/>
                </a:lnTo>
                <a:lnTo>
                  <a:pt x="14401" y="52798"/>
                </a:lnTo>
                <a:lnTo>
                  <a:pt x="16322" y="51840"/>
                </a:lnTo>
                <a:lnTo>
                  <a:pt x="18242" y="50875"/>
                </a:lnTo>
                <a:lnTo>
                  <a:pt x="20162" y="50875"/>
                </a:lnTo>
                <a:lnTo>
                  <a:pt x="23042" y="47999"/>
                </a:lnTo>
                <a:lnTo>
                  <a:pt x="27828" y="44160"/>
                </a:lnTo>
                <a:lnTo>
                  <a:pt x="28803" y="47035"/>
                </a:lnTo>
                <a:lnTo>
                  <a:pt x="28803" y="49917"/>
                </a:lnTo>
                <a:lnTo>
                  <a:pt x="29763" y="50875"/>
                </a:lnTo>
                <a:lnTo>
                  <a:pt x="30708" y="51840"/>
                </a:lnTo>
                <a:lnTo>
                  <a:pt x="32644" y="52798"/>
                </a:lnTo>
                <a:lnTo>
                  <a:pt x="38389" y="52798"/>
                </a:lnTo>
                <a:lnTo>
                  <a:pt x="42230" y="49917"/>
                </a:lnTo>
                <a:lnTo>
                  <a:pt x="46070" y="44160"/>
                </a:lnTo>
                <a:lnTo>
                  <a:pt x="46070" y="41279"/>
                </a:lnTo>
                <a:lnTo>
                  <a:pt x="44165" y="43196"/>
                </a:lnTo>
                <a:lnTo>
                  <a:pt x="42230" y="45118"/>
                </a:lnTo>
                <a:lnTo>
                  <a:pt x="41269" y="45118"/>
                </a:lnTo>
                <a:lnTo>
                  <a:pt x="40325" y="46076"/>
                </a:lnTo>
                <a:lnTo>
                  <a:pt x="39349" y="46076"/>
                </a:lnTo>
                <a:lnTo>
                  <a:pt x="39349" y="45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5" name="object 1145"/>
          <p:cNvSpPr/>
          <p:nvPr/>
        </p:nvSpPr>
        <p:spPr>
          <a:xfrm>
            <a:off x="3025109" y="9375123"/>
            <a:ext cx="3840" cy="13443"/>
          </a:xfrm>
          <a:custGeom>
            <a:avLst/>
            <a:gdLst/>
            <a:ahLst/>
            <a:cxnLst/>
            <a:rect l="l" t="t" r="r" b="b"/>
            <a:pathLst>
              <a:path w="3840" h="13443">
                <a:moveTo>
                  <a:pt x="3840" y="13443"/>
                </a:moveTo>
                <a:lnTo>
                  <a:pt x="2880" y="4805"/>
                </a:lnTo>
                <a:lnTo>
                  <a:pt x="1920" y="2881"/>
                </a:lnTo>
                <a:lnTo>
                  <a:pt x="960" y="0"/>
                </a:lnTo>
                <a:lnTo>
                  <a:pt x="0" y="13443"/>
                </a:lnTo>
                <a:lnTo>
                  <a:pt x="3840" y="134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6" name="object 1146"/>
          <p:cNvSpPr/>
          <p:nvPr/>
        </p:nvSpPr>
        <p:spPr>
          <a:xfrm>
            <a:off x="3063499" y="9335767"/>
            <a:ext cx="54726" cy="51840"/>
          </a:xfrm>
          <a:custGeom>
            <a:avLst/>
            <a:gdLst/>
            <a:ahLst/>
            <a:cxnLst/>
            <a:rect l="l" t="t" r="r" b="b"/>
            <a:pathLst>
              <a:path w="54726" h="51840">
                <a:moveTo>
                  <a:pt x="54726" y="51840"/>
                </a:moveTo>
                <a:lnTo>
                  <a:pt x="54726" y="49917"/>
                </a:lnTo>
                <a:lnTo>
                  <a:pt x="52806" y="49917"/>
                </a:lnTo>
                <a:lnTo>
                  <a:pt x="50886" y="48958"/>
                </a:lnTo>
                <a:lnTo>
                  <a:pt x="49926" y="48958"/>
                </a:lnTo>
                <a:lnTo>
                  <a:pt x="48966" y="47999"/>
                </a:lnTo>
                <a:lnTo>
                  <a:pt x="48006" y="47035"/>
                </a:lnTo>
                <a:lnTo>
                  <a:pt x="48006" y="45118"/>
                </a:lnTo>
                <a:lnTo>
                  <a:pt x="47045" y="43196"/>
                </a:lnTo>
                <a:lnTo>
                  <a:pt x="47045" y="10561"/>
                </a:lnTo>
                <a:lnTo>
                  <a:pt x="46085" y="8638"/>
                </a:lnTo>
                <a:lnTo>
                  <a:pt x="45125" y="5762"/>
                </a:lnTo>
                <a:lnTo>
                  <a:pt x="43205" y="2881"/>
                </a:lnTo>
                <a:lnTo>
                  <a:pt x="41285" y="1917"/>
                </a:lnTo>
                <a:lnTo>
                  <a:pt x="39364" y="958"/>
                </a:lnTo>
                <a:lnTo>
                  <a:pt x="37444" y="0"/>
                </a:lnTo>
                <a:lnTo>
                  <a:pt x="28803" y="0"/>
                </a:lnTo>
                <a:lnTo>
                  <a:pt x="23042" y="3840"/>
                </a:lnTo>
                <a:lnTo>
                  <a:pt x="17282" y="10561"/>
                </a:lnTo>
                <a:lnTo>
                  <a:pt x="17282" y="0"/>
                </a:lnTo>
                <a:lnTo>
                  <a:pt x="15361" y="0"/>
                </a:lnTo>
                <a:lnTo>
                  <a:pt x="0" y="5762"/>
                </a:lnTo>
                <a:lnTo>
                  <a:pt x="960" y="7679"/>
                </a:lnTo>
                <a:lnTo>
                  <a:pt x="6720" y="7679"/>
                </a:lnTo>
                <a:lnTo>
                  <a:pt x="7680" y="8638"/>
                </a:lnTo>
                <a:lnTo>
                  <a:pt x="7680" y="10561"/>
                </a:lnTo>
                <a:lnTo>
                  <a:pt x="8641" y="11519"/>
                </a:lnTo>
                <a:lnTo>
                  <a:pt x="8641" y="44160"/>
                </a:lnTo>
                <a:lnTo>
                  <a:pt x="7680" y="46076"/>
                </a:lnTo>
                <a:lnTo>
                  <a:pt x="6720" y="47999"/>
                </a:lnTo>
                <a:lnTo>
                  <a:pt x="6720" y="48958"/>
                </a:lnTo>
                <a:lnTo>
                  <a:pt x="4800" y="49917"/>
                </a:lnTo>
                <a:lnTo>
                  <a:pt x="960" y="49917"/>
                </a:lnTo>
                <a:lnTo>
                  <a:pt x="960" y="51840"/>
                </a:lnTo>
                <a:lnTo>
                  <a:pt x="25923" y="51840"/>
                </a:lnTo>
                <a:lnTo>
                  <a:pt x="25923" y="49917"/>
                </a:lnTo>
                <a:lnTo>
                  <a:pt x="23042" y="49917"/>
                </a:lnTo>
                <a:lnTo>
                  <a:pt x="21122" y="48958"/>
                </a:lnTo>
                <a:lnTo>
                  <a:pt x="20162" y="48958"/>
                </a:lnTo>
                <a:lnTo>
                  <a:pt x="19202" y="47999"/>
                </a:lnTo>
                <a:lnTo>
                  <a:pt x="18242" y="47999"/>
                </a:lnTo>
                <a:lnTo>
                  <a:pt x="18242" y="46076"/>
                </a:lnTo>
                <a:lnTo>
                  <a:pt x="17282" y="46076"/>
                </a:lnTo>
                <a:lnTo>
                  <a:pt x="17282" y="13441"/>
                </a:lnTo>
                <a:lnTo>
                  <a:pt x="22082" y="8638"/>
                </a:lnTo>
                <a:lnTo>
                  <a:pt x="25923" y="6720"/>
                </a:lnTo>
                <a:lnTo>
                  <a:pt x="33604" y="6720"/>
                </a:lnTo>
                <a:lnTo>
                  <a:pt x="35524" y="7679"/>
                </a:lnTo>
                <a:lnTo>
                  <a:pt x="36484" y="9602"/>
                </a:lnTo>
                <a:lnTo>
                  <a:pt x="37444" y="11519"/>
                </a:lnTo>
                <a:lnTo>
                  <a:pt x="38404" y="15358"/>
                </a:lnTo>
                <a:lnTo>
                  <a:pt x="38404" y="45118"/>
                </a:lnTo>
                <a:lnTo>
                  <a:pt x="37444" y="47035"/>
                </a:lnTo>
                <a:lnTo>
                  <a:pt x="37444" y="47999"/>
                </a:lnTo>
                <a:lnTo>
                  <a:pt x="36484" y="48958"/>
                </a:lnTo>
                <a:lnTo>
                  <a:pt x="35524" y="48958"/>
                </a:lnTo>
                <a:lnTo>
                  <a:pt x="33604" y="49917"/>
                </a:lnTo>
                <a:lnTo>
                  <a:pt x="30723" y="49917"/>
                </a:lnTo>
                <a:lnTo>
                  <a:pt x="30723" y="51840"/>
                </a:lnTo>
                <a:lnTo>
                  <a:pt x="54726" y="51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7" name="object 1147"/>
          <p:cNvSpPr/>
          <p:nvPr/>
        </p:nvSpPr>
        <p:spPr>
          <a:xfrm>
            <a:off x="3132627" y="9309847"/>
            <a:ext cx="42230" cy="78719"/>
          </a:xfrm>
          <a:custGeom>
            <a:avLst/>
            <a:gdLst/>
            <a:ahLst/>
            <a:cxnLst/>
            <a:rect l="l" t="t" r="r" b="b"/>
            <a:pathLst>
              <a:path w="42230" h="78719">
                <a:moveTo>
                  <a:pt x="16306" y="29760"/>
                </a:moveTo>
                <a:lnTo>
                  <a:pt x="18242" y="30717"/>
                </a:lnTo>
                <a:lnTo>
                  <a:pt x="20147" y="31682"/>
                </a:lnTo>
                <a:lnTo>
                  <a:pt x="22082" y="33599"/>
                </a:lnTo>
                <a:lnTo>
                  <a:pt x="23027" y="35522"/>
                </a:lnTo>
                <a:lnTo>
                  <a:pt x="23987" y="37440"/>
                </a:lnTo>
                <a:lnTo>
                  <a:pt x="24947" y="39361"/>
                </a:lnTo>
                <a:lnTo>
                  <a:pt x="24947" y="68157"/>
                </a:lnTo>
                <a:lnTo>
                  <a:pt x="22082" y="71038"/>
                </a:lnTo>
                <a:lnTo>
                  <a:pt x="18242" y="72955"/>
                </a:lnTo>
                <a:lnTo>
                  <a:pt x="11521" y="72955"/>
                </a:lnTo>
                <a:lnTo>
                  <a:pt x="7680" y="71038"/>
                </a:lnTo>
                <a:lnTo>
                  <a:pt x="4800" y="67199"/>
                </a:lnTo>
                <a:lnTo>
                  <a:pt x="960" y="63358"/>
                </a:lnTo>
                <a:lnTo>
                  <a:pt x="0" y="57596"/>
                </a:lnTo>
                <a:lnTo>
                  <a:pt x="0" y="43202"/>
                </a:lnTo>
                <a:lnTo>
                  <a:pt x="0" y="76795"/>
                </a:lnTo>
                <a:lnTo>
                  <a:pt x="4800" y="78719"/>
                </a:lnTo>
                <a:lnTo>
                  <a:pt x="15361" y="78719"/>
                </a:lnTo>
                <a:lnTo>
                  <a:pt x="17266" y="77760"/>
                </a:lnTo>
                <a:lnTo>
                  <a:pt x="20147" y="75837"/>
                </a:lnTo>
                <a:lnTo>
                  <a:pt x="22082" y="73920"/>
                </a:lnTo>
                <a:lnTo>
                  <a:pt x="24947" y="71996"/>
                </a:lnTo>
                <a:lnTo>
                  <a:pt x="24947" y="78719"/>
                </a:lnTo>
                <a:lnTo>
                  <a:pt x="27828" y="78719"/>
                </a:lnTo>
                <a:lnTo>
                  <a:pt x="42230" y="72955"/>
                </a:lnTo>
                <a:lnTo>
                  <a:pt x="41269" y="71038"/>
                </a:lnTo>
                <a:lnTo>
                  <a:pt x="40309" y="71996"/>
                </a:lnTo>
                <a:lnTo>
                  <a:pt x="36469" y="71996"/>
                </a:lnTo>
                <a:lnTo>
                  <a:pt x="35509" y="71038"/>
                </a:lnTo>
                <a:lnTo>
                  <a:pt x="34549" y="70081"/>
                </a:lnTo>
                <a:lnTo>
                  <a:pt x="34549" y="68157"/>
                </a:lnTo>
                <a:lnTo>
                  <a:pt x="33588" y="67199"/>
                </a:lnTo>
                <a:lnTo>
                  <a:pt x="33588" y="0"/>
                </a:lnTo>
                <a:lnTo>
                  <a:pt x="31668" y="0"/>
                </a:lnTo>
                <a:lnTo>
                  <a:pt x="16306" y="5762"/>
                </a:lnTo>
                <a:lnTo>
                  <a:pt x="17266" y="7679"/>
                </a:lnTo>
                <a:lnTo>
                  <a:pt x="19202" y="6720"/>
                </a:lnTo>
                <a:lnTo>
                  <a:pt x="23027" y="6720"/>
                </a:lnTo>
                <a:lnTo>
                  <a:pt x="23027" y="7679"/>
                </a:lnTo>
                <a:lnTo>
                  <a:pt x="23987" y="7679"/>
                </a:lnTo>
                <a:lnTo>
                  <a:pt x="23987" y="10561"/>
                </a:lnTo>
                <a:lnTo>
                  <a:pt x="24947" y="11519"/>
                </a:lnTo>
                <a:lnTo>
                  <a:pt x="24947" y="29760"/>
                </a:lnTo>
                <a:lnTo>
                  <a:pt x="22082" y="26878"/>
                </a:lnTo>
                <a:lnTo>
                  <a:pt x="18242" y="25920"/>
                </a:lnTo>
                <a:lnTo>
                  <a:pt x="13426" y="25920"/>
                </a:lnTo>
                <a:lnTo>
                  <a:pt x="9585" y="28802"/>
                </a:lnTo>
                <a:lnTo>
                  <a:pt x="15361" y="28802"/>
                </a:lnTo>
                <a:lnTo>
                  <a:pt x="16306" y="29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8" name="object 1148"/>
          <p:cNvSpPr/>
          <p:nvPr/>
        </p:nvSpPr>
        <p:spPr>
          <a:xfrm>
            <a:off x="3122066" y="9335767"/>
            <a:ext cx="23987" cy="50875"/>
          </a:xfrm>
          <a:custGeom>
            <a:avLst/>
            <a:gdLst/>
            <a:ahLst/>
            <a:cxnLst/>
            <a:rect l="l" t="t" r="r" b="b"/>
            <a:pathLst>
              <a:path w="23987" h="50875">
                <a:moveTo>
                  <a:pt x="1920" y="14400"/>
                </a:moveTo>
                <a:lnTo>
                  <a:pt x="0" y="21121"/>
                </a:lnTo>
                <a:lnTo>
                  <a:pt x="0" y="35516"/>
                </a:lnTo>
                <a:lnTo>
                  <a:pt x="1920" y="41279"/>
                </a:lnTo>
                <a:lnTo>
                  <a:pt x="6720" y="46076"/>
                </a:lnTo>
                <a:lnTo>
                  <a:pt x="10561" y="50875"/>
                </a:lnTo>
                <a:lnTo>
                  <a:pt x="10561" y="17282"/>
                </a:lnTo>
                <a:lnTo>
                  <a:pt x="11521" y="11519"/>
                </a:lnTo>
                <a:lnTo>
                  <a:pt x="15361" y="7679"/>
                </a:lnTo>
                <a:lnTo>
                  <a:pt x="17282" y="4797"/>
                </a:lnTo>
                <a:lnTo>
                  <a:pt x="20147" y="2881"/>
                </a:lnTo>
                <a:lnTo>
                  <a:pt x="23987" y="0"/>
                </a:lnTo>
                <a:lnTo>
                  <a:pt x="17282" y="0"/>
                </a:lnTo>
                <a:lnTo>
                  <a:pt x="11521" y="2881"/>
                </a:lnTo>
                <a:lnTo>
                  <a:pt x="6720" y="8638"/>
                </a:lnTo>
                <a:lnTo>
                  <a:pt x="192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9" name="object 1149"/>
          <p:cNvSpPr/>
          <p:nvPr/>
        </p:nvSpPr>
        <p:spPr>
          <a:xfrm>
            <a:off x="3181578" y="9376088"/>
            <a:ext cx="16322" cy="29759"/>
          </a:xfrm>
          <a:custGeom>
            <a:avLst/>
            <a:gdLst/>
            <a:ahLst/>
            <a:cxnLst/>
            <a:rect l="l" t="t" r="r" b="b"/>
            <a:pathLst>
              <a:path w="16322" h="29759">
                <a:moveTo>
                  <a:pt x="10561" y="19199"/>
                </a:moveTo>
                <a:lnTo>
                  <a:pt x="8641" y="22079"/>
                </a:lnTo>
                <a:lnTo>
                  <a:pt x="6720" y="23996"/>
                </a:lnTo>
                <a:lnTo>
                  <a:pt x="3840" y="25920"/>
                </a:lnTo>
                <a:lnTo>
                  <a:pt x="0" y="27837"/>
                </a:lnTo>
                <a:lnTo>
                  <a:pt x="0" y="29759"/>
                </a:lnTo>
                <a:lnTo>
                  <a:pt x="5760" y="27837"/>
                </a:lnTo>
                <a:lnTo>
                  <a:pt x="9601" y="25920"/>
                </a:lnTo>
                <a:lnTo>
                  <a:pt x="12481" y="22079"/>
                </a:lnTo>
                <a:lnTo>
                  <a:pt x="14401" y="19199"/>
                </a:lnTo>
                <a:lnTo>
                  <a:pt x="16322" y="15358"/>
                </a:lnTo>
                <a:lnTo>
                  <a:pt x="16322" y="8638"/>
                </a:lnTo>
                <a:lnTo>
                  <a:pt x="15361" y="5756"/>
                </a:lnTo>
                <a:lnTo>
                  <a:pt x="13441" y="3840"/>
                </a:lnTo>
                <a:lnTo>
                  <a:pt x="11521" y="958"/>
                </a:lnTo>
                <a:lnTo>
                  <a:pt x="9601" y="0"/>
                </a:lnTo>
                <a:lnTo>
                  <a:pt x="4800" y="0"/>
                </a:lnTo>
                <a:lnTo>
                  <a:pt x="2880" y="958"/>
                </a:lnTo>
                <a:lnTo>
                  <a:pt x="1920" y="1917"/>
                </a:lnTo>
                <a:lnTo>
                  <a:pt x="0" y="3840"/>
                </a:lnTo>
                <a:lnTo>
                  <a:pt x="0" y="10555"/>
                </a:lnTo>
                <a:lnTo>
                  <a:pt x="960" y="11519"/>
                </a:lnTo>
                <a:lnTo>
                  <a:pt x="2880" y="12478"/>
                </a:lnTo>
                <a:lnTo>
                  <a:pt x="7680" y="12478"/>
                </a:lnTo>
                <a:lnTo>
                  <a:pt x="8641" y="11519"/>
                </a:lnTo>
                <a:lnTo>
                  <a:pt x="11521" y="11519"/>
                </a:lnTo>
                <a:lnTo>
                  <a:pt x="11521" y="16317"/>
                </a:lnTo>
                <a:lnTo>
                  <a:pt x="10561" y="19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0" name="object 1150"/>
          <p:cNvSpPr/>
          <p:nvPr/>
        </p:nvSpPr>
        <p:spPr>
          <a:xfrm>
            <a:off x="3235345" y="9312729"/>
            <a:ext cx="62392" cy="74878"/>
          </a:xfrm>
          <a:custGeom>
            <a:avLst/>
            <a:gdLst/>
            <a:ahLst/>
            <a:cxnLst/>
            <a:rect l="l" t="t" r="r" b="b"/>
            <a:pathLst>
              <a:path w="62392" h="74878">
                <a:moveTo>
                  <a:pt x="39349" y="71996"/>
                </a:moveTo>
                <a:lnTo>
                  <a:pt x="38389" y="70073"/>
                </a:lnTo>
                <a:lnTo>
                  <a:pt x="37429" y="69114"/>
                </a:lnTo>
                <a:lnTo>
                  <a:pt x="36469" y="66234"/>
                </a:lnTo>
                <a:lnTo>
                  <a:pt x="36469" y="4797"/>
                </a:lnTo>
                <a:lnTo>
                  <a:pt x="49910" y="4797"/>
                </a:lnTo>
                <a:lnTo>
                  <a:pt x="52791" y="5756"/>
                </a:lnTo>
                <a:lnTo>
                  <a:pt x="54711" y="6720"/>
                </a:lnTo>
                <a:lnTo>
                  <a:pt x="56631" y="7679"/>
                </a:lnTo>
                <a:lnTo>
                  <a:pt x="57591" y="8638"/>
                </a:lnTo>
                <a:lnTo>
                  <a:pt x="58552" y="11518"/>
                </a:lnTo>
                <a:lnTo>
                  <a:pt x="59512" y="12476"/>
                </a:lnTo>
                <a:lnTo>
                  <a:pt x="60472" y="14400"/>
                </a:lnTo>
                <a:lnTo>
                  <a:pt x="60472" y="18240"/>
                </a:lnTo>
                <a:lnTo>
                  <a:pt x="62392" y="18240"/>
                </a:lnTo>
                <a:lnTo>
                  <a:pt x="62392" y="0"/>
                </a:lnTo>
                <a:lnTo>
                  <a:pt x="944" y="0"/>
                </a:lnTo>
                <a:lnTo>
                  <a:pt x="0" y="18240"/>
                </a:lnTo>
                <a:lnTo>
                  <a:pt x="1920" y="18240"/>
                </a:lnTo>
                <a:lnTo>
                  <a:pt x="2880" y="14400"/>
                </a:lnTo>
                <a:lnTo>
                  <a:pt x="3840" y="11518"/>
                </a:lnTo>
                <a:lnTo>
                  <a:pt x="4785" y="9596"/>
                </a:lnTo>
                <a:lnTo>
                  <a:pt x="5760" y="7679"/>
                </a:lnTo>
                <a:lnTo>
                  <a:pt x="7665" y="6720"/>
                </a:lnTo>
                <a:lnTo>
                  <a:pt x="9601" y="5756"/>
                </a:lnTo>
                <a:lnTo>
                  <a:pt x="11506" y="4797"/>
                </a:lnTo>
                <a:lnTo>
                  <a:pt x="25907" y="4797"/>
                </a:lnTo>
                <a:lnTo>
                  <a:pt x="25907" y="68156"/>
                </a:lnTo>
                <a:lnTo>
                  <a:pt x="24947" y="70073"/>
                </a:lnTo>
                <a:lnTo>
                  <a:pt x="23027" y="71996"/>
                </a:lnTo>
                <a:lnTo>
                  <a:pt x="21122" y="72955"/>
                </a:lnTo>
                <a:lnTo>
                  <a:pt x="15346" y="72955"/>
                </a:lnTo>
                <a:lnTo>
                  <a:pt x="15346" y="74878"/>
                </a:lnTo>
                <a:lnTo>
                  <a:pt x="47030" y="74878"/>
                </a:lnTo>
                <a:lnTo>
                  <a:pt x="47030" y="72955"/>
                </a:lnTo>
                <a:lnTo>
                  <a:pt x="41269" y="72955"/>
                </a:lnTo>
                <a:lnTo>
                  <a:pt x="39349" y="71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1" name="object 1151"/>
          <p:cNvSpPr/>
          <p:nvPr/>
        </p:nvSpPr>
        <p:spPr>
          <a:xfrm>
            <a:off x="3302538" y="9336726"/>
            <a:ext cx="56631" cy="51840"/>
          </a:xfrm>
          <a:custGeom>
            <a:avLst/>
            <a:gdLst/>
            <a:ahLst/>
            <a:cxnLst/>
            <a:rect l="l" t="t" r="r" b="b"/>
            <a:pathLst>
              <a:path w="56631" h="51840">
                <a:moveTo>
                  <a:pt x="18242" y="0"/>
                </a:moveTo>
                <a:lnTo>
                  <a:pt x="0" y="0"/>
                </a:lnTo>
                <a:lnTo>
                  <a:pt x="0" y="2881"/>
                </a:lnTo>
                <a:lnTo>
                  <a:pt x="5760" y="2881"/>
                </a:lnTo>
                <a:lnTo>
                  <a:pt x="6720" y="3838"/>
                </a:lnTo>
                <a:lnTo>
                  <a:pt x="7680" y="4803"/>
                </a:lnTo>
                <a:lnTo>
                  <a:pt x="8641" y="5762"/>
                </a:lnTo>
                <a:lnTo>
                  <a:pt x="8641" y="37438"/>
                </a:lnTo>
                <a:lnTo>
                  <a:pt x="9601" y="41279"/>
                </a:lnTo>
                <a:lnTo>
                  <a:pt x="9601" y="43202"/>
                </a:lnTo>
                <a:lnTo>
                  <a:pt x="10561" y="46076"/>
                </a:lnTo>
                <a:lnTo>
                  <a:pt x="12481" y="47999"/>
                </a:lnTo>
                <a:lnTo>
                  <a:pt x="14401" y="49917"/>
                </a:lnTo>
                <a:lnTo>
                  <a:pt x="16322" y="51840"/>
                </a:lnTo>
                <a:lnTo>
                  <a:pt x="26883" y="51840"/>
                </a:lnTo>
                <a:lnTo>
                  <a:pt x="28803" y="49917"/>
                </a:lnTo>
                <a:lnTo>
                  <a:pt x="30723" y="48958"/>
                </a:lnTo>
                <a:lnTo>
                  <a:pt x="34564" y="46076"/>
                </a:lnTo>
                <a:lnTo>
                  <a:pt x="38389" y="41279"/>
                </a:lnTo>
                <a:lnTo>
                  <a:pt x="38389" y="51840"/>
                </a:lnTo>
                <a:lnTo>
                  <a:pt x="41285" y="51840"/>
                </a:lnTo>
                <a:lnTo>
                  <a:pt x="56631" y="46076"/>
                </a:lnTo>
                <a:lnTo>
                  <a:pt x="55671" y="44159"/>
                </a:lnTo>
                <a:lnTo>
                  <a:pt x="53751" y="45118"/>
                </a:lnTo>
                <a:lnTo>
                  <a:pt x="49911" y="45118"/>
                </a:lnTo>
                <a:lnTo>
                  <a:pt x="48950" y="44159"/>
                </a:lnTo>
                <a:lnTo>
                  <a:pt x="48950" y="43202"/>
                </a:lnTo>
                <a:lnTo>
                  <a:pt x="48006" y="43202"/>
                </a:lnTo>
                <a:lnTo>
                  <a:pt x="48006" y="0"/>
                </a:lnTo>
                <a:lnTo>
                  <a:pt x="30723" y="0"/>
                </a:lnTo>
                <a:lnTo>
                  <a:pt x="30723" y="2881"/>
                </a:lnTo>
                <a:lnTo>
                  <a:pt x="36484" y="2881"/>
                </a:lnTo>
                <a:lnTo>
                  <a:pt x="37444" y="3838"/>
                </a:lnTo>
                <a:lnTo>
                  <a:pt x="38389" y="4803"/>
                </a:lnTo>
                <a:lnTo>
                  <a:pt x="38389" y="38397"/>
                </a:lnTo>
                <a:lnTo>
                  <a:pt x="35509" y="41279"/>
                </a:lnTo>
                <a:lnTo>
                  <a:pt x="33604" y="43202"/>
                </a:lnTo>
                <a:lnTo>
                  <a:pt x="31668" y="44159"/>
                </a:lnTo>
                <a:lnTo>
                  <a:pt x="29763" y="45118"/>
                </a:lnTo>
                <a:lnTo>
                  <a:pt x="22082" y="45118"/>
                </a:lnTo>
                <a:lnTo>
                  <a:pt x="20162" y="43202"/>
                </a:lnTo>
                <a:lnTo>
                  <a:pt x="18242" y="42237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2" name="object 1152"/>
          <p:cNvSpPr/>
          <p:nvPr/>
        </p:nvSpPr>
        <p:spPr>
          <a:xfrm>
            <a:off x="3359170" y="9335767"/>
            <a:ext cx="37444" cy="51840"/>
          </a:xfrm>
          <a:custGeom>
            <a:avLst/>
            <a:gdLst/>
            <a:ahLst/>
            <a:cxnLst/>
            <a:rect l="l" t="t" r="r" b="b"/>
            <a:pathLst>
              <a:path w="37444" h="51840">
                <a:moveTo>
                  <a:pt x="25923" y="51840"/>
                </a:moveTo>
                <a:lnTo>
                  <a:pt x="25923" y="49917"/>
                </a:lnTo>
                <a:lnTo>
                  <a:pt x="24002" y="49917"/>
                </a:lnTo>
                <a:lnTo>
                  <a:pt x="22082" y="48958"/>
                </a:lnTo>
                <a:lnTo>
                  <a:pt x="21122" y="48958"/>
                </a:lnTo>
                <a:lnTo>
                  <a:pt x="19202" y="47999"/>
                </a:lnTo>
                <a:lnTo>
                  <a:pt x="19202" y="47035"/>
                </a:lnTo>
                <a:lnTo>
                  <a:pt x="18242" y="46076"/>
                </a:lnTo>
                <a:lnTo>
                  <a:pt x="17282" y="45118"/>
                </a:lnTo>
                <a:lnTo>
                  <a:pt x="17282" y="15358"/>
                </a:lnTo>
                <a:lnTo>
                  <a:pt x="19202" y="12478"/>
                </a:lnTo>
                <a:lnTo>
                  <a:pt x="21122" y="9602"/>
                </a:lnTo>
                <a:lnTo>
                  <a:pt x="22082" y="8638"/>
                </a:lnTo>
                <a:lnTo>
                  <a:pt x="23042" y="7679"/>
                </a:lnTo>
                <a:lnTo>
                  <a:pt x="26883" y="7679"/>
                </a:lnTo>
                <a:lnTo>
                  <a:pt x="27843" y="9602"/>
                </a:lnTo>
                <a:lnTo>
                  <a:pt x="29763" y="10561"/>
                </a:lnTo>
                <a:lnTo>
                  <a:pt x="30723" y="11519"/>
                </a:lnTo>
                <a:lnTo>
                  <a:pt x="33604" y="11519"/>
                </a:lnTo>
                <a:lnTo>
                  <a:pt x="34564" y="10561"/>
                </a:lnTo>
                <a:lnTo>
                  <a:pt x="35524" y="9602"/>
                </a:lnTo>
                <a:lnTo>
                  <a:pt x="36484" y="8638"/>
                </a:lnTo>
                <a:lnTo>
                  <a:pt x="37444" y="7679"/>
                </a:lnTo>
                <a:lnTo>
                  <a:pt x="37444" y="4797"/>
                </a:lnTo>
                <a:lnTo>
                  <a:pt x="36484" y="2881"/>
                </a:lnTo>
                <a:lnTo>
                  <a:pt x="35524" y="1917"/>
                </a:lnTo>
                <a:lnTo>
                  <a:pt x="33604" y="958"/>
                </a:lnTo>
                <a:lnTo>
                  <a:pt x="32644" y="0"/>
                </a:lnTo>
                <a:lnTo>
                  <a:pt x="25923" y="0"/>
                </a:lnTo>
                <a:lnTo>
                  <a:pt x="21122" y="3840"/>
                </a:lnTo>
                <a:lnTo>
                  <a:pt x="17282" y="11519"/>
                </a:lnTo>
                <a:lnTo>
                  <a:pt x="17282" y="0"/>
                </a:lnTo>
                <a:lnTo>
                  <a:pt x="15361" y="0"/>
                </a:lnTo>
                <a:lnTo>
                  <a:pt x="0" y="5762"/>
                </a:lnTo>
                <a:lnTo>
                  <a:pt x="0" y="7679"/>
                </a:lnTo>
                <a:lnTo>
                  <a:pt x="6720" y="7679"/>
                </a:lnTo>
                <a:lnTo>
                  <a:pt x="6720" y="8638"/>
                </a:lnTo>
                <a:lnTo>
                  <a:pt x="7680" y="9602"/>
                </a:lnTo>
                <a:lnTo>
                  <a:pt x="7680" y="11519"/>
                </a:lnTo>
                <a:lnTo>
                  <a:pt x="8641" y="15358"/>
                </a:lnTo>
                <a:lnTo>
                  <a:pt x="8641" y="43196"/>
                </a:lnTo>
                <a:lnTo>
                  <a:pt x="7680" y="45118"/>
                </a:lnTo>
                <a:lnTo>
                  <a:pt x="7680" y="47035"/>
                </a:lnTo>
                <a:lnTo>
                  <a:pt x="6720" y="47999"/>
                </a:lnTo>
                <a:lnTo>
                  <a:pt x="5760" y="47999"/>
                </a:lnTo>
                <a:lnTo>
                  <a:pt x="4800" y="48958"/>
                </a:lnTo>
                <a:lnTo>
                  <a:pt x="2880" y="49917"/>
                </a:lnTo>
                <a:lnTo>
                  <a:pt x="0" y="49917"/>
                </a:lnTo>
                <a:lnTo>
                  <a:pt x="0" y="51840"/>
                </a:lnTo>
                <a:lnTo>
                  <a:pt x="25923" y="51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3" name="object 1153"/>
          <p:cNvSpPr/>
          <p:nvPr/>
        </p:nvSpPr>
        <p:spPr>
          <a:xfrm>
            <a:off x="3396615" y="9309847"/>
            <a:ext cx="56631" cy="77760"/>
          </a:xfrm>
          <a:custGeom>
            <a:avLst/>
            <a:gdLst/>
            <a:ahLst/>
            <a:cxnLst/>
            <a:rect l="l" t="t" r="r" b="b"/>
            <a:pathLst>
              <a:path w="56631" h="77760">
                <a:moveTo>
                  <a:pt x="15361" y="0"/>
                </a:moveTo>
                <a:lnTo>
                  <a:pt x="0" y="5762"/>
                </a:lnTo>
                <a:lnTo>
                  <a:pt x="960" y="7679"/>
                </a:lnTo>
                <a:lnTo>
                  <a:pt x="2880" y="6720"/>
                </a:lnTo>
                <a:lnTo>
                  <a:pt x="6720" y="6720"/>
                </a:lnTo>
                <a:lnTo>
                  <a:pt x="6720" y="7679"/>
                </a:lnTo>
                <a:lnTo>
                  <a:pt x="7680" y="7679"/>
                </a:lnTo>
                <a:lnTo>
                  <a:pt x="8641" y="8638"/>
                </a:lnTo>
                <a:lnTo>
                  <a:pt x="8641" y="71996"/>
                </a:lnTo>
                <a:lnTo>
                  <a:pt x="7680" y="72955"/>
                </a:lnTo>
                <a:lnTo>
                  <a:pt x="7680" y="73920"/>
                </a:lnTo>
                <a:lnTo>
                  <a:pt x="6720" y="73920"/>
                </a:lnTo>
                <a:lnTo>
                  <a:pt x="5760" y="74878"/>
                </a:lnTo>
                <a:lnTo>
                  <a:pt x="4800" y="74878"/>
                </a:lnTo>
                <a:lnTo>
                  <a:pt x="2880" y="75837"/>
                </a:lnTo>
                <a:lnTo>
                  <a:pt x="0" y="75837"/>
                </a:lnTo>
                <a:lnTo>
                  <a:pt x="0" y="77760"/>
                </a:lnTo>
                <a:lnTo>
                  <a:pt x="25923" y="77760"/>
                </a:lnTo>
                <a:lnTo>
                  <a:pt x="25923" y="75837"/>
                </a:lnTo>
                <a:lnTo>
                  <a:pt x="23042" y="75837"/>
                </a:lnTo>
                <a:lnTo>
                  <a:pt x="21122" y="74878"/>
                </a:lnTo>
                <a:lnTo>
                  <a:pt x="20162" y="74878"/>
                </a:lnTo>
                <a:lnTo>
                  <a:pt x="19202" y="73920"/>
                </a:lnTo>
                <a:lnTo>
                  <a:pt x="18242" y="72955"/>
                </a:lnTo>
                <a:lnTo>
                  <a:pt x="18242" y="0"/>
                </a:lnTo>
                <a:lnTo>
                  <a:pt x="15361" y="0"/>
                </a:lnTo>
                <a:close/>
              </a:path>
              <a:path w="56631" h="77760">
                <a:moveTo>
                  <a:pt x="35509" y="33599"/>
                </a:moveTo>
                <a:lnTo>
                  <a:pt x="34564" y="33599"/>
                </a:lnTo>
                <a:lnTo>
                  <a:pt x="33604" y="35522"/>
                </a:lnTo>
                <a:lnTo>
                  <a:pt x="30723" y="37440"/>
                </a:lnTo>
                <a:lnTo>
                  <a:pt x="18242" y="49917"/>
                </a:lnTo>
                <a:lnTo>
                  <a:pt x="33604" y="69116"/>
                </a:lnTo>
                <a:lnTo>
                  <a:pt x="34564" y="71038"/>
                </a:lnTo>
                <a:lnTo>
                  <a:pt x="35509" y="71996"/>
                </a:lnTo>
                <a:lnTo>
                  <a:pt x="35509" y="74878"/>
                </a:lnTo>
                <a:lnTo>
                  <a:pt x="34564" y="74878"/>
                </a:lnTo>
                <a:lnTo>
                  <a:pt x="33604" y="75837"/>
                </a:lnTo>
                <a:lnTo>
                  <a:pt x="31683" y="75837"/>
                </a:lnTo>
                <a:lnTo>
                  <a:pt x="31683" y="77760"/>
                </a:lnTo>
                <a:lnTo>
                  <a:pt x="56631" y="77760"/>
                </a:lnTo>
                <a:lnTo>
                  <a:pt x="56631" y="75837"/>
                </a:lnTo>
                <a:lnTo>
                  <a:pt x="53751" y="75837"/>
                </a:lnTo>
                <a:lnTo>
                  <a:pt x="52791" y="74878"/>
                </a:lnTo>
                <a:lnTo>
                  <a:pt x="49911" y="74878"/>
                </a:lnTo>
                <a:lnTo>
                  <a:pt x="48966" y="72955"/>
                </a:lnTo>
                <a:lnTo>
                  <a:pt x="47030" y="71996"/>
                </a:lnTo>
                <a:lnTo>
                  <a:pt x="46070" y="70081"/>
                </a:lnTo>
                <a:lnTo>
                  <a:pt x="43190" y="67199"/>
                </a:lnTo>
                <a:lnTo>
                  <a:pt x="39349" y="63358"/>
                </a:lnTo>
                <a:lnTo>
                  <a:pt x="26883" y="47041"/>
                </a:lnTo>
                <a:lnTo>
                  <a:pt x="39349" y="34558"/>
                </a:lnTo>
                <a:lnTo>
                  <a:pt x="42230" y="32641"/>
                </a:lnTo>
                <a:lnTo>
                  <a:pt x="44165" y="31682"/>
                </a:lnTo>
                <a:lnTo>
                  <a:pt x="46070" y="30717"/>
                </a:lnTo>
                <a:lnTo>
                  <a:pt x="48006" y="29760"/>
                </a:lnTo>
                <a:lnTo>
                  <a:pt x="50871" y="28802"/>
                </a:lnTo>
                <a:lnTo>
                  <a:pt x="53751" y="28802"/>
                </a:lnTo>
                <a:lnTo>
                  <a:pt x="53751" y="26878"/>
                </a:lnTo>
                <a:lnTo>
                  <a:pt x="31683" y="26878"/>
                </a:lnTo>
                <a:lnTo>
                  <a:pt x="31683" y="28802"/>
                </a:lnTo>
                <a:lnTo>
                  <a:pt x="33604" y="28802"/>
                </a:lnTo>
                <a:lnTo>
                  <a:pt x="34564" y="29760"/>
                </a:lnTo>
                <a:lnTo>
                  <a:pt x="35509" y="30717"/>
                </a:lnTo>
                <a:lnTo>
                  <a:pt x="35509" y="3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4" name="object 1154"/>
          <p:cNvSpPr/>
          <p:nvPr/>
        </p:nvSpPr>
        <p:spPr>
          <a:xfrm>
            <a:off x="3456127" y="9337685"/>
            <a:ext cx="42245" cy="50881"/>
          </a:xfrm>
          <a:custGeom>
            <a:avLst/>
            <a:gdLst/>
            <a:ahLst/>
            <a:cxnLst/>
            <a:rect l="l" t="t" r="r" b="b"/>
            <a:pathLst>
              <a:path w="42245" h="50881">
                <a:moveTo>
                  <a:pt x="1920" y="9602"/>
                </a:moveTo>
                <a:lnTo>
                  <a:pt x="0" y="16323"/>
                </a:lnTo>
                <a:lnTo>
                  <a:pt x="0" y="33599"/>
                </a:lnTo>
                <a:lnTo>
                  <a:pt x="1920" y="39361"/>
                </a:lnTo>
                <a:lnTo>
                  <a:pt x="5760" y="44159"/>
                </a:lnTo>
                <a:lnTo>
                  <a:pt x="10561" y="48958"/>
                </a:lnTo>
                <a:lnTo>
                  <a:pt x="15361" y="50881"/>
                </a:lnTo>
                <a:lnTo>
                  <a:pt x="26883" y="50881"/>
                </a:lnTo>
                <a:lnTo>
                  <a:pt x="31683" y="48958"/>
                </a:lnTo>
                <a:lnTo>
                  <a:pt x="35524" y="45118"/>
                </a:lnTo>
                <a:lnTo>
                  <a:pt x="39364" y="41279"/>
                </a:lnTo>
                <a:lnTo>
                  <a:pt x="41285" y="36479"/>
                </a:lnTo>
                <a:lnTo>
                  <a:pt x="42245" y="31682"/>
                </a:lnTo>
                <a:lnTo>
                  <a:pt x="40325" y="30723"/>
                </a:lnTo>
                <a:lnTo>
                  <a:pt x="39364" y="34564"/>
                </a:lnTo>
                <a:lnTo>
                  <a:pt x="36484" y="37438"/>
                </a:lnTo>
                <a:lnTo>
                  <a:pt x="34564" y="39361"/>
                </a:lnTo>
                <a:lnTo>
                  <a:pt x="31683" y="41279"/>
                </a:lnTo>
                <a:lnTo>
                  <a:pt x="28803" y="42243"/>
                </a:lnTo>
                <a:lnTo>
                  <a:pt x="21122" y="42243"/>
                </a:lnTo>
                <a:lnTo>
                  <a:pt x="16322" y="40320"/>
                </a:lnTo>
                <a:lnTo>
                  <a:pt x="12481" y="35521"/>
                </a:lnTo>
                <a:lnTo>
                  <a:pt x="9601" y="31682"/>
                </a:lnTo>
                <a:lnTo>
                  <a:pt x="7680" y="25920"/>
                </a:lnTo>
                <a:lnTo>
                  <a:pt x="7680" y="10561"/>
                </a:lnTo>
                <a:lnTo>
                  <a:pt x="9601" y="7685"/>
                </a:lnTo>
                <a:lnTo>
                  <a:pt x="10561" y="0"/>
                </a:lnTo>
                <a:lnTo>
                  <a:pt x="6720" y="4803"/>
                </a:lnTo>
                <a:lnTo>
                  <a:pt x="1920" y="96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5" name="object 1155"/>
          <p:cNvSpPr/>
          <p:nvPr/>
        </p:nvSpPr>
        <p:spPr>
          <a:xfrm>
            <a:off x="3463808" y="9335767"/>
            <a:ext cx="34564" cy="27837"/>
          </a:xfrm>
          <a:custGeom>
            <a:avLst/>
            <a:gdLst/>
            <a:ahLst/>
            <a:cxnLst/>
            <a:rect l="l" t="t" r="r" b="b"/>
            <a:pathLst>
              <a:path w="34564" h="27837">
                <a:moveTo>
                  <a:pt x="3840" y="7679"/>
                </a:moveTo>
                <a:lnTo>
                  <a:pt x="6720" y="4797"/>
                </a:lnTo>
                <a:lnTo>
                  <a:pt x="9601" y="3840"/>
                </a:lnTo>
                <a:lnTo>
                  <a:pt x="14401" y="3840"/>
                </a:lnTo>
                <a:lnTo>
                  <a:pt x="16322" y="4797"/>
                </a:lnTo>
                <a:lnTo>
                  <a:pt x="18242" y="5762"/>
                </a:lnTo>
                <a:lnTo>
                  <a:pt x="20162" y="6720"/>
                </a:lnTo>
                <a:lnTo>
                  <a:pt x="21122" y="8638"/>
                </a:lnTo>
                <a:lnTo>
                  <a:pt x="22082" y="10561"/>
                </a:lnTo>
                <a:lnTo>
                  <a:pt x="22082" y="11519"/>
                </a:lnTo>
                <a:lnTo>
                  <a:pt x="23042" y="14400"/>
                </a:lnTo>
                <a:lnTo>
                  <a:pt x="23042" y="17282"/>
                </a:lnTo>
                <a:lnTo>
                  <a:pt x="0" y="17282"/>
                </a:lnTo>
                <a:lnTo>
                  <a:pt x="0" y="12478"/>
                </a:lnTo>
                <a:lnTo>
                  <a:pt x="0" y="27837"/>
                </a:lnTo>
                <a:lnTo>
                  <a:pt x="0" y="20157"/>
                </a:lnTo>
                <a:lnTo>
                  <a:pt x="34564" y="20157"/>
                </a:lnTo>
                <a:lnTo>
                  <a:pt x="34564" y="14400"/>
                </a:lnTo>
                <a:lnTo>
                  <a:pt x="32644" y="9602"/>
                </a:lnTo>
                <a:lnTo>
                  <a:pt x="28803" y="5762"/>
                </a:lnTo>
                <a:lnTo>
                  <a:pt x="25923" y="1917"/>
                </a:lnTo>
                <a:lnTo>
                  <a:pt x="21122" y="0"/>
                </a:lnTo>
                <a:lnTo>
                  <a:pt x="8641" y="0"/>
                </a:lnTo>
                <a:lnTo>
                  <a:pt x="2880" y="1917"/>
                </a:lnTo>
                <a:lnTo>
                  <a:pt x="1920" y="9602"/>
                </a:lnTo>
                <a:lnTo>
                  <a:pt x="3840" y="7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6" name="object 1156"/>
          <p:cNvSpPr/>
          <p:nvPr/>
        </p:nvSpPr>
        <p:spPr>
          <a:xfrm>
            <a:off x="3502212" y="9336726"/>
            <a:ext cx="54711" cy="74878"/>
          </a:xfrm>
          <a:custGeom>
            <a:avLst/>
            <a:gdLst/>
            <a:ahLst/>
            <a:cxnLst/>
            <a:rect l="l" t="t" r="r" b="b"/>
            <a:pathLst>
              <a:path w="54711" h="74878">
                <a:moveTo>
                  <a:pt x="48950" y="6720"/>
                </a:moveTo>
                <a:lnTo>
                  <a:pt x="49911" y="5762"/>
                </a:lnTo>
                <a:lnTo>
                  <a:pt x="50871" y="4803"/>
                </a:lnTo>
                <a:lnTo>
                  <a:pt x="50871" y="3838"/>
                </a:lnTo>
                <a:lnTo>
                  <a:pt x="51831" y="2881"/>
                </a:lnTo>
                <a:lnTo>
                  <a:pt x="54711" y="2881"/>
                </a:lnTo>
                <a:lnTo>
                  <a:pt x="54711" y="0"/>
                </a:lnTo>
                <a:lnTo>
                  <a:pt x="38389" y="0"/>
                </a:lnTo>
                <a:lnTo>
                  <a:pt x="38389" y="2881"/>
                </a:lnTo>
                <a:lnTo>
                  <a:pt x="43190" y="2881"/>
                </a:lnTo>
                <a:lnTo>
                  <a:pt x="43190" y="3838"/>
                </a:lnTo>
                <a:lnTo>
                  <a:pt x="44165" y="3838"/>
                </a:lnTo>
                <a:lnTo>
                  <a:pt x="44165" y="6720"/>
                </a:lnTo>
                <a:lnTo>
                  <a:pt x="43190" y="8644"/>
                </a:lnTo>
                <a:lnTo>
                  <a:pt x="43190" y="9602"/>
                </a:lnTo>
                <a:lnTo>
                  <a:pt x="31668" y="37438"/>
                </a:lnTo>
                <a:lnTo>
                  <a:pt x="19202" y="12483"/>
                </a:lnTo>
                <a:lnTo>
                  <a:pt x="18242" y="9602"/>
                </a:lnTo>
                <a:lnTo>
                  <a:pt x="17282" y="7679"/>
                </a:lnTo>
                <a:lnTo>
                  <a:pt x="17282" y="4803"/>
                </a:lnTo>
                <a:lnTo>
                  <a:pt x="18242" y="3838"/>
                </a:lnTo>
                <a:lnTo>
                  <a:pt x="19202" y="3838"/>
                </a:lnTo>
                <a:lnTo>
                  <a:pt x="20162" y="2881"/>
                </a:lnTo>
                <a:lnTo>
                  <a:pt x="24002" y="2881"/>
                </a:lnTo>
                <a:lnTo>
                  <a:pt x="24002" y="0"/>
                </a:lnTo>
                <a:lnTo>
                  <a:pt x="0" y="0"/>
                </a:lnTo>
                <a:lnTo>
                  <a:pt x="0" y="2881"/>
                </a:lnTo>
                <a:lnTo>
                  <a:pt x="1920" y="2881"/>
                </a:lnTo>
                <a:lnTo>
                  <a:pt x="3840" y="3838"/>
                </a:lnTo>
                <a:lnTo>
                  <a:pt x="4800" y="4803"/>
                </a:lnTo>
                <a:lnTo>
                  <a:pt x="5760" y="5762"/>
                </a:lnTo>
                <a:lnTo>
                  <a:pt x="6720" y="6720"/>
                </a:lnTo>
                <a:lnTo>
                  <a:pt x="7680" y="8644"/>
                </a:lnTo>
                <a:lnTo>
                  <a:pt x="8641" y="9602"/>
                </a:lnTo>
                <a:lnTo>
                  <a:pt x="9601" y="10561"/>
                </a:lnTo>
                <a:lnTo>
                  <a:pt x="26883" y="48958"/>
                </a:lnTo>
                <a:lnTo>
                  <a:pt x="24002" y="57602"/>
                </a:lnTo>
                <a:lnTo>
                  <a:pt x="22082" y="60478"/>
                </a:lnTo>
                <a:lnTo>
                  <a:pt x="21122" y="62400"/>
                </a:lnTo>
                <a:lnTo>
                  <a:pt x="20162" y="64317"/>
                </a:lnTo>
                <a:lnTo>
                  <a:pt x="18242" y="65282"/>
                </a:lnTo>
                <a:lnTo>
                  <a:pt x="13441" y="65282"/>
                </a:lnTo>
                <a:lnTo>
                  <a:pt x="11521" y="64317"/>
                </a:lnTo>
                <a:lnTo>
                  <a:pt x="9601" y="63358"/>
                </a:lnTo>
                <a:lnTo>
                  <a:pt x="6720" y="63358"/>
                </a:lnTo>
                <a:lnTo>
                  <a:pt x="5760" y="64317"/>
                </a:lnTo>
                <a:lnTo>
                  <a:pt x="3840" y="65282"/>
                </a:lnTo>
                <a:lnTo>
                  <a:pt x="2880" y="66240"/>
                </a:lnTo>
                <a:lnTo>
                  <a:pt x="2880" y="70079"/>
                </a:lnTo>
                <a:lnTo>
                  <a:pt x="3840" y="71996"/>
                </a:lnTo>
                <a:lnTo>
                  <a:pt x="4800" y="72961"/>
                </a:lnTo>
                <a:lnTo>
                  <a:pt x="6720" y="73920"/>
                </a:lnTo>
                <a:lnTo>
                  <a:pt x="7680" y="74878"/>
                </a:lnTo>
                <a:lnTo>
                  <a:pt x="13441" y="74878"/>
                </a:lnTo>
                <a:lnTo>
                  <a:pt x="16322" y="73920"/>
                </a:lnTo>
                <a:lnTo>
                  <a:pt x="19202" y="71038"/>
                </a:lnTo>
                <a:lnTo>
                  <a:pt x="23042" y="68157"/>
                </a:lnTo>
                <a:lnTo>
                  <a:pt x="24963" y="65282"/>
                </a:lnTo>
                <a:lnTo>
                  <a:pt x="26883" y="60478"/>
                </a:lnTo>
                <a:lnTo>
                  <a:pt x="48006" y="9602"/>
                </a:lnTo>
                <a:lnTo>
                  <a:pt x="48950" y="7679"/>
                </a:lnTo>
                <a:lnTo>
                  <a:pt x="4895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7" name="object 1157"/>
          <p:cNvSpPr/>
          <p:nvPr/>
        </p:nvSpPr>
        <p:spPr>
          <a:xfrm>
            <a:off x="3561725" y="9376088"/>
            <a:ext cx="16322" cy="29759"/>
          </a:xfrm>
          <a:custGeom>
            <a:avLst/>
            <a:gdLst/>
            <a:ahLst/>
            <a:cxnLst/>
            <a:rect l="l" t="t" r="r" b="b"/>
            <a:pathLst>
              <a:path w="16322" h="29759">
                <a:moveTo>
                  <a:pt x="5760" y="27837"/>
                </a:moveTo>
                <a:lnTo>
                  <a:pt x="10561" y="25920"/>
                </a:lnTo>
                <a:lnTo>
                  <a:pt x="12481" y="22079"/>
                </a:lnTo>
                <a:lnTo>
                  <a:pt x="15361" y="19199"/>
                </a:lnTo>
                <a:lnTo>
                  <a:pt x="16322" y="15358"/>
                </a:lnTo>
                <a:lnTo>
                  <a:pt x="16322" y="8638"/>
                </a:lnTo>
                <a:lnTo>
                  <a:pt x="15361" y="5756"/>
                </a:lnTo>
                <a:lnTo>
                  <a:pt x="13441" y="3840"/>
                </a:lnTo>
                <a:lnTo>
                  <a:pt x="11521" y="958"/>
                </a:lnTo>
                <a:lnTo>
                  <a:pt x="9601" y="0"/>
                </a:lnTo>
                <a:lnTo>
                  <a:pt x="5760" y="0"/>
                </a:lnTo>
                <a:lnTo>
                  <a:pt x="3840" y="958"/>
                </a:lnTo>
                <a:lnTo>
                  <a:pt x="1920" y="1917"/>
                </a:lnTo>
                <a:lnTo>
                  <a:pt x="960" y="3840"/>
                </a:lnTo>
                <a:lnTo>
                  <a:pt x="0" y="4797"/>
                </a:lnTo>
                <a:lnTo>
                  <a:pt x="0" y="8638"/>
                </a:lnTo>
                <a:lnTo>
                  <a:pt x="960" y="10555"/>
                </a:lnTo>
                <a:lnTo>
                  <a:pt x="1920" y="11519"/>
                </a:lnTo>
                <a:lnTo>
                  <a:pt x="2880" y="12478"/>
                </a:lnTo>
                <a:lnTo>
                  <a:pt x="8641" y="12478"/>
                </a:lnTo>
                <a:lnTo>
                  <a:pt x="9601" y="11519"/>
                </a:lnTo>
                <a:lnTo>
                  <a:pt x="11521" y="11519"/>
                </a:lnTo>
                <a:lnTo>
                  <a:pt x="11521" y="12478"/>
                </a:lnTo>
                <a:lnTo>
                  <a:pt x="12481" y="12478"/>
                </a:lnTo>
                <a:lnTo>
                  <a:pt x="12481" y="16317"/>
                </a:lnTo>
                <a:lnTo>
                  <a:pt x="11521" y="19199"/>
                </a:lnTo>
                <a:lnTo>
                  <a:pt x="8641" y="22079"/>
                </a:lnTo>
                <a:lnTo>
                  <a:pt x="6720" y="23996"/>
                </a:lnTo>
                <a:lnTo>
                  <a:pt x="3840" y="25920"/>
                </a:lnTo>
                <a:lnTo>
                  <a:pt x="0" y="27837"/>
                </a:lnTo>
                <a:lnTo>
                  <a:pt x="0" y="29759"/>
                </a:lnTo>
                <a:lnTo>
                  <a:pt x="5760" y="278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8" name="object 1158"/>
          <p:cNvSpPr/>
          <p:nvPr/>
        </p:nvSpPr>
        <p:spPr>
          <a:xfrm>
            <a:off x="3616452" y="9312729"/>
            <a:ext cx="56631" cy="41279"/>
          </a:xfrm>
          <a:custGeom>
            <a:avLst/>
            <a:gdLst/>
            <a:ahLst/>
            <a:cxnLst/>
            <a:rect l="l" t="t" r="r" b="b"/>
            <a:pathLst>
              <a:path w="56631" h="41279">
                <a:moveTo>
                  <a:pt x="2880" y="1917"/>
                </a:moveTo>
                <a:lnTo>
                  <a:pt x="5760" y="1917"/>
                </a:lnTo>
                <a:lnTo>
                  <a:pt x="7680" y="2880"/>
                </a:lnTo>
                <a:lnTo>
                  <a:pt x="8641" y="4797"/>
                </a:lnTo>
                <a:lnTo>
                  <a:pt x="9601" y="5756"/>
                </a:lnTo>
                <a:lnTo>
                  <a:pt x="10561" y="8638"/>
                </a:lnTo>
                <a:lnTo>
                  <a:pt x="21122" y="5756"/>
                </a:lnTo>
                <a:lnTo>
                  <a:pt x="24002" y="4797"/>
                </a:lnTo>
                <a:lnTo>
                  <a:pt x="30708" y="4797"/>
                </a:lnTo>
                <a:lnTo>
                  <a:pt x="33588" y="5756"/>
                </a:lnTo>
                <a:lnTo>
                  <a:pt x="36469" y="6720"/>
                </a:lnTo>
                <a:lnTo>
                  <a:pt x="38389" y="8638"/>
                </a:lnTo>
                <a:lnTo>
                  <a:pt x="40309" y="10561"/>
                </a:lnTo>
                <a:lnTo>
                  <a:pt x="42230" y="13435"/>
                </a:lnTo>
                <a:lnTo>
                  <a:pt x="43190" y="15358"/>
                </a:lnTo>
                <a:lnTo>
                  <a:pt x="44150" y="19197"/>
                </a:lnTo>
                <a:lnTo>
                  <a:pt x="44150" y="26878"/>
                </a:lnTo>
                <a:lnTo>
                  <a:pt x="42230" y="30717"/>
                </a:lnTo>
                <a:lnTo>
                  <a:pt x="39349" y="33599"/>
                </a:lnTo>
                <a:lnTo>
                  <a:pt x="36469" y="36479"/>
                </a:lnTo>
                <a:lnTo>
                  <a:pt x="33588" y="37438"/>
                </a:lnTo>
                <a:lnTo>
                  <a:pt x="27843" y="37438"/>
                </a:lnTo>
                <a:lnTo>
                  <a:pt x="27843" y="41279"/>
                </a:lnTo>
                <a:lnTo>
                  <a:pt x="40309" y="41279"/>
                </a:lnTo>
                <a:lnTo>
                  <a:pt x="46070" y="39355"/>
                </a:lnTo>
                <a:lnTo>
                  <a:pt x="49911" y="35516"/>
                </a:lnTo>
                <a:lnTo>
                  <a:pt x="54711" y="31676"/>
                </a:lnTo>
                <a:lnTo>
                  <a:pt x="56631" y="26878"/>
                </a:lnTo>
                <a:lnTo>
                  <a:pt x="56631" y="16317"/>
                </a:lnTo>
                <a:lnTo>
                  <a:pt x="54711" y="12476"/>
                </a:lnTo>
                <a:lnTo>
                  <a:pt x="52791" y="9596"/>
                </a:lnTo>
                <a:lnTo>
                  <a:pt x="49911" y="5756"/>
                </a:lnTo>
                <a:lnTo>
                  <a:pt x="46070" y="3838"/>
                </a:lnTo>
                <a:lnTo>
                  <a:pt x="42230" y="2880"/>
                </a:lnTo>
                <a:lnTo>
                  <a:pt x="38389" y="958"/>
                </a:lnTo>
                <a:lnTo>
                  <a:pt x="33588" y="0"/>
                </a:lnTo>
                <a:lnTo>
                  <a:pt x="0" y="0"/>
                </a:lnTo>
                <a:lnTo>
                  <a:pt x="0" y="1917"/>
                </a:lnTo>
                <a:lnTo>
                  <a:pt x="2880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9" name="object 1159"/>
          <p:cNvSpPr/>
          <p:nvPr/>
        </p:nvSpPr>
        <p:spPr>
          <a:xfrm>
            <a:off x="3616452" y="9318485"/>
            <a:ext cx="31683" cy="69122"/>
          </a:xfrm>
          <a:custGeom>
            <a:avLst/>
            <a:gdLst/>
            <a:ahLst/>
            <a:cxnLst/>
            <a:rect l="l" t="t" r="r" b="b"/>
            <a:pathLst>
              <a:path w="31683" h="69122">
                <a:moveTo>
                  <a:pt x="25908" y="31682"/>
                </a:moveTo>
                <a:lnTo>
                  <a:pt x="23027" y="31682"/>
                </a:lnTo>
                <a:lnTo>
                  <a:pt x="21122" y="30723"/>
                </a:lnTo>
                <a:lnTo>
                  <a:pt x="21122" y="0"/>
                </a:lnTo>
                <a:lnTo>
                  <a:pt x="10561" y="2881"/>
                </a:lnTo>
                <a:lnTo>
                  <a:pt x="10561" y="60478"/>
                </a:lnTo>
                <a:lnTo>
                  <a:pt x="9601" y="62400"/>
                </a:lnTo>
                <a:lnTo>
                  <a:pt x="9601" y="63358"/>
                </a:lnTo>
                <a:lnTo>
                  <a:pt x="7680" y="66240"/>
                </a:lnTo>
                <a:lnTo>
                  <a:pt x="5760" y="67199"/>
                </a:lnTo>
                <a:lnTo>
                  <a:pt x="0" y="67199"/>
                </a:lnTo>
                <a:lnTo>
                  <a:pt x="0" y="69122"/>
                </a:lnTo>
                <a:lnTo>
                  <a:pt x="31683" y="69122"/>
                </a:lnTo>
                <a:lnTo>
                  <a:pt x="31683" y="67199"/>
                </a:lnTo>
                <a:lnTo>
                  <a:pt x="25908" y="67199"/>
                </a:lnTo>
                <a:lnTo>
                  <a:pt x="24002" y="66240"/>
                </a:lnTo>
                <a:lnTo>
                  <a:pt x="22067" y="64317"/>
                </a:lnTo>
                <a:lnTo>
                  <a:pt x="21122" y="63358"/>
                </a:lnTo>
                <a:lnTo>
                  <a:pt x="21122" y="34564"/>
                </a:lnTo>
                <a:lnTo>
                  <a:pt x="25908" y="34564"/>
                </a:lnTo>
                <a:lnTo>
                  <a:pt x="27843" y="35522"/>
                </a:lnTo>
                <a:lnTo>
                  <a:pt x="27843" y="31682"/>
                </a:lnTo>
                <a:lnTo>
                  <a:pt x="25908" y="316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0" name="object 1160"/>
          <p:cNvSpPr/>
          <p:nvPr/>
        </p:nvSpPr>
        <p:spPr>
          <a:xfrm>
            <a:off x="3698046" y="9378005"/>
            <a:ext cx="21122" cy="10561"/>
          </a:xfrm>
          <a:custGeom>
            <a:avLst/>
            <a:gdLst/>
            <a:ahLst/>
            <a:cxnLst/>
            <a:rect l="l" t="t" r="r" b="b"/>
            <a:pathLst>
              <a:path w="21122" h="10561">
                <a:moveTo>
                  <a:pt x="21122" y="0"/>
                </a:moveTo>
                <a:lnTo>
                  <a:pt x="18242" y="2880"/>
                </a:lnTo>
                <a:lnTo>
                  <a:pt x="16322" y="5762"/>
                </a:lnTo>
                <a:lnTo>
                  <a:pt x="13441" y="6720"/>
                </a:lnTo>
                <a:lnTo>
                  <a:pt x="4800" y="6720"/>
                </a:lnTo>
                <a:lnTo>
                  <a:pt x="960" y="3838"/>
                </a:lnTo>
                <a:lnTo>
                  <a:pt x="0" y="10561"/>
                </a:lnTo>
                <a:lnTo>
                  <a:pt x="11521" y="10561"/>
                </a:lnTo>
                <a:lnTo>
                  <a:pt x="16322" y="9602"/>
                </a:lnTo>
                <a:lnTo>
                  <a:pt x="20162" y="7679"/>
                </a:lnTo>
                <a:lnTo>
                  <a:pt x="211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1" name="object 1161"/>
          <p:cNvSpPr/>
          <p:nvPr/>
        </p:nvSpPr>
        <p:spPr>
          <a:xfrm>
            <a:off x="3681724" y="9335767"/>
            <a:ext cx="47990" cy="52798"/>
          </a:xfrm>
          <a:custGeom>
            <a:avLst/>
            <a:gdLst/>
            <a:ahLst/>
            <a:cxnLst/>
            <a:rect l="l" t="t" r="r" b="b"/>
            <a:pathLst>
              <a:path w="47990" h="52798">
                <a:moveTo>
                  <a:pt x="960" y="18240"/>
                </a:moveTo>
                <a:lnTo>
                  <a:pt x="0" y="22079"/>
                </a:lnTo>
                <a:lnTo>
                  <a:pt x="0" y="33599"/>
                </a:lnTo>
                <a:lnTo>
                  <a:pt x="1920" y="39355"/>
                </a:lnTo>
                <a:lnTo>
                  <a:pt x="5760" y="44160"/>
                </a:lnTo>
                <a:lnTo>
                  <a:pt x="9601" y="49917"/>
                </a:lnTo>
                <a:lnTo>
                  <a:pt x="16322" y="52798"/>
                </a:lnTo>
                <a:lnTo>
                  <a:pt x="17282" y="46076"/>
                </a:lnTo>
                <a:lnTo>
                  <a:pt x="14401" y="41279"/>
                </a:lnTo>
                <a:lnTo>
                  <a:pt x="11521" y="35516"/>
                </a:lnTo>
                <a:lnTo>
                  <a:pt x="10561" y="29759"/>
                </a:lnTo>
                <a:lnTo>
                  <a:pt x="10561" y="14400"/>
                </a:lnTo>
                <a:lnTo>
                  <a:pt x="11521" y="11519"/>
                </a:lnTo>
                <a:lnTo>
                  <a:pt x="13441" y="8638"/>
                </a:lnTo>
                <a:lnTo>
                  <a:pt x="14401" y="6720"/>
                </a:lnTo>
                <a:lnTo>
                  <a:pt x="16322" y="4797"/>
                </a:lnTo>
                <a:lnTo>
                  <a:pt x="18242" y="3840"/>
                </a:lnTo>
                <a:lnTo>
                  <a:pt x="26883" y="3840"/>
                </a:lnTo>
                <a:lnTo>
                  <a:pt x="29763" y="4797"/>
                </a:lnTo>
                <a:lnTo>
                  <a:pt x="32644" y="8638"/>
                </a:lnTo>
                <a:lnTo>
                  <a:pt x="36484" y="13441"/>
                </a:lnTo>
                <a:lnTo>
                  <a:pt x="38404" y="21121"/>
                </a:lnTo>
                <a:lnTo>
                  <a:pt x="38404" y="36481"/>
                </a:lnTo>
                <a:lnTo>
                  <a:pt x="37444" y="42237"/>
                </a:lnTo>
                <a:lnTo>
                  <a:pt x="36484" y="49917"/>
                </a:lnTo>
                <a:lnTo>
                  <a:pt x="40325" y="47035"/>
                </a:lnTo>
                <a:lnTo>
                  <a:pt x="43205" y="44160"/>
                </a:lnTo>
                <a:lnTo>
                  <a:pt x="45125" y="39355"/>
                </a:lnTo>
                <a:lnTo>
                  <a:pt x="47045" y="34558"/>
                </a:lnTo>
                <a:lnTo>
                  <a:pt x="47990" y="29759"/>
                </a:lnTo>
                <a:lnTo>
                  <a:pt x="47990" y="19199"/>
                </a:lnTo>
                <a:lnTo>
                  <a:pt x="46085" y="13441"/>
                </a:lnTo>
                <a:lnTo>
                  <a:pt x="42245" y="8638"/>
                </a:lnTo>
                <a:lnTo>
                  <a:pt x="38404" y="2881"/>
                </a:lnTo>
                <a:lnTo>
                  <a:pt x="31683" y="0"/>
                </a:lnTo>
                <a:lnTo>
                  <a:pt x="20162" y="0"/>
                </a:lnTo>
                <a:lnTo>
                  <a:pt x="16322" y="958"/>
                </a:lnTo>
                <a:lnTo>
                  <a:pt x="12481" y="2881"/>
                </a:lnTo>
                <a:lnTo>
                  <a:pt x="8641" y="5762"/>
                </a:lnTo>
                <a:lnTo>
                  <a:pt x="5760" y="8638"/>
                </a:lnTo>
                <a:lnTo>
                  <a:pt x="2880" y="13441"/>
                </a:lnTo>
                <a:lnTo>
                  <a:pt x="960" y="18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2" name="object 1162"/>
          <p:cNvSpPr/>
          <p:nvPr/>
        </p:nvSpPr>
        <p:spPr>
          <a:xfrm>
            <a:off x="3738372" y="9309847"/>
            <a:ext cx="24947" cy="77760"/>
          </a:xfrm>
          <a:custGeom>
            <a:avLst/>
            <a:gdLst/>
            <a:ahLst/>
            <a:cxnLst/>
            <a:rect l="l" t="t" r="r" b="b"/>
            <a:pathLst>
              <a:path w="24947" h="77760">
                <a:moveTo>
                  <a:pt x="14386" y="0"/>
                </a:moveTo>
                <a:lnTo>
                  <a:pt x="0" y="5762"/>
                </a:lnTo>
                <a:lnTo>
                  <a:pt x="960" y="7679"/>
                </a:lnTo>
                <a:lnTo>
                  <a:pt x="1904" y="6720"/>
                </a:lnTo>
                <a:lnTo>
                  <a:pt x="5745" y="6720"/>
                </a:lnTo>
                <a:lnTo>
                  <a:pt x="6705" y="7679"/>
                </a:lnTo>
                <a:lnTo>
                  <a:pt x="7680" y="8638"/>
                </a:lnTo>
                <a:lnTo>
                  <a:pt x="7680" y="71996"/>
                </a:lnTo>
                <a:lnTo>
                  <a:pt x="6705" y="73920"/>
                </a:lnTo>
                <a:lnTo>
                  <a:pt x="5745" y="73920"/>
                </a:lnTo>
                <a:lnTo>
                  <a:pt x="5745" y="74878"/>
                </a:lnTo>
                <a:lnTo>
                  <a:pt x="4785" y="74878"/>
                </a:lnTo>
                <a:lnTo>
                  <a:pt x="2865" y="75837"/>
                </a:lnTo>
                <a:lnTo>
                  <a:pt x="960" y="75837"/>
                </a:lnTo>
                <a:lnTo>
                  <a:pt x="960" y="77760"/>
                </a:lnTo>
                <a:lnTo>
                  <a:pt x="24947" y="77760"/>
                </a:lnTo>
                <a:lnTo>
                  <a:pt x="24947" y="75837"/>
                </a:lnTo>
                <a:lnTo>
                  <a:pt x="23027" y="75837"/>
                </a:lnTo>
                <a:lnTo>
                  <a:pt x="21107" y="74878"/>
                </a:lnTo>
                <a:lnTo>
                  <a:pt x="20147" y="74878"/>
                </a:lnTo>
                <a:lnTo>
                  <a:pt x="19187" y="73920"/>
                </a:lnTo>
                <a:lnTo>
                  <a:pt x="18227" y="72955"/>
                </a:lnTo>
                <a:lnTo>
                  <a:pt x="18227" y="71996"/>
                </a:lnTo>
                <a:lnTo>
                  <a:pt x="17266" y="71038"/>
                </a:lnTo>
                <a:lnTo>
                  <a:pt x="17266" y="0"/>
                </a:lnTo>
                <a:lnTo>
                  <a:pt x="143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3" name="object 1163"/>
          <p:cNvSpPr/>
          <p:nvPr/>
        </p:nvSpPr>
        <p:spPr>
          <a:xfrm>
            <a:off x="3770040" y="9359764"/>
            <a:ext cx="13441" cy="35516"/>
          </a:xfrm>
          <a:custGeom>
            <a:avLst/>
            <a:gdLst/>
            <a:ahLst/>
            <a:cxnLst/>
            <a:rect l="l" t="t" r="r" b="b"/>
            <a:pathLst>
              <a:path w="13441" h="35516">
                <a:moveTo>
                  <a:pt x="9601" y="1923"/>
                </a:moveTo>
                <a:lnTo>
                  <a:pt x="8641" y="11519"/>
                </a:lnTo>
                <a:lnTo>
                  <a:pt x="9601" y="9602"/>
                </a:lnTo>
                <a:lnTo>
                  <a:pt x="10561" y="7679"/>
                </a:lnTo>
                <a:lnTo>
                  <a:pt x="13441" y="0"/>
                </a:lnTo>
                <a:lnTo>
                  <a:pt x="9601" y="1923"/>
                </a:lnTo>
                <a:close/>
              </a:path>
              <a:path w="13441" h="35516">
                <a:moveTo>
                  <a:pt x="8641" y="11519"/>
                </a:moveTo>
                <a:lnTo>
                  <a:pt x="9601" y="1923"/>
                </a:lnTo>
                <a:lnTo>
                  <a:pt x="5760" y="4803"/>
                </a:lnTo>
                <a:lnTo>
                  <a:pt x="2880" y="6720"/>
                </a:lnTo>
                <a:lnTo>
                  <a:pt x="1920" y="9602"/>
                </a:lnTo>
                <a:lnTo>
                  <a:pt x="0" y="11519"/>
                </a:lnTo>
                <a:lnTo>
                  <a:pt x="0" y="19199"/>
                </a:lnTo>
                <a:lnTo>
                  <a:pt x="960" y="23038"/>
                </a:lnTo>
                <a:lnTo>
                  <a:pt x="2880" y="24961"/>
                </a:lnTo>
                <a:lnTo>
                  <a:pt x="5760" y="27843"/>
                </a:lnTo>
                <a:lnTo>
                  <a:pt x="8641" y="28802"/>
                </a:lnTo>
                <a:lnTo>
                  <a:pt x="14401" y="28802"/>
                </a:lnTo>
                <a:lnTo>
                  <a:pt x="16322" y="27843"/>
                </a:lnTo>
                <a:lnTo>
                  <a:pt x="18242" y="26878"/>
                </a:lnTo>
                <a:lnTo>
                  <a:pt x="19202" y="26878"/>
                </a:lnTo>
                <a:lnTo>
                  <a:pt x="23042" y="24002"/>
                </a:lnTo>
                <a:lnTo>
                  <a:pt x="27843" y="20164"/>
                </a:lnTo>
                <a:lnTo>
                  <a:pt x="27843" y="23038"/>
                </a:lnTo>
                <a:lnTo>
                  <a:pt x="28803" y="25920"/>
                </a:lnTo>
                <a:lnTo>
                  <a:pt x="29763" y="26878"/>
                </a:lnTo>
                <a:lnTo>
                  <a:pt x="30723" y="27843"/>
                </a:lnTo>
                <a:lnTo>
                  <a:pt x="31683" y="28802"/>
                </a:lnTo>
                <a:lnTo>
                  <a:pt x="37444" y="28802"/>
                </a:lnTo>
                <a:lnTo>
                  <a:pt x="41285" y="25920"/>
                </a:lnTo>
                <a:lnTo>
                  <a:pt x="45125" y="20164"/>
                </a:lnTo>
                <a:lnTo>
                  <a:pt x="45125" y="17282"/>
                </a:lnTo>
                <a:lnTo>
                  <a:pt x="43205" y="19199"/>
                </a:lnTo>
                <a:lnTo>
                  <a:pt x="42245" y="21121"/>
                </a:lnTo>
                <a:lnTo>
                  <a:pt x="40325" y="21121"/>
                </a:lnTo>
                <a:lnTo>
                  <a:pt x="40325" y="22079"/>
                </a:lnTo>
                <a:lnTo>
                  <a:pt x="39364" y="22079"/>
                </a:lnTo>
                <a:lnTo>
                  <a:pt x="38404" y="21121"/>
                </a:lnTo>
                <a:lnTo>
                  <a:pt x="37444" y="21121"/>
                </a:lnTo>
                <a:lnTo>
                  <a:pt x="37444" y="18240"/>
                </a:lnTo>
                <a:lnTo>
                  <a:pt x="36484" y="15358"/>
                </a:lnTo>
                <a:lnTo>
                  <a:pt x="36484" y="-15358"/>
                </a:lnTo>
                <a:lnTo>
                  <a:pt x="35524" y="-16317"/>
                </a:lnTo>
                <a:lnTo>
                  <a:pt x="34564" y="-19199"/>
                </a:lnTo>
                <a:lnTo>
                  <a:pt x="33604" y="-21115"/>
                </a:lnTo>
                <a:lnTo>
                  <a:pt x="30723" y="-22079"/>
                </a:lnTo>
                <a:lnTo>
                  <a:pt x="27843" y="-23038"/>
                </a:lnTo>
                <a:lnTo>
                  <a:pt x="24963" y="-23996"/>
                </a:lnTo>
                <a:lnTo>
                  <a:pt x="14401" y="-23996"/>
                </a:lnTo>
                <a:lnTo>
                  <a:pt x="9601" y="-23038"/>
                </a:lnTo>
                <a:lnTo>
                  <a:pt x="6720" y="-20156"/>
                </a:lnTo>
                <a:lnTo>
                  <a:pt x="3840" y="-17276"/>
                </a:lnTo>
                <a:lnTo>
                  <a:pt x="1920" y="-14394"/>
                </a:lnTo>
                <a:lnTo>
                  <a:pt x="1920" y="-8638"/>
                </a:lnTo>
                <a:lnTo>
                  <a:pt x="2880" y="-7679"/>
                </a:lnTo>
                <a:lnTo>
                  <a:pt x="3840" y="-6714"/>
                </a:lnTo>
                <a:lnTo>
                  <a:pt x="4800" y="-5756"/>
                </a:lnTo>
                <a:lnTo>
                  <a:pt x="7680" y="-5756"/>
                </a:lnTo>
                <a:lnTo>
                  <a:pt x="8641" y="-6714"/>
                </a:lnTo>
                <a:lnTo>
                  <a:pt x="9601" y="-7679"/>
                </a:lnTo>
                <a:lnTo>
                  <a:pt x="10561" y="-8638"/>
                </a:lnTo>
                <a:lnTo>
                  <a:pt x="11521" y="-9596"/>
                </a:lnTo>
                <a:lnTo>
                  <a:pt x="11521" y="-11518"/>
                </a:lnTo>
                <a:lnTo>
                  <a:pt x="10561" y="-14394"/>
                </a:lnTo>
                <a:lnTo>
                  <a:pt x="10561" y="-16317"/>
                </a:lnTo>
                <a:lnTo>
                  <a:pt x="11521" y="-17276"/>
                </a:lnTo>
                <a:lnTo>
                  <a:pt x="13441" y="-19199"/>
                </a:lnTo>
                <a:lnTo>
                  <a:pt x="14401" y="-20156"/>
                </a:lnTo>
                <a:lnTo>
                  <a:pt x="16322" y="-21115"/>
                </a:lnTo>
                <a:lnTo>
                  <a:pt x="22082" y="-21115"/>
                </a:lnTo>
                <a:lnTo>
                  <a:pt x="24002" y="-20156"/>
                </a:lnTo>
                <a:lnTo>
                  <a:pt x="25923" y="-18234"/>
                </a:lnTo>
                <a:lnTo>
                  <a:pt x="26883" y="-16317"/>
                </a:lnTo>
                <a:lnTo>
                  <a:pt x="27843" y="-12476"/>
                </a:lnTo>
                <a:lnTo>
                  <a:pt x="27843" y="-5756"/>
                </a:lnTo>
                <a:lnTo>
                  <a:pt x="19202" y="-2875"/>
                </a:lnTo>
                <a:lnTo>
                  <a:pt x="13441" y="0"/>
                </a:lnTo>
                <a:lnTo>
                  <a:pt x="10561" y="7679"/>
                </a:lnTo>
                <a:lnTo>
                  <a:pt x="12481" y="5762"/>
                </a:lnTo>
                <a:lnTo>
                  <a:pt x="14401" y="3840"/>
                </a:lnTo>
                <a:lnTo>
                  <a:pt x="17282" y="1923"/>
                </a:lnTo>
                <a:lnTo>
                  <a:pt x="19202" y="964"/>
                </a:lnTo>
                <a:lnTo>
                  <a:pt x="22082" y="0"/>
                </a:lnTo>
                <a:lnTo>
                  <a:pt x="27843" y="-1917"/>
                </a:lnTo>
                <a:lnTo>
                  <a:pt x="27843" y="17282"/>
                </a:lnTo>
                <a:lnTo>
                  <a:pt x="23042" y="20164"/>
                </a:lnTo>
                <a:lnTo>
                  <a:pt x="19202" y="22079"/>
                </a:lnTo>
                <a:lnTo>
                  <a:pt x="14401" y="22079"/>
                </a:lnTo>
                <a:lnTo>
                  <a:pt x="13441" y="21121"/>
                </a:lnTo>
                <a:lnTo>
                  <a:pt x="11521" y="20164"/>
                </a:lnTo>
                <a:lnTo>
                  <a:pt x="9601" y="18240"/>
                </a:lnTo>
                <a:lnTo>
                  <a:pt x="8641" y="15358"/>
                </a:lnTo>
                <a:lnTo>
                  <a:pt x="8641" y="115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4" name="object 1164"/>
          <p:cNvSpPr/>
          <p:nvPr/>
        </p:nvSpPr>
        <p:spPr>
          <a:xfrm>
            <a:off x="3817086" y="9335767"/>
            <a:ext cx="54711" cy="51840"/>
          </a:xfrm>
          <a:custGeom>
            <a:avLst/>
            <a:gdLst/>
            <a:ahLst/>
            <a:cxnLst/>
            <a:rect l="l" t="t" r="r" b="b"/>
            <a:pathLst>
              <a:path w="54711" h="51840">
                <a:moveTo>
                  <a:pt x="24947" y="51840"/>
                </a:moveTo>
                <a:lnTo>
                  <a:pt x="24947" y="49917"/>
                </a:lnTo>
                <a:lnTo>
                  <a:pt x="23042" y="49917"/>
                </a:lnTo>
                <a:lnTo>
                  <a:pt x="21107" y="48958"/>
                </a:lnTo>
                <a:lnTo>
                  <a:pt x="20162" y="48958"/>
                </a:lnTo>
                <a:lnTo>
                  <a:pt x="19202" y="47999"/>
                </a:lnTo>
                <a:lnTo>
                  <a:pt x="18227" y="47999"/>
                </a:lnTo>
                <a:lnTo>
                  <a:pt x="17266" y="46076"/>
                </a:lnTo>
                <a:lnTo>
                  <a:pt x="17266" y="13441"/>
                </a:lnTo>
                <a:lnTo>
                  <a:pt x="21107" y="8638"/>
                </a:lnTo>
                <a:lnTo>
                  <a:pt x="25908" y="6720"/>
                </a:lnTo>
                <a:lnTo>
                  <a:pt x="32628" y="6720"/>
                </a:lnTo>
                <a:lnTo>
                  <a:pt x="34549" y="7679"/>
                </a:lnTo>
                <a:lnTo>
                  <a:pt x="36469" y="9602"/>
                </a:lnTo>
                <a:lnTo>
                  <a:pt x="37429" y="11519"/>
                </a:lnTo>
                <a:lnTo>
                  <a:pt x="38389" y="15358"/>
                </a:lnTo>
                <a:lnTo>
                  <a:pt x="38389" y="43196"/>
                </a:lnTo>
                <a:lnTo>
                  <a:pt x="37429" y="45118"/>
                </a:lnTo>
                <a:lnTo>
                  <a:pt x="37429" y="47035"/>
                </a:lnTo>
                <a:lnTo>
                  <a:pt x="36469" y="47999"/>
                </a:lnTo>
                <a:lnTo>
                  <a:pt x="35509" y="48958"/>
                </a:lnTo>
                <a:lnTo>
                  <a:pt x="34549" y="48958"/>
                </a:lnTo>
                <a:lnTo>
                  <a:pt x="33588" y="49917"/>
                </a:lnTo>
                <a:lnTo>
                  <a:pt x="29748" y="49917"/>
                </a:lnTo>
                <a:lnTo>
                  <a:pt x="29748" y="51840"/>
                </a:lnTo>
                <a:lnTo>
                  <a:pt x="54711" y="51840"/>
                </a:lnTo>
                <a:lnTo>
                  <a:pt x="54711" y="49917"/>
                </a:lnTo>
                <a:lnTo>
                  <a:pt x="51831" y="49917"/>
                </a:lnTo>
                <a:lnTo>
                  <a:pt x="50871" y="48958"/>
                </a:lnTo>
                <a:lnTo>
                  <a:pt x="49911" y="48958"/>
                </a:lnTo>
                <a:lnTo>
                  <a:pt x="48950" y="47999"/>
                </a:lnTo>
                <a:lnTo>
                  <a:pt x="47990" y="47999"/>
                </a:lnTo>
                <a:lnTo>
                  <a:pt x="47990" y="47035"/>
                </a:lnTo>
                <a:lnTo>
                  <a:pt x="47030" y="45118"/>
                </a:lnTo>
                <a:lnTo>
                  <a:pt x="47030" y="10561"/>
                </a:lnTo>
                <a:lnTo>
                  <a:pt x="46070" y="8638"/>
                </a:lnTo>
                <a:lnTo>
                  <a:pt x="44150" y="5762"/>
                </a:lnTo>
                <a:lnTo>
                  <a:pt x="43190" y="2881"/>
                </a:lnTo>
                <a:lnTo>
                  <a:pt x="41269" y="1917"/>
                </a:lnTo>
                <a:lnTo>
                  <a:pt x="39349" y="958"/>
                </a:lnTo>
                <a:lnTo>
                  <a:pt x="36469" y="0"/>
                </a:lnTo>
                <a:lnTo>
                  <a:pt x="28788" y="0"/>
                </a:lnTo>
                <a:lnTo>
                  <a:pt x="23042" y="3840"/>
                </a:lnTo>
                <a:lnTo>
                  <a:pt x="17266" y="10561"/>
                </a:lnTo>
                <a:lnTo>
                  <a:pt x="17266" y="0"/>
                </a:lnTo>
                <a:lnTo>
                  <a:pt x="14386" y="0"/>
                </a:lnTo>
                <a:lnTo>
                  <a:pt x="0" y="5762"/>
                </a:lnTo>
                <a:lnTo>
                  <a:pt x="0" y="7679"/>
                </a:lnTo>
                <a:lnTo>
                  <a:pt x="6705" y="7679"/>
                </a:lnTo>
                <a:lnTo>
                  <a:pt x="6705" y="8638"/>
                </a:lnTo>
                <a:lnTo>
                  <a:pt x="7680" y="9602"/>
                </a:lnTo>
                <a:lnTo>
                  <a:pt x="7680" y="46076"/>
                </a:lnTo>
                <a:lnTo>
                  <a:pt x="6705" y="47999"/>
                </a:lnTo>
                <a:lnTo>
                  <a:pt x="5760" y="48958"/>
                </a:lnTo>
                <a:lnTo>
                  <a:pt x="3840" y="49917"/>
                </a:lnTo>
                <a:lnTo>
                  <a:pt x="0" y="49917"/>
                </a:lnTo>
                <a:lnTo>
                  <a:pt x="0" y="51840"/>
                </a:lnTo>
                <a:lnTo>
                  <a:pt x="24947" y="51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5" name="object 1165"/>
          <p:cNvSpPr/>
          <p:nvPr/>
        </p:nvSpPr>
        <p:spPr>
          <a:xfrm>
            <a:off x="3885239" y="9335767"/>
            <a:ext cx="7680" cy="17282"/>
          </a:xfrm>
          <a:custGeom>
            <a:avLst/>
            <a:gdLst/>
            <a:ahLst/>
            <a:cxnLst/>
            <a:rect l="l" t="t" r="r" b="b"/>
            <a:pathLst>
              <a:path w="7680" h="17282">
                <a:moveTo>
                  <a:pt x="1920" y="11519"/>
                </a:moveTo>
                <a:lnTo>
                  <a:pt x="4800" y="7679"/>
                </a:lnTo>
                <a:lnTo>
                  <a:pt x="7680" y="0"/>
                </a:lnTo>
                <a:lnTo>
                  <a:pt x="960" y="2881"/>
                </a:lnTo>
                <a:lnTo>
                  <a:pt x="0" y="17282"/>
                </a:lnTo>
                <a:lnTo>
                  <a:pt x="1920" y="115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6" name="object 1166"/>
          <p:cNvSpPr/>
          <p:nvPr/>
        </p:nvSpPr>
        <p:spPr>
          <a:xfrm>
            <a:off x="3875638" y="9309847"/>
            <a:ext cx="52791" cy="78719"/>
          </a:xfrm>
          <a:custGeom>
            <a:avLst/>
            <a:gdLst/>
            <a:ahLst/>
            <a:cxnLst/>
            <a:rect l="l" t="t" r="r" b="b"/>
            <a:pathLst>
              <a:path w="52791" h="78719">
                <a:moveTo>
                  <a:pt x="44165" y="0"/>
                </a:moveTo>
                <a:lnTo>
                  <a:pt x="41285" y="0"/>
                </a:lnTo>
                <a:lnTo>
                  <a:pt x="26883" y="5762"/>
                </a:lnTo>
                <a:lnTo>
                  <a:pt x="26883" y="7679"/>
                </a:lnTo>
                <a:lnTo>
                  <a:pt x="28803" y="6720"/>
                </a:lnTo>
                <a:lnTo>
                  <a:pt x="32644" y="6720"/>
                </a:lnTo>
                <a:lnTo>
                  <a:pt x="33604" y="7679"/>
                </a:lnTo>
                <a:lnTo>
                  <a:pt x="34564" y="8638"/>
                </a:lnTo>
                <a:lnTo>
                  <a:pt x="34564" y="29760"/>
                </a:lnTo>
                <a:lnTo>
                  <a:pt x="31683" y="26878"/>
                </a:lnTo>
                <a:lnTo>
                  <a:pt x="28803" y="25920"/>
                </a:lnTo>
                <a:lnTo>
                  <a:pt x="17282" y="25920"/>
                </a:lnTo>
                <a:lnTo>
                  <a:pt x="14401" y="33599"/>
                </a:lnTo>
                <a:lnTo>
                  <a:pt x="17282" y="30717"/>
                </a:lnTo>
                <a:lnTo>
                  <a:pt x="20162" y="28802"/>
                </a:lnTo>
                <a:lnTo>
                  <a:pt x="24963" y="28802"/>
                </a:lnTo>
                <a:lnTo>
                  <a:pt x="26883" y="29760"/>
                </a:lnTo>
                <a:lnTo>
                  <a:pt x="28803" y="30717"/>
                </a:lnTo>
                <a:lnTo>
                  <a:pt x="30723" y="31682"/>
                </a:lnTo>
                <a:lnTo>
                  <a:pt x="31683" y="33599"/>
                </a:lnTo>
                <a:lnTo>
                  <a:pt x="32644" y="35522"/>
                </a:lnTo>
                <a:lnTo>
                  <a:pt x="34564" y="37440"/>
                </a:lnTo>
                <a:lnTo>
                  <a:pt x="34564" y="68157"/>
                </a:lnTo>
                <a:lnTo>
                  <a:pt x="31683" y="71038"/>
                </a:lnTo>
                <a:lnTo>
                  <a:pt x="28803" y="72955"/>
                </a:lnTo>
                <a:lnTo>
                  <a:pt x="21122" y="72955"/>
                </a:lnTo>
                <a:lnTo>
                  <a:pt x="17282" y="71038"/>
                </a:lnTo>
                <a:lnTo>
                  <a:pt x="14401" y="67199"/>
                </a:lnTo>
                <a:lnTo>
                  <a:pt x="11521" y="63358"/>
                </a:lnTo>
                <a:lnTo>
                  <a:pt x="9601" y="57596"/>
                </a:lnTo>
                <a:lnTo>
                  <a:pt x="9601" y="43202"/>
                </a:lnTo>
                <a:lnTo>
                  <a:pt x="10561" y="28802"/>
                </a:lnTo>
                <a:lnTo>
                  <a:pt x="6720" y="34558"/>
                </a:lnTo>
                <a:lnTo>
                  <a:pt x="1920" y="40320"/>
                </a:lnTo>
                <a:lnTo>
                  <a:pt x="0" y="47041"/>
                </a:lnTo>
                <a:lnTo>
                  <a:pt x="0" y="61437"/>
                </a:lnTo>
                <a:lnTo>
                  <a:pt x="1920" y="67199"/>
                </a:lnTo>
                <a:lnTo>
                  <a:pt x="5760" y="71996"/>
                </a:lnTo>
                <a:lnTo>
                  <a:pt x="9601" y="76795"/>
                </a:lnTo>
                <a:lnTo>
                  <a:pt x="14401" y="78719"/>
                </a:lnTo>
                <a:lnTo>
                  <a:pt x="25923" y="78719"/>
                </a:lnTo>
                <a:lnTo>
                  <a:pt x="27843" y="77760"/>
                </a:lnTo>
                <a:lnTo>
                  <a:pt x="29763" y="75837"/>
                </a:lnTo>
                <a:lnTo>
                  <a:pt x="32644" y="73920"/>
                </a:lnTo>
                <a:lnTo>
                  <a:pt x="34564" y="71996"/>
                </a:lnTo>
                <a:lnTo>
                  <a:pt x="34564" y="78719"/>
                </a:lnTo>
                <a:lnTo>
                  <a:pt x="37444" y="78719"/>
                </a:lnTo>
                <a:lnTo>
                  <a:pt x="52791" y="72955"/>
                </a:lnTo>
                <a:lnTo>
                  <a:pt x="51846" y="71038"/>
                </a:lnTo>
                <a:lnTo>
                  <a:pt x="49911" y="71996"/>
                </a:lnTo>
                <a:lnTo>
                  <a:pt x="46070" y="71996"/>
                </a:lnTo>
                <a:lnTo>
                  <a:pt x="46070" y="71038"/>
                </a:lnTo>
                <a:lnTo>
                  <a:pt x="45125" y="70081"/>
                </a:lnTo>
                <a:lnTo>
                  <a:pt x="44165" y="68157"/>
                </a:lnTo>
                <a:lnTo>
                  <a:pt x="4416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7" name="object 1167"/>
          <p:cNvSpPr/>
          <p:nvPr/>
        </p:nvSpPr>
        <p:spPr>
          <a:xfrm>
            <a:off x="1390275" y="6044031"/>
            <a:ext cx="2879911" cy="3387730"/>
          </a:xfrm>
          <a:custGeom>
            <a:avLst/>
            <a:gdLst/>
            <a:ahLst/>
            <a:cxnLst/>
            <a:rect l="l" t="t" r="r" b="b"/>
            <a:pathLst>
              <a:path w="2879911" h="3387730">
                <a:moveTo>
                  <a:pt x="2879911" y="3385812"/>
                </a:moveTo>
                <a:lnTo>
                  <a:pt x="2879911" y="1920"/>
                </a:lnTo>
                <a:lnTo>
                  <a:pt x="2878951" y="960"/>
                </a:lnTo>
                <a:lnTo>
                  <a:pt x="2875111" y="960"/>
                </a:lnTo>
                <a:lnTo>
                  <a:pt x="2872230" y="3840"/>
                </a:lnTo>
                <a:lnTo>
                  <a:pt x="7679" y="3840"/>
                </a:lnTo>
                <a:lnTo>
                  <a:pt x="3838" y="7680"/>
                </a:lnTo>
                <a:lnTo>
                  <a:pt x="3838" y="960"/>
                </a:lnTo>
                <a:lnTo>
                  <a:pt x="964" y="960"/>
                </a:lnTo>
                <a:lnTo>
                  <a:pt x="964" y="3386774"/>
                </a:lnTo>
                <a:lnTo>
                  <a:pt x="1923" y="3387730"/>
                </a:lnTo>
                <a:lnTo>
                  <a:pt x="2876071" y="3387730"/>
                </a:lnTo>
                <a:lnTo>
                  <a:pt x="7679" y="3383891"/>
                </a:lnTo>
                <a:lnTo>
                  <a:pt x="7679" y="7680"/>
                </a:lnTo>
                <a:lnTo>
                  <a:pt x="2876071" y="7680"/>
                </a:lnTo>
                <a:lnTo>
                  <a:pt x="2877991" y="3387730"/>
                </a:lnTo>
                <a:lnTo>
                  <a:pt x="2879911" y="3385812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8" name="object 1168"/>
          <p:cNvSpPr/>
          <p:nvPr/>
        </p:nvSpPr>
        <p:spPr>
          <a:xfrm>
            <a:off x="1397954" y="6051712"/>
            <a:ext cx="2868392" cy="3380049"/>
          </a:xfrm>
          <a:custGeom>
            <a:avLst/>
            <a:gdLst/>
            <a:ahLst/>
            <a:cxnLst/>
            <a:rect l="l" t="t" r="r" b="b"/>
            <a:pathLst>
              <a:path w="2868392" h="3380049">
                <a:moveTo>
                  <a:pt x="2868392" y="0"/>
                </a:moveTo>
                <a:lnTo>
                  <a:pt x="2864551" y="0"/>
                </a:lnTo>
                <a:lnTo>
                  <a:pt x="2864551" y="3372369"/>
                </a:lnTo>
                <a:lnTo>
                  <a:pt x="0" y="3372369"/>
                </a:lnTo>
                <a:lnTo>
                  <a:pt x="0" y="3376210"/>
                </a:lnTo>
                <a:lnTo>
                  <a:pt x="2868392" y="3380049"/>
                </a:lnTo>
                <a:lnTo>
                  <a:pt x="2864551" y="3376210"/>
                </a:lnTo>
                <a:lnTo>
                  <a:pt x="2868392" y="3372369"/>
                </a:lnTo>
                <a:lnTo>
                  <a:pt x="2868392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9" name="object 1169"/>
          <p:cNvSpPr/>
          <p:nvPr/>
        </p:nvSpPr>
        <p:spPr>
          <a:xfrm>
            <a:off x="1394114" y="6044031"/>
            <a:ext cx="2872232" cy="3380050"/>
          </a:xfrm>
          <a:custGeom>
            <a:avLst/>
            <a:gdLst/>
            <a:ahLst/>
            <a:cxnLst/>
            <a:rect l="l" t="t" r="r" b="b"/>
            <a:pathLst>
              <a:path w="2872232" h="3380050">
                <a:moveTo>
                  <a:pt x="3840" y="3840"/>
                </a:moveTo>
                <a:lnTo>
                  <a:pt x="2868392" y="3840"/>
                </a:lnTo>
                <a:lnTo>
                  <a:pt x="2871272" y="960"/>
                </a:lnTo>
                <a:lnTo>
                  <a:pt x="0" y="960"/>
                </a:lnTo>
                <a:lnTo>
                  <a:pt x="0" y="7680"/>
                </a:lnTo>
                <a:lnTo>
                  <a:pt x="3840" y="384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0" name="object 1170"/>
          <p:cNvSpPr/>
          <p:nvPr/>
        </p:nvSpPr>
        <p:spPr>
          <a:xfrm>
            <a:off x="4252904" y="5759881"/>
            <a:ext cx="227517" cy="209275"/>
          </a:xfrm>
          <a:custGeom>
            <a:avLst/>
            <a:gdLst/>
            <a:ahLst/>
            <a:cxnLst/>
            <a:rect l="l" t="t" r="r" b="b"/>
            <a:pathLst>
              <a:path w="227517" h="209275">
                <a:moveTo>
                  <a:pt x="960" y="207355"/>
                </a:moveTo>
                <a:lnTo>
                  <a:pt x="960" y="208315"/>
                </a:lnTo>
                <a:lnTo>
                  <a:pt x="3840" y="208315"/>
                </a:lnTo>
                <a:lnTo>
                  <a:pt x="4800" y="209275"/>
                </a:lnTo>
                <a:lnTo>
                  <a:pt x="21122" y="209275"/>
                </a:lnTo>
                <a:lnTo>
                  <a:pt x="23042" y="208315"/>
                </a:lnTo>
                <a:lnTo>
                  <a:pt x="24963" y="208315"/>
                </a:lnTo>
                <a:lnTo>
                  <a:pt x="25923" y="207355"/>
                </a:lnTo>
                <a:lnTo>
                  <a:pt x="25923" y="206380"/>
                </a:lnTo>
                <a:lnTo>
                  <a:pt x="26883" y="206380"/>
                </a:lnTo>
                <a:lnTo>
                  <a:pt x="26883" y="23042"/>
                </a:lnTo>
                <a:lnTo>
                  <a:pt x="97916" y="205435"/>
                </a:lnTo>
                <a:lnTo>
                  <a:pt x="98877" y="206380"/>
                </a:lnTo>
                <a:lnTo>
                  <a:pt x="98877" y="207355"/>
                </a:lnTo>
                <a:lnTo>
                  <a:pt x="99837" y="207355"/>
                </a:lnTo>
                <a:lnTo>
                  <a:pt x="100797" y="208315"/>
                </a:lnTo>
                <a:lnTo>
                  <a:pt x="101757" y="208315"/>
                </a:lnTo>
                <a:lnTo>
                  <a:pt x="102717" y="209275"/>
                </a:lnTo>
                <a:lnTo>
                  <a:pt x="119999" y="209275"/>
                </a:lnTo>
                <a:lnTo>
                  <a:pt x="120959" y="208315"/>
                </a:lnTo>
                <a:lnTo>
                  <a:pt x="122880" y="208315"/>
                </a:lnTo>
                <a:lnTo>
                  <a:pt x="123840" y="207355"/>
                </a:lnTo>
                <a:lnTo>
                  <a:pt x="124800" y="206380"/>
                </a:lnTo>
                <a:lnTo>
                  <a:pt x="125760" y="205435"/>
                </a:lnTo>
                <a:lnTo>
                  <a:pt x="199674" y="23042"/>
                </a:lnTo>
                <a:lnTo>
                  <a:pt x="200634" y="23042"/>
                </a:lnTo>
                <a:lnTo>
                  <a:pt x="200634" y="206380"/>
                </a:lnTo>
                <a:lnTo>
                  <a:pt x="201594" y="207355"/>
                </a:lnTo>
                <a:lnTo>
                  <a:pt x="201594" y="208315"/>
                </a:lnTo>
                <a:lnTo>
                  <a:pt x="204475" y="208315"/>
                </a:lnTo>
                <a:lnTo>
                  <a:pt x="205435" y="209275"/>
                </a:lnTo>
                <a:lnTo>
                  <a:pt x="221757" y="209275"/>
                </a:lnTo>
                <a:lnTo>
                  <a:pt x="223677" y="208315"/>
                </a:lnTo>
                <a:lnTo>
                  <a:pt x="225597" y="208315"/>
                </a:lnTo>
                <a:lnTo>
                  <a:pt x="226557" y="207355"/>
                </a:lnTo>
                <a:lnTo>
                  <a:pt x="226557" y="206380"/>
                </a:lnTo>
                <a:lnTo>
                  <a:pt x="227517" y="205435"/>
                </a:lnTo>
                <a:lnTo>
                  <a:pt x="227517" y="10546"/>
                </a:lnTo>
                <a:lnTo>
                  <a:pt x="226557" y="8641"/>
                </a:lnTo>
                <a:lnTo>
                  <a:pt x="226557" y="6720"/>
                </a:lnTo>
                <a:lnTo>
                  <a:pt x="225597" y="5760"/>
                </a:lnTo>
                <a:lnTo>
                  <a:pt x="224637" y="3840"/>
                </a:lnTo>
                <a:lnTo>
                  <a:pt x="223677" y="2880"/>
                </a:lnTo>
                <a:lnTo>
                  <a:pt x="222717" y="1920"/>
                </a:lnTo>
                <a:lnTo>
                  <a:pt x="221757" y="960"/>
                </a:lnTo>
                <a:lnTo>
                  <a:pt x="219837" y="960"/>
                </a:lnTo>
                <a:lnTo>
                  <a:pt x="218876" y="0"/>
                </a:lnTo>
                <a:lnTo>
                  <a:pt x="192953" y="0"/>
                </a:lnTo>
                <a:lnTo>
                  <a:pt x="191033" y="960"/>
                </a:lnTo>
                <a:lnTo>
                  <a:pt x="188153" y="1920"/>
                </a:lnTo>
                <a:lnTo>
                  <a:pt x="186232" y="2880"/>
                </a:lnTo>
                <a:lnTo>
                  <a:pt x="185272" y="3840"/>
                </a:lnTo>
                <a:lnTo>
                  <a:pt x="183352" y="4800"/>
                </a:lnTo>
                <a:lnTo>
                  <a:pt x="181432" y="6720"/>
                </a:lnTo>
                <a:lnTo>
                  <a:pt x="180472" y="9601"/>
                </a:lnTo>
                <a:lnTo>
                  <a:pt x="178567" y="11521"/>
                </a:lnTo>
                <a:lnTo>
                  <a:pt x="177591" y="14401"/>
                </a:lnTo>
                <a:lnTo>
                  <a:pt x="176631" y="17282"/>
                </a:lnTo>
                <a:lnTo>
                  <a:pt x="113278" y="167990"/>
                </a:lnTo>
                <a:lnTo>
                  <a:pt x="112318" y="167990"/>
                </a:lnTo>
                <a:lnTo>
                  <a:pt x="51846" y="17282"/>
                </a:lnTo>
                <a:lnTo>
                  <a:pt x="50886" y="14401"/>
                </a:lnTo>
                <a:lnTo>
                  <a:pt x="49926" y="11521"/>
                </a:lnTo>
                <a:lnTo>
                  <a:pt x="48966" y="9601"/>
                </a:lnTo>
                <a:lnTo>
                  <a:pt x="47045" y="6720"/>
                </a:lnTo>
                <a:lnTo>
                  <a:pt x="46085" y="5760"/>
                </a:lnTo>
                <a:lnTo>
                  <a:pt x="44165" y="3840"/>
                </a:lnTo>
                <a:lnTo>
                  <a:pt x="42245" y="2880"/>
                </a:lnTo>
                <a:lnTo>
                  <a:pt x="39364" y="1920"/>
                </a:lnTo>
                <a:lnTo>
                  <a:pt x="37444" y="960"/>
                </a:lnTo>
                <a:lnTo>
                  <a:pt x="34564" y="0"/>
                </a:lnTo>
                <a:lnTo>
                  <a:pt x="8641" y="0"/>
                </a:lnTo>
                <a:lnTo>
                  <a:pt x="576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206380"/>
                </a:lnTo>
                <a:lnTo>
                  <a:pt x="960" y="2073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1" name="object 1171"/>
          <p:cNvSpPr/>
          <p:nvPr/>
        </p:nvSpPr>
        <p:spPr>
          <a:xfrm>
            <a:off x="4550496" y="5933633"/>
            <a:ext cx="7680" cy="37444"/>
          </a:xfrm>
          <a:custGeom>
            <a:avLst/>
            <a:gdLst/>
            <a:ahLst/>
            <a:cxnLst/>
            <a:rect l="l" t="t" r="r" b="b"/>
            <a:pathLst>
              <a:path w="7680" h="37444">
                <a:moveTo>
                  <a:pt x="1920" y="5760"/>
                </a:moveTo>
                <a:lnTo>
                  <a:pt x="0" y="0"/>
                </a:lnTo>
                <a:lnTo>
                  <a:pt x="1920" y="34564"/>
                </a:lnTo>
                <a:lnTo>
                  <a:pt x="7680" y="37444"/>
                </a:lnTo>
                <a:lnTo>
                  <a:pt x="6720" y="10561"/>
                </a:lnTo>
                <a:lnTo>
                  <a:pt x="192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2" name="object 1172"/>
          <p:cNvSpPr/>
          <p:nvPr/>
        </p:nvSpPr>
        <p:spPr>
          <a:xfrm>
            <a:off x="4522668" y="5811713"/>
            <a:ext cx="119024" cy="160324"/>
          </a:xfrm>
          <a:custGeom>
            <a:avLst/>
            <a:gdLst/>
            <a:ahLst/>
            <a:cxnLst/>
            <a:rect l="l" t="t" r="r" b="b"/>
            <a:pathLst>
              <a:path w="119024" h="160324">
                <a:moveTo>
                  <a:pt x="7665" y="29763"/>
                </a:moveTo>
                <a:lnTo>
                  <a:pt x="7665" y="33604"/>
                </a:lnTo>
                <a:lnTo>
                  <a:pt x="8625" y="34564"/>
                </a:lnTo>
                <a:lnTo>
                  <a:pt x="8625" y="35524"/>
                </a:lnTo>
                <a:lnTo>
                  <a:pt x="9585" y="36484"/>
                </a:lnTo>
                <a:lnTo>
                  <a:pt x="10546" y="36484"/>
                </a:lnTo>
                <a:lnTo>
                  <a:pt x="11506" y="37444"/>
                </a:lnTo>
                <a:lnTo>
                  <a:pt x="13426" y="37444"/>
                </a:lnTo>
                <a:lnTo>
                  <a:pt x="15346" y="36484"/>
                </a:lnTo>
                <a:lnTo>
                  <a:pt x="18227" y="34564"/>
                </a:lnTo>
                <a:lnTo>
                  <a:pt x="21107" y="33604"/>
                </a:lnTo>
                <a:lnTo>
                  <a:pt x="23987" y="31683"/>
                </a:lnTo>
                <a:lnTo>
                  <a:pt x="27828" y="29763"/>
                </a:lnTo>
                <a:lnTo>
                  <a:pt x="32628" y="27843"/>
                </a:lnTo>
                <a:lnTo>
                  <a:pt x="36469" y="25923"/>
                </a:lnTo>
                <a:lnTo>
                  <a:pt x="42230" y="24002"/>
                </a:lnTo>
                <a:lnTo>
                  <a:pt x="47030" y="23042"/>
                </a:lnTo>
                <a:lnTo>
                  <a:pt x="52791" y="22082"/>
                </a:lnTo>
                <a:lnTo>
                  <a:pt x="66233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967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8300" y="33604"/>
                </a:lnTo>
                <a:lnTo>
                  <a:pt x="90236" y="37444"/>
                </a:lnTo>
                <a:lnTo>
                  <a:pt x="91180" y="41285"/>
                </a:lnTo>
                <a:lnTo>
                  <a:pt x="92141" y="46085"/>
                </a:lnTo>
                <a:lnTo>
                  <a:pt x="93116" y="50886"/>
                </a:lnTo>
                <a:lnTo>
                  <a:pt x="93116" y="67193"/>
                </a:lnTo>
                <a:lnTo>
                  <a:pt x="72953" y="67193"/>
                </a:lnTo>
                <a:lnTo>
                  <a:pt x="66918" y="67369"/>
                </a:lnTo>
                <a:lnTo>
                  <a:pt x="54176" y="68809"/>
                </a:lnTo>
                <a:lnTo>
                  <a:pt x="42230" y="71033"/>
                </a:lnTo>
                <a:lnTo>
                  <a:pt x="33588" y="72969"/>
                </a:lnTo>
                <a:lnTo>
                  <a:pt x="25908" y="75849"/>
                </a:lnTo>
                <a:lnTo>
                  <a:pt x="19187" y="79689"/>
                </a:lnTo>
                <a:lnTo>
                  <a:pt x="13426" y="83530"/>
                </a:lnTo>
                <a:lnTo>
                  <a:pt x="8625" y="88315"/>
                </a:lnTo>
                <a:lnTo>
                  <a:pt x="4785" y="94076"/>
                </a:lnTo>
                <a:lnTo>
                  <a:pt x="1905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44" y="128640"/>
                </a:lnTo>
                <a:lnTo>
                  <a:pt x="3825" y="134401"/>
                </a:lnTo>
                <a:lnTo>
                  <a:pt x="5745" y="140162"/>
                </a:lnTo>
                <a:lnTo>
                  <a:pt x="9585" y="144962"/>
                </a:lnTo>
                <a:lnTo>
                  <a:pt x="13426" y="147843"/>
                </a:lnTo>
                <a:lnTo>
                  <a:pt x="18227" y="152643"/>
                </a:lnTo>
                <a:lnTo>
                  <a:pt x="23027" y="154548"/>
                </a:lnTo>
                <a:lnTo>
                  <a:pt x="29748" y="156484"/>
                </a:lnTo>
                <a:lnTo>
                  <a:pt x="27828" y="121920"/>
                </a:lnTo>
                <a:lnTo>
                  <a:pt x="27828" y="105597"/>
                </a:lnTo>
                <a:lnTo>
                  <a:pt x="29748" y="102717"/>
                </a:lnTo>
                <a:lnTo>
                  <a:pt x="31668" y="98877"/>
                </a:lnTo>
                <a:lnTo>
                  <a:pt x="34549" y="95996"/>
                </a:lnTo>
                <a:lnTo>
                  <a:pt x="37429" y="94076"/>
                </a:lnTo>
                <a:lnTo>
                  <a:pt x="41269" y="91196"/>
                </a:lnTo>
                <a:lnTo>
                  <a:pt x="46070" y="90236"/>
                </a:lnTo>
                <a:lnTo>
                  <a:pt x="50871" y="88315"/>
                </a:lnTo>
                <a:lnTo>
                  <a:pt x="56631" y="87370"/>
                </a:lnTo>
                <a:lnTo>
                  <a:pt x="6335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79674" y="130561"/>
                </a:lnTo>
                <a:lnTo>
                  <a:pt x="73914" y="133441"/>
                </a:lnTo>
                <a:lnTo>
                  <a:pt x="68153" y="137281"/>
                </a:lnTo>
                <a:lnTo>
                  <a:pt x="61432" y="139202"/>
                </a:lnTo>
                <a:lnTo>
                  <a:pt x="46070" y="139202"/>
                </a:lnTo>
                <a:lnTo>
                  <a:pt x="39349" y="137281"/>
                </a:lnTo>
                <a:lnTo>
                  <a:pt x="34549" y="132481"/>
                </a:lnTo>
                <a:lnTo>
                  <a:pt x="35509" y="159364"/>
                </a:lnTo>
                <a:lnTo>
                  <a:pt x="43190" y="160324"/>
                </a:lnTo>
                <a:lnTo>
                  <a:pt x="59512" y="160324"/>
                </a:lnTo>
                <a:lnTo>
                  <a:pt x="67193" y="158389"/>
                </a:lnTo>
                <a:lnTo>
                  <a:pt x="74874" y="154548"/>
                </a:lnTo>
                <a:lnTo>
                  <a:pt x="76779" y="153659"/>
                </a:lnTo>
                <a:lnTo>
                  <a:pt x="87438" y="146856"/>
                </a:lnTo>
                <a:lnTo>
                  <a:pt x="96956" y="138242"/>
                </a:lnTo>
                <a:lnTo>
                  <a:pt x="96956" y="155524"/>
                </a:lnTo>
                <a:lnTo>
                  <a:pt x="97917" y="155524"/>
                </a:lnTo>
                <a:lnTo>
                  <a:pt x="98861" y="156484"/>
                </a:lnTo>
                <a:lnTo>
                  <a:pt x="99822" y="157444"/>
                </a:lnTo>
                <a:lnTo>
                  <a:pt x="116144" y="157444"/>
                </a:lnTo>
                <a:lnTo>
                  <a:pt x="117104" y="156484"/>
                </a:lnTo>
                <a:lnTo>
                  <a:pt x="118064" y="155524"/>
                </a:lnTo>
                <a:lnTo>
                  <a:pt x="119024" y="155524"/>
                </a:lnTo>
                <a:lnTo>
                  <a:pt x="119024" y="46085"/>
                </a:lnTo>
                <a:lnTo>
                  <a:pt x="118064" y="38404"/>
                </a:lnTo>
                <a:lnTo>
                  <a:pt x="116144" y="31683"/>
                </a:lnTo>
                <a:lnTo>
                  <a:pt x="114223" y="24963"/>
                </a:lnTo>
                <a:lnTo>
                  <a:pt x="111343" y="19202"/>
                </a:lnTo>
                <a:lnTo>
                  <a:pt x="106542" y="14401"/>
                </a:lnTo>
                <a:lnTo>
                  <a:pt x="101742" y="9601"/>
                </a:lnTo>
                <a:lnTo>
                  <a:pt x="95981" y="6720"/>
                </a:lnTo>
                <a:lnTo>
                  <a:pt x="88300" y="3840"/>
                </a:lnTo>
                <a:lnTo>
                  <a:pt x="76023" y="1135"/>
                </a:lnTo>
                <a:lnTo>
                  <a:pt x="62392" y="0"/>
                </a:lnTo>
                <a:lnTo>
                  <a:pt x="56631" y="0"/>
                </a:lnTo>
                <a:lnTo>
                  <a:pt x="50871" y="960"/>
                </a:lnTo>
                <a:lnTo>
                  <a:pt x="45110" y="1920"/>
                </a:lnTo>
                <a:lnTo>
                  <a:pt x="40309" y="2880"/>
                </a:lnTo>
                <a:lnTo>
                  <a:pt x="34549" y="3840"/>
                </a:lnTo>
                <a:lnTo>
                  <a:pt x="30708" y="5760"/>
                </a:lnTo>
                <a:lnTo>
                  <a:pt x="25908" y="7680"/>
                </a:lnTo>
                <a:lnTo>
                  <a:pt x="21107" y="9601"/>
                </a:lnTo>
                <a:lnTo>
                  <a:pt x="18227" y="11521"/>
                </a:lnTo>
                <a:lnTo>
                  <a:pt x="14386" y="13441"/>
                </a:lnTo>
                <a:lnTo>
                  <a:pt x="11506" y="14401"/>
                </a:lnTo>
                <a:lnTo>
                  <a:pt x="10546" y="16322"/>
                </a:lnTo>
                <a:lnTo>
                  <a:pt x="8625" y="17282"/>
                </a:lnTo>
                <a:lnTo>
                  <a:pt x="7665" y="19202"/>
                </a:lnTo>
                <a:lnTo>
                  <a:pt x="7665" y="22082"/>
                </a:lnTo>
                <a:lnTo>
                  <a:pt x="6720" y="24002"/>
                </a:lnTo>
                <a:lnTo>
                  <a:pt x="6720" y="28803"/>
                </a:lnTo>
                <a:lnTo>
                  <a:pt x="7665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3" name="object 1173"/>
          <p:cNvSpPr/>
          <p:nvPr/>
        </p:nvSpPr>
        <p:spPr>
          <a:xfrm>
            <a:off x="4690658" y="5811713"/>
            <a:ext cx="125760" cy="157444"/>
          </a:xfrm>
          <a:custGeom>
            <a:avLst/>
            <a:gdLst/>
            <a:ahLst/>
            <a:cxnLst/>
            <a:rect l="l" t="t" r="r" b="b"/>
            <a:pathLst>
              <a:path w="125760" h="157444">
                <a:moveTo>
                  <a:pt x="73460" y="2"/>
                </a:moveTo>
                <a:lnTo>
                  <a:pt x="60852" y="1983"/>
                </a:lnTo>
                <a:lnTo>
                  <a:pt x="48950" y="6720"/>
                </a:lnTo>
                <a:lnTo>
                  <a:pt x="44488" y="9660"/>
                </a:lnTo>
                <a:lnTo>
                  <a:pt x="34628" y="17326"/>
                </a:lnTo>
                <a:lnTo>
                  <a:pt x="24947" y="26883"/>
                </a:lnTo>
                <a:lnTo>
                  <a:pt x="24947" y="6720"/>
                </a:lnTo>
                <a:lnTo>
                  <a:pt x="24002" y="5760"/>
                </a:lnTo>
                <a:lnTo>
                  <a:pt x="24002" y="4800"/>
                </a:lnTo>
                <a:lnTo>
                  <a:pt x="23042" y="3840"/>
                </a:lnTo>
                <a:lnTo>
                  <a:pt x="22067" y="3840"/>
                </a:lnTo>
                <a:lnTo>
                  <a:pt x="21107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6720"/>
                </a:lnTo>
                <a:lnTo>
                  <a:pt x="0" y="6720"/>
                </a:lnTo>
                <a:lnTo>
                  <a:pt x="0" y="153603"/>
                </a:lnTo>
                <a:lnTo>
                  <a:pt x="960" y="154548"/>
                </a:lnTo>
                <a:lnTo>
                  <a:pt x="960" y="155524"/>
                </a:lnTo>
                <a:lnTo>
                  <a:pt x="1920" y="156484"/>
                </a:lnTo>
                <a:lnTo>
                  <a:pt x="2880" y="156484"/>
                </a:lnTo>
                <a:lnTo>
                  <a:pt x="3840" y="157444"/>
                </a:lnTo>
                <a:lnTo>
                  <a:pt x="22067" y="157444"/>
                </a:lnTo>
                <a:lnTo>
                  <a:pt x="23042" y="156484"/>
                </a:lnTo>
                <a:lnTo>
                  <a:pt x="24947" y="156484"/>
                </a:lnTo>
                <a:lnTo>
                  <a:pt x="25907" y="155524"/>
                </a:lnTo>
                <a:lnTo>
                  <a:pt x="26883" y="155524"/>
                </a:lnTo>
                <a:lnTo>
                  <a:pt x="26883" y="51846"/>
                </a:lnTo>
                <a:lnTo>
                  <a:pt x="30263" y="47732"/>
                </a:lnTo>
                <a:lnTo>
                  <a:pt x="39347" y="37964"/>
                </a:lnTo>
                <a:lnTo>
                  <a:pt x="47990" y="30723"/>
                </a:lnTo>
                <a:lnTo>
                  <a:pt x="54711" y="25923"/>
                </a:lnTo>
                <a:lnTo>
                  <a:pt x="61432" y="23042"/>
                </a:lnTo>
                <a:lnTo>
                  <a:pt x="72953" y="23042"/>
                </a:lnTo>
                <a:lnTo>
                  <a:pt x="77754" y="24002"/>
                </a:lnTo>
                <a:lnTo>
                  <a:pt x="81594" y="26883"/>
                </a:lnTo>
                <a:lnTo>
                  <a:pt x="85435" y="28803"/>
                </a:lnTo>
                <a:lnTo>
                  <a:pt x="89275" y="31683"/>
                </a:lnTo>
                <a:lnTo>
                  <a:pt x="91196" y="34564"/>
                </a:lnTo>
                <a:lnTo>
                  <a:pt x="94076" y="38404"/>
                </a:lnTo>
                <a:lnTo>
                  <a:pt x="95996" y="43205"/>
                </a:lnTo>
                <a:lnTo>
                  <a:pt x="96956" y="48005"/>
                </a:lnTo>
                <a:lnTo>
                  <a:pt x="97916" y="52806"/>
                </a:lnTo>
                <a:lnTo>
                  <a:pt x="98877" y="59527"/>
                </a:lnTo>
                <a:lnTo>
                  <a:pt x="98877" y="154548"/>
                </a:lnTo>
                <a:lnTo>
                  <a:pt x="99837" y="155524"/>
                </a:lnTo>
                <a:lnTo>
                  <a:pt x="100797" y="156484"/>
                </a:lnTo>
                <a:lnTo>
                  <a:pt x="101757" y="156484"/>
                </a:lnTo>
                <a:lnTo>
                  <a:pt x="102717" y="157444"/>
                </a:lnTo>
                <a:lnTo>
                  <a:pt x="120959" y="157444"/>
                </a:lnTo>
                <a:lnTo>
                  <a:pt x="121919" y="156484"/>
                </a:lnTo>
                <a:lnTo>
                  <a:pt x="123825" y="156484"/>
                </a:lnTo>
                <a:lnTo>
                  <a:pt x="124800" y="155524"/>
                </a:lnTo>
                <a:lnTo>
                  <a:pt x="125760" y="154548"/>
                </a:lnTo>
                <a:lnTo>
                  <a:pt x="125749" y="62428"/>
                </a:lnTo>
                <a:lnTo>
                  <a:pt x="124948" y="49002"/>
                </a:lnTo>
                <a:lnTo>
                  <a:pt x="122864" y="37444"/>
                </a:lnTo>
                <a:lnTo>
                  <a:pt x="120959" y="30723"/>
                </a:lnTo>
                <a:lnTo>
                  <a:pt x="118079" y="24002"/>
                </a:lnTo>
                <a:lnTo>
                  <a:pt x="114239" y="18242"/>
                </a:lnTo>
                <a:lnTo>
                  <a:pt x="110398" y="13441"/>
                </a:lnTo>
                <a:lnTo>
                  <a:pt x="104637" y="8641"/>
                </a:lnTo>
                <a:lnTo>
                  <a:pt x="97916" y="5760"/>
                </a:lnTo>
                <a:lnTo>
                  <a:pt x="91196" y="1920"/>
                </a:lnTo>
                <a:lnTo>
                  <a:pt x="83515" y="0"/>
                </a:lnTo>
                <a:lnTo>
                  <a:pt x="73460" y="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4" name="object 1174"/>
          <p:cNvSpPr/>
          <p:nvPr/>
        </p:nvSpPr>
        <p:spPr>
          <a:xfrm>
            <a:off x="4864409" y="5814593"/>
            <a:ext cx="124800" cy="157444"/>
          </a:xfrm>
          <a:custGeom>
            <a:avLst/>
            <a:gdLst/>
            <a:ahLst/>
            <a:cxnLst/>
            <a:rect l="l" t="t" r="r" b="b"/>
            <a:pathLst>
              <a:path w="124800" h="157444">
                <a:moveTo>
                  <a:pt x="105597" y="154564"/>
                </a:moveTo>
                <a:lnTo>
                  <a:pt x="119999" y="154564"/>
                </a:lnTo>
                <a:lnTo>
                  <a:pt x="121920" y="153603"/>
                </a:lnTo>
                <a:lnTo>
                  <a:pt x="123840" y="153603"/>
                </a:lnTo>
                <a:lnTo>
                  <a:pt x="123840" y="152643"/>
                </a:lnTo>
                <a:lnTo>
                  <a:pt x="124800" y="152643"/>
                </a:lnTo>
                <a:lnTo>
                  <a:pt x="124800" y="2880"/>
                </a:lnTo>
                <a:lnTo>
                  <a:pt x="123840" y="2880"/>
                </a:lnTo>
                <a:lnTo>
                  <a:pt x="123840" y="1920"/>
                </a:lnTo>
                <a:lnTo>
                  <a:pt x="122880" y="960"/>
                </a:lnTo>
                <a:lnTo>
                  <a:pt x="121920" y="960"/>
                </a:lnTo>
                <a:lnTo>
                  <a:pt x="120959" y="0"/>
                </a:lnTo>
                <a:lnTo>
                  <a:pt x="103677" y="0"/>
                </a:lnTo>
                <a:lnTo>
                  <a:pt x="101757" y="960"/>
                </a:lnTo>
                <a:lnTo>
                  <a:pt x="100797" y="960"/>
                </a:lnTo>
                <a:lnTo>
                  <a:pt x="99837" y="1920"/>
                </a:lnTo>
                <a:lnTo>
                  <a:pt x="98877" y="1920"/>
                </a:lnTo>
                <a:lnTo>
                  <a:pt x="98877" y="2880"/>
                </a:lnTo>
                <a:lnTo>
                  <a:pt x="97917" y="3840"/>
                </a:lnTo>
                <a:lnTo>
                  <a:pt x="97917" y="106558"/>
                </a:lnTo>
                <a:lnTo>
                  <a:pt x="95247" y="109834"/>
                </a:lnTo>
                <a:lnTo>
                  <a:pt x="85950" y="119367"/>
                </a:lnTo>
                <a:lnTo>
                  <a:pt x="76794" y="126720"/>
                </a:lnTo>
                <a:lnTo>
                  <a:pt x="70073" y="131521"/>
                </a:lnTo>
                <a:lnTo>
                  <a:pt x="63352" y="134401"/>
                </a:lnTo>
                <a:lnTo>
                  <a:pt x="51831" y="134401"/>
                </a:lnTo>
                <a:lnTo>
                  <a:pt x="47030" y="133441"/>
                </a:lnTo>
                <a:lnTo>
                  <a:pt x="39364" y="129600"/>
                </a:lnTo>
                <a:lnTo>
                  <a:pt x="33588" y="122880"/>
                </a:lnTo>
                <a:lnTo>
                  <a:pt x="31683" y="119039"/>
                </a:lnTo>
                <a:lnTo>
                  <a:pt x="29748" y="115199"/>
                </a:lnTo>
                <a:lnTo>
                  <a:pt x="27843" y="109438"/>
                </a:lnTo>
                <a:lnTo>
                  <a:pt x="26883" y="104637"/>
                </a:lnTo>
                <a:lnTo>
                  <a:pt x="2688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963" y="960"/>
                </a:lnTo>
                <a:lnTo>
                  <a:pt x="24003" y="960"/>
                </a:lnTo>
                <a:lnTo>
                  <a:pt x="23042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9" y="94921"/>
                </a:lnTo>
                <a:lnTo>
                  <a:pt x="663" y="108401"/>
                </a:lnTo>
                <a:lnTo>
                  <a:pt x="1920" y="119999"/>
                </a:lnTo>
                <a:lnTo>
                  <a:pt x="3840" y="127680"/>
                </a:lnTo>
                <a:lnTo>
                  <a:pt x="6720" y="133441"/>
                </a:lnTo>
                <a:lnTo>
                  <a:pt x="11521" y="139202"/>
                </a:lnTo>
                <a:lnTo>
                  <a:pt x="15361" y="144962"/>
                </a:lnTo>
                <a:lnTo>
                  <a:pt x="20162" y="148803"/>
                </a:lnTo>
                <a:lnTo>
                  <a:pt x="26883" y="152643"/>
                </a:lnTo>
                <a:lnTo>
                  <a:pt x="38279" y="156119"/>
                </a:lnTo>
                <a:lnTo>
                  <a:pt x="51831" y="157444"/>
                </a:lnTo>
                <a:lnTo>
                  <a:pt x="60472" y="157444"/>
                </a:lnTo>
                <a:lnTo>
                  <a:pt x="68153" y="154564"/>
                </a:lnTo>
                <a:lnTo>
                  <a:pt x="75834" y="150723"/>
                </a:lnTo>
                <a:lnTo>
                  <a:pt x="81130" y="147946"/>
                </a:lnTo>
                <a:lnTo>
                  <a:pt x="90869" y="140607"/>
                </a:lnTo>
                <a:lnTo>
                  <a:pt x="100797" y="130561"/>
                </a:lnTo>
                <a:lnTo>
                  <a:pt x="100797" y="152643"/>
                </a:lnTo>
                <a:lnTo>
                  <a:pt x="101757" y="152643"/>
                </a:lnTo>
                <a:lnTo>
                  <a:pt x="101757" y="153603"/>
                </a:lnTo>
                <a:lnTo>
                  <a:pt x="102717" y="153603"/>
                </a:lnTo>
                <a:lnTo>
                  <a:pt x="103677" y="154564"/>
                </a:lnTo>
                <a:lnTo>
                  <a:pt x="105597" y="15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5" name="object 1175"/>
          <p:cNvSpPr/>
          <p:nvPr/>
        </p:nvSpPr>
        <p:spPr>
          <a:xfrm>
            <a:off x="5019918" y="5742599"/>
            <a:ext cx="97917" cy="226557"/>
          </a:xfrm>
          <a:custGeom>
            <a:avLst/>
            <a:gdLst/>
            <a:ahLst/>
            <a:cxnLst/>
            <a:rect l="l" t="t" r="r" b="b"/>
            <a:pathLst>
              <a:path w="97917" h="226557">
                <a:moveTo>
                  <a:pt x="89291" y="78714"/>
                </a:moveTo>
                <a:lnTo>
                  <a:pt x="89291" y="75834"/>
                </a:lnTo>
                <a:lnTo>
                  <a:pt x="88315" y="74874"/>
                </a:lnTo>
                <a:lnTo>
                  <a:pt x="88315" y="73913"/>
                </a:lnTo>
                <a:lnTo>
                  <a:pt x="87355" y="73913"/>
                </a:lnTo>
                <a:lnTo>
                  <a:pt x="87355" y="72953"/>
                </a:lnTo>
                <a:lnTo>
                  <a:pt x="52806" y="72953"/>
                </a:lnTo>
                <a:lnTo>
                  <a:pt x="52806" y="45110"/>
                </a:lnTo>
                <a:lnTo>
                  <a:pt x="53766" y="41285"/>
                </a:lnTo>
                <a:lnTo>
                  <a:pt x="54726" y="36484"/>
                </a:lnTo>
                <a:lnTo>
                  <a:pt x="55686" y="32644"/>
                </a:lnTo>
                <a:lnTo>
                  <a:pt x="57607" y="30723"/>
                </a:lnTo>
                <a:lnTo>
                  <a:pt x="59527" y="27828"/>
                </a:lnTo>
                <a:lnTo>
                  <a:pt x="61447" y="25923"/>
                </a:lnTo>
                <a:lnTo>
                  <a:pt x="64328" y="24003"/>
                </a:lnTo>
                <a:lnTo>
                  <a:pt x="67208" y="23042"/>
                </a:lnTo>
                <a:lnTo>
                  <a:pt x="70073" y="22082"/>
                </a:lnTo>
                <a:lnTo>
                  <a:pt x="76794" y="22082"/>
                </a:lnTo>
                <a:lnTo>
                  <a:pt x="79689" y="23042"/>
                </a:lnTo>
                <a:lnTo>
                  <a:pt x="81594" y="23042"/>
                </a:lnTo>
                <a:lnTo>
                  <a:pt x="84475" y="24003"/>
                </a:lnTo>
                <a:lnTo>
                  <a:pt x="86410" y="24003"/>
                </a:lnTo>
                <a:lnTo>
                  <a:pt x="87355" y="24963"/>
                </a:lnTo>
                <a:lnTo>
                  <a:pt x="89291" y="24963"/>
                </a:lnTo>
                <a:lnTo>
                  <a:pt x="91196" y="25923"/>
                </a:lnTo>
                <a:lnTo>
                  <a:pt x="92156" y="25923"/>
                </a:lnTo>
                <a:lnTo>
                  <a:pt x="93131" y="26883"/>
                </a:lnTo>
                <a:lnTo>
                  <a:pt x="95996" y="26883"/>
                </a:lnTo>
                <a:lnTo>
                  <a:pt x="96972" y="25923"/>
                </a:lnTo>
                <a:lnTo>
                  <a:pt x="96972" y="24963"/>
                </a:lnTo>
                <a:lnTo>
                  <a:pt x="97917" y="24003"/>
                </a:lnTo>
                <a:lnTo>
                  <a:pt x="97917" y="9601"/>
                </a:lnTo>
                <a:lnTo>
                  <a:pt x="96972" y="8641"/>
                </a:lnTo>
                <a:lnTo>
                  <a:pt x="96972" y="6720"/>
                </a:lnTo>
                <a:lnTo>
                  <a:pt x="95996" y="6720"/>
                </a:lnTo>
                <a:lnTo>
                  <a:pt x="95996" y="5760"/>
                </a:lnTo>
                <a:lnTo>
                  <a:pt x="95036" y="4800"/>
                </a:lnTo>
                <a:lnTo>
                  <a:pt x="94076" y="3840"/>
                </a:lnTo>
                <a:lnTo>
                  <a:pt x="92156" y="3840"/>
                </a:lnTo>
                <a:lnTo>
                  <a:pt x="89291" y="2880"/>
                </a:lnTo>
                <a:lnTo>
                  <a:pt x="87355" y="1920"/>
                </a:lnTo>
                <a:lnTo>
                  <a:pt x="83515" y="960"/>
                </a:lnTo>
                <a:lnTo>
                  <a:pt x="79689" y="960"/>
                </a:lnTo>
                <a:lnTo>
                  <a:pt x="75849" y="0"/>
                </a:lnTo>
                <a:lnTo>
                  <a:pt x="64328" y="0"/>
                </a:lnTo>
                <a:lnTo>
                  <a:pt x="57607" y="960"/>
                </a:lnTo>
                <a:lnTo>
                  <a:pt x="51846" y="3840"/>
                </a:lnTo>
                <a:lnTo>
                  <a:pt x="46085" y="5760"/>
                </a:lnTo>
                <a:lnTo>
                  <a:pt x="41285" y="9601"/>
                </a:lnTo>
                <a:lnTo>
                  <a:pt x="37444" y="13441"/>
                </a:lnTo>
                <a:lnTo>
                  <a:pt x="33604" y="18242"/>
                </a:lnTo>
                <a:lnTo>
                  <a:pt x="30723" y="24003"/>
                </a:lnTo>
                <a:lnTo>
                  <a:pt x="28803" y="31683"/>
                </a:lnTo>
                <a:lnTo>
                  <a:pt x="26606" y="44255"/>
                </a:lnTo>
                <a:lnTo>
                  <a:pt x="25923" y="57591"/>
                </a:lnTo>
                <a:lnTo>
                  <a:pt x="25923" y="72953"/>
                </a:lnTo>
                <a:lnTo>
                  <a:pt x="2880" y="72953"/>
                </a:lnTo>
                <a:lnTo>
                  <a:pt x="1920" y="73913"/>
                </a:lnTo>
                <a:lnTo>
                  <a:pt x="960" y="74874"/>
                </a:lnTo>
                <a:lnTo>
                  <a:pt x="960" y="75834"/>
                </a:lnTo>
                <a:lnTo>
                  <a:pt x="0" y="77754"/>
                </a:lnTo>
                <a:lnTo>
                  <a:pt x="0" y="90236"/>
                </a:lnTo>
                <a:lnTo>
                  <a:pt x="960" y="92156"/>
                </a:lnTo>
                <a:lnTo>
                  <a:pt x="1920" y="94076"/>
                </a:lnTo>
                <a:lnTo>
                  <a:pt x="3840" y="95036"/>
                </a:lnTo>
                <a:lnTo>
                  <a:pt x="25923" y="95036"/>
                </a:lnTo>
                <a:lnTo>
                  <a:pt x="25923" y="224637"/>
                </a:lnTo>
                <a:lnTo>
                  <a:pt x="26883" y="224637"/>
                </a:lnTo>
                <a:lnTo>
                  <a:pt x="27843" y="225597"/>
                </a:lnTo>
                <a:lnTo>
                  <a:pt x="28803" y="225597"/>
                </a:lnTo>
                <a:lnTo>
                  <a:pt x="29763" y="226557"/>
                </a:lnTo>
                <a:lnTo>
                  <a:pt x="47045" y="226557"/>
                </a:lnTo>
                <a:lnTo>
                  <a:pt x="48966" y="225597"/>
                </a:lnTo>
                <a:lnTo>
                  <a:pt x="50886" y="225597"/>
                </a:lnTo>
                <a:lnTo>
                  <a:pt x="51846" y="224637"/>
                </a:lnTo>
                <a:lnTo>
                  <a:pt x="51846" y="223662"/>
                </a:lnTo>
                <a:lnTo>
                  <a:pt x="52806" y="222717"/>
                </a:lnTo>
                <a:lnTo>
                  <a:pt x="52806" y="95036"/>
                </a:lnTo>
                <a:lnTo>
                  <a:pt x="86410" y="95036"/>
                </a:lnTo>
                <a:lnTo>
                  <a:pt x="87355" y="94076"/>
                </a:lnTo>
                <a:lnTo>
                  <a:pt x="88315" y="92156"/>
                </a:lnTo>
                <a:lnTo>
                  <a:pt x="89291" y="90236"/>
                </a:lnTo>
                <a:lnTo>
                  <a:pt x="90251" y="87355"/>
                </a:lnTo>
                <a:lnTo>
                  <a:pt x="90251" y="79674"/>
                </a:lnTo>
                <a:lnTo>
                  <a:pt x="89291" y="78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6" name="object 1176"/>
          <p:cNvSpPr/>
          <p:nvPr/>
        </p:nvSpPr>
        <p:spPr>
          <a:xfrm>
            <a:off x="5123596" y="5811713"/>
            <a:ext cx="119039" cy="159364"/>
          </a:xfrm>
          <a:custGeom>
            <a:avLst/>
            <a:gdLst/>
            <a:ahLst/>
            <a:cxnLst/>
            <a:rect l="l" t="t" r="r" b="b"/>
            <a:pathLst>
              <a:path w="119039" h="159364">
                <a:moveTo>
                  <a:pt x="7680" y="19202"/>
                </a:moveTo>
                <a:lnTo>
                  <a:pt x="7680" y="20162"/>
                </a:lnTo>
                <a:lnTo>
                  <a:pt x="6720" y="22082"/>
                </a:lnTo>
                <a:lnTo>
                  <a:pt x="6720" y="29763"/>
                </a:lnTo>
                <a:lnTo>
                  <a:pt x="7680" y="31683"/>
                </a:lnTo>
                <a:lnTo>
                  <a:pt x="7680" y="33604"/>
                </a:lnTo>
                <a:lnTo>
                  <a:pt x="8641" y="34564"/>
                </a:lnTo>
                <a:lnTo>
                  <a:pt x="8641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7444"/>
                </a:lnTo>
                <a:lnTo>
                  <a:pt x="15361" y="36484"/>
                </a:lnTo>
                <a:lnTo>
                  <a:pt x="18242" y="34564"/>
                </a:lnTo>
                <a:lnTo>
                  <a:pt x="21122" y="33604"/>
                </a:lnTo>
                <a:lnTo>
                  <a:pt x="24002" y="31683"/>
                </a:lnTo>
                <a:lnTo>
                  <a:pt x="27843" y="29763"/>
                </a:lnTo>
                <a:lnTo>
                  <a:pt x="31683" y="27843"/>
                </a:lnTo>
                <a:lnTo>
                  <a:pt x="36484" y="25923"/>
                </a:lnTo>
                <a:lnTo>
                  <a:pt x="41285" y="24002"/>
                </a:lnTo>
                <a:lnTo>
                  <a:pt x="47045" y="23042"/>
                </a:lnTo>
                <a:lnTo>
                  <a:pt x="52806" y="22082"/>
                </a:lnTo>
                <a:lnTo>
                  <a:pt x="65288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9689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211" y="41285"/>
                </a:lnTo>
                <a:lnTo>
                  <a:pt x="92156" y="46085"/>
                </a:lnTo>
                <a:lnTo>
                  <a:pt x="93116" y="50886"/>
                </a:lnTo>
                <a:lnTo>
                  <a:pt x="93116" y="67193"/>
                </a:lnTo>
                <a:lnTo>
                  <a:pt x="72969" y="67193"/>
                </a:lnTo>
                <a:lnTo>
                  <a:pt x="66857" y="67369"/>
                </a:lnTo>
                <a:lnTo>
                  <a:pt x="53781" y="68809"/>
                </a:lnTo>
                <a:lnTo>
                  <a:pt x="42245" y="71033"/>
                </a:lnTo>
                <a:lnTo>
                  <a:pt x="33604" y="72969"/>
                </a:lnTo>
                <a:lnTo>
                  <a:pt x="24963" y="75849"/>
                </a:lnTo>
                <a:lnTo>
                  <a:pt x="19202" y="79689"/>
                </a:lnTo>
                <a:lnTo>
                  <a:pt x="12481" y="83530"/>
                </a:lnTo>
                <a:lnTo>
                  <a:pt x="7680" y="88315"/>
                </a:lnTo>
                <a:lnTo>
                  <a:pt x="480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3840" y="134401"/>
                </a:lnTo>
                <a:lnTo>
                  <a:pt x="5760" y="140162"/>
                </a:lnTo>
                <a:lnTo>
                  <a:pt x="9601" y="144962"/>
                </a:lnTo>
                <a:lnTo>
                  <a:pt x="13441" y="147843"/>
                </a:lnTo>
                <a:lnTo>
                  <a:pt x="18242" y="152643"/>
                </a:lnTo>
                <a:lnTo>
                  <a:pt x="23042" y="154548"/>
                </a:lnTo>
                <a:lnTo>
                  <a:pt x="29763" y="156484"/>
                </a:lnTo>
                <a:lnTo>
                  <a:pt x="35524" y="159364"/>
                </a:lnTo>
                <a:lnTo>
                  <a:pt x="29763" y="127680"/>
                </a:lnTo>
                <a:lnTo>
                  <a:pt x="26883" y="121920"/>
                </a:lnTo>
                <a:lnTo>
                  <a:pt x="26883" y="110398"/>
                </a:lnTo>
                <a:lnTo>
                  <a:pt x="2784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3604" y="95996"/>
                </a:lnTo>
                <a:lnTo>
                  <a:pt x="37444" y="94076"/>
                </a:lnTo>
                <a:lnTo>
                  <a:pt x="41285" y="91196"/>
                </a:lnTo>
                <a:lnTo>
                  <a:pt x="45125" y="90236"/>
                </a:lnTo>
                <a:lnTo>
                  <a:pt x="50886" y="88315"/>
                </a:lnTo>
                <a:lnTo>
                  <a:pt x="56647" y="87370"/>
                </a:lnTo>
                <a:lnTo>
                  <a:pt x="62407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79689" y="130561"/>
                </a:lnTo>
                <a:lnTo>
                  <a:pt x="73929" y="133441"/>
                </a:lnTo>
                <a:lnTo>
                  <a:pt x="68153" y="137281"/>
                </a:lnTo>
                <a:lnTo>
                  <a:pt x="61447" y="139202"/>
                </a:lnTo>
                <a:lnTo>
                  <a:pt x="62868" y="158853"/>
                </a:lnTo>
                <a:lnTo>
                  <a:pt x="74874" y="154548"/>
                </a:lnTo>
                <a:lnTo>
                  <a:pt x="75983" y="153982"/>
                </a:lnTo>
                <a:lnTo>
                  <a:pt x="86673" y="147080"/>
                </a:lnTo>
                <a:lnTo>
                  <a:pt x="95996" y="138242"/>
                </a:lnTo>
                <a:lnTo>
                  <a:pt x="95996" y="154548"/>
                </a:lnTo>
                <a:lnTo>
                  <a:pt x="96956" y="155524"/>
                </a:lnTo>
                <a:lnTo>
                  <a:pt x="97916" y="155524"/>
                </a:lnTo>
                <a:lnTo>
                  <a:pt x="97916" y="156484"/>
                </a:lnTo>
                <a:lnTo>
                  <a:pt x="99837" y="157444"/>
                </a:lnTo>
                <a:lnTo>
                  <a:pt x="116159" y="157444"/>
                </a:lnTo>
                <a:lnTo>
                  <a:pt x="117119" y="156484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039" y="46085"/>
                </a:lnTo>
                <a:lnTo>
                  <a:pt x="118079" y="38404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8315" y="3840"/>
                </a:lnTo>
                <a:lnTo>
                  <a:pt x="75432" y="1064"/>
                </a:lnTo>
                <a:lnTo>
                  <a:pt x="61447" y="0"/>
                </a:lnTo>
                <a:lnTo>
                  <a:pt x="56647" y="0"/>
                </a:lnTo>
                <a:lnTo>
                  <a:pt x="50886" y="960"/>
                </a:lnTo>
                <a:lnTo>
                  <a:pt x="45125" y="1920"/>
                </a:lnTo>
                <a:lnTo>
                  <a:pt x="39364" y="2880"/>
                </a:lnTo>
                <a:lnTo>
                  <a:pt x="34564" y="3840"/>
                </a:lnTo>
                <a:lnTo>
                  <a:pt x="29763" y="5760"/>
                </a:lnTo>
                <a:lnTo>
                  <a:pt x="24963" y="7680"/>
                </a:lnTo>
                <a:lnTo>
                  <a:pt x="21122" y="9601"/>
                </a:lnTo>
                <a:lnTo>
                  <a:pt x="18242" y="11521"/>
                </a:lnTo>
                <a:lnTo>
                  <a:pt x="14401" y="13441"/>
                </a:lnTo>
                <a:lnTo>
                  <a:pt x="11521" y="14401"/>
                </a:lnTo>
                <a:lnTo>
                  <a:pt x="10561" y="16322"/>
                </a:lnTo>
                <a:lnTo>
                  <a:pt x="8641" y="17282"/>
                </a:lnTo>
                <a:lnTo>
                  <a:pt x="768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7" name="object 1177"/>
          <p:cNvSpPr/>
          <p:nvPr/>
        </p:nvSpPr>
        <p:spPr>
          <a:xfrm>
            <a:off x="5153360" y="5939393"/>
            <a:ext cx="33104" cy="32644"/>
          </a:xfrm>
          <a:custGeom>
            <a:avLst/>
            <a:gdLst/>
            <a:ahLst/>
            <a:cxnLst/>
            <a:rect l="l" t="t" r="r" b="b"/>
            <a:pathLst>
              <a:path w="33104" h="32644">
                <a:moveTo>
                  <a:pt x="24963" y="11521"/>
                </a:moveTo>
                <a:lnTo>
                  <a:pt x="16322" y="11521"/>
                </a:lnTo>
                <a:lnTo>
                  <a:pt x="9601" y="9601"/>
                </a:lnTo>
                <a:lnTo>
                  <a:pt x="4800" y="4800"/>
                </a:lnTo>
                <a:lnTo>
                  <a:pt x="0" y="0"/>
                </a:lnTo>
                <a:lnTo>
                  <a:pt x="5760" y="31683"/>
                </a:lnTo>
                <a:lnTo>
                  <a:pt x="12481" y="32644"/>
                </a:lnTo>
                <a:lnTo>
                  <a:pt x="20372" y="32643"/>
                </a:lnTo>
                <a:lnTo>
                  <a:pt x="33104" y="31172"/>
                </a:lnTo>
                <a:lnTo>
                  <a:pt x="31683" y="11521"/>
                </a:lnTo>
                <a:lnTo>
                  <a:pt x="2496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8" name="object 1178"/>
          <p:cNvSpPr/>
          <p:nvPr/>
        </p:nvSpPr>
        <p:spPr>
          <a:xfrm>
            <a:off x="5282001" y="5812673"/>
            <a:ext cx="114239" cy="159364"/>
          </a:xfrm>
          <a:custGeom>
            <a:avLst/>
            <a:gdLst/>
            <a:ahLst/>
            <a:cxnLst/>
            <a:rect l="l" t="t" r="r" b="b"/>
            <a:pathLst>
              <a:path w="114239" h="159364">
                <a:moveTo>
                  <a:pt x="114239" y="122880"/>
                </a:moveTo>
                <a:lnTo>
                  <a:pt x="113263" y="120959"/>
                </a:lnTo>
                <a:lnTo>
                  <a:pt x="113263" y="119039"/>
                </a:lnTo>
                <a:lnTo>
                  <a:pt x="112303" y="118079"/>
                </a:lnTo>
                <a:lnTo>
                  <a:pt x="111358" y="118079"/>
                </a:lnTo>
                <a:lnTo>
                  <a:pt x="110398" y="117119"/>
                </a:lnTo>
                <a:lnTo>
                  <a:pt x="108463" y="117119"/>
                </a:lnTo>
                <a:lnTo>
                  <a:pt x="106558" y="118079"/>
                </a:lnTo>
                <a:lnTo>
                  <a:pt x="104637" y="119999"/>
                </a:lnTo>
                <a:lnTo>
                  <a:pt x="102717" y="121920"/>
                </a:lnTo>
                <a:lnTo>
                  <a:pt x="99837" y="124800"/>
                </a:lnTo>
                <a:lnTo>
                  <a:pt x="95996" y="126720"/>
                </a:lnTo>
                <a:lnTo>
                  <a:pt x="92156" y="128640"/>
                </a:lnTo>
                <a:lnTo>
                  <a:pt x="88315" y="131521"/>
                </a:lnTo>
                <a:lnTo>
                  <a:pt x="84475" y="133441"/>
                </a:lnTo>
                <a:lnTo>
                  <a:pt x="79674" y="135361"/>
                </a:lnTo>
                <a:lnTo>
                  <a:pt x="73913" y="136321"/>
                </a:lnTo>
                <a:lnTo>
                  <a:pt x="61432" y="136321"/>
                </a:lnTo>
                <a:lnTo>
                  <a:pt x="55671" y="134401"/>
                </a:lnTo>
                <a:lnTo>
                  <a:pt x="50871" y="132481"/>
                </a:lnTo>
                <a:lnTo>
                  <a:pt x="45110" y="130561"/>
                </a:lnTo>
                <a:lnTo>
                  <a:pt x="41269" y="126720"/>
                </a:lnTo>
                <a:lnTo>
                  <a:pt x="38389" y="121920"/>
                </a:lnTo>
                <a:lnTo>
                  <a:pt x="34549" y="117119"/>
                </a:lnTo>
                <a:lnTo>
                  <a:pt x="31668" y="111358"/>
                </a:lnTo>
                <a:lnTo>
                  <a:pt x="29748" y="104637"/>
                </a:lnTo>
                <a:lnTo>
                  <a:pt x="27828" y="96956"/>
                </a:lnTo>
                <a:lnTo>
                  <a:pt x="27828" y="79674"/>
                </a:lnTo>
                <a:lnTo>
                  <a:pt x="27998" y="72005"/>
                </a:lnTo>
                <a:lnTo>
                  <a:pt x="29474" y="58063"/>
                </a:lnTo>
                <a:lnTo>
                  <a:pt x="32575" y="46358"/>
                </a:lnTo>
                <a:lnTo>
                  <a:pt x="37429" y="36484"/>
                </a:lnTo>
                <a:lnTo>
                  <a:pt x="42698" y="30581"/>
                </a:lnTo>
                <a:lnTo>
                  <a:pt x="53769" y="24207"/>
                </a:lnTo>
                <a:lnTo>
                  <a:pt x="67193" y="22082"/>
                </a:lnTo>
                <a:lnTo>
                  <a:pt x="73913" y="22082"/>
                </a:lnTo>
                <a:lnTo>
                  <a:pt x="78714" y="23042"/>
                </a:lnTo>
                <a:lnTo>
                  <a:pt x="83515" y="24963"/>
                </a:lnTo>
                <a:lnTo>
                  <a:pt x="88315" y="26883"/>
                </a:lnTo>
                <a:lnTo>
                  <a:pt x="92156" y="28803"/>
                </a:lnTo>
                <a:lnTo>
                  <a:pt x="95036" y="30723"/>
                </a:lnTo>
                <a:lnTo>
                  <a:pt x="98877" y="32644"/>
                </a:lnTo>
                <a:lnTo>
                  <a:pt x="100797" y="34564"/>
                </a:lnTo>
                <a:lnTo>
                  <a:pt x="102717" y="36484"/>
                </a:lnTo>
                <a:lnTo>
                  <a:pt x="105582" y="38404"/>
                </a:lnTo>
                <a:lnTo>
                  <a:pt x="107518" y="39364"/>
                </a:lnTo>
                <a:lnTo>
                  <a:pt x="110398" y="39364"/>
                </a:lnTo>
                <a:lnTo>
                  <a:pt x="111358" y="38404"/>
                </a:lnTo>
                <a:lnTo>
                  <a:pt x="112303" y="36484"/>
                </a:lnTo>
                <a:lnTo>
                  <a:pt x="113263" y="34564"/>
                </a:lnTo>
                <a:lnTo>
                  <a:pt x="113263" y="19202"/>
                </a:lnTo>
                <a:lnTo>
                  <a:pt x="112303" y="18242"/>
                </a:lnTo>
                <a:lnTo>
                  <a:pt x="112303" y="17282"/>
                </a:lnTo>
                <a:lnTo>
                  <a:pt x="111358" y="17282"/>
                </a:lnTo>
                <a:lnTo>
                  <a:pt x="111358" y="16322"/>
                </a:lnTo>
                <a:lnTo>
                  <a:pt x="110398" y="15361"/>
                </a:lnTo>
                <a:lnTo>
                  <a:pt x="109423" y="13441"/>
                </a:lnTo>
                <a:lnTo>
                  <a:pt x="107518" y="12481"/>
                </a:lnTo>
                <a:lnTo>
                  <a:pt x="105582" y="10561"/>
                </a:lnTo>
                <a:lnTo>
                  <a:pt x="102717" y="9601"/>
                </a:lnTo>
                <a:lnTo>
                  <a:pt x="99837" y="7680"/>
                </a:lnTo>
                <a:lnTo>
                  <a:pt x="96956" y="5760"/>
                </a:lnTo>
                <a:lnTo>
                  <a:pt x="93116" y="3840"/>
                </a:lnTo>
                <a:lnTo>
                  <a:pt x="89275" y="2880"/>
                </a:lnTo>
                <a:lnTo>
                  <a:pt x="85435" y="1920"/>
                </a:lnTo>
                <a:lnTo>
                  <a:pt x="80634" y="960"/>
                </a:lnTo>
                <a:lnTo>
                  <a:pt x="76794" y="0"/>
                </a:lnTo>
                <a:lnTo>
                  <a:pt x="65193" y="14"/>
                </a:lnTo>
                <a:lnTo>
                  <a:pt x="52462" y="1118"/>
                </a:lnTo>
                <a:lnTo>
                  <a:pt x="40309" y="4800"/>
                </a:lnTo>
                <a:lnTo>
                  <a:pt x="28965" y="10604"/>
                </a:lnTo>
                <a:lnTo>
                  <a:pt x="19202" y="19202"/>
                </a:lnTo>
                <a:lnTo>
                  <a:pt x="10437" y="31716"/>
                </a:lnTo>
                <a:lnTo>
                  <a:pt x="4800" y="44165"/>
                </a:lnTo>
                <a:lnTo>
                  <a:pt x="2005" y="54493"/>
                </a:lnTo>
                <a:lnTo>
                  <a:pt x="422" y="67106"/>
                </a:lnTo>
                <a:lnTo>
                  <a:pt x="0" y="80634"/>
                </a:lnTo>
                <a:lnTo>
                  <a:pt x="193" y="90169"/>
                </a:lnTo>
                <a:lnTo>
                  <a:pt x="1353" y="102915"/>
                </a:lnTo>
                <a:lnTo>
                  <a:pt x="3825" y="114239"/>
                </a:lnTo>
                <a:lnTo>
                  <a:pt x="9554" y="128927"/>
                </a:lnTo>
                <a:lnTo>
                  <a:pt x="16322" y="139202"/>
                </a:lnTo>
                <a:lnTo>
                  <a:pt x="22067" y="144962"/>
                </a:lnTo>
                <a:lnTo>
                  <a:pt x="28788" y="150723"/>
                </a:lnTo>
                <a:lnTo>
                  <a:pt x="36469" y="153588"/>
                </a:lnTo>
                <a:lnTo>
                  <a:pt x="39239" y="154753"/>
                </a:lnTo>
                <a:lnTo>
                  <a:pt x="51140" y="158209"/>
                </a:lnTo>
                <a:lnTo>
                  <a:pt x="64312" y="159364"/>
                </a:lnTo>
                <a:lnTo>
                  <a:pt x="70073" y="159364"/>
                </a:lnTo>
                <a:lnTo>
                  <a:pt x="74874" y="158404"/>
                </a:lnTo>
                <a:lnTo>
                  <a:pt x="78714" y="157429"/>
                </a:lnTo>
                <a:lnTo>
                  <a:pt x="84475" y="156484"/>
                </a:lnTo>
                <a:lnTo>
                  <a:pt x="88315" y="155524"/>
                </a:lnTo>
                <a:lnTo>
                  <a:pt x="92156" y="153588"/>
                </a:lnTo>
                <a:lnTo>
                  <a:pt x="95996" y="152643"/>
                </a:lnTo>
                <a:lnTo>
                  <a:pt x="99837" y="150723"/>
                </a:lnTo>
                <a:lnTo>
                  <a:pt x="103677" y="148803"/>
                </a:lnTo>
                <a:lnTo>
                  <a:pt x="106558" y="145923"/>
                </a:lnTo>
                <a:lnTo>
                  <a:pt x="108463" y="144962"/>
                </a:lnTo>
                <a:lnTo>
                  <a:pt x="110398" y="143042"/>
                </a:lnTo>
                <a:lnTo>
                  <a:pt x="111358" y="142082"/>
                </a:lnTo>
                <a:lnTo>
                  <a:pt x="112303" y="141122"/>
                </a:lnTo>
                <a:lnTo>
                  <a:pt x="112303" y="140162"/>
                </a:lnTo>
                <a:lnTo>
                  <a:pt x="113263" y="139202"/>
                </a:lnTo>
                <a:lnTo>
                  <a:pt x="113263" y="138242"/>
                </a:lnTo>
                <a:lnTo>
                  <a:pt x="114239" y="137281"/>
                </a:lnTo>
                <a:lnTo>
                  <a:pt x="114239" y="12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9" name="object 1179"/>
          <p:cNvSpPr/>
          <p:nvPr/>
        </p:nvSpPr>
        <p:spPr>
          <a:xfrm>
            <a:off x="5412546" y="5775243"/>
            <a:ext cx="95036" cy="195834"/>
          </a:xfrm>
          <a:custGeom>
            <a:avLst/>
            <a:gdLst/>
            <a:ahLst/>
            <a:cxnLst/>
            <a:rect l="l" t="t" r="r" b="b"/>
            <a:pathLst>
              <a:path w="95036" h="195834">
                <a:moveTo>
                  <a:pt x="94076" y="43190"/>
                </a:moveTo>
                <a:lnTo>
                  <a:pt x="93116" y="42230"/>
                </a:lnTo>
                <a:lnTo>
                  <a:pt x="93116" y="41269"/>
                </a:lnTo>
                <a:lnTo>
                  <a:pt x="92171" y="41269"/>
                </a:lnTo>
                <a:lnTo>
                  <a:pt x="92171" y="40309"/>
                </a:lnTo>
                <a:lnTo>
                  <a:pt x="51846" y="40309"/>
                </a:lnTo>
                <a:lnTo>
                  <a:pt x="51846" y="3840"/>
                </a:lnTo>
                <a:lnTo>
                  <a:pt x="50886" y="2880"/>
                </a:lnTo>
                <a:lnTo>
                  <a:pt x="50886" y="1920"/>
                </a:lnTo>
                <a:lnTo>
                  <a:pt x="49926" y="1920"/>
                </a:lnTo>
                <a:lnTo>
                  <a:pt x="48966" y="960"/>
                </a:lnTo>
                <a:lnTo>
                  <a:pt x="45125" y="960"/>
                </a:lnTo>
                <a:lnTo>
                  <a:pt x="43205" y="0"/>
                </a:lnTo>
                <a:lnTo>
                  <a:pt x="33604" y="0"/>
                </a:lnTo>
                <a:lnTo>
                  <a:pt x="32644" y="960"/>
                </a:lnTo>
                <a:lnTo>
                  <a:pt x="28803" y="960"/>
                </a:lnTo>
                <a:lnTo>
                  <a:pt x="27843" y="1920"/>
                </a:lnTo>
                <a:lnTo>
                  <a:pt x="26883" y="1920"/>
                </a:lnTo>
                <a:lnTo>
                  <a:pt x="25923" y="2880"/>
                </a:lnTo>
                <a:lnTo>
                  <a:pt x="25923" y="40309"/>
                </a:lnTo>
                <a:lnTo>
                  <a:pt x="2880" y="40309"/>
                </a:lnTo>
                <a:lnTo>
                  <a:pt x="1920" y="41269"/>
                </a:lnTo>
                <a:lnTo>
                  <a:pt x="960" y="42230"/>
                </a:lnTo>
                <a:lnTo>
                  <a:pt x="960" y="45110"/>
                </a:lnTo>
                <a:lnTo>
                  <a:pt x="0" y="46070"/>
                </a:lnTo>
                <a:lnTo>
                  <a:pt x="0" y="57591"/>
                </a:lnTo>
                <a:lnTo>
                  <a:pt x="960" y="59512"/>
                </a:lnTo>
                <a:lnTo>
                  <a:pt x="1920" y="61432"/>
                </a:lnTo>
                <a:lnTo>
                  <a:pt x="3840" y="62392"/>
                </a:lnTo>
                <a:lnTo>
                  <a:pt x="25923" y="62392"/>
                </a:lnTo>
                <a:lnTo>
                  <a:pt x="25923" y="162229"/>
                </a:lnTo>
                <a:lnTo>
                  <a:pt x="27843" y="168950"/>
                </a:lnTo>
                <a:lnTo>
                  <a:pt x="29763" y="174711"/>
                </a:lnTo>
                <a:lnTo>
                  <a:pt x="31683" y="180472"/>
                </a:lnTo>
                <a:lnTo>
                  <a:pt x="35524" y="184312"/>
                </a:lnTo>
                <a:lnTo>
                  <a:pt x="39364" y="188153"/>
                </a:lnTo>
                <a:lnTo>
                  <a:pt x="43205" y="191018"/>
                </a:lnTo>
                <a:lnTo>
                  <a:pt x="48966" y="192953"/>
                </a:lnTo>
                <a:lnTo>
                  <a:pt x="53766" y="194858"/>
                </a:lnTo>
                <a:lnTo>
                  <a:pt x="60487" y="195834"/>
                </a:lnTo>
                <a:lnTo>
                  <a:pt x="75834" y="195834"/>
                </a:lnTo>
                <a:lnTo>
                  <a:pt x="77769" y="194858"/>
                </a:lnTo>
                <a:lnTo>
                  <a:pt x="80634" y="194858"/>
                </a:lnTo>
                <a:lnTo>
                  <a:pt x="82555" y="193913"/>
                </a:lnTo>
                <a:lnTo>
                  <a:pt x="84475" y="193913"/>
                </a:lnTo>
                <a:lnTo>
                  <a:pt x="86395" y="192953"/>
                </a:lnTo>
                <a:lnTo>
                  <a:pt x="88331" y="192953"/>
                </a:lnTo>
                <a:lnTo>
                  <a:pt x="90236" y="191993"/>
                </a:lnTo>
                <a:lnTo>
                  <a:pt x="91196" y="191018"/>
                </a:lnTo>
                <a:lnTo>
                  <a:pt x="92171" y="190073"/>
                </a:lnTo>
                <a:lnTo>
                  <a:pt x="93116" y="189113"/>
                </a:lnTo>
                <a:lnTo>
                  <a:pt x="94076" y="188153"/>
                </a:lnTo>
                <a:lnTo>
                  <a:pt x="94076" y="186232"/>
                </a:lnTo>
                <a:lnTo>
                  <a:pt x="95036" y="184312"/>
                </a:lnTo>
                <a:lnTo>
                  <a:pt x="95036" y="173751"/>
                </a:lnTo>
                <a:lnTo>
                  <a:pt x="94076" y="172791"/>
                </a:lnTo>
                <a:lnTo>
                  <a:pt x="94076" y="170870"/>
                </a:lnTo>
                <a:lnTo>
                  <a:pt x="93116" y="169910"/>
                </a:lnTo>
                <a:lnTo>
                  <a:pt x="93116" y="168950"/>
                </a:lnTo>
                <a:lnTo>
                  <a:pt x="89291" y="168950"/>
                </a:lnTo>
                <a:lnTo>
                  <a:pt x="88331" y="169910"/>
                </a:lnTo>
                <a:lnTo>
                  <a:pt x="87355" y="169910"/>
                </a:lnTo>
                <a:lnTo>
                  <a:pt x="85450" y="170870"/>
                </a:lnTo>
                <a:lnTo>
                  <a:pt x="84475" y="170870"/>
                </a:lnTo>
                <a:lnTo>
                  <a:pt x="82555" y="171831"/>
                </a:lnTo>
                <a:lnTo>
                  <a:pt x="81610" y="171831"/>
                </a:lnTo>
                <a:lnTo>
                  <a:pt x="79674" y="172791"/>
                </a:lnTo>
                <a:lnTo>
                  <a:pt x="77769" y="172791"/>
                </a:lnTo>
                <a:lnTo>
                  <a:pt x="74889" y="173751"/>
                </a:lnTo>
                <a:lnTo>
                  <a:pt x="65288" y="173751"/>
                </a:lnTo>
                <a:lnTo>
                  <a:pt x="59527" y="170870"/>
                </a:lnTo>
                <a:lnTo>
                  <a:pt x="56647" y="166070"/>
                </a:lnTo>
                <a:lnTo>
                  <a:pt x="53766" y="160309"/>
                </a:lnTo>
                <a:lnTo>
                  <a:pt x="51846" y="152628"/>
                </a:lnTo>
                <a:lnTo>
                  <a:pt x="51846" y="62392"/>
                </a:lnTo>
                <a:lnTo>
                  <a:pt x="91196" y="62392"/>
                </a:lnTo>
                <a:lnTo>
                  <a:pt x="92171" y="61432"/>
                </a:lnTo>
                <a:lnTo>
                  <a:pt x="93116" y="59512"/>
                </a:lnTo>
                <a:lnTo>
                  <a:pt x="94076" y="57591"/>
                </a:lnTo>
                <a:lnTo>
                  <a:pt x="95036" y="54711"/>
                </a:lnTo>
                <a:lnTo>
                  <a:pt x="95036" y="46070"/>
                </a:lnTo>
                <a:lnTo>
                  <a:pt x="94076" y="44150"/>
                </a:lnTo>
                <a:lnTo>
                  <a:pt x="94076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0" name="object 1180"/>
          <p:cNvSpPr/>
          <p:nvPr/>
        </p:nvSpPr>
        <p:spPr>
          <a:xfrm>
            <a:off x="5542147" y="5814593"/>
            <a:ext cx="124800" cy="157444"/>
          </a:xfrm>
          <a:custGeom>
            <a:avLst/>
            <a:gdLst/>
            <a:ahLst/>
            <a:cxnLst/>
            <a:rect l="l" t="t" r="r" b="b"/>
            <a:pathLst>
              <a:path w="124800" h="157444">
                <a:moveTo>
                  <a:pt x="102717" y="153603"/>
                </a:moveTo>
                <a:lnTo>
                  <a:pt x="103677" y="154564"/>
                </a:lnTo>
                <a:lnTo>
                  <a:pt x="119999" y="154564"/>
                </a:lnTo>
                <a:lnTo>
                  <a:pt x="121920" y="153603"/>
                </a:lnTo>
                <a:lnTo>
                  <a:pt x="123840" y="153603"/>
                </a:lnTo>
                <a:lnTo>
                  <a:pt x="123840" y="152643"/>
                </a:lnTo>
                <a:lnTo>
                  <a:pt x="124800" y="152643"/>
                </a:lnTo>
                <a:lnTo>
                  <a:pt x="124800" y="2880"/>
                </a:lnTo>
                <a:lnTo>
                  <a:pt x="123840" y="1920"/>
                </a:lnTo>
                <a:lnTo>
                  <a:pt x="122880" y="960"/>
                </a:lnTo>
                <a:lnTo>
                  <a:pt x="121920" y="960"/>
                </a:lnTo>
                <a:lnTo>
                  <a:pt x="120959" y="0"/>
                </a:lnTo>
                <a:lnTo>
                  <a:pt x="103677" y="0"/>
                </a:lnTo>
                <a:lnTo>
                  <a:pt x="101757" y="960"/>
                </a:lnTo>
                <a:lnTo>
                  <a:pt x="100797" y="960"/>
                </a:lnTo>
                <a:lnTo>
                  <a:pt x="99837" y="1920"/>
                </a:lnTo>
                <a:lnTo>
                  <a:pt x="98877" y="1920"/>
                </a:lnTo>
                <a:lnTo>
                  <a:pt x="98877" y="3840"/>
                </a:lnTo>
                <a:lnTo>
                  <a:pt x="97916" y="3840"/>
                </a:lnTo>
                <a:lnTo>
                  <a:pt x="97916" y="106558"/>
                </a:lnTo>
                <a:lnTo>
                  <a:pt x="95247" y="109834"/>
                </a:lnTo>
                <a:lnTo>
                  <a:pt x="85950" y="119367"/>
                </a:lnTo>
                <a:lnTo>
                  <a:pt x="76794" y="126720"/>
                </a:lnTo>
                <a:lnTo>
                  <a:pt x="70073" y="131521"/>
                </a:lnTo>
                <a:lnTo>
                  <a:pt x="64328" y="134401"/>
                </a:lnTo>
                <a:lnTo>
                  <a:pt x="51831" y="134401"/>
                </a:lnTo>
                <a:lnTo>
                  <a:pt x="47990" y="133441"/>
                </a:lnTo>
                <a:lnTo>
                  <a:pt x="44150" y="131521"/>
                </a:lnTo>
                <a:lnTo>
                  <a:pt x="39364" y="129600"/>
                </a:lnTo>
                <a:lnTo>
                  <a:pt x="36484" y="126720"/>
                </a:lnTo>
                <a:lnTo>
                  <a:pt x="33604" y="122880"/>
                </a:lnTo>
                <a:lnTo>
                  <a:pt x="31683" y="119039"/>
                </a:lnTo>
                <a:lnTo>
                  <a:pt x="29763" y="115199"/>
                </a:lnTo>
                <a:lnTo>
                  <a:pt x="28803" y="109438"/>
                </a:lnTo>
                <a:lnTo>
                  <a:pt x="26883" y="104637"/>
                </a:lnTo>
                <a:lnTo>
                  <a:pt x="2688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963" y="960"/>
                </a:lnTo>
                <a:lnTo>
                  <a:pt x="24002" y="960"/>
                </a:lnTo>
                <a:lnTo>
                  <a:pt x="23042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960" y="1920"/>
                </a:lnTo>
                <a:lnTo>
                  <a:pt x="0" y="2880"/>
                </a:lnTo>
                <a:lnTo>
                  <a:pt x="9" y="94921"/>
                </a:lnTo>
                <a:lnTo>
                  <a:pt x="663" y="108401"/>
                </a:lnTo>
                <a:lnTo>
                  <a:pt x="1920" y="119999"/>
                </a:lnTo>
                <a:lnTo>
                  <a:pt x="3840" y="127680"/>
                </a:lnTo>
                <a:lnTo>
                  <a:pt x="6720" y="133441"/>
                </a:lnTo>
                <a:lnTo>
                  <a:pt x="11521" y="139202"/>
                </a:lnTo>
                <a:lnTo>
                  <a:pt x="15361" y="144962"/>
                </a:lnTo>
                <a:lnTo>
                  <a:pt x="21122" y="148803"/>
                </a:lnTo>
                <a:lnTo>
                  <a:pt x="26883" y="152643"/>
                </a:lnTo>
                <a:lnTo>
                  <a:pt x="38285" y="156119"/>
                </a:lnTo>
                <a:lnTo>
                  <a:pt x="51831" y="157444"/>
                </a:lnTo>
                <a:lnTo>
                  <a:pt x="52284" y="157441"/>
                </a:lnTo>
                <a:lnTo>
                  <a:pt x="64532" y="155460"/>
                </a:lnTo>
                <a:lnTo>
                  <a:pt x="76794" y="150723"/>
                </a:lnTo>
                <a:lnTo>
                  <a:pt x="81256" y="148226"/>
                </a:lnTo>
                <a:lnTo>
                  <a:pt x="91116" y="140812"/>
                </a:lnTo>
                <a:lnTo>
                  <a:pt x="100797" y="130561"/>
                </a:lnTo>
                <a:lnTo>
                  <a:pt x="100797" y="151668"/>
                </a:lnTo>
                <a:lnTo>
                  <a:pt x="101757" y="152643"/>
                </a:lnTo>
                <a:lnTo>
                  <a:pt x="102717" y="1536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1" name="object 1181"/>
          <p:cNvSpPr/>
          <p:nvPr/>
        </p:nvSpPr>
        <p:spPr>
          <a:xfrm>
            <a:off x="5716859" y="5811713"/>
            <a:ext cx="84475" cy="157444"/>
          </a:xfrm>
          <a:custGeom>
            <a:avLst/>
            <a:gdLst/>
            <a:ahLst/>
            <a:cxnLst/>
            <a:rect l="l" t="t" r="r" b="b"/>
            <a:pathLst>
              <a:path w="84475" h="157444">
                <a:moveTo>
                  <a:pt x="84475" y="7680"/>
                </a:moveTo>
                <a:lnTo>
                  <a:pt x="83515" y="7680"/>
                </a:lnTo>
                <a:lnTo>
                  <a:pt x="83515" y="5760"/>
                </a:lnTo>
                <a:lnTo>
                  <a:pt x="82555" y="4800"/>
                </a:lnTo>
                <a:lnTo>
                  <a:pt x="81610" y="3840"/>
                </a:lnTo>
                <a:lnTo>
                  <a:pt x="80634" y="3840"/>
                </a:lnTo>
                <a:lnTo>
                  <a:pt x="78729" y="2880"/>
                </a:lnTo>
                <a:lnTo>
                  <a:pt x="77769" y="1920"/>
                </a:lnTo>
                <a:lnTo>
                  <a:pt x="73913" y="1920"/>
                </a:lnTo>
                <a:lnTo>
                  <a:pt x="71993" y="960"/>
                </a:lnTo>
                <a:lnTo>
                  <a:pt x="68168" y="960"/>
                </a:lnTo>
                <a:lnTo>
                  <a:pt x="66233" y="0"/>
                </a:lnTo>
                <a:lnTo>
                  <a:pt x="60487" y="0"/>
                </a:lnTo>
                <a:lnTo>
                  <a:pt x="56647" y="960"/>
                </a:lnTo>
                <a:lnTo>
                  <a:pt x="53766" y="1920"/>
                </a:lnTo>
                <a:lnTo>
                  <a:pt x="50886" y="2880"/>
                </a:lnTo>
                <a:lnTo>
                  <a:pt x="48005" y="3840"/>
                </a:lnTo>
                <a:lnTo>
                  <a:pt x="45125" y="5760"/>
                </a:lnTo>
                <a:lnTo>
                  <a:pt x="41285" y="8641"/>
                </a:lnTo>
                <a:lnTo>
                  <a:pt x="38404" y="11521"/>
                </a:lnTo>
                <a:lnTo>
                  <a:pt x="34564" y="14401"/>
                </a:lnTo>
                <a:lnTo>
                  <a:pt x="31683" y="18242"/>
                </a:lnTo>
                <a:lnTo>
                  <a:pt x="27843" y="23042"/>
                </a:lnTo>
                <a:lnTo>
                  <a:pt x="24002" y="28803"/>
                </a:lnTo>
                <a:lnTo>
                  <a:pt x="24002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480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84"/>
                </a:lnTo>
                <a:lnTo>
                  <a:pt x="1920" y="156484"/>
                </a:lnTo>
                <a:lnTo>
                  <a:pt x="2880" y="157444"/>
                </a:lnTo>
                <a:lnTo>
                  <a:pt x="21122" y="157444"/>
                </a:lnTo>
                <a:lnTo>
                  <a:pt x="22082" y="156484"/>
                </a:lnTo>
                <a:lnTo>
                  <a:pt x="24002" y="156484"/>
                </a:lnTo>
                <a:lnTo>
                  <a:pt x="24963" y="155524"/>
                </a:lnTo>
                <a:lnTo>
                  <a:pt x="25923" y="155524"/>
                </a:lnTo>
                <a:lnTo>
                  <a:pt x="25923" y="57607"/>
                </a:lnTo>
                <a:lnTo>
                  <a:pt x="29763" y="51846"/>
                </a:lnTo>
                <a:lnTo>
                  <a:pt x="33604" y="46085"/>
                </a:lnTo>
                <a:lnTo>
                  <a:pt x="36484" y="42245"/>
                </a:lnTo>
                <a:lnTo>
                  <a:pt x="39364" y="38404"/>
                </a:lnTo>
                <a:lnTo>
                  <a:pt x="42245" y="34564"/>
                </a:lnTo>
                <a:lnTo>
                  <a:pt x="45125" y="32644"/>
                </a:lnTo>
                <a:lnTo>
                  <a:pt x="48005" y="29763"/>
                </a:lnTo>
                <a:lnTo>
                  <a:pt x="50886" y="27843"/>
                </a:lnTo>
                <a:lnTo>
                  <a:pt x="53766" y="26883"/>
                </a:lnTo>
                <a:lnTo>
                  <a:pt x="56647" y="25923"/>
                </a:lnTo>
                <a:lnTo>
                  <a:pt x="68168" y="25923"/>
                </a:lnTo>
                <a:lnTo>
                  <a:pt x="70073" y="26883"/>
                </a:lnTo>
                <a:lnTo>
                  <a:pt x="71993" y="26883"/>
                </a:lnTo>
                <a:lnTo>
                  <a:pt x="72953" y="27843"/>
                </a:lnTo>
                <a:lnTo>
                  <a:pt x="74889" y="27843"/>
                </a:lnTo>
                <a:lnTo>
                  <a:pt x="75834" y="28803"/>
                </a:lnTo>
                <a:lnTo>
                  <a:pt x="77769" y="28803"/>
                </a:lnTo>
                <a:lnTo>
                  <a:pt x="78729" y="29763"/>
                </a:lnTo>
                <a:lnTo>
                  <a:pt x="82555" y="29763"/>
                </a:lnTo>
                <a:lnTo>
                  <a:pt x="82555" y="28803"/>
                </a:lnTo>
                <a:lnTo>
                  <a:pt x="83515" y="28803"/>
                </a:lnTo>
                <a:lnTo>
                  <a:pt x="83515" y="26883"/>
                </a:lnTo>
                <a:lnTo>
                  <a:pt x="84475" y="25923"/>
                </a:lnTo>
                <a:lnTo>
                  <a:pt x="84475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2" name="object 1182"/>
          <p:cNvSpPr/>
          <p:nvPr/>
        </p:nvSpPr>
        <p:spPr>
          <a:xfrm>
            <a:off x="5828217" y="5754121"/>
            <a:ext cx="33604" cy="32644"/>
          </a:xfrm>
          <a:custGeom>
            <a:avLst/>
            <a:gdLst/>
            <a:ahLst/>
            <a:cxnLst/>
            <a:rect l="l" t="t" r="r" b="b"/>
            <a:pathLst>
              <a:path w="33604" h="32644">
                <a:moveTo>
                  <a:pt x="0" y="16306"/>
                </a:moveTo>
                <a:lnTo>
                  <a:pt x="0" y="23042"/>
                </a:lnTo>
                <a:lnTo>
                  <a:pt x="1920" y="26868"/>
                </a:lnTo>
                <a:lnTo>
                  <a:pt x="3840" y="28803"/>
                </a:lnTo>
                <a:lnTo>
                  <a:pt x="6720" y="31683"/>
                </a:lnTo>
                <a:lnTo>
                  <a:pt x="10561" y="32644"/>
                </a:lnTo>
                <a:lnTo>
                  <a:pt x="23042" y="32644"/>
                </a:lnTo>
                <a:lnTo>
                  <a:pt x="27843" y="31683"/>
                </a:lnTo>
                <a:lnTo>
                  <a:pt x="29763" y="28803"/>
                </a:lnTo>
                <a:lnTo>
                  <a:pt x="32644" y="26868"/>
                </a:lnTo>
                <a:lnTo>
                  <a:pt x="33604" y="22082"/>
                </a:lnTo>
                <a:lnTo>
                  <a:pt x="33604" y="10561"/>
                </a:lnTo>
                <a:lnTo>
                  <a:pt x="31683" y="5760"/>
                </a:lnTo>
                <a:lnTo>
                  <a:pt x="29763" y="3840"/>
                </a:lnTo>
                <a:lnTo>
                  <a:pt x="27843" y="1920"/>
                </a:lnTo>
                <a:lnTo>
                  <a:pt x="23042" y="0"/>
                </a:lnTo>
                <a:lnTo>
                  <a:pt x="10561" y="0"/>
                </a:lnTo>
                <a:lnTo>
                  <a:pt x="6720" y="1920"/>
                </a:lnTo>
                <a:lnTo>
                  <a:pt x="3840" y="3840"/>
                </a:lnTo>
                <a:lnTo>
                  <a:pt x="1920" y="5760"/>
                </a:lnTo>
                <a:lnTo>
                  <a:pt x="0" y="10561"/>
                </a:lnTo>
                <a:lnTo>
                  <a:pt x="0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3" name="object 1183"/>
          <p:cNvSpPr/>
          <p:nvPr/>
        </p:nvSpPr>
        <p:spPr>
          <a:xfrm>
            <a:off x="5832058" y="5814593"/>
            <a:ext cx="26883" cy="154564"/>
          </a:xfrm>
          <a:custGeom>
            <a:avLst/>
            <a:gdLst/>
            <a:ahLst/>
            <a:cxnLst/>
            <a:rect l="l" t="t" r="r" b="b"/>
            <a:pathLst>
              <a:path w="26883" h="154564">
                <a:moveTo>
                  <a:pt x="24963" y="1920"/>
                </a:moveTo>
                <a:lnTo>
                  <a:pt x="24963" y="960"/>
                </a:lnTo>
                <a:lnTo>
                  <a:pt x="23042" y="960"/>
                </a:lnTo>
                <a:lnTo>
                  <a:pt x="21122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152643"/>
                </a:lnTo>
                <a:lnTo>
                  <a:pt x="960" y="152643"/>
                </a:lnTo>
                <a:lnTo>
                  <a:pt x="1920" y="153603"/>
                </a:lnTo>
                <a:lnTo>
                  <a:pt x="2880" y="153603"/>
                </a:lnTo>
                <a:lnTo>
                  <a:pt x="3840" y="154564"/>
                </a:lnTo>
                <a:lnTo>
                  <a:pt x="21122" y="154564"/>
                </a:lnTo>
                <a:lnTo>
                  <a:pt x="23042" y="153603"/>
                </a:lnTo>
                <a:lnTo>
                  <a:pt x="24963" y="153603"/>
                </a:lnTo>
                <a:lnTo>
                  <a:pt x="25923" y="152643"/>
                </a:lnTo>
                <a:lnTo>
                  <a:pt x="25923" y="151668"/>
                </a:lnTo>
                <a:lnTo>
                  <a:pt x="26883" y="150723"/>
                </a:lnTo>
                <a:lnTo>
                  <a:pt x="26883" y="3840"/>
                </a:lnTo>
                <a:lnTo>
                  <a:pt x="25923" y="3840"/>
                </a:lnTo>
                <a:lnTo>
                  <a:pt x="25923" y="2880"/>
                </a:lnTo>
                <a:lnTo>
                  <a:pt x="24963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4" name="object 1184"/>
          <p:cNvSpPr/>
          <p:nvPr/>
        </p:nvSpPr>
        <p:spPr>
          <a:xfrm>
            <a:off x="5907892" y="5811713"/>
            <a:ext cx="124800" cy="157444"/>
          </a:xfrm>
          <a:custGeom>
            <a:avLst/>
            <a:gdLst/>
            <a:ahLst/>
            <a:cxnLst/>
            <a:rect l="l" t="t" r="r" b="b"/>
            <a:pathLst>
              <a:path w="124800" h="157444">
                <a:moveTo>
                  <a:pt x="960" y="155524"/>
                </a:moveTo>
                <a:lnTo>
                  <a:pt x="960" y="156484"/>
                </a:lnTo>
                <a:lnTo>
                  <a:pt x="2880" y="156484"/>
                </a:lnTo>
                <a:lnTo>
                  <a:pt x="3840" y="157444"/>
                </a:lnTo>
                <a:lnTo>
                  <a:pt x="21122" y="157444"/>
                </a:lnTo>
                <a:lnTo>
                  <a:pt x="23042" y="156484"/>
                </a:lnTo>
                <a:lnTo>
                  <a:pt x="24963" y="156484"/>
                </a:lnTo>
                <a:lnTo>
                  <a:pt x="25923" y="155524"/>
                </a:lnTo>
                <a:lnTo>
                  <a:pt x="25923" y="154548"/>
                </a:lnTo>
                <a:lnTo>
                  <a:pt x="26883" y="153603"/>
                </a:lnTo>
                <a:lnTo>
                  <a:pt x="26883" y="51846"/>
                </a:lnTo>
                <a:lnTo>
                  <a:pt x="29550" y="48241"/>
                </a:lnTo>
                <a:lnTo>
                  <a:pt x="38676" y="38156"/>
                </a:lnTo>
                <a:lnTo>
                  <a:pt x="47045" y="30723"/>
                </a:lnTo>
                <a:lnTo>
                  <a:pt x="54726" y="25923"/>
                </a:lnTo>
                <a:lnTo>
                  <a:pt x="60487" y="23042"/>
                </a:lnTo>
                <a:lnTo>
                  <a:pt x="72969" y="23042"/>
                </a:lnTo>
                <a:lnTo>
                  <a:pt x="76794" y="24002"/>
                </a:lnTo>
                <a:lnTo>
                  <a:pt x="80634" y="26883"/>
                </a:lnTo>
                <a:lnTo>
                  <a:pt x="85435" y="28803"/>
                </a:lnTo>
                <a:lnTo>
                  <a:pt x="88315" y="31683"/>
                </a:lnTo>
                <a:lnTo>
                  <a:pt x="91196" y="34564"/>
                </a:lnTo>
                <a:lnTo>
                  <a:pt x="93116" y="38404"/>
                </a:lnTo>
                <a:lnTo>
                  <a:pt x="95036" y="43205"/>
                </a:lnTo>
                <a:lnTo>
                  <a:pt x="95996" y="48005"/>
                </a:lnTo>
                <a:lnTo>
                  <a:pt x="97916" y="52806"/>
                </a:lnTo>
                <a:lnTo>
                  <a:pt x="97916" y="153603"/>
                </a:lnTo>
                <a:lnTo>
                  <a:pt x="98877" y="154548"/>
                </a:lnTo>
                <a:lnTo>
                  <a:pt x="98877" y="155524"/>
                </a:lnTo>
                <a:lnTo>
                  <a:pt x="99837" y="155524"/>
                </a:lnTo>
                <a:lnTo>
                  <a:pt x="99837" y="156484"/>
                </a:lnTo>
                <a:lnTo>
                  <a:pt x="100797" y="156484"/>
                </a:lnTo>
                <a:lnTo>
                  <a:pt x="101757" y="157444"/>
                </a:lnTo>
                <a:lnTo>
                  <a:pt x="119999" y="157444"/>
                </a:lnTo>
                <a:lnTo>
                  <a:pt x="120959" y="156484"/>
                </a:lnTo>
                <a:lnTo>
                  <a:pt x="122880" y="156484"/>
                </a:lnTo>
                <a:lnTo>
                  <a:pt x="123840" y="155524"/>
                </a:lnTo>
                <a:lnTo>
                  <a:pt x="124800" y="155524"/>
                </a:lnTo>
                <a:lnTo>
                  <a:pt x="124789" y="62430"/>
                </a:lnTo>
                <a:lnTo>
                  <a:pt x="123990" y="49003"/>
                </a:lnTo>
                <a:lnTo>
                  <a:pt x="121920" y="37444"/>
                </a:lnTo>
                <a:lnTo>
                  <a:pt x="120959" y="30723"/>
                </a:lnTo>
                <a:lnTo>
                  <a:pt x="118079" y="24002"/>
                </a:lnTo>
                <a:lnTo>
                  <a:pt x="113278" y="18242"/>
                </a:lnTo>
                <a:lnTo>
                  <a:pt x="109438" y="13441"/>
                </a:lnTo>
                <a:lnTo>
                  <a:pt x="103677" y="8641"/>
                </a:lnTo>
                <a:lnTo>
                  <a:pt x="96956" y="5760"/>
                </a:lnTo>
                <a:lnTo>
                  <a:pt x="91196" y="1920"/>
                </a:lnTo>
                <a:lnTo>
                  <a:pt x="82555" y="0"/>
                </a:lnTo>
                <a:lnTo>
                  <a:pt x="72516" y="2"/>
                </a:lnTo>
                <a:lnTo>
                  <a:pt x="60273" y="1983"/>
                </a:lnTo>
                <a:lnTo>
                  <a:pt x="48005" y="6720"/>
                </a:lnTo>
                <a:lnTo>
                  <a:pt x="43543" y="9660"/>
                </a:lnTo>
                <a:lnTo>
                  <a:pt x="33683" y="17326"/>
                </a:lnTo>
                <a:lnTo>
                  <a:pt x="24002" y="26883"/>
                </a:lnTo>
                <a:lnTo>
                  <a:pt x="24002" y="576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480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5" name="object 1185"/>
          <p:cNvSpPr/>
          <p:nvPr/>
        </p:nvSpPr>
        <p:spPr>
          <a:xfrm>
            <a:off x="6090284" y="5812673"/>
            <a:ext cx="112318" cy="213367"/>
          </a:xfrm>
          <a:custGeom>
            <a:avLst/>
            <a:gdLst/>
            <a:ahLst/>
            <a:cxnLst/>
            <a:rect l="l" t="t" r="r" b="b"/>
            <a:pathLst>
              <a:path w="112318" h="213367">
                <a:moveTo>
                  <a:pt x="80634" y="208315"/>
                </a:moveTo>
                <a:lnTo>
                  <a:pt x="88315" y="204475"/>
                </a:lnTo>
                <a:lnTo>
                  <a:pt x="94076" y="199674"/>
                </a:lnTo>
                <a:lnTo>
                  <a:pt x="99852" y="195834"/>
                </a:lnTo>
                <a:lnTo>
                  <a:pt x="103692" y="190073"/>
                </a:lnTo>
                <a:lnTo>
                  <a:pt x="106558" y="184327"/>
                </a:lnTo>
                <a:lnTo>
                  <a:pt x="109438" y="177591"/>
                </a:lnTo>
                <a:lnTo>
                  <a:pt x="111358" y="171831"/>
                </a:lnTo>
                <a:lnTo>
                  <a:pt x="111358" y="158404"/>
                </a:lnTo>
                <a:lnTo>
                  <a:pt x="109438" y="153588"/>
                </a:lnTo>
                <a:lnTo>
                  <a:pt x="107518" y="148803"/>
                </a:lnTo>
                <a:lnTo>
                  <a:pt x="104637" y="144002"/>
                </a:lnTo>
                <a:lnTo>
                  <a:pt x="101757" y="139202"/>
                </a:lnTo>
                <a:lnTo>
                  <a:pt x="96972" y="136321"/>
                </a:lnTo>
                <a:lnTo>
                  <a:pt x="92156" y="133441"/>
                </a:lnTo>
                <a:lnTo>
                  <a:pt x="87355" y="130561"/>
                </a:lnTo>
                <a:lnTo>
                  <a:pt x="81610" y="128640"/>
                </a:lnTo>
                <a:lnTo>
                  <a:pt x="74889" y="126720"/>
                </a:lnTo>
                <a:lnTo>
                  <a:pt x="68168" y="125760"/>
                </a:lnTo>
                <a:lnTo>
                  <a:pt x="61447" y="125760"/>
                </a:lnTo>
                <a:lnTo>
                  <a:pt x="23042" y="123840"/>
                </a:lnTo>
                <a:lnTo>
                  <a:pt x="17282" y="123840"/>
                </a:lnTo>
                <a:lnTo>
                  <a:pt x="13441" y="122880"/>
                </a:lnTo>
                <a:lnTo>
                  <a:pt x="9601" y="119999"/>
                </a:lnTo>
                <a:lnTo>
                  <a:pt x="5775" y="117119"/>
                </a:lnTo>
                <a:lnTo>
                  <a:pt x="3840" y="114239"/>
                </a:lnTo>
                <a:lnTo>
                  <a:pt x="3840" y="107518"/>
                </a:lnTo>
                <a:lnTo>
                  <a:pt x="4800" y="104637"/>
                </a:lnTo>
                <a:lnTo>
                  <a:pt x="5775" y="101757"/>
                </a:lnTo>
                <a:lnTo>
                  <a:pt x="7680" y="99837"/>
                </a:lnTo>
                <a:lnTo>
                  <a:pt x="8641" y="97916"/>
                </a:lnTo>
                <a:lnTo>
                  <a:pt x="8641" y="48006"/>
                </a:lnTo>
                <a:lnTo>
                  <a:pt x="9601" y="44165"/>
                </a:lnTo>
                <a:lnTo>
                  <a:pt x="10561" y="40325"/>
                </a:lnTo>
                <a:lnTo>
                  <a:pt x="12481" y="36484"/>
                </a:lnTo>
                <a:lnTo>
                  <a:pt x="14401" y="32644"/>
                </a:lnTo>
                <a:lnTo>
                  <a:pt x="16322" y="29763"/>
                </a:lnTo>
                <a:lnTo>
                  <a:pt x="19202" y="26883"/>
                </a:lnTo>
                <a:lnTo>
                  <a:pt x="22082" y="24002"/>
                </a:lnTo>
                <a:lnTo>
                  <a:pt x="25923" y="23042"/>
                </a:lnTo>
                <a:lnTo>
                  <a:pt x="29763" y="21122"/>
                </a:lnTo>
                <a:lnTo>
                  <a:pt x="34564" y="20162"/>
                </a:lnTo>
                <a:lnTo>
                  <a:pt x="49926" y="20162"/>
                </a:lnTo>
                <a:lnTo>
                  <a:pt x="57607" y="23042"/>
                </a:lnTo>
                <a:lnTo>
                  <a:pt x="62407" y="28803"/>
                </a:lnTo>
                <a:lnTo>
                  <a:pt x="68168" y="33604"/>
                </a:lnTo>
                <a:lnTo>
                  <a:pt x="71048" y="41285"/>
                </a:lnTo>
                <a:lnTo>
                  <a:pt x="71048" y="55671"/>
                </a:lnTo>
                <a:lnTo>
                  <a:pt x="70088" y="59512"/>
                </a:lnTo>
                <a:lnTo>
                  <a:pt x="69128" y="63367"/>
                </a:lnTo>
                <a:lnTo>
                  <a:pt x="68168" y="67208"/>
                </a:lnTo>
                <a:lnTo>
                  <a:pt x="66248" y="71048"/>
                </a:lnTo>
                <a:lnTo>
                  <a:pt x="63367" y="73913"/>
                </a:lnTo>
                <a:lnTo>
                  <a:pt x="60487" y="76794"/>
                </a:lnTo>
                <a:lnTo>
                  <a:pt x="57607" y="79674"/>
                </a:lnTo>
                <a:lnTo>
                  <a:pt x="53766" y="80634"/>
                </a:lnTo>
                <a:lnTo>
                  <a:pt x="49926" y="82570"/>
                </a:lnTo>
                <a:lnTo>
                  <a:pt x="45125" y="83515"/>
                </a:lnTo>
                <a:lnTo>
                  <a:pt x="30723" y="83515"/>
                </a:lnTo>
                <a:lnTo>
                  <a:pt x="23042" y="80634"/>
                </a:lnTo>
                <a:lnTo>
                  <a:pt x="18242" y="99837"/>
                </a:lnTo>
                <a:lnTo>
                  <a:pt x="23042" y="101757"/>
                </a:lnTo>
                <a:lnTo>
                  <a:pt x="28803" y="102717"/>
                </a:lnTo>
                <a:lnTo>
                  <a:pt x="34564" y="103677"/>
                </a:lnTo>
                <a:lnTo>
                  <a:pt x="48966" y="103677"/>
                </a:lnTo>
                <a:lnTo>
                  <a:pt x="56647" y="102717"/>
                </a:lnTo>
                <a:lnTo>
                  <a:pt x="63367" y="99837"/>
                </a:lnTo>
                <a:lnTo>
                  <a:pt x="70088" y="97916"/>
                </a:lnTo>
                <a:lnTo>
                  <a:pt x="75849" y="94076"/>
                </a:lnTo>
                <a:lnTo>
                  <a:pt x="80634" y="90236"/>
                </a:lnTo>
                <a:lnTo>
                  <a:pt x="86410" y="85435"/>
                </a:lnTo>
                <a:lnTo>
                  <a:pt x="90236" y="79674"/>
                </a:lnTo>
                <a:lnTo>
                  <a:pt x="92156" y="73913"/>
                </a:lnTo>
                <a:lnTo>
                  <a:pt x="95036" y="67208"/>
                </a:lnTo>
                <a:lnTo>
                  <a:pt x="96972" y="59512"/>
                </a:lnTo>
                <a:lnTo>
                  <a:pt x="96972" y="46085"/>
                </a:lnTo>
                <a:lnTo>
                  <a:pt x="95996" y="41285"/>
                </a:lnTo>
                <a:lnTo>
                  <a:pt x="94076" y="36484"/>
                </a:lnTo>
                <a:lnTo>
                  <a:pt x="93131" y="31683"/>
                </a:lnTo>
                <a:lnTo>
                  <a:pt x="90236" y="27843"/>
                </a:lnTo>
                <a:lnTo>
                  <a:pt x="86410" y="24002"/>
                </a:lnTo>
                <a:lnTo>
                  <a:pt x="108478" y="24002"/>
                </a:lnTo>
                <a:lnTo>
                  <a:pt x="110398" y="23042"/>
                </a:lnTo>
                <a:lnTo>
                  <a:pt x="111358" y="21122"/>
                </a:lnTo>
                <a:lnTo>
                  <a:pt x="112318" y="20162"/>
                </a:lnTo>
                <a:lnTo>
                  <a:pt x="112318" y="6720"/>
                </a:lnTo>
                <a:lnTo>
                  <a:pt x="111358" y="5760"/>
                </a:lnTo>
                <a:lnTo>
                  <a:pt x="110398" y="2880"/>
                </a:lnTo>
                <a:lnTo>
                  <a:pt x="63367" y="2880"/>
                </a:lnTo>
                <a:lnTo>
                  <a:pt x="59527" y="1920"/>
                </a:lnTo>
                <a:lnTo>
                  <a:pt x="56647" y="960"/>
                </a:lnTo>
                <a:lnTo>
                  <a:pt x="52806" y="960"/>
                </a:lnTo>
                <a:lnTo>
                  <a:pt x="48966" y="0"/>
                </a:lnTo>
                <a:lnTo>
                  <a:pt x="31683" y="0"/>
                </a:lnTo>
                <a:lnTo>
                  <a:pt x="24003" y="960"/>
                </a:lnTo>
                <a:lnTo>
                  <a:pt x="17282" y="3840"/>
                </a:lnTo>
                <a:lnTo>
                  <a:pt x="10561" y="5760"/>
                </a:lnTo>
                <a:lnTo>
                  <a:pt x="4800" y="9601"/>
                </a:lnTo>
                <a:lnTo>
                  <a:pt x="0" y="13441"/>
                </a:lnTo>
                <a:lnTo>
                  <a:pt x="960" y="180487"/>
                </a:lnTo>
                <a:lnTo>
                  <a:pt x="960" y="170870"/>
                </a:lnTo>
                <a:lnTo>
                  <a:pt x="1935" y="168965"/>
                </a:lnTo>
                <a:lnTo>
                  <a:pt x="1935" y="166085"/>
                </a:lnTo>
                <a:lnTo>
                  <a:pt x="2880" y="164150"/>
                </a:lnTo>
                <a:lnTo>
                  <a:pt x="2880" y="162245"/>
                </a:lnTo>
                <a:lnTo>
                  <a:pt x="4800" y="160324"/>
                </a:lnTo>
                <a:lnTo>
                  <a:pt x="5775" y="157429"/>
                </a:lnTo>
                <a:lnTo>
                  <a:pt x="7680" y="155524"/>
                </a:lnTo>
                <a:lnTo>
                  <a:pt x="9601" y="153588"/>
                </a:lnTo>
                <a:lnTo>
                  <a:pt x="12481" y="150723"/>
                </a:lnTo>
                <a:lnTo>
                  <a:pt x="15361" y="147843"/>
                </a:lnTo>
                <a:lnTo>
                  <a:pt x="18242" y="144962"/>
                </a:lnTo>
                <a:lnTo>
                  <a:pt x="55686" y="146883"/>
                </a:lnTo>
                <a:lnTo>
                  <a:pt x="64328" y="146883"/>
                </a:lnTo>
                <a:lnTo>
                  <a:pt x="72009" y="148803"/>
                </a:lnTo>
                <a:lnTo>
                  <a:pt x="76794" y="152643"/>
                </a:lnTo>
                <a:lnTo>
                  <a:pt x="81610" y="155524"/>
                </a:lnTo>
                <a:lnTo>
                  <a:pt x="84475" y="160324"/>
                </a:lnTo>
                <a:lnTo>
                  <a:pt x="84475" y="169925"/>
                </a:lnTo>
                <a:lnTo>
                  <a:pt x="83515" y="173766"/>
                </a:lnTo>
                <a:lnTo>
                  <a:pt x="82570" y="176646"/>
                </a:lnTo>
                <a:lnTo>
                  <a:pt x="80634" y="180487"/>
                </a:lnTo>
                <a:lnTo>
                  <a:pt x="78729" y="183352"/>
                </a:lnTo>
                <a:lnTo>
                  <a:pt x="74889" y="186232"/>
                </a:lnTo>
                <a:lnTo>
                  <a:pt x="72009" y="188153"/>
                </a:lnTo>
                <a:lnTo>
                  <a:pt x="67208" y="191033"/>
                </a:lnTo>
                <a:lnTo>
                  <a:pt x="61447" y="191993"/>
                </a:lnTo>
                <a:lnTo>
                  <a:pt x="60781" y="213367"/>
                </a:lnTo>
                <a:lnTo>
                  <a:pt x="72009" y="211195"/>
                </a:lnTo>
                <a:lnTo>
                  <a:pt x="80634" y="2083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6" name="object 1186"/>
          <p:cNvSpPr/>
          <p:nvPr/>
        </p:nvSpPr>
        <p:spPr>
          <a:xfrm>
            <a:off x="6065337" y="5826114"/>
            <a:ext cx="86395" cy="201594"/>
          </a:xfrm>
          <a:custGeom>
            <a:avLst/>
            <a:gdLst/>
            <a:ahLst/>
            <a:cxnLst/>
            <a:rect l="l" t="t" r="r" b="b"/>
            <a:pathLst>
              <a:path w="86395" h="201594">
                <a:moveTo>
                  <a:pt x="2880" y="145923"/>
                </a:moveTo>
                <a:lnTo>
                  <a:pt x="1920" y="148803"/>
                </a:lnTo>
                <a:lnTo>
                  <a:pt x="960" y="151683"/>
                </a:lnTo>
                <a:lnTo>
                  <a:pt x="0" y="155524"/>
                </a:lnTo>
                <a:lnTo>
                  <a:pt x="0" y="167990"/>
                </a:lnTo>
                <a:lnTo>
                  <a:pt x="960" y="172791"/>
                </a:lnTo>
                <a:lnTo>
                  <a:pt x="3825" y="177591"/>
                </a:lnTo>
                <a:lnTo>
                  <a:pt x="5760" y="182392"/>
                </a:lnTo>
                <a:lnTo>
                  <a:pt x="9601" y="187192"/>
                </a:lnTo>
                <a:lnTo>
                  <a:pt x="15346" y="190073"/>
                </a:lnTo>
                <a:lnTo>
                  <a:pt x="20162" y="193913"/>
                </a:lnTo>
                <a:lnTo>
                  <a:pt x="26883" y="196794"/>
                </a:lnTo>
                <a:lnTo>
                  <a:pt x="35509" y="198714"/>
                </a:lnTo>
                <a:lnTo>
                  <a:pt x="39168" y="199516"/>
                </a:lnTo>
                <a:lnTo>
                  <a:pt x="51259" y="201075"/>
                </a:lnTo>
                <a:lnTo>
                  <a:pt x="65272" y="201594"/>
                </a:lnTo>
                <a:lnTo>
                  <a:pt x="72677" y="201370"/>
                </a:lnTo>
                <a:lnTo>
                  <a:pt x="85729" y="199925"/>
                </a:lnTo>
                <a:lnTo>
                  <a:pt x="86395" y="178551"/>
                </a:lnTo>
                <a:lnTo>
                  <a:pt x="81594" y="180472"/>
                </a:lnTo>
                <a:lnTo>
                  <a:pt x="74874" y="181432"/>
                </a:lnTo>
                <a:lnTo>
                  <a:pt x="66233" y="181432"/>
                </a:lnTo>
                <a:lnTo>
                  <a:pt x="60384" y="181280"/>
                </a:lnTo>
                <a:lnTo>
                  <a:pt x="47203" y="179487"/>
                </a:lnTo>
                <a:lnTo>
                  <a:pt x="36469" y="175671"/>
                </a:lnTo>
                <a:lnTo>
                  <a:pt x="29748" y="171831"/>
                </a:lnTo>
                <a:lnTo>
                  <a:pt x="25908" y="167045"/>
                </a:lnTo>
                <a:lnTo>
                  <a:pt x="24947" y="0"/>
                </a:lnTo>
                <a:lnTo>
                  <a:pt x="19187" y="4800"/>
                </a:lnTo>
                <a:lnTo>
                  <a:pt x="15346" y="10561"/>
                </a:lnTo>
                <a:lnTo>
                  <a:pt x="12481" y="17282"/>
                </a:lnTo>
                <a:lnTo>
                  <a:pt x="9601" y="24003"/>
                </a:lnTo>
                <a:lnTo>
                  <a:pt x="8641" y="30723"/>
                </a:lnTo>
                <a:lnTo>
                  <a:pt x="8641" y="46070"/>
                </a:lnTo>
                <a:lnTo>
                  <a:pt x="9601" y="52791"/>
                </a:lnTo>
                <a:lnTo>
                  <a:pt x="11506" y="57607"/>
                </a:lnTo>
                <a:lnTo>
                  <a:pt x="13441" y="62407"/>
                </a:lnTo>
                <a:lnTo>
                  <a:pt x="16322" y="67193"/>
                </a:lnTo>
                <a:lnTo>
                  <a:pt x="19187" y="71033"/>
                </a:lnTo>
                <a:lnTo>
                  <a:pt x="15346" y="74874"/>
                </a:lnTo>
                <a:lnTo>
                  <a:pt x="12481" y="79674"/>
                </a:lnTo>
                <a:lnTo>
                  <a:pt x="9601" y="84475"/>
                </a:lnTo>
                <a:lnTo>
                  <a:pt x="6720" y="90236"/>
                </a:lnTo>
                <a:lnTo>
                  <a:pt x="5760" y="95996"/>
                </a:lnTo>
                <a:lnTo>
                  <a:pt x="5760" y="107518"/>
                </a:lnTo>
                <a:lnTo>
                  <a:pt x="6720" y="111358"/>
                </a:lnTo>
                <a:lnTo>
                  <a:pt x="9601" y="115199"/>
                </a:lnTo>
                <a:lnTo>
                  <a:pt x="11506" y="119999"/>
                </a:lnTo>
                <a:lnTo>
                  <a:pt x="15346" y="122880"/>
                </a:lnTo>
                <a:lnTo>
                  <a:pt x="21107" y="125760"/>
                </a:lnTo>
                <a:lnTo>
                  <a:pt x="17266" y="128640"/>
                </a:lnTo>
                <a:lnTo>
                  <a:pt x="14386" y="131521"/>
                </a:lnTo>
                <a:lnTo>
                  <a:pt x="11506" y="133441"/>
                </a:lnTo>
                <a:lnTo>
                  <a:pt x="9601" y="136321"/>
                </a:lnTo>
                <a:lnTo>
                  <a:pt x="6720" y="139202"/>
                </a:lnTo>
                <a:lnTo>
                  <a:pt x="4800" y="142082"/>
                </a:lnTo>
                <a:lnTo>
                  <a:pt x="2880" y="14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7" name="object 1187"/>
          <p:cNvSpPr/>
          <p:nvPr/>
        </p:nvSpPr>
        <p:spPr>
          <a:xfrm>
            <a:off x="6098926" y="5875080"/>
            <a:ext cx="14401" cy="37429"/>
          </a:xfrm>
          <a:custGeom>
            <a:avLst/>
            <a:gdLst/>
            <a:ahLst/>
            <a:cxnLst/>
            <a:rect l="l" t="t" r="r" b="b"/>
            <a:pathLst>
              <a:path w="14401" h="37429">
                <a:moveTo>
                  <a:pt x="0" y="0"/>
                </a:moveTo>
                <a:lnTo>
                  <a:pt x="0" y="35509"/>
                </a:lnTo>
                <a:lnTo>
                  <a:pt x="1920" y="33588"/>
                </a:lnTo>
                <a:lnTo>
                  <a:pt x="4800" y="35509"/>
                </a:lnTo>
                <a:lnTo>
                  <a:pt x="9601" y="37429"/>
                </a:lnTo>
                <a:lnTo>
                  <a:pt x="14401" y="18227"/>
                </a:lnTo>
                <a:lnTo>
                  <a:pt x="8641" y="12481"/>
                </a:lnTo>
                <a:lnTo>
                  <a:pt x="2880" y="7665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8" name="object 1188"/>
          <p:cNvSpPr/>
          <p:nvPr/>
        </p:nvSpPr>
        <p:spPr>
          <a:xfrm>
            <a:off x="4362343" y="6404975"/>
            <a:ext cx="2160894" cy="1355476"/>
          </a:xfrm>
          <a:custGeom>
            <a:avLst/>
            <a:gdLst/>
            <a:ahLst/>
            <a:cxnLst/>
            <a:rect l="l" t="t" r="r" b="b"/>
            <a:pathLst>
              <a:path w="2160894" h="1355476">
                <a:moveTo>
                  <a:pt x="2160894" y="1354531"/>
                </a:moveTo>
                <a:lnTo>
                  <a:pt x="2160894" y="1920"/>
                </a:lnTo>
                <a:lnTo>
                  <a:pt x="2159934" y="0"/>
                </a:lnTo>
                <a:lnTo>
                  <a:pt x="2158014" y="0"/>
                </a:lnTo>
                <a:lnTo>
                  <a:pt x="2156094" y="2880"/>
                </a:lnTo>
                <a:lnTo>
                  <a:pt x="2158014" y="2880"/>
                </a:lnTo>
                <a:lnTo>
                  <a:pt x="2158014" y="5760"/>
                </a:lnTo>
                <a:lnTo>
                  <a:pt x="2159934" y="1355476"/>
                </a:lnTo>
                <a:lnTo>
                  <a:pt x="2160894" y="1354531"/>
                </a:lnTo>
                <a:close/>
              </a:path>
              <a:path w="2160894" h="1355476">
                <a:moveTo>
                  <a:pt x="4800" y="1353555"/>
                </a:moveTo>
                <a:lnTo>
                  <a:pt x="2880" y="1353555"/>
                </a:lnTo>
                <a:lnTo>
                  <a:pt x="2880" y="1350690"/>
                </a:lnTo>
                <a:lnTo>
                  <a:pt x="2880" y="5760"/>
                </a:lnTo>
                <a:lnTo>
                  <a:pt x="2880" y="2880"/>
                </a:lnTo>
                <a:lnTo>
                  <a:pt x="2880" y="0"/>
                </a:lnTo>
                <a:lnTo>
                  <a:pt x="960" y="0"/>
                </a:lnTo>
                <a:lnTo>
                  <a:pt x="0" y="1920"/>
                </a:lnTo>
                <a:lnTo>
                  <a:pt x="0" y="1353555"/>
                </a:lnTo>
                <a:lnTo>
                  <a:pt x="0" y="1354531"/>
                </a:lnTo>
                <a:lnTo>
                  <a:pt x="960" y="1355476"/>
                </a:lnTo>
                <a:lnTo>
                  <a:pt x="2158014" y="1355476"/>
                </a:lnTo>
                <a:lnTo>
                  <a:pt x="4800" y="13535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9" name="object 1189"/>
          <p:cNvSpPr/>
          <p:nvPr/>
        </p:nvSpPr>
        <p:spPr>
          <a:xfrm>
            <a:off x="4367143" y="6410736"/>
            <a:ext cx="2153213" cy="1349715"/>
          </a:xfrm>
          <a:custGeom>
            <a:avLst/>
            <a:gdLst/>
            <a:ahLst/>
            <a:cxnLst/>
            <a:rect l="l" t="t" r="r" b="b"/>
            <a:pathLst>
              <a:path w="2153213" h="1349715">
                <a:moveTo>
                  <a:pt x="2151293" y="1347795"/>
                </a:moveTo>
                <a:lnTo>
                  <a:pt x="0" y="1347795"/>
                </a:lnTo>
                <a:lnTo>
                  <a:pt x="2153213" y="1349715"/>
                </a:lnTo>
                <a:lnTo>
                  <a:pt x="2151293" y="13477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0" name="object 1190"/>
          <p:cNvSpPr/>
          <p:nvPr/>
        </p:nvSpPr>
        <p:spPr>
          <a:xfrm>
            <a:off x="4365223" y="6404975"/>
            <a:ext cx="2155134" cy="1350690"/>
          </a:xfrm>
          <a:custGeom>
            <a:avLst/>
            <a:gdLst/>
            <a:ahLst/>
            <a:cxnLst/>
            <a:rect l="l" t="t" r="r" b="b"/>
            <a:pathLst>
              <a:path w="2155134" h="1350690">
                <a:moveTo>
                  <a:pt x="2155134" y="0"/>
                </a:moveTo>
                <a:lnTo>
                  <a:pt x="0" y="0"/>
                </a:lnTo>
                <a:lnTo>
                  <a:pt x="0" y="2880"/>
                </a:lnTo>
                <a:lnTo>
                  <a:pt x="2153213" y="2880"/>
                </a:lnTo>
                <a:lnTo>
                  <a:pt x="215513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1" name="object 1191"/>
          <p:cNvSpPr/>
          <p:nvPr/>
        </p:nvSpPr>
        <p:spPr>
          <a:xfrm>
            <a:off x="4365223" y="6407856"/>
            <a:ext cx="2155134" cy="1350675"/>
          </a:xfrm>
          <a:custGeom>
            <a:avLst/>
            <a:gdLst/>
            <a:ahLst/>
            <a:cxnLst/>
            <a:rect l="l" t="t" r="r" b="b"/>
            <a:pathLst>
              <a:path w="2155134" h="1350675">
                <a:moveTo>
                  <a:pt x="0" y="1350675"/>
                </a:moveTo>
                <a:lnTo>
                  <a:pt x="2155134" y="1350675"/>
                </a:lnTo>
                <a:lnTo>
                  <a:pt x="2155134" y="0"/>
                </a:lnTo>
                <a:lnTo>
                  <a:pt x="0" y="0"/>
                </a:lnTo>
                <a:lnTo>
                  <a:pt x="0" y="135067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2" name="object 1192"/>
          <p:cNvSpPr/>
          <p:nvPr/>
        </p:nvSpPr>
        <p:spPr>
          <a:xfrm>
            <a:off x="4362343" y="6404975"/>
            <a:ext cx="2160894" cy="1355476"/>
          </a:xfrm>
          <a:custGeom>
            <a:avLst/>
            <a:gdLst/>
            <a:ahLst/>
            <a:cxnLst/>
            <a:rect l="l" t="t" r="r" b="b"/>
            <a:pathLst>
              <a:path w="2160894" h="1355476">
                <a:moveTo>
                  <a:pt x="0" y="1353555"/>
                </a:moveTo>
                <a:lnTo>
                  <a:pt x="0" y="1354531"/>
                </a:lnTo>
                <a:lnTo>
                  <a:pt x="960" y="1355476"/>
                </a:lnTo>
                <a:lnTo>
                  <a:pt x="2158014" y="1355476"/>
                </a:lnTo>
                <a:lnTo>
                  <a:pt x="4800" y="1353555"/>
                </a:lnTo>
                <a:lnTo>
                  <a:pt x="4800" y="5760"/>
                </a:lnTo>
                <a:lnTo>
                  <a:pt x="2158014" y="5760"/>
                </a:lnTo>
                <a:lnTo>
                  <a:pt x="2159934" y="1355476"/>
                </a:lnTo>
                <a:lnTo>
                  <a:pt x="2160894" y="1354531"/>
                </a:lnTo>
                <a:lnTo>
                  <a:pt x="2160894" y="1920"/>
                </a:lnTo>
                <a:lnTo>
                  <a:pt x="2159934" y="0"/>
                </a:lnTo>
                <a:lnTo>
                  <a:pt x="2158014" y="0"/>
                </a:lnTo>
                <a:lnTo>
                  <a:pt x="2156094" y="2880"/>
                </a:lnTo>
                <a:lnTo>
                  <a:pt x="4800" y="2880"/>
                </a:lnTo>
                <a:lnTo>
                  <a:pt x="2880" y="5760"/>
                </a:lnTo>
                <a:lnTo>
                  <a:pt x="2880" y="1350690"/>
                </a:lnTo>
                <a:lnTo>
                  <a:pt x="2880" y="0"/>
                </a:lnTo>
                <a:lnTo>
                  <a:pt x="960" y="0"/>
                </a:lnTo>
                <a:lnTo>
                  <a:pt x="0" y="1920"/>
                </a:lnTo>
                <a:lnTo>
                  <a:pt x="0" y="13535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3" name="object 1193"/>
          <p:cNvSpPr/>
          <p:nvPr/>
        </p:nvSpPr>
        <p:spPr>
          <a:xfrm>
            <a:off x="4367143" y="6410736"/>
            <a:ext cx="2153213" cy="1349715"/>
          </a:xfrm>
          <a:custGeom>
            <a:avLst/>
            <a:gdLst/>
            <a:ahLst/>
            <a:cxnLst/>
            <a:rect l="l" t="t" r="r" b="b"/>
            <a:pathLst>
              <a:path w="2153213" h="1349715">
                <a:moveTo>
                  <a:pt x="2153213" y="0"/>
                </a:moveTo>
                <a:lnTo>
                  <a:pt x="2151293" y="0"/>
                </a:lnTo>
                <a:lnTo>
                  <a:pt x="2151293" y="1344930"/>
                </a:lnTo>
                <a:lnTo>
                  <a:pt x="0" y="1344930"/>
                </a:lnTo>
                <a:lnTo>
                  <a:pt x="0" y="1347795"/>
                </a:lnTo>
                <a:lnTo>
                  <a:pt x="2153213" y="1349715"/>
                </a:lnTo>
                <a:lnTo>
                  <a:pt x="2151293" y="1347795"/>
                </a:lnTo>
                <a:lnTo>
                  <a:pt x="2153213" y="1344930"/>
                </a:lnTo>
                <a:lnTo>
                  <a:pt x="21532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4" name="object 1194"/>
          <p:cNvSpPr/>
          <p:nvPr/>
        </p:nvSpPr>
        <p:spPr>
          <a:xfrm>
            <a:off x="4365223" y="6404975"/>
            <a:ext cx="2155134" cy="1350690"/>
          </a:xfrm>
          <a:custGeom>
            <a:avLst/>
            <a:gdLst/>
            <a:ahLst/>
            <a:cxnLst/>
            <a:rect l="l" t="t" r="r" b="b"/>
            <a:pathLst>
              <a:path w="2155134" h="1350690">
                <a:moveTo>
                  <a:pt x="0" y="1350690"/>
                </a:moveTo>
                <a:lnTo>
                  <a:pt x="0" y="5760"/>
                </a:lnTo>
                <a:lnTo>
                  <a:pt x="1920" y="2880"/>
                </a:lnTo>
                <a:lnTo>
                  <a:pt x="2153213" y="2880"/>
                </a:lnTo>
                <a:lnTo>
                  <a:pt x="2155134" y="0"/>
                </a:lnTo>
                <a:lnTo>
                  <a:pt x="0" y="0"/>
                </a:lnTo>
                <a:lnTo>
                  <a:pt x="0" y="13506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5" name="object 1195"/>
          <p:cNvSpPr/>
          <p:nvPr/>
        </p:nvSpPr>
        <p:spPr>
          <a:xfrm>
            <a:off x="4431471" y="6489451"/>
            <a:ext cx="64312" cy="114239"/>
          </a:xfrm>
          <a:custGeom>
            <a:avLst/>
            <a:gdLst/>
            <a:ahLst/>
            <a:cxnLst/>
            <a:rect l="l" t="t" r="r" b="b"/>
            <a:pathLst>
              <a:path w="64312" h="114239">
                <a:moveTo>
                  <a:pt x="64312" y="6720"/>
                </a:moveTo>
                <a:lnTo>
                  <a:pt x="63352" y="4800"/>
                </a:lnTo>
                <a:lnTo>
                  <a:pt x="63352" y="1920"/>
                </a:lnTo>
                <a:lnTo>
                  <a:pt x="62392" y="960"/>
                </a:lnTo>
                <a:lnTo>
                  <a:pt x="61432" y="0"/>
                </a:lnTo>
                <a:lnTo>
                  <a:pt x="4785" y="0"/>
                </a:lnTo>
                <a:lnTo>
                  <a:pt x="2865" y="960"/>
                </a:lnTo>
                <a:lnTo>
                  <a:pt x="1904" y="1920"/>
                </a:lnTo>
                <a:lnTo>
                  <a:pt x="944" y="2880"/>
                </a:lnTo>
                <a:lnTo>
                  <a:pt x="0" y="4800"/>
                </a:lnTo>
                <a:lnTo>
                  <a:pt x="0" y="111358"/>
                </a:lnTo>
                <a:lnTo>
                  <a:pt x="944" y="112318"/>
                </a:lnTo>
                <a:lnTo>
                  <a:pt x="944" y="113278"/>
                </a:lnTo>
                <a:lnTo>
                  <a:pt x="2865" y="113278"/>
                </a:lnTo>
                <a:lnTo>
                  <a:pt x="2865" y="114239"/>
                </a:lnTo>
                <a:lnTo>
                  <a:pt x="20147" y="114239"/>
                </a:lnTo>
                <a:lnTo>
                  <a:pt x="21107" y="113278"/>
                </a:lnTo>
                <a:lnTo>
                  <a:pt x="22067" y="113278"/>
                </a:lnTo>
                <a:lnTo>
                  <a:pt x="22067" y="112318"/>
                </a:lnTo>
                <a:lnTo>
                  <a:pt x="23027" y="112318"/>
                </a:lnTo>
                <a:lnTo>
                  <a:pt x="23027" y="68153"/>
                </a:lnTo>
                <a:lnTo>
                  <a:pt x="59512" y="68153"/>
                </a:lnTo>
                <a:lnTo>
                  <a:pt x="60472" y="67208"/>
                </a:lnTo>
                <a:lnTo>
                  <a:pt x="60472" y="66248"/>
                </a:lnTo>
                <a:lnTo>
                  <a:pt x="61432" y="65288"/>
                </a:lnTo>
                <a:lnTo>
                  <a:pt x="61432" y="51846"/>
                </a:lnTo>
                <a:lnTo>
                  <a:pt x="60472" y="51846"/>
                </a:lnTo>
                <a:lnTo>
                  <a:pt x="60472" y="49926"/>
                </a:lnTo>
                <a:lnTo>
                  <a:pt x="23027" y="49926"/>
                </a:lnTo>
                <a:lnTo>
                  <a:pt x="23027" y="19202"/>
                </a:lnTo>
                <a:lnTo>
                  <a:pt x="61432" y="19202"/>
                </a:lnTo>
                <a:lnTo>
                  <a:pt x="62392" y="18242"/>
                </a:lnTo>
                <a:lnTo>
                  <a:pt x="62392" y="17282"/>
                </a:lnTo>
                <a:lnTo>
                  <a:pt x="63352" y="17282"/>
                </a:lnTo>
                <a:lnTo>
                  <a:pt x="63352" y="14401"/>
                </a:lnTo>
                <a:lnTo>
                  <a:pt x="64312" y="12481"/>
                </a:lnTo>
                <a:lnTo>
                  <a:pt x="64312" y="67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6" name="object 1196"/>
          <p:cNvSpPr/>
          <p:nvPr/>
        </p:nvSpPr>
        <p:spPr>
          <a:xfrm>
            <a:off x="4513051" y="6517294"/>
            <a:ext cx="50886" cy="86395"/>
          </a:xfrm>
          <a:custGeom>
            <a:avLst/>
            <a:gdLst/>
            <a:ahLst/>
            <a:cxnLst/>
            <a:rect l="l" t="t" r="r" b="b"/>
            <a:pathLst>
              <a:path w="50886" h="86395">
                <a:moveTo>
                  <a:pt x="50886" y="5760"/>
                </a:moveTo>
                <a:lnTo>
                  <a:pt x="49926" y="4800"/>
                </a:lnTo>
                <a:lnTo>
                  <a:pt x="49926" y="1920"/>
                </a:lnTo>
                <a:lnTo>
                  <a:pt x="48966" y="1920"/>
                </a:lnTo>
                <a:lnTo>
                  <a:pt x="48966" y="960"/>
                </a:lnTo>
                <a:lnTo>
                  <a:pt x="47045" y="960"/>
                </a:lnTo>
                <a:lnTo>
                  <a:pt x="46085" y="0"/>
                </a:lnTo>
                <a:lnTo>
                  <a:pt x="34564" y="0"/>
                </a:lnTo>
                <a:lnTo>
                  <a:pt x="33604" y="960"/>
                </a:lnTo>
                <a:lnTo>
                  <a:pt x="31683" y="1920"/>
                </a:lnTo>
                <a:lnTo>
                  <a:pt x="29763" y="2880"/>
                </a:lnTo>
                <a:lnTo>
                  <a:pt x="28803" y="3840"/>
                </a:lnTo>
                <a:lnTo>
                  <a:pt x="26883" y="4800"/>
                </a:lnTo>
                <a:lnTo>
                  <a:pt x="24963" y="6720"/>
                </a:lnTo>
                <a:lnTo>
                  <a:pt x="23042" y="8641"/>
                </a:lnTo>
                <a:lnTo>
                  <a:pt x="21122" y="11521"/>
                </a:lnTo>
                <a:lnTo>
                  <a:pt x="19202" y="14401"/>
                </a:lnTo>
                <a:lnTo>
                  <a:pt x="19202" y="3840"/>
                </a:lnTo>
                <a:lnTo>
                  <a:pt x="18242" y="2880"/>
                </a:lnTo>
                <a:lnTo>
                  <a:pt x="18242" y="1920"/>
                </a:lnTo>
                <a:lnTo>
                  <a:pt x="15361" y="1920"/>
                </a:lnTo>
                <a:lnTo>
                  <a:pt x="14401" y="960"/>
                </a:lnTo>
                <a:lnTo>
                  <a:pt x="4815" y="960"/>
                </a:lnTo>
                <a:lnTo>
                  <a:pt x="3840" y="1920"/>
                </a:lnTo>
                <a:lnTo>
                  <a:pt x="975" y="1920"/>
                </a:lnTo>
                <a:lnTo>
                  <a:pt x="975" y="2880"/>
                </a:lnTo>
                <a:lnTo>
                  <a:pt x="0" y="3840"/>
                </a:lnTo>
                <a:lnTo>
                  <a:pt x="0" y="84475"/>
                </a:lnTo>
                <a:lnTo>
                  <a:pt x="975" y="84475"/>
                </a:lnTo>
                <a:lnTo>
                  <a:pt x="975" y="85435"/>
                </a:lnTo>
                <a:lnTo>
                  <a:pt x="1935" y="85435"/>
                </a:lnTo>
                <a:lnTo>
                  <a:pt x="2880" y="86395"/>
                </a:lnTo>
                <a:lnTo>
                  <a:pt x="19202" y="86395"/>
                </a:lnTo>
                <a:lnTo>
                  <a:pt x="20162" y="85435"/>
                </a:lnTo>
                <a:lnTo>
                  <a:pt x="21122" y="85435"/>
                </a:lnTo>
                <a:lnTo>
                  <a:pt x="22082" y="84475"/>
                </a:lnTo>
                <a:lnTo>
                  <a:pt x="22082" y="34564"/>
                </a:lnTo>
                <a:lnTo>
                  <a:pt x="24002" y="31683"/>
                </a:lnTo>
                <a:lnTo>
                  <a:pt x="25923" y="29763"/>
                </a:lnTo>
                <a:lnTo>
                  <a:pt x="26883" y="27843"/>
                </a:lnTo>
                <a:lnTo>
                  <a:pt x="28803" y="25923"/>
                </a:lnTo>
                <a:lnTo>
                  <a:pt x="29763" y="24963"/>
                </a:lnTo>
                <a:lnTo>
                  <a:pt x="30723" y="23042"/>
                </a:lnTo>
                <a:lnTo>
                  <a:pt x="32644" y="22082"/>
                </a:lnTo>
                <a:lnTo>
                  <a:pt x="33604" y="22082"/>
                </a:lnTo>
                <a:lnTo>
                  <a:pt x="34564" y="21122"/>
                </a:lnTo>
                <a:lnTo>
                  <a:pt x="36484" y="20162"/>
                </a:lnTo>
                <a:lnTo>
                  <a:pt x="40325" y="20162"/>
                </a:lnTo>
                <a:lnTo>
                  <a:pt x="41285" y="21122"/>
                </a:lnTo>
                <a:lnTo>
                  <a:pt x="44165" y="21122"/>
                </a:lnTo>
                <a:lnTo>
                  <a:pt x="45125" y="22082"/>
                </a:lnTo>
                <a:lnTo>
                  <a:pt x="48966" y="22082"/>
                </a:lnTo>
                <a:lnTo>
                  <a:pt x="48966" y="21122"/>
                </a:lnTo>
                <a:lnTo>
                  <a:pt x="49926" y="21122"/>
                </a:lnTo>
                <a:lnTo>
                  <a:pt x="49926" y="18242"/>
                </a:lnTo>
                <a:lnTo>
                  <a:pt x="50886" y="17282"/>
                </a:lnTo>
                <a:lnTo>
                  <a:pt x="50886" y="57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7" name="object 1197"/>
          <p:cNvSpPr/>
          <p:nvPr/>
        </p:nvSpPr>
        <p:spPr>
          <a:xfrm>
            <a:off x="4592741" y="6565285"/>
            <a:ext cx="5760" cy="39364"/>
          </a:xfrm>
          <a:custGeom>
            <a:avLst/>
            <a:gdLst/>
            <a:ahLst/>
            <a:cxnLst/>
            <a:rect l="l" t="t" r="r" b="b"/>
            <a:pathLst>
              <a:path w="5760" h="39364">
                <a:moveTo>
                  <a:pt x="5760" y="39364"/>
                </a:moveTo>
                <a:lnTo>
                  <a:pt x="5760" y="17282"/>
                </a:lnTo>
                <a:lnTo>
                  <a:pt x="3840" y="14401"/>
                </a:lnTo>
                <a:lnTo>
                  <a:pt x="2880" y="12481"/>
                </a:lnTo>
                <a:lnTo>
                  <a:pt x="1920" y="9601"/>
                </a:lnTo>
                <a:lnTo>
                  <a:pt x="960" y="6720"/>
                </a:lnTo>
                <a:lnTo>
                  <a:pt x="960" y="2880"/>
                </a:lnTo>
                <a:lnTo>
                  <a:pt x="0" y="0"/>
                </a:lnTo>
                <a:lnTo>
                  <a:pt x="0" y="37444"/>
                </a:lnTo>
                <a:lnTo>
                  <a:pt x="5760" y="393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8" name="object 1198"/>
          <p:cNvSpPr/>
          <p:nvPr/>
        </p:nvSpPr>
        <p:spPr>
          <a:xfrm>
            <a:off x="4569698" y="6517294"/>
            <a:ext cx="84475" cy="88315"/>
          </a:xfrm>
          <a:custGeom>
            <a:avLst/>
            <a:gdLst/>
            <a:ahLst/>
            <a:cxnLst/>
            <a:rect l="l" t="t" r="r" b="b"/>
            <a:pathLst>
              <a:path w="84475" h="88315">
                <a:moveTo>
                  <a:pt x="48950" y="70073"/>
                </a:moveTo>
                <a:lnTo>
                  <a:pt x="35524" y="70073"/>
                </a:lnTo>
                <a:lnTo>
                  <a:pt x="33604" y="68153"/>
                </a:lnTo>
                <a:lnTo>
                  <a:pt x="30708" y="67208"/>
                </a:lnTo>
                <a:lnTo>
                  <a:pt x="28803" y="65272"/>
                </a:lnTo>
                <a:lnTo>
                  <a:pt x="28803" y="87355"/>
                </a:lnTo>
                <a:lnTo>
                  <a:pt x="34549" y="88315"/>
                </a:lnTo>
                <a:lnTo>
                  <a:pt x="48950" y="88315"/>
                </a:lnTo>
                <a:lnTo>
                  <a:pt x="54711" y="87355"/>
                </a:lnTo>
                <a:lnTo>
                  <a:pt x="60472" y="84475"/>
                </a:lnTo>
                <a:lnTo>
                  <a:pt x="66233" y="82555"/>
                </a:lnTo>
                <a:lnTo>
                  <a:pt x="70073" y="79674"/>
                </a:lnTo>
                <a:lnTo>
                  <a:pt x="73913" y="75834"/>
                </a:lnTo>
                <a:lnTo>
                  <a:pt x="77754" y="71993"/>
                </a:lnTo>
                <a:lnTo>
                  <a:pt x="80634" y="67208"/>
                </a:lnTo>
                <a:lnTo>
                  <a:pt x="82555" y="61432"/>
                </a:lnTo>
                <a:lnTo>
                  <a:pt x="83515" y="55686"/>
                </a:lnTo>
                <a:lnTo>
                  <a:pt x="84475" y="49926"/>
                </a:lnTo>
                <a:lnTo>
                  <a:pt x="84475" y="36469"/>
                </a:lnTo>
                <a:lnTo>
                  <a:pt x="83515" y="29763"/>
                </a:lnTo>
                <a:lnTo>
                  <a:pt x="82555" y="24963"/>
                </a:lnTo>
                <a:lnTo>
                  <a:pt x="80634" y="19202"/>
                </a:lnTo>
                <a:lnTo>
                  <a:pt x="77754" y="14401"/>
                </a:lnTo>
                <a:lnTo>
                  <a:pt x="74874" y="10561"/>
                </a:lnTo>
                <a:lnTo>
                  <a:pt x="71033" y="6720"/>
                </a:lnTo>
                <a:lnTo>
                  <a:pt x="67193" y="4800"/>
                </a:lnTo>
                <a:lnTo>
                  <a:pt x="61432" y="2880"/>
                </a:lnTo>
                <a:lnTo>
                  <a:pt x="56631" y="960"/>
                </a:lnTo>
                <a:lnTo>
                  <a:pt x="50886" y="0"/>
                </a:lnTo>
                <a:lnTo>
                  <a:pt x="36484" y="0"/>
                </a:lnTo>
                <a:lnTo>
                  <a:pt x="29763" y="960"/>
                </a:lnTo>
                <a:lnTo>
                  <a:pt x="24963" y="2880"/>
                </a:lnTo>
                <a:lnTo>
                  <a:pt x="19202" y="4800"/>
                </a:lnTo>
                <a:lnTo>
                  <a:pt x="14401" y="7680"/>
                </a:lnTo>
                <a:lnTo>
                  <a:pt x="11521" y="12481"/>
                </a:lnTo>
                <a:lnTo>
                  <a:pt x="7680" y="16322"/>
                </a:lnTo>
                <a:lnTo>
                  <a:pt x="4800" y="21122"/>
                </a:lnTo>
                <a:lnTo>
                  <a:pt x="2880" y="25923"/>
                </a:lnTo>
                <a:lnTo>
                  <a:pt x="960" y="31683"/>
                </a:lnTo>
                <a:lnTo>
                  <a:pt x="0" y="38404"/>
                </a:lnTo>
                <a:lnTo>
                  <a:pt x="0" y="51846"/>
                </a:lnTo>
                <a:lnTo>
                  <a:pt x="960" y="57591"/>
                </a:lnTo>
                <a:lnTo>
                  <a:pt x="2880" y="63367"/>
                </a:lnTo>
                <a:lnTo>
                  <a:pt x="4800" y="68153"/>
                </a:lnTo>
                <a:lnTo>
                  <a:pt x="6720" y="72953"/>
                </a:lnTo>
                <a:lnTo>
                  <a:pt x="10561" y="76794"/>
                </a:lnTo>
                <a:lnTo>
                  <a:pt x="13441" y="80634"/>
                </a:lnTo>
                <a:lnTo>
                  <a:pt x="18242" y="83515"/>
                </a:lnTo>
                <a:lnTo>
                  <a:pt x="23042" y="85435"/>
                </a:lnTo>
                <a:lnTo>
                  <a:pt x="23042" y="39364"/>
                </a:lnTo>
                <a:lnTo>
                  <a:pt x="24002" y="35524"/>
                </a:lnTo>
                <a:lnTo>
                  <a:pt x="24002" y="32644"/>
                </a:lnTo>
                <a:lnTo>
                  <a:pt x="24963" y="28803"/>
                </a:lnTo>
                <a:lnTo>
                  <a:pt x="26883" y="26883"/>
                </a:lnTo>
                <a:lnTo>
                  <a:pt x="27843" y="24002"/>
                </a:lnTo>
                <a:lnTo>
                  <a:pt x="29763" y="22082"/>
                </a:lnTo>
                <a:lnTo>
                  <a:pt x="31683" y="20162"/>
                </a:lnTo>
                <a:lnTo>
                  <a:pt x="34549" y="19202"/>
                </a:lnTo>
                <a:lnTo>
                  <a:pt x="36484" y="17282"/>
                </a:lnTo>
                <a:lnTo>
                  <a:pt x="46085" y="17282"/>
                </a:lnTo>
                <a:lnTo>
                  <a:pt x="49926" y="18242"/>
                </a:lnTo>
                <a:lnTo>
                  <a:pt x="51831" y="19202"/>
                </a:lnTo>
                <a:lnTo>
                  <a:pt x="54711" y="20162"/>
                </a:lnTo>
                <a:lnTo>
                  <a:pt x="56631" y="22082"/>
                </a:lnTo>
                <a:lnTo>
                  <a:pt x="57607" y="24963"/>
                </a:lnTo>
                <a:lnTo>
                  <a:pt x="59512" y="26883"/>
                </a:lnTo>
                <a:lnTo>
                  <a:pt x="60472" y="29763"/>
                </a:lnTo>
                <a:lnTo>
                  <a:pt x="60472" y="33604"/>
                </a:lnTo>
                <a:lnTo>
                  <a:pt x="61432" y="36469"/>
                </a:lnTo>
                <a:lnTo>
                  <a:pt x="61432" y="51846"/>
                </a:lnTo>
                <a:lnTo>
                  <a:pt x="60472" y="54711"/>
                </a:lnTo>
                <a:lnTo>
                  <a:pt x="59512" y="58552"/>
                </a:lnTo>
                <a:lnTo>
                  <a:pt x="58552" y="61432"/>
                </a:lnTo>
                <a:lnTo>
                  <a:pt x="57607" y="63367"/>
                </a:lnTo>
                <a:lnTo>
                  <a:pt x="55671" y="65272"/>
                </a:lnTo>
                <a:lnTo>
                  <a:pt x="53766" y="67208"/>
                </a:lnTo>
                <a:lnTo>
                  <a:pt x="50886" y="69113"/>
                </a:lnTo>
                <a:lnTo>
                  <a:pt x="48950" y="7007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9" name="object 1199"/>
          <p:cNvSpPr/>
          <p:nvPr/>
        </p:nvSpPr>
        <p:spPr>
          <a:xfrm>
            <a:off x="4672416" y="6517294"/>
            <a:ext cx="124800" cy="86395"/>
          </a:xfrm>
          <a:custGeom>
            <a:avLst/>
            <a:gdLst/>
            <a:ahLst/>
            <a:cxnLst/>
            <a:rect l="l" t="t" r="r" b="b"/>
            <a:pathLst>
              <a:path w="124800" h="86395">
                <a:moveTo>
                  <a:pt x="21122" y="84475"/>
                </a:moveTo>
                <a:lnTo>
                  <a:pt x="22082" y="84475"/>
                </a:lnTo>
                <a:lnTo>
                  <a:pt x="22082" y="30723"/>
                </a:lnTo>
                <a:lnTo>
                  <a:pt x="24963" y="26883"/>
                </a:lnTo>
                <a:lnTo>
                  <a:pt x="27843" y="24002"/>
                </a:lnTo>
                <a:lnTo>
                  <a:pt x="30723" y="22082"/>
                </a:lnTo>
                <a:lnTo>
                  <a:pt x="33604" y="20162"/>
                </a:lnTo>
                <a:lnTo>
                  <a:pt x="36469" y="19202"/>
                </a:lnTo>
                <a:lnTo>
                  <a:pt x="43190" y="19202"/>
                </a:lnTo>
                <a:lnTo>
                  <a:pt x="44150" y="20162"/>
                </a:lnTo>
                <a:lnTo>
                  <a:pt x="46085" y="21122"/>
                </a:lnTo>
                <a:lnTo>
                  <a:pt x="47030" y="22082"/>
                </a:lnTo>
                <a:lnTo>
                  <a:pt x="47990" y="24002"/>
                </a:lnTo>
                <a:lnTo>
                  <a:pt x="48966" y="24963"/>
                </a:lnTo>
                <a:lnTo>
                  <a:pt x="49911" y="26883"/>
                </a:lnTo>
                <a:lnTo>
                  <a:pt x="50871" y="29763"/>
                </a:lnTo>
                <a:lnTo>
                  <a:pt x="50871" y="83515"/>
                </a:lnTo>
                <a:lnTo>
                  <a:pt x="51831" y="84475"/>
                </a:lnTo>
                <a:lnTo>
                  <a:pt x="51831" y="85435"/>
                </a:lnTo>
                <a:lnTo>
                  <a:pt x="53751" y="85435"/>
                </a:lnTo>
                <a:lnTo>
                  <a:pt x="54711" y="86395"/>
                </a:lnTo>
                <a:lnTo>
                  <a:pt x="70073" y="86395"/>
                </a:lnTo>
                <a:lnTo>
                  <a:pt x="71033" y="85435"/>
                </a:lnTo>
                <a:lnTo>
                  <a:pt x="71993" y="85435"/>
                </a:lnTo>
                <a:lnTo>
                  <a:pt x="72953" y="84475"/>
                </a:lnTo>
                <a:lnTo>
                  <a:pt x="72953" y="30723"/>
                </a:lnTo>
                <a:lnTo>
                  <a:pt x="76794" y="26883"/>
                </a:lnTo>
                <a:lnTo>
                  <a:pt x="79674" y="24002"/>
                </a:lnTo>
                <a:lnTo>
                  <a:pt x="82555" y="22082"/>
                </a:lnTo>
                <a:lnTo>
                  <a:pt x="84475" y="20162"/>
                </a:lnTo>
                <a:lnTo>
                  <a:pt x="87355" y="19202"/>
                </a:lnTo>
                <a:lnTo>
                  <a:pt x="94076" y="19202"/>
                </a:lnTo>
                <a:lnTo>
                  <a:pt x="95996" y="20162"/>
                </a:lnTo>
                <a:lnTo>
                  <a:pt x="96956" y="21122"/>
                </a:lnTo>
                <a:lnTo>
                  <a:pt x="98877" y="22082"/>
                </a:lnTo>
                <a:lnTo>
                  <a:pt x="99837" y="24002"/>
                </a:lnTo>
                <a:lnTo>
                  <a:pt x="100797" y="24963"/>
                </a:lnTo>
                <a:lnTo>
                  <a:pt x="101757" y="26883"/>
                </a:lnTo>
                <a:lnTo>
                  <a:pt x="101757" y="29763"/>
                </a:lnTo>
                <a:lnTo>
                  <a:pt x="102717" y="31683"/>
                </a:lnTo>
                <a:lnTo>
                  <a:pt x="102717" y="84475"/>
                </a:lnTo>
                <a:lnTo>
                  <a:pt x="103677" y="85435"/>
                </a:lnTo>
                <a:lnTo>
                  <a:pt x="104637" y="85435"/>
                </a:lnTo>
                <a:lnTo>
                  <a:pt x="105597" y="86395"/>
                </a:lnTo>
                <a:lnTo>
                  <a:pt x="121920" y="86395"/>
                </a:lnTo>
                <a:lnTo>
                  <a:pt x="122880" y="85435"/>
                </a:lnTo>
                <a:lnTo>
                  <a:pt x="123825" y="85435"/>
                </a:lnTo>
                <a:lnTo>
                  <a:pt x="124800" y="84475"/>
                </a:lnTo>
                <a:lnTo>
                  <a:pt x="124800" y="24002"/>
                </a:lnTo>
                <a:lnTo>
                  <a:pt x="123825" y="20162"/>
                </a:lnTo>
                <a:lnTo>
                  <a:pt x="122880" y="16322"/>
                </a:lnTo>
                <a:lnTo>
                  <a:pt x="120959" y="12481"/>
                </a:lnTo>
                <a:lnTo>
                  <a:pt x="119039" y="9601"/>
                </a:lnTo>
                <a:lnTo>
                  <a:pt x="116159" y="6720"/>
                </a:lnTo>
                <a:lnTo>
                  <a:pt x="113278" y="3840"/>
                </a:lnTo>
                <a:lnTo>
                  <a:pt x="110398" y="1920"/>
                </a:lnTo>
                <a:lnTo>
                  <a:pt x="106558" y="960"/>
                </a:lnTo>
                <a:lnTo>
                  <a:pt x="101757" y="0"/>
                </a:lnTo>
                <a:lnTo>
                  <a:pt x="92156" y="0"/>
                </a:lnTo>
                <a:lnTo>
                  <a:pt x="90236" y="960"/>
                </a:lnTo>
                <a:lnTo>
                  <a:pt x="87355" y="960"/>
                </a:lnTo>
                <a:lnTo>
                  <a:pt x="85435" y="1920"/>
                </a:lnTo>
                <a:lnTo>
                  <a:pt x="83515" y="2880"/>
                </a:lnTo>
                <a:lnTo>
                  <a:pt x="81594" y="3840"/>
                </a:lnTo>
                <a:lnTo>
                  <a:pt x="78714" y="5760"/>
                </a:lnTo>
                <a:lnTo>
                  <a:pt x="76794" y="7680"/>
                </a:lnTo>
                <a:lnTo>
                  <a:pt x="74874" y="9601"/>
                </a:lnTo>
                <a:lnTo>
                  <a:pt x="71993" y="11521"/>
                </a:lnTo>
                <a:lnTo>
                  <a:pt x="70073" y="14401"/>
                </a:lnTo>
                <a:lnTo>
                  <a:pt x="69113" y="11521"/>
                </a:lnTo>
                <a:lnTo>
                  <a:pt x="67193" y="9601"/>
                </a:lnTo>
                <a:lnTo>
                  <a:pt x="66233" y="7680"/>
                </a:lnTo>
                <a:lnTo>
                  <a:pt x="64312" y="6720"/>
                </a:lnTo>
                <a:lnTo>
                  <a:pt x="62392" y="4800"/>
                </a:lnTo>
                <a:lnTo>
                  <a:pt x="60472" y="3840"/>
                </a:lnTo>
                <a:lnTo>
                  <a:pt x="58552" y="1920"/>
                </a:lnTo>
                <a:lnTo>
                  <a:pt x="56631" y="960"/>
                </a:lnTo>
                <a:lnTo>
                  <a:pt x="53751" y="960"/>
                </a:lnTo>
                <a:lnTo>
                  <a:pt x="50871" y="0"/>
                </a:lnTo>
                <a:lnTo>
                  <a:pt x="40309" y="0"/>
                </a:lnTo>
                <a:lnTo>
                  <a:pt x="35524" y="960"/>
                </a:lnTo>
                <a:lnTo>
                  <a:pt x="31683" y="2880"/>
                </a:lnTo>
                <a:lnTo>
                  <a:pt x="26883" y="5760"/>
                </a:lnTo>
                <a:lnTo>
                  <a:pt x="23042" y="8641"/>
                </a:lnTo>
                <a:lnTo>
                  <a:pt x="18242" y="13441"/>
                </a:lnTo>
                <a:lnTo>
                  <a:pt x="18242" y="2880"/>
                </a:lnTo>
                <a:lnTo>
                  <a:pt x="17282" y="1920"/>
                </a:lnTo>
                <a:lnTo>
                  <a:pt x="15361" y="1920"/>
                </a:lnTo>
                <a:lnTo>
                  <a:pt x="13441" y="960"/>
                </a:lnTo>
                <a:lnTo>
                  <a:pt x="4800" y="960"/>
                </a:lnTo>
                <a:lnTo>
                  <a:pt x="384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84475"/>
                </a:lnTo>
                <a:lnTo>
                  <a:pt x="960" y="85435"/>
                </a:lnTo>
                <a:lnTo>
                  <a:pt x="1920" y="85435"/>
                </a:lnTo>
                <a:lnTo>
                  <a:pt x="2880" y="86395"/>
                </a:lnTo>
                <a:lnTo>
                  <a:pt x="19202" y="86395"/>
                </a:lnTo>
                <a:lnTo>
                  <a:pt x="19202" y="85435"/>
                </a:lnTo>
                <a:lnTo>
                  <a:pt x="21122" y="85435"/>
                </a:lnTo>
                <a:lnTo>
                  <a:pt x="21122" y="8447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0" name="object 1200"/>
          <p:cNvSpPr/>
          <p:nvPr/>
        </p:nvSpPr>
        <p:spPr>
          <a:xfrm>
            <a:off x="4860569" y="6488490"/>
            <a:ext cx="70073" cy="115199"/>
          </a:xfrm>
          <a:custGeom>
            <a:avLst/>
            <a:gdLst/>
            <a:ahLst/>
            <a:cxnLst/>
            <a:rect l="l" t="t" r="r" b="b"/>
            <a:pathLst>
              <a:path w="70073" h="115199">
                <a:moveTo>
                  <a:pt x="70073" y="100797"/>
                </a:moveTo>
                <a:lnTo>
                  <a:pt x="69113" y="99837"/>
                </a:lnTo>
                <a:lnTo>
                  <a:pt x="69113" y="97916"/>
                </a:lnTo>
                <a:lnTo>
                  <a:pt x="68153" y="97916"/>
                </a:lnTo>
                <a:lnTo>
                  <a:pt x="67193" y="96956"/>
                </a:lnTo>
                <a:lnTo>
                  <a:pt x="47990" y="96956"/>
                </a:lnTo>
                <a:lnTo>
                  <a:pt x="47990" y="1920"/>
                </a:lnTo>
                <a:lnTo>
                  <a:pt x="47030" y="960"/>
                </a:lnTo>
                <a:lnTo>
                  <a:pt x="45125" y="960"/>
                </a:lnTo>
                <a:lnTo>
                  <a:pt x="44150" y="0"/>
                </a:lnTo>
                <a:lnTo>
                  <a:pt x="30723" y="0"/>
                </a:lnTo>
                <a:lnTo>
                  <a:pt x="30723" y="960"/>
                </a:lnTo>
                <a:lnTo>
                  <a:pt x="27843" y="960"/>
                </a:lnTo>
                <a:lnTo>
                  <a:pt x="2880" y="17282"/>
                </a:lnTo>
                <a:lnTo>
                  <a:pt x="1920" y="18242"/>
                </a:lnTo>
                <a:lnTo>
                  <a:pt x="960" y="19202"/>
                </a:lnTo>
                <a:lnTo>
                  <a:pt x="960" y="20162"/>
                </a:lnTo>
                <a:lnTo>
                  <a:pt x="0" y="21122"/>
                </a:lnTo>
                <a:lnTo>
                  <a:pt x="0" y="32644"/>
                </a:lnTo>
                <a:lnTo>
                  <a:pt x="960" y="33604"/>
                </a:lnTo>
                <a:lnTo>
                  <a:pt x="1920" y="34564"/>
                </a:lnTo>
                <a:lnTo>
                  <a:pt x="3840" y="34564"/>
                </a:lnTo>
                <a:lnTo>
                  <a:pt x="4800" y="33604"/>
                </a:lnTo>
                <a:lnTo>
                  <a:pt x="6720" y="32644"/>
                </a:lnTo>
                <a:lnTo>
                  <a:pt x="24963" y="23042"/>
                </a:lnTo>
                <a:lnTo>
                  <a:pt x="24963" y="96956"/>
                </a:lnTo>
                <a:lnTo>
                  <a:pt x="2880" y="96956"/>
                </a:lnTo>
                <a:lnTo>
                  <a:pt x="1920" y="97916"/>
                </a:lnTo>
                <a:lnTo>
                  <a:pt x="960" y="98877"/>
                </a:lnTo>
                <a:lnTo>
                  <a:pt x="960" y="100797"/>
                </a:lnTo>
                <a:lnTo>
                  <a:pt x="0" y="101757"/>
                </a:lnTo>
                <a:lnTo>
                  <a:pt x="0" y="109438"/>
                </a:lnTo>
                <a:lnTo>
                  <a:pt x="960" y="110398"/>
                </a:lnTo>
                <a:lnTo>
                  <a:pt x="960" y="113278"/>
                </a:lnTo>
                <a:lnTo>
                  <a:pt x="1920" y="114239"/>
                </a:lnTo>
                <a:lnTo>
                  <a:pt x="2880" y="115199"/>
                </a:lnTo>
                <a:lnTo>
                  <a:pt x="68153" y="115199"/>
                </a:lnTo>
                <a:lnTo>
                  <a:pt x="68153" y="114239"/>
                </a:lnTo>
                <a:lnTo>
                  <a:pt x="69113" y="113278"/>
                </a:lnTo>
                <a:lnTo>
                  <a:pt x="69113" y="112318"/>
                </a:lnTo>
                <a:lnTo>
                  <a:pt x="70073" y="111358"/>
                </a:lnTo>
                <a:lnTo>
                  <a:pt x="70073" y="10079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1" name="object 1201"/>
          <p:cNvSpPr/>
          <p:nvPr/>
        </p:nvSpPr>
        <p:spPr>
          <a:xfrm>
            <a:off x="4945044" y="6487530"/>
            <a:ext cx="78714" cy="118079"/>
          </a:xfrm>
          <a:custGeom>
            <a:avLst/>
            <a:gdLst/>
            <a:ahLst/>
            <a:cxnLst/>
            <a:rect l="l" t="t" r="r" b="b"/>
            <a:pathLst>
              <a:path w="78714" h="118079">
                <a:moveTo>
                  <a:pt x="12481" y="115199"/>
                </a:moveTo>
                <a:lnTo>
                  <a:pt x="14401" y="116159"/>
                </a:lnTo>
                <a:lnTo>
                  <a:pt x="16322" y="116159"/>
                </a:lnTo>
                <a:lnTo>
                  <a:pt x="19202" y="117119"/>
                </a:lnTo>
                <a:lnTo>
                  <a:pt x="21122" y="117119"/>
                </a:lnTo>
                <a:lnTo>
                  <a:pt x="24002" y="118079"/>
                </a:lnTo>
                <a:lnTo>
                  <a:pt x="36484" y="118079"/>
                </a:lnTo>
                <a:lnTo>
                  <a:pt x="42245" y="117119"/>
                </a:lnTo>
                <a:lnTo>
                  <a:pt x="47030" y="115199"/>
                </a:lnTo>
                <a:lnTo>
                  <a:pt x="52806" y="113278"/>
                </a:lnTo>
                <a:lnTo>
                  <a:pt x="57591" y="110398"/>
                </a:lnTo>
                <a:lnTo>
                  <a:pt x="60472" y="107518"/>
                </a:lnTo>
                <a:lnTo>
                  <a:pt x="64312" y="104637"/>
                </a:lnTo>
                <a:lnTo>
                  <a:pt x="67208" y="100797"/>
                </a:lnTo>
                <a:lnTo>
                  <a:pt x="70088" y="95996"/>
                </a:lnTo>
                <a:lnTo>
                  <a:pt x="71993" y="92156"/>
                </a:lnTo>
                <a:lnTo>
                  <a:pt x="73929" y="87355"/>
                </a:lnTo>
                <a:lnTo>
                  <a:pt x="74874" y="82570"/>
                </a:lnTo>
                <a:lnTo>
                  <a:pt x="76794" y="77754"/>
                </a:lnTo>
                <a:lnTo>
                  <a:pt x="77754" y="72969"/>
                </a:lnTo>
                <a:lnTo>
                  <a:pt x="77754" y="68168"/>
                </a:lnTo>
                <a:lnTo>
                  <a:pt x="78714" y="63367"/>
                </a:lnTo>
                <a:lnTo>
                  <a:pt x="78714" y="44165"/>
                </a:lnTo>
                <a:lnTo>
                  <a:pt x="77754" y="39364"/>
                </a:lnTo>
                <a:lnTo>
                  <a:pt x="77754" y="34564"/>
                </a:lnTo>
                <a:lnTo>
                  <a:pt x="76794" y="30723"/>
                </a:lnTo>
                <a:lnTo>
                  <a:pt x="75834" y="25923"/>
                </a:lnTo>
                <a:lnTo>
                  <a:pt x="74874" y="22082"/>
                </a:lnTo>
                <a:lnTo>
                  <a:pt x="72953" y="18242"/>
                </a:lnTo>
                <a:lnTo>
                  <a:pt x="71033" y="15361"/>
                </a:lnTo>
                <a:lnTo>
                  <a:pt x="69113" y="12481"/>
                </a:lnTo>
                <a:lnTo>
                  <a:pt x="67208" y="9601"/>
                </a:lnTo>
                <a:lnTo>
                  <a:pt x="64312" y="6720"/>
                </a:lnTo>
                <a:lnTo>
                  <a:pt x="61432" y="4800"/>
                </a:lnTo>
                <a:lnTo>
                  <a:pt x="57591" y="2880"/>
                </a:lnTo>
                <a:lnTo>
                  <a:pt x="53751" y="1920"/>
                </a:lnTo>
                <a:lnTo>
                  <a:pt x="49926" y="960"/>
                </a:lnTo>
                <a:lnTo>
                  <a:pt x="45125" y="0"/>
                </a:lnTo>
                <a:lnTo>
                  <a:pt x="33604" y="0"/>
                </a:lnTo>
                <a:lnTo>
                  <a:pt x="27843" y="960"/>
                </a:lnTo>
                <a:lnTo>
                  <a:pt x="23042" y="2880"/>
                </a:lnTo>
                <a:lnTo>
                  <a:pt x="17282" y="4800"/>
                </a:lnTo>
                <a:lnTo>
                  <a:pt x="13441" y="7680"/>
                </a:lnTo>
                <a:lnTo>
                  <a:pt x="10561" y="11521"/>
                </a:lnTo>
                <a:lnTo>
                  <a:pt x="6720" y="14401"/>
                </a:lnTo>
                <a:lnTo>
                  <a:pt x="3840" y="18242"/>
                </a:lnTo>
                <a:lnTo>
                  <a:pt x="2880" y="23042"/>
                </a:lnTo>
                <a:lnTo>
                  <a:pt x="960" y="27843"/>
                </a:lnTo>
                <a:lnTo>
                  <a:pt x="0" y="33604"/>
                </a:lnTo>
                <a:lnTo>
                  <a:pt x="0" y="44165"/>
                </a:lnTo>
                <a:lnTo>
                  <a:pt x="960" y="48966"/>
                </a:lnTo>
                <a:lnTo>
                  <a:pt x="1920" y="53766"/>
                </a:lnTo>
                <a:lnTo>
                  <a:pt x="2880" y="57607"/>
                </a:lnTo>
                <a:lnTo>
                  <a:pt x="4800" y="61447"/>
                </a:lnTo>
                <a:lnTo>
                  <a:pt x="7680" y="64328"/>
                </a:lnTo>
                <a:lnTo>
                  <a:pt x="10561" y="67208"/>
                </a:lnTo>
                <a:lnTo>
                  <a:pt x="13441" y="70073"/>
                </a:lnTo>
                <a:lnTo>
                  <a:pt x="18242" y="71048"/>
                </a:lnTo>
                <a:lnTo>
                  <a:pt x="22082" y="72969"/>
                </a:lnTo>
                <a:lnTo>
                  <a:pt x="26883" y="73913"/>
                </a:lnTo>
                <a:lnTo>
                  <a:pt x="27843" y="52806"/>
                </a:lnTo>
                <a:lnTo>
                  <a:pt x="25923" y="51846"/>
                </a:lnTo>
                <a:lnTo>
                  <a:pt x="24963" y="49926"/>
                </a:lnTo>
                <a:lnTo>
                  <a:pt x="24002" y="48005"/>
                </a:lnTo>
                <a:lnTo>
                  <a:pt x="23042" y="46085"/>
                </a:lnTo>
                <a:lnTo>
                  <a:pt x="23042" y="31683"/>
                </a:lnTo>
                <a:lnTo>
                  <a:pt x="24002" y="29763"/>
                </a:lnTo>
                <a:lnTo>
                  <a:pt x="24002" y="26883"/>
                </a:lnTo>
                <a:lnTo>
                  <a:pt x="24963" y="24963"/>
                </a:lnTo>
                <a:lnTo>
                  <a:pt x="26883" y="23042"/>
                </a:lnTo>
                <a:lnTo>
                  <a:pt x="27843" y="21122"/>
                </a:lnTo>
                <a:lnTo>
                  <a:pt x="29763" y="20162"/>
                </a:lnTo>
                <a:lnTo>
                  <a:pt x="31683" y="19202"/>
                </a:lnTo>
                <a:lnTo>
                  <a:pt x="33604" y="18242"/>
                </a:lnTo>
                <a:lnTo>
                  <a:pt x="36484" y="17282"/>
                </a:lnTo>
                <a:lnTo>
                  <a:pt x="41285" y="17282"/>
                </a:lnTo>
                <a:lnTo>
                  <a:pt x="44165" y="18242"/>
                </a:lnTo>
                <a:lnTo>
                  <a:pt x="46085" y="19202"/>
                </a:lnTo>
                <a:lnTo>
                  <a:pt x="48005" y="20162"/>
                </a:lnTo>
                <a:lnTo>
                  <a:pt x="49926" y="22082"/>
                </a:lnTo>
                <a:lnTo>
                  <a:pt x="51846" y="24963"/>
                </a:lnTo>
                <a:lnTo>
                  <a:pt x="52806" y="26883"/>
                </a:lnTo>
                <a:lnTo>
                  <a:pt x="53751" y="30723"/>
                </a:lnTo>
                <a:lnTo>
                  <a:pt x="54711" y="34564"/>
                </a:lnTo>
                <a:lnTo>
                  <a:pt x="55686" y="39364"/>
                </a:lnTo>
                <a:lnTo>
                  <a:pt x="55686" y="50886"/>
                </a:lnTo>
                <a:lnTo>
                  <a:pt x="53751" y="52806"/>
                </a:lnTo>
                <a:lnTo>
                  <a:pt x="50871" y="53766"/>
                </a:lnTo>
                <a:lnTo>
                  <a:pt x="48005" y="54726"/>
                </a:lnTo>
                <a:lnTo>
                  <a:pt x="44165" y="55686"/>
                </a:lnTo>
                <a:lnTo>
                  <a:pt x="41285" y="56647"/>
                </a:lnTo>
                <a:lnTo>
                  <a:pt x="42245" y="72969"/>
                </a:lnTo>
                <a:lnTo>
                  <a:pt x="46085" y="72008"/>
                </a:lnTo>
                <a:lnTo>
                  <a:pt x="49926" y="71048"/>
                </a:lnTo>
                <a:lnTo>
                  <a:pt x="53751" y="69128"/>
                </a:lnTo>
                <a:lnTo>
                  <a:pt x="56647" y="67208"/>
                </a:lnTo>
                <a:lnTo>
                  <a:pt x="55686" y="72008"/>
                </a:lnTo>
                <a:lnTo>
                  <a:pt x="55686" y="75849"/>
                </a:lnTo>
                <a:lnTo>
                  <a:pt x="54711" y="79689"/>
                </a:lnTo>
                <a:lnTo>
                  <a:pt x="53751" y="83515"/>
                </a:lnTo>
                <a:lnTo>
                  <a:pt x="51846" y="87355"/>
                </a:lnTo>
                <a:lnTo>
                  <a:pt x="49926" y="90236"/>
                </a:lnTo>
                <a:lnTo>
                  <a:pt x="48005" y="93131"/>
                </a:lnTo>
                <a:lnTo>
                  <a:pt x="45125" y="95996"/>
                </a:lnTo>
                <a:lnTo>
                  <a:pt x="41285" y="96972"/>
                </a:lnTo>
                <a:lnTo>
                  <a:pt x="38404" y="98877"/>
                </a:lnTo>
                <a:lnTo>
                  <a:pt x="33604" y="99837"/>
                </a:lnTo>
                <a:lnTo>
                  <a:pt x="21122" y="99837"/>
                </a:lnTo>
                <a:lnTo>
                  <a:pt x="19202" y="98877"/>
                </a:lnTo>
                <a:lnTo>
                  <a:pt x="16322" y="98877"/>
                </a:lnTo>
                <a:lnTo>
                  <a:pt x="14401" y="97916"/>
                </a:lnTo>
                <a:lnTo>
                  <a:pt x="13441" y="97916"/>
                </a:lnTo>
                <a:lnTo>
                  <a:pt x="11521" y="96972"/>
                </a:lnTo>
                <a:lnTo>
                  <a:pt x="10561" y="96972"/>
                </a:lnTo>
                <a:lnTo>
                  <a:pt x="8641" y="95996"/>
                </a:lnTo>
                <a:lnTo>
                  <a:pt x="5760" y="95996"/>
                </a:lnTo>
                <a:lnTo>
                  <a:pt x="5760" y="96972"/>
                </a:lnTo>
                <a:lnTo>
                  <a:pt x="4800" y="96972"/>
                </a:lnTo>
                <a:lnTo>
                  <a:pt x="4800" y="98877"/>
                </a:lnTo>
                <a:lnTo>
                  <a:pt x="3840" y="99837"/>
                </a:lnTo>
                <a:lnTo>
                  <a:pt x="3840" y="107518"/>
                </a:lnTo>
                <a:lnTo>
                  <a:pt x="4800" y="108478"/>
                </a:lnTo>
                <a:lnTo>
                  <a:pt x="4800" y="111358"/>
                </a:lnTo>
                <a:lnTo>
                  <a:pt x="5760" y="112318"/>
                </a:lnTo>
                <a:lnTo>
                  <a:pt x="6720" y="113278"/>
                </a:lnTo>
                <a:lnTo>
                  <a:pt x="7680" y="114239"/>
                </a:lnTo>
                <a:lnTo>
                  <a:pt x="8641" y="114239"/>
                </a:lnTo>
                <a:lnTo>
                  <a:pt x="10561" y="115199"/>
                </a:lnTo>
                <a:lnTo>
                  <a:pt x="12481" y="11519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2" name="object 1202"/>
          <p:cNvSpPr/>
          <p:nvPr/>
        </p:nvSpPr>
        <p:spPr>
          <a:xfrm>
            <a:off x="4971928" y="6540337"/>
            <a:ext cx="15361" cy="21107"/>
          </a:xfrm>
          <a:custGeom>
            <a:avLst/>
            <a:gdLst/>
            <a:ahLst/>
            <a:cxnLst/>
            <a:rect l="l" t="t" r="r" b="b"/>
            <a:pathLst>
              <a:path w="15361" h="21107">
                <a:moveTo>
                  <a:pt x="5760" y="2880"/>
                </a:moveTo>
                <a:lnTo>
                  <a:pt x="3840" y="1920"/>
                </a:lnTo>
                <a:lnTo>
                  <a:pt x="1920" y="1920"/>
                </a:lnTo>
                <a:lnTo>
                  <a:pt x="960" y="0"/>
                </a:lnTo>
                <a:lnTo>
                  <a:pt x="0" y="21107"/>
                </a:lnTo>
                <a:lnTo>
                  <a:pt x="11521" y="21107"/>
                </a:lnTo>
                <a:lnTo>
                  <a:pt x="15361" y="20162"/>
                </a:lnTo>
                <a:lnTo>
                  <a:pt x="14401" y="3840"/>
                </a:lnTo>
                <a:lnTo>
                  <a:pt x="8641" y="3840"/>
                </a:lnTo>
                <a:lnTo>
                  <a:pt x="5760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3" name="object 1203"/>
          <p:cNvSpPr/>
          <p:nvPr/>
        </p:nvSpPr>
        <p:spPr>
          <a:xfrm>
            <a:off x="5064084" y="6540337"/>
            <a:ext cx="5760" cy="21107"/>
          </a:xfrm>
          <a:custGeom>
            <a:avLst/>
            <a:gdLst/>
            <a:ahLst/>
            <a:cxnLst/>
            <a:rect l="l" t="t" r="r" b="b"/>
            <a:pathLst>
              <a:path w="5760" h="21107">
                <a:moveTo>
                  <a:pt x="5760" y="21107"/>
                </a:moveTo>
                <a:lnTo>
                  <a:pt x="5760" y="2880"/>
                </a:lnTo>
                <a:lnTo>
                  <a:pt x="3840" y="1920"/>
                </a:lnTo>
                <a:lnTo>
                  <a:pt x="1920" y="1920"/>
                </a:lnTo>
                <a:lnTo>
                  <a:pt x="0" y="0"/>
                </a:lnTo>
                <a:lnTo>
                  <a:pt x="0" y="21107"/>
                </a:lnTo>
                <a:lnTo>
                  <a:pt x="5760" y="2110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4" name="object 1204"/>
          <p:cNvSpPr/>
          <p:nvPr/>
        </p:nvSpPr>
        <p:spPr>
          <a:xfrm>
            <a:off x="5036240" y="6487530"/>
            <a:ext cx="78714" cy="118079"/>
          </a:xfrm>
          <a:custGeom>
            <a:avLst/>
            <a:gdLst/>
            <a:ahLst/>
            <a:cxnLst/>
            <a:rect l="l" t="t" r="r" b="b"/>
            <a:pathLst>
              <a:path w="78714" h="118079">
                <a:moveTo>
                  <a:pt x="64312" y="6720"/>
                </a:moveTo>
                <a:lnTo>
                  <a:pt x="61432" y="4800"/>
                </a:lnTo>
                <a:lnTo>
                  <a:pt x="58567" y="2880"/>
                </a:lnTo>
                <a:lnTo>
                  <a:pt x="54726" y="1920"/>
                </a:lnTo>
                <a:lnTo>
                  <a:pt x="49926" y="960"/>
                </a:lnTo>
                <a:lnTo>
                  <a:pt x="46085" y="0"/>
                </a:lnTo>
                <a:lnTo>
                  <a:pt x="33604" y="0"/>
                </a:lnTo>
                <a:lnTo>
                  <a:pt x="27843" y="960"/>
                </a:lnTo>
                <a:lnTo>
                  <a:pt x="23042" y="2880"/>
                </a:lnTo>
                <a:lnTo>
                  <a:pt x="18242" y="4800"/>
                </a:lnTo>
                <a:lnTo>
                  <a:pt x="14401" y="7680"/>
                </a:lnTo>
                <a:lnTo>
                  <a:pt x="10561" y="11521"/>
                </a:lnTo>
                <a:lnTo>
                  <a:pt x="7680" y="14401"/>
                </a:lnTo>
                <a:lnTo>
                  <a:pt x="4800" y="18242"/>
                </a:lnTo>
                <a:lnTo>
                  <a:pt x="2880" y="23042"/>
                </a:lnTo>
                <a:lnTo>
                  <a:pt x="960" y="27843"/>
                </a:lnTo>
                <a:lnTo>
                  <a:pt x="0" y="33604"/>
                </a:lnTo>
                <a:lnTo>
                  <a:pt x="0" y="44165"/>
                </a:lnTo>
                <a:lnTo>
                  <a:pt x="960" y="48966"/>
                </a:lnTo>
                <a:lnTo>
                  <a:pt x="1920" y="53766"/>
                </a:lnTo>
                <a:lnTo>
                  <a:pt x="3840" y="57607"/>
                </a:lnTo>
                <a:lnTo>
                  <a:pt x="5760" y="61447"/>
                </a:lnTo>
                <a:lnTo>
                  <a:pt x="7680" y="64328"/>
                </a:lnTo>
                <a:lnTo>
                  <a:pt x="10561" y="67208"/>
                </a:lnTo>
                <a:lnTo>
                  <a:pt x="14401" y="70073"/>
                </a:lnTo>
                <a:lnTo>
                  <a:pt x="18242" y="71048"/>
                </a:lnTo>
                <a:lnTo>
                  <a:pt x="23042" y="72969"/>
                </a:lnTo>
                <a:lnTo>
                  <a:pt x="27843" y="73913"/>
                </a:lnTo>
                <a:lnTo>
                  <a:pt x="27843" y="52806"/>
                </a:lnTo>
                <a:lnTo>
                  <a:pt x="26883" y="51846"/>
                </a:lnTo>
                <a:lnTo>
                  <a:pt x="24963" y="49926"/>
                </a:lnTo>
                <a:lnTo>
                  <a:pt x="24963" y="48005"/>
                </a:lnTo>
                <a:lnTo>
                  <a:pt x="24002" y="46085"/>
                </a:lnTo>
                <a:lnTo>
                  <a:pt x="23042" y="43205"/>
                </a:lnTo>
                <a:lnTo>
                  <a:pt x="23042" y="34564"/>
                </a:lnTo>
                <a:lnTo>
                  <a:pt x="24002" y="31683"/>
                </a:lnTo>
                <a:lnTo>
                  <a:pt x="24002" y="29763"/>
                </a:lnTo>
                <a:lnTo>
                  <a:pt x="24963" y="26883"/>
                </a:lnTo>
                <a:lnTo>
                  <a:pt x="25923" y="24963"/>
                </a:lnTo>
                <a:lnTo>
                  <a:pt x="26883" y="23042"/>
                </a:lnTo>
                <a:lnTo>
                  <a:pt x="28803" y="21122"/>
                </a:lnTo>
                <a:lnTo>
                  <a:pt x="29763" y="20162"/>
                </a:lnTo>
                <a:lnTo>
                  <a:pt x="31683" y="19202"/>
                </a:lnTo>
                <a:lnTo>
                  <a:pt x="34564" y="18242"/>
                </a:lnTo>
                <a:lnTo>
                  <a:pt x="36484" y="17282"/>
                </a:lnTo>
                <a:lnTo>
                  <a:pt x="42245" y="17282"/>
                </a:lnTo>
                <a:lnTo>
                  <a:pt x="44165" y="18242"/>
                </a:lnTo>
                <a:lnTo>
                  <a:pt x="47045" y="19202"/>
                </a:lnTo>
                <a:lnTo>
                  <a:pt x="48966" y="20162"/>
                </a:lnTo>
                <a:lnTo>
                  <a:pt x="50886" y="22082"/>
                </a:lnTo>
                <a:lnTo>
                  <a:pt x="51846" y="24963"/>
                </a:lnTo>
                <a:lnTo>
                  <a:pt x="53751" y="26883"/>
                </a:lnTo>
                <a:lnTo>
                  <a:pt x="54726" y="30723"/>
                </a:lnTo>
                <a:lnTo>
                  <a:pt x="54726" y="34564"/>
                </a:lnTo>
                <a:lnTo>
                  <a:pt x="55686" y="39364"/>
                </a:lnTo>
                <a:lnTo>
                  <a:pt x="56647" y="44165"/>
                </a:lnTo>
                <a:lnTo>
                  <a:pt x="56647" y="50886"/>
                </a:lnTo>
                <a:lnTo>
                  <a:pt x="53751" y="52806"/>
                </a:lnTo>
                <a:lnTo>
                  <a:pt x="50886" y="53766"/>
                </a:lnTo>
                <a:lnTo>
                  <a:pt x="48005" y="54726"/>
                </a:lnTo>
                <a:lnTo>
                  <a:pt x="45125" y="55686"/>
                </a:lnTo>
                <a:lnTo>
                  <a:pt x="42245" y="56647"/>
                </a:lnTo>
                <a:lnTo>
                  <a:pt x="35524" y="56647"/>
                </a:lnTo>
                <a:lnTo>
                  <a:pt x="33604" y="55686"/>
                </a:lnTo>
                <a:lnTo>
                  <a:pt x="33604" y="73913"/>
                </a:lnTo>
                <a:lnTo>
                  <a:pt x="38404" y="73913"/>
                </a:lnTo>
                <a:lnTo>
                  <a:pt x="43205" y="72969"/>
                </a:lnTo>
                <a:lnTo>
                  <a:pt x="47045" y="72008"/>
                </a:lnTo>
                <a:lnTo>
                  <a:pt x="50886" y="71048"/>
                </a:lnTo>
                <a:lnTo>
                  <a:pt x="53751" y="69128"/>
                </a:lnTo>
                <a:lnTo>
                  <a:pt x="56647" y="67208"/>
                </a:lnTo>
                <a:lnTo>
                  <a:pt x="56647" y="72008"/>
                </a:lnTo>
                <a:lnTo>
                  <a:pt x="55686" y="75849"/>
                </a:lnTo>
                <a:lnTo>
                  <a:pt x="54726" y="79689"/>
                </a:lnTo>
                <a:lnTo>
                  <a:pt x="53751" y="83515"/>
                </a:lnTo>
                <a:lnTo>
                  <a:pt x="52806" y="87355"/>
                </a:lnTo>
                <a:lnTo>
                  <a:pt x="49926" y="90236"/>
                </a:lnTo>
                <a:lnTo>
                  <a:pt x="48005" y="93131"/>
                </a:lnTo>
                <a:lnTo>
                  <a:pt x="45125" y="95996"/>
                </a:lnTo>
                <a:lnTo>
                  <a:pt x="42245" y="96972"/>
                </a:lnTo>
                <a:lnTo>
                  <a:pt x="38404" y="98877"/>
                </a:lnTo>
                <a:lnTo>
                  <a:pt x="34564" y="99837"/>
                </a:lnTo>
                <a:lnTo>
                  <a:pt x="22082" y="99837"/>
                </a:lnTo>
                <a:lnTo>
                  <a:pt x="19202" y="98877"/>
                </a:lnTo>
                <a:lnTo>
                  <a:pt x="17282" y="98877"/>
                </a:lnTo>
                <a:lnTo>
                  <a:pt x="15361" y="97916"/>
                </a:lnTo>
                <a:lnTo>
                  <a:pt x="13441" y="97916"/>
                </a:lnTo>
                <a:lnTo>
                  <a:pt x="11521" y="96972"/>
                </a:lnTo>
                <a:lnTo>
                  <a:pt x="10561" y="96972"/>
                </a:lnTo>
                <a:lnTo>
                  <a:pt x="9601" y="95996"/>
                </a:lnTo>
                <a:lnTo>
                  <a:pt x="6720" y="95996"/>
                </a:lnTo>
                <a:lnTo>
                  <a:pt x="5760" y="96972"/>
                </a:lnTo>
                <a:lnTo>
                  <a:pt x="5760" y="97916"/>
                </a:lnTo>
                <a:lnTo>
                  <a:pt x="4800" y="97916"/>
                </a:lnTo>
                <a:lnTo>
                  <a:pt x="4800" y="109438"/>
                </a:lnTo>
                <a:lnTo>
                  <a:pt x="5760" y="111358"/>
                </a:lnTo>
                <a:lnTo>
                  <a:pt x="5760" y="112318"/>
                </a:lnTo>
                <a:lnTo>
                  <a:pt x="6720" y="112318"/>
                </a:lnTo>
                <a:lnTo>
                  <a:pt x="7680" y="113278"/>
                </a:lnTo>
                <a:lnTo>
                  <a:pt x="8641" y="114239"/>
                </a:lnTo>
                <a:lnTo>
                  <a:pt x="9601" y="114239"/>
                </a:lnTo>
                <a:lnTo>
                  <a:pt x="11521" y="115199"/>
                </a:lnTo>
                <a:lnTo>
                  <a:pt x="12481" y="115199"/>
                </a:lnTo>
                <a:lnTo>
                  <a:pt x="15361" y="116159"/>
                </a:lnTo>
                <a:lnTo>
                  <a:pt x="17282" y="116159"/>
                </a:lnTo>
                <a:lnTo>
                  <a:pt x="19202" y="117119"/>
                </a:lnTo>
                <a:lnTo>
                  <a:pt x="22082" y="117119"/>
                </a:lnTo>
                <a:lnTo>
                  <a:pt x="24002" y="118079"/>
                </a:lnTo>
                <a:lnTo>
                  <a:pt x="36484" y="118079"/>
                </a:lnTo>
                <a:lnTo>
                  <a:pt x="42245" y="117119"/>
                </a:lnTo>
                <a:lnTo>
                  <a:pt x="48005" y="115199"/>
                </a:lnTo>
                <a:lnTo>
                  <a:pt x="52806" y="113278"/>
                </a:lnTo>
                <a:lnTo>
                  <a:pt x="57591" y="110398"/>
                </a:lnTo>
                <a:lnTo>
                  <a:pt x="61432" y="107518"/>
                </a:lnTo>
                <a:lnTo>
                  <a:pt x="65272" y="104637"/>
                </a:lnTo>
                <a:lnTo>
                  <a:pt x="68153" y="100797"/>
                </a:lnTo>
                <a:lnTo>
                  <a:pt x="70088" y="95996"/>
                </a:lnTo>
                <a:lnTo>
                  <a:pt x="72969" y="92156"/>
                </a:lnTo>
                <a:lnTo>
                  <a:pt x="74874" y="87355"/>
                </a:lnTo>
                <a:lnTo>
                  <a:pt x="75834" y="82570"/>
                </a:lnTo>
                <a:lnTo>
                  <a:pt x="76809" y="77754"/>
                </a:lnTo>
                <a:lnTo>
                  <a:pt x="77754" y="72969"/>
                </a:lnTo>
                <a:lnTo>
                  <a:pt x="78714" y="68168"/>
                </a:lnTo>
                <a:lnTo>
                  <a:pt x="78714" y="39364"/>
                </a:lnTo>
                <a:lnTo>
                  <a:pt x="77754" y="34564"/>
                </a:lnTo>
                <a:lnTo>
                  <a:pt x="76809" y="30723"/>
                </a:lnTo>
                <a:lnTo>
                  <a:pt x="75834" y="25923"/>
                </a:lnTo>
                <a:lnTo>
                  <a:pt x="74874" y="22082"/>
                </a:lnTo>
                <a:lnTo>
                  <a:pt x="73929" y="18242"/>
                </a:lnTo>
                <a:lnTo>
                  <a:pt x="71993" y="15361"/>
                </a:lnTo>
                <a:lnTo>
                  <a:pt x="70088" y="12481"/>
                </a:lnTo>
                <a:lnTo>
                  <a:pt x="67193" y="9601"/>
                </a:lnTo>
                <a:lnTo>
                  <a:pt x="64312" y="67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5" name="object 1205"/>
          <p:cNvSpPr/>
          <p:nvPr/>
        </p:nvSpPr>
        <p:spPr>
          <a:xfrm>
            <a:off x="5127437" y="6487530"/>
            <a:ext cx="81594" cy="118079"/>
          </a:xfrm>
          <a:custGeom>
            <a:avLst/>
            <a:gdLst/>
            <a:ahLst/>
            <a:cxnLst/>
            <a:rect l="l" t="t" r="r" b="b"/>
            <a:pathLst>
              <a:path w="81594" h="118079">
                <a:moveTo>
                  <a:pt x="960" y="76794"/>
                </a:moveTo>
                <a:lnTo>
                  <a:pt x="1920" y="84475"/>
                </a:lnTo>
                <a:lnTo>
                  <a:pt x="2880" y="91196"/>
                </a:lnTo>
                <a:lnTo>
                  <a:pt x="4800" y="96972"/>
                </a:lnTo>
                <a:lnTo>
                  <a:pt x="8641" y="102717"/>
                </a:lnTo>
                <a:lnTo>
                  <a:pt x="11521" y="107518"/>
                </a:lnTo>
                <a:lnTo>
                  <a:pt x="15361" y="111358"/>
                </a:lnTo>
                <a:lnTo>
                  <a:pt x="20162" y="114239"/>
                </a:lnTo>
                <a:lnTo>
                  <a:pt x="23042" y="66233"/>
                </a:lnTo>
                <a:lnTo>
                  <a:pt x="23042" y="51846"/>
                </a:lnTo>
                <a:lnTo>
                  <a:pt x="24003" y="46085"/>
                </a:lnTo>
                <a:lnTo>
                  <a:pt x="24003" y="41285"/>
                </a:lnTo>
                <a:lnTo>
                  <a:pt x="24963" y="35524"/>
                </a:lnTo>
                <a:lnTo>
                  <a:pt x="25923" y="31683"/>
                </a:lnTo>
                <a:lnTo>
                  <a:pt x="26883" y="27843"/>
                </a:lnTo>
                <a:lnTo>
                  <a:pt x="28803" y="24963"/>
                </a:lnTo>
                <a:lnTo>
                  <a:pt x="29763" y="22082"/>
                </a:lnTo>
                <a:lnTo>
                  <a:pt x="32644" y="21122"/>
                </a:lnTo>
                <a:lnTo>
                  <a:pt x="34564" y="19202"/>
                </a:lnTo>
                <a:lnTo>
                  <a:pt x="37444" y="18242"/>
                </a:lnTo>
                <a:lnTo>
                  <a:pt x="45125" y="18242"/>
                </a:lnTo>
                <a:lnTo>
                  <a:pt x="46085" y="19202"/>
                </a:lnTo>
                <a:lnTo>
                  <a:pt x="48006" y="19202"/>
                </a:lnTo>
                <a:lnTo>
                  <a:pt x="49926" y="20162"/>
                </a:lnTo>
                <a:lnTo>
                  <a:pt x="50886" y="22082"/>
                </a:lnTo>
                <a:lnTo>
                  <a:pt x="51846" y="23042"/>
                </a:lnTo>
                <a:lnTo>
                  <a:pt x="53766" y="24963"/>
                </a:lnTo>
                <a:lnTo>
                  <a:pt x="53766" y="26883"/>
                </a:lnTo>
                <a:lnTo>
                  <a:pt x="54726" y="28803"/>
                </a:lnTo>
                <a:lnTo>
                  <a:pt x="55686" y="31683"/>
                </a:lnTo>
                <a:lnTo>
                  <a:pt x="56647" y="34564"/>
                </a:lnTo>
                <a:lnTo>
                  <a:pt x="57607" y="37444"/>
                </a:lnTo>
                <a:lnTo>
                  <a:pt x="57607" y="45125"/>
                </a:lnTo>
                <a:lnTo>
                  <a:pt x="58567" y="49926"/>
                </a:lnTo>
                <a:lnTo>
                  <a:pt x="58567" y="68168"/>
                </a:lnTo>
                <a:lnTo>
                  <a:pt x="57607" y="72008"/>
                </a:lnTo>
                <a:lnTo>
                  <a:pt x="57607" y="78729"/>
                </a:lnTo>
                <a:lnTo>
                  <a:pt x="56647" y="81610"/>
                </a:lnTo>
                <a:lnTo>
                  <a:pt x="56647" y="84475"/>
                </a:lnTo>
                <a:lnTo>
                  <a:pt x="55686" y="87355"/>
                </a:lnTo>
                <a:lnTo>
                  <a:pt x="54726" y="89291"/>
                </a:lnTo>
                <a:lnTo>
                  <a:pt x="53766" y="92156"/>
                </a:lnTo>
                <a:lnTo>
                  <a:pt x="52806" y="94076"/>
                </a:lnTo>
                <a:lnTo>
                  <a:pt x="51846" y="95036"/>
                </a:lnTo>
                <a:lnTo>
                  <a:pt x="49926" y="96972"/>
                </a:lnTo>
                <a:lnTo>
                  <a:pt x="48966" y="97916"/>
                </a:lnTo>
                <a:lnTo>
                  <a:pt x="47045" y="98877"/>
                </a:lnTo>
                <a:lnTo>
                  <a:pt x="45125" y="98877"/>
                </a:lnTo>
                <a:lnTo>
                  <a:pt x="43205" y="99837"/>
                </a:lnTo>
                <a:lnTo>
                  <a:pt x="37444" y="99837"/>
                </a:lnTo>
                <a:lnTo>
                  <a:pt x="34564" y="98877"/>
                </a:lnTo>
                <a:lnTo>
                  <a:pt x="32644" y="97916"/>
                </a:lnTo>
                <a:lnTo>
                  <a:pt x="30723" y="95996"/>
                </a:lnTo>
                <a:lnTo>
                  <a:pt x="28803" y="94076"/>
                </a:lnTo>
                <a:lnTo>
                  <a:pt x="27843" y="91196"/>
                </a:lnTo>
                <a:lnTo>
                  <a:pt x="25923" y="88315"/>
                </a:lnTo>
                <a:lnTo>
                  <a:pt x="25923" y="116159"/>
                </a:lnTo>
                <a:lnTo>
                  <a:pt x="31683" y="118079"/>
                </a:lnTo>
                <a:lnTo>
                  <a:pt x="48006" y="118079"/>
                </a:lnTo>
                <a:lnTo>
                  <a:pt x="53766" y="116159"/>
                </a:lnTo>
                <a:lnTo>
                  <a:pt x="59527" y="113278"/>
                </a:lnTo>
                <a:lnTo>
                  <a:pt x="64312" y="111358"/>
                </a:lnTo>
                <a:lnTo>
                  <a:pt x="69128" y="106558"/>
                </a:lnTo>
                <a:lnTo>
                  <a:pt x="71993" y="101757"/>
                </a:lnTo>
                <a:lnTo>
                  <a:pt x="75849" y="96972"/>
                </a:lnTo>
                <a:lnTo>
                  <a:pt x="77754" y="90236"/>
                </a:lnTo>
                <a:lnTo>
                  <a:pt x="79689" y="83515"/>
                </a:lnTo>
                <a:lnTo>
                  <a:pt x="80650" y="75849"/>
                </a:lnTo>
                <a:lnTo>
                  <a:pt x="81594" y="67208"/>
                </a:lnTo>
                <a:lnTo>
                  <a:pt x="81594" y="48966"/>
                </a:lnTo>
                <a:lnTo>
                  <a:pt x="80650" y="41285"/>
                </a:lnTo>
                <a:lnTo>
                  <a:pt x="79689" y="33604"/>
                </a:lnTo>
                <a:lnTo>
                  <a:pt x="78714" y="26883"/>
                </a:lnTo>
                <a:lnTo>
                  <a:pt x="76809" y="20162"/>
                </a:lnTo>
                <a:lnTo>
                  <a:pt x="73914" y="15361"/>
                </a:lnTo>
                <a:lnTo>
                  <a:pt x="71033" y="10561"/>
                </a:lnTo>
                <a:lnTo>
                  <a:pt x="66248" y="6720"/>
                </a:lnTo>
                <a:lnTo>
                  <a:pt x="61447" y="3840"/>
                </a:lnTo>
                <a:lnTo>
                  <a:pt x="56647" y="960"/>
                </a:lnTo>
                <a:lnTo>
                  <a:pt x="49926" y="0"/>
                </a:lnTo>
                <a:lnTo>
                  <a:pt x="34564" y="0"/>
                </a:lnTo>
                <a:lnTo>
                  <a:pt x="27843" y="960"/>
                </a:lnTo>
                <a:lnTo>
                  <a:pt x="22082" y="3840"/>
                </a:lnTo>
                <a:lnTo>
                  <a:pt x="17282" y="6720"/>
                </a:lnTo>
                <a:lnTo>
                  <a:pt x="12481" y="10561"/>
                </a:lnTo>
                <a:lnTo>
                  <a:pt x="9601" y="16322"/>
                </a:lnTo>
                <a:lnTo>
                  <a:pt x="5760" y="21122"/>
                </a:lnTo>
                <a:lnTo>
                  <a:pt x="3840" y="27843"/>
                </a:lnTo>
                <a:lnTo>
                  <a:pt x="1920" y="34564"/>
                </a:lnTo>
                <a:lnTo>
                  <a:pt x="960" y="42245"/>
                </a:lnTo>
                <a:lnTo>
                  <a:pt x="0" y="49926"/>
                </a:lnTo>
                <a:lnTo>
                  <a:pt x="0" y="68168"/>
                </a:lnTo>
                <a:lnTo>
                  <a:pt x="960" y="7679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6" name="object 1206"/>
          <p:cNvSpPr/>
          <p:nvPr/>
        </p:nvSpPr>
        <p:spPr>
          <a:xfrm>
            <a:off x="5147599" y="6553763"/>
            <a:ext cx="5760" cy="49926"/>
          </a:xfrm>
          <a:custGeom>
            <a:avLst/>
            <a:gdLst/>
            <a:ahLst/>
            <a:cxnLst/>
            <a:rect l="l" t="t" r="r" b="b"/>
            <a:pathLst>
              <a:path w="5760" h="49926">
                <a:moveTo>
                  <a:pt x="5760" y="49926"/>
                </a:moveTo>
                <a:lnTo>
                  <a:pt x="5760" y="22082"/>
                </a:lnTo>
                <a:lnTo>
                  <a:pt x="4800" y="17282"/>
                </a:lnTo>
                <a:lnTo>
                  <a:pt x="3840" y="12496"/>
                </a:lnTo>
                <a:lnTo>
                  <a:pt x="3840" y="6736"/>
                </a:lnTo>
                <a:lnTo>
                  <a:pt x="2880" y="0"/>
                </a:lnTo>
                <a:lnTo>
                  <a:pt x="0" y="48005"/>
                </a:lnTo>
                <a:lnTo>
                  <a:pt x="5760" y="4992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7" name="object 1207"/>
          <p:cNvSpPr/>
          <p:nvPr/>
        </p:nvSpPr>
        <p:spPr>
          <a:xfrm>
            <a:off x="5228234" y="6520174"/>
            <a:ext cx="24963" cy="26883"/>
          </a:xfrm>
          <a:custGeom>
            <a:avLst/>
            <a:gdLst/>
            <a:ahLst/>
            <a:cxnLst/>
            <a:rect l="l" t="t" r="r" b="b"/>
            <a:pathLst>
              <a:path w="24963" h="26883">
                <a:moveTo>
                  <a:pt x="15361" y="26883"/>
                </a:moveTo>
                <a:lnTo>
                  <a:pt x="17282" y="26883"/>
                </a:lnTo>
                <a:lnTo>
                  <a:pt x="18242" y="25923"/>
                </a:lnTo>
                <a:lnTo>
                  <a:pt x="20162" y="25923"/>
                </a:lnTo>
                <a:lnTo>
                  <a:pt x="21122" y="24963"/>
                </a:lnTo>
                <a:lnTo>
                  <a:pt x="22082" y="24003"/>
                </a:lnTo>
                <a:lnTo>
                  <a:pt x="23042" y="23042"/>
                </a:lnTo>
                <a:lnTo>
                  <a:pt x="24002" y="21122"/>
                </a:lnTo>
                <a:lnTo>
                  <a:pt x="24002" y="20162"/>
                </a:lnTo>
                <a:lnTo>
                  <a:pt x="24963" y="18242"/>
                </a:lnTo>
                <a:lnTo>
                  <a:pt x="24963" y="8641"/>
                </a:lnTo>
                <a:lnTo>
                  <a:pt x="24002" y="7680"/>
                </a:lnTo>
                <a:lnTo>
                  <a:pt x="24002" y="5760"/>
                </a:lnTo>
                <a:lnTo>
                  <a:pt x="23042" y="3840"/>
                </a:lnTo>
                <a:lnTo>
                  <a:pt x="22082" y="2880"/>
                </a:lnTo>
                <a:lnTo>
                  <a:pt x="21122" y="1920"/>
                </a:lnTo>
                <a:lnTo>
                  <a:pt x="20162" y="960"/>
                </a:lnTo>
                <a:lnTo>
                  <a:pt x="18242" y="960"/>
                </a:lnTo>
                <a:lnTo>
                  <a:pt x="17282" y="0"/>
                </a:lnTo>
                <a:lnTo>
                  <a:pt x="9601" y="0"/>
                </a:lnTo>
                <a:lnTo>
                  <a:pt x="7680" y="960"/>
                </a:lnTo>
                <a:lnTo>
                  <a:pt x="6720" y="960"/>
                </a:lnTo>
                <a:lnTo>
                  <a:pt x="4800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5760"/>
                </a:lnTo>
                <a:lnTo>
                  <a:pt x="960" y="7680"/>
                </a:lnTo>
                <a:lnTo>
                  <a:pt x="0" y="9601"/>
                </a:lnTo>
                <a:lnTo>
                  <a:pt x="0" y="18242"/>
                </a:lnTo>
                <a:lnTo>
                  <a:pt x="960" y="20162"/>
                </a:lnTo>
                <a:lnTo>
                  <a:pt x="960" y="21122"/>
                </a:lnTo>
                <a:lnTo>
                  <a:pt x="1920" y="23042"/>
                </a:lnTo>
                <a:lnTo>
                  <a:pt x="2880" y="24003"/>
                </a:lnTo>
                <a:lnTo>
                  <a:pt x="3840" y="24963"/>
                </a:lnTo>
                <a:lnTo>
                  <a:pt x="4800" y="25923"/>
                </a:lnTo>
                <a:lnTo>
                  <a:pt x="6720" y="25923"/>
                </a:lnTo>
                <a:lnTo>
                  <a:pt x="7680" y="26883"/>
                </a:lnTo>
                <a:lnTo>
                  <a:pt x="15361" y="2688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8" name="object 1208"/>
          <p:cNvSpPr/>
          <p:nvPr/>
        </p:nvSpPr>
        <p:spPr>
          <a:xfrm>
            <a:off x="5228234" y="6577766"/>
            <a:ext cx="24963" cy="26883"/>
          </a:xfrm>
          <a:custGeom>
            <a:avLst/>
            <a:gdLst/>
            <a:ahLst/>
            <a:cxnLst/>
            <a:rect l="l" t="t" r="r" b="b"/>
            <a:pathLst>
              <a:path w="24963" h="26883">
                <a:moveTo>
                  <a:pt x="15361" y="26883"/>
                </a:moveTo>
                <a:lnTo>
                  <a:pt x="17282" y="26883"/>
                </a:lnTo>
                <a:lnTo>
                  <a:pt x="18242" y="25923"/>
                </a:lnTo>
                <a:lnTo>
                  <a:pt x="20162" y="25923"/>
                </a:lnTo>
                <a:lnTo>
                  <a:pt x="21122" y="24963"/>
                </a:lnTo>
                <a:lnTo>
                  <a:pt x="22082" y="24002"/>
                </a:lnTo>
                <a:lnTo>
                  <a:pt x="23042" y="23042"/>
                </a:lnTo>
                <a:lnTo>
                  <a:pt x="24002" y="21122"/>
                </a:lnTo>
                <a:lnTo>
                  <a:pt x="24002" y="20162"/>
                </a:lnTo>
                <a:lnTo>
                  <a:pt x="24963" y="18242"/>
                </a:lnTo>
                <a:lnTo>
                  <a:pt x="24963" y="8641"/>
                </a:lnTo>
                <a:lnTo>
                  <a:pt x="24002" y="7680"/>
                </a:lnTo>
                <a:lnTo>
                  <a:pt x="24002" y="5760"/>
                </a:lnTo>
                <a:lnTo>
                  <a:pt x="23042" y="3840"/>
                </a:lnTo>
                <a:lnTo>
                  <a:pt x="22082" y="2895"/>
                </a:lnTo>
                <a:lnTo>
                  <a:pt x="21122" y="1920"/>
                </a:lnTo>
                <a:lnTo>
                  <a:pt x="20162" y="960"/>
                </a:lnTo>
                <a:lnTo>
                  <a:pt x="18242" y="960"/>
                </a:lnTo>
                <a:lnTo>
                  <a:pt x="17282" y="0"/>
                </a:lnTo>
                <a:lnTo>
                  <a:pt x="7680" y="0"/>
                </a:lnTo>
                <a:lnTo>
                  <a:pt x="6720" y="960"/>
                </a:lnTo>
                <a:lnTo>
                  <a:pt x="4800" y="960"/>
                </a:lnTo>
                <a:lnTo>
                  <a:pt x="3840" y="1920"/>
                </a:lnTo>
                <a:lnTo>
                  <a:pt x="2880" y="2895"/>
                </a:lnTo>
                <a:lnTo>
                  <a:pt x="1920" y="3840"/>
                </a:lnTo>
                <a:lnTo>
                  <a:pt x="960" y="5760"/>
                </a:lnTo>
                <a:lnTo>
                  <a:pt x="960" y="7680"/>
                </a:lnTo>
                <a:lnTo>
                  <a:pt x="0" y="8641"/>
                </a:lnTo>
                <a:lnTo>
                  <a:pt x="0" y="18242"/>
                </a:lnTo>
                <a:lnTo>
                  <a:pt x="960" y="20162"/>
                </a:lnTo>
                <a:lnTo>
                  <a:pt x="960" y="21122"/>
                </a:lnTo>
                <a:lnTo>
                  <a:pt x="1920" y="23042"/>
                </a:lnTo>
                <a:lnTo>
                  <a:pt x="2880" y="24002"/>
                </a:lnTo>
                <a:lnTo>
                  <a:pt x="3840" y="24963"/>
                </a:lnTo>
                <a:lnTo>
                  <a:pt x="4800" y="25923"/>
                </a:lnTo>
                <a:lnTo>
                  <a:pt x="6720" y="25923"/>
                </a:lnTo>
                <a:lnTo>
                  <a:pt x="7680" y="26883"/>
                </a:lnTo>
                <a:lnTo>
                  <a:pt x="15361" y="2688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9" name="object 1209"/>
          <p:cNvSpPr/>
          <p:nvPr/>
        </p:nvSpPr>
        <p:spPr>
          <a:xfrm>
            <a:off x="4428576" y="6734251"/>
            <a:ext cx="45125" cy="44150"/>
          </a:xfrm>
          <a:custGeom>
            <a:avLst/>
            <a:gdLst/>
            <a:ahLst/>
            <a:cxnLst/>
            <a:rect l="l" t="t" r="r" b="b"/>
            <a:pathLst>
              <a:path w="45125" h="44150">
                <a:moveTo>
                  <a:pt x="0" y="22082"/>
                </a:moveTo>
                <a:lnTo>
                  <a:pt x="0" y="28803"/>
                </a:lnTo>
                <a:lnTo>
                  <a:pt x="1920" y="33588"/>
                </a:lnTo>
                <a:lnTo>
                  <a:pt x="6720" y="38404"/>
                </a:lnTo>
                <a:lnTo>
                  <a:pt x="10561" y="42245"/>
                </a:lnTo>
                <a:lnTo>
                  <a:pt x="16322" y="44150"/>
                </a:lnTo>
                <a:lnTo>
                  <a:pt x="28803" y="44150"/>
                </a:lnTo>
                <a:lnTo>
                  <a:pt x="33604" y="42245"/>
                </a:lnTo>
                <a:lnTo>
                  <a:pt x="38404" y="38404"/>
                </a:lnTo>
                <a:lnTo>
                  <a:pt x="42245" y="33588"/>
                </a:lnTo>
                <a:lnTo>
                  <a:pt x="45125" y="28803"/>
                </a:lnTo>
                <a:lnTo>
                  <a:pt x="45125" y="16322"/>
                </a:lnTo>
                <a:lnTo>
                  <a:pt x="42245" y="10561"/>
                </a:lnTo>
                <a:lnTo>
                  <a:pt x="38404" y="6720"/>
                </a:lnTo>
                <a:lnTo>
                  <a:pt x="33604" y="1920"/>
                </a:lnTo>
                <a:lnTo>
                  <a:pt x="28803" y="0"/>
                </a:lnTo>
                <a:lnTo>
                  <a:pt x="16322" y="0"/>
                </a:lnTo>
                <a:lnTo>
                  <a:pt x="10561" y="1920"/>
                </a:lnTo>
                <a:lnTo>
                  <a:pt x="6720" y="6720"/>
                </a:lnTo>
                <a:lnTo>
                  <a:pt x="1920" y="10561"/>
                </a:lnTo>
                <a:lnTo>
                  <a:pt x="0" y="16322"/>
                </a:lnTo>
                <a:lnTo>
                  <a:pt x="0" y="220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0" name="object 1210"/>
          <p:cNvSpPr/>
          <p:nvPr/>
        </p:nvSpPr>
        <p:spPr>
          <a:xfrm>
            <a:off x="4628250" y="6703527"/>
            <a:ext cx="97916" cy="118079"/>
          </a:xfrm>
          <a:custGeom>
            <a:avLst/>
            <a:gdLst/>
            <a:ahLst/>
            <a:cxnLst/>
            <a:rect l="l" t="t" r="r" b="b"/>
            <a:pathLst>
              <a:path w="97916" h="118079">
                <a:moveTo>
                  <a:pt x="50886" y="67193"/>
                </a:moveTo>
                <a:lnTo>
                  <a:pt x="50886" y="68153"/>
                </a:lnTo>
                <a:lnTo>
                  <a:pt x="51846" y="69128"/>
                </a:lnTo>
                <a:lnTo>
                  <a:pt x="74889" y="69128"/>
                </a:lnTo>
                <a:lnTo>
                  <a:pt x="74889" y="95036"/>
                </a:lnTo>
                <a:lnTo>
                  <a:pt x="72009" y="96956"/>
                </a:lnTo>
                <a:lnTo>
                  <a:pt x="70073" y="96956"/>
                </a:lnTo>
                <a:lnTo>
                  <a:pt x="67208" y="97916"/>
                </a:lnTo>
                <a:lnTo>
                  <a:pt x="65288" y="98877"/>
                </a:lnTo>
                <a:lnTo>
                  <a:pt x="54726" y="98877"/>
                </a:lnTo>
                <a:lnTo>
                  <a:pt x="49926" y="97916"/>
                </a:lnTo>
                <a:lnTo>
                  <a:pt x="45125" y="95996"/>
                </a:lnTo>
                <a:lnTo>
                  <a:pt x="41285" y="94076"/>
                </a:lnTo>
                <a:lnTo>
                  <a:pt x="37444" y="92156"/>
                </a:lnTo>
                <a:lnTo>
                  <a:pt x="33604" y="88315"/>
                </a:lnTo>
                <a:lnTo>
                  <a:pt x="30723" y="85435"/>
                </a:lnTo>
                <a:lnTo>
                  <a:pt x="28803" y="81594"/>
                </a:lnTo>
                <a:lnTo>
                  <a:pt x="26883" y="75834"/>
                </a:lnTo>
                <a:lnTo>
                  <a:pt x="24963" y="71033"/>
                </a:lnTo>
                <a:lnTo>
                  <a:pt x="24002" y="65288"/>
                </a:lnTo>
                <a:lnTo>
                  <a:pt x="24002" y="52806"/>
                </a:lnTo>
                <a:lnTo>
                  <a:pt x="24963" y="48005"/>
                </a:lnTo>
                <a:lnTo>
                  <a:pt x="26883" y="43205"/>
                </a:lnTo>
                <a:lnTo>
                  <a:pt x="28803" y="37444"/>
                </a:lnTo>
                <a:lnTo>
                  <a:pt x="30723" y="33604"/>
                </a:lnTo>
                <a:lnTo>
                  <a:pt x="33604" y="30723"/>
                </a:lnTo>
                <a:lnTo>
                  <a:pt x="37444" y="26883"/>
                </a:lnTo>
                <a:lnTo>
                  <a:pt x="41285" y="24002"/>
                </a:lnTo>
                <a:lnTo>
                  <a:pt x="45125" y="22082"/>
                </a:lnTo>
                <a:lnTo>
                  <a:pt x="49926" y="20162"/>
                </a:lnTo>
                <a:lnTo>
                  <a:pt x="54726" y="19202"/>
                </a:lnTo>
                <a:lnTo>
                  <a:pt x="65288" y="19202"/>
                </a:lnTo>
                <a:lnTo>
                  <a:pt x="70073" y="20162"/>
                </a:lnTo>
                <a:lnTo>
                  <a:pt x="73913" y="21122"/>
                </a:lnTo>
                <a:lnTo>
                  <a:pt x="77769" y="22082"/>
                </a:lnTo>
                <a:lnTo>
                  <a:pt x="81610" y="23042"/>
                </a:lnTo>
                <a:lnTo>
                  <a:pt x="84475" y="24002"/>
                </a:lnTo>
                <a:lnTo>
                  <a:pt x="87355" y="25923"/>
                </a:lnTo>
                <a:lnTo>
                  <a:pt x="89291" y="26883"/>
                </a:lnTo>
                <a:lnTo>
                  <a:pt x="91196" y="27843"/>
                </a:lnTo>
                <a:lnTo>
                  <a:pt x="93131" y="28803"/>
                </a:lnTo>
                <a:lnTo>
                  <a:pt x="94076" y="29763"/>
                </a:lnTo>
                <a:lnTo>
                  <a:pt x="95036" y="29763"/>
                </a:lnTo>
                <a:lnTo>
                  <a:pt x="95996" y="28803"/>
                </a:lnTo>
                <a:lnTo>
                  <a:pt x="96972" y="28803"/>
                </a:lnTo>
                <a:lnTo>
                  <a:pt x="96972" y="26883"/>
                </a:lnTo>
                <a:lnTo>
                  <a:pt x="97916" y="25923"/>
                </a:lnTo>
                <a:lnTo>
                  <a:pt x="97916" y="14401"/>
                </a:lnTo>
                <a:lnTo>
                  <a:pt x="96972" y="13441"/>
                </a:lnTo>
                <a:lnTo>
                  <a:pt x="96972" y="11521"/>
                </a:lnTo>
                <a:lnTo>
                  <a:pt x="95996" y="10561"/>
                </a:lnTo>
                <a:lnTo>
                  <a:pt x="95996" y="9601"/>
                </a:lnTo>
                <a:lnTo>
                  <a:pt x="95036" y="8641"/>
                </a:lnTo>
                <a:lnTo>
                  <a:pt x="93131" y="7680"/>
                </a:lnTo>
                <a:lnTo>
                  <a:pt x="91196" y="6720"/>
                </a:lnTo>
                <a:lnTo>
                  <a:pt x="89291" y="5760"/>
                </a:lnTo>
                <a:lnTo>
                  <a:pt x="87355" y="4800"/>
                </a:lnTo>
                <a:lnTo>
                  <a:pt x="83515" y="3840"/>
                </a:lnTo>
                <a:lnTo>
                  <a:pt x="80634" y="2880"/>
                </a:lnTo>
                <a:lnTo>
                  <a:pt x="77769" y="1920"/>
                </a:lnTo>
                <a:lnTo>
                  <a:pt x="72969" y="960"/>
                </a:lnTo>
                <a:lnTo>
                  <a:pt x="69128" y="960"/>
                </a:lnTo>
                <a:lnTo>
                  <a:pt x="64328" y="0"/>
                </a:lnTo>
                <a:lnTo>
                  <a:pt x="50886" y="0"/>
                </a:lnTo>
                <a:lnTo>
                  <a:pt x="42245" y="1920"/>
                </a:lnTo>
                <a:lnTo>
                  <a:pt x="35524" y="4800"/>
                </a:lnTo>
                <a:lnTo>
                  <a:pt x="27843" y="7680"/>
                </a:lnTo>
                <a:lnTo>
                  <a:pt x="22082" y="11521"/>
                </a:lnTo>
                <a:lnTo>
                  <a:pt x="16322" y="16322"/>
                </a:lnTo>
                <a:lnTo>
                  <a:pt x="11521" y="22082"/>
                </a:lnTo>
                <a:lnTo>
                  <a:pt x="7680" y="27843"/>
                </a:lnTo>
                <a:lnTo>
                  <a:pt x="4800" y="35524"/>
                </a:lnTo>
                <a:lnTo>
                  <a:pt x="1319" y="47286"/>
                </a:lnTo>
                <a:lnTo>
                  <a:pt x="0" y="60472"/>
                </a:lnTo>
                <a:lnTo>
                  <a:pt x="0" y="69128"/>
                </a:lnTo>
                <a:lnTo>
                  <a:pt x="1920" y="77754"/>
                </a:lnTo>
                <a:lnTo>
                  <a:pt x="4800" y="84475"/>
                </a:lnTo>
                <a:lnTo>
                  <a:pt x="6720" y="92156"/>
                </a:lnTo>
                <a:lnTo>
                  <a:pt x="10561" y="97916"/>
                </a:lnTo>
                <a:lnTo>
                  <a:pt x="15361" y="102717"/>
                </a:lnTo>
                <a:lnTo>
                  <a:pt x="21122" y="107518"/>
                </a:lnTo>
                <a:lnTo>
                  <a:pt x="26883" y="111358"/>
                </a:lnTo>
                <a:lnTo>
                  <a:pt x="33604" y="114239"/>
                </a:lnTo>
                <a:lnTo>
                  <a:pt x="41285" y="117119"/>
                </a:lnTo>
                <a:lnTo>
                  <a:pt x="49926" y="118079"/>
                </a:lnTo>
                <a:lnTo>
                  <a:pt x="68168" y="118079"/>
                </a:lnTo>
                <a:lnTo>
                  <a:pt x="71048" y="117119"/>
                </a:lnTo>
                <a:lnTo>
                  <a:pt x="73913" y="117119"/>
                </a:lnTo>
                <a:lnTo>
                  <a:pt x="76794" y="116159"/>
                </a:lnTo>
                <a:lnTo>
                  <a:pt x="79689" y="116159"/>
                </a:lnTo>
                <a:lnTo>
                  <a:pt x="82570" y="115199"/>
                </a:lnTo>
                <a:lnTo>
                  <a:pt x="85450" y="114239"/>
                </a:lnTo>
                <a:lnTo>
                  <a:pt x="88315" y="113278"/>
                </a:lnTo>
                <a:lnTo>
                  <a:pt x="91196" y="112318"/>
                </a:lnTo>
                <a:lnTo>
                  <a:pt x="93131" y="111358"/>
                </a:lnTo>
                <a:lnTo>
                  <a:pt x="95036" y="111358"/>
                </a:lnTo>
                <a:lnTo>
                  <a:pt x="95996" y="110398"/>
                </a:lnTo>
                <a:lnTo>
                  <a:pt x="96972" y="108478"/>
                </a:lnTo>
                <a:lnTo>
                  <a:pt x="96972" y="107518"/>
                </a:lnTo>
                <a:lnTo>
                  <a:pt x="97916" y="105597"/>
                </a:lnTo>
                <a:lnTo>
                  <a:pt x="97916" y="56631"/>
                </a:lnTo>
                <a:lnTo>
                  <a:pt x="96972" y="55686"/>
                </a:lnTo>
                <a:lnTo>
                  <a:pt x="96972" y="54726"/>
                </a:lnTo>
                <a:lnTo>
                  <a:pt x="95996" y="53751"/>
                </a:lnTo>
                <a:lnTo>
                  <a:pt x="95036" y="52806"/>
                </a:lnTo>
                <a:lnTo>
                  <a:pt x="95036" y="51846"/>
                </a:lnTo>
                <a:lnTo>
                  <a:pt x="50886" y="51846"/>
                </a:lnTo>
                <a:lnTo>
                  <a:pt x="50886" y="53751"/>
                </a:lnTo>
                <a:lnTo>
                  <a:pt x="49926" y="53751"/>
                </a:lnTo>
                <a:lnTo>
                  <a:pt x="49926" y="65288"/>
                </a:lnTo>
                <a:lnTo>
                  <a:pt x="50886" y="6719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1" name="object 1211"/>
          <p:cNvSpPr/>
          <p:nvPr/>
        </p:nvSpPr>
        <p:spPr>
          <a:xfrm>
            <a:off x="4744410" y="6705447"/>
            <a:ext cx="76794" cy="115199"/>
          </a:xfrm>
          <a:custGeom>
            <a:avLst/>
            <a:gdLst/>
            <a:ahLst/>
            <a:cxnLst/>
            <a:rect l="l" t="t" r="r" b="b"/>
            <a:pathLst>
              <a:path w="76794" h="115199">
                <a:moveTo>
                  <a:pt x="73913" y="0"/>
                </a:moveTo>
                <a:lnTo>
                  <a:pt x="288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960" y="3840"/>
                </a:lnTo>
                <a:lnTo>
                  <a:pt x="0" y="4800"/>
                </a:lnTo>
                <a:lnTo>
                  <a:pt x="0" y="16322"/>
                </a:lnTo>
                <a:lnTo>
                  <a:pt x="960" y="18242"/>
                </a:lnTo>
                <a:lnTo>
                  <a:pt x="1920" y="19202"/>
                </a:lnTo>
                <a:lnTo>
                  <a:pt x="2880" y="20162"/>
                </a:lnTo>
                <a:lnTo>
                  <a:pt x="51831" y="20162"/>
                </a:lnTo>
                <a:lnTo>
                  <a:pt x="11521" y="109438"/>
                </a:lnTo>
                <a:lnTo>
                  <a:pt x="10561" y="110398"/>
                </a:lnTo>
                <a:lnTo>
                  <a:pt x="10561" y="112318"/>
                </a:lnTo>
                <a:lnTo>
                  <a:pt x="11521" y="113278"/>
                </a:lnTo>
                <a:lnTo>
                  <a:pt x="12481" y="113278"/>
                </a:lnTo>
                <a:lnTo>
                  <a:pt x="12481" y="114239"/>
                </a:lnTo>
                <a:lnTo>
                  <a:pt x="18242" y="114239"/>
                </a:lnTo>
                <a:lnTo>
                  <a:pt x="20162" y="115199"/>
                </a:lnTo>
                <a:lnTo>
                  <a:pt x="25923" y="115199"/>
                </a:lnTo>
                <a:lnTo>
                  <a:pt x="27843" y="114239"/>
                </a:lnTo>
                <a:lnTo>
                  <a:pt x="34564" y="114239"/>
                </a:lnTo>
                <a:lnTo>
                  <a:pt x="34564" y="113278"/>
                </a:lnTo>
                <a:lnTo>
                  <a:pt x="35524" y="113278"/>
                </a:lnTo>
                <a:lnTo>
                  <a:pt x="35524" y="112318"/>
                </a:lnTo>
                <a:lnTo>
                  <a:pt x="36484" y="112318"/>
                </a:lnTo>
                <a:lnTo>
                  <a:pt x="36484" y="111358"/>
                </a:lnTo>
                <a:lnTo>
                  <a:pt x="73913" y="24002"/>
                </a:lnTo>
                <a:lnTo>
                  <a:pt x="74889" y="23042"/>
                </a:lnTo>
                <a:lnTo>
                  <a:pt x="74889" y="22082"/>
                </a:lnTo>
                <a:lnTo>
                  <a:pt x="75834" y="21122"/>
                </a:lnTo>
                <a:lnTo>
                  <a:pt x="75834" y="19202"/>
                </a:lnTo>
                <a:lnTo>
                  <a:pt x="76794" y="18242"/>
                </a:lnTo>
                <a:lnTo>
                  <a:pt x="76794" y="3840"/>
                </a:lnTo>
                <a:lnTo>
                  <a:pt x="75834" y="2880"/>
                </a:lnTo>
                <a:lnTo>
                  <a:pt x="75834" y="960"/>
                </a:lnTo>
                <a:lnTo>
                  <a:pt x="73913" y="960"/>
                </a:lnTo>
                <a:lnTo>
                  <a:pt x="73913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2" name="object 1212"/>
          <p:cNvSpPr/>
          <p:nvPr/>
        </p:nvSpPr>
        <p:spPr>
          <a:xfrm>
            <a:off x="4874971" y="6733291"/>
            <a:ext cx="60472" cy="88315"/>
          </a:xfrm>
          <a:custGeom>
            <a:avLst/>
            <a:gdLst/>
            <a:ahLst/>
            <a:cxnLst/>
            <a:rect l="l" t="t" r="r" b="b"/>
            <a:pathLst>
              <a:path w="60472" h="88315">
                <a:moveTo>
                  <a:pt x="55671" y="7680"/>
                </a:moveTo>
                <a:lnTo>
                  <a:pt x="54711" y="7680"/>
                </a:lnTo>
                <a:lnTo>
                  <a:pt x="54711" y="5760"/>
                </a:lnTo>
                <a:lnTo>
                  <a:pt x="53751" y="5760"/>
                </a:lnTo>
                <a:lnTo>
                  <a:pt x="53751" y="4800"/>
                </a:lnTo>
                <a:lnTo>
                  <a:pt x="52791" y="4800"/>
                </a:lnTo>
                <a:lnTo>
                  <a:pt x="51831" y="3840"/>
                </a:lnTo>
                <a:lnTo>
                  <a:pt x="50871" y="3840"/>
                </a:lnTo>
                <a:lnTo>
                  <a:pt x="49911" y="2880"/>
                </a:lnTo>
                <a:lnTo>
                  <a:pt x="47990" y="1920"/>
                </a:lnTo>
                <a:lnTo>
                  <a:pt x="46085" y="1920"/>
                </a:lnTo>
                <a:lnTo>
                  <a:pt x="44150" y="960"/>
                </a:lnTo>
                <a:lnTo>
                  <a:pt x="42245" y="960"/>
                </a:lnTo>
                <a:lnTo>
                  <a:pt x="39364" y="0"/>
                </a:lnTo>
                <a:lnTo>
                  <a:pt x="27843" y="0"/>
                </a:lnTo>
                <a:lnTo>
                  <a:pt x="23027" y="960"/>
                </a:lnTo>
                <a:lnTo>
                  <a:pt x="19187" y="1920"/>
                </a:lnTo>
                <a:lnTo>
                  <a:pt x="15361" y="2880"/>
                </a:lnTo>
                <a:lnTo>
                  <a:pt x="11521" y="4800"/>
                </a:lnTo>
                <a:lnTo>
                  <a:pt x="9601" y="6720"/>
                </a:lnTo>
                <a:lnTo>
                  <a:pt x="6720" y="9601"/>
                </a:lnTo>
                <a:lnTo>
                  <a:pt x="3840" y="11521"/>
                </a:lnTo>
                <a:lnTo>
                  <a:pt x="2880" y="15361"/>
                </a:lnTo>
                <a:lnTo>
                  <a:pt x="960" y="18242"/>
                </a:lnTo>
                <a:lnTo>
                  <a:pt x="960" y="32644"/>
                </a:lnTo>
                <a:lnTo>
                  <a:pt x="1920" y="34549"/>
                </a:lnTo>
                <a:lnTo>
                  <a:pt x="2880" y="37429"/>
                </a:lnTo>
                <a:lnTo>
                  <a:pt x="4800" y="39364"/>
                </a:lnTo>
                <a:lnTo>
                  <a:pt x="6720" y="41269"/>
                </a:lnTo>
                <a:lnTo>
                  <a:pt x="8641" y="43205"/>
                </a:lnTo>
                <a:lnTo>
                  <a:pt x="10561" y="45110"/>
                </a:lnTo>
                <a:lnTo>
                  <a:pt x="12481" y="46070"/>
                </a:lnTo>
                <a:lnTo>
                  <a:pt x="15361" y="47990"/>
                </a:lnTo>
                <a:lnTo>
                  <a:pt x="17282" y="48950"/>
                </a:lnTo>
                <a:lnTo>
                  <a:pt x="19187" y="49911"/>
                </a:lnTo>
                <a:lnTo>
                  <a:pt x="22082" y="50871"/>
                </a:lnTo>
                <a:lnTo>
                  <a:pt x="24002" y="51831"/>
                </a:lnTo>
                <a:lnTo>
                  <a:pt x="26868" y="52791"/>
                </a:lnTo>
                <a:lnTo>
                  <a:pt x="28803" y="53751"/>
                </a:lnTo>
                <a:lnTo>
                  <a:pt x="30723" y="54711"/>
                </a:lnTo>
                <a:lnTo>
                  <a:pt x="32628" y="54711"/>
                </a:lnTo>
                <a:lnTo>
                  <a:pt x="34564" y="55671"/>
                </a:lnTo>
                <a:lnTo>
                  <a:pt x="35524" y="57591"/>
                </a:lnTo>
                <a:lnTo>
                  <a:pt x="36469" y="58552"/>
                </a:lnTo>
                <a:lnTo>
                  <a:pt x="38404" y="59512"/>
                </a:lnTo>
                <a:lnTo>
                  <a:pt x="38404" y="66233"/>
                </a:lnTo>
                <a:lnTo>
                  <a:pt x="37429" y="67193"/>
                </a:lnTo>
                <a:lnTo>
                  <a:pt x="37429" y="68153"/>
                </a:lnTo>
                <a:lnTo>
                  <a:pt x="36469" y="69113"/>
                </a:lnTo>
                <a:lnTo>
                  <a:pt x="35524" y="70073"/>
                </a:lnTo>
                <a:lnTo>
                  <a:pt x="33588" y="71033"/>
                </a:lnTo>
                <a:lnTo>
                  <a:pt x="32628" y="71033"/>
                </a:lnTo>
                <a:lnTo>
                  <a:pt x="30723" y="71993"/>
                </a:lnTo>
                <a:lnTo>
                  <a:pt x="19187" y="71993"/>
                </a:lnTo>
                <a:lnTo>
                  <a:pt x="17282" y="71033"/>
                </a:lnTo>
                <a:lnTo>
                  <a:pt x="14401" y="70073"/>
                </a:lnTo>
                <a:lnTo>
                  <a:pt x="12481" y="69113"/>
                </a:lnTo>
                <a:lnTo>
                  <a:pt x="10561" y="69113"/>
                </a:lnTo>
                <a:lnTo>
                  <a:pt x="8641" y="68153"/>
                </a:lnTo>
                <a:lnTo>
                  <a:pt x="6720" y="67193"/>
                </a:lnTo>
                <a:lnTo>
                  <a:pt x="5760" y="66233"/>
                </a:lnTo>
                <a:lnTo>
                  <a:pt x="4800" y="65272"/>
                </a:lnTo>
                <a:lnTo>
                  <a:pt x="960" y="65272"/>
                </a:lnTo>
                <a:lnTo>
                  <a:pt x="960" y="67193"/>
                </a:lnTo>
                <a:lnTo>
                  <a:pt x="0" y="68153"/>
                </a:lnTo>
                <a:lnTo>
                  <a:pt x="0" y="77754"/>
                </a:lnTo>
                <a:lnTo>
                  <a:pt x="960" y="78714"/>
                </a:lnTo>
                <a:lnTo>
                  <a:pt x="960" y="80634"/>
                </a:lnTo>
                <a:lnTo>
                  <a:pt x="1920" y="81594"/>
                </a:lnTo>
                <a:lnTo>
                  <a:pt x="2880" y="82555"/>
                </a:lnTo>
                <a:lnTo>
                  <a:pt x="3840" y="83515"/>
                </a:lnTo>
                <a:lnTo>
                  <a:pt x="5760" y="84475"/>
                </a:lnTo>
                <a:lnTo>
                  <a:pt x="6720" y="84475"/>
                </a:lnTo>
                <a:lnTo>
                  <a:pt x="8641" y="85435"/>
                </a:lnTo>
                <a:lnTo>
                  <a:pt x="10561" y="86395"/>
                </a:lnTo>
                <a:lnTo>
                  <a:pt x="12481" y="86395"/>
                </a:lnTo>
                <a:lnTo>
                  <a:pt x="15361" y="87355"/>
                </a:lnTo>
                <a:lnTo>
                  <a:pt x="17282" y="87355"/>
                </a:lnTo>
                <a:lnTo>
                  <a:pt x="20162" y="88315"/>
                </a:lnTo>
                <a:lnTo>
                  <a:pt x="30723" y="88315"/>
                </a:lnTo>
                <a:lnTo>
                  <a:pt x="35524" y="87355"/>
                </a:lnTo>
                <a:lnTo>
                  <a:pt x="39364" y="86395"/>
                </a:lnTo>
                <a:lnTo>
                  <a:pt x="44150" y="85435"/>
                </a:lnTo>
                <a:lnTo>
                  <a:pt x="47990" y="83515"/>
                </a:lnTo>
                <a:lnTo>
                  <a:pt x="50871" y="81594"/>
                </a:lnTo>
                <a:lnTo>
                  <a:pt x="53751" y="79674"/>
                </a:lnTo>
                <a:lnTo>
                  <a:pt x="55671" y="76794"/>
                </a:lnTo>
                <a:lnTo>
                  <a:pt x="57591" y="72953"/>
                </a:lnTo>
                <a:lnTo>
                  <a:pt x="59512" y="69113"/>
                </a:lnTo>
                <a:lnTo>
                  <a:pt x="60472" y="65272"/>
                </a:lnTo>
                <a:lnTo>
                  <a:pt x="60472" y="57591"/>
                </a:lnTo>
                <a:lnTo>
                  <a:pt x="59512" y="54711"/>
                </a:lnTo>
                <a:lnTo>
                  <a:pt x="58552" y="51831"/>
                </a:lnTo>
                <a:lnTo>
                  <a:pt x="57591" y="48950"/>
                </a:lnTo>
                <a:lnTo>
                  <a:pt x="55671" y="47045"/>
                </a:lnTo>
                <a:lnTo>
                  <a:pt x="53751" y="45110"/>
                </a:lnTo>
                <a:lnTo>
                  <a:pt x="51831" y="43205"/>
                </a:lnTo>
                <a:lnTo>
                  <a:pt x="49911" y="41269"/>
                </a:lnTo>
                <a:lnTo>
                  <a:pt x="47990" y="40309"/>
                </a:lnTo>
                <a:lnTo>
                  <a:pt x="45110" y="39364"/>
                </a:lnTo>
                <a:lnTo>
                  <a:pt x="43190" y="38389"/>
                </a:lnTo>
                <a:lnTo>
                  <a:pt x="41269" y="37429"/>
                </a:lnTo>
                <a:lnTo>
                  <a:pt x="38404" y="36484"/>
                </a:lnTo>
                <a:lnTo>
                  <a:pt x="36469" y="35524"/>
                </a:lnTo>
                <a:lnTo>
                  <a:pt x="33588" y="34549"/>
                </a:lnTo>
                <a:lnTo>
                  <a:pt x="31683" y="33588"/>
                </a:lnTo>
                <a:lnTo>
                  <a:pt x="29748" y="32644"/>
                </a:lnTo>
                <a:lnTo>
                  <a:pt x="27843" y="31668"/>
                </a:lnTo>
                <a:lnTo>
                  <a:pt x="25908" y="30708"/>
                </a:lnTo>
                <a:lnTo>
                  <a:pt x="24002" y="29763"/>
                </a:lnTo>
                <a:lnTo>
                  <a:pt x="23027" y="28803"/>
                </a:lnTo>
                <a:lnTo>
                  <a:pt x="22082" y="26868"/>
                </a:lnTo>
                <a:lnTo>
                  <a:pt x="21122" y="25923"/>
                </a:lnTo>
                <a:lnTo>
                  <a:pt x="21122" y="23042"/>
                </a:lnTo>
                <a:lnTo>
                  <a:pt x="22082" y="22082"/>
                </a:lnTo>
                <a:lnTo>
                  <a:pt x="22082" y="21122"/>
                </a:lnTo>
                <a:lnTo>
                  <a:pt x="23027" y="19202"/>
                </a:lnTo>
                <a:lnTo>
                  <a:pt x="23027" y="18242"/>
                </a:lnTo>
                <a:lnTo>
                  <a:pt x="24002" y="18242"/>
                </a:lnTo>
                <a:lnTo>
                  <a:pt x="24963" y="17282"/>
                </a:lnTo>
                <a:lnTo>
                  <a:pt x="26868" y="16306"/>
                </a:lnTo>
                <a:lnTo>
                  <a:pt x="27843" y="16306"/>
                </a:lnTo>
                <a:lnTo>
                  <a:pt x="29748" y="15361"/>
                </a:lnTo>
                <a:lnTo>
                  <a:pt x="35524" y="15361"/>
                </a:lnTo>
                <a:lnTo>
                  <a:pt x="38404" y="16306"/>
                </a:lnTo>
                <a:lnTo>
                  <a:pt x="40309" y="16306"/>
                </a:lnTo>
                <a:lnTo>
                  <a:pt x="43190" y="17282"/>
                </a:lnTo>
                <a:lnTo>
                  <a:pt x="45110" y="17282"/>
                </a:lnTo>
                <a:lnTo>
                  <a:pt x="46085" y="18242"/>
                </a:lnTo>
                <a:lnTo>
                  <a:pt x="47990" y="19202"/>
                </a:lnTo>
                <a:lnTo>
                  <a:pt x="49911" y="20147"/>
                </a:lnTo>
                <a:lnTo>
                  <a:pt x="50871" y="20147"/>
                </a:lnTo>
                <a:lnTo>
                  <a:pt x="51831" y="21122"/>
                </a:lnTo>
                <a:lnTo>
                  <a:pt x="54711" y="21122"/>
                </a:lnTo>
                <a:lnTo>
                  <a:pt x="54711" y="20147"/>
                </a:lnTo>
                <a:lnTo>
                  <a:pt x="55671" y="19202"/>
                </a:lnTo>
                <a:lnTo>
                  <a:pt x="55671" y="76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3" name="object 1213"/>
          <p:cNvSpPr/>
          <p:nvPr/>
        </p:nvSpPr>
        <p:spPr>
          <a:xfrm>
            <a:off x="4951765" y="6696806"/>
            <a:ext cx="74874" cy="123840"/>
          </a:xfrm>
          <a:custGeom>
            <a:avLst/>
            <a:gdLst/>
            <a:ahLst/>
            <a:cxnLst/>
            <a:rect l="l" t="t" r="r" b="b"/>
            <a:pathLst>
              <a:path w="74874" h="123840">
                <a:moveTo>
                  <a:pt x="53751" y="121919"/>
                </a:moveTo>
                <a:lnTo>
                  <a:pt x="54711" y="121919"/>
                </a:lnTo>
                <a:lnTo>
                  <a:pt x="55686" y="122880"/>
                </a:lnTo>
                <a:lnTo>
                  <a:pt x="60487" y="122880"/>
                </a:lnTo>
                <a:lnTo>
                  <a:pt x="62392" y="123840"/>
                </a:lnTo>
                <a:lnTo>
                  <a:pt x="66233" y="123840"/>
                </a:lnTo>
                <a:lnTo>
                  <a:pt x="68153" y="122880"/>
                </a:lnTo>
                <a:lnTo>
                  <a:pt x="72953" y="122880"/>
                </a:lnTo>
                <a:lnTo>
                  <a:pt x="73913" y="121919"/>
                </a:lnTo>
                <a:lnTo>
                  <a:pt x="74874" y="121919"/>
                </a:lnTo>
                <a:lnTo>
                  <a:pt x="74874" y="61447"/>
                </a:lnTo>
                <a:lnTo>
                  <a:pt x="73913" y="56631"/>
                </a:lnTo>
                <a:lnTo>
                  <a:pt x="72953" y="52791"/>
                </a:lnTo>
                <a:lnTo>
                  <a:pt x="71033" y="48966"/>
                </a:lnTo>
                <a:lnTo>
                  <a:pt x="69113" y="46085"/>
                </a:lnTo>
                <a:lnTo>
                  <a:pt x="66233" y="43205"/>
                </a:lnTo>
                <a:lnTo>
                  <a:pt x="63367" y="40325"/>
                </a:lnTo>
                <a:lnTo>
                  <a:pt x="59527" y="39364"/>
                </a:lnTo>
                <a:lnTo>
                  <a:pt x="56647" y="37444"/>
                </a:lnTo>
                <a:lnTo>
                  <a:pt x="51846" y="36484"/>
                </a:lnTo>
                <a:lnTo>
                  <a:pt x="42245" y="36484"/>
                </a:lnTo>
                <a:lnTo>
                  <a:pt x="37444" y="37444"/>
                </a:lnTo>
                <a:lnTo>
                  <a:pt x="33604" y="39364"/>
                </a:lnTo>
                <a:lnTo>
                  <a:pt x="29763" y="41285"/>
                </a:lnTo>
                <a:lnTo>
                  <a:pt x="25923" y="44165"/>
                </a:lnTo>
                <a:lnTo>
                  <a:pt x="22082" y="48005"/>
                </a:lnTo>
                <a:lnTo>
                  <a:pt x="22082" y="2880"/>
                </a:lnTo>
                <a:lnTo>
                  <a:pt x="21122" y="1920"/>
                </a:lnTo>
                <a:lnTo>
                  <a:pt x="20162" y="960"/>
                </a:lnTo>
                <a:lnTo>
                  <a:pt x="16322" y="960"/>
                </a:lnTo>
                <a:lnTo>
                  <a:pt x="15361" y="0"/>
                </a:lnTo>
                <a:lnTo>
                  <a:pt x="7680" y="0"/>
                </a:lnTo>
                <a:lnTo>
                  <a:pt x="5760" y="960"/>
                </a:lnTo>
                <a:lnTo>
                  <a:pt x="192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20959"/>
                </a:lnTo>
                <a:lnTo>
                  <a:pt x="960" y="121919"/>
                </a:lnTo>
                <a:lnTo>
                  <a:pt x="1920" y="121919"/>
                </a:lnTo>
                <a:lnTo>
                  <a:pt x="1920" y="122880"/>
                </a:lnTo>
                <a:lnTo>
                  <a:pt x="7680" y="122880"/>
                </a:lnTo>
                <a:lnTo>
                  <a:pt x="8641" y="123840"/>
                </a:lnTo>
                <a:lnTo>
                  <a:pt x="13441" y="123840"/>
                </a:lnTo>
                <a:lnTo>
                  <a:pt x="15361" y="122880"/>
                </a:lnTo>
                <a:lnTo>
                  <a:pt x="20162" y="122880"/>
                </a:lnTo>
                <a:lnTo>
                  <a:pt x="21122" y="121919"/>
                </a:lnTo>
                <a:lnTo>
                  <a:pt x="22082" y="121919"/>
                </a:lnTo>
                <a:lnTo>
                  <a:pt x="22082" y="68153"/>
                </a:lnTo>
                <a:lnTo>
                  <a:pt x="25923" y="63352"/>
                </a:lnTo>
                <a:lnTo>
                  <a:pt x="28803" y="60472"/>
                </a:lnTo>
                <a:lnTo>
                  <a:pt x="31683" y="58567"/>
                </a:lnTo>
                <a:lnTo>
                  <a:pt x="34564" y="56631"/>
                </a:lnTo>
                <a:lnTo>
                  <a:pt x="37444" y="55686"/>
                </a:lnTo>
                <a:lnTo>
                  <a:pt x="44150" y="55686"/>
                </a:lnTo>
                <a:lnTo>
                  <a:pt x="46085" y="56631"/>
                </a:lnTo>
                <a:lnTo>
                  <a:pt x="47030" y="57607"/>
                </a:lnTo>
                <a:lnTo>
                  <a:pt x="48966" y="58567"/>
                </a:lnTo>
                <a:lnTo>
                  <a:pt x="49926" y="60472"/>
                </a:lnTo>
                <a:lnTo>
                  <a:pt x="50871" y="62407"/>
                </a:lnTo>
                <a:lnTo>
                  <a:pt x="51846" y="64312"/>
                </a:lnTo>
                <a:lnTo>
                  <a:pt x="51846" y="66248"/>
                </a:lnTo>
                <a:lnTo>
                  <a:pt x="52806" y="68153"/>
                </a:lnTo>
                <a:lnTo>
                  <a:pt x="52806" y="120959"/>
                </a:lnTo>
                <a:lnTo>
                  <a:pt x="53751" y="12191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4" name="object 1214"/>
          <p:cNvSpPr/>
          <p:nvPr/>
        </p:nvSpPr>
        <p:spPr>
          <a:xfrm>
            <a:off x="5043921" y="6733291"/>
            <a:ext cx="71993" cy="88315"/>
          </a:xfrm>
          <a:custGeom>
            <a:avLst/>
            <a:gdLst/>
            <a:ahLst/>
            <a:cxnLst/>
            <a:rect l="l" t="t" r="r" b="b"/>
            <a:pathLst>
              <a:path w="71993" h="88315">
                <a:moveTo>
                  <a:pt x="56631" y="86395"/>
                </a:moveTo>
                <a:lnTo>
                  <a:pt x="57591" y="86395"/>
                </a:lnTo>
                <a:lnTo>
                  <a:pt x="60472" y="87355"/>
                </a:lnTo>
                <a:lnTo>
                  <a:pt x="65288" y="87355"/>
                </a:lnTo>
                <a:lnTo>
                  <a:pt x="67193" y="86395"/>
                </a:lnTo>
                <a:lnTo>
                  <a:pt x="70073" y="86395"/>
                </a:lnTo>
                <a:lnTo>
                  <a:pt x="71033" y="85435"/>
                </a:lnTo>
                <a:lnTo>
                  <a:pt x="71993" y="85435"/>
                </a:lnTo>
                <a:lnTo>
                  <a:pt x="71993" y="24963"/>
                </a:lnTo>
                <a:lnTo>
                  <a:pt x="71033" y="21122"/>
                </a:lnTo>
                <a:lnTo>
                  <a:pt x="70073" y="17282"/>
                </a:lnTo>
                <a:lnTo>
                  <a:pt x="69128" y="12481"/>
                </a:lnTo>
                <a:lnTo>
                  <a:pt x="66248" y="9601"/>
                </a:lnTo>
                <a:lnTo>
                  <a:pt x="63352" y="7680"/>
                </a:lnTo>
                <a:lnTo>
                  <a:pt x="61447" y="4800"/>
                </a:lnTo>
                <a:lnTo>
                  <a:pt x="57591" y="2880"/>
                </a:lnTo>
                <a:lnTo>
                  <a:pt x="52791" y="1920"/>
                </a:lnTo>
                <a:lnTo>
                  <a:pt x="48966" y="960"/>
                </a:lnTo>
                <a:lnTo>
                  <a:pt x="43205" y="0"/>
                </a:lnTo>
                <a:lnTo>
                  <a:pt x="30723" y="0"/>
                </a:lnTo>
                <a:lnTo>
                  <a:pt x="26883" y="960"/>
                </a:lnTo>
                <a:lnTo>
                  <a:pt x="24003" y="960"/>
                </a:lnTo>
                <a:lnTo>
                  <a:pt x="21122" y="1920"/>
                </a:lnTo>
                <a:lnTo>
                  <a:pt x="18242" y="2880"/>
                </a:lnTo>
                <a:lnTo>
                  <a:pt x="15361" y="3840"/>
                </a:lnTo>
                <a:lnTo>
                  <a:pt x="12481" y="4800"/>
                </a:lnTo>
                <a:lnTo>
                  <a:pt x="10561" y="5760"/>
                </a:lnTo>
                <a:lnTo>
                  <a:pt x="8641" y="6720"/>
                </a:lnTo>
                <a:lnTo>
                  <a:pt x="7680" y="7680"/>
                </a:lnTo>
                <a:lnTo>
                  <a:pt x="6720" y="8641"/>
                </a:lnTo>
                <a:lnTo>
                  <a:pt x="5760" y="9601"/>
                </a:lnTo>
                <a:lnTo>
                  <a:pt x="4800" y="10561"/>
                </a:lnTo>
                <a:lnTo>
                  <a:pt x="4800" y="21122"/>
                </a:lnTo>
                <a:lnTo>
                  <a:pt x="5760" y="22082"/>
                </a:lnTo>
                <a:lnTo>
                  <a:pt x="5760" y="23987"/>
                </a:lnTo>
                <a:lnTo>
                  <a:pt x="6720" y="23987"/>
                </a:lnTo>
                <a:lnTo>
                  <a:pt x="7680" y="24963"/>
                </a:lnTo>
                <a:lnTo>
                  <a:pt x="9601" y="24963"/>
                </a:lnTo>
                <a:lnTo>
                  <a:pt x="10561" y="23987"/>
                </a:lnTo>
                <a:lnTo>
                  <a:pt x="11521" y="23042"/>
                </a:lnTo>
                <a:lnTo>
                  <a:pt x="13441" y="22082"/>
                </a:lnTo>
                <a:lnTo>
                  <a:pt x="15361" y="22082"/>
                </a:lnTo>
                <a:lnTo>
                  <a:pt x="17282" y="21122"/>
                </a:lnTo>
                <a:lnTo>
                  <a:pt x="20162" y="19202"/>
                </a:lnTo>
                <a:lnTo>
                  <a:pt x="22082" y="18242"/>
                </a:lnTo>
                <a:lnTo>
                  <a:pt x="24963" y="18242"/>
                </a:lnTo>
                <a:lnTo>
                  <a:pt x="27843" y="17282"/>
                </a:lnTo>
                <a:lnTo>
                  <a:pt x="31683" y="16306"/>
                </a:lnTo>
                <a:lnTo>
                  <a:pt x="38404" y="16306"/>
                </a:lnTo>
                <a:lnTo>
                  <a:pt x="40325" y="17282"/>
                </a:lnTo>
                <a:lnTo>
                  <a:pt x="42245" y="17282"/>
                </a:lnTo>
                <a:lnTo>
                  <a:pt x="44165" y="18242"/>
                </a:lnTo>
                <a:lnTo>
                  <a:pt x="46070" y="19202"/>
                </a:lnTo>
                <a:lnTo>
                  <a:pt x="47045" y="20147"/>
                </a:lnTo>
                <a:lnTo>
                  <a:pt x="48006" y="21122"/>
                </a:lnTo>
                <a:lnTo>
                  <a:pt x="48966" y="23042"/>
                </a:lnTo>
                <a:lnTo>
                  <a:pt x="48966" y="24963"/>
                </a:lnTo>
                <a:lnTo>
                  <a:pt x="49911" y="26868"/>
                </a:lnTo>
                <a:lnTo>
                  <a:pt x="49911" y="36484"/>
                </a:lnTo>
                <a:lnTo>
                  <a:pt x="29763" y="36484"/>
                </a:lnTo>
                <a:lnTo>
                  <a:pt x="24003" y="37429"/>
                </a:lnTo>
                <a:lnTo>
                  <a:pt x="19202" y="38389"/>
                </a:lnTo>
                <a:lnTo>
                  <a:pt x="14401" y="40309"/>
                </a:lnTo>
                <a:lnTo>
                  <a:pt x="10561" y="42230"/>
                </a:lnTo>
                <a:lnTo>
                  <a:pt x="6720" y="45110"/>
                </a:lnTo>
                <a:lnTo>
                  <a:pt x="4800" y="47990"/>
                </a:lnTo>
                <a:lnTo>
                  <a:pt x="2880" y="50871"/>
                </a:lnTo>
                <a:lnTo>
                  <a:pt x="960" y="54711"/>
                </a:lnTo>
                <a:lnTo>
                  <a:pt x="0" y="58552"/>
                </a:lnTo>
                <a:lnTo>
                  <a:pt x="0" y="67193"/>
                </a:lnTo>
                <a:lnTo>
                  <a:pt x="960" y="71033"/>
                </a:lnTo>
                <a:lnTo>
                  <a:pt x="1920" y="73914"/>
                </a:lnTo>
                <a:lnTo>
                  <a:pt x="3840" y="76794"/>
                </a:lnTo>
                <a:lnTo>
                  <a:pt x="5760" y="79674"/>
                </a:lnTo>
                <a:lnTo>
                  <a:pt x="7680" y="81594"/>
                </a:lnTo>
                <a:lnTo>
                  <a:pt x="10561" y="84475"/>
                </a:lnTo>
                <a:lnTo>
                  <a:pt x="13441" y="85435"/>
                </a:lnTo>
                <a:lnTo>
                  <a:pt x="17282" y="86395"/>
                </a:lnTo>
                <a:lnTo>
                  <a:pt x="21122" y="88315"/>
                </a:lnTo>
                <a:lnTo>
                  <a:pt x="24963" y="88315"/>
                </a:lnTo>
                <a:lnTo>
                  <a:pt x="23042" y="68153"/>
                </a:lnTo>
                <a:lnTo>
                  <a:pt x="22082" y="65272"/>
                </a:lnTo>
                <a:lnTo>
                  <a:pt x="22082" y="58552"/>
                </a:lnTo>
                <a:lnTo>
                  <a:pt x="23042" y="56631"/>
                </a:lnTo>
                <a:lnTo>
                  <a:pt x="24003" y="55671"/>
                </a:lnTo>
                <a:lnTo>
                  <a:pt x="24963" y="54711"/>
                </a:lnTo>
                <a:lnTo>
                  <a:pt x="25923" y="52791"/>
                </a:lnTo>
                <a:lnTo>
                  <a:pt x="27843" y="51831"/>
                </a:lnTo>
                <a:lnTo>
                  <a:pt x="29763" y="50871"/>
                </a:lnTo>
                <a:lnTo>
                  <a:pt x="32644" y="50871"/>
                </a:lnTo>
                <a:lnTo>
                  <a:pt x="35524" y="49911"/>
                </a:lnTo>
                <a:lnTo>
                  <a:pt x="49911" y="49911"/>
                </a:lnTo>
                <a:lnTo>
                  <a:pt x="49911" y="63352"/>
                </a:lnTo>
                <a:lnTo>
                  <a:pt x="47045" y="66233"/>
                </a:lnTo>
                <a:lnTo>
                  <a:pt x="45125" y="69113"/>
                </a:lnTo>
                <a:lnTo>
                  <a:pt x="42245" y="70073"/>
                </a:lnTo>
                <a:lnTo>
                  <a:pt x="39364" y="71993"/>
                </a:lnTo>
                <a:lnTo>
                  <a:pt x="36484" y="72953"/>
                </a:lnTo>
                <a:lnTo>
                  <a:pt x="38404" y="87355"/>
                </a:lnTo>
                <a:lnTo>
                  <a:pt x="42245" y="85435"/>
                </a:lnTo>
                <a:lnTo>
                  <a:pt x="47045" y="83515"/>
                </a:lnTo>
                <a:lnTo>
                  <a:pt x="49911" y="80634"/>
                </a:lnTo>
                <a:lnTo>
                  <a:pt x="53751" y="77754"/>
                </a:lnTo>
                <a:lnTo>
                  <a:pt x="53751" y="85435"/>
                </a:lnTo>
                <a:lnTo>
                  <a:pt x="54726" y="85435"/>
                </a:lnTo>
                <a:lnTo>
                  <a:pt x="54726" y="86395"/>
                </a:lnTo>
                <a:lnTo>
                  <a:pt x="56631" y="8639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5" name="object 1215"/>
          <p:cNvSpPr/>
          <p:nvPr/>
        </p:nvSpPr>
        <p:spPr>
          <a:xfrm>
            <a:off x="5066964" y="6801444"/>
            <a:ext cx="15361" cy="20162"/>
          </a:xfrm>
          <a:custGeom>
            <a:avLst/>
            <a:gdLst/>
            <a:ahLst/>
            <a:cxnLst/>
            <a:rect l="l" t="t" r="r" b="b"/>
            <a:pathLst>
              <a:path w="15361" h="20162">
                <a:moveTo>
                  <a:pt x="3840" y="3840"/>
                </a:moveTo>
                <a:lnTo>
                  <a:pt x="1920" y="1920"/>
                </a:lnTo>
                <a:lnTo>
                  <a:pt x="0" y="0"/>
                </a:lnTo>
                <a:lnTo>
                  <a:pt x="1920" y="20162"/>
                </a:lnTo>
                <a:lnTo>
                  <a:pt x="10561" y="20162"/>
                </a:lnTo>
                <a:lnTo>
                  <a:pt x="15361" y="19202"/>
                </a:lnTo>
                <a:lnTo>
                  <a:pt x="13441" y="4800"/>
                </a:lnTo>
                <a:lnTo>
                  <a:pt x="6720" y="4800"/>
                </a:lnTo>
                <a:lnTo>
                  <a:pt x="3840" y="3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6" name="object 1216"/>
          <p:cNvSpPr/>
          <p:nvPr/>
        </p:nvSpPr>
        <p:spPr>
          <a:xfrm>
            <a:off x="5137998" y="6733291"/>
            <a:ext cx="50886" cy="87355"/>
          </a:xfrm>
          <a:custGeom>
            <a:avLst/>
            <a:gdLst/>
            <a:ahLst/>
            <a:cxnLst/>
            <a:rect l="l" t="t" r="r" b="b"/>
            <a:pathLst>
              <a:path w="50886" h="87355">
                <a:moveTo>
                  <a:pt x="19202" y="14401"/>
                </a:moveTo>
                <a:lnTo>
                  <a:pt x="19202" y="3840"/>
                </a:lnTo>
                <a:lnTo>
                  <a:pt x="18242" y="3840"/>
                </a:lnTo>
                <a:lnTo>
                  <a:pt x="18242" y="2880"/>
                </a:lnTo>
                <a:lnTo>
                  <a:pt x="17282" y="2880"/>
                </a:lnTo>
                <a:lnTo>
                  <a:pt x="17282" y="1920"/>
                </a:lnTo>
                <a:lnTo>
                  <a:pt x="13441" y="1920"/>
                </a:lnTo>
                <a:lnTo>
                  <a:pt x="11521" y="960"/>
                </a:lnTo>
                <a:lnTo>
                  <a:pt x="7680" y="960"/>
                </a:lnTo>
                <a:lnTo>
                  <a:pt x="576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84475"/>
                </a:lnTo>
                <a:lnTo>
                  <a:pt x="960" y="85435"/>
                </a:lnTo>
                <a:lnTo>
                  <a:pt x="1920" y="85435"/>
                </a:lnTo>
                <a:lnTo>
                  <a:pt x="1920" y="86395"/>
                </a:lnTo>
                <a:lnTo>
                  <a:pt x="6720" y="86395"/>
                </a:lnTo>
                <a:lnTo>
                  <a:pt x="8641" y="87355"/>
                </a:lnTo>
                <a:lnTo>
                  <a:pt x="13441" y="87355"/>
                </a:lnTo>
                <a:lnTo>
                  <a:pt x="15361" y="86395"/>
                </a:lnTo>
                <a:lnTo>
                  <a:pt x="20162" y="86395"/>
                </a:lnTo>
                <a:lnTo>
                  <a:pt x="21122" y="85435"/>
                </a:lnTo>
                <a:lnTo>
                  <a:pt x="22082" y="85435"/>
                </a:lnTo>
                <a:lnTo>
                  <a:pt x="22082" y="34549"/>
                </a:lnTo>
                <a:lnTo>
                  <a:pt x="24003" y="31668"/>
                </a:lnTo>
                <a:lnTo>
                  <a:pt x="24963" y="29763"/>
                </a:lnTo>
                <a:lnTo>
                  <a:pt x="26883" y="27828"/>
                </a:lnTo>
                <a:lnTo>
                  <a:pt x="27843" y="25923"/>
                </a:lnTo>
                <a:lnTo>
                  <a:pt x="29763" y="24963"/>
                </a:lnTo>
                <a:lnTo>
                  <a:pt x="30723" y="23987"/>
                </a:lnTo>
                <a:lnTo>
                  <a:pt x="32644" y="23042"/>
                </a:lnTo>
                <a:lnTo>
                  <a:pt x="33604" y="22082"/>
                </a:lnTo>
                <a:lnTo>
                  <a:pt x="34564" y="21122"/>
                </a:lnTo>
                <a:lnTo>
                  <a:pt x="43205" y="21122"/>
                </a:lnTo>
                <a:lnTo>
                  <a:pt x="44165" y="22082"/>
                </a:lnTo>
                <a:lnTo>
                  <a:pt x="46085" y="22082"/>
                </a:lnTo>
                <a:lnTo>
                  <a:pt x="47045" y="23042"/>
                </a:lnTo>
                <a:lnTo>
                  <a:pt x="48006" y="23042"/>
                </a:lnTo>
                <a:lnTo>
                  <a:pt x="48966" y="22082"/>
                </a:lnTo>
                <a:lnTo>
                  <a:pt x="49911" y="21122"/>
                </a:lnTo>
                <a:lnTo>
                  <a:pt x="49911" y="17282"/>
                </a:lnTo>
                <a:lnTo>
                  <a:pt x="50886" y="16306"/>
                </a:lnTo>
                <a:lnTo>
                  <a:pt x="50886" y="6720"/>
                </a:lnTo>
                <a:lnTo>
                  <a:pt x="49911" y="5760"/>
                </a:lnTo>
                <a:lnTo>
                  <a:pt x="49911" y="2880"/>
                </a:lnTo>
                <a:lnTo>
                  <a:pt x="48966" y="1920"/>
                </a:lnTo>
                <a:lnTo>
                  <a:pt x="48006" y="960"/>
                </a:lnTo>
                <a:lnTo>
                  <a:pt x="45125" y="960"/>
                </a:lnTo>
                <a:lnTo>
                  <a:pt x="44165" y="0"/>
                </a:lnTo>
                <a:lnTo>
                  <a:pt x="36484" y="0"/>
                </a:lnTo>
                <a:lnTo>
                  <a:pt x="34564" y="960"/>
                </a:lnTo>
                <a:lnTo>
                  <a:pt x="33604" y="960"/>
                </a:lnTo>
                <a:lnTo>
                  <a:pt x="31683" y="1920"/>
                </a:lnTo>
                <a:lnTo>
                  <a:pt x="29763" y="2880"/>
                </a:lnTo>
                <a:lnTo>
                  <a:pt x="27843" y="3840"/>
                </a:lnTo>
                <a:lnTo>
                  <a:pt x="26883" y="5760"/>
                </a:lnTo>
                <a:lnTo>
                  <a:pt x="24963" y="7680"/>
                </a:lnTo>
                <a:lnTo>
                  <a:pt x="23042" y="9601"/>
                </a:lnTo>
                <a:lnTo>
                  <a:pt x="21122" y="11521"/>
                </a:lnTo>
                <a:lnTo>
                  <a:pt x="19202" y="144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7" name="object 1217"/>
          <p:cNvSpPr/>
          <p:nvPr/>
        </p:nvSpPr>
        <p:spPr>
          <a:xfrm>
            <a:off x="5217673" y="6733291"/>
            <a:ext cx="54726" cy="55671"/>
          </a:xfrm>
          <a:custGeom>
            <a:avLst/>
            <a:gdLst/>
            <a:ahLst/>
            <a:cxnLst/>
            <a:rect l="l" t="t" r="r" b="b"/>
            <a:pathLst>
              <a:path w="54726" h="55671">
                <a:moveTo>
                  <a:pt x="11521" y="0"/>
                </a:moveTo>
                <a:lnTo>
                  <a:pt x="5760" y="960"/>
                </a:lnTo>
                <a:lnTo>
                  <a:pt x="960" y="2880"/>
                </a:lnTo>
                <a:lnTo>
                  <a:pt x="1920" y="24963"/>
                </a:lnTo>
                <a:lnTo>
                  <a:pt x="2880" y="23042"/>
                </a:lnTo>
                <a:lnTo>
                  <a:pt x="4800" y="21122"/>
                </a:lnTo>
                <a:lnTo>
                  <a:pt x="5760" y="19202"/>
                </a:lnTo>
                <a:lnTo>
                  <a:pt x="7680" y="18242"/>
                </a:lnTo>
                <a:lnTo>
                  <a:pt x="9601" y="17282"/>
                </a:lnTo>
                <a:lnTo>
                  <a:pt x="11521" y="16306"/>
                </a:lnTo>
                <a:lnTo>
                  <a:pt x="14401" y="15361"/>
                </a:lnTo>
                <a:lnTo>
                  <a:pt x="23042" y="15361"/>
                </a:lnTo>
                <a:lnTo>
                  <a:pt x="26883" y="17282"/>
                </a:lnTo>
                <a:lnTo>
                  <a:pt x="29763" y="21122"/>
                </a:lnTo>
                <a:lnTo>
                  <a:pt x="32644" y="23987"/>
                </a:lnTo>
                <a:lnTo>
                  <a:pt x="33604" y="29763"/>
                </a:lnTo>
                <a:lnTo>
                  <a:pt x="33604" y="35524"/>
                </a:lnTo>
                <a:lnTo>
                  <a:pt x="0" y="35524"/>
                </a:lnTo>
                <a:lnTo>
                  <a:pt x="0" y="32644"/>
                </a:lnTo>
                <a:lnTo>
                  <a:pt x="0" y="55671"/>
                </a:lnTo>
                <a:lnTo>
                  <a:pt x="0" y="49911"/>
                </a:lnTo>
                <a:lnTo>
                  <a:pt x="49926" y="49911"/>
                </a:lnTo>
                <a:lnTo>
                  <a:pt x="51846" y="48950"/>
                </a:lnTo>
                <a:lnTo>
                  <a:pt x="52806" y="47990"/>
                </a:lnTo>
                <a:lnTo>
                  <a:pt x="53766" y="46070"/>
                </a:lnTo>
                <a:lnTo>
                  <a:pt x="54726" y="44150"/>
                </a:lnTo>
                <a:lnTo>
                  <a:pt x="54726" y="32644"/>
                </a:lnTo>
                <a:lnTo>
                  <a:pt x="53766" y="27828"/>
                </a:lnTo>
                <a:lnTo>
                  <a:pt x="52806" y="23042"/>
                </a:lnTo>
                <a:lnTo>
                  <a:pt x="50886" y="18242"/>
                </a:lnTo>
                <a:lnTo>
                  <a:pt x="48966" y="14401"/>
                </a:lnTo>
                <a:lnTo>
                  <a:pt x="46085" y="10561"/>
                </a:lnTo>
                <a:lnTo>
                  <a:pt x="43205" y="7680"/>
                </a:lnTo>
                <a:lnTo>
                  <a:pt x="39364" y="4800"/>
                </a:lnTo>
                <a:lnTo>
                  <a:pt x="34564" y="2880"/>
                </a:lnTo>
                <a:lnTo>
                  <a:pt x="29763" y="960"/>
                </a:lnTo>
                <a:lnTo>
                  <a:pt x="24002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8" name="object 1218"/>
          <p:cNvSpPr/>
          <p:nvPr/>
        </p:nvSpPr>
        <p:spPr>
          <a:xfrm>
            <a:off x="5195590" y="6736171"/>
            <a:ext cx="72969" cy="85435"/>
          </a:xfrm>
          <a:custGeom>
            <a:avLst/>
            <a:gdLst/>
            <a:ahLst/>
            <a:cxnLst/>
            <a:rect l="l" t="t" r="r" b="b"/>
            <a:pathLst>
              <a:path w="72969" h="85435">
                <a:moveTo>
                  <a:pt x="23042" y="0"/>
                </a:moveTo>
                <a:lnTo>
                  <a:pt x="18242" y="1920"/>
                </a:lnTo>
                <a:lnTo>
                  <a:pt x="13441" y="4800"/>
                </a:lnTo>
                <a:lnTo>
                  <a:pt x="10561" y="8641"/>
                </a:lnTo>
                <a:lnTo>
                  <a:pt x="6720" y="12481"/>
                </a:lnTo>
                <a:lnTo>
                  <a:pt x="3840" y="17266"/>
                </a:lnTo>
                <a:lnTo>
                  <a:pt x="1935" y="23042"/>
                </a:lnTo>
                <a:lnTo>
                  <a:pt x="0" y="28788"/>
                </a:lnTo>
                <a:lnTo>
                  <a:pt x="0" y="55671"/>
                </a:lnTo>
                <a:lnTo>
                  <a:pt x="1935" y="61432"/>
                </a:lnTo>
                <a:lnTo>
                  <a:pt x="3840" y="67193"/>
                </a:lnTo>
                <a:lnTo>
                  <a:pt x="6720" y="71033"/>
                </a:lnTo>
                <a:lnTo>
                  <a:pt x="10561" y="74874"/>
                </a:lnTo>
                <a:lnTo>
                  <a:pt x="13441" y="78714"/>
                </a:lnTo>
                <a:lnTo>
                  <a:pt x="18242" y="81594"/>
                </a:lnTo>
                <a:lnTo>
                  <a:pt x="23042" y="82555"/>
                </a:lnTo>
                <a:lnTo>
                  <a:pt x="28803" y="84475"/>
                </a:lnTo>
                <a:lnTo>
                  <a:pt x="34564" y="85435"/>
                </a:lnTo>
                <a:lnTo>
                  <a:pt x="48966" y="85435"/>
                </a:lnTo>
                <a:lnTo>
                  <a:pt x="52806" y="84475"/>
                </a:lnTo>
                <a:lnTo>
                  <a:pt x="55686" y="84475"/>
                </a:lnTo>
                <a:lnTo>
                  <a:pt x="58567" y="83515"/>
                </a:lnTo>
                <a:lnTo>
                  <a:pt x="61447" y="83515"/>
                </a:lnTo>
                <a:lnTo>
                  <a:pt x="64328" y="82555"/>
                </a:lnTo>
                <a:lnTo>
                  <a:pt x="66248" y="81594"/>
                </a:lnTo>
                <a:lnTo>
                  <a:pt x="68168" y="80634"/>
                </a:lnTo>
                <a:lnTo>
                  <a:pt x="70088" y="80634"/>
                </a:lnTo>
                <a:lnTo>
                  <a:pt x="71048" y="79674"/>
                </a:lnTo>
                <a:lnTo>
                  <a:pt x="72009" y="78714"/>
                </a:lnTo>
                <a:lnTo>
                  <a:pt x="72009" y="77754"/>
                </a:lnTo>
                <a:lnTo>
                  <a:pt x="72969" y="77754"/>
                </a:lnTo>
                <a:lnTo>
                  <a:pt x="72969" y="65272"/>
                </a:lnTo>
                <a:lnTo>
                  <a:pt x="72009" y="64312"/>
                </a:lnTo>
                <a:lnTo>
                  <a:pt x="72009" y="63352"/>
                </a:lnTo>
                <a:lnTo>
                  <a:pt x="68168" y="63352"/>
                </a:lnTo>
                <a:lnTo>
                  <a:pt x="67208" y="64312"/>
                </a:lnTo>
                <a:lnTo>
                  <a:pt x="65288" y="65272"/>
                </a:lnTo>
                <a:lnTo>
                  <a:pt x="63367" y="65272"/>
                </a:lnTo>
                <a:lnTo>
                  <a:pt x="61447" y="66233"/>
                </a:lnTo>
                <a:lnTo>
                  <a:pt x="59527" y="67193"/>
                </a:lnTo>
                <a:lnTo>
                  <a:pt x="56647" y="67193"/>
                </a:lnTo>
                <a:lnTo>
                  <a:pt x="53766" y="68153"/>
                </a:lnTo>
                <a:lnTo>
                  <a:pt x="50886" y="68153"/>
                </a:lnTo>
                <a:lnTo>
                  <a:pt x="48006" y="69113"/>
                </a:lnTo>
                <a:lnTo>
                  <a:pt x="39364" y="69113"/>
                </a:lnTo>
                <a:lnTo>
                  <a:pt x="36484" y="68153"/>
                </a:lnTo>
                <a:lnTo>
                  <a:pt x="33604" y="67193"/>
                </a:lnTo>
                <a:lnTo>
                  <a:pt x="30723" y="66233"/>
                </a:lnTo>
                <a:lnTo>
                  <a:pt x="28803" y="65272"/>
                </a:lnTo>
                <a:lnTo>
                  <a:pt x="26883" y="63352"/>
                </a:lnTo>
                <a:lnTo>
                  <a:pt x="24963" y="61432"/>
                </a:lnTo>
                <a:lnTo>
                  <a:pt x="24002" y="58552"/>
                </a:lnTo>
                <a:lnTo>
                  <a:pt x="23042" y="55671"/>
                </a:lnTo>
                <a:lnTo>
                  <a:pt x="22082" y="52791"/>
                </a:lnTo>
                <a:lnTo>
                  <a:pt x="22082" y="29763"/>
                </a:lnTo>
                <a:lnTo>
                  <a:pt x="23042" y="26883"/>
                </a:lnTo>
                <a:lnTo>
                  <a:pt x="23042" y="24947"/>
                </a:lnTo>
                <a:lnTo>
                  <a:pt x="24002" y="22082"/>
                </a:lnTo>
                <a:lnTo>
                  <a:pt x="2304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9" name="object 1219"/>
          <p:cNvSpPr/>
          <p:nvPr/>
        </p:nvSpPr>
        <p:spPr>
          <a:xfrm>
            <a:off x="5331912" y="6696806"/>
            <a:ext cx="22082" cy="123840"/>
          </a:xfrm>
          <a:custGeom>
            <a:avLst/>
            <a:gdLst/>
            <a:ahLst/>
            <a:cxnLst/>
            <a:rect l="l" t="t" r="r" b="b"/>
            <a:pathLst>
              <a:path w="22082" h="123840">
                <a:moveTo>
                  <a:pt x="960" y="121919"/>
                </a:moveTo>
                <a:lnTo>
                  <a:pt x="1920" y="121919"/>
                </a:lnTo>
                <a:lnTo>
                  <a:pt x="2880" y="122880"/>
                </a:lnTo>
                <a:lnTo>
                  <a:pt x="7680" y="122880"/>
                </a:lnTo>
                <a:lnTo>
                  <a:pt x="9601" y="123840"/>
                </a:lnTo>
                <a:lnTo>
                  <a:pt x="13441" y="123840"/>
                </a:lnTo>
                <a:lnTo>
                  <a:pt x="15361" y="122880"/>
                </a:lnTo>
                <a:lnTo>
                  <a:pt x="20162" y="122880"/>
                </a:lnTo>
                <a:lnTo>
                  <a:pt x="21122" y="121919"/>
                </a:lnTo>
                <a:lnTo>
                  <a:pt x="22082" y="121919"/>
                </a:lnTo>
                <a:lnTo>
                  <a:pt x="22082" y="1920"/>
                </a:lnTo>
                <a:lnTo>
                  <a:pt x="21122" y="1920"/>
                </a:lnTo>
                <a:lnTo>
                  <a:pt x="20162" y="960"/>
                </a:lnTo>
                <a:lnTo>
                  <a:pt x="16322" y="960"/>
                </a:lnTo>
                <a:lnTo>
                  <a:pt x="15361" y="0"/>
                </a:lnTo>
                <a:lnTo>
                  <a:pt x="7680" y="0"/>
                </a:lnTo>
                <a:lnTo>
                  <a:pt x="576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20959"/>
                </a:lnTo>
                <a:lnTo>
                  <a:pt x="960" y="12191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0" name="object 1220"/>
          <p:cNvSpPr/>
          <p:nvPr/>
        </p:nvSpPr>
        <p:spPr>
          <a:xfrm>
            <a:off x="5396240" y="6733291"/>
            <a:ext cx="60472" cy="88315"/>
          </a:xfrm>
          <a:custGeom>
            <a:avLst/>
            <a:gdLst/>
            <a:ahLst/>
            <a:cxnLst/>
            <a:rect l="l" t="t" r="r" b="b"/>
            <a:pathLst>
              <a:path w="60472" h="88315">
                <a:moveTo>
                  <a:pt x="23987" y="70073"/>
                </a:moveTo>
                <a:lnTo>
                  <a:pt x="21107" y="71033"/>
                </a:lnTo>
                <a:lnTo>
                  <a:pt x="14401" y="71033"/>
                </a:lnTo>
                <a:lnTo>
                  <a:pt x="10561" y="70073"/>
                </a:lnTo>
                <a:lnTo>
                  <a:pt x="8625" y="69113"/>
                </a:lnTo>
                <a:lnTo>
                  <a:pt x="5745" y="67193"/>
                </a:lnTo>
                <a:lnTo>
                  <a:pt x="3840" y="65272"/>
                </a:lnTo>
                <a:lnTo>
                  <a:pt x="3840" y="87355"/>
                </a:lnTo>
                <a:lnTo>
                  <a:pt x="9585" y="88315"/>
                </a:lnTo>
                <a:lnTo>
                  <a:pt x="23987" y="88315"/>
                </a:lnTo>
                <a:lnTo>
                  <a:pt x="30708" y="87355"/>
                </a:lnTo>
                <a:lnTo>
                  <a:pt x="35509" y="85435"/>
                </a:lnTo>
                <a:lnTo>
                  <a:pt x="41269" y="82555"/>
                </a:lnTo>
                <a:lnTo>
                  <a:pt x="46070" y="79674"/>
                </a:lnTo>
                <a:lnTo>
                  <a:pt x="48950" y="75834"/>
                </a:lnTo>
                <a:lnTo>
                  <a:pt x="52791" y="71993"/>
                </a:lnTo>
                <a:lnTo>
                  <a:pt x="55671" y="67193"/>
                </a:lnTo>
                <a:lnTo>
                  <a:pt x="57591" y="61432"/>
                </a:lnTo>
                <a:lnTo>
                  <a:pt x="59512" y="55671"/>
                </a:lnTo>
                <a:lnTo>
                  <a:pt x="60472" y="49911"/>
                </a:lnTo>
                <a:lnTo>
                  <a:pt x="60472" y="36484"/>
                </a:lnTo>
                <a:lnTo>
                  <a:pt x="59512" y="29763"/>
                </a:lnTo>
                <a:lnTo>
                  <a:pt x="57591" y="24963"/>
                </a:lnTo>
                <a:lnTo>
                  <a:pt x="55671" y="19202"/>
                </a:lnTo>
                <a:lnTo>
                  <a:pt x="53751" y="14401"/>
                </a:lnTo>
                <a:lnTo>
                  <a:pt x="49911" y="11521"/>
                </a:lnTo>
                <a:lnTo>
                  <a:pt x="47030" y="7680"/>
                </a:lnTo>
                <a:lnTo>
                  <a:pt x="42230" y="4800"/>
                </a:lnTo>
                <a:lnTo>
                  <a:pt x="37429" y="2880"/>
                </a:lnTo>
                <a:lnTo>
                  <a:pt x="31668" y="960"/>
                </a:lnTo>
                <a:lnTo>
                  <a:pt x="25908" y="0"/>
                </a:lnTo>
                <a:lnTo>
                  <a:pt x="11506" y="0"/>
                </a:lnTo>
                <a:lnTo>
                  <a:pt x="4785" y="960"/>
                </a:lnTo>
                <a:lnTo>
                  <a:pt x="0" y="2880"/>
                </a:lnTo>
                <a:lnTo>
                  <a:pt x="944" y="29763"/>
                </a:lnTo>
                <a:lnTo>
                  <a:pt x="1904" y="26868"/>
                </a:lnTo>
                <a:lnTo>
                  <a:pt x="2880" y="24963"/>
                </a:lnTo>
                <a:lnTo>
                  <a:pt x="4785" y="22082"/>
                </a:lnTo>
                <a:lnTo>
                  <a:pt x="6720" y="20147"/>
                </a:lnTo>
                <a:lnTo>
                  <a:pt x="9585" y="19202"/>
                </a:lnTo>
                <a:lnTo>
                  <a:pt x="11506" y="18242"/>
                </a:lnTo>
                <a:lnTo>
                  <a:pt x="14401" y="17282"/>
                </a:lnTo>
                <a:lnTo>
                  <a:pt x="22067" y="17282"/>
                </a:lnTo>
                <a:lnTo>
                  <a:pt x="24947" y="18242"/>
                </a:lnTo>
                <a:lnTo>
                  <a:pt x="26868" y="19202"/>
                </a:lnTo>
                <a:lnTo>
                  <a:pt x="29748" y="21122"/>
                </a:lnTo>
                <a:lnTo>
                  <a:pt x="31668" y="23042"/>
                </a:lnTo>
                <a:lnTo>
                  <a:pt x="32628" y="24963"/>
                </a:lnTo>
                <a:lnTo>
                  <a:pt x="34549" y="27828"/>
                </a:lnTo>
                <a:lnTo>
                  <a:pt x="35509" y="30708"/>
                </a:lnTo>
                <a:lnTo>
                  <a:pt x="36469" y="33588"/>
                </a:lnTo>
                <a:lnTo>
                  <a:pt x="36469" y="36484"/>
                </a:lnTo>
                <a:lnTo>
                  <a:pt x="37429" y="40309"/>
                </a:lnTo>
                <a:lnTo>
                  <a:pt x="37429" y="47990"/>
                </a:lnTo>
                <a:lnTo>
                  <a:pt x="36469" y="51831"/>
                </a:lnTo>
                <a:lnTo>
                  <a:pt x="36469" y="55671"/>
                </a:lnTo>
                <a:lnTo>
                  <a:pt x="35509" y="58552"/>
                </a:lnTo>
                <a:lnTo>
                  <a:pt x="34549" y="61432"/>
                </a:lnTo>
                <a:lnTo>
                  <a:pt x="32628" y="63352"/>
                </a:lnTo>
                <a:lnTo>
                  <a:pt x="30708" y="66233"/>
                </a:lnTo>
                <a:lnTo>
                  <a:pt x="28788" y="68153"/>
                </a:lnTo>
                <a:lnTo>
                  <a:pt x="26868" y="69113"/>
                </a:lnTo>
                <a:lnTo>
                  <a:pt x="23987" y="7007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1" name="object 1221"/>
          <p:cNvSpPr/>
          <p:nvPr/>
        </p:nvSpPr>
        <p:spPr>
          <a:xfrm>
            <a:off x="5372237" y="6736171"/>
            <a:ext cx="27843" cy="84475"/>
          </a:xfrm>
          <a:custGeom>
            <a:avLst/>
            <a:gdLst/>
            <a:ahLst/>
            <a:cxnLst/>
            <a:rect l="l" t="t" r="r" b="b"/>
            <a:pathLst>
              <a:path w="27843" h="84475">
                <a:moveTo>
                  <a:pt x="960" y="54711"/>
                </a:moveTo>
                <a:lnTo>
                  <a:pt x="1920" y="60472"/>
                </a:lnTo>
                <a:lnTo>
                  <a:pt x="3840" y="66233"/>
                </a:lnTo>
                <a:lnTo>
                  <a:pt x="6720" y="70073"/>
                </a:lnTo>
                <a:lnTo>
                  <a:pt x="9601" y="73914"/>
                </a:lnTo>
                <a:lnTo>
                  <a:pt x="13441" y="77754"/>
                </a:lnTo>
                <a:lnTo>
                  <a:pt x="17282" y="80634"/>
                </a:lnTo>
                <a:lnTo>
                  <a:pt x="23027" y="82555"/>
                </a:lnTo>
                <a:lnTo>
                  <a:pt x="27843" y="84475"/>
                </a:lnTo>
                <a:lnTo>
                  <a:pt x="27843" y="62392"/>
                </a:lnTo>
                <a:lnTo>
                  <a:pt x="26883" y="60472"/>
                </a:lnTo>
                <a:lnTo>
                  <a:pt x="24947" y="57591"/>
                </a:lnTo>
                <a:lnTo>
                  <a:pt x="24002" y="54711"/>
                </a:lnTo>
                <a:lnTo>
                  <a:pt x="23027" y="51831"/>
                </a:lnTo>
                <a:lnTo>
                  <a:pt x="23027" y="47990"/>
                </a:lnTo>
                <a:lnTo>
                  <a:pt x="22067" y="45110"/>
                </a:lnTo>
                <a:lnTo>
                  <a:pt x="22067" y="36484"/>
                </a:lnTo>
                <a:lnTo>
                  <a:pt x="23027" y="33604"/>
                </a:lnTo>
                <a:lnTo>
                  <a:pt x="24002" y="29763"/>
                </a:lnTo>
                <a:lnTo>
                  <a:pt x="24947" y="26883"/>
                </a:lnTo>
                <a:lnTo>
                  <a:pt x="24002" y="0"/>
                </a:lnTo>
                <a:lnTo>
                  <a:pt x="18227" y="2880"/>
                </a:lnTo>
                <a:lnTo>
                  <a:pt x="14401" y="5760"/>
                </a:lnTo>
                <a:lnTo>
                  <a:pt x="10561" y="9601"/>
                </a:lnTo>
                <a:lnTo>
                  <a:pt x="6720" y="13426"/>
                </a:lnTo>
                <a:lnTo>
                  <a:pt x="3840" y="18242"/>
                </a:lnTo>
                <a:lnTo>
                  <a:pt x="1920" y="23987"/>
                </a:lnTo>
                <a:lnTo>
                  <a:pt x="960" y="29763"/>
                </a:lnTo>
                <a:lnTo>
                  <a:pt x="0" y="35509"/>
                </a:lnTo>
                <a:lnTo>
                  <a:pt x="0" y="48950"/>
                </a:lnTo>
                <a:lnTo>
                  <a:pt x="960" y="5471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2" name="object 1222"/>
          <p:cNvSpPr/>
          <p:nvPr/>
        </p:nvSpPr>
        <p:spPr>
          <a:xfrm>
            <a:off x="5469194" y="6733291"/>
            <a:ext cx="60472" cy="88315"/>
          </a:xfrm>
          <a:custGeom>
            <a:avLst/>
            <a:gdLst/>
            <a:ahLst/>
            <a:cxnLst/>
            <a:rect l="l" t="t" r="r" b="b"/>
            <a:pathLst>
              <a:path w="60472" h="88315">
                <a:moveTo>
                  <a:pt x="960" y="78714"/>
                </a:moveTo>
                <a:lnTo>
                  <a:pt x="960" y="80634"/>
                </a:lnTo>
                <a:lnTo>
                  <a:pt x="1920" y="81594"/>
                </a:lnTo>
                <a:lnTo>
                  <a:pt x="2880" y="82555"/>
                </a:lnTo>
                <a:lnTo>
                  <a:pt x="3840" y="83515"/>
                </a:lnTo>
                <a:lnTo>
                  <a:pt x="4800" y="84475"/>
                </a:lnTo>
                <a:lnTo>
                  <a:pt x="6720" y="84475"/>
                </a:lnTo>
                <a:lnTo>
                  <a:pt x="8641" y="85435"/>
                </a:lnTo>
                <a:lnTo>
                  <a:pt x="10561" y="86395"/>
                </a:lnTo>
                <a:lnTo>
                  <a:pt x="12466" y="86395"/>
                </a:lnTo>
                <a:lnTo>
                  <a:pt x="15361" y="87355"/>
                </a:lnTo>
                <a:lnTo>
                  <a:pt x="17282" y="87355"/>
                </a:lnTo>
                <a:lnTo>
                  <a:pt x="20147" y="88315"/>
                </a:lnTo>
                <a:lnTo>
                  <a:pt x="30708" y="88315"/>
                </a:lnTo>
                <a:lnTo>
                  <a:pt x="35524" y="87355"/>
                </a:lnTo>
                <a:lnTo>
                  <a:pt x="39364" y="86395"/>
                </a:lnTo>
                <a:lnTo>
                  <a:pt x="44150" y="85435"/>
                </a:lnTo>
                <a:lnTo>
                  <a:pt x="47030" y="83515"/>
                </a:lnTo>
                <a:lnTo>
                  <a:pt x="50871" y="81594"/>
                </a:lnTo>
                <a:lnTo>
                  <a:pt x="53751" y="79674"/>
                </a:lnTo>
                <a:lnTo>
                  <a:pt x="55671" y="76794"/>
                </a:lnTo>
                <a:lnTo>
                  <a:pt x="57591" y="72953"/>
                </a:lnTo>
                <a:lnTo>
                  <a:pt x="59512" y="69113"/>
                </a:lnTo>
                <a:lnTo>
                  <a:pt x="60472" y="65272"/>
                </a:lnTo>
                <a:lnTo>
                  <a:pt x="60472" y="57591"/>
                </a:lnTo>
                <a:lnTo>
                  <a:pt x="59512" y="54711"/>
                </a:lnTo>
                <a:lnTo>
                  <a:pt x="58552" y="51831"/>
                </a:lnTo>
                <a:lnTo>
                  <a:pt x="57591" y="48950"/>
                </a:lnTo>
                <a:lnTo>
                  <a:pt x="55671" y="47045"/>
                </a:lnTo>
                <a:lnTo>
                  <a:pt x="53751" y="45110"/>
                </a:lnTo>
                <a:lnTo>
                  <a:pt x="51831" y="43205"/>
                </a:lnTo>
                <a:lnTo>
                  <a:pt x="49911" y="41269"/>
                </a:lnTo>
                <a:lnTo>
                  <a:pt x="47990" y="40309"/>
                </a:lnTo>
                <a:lnTo>
                  <a:pt x="45110" y="39364"/>
                </a:lnTo>
                <a:lnTo>
                  <a:pt x="43190" y="38389"/>
                </a:lnTo>
                <a:lnTo>
                  <a:pt x="40309" y="37429"/>
                </a:lnTo>
                <a:lnTo>
                  <a:pt x="38389" y="36484"/>
                </a:lnTo>
                <a:lnTo>
                  <a:pt x="35524" y="35524"/>
                </a:lnTo>
                <a:lnTo>
                  <a:pt x="33588" y="34549"/>
                </a:lnTo>
                <a:lnTo>
                  <a:pt x="31683" y="33588"/>
                </a:lnTo>
                <a:lnTo>
                  <a:pt x="28803" y="32644"/>
                </a:lnTo>
                <a:lnTo>
                  <a:pt x="27828" y="31668"/>
                </a:lnTo>
                <a:lnTo>
                  <a:pt x="25908" y="30708"/>
                </a:lnTo>
                <a:lnTo>
                  <a:pt x="23987" y="29763"/>
                </a:lnTo>
                <a:lnTo>
                  <a:pt x="23027" y="28803"/>
                </a:lnTo>
                <a:lnTo>
                  <a:pt x="22082" y="26868"/>
                </a:lnTo>
                <a:lnTo>
                  <a:pt x="21122" y="25923"/>
                </a:lnTo>
                <a:lnTo>
                  <a:pt x="21122" y="23042"/>
                </a:lnTo>
                <a:lnTo>
                  <a:pt x="22082" y="22082"/>
                </a:lnTo>
                <a:lnTo>
                  <a:pt x="22082" y="21122"/>
                </a:lnTo>
                <a:lnTo>
                  <a:pt x="23027" y="19202"/>
                </a:lnTo>
                <a:lnTo>
                  <a:pt x="23027" y="18242"/>
                </a:lnTo>
                <a:lnTo>
                  <a:pt x="23987" y="18242"/>
                </a:lnTo>
                <a:lnTo>
                  <a:pt x="24963" y="17282"/>
                </a:lnTo>
                <a:lnTo>
                  <a:pt x="26868" y="16306"/>
                </a:lnTo>
                <a:lnTo>
                  <a:pt x="27828" y="16306"/>
                </a:lnTo>
                <a:lnTo>
                  <a:pt x="29748" y="15361"/>
                </a:lnTo>
                <a:lnTo>
                  <a:pt x="35524" y="15361"/>
                </a:lnTo>
                <a:lnTo>
                  <a:pt x="38389" y="16306"/>
                </a:lnTo>
                <a:lnTo>
                  <a:pt x="40309" y="16306"/>
                </a:lnTo>
                <a:lnTo>
                  <a:pt x="43190" y="17282"/>
                </a:lnTo>
                <a:lnTo>
                  <a:pt x="45110" y="17282"/>
                </a:lnTo>
                <a:lnTo>
                  <a:pt x="46070" y="18242"/>
                </a:lnTo>
                <a:lnTo>
                  <a:pt x="47990" y="19202"/>
                </a:lnTo>
                <a:lnTo>
                  <a:pt x="49911" y="20147"/>
                </a:lnTo>
                <a:lnTo>
                  <a:pt x="50871" y="20147"/>
                </a:lnTo>
                <a:lnTo>
                  <a:pt x="51831" y="21122"/>
                </a:lnTo>
                <a:lnTo>
                  <a:pt x="54711" y="21122"/>
                </a:lnTo>
                <a:lnTo>
                  <a:pt x="54711" y="20147"/>
                </a:lnTo>
                <a:lnTo>
                  <a:pt x="55671" y="19202"/>
                </a:lnTo>
                <a:lnTo>
                  <a:pt x="55671" y="7680"/>
                </a:lnTo>
                <a:lnTo>
                  <a:pt x="54711" y="7680"/>
                </a:lnTo>
                <a:lnTo>
                  <a:pt x="54711" y="5760"/>
                </a:lnTo>
                <a:lnTo>
                  <a:pt x="53751" y="5760"/>
                </a:lnTo>
                <a:lnTo>
                  <a:pt x="53751" y="4800"/>
                </a:lnTo>
                <a:lnTo>
                  <a:pt x="52791" y="4800"/>
                </a:lnTo>
                <a:lnTo>
                  <a:pt x="51831" y="3840"/>
                </a:lnTo>
                <a:lnTo>
                  <a:pt x="50871" y="3840"/>
                </a:lnTo>
                <a:lnTo>
                  <a:pt x="49911" y="2880"/>
                </a:lnTo>
                <a:lnTo>
                  <a:pt x="47990" y="1920"/>
                </a:lnTo>
                <a:lnTo>
                  <a:pt x="46070" y="1920"/>
                </a:lnTo>
                <a:lnTo>
                  <a:pt x="44150" y="960"/>
                </a:lnTo>
                <a:lnTo>
                  <a:pt x="42230" y="960"/>
                </a:lnTo>
                <a:lnTo>
                  <a:pt x="39364" y="0"/>
                </a:lnTo>
                <a:lnTo>
                  <a:pt x="27828" y="0"/>
                </a:lnTo>
                <a:lnTo>
                  <a:pt x="23027" y="960"/>
                </a:lnTo>
                <a:lnTo>
                  <a:pt x="19187" y="1920"/>
                </a:lnTo>
                <a:lnTo>
                  <a:pt x="15361" y="2880"/>
                </a:lnTo>
                <a:lnTo>
                  <a:pt x="11521" y="4800"/>
                </a:lnTo>
                <a:lnTo>
                  <a:pt x="8641" y="6720"/>
                </a:lnTo>
                <a:lnTo>
                  <a:pt x="5760" y="9601"/>
                </a:lnTo>
                <a:lnTo>
                  <a:pt x="3840" y="11521"/>
                </a:lnTo>
                <a:lnTo>
                  <a:pt x="2880" y="15361"/>
                </a:lnTo>
                <a:lnTo>
                  <a:pt x="960" y="18242"/>
                </a:lnTo>
                <a:lnTo>
                  <a:pt x="960" y="32644"/>
                </a:lnTo>
                <a:lnTo>
                  <a:pt x="1920" y="34549"/>
                </a:lnTo>
                <a:lnTo>
                  <a:pt x="2880" y="37429"/>
                </a:lnTo>
                <a:lnTo>
                  <a:pt x="4800" y="39364"/>
                </a:lnTo>
                <a:lnTo>
                  <a:pt x="6720" y="41269"/>
                </a:lnTo>
                <a:lnTo>
                  <a:pt x="8641" y="43205"/>
                </a:lnTo>
                <a:lnTo>
                  <a:pt x="10561" y="45110"/>
                </a:lnTo>
                <a:lnTo>
                  <a:pt x="12466" y="46070"/>
                </a:lnTo>
                <a:lnTo>
                  <a:pt x="14401" y="47990"/>
                </a:lnTo>
                <a:lnTo>
                  <a:pt x="17282" y="48950"/>
                </a:lnTo>
                <a:lnTo>
                  <a:pt x="19187" y="49911"/>
                </a:lnTo>
                <a:lnTo>
                  <a:pt x="22082" y="50871"/>
                </a:lnTo>
                <a:lnTo>
                  <a:pt x="23987" y="51831"/>
                </a:lnTo>
                <a:lnTo>
                  <a:pt x="26868" y="52791"/>
                </a:lnTo>
                <a:lnTo>
                  <a:pt x="28803" y="53751"/>
                </a:lnTo>
                <a:lnTo>
                  <a:pt x="30708" y="54711"/>
                </a:lnTo>
                <a:lnTo>
                  <a:pt x="32644" y="54711"/>
                </a:lnTo>
                <a:lnTo>
                  <a:pt x="34549" y="55671"/>
                </a:lnTo>
                <a:lnTo>
                  <a:pt x="35524" y="57591"/>
                </a:lnTo>
                <a:lnTo>
                  <a:pt x="36469" y="58552"/>
                </a:lnTo>
                <a:lnTo>
                  <a:pt x="38389" y="59512"/>
                </a:lnTo>
                <a:lnTo>
                  <a:pt x="38389" y="66233"/>
                </a:lnTo>
                <a:lnTo>
                  <a:pt x="37429" y="67193"/>
                </a:lnTo>
                <a:lnTo>
                  <a:pt x="37429" y="68153"/>
                </a:lnTo>
                <a:lnTo>
                  <a:pt x="36469" y="69113"/>
                </a:lnTo>
                <a:lnTo>
                  <a:pt x="34549" y="70073"/>
                </a:lnTo>
                <a:lnTo>
                  <a:pt x="33588" y="71033"/>
                </a:lnTo>
                <a:lnTo>
                  <a:pt x="32644" y="71033"/>
                </a:lnTo>
                <a:lnTo>
                  <a:pt x="30708" y="71993"/>
                </a:lnTo>
                <a:lnTo>
                  <a:pt x="19187" y="71993"/>
                </a:lnTo>
                <a:lnTo>
                  <a:pt x="17282" y="71033"/>
                </a:lnTo>
                <a:lnTo>
                  <a:pt x="14401" y="70073"/>
                </a:lnTo>
                <a:lnTo>
                  <a:pt x="12466" y="69113"/>
                </a:lnTo>
                <a:lnTo>
                  <a:pt x="10561" y="69113"/>
                </a:lnTo>
                <a:lnTo>
                  <a:pt x="8641" y="68153"/>
                </a:lnTo>
                <a:lnTo>
                  <a:pt x="6720" y="67193"/>
                </a:lnTo>
                <a:lnTo>
                  <a:pt x="5760" y="66233"/>
                </a:lnTo>
                <a:lnTo>
                  <a:pt x="4800" y="65272"/>
                </a:lnTo>
                <a:lnTo>
                  <a:pt x="960" y="65272"/>
                </a:lnTo>
                <a:lnTo>
                  <a:pt x="960" y="67193"/>
                </a:lnTo>
                <a:lnTo>
                  <a:pt x="0" y="68153"/>
                </a:lnTo>
                <a:lnTo>
                  <a:pt x="0" y="77754"/>
                </a:lnTo>
                <a:lnTo>
                  <a:pt x="960" y="7871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3" name="object 1223"/>
          <p:cNvSpPr/>
          <p:nvPr/>
        </p:nvSpPr>
        <p:spPr>
          <a:xfrm>
            <a:off x="5541187" y="6733291"/>
            <a:ext cx="60472" cy="88315"/>
          </a:xfrm>
          <a:custGeom>
            <a:avLst/>
            <a:gdLst/>
            <a:ahLst/>
            <a:cxnLst/>
            <a:rect l="l" t="t" r="r" b="b"/>
            <a:pathLst>
              <a:path w="60472" h="88315">
                <a:moveTo>
                  <a:pt x="53751" y="5760"/>
                </a:moveTo>
                <a:lnTo>
                  <a:pt x="53751" y="4800"/>
                </a:lnTo>
                <a:lnTo>
                  <a:pt x="52791" y="4800"/>
                </a:lnTo>
                <a:lnTo>
                  <a:pt x="51831" y="3840"/>
                </a:lnTo>
                <a:lnTo>
                  <a:pt x="50886" y="3840"/>
                </a:lnTo>
                <a:lnTo>
                  <a:pt x="49911" y="2880"/>
                </a:lnTo>
                <a:lnTo>
                  <a:pt x="48005" y="1920"/>
                </a:lnTo>
                <a:lnTo>
                  <a:pt x="46070" y="1920"/>
                </a:lnTo>
                <a:lnTo>
                  <a:pt x="44165" y="960"/>
                </a:lnTo>
                <a:lnTo>
                  <a:pt x="42230" y="960"/>
                </a:lnTo>
                <a:lnTo>
                  <a:pt x="39364" y="0"/>
                </a:lnTo>
                <a:lnTo>
                  <a:pt x="27843" y="0"/>
                </a:lnTo>
                <a:lnTo>
                  <a:pt x="23042" y="960"/>
                </a:lnTo>
                <a:lnTo>
                  <a:pt x="19202" y="1920"/>
                </a:lnTo>
                <a:lnTo>
                  <a:pt x="15361" y="2880"/>
                </a:lnTo>
                <a:lnTo>
                  <a:pt x="11521" y="4800"/>
                </a:lnTo>
                <a:lnTo>
                  <a:pt x="9601" y="6720"/>
                </a:lnTo>
                <a:lnTo>
                  <a:pt x="6720" y="9601"/>
                </a:lnTo>
                <a:lnTo>
                  <a:pt x="3840" y="11521"/>
                </a:lnTo>
                <a:lnTo>
                  <a:pt x="2880" y="15361"/>
                </a:lnTo>
                <a:lnTo>
                  <a:pt x="960" y="18242"/>
                </a:lnTo>
                <a:lnTo>
                  <a:pt x="960" y="32644"/>
                </a:lnTo>
                <a:lnTo>
                  <a:pt x="1920" y="34549"/>
                </a:lnTo>
                <a:lnTo>
                  <a:pt x="3840" y="37429"/>
                </a:lnTo>
                <a:lnTo>
                  <a:pt x="4800" y="39364"/>
                </a:lnTo>
                <a:lnTo>
                  <a:pt x="6720" y="41269"/>
                </a:lnTo>
                <a:lnTo>
                  <a:pt x="8641" y="43205"/>
                </a:lnTo>
                <a:lnTo>
                  <a:pt x="10561" y="45110"/>
                </a:lnTo>
                <a:lnTo>
                  <a:pt x="12481" y="46070"/>
                </a:lnTo>
                <a:lnTo>
                  <a:pt x="15361" y="47990"/>
                </a:lnTo>
                <a:lnTo>
                  <a:pt x="17282" y="48950"/>
                </a:lnTo>
                <a:lnTo>
                  <a:pt x="19202" y="49911"/>
                </a:lnTo>
                <a:lnTo>
                  <a:pt x="22082" y="50871"/>
                </a:lnTo>
                <a:lnTo>
                  <a:pt x="24002" y="51831"/>
                </a:lnTo>
                <a:lnTo>
                  <a:pt x="26883" y="52791"/>
                </a:lnTo>
                <a:lnTo>
                  <a:pt x="28803" y="53751"/>
                </a:lnTo>
                <a:lnTo>
                  <a:pt x="30723" y="54711"/>
                </a:lnTo>
                <a:lnTo>
                  <a:pt x="32644" y="54711"/>
                </a:lnTo>
                <a:lnTo>
                  <a:pt x="34564" y="55671"/>
                </a:lnTo>
                <a:lnTo>
                  <a:pt x="35524" y="57591"/>
                </a:lnTo>
                <a:lnTo>
                  <a:pt x="37444" y="58552"/>
                </a:lnTo>
                <a:lnTo>
                  <a:pt x="38389" y="59512"/>
                </a:lnTo>
                <a:lnTo>
                  <a:pt x="38389" y="66233"/>
                </a:lnTo>
                <a:lnTo>
                  <a:pt x="37444" y="67193"/>
                </a:lnTo>
                <a:lnTo>
                  <a:pt x="37444" y="68153"/>
                </a:lnTo>
                <a:lnTo>
                  <a:pt x="36484" y="69113"/>
                </a:lnTo>
                <a:lnTo>
                  <a:pt x="35524" y="70073"/>
                </a:lnTo>
                <a:lnTo>
                  <a:pt x="33604" y="71033"/>
                </a:lnTo>
                <a:lnTo>
                  <a:pt x="32644" y="71033"/>
                </a:lnTo>
                <a:lnTo>
                  <a:pt x="30723" y="71993"/>
                </a:lnTo>
                <a:lnTo>
                  <a:pt x="20162" y="71993"/>
                </a:lnTo>
                <a:lnTo>
                  <a:pt x="17282" y="71033"/>
                </a:lnTo>
                <a:lnTo>
                  <a:pt x="14401" y="70073"/>
                </a:lnTo>
                <a:lnTo>
                  <a:pt x="12481" y="69113"/>
                </a:lnTo>
                <a:lnTo>
                  <a:pt x="10561" y="69113"/>
                </a:lnTo>
                <a:lnTo>
                  <a:pt x="8641" y="68153"/>
                </a:lnTo>
                <a:lnTo>
                  <a:pt x="6720" y="67193"/>
                </a:lnTo>
                <a:lnTo>
                  <a:pt x="5760" y="66233"/>
                </a:lnTo>
                <a:lnTo>
                  <a:pt x="4800" y="65272"/>
                </a:lnTo>
                <a:lnTo>
                  <a:pt x="960" y="65272"/>
                </a:lnTo>
                <a:lnTo>
                  <a:pt x="960" y="67193"/>
                </a:lnTo>
                <a:lnTo>
                  <a:pt x="0" y="68153"/>
                </a:lnTo>
                <a:lnTo>
                  <a:pt x="0" y="77754"/>
                </a:lnTo>
                <a:lnTo>
                  <a:pt x="960" y="78714"/>
                </a:lnTo>
                <a:lnTo>
                  <a:pt x="960" y="80634"/>
                </a:lnTo>
                <a:lnTo>
                  <a:pt x="1920" y="81594"/>
                </a:lnTo>
                <a:lnTo>
                  <a:pt x="2880" y="82555"/>
                </a:lnTo>
                <a:lnTo>
                  <a:pt x="3840" y="83515"/>
                </a:lnTo>
                <a:lnTo>
                  <a:pt x="5760" y="84475"/>
                </a:lnTo>
                <a:lnTo>
                  <a:pt x="6720" y="84475"/>
                </a:lnTo>
                <a:lnTo>
                  <a:pt x="8641" y="85435"/>
                </a:lnTo>
                <a:lnTo>
                  <a:pt x="10561" y="86395"/>
                </a:lnTo>
                <a:lnTo>
                  <a:pt x="12481" y="86395"/>
                </a:lnTo>
                <a:lnTo>
                  <a:pt x="15361" y="87355"/>
                </a:lnTo>
                <a:lnTo>
                  <a:pt x="17282" y="87355"/>
                </a:lnTo>
                <a:lnTo>
                  <a:pt x="20162" y="88315"/>
                </a:lnTo>
                <a:lnTo>
                  <a:pt x="30723" y="88315"/>
                </a:lnTo>
                <a:lnTo>
                  <a:pt x="35524" y="87355"/>
                </a:lnTo>
                <a:lnTo>
                  <a:pt x="39364" y="86395"/>
                </a:lnTo>
                <a:lnTo>
                  <a:pt x="44165" y="85435"/>
                </a:lnTo>
                <a:lnTo>
                  <a:pt x="48005" y="83515"/>
                </a:lnTo>
                <a:lnTo>
                  <a:pt x="50886" y="81594"/>
                </a:lnTo>
                <a:lnTo>
                  <a:pt x="53751" y="79674"/>
                </a:lnTo>
                <a:lnTo>
                  <a:pt x="55671" y="76794"/>
                </a:lnTo>
                <a:lnTo>
                  <a:pt x="57607" y="72953"/>
                </a:lnTo>
                <a:lnTo>
                  <a:pt x="59512" y="69113"/>
                </a:lnTo>
                <a:lnTo>
                  <a:pt x="60472" y="65272"/>
                </a:lnTo>
                <a:lnTo>
                  <a:pt x="60472" y="57591"/>
                </a:lnTo>
                <a:lnTo>
                  <a:pt x="59512" y="54711"/>
                </a:lnTo>
                <a:lnTo>
                  <a:pt x="58567" y="51831"/>
                </a:lnTo>
                <a:lnTo>
                  <a:pt x="57607" y="48950"/>
                </a:lnTo>
                <a:lnTo>
                  <a:pt x="55671" y="47045"/>
                </a:lnTo>
                <a:lnTo>
                  <a:pt x="53751" y="45110"/>
                </a:lnTo>
                <a:lnTo>
                  <a:pt x="51831" y="43205"/>
                </a:lnTo>
                <a:lnTo>
                  <a:pt x="49911" y="41269"/>
                </a:lnTo>
                <a:lnTo>
                  <a:pt x="48005" y="40309"/>
                </a:lnTo>
                <a:lnTo>
                  <a:pt x="46070" y="39364"/>
                </a:lnTo>
                <a:lnTo>
                  <a:pt x="43205" y="38389"/>
                </a:lnTo>
                <a:lnTo>
                  <a:pt x="41285" y="37429"/>
                </a:lnTo>
                <a:lnTo>
                  <a:pt x="38389" y="36484"/>
                </a:lnTo>
                <a:lnTo>
                  <a:pt x="36484" y="35524"/>
                </a:lnTo>
                <a:lnTo>
                  <a:pt x="33604" y="34549"/>
                </a:lnTo>
                <a:lnTo>
                  <a:pt x="31683" y="33588"/>
                </a:lnTo>
                <a:lnTo>
                  <a:pt x="29763" y="32644"/>
                </a:lnTo>
                <a:lnTo>
                  <a:pt x="27843" y="31668"/>
                </a:lnTo>
                <a:lnTo>
                  <a:pt x="25923" y="30708"/>
                </a:lnTo>
                <a:lnTo>
                  <a:pt x="24002" y="29763"/>
                </a:lnTo>
                <a:lnTo>
                  <a:pt x="23042" y="28803"/>
                </a:lnTo>
                <a:lnTo>
                  <a:pt x="22082" y="26868"/>
                </a:lnTo>
                <a:lnTo>
                  <a:pt x="21122" y="25923"/>
                </a:lnTo>
                <a:lnTo>
                  <a:pt x="21122" y="23042"/>
                </a:lnTo>
                <a:lnTo>
                  <a:pt x="22082" y="22082"/>
                </a:lnTo>
                <a:lnTo>
                  <a:pt x="22082" y="21122"/>
                </a:lnTo>
                <a:lnTo>
                  <a:pt x="23042" y="19202"/>
                </a:lnTo>
                <a:lnTo>
                  <a:pt x="23042" y="18242"/>
                </a:lnTo>
                <a:lnTo>
                  <a:pt x="24002" y="18242"/>
                </a:lnTo>
                <a:lnTo>
                  <a:pt x="24963" y="17282"/>
                </a:lnTo>
                <a:lnTo>
                  <a:pt x="26883" y="16306"/>
                </a:lnTo>
                <a:lnTo>
                  <a:pt x="27843" y="16306"/>
                </a:lnTo>
                <a:lnTo>
                  <a:pt x="29763" y="15361"/>
                </a:lnTo>
                <a:lnTo>
                  <a:pt x="35524" y="15361"/>
                </a:lnTo>
                <a:lnTo>
                  <a:pt x="38389" y="16306"/>
                </a:lnTo>
                <a:lnTo>
                  <a:pt x="40325" y="16306"/>
                </a:lnTo>
                <a:lnTo>
                  <a:pt x="43205" y="17282"/>
                </a:lnTo>
                <a:lnTo>
                  <a:pt x="45110" y="17282"/>
                </a:lnTo>
                <a:lnTo>
                  <a:pt x="46070" y="18242"/>
                </a:lnTo>
                <a:lnTo>
                  <a:pt x="48005" y="19202"/>
                </a:lnTo>
                <a:lnTo>
                  <a:pt x="49911" y="20147"/>
                </a:lnTo>
                <a:lnTo>
                  <a:pt x="50886" y="20147"/>
                </a:lnTo>
                <a:lnTo>
                  <a:pt x="51831" y="21122"/>
                </a:lnTo>
                <a:lnTo>
                  <a:pt x="54726" y="21122"/>
                </a:lnTo>
                <a:lnTo>
                  <a:pt x="54726" y="20147"/>
                </a:lnTo>
                <a:lnTo>
                  <a:pt x="55671" y="20147"/>
                </a:lnTo>
                <a:lnTo>
                  <a:pt x="55671" y="7680"/>
                </a:lnTo>
                <a:lnTo>
                  <a:pt x="54726" y="6720"/>
                </a:lnTo>
                <a:lnTo>
                  <a:pt x="54726" y="5760"/>
                </a:lnTo>
                <a:lnTo>
                  <a:pt x="53751" y="57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4" name="object 1224"/>
          <p:cNvSpPr/>
          <p:nvPr/>
        </p:nvSpPr>
        <p:spPr>
          <a:xfrm>
            <a:off x="5679429" y="6733291"/>
            <a:ext cx="58552" cy="88315"/>
          </a:xfrm>
          <a:custGeom>
            <a:avLst/>
            <a:gdLst/>
            <a:ahLst/>
            <a:cxnLst/>
            <a:rect l="l" t="t" r="r" b="b"/>
            <a:pathLst>
              <a:path w="58552" h="88315">
                <a:moveTo>
                  <a:pt x="8625" y="83515"/>
                </a:moveTo>
                <a:lnTo>
                  <a:pt x="10561" y="84475"/>
                </a:lnTo>
                <a:lnTo>
                  <a:pt x="12466" y="85435"/>
                </a:lnTo>
                <a:lnTo>
                  <a:pt x="14401" y="86395"/>
                </a:lnTo>
                <a:lnTo>
                  <a:pt x="16306" y="87355"/>
                </a:lnTo>
                <a:lnTo>
                  <a:pt x="17282" y="87355"/>
                </a:lnTo>
                <a:lnTo>
                  <a:pt x="19187" y="88315"/>
                </a:lnTo>
                <a:lnTo>
                  <a:pt x="29748" y="88315"/>
                </a:lnTo>
                <a:lnTo>
                  <a:pt x="34549" y="87355"/>
                </a:lnTo>
                <a:lnTo>
                  <a:pt x="38389" y="85435"/>
                </a:lnTo>
                <a:lnTo>
                  <a:pt x="43190" y="83515"/>
                </a:lnTo>
                <a:lnTo>
                  <a:pt x="47030" y="79674"/>
                </a:lnTo>
                <a:lnTo>
                  <a:pt x="49911" y="75834"/>
                </a:lnTo>
                <a:lnTo>
                  <a:pt x="52791" y="71993"/>
                </a:lnTo>
                <a:lnTo>
                  <a:pt x="54711" y="67193"/>
                </a:lnTo>
                <a:lnTo>
                  <a:pt x="55671" y="61432"/>
                </a:lnTo>
                <a:lnTo>
                  <a:pt x="57591" y="56631"/>
                </a:lnTo>
                <a:lnTo>
                  <a:pt x="58552" y="49911"/>
                </a:lnTo>
                <a:lnTo>
                  <a:pt x="58552" y="37429"/>
                </a:lnTo>
                <a:lnTo>
                  <a:pt x="57591" y="31668"/>
                </a:lnTo>
                <a:lnTo>
                  <a:pt x="56631" y="25923"/>
                </a:lnTo>
                <a:lnTo>
                  <a:pt x="55671" y="21122"/>
                </a:lnTo>
                <a:lnTo>
                  <a:pt x="53751" y="16306"/>
                </a:lnTo>
                <a:lnTo>
                  <a:pt x="50871" y="12481"/>
                </a:lnTo>
                <a:lnTo>
                  <a:pt x="47990" y="8641"/>
                </a:lnTo>
                <a:lnTo>
                  <a:pt x="45110" y="5760"/>
                </a:lnTo>
                <a:lnTo>
                  <a:pt x="41269" y="2880"/>
                </a:lnTo>
                <a:lnTo>
                  <a:pt x="37429" y="960"/>
                </a:lnTo>
                <a:lnTo>
                  <a:pt x="31668" y="0"/>
                </a:lnTo>
                <a:lnTo>
                  <a:pt x="21122" y="0"/>
                </a:lnTo>
                <a:lnTo>
                  <a:pt x="18242" y="960"/>
                </a:lnTo>
                <a:lnTo>
                  <a:pt x="16306" y="960"/>
                </a:lnTo>
                <a:lnTo>
                  <a:pt x="13426" y="1920"/>
                </a:lnTo>
                <a:lnTo>
                  <a:pt x="11506" y="3840"/>
                </a:lnTo>
                <a:lnTo>
                  <a:pt x="9585" y="4800"/>
                </a:lnTo>
                <a:lnTo>
                  <a:pt x="6720" y="5760"/>
                </a:lnTo>
                <a:lnTo>
                  <a:pt x="4785" y="7680"/>
                </a:lnTo>
                <a:lnTo>
                  <a:pt x="2880" y="9601"/>
                </a:lnTo>
                <a:lnTo>
                  <a:pt x="0" y="11521"/>
                </a:lnTo>
                <a:lnTo>
                  <a:pt x="960" y="31668"/>
                </a:lnTo>
                <a:lnTo>
                  <a:pt x="2880" y="28803"/>
                </a:lnTo>
                <a:lnTo>
                  <a:pt x="4785" y="26868"/>
                </a:lnTo>
                <a:lnTo>
                  <a:pt x="6720" y="25923"/>
                </a:lnTo>
                <a:lnTo>
                  <a:pt x="7680" y="23987"/>
                </a:lnTo>
                <a:lnTo>
                  <a:pt x="9585" y="23042"/>
                </a:lnTo>
                <a:lnTo>
                  <a:pt x="10561" y="22082"/>
                </a:lnTo>
                <a:lnTo>
                  <a:pt x="12466" y="20147"/>
                </a:lnTo>
                <a:lnTo>
                  <a:pt x="14401" y="20147"/>
                </a:lnTo>
                <a:lnTo>
                  <a:pt x="15346" y="19202"/>
                </a:lnTo>
                <a:lnTo>
                  <a:pt x="24963" y="19202"/>
                </a:lnTo>
                <a:lnTo>
                  <a:pt x="26868" y="21122"/>
                </a:lnTo>
                <a:lnTo>
                  <a:pt x="28788" y="22082"/>
                </a:lnTo>
                <a:lnTo>
                  <a:pt x="30708" y="23987"/>
                </a:lnTo>
                <a:lnTo>
                  <a:pt x="31668" y="26868"/>
                </a:lnTo>
                <a:lnTo>
                  <a:pt x="33588" y="28803"/>
                </a:lnTo>
                <a:lnTo>
                  <a:pt x="33588" y="31668"/>
                </a:lnTo>
                <a:lnTo>
                  <a:pt x="34549" y="34549"/>
                </a:lnTo>
                <a:lnTo>
                  <a:pt x="34549" y="38389"/>
                </a:lnTo>
                <a:lnTo>
                  <a:pt x="35509" y="41269"/>
                </a:lnTo>
                <a:lnTo>
                  <a:pt x="35509" y="47990"/>
                </a:lnTo>
                <a:lnTo>
                  <a:pt x="34549" y="50871"/>
                </a:lnTo>
                <a:lnTo>
                  <a:pt x="34549" y="53751"/>
                </a:lnTo>
                <a:lnTo>
                  <a:pt x="33588" y="56631"/>
                </a:lnTo>
                <a:lnTo>
                  <a:pt x="32628" y="59512"/>
                </a:lnTo>
                <a:lnTo>
                  <a:pt x="31668" y="61432"/>
                </a:lnTo>
                <a:lnTo>
                  <a:pt x="29748" y="64312"/>
                </a:lnTo>
                <a:lnTo>
                  <a:pt x="28788" y="66233"/>
                </a:lnTo>
                <a:lnTo>
                  <a:pt x="26868" y="67193"/>
                </a:lnTo>
                <a:lnTo>
                  <a:pt x="23987" y="69113"/>
                </a:lnTo>
                <a:lnTo>
                  <a:pt x="16306" y="69113"/>
                </a:lnTo>
                <a:lnTo>
                  <a:pt x="13426" y="68153"/>
                </a:lnTo>
                <a:lnTo>
                  <a:pt x="10561" y="66233"/>
                </a:lnTo>
                <a:lnTo>
                  <a:pt x="8625" y="835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5" name="object 1225"/>
          <p:cNvSpPr/>
          <p:nvPr/>
        </p:nvSpPr>
        <p:spPr>
          <a:xfrm>
            <a:off x="5658307" y="6734251"/>
            <a:ext cx="31683" cy="117104"/>
          </a:xfrm>
          <a:custGeom>
            <a:avLst/>
            <a:gdLst/>
            <a:ahLst/>
            <a:cxnLst/>
            <a:rect l="l" t="t" r="r" b="b"/>
            <a:pathLst>
              <a:path w="31683" h="117104">
                <a:moveTo>
                  <a:pt x="1920" y="1920"/>
                </a:move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14239"/>
                </a:lnTo>
                <a:lnTo>
                  <a:pt x="960" y="115199"/>
                </a:lnTo>
                <a:lnTo>
                  <a:pt x="960" y="116159"/>
                </a:lnTo>
                <a:lnTo>
                  <a:pt x="2880" y="116159"/>
                </a:lnTo>
                <a:lnTo>
                  <a:pt x="3840" y="117104"/>
                </a:lnTo>
                <a:lnTo>
                  <a:pt x="19187" y="117104"/>
                </a:lnTo>
                <a:lnTo>
                  <a:pt x="20162" y="116159"/>
                </a:lnTo>
                <a:lnTo>
                  <a:pt x="21122" y="116159"/>
                </a:lnTo>
                <a:lnTo>
                  <a:pt x="22082" y="115199"/>
                </a:lnTo>
                <a:lnTo>
                  <a:pt x="22082" y="76794"/>
                </a:lnTo>
                <a:lnTo>
                  <a:pt x="24002" y="78714"/>
                </a:lnTo>
                <a:lnTo>
                  <a:pt x="25908" y="79674"/>
                </a:lnTo>
                <a:lnTo>
                  <a:pt x="27843" y="81594"/>
                </a:lnTo>
                <a:lnTo>
                  <a:pt x="29748" y="82555"/>
                </a:lnTo>
                <a:lnTo>
                  <a:pt x="31683" y="65272"/>
                </a:lnTo>
                <a:lnTo>
                  <a:pt x="28803" y="63352"/>
                </a:lnTo>
                <a:lnTo>
                  <a:pt x="25908" y="60472"/>
                </a:lnTo>
                <a:lnTo>
                  <a:pt x="22082" y="56631"/>
                </a:lnTo>
                <a:lnTo>
                  <a:pt x="22082" y="30708"/>
                </a:lnTo>
                <a:lnTo>
                  <a:pt x="21122" y="10561"/>
                </a:lnTo>
                <a:lnTo>
                  <a:pt x="19187" y="13441"/>
                </a:lnTo>
                <a:lnTo>
                  <a:pt x="19187" y="2880"/>
                </a:lnTo>
                <a:lnTo>
                  <a:pt x="18242" y="2880"/>
                </a:lnTo>
                <a:lnTo>
                  <a:pt x="18242" y="1920"/>
                </a:lnTo>
                <a:lnTo>
                  <a:pt x="17282" y="960"/>
                </a:lnTo>
                <a:lnTo>
                  <a:pt x="12481" y="960"/>
                </a:lnTo>
                <a:lnTo>
                  <a:pt x="11521" y="0"/>
                </a:lnTo>
                <a:lnTo>
                  <a:pt x="7680" y="0"/>
                </a:lnTo>
                <a:lnTo>
                  <a:pt x="6720" y="960"/>
                </a:lnTo>
                <a:lnTo>
                  <a:pt x="1920" y="960"/>
                </a:lnTo>
                <a:lnTo>
                  <a:pt x="1920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6" name="object 1226"/>
          <p:cNvSpPr/>
          <p:nvPr/>
        </p:nvSpPr>
        <p:spPr>
          <a:xfrm>
            <a:off x="5755264" y="6696806"/>
            <a:ext cx="23042" cy="123840"/>
          </a:xfrm>
          <a:custGeom>
            <a:avLst/>
            <a:gdLst/>
            <a:ahLst/>
            <a:cxnLst/>
            <a:rect l="l" t="t" r="r" b="b"/>
            <a:pathLst>
              <a:path w="23042" h="123840">
                <a:moveTo>
                  <a:pt x="960" y="1920"/>
                </a:moveTo>
                <a:lnTo>
                  <a:pt x="960" y="2880"/>
                </a:lnTo>
                <a:lnTo>
                  <a:pt x="0" y="3840"/>
                </a:lnTo>
                <a:lnTo>
                  <a:pt x="0" y="120959"/>
                </a:lnTo>
                <a:lnTo>
                  <a:pt x="960" y="120959"/>
                </a:lnTo>
                <a:lnTo>
                  <a:pt x="960" y="121919"/>
                </a:lnTo>
                <a:lnTo>
                  <a:pt x="1920" y="121919"/>
                </a:lnTo>
                <a:lnTo>
                  <a:pt x="2880" y="122880"/>
                </a:lnTo>
                <a:lnTo>
                  <a:pt x="7680" y="122880"/>
                </a:lnTo>
                <a:lnTo>
                  <a:pt x="9601" y="123840"/>
                </a:lnTo>
                <a:lnTo>
                  <a:pt x="13441" y="123840"/>
                </a:lnTo>
                <a:lnTo>
                  <a:pt x="15361" y="122880"/>
                </a:lnTo>
                <a:lnTo>
                  <a:pt x="20147" y="122880"/>
                </a:lnTo>
                <a:lnTo>
                  <a:pt x="21122" y="121919"/>
                </a:lnTo>
                <a:lnTo>
                  <a:pt x="22082" y="121919"/>
                </a:lnTo>
                <a:lnTo>
                  <a:pt x="22082" y="120959"/>
                </a:lnTo>
                <a:lnTo>
                  <a:pt x="23042" y="119999"/>
                </a:lnTo>
                <a:lnTo>
                  <a:pt x="23042" y="3840"/>
                </a:lnTo>
                <a:lnTo>
                  <a:pt x="22082" y="2880"/>
                </a:lnTo>
                <a:lnTo>
                  <a:pt x="22082" y="1920"/>
                </a:lnTo>
                <a:lnTo>
                  <a:pt x="21122" y="1920"/>
                </a:lnTo>
                <a:lnTo>
                  <a:pt x="20147" y="960"/>
                </a:lnTo>
                <a:lnTo>
                  <a:pt x="17282" y="960"/>
                </a:lnTo>
                <a:lnTo>
                  <a:pt x="15361" y="0"/>
                </a:lnTo>
                <a:lnTo>
                  <a:pt x="7680" y="0"/>
                </a:lnTo>
                <a:lnTo>
                  <a:pt x="576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7" name="object 1227"/>
          <p:cNvSpPr/>
          <p:nvPr/>
        </p:nvSpPr>
        <p:spPr>
          <a:xfrm>
            <a:off x="5799414" y="6734251"/>
            <a:ext cx="74889" cy="87355"/>
          </a:xfrm>
          <a:custGeom>
            <a:avLst/>
            <a:gdLst/>
            <a:ahLst/>
            <a:cxnLst/>
            <a:rect l="l" t="t" r="r" b="b"/>
            <a:pathLst>
              <a:path w="74889" h="87355">
                <a:moveTo>
                  <a:pt x="74889" y="2880"/>
                </a:moveTo>
                <a:lnTo>
                  <a:pt x="73913" y="1920"/>
                </a:lnTo>
                <a:lnTo>
                  <a:pt x="72969" y="960"/>
                </a:lnTo>
                <a:lnTo>
                  <a:pt x="68168" y="960"/>
                </a:lnTo>
                <a:lnTo>
                  <a:pt x="66248" y="0"/>
                </a:lnTo>
                <a:lnTo>
                  <a:pt x="62407" y="0"/>
                </a:lnTo>
                <a:lnTo>
                  <a:pt x="60487" y="960"/>
                </a:lnTo>
                <a:lnTo>
                  <a:pt x="55686" y="960"/>
                </a:lnTo>
                <a:lnTo>
                  <a:pt x="54726" y="1920"/>
                </a:lnTo>
                <a:lnTo>
                  <a:pt x="53766" y="1920"/>
                </a:lnTo>
                <a:lnTo>
                  <a:pt x="53766" y="2880"/>
                </a:lnTo>
                <a:lnTo>
                  <a:pt x="52806" y="2880"/>
                </a:lnTo>
                <a:lnTo>
                  <a:pt x="52806" y="55671"/>
                </a:lnTo>
                <a:lnTo>
                  <a:pt x="49926" y="60472"/>
                </a:lnTo>
                <a:lnTo>
                  <a:pt x="47045" y="63352"/>
                </a:lnTo>
                <a:lnTo>
                  <a:pt x="44165" y="65272"/>
                </a:lnTo>
                <a:lnTo>
                  <a:pt x="41285" y="67193"/>
                </a:lnTo>
                <a:lnTo>
                  <a:pt x="38404" y="68153"/>
                </a:lnTo>
                <a:lnTo>
                  <a:pt x="31683" y="68153"/>
                </a:lnTo>
                <a:lnTo>
                  <a:pt x="29763" y="67193"/>
                </a:lnTo>
                <a:lnTo>
                  <a:pt x="27843" y="66233"/>
                </a:lnTo>
                <a:lnTo>
                  <a:pt x="26883" y="65272"/>
                </a:lnTo>
                <a:lnTo>
                  <a:pt x="25923" y="63352"/>
                </a:lnTo>
                <a:lnTo>
                  <a:pt x="24002" y="61432"/>
                </a:lnTo>
                <a:lnTo>
                  <a:pt x="24002" y="59512"/>
                </a:lnTo>
                <a:lnTo>
                  <a:pt x="23042" y="57591"/>
                </a:lnTo>
                <a:lnTo>
                  <a:pt x="23042" y="55671"/>
                </a:lnTo>
                <a:lnTo>
                  <a:pt x="22082" y="52791"/>
                </a:lnTo>
                <a:lnTo>
                  <a:pt x="22082" y="2880"/>
                </a:lnTo>
                <a:lnTo>
                  <a:pt x="21122" y="1920"/>
                </a:lnTo>
                <a:lnTo>
                  <a:pt x="20162" y="960"/>
                </a:lnTo>
                <a:lnTo>
                  <a:pt x="15361" y="960"/>
                </a:lnTo>
                <a:lnTo>
                  <a:pt x="13441" y="0"/>
                </a:lnTo>
                <a:lnTo>
                  <a:pt x="8641" y="0"/>
                </a:lnTo>
                <a:lnTo>
                  <a:pt x="7680" y="960"/>
                </a:lnTo>
                <a:lnTo>
                  <a:pt x="192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57591"/>
                </a:lnTo>
                <a:lnTo>
                  <a:pt x="960" y="63352"/>
                </a:lnTo>
                <a:lnTo>
                  <a:pt x="1920" y="67193"/>
                </a:lnTo>
                <a:lnTo>
                  <a:pt x="2895" y="71033"/>
                </a:lnTo>
                <a:lnTo>
                  <a:pt x="3840" y="74874"/>
                </a:lnTo>
                <a:lnTo>
                  <a:pt x="6720" y="77754"/>
                </a:lnTo>
                <a:lnTo>
                  <a:pt x="8641" y="80634"/>
                </a:lnTo>
                <a:lnTo>
                  <a:pt x="11521" y="83515"/>
                </a:lnTo>
                <a:lnTo>
                  <a:pt x="15361" y="84475"/>
                </a:lnTo>
                <a:lnTo>
                  <a:pt x="19202" y="86395"/>
                </a:lnTo>
                <a:lnTo>
                  <a:pt x="24002" y="87355"/>
                </a:lnTo>
                <a:lnTo>
                  <a:pt x="33604" y="87355"/>
                </a:lnTo>
                <a:lnTo>
                  <a:pt x="38404" y="86395"/>
                </a:lnTo>
                <a:lnTo>
                  <a:pt x="43205" y="83515"/>
                </a:lnTo>
                <a:lnTo>
                  <a:pt x="47045" y="81594"/>
                </a:lnTo>
                <a:lnTo>
                  <a:pt x="51846" y="77754"/>
                </a:lnTo>
                <a:lnTo>
                  <a:pt x="56647" y="72953"/>
                </a:lnTo>
                <a:lnTo>
                  <a:pt x="56647" y="84475"/>
                </a:lnTo>
                <a:lnTo>
                  <a:pt x="57607" y="84475"/>
                </a:lnTo>
                <a:lnTo>
                  <a:pt x="58567" y="85435"/>
                </a:lnTo>
                <a:lnTo>
                  <a:pt x="62407" y="85435"/>
                </a:lnTo>
                <a:lnTo>
                  <a:pt x="63367" y="86395"/>
                </a:lnTo>
                <a:lnTo>
                  <a:pt x="67208" y="86395"/>
                </a:lnTo>
                <a:lnTo>
                  <a:pt x="69128" y="85435"/>
                </a:lnTo>
                <a:lnTo>
                  <a:pt x="72969" y="85435"/>
                </a:lnTo>
                <a:lnTo>
                  <a:pt x="73913" y="84475"/>
                </a:lnTo>
                <a:lnTo>
                  <a:pt x="74889" y="84475"/>
                </a:lnTo>
                <a:lnTo>
                  <a:pt x="74889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8" name="object 1228"/>
          <p:cNvSpPr/>
          <p:nvPr/>
        </p:nvSpPr>
        <p:spPr>
          <a:xfrm>
            <a:off x="5897331" y="6733291"/>
            <a:ext cx="124800" cy="87355"/>
          </a:xfrm>
          <a:custGeom>
            <a:avLst/>
            <a:gdLst/>
            <a:ahLst/>
            <a:cxnLst/>
            <a:rect l="l" t="t" r="r" b="b"/>
            <a:pathLst>
              <a:path w="124800" h="87355">
                <a:moveTo>
                  <a:pt x="103677" y="85435"/>
                </a:moveTo>
                <a:lnTo>
                  <a:pt x="104637" y="86395"/>
                </a:lnTo>
                <a:lnTo>
                  <a:pt x="109438" y="86395"/>
                </a:lnTo>
                <a:lnTo>
                  <a:pt x="111358" y="87355"/>
                </a:lnTo>
                <a:lnTo>
                  <a:pt x="116159" y="87355"/>
                </a:lnTo>
                <a:lnTo>
                  <a:pt x="118079" y="86395"/>
                </a:lnTo>
                <a:lnTo>
                  <a:pt x="122880" y="86395"/>
                </a:lnTo>
                <a:lnTo>
                  <a:pt x="123840" y="85435"/>
                </a:lnTo>
                <a:lnTo>
                  <a:pt x="124800" y="84475"/>
                </a:lnTo>
                <a:lnTo>
                  <a:pt x="124800" y="28803"/>
                </a:lnTo>
                <a:lnTo>
                  <a:pt x="123840" y="23987"/>
                </a:lnTo>
                <a:lnTo>
                  <a:pt x="123840" y="20147"/>
                </a:lnTo>
                <a:lnTo>
                  <a:pt x="122880" y="16306"/>
                </a:lnTo>
                <a:lnTo>
                  <a:pt x="120959" y="12481"/>
                </a:lnTo>
                <a:lnTo>
                  <a:pt x="119039" y="9601"/>
                </a:lnTo>
                <a:lnTo>
                  <a:pt x="116159" y="6720"/>
                </a:lnTo>
                <a:lnTo>
                  <a:pt x="113278" y="3840"/>
                </a:lnTo>
                <a:lnTo>
                  <a:pt x="110398" y="2880"/>
                </a:lnTo>
                <a:lnTo>
                  <a:pt x="106558" y="960"/>
                </a:lnTo>
                <a:lnTo>
                  <a:pt x="101757" y="0"/>
                </a:lnTo>
                <a:lnTo>
                  <a:pt x="92156" y="0"/>
                </a:lnTo>
                <a:lnTo>
                  <a:pt x="90251" y="960"/>
                </a:lnTo>
                <a:lnTo>
                  <a:pt x="87355" y="960"/>
                </a:lnTo>
                <a:lnTo>
                  <a:pt x="85435" y="1920"/>
                </a:lnTo>
                <a:lnTo>
                  <a:pt x="83530" y="2880"/>
                </a:lnTo>
                <a:lnTo>
                  <a:pt x="81594" y="4800"/>
                </a:lnTo>
                <a:lnTo>
                  <a:pt x="78729" y="5760"/>
                </a:lnTo>
                <a:lnTo>
                  <a:pt x="76809" y="7680"/>
                </a:lnTo>
                <a:lnTo>
                  <a:pt x="73913" y="9601"/>
                </a:lnTo>
                <a:lnTo>
                  <a:pt x="72009" y="11521"/>
                </a:lnTo>
                <a:lnTo>
                  <a:pt x="70088" y="14401"/>
                </a:lnTo>
                <a:lnTo>
                  <a:pt x="69128" y="12481"/>
                </a:lnTo>
                <a:lnTo>
                  <a:pt x="67208" y="10561"/>
                </a:lnTo>
                <a:lnTo>
                  <a:pt x="66248" y="8641"/>
                </a:lnTo>
                <a:lnTo>
                  <a:pt x="64328" y="6720"/>
                </a:lnTo>
                <a:lnTo>
                  <a:pt x="62407" y="4800"/>
                </a:lnTo>
                <a:lnTo>
                  <a:pt x="60487" y="3840"/>
                </a:lnTo>
                <a:lnTo>
                  <a:pt x="58567" y="2880"/>
                </a:lnTo>
                <a:lnTo>
                  <a:pt x="56647" y="1920"/>
                </a:lnTo>
                <a:lnTo>
                  <a:pt x="53766" y="960"/>
                </a:lnTo>
                <a:lnTo>
                  <a:pt x="50886" y="0"/>
                </a:lnTo>
                <a:lnTo>
                  <a:pt x="40325" y="0"/>
                </a:lnTo>
                <a:lnTo>
                  <a:pt x="35524" y="960"/>
                </a:lnTo>
                <a:lnTo>
                  <a:pt x="31683" y="3840"/>
                </a:lnTo>
                <a:lnTo>
                  <a:pt x="26883" y="5760"/>
                </a:lnTo>
                <a:lnTo>
                  <a:pt x="23042" y="9601"/>
                </a:lnTo>
                <a:lnTo>
                  <a:pt x="18242" y="14401"/>
                </a:lnTo>
                <a:lnTo>
                  <a:pt x="18242" y="2880"/>
                </a:lnTo>
                <a:lnTo>
                  <a:pt x="17282" y="2880"/>
                </a:lnTo>
                <a:lnTo>
                  <a:pt x="16322" y="1920"/>
                </a:lnTo>
                <a:lnTo>
                  <a:pt x="12481" y="1920"/>
                </a:lnTo>
                <a:lnTo>
                  <a:pt x="11521" y="960"/>
                </a:lnTo>
                <a:lnTo>
                  <a:pt x="7680" y="960"/>
                </a:lnTo>
                <a:lnTo>
                  <a:pt x="576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85435"/>
                </a:lnTo>
                <a:lnTo>
                  <a:pt x="960" y="85435"/>
                </a:lnTo>
                <a:lnTo>
                  <a:pt x="1920" y="86395"/>
                </a:lnTo>
                <a:lnTo>
                  <a:pt x="6720" y="86395"/>
                </a:lnTo>
                <a:lnTo>
                  <a:pt x="8641" y="87355"/>
                </a:lnTo>
                <a:lnTo>
                  <a:pt x="13441" y="87355"/>
                </a:lnTo>
                <a:lnTo>
                  <a:pt x="14401" y="86395"/>
                </a:lnTo>
                <a:lnTo>
                  <a:pt x="19202" y="86395"/>
                </a:lnTo>
                <a:lnTo>
                  <a:pt x="20162" y="85435"/>
                </a:lnTo>
                <a:lnTo>
                  <a:pt x="21122" y="85435"/>
                </a:lnTo>
                <a:lnTo>
                  <a:pt x="22082" y="84475"/>
                </a:lnTo>
                <a:lnTo>
                  <a:pt x="22082" y="31668"/>
                </a:lnTo>
                <a:lnTo>
                  <a:pt x="24963" y="26868"/>
                </a:lnTo>
                <a:lnTo>
                  <a:pt x="27843" y="23987"/>
                </a:lnTo>
                <a:lnTo>
                  <a:pt x="30723" y="22082"/>
                </a:lnTo>
                <a:lnTo>
                  <a:pt x="33604" y="20147"/>
                </a:lnTo>
                <a:lnTo>
                  <a:pt x="36484" y="19202"/>
                </a:lnTo>
                <a:lnTo>
                  <a:pt x="42245" y="19202"/>
                </a:lnTo>
                <a:lnTo>
                  <a:pt x="44165" y="20147"/>
                </a:lnTo>
                <a:lnTo>
                  <a:pt x="46085" y="21122"/>
                </a:lnTo>
                <a:lnTo>
                  <a:pt x="47045" y="22082"/>
                </a:lnTo>
                <a:lnTo>
                  <a:pt x="48006" y="23987"/>
                </a:lnTo>
                <a:lnTo>
                  <a:pt x="48966" y="25923"/>
                </a:lnTo>
                <a:lnTo>
                  <a:pt x="49926" y="27828"/>
                </a:lnTo>
                <a:lnTo>
                  <a:pt x="49926" y="29763"/>
                </a:lnTo>
                <a:lnTo>
                  <a:pt x="50886" y="31668"/>
                </a:lnTo>
                <a:lnTo>
                  <a:pt x="50886" y="84475"/>
                </a:lnTo>
                <a:lnTo>
                  <a:pt x="51846" y="85435"/>
                </a:lnTo>
                <a:lnTo>
                  <a:pt x="52806" y="85435"/>
                </a:lnTo>
                <a:lnTo>
                  <a:pt x="53766" y="86395"/>
                </a:lnTo>
                <a:lnTo>
                  <a:pt x="58567" y="86395"/>
                </a:lnTo>
                <a:lnTo>
                  <a:pt x="60487" y="87355"/>
                </a:lnTo>
                <a:lnTo>
                  <a:pt x="64328" y="87355"/>
                </a:lnTo>
                <a:lnTo>
                  <a:pt x="66248" y="86395"/>
                </a:lnTo>
                <a:lnTo>
                  <a:pt x="71048" y="86395"/>
                </a:lnTo>
                <a:lnTo>
                  <a:pt x="72009" y="85435"/>
                </a:lnTo>
                <a:lnTo>
                  <a:pt x="72969" y="85435"/>
                </a:lnTo>
                <a:lnTo>
                  <a:pt x="72969" y="31668"/>
                </a:lnTo>
                <a:lnTo>
                  <a:pt x="76809" y="26868"/>
                </a:lnTo>
                <a:lnTo>
                  <a:pt x="79689" y="23987"/>
                </a:lnTo>
                <a:lnTo>
                  <a:pt x="82570" y="22082"/>
                </a:lnTo>
                <a:lnTo>
                  <a:pt x="84475" y="20147"/>
                </a:lnTo>
                <a:lnTo>
                  <a:pt x="87355" y="19202"/>
                </a:lnTo>
                <a:lnTo>
                  <a:pt x="94091" y="19202"/>
                </a:lnTo>
                <a:lnTo>
                  <a:pt x="95996" y="20147"/>
                </a:lnTo>
                <a:lnTo>
                  <a:pt x="96972" y="21122"/>
                </a:lnTo>
                <a:lnTo>
                  <a:pt x="98877" y="22082"/>
                </a:lnTo>
                <a:lnTo>
                  <a:pt x="99837" y="23987"/>
                </a:lnTo>
                <a:lnTo>
                  <a:pt x="100812" y="25923"/>
                </a:lnTo>
                <a:lnTo>
                  <a:pt x="101757" y="27828"/>
                </a:lnTo>
                <a:lnTo>
                  <a:pt x="101757" y="29763"/>
                </a:lnTo>
                <a:lnTo>
                  <a:pt x="102717" y="31668"/>
                </a:lnTo>
                <a:lnTo>
                  <a:pt x="102717" y="85435"/>
                </a:lnTo>
                <a:lnTo>
                  <a:pt x="103677" y="8543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9" name="object 1229"/>
          <p:cNvSpPr/>
          <p:nvPr/>
        </p:nvSpPr>
        <p:spPr>
          <a:xfrm>
            <a:off x="6044214" y="6733291"/>
            <a:ext cx="124800" cy="87355"/>
          </a:xfrm>
          <a:custGeom>
            <a:avLst/>
            <a:gdLst/>
            <a:ahLst/>
            <a:cxnLst/>
            <a:rect l="l" t="t" r="r" b="b"/>
            <a:pathLst>
              <a:path w="124800" h="87355">
                <a:moveTo>
                  <a:pt x="111358" y="87355"/>
                </a:moveTo>
                <a:lnTo>
                  <a:pt x="116159" y="87355"/>
                </a:lnTo>
                <a:lnTo>
                  <a:pt x="118079" y="86395"/>
                </a:lnTo>
                <a:lnTo>
                  <a:pt x="122864" y="86395"/>
                </a:lnTo>
                <a:lnTo>
                  <a:pt x="122864" y="85435"/>
                </a:lnTo>
                <a:lnTo>
                  <a:pt x="123840" y="85435"/>
                </a:lnTo>
                <a:lnTo>
                  <a:pt x="124800" y="84475"/>
                </a:lnTo>
                <a:lnTo>
                  <a:pt x="124800" y="28803"/>
                </a:lnTo>
                <a:lnTo>
                  <a:pt x="123840" y="23987"/>
                </a:lnTo>
                <a:lnTo>
                  <a:pt x="122864" y="20147"/>
                </a:lnTo>
                <a:lnTo>
                  <a:pt x="121920" y="16306"/>
                </a:lnTo>
                <a:lnTo>
                  <a:pt x="120959" y="12481"/>
                </a:lnTo>
                <a:lnTo>
                  <a:pt x="119039" y="9601"/>
                </a:lnTo>
                <a:lnTo>
                  <a:pt x="116159" y="6720"/>
                </a:lnTo>
                <a:lnTo>
                  <a:pt x="113278" y="3840"/>
                </a:lnTo>
                <a:lnTo>
                  <a:pt x="110398" y="2880"/>
                </a:lnTo>
                <a:lnTo>
                  <a:pt x="106558" y="960"/>
                </a:lnTo>
                <a:lnTo>
                  <a:pt x="101757" y="0"/>
                </a:lnTo>
                <a:lnTo>
                  <a:pt x="92156" y="0"/>
                </a:lnTo>
                <a:lnTo>
                  <a:pt x="90236" y="960"/>
                </a:lnTo>
                <a:lnTo>
                  <a:pt x="87355" y="960"/>
                </a:lnTo>
                <a:lnTo>
                  <a:pt x="85435" y="1920"/>
                </a:lnTo>
                <a:lnTo>
                  <a:pt x="83515" y="2880"/>
                </a:lnTo>
                <a:lnTo>
                  <a:pt x="80634" y="4800"/>
                </a:lnTo>
                <a:lnTo>
                  <a:pt x="78714" y="5760"/>
                </a:lnTo>
                <a:lnTo>
                  <a:pt x="76794" y="7680"/>
                </a:lnTo>
                <a:lnTo>
                  <a:pt x="73913" y="9601"/>
                </a:lnTo>
                <a:lnTo>
                  <a:pt x="71993" y="11521"/>
                </a:lnTo>
                <a:lnTo>
                  <a:pt x="70073" y="14401"/>
                </a:lnTo>
                <a:lnTo>
                  <a:pt x="69113" y="12481"/>
                </a:lnTo>
                <a:lnTo>
                  <a:pt x="67193" y="10561"/>
                </a:lnTo>
                <a:lnTo>
                  <a:pt x="66233" y="8641"/>
                </a:lnTo>
                <a:lnTo>
                  <a:pt x="64312" y="6720"/>
                </a:lnTo>
                <a:lnTo>
                  <a:pt x="62392" y="4800"/>
                </a:lnTo>
                <a:lnTo>
                  <a:pt x="60472" y="3840"/>
                </a:lnTo>
                <a:lnTo>
                  <a:pt x="58552" y="2880"/>
                </a:lnTo>
                <a:lnTo>
                  <a:pt x="56631" y="1920"/>
                </a:lnTo>
                <a:lnTo>
                  <a:pt x="53751" y="960"/>
                </a:lnTo>
                <a:lnTo>
                  <a:pt x="50871" y="0"/>
                </a:lnTo>
                <a:lnTo>
                  <a:pt x="40309" y="0"/>
                </a:lnTo>
                <a:lnTo>
                  <a:pt x="35509" y="960"/>
                </a:lnTo>
                <a:lnTo>
                  <a:pt x="31668" y="3840"/>
                </a:lnTo>
                <a:lnTo>
                  <a:pt x="26883" y="5760"/>
                </a:lnTo>
                <a:lnTo>
                  <a:pt x="23042" y="9601"/>
                </a:lnTo>
                <a:lnTo>
                  <a:pt x="18242" y="14401"/>
                </a:lnTo>
                <a:lnTo>
                  <a:pt x="18242" y="2880"/>
                </a:lnTo>
                <a:lnTo>
                  <a:pt x="17282" y="2880"/>
                </a:lnTo>
                <a:lnTo>
                  <a:pt x="16322" y="1920"/>
                </a:lnTo>
                <a:lnTo>
                  <a:pt x="12481" y="1920"/>
                </a:lnTo>
                <a:lnTo>
                  <a:pt x="10561" y="960"/>
                </a:lnTo>
                <a:lnTo>
                  <a:pt x="7680" y="960"/>
                </a:lnTo>
                <a:lnTo>
                  <a:pt x="576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85435"/>
                </a:lnTo>
                <a:lnTo>
                  <a:pt x="960" y="85435"/>
                </a:lnTo>
                <a:lnTo>
                  <a:pt x="1920" y="86395"/>
                </a:lnTo>
                <a:lnTo>
                  <a:pt x="6720" y="86395"/>
                </a:lnTo>
                <a:lnTo>
                  <a:pt x="8641" y="87355"/>
                </a:lnTo>
                <a:lnTo>
                  <a:pt x="12481" y="87355"/>
                </a:lnTo>
                <a:lnTo>
                  <a:pt x="14401" y="86395"/>
                </a:lnTo>
                <a:lnTo>
                  <a:pt x="19202" y="86395"/>
                </a:lnTo>
                <a:lnTo>
                  <a:pt x="20162" y="85435"/>
                </a:lnTo>
                <a:lnTo>
                  <a:pt x="21122" y="85435"/>
                </a:lnTo>
                <a:lnTo>
                  <a:pt x="22082" y="84475"/>
                </a:lnTo>
                <a:lnTo>
                  <a:pt x="22082" y="31668"/>
                </a:lnTo>
                <a:lnTo>
                  <a:pt x="24947" y="26868"/>
                </a:lnTo>
                <a:lnTo>
                  <a:pt x="27843" y="23987"/>
                </a:lnTo>
                <a:lnTo>
                  <a:pt x="30723" y="22082"/>
                </a:lnTo>
                <a:lnTo>
                  <a:pt x="33604" y="20147"/>
                </a:lnTo>
                <a:lnTo>
                  <a:pt x="36469" y="19202"/>
                </a:lnTo>
                <a:lnTo>
                  <a:pt x="42230" y="19202"/>
                </a:lnTo>
                <a:lnTo>
                  <a:pt x="44150" y="20147"/>
                </a:lnTo>
                <a:lnTo>
                  <a:pt x="46070" y="21122"/>
                </a:lnTo>
                <a:lnTo>
                  <a:pt x="47030" y="22082"/>
                </a:lnTo>
                <a:lnTo>
                  <a:pt x="48005" y="23987"/>
                </a:lnTo>
                <a:lnTo>
                  <a:pt x="48950" y="25923"/>
                </a:lnTo>
                <a:lnTo>
                  <a:pt x="49911" y="27828"/>
                </a:lnTo>
                <a:lnTo>
                  <a:pt x="49911" y="29763"/>
                </a:lnTo>
                <a:lnTo>
                  <a:pt x="50871" y="31668"/>
                </a:lnTo>
                <a:lnTo>
                  <a:pt x="50871" y="84475"/>
                </a:lnTo>
                <a:lnTo>
                  <a:pt x="51846" y="85435"/>
                </a:lnTo>
                <a:lnTo>
                  <a:pt x="52791" y="85435"/>
                </a:lnTo>
                <a:lnTo>
                  <a:pt x="53751" y="86395"/>
                </a:lnTo>
                <a:lnTo>
                  <a:pt x="58552" y="86395"/>
                </a:lnTo>
                <a:lnTo>
                  <a:pt x="60472" y="87355"/>
                </a:lnTo>
                <a:lnTo>
                  <a:pt x="64312" y="87355"/>
                </a:lnTo>
                <a:lnTo>
                  <a:pt x="66233" y="86395"/>
                </a:lnTo>
                <a:lnTo>
                  <a:pt x="71033" y="86395"/>
                </a:lnTo>
                <a:lnTo>
                  <a:pt x="71993" y="85435"/>
                </a:lnTo>
                <a:lnTo>
                  <a:pt x="72953" y="85435"/>
                </a:lnTo>
                <a:lnTo>
                  <a:pt x="72953" y="31668"/>
                </a:lnTo>
                <a:lnTo>
                  <a:pt x="76794" y="26868"/>
                </a:lnTo>
                <a:lnTo>
                  <a:pt x="79674" y="23987"/>
                </a:lnTo>
                <a:lnTo>
                  <a:pt x="81594" y="22082"/>
                </a:lnTo>
                <a:lnTo>
                  <a:pt x="84475" y="20147"/>
                </a:lnTo>
                <a:lnTo>
                  <a:pt x="87355" y="19202"/>
                </a:lnTo>
                <a:lnTo>
                  <a:pt x="94076" y="19202"/>
                </a:lnTo>
                <a:lnTo>
                  <a:pt x="95996" y="20147"/>
                </a:lnTo>
                <a:lnTo>
                  <a:pt x="96956" y="21122"/>
                </a:lnTo>
                <a:lnTo>
                  <a:pt x="98877" y="22082"/>
                </a:lnTo>
                <a:lnTo>
                  <a:pt x="99837" y="23987"/>
                </a:lnTo>
                <a:lnTo>
                  <a:pt x="100797" y="25923"/>
                </a:lnTo>
                <a:lnTo>
                  <a:pt x="101757" y="27828"/>
                </a:lnTo>
                <a:lnTo>
                  <a:pt x="101757" y="29763"/>
                </a:lnTo>
                <a:lnTo>
                  <a:pt x="102717" y="31668"/>
                </a:lnTo>
                <a:lnTo>
                  <a:pt x="102717" y="85435"/>
                </a:lnTo>
                <a:lnTo>
                  <a:pt x="103677" y="85435"/>
                </a:lnTo>
                <a:lnTo>
                  <a:pt x="104637" y="86395"/>
                </a:lnTo>
                <a:lnTo>
                  <a:pt x="109438" y="86395"/>
                </a:lnTo>
                <a:lnTo>
                  <a:pt x="111358" y="8735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0" name="object 1230"/>
          <p:cNvSpPr/>
          <p:nvPr/>
        </p:nvSpPr>
        <p:spPr>
          <a:xfrm>
            <a:off x="6209324" y="6733291"/>
            <a:ext cx="17282" cy="24963"/>
          </a:xfrm>
          <a:custGeom>
            <a:avLst/>
            <a:gdLst/>
            <a:ahLst/>
            <a:cxnLst/>
            <a:rect l="l" t="t" r="r" b="b"/>
            <a:pathLst>
              <a:path w="17282" h="24963">
                <a:moveTo>
                  <a:pt x="10561" y="0"/>
                </a:moveTo>
                <a:lnTo>
                  <a:pt x="4800" y="960"/>
                </a:lnTo>
                <a:lnTo>
                  <a:pt x="0" y="2880"/>
                </a:lnTo>
                <a:lnTo>
                  <a:pt x="960" y="24963"/>
                </a:lnTo>
                <a:lnTo>
                  <a:pt x="1920" y="23042"/>
                </a:lnTo>
                <a:lnTo>
                  <a:pt x="3840" y="21122"/>
                </a:lnTo>
                <a:lnTo>
                  <a:pt x="4800" y="19202"/>
                </a:lnTo>
                <a:lnTo>
                  <a:pt x="6720" y="18242"/>
                </a:lnTo>
                <a:lnTo>
                  <a:pt x="8641" y="17282"/>
                </a:lnTo>
                <a:lnTo>
                  <a:pt x="10561" y="16306"/>
                </a:lnTo>
                <a:lnTo>
                  <a:pt x="13441" y="15361"/>
                </a:lnTo>
                <a:lnTo>
                  <a:pt x="17282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1" name="object 1231"/>
          <p:cNvSpPr/>
          <p:nvPr/>
        </p:nvSpPr>
        <p:spPr>
          <a:xfrm>
            <a:off x="6186281" y="6733291"/>
            <a:ext cx="76809" cy="88315"/>
          </a:xfrm>
          <a:custGeom>
            <a:avLst/>
            <a:gdLst/>
            <a:ahLst/>
            <a:cxnLst/>
            <a:rect l="l" t="t" r="r" b="b"/>
            <a:pathLst>
              <a:path w="76809" h="88315">
                <a:moveTo>
                  <a:pt x="36484" y="71033"/>
                </a:moveTo>
                <a:lnTo>
                  <a:pt x="33604" y="70073"/>
                </a:lnTo>
                <a:lnTo>
                  <a:pt x="31683" y="69113"/>
                </a:lnTo>
                <a:lnTo>
                  <a:pt x="28803" y="68153"/>
                </a:lnTo>
                <a:lnTo>
                  <a:pt x="26883" y="66233"/>
                </a:lnTo>
                <a:lnTo>
                  <a:pt x="25923" y="64312"/>
                </a:lnTo>
                <a:lnTo>
                  <a:pt x="24002" y="61432"/>
                </a:lnTo>
                <a:lnTo>
                  <a:pt x="23042" y="58552"/>
                </a:lnTo>
                <a:lnTo>
                  <a:pt x="23042" y="55671"/>
                </a:lnTo>
                <a:lnTo>
                  <a:pt x="22082" y="52791"/>
                </a:lnTo>
                <a:lnTo>
                  <a:pt x="22082" y="49911"/>
                </a:lnTo>
                <a:lnTo>
                  <a:pt x="72008" y="49911"/>
                </a:lnTo>
                <a:lnTo>
                  <a:pt x="73929" y="48950"/>
                </a:lnTo>
                <a:lnTo>
                  <a:pt x="74889" y="47990"/>
                </a:lnTo>
                <a:lnTo>
                  <a:pt x="76809" y="46070"/>
                </a:lnTo>
                <a:lnTo>
                  <a:pt x="76809" y="32644"/>
                </a:lnTo>
                <a:lnTo>
                  <a:pt x="75849" y="27828"/>
                </a:lnTo>
                <a:lnTo>
                  <a:pt x="74889" y="23042"/>
                </a:lnTo>
                <a:lnTo>
                  <a:pt x="73929" y="18242"/>
                </a:lnTo>
                <a:lnTo>
                  <a:pt x="71048" y="14401"/>
                </a:lnTo>
                <a:lnTo>
                  <a:pt x="68168" y="10561"/>
                </a:lnTo>
                <a:lnTo>
                  <a:pt x="65288" y="7680"/>
                </a:lnTo>
                <a:lnTo>
                  <a:pt x="61447" y="4800"/>
                </a:lnTo>
                <a:lnTo>
                  <a:pt x="56647" y="2880"/>
                </a:lnTo>
                <a:lnTo>
                  <a:pt x="51846" y="960"/>
                </a:lnTo>
                <a:lnTo>
                  <a:pt x="46085" y="0"/>
                </a:lnTo>
                <a:lnTo>
                  <a:pt x="40325" y="0"/>
                </a:lnTo>
                <a:lnTo>
                  <a:pt x="36484" y="15361"/>
                </a:lnTo>
                <a:lnTo>
                  <a:pt x="45125" y="15361"/>
                </a:lnTo>
                <a:lnTo>
                  <a:pt x="48966" y="17282"/>
                </a:lnTo>
                <a:lnTo>
                  <a:pt x="51846" y="21122"/>
                </a:lnTo>
                <a:lnTo>
                  <a:pt x="54726" y="23987"/>
                </a:lnTo>
                <a:lnTo>
                  <a:pt x="55686" y="29763"/>
                </a:lnTo>
                <a:lnTo>
                  <a:pt x="55686" y="35524"/>
                </a:lnTo>
                <a:lnTo>
                  <a:pt x="22082" y="35524"/>
                </a:lnTo>
                <a:lnTo>
                  <a:pt x="22082" y="32644"/>
                </a:lnTo>
                <a:lnTo>
                  <a:pt x="23042" y="29763"/>
                </a:lnTo>
                <a:lnTo>
                  <a:pt x="24002" y="27828"/>
                </a:lnTo>
                <a:lnTo>
                  <a:pt x="24002" y="24963"/>
                </a:lnTo>
                <a:lnTo>
                  <a:pt x="23042" y="2880"/>
                </a:lnTo>
                <a:lnTo>
                  <a:pt x="18242" y="4800"/>
                </a:lnTo>
                <a:lnTo>
                  <a:pt x="13441" y="7680"/>
                </a:lnTo>
                <a:lnTo>
                  <a:pt x="10561" y="11521"/>
                </a:lnTo>
                <a:lnTo>
                  <a:pt x="6720" y="15361"/>
                </a:lnTo>
                <a:lnTo>
                  <a:pt x="3855" y="20147"/>
                </a:lnTo>
                <a:lnTo>
                  <a:pt x="2880" y="25923"/>
                </a:lnTo>
                <a:lnTo>
                  <a:pt x="975" y="31668"/>
                </a:lnTo>
                <a:lnTo>
                  <a:pt x="0" y="38389"/>
                </a:lnTo>
                <a:lnTo>
                  <a:pt x="0" y="52791"/>
                </a:lnTo>
                <a:lnTo>
                  <a:pt x="975" y="58552"/>
                </a:lnTo>
                <a:lnTo>
                  <a:pt x="1920" y="64312"/>
                </a:lnTo>
                <a:lnTo>
                  <a:pt x="3855" y="70073"/>
                </a:lnTo>
                <a:lnTo>
                  <a:pt x="6720" y="73914"/>
                </a:lnTo>
                <a:lnTo>
                  <a:pt x="10561" y="77754"/>
                </a:lnTo>
                <a:lnTo>
                  <a:pt x="13441" y="81594"/>
                </a:lnTo>
                <a:lnTo>
                  <a:pt x="18242" y="84475"/>
                </a:lnTo>
                <a:lnTo>
                  <a:pt x="23042" y="85435"/>
                </a:lnTo>
                <a:lnTo>
                  <a:pt x="28803" y="87355"/>
                </a:lnTo>
                <a:lnTo>
                  <a:pt x="34564" y="88315"/>
                </a:lnTo>
                <a:lnTo>
                  <a:pt x="48966" y="88315"/>
                </a:lnTo>
                <a:lnTo>
                  <a:pt x="52806" y="87355"/>
                </a:lnTo>
                <a:lnTo>
                  <a:pt x="56647" y="87355"/>
                </a:lnTo>
                <a:lnTo>
                  <a:pt x="59527" y="86395"/>
                </a:lnTo>
                <a:lnTo>
                  <a:pt x="61447" y="86395"/>
                </a:lnTo>
                <a:lnTo>
                  <a:pt x="64328" y="85435"/>
                </a:lnTo>
                <a:lnTo>
                  <a:pt x="66248" y="84475"/>
                </a:lnTo>
                <a:lnTo>
                  <a:pt x="68168" y="83515"/>
                </a:lnTo>
                <a:lnTo>
                  <a:pt x="70088" y="83515"/>
                </a:lnTo>
                <a:lnTo>
                  <a:pt x="71048" y="82555"/>
                </a:lnTo>
                <a:lnTo>
                  <a:pt x="72008" y="81594"/>
                </a:lnTo>
                <a:lnTo>
                  <a:pt x="72008" y="80634"/>
                </a:lnTo>
                <a:lnTo>
                  <a:pt x="72969" y="80634"/>
                </a:lnTo>
                <a:lnTo>
                  <a:pt x="72969" y="68153"/>
                </a:lnTo>
                <a:lnTo>
                  <a:pt x="72008" y="67193"/>
                </a:lnTo>
                <a:lnTo>
                  <a:pt x="72008" y="66233"/>
                </a:lnTo>
                <a:lnTo>
                  <a:pt x="68168" y="66233"/>
                </a:lnTo>
                <a:lnTo>
                  <a:pt x="67208" y="67193"/>
                </a:lnTo>
                <a:lnTo>
                  <a:pt x="65288" y="68153"/>
                </a:lnTo>
                <a:lnTo>
                  <a:pt x="63367" y="68153"/>
                </a:lnTo>
                <a:lnTo>
                  <a:pt x="61447" y="69113"/>
                </a:lnTo>
                <a:lnTo>
                  <a:pt x="59527" y="70073"/>
                </a:lnTo>
                <a:lnTo>
                  <a:pt x="56647" y="70073"/>
                </a:lnTo>
                <a:lnTo>
                  <a:pt x="53766" y="71033"/>
                </a:lnTo>
                <a:lnTo>
                  <a:pt x="50886" y="71033"/>
                </a:lnTo>
                <a:lnTo>
                  <a:pt x="48005" y="71993"/>
                </a:lnTo>
                <a:lnTo>
                  <a:pt x="40325" y="71993"/>
                </a:lnTo>
                <a:lnTo>
                  <a:pt x="36484" y="7103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2" name="object 1232"/>
          <p:cNvSpPr/>
          <p:nvPr/>
        </p:nvSpPr>
        <p:spPr>
          <a:xfrm>
            <a:off x="6270772" y="6714088"/>
            <a:ext cx="55671" cy="107518"/>
          </a:xfrm>
          <a:custGeom>
            <a:avLst/>
            <a:gdLst/>
            <a:ahLst/>
            <a:cxnLst/>
            <a:rect l="l" t="t" r="r" b="b"/>
            <a:pathLst>
              <a:path w="55671" h="107518">
                <a:moveTo>
                  <a:pt x="42230" y="107518"/>
                </a:moveTo>
                <a:lnTo>
                  <a:pt x="43190" y="107518"/>
                </a:lnTo>
                <a:lnTo>
                  <a:pt x="45110" y="106558"/>
                </a:lnTo>
                <a:lnTo>
                  <a:pt x="47990" y="106558"/>
                </a:lnTo>
                <a:lnTo>
                  <a:pt x="48950" y="105597"/>
                </a:lnTo>
                <a:lnTo>
                  <a:pt x="51831" y="105597"/>
                </a:lnTo>
                <a:lnTo>
                  <a:pt x="52791" y="104637"/>
                </a:lnTo>
                <a:lnTo>
                  <a:pt x="53751" y="104637"/>
                </a:lnTo>
                <a:lnTo>
                  <a:pt x="53751" y="103677"/>
                </a:lnTo>
                <a:lnTo>
                  <a:pt x="54711" y="102717"/>
                </a:lnTo>
                <a:lnTo>
                  <a:pt x="54711" y="101757"/>
                </a:lnTo>
                <a:lnTo>
                  <a:pt x="55671" y="100797"/>
                </a:lnTo>
                <a:lnTo>
                  <a:pt x="55671" y="89275"/>
                </a:lnTo>
                <a:lnTo>
                  <a:pt x="54711" y="88315"/>
                </a:lnTo>
                <a:lnTo>
                  <a:pt x="54711" y="87355"/>
                </a:lnTo>
                <a:lnTo>
                  <a:pt x="53751" y="86395"/>
                </a:lnTo>
                <a:lnTo>
                  <a:pt x="52791" y="86395"/>
                </a:lnTo>
                <a:lnTo>
                  <a:pt x="52791" y="87355"/>
                </a:lnTo>
                <a:lnTo>
                  <a:pt x="49910" y="87355"/>
                </a:lnTo>
                <a:lnTo>
                  <a:pt x="48950" y="88315"/>
                </a:lnTo>
                <a:lnTo>
                  <a:pt x="41269" y="88315"/>
                </a:lnTo>
                <a:lnTo>
                  <a:pt x="38389" y="87355"/>
                </a:lnTo>
                <a:lnTo>
                  <a:pt x="37429" y="85435"/>
                </a:lnTo>
                <a:lnTo>
                  <a:pt x="35509" y="83515"/>
                </a:lnTo>
                <a:lnTo>
                  <a:pt x="35509" y="39349"/>
                </a:lnTo>
                <a:lnTo>
                  <a:pt x="53751" y="39349"/>
                </a:lnTo>
                <a:lnTo>
                  <a:pt x="54711" y="38404"/>
                </a:lnTo>
                <a:lnTo>
                  <a:pt x="54711" y="37444"/>
                </a:lnTo>
                <a:lnTo>
                  <a:pt x="55671" y="35509"/>
                </a:lnTo>
                <a:lnTo>
                  <a:pt x="55671" y="24963"/>
                </a:lnTo>
                <a:lnTo>
                  <a:pt x="54711" y="24002"/>
                </a:lnTo>
                <a:lnTo>
                  <a:pt x="54711" y="22082"/>
                </a:lnTo>
                <a:lnTo>
                  <a:pt x="53751" y="22082"/>
                </a:lnTo>
                <a:lnTo>
                  <a:pt x="53751" y="21122"/>
                </a:lnTo>
                <a:lnTo>
                  <a:pt x="35509" y="21122"/>
                </a:lnTo>
                <a:lnTo>
                  <a:pt x="35509" y="2880"/>
                </a:lnTo>
                <a:lnTo>
                  <a:pt x="34549" y="2880"/>
                </a:lnTo>
                <a:lnTo>
                  <a:pt x="34549" y="1920"/>
                </a:lnTo>
                <a:lnTo>
                  <a:pt x="33588" y="960"/>
                </a:lnTo>
                <a:lnTo>
                  <a:pt x="31668" y="960"/>
                </a:lnTo>
                <a:lnTo>
                  <a:pt x="30708" y="0"/>
                </a:lnTo>
                <a:lnTo>
                  <a:pt x="17266" y="0"/>
                </a:lnTo>
                <a:lnTo>
                  <a:pt x="16306" y="960"/>
                </a:lnTo>
                <a:lnTo>
                  <a:pt x="14401" y="960"/>
                </a:lnTo>
                <a:lnTo>
                  <a:pt x="13426" y="1920"/>
                </a:lnTo>
                <a:lnTo>
                  <a:pt x="13426" y="21122"/>
                </a:lnTo>
                <a:lnTo>
                  <a:pt x="1904" y="21122"/>
                </a:lnTo>
                <a:lnTo>
                  <a:pt x="1904" y="22082"/>
                </a:lnTo>
                <a:lnTo>
                  <a:pt x="944" y="22082"/>
                </a:lnTo>
                <a:lnTo>
                  <a:pt x="944" y="24002"/>
                </a:lnTo>
                <a:lnTo>
                  <a:pt x="0" y="24963"/>
                </a:lnTo>
                <a:lnTo>
                  <a:pt x="0" y="35509"/>
                </a:lnTo>
                <a:lnTo>
                  <a:pt x="944" y="37444"/>
                </a:lnTo>
                <a:lnTo>
                  <a:pt x="1904" y="38404"/>
                </a:lnTo>
                <a:lnTo>
                  <a:pt x="2880" y="39349"/>
                </a:lnTo>
                <a:lnTo>
                  <a:pt x="13426" y="39349"/>
                </a:lnTo>
                <a:lnTo>
                  <a:pt x="13426" y="88315"/>
                </a:lnTo>
                <a:lnTo>
                  <a:pt x="14401" y="92156"/>
                </a:lnTo>
                <a:lnTo>
                  <a:pt x="15346" y="95036"/>
                </a:lnTo>
                <a:lnTo>
                  <a:pt x="17266" y="97917"/>
                </a:lnTo>
                <a:lnTo>
                  <a:pt x="19187" y="100797"/>
                </a:lnTo>
                <a:lnTo>
                  <a:pt x="21122" y="102717"/>
                </a:lnTo>
                <a:lnTo>
                  <a:pt x="23987" y="104637"/>
                </a:lnTo>
                <a:lnTo>
                  <a:pt x="26868" y="105597"/>
                </a:lnTo>
                <a:lnTo>
                  <a:pt x="30708" y="106558"/>
                </a:lnTo>
                <a:lnTo>
                  <a:pt x="34549" y="107518"/>
                </a:lnTo>
                <a:lnTo>
                  <a:pt x="42230" y="10751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3" name="object 1233"/>
          <p:cNvSpPr/>
          <p:nvPr/>
        </p:nvSpPr>
        <p:spPr>
          <a:xfrm>
            <a:off x="6337965" y="6733291"/>
            <a:ext cx="60472" cy="88315"/>
          </a:xfrm>
          <a:custGeom>
            <a:avLst/>
            <a:gdLst/>
            <a:ahLst/>
            <a:cxnLst/>
            <a:rect l="l" t="t" r="r" b="b"/>
            <a:pathLst>
              <a:path w="60472" h="88315">
                <a:moveTo>
                  <a:pt x="32628" y="0"/>
                </a:moveTo>
                <a:lnTo>
                  <a:pt x="27843" y="0"/>
                </a:lnTo>
                <a:lnTo>
                  <a:pt x="23042" y="960"/>
                </a:lnTo>
                <a:lnTo>
                  <a:pt x="19202" y="1920"/>
                </a:lnTo>
                <a:lnTo>
                  <a:pt x="15361" y="2880"/>
                </a:lnTo>
                <a:lnTo>
                  <a:pt x="11521" y="4800"/>
                </a:lnTo>
                <a:lnTo>
                  <a:pt x="8641" y="6720"/>
                </a:lnTo>
                <a:lnTo>
                  <a:pt x="5760" y="9601"/>
                </a:lnTo>
                <a:lnTo>
                  <a:pt x="3840" y="11521"/>
                </a:lnTo>
                <a:lnTo>
                  <a:pt x="2880" y="15361"/>
                </a:lnTo>
                <a:lnTo>
                  <a:pt x="960" y="18242"/>
                </a:lnTo>
                <a:lnTo>
                  <a:pt x="0" y="22082"/>
                </a:lnTo>
                <a:lnTo>
                  <a:pt x="0" y="28803"/>
                </a:lnTo>
                <a:lnTo>
                  <a:pt x="960" y="32644"/>
                </a:lnTo>
                <a:lnTo>
                  <a:pt x="1920" y="34549"/>
                </a:lnTo>
                <a:lnTo>
                  <a:pt x="2880" y="37429"/>
                </a:lnTo>
                <a:lnTo>
                  <a:pt x="4800" y="39364"/>
                </a:lnTo>
                <a:lnTo>
                  <a:pt x="6720" y="41269"/>
                </a:lnTo>
                <a:lnTo>
                  <a:pt x="8641" y="43205"/>
                </a:lnTo>
                <a:lnTo>
                  <a:pt x="10561" y="45110"/>
                </a:lnTo>
                <a:lnTo>
                  <a:pt x="12481" y="46070"/>
                </a:lnTo>
                <a:lnTo>
                  <a:pt x="14401" y="47990"/>
                </a:lnTo>
                <a:lnTo>
                  <a:pt x="17282" y="48950"/>
                </a:lnTo>
                <a:lnTo>
                  <a:pt x="19202" y="49911"/>
                </a:lnTo>
                <a:lnTo>
                  <a:pt x="22082" y="50871"/>
                </a:lnTo>
                <a:lnTo>
                  <a:pt x="24002" y="51831"/>
                </a:lnTo>
                <a:lnTo>
                  <a:pt x="25923" y="52791"/>
                </a:lnTo>
                <a:lnTo>
                  <a:pt x="28788" y="53751"/>
                </a:lnTo>
                <a:lnTo>
                  <a:pt x="30723" y="54711"/>
                </a:lnTo>
                <a:lnTo>
                  <a:pt x="32628" y="54711"/>
                </a:lnTo>
                <a:lnTo>
                  <a:pt x="34564" y="55671"/>
                </a:lnTo>
                <a:lnTo>
                  <a:pt x="35509" y="57591"/>
                </a:lnTo>
                <a:lnTo>
                  <a:pt x="36469" y="58552"/>
                </a:lnTo>
                <a:lnTo>
                  <a:pt x="37444" y="59512"/>
                </a:lnTo>
                <a:lnTo>
                  <a:pt x="38389" y="61432"/>
                </a:lnTo>
                <a:lnTo>
                  <a:pt x="38389" y="66233"/>
                </a:lnTo>
                <a:lnTo>
                  <a:pt x="37444" y="67193"/>
                </a:lnTo>
                <a:lnTo>
                  <a:pt x="36469" y="68153"/>
                </a:lnTo>
                <a:lnTo>
                  <a:pt x="36469" y="69113"/>
                </a:lnTo>
                <a:lnTo>
                  <a:pt x="34564" y="70073"/>
                </a:lnTo>
                <a:lnTo>
                  <a:pt x="33604" y="71033"/>
                </a:lnTo>
                <a:lnTo>
                  <a:pt x="32628" y="71033"/>
                </a:lnTo>
                <a:lnTo>
                  <a:pt x="30723" y="71993"/>
                </a:lnTo>
                <a:lnTo>
                  <a:pt x="19202" y="71993"/>
                </a:lnTo>
                <a:lnTo>
                  <a:pt x="17282" y="71033"/>
                </a:lnTo>
                <a:lnTo>
                  <a:pt x="14401" y="70073"/>
                </a:lnTo>
                <a:lnTo>
                  <a:pt x="12481" y="69113"/>
                </a:lnTo>
                <a:lnTo>
                  <a:pt x="10561" y="69113"/>
                </a:lnTo>
                <a:lnTo>
                  <a:pt x="8641" y="68153"/>
                </a:lnTo>
                <a:lnTo>
                  <a:pt x="6720" y="67193"/>
                </a:lnTo>
                <a:lnTo>
                  <a:pt x="5760" y="66233"/>
                </a:lnTo>
                <a:lnTo>
                  <a:pt x="4800" y="65272"/>
                </a:lnTo>
                <a:lnTo>
                  <a:pt x="960" y="65272"/>
                </a:lnTo>
                <a:lnTo>
                  <a:pt x="960" y="67193"/>
                </a:lnTo>
                <a:lnTo>
                  <a:pt x="0" y="67193"/>
                </a:lnTo>
                <a:lnTo>
                  <a:pt x="0" y="77754"/>
                </a:lnTo>
                <a:lnTo>
                  <a:pt x="960" y="78714"/>
                </a:lnTo>
                <a:lnTo>
                  <a:pt x="960" y="81594"/>
                </a:lnTo>
                <a:lnTo>
                  <a:pt x="1920" y="81594"/>
                </a:lnTo>
                <a:lnTo>
                  <a:pt x="2880" y="82555"/>
                </a:lnTo>
                <a:lnTo>
                  <a:pt x="3840" y="83515"/>
                </a:lnTo>
                <a:lnTo>
                  <a:pt x="4800" y="84475"/>
                </a:lnTo>
                <a:lnTo>
                  <a:pt x="6720" y="84475"/>
                </a:lnTo>
                <a:lnTo>
                  <a:pt x="8641" y="85435"/>
                </a:lnTo>
                <a:lnTo>
                  <a:pt x="10561" y="86395"/>
                </a:lnTo>
                <a:lnTo>
                  <a:pt x="12481" y="86395"/>
                </a:lnTo>
                <a:lnTo>
                  <a:pt x="15361" y="87355"/>
                </a:lnTo>
                <a:lnTo>
                  <a:pt x="17282" y="87355"/>
                </a:lnTo>
                <a:lnTo>
                  <a:pt x="20162" y="88315"/>
                </a:lnTo>
                <a:lnTo>
                  <a:pt x="30723" y="88315"/>
                </a:lnTo>
                <a:lnTo>
                  <a:pt x="35509" y="87355"/>
                </a:lnTo>
                <a:lnTo>
                  <a:pt x="39349" y="86395"/>
                </a:lnTo>
                <a:lnTo>
                  <a:pt x="44150" y="85435"/>
                </a:lnTo>
                <a:lnTo>
                  <a:pt x="47030" y="83515"/>
                </a:lnTo>
                <a:lnTo>
                  <a:pt x="50871" y="81594"/>
                </a:lnTo>
                <a:lnTo>
                  <a:pt x="53751" y="79674"/>
                </a:lnTo>
                <a:lnTo>
                  <a:pt x="55671" y="76794"/>
                </a:lnTo>
                <a:lnTo>
                  <a:pt x="57591" y="72953"/>
                </a:lnTo>
                <a:lnTo>
                  <a:pt x="59512" y="69113"/>
                </a:lnTo>
                <a:lnTo>
                  <a:pt x="60472" y="65272"/>
                </a:lnTo>
                <a:lnTo>
                  <a:pt x="60472" y="57591"/>
                </a:lnTo>
                <a:lnTo>
                  <a:pt x="59512" y="54711"/>
                </a:lnTo>
                <a:lnTo>
                  <a:pt x="58552" y="51831"/>
                </a:lnTo>
                <a:lnTo>
                  <a:pt x="57591" y="48950"/>
                </a:lnTo>
                <a:lnTo>
                  <a:pt x="55671" y="47045"/>
                </a:lnTo>
                <a:lnTo>
                  <a:pt x="53751" y="45110"/>
                </a:lnTo>
                <a:lnTo>
                  <a:pt x="51846" y="43205"/>
                </a:lnTo>
                <a:lnTo>
                  <a:pt x="49911" y="41269"/>
                </a:lnTo>
                <a:lnTo>
                  <a:pt x="47990" y="40309"/>
                </a:lnTo>
                <a:lnTo>
                  <a:pt x="45125" y="39364"/>
                </a:lnTo>
                <a:lnTo>
                  <a:pt x="43190" y="38389"/>
                </a:lnTo>
                <a:lnTo>
                  <a:pt x="40309" y="37429"/>
                </a:lnTo>
                <a:lnTo>
                  <a:pt x="38389" y="36484"/>
                </a:lnTo>
                <a:lnTo>
                  <a:pt x="35509" y="35524"/>
                </a:lnTo>
                <a:lnTo>
                  <a:pt x="33604" y="34549"/>
                </a:lnTo>
                <a:lnTo>
                  <a:pt x="31668" y="33588"/>
                </a:lnTo>
                <a:lnTo>
                  <a:pt x="28788" y="32644"/>
                </a:lnTo>
                <a:lnTo>
                  <a:pt x="27843" y="31668"/>
                </a:lnTo>
                <a:lnTo>
                  <a:pt x="25923" y="30708"/>
                </a:lnTo>
                <a:lnTo>
                  <a:pt x="24002" y="29763"/>
                </a:lnTo>
                <a:lnTo>
                  <a:pt x="23042" y="28803"/>
                </a:lnTo>
                <a:lnTo>
                  <a:pt x="22082" y="26868"/>
                </a:lnTo>
                <a:lnTo>
                  <a:pt x="21122" y="25923"/>
                </a:lnTo>
                <a:lnTo>
                  <a:pt x="21122" y="23042"/>
                </a:lnTo>
                <a:lnTo>
                  <a:pt x="22082" y="22082"/>
                </a:lnTo>
                <a:lnTo>
                  <a:pt x="22082" y="21122"/>
                </a:lnTo>
                <a:lnTo>
                  <a:pt x="23042" y="19202"/>
                </a:lnTo>
                <a:lnTo>
                  <a:pt x="23042" y="18242"/>
                </a:lnTo>
                <a:lnTo>
                  <a:pt x="24002" y="18242"/>
                </a:lnTo>
                <a:lnTo>
                  <a:pt x="24947" y="17282"/>
                </a:lnTo>
                <a:lnTo>
                  <a:pt x="25923" y="16306"/>
                </a:lnTo>
                <a:lnTo>
                  <a:pt x="27843" y="16306"/>
                </a:lnTo>
                <a:lnTo>
                  <a:pt x="28788" y="15361"/>
                </a:lnTo>
                <a:lnTo>
                  <a:pt x="35509" y="15361"/>
                </a:lnTo>
                <a:lnTo>
                  <a:pt x="38389" y="16306"/>
                </a:lnTo>
                <a:lnTo>
                  <a:pt x="40309" y="16306"/>
                </a:lnTo>
                <a:lnTo>
                  <a:pt x="43190" y="17282"/>
                </a:lnTo>
                <a:lnTo>
                  <a:pt x="45125" y="17282"/>
                </a:lnTo>
                <a:lnTo>
                  <a:pt x="46070" y="18242"/>
                </a:lnTo>
                <a:lnTo>
                  <a:pt x="47990" y="19202"/>
                </a:lnTo>
                <a:lnTo>
                  <a:pt x="49911" y="20147"/>
                </a:lnTo>
                <a:lnTo>
                  <a:pt x="50871" y="20147"/>
                </a:lnTo>
                <a:lnTo>
                  <a:pt x="51846" y="21122"/>
                </a:lnTo>
                <a:lnTo>
                  <a:pt x="54711" y="21122"/>
                </a:lnTo>
                <a:lnTo>
                  <a:pt x="54711" y="20147"/>
                </a:lnTo>
                <a:lnTo>
                  <a:pt x="55671" y="19202"/>
                </a:lnTo>
                <a:lnTo>
                  <a:pt x="55671" y="7680"/>
                </a:lnTo>
                <a:lnTo>
                  <a:pt x="54711" y="7680"/>
                </a:lnTo>
                <a:lnTo>
                  <a:pt x="54711" y="5760"/>
                </a:lnTo>
                <a:lnTo>
                  <a:pt x="53751" y="5760"/>
                </a:lnTo>
                <a:lnTo>
                  <a:pt x="53751" y="4800"/>
                </a:lnTo>
                <a:lnTo>
                  <a:pt x="52791" y="4800"/>
                </a:lnTo>
                <a:lnTo>
                  <a:pt x="51846" y="3840"/>
                </a:lnTo>
                <a:lnTo>
                  <a:pt x="50871" y="3840"/>
                </a:lnTo>
                <a:lnTo>
                  <a:pt x="48950" y="2880"/>
                </a:lnTo>
                <a:lnTo>
                  <a:pt x="47990" y="1920"/>
                </a:lnTo>
                <a:lnTo>
                  <a:pt x="46070" y="1920"/>
                </a:lnTo>
                <a:lnTo>
                  <a:pt x="44150" y="960"/>
                </a:lnTo>
                <a:lnTo>
                  <a:pt x="42230" y="960"/>
                </a:lnTo>
                <a:lnTo>
                  <a:pt x="39349" y="0"/>
                </a:lnTo>
                <a:lnTo>
                  <a:pt x="32628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4" name="object 1234"/>
          <p:cNvSpPr/>
          <p:nvPr/>
        </p:nvSpPr>
        <p:spPr>
          <a:xfrm>
            <a:off x="6414759" y="6793763"/>
            <a:ext cx="25923" cy="26883"/>
          </a:xfrm>
          <a:custGeom>
            <a:avLst/>
            <a:gdLst/>
            <a:ahLst/>
            <a:cxnLst/>
            <a:rect l="l" t="t" r="r" b="b"/>
            <a:pathLst>
              <a:path w="25923" h="26883">
                <a:moveTo>
                  <a:pt x="25923" y="13441"/>
                </a:moveTo>
                <a:lnTo>
                  <a:pt x="25923" y="7680"/>
                </a:lnTo>
                <a:lnTo>
                  <a:pt x="24963" y="4800"/>
                </a:lnTo>
                <a:lnTo>
                  <a:pt x="23042" y="2880"/>
                </a:lnTo>
                <a:lnTo>
                  <a:pt x="21122" y="960"/>
                </a:lnTo>
                <a:lnTo>
                  <a:pt x="18242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8641"/>
                </a:lnTo>
                <a:lnTo>
                  <a:pt x="0" y="19202"/>
                </a:lnTo>
                <a:lnTo>
                  <a:pt x="960" y="22082"/>
                </a:lnTo>
                <a:lnTo>
                  <a:pt x="2880" y="24002"/>
                </a:lnTo>
                <a:lnTo>
                  <a:pt x="4800" y="25923"/>
                </a:lnTo>
                <a:lnTo>
                  <a:pt x="7680" y="26883"/>
                </a:lnTo>
                <a:lnTo>
                  <a:pt x="18242" y="26883"/>
                </a:lnTo>
                <a:lnTo>
                  <a:pt x="21122" y="25923"/>
                </a:lnTo>
                <a:lnTo>
                  <a:pt x="23042" y="24002"/>
                </a:lnTo>
                <a:lnTo>
                  <a:pt x="24963" y="22082"/>
                </a:lnTo>
                <a:lnTo>
                  <a:pt x="25923" y="18242"/>
                </a:lnTo>
                <a:lnTo>
                  <a:pt x="25923" y="134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5" name="object 1235"/>
          <p:cNvSpPr/>
          <p:nvPr/>
        </p:nvSpPr>
        <p:spPr>
          <a:xfrm>
            <a:off x="4428576" y="6950247"/>
            <a:ext cx="45125" cy="45110"/>
          </a:xfrm>
          <a:custGeom>
            <a:avLst/>
            <a:gdLst/>
            <a:ahLst/>
            <a:cxnLst/>
            <a:rect l="l" t="t" r="r" b="b"/>
            <a:pathLst>
              <a:path w="45125" h="45110">
                <a:moveTo>
                  <a:pt x="0" y="22082"/>
                </a:moveTo>
                <a:lnTo>
                  <a:pt x="0" y="28788"/>
                </a:lnTo>
                <a:lnTo>
                  <a:pt x="1920" y="33588"/>
                </a:lnTo>
                <a:lnTo>
                  <a:pt x="6720" y="38389"/>
                </a:lnTo>
                <a:lnTo>
                  <a:pt x="10561" y="43190"/>
                </a:lnTo>
                <a:lnTo>
                  <a:pt x="16322" y="45110"/>
                </a:lnTo>
                <a:lnTo>
                  <a:pt x="28803" y="45110"/>
                </a:lnTo>
                <a:lnTo>
                  <a:pt x="33604" y="42230"/>
                </a:lnTo>
                <a:lnTo>
                  <a:pt x="38404" y="38389"/>
                </a:lnTo>
                <a:lnTo>
                  <a:pt x="42245" y="33588"/>
                </a:lnTo>
                <a:lnTo>
                  <a:pt x="45125" y="28788"/>
                </a:lnTo>
                <a:lnTo>
                  <a:pt x="45125" y="16306"/>
                </a:lnTo>
                <a:lnTo>
                  <a:pt x="42245" y="11521"/>
                </a:lnTo>
                <a:lnTo>
                  <a:pt x="38404" y="6705"/>
                </a:lnTo>
                <a:lnTo>
                  <a:pt x="33604" y="1920"/>
                </a:lnTo>
                <a:lnTo>
                  <a:pt x="28803" y="0"/>
                </a:lnTo>
                <a:lnTo>
                  <a:pt x="16322" y="0"/>
                </a:lnTo>
                <a:lnTo>
                  <a:pt x="10561" y="2865"/>
                </a:lnTo>
                <a:lnTo>
                  <a:pt x="6720" y="6705"/>
                </a:lnTo>
                <a:lnTo>
                  <a:pt x="1920" y="11521"/>
                </a:lnTo>
                <a:lnTo>
                  <a:pt x="0" y="16306"/>
                </a:lnTo>
                <a:lnTo>
                  <a:pt x="0" y="220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6" name="object 1236"/>
          <p:cNvSpPr/>
          <p:nvPr/>
        </p:nvSpPr>
        <p:spPr>
          <a:xfrm>
            <a:off x="4658014" y="6972330"/>
            <a:ext cx="13441" cy="18227"/>
          </a:xfrm>
          <a:custGeom>
            <a:avLst/>
            <a:gdLst/>
            <a:ahLst/>
            <a:cxnLst/>
            <a:rect l="l" t="t" r="r" b="b"/>
            <a:pathLst>
              <a:path w="13441" h="18227">
                <a:moveTo>
                  <a:pt x="11521" y="0"/>
                </a:moveTo>
                <a:lnTo>
                  <a:pt x="0" y="0"/>
                </a:lnTo>
                <a:lnTo>
                  <a:pt x="0" y="17266"/>
                </a:lnTo>
                <a:lnTo>
                  <a:pt x="11521" y="17266"/>
                </a:lnTo>
                <a:lnTo>
                  <a:pt x="13441" y="18227"/>
                </a:lnTo>
                <a:lnTo>
                  <a:pt x="1152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7" name="object 1237"/>
          <p:cNvSpPr/>
          <p:nvPr/>
        </p:nvSpPr>
        <p:spPr>
          <a:xfrm>
            <a:off x="4634971" y="6922404"/>
            <a:ext cx="84475" cy="114239"/>
          </a:xfrm>
          <a:custGeom>
            <a:avLst/>
            <a:gdLst/>
            <a:ahLst/>
            <a:cxnLst/>
            <a:rect l="l" t="t" r="r" b="b"/>
            <a:pathLst>
              <a:path w="84475" h="114239">
                <a:moveTo>
                  <a:pt x="57607" y="61432"/>
                </a:moveTo>
                <a:lnTo>
                  <a:pt x="56647" y="60472"/>
                </a:lnTo>
                <a:lnTo>
                  <a:pt x="59527" y="59512"/>
                </a:lnTo>
                <a:lnTo>
                  <a:pt x="63352" y="57591"/>
                </a:lnTo>
                <a:lnTo>
                  <a:pt x="65288" y="55671"/>
                </a:lnTo>
                <a:lnTo>
                  <a:pt x="68168" y="54711"/>
                </a:lnTo>
                <a:lnTo>
                  <a:pt x="71048" y="51831"/>
                </a:lnTo>
                <a:lnTo>
                  <a:pt x="72969" y="49926"/>
                </a:lnTo>
                <a:lnTo>
                  <a:pt x="74889" y="47030"/>
                </a:lnTo>
                <a:lnTo>
                  <a:pt x="75849" y="44150"/>
                </a:lnTo>
                <a:lnTo>
                  <a:pt x="76794" y="41269"/>
                </a:lnTo>
                <a:lnTo>
                  <a:pt x="77754" y="38389"/>
                </a:lnTo>
                <a:lnTo>
                  <a:pt x="78729" y="34549"/>
                </a:lnTo>
                <a:lnTo>
                  <a:pt x="78729" y="25923"/>
                </a:lnTo>
                <a:lnTo>
                  <a:pt x="77754" y="22082"/>
                </a:lnTo>
                <a:lnTo>
                  <a:pt x="76794" y="19202"/>
                </a:lnTo>
                <a:lnTo>
                  <a:pt x="74889" y="15361"/>
                </a:lnTo>
                <a:lnTo>
                  <a:pt x="72969" y="12481"/>
                </a:lnTo>
                <a:lnTo>
                  <a:pt x="70073" y="9601"/>
                </a:lnTo>
                <a:lnTo>
                  <a:pt x="68168" y="7680"/>
                </a:lnTo>
                <a:lnTo>
                  <a:pt x="65288" y="4800"/>
                </a:lnTo>
                <a:lnTo>
                  <a:pt x="61447" y="3840"/>
                </a:lnTo>
                <a:lnTo>
                  <a:pt x="57607" y="1920"/>
                </a:lnTo>
                <a:lnTo>
                  <a:pt x="53766" y="960"/>
                </a:lnTo>
                <a:lnTo>
                  <a:pt x="48966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2880"/>
                </a:lnTo>
                <a:lnTo>
                  <a:pt x="0" y="112318"/>
                </a:lnTo>
                <a:lnTo>
                  <a:pt x="960" y="112318"/>
                </a:lnTo>
                <a:lnTo>
                  <a:pt x="960" y="113278"/>
                </a:lnTo>
                <a:lnTo>
                  <a:pt x="3840" y="113278"/>
                </a:lnTo>
                <a:lnTo>
                  <a:pt x="5760" y="114239"/>
                </a:lnTo>
                <a:lnTo>
                  <a:pt x="17282" y="114239"/>
                </a:lnTo>
                <a:lnTo>
                  <a:pt x="18242" y="113278"/>
                </a:lnTo>
                <a:lnTo>
                  <a:pt x="20162" y="113278"/>
                </a:lnTo>
                <a:lnTo>
                  <a:pt x="21122" y="112318"/>
                </a:lnTo>
                <a:lnTo>
                  <a:pt x="22082" y="112318"/>
                </a:lnTo>
                <a:lnTo>
                  <a:pt x="23042" y="111358"/>
                </a:lnTo>
                <a:lnTo>
                  <a:pt x="23042" y="17282"/>
                </a:lnTo>
                <a:lnTo>
                  <a:pt x="39364" y="17282"/>
                </a:lnTo>
                <a:lnTo>
                  <a:pt x="41285" y="18242"/>
                </a:lnTo>
                <a:lnTo>
                  <a:pt x="43205" y="18242"/>
                </a:lnTo>
                <a:lnTo>
                  <a:pt x="47045" y="19202"/>
                </a:lnTo>
                <a:lnTo>
                  <a:pt x="49926" y="21122"/>
                </a:lnTo>
                <a:lnTo>
                  <a:pt x="51846" y="24002"/>
                </a:lnTo>
                <a:lnTo>
                  <a:pt x="53766" y="26868"/>
                </a:lnTo>
                <a:lnTo>
                  <a:pt x="54726" y="29763"/>
                </a:lnTo>
                <a:lnTo>
                  <a:pt x="54726" y="35524"/>
                </a:lnTo>
                <a:lnTo>
                  <a:pt x="53766" y="38389"/>
                </a:lnTo>
                <a:lnTo>
                  <a:pt x="52806" y="40309"/>
                </a:lnTo>
                <a:lnTo>
                  <a:pt x="51846" y="42245"/>
                </a:lnTo>
                <a:lnTo>
                  <a:pt x="50886" y="44150"/>
                </a:lnTo>
                <a:lnTo>
                  <a:pt x="49926" y="45110"/>
                </a:lnTo>
                <a:lnTo>
                  <a:pt x="48006" y="47030"/>
                </a:lnTo>
                <a:lnTo>
                  <a:pt x="46085" y="47990"/>
                </a:lnTo>
                <a:lnTo>
                  <a:pt x="43205" y="48950"/>
                </a:lnTo>
                <a:lnTo>
                  <a:pt x="41285" y="48950"/>
                </a:lnTo>
                <a:lnTo>
                  <a:pt x="38404" y="49926"/>
                </a:lnTo>
                <a:lnTo>
                  <a:pt x="34564" y="49926"/>
                </a:lnTo>
                <a:lnTo>
                  <a:pt x="36484" y="68153"/>
                </a:lnTo>
                <a:lnTo>
                  <a:pt x="38404" y="69113"/>
                </a:lnTo>
                <a:lnTo>
                  <a:pt x="40325" y="70073"/>
                </a:lnTo>
                <a:lnTo>
                  <a:pt x="41285" y="71993"/>
                </a:lnTo>
                <a:lnTo>
                  <a:pt x="43205" y="72953"/>
                </a:lnTo>
                <a:lnTo>
                  <a:pt x="44165" y="74874"/>
                </a:lnTo>
                <a:lnTo>
                  <a:pt x="45125" y="76794"/>
                </a:lnTo>
                <a:lnTo>
                  <a:pt x="47045" y="79674"/>
                </a:lnTo>
                <a:lnTo>
                  <a:pt x="48006" y="81594"/>
                </a:lnTo>
                <a:lnTo>
                  <a:pt x="48966" y="84475"/>
                </a:lnTo>
                <a:lnTo>
                  <a:pt x="59527" y="110398"/>
                </a:lnTo>
                <a:lnTo>
                  <a:pt x="59527" y="111358"/>
                </a:lnTo>
                <a:lnTo>
                  <a:pt x="60487" y="112318"/>
                </a:lnTo>
                <a:lnTo>
                  <a:pt x="61447" y="113278"/>
                </a:lnTo>
                <a:lnTo>
                  <a:pt x="62407" y="113278"/>
                </a:lnTo>
                <a:lnTo>
                  <a:pt x="64328" y="114239"/>
                </a:lnTo>
                <a:lnTo>
                  <a:pt x="78729" y="114239"/>
                </a:lnTo>
                <a:lnTo>
                  <a:pt x="80634" y="113278"/>
                </a:lnTo>
                <a:lnTo>
                  <a:pt x="83530" y="113278"/>
                </a:lnTo>
                <a:lnTo>
                  <a:pt x="83530" y="112318"/>
                </a:lnTo>
                <a:lnTo>
                  <a:pt x="84475" y="111358"/>
                </a:lnTo>
                <a:lnTo>
                  <a:pt x="84475" y="109438"/>
                </a:lnTo>
                <a:lnTo>
                  <a:pt x="83530" y="108478"/>
                </a:lnTo>
                <a:lnTo>
                  <a:pt x="83530" y="107518"/>
                </a:lnTo>
                <a:lnTo>
                  <a:pt x="82570" y="105597"/>
                </a:lnTo>
                <a:lnTo>
                  <a:pt x="82570" y="103677"/>
                </a:lnTo>
                <a:lnTo>
                  <a:pt x="72969" y="80634"/>
                </a:lnTo>
                <a:lnTo>
                  <a:pt x="71048" y="77754"/>
                </a:lnTo>
                <a:lnTo>
                  <a:pt x="70073" y="75834"/>
                </a:lnTo>
                <a:lnTo>
                  <a:pt x="69128" y="73913"/>
                </a:lnTo>
                <a:lnTo>
                  <a:pt x="68168" y="71033"/>
                </a:lnTo>
                <a:lnTo>
                  <a:pt x="66248" y="69113"/>
                </a:lnTo>
                <a:lnTo>
                  <a:pt x="65288" y="68153"/>
                </a:lnTo>
                <a:lnTo>
                  <a:pt x="64328" y="66233"/>
                </a:lnTo>
                <a:lnTo>
                  <a:pt x="62407" y="64312"/>
                </a:lnTo>
                <a:lnTo>
                  <a:pt x="61447" y="63352"/>
                </a:lnTo>
                <a:lnTo>
                  <a:pt x="59527" y="62392"/>
                </a:lnTo>
                <a:lnTo>
                  <a:pt x="57607" y="6143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8" name="object 1238"/>
          <p:cNvSpPr/>
          <p:nvPr/>
        </p:nvSpPr>
        <p:spPr>
          <a:xfrm>
            <a:off x="4750170" y="7001118"/>
            <a:ext cx="4800" cy="35524"/>
          </a:xfrm>
          <a:custGeom>
            <a:avLst/>
            <a:gdLst/>
            <a:ahLst/>
            <a:cxnLst/>
            <a:rect l="l" t="t" r="r" b="b"/>
            <a:pathLst>
              <a:path w="4800" h="35524">
                <a:moveTo>
                  <a:pt x="4800" y="35524"/>
                </a:moveTo>
                <a:lnTo>
                  <a:pt x="4800" y="14401"/>
                </a:lnTo>
                <a:lnTo>
                  <a:pt x="3840" y="11521"/>
                </a:lnTo>
                <a:lnTo>
                  <a:pt x="1920" y="8641"/>
                </a:lnTo>
                <a:lnTo>
                  <a:pt x="960" y="6720"/>
                </a:lnTo>
                <a:lnTo>
                  <a:pt x="960" y="2880"/>
                </a:lnTo>
                <a:lnTo>
                  <a:pt x="0" y="0"/>
                </a:lnTo>
                <a:lnTo>
                  <a:pt x="0" y="33604"/>
                </a:lnTo>
                <a:lnTo>
                  <a:pt x="4800" y="3552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9" name="object 1239"/>
          <p:cNvSpPr/>
          <p:nvPr/>
        </p:nvSpPr>
        <p:spPr>
          <a:xfrm>
            <a:off x="4727127" y="6949272"/>
            <a:ext cx="84490" cy="88331"/>
          </a:xfrm>
          <a:custGeom>
            <a:avLst/>
            <a:gdLst/>
            <a:ahLst/>
            <a:cxnLst/>
            <a:rect l="l" t="t" r="r" b="b"/>
            <a:pathLst>
              <a:path w="84490" h="88331">
                <a:moveTo>
                  <a:pt x="48006" y="70088"/>
                </a:moveTo>
                <a:lnTo>
                  <a:pt x="45125" y="71048"/>
                </a:lnTo>
                <a:lnTo>
                  <a:pt x="38404" y="71048"/>
                </a:lnTo>
                <a:lnTo>
                  <a:pt x="35524" y="70088"/>
                </a:lnTo>
                <a:lnTo>
                  <a:pt x="32644" y="69128"/>
                </a:lnTo>
                <a:lnTo>
                  <a:pt x="29763" y="67208"/>
                </a:lnTo>
                <a:lnTo>
                  <a:pt x="27843" y="66248"/>
                </a:lnTo>
                <a:lnTo>
                  <a:pt x="27843" y="87370"/>
                </a:lnTo>
                <a:lnTo>
                  <a:pt x="33604" y="88331"/>
                </a:lnTo>
                <a:lnTo>
                  <a:pt x="48006" y="88331"/>
                </a:lnTo>
                <a:lnTo>
                  <a:pt x="54726" y="87370"/>
                </a:lnTo>
                <a:lnTo>
                  <a:pt x="59527" y="85450"/>
                </a:lnTo>
                <a:lnTo>
                  <a:pt x="65288" y="83530"/>
                </a:lnTo>
                <a:lnTo>
                  <a:pt x="70088" y="79689"/>
                </a:lnTo>
                <a:lnTo>
                  <a:pt x="73929" y="75849"/>
                </a:lnTo>
                <a:lnTo>
                  <a:pt x="76794" y="72008"/>
                </a:lnTo>
                <a:lnTo>
                  <a:pt x="79674" y="67208"/>
                </a:lnTo>
                <a:lnTo>
                  <a:pt x="81610" y="62407"/>
                </a:lnTo>
                <a:lnTo>
                  <a:pt x="83515" y="56647"/>
                </a:lnTo>
                <a:lnTo>
                  <a:pt x="84490" y="49926"/>
                </a:lnTo>
                <a:lnTo>
                  <a:pt x="84490" y="36484"/>
                </a:lnTo>
                <a:lnTo>
                  <a:pt x="83515" y="30723"/>
                </a:lnTo>
                <a:lnTo>
                  <a:pt x="81610" y="24963"/>
                </a:lnTo>
                <a:lnTo>
                  <a:pt x="79674" y="19217"/>
                </a:lnTo>
                <a:lnTo>
                  <a:pt x="77769" y="15377"/>
                </a:lnTo>
                <a:lnTo>
                  <a:pt x="73929" y="11521"/>
                </a:lnTo>
                <a:lnTo>
                  <a:pt x="71048" y="7680"/>
                </a:lnTo>
                <a:lnTo>
                  <a:pt x="66248" y="4815"/>
                </a:lnTo>
                <a:lnTo>
                  <a:pt x="61447" y="2895"/>
                </a:lnTo>
                <a:lnTo>
                  <a:pt x="55686" y="975"/>
                </a:lnTo>
                <a:lnTo>
                  <a:pt x="49926" y="0"/>
                </a:lnTo>
                <a:lnTo>
                  <a:pt x="35524" y="0"/>
                </a:lnTo>
                <a:lnTo>
                  <a:pt x="29763" y="975"/>
                </a:lnTo>
                <a:lnTo>
                  <a:pt x="24002" y="3840"/>
                </a:lnTo>
                <a:lnTo>
                  <a:pt x="18242" y="5775"/>
                </a:lnTo>
                <a:lnTo>
                  <a:pt x="14401" y="8656"/>
                </a:lnTo>
                <a:lnTo>
                  <a:pt x="10561" y="12496"/>
                </a:lnTo>
                <a:lnTo>
                  <a:pt x="6720" y="16337"/>
                </a:lnTo>
                <a:lnTo>
                  <a:pt x="3840" y="21122"/>
                </a:lnTo>
                <a:lnTo>
                  <a:pt x="2880" y="26898"/>
                </a:lnTo>
                <a:lnTo>
                  <a:pt x="960" y="32644"/>
                </a:lnTo>
                <a:lnTo>
                  <a:pt x="0" y="38404"/>
                </a:lnTo>
                <a:lnTo>
                  <a:pt x="0" y="51846"/>
                </a:lnTo>
                <a:lnTo>
                  <a:pt x="960" y="58567"/>
                </a:lnTo>
                <a:lnTo>
                  <a:pt x="1920" y="63367"/>
                </a:lnTo>
                <a:lnTo>
                  <a:pt x="3840" y="69128"/>
                </a:lnTo>
                <a:lnTo>
                  <a:pt x="6720" y="73929"/>
                </a:lnTo>
                <a:lnTo>
                  <a:pt x="9601" y="77769"/>
                </a:lnTo>
                <a:lnTo>
                  <a:pt x="13441" y="80650"/>
                </a:lnTo>
                <a:lnTo>
                  <a:pt x="17282" y="83530"/>
                </a:lnTo>
                <a:lnTo>
                  <a:pt x="23042" y="85450"/>
                </a:lnTo>
                <a:lnTo>
                  <a:pt x="23042" y="36484"/>
                </a:lnTo>
                <a:lnTo>
                  <a:pt x="24002" y="33604"/>
                </a:lnTo>
                <a:lnTo>
                  <a:pt x="24963" y="29763"/>
                </a:lnTo>
                <a:lnTo>
                  <a:pt x="25923" y="26898"/>
                </a:lnTo>
                <a:lnTo>
                  <a:pt x="27843" y="24963"/>
                </a:lnTo>
                <a:lnTo>
                  <a:pt x="28803" y="22082"/>
                </a:lnTo>
                <a:lnTo>
                  <a:pt x="30723" y="21122"/>
                </a:lnTo>
                <a:lnTo>
                  <a:pt x="33604" y="19217"/>
                </a:lnTo>
                <a:lnTo>
                  <a:pt x="35524" y="18242"/>
                </a:lnTo>
                <a:lnTo>
                  <a:pt x="39364" y="17282"/>
                </a:lnTo>
                <a:lnTo>
                  <a:pt x="46085" y="17282"/>
                </a:lnTo>
                <a:lnTo>
                  <a:pt x="48966" y="18242"/>
                </a:lnTo>
                <a:lnTo>
                  <a:pt x="50886" y="20162"/>
                </a:lnTo>
                <a:lnTo>
                  <a:pt x="53766" y="21122"/>
                </a:lnTo>
                <a:lnTo>
                  <a:pt x="55686" y="23058"/>
                </a:lnTo>
                <a:lnTo>
                  <a:pt x="57607" y="24963"/>
                </a:lnTo>
                <a:lnTo>
                  <a:pt x="58567" y="27843"/>
                </a:lnTo>
                <a:lnTo>
                  <a:pt x="59527" y="30723"/>
                </a:lnTo>
                <a:lnTo>
                  <a:pt x="60487" y="33604"/>
                </a:lnTo>
                <a:lnTo>
                  <a:pt x="61447" y="37444"/>
                </a:lnTo>
                <a:lnTo>
                  <a:pt x="61447" y="48966"/>
                </a:lnTo>
                <a:lnTo>
                  <a:pt x="60487" y="52806"/>
                </a:lnTo>
                <a:lnTo>
                  <a:pt x="60487" y="55686"/>
                </a:lnTo>
                <a:lnTo>
                  <a:pt x="59527" y="58567"/>
                </a:lnTo>
                <a:lnTo>
                  <a:pt x="58567" y="61447"/>
                </a:lnTo>
                <a:lnTo>
                  <a:pt x="56647" y="64328"/>
                </a:lnTo>
                <a:lnTo>
                  <a:pt x="54726" y="66248"/>
                </a:lnTo>
                <a:lnTo>
                  <a:pt x="52806" y="68168"/>
                </a:lnTo>
                <a:lnTo>
                  <a:pt x="50886" y="69128"/>
                </a:lnTo>
                <a:lnTo>
                  <a:pt x="48006" y="7008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0" name="object 1240"/>
          <p:cNvSpPr/>
          <p:nvPr/>
        </p:nvSpPr>
        <p:spPr>
          <a:xfrm>
            <a:off x="4821204" y="6921444"/>
            <a:ext cx="156484" cy="115199"/>
          </a:xfrm>
          <a:custGeom>
            <a:avLst/>
            <a:gdLst/>
            <a:ahLst/>
            <a:cxnLst/>
            <a:rect l="l" t="t" r="r" b="b"/>
            <a:pathLst>
              <a:path w="156484" h="115199">
                <a:moveTo>
                  <a:pt x="24963" y="3840"/>
                </a:moveTo>
                <a:lnTo>
                  <a:pt x="24002" y="2880"/>
                </a:lnTo>
                <a:lnTo>
                  <a:pt x="24002" y="1920"/>
                </a:lnTo>
                <a:lnTo>
                  <a:pt x="23042" y="960"/>
                </a:lnTo>
                <a:lnTo>
                  <a:pt x="21122" y="960"/>
                </a:lnTo>
                <a:lnTo>
                  <a:pt x="20162" y="0"/>
                </a:lnTo>
                <a:lnTo>
                  <a:pt x="4800" y="0"/>
                </a:lnTo>
                <a:lnTo>
                  <a:pt x="2880" y="960"/>
                </a:lnTo>
                <a:lnTo>
                  <a:pt x="1935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3840"/>
                </a:lnTo>
                <a:lnTo>
                  <a:pt x="960" y="5760"/>
                </a:lnTo>
                <a:lnTo>
                  <a:pt x="960" y="9601"/>
                </a:lnTo>
                <a:lnTo>
                  <a:pt x="26883" y="108478"/>
                </a:lnTo>
                <a:lnTo>
                  <a:pt x="27843" y="110398"/>
                </a:lnTo>
                <a:lnTo>
                  <a:pt x="27843" y="111358"/>
                </a:lnTo>
                <a:lnTo>
                  <a:pt x="28803" y="112318"/>
                </a:lnTo>
                <a:lnTo>
                  <a:pt x="28803" y="113278"/>
                </a:lnTo>
                <a:lnTo>
                  <a:pt x="29763" y="113278"/>
                </a:lnTo>
                <a:lnTo>
                  <a:pt x="30723" y="114239"/>
                </a:lnTo>
                <a:lnTo>
                  <a:pt x="33604" y="114239"/>
                </a:lnTo>
                <a:lnTo>
                  <a:pt x="35524" y="115199"/>
                </a:lnTo>
                <a:lnTo>
                  <a:pt x="51846" y="115199"/>
                </a:lnTo>
                <a:lnTo>
                  <a:pt x="53766" y="114239"/>
                </a:lnTo>
                <a:lnTo>
                  <a:pt x="56647" y="114239"/>
                </a:lnTo>
                <a:lnTo>
                  <a:pt x="57607" y="113278"/>
                </a:lnTo>
                <a:lnTo>
                  <a:pt x="58567" y="112318"/>
                </a:lnTo>
                <a:lnTo>
                  <a:pt x="59527" y="112318"/>
                </a:lnTo>
                <a:lnTo>
                  <a:pt x="59527" y="111358"/>
                </a:lnTo>
                <a:lnTo>
                  <a:pt x="60487" y="109438"/>
                </a:lnTo>
                <a:lnTo>
                  <a:pt x="60487" y="108478"/>
                </a:lnTo>
                <a:lnTo>
                  <a:pt x="77769" y="36484"/>
                </a:lnTo>
                <a:lnTo>
                  <a:pt x="96012" y="108478"/>
                </a:lnTo>
                <a:lnTo>
                  <a:pt x="96012" y="110398"/>
                </a:lnTo>
                <a:lnTo>
                  <a:pt x="96956" y="111358"/>
                </a:lnTo>
                <a:lnTo>
                  <a:pt x="96956" y="112318"/>
                </a:lnTo>
                <a:lnTo>
                  <a:pt x="97917" y="113278"/>
                </a:lnTo>
                <a:lnTo>
                  <a:pt x="98877" y="113278"/>
                </a:lnTo>
                <a:lnTo>
                  <a:pt x="99852" y="114239"/>
                </a:lnTo>
                <a:lnTo>
                  <a:pt x="102717" y="114239"/>
                </a:lnTo>
                <a:lnTo>
                  <a:pt x="104637" y="115199"/>
                </a:lnTo>
                <a:lnTo>
                  <a:pt x="119999" y="115199"/>
                </a:lnTo>
                <a:lnTo>
                  <a:pt x="121920" y="114239"/>
                </a:lnTo>
                <a:lnTo>
                  <a:pt x="124800" y="114239"/>
                </a:lnTo>
                <a:lnTo>
                  <a:pt x="125760" y="113278"/>
                </a:lnTo>
                <a:lnTo>
                  <a:pt x="126720" y="113278"/>
                </a:lnTo>
                <a:lnTo>
                  <a:pt x="127680" y="112318"/>
                </a:lnTo>
                <a:lnTo>
                  <a:pt x="128640" y="111358"/>
                </a:lnTo>
                <a:lnTo>
                  <a:pt x="128640" y="108478"/>
                </a:lnTo>
                <a:lnTo>
                  <a:pt x="155524" y="9601"/>
                </a:lnTo>
                <a:lnTo>
                  <a:pt x="155524" y="7680"/>
                </a:lnTo>
                <a:lnTo>
                  <a:pt x="156484" y="5760"/>
                </a:lnTo>
                <a:lnTo>
                  <a:pt x="156484" y="2880"/>
                </a:lnTo>
                <a:lnTo>
                  <a:pt x="155524" y="1920"/>
                </a:lnTo>
                <a:lnTo>
                  <a:pt x="154564" y="960"/>
                </a:lnTo>
                <a:lnTo>
                  <a:pt x="153603" y="0"/>
                </a:lnTo>
                <a:lnTo>
                  <a:pt x="140162" y="0"/>
                </a:lnTo>
                <a:lnTo>
                  <a:pt x="138242" y="960"/>
                </a:lnTo>
                <a:lnTo>
                  <a:pt x="136321" y="960"/>
                </a:lnTo>
                <a:lnTo>
                  <a:pt x="135361" y="1920"/>
                </a:lnTo>
                <a:lnTo>
                  <a:pt x="134401" y="1920"/>
                </a:lnTo>
                <a:lnTo>
                  <a:pt x="134401" y="3840"/>
                </a:lnTo>
                <a:lnTo>
                  <a:pt x="133441" y="4800"/>
                </a:lnTo>
                <a:lnTo>
                  <a:pt x="114239" y="92156"/>
                </a:lnTo>
                <a:lnTo>
                  <a:pt x="113278" y="92156"/>
                </a:lnTo>
                <a:lnTo>
                  <a:pt x="92171" y="5760"/>
                </a:lnTo>
                <a:lnTo>
                  <a:pt x="92171" y="3840"/>
                </a:lnTo>
                <a:lnTo>
                  <a:pt x="91196" y="2880"/>
                </a:lnTo>
                <a:lnTo>
                  <a:pt x="91196" y="1920"/>
                </a:lnTo>
                <a:lnTo>
                  <a:pt x="90236" y="960"/>
                </a:lnTo>
                <a:lnTo>
                  <a:pt x="88331" y="960"/>
                </a:lnTo>
                <a:lnTo>
                  <a:pt x="87355" y="0"/>
                </a:lnTo>
                <a:lnTo>
                  <a:pt x="72009" y="0"/>
                </a:lnTo>
                <a:lnTo>
                  <a:pt x="71048" y="960"/>
                </a:lnTo>
                <a:lnTo>
                  <a:pt x="68168" y="960"/>
                </a:lnTo>
                <a:lnTo>
                  <a:pt x="67208" y="1920"/>
                </a:lnTo>
                <a:lnTo>
                  <a:pt x="66248" y="2880"/>
                </a:lnTo>
                <a:lnTo>
                  <a:pt x="66248" y="4800"/>
                </a:lnTo>
                <a:lnTo>
                  <a:pt x="65288" y="5760"/>
                </a:lnTo>
                <a:lnTo>
                  <a:pt x="45125" y="92156"/>
                </a:lnTo>
                <a:lnTo>
                  <a:pt x="24963" y="4800"/>
                </a:lnTo>
                <a:lnTo>
                  <a:pt x="24963" y="3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1" name="object 1241"/>
          <p:cNvSpPr/>
          <p:nvPr/>
        </p:nvSpPr>
        <p:spPr>
          <a:xfrm>
            <a:off x="5028559" y="6949272"/>
            <a:ext cx="59527" cy="88331"/>
          </a:xfrm>
          <a:custGeom>
            <a:avLst/>
            <a:gdLst/>
            <a:ahLst/>
            <a:cxnLst/>
            <a:rect l="l" t="t" r="r" b="b"/>
            <a:pathLst>
              <a:path w="59527" h="88331">
                <a:moveTo>
                  <a:pt x="0" y="25923"/>
                </a:moveTo>
                <a:lnTo>
                  <a:pt x="0" y="28803"/>
                </a:lnTo>
                <a:lnTo>
                  <a:pt x="960" y="32644"/>
                </a:lnTo>
                <a:lnTo>
                  <a:pt x="1920" y="35524"/>
                </a:lnTo>
                <a:lnTo>
                  <a:pt x="2880" y="37444"/>
                </a:lnTo>
                <a:lnTo>
                  <a:pt x="3840" y="40325"/>
                </a:lnTo>
                <a:lnTo>
                  <a:pt x="5760" y="42245"/>
                </a:lnTo>
                <a:lnTo>
                  <a:pt x="7680" y="44165"/>
                </a:lnTo>
                <a:lnTo>
                  <a:pt x="9601" y="45125"/>
                </a:lnTo>
                <a:lnTo>
                  <a:pt x="12481" y="47045"/>
                </a:lnTo>
                <a:lnTo>
                  <a:pt x="14401" y="48005"/>
                </a:lnTo>
                <a:lnTo>
                  <a:pt x="16322" y="48966"/>
                </a:lnTo>
                <a:lnTo>
                  <a:pt x="19202" y="49926"/>
                </a:lnTo>
                <a:lnTo>
                  <a:pt x="21122" y="50886"/>
                </a:lnTo>
                <a:lnTo>
                  <a:pt x="24002" y="51846"/>
                </a:lnTo>
                <a:lnTo>
                  <a:pt x="25923" y="52806"/>
                </a:lnTo>
                <a:lnTo>
                  <a:pt x="27843" y="53766"/>
                </a:lnTo>
                <a:lnTo>
                  <a:pt x="30723" y="54726"/>
                </a:lnTo>
                <a:lnTo>
                  <a:pt x="31683" y="55686"/>
                </a:lnTo>
                <a:lnTo>
                  <a:pt x="33604" y="56647"/>
                </a:lnTo>
                <a:lnTo>
                  <a:pt x="35524" y="57607"/>
                </a:lnTo>
                <a:lnTo>
                  <a:pt x="36484" y="58567"/>
                </a:lnTo>
                <a:lnTo>
                  <a:pt x="37444" y="59527"/>
                </a:lnTo>
                <a:lnTo>
                  <a:pt x="38404" y="61447"/>
                </a:lnTo>
                <a:lnTo>
                  <a:pt x="38404" y="65288"/>
                </a:lnTo>
                <a:lnTo>
                  <a:pt x="37444" y="66248"/>
                </a:lnTo>
                <a:lnTo>
                  <a:pt x="37444" y="67208"/>
                </a:lnTo>
                <a:lnTo>
                  <a:pt x="36484" y="68168"/>
                </a:lnTo>
                <a:lnTo>
                  <a:pt x="35524" y="69128"/>
                </a:lnTo>
                <a:lnTo>
                  <a:pt x="34564" y="70088"/>
                </a:lnTo>
                <a:lnTo>
                  <a:pt x="33604" y="71048"/>
                </a:lnTo>
                <a:lnTo>
                  <a:pt x="31683" y="72008"/>
                </a:lnTo>
                <a:lnTo>
                  <a:pt x="28803" y="72008"/>
                </a:lnTo>
                <a:lnTo>
                  <a:pt x="26883" y="72969"/>
                </a:lnTo>
                <a:lnTo>
                  <a:pt x="22082" y="72969"/>
                </a:lnTo>
                <a:lnTo>
                  <a:pt x="19202" y="72008"/>
                </a:lnTo>
                <a:lnTo>
                  <a:pt x="16322" y="71048"/>
                </a:lnTo>
                <a:lnTo>
                  <a:pt x="14401" y="71048"/>
                </a:lnTo>
                <a:lnTo>
                  <a:pt x="11521" y="70088"/>
                </a:lnTo>
                <a:lnTo>
                  <a:pt x="10561" y="69128"/>
                </a:lnTo>
                <a:lnTo>
                  <a:pt x="8641" y="68168"/>
                </a:lnTo>
                <a:lnTo>
                  <a:pt x="6720" y="67208"/>
                </a:lnTo>
                <a:lnTo>
                  <a:pt x="5760" y="66248"/>
                </a:lnTo>
                <a:lnTo>
                  <a:pt x="3840" y="66248"/>
                </a:lnTo>
                <a:lnTo>
                  <a:pt x="2880" y="65288"/>
                </a:lnTo>
                <a:lnTo>
                  <a:pt x="1920" y="65288"/>
                </a:lnTo>
                <a:lnTo>
                  <a:pt x="960" y="66248"/>
                </a:lnTo>
                <a:lnTo>
                  <a:pt x="0" y="67208"/>
                </a:lnTo>
                <a:lnTo>
                  <a:pt x="0" y="79689"/>
                </a:lnTo>
                <a:lnTo>
                  <a:pt x="960" y="80650"/>
                </a:lnTo>
                <a:lnTo>
                  <a:pt x="960" y="81610"/>
                </a:lnTo>
                <a:lnTo>
                  <a:pt x="1920" y="82570"/>
                </a:lnTo>
                <a:lnTo>
                  <a:pt x="2880" y="83530"/>
                </a:lnTo>
                <a:lnTo>
                  <a:pt x="4800" y="84490"/>
                </a:lnTo>
                <a:lnTo>
                  <a:pt x="5760" y="85450"/>
                </a:lnTo>
                <a:lnTo>
                  <a:pt x="7680" y="85450"/>
                </a:lnTo>
                <a:lnTo>
                  <a:pt x="9601" y="86410"/>
                </a:lnTo>
                <a:lnTo>
                  <a:pt x="12481" y="87370"/>
                </a:lnTo>
                <a:lnTo>
                  <a:pt x="14401" y="87370"/>
                </a:lnTo>
                <a:lnTo>
                  <a:pt x="17282" y="88331"/>
                </a:lnTo>
                <a:lnTo>
                  <a:pt x="35524" y="88331"/>
                </a:lnTo>
                <a:lnTo>
                  <a:pt x="39364" y="87370"/>
                </a:lnTo>
                <a:lnTo>
                  <a:pt x="43205" y="85450"/>
                </a:lnTo>
                <a:lnTo>
                  <a:pt x="47045" y="84490"/>
                </a:lnTo>
                <a:lnTo>
                  <a:pt x="49926" y="81610"/>
                </a:lnTo>
                <a:lnTo>
                  <a:pt x="52806" y="79689"/>
                </a:lnTo>
                <a:lnTo>
                  <a:pt x="55686" y="76809"/>
                </a:lnTo>
                <a:lnTo>
                  <a:pt x="57607" y="72969"/>
                </a:lnTo>
                <a:lnTo>
                  <a:pt x="58567" y="70088"/>
                </a:lnTo>
                <a:lnTo>
                  <a:pt x="59527" y="66248"/>
                </a:lnTo>
                <a:lnTo>
                  <a:pt x="59527" y="54726"/>
                </a:lnTo>
                <a:lnTo>
                  <a:pt x="57607" y="51846"/>
                </a:lnTo>
                <a:lnTo>
                  <a:pt x="56647" y="49926"/>
                </a:lnTo>
                <a:lnTo>
                  <a:pt x="55686" y="47045"/>
                </a:lnTo>
                <a:lnTo>
                  <a:pt x="53766" y="45125"/>
                </a:lnTo>
                <a:lnTo>
                  <a:pt x="51846" y="43205"/>
                </a:lnTo>
                <a:lnTo>
                  <a:pt x="49926" y="42245"/>
                </a:lnTo>
                <a:lnTo>
                  <a:pt x="47045" y="40325"/>
                </a:lnTo>
                <a:lnTo>
                  <a:pt x="45125" y="39364"/>
                </a:lnTo>
                <a:lnTo>
                  <a:pt x="42245" y="38404"/>
                </a:lnTo>
                <a:lnTo>
                  <a:pt x="40325" y="37444"/>
                </a:lnTo>
                <a:lnTo>
                  <a:pt x="37444" y="36484"/>
                </a:lnTo>
                <a:lnTo>
                  <a:pt x="35524" y="35524"/>
                </a:lnTo>
                <a:lnTo>
                  <a:pt x="33604" y="34564"/>
                </a:lnTo>
                <a:lnTo>
                  <a:pt x="30723" y="33604"/>
                </a:lnTo>
                <a:lnTo>
                  <a:pt x="28803" y="32644"/>
                </a:lnTo>
                <a:lnTo>
                  <a:pt x="26883" y="31683"/>
                </a:lnTo>
                <a:lnTo>
                  <a:pt x="24963" y="30723"/>
                </a:lnTo>
                <a:lnTo>
                  <a:pt x="24002" y="29763"/>
                </a:lnTo>
                <a:lnTo>
                  <a:pt x="23042" y="28803"/>
                </a:lnTo>
                <a:lnTo>
                  <a:pt x="21122" y="27843"/>
                </a:lnTo>
                <a:lnTo>
                  <a:pt x="21122" y="22082"/>
                </a:lnTo>
                <a:lnTo>
                  <a:pt x="22082" y="21122"/>
                </a:lnTo>
                <a:lnTo>
                  <a:pt x="22082" y="20162"/>
                </a:lnTo>
                <a:lnTo>
                  <a:pt x="23042" y="19217"/>
                </a:lnTo>
                <a:lnTo>
                  <a:pt x="24002" y="18242"/>
                </a:lnTo>
                <a:lnTo>
                  <a:pt x="24963" y="17282"/>
                </a:lnTo>
                <a:lnTo>
                  <a:pt x="25923" y="16337"/>
                </a:lnTo>
                <a:lnTo>
                  <a:pt x="28803" y="16337"/>
                </a:lnTo>
                <a:lnTo>
                  <a:pt x="30723" y="15377"/>
                </a:lnTo>
                <a:lnTo>
                  <a:pt x="35524" y="15377"/>
                </a:lnTo>
                <a:lnTo>
                  <a:pt x="38404" y="16337"/>
                </a:lnTo>
                <a:lnTo>
                  <a:pt x="40325" y="16337"/>
                </a:lnTo>
                <a:lnTo>
                  <a:pt x="42245" y="17282"/>
                </a:lnTo>
                <a:lnTo>
                  <a:pt x="44165" y="18242"/>
                </a:lnTo>
                <a:lnTo>
                  <a:pt x="46085" y="18242"/>
                </a:lnTo>
                <a:lnTo>
                  <a:pt x="48005" y="19217"/>
                </a:lnTo>
                <a:lnTo>
                  <a:pt x="48966" y="20162"/>
                </a:lnTo>
                <a:lnTo>
                  <a:pt x="49926" y="21122"/>
                </a:lnTo>
                <a:lnTo>
                  <a:pt x="50886" y="21122"/>
                </a:lnTo>
                <a:lnTo>
                  <a:pt x="51846" y="22082"/>
                </a:lnTo>
                <a:lnTo>
                  <a:pt x="52806" y="22082"/>
                </a:lnTo>
                <a:lnTo>
                  <a:pt x="53766" y="21122"/>
                </a:lnTo>
                <a:lnTo>
                  <a:pt x="54726" y="21122"/>
                </a:lnTo>
                <a:lnTo>
                  <a:pt x="54726" y="17282"/>
                </a:lnTo>
                <a:lnTo>
                  <a:pt x="55686" y="16337"/>
                </a:lnTo>
                <a:lnTo>
                  <a:pt x="55686" y="12496"/>
                </a:lnTo>
                <a:lnTo>
                  <a:pt x="54726" y="11521"/>
                </a:lnTo>
                <a:lnTo>
                  <a:pt x="54726" y="6720"/>
                </a:lnTo>
                <a:lnTo>
                  <a:pt x="53766" y="5775"/>
                </a:lnTo>
                <a:lnTo>
                  <a:pt x="52806" y="5775"/>
                </a:lnTo>
                <a:lnTo>
                  <a:pt x="52806" y="4815"/>
                </a:lnTo>
                <a:lnTo>
                  <a:pt x="51846" y="3840"/>
                </a:lnTo>
                <a:lnTo>
                  <a:pt x="49926" y="3840"/>
                </a:lnTo>
                <a:lnTo>
                  <a:pt x="48966" y="2895"/>
                </a:lnTo>
                <a:lnTo>
                  <a:pt x="47045" y="2895"/>
                </a:lnTo>
                <a:lnTo>
                  <a:pt x="45125" y="1935"/>
                </a:lnTo>
                <a:lnTo>
                  <a:pt x="43205" y="1935"/>
                </a:lnTo>
                <a:lnTo>
                  <a:pt x="41285" y="975"/>
                </a:lnTo>
                <a:lnTo>
                  <a:pt x="39364" y="975"/>
                </a:lnTo>
                <a:lnTo>
                  <a:pt x="36484" y="0"/>
                </a:lnTo>
                <a:lnTo>
                  <a:pt x="26883" y="0"/>
                </a:lnTo>
                <a:lnTo>
                  <a:pt x="23042" y="975"/>
                </a:lnTo>
                <a:lnTo>
                  <a:pt x="18242" y="1935"/>
                </a:lnTo>
                <a:lnTo>
                  <a:pt x="14401" y="2895"/>
                </a:lnTo>
                <a:lnTo>
                  <a:pt x="11521" y="4815"/>
                </a:lnTo>
                <a:lnTo>
                  <a:pt x="8641" y="6720"/>
                </a:lnTo>
                <a:lnTo>
                  <a:pt x="5760" y="9616"/>
                </a:lnTo>
                <a:lnTo>
                  <a:pt x="3840" y="12496"/>
                </a:lnTo>
                <a:lnTo>
                  <a:pt x="1920" y="15377"/>
                </a:lnTo>
                <a:lnTo>
                  <a:pt x="960" y="18242"/>
                </a:lnTo>
                <a:lnTo>
                  <a:pt x="0" y="22082"/>
                </a:lnTo>
                <a:lnTo>
                  <a:pt x="0" y="2592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2" name="object 1242"/>
          <p:cNvSpPr/>
          <p:nvPr/>
        </p:nvSpPr>
        <p:spPr>
          <a:xfrm>
            <a:off x="5123596" y="6949272"/>
            <a:ext cx="10561" cy="25923"/>
          </a:xfrm>
          <a:custGeom>
            <a:avLst/>
            <a:gdLst/>
            <a:ahLst/>
            <a:cxnLst/>
            <a:rect l="l" t="t" r="r" b="b"/>
            <a:pathLst>
              <a:path w="10561" h="25923">
                <a:moveTo>
                  <a:pt x="4800" y="975"/>
                </a:moveTo>
                <a:lnTo>
                  <a:pt x="0" y="2895"/>
                </a:lnTo>
                <a:lnTo>
                  <a:pt x="960" y="25923"/>
                </a:lnTo>
                <a:lnTo>
                  <a:pt x="2880" y="23058"/>
                </a:lnTo>
                <a:lnTo>
                  <a:pt x="3840" y="22082"/>
                </a:lnTo>
                <a:lnTo>
                  <a:pt x="4800" y="20162"/>
                </a:lnTo>
                <a:lnTo>
                  <a:pt x="6720" y="18242"/>
                </a:lnTo>
                <a:lnTo>
                  <a:pt x="10561" y="0"/>
                </a:lnTo>
                <a:lnTo>
                  <a:pt x="4800" y="97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3" name="object 1243"/>
          <p:cNvSpPr/>
          <p:nvPr/>
        </p:nvSpPr>
        <p:spPr>
          <a:xfrm>
            <a:off x="5100553" y="6949272"/>
            <a:ext cx="76809" cy="88331"/>
          </a:xfrm>
          <a:custGeom>
            <a:avLst/>
            <a:gdLst/>
            <a:ahLst/>
            <a:cxnLst/>
            <a:rect l="l" t="t" r="r" b="b"/>
            <a:pathLst>
              <a:path w="76809" h="88331">
                <a:moveTo>
                  <a:pt x="64328" y="85450"/>
                </a:moveTo>
                <a:lnTo>
                  <a:pt x="67208" y="84490"/>
                </a:lnTo>
                <a:lnTo>
                  <a:pt x="68168" y="84490"/>
                </a:lnTo>
                <a:lnTo>
                  <a:pt x="70088" y="83530"/>
                </a:lnTo>
                <a:lnTo>
                  <a:pt x="71048" y="82570"/>
                </a:lnTo>
                <a:lnTo>
                  <a:pt x="72009" y="81610"/>
                </a:lnTo>
                <a:lnTo>
                  <a:pt x="72969" y="80650"/>
                </a:lnTo>
                <a:lnTo>
                  <a:pt x="72969" y="68168"/>
                </a:lnTo>
                <a:lnTo>
                  <a:pt x="72009" y="67208"/>
                </a:lnTo>
                <a:lnTo>
                  <a:pt x="71048" y="66248"/>
                </a:lnTo>
                <a:lnTo>
                  <a:pt x="70088" y="66248"/>
                </a:lnTo>
                <a:lnTo>
                  <a:pt x="68168" y="67208"/>
                </a:lnTo>
                <a:lnTo>
                  <a:pt x="67208" y="67208"/>
                </a:lnTo>
                <a:lnTo>
                  <a:pt x="65288" y="68168"/>
                </a:lnTo>
                <a:lnTo>
                  <a:pt x="63367" y="68168"/>
                </a:lnTo>
                <a:lnTo>
                  <a:pt x="61447" y="69128"/>
                </a:lnTo>
                <a:lnTo>
                  <a:pt x="59527" y="70088"/>
                </a:lnTo>
                <a:lnTo>
                  <a:pt x="56647" y="71048"/>
                </a:lnTo>
                <a:lnTo>
                  <a:pt x="53766" y="71048"/>
                </a:lnTo>
                <a:lnTo>
                  <a:pt x="50886" y="72008"/>
                </a:lnTo>
                <a:lnTo>
                  <a:pt x="40325" y="72008"/>
                </a:lnTo>
                <a:lnTo>
                  <a:pt x="36484" y="71048"/>
                </a:lnTo>
                <a:lnTo>
                  <a:pt x="33604" y="70088"/>
                </a:lnTo>
                <a:lnTo>
                  <a:pt x="31683" y="69128"/>
                </a:lnTo>
                <a:lnTo>
                  <a:pt x="28803" y="68168"/>
                </a:lnTo>
                <a:lnTo>
                  <a:pt x="26883" y="66248"/>
                </a:lnTo>
                <a:lnTo>
                  <a:pt x="25923" y="64328"/>
                </a:lnTo>
                <a:lnTo>
                  <a:pt x="24002" y="61447"/>
                </a:lnTo>
                <a:lnTo>
                  <a:pt x="23042" y="59527"/>
                </a:lnTo>
                <a:lnTo>
                  <a:pt x="23042" y="56647"/>
                </a:lnTo>
                <a:lnTo>
                  <a:pt x="22082" y="53766"/>
                </a:lnTo>
                <a:lnTo>
                  <a:pt x="22082" y="49926"/>
                </a:lnTo>
                <a:lnTo>
                  <a:pt x="72009" y="49926"/>
                </a:lnTo>
                <a:lnTo>
                  <a:pt x="73929" y="48966"/>
                </a:lnTo>
                <a:lnTo>
                  <a:pt x="74889" y="48005"/>
                </a:lnTo>
                <a:lnTo>
                  <a:pt x="76809" y="47045"/>
                </a:lnTo>
                <a:lnTo>
                  <a:pt x="76809" y="27843"/>
                </a:lnTo>
                <a:lnTo>
                  <a:pt x="74889" y="23058"/>
                </a:lnTo>
                <a:lnTo>
                  <a:pt x="73929" y="18242"/>
                </a:lnTo>
                <a:lnTo>
                  <a:pt x="71048" y="14401"/>
                </a:lnTo>
                <a:lnTo>
                  <a:pt x="68168" y="11521"/>
                </a:lnTo>
                <a:lnTo>
                  <a:pt x="65288" y="7680"/>
                </a:lnTo>
                <a:lnTo>
                  <a:pt x="61447" y="4815"/>
                </a:lnTo>
                <a:lnTo>
                  <a:pt x="56647" y="2895"/>
                </a:lnTo>
                <a:lnTo>
                  <a:pt x="51846" y="975"/>
                </a:lnTo>
                <a:lnTo>
                  <a:pt x="46085" y="0"/>
                </a:lnTo>
                <a:lnTo>
                  <a:pt x="33604" y="0"/>
                </a:lnTo>
                <a:lnTo>
                  <a:pt x="29763" y="18242"/>
                </a:lnTo>
                <a:lnTo>
                  <a:pt x="31683" y="17282"/>
                </a:lnTo>
                <a:lnTo>
                  <a:pt x="34564" y="16337"/>
                </a:lnTo>
                <a:lnTo>
                  <a:pt x="36484" y="15377"/>
                </a:lnTo>
                <a:lnTo>
                  <a:pt x="45125" y="15377"/>
                </a:lnTo>
                <a:lnTo>
                  <a:pt x="48966" y="17282"/>
                </a:lnTo>
                <a:lnTo>
                  <a:pt x="51846" y="21122"/>
                </a:lnTo>
                <a:lnTo>
                  <a:pt x="54726" y="24963"/>
                </a:lnTo>
                <a:lnTo>
                  <a:pt x="55686" y="29763"/>
                </a:lnTo>
                <a:lnTo>
                  <a:pt x="55686" y="35524"/>
                </a:lnTo>
                <a:lnTo>
                  <a:pt x="22082" y="35524"/>
                </a:lnTo>
                <a:lnTo>
                  <a:pt x="22082" y="32644"/>
                </a:lnTo>
                <a:lnTo>
                  <a:pt x="23042" y="30723"/>
                </a:lnTo>
                <a:lnTo>
                  <a:pt x="24002" y="27843"/>
                </a:lnTo>
                <a:lnTo>
                  <a:pt x="24002" y="25923"/>
                </a:lnTo>
                <a:lnTo>
                  <a:pt x="23042" y="2895"/>
                </a:lnTo>
                <a:lnTo>
                  <a:pt x="18242" y="5775"/>
                </a:lnTo>
                <a:lnTo>
                  <a:pt x="13441" y="8656"/>
                </a:lnTo>
                <a:lnTo>
                  <a:pt x="10561" y="12496"/>
                </a:lnTo>
                <a:lnTo>
                  <a:pt x="6720" y="16337"/>
                </a:lnTo>
                <a:lnTo>
                  <a:pt x="3840" y="21122"/>
                </a:lnTo>
                <a:lnTo>
                  <a:pt x="2880" y="26898"/>
                </a:lnTo>
                <a:lnTo>
                  <a:pt x="960" y="31683"/>
                </a:lnTo>
                <a:lnTo>
                  <a:pt x="0" y="38404"/>
                </a:lnTo>
                <a:lnTo>
                  <a:pt x="0" y="52806"/>
                </a:lnTo>
                <a:lnTo>
                  <a:pt x="960" y="58567"/>
                </a:lnTo>
                <a:lnTo>
                  <a:pt x="1935" y="64328"/>
                </a:lnTo>
                <a:lnTo>
                  <a:pt x="3840" y="70088"/>
                </a:lnTo>
                <a:lnTo>
                  <a:pt x="6720" y="74889"/>
                </a:lnTo>
                <a:lnTo>
                  <a:pt x="10561" y="77769"/>
                </a:lnTo>
                <a:lnTo>
                  <a:pt x="13441" y="81610"/>
                </a:lnTo>
                <a:lnTo>
                  <a:pt x="18242" y="84490"/>
                </a:lnTo>
                <a:lnTo>
                  <a:pt x="23042" y="86410"/>
                </a:lnTo>
                <a:lnTo>
                  <a:pt x="28803" y="87370"/>
                </a:lnTo>
                <a:lnTo>
                  <a:pt x="34564" y="88331"/>
                </a:lnTo>
                <a:lnTo>
                  <a:pt x="52806" y="88331"/>
                </a:lnTo>
                <a:lnTo>
                  <a:pt x="56647" y="87370"/>
                </a:lnTo>
                <a:lnTo>
                  <a:pt x="59527" y="86410"/>
                </a:lnTo>
                <a:lnTo>
                  <a:pt x="61447" y="86410"/>
                </a:lnTo>
                <a:lnTo>
                  <a:pt x="64328" y="8545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4" name="object 1244"/>
          <p:cNvSpPr/>
          <p:nvPr/>
        </p:nvSpPr>
        <p:spPr>
          <a:xfrm>
            <a:off x="5190804" y="6949272"/>
            <a:ext cx="73913" cy="88331"/>
          </a:xfrm>
          <a:custGeom>
            <a:avLst/>
            <a:gdLst/>
            <a:ahLst/>
            <a:cxnLst/>
            <a:rect l="l" t="t" r="r" b="b"/>
            <a:pathLst>
              <a:path w="73913" h="88331">
                <a:moveTo>
                  <a:pt x="944" y="58567"/>
                </a:moveTo>
                <a:lnTo>
                  <a:pt x="2880" y="64328"/>
                </a:lnTo>
                <a:lnTo>
                  <a:pt x="4785" y="70088"/>
                </a:lnTo>
                <a:lnTo>
                  <a:pt x="7665" y="74889"/>
                </a:lnTo>
                <a:lnTo>
                  <a:pt x="10546" y="77769"/>
                </a:lnTo>
                <a:lnTo>
                  <a:pt x="14386" y="81610"/>
                </a:lnTo>
                <a:lnTo>
                  <a:pt x="19187" y="84490"/>
                </a:lnTo>
                <a:lnTo>
                  <a:pt x="24003" y="86410"/>
                </a:lnTo>
                <a:lnTo>
                  <a:pt x="29748" y="87370"/>
                </a:lnTo>
                <a:lnTo>
                  <a:pt x="35509" y="88331"/>
                </a:lnTo>
                <a:lnTo>
                  <a:pt x="53751" y="88331"/>
                </a:lnTo>
                <a:lnTo>
                  <a:pt x="56631" y="87370"/>
                </a:lnTo>
                <a:lnTo>
                  <a:pt x="59512" y="86410"/>
                </a:lnTo>
                <a:lnTo>
                  <a:pt x="62392" y="86410"/>
                </a:lnTo>
                <a:lnTo>
                  <a:pt x="65272" y="85450"/>
                </a:lnTo>
                <a:lnTo>
                  <a:pt x="67193" y="84490"/>
                </a:lnTo>
                <a:lnTo>
                  <a:pt x="69113" y="84490"/>
                </a:lnTo>
                <a:lnTo>
                  <a:pt x="71033" y="83530"/>
                </a:lnTo>
                <a:lnTo>
                  <a:pt x="71993" y="82570"/>
                </a:lnTo>
                <a:lnTo>
                  <a:pt x="72953" y="81610"/>
                </a:lnTo>
                <a:lnTo>
                  <a:pt x="72953" y="80650"/>
                </a:lnTo>
                <a:lnTo>
                  <a:pt x="73913" y="79689"/>
                </a:lnTo>
                <a:lnTo>
                  <a:pt x="73913" y="68168"/>
                </a:lnTo>
                <a:lnTo>
                  <a:pt x="72953" y="68168"/>
                </a:lnTo>
                <a:lnTo>
                  <a:pt x="72953" y="67208"/>
                </a:lnTo>
                <a:lnTo>
                  <a:pt x="71993" y="67208"/>
                </a:lnTo>
                <a:lnTo>
                  <a:pt x="71993" y="66248"/>
                </a:lnTo>
                <a:lnTo>
                  <a:pt x="70073" y="66248"/>
                </a:lnTo>
                <a:lnTo>
                  <a:pt x="69113" y="67208"/>
                </a:lnTo>
                <a:lnTo>
                  <a:pt x="68153" y="67208"/>
                </a:lnTo>
                <a:lnTo>
                  <a:pt x="66233" y="68168"/>
                </a:lnTo>
                <a:lnTo>
                  <a:pt x="64312" y="68168"/>
                </a:lnTo>
                <a:lnTo>
                  <a:pt x="62392" y="69128"/>
                </a:lnTo>
                <a:lnTo>
                  <a:pt x="60472" y="70088"/>
                </a:lnTo>
                <a:lnTo>
                  <a:pt x="57591" y="71048"/>
                </a:lnTo>
                <a:lnTo>
                  <a:pt x="54711" y="71048"/>
                </a:lnTo>
                <a:lnTo>
                  <a:pt x="51831" y="72008"/>
                </a:lnTo>
                <a:lnTo>
                  <a:pt x="40309" y="72008"/>
                </a:lnTo>
                <a:lnTo>
                  <a:pt x="37429" y="71048"/>
                </a:lnTo>
                <a:lnTo>
                  <a:pt x="34549" y="70088"/>
                </a:lnTo>
                <a:lnTo>
                  <a:pt x="31668" y="69128"/>
                </a:lnTo>
                <a:lnTo>
                  <a:pt x="29748" y="68168"/>
                </a:lnTo>
                <a:lnTo>
                  <a:pt x="27828" y="66248"/>
                </a:lnTo>
                <a:lnTo>
                  <a:pt x="25908" y="64328"/>
                </a:lnTo>
                <a:lnTo>
                  <a:pt x="24947" y="61447"/>
                </a:lnTo>
                <a:lnTo>
                  <a:pt x="24003" y="59527"/>
                </a:lnTo>
                <a:lnTo>
                  <a:pt x="23027" y="56647"/>
                </a:lnTo>
                <a:lnTo>
                  <a:pt x="23027" y="30723"/>
                </a:lnTo>
                <a:lnTo>
                  <a:pt x="24003" y="27843"/>
                </a:lnTo>
                <a:lnTo>
                  <a:pt x="24947" y="25923"/>
                </a:lnTo>
                <a:lnTo>
                  <a:pt x="25908" y="23058"/>
                </a:lnTo>
                <a:lnTo>
                  <a:pt x="27828" y="22082"/>
                </a:lnTo>
                <a:lnTo>
                  <a:pt x="28788" y="20162"/>
                </a:lnTo>
                <a:lnTo>
                  <a:pt x="30708" y="18242"/>
                </a:lnTo>
                <a:lnTo>
                  <a:pt x="32628" y="17282"/>
                </a:lnTo>
                <a:lnTo>
                  <a:pt x="34549" y="16337"/>
                </a:lnTo>
                <a:lnTo>
                  <a:pt x="37429" y="15377"/>
                </a:lnTo>
                <a:lnTo>
                  <a:pt x="40309" y="0"/>
                </a:lnTo>
                <a:lnTo>
                  <a:pt x="34549" y="0"/>
                </a:lnTo>
                <a:lnTo>
                  <a:pt x="28788" y="975"/>
                </a:lnTo>
                <a:lnTo>
                  <a:pt x="24003" y="2895"/>
                </a:lnTo>
                <a:lnTo>
                  <a:pt x="19187" y="5775"/>
                </a:lnTo>
                <a:lnTo>
                  <a:pt x="14386" y="8656"/>
                </a:lnTo>
                <a:lnTo>
                  <a:pt x="11506" y="12496"/>
                </a:lnTo>
                <a:lnTo>
                  <a:pt x="7665" y="16337"/>
                </a:lnTo>
                <a:lnTo>
                  <a:pt x="4785" y="21122"/>
                </a:lnTo>
                <a:lnTo>
                  <a:pt x="2880" y="26898"/>
                </a:lnTo>
                <a:lnTo>
                  <a:pt x="944" y="31683"/>
                </a:lnTo>
                <a:lnTo>
                  <a:pt x="0" y="38404"/>
                </a:lnTo>
                <a:lnTo>
                  <a:pt x="0" y="52806"/>
                </a:lnTo>
                <a:lnTo>
                  <a:pt x="944" y="5856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5" name="object 1245"/>
          <p:cNvSpPr/>
          <p:nvPr/>
        </p:nvSpPr>
        <p:spPr>
          <a:xfrm>
            <a:off x="5213832" y="6949272"/>
            <a:ext cx="54726" cy="49926"/>
          </a:xfrm>
          <a:custGeom>
            <a:avLst/>
            <a:gdLst/>
            <a:ahLst/>
            <a:cxnLst/>
            <a:rect l="l" t="t" r="r" b="b"/>
            <a:pathLst>
              <a:path w="54726" h="49926">
                <a:moveTo>
                  <a:pt x="26883" y="17282"/>
                </a:moveTo>
                <a:lnTo>
                  <a:pt x="29763" y="21122"/>
                </a:lnTo>
                <a:lnTo>
                  <a:pt x="31683" y="24963"/>
                </a:lnTo>
                <a:lnTo>
                  <a:pt x="33604" y="29763"/>
                </a:lnTo>
                <a:lnTo>
                  <a:pt x="32644" y="35524"/>
                </a:lnTo>
                <a:lnTo>
                  <a:pt x="0" y="35524"/>
                </a:lnTo>
                <a:lnTo>
                  <a:pt x="0" y="49926"/>
                </a:lnTo>
                <a:lnTo>
                  <a:pt x="49926" y="49926"/>
                </a:lnTo>
                <a:lnTo>
                  <a:pt x="51846" y="48966"/>
                </a:lnTo>
                <a:lnTo>
                  <a:pt x="52806" y="48005"/>
                </a:lnTo>
                <a:lnTo>
                  <a:pt x="53766" y="47045"/>
                </a:lnTo>
                <a:lnTo>
                  <a:pt x="54726" y="45125"/>
                </a:lnTo>
                <a:lnTo>
                  <a:pt x="54726" y="32644"/>
                </a:lnTo>
                <a:lnTo>
                  <a:pt x="53766" y="27843"/>
                </a:lnTo>
                <a:lnTo>
                  <a:pt x="52806" y="23058"/>
                </a:lnTo>
                <a:lnTo>
                  <a:pt x="50886" y="18242"/>
                </a:lnTo>
                <a:lnTo>
                  <a:pt x="48966" y="14401"/>
                </a:lnTo>
                <a:lnTo>
                  <a:pt x="46085" y="11521"/>
                </a:lnTo>
                <a:lnTo>
                  <a:pt x="43205" y="7680"/>
                </a:lnTo>
                <a:lnTo>
                  <a:pt x="39364" y="4815"/>
                </a:lnTo>
                <a:lnTo>
                  <a:pt x="34564" y="2895"/>
                </a:lnTo>
                <a:lnTo>
                  <a:pt x="29763" y="975"/>
                </a:lnTo>
                <a:lnTo>
                  <a:pt x="24002" y="0"/>
                </a:lnTo>
                <a:lnTo>
                  <a:pt x="17282" y="0"/>
                </a:lnTo>
                <a:lnTo>
                  <a:pt x="14401" y="15377"/>
                </a:lnTo>
                <a:lnTo>
                  <a:pt x="23042" y="15377"/>
                </a:lnTo>
                <a:lnTo>
                  <a:pt x="26883" y="172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6" name="object 1246"/>
          <p:cNvSpPr/>
          <p:nvPr/>
        </p:nvSpPr>
        <p:spPr>
          <a:xfrm>
            <a:off x="5328071" y="6913763"/>
            <a:ext cx="22082" cy="122880"/>
          </a:xfrm>
          <a:custGeom>
            <a:avLst/>
            <a:gdLst/>
            <a:ahLst/>
            <a:cxnLst/>
            <a:rect l="l" t="t" r="r" b="b"/>
            <a:pathLst>
              <a:path w="22082" h="122880">
                <a:moveTo>
                  <a:pt x="960" y="1920"/>
                </a:moveTo>
                <a:lnTo>
                  <a:pt x="0" y="2880"/>
                </a:lnTo>
                <a:lnTo>
                  <a:pt x="0" y="119999"/>
                </a:lnTo>
                <a:lnTo>
                  <a:pt x="960" y="120959"/>
                </a:lnTo>
                <a:lnTo>
                  <a:pt x="1920" y="121919"/>
                </a:lnTo>
                <a:lnTo>
                  <a:pt x="4800" y="121919"/>
                </a:lnTo>
                <a:lnTo>
                  <a:pt x="5760" y="122880"/>
                </a:lnTo>
                <a:lnTo>
                  <a:pt x="16322" y="122880"/>
                </a:lnTo>
                <a:lnTo>
                  <a:pt x="18242" y="121919"/>
                </a:lnTo>
                <a:lnTo>
                  <a:pt x="21122" y="121919"/>
                </a:lnTo>
                <a:lnTo>
                  <a:pt x="21122" y="120959"/>
                </a:lnTo>
                <a:lnTo>
                  <a:pt x="22082" y="120959"/>
                </a:lnTo>
                <a:lnTo>
                  <a:pt x="22082" y="1920"/>
                </a:lnTo>
                <a:lnTo>
                  <a:pt x="21122" y="960"/>
                </a:lnTo>
                <a:lnTo>
                  <a:pt x="20162" y="960"/>
                </a:lnTo>
                <a:lnTo>
                  <a:pt x="19202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7" name="object 1247"/>
          <p:cNvSpPr/>
          <p:nvPr/>
        </p:nvSpPr>
        <p:spPr>
          <a:xfrm>
            <a:off x="5372237" y="6951207"/>
            <a:ext cx="22067" cy="85435"/>
          </a:xfrm>
          <a:custGeom>
            <a:avLst/>
            <a:gdLst/>
            <a:ahLst/>
            <a:cxnLst/>
            <a:rect l="l" t="t" r="r" b="b"/>
            <a:pathLst>
              <a:path w="22067" h="85435">
                <a:moveTo>
                  <a:pt x="960" y="83515"/>
                </a:moveTo>
                <a:lnTo>
                  <a:pt x="1920" y="84475"/>
                </a:lnTo>
                <a:lnTo>
                  <a:pt x="4800" y="84475"/>
                </a:lnTo>
                <a:lnTo>
                  <a:pt x="5760" y="85435"/>
                </a:lnTo>
                <a:lnTo>
                  <a:pt x="16322" y="85435"/>
                </a:lnTo>
                <a:lnTo>
                  <a:pt x="18227" y="84475"/>
                </a:lnTo>
                <a:lnTo>
                  <a:pt x="21122" y="84475"/>
                </a:lnTo>
                <a:lnTo>
                  <a:pt x="22067" y="83515"/>
                </a:lnTo>
                <a:lnTo>
                  <a:pt x="22067" y="960"/>
                </a:lnTo>
                <a:lnTo>
                  <a:pt x="20162" y="960"/>
                </a:lnTo>
                <a:lnTo>
                  <a:pt x="19187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05"/>
                </a:lnTo>
                <a:lnTo>
                  <a:pt x="0" y="1905"/>
                </a:lnTo>
                <a:lnTo>
                  <a:pt x="0" y="82555"/>
                </a:lnTo>
                <a:lnTo>
                  <a:pt x="960" y="835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8" name="object 1248"/>
          <p:cNvSpPr/>
          <p:nvPr/>
        </p:nvSpPr>
        <p:spPr>
          <a:xfrm>
            <a:off x="5371277" y="6916643"/>
            <a:ext cx="24963" cy="23042"/>
          </a:xfrm>
          <a:custGeom>
            <a:avLst/>
            <a:gdLst/>
            <a:ahLst/>
            <a:cxnLst/>
            <a:rect l="l" t="t" r="r" b="b"/>
            <a:pathLst>
              <a:path w="24963" h="23042">
                <a:moveTo>
                  <a:pt x="24963" y="11521"/>
                </a:moveTo>
                <a:lnTo>
                  <a:pt x="24963" y="6720"/>
                </a:lnTo>
                <a:lnTo>
                  <a:pt x="23987" y="3840"/>
                </a:lnTo>
                <a:lnTo>
                  <a:pt x="22082" y="1920"/>
                </a:lnTo>
                <a:lnTo>
                  <a:pt x="21122" y="960"/>
                </a:lnTo>
                <a:lnTo>
                  <a:pt x="17282" y="0"/>
                </a:lnTo>
                <a:lnTo>
                  <a:pt x="7680" y="0"/>
                </a:lnTo>
                <a:lnTo>
                  <a:pt x="3840" y="960"/>
                </a:lnTo>
                <a:lnTo>
                  <a:pt x="1920" y="2880"/>
                </a:lnTo>
                <a:lnTo>
                  <a:pt x="0" y="3840"/>
                </a:lnTo>
                <a:lnTo>
                  <a:pt x="0" y="19202"/>
                </a:lnTo>
                <a:lnTo>
                  <a:pt x="1920" y="20162"/>
                </a:lnTo>
                <a:lnTo>
                  <a:pt x="3840" y="22082"/>
                </a:lnTo>
                <a:lnTo>
                  <a:pt x="7680" y="23042"/>
                </a:lnTo>
                <a:lnTo>
                  <a:pt x="17282" y="23042"/>
                </a:lnTo>
                <a:lnTo>
                  <a:pt x="20147" y="22082"/>
                </a:lnTo>
                <a:lnTo>
                  <a:pt x="22082" y="20162"/>
                </a:lnTo>
                <a:lnTo>
                  <a:pt x="23987" y="18242"/>
                </a:lnTo>
                <a:lnTo>
                  <a:pt x="24963" y="15361"/>
                </a:lnTo>
                <a:lnTo>
                  <a:pt x="24963" y="115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9" name="object 1249"/>
          <p:cNvSpPr/>
          <p:nvPr/>
        </p:nvSpPr>
        <p:spPr>
          <a:xfrm>
            <a:off x="5407746" y="6930085"/>
            <a:ext cx="55686" cy="107518"/>
          </a:xfrm>
          <a:custGeom>
            <a:avLst/>
            <a:gdLst/>
            <a:ahLst/>
            <a:cxnLst/>
            <a:rect l="l" t="t" r="r" b="b"/>
            <a:pathLst>
              <a:path w="55686" h="107518">
                <a:moveTo>
                  <a:pt x="51846" y="39349"/>
                </a:moveTo>
                <a:lnTo>
                  <a:pt x="53766" y="39349"/>
                </a:lnTo>
                <a:lnTo>
                  <a:pt x="54726" y="38404"/>
                </a:lnTo>
                <a:lnTo>
                  <a:pt x="54726" y="37429"/>
                </a:lnTo>
                <a:lnTo>
                  <a:pt x="55686" y="35524"/>
                </a:lnTo>
                <a:lnTo>
                  <a:pt x="55686" y="24963"/>
                </a:lnTo>
                <a:lnTo>
                  <a:pt x="54726" y="24002"/>
                </a:lnTo>
                <a:lnTo>
                  <a:pt x="54726" y="23027"/>
                </a:lnTo>
                <a:lnTo>
                  <a:pt x="53766" y="22082"/>
                </a:lnTo>
                <a:lnTo>
                  <a:pt x="52806" y="21122"/>
                </a:lnTo>
                <a:lnTo>
                  <a:pt x="35524" y="21122"/>
                </a:lnTo>
                <a:lnTo>
                  <a:pt x="35524" y="2880"/>
                </a:lnTo>
                <a:lnTo>
                  <a:pt x="34564" y="2880"/>
                </a:lnTo>
                <a:lnTo>
                  <a:pt x="34564" y="1920"/>
                </a:lnTo>
                <a:lnTo>
                  <a:pt x="33604" y="960"/>
                </a:lnTo>
                <a:lnTo>
                  <a:pt x="30723" y="960"/>
                </a:lnTo>
                <a:lnTo>
                  <a:pt x="29763" y="0"/>
                </a:lnTo>
                <a:lnTo>
                  <a:pt x="18242" y="0"/>
                </a:lnTo>
                <a:lnTo>
                  <a:pt x="17282" y="960"/>
                </a:lnTo>
                <a:lnTo>
                  <a:pt x="15361" y="960"/>
                </a:lnTo>
                <a:lnTo>
                  <a:pt x="14401" y="1920"/>
                </a:lnTo>
                <a:lnTo>
                  <a:pt x="13441" y="1920"/>
                </a:lnTo>
                <a:lnTo>
                  <a:pt x="13441" y="2880"/>
                </a:lnTo>
                <a:lnTo>
                  <a:pt x="12481" y="2880"/>
                </a:lnTo>
                <a:lnTo>
                  <a:pt x="12481" y="21122"/>
                </a:lnTo>
                <a:lnTo>
                  <a:pt x="2895" y="21122"/>
                </a:lnTo>
                <a:lnTo>
                  <a:pt x="1920" y="22082"/>
                </a:lnTo>
                <a:lnTo>
                  <a:pt x="960" y="23027"/>
                </a:lnTo>
                <a:lnTo>
                  <a:pt x="960" y="24002"/>
                </a:lnTo>
                <a:lnTo>
                  <a:pt x="0" y="24963"/>
                </a:lnTo>
                <a:lnTo>
                  <a:pt x="0" y="35524"/>
                </a:lnTo>
                <a:lnTo>
                  <a:pt x="960" y="37429"/>
                </a:lnTo>
                <a:lnTo>
                  <a:pt x="1920" y="38404"/>
                </a:lnTo>
                <a:lnTo>
                  <a:pt x="2895" y="39349"/>
                </a:lnTo>
                <a:lnTo>
                  <a:pt x="12481" y="39349"/>
                </a:lnTo>
                <a:lnTo>
                  <a:pt x="12481" y="84475"/>
                </a:lnTo>
                <a:lnTo>
                  <a:pt x="13441" y="88315"/>
                </a:lnTo>
                <a:lnTo>
                  <a:pt x="14401" y="92156"/>
                </a:lnTo>
                <a:lnTo>
                  <a:pt x="15361" y="95996"/>
                </a:lnTo>
                <a:lnTo>
                  <a:pt x="17282" y="98877"/>
                </a:lnTo>
                <a:lnTo>
                  <a:pt x="19202" y="100797"/>
                </a:lnTo>
                <a:lnTo>
                  <a:pt x="21122" y="102717"/>
                </a:lnTo>
                <a:lnTo>
                  <a:pt x="24003" y="104637"/>
                </a:lnTo>
                <a:lnTo>
                  <a:pt x="26883" y="105597"/>
                </a:lnTo>
                <a:lnTo>
                  <a:pt x="30723" y="107518"/>
                </a:lnTo>
                <a:lnTo>
                  <a:pt x="45125" y="107518"/>
                </a:lnTo>
                <a:lnTo>
                  <a:pt x="47045" y="106558"/>
                </a:lnTo>
                <a:lnTo>
                  <a:pt x="48966" y="106558"/>
                </a:lnTo>
                <a:lnTo>
                  <a:pt x="50886" y="105597"/>
                </a:lnTo>
                <a:lnTo>
                  <a:pt x="51846" y="105597"/>
                </a:lnTo>
                <a:lnTo>
                  <a:pt x="52806" y="104637"/>
                </a:lnTo>
                <a:lnTo>
                  <a:pt x="53766" y="104637"/>
                </a:lnTo>
                <a:lnTo>
                  <a:pt x="53766" y="103677"/>
                </a:lnTo>
                <a:lnTo>
                  <a:pt x="54726" y="103677"/>
                </a:lnTo>
                <a:lnTo>
                  <a:pt x="54726" y="100797"/>
                </a:lnTo>
                <a:lnTo>
                  <a:pt x="55686" y="99837"/>
                </a:lnTo>
                <a:lnTo>
                  <a:pt x="55686" y="90236"/>
                </a:lnTo>
                <a:lnTo>
                  <a:pt x="54726" y="89275"/>
                </a:lnTo>
                <a:lnTo>
                  <a:pt x="54726" y="87355"/>
                </a:lnTo>
                <a:lnTo>
                  <a:pt x="50886" y="87355"/>
                </a:lnTo>
                <a:lnTo>
                  <a:pt x="49926" y="88315"/>
                </a:lnTo>
                <a:lnTo>
                  <a:pt x="47045" y="88315"/>
                </a:lnTo>
                <a:lnTo>
                  <a:pt x="46085" y="89275"/>
                </a:lnTo>
                <a:lnTo>
                  <a:pt x="40325" y="89275"/>
                </a:lnTo>
                <a:lnTo>
                  <a:pt x="38404" y="88315"/>
                </a:lnTo>
                <a:lnTo>
                  <a:pt x="37444" y="85435"/>
                </a:lnTo>
                <a:lnTo>
                  <a:pt x="35524" y="83515"/>
                </a:lnTo>
                <a:lnTo>
                  <a:pt x="35524" y="39349"/>
                </a:lnTo>
                <a:lnTo>
                  <a:pt x="51846" y="3934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0" name="object 1250"/>
          <p:cNvSpPr/>
          <p:nvPr/>
        </p:nvSpPr>
        <p:spPr>
          <a:xfrm>
            <a:off x="5468233" y="6930085"/>
            <a:ext cx="55671" cy="107518"/>
          </a:xfrm>
          <a:custGeom>
            <a:avLst/>
            <a:gdLst/>
            <a:ahLst/>
            <a:cxnLst/>
            <a:rect l="l" t="t" r="r" b="b"/>
            <a:pathLst>
              <a:path w="55671" h="107518">
                <a:moveTo>
                  <a:pt x="42230" y="107518"/>
                </a:moveTo>
                <a:lnTo>
                  <a:pt x="45110" y="107518"/>
                </a:lnTo>
                <a:lnTo>
                  <a:pt x="47030" y="106558"/>
                </a:lnTo>
                <a:lnTo>
                  <a:pt x="48950" y="106558"/>
                </a:lnTo>
                <a:lnTo>
                  <a:pt x="50871" y="105597"/>
                </a:lnTo>
                <a:lnTo>
                  <a:pt x="51831" y="105597"/>
                </a:lnTo>
                <a:lnTo>
                  <a:pt x="52791" y="104637"/>
                </a:lnTo>
                <a:lnTo>
                  <a:pt x="53751" y="104637"/>
                </a:lnTo>
                <a:lnTo>
                  <a:pt x="53751" y="103677"/>
                </a:lnTo>
                <a:lnTo>
                  <a:pt x="54711" y="103677"/>
                </a:lnTo>
                <a:lnTo>
                  <a:pt x="54711" y="102717"/>
                </a:lnTo>
                <a:lnTo>
                  <a:pt x="55671" y="100797"/>
                </a:lnTo>
                <a:lnTo>
                  <a:pt x="55671" y="89275"/>
                </a:lnTo>
                <a:lnTo>
                  <a:pt x="54711" y="88315"/>
                </a:lnTo>
                <a:lnTo>
                  <a:pt x="54711" y="87355"/>
                </a:lnTo>
                <a:lnTo>
                  <a:pt x="50871" y="87355"/>
                </a:lnTo>
                <a:lnTo>
                  <a:pt x="49911" y="88315"/>
                </a:lnTo>
                <a:lnTo>
                  <a:pt x="47990" y="88315"/>
                </a:lnTo>
                <a:lnTo>
                  <a:pt x="47030" y="89275"/>
                </a:lnTo>
                <a:lnTo>
                  <a:pt x="41269" y="89275"/>
                </a:lnTo>
                <a:lnTo>
                  <a:pt x="38389" y="88315"/>
                </a:lnTo>
                <a:lnTo>
                  <a:pt x="37429" y="85435"/>
                </a:lnTo>
                <a:lnTo>
                  <a:pt x="35509" y="83515"/>
                </a:lnTo>
                <a:lnTo>
                  <a:pt x="35509" y="39349"/>
                </a:lnTo>
                <a:lnTo>
                  <a:pt x="53751" y="39349"/>
                </a:lnTo>
                <a:lnTo>
                  <a:pt x="54711" y="38404"/>
                </a:lnTo>
                <a:lnTo>
                  <a:pt x="54711" y="37429"/>
                </a:lnTo>
                <a:lnTo>
                  <a:pt x="55671" y="35524"/>
                </a:lnTo>
                <a:lnTo>
                  <a:pt x="55671" y="24963"/>
                </a:lnTo>
                <a:lnTo>
                  <a:pt x="54711" y="24002"/>
                </a:lnTo>
                <a:lnTo>
                  <a:pt x="54711" y="23027"/>
                </a:lnTo>
                <a:lnTo>
                  <a:pt x="53751" y="22082"/>
                </a:lnTo>
                <a:lnTo>
                  <a:pt x="53751" y="21122"/>
                </a:lnTo>
                <a:lnTo>
                  <a:pt x="35509" y="21122"/>
                </a:lnTo>
                <a:lnTo>
                  <a:pt x="35509" y="2880"/>
                </a:lnTo>
                <a:lnTo>
                  <a:pt x="34549" y="2880"/>
                </a:lnTo>
                <a:lnTo>
                  <a:pt x="34549" y="1920"/>
                </a:lnTo>
                <a:lnTo>
                  <a:pt x="33604" y="960"/>
                </a:lnTo>
                <a:lnTo>
                  <a:pt x="30708" y="960"/>
                </a:lnTo>
                <a:lnTo>
                  <a:pt x="29763" y="0"/>
                </a:lnTo>
                <a:lnTo>
                  <a:pt x="18242" y="0"/>
                </a:lnTo>
                <a:lnTo>
                  <a:pt x="17266" y="960"/>
                </a:lnTo>
                <a:lnTo>
                  <a:pt x="15361" y="960"/>
                </a:lnTo>
                <a:lnTo>
                  <a:pt x="14401" y="1920"/>
                </a:lnTo>
                <a:lnTo>
                  <a:pt x="13426" y="1920"/>
                </a:lnTo>
                <a:lnTo>
                  <a:pt x="13426" y="21122"/>
                </a:lnTo>
                <a:lnTo>
                  <a:pt x="2880" y="21122"/>
                </a:lnTo>
                <a:lnTo>
                  <a:pt x="1920" y="22082"/>
                </a:lnTo>
                <a:lnTo>
                  <a:pt x="960" y="23027"/>
                </a:lnTo>
                <a:lnTo>
                  <a:pt x="960" y="24002"/>
                </a:lnTo>
                <a:lnTo>
                  <a:pt x="0" y="24963"/>
                </a:lnTo>
                <a:lnTo>
                  <a:pt x="0" y="35524"/>
                </a:lnTo>
                <a:lnTo>
                  <a:pt x="960" y="37429"/>
                </a:lnTo>
                <a:lnTo>
                  <a:pt x="1920" y="38404"/>
                </a:lnTo>
                <a:lnTo>
                  <a:pt x="2880" y="39349"/>
                </a:lnTo>
                <a:lnTo>
                  <a:pt x="13426" y="39349"/>
                </a:lnTo>
                <a:lnTo>
                  <a:pt x="13426" y="88315"/>
                </a:lnTo>
                <a:lnTo>
                  <a:pt x="14401" y="92156"/>
                </a:lnTo>
                <a:lnTo>
                  <a:pt x="15361" y="95996"/>
                </a:lnTo>
                <a:lnTo>
                  <a:pt x="17266" y="98877"/>
                </a:lnTo>
                <a:lnTo>
                  <a:pt x="19202" y="100797"/>
                </a:lnTo>
                <a:lnTo>
                  <a:pt x="21107" y="102717"/>
                </a:lnTo>
                <a:lnTo>
                  <a:pt x="23987" y="104637"/>
                </a:lnTo>
                <a:lnTo>
                  <a:pt x="26868" y="105597"/>
                </a:lnTo>
                <a:lnTo>
                  <a:pt x="30708" y="107518"/>
                </a:lnTo>
                <a:lnTo>
                  <a:pt x="42230" y="10751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1" name="object 1251"/>
          <p:cNvSpPr/>
          <p:nvPr/>
        </p:nvSpPr>
        <p:spPr>
          <a:xfrm>
            <a:off x="5540227" y="6913763"/>
            <a:ext cx="22082" cy="122880"/>
          </a:xfrm>
          <a:custGeom>
            <a:avLst/>
            <a:gdLst/>
            <a:ahLst/>
            <a:cxnLst/>
            <a:rect l="l" t="t" r="r" b="b"/>
            <a:pathLst>
              <a:path w="22082" h="122880">
                <a:moveTo>
                  <a:pt x="19202" y="960"/>
                </a:moveTo>
                <a:lnTo>
                  <a:pt x="19202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120959"/>
                </a:lnTo>
                <a:lnTo>
                  <a:pt x="960" y="120959"/>
                </a:lnTo>
                <a:lnTo>
                  <a:pt x="960" y="121919"/>
                </a:lnTo>
                <a:lnTo>
                  <a:pt x="3840" y="121919"/>
                </a:lnTo>
                <a:lnTo>
                  <a:pt x="5760" y="122880"/>
                </a:lnTo>
                <a:lnTo>
                  <a:pt x="16322" y="122880"/>
                </a:lnTo>
                <a:lnTo>
                  <a:pt x="17282" y="121919"/>
                </a:lnTo>
                <a:lnTo>
                  <a:pt x="20162" y="121919"/>
                </a:lnTo>
                <a:lnTo>
                  <a:pt x="21122" y="120959"/>
                </a:lnTo>
                <a:lnTo>
                  <a:pt x="22082" y="119999"/>
                </a:lnTo>
                <a:lnTo>
                  <a:pt x="22082" y="1920"/>
                </a:lnTo>
                <a:lnTo>
                  <a:pt x="21122" y="1920"/>
                </a:lnTo>
                <a:lnTo>
                  <a:pt x="21122" y="960"/>
                </a:lnTo>
                <a:lnTo>
                  <a:pt x="19202" y="9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2" name="object 1252"/>
          <p:cNvSpPr/>
          <p:nvPr/>
        </p:nvSpPr>
        <p:spPr>
          <a:xfrm>
            <a:off x="5602635" y="6949272"/>
            <a:ext cx="54711" cy="49926"/>
          </a:xfrm>
          <a:custGeom>
            <a:avLst/>
            <a:gdLst/>
            <a:ahLst/>
            <a:cxnLst/>
            <a:rect l="l" t="t" r="r" b="b"/>
            <a:pathLst>
              <a:path w="54711" h="49926">
                <a:moveTo>
                  <a:pt x="11506" y="0"/>
                </a:moveTo>
                <a:lnTo>
                  <a:pt x="5745" y="975"/>
                </a:lnTo>
                <a:lnTo>
                  <a:pt x="944" y="2895"/>
                </a:lnTo>
                <a:lnTo>
                  <a:pt x="1904" y="25923"/>
                </a:lnTo>
                <a:lnTo>
                  <a:pt x="2865" y="23058"/>
                </a:lnTo>
                <a:lnTo>
                  <a:pt x="3840" y="22082"/>
                </a:lnTo>
                <a:lnTo>
                  <a:pt x="5745" y="20162"/>
                </a:lnTo>
                <a:lnTo>
                  <a:pt x="7665" y="18242"/>
                </a:lnTo>
                <a:lnTo>
                  <a:pt x="9585" y="17282"/>
                </a:lnTo>
                <a:lnTo>
                  <a:pt x="11506" y="16337"/>
                </a:lnTo>
                <a:lnTo>
                  <a:pt x="14386" y="15377"/>
                </a:lnTo>
                <a:lnTo>
                  <a:pt x="22067" y="15377"/>
                </a:lnTo>
                <a:lnTo>
                  <a:pt x="26868" y="17282"/>
                </a:lnTo>
                <a:lnTo>
                  <a:pt x="28788" y="21122"/>
                </a:lnTo>
                <a:lnTo>
                  <a:pt x="31668" y="24963"/>
                </a:lnTo>
                <a:lnTo>
                  <a:pt x="32628" y="29763"/>
                </a:lnTo>
                <a:lnTo>
                  <a:pt x="32628" y="35524"/>
                </a:lnTo>
                <a:lnTo>
                  <a:pt x="0" y="35524"/>
                </a:lnTo>
                <a:lnTo>
                  <a:pt x="0" y="49926"/>
                </a:lnTo>
                <a:lnTo>
                  <a:pt x="49911" y="49926"/>
                </a:lnTo>
                <a:lnTo>
                  <a:pt x="51831" y="48966"/>
                </a:lnTo>
                <a:lnTo>
                  <a:pt x="52791" y="48005"/>
                </a:lnTo>
                <a:lnTo>
                  <a:pt x="53751" y="47045"/>
                </a:lnTo>
                <a:lnTo>
                  <a:pt x="54711" y="45125"/>
                </a:lnTo>
                <a:lnTo>
                  <a:pt x="54711" y="32644"/>
                </a:lnTo>
                <a:lnTo>
                  <a:pt x="53751" y="27843"/>
                </a:lnTo>
                <a:lnTo>
                  <a:pt x="52791" y="23058"/>
                </a:lnTo>
                <a:lnTo>
                  <a:pt x="50871" y="18242"/>
                </a:lnTo>
                <a:lnTo>
                  <a:pt x="48950" y="14401"/>
                </a:lnTo>
                <a:lnTo>
                  <a:pt x="46070" y="11521"/>
                </a:lnTo>
                <a:lnTo>
                  <a:pt x="43190" y="7680"/>
                </a:lnTo>
                <a:lnTo>
                  <a:pt x="38389" y="4815"/>
                </a:lnTo>
                <a:lnTo>
                  <a:pt x="34549" y="2895"/>
                </a:lnTo>
                <a:lnTo>
                  <a:pt x="29748" y="975"/>
                </a:lnTo>
                <a:lnTo>
                  <a:pt x="23987" y="0"/>
                </a:lnTo>
                <a:lnTo>
                  <a:pt x="11506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3" name="object 1253"/>
          <p:cNvSpPr/>
          <p:nvPr/>
        </p:nvSpPr>
        <p:spPr>
          <a:xfrm>
            <a:off x="5579577" y="6952167"/>
            <a:ext cx="73929" cy="85435"/>
          </a:xfrm>
          <a:custGeom>
            <a:avLst/>
            <a:gdLst/>
            <a:ahLst/>
            <a:cxnLst/>
            <a:rect l="l" t="t" r="r" b="b"/>
            <a:pathLst>
              <a:path w="73929" h="85435">
                <a:moveTo>
                  <a:pt x="23058" y="27828"/>
                </a:moveTo>
                <a:lnTo>
                  <a:pt x="24002" y="24947"/>
                </a:lnTo>
                <a:lnTo>
                  <a:pt x="24963" y="23027"/>
                </a:lnTo>
                <a:lnTo>
                  <a:pt x="24002" y="0"/>
                </a:lnTo>
                <a:lnTo>
                  <a:pt x="18242" y="2880"/>
                </a:lnTo>
                <a:lnTo>
                  <a:pt x="14401" y="5760"/>
                </a:lnTo>
                <a:lnTo>
                  <a:pt x="10561" y="9601"/>
                </a:lnTo>
                <a:lnTo>
                  <a:pt x="7680" y="13441"/>
                </a:lnTo>
                <a:lnTo>
                  <a:pt x="4815" y="18227"/>
                </a:lnTo>
                <a:lnTo>
                  <a:pt x="2895" y="24002"/>
                </a:lnTo>
                <a:lnTo>
                  <a:pt x="975" y="28788"/>
                </a:lnTo>
                <a:lnTo>
                  <a:pt x="0" y="35509"/>
                </a:lnTo>
                <a:lnTo>
                  <a:pt x="0" y="49910"/>
                </a:lnTo>
                <a:lnTo>
                  <a:pt x="975" y="55671"/>
                </a:lnTo>
                <a:lnTo>
                  <a:pt x="2895" y="61432"/>
                </a:lnTo>
                <a:lnTo>
                  <a:pt x="4815" y="67193"/>
                </a:lnTo>
                <a:lnTo>
                  <a:pt x="7680" y="71993"/>
                </a:lnTo>
                <a:lnTo>
                  <a:pt x="10561" y="74874"/>
                </a:lnTo>
                <a:lnTo>
                  <a:pt x="14401" y="78714"/>
                </a:lnTo>
                <a:lnTo>
                  <a:pt x="18242" y="81594"/>
                </a:lnTo>
                <a:lnTo>
                  <a:pt x="24002" y="83515"/>
                </a:lnTo>
                <a:lnTo>
                  <a:pt x="28803" y="84475"/>
                </a:lnTo>
                <a:lnTo>
                  <a:pt x="35524" y="85435"/>
                </a:lnTo>
                <a:lnTo>
                  <a:pt x="52806" y="85435"/>
                </a:lnTo>
                <a:lnTo>
                  <a:pt x="56647" y="84475"/>
                </a:lnTo>
                <a:lnTo>
                  <a:pt x="59527" y="83515"/>
                </a:lnTo>
                <a:lnTo>
                  <a:pt x="62407" y="83515"/>
                </a:lnTo>
                <a:lnTo>
                  <a:pt x="65288" y="82555"/>
                </a:lnTo>
                <a:lnTo>
                  <a:pt x="67208" y="81594"/>
                </a:lnTo>
                <a:lnTo>
                  <a:pt x="69128" y="81594"/>
                </a:lnTo>
                <a:lnTo>
                  <a:pt x="71048" y="80634"/>
                </a:lnTo>
                <a:lnTo>
                  <a:pt x="72008" y="79674"/>
                </a:lnTo>
                <a:lnTo>
                  <a:pt x="72008" y="78714"/>
                </a:lnTo>
                <a:lnTo>
                  <a:pt x="72969" y="78714"/>
                </a:lnTo>
                <a:lnTo>
                  <a:pt x="72969" y="76794"/>
                </a:lnTo>
                <a:lnTo>
                  <a:pt x="73929" y="75834"/>
                </a:lnTo>
                <a:lnTo>
                  <a:pt x="73929" y="66233"/>
                </a:lnTo>
                <a:lnTo>
                  <a:pt x="72969" y="65272"/>
                </a:lnTo>
                <a:lnTo>
                  <a:pt x="72969" y="64312"/>
                </a:lnTo>
                <a:lnTo>
                  <a:pt x="72008" y="64312"/>
                </a:lnTo>
                <a:lnTo>
                  <a:pt x="72008" y="63352"/>
                </a:lnTo>
                <a:lnTo>
                  <a:pt x="70088" y="63352"/>
                </a:lnTo>
                <a:lnTo>
                  <a:pt x="69128" y="64312"/>
                </a:lnTo>
                <a:lnTo>
                  <a:pt x="67208" y="64312"/>
                </a:lnTo>
                <a:lnTo>
                  <a:pt x="66248" y="65272"/>
                </a:lnTo>
                <a:lnTo>
                  <a:pt x="64328" y="65272"/>
                </a:lnTo>
                <a:lnTo>
                  <a:pt x="62407" y="66233"/>
                </a:lnTo>
                <a:lnTo>
                  <a:pt x="60487" y="67193"/>
                </a:lnTo>
                <a:lnTo>
                  <a:pt x="57607" y="68153"/>
                </a:lnTo>
                <a:lnTo>
                  <a:pt x="54726" y="68153"/>
                </a:lnTo>
                <a:lnTo>
                  <a:pt x="51846" y="69113"/>
                </a:lnTo>
                <a:lnTo>
                  <a:pt x="40325" y="69113"/>
                </a:lnTo>
                <a:lnTo>
                  <a:pt x="37444" y="68153"/>
                </a:lnTo>
                <a:lnTo>
                  <a:pt x="34564" y="67193"/>
                </a:lnTo>
                <a:lnTo>
                  <a:pt x="31683" y="66233"/>
                </a:lnTo>
                <a:lnTo>
                  <a:pt x="29763" y="65272"/>
                </a:lnTo>
                <a:lnTo>
                  <a:pt x="27843" y="63352"/>
                </a:lnTo>
                <a:lnTo>
                  <a:pt x="25923" y="61432"/>
                </a:lnTo>
                <a:lnTo>
                  <a:pt x="24963" y="58552"/>
                </a:lnTo>
                <a:lnTo>
                  <a:pt x="24002" y="56631"/>
                </a:lnTo>
                <a:lnTo>
                  <a:pt x="23058" y="53751"/>
                </a:lnTo>
                <a:lnTo>
                  <a:pt x="23058" y="2782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4" name="object 1254"/>
          <p:cNvSpPr/>
          <p:nvPr/>
        </p:nvSpPr>
        <p:spPr>
          <a:xfrm>
            <a:off x="5712058" y="6949272"/>
            <a:ext cx="64328" cy="88331"/>
          </a:xfrm>
          <a:custGeom>
            <a:avLst/>
            <a:gdLst/>
            <a:ahLst/>
            <a:cxnLst/>
            <a:rect l="l" t="t" r="r" b="b"/>
            <a:pathLst>
              <a:path w="64328" h="88331">
                <a:moveTo>
                  <a:pt x="64328" y="69128"/>
                </a:moveTo>
                <a:lnTo>
                  <a:pt x="63352" y="67208"/>
                </a:lnTo>
                <a:lnTo>
                  <a:pt x="63352" y="62407"/>
                </a:lnTo>
                <a:lnTo>
                  <a:pt x="62407" y="62407"/>
                </a:lnTo>
                <a:lnTo>
                  <a:pt x="62407" y="61447"/>
                </a:lnTo>
                <a:lnTo>
                  <a:pt x="59527" y="61447"/>
                </a:lnTo>
                <a:lnTo>
                  <a:pt x="58567" y="62407"/>
                </a:lnTo>
                <a:lnTo>
                  <a:pt x="56647" y="63367"/>
                </a:lnTo>
                <a:lnTo>
                  <a:pt x="55686" y="64328"/>
                </a:lnTo>
                <a:lnTo>
                  <a:pt x="53766" y="65288"/>
                </a:lnTo>
                <a:lnTo>
                  <a:pt x="52806" y="67208"/>
                </a:lnTo>
                <a:lnTo>
                  <a:pt x="50886" y="68168"/>
                </a:lnTo>
                <a:lnTo>
                  <a:pt x="48006" y="69128"/>
                </a:lnTo>
                <a:lnTo>
                  <a:pt x="46085" y="70088"/>
                </a:lnTo>
                <a:lnTo>
                  <a:pt x="37444" y="70088"/>
                </a:lnTo>
                <a:lnTo>
                  <a:pt x="34564" y="69128"/>
                </a:lnTo>
                <a:lnTo>
                  <a:pt x="32644" y="68168"/>
                </a:lnTo>
                <a:lnTo>
                  <a:pt x="29763" y="67208"/>
                </a:lnTo>
                <a:lnTo>
                  <a:pt x="28803" y="65288"/>
                </a:lnTo>
                <a:lnTo>
                  <a:pt x="26883" y="63367"/>
                </a:lnTo>
                <a:lnTo>
                  <a:pt x="24963" y="61447"/>
                </a:lnTo>
                <a:lnTo>
                  <a:pt x="24003" y="58567"/>
                </a:lnTo>
                <a:lnTo>
                  <a:pt x="23042" y="55686"/>
                </a:lnTo>
                <a:lnTo>
                  <a:pt x="23042" y="51846"/>
                </a:lnTo>
                <a:lnTo>
                  <a:pt x="22082" y="48966"/>
                </a:lnTo>
                <a:lnTo>
                  <a:pt x="22082" y="35524"/>
                </a:lnTo>
                <a:lnTo>
                  <a:pt x="24003" y="28803"/>
                </a:lnTo>
                <a:lnTo>
                  <a:pt x="26883" y="24963"/>
                </a:lnTo>
                <a:lnTo>
                  <a:pt x="29763" y="20162"/>
                </a:lnTo>
                <a:lnTo>
                  <a:pt x="34564" y="18242"/>
                </a:lnTo>
                <a:lnTo>
                  <a:pt x="46085" y="18242"/>
                </a:lnTo>
                <a:lnTo>
                  <a:pt x="48006" y="19217"/>
                </a:lnTo>
                <a:lnTo>
                  <a:pt x="49926" y="20162"/>
                </a:lnTo>
                <a:lnTo>
                  <a:pt x="51846" y="21122"/>
                </a:lnTo>
                <a:lnTo>
                  <a:pt x="52806" y="22082"/>
                </a:lnTo>
                <a:lnTo>
                  <a:pt x="54726" y="23058"/>
                </a:lnTo>
                <a:lnTo>
                  <a:pt x="55686" y="24002"/>
                </a:lnTo>
                <a:lnTo>
                  <a:pt x="57607" y="24963"/>
                </a:lnTo>
                <a:lnTo>
                  <a:pt x="58567" y="25923"/>
                </a:lnTo>
                <a:lnTo>
                  <a:pt x="61447" y="25923"/>
                </a:lnTo>
                <a:lnTo>
                  <a:pt x="62407" y="24963"/>
                </a:lnTo>
                <a:lnTo>
                  <a:pt x="62407" y="24002"/>
                </a:lnTo>
                <a:lnTo>
                  <a:pt x="63352" y="23058"/>
                </a:lnTo>
                <a:lnTo>
                  <a:pt x="63352" y="10561"/>
                </a:lnTo>
                <a:lnTo>
                  <a:pt x="62407" y="9616"/>
                </a:lnTo>
                <a:lnTo>
                  <a:pt x="62407" y="8656"/>
                </a:lnTo>
                <a:lnTo>
                  <a:pt x="61447" y="7680"/>
                </a:lnTo>
                <a:lnTo>
                  <a:pt x="61447" y="6720"/>
                </a:lnTo>
                <a:lnTo>
                  <a:pt x="60487" y="6720"/>
                </a:lnTo>
                <a:lnTo>
                  <a:pt x="59527" y="5775"/>
                </a:lnTo>
                <a:lnTo>
                  <a:pt x="57607" y="4815"/>
                </a:lnTo>
                <a:lnTo>
                  <a:pt x="55686" y="3840"/>
                </a:lnTo>
                <a:lnTo>
                  <a:pt x="54726" y="2895"/>
                </a:lnTo>
                <a:lnTo>
                  <a:pt x="52806" y="2895"/>
                </a:lnTo>
                <a:lnTo>
                  <a:pt x="50886" y="1935"/>
                </a:lnTo>
                <a:lnTo>
                  <a:pt x="48006" y="975"/>
                </a:lnTo>
                <a:lnTo>
                  <a:pt x="46085" y="975"/>
                </a:lnTo>
                <a:lnTo>
                  <a:pt x="44165" y="0"/>
                </a:lnTo>
                <a:lnTo>
                  <a:pt x="33604" y="0"/>
                </a:lnTo>
                <a:lnTo>
                  <a:pt x="27843" y="975"/>
                </a:lnTo>
                <a:lnTo>
                  <a:pt x="23042" y="2895"/>
                </a:lnTo>
                <a:lnTo>
                  <a:pt x="18242" y="4815"/>
                </a:lnTo>
                <a:lnTo>
                  <a:pt x="14401" y="7680"/>
                </a:lnTo>
                <a:lnTo>
                  <a:pt x="10561" y="11521"/>
                </a:lnTo>
                <a:lnTo>
                  <a:pt x="7680" y="15377"/>
                </a:lnTo>
                <a:lnTo>
                  <a:pt x="4800" y="20162"/>
                </a:lnTo>
                <a:lnTo>
                  <a:pt x="2880" y="25923"/>
                </a:lnTo>
                <a:lnTo>
                  <a:pt x="960" y="31683"/>
                </a:lnTo>
                <a:lnTo>
                  <a:pt x="0" y="38404"/>
                </a:lnTo>
                <a:lnTo>
                  <a:pt x="0" y="58567"/>
                </a:lnTo>
                <a:lnTo>
                  <a:pt x="1920" y="64328"/>
                </a:lnTo>
                <a:lnTo>
                  <a:pt x="3840" y="69128"/>
                </a:lnTo>
                <a:lnTo>
                  <a:pt x="5760" y="73929"/>
                </a:lnTo>
                <a:lnTo>
                  <a:pt x="9601" y="77769"/>
                </a:lnTo>
                <a:lnTo>
                  <a:pt x="12481" y="81610"/>
                </a:lnTo>
                <a:lnTo>
                  <a:pt x="16322" y="83530"/>
                </a:lnTo>
                <a:lnTo>
                  <a:pt x="21122" y="85450"/>
                </a:lnTo>
                <a:lnTo>
                  <a:pt x="25923" y="87370"/>
                </a:lnTo>
                <a:lnTo>
                  <a:pt x="30723" y="88331"/>
                </a:lnTo>
                <a:lnTo>
                  <a:pt x="45125" y="88331"/>
                </a:lnTo>
                <a:lnTo>
                  <a:pt x="48006" y="87370"/>
                </a:lnTo>
                <a:lnTo>
                  <a:pt x="49926" y="86410"/>
                </a:lnTo>
                <a:lnTo>
                  <a:pt x="51846" y="86410"/>
                </a:lnTo>
                <a:lnTo>
                  <a:pt x="54726" y="85450"/>
                </a:lnTo>
                <a:lnTo>
                  <a:pt x="56647" y="84490"/>
                </a:lnTo>
                <a:lnTo>
                  <a:pt x="57607" y="83530"/>
                </a:lnTo>
                <a:lnTo>
                  <a:pt x="59527" y="82570"/>
                </a:lnTo>
                <a:lnTo>
                  <a:pt x="60487" y="81610"/>
                </a:lnTo>
                <a:lnTo>
                  <a:pt x="61447" y="80650"/>
                </a:lnTo>
                <a:lnTo>
                  <a:pt x="62407" y="80650"/>
                </a:lnTo>
                <a:lnTo>
                  <a:pt x="62407" y="79689"/>
                </a:lnTo>
                <a:lnTo>
                  <a:pt x="63352" y="78729"/>
                </a:lnTo>
                <a:lnTo>
                  <a:pt x="63352" y="74889"/>
                </a:lnTo>
                <a:lnTo>
                  <a:pt x="64328" y="73929"/>
                </a:lnTo>
                <a:lnTo>
                  <a:pt x="64328" y="6912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5" name="object 1255"/>
          <p:cNvSpPr/>
          <p:nvPr/>
        </p:nvSpPr>
        <p:spPr>
          <a:xfrm>
            <a:off x="5791748" y="6913763"/>
            <a:ext cx="74874" cy="122880"/>
          </a:xfrm>
          <a:custGeom>
            <a:avLst/>
            <a:gdLst/>
            <a:ahLst/>
            <a:cxnLst/>
            <a:rect l="l" t="t" r="r" b="b"/>
            <a:pathLst>
              <a:path w="74874" h="122880">
                <a:moveTo>
                  <a:pt x="54711" y="121919"/>
                </a:moveTo>
                <a:lnTo>
                  <a:pt x="57591" y="121919"/>
                </a:lnTo>
                <a:lnTo>
                  <a:pt x="58552" y="122880"/>
                </a:lnTo>
                <a:lnTo>
                  <a:pt x="69113" y="122880"/>
                </a:lnTo>
                <a:lnTo>
                  <a:pt x="71033" y="121919"/>
                </a:lnTo>
                <a:lnTo>
                  <a:pt x="73913" y="121919"/>
                </a:lnTo>
                <a:lnTo>
                  <a:pt x="73913" y="120959"/>
                </a:lnTo>
                <a:lnTo>
                  <a:pt x="74874" y="120959"/>
                </a:lnTo>
                <a:lnTo>
                  <a:pt x="74874" y="60472"/>
                </a:lnTo>
                <a:lnTo>
                  <a:pt x="73913" y="56631"/>
                </a:lnTo>
                <a:lnTo>
                  <a:pt x="72953" y="51846"/>
                </a:lnTo>
                <a:lnTo>
                  <a:pt x="71033" y="48950"/>
                </a:lnTo>
                <a:lnTo>
                  <a:pt x="69113" y="45125"/>
                </a:lnTo>
                <a:lnTo>
                  <a:pt x="66233" y="42230"/>
                </a:lnTo>
                <a:lnTo>
                  <a:pt x="63352" y="40325"/>
                </a:lnTo>
                <a:lnTo>
                  <a:pt x="59512" y="38404"/>
                </a:lnTo>
                <a:lnTo>
                  <a:pt x="56631" y="36484"/>
                </a:lnTo>
                <a:lnTo>
                  <a:pt x="51831" y="35509"/>
                </a:lnTo>
                <a:lnTo>
                  <a:pt x="42230" y="35509"/>
                </a:lnTo>
                <a:lnTo>
                  <a:pt x="38389" y="36484"/>
                </a:lnTo>
                <a:lnTo>
                  <a:pt x="33588" y="38404"/>
                </a:lnTo>
                <a:lnTo>
                  <a:pt x="29748" y="40325"/>
                </a:lnTo>
                <a:lnTo>
                  <a:pt x="25907" y="43190"/>
                </a:lnTo>
                <a:lnTo>
                  <a:pt x="22067" y="47030"/>
                </a:lnTo>
                <a:lnTo>
                  <a:pt x="22067" y="1920"/>
                </a:lnTo>
                <a:lnTo>
                  <a:pt x="21107" y="960"/>
                </a:lnTo>
                <a:lnTo>
                  <a:pt x="20147" y="960"/>
                </a:lnTo>
                <a:lnTo>
                  <a:pt x="19187" y="0"/>
                </a:lnTo>
                <a:lnTo>
                  <a:pt x="2880" y="0"/>
                </a:lnTo>
                <a:lnTo>
                  <a:pt x="2880" y="960"/>
                </a:lnTo>
                <a:lnTo>
                  <a:pt x="944" y="960"/>
                </a:lnTo>
                <a:lnTo>
                  <a:pt x="944" y="1920"/>
                </a:lnTo>
                <a:lnTo>
                  <a:pt x="0" y="2880"/>
                </a:lnTo>
                <a:lnTo>
                  <a:pt x="0" y="119999"/>
                </a:lnTo>
                <a:lnTo>
                  <a:pt x="944" y="120959"/>
                </a:lnTo>
                <a:lnTo>
                  <a:pt x="1904" y="121919"/>
                </a:lnTo>
                <a:lnTo>
                  <a:pt x="4785" y="121919"/>
                </a:lnTo>
                <a:lnTo>
                  <a:pt x="5745" y="122880"/>
                </a:lnTo>
                <a:lnTo>
                  <a:pt x="16306" y="122880"/>
                </a:lnTo>
                <a:lnTo>
                  <a:pt x="18227" y="121919"/>
                </a:lnTo>
                <a:lnTo>
                  <a:pt x="21107" y="121919"/>
                </a:lnTo>
                <a:lnTo>
                  <a:pt x="21107" y="120959"/>
                </a:lnTo>
                <a:lnTo>
                  <a:pt x="22067" y="120959"/>
                </a:lnTo>
                <a:lnTo>
                  <a:pt x="22067" y="67193"/>
                </a:lnTo>
                <a:lnTo>
                  <a:pt x="25907" y="63352"/>
                </a:lnTo>
                <a:lnTo>
                  <a:pt x="28788" y="60472"/>
                </a:lnTo>
                <a:lnTo>
                  <a:pt x="31668" y="57591"/>
                </a:lnTo>
                <a:lnTo>
                  <a:pt x="34549" y="55671"/>
                </a:lnTo>
                <a:lnTo>
                  <a:pt x="37429" y="54726"/>
                </a:lnTo>
                <a:lnTo>
                  <a:pt x="42230" y="54726"/>
                </a:lnTo>
                <a:lnTo>
                  <a:pt x="44150" y="55671"/>
                </a:lnTo>
                <a:lnTo>
                  <a:pt x="46070" y="56631"/>
                </a:lnTo>
                <a:lnTo>
                  <a:pt x="47030" y="57591"/>
                </a:lnTo>
                <a:lnTo>
                  <a:pt x="48950" y="58567"/>
                </a:lnTo>
                <a:lnTo>
                  <a:pt x="49911" y="59512"/>
                </a:lnTo>
                <a:lnTo>
                  <a:pt x="50871" y="61432"/>
                </a:lnTo>
                <a:lnTo>
                  <a:pt x="51831" y="63352"/>
                </a:lnTo>
                <a:lnTo>
                  <a:pt x="51831" y="65272"/>
                </a:lnTo>
                <a:lnTo>
                  <a:pt x="52791" y="67193"/>
                </a:lnTo>
                <a:lnTo>
                  <a:pt x="52791" y="119999"/>
                </a:lnTo>
                <a:lnTo>
                  <a:pt x="53751" y="119999"/>
                </a:lnTo>
                <a:lnTo>
                  <a:pt x="53751" y="120959"/>
                </a:lnTo>
                <a:lnTo>
                  <a:pt x="54711" y="12191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6" name="object 1256"/>
          <p:cNvSpPr/>
          <p:nvPr/>
        </p:nvSpPr>
        <p:spPr>
          <a:xfrm>
            <a:off x="5883889" y="6949272"/>
            <a:ext cx="72008" cy="88331"/>
          </a:xfrm>
          <a:custGeom>
            <a:avLst/>
            <a:gdLst/>
            <a:ahLst/>
            <a:cxnLst/>
            <a:rect l="l" t="t" r="r" b="b"/>
            <a:pathLst>
              <a:path w="72008" h="88331">
                <a:moveTo>
                  <a:pt x="47045" y="83530"/>
                </a:moveTo>
                <a:lnTo>
                  <a:pt x="50886" y="80650"/>
                </a:lnTo>
                <a:lnTo>
                  <a:pt x="53766" y="77769"/>
                </a:lnTo>
                <a:lnTo>
                  <a:pt x="53766" y="85450"/>
                </a:lnTo>
                <a:lnTo>
                  <a:pt x="54726" y="85450"/>
                </a:lnTo>
                <a:lnTo>
                  <a:pt x="54726" y="86410"/>
                </a:lnTo>
                <a:lnTo>
                  <a:pt x="56647" y="86410"/>
                </a:lnTo>
                <a:lnTo>
                  <a:pt x="58567" y="87370"/>
                </a:lnTo>
                <a:lnTo>
                  <a:pt x="67208" y="87370"/>
                </a:lnTo>
                <a:lnTo>
                  <a:pt x="68168" y="86410"/>
                </a:lnTo>
                <a:lnTo>
                  <a:pt x="70088" y="86410"/>
                </a:lnTo>
                <a:lnTo>
                  <a:pt x="71048" y="85450"/>
                </a:lnTo>
                <a:lnTo>
                  <a:pt x="72008" y="85450"/>
                </a:lnTo>
                <a:lnTo>
                  <a:pt x="72008" y="25923"/>
                </a:lnTo>
                <a:lnTo>
                  <a:pt x="71048" y="21122"/>
                </a:lnTo>
                <a:lnTo>
                  <a:pt x="70088" y="17282"/>
                </a:lnTo>
                <a:lnTo>
                  <a:pt x="69128" y="13441"/>
                </a:lnTo>
                <a:lnTo>
                  <a:pt x="66248" y="9616"/>
                </a:lnTo>
                <a:lnTo>
                  <a:pt x="64328" y="7680"/>
                </a:lnTo>
                <a:lnTo>
                  <a:pt x="61447" y="4815"/>
                </a:lnTo>
                <a:lnTo>
                  <a:pt x="57607" y="2895"/>
                </a:lnTo>
                <a:lnTo>
                  <a:pt x="52806" y="1935"/>
                </a:lnTo>
                <a:lnTo>
                  <a:pt x="48966" y="975"/>
                </a:lnTo>
                <a:lnTo>
                  <a:pt x="43205" y="0"/>
                </a:lnTo>
                <a:lnTo>
                  <a:pt x="33604" y="0"/>
                </a:lnTo>
                <a:lnTo>
                  <a:pt x="30723" y="975"/>
                </a:lnTo>
                <a:lnTo>
                  <a:pt x="26883" y="975"/>
                </a:lnTo>
                <a:lnTo>
                  <a:pt x="24002" y="1935"/>
                </a:lnTo>
                <a:lnTo>
                  <a:pt x="21122" y="1935"/>
                </a:lnTo>
                <a:lnTo>
                  <a:pt x="18242" y="2895"/>
                </a:lnTo>
                <a:lnTo>
                  <a:pt x="15361" y="3840"/>
                </a:lnTo>
                <a:lnTo>
                  <a:pt x="12496" y="4815"/>
                </a:lnTo>
                <a:lnTo>
                  <a:pt x="10561" y="5775"/>
                </a:lnTo>
                <a:lnTo>
                  <a:pt x="8641" y="6720"/>
                </a:lnTo>
                <a:lnTo>
                  <a:pt x="7680" y="7680"/>
                </a:lnTo>
                <a:lnTo>
                  <a:pt x="6720" y="8656"/>
                </a:lnTo>
                <a:lnTo>
                  <a:pt x="5775" y="9616"/>
                </a:lnTo>
                <a:lnTo>
                  <a:pt x="4800" y="10561"/>
                </a:lnTo>
                <a:lnTo>
                  <a:pt x="4800" y="22082"/>
                </a:lnTo>
                <a:lnTo>
                  <a:pt x="5775" y="22082"/>
                </a:lnTo>
                <a:lnTo>
                  <a:pt x="5775" y="24002"/>
                </a:lnTo>
                <a:lnTo>
                  <a:pt x="6720" y="24002"/>
                </a:lnTo>
                <a:lnTo>
                  <a:pt x="6720" y="24963"/>
                </a:lnTo>
                <a:lnTo>
                  <a:pt x="9616" y="24963"/>
                </a:lnTo>
                <a:lnTo>
                  <a:pt x="10561" y="24002"/>
                </a:lnTo>
                <a:lnTo>
                  <a:pt x="11521" y="24002"/>
                </a:lnTo>
                <a:lnTo>
                  <a:pt x="13441" y="23058"/>
                </a:lnTo>
                <a:lnTo>
                  <a:pt x="15361" y="22082"/>
                </a:lnTo>
                <a:lnTo>
                  <a:pt x="17282" y="21122"/>
                </a:lnTo>
                <a:lnTo>
                  <a:pt x="20162" y="20162"/>
                </a:lnTo>
                <a:lnTo>
                  <a:pt x="22082" y="19217"/>
                </a:lnTo>
                <a:lnTo>
                  <a:pt x="24963" y="18242"/>
                </a:lnTo>
                <a:lnTo>
                  <a:pt x="27843" y="17282"/>
                </a:lnTo>
                <a:lnTo>
                  <a:pt x="40325" y="17282"/>
                </a:lnTo>
                <a:lnTo>
                  <a:pt x="42245" y="18242"/>
                </a:lnTo>
                <a:lnTo>
                  <a:pt x="44165" y="18242"/>
                </a:lnTo>
                <a:lnTo>
                  <a:pt x="46085" y="19217"/>
                </a:lnTo>
                <a:lnTo>
                  <a:pt x="47045" y="20162"/>
                </a:lnTo>
                <a:lnTo>
                  <a:pt x="48005" y="22082"/>
                </a:lnTo>
                <a:lnTo>
                  <a:pt x="48966" y="23058"/>
                </a:lnTo>
                <a:lnTo>
                  <a:pt x="48966" y="24963"/>
                </a:lnTo>
                <a:lnTo>
                  <a:pt x="49926" y="26898"/>
                </a:lnTo>
                <a:lnTo>
                  <a:pt x="49926" y="36484"/>
                </a:lnTo>
                <a:lnTo>
                  <a:pt x="29763" y="36484"/>
                </a:lnTo>
                <a:lnTo>
                  <a:pt x="24002" y="38404"/>
                </a:lnTo>
                <a:lnTo>
                  <a:pt x="19202" y="39364"/>
                </a:lnTo>
                <a:lnTo>
                  <a:pt x="14401" y="40325"/>
                </a:lnTo>
                <a:lnTo>
                  <a:pt x="10561" y="43205"/>
                </a:lnTo>
                <a:lnTo>
                  <a:pt x="7680" y="45125"/>
                </a:lnTo>
                <a:lnTo>
                  <a:pt x="4800" y="48005"/>
                </a:lnTo>
                <a:lnTo>
                  <a:pt x="2880" y="50886"/>
                </a:lnTo>
                <a:lnTo>
                  <a:pt x="960" y="54726"/>
                </a:lnTo>
                <a:lnTo>
                  <a:pt x="0" y="58567"/>
                </a:lnTo>
                <a:lnTo>
                  <a:pt x="0" y="67208"/>
                </a:lnTo>
                <a:lnTo>
                  <a:pt x="960" y="71048"/>
                </a:lnTo>
                <a:lnTo>
                  <a:pt x="1935" y="73929"/>
                </a:lnTo>
                <a:lnTo>
                  <a:pt x="3840" y="77769"/>
                </a:lnTo>
                <a:lnTo>
                  <a:pt x="5775" y="79689"/>
                </a:lnTo>
                <a:lnTo>
                  <a:pt x="7680" y="82570"/>
                </a:lnTo>
                <a:lnTo>
                  <a:pt x="10561" y="84490"/>
                </a:lnTo>
                <a:lnTo>
                  <a:pt x="13441" y="86410"/>
                </a:lnTo>
                <a:lnTo>
                  <a:pt x="17282" y="87370"/>
                </a:lnTo>
                <a:lnTo>
                  <a:pt x="21122" y="88331"/>
                </a:lnTo>
                <a:lnTo>
                  <a:pt x="28803" y="88331"/>
                </a:lnTo>
                <a:lnTo>
                  <a:pt x="24963" y="70088"/>
                </a:lnTo>
                <a:lnTo>
                  <a:pt x="23042" y="68168"/>
                </a:lnTo>
                <a:lnTo>
                  <a:pt x="22082" y="65288"/>
                </a:lnTo>
                <a:lnTo>
                  <a:pt x="22082" y="58567"/>
                </a:lnTo>
                <a:lnTo>
                  <a:pt x="23042" y="57607"/>
                </a:lnTo>
                <a:lnTo>
                  <a:pt x="24002" y="55686"/>
                </a:lnTo>
                <a:lnTo>
                  <a:pt x="24963" y="54726"/>
                </a:lnTo>
                <a:lnTo>
                  <a:pt x="25923" y="53766"/>
                </a:lnTo>
                <a:lnTo>
                  <a:pt x="27843" y="52806"/>
                </a:lnTo>
                <a:lnTo>
                  <a:pt x="29763" y="51846"/>
                </a:lnTo>
                <a:lnTo>
                  <a:pt x="32644" y="50886"/>
                </a:lnTo>
                <a:lnTo>
                  <a:pt x="35524" y="50886"/>
                </a:lnTo>
                <a:lnTo>
                  <a:pt x="38404" y="49926"/>
                </a:lnTo>
                <a:lnTo>
                  <a:pt x="49926" y="49926"/>
                </a:lnTo>
                <a:lnTo>
                  <a:pt x="49926" y="63367"/>
                </a:lnTo>
                <a:lnTo>
                  <a:pt x="47045" y="67208"/>
                </a:lnTo>
                <a:lnTo>
                  <a:pt x="45125" y="69128"/>
                </a:lnTo>
                <a:lnTo>
                  <a:pt x="42245" y="71048"/>
                </a:lnTo>
                <a:lnTo>
                  <a:pt x="39364" y="72008"/>
                </a:lnTo>
                <a:lnTo>
                  <a:pt x="36484" y="72969"/>
                </a:lnTo>
                <a:lnTo>
                  <a:pt x="33604" y="72969"/>
                </a:lnTo>
                <a:lnTo>
                  <a:pt x="38404" y="87370"/>
                </a:lnTo>
                <a:lnTo>
                  <a:pt x="42245" y="85450"/>
                </a:lnTo>
                <a:lnTo>
                  <a:pt x="47045" y="8353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7" name="object 1257"/>
          <p:cNvSpPr/>
          <p:nvPr/>
        </p:nvSpPr>
        <p:spPr>
          <a:xfrm>
            <a:off x="5908852" y="7019361"/>
            <a:ext cx="13441" cy="18242"/>
          </a:xfrm>
          <a:custGeom>
            <a:avLst/>
            <a:gdLst/>
            <a:ahLst/>
            <a:cxnLst/>
            <a:rect l="l" t="t" r="r" b="b"/>
            <a:pathLst>
              <a:path w="13441" h="18242">
                <a:moveTo>
                  <a:pt x="13441" y="17282"/>
                </a:moveTo>
                <a:lnTo>
                  <a:pt x="8641" y="2880"/>
                </a:lnTo>
                <a:lnTo>
                  <a:pt x="4800" y="2880"/>
                </a:lnTo>
                <a:lnTo>
                  <a:pt x="1920" y="1920"/>
                </a:lnTo>
                <a:lnTo>
                  <a:pt x="0" y="0"/>
                </a:lnTo>
                <a:lnTo>
                  <a:pt x="3840" y="18242"/>
                </a:lnTo>
                <a:lnTo>
                  <a:pt x="8641" y="18242"/>
                </a:lnTo>
                <a:lnTo>
                  <a:pt x="13441" y="172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8" name="object 1258"/>
          <p:cNvSpPr/>
          <p:nvPr/>
        </p:nvSpPr>
        <p:spPr>
          <a:xfrm>
            <a:off x="5977966" y="6949272"/>
            <a:ext cx="74889" cy="87370"/>
          </a:xfrm>
          <a:custGeom>
            <a:avLst/>
            <a:gdLst/>
            <a:ahLst/>
            <a:cxnLst/>
            <a:rect l="l" t="t" r="r" b="b"/>
            <a:pathLst>
              <a:path w="74889" h="87370">
                <a:moveTo>
                  <a:pt x="28803" y="24963"/>
                </a:moveTo>
                <a:lnTo>
                  <a:pt x="31683" y="22082"/>
                </a:lnTo>
                <a:lnTo>
                  <a:pt x="34564" y="20162"/>
                </a:lnTo>
                <a:lnTo>
                  <a:pt x="37444" y="19217"/>
                </a:lnTo>
                <a:lnTo>
                  <a:pt x="42245" y="19217"/>
                </a:lnTo>
                <a:lnTo>
                  <a:pt x="44165" y="20162"/>
                </a:lnTo>
                <a:lnTo>
                  <a:pt x="46085" y="21122"/>
                </a:lnTo>
                <a:lnTo>
                  <a:pt x="47045" y="22082"/>
                </a:lnTo>
                <a:lnTo>
                  <a:pt x="48966" y="23058"/>
                </a:lnTo>
                <a:lnTo>
                  <a:pt x="49926" y="24002"/>
                </a:lnTo>
                <a:lnTo>
                  <a:pt x="50886" y="25923"/>
                </a:lnTo>
                <a:lnTo>
                  <a:pt x="51846" y="27843"/>
                </a:lnTo>
                <a:lnTo>
                  <a:pt x="51846" y="29763"/>
                </a:lnTo>
                <a:lnTo>
                  <a:pt x="52806" y="31683"/>
                </a:lnTo>
                <a:lnTo>
                  <a:pt x="52806" y="84490"/>
                </a:lnTo>
                <a:lnTo>
                  <a:pt x="53766" y="85450"/>
                </a:lnTo>
                <a:lnTo>
                  <a:pt x="54726" y="86410"/>
                </a:lnTo>
                <a:lnTo>
                  <a:pt x="57607" y="86410"/>
                </a:lnTo>
                <a:lnTo>
                  <a:pt x="58567" y="87370"/>
                </a:lnTo>
                <a:lnTo>
                  <a:pt x="69128" y="87370"/>
                </a:lnTo>
                <a:lnTo>
                  <a:pt x="71048" y="86410"/>
                </a:lnTo>
                <a:lnTo>
                  <a:pt x="73929" y="86410"/>
                </a:lnTo>
                <a:lnTo>
                  <a:pt x="73929" y="85450"/>
                </a:lnTo>
                <a:lnTo>
                  <a:pt x="74889" y="85450"/>
                </a:lnTo>
                <a:lnTo>
                  <a:pt x="74889" y="24963"/>
                </a:lnTo>
                <a:lnTo>
                  <a:pt x="73929" y="20162"/>
                </a:lnTo>
                <a:lnTo>
                  <a:pt x="72969" y="16337"/>
                </a:lnTo>
                <a:lnTo>
                  <a:pt x="71048" y="13441"/>
                </a:lnTo>
                <a:lnTo>
                  <a:pt x="69128" y="9616"/>
                </a:lnTo>
                <a:lnTo>
                  <a:pt x="66248" y="6720"/>
                </a:lnTo>
                <a:lnTo>
                  <a:pt x="63367" y="4815"/>
                </a:lnTo>
                <a:lnTo>
                  <a:pt x="59527" y="2895"/>
                </a:lnTo>
                <a:lnTo>
                  <a:pt x="55686" y="975"/>
                </a:lnTo>
                <a:lnTo>
                  <a:pt x="51846" y="0"/>
                </a:lnTo>
                <a:lnTo>
                  <a:pt x="41285" y="0"/>
                </a:lnTo>
                <a:lnTo>
                  <a:pt x="36484" y="975"/>
                </a:lnTo>
                <a:lnTo>
                  <a:pt x="32644" y="3840"/>
                </a:lnTo>
                <a:lnTo>
                  <a:pt x="27843" y="5775"/>
                </a:lnTo>
                <a:lnTo>
                  <a:pt x="23042" y="9616"/>
                </a:lnTo>
                <a:lnTo>
                  <a:pt x="19202" y="14401"/>
                </a:lnTo>
                <a:lnTo>
                  <a:pt x="19202" y="3840"/>
                </a:lnTo>
                <a:lnTo>
                  <a:pt x="18242" y="3840"/>
                </a:lnTo>
                <a:lnTo>
                  <a:pt x="18242" y="2895"/>
                </a:lnTo>
                <a:lnTo>
                  <a:pt x="17282" y="2895"/>
                </a:lnTo>
                <a:lnTo>
                  <a:pt x="16337" y="1935"/>
                </a:lnTo>
                <a:lnTo>
                  <a:pt x="2895" y="1935"/>
                </a:lnTo>
                <a:lnTo>
                  <a:pt x="1935" y="2895"/>
                </a:lnTo>
                <a:lnTo>
                  <a:pt x="960" y="2895"/>
                </a:lnTo>
                <a:lnTo>
                  <a:pt x="960" y="3840"/>
                </a:lnTo>
                <a:lnTo>
                  <a:pt x="0" y="3840"/>
                </a:lnTo>
                <a:lnTo>
                  <a:pt x="0" y="84490"/>
                </a:lnTo>
                <a:lnTo>
                  <a:pt x="960" y="85450"/>
                </a:lnTo>
                <a:lnTo>
                  <a:pt x="1935" y="86410"/>
                </a:lnTo>
                <a:lnTo>
                  <a:pt x="4800" y="86410"/>
                </a:lnTo>
                <a:lnTo>
                  <a:pt x="5775" y="87370"/>
                </a:lnTo>
                <a:lnTo>
                  <a:pt x="16337" y="87370"/>
                </a:lnTo>
                <a:lnTo>
                  <a:pt x="18242" y="86410"/>
                </a:lnTo>
                <a:lnTo>
                  <a:pt x="21122" y="86410"/>
                </a:lnTo>
                <a:lnTo>
                  <a:pt x="21122" y="85450"/>
                </a:lnTo>
                <a:lnTo>
                  <a:pt x="22082" y="85450"/>
                </a:lnTo>
                <a:lnTo>
                  <a:pt x="22082" y="31683"/>
                </a:lnTo>
                <a:lnTo>
                  <a:pt x="25923" y="27843"/>
                </a:lnTo>
                <a:lnTo>
                  <a:pt x="28803" y="2496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9" name="object 1259"/>
          <p:cNvSpPr/>
          <p:nvPr/>
        </p:nvSpPr>
        <p:spPr>
          <a:xfrm>
            <a:off x="6066297" y="6953112"/>
            <a:ext cx="21107" cy="113294"/>
          </a:xfrm>
          <a:custGeom>
            <a:avLst/>
            <a:gdLst/>
            <a:ahLst/>
            <a:cxnLst/>
            <a:rect l="l" t="t" r="r" b="b"/>
            <a:pathLst>
              <a:path w="21107" h="113294">
                <a:moveTo>
                  <a:pt x="960" y="99852"/>
                </a:moveTo>
                <a:lnTo>
                  <a:pt x="1920" y="101757"/>
                </a:lnTo>
                <a:lnTo>
                  <a:pt x="3840" y="104637"/>
                </a:lnTo>
                <a:lnTo>
                  <a:pt x="5760" y="107518"/>
                </a:lnTo>
                <a:lnTo>
                  <a:pt x="8641" y="108478"/>
                </a:lnTo>
                <a:lnTo>
                  <a:pt x="11521" y="111358"/>
                </a:lnTo>
                <a:lnTo>
                  <a:pt x="15361" y="112318"/>
                </a:lnTo>
                <a:lnTo>
                  <a:pt x="20147" y="113294"/>
                </a:lnTo>
                <a:lnTo>
                  <a:pt x="21107" y="94076"/>
                </a:lnTo>
                <a:lnTo>
                  <a:pt x="21107" y="89291"/>
                </a:lnTo>
                <a:lnTo>
                  <a:pt x="20147" y="0"/>
                </a:lnTo>
                <a:lnTo>
                  <a:pt x="17266" y="1935"/>
                </a:lnTo>
                <a:lnTo>
                  <a:pt x="14386" y="4815"/>
                </a:lnTo>
                <a:lnTo>
                  <a:pt x="11521" y="6720"/>
                </a:lnTo>
                <a:lnTo>
                  <a:pt x="9585" y="9601"/>
                </a:lnTo>
                <a:lnTo>
                  <a:pt x="7680" y="13441"/>
                </a:lnTo>
                <a:lnTo>
                  <a:pt x="5760" y="17282"/>
                </a:lnTo>
                <a:lnTo>
                  <a:pt x="4800" y="21122"/>
                </a:lnTo>
                <a:lnTo>
                  <a:pt x="4800" y="29763"/>
                </a:lnTo>
                <a:lnTo>
                  <a:pt x="5760" y="33604"/>
                </a:lnTo>
                <a:lnTo>
                  <a:pt x="6705" y="36484"/>
                </a:lnTo>
                <a:lnTo>
                  <a:pt x="8641" y="39364"/>
                </a:lnTo>
                <a:lnTo>
                  <a:pt x="9585" y="42245"/>
                </a:lnTo>
                <a:lnTo>
                  <a:pt x="11521" y="44165"/>
                </a:lnTo>
                <a:lnTo>
                  <a:pt x="9585" y="46085"/>
                </a:lnTo>
                <a:lnTo>
                  <a:pt x="7680" y="48966"/>
                </a:lnTo>
                <a:lnTo>
                  <a:pt x="5760" y="51846"/>
                </a:lnTo>
                <a:lnTo>
                  <a:pt x="3840" y="54726"/>
                </a:lnTo>
                <a:lnTo>
                  <a:pt x="3840" y="66248"/>
                </a:lnTo>
                <a:lnTo>
                  <a:pt x="5760" y="69128"/>
                </a:lnTo>
                <a:lnTo>
                  <a:pt x="6705" y="71048"/>
                </a:lnTo>
                <a:lnTo>
                  <a:pt x="8641" y="72969"/>
                </a:lnTo>
                <a:lnTo>
                  <a:pt x="11521" y="73929"/>
                </a:lnTo>
                <a:lnTo>
                  <a:pt x="9585" y="75849"/>
                </a:lnTo>
                <a:lnTo>
                  <a:pt x="7680" y="76809"/>
                </a:lnTo>
                <a:lnTo>
                  <a:pt x="6705" y="78729"/>
                </a:lnTo>
                <a:lnTo>
                  <a:pt x="4800" y="79689"/>
                </a:lnTo>
                <a:lnTo>
                  <a:pt x="3840" y="81610"/>
                </a:lnTo>
                <a:lnTo>
                  <a:pt x="2865" y="82570"/>
                </a:lnTo>
                <a:lnTo>
                  <a:pt x="1920" y="84490"/>
                </a:lnTo>
                <a:lnTo>
                  <a:pt x="960" y="86410"/>
                </a:lnTo>
                <a:lnTo>
                  <a:pt x="960" y="88331"/>
                </a:lnTo>
                <a:lnTo>
                  <a:pt x="0" y="90236"/>
                </a:lnTo>
                <a:lnTo>
                  <a:pt x="0" y="96972"/>
                </a:lnTo>
                <a:lnTo>
                  <a:pt x="960" y="9985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0" name="object 1260"/>
          <p:cNvSpPr/>
          <p:nvPr/>
        </p:nvSpPr>
        <p:spPr>
          <a:xfrm>
            <a:off x="6086444" y="6950247"/>
            <a:ext cx="59527" cy="118064"/>
          </a:xfrm>
          <a:custGeom>
            <a:avLst/>
            <a:gdLst/>
            <a:ahLst/>
            <a:cxnLst/>
            <a:rect l="l" t="t" r="r" b="b"/>
            <a:pathLst>
              <a:path w="59527" h="118064">
                <a:moveTo>
                  <a:pt x="59527" y="4800"/>
                </a:moveTo>
                <a:lnTo>
                  <a:pt x="58567" y="2865"/>
                </a:lnTo>
                <a:lnTo>
                  <a:pt x="57607" y="1920"/>
                </a:lnTo>
                <a:lnTo>
                  <a:pt x="56647" y="960"/>
                </a:lnTo>
                <a:lnTo>
                  <a:pt x="28803" y="960"/>
                </a:lnTo>
                <a:lnTo>
                  <a:pt x="26883" y="0"/>
                </a:lnTo>
                <a:lnTo>
                  <a:pt x="8641" y="0"/>
                </a:lnTo>
                <a:lnTo>
                  <a:pt x="4800" y="1920"/>
                </a:lnTo>
                <a:lnTo>
                  <a:pt x="0" y="2865"/>
                </a:lnTo>
                <a:lnTo>
                  <a:pt x="960" y="92156"/>
                </a:lnTo>
                <a:lnTo>
                  <a:pt x="1920" y="91196"/>
                </a:lnTo>
                <a:lnTo>
                  <a:pt x="1920" y="89275"/>
                </a:lnTo>
                <a:lnTo>
                  <a:pt x="2895" y="88315"/>
                </a:lnTo>
                <a:lnTo>
                  <a:pt x="2895" y="87355"/>
                </a:lnTo>
                <a:lnTo>
                  <a:pt x="3840" y="86395"/>
                </a:lnTo>
                <a:lnTo>
                  <a:pt x="4800" y="85435"/>
                </a:lnTo>
                <a:lnTo>
                  <a:pt x="5775" y="84475"/>
                </a:lnTo>
                <a:lnTo>
                  <a:pt x="6720" y="83515"/>
                </a:lnTo>
                <a:lnTo>
                  <a:pt x="8641" y="82555"/>
                </a:lnTo>
                <a:lnTo>
                  <a:pt x="27843" y="82555"/>
                </a:lnTo>
                <a:lnTo>
                  <a:pt x="30723" y="83515"/>
                </a:lnTo>
                <a:lnTo>
                  <a:pt x="32644" y="84475"/>
                </a:lnTo>
                <a:lnTo>
                  <a:pt x="35524" y="86395"/>
                </a:lnTo>
                <a:lnTo>
                  <a:pt x="36484" y="88315"/>
                </a:lnTo>
                <a:lnTo>
                  <a:pt x="36484" y="92156"/>
                </a:lnTo>
                <a:lnTo>
                  <a:pt x="35524" y="94076"/>
                </a:lnTo>
                <a:lnTo>
                  <a:pt x="35524" y="95036"/>
                </a:lnTo>
                <a:lnTo>
                  <a:pt x="34564" y="96941"/>
                </a:lnTo>
                <a:lnTo>
                  <a:pt x="33604" y="97917"/>
                </a:lnTo>
                <a:lnTo>
                  <a:pt x="32644" y="98877"/>
                </a:lnTo>
                <a:lnTo>
                  <a:pt x="30723" y="99837"/>
                </a:lnTo>
                <a:lnTo>
                  <a:pt x="28803" y="100782"/>
                </a:lnTo>
                <a:lnTo>
                  <a:pt x="26883" y="101757"/>
                </a:lnTo>
                <a:lnTo>
                  <a:pt x="24002" y="102717"/>
                </a:lnTo>
                <a:lnTo>
                  <a:pt x="12481" y="102717"/>
                </a:lnTo>
                <a:lnTo>
                  <a:pt x="8641" y="101757"/>
                </a:lnTo>
                <a:lnTo>
                  <a:pt x="5775" y="100782"/>
                </a:lnTo>
                <a:lnTo>
                  <a:pt x="2895" y="98877"/>
                </a:lnTo>
                <a:lnTo>
                  <a:pt x="960" y="96941"/>
                </a:lnTo>
                <a:lnTo>
                  <a:pt x="0" y="116159"/>
                </a:lnTo>
                <a:lnTo>
                  <a:pt x="4800" y="117104"/>
                </a:lnTo>
                <a:lnTo>
                  <a:pt x="10561" y="118064"/>
                </a:lnTo>
                <a:lnTo>
                  <a:pt x="24002" y="118064"/>
                </a:lnTo>
                <a:lnTo>
                  <a:pt x="29763" y="117104"/>
                </a:lnTo>
                <a:lnTo>
                  <a:pt x="35524" y="115183"/>
                </a:lnTo>
                <a:lnTo>
                  <a:pt x="40325" y="114223"/>
                </a:lnTo>
                <a:lnTo>
                  <a:pt x="45125" y="112318"/>
                </a:lnTo>
                <a:lnTo>
                  <a:pt x="48006" y="109438"/>
                </a:lnTo>
                <a:lnTo>
                  <a:pt x="51846" y="107502"/>
                </a:lnTo>
                <a:lnTo>
                  <a:pt x="53766" y="103662"/>
                </a:lnTo>
                <a:lnTo>
                  <a:pt x="55686" y="100782"/>
                </a:lnTo>
                <a:lnTo>
                  <a:pt x="57607" y="96941"/>
                </a:lnTo>
                <a:lnTo>
                  <a:pt x="58567" y="94076"/>
                </a:lnTo>
                <a:lnTo>
                  <a:pt x="58567" y="86395"/>
                </a:lnTo>
                <a:lnTo>
                  <a:pt x="57607" y="83515"/>
                </a:lnTo>
                <a:lnTo>
                  <a:pt x="56647" y="80634"/>
                </a:lnTo>
                <a:lnTo>
                  <a:pt x="55686" y="77754"/>
                </a:lnTo>
                <a:lnTo>
                  <a:pt x="53766" y="74874"/>
                </a:lnTo>
                <a:lnTo>
                  <a:pt x="50886" y="72953"/>
                </a:lnTo>
                <a:lnTo>
                  <a:pt x="48966" y="71033"/>
                </a:lnTo>
                <a:lnTo>
                  <a:pt x="46085" y="70073"/>
                </a:lnTo>
                <a:lnTo>
                  <a:pt x="42245" y="69113"/>
                </a:lnTo>
                <a:lnTo>
                  <a:pt x="38404" y="67193"/>
                </a:lnTo>
                <a:lnTo>
                  <a:pt x="30723" y="67193"/>
                </a:lnTo>
                <a:lnTo>
                  <a:pt x="11521" y="66233"/>
                </a:lnTo>
                <a:lnTo>
                  <a:pt x="8641" y="66233"/>
                </a:lnTo>
                <a:lnTo>
                  <a:pt x="6720" y="65272"/>
                </a:lnTo>
                <a:lnTo>
                  <a:pt x="4800" y="64312"/>
                </a:lnTo>
                <a:lnTo>
                  <a:pt x="2895" y="63352"/>
                </a:lnTo>
                <a:lnTo>
                  <a:pt x="2895" y="57591"/>
                </a:lnTo>
                <a:lnTo>
                  <a:pt x="3840" y="56631"/>
                </a:lnTo>
                <a:lnTo>
                  <a:pt x="3840" y="55671"/>
                </a:lnTo>
                <a:lnTo>
                  <a:pt x="4800" y="54711"/>
                </a:lnTo>
                <a:lnTo>
                  <a:pt x="4800" y="23027"/>
                </a:lnTo>
                <a:lnTo>
                  <a:pt x="5775" y="22082"/>
                </a:lnTo>
                <a:lnTo>
                  <a:pt x="6720" y="20147"/>
                </a:lnTo>
                <a:lnTo>
                  <a:pt x="7680" y="19187"/>
                </a:lnTo>
                <a:lnTo>
                  <a:pt x="8641" y="17266"/>
                </a:lnTo>
                <a:lnTo>
                  <a:pt x="10561" y="16306"/>
                </a:lnTo>
                <a:lnTo>
                  <a:pt x="11521" y="16306"/>
                </a:lnTo>
                <a:lnTo>
                  <a:pt x="13441" y="15361"/>
                </a:lnTo>
                <a:lnTo>
                  <a:pt x="15361" y="14401"/>
                </a:lnTo>
                <a:lnTo>
                  <a:pt x="22082" y="14401"/>
                </a:lnTo>
                <a:lnTo>
                  <a:pt x="24963" y="16306"/>
                </a:lnTo>
                <a:lnTo>
                  <a:pt x="27843" y="18242"/>
                </a:lnTo>
                <a:lnTo>
                  <a:pt x="29763" y="21107"/>
                </a:lnTo>
                <a:lnTo>
                  <a:pt x="30723" y="23987"/>
                </a:lnTo>
                <a:lnTo>
                  <a:pt x="30723" y="31668"/>
                </a:lnTo>
                <a:lnTo>
                  <a:pt x="29763" y="33588"/>
                </a:lnTo>
                <a:lnTo>
                  <a:pt x="29763" y="34549"/>
                </a:lnTo>
                <a:lnTo>
                  <a:pt x="28803" y="36469"/>
                </a:lnTo>
                <a:lnTo>
                  <a:pt x="27843" y="37429"/>
                </a:lnTo>
                <a:lnTo>
                  <a:pt x="26883" y="38389"/>
                </a:lnTo>
                <a:lnTo>
                  <a:pt x="24963" y="39349"/>
                </a:lnTo>
                <a:lnTo>
                  <a:pt x="24002" y="40309"/>
                </a:lnTo>
                <a:lnTo>
                  <a:pt x="22082" y="41269"/>
                </a:lnTo>
                <a:lnTo>
                  <a:pt x="13441" y="41269"/>
                </a:lnTo>
                <a:lnTo>
                  <a:pt x="10561" y="40309"/>
                </a:lnTo>
                <a:lnTo>
                  <a:pt x="8641" y="55671"/>
                </a:lnTo>
                <a:lnTo>
                  <a:pt x="10561" y="55671"/>
                </a:lnTo>
                <a:lnTo>
                  <a:pt x="12481" y="56631"/>
                </a:lnTo>
                <a:lnTo>
                  <a:pt x="26883" y="56631"/>
                </a:lnTo>
                <a:lnTo>
                  <a:pt x="31683" y="54711"/>
                </a:lnTo>
                <a:lnTo>
                  <a:pt x="35524" y="53751"/>
                </a:lnTo>
                <a:lnTo>
                  <a:pt x="38404" y="51831"/>
                </a:lnTo>
                <a:lnTo>
                  <a:pt x="41285" y="49911"/>
                </a:lnTo>
                <a:lnTo>
                  <a:pt x="44165" y="47030"/>
                </a:lnTo>
                <a:lnTo>
                  <a:pt x="47045" y="44150"/>
                </a:lnTo>
                <a:lnTo>
                  <a:pt x="48006" y="40309"/>
                </a:lnTo>
                <a:lnTo>
                  <a:pt x="49926" y="36469"/>
                </a:lnTo>
                <a:lnTo>
                  <a:pt x="50886" y="32628"/>
                </a:lnTo>
                <a:lnTo>
                  <a:pt x="50886" y="25923"/>
                </a:lnTo>
                <a:lnTo>
                  <a:pt x="49926" y="24947"/>
                </a:lnTo>
                <a:lnTo>
                  <a:pt x="49926" y="23027"/>
                </a:lnTo>
                <a:lnTo>
                  <a:pt x="48966" y="21107"/>
                </a:lnTo>
                <a:lnTo>
                  <a:pt x="48006" y="19187"/>
                </a:lnTo>
                <a:lnTo>
                  <a:pt x="47045" y="18242"/>
                </a:lnTo>
                <a:lnTo>
                  <a:pt x="56647" y="18242"/>
                </a:lnTo>
                <a:lnTo>
                  <a:pt x="57607" y="17266"/>
                </a:lnTo>
                <a:lnTo>
                  <a:pt x="58567" y="16306"/>
                </a:lnTo>
                <a:lnTo>
                  <a:pt x="59527" y="14401"/>
                </a:lnTo>
                <a:lnTo>
                  <a:pt x="59527" y="48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1" name="object 1261"/>
          <p:cNvSpPr/>
          <p:nvPr/>
        </p:nvSpPr>
        <p:spPr>
          <a:xfrm>
            <a:off x="6091245" y="6982876"/>
            <a:ext cx="5760" cy="23042"/>
          </a:xfrm>
          <a:custGeom>
            <a:avLst/>
            <a:gdLst/>
            <a:ahLst/>
            <a:cxnLst/>
            <a:rect l="l" t="t" r="r" b="b"/>
            <a:pathLst>
              <a:path w="5760" h="23042">
                <a:moveTo>
                  <a:pt x="0" y="0"/>
                </a:moveTo>
                <a:lnTo>
                  <a:pt x="0" y="22082"/>
                </a:lnTo>
                <a:lnTo>
                  <a:pt x="975" y="21122"/>
                </a:lnTo>
                <a:lnTo>
                  <a:pt x="1920" y="22082"/>
                </a:lnTo>
                <a:lnTo>
                  <a:pt x="3840" y="23042"/>
                </a:lnTo>
                <a:lnTo>
                  <a:pt x="5760" y="7680"/>
                </a:lnTo>
                <a:lnTo>
                  <a:pt x="2880" y="5760"/>
                </a:lnTo>
                <a:lnTo>
                  <a:pt x="975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2" name="object 1262"/>
          <p:cNvSpPr/>
          <p:nvPr/>
        </p:nvSpPr>
        <p:spPr>
          <a:xfrm>
            <a:off x="6154613" y="6949272"/>
            <a:ext cx="76794" cy="88331"/>
          </a:xfrm>
          <a:custGeom>
            <a:avLst/>
            <a:gdLst/>
            <a:ahLst/>
            <a:cxnLst/>
            <a:rect l="l" t="t" r="r" b="b"/>
            <a:pathLst>
              <a:path w="76794" h="88331">
                <a:moveTo>
                  <a:pt x="64312" y="85450"/>
                </a:moveTo>
                <a:lnTo>
                  <a:pt x="66233" y="84490"/>
                </a:lnTo>
                <a:lnTo>
                  <a:pt x="68153" y="84490"/>
                </a:lnTo>
                <a:lnTo>
                  <a:pt x="70073" y="83530"/>
                </a:lnTo>
                <a:lnTo>
                  <a:pt x="71033" y="82570"/>
                </a:lnTo>
                <a:lnTo>
                  <a:pt x="71993" y="81610"/>
                </a:lnTo>
                <a:lnTo>
                  <a:pt x="72953" y="80650"/>
                </a:lnTo>
                <a:lnTo>
                  <a:pt x="72953" y="68168"/>
                </a:lnTo>
                <a:lnTo>
                  <a:pt x="71993" y="67208"/>
                </a:lnTo>
                <a:lnTo>
                  <a:pt x="71033" y="66248"/>
                </a:lnTo>
                <a:lnTo>
                  <a:pt x="70073" y="66248"/>
                </a:lnTo>
                <a:lnTo>
                  <a:pt x="68153" y="67208"/>
                </a:lnTo>
                <a:lnTo>
                  <a:pt x="67193" y="67208"/>
                </a:lnTo>
                <a:lnTo>
                  <a:pt x="65272" y="68168"/>
                </a:lnTo>
                <a:lnTo>
                  <a:pt x="63352" y="68168"/>
                </a:lnTo>
                <a:lnTo>
                  <a:pt x="61432" y="69128"/>
                </a:lnTo>
                <a:lnTo>
                  <a:pt x="59512" y="70088"/>
                </a:lnTo>
                <a:lnTo>
                  <a:pt x="56631" y="71048"/>
                </a:lnTo>
                <a:lnTo>
                  <a:pt x="53751" y="71048"/>
                </a:lnTo>
                <a:lnTo>
                  <a:pt x="50871" y="72008"/>
                </a:lnTo>
                <a:lnTo>
                  <a:pt x="40309" y="72008"/>
                </a:lnTo>
                <a:lnTo>
                  <a:pt x="36469" y="71048"/>
                </a:lnTo>
                <a:lnTo>
                  <a:pt x="33588" y="70088"/>
                </a:lnTo>
                <a:lnTo>
                  <a:pt x="31668" y="69128"/>
                </a:lnTo>
                <a:lnTo>
                  <a:pt x="28803" y="68168"/>
                </a:lnTo>
                <a:lnTo>
                  <a:pt x="26868" y="66248"/>
                </a:lnTo>
                <a:lnTo>
                  <a:pt x="25908" y="64328"/>
                </a:lnTo>
                <a:lnTo>
                  <a:pt x="23987" y="61447"/>
                </a:lnTo>
                <a:lnTo>
                  <a:pt x="23027" y="59527"/>
                </a:lnTo>
                <a:lnTo>
                  <a:pt x="23027" y="56647"/>
                </a:lnTo>
                <a:lnTo>
                  <a:pt x="22082" y="53766"/>
                </a:lnTo>
                <a:lnTo>
                  <a:pt x="22082" y="49926"/>
                </a:lnTo>
                <a:lnTo>
                  <a:pt x="71993" y="49926"/>
                </a:lnTo>
                <a:lnTo>
                  <a:pt x="73914" y="48966"/>
                </a:lnTo>
                <a:lnTo>
                  <a:pt x="74874" y="48005"/>
                </a:lnTo>
                <a:lnTo>
                  <a:pt x="76794" y="47045"/>
                </a:lnTo>
                <a:lnTo>
                  <a:pt x="76794" y="32644"/>
                </a:lnTo>
                <a:lnTo>
                  <a:pt x="75834" y="27843"/>
                </a:lnTo>
                <a:lnTo>
                  <a:pt x="74874" y="23058"/>
                </a:lnTo>
                <a:lnTo>
                  <a:pt x="73914" y="18242"/>
                </a:lnTo>
                <a:lnTo>
                  <a:pt x="71033" y="14401"/>
                </a:lnTo>
                <a:lnTo>
                  <a:pt x="68153" y="11521"/>
                </a:lnTo>
                <a:lnTo>
                  <a:pt x="65272" y="7680"/>
                </a:lnTo>
                <a:lnTo>
                  <a:pt x="61432" y="4815"/>
                </a:lnTo>
                <a:lnTo>
                  <a:pt x="56631" y="2895"/>
                </a:lnTo>
                <a:lnTo>
                  <a:pt x="51831" y="975"/>
                </a:lnTo>
                <a:lnTo>
                  <a:pt x="46070" y="0"/>
                </a:lnTo>
                <a:lnTo>
                  <a:pt x="40309" y="0"/>
                </a:lnTo>
                <a:lnTo>
                  <a:pt x="36469" y="15377"/>
                </a:lnTo>
                <a:lnTo>
                  <a:pt x="45110" y="15377"/>
                </a:lnTo>
                <a:lnTo>
                  <a:pt x="48950" y="17282"/>
                </a:lnTo>
                <a:lnTo>
                  <a:pt x="51831" y="21122"/>
                </a:lnTo>
                <a:lnTo>
                  <a:pt x="54711" y="24963"/>
                </a:lnTo>
                <a:lnTo>
                  <a:pt x="55671" y="29763"/>
                </a:lnTo>
                <a:lnTo>
                  <a:pt x="55671" y="35524"/>
                </a:lnTo>
                <a:lnTo>
                  <a:pt x="22082" y="35524"/>
                </a:lnTo>
                <a:lnTo>
                  <a:pt x="22082" y="32644"/>
                </a:lnTo>
                <a:lnTo>
                  <a:pt x="23027" y="30723"/>
                </a:lnTo>
                <a:lnTo>
                  <a:pt x="23987" y="27843"/>
                </a:lnTo>
                <a:lnTo>
                  <a:pt x="23987" y="25923"/>
                </a:lnTo>
                <a:lnTo>
                  <a:pt x="23027" y="2895"/>
                </a:lnTo>
                <a:lnTo>
                  <a:pt x="18242" y="5775"/>
                </a:lnTo>
                <a:lnTo>
                  <a:pt x="13441" y="8656"/>
                </a:lnTo>
                <a:lnTo>
                  <a:pt x="10561" y="12496"/>
                </a:lnTo>
                <a:lnTo>
                  <a:pt x="6720" y="16337"/>
                </a:lnTo>
                <a:lnTo>
                  <a:pt x="3840" y="21122"/>
                </a:lnTo>
                <a:lnTo>
                  <a:pt x="2880" y="26898"/>
                </a:lnTo>
                <a:lnTo>
                  <a:pt x="960" y="31683"/>
                </a:lnTo>
                <a:lnTo>
                  <a:pt x="0" y="38404"/>
                </a:lnTo>
                <a:lnTo>
                  <a:pt x="0" y="52806"/>
                </a:lnTo>
                <a:lnTo>
                  <a:pt x="960" y="58567"/>
                </a:lnTo>
                <a:lnTo>
                  <a:pt x="1920" y="64328"/>
                </a:lnTo>
                <a:lnTo>
                  <a:pt x="3840" y="70088"/>
                </a:lnTo>
                <a:lnTo>
                  <a:pt x="6720" y="74889"/>
                </a:lnTo>
                <a:lnTo>
                  <a:pt x="10561" y="77769"/>
                </a:lnTo>
                <a:lnTo>
                  <a:pt x="13441" y="81610"/>
                </a:lnTo>
                <a:lnTo>
                  <a:pt x="18242" y="84490"/>
                </a:lnTo>
                <a:lnTo>
                  <a:pt x="23027" y="86410"/>
                </a:lnTo>
                <a:lnTo>
                  <a:pt x="28803" y="87370"/>
                </a:lnTo>
                <a:lnTo>
                  <a:pt x="34549" y="88331"/>
                </a:lnTo>
                <a:lnTo>
                  <a:pt x="52791" y="88331"/>
                </a:lnTo>
                <a:lnTo>
                  <a:pt x="56631" y="87370"/>
                </a:lnTo>
                <a:lnTo>
                  <a:pt x="59512" y="86410"/>
                </a:lnTo>
                <a:lnTo>
                  <a:pt x="61432" y="86410"/>
                </a:lnTo>
                <a:lnTo>
                  <a:pt x="64312" y="8545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3" name="object 1263"/>
          <p:cNvSpPr/>
          <p:nvPr/>
        </p:nvSpPr>
        <p:spPr>
          <a:xfrm>
            <a:off x="6177640" y="6949272"/>
            <a:ext cx="17282" cy="25923"/>
          </a:xfrm>
          <a:custGeom>
            <a:avLst/>
            <a:gdLst/>
            <a:ahLst/>
            <a:cxnLst/>
            <a:rect l="l" t="t" r="r" b="b"/>
            <a:pathLst>
              <a:path w="17282" h="25923">
                <a:moveTo>
                  <a:pt x="10561" y="0"/>
                </a:moveTo>
                <a:lnTo>
                  <a:pt x="4800" y="975"/>
                </a:lnTo>
                <a:lnTo>
                  <a:pt x="0" y="2895"/>
                </a:lnTo>
                <a:lnTo>
                  <a:pt x="960" y="25923"/>
                </a:lnTo>
                <a:lnTo>
                  <a:pt x="1935" y="23058"/>
                </a:lnTo>
                <a:lnTo>
                  <a:pt x="3840" y="22082"/>
                </a:lnTo>
                <a:lnTo>
                  <a:pt x="4800" y="20162"/>
                </a:lnTo>
                <a:lnTo>
                  <a:pt x="6720" y="18242"/>
                </a:lnTo>
                <a:lnTo>
                  <a:pt x="8641" y="17282"/>
                </a:lnTo>
                <a:lnTo>
                  <a:pt x="10561" y="16337"/>
                </a:lnTo>
                <a:lnTo>
                  <a:pt x="13441" y="15377"/>
                </a:lnTo>
                <a:lnTo>
                  <a:pt x="17282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4" name="object 1264"/>
          <p:cNvSpPr/>
          <p:nvPr/>
        </p:nvSpPr>
        <p:spPr>
          <a:xfrm>
            <a:off x="6249649" y="7009759"/>
            <a:ext cx="25907" cy="26883"/>
          </a:xfrm>
          <a:custGeom>
            <a:avLst/>
            <a:gdLst/>
            <a:ahLst/>
            <a:cxnLst/>
            <a:rect l="l" t="t" r="r" b="b"/>
            <a:pathLst>
              <a:path w="25907" h="26883">
                <a:moveTo>
                  <a:pt x="25907" y="13441"/>
                </a:moveTo>
                <a:lnTo>
                  <a:pt x="25907" y="8641"/>
                </a:lnTo>
                <a:lnTo>
                  <a:pt x="24963" y="4800"/>
                </a:lnTo>
                <a:lnTo>
                  <a:pt x="23027" y="2880"/>
                </a:lnTo>
                <a:lnTo>
                  <a:pt x="21122" y="960"/>
                </a:lnTo>
                <a:lnTo>
                  <a:pt x="18242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8641"/>
                </a:lnTo>
                <a:lnTo>
                  <a:pt x="0" y="19202"/>
                </a:lnTo>
                <a:lnTo>
                  <a:pt x="960" y="23042"/>
                </a:lnTo>
                <a:lnTo>
                  <a:pt x="2880" y="24963"/>
                </a:lnTo>
                <a:lnTo>
                  <a:pt x="4800" y="26883"/>
                </a:lnTo>
                <a:lnTo>
                  <a:pt x="18242" y="26883"/>
                </a:lnTo>
                <a:lnTo>
                  <a:pt x="21122" y="25923"/>
                </a:lnTo>
                <a:lnTo>
                  <a:pt x="23027" y="24963"/>
                </a:lnTo>
                <a:lnTo>
                  <a:pt x="24963" y="23042"/>
                </a:lnTo>
                <a:lnTo>
                  <a:pt x="25907" y="19202"/>
                </a:lnTo>
                <a:lnTo>
                  <a:pt x="25907" y="134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5" name="object 1265"/>
          <p:cNvSpPr/>
          <p:nvPr/>
        </p:nvSpPr>
        <p:spPr>
          <a:xfrm>
            <a:off x="4428576" y="7167189"/>
            <a:ext cx="45125" cy="44165"/>
          </a:xfrm>
          <a:custGeom>
            <a:avLst/>
            <a:gdLst/>
            <a:ahLst/>
            <a:cxnLst/>
            <a:rect l="l" t="t" r="r" b="b"/>
            <a:pathLst>
              <a:path w="45125" h="44165">
                <a:moveTo>
                  <a:pt x="0" y="22082"/>
                </a:moveTo>
                <a:lnTo>
                  <a:pt x="0" y="27843"/>
                </a:lnTo>
                <a:lnTo>
                  <a:pt x="1920" y="33604"/>
                </a:lnTo>
                <a:lnTo>
                  <a:pt x="6720" y="37444"/>
                </a:lnTo>
                <a:lnTo>
                  <a:pt x="10561" y="42245"/>
                </a:lnTo>
                <a:lnTo>
                  <a:pt x="16322" y="44165"/>
                </a:lnTo>
                <a:lnTo>
                  <a:pt x="28803" y="44165"/>
                </a:lnTo>
                <a:lnTo>
                  <a:pt x="33604" y="42245"/>
                </a:lnTo>
                <a:lnTo>
                  <a:pt x="38404" y="37444"/>
                </a:lnTo>
                <a:lnTo>
                  <a:pt x="42245" y="33604"/>
                </a:lnTo>
                <a:lnTo>
                  <a:pt x="45125" y="27843"/>
                </a:lnTo>
                <a:lnTo>
                  <a:pt x="45125" y="15361"/>
                </a:lnTo>
                <a:lnTo>
                  <a:pt x="42245" y="10561"/>
                </a:lnTo>
                <a:lnTo>
                  <a:pt x="38404" y="5760"/>
                </a:lnTo>
                <a:lnTo>
                  <a:pt x="33604" y="1920"/>
                </a:lnTo>
                <a:lnTo>
                  <a:pt x="28803" y="0"/>
                </a:lnTo>
                <a:lnTo>
                  <a:pt x="16322" y="0"/>
                </a:lnTo>
                <a:lnTo>
                  <a:pt x="10561" y="1920"/>
                </a:lnTo>
                <a:lnTo>
                  <a:pt x="6720" y="5760"/>
                </a:lnTo>
                <a:lnTo>
                  <a:pt x="1920" y="10561"/>
                </a:lnTo>
                <a:lnTo>
                  <a:pt x="0" y="15361"/>
                </a:lnTo>
                <a:lnTo>
                  <a:pt x="0" y="220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6" name="object 1266"/>
          <p:cNvSpPr/>
          <p:nvPr/>
        </p:nvSpPr>
        <p:spPr>
          <a:xfrm>
            <a:off x="4632091" y="7128799"/>
            <a:ext cx="34564" cy="50871"/>
          </a:xfrm>
          <a:custGeom>
            <a:avLst/>
            <a:gdLst/>
            <a:ahLst/>
            <a:cxnLst/>
            <a:rect l="l" t="t" r="r" b="b"/>
            <a:pathLst>
              <a:path w="34564" h="50871">
                <a:moveTo>
                  <a:pt x="23042" y="27828"/>
                </a:moveTo>
                <a:lnTo>
                  <a:pt x="34564" y="3840"/>
                </a:lnTo>
                <a:lnTo>
                  <a:pt x="34564" y="960"/>
                </a:lnTo>
                <a:lnTo>
                  <a:pt x="33604" y="960"/>
                </a:lnTo>
                <a:lnTo>
                  <a:pt x="32644" y="0"/>
                </a:lnTo>
                <a:lnTo>
                  <a:pt x="24002" y="0"/>
                </a:lnTo>
                <a:lnTo>
                  <a:pt x="22082" y="960"/>
                </a:lnTo>
                <a:lnTo>
                  <a:pt x="20162" y="960"/>
                </a:lnTo>
                <a:lnTo>
                  <a:pt x="19202" y="1920"/>
                </a:lnTo>
                <a:lnTo>
                  <a:pt x="18242" y="2880"/>
                </a:lnTo>
                <a:lnTo>
                  <a:pt x="18242" y="3840"/>
                </a:lnTo>
                <a:lnTo>
                  <a:pt x="5760" y="20147"/>
                </a:lnTo>
                <a:lnTo>
                  <a:pt x="4800" y="22082"/>
                </a:lnTo>
                <a:lnTo>
                  <a:pt x="3840" y="23987"/>
                </a:lnTo>
                <a:lnTo>
                  <a:pt x="2880" y="25923"/>
                </a:lnTo>
                <a:lnTo>
                  <a:pt x="1920" y="26868"/>
                </a:lnTo>
                <a:lnTo>
                  <a:pt x="1920" y="28803"/>
                </a:lnTo>
                <a:lnTo>
                  <a:pt x="960" y="30708"/>
                </a:lnTo>
                <a:lnTo>
                  <a:pt x="0" y="31668"/>
                </a:lnTo>
                <a:lnTo>
                  <a:pt x="0" y="47030"/>
                </a:lnTo>
                <a:lnTo>
                  <a:pt x="960" y="47990"/>
                </a:lnTo>
                <a:lnTo>
                  <a:pt x="960" y="48950"/>
                </a:lnTo>
                <a:lnTo>
                  <a:pt x="1920" y="49910"/>
                </a:lnTo>
                <a:lnTo>
                  <a:pt x="2880" y="50871"/>
                </a:lnTo>
                <a:lnTo>
                  <a:pt x="18242" y="50871"/>
                </a:lnTo>
                <a:lnTo>
                  <a:pt x="19202" y="49910"/>
                </a:lnTo>
                <a:lnTo>
                  <a:pt x="20162" y="49910"/>
                </a:lnTo>
                <a:lnTo>
                  <a:pt x="21122" y="48950"/>
                </a:lnTo>
                <a:lnTo>
                  <a:pt x="22082" y="47990"/>
                </a:lnTo>
                <a:lnTo>
                  <a:pt x="23042" y="47030"/>
                </a:lnTo>
                <a:lnTo>
                  <a:pt x="23042" y="2782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7" name="object 1267"/>
          <p:cNvSpPr/>
          <p:nvPr/>
        </p:nvSpPr>
        <p:spPr>
          <a:xfrm>
            <a:off x="4676256" y="7138400"/>
            <a:ext cx="76794" cy="114239"/>
          </a:xfrm>
          <a:custGeom>
            <a:avLst/>
            <a:gdLst/>
            <a:ahLst/>
            <a:cxnLst/>
            <a:rect l="l" t="t" r="r" b="b"/>
            <a:pathLst>
              <a:path w="76794" h="114239">
                <a:moveTo>
                  <a:pt x="75834" y="1920"/>
                </a:moveTo>
                <a:lnTo>
                  <a:pt x="74874" y="960"/>
                </a:lnTo>
                <a:lnTo>
                  <a:pt x="74874" y="0"/>
                </a:lnTo>
                <a:lnTo>
                  <a:pt x="1920" y="0"/>
                </a:lnTo>
                <a:lnTo>
                  <a:pt x="960" y="960"/>
                </a:lnTo>
                <a:lnTo>
                  <a:pt x="960" y="1920"/>
                </a:lnTo>
                <a:lnTo>
                  <a:pt x="0" y="2865"/>
                </a:lnTo>
                <a:lnTo>
                  <a:pt x="0" y="16322"/>
                </a:lnTo>
                <a:lnTo>
                  <a:pt x="960" y="17266"/>
                </a:lnTo>
                <a:lnTo>
                  <a:pt x="960" y="19202"/>
                </a:lnTo>
                <a:lnTo>
                  <a:pt x="1920" y="20147"/>
                </a:lnTo>
                <a:lnTo>
                  <a:pt x="50871" y="20147"/>
                </a:lnTo>
                <a:lnTo>
                  <a:pt x="10561" y="108463"/>
                </a:lnTo>
                <a:lnTo>
                  <a:pt x="10561" y="112303"/>
                </a:lnTo>
                <a:lnTo>
                  <a:pt x="11521" y="113278"/>
                </a:lnTo>
                <a:lnTo>
                  <a:pt x="12481" y="113278"/>
                </a:lnTo>
                <a:lnTo>
                  <a:pt x="13441" y="114239"/>
                </a:lnTo>
                <a:lnTo>
                  <a:pt x="31683" y="114239"/>
                </a:lnTo>
                <a:lnTo>
                  <a:pt x="32628" y="113278"/>
                </a:lnTo>
                <a:lnTo>
                  <a:pt x="34564" y="113278"/>
                </a:lnTo>
                <a:lnTo>
                  <a:pt x="34564" y="112303"/>
                </a:lnTo>
                <a:lnTo>
                  <a:pt x="35509" y="112303"/>
                </a:lnTo>
                <a:lnTo>
                  <a:pt x="36469" y="111343"/>
                </a:lnTo>
                <a:lnTo>
                  <a:pt x="36469" y="110398"/>
                </a:lnTo>
                <a:lnTo>
                  <a:pt x="73913" y="23987"/>
                </a:lnTo>
                <a:lnTo>
                  <a:pt x="74874" y="23042"/>
                </a:lnTo>
                <a:lnTo>
                  <a:pt x="74874" y="21107"/>
                </a:lnTo>
                <a:lnTo>
                  <a:pt x="75834" y="20147"/>
                </a:lnTo>
                <a:lnTo>
                  <a:pt x="75834" y="16322"/>
                </a:lnTo>
                <a:lnTo>
                  <a:pt x="76794" y="15361"/>
                </a:lnTo>
                <a:lnTo>
                  <a:pt x="76794" y="4800"/>
                </a:lnTo>
                <a:lnTo>
                  <a:pt x="75834" y="2865"/>
                </a:lnTo>
                <a:lnTo>
                  <a:pt x="75834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8" name="object 1268"/>
          <p:cNvSpPr/>
          <p:nvPr/>
        </p:nvSpPr>
        <p:spPr>
          <a:xfrm>
            <a:off x="4812578" y="7165268"/>
            <a:ext cx="49911" cy="87370"/>
          </a:xfrm>
          <a:custGeom>
            <a:avLst/>
            <a:gdLst/>
            <a:ahLst/>
            <a:cxnLst/>
            <a:rect l="l" t="t" r="r" b="b"/>
            <a:pathLst>
              <a:path w="49911" h="87370">
                <a:moveTo>
                  <a:pt x="18227" y="3840"/>
                </a:moveTo>
                <a:lnTo>
                  <a:pt x="17266" y="3840"/>
                </a:lnTo>
                <a:lnTo>
                  <a:pt x="17266" y="2895"/>
                </a:lnTo>
                <a:lnTo>
                  <a:pt x="15346" y="2895"/>
                </a:lnTo>
                <a:lnTo>
                  <a:pt x="15346" y="1920"/>
                </a:lnTo>
                <a:lnTo>
                  <a:pt x="2880" y="1920"/>
                </a:lnTo>
                <a:lnTo>
                  <a:pt x="1905" y="2895"/>
                </a:lnTo>
                <a:lnTo>
                  <a:pt x="944" y="2895"/>
                </a:lnTo>
                <a:lnTo>
                  <a:pt x="0" y="3840"/>
                </a:lnTo>
                <a:lnTo>
                  <a:pt x="0" y="86410"/>
                </a:lnTo>
                <a:lnTo>
                  <a:pt x="1905" y="86410"/>
                </a:lnTo>
                <a:lnTo>
                  <a:pt x="2880" y="87370"/>
                </a:lnTo>
                <a:lnTo>
                  <a:pt x="17266" y="87370"/>
                </a:lnTo>
                <a:lnTo>
                  <a:pt x="18227" y="86410"/>
                </a:lnTo>
                <a:lnTo>
                  <a:pt x="20147" y="86410"/>
                </a:lnTo>
                <a:lnTo>
                  <a:pt x="21107" y="85435"/>
                </a:lnTo>
                <a:lnTo>
                  <a:pt x="22067" y="84475"/>
                </a:lnTo>
                <a:lnTo>
                  <a:pt x="22067" y="34564"/>
                </a:lnTo>
                <a:lnTo>
                  <a:pt x="23027" y="32644"/>
                </a:lnTo>
                <a:lnTo>
                  <a:pt x="24947" y="30723"/>
                </a:lnTo>
                <a:lnTo>
                  <a:pt x="25908" y="28803"/>
                </a:lnTo>
                <a:lnTo>
                  <a:pt x="27828" y="26883"/>
                </a:lnTo>
                <a:lnTo>
                  <a:pt x="28788" y="24963"/>
                </a:lnTo>
                <a:lnTo>
                  <a:pt x="30708" y="24003"/>
                </a:lnTo>
                <a:lnTo>
                  <a:pt x="31668" y="23042"/>
                </a:lnTo>
                <a:lnTo>
                  <a:pt x="32628" y="22082"/>
                </a:lnTo>
                <a:lnTo>
                  <a:pt x="34549" y="22082"/>
                </a:lnTo>
                <a:lnTo>
                  <a:pt x="35509" y="21122"/>
                </a:lnTo>
                <a:lnTo>
                  <a:pt x="41269" y="21122"/>
                </a:lnTo>
                <a:lnTo>
                  <a:pt x="42230" y="22082"/>
                </a:lnTo>
                <a:lnTo>
                  <a:pt x="44150" y="22082"/>
                </a:lnTo>
                <a:lnTo>
                  <a:pt x="45110" y="23042"/>
                </a:lnTo>
                <a:lnTo>
                  <a:pt x="47990" y="23042"/>
                </a:lnTo>
                <a:lnTo>
                  <a:pt x="48950" y="22082"/>
                </a:lnTo>
                <a:lnTo>
                  <a:pt x="48950" y="21122"/>
                </a:lnTo>
                <a:lnTo>
                  <a:pt x="49911" y="20162"/>
                </a:lnTo>
                <a:lnTo>
                  <a:pt x="49911" y="3840"/>
                </a:lnTo>
                <a:lnTo>
                  <a:pt x="48950" y="3840"/>
                </a:lnTo>
                <a:lnTo>
                  <a:pt x="48950" y="2895"/>
                </a:lnTo>
                <a:lnTo>
                  <a:pt x="47990" y="1920"/>
                </a:lnTo>
                <a:lnTo>
                  <a:pt x="47030" y="1920"/>
                </a:lnTo>
                <a:lnTo>
                  <a:pt x="46070" y="960"/>
                </a:lnTo>
                <a:lnTo>
                  <a:pt x="42230" y="960"/>
                </a:lnTo>
                <a:lnTo>
                  <a:pt x="41269" y="0"/>
                </a:lnTo>
                <a:lnTo>
                  <a:pt x="37429" y="0"/>
                </a:lnTo>
                <a:lnTo>
                  <a:pt x="36469" y="960"/>
                </a:lnTo>
                <a:lnTo>
                  <a:pt x="34549" y="960"/>
                </a:lnTo>
                <a:lnTo>
                  <a:pt x="32628" y="1920"/>
                </a:lnTo>
                <a:lnTo>
                  <a:pt x="30708" y="1920"/>
                </a:lnTo>
                <a:lnTo>
                  <a:pt x="29748" y="3840"/>
                </a:lnTo>
                <a:lnTo>
                  <a:pt x="27828" y="4800"/>
                </a:lnTo>
                <a:lnTo>
                  <a:pt x="25908" y="5760"/>
                </a:lnTo>
                <a:lnTo>
                  <a:pt x="23987" y="7680"/>
                </a:lnTo>
                <a:lnTo>
                  <a:pt x="22067" y="9601"/>
                </a:lnTo>
                <a:lnTo>
                  <a:pt x="20147" y="12481"/>
                </a:lnTo>
                <a:lnTo>
                  <a:pt x="18227" y="15361"/>
                </a:lnTo>
                <a:lnTo>
                  <a:pt x="18227" y="3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9" name="object 1269"/>
          <p:cNvSpPr/>
          <p:nvPr/>
        </p:nvSpPr>
        <p:spPr>
          <a:xfrm>
            <a:off x="4875931" y="7167189"/>
            <a:ext cx="22067" cy="85450"/>
          </a:xfrm>
          <a:custGeom>
            <a:avLst/>
            <a:gdLst/>
            <a:ahLst/>
            <a:cxnLst/>
            <a:rect l="l" t="t" r="r" b="b"/>
            <a:pathLst>
              <a:path w="22067" h="85450">
                <a:moveTo>
                  <a:pt x="0" y="2880"/>
                </a:moveTo>
                <a:lnTo>
                  <a:pt x="0" y="83515"/>
                </a:lnTo>
                <a:lnTo>
                  <a:pt x="960" y="83515"/>
                </a:lnTo>
                <a:lnTo>
                  <a:pt x="960" y="84490"/>
                </a:lnTo>
                <a:lnTo>
                  <a:pt x="2880" y="84490"/>
                </a:lnTo>
                <a:lnTo>
                  <a:pt x="3840" y="85450"/>
                </a:lnTo>
                <a:lnTo>
                  <a:pt x="18227" y="85450"/>
                </a:lnTo>
                <a:lnTo>
                  <a:pt x="19202" y="84490"/>
                </a:lnTo>
                <a:lnTo>
                  <a:pt x="21122" y="84490"/>
                </a:lnTo>
                <a:lnTo>
                  <a:pt x="21122" y="83515"/>
                </a:lnTo>
                <a:lnTo>
                  <a:pt x="22067" y="83515"/>
                </a:lnTo>
                <a:lnTo>
                  <a:pt x="22067" y="1920"/>
                </a:lnTo>
                <a:lnTo>
                  <a:pt x="21122" y="1920"/>
                </a:lnTo>
                <a:lnTo>
                  <a:pt x="21122" y="975"/>
                </a:lnTo>
                <a:lnTo>
                  <a:pt x="19202" y="975"/>
                </a:lnTo>
                <a:lnTo>
                  <a:pt x="18227" y="0"/>
                </a:lnTo>
                <a:lnTo>
                  <a:pt x="4800" y="0"/>
                </a:lnTo>
                <a:lnTo>
                  <a:pt x="3840" y="975"/>
                </a:lnTo>
                <a:lnTo>
                  <a:pt x="1920" y="975"/>
                </a:lnTo>
                <a:lnTo>
                  <a:pt x="960" y="1920"/>
                </a:lnTo>
                <a:lnTo>
                  <a:pt x="0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0" name="object 1270"/>
          <p:cNvSpPr/>
          <p:nvPr/>
        </p:nvSpPr>
        <p:spPr>
          <a:xfrm>
            <a:off x="4874971" y="7132640"/>
            <a:ext cx="24963" cy="23027"/>
          </a:xfrm>
          <a:custGeom>
            <a:avLst/>
            <a:gdLst/>
            <a:ahLst/>
            <a:cxnLst/>
            <a:rect l="l" t="t" r="r" b="b"/>
            <a:pathLst>
              <a:path w="24963" h="23027">
                <a:moveTo>
                  <a:pt x="24963" y="11521"/>
                </a:moveTo>
                <a:lnTo>
                  <a:pt x="24963" y="6720"/>
                </a:lnTo>
                <a:lnTo>
                  <a:pt x="24002" y="3840"/>
                </a:lnTo>
                <a:lnTo>
                  <a:pt x="22082" y="2880"/>
                </a:lnTo>
                <a:lnTo>
                  <a:pt x="21122" y="960"/>
                </a:lnTo>
                <a:lnTo>
                  <a:pt x="17282" y="0"/>
                </a:lnTo>
                <a:lnTo>
                  <a:pt x="7680" y="0"/>
                </a:lnTo>
                <a:lnTo>
                  <a:pt x="3840" y="960"/>
                </a:lnTo>
                <a:lnTo>
                  <a:pt x="1920" y="2880"/>
                </a:lnTo>
                <a:lnTo>
                  <a:pt x="0" y="4800"/>
                </a:lnTo>
                <a:lnTo>
                  <a:pt x="0" y="19187"/>
                </a:lnTo>
                <a:lnTo>
                  <a:pt x="1920" y="21122"/>
                </a:lnTo>
                <a:lnTo>
                  <a:pt x="3840" y="22082"/>
                </a:lnTo>
                <a:lnTo>
                  <a:pt x="7680" y="23027"/>
                </a:lnTo>
                <a:lnTo>
                  <a:pt x="17282" y="23027"/>
                </a:lnTo>
                <a:lnTo>
                  <a:pt x="20162" y="22082"/>
                </a:lnTo>
                <a:lnTo>
                  <a:pt x="22082" y="21122"/>
                </a:lnTo>
                <a:lnTo>
                  <a:pt x="24002" y="19187"/>
                </a:lnTo>
                <a:lnTo>
                  <a:pt x="24963" y="16306"/>
                </a:lnTo>
                <a:lnTo>
                  <a:pt x="24963" y="115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1" name="object 1271"/>
          <p:cNvSpPr/>
          <p:nvPr/>
        </p:nvSpPr>
        <p:spPr>
          <a:xfrm>
            <a:off x="4916241" y="7165268"/>
            <a:ext cx="59527" cy="89275"/>
          </a:xfrm>
          <a:custGeom>
            <a:avLst/>
            <a:gdLst/>
            <a:ahLst/>
            <a:cxnLst/>
            <a:rect l="l" t="t" r="r" b="b"/>
            <a:pathLst>
              <a:path w="59527" h="89275">
                <a:moveTo>
                  <a:pt x="2880" y="83530"/>
                </a:moveTo>
                <a:lnTo>
                  <a:pt x="4815" y="84475"/>
                </a:lnTo>
                <a:lnTo>
                  <a:pt x="5760" y="85435"/>
                </a:lnTo>
                <a:lnTo>
                  <a:pt x="7680" y="86410"/>
                </a:lnTo>
                <a:lnTo>
                  <a:pt x="9601" y="86410"/>
                </a:lnTo>
                <a:lnTo>
                  <a:pt x="12481" y="87370"/>
                </a:lnTo>
                <a:lnTo>
                  <a:pt x="14401" y="88315"/>
                </a:lnTo>
                <a:lnTo>
                  <a:pt x="20162" y="88315"/>
                </a:lnTo>
                <a:lnTo>
                  <a:pt x="23042" y="89275"/>
                </a:lnTo>
                <a:lnTo>
                  <a:pt x="30723" y="89275"/>
                </a:lnTo>
                <a:lnTo>
                  <a:pt x="35524" y="88315"/>
                </a:lnTo>
                <a:lnTo>
                  <a:pt x="39364" y="87370"/>
                </a:lnTo>
                <a:lnTo>
                  <a:pt x="43205" y="86410"/>
                </a:lnTo>
                <a:lnTo>
                  <a:pt x="47045" y="84475"/>
                </a:lnTo>
                <a:lnTo>
                  <a:pt x="49926" y="82570"/>
                </a:lnTo>
                <a:lnTo>
                  <a:pt x="52806" y="79689"/>
                </a:lnTo>
                <a:lnTo>
                  <a:pt x="55686" y="76809"/>
                </a:lnTo>
                <a:lnTo>
                  <a:pt x="57607" y="73914"/>
                </a:lnTo>
                <a:lnTo>
                  <a:pt x="58567" y="70088"/>
                </a:lnTo>
                <a:lnTo>
                  <a:pt x="59527" y="66248"/>
                </a:lnTo>
                <a:lnTo>
                  <a:pt x="59527" y="54726"/>
                </a:lnTo>
                <a:lnTo>
                  <a:pt x="57607" y="52806"/>
                </a:lnTo>
                <a:lnTo>
                  <a:pt x="56647" y="49926"/>
                </a:lnTo>
                <a:lnTo>
                  <a:pt x="55686" y="48006"/>
                </a:lnTo>
                <a:lnTo>
                  <a:pt x="53766" y="46085"/>
                </a:lnTo>
                <a:lnTo>
                  <a:pt x="51846" y="44165"/>
                </a:lnTo>
                <a:lnTo>
                  <a:pt x="49926" y="42245"/>
                </a:lnTo>
                <a:lnTo>
                  <a:pt x="47045" y="41285"/>
                </a:lnTo>
                <a:lnTo>
                  <a:pt x="45125" y="39364"/>
                </a:lnTo>
                <a:lnTo>
                  <a:pt x="42245" y="38404"/>
                </a:lnTo>
                <a:lnTo>
                  <a:pt x="40325" y="37444"/>
                </a:lnTo>
                <a:lnTo>
                  <a:pt x="37444" y="36484"/>
                </a:lnTo>
                <a:lnTo>
                  <a:pt x="35524" y="35524"/>
                </a:lnTo>
                <a:lnTo>
                  <a:pt x="33604" y="34564"/>
                </a:lnTo>
                <a:lnTo>
                  <a:pt x="30723" y="33604"/>
                </a:lnTo>
                <a:lnTo>
                  <a:pt x="28803" y="33604"/>
                </a:lnTo>
                <a:lnTo>
                  <a:pt x="26883" y="32644"/>
                </a:lnTo>
                <a:lnTo>
                  <a:pt x="24963" y="31683"/>
                </a:lnTo>
                <a:lnTo>
                  <a:pt x="24003" y="30723"/>
                </a:lnTo>
                <a:lnTo>
                  <a:pt x="23042" y="28803"/>
                </a:lnTo>
                <a:lnTo>
                  <a:pt x="21122" y="27843"/>
                </a:lnTo>
                <a:lnTo>
                  <a:pt x="21122" y="22082"/>
                </a:lnTo>
                <a:lnTo>
                  <a:pt x="22082" y="21122"/>
                </a:lnTo>
                <a:lnTo>
                  <a:pt x="22082" y="20162"/>
                </a:lnTo>
                <a:lnTo>
                  <a:pt x="23042" y="19202"/>
                </a:lnTo>
                <a:lnTo>
                  <a:pt x="24003" y="18242"/>
                </a:lnTo>
                <a:lnTo>
                  <a:pt x="24963" y="17282"/>
                </a:lnTo>
                <a:lnTo>
                  <a:pt x="25923" y="17282"/>
                </a:lnTo>
                <a:lnTo>
                  <a:pt x="27843" y="16322"/>
                </a:lnTo>
                <a:lnTo>
                  <a:pt x="38404" y="16322"/>
                </a:lnTo>
                <a:lnTo>
                  <a:pt x="40325" y="17282"/>
                </a:lnTo>
                <a:lnTo>
                  <a:pt x="42245" y="17282"/>
                </a:lnTo>
                <a:lnTo>
                  <a:pt x="44165" y="18242"/>
                </a:lnTo>
                <a:lnTo>
                  <a:pt x="46085" y="19202"/>
                </a:lnTo>
                <a:lnTo>
                  <a:pt x="48006" y="20162"/>
                </a:lnTo>
                <a:lnTo>
                  <a:pt x="48966" y="20162"/>
                </a:lnTo>
                <a:lnTo>
                  <a:pt x="49926" y="21122"/>
                </a:lnTo>
                <a:lnTo>
                  <a:pt x="50886" y="22082"/>
                </a:lnTo>
                <a:lnTo>
                  <a:pt x="53766" y="22082"/>
                </a:lnTo>
                <a:lnTo>
                  <a:pt x="53766" y="21122"/>
                </a:lnTo>
                <a:lnTo>
                  <a:pt x="54726" y="21122"/>
                </a:lnTo>
                <a:lnTo>
                  <a:pt x="54726" y="18242"/>
                </a:lnTo>
                <a:lnTo>
                  <a:pt x="55686" y="17282"/>
                </a:lnTo>
                <a:lnTo>
                  <a:pt x="55686" y="12481"/>
                </a:lnTo>
                <a:lnTo>
                  <a:pt x="54726" y="11521"/>
                </a:lnTo>
                <a:lnTo>
                  <a:pt x="54726" y="6736"/>
                </a:lnTo>
                <a:lnTo>
                  <a:pt x="53766" y="6736"/>
                </a:lnTo>
                <a:lnTo>
                  <a:pt x="53766" y="5760"/>
                </a:lnTo>
                <a:lnTo>
                  <a:pt x="52806" y="5760"/>
                </a:lnTo>
                <a:lnTo>
                  <a:pt x="52806" y="4800"/>
                </a:lnTo>
                <a:lnTo>
                  <a:pt x="51846" y="4800"/>
                </a:lnTo>
                <a:lnTo>
                  <a:pt x="49926" y="3840"/>
                </a:lnTo>
                <a:lnTo>
                  <a:pt x="48966" y="2895"/>
                </a:lnTo>
                <a:lnTo>
                  <a:pt x="47045" y="2895"/>
                </a:lnTo>
                <a:lnTo>
                  <a:pt x="45125" y="1920"/>
                </a:lnTo>
                <a:lnTo>
                  <a:pt x="43205" y="1920"/>
                </a:lnTo>
                <a:lnTo>
                  <a:pt x="41285" y="960"/>
                </a:lnTo>
                <a:lnTo>
                  <a:pt x="36484" y="960"/>
                </a:lnTo>
                <a:lnTo>
                  <a:pt x="34564" y="0"/>
                </a:lnTo>
                <a:lnTo>
                  <a:pt x="26883" y="0"/>
                </a:lnTo>
                <a:lnTo>
                  <a:pt x="23042" y="960"/>
                </a:lnTo>
                <a:lnTo>
                  <a:pt x="18242" y="1920"/>
                </a:lnTo>
                <a:lnTo>
                  <a:pt x="14401" y="3840"/>
                </a:lnTo>
                <a:lnTo>
                  <a:pt x="11521" y="4800"/>
                </a:lnTo>
                <a:lnTo>
                  <a:pt x="8641" y="7680"/>
                </a:lnTo>
                <a:lnTo>
                  <a:pt x="5760" y="9601"/>
                </a:lnTo>
                <a:lnTo>
                  <a:pt x="3840" y="12481"/>
                </a:lnTo>
                <a:lnTo>
                  <a:pt x="1920" y="15361"/>
                </a:lnTo>
                <a:lnTo>
                  <a:pt x="975" y="19202"/>
                </a:lnTo>
                <a:lnTo>
                  <a:pt x="0" y="22082"/>
                </a:lnTo>
                <a:lnTo>
                  <a:pt x="0" y="29763"/>
                </a:lnTo>
                <a:lnTo>
                  <a:pt x="975" y="32644"/>
                </a:lnTo>
                <a:lnTo>
                  <a:pt x="1920" y="35524"/>
                </a:lnTo>
                <a:lnTo>
                  <a:pt x="2880" y="38404"/>
                </a:lnTo>
                <a:lnTo>
                  <a:pt x="3840" y="40325"/>
                </a:lnTo>
                <a:lnTo>
                  <a:pt x="5760" y="42245"/>
                </a:lnTo>
                <a:lnTo>
                  <a:pt x="7680" y="44165"/>
                </a:lnTo>
                <a:lnTo>
                  <a:pt x="9601" y="46085"/>
                </a:lnTo>
                <a:lnTo>
                  <a:pt x="12481" y="47045"/>
                </a:lnTo>
                <a:lnTo>
                  <a:pt x="14401" y="48006"/>
                </a:lnTo>
                <a:lnTo>
                  <a:pt x="16322" y="48966"/>
                </a:lnTo>
                <a:lnTo>
                  <a:pt x="19202" y="49926"/>
                </a:lnTo>
                <a:lnTo>
                  <a:pt x="21122" y="51846"/>
                </a:lnTo>
                <a:lnTo>
                  <a:pt x="24003" y="51846"/>
                </a:lnTo>
                <a:lnTo>
                  <a:pt x="25923" y="52806"/>
                </a:lnTo>
                <a:lnTo>
                  <a:pt x="27843" y="53766"/>
                </a:lnTo>
                <a:lnTo>
                  <a:pt x="30723" y="54726"/>
                </a:lnTo>
                <a:lnTo>
                  <a:pt x="31683" y="55686"/>
                </a:lnTo>
                <a:lnTo>
                  <a:pt x="33604" y="56647"/>
                </a:lnTo>
                <a:lnTo>
                  <a:pt x="35524" y="57607"/>
                </a:lnTo>
                <a:lnTo>
                  <a:pt x="36484" y="58567"/>
                </a:lnTo>
                <a:lnTo>
                  <a:pt x="37444" y="60487"/>
                </a:lnTo>
                <a:lnTo>
                  <a:pt x="38404" y="61447"/>
                </a:lnTo>
                <a:lnTo>
                  <a:pt x="38404" y="65288"/>
                </a:lnTo>
                <a:lnTo>
                  <a:pt x="37444" y="66248"/>
                </a:lnTo>
                <a:lnTo>
                  <a:pt x="37444" y="67208"/>
                </a:lnTo>
                <a:lnTo>
                  <a:pt x="36484" y="69128"/>
                </a:lnTo>
                <a:lnTo>
                  <a:pt x="35524" y="70088"/>
                </a:lnTo>
                <a:lnTo>
                  <a:pt x="34564" y="70088"/>
                </a:lnTo>
                <a:lnTo>
                  <a:pt x="33604" y="71048"/>
                </a:lnTo>
                <a:lnTo>
                  <a:pt x="31683" y="72009"/>
                </a:lnTo>
                <a:lnTo>
                  <a:pt x="30723" y="72009"/>
                </a:lnTo>
                <a:lnTo>
                  <a:pt x="28803" y="72969"/>
                </a:lnTo>
                <a:lnTo>
                  <a:pt x="22082" y="72969"/>
                </a:lnTo>
                <a:lnTo>
                  <a:pt x="19202" y="72009"/>
                </a:lnTo>
                <a:lnTo>
                  <a:pt x="16322" y="72009"/>
                </a:lnTo>
                <a:lnTo>
                  <a:pt x="14401" y="71048"/>
                </a:lnTo>
                <a:lnTo>
                  <a:pt x="11521" y="70088"/>
                </a:lnTo>
                <a:lnTo>
                  <a:pt x="10561" y="69128"/>
                </a:lnTo>
                <a:lnTo>
                  <a:pt x="8641" y="68168"/>
                </a:lnTo>
                <a:lnTo>
                  <a:pt x="6720" y="67208"/>
                </a:lnTo>
                <a:lnTo>
                  <a:pt x="5760" y="67208"/>
                </a:lnTo>
                <a:lnTo>
                  <a:pt x="3840" y="66248"/>
                </a:lnTo>
                <a:lnTo>
                  <a:pt x="2880" y="65288"/>
                </a:lnTo>
                <a:lnTo>
                  <a:pt x="1920" y="65288"/>
                </a:lnTo>
                <a:lnTo>
                  <a:pt x="1920" y="66248"/>
                </a:lnTo>
                <a:lnTo>
                  <a:pt x="975" y="66248"/>
                </a:lnTo>
                <a:lnTo>
                  <a:pt x="0" y="67208"/>
                </a:lnTo>
                <a:lnTo>
                  <a:pt x="0" y="79689"/>
                </a:lnTo>
                <a:lnTo>
                  <a:pt x="975" y="80650"/>
                </a:lnTo>
                <a:lnTo>
                  <a:pt x="975" y="81594"/>
                </a:lnTo>
                <a:lnTo>
                  <a:pt x="1920" y="82570"/>
                </a:lnTo>
                <a:lnTo>
                  <a:pt x="1920" y="83530"/>
                </a:lnTo>
                <a:lnTo>
                  <a:pt x="2880" y="8353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2" name="object 1272"/>
          <p:cNvSpPr/>
          <p:nvPr/>
        </p:nvSpPr>
        <p:spPr>
          <a:xfrm>
            <a:off x="4988250" y="7165268"/>
            <a:ext cx="76794" cy="89275"/>
          </a:xfrm>
          <a:custGeom>
            <a:avLst/>
            <a:gdLst/>
            <a:ahLst/>
            <a:cxnLst/>
            <a:rect l="l" t="t" r="r" b="b"/>
            <a:pathLst>
              <a:path w="76794" h="89275">
                <a:moveTo>
                  <a:pt x="36469" y="72009"/>
                </a:moveTo>
                <a:lnTo>
                  <a:pt x="33588" y="71048"/>
                </a:lnTo>
                <a:lnTo>
                  <a:pt x="31668" y="70088"/>
                </a:lnTo>
                <a:lnTo>
                  <a:pt x="28788" y="68168"/>
                </a:lnTo>
                <a:lnTo>
                  <a:pt x="26883" y="66248"/>
                </a:lnTo>
                <a:lnTo>
                  <a:pt x="25908" y="64328"/>
                </a:lnTo>
                <a:lnTo>
                  <a:pt x="24002" y="62407"/>
                </a:lnTo>
                <a:lnTo>
                  <a:pt x="23042" y="59527"/>
                </a:lnTo>
                <a:lnTo>
                  <a:pt x="23042" y="56647"/>
                </a:lnTo>
                <a:lnTo>
                  <a:pt x="22067" y="53766"/>
                </a:lnTo>
                <a:lnTo>
                  <a:pt x="22067" y="49926"/>
                </a:lnTo>
                <a:lnTo>
                  <a:pt x="73913" y="49926"/>
                </a:lnTo>
                <a:lnTo>
                  <a:pt x="74874" y="48006"/>
                </a:lnTo>
                <a:lnTo>
                  <a:pt x="76794" y="47045"/>
                </a:lnTo>
                <a:lnTo>
                  <a:pt x="76794" y="33604"/>
                </a:lnTo>
                <a:lnTo>
                  <a:pt x="75834" y="27843"/>
                </a:lnTo>
                <a:lnTo>
                  <a:pt x="74874" y="24003"/>
                </a:lnTo>
                <a:lnTo>
                  <a:pt x="73913" y="19202"/>
                </a:lnTo>
                <a:lnTo>
                  <a:pt x="71033" y="14401"/>
                </a:lnTo>
                <a:lnTo>
                  <a:pt x="68153" y="11521"/>
                </a:lnTo>
                <a:lnTo>
                  <a:pt x="65272" y="7680"/>
                </a:lnTo>
                <a:lnTo>
                  <a:pt x="61432" y="4800"/>
                </a:lnTo>
                <a:lnTo>
                  <a:pt x="56631" y="2895"/>
                </a:lnTo>
                <a:lnTo>
                  <a:pt x="51831" y="960"/>
                </a:lnTo>
                <a:lnTo>
                  <a:pt x="46070" y="0"/>
                </a:lnTo>
                <a:lnTo>
                  <a:pt x="40309" y="0"/>
                </a:lnTo>
                <a:lnTo>
                  <a:pt x="36469" y="16322"/>
                </a:lnTo>
                <a:lnTo>
                  <a:pt x="45110" y="16322"/>
                </a:lnTo>
                <a:lnTo>
                  <a:pt x="48950" y="18242"/>
                </a:lnTo>
                <a:lnTo>
                  <a:pt x="51831" y="21122"/>
                </a:lnTo>
                <a:lnTo>
                  <a:pt x="54711" y="24963"/>
                </a:lnTo>
                <a:lnTo>
                  <a:pt x="55671" y="29763"/>
                </a:lnTo>
                <a:lnTo>
                  <a:pt x="55671" y="36484"/>
                </a:lnTo>
                <a:lnTo>
                  <a:pt x="22067" y="36484"/>
                </a:lnTo>
                <a:lnTo>
                  <a:pt x="22067" y="33604"/>
                </a:lnTo>
                <a:lnTo>
                  <a:pt x="23042" y="30723"/>
                </a:lnTo>
                <a:lnTo>
                  <a:pt x="24002" y="27843"/>
                </a:lnTo>
                <a:lnTo>
                  <a:pt x="24002" y="25923"/>
                </a:lnTo>
                <a:lnTo>
                  <a:pt x="23042" y="3840"/>
                </a:lnTo>
                <a:lnTo>
                  <a:pt x="18227" y="5760"/>
                </a:lnTo>
                <a:lnTo>
                  <a:pt x="13441" y="8641"/>
                </a:lnTo>
                <a:lnTo>
                  <a:pt x="10546" y="12481"/>
                </a:lnTo>
                <a:lnTo>
                  <a:pt x="6720" y="16322"/>
                </a:lnTo>
                <a:lnTo>
                  <a:pt x="3825" y="21122"/>
                </a:lnTo>
                <a:lnTo>
                  <a:pt x="2880" y="26883"/>
                </a:lnTo>
                <a:lnTo>
                  <a:pt x="960" y="32644"/>
                </a:lnTo>
                <a:lnTo>
                  <a:pt x="0" y="38404"/>
                </a:lnTo>
                <a:lnTo>
                  <a:pt x="0" y="52806"/>
                </a:lnTo>
                <a:lnTo>
                  <a:pt x="960" y="59527"/>
                </a:lnTo>
                <a:lnTo>
                  <a:pt x="1920" y="64328"/>
                </a:lnTo>
                <a:lnTo>
                  <a:pt x="3825" y="70088"/>
                </a:lnTo>
                <a:lnTo>
                  <a:pt x="6720" y="74889"/>
                </a:lnTo>
                <a:lnTo>
                  <a:pt x="10546" y="78729"/>
                </a:lnTo>
                <a:lnTo>
                  <a:pt x="13441" y="81594"/>
                </a:lnTo>
                <a:lnTo>
                  <a:pt x="18227" y="84475"/>
                </a:lnTo>
                <a:lnTo>
                  <a:pt x="23042" y="86410"/>
                </a:lnTo>
                <a:lnTo>
                  <a:pt x="28788" y="88315"/>
                </a:lnTo>
                <a:lnTo>
                  <a:pt x="34549" y="89275"/>
                </a:lnTo>
                <a:lnTo>
                  <a:pt x="46070" y="89275"/>
                </a:lnTo>
                <a:lnTo>
                  <a:pt x="48950" y="88315"/>
                </a:lnTo>
                <a:lnTo>
                  <a:pt x="52791" y="88315"/>
                </a:lnTo>
                <a:lnTo>
                  <a:pt x="56631" y="87370"/>
                </a:lnTo>
                <a:lnTo>
                  <a:pt x="59512" y="87370"/>
                </a:lnTo>
                <a:lnTo>
                  <a:pt x="61432" y="86410"/>
                </a:lnTo>
                <a:lnTo>
                  <a:pt x="64312" y="85435"/>
                </a:lnTo>
                <a:lnTo>
                  <a:pt x="66233" y="85435"/>
                </a:lnTo>
                <a:lnTo>
                  <a:pt x="68153" y="84475"/>
                </a:lnTo>
                <a:lnTo>
                  <a:pt x="70073" y="83530"/>
                </a:lnTo>
                <a:lnTo>
                  <a:pt x="71033" y="83530"/>
                </a:lnTo>
                <a:lnTo>
                  <a:pt x="71033" y="82570"/>
                </a:lnTo>
                <a:lnTo>
                  <a:pt x="71993" y="82570"/>
                </a:lnTo>
                <a:lnTo>
                  <a:pt x="71993" y="81594"/>
                </a:lnTo>
                <a:lnTo>
                  <a:pt x="72953" y="80650"/>
                </a:lnTo>
                <a:lnTo>
                  <a:pt x="72953" y="68168"/>
                </a:lnTo>
                <a:lnTo>
                  <a:pt x="71993" y="68168"/>
                </a:lnTo>
                <a:lnTo>
                  <a:pt x="71993" y="67208"/>
                </a:lnTo>
                <a:lnTo>
                  <a:pt x="68153" y="67208"/>
                </a:lnTo>
                <a:lnTo>
                  <a:pt x="67193" y="68168"/>
                </a:lnTo>
                <a:lnTo>
                  <a:pt x="65272" y="68168"/>
                </a:lnTo>
                <a:lnTo>
                  <a:pt x="63352" y="69128"/>
                </a:lnTo>
                <a:lnTo>
                  <a:pt x="61432" y="69128"/>
                </a:lnTo>
                <a:lnTo>
                  <a:pt x="59512" y="70088"/>
                </a:lnTo>
                <a:lnTo>
                  <a:pt x="56631" y="71048"/>
                </a:lnTo>
                <a:lnTo>
                  <a:pt x="53751" y="71048"/>
                </a:lnTo>
                <a:lnTo>
                  <a:pt x="50871" y="72009"/>
                </a:lnTo>
                <a:lnTo>
                  <a:pt x="36469" y="7200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3" name="object 1273"/>
          <p:cNvSpPr/>
          <p:nvPr/>
        </p:nvSpPr>
        <p:spPr>
          <a:xfrm>
            <a:off x="5011293" y="7165268"/>
            <a:ext cx="17266" cy="25923"/>
          </a:xfrm>
          <a:custGeom>
            <a:avLst/>
            <a:gdLst/>
            <a:ahLst/>
            <a:cxnLst/>
            <a:rect l="l" t="t" r="r" b="b"/>
            <a:pathLst>
              <a:path w="17266" h="25923">
                <a:moveTo>
                  <a:pt x="10546" y="0"/>
                </a:moveTo>
                <a:lnTo>
                  <a:pt x="4785" y="1920"/>
                </a:lnTo>
                <a:lnTo>
                  <a:pt x="0" y="3840"/>
                </a:lnTo>
                <a:lnTo>
                  <a:pt x="960" y="25923"/>
                </a:lnTo>
                <a:lnTo>
                  <a:pt x="1905" y="24003"/>
                </a:lnTo>
                <a:lnTo>
                  <a:pt x="3840" y="22082"/>
                </a:lnTo>
                <a:lnTo>
                  <a:pt x="4785" y="20162"/>
                </a:lnTo>
                <a:lnTo>
                  <a:pt x="6705" y="19202"/>
                </a:lnTo>
                <a:lnTo>
                  <a:pt x="8625" y="17282"/>
                </a:lnTo>
                <a:lnTo>
                  <a:pt x="10546" y="16322"/>
                </a:lnTo>
                <a:lnTo>
                  <a:pt x="13426" y="16322"/>
                </a:lnTo>
                <a:lnTo>
                  <a:pt x="17266" y="0"/>
                </a:lnTo>
                <a:lnTo>
                  <a:pt x="10546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4" name="object 1274"/>
          <p:cNvSpPr/>
          <p:nvPr/>
        </p:nvSpPr>
        <p:spPr>
          <a:xfrm>
            <a:off x="5083286" y="7165268"/>
            <a:ext cx="50871" cy="87370"/>
          </a:xfrm>
          <a:custGeom>
            <a:avLst/>
            <a:gdLst/>
            <a:ahLst/>
            <a:cxnLst/>
            <a:rect l="l" t="t" r="r" b="b"/>
            <a:pathLst>
              <a:path w="50871" h="87370">
                <a:moveTo>
                  <a:pt x="50871" y="6736"/>
                </a:moveTo>
                <a:lnTo>
                  <a:pt x="49911" y="5760"/>
                </a:lnTo>
                <a:lnTo>
                  <a:pt x="49911" y="2895"/>
                </a:lnTo>
                <a:lnTo>
                  <a:pt x="48950" y="2895"/>
                </a:lnTo>
                <a:lnTo>
                  <a:pt x="48950" y="1920"/>
                </a:lnTo>
                <a:lnTo>
                  <a:pt x="47990" y="1920"/>
                </a:lnTo>
                <a:lnTo>
                  <a:pt x="47030" y="960"/>
                </a:lnTo>
                <a:lnTo>
                  <a:pt x="42230" y="960"/>
                </a:lnTo>
                <a:lnTo>
                  <a:pt x="41269" y="0"/>
                </a:lnTo>
                <a:lnTo>
                  <a:pt x="38389" y="0"/>
                </a:lnTo>
                <a:lnTo>
                  <a:pt x="36469" y="960"/>
                </a:lnTo>
                <a:lnTo>
                  <a:pt x="34549" y="960"/>
                </a:lnTo>
                <a:lnTo>
                  <a:pt x="33604" y="1920"/>
                </a:lnTo>
                <a:lnTo>
                  <a:pt x="31668" y="1920"/>
                </a:lnTo>
                <a:lnTo>
                  <a:pt x="29763" y="3840"/>
                </a:lnTo>
                <a:lnTo>
                  <a:pt x="28788" y="4800"/>
                </a:lnTo>
                <a:lnTo>
                  <a:pt x="26883" y="5760"/>
                </a:lnTo>
                <a:lnTo>
                  <a:pt x="24947" y="7680"/>
                </a:lnTo>
                <a:lnTo>
                  <a:pt x="23042" y="9601"/>
                </a:lnTo>
                <a:lnTo>
                  <a:pt x="21107" y="12481"/>
                </a:lnTo>
                <a:lnTo>
                  <a:pt x="19202" y="15361"/>
                </a:lnTo>
                <a:lnTo>
                  <a:pt x="19202" y="3840"/>
                </a:lnTo>
                <a:lnTo>
                  <a:pt x="18227" y="3840"/>
                </a:lnTo>
                <a:lnTo>
                  <a:pt x="18227" y="2895"/>
                </a:lnTo>
                <a:lnTo>
                  <a:pt x="16322" y="2895"/>
                </a:lnTo>
                <a:lnTo>
                  <a:pt x="15361" y="1920"/>
                </a:lnTo>
                <a:lnTo>
                  <a:pt x="3840" y="1920"/>
                </a:lnTo>
                <a:lnTo>
                  <a:pt x="2880" y="2895"/>
                </a:lnTo>
                <a:lnTo>
                  <a:pt x="960" y="2895"/>
                </a:lnTo>
                <a:lnTo>
                  <a:pt x="960" y="3840"/>
                </a:lnTo>
                <a:lnTo>
                  <a:pt x="0" y="4800"/>
                </a:lnTo>
                <a:lnTo>
                  <a:pt x="0" y="85435"/>
                </a:lnTo>
                <a:lnTo>
                  <a:pt x="960" y="85435"/>
                </a:lnTo>
                <a:lnTo>
                  <a:pt x="960" y="86410"/>
                </a:lnTo>
                <a:lnTo>
                  <a:pt x="1920" y="86410"/>
                </a:lnTo>
                <a:lnTo>
                  <a:pt x="2880" y="87370"/>
                </a:lnTo>
                <a:lnTo>
                  <a:pt x="18227" y="87370"/>
                </a:lnTo>
                <a:lnTo>
                  <a:pt x="19202" y="86410"/>
                </a:lnTo>
                <a:lnTo>
                  <a:pt x="21107" y="86410"/>
                </a:lnTo>
                <a:lnTo>
                  <a:pt x="21107" y="85435"/>
                </a:lnTo>
                <a:lnTo>
                  <a:pt x="22082" y="85435"/>
                </a:lnTo>
                <a:lnTo>
                  <a:pt x="22082" y="34564"/>
                </a:lnTo>
                <a:lnTo>
                  <a:pt x="23987" y="32644"/>
                </a:lnTo>
                <a:lnTo>
                  <a:pt x="25923" y="30723"/>
                </a:lnTo>
                <a:lnTo>
                  <a:pt x="26883" y="28803"/>
                </a:lnTo>
                <a:lnTo>
                  <a:pt x="28788" y="26883"/>
                </a:lnTo>
                <a:lnTo>
                  <a:pt x="29763" y="24963"/>
                </a:lnTo>
                <a:lnTo>
                  <a:pt x="30708" y="24003"/>
                </a:lnTo>
                <a:lnTo>
                  <a:pt x="32628" y="23042"/>
                </a:lnTo>
                <a:lnTo>
                  <a:pt x="33604" y="22082"/>
                </a:lnTo>
                <a:lnTo>
                  <a:pt x="34549" y="22082"/>
                </a:lnTo>
                <a:lnTo>
                  <a:pt x="36469" y="21122"/>
                </a:lnTo>
                <a:lnTo>
                  <a:pt x="41269" y="21122"/>
                </a:lnTo>
                <a:lnTo>
                  <a:pt x="42230" y="22082"/>
                </a:lnTo>
                <a:lnTo>
                  <a:pt x="45110" y="22082"/>
                </a:lnTo>
                <a:lnTo>
                  <a:pt x="45110" y="23042"/>
                </a:lnTo>
                <a:lnTo>
                  <a:pt x="48950" y="23042"/>
                </a:lnTo>
                <a:lnTo>
                  <a:pt x="48950" y="22082"/>
                </a:lnTo>
                <a:lnTo>
                  <a:pt x="49911" y="22082"/>
                </a:lnTo>
                <a:lnTo>
                  <a:pt x="49911" y="19202"/>
                </a:lnTo>
                <a:lnTo>
                  <a:pt x="50871" y="18242"/>
                </a:lnTo>
                <a:lnTo>
                  <a:pt x="50871" y="673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5" name="object 1275"/>
          <p:cNvSpPr/>
          <p:nvPr/>
        </p:nvSpPr>
        <p:spPr>
          <a:xfrm>
            <a:off x="5140878" y="7165268"/>
            <a:ext cx="59527" cy="89275"/>
          </a:xfrm>
          <a:custGeom>
            <a:avLst/>
            <a:gdLst/>
            <a:ahLst/>
            <a:cxnLst/>
            <a:rect l="l" t="t" r="r" b="b"/>
            <a:pathLst>
              <a:path w="59527" h="89275">
                <a:moveTo>
                  <a:pt x="0" y="25923"/>
                </a:moveTo>
                <a:lnTo>
                  <a:pt x="0" y="29763"/>
                </a:lnTo>
                <a:lnTo>
                  <a:pt x="960" y="32644"/>
                </a:lnTo>
                <a:lnTo>
                  <a:pt x="1920" y="35524"/>
                </a:lnTo>
                <a:lnTo>
                  <a:pt x="2880" y="38404"/>
                </a:lnTo>
                <a:lnTo>
                  <a:pt x="3840" y="40325"/>
                </a:lnTo>
                <a:lnTo>
                  <a:pt x="5760" y="42245"/>
                </a:lnTo>
                <a:lnTo>
                  <a:pt x="7680" y="44165"/>
                </a:lnTo>
                <a:lnTo>
                  <a:pt x="9601" y="46085"/>
                </a:lnTo>
                <a:lnTo>
                  <a:pt x="12481" y="47045"/>
                </a:lnTo>
                <a:lnTo>
                  <a:pt x="14401" y="48006"/>
                </a:lnTo>
                <a:lnTo>
                  <a:pt x="16322" y="48966"/>
                </a:lnTo>
                <a:lnTo>
                  <a:pt x="19202" y="49926"/>
                </a:lnTo>
                <a:lnTo>
                  <a:pt x="21122" y="51846"/>
                </a:lnTo>
                <a:lnTo>
                  <a:pt x="24002" y="51846"/>
                </a:lnTo>
                <a:lnTo>
                  <a:pt x="25923" y="52806"/>
                </a:lnTo>
                <a:lnTo>
                  <a:pt x="27843" y="53766"/>
                </a:lnTo>
                <a:lnTo>
                  <a:pt x="30723" y="54726"/>
                </a:lnTo>
                <a:lnTo>
                  <a:pt x="31683" y="55686"/>
                </a:lnTo>
                <a:lnTo>
                  <a:pt x="33604" y="56647"/>
                </a:lnTo>
                <a:lnTo>
                  <a:pt x="35524" y="57607"/>
                </a:lnTo>
                <a:lnTo>
                  <a:pt x="36484" y="58567"/>
                </a:lnTo>
                <a:lnTo>
                  <a:pt x="37444" y="60487"/>
                </a:lnTo>
                <a:lnTo>
                  <a:pt x="38404" y="61447"/>
                </a:lnTo>
                <a:lnTo>
                  <a:pt x="38404" y="65288"/>
                </a:lnTo>
                <a:lnTo>
                  <a:pt x="37444" y="66248"/>
                </a:lnTo>
                <a:lnTo>
                  <a:pt x="37444" y="67208"/>
                </a:lnTo>
                <a:lnTo>
                  <a:pt x="36484" y="69128"/>
                </a:lnTo>
                <a:lnTo>
                  <a:pt x="35524" y="70088"/>
                </a:lnTo>
                <a:lnTo>
                  <a:pt x="34564" y="70088"/>
                </a:lnTo>
                <a:lnTo>
                  <a:pt x="33604" y="71048"/>
                </a:lnTo>
                <a:lnTo>
                  <a:pt x="31683" y="72009"/>
                </a:lnTo>
                <a:lnTo>
                  <a:pt x="30723" y="72009"/>
                </a:lnTo>
                <a:lnTo>
                  <a:pt x="28803" y="72969"/>
                </a:lnTo>
                <a:lnTo>
                  <a:pt x="22082" y="72969"/>
                </a:lnTo>
                <a:lnTo>
                  <a:pt x="19202" y="72009"/>
                </a:lnTo>
                <a:lnTo>
                  <a:pt x="16322" y="72009"/>
                </a:lnTo>
                <a:lnTo>
                  <a:pt x="14401" y="71048"/>
                </a:lnTo>
                <a:lnTo>
                  <a:pt x="11521" y="70088"/>
                </a:lnTo>
                <a:lnTo>
                  <a:pt x="10561" y="69128"/>
                </a:lnTo>
                <a:lnTo>
                  <a:pt x="7680" y="68168"/>
                </a:lnTo>
                <a:lnTo>
                  <a:pt x="6720" y="67208"/>
                </a:lnTo>
                <a:lnTo>
                  <a:pt x="5760" y="67208"/>
                </a:lnTo>
                <a:lnTo>
                  <a:pt x="3840" y="66248"/>
                </a:lnTo>
                <a:lnTo>
                  <a:pt x="2880" y="65288"/>
                </a:lnTo>
                <a:lnTo>
                  <a:pt x="1920" y="65288"/>
                </a:lnTo>
                <a:lnTo>
                  <a:pt x="1920" y="66248"/>
                </a:lnTo>
                <a:lnTo>
                  <a:pt x="0" y="66248"/>
                </a:lnTo>
                <a:lnTo>
                  <a:pt x="0" y="80650"/>
                </a:lnTo>
                <a:lnTo>
                  <a:pt x="960" y="81594"/>
                </a:lnTo>
                <a:lnTo>
                  <a:pt x="1920" y="82570"/>
                </a:lnTo>
                <a:lnTo>
                  <a:pt x="1920" y="83530"/>
                </a:lnTo>
                <a:lnTo>
                  <a:pt x="2880" y="83530"/>
                </a:lnTo>
                <a:lnTo>
                  <a:pt x="4800" y="84475"/>
                </a:lnTo>
                <a:lnTo>
                  <a:pt x="5760" y="85435"/>
                </a:lnTo>
                <a:lnTo>
                  <a:pt x="7680" y="86410"/>
                </a:lnTo>
                <a:lnTo>
                  <a:pt x="9601" y="86410"/>
                </a:lnTo>
                <a:lnTo>
                  <a:pt x="12481" y="87370"/>
                </a:lnTo>
                <a:lnTo>
                  <a:pt x="14401" y="88315"/>
                </a:lnTo>
                <a:lnTo>
                  <a:pt x="20162" y="88315"/>
                </a:lnTo>
                <a:lnTo>
                  <a:pt x="23042" y="89275"/>
                </a:lnTo>
                <a:lnTo>
                  <a:pt x="30723" y="89275"/>
                </a:lnTo>
                <a:lnTo>
                  <a:pt x="34564" y="88315"/>
                </a:lnTo>
                <a:lnTo>
                  <a:pt x="39364" y="87370"/>
                </a:lnTo>
                <a:lnTo>
                  <a:pt x="43205" y="86410"/>
                </a:lnTo>
                <a:lnTo>
                  <a:pt x="47030" y="84475"/>
                </a:lnTo>
                <a:lnTo>
                  <a:pt x="49926" y="82570"/>
                </a:lnTo>
                <a:lnTo>
                  <a:pt x="52806" y="79689"/>
                </a:lnTo>
                <a:lnTo>
                  <a:pt x="55686" y="76809"/>
                </a:lnTo>
                <a:lnTo>
                  <a:pt x="56647" y="73914"/>
                </a:lnTo>
                <a:lnTo>
                  <a:pt x="58552" y="70088"/>
                </a:lnTo>
                <a:lnTo>
                  <a:pt x="59527" y="66248"/>
                </a:lnTo>
                <a:lnTo>
                  <a:pt x="59527" y="58567"/>
                </a:lnTo>
                <a:lnTo>
                  <a:pt x="58552" y="54726"/>
                </a:lnTo>
                <a:lnTo>
                  <a:pt x="57591" y="52806"/>
                </a:lnTo>
                <a:lnTo>
                  <a:pt x="56647" y="49926"/>
                </a:lnTo>
                <a:lnTo>
                  <a:pt x="55686" y="48006"/>
                </a:lnTo>
                <a:lnTo>
                  <a:pt x="53751" y="46085"/>
                </a:lnTo>
                <a:lnTo>
                  <a:pt x="51846" y="44165"/>
                </a:lnTo>
                <a:lnTo>
                  <a:pt x="49926" y="42245"/>
                </a:lnTo>
                <a:lnTo>
                  <a:pt x="47030" y="41285"/>
                </a:lnTo>
                <a:lnTo>
                  <a:pt x="45125" y="39364"/>
                </a:lnTo>
                <a:lnTo>
                  <a:pt x="42245" y="38404"/>
                </a:lnTo>
                <a:lnTo>
                  <a:pt x="40325" y="37444"/>
                </a:lnTo>
                <a:lnTo>
                  <a:pt x="37444" y="36484"/>
                </a:lnTo>
                <a:lnTo>
                  <a:pt x="35524" y="35524"/>
                </a:lnTo>
                <a:lnTo>
                  <a:pt x="33604" y="34564"/>
                </a:lnTo>
                <a:lnTo>
                  <a:pt x="30723" y="33604"/>
                </a:lnTo>
                <a:lnTo>
                  <a:pt x="28803" y="33604"/>
                </a:lnTo>
                <a:lnTo>
                  <a:pt x="26883" y="32644"/>
                </a:lnTo>
                <a:lnTo>
                  <a:pt x="24963" y="31683"/>
                </a:lnTo>
                <a:lnTo>
                  <a:pt x="24002" y="30723"/>
                </a:lnTo>
                <a:lnTo>
                  <a:pt x="23042" y="28803"/>
                </a:lnTo>
                <a:lnTo>
                  <a:pt x="21122" y="27843"/>
                </a:lnTo>
                <a:lnTo>
                  <a:pt x="21122" y="22082"/>
                </a:lnTo>
                <a:lnTo>
                  <a:pt x="22082" y="21122"/>
                </a:lnTo>
                <a:lnTo>
                  <a:pt x="22082" y="20162"/>
                </a:lnTo>
                <a:lnTo>
                  <a:pt x="23042" y="19202"/>
                </a:lnTo>
                <a:lnTo>
                  <a:pt x="24002" y="18242"/>
                </a:lnTo>
                <a:lnTo>
                  <a:pt x="24963" y="17282"/>
                </a:lnTo>
                <a:lnTo>
                  <a:pt x="25923" y="17282"/>
                </a:lnTo>
                <a:lnTo>
                  <a:pt x="27843" y="16322"/>
                </a:lnTo>
                <a:lnTo>
                  <a:pt x="38404" y="16322"/>
                </a:lnTo>
                <a:lnTo>
                  <a:pt x="40325" y="17282"/>
                </a:lnTo>
                <a:lnTo>
                  <a:pt x="42245" y="17282"/>
                </a:lnTo>
                <a:lnTo>
                  <a:pt x="44165" y="18242"/>
                </a:lnTo>
                <a:lnTo>
                  <a:pt x="46085" y="19202"/>
                </a:lnTo>
                <a:lnTo>
                  <a:pt x="48005" y="20162"/>
                </a:lnTo>
                <a:lnTo>
                  <a:pt x="48966" y="20162"/>
                </a:lnTo>
                <a:lnTo>
                  <a:pt x="49926" y="21122"/>
                </a:lnTo>
                <a:lnTo>
                  <a:pt x="50871" y="22082"/>
                </a:lnTo>
                <a:lnTo>
                  <a:pt x="53751" y="22082"/>
                </a:lnTo>
                <a:lnTo>
                  <a:pt x="53751" y="21122"/>
                </a:lnTo>
                <a:lnTo>
                  <a:pt x="54711" y="21122"/>
                </a:lnTo>
                <a:lnTo>
                  <a:pt x="54711" y="18242"/>
                </a:lnTo>
                <a:lnTo>
                  <a:pt x="55686" y="17282"/>
                </a:lnTo>
                <a:lnTo>
                  <a:pt x="55686" y="12481"/>
                </a:lnTo>
                <a:lnTo>
                  <a:pt x="54711" y="11521"/>
                </a:lnTo>
                <a:lnTo>
                  <a:pt x="54711" y="6736"/>
                </a:lnTo>
                <a:lnTo>
                  <a:pt x="53751" y="6736"/>
                </a:lnTo>
                <a:lnTo>
                  <a:pt x="53751" y="5760"/>
                </a:lnTo>
                <a:lnTo>
                  <a:pt x="52806" y="5760"/>
                </a:lnTo>
                <a:lnTo>
                  <a:pt x="52806" y="4800"/>
                </a:lnTo>
                <a:lnTo>
                  <a:pt x="51846" y="4800"/>
                </a:lnTo>
                <a:lnTo>
                  <a:pt x="49926" y="3840"/>
                </a:lnTo>
                <a:lnTo>
                  <a:pt x="48966" y="2895"/>
                </a:lnTo>
                <a:lnTo>
                  <a:pt x="47030" y="2895"/>
                </a:lnTo>
                <a:lnTo>
                  <a:pt x="45125" y="1920"/>
                </a:lnTo>
                <a:lnTo>
                  <a:pt x="43205" y="1920"/>
                </a:lnTo>
                <a:lnTo>
                  <a:pt x="41285" y="960"/>
                </a:lnTo>
                <a:lnTo>
                  <a:pt x="36484" y="960"/>
                </a:lnTo>
                <a:lnTo>
                  <a:pt x="34564" y="0"/>
                </a:lnTo>
                <a:lnTo>
                  <a:pt x="26883" y="0"/>
                </a:lnTo>
                <a:lnTo>
                  <a:pt x="23042" y="960"/>
                </a:lnTo>
                <a:lnTo>
                  <a:pt x="18242" y="1920"/>
                </a:lnTo>
                <a:lnTo>
                  <a:pt x="14401" y="3840"/>
                </a:lnTo>
                <a:lnTo>
                  <a:pt x="11521" y="4800"/>
                </a:lnTo>
                <a:lnTo>
                  <a:pt x="8641" y="7680"/>
                </a:lnTo>
                <a:lnTo>
                  <a:pt x="5760" y="9601"/>
                </a:lnTo>
                <a:lnTo>
                  <a:pt x="3840" y="12481"/>
                </a:lnTo>
                <a:lnTo>
                  <a:pt x="1920" y="15361"/>
                </a:lnTo>
                <a:lnTo>
                  <a:pt x="960" y="19202"/>
                </a:lnTo>
                <a:lnTo>
                  <a:pt x="0" y="22082"/>
                </a:lnTo>
                <a:lnTo>
                  <a:pt x="0" y="2592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6" name="object 1276"/>
          <p:cNvSpPr/>
          <p:nvPr/>
        </p:nvSpPr>
        <p:spPr>
          <a:xfrm>
            <a:off x="5208087" y="7128799"/>
            <a:ext cx="35509" cy="50871"/>
          </a:xfrm>
          <a:custGeom>
            <a:avLst/>
            <a:gdLst/>
            <a:ahLst/>
            <a:cxnLst/>
            <a:rect l="l" t="t" r="r" b="b"/>
            <a:pathLst>
              <a:path w="35509" h="50871">
                <a:moveTo>
                  <a:pt x="12466" y="50871"/>
                </a:moveTo>
                <a:lnTo>
                  <a:pt x="13426" y="50871"/>
                </a:lnTo>
                <a:lnTo>
                  <a:pt x="14386" y="49910"/>
                </a:lnTo>
                <a:lnTo>
                  <a:pt x="15346" y="49910"/>
                </a:lnTo>
                <a:lnTo>
                  <a:pt x="16306" y="48950"/>
                </a:lnTo>
                <a:lnTo>
                  <a:pt x="17266" y="47990"/>
                </a:lnTo>
                <a:lnTo>
                  <a:pt x="28788" y="30708"/>
                </a:lnTo>
                <a:lnTo>
                  <a:pt x="29748" y="29748"/>
                </a:lnTo>
                <a:lnTo>
                  <a:pt x="30708" y="27828"/>
                </a:lnTo>
                <a:lnTo>
                  <a:pt x="31668" y="25923"/>
                </a:lnTo>
                <a:lnTo>
                  <a:pt x="32628" y="24963"/>
                </a:lnTo>
                <a:lnTo>
                  <a:pt x="33588" y="23027"/>
                </a:lnTo>
                <a:lnTo>
                  <a:pt x="33588" y="21122"/>
                </a:lnTo>
                <a:lnTo>
                  <a:pt x="34549" y="19202"/>
                </a:lnTo>
                <a:lnTo>
                  <a:pt x="34549" y="17282"/>
                </a:lnTo>
                <a:lnTo>
                  <a:pt x="35509" y="16306"/>
                </a:lnTo>
                <a:lnTo>
                  <a:pt x="35509" y="5760"/>
                </a:lnTo>
                <a:lnTo>
                  <a:pt x="34549" y="4800"/>
                </a:lnTo>
                <a:lnTo>
                  <a:pt x="34549" y="3840"/>
                </a:lnTo>
                <a:lnTo>
                  <a:pt x="33588" y="2880"/>
                </a:lnTo>
                <a:lnTo>
                  <a:pt x="32628" y="1920"/>
                </a:lnTo>
                <a:lnTo>
                  <a:pt x="31668" y="960"/>
                </a:lnTo>
                <a:lnTo>
                  <a:pt x="28788" y="960"/>
                </a:lnTo>
                <a:lnTo>
                  <a:pt x="27828" y="0"/>
                </a:lnTo>
                <a:lnTo>
                  <a:pt x="19187" y="0"/>
                </a:lnTo>
                <a:lnTo>
                  <a:pt x="18227" y="960"/>
                </a:lnTo>
                <a:lnTo>
                  <a:pt x="15346" y="960"/>
                </a:lnTo>
                <a:lnTo>
                  <a:pt x="14386" y="1920"/>
                </a:lnTo>
                <a:lnTo>
                  <a:pt x="13426" y="2880"/>
                </a:lnTo>
                <a:lnTo>
                  <a:pt x="12466" y="3840"/>
                </a:lnTo>
                <a:lnTo>
                  <a:pt x="12466" y="4800"/>
                </a:lnTo>
                <a:lnTo>
                  <a:pt x="11506" y="5760"/>
                </a:lnTo>
                <a:lnTo>
                  <a:pt x="11506" y="23027"/>
                </a:lnTo>
                <a:lnTo>
                  <a:pt x="944" y="47990"/>
                </a:lnTo>
                <a:lnTo>
                  <a:pt x="0" y="47990"/>
                </a:lnTo>
                <a:lnTo>
                  <a:pt x="0" y="49910"/>
                </a:lnTo>
                <a:lnTo>
                  <a:pt x="944" y="49910"/>
                </a:lnTo>
                <a:lnTo>
                  <a:pt x="944" y="50871"/>
                </a:lnTo>
                <a:lnTo>
                  <a:pt x="12466" y="5087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7" name="object 1277"/>
          <p:cNvSpPr/>
          <p:nvPr/>
        </p:nvSpPr>
        <p:spPr>
          <a:xfrm>
            <a:off x="5319430" y="7228636"/>
            <a:ext cx="55686" cy="55671"/>
          </a:xfrm>
          <a:custGeom>
            <a:avLst/>
            <a:gdLst/>
            <a:ahLst/>
            <a:cxnLst/>
            <a:rect l="l" t="t" r="r" b="b"/>
            <a:pathLst>
              <a:path w="55686" h="55671">
                <a:moveTo>
                  <a:pt x="32644" y="53751"/>
                </a:moveTo>
                <a:lnTo>
                  <a:pt x="38404" y="51831"/>
                </a:lnTo>
                <a:lnTo>
                  <a:pt x="42245" y="49911"/>
                </a:lnTo>
                <a:lnTo>
                  <a:pt x="46085" y="47030"/>
                </a:lnTo>
                <a:lnTo>
                  <a:pt x="48966" y="45110"/>
                </a:lnTo>
                <a:lnTo>
                  <a:pt x="51846" y="42230"/>
                </a:lnTo>
                <a:lnTo>
                  <a:pt x="53766" y="38389"/>
                </a:lnTo>
                <a:lnTo>
                  <a:pt x="54726" y="35509"/>
                </a:lnTo>
                <a:lnTo>
                  <a:pt x="55686" y="31668"/>
                </a:lnTo>
                <a:lnTo>
                  <a:pt x="55686" y="21107"/>
                </a:lnTo>
                <a:lnTo>
                  <a:pt x="53766" y="18227"/>
                </a:lnTo>
                <a:lnTo>
                  <a:pt x="52806" y="15361"/>
                </a:lnTo>
                <a:lnTo>
                  <a:pt x="50886" y="13441"/>
                </a:lnTo>
                <a:lnTo>
                  <a:pt x="48966" y="11521"/>
                </a:lnTo>
                <a:lnTo>
                  <a:pt x="46085" y="9601"/>
                </a:lnTo>
                <a:lnTo>
                  <a:pt x="43205" y="7680"/>
                </a:lnTo>
                <a:lnTo>
                  <a:pt x="39364" y="6720"/>
                </a:lnTo>
                <a:lnTo>
                  <a:pt x="36484" y="5760"/>
                </a:lnTo>
                <a:lnTo>
                  <a:pt x="32644" y="4800"/>
                </a:lnTo>
                <a:lnTo>
                  <a:pt x="27843" y="4800"/>
                </a:lnTo>
                <a:lnTo>
                  <a:pt x="8641" y="3840"/>
                </a:lnTo>
                <a:lnTo>
                  <a:pt x="5760" y="3840"/>
                </a:lnTo>
                <a:lnTo>
                  <a:pt x="3840" y="2880"/>
                </a:lnTo>
                <a:lnTo>
                  <a:pt x="1920" y="1920"/>
                </a:lnTo>
                <a:lnTo>
                  <a:pt x="960" y="960"/>
                </a:lnTo>
                <a:lnTo>
                  <a:pt x="0" y="0"/>
                </a:lnTo>
                <a:lnTo>
                  <a:pt x="0" y="25908"/>
                </a:lnTo>
                <a:lnTo>
                  <a:pt x="960" y="24947"/>
                </a:lnTo>
                <a:lnTo>
                  <a:pt x="1920" y="24003"/>
                </a:lnTo>
                <a:lnTo>
                  <a:pt x="1920" y="23042"/>
                </a:lnTo>
                <a:lnTo>
                  <a:pt x="2880" y="22067"/>
                </a:lnTo>
                <a:lnTo>
                  <a:pt x="4800" y="21107"/>
                </a:lnTo>
                <a:lnTo>
                  <a:pt x="5760" y="20162"/>
                </a:lnTo>
                <a:lnTo>
                  <a:pt x="25923" y="20162"/>
                </a:lnTo>
                <a:lnTo>
                  <a:pt x="28803" y="21107"/>
                </a:lnTo>
                <a:lnTo>
                  <a:pt x="30723" y="23042"/>
                </a:lnTo>
                <a:lnTo>
                  <a:pt x="32644" y="24003"/>
                </a:lnTo>
                <a:lnTo>
                  <a:pt x="33604" y="25908"/>
                </a:lnTo>
                <a:lnTo>
                  <a:pt x="33604" y="31668"/>
                </a:lnTo>
                <a:lnTo>
                  <a:pt x="32644" y="32628"/>
                </a:lnTo>
                <a:lnTo>
                  <a:pt x="32644" y="34549"/>
                </a:lnTo>
                <a:lnTo>
                  <a:pt x="31683" y="35509"/>
                </a:lnTo>
                <a:lnTo>
                  <a:pt x="29763" y="36469"/>
                </a:lnTo>
                <a:lnTo>
                  <a:pt x="28803" y="38389"/>
                </a:lnTo>
                <a:lnTo>
                  <a:pt x="26883" y="38389"/>
                </a:lnTo>
                <a:lnTo>
                  <a:pt x="24002" y="39349"/>
                </a:lnTo>
                <a:lnTo>
                  <a:pt x="22082" y="40309"/>
                </a:lnTo>
                <a:lnTo>
                  <a:pt x="22082" y="55671"/>
                </a:lnTo>
                <a:lnTo>
                  <a:pt x="27843" y="54711"/>
                </a:lnTo>
                <a:lnTo>
                  <a:pt x="32644" y="5375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8" name="object 1278"/>
          <p:cNvSpPr/>
          <p:nvPr/>
        </p:nvSpPr>
        <p:spPr>
          <a:xfrm>
            <a:off x="5321350" y="7198873"/>
            <a:ext cx="3840" cy="22082"/>
          </a:xfrm>
          <a:custGeom>
            <a:avLst/>
            <a:gdLst/>
            <a:ahLst/>
            <a:cxnLst/>
            <a:rect l="l" t="t" r="r" b="b"/>
            <a:pathLst>
              <a:path w="3840" h="22082">
                <a:moveTo>
                  <a:pt x="960" y="2880"/>
                </a:moveTo>
                <a:lnTo>
                  <a:pt x="0" y="0"/>
                </a:lnTo>
                <a:lnTo>
                  <a:pt x="960" y="21122"/>
                </a:lnTo>
                <a:lnTo>
                  <a:pt x="1920" y="22082"/>
                </a:lnTo>
                <a:lnTo>
                  <a:pt x="3840" y="5760"/>
                </a:lnTo>
                <a:lnTo>
                  <a:pt x="960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9" name="object 1279"/>
          <p:cNvSpPr/>
          <p:nvPr/>
        </p:nvSpPr>
        <p:spPr>
          <a:xfrm>
            <a:off x="5296387" y="7166229"/>
            <a:ext cx="79689" cy="118079"/>
          </a:xfrm>
          <a:custGeom>
            <a:avLst/>
            <a:gdLst/>
            <a:ahLst/>
            <a:cxnLst/>
            <a:rect l="l" t="t" r="r" b="b"/>
            <a:pathLst>
              <a:path w="79689" h="118079">
                <a:moveTo>
                  <a:pt x="70088" y="21122"/>
                </a:moveTo>
                <a:lnTo>
                  <a:pt x="69128" y="19202"/>
                </a:lnTo>
                <a:lnTo>
                  <a:pt x="67208" y="18242"/>
                </a:lnTo>
                <a:lnTo>
                  <a:pt x="77769" y="18242"/>
                </a:lnTo>
                <a:lnTo>
                  <a:pt x="78729" y="17282"/>
                </a:lnTo>
                <a:lnTo>
                  <a:pt x="78729" y="16322"/>
                </a:lnTo>
                <a:lnTo>
                  <a:pt x="79689" y="14401"/>
                </a:lnTo>
                <a:lnTo>
                  <a:pt x="79689" y="4800"/>
                </a:lnTo>
                <a:lnTo>
                  <a:pt x="78729" y="3840"/>
                </a:lnTo>
                <a:lnTo>
                  <a:pt x="78729" y="1935"/>
                </a:lnTo>
                <a:lnTo>
                  <a:pt x="51846" y="1935"/>
                </a:lnTo>
                <a:lnTo>
                  <a:pt x="49926" y="960"/>
                </a:lnTo>
                <a:lnTo>
                  <a:pt x="48005" y="960"/>
                </a:lnTo>
                <a:lnTo>
                  <a:pt x="45125" y="0"/>
                </a:lnTo>
                <a:lnTo>
                  <a:pt x="33604" y="0"/>
                </a:lnTo>
                <a:lnTo>
                  <a:pt x="28803" y="960"/>
                </a:lnTo>
                <a:lnTo>
                  <a:pt x="24963" y="1935"/>
                </a:lnTo>
                <a:lnTo>
                  <a:pt x="21122" y="2880"/>
                </a:lnTo>
                <a:lnTo>
                  <a:pt x="17282" y="4800"/>
                </a:lnTo>
                <a:lnTo>
                  <a:pt x="14401" y="7680"/>
                </a:lnTo>
                <a:lnTo>
                  <a:pt x="11521" y="9601"/>
                </a:lnTo>
                <a:lnTo>
                  <a:pt x="9616" y="13441"/>
                </a:lnTo>
                <a:lnTo>
                  <a:pt x="7680" y="16322"/>
                </a:lnTo>
                <a:lnTo>
                  <a:pt x="6720" y="20162"/>
                </a:lnTo>
                <a:lnTo>
                  <a:pt x="5775" y="24003"/>
                </a:lnTo>
                <a:lnTo>
                  <a:pt x="5775" y="33604"/>
                </a:lnTo>
                <a:lnTo>
                  <a:pt x="6720" y="36484"/>
                </a:lnTo>
                <a:lnTo>
                  <a:pt x="7680" y="39364"/>
                </a:lnTo>
                <a:lnTo>
                  <a:pt x="8656" y="42245"/>
                </a:lnTo>
                <a:lnTo>
                  <a:pt x="10561" y="45125"/>
                </a:lnTo>
                <a:lnTo>
                  <a:pt x="12496" y="47045"/>
                </a:lnTo>
                <a:lnTo>
                  <a:pt x="9616" y="48966"/>
                </a:lnTo>
                <a:lnTo>
                  <a:pt x="7680" y="51846"/>
                </a:lnTo>
                <a:lnTo>
                  <a:pt x="6720" y="54726"/>
                </a:lnTo>
                <a:lnTo>
                  <a:pt x="4815" y="57607"/>
                </a:lnTo>
                <a:lnTo>
                  <a:pt x="3840" y="60487"/>
                </a:lnTo>
                <a:lnTo>
                  <a:pt x="3840" y="67208"/>
                </a:lnTo>
                <a:lnTo>
                  <a:pt x="4815" y="69128"/>
                </a:lnTo>
                <a:lnTo>
                  <a:pt x="5775" y="72009"/>
                </a:lnTo>
                <a:lnTo>
                  <a:pt x="7680" y="73929"/>
                </a:lnTo>
                <a:lnTo>
                  <a:pt x="9616" y="75849"/>
                </a:lnTo>
                <a:lnTo>
                  <a:pt x="11521" y="77769"/>
                </a:lnTo>
                <a:lnTo>
                  <a:pt x="9616" y="78729"/>
                </a:lnTo>
                <a:lnTo>
                  <a:pt x="8656" y="79689"/>
                </a:lnTo>
                <a:lnTo>
                  <a:pt x="6720" y="81610"/>
                </a:lnTo>
                <a:lnTo>
                  <a:pt x="5775" y="83515"/>
                </a:lnTo>
                <a:lnTo>
                  <a:pt x="3840" y="84475"/>
                </a:lnTo>
                <a:lnTo>
                  <a:pt x="2880" y="86410"/>
                </a:lnTo>
                <a:lnTo>
                  <a:pt x="1935" y="87355"/>
                </a:lnTo>
                <a:lnTo>
                  <a:pt x="1935" y="89291"/>
                </a:lnTo>
                <a:lnTo>
                  <a:pt x="960" y="91196"/>
                </a:lnTo>
                <a:lnTo>
                  <a:pt x="960" y="93131"/>
                </a:lnTo>
                <a:lnTo>
                  <a:pt x="0" y="95036"/>
                </a:lnTo>
                <a:lnTo>
                  <a:pt x="0" y="99852"/>
                </a:lnTo>
                <a:lnTo>
                  <a:pt x="960" y="102717"/>
                </a:lnTo>
                <a:lnTo>
                  <a:pt x="2880" y="105597"/>
                </a:lnTo>
                <a:lnTo>
                  <a:pt x="3840" y="107518"/>
                </a:lnTo>
                <a:lnTo>
                  <a:pt x="5775" y="110398"/>
                </a:lnTo>
                <a:lnTo>
                  <a:pt x="8656" y="112318"/>
                </a:lnTo>
                <a:lnTo>
                  <a:pt x="12496" y="114239"/>
                </a:lnTo>
                <a:lnTo>
                  <a:pt x="16337" y="115199"/>
                </a:lnTo>
                <a:lnTo>
                  <a:pt x="21122" y="116159"/>
                </a:lnTo>
                <a:lnTo>
                  <a:pt x="25923" y="117119"/>
                </a:lnTo>
                <a:lnTo>
                  <a:pt x="31683" y="118079"/>
                </a:lnTo>
                <a:lnTo>
                  <a:pt x="45125" y="118079"/>
                </a:lnTo>
                <a:lnTo>
                  <a:pt x="45125" y="102717"/>
                </a:lnTo>
                <a:lnTo>
                  <a:pt x="33604" y="102717"/>
                </a:lnTo>
                <a:lnTo>
                  <a:pt x="28803" y="101757"/>
                </a:lnTo>
                <a:lnTo>
                  <a:pt x="25923" y="100797"/>
                </a:lnTo>
                <a:lnTo>
                  <a:pt x="23042" y="98877"/>
                </a:lnTo>
                <a:lnTo>
                  <a:pt x="22082" y="96956"/>
                </a:lnTo>
                <a:lnTo>
                  <a:pt x="22082" y="90236"/>
                </a:lnTo>
                <a:lnTo>
                  <a:pt x="23042" y="89291"/>
                </a:lnTo>
                <a:lnTo>
                  <a:pt x="23042" y="57607"/>
                </a:lnTo>
                <a:lnTo>
                  <a:pt x="24002" y="56647"/>
                </a:lnTo>
                <a:lnTo>
                  <a:pt x="24963" y="55686"/>
                </a:lnTo>
                <a:lnTo>
                  <a:pt x="24963" y="54726"/>
                </a:lnTo>
                <a:lnTo>
                  <a:pt x="25923" y="53766"/>
                </a:lnTo>
                <a:lnTo>
                  <a:pt x="24963" y="32644"/>
                </a:lnTo>
                <a:lnTo>
                  <a:pt x="24963" y="24963"/>
                </a:lnTo>
                <a:lnTo>
                  <a:pt x="25923" y="24003"/>
                </a:lnTo>
                <a:lnTo>
                  <a:pt x="25923" y="22082"/>
                </a:lnTo>
                <a:lnTo>
                  <a:pt x="26883" y="20162"/>
                </a:lnTo>
                <a:lnTo>
                  <a:pt x="27843" y="19202"/>
                </a:lnTo>
                <a:lnTo>
                  <a:pt x="29763" y="18242"/>
                </a:lnTo>
                <a:lnTo>
                  <a:pt x="30723" y="17282"/>
                </a:lnTo>
                <a:lnTo>
                  <a:pt x="32644" y="16322"/>
                </a:lnTo>
                <a:lnTo>
                  <a:pt x="33604" y="15361"/>
                </a:lnTo>
                <a:lnTo>
                  <a:pt x="42245" y="15361"/>
                </a:lnTo>
                <a:lnTo>
                  <a:pt x="46085" y="16322"/>
                </a:lnTo>
                <a:lnTo>
                  <a:pt x="48005" y="18242"/>
                </a:lnTo>
                <a:lnTo>
                  <a:pt x="50886" y="21122"/>
                </a:lnTo>
                <a:lnTo>
                  <a:pt x="51846" y="24003"/>
                </a:lnTo>
                <a:lnTo>
                  <a:pt x="51846" y="30723"/>
                </a:lnTo>
                <a:lnTo>
                  <a:pt x="50886" y="31683"/>
                </a:lnTo>
                <a:lnTo>
                  <a:pt x="50886" y="33604"/>
                </a:lnTo>
                <a:lnTo>
                  <a:pt x="49926" y="35524"/>
                </a:lnTo>
                <a:lnTo>
                  <a:pt x="48966" y="36484"/>
                </a:lnTo>
                <a:lnTo>
                  <a:pt x="48005" y="37444"/>
                </a:lnTo>
                <a:lnTo>
                  <a:pt x="47045" y="39364"/>
                </a:lnTo>
                <a:lnTo>
                  <a:pt x="46085" y="40325"/>
                </a:lnTo>
                <a:lnTo>
                  <a:pt x="44165" y="40325"/>
                </a:lnTo>
                <a:lnTo>
                  <a:pt x="42245" y="41285"/>
                </a:lnTo>
                <a:lnTo>
                  <a:pt x="40325" y="42245"/>
                </a:lnTo>
                <a:lnTo>
                  <a:pt x="34564" y="42245"/>
                </a:lnTo>
                <a:lnTo>
                  <a:pt x="30723" y="40325"/>
                </a:lnTo>
                <a:lnTo>
                  <a:pt x="28803" y="38404"/>
                </a:lnTo>
                <a:lnTo>
                  <a:pt x="26883" y="54726"/>
                </a:lnTo>
                <a:lnTo>
                  <a:pt x="28803" y="55686"/>
                </a:lnTo>
                <a:lnTo>
                  <a:pt x="31683" y="56647"/>
                </a:lnTo>
                <a:lnTo>
                  <a:pt x="33604" y="56647"/>
                </a:lnTo>
                <a:lnTo>
                  <a:pt x="35524" y="57607"/>
                </a:lnTo>
                <a:lnTo>
                  <a:pt x="43205" y="57607"/>
                </a:lnTo>
                <a:lnTo>
                  <a:pt x="48005" y="56647"/>
                </a:lnTo>
                <a:lnTo>
                  <a:pt x="51846" y="55686"/>
                </a:lnTo>
                <a:lnTo>
                  <a:pt x="55686" y="53766"/>
                </a:lnTo>
                <a:lnTo>
                  <a:pt x="59527" y="51846"/>
                </a:lnTo>
                <a:lnTo>
                  <a:pt x="62407" y="49926"/>
                </a:lnTo>
                <a:lnTo>
                  <a:pt x="65288" y="47045"/>
                </a:lnTo>
                <a:lnTo>
                  <a:pt x="67208" y="44165"/>
                </a:lnTo>
                <a:lnTo>
                  <a:pt x="69128" y="41285"/>
                </a:lnTo>
                <a:lnTo>
                  <a:pt x="70088" y="37444"/>
                </a:lnTo>
                <a:lnTo>
                  <a:pt x="71048" y="33604"/>
                </a:lnTo>
                <a:lnTo>
                  <a:pt x="71048" y="24963"/>
                </a:lnTo>
                <a:lnTo>
                  <a:pt x="70088" y="23042"/>
                </a:lnTo>
                <a:lnTo>
                  <a:pt x="70088" y="211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0" name="object 1280"/>
          <p:cNvSpPr/>
          <p:nvPr/>
        </p:nvSpPr>
        <p:spPr>
          <a:xfrm>
            <a:off x="5403921" y="7231517"/>
            <a:ext cx="7665" cy="23027"/>
          </a:xfrm>
          <a:custGeom>
            <a:avLst/>
            <a:gdLst/>
            <a:ahLst/>
            <a:cxnLst/>
            <a:rect l="l" t="t" r="r" b="b"/>
            <a:pathLst>
              <a:path w="7665" h="23027">
                <a:moveTo>
                  <a:pt x="3825" y="3840"/>
                </a:moveTo>
                <a:lnTo>
                  <a:pt x="1904" y="1920"/>
                </a:lnTo>
                <a:lnTo>
                  <a:pt x="944" y="0"/>
                </a:lnTo>
                <a:lnTo>
                  <a:pt x="0" y="22067"/>
                </a:lnTo>
                <a:lnTo>
                  <a:pt x="3825" y="23027"/>
                </a:lnTo>
                <a:lnTo>
                  <a:pt x="7665" y="23027"/>
                </a:lnTo>
                <a:lnTo>
                  <a:pt x="6720" y="5760"/>
                </a:lnTo>
                <a:lnTo>
                  <a:pt x="3825" y="3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1" name="object 1281"/>
          <p:cNvSpPr/>
          <p:nvPr/>
        </p:nvSpPr>
        <p:spPr>
          <a:xfrm>
            <a:off x="5383743" y="7165268"/>
            <a:ext cx="71048" cy="89275"/>
          </a:xfrm>
          <a:custGeom>
            <a:avLst/>
            <a:gdLst/>
            <a:ahLst/>
            <a:cxnLst/>
            <a:rect l="l" t="t" r="r" b="b"/>
            <a:pathLst>
              <a:path w="71048" h="89275">
                <a:moveTo>
                  <a:pt x="32644" y="72969"/>
                </a:moveTo>
                <a:lnTo>
                  <a:pt x="29763" y="72969"/>
                </a:lnTo>
                <a:lnTo>
                  <a:pt x="26898" y="72009"/>
                </a:lnTo>
                <a:lnTo>
                  <a:pt x="27843" y="89275"/>
                </a:lnTo>
                <a:lnTo>
                  <a:pt x="33604" y="89275"/>
                </a:lnTo>
                <a:lnTo>
                  <a:pt x="38404" y="88315"/>
                </a:lnTo>
                <a:lnTo>
                  <a:pt x="42245" y="86410"/>
                </a:lnTo>
                <a:lnTo>
                  <a:pt x="46085" y="84475"/>
                </a:lnTo>
                <a:lnTo>
                  <a:pt x="49926" y="81594"/>
                </a:lnTo>
                <a:lnTo>
                  <a:pt x="52806" y="77754"/>
                </a:lnTo>
                <a:lnTo>
                  <a:pt x="52806" y="85435"/>
                </a:lnTo>
                <a:lnTo>
                  <a:pt x="53766" y="85435"/>
                </a:lnTo>
                <a:lnTo>
                  <a:pt x="53766" y="86410"/>
                </a:lnTo>
                <a:lnTo>
                  <a:pt x="54726" y="86410"/>
                </a:lnTo>
                <a:lnTo>
                  <a:pt x="55686" y="87370"/>
                </a:lnTo>
                <a:lnTo>
                  <a:pt x="69128" y="87370"/>
                </a:lnTo>
                <a:lnTo>
                  <a:pt x="70088" y="86410"/>
                </a:lnTo>
                <a:lnTo>
                  <a:pt x="71048" y="85435"/>
                </a:lnTo>
                <a:lnTo>
                  <a:pt x="71048" y="21122"/>
                </a:lnTo>
                <a:lnTo>
                  <a:pt x="69128" y="17282"/>
                </a:lnTo>
                <a:lnTo>
                  <a:pt x="68168" y="13441"/>
                </a:lnTo>
                <a:lnTo>
                  <a:pt x="66248" y="10561"/>
                </a:lnTo>
                <a:lnTo>
                  <a:pt x="63367" y="7680"/>
                </a:lnTo>
                <a:lnTo>
                  <a:pt x="60487" y="4800"/>
                </a:lnTo>
                <a:lnTo>
                  <a:pt x="56647" y="3840"/>
                </a:lnTo>
                <a:lnTo>
                  <a:pt x="52806" y="1920"/>
                </a:lnTo>
                <a:lnTo>
                  <a:pt x="48006" y="960"/>
                </a:lnTo>
                <a:lnTo>
                  <a:pt x="43205" y="0"/>
                </a:lnTo>
                <a:lnTo>
                  <a:pt x="33604" y="0"/>
                </a:lnTo>
                <a:lnTo>
                  <a:pt x="29763" y="960"/>
                </a:lnTo>
                <a:lnTo>
                  <a:pt x="26898" y="960"/>
                </a:lnTo>
                <a:lnTo>
                  <a:pt x="23058" y="1920"/>
                </a:lnTo>
                <a:lnTo>
                  <a:pt x="20177" y="2895"/>
                </a:lnTo>
                <a:lnTo>
                  <a:pt x="17282" y="3840"/>
                </a:lnTo>
                <a:lnTo>
                  <a:pt x="14401" y="3840"/>
                </a:lnTo>
                <a:lnTo>
                  <a:pt x="12496" y="4800"/>
                </a:lnTo>
                <a:lnTo>
                  <a:pt x="10561" y="6736"/>
                </a:lnTo>
                <a:lnTo>
                  <a:pt x="8656" y="7680"/>
                </a:lnTo>
                <a:lnTo>
                  <a:pt x="6720" y="8641"/>
                </a:lnTo>
                <a:lnTo>
                  <a:pt x="5775" y="9601"/>
                </a:lnTo>
                <a:lnTo>
                  <a:pt x="4815" y="9601"/>
                </a:lnTo>
                <a:lnTo>
                  <a:pt x="4815" y="11521"/>
                </a:lnTo>
                <a:lnTo>
                  <a:pt x="3840" y="13441"/>
                </a:lnTo>
                <a:lnTo>
                  <a:pt x="3840" y="20162"/>
                </a:lnTo>
                <a:lnTo>
                  <a:pt x="4815" y="21122"/>
                </a:lnTo>
                <a:lnTo>
                  <a:pt x="4815" y="24003"/>
                </a:lnTo>
                <a:lnTo>
                  <a:pt x="5775" y="24003"/>
                </a:lnTo>
                <a:lnTo>
                  <a:pt x="5775" y="24963"/>
                </a:lnTo>
                <a:lnTo>
                  <a:pt x="9616" y="24963"/>
                </a:lnTo>
                <a:lnTo>
                  <a:pt x="11521" y="24003"/>
                </a:lnTo>
                <a:lnTo>
                  <a:pt x="13441" y="23042"/>
                </a:lnTo>
                <a:lnTo>
                  <a:pt x="15377" y="22082"/>
                </a:lnTo>
                <a:lnTo>
                  <a:pt x="17282" y="21122"/>
                </a:lnTo>
                <a:lnTo>
                  <a:pt x="19217" y="20162"/>
                </a:lnTo>
                <a:lnTo>
                  <a:pt x="22082" y="19202"/>
                </a:lnTo>
                <a:lnTo>
                  <a:pt x="24963" y="18242"/>
                </a:lnTo>
                <a:lnTo>
                  <a:pt x="27843" y="17282"/>
                </a:lnTo>
                <a:lnTo>
                  <a:pt x="40325" y="17282"/>
                </a:lnTo>
                <a:lnTo>
                  <a:pt x="42245" y="18242"/>
                </a:lnTo>
                <a:lnTo>
                  <a:pt x="44165" y="19202"/>
                </a:lnTo>
                <a:lnTo>
                  <a:pt x="45125" y="19202"/>
                </a:lnTo>
                <a:lnTo>
                  <a:pt x="46085" y="21122"/>
                </a:lnTo>
                <a:lnTo>
                  <a:pt x="48006" y="22082"/>
                </a:lnTo>
                <a:lnTo>
                  <a:pt x="48006" y="24003"/>
                </a:lnTo>
                <a:lnTo>
                  <a:pt x="48966" y="25923"/>
                </a:lnTo>
                <a:lnTo>
                  <a:pt x="48966" y="26883"/>
                </a:lnTo>
                <a:lnTo>
                  <a:pt x="49926" y="29763"/>
                </a:lnTo>
                <a:lnTo>
                  <a:pt x="49926" y="36484"/>
                </a:lnTo>
                <a:lnTo>
                  <a:pt x="34564" y="36484"/>
                </a:lnTo>
                <a:lnTo>
                  <a:pt x="28803" y="37444"/>
                </a:lnTo>
                <a:lnTo>
                  <a:pt x="24002" y="38404"/>
                </a:lnTo>
                <a:lnTo>
                  <a:pt x="18242" y="39364"/>
                </a:lnTo>
                <a:lnTo>
                  <a:pt x="13441" y="41285"/>
                </a:lnTo>
                <a:lnTo>
                  <a:pt x="10561" y="43205"/>
                </a:lnTo>
                <a:lnTo>
                  <a:pt x="6720" y="45125"/>
                </a:lnTo>
                <a:lnTo>
                  <a:pt x="3840" y="48006"/>
                </a:lnTo>
                <a:lnTo>
                  <a:pt x="1935" y="51846"/>
                </a:lnTo>
                <a:lnTo>
                  <a:pt x="0" y="54726"/>
                </a:lnTo>
                <a:lnTo>
                  <a:pt x="0" y="71048"/>
                </a:lnTo>
                <a:lnTo>
                  <a:pt x="1935" y="74889"/>
                </a:lnTo>
                <a:lnTo>
                  <a:pt x="2895" y="77754"/>
                </a:lnTo>
                <a:lnTo>
                  <a:pt x="4815" y="80650"/>
                </a:lnTo>
                <a:lnTo>
                  <a:pt x="7680" y="82570"/>
                </a:lnTo>
                <a:lnTo>
                  <a:pt x="10561" y="84475"/>
                </a:lnTo>
                <a:lnTo>
                  <a:pt x="13441" y="86410"/>
                </a:lnTo>
                <a:lnTo>
                  <a:pt x="16337" y="87370"/>
                </a:lnTo>
                <a:lnTo>
                  <a:pt x="20177" y="88315"/>
                </a:lnTo>
                <a:lnTo>
                  <a:pt x="21122" y="66248"/>
                </a:lnTo>
                <a:lnTo>
                  <a:pt x="21122" y="60487"/>
                </a:lnTo>
                <a:lnTo>
                  <a:pt x="22082" y="58567"/>
                </a:lnTo>
                <a:lnTo>
                  <a:pt x="22082" y="57607"/>
                </a:lnTo>
                <a:lnTo>
                  <a:pt x="23058" y="55686"/>
                </a:lnTo>
                <a:lnTo>
                  <a:pt x="24002" y="54726"/>
                </a:lnTo>
                <a:lnTo>
                  <a:pt x="25923" y="53766"/>
                </a:lnTo>
                <a:lnTo>
                  <a:pt x="27843" y="52806"/>
                </a:lnTo>
                <a:lnTo>
                  <a:pt x="29763" y="51846"/>
                </a:lnTo>
                <a:lnTo>
                  <a:pt x="31683" y="51846"/>
                </a:lnTo>
                <a:lnTo>
                  <a:pt x="34564" y="50886"/>
                </a:lnTo>
                <a:lnTo>
                  <a:pt x="49926" y="50886"/>
                </a:lnTo>
                <a:lnTo>
                  <a:pt x="49926" y="64328"/>
                </a:lnTo>
                <a:lnTo>
                  <a:pt x="47045" y="67208"/>
                </a:lnTo>
                <a:lnTo>
                  <a:pt x="44165" y="69128"/>
                </a:lnTo>
                <a:lnTo>
                  <a:pt x="41285" y="71048"/>
                </a:lnTo>
                <a:lnTo>
                  <a:pt x="39364" y="72969"/>
                </a:lnTo>
                <a:lnTo>
                  <a:pt x="32644" y="7296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2" name="object 1282"/>
          <p:cNvSpPr/>
          <p:nvPr/>
        </p:nvSpPr>
        <p:spPr>
          <a:xfrm>
            <a:off x="5476875" y="7167189"/>
            <a:ext cx="22067" cy="85450"/>
          </a:xfrm>
          <a:custGeom>
            <a:avLst/>
            <a:gdLst/>
            <a:ahLst/>
            <a:cxnLst/>
            <a:rect l="l" t="t" r="r" b="b"/>
            <a:pathLst>
              <a:path w="22067" h="85450">
                <a:moveTo>
                  <a:pt x="0" y="2880"/>
                </a:moveTo>
                <a:lnTo>
                  <a:pt x="0" y="83515"/>
                </a:lnTo>
                <a:lnTo>
                  <a:pt x="960" y="83515"/>
                </a:lnTo>
                <a:lnTo>
                  <a:pt x="960" y="84490"/>
                </a:lnTo>
                <a:lnTo>
                  <a:pt x="2880" y="84490"/>
                </a:lnTo>
                <a:lnTo>
                  <a:pt x="3840" y="85450"/>
                </a:lnTo>
                <a:lnTo>
                  <a:pt x="18227" y="85450"/>
                </a:lnTo>
                <a:lnTo>
                  <a:pt x="19187" y="84490"/>
                </a:lnTo>
                <a:lnTo>
                  <a:pt x="21122" y="84490"/>
                </a:lnTo>
                <a:lnTo>
                  <a:pt x="22067" y="83515"/>
                </a:lnTo>
                <a:lnTo>
                  <a:pt x="22067" y="1920"/>
                </a:lnTo>
                <a:lnTo>
                  <a:pt x="21122" y="975"/>
                </a:lnTo>
                <a:lnTo>
                  <a:pt x="19187" y="975"/>
                </a:lnTo>
                <a:lnTo>
                  <a:pt x="18227" y="0"/>
                </a:lnTo>
                <a:lnTo>
                  <a:pt x="4785" y="0"/>
                </a:lnTo>
                <a:lnTo>
                  <a:pt x="3840" y="975"/>
                </a:lnTo>
                <a:lnTo>
                  <a:pt x="1920" y="975"/>
                </a:lnTo>
                <a:lnTo>
                  <a:pt x="960" y="1920"/>
                </a:lnTo>
                <a:lnTo>
                  <a:pt x="0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3" name="object 1283"/>
          <p:cNvSpPr/>
          <p:nvPr/>
        </p:nvSpPr>
        <p:spPr>
          <a:xfrm>
            <a:off x="5475914" y="7132640"/>
            <a:ext cx="24963" cy="23027"/>
          </a:xfrm>
          <a:custGeom>
            <a:avLst/>
            <a:gdLst/>
            <a:ahLst/>
            <a:cxnLst/>
            <a:rect l="l" t="t" r="r" b="b"/>
            <a:pathLst>
              <a:path w="24963" h="23027">
                <a:moveTo>
                  <a:pt x="24963" y="11521"/>
                </a:moveTo>
                <a:lnTo>
                  <a:pt x="24963" y="6720"/>
                </a:lnTo>
                <a:lnTo>
                  <a:pt x="23987" y="3840"/>
                </a:lnTo>
                <a:lnTo>
                  <a:pt x="22082" y="2880"/>
                </a:lnTo>
                <a:lnTo>
                  <a:pt x="21107" y="960"/>
                </a:lnTo>
                <a:lnTo>
                  <a:pt x="17266" y="0"/>
                </a:lnTo>
                <a:lnTo>
                  <a:pt x="7680" y="0"/>
                </a:lnTo>
                <a:lnTo>
                  <a:pt x="3840" y="960"/>
                </a:lnTo>
                <a:lnTo>
                  <a:pt x="1920" y="2880"/>
                </a:lnTo>
                <a:lnTo>
                  <a:pt x="0" y="4800"/>
                </a:lnTo>
                <a:lnTo>
                  <a:pt x="0" y="19187"/>
                </a:lnTo>
                <a:lnTo>
                  <a:pt x="1920" y="21122"/>
                </a:lnTo>
                <a:lnTo>
                  <a:pt x="3840" y="22082"/>
                </a:lnTo>
                <a:lnTo>
                  <a:pt x="7680" y="23027"/>
                </a:lnTo>
                <a:lnTo>
                  <a:pt x="17266" y="23027"/>
                </a:lnTo>
                <a:lnTo>
                  <a:pt x="21107" y="22082"/>
                </a:lnTo>
                <a:lnTo>
                  <a:pt x="22082" y="21122"/>
                </a:lnTo>
                <a:lnTo>
                  <a:pt x="23987" y="19187"/>
                </a:lnTo>
                <a:lnTo>
                  <a:pt x="24963" y="16306"/>
                </a:lnTo>
                <a:lnTo>
                  <a:pt x="24963" y="115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4" name="object 1284"/>
          <p:cNvSpPr/>
          <p:nvPr/>
        </p:nvSpPr>
        <p:spPr>
          <a:xfrm>
            <a:off x="5521025" y="7165268"/>
            <a:ext cx="75834" cy="87370"/>
          </a:xfrm>
          <a:custGeom>
            <a:avLst/>
            <a:gdLst/>
            <a:ahLst/>
            <a:cxnLst/>
            <a:rect l="l" t="t" r="r" b="b"/>
            <a:pathLst>
              <a:path w="75834" h="87370">
                <a:moveTo>
                  <a:pt x="20162" y="86410"/>
                </a:moveTo>
                <a:lnTo>
                  <a:pt x="21122" y="86410"/>
                </a:lnTo>
                <a:lnTo>
                  <a:pt x="22082" y="85435"/>
                </a:lnTo>
                <a:lnTo>
                  <a:pt x="23042" y="84475"/>
                </a:lnTo>
                <a:lnTo>
                  <a:pt x="23042" y="31683"/>
                </a:lnTo>
                <a:lnTo>
                  <a:pt x="25923" y="27843"/>
                </a:lnTo>
                <a:lnTo>
                  <a:pt x="28803" y="24963"/>
                </a:lnTo>
                <a:lnTo>
                  <a:pt x="31683" y="23042"/>
                </a:lnTo>
                <a:lnTo>
                  <a:pt x="34564" y="21122"/>
                </a:lnTo>
                <a:lnTo>
                  <a:pt x="37444" y="20162"/>
                </a:lnTo>
                <a:lnTo>
                  <a:pt x="44165" y="20162"/>
                </a:lnTo>
                <a:lnTo>
                  <a:pt x="46085" y="21122"/>
                </a:lnTo>
                <a:lnTo>
                  <a:pt x="48006" y="22082"/>
                </a:lnTo>
                <a:lnTo>
                  <a:pt x="48966" y="23042"/>
                </a:lnTo>
                <a:lnTo>
                  <a:pt x="49926" y="24963"/>
                </a:lnTo>
                <a:lnTo>
                  <a:pt x="50886" y="25923"/>
                </a:lnTo>
                <a:lnTo>
                  <a:pt x="51846" y="27843"/>
                </a:lnTo>
                <a:lnTo>
                  <a:pt x="52806" y="29763"/>
                </a:lnTo>
                <a:lnTo>
                  <a:pt x="52806" y="32644"/>
                </a:lnTo>
                <a:lnTo>
                  <a:pt x="53766" y="35524"/>
                </a:lnTo>
                <a:lnTo>
                  <a:pt x="53766" y="85435"/>
                </a:lnTo>
                <a:lnTo>
                  <a:pt x="54726" y="86410"/>
                </a:lnTo>
                <a:lnTo>
                  <a:pt x="55686" y="86410"/>
                </a:lnTo>
                <a:lnTo>
                  <a:pt x="56647" y="87370"/>
                </a:lnTo>
                <a:lnTo>
                  <a:pt x="71048" y="87370"/>
                </a:lnTo>
                <a:lnTo>
                  <a:pt x="72953" y="86410"/>
                </a:lnTo>
                <a:lnTo>
                  <a:pt x="73913" y="86410"/>
                </a:lnTo>
                <a:lnTo>
                  <a:pt x="74889" y="85435"/>
                </a:lnTo>
                <a:lnTo>
                  <a:pt x="75834" y="85435"/>
                </a:lnTo>
                <a:lnTo>
                  <a:pt x="75834" y="29763"/>
                </a:lnTo>
                <a:lnTo>
                  <a:pt x="74889" y="24963"/>
                </a:lnTo>
                <a:lnTo>
                  <a:pt x="73913" y="21122"/>
                </a:lnTo>
                <a:lnTo>
                  <a:pt x="72953" y="16322"/>
                </a:lnTo>
                <a:lnTo>
                  <a:pt x="71048" y="13441"/>
                </a:lnTo>
                <a:lnTo>
                  <a:pt x="69113" y="10561"/>
                </a:lnTo>
                <a:lnTo>
                  <a:pt x="67208" y="6736"/>
                </a:lnTo>
                <a:lnTo>
                  <a:pt x="64328" y="4800"/>
                </a:lnTo>
                <a:lnTo>
                  <a:pt x="60487" y="2895"/>
                </a:lnTo>
                <a:lnTo>
                  <a:pt x="56647" y="960"/>
                </a:lnTo>
                <a:lnTo>
                  <a:pt x="51846" y="0"/>
                </a:lnTo>
                <a:lnTo>
                  <a:pt x="42245" y="0"/>
                </a:lnTo>
                <a:lnTo>
                  <a:pt x="37444" y="1920"/>
                </a:lnTo>
                <a:lnTo>
                  <a:pt x="32644" y="3840"/>
                </a:lnTo>
                <a:lnTo>
                  <a:pt x="27843" y="6736"/>
                </a:lnTo>
                <a:lnTo>
                  <a:pt x="24002" y="9601"/>
                </a:lnTo>
                <a:lnTo>
                  <a:pt x="19202" y="14401"/>
                </a:lnTo>
                <a:lnTo>
                  <a:pt x="19202" y="3840"/>
                </a:lnTo>
                <a:lnTo>
                  <a:pt x="18242" y="3840"/>
                </a:lnTo>
                <a:lnTo>
                  <a:pt x="18242" y="2895"/>
                </a:lnTo>
                <a:lnTo>
                  <a:pt x="16322" y="2895"/>
                </a:lnTo>
                <a:lnTo>
                  <a:pt x="16322" y="1920"/>
                </a:lnTo>
                <a:lnTo>
                  <a:pt x="3840" y="1920"/>
                </a:lnTo>
                <a:lnTo>
                  <a:pt x="2880" y="2895"/>
                </a:lnTo>
                <a:lnTo>
                  <a:pt x="1920" y="2895"/>
                </a:lnTo>
                <a:lnTo>
                  <a:pt x="960" y="3840"/>
                </a:lnTo>
                <a:lnTo>
                  <a:pt x="960" y="4800"/>
                </a:lnTo>
                <a:lnTo>
                  <a:pt x="0" y="4800"/>
                </a:lnTo>
                <a:lnTo>
                  <a:pt x="0" y="84475"/>
                </a:lnTo>
                <a:lnTo>
                  <a:pt x="960" y="85435"/>
                </a:lnTo>
                <a:lnTo>
                  <a:pt x="960" y="86410"/>
                </a:lnTo>
                <a:lnTo>
                  <a:pt x="2880" y="86410"/>
                </a:lnTo>
                <a:lnTo>
                  <a:pt x="3840" y="87370"/>
                </a:lnTo>
                <a:lnTo>
                  <a:pt x="18242" y="87370"/>
                </a:lnTo>
                <a:lnTo>
                  <a:pt x="19202" y="86410"/>
                </a:lnTo>
                <a:lnTo>
                  <a:pt x="20162" y="8641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5" name="object 1285"/>
          <p:cNvSpPr/>
          <p:nvPr/>
        </p:nvSpPr>
        <p:spPr>
          <a:xfrm>
            <a:off x="5654466" y="7165268"/>
            <a:ext cx="71993" cy="89275"/>
          </a:xfrm>
          <a:custGeom>
            <a:avLst/>
            <a:gdLst/>
            <a:ahLst/>
            <a:cxnLst/>
            <a:rect l="l" t="t" r="r" b="b"/>
            <a:pathLst>
              <a:path w="71993" h="89275">
                <a:moveTo>
                  <a:pt x="65272" y="87370"/>
                </a:moveTo>
                <a:lnTo>
                  <a:pt x="69113" y="87370"/>
                </a:lnTo>
                <a:lnTo>
                  <a:pt x="70073" y="86410"/>
                </a:lnTo>
                <a:lnTo>
                  <a:pt x="71033" y="86410"/>
                </a:lnTo>
                <a:lnTo>
                  <a:pt x="71033" y="85435"/>
                </a:lnTo>
                <a:lnTo>
                  <a:pt x="71993" y="85435"/>
                </a:lnTo>
                <a:lnTo>
                  <a:pt x="71993" y="25923"/>
                </a:lnTo>
                <a:lnTo>
                  <a:pt x="71033" y="21122"/>
                </a:lnTo>
                <a:lnTo>
                  <a:pt x="70073" y="17282"/>
                </a:lnTo>
                <a:lnTo>
                  <a:pt x="68153" y="13441"/>
                </a:lnTo>
                <a:lnTo>
                  <a:pt x="66233" y="10561"/>
                </a:lnTo>
                <a:lnTo>
                  <a:pt x="63352" y="7680"/>
                </a:lnTo>
                <a:lnTo>
                  <a:pt x="60472" y="4800"/>
                </a:lnTo>
                <a:lnTo>
                  <a:pt x="56631" y="3840"/>
                </a:lnTo>
                <a:lnTo>
                  <a:pt x="52791" y="1920"/>
                </a:lnTo>
                <a:lnTo>
                  <a:pt x="47990" y="960"/>
                </a:lnTo>
                <a:lnTo>
                  <a:pt x="43205" y="0"/>
                </a:lnTo>
                <a:lnTo>
                  <a:pt x="33588" y="0"/>
                </a:lnTo>
                <a:lnTo>
                  <a:pt x="29748" y="960"/>
                </a:lnTo>
                <a:lnTo>
                  <a:pt x="26868" y="960"/>
                </a:lnTo>
                <a:lnTo>
                  <a:pt x="23027" y="1920"/>
                </a:lnTo>
                <a:lnTo>
                  <a:pt x="20162" y="2895"/>
                </a:lnTo>
                <a:lnTo>
                  <a:pt x="17282" y="3840"/>
                </a:lnTo>
                <a:lnTo>
                  <a:pt x="15361" y="3840"/>
                </a:lnTo>
                <a:lnTo>
                  <a:pt x="12481" y="4800"/>
                </a:lnTo>
                <a:lnTo>
                  <a:pt x="10561" y="6736"/>
                </a:lnTo>
                <a:lnTo>
                  <a:pt x="8641" y="7680"/>
                </a:lnTo>
                <a:lnTo>
                  <a:pt x="6720" y="8641"/>
                </a:lnTo>
                <a:lnTo>
                  <a:pt x="5760" y="9601"/>
                </a:lnTo>
                <a:lnTo>
                  <a:pt x="4800" y="10561"/>
                </a:lnTo>
                <a:lnTo>
                  <a:pt x="4800" y="11521"/>
                </a:lnTo>
                <a:lnTo>
                  <a:pt x="3840" y="13441"/>
                </a:lnTo>
                <a:lnTo>
                  <a:pt x="3840" y="19202"/>
                </a:lnTo>
                <a:lnTo>
                  <a:pt x="4800" y="20162"/>
                </a:lnTo>
                <a:lnTo>
                  <a:pt x="4800" y="23042"/>
                </a:lnTo>
                <a:lnTo>
                  <a:pt x="5760" y="24003"/>
                </a:lnTo>
                <a:lnTo>
                  <a:pt x="6720" y="24963"/>
                </a:lnTo>
                <a:lnTo>
                  <a:pt x="10561" y="24963"/>
                </a:lnTo>
                <a:lnTo>
                  <a:pt x="11521" y="24003"/>
                </a:lnTo>
                <a:lnTo>
                  <a:pt x="13441" y="23042"/>
                </a:lnTo>
                <a:lnTo>
                  <a:pt x="15361" y="22082"/>
                </a:lnTo>
                <a:lnTo>
                  <a:pt x="17282" y="21122"/>
                </a:lnTo>
                <a:lnTo>
                  <a:pt x="19202" y="20162"/>
                </a:lnTo>
                <a:lnTo>
                  <a:pt x="22082" y="19202"/>
                </a:lnTo>
                <a:lnTo>
                  <a:pt x="24963" y="18242"/>
                </a:lnTo>
                <a:lnTo>
                  <a:pt x="27843" y="17282"/>
                </a:lnTo>
                <a:lnTo>
                  <a:pt x="40309" y="17282"/>
                </a:lnTo>
                <a:lnTo>
                  <a:pt x="42245" y="18242"/>
                </a:lnTo>
                <a:lnTo>
                  <a:pt x="44150" y="19202"/>
                </a:lnTo>
                <a:lnTo>
                  <a:pt x="45110" y="19202"/>
                </a:lnTo>
                <a:lnTo>
                  <a:pt x="47030" y="21122"/>
                </a:lnTo>
                <a:lnTo>
                  <a:pt x="47990" y="22082"/>
                </a:lnTo>
                <a:lnTo>
                  <a:pt x="48950" y="24003"/>
                </a:lnTo>
                <a:lnTo>
                  <a:pt x="48950" y="25923"/>
                </a:lnTo>
                <a:lnTo>
                  <a:pt x="49926" y="26883"/>
                </a:lnTo>
                <a:lnTo>
                  <a:pt x="49926" y="36484"/>
                </a:lnTo>
                <a:lnTo>
                  <a:pt x="35524" y="36484"/>
                </a:lnTo>
                <a:lnTo>
                  <a:pt x="28803" y="37444"/>
                </a:lnTo>
                <a:lnTo>
                  <a:pt x="24002" y="38404"/>
                </a:lnTo>
                <a:lnTo>
                  <a:pt x="18242" y="39364"/>
                </a:lnTo>
                <a:lnTo>
                  <a:pt x="14401" y="41285"/>
                </a:lnTo>
                <a:lnTo>
                  <a:pt x="10561" y="43205"/>
                </a:lnTo>
                <a:lnTo>
                  <a:pt x="6720" y="45125"/>
                </a:lnTo>
                <a:lnTo>
                  <a:pt x="3840" y="48006"/>
                </a:lnTo>
                <a:lnTo>
                  <a:pt x="2880" y="51846"/>
                </a:lnTo>
                <a:lnTo>
                  <a:pt x="960" y="54726"/>
                </a:lnTo>
                <a:lnTo>
                  <a:pt x="0" y="58567"/>
                </a:lnTo>
                <a:lnTo>
                  <a:pt x="0" y="71048"/>
                </a:lnTo>
                <a:lnTo>
                  <a:pt x="1920" y="74889"/>
                </a:lnTo>
                <a:lnTo>
                  <a:pt x="2880" y="77754"/>
                </a:lnTo>
                <a:lnTo>
                  <a:pt x="5760" y="80650"/>
                </a:lnTo>
                <a:lnTo>
                  <a:pt x="7680" y="82570"/>
                </a:lnTo>
                <a:lnTo>
                  <a:pt x="10561" y="84475"/>
                </a:lnTo>
                <a:lnTo>
                  <a:pt x="13441" y="86410"/>
                </a:lnTo>
                <a:lnTo>
                  <a:pt x="17282" y="87370"/>
                </a:lnTo>
                <a:lnTo>
                  <a:pt x="20162" y="88315"/>
                </a:lnTo>
                <a:lnTo>
                  <a:pt x="24002" y="89275"/>
                </a:lnTo>
                <a:lnTo>
                  <a:pt x="22082" y="68168"/>
                </a:lnTo>
                <a:lnTo>
                  <a:pt x="21122" y="66248"/>
                </a:lnTo>
                <a:lnTo>
                  <a:pt x="21122" y="60487"/>
                </a:lnTo>
                <a:lnTo>
                  <a:pt x="22082" y="58567"/>
                </a:lnTo>
                <a:lnTo>
                  <a:pt x="22082" y="57607"/>
                </a:lnTo>
                <a:lnTo>
                  <a:pt x="23027" y="55686"/>
                </a:lnTo>
                <a:lnTo>
                  <a:pt x="24002" y="54726"/>
                </a:lnTo>
                <a:lnTo>
                  <a:pt x="25923" y="53766"/>
                </a:lnTo>
                <a:lnTo>
                  <a:pt x="27843" y="52806"/>
                </a:lnTo>
                <a:lnTo>
                  <a:pt x="29748" y="51846"/>
                </a:lnTo>
                <a:lnTo>
                  <a:pt x="32644" y="51846"/>
                </a:lnTo>
                <a:lnTo>
                  <a:pt x="34549" y="50886"/>
                </a:lnTo>
                <a:lnTo>
                  <a:pt x="49926" y="50886"/>
                </a:lnTo>
                <a:lnTo>
                  <a:pt x="49926" y="64328"/>
                </a:lnTo>
                <a:lnTo>
                  <a:pt x="47030" y="67208"/>
                </a:lnTo>
                <a:lnTo>
                  <a:pt x="44150" y="69128"/>
                </a:lnTo>
                <a:lnTo>
                  <a:pt x="42245" y="71048"/>
                </a:lnTo>
                <a:lnTo>
                  <a:pt x="39364" y="72969"/>
                </a:lnTo>
                <a:lnTo>
                  <a:pt x="36469" y="72969"/>
                </a:lnTo>
                <a:lnTo>
                  <a:pt x="38389" y="88315"/>
                </a:lnTo>
                <a:lnTo>
                  <a:pt x="42245" y="86410"/>
                </a:lnTo>
                <a:lnTo>
                  <a:pt x="46085" y="84475"/>
                </a:lnTo>
                <a:lnTo>
                  <a:pt x="49926" y="81594"/>
                </a:lnTo>
                <a:lnTo>
                  <a:pt x="53751" y="77754"/>
                </a:lnTo>
                <a:lnTo>
                  <a:pt x="53751" y="86410"/>
                </a:lnTo>
                <a:lnTo>
                  <a:pt x="54711" y="86410"/>
                </a:lnTo>
                <a:lnTo>
                  <a:pt x="55671" y="87370"/>
                </a:lnTo>
                <a:lnTo>
                  <a:pt x="65272" y="8737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6" name="object 1286"/>
          <p:cNvSpPr/>
          <p:nvPr/>
        </p:nvSpPr>
        <p:spPr>
          <a:xfrm>
            <a:off x="5676549" y="7233437"/>
            <a:ext cx="16306" cy="21107"/>
          </a:xfrm>
          <a:custGeom>
            <a:avLst/>
            <a:gdLst/>
            <a:ahLst/>
            <a:cxnLst/>
            <a:rect l="l" t="t" r="r" b="b"/>
            <a:pathLst>
              <a:path w="16306" h="21107">
                <a:moveTo>
                  <a:pt x="4785" y="3840"/>
                </a:moveTo>
                <a:lnTo>
                  <a:pt x="2880" y="1920"/>
                </a:lnTo>
                <a:lnTo>
                  <a:pt x="0" y="0"/>
                </a:lnTo>
                <a:lnTo>
                  <a:pt x="1920" y="21107"/>
                </a:lnTo>
                <a:lnTo>
                  <a:pt x="11506" y="21107"/>
                </a:lnTo>
                <a:lnTo>
                  <a:pt x="16306" y="20147"/>
                </a:lnTo>
                <a:lnTo>
                  <a:pt x="14386" y="4800"/>
                </a:lnTo>
                <a:lnTo>
                  <a:pt x="7665" y="4800"/>
                </a:lnTo>
                <a:lnTo>
                  <a:pt x="4785" y="3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7" name="object 1287"/>
          <p:cNvSpPr/>
          <p:nvPr/>
        </p:nvSpPr>
        <p:spPr>
          <a:xfrm>
            <a:off x="5748543" y="7129759"/>
            <a:ext cx="22082" cy="122880"/>
          </a:xfrm>
          <a:custGeom>
            <a:avLst/>
            <a:gdLst/>
            <a:ahLst/>
            <a:cxnLst/>
            <a:rect l="l" t="t" r="r" b="b"/>
            <a:pathLst>
              <a:path w="22082" h="122880">
                <a:moveTo>
                  <a:pt x="960" y="121919"/>
                </a:moveTo>
                <a:lnTo>
                  <a:pt x="1920" y="121919"/>
                </a:lnTo>
                <a:lnTo>
                  <a:pt x="2880" y="122880"/>
                </a:lnTo>
                <a:lnTo>
                  <a:pt x="17282" y="122880"/>
                </a:lnTo>
                <a:lnTo>
                  <a:pt x="18242" y="121919"/>
                </a:lnTo>
                <a:lnTo>
                  <a:pt x="20162" y="121919"/>
                </a:lnTo>
                <a:lnTo>
                  <a:pt x="21122" y="120944"/>
                </a:lnTo>
                <a:lnTo>
                  <a:pt x="22082" y="120944"/>
                </a:lnTo>
                <a:lnTo>
                  <a:pt x="22082" y="2880"/>
                </a:lnTo>
                <a:lnTo>
                  <a:pt x="21122" y="1920"/>
                </a:lnTo>
                <a:lnTo>
                  <a:pt x="20162" y="960"/>
                </a:lnTo>
                <a:lnTo>
                  <a:pt x="18242" y="960"/>
                </a:lnTo>
                <a:lnTo>
                  <a:pt x="17282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121919"/>
                </a:lnTo>
                <a:lnTo>
                  <a:pt x="960" y="12191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8" name="object 1288"/>
          <p:cNvSpPr/>
          <p:nvPr/>
        </p:nvSpPr>
        <p:spPr>
          <a:xfrm>
            <a:off x="5792693" y="7129759"/>
            <a:ext cx="22082" cy="122880"/>
          </a:xfrm>
          <a:custGeom>
            <a:avLst/>
            <a:gdLst/>
            <a:ahLst/>
            <a:cxnLst/>
            <a:rect l="l" t="t" r="r" b="b"/>
            <a:pathLst>
              <a:path w="22082" h="122880">
                <a:moveTo>
                  <a:pt x="22082" y="119039"/>
                </a:moveTo>
                <a:lnTo>
                  <a:pt x="22082" y="2880"/>
                </a:lnTo>
                <a:lnTo>
                  <a:pt x="21122" y="1920"/>
                </a:lnTo>
                <a:lnTo>
                  <a:pt x="20162" y="960"/>
                </a:lnTo>
                <a:lnTo>
                  <a:pt x="18242" y="960"/>
                </a:lnTo>
                <a:lnTo>
                  <a:pt x="17282" y="0"/>
                </a:lnTo>
                <a:lnTo>
                  <a:pt x="3840" y="0"/>
                </a:lnTo>
                <a:lnTo>
                  <a:pt x="2895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20944"/>
                </a:lnTo>
                <a:lnTo>
                  <a:pt x="960" y="121919"/>
                </a:lnTo>
                <a:lnTo>
                  <a:pt x="1935" y="121919"/>
                </a:lnTo>
                <a:lnTo>
                  <a:pt x="2895" y="122880"/>
                </a:lnTo>
                <a:lnTo>
                  <a:pt x="17282" y="122880"/>
                </a:lnTo>
                <a:lnTo>
                  <a:pt x="19202" y="121919"/>
                </a:lnTo>
                <a:lnTo>
                  <a:pt x="20162" y="121919"/>
                </a:lnTo>
                <a:lnTo>
                  <a:pt x="21122" y="120944"/>
                </a:lnTo>
                <a:lnTo>
                  <a:pt x="22082" y="120944"/>
                </a:lnTo>
                <a:lnTo>
                  <a:pt x="22082" y="11903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9" name="object 1289"/>
          <p:cNvSpPr/>
          <p:nvPr/>
        </p:nvSpPr>
        <p:spPr>
          <a:xfrm>
            <a:off x="5895411" y="7217115"/>
            <a:ext cx="4815" cy="36469"/>
          </a:xfrm>
          <a:custGeom>
            <a:avLst/>
            <a:gdLst/>
            <a:ahLst/>
            <a:cxnLst/>
            <a:rect l="l" t="t" r="r" b="b"/>
            <a:pathLst>
              <a:path w="4815" h="36469">
                <a:moveTo>
                  <a:pt x="4815" y="36469"/>
                </a:moveTo>
                <a:lnTo>
                  <a:pt x="4815" y="14401"/>
                </a:lnTo>
                <a:lnTo>
                  <a:pt x="3840" y="11521"/>
                </a:lnTo>
                <a:lnTo>
                  <a:pt x="2880" y="9601"/>
                </a:lnTo>
                <a:lnTo>
                  <a:pt x="975" y="6720"/>
                </a:lnTo>
                <a:lnTo>
                  <a:pt x="975" y="3840"/>
                </a:lnTo>
                <a:lnTo>
                  <a:pt x="0" y="0"/>
                </a:lnTo>
                <a:lnTo>
                  <a:pt x="0" y="34564"/>
                </a:lnTo>
                <a:lnTo>
                  <a:pt x="4815" y="3646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0" name="object 1290"/>
          <p:cNvSpPr/>
          <p:nvPr/>
        </p:nvSpPr>
        <p:spPr>
          <a:xfrm>
            <a:off x="5872383" y="7165268"/>
            <a:ext cx="84475" cy="89275"/>
          </a:xfrm>
          <a:custGeom>
            <a:avLst/>
            <a:gdLst/>
            <a:ahLst/>
            <a:cxnLst/>
            <a:rect l="l" t="t" r="r" b="b"/>
            <a:pathLst>
              <a:path w="84475" h="89275">
                <a:moveTo>
                  <a:pt x="47990" y="71048"/>
                </a:moveTo>
                <a:lnTo>
                  <a:pt x="38389" y="71048"/>
                </a:lnTo>
                <a:lnTo>
                  <a:pt x="35509" y="70088"/>
                </a:lnTo>
                <a:lnTo>
                  <a:pt x="32628" y="69128"/>
                </a:lnTo>
                <a:lnTo>
                  <a:pt x="30708" y="68168"/>
                </a:lnTo>
                <a:lnTo>
                  <a:pt x="27843" y="66248"/>
                </a:lnTo>
                <a:lnTo>
                  <a:pt x="27843" y="88315"/>
                </a:lnTo>
                <a:lnTo>
                  <a:pt x="34549" y="89275"/>
                </a:lnTo>
                <a:lnTo>
                  <a:pt x="47990" y="89275"/>
                </a:lnTo>
                <a:lnTo>
                  <a:pt x="54711" y="87370"/>
                </a:lnTo>
                <a:lnTo>
                  <a:pt x="60472" y="85435"/>
                </a:lnTo>
                <a:lnTo>
                  <a:pt x="65272" y="83530"/>
                </a:lnTo>
                <a:lnTo>
                  <a:pt x="70073" y="80650"/>
                </a:lnTo>
                <a:lnTo>
                  <a:pt x="73914" y="76809"/>
                </a:lnTo>
                <a:lnTo>
                  <a:pt x="76794" y="72009"/>
                </a:lnTo>
                <a:lnTo>
                  <a:pt x="79674" y="67208"/>
                </a:lnTo>
                <a:lnTo>
                  <a:pt x="81594" y="62407"/>
                </a:lnTo>
                <a:lnTo>
                  <a:pt x="83515" y="56647"/>
                </a:lnTo>
                <a:lnTo>
                  <a:pt x="84475" y="50886"/>
                </a:lnTo>
                <a:lnTo>
                  <a:pt x="84475" y="36484"/>
                </a:lnTo>
                <a:lnTo>
                  <a:pt x="83515" y="30723"/>
                </a:lnTo>
                <a:lnTo>
                  <a:pt x="81594" y="24963"/>
                </a:lnTo>
                <a:lnTo>
                  <a:pt x="79674" y="20162"/>
                </a:lnTo>
                <a:lnTo>
                  <a:pt x="77754" y="15361"/>
                </a:lnTo>
                <a:lnTo>
                  <a:pt x="73914" y="11521"/>
                </a:lnTo>
                <a:lnTo>
                  <a:pt x="71033" y="7680"/>
                </a:lnTo>
                <a:lnTo>
                  <a:pt x="66233" y="4800"/>
                </a:lnTo>
                <a:lnTo>
                  <a:pt x="61432" y="2895"/>
                </a:lnTo>
                <a:lnTo>
                  <a:pt x="56631" y="960"/>
                </a:lnTo>
                <a:lnTo>
                  <a:pt x="49911" y="0"/>
                </a:lnTo>
                <a:lnTo>
                  <a:pt x="35509" y="0"/>
                </a:lnTo>
                <a:lnTo>
                  <a:pt x="29748" y="1920"/>
                </a:lnTo>
                <a:lnTo>
                  <a:pt x="24003" y="3840"/>
                </a:lnTo>
                <a:lnTo>
                  <a:pt x="19187" y="5760"/>
                </a:lnTo>
                <a:lnTo>
                  <a:pt x="14386" y="8641"/>
                </a:lnTo>
                <a:lnTo>
                  <a:pt x="10561" y="12481"/>
                </a:lnTo>
                <a:lnTo>
                  <a:pt x="6720" y="17282"/>
                </a:lnTo>
                <a:lnTo>
                  <a:pt x="4785" y="22082"/>
                </a:lnTo>
                <a:lnTo>
                  <a:pt x="2880" y="26883"/>
                </a:lnTo>
                <a:lnTo>
                  <a:pt x="944" y="32644"/>
                </a:lnTo>
                <a:lnTo>
                  <a:pt x="0" y="38404"/>
                </a:lnTo>
                <a:lnTo>
                  <a:pt x="0" y="52806"/>
                </a:lnTo>
                <a:lnTo>
                  <a:pt x="944" y="58567"/>
                </a:lnTo>
                <a:lnTo>
                  <a:pt x="2880" y="64328"/>
                </a:lnTo>
                <a:lnTo>
                  <a:pt x="3840" y="69128"/>
                </a:lnTo>
                <a:lnTo>
                  <a:pt x="6720" y="73914"/>
                </a:lnTo>
                <a:lnTo>
                  <a:pt x="9601" y="77754"/>
                </a:lnTo>
                <a:lnTo>
                  <a:pt x="13441" y="81594"/>
                </a:lnTo>
                <a:lnTo>
                  <a:pt x="18227" y="84475"/>
                </a:lnTo>
                <a:lnTo>
                  <a:pt x="23027" y="86410"/>
                </a:lnTo>
                <a:lnTo>
                  <a:pt x="23027" y="36484"/>
                </a:lnTo>
                <a:lnTo>
                  <a:pt x="24003" y="33604"/>
                </a:lnTo>
                <a:lnTo>
                  <a:pt x="24947" y="29763"/>
                </a:lnTo>
                <a:lnTo>
                  <a:pt x="25908" y="26883"/>
                </a:lnTo>
                <a:lnTo>
                  <a:pt x="27843" y="24963"/>
                </a:lnTo>
                <a:lnTo>
                  <a:pt x="28788" y="23042"/>
                </a:lnTo>
                <a:lnTo>
                  <a:pt x="31668" y="21122"/>
                </a:lnTo>
                <a:lnTo>
                  <a:pt x="33588" y="20162"/>
                </a:lnTo>
                <a:lnTo>
                  <a:pt x="36469" y="18242"/>
                </a:lnTo>
                <a:lnTo>
                  <a:pt x="48950" y="18242"/>
                </a:lnTo>
                <a:lnTo>
                  <a:pt x="51831" y="20162"/>
                </a:lnTo>
                <a:lnTo>
                  <a:pt x="53751" y="21122"/>
                </a:lnTo>
                <a:lnTo>
                  <a:pt x="55671" y="23042"/>
                </a:lnTo>
                <a:lnTo>
                  <a:pt x="57591" y="25923"/>
                </a:lnTo>
                <a:lnTo>
                  <a:pt x="58552" y="27843"/>
                </a:lnTo>
                <a:lnTo>
                  <a:pt x="59512" y="30723"/>
                </a:lnTo>
                <a:lnTo>
                  <a:pt x="60472" y="34564"/>
                </a:lnTo>
                <a:lnTo>
                  <a:pt x="61432" y="37444"/>
                </a:lnTo>
                <a:lnTo>
                  <a:pt x="61432" y="52806"/>
                </a:lnTo>
                <a:lnTo>
                  <a:pt x="60472" y="55686"/>
                </a:lnTo>
                <a:lnTo>
                  <a:pt x="59512" y="59527"/>
                </a:lnTo>
                <a:lnTo>
                  <a:pt x="58552" y="62407"/>
                </a:lnTo>
                <a:lnTo>
                  <a:pt x="56631" y="64328"/>
                </a:lnTo>
                <a:lnTo>
                  <a:pt x="55671" y="66248"/>
                </a:lnTo>
                <a:lnTo>
                  <a:pt x="52791" y="68168"/>
                </a:lnTo>
                <a:lnTo>
                  <a:pt x="50871" y="69128"/>
                </a:lnTo>
                <a:lnTo>
                  <a:pt x="47990" y="7104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1" name="object 1291"/>
          <p:cNvSpPr/>
          <p:nvPr/>
        </p:nvSpPr>
        <p:spPr>
          <a:xfrm>
            <a:off x="5965499" y="7128799"/>
            <a:ext cx="56631" cy="123840"/>
          </a:xfrm>
          <a:custGeom>
            <a:avLst/>
            <a:gdLst/>
            <a:ahLst/>
            <a:cxnLst/>
            <a:rect l="l" t="t" r="r" b="b"/>
            <a:pathLst>
              <a:path w="56631" h="123840">
                <a:moveTo>
                  <a:pt x="56631" y="10561"/>
                </a:moveTo>
                <a:lnTo>
                  <a:pt x="55671" y="8641"/>
                </a:lnTo>
                <a:lnTo>
                  <a:pt x="55671" y="4800"/>
                </a:lnTo>
                <a:lnTo>
                  <a:pt x="54711" y="3840"/>
                </a:lnTo>
                <a:lnTo>
                  <a:pt x="54711" y="2880"/>
                </a:lnTo>
                <a:lnTo>
                  <a:pt x="52791" y="2880"/>
                </a:lnTo>
                <a:lnTo>
                  <a:pt x="51831" y="1920"/>
                </a:lnTo>
                <a:lnTo>
                  <a:pt x="50871" y="1920"/>
                </a:lnTo>
                <a:lnTo>
                  <a:pt x="48950" y="960"/>
                </a:lnTo>
                <a:lnTo>
                  <a:pt x="47030" y="960"/>
                </a:lnTo>
                <a:lnTo>
                  <a:pt x="45110" y="0"/>
                </a:lnTo>
                <a:lnTo>
                  <a:pt x="35509" y="0"/>
                </a:lnTo>
                <a:lnTo>
                  <a:pt x="31668" y="960"/>
                </a:lnTo>
                <a:lnTo>
                  <a:pt x="27828" y="1920"/>
                </a:lnTo>
                <a:lnTo>
                  <a:pt x="24947" y="3840"/>
                </a:lnTo>
                <a:lnTo>
                  <a:pt x="22082" y="5760"/>
                </a:lnTo>
                <a:lnTo>
                  <a:pt x="19187" y="8641"/>
                </a:lnTo>
                <a:lnTo>
                  <a:pt x="17266" y="10561"/>
                </a:lnTo>
                <a:lnTo>
                  <a:pt x="15361" y="14401"/>
                </a:lnTo>
                <a:lnTo>
                  <a:pt x="14401" y="18242"/>
                </a:lnTo>
                <a:lnTo>
                  <a:pt x="13426" y="22082"/>
                </a:lnTo>
                <a:lnTo>
                  <a:pt x="13426" y="39364"/>
                </a:lnTo>
                <a:lnTo>
                  <a:pt x="960" y="39364"/>
                </a:lnTo>
                <a:lnTo>
                  <a:pt x="960" y="41269"/>
                </a:lnTo>
                <a:lnTo>
                  <a:pt x="0" y="41269"/>
                </a:lnTo>
                <a:lnTo>
                  <a:pt x="0" y="53751"/>
                </a:lnTo>
                <a:lnTo>
                  <a:pt x="960" y="54711"/>
                </a:lnTo>
                <a:lnTo>
                  <a:pt x="960" y="56631"/>
                </a:lnTo>
                <a:lnTo>
                  <a:pt x="13426" y="56631"/>
                </a:lnTo>
                <a:lnTo>
                  <a:pt x="13426" y="122880"/>
                </a:lnTo>
                <a:lnTo>
                  <a:pt x="15361" y="122880"/>
                </a:lnTo>
                <a:lnTo>
                  <a:pt x="16306" y="123840"/>
                </a:lnTo>
                <a:lnTo>
                  <a:pt x="30708" y="123840"/>
                </a:lnTo>
                <a:lnTo>
                  <a:pt x="31668" y="122880"/>
                </a:lnTo>
                <a:lnTo>
                  <a:pt x="33588" y="122880"/>
                </a:lnTo>
                <a:lnTo>
                  <a:pt x="34549" y="121904"/>
                </a:lnTo>
                <a:lnTo>
                  <a:pt x="35509" y="121904"/>
                </a:lnTo>
                <a:lnTo>
                  <a:pt x="35509" y="56631"/>
                </a:lnTo>
                <a:lnTo>
                  <a:pt x="51831" y="56631"/>
                </a:lnTo>
                <a:lnTo>
                  <a:pt x="51831" y="54711"/>
                </a:lnTo>
                <a:lnTo>
                  <a:pt x="52791" y="53751"/>
                </a:lnTo>
                <a:lnTo>
                  <a:pt x="52791" y="41269"/>
                </a:lnTo>
                <a:lnTo>
                  <a:pt x="51831" y="41269"/>
                </a:lnTo>
                <a:lnTo>
                  <a:pt x="51831" y="39364"/>
                </a:lnTo>
                <a:lnTo>
                  <a:pt x="35509" y="39364"/>
                </a:lnTo>
                <a:lnTo>
                  <a:pt x="35509" y="24963"/>
                </a:lnTo>
                <a:lnTo>
                  <a:pt x="36469" y="23987"/>
                </a:lnTo>
                <a:lnTo>
                  <a:pt x="36469" y="22082"/>
                </a:lnTo>
                <a:lnTo>
                  <a:pt x="37429" y="21122"/>
                </a:lnTo>
                <a:lnTo>
                  <a:pt x="38389" y="20147"/>
                </a:lnTo>
                <a:lnTo>
                  <a:pt x="39349" y="19202"/>
                </a:lnTo>
                <a:lnTo>
                  <a:pt x="40309" y="19202"/>
                </a:lnTo>
                <a:lnTo>
                  <a:pt x="41269" y="18242"/>
                </a:lnTo>
                <a:lnTo>
                  <a:pt x="48950" y="18242"/>
                </a:lnTo>
                <a:lnTo>
                  <a:pt x="49911" y="19202"/>
                </a:lnTo>
                <a:lnTo>
                  <a:pt x="52791" y="19202"/>
                </a:lnTo>
                <a:lnTo>
                  <a:pt x="52791" y="20147"/>
                </a:lnTo>
                <a:lnTo>
                  <a:pt x="54711" y="20147"/>
                </a:lnTo>
                <a:lnTo>
                  <a:pt x="54711" y="19202"/>
                </a:lnTo>
                <a:lnTo>
                  <a:pt x="55671" y="19202"/>
                </a:lnTo>
                <a:lnTo>
                  <a:pt x="55671" y="16306"/>
                </a:lnTo>
                <a:lnTo>
                  <a:pt x="56631" y="15361"/>
                </a:lnTo>
                <a:lnTo>
                  <a:pt x="56631" y="105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2" name="object 1292"/>
          <p:cNvSpPr/>
          <p:nvPr/>
        </p:nvSpPr>
        <p:spPr>
          <a:xfrm>
            <a:off x="6067257" y="7136480"/>
            <a:ext cx="96956" cy="118064"/>
          </a:xfrm>
          <a:custGeom>
            <a:avLst/>
            <a:gdLst/>
            <a:ahLst/>
            <a:cxnLst/>
            <a:rect l="l" t="t" r="r" b="b"/>
            <a:pathLst>
              <a:path w="96956" h="118064">
                <a:moveTo>
                  <a:pt x="36469" y="25908"/>
                </a:moveTo>
                <a:lnTo>
                  <a:pt x="40309" y="23987"/>
                </a:lnTo>
                <a:lnTo>
                  <a:pt x="45110" y="22067"/>
                </a:lnTo>
                <a:lnTo>
                  <a:pt x="49911" y="20147"/>
                </a:lnTo>
                <a:lnTo>
                  <a:pt x="54711" y="19187"/>
                </a:lnTo>
                <a:lnTo>
                  <a:pt x="70073" y="19187"/>
                </a:lnTo>
                <a:lnTo>
                  <a:pt x="73913" y="20147"/>
                </a:lnTo>
                <a:lnTo>
                  <a:pt x="77754" y="21122"/>
                </a:lnTo>
                <a:lnTo>
                  <a:pt x="80634" y="23027"/>
                </a:lnTo>
                <a:lnTo>
                  <a:pt x="83515" y="23987"/>
                </a:lnTo>
                <a:lnTo>
                  <a:pt x="86395" y="24963"/>
                </a:lnTo>
                <a:lnTo>
                  <a:pt x="88315" y="25908"/>
                </a:lnTo>
                <a:lnTo>
                  <a:pt x="90236" y="26868"/>
                </a:lnTo>
                <a:lnTo>
                  <a:pt x="92156" y="28788"/>
                </a:lnTo>
                <a:lnTo>
                  <a:pt x="95036" y="28788"/>
                </a:lnTo>
                <a:lnTo>
                  <a:pt x="95996" y="27843"/>
                </a:lnTo>
                <a:lnTo>
                  <a:pt x="95996" y="26868"/>
                </a:lnTo>
                <a:lnTo>
                  <a:pt x="96956" y="25908"/>
                </a:lnTo>
                <a:lnTo>
                  <a:pt x="96956" y="12466"/>
                </a:lnTo>
                <a:lnTo>
                  <a:pt x="95996" y="11521"/>
                </a:lnTo>
                <a:lnTo>
                  <a:pt x="95996" y="10561"/>
                </a:lnTo>
                <a:lnTo>
                  <a:pt x="95036" y="9601"/>
                </a:lnTo>
                <a:lnTo>
                  <a:pt x="94076" y="8625"/>
                </a:lnTo>
                <a:lnTo>
                  <a:pt x="93116" y="7680"/>
                </a:lnTo>
                <a:lnTo>
                  <a:pt x="91196" y="6720"/>
                </a:lnTo>
                <a:lnTo>
                  <a:pt x="89275" y="5760"/>
                </a:lnTo>
                <a:lnTo>
                  <a:pt x="86395" y="3840"/>
                </a:lnTo>
                <a:lnTo>
                  <a:pt x="83515" y="3840"/>
                </a:lnTo>
                <a:lnTo>
                  <a:pt x="80634" y="1920"/>
                </a:lnTo>
                <a:lnTo>
                  <a:pt x="76794" y="1920"/>
                </a:lnTo>
                <a:lnTo>
                  <a:pt x="72953" y="960"/>
                </a:lnTo>
                <a:lnTo>
                  <a:pt x="69113" y="0"/>
                </a:lnTo>
                <a:lnTo>
                  <a:pt x="49911" y="0"/>
                </a:lnTo>
                <a:lnTo>
                  <a:pt x="42230" y="960"/>
                </a:lnTo>
                <a:lnTo>
                  <a:pt x="34549" y="3840"/>
                </a:lnTo>
                <a:lnTo>
                  <a:pt x="27828" y="6720"/>
                </a:lnTo>
                <a:lnTo>
                  <a:pt x="21107" y="10561"/>
                </a:lnTo>
                <a:lnTo>
                  <a:pt x="16306" y="16306"/>
                </a:lnTo>
                <a:lnTo>
                  <a:pt x="10561" y="21122"/>
                </a:lnTo>
                <a:lnTo>
                  <a:pt x="6720" y="27843"/>
                </a:lnTo>
                <a:lnTo>
                  <a:pt x="3840" y="34549"/>
                </a:lnTo>
                <a:lnTo>
                  <a:pt x="785" y="47190"/>
                </a:lnTo>
                <a:lnTo>
                  <a:pt x="0" y="60472"/>
                </a:lnTo>
                <a:lnTo>
                  <a:pt x="0" y="69113"/>
                </a:lnTo>
                <a:lnTo>
                  <a:pt x="960" y="76794"/>
                </a:lnTo>
                <a:lnTo>
                  <a:pt x="3840" y="84475"/>
                </a:lnTo>
                <a:lnTo>
                  <a:pt x="6720" y="91196"/>
                </a:lnTo>
                <a:lnTo>
                  <a:pt x="10561" y="97917"/>
                </a:lnTo>
                <a:lnTo>
                  <a:pt x="15346" y="102702"/>
                </a:lnTo>
                <a:lnTo>
                  <a:pt x="20147" y="107518"/>
                </a:lnTo>
                <a:lnTo>
                  <a:pt x="25908" y="111358"/>
                </a:lnTo>
                <a:lnTo>
                  <a:pt x="33588" y="114223"/>
                </a:lnTo>
                <a:lnTo>
                  <a:pt x="40309" y="116159"/>
                </a:lnTo>
                <a:lnTo>
                  <a:pt x="48950" y="118064"/>
                </a:lnTo>
                <a:lnTo>
                  <a:pt x="61432" y="118064"/>
                </a:lnTo>
                <a:lnTo>
                  <a:pt x="64312" y="117104"/>
                </a:lnTo>
                <a:lnTo>
                  <a:pt x="70073" y="117104"/>
                </a:lnTo>
                <a:lnTo>
                  <a:pt x="72953" y="116159"/>
                </a:lnTo>
                <a:lnTo>
                  <a:pt x="76794" y="116159"/>
                </a:lnTo>
                <a:lnTo>
                  <a:pt x="79674" y="115199"/>
                </a:lnTo>
                <a:lnTo>
                  <a:pt x="82555" y="114223"/>
                </a:lnTo>
                <a:lnTo>
                  <a:pt x="85435" y="114223"/>
                </a:lnTo>
                <a:lnTo>
                  <a:pt x="88315" y="113263"/>
                </a:lnTo>
                <a:lnTo>
                  <a:pt x="90236" y="112318"/>
                </a:lnTo>
                <a:lnTo>
                  <a:pt x="92156" y="111358"/>
                </a:lnTo>
                <a:lnTo>
                  <a:pt x="94076" y="110383"/>
                </a:lnTo>
                <a:lnTo>
                  <a:pt x="95996" y="109438"/>
                </a:lnTo>
                <a:lnTo>
                  <a:pt x="95996" y="108478"/>
                </a:lnTo>
                <a:lnTo>
                  <a:pt x="96956" y="106542"/>
                </a:lnTo>
                <a:lnTo>
                  <a:pt x="96956" y="55671"/>
                </a:lnTo>
                <a:lnTo>
                  <a:pt x="95996" y="54711"/>
                </a:lnTo>
                <a:lnTo>
                  <a:pt x="95996" y="53751"/>
                </a:lnTo>
                <a:lnTo>
                  <a:pt x="95036" y="52791"/>
                </a:lnTo>
                <a:lnTo>
                  <a:pt x="95036" y="51831"/>
                </a:lnTo>
                <a:lnTo>
                  <a:pt x="93116" y="51831"/>
                </a:lnTo>
                <a:lnTo>
                  <a:pt x="93116" y="50871"/>
                </a:lnTo>
                <a:lnTo>
                  <a:pt x="50871" y="50871"/>
                </a:lnTo>
                <a:lnTo>
                  <a:pt x="50871" y="51831"/>
                </a:lnTo>
                <a:lnTo>
                  <a:pt x="49911" y="51831"/>
                </a:lnTo>
                <a:lnTo>
                  <a:pt x="49911" y="53751"/>
                </a:lnTo>
                <a:lnTo>
                  <a:pt x="48950" y="54711"/>
                </a:lnTo>
                <a:lnTo>
                  <a:pt x="48950" y="65272"/>
                </a:lnTo>
                <a:lnTo>
                  <a:pt x="49911" y="66233"/>
                </a:lnTo>
                <a:lnTo>
                  <a:pt x="50871" y="68153"/>
                </a:lnTo>
                <a:lnTo>
                  <a:pt x="73913" y="68153"/>
                </a:lnTo>
                <a:lnTo>
                  <a:pt x="73913" y="95036"/>
                </a:lnTo>
                <a:lnTo>
                  <a:pt x="71993" y="95996"/>
                </a:lnTo>
                <a:lnTo>
                  <a:pt x="69113" y="96956"/>
                </a:lnTo>
                <a:lnTo>
                  <a:pt x="67193" y="97917"/>
                </a:lnTo>
                <a:lnTo>
                  <a:pt x="48950" y="97917"/>
                </a:lnTo>
                <a:lnTo>
                  <a:pt x="45110" y="95996"/>
                </a:lnTo>
                <a:lnTo>
                  <a:pt x="40309" y="94076"/>
                </a:lnTo>
                <a:lnTo>
                  <a:pt x="36469" y="91196"/>
                </a:lnTo>
                <a:lnTo>
                  <a:pt x="33588" y="88315"/>
                </a:lnTo>
                <a:lnTo>
                  <a:pt x="30708" y="84475"/>
                </a:lnTo>
                <a:lnTo>
                  <a:pt x="27828" y="80634"/>
                </a:lnTo>
                <a:lnTo>
                  <a:pt x="25908" y="75834"/>
                </a:lnTo>
                <a:lnTo>
                  <a:pt x="23987" y="71033"/>
                </a:lnTo>
                <a:lnTo>
                  <a:pt x="23987" y="52791"/>
                </a:lnTo>
                <a:lnTo>
                  <a:pt x="24963" y="47030"/>
                </a:lnTo>
                <a:lnTo>
                  <a:pt x="25908" y="42230"/>
                </a:lnTo>
                <a:lnTo>
                  <a:pt x="27828" y="37429"/>
                </a:lnTo>
                <a:lnTo>
                  <a:pt x="30708" y="33588"/>
                </a:lnTo>
                <a:lnTo>
                  <a:pt x="33588" y="29748"/>
                </a:lnTo>
                <a:lnTo>
                  <a:pt x="36469" y="2590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3" name="object 1293"/>
          <p:cNvSpPr/>
          <p:nvPr/>
        </p:nvSpPr>
        <p:spPr>
          <a:xfrm>
            <a:off x="6182441" y="7138400"/>
            <a:ext cx="77769" cy="114239"/>
          </a:xfrm>
          <a:custGeom>
            <a:avLst/>
            <a:gdLst/>
            <a:ahLst/>
            <a:cxnLst/>
            <a:rect l="l" t="t" r="r" b="b"/>
            <a:pathLst>
              <a:path w="77769" h="114239">
                <a:moveTo>
                  <a:pt x="77769" y="5760"/>
                </a:moveTo>
                <a:lnTo>
                  <a:pt x="76809" y="4800"/>
                </a:lnTo>
                <a:lnTo>
                  <a:pt x="76809" y="1920"/>
                </a:lnTo>
                <a:lnTo>
                  <a:pt x="75849" y="1920"/>
                </a:lnTo>
                <a:lnTo>
                  <a:pt x="75849" y="960"/>
                </a:lnTo>
                <a:lnTo>
                  <a:pt x="74889" y="0"/>
                </a:lnTo>
                <a:lnTo>
                  <a:pt x="2880" y="0"/>
                </a:lnTo>
                <a:lnTo>
                  <a:pt x="1920" y="960"/>
                </a:lnTo>
                <a:lnTo>
                  <a:pt x="975" y="1920"/>
                </a:lnTo>
                <a:lnTo>
                  <a:pt x="975" y="6705"/>
                </a:lnTo>
                <a:lnTo>
                  <a:pt x="0" y="7680"/>
                </a:lnTo>
                <a:lnTo>
                  <a:pt x="0" y="13426"/>
                </a:lnTo>
                <a:lnTo>
                  <a:pt x="975" y="16322"/>
                </a:lnTo>
                <a:lnTo>
                  <a:pt x="975" y="17266"/>
                </a:lnTo>
                <a:lnTo>
                  <a:pt x="1920" y="19202"/>
                </a:lnTo>
                <a:lnTo>
                  <a:pt x="2880" y="20147"/>
                </a:lnTo>
                <a:lnTo>
                  <a:pt x="51846" y="20147"/>
                </a:lnTo>
                <a:lnTo>
                  <a:pt x="11536" y="108463"/>
                </a:lnTo>
                <a:lnTo>
                  <a:pt x="11536" y="112303"/>
                </a:lnTo>
                <a:lnTo>
                  <a:pt x="12481" y="113278"/>
                </a:lnTo>
                <a:lnTo>
                  <a:pt x="13441" y="113278"/>
                </a:lnTo>
                <a:lnTo>
                  <a:pt x="14401" y="114239"/>
                </a:lnTo>
                <a:lnTo>
                  <a:pt x="32644" y="114239"/>
                </a:lnTo>
                <a:lnTo>
                  <a:pt x="33604" y="113278"/>
                </a:lnTo>
                <a:lnTo>
                  <a:pt x="35524" y="113278"/>
                </a:lnTo>
                <a:lnTo>
                  <a:pt x="35524" y="112303"/>
                </a:lnTo>
                <a:lnTo>
                  <a:pt x="36484" y="112303"/>
                </a:lnTo>
                <a:lnTo>
                  <a:pt x="36484" y="111343"/>
                </a:lnTo>
                <a:lnTo>
                  <a:pt x="37444" y="110398"/>
                </a:lnTo>
                <a:lnTo>
                  <a:pt x="74889" y="23987"/>
                </a:lnTo>
                <a:lnTo>
                  <a:pt x="74889" y="23042"/>
                </a:lnTo>
                <a:lnTo>
                  <a:pt x="75849" y="22067"/>
                </a:lnTo>
                <a:lnTo>
                  <a:pt x="75849" y="21107"/>
                </a:lnTo>
                <a:lnTo>
                  <a:pt x="76809" y="20147"/>
                </a:lnTo>
                <a:lnTo>
                  <a:pt x="76809" y="15361"/>
                </a:lnTo>
                <a:lnTo>
                  <a:pt x="77769" y="14386"/>
                </a:lnTo>
                <a:lnTo>
                  <a:pt x="77769" y="57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4" name="object 1294"/>
          <p:cNvSpPr/>
          <p:nvPr/>
        </p:nvSpPr>
        <p:spPr>
          <a:xfrm>
            <a:off x="6269812" y="7128799"/>
            <a:ext cx="34549" cy="50871"/>
          </a:xfrm>
          <a:custGeom>
            <a:avLst/>
            <a:gdLst/>
            <a:ahLst/>
            <a:cxnLst/>
            <a:rect l="l" t="t" r="r" b="b"/>
            <a:pathLst>
              <a:path w="34549" h="50871">
                <a:moveTo>
                  <a:pt x="10546" y="23027"/>
                </a:moveTo>
                <a:lnTo>
                  <a:pt x="0" y="47990"/>
                </a:lnTo>
                <a:lnTo>
                  <a:pt x="0" y="50871"/>
                </a:lnTo>
                <a:lnTo>
                  <a:pt x="13426" y="50871"/>
                </a:lnTo>
                <a:lnTo>
                  <a:pt x="13426" y="49910"/>
                </a:lnTo>
                <a:lnTo>
                  <a:pt x="15361" y="49910"/>
                </a:lnTo>
                <a:lnTo>
                  <a:pt x="15361" y="48950"/>
                </a:lnTo>
                <a:lnTo>
                  <a:pt x="16306" y="48950"/>
                </a:lnTo>
                <a:lnTo>
                  <a:pt x="16306" y="47990"/>
                </a:lnTo>
                <a:lnTo>
                  <a:pt x="27828" y="30708"/>
                </a:lnTo>
                <a:lnTo>
                  <a:pt x="29748" y="29748"/>
                </a:lnTo>
                <a:lnTo>
                  <a:pt x="30708" y="27828"/>
                </a:lnTo>
                <a:lnTo>
                  <a:pt x="31668" y="25923"/>
                </a:lnTo>
                <a:lnTo>
                  <a:pt x="31668" y="24963"/>
                </a:lnTo>
                <a:lnTo>
                  <a:pt x="32628" y="23027"/>
                </a:lnTo>
                <a:lnTo>
                  <a:pt x="33588" y="21122"/>
                </a:lnTo>
                <a:lnTo>
                  <a:pt x="33588" y="19202"/>
                </a:lnTo>
                <a:lnTo>
                  <a:pt x="34549" y="17282"/>
                </a:lnTo>
                <a:lnTo>
                  <a:pt x="34549" y="4800"/>
                </a:lnTo>
                <a:lnTo>
                  <a:pt x="33588" y="3840"/>
                </a:lnTo>
                <a:lnTo>
                  <a:pt x="32628" y="2880"/>
                </a:lnTo>
                <a:lnTo>
                  <a:pt x="31668" y="1920"/>
                </a:lnTo>
                <a:lnTo>
                  <a:pt x="30708" y="960"/>
                </a:lnTo>
                <a:lnTo>
                  <a:pt x="28788" y="960"/>
                </a:lnTo>
                <a:lnTo>
                  <a:pt x="26868" y="0"/>
                </a:lnTo>
                <a:lnTo>
                  <a:pt x="19187" y="0"/>
                </a:lnTo>
                <a:lnTo>
                  <a:pt x="17266" y="960"/>
                </a:lnTo>
                <a:lnTo>
                  <a:pt x="14386" y="960"/>
                </a:lnTo>
                <a:lnTo>
                  <a:pt x="13426" y="1920"/>
                </a:lnTo>
                <a:lnTo>
                  <a:pt x="12466" y="2880"/>
                </a:lnTo>
                <a:lnTo>
                  <a:pt x="11521" y="3840"/>
                </a:lnTo>
                <a:lnTo>
                  <a:pt x="11521" y="4800"/>
                </a:lnTo>
                <a:lnTo>
                  <a:pt x="10546" y="5760"/>
                </a:lnTo>
                <a:lnTo>
                  <a:pt x="10546" y="2302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5" name="object 1295"/>
          <p:cNvSpPr/>
          <p:nvPr/>
        </p:nvSpPr>
        <p:spPr>
          <a:xfrm>
            <a:off x="6310121" y="7165268"/>
            <a:ext cx="59512" cy="89275"/>
          </a:xfrm>
          <a:custGeom>
            <a:avLst/>
            <a:gdLst/>
            <a:ahLst/>
            <a:cxnLst/>
            <a:rect l="l" t="t" r="r" b="b"/>
            <a:pathLst>
              <a:path w="59512" h="89275">
                <a:moveTo>
                  <a:pt x="53766" y="46085"/>
                </a:moveTo>
                <a:lnTo>
                  <a:pt x="51846" y="44165"/>
                </a:lnTo>
                <a:lnTo>
                  <a:pt x="49926" y="42245"/>
                </a:lnTo>
                <a:lnTo>
                  <a:pt x="48006" y="41285"/>
                </a:lnTo>
                <a:lnTo>
                  <a:pt x="45125" y="39364"/>
                </a:lnTo>
                <a:lnTo>
                  <a:pt x="43205" y="38404"/>
                </a:lnTo>
                <a:lnTo>
                  <a:pt x="40325" y="37444"/>
                </a:lnTo>
                <a:lnTo>
                  <a:pt x="38404" y="36484"/>
                </a:lnTo>
                <a:lnTo>
                  <a:pt x="35524" y="35524"/>
                </a:lnTo>
                <a:lnTo>
                  <a:pt x="33604" y="34564"/>
                </a:lnTo>
                <a:lnTo>
                  <a:pt x="30723" y="33604"/>
                </a:lnTo>
                <a:lnTo>
                  <a:pt x="28803" y="33604"/>
                </a:lnTo>
                <a:lnTo>
                  <a:pt x="26883" y="32644"/>
                </a:lnTo>
                <a:lnTo>
                  <a:pt x="24963" y="31683"/>
                </a:lnTo>
                <a:lnTo>
                  <a:pt x="24003" y="30723"/>
                </a:lnTo>
                <a:lnTo>
                  <a:pt x="23042" y="28803"/>
                </a:lnTo>
                <a:lnTo>
                  <a:pt x="22082" y="27843"/>
                </a:lnTo>
                <a:lnTo>
                  <a:pt x="21122" y="25923"/>
                </a:lnTo>
                <a:lnTo>
                  <a:pt x="21122" y="22082"/>
                </a:lnTo>
                <a:lnTo>
                  <a:pt x="22082" y="21122"/>
                </a:lnTo>
                <a:lnTo>
                  <a:pt x="22082" y="20162"/>
                </a:lnTo>
                <a:lnTo>
                  <a:pt x="23042" y="19202"/>
                </a:lnTo>
                <a:lnTo>
                  <a:pt x="24003" y="18242"/>
                </a:lnTo>
                <a:lnTo>
                  <a:pt x="24963" y="17282"/>
                </a:lnTo>
                <a:lnTo>
                  <a:pt x="25923" y="17282"/>
                </a:lnTo>
                <a:lnTo>
                  <a:pt x="27843" y="16322"/>
                </a:lnTo>
                <a:lnTo>
                  <a:pt x="38404" y="16322"/>
                </a:lnTo>
                <a:lnTo>
                  <a:pt x="40325" y="17282"/>
                </a:lnTo>
                <a:lnTo>
                  <a:pt x="42245" y="17282"/>
                </a:lnTo>
                <a:lnTo>
                  <a:pt x="44165" y="18242"/>
                </a:lnTo>
                <a:lnTo>
                  <a:pt x="46085" y="19202"/>
                </a:lnTo>
                <a:lnTo>
                  <a:pt x="48006" y="20162"/>
                </a:lnTo>
                <a:lnTo>
                  <a:pt x="48966" y="20162"/>
                </a:lnTo>
                <a:lnTo>
                  <a:pt x="49926" y="21122"/>
                </a:lnTo>
                <a:lnTo>
                  <a:pt x="51846" y="22082"/>
                </a:lnTo>
                <a:lnTo>
                  <a:pt x="53766" y="22082"/>
                </a:lnTo>
                <a:lnTo>
                  <a:pt x="54726" y="21122"/>
                </a:lnTo>
                <a:lnTo>
                  <a:pt x="54726" y="20162"/>
                </a:lnTo>
                <a:lnTo>
                  <a:pt x="55686" y="19202"/>
                </a:lnTo>
                <a:lnTo>
                  <a:pt x="55686" y="9601"/>
                </a:lnTo>
                <a:lnTo>
                  <a:pt x="54726" y="8641"/>
                </a:lnTo>
                <a:lnTo>
                  <a:pt x="54726" y="6736"/>
                </a:lnTo>
                <a:lnTo>
                  <a:pt x="53766" y="5760"/>
                </a:lnTo>
                <a:lnTo>
                  <a:pt x="52791" y="4800"/>
                </a:lnTo>
                <a:lnTo>
                  <a:pt x="51846" y="4800"/>
                </a:lnTo>
                <a:lnTo>
                  <a:pt x="50886" y="3840"/>
                </a:lnTo>
                <a:lnTo>
                  <a:pt x="48966" y="2895"/>
                </a:lnTo>
                <a:lnTo>
                  <a:pt x="48006" y="2895"/>
                </a:lnTo>
                <a:lnTo>
                  <a:pt x="46085" y="1920"/>
                </a:lnTo>
                <a:lnTo>
                  <a:pt x="44165" y="1920"/>
                </a:lnTo>
                <a:lnTo>
                  <a:pt x="41285" y="960"/>
                </a:lnTo>
                <a:lnTo>
                  <a:pt x="37444" y="960"/>
                </a:lnTo>
                <a:lnTo>
                  <a:pt x="34564" y="0"/>
                </a:lnTo>
                <a:lnTo>
                  <a:pt x="27843" y="0"/>
                </a:lnTo>
                <a:lnTo>
                  <a:pt x="23042" y="960"/>
                </a:lnTo>
                <a:lnTo>
                  <a:pt x="19202" y="1920"/>
                </a:lnTo>
                <a:lnTo>
                  <a:pt x="15361" y="3840"/>
                </a:lnTo>
                <a:lnTo>
                  <a:pt x="11521" y="4800"/>
                </a:lnTo>
                <a:lnTo>
                  <a:pt x="8641" y="7680"/>
                </a:lnTo>
                <a:lnTo>
                  <a:pt x="5760" y="9601"/>
                </a:lnTo>
                <a:lnTo>
                  <a:pt x="3840" y="12481"/>
                </a:lnTo>
                <a:lnTo>
                  <a:pt x="2880" y="15361"/>
                </a:lnTo>
                <a:lnTo>
                  <a:pt x="960" y="19202"/>
                </a:lnTo>
                <a:lnTo>
                  <a:pt x="0" y="22082"/>
                </a:lnTo>
                <a:lnTo>
                  <a:pt x="0" y="29763"/>
                </a:lnTo>
                <a:lnTo>
                  <a:pt x="960" y="32644"/>
                </a:lnTo>
                <a:lnTo>
                  <a:pt x="1920" y="35524"/>
                </a:lnTo>
                <a:lnTo>
                  <a:pt x="2880" y="38404"/>
                </a:lnTo>
                <a:lnTo>
                  <a:pt x="4800" y="40325"/>
                </a:lnTo>
                <a:lnTo>
                  <a:pt x="5760" y="42245"/>
                </a:lnTo>
                <a:lnTo>
                  <a:pt x="7680" y="44165"/>
                </a:lnTo>
                <a:lnTo>
                  <a:pt x="10561" y="46085"/>
                </a:lnTo>
                <a:lnTo>
                  <a:pt x="12481" y="47045"/>
                </a:lnTo>
                <a:lnTo>
                  <a:pt x="14401" y="48006"/>
                </a:lnTo>
                <a:lnTo>
                  <a:pt x="17282" y="48966"/>
                </a:lnTo>
                <a:lnTo>
                  <a:pt x="19202" y="49926"/>
                </a:lnTo>
                <a:lnTo>
                  <a:pt x="22082" y="51846"/>
                </a:lnTo>
                <a:lnTo>
                  <a:pt x="24003" y="51846"/>
                </a:lnTo>
                <a:lnTo>
                  <a:pt x="25923" y="52806"/>
                </a:lnTo>
                <a:lnTo>
                  <a:pt x="28803" y="53766"/>
                </a:lnTo>
                <a:lnTo>
                  <a:pt x="30723" y="54726"/>
                </a:lnTo>
                <a:lnTo>
                  <a:pt x="32644" y="55686"/>
                </a:lnTo>
                <a:lnTo>
                  <a:pt x="34564" y="56647"/>
                </a:lnTo>
                <a:lnTo>
                  <a:pt x="35524" y="57607"/>
                </a:lnTo>
                <a:lnTo>
                  <a:pt x="36484" y="58567"/>
                </a:lnTo>
                <a:lnTo>
                  <a:pt x="37444" y="60487"/>
                </a:lnTo>
                <a:lnTo>
                  <a:pt x="38404" y="61447"/>
                </a:lnTo>
                <a:lnTo>
                  <a:pt x="38404" y="66248"/>
                </a:lnTo>
                <a:lnTo>
                  <a:pt x="37444" y="67208"/>
                </a:lnTo>
                <a:lnTo>
                  <a:pt x="36484" y="69128"/>
                </a:lnTo>
                <a:lnTo>
                  <a:pt x="35524" y="70088"/>
                </a:lnTo>
                <a:lnTo>
                  <a:pt x="34564" y="70088"/>
                </a:lnTo>
                <a:lnTo>
                  <a:pt x="33604" y="71048"/>
                </a:lnTo>
                <a:lnTo>
                  <a:pt x="32644" y="72009"/>
                </a:lnTo>
                <a:lnTo>
                  <a:pt x="30723" y="72009"/>
                </a:lnTo>
                <a:lnTo>
                  <a:pt x="28803" y="72969"/>
                </a:lnTo>
                <a:lnTo>
                  <a:pt x="22082" y="72969"/>
                </a:lnTo>
                <a:lnTo>
                  <a:pt x="19202" y="72009"/>
                </a:lnTo>
                <a:lnTo>
                  <a:pt x="17282" y="72009"/>
                </a:lnTo>
                <a:lnTo>
                  <a:pt x="14401" y="71048"/>
                </a:lnTo>
                <a:lnTo>
                  <a:pt x="12481" y="70088"/>
                </a:lnTo>
                <a:lnTo>
                  <a:pt x="10561" y="69128"/>
                </a:lnTo>
                <a:lnTo>
                  <a:pt x="8641" y="68168"/>
                </a:lnTo>
                <a:lnTo>
                  <a:pt x="6720" y="67208"/>
                </a:lnTo>
                <a:lnTo>
                  <a:pt x="5760" y="67208"/>
                </a:lnTo>
                <a:lnTo>
                  <a:pt x="4800" y="66248"/>
                </a:lnTo>
                <a:lnTo>
                  <a:pt x="3840" y="65288"/>
                </a:lnTo>
                <a:lnTo>
                  <a:pt x="1920" y="65288"/>
                </a:lnTo>
                <a:lnTo>
                  <a:pt x="1920" y="66248"/>
                </a:lnTo>
                <a:lnTo>
                  <a:pt x="960" y="66248"/>
                </a:lnTo>
                <a:lnTo>
                  <a:pt x="960" y="67208"/>
                </a:lnTo>
                <a:lnTo>
                  <a:pt x="0" y="68168"/>
                </a:lnTo>
                <a:lnTo>
                  <a:pt x="0" y="79689"/>
                </a:lnTo>
                <a:lnTo>
                  <a:pt x="960" y="80650"/>
                </a:lnTo>
                <a:lnTo>
                  <a:pt x="960" y="81594"/>
                </a:lnTo>
                <a:lnTo>
                  <a:pt x="1920" y="82570"/>
                </a:lnTo>
                <a:lnTo>
                  <a:pt x="2880" y="83530"/>
                </a:lnTo>
                <a:lnTo>
                  <a:pt x="3840" y="83530"/>
                </a:lnTo>
                <a:lnTo>
                  <a:pt x="4800" y="84475"/>
                </a:lnTo>
                <a:lnTo>
                  <a:pt x="6720" y="85435"/>
                </a:lnTo>
                <a:lnTo>
                  <a:pt x="7680" y="86410"/>
                </a:lnTo>
                <a:lnTo>
                  <a:pt x="10561" y="86410"/>
                </a:lnTo>
                <a:lnTo>
                  <a:pt x="12481" y="87370"/>
                </a:lnTo>
                <a:lnTo>
                  <a:pt x="14401" y="88315"/>
                </a:lnTo>
                <a:lnTo>
                  <a:pt x="20162" y="88315"/>
                </a:lnTo>
                <a:lnTo>
                  <a:pt x="23042" y="89275"/>
                </a:lnTo>
                <a:lnTo>
                  <a:pt x="30723" y="89275"/>
                </a:lnTo>
                <a:lnTo>
                  <a:pt x="35524" y="88315"/>
                </a:lnTo>
                <a:lnTo>
                  <a:pt x="39364" y="87370"/>
                </a:lnTo>
                <a:lnTo>
                  <a:pt x="44165" y="86410"/>
                </a:lnTo>
                <a:lnTo>
                  <a:pt x="47045" y="84475"/>
                </a:lnTo>
                <a:lnTo>
                  <a:pt x="49926" y="82570"/>
                </a:lnTo>
                <a:lnTo>
                  <a:pt x="53766" y="79689"/>
                </a:lnTo>
                <a:lnTo>
                  <a:pt x="55686" y="76809"/>
                </a:lnTo>
                <a:lnTo>
                  <a:pt x="57607" y="73914"/>
                </a:lnTo>
                <a:lnTo>
                  <a:pt x="59512" y="70088"/>
                </a:lnTo>
                <a:lnTo>
                  <a:pt x="59512" y="54726"/>
                </a:lnTo>
                <a:lnTo>
                  <a:pt x="58567" y="52806"/>
                </a:lnTo>
                <a:lnTo>
                  <a:pt x="56631" y="49926"/>
                </a:lnTo>
                <a:lnTo>
                  <a:pt x="55686" y="48006"/>
                </a:lnTo>
                <a:lnTo>
                  <a:pt x="53766" y="4608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6" name="object 1296"/>
          <p:cNvSpPr/>
          <p:nvPr/>
        </p:nvSpPr>
        <p:spPr>
          <a:xfrm>
            <a:off x="4633051" y="7345756"/>
            <a:ext cx="22082" cy="122864"/>
          </a:xfrm>
          <a:custGeom>
            <a:avLst/>
            <a:gdLst/>
            <a:ahLst/>
            <a:cxnLst/>
            <a:rect l="l" t="t" r="r" b="b"/>
            <a:pathLst>
              <a:path w="22082" h="122864">
                <a:moveTo>
                  <a:pt x="960" y="1905"/>
                </a:moveTo>
                <a:lnTo>
                  <a:pt x="960" y="2865"/>
                </a:lnTo>
                <a:lnTo>
                  <a:pt x="0" y="2865"/>
                </a:lnTo>
                <a:lnTo>
                  <a:pt x="0" y="120944"/>
                </a:lnTo>
                <a:lnTo>
                  <a:pt x="960" y="120944"/>
                </a:lnTo>
                <a:lnTo>
                  <a:pt x="960" y="121904"/>
                </a:lnTo>
                <a:lnTo>
                  <a:pt x="2880" y="121904"/>
                </a:lnTo>
                <a:lnTo>
                  <a:pt x="3840" y="122864"/>
                </a:lnTo>
                <a:lnTo>
                  <a:pt x="19202" y="122864"/>
                </a:lnTo>
                <a:lnTo>
                  <a:pt x="20162" y="121904"/>
                </a:lnTo>
                <a:lnTo>
                  <a:pt x="21122" y="121904"/>
                </a:lnTo>
                <a:lnTo>
                  <a:pt x="22082" y="120944"/>
                </a:lnTo>
                <a:lnTo>
                  <a:pt x="22082" y="2865"/>
                </a:lnTo>
                <a:lnTo>
                  <a:pt x="21122" y="1905"/>
                </a:lnTo>
                <a:lnTo>
                  <a:pt x="20162" y="960"/>
                </a:lnTo>
                <a:lnTo>
                  <a:pt x="16322" y="960"/>
                </a:lnTo>
                <a:lnTo>
                  <a:pt x="15361" y="0"/>
                </a:lnTo>
                <a:lnTo>
                  <a:pt x="7680" y="0"/>
                </a:lnTo>
                <a:lnTo>
                  <a:pt x="5760" y="960"/>
                </a:lnTo>
                <a:lnTo>
                  <a:pt x="2880" y="960"/>
                </a:lnTo>
                <a:lnTo>
                  <a:pt x="1920" y="1905"/>
                </a:lnTo>
                <a:lnTo>
                  <a:pt x="960" y="190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7" name="object 1297"/>
          <p:cNvSpPr/>
          <p:nvPr/>
        </p:nvSpPr>
        <p:spPr>
          <a:xfrm>
            <a:off x="4697379" y="7382225"/>
            <a:ext cx="59512" cy="88315"/>
          </a:xfrm>
          <a:custGeom>
            <a:avLst/>
            <a:gdLst/>
            <a:ahLst/>
            <a:cxnLst/>
            <a:rect l="l" t="t" r="r" b="b"/>
            <a:pathLst>
              <a:path w="59512" h="88315">
                <a:moveTo>
                  <a:pt x="24002" y="70073"/>
                </a:moveTo>
                <a:lnTo>
                  <a:pt x="21122" y="71033"/>
                </a:lnTo>
                <a:lnTo>
                  <a:pt x="14386" y="71033"/>
                </a:lnTo>
                <a:lnTo>
                  <a:pt x="10561" y="70073"/>
                </a:lnTo>
                <a:lnTo>
                  <a:pt x="8641" y="68153"/>
                </a:lnTo>
                <a:lnTo>
                  <a:pt x="5760" y="67193"/>
                </a:lnTo>
                <a:lnTo>
                  <a:pt x="3840" y="65288"/>
                </a:lnTo>
                <a:lnTo>
                  <a:pt x="3840" y="87355"/>
                </a:lnTo>
                <a:lnTo>
                  <a:pt x="9601" y="88315"/>
                </a:lnTo>
                <a:lnTo>
                  <a:pt x="24002" y="88315"/>
                </a:lnTo>
                <a:lnTo>
                  <a:pt x="30708" y="87355"/>
                </a:lnTo>
                <a:lnTo>
                  <a:pt x="35509" y="85435"/>
                </a:lnTo>
                <a:lnTo>
                  <a:pt x="41269" y="82555"/>
                </a:lnTo>
                <a:lnTo>
                  <a:pt x="46070" y="79689"/>
                </a:lnTo>
                <a:lnTo>
                  <a:pt x="48950" y="75849"/>
                </a:lnTo>
                <a:lnTo>
                  <a:pt x="52791" y="71993"/>
                </a:lnTo>
                <a:lnTo>
                  <a:pt x="55671" y="67193"/>
                </a:lnTo>
                <a:lnTo>
                  <a:pt x="57591" y="61447"/>
                </a:lnTo>
                <a:lnTo>
                  <a:pt x="59512" y="55686"/>
                </a:lnTo>
                <a:lnTo>
                  <a:pt x="59512" y="29763"/>
                </a:lnTo>
                <a:lnTo>
                  <a:pt x="57591" y="24963"/>
                </a:lnTo>
                <a:lnTo>
                  <a:pt x="55671" y="19202"/>
                </a:lnTo>
                <a:lnTo>
                  <a:pt x="53751" y="14401"/>
                </a:lnTo>
                <a:lnTo>
                  <a:pt x="49911" y="10561"/>
                </a:lnTo>
                <a:lnTo>
                  <a:pt x="47030" y="7680"/>
                </a:lnTo>
                <a:lnTo>
                  <a:pt x="42230" y="4800"/>
                </a:lnTo>
                <a:lnTo>
                  <a:pt x="37429" y="2880"/>
                </a:lnTo>
                <a:lnTo>
                  <a:pt x="31668" y="960"/>
                </a:lnTo>
                <a:lnTo>
                  <a:pt x="25908" y="0"/>
                </a:lnTo>
                <a:lnTo>
                  <a:pt x="11506" y="0"/>
                </a:lnTo>
                <a:lnTo>
                  <a:pt x="4785" y="960"/>
                </a:lnTo>
                <a:lnTo>
                  <a:pt x="0" y="2880"/>
                </a:lnTo>
                <a:lnTo>
                  <a:pt x="944" y="29763"/>
                </a:lnTo>
                <a:lnTo>
                  <a:pt x="1920" y="26883"/>
                </a:lnTo>
                <a:lnTo>
                  <a:pt x="2880" y="24003"/>
                </a:lnTo>
                <a:lnTo>
                  <a:pt x="4785" y="22082"/>
                </a:lnTo>
                <a:lnTo>
                  <a:pt x="6720" y="20162"/>
                </a:lnTo>
                <a:lnTo>
                  <a:pt x="9601" y="19202"/>
                </a:lnTo>
                <a:lnTo>
                  <a:pt x="11506" y="18242"/>
                </a:lnTo>
                <a:lnTo>
                  <a:pt x="14386" y="17282"/>
                </a:lnTo>
                <a:lnTo>
                  <a:pt x="22067" y="17282"/>
                </a:lnTo>
                <a:lnTo>
                  <a:pt x="24947" y="18242"/>
                </a:lnTo>
                <a:lnTo>
                  <a:pt x="26868" y="19202"/>
                </a:lnTo>
                <a:lnTo>
                  <a:pt x="29748" y="21122"/>
                </a:lnTo>
                <a:lnTo>
                  <a:pt x="31668" y="22082"/>
                </a:lnTo>
                <a:lnTo>
                  <a:pt x="32628" y="24963"/>
                </a:lnTo>
                <a:lnTo>
                  <a:pt x="34549" y="27843"/>
                </a:lnTo>
                <a:lnTo>
                  <a:pt x="35509" y="29763"/>
                </a:lnTo>
                <a:lnTo>
                  <a:pt x="36469" y="33604"/>
                </a:lnTo>
                <a:lnTo>
                  <a:pt x="36469" y="36484"/>
                </a:lnTo>
                <a:lnTo>
                  <a:pt x="37429" y="40325"/>
                </a:lnTo>
                <a:lnTo>
                  <a:pt x="37429" y="48006"/>
                </a:lnTo>
                <a:lnTo>
                  <a:pt x="36469" y="51846"/>
                </a:lnTo>
                <a:lnTo>
                  <a:pt x="36469" y="55686"/>
                </a:lnTo>
                <a:lnTo>
                  <a:pt x="35509" y="58567"/>
                </a:lnTo>
                <a:lnTo>
                  <a:pt x="33588" y="61447"/>
                </a:lnTo>
                <a:lnTo>
                  <a:pt x="32628" y="63352"/>
                </a:lnTo>
                <a:lnTo>
                  <a:pt x="30708" y="66248"/>
                </a:lnTo>
                <a:lnTo>
                  <a:pt x="28788" y="67193"/>
                </a:lnTo>
                <a:lnTo>
                  <a:pt x="25908" y="69128"/>
                </a:lnTo>
                <a:lnTo>
                  <a:pt x="24002" y="7007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8" name="object 1298"/>
          <p:cNvSpPr/>
          <p:nvPr/>
        </p:nvSpPr>
        <p:spPr>
          <a:xfrm>
            <a:off x="4673376" y="7385105"/>
            <a:ext cx="27843" cy="84475"/>
          </a:xfrm>
          <a:custGeom>
            <a:avLst/>
            <a:gdLst/>
            <a:ahLst/>
            <a:cxnLst/>
            <a:rect l="l" t="t" r="r" b="b"/>
            <a:pathLst>
              <a:path w="27843" h="84475">
                <a:moveTo>
                  <a:pt x="960" y="54726"/>
                </a:moveTo>
                <a:lnTo>
                  <a:pt x="1920" y="60472"/>
                </a:lnTo>
                <a:lnTo>
                  <a:pt x="3840" y="66248"/>
                </a:lnTo>
                <a:lnTo>
                  <a:pt x="6720" y="70088"/>
                </a:lnTo>
                <a:lnTo>
                  <a:pt x="9601" y="73913"/>
                </a:lnTo>
                <a:lnTo>
                  <a:pt x="13441" y="77754"/>
                </a:lnTo>
                <a:lnTo>
                  <a:pt x="17282" y="80650"/>
                </a:lnTo>
                <a:lnTo>
                  <a:pt x="23042" y="82555"/>
                </a:lnTo>
                <a:lnTo>
                  <a:pt x="27843" y="84475"/>
                </a:lnTo>
                <a:lnTo>
                  <a:pt x="27843" y="62407"/>
                </a:lnTo>
                <a:lnTo>
                  <a:pt x="26883" y="60472"/>
                </a:lnTo>
                <a:lnTo>
                  <a:pt x="24947" y="57591"/>
                </a:lnTo>
                <a:lnTo>
                  <a:pt x="24002" y="54726"/>
                </a:lnTo>
                <a:lnTo>
                  <a:pt x="23042" y="51846"/>
                </a:lnTo>
                <a:lnTo>
                  <a:pt x="23042" y="48005"/>
                </a:lnTo>
                <a:lnTo>
                  <a:pt x="22082" y="45125"/>
                </a:lnTo>
                <a:lnTo>
                  <a:pt x="22082" y="36484"/>
                </a:lnTo>
                <a:lnTo>
                  <a:pt x="23042" y="32644"/>
                </a:lnTo>
                <a:lnTo>
                  <a:pt x="24002" y="29763"/>
                </a:lnTo>
                <a:lnTo>
                  <a:pt x="24947" y="26883"/>
                </a:lnTo>
                <a:lnTo>
                  <a:pt x="24002" y="0"/>
                </a:lnTo>
                <a:lnTo>
                  <a:pt x="18242" y="1920"/>
                </a:lnTo>
                <a:lnTo>
                  <a:pt x="14401" y="5760"/>
                </a:lnTo>
                <a:lnTo>
                  <a:pt x="10561" y="9601"/>
                </a:lnTo>
                <a:lnTo>
                  <a:pt x="6720" y="13441"/>
                </a:lnTo>
                <a:lnTo>
                  <a:pt x="3840" y="18242"/>
                </a:lnTo>
                <a:lnTo>
                  <a:pt x="1920" y="24002"/>
                </a:lnTo>
                <a:lnTo>
                  <a:pt x="960" y="28803"/>
                </a:lnTo>
                <a:lnTo>
                  <a:pt x="0" y="35524"/>
                </a:lnTo>
                <a:lnTo>
                  <a:pt x="0" y="48966"/>
                </a:lnTo>
                <a:lnTo>
                  <a:pt x="960" y="5472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9" name="object 1299"/>
          <p:cNvSpPr/>
          <p:nvPr/>
        </p:nvSpPr>
        <p:spPr>
          <a:xfrm>
            <a:off x="4770333" y="7382225"/>
            <a:ext cx="60472" cy="88315"/>
          </a:xfrm>
          <a:custGeom>
            <a:avLst/>
            <a:gdLst/>
            <a:ahLst/>
            <a:cxnLst/>
            <a:rect l="l" t="t" r="r" b="b"/>
            <a:pathLst>
              <a:path w="60472" h="88315">
                <a:moveTo>
                  <a:pt x="960" y="78714"/>
                </a:moveTo>
                <a:lnTo>
                  <a:pt x="960" y="80634"/>
                </a:lnTo>
                <a:lnTo>
                  <a:pt x="1920" y="81594"/>
                </a:lnTo>
                <a:lnTo>
                  <a:pt x="2880" y="82555"/>
                </a:lnTo>
                <a:lnTo>
                  <a:pt x="3840" y="83530"/>
                </a:lnTo>
                <a:lnTo>
                  <a:pt x="4800" y="83530"/>
                </a:lnTo>
                <a:lnTo>
                  <a:pt x="6720" y="84475"/>
                </a:lnTo>
                <a:lnTo>
                  <a:pt x="8641" y="85435"/>
                </a:lnTo>
                <a:lnTo>
                  <a:pt x="10561" y="86395"/>
                </a:lnTo>
                <a:lnTo>
                  <a:pt x="12481" y="86395"/>
                </a:lnTo>
                <a:lnTo>
                  <a:pt x="15361" y="87355"/>
                </a:lnTo>
                <a:lnTo>
                  <a:pt x="17282" y="87355"/>
                </a:lnTo>
                <a:lnTo>
                  <a:pt x="20162" y="88315"/>
                </a:lnTo>
                <a:lnTo>
                  <a:pt x="30723" y="88315"/>
                </a:lnTo>
                <a:lnTo>
                  <a:pt x="35524" y="87355"/>
                </a:lnTo>
                <a:lnTo>
                  <a:pt x="39349" y="86395"/>
                </a:lnTo>
                <a:lnTo>
                  <a:pt x="44150" y="85435"/>
                </a:lnTo>
                <a:lnTo>
                  <a:pt x="47030" y="83530"/>
                </a:lnTo>
                <a:lnTo>
                  <a:pt x="50871" y="81594"/>
                </a:lnTo>
                <a:lnTo>
                  <a:pt x="53751" y="78714"/>
                </a:lnTo>
                <a:lnTo>
                  <a:pt x="55671" y="75849"/>
                </a:lnTo>
                <a:lnTo>
                  <a:pt x="57591" y="72969"/>
                </a:lnTo>
                <a:lnTo>
                  <a:pt x="59512" y="69128"/>
                </a:lnTo>
                <a:lnTo>
                  <a:pt x="60472" y="65288"/>
                </a:lnTo>
                <a:lnTo>
                  <a:pt x="60472" y="57607"/>
                </a:lnTo>
                <a:lnTo>
                  <a:pt x="59512" y="54726"/>
                </a:lnTo>
                <a:lnTo>
                  <a:pt x="58552" y="51846"/>
                </a:lnTo>
                <a:lnTo>
                  <a:pt x="57591" y="48966"/>
                </a:lnTo>
                <a:lnTo>
                  <a:pt x="55671" y="47045"/>
                </a:lnTo>
                <a:lnTo>
                  <a:pt x="53751" y="45125"/>
                </a:lnTo>
                <a:lnTo>
                  <a:pt x="51831" y="43205"/>
                </a:lnTo>
                <a:lnTo>
                  <a:pt x="49911" y="41285"/>
                </a:lnTo>
                <a:lnTo>
                  <a:pt x="47990" y="40325"/>
                </a:lnTo>
                <a:lnTo>
                  <a:pt x="45125" y="39364"/>
                </a:lnTo>
                <a:lnTo>
                  <a:pt x="43190" y="37444"/>
                </a:lnTo>
                <a:lnTo>
                  <a:pt x="40309" y="36484"/>
                </a:lnTo>
                <a:lnTo>
                  <a:pt x="38404" y="35524"/>
                </a:lnTo>
                <a:lnTo>
                  <a:pt x="35524" y="34564"/>
                </a:lnTo>
                <a:lnTo>
                  <a:pt x="33588" y="34564"/>
                </a:lnTo>
                <a:lnTo>
                  <a:pt x="31683" y="33604"/>
                </a:lnTo>
                <a:lnTo>
                  <a:pt x="28803" y="32644"/>
                </a:lnTo>
                <a:lnTo>
                  <a:pt x="27843" y="31683"/>
                </a:lnTo>
                <a:lnTo>
                  <a:pt x="25908" y="30723"/>
                </a:lnTo>
                <a:lnTo>
                  <a:pt x="24003" y="29763"/>
                </a:lnTo>
                <a:lnTo>
                  <a:pt x="23042" y="28803"/>
                </a:lnTo>
                <a:lnTo>
                  <a:pt x="22082" y="26883"/>
                </a:lnTo>
                <a:lnTo>
                  <a:pt x="21122" y="25923"/>
                </a:lnTo>
                <a:lnTo>
                  <a:pt x="21122" y="22082"/>
                </a:lnTo>
                <a:lnTo>
                  <a:pt x="22082" y="21122"/>
                </a:lnTo>
                <a:lnTo>
                  <a:pt x="22082" y="20162"/>
                </a:lnTo>
                <a:lnTo>
                  <a:pt x="23042" y="19202"/>
                </a:lnTo>
                <a:lnTo>
                  <a:pt x="23042" y="18242"/>
                </a:lnTo>
                <a:lnTo>
                  <a:pt x="24003" y="18242"/>
                </a:lnTo>
                <a:lnTo>
                  <a:pt x="24963" y="17282"/>
                </a:lnTo>
                <a:lnTo>
                  <a:pt x="26883" y="16322"/>
                </a:lnTo>
                <a:lnTo>
                  <a:pt x="27843" y="16322"/>
                </a:lnTo>
                <a:lnTo>
                  <a:pt x="29748" y="15361"/>
                </a:lnTo>
                <a:lnTo>
                  <a:pt x="38404" y="15361"/>
                </a:lnTo>
                <a:lnTo>
                  <a:pt x="40309" y="16322"/>
                </a:lnTo>
                <a:lnTo>
                  <a:pt x="43190" y="17282"/>
                </a:lnTo>
                <a:lnTo>
                  <a:pt x="45125" y="17282"/>
                </a:lnTo>
                <a:lnTo>
                  <a:pt x="46085" y="18242"/>
                </a:lnTo>
                <a:lnTo>
                  <a:pt x="47990" y="19202"/>
                </a:lnTo>
                <a:lnTo>
                  <a:pt x="49911" y="20162"/>
                </a:lnTo>
                <a:lnTo>
                  <a:pt x="50871" y="20162"/>
                </a:lnTo>
                <a:lnTo>
                  <a:pt x="51831" y="21122"/>
                </a:lnTo>
                <a:lnTo>
                  <a:pt x="54711" y="21122"/>
                </a:lnTo>
                <a:lnTo>
                  <a:pt x="54711" y="20162"/>
                </a:lnTo>
                <a:lnTo>
                  <a:pt x="55671" y="19202"/>
                </a:lnTo>
                <a:lnTo>
                  <a:pt x="55671" y="7680"/>
                </a:lnTo>
                <a:lnTo>
                  <a:pt x="54711" y="6720"/>
                </a:lnTo>
                <a:lnTo>
                  <a:pt x="54711" y="5760"/>
                </a:lnTo>
                <a:lnTo>
                  <a:pt x="53751" y="4800"/>
                </a:lnTo>
                <a:lnTo>
                  <a:pt x="52806" y="4800"/>
                </a:lnTo>
                <a:lnTo>
                  <a:pt x="51831" y="3840"/>
                </a:lnTo>
                <a:lnTo>
                  <a:pt x="50871" y="2880"/>
                </a:lnTo>
                <a:lnTo>
                  <a:pt x="49911" y="2880"/>
                </a:lnTo>
                <a:lnTo>
                  <a:pt x="47990" y="1920"/>
                </a:lnTo>
                <a:lnTo>
                  <a:pt x="46085" y="1920"/>
                </a:lnTo>
                <a:lnTo>
                  <a:pt x="44150" y="960"/>
                </a:lnTo>
                <a:lnTo>
                  <a:pt x="42245" y="960"/>
                </a:lnTo>
                <a:lnTo>
                  <a:pt x="39349" y="0"/>
                </a:lnTo>
                <a:lnTo>
                  <a:pt x="23042" y="0"/>
                </a:lnTo>
                <a:lnTo>
                  <a:pt x="19202" y="1920"/>
                </a:lnTo>
                <a:lnTo>
                  <a:pt x="15361" y="2880"/>
                </a:lnTo>
                <a:lnTo>
                  <a:pt x="11521" y="4800"/>
                </a:lnTo>
                <a:lnTo>
                  <a:pt x="8641" y="6720"/>
                </a:lnTo>
                <a:lnTo>
                  <a:pt x="5760" y="8641"/>
                </a:lnTo>
                <a:lnTo>
                  <a:pt x="3840" y="11521"/>
                </a:lnTo>
                <a:lnTo>
                  <a:pt x="2880" y="14401"/>
                </a:lnTo>
                <a:lnTo>
                  <a:pt x="960" y="18242"/>
                </a:lnTo>
                <a:lnTo>
                  <a:pt x="960" y="31683"/>
                </a:lnTo>
                <a:lnTo>
                  <a:pt x="1920" y="34564"/>
                </a:lnTo>
                <a:lnTo>
                  <a:pt x="2880" y="37444"/>
                </a:lnTo>
                <a:lnTo>
                  <a:pt x="4800" y="39364"/>
                </a:lnTo>
                <a:lnTo>
                  <a:pt x="6720" y="41285"/>
                </a:lnTo>
                <a:lnTo>
                  <a:pt x="8641" y="43205"/>
                </a:lnTo>
                <a:lnTo>
                  <a:pt x="10561" y="45125"/>
                </a:lnTo>
                <a:lnTo>
                  <a:pt x="12481" y="46085"/>
                </a:lnTo>
                <a:lnTo>
                  <a:pt x="14401" y="47045"/>
                </a:lnTo>
                <a:lnTo>
                  <a:pt x="17282" y="48966"/>
                </a:lnTo>
                <a:lnTo>
                  <a:pt x="19202" y="49926"/>
                </a:lnTo>
                <a:lnTo>
                  <a:pt x="22082" y="50886"/>
                </a:lnTo>
                <a:lnTo>
                  <a:pt x="24003" y="51846"/>
                </a:lnTo>
                <a:lnTo>
                  <a:pt x="26883" y="52791"/>
                </a:lnTo>
                <a:lnTo>
                  <a:pt x="28803" y="52791"/>
                </a:lnTo>
                <a:lnTo>
                  <a:pt x="30723" y="53766"/>
                </a:lnTo>
                <a:lnTo>
                  <a:pt x="32628" y="54726"/>
                </a:lnTo>
                <a:lnTo>
                  <a:pt x="34564" y="55686"/>
                </a:lnTo>
                <a:lnTo>
                  <a:pt x="35524" y="56631"/>
                </a:lnTo>
                <a:lnTo>
                  <a:pt x="36469" y="58567"/>
                </a:lnTo>
                <a:lnTo>
                  <a:pt x="38404" y="59527"/>
                </a:lnTo>
                <a:lnTo>
                  <a:pt x="38404" y="65288"/>
                </a:lnTo>
                <a:lnTo>
                  <a:pt x="37444" y="67193"/>
                </a:lnTo>
                <a:lnTo>
                  <a:pt x="37444" y="68153"/>
                </a:lnTo>
                <a:lnTo>
                  <a:pt x="36469" y="69128"/>
                </a:lnTo>
                <a:lnTo>
                  <a:pt x="34564" y="70073"/>
                </a:lnTo>
                <a:lnTo>
                  <a:pt x="33588" y="71033"/>
                </a:lnTo>
                <a:lnTo>
                  <a:pt x="32628" y="71033"/>
                </a:lnTo>
                <a:lnTo>
                  <a:pt x="30723" y="71993"/>
                </a:lnTo>
                <a:lnTo>
                  <a:pt x="19202" y="71993"/>
                </a:lnTo>
                <a:lnTo>
                  <a:pt x="17282" y="71033"/>
                </a:lnTo>
                <a:lnTo>
                  <a:pt x="14401" y="70073"/>
                </a:lnTo>
                <a:lnTo>
                  <a:pt x="12481" y="69128"/>
                </a:lnTo>
                <a:lnTo>
                  <a:pt x="10561" y="68153"/>
                </a:lnTo>
                <a:lnTo>
                  <a:pt x="8641" y="67193"/>
                </a:lnTo>
                <a:lnTo>
                  <a:pt x="6720" y="67193"/>
                </a:lnTo>
                <a:lnTo>
                  <a:pt x="5760" y="66248"/>
                </a:lnTo>
                <a:lnTo>
                  <a:pt x="4800" y="65288"/>
                </a:lnTo>
                <a:lnTo>
                  <a:pt x="960" y="65288"/>
                </a:lnTo>
                <a:lnTo>
                  <a:pt x="960" y="67193"/>
                </a:lnTo>
                <a:lnTo>
                  <a:pt x="0" y="68153"/>
                </a:lnTo>
                <a:lnTo>
                  <a:pt x="0" y="77754"/>
                </a:lnTo>
                <a:lnTo>
                  <a:pt x="960" y="7871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0" name="object 1300"/>
          <p:cNvSpPr/>
          <p:nvPr/>
        </p:nvSpPr>
        <p:spPr>
          <a:xfrm>
            <a:off x="4842327" y="7382225"/>
            <a:ext cx="60487" cy="88315"/>
          </a:xfrm>
          <a:custGeom>
            <a:avLst/>
            <a:gdLst/>
            <a:ahLst/>
            <a:cxnLst/>
            <a:rect l="l" t="t" r="r" b="b"/>
            <a:pathLst>
              <a:path w="60487" h="88315">
                <a:moveTo>
                  <a:pt x="27843" y="0"/>
                </a:moveTo>
                <a:lnTo>
                  <a:pt x="23042" y="0"/>
                </a:lnTo>
                <a:lnTo>
                  <a:pt x="19202" y="1920"/>
                </a:lnTo>
                <a:lnTo>
                  <a:pt x="15361" y="2880"/>
                </a:lnTo>
                <a:lnTo>
                  <a:pt x="11521" y="4800"/>
                </a:lnTo>
                <a:lnTo>
                  <a:pt x="9601" y="6720"/>
                </a:lnTo>
                <a:lnTo>
                  <a:pt x="6720" y="8641"/>
                </a:lnTo>
                <a:lnTo>
                  <a:pt x="3840" y="11521"/>
                </a:lnTo>
                <a:lnTo>
                  <a:pt x="2880" y="14401"/>
                </a:lnTo>
                <a:lnTo>
                  <a:pt x="960" y="18242"/>
                </a:lnTo>
                <a:lnTo>
                  <a:pt x="960" y="31683"/>
                </a:lnTo>
                <a:lnTo>
                  <a:pt x="1920" y="34564"/>
                </a:lnTo>
                <a:lnTo>
                  <a:pt x="3840" y="37444"/>
                </a:lnTo>
                <a:lnTo>
                  <a:pt x="4800" y="39364"/>
                </a:lnTo>
                <a:lnTo>
                  <a:pt x="6720" y="41285"/>
                </a:lnTo>
                <a:lnTo>
                  <a:pt x="8641" y="43205"/>
                </a:lnTo>
                <a:lnTo>
                  <a:pt x="10561" y="45125"/>
                </a:lnTo>
                <a:lnTo>
                  <a:pt x="12481" y="46085"/>
                </a:lnTo>
                <a:lnTo>
                  <a:pt x="15361" y="47045"/>
                </a:lnTo>
                <a:lnTo>
                  <a:pt x="17282" y="48966"/>
                </a:lnTo>
                <a:lnTo>
                  <a:pt x="19202" y="49926"/>
                </a:lnTo>
                <a:lnTo>
                  <a:pt x="22082" y="50886"/>
                </a:lnTo>
                <a:lnTo>
                  <a:pt x="24002" y="51846"/>
                </a:lnTo>
                <a:lnTo>
                  <a:pt x="26883" y="52791"/>
                </a:lnTo>
                <a:lnTo>
                  <a:pt x="28803" y="52791"/>
                </a:lnTo>
                <a:lnTo>
                  <a:pt x="30723" y="53766"/>
                </a:lnTo>
                <a:lnTo>
                  <a:pt x="32644" y="54726"/>
                </a:lnTo>
                <a:lnTo>
                  <a:pt x="34564" y="55686"/>
                </a:lnTo>
                <a:lnTo>
                  <a:pt x="35524" y="56631"/>
                </a:lnTo>
                <a:lnTo>
                  <a:pt x="37444" y="58567"/>
                </a:lnTo>
                <a:lnTo>
                  <a:pt x="38404" y="59527"/>
                </a:lnTo>
                <a:lnTo>
                  <a:pt x="38404" y="65288"/>
                </a:lnTo>
                <a:lnTo>
                  <a:pt x="37444" y="67193"/>
                </a:lnTo>
                <a:lnTo>
                  <a:pt x="37444" y="68153"/>
                </a:lnTo>
                <a:lnTo>
                  <a:pt x="36484" y="69128"/>
                </a:lnTo>
                <a:lnTo>
                  <a:pt x="35524" y="70073"/>
                </a:lnTo>
                <a:lnTo>
                  <a:pt x="33604" y="71033"/>
                </a:lnTo>
                <a:lnTo>
                  <a:pt x="32644" y="71033"/>
                </a:lnTo>
                <a:lnTo>
                  <a:pt x="30723" y="71993"/>
                </a:lnTo>
                <a:lnTo>
                  <a:pt x="20162" y="71993"/>
                </a:lnTo>
                <a:lnTo>
                  <a:pt x="17282" y="71033"/>
                </a:lnTo>
                <a:lnTo>
                  <a:pt x="14401" y="70073"/>
                </a:lnTo>
                <a:lnTo>
                  <a:pt x="12481" y="69128"/>
                </a:lnTo>
                <a:lnTo>
                  <a:pt x="10561" y="68153"/>
                </a:lnTo>
                <a:lnTo>
                  <a:pt x="8641" y="67193"/>
                </a:lnTo>
                <a:lnTo>
                  <a:pt x="6720" y="67193"/>
                </a:lnTo>
                <a:lnTo>
                  <a:pt x="5760" y="66248"/>
                </a:lnTo>
                <a:lnTo>
                  <a:pt x="4800" y="65288"/>
                </a:lnTo>
                <a:lnTo>
                  <a:pt x="1920" y="65288"/>
                </a:lnTo>
                <a:lnTo>
                  <a:pt x="960" y="66248"/>
                </a:lnTo>
                <a:lnTo>
                  <a:pt x="960" y="67193"/>
                </a:lnTo>
                <a:lnTo>
                  <a:pt x="0" y="68153"/>
                </a:lnTo>
                <a:lnTo>
                  <a:pt x="0" y="77754"/>
                </a:lnTo>
                <a:lnTo>
                  <a:pt x="960" y="78714"/>
                </a:lnTo>
                <a:lnTo>
                  <a:pt x="960" y="80634"/>
                </a:lnTo>
                <a:lnTo>
                  <a:pt x="1920" y="81594"/>
                </a:lnTo>
                <a:lnTo>
                  <a:pt x="2880" y="82555"/>
                </a:lnTo>
                <a:lnTo>
                  <a:pt x="3840" y="83530"/>
                </a:lnTo>
                <a:lnTo>
                  <a:pt x="5760" y="83530"/>
                </a:lnTo>
                <a:lnTo>
                  <a:pt x="6720" y="84475"/>
                </a:lnTo>
                <a:lnTo>
                  <a:pt x="8641" y="85435"/>
                </a:lnTo>
                <a:lnTo>
                  <a:pt x="10561" y="86395"/>
                </a:lnTo>
                <a:lnTo>
                  <a:pt x="12481" y="86395"/>
                </a:lnTo>
                <a:lnTo>
                  <a:pt x="15361" y="87355"/>
                </a:lnTo>
                <a:lnTo>
                  <a:pt x="18242" y="87355"/>
                </a:lnTo>
                <a:lnTo>
                  <a:pt x="20162" y="88315"/>
                </a:lnTo>
                <a:lnTo>
                  <a:pt x="30723" y="88315"/>
                </a:lnTo>
                <a:lnTo>
                  <a:pt x="35524" y="87355"/>
                </a:lnTo>
                <a:lnTo>
                  <a:pt x="39364" y="86395"/>
                </a:lnTo>
                <a:lnTo>
                  <a:pt x="44165" y="85435"/>
                </a:lnTo>
                <a:lnTo>
                  <a:pt x="48006" y="83530"/>
                </a:lnTo>
                <a:lnTo>
                  <a:pt x="50886" y="81594"/>
                </a:lnTo>
                <a:lnTo>
                  <a:pt x="53766" y="78714"/>
                </a:lnTo>
                <a:lnTo>
                  <a:pt x="55671" y="75849"/>
                </a:lnTo>
                <a:lnTo>
                  <a:pt x="57607" y="72969"/>
                </a:lnTo>
                <a:lnTo>
                  <a:pt x="59512" y="69128"/>
                </a:lnTo>
                <a:lnTo>
                  <a:pt x="60487" y="65288"/>
                </a:lnTo>
                <a:lnTo>
                  <a:pt x="60487" y="57607"/>
                </a:lnTo>
                <a:lnTo>
                  <a:pt x="59512" y="54726"/>
                </a:lnTo>
                <a:lnTo>
                  <a:pt x="58552" y="51846"/>
                </a:lnTo>
                <a:lnTo>
                  <a:pt x="57607" y="48966"/>
                </a:lnTo>
                <a:lnTo>
                  <a:pt x="55671" y="47045"/>
                </a:lnTo>
                <a:lnTo>
                  <a:pt x="53766" y="45125"/>
                </a:lnTo>
                <a:lnTo>
                  <a:pt x="52806" y="43205"/>
                </a:lnTo>
                <a:lnTo>
                  <a:pt x="49926" y="41285"/>
                </a:lnTo>
                <a:lnTo>
                  <a:pt x="48006" y="40325"/>
                </a:lnTo>
                <a:lnTo>
                  <a:pt x="46085" y="39364"/>
                </a:lnTo>
                <a:lnTo>
                  <a:pt x="43205" y="37444"/>
                </a:lnTo>
                <a:lnTo>
                  <a:pt x="41285" y="36484"/>
                </a:lnTo>
                <a:lnTo>
                  <a:pt x="38404" y="35524"/>
                </a:lnTo>
                <a:lnTo>
                  <a:pt x="36484" y="34564"/>
                </a:lnTo>
                <a:lnTo>
                  <a:pt x="33604" y="34564"/>
                </a:lnTo>
                <a:lnTo>
                  <a:pt x="31683" y="33604"/>
                </a:lnTo>
                <a:lnTo>
                  <a:pt x="29763" y="32644"/>
                </a:lnTo>
                <a:lnTo>
                  <a:pt x="27843" y="31683"/>
                </a:lnTo>
                <a:lnTo>
                  <a:pt x="25923" y="30723"/>
                </a:lnTo>
                <a:lnTo>
                  <a:pt x="24002" y="29763"/>
                </a:lnTo>
                <a:lnTo>
                  <a:pt x="23042" y="28803"/>
                </a:lnTo>
                <a:lnTo>
                  <a:pt x="22082" y="26883"/>
                </a:lnTo>
                <a:lnTo>
                  <a:pt x="21122" y="25923"/>
                </a:lnTo>
                <a:lnTo>
                  <a:pt x="21122" y="22082"/>
                </a:lnTo>
                <a:lnTo>
                  <a:pt x="22082" y="21122"/>
                </a:lnTo>
                <a:lnTo>
                  <a:pt x="22082" y="20162"/>
                </a:lnTo>
                <a:lnTo>
                  <a:pt x="23042" y="19202"/>
                </a:lnTo>
                <a:lnTo>
                  <a:pt x="23042" y="18242"/>
                </a:lnTo>
                <a:lnTo>
                  <a:pt x="24002" y="18242"/>
                </a:lnTo>
                <a:lnTo>
                  <a:pt x="24963" y="17282"/>
                </a:lnTo>
                <a:lnTo>
                  <a:pt x="26883" y="16322"/>
                </a:lnTo>
                <a:lnTo>
                  <a:pt x="27843" y="16322"/>
                </a:lnTo>
                <a:lnTo>
                  <a:pt x="29763" y="15361"/>
                </a:lnTo>
                <a:lnTo>
                  <a:pt x="38404" y="15361"/>
                </a:lnTo>
                <a:lnTo>
                  <a:pt x="40325" y="16322"/>
                </a:lnTo>
                <a:lnTo>
                  <a:pt x="43205" y="17282"/>
                </a:lnTo>
                <a:lnTo>
                  <a:pt x="45125" y="17282"/>
                </a:lnTo>
                <a:lnTo>
                  <a:pt x="46085" y="18242"/>
                </a:lnTo>
                <a:lnTo>
                  <a:pt x="48006" y="19202"/>
                </a:lnTo>
                <a:lnTo>
                  <a:pt x="49926" y="20162"/>
                </a:lnTo>
                <a:lnTo>
                  <a:pt x="50886" y="20162"/>
                </a:lnTo>
                <a:lnTo>
                  <a:pt x="51831" y="21122"/>
                </a:lnTo>
                <a:lnTo>
                  <a:pt x="54726" y="21122"/>
                </a:lnTo>
                <a:lnTo>
                  <a:pt x="54726" y="20162"/>
                </a:lnTo>
                <a:lnTo>
                  <a:pt x="55671" y="20162"/>
                </a:lnTo>
                <a:lnTo>
                  <a:pt x="55671" y="6720"/>
                </a:lnTo>
                <a:lnTo>
                  <a:pt x="54726" y="6720"/>
                </a:lnTo>
                <a:lnTo>
                  <a:pt x="54726" y="5760"/>
                </a:lnTo>
                <a:lnTo>
                  <a:pt x="53766" y="4800"/>
                </a:lnTo>
                <a:lnTo>
                  <a:pt x="52806" y="4800"/>
                </a:lnTo>
                <a:lnTo>
                  <a:pt x="51831" y="3840"/>
                </a:lnTo>
                <a:lnTo>
                  <a:pt x="50886" y="2880"/>
                </a:lnTo>
                <a:lnTo>
                  <a:pt x="49926" y="2880"/>
                </a:lnTo>
                <a:lnTo>
                  <a:pt x="48006" y="1920"/>
                </a:lnTo>
                <a:lnTo>
                  <a:pt x="46085" y="1920"/>
                </a:lnTo>
                <a:lnTo>
                  <a:pt x="44165" y="960"/>
                </a:lnTo>
                <a:lnTo>
                  <a:pt x="42245" y="960"/>
                </a:lnTo>
                <a:lnTo>
                  <a:pt x="39364" y="0"/>
                </a:lnTo>
                <a:lnTo>
                  <a:pt x="27843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1" name="object 1301"/>
          <p:cNvSpPr/>
          <p:nvPr/>
        </p:nvSpPr>
        <p:spPr>
          <a:xfrm>
            <a:off x="4919121" y="7442697"/>
            <a:ext cx="25923" cy="26883"/>
          </a:xfrm>
          <a:custGeom>
            <a:avLst/>
            <a:gdLst/>
            <a:ahLst/>
            <a:cxnLst/>
            <a:rect l="l" t="t" r="r" b="b"/>
            <a:pathLst>
              <a:path w="25923" h="26883">
                <a:moveTo>
                  <a:pt x="25923" y="13441"/>
                </a:moveTo>
                <a:lnTo>
                  <a:pt x="25923" y="7680"/>
                </a:lnTo>
                <a:lnTo>
                  <a:pt x="24963" y="3840"/>
                </a:lnTo>
                <a:lnTo>
                  <a:pt x="23042" y="2880"/>
                </a:lnTo>
                <a:lnTo>
                  <a:pt x="21122" y="975"/>
                </a:lnTo>
                <a:lnTo>
                  <a:pt x="18242" y="0"/>
                </a:lnTo>
                <a:lnTo>
                  <a:pt x="8641" y="0"/>
                </a:lnTo>
                <a:lnTo>
                  <a:pt x="4800" y="975"/>
                </a:lnTo>
                <a:lnTo>
                  <a:pt x="2880" y="2880"/>
                </a:lnTo>
                <a:lnTo>
                  <a:pt x="960" y="4815"/>
                </a:lnTo>
                <a:lnTo>
                  <a:pt x="0" y="7680"/>
                </a:lnTo>
                <a:lnTo>
                  <a:pt x="0" y="19217"/>
                </a:lnTo>
                <a:lnTo>
                  <a:pt x="960" y="22082"/>
                </a:lnTo>
                <a:lnTo>
                  <a:pt x="2880" y="24002"/>
                </a:lnTo>
                <a:lnTo>
                  <a:pt x="4800" y="25923"/>
                </a:lnTo>
                <a:lnTo>
                  <a:pt x="8641" y="26883"/>
                </a:lnTo>
                <a:lnTo>
                  <a:pt x="18242" y="26883"/>
                </a:lnTo>
                <a:lnTo>
                  <a:pt x="21122" y="25923"/>
                </a:lnTo>
                <a:lnTo>
                  <a:pt x="23042" y="24002"/>
                </a:lnTo>
                <a:lnTo>
                  <a:pt x="24963" y="22082"/>
                </a:lnTo>
                <a:lnTo>
                  <a:pt x="25923" y="18242"/>
                </a:lnTo>
                <a:lnTo>
                  <a:pt x="25923" y="134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2" name="object 1302"/>
          <p:cNvSpPr/>
          <p:nvPr/>
        </p:nvSpPr>
        <p:spPr>
          <a:xfrm>
            <a:off x="654795" y="5029203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1917298" y="6120833"/>
            <a:ext cx="36483" cy="25832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1953782" y="6120833"/>
            <a:ext cx="1815298" cy="25832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1917298" y="1097965"/>
            <a:ext cx="36483" cy="258328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1953782" y="1097965"/>
            <a:ext cx="1815298" cy="258328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654795" y="6355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654795" y="5029201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object 8"/>
          <p:cNvSpPr/>
          <p:nvPr/>
        </p:nvSpPr>
        <p:spPr>
          <a:xfrm>
            <a:off x="2027697" y="734156"/>
            <a:ext cx="169910" cy="214076"/>
          </a:xfrm>
          <a:custGeom>
            <a:avLst/>
            <a:gdLst/>
            <a:ahLst/>
            <a:cxnLst/>
            <a:rect l="l" t="t" r="r" b="b"/>
            <a:pathLst>
              <a:path w="169910" h="214076">
                <a:moveTo>
                  <a:pt x="0" y="109438"/>
                </a:moveTo>
                <a:lnTo>
                  <a:pt x="138" y="115300"/>
                </a:lnTo>
                <a:lnTo>
                  <a:pt x="1375" y="128225"/>
                </a:lnTo>
                <a:lnTo>
                  <a:pt x="3663" y="140669"/>
                </a:lnTo>
                <a:lnTo>
                  <a:pt x="6720" y="152628"/>
                </a:lnTo>
                <a:lnTo>
                  <a:pt x="12246" y="164881"/>
                </a:lnTo>
                <a:lnTo>
                  <a:pt x="18933" y="175815"/>
                </a:lnTo>
                <a:lnTo>
                  <a:pt x="26883" y="185272"/>
                </a:lnTo>
                <a:lnTo>
                  <a:pt x="37098" y="194491"/>
                </a:lnTo>
                <a:lnTo>
                  <a:pt x="47816" y="201411"/>
                </a:lnTo>
                <a:lnTo>
                  <a:pt x="59512" y="207355"/>
                </a:lnTo>
                <a:lnTo>
                  <a:pt x="64424" y="209062"/>
                </a:lnTo>
                <a:lnTo>
                  <a:pt x="76216" y="211937"/>
                </a:lnTo>
                <a:lnTo>
                  <a:pt x="88981" y="213564"/>
                </a:lnTo>
                <a:lnTo>
                  <a:pt x="102717" y="214076"/>
                </a:lnTo>
                <a:lnTo>
                  <a:pt x="113278" y="214076"/>
                </a:lnTo>
                <a:lnTo>
                  <a:pt x="119039" y="213100"/>
                </a:lnTo>
                <a:lnTo>
                  <a:pt x="123840" y="213100"/>
                </a:lnTo>
                <a:lnTo>
                  <a:pt x="129600" y="212140"/>
                </a:lnTo>
                <a:lnTo>
                  <a:pt x="134401" y="210235"/>
                </a:lnTo>
                <a:lnTo>
                  <a:pt x="140162" y="209260"/>
                </a:lnTo>
                <a:lnTo>
                  <a:pt x="144962" y="207355"/>
                </a:lnTo>
                <a:lnTo>
                  <a:pt x="149748" y="206395"/>
                </a:lnTo>
                <a:lnTo>
                  <a:pt x="155508" y="204459"/>
                </a:lnTo>
                <a:lnTo>
                  <a:pt x="159349" y="202554"/>
                </a:lnTo>
                <a:lnTo>
                  <a:pt x="162229" y="200619"/>
                </a:lnTo>
                <a:lnTo>
                  <a:pt x="165110" y="199674"/>
                </a:lnTo>
                <a:lnTo>
                  <a:pt x="167030" y="197739"/>
                </a:lnTo>
                <a:lnTo>
                  <a:pt x="167990" y="195833"/>
                </a:lnTo>
                <a:lnTo>
                  <a:pt x="168950" y="192953"/>
                </a:lnTo>
                <a:lnTo>
                  <a:pt x="169910" y="191018"/>
                </a:lnTo>
                <a:lnTo>
                  <a:pt x="169910" y="106542"/>
                </a:lnTo>
                <a:lnTo>
                  <a:pt x="168950" y="104637"/>
                </a:lnTo>
                <a:lnTo>
                  <a:pt x="168950" y="103662"/>
                </a:lnTo>
                <a:lnTo>
                  <a:pt x="167990" y="101757"/>
                </a:lnTo>
                <a:lnTo>
                  <a:pt x="167990" y="100797"/>
                </a:lnTo>
                <a:lnTo>
                  <a:pt x="167030" y="99822"/>
                </a:lnTo>
                <a:lnTo>
                  <a:pt x="166070" y="98877"/>
                </a:lnTo>
                <a:lnTo>
                  <a:pt x="164150" y="97917"/>
                </a:lnTo>
                <a:lnTo>
                  <a:pt x="162229" y="97917"/>
                </a:lnTo>
                <a:lnTo>
                  <a:pt x="161269" y="96941"/>
                </a:lnTo>
                <a:lnTo>
                  <a:pt x="92156" y="96941"/>
                </a:lnTo>
                <a:lnTo>
                  <a:pt x="92156" y="97917"/>
                </a:lnTo>
                <a:lnTo>
                  <a:pt x="91196" y="97917"/>
                </a:lnTo>
                <a:lnTo>
                  <a:pt x="90236" y="98877"/>
                </a:lnTo>
                <a:lnTo>
                  <a:pt x="89275" y="99822"/>
                </a:lnTo>
                <a:lnTo>
                  <a:pt x="89275" y="100797"/>
                </a:lnTo>
                <a:lnTo>
                  <a:pt x="88315" y="102702"/>
                </a:lnTo>
                <a:lnTo>
                  <a:pt x="88315" y="115183"/>
                </a:lnTo>
                <a:lnTo>
                  <a:pt x="89275" y="117104"/>
                </a:lnTo>
                <a:lnTo>
                  <a:pt x="90236" y="119024"/>
                </a:lnTo>
                <a:lnTo>
                  <a:pt x="92156" y="119984"/>
                </a:lnTo>
                <a:lnTo>
                  <a:pt x="142067" y="119984"/>
                </a:lnTo>
                <a:lnTo>
                  <a:pt x="142067" y="180472"/>
                </a:lnTo>
                <a:lnTo>
                  <a:pt x="136321" y="184312"/>
                </a:lnTo>
                <a:lnTo>
                  <a:pt x="129600" y="186232"/>
                </a:lnTo>
                <a:lnTo>
                  <a:pt x="123840" y="188153"/>
                </a:lnTo>
                <a:lnTo>
                  <a:pt x="117119" y="190073"/>
                </a:lnTo>
                <a:lnTo>
                  <a:pt x="103677" y="190073"/>
                </a:lnTo>
                <a:lnTo>
                  <a:pt x="85712" y="188329"/>
                </a:lnTo>
                <a:lnTo>
                  <a:pt x="73914" y="185272"/>
                </a:lnTo>
                <a:lnTo>
                  <a:pt x="59377" y="177143"/>
                </a:lnTo>
                <a:lnTo>
                  <a:pt x="49926" y="168950"/>
                </a:lnTo>
                <a:lnTo>
                  <a:pt x="40295" y="154655"/>
                </a:lnTo>
                <a:lnTo>
                  <a:pt x="34564" y="143027"/>
                </a:lnTo>
                <a:lnTo>
                  <a:pt x="31892" y="133351"/>
                </a:lnTo>
                <a:lnTo>
                  <a:pt x="30210" y="120683"/>
                </a:lnTo>
                <a:lnTo>
                  <a:pt x="29763" y="107502"/>
                </a:lnTo>
                <a:lnTo>
                  <a:pt x="29976" y="98431"/>
                </a:lnTo>
                <a:lnTo>
                  <a:pt x="31361" y="85873"/>
                </a:lnTo>
                <a:lnTo>
                  <a:pt x="34564" y="73914"/>
                </a:lnTo>
                <a:lnTo>
                  <a:pt x="41972" y="57194"/>
                </a:lnTo>
                <a:lnTo>
                  <a:pt x="48966" y="47030"/>
                </a:lnTo>
                <a:lnTo>
                  <a:pt x="61120" y="36661"/>
                </a:lnTo>
                <a:lnTo>
                  <a:pt x="71993" y="29748"/>
                </a:lnTo>
                <a:lnTo>
                  <a:pt x="78207" y="27571"/>
                </a:lnTo>
                <a:lnTo>
                  <a:pt x="90494" y="24883"/>
                </a:lnTo>
                <a:lnTo>
                  <a:pt x="103677" y="23987"/>
                </a:lnTo>
                <a:lnTo>
                  <a:pt x="113278" y="23987"/>
                </a:lnTo>
                <a:lnTo>
                  <a:pt x="121920" y="24947"/>
                </a:lnTo>
                <a:lnTo>
                  <a:pt x="128640" y="26868"/>
                </a:lnTo>
                <a:lnTo>
                  <a:pt x="135346" y="28788"/>
                </a:lnTo>
                <a:lnTo>
                  <a:pt x="142067" y="30708"/>
                </a:lnTo>
                <a:lnTo>
                  <a:pt x="146883" y="33588"/>
                </a:lnTo>
                <a:lnTo>
                  <a:pt x="151683" y="36469"/>
                </a:lnTo>
                <a:lnTo>
                  <a:pt x="155508" y="38389"/>
                </a:lnTo>
                <a:lnTo>
                  <a:pt x="158404" y="40309"/>
                </a:lnTo>
                <a:lnTo>
                  <a:pt x="162229" y="42230"/>
                </a:lnTo>
                <a:lnTo>
                  <a:pt x="164150" y="43190"/>
                </a:lnTo>
                <a:lnTo>
                  <a:pt x="167030" y="43190"/>
                </a:lnTo>
                <a:lnTo>
                  <a:pt x="167990" y="42230"/>
                </a:lnTo>
                <a:lnTo>
                  <a:pt x="168950" y="41269"/>
                </a:lnTo>
                <a:lnTo>
                  <a:pt x="168950" y="39349"/>
                </a:lnTo>
                <a:lnTo>
                  <a:pt x="169910" y="38389"/>
                </a:lnTo>
                <a:lnTo>
                  <a:pt x="169910" y="24947"/>
                </a:lnTo>
                <a:lnTo>
                  <a:pt x="168950" y="23027"/>
                </a:lnTo>
                <a:lnTo>
                  <a:pt x="168950" y="21107"/>
                </a:lnTo>
                <a:lnTo>
                  <a:pt x="167990" y="20147"/>
                </a:lnTo>
                <a:lnTo>
                  <a:pt x="166070" y="18242"/>
                </a:lnTo>
                <a:lnTo>
                  <a:pt x="165110" y="17266"/>
                </a:lnTo>
                <a:lnTo>
                  <a:pt x="162229" y="15346"/>
                </a:lnTo>
                <a:lnTo>
                  <a:pt x="158404" y="13426"/>
                </a:lnTo>
                <a:lnTo>
                  <a:pt x="155508" y="10561"/>
                </a:lnTo>
                <a:lnTo>
                  <a:pt x="150723" y="8625"/>
                </a:lnTo>
                <a:lnTo>
                  <a:pt x="144962" y="6720"/>
                </a:lnTo>
                <a:lnTo>
                  <a:pt x="139186" y="4785"/>
                </a:lnTo>
                <a:lnTo>
                  <a:pt x="133441" y="3840"/>
                </a:lnTo>
                <a:lnTo>
                  <a:pt x="126720" y="1904"/>
                </a:lnTo>
                <a:lnTo>
                  <a:pt x="119039" y="960"/>
                </a:lnTo>
                <a:lnTo>
                  <a:pt x="112318" y="0"/>
                </a:lnTo>
                <a:lnTo>
                  <a:pt x="103677" y="0"/>
                </a:lnTo>
                <a:lnTo>
                  <a:pt x="98523" y="108"/>
                </a:lnTo>
                <a:lnTo>
                  <a:pt x="85400" y="1376"/>
                </a:lnTo>
                <a:lnTo>
                  <a:pt x="72986" y="3950"/>
                </a:lnTo>
                <a:lnTo>
                  <a:pt x="61432" y="7680"/>
                </a:lnTo>
                <a:lnTo>
                  <a:pt x="48589" y="14257"/>
                </a:lnTo>
                <a:lnTo>
                  <a:pt x="37988" y="21296"/>
                </a:lnTo>
                <a:lnTo>
                  <a:pt x="28803" y="29748"/>
                </a:lnTo>
                <a:lnTo>
                  <a:pt x="19213" y="41292"/>
                </a:lnTo>
                <a:lnTo>
                  <a:pt x="12792" y="52236"/>
                </a:lnTo>
                <a:lnTo>
                  <a:pt x="7680" y="64312"/>
                </a:lnTo>
                <a:lnTo>
                  <a:pt x="5432" y="71230"/>
                </a:lnTo>
                <a:lnTo>
                  <a:pt x="2496" y="83313"/>
                </a:lnTo>
                <a:lnTo>
                  <a:pt x="644" y="96088"/>
                </a:lnTo>
                <a:lnTo>
                  <a:pt x="0" y="1094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" name="object 9"/>
          <p:cNvSpPr/>
          <p:nvPr/>
        </p:nvSpPr>
        <p:spPr>
          <a:xfrm>
            <a:off x="2246574" y="720714"/>
            <a:ext cx="26883" cy="225582"/>
          </a:xfrm>
          <a:custGeom>
            <a:avLst/>
            <a:gdLst/>
            <a:ahLst/>
            <a:cxnLst/>
            <a:rect l="l" t="t" r="r" b="b"/>
            <a:pathLst>
              <a:path w="26883" h="225582">
                <a:moveTo>
                  <a:pt x="26883" y="4785"/>
                </a:moveTo>
                <a:lnTo>
                  <a:pt x="25907" y="3840"/>
                </a:lnTo>
                <a:lnTo>
                  <a:pt x="25907" y="2880"/>
                </a:lnTo>
                <a:lnTo>
                  <a:pt x="24947" y="1920"/>
                </a:lnTo>
                <a:lnTo>
                  <a:pt x="24003" y="1920"/>
                </a:lnTo>
                <a:lnTo>
                  <a:pt x="23042" y="960"/>
                </a:lnTo>
                <a:lnTo>
                  <a:pt x="20162" y="960"/>
                </a:lnTo>
                <a:lnTo>
                  <a:pt x="18227" y="0"/>
                </a:lnTo>
                <a:lnTo>
                  <a:pt x="10546" y="0"/>
                </a:lnTo>
                <a:lnTo>
                  <a:pt x="8641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223677"/>
                </a:lnTo>
                <a:lnTo>
                  <a:pt x="960" y="223677"/>
                </a:lnTo>
                <a:lnTo>
                  <a:pt x="1920" y="224622"/>
                </a:lnTo>
                <a:lnTo>
                  <a:pt x="2880" y="224622"/>
                </a:lnTo>
                <a:lnTo>
                  <a:pt x="3840" y="225582"/>
                </a:lnTo>
                <a:lnTo>
                  <a:pt x="22067" y="225582"/>
                </a:lnTo>
                <a:lnTo>
                  <a:pt x="23042" y="224622"/>
                </a:lnTo>
                <a:lnTo>
                  <a:pt x="24947" y="224622"/>
                </a:lnTo>
                <a:lnTo>
                  <a:pt x="25907" y="223677"/>
                </a:lnTo>
                <a:lnTo>
                  <a:pt x="26883" y="222702"/>
                </a:lnTo>
                <a:lnTo>
                  <a:pt x="26883" y="47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" name="object 10"/>
          <p:cNvSpPr/>
          <p:nvPr/>
        </p:nvSpPr>
        <p:spPr>
          <a:xfrm>
            <a:off x="2311847" y="788868"/>
            <a:ext cx="145922" cy="160309"/>
          </a:xfrm>
          <a:custGeom>
            <a:avLst/>
            <a:gdLst/>
            <a:ahLst/>
            <a:cxnLst/>
            <a:rect l="l" t="t" r="r" b="b"/>
            <a:pathLst>
              <a:path w="145922" h="160309">
                <a:moveTo>
                  <a:pt x="45369" y="156502"/>
                </a:moveTo>
                <a:lnTo>
                  <a:pt x="57536" y="159357"/>
                </a:lnTo>
                <a:lnTo>
                  <a:pt x="71033" y="160309"/>
                </a:lnTo>
                <a:lnTo>
                  <a:pt x="79628" y="159846"/>
                </a:lnTo>
                <a:lnTo>
                  <a:pt x="92230" y="157454"/>
                </a:lnTo>
                <a:lnTo>
                  <a:pt x="103677" y="153588"/>
                </a:lnTo>
                <a:lnTo>
                  <a:pt x="117779" y="145669"/>
                </a:lnTo>
                <a:lnTo>
                  <a:pt x="126720" y="137281"/>
                </a:lnTo>
                <a:lnTo>
                  <a:pt x="136360" y="123168"/>
                </a:lnTo>
                <a:lnTo>
                  <a:pt x="141107" y="111358"/>
                </a:lnTo>
                <a:lnTo>
                  <a:pt x="142940" y="104444"/>
                </a:lnTo>
                <a:lnTo>
                  <a:pt x="145123" y="91908"/>
                </a:lnTo>
                <a:lnTo>
                  <a:pt x="145922" y="78714"/>
                </a:lnTo>
                <a:lnTo>
                  <a:pt x="145630" y="70399"/>
                </a:lnTo>
                <a:lnTo>
                  <a:pt x="143964" y="57646"/>
                </a:lnTo>
                <a:lnTo>
                  <a:pt x="141107" y="46085"/>
                </a:lnTo>
                <a:lnTo>
                  <a:pt x="134758" y="31226"/>
                </a:lnTo>
                <a:lnTo>
                  <a:pt x="127680" y="21122"/>
                </a:lnTo>
                <a:lnTo>
                  <a:pt x="117093" y="11943"/>
                </a:lnTo>
                <a:lnTo>
                  <a:pt x="105597" y="5760"/>
                </a:lnTo>
                <a:lnTo>
                  <a:pt x="100542" y="3803"/>
                </a:lnTo>
                <a:lnTo>
                  <a:pt x="88377" y="950"/>
                </a:lnTo>
                <a:lnTo>
                  <a:pt x="74874" y="0"/>
                </a:lnTo>
                <a:lnTo>
                  <a:pt x="66173" y="461"/>
                </a:lnTo>
                <a:lnTo>
                  <a:pt x="53269" y="2853"/>
                </a:lnTo>
                <a:lnTo>
                  <a:pt x="42245" y="6720"/>
                </a:lnTo>
                <a:lnTo>
                  <a:pt x="27695" y="14853"/>
                </a:lnTo>
                <a:lnTo>
                  <a:pt x="18242" y="23042"/>
                </a:lnTo>
                <a:lnTo>
                  <a:pt x="9572" y="36975"/>
                </a:lnTo>
                <a:lnTo>
                  <a:pt x="4800" y="48950"/>
                </a:lnTo>
                <a:lnTo>
                  <a:pt x="2975" y="55863"/>
                </a:lnTo>
                <a:lnTo>
                  <a:pt x="798" y="68400"/>
                </a:lnTo>
                <a:lnTo>
                  <a:pt x="0" y="81594"/>
                </a:lnTo>
                <a:lnTo>
                  <a:pt x="293" y="89920"/>
                </a:lnTo>
                <a:lnTo>
                  <a:pt x="1956" y="102670"/>
                </a:lnTo>
                <a:lnTo>
                  <a:pt x="4800" y="114239"/>
                </a:lnTo>
                <a:lnTo>
                  <a:pt x="11162" y="129086"/>
                </a:lnTo>
                <a:lnTo>
                  <a:pt x="18242" y="139186"/>
                </a:lnTo>
                <a:lnTo>
                  <a:pt x="27843" y="87355"/>
                </a:lnTo>
                <a:lnTo>
                  <a:pt x="27843" y="71033"/>
                </a:lnTo>
                <a:lnTo>
                  <a:pt x="28803" y="63352"/>
                </a:lnTo>
                <a:lnTo>
                  <a:pt x="30723" y="56631"/>
                </a:lnTo>
                <a:lnTo>
                  <a:pt x="32644" y="49926"/>
                </a:lnTo>
                <a:lnTo>
                  <a:pt x="35524" y="44165"/>
                </a:lnTo>
                <a:lnTo>
                  <a:pt x="39364" y="38389"/>
                </a:lnTo>
                <a:lnTo>
                  <a:pt x="43190" y="33604"/>
                </a:lnTo>
                <a:lnTo>
                  <a:pt x="47030" y="29763"/>
                </a:lnTo>
                <a:lnTo>
                  <a:pt x="52806" y="26883"/>
                </a:lnTo>
                <a:lnTo>
                  <a:pt x="58552" y="24002"/>
                </a:lnTo>
                <a:lnTo>
                  <a:pt x="65272" y="23042"/>
                </a:lnTo>
                <a:lnTo>
                  <a:pt x="81594" y="23042"/>
                </a:lnTo>
                <a:lnTo>
                  <a:pt x="89275" y="24002"/>
                </a:lnTo>
                <a:lnTo>
                  <a:pt x="95036" y="27843"/>
                </a:lnTo>
                <a:lnTo>
                  <a:pt x="100797" y="30723"/>
                </a:lnTo>
                <a:lnTo>
                  <a:pt x="104637" y="34549"/>
                </a:lnTo>
                <a:lnTo>
                  <a:pt x="108478" y="39364"/>
                </a:lnTo>
                <a:lnTo>
                  <a:pt x="111358" y="45110"/>
                </a:lnTo>
                <a:lnTo>
                  <a:pt x="114239" y="50886"/>
                </a:lnTo>
                <a:lnTo>
                  <a:pt x="115199" y="58552"/>
                </a:lnTo>
                <a:lnTo>
                  <a:pt x="117119" y="65272"/>
                </a:lnTo>
                <a:lnTo>
                  <a:pt x="117119" y="89275"/>
                </a:lnTo>
                <a:lnTo>
                  <a:pt x="116159" y="96956"/>
                </a:lnTo>
                <a:lnTo>
                  <a:pt x="115199" y="103677"/>
                </a:lnTo>
                <a:lnTo>
                  <a:pt x="113278" y="110398"/>
                </a:lnTo>
                <a:lnTo>
                  <a:pt x="110398" y="116159"/>
                </a:lnTo>
                <a:lnTo>
                  <a:pt x="106558" y="121919"/>
                </a:lnTo>
                <a:lnTo>
                  <a:pt x="102717" y="126720"/>
                </a:lnTo>
                <a:lnTo>
                  <a:pt x="98877" y="130561"/>
                </a:lnTo>
                <a:lnTo>
                  <a:pt x="93116" y="133441"/>
                </a:lnTo>
                <a:lnTo>
                  <a:pt x="87355" y="136306"/>
                </a:lnTo>
                <a:lnTo>
                  <a:pt x="80634" y="137281"/>
                </a:lnTo>
                <a:lnTo>
                  <a:pt x="64312" y="137281"/>
                </a:lnTo>
                <a:lnTo>
                  <a:pt x="56647" y="136306"/>
                </a:lnTo>
                <a:lnTo>
                  <a:pt x="50871" y="133441"/>
                </a:lnTo>
                <a:lnTo>
                  <a:pt x="45125" y="129600"/>
                </a:lnTo>
                <a:lnTo>
                  <a:pt x="41285" y="125760"/>
                </a:lnTo>
                <a:lnTo>
                  <a:pt x="37444" y="120959"/>
                </a:lnTo>
                <a:lnTo>
                  <a:pt x="34564" y="115199"/>
                </a:lnTo>
                <a:lnTo>
                  <a:pt x="31683" y="109438"/>
                </a:lnTo>
                <a:lnTo>
                  <a:pt x="28829" y="148366"/>
                </a:lnTo>
                <a:lnTo>
                  <a:pt x="40325" y="154548"/>
                </a:lnTo>
                <a:lnTo>
                  <a:pt x="45369" y="1565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" name="object 11"/>
          <p:cNvSpPr/>
          <p:nvPr/>
        </p:nvSpPr>
        <p:spPr>
          <a:xfrm>
            <a:off x="2331071" y="876223"/>
            <a:ext cx="12459" cy="61010"/>
          </a:xfrm>
          <a:custGeom>
            <a:avLst/>
            <a:gdLst/>
            <a:ahLst/>
            <a:cxnLst/>
            <a:rect l="l" t="t" r="r" b="b"/>
            <a:pathLst>
              <a:path w="12459" h="61010">
                <a:moveTo>
                  <a:pt x="9605" y="61010"/>
                </a:moveTo>
                <a:lnTo>
                  <a:pt x="12459" y="22082"/>
                </a:lnTo>
                <a:lnTo>
                  <a:pt x="11499" y="14401"/>
                </a:lnTo>
                <a:lnTo>
                  <a:pt x="9579" y="7680"/>
                </a:lnTo>
                <a:lnTo>
                  <a:pt x="8619" y="0"/>
                </a:lnTo>
                <a:lnTo>
                  <a:pt x="0" y="52938"/>
                </a:lnTo>
                <a:lnTo>
                  <a:pt x="9605" y="610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" name="object 12"/>
          <p:cNvSpPr/>
          <p:nvPr/>
        </p:nvSpPr>
        <p:spPr>
          <a:xfrm>
            <a:off x="2524003" y="908360"/>
            <a:ext cx="17140" cy="30256"/>
          </a:xfrm>
          <a:custGeom>
            <a:avLst/>
            <a:gdLst/>
            <a:ahLst/>
            <a:cxnLst/>
            <a:rect l="l" t="t" r="r" b="b"/>
            <a:pathLst>
              <a:path w="17140" h="30256">
                <a:moveTo>
                  <a:pt x="0" y="19694"/>
                </a:moveTo>
                <a:lnTo>
                  <a:pt x="4800" y="23535"/>
                </a:lnTo>
                <a:lnTo>
                  <a:pt x="8641" y="26415"/>
                </a:lnTo>
                <a:lnTo>
                  <a:pt x="12481" y="30256"/>
                </a:lnTo>
                <a:lnTo>
                  <a:pt x="17140" y="8413"/>
                </a:lnTo>
                <a:lnTo>
                  <a:pt x="8389" y="0"/>
                </a:lnTo>
                <a:lnTo>
                  <a:pt x="0" y="196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" name="object 13"/>
          <p:cNvSpPr/>
          <p:nvPr/>
        </p:nvSpPr>
        <p:spPr>
          <a:xfrm>
            <a:off x="2496159" y="720714"/>
            <a:ext cx="134401" cy="228462"/>
          </a:xfrm>
          <a:custGeom>
            <a:avLst/>
            <a:gdLst/>
            <a:ahLst/>
            <a:cxnLst/>
            <a:rect l="l" t="t" r="r" b="b"/>
            <a:pathLst>
              <a:path w="134401" h="228462">
                <a:moveTo>
                  <a:pt x="960" y="2880"/>
                </a:moveTo>
                <a:lnTo>
                  <a:pt x="960" y="3840"/>
                </a:lnTo>
                <a:lnTo>
                  <a:pt x="0" y="4785"/>
                </a:lnTo>
                <a:lnTo>
                  <a:pt x="0" y="221742"/>
                </a:lnTo>
                <a:lnTo>
                  <a:pt x="960" y="222702"/>
                </a:lnTo>
                <a:lnTo>
                  <a:pt x="960" y="223677"/>
                </a:lnTo>
                <a:lnTo>
                  <a:pt x="1920" y="224622"/>
                </a:lnTo>
                <a:lnTo>
                  <a:pt x="2880" y="224622"/>
                </a:lnTo>
                <a:lnTo>
                  <a:pt x="3840" y="225582"/>
                </a:lnTo>
                <a:lnTo>
                  <a:pt x="20162" y="225582"/>
                </a:lnTo>
                <a:lnTo>
                  <a:pt x="21122" y="224622"/>
                </a:lnTo>
                <a:lnTo>
                  <a:pt x="22082" y="224622"/>
                </a:lnTo>
                <a:lnTo>
                  <a:pt x="23042" y="223677"/>
                </a:lnTo>
                <a:lnTo>
                  <a:pt x="24003" y="222702"/>
                </a:lnTo>
                <a:lnTo>
                  <a:pt x="24003" y="203514"/>
                </a:lnTo>
                <a:lnTo>
                  <a:pt x="27843" y="207340"/>
                </a:lnTo>
                <a:lnTo>
                  <a:pt x="36233" y="187645"/>
                </a:lnTo>
                <a:lnTo>
                  <a:pt x="26883" y="177591"/>
                </a:lnTo>
                <a:lnTo>
                  <a:pt x="26883" y="119984"/>
                </a:lnTo>
                <a:lnTo>
                  <a:pt x="31683" y="114239"/>
                </a:lnTo>
                <a:lnTo>
                  <a:pt x="35524" y="110383"/>
                </a:lnTo>
                <a:lnTo>
                  <a:pt x="39364" y="106542"/>
                </a:lnTo>
                <a:lnTo>
                  <a:pt x="43205" y="102702"/>
                </a:lnTo>
                <a:lnTo>
                  <a:pt x="46085" y="99837"/>
                </a:lnTo>
                <a:lnTo>
                  <a:pt x="49926" y="97917"/>
                </a:lnTo>
                <a:lnTo>
                  <a:pt x="53766" y="95996"/>
                </a:lnTo>
                <a:lnTo>
                  <a:pt x="56647" y="94076"/>
                </a:lnTo>
                <a:lnTo>
                  <a:pt x="59527" y="93116"/>
                </a:lnTo>
                <a:lnTo>
                  <a:pt x="63367" y="92156"/>
                </a:lnTo>
                <a:lnTo>
                  <a:pt x="66233" y="91196"/>
                </a:lnTo>
                <a:lnTo>
                  <a:pt x="76794" y="91196"/>
                </a:lnTo>
                <a:lnTo>
                  <a:pt x="82555" y="93116"/>
                </a:lnTo>
                <a:lnTo>
                  <a:pt x="87355" y="96956"/>
                </a:lnTo>
                <a:lnTo>
                  <a:pt x="92156" y="99837"/>
                </a:lnTo>
                <a:lnTo>
                  <a:pt x="95996" y="103677"/>
                </a:lnTo>
                <a:lnTo>
                  <a:pt x="98877" y="109423"/>
                </a:lnTo>
                <a:lnTo>
                  <a:pt x="101757" y="115199"/>
                </a:lnTo>
                <a:lnTo>
                  <a:pt x="103677" y="120944"/>
                </a:lnTo>
                <a:lnTo>
                  <a:pt x="104637" y="127665"/>
                </a:lnTo>
                <a:lnTo>
                  <a:pt x="105597" y="135346"/>
                </a:lnTo>
                <a:lnTo>
                  <a:pt x="106558" y="142067"/>
                </a:lnTo>
                <a:lnTo>
                  <a:pt x="106558" y="156469"/>
                </a:lnTo>
                <a:lnTo>
                  <a:pt x="105597" y="163189"/>
                </a:lnTo>
                <a:lnTo>
                  <a:pt x="103677" y="169910"/>
                </a:lnTo>
                <a:lnTo>
                  <a:pt x="102717" y="176631"/>
                </a:lnTo>
                <a:lnTo>
                  <a:pt x="100797" y="182392"/>
                </a:lnTo>
                <a:lnTo>
                  <a:pt x="97917" y="187192"/>
                </a:lnTo>
                <a:lnTo>
                  <a:pt x="95036" y="192953"/>
                </a:lnTo>
                <a:lnTo>
                  <a:pt x="91196" y="196794"/>
                </a:lnTo>
                <a:lnTo>
                  <a:pt x="86395" y="200619"/>
                </a:lnTo>
                <a:lnTo>
                  <a:pt x="81610" y="203514"/>
                </a:lnTo>
                <a:lnTo>
                  <a:pt x="75834" y="205435"/>
                </a:lnTo>
                <a:lnTo>
                  <a:pt x="61432" y="205435"/>
                </a:lnTo>
                <a:lnTo>
                  <a:pt x="54711" y="202554"/>
                </a:lnTo>
                <a:lnTo>
                  <a:pt x="48006" y="198714"/>
                </a:lnTo>
                <a:lnTo>
                  <a:pt x="44984" y="196059"/>
                </a:lnTo>
                <a:lnTo>
                  <a:pt x="40325" y="217901"/>
                </a:lnTo>
                <a:lnTo>
                  <a:pt x="43205" y="220797"/>
                </a:lnTo>
                <a:lnTo>
                  <a:pt x="47045" y="222702"/>
                </a:lnTo>
                <a:lnTo>
                  <a:pt x="50886" y="224622"/>
                </a:lnTo>
                <a:lnTo>
                  <a:pt x="54711" y="225582"/>
                </a:lnTo>
                <a:lnTo>
                  <a:pt x="58552" y="226542"/>
                </a:lnTo>
                <a:lnTo>
                  <a:pt x="62392" y="227517"/>
                </a:lnTo>
                <a:lnTo>
                  <a:pt x="67208" y="228462"/>
                </a:lnTo>
                <a:lnTo>
                  <a:pt x="73243" y="228451"/>
                </a:lnTo>
                <a:lnTo>
                  <a:pt x="86243" y="226894"/>
                </a:lnTo>
                <a:lnTo>
                  <a:pt x="97917" y="222702"/>
                </a:lnTo>
                <a:lnTo>
                  <a:pt x="109277" y="215458"/>
                </a:lnTo>
                <a:lnTo>
                  <a:pt x="118079" y="206395"/>
                </a:lnTo>
                <a:lnTo>
                  <a:pt x="125867" y="192789"/>
                </a:lnTo>
                <a:lnTo>
                  <a:pt x="129600" y="180472"/>
                </a:lnTo>
                <a:lnTo>
                  <a:pt x="131578" y="172465"/>
                </a:lnTo>
                <a:lnTo>
                  <a:pt x="133645" y="160171"/>
                </a:lnTo>
                <a:lnTo>
                  <a:pt x="134401" y="146867"/>
                </a:lnTo>
                <a:lnTo>
                  <a:pt x="134303" y="141182"/>
                </a:lnTo>
                <a:lnTo>
                  <a:pt x="133202" y="128383"/>
                </a:lnTo>
                <a:lnTo>
                  <a:pt x="130561" y="116144"/>
                </a:lnTo>
                <a:lnTo>
                  <a:pt x="130462" y="115657"/>
                </a:lnTo>
                <a:lnTo>
                  <a:pt x="126760" y="102869"/>
                </a:lnTo>
                <a:lnTo>
                  <a:pt x="120959" y="92156"/>
                </a:lnTo>
                <a:lnTo>
                  <a:pt x="116159" y="84475"/>
                </a:lnTo>
                <a:lnTo>
                  <a:pt x="109438" y="78714"/>
                </a:lnTo>
                <a:lnTo>
                  <a:pt x="102717" y="74874"/>
                </a:lnTo>
                <a:lnTo>
                  <a:pt x="100775" y="73934"/>
                </a:lnTo>
                <a:lnTo>
                  <a:pt x="89237" y="69783"/>
                </a:lnTo>
                <a:lnTo>
                  <a:pt x="75834" y="68153"/>
                </a:lnTo>
                <a:lnTo>
                  <a:pt x="71048" y="68153"/>
                </a:lnTo>
                <a:lnTo>
                  <a:pt x="67208" y="69113"/>
                </a:lnTo>
                <a:lnTo>
                  <a:pt x="63367" y="70073"/>
                </a:lnTo>
                <a:lnTo>
                  <a:pt x="59527" y="71033"/>
                </a:lnTo>
                <a:lnTo>
                  <a:pt x="55686" y="71993"/>
                </a:lnTo>
                <a:lnTo>
                  <a:pt x="51846" y="73914"/>
                </a:lnTo>
                <a:lnTo>
                  <a:pt x="48006" y="75834"/>
                </a:lnTo>
                <a:lnTo>
                  <a:pt x="43205" y="78714"/>
                </a:lnTo>
                <a:lnTo>
                  <a:pt x="39364" y="81594"/>
                </a:lnTo>
                <a:lnTo>
                  <a:pt x="35524" y="84475"/>
                </a:lnTo>
                <a:lnTo>
                  <a:pt x="31683" y="88315"/>
                </a:lnTo>
                <a:lnTo>
                  <a:pt x="26883" y="92156"/>
                </a:lnTo>
                <a:lnTo>
                  <a:pt x="26883" y="2880"/>
                </a:lnTo>
                <a:lnTo>
                  <a:pt x="25923" y="2880"/>
                </a:lnTo>
                <a:lnTo>
                  <a:pt x="24963" y="1920"/>
                </a:lnTo>
                <a:lnTo>
                  <a:pt x="24003" y="1920"/>
                </a:lnTo>
                <a:lnTo>
                  <a:pt x="23042" y="960"/>
                </a:lnTo>
                <a:lnTo>
                  <a:pt x="20162" y="960"/>
                </a:lnTo>
                <a:lnTo>
                  <a:pt x="18242" y="0"/>
                </a:lnTo>
                <a:lnTo>
                  <a:pt x="11521" y="0"/>
                </a:lnTo>
                <a:lnTo>
                  <a:pt x="8641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" name="object 14"/>
          <p:cNvSpPr/>
          <p:nvPr/>
        </p:nvSpPr>
        <p:spPr>
          <a:xfrm>
            <a:off x="2660309" y="788868"/>
            <a:ext cx="119999" cy="160309"/>
          </a:xfrm>
          <a:custGeom>
            <a:avLst/>
            <a:gdLst/>
            <a:ahLst/>
            <a:cxnLst/>
            <a:rect l="l" t="t" r="r" b="b"/>
            <a:pathLst>
              <a:path w="119999" h="160309">
                <a:moveTo>
                  <a:pt x="0" y="116159"/>
                </a:moveTo>
                <a:lnTo>
                  <a:pt x="0" y="122880"/>
                </a:lnTo>
                <a:lnTo>
                  <a:pt x="975" y="128640"/>
                </a:lnTo>
                <a:lnTo>
                  <a:pt x="3840" y="134401"/>
                </a:lnTo>
                <a:lnTo>
                  <a:pt x="6720" y="140147"/>
                </a:lnTo>
                <a:lnTo>
                  <a:pt x="9601" y="144962"/>
                </a:lnTo>
                <a:lnTo>
                  <a:pt x="13441" y="147843"/>
                </a:lnTo>
                <a:lnTo>
                  <a:pt x="18242" y="152643"/>
                </a:lnTo>
                <a:lnTo>
                  <a:pt x="24002" y="154548"/>
                </a:lnTo>
                <a:lnTo>
                  <a:pt x="29763" y="156469"/>
                </a:lnTo>
                <a:lnTo>
                  <a:pt x="27843" y="121919"/>
                </a:lnTo>
                <a:lnTo>
                  <a:pt x="2784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4564" y="95996"/>
                </a:lnTo>
                <a:lnTo>
                  <a:pt x="37444" y="94076"/>
                </a:lnTo>
                <a:lnTo>
                  <a:pt x="41285" y="91196"/>
                </a:lnTo>
                <a:lnTo>
                  <a:pt x="46085" y="90236"/>
                </a:lnTo>
                <a:lnTo>
                  <a:pt x="50886" y="88315"/>
                </a:lnTo>
                <a:lnTo>
                  <a:pt x="56647" y="87355"/>
                </a:lnTo>
                <a:lnTo>
                  <a:pt x="63367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79689" y="130561"/>
                </a:lnTo>
                <a:lnTo>
                  <a:pt x="73929" y="133441"/>
                </a:lnTo>
                <a:lnTo>
                  <a:pt x="68168" y="137281"/>
                </a:lnTo>
                <a:lnTo>
                  <a:pt x="61447" y="139186"/>
                </a:lnTo>
                <a:lnTo>
                  <a:pt x="46085" y="139186"/>
                </a:lnTo>
                <a:lnTo>
                  <a:pt x="39364" y="137281"/>
                </a:lnTo>
                <a:lnTo>
                  <a:pt x="34564" y="132466"/>
                </a:lnTo>
                <a:lnTo>
                  <a:pt x="35524" y="159364"/>
                </a:lnTo>
                <a:lnTo>
                  <a:pt x="43205" y="160309"/>
                </a:lnTo>
                <a:lnTo>
                  <a:pt x="59527" y="160309"/>
                </a:lnTo>
                <a:lnTo>
                  <a:pt x="67208" y="158389"/>
                </a:lnTo>
                <a:lnTo>
                  <a:pt x="74889" y="154548"/>
                </a:lnTo>
                <a:lnTo>
                  <a:pt x="76784" y="153661"/>
                </a:lnTo>
                <a:lnTo>
                  <a:pt x="87441" y="146855"/>
                </a:lnTo>
                <a:lnTo>
                  <a:pt x="96956" y="138242"/>
                </a:lnTo>
                <a:lnTo>
                  <a:pt x="96956" y="155524"/>
                </a:lnTo>
                <a:lnTo>
                  <a:pt x="97916" y="155524"/>
                </a:lnTo>
                <a:lnTo>
                  <a:pt x="98892" y="156469"/>
                </a:lnTo>
                <a:lnTo>
                  <a:pt x="99852" y="157429"/>
                </a:lnTo>
                <a:lnTo>
                  <a:pt x="116159" y="157429"/>
                </a:lnTo>
                <a:lnTo>
                  <a:pt x="117119" y="156469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999" y="154548"/>
                </a:lnTo>
                <a:lnTo>
                  <a:pt x="119999" y="46085"/>
                </a:lnTo>
                <a:lnTo>
                  <a:pt x="118079" y="38389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1358" y="19202"/>
                </a:lnTo>
                <a:lnTo>
                  <a:pt x="106573" y="14401"/>
                </a:lnTo>
                <a:lnTo>
                  <a:pt x="101757" y="9601"/>
                </a:lnTo>
                <a:lnTo>
                  <a:pt x="96012" y="6720"/>
                </a:lnTo>
                <a:lnTo>
                  <a:pt x="89291" y="3840"/>
                </a:lnTo>
                <a:lnTo>
                  <a:pt x="76063" y="1063"/>
                </a:lnTo>
                <a:lnTo>
                  <a:pt x="62407" y="0"/>
                </a:lnTo>
                <a:lnTo>
                  <a:pt x="56647" y="0"/>
                </a:lnTo>
                <a:lnTo>
                  <a:pt x="50886" y="960"/>
                </a:lnTo>
                <a:lnTo>
                  <a:pt x="45125" y="1920"/>
                </a:lnTo>
                <a:lnTo>
                  <a:pt x="40325" y="2880"/>
                </a:lnTo>
                <a:lnTo>
                  <a:pt x="34564" y="3840"/>
                </a:lnTo>
                <a:lnTo>
                  <a:pt x="30723" y="5760"/>
                </a:lnTo>
                <a:lnTo>
                  <a:pt x="25923" y="7680"/>
                </a:lnTo>
                <a:lnTo>
                  <a:pt x="22082" y="9601"/>
                </a:lnTo>
                <a:lnTo>
                  <a:pt x="18242" y="11521"/>
                </a:lnTo>
                <a:lnTo>
                  <a:pt x="14401" y="13441"/>
                </a:lnTo>
                <a:lnTo>
                  <a:pt x="11536" y="14401"/>
                </a:lnTo>
                <a:lnTo>
                  <a:pt x="10561" y="16322"/>
                </a:lnTo>
                <a:lnTo>
                  <a:pt x="8656" y="17282"/>
                </a:lnTo>
                <a:lnTo>
                  <a:pt x="7680" y="19202"/>
                </a:lnTo>
                <a:lnTo>
                  <a:pt x="7680" y="32644"/>
                </a:lnTo>
                <a:lnTo>
                  <a:pt x="8656" y="33604"/>
                </a:lnTo>
                <a:lnTo>
                  <a:pt x="8656" y="34549"/>
                </a:lnTo>
                <a:lnTo>
                  <a:pt x="9601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36" y="37444"/>
                </a:lnTo>
                <a:lnTo>
                  <a:pt x="13441" y="37444"/>
                </a:lnTo>
                <a:lnTo>
                  <a:pt x="15377" y="36484"/>
                </a:lnTo>
                <a:lnTo>
                  <a:pt x="18242" y="34549"/>
                </a:lnTo>
                <a:lnTo>
                  <a:pt x="21122" y="33604"/>
                </a:lnTo>
                <a:lnTo>
                  <a:pt x="24002" y="31683"/>
                </a:lnTo>
                <a:lnTo>
                  <a:pt x="27843" y="29763"/>
                </a:lnTo>
                <a:lnTo>
                  <a:pt x="32644" y="27843"/>
                </a:lnTo>
                <a:lnTo>
                  <a:pt x="36484" y="25923"/>
                </a:lnTo>
                <a:lnTo>
                  <a:pt x="42245" y="24002"/>
                </a:lnTo>
                <a:lnTo>
                  <a:pt x="47045" y="23042"/>
                </a:lnTo>
                <a:lnTo>
                  <a:pt x="52806" y="22082"/>
                </a:lnTo>
                <a:lnTo>
                  <a:pt x="66248" y="22082"/>
                </a:lnTo>
                <a:lnTo>
                  <a:pt x="71048" y="23042"/>
                </a:lnTo>
                <a:lnTo>
                  <a:pt x="74889" y="24002"/>
                </a:lnTo>
                <a:lnTo>
                  <a:pt x="79689" y="25923"/>
                </a:lnTo>
                <a:lnTo>
                  <a:pt x="82570" y="27843"/>
                </a:lnTo>
                <a:lnTo>
                  <a:pt x="85450" y="30723"/>
                </a:lnTo>
                <a:lnTo>
                  <a:pt x="88331" y="33604"/>
                </a:lnTo>
                <a:lnTo>
                  <a:pt x="90236" y="37444"/>
                </a:lnTo>
                <a:lnTo>
                  <a:pt x="91211" y="41269"/>
                </a:lnTo>
                <a:lnTo>
                  <a:pt x="92171" y="46085"/>
                </a:lnTo>
                <a:lnTo>
                  <a:pt x="93116" y="50886"/>
                </a:lnTo>
                <a:lnTo>
                  <a:pt x="93116" y="67193"/>
                </a:lnTo>
                <a:lnTo>
                  <a:pt x="72969" y="67193"/>
                </a:lnTo>
                <a:lnTo>
                  <a:pt x="66933" y="67367"/>
                </a:lnTo>
                <a:lnTo>
                  <a:pt x="54192" y="68803"/>
                </a:lnTo>
                <a:lnTo>
                  <a:pt x="42245" y="71033"/>
                </a:lnTo>
                <a:lnTo>
                  <a:pt x="33604" y="72953"/>
                </a:lnTo>
                <a:lnTo>
                  <a:pt x="25923" y="75834"/>
                </a:lnTo>
                <a:lnTo>
                  <a:pt x="19202" y="79674"/>
                </a:lnTo>
                <a:lnTo>
                  <a:pt x="13441" y="83515"/>
                </a:lnTo>
                <a:lnTo>
                  <a:pt x="8656" y="88315"/>
                </a:lnTo>
                <a:lnTo>
                  <a:pt x="4815" y="94076"/>
                </a:lnTo>
                <a:lnTo>
                  <a:pt x="1935" y="100797"/>
                </a:lnTo>
                <a:lnTo>
                  <a:pt x="0" y="107518"/>
                </a:lnTo>
                <a:lnTo>
                  <a:pt x="0" y="11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" name="object 15"/>
          <p:cNvSpPr/>
          <p:nvPr/>
        </p:nvSpPr>
        <p:spPr>
          <a:xfrm>
            <a:off x="2688153" y="910788"/>
            <a:ext cx="7680" cy="37444"/>
          </a:xfrm>
          <a:custGeom>
            <a:avLst/>
            <a:gdLst/>
            <a:ahLst/>
            <a:cxnLst/>
            <a:rect l="l" t="t" r="r" b="b"/>
            <a:pathLst>
              <a:path w="7680" h="37444">
                <a:moveTo>
                  <a:pt x="1920" y="5760"/>
                </a:moveTo>
                <a:lnTo>
                  <a:pt x="0" y="0"/>
                </a:lnTo>
                <a:lnTo>
                  <a:pt x="1920" y="34549"/>
                </a:lnTo>
                <a:lnTo>
                  <a:pt x="7680" y="37444"/>
                </a:lnTo>
                <a:lnTo>
                  <a:pt x="6720" y="10546"/>
                </a:lnTo>
                <a:lnTo>
                  <a:pt x="192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" name="object 16"/>
          <p:cNvSpPr/>
          <p:nvPr/>
        </p:nvSpPr>
        <p:spPr>
          <a:xfrm>
            <a:off x="2828315" y="720714"/>
            <a:ext cx="26868" cy="225582"/>
          </a:xfrm>
          <a:custGeom>
            <a:avLst/>
            <a:gdLst/>
            <a:ahLst/>
            <a:cxnLst/>
            <a:rect l="l" t="t" r="r" b="b"/>
            <a:pathLst>
              <a:path w="26868" h="225582">
                <a:moveTo>
                  <a:pt x="26868" y="2880"/>
                </a:moveTo>
                <a:lnTo>
                  <a:pt x="25923" y="2880"/>
                </a:lnTo>
                <a:lnTo>
                  <a:pt x="24963" y="1920"/>
                </a:lnTo>
                <a:lnTo>
                  <a:pt x="23987" y="1920"/>
                </a:lnTo>
                <a:lnTo>
                  <a:pt x="23027" y="960"/>
                </a:lnTo>
                <a:lnTo>
                  <a:pt x="20147" y="960"/>
                </a:lnTo>
                <a:lnTo>
                  <a:pt x="18242" y="0"/>
                </a:lnTo>
                <a:lnTo>
                  <a:pt x="11521" y="0"/>
                </a:lnTo>
                <a:lnTo>
                  <a:pt x="8641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960" y="3840"/>
                </a:lnTo>
                <a:lnTo>
                  <a:pt x="0" y="4785"/>
                </a:lnTo>
                <a:lnTo>
                  <a:pt x="0" y="221742"/>
                </a:lnTo>
                <a:lnTo>
                  <a:pt x="960" y="222702"/>
                </a:lnTo>
                <a:lnTo>
                  <a:pt x="960" y="223677"/>
                </a:lnTo>
                <a:lnTo>
                  <a:pt x="1920" y="224622"/>
                </a:lnTo>
                <a:lnTo>
                  <a:pt x="2880" y="224622"/>
                </a:lnTo>
                <a:lnTo>
                  <a:pt x="3840" y="225582"/>
                </a:lnTo>
                <a:lnTo>
                  <a:pt x="22082" y="225582"/>
                </a:lnTo>
                <a:lnTo>
                  <a:pt x="23027" y="224622"/>
                </a:lnTo>
                <a:lnTo>
                  <a:pt x="24963" y="224622"/>
                </a:lnTo>
                <a:lnTo>
                  <a:pt x="25923" y="223677"/>
                </a:lnTo>
                <a:lnTo>
                  <a:pt x="26868" y="223677"/>
                </a:lnTo>
                <a:lnTo>
                  <a:pt x="26868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/>
          <p:nvPr/>
        </p:nvSpPr>
        <p:spPr>
          <a:xfrm>
            <a:off x="2981904" y="788868"/>
            <a:ext cx="215996" cy="157429"/>
          </a:xfrm>
          <a:custGeom>
            <a:avLst/>
            <a:gdLst/>
            <a:ahLst/>
            <a:cxnLst/>
            <a:rect l="l" t="t" r="r" b="b"/>
            <a:pathLst>
              <a:path w="215996" h="157429">
                <a:moveTo>
                  <a:pt x="209275" y="24002"/>
                </a:moveTo>
                <a:lnTo>
                  <a:pt x="205435" y="18242"/>
                </a:lnTo>
                <a:lnTo>
                  <a:pt x="201594" y="13441"/>
                </a:lnTo>
                <a:lnTo>
                  <a:pt x="195833" y="8641"/>
                </a:lnTo>
                <a:lnTo>
                  <a:pt x="190073" y="5760"/>
                </a:lnTo>
                <a:lnTo>
                  <a:pt x="183367" y="1920"/>
                </a:lnTo>
                <a:lnTo>
                  <a:pt x="175671" y="0"/>
                </a:lnTo>
                <a:lnTo>
                  <a:pt x="162245" y="0"/>
                </a:lnTo>
                <a:lnTo>
                  <a:pt x="158404" y="960"/>
                </a:lnTo>
                <a:lnTo>
                  <a:pt x="154564" y="1920"/>
                </a:lnTo>
                <a:lnTo>
                  <a:pt x="150723" y="2880"/>
                </a:lnTo>
                <a:lnTo>
                  <a:pt x="146883" y="4800"/>
                </a:lnTo>
                <a:lnTo>
                  <a:pt x="143042" y="6720"/>
                </a:lnTo>
                <a:lnTo>
                  <a:pt x="138242" y="9601"/>
                </a:lnTo>
                <a:lnTo>
                  <a:pt x="134401" y="12481"/>
                </a:lnTo>
                <a:lnTo>
                  <a:pt x="130561" y="15361"/>
                </a:lnTo>
                <a:lnTo>
                  <a:pt x="125760" y="19202"/>
                </a:lnTo>
                <a:lnTo>
                  <a:pt x="120959" y="24002"/>
                </a:lnTo>
                <a:lnTo>
                  <a:pt x="116159" y="28803"/>
                </a:lnTo>
                <a:lnTo>
                  <a:pt x="114239" y="24963"/>
                </a:lnTo>
                <a:lnTo>
                  <a:pt x="112318" y="21122"/>
                </a:lnTo>
                <a:lnTo>
                  <a:pt x="110398" y="17282"/>
                </a:lnTo>
                <a:lnTo>
                  <a:pt x="107518" y="14401"/>
                </a:lnTo>
                <a:lnTo>
                  <a:pt x="103677" y="10561"/>
                </a:lnTo>
                <a:lnTo>
                  <a:pt x="100797" y="8641"/>
                </a:lnTo>
                <a:lnTo>
                  <a:pt x="96956" y="5760"/>
                </a:lnTo>
                <a:lnTo>
                  <a:pt x="93116" y="3840"/>
                </a:lnTo>
                <a:lnTo>
                  <a:pt x="87355" y="2880"/>
                </a:lnTo>
                <a:lnTo>
                  <a:pt x="82555" y="960"/>
                </a:lnTo>
                <a:lnTo>
                  <a:pt x="77754" y="0"/>
                </a:lnTo>
                <a:lnTo>
                  <a:pt x="63367" y="0"/>
                </a:lnTo>
                <a:lnTo>
                  <a:pt x="55686" y="2880"/>
                </a:lnTo>
                <a:lnTo>
                  <a:pt x="48006" y="6720"/>
                </a:lnTo>
                <a:lnTo>
                  <a:pt x="43627" y="9660"/>
                </a:lnTo>
                <a:lnTo>
                  <a:pt x="34096" y="17326"/>
                </a:lnTo>
                <a:lnTo>
                  <a:pt x="24002" y="26883"/>
                </a:lnTo>
                <a:lnTo>
                  <a:pt x="24002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6720"/>
                </a:lnTo>
                <a:lnTo>
                  <a:pt x="0" y="6720"/>
                </a:lnTo>
                <a:lnTo>
                  <a:pt x="0" y="153588"/>
                </a:lnTo>
                <a:lnTo>
                  <a:pt x="960" y="154548"/>
                </a:lnTo>
                <a:lnTo>
                  <a:pt x="960" y="155524"/>
                </a:lnTo>
                <a:lnTo>
                  <a:pt x="1920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208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5923" y="155524"/>
                </a:lnTo>
                <a:lnTo>
                  <a:pt x="26883" y="155524"/>
                </a:lnTo>
                <a:lnTo>
                  <a:pt x="26883" y="51831"/>
                </a:lnTo>
                <a:lnTo>
                  <a:pt x="29826" y="48235"/>
                </a:lnTo>
                <a:lnTo>
                  <a:pt x="38981" y="38153"/>
                </a:lnTo>
                <a:lnTo>
                  <a:pt x="47045" y="30723"/>
                </a:lnTo>
                <a:lnTo>
                  <a:pt x="53766" y="25923"/>
                </a:lnTo>
                <a:lnTo>
                  <a:pt x="59527" y="23042"/>
                </a:lnTo>
                <a:lnTo>
                  <a:pt x="71048" y="23042"/>
                </a:lnTo>
                <a:lnTo>
                  <a:pt x="74889" y="24002"/>
                </a:lnTo>
                <a:lnTo>
                  <a:pt x="78729" y="26883"/>
                </a:lnTo>
                <a:lnTo>
                  <a:pt x="82555" y="28803"/>
                </a:lnTo>
                <a:lnTo>
                  <a:pt x="85450" y="31683"/>
                </a:lnTo>
                <a:lnTo>
                  <a:pt x="87355" y="34549"/>
                </a:lnTo>
                <a:lnTo>
                  <a:pt x="90236" y="38389"/>
                </a:lnTo>
                <a:lnTo>
                  <a:pt x="92156" y="43205"/>
                </a:lnTo>
                <a:lnTo>
                  <a:pt x="93116" y="47990"/>
                </a:lnTo>
                <a:lnTo>
                  <a:pt x="94076" y="52791"/>
                </a:lnTo>
                <a:lnTo>
                  <a:pt x="95036" y="58552"/>
                </a:lnTo>
                <a:lnTo>
                  <a:pt x="95036" y="155524"/>
                </a:lnTo>
                <a:lnTo>
                  <a:pt x="95996" y="155524"/>
                </a:lnTo>
                <a:lnTo>
                  <a:pt x="96956" y="156469"/>
                </a:lnTo>
                <a:lnTo>
                  <a:pt x="97917" y="156469"/>
                </a:lnTo>
                <a:lnTo>
                  <a:pt x="98877" y="157429"/>
                </a:lnTo>
                <a:lnTo>
                  <a:pt x="116159" y="157429"/>
                </a:lnTo>
                <a:lnTo>
                  <a:pt x="118079" y="156469"/>
                </a:lnTo>
                <a:lnTo>
                  <a:pt x="119999" y="156469"/>
                </a:lnTo>
                <a:lnTo>
                  <a:pt x="120959" y="155524"/>
                </a:lnTo>
                <a:lnTo>
                  <a:pt x="120959" y="154548"/>
                </a:lnTo>
                <a:lnTo>
                  <a:pt x="121919" y="153588"/>
                </a:lnTo>
                <a:lnTo>
                  <a:pt x="121919" y="51831"/>
                </a:lnTo>
                <a:lnTo>
                  <a:pt x="124537" y="48235"/>
                </a:lnTo>
                <a:lnTo>
                  <a:pt x="133310" y="38153"/>
                </a:lnTo>
                <a:lnTo>
                  <a:pt x="142082" y="30723"/>
                </a:lnTo>
                <a:lnTo>
                  <a:pt x="147843" y="25923"/>
                </a:lnTo>
                <a:lnTo>
                  <a:pt x="154564" y="23042"/>
                </a:lnTo>
                <a:lnTo>
                  <a:pt x="165125" y="23042"/>
                </a:lnTo>
                <a:lnTo>
                  <a:pt x="169925" y="24002"/>
                </a:lnTo>
                <a:lnTo>
                  <a:pt x="173751" y="26883"/>
                </a:lnTo>
                <a:lnTo>
                  <a:pt x="177591" y="28803"/>
                </a:lnTo>
                <a:lnTo>
                  <a:pt x="180472" y="31683"/>
                </a:lnTo>
                <a:lnTo>
                  <a:pt x="182392" y="34549"/>
                </a:lnTo>
                <a:lnTo>
                  <a:pt x="185272" y="38389"/>
                </a:lnTo>
                <a:lnTo>
                  <a:pt x="186232" y="43205"/>
                </a:lnTo>
                <a:lnTo>
                  <a:pt x="187192" y="47990"/>
                </a:lnTo>
                <a:lnTo>
                  <a:pt x="189113" y="52791"/>
                </a:lnTo>
                <a:lnTo>
                  <a:pt x="189113" y="153588"/>
                </a:lnTo>
                <a:lnTo>
                  <a:pt x="190073" y="154548"/>
                </a:lnTo>
                <a:lnTo>
                  <a:pt x="190073" y="155524"/>
                </a:lnTo>
                <a:lnTo>
                  <a:pt x="191033" y="156469"/>
                </a:lnTo>
                <a:lnTo>
                  <a:pt x="191993" y="156469"/>
                </a:lnTo>
                <a:lnTo>
                  <a:pt x="192953" y="157429"/>
                </a:lnTo>
                <a:lnTo>
                  <a:pt x="211195" y="157429"/>
                </a:lnTo>
                <a:lnTo>
                  <a:pt x="212156" y="156469"/>
                </a:lnTo>
                <a:lnTo>
                  <a:pt x="214076" y="156469"/>
                </a:lnTo>
                <a:lnTo>
                  <a:pt x="215036" y="155524"/>
                </a:lnTo>
                <a:lnTo>
                  <a:pt x="215996" y="154548"/>
                </a:lnTo>
                <a:lnTo>
                  <a:pt x="215996" y="52791"/>
                </a:lnTo>
                <a:lnTo>
                  <a:pt x="215036" y="45110"/>
                </a:lnTo>
                <a:lnTo>
                  <a:pt x="213116" y="37444"/>
                </a:lnTo>
                <a:lnTo>
                  <a:pt x="212156" y="30723"/>
                </a:lnTo>
                <a:lnTo>
                  <a:pt x="209275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/>
          <p:nvPr/>
        </p:nvSpPr>
        <p:spPr>
          <a:xfrm>
            <a:off x="3237265" y="788868"/>
            <a:ext cx="119024" cy="159364"/>
          </a:xfrm>
          <a:custGeom>
            <a:avLst/>
            <a:gdLst/>
            <a:ahLst/>
            <a:cxnLst/>
            <a:rect l="l" t="t" r="r" b="b"/>
            <a:pathLst>
              <a:path w="119024" h="159364">
                <a:moveTo>
                  <a:pt x="110398" y="19202"/>
                </a:moveTo>
                <a:lnTo>
                  <a:pt x="106558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8315" y="3840"/>
                </a:lnTo>
                <a:lnTo>
                  <a:pt x="75088" y="1063"/>
                </a:lnTo>
                <a:lnTo>
                  <a:pt x="61432" y="0"/>
                </a:lnTo>
                <a:lnTo>
                  <a:pt x="55671" y="0"/>
                </a:lnTo>
                <a:lnTo>
                  <a:pt x="50871" y="960"/>
                </a:lnTo>
                <a:lnTo>
                  <a:pt x="45110" y="1920"/>
                </a:lnTo>
                <a:lnTo>
                  <a:pt x="39349" y="2880"/>
                </a:lnTo>
                <a:lnTo>
                  <a:pt x="34549" y="3840"/>
                </a:lnTo>
                <a:lnTo>
                  <a:pt x="29748" y="5760"/>
                </a:lnTo>
                <a:lnTo>
                  <a:pt x="24947" y="7680"/>
                </a:lnTo>
                <a:lnTo>
                  <a:pt x="21107" y="9601"/>
                </a:lnTo>
                <a:lnTo>
                  <a:pt x="17266" y="11521"/>
                </a:lnTo>
                <a:lnTo>
                  <a:pt x="14386" y="13441"/>
                </a:lnTo>
                <a:lnTo>
                  <a:pt x="11521" y="14401"/>
                </a:lnTo>
                <a:lnTo>
                  <a:pt x="9585" y="16322"/>
                </a:lnTo>
                <a:lnTo>
                  <a:pt x="8641" y="17282"/>
                </a:lnTo>
                <a:lnTo>
                  <a:pt x="7680" y="19202"/>
                </a:lnTo>
                <a:lnTo>
                  <a:pt x="6705" y="20162"/>
                </a:lnTo>
                <a:lnTo>
                  <a:pt x="6705" y="31683"/>
                </a:lnTo>
                <a:lnTo>
                  <a:pt x="7680" y="32644"/>
                </a:lnTo>
                <a:lnTo>
                  <a:pt x="7680" y="34549"/>
                </a:lnTo>
                <a:lnTo>
                  <a:pt x="8641" y="35524"/>
                </a:lnTo>
                <a:lnTo>
                  <a:pt x="9585" y="36484"/>
                </a:lnTo>
                <a:lnTo>
                  <a:pt x="10546" y="36484"/>
                </a:lnTo>
                <a:lnTo>
                  <a:pt x="11521" y="37444"/>
                </a:lnTo>
                <a:lnTo>
                  <a:pt x="13426" y="37444"/>
                </a:lnTo>
                <a:lnTo>
                  <a:pt x="15361" y="36484"/>
                </a:lnTo>
                <a:lnTo>
                  <a:pt x="18227" y="34549"/>
                </a:lnTo>
                <a:lnTo>
                  <a:pt x="20147" y="33604"/>
                </a:lnTo>
                <a:lnTo>
                  <a:pt x="23987" y="31683"/>
                </a:lnTo>
                <a:lnTo>
                  <a:pt x="27828" y="29763"/>
                </a:lnTo>
                <a:lnTo>
                  <a:pt x="31668" y="27843"/>
                </a:lnTo>
                <a:lnTo>
                  <a:pt x="36469" y="25923"/>
                </a:lnTo>
                <a:lnTo>
                  <a:pt x="41269" y="24002"/>
                </a:lnTo>
                <a:lnTo>
                  <a:pt x="47030" y="23042"/>
                </a:lnTo>
                <a:lnTo>
                  <a:pt x="52791" y="22082"/>
                </a:lnTo>
                <a:lnTo>
                  <a:pt x="65272" y="22082"/>
                </a:lnTo>
                <a:lnTo>
                  <a:pt x="70073" y="23042"/>
                </a:lnTo>
                <a:lnTo>
                  <a:pt x="74874" y="24002"/>
                </a:lnTo>
                <a:lnTo>
                  <a:pt x="78714" y="25923"/>
                </a:lnTo>
                <a:lnTo>
                  <a:pt x="82555" y="27843"/>
                </a:lnTo>
                <a:lnTo>
                  <a:pt x="84475" y="30723"/>
                </a:lnTo>
                <a:lnTo>
                  <a:pt x="87355" y="33604"/>
                </a:lnTo>
                <a:lnTo>
                  <a:pt x="89275" y="37444"/>
                </a:lnTo>
                <a:lnTo>
                  <a:pt x="91196" y="41269"/>
                </a:lnTo>
                <a:lnTo>
                  <a:pt x="92156" y="46085"/>
                </a:lnTo>
                <a:lnTo>
                  <a:pt x="92156" y="67193"/>
                </a:lnTo>
                <a:lnTo>
                  <a:pt x="71993" y="67193"/>
                </a:lnTo>
                <a:lnTo>
                  <a:pt x="67133" y="67322"/>
                </a:lnTo>
                <a:lnTo>
                  <a:pt x="54086" y="68741"/>
                </a:lnTo>
                <a:lnTo>
                  <a:pt x="42230" y="71033"/>
                </a:lnTo>
                <a:lnTo>
                  <a:pt x="32628" y="72953"/>
                </a:lnTo>
                <a:lnTo>
                  <a:pt x="24947" y="75834"/>
                </a:lnTo>
                <a:lnTo>
                  <a:pt x="19202" y="79674"/>
                </a:lnTo>
                <a:lnTo>
                  <a:pt x="12481" y="83515"/>
                </a:lnTo>
                <a:lnTo>
                  <a:pt x="7680" y="88315"/>
                </a:lnTo>
                <a:lnTo>
                  <a:pt x="4800" y="94076"/>
                </a:lnTo>
                <a:lnTo>
                  <a:pt x="96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2865" y="134401"/>
                </a:lnTo>
                <a:lnTo>
                  <a:pt x="5745" y="140147"/>
                </a:lnTo>
                <a:lnTo>
                  <a:pt x="9585" y="144962"/>
                </a:lnTo>
                <a:lnTo>
                  <a:pt x="13426" y="147843"/>
                </a:lnTo>
                <a:lnTo>
                  <a:pt x="18227" y="152643"/>
                </a:lnTo>
                <a:lnTo>
                  <a:pt x="23027" y="154548"/>
                </a:lnTo>
                <a:lnTo>
                  <a:pt x="28788" y="156469"/>
                </a:lnTo>
                <a:lnTo>
                  <a:pt x="35509" y="159364"/>
                </a:lnTo>
                <a:lnTo>
                  <a:pt x="28788" y="127680"/>
                </a:lnTo>
                <a:lnTo>
                  <a:pt x="26868" y="121919"/>
                </a:lnTo>
                <a:lnTo>
                  <a:pt x="26868" y="110398"/>
                </a:lnTo>
                <a:lnTo>
                  <a:pt x="27828" y="105597"/>
                </a:lnTo>
                <a:lnTo>
                  <a:pt x="29748" y="102717"/>
                </a:lnTo>
                <a:lnTo>
                  <a:pt x="30708" y="98877"/>
                </a:lnTo>
                <a:lnTo>
                  <a:pt x="33588" y="95996"/>
                </a:lnTo>
                <a:lnTo>
                  <a:pt x="37429" y="94076"/>
                </a:lnTo>
                <a:lnTo>
                  <a:pt x="41269" y="91196"/>
                </a:lnTo>
                <a:lnTo>
                  <a:pt x="45110" y="90236"/>
                </a:lnTo>
                <a:lnTo>
                  <a:pt x="50871" y="88315"/>
                </a:lnTo>
                <a:lnTo>
                  <a:pt x="55671" y="87355"/>
                </a:lnTo>
                <a:lnTo>
                  <a:pt x="62392" y="86395"/>
                </a:lnTo>
                <a:lnTo>
                  <a:pt x="92156" y="86395"/>
                </a:lnTo>
                <a:lnTo>
                  <a:pt x="92156" y="117119"/>
                </a:lnTo>
                <a:lnTo>
                  <a:pt x="85435" y="124800"/>
                </a:lnTo>
                <a:lnTo>
                  <a:pt x="79674" y="130561"/>
                </a:lnTo>
                <a:lnTo>
                  <a:pt x="73914" y="133441"/>
                </a:lnTo>
                <a:lnTo>
                  <a:pt x="67193" y="137281"/>
                </a:lnTo>
                <a:lnTo>
                  <a:pt x="61432" y="139186"/>
                </a:lnTo>
                <a:lnTo>
                  <a:pt x="62860" y="158844"/>
                </a:lnTo>
                <a:lnTo>
                  <a:pt x="74874" y="154548"/>
                </a:lnTo>
                <a:lnTo>
                  <a:pt x="75983" y="153980"/>
                </a:lnTo>
                <a:lnTo>
                  <a:pt x="86673" y="147074"/>
                </a:lnTo>
                <a:lnTo>
                  <a:pt x="95996" y="138242"/>
                </a:lnTo>
                <a:lnTo>
                  <a:pt x="95996" y="154548"/>
                </a:lnTo>
                <a:lnTo>
                  <a:pt x="96941" y="155524"/>
                </a:lnTo>
                <a:lnTo>
                  <a:pt x="97917" y="156469"/>
                </a:lnTo>
                <a:lnTo>
                  <a:pt x="98877" y="157429"/>
                </a:lnTo>
                <a:lnTo>
                  <a:pt x="116144" y="157429"/>
                </a:lnTo>
                <a:lnTo>
                  <a:pt x="117119" y="156469"/>
                </a:lnTo>
                <a:lnTo>
                  <a:pt x="118064" y="155524"/>
                </a:lnTo>
                <a:lnTo>
                  <a:pt x="119024" y="155524"/>
                </a:lnTo>
                <a:lnTo>
                  <a:pt x="119024" y="46085"/>
                </a:lnTo>
                <a:lnTo>
                  <a:pt x="118064" y="38389"/>
                </a:lnTo>
                <a:lnTo>
                  <a:pt x="116144" y="31683"/>
                </a:lnTo>
                <a:lnTo>
                  <a:pt x="114223" y="24963"/>
                </a:lnTo>
                <a:lnTo>
                  <a:pt x="110398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/>
          <p:nvPr/>
        </p:nvSpPr>
        <p:spPr>
          <a:xfrm>
            <a:off x="3266053" y="916548"/>
            <a:ext cx="34072" cy="32628"/>
          </a:xfrm>
          <a:custGeom>
            <a:avLst/>
            <a:gdLst/>
            <a:ahLst/>
            <a:cxnLst/>
            <a:rect l="l" t="t" r="r" b="b"/>
            <a:pathLst>
              <a:path w="34072" h="32628">
                <a:moveTo>
                  <a:pt x="24963" y="11506"/>
                </a:moveTo>
                <a:lnTo>
                  <a:pt x="16322" y="11506"/>
                </a:lnTo>
                <a:lnTo>
                  <a:pt x="9601" y="9601"/>
                </a:lnTo>
                <a:lnTo>
                  <a:pt x="4800" y="4785"/>
                </a:lnTo>
                <a:lnTo>
                  <a:pt x="0" y="0"/>
                </a:lnTo>
                <a:lnTo>
                  <a:pt x="6720" y="31683"/>
                </a:lnTo>
                <a:lnTo>
                  <a:pt x="13441" y="32628"/>
                </a:lnTo>
                <a:lnTo>
                  <a:pt x="21344" y="32628"/>
                </a:lnTo>
                <a:lnTo>
                  <a:pt x="34072" y="31163"/>
                </a:lnTo>
                <a:lnTo>
                  <a:pt x="32644" y="11506"/>
                </a:lnTo>
                <a:lnTo>
                  <a:pt x="24963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3405256" y="788868"/>
            <a:ext cx="124785" cy="157429"/>
          </a:xfrm>
          <a:custGeom>
            <a:avLst/>
            <a:gdLst/>
            <a:ahLst/>
            <a:cxnLst/>
            <a:rect l="l" t="t" r="r" b="b"/>
            <a:pathLst>
              <a:path w="124785" h="157429">
                <a:moveTo>
                  <a:pt x="24002" y="5760"/>
                </a:move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lnTo>
                  <a:pt x="1920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208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5923" y="155524"/>
                </a:lnTo>
                <a:lnTo>
                  <a:pt x="26868" y="154548"/>
                </a:lnTo>
                <a:lnTo>
                  <a:pt x="26868" y="51831"/>
                </a:lnTo>
                <a:lnTo>
                  <a:pt x="29938" y="47718"/>
                </a:lnTo>
                <a:lnTo>
                  <a:pt x="39042" y="37958"/>
                </a:lnTo>
                <a:lnTo>
                  <a:pt x="47990" y="30723"/>
                </a:lnTo>
                <a:lnTo>
                  <a:pt x="54711" y="25923"/>
                </a:lnTo>
                <a:lnTo>
                  <a:pt x="61432" y="23042"/>
                </a:lnTo>
                <a:lnTo>
                  <a:pt x="72953" y="23042"/>
                </a:lnTo>
                <a:lnTo>
                  <a:pt x="77754" y="24002"/>
                </a:lnTo>
                <a:lnTo>
                  <a:pt x="81594" y="26883"/>
                </a:lnTo>
                <a:lnTo>
                  <a:pt x="85435" y="28803"/>
                </a:lnTo>
                <a:lnTo>
                  <a:pt x="88315" y="31683"/>
                </a:lnTo>
                <a:lnTo>
                  <a:pt x="91196" y="34549"/>
                </a:lnTo>
                <a:lnTo>
                  <a:pt x="93116" y="38389"/>
                </a:lnTo>
                <a:lnTo>
                  <a:pt x="95036" y="43205"/>
                </a:lnTo>
                <a:lnTo>
                  <a:pt x="96956" y="47990"/>
                </a:lnTo>
                <a:lnTo>
                  <a:pt x="97916" y="52791"/>
                </a:lnTo>
                <a:lnTo>
                  <a:pt x="98877" y="59512"/>
                </a:lnTo>
                <a:lnTo>
                  <a:pt x="98877" y="155524"/>
                </a:lnTo>
                <a:lnTo>
                  <a:pt x="99837" y="155524"/>
                </a:lnTo>
                <a:lnTo>
                  <a:pt x="100797" y="156469"/>
                </a:lnTo>
                <a:lnTo>
                  <a:pt x="101757" y="156469"/>
                </a:lnTo>
                <a:lnTo>
                  <a:pt x="102717" y="157429"/>
                </a:lnTo>
                <a:lnTo>
                  <a:pt x="119999" y="157429"/>
                </a:lnTo>
                <a:lnTo>
                  <a:pt x="121919" y="156469"/>
                </a:lnTo>
                <a:lnTo>
                  <a:pt x="123840" y="156469"/>
                </a:lnTo>
                <a:lnTo>
                  <a:pt x="123840" y="155524"/>
                </a:lnTo>
                <a:lnTo>
                  <a:pt x="124785" y="155524"/>
                </a:lnTo>
                <a:lnTo>
                  <a:pt x="124776" y="62527"/>
                </a:lnTo>
                <a:lnTo>
                  <a:pt x="124130" y="49042"/>
                </a:lnTo>
                <a:lnTo>
                  <a:pt x="122880" y="37444"/>
                </a:lnTo>
                <a:lnTo>
                  <a:pt x="120959" y="30723"/>
                </a:lnTo>
                <a:lnTo>
                  <a:pt x="118079" y="24002"/>
                </a:lnTo>
                <a:lnTo>
                  <a:pt x="113278" y="18242"/>
                </a:lnTo>
                <a:lnTo>
                  <a:pt x="109438" y="13441"/>
                </a:lnTo>
                <a:lnTo>
                  <a:pt x="104637" y="8641"/>
                </a:lnTo>
                <a:lnTo>
                  <a:pt x="97916" y="5760"/>
                </a:lnTo>
                <a:lnTo>
                  <a:pt x="97744" y="5662"/>
                </a:lnTo>
                <a:lnTo>
                  <a:pt x="86407" y="1415"/>
                </a:lnTo>
                <a:lnTo>
                  <a:pt x="72953" y="0"/>
                </a:lnTo>
                <a:lnTo>
                  <a:pt x="72501" y="2"/>
                </a:lnTo>
                <a:lnTo>
                  <a:pt x="60258" y="1983"/>
                </a:lnTo>
                <a:lnTo>
                  <a:pt x="47990" y="6720"/>
                </a:lnTo>
                <a:lnTo>
                  <a:pt x="43542" y="9655"/>
                </a:lnTo>
                <a:lnTo>
                  <a:pt x="33686" y="17323"/>
                </a:lnTo>
                <a:lnTo>
                  <a:pt x="24002" y="26883"/>
                </a:lnTo>
                <a:lnTo>
                  <a:pt x="24002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3578047" y="791748"/>
            <a:ext cx="125760" cy="157429"/>
          </a:xfrm>
          <a:custGeom>
            <a:avLst/>
            <a:gdLst/>
            <a:ahLst/>
            <a:cxnLst/>
            <a:rect l="l" t="t" r="r" b="b"/>
            <a:pathLst>
              <a:path w="125760" h="157429">
                <a:moveTo>
                  <a:pt x="26883" y="2880"/>
                </a:moveTo>
                <a:lnTo>
                  <a:pt x="2592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4003" y="960"/>
                </a:lnTo>
                <a:lnTo>
                  <a:pt x="23042" y="0"/>
                </a:lnTo>
                <a:lnTo>
                  <a:pt x="576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10" y="95014"/>
                </a:lnTo>
                <a:lnTo>
                  <a:pt x="809" y="108440"/>
                </a:lnTo>
                <a:lnTo>
                  <a:pt x="2880" y="119999"/>
                </a:lnTo>
                <a:lnTo>
                  <a:pt x="4800" y="127680"/>
                </a:lnTo>
                <a:lnTo>
                  <a:pt x="7680" y="133426"/>
                </a:lnTo>
                <a:lnTo>
                  <a:pt x="11521" y="139202"/>
                </a:lnTo>
                <a:lnTo>
                  <a:pt x="15361" y="144962"/>
                </a:lnTo>
                <a:lnTo>
                  <a:pt x="21122" y="148803"/>
                </a:lnTo>
                <a:lnTo>
                  <a:pt x="27843" y="152643"/>
                </a:lnTo>
                <a:lnTo>
                  <a:pt x="34564" y="155508"/>
                </a:lnTo>
                <a:lnTo>
                  <a:pt x="42245" y="157429"/>
                </a:lnTo>
                <a:lnTo>
                  <a:pt x="52283" y="157426"/>
                </a:lnTo>
                <a:lnTo>
                  <a:pt x="64521" y="155447"/>
                </a:lnTo>
                <a:lnTo>
                  <a:pt x="76794" y="150708"/>
                </a:lnTo>
                <a:lnTo>
                  <a:pt x="91113" y="140802"/>
                </a:lnTo>
                <a:lnTo>
                  <a:pt x="100797" y="130561"/>
                </a:lnTo>
                <a:lnTo>
                  <a:pt x="100797" y="150708"/>
                </a:lnTo>
                <a:lnTo>
                  <a:pt x="101757" y="151668"/>
                </a:lnTo>
                <a:lnTo>
                  <a:pt x="101757" y="152643"/>
                </a:lnTo>
                <a:lnTo>
                  <a:pt x="102717" y="153588"/>
                </a:lnTo>
                <a:lnTo>
                  <a:pt x="103677" y="153588"/>
                </a:lnTo>
                <a:lnTo>
                  <a:pt x="104637" y="154548"/>
                </a:lnTo>
                <a:lnTo>
                  <a:pt x="120959" y="154548"/>
                </a:lnTo>
                <a:lnTo>
                  <a:pt x="121920" y="153588"/>
                </a:lnTo>
                <a:lnTo>
                  <a:pt x="123840" y="153588"/>
                </a:lnTo>
                <a:lnTo>
                  <a:pt x="124800" y="152643"/>
                </a:lnTo>
                <a:lnTo>
                  <a:pt x="125760" y="151668"/>
                </a:lnTo>
                <a:lnTo>
                  <a:pt x="125760" y="3840"/>
                </a:lnTo>
                <a:lnTo>
                  <a:pt x="124800" y="2880"/>
                </a:lnTo>
                <a:lnTo>
                  <a:pt x="123840" y="1920"/>
                </a:lnTo>
                <a:lnTo>
                  <a:pt x="123840" y="960"/>
                </a:lnTo>
                <a:lnTo>
                  <a:pt x="122880" y="960"/>
                </a:lnTo>
                <a:lnTo>
                  <a:pt x="121920" y="0"/>
                </a:lnTo>
                <a:lnTo>
                  <a:pt x="103677" y="0"/>
                </a:lnTo>
                <a:lnTo>
                  <a:pt x="102717" y="960"/>
                </a:lnTo>
                <a:lnTo>
                  <a:pt x="101757" y="960"/>
                </a:lnTo>
                <a:lnTo>
                  <a:pt x="99837" y="1920"/>
                </a:lnTo>
                <a:lnTo>
                  <a:pt x="98877" y="2880"/>
                </a:lnTo>
                <a:lnTo>
                  <a:pt x="98877" y="106558"/>
                </a:lnTo>
                <a:lnTo>
                  <a:pt x="95924" y="109834"/>
                </a:lnTo>
                <a:lnTo>
                  <a:pt x="86602" y="119367"/>
                </a:lnTo>
                <a:lnTo>
                  <a:pt x="77754" y="126720"/>
                </a:lnTo>
                <a:lnTo>
                  <a:pt x="71033" y="131521"/>
                </a:lnTo>
                <a:lnTo>
                  <a:pt x="64312" y="134401"/>
                </a:lnTo>
                <a:lnTo>
                  <a:pt x="52806" y="134401"/>
                </a:lnTo>
                <a:lnTo>
                  <a:pt x="48006" y="133426"/>
                </a:lnTo>
                <a:lnTo>
                  <a:pt x="44165" y="131521"/>
                </a:lnTo>
                <a:lnTo>
                  <a:pt x="40325" y="129585"/>
                </a:lnTo>
                <a:lnTo>
                  <a:pt x="36484" y="126720"/>
                </a:lnTo>
                <a:lnTo>
                  <a:pt x="34564" y="122880"/>
                </a:lnTo>
                <a:lnTo>
                  <a:pt x="31683" y="119039"/>
                </a:lnTo>
                <a:lnTo>
                  <a:pt x="29763" y="115199"/>
                </a:lnTo>
                <a:lnTo>
                  <a:pt x="28803" y="109438"/>
                </a:lnTo>
                <a:lnTo>
                  <a:pt x="27843" y="104637"/>
                </a:lnTo>
                <a:lnTo>
                  <a:pt x="26883" y="97916"/>
                </a:lnTo>
                <a:lnTo>
                  <a:pt x="26883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3733556" y="719754"/>
            <a:ext cx="98892" cy="226542"/>
          </a:xfrm>
          <a:custGeom>
            <a:avLst/>
            <a:gdLst/>
            <a:ahLst/>
            <a:cxnLst/>
            <a:rect l="l" t="t" r="r" b="b"/>
            <a:pathLst>
              <a:path w="98892" h="226542">
                <a:moveTo>
                  <a:pt x="975" y="90236"/>
                </a:moveTo>
                <a:lnTo>
                  <a:pt x="1935" y="92156"/>
                </a:lnTo>
                <a:lnTo>
                  <a:pt x="2880" y="94076"/>
                </a:lnTo>
                <a:lnTo>
                  <a:pt x="3840" y="95036"/>
                </a:lnTo>
                <a:lnTo>
                  <a:pt x="25923" y="95036"/>
                </a:lnTo>
                <a:lnTo>
                  <a:pt x="25923" y="222702"/>
                </a:lnTo>
                <a:lnTo>
                  <a:pt x="26883" y="223662"/>
                </a:lnTo>
                <a:lnTo>
                  <a:pt x="26883" y="224637"/>
                </a:lnTo>
                <a:lnTo>
                  <a:pt x="27843" y="225582"/>
                </a:lnTo>
                <a:lnTo>
                  <a:pt x="28803" y="225582"/>
                </a:lnTo>
                <a:lnTo>
                  <a:pt x="29763" y="226542"/>
                </a:lnTo>
                <a:lnTo>
                  <a:pt x="48006" y="226542"/>
                </a:lnTo>
                <a:lnTo>
                  <a:pt x="48966" y="225582"/>
                </a:lnTo>
                <a:lnTo>
                  <a:pt x="50886" y="225582"/>
                </a:lnTo>
                <a:lnTo>
                  <a:pt x="51846" y="224637"/>
                </a:lnTo>
                <a:lnTo>
                  <a:pt x="52806" y="223662"/>
                </a:lnTo>
                <a:lnTo>
                  <a:pt x="52806" y="95036"/>
                </a:lnTo>
                <a:lnTo>
                  <a:pt x="87370" y="95036"/>
                </a:lnTo>
                <a:lnTo>
                  <a:pt x="88331" y="94076"/>
                </a:lnTo>
                <a:lnTo>
                  <a:pt x="89291" y="92156"/>
                </a:lnTo>
                <a:lnTo>
                  <a:pt x="90236" y="90236"/>
                </a:lnTo>
                <a:lnTo>
                  <a:pt x="91211" y="87355"/>
                </a:lnTo>
                <a:lnTo>
                  <a:pt x="91211" y="81594"/>
                </a:lnTo>
                <a:lnTo>
                  <a:pt x="90236" y="79674"/>
                </a:lnTo>
                <a:lnTo>
                  <a:pt x="90236" y="76794"/>
                </a:lnTo>
                <a:lnTo>
                  <a:pt x="89291" y="75834"/>
                </a:lnTo>
                <a:lnTo>
                  <a:pt x="89291" y="74874"/>
                </a:lnTo>
                <a:lnTo>
                  <a:pt x="88331" y="73914"/>
                </a:lnTo>
                <a:lnTo>
                  <a:pt x="87370" y="72953"/>
                </a:lnTo>
                <a:lnTo>
                  <a:pt x="52806" y="72953"/>
                </a:lnTo>
                <a:lnTo>
                  <a:pt x="52806" y="50871"/>
                </a:lnTo>
                <a:lnTo>
                  <a:pt x="53766" y="45110"/>
                </a:lnTo>
                <a:lnTo>
                  <a:pt x="53766" y="41269"/>
                </a:lnTo>
                <a:lnTo>
                  <a:pt x="54726" y="36469"/>
                </a:lnTo>
                <a:lnTo>
                  <a:pt x="55686" y="32644"/>
                </a:lnTo>
                <a:lnTo>
                  <a:pt x="57607" y="30708"/>
                </a:lnTo>
                <a:lnTo>
                  <a:pt x="59527" y="27828"/>
                </a:lnTo>
                <a:lnTo>
                  <a:pt x="61447" y="25923"/>
                </a:lnTo>
                <a:lnTo>
                  <a:pt x="64328" y="23987"/>
                </a:lnTo>
                <a:lnTo>
                  <a:pt x="67208" y="23027"/>
                </a:lnTo>
                <a:lnTo>
                  <a:pt x="71048" y="22082"/>
                </a:lnTo>
                <a:lnTo>
                  <a:pt x="77769" y="22082"/>
                </a:lnTo>
                <a:lnTo>
                  <a:pt x="80650" y="23027"/>
                </a:lnTo>
                <a:lnTo>
                  <a:pt x="82570" y="23027"/>
                </a:lnTo>
                <a:lnTo>
                  <a:pt x="84490" y="23987"/>
                </a:lnTo>
                <a:lnTo>
                  <a:pt x="86410" y="23987"/>
                </a:lnTo>
                <a:lnTo>
                  <a:pt x="88331" y="24963"/>
                </a:lnTo>
                <a:lnTo>
                  <a:pt x="90236" y="24963"/>
                </a:lnTo>
                <a:lnTo>
                  <a:pt x="91211" y="25923"/>
                </a:lnTo>
                <a:lnTo>
                  <a:pt x="92171" y="25923"/>
                </a:lnTo>
                <a:lnTo>
                  <a:pt x="93131" y="26868"/>
                </a:lnTo>
                <a:lnTo>
                  <a:pt x="96956" y="26868"/>
                </a:lnTo>
                <a:lnTo>
                  <a:pt x="96956" y="25923"/>
                </a:lnTo>
                <a:lnTo>
                  <a:pt x="97917" y="25923"/>
                </a:lnTo>
                <a:lnTo>
                  <a:pt x="97917" y="23027"/>
                </a:lnTo>
                <a:lnTo>
                  <a:pt x="98892" y="22082"/>
                </a:lnTo>
                <a:lnTo>
                  <a:pt x="98892" y="11521"/>
                </a:lnTo>
                <a:lnTo>
                  <a:pt x="97917" y="10561"/>
                </a:lnTo>
                <a:lnTo>
                  <a:pt x="97917" y="8641"/>
                </a:lnTo>
                <a:lnTo>
                  <a:pt x="96956" y="6720"/>
                </a:lnTo>
                <a:lnTo>
                  <a:pt x="96012" y="5745"/>
                </a:lnTo>
                <a:lnTo>
                  <a:pt x="95051" y="4800"/>
                </a:lnTo>
                <a:lnTo>
                  <a:pt x="94076" y="3840"/>
                </a:lnTo>
                <a:lnTo>
                  <a:pt x="92171" y="3840"/>
                </a:lnTo>
                <a:lnTo>
                  <a:pt x="90236" y="2880"/>
                </a:lnTo>
                <a:lnTo>
                  <a:pt x="87370" y="1920"/>
                </a:lnTo>
                <a:lnTo>
                  <a:pt x="83530" y="960"/>
                </a:lnTo>
                <a:lnTo>
                  <a:pt x="80650" y="960"/>
                </a:lnTo>
                <a:lnTo>
                  <a:pt x="76809" y="0"/>
                </a:lnTo>
                <a:lnTo>
                  <a:pt x="65288" y="0"/>
                </a:lnTo>
                <a:lnTo>
                  <a:pt x="57607" y="960"/>
                </a:lnTo>
                <a:lnTo>
                  <a:pt x="51846" y="3840"/>
                </a:lnTo>
                <a:lnTo>
                  <a:pt x="46085" y="5745"/>
                </a:lnTo>
                <a:lnTo>
                  <a:pt x="41285" y="9585"/>
                </a:lnTo>
                <a:lnTo>
                  <a:pt x="37444" y="13426"/>
                </a:lnTo>
                <a:lnTo>
                  <a:pt x="33604" y="18242"/>
                </a:lnTo>
                <a:lnTo>
                  <a:pt x="30723" y="23987"/>
                </a:lnTo>
                <a:lnTo>
                  <a:pt x="28803" y="31668"/>
                </a:lnTo>
                <a:lnTo>
                  <a:pt x="26606" y="44250"/>
                </a:lnTo>
                <a:lnTo>
                  <a:pt x="25923" y="57591"/>
                </a:lnTo>
                <a:lnTo>
                  <a:pt x="25923" y="72953"/>
                </a:lnTo>
                <a:lnTo>
                  <a:pt x="2880" y="72953"/>
                </a:lnTo>
                <a:lnTo>
                  <a:pt x="2880" y="73914"/>
                </a:lnTo>
                <a:lnTo>
                  <a:pt x="1935" y="73914"/>
                </a:lnTo>
                <a:lnTo>
                  <a:pt x="1935" y="74874"/>
                </a:lnTo>
                <a:lnTo>
                  <a:pt x="975" y="75834"/>
                </a:lnTo>
                <a:lnTo>
                  <a:pt x="975" y="78714"/>
                </a:lnTo>
                <a:lnTo>
                  <a:pt x="0" y="79674"/>
                </a:lnTo>
                <a:lnTo>
                  <a:pt x="0" y="87355"/>
                </a:lnTo>
                <a:lnTo>
                  <a:pt x="975" y="90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3866997" y="916548"/>
            <a:ext cx="34072" cy="32628"/>
          </a:xfrm>
          <a:custGeom>
            <a:avLst/>
            <a:gdLst/>
            <a:ahLst/>
            <a:cxnLst/>
            <a:rect l="l" t="t" r="r" b="b"/>
            <a:pathLst>
              <a:path w="34072" h="32628">
                <a:moveTo>
                  <a:pt x="24963" y="11506"/>
                </a:moveTo>
                <a:lnTo>
                  <a:pt x="16322" y="11506"/>
                </a:lnTo>
                <a:lnTo>
                  <a:pt x="9601" y="9601"/>
                </a:lnTo>
                <a:lnTo>
                  <a:pt x="4800" y="4785"/>
                </a:lnTo>
                <a:lnTo>
                  <a:pt x="0" y="0"/>
                </a:lnTo>
                <a:lnTo>
                  <a:pt x="6720" y="31683"/>
                </a:lnTo>
                <a:lnTo>
                  <a:pt x="13441" y="32628"/>
                </a:lnTo>
                <a:lnTo>
                  <a:pt x="21344" y="32628"/>
                </a:lnTo>
                <a:lnTo>
                  <a:pt x="34072" y="31163"/>
                </a:lnTo>
                <a:lnTo>
                  <a:pt x="32644" y="11506"/>
                </a:lnTo>
                <a:lnTo>
                  <a:pt x="24963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3837249" y="788868"/>
            <a:ext cx="119984" cy="159364"/>
          </a:xfrm>
          <a:custGeom>
            <a:avLst/>
            <a:gdLst/>
            <a:ahLst/>
            <a:cxnLst/>
            <a:rect l="l" t="t" r="r" b="b"/>
            <a:pathLst>
              <a:path w="119984" h="159364">
                <a:moveTo>
                  <a:pt x="0" y="116159"/>
                </a:moveTo>
                <a:lnTo>
                  <a:pt x="0" y="122880"/>
                </a:lnTo>
                <a:lnTo>
                  <a:pt x="1904" y="128640"/>
                </a:lnTo>
                <a:lnTo>
                  <a:pt x="3825" y="134401"/>
                </a:lnTo>
                <a:lnTo>
                  <a:pt x="6720" y="140147"/>
                </a:lnTo>
                <a:lnTo>
                  <a:pt x="9585" y="144962"/>
                </a:lnTo>
                <a:lnTo>
                  <a:pt x="14386" y="147843"/>
                </a:lnTo>
                <a:lnTo>
                  <a:pt x="18227" y="152643"/>
                </a:lnTo>
                <a:lnTo>
                  <a:pt x="23987" y="154548"/>
                </a:lnTo>
                <a:lnTo>
                  <a:pt x="29748" y="156469"/>
                </a:lnTo>
                <a:lnTo>
                  <a:pt x="36469" y="159364"/>
                </a:lnTo>
                <a:lnTo>
                  <a:pt x="29748" y="127680"/>
                </a:lnTo>
                <a:lnTo>
                  <a:pt x="27828" y="121919"/>
                </a:lnTo>
                <a:lnTo>
                  <a:pt x="27828" y="110398"/>
                </a:lnTo>
                <a:lnTo>
                  <a:pt x="28788" y="105597"/>
                </a:lnTo>
                <a:lnTo>
                  <a:pt x="29748" y="102717"/>
                </a:lnTo>
                <a:lnTo>
                  <a:pt x="31668" y="98877"/>
                </a:lnTo>
                <a:lnTo>
                  <a:pt x="34549" y="95996"/>
                </a:lnTo>
                <a:lnTo>
                  <a:pt x="38389" y="94076"/>
                </a:lnTo>
                <a:lnTo>
                  <a:pt x="41269" y="91196"/>
                </a:lnTo>
                <a:lnTo>
                  <a:pt x="46070" y="90236"/>
                </a:lnTo>
                <a:lnTo>
                  <a:pt x="51831" y="88315"/>
                </a:lnTo>
                <a:lnTo>
                  <a:pt x="56631" y="87355"/>
                </a:lnTo>
                <a:lnTo>
                  <a:pt x="6335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80634" y="130561"/>
                </a:lnTo>
                <a:lnTo>
                  <a:pt x="73913" y="133441"/>
                </a:lnTo>
                <a:lnTo>
                  <a:pt x="68153" y="137281"/>
                </a:lnTo>
                <a:lnTo>
                  <a:pt x="62392" y="139186"/>
                </a:lnTo>
                <a:lnTo>
                  <a:pt x="63820" y="158844"/>
                </a:lnTo>
                <a:lnTo>
                  <a:pt x="75834" y="154548"/>
                </a:lnTo>
                <a:lnTo>
                  <a:pt x="76937" y="153980"/>
                </a:lnTo>
                <a:lnTo>
                  <a:pt x="87257" y="147074"/>
                </a:lnTo>
                <a:lnTo>
                  <a:pt x="96956" y="138242"/>
                </a:lnTo>
                <a:lnTo>
                  <a:pt x="96956" y="155524"/>
                </a:lnTo>
                <a:lnTo>
                  <a:pt x="97916" y="155524"/>
                </a:lnTo>
                <a:lnTo>
                  <a:pt x="98861" y="156469"/>
                </a:lnTo>
                <a:lnTo>
                  <a:pt x="99822" y="157429"/>
                </a:lnTo>
                <a:lnTo>
                  <a:pt x="116144" y="157429"/>
                </a:lnTo>
                <a:lnTo>
                  <a:pt x="118064" y="156469"/>
                </a:lnTo>
                <a:lnTo>
                  <a:pt x="118064" y="155524"/>
                </a:lnTo>
                <a:lnTo>
                  <a:pt x="119024" y="155524"/>
                </a:lnTo>
                <a:lnTo>
                  <a:pt x="119984" y="154548"/>
                </a:lnTo>
                <a:lnTo>
                  <a:pt x="119984" y="46085"/>
                </a:lnTo>
                <a:lnTo>
                  <a:pt x="119024" y="38389"/>
                </a:lnTo>
                <a:lnTo>
                  <a:pt x="117104" y="31683"/>
                </a:lnTo>
                <a:lnTo>
                  <a:pt x="114223" y="24963"/>
                </a:lnTo>
                <a:lnTo>
                  <a:pt x="111343" y="19202"/>
                </a:lnTo>
                <a:lnTo>
                  <a:pt x="106542" y="14401"/>
                </a:lnTo>
                <a:lnTo>
                  <a:pt x="102702" y="9601"/>
                </a:lnTo>
                <a:lnTo>
                  <a:pt x="95981" y="6720"/>
                </a:lnTo>
                <a:lnTo>
                  <a:pt x="89275" y="3840"/>
                </a:lnTo>
                <a:lnTo>
                  <a:pt x="87773" y="3468"/>
                </a:lnTo>
                <a:lnTo>
                  <a:pt x="76048" y="1063"/>
                </a:lnTo>
                <a:lnTo>
                  <a:pt x="62392" y="0"/>
                </a:lnTo>
                <a:lnTo>
                  <a:pt x="56631" y="0"/>
                </a:lnTo>
                <a:lnTo>
                  <a:pt x="50871" y="960"/>
                </a:lnTo>
                <a:lnTo>
                  <a:pt x="46070" y="1920"/>
                </a:lnTo>
                <a:lnTo>
                  <a:pt x="40309" y="2880"/>
                </a:lnTo>
                <a:lnTo>
                  <a:pt x="35509" y="3840"/>
                </a:lnTo>
                <a:lnTo>
                  <a:pt x="30708" y="5760"/>
                </a:lnTo>
                <a:lnTo>
                  <a:pt x="25908" y="7680"/>
                </a:lnTo>
                <a:lnTo>
                  <a:pt x="22067" y="9601"/>
                </a:lnTo>
                <a:lnTo>
                  <a:pt x="18227" y="11521"/>
                </a:lnTo>
                <a:lnTo>
                  <a:pt x="14386" y="13441"/>
                </a:lnTo>
                <a:lnTo>
                  <a:pt x="12466" y="14401"/>
                </a:lnTo>
                <a:lnTo>
                  <a:pt x="10546" y="16322"/>
                </a:lnTo>
                <a:lnTo>
                  <a:pt x="9585" y="17282"/>
                </a:lnTo>
                <a:lnTo>
                  <a:pt x="8625" y="19202"/>
                </a:lnTo>
                <a:lnTo>
                  <a:pt x="7665" y="20162"/>
                </a:lnTo>
                <a:lnTo>
                  <a:pt x="7665" y="32644"/>
                </a:lnTo>
                <a:lnTo>
                  <a:pt x="8625" y="33604"/>
                </a:lnTo>
                <a:lnTo>
                  <a:pt x="8625" y="34549"/>
                </a:lnTo>
                <a:lnTo>
                  <a:pt x="9585" y="35524"/>
                </a:lnTo>
                <a:lnTo>
                  <a:pt x="9585" y="36484"/>
                </a:lnTo>
                <a:lnTo>
                  <a:pt x="11506" y="36484"/>
                </a:lnTo>
                <a:lnTo>
                  <a:pt x="11506" y="37444"/>
                </a:lnTo>
                <a:lnTo>
                  <a:pt x="14386" y="37444"/>
                </a:lnTo>
                <a:lnTo>
                  <a:pt x="16306" y="36484"/>
                </a:lnTo>
                <a:lnTo>
                  <a:pt x="18227" y="34549"/>
                </a:lnTo>
                <a:lnTo>
                  <a:pt x="21107" y="33604"/>
                </a:lnTo>
                <a:lnTo>
                  <a:pt x="24947" y="31683"/>
                </a:lnTo>
                <a:lnTo>
                  <a:pt x="28788" y="29763"/>
                </a:lnTo>
                <a:lnTo>
                  <a:pt x="32628" y="27843"/>
                </a:lnTo>
                <a:lnTo>
                  <a:pt x="37429" y="25923"/>
                </a:lnTo>
                <a:lnTo>
                  <a:pt x="42230" y="24002"/>
                </a:lnTo>
                <a:lnTo>
                  <a:pt x="47990" y="23042"/>
                </a:lnTo>
                <a:lnTo>
                  <a:pt x="53751" y="22082"/>
                </a:lnTo>
                <a:lnTo>
                  <a:pt x="66233" y="22082"/>
                </a:lnTo>
                <a:lnTo>
                  <a:pt x="71033" y="23042"/>
                </a:lnTo>
                <a:lnTo>
                  <a:pt x="75834" y="24002"/>
                </a:lnTo>
                <a:lnTo>
                  <a:pt x="79674" y="25923"/>
                </a:lnTo>
                <a:lnTo>
                  <a:pt x="83515" y="27843"/>
                </a:lnTo>
                <a:lnTo>
                  <a:pt x="85435" y="30723"/>
                </a:lnTo>
                <a:lnTo>
                  <a:pt x="88300" y="33604"/>
                </a:lnTo>
                <a:lnTo>
                  <a:pt x="90236" y="37444"/>
                </a:lnTo>
                <a:lnTo>
                  <a:pt x="91180" y="41269"/>
                </a:lnTo>
                <a:lnTo>
                  <a:pt x="93116" y="46085"/>
                </a:lnTo>
                <a:lnTo>
                  <a:pt x="93116" y="67193"/>
                </a:lnTo>
                <a:lnTo>
                  <a:pt x="72953" y="67193"/>
                </a:lnTo>
                <a:lnTo>
                  <a:pt x="67266" y="67367"/>
                </a:lnTo>
                <a:lnTo>
                  <a:pt x="54462" y="68803"/>
                </a:lnTo>
                <a:lnTo>
                  <a:pt x="42230" y="71033"/>
                </a:lnTo>
                <a:lnTo>
                  <a:pt x="33588" y="72953"/>
                </a:lnTo>
                <a:lnTo>
                  <a:pt x="25908" y="75834"/>
                </a:lnTo>
                <a:lnTo>
                  <a:pt x="20147" y="79674"/>
                </a:lnTo>
                <a:lnTo>
                  <a:pt x="13426" y="83515"/>
                </a:lnTo>
                <a:lnTo>
                  <a:pt x="8625" y="88315"/>
                </a:lnTo>
                <a:lnTo>
                  <a:pt x="5745" y="94076"/>
                </a:lnTo>
                <a:lnTo>
                  <a:pt x="1904" y="100797"/>
                </a:lnTo>
                <a:lnTo>
                  <a:pt x="0" y="107518"/>
                </a:lnTo>
                <a:lnTo>
                  <a:pt x="0" y="11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3995638" y="789828"/>
            <a:ext cx="115199" cy="159349"/>
          </a:xfrm>
          <a:custGeom>
            <a:avLst/>
            <a:gdLst/>
            <a:ahLst/>
            <a:cxnLst/>
            <a:rect l="l" t="t" r="r" b="b"/>
            <a:pathLst>
              <a:path w="115199" h="159349">
                <a:moveTo>
                  <a:pt x="113278" y="18242"/>
                </a:moveTo>
                <a:lnTo>
                  <a:pt x="112318" y="17282"/>
                </a:lnTo>
                <a:lnTo>
                  <a:pt x="111358" y="16322"/>
                </a:lnTo>
                <a:lnTo>
                  <a:pt x="110398" y="15361"/>
                </a:lnTo>
                <a:lnTo>
                  <a:pt x="109438" y="13441"/>
                </a:lnTo>
                <a:lnTo>
                  <a:pt x="108478" y="12481"/>
                </a:lnTo>
                <a:lnTo>
                  <a:pt x="106558" y="10561"/>
                </a:lnTo>
                <a:lnTo>
                  <a:pt x="103677" y="9601"/>
                </a:lnTo>
                <a:lnTo>
                  <a:pt x="100797" y="7680"/>
                </a:lnTo>
                <a:lnTo>
                  <a:pt x="96956" y="5760"/>
                </a:lnTo>
                <a:lnTo>
                  <a:pt x="93116" y="3840"/>
                </a:lnTo>
                <a:lnTo>
                  <a:pt x="90236" y="2880"/>
                </a:lnTo>
                <a:lnTo>
                  <a:pt x="85435" y="1920"/>
                </a:lnTo>
                <a:lnTo>
                  <a:pt x="81594" y="960"/>
                </a:lnTo>
                <a:lnTo>
                  <a:pt x="76794" y="0"/>
                </a:lnTo>
                <a:lnTo>
                  <a:pt x="66153" y="14"/>
                </a:lnTo>
                <a:lnTo>
                  <a:pt x="53422" y="1118"/>
                </a:lnTo>
                <a:lnTo>
                  <a:pt x="41269" y="4800"/>
                </a:lnTo>
                <a:lnTo>
                  <a:pt x="29579" y="10604"/>
                </a:lnTo>
                <a:lnTo>
                  <a:pt x="20162" y="19202"/>
                </a:lnTo>
                <a:lnTo>
                  <a:pt x="10690" y="31702"/>
                </a:lnTo>
                <a:lnTo>
                  <a:pt x="5760" y="44150"/>
                </a:lnTo>
                <a:lnTo>
                  <a:pt x="2724" y="54578"/>
                </a:lnTo>
                <a:lnTo>
                  <a:pt x="681" y="67149"/>
                </a:lnTo>
                <a:lnTo>
                  <a:pt x="0" y="80634"/>
                </a:lnTo>
                <a:lnTo>
                  <a:pt x="349" y="90269"/>
                </a:lnTo>
                <a:lnTo>
                  <a:pt x="2021" y="102958"/>
                </a:lnTo>
                <a:lnTo>
                  <a:pt x="4800" y="114239"/>
                </a:lnTo>
                <a:lnTo>
                  <a:pt x="10517" y="128917"/>
                </a:lnTo>
                <a:lnTo>
                  <a:pt x="17282" y="139186"/>
                </a:lnTo>
                <a:lnTo>
                  <a:pt x="22082" y="144947"/>
                </a:lnTo>
                <a:lnTo>
                  <a:pt x="28803" y="150723"/>
                </a:lnTo>
                <a:lnTo>
                  <a:pt x="37444" y="153588"/>
                </a:lnTo>
                <a:lnTo>
                  <a:pt x="39951" y="154747"/>
                </a:lnTo>
                <a:lnTo>
                  <a:pt x="51775" y="158198"/>
                </a:lnTo>
                <a:lnTo>
                  <a:pt x="65272" y="159349"/>
                </a:lnTo>
                <a:lnTo>
                  <a:pt x="70073" y="159349"/>
                </a:lnTo>
                <a:lnTo>
                  <a:pt x="74874" y="158404"/>
                </a:lnTo>
                <a:lnTo>
                  <a:pt x="79674" y="157429"/>
                </a:lnTo>
                <a:lnTo>
                  <a:pt x="84475" y="156469"/>
                </a:lnTo>
                <a:lnTo>
                  <a:pt x="89275" y="155508"/>
                </a:lnTo>
                <a:lnTo>
                  <a:pt x="93116" y="153588"/>
                </a:lnTo>
                <a:lnTo>
                  <a:pt x="96956" y="152628"/>
                </a:lnTo>
                <a:lnTo>
                  <a:pt x="100797" y="150723"/>
                </a:lnTo>
                <a:lnTo>
                  <a:pt x="103677" y="148788"/>
                </a:lnTo>
                <a:lnTo>
                  <a:pt x="106558" y="145907"/>
                </a:lnTo>
                <a:lnTo>
                  <a:pt x="109438" y="144947"/>
                </a:lnTo>
                <a:lnTo>
                  <a:pt x="110398" y="143027"/>
                </a:lnTo>
                <a:lnTo>
                  <a:pt x="112318" y="142067"/>
                </a:lnTo>
                <a:lnTo>
                  <a:pt x="112318" y="141122"/>
                </a:lnTo>
                <a:lnTo>
                  <a:pt x="113278" y="140162"/>
                </a:lnTo>
                <a:lnTo>
                  <a:pt x="113278" y="139186"/>
                </a:lnTo>
                <a:lnTo>
                  <a:pt x="114239" y="139186"/>
                </a:lnTo>
                <a:lnTo>
                  <a:pt x="114239" y="137281"/>
                </a:lnTo>
                <a:lnTo>
                  <a:pt x="115199" y="136321"/>
                </a:lnTo>
                <a:lnTo>
                  <a:pt x="115199" y="125760"/>
                </a:lnTo>
                <a:lnTo>
                  <a:pt x="114239" y="123840"/>
                </a:lnTo>
                <a:lnTo>
                  <a:pt x="114239" y="119999"/>
                </a:lnTo>
                <a:lnTo>
                  <a:pt x="113278" y="119039"/>
                </a:lnTo>
                <a:lnTo>
                  <a:pt x="113278" y="118079"/>
                </a:lnTo>
                <a:lnTo>
                  <a:pt x="111358" y="118079"/>
                </a:lnTo>
                <a:lnTo>
                  <a:pt x="111358" y="117119"/>
                </a:lnTo>
                <a:lnTo>
                  <a:pt x="109438" y="117119"/>
                </a:lnTo>
                <a:lnTo>
                  <a:pt x="107518" y="118079"/>
                </a:lnTo>
                <a:lnTo>
                  <a:pt x="104637" y="119999"/>
                </a:lnTo>
                <a:lnTo>
                  <a:pt x="102717" y="121919"/>
                </a:lnTo>
                <a:lnTo>
                  <a:pt x="99837" y="124800"/>
                </a:lnTo>
                <a:lnTo>
                  <a:pt x="95996" y="126720"/>
                </a:lnTo>
                <a:lnTo>
                  <a:pt x="93116" y="128640"/>
                </a:lnTo>
                <a:lnTo>
                  <a:pt x="89275" y="131505"/>
                </a:lnTo>
                <a:lnTo>
                  <a:pt x="84475" y="133441"/>
                </a:lnTo>
                <a:lnTo>
                  <a:pt x="79674" y="135346"/>
                </a:lnTo>
                <a:lnTo>
                  <a:pt x="74874" y="136321"/>
                </a:lnTo>
                <a:lnTo>
                  <a:pt x="61432" y="136321"/>
                </a:lnTo>
                <a:lnTo>
                  <a:pt x="55671" y="134401"/>
                </a:lnTo>
                <a:lnTo>
                  <a:pt x="50871" y="132481"/>
                </a:lnTo>
                <a:lnTo>
                  <a:pt x="46070" y="130561"/>
                </a:lnTo>
                <a:lnTo>
                  <a:pt x="42230" y="126720"/>
                </a:lnTo>
                <a:lnTo>
                  <a:pt x="38389" y="121919"/>
                </a:lnTo>
                <a:lnTo>
                  <a:pt x="34549" y="117119"/>
                </a:lnTo>
                <a:lnTo>
                  <a:pt x="32644" y="111358"/>
                </a:lnTo>
                <a:lnTo>
                  <a:pt x="30708" y="104637"/>
                </a:lnTo>
                <a:lnTo>
                  <a:pt x="28803" y="96956"/>
                </a:lnTo>
                <a:lnTo>
                  <a:pt x="27828" y="89275"/>
                </a:lnTo>
                <a:lnTo>
                  <a:pt x="27828" y="79674"/>
                </a:lnTo>
                <a:lnTo>
                  <a:pt x="28061" y="71781"/>
                </a:lnTo>
                <a:lnTo>
                  <a:pt x="29870" y="57933"/>
                </a:lnTo>
                <a:lnTo>
                  <a:pt x="33357" y="46299"/>
                </a:lnTo>
                <a:lnTo>
                  <a:pt x="38389" y="36484"/>
                </a:lnTo>
                <a:lnTo>
                  <a:pt x="43539" y="30581"/>
                </a:lnTo>
                <a:lnTo>
                  <a:pt x="54310" y="24207"/>
                </a:lnTo>
                <a:lnTo>
                  <a:pt x="68153" y="22082"/>
                </a:lnTo>
                <a:lnTo>
                  <a:pt x="73913" y="22082"/>
                </a:lnTo>
                <a:lnTo>
                  <a:pt x="79674" y="23042"/>
                </a:lnTo>
                <a:lnTo>
                  <a:pt x="83515" y="24963"/>
                </a:lnTo>
                <a:lnTo>
                  <a:pt x="88315" y="26883"/>
                </a:lnTo>
                <a:lnTo>
                  <a:pt x="92156" y="28803"/>
                </a:lnTo>
                <a:lnTo>
                  <a:pt x="95996" y="30723"/>
                </a:lnTo>
                <a:lnTo>
                  <a:pt x="98877" y="32644"/>
                </a:lnTo>
                <a:lnTo>
                  <a:pt x="101757" y="34564"/>
                </a:lnTo>
                <a:lnTo>
                  <a:pt x="103677" y="36484"/>
                </a:lnTo>
                <a:lnTo>
                  <a:pt x="105597" y="38404"/>
                </a:lnTo>
                <a:lnTo>
                  <a:pt x="107518" y="39364"/>
                </a:lnTo>
                <a:lnTo>
                  <a:pt x="110398" y="39364"/>
                </a:lnTo>
                <a:lnTo>
                  <a:pt x="111358" y="38404"/>
                </a:lnTo>
                <a:lnTo>
                  <a:pt x="112318" y="36484"/>
                </a:lnTo>
                <a:lnTo>
                  <a:pt x="114239" y="34564"/>
                </a:lnTo>
                <a:lnTo>
                  <a:pt x="114239" y="20162"/>
                </a:lnTo>
                <a:lnTo>
                  <a:pt x="113278" y="19202"/>
                </a:lnTo>
                <a:lnTo>
                  <a:pt x="113278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4126199" y="752398"/>
            <a:ext cx="95036" cy="195833"/>
          </a:xfrm>
          <a:custGeom>
            <a:avLst/>
            <a:gdLst/>
            <a:ahLst/>
            <a:cxnLst/>
            <a:rect l="l" t="t" r="r" b="b"/>
            <a:pathLst>
              <a:path w="95036" h="195833">
                <a:moveTo>
                  <a:pt x="28788" y="1904"/>
                </a:moveTo>
                <a:lnTo>
                  <a:pt x="27828" y="1904"/>
                </a:lnTo>
                <a:lnTo>
                  <a:pt x="26868" y="2865"/>
                </a:lnTo>
                <a:lnTo>
                  <a:pt x="26868" y="3825"/>
                </a:lnTo>
                <a:lnTo>
                  <a:pt x="25907" y="3825"/>
                </a:lnTo>
                <a:lnTo>
                  <a:pt x="25907" y="40309"/>
                </a:lnTo>
                <a:lnTo>
                  <a:pt x="3840" y="40309"/>
                </a:lnTo>
                <a:lnTo>
                  <a:pt x="2865" y="41269"/>
                </a:lnTo>
                <a:lnTo>
                  <a:pt x="1904" y="41269"/>
                </a:lnTo>
                <a:lnTo>
                  <a:pt x="1904" y="42230"/>
                </a:lnTo>
                <a:lnTo>
                  <a:pt x="960" y="43190"/>
                </a:lnTo>
                <a:lnTo>
                  <a:pt x="960" y="46070"/>
                </a:lnTo>
                <a:lnTo>
                  <a:pt x="0" y="47030"/>
                </a:lnTo>
                <a:lnTo>
                  <a:pt x="0" y="54711"/>
                </a:lnTo>
                <a:lnTo>
                  <a:pt x="960" y="57591"/>
                </a:lnTo>
                <a:lnTo>
                  <a:pt x="1904" y="59512"/>
                </a:lnTo>
                <a:lnTo>
                  <a:pt x="2865" y="61432"/>
                </a:lnTo>
                <a:lnTo>
                  <a:pt x="3840" y="62392"/>
                </a:lnTo>
                <a:lnTo>
                  <a:pt x="25907" y="62392"/>
                </a:lnTo>
                <a:lnTo>
                  <a:pt x="25907" y="155508"/>
                </a:lnTo>
                <a:lnTo>
                  <a:pt x="26868" y="162229"/>
                </a:lnTo>
                <a:lnTo>
                  <a:pt x="28788" y="168935"/>
                </a:lnTo>
                <a:lnTo>
                  <a:pt x="29748" y="174711"/>
                </a:lnTo>
                <a:lnTo>
                  <a:pt x="32628" y="180456"/>
                </a:lnTo>
                <a:lnTo>
                  <a:pt x="35509" y="184312"/>
                </a:lnTo>
                <a:lnTo>
                  <a:pt x="39349" y="188153"/>
                </a:lnTo>
                <a:lnTo>
                  <a:pt x="44150" y="191018"/>
                </a:lnTo>
                <a:lnTo>
                  <a:pt x="48950" y="192938"/>
                </a:lnTo>
                <a:lnTo>
                  <a:pt x="54711" y="194858"/>
                </a:lnTo>
                <a:lnTo>
                  <a:pt x="61432" y="195833"/>
                </a:lnTo>
                <a:lnTo>
                  <a:pt x="75834" y="195833"/>
                </a:lnTo>
                <a:lnTo>
                  <a:pt x="78714" y="194858"/>
                </a:lnTo>
                <a:lnTo>
                  <a:pt x="80634" y="194858"/>
                </a:lnTo>
                <a:lnTo>
                  <a:pt x="82555" y="193898"/>
                </a:lnTo>
                <a:lnTo>
                  <a:pt x="85435" y="193898"/>
                </a:lnTo>
                <a:lnTo>
                  <a:pt x="87355" y="192938"/>
                </a:lnTo>
                <a:lnTo>
                  <a:pt x="89260" y="192938"/>
                </a:lnTo>
                <a:lnTo>
                  <a:pt x="90236" y="191993"/>
                </a:lnTo>
                <a:lnTo>
                  <a:pt x="92156" y="191018"/>
                </a:lnTo>
                <a:lnTo>
                  <a:pt x="93101" y="190058"/>
                </a:lnTo>
                <a:lnTo>
                  <a:pt x="94076" y="189113"/>
                </a:lnTo>
                <a:lnTo>
                  <a:pt x="94076" y="188153"/>
                </a:lnTo>
                <a:lnTo>
                  <a:pt x="95036" y="186217"/>
                </a:lnTo>
                <a:lnTo>
                  <a:pt x="95036" y="171830"/>
                </a:lnTo>
                <a:lnTo>
                  <a:pt x="94076" y="170870"/>
                </a:lnTo>
                <a:lnTo>
                  <a:pt x="94076" y="169910"/>
                </a:lnTo>
                <a:lnTo>
                  <a:pt x="93101" y="168935"/>
                </a:lnTo>
                <a:lnTo>
                  <a:pt x="89260" y="168935"/>
                </a:lnTo>
                <a:lnTo>
                  <a:pt x="88315" y="169910"/>
                </a:lnTo>
                <a:lnTo>
                  <a:pt x="87355" y="169910"/>
                </a:lnTo>
                <a:lnTo>
                  <a:pt x="86395" y="170870"/>
                </a:lnTo>
                <a:lnTo>
                  <a:pt x="84475" y="170870"/>
                </a:lnTo>
                <a:lnTo>
                  <a:pt x="83515" y="171830"/>
                </a:lnTo>
                <a:lnTo>
                  <a:pt x="81594" y="171830"/>
                </a:lnTo>
                <a:lnTo>
                  <a:pt x="79674" y="172775"/>
                </a:lnTo>
                <a:lnTo>
                  <a:pt x="77754" y="172775"/>
                </a:lnTo>
                <a:lnTo>
                  <a:pt x="75834" y="173751"/>
                </a:lnTo>
                <a:lnTo>
                  <a:pt x="65272" y="173751"/>
                </a:lnTo>
                <a:lnTo>
                  <a:pt x="60472" y="170870"/>
                </a:lnTo>
                <a:lnTo>
                  <a:pt x="56631" y="166070"/>
                </a:lnTo>
                <a:lnTo>
                  <a:pt x="53751" y="160309"/>
                </a:lnTo>
                <a:lnTo>
                  <a:pt x="52791" y="152628"/>
                </a:lnTo>
                <a:lnTo>
                  <a:pt x="52791" y="62392"/>
                </a:lnTo>
                <a:lnTo>
                  <a:pt x="92156" y="62392"/>
                </a:lnTo>
                <a:lnTo>
                  <a:pt x="93101" y="61432"/>
                </a:lnTo>
                <a:lnTo>
                  <a:pt x="94076" y="59512"/>
                </a:lnTo>
                <a:lnTo>
                  <a:pt x="95036" y="57591"/>
                </a:lnTo>
                <a:lnTo>
                  <a:pt x="95036" y="44150"/>
                </a:lnTo>
                <a:lnTo>
                  <a:pt x="94076" y="43190"/>
                </a:lnTo>
                <a:lnTo>
                  <a:pt x="94076" y="42230"/>
                </a:lnTo>
                <a:lnTo>
                  <a:pt x="93101" y="41269"/>
                </a:lnTo>
                <a:lnTo>
                  <a:pt x="92156" y="40309"/>
                </a:lnTo>
                <a:lnTo>
                  <a:pt x="52791" y="40309"/>
                </a:lnTo>
                <a:lnTo>
                  <a:pt x="52791" y="3825"/>
                </a:lnTo>
                <a:lnTo>
                  <a:pt x="51831" y="3825"/>
                </a:lnTo>
                <a:lnTo>
                  <a:pt x="51831" y="2865"/>
                </a:lnTo>
                <a:lnTo>
                  <a:pt x="50871" y="1904"/>
                </a:lnTo>
                <a:lnTo>
                  <a:pt x="49911" y="1904"/>
                </a:lnTo>
                <a:lnTo>
                  <a:pt x="48950" y="944"/>
                </a:lnTo>
                <a:lnTo>
                  <a:pt x="46070" y="944"/>
                </a:lnTo>
                <a:lnTo>
                  <a:pt x="44150" y="0"/>
                </a:lnTo>
                <a:lnTo>
                  <a:pt x="34549" y="0"/>
                </a:lnTo>
                <a:lnTo>
                  <a:pt x="32628" y="944"/>
                </a:lnTo>
                <a:lnTo>
                  <a:pt x="29748" y="944"/>
                </a:lnTo>
                <a:lnTo>
                  <a:pt x="28788" y="19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4255785" y="791748"/>
            <a:ext cx="125760" cy="157429"/>
          </a:xfrm>
          <a:custGeom>
            <a:avLst/>
            <a:gdLst/>
            <a:ahLst/>
            <a:cxnLst/>
            <a:rect l="l" t="t" r="r" b="b"/>
            <a:pathLst>
              <a:path w="125760" h="157429">
                <a:moveTo>
                  <a:pt x="26883" y="2880"/>
                </a:moveTo>
                <a:lnTo>
                  <a:pt x="25923" y="1920"/>
                </a:lnTo>
                <a:lnTo>
                  <a:pt x="24963" y="960"/>
                </a:lnTo>
                <a:lnTo>
                  <a:pt x="24002" y="960"/>
                </a:lnTo>
                <a:lnTo>
                  <a:pt x="23042" y="0"/>
                </a:lnTo>
                <a:lnTo>
                  <a:pt x="576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10" y="95014"/>
                </a:lnTo>
                <a:lnTo>
                  <a:pt x="809" y="108440"/>
                </a:lnTo>
                <a:lnTo>
                  <a:pt x="2880" y="119999"/>
                </a:lnTo>
                <a:lnTo>
                  <a:pt x="4800" y="127680"/>
                </a:lnTo>
                <a:lnTo>
                  <a:pt x="7680" y="133426"/>
                </a:lnTo>
                <a:lnTo>
                  <a:pt x="11521" y="139202"/>
                </a:lnTo>
                <a:lnTo>
                  <a:pt x="16322" y="144962"/>
                </a:lnTo>
                <a:lnTo>
                  <a:pt x="21122" y="148803"/>
                </a:lnTo>
                <a:lnTo>
                  <a:pt x="27843" y="152643"/>
                </a:lnTo>
                <a:lnTo>
                  <a:pt x="34564" y="155508"/>
                </a:lnTo>
                <a:lnTo>
                  <a:pt x="42245" y="157429"/>
                </a:lnTo>
                <a:lnTo>
                  <a:pt x="52285" y="157426"/>
                </a:lnTo>
                <a:lnTo>
                  <a:pt x="64893" y="155447"/>
                </a:lnTo>
                <a:lnTo>
                  <a:pt x="76794" y="150708"/>
                </a:lnTo>
                <a:lnTo>
                  <a:pt x="81708" y="147935"/>
                </a:lnTo>
                <a:lnTo>
                  <a:pt x="91554" y="140598"/>
                </a:lnTo>
                <a:lnTo>
                  <a:pt x="101757" y="130561"/>
                </a:lnTo>
                <a:lnTo>
                  <a:pt x="101757" y="152643"/>
                </a:lnTo>
                <a:lnTo>
                  <a:pt x="102717" y="153588"/>
                </a:lnTo>
                <a:lnTo>
                  <a:pt x="103677" y="153588"/>
                </a:lnTo>
                <a:lnTo>
                  <a:pt x="104637" y="154548"/>
                </a:lnTo>
                <a:lnTo>
                  <a:pt x="120959" y="154548"/>
                </a:lnTo>
                <a:lnTo>
                  <a:pt x="121920" y="153588"/>
                </a:lnTo>
                <a:lnTo>
                  <a:pt x="123840" y="153588"/>
                </a:lnTo>
                <a:lnTo>
                  <a:pt x="124800" y="152643"/>
                </a:lnTo>
                <a:lnTo>
                  <a:pt x="125760" y="151668"/>
                </a:lnTo>
                <a:lnTo>
                  <a:pt x="125760" y="2880"/>
                </a:lnTo>
                <a:lnTo>
                  <a:pt x="124800" y="2880"/>
                </a:lnTo>
                <a:lnTo>
                  <a:pt x="124800" y="1920"/>
                </a:lnTo>
                <a:lnTo>
                  <a:pt x="123840" y="960"/>
                </a:lnTo>
                <a:lnTo>
                  <a:pt x="122880" y="960"/>
                </a:lnTo>
                <a:lnTo>
                  <a:pt x="121920" y="0"/>
                </a:lnTo>
                <a:lnTo>
                  <a:pt x="103677" y="0"/>
                </a:lnTo>
                <a:lnTo>
                  <a:pt x="102717" y="960"/>
                </a:lnTo>
                <a:lnTo>
                  <a:pt x="101757" y="960"/>
                </a:lnTo>
                <a:lnTo>
                  <a:pt x="100797" y="1920"/>
                </a:lnTo>
                <a:lnTo>
                  <a:pt x="99837" y="1920"/>
                </a:lnTo>
                <a:lnTo>
                  <a:pt x="98877" y="2880"/>
                </a:lnTo>
                <a:lnTo>
                  <a:pt x="98877" y="106558"/>
                </a:lnTo>
                <a:lnTo>
                  <a:pt x="95931" y="109826"/>
                </a:lnTo>
                <a:lnTo>
                  <a:pt x="86608" y="119364"/>
                </a:lnTo>
                <a:lnTo>
                  <a:pt x="77769" y="126720"/>
                </a:lnTo>
                <a:lnTo>
                  <a:pt x="71048" y="131521"/>
                </a:lnTo>
                <a:lnTo>
                  <a:pt x="64312" y="134401"/>
                </a:lnTo>
                <a:lnTo>
                  <a:pt x="52806" y="134401"/>
                </a:lnTo>
                <a:lnTo>
                  <a:pt x="48006" y="133426"/>
                </a:lnTo>
                <a:lnTo>
                  <a:pt x="40325" y="129585"/>
                </a:lnTo>
                <a:lnTo>
                  <a:pt x="34564" y="122880"/>
                </a:lnTo>
                <a:lnTo>
                  <a:pt x="31683" y="119039"/>
                </a:lnTo>
                <a:lnTo>
                  <a:pt x="28803" y="109438"/>
                </a:lnTo>
                <a:lnTo>
                  <a:pt x="27843" y="104637"/>
                </a:lnTo>
                <a:lnTo>
                  <a:pt x="26883" y="97916"/>
                </a:lnTo>
                <a:lnTo>
                  <a:pt x="26883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4430496" y="788868"/>
            <a:ext cx="85435" cy="157429"/>
          </a:xfrm>
          <a:custGeom>
            <a:avLst/>
            <a:gdLst/>
            <a:ahLst/>
            <a:cxnLst/>
            <a:rect l="l" t="t" r="r" b="b"/>
            <a:pathLst>
              <a:path w="85435" h="157429">
                <a:moveTo>
                  <a:pt x="26883" y="57607"/>
                </a:moveTo>
                <a:lnTo>
                  <a:pt x="30723" y="51831"/>
                </a:lnTo>
                <a:lnTo>
                  <a:pt x="33604" y="46085"/>
                </a:lnTo>
                <a:lnTo>
                  <a:pt x="37444" y="42230"/>
                </a:lnTo>
                <a:lnTo>
                  <a:pt x="40325" y="38389"/>
                </a:lnTo>
                <a:lnTo>
                  <a:pt x="43205" y="34549"/>
                </a:lnTo>
                <a:lnTo>
                  <a:pt x="46085" y="32644"/>
                </a:lnTo>
                <a:lnTo>
                  <a:pt x="48966" y="29763"/>
                </a:lnTo>
                <a:lnTo>
                  <a:pt x="51846" y="27843"/>
                </a:lnTo>
                <a:lnTo>
                  <a:pt x="53766" y="26883"/>
                </a:lnTo>
                <a:lnTo>
                  <a:pt x="56647" y="25923"/>
                </a:lnTo>
                <a:lnTo>
                  <a:pt x="68168" y="25923"/>
                </a:lnTo>
                <a:lnTo>
                  <a:pt x="70088" y="26883"/>
                </a:lnTo>
                <a:lnTo>
                  <a:pt x="72009" y="26883"/>
                </a:lnTo>
                <a:lnTo>
                  <a:pt x="73929" y="27843"/>
                </a:lnTo>
                <a:lnTo>
                  <a:pt x="74889" y="27843"/>
                </a:lnTo>
                <a:lnTo>
                  <a:pt x="76809" y="28803"/>
                </a:lnTo>
                <a:lnTo>
                  <a:pt x="77769" y="28803"/>
                </a:lnTo>
                <a:lnTo>
                  <a:pt x="78714" y="29763"/>
                </a:lnTo>
                <a:lnTo>
                  <a:pt x="82555" y="29763"/>
                </a:lnTo>
                <a:lnTo>
                  <a:pt x="82555" y="28803"/>
                </a:lnTo>
                <a:lnTo>
                  <a:pt x="83530" y="28803"/>
                </a:lnTo>
                <a:lnTo>
                  <a:pt x="83530" y="27843"/>
                </a:lnTo>
                <a:lnTo>
                  <a:pt x="84490" y="26883"/>
                </a:lnTo>
                <a:lnTo>
                  <a:pt x="84490" y="23042"/>
                </a:lnTo>
                <a:lnTo>
                  <a:pt x="85435" y="21122"/>
                </a:lnTo>
                <a:lnTo>
                  <a:pt x="85435" y="14401"/>
                </a:lnTo>
                <a:lnTo>
                  <a:pt x="84490" y="12481"/>
                </a:lnTo>
                <a:lnTo>
                  <a:pt x="84490" y="6720"/>
                </a:lnTo>
                <a:lnTo>
                  <a:pt x="83530" y="5760"/>
                </a:lnTo>
                <a:lnTo>
                  <a:pt x="83530" y="4800"/>
                </a:lnTo>
                <a:lnTo>
                  <a:pt x="82555" y="4800"/>
                </a:lnTo>
                <a:lnTo>
                  <a:pt x="82555" y="3840"/>
                </a:lnTo>
                <a:lnTo>
                  <a:pt x="80650" y="3840"/>
                </a:lnTo>
                <a:lnTo>
                  <a:pt x="79689" y="2880"/>
                </a:lnTo>
                <a:lnTo>
                  <a:pt x="77769" y="1920"/>
                </a:lnTo>
                <a:lnTo>
                  <a:pt x="73929" y="1920"/>
                </a:lnTo>
                <a:lnTo>
                  <a:pt x="72009" y="960"/>
                </a:lnTo>
                <a:lnTo>
                  <a:pt x="68168" y="960"/>
                </a:lnTo>
                <a:lnTo>
                  <a:pt x="67208" y="0"/>
                </a:lnTo>
                <a:lnTo>
                  <a:pt x="60487" y="0"/>
                </a:lnTo>
                <a:lnTo>
                  <a:pt x="57607" y="960"/>
                </a:lnTo>
                <a:lnTo>
                  <a:pt x="54726" y="1920"/>
                </a:lnTo>
                <a:lnTo>
                  <a:pt x="51846" y="2880"/>
                </a:lnTo>
                <a:lnTo>
                  <a:pt x="48005" y="3840"/>
                </a:lnTo>
                <a:lnTo>
                  <a:pt x="45125" y="5760"/>
                </a:lnTo>
                <a:lnTo>
                  <a:pt x="42245" y="8641"/>
                </a:lnTo>
                <a:lnTo>
                  <a:pt x="38404" y="11521"/>
                </a:lnTo>
                <a:lnTo>
                  <a:pt x="35524" y="14401"/>
                </a:lnTo>
                <a:lnTo>
                  <a:pt x="31683" y="18242"/>
                </a:lnTo>
                <a:lnTo>
                  <a:pt x="27843" y="23042"/>
                </a:lnTo>
                <a:lnTo>
                  <a:pt x="24002" y="28803"/>
                </a:lnTo>
                <a:lnTo>
                  <a:pt x="24002" y="576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75" y="4800"/>
                </a:lnTo>
                <a:lnTo>
                  <a:pt x="975" y="5760"/>
                </a:lnTo>
                <a:lnTo>
                  <a:pt x="0" y="6720"/>
                </a:lnTo>
                <a:lnTo>
                  <a:pt x="0" y="154548"/>
                </a:lnTo>
                <a:lnTo>
                  <a:pt x="975" y="155524"/>
                </a:lnTo>
                <a:lnTo>
                  <a:pt x="1920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208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76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4542815" y="731276"/>
            <a:ext cx="32644" cy="32628"/>
          </a:xfrm>
          <a:custGeom>
            <a:avLst/>
            <a:gdLst/>
            <a:ahLst/>
            <a:cxnLst/>
            <a:rect l="l" t="t" r="r" b="b"/>
            <a:pathLst>
              <a:path w="32644" h="32628">
                <a:moveTo>
                  <a:pt x="32644" y="16306"/>
                </a:moveTo>
                <a:lnTo>
                  <a:pt x="32644" y="10561"/>
                </a:lnTo>
                <a:lnTo>
                  <a:pt x="31683" y="5760"/>
                </a:lnTo>
                <a:lnTo>
                  <a:pt x="29763" y="3840"/>
                </a:lnTo>
                <a:lnTo>
                  <a:pt x="26883" y="1904"/>
                </a:lnTo>
                <a:lnTo>
                  <a:pt x="23042" y="0"/>
                </a:lnTo>
                <a:lnTo>
                  <a:pt x="10561" y="0"/>
                </a:lnTo>
                <a:lnTo>
                  <a:pt x="5760" y="1904"/>
                </a:lnTo>
                <a:lnTo>
                  <a:pt x="384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27"/>
                </a:lnTo>
                <a:lnTo>
                  <a:pt x="960" y="26868"/>
                </a:lnTo>
                <a:lnTo>
                  <a:pt x="3840" y="28788"/>
                </a:lnTo>
                <a:lnTo>
                  <a:pt x="5760" y="31668"/>
                </a:lnTo>
                <a:lnTo>
                  <a:pt x="10561" y="32628"/>
                </a:lnTo>
                <a:lnTo>
                  <a:pt x="23042" y="32628"/>
                </a:lnTo>
                <a:lnTo>
                  <a:pt x="26883" y="31668"/>
                </a:lnTo>
                <a:lnTo>
                  <a:pt x="29763" y="28788"/>
                </a:lnTo>
                <a:lnTo>
                  <a:pt x="31683" y="26868"/>
                </a:lnTo>
                <a:lnTo>
                  <a:pt x="32644" y="22067"/>
                </a:lnTo>
                <a:lnTo>
                  <a:pt x="32644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4545695" y="791748"/>
            <a:ext cx="26883" cy="154548"/>
          </a:xfrm>
          <a:custGeom>
            <a:avLst/>
            <a:gdLst/>
            <a:ahLst/>
            <a:cxnLst/>
            <a:rect l="l" t="t" r="r" b="b"/>
            <a:pathLst>
              <a:path w="26883" h="154548">
                <a:moveTo>
                  <a:pt x="26883" y="3840"/>
                </a:moveTo>
                <a:lnTo>
                  <a:pt x="2592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2082" y="0"/>
                </a:lnTo>
                <a:lnTo>
                  <a:pt x="576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3840"/>
                </a:lnTo>
                <a:lnTo>
                  <a:pt x="0" y="3840"/>
                </a:lnTo>
                <a:lnTo>
                  <a:pt x="0" y="150708"/>
                </a:lnTo>
                <a:lnTo>
                  <a:pt x="960" y="151668"/>
                </a:lnTo>
                <a:lnTo>
                  <a:pt x="960" y="152643"/>
                </a:lnTo>
                <a:lnTo>
                  <a:pt x="1920" y="153588"/>
                </a:lnTo>
                <a:lnTo>
                  <a:pt x="2880" y="153588"/>
                </a:lnTo>
                <a:lnTo>
                  <a:pt x="3840" y="154548"/>
                </a:lnTo>
                <a:lnTo>
                  <a:pt x="22082" y="154548"/>
                </a:lnTo>
                <a:lnTo>
                  <a:pt x="23042" y="153588"/>
                </a:lnTo>
                <a:lnTo>
                  <a:pt x="24963" y="153588"/>
                </a:lnTo>
                <a:lnTo>
                  <a:pt x="25923" y="152643"/>
                </a:lnTo>
                <a:lnTo>
                  <a:pt x="26883" y="151668"/>
                </a:lnTo>
                <a:lnTo>
                  <a:pt x="2688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4621530" y="788868"/>
            <a:ext cx="125760" cy="157429"/>
          </a:xfrm>
          <a:custGeom>
            <a:avLst/>
            <a:gdLst/>
            <a:ahLst/>
            <a:cxnLst/>
            <a:rect l="l" t="t" r="r" b="b"/>
            <a:pathLst>
              <a:path w="125760" h="157429">
                <a:moveTo>
                  <a:pt x="26883" y="51831"/>
                </a:moveTo>
                <a:lnTo>
                  <a:pt x="30264" y="47718"/>
                </a:lnTo>
                <a:lnTo>
                  <a:pt x="39356" y="37958"/>
                </a:lnTo>
                <a:lnTo>
                  <a:pt x="48006" y="30723"/>
                </a:lnTo>
                <a:lnTo>
                  <a:pt x="54726" y="25923"/>
                </a:lnTo>
                <a:lnTo>
                  <a:pt x="61447" y="23042"/>
                </a:lnTo>
                <a:lnTo>
                  <a:pt x="72969" y="23042"/>
                </a:lnTo>
                <a:lnTo>
                  <a:pt x="77769" y="24002"/>
                </a:lnTo>
                <a:lnTo>
                  <a:pt x="81610" y="26883"/>
                </a:lnTo>
                <a:lnTo>
                  <a:pt x="85450" y="28803"/>
                </a:lnTo>
                <a:lnTo>
                  <a:pt x="89291" y="31683"/>
                </a:lnTo>
                <a:lnTo>
                  <a:pt x="91196" y="34549"/>
                </a:lnTo>
                <a:lnTo>
                  <a:pt x="94076" y="38389"/>
                </a:lnTo>
                <a:lnTo>
                  <a:pt x="96012" y="43205"/>
                </a:lnTo>
                <a:lnTo>
                  <a:pt x="96972" y="47990"/>
                </a:lnTo>
                <a:lnTo>
                  <a:pt x="97917" y="52791"/>
                </a:lnTo>
                <a:lnTo>
                  <a:pt x="98877" y="59512"/>
                </a:lnTo>
                <a:lnTo>
                  <a:pt x="98877" y="154548"/>
                </a:lnTo>
                <a:lnTo>
                  <a:pt x="99852" y="155524"/>
                </a:lnTo>
                <a:lnTo>
                  <a:pt x="100797" y="156469"/>
                </a:lnTo>
                <a:lnTo>
                  <a:pt x="101757" y="156469"/>
                </a:lnTo>
                <a:lnTo>
                  <a:pt x="102717" y="157429"/>
                </a:lnTo>
                <a:lnTo>
                  <a:pt x="120959" y="157429"/>
                </a:lnTo>
                <a:lnTo>
                  <a:pt x="121920" y="156469"/>
                </a:lnTo>
                <a:lnTo>
                  <a:pt x="123840" y="156469"/>
                </a:lnTo>
                <a:lnTo>
                  <a:pt x="124800" y="155524"/>
                </a:lnTo>
                <a:lnTo>
                  <a:pt x="125760" y="154548"/>
                </a:lnTo>
                <a:lnTo>
                  <a:pt x="125750" y="62433"/>
                </a:lnTo>
                <a:lnTo>
                  <a:pt x="124951" y="49002"/>
                </a:lnTo>
                <a:lnTo>
                  <a:pt x="122880" y="37444"/>
                </a:lnTo>
                <a:lnTo>
                  <a:pt x="120959" y="30723"/>
                </a:lnTo>
                <a:lnTo>
                  <a:pt x="118079" y="24002"/>
                </a:lnTo>
                <a:lnTo>
                  <a:pt x="114239" y="18242"/>
                </a:lnTo>
                <a:lnTo>
                  <a:pt x="109438" y="13441"/>
                </a:lnTo>
                <a:lnTo>
                  <a:pt x="104637" y="8641"/>
                </a:lnTo>
                <a:lnTo>
                  <a:pt x="97917" y="5760"/>
                </a:lnTo>
                <a:lnTo>
                  <a:pt x="91196" y="1920"/>
                </a:lnTo>
                <a:lnTo>
                  <a:pt x="83515" y="0"/>
                </a:lnTo>
                <a:lnTo>
                  <a:pt x="73475" y="2"/>
                </a:lnTo>
                <a:lnTo>
                  <a:pt x="60867" y="1983"/>
                </a:lnTo>
                <a:lnTo>
                  <a:pt x="48966" y="6720"/>
                </a:lnTo>
                <a:lnTo>
                  <a:pt x="43670" y="9973"/>
                </a:lnTo>
                <a:lnTo>
                  <a:pt x="33930" y="17525"/>
                </a:lnTo>
                <a:lnTo>
                  <a:pt x="24002" y="26883"/>
                </a:lnTo>
                <a:lnTo>
                  <a:pt x="24002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35" y="480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54548"/>
                </a:lnTo>
                <a:lnTo>
                  <a:pt x="960" y="155524"/>
                </a:lnTo>
                <a:lnTo>
                  <a:pt x="1935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208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1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4778974" y="813831"/>
            <a:ext cx="136306" cy="213367"/>
          </a:xfrm>
          <a:custGeom>
            <a:avLst/>
            <a:gdLst/>
            <a:ahLst/>
            <a:cxnLst/>
            <a:rect l="l" t="t" r="r" b="b"/>
            <a:pathLst>
              <a:path w="136306" h="213367">
                <a:moveTo>
                  <a:pt x="73913" y="79674"/>
                </a:moveTo>
                <a:lnTo>
                  <a:pt x="81594" y="78714"/>
                </a:lnTo>
                <a:lnTo>
                  <a:pt x="88315" y="75834"/>
                </a:lnTo>
                <a:lnTo>
                  <a:pt x="95036" y="73913"/>
                </a:lnTo>
                <a:lnTo>
                  <a:pt x="101757" y="70073"/>
                </a:lnTo>
                <a:lnTo>
                  <a:pt x="106558" y="66233"/>
                </a:lnTo>
                <a:lnTo>
                  <a:pt x="111358" y="61432"/>
                </a:lnTo>
                <a:lnTo>
                  <a:pt x="115199" y="55671"/>
                </a:lnTo>
                <a:lnTo>
                  <a:pt x="118079" y="49910"/>
                </a:lnTo>
                <a:lnTo>
                  <a:pt x="120959" y="43190"/>
                </a:lnTo>
                <a:lnTo>
                  <a:pt x="121904" y="35509"/>
                </a:lnTo>
                <a:lnTo>
                  <a:pt x="121904" y="22082"/>
                </a:lnTo>
                <a:lnTo>
                  <a:pt x="120959" y="17266"/>
                </a:lnTo>
                <a:lnTo>
                  <a:pt x="119999" y="12481"/>
                </a:lnTo>
                <a:lnTo>
                  <a:pt x="118079" y="7680"/>
                </a:lnTo>
                <a:lnTo>
                  <a:pt x="115199" y="3840"/>
                </a:lnTo>
                <a:lnTo>
                  <a:pt x="111358" y="0"/>
                </a:lnTo>
                <a:lnTo>
                  <a:pt x="95996" y="17266"/>
                </a:lnTo>
                <a:lnTo>
                  <a:pt x="95996" y="35509"/>
                </a:lnTo>
                <a:lnTo>
                  <a:pt x="94076" y="39349"/>
                </a:lnTo>
                <a:lnTo>
                  <a:pt x="93116" y="43190"/>
                </a:lnTo>
                <a:lnTo>
                  <a:pt x="91196" y="47030"/>
                </a:lnTo>
                <a:lnTo>
                  <a:pt x="89275" y="49910"/>
                </a:lnTo>
                <a:lnTo>
                  <a:pt x="86395" y="52791"/>
                </a:lnTo>
                <a:lnTo>
                  <a:pt x="83515" y="55671"/>
                </a:lnTo>
                <a:lnTo>
                  <a:pt x="79674" y="56631"/>
                </a:lnTo>
                <a:lnTo>
                  <a:pt x="75834" y="58552"/>
                </a:lnTo>
                <a:lnTo>
                  <a:pt x="71033" y="59512"/>
                </a:lnTo>
                <a:lnTo>
                  <a:pt x="55671" y="59512"/>
                </a:lnTo>
                <a:lnTo>
                  <a:pt x="48950" y="77754"/>
                </a:lnTo>
                <a:lnTo>
                  <a:pt x="53751" y="78714"/>
                </a:lnTo>
                <a:lnTo>
                  <a:pt x="59512" y="79674"/>
                </a:lnTo>
                <a:lnTo>
                  <a:pt x="73913" y="79674"/>
                </a:lnTo>
                <a:close/>
              </a:path>
              <a:path w="136306" h="213367">
                <a:moveTo>
                  <a:pt x="34549" y="38389"/>
                </a:moveTo>
                <a:lnTo>
                  <a:pt x="34549" y="23987"/>
                </a:lnTo>
                <a:lnTo>
                  <a:pt x="35509" y="20147"/>
                </a:lnTo>
                <a:lnTo>
                  <a:pt x="36484" y="16306"/>
                </a:lnTo>
                <a:lnTo>
                  <a:pt x="37444" y="12481"/>
                </a:lnTo>
                <a:lnTo>
                  <a:pt x="39349" y="8641"/>
                </a:lnTo>
                <a:lnTo>
                  <a:pt x="42230" y="5760"/>
                </a:lnTo>
                <a:lnTo>
                  <a:pt x="44165" y="2880"/>
                </a:lnTo>
                <a:lnTo>
                  <a:pt x="47990" y="0"/>
                </a:lnTo>
                <a:lnTo>
                  <a:pt x="51831" y="-960"/>
                </a:lnTo>
                <a:lnTo>
                  <a:pt x="55671" y="-2880"/>
                </a:lnTo>
                <a:lnTo>
                  <a:pt x="59512" y="-3840"/>
                </a:lnTo>
                <a:lnTo>
                  <a:pt x="74874" y="-3840"/>
                </a:lnTo>
                <a:lnTo>
                  <a:pt x="82555" y="-960"/>
                </a:lnTo>
                <a:lnTo>
                  <a:pt x="88315" y="4800"/>
                </a:lnTo>
                <a:lnTo>
                  <a:pt x="94076" y="9585"/>
                </a:lnTo>
                <a:lnTo>
                  <a:pt x="95996" y="17266"/>
                </a:lnTo>
                <a:lnTo>
                  <a:pt x="111358" y="0"/>
                </a:lnTo>
                <a:lnTo>
                  <a:pt x="134401" y="0"/>
                </a:lnTo>
                <a:lnTo>
                  <a:pt x="135361" y="-960"/>
                </a:lnTo>
                <a:lnTo>
                  <a:pt x="136306" y="-2880"/>
                </a:lnTo>
                <a:lnTo>
                  <a:pt x="137266" y="-3840"/>
                </a:lnTo>
                <a:lnTo>
                  <a:pt x="138242" y="-6720"/>
                </a:lnTo>
                <a:lnTo>
                  <a:pt x="138242" y="-14401"/>
                </a:lnTo>
                <a:lnTo>
                  <a:pt x="137266" y="-17282"/>
                </a:lnTo>
                <a:lnTo>
                  <a:pt x="136306" y="-18242"/>
                </a:lnTo>
                <a:lnTo>
                  <a:pt x="135361" y="-21122"/>
                </a:lnTo>
                <a:lnTo>
                  <a:pt x="88315" y="-21122"/>
                </a:lnTo>
                <a:lnTo>
                  <a:pt x="85435" y="-22082"/>
                </a:lnTo>
                <a:lnTo>
                  <a:pt x="81594" y="-23042"/>
                </a:lnTo>
                <a:lnTo>
                  <a:pt x="77754" y="-23042"/>
                </a:lnTo>
                <a:lnTo>
                  <a:pt x="73913" y="-24002"/>
                </a:lnTo>
                <a:lnTo>
                  <a:pt x="57591" y="-24002"/>
                </a:lnTo>
                <a:lnTo>
                  <a:pt x="49911" y="-23042"/>
                </a:lnTo>
                <a:lnTo>
                  <a:pt x="43190" y="-20162"/>
                </a:lnTo>
                <a:lnTo>
                  <a:pt x="35509" y="-18242"/>
                </a:lnTo>
                <a:lnTo>
                  <a:pt x="29763" y="-14401"/>
                </a:lnTo>
                <a:lnTo>
                  <a:pt x="24963" y="-10561"/>
                </a:lnTo>
                <a:lnTo>
                  <a:pt x="20162" y="-5760"/>
                </a:lnTo>
                <a:lnTo>
                  <a:pt x="16322" y="0"/>
                </a:lnTo>
                <a:lnTo>
                  <a:pt x="13441" y="6720"/>
                </a:lnTo>
                <a:lnTo>
                  <a:pt x="10561" y="13426"/>
                </a:lnTo>
                <a:lnTo>
                  <a:pt x="9601" y="20147"/>
                </a:lnTo>
                <a:lnTo>
                  <a:pt x="9601" y="35509"/>
                </a:lnTo>
                <a:lnTo>
                  <a:pt x="10561" y="42230"/>
                </a:lnTo>
                <a:lnTo>
                  <a:pt x="12481" y="47030"/>
                </a:lnTo>
                <a:lnTo>
                  <a:pt x="14401" y="51831"/>
                </a:lnTo>
                <a:lnTo>
                  <a:pt x="16322" y="56631"/>
                </a:lnTo>
                <a:lnTo>
                  <a:pt x="20162" y="60472"/>
                </a:lnTo>
                <a:lnTo>
                  <a:pt x="16322" y="64312"/>
                </a:lnTo>
                <a:lnTo>
                  <a:pt x="12481" y="69113"/>
                </a:lnTo>
                <a:lnTo>
                  <a:pt x="9601" y="73913"/>
                </a:lnTo>
                <a:lnTo>
                  <a:pt x="7680" y="79674"/>
                </a:lnTo>
                <a:lnTo>
                  <a:pt x="5760" y="85435"/>
                </a:lnTo>
                <a:lnTo>
                  <a:pt x="5760" y="96956"/>
                </a:lnTo>
                <a:lnTo>
                  <a:pt x="7680" y="100797"/>
                </a:lnTo>
                <a:lnTo>
                  <a:pt x="9601" y="104637"/>
                </a:lnTo>
                <a:lnTo>
                  <a:pt x="12481" y="109438"/>
                </a:lnTo>
                <a:lnTo>
                  <a:pt x="16322" y="112318"/>
                </a:lnTo>
                <a:lnTo>
                  <a:pt x="21122" y="115183"/>
                </a:lnTo>
                <a:lnTo>
                  <a:pt x="18242" y="118064"/>
                </a:lnTo>
                <a:lnTo>
                  <a:pt x="14401" y="120944"/>
                </a:lnTo>
                <a:lnTo>
                  <a:pt x="12481" y="122880"/>
                </a:lnTo>
                <a:lnTo>
                  <a:pt x="9601" y="125745"/>
                </a:lnTo>
                <a:lnTo>
                  <a:pt x="7680" y="128625"/>
                </a:lnTo>
                <a:lnTo>
                  <a:pt x="5760" y="131505"/>
                </a:lnTo>
                <a:lnTo>
                  <a:pt x="3840" y="135346"/>
                </a:lnTo>
                <a:lnTo>
                  <a:pt x="2880" y="138226"/>
                </a:lnTo>
                <a:lnTo>
                  <a:pt x="1920" y="141107"/>
                </a:lnTo>
                <a:lnTo>
                  <a:pt x="960" y="144947"/>
                </a:lnTo>
                <a:lnTo>
                  <a:pt x="0" y="147827"/>
                </a:lnTo>
                <a:lnTo>
                  <a:pt x="0" y="157429"/>
                </a:lnTo>
                <a:lnTo>
                  <a:pt x="1920" y="162229"/>
                </a:lnTo>
                <a:lnTo>
                  <a:pt x="3840" y="167030"/>
                </a:lnTo>
                <a:lnTo>
                  <a:pt x="6720" y="171830"/>
                </a:lnTo>
                <a:lnTo>
                  <a:pt x="10561" y="176631"/>
                </a:lnTo>
                <a:lnTo>
                  <a:pt x="15361" y="179511"/>
                </a:lnTo>
                <a:lnTo>
                  <a:pt x="21122" y="183352"/>
                </a:lnTo>
                <a:lnTo>
                  <a:pt x="27828" y="186232"/>
                </a:lnTo>
                <a:lnTo>
                  <a:pt x="35509" y="188153"/>
                </a:lnTo>
                <a:lnTo>
                  <a:pt x="39486" y="188955"/>
                </a:lnTo>
                <a:lnTo>
                  <a:pt x="51563" y="190513"/>
                </a:lnTo>
                <a:lnTo>
                  <a:pt x="65272" y="191033"/>
                </a:lnTo>
                <a:lnTo>
                  <a:pt x="72677" y="190809"/>
                </a:lnTo>
                <a:lnTo>
                  <a:pt x="85729" y="189364"/>
                </a:lnTo>
                <a:lnTo>
                  <a:pt x="87355" y="167990"/>
                </a:lnTo>
                <a:lnTo>
                  <a:pt x="81594" y="169910"/>
                </a:lnTo>
                <a:lnTo>
                  <a:pt x="74874" y="170870"/>
                </a:lnTo>
                <a:lnTo>
                  <a:pt x="67193" y="170870"/>
                </a:lnTo>
                <a:lnTo>
                  <a:pt x="61296" y="170720"/>
                </a:lnTo>
                <a:lnTo>
                  <a:pt x="47772" y="168927"/>
                </a:lnTo>
                <a:lnTo>
                  <a:pt x="37444" y="165110"/>
                </a:lnTo>
                <a:lnTo>
                  <a:pt x="29763" y="161269"/>
                </a:lnTo>
                <a:lnTo>
                  <a:pt x="26883" y="156469"/>
                </a:lnTo>
                <a:lnTo>
                  <a:pt x="26883" y="142067"/>
                </a:lnTo>
                <a:lnTo>
                  <a:pt x="27828" y="140147"/>
                </a:lnTo>
                <a:lnTo>
                  <a:pt x="28803" y="138226"/>
                </a:lnTo>
                <a:lnTo>
                  <a:pt x="29763" y="136306"/>
                </a:lnTo>
                <a:lnTo>
                  <a:pt x="31668" y="133426"/>
                </a:lnTo>
                <a:lnTo>
                  <a:pt x="29763" y="90236"/>
                </a:lnTo>
                <a:lnTo>
                  <a:pt x="29763" y="83515"/>
                </a:lnTo>
                <a:lnTo>
                  <a:pt x="30708" y="80634"/>
                </a:lnTo>
                <a:lnTo>
                  <a:pt x="31668" y="77754"/>
                </a:lnTo>
                <a:lnTo>
                  <a:pt x="32644" y="75834"/>
                </a:lnTo>
                <a:lnTo>
                  <a:pt x="34549" y="73913"/>
                </a:lnTo>
                <a:lnTo>
                  <a:pt x="36484" y="71993"/>
                </a:lnTo>
                <a:lnTo>
                  <a:pt x="39349" y="73913"/>
                </a:lnTo>
                <a:lnTo>
                  <a:pt x="43190" y="75834"/>
                </a:lnTo>
                <a:lnTo>
                  <a:pt x="48950" y="77754"/>
                </a:lnTo>
                <a:lnTo>
                  <a:pt x="55671" y="59512"/>
                </a:lnTo>
                <a:lnTo>
                  <a:pt x="47990" y="56631"/>
                </a:lnTo>
                <a:lnTo>
                  <a:pt x="42230" y="50871"/>
                </a:lnTo>
                <a:lnTo>
                  <a:pt x="37444" y="46070"/>
                </a:lnTo>
                <a:lnTo>
                  <a:pt x="34549" y="38389"/>
                </a:lnTo>
                <a:close/>
              </a:path>
              <a:path w="136306" h="213367">
                <a:moveTo>
                  <a:pt x="106558" y="184312"/>
                </a:moveTo>
                <a:lnTo>
                  <a:pt x="113278" y="180472"/>
                </a:lnTo>
                <a:lnTo>
                  <a:pt x="119039" y="175671"/>
                </a:lnTo>
                <a:lnTo>
                  <a:pt x="124800" y="171830"/>
                </a:lnTo>
                <a:lnTo>
                  <a:pt x="129585" y="166070"/>
                </a:lnTo>
                <a:lnTo>
                  <a:pt x="132466" y="160309"/>
                </a:lnTo>
                <a:lnTo>
                  <a:pt x="135361" y="153588"/>
                </a:lnTo>
                <a:lnTo>
                  <a:pt x="136306" y="147827"/>
                </a:lnTo>
                <a:lnTo>
                  <a:pt x="136306" y="134401"/>
                </a:lnTo>
                <a:lnTo>
                  <a:pt x="135361" y="129585"/>
                </a:lnTo>
                <a:lnTo>
                  <a:pt x="132466" y="124785"/>
                </a:lnTo>
                <a:lnTo>
                  <a:pt x="130561" y="119999"/>
                </a:lnTo>
                <a:lnTo>
                  <a:pt x="126720" y="115183"/>
                </a:lnTo>
                <a:lnTo>
                  <a:pt x="122880" y="112318"/>
                </a:lnTo>
                <a:lnTo>
                  <a:pt x="118079" y="109438"/>
                </a:lnTo>
                <a:lnTo>
                  <a:pt x="112318" y="106558"/>
                </a:lnTo>
                <a:lnTo>
                  <a:pt x="106558" y="104637"/>
                </a:lnTo>
                <a:lnTo>
                  <a:pt x="100797" y="102717"/>
                </a:lnTo>
                <a:lnTo>
                  <a:pt x="94076" y="101757"/>
                </a:lnTo>
                <a:lnTo>
                  <a:pt x="87355" y="101757"/>
                </a:lnTo>
                <a:lnTo>
                  <a:pt x="48950" y="99837"/>
                </a:lnTo>
                <a:lnTo>
                  <a:pt x="43190" y="99837"/>
                </a:lnTo>
                <a:lnTo>
                  <a:pt x="38389" y="98877"/>
                </a:lnTo>
                <a:lnTo>
                  <a:pt x="34549" y="95996"/>
                </a:lnTo>
                <a:lnTo>
                  <a:pt x="31668" y="93116"/>
                </a:lnTo>
                <a:lnTo>
                  <a:pt x="29763" y="90236"/>
                </a:lnTo>
                <a:lnTo>
                  <a:pt x="31668" y="133426"/>
                </a:lnTo>
                <a:lnTo>
                  <a:pt x="32644" y="131505"/>
                </a:lnTo>
                <a:lnTo>
                  <a:pt x="35509" y="129585"/>
                </a:lnTo>
                <a:lnTo>
                  <a:pt x="37444" y="126720"/>
                </a:lnTo>
                <a:lnTo>
                  <a:pt x="40325" y="123840"/>
                </a:lnTo>
                <a:lnTo>
                  <a:pt x="44165" y="120944"/>
                </a:lnTo>
                <a:lnTo>
                  <a:pt x="81594" y="122880"/>
                </a:lnTo>
                <a:lnTo>
                  <a:pt x="90236" y="122880"/>
                </a:lnTo>
                <a:lnTo>
                  <a:pt x="96956" y="124785"/>
                </a:lnTo>
                <a:lnTo>
                  <a:pt x="101757" y="128625"/>
                </a:lnTo>
                <a:lnTo>
                  <a:pt x="107518" y="131505"/>
                </a:lnTo>
                <a:lnTo>
                  <a:pt x="109438" y="136306"/>
                </a:lnTo>
                <a:lnTo>
                  <a:pt x="109438" y="149748"/>
                </a:lnTo>
                <a:lnTo>
                  <a:pt x="107518" y="152628"/>
                </a:lnTo>
                <a:lnTo>
                  <a:pt x="106558" y="156469"/>
                </a:lnTo>
                <a:lnTo>
                  <a:pt x="103677" y="159349"/>
                </a:lnTo>
                <a:lnTo>
                  <a:pt x="100797" y="162229"/>
                </a:lnTo>
                <a:lnTo>
                  <a:pt x="96956" y="164150"/>
                </a:lnTo>
                <a:lnTo>
                  <a:pt x="93116" y="167030"/>
                </a:lnTo>
                <a:lnTo>
                  <a:pt x="87355" y="167990"/>
                </a:lnTo>
                <a:lnTo>
                  <a:pt x="85729" y="189364"/>
                </a:lnTo>
                <a:lnTo>
                  <a:pt x="96956" y="187192"/>
                </a:lnTo>
                <a:lnTo>
                  <a:pt x="106558" y="18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5028559" y="720714"/>
            <a:ext cx="26883" cy="225582"/>
          </a:xfrm>
          <a:custGeom>
            <a:avLst/>
            <a:gdLst/>
            <a:ahLst/>
            <a:cxnLst/>
            <a:rect l="l" t="t" r="r" b="b"/>
            <a:pathLst>
              <a:path w="26883" h="225582">
                <a:moveTo>
                  <a:pt x="960" y="223677"/>
                </a:moveTo>
                <a:lnTo>
                  <a:pt x="1920" y="224622"/>
                </a:lnTo>
                <a:lnTo>
                  <a:pt x="2880" y="224622"/>
                </a:lnTo>
                <a:lnTo>
                  <a:pt x="3840" y="225582"/>
                </a:lnTo>
                <a:lnTo>
                  <a:pt x="22082" y="225582"/>
                </a:lnTo>
                <a:lnTo>
                  <a:pt x="23042" y="224622"/>
                </a:lnTo>
                <a:lnTo>
                  <a:pt x="24963" y="224622"/>
                </a:lnTo>
                <a:lnTo>
                  <a:pt x="25923" y="223677"/>
                </a:lnTo>
                <a:lnTo>
                  <a:pt x="26883" y="222702"/>
                </a:lnTo>
                <a:lnTo>
                  <a:pt x="2688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002" y="1920"/>
                </a:lnTo>
                <a:lnTo>
                  <a:pt x="23042" y="960"/>
                </a:lnTo>
                <a:lnTo>
                  <a:pt x="20162" y="960"/>
                </a:lnTo>
                <a:lnTo>
                  <a:pt x="18242" y="0"/>
                </a:lnTo>
                <a:lnTo>
                  <a:pt x="10561" y="0"/>
                </a:lnTo>
                <a:lnTo>
                  <a:pt x="8641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222702"/>
                </a:lnTo>
                <a:lnTo>
                  <a:pt x="960" y="223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5122556" y="794628"/>
            <a:ext cx="14481" cy="54711"/>
          </a:xfrm>
          <a:custGeom>
            <a:avLst/>
            <a:gdLst/>
            <a:ahLst/>
            <a:cxnLst/>
            <a:rect l="l" t="t" r="r" b="b"/>
            <a:pathLst>
              <a:path w="14481" h="54711">
                <a:moveTo>
                  <a:pt x="10658" y="891"/>
                </a:moveTo>
                <a:lnTo>
                  <a:pt x="0" y="7704"/>
                </a:lnTo>
                <a:lnTo>
                  <a:pt x="79" y="54711"/>
                </a:lnTo>
                <a:lnTo>
                  <a:pt x="1039" y="48966"/>
                </a:lnTo>
                <a:lnTo>
                  <a:pt x="2959" y="43190"/>
                </a:lnTo>
                <a:lnTo>
                  <a:pt x="4880" y="37444"/>
                </a:lnTo>
                <a:lnTo>
                  <a:pt x="7760" y="32628"/>
                </a:lnTo>
                <a:lnTo>
                  <a:pt x="10640" y="28788"/>
                </a:lnTo>
                <a:lnTo>
                  <a:pt x="14481" y="24963"/>
                </a:lnTo>
                <a:lnTo>
                  <a:pt x="12561" y="0"/>
                </a:lnTo>
                <a:lnTo>
                  <a:pt x="10658" y="8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5094808" y="788868"/>
            <a:ext cx="133426" cy="160309"/>
          </a:xfrm>
          <a:custGeom>
            <a:avLst/>
            <a:gdLst/>
            <a:ahLst/>
            <a:cxnLst/>
            <a:rect l="l" t="t" r="r" b="b"/>
            <a:pathLst>
              <a:path w="133426" h="160309">
                <a:moveTo>
                  <a:pt x="133426" y="73913"/>
                </a:moveTo>
                <a:lnTo>
                  <a:pt x="133413" y="67262"/>
                </a:lnTo>
                <a:lnTo>
                  <a:pt x="132465" y="54457"/>
                </a:lnTo>
                <a:lnTo>
                  <a:pt x="129585" y="42230"/>
                </a:lnTo>
                <a:lnTo>
                  <a:pt x="127665" y="34549"/>
                </a:lnTo>
                <a:lnTo>
                  <a:pt x="123825" y="26883"/>
                </a:lnTo>
                <a:lnTo>
                  <a:pt x="118064" y="21122"/>
                </a:lnTo>
                <a:lnTo>
                  <a:pt x="113278" y="14401"/>
                </a:lnTo>
                <a:lnTo>
                  <a:pt x="106542" y="9601"/>
                </a:lnTo>
                <a:lnTo>
                  <a:pt x="98877" y="5760"/>
                </a:lnTo>
                <a:lnTo>
                  <a:pt x="94593" y="4043"/>
                </a:lnTo>
                <a:lnTo>
                  <a:pt x="82652" y="1010"/>
                </a:lnTo>
                <a:lnTo>
                  <a:pt x="69113" y="0"/>
                </a:lnTo>
                <a:lnTo>
                  <a:pt x="64879" y="105"/>
                </a:lnTo>
                <a:lnTo>
                  <a:pt x="52056" y="1856"/>
                </a:lnTo>
                <a:lnTo>
                  <a:pt x="40309" y="5760"/>
                </a:lnTo>
                <a:lnTo>
                  <a:pt x="42230" y="30723"/>
                </a:lnTo>
                <a:lnTo>
                  <a:pt x="46070" y="27843"/>
                </a:lnTo>
                <a:lnTo>
                  <a:pt x="50871" y="24963"/>
                </a:lnTo>
                <a:lnTo>
                  <a:pt x="55671" y="22082"/>
                </a:lnTo>
                <a:lnTo>
                  <a:pt x="61432" y="21122"/>
                </a:lnTo>
                <a:lnTo>
                  <a:pt x="68153" y="21122"/>
                </a:lnTo>
                <a:lnTo>
                  <a:pt x="75430" y="21549"/>
                </a:lnTo>
                <a:lnTo>
                  <a:pt x="88079" y="25410"/>
                </a:lnTo>
                <a:lnTo>
                  <a:pt x="96956" y="33604"/>
                </a:lnTo>
                <a:lnTo>
                  <a:pt x="101328" y="39996"/>
                </a:lnTo>
                <a:lnTo>
                  <a:pt x="105288" y="51655"/>
                </a:lnTo>
                <a:lnTo>
                  <a:pt x="106542" y="66233"/>
                </a:lnTo>
                <a:lnTo>
                  <a:pt x="27828" y="66233"/>
                </a:lnTo>
                <a:lnTo>
                  <a:pt x="27828" y="60472"/>
                </a:lnTo>
                <a:lnTo>
                  <a:pt x="27748" y="13465"/>
                </a:lnTo>
                <a:lnTo>
                  <a:pt x="18242" y="22082"/>
                </a:lnTo>
                <a:lnTo>
                  <a:pt x="9735" y="34807"/>
                </a:lnTo>
                <a:lnTo>
                  <a:pt x="4800" y="47045"/>
                </a:lnTo>
                <a:lnTo>
                  <a:pt x="2419" y="55039"/>
                </a:lnTo>
                <a:lnTo>
                  <a:pt x="504" y="67330"/>
                </a:lnTo>
                <a:lnTo>
                  <a:pt x="0" y="80634"/>
                </a:lnTo>
                <a:lnTo>
                  <a:pt x="251" y="91181"/>
                </a:lnTo>
                <a:lnTo>
                  <a:pt x="1659" y="103953"/>
                </a:lnTo>
                <a:lnTo>
                  <a:pt x="4800" y="115199"/>
                </a:lnTo>
                <a:lnTo>
                  <a:pt x="11155" y="130372"/>
                </a:lnTo>
                <a:lnTo>
                  <a:pt x="18242" y="140147"/>
                </a:lnTo>
                <a:lnTo>
                  <a:pt x="29062" y="149254"/>
                </a:lnTo>
                <a:lnTo>
                  <a:pt x="41269" y="154548"/>
                </a:lnTo>
                <a:lnTo>
                  <a:pt x="46325" y="156506"/>
                </a:lnTo>
                <a:lnTo>
                  <a:pt x="58490" y="159358"/>
                </a:lnTo>
                <a:lnTo>
                  <a:pt x="71993" y="160309"/>
                </a:lnTo>
                <a:lnTo>
                  <a:pt x="79674" y="160309"/>
                </a:lnTo>
                <a:lnTo>
                  <a:pt x="85435" y="159364"/>
                </a:lnTo>
                <a:lnTo>
                  <a:pt x="92156" y="158389"/>
                </a:lnTo>
                <a:lnTo>
                  <a:pt x="97917" y="157429"/>
                </a:lnTo>
                <a:lnTo>
                  <a:pt x="103662" y="156469"/>
                </a:lnTo>
                <a:lnTo>
                  <a:pt x="107502" y="154548"/>
                </a:lnTo>
                <a:lnTo>
                  <a:pt x="112318" y="153588"/>
                </a:lnTo>
                <a:lnTo>
                  <a:pt x="116159" y="152643"/>
                </a:lnTo>
                <a:lnTo>
                  <a:pt x="119024" y="150708"/>
                </a:lnTo>
                <a:lnTo>
                  <a:pt x="121904" y="149748"/>
                </a:lnTo>
                <a:lnTo>
                  <a:pt x="123825" y="148803"/>
                </a:lnTo>
                <a:lnTo>
                  <a:pt x="124785" y="147843"/>
                </a:lnTo>
                <a:lnTo>
                  <a:pt x="125745" y="146867"/>
                </a:lnTo>
                <a:lnTo>
                  <a:pt x="125745" y="145907"/>
                </a:lnTo>
                <a:lnTo>
                  <a:pt x="126705" y="145907"/>
                </a:lnTo>
                <a:lnTo>
                  <a:pt x="126705" y="141122"/>
                </a:lnTo>
                <a:lnTo>
                  <a:pt x="127665" y="140147"/>
                </a:lnTo>
                <a:lnTo>
                  <a:pt x="127665" y="135361"/>
                </a:lnTo>
                <a:lnTo>
                  <a:pt x="126705" y="134401"/>
                </a:lnTo>
                <a:lnTo>
                  <a:pt x="126705" y="129600"/>
                </a:lnTo>
                <a:lnTo>
                  <a:pt x="125745" y="128640"/>
                </a:lnTo>
                <a:lnTo>
                  <a:pt x="124785" y="127680"/>
                </a:lnTo>
                <a:lnTo>
                  <a:pt x="119999" y="127680"/>
                </a:lnTo>
                <a:lnTo>
                  <a:pt x="117104" y="129600"/>
                </a:lnTo>
                <a:lnTo>
                  <a:pt x="114223" y="130561"/>
                </a:lnTo>
                <a:lnTo>
                  <a:pt x="111343" y="131521"/>
                </a:lnTo>
                <a:lnTo>
                  <a:pt x="107502" y="132466"/>
                </a:lnTo>
                <a:lnTo>
                  <a:pt x="103662" y="134401"/>
                </a:lnTo>
                <a:lnTo>
                  <a:pt x="98877" y="135361"/>
                </a:lnTo>
                <a:lnTo>
                  <a:pt x="93116" y="136306"/>
                </a:lnTo>
                <a:lnTo>
                  <a:pt x="88315" y="138242"/>
                </a:lnTo>
                <a:lnTo>
                  <a:pt x="66233" y="138242"/>
                </a:lnTo>
                <a:lnTo>
                  <a:pt x="58552" y="137281"/>
                </a:lnTo>
                <a:lnTo>
                  <a:pt x="52791" y="134401"/>
                </a:lnTo>
                <a:lnTo>
                  <a:pt x="47030" y="132466"/>
                </a:lnTo>
                <a:lnTo>
                  <a:pt x="42230" y="128640"/>
                </a:lnTo>
                <a:lnTo>
                  <a:pt x="38389" y="123840"/>
                </a:lnTo>
                <a:lnTo>
                  <a:pt x="34549" y="119039"/>
                </a:lnTo>
                <a:lnTo>
                  <a:pt x="31668" y="114239"/>
                </a:lnTo>
                <a:lnTo>
                  <a:pt x="29748" y="107518"/>
                </a:lnTo>
                <a:lnTo>
                  <a:pt x="28788" y="100797"/>
                </a:lnTo>
                <a:lnTo>
                  <a:pt x="27828" y="94076"/>
                </a:lnTo>
                <a:lnTo>
                  <a:pt x="27828" y="85435"/>
                </a:lnTo>
                <a:lnTo>
                  <a:pt x="125745" y="85435"/>
                </a:lnTo>
                <a:lnTo>
                  <a:pt x="128625" y="84475"/>
                </a:lnTo>
                <a:lnTo>
                  <a:pt x="130545" y="82555"/>
                </a:lnTo>
                <a:lnTo>
                  <a:pt x="132466" y="80634"/>
                </a:lnTo>
                <a:lnTo>
                  <a:pt x="133426" y="77754"/>
                </a:lnTo>
                <a:lnTo>
                  <a:pt x="133426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/>
          <p:nvPr/>
        </p:nvSpPr>
        <p:spPr>
          <a:xfrm>
            <a:off x="5249357" y="791748"/>
            <a:ext cx="138242" cy="154548"/>
          </a:xfrm>
          <a:custGeom>
            <a:avLst/>
            <a:gdLst/>
            <a:ahLst/>
            <a:cxnLst/>
            <a:rect l="l" t="t" r="r" b="b"/>
            <a:pathLst>
              <a:path w="138242" h="154548">
                <a:moveTo>
                  <a:pt x="960" y="8641"/>
                </a:moveTo>
                <a:lnTo>
                  <a:pt x="960" y="9601"/>
                </a:lnTo>
                <a:lnTo>
                  <a:pt x="1920" y="11521"/>
                </a:lnTo>
                <a:lnTo>
                  <a:pt x="50871" y="148803"/>
                </a:lnTo>
                <a:lnTo>
                  <a:pt x="51846" y="150708"/>
                </a:lnTo>
                <a:lnTo>
                  <a:pt x="51846" y="151668"/>
                </a:lnTo>
                <a:lnTo>
                  <a:pt x="52806" y="151668"/>
                </a:lnTo>
                <a:lnTo>
                  <a:pt x="53751" y="152643"/>
                </a:lnTo>
                <a:lnTo>
                  <a:pt x="54711" y="153588"/>
                </a:lnTo>
                <a:lnTo>
                  <a:pt x="55686" y="153588"/>
                </a:lnTo>
                <a:lnTo>
                  <a:pt x="57591" y="154548"/>
                </a:lnTo>
                <a:lnTo>
                  <a:pt x="81594" y="154548"/>
                </a:lnTo>
                <a:lnTo>
                  <a:pt x="82555" y="153588"/>
                </a:lnTo>
                <a:lnTo>
                  <a:pt x="84475" y="153588"/>
                </a:lnTo>
                <a:lnTo>
                  <a:pt x="85435" y="152643"/>
                </a:lnTo>
                <a:lnTo>
                  <a:pt x="85435" y="151668"/>
                </a:lnTo>
                <a:lnTo>
                  <a:pt x="86395" y="151668"/>
                </a:lnTo>
                <a:lnTo>
                  <a:pt x="87355" y="150708"/>
                </a:lnTo>
                <a:lnTo>
                  <a:pt x="87355" y="148803"/>
                </a:lnTo>
                <a:lnTo>
                  <a:pt x="137281" y="11521"/>
                </a:lnTo>
                <a:lnTo>
                  <a:pt x="137281" y="9601"/>
                </a:lnTo>
                <a:lnTo>
                  <a:pt x="138242" y="8641"/>
                </a:lnTo>
                <a:lnTo>
                  <a:pt x="138242" y="2880"/>
                </a:lnTo>
                <a:lnTo>
                  <a:pt x="137281" y="1920"/>
                </a:lnTo>
                <a:lnTo>
                  <a:pt x="136321" y="960"/>
                </a:lnTo>
                <a:lnTo>
                  <a:pt x="135361" y="960"/>
                </a:lnTo>
                <a:lnTo>
                  <a:pt x="134401" y="0"/>
                </a:lnTo>
                <a:lnTo>
                  <a:pt x="117119" y="0"/>
                </a:lnTo>
                <a:lnTo>
                  <a:pt x="115199" y="960"/>
                </a:lnTo>
                <a:lnTo>
                  <a:pt x="113278" y="960"/>
                </a:lnTo>
                <a:lnTo>
                  <a:pt x="113278" y="1920"/>
                </a:lnTo>
                <a:lnTo>
                  <a:pt x="112318" y="2880"/>
                </a:lnTo>
                <a:lnTo>
                  <a:pt x="111358" y="2880"/>
                </a:lnTo>
                <a:lnTo>
                  <a:pt x="111358" y="4800"/>
                </a:lnTo>
                <a:lnTo>
                  <a:pt x="71033" y="124800"/>
                </a:lnTo>
                <a:lnTo>
                  <a:pt x="70073" y="126720"/>
                </a:lnTo>
                <a:lnTo>
                  <a:pt x="69113" y="124800"/>
                </a:lnTo>
                <a:lnTo>
                  <a:pt x="28803" y="4800"/>
                </a:lnTo>
                <a:lnTo>
                  <a:pt x="27843" y="3840"/>
                </a:lnTo>
                <a:lnTo>
                  <a:pt x="27843" y="2880"/>
                </a:lnTo>
                <a:lnTo>
                  <a:pt x="26883" y="2880"/>
                </a:lnTo>
                <a:lnTo>
                  <a:pt x="26883" y="1920"/>
                </a:lnTo>
                <a:lnTo>
                  <a:pt x="25923" y="960"/>
                </a:lnTo>
                <a:lnTo>
                  <a:pt x="24963" y="960"/>
                </a:lnTo>
                <a:lnTo>
                  <a:pt x="24002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7680"/>
                </a:lnTo>
                <a:lnTo>
                  <a:pt x="96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/>
          <p:nvPr/>
        </p:nvSpPr>
        <p:spPr>
          <a:xfrm>
            <a:off x="5404866" y="802337"/>
            <a:ext cx="127680" cy="146840"/>
          </a:xfrm>
          <a:custGeom>
            <a:avLst/>
            <a:gdLst/>
            <a:ahLst/>
            <a:cxnLst/>
            <a:rect l="l" t="t" r="r" b="b"/>
            <a:pathLst>
              <a:path w="127680" h="146840">
                <a:moveTo>
                  <a:pt x="29763" y="41257"/>
                </a:moveTo>
                <a:lnTo>
                  <a:pt x="28332" y="0"/>
                </a:lnTo>
                <a:lnTo>
                  <a:pt x="19202" y="8613"/>
                </a:lnTo>
                <a:lnTo>
                  <a:pt x="16926" y="11085"/>
                </a:lnTo>
                <a:lnTo>
                  <a:pt x="10124" y="21525"/>
                </a:lnTo>
                <a:lnTo>
                  <a:pt x="4800" y="33576"/>
                </a:lnTo>
                <a:lnTo>
                  <a:pt x="2831" y="41570"/>
                </a:lnTo>
                <a:lnTo>
                  <a:pt x="760" y="53861"/>
                </a:lnTo>
                <a:lnTo>
                  <a:pt x="0" y="67165"/>
                </a:lnTo>
                <a:lnTo>
                  <a:pt x="409" y="77712"/>
                </a:lnTo>
                <a:lnTo>
                  <a:pt x="2090" y="90484"/>
                </a:lnTo>
                <a:lnTo>
                  <a:pt x="4800" y="101730"/>
                </a:lnTo>
                <a:lnTo>
                  <a:pt x="11746" y="117077"/>
                </a:lnTo>
                <a:lnTo>
                  <a:pt x="19202" y="126678"/>
                </a:lnTo>
                <a:lnTo>
                  <a:pt x="29573" y="135586"/>
                </a:lnTo>
                <a:lnTo>
                  <a:pt x="41285" y="141079"/>
                </a:lnTo>
                <a:lnTo>
                  <a:pt x="47498" y="143256"/>
                </a:lnTo>
                <a:lnTo>
                  <a:pt x="59786" y="145944"/>
                </a:lnTo>
                <a:lnTo>
                  <a:pt x="72969" y="146840"/>
                </a:lnTo>
                <a:lnTo>
                  <a:pt x="79689" y="146840"/>
                </a:lnTo>
                <a:lnTo>
                  <a:pt x="86410" y="145895"/>
                </a:lnTo>
                <a:lnTo>
                  <a:pt x="92171" y="144920"/>
                </a:lnTo>
                <a:lnTo>
                  <a:pt x="98877" y="143960"/>
                </a:lnTo>
                <a:lnTo>
                  <a:pt x="103692" y="143000"/>
                </a:lnTo>
                <a:lnTo>
                  <a:pt x="108478" y="141079"/>
                </a:lnTo>
                <a:lnTo>
                  <a:pt x="113278" y="140119"/>
                </a:lnTo>
                <a:lnTo>
                  <a:pt x="117119" y="139174"/>
                </a:lnTo>
                <a:lnTo>
                  <a:pt x="119999" y="137239"/>
                </a:lnTo>
                <a:lnTo>
                  <a:pt x="122880" y="136279"/>
                </a:lnTo>
                <a:lnTo>
                  <a:pt x="124800" y="135334"/>
                </a:lnTo>
                <a:lnTo>
                  <a:pt x="124800" y="134374"/>
                </a:lnTo>
                <a:lnTo>
                  <a:pt x="125760" y="134374"/>
                </a:lnTo>
                <a:lnTo>
                  <a:pt x="125760" y="133398"/>
                </a:lnTo>
                <a:lnTo>
                  <a:pt x="126720" y="132438"/>
                </a:lnTo>
                <a:lnTo>
                  <a:pt x="127680" y="131493"/>
                </a:lnTo>
                <a:lnTo>
                  <a:pt x="127680" y="117092"/>
                </a:lnTo>
                <a:lnTo>
                  <a:pt x="126720" y="116132"/>
                </a:lnTo>
                <a:lnTo>
                  <a:pt x="126720" y="115171"/>
                </a:lnTo>
                <a:lnTo>
                  <a:pt x="125760" y="115171"/>
                </a:lnTo>
                <a:lnTo>
                  <a:pt x="125760" y="114211"/>
                </a:lnTo>
                <a:lnTo>
                  <a:pt x="119999" y="114211"/>
                </a:lnTo>
                <a:lnTo>
                  <a:pt x="118079" y="116132"/>
                </a:lnTo>
                <a:lnTo>
                  <a:pt x="115199" y="117092"/>
                </a:lnTo>
                <a:lnTo>
                  <a:pt x="112318" y="118052"/>
                </a:lnTo>
                <a:lnTo>
                  <a:pt x="108478" y="118997"/>
                </a:lnTo>
                <a:lnTo>
                  <a:pt x="104637" y="120932"/>
                </a:lnTo>
                <a:lnTo>
                  <a:pt x="99852" y="121892"/>
                </a:lnTo>
                <a:lnTo>
                  <a:pt x="94076" y="122837"/>
                </a:lnTo>
                <a:lnTo>
                  <a:pt x="88331" y="124773"/>
                </a:lnTo>
                <a:lnTo>
                  <a:pt x="67208" y="124773"/>
                </a:lnTo>
                <a:lnTo>
                  <a:pt x="59527" y="123813"/>
                </a:lnTo>
                <a:lnTo>
                  <a:pt x="53766" y="120932"/>
                </a:lnTo>
                <a:lnTo>
                  <a:pt x="47045" y="118997"/>
                </a:lnTo>
                <a:lnTo>
                  <a:pt x="42245" y="115171"/>
                </a:lnTo>
                <a:lnTo>
                  <a:pt x="39364" y="110371"/>
                </a:lnTo>
                <a:lnTo>
                  <a:pt x="35524" y="105570"/>
                </a:lnTo>
                <a:lnTo>
                  <a:pt x="32644" y="100770"/>
                </a:lnTo>
                <a:lnTo>
                  <a:pt x="30723" y="94049"/>
                </a:lnTo>
                <a:lnTo>
                  <a:pt x="28803" y="87328"/>
                </a:lnTo>
                <a:lnTo>
                  <a:pt x="28803" y="47003"/>
                </a:lnTo>
                <a:lnTo>
                  <a:pt x="29763" y="412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" name="object 38"/>
          <p:cNvSpPr/>
          <p:nvPr/>
        </p:nvSpPr>
        <p:spPr>
          <a:xfrm>
            <a:off x="5433198" y="788868"/>
            <a:ext cx="106069" cy="94076"/>
          </a:xfrm>
          <a:custGeom>
            <a:avLst/>
            <a:gdLst/>
            <a:ahLst/>
            <a:cxnLst/>
            <a:rect l="l" t="t" r="r" b="b"/>
            <a:pathLst>
              <a:path w="106069" h="94076">
                <a:moveTo>
                  <a:pt x="85906" y="14401"/>
                </a:moveTo>
                <a:lnTo>
                  <a:pt x="79185" y="9601"/>
                </a:lnTo>
                <a:lnTo>
                  <a:pt x="70544" y="5760"/>
                </a:lnTo>
                <a:lnTo>
                  <a:pt x="67333" y="4311"/>
                </a:lnTo>
                <a:lnTo>
                  <a:pt x="55623" y="1077"/>
                </a:lnTo>
                <a:lnTo>
                  <a:pt x="41756" y="0"/>
                </a:lnTo>
                <a:lnTo>
                  <a:pt x="37522" y="105"/>
                </a:lnTo>
                <a:lnTo>
                  <a:pt x="24699" y="1856"/>
                </a:lnTo>
                <a:lnTo>
                  <a:pt x="12952" y="5760"/>
                </a:lnTo>
                <a:lnTo>
                  <a:pt x="11024" y="6657"/>
                </a:lnTo>
                <a:lnTo>
                  <a:pt x="0" y="13468"/>
                </a:lnTo>
                <a:lnTo>
                  <a:pt x="1431" y="54726"/>
                </a:lnTo>
                <a:lnTo>
                  <a:pt x="3351" y="48950"/>
                </a:lnTo>
                <a:lnTo>
                  <a:pt x="5271" y="43205"/>
                </a:lnTo>
                <a:lnTo>
                  <a:pt x="8152" y="38389"/>
                </a:lnTo>
                <a:lnTo>
                  <a:pt x="11032" y="34549"/>
                </a:lnTo>
                <a:lnTo>
                  <a:pt x="13912" y="30723"/>
                </a:lnTo>
                <a:lnTo>
                  <a:pt x="18713" y="27843"/>
                </a:lnTo>
                <a:lnTo>
                  <a:pt x="23514" y="24963"/>
                </a:lnTo>
                <a:lnTo>
                  <a:pt x="28314" y="22082"/>
                </a:lnTo>
                <a:lnTo>
                  <a:pt x="34075" y="21122"/>
                </a:lnTo>
                <a:lnTo>
                  <a:pt x="40796" y="21122"/>
                </a:lnTo>
                <a:lnTo>
                  <a:pt x="47614" y="21547"/>
                </a:lnTo>
                <a:lnTo>
                  <a:pt x="60013" y="25407"/>
                </a:lnTo>
                <a:lnTo>
                  <a:pt x="69584" y="33604"/>
                </a:lnTo>
                <a:lnTo>
                  <a:pt x="73966" y="39999"/>
                </a:lnTo>
                <a:lnTo>
                  <a:pt x="77931" y="51657"/>
                </a:lnTo>
                <a:lnTo>
                  <a:pt x="79185" y="66233"/>
                </a:lnTo>
                <a:lnTo>
                  <a:pt x="471" y="66233"/>
                </a:lnTo>
                <a:lnTo>
                  <a:pt x="471" y="60472"/>
                </a:lnTo>
                <a:lnTo>
                  <a:pt x="471" y="94076"/>
                </a:lnTo>
                <a:lnTo>
                  <a:pt x="471" y="85435"/>
                </a:lnTo>
                <a:lnTo>
                  <a:pt x="98388" y="85435"/>
                </a:lnTo>
                <a:lnTo>
                  <a:pt x="100308" y="84475"/>
                </a:lnTo>
                <a:lnTo>
                  <a:pt x="102228" y="82555"/>
                </a:lnTo>
                <a:lnTo>
                  <a:pt x="105109" y="80634"/>
                </a:lnTo>
                <a:lnTo>
                  <a:pt x="106069" y="77754"/>
                </a:lnTo>
                <a:lnTo>
                  <a:pt x="106069" y="69113"/>
                </a:lnTo>
                <a:lnTo>
                  <a:pt x="106045" y="67262"/>
                </a:lnTo>
                <a:lnTo>
                  <a:pt x="104726" y="54457"/>
                </a:lnTo>
                <a:lnTo>
                  <a:pt x="102228" y="42230"/>
                </a:lnTo>
                <a:lnTo>
                  <a:pt x="99348" y="34549"/>
                </a:lnTo>
                <a:lnTo>
                  <a:pt x="95507" y="26883"/>
                </a:lnTo>
                <a:lnTo>
                  <a:pt x="90707" y="21122"/>
                </a:lnTo>
                <a:lnTo>
                  <a:pt x="85906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" name="object 39"/>
          <p:cNvSpPr/>
          <p:nvPr/>
        </p:nvSpPr>
        <p:spPr>
          <a:xfrm>
            <a:off x="5579577" y="720714"/>
            <a:ext cx="26898" cy="225582"/>
          </a:xfrm>
          <a:custGeom>
            <a:avLst/>
            <a:gdLst/>
            <a:ahLst/>
            <a:cxnLst/>
            <a:rect l="l" t="t" r="r" b="b"/>
            <a:pathLst>
              <a:path w="26898" h="225582">
                <a:moveTo>
                  <a:pt x="26898" y="220797"/>
                </a:moveTo>
                <a:lnTo>
                  <a:pt x="26898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002" y="1920"/>
                </a:lnTo>
                <a:lnTo>
                  <a:pt x="23058" y="960"/>
                </a:lnTo>
                <a:lnTo>
                  <a:pt x="20177" y="960"/>
                </a:lnTo>
                <a:lnTo>
                  <a:pt x="18242" y="0"/>
                </a:lnTo>
                <a:lnTo>
                  <a:pt x="10561" y="0"/>
                </a:lnTo>
                <a:lnTo>
                  <a:pt x="8656" y="960"/>
                </a:lnTo>
                <a:lnTo>
                  <a:pt x="3855" y="960"/>
                </a:lnTo>
                <a:lnTo>
                  <a:pt x="2895" y="1920"/>
                </a:lnTo>
                <a:lnTo>
                  <a:pt x="1935" y="1920"/>
                </a:lnTo>
                <a:lnTo>
                  <a:pt x="975" y="2880"/>
                </a:lnTo>
                <a:lnTo>
                  <a:pt x="0" y="3840"/>
                </a:lnTo>
                <a:lnTo>
                  <a:pt x="0" y="222702"/>
                </a:lnTo>
                <a:lnTo>
                  <a:pt x="975" y="223677"/>
                </a:lnTo>
                <a:lnTo>
                  <a:pt x="1935" y="224622"/>
                </a:lnTo>
                <a:lnTo>
                  <a:pt x="2895" y="224622"/>
                </a:lnTo>
                <a:lnTo>
                  <a:pt x="3855" y="225582"/>
                </a:lnTo>
                <a:lnTo>
                  <a:pt x="22082" y="225582"/>
                </a:lnTo>
                <a:lnTo>
                  <a:pt x="23058" y="224622"/>
                </a:lnTo>
                <a:lnTo>
                  <a:pt x="24963" y="224622"/>
                </a:lnTo>
                <a:lnTo>
                  <a:pt x="25923" y="223677"/>
                </a:lnTo>
                <a:lnTo>
                  <a:pt x="26898" y="222702"/>
                </a:lnTo>
                <a:lnTo>
                  <a:pt x="26898" y="220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" name="object 40"/>
          <p:cNvSpPr/>
          <p:nvPr/>
        </p:nvSpPr>
        <p:spPr>
          <a:xfrm>
            <a:off x="5643905" y="788868"/>
            <a:ext cx="102717" cy="160309"/>
          </a:xfrm>
          <a:custGeom>
            <a:avLst/>
            <a:gdLst/>
            <a:ahLst/>
            <a:cxnLst/>
            <a:rect l="l" t="t" r="r" b="b"/>
            <a:pathLst>
              <a:path w="102717" h="160309">
                <a:moveTo>
                  <a:pt x="95036" y="16322"/>
                </a:moveTo>
                <a:lnTo>
                  <a:pt x="94076" y="15361"/>
                </a:lnTo>
                <a:lnTo>
                  <a:pt x="94076" y="12481"/>
                </a:lnTo>
                <a:lnTo>
                  <a:pt x="93116" y="12481"/>
                </a:lnTo>
                <a:lnTo>
                  <a:pt x="93116" y="11521"/>
                </a:lnTo>
                <a:lnTo>
                  <a:pt x="92156" y="10561"/>
                </a:lnTo>
                <a:lnTo>
                  <a:pt x="91196" y="9601"/>
                </a:lnTo>
                <a:lnTo>
                  <a:pt x="90236" y="8641"/>
                </a:lnTo>
                <a:lnTo>
                  <a:pt x="88315" y="7680"/>
                </a:lnTo>
                <a:lnTo>
                  <a:pt x="86395" y="6720"/>
                </a:lnTo>
                <a:lnTo>
                  <a:pt x="83515" y="5760"/>
                </a:lnTo>
                <a:lnTo>
                  <a:pt x="81594" y="4800"/>
                </a:lnTo>
                <a:lnTo>
                  <a:pt x="78714" y="3840"/>
                </a:lnTo>
                <a:lnTo>
                  <a:pt x="74874" y="2880"/>
                </a:lnTo>
                <a:lnTo>
                  <a:pt x="71993" y="1920"/>
                </a:lnTo>
                <a:lnTo>
                  <a:pt x="68153" y="960"/>
                </a:lnTo>
                <a:lnTo>
                  <a:pt x="64312" y="960"/>
                </a:lnTo>
                <a:lnTo>
                  <a:pt x="60487" y="0"/>
                </a:lnTo>
                <a:lnTo>
                  <a:pt x="47030" y="0"/>
                </a:lnTo>
                <a:lnTo>
                  <a:pt x="39364" y="1920"/>
                </a:lnTo>
                <a:lnTo>
                  <a:pt x="32644" y="3840"/>
                </a:lnTo>
                <a:lnTo>
                  <a:pt x="25923" y="6720"/>
                </a:lnTo>
                <a:lnTo>
                  <a:pt x="21122" y="9601"/>
                </a:lnTo>
                <a:lnTo>
                  <a:pt x="16322" y="13441"/>
                </a:lnTo>
                <a:lnTo>
                  <a:pt x="11521" y="17282"/>
                </a:lnTo>
                <a:lnTo>
                  <a:pt x="8641" y="22082"/>
                </a:lnTo>
                <a:lnTo>
                  <a:pt x="6720" y="26883"/>
                </a:lnTo>
                <a:lnTo>
                  <a:pt x="3840" y="32644"/>
                </a:lnTo>
                <a:lnTo>
                  <a:pt x="2880" y="37444"/>
                </a:lnTo>
                <a:lnTo>
                  <a:pt x="2880" y="49926"/>
                </a:lnTo>
                <a:lnTo>
                  <a:pt x="3840" y="55671"/>
                </a:lnTo>
                <a:lnTo>
                  <a:pt x="5760" y="60472"/>
                </a:lnTo>
                <a:lnTo>
                  <a:pt x="8641" y="64312"/>
                </a:lnTo>
                <a:lnTo>
                  <a:pt x="11521" y="69113"/>
                </a:lnTo>
                <a:lnTo>
                  <a:pt x="14401" y="71993"/>
                </a:lnTo>
                <a:lnTo>
                  <a:pt x="18242" y="75834"/>
                </a:lnTo>
                <a:lnTo>
                  <a:pt x="22082" y="78714"/>
                </a:lnTo>
                <a:lnTo>
                  <a:pt x="25923" y="80634"/>
                </a:lnTo>
                <a:lnTo>
                  <a:pt x="30723" y="82555"/>
                </a:lnTo>
                <a:lnTo>
                  <a:pt x="35524" y="84475"/>
                </a:lnTo>
                <a:lnTo>
                  <a:pt x="39364" y="86395"/>
                </a:lnTo>
                <a:lnTo>
                  <a:pt x="44150" y="88315"/>
                </a:lnTo>
                <a:lnTo>
                  <a:pt x="48966" y="90236"/>
                </a:lnTo>
                <a:lnTo>
                  <a:pt x="52806" y="92156"/>
                </a:lnTo>
                <a:lnTo>
                  <a:pt x="57591" y="94076"/>
                </a:lnTo>
                <a:lnTo>
                  <a:pt x="61432" y="95996"/>
                </a:lnTo>
                <a:lnTo>
                  <a:pt x="64312" y="97916"/>
                </a:lnTo>
                <a:lnTo>
                  <a:pt x="68153" y="99837"/>
                </a:lnTo>
                <a:lnTo>
                  <a:pt x="71033" y="102717"/>
                </a:lnTo>
                <a:lnTo>
                  <a:pt x="72953" y="104637"/>
                </a:lnTo>
                <a:lnTo>
                  <a:pt x="74874" y="107518"/>
                </a:lnTo>
                <a:lnTo>
                  <a:pt x="75834" y="111358"/>
                </a:lnTo>
                <a:lnTo>
                  <a:pt x="75834" y="119039"/>
                </a:lnTo>
                <a:lnTo>
                  <a:pt x="74874" y="122880"/>
                </a:lnTo>
                <a:lnTo>
                  <a:pt x="73913" y="125760"/>
                </a:lnTo>
                <a:lnTo>
                  <a:pt x="71993" y="128640"/>
                </a:lnTo>
                <a:lnTo>
                  <a:pt x="70073" y="131521"/>
                </a:lnTo>
                <a:lnTo>
                  <a:pt x="68153" y="133441"/>
                </a:lnTo>
                <a:lnTo>
                  <a:pt x="65272" y="135361"/>
                </a:lnTo>
                <a:lnTo>
                  <a:pt x="61432" y="136306"/>
                </a:lnTo>
                <a:lnTo>
                  <a:pt x="58552" y="137281"/>
                </a:lnTo>
                <a:lnTo>
                  <a:pt x="54711" y="138242"/>
                </a:lnTo>
                <a:lnTo>
                  <a:pt x="34564" y="138242"/>
                </a:lnTo>
                <a:lnTo>
                  <a:pt x="29763" y="136306"/>
                </a:lnTo>
                <a:lnTo>
                  <a:pt x="24963" y="135361"/>
                </a:lnTo>
                <a:lnTo>
                  <a:pt x="21122" y="133441"/>
                </a:lnTo>
                <a:lnTo>
                  <a:pt x="18242" y="131521"/>
                </a:lnTo>
                <a:lnTo>
                  <a:pt x="14401" y="129600"/>
                </a:lnTo>
                <a:lnTo>
                  <a:pt x="11521" y="128640"/>
                </a:lnTo>
                <a:lnTo>
                  <a:pt x="9601" y="126720"/>
                </a:lnTo>
                <a:lnTo>
                  <a:pt x="6720" y="125760"/>
                </a:lnTo>
                <a:lnTo>
                  <a:pt x="4800" y="124800"/>
                </a:lnTo>
                <a:lnTo>
                  <a:pt x="2880" y="124800"/>
                </a:lnTo>
                <a:lnTo>
                  <a:pt x="1920" y="125760"/>
                </a:lnTo>
                <a:lnTo>
                  <a:pt x="960" y="125760"/>
                </a:lnTo>
                <a:lnTo>
                  <a:pt x="960" y="126720"/>
                </a:lnTo>
                <a:lnTo>
                  <a:pt x="0" y="127680"/>
                </a:lnTo>
                <a:lnTo>
                  <a:pt x="0" y="143987"/>
                </a:lnTo>
                <a:lnTo>
                  <a:pt x="960" y="145907"/>
                </a:lnTo>
                <a:lnTo>
                  <a:pt x="1920" y="146867"/>
                </a:lnTo>
                <a:lnTo>
                  <a:pt x="2880" y="147843"/>
                </a:lnTo>
                <a:lnTo>
                  <a:pt x="3840" y="149748"/>
                </a:lnTo>
                <a:lnTo>
                  <a:pt x="5760" y="150708"/>
                </a:lnTo>
                <a:lnTo>
                  <a:pt x="8641" y="151683"/>
                </a:lnTo>
                <a:lnTo>
                  <a:pt x="11521" y="153588"/>
                </a:lnTo>
                <a:lnTo>
                  <a:pt x="14401" y="154548"/>
                </a:lnTo>
                <a:lnTo>
                  <a:pt x="18242" y="155524"/>
                </a:lnTo>
                <a:lnTo>
                  <a:pt x="22082" y="157429"/>
                </a:lnTo>
                <a:lnTo>
                  <a:pt x="25923" y="158389"/>
                </a:lnTo>
                <a:lnTo>
                  <a:pt x="30723" y="158389"/>
                </a:lnTo>
                <a:lnTo>
                  <a:pt x="35524" y="159364"/>
                </a:lnTo>
                <a:lnTo>
                  <a:pt x="40309" y="160309"/>
                </a:lnTo>
                <a:lnTo>
                  <a:pt x="53766" y="160309"/>
                </a:lnTo>
                <a:lnTo>
                  <a:pt x="61432" y="158389"/>
                </a:lnTo>
                <a:lnTo>
                  <a:pt x="68153" y="156469"/>
                </a:lnTo>
                <a:lnTo>
                  <a:pt x="75834" y="154548"/>
                </a:lnTo>
                <a:lnTo>
                  <a:pt x="81594" y="151683"/>
                </a:lnTo>
                <a:lnTo>
                  <a:pt x="86395" y="147843"/>
                </a:lnTo>
                <a:lnTo>
                  <a:pt x="92156" y="143987"/>
                </a:lnTo>
                <a:lnTo>
                  <a:pt x="95996" y="139186"/>
                </a:lnTo>
                <a:lnTo>
                  <a:pt x="97916" y="133441"/>
                </a:lnTo>
                <a:lnTo>
                  <a:pt x="100797" y="12768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57"/>
                </a:lnTo>
                <a:lnTo>
                  <a:pt x="98877" y="96956"/>
                </a:lnTo>
                <a:lnTo>
                  <a:pt x="96956" y="93116"/>
                </a:lnTo>
                <a:lnTo>
                  <a:pt x="94076" y="89275"/>
                </a:lnTo>
                <a:lnTo>
                  <a:pt x="91196" y="85435"/>
                </a:lnTo>
                <a:lnTo>
                  <a:pt x="87355" y="82555"/>
                </a:lnTo>
                <a:lnTo>
                  <a:pt x="83515" y="79674"/>
                </a:lnTo>
                <a:lnTo>
                  <a:pt x="78714" y="77754"/>
                </a:lnTo>
                <a:lnTo>
                  <a:pt x="74874" y="74874"/>
                </a:lnTo>
                <a:lnTo>
                  <a:pt x="70073" y="72953"/>
                </a:lnTo>
                <a:lnTo>
                  <a:pt x="65272" y="71033"/>
                </a:lnTo>
                <a:lnTo>
                  <a:pt x="61432" y="69113"/>
                </a:lnTo>
                <a:lnTo>
                  <a:pt x="56647" y="67193"/>
                </a:lnTo>
                <a:lnTo>
                  <a:pt x="51831" y="66233"/>
                </a:lnTo>
                <a:lnTo>
                  <a:pt x="47990" y="64312"/>
                </a:lnTo>
                <a:lnTo>
                  <a:pt x="43205" y="62392"/>
                </a:lnTo>
                <a:lnTo>
                  <a:pt x="40309" y="60472"/>
                </a:lnTo>
                <a:lnTo>
                  <a:pt x="36484" y="57607"/>
                </a:lnTo>
                <a:lnTo>
                  <a:pt x="33588" y="55671"/>
                </a:lnTo>
                <a:lnTo>
                  <a:pt x="31683" y="52791"/>
                </a:lnTo>
                <a:lnTo>
                  <a:pt x="29763" y="49926"/>
                </a:lnTo>
                <a:lnTo>
                  <a:pt x="28803" y="46085"/>
                </a:lnTo>
                <a:lnTo>
                  <a:pt x="28803" y="39364"/>
                </a:lnTo>
                <a:lnTo>
                  <a:pt x="29763" y="36484"/>
                </a:lnTo>
                <a:lnTo>
                  <a:pt x="30723" y="33604"/>
                </a:lnTo>
                <a:lnTo>
                  <a:pt x="31683" y="30723"/>
                </a:lnTo>
                <a:lnTo>
                  <a:pt x="33588" y="28803"/>
                </a:lnTo>
                <a:lnTo>
                  <a:pt x="35524" y="26883"/>
                </a:lnTo>
                <a:lnTo>
                  <a:pt x="37444" y="24963"/>
                </a:lnTo>
                <a:lnTo>
                  <a:pt x="40309" y="24002"/>
                </a:lnTo>
                <a:lnTo>
                  <a:pt x="44150" y="23042"/>
                </a:lnTo>
                <a:lnTo>
                  <a:pt x="47030" y="21122"/>
                </a:lnTo>
                <a:lnTo>
                  <a:pt x="61432" y="21122"/>
                </a:lnTo>
                <a:lnTo>
                  <a:pt x="65272" y="22082"/>
                </a:lnTo>
                <a:lnTo>
                  <a:pt x="69113" y="23042"/>
                </a:lnTo>
                <a:lnTo>
                  <a:pt x="72953" y="24002"/>
                </a:lnTo>
                <a:lnTo>
                  <a:pt x="76794" y="24963"/>
                </a:lnTo>
                <a:lnTo>
                  <a:pt x="79674" y="26883"/>
                </a:lnTo>
                <a:lnTo>
                  <a:pt x="82555" y="27843"/>
                </a:lnTo>
                <a:lnTo>
                  <a:pt x="84475" y="29763"/>
                </a:lnTo>
                <a:lnTo>
                  <a:pt x="86395" y="30723"/>
                </a:lnTo>
                <a:lnTo>
                  <a:pt x="88315" y="31683"/>
                </a:lnTo>
                <a:lnTo>
                  <a:pt x="90236" y="32644"/>
                </a:lnTo>
                <a:lnTo>
                  <a:pt x="91196" y="32644"/>
                </a:lnTo>
                <a:lnTo>
                  <a:pt x="92156" y="31683"/>
                </a:lnTo>
                <a:lnTo>
                  <a:pt x="93116" y="31683"/>
                </a:lnTo>
                <a:lnTo>
                  <a:pt x="94076" y="30723"/>
                </a:lnTo>
                <a:lnTo>
                  <a:pt x="94076" y="28803"/>
                </a:lnTo>
                <a:lnTo>
                  <a:pt x="95036" y="27843"/>
                </a:lnTo>
                <a:lnTo>
                  <a:pt x="95036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" name="object 41"/>
          <p:cNvSpPr/>
          <p:nvPr/>
        </p:nvSpPr>
        <p:spPr>
          <a:xfrm>
            <a:off x="-225355" y="1222766"/>
            <a:ext cx="1853703" cy="2811764"/>
          </a:xfrm>
          <a:custGeom>
            <a:avLst/>
            <a:gdLst/>
            <a:ahLst/>
            <a:cxnLst/>
            <a:rect l="l" t="t" r="r" b="b"/>
            <a:pathLst>
              <a:path w="1853703" h="2811764">
                <a:moveTo>
                  <a:pt x="1785550" y="2811632"/>
                </a:moveTo>
                <a:lnTo>
                  <a:pt x="1785550" y="2811764"/>
                </a:lnTo>
                <a:lnTo>
                  <a:pt x="1848903" y="2811764"/>
                </a:lnTo>
                <a:lnTo>
                  <a:pt x="1785550" y="2811632"/>
                </a:lnTo>
                <a:close/>
              </a:path>
              <a:path w="1853703" h="2811764">
                <a:moveTo>
                  <a:pt x="1853703" y="2809844"/>
                </a:moveTo>
                <a:lnTo>
                  <a:pt x="1853703" y="975"/>
                </a:lnTo>
                <a:lnTo>
                  <a:pt x="1851783" y="0"/>
                </a:lnTo>
                <a:lnTo>
                  <a:pt x="1848903" y="0"/>
                </a:lnTo>
                <a:lnTo>
                  <a:pt x="1845062" y="3840"/>
                </a:lnTo>
                <a:lnTo>
                  <a:pt x="1785550" y="3840"/>
                </a:lnTo>
                <a:lnTo>
                  <a:pt x="1785550" y="7696"/>
                </a:lnTo>
                <a:lnTo>
                  <a:pt x="1848903" y="7696"/>
                </a:lnTo>
                <a:lnTo>
                  <a:pt x="1851783" y="2811764"/>
                </a:lnTo>
                <a:lnTo>
                  <a:pt x="1853703" y="280984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" name="object 42"/>
          <p:cNvSpPr/>
          <p:nvPr/>
        </p:nvSpPr>
        <p:spPr>
          <a:xfrm>
            <a:off x="-216711" y="1230462"/>
            <a:ext cx="1840258" cy="2804068"/>
          </a:xfrm>
          <a:custGeom>
            <a:avLst/>
            <a:gdLst/>
            <a:ahLst/>
            <a:cxnLst/>
            <a:rect l="l" t="t" r="r" b="b"/>
            <a:pathLst>
              <a:path w="1840258" h="2804068">
                <a:moveTo>
                  <a:pt x="1836418" y="2800228"/>
                </a:moveTo>
                <a:lnTo>
                  <a:pt x="1840258" y="2795427"/>
                </a:lnTo>
                <a:lnTo>
                  <a:pt x="1840258" y="0"/>
                </a:lnTo>
                <a:lnTo>
                  <a:pt x="1836418" y="0"/>
                </a:lnTo>
                <a:lnTo>
                  <a:pt x="1836418" y="2795427"/>
                </a:lnTo>
                <a:lnTo>
                  <a:pt x="1776906" y="2795427"/>
                </a:lnTo>
                <a:lnTo>
                  <a:pt x="1776906" y="2803936"/>
                </a:lnTo>
                <a:lnTo>
                  <a:pt x="1840258" y="2804068"/>
                </a:lnTo>
                <a:lnTo>
                  <a:pt x="1836418" y="2800228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" name="object 43"/>
          <p:cNvSpPr/>
          <p:nvPr/>
        </p:nvSpPr>
        <p:spPr>
          <a:xfrm>
            <a:off x="-221516" y="1222766"/>
            <a:ext cx="1845064" cy="2803123"/>
          </a:xfrm>
          <a:custGeom>
            <a:avLst/>
            <a:gdLst/>
            <a:ahLst/>
            <a:cxnLst/>
            <a:rect l="l" t="t" r="r" b="b"/>
            <a:pathLst>
              <a:path w="1845064" h="2803123">
                <a:moveTo>
                  <a:pt x="1845064" y="0"/>
                </a:moveTo>
                <a:lnTo>
                  <a:pt x="1781711" y="0"/>
                </a:lnTo>
                <a:lnTo>
                  <a:pt x="1781711" y="3840"/>
                </a:lnTo>
                <a:lnTo>
                  <a:pt x="1841223" y="3840"/>
                </a:lnTo>
                <a:lnTo>
                  <a:pt x="1845064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/>
          <p:nvPr/>
        </p:nvSpPr>
        <p:spPr>
          <a:xfrm>
            <a:off x="2187525" y="1340845"/>
            <a:ext cx="0" cy="2300577"/>
          </a:xfrm>
          <a:custGeom>
            <a:avLst/>
            <a:gdLst/>
            <a:ahLst/>
            <a:cxnLst/>
            <a:rect l="l" t="t" r="r" b="b"/>
            <a:pathLst>
              <a:path w="0" h="2300577">
                <a:moveTo>
                  <a:pt x="0" y="0"/>
                </a:moveTo>
                <a:lnTo>
                  <a:pt x="0" y="2300577"/>
                </a:lnTo>
              </a:path>
            </a:pathLst>
          </a:custGeom>
          <a:ln w="99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" name="object 45"/>
          <p:cNvSpPr/>
          <p:nvPr/>
        </p:nvSpPr>
        <p:spPr>
          <a:xfrm>
            <a:off x="2153457" y="3614539"/>
            <a:ext cx="33588" cy="0"/>
          </a:xfrm>
          <a:custGeom>
            <a:avLst/>
            <a:gdLst/>
            <a:ahLst/>
            <a:cxnLst/>
            <a:rect l="l" t="t" r="r" b="b"/>
            <a:pathLst>
              <a:path w="33588" h="0">
                <a:moveTo>
                  <a:pt x="0" y="0"/>
                </a:moveTo>
                <a:lnTo>
                  <a:pt x="33588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/>
          <p:nvPr/>
        </p:nvSpPr>
        <p:spPr>
          <a:xfrm>
            <a:off x="2153457" y="3290544"/>
            <a:ext cx="33588" cy="0"/>
          </a:xfrm>
          <a:custGeom>
            <a:avLst/>
            <a:gdLst/>
            <a:ahLst/>
            <a:cxnLst/>
            <a:rect l="l" t="t" r="r" b="b"/>
            <a:pathLst>
              <a:path w="33588" h="0">
                <a:moveTo>
                  <a:pt x="0" y="0"/>
                </a:moveTo>
                <a:lnTo>
                  <a:pt x="33588" y="0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" name="object 47"/>
          <p:cNvSpPr/>
          <p:nvPr/>
        </p:nvSpPr>
        <p:spPr>
          <a:xfrm>
            <a:off x="2153457" y="2964164"/>
            <a:ext cx="33588" cy="0"/>
          </a:xfrm>
          <a:custGeom>
            <a:avLst/>
            <a:gdLst/>
            <a:ahLst/>
            <a:cxnLst/>
            <a:rect l="l" t="t" r="r" b="b"/>
            <a:pathLst>
              <a:path w="33588" h="0">
                <a:moveTo>
                  <a:pt x="0" y="0"/>
                </a:moveTo>
                <a:lnTo>
                  <a:pt x="33588" y="0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/>
          <p:nvPr/>
        </p:nvSpPr>
        <p:spPr>
          <a:xfrm>
            <a:off x="2153457" y="2639689"/>
            <a:ext cx="33588" cy="0"/>
          </a:xfrm>
          <a:custGeom>
            <a:avLst/>
            <a:gdLst/>
            <a:ahLst/>
            <a:cxnLst/>
            <a:rect l="l" t="t" r="r" b="b"/>
            <a:pathLst>
              <a:path w="33588" h="0">
                <a:moveTo>
                  <a:pt x="0" y="0"/>
                </a:moveTo>
                <a:lnTo>
                  <a:pt x="33588" y="0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" name="object 49"/>
          <p:cNvSpPr/>
          <p:nvPr/>
        </p:nvSpPr>
        <p:spPr>
          <a:xfrm>
            <a:off x="2153457" y="2315215"/>
            <a:ext cx="33588" cy="0"/>
          </a:xfrm>
          <a:custGeom>
            <a:avLst/>
            <a:gdLst/>
            <a:ahLst/>
            <a:cxnLst/>
            <a:rect l="l" t="t" r="r" b="b"/>
            <a:pathLst>
              <a:path w="33588" h="0">
                <a:moveTo>
                  <a:pt x="0" y="0"/>
                </a:moveTo>
                <a:lnTo>
                  <a:pt x="33588" y="0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" name="object 50"/>
          <p:cNvSpPr/>
          <p:nvPr/>
        </p:nvSpPr>
        <p:spPr>
          <a:xfrm>
            <a:off x="2153457" y="1990755"/>
            <a:ext cx="33588" cy="0"/>
          </a:xfrm>
          <a:custGeom>
            <a:avLst/>
            <a:gdLst/>
            <a:ahLst/>
            <a:cxnLst/>
            <a:rect l="l" t="t" r="r" b="b"/>
            <a:pathLst>
              <a:path w="33588" h="0">
                <a:moveTo>
                  <a:pt x="0" y="0"/>
                </a:moveTo>
                <a:lnTo>
                  <a:pt x="33588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" name="object 51"/>
          <p:cNvSpPr/>
          <p:nvPr/>
        </p:nvSpPr>
        <p:spPr>
          <a:xfrm>
            <a:off x="2153457" y="1664840"/>
            <a:ext cx="33588" cy="0"/>
          </a:xfrm>
          <a:custGeom>
            <a:avLst/>
            <a:gdLst/>
            <a:ahLst/>
            <a:cxnLst/>
            <a:rect l="l" t="t" r="r" b="b"/>
            <a:pathLst>
              <a:path w="33588" h="0">
                <a:moveTo>
                  <a:pt x="0" y="0"/>
                </a:moveTo>
                <a:lnTo>
                  <a:pt x="33588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/>
          <p:nvPr/>
        </p:nvSpPr>
        <p:spPr>
          <a:xfrm>
            <a:off x="2187046" y="3614537"/>
            <a:ext cx="1494675" cy="0"/>
          </a:xfrm>
          <a:custGeom>
            <a:avLst/>
            <a:gdLst/>
            <a:ahLst/>
            <a:cxnLst/>
            <a:rect l="l" t="t" r="r" b="b"/>
            <a:pathLst>
              <a:path w="1494675" h="0">
                <a:moveTo>
                  <a:pt x="0" y="0"/>
                </a:moveTo>
                <a:lnTo>
                  <a:pt x="1494675" y="0"/>
                </a:lnTo>
              </a:path>
            </a:pathLst>
          </a:custGeom>
          <a:ln w="9913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" name="object 53"/>
          <p:cNvSpPr/>
          <p:nvPr/>
        </p:nvSpPr>
        <p:spPr>
          <a:xfrm>
            <a:off x="2218730" y="363710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54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" name="object 54"/>
          <p:cNvSpPr/>
          <p:nvPr/>
        </p:nvSpPr>
        <p:spPr>
          <a:xfrm>
            <a:off x="2254255" y="3637102"/>
            <a:ext cx="9585" cy="0"/>
          </a:xfrm>
          <a:custGeom>
            <a:avLst/>
            <a:gdLst/>
            <a:ahLst/>
            <a:cxnLst/>
            <a:rect l="l" t="t" r="r" b="b"/>
            <a:pathLst>
              <a:path w="9585" h="0">
                <a:moveTo>
                  <a:pt x="0" y="0"/>
                </a:moveTo>
                <a:lnTo>
                  <a:pt x="9585" y="0"/>
                </a:lnTo>
              </a:path>
            </a:pathLst>
          </a:custGeom>
          <a:ln w="454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" name="object 55"/>
          <p:cNvSpPr/>
          <p:nvPr/>
        </p:nvSpPr>
        <p:spPr>
          <a:xfrm>
            <a:off x="2291684" y="3637102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54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" name="object 56"/>
          <p:cNvSpPr/>
          <p:nvPr/>
        </p:nvSpPr>
        <p:spPr>
          <a:xfrm>
            <a:off x="2328169" y="363710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54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" name="object 57"/>
          <p:cNvSpPr/>
          <p:nvPr/>
        </p:nvSpPr>
        <p:spPr>
          <a:xfrm>
            <a:off x="2363693" y="3637102"/>
            <a:ext cx="9585" cy="0"/>
          </a:xfrm>
          <a:custGeom>
            <a:avLst/>
            <a:gdLst/>
            <a:ahLst/>
            <a:cxnLst/>
            <a:rect l="l" t="t" r="r" b="b"/>
            <a:pathLst>
              <a:path w="9585" h="0">
                <a:moveTo>
                  <a:pt x="0" y="0"/>
                </a:moveTo>
                <a:lnTo>
                  <a:pt x="9585" y="0"/>
                </a:lnTo>
              </a:path>
            </a:pathLst>
          </a:custGeom>
          <a:ln w="454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/>
          <p:nvPr/>
        </p:nvSpPr>
        <p:spPr>
          <a:xfrm>
            <a:off x="2401122" y="3637102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54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/>
          <p:nvPr/>
        </p:nvSpPr>
        <p:spPr>
          <a:xfrm>
            <a:off x="2437607" y="363710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54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/>
          <p:nvPr/>
        </p:nvSpPr>
        <p:spPr>
          <a:xfrm>
            <a:off x="2473131" y="3637102"/>
            <a:ext cx="9585" cy="0"/>
          </a:xfrm>
          <a:custGeom>
            <a:avLst/>
            <a:gdLst/>
            <a:ahLst/>
            <a:cxnLst/>
            <a:rect l="l" t="t" r="r" b="b"/>
            <a:pathLst>
              <a:path w="9585" h="0">
                <a:moveTo>
                  <a:pt x="0" y="0"/>
                </a:moveTo>
                <a:lnTo>
                  <a:pt x="9585" y="0"/>
                </a:lnTo>
              </a:path>
            </a:pathLst>
          </a:custGeom>
          <a:ln w="454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" name="object 61"/>
          <p:cNvSpPr/>
          <p:nvPr/>
        </p:nvSpPr>
        <p:spPr>
          <a:xfrm>
            <a:off x="2511521" y="363710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54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" name="object 62"/>
          <p:cNvSpPr/>
          <p:nvPr/>
        </p:nvSpPr>
        <p:spPr>
          <a:xfrm>
            <a:off x="2547045" y="363710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54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" name="object 63"/>
          <p:cNvSpPr/>
          <p:nvPr/>
        </p:nvSpPr>
        <p:spPr>
          <a:xfrm>
            <a:off x="2582555" y="3637102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54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" name="object 64"/>
          <p:cNvSpPr/>
          <p:nvPr/>
        </p:nvSpPr>
        <p:spPr>
          <a:xfrm>
            <a:off x="2619999" y="3637102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54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" name="object 65"/>
          <p:cNvSpPr/>
          <p:nvPr/>
        </p:nvSpPr>
        <p:spPr>
          <a:xfrm>
            <a:off x="2656469" y="3637102"/>
            <a:ext cx="8656" cy="0"/>
          </a:xfrm>
          <a:custGeom>
            <a:avLst/>
            <a:gdLst/>
            <a:ahLst/>
            <a:cxnLst/>
            <a:rect l="l" t="t" r="r" b="b"/>
            <a:pathLst>
              <a:path w="8656" h="0">
                <a:moveTo>
                  <a:pt x="0" y="0"/>
                </a:moveTo>
                <a:lnTo>
                  <a:pt x="8656" y="0"/>
                </a:lnTo>
              </a:path>
            </a:pathLst>
          </a:custGeom>
          <a:ln w="454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/>
          <p:nvPr/>
        </p:nvSpPr>
        <p:spPr>
          <a:xfrm>
            <a:off x="2691993" y="3637102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54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" name="object 67"/>
          <p:cNvSpPr/>
          <p:nvPr/>
        </p:nvSpPr>
        <p:spPr>
          <a:xfrm>
            <a:off x="2729438" y="3637102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54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/>
          <p:nvPr/>
        </p:nvSpPr>
        <p:spPr>
          <a:xfrm>
            <a:off x="2765907" y="363710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54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" name="object 69"/>
          <p:cNvSpPr/>
          <p:nvPr/>
        </p:nvSpPr>
        <p:spPr>
          <a:xfrm>
            <a:off x="2801432" y="363710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54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/>
          <p:nvPr/>
        </p:nvSpPr>
        <p:spPr>
          <a:xfrm>
            <a:off x="2838876" y="363710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54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" name="object 71"/>
          <p:cNvSpPr/>
          <p:nvPr/>
        </p:nvSpPr>
        <p:spPr>
          <a:xfrm>
            <a:off x="2875346" y="363710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54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/>
          <p:nvPr/>
        </p:nvSpPr>
        <p:spPr>
          <a:xfrm>
            <a:off x="2910870" y="3637102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54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/>
          <p:nvPr/>
        </p:nvSpPr>
        <p:spPr>
          <a:xfrm>
            <a:off x="2948315" y="3637102"/>
            <a:ext cx="9585" cy="0"/>
          </a:xfrm>
          <a:custGeom>
            <a:avLst/>
            <a:gdLst/>
            <a:ahLst/>
            <a:cxnLst/>
            <a:rect l="l" t="t" r="r" b="b"/>
            <a:pathLst>
              <a:path w="9585" h="0">
                <a:moveTo>
                  <a:pt x="0" y="0"/>
                </a:moveTo>
                <a:lnTo>
                  <a:pt x="9585" y="0"/>
                </a:lnTo>
              </a:path>
            </a:pathLst>
          </a:custGeom>
          <a:ln w="454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/>
          <p:nvPr/>
        </p:nvSpPr>
        <p:spPr>
          <a:xfrm>
            <a:off x="2983824" y="3637102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54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/>
          <p:nvPr/>
        </p:nvSpPr>
        <p:spPr>
          <a:xfrm>
            <a:off x="3020308" y="363710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54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/>
          <p:nvPr/>
        </p:nvSpPr>
        <p:spPr>
          <a:xfrm>
            <a:off x="3056793" y="3637102"/>
            <a:ext cx="8625" cy="0"/>
          </a:xfrm>
          <a:custGeom>
            <a:avLst/>
            <a:gdLst/>
            <a:ahLst/>
            <a:cxnLst/>
            <a:rect l="l" t="t" r="r" b="b"/>
            <a:pathLst>
              <a:path w="8625" h="0">
                <a:moveTo>
                  <a:pt x="0" y="0"/>
                </a:moveTo>
                <a:lnTo>
                  <a:pt x="8625" y="0"/>
                </a:lnTo>
              </a:path>
            </a:pathLst>
          </a:custGeom>
          <a:ln w="454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/>
          <p:nvPr/>
        </p:nvSpPr>
        <p:spPr>
          <a:xfrm>
            <a:off x="3094222" y="363710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54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/>
          <p:nvPr/>
        </p:nvSpPr>
        <p:spPr>
          <a:xfrm>
            <a:off x="3129747" y="3637102"/>
            <a:ext cx="8625" cy="0"/>
          </a:xfrm>
          <a:custGeom>
            <a:avLst/>
            <a:gdLst/>
            <a:ahLst/>
            <a:cxnLst/>
            <a:rect l="l" t="t" r="r" b="b"/>
            <a:pathLst>
              <a:path w="8625" h="0">
                <a:moveTo>
                  <a:pt x="0" y="0"/>
                </a:moveTo>
                <a:lnTo>
                  <a:pt x="8625" y="0"/>
                </a:lnTo>
              </a:path>
            </a:pathLst>
          </a:custGeom>
          <a:ln w="454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/>
          <p:nvPr/>
        </p:nvSpPr>
        <p:spPr>
          <a:xfrm>
            <a:off x="3165271" y="3637102"/>
            <a:ext cx="9585" cy="0"/>
          </a:xfrm>
          <a:custGeom>
            <a:avLst/>
            <a:gdLst/>
            <a:ahLst/>
            <a:cxnLst/>
            <a:rect l="l" t="t" r="r" b="b"/>
            <a:pathLst>
              <a:path w="9585" h="0">
                <a:moveTo>
                  <a:pt x="0" y="0"/>
                </a:moveTo>
                <a:lnTo>
                  <a:pt x="9585" y="0"/>
                </a:lnTo>
              </a:path>
            </a:pathLst>
          </a:custGeom>
          <a:ln w="454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" name="object 80"/>
          <p:cNvSpPr/>
          <p:nvPr/>
        </p:nvSpPr>
        <p:spPr>
          <a:xfrm>
            <a:off x="3203661" y="363710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54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" name="object 81"/>
          <p:cNvSpPr/>
          <p:nvPr/>
        </p:nvSpPr>
        <p:spPr>
          <a:xfrm>
            <a:off x="3239185" y="3637102"/>
            <a:ext cx="8625" cy="0"/>
          </a:xfrm>
          <a:custGeom>
            <a:avLst/>
            <a:gdLst/>
            <a:ahLst/>
            <a:cxnLst/>
            <a:rect l="l" t="t" r="r" b="b"/>
            <a:pathLst>
              <a:path w="8625" h="0">
                <a:moveTo>
                  <a:pt x="0" y="0"/>
                </a:moveTo>
                <a:lnTo>
                  <a:pt x="8625" y="0"/>
                </a:lnTo>
              </a:path>
            </a:pathLst>
          </a:custGeom>
          <a:ln w="454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" name="object 82"/>
          <p:cNvSpPr/>
          <p:nvPr/>
        </p:nvSpPr>
        <p:spPr>
          <a:xfrm>
            <a:off x="3274694" y="3637102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54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/>
          <p:nvPr/>
        </p:nvSpPr>
        <p:spPr>
          <a:xfrm>
            <a:off x="3312139" y="3637102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54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/>
          <p:nvPr/>
        </p:nvSpPr>
        <p:spPr>
          <a:xfrm>
            <a:off x="3348609" y="363710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54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3384133" y="3637102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54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3421578" y="3637102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54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3458047" y="363710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54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3493571" y="3637102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54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3531016" y="3637102"/>
            <a:ext cx="9585" cy="0"/>
          </a:xfrm>
          <a:custGeom>
            <a:avLst/>
            <a:gdLst/>
            <a:ahLst/>
            <a:cxnLst/>
            <a:rect l="l" t="t" r="r" b="b"/>
            <a:pathLst>
              <a:path w="9585" h="0">
                <a:moveTo>
                  <a:pt x="0" y="0"/>
                </a:moveTo>
                <a:lnTo>
                  <a:pt x="9585" y="0"/>
                </a:lnTo>
              </a:path>
            </a:pathLst>
          </a:custGeom>
          <a:ln w="454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3567485" y="363710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54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3603010" y="3637102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54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3640454" y="3637102"/>
            <a:ext cx="9585" cy="0"/>
          </a:xfrm>
          <a:custGeom>
            <a:avLst/>
            <a:gdLst/>
            <a:ahLst/>
            <a:cxnLst/>
            <a:rect l="l" t="t" r="r" b="b"/>
            <a:pathLst>
              <a:path w="9585" h="0">
                <a:moveTo>
                  <a:pt x="0" y="0"/>
                </a:moveTo>
                <a:lnTo>
                  <a:pt x="9585" y="0"/>
                </a:lnTo>
              </a:path>
            </a:pathLst>
          </a:custGeom>
          <a:ln w="454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3676924" y="363710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54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2189927" y="1553961"/>
            <a:ext cx="1488917" cy="1953539"/>
          </a:xfrm>
          <a:custGeom>
            <a:avLst/>
            <a:gdLst/>
            <a:ahLst/>
            <a:cxnLst/>
            <a:rect l="l" t="t" r="r" b="b"/>
            <a:pathLst>
              <a:path w="1488917" h="1953539">
                <a:moveTo>
                  <a:pt x="527989" y="1511960"/>
                </a:moveTo>
                <a:lnTo>
                  <a:pt x="521268" y="1485077"/>
                </a:lnTo>
                <a:lnTo>
                  <a:pt x="518388" y="1486037"/>
                </a:lnTo>
                <a:lnTo>
                  <a:pt x="514548" y="1488917"/>
                </a:lnTo>
                <a:lnTo>
                  <a:pt x="512627" y="1491797"/>
                </a:lnTo>
                <a:lnTo>
                  <a:pt x="477103" y="1552270"/>
                </a:lnTo>
                <a:lnTo>
                  <a:pt x="442205" y="1609829"/>
                </a:lnTo>
                <a:lnTo>
                  <a:pt x="406069" y="1639641"/>
                </a:lnTo>
                <a:lnTo>
                  <a:pt x="382066" y="1670349"/>
                </a:lnTo>
                <a:lnTo>
                  <a:pt x="376306" y="1697233"/>
                </a:lnTo>
                <a:lnTo>
                  <a:pt x="381121" y="1698193"/>
                </a:lnTo>
                <a:lnTo>
                  <a:pt x="384947" y="1697233"/>
                </a:lnTo>
                <a:lnTo>
                  <a:pt x="388787" y="1693392"/>
                </a:lnTo>
                <a:lnTo>
                  <a:pt x="424312" y="1659788"/>
                </a:lnTo>
                <a:lnTo>
                  <a:pt x="441594" y="1610837"/>
                </a:lnTo>
                <a:lnTo>
                  <a:pt x="444474" y="1607957"/>
                </a:lnTo>
                <a:lnTo>
                  <a:pt x="461756" y="1628119"/>
                </a:lnTo>
                <a:lnTo>
                  <a:pt x="462701" y="1627144"/>
                </a:lnTo>
                <a:lnTo>
                  <a:pt x="463676" y="1626184"/>
                </a:lnTo>
                <a:lnTo>
                  <a:pt x="464637" y="1625239"/>
                </a:lnTo>
                <a:lnTo>
                  <a:pt x="500146" y="1566672"/>
                </a:lnTo>
                <a:lnTo>
                  <a:pt x="533678" y="1510210"/>
                </a:lnTo>
                <a:lnTo>
                  <a:pt x="536630" y="1505239"/>
                </a:lnTo>
                <a:lnTo>
                  <a:pt x="552460" y="1477079"/>
                </a:lnTo>
                <a:lnTo>
                  <a:pt x="521268" y="1485077"/>
                </a:lnTo>
                <a:lnTo>
                  <a:pt x="527989" y="1511960"/>
                </a:lnTo>
                <a:close/>
              </a:path>
              <a:path w="1488917" h="1953539">
                <a:moveTo>
                  <a:pt x="533678" y="1510210"/>
                </a:moveTo>
                <a:lnTo>
                  <a:pt x="565434" y="1500438"/>
                </a:lnTo>
                <a:lnTo>
                  <a:pt x="550072" y="1484116"/>
                </a:lnTo>
                <a:lnTo>
                  <a:pt x="558713" y="1475475"/>
                </a:lnTo>
                <a:lnTo>
                  <a:pt x="565434" y="1500438"/>
                </a:lnTo>
                <a:lnTo>
                  <a:pt x="570235" y="1499478"/>
                </a:lnTo>
                <a:lnTo>
                  <a:pt x="573115" y="1496598"/>
                </a:lnTo>
                <a:lnTo>
                  <a:pt x="575020" y="1491797"/>
                </a:lnTo>
                <a:lnTo>
                  <a:pt x="610544" y="1388120"/>
                </a:lnTo>
                <a:lnTo>
                  <a:pt x="645109" y="1294043"/>
                </a:lnTo>
                <a:lnTo>
                  <a:pt x="647029" y="1291163"/>
                </a:lnTo>
                <a:lnTo>
                  <a:pt x="679117" y="1251297"/>
                </a:lnTo>
                <a:lnTo>
                  <a:pt x="708461" y="1248918"/>
                </a:lnTo>
                <a:lnTo>
                  <a:pt x="706541" y="1222049"/>
                </a:lnTo>
                <a:lnTo>
                  <a:pt x="731504" y="1158681"/>
                </a:lnTo>
                <a:lnTo>
                  <a:pt x="698164" y="1222729"/>
                </a:lnTo>
                <a:lnTo>
                  <a:pt x="695020" y="1228770"/>
                </a:lnTo>
                <a:lnTo>
                  <a:pt x="682538" y="1246997"/>
                </a:lnTo>
                <a:lnTo>
                  <a:pt x="672937" y="1251798"/>
                </a:lnTo>
                <a:lnTo>
                  <a:pt x="661415" y="1229730"/>
                </a:lnTo>
                <a:lnTo>
                  <a:pt x="623986" y="1277721"/>
                </a:lnTo>
                <a:lnTo>
                  <a:pt x="585581" y="1379479"/>
                </a:lnTo>
                <a:lnTo>
                  <a:pt x="552460" y="1477079"/>
                </a:lnTo>
                <a:lnTo>
                  <a:pt x="536630" y="1505239"/>
                </a:lnTo>
                <a:lnTo>
                  <a:pt x="533678" y="1510210"/>
                </a:lnTo>
                <a:close/>
              </a:path>
              <a:path w="1488917" h="1953539">
                <a:moveTo>
                  <a:pt x="646696" y="1292048"/>
                </a:moveTo>
                <a:lnTo>
                  <a:pt x="679117" y="1251297"/>
                </a:lnTo>
                <a:lnTo>
                  <a:pt x="647029" y="1291163"/>
                </a:lnTo>
                <a:lnTo>
                  <a:pt x="645109" y="1294043"/>
                </a:lnTo>
                <a:lnTo>
                  <a:pt x="610544" y="1388120"/>
                </a:lnTo>
                <a:lnTo>
                  <a:pt x="646696" y="1292048"/>
                </a:lnTo>
                <a:close/>
              </a:path>
              <a:path w="1488917" h="1953539">
                <a:moveTo>
                  <a:pt x="672937" y="1251798"/>
                </a:moveTo>
                <a:lnTo>
                  <a:pt x="682538" y="1246997"/>
                </a:lnTo>
                <a:lnTo>
                  <a:pt x="695020" y="1228770"/>
                </a:lnTo>
                <a:lnTo>
                  <a:pt x="698164" y="1222729"/>
                </a:lnTo>
                <a:lnTo>
                  <a:pt x="671032" y="1224930"/>
                </a:lnTo>
                <a:lnTo>
                  <a:pt x="666216" y="1224930"/>
                </a:lnTo>
                <a:lnTo>
                  <a:pt x="663351" y="1226850"/>
                </a:lnTo>
                <a:lnTo>
                  <a:pt x="661415" y="1229730"/>
                </a:lnTo>
                <a:lnTo>
                  <a:pt x="672937" y="1251798"/>
                </a:lnTo>
                <a:close/>
              </a:path>
              <a:path w="1488917" h="1953539">
                <a:moveTo>
                  <a:pt x="791016" y="1087648"/>
                </a:moveTo>
                <a:lnTo>
                  <a:pt x="770854" y="1069406"/>
                </a:lnTo>
                <a:lnTo>
                  <a:pt x="769894" y="1070366"/>
                </a:lnTo>
                <a:lnTo>
                  <a:pt x="768949" y="1072286"/>
                </a:lnTo>
                <a:lnTo>
                  <a:pt x="768949" y="1073246"/>
                </a:lnTo>
                <a:lnTo>
                  <a:pt x="731504" y="1158681"/>
                </a:lnTo>
                <a:lnTo>
                  <a:pt x="706541" y="1222049"/>
                </a:lnTo>
                <a:lnTo>
                  <a:pt x="708461" y="1248918"/>
                </a:lnTo>
                <a:lnTo>
                  <a:pt x="713262" y="1248918"/>
                </a:lnTo>
                <a:lnTo>
                  <a:pt x="717102" y="1246037"/>
                </a:lnTo>
                <a:lnTo>
                  <a:pt x="719023" y="1241237"/>
                </a:lnTo>
                <a:lnTo>
                  <a:pt x="755507" y="1171163"/>
                </a:lnTo>
                <a:lnTo>
                  <a:pt x="791562" y="1087017"/>
                </a:lnTo>
                <a:lnTo>
                  <a:pt x="827501" y="1045403"/>
                </a:lnTo>
                <a:lnTo>
                  <a:pt x="792937" y="1083807"/>
                </a:lnTo>
                <a:lnTo>
                  <a:pt x="806378" y="1028136"/>
                </a:lnTo>
                <a:lnTo>
                  <a:pt x="770854" y="1069406"/>
                </a:lnTo>
                <a:lnTo>
                  <a:pt x="791016" y="1087648"/>
                </a:lnTo>
                <a:close/>
              </a:path>
              <a:path w="1488917" h="1953539">
                <a:moveTo>
                  <a:pt x="965728" y="836127"/>
                </a:moveTo>
                <a:lnTo>
                  <a:pt x="956127" y="810219"/>
                </a:lnTo>
                <a:lnTo>
                  <a:pt x="953261" y="812139"/>
                </a:lnTo>
                <a:lnTo>
                  <a:pt x="952286" y="814059"/>
                </a:lnTo>
                <a:lnTo>
                  <a:pt x="915817" y="859170"/>
                </a:lnTo>
                <a:lnTo>
                  <a:pt x="914857" y="860130"/>
                </a:lnTo>
                <a:lnTo>
                  <a:pt x="914857" y="861090"/>
                </a:lnTo>
                <a:lnTo>
                  <a:pt x="879332" y="922538"/>
                </a:lnTo>
                <a:lnTo>
                  <a:pt x="841903" y="977249"/>
                </a:lnTo>
                <a:lnTo>
                  <a:pt x="806378" y="1028136"/>
                </a:lnTo>
                <a:lnTo>
                  <a:pt x="792937" y="1083807"/>
                </a:lnTo>
                <a:lnTo>
                  <a:pt x="827501" y="1045403"/>
                </a:lnTo>
                <a:lnTo>
                  <a:pt x="863986" y="993571"/>
                </a:lnTo>
                <a:lnTo>
                  <a:pt x="901415" y="937884"/>
                </a:lnTo>
                <a:lnTo>
                  <a:pt x="937900" y="874532"/>
                </a:lnTo>
                <a:lnTo>
                  <a:pt x="936939" y="875492"/>
                </a:lnTo>
                <a:lnTo>
                  <a:pt x="968627" y="835236"/>
                </a:lnTo>
                <a:lnTo>
                  <a:pt x="972449" y="830381"/>
                </a:lnTo>
                <a:lnTo>
                  <a:pt x="965728" y="836127"/>
                </a:lnTo>
                <a:close/>
              </a:path>
              <a:path w="1488917" h="1953539">
                <a:moveTo>
                  <a:pt x="996452" y="799658"/>
                </a:moveTo>
                <a:lnTo>
                  <a:pt x="986850" y="815980"/>
                </a:lnTo>
                <a:lnTo>
                  <a:pt x="1003172" y="824621"/>
                </a:lnTo>
                <a:lnTo>
                  <a:pt x="1003172" y="796777"/>
                </a:lnTo>
                <a:lnTo>
                  <a:pt x="996452" y="799658"/>
                </a:lnTo>
                <a:close/>
              </a:path>
              <a:path w="1488917" h="1953539">
                <a:moveTo>
                  <a:pt x="1262374" y="358063"/>
                </a:moveTo>
                <a:lnTo>
                  <a:pt x="1246037" y="335996"/>
                </a:lnTo>
                <a:lnTo>
                  <a:pt x="1245092" y="336956"/>
                </a:lnTo>
                <a:lnTo>
                  <a:pt x="1244132" y="337916"/>
                </a:lnTo>
                <a:lnTo>
                  <a:pt x="1243172" y="339836"/>
                </a:lnTo>
                <a:lnTo>
                  <a:pt x="1209269" y="391134"/>
                </a:lnTo>
                <a:lnTo>
                  <a:pt x="1173083" y="413750"/>
                </a:lnTo>
                <a:lnTo>
                  <a:pt x="1188445" y="435833"/>
                </a:lnTo>
                <a:lnTo>
                  <a:pt x="1173083" y="413750"/>
                </a:lnTo>
                <a:lnTo>
                  <a:pt x="1171178" y="414710"/>
                </a:lnTo>
                <a:lnTo>
                  <a:pt x="1169243" y="417591"/>
                </a:lnTo>
                <a:lnTo>
                  <a:pt x="1168283" y="419511"/>
                </a:lnTo>
                <a:lnTo>
                  <a:pt x="1134694" y="506867"/>
                </a:lnTo>
                <a:lnTo>
                  <a:pt x="1133027" y="509103"/>
                </a:lnTo>
                <a:lnTo>
                  <a:pt x="1098209" y="555818"/>
                </a:lnTo>
                <a:lnTo>
                  <a:pt x="1120292" y="572140"/>
                </a:lnTo>
                <a:lnTo>
                  <a:pt x="1098209" y="555818"/>
                </a:lnTo>
                <a:lnTo>
                  <a:pt x="1097249" y="557738"/>
                </a:lnTo>
                <a:lnTo>
                  <a:pt x="1096289" y="558713"/>
                </a:lnTo>
                <a:lnTo>
                  <a:pt x="1096289" y="560618"/>
                </a:lnTo>
                <a:lnTo>
                  <a:pt x="1058859" y="708461"/>
                </a:lnTo>
                <a:lnTo>
                  <a:pt x="1031499" y="863960"/>
                </a:lnTo>
                <a:lnTo>
                  <a:pt x="1012774" y="808299"/>
                </a:lnTo>
                <a:lnTo>
                  <a:pt x="1009893" y="800618"/>
                </a:lnTo>
                <a:lnTo>
                  <a:pt x="1003172" y="796777"/>
                </a:lnTo>
                <a:lnTo>
                  <a:pt x="1003172" y="824621"/>
                </a:lnTo>
                <a:lnTo>
                  <a:pt x="986850" y="815980"/>
                </a:lnTo>
                <a:lnTo>
                  <a:pt x="996452" y="799658"/>
                </a:lnTo>
                <a:lnTo>
                  <a:pt x="959007" y="809259"/>
                </a:lnTo>
                <a:lnTo>
                  <a:pt x="956127" y="810219"/>
                </a:lnTo>
                <a:lnTo>
                  <a:pt x="965728" y="836127"/>
                </a:lnTo>
                <a:lnTo>
                  <a:pt x="972449" y="830381"/>
                </a:lnTo>
                <a:lnTo>
                  <a:pt x="968627" y="835236"/>
                </a:lnTo>
                <a:lnTo>
                  <a:pt x="990980" y="828367"/>
                </a:lnTo>
                <a:lnTo>
                  <a:pt x="1022375" y="922538"/>
                </a:lnTo>
                <a:lnTo>
                  <a:pt x="1022375" y="915817"/>
                </a:lnTo>
                <a:lnTo>
                  <a:pt x="1048298" y="913897"/>
                </a:lnTo>
                <a:lnTo>
                  <a:pt x="1049258" y="920617"/>
                </a:lnTo>
                <a:lnTo>
                  <a:pt x="1084767" y="713262"/>
                </a:lnTo>
                <a:lnTo>
                  <a:pt x="1121369" y="570626"/>
                </a:lnTo>
                <a:lnTo>
                  <a:pt x="1122212" y="567339"/>
                </a:lnTo>
                <a:lnTo>
                  <a:pt x="1132773" y="509747"/>
                </a:lnTo>
                <a:lnTo>
                  <a:pt x="1155801" y="522229"/>
                </a:lnTo>
                <a:lnTo>
                  <a:pt x="1156776" y="522229"/>
                </a:lnTo>
                <a:lnTo>
                  <a:pt x="1157737" y="520308"/>
                </a:lnTo>
                <a:lnTo>
                  <a:pt x="1157737" y="519348"/>
                </a:lnTo>
                <a:lnTo>
                  <a:pt x="1191813" y="433674"/>
                </a:lnTo>
                <a:lnTo>
                  <a:pt x="1193246" y="430072"/>
                </a:lnTo>
                <a:lnTo>
                  <a:pt x="1207648" y="393588"/>
                </a:lnTo>
                <a:lnTo>
                  <a:pt x="1211488" y="389747"/>
                </a:lnTo>
                <a:lnTo>
                  <a:pt x="1225890" y="411830"/>
                </a:lnTo>
                <a:lnTo>
                  <a:pt x="1226850" y="411830"/>
                </a:lnTo>
                <a:lnTo>
                  <a:pt x="1228770" y="409910"/>
                </a:lnTo>
                <a:lnTo>
                  <a:pt x="1229730" y="407990"/>
                </a:lnTo>
                <a:lnTo>
                  <a:pt x="1263015" y="357591"/>
                </a:lnTo>
                <a:lnTo>
                  <a:pt x="1298844" y="331195"/>
                </a:lnTo>
                <a:lnTo>
                  <a:pt x="1265240" y="354223"/>
                </a:lnTo>
                <a:lnTo>
                  <a:pt x="1282522" y="309112"/>
                </a:lnTo>
                <a:lnTo>
                  <a:pt x="1246037" y="335996"/>
                </a:lnTo>
                <a:lnTo>
                  <a:pt x="1262374" y="358063"/>
                </a:lnTo>
                <a:close/>
              </a:path>
              <a:path w="1488917" h="1953539">
                <a:moveTo>
                  <a:pt x="1387160" y="205435"/>
                </a:moveTo>
                <a:lnTo>
                  <a:pt x="1356451" y="242879"/>
                </a:lnTo>
                <a:lnTo>
                  <a:pt x="1370838" y="265907"/>
                </a:lnTo>
                <a:lnTo>
                  <a:pt x="1371798" y="264962"/>
                </a:lnTo>
                <a:lnTo>
                  <a:pt x="1373718" y="263987"/>
                </a:lnTo>
                <a:lnTo>
                  <a:pt x="1374678" y="263027"/>
                </a:lnTo>
                <a:lnTo>
                  <a:pt x="1410202" y="217916"/>
                </a:lnTo>
                <a:lnTo>
                  <a:pt x="1387160" y="205435"/>
                </a:lnTo>
                <a:close/>
              </a:path>
              <a:path w="1488917" h="1953539">
                <a:moveTo>
                  <a:pt x="1449552" y="95996"/>
                </a:moveTo>
                <a:lnTo>
                  <a:pt x="1485077" y="21122"/>
                </a:lnTo>
                <a:lnTo>
                  <a:pt x="1488917" y="14401"/>
                </a:lnTo>
                <a:lnTo>
                  <a:pt x="1486037" y="6720"/>
                </a:lnTo>
                <a:lnTo>
                  <a:pt x="1479316" y="2880"/>
                </a:lnTo>
                <a:lnTo>
                  <a:pt x="1472595" y="0"/>
                </a:lnTo>
                <a:lnTo>
                  <a:pt x="1463954" y="2880"/>
                </a:lnTo>
                <a:lnTo>
                  <a:pt x="1461074" y="9601"/>
                </a:lnTo>
                <a:lnTo>
                  <a:pt x="1424604" y="84475"/>
                </a:lnTo>
                <a:lnTo>
                  <a:pt x="1424604" y="86395"/>
                </a:lnTo>
                <a:lnTo>
                  <a:pt x="1389080" y="200634"/>
                </a:lnTo>
                <a:lnTo>
                  <a:pt x="1388396" y="201502"/>
                </a:lnTo>
                <a:lnTo>
                  <a:pt x="1355249" y="243626"/>
                </a:lnTo>
                <a:lnTo>
                  <a:pt x="1320927" y="264962"/>
                </a:lnTo>
                <a:lnTo>
                  <a:pt x="1319006" y="265907"/>
                </a:lnTo>
                <a:lnTo>
                  <a:pt x="1335328" y="287990"/>
                </a:lnTo>
                <a:lnTo>
                  <a:pt x="1353571" y="245760"/>
                </a:lnTo>
                <a:lnTo>
                  <a:pt x="1338209" y="286070"/>
                </a:lnTo>
                <a:lnTo>
                  <a:pt x="1337966" y="286349"/>
                </a:lnTo>
                <a:lnTo>
                  <a:pt x="1370838" y="265907"/>
                </a:lnTo>
                <a:lnTo>
                  <a:pt x="1356451" y="242879"/>
                </a:lnTo>
                <a:lnTo>
                  <a:pt x="1387160" y="205435"/>
                </a:lnTo>
                <a:lnTo>
                  <a:pt x="1410202" y="217916"/>
                </a:lnTo>
                <a:lnTo>
                  <a:pt x="1411163" y="216956"/>
                </a:lnTo>
                <a:lnTo>
                  <a:pt x="1412123" y="215036"/>
                </a:lnTo>
                <a:lnTo>
                  <a:pt x="1413083" y="213116"/>
                </a:lnTo>
                <a:lnTo>
                  <a:pt x="1450527" y="94076"/>
                </a:lnTo>
                <a:lnTo>
                  <a:pt x="1449552" y="95996"/>
                </a:lnTo>
                <a:close/>
              </a:path>
              <a:path w="1488917" h="1953539">
                <a:moveTo>
                  <a:pt x="1225890" y="411830"/>
                </a:moveTo>
                <a:lnTo>
                  <a:pt x="1211488" y="389747"/>
                </a:lnTo>
                <a:lnTo>
                  <a:pt x="1207648" y="393588"/>
                </a:lnTo>
                <a:lnTo>
                  <a:pt x="1193246" y="430072"/>
                </a:lnTo>
                <a:lnTo>
                  <a:pt x="1191813" y="433674"/>
                </a:lnTo>
                <a:lnTo>
                  <a:pt x="1225890" y="411830"/>
                </a:lnTo>
                <a:close/>
              </a:path>
              <a:path w="1488917" h="1953539">
                <a:moveTo>
                  <a:pt x="1122212" y="567339"/>
                </a:moveTo>
                <a:lnTo>
                  <a:pt x="1121369" y="570626"/>
                </a:lnTo>
                <a:lnTo>
                  <a:pt x="1155801" y="522229"/>
                </a:lnTo>
                <a:lnTo>
                  <a:pt x="1132773" y="509747"/>
                </a:lnTo>
                <a:lnTo>
                  <a:pt x="1122212" y="567339"/>
                </a:lnTo>
                <a:close/>
              </a:path>
              <a:path w="1488917" h="1953539">
                <a:moveTo>
                  <a:pt x="1048298" y="913897"/>
                </a:moveTo>
                <a:lnTo>
                  <a:pt x="1022375" y="915817"/>
                </a:lnTo>
                <a:lnTo>
                  <a:pt x="1022375" y="922538"/>
                </a:lnTo>
                <a:lnTo>
                  <a:pt x="1025255" y="928298"/>
                </a:lnTo>
                <a:lnTo>
                  <a:pt x="1030056" y="932139"/>
                </a:lnTo>
                <a:lnTo>
                  <a:pt x="1036777" y="932139"/>
                </a:lnTo>
                <a:lnTo>
                  <a:pt x="1043498" y="931179"/>
                </a:lnTo>
                <a:lnTo>
                  <a:pt x="1048298" y="926378"/>
                </a:lnTo>
                <a:lnTo>
                  <a:pt x="1049258" y="920617"/>
                </a:lnTo>
                <a:lnTo>
                  <a:pt x="1048298" y="913897"/>
                </a:lnTo>
                <a:close/>
              </a:path>
              <a:path w="1488917" h="1953539">
                <a:moveTo>
                  <a:pt x="441594" y="1610837"/>
                </a:moveTo>
                <a:lnTo>
                  <a:pt x="424312" y="1659788"/>
                </a:lnTo>
                <a:lnTo>
                  <a:pt x="461756" y="1628119"/>
                </a:lnTo>
                <a:lnTo>
                  <a:pt x="444474" y="1607957"/>
                </a:lnTo>
                <a:lnTo>
                  <a:pt x="441594" y="1610837"/>
                </a:lnTo>
                <a:close/>
              </a:path>
              <a:path w="1488917" h="1953539">
                <a:moveTo>
                  <a:pt x="258241" y="1744263"/>
                </a:moveTo>
                <a:lnTo>
                  <a:pt x="243839" y="1790349"/>
                </a:lnTo>
                <a:lnTo>
                  <a:pt x="278389" y="1761545"/>
                </a:lnTo>
                <a:lnTo>
                  <a:pt x="261122" y="1741383"/>
                </a:lnTo>
                <a:lnTo>
                  <a:pt x="258241" y="1744263"/>
                </a:lnTo>
                <a:close/>
              </a:path>
              <a:path w="1488917" h="1953539">
                <a:moveTo>
                  <a:pt x="92156" y="1927616"/>
                </a:moveTo>
                <a:lnTo>
                  <a:pt x="85435" y="1901708"/>
                </a:lnTo>
                <a:lnTo>
                  <a:pt x="79689" y="1903628"/>
                </a:lnTo>
                <a:lnTo>
                  <a:pt x="56647" y="1935297"/>
                </a:lnTo>
                <a:lnTo>
                  <a:pt x="54726" y="1936257"/>
                </a:lnTo>
                <a:lnTo>
                  <a:pt x="92156" y="1927616"/>
                </a:lnTo>
                <a:close/>
              </a:path>
              <a:path w="1488917" h="1953539">
                <a:moveTo>
                  <a:pt x="550072" y="1484116"/>
                </a:moveTo>
                <a:lnTo>
                  <a:pt x="565434" y="1500438"/>
                </a:lnTo>
                <a:lnTo>
                  <a:pt x="558713" y="1475475"/>
                </a:lnTo>
                <a:lnTo>
                  <a:pt x="550072" y="1484116"/>
                </a:lnTo>
                <a:close/>
              </a:path>
              <a:path w="1488917" h="1953539">
                <a:moveTo>
                  <a:pt x="1389080" y="200634"/>
                </a:moveTo>
                <a:lnTo>
                  <a:pt x="1424604" y="86395"/>
                </a:lnTo>
                <a:lnTo>
                  <a:pt x="1388396" y="201502"/>
                </a:lnTo>
                <a:lnTo>
                  <a:pt x="1389080" y="200634"/>
                </a:lnTo>
                <a:close/>
              </a:path>
              <a:path w="1488917" h="1953539">
                <a:moveTo>
                  <a:pt x="1282522" y="309112"/>
                </a:moveTo>
                <a:lnTo>
                  <a:pt x="1265240" y="354223"/>
                </a:lnTo>
                <a:lnTo>
                  <a:pt x="1298844" y="331195"/>
                </a:lnTo>
                <a:lnTo>
                  <a:pt x="1298844" y="330235"/>
                </a:lnTo>
                <a:lnTo>
                  <a:pt x="1299804" y="330235"/>
                </a:lnTo>
                <a:lnTo>
                  <a:pt x="1300764" y="329275"/>
                </a:lnTo>
                <a:lnTo>
                  <a:pt x="1337966" y="286349"/>
                </a:lnTo>
                <a:lnTo>
                  <a:pt x="1338209" y="286070"/>
                </a:lnTo>
                <a:lnTo>
                  <a:pt x="1353571" y="245760"/>
                </a:lnTo>
                <a:lnTo>
                  <a:pt x="1335328" y="287990"/>
                </a:lnTo>
                <a:lnTo>
                  <a:pt x="1319006" y="265907"/>
                </a:lnTo>
                <a:lnTo>
                  <a:pt x="1318046" y="266867"/>
                </a:lnTo>
                <a:lnTo>
                  <a:pt x="1317086" y="267827"/>
                </a:lnTo>
                <a:lnTo>
                  <a:pt x="1279641" y="311033"/>
                </a:lnTo>
                <a:lnTo>
                  <a:pt x="1282522" y="309112"/>
                </a:lnTo>
                <a:close/>
              </a:path>
              <a:path w="1488917" h="1953539">
                <a:moveTo>
                  <a:pt x="1134694" y="506867"/>
                </a:moveTo>
                <a:lnTo>
                  <a:pt x="1168283" y="419511"/>
                </a:lnTo>
                <a:lnTo>
                  <a:pt x="1133027" y="509103"/>
                </a:lnTo>
                <a:lnTo>
                  <a:pt x="1134694" y="506867"/>
                </a:lnTo>
                <a:close/>
              </a:path>
              <a:path w="1488917" h="1953539">
                <a:moveTo>
                  <a:pt x="0" y="1936257"/>
                </a:moveTo>
                <a:lnTo>
                  <a:pt x="2880" y="1942978"/>
                </a:lnTo>
                <a:lnTo>
                  <a:pt x="5760" y="1949698"/>
                </a:lnTo>
                <a:lnTo>
                  <a:pt x="13441" y="1953539"/>
                </a:lnTo>
                <a:lnTo>
                  <a:pt x="20162" y="1950659"/>
                </a:lnTo>
                <a:lnTo>
                  <a:pt x="56647" y="1935297"/>
                </a:lnTo>
                <a:lnTo>
                  <a:pt x="79689" y="1903628"/>
                </a:lnTo>
                <a:lnTo>
                  <a:pt x="85435" y="1901708"/>
                </a:lnTo>
                <a:lnTo>
                  <a:pt x="92156" y="1927616"/>
                </a:lnTo>
                <a:lnTo>
                  <a:pt x="94091" y="1926656"/>
                </a:lnTo>
                <a:lnTo>
                  <a:pt x="95996" y="1925711"/>
                </a:lnTo>
                <a:lnTo>
                  <a:pt x="96956" y="1924735"/>
                </a:lnTo>
                <a:lnTo>
                  <a:pt x="133441" y="1894987"/>
                </a:lnTo>
                <a:lnTo>
                  <a:pt x="169925" y="1863303"/>
                </a:lnTo>
                <a:lnTo>
                  <a:pt x="207355" y="1828739"/>
                </a:lnTo>
                <a:lnTo>
                  <a:pt x="243839" y="1790349"/>
                </a:lnTo>
                <a:lnTo>
                  <a:pt x="258241" y="1744263"/>
                </a:lnTo>
                <a:lnTo>
                  <a:pt x="261122" y="1741383"/>
                </a:lnTo>
                <a:lnTo>
                  <a:pt x="278389" y="1761545"/>
                </a:lnTo>
                <a:lnTo>
                  <a:pt x="279364" y="1760585"/>
                </a:lnTo>
                <a:lnTo>
                  <a:pt x="281269" y="1759625"/>
                </a:lnTo>
                <a:lnTo>
                  <a:pt x="281269" y="1757705"/>
                </a:lnTo>
                <a:lnTo>
                  <a:pt x="315926" y="1702997"/>
                </a:lnTo>
                <a:lnTo>
                  <a:pt x="317753" y="1700113"/>
                </a:lnTo>
                <a:lnTo>
                  <a:pt x="311993" y="1704914"/>
                </a:lnTo>
                <a:lnTo>
                  <a:pt x="297591" y="1681871"/>
                </a:lnTo>
                <a:lnTo>
                  <a:pt x="295671" y="1683791"/>
                </a:lnTo>
                <a:lnTo>
                  <a:pt x="294711" y="1685711"/>
                </a:lnTo>
                <a:lnTo>
                  <a:pt x="258837" y="1743307"/>
                </a:lnTo>
                <a:lnTo>
                  <a:pt x="224637" y="1772107"/>
                </a:lnTo>
                <a:lnTo>
                  <a:pt x="189113" y="1808591"/>
                </a:lnTo>
                <a:lnTo>
                  <a:pt x="151683" y="1843140"/>
                </a:lnTo>
                <a:lnTo>
                  <a:pt x="116159" y="1873864"/>
                </a:lnTo>
                <a:lnTo>
                  <a:pt x="80704" y="1902800"/>
                </a:lnTo>
                <a:lnTo>
                  <a:pt x="48006" y="1910349"/>
                </a:lnTo>
                <a:lnTo>
                  <a:pt x="46085" y="1910349"/>
                </a:lnTo>
                <a:lnTo>
                  <a:pt x="9601" y="1925711"/>
                </a:lnTo>
                <a:lnTo>
                  <a:pt x="2880" y="1928576"/>
                </a:lnTo>
                <a:lnTo>
                  <a:pt x="0" y="1936257"/>
                </a:lnTo>
                <a:close/>
              </a:path>
              <a:path w="1488917" h="1953539">
                <a:moveTo>
                  <a:pt x="406069" y="1639641"/>
                </a:moveTo>
                <a:lnTo>
                  <a:pt x="375373" y="1668720"/>
                </a:lnTo>
                <a:lnTo>
                  <a:pt x="369600" y="1674190"/>
                </a:lnTo>
                <a:lnTo>
                  <a:pt x="349437" y="1686671"/>
                </a:lnTo>
                <a:lnTo>
                  <a:pt x="339836" y="1688592"/>
                </a:lnTo>
                <a:lnTo>
                  <a:pt x="340796" y="1661708"/>
                </a:lnTo>
                <a:lnTo>
                  <a:pt x="337916" y="1662668"/>
                </a:lnTo>
                <a:lnTo>
                  <a:pt x="300471" y="1680911"/>
                </a:lnTo>
                <a:lnTo>
                  <a:pt x="297591" y="1681871"/>
                </a:lnTo>
                <a:lnTo>
                  <a:pt x="311993" y="1704914"/>
                </a:lnTo>
                <a:lnTo>
                  <a:pt x="317753" y="1700113"/>
                </a:lnTo>
                <a:lnTo>
                  <a:pt x="315926" y="1702997"/>
                </a:lnTo>
                <a:lnTo>
                  <a:pt x="343644" y="1689494"/>
                </a:lnTo>
                <a:lnTo>
                  <a:pt x="376306" y="1697233"/>
                </a:lnTo>
                <a:lnTo>
                  <a:pt x="382066" y="1670349"/>
                </a:lnTo>
                <a:lnTo>
                  <a:pt x="406069" y="1639641"/>
                </a:lnTo>
                <a:close/>
              </a:path>
              <a:path w="1488917" h="1953539">
                <a:moveTo>
                  <a:pt x="349437" y="1686671"/>
                </a:moveTo>
                <a:lnTo>
                  <a:pt x="369600" y="1674190"/>
                </a:lnTo>
                <a:lnTo>
                  <a:pt x="375373" y="1668720"/>
                </a:lnTo>
                <a:lnTo>
                  <a:pt x="346557" y="1661708"/>
                </a:lnTo>
                <a:lnTo>
                  <a:pt x="343677" y="1660748"/>
                </a:lnTo>
                <a:lnTo>
                  <a:pt x="340796" y="1661708"/>
                </a:lnTo>
                <a:lnTo>
                  <a:pt x="339836" y="1688592"/>
                </a:lnTo>
                <a:lnTo>
                  <a:pt x="349437" y="1686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2191847" y="2198095"/>
            <a:ext cx="1486997" cy="1060780"/>
          </a:xfrm>
          <a:custGeom>
            <a:avLst/>
            <a:gdLst/>
            <a:ahLst/>
            <a:cxnLst/>
            <a:rect l="l" t="t" r="r" b="b"/>
            <a:pathLst>
              <a:path w="1486997" h="1060780">
                <a:moveTo>
                  <a:pt x="341756" y="986850"/>
                </a:moveTo>
                <a:lnTo>
                  <a:pt x="334076" y="1011814"/>
                </a:lnTo>
                <a:lnTo>
                  <a:pt x="335996" y="1013734"/>
                </a:lnTo>
                <a:lnTo>
                  <a:pt x="338876" y="1014694"/>
                </a:lnTo>
                <a:lnTo>
                  <a:pt x="377266" y="1014694"/>
                </a:lnTo>
                <a:lnTo>
                  <a:pt x="369585" y="990691"/>
                </a:lnTo>
                <a:lnTo>
                  <a:pt x="349437" y="989731"/>
                </a:lnTo>
                <a:lnTo>
                  <a:pt x="341756" y="986850"/>
                </a:lnTo>
                <a:close/>
              </a:path>
              <a:path w="1486997" h="1060780">
                <a:moveTo>
                  <a:pt x="492838" y="915262"/>
                </a:moveTo>
                <a:lnTo>
                  <a:pt x="524301" y="911122"/>
                </a:lnTo>
                <a:lnTo>
                  <a:pt x="496305" y="911976"/>
                </a:lnTo>
                <a:lnTo>
                  <a:pt x="488624" y="915817"/>
                </a:lnTo>
                <a:lnTo>
                  <a:pt x="459836" y="946541"/>
                </a:lnTo>
                <a:lnTo>
                  <a:pt x="492838" y="915262"/>
                </a:lnTo>
                <a:close/>
              </a:path>
              <a:path w="1486997" h="1060780">
                <a:moveTo>
                  <a:pt x="405109" y="961903"/>
                </a:moveTo>
                <a:lnTo>
                  <a:pt x="374324" y="986850"/>
                </a:lnTo>
                <a:lnTo>
                  <a:pt x="377266" y="986850"/>
                </a:lnTo>
                <a:lnTo>
                  <a:pt x="380146" y="1014694"/>
                </a:lnTo>
                <a:lnTo>
                  <a:pt x="385922" y="1011814"/>
                </a:lnTo>
                <a:lnTo>
                  <a:pt x="421431" y="983010"/>
                </a:lnTo>
                <a:lnTo>
                  <a:pt x="459836" y="946541"/>
                </a:lnTo>
                <a:lnTo>
                  <a:pt x="488624" y="915817"/>
                </a:lnTo>
                <a:lnTo>
                  <a:pt x="496305" y="911976"/>
                </a:lnTo>
                <a:lnTo>
                  <a:pt x="524301" y="911122"/>
                </a:lnTo>
                <a:lnTo>
                  <a:pt x="559673" y="912936"/>
                </a:lnTo>
                <a:lnTo>
                  <a:pt x="562538" y="912936"/>
                </a:lnTo>
                <a:lnTo>
                  <a:pt x="560633" y="886068"/>
                </a:lnTo>
                <a:lnTo>
                  <a:pt x="588462" y="863986"/>
                </a:lnTo>
                <a:lnTo>
                  <a:pt x="556118" y="885835"/>
                </a:lnTo>
                <a:lnTo>
                  <a:pt x="552952" y="887973"/>
                </a:lnTo>
                <a:lnTo>
                  <a:pt x="525109" y="911016"/>
                </a:lnTo>
                <a:lnTo>
                  <a:pt x="522229" y="911016"/>
                </a:lnTo>
                <a:lnTo>
                  <a:pt x="521268" y="884133"/>
                </a:lnTo>
                <a:lnTo>
                  <a:pt x="485744" y="888933"/>
                </a:lnTo>
                <a:lnTo>
                  <a:pt x="481904" y="888933"/>
                </a:lnTo>
                <a:lnTo>
                  <a:pt x="479023" y="890854"/>
                </a:lnTo>
                <a:lnTo>
                  <a:pt x="478063" y="892774"/>
                </a:lnTo>
                <a:lnTo>
                  <a:pt x="441594" y="927338"/>
                </a:lnTo>
                <a:lnTo>
                  <a:pt x="405109" y="961903"/>
                </a:lnTo>
                <a:close/>
              </a:path>
              <a:path w="1486997" h="1060780">
                <a:moveTo>
                  <a:pt x="521268" y="884133"/>
                </a:moveTo>
                <a:lnTo>
                  <a:pt x="522229" y="911016"/>
                </a:lnTo>
                <a:lnTo>
                  <a:pt x="525109" y="911016"/>
                </a:lnTo>
                <a:lnTo>
                  <a:pt x="552952" y="887973"/>
                </a:lnTo>
                <a:lnTo>
                  <a:pt x="556118" y="885835"/>
                </a:lnTo>
                <a:lnTo>
                  <a:pt x="523189" y="884133"/>
                </a:lnTo>
                <a:lnTo>
                  <a:pt x="521268" y="884133"/>
                </a:lnTo>
                <a:close/>
              </a:path>
              <a:path w="1486997" h="1060780">
                <a:moveTo>
                  <a:pt x="600943" y="887973"/>
                </a:moveTo>
                <a:lnTo>
                  <a:pt x="591342" y="863025"/>
                </a:lnTo>
                <a:lnTo>
                  <a:pt x="589422" y="863025"/>
                </a:lnTo>
                <a:lnTo>
                  <a:pt x="588462" y="863986"/>
                </a:lnTo>
                <a:lnTo>
                  <a:pt x="560633" y="886068"/>
                </a:lnTo>
                <a:lnTo>
                  <a:pt x="562538" y="912936"/>
                </a:lnTo>
                <a:lnTo>
                  <a:pt x="565419" y="911976"/>
                </a:lnTo>
                <a:lnTo>
                  <a:pt x="568314" y="910056"/>
                </a:lnTo>
                <a:lnTo>
                  <a:pt x="601103" y="887906"/>
                </a:lnTo>
                <a:lnTo>
                  <a:pt x="637428" y="872627"/>
                </a:lnTo>
                <a:lnTo>
                  <a:pt x="603824" y="886068"/>
                </a:lnTo>
                <a:lnTo>
                  <a:pt x="626866" y="847664"/>
                </a:lnTo>
                <a:lnTo>
                  <a:pt x="591342" y="863025"/>
                </a:lnTo>
                <a:lnTo>
                  <a:pt x="600943" y="887973"/>
                </a:lnTo>
                <a:close/>
              </a:path>
              <a:path w="1486997" h="1060780">
                <a:moveTo>
                  <a:pt x="603824" y="886068"/>
                </a:moveTo>
                <a:lnTo>
                  <a:pt x="637428" y="872627"/>
                </a:lnTo>
                <a:lnTo>
                  <a:pt x="659495" y="839022"/>
                </a:lnTo>
                <a:lnTo>
                  <a:pt x="665271" y="834222"/>
                </a:lnTo>
                <a:lnTo>
                  <a:pt x="673897" y="859185"/>
                </a:lnTo>
                <a:lnTo>
                  <a:pt x="676777" y="859185"/>
                </a:lnTo>
                <a:lnTo>
                  <a:pt x="678698" y="857265"/>
                </a:lnTo>
                <a:lnTo>
                  <a:pt x="680618" y="855345"/>
                </a:lnTo>
                <a:lnTo>
                  <a:pt x="716142" y="809259"/>
                </a:lnTo>
                <a:lnTo>
                  <a:pt x="715182" y="811179"/>
                </a:lnTo>
                <a:lnTo>
                  <a:pt x="743093" y="786275"/>
                </a:lnTo>
                <a:lnTo>
                  <a:pt x="771814" y="805418"/>
                </a:lnTo>
                <a:lnTo>
                  <a:pt x="775655" y="808299"/>
                </a:lnTo>
                <a:lnTo>
                  <a:pt x="781415" y="809259"/>
                </a:lnTo>
                <a:lnTo>
                  <a:pt x="786216" y="806378"/>
                </a:lnTo>
                <a:lnTo>
                  <a:pt x="821740" y="785271"/>
                </a:lnTo>
                <a:lnTo>
                  <a:pt x="803498" y="766069"/>
                </a:lnTo>
                <a:lnTo>
                  <a:pt x="786216" y="783335"/>
                </a:lnTo>
                <a:lnTo>
                  <a:pt x="771814" y="782391"/>
                </a:lnTo>
                <a:lnTo>
                  <a:pt x="750691" y="779495"/>
                </a:lnTo>
                <a:lnTo>
                  <a:pt x="778913" y="778468"/>
                </a:lnTo>
                <a:lnTo>
                  <a:pt x="748786" y="758388"/>
                </a:lnTo>
                <a:lnTo>
                  <a:pt x="743986" y="754547"/>
                </a:lnTo>
                <a:lnTo>
                  <a:pt x="737265" y="754547"/>
                </a:lnTo>
                <a:lnTo>
                  <a:pt x="734385" y="780470"/>
                </a:lnTo>
                <a:lnTo>
                  <a:pt x="732464" y="759348"/>
                </a:lnTo>
                <a:lnTo>
                  <a:pt x="696940" y="790056"/>
                </a:lnTo>
                <a:lnTo>
                  <a:pt x="695980" y="791016"/>
                </a:lnTo>
                <a:lnTo>
                  <a:pt x="695020" y="791992"/>
                </a:lnTo>
                <a:lnTo>
                  <a:pt x="662349" y="835245"/>
                </a:lnTo>
                <a:lnTo>
                  <a:pt x="626866" y="847664"/>
                </a:lnTo>
                <a:lnTo>
                  <a:pt x="603824" y="886068"/>
                </a:lnTo>
                <a:close/>
              </a:path>
              <a:path w="1486997" h="1060780">
                <a:moveTo>
                  <a:pt x="1032936" y="554873"/>
                </a:moveTo>
                <a:lnTo>
                  <a:pt x="1031016" y="555833"/>
                </a:lnTo>
                <a:lnTo>
                  <a:pt x="1030056" y="555833"/>
                </a:lnTo>
                <a:lnTo>
                  <a:pt x="1001041" y="564459"/>
                </a:lnTo>
                <a:lnTo>
                  <a:pt x="968608" y="539511"/>
                </a:lnTo>
                <a:lnTo>
                  <a:pt x="965728" y="537591"/>
                </a:lnTo>
                <a:lnTo>
                  <a:pt x="961887" y="536630"/>
                </a:lnTo>
                <a:lnTo>
                  <a:pt x="958047" y="537591"/>
                </a:lnTo>
                <a:lnTo>
                  <a:pt x="955182" y="538551"/>
                </a:lnTo>
                <a:lnTo>
                  <a:pt x="951341" y="539511"/>
                </a:lnTo>
                <a:lnTo>
                  <a:pt x="949421" y="543351"/>
                </a:lnTo>
                <a:lnTo>
                  <a:pt x="952301" y="561594"/>
                </a:lnTo>
                <a:lnTo>
                  <a:pt x="971489" y="558713"/>
                </a:lnTo>
                <a:lnTo>
                  <a:pt x="994531" y="566394"/>
                </a:lnTo>
                <a:lnTo>
                  <a:pt x="1006053" y="568314"/>
                </a:lnTo>
                <a:lnTo>
                  <a:pt x="1033896" y="582716"/>
                </a:lnTo>
                <a:lnTo>
                  <a:pt x="1037737" y="581756"/>
                </a:lnTo>
                <a:lnTo>
                  <a:pt x="1067485" y="555833"/>
                </a:lnTo>
                <a:lnTo>
                  <a:pt x="1069406" y="554873"/>
                </a:lnTo>
                <a:lnTo>
                  <a:pt x="1032936" y="554873"/>
                </a:lnTo>
                <a:close/>
              </a:path>
              <a:path w="1486997" h="1060780">
                <a:moveTo>
                  <a:pt x="1336288" y="324474"/>
                </a:moveTo>
                <a:lnTo>
                  <a:pt x="1315166" y="307192"/>
                </a:lnTo>
                <a:lnTo>
                  <a:pt x="1315166" y="308152"/>
                </a:lnTo>
                <a:lnTo>
                  <a:pt x="1314206" y="309112"/>
                </a:lnTo>
                <a:lnTo>
                  <a:pt x="1314206" y="311033"/>
                </a:lnTo>
                <a:lnTo>
                  <a:pt x="1276761" y="391668"/>
                </a:lnTo>
                <a:lnTo>
                  <a:pt x="1242008" y="448048"/>
                </a:lnTo>
                <a:lnTo>
                  <a:pt x="1208608" y="474238"/>
                </a:lnTo>
                <a:lnTo>
                  <a:pt x="1174043" y="499186"/>
                </a:lnTo>
                <a:lnTo>
                  <a:pt x="1173611" y="499350"/>
                </a:lnTo>
                <a:lnTo>
                  <a:pt x="1138534" y="512643"/>
                </a:lnTo>
                <a:lnTo>
                  <a:pt x="1148135" y="538551"/>
                </a:lnTo>
                <a:lnTo>
                  <a:pt x="1138534" y="512643"/>
                </a:lnTo>
                <a:lnTo>
                  <a:pt x="1136614" y="513588"/>
                </a:lnTo>
                <a:lnTo>
                  <a:pt x="1134694" y="514548"/>
                </a:lnTo>
                <a:lnTo>
                  <a:pt x="1132773" y="516468"/>
                </a:lnTo>
                <a:lnTo>
                  <a:pt x="1101162" y="549788"/>
                </a:lnTo>
                <a:lnTo>
                  <a:pt x="1104930" y="549112"/>
                </a:lnTo>
                <a:lnTo>
                  <a:pt x="1109731" y="575995"/>
                </a:lnTo>
                <a:lnTo>
                  <a:pt x="1111651" y="575995"/>
                </a:lnTo>
                <a:lnTo>
                  <a:pt x="1114531" y="574075"/>
                </a:lnTo>
                <a:lnTo>
                  <a:pt x="1117412" y="572155"/>
                </a:lnTo>
                <a:lnTo>
                  <a:pt x="1149993" y="537797"/>
                </a:lnTo>
                <a:lnTo>
                  <a:pt x="1152921" y="534710"/>
                </a:lnTo>
                <a:lnTo>
                  <a:pt x="1171163" y="501106"/>
                </a:lnTo>
                <a:lnTo>
                  <a:pt x="1183645" y="524149"/>
                </a:lnTo>
                <a:lnTo>
                  <a:pt x="1186525" y="524149"/>
                </a:lnTo>
                <a:lnTo>
                  <a:pt x="1186525" y="523189"/>
                </a:lnTo>
                <a:lnTo>
                  <a:pt x="1223970" y="495360"/>
                </a:lnTo>
                <a:lnTo>
                  <a:pt x="1241252" y="449275"/>
                </a:lnTo>
                <a:lnTo>
                  <a:pt x="1244117" y="446394"/>
                </a:lnTo>
                <a:lnTo>
                  <a:pt x="1261399" y="467517"/>
                </a:lnTo>
                <a:lnTo>
                  <a:pt x="1262359" y="465597"/>
                </a:lnTo>
                <a:lnTo>
                  <a:pt x="1263319" y="465597"/>
                </a:lnTo>
                <a:lnTo>
                  <a:pt x="1264279" y="463676"/>
                </a:lnTo>
                <a:lnTo>
                  <a:pt x="1299804" y="405109"/>
                </a:lnTo>
                <a:lnTo>
                  <a:pt x="1337635" y="322809"/>
                </a:lnTo>
                <a:lnTo>
                  <a:pt x="1372758" y="279364"/>
                </a:lnTo>
                <a:lnTo>
                  <a:pt x="1338193" y="321594"/>
                </a:lnTo>
                <a:lnTo>
                  <a:pt x="1351650" y="263042"/>
                </a:lnTo>
                <a:lnTo>
                  <a:pt x="1315166" y="307192"/>
                </a:lnTo>
                <a:lnTo>
                  <a:pt x="1336288" y="324474"/>
                </a:lnTo>
                <a:close/>
              </a:path>
              <a:path w="1486997" h="1060780">
                <a:moveTo>
                  <a:pt x="1411163" y="226557"/>
                </a:moveTo>
                <a:lnTo>
                  <a:pt x="1411163" y="223677"/>
                </a:lnTo>
                <a:lnTo>
                  <a:pt x="1442119" y="52264"/>
                </a:lnTo>
                <a:lnTo>
                  <a:pt x="1448607" y="16337"/>
                </a:lnTo>
                <a:lnTo>
                  <a:pt x="1427485" y="1935"/>
                </a:lnTo>
                <a:lnTo>
                  <a:pt x="1422684" y="5775"/>
                </a:lnTo>
                <a:lnTo>
                  <a:pt x="1423644" y="20162"/>
                </a:lnTo>
                <a:lnTo>
                  <a:pt x="1422684" y="5775"/>
                </a:lnTo>
                <a:lnTo>
                  <a:pt x="1421724" y="11521"/>
                </a:lnTo>
                <a:lnTo>
                  <a:pt x="1387160" y="214076"/>
                </a:lnTo>
                <a:lnTo>
                  <a:pt x="1384707" y="217458"/>
                </a:lnTo>
                <a:lnTo>
                  <a:pt x="1351650" y="263042"/>
                </a:lnTo>
                <a:lnTo>
                  <a:pt x="1338193" y="321594"/>
                </a:lnTo>
                <a:lnTo>
                  <a:pt x="1372758" y="279364"/>
                </a:lnTo>
                <a:lnTo>
                  <a:pt x="1384279" y="219836"/>
                </a:lnTo>
                <a:lnTo>
                  <a:pt x="1408282" y="230398"/>
                </a:lnTo>
                <a:lnTo>
                  <a:pt x="1410202" y="228478"/>
                </a:lnTo>
                <a:lnTo>
                  <a:pt x="1411163" y="226557"/>
                </a:lnTo>
                <a:close/>
              </a:path>
              <a:path w="1486997" h="1060780">
                <a:moveTo>
                  <a:pt x="1483156" y="70088"/>
                </a:moveTo>
                <a:lnTo>
                  <a:pt x="1446672" y="7680"/>
                </a:lnTo>
                <a:lnTo>
                  <a:pt x="1444767" y="2880"/>
                </a:lnTo>
                <a:lnTo>
                  <a:pt x="1438046" y="0"/>
                </a:lnTo>
                <a:lnTo>
                  <a:pt x="1433245" y="975"/>
                </a:lnTo>
                <a:lnTo>
                  <a:pt x="1427485" y="1935"/>
                </a:lnTo>
                <a:lnTo>
                  <a:pt x="1448607" y="16337"/>
                </a:lnTo>
                <a:lnTo>
                  <a:pt x="1442119" y="52264"/>
                </a:lnTo>
                <a:lnTo>
                  <a:pt x="1460113" y="83530"/>
                </a:lnTo>
                <a:lnTo>
                  <a:pt x="1462994" y="90251"/>
                </a:lnTo>
                <a:lnTo>
                  <a:pt x="1471635" y="92171"/>
                </a:lnTo>
                <a:lnTo>
                  <a:pt x="1478356" y="88331"/>
                </a:lnTo>
                <a:lnTo>
                  <a:pt x="1484116" y="84490"/>
                </a:lnTo>
                <a:lnTo>
                  <a:pt x="1486997" y="76809"/>
                </a:lnTo>
                <a:lnTo>
                  <a:pt x="1483156" y="70088"/>
                </a:lnTo>
                <a:close/>
              </a:path>
              <a:path w="1486997" h="1060780">
                <a:moveTo>
                  <a:pt x="1241252" y="449275"/>
                </a:moveTo>
                <a:lnTo>
                  <a:pt x="1223970" y="495360"/>
                </a:lnTo>
                <a:lnTo>
                  <a:pt x="1261399" y="467517"/>
                </a:lnTo>
                <a:lnTo>
                  <a:pt x="1244117" y="446394"/>
                </a:lnTo>
                <a:lnTo>
                  <a:pt x="1241252" y="449275"/>
                </a:lnTo>
                <a:close/>
              </a:path>
              <a:path w="1486997" h="1060780">
                <a:moveTo>
                  <a:pt x="1152921" y="534710"/>
                </a:moveTo>
                <a:lnTo>
                  <a:pt x="1149993" y="537797"/>
                </a:lnTo>
                <a:lnTo>
                  <a:pt x="1183645" y="524149"/>
                </a:lnTo>
                <a:lnTo>
                  <a:pt x="1171163" y="501106"/>
                </a:lnTo>
                <a:lnTo>
                  <a:pt x="1152921" y="534710"/>
                </a:lnTo>
                <a:close/>
              </a:path>
              <a:path w="1486997" h="1060780">
                <a:moveTo>
                  <a:pt x="659495" y="839022"/>
                </a:moveTo>
                <a:lnTo>
                  <a:pt x="637428" y="872627"/>
                </a:lnTo>
                <a:lnTo>
                  <a:pt x="673897" y="859185"/>
                </a:lnTo>
                <a:lnTo>
                  <a:pt x="665271" y="834222"/>
                </a:lnTo>
                <a:lnTo>
                  <a:pt x="659495" y="839022"/>
                </a:lnTo>
                <a:close/>
              </a:path>
              <a:path w="1486997" h="1060780">
                <a:moveTo>
                  <a:pt x="259201" y="993571"/>
                </a:moveTo>
                <a:lnTo>
                  <a:pt x="235198" y="1024295"/>
                </a:lnTo>
                <a:lnTo>
                  <a:pt x="270723" y="1016614"/>
                </a:lnTo>
                <a:lnTo>
                  <a:pt x="265922" y="990691"/>
                </a:lnTo>
                <a:lnTo>
                  <a:pt x="259201" y="993571"/>
                </a:lnTo>
                <a:close/>
              </a:path>
              <a:path w="1486997" h="1060780">
                <a:moveTo>
                  <a:pt x="152643" y="1026215"/>
                </a:moveTo>
                <a:lnTo>
                  <a:pt x="162245" y="1051178"/>
                </a:lnTo>
                <a:lnTo>
                  <a:pt x="155524" y="1025255"/>
                </a:lnTo>
                <a:lnTo>
                  <a:pt x="152643" y="1026215"/>
                </a:lnTo>
                <a:close/>
              </a:path>
              <a:path w="1486997" h="1060780">
                <a:moveTo>
                  <a:pt x="1408282" y="230398"/>
                </a:moveTo>
                <a:lnTo>
                  <a:pt x="1384279" y="219836"/>
                </a:lnTo>
                <a:lnTo>
                  <a:pt x="1372758" y="279364"/>
                </a:lnTo>
                <a:lnTo>
                  <a:pt x="1408282" y="230398"/>
                </a:lnTo>
                <a:close/>
              </a:path>
              <a:path w="1486997" h="1060780">
                <a:moveTo>
                  <a:pt x="1387160" y="214076"/>
                </a:moveTo>
                <a:lnTo>
                  <a:pt x="1421724" y="11521"/>
                </a:lnTo>
                <a:lnTo>
                  <a:pt x="1384707" y="217458"/>
                </a:lnTo>
                <a:lnTo>
                  <a:pt x="1387160" y="214076"/>
                </a:lnTo>
                <a:close/>
              </a:path>
              <a:path w="1486997" h="1060780">
                <a:moveTo>
                  <a:pt x="1174043" y="499186"/>
                </a:moveTo>
                <a:lnTo>
                  <a:pt x="1208608" y="474238"/>
                </a:lnTo>
                <a:lnTo>
                  <a:pt x="1173611" y="499350"/>
                </a:lnTo>
                <a:lnTo>
                  <a:pt x="1174043" y="499186"/>
                </a:lnTo>
                <a:close/>
              </a:path>
              <a:path w="1486997" h="1060780">
                <a:moveTo>
                  <a:pt x="898535" y="679673"/>
                </a:moveTo>
                <a:lnTo>
                  <a:pt x="899495" y="679673"/>
                </a:lnTo>
                <a:lnTo>
                  <a:pt x="900455" y="678713"/>
                </a:lnTo>
                <a:lnTo>
                  <a:pt x="935979" y="607664"/>
                </a:lnTo>
                <a:lnTo>
                  <a:pt x="935019" y="609584"/>
                </a:lnTo>
                <a:lnTo>
                  <a:pt x="963338" y="570082"/>
                </a:lnTo>
                <a:lnTo>
                  <a:pt x="989731" y="590382"/>
                </a:lnTo>
                <a:lnTo>
                  <a:pt x="992611" y="592317"/>
                </a:lnTo>
                <a:lnTo>
                  <a:pt x="997412" y="593277"/>
                </a:lnTo>
                <a:lnTo>
                  <a:pt x="1001252" y="592317"/>
                </a:lnTo>
                <a:lnTo>
                  <a:pt x="1034420" y="582716"/>
                </a:lnTo>
                <a:lnTo>
                  <a:pt x="1071341" y="582716"/>
                </a:lnTo>
                <a:lnTo>
                  <a:pt x="1097249" y="553913"/>
                </a:lnTo>
                <a:lnTo>
                  <a:pt x="1071341" y="582716"/>
                </a:lnTo>
                <a:lnTo>
                  <a:pt x="1072286" y="581756"/>
                </a:lnTo>
                <a:lnTo>
                  <a:pt x="1109731" y="575995"/>
                </a:lnTo>
                <a:lnTo>
                  <a:pt x="1104930" y="549112"/>
                </a:lnTo>
                <a:lnTo>
                  <a:pt x="1101162" y="549788"/>
                </a:lnTo>
                <a:lnTo>
                  <a:pt x="1067485" y="555833"/>
                </a:lnTo>
                <a:lnTo>
                  <a:pt x="1037737" y="581756"/>
                </a:lnTo>
                <a:lnTo>
                  <a:pt x="1033896" y="582716"/>
                </a:lnTo>
                <a:lnTo>
                  <a:pt x="1006053" y="568314"/>
                </a:lnTo>
                <a:lnTo>
                  <a:pt x="994531" y="566394"/>
                </a:lnTo>
                <a:lnTo>
                  <a:pt x="971489" y="558713"/>
                </a:lnTo>
                <a:lnTo>
                  <a:pt x="952301" y="561594"/>
                </a:lnTo>
                <a:lnTo>
                  <a:pt x="949421" y="543351"/>
                </a:lnTo>
                <a:lnTo>
                  <a:pt x="912936" y="594222"/>
                </a:lnTo>
                <a:lnTo>
                  <a:pt x="912936" y="595182"/>
                </a:lnTo>
                <a:lnTo>
                  <a:pt x="876452" y="665271"/>
                </a:lnTo>
                <a:lnTo>
                  <a:pt x="877412" y="663351"/>
                </a:lnTo>
                <a:lnTo>
                  <a:pt x="839983" y="712302"/>
                </a:lnTo>
                <a:lnTo>
                  <a:pt x="808299" y="762228"/>
                </a:lnTo>
                <a:lnTo>
                  <a:pt x="804787" y="764169"/>
                </a:lnTo>
                <a:lnTo>
                  <a:pt x="778913" y="778468"/>
                </a:lnTo>
                <a:lnTo>
                  <a:pt x="750691" y="779495"/>
                </a:lnTo>
                <a:lnTo>
                  <a:pt x="771814" y="782391"/>
                </a:lnTo>
                <a:lnTo>
                  <a:pt x="786216" y="783335"/>
                </a:lnTo>
                <a:lnTo>
                  <a:pt x="803498" y="766069"/>
                </a:lnTo>
                <a:lnTo>
                  <a:pt x="821740" y="785271"/>
                </a:lnTo>
                <a:lnTo>
                  <a:pt x="823661" y="784311"/>
                </a:lnTo>
                <a:lnTo>
                  <a:pt x="824621" y="782391"/>
                </a:lnTo>
                <a:lnTo>
                  <a:pt x="826541" y="781430"/>
                </a:lnTo>
                <a:lnTo>
                  <a:pt x="862065" y="727664"/>
                </a:lnTo>
                <a:lnTo>
                  <a:pt x="898535" y="679673"/>
                </a:lnTo>
                <a:close/>
              </a:path>
              <a:path w="1486997" h="1060780">
                <a:moveTo>
                  <a:pt x="808299" y="762228"/>
                </a:moveTo>
                <a:lnTo>
                  <a:pt x="839983" y="712302"/>
                </a:lnTo>
                <a:lnTo>
                  <a:pt x="804787" y="764169"/>
                </a:lnTo>
                <a:lnTo>
                  <a:pt x="808299" y="762228"/>
                </a:lnTo>
                <a:close/>
              </a:path>
              <a:path w="1486997" h="1060780">
                <a:moveTo>
                  <a:pt x="734385" y="780470"/>
                </a:moveTo>
                <a:lnTo>
                  <a:pt x="737265" y="754547"/>
                </a:lnTo>
                <a:lnTo>
                  <a:pt x="732464" y="759348"/>
                </a:lnTo>
                <a:lnTo>
                  <a:pt x="734385" y="780470"/>
                </a:lnTo>
                <a:close/>
              </a:path>
              <a:path w="1486997" h="1060780">
                <a:moveTo>
                  <a:pt x="117119" y="1059820"/>
                </a:moveTo>
                <a:lnTo>
                  <a:pt x="119999" y="1033896"/>
                </a:lnTo>
                <a:lnTo>
                  <a:pt x="117119" y="1059820"/>
                </a:lnTo>
                <a:lnTo>
                  <a:pt x="119999" y="1060780"/>
                </a:lnTo>
                <a:lnTo>
                  <a:pt x="125760" y="1060780"/>
                </a:lnTo>
                <a:lnTo>
                  <a:pt x="128640" y="1034856"/>
                </a:lnTo>
                <a:lnTo>
                  <a:pt x="153606" y="1025722"/>
                </a:lnTo>
                <a:lnTo>
                  <a:pt x="124208" y="1032873"/>
                </a:lnTo>
                <a:lnTo>
                  <a:pt x="92171" y="1018534"/>
                </a:lnTo>
                <a:lnTo>
                  <a:pt x="91196" y="1018534"/>
                </a:lnTo>
                <a:lnTo>
                  <a:pt x="91196" y="1017574"/>
                </a:lnTo>
                <a:lnTo>
                  <a:pt x="90236" y="1017574"/>
                </a:lnTo>
                <a:lnTo>
                  <a:pt x="52806" y="1007973"/>
                </a:lnTo>
                <a:lnTo>
                  <a:pt x="51846" y="1007013"/>
                </a:lnTo>
                <a:lnTo>
                  <a:pt x="49926" y="1007013"/>
                </a:lnTo>
                <a:lnTo>
                  <a:pt x="49926" y="1033896"/>
                </a:lnTo>
                <a:lnTo>
                  <a:pt x="46085" y="1032936"/>
                </a:lnTo>
                <a:lnTo>
                  <a:pt x="48966" y="1007013"/>
                </a:lnTo>
                <a:lnTo>
                  <a:pt x="12481" y="1008933"/>
                </a:lnTo>
                <a:lnTo>
                  <a:pt x="5760" y="1008933"/>
                </a:lnTo>
                <a:lnTo>
                  <a:pt x="0" y="1014694"/>
                </a:lnTo>
                <a:lnTo>
                  <a:pt x="0" y="1030056"/>
                </a:lnTo>
                <a:lnTo>
                  <a:pt x="6720" y="1035817"/>
                </a:lnTo>
                <a:lnTo>
                  <a:pt x="14401" y="1034856"/>
                </a:lnTo>
                <a:lnTo>
                  <a:pt x="49526" y="1033907"/>
                </a:lnTo>
                <a:lnTo>
                  <a:pt x="83515" y="1043498"/>
                </a:lnTo>
                <a:lnTo>
                  <a:pt x="81610" y="1043498"/>
                </a:lnTo>
                <a:lnTo>
                  <a:pt x="117119" y="1059820"/>
                </a:lnTo>
                <a:close/>
              </a:path>
              <a:path w="1486997" h="1060780">
                <a:moveTo>
                  <a:pt x="48966" y="1007013"/>
                </a:moveTo>
                <a:lnTo>
                  <a:pt x="46085" y="1032936"/>
                </a:lnTo>
                <a:lnTo>
                  <a:pt x="49926" y="1033896"/>
                </a:lnTo>
                <a:lnTo>
                  <a:pt x="49926" y="1007013"/>
                </a:lnTo>
                <a:lnTo>
                  <a:pt x="48966" y="1007013"/>
                </a:lnTo>
                <a:close/>
              </a:path>
              <a:path w="1486997" h="1060780">
                <a:moveTo>
                  <a:pt x="198714" y="1031976"/>
                </a:moveTo>
                <a:lnTo>
                  <a:pt x="192953" y="1006053"/>
                </a:lnTo>
                <a:lnTo>
                  <a:pt x="191033" y="1006053"/>
                </a:lnTo>
                <a:lnTo>
                  <a:pt x="190088" y="1007013"/>
                </a:lnTo>
                <a:lnTo>
                  <a:pt x="153606" y="1025722"/>
                </a:lnTo>
                <a:lnTo>
                  <a:pt x="128640" y="1034856"/>
                </a:lnTo>
                <a:lnTo>
                  <a:pt x="125760" y="1060780"/>
                </a:lnTo>
                <a:lnTo>
                  <a:pt x="162245" y="1051178"/>
                </a:lnTo>
                <a:lnTo>
                  <a:pt x="152643" y="1026215"/>
                </a:lnTo>
                <a:lnTo>
                  <a:pt x="155524" y="1025255"/>
                </a:lnTo>
                <a:lnTo>
                  <a:pt x="162245" y="1051178"/>
                </a:lnTo>
                <a:lnTo>
                  <a:pt x="164165" y="1051178"/>
                </a:lnTo>
                <a:lnTo>
                  <a:pt x="165125" y="1050218"/>
                </a:lnTo>
                <a:lnTo>
                  <a:pt x="202053" y="1031273"/>
                </a:lnTo>
                <a:lnTo>
                  <a:pt x="235198" y="1024295"/>
                </a:lnTo>
                <a:lnTo>
                  <a:pt x="202554" y="1031016"/>
                </a:lnTo>
                <a:lnTo>
                  <a:pt x="229438" y="998372"/>
                </a:lnTo>
                <a:lnTo>
                  <a:pt x="192953" y="1006053"/>
                </a:lnTo>
                <a:lnTo>
                  <a:pt x="198714" y="1031976"/>
                </a:lnTo>
                <a:close/>
              </a:path>
              <a:path w="1486997" h="1060780">
                <a:moveTo>
                  <a:pt x="202554" y="1031016"/>
                </a:moveTo>
                <a:lnTo>
                  <a:pt x="235198" y="1024295"/>
                </a:lnTo>
                <a:lnTo>
                  <a:pt x="259201" y="993571"/>
                </a:lnTo>
                <a:lnTo>
                  <a:pt x="265922" y="990691"/>
                </a:lnTo>
                <a:lnTo>
                  <a:pt x="270723" y="1016614"/>
                </a:lnTo>
                <a:lnTo>
                  <a:pt x="272628" y="1016614"/>
                </a:lnTo>
                <a:lnTo>
                  <a:pt x="274563" y="1015654"/>
                </a:lnTo>
                <a:lnTo>
                  <a:pt x="276468" y="1014694"/>
                </a:lnTo>
                <a:lnTo>
                  <a:pt x="304411" y="992037"/>
                </a:lnTo>
                <a:lnTo>
                  <a:pt x="334076" y="1011814"/>
                </a:lnTo>
                <a:lnTo>
                  <a:pt x="341756" y="986850"/>
                </a:lnTo>
                <a:lnTo>
                  <a:pt x="349437" y="989731"/>
                </a:lnTo>
                <a:lnTo>
                  <a:pt x="369585" y="990691"/>
                </a:lnTo>
                <a:lnTo>
                  <a:pt x="377266" y="1014694"/>
                </a:lnTo>
                <a:lnTo>
                  <a:pt x="380146" y="1014694"/>
                </a:lnTo>
                <a:lnTo>
                  <a:pt x="377266" y="986850"/>
                </a:lnTo>
                <a:lnTo>
                  <a:pt x="345114" y="986850"/>
                </a:lnTo>
                <a:lnTo>
                  <a:pt x="311993" y="964783"/>
                </a:lnTo>
                <a:lnTo>
                  <a:pt x="311993" y="985890"/>
                </a:lnTo>
                <a:lnTo>
                  <a:pt x="296631" y="986850"/>
                </a:lnTo>
                <a:lnTo>
                  <a:pt x="295671" y="964783"/>
                </a:lnTo>
                <a:lnTo>
                  <a:pt x="261733" y="991573"/>
                </a:lnTo>
                <a:lnTo>
                  <a:pt x="229438" y="998372"/>
                </a:lnTo>
                <a:lnTo>
                  <a:pt x="202554" y="1031016"/>
                </a:lnTo>
                <a:close/>
              </a:path>
              <a:path w="1486997" h="1060780">
                <a:moveTo>
                  <a:pt x="295671" y="964783"/>
                </a:moveTo>
                <a:lnTo>
                  <a:pt x="296631" y="986850"/>
                </a:lnTo>
                <a:lnTo>
                  <a:pt x="311993" y="985890"/>
                </a:lnTo>
                <a:lnTo>
                  <a:pt x="311993" y="964783"/>
                </a:lnTo>
                <a:lnTo>
                  <a:pt x="307192" y="960942"/>
                </a:lnTo>
                <a:lnTo>
                  <a:pt x="300471" y="960942"/>
                </a:lnTo>
                <a:lnTo>
                  <a:pt x="295671" y="964783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2189927" y="2865287"/>
            <a:ext cx="1488917" cy="451180"/>
          </a:xfrm>
          <a:custGeom>
            <a:avLst/>
            <a:gdLst/>
            <a:ahLst/>
            <a:cxnLst/>
            <a:rect l="l" t="t" r="r" b="b"/>
            <a:pathLst>
              <a:path w="1488917" h="451180">
                <a:moveTo>
                  <a:pt x="666216" y="226557"/>
                </a:moveTo>
                <a:lnTo>
                  <a:pt x="669096" y="227502"/>
                </a:lnTo>
                <a:lnTo>
                  <a:pt x="671977" y="200634"/>
                </a:lnTo>
                <a:lnTo>
                  <a:pt x="678698" y="202554"/>
                </a:lnTo>
                <a:lnTo>
                  <a:pt x="700945" y="202159"/>
                </a:lnTo>
                <a:lnTo>
                  <a:pt x="675782" y="200834"/>
                </a:lnTo>
                <a:lnTo>
                  <a:pt x="641268" y="180472"/>
                </a:lnTo>
                <a:lnTo>
                  <a:pt x="636468" y="177591"/>
                </a:lnTo>
                <a:lnTo>
                  <a:pt x="642228" y="202554"/>
                </a:lnTo>
                <a:lnTo>
                  <a:pt x="626866" y="202554"/>
                </a:lnTo>
                <a:lnTo>
                  <a:pt x="625906" y="180472"/>
                </a:lnTo>
                <a:lnTo>
                  <a:pt x="590382" y="208315"/>
                </a:lnTo>
                <a:lnTo>
                  <a:pt x="589422" y="208315"/>
                </a:lnTo>
                <a:lnTo>
                  <a:pt x="606704" y="229422"/>
                </a:lnTo>
                <a:lnTo>
                  <a:pt x="608624" y="227502"/>
                </a:lnTo>
                <a:lnTo>
                  <a:pt x="607283" y="228984"/>
                </a:lnTo>
                <a:lnTo>
                  <a:pt x="635339" y="207765"/>
                </a:lnTo>
                <a:lnTo>
                  <a:pt x="664311" y="225582"/>
                </a:lnTo>
                <a:lnTo>
                  <a:pt x="666216" y="226557"/>
                </a:lnTo>
                <a:close/>
              </a:path>
              <a:path w="1488917" h="451180">
                <a:moveTo>
                  <a:pt x="630707" y="177591"/>
                </a:moveTo>
                <a:lnTo>
                  <a:pt x="625906" y="180472"/>
                </a:lnTo>
                <a:lnTo>
                  <a:pt x="626866" y="202554"/>
                </a:lnTo>
                <a:lnTo>
                  <a:pt x="642228" y="202554"/>
                </a:lnTo>
                <a:lnTo>
                  <a:pt x="636468" y="177591"/>
                </a:lnTo>
                <a:lnTo>
                  <a:pt x="630707" y="177591"/>
                </a:lnTo>
                <a:close/>
              </a:path>
              <a:path w="1488917" h="451180">
                <a:moveTo>
                  <a:pt x="747826" y="182392"/>
                </a:moveTo>
                <a:lnTo>
                  <a:pt x="737265" y="157429"/>
                </a:lnTo>
                <a:lnTo>
                  <a:pt x="734385" y="158389"/>
                </a:lnTo>
                <a:lnTo>
                  <a:pt x="732464" y="161269"/>
                </a:lnTo>
                <a:lnTo>
                  <a:pt x="700945" y="202159"/>
                </a:lnTo>
                <a:lnTo>
                  <a:pt x="678698" y="202554"/>
                </a:lnTo>
                <a:lnTo>
                  <a:pt x="671977" y="200634"/>
                </a:lnTo>
                <a:lnTo>
                  <a:pt x="669096" y="227502"/>
                </a:lnTo>
                <a:lnTo>
                  <a:pt x="671032" y="227502"/>
                </a:lnTo>
                <a:lnTo>
                  <a:pt x="707501" y="229422"/>
                </a:lnTo>
                <a:lnTo>
                  <a:pt x="696940" y="207355"/>
                </a:lnTo>
                <a:lnTo>
                  <a:pt x="708461" y="202554"/>
                </a:lnTo>
                <a:lnTo>
                  <a:pt x="711342" y="229422"/>
                </a:lnTo>
                <a:lnTo>
                  <a:pt x="716142" y="227502"/>
                </a:lnTo>
                <a:lnTo>
                  <a:pt x="718063" y="223662"/>
                </a:lnTo>
                <a:lnTo>
                  <a:pt x="751793" y="181069"/>
                </a:lnTo>
                <a:lnTo>
                  <a:pt x="754547" y="177591"/>
                </a:lnTo>
                <a:lnTo>
                  <a:pt x="771814" y="146867"/>
                </a:lnTo>
                <a:lnTo>
                  <a:pt x="747826" y="182392"/>
                </a:lnTo>
                <a:close/>
              </a:path>
              <a:path w="1488917" h="451180">
                <a:moveTo>
                  <a:pt x="805418" y="119984"/>
                </a:moveTo>
                <a:lnTo>
                  <a:pt x="776615" y="143987"/>
                </a:lnTo>
                <a:lnTo>
                  <a:pt x="785256" y="169910"/>
                </a:lnTo>
                <a:lnTo>
                  <a:pt x="786216" y="169910"/>
                </a:lnTo>
                <a:lnTo>
                  <a:pt x="788136" y="168950"/>
                </a:lnTo>
                <a:lnTo>
                  <a:pt x="790056" y="167030"/>
                </a:lnTo>
                <a:lnTo>
                  <a:pt x="825581" y="137266"/>
                </a:lnTo>
                <a:lnTo>
                  <a:pt x="805418" y="119984"/>
                </a:lnTo>
                <a:close/>
              </a:path>
              <a:path w="1488917" h="451180">
                <a:moveTo>
                  <a:pt x="863986" y="77754"/>
                </a:moveTo>
                <a:lnTo>
                  <a:pt x="864930" y="64312"/>
                </a:lnTo>
                <a:lnTo>
                  <a:pt x="863025" y="60472"/>
                </a:lnTo>
                <a:lnTo>
                  <a:pt x="859185" y="57591"/>
                </a:lnTo>
                <a:lnTo>
                  <a:pt x="853424" y="56631"/>
                </a:lnTo>
                <a:lnTo>
                  <a:pt x="848624" y="56631"/>
                </a:lnTo>
                <a:lnTo>
                  <a:pt x="843823" y="59512"/>
                </a:lnTo>
                <a:lnTo>
                  <a:pt x="841903" y="63352"/>
                </a:lnTo>
                <a:lnTo>
                  <a:pt x="840943" y="76794"/>
                </a:lnTo>
                <a:lnTo>
                  <a:pt x="863986" y="77754"/>
                </a:lnTo>
                <a:close/>
              </a:path>
              <a:path w="1488917" h="451180">
                <a:moveTo>
                  <a:pt x="998372" y="47030"/>
                </a:moveTo>
                <a:lnTo>
                  <a:pt x="996452" y="19202"/>
                </a:lnTo>
                <a:lnTo>
                  <a:pt x="992611" y="21107"/>
                </a:lnTo>
                <a:lnTo>
                  <a:pt x="989731" y="24002"/>
                </a:lnTo>
                <a:lnTo>
                  <a:pt x="953604" y="64746"/>
                </a:lnTo>
                <a:lnTo>
                  <a:pt x="918697" y="89275"/>
                </a:lnTo>
                <a:lnTo>
                  <a:pt x="916777" y="90236"/>
                </a:lnTo>
                <a:lnTo>
                  <a:pt x="915817" y="91196"/>
                </a:lnTo>
                <a:lnTo>
                  <a:pt x="914857" y="92156"/>
                </a:lnTo>
                <a:lnTo>
                  <a:pt x="892606" y="124620"/>
                </a:lnTo>
                <a:lnTo>
                  <a:pt x="864930" y="64312"/>
                </a:lnTo>
                <a:lnTo>
                  <a:pt x="863986" y="77754"/>
                </a:lnTo>
                <a:lnTo>
                  <a:pt x="840943" y="76794"/>
                </a:lnTo>
                <a:lnTo>
                  <a:pt x="841903" y="63352"/>
                </a:lnTo>
                <a:lnTo>
                  <a:pt x="808299" y="117119"/>
                </a:lnTo>
                <a:lnTo>
                  <a:pt x="806119" y="118896"/>
                </a:lnTo>
                <a:lnTo>
                  <a:pt x="774469" y="144703"/>
                </a:lnTo>
                <a:lnTo>
                  <a:pt x="739185" y="156469"/>
                </a:lnTo>
                <a:lnTo>
                  <a:pt x="737265" y="157429"/>
                </a:lnTo>
                <a:lnTo>
                  <a:pt x="747826" y="182392"/>
                </a:lnTo>
                <a:lnTo>
                  <a:pt x="771814" y="146867"/>
                </a:lnTo>
                <a:lnTo>
                  <a:pt x="754547" y="177591"/>
                </a:lnTo>
                <a:lnTo>
                  <a:pt x="751793" y="181069"/>
                </a:lnTo>
                <a:lnTo>
                  <a:pt x="785256" y="169910"/>
                </a:lnTo>
                <a:lnTo>
                  <a:pt x="776615" y="143987"/>
                </a:lnTo>
                <a:lnTo>
                  <a:pt x="805418" y="119984"/>
                </a:lnTo>
                <a:lnTo>
                  <a:pt x="825581" y="137266"/>
                </a:lnTo>
                <a:lnTo>
                  <a:pt x="826541" y="136306"/>
                </a:lnTo>
                <a:lnTo>
                  <a:pt x="827501" y="136306"/>
                </a:lnTo>
                <a:lnTo>
                  <a:pt x="828461" y="134386"/>
                </a:lnTo>
                <a:lnTo>
                  <a:pt x="850999" y="98457"/>
                </a:lnTo>
                <a:lnTo>
                  <a:pt x="878372" y="157429"/>
                </a:lnTo>
                <a:lnTo>
                  <a:pt x="879332" y="143987"/>
                </a:lnTo>
                <a:lnTo>
                  <a:pt x="902375" y="145907"/>
                </a:lnTo>
                <a:lnTo>
                  <a:pt x="934059" y="111358"/>
                </a:lnTo>
                <a:lnTo>
                  <a:pt x="952286" y="66233"/>
                </a:lnTo>
                <a:lnTo>
                  <a:pt x="954222" y="64312"/>
                </a:lnTo>
                <a:lnTo>
                  <a:pt x="969568" y="85435"/>
                </a:lnTo>
                <a:lnTo>
                  <a:pt x="970528" y="85435"/>
                </a:lnTo>
                <a:lnTo>
                  <a:pt x="971489" y="84475"/>
                </a:lnTo>
                <a:lnTo>
                  <a:pt x="972449" y="84475"/>
                </a:lnTo>
                <a:lnTo>
                  <a:pt x="1005314" y="47396"/>
                </a:lnTo>
                <a:lnTo>
                  <a:pt x="1027399" y="48558"/>
                </a:lnTo>
                <a:lnTo>
                  <a:pt x="1034856" y="48950"/>
                </a:lnTo>
                <a:lnTo>
                  <a:pt x="1059820" y="104637"/>
                </a:lnTo>
                <a:lnTo>
                  <a:pt x="1062700" y="109438"/>
                </a:lnTo>
                <a:lnTo>
                  <a:pt x="1069406" y="84475"/>
                </a:lnTo>
                <a:lnTo>
                  <a:pt x="1082847" y="91196"/>
                </a:lnTo>
                <a:lnTo>
                  <a:pt x="1098209" y="99837"/>
                </a:lnTo>
                <a:lnTo>
                  <a:pt x="1106850" y="77754"/>
                </a:lnTo>
                <a:lnTo>
                  <a:pt x="1078065" y="82920"/>
                </a:lnTo>
                <a:lnTo>
                  <a:pt x="1047338" y="29748"/>
                </a:lnTo>
                <a:lnTo>
                  <a:pt x="1045418" y="25907"/>
                </a:lnTo>
                <a:lnTo>
                  <a:pt x="1041577" y="23042"/>
                </a:lnTo>
                <a:lnTo>
                  <a:pt x="1036777" y="23042"/>
                </a:lnTo>
                <a:lnTo>
                  <a:pt x="1024295" y="43190"/>
                </a:lnTo>
                <a:lnTo>
                  <a:pt x="1009893" y="42230"/>
                </a:lnTo>
                <a:lnTo>
                  <a:pt x="1001252" y="19202"/>
                </a:lnTo>
                <a:lnTo>
                  <a:pt x="996452" y="19202"/>
                </a:lnTo>
                <a:lnTo>
                  <a:pt x="998372" y="47030"/>
                </a:lnTo>
                <a:close/>
              </a:path>
              <a:path w="1488917" h="451180">
                <a:moveTo>
                  <a:pt x="1036777" y="23042"/>
                </a:moveTo>
                <a:lnTo>
                  <a:pt x="1001252" y="19202"/>
                </a:lnTo>
                <a:lnTo>
                  <a:pt x="1009893" y="42230"/>
                </a:lnTo>
                <a:lnTo>
                  <a:pt x="1024295" y="43190"/>
                </a:lnTo>
                <a:lnTo>
                  <a:pt x="1036777" y="23042"/>
                </a:lnTo>
                <a:close/>
              </a:path>
              <a:path w="1488917" h="451180">
                <a:moveTo>
                  <a:pt x="1111651" y="77754"/>
                </a:moveTo>
                <a:lnTo>
                  <a:pt x="1106850" y="77754"/>
                </a:lnTo>
                <a:lnTo>
                  <a:pt x="1098209" y="99837"/>
                </a:lnTo>
                <a:lnTo>
                  <a:pt x="1082847" y="91196"/>
                </a:lnTo>
                <a:lnTo>
                  <a:pt x="1069406" y="84475"/>
                </a:lnTo>
                <a:lnTo>
                  <a:pt x="1062700" y="109438"/>
                </a:lnTo>
                <a:lnTo>
                  <a:pt x="1068445" y="111358"/>
                </a:lnTo>
                <a:lnTo>
                  <a:pt x="1074206" y="110398"/>
                </a:lnTo>
                <a:lnTo>
                  <a:pt x="1103150" y="105945"/>
                </a:lnTo>
                <a:lnTo>
                  <a:pt x="1111651" y="104637"/>
                </a:lnTo>
                <a:lnTo>
                  <a:pt x="1111651" y="77754"/>
                </a:lnTo>
                <a:close/>
              </a:path>
              <a:path w="1488917" h="451180">
                <a:moveTo>
                  <a:pt x="1145255" y="122864"/>
                </a:moveTo>
                <a:lnTo>
                  <a:pt x="1155801" y="127665"/>
                </a:lnTo>
                <a:lnTo>
                  <a:pt x="1151940" y="122864"/>
                </a:lnTo>
                <a:lnTo>
                  <a:pt x="1120292" y="83515"/>
                </a:lnTo>
                <a:lnTo>
                  <a:pt x="1116451" y="78714"/>
                </a:lnTo>
                <a:lnTo>
                  <a:pt x="1111651" y="77754"/>
                </a:lnTo>
                <a:lnTo>
                  <a:pt x="1111651" y="104637"/>
                </a:lnTo>
                <a:lnTo>
                  <a:pt x="1103150" y="105945"/>
                </a:lnTo>
                <a:lnTo>
                  <a:pt x="1134694" y="144947"/>
                </a:lnTo>
                <a:lnTo>
                  <a:pt x="1136614" y="147827"/>
                </a:lnTo>
                <a:lnTo>
                  <a:pt x="1141415" y="149748"/>
                </a:lnTo>
                <a:lnTo>
                  <a:pt x="1145255" y="122864"/>
                </a:lnTo>
                <a:close/>
              </a:path>
              <a:path w="1488917" h="451180">
                <a:moveTo>
                  <a:pt x="1325727" y="19202"/>
                </a:moveTo>
                <a:lnTo>
                  <a:pt x="1323807" y="20162"/>
                </a:lnTo>
                <a:lnTo>
                  <a:pt x="1320927" y="21107"/>
                </a:lnTo>
                <a:lnTo>
                  <a:pt x="1283482" y="42230"/>
                </a:lnTo>
                <a:lnTo>
                  <a:pt x="1247013" y="65272"/>
                </a:lnTo>
                <a:lnTo>
                  <a:pt x="1246037" y="66233"/>
                </a:lnTo>
                <a:lnTo>
                  <a:pt x="1245092" y="66233"/>
                </a:lnTo>
                <a:lnTo>
                  <a:pt x="1210528" y="98877"/>
                </a:lnTo>
                <a:lnTo>
                  <a:pt x="1177097" y="122864"/>
                </a:lnTo>
                <a:lnTo>
                  <a:pt x="1151940" y="122864"/>
                </a:lnTo>
                <a:lnTo>
                  <a:pt x="1155801" y="127665"/>
                </a:lnTo>
                <a:lnTo>
                  <a:pt x="1145255" y="122864"/>
                </a:lnTo>
                <a:lnTo>
                  <a:pt x="1141415" y="149748"/>
                </a:lnTo>
                <a:lnTo>
                  <a:pt x="1180764" y="149748"/>
                </a:lnTo>
                <a:lnTo>
                  <a:pt x="1173083" y="125745"/>
                </a:lnTo>
                <a:lnTo>
                  <a:pt x="1180764" y="122864"/>
                </a:lnTo>
                <a:lnTo>
                  <a:pt x="1183645" y="149748"/>
                </a:lnTo>
                <a:lnTo>
                  <a:pt x="1186525" y="148788"/>
                </a:lnTo>
                <a:lnTo>
                  <a:pt x="1188445" y="146867"/>
                </a:lnTo>
                <a:lnTo>
                  <a:pt x="1225890" y="120959"/>
                </a:lnTo>
                <a:lnTo>
                  <a:pt x="1263319" y="86395"/>
                </a:lnTo>
                <a:lnTo>
                  <a:pt x="1261399" y="88315"/>
                </a:lnTo>
                <a:lnTo>
                  <a:pt x="1297884" y="65272"/>
                </a:lnTo>
                <a:lnTo>
                  <a:pt x="1330527" y="47232"/>
                </a:lnTo>
                <a:lnTo>
                  <a:pt x="1363157" y="48950"/>
                </a:lnTo>
                <a:lnTo>
                  <a:pt x="1398681" y="52791"/>
                </a:lnTo>
                <a:lnTo>
                  <a:pt x="1438031" y="50871"/>
                </a:lnTo>
                <a:lnTo>
                  <a:pt x="1437086" y="24002"/>
                </a:lnTo>
                <a:lnTo>
                  <a:pt x="1465874" y="3840"/>
                </a:lnTo>
                <a:lnTo>
                  <a:pt x="1433085" y="24217"/>
                </a:lnTo>
                <a:lnTo>
                  <a:pt x="1430365" y="25907"/>
                </a:lnTo>
                <a:lnTo>
                  <a:pt x="1401561" y="25907"/>
                </a:lnTo>
                <a:lnTo>
                  <a:pt x="1365077" y="23042"/>
                </a:lnTo>
                <a:lnTo>
                  <a:pt x="1334368" y="45110"/>
                </a:lnTo>
                <a:lnTo>
                  <a:pt x="1326687" y="47030"/>
                </a:lnTo>
                <a:lnTo>
                  <a:pt x="1325727" y="19202"/>
                </a:lnTo>
                <a:close/>
              </a:path>
              <a:path w="1488917" h="451180">
                <a:moveTo>
                  <a:pt x="1488917" y="14386"/>
                </a:moveTo>
                <a:lnTo>
                  <a:pt x="1485077" y="7680"/>
                </a:lnTo>
                <a:lnTo>
                  <a:pt x="1480276" y="1920"/>
                </a:lnTo>
                <a:lnTo>
                  <a:pt x="1472595" y="0"/>
                </a:lnTo>
                <a:lnTo>
                  <a:pt x="1465874" y="3840"/>
                </a:lnTo>
                <a:lnTo>
                  <a:pt x="1437086" y="24002"/>
                </a:lnTo>
                <a:lnTo>
                  <a:pt x="1438031" y="50871"/>
                </a:lnTo>
                <a:lnTo>
                  <a:pt x="1439966" y="50871"/>
                </a:lnTo>
                <a:lnTo>
                  <a:pt x="1441871" y="49910"/>
                </a:lnTo>
                <a:lnTo>
                  <a:pt x="1444752" y="48950"/>
                </a:lnTo>
                <a:lnTo>
                  <a:pt x="1480276" y="26883"/>
                </a:lnTo>
                <a:lnTo>
                  <a:pt x="1486997" y="23042"/>
                </a:lnTo>
                <a:lnTo>
                  <a:pt x="1488917" y="14386"/>
                </a:lnTo>
                <a:close/>
              </a:path>
              <a:path w="1488917" h="451180">
                <a:moveTo>
                  <a:pt x="1328607" y="19202"/>
                </a:moveTo>
                <a:lnTo>
                  <a:pt x="1325727" y="19202"/>
                </a:lnTo>
                <a:lnTo>
                  <a:pt x="1326687" y="47030"/>
                </a:lnTo>
                <a:lnTo>
                  <a:pt x="1334368" y="45110"/>
                </a:lnTo>
                <a:lnTo>
                  <a:pt x="1365077" y="23042"/>
                </a:lnTo>
                <a:lnTo>
                  <a:pt x="1328607" y="19202"/>
                </a:lnTo>
                <a:close/>
              </a:path>
              <a:path w="1488917" h="451180">
                <a:moveTo>
                  <a:pt x="1180764" y="122864"/>
                </a:moveTo>
                <a:lnTo>
                  <a:pt x="1173083" y="125745"/>
                </a:lnTo>
                <a:lnTo>
                  <a:pt x="1180764" y="149748"/>
                </a:lnTo>
                <a:lnTo>
                  <a:pt x="1183645" y="149748"/>
                </a:lnTo>
                <a:lnTo>
                  <a:pt x="1180764" y="122864"/>
                </a:lnTo>
                <a:close/>
              </a:path>
              <a:path w="1488917" h="451180">
                <a:moveTo>
                  <a:pt x="708461" y="202554"/>
                </a:moveTo>
                <a:lnTo>
                  <a:pt x="696940" y="207355"/>
                </a:lnTo>
                <a:lnTo>
                  <a:pt x="707501" y="229422"/>
                </a:lnTo>
                <a:lnTo>
                  <a:pt x="711342" y="229422"/>
                </a:lnTo>
                <a:lnTo>
                  <a:pt x="708461" y="202554"/>
                </a:lnTo>
                <a:close/>
              </a:path>
              <a:path w="1488917" h="451180">
                <a:moveTo>
                  <a:pt x="564459" y="272628"/>
                </a:moveTo>
                <a:lnTo>
                  <a:pt x="559673" y="245745"/>
                </a:lnTo>
                <a:lnTo>
                  <a:pt x="551992" y="249585"/>
                </a:lnTo>
                <a:lnTo>
                  <a:pt x="529910" y="277428"/>
                </a:lnTo>
                <a:lnTo>
                  <a:pt x="528205" y="278208"/>
                </a:lnTo>
                <a:lnTo>
                  <a:pt x="564459" y="272628"/>
                </a:lnTo>
                <a:close/>
              </a:path>
              <a:path w="1488917" h="451180">
                <a:moveTo>
                  <a:pt x="384947" y="356143"/>
                </a:moveTo>
                <a:lnTo>
                  <a:pt x="370560" y="358063"/>
                </a:lnTo>
                <a:lnTo>
                  <a:pt x="374401" y="380146"/>
                </a:lnTo>
                <a:lnTo>
                  <a:pt x="378226" y="383026"/>
                </a:lnTo>
                <a:lnTo>
                  <a:pt x="384002" y="382066"/>
                </a:lnTo>
                <a:lnTo>
                  <a:pt x="388787" y="378226"/>
                </a:lnTo>
                <a:lnTo>
                  <a:pt x="384947" y="356143"/>
                </a:lnTo>
                <a:close/>
              </a:path>
              <a:path w="1488917" h="451180">
                <a:moveTo>
                  <a:pt x="0" y="433898"/>
                </a:moveTo>
                <a:lnTo>
                  <a:pt x="2880" y="440618"/>
                </a:lnTo>
                <a:lnTo>
                  <a:pt x="5760" y="447339"/>
                </a:lnTo>
                <a:lnTo>
                  <a:pt x="14401" y="451180"/>
                </a:lnTo>
                <a:lnTo>
                  <a:pt x="21122" y="447339"/>
                </a:lnTo>
                <a:lnTo>
                  <a:pt x="56647" y="431017"/>
                </a:lnTo>
                <a:lnTo>
                  <a:pt x="93116" y="418551"/>
                </a:lnTo>
                <a:lnTo>
                  <a:pt x="128640" y="406054"/>
                </a:lnTo>
                <a:lnTo>
                  <a:pt x="130561" y="406054"/>
                </a:lnTo>
                <a:lnTo>
                  <a:pt x="131521" y="405109"/>
                </a:lnTo>
                <a:lnTo>
                  <a:pt x="149763" y="360944"/>
                </a:lnTo>
                <a:lnTo>
                  <a:pt x="131521" y="405109"/>
                </a:lnTo>
                <a:lnTo>
                  <a:pt x="132481" y="405109"/>
                </a:lnTo>
                <a:lnTo>
                  <a:pt x="168005" y="381106"/>
                </a:lnTo>
                <a:lnTo>
                  <a:pt x="153603" y="358063"/>
                </a:lnTo>
                <a:lnTo>
                  <a:pt x="150380" y="360184"/>
                </a:lnTo>
                <a:lnTo>
                  <a:pt x="117119" y="382066"/>
                </a:lnTo>
                <a:lnTo>
                  <a:pt x="120959" y="381106"/>
                </a:lnTo>
                <a:lnTo>
                  <a:pt x="84475" y="392628"/>
                </a:lnTo>
                <a:lnTo>
                  <a:pt x="46085" y="407029"/>
                </a:lnTo>
                <a:lnTo>
                  <a:pt x="9601" y="423336"/>
                </a:lnTo>
                <a:lnTo>
                  <a:pt x="2880" y="426232"/>
                </a:lnTo>
                <a:lnTo>
                  <a:pt x="0" y="433898"/>
                </a:lnTo>
                <a:close/>
              </a:path>
              <a:path w="1488917" h="451180">
                <a:moveTo>
                  <a:pt x="952286" y="66233"/>
                </a:moveTo>
                <a:lnTo>
                  <a:pt x="934059" y="111358"/>
                </a:lnTo>
                <a:lnTo>
                  <a:pt x="936939" y="108478"/>
                </a:lnTo>
                <a:lnTo>
                  <a:pt x="934059" y="111358"/>
                </a:lnTo>
                <a:lnTo>
                  <a:pt x="902375" y="145907"/>
                </a:lnTo>
                <a:lnTo>
                  <a:pt x="879332" y="143987"/>
                </a:lnTo>
                <a:lnTo>
                  <a:pt x="878372" y="157429"/>
                </a:lnTo>
                <a:lnTo>
                  <a:pt x="880292" y="161269"/>
                </a:lnTo>
                <a:lnTo>
                  <a:pt x="884133" y="164150"/>
                </a:lnTo>
                <a:lnTo>
                  <a:pt x="888933" y="165110"/>
                </a:lnTo>
                <a:lnTo>
                  <a:pt x="893734" y="165110"/>
                </a:lnTo>
                <a:lnTo>
                  <a:pt x="898535" y="163189"/>
                </a:lnTo>
                <a:lnTo>
                  <a:pt x="901415" y="158389"/>
                </a:lnTo>
                <a:lnTo>
                  <a:pt x="935787" y="110096"/>
                </a:lnTo>
                <a:lnTo>
                  <a:pt x="969568" y="85435"/>
                </a:lnTo>
                <a:lnTo>
                  <a:pt x="954222" y="64312"/>
                </a:lnTo>
                <a:lnTo>
                  <a:pt x="952286" y="66233"/>
                </a:lnTo>
                <a:close/>
              </a:path>
              <a:path w="1488917" h="451180">
                <a:moveTo>
                  <a:pt x="1433085" y="24217"/>
                </a:moveTo>
                <a:lnTo>
                  <a:pt x="1401561" y="25907"/>
                </a:lnTo>
                <a:lnTo>
                  <a:pt x="1430365" y="25907"/>
                </a:lnTo>
                <a:lnTo>
                  <a:pt x="1433085" y="24217"/>
                </a:lnTo>
                <a:close/>
              </a:path>
              <a:path w="1488917" h="451180">
                <a:moveTo>
                  <a:pt x="1059820" y="104637"/>
                </a:moveTo>
                <a:lnTo>
                  <a:pt x="1034856" y="48950"/>
                </a:lnTo>
                <a:lnTo>
                  <a:pt x="1027399" y="48558"/>
                </a:lnTo>
                <a:lnTo>
                  <a:pt x="1059820" y="104637"/>
                </a:lnTo>
                <a:close/>
              </a:path>
              <a:path w="1488917" h="451180">
                <a:moveTo>
                  <a:pt x="808299" y="117119"/>
                </a:moveTo>
                <a:lnTo>
                  <a:pt x="841903" y="63352"/>
                </a:lnTo>
                <a:lnTo>
                  <a:pt x="806119" y="118896"/>
                </a:lnTo>
                <a:lnTo>
                  <a:pt x="808299" y="117119"/>
                </a:lnTo>
                <a:close/>
              </a:path>
              <a:path w="1488917" h="451180">
                <a:moveTo>
                  <a:pt x="333115" y="359984"/>
                </a:moveTo>
                <a:lnTo>
                  <a:pt x="305272" y="319658"/>
                </a:lnTo>
                <a:lnTo>
                  <a:pt x="298778" y="319483"/>
                </a:lnTo>
                <a:lnTo>
                  <a:pt x="333115" y="359984"/>
                </a:lnTo>
                <a:close/>
              </a:path>
              <a:path w="1488917" h="451180">
                <a:moveTo>
                  <a:pt x="169925" y="379186"/>
                </a:moveTo>
                <a:lnTo>
                  <a:pt x="170886" y="378226"/>
                </a:lnTo>
                <a:lnTo>
                  <a:pt x="206083" y="334889"/>
                </a:lnTo>
                <a:lnTo>
                  <a:pt x="208315" y="332140"/>
                </a:lnTo>
                <a:lnTo>
                  <a:pt x="266867" y="291830"/>
                </a:lnTo>
                <a:lnTo>
                  <a:pt x="194873" y="310073"/>
                </a:lnTo>
                <a:lnTo>
                  <a:pt x="201594" y="335981"/>
                </a:lnTo>
                <a:lnTo>
                  <a:pt x="194873" y="310073"/>
                </a:lnTo>
                <a:lnTo>
                  <a:pt x="192008" y="311033"/>
                </a:lnTo>
                <a:lnTo>
                  <a:pt x="189113" y="312953"/>
                </a:lnTo>
                <a:lnTo>
                  <a:pt x="187192" y="314858"/>
                </a:lnTo>
                <a:lnTo>
                  <a:pt x="150380" y="360184"/>
                </a:lnTo>
                <a:lnTo>
                  <a:pt x="153603" y="358063"/>
                </a:lnTo>
                <a:lnTo>
                  <a:pt x="168005" y="381106"/>
                </a:lnTo>
                <a:lnTo>
                  <a:pt x="169925" y="380146"/>
                </a:lnTo>
                <a:lnTo>
                  <a:pt x="169925" y="379186"/>
                </a:lnTo>
                <a:close/>
              </a:path>
              <a:path w="1488917" h="451180">
                <a:moveTo>
                  <a:pt x="269747" y="318698"/>
                </a:moveTo>
                <a:lnTo>
                  <a:pt x="268803" y="291830"/>
                </a:lnTo>
                <a:lnTo>
                  <a:pt x="266867" y="291830"/>
                </a:lnTo>
                <a:lnTo>
                  <a:pt x="208315" y="332140"/>
                </a:lnTo>
                <a:lnTo>
                  <a:pt x="206083" y="334889"/>
                </a:lnTo>
                <a:lnTo>
                  <a:pt x="237119" y="327339"/>
                </a:lnTo>
                <a:lnTo>
                  <a:pt x="273195" y="318791"/>
                </a:lnTo>
                <a:lnTo>
                  <a:pt x="298778" y="319483"/>
                </a:lnTo>
                <a:lnTo>
                  <a:pt x="305272" y="319658"/>
                </a:lnTo>
                <a:lnTo>
                  <a:pt x="333115" y="359984"/>
                </a:lnTo>
                <a:lnTo>
                  <a:pt x="334076" y="361904"/>
                </a:lnTo>
                <a:lnTo>
                  <a:pt x="335996" y="362864"/>
                </a:lnTo>
                <a:lnTo>
                  <a:pt x="349437" y="339821"/>
                </a:lnTo>
                <a:lnTo>
                  <a:pt x="353278" y="342701"/>
                </a:lnTo>
                <a:lnTo>
                  <a:pt x="351781" y="340898"/>
                </a:lnTo>
                <a:lnTo>
                  <a:pt x="315833" y="297591"/>
                </a:lnTo>
                <a:lnTo>
                  <a:pt x="313913" y="295671"/>
                </a:lnTo>
                <a:lnTo>
                  <a:pt x="310073" y="293750"/>
                </a:lnTo>
                <a:lnTo>
                  <a:pt x="306232" y="293750"/>
                </a:lnTo>
                <a:lnTo>
                  <a:pt x="295671" y="315818"/>
                </a:lnTo>
                <a:lnTo>
                  <a:pt x="273588" y="318698"/>
                </a:lnTo>
                <a:lnTo>
                  <a:pt x="270708" y="291830"/>
                </a:lnTo>
                <a:lnTo>
                  <a:pt x="268803" y="291830"/>
                </a:lnTo>
                <a:lnTo>
                  <a:pt x="269747" y="318698"/>
                </a:lnTo>
                <a:close/>
              </a:path>
              <a:path w="1488917" h="451180">
                <a:moveTo>
                  <a:pt x="306232" y="293750"/>
                </a:moveTo>
                <a:lnTo>
                  <a:pt x="270708" y="291830"/>
                </a:lnTo>
                <a:lnTo>
                  <a:pt x="273588" y="318698"/>
                </a:lnTo>
                <a:lnTo>
                  <a:pt x="295671" y="315818"/>
                </a:lnTo>
                <a:lnTo>
                  <a:pt x="306232" y="293750"/>
                </a:lnTo>
                <a:close/>
              </a:path>
              <a:path w="1488917" h="451180">
                <a:moveTo>
                  <a:pt x="527029" y="278389"/>
                </a:moveTo>
                <a:lnTo>
                  <a:pt x="522229" y="251505"/>
                </a:lnTo>
                <a:lnTo>
                  <a:pt x="521268" y="251505"/>
                </a:lnTo>
                <a:lnTo>
                  <a:pt x="520308" y="252465"/>
                </a:lnTo>
                <a:lnTo>
                  <a:pt x="519348" y="252465"/>
                </a:lnTo>
                <a:lnTo>
                  <a:pt x="481919" y="269748"/>
                </a:lnTo>
                <a:lnTo>
                  <a:pt x="445434" y="291830"/>
                </a:lnTo>
                <a:lnTo>
                  <a:pt x="445434" y="292790"/>
                </a:lnTo>
                <a:lnTo>
                  <a:pt x="444474" y="292790"/>
                </a:lnTo>
                <a:lnTo>
                  <a:pt x="443514" y="293750"/>
                </a:lnTo>
                <a:lnTo>
                  <a:pt x="406069" y="326379"/>
                </a:lnTo>
                <a:lnTo>
                  <a:pt x="376872" y="352431"/>
                </a:lnTo>
                <a:lnTo>
                  <a:pt x="351781" y="340898"/>
                </a:lnTo>
                <a:lnTo>
                  <a:pt x="353278" y="342701"/>
                </a:lnTo>
                <a:lnTo>
                  <a:pt x="349437" y="339821"/>
                </a:lnTo>
                <a:lnTo>
                  <a:pt x="335996" y="362864"/>
                </a:lnTo>
                <a:lnTo>
                  <a:pt x="337916" y="363824"/>
                </a:lnTo>
                <a:lnTo>
                  <a:pt x="374401" y="380146"/>
                </a:lnTo>
                <a:lnTo>
                  <a:pt x="370560" y="358063"/>
                </a:lnTo>
                <a:lnTo>
                  <a:pt x="384947" y="356143"/>
                </a:lnTo>
                <a:lnTo>
                  <a:pt x="388787" y="378226"/>
                </a:lnTo>
                <a:lnTo>
                  <a:pt x="424312" y="346542"/>
                </a:lnTo>
                <a:lnTo>
                  <a:pt x="461756" y="313913"/>
                </a:lnTo>
                <a:lnTo>
                  <a:pt x="459836" y="314858"/>
                </a:lnTo>
                <a:lnTo>
                  <a:pt x="496305" y="292790"/>
                </a:lnTo>
                <a:lnTo>
                  <a:pt x="528205" y="278208"/>
                </a:lnTo>
                <a:lnTo>
                  <a:pt x="529910" y="277428"/>
                </a:lnTo>
                <a:lnTo>
                  <a:pt x="551992" y="249585"/>
                </a:lnTo>
                <a:lnTo>
                  <a:pt x="559673" y="245745"/>
                </a:lnTo>
                <a:lnTo>
                  <a:pt x="564459" y="272628"/>
                </a:lnTo>
                <a:lnTo>
                  <a:pt x="567339" y="271668"/>
                </a:lnTo>
                <a:lnTo>
                  <a:pt x="570235" y="269748"/>
                </a:lnTo>
                <a:lnTo>
                  <a:pt x="572140" y="267827"/>
                </a:lnTo>
                <a:lnTo>
                  <a:pt x="607283" y="228984"/>
                </a:lnTo>
                <a:lnTo>
                  <a:pt x="608624" y="227502"/>
                </a:lnTo>
                <a:lnTo>
                  <a:pt x="606704" y="229422"/>
                </a:lnTo>
                <a:lnTo>
                  <a:pt x="589422" y="208315"/>
                </a:lnTo>
                <a:lnTo>
                  <a:pt x="588462" y="209275"/>
                </a:lnTo>
                <a:lnTo>
                  <a:pt x="587501" y="209275"/>
                </a:lnTo>
                <a:lnTo>
                  <a:pt x="554702" y="246509"/>
                </a:lnTo>
                <a:lnTo>
                  <a:pt x="522229" y="251505"/>
                </a:lnTo>
                <a:lnTo>
                  <a:pt x="527029" y="278389"/>
                </a:lnTo>
                <a:close/>
              </a:path>
            </a:pathLst>
          </a:custGeom>
          <a:solidFill>
            <a:srgbClr val="45AAC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2190887" y="2869128"/>
            <a:ext cx="1486997" cy="697900"/>
          </a:xfrm>
          <a:custGeom>
            <a:avLst/>
            <a:gdLst/>
            <a:ahLst/>
            <a:cxnLst/>
            <a:rect l="l" t="t" r="r" b="b"/>
            <a:pathLst>
              <a:path w="1486997" h="697900">
                <a:moveTo>
                  <a:pt x="1004133" y="39349"/>
                </a:moveTo>
                <a:lnTo>
                  <a:pt x="997412" y="39349"/>
                </a:lnTo>
                <a:lnTo>
                  <a:pt x="985890" y="58552"/>
                </a:lnTo>
                <a:lnTo>
                  <a:pt x="972449" y="64312"/>
                </a:lnTo>
                <a:lnTo>
                  <a:pt x="961887" y="70073"/>
                </a:lnTo>
                <a:lnTo>
                  <a:pt x="950381" y="48950"/>
                </a:lnTo>
                <a:lnTo>
                  <a:pt x="915817" y="96956"/>
                </a:lnTo>
                <a:lnTo>
                  <a:pt x="913897" y="98877"/>
                </a:lnTo>
                <a:lnTo>
                  <a:pt x="879332" y="132466"/>
                </a:lnTo>
                <a:lnTo>
                  <a:pt x="841903" y="172791"/>
                </a:lnTo>
                <a:lnTo>
                  <a:pt x="841903" y="173751"/>
                </a:lnTo>
                <a:lnTo>
                  <a:pt x="840943" y="173751"/>
                </a:lnTo>
                <a:lnTo>
                  <a:pt x="840943" y="174711"/>
                </a:lnTo>
                <a:lnTo>
                  <a:pt x="805418" y="230383"/>
                </a:lnTo>
                <a:lnTo>
                  <a:pt x="769894" y="272628"/>
                </a:lnTo>
                <a:lnTo>
                  <a:pt x="732464" y="316793"/>
                </a:lnTo>
                <a:lnTo>
                  <a:pt x="698860" y="356143"/>
                </a:lnTo>
                <a:lnTo>
                  <a:pt x="697781" y="356939"/>
                </a:lnTo>
                <a:lnTo>
                  <a:pt x="662518" y="382933"/>
                </a:lnTo>
                <a:lnTo>
                  <a:pt x="626866" y="400309"/>
                </a:lnTo>
                <a:lnTo>
                  <a:pt x="590382" y="419496"/>
                </a:lnTo>
                <a:lnTo>
                  <a:pt x="555818" y="438698"/>
                </a:lnTo>
                <a:lnTo>
                  <a:pt x="533750" y="478063"/>
                </a:lnTo>
                <a:lnTo>
                  <a:pt x="531880" y="479983"/>
                </a:lnTo>
                <a:lnTo>
                  <a:pt x="567339" y="462701"/>
                </a:lnTo>
                <a:lnTo>
                  <a:pt x="603824" y="443499"/>
                </a:lnTo>
                <a:lnTo>
                  <a:pt x="640308" y="424296"/>
                </a:lnTo>
                <a:lnTo>
                  <a:pt x="662391" y="383026"/>
                </a:lnTo>
                <a:lnTo>
                  <a:pt x="664296" y="382066"/>
                </a:lnTo>
                <a:lnTo>
                  <a:pt x="695980" y="359023"/>
                </a:lnTo>
                <a:lnTo>
                  <a:pt x="715182" y="378226"/>
                </a:lnTo>
                <a:lnTo>
                  <a:pt x="716142" y="377266"/>
                </a:lnTo>
                <a:lnTo>
                  <a:pt x="716142" y="376306"/>
                </a:lnTo>
                <a:lnTo>
                  <a:pt x="717102" y="376306"/>
                </a:lnTo>
                <a:lnTo>
                  <a:pt x="752627" y="334060"/>
                </a:lnTo>
                <a:lnTo>
                  <a:pt x="790056" y="290870"/>
                </a:lnTo>
                <a:lnTo>
                  <a:pt x="826541" y="247665"/>
                </a:lnTo>
                <a:lnTo>
                  <a:pt x="863025" y="189113"/>
                </a:lnTo>
                <a:lnTo>
                  <a:pt x="862065" y="191033"/>
                </a:lnTo>
                <a:lnTo>
                  <a:pt x="899495" y="150708"/>
                </a:lnTo>
                <a:lnTo>
                  <a:pt x="935019" y="117119"/>
                </a:lnTo>
                <a:lnTo>
                  <a:pt x="935019" y="116144"/>
                </a:lnTo>
                <a:lnTo>
                  <a:pt x="935979" y="115183"/>
                </a:lnTo>
                <a:lnTo>
                  <a:pt x="968829" y="69361"/>
                </a:lnTo>
                <a:lnTo>
                  <a:pt x="989481" y="67243"/>
                </a:lnTo>
                <a:lnTo>
                  <a:pt x="999332" y="66233"/>
                </a:lnTo>
                <a:lnTo>
                  <a:pt x="1004133" y="39349"/>
                </a:lnTo>
                <a:close/>
              </a:path>
              <a:path w="1486997" h="697900">
                <a:moveTo>
                  <a:pt x="914026" y="98699"/>
                </a:moveTo>
                <a:lnTo>
                  <a:pt x="879332" y="132466"/>
                </a:lnTo>
                <a:lnTo>
                  <a:pt x="913897" y="98877"/>
                </a:lnTo>
                <a:lnTo>
                  <a:pt x="915817" y="96956"/>
                </a:lnTo>
                <a:lnTo>
                  <a:pt x="950381" y="48950"/>
                </a:lnTo>
                <a:lnTo>
                  <a:pt x="914026" y="98699"/>
                </a:lnTo>
                <a:close/>
              </a:path>
              <a:path w="1486997" h="697900">
                <a:moveTo>
                  <a:pt x="961887" y="70073"/>
                </a:moveTo>
                <a:lnTo>
                  <a:pt x="972449" y="64312"/>
                </a:lnTo>
                <a:lnTo>
                  <a:pt x="985890" y="58552"/>
                </a:lnTo>
                <a:lnTo>
                  <a:pt x="997412" y="39349"/>
                </a:lnTo>
                <a:lnTo>
                  <a:pt x="959982" y="43190"/>
                </a:lnTo>
                <a:lnTo>
                  <a:pt x="956142" y="43190"/>
                </a:lnTo>
                <a:lnTo>
                  <a:pt x="952301" y="45110"/>
                </a:lnTo>
                <a:lnTo>
                  <a:pt x="950381" y="48950"/>
                </a:lnTo>
                <a:lnTo>
                  <a:pt x="961887" y="70073"/>
                </a:lnTo>
                <a:close/>
              </a:path>
              <a:path w="1486997" h="697900">
                <a:moveTo>
                  <a:pt x="1024295" y="151668"/>
                </a:moveTo>
                <a:lnTo>
                  <a:pt x="1029096" y="154548"/>
                </a:lnTo>
                <a:lnTo>
                  <a:pt x="1110691" y="154548"/>
                </a:lnTo>
                <a:lnTo>
                  <a:pt x="1107810" y="127665"/>
                </a:lnTo>
                <a:lnTo>
                  <a:pt x="1136614" y="104637"/>
                </a:lnTo>
                <a:lnTo>
                  <a:pt x="1104186" y="127665"/>
                </a:lnTo>
                <a:lnTo>
                  <a:pt x="1100129" y="130545"/>
                </a:lnTo>
                <a:lnTo>
                  <a:pt x="1047338" y="136306"/>
                </a:lnTo>
                <a:lnTo>
                  <a:pt x="1034856" y="127665"/>
                </a:lnTo>
                <a:lnTo>
                  <a:pt x="1011814" y="47990"/>
                </a:lnTo>
                <a:lnTo>
                  <a:pt x="1008933" y="43190"/>
                </a:lnTo>
                <a:lnTo>
                  <a:pt x="1004133" y="39349"/>
                </a:lnTo>
                <a:lnTo>
                  <a:pt x="999332" y="66233"/>
                </a:lnTo>
                <a:lnTo>
                  <a:pt x="989481" y="67243"/>
                </a:lnTo>
                <a:lnTo>
                  <a:pt x="1022375" y="146867"/>
                </a:lnTo>
                <a:lnTo>
                  <a:pt x="1024295" y="151668"/>
                </a:lnTo>
                <a:close/>
              </a:path>
              <a:path w="1486997" h="697900">
                <a:moveTo>
                  <a:pt x="1100129" y="130545"/>
                </a:moveTo>
                <a:lnTo>
                  <a:pt x="1104186" y="127665"/>
                </a:lnTo>
                <a:lnTo>
                  <a:pt x="1043862" y="127665"/>
                </a:lnTo>
                <a:lnTo>
                  <a:pt x="1011814" y="47990"/>
                </a:lnTo>
                <a:lnTo>
                  <a:pt x="1034856" y="127665"/>
                </a:lnTo>
                <a:lnTo>
                  <a:pt x="1047338" y="136306"/>
                </a:lnTo>
                <a:lnTo>
                  <a:pt x="1100129" y="130545"/>
                </a:lnTo>
                <a:close/>
              </a:path>
              <a:path w="1486997" h="697900">
                <a:moveTo>
                  <a:pt x="1149096" y="128640"/>
                </a:moveTo>
                <a:lnTo>
                  <a:pt x="1138534" y="103677"/>
                </a:lnTo>
                <a:lnTo>
                  <a:pt x="1137574" y="103677"/>
                </a:lnTo>
                <a:lnTo>
                  <a:pt x="1136614" y="104637"/>
                </a:lnTo>
                <a:lnTo>
                  <a:pt x="1107810" y="127665"/>
                </a:lnTo>
                <a:lnTo>
                  <a:pt x="1110691" y="154548"/>
                </a:lnTo>
                <a:lnTo>
                  <a:pt x="1113571" y="154548"/>
                </a:lnTo>
                <a:lnTo>
                  <a:pt x="1116451" y="152628"/>
                </a:lnTo>
                <a:lnTo>
                  <a:pt x="1149746" y="128332"/>
                </a:lnTo>
                <a:lnTo>
                  <a:pt x="1151976" y="126705"/>
                </a:lnTo>
                <a:lnTo>
                  <a:pt x="1174043" y="87355"/>
                </a:lnTo>
                <a:lnTo>
                  <a:pt x="1138534" y="103677"/>
                </a:lnTo>
                <a:lnTo>
                  <a:pt x="1149096" y="128640"/>
                </a:lnTo>
                <a:close/>
              </a:path>
              <a:path w="1486997" h="697900">
                <a:moveTo>
                  <a:pt x="1388820" y="73730"/>
                </a:moveTo>
                <a:lnTo>
                  <a:pt x="1359616" y="89875"/>
                </a:lnTo>
                <a:lnTo>
                  <a:pt x="1355491" y="92156"/>
                </a:lnTo>
                <a:lnTo>
                  <a:pt x="1328607" y="83515"/>
                </a:lnTo>
                <a:lnTo>
                  <a:pt x="1289243" y="78714"/>
                </a:lnTo>
                <a:lnTo>
                  <a:pt x="1253733" y="78714"/>
                </a:lnTo>
                <a:lnTo>
                  <a:pt x="1221089" y="103677"/>
                </a:lnTo>
                <a:lnTo>
                  <a:pt x="1217249" y="103677"/>
                </a:lnTo>
                <a:lnTo>
                  <a:pt x="1214368" y="77754"/>
                </a:lnTo>
                <a:lnTo>
                  <a:pt x="1176924" y="86395"/>
                </a:lnTo>
                <a:lnTo>
                  <a:pt x="1175964" y="86395"/>
                </a:lnTo>
                <a:lnTo>
                  <a:pt x="1175004" y="87355"/>
                </a:lnTo>
                <a:lnTo>
                  <a:pt x="1174043" y="87355"/>
                </a:lnTo>
                <a:lnTo>
                  <a:pt x="1151976" y="126705"/>
                </a:lnTo>
                <a:lnTo>
                  <a:pt x="1149746" y="128332"/>
                </a:lnTo>
                <a:lnTo>
                  <a:pt x="1185565" y="111358"/>
                </a:lnTo>
                <a:lnTo>
                  <a:pt x="1183645" y="112303"/>
                </a:lnTo>
                <a:lnTo>
                  <a:pt x="1220359" y="103845"/>
                </a:lnTo>
                <a:lnTo>
                  <a:pt x="1252758" y="105597"/>
                </a:lnTo>
                <a:lnTo>
                  <a:pt x="1289243" y="105597"/>
                </a:lnTo>
                <a:lnTo>
                  <a:pt x="1324767" y="110398"/>
                </a:lnTo>
                <a:lnTo>
                  <a:pt x="1360276" y="117119"/>
                </a:lnTo>
                <a:lnTo>
                  <a:pt x="1363157" y="118079"/>
                </a:lnTo>
                <a:lnTo>
                  <a:pt x="1366997" y="118079"/>
                </a:lnTo>
                <a:lnTo>
                  <a:pt x="1366052" y="91196"/>
                </a:lnTo>
                <a:lnTo>
                  <a:pt x="1388820" y="73730"/>
                </a:lnTo>
                <a:close/>
              </a:path>
              <a:path w="1486997" h="697900">
                <a:moveTo>
                  <a:pt x="1253733" y="78714"/>
                </a:moveTo>
                <a:lnTo>
                  <a:pt x="1218209" y="76794"/>
                </a:lnTo>
                <a:lnTo>
                  <a:pt x="1215329" y="76794"/>
                </a:lnTo>
                <a:lnTo>
                  <a:pt x="1214368" y="77754"/>
                </a:lnTo>
                <a:lnTo>
                  <a:pt x="1217249" y="103677"/>
                </a:lnTo>
                <a:lnTo>
                  <a:pt x="1221089" y="103677"/>
                </a:lnTo>
                <a:lnTo>
                  <a:pt x="1253733" y="78714"/>
                </a:lnTo>
                <a:close/>
              </a:path>
              <a:path w="1486997" h="697900">
                <a:moveTo>
                  <a:pt x="1387160" y="76794"/>
                </a:moveTo>
                <a:lnTo>
                  <a:pt x="1366997" y="118079"/>
                </a:lnTo>
                <a:lnTo>
                  <a:pt x="1369877" y="116144"/>
                </a:lnTo>
                <a:lnTo>
                  <a:pt x="1405402" y="95036"/>
                </a:lnTo>
                <a:lnTo>
                  <a:pt x="1391960" y="71993"/>
                </a:lnTo>
                <a:lnTo>
                  <a:pt x="1388820" y="73730"/>
                </a:lnTo>
                <a:lnTo>
                  <a:pt x="1366052" y="91196"/>
                </a:lnTo>
                <a:lnTo>
                  <a:pt x="1366997" y="118079"/>
                </a:lnTo>
                <a:lnTo>
                  <a:pt x="1387160" y="76794"/>
                </a:lnTo>
                <a:close/>
              </a:path>
              <a:path w="1486997" h="697900">
                <a:moveTo>
                  <a:pt x="1407322" y="94076"/>
                </a:moveTo>
                <a:lnTo>
                  <a:pt x="1409242" y="92156"/>
                </a:lnTo>
                <a:lnTo>
                  <a:pt x="1410202" y="89275"/>
                </a:lnTo>
                <a:lnTo>
                  <a:pt x="1438890" y="37027"/>
                </a:lnTo>
                <a:lnTo>
                  <a:pt x="1462034" y="61432"/>
                </a:lnTo>
                <a:lnTo>
                  <a:pt x="1467794" y="66233"/>
                </a:lnTo>
                <a:lnTo>
                  <a:pt x="1476435" y="66233"/>
                </a:lnTo>
                <a:lnTo>
                  <a:pt x="1481236" y="61432"/>
                </a:lnTo>
                <a:lnTo>
                  <a:pt x="1486997" y="56631"/>
                </a:lnTo>
                <a:lnTo>
                  <a:pt x="1486997" y="47990"/>
                </a:lnTo>
                <a:lnTo>
                  <a:pt x="1482196" y="42230"/>
                </a:lnTo>
                <a:lnTo>
                  <a:pt x="1447632" y="21107"/>
                </a:lnTo>
                <a:lnTo>
                  <a:pt x="1426524" y="23987"/>
                </a:lnTo>
                <a:lnTo>
                  <a:pt x="1426524" y="3840"/>
                </a:lnTo>
                <a:lnTo>
                  <a:pt x="1424604" y="7680"/>
                </a:lnTo>
                <a:lnTo>
                  <a:pt x="1388820" y="73730"/>
                </a:lnTo>
                <a:lnTo>
                  <a:pt x="1391960" y="71993"/>
                </a:lnTo>
                <a:lnTo>
                  <a:pt x="1405402" y="95036"/>
                </a:lnTo>
                <a:lnTo>
                  <a:pt x="1407322" y="94076"/>
                </a:lnTo>
                <a:close/>
              </a:path>
              <a:path w="1486997" h="697900">
                <a:moveTo>
                  <a:pt x="1447632" y="21107"/>
                </a:moveTo>
                <a:lnTo>
                  <a:pt x="1482196" y="42230"/>
                </a:lnTo>
                <a:lnTo>
                  <a:pt x="1445727" y="4800"/>
                </a:lnTo>
                <a:lnTo>
                  <a:pt x="1442847" y="1920"/>
                </a:lnTo>
                <a:lnTo>
                  <a:pt x="1439006" y="0"/>
                </a:lnTo>
                <a:lnTo>
                  <a:pt x="1434205" y="960"/>
                </a:lnTo>
                <a:lnTo>
                  <a:pt x="1430365" y="1920"/>
                </a:lnTo>
                <a:lnTo>
                  <a:pt x="1426524" y="3840"/>
                </a:lnTo>
                <a:lnTo>
                  <a:pt x="1426524" y="23987"/>
                </a:lnTo>
                <a:lnTo>
                  <a:pt x="1447632" y="21107"/>
                </a:lnTo>
                <a:close/>
              </a:path>
              <a:path w="1486997" h="697900">
                <a:moveTo>
                  <a:pt x="334076" y="590382"/>
                </a:moveTo>
                <a:lnTo>
                  <a:pt x="310073" y="624931"/>
                </a:lnTo>
                <a:lnTo>
                  <a:pt x="346557" y="613409"/>
                </a:lnTo>
                <a:lnTo>
                  <a:pt x="337916" y="587501"/>
                </a:lnTo>
                <a:lnTo>
                  <a:pt x="334076" y="590382"/>
                </a:lnTo>
                <a:close/>
              </a:path>
              <a:path w="1486997" h="697900">
                <a:moveTo>
                  <a:pt x="1359616" y="89875"/>
                </a:moveTo>
                <a:lnTo>
                  <a:pt x="1328607" y="83515"/>
                </a:lnTo>
                <a:lnTo>
                  <a:pt x="1355491" y="92156"/>
                </a:lnTo>
                <a:lnTo>
                  <a:pt x="1359616" y="89875"/>
                </a:lnTo>
                <a:close/>
              </a:path>
              <a:path w="1486997" h="697900">
                <a:moveTo>
                  <a:pt x="698860" y="356143"/>
                </a:moveTo>
                <a:lnTo>
                  <a:pt x="732464" y="316793"/>
                </a:lnTo>
                <a:lnTo>
                  <a:pt x="697781" y="356939"/>
                </a:lnTo>
                <a:lnTo>
                  <a:pt x="698860" y="356143"/>
                </a:lnTo>
                <a:close/>
              </a:path>
              <a:path w="1486997" h="697900">
                <a:moveTo>
                  <a:pt x="127680" y="678698"/>
                </a:moveTo>
                <a:lnTo>
                  <a:pt x="164150" y="667176"/>
                </a:lnTo>
                <a:lnTo>
                  <a:pt x="200520" y="652628"/>
                </a:lnTo>
                <a:lnTo>
                  <a:pt x="202554" y="651814"/>
                </a:lnTo>
                <a:lnTo>
                  <a:pt x="229438" y="623971"/>
                </a:lnTo>
                <a:lnTo>
                  <a:pt x="232318" y="623011"/>
                </a:lnTo>
                <a:lnTo>
                  <a:pt x="195833" y="625891"/>
                </a:lnTo>
                <a:lnTo>
                  <a:pt x="198714" y="652774"/>
                </a:lnTo>
                <a:lnTo>
                  <a:pt x="195833" y="625891"/>
                </a:lnTo>
                <a:lnTo>
                  <a:pt x="192953" y="625891"/>
                </a:lnTo>
                <a:lnTo>
                  <a:pt x="191993" y="626851"/>
                </a:lnTo>
                <a:lnTo>
                  <a:pt x="155524" y="641253"/>
                </a:lnTo>
                <a:lnTo>
                  <a:pt x="119999" y="653735"/>
                </a:lnTo>
                <a:lnTo>
                  <a:pt x="121919" y="652774"/>
                </a:lnTo>
                <a:lnTo>
                  <a:pt x="85450" y="657575"/>
                </a:lnTo>
                <a:lnTo>
                  <a:pt x="48006" y="663336"/>
                </a:lnTo>
                <a:lnTo>
                  <a:pt x="12481" y="669096"/>
                </a:lnTo>
                <a:lnTo>
                  <a:pt x="4800" y="671017"/>
                </a:lnTo>
                <a:lnTo>
                  <a:pt x="0" y="677738"/>
                </a:lnTo>
                <a:lnTo>
                  <a:pt x="960" y="684458"/>
                </a:lnTo>
                <a:lnTo>
                  <a:pt x="1920" y="692139"/>
                </a:lnTo>
                <a:lnTo>
                  <a:pt x="8641" y="697900"/>
                </a:lnTo>
                <a:lnTo>
                  <a:pt x="16322" y="695965"/>
                </a:lnTo>
                <a:lnTo>
                  <a:pt x="52806" y="690219"/>
                </a:lnTo>
                <a:lnTo>
                  <a:pt x="90236" y="683498"/>
                </a:lnTo>
                <a:lnTo>
                  <a:pt x="125760" y="679658"/>
                </a:lnTo>
                <a:lnTo>
                  <a:pt x="127680" y="679658"/>
                </a:lnTo>
                <a:lnTo>
                  <a:pt x="127680" y="678698"/>
                </a:lnTo>
                <a:close/>
              </a:path>
              <a:path w="1486997" h="697900">
                <a:moveTo>
                  <a:pt x="478078" y="497265"/>
                </a:moveTo>
                <a:lnTo>
                  <a:pt x="444941" y="535621"/>
                </a:lnTo>
                <a:lnTo>
                  <a:pt x="441594" y="539496"/>
                </a:lnTo>
                <a:lnTo>
                  <a:pt x="419511" y="566379"/>
                </a:lnTo>
                <a:lnTo>
                  <a:pt x="416631" y="567339"/>
                </a:lnTo>
                <a:lnTo>
                  <a:pt x="408950" y="541416"/>
                </a:lnTo>
                <a:lnTo>
                  <a:pt x="373440" y="556778"/>
                </a:lnTo>
                <a:lnTo>
                  <a:pt x="372480" y="557738"/>
                </a:lnTo>
                <a:lnTo>
                  <a:pt x="383987" y="581741"/>
                </a:lnTo>
                <a:lnTo>
                  <a:pt x="387827" y="579821"/>
                </a:lnTo>
                <a:lnTo>
                  <a:pt x="387194" y="580354"/>
                </a:lnTo>
                <a:lnTo>
                  <a:pt x="417655" y="567181"/>
                </a:lnTo>
                <a:lnTo>
                  <a:pt x="454075" y="561578"/>
                </a:lnTo>
                <a:lnTo>
                  <a:pt x="450235" y="534695"/>
                </a:lnTo>
                <a:lnTo>
                  <a:pt x="478078" y="497265"/>
                </a:lnTo>
                <a:close/>
              </a:path>
              <a:path w="1486997" h="697900">
                <a:moveTo>
                  <a:pt x="383987" y="581741"/>
                </a:moveTo>
                <a:lnTo>
                  <a:pt x="372480" y="557738"/>
                </a:lnTo>
                <a:lnTo>
                  <a:pt x="370545" y="558698"/>
                </a:lnTo>
                <a:lnTo>
                  <a:pt x="369600" y="558698"/>
                </a:lnTo>
                <a:lnTo>
                  <a:pt x="336955" y="587814"/>
                </a:lnTo>
                <a:lnTo>
                  <a:pt x="299511" y="599983"/>
                </a:lnTo>
                <a:lnTo>
                  <a:pt x="264002" y="615330"/>
                </a:lnTo>
                <a:lnTo>
                  <a:pt x="265907" y="614385"/>
                </a:lnTo>
                <a:lnTo>
                  <a:pt x="229438" y="623971"/>
                </a:lnTo>
                <a:lnTo>
                  <a:pt x="202554" y="651814"/>
                </a:lnTo>
                <a:lnTo>
                  <a:pt x="200520" y="652628"/>
                </a:lnTo>
                <a:lnTo>
                  <a:pt x="234238" y="649894"/>
                </a:lnTo>
                <a:lnTo>
                  <a:pt x="236159" y="649894"/>
                </a:lnTo>
                <a:lnTo>
                  <a:pt x="272628" y="640293"/>
                </a:lnTo>
                <a:lnTo>
                  <a:pt x="273588" y="640293"/>
                </a:lnTo>
                <a:lnTo>
                  <a:pt x="274563" y="639333"/>
                </a:lnTo>
                <a:lnTo>
                  <a:pt x="310073" y="624931"/>
                </a:lnTo>
                <a:lnTo>
                  <a:pt x="334076" y="590382"/>
                </a:lnTo>
                <a:lnTo>
                  <a:pt x="337916" y="587501"/>
                </a:lnTo>
                <a:lnTo>
                  <a:pt x="346557" y="613409"/>
                </a:lnTo>
                <a:lnTo>
                  <a:pt x="348477" y="612449"/>
                </a:lnTo>
                <a:lnTo>
                  <a:pt x="350398" y="611489"/>
                </a:lnTo>
                <a:lnTo>
                  <a:pt x="351358" y="610544"/>
                </a:lnTo>
                <a:lnTo>
                  <a:pt x="387194" y="580354"/>
                </a:lnTo>
                <a:lnTo>
                  <a:pt x="387827" y="579821"/>
                </a:lnTo>
                <a:lnTo>
                  <a:pt x="383987" y="581741"/>
                </a:lnTo>
                <a:close/>
              </a:path>
              <a:path w="1486997" h="697900">
                <a:moveTo>
                  <a:pt x="416631" y="567339"/>
                </a:moveTo>
                <a:lnTo>
                  <a:pt x="419511" y="566379"/>
                </a:lnTo>
                <a:lnTo>
                  <a:pt x="441594" y="539496"/>
                </a:lnTo>
                <a:lnTo>
                  <a:pt x="444941" y="535621"/>
                </a:lnTo>
                <a:lnTo>
                  <a:pt x="411830" y="541416"/>
                </a:lnTo>
                <a:lnTo>
                  <a:pt x="408950" y="541416"/>
                </a:lnTo>
                <a:lnTo>
                  <a:pt x="416631" y="567339"/>
                </a:lnTo>
                <a:close/>
              </a:path>
              <a:path w="1486997" h="697900">
                <a:moveTo>
                  <a:pt x="529910" y="480943"/>
                </a:moveTo>
                <a:lnTo>
                  <a:pt x="518388" y="456940"/>
                </a:lnTo>
                <a:lnTo>
                  <a:pt x="516468" y="456940"/>
                </a:lnTo>
                <a:lnTo>
                  <a:pt x="515508" y="458861"/>
                </a:lnTo>
                <a:lnTo>
                  <a:pt x="513588" y="459821"/>
                </a:lnTo>
                <a:lnTo>
                  <a:pt x="478078" y="497265"/>
                </a:lnTo>
                <a:lnTo>
                  <a:pt x="450235" y="534695"/>
                </a:lnTo>
                <a:lnTo>
                  <a:pt x="454075" y="561578"/>
                </a:lnTo>
                <a:lnTo>
                  <a:pt x="456956" y="560618"/>
                </a:lnTo>
                <a:lnTo>
                  <a:pt x="459836" y="559658"/>
                </a:lnTo>
                <a:lnTo>
                  <a:pt x="461741" y="556778"/>
                </a:lnTo>
                <a:lnTo>
                  <a:pt x="498226" y="514532"/>
                </a:lnTo>
                <a:lnTo>
                  <a:pt x="531880" y="479983"/>
                </a:lnTo>
                <a:lnTo>
                  <a:pt x="533750" y="478063"/>
                </a:lnTo>
                <a:lnTo>
                  <a:pt x="555818" y="438698"/>
                </a:lnTo>
                <a:lnTo>
                  <a:pt x="518388" y="456940"/>
                </a:lnTo>
                <a:lnTo>
                  <a:pt x="529910" y="480943"/>
                </a:lnTo>
                <a:close/>
              </a:path>
              <a:path w="1486997" h="697900">
                <a:moveTo>
                  <a:pt x="695980" y="359023"/>
                </a:moveTo>
                <a:lnTo>
                  <a:pt x="664296" y="382066"/>
                </a:lnTo>
                <a:lnTo>
                  <a:pt x="662391" y="383026"/>
                </a:lnTo>
                <a:lnTo>
                  <a:pt x="640308" y="424296"/>
                </a:lnTo>
                <a:lnTo>
                  <a:pt x="676793" y="406054"/>
                </a:lnTo>
                <a:lnTo>
                  <a:pt x="677738" y="406054"/>
                </a:lnTo>
                <a:lnTo>
                  <a:pt x="677738" y="405109"/>
                </a:lnTo>
                <a:lnTo>
                  <a:pt x="678698" y="405109"/>
                </a:lnTo>
                <a:lnTo>
                  <a:pt x="715182" y="378226"/>
                </a:lnTo>
                <a:lnTo>
                  <a:pt x="695980" y="359023"/>
                </a:lnTo>
                <a:close/>
              </a:path>
            </a:pathLst>
          </a:custGeom>
          <a:solidFill>
            <a:srgbClr val="A5B6D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2189927" y="3016956"/>
            <a:ext cx="1487957" cy="481904"/>
          </a:xfrm>
          <a:custGeom>
            <a:avLst/>
            <a:gdLst/>
            <a:ahLst/>
            <a:cxnLst/>
            <a:rect l="l" t="t" r="r" b="b"/>
            <a:pathLst>
              <a:path w="1487957" h="481904">
                <a:moveTo>
                  <a:pt x="155524" y="339836"/>
                </a:moveTo>
                <a:lnTo>
                  <a:pt x="191033" y="316793"/>
                </a:lnTo>
                <a:lnTo>
                  <a:pt x="154292" y="340355"/>
                </a:lnTo>
                <a:lnTo>
                  <a:pt x="155524" y="339836"/>
                </a:lnTo>
                <a:close/>
              </a:path>
              <a:path w="1487957" h="481904">
                <a:moveTo>
                  <a:pt x="52806" y="337916"/>
                </a:moveTo>
                <a:lnTo>
                  <a:pt x="50886" y="336956"/>
                </a:lnTo>
                <a:lnTo>
                  <a:pt x="55686" y="363824"/>
                </a:lnTo>
                <a:lnTo>
                  <a:pt x="90251" y="342717"/>
                </a:lnTo>
                <a:lnTo>
                  <a:pt x="52806" y="337916"/>
                </a:lnTo>
                <a:close/>
              </a:path>
              <a:path w="1487957" h="481904">
                <a:moveTo>
                  <a:pt x="128640" y="354238"/>
                </a:moveTo>
                <a:lnTo>
                  <a:pt x="119039" y="355198"/>
                </a:lnTo>
                <a:lnTo>
                  <a:pt x="120959" y="380146"/>
                </a:lnTo>
                <a:lnTo>
                  <a:pt x="123840" y="381106"/>
                </a:lnTo>
                <a:lnTo>
                  <a:pt x="126720" y="381106"/>
                </a:lnTo>
                <a:lnTo>
                  <a:pt x="129600" y="380146"/>
                </a:lnTo>
                <a:lnTo>
                  <a:pt x="153603" y="340796"/>
                </a:lnTo>
                <a:lnTo>
                  <a:pt x="128640" y="354238"/>
                </a:lnTo>
                <a:close/>
              </a:path>
              <a:path w="1487957" h="481904">
                <a:moveTo>
                  <a:pt x="340604" y="327355"/>
                </a:moveTo>
                <a:lnTo>
                  <a:pt x="343677" y="327355"/>
                </a:lnTo>
                <a:lnTo>
                  <a:pt x="343677" y="300471"/>
                </a:lnTo>
                <a:lnTo>
                  <a:pt x="304312" y="300471"/>
                </a:lnTo>
                <a:lnTo>
                  <a:pt x="306232" y="327355"/>
                </a:lnTo>
                <a:lnTo>
                  <a:pt x="308152" y="327355"/>
                </a:lnTo>
                <a:lnTo>
                  <a:pt x="336956" y="325434"/>
                </a:lnTo>
                <a:lnTo>
                  <a:pt x="340604" y="327355"/>
                </a:lnTo>
                <a:close/>
              </a:path>
              <a:path w="1487957" h="481904">
                <a:moveTo>
                  <a:pt x="205435" y="339836"/>
                </a:moveTo>
                <a:lnTo>
                  <a:pt x="202602" y="341651"/>
                </a:lnTo>
                <a:lnTo>
                  <a:pt x="234238" y="340796"/>
                </a:lnTo>
                <a:lnTo>
                  <a:pt x="236159" y="340796"/>
                </a:lnTo>
                <a:lnTo>
                  <a:pt x="237119" y="339836"/>
                </a:lnTo>
                <a:lnTo>
                  <a:pt x="272643" y="333115"/>
                </a:lnTo>
                <a:lnTo>
                  <a:pt x="308152" y="327355"/>
                </a:lnTo>
                <a:lnTo>
                  <a:pt x="306232" y="327355"/>
                </a:lnTo>
                <a:lnTo>
                  <a:pt x="304312" y="300471"/>
                </a:lnTo>
                <a:lnTo>
                  <a:pt x="267842" y="306232"/>
                </a:lnTo>
                <a:lnTo>
                  <a:pt x="231358" y="313913"/>
                </a:lnTo>
                <a:lnTo>
                  <a:pt x="233278" y="313913"/>
                </a:lnTo>
                <a:lnTo>
                  <a:pt x="205435" y="339836"/>
                </a:lnTo>
                <a:close/>
              </a:path>
              <a:path w="1487957" h="481904">
                <a:moveTo>
                  <a:pt x="418551" y="350398"/>
                </a:moveTo>
                <a:lnTo>
                  <a:pt x="424312" y="352303"/>
                </a:lnTo>
                <a:lnTo>
                  <a:pt x="423324" y="351497"/>
                </a:lnTo>
                <a:lnTo>
                  <a:pt x="387842" y="322554"/>
                </a:lnTo>
                <a:lnTo>
                  <a:pt x="386867" y="321594"/>
                </a:lnTo>
                <a:lnTo>
                  <a:pt x="385907" y="321594"/>
                </a:lnTo>
                <a:lnTo>
                  <a:pt x="350398" y="301431"/>
                </a:lnTo>
                <a:lnTo>
                  <a:pt x="347517" y="300471"/>
                </a:lnTo>
                <a:lnTo>
                  <a:pt x="343677" y="300471"/>
                </a:lnTo>
                <a:lnTo>
                  <a:pt x="343677" y="327355"/>
                </a:lnTo>
                <a:lnTo>
                  <a:pt x="340604" y="327355"/>
                </a:lnTo>
                <a:lnTo>
                  <a:pt x="373440" y="344637"/>
                </a:lnTo>
                <a:lnTo>
                  <a:pt x="370560" y="343677"/>
                </a:lnTo>
                <a:lnTo>
                  <a:pt x="407029" y="373425"/>
                </a:lnTo>
                <a:lnTo>
                  <a:pt x="407990" y="374385"/>
                </a:lnTo>
                <a:lnTo>
                  <a:pt x="409910" y="375345"/>
                </a:lnTo>
                <a:lnTo>
                  <a:pt x="418551" y="350398"/>
                </a:lnTo>
                <a:close/>
              </a:path>
              <a:path w="1487957" h="481904">
                <a:moveTo>
                  <a:pt x="527029" y="370545"/>
                </a:moveTo>
                <a:lnTo>
                  <a:pt x="527029" y="343677"/>
                </a:lnTo>
                <a:lnTo>
                  <a:pt x="523189" y="343677"/>
                </a:lnTo>
                <a:lnTo>
                  <a:pt x="521268" y="369585"/>
                </a:lnTo>
                <a:lnTo>
                  <a:pt x="527029" y="370545"/>
                </a:lnTo>
                <a:close/>
              </a:path>
              <a:path w="1487957" h="481904">
                <a:moveTo>
                  <a:pt x="558713" y="380146"/>
                </a:moveTo>
                <a:lnTo>
                  <a:pt x="596143" y="386867"/>
                </a:lnTo>
                <a:lnTo>
                  <a:pt x="595182" y="359984"/>
                </a:lnTo>
                <a:lnTo>
                  <a:pt x="600943" y="359984"/>
                </a:lnTo>
                <a:lnTo>
                  <a:pt x="636468" y="379186"/>
                </a:lnTo>
                <a:lnTo>
                  <a:pt x="674872" y="368640"/>
                </a:lnTo>
                <a:lnTo>
                  <a:pt x="695020" y="352303"/>
                </a:lnTo>
                <a:lnTo>
                  <a:pt x="699265" y="363364"/>
                </a:lnTo>
                <a:lnTo>
                  <a:pt x="731504" y="447354"/>
                </a:lnTo>
                <a:lnTo>
                  <a:pt x="710382" y="360959"/>
                </a:lnTo>
                <a:lnTo>
                  <a:pt x="704621" y="335036"/>
                </a:lnTo>
                <a:lnTo>
                  <a:pt x="668152" y="342717"/>
                </a:lnTo>
                <a:lnTo>
                  <a:pt x="631667" y="352303"/>
                </a:lnTo>
                <a:lnTo>
                  <a:pt x="597686" y="359457"/>
                </a:lnTo>
                <a:lnTo>
                  <a:pt x="565434" y="354238"/>
                </a:lnTo>
                <a:lnTo>
                  <a:pt x="527989" y="344637"/>
                </a:lnTo>
                <a:lnTo>
                  <a:pt x="527029" y="343677"/>
                </a:lnTo>
                <a:lnTo>
                  <a:pt x="527029" y="370545"/>
                </a:lnTo>
                <a:lnTo>
                  <a:pt x="521268" y="369585"/>
                </a:lnTo>
                <a:lnTo>
                  <a:pt x="523189" y="343677"/>
                </a:lnTo>
                <a:lnTo>
                  <a:pt x="487664" y="348477"/>
                </a:lnTo>
                <a:lnTo>
                  <a:pt x="484784" y="348477"/>
                </a:lnTo>
                <a:lnTo>
                  <a:pt x="452210" y="358152"/>
                </a:lnTo>
                <a:lnTo>
                  <a:pt x="423324" y="351497"/>
                </a:lnTo>
                <a:lnTo>
                  <a:pt x="424312" y="352303"/>
                </a:lnTo>
                <a:lnTo>
                  <a:pt x="418551" y="350398"/>
                </a:lnTo>
                <a:lnTo>
                  <a:pt x="409910" y="375345"/>
                </a:lnTo>
                <a:lnTo>
                  <a:pt x="412790" y="376306"/>
                </a:lnTo>
                <a:lnTo>
                  <a:pt x="450235" y="384947"/>
                </a:lnTo>
                <a:lnTo>
                  <a:pt x="449275" y="359023"/>
                </a:lnTo>
                <a:lnTo>
                  <a:pt x="455996" y="359023"/>
                </a:lnTo>
                <a:lnTo>
                  <a:pt x="456956" y="384947"/>
                </a:lnTo>
                <a:lnTo>
                  <a:pt x="492465" y="374385"/>
                </a:lnTo>
                <a:lnTo>
                  <a:pt x="490545" y="374385"/>
                </a:lnTo>
                <a:lnTo>
                  <a:pt x="525313" y="370725"/>
                </a:lnTo>
                <a:lnTo>
                  <a:pt x="558713" y="380146"/>
                </a:lnTo>
                <a:close/>
              </a:path>
              <a:path w="1487957" h="481904">
                <a:moveTo>
                  <a:pt x="719983" y="343677"/>
                </a:moveTo>
                <a:lnTo>
                  <a:pt x="718063" y="336956"/>
                </a:lnTo>
                <a:lnTo>
                  <a:pt x="711342" y="333115"/>
                </a:lnTo>
                <a:lnTo>
                  <a:pt x="704621" y="335036"/>
                </a:lnTo>
                <a:lnTo>
                  <a:pt x="710382" y="360959"/>
                </a:lnTo>
                <a:lnTo>
                  <a:pt x="731504" y="447354"/>
                </a:lnTo>
                <a:lnTo>
                  <a:pt x="732464" y="449275"/>
                </a:lnTo>
                <a:lnTo>
                  <a:pt x="733425" y="452155"/>
                </a:lnTo>
                <a:lnTo>
                  <a:pt x="750707" y="431032"/>
                </a:lnTo>
                <a:lnTo>
                  <a:pt x="755507" y="437753"/>
                </a:lnTo>
                <a:lnTo>
                  <a:pt x="753731" y="433050"/>
                </a:lnTo>
                <a:lnTo>
                  <a:pt x="719983" y="343677"/>
                </a:lnTo>
                <a:close/>
              </a:path>
              <a:path w="1487957" h="481904">
                <a:moveTo>
                  <a:pt x="600943" y="359984"/>
                </a:moveTo>
                <a:lnTo>
                  <a:pt x="595182" y="359984"/>
                </a:lnTo>
                <a:lnTo>
                  <a:pt x="596143" y="386867"/>
                </a:lnTo>
                <a:lnTo>
                  <a:pt x="600943" y="386867"/>
                </a:lnTo>
                <a:lnTo>
                  <a:pt x="636468" y="379186"/>
                </a:lnTo>
                <a:lnTo>
                  <a:pt x="600943" y="359984"/>
                </a:lnTo>
                <a:close/>
              </a:path>
              <a:path w="1487957" h="481904">
                <a:moveTo>
                  <a:pt x="917737" y="279349"/>
                </a:moveTo>
                <a:lnTo>
                  <a:pt x="883985" y="306715"/>
                </a:lnTo>
                <a:lnTo>
                  <a:pt x="847664" y="322554"/>
                </a:lnTo>
                <a:lnTo>
                  <a:pt x="882213" y="308152"/>
                </a:lnTo>
                <a:lnTo>
                  <a:pt x="861090" y="344637"/>
                </a:lnTo>
                <a:lnTo>
                  <a:pt x="858210" y="346557"/>
                </a:lnTo>
                <a:lnTo>
                  <a:pt x="844783" y="324474"/>
                </a:lnTo>
                <a:lnTo>
                  <a:pt x="808299" y="354238"/>
                </a:lnTo>
                <a:lnTo>
                  <a:pt x="806378" y="356143"/>
                </a:lnTo>
                <a:lnTo>
                  <a:pt x="825581" y="374385"/>
                </a:lnTo>
                <a:lnTo>
                  <a:pt x="829421" y="368640"/>
                </a:lnTo>
                <a:lnTo>
                  <a:pt x="828206" y="372186"/>
                </a:lnTo>
                <a:lnTo>
                  <a:pt x="859436" y="346022"/>
                </a:lnTo>
                <a:lnTo>
                  <a:pt x="895654" y="330235"/>
                </a:lnTo>
                <a:lnTo>
                  <a:pt x="885093" y="306232"/>
                </a:lnTo>
                <a:lnTo>
                  <a:pt x="917737" y="279349"/>
                </a:lnTo>
                <a:close/>
              </a:path>
              <a:path w="1487957" h="481904">
                <a:moveTo>
                  <a:pt x="825581" y="374385"/>
                </a:moveTo>
                <a:lnTo>
                  <a:pt x="806378" y="356143"/>
                </a:lnTo>
                <a:lnTo>
                  <a:pt x="805418" y="358079"/>
                </a:lnTo>
                <a:lnTo>
                  <a:pt x="804458" y="359984"/>
                </a:lnTo>
                <a:lnTo>
                  <a:pt x="773764" y="446410"/>
                </a:lnTo>
                <a:lnTo>
                  <a:pt x="753731" y="433050"/>
                </a:lnTo>
                <a:lnTo>
                  <a:pt x="755507" y="437753"/>
                </a:lnTo>
                <a:lnTo>
                  <a:pt x="750707" y="431032"/>
                </a:lnTo>
                <a:lnTo>
                  <a:pt x="733425" y="452155"/>
                </a:lnTo>
                <a:lnTo>
                  <a:pt x="736305" y="453115"/>
                </a:lnTo>
                <a:lnTo>
                  <a:pt x="773734" y="479023"/>
                </a:lnTo>
                <a:lnTo>
                  <a:pt x="767974" y="462716"/>
                </a:lnTo>
                <a:lnTo>
                  <a:pt x="788136" y="455996"/>
                </a:lnTo>
                <a:lnTo>
                  <a:pt x="789096" y="479023"/>
                </a:lnTo>
                <a:lnTo>
                  <a:pt x="792937" y="476143"/>
                </a:lnTo>
                <a:lnTo>
                  <a:pt x="793897" y="472302"/>
                </a:lnTo>
                <a:lnTo>
                  <a:pt x="828206" y="372186"/>
                </a:lnTo>
                <a:lnTo>
                  <a:pt x="829421" y="368640"/>
                </a:lnTo>
                <a:lnTo>
                  <a:pt x="825581" y="374385"/>
                </a:lnTo>
                <a:close/>
              </a:path>
              <a:path w="1487957" h="481904">
                <a:moveTo>
                  <a:pt x="858210" y="346557"/>
                </a:moveTo>
                <a:lnTo>
                  <a:pt x="861090" y="344637"/>
                </a:lnTo>
                <a:lnTo>
                  <a:pt x="882213" y="308152"/>
                </a:lnTo>
                <a:lnTo>
                  <a:pt x="847664" y="322554"/>
                </a:lnTo>
                <a:lnTo>
                  <a:pt x="845743" y="322554"/>
                </a:lnTo>
                <a:lnTo>
                  <a:pt x="845743" y="323514"/>
                </a:lnTo>
                <a:lnTo>
                  <a:pt x="844783" y="324474"/>
                </a:lnTo>
                <a:lnTo>
                  <a:pt x="858210" y="346557"/>
                </a:lnTo>
                <a:close/>
              </a:path>
              <a:path w="1487957" h="481904">
                <a:moveTo>
                  <a:pt x="932139" y="301431"/>
                </a:moveTo>
                <a:lnTo>
                  <a:pt x="967648" y="286070"/>
                </a:lnTo>
                <a:lnTo>
                  <a:pt x="957102" y="261106"/>
                </a:lnTo>
                <a:lnTo>
                  <a:pt x="954222" y="263042"/>
                </a:lnTo>
                <a:lnTo>
                  <a:pt x="920617" y="277428"/>
                </a:lnTo>
                <a:lnTo>
                  <a:pt x="919657" y="278389"/>
                </a:lnTo>
                <a:lnTo>
                  <a:pt x="918697" y="278389"/>
                </a:lnTo>
                <a:lnTo>
                  <a:pt x="917737" y="279349"/>
                </a:lnTo>
                <a:lnTo>
                  <a:pt x="885093" y="306232"/>
                </a:lnTo>
                <a:lnTo>
                  <a:pt x="895654" y="330235"/>
                </a:lnTo>
                <a:lnTo>
                  <a:pt x="896614" y="330235"/>
                </a:lnTo>
                <a:lnTo>
                  <a:pt x="897575" y="329275"/>
                </a:lnTo>
                <a:lnTo>
                  <a:pt x="898535" y="329275"/>
                </a:lnTo>
                <a:lnTo>
                  <a:pt x="935019" y="300471"/>
                </a:lnTo>
                <a:lnTo>
                  <a:pt x="932139" y="301431"/>
                </a:lnTo>
                <a:close/>
              </a:path>
              <a:path w="1487957" h="481904">
                <a:moveTo>
                  <a:pt x="1107810" y="209275"/>
                </a:moveTo>
                <a:lnTo>
                  <a:pt x="1071326" y="212156"/>
                </a:lnTo>
                <a:lnTo>
                  <a:pt x="1041577" y="239039"/>
                </a:lnTo>
                <a:lnTo>
                  <a:pt x="1035817" y="240959"/>
                </a:lnTo>
                <a:lnTo>
                  <a:pt x="1029096" y="215036"/>
                </a:lnTo>
                <a:lnTo>
                  <a:pt x="993571" y="233278"/>
                </a:lnTo>
                <a:lnTo>
                  <a:pt x="992611" y="233278"/>
                </a:lnTo>
                <a:lnTo>
                  <a:pt x="991651" y="234238"/>
                </a:lnTo>
                <a:lnTo>
                  <a:pt x="956230" y="261497"/>
                </a:lnTo>
                <a:lnTo>
                  <a:pt x="920617" y="277428"/>
                </a:lnTo>
                <a:lnTo>
                  <a:pt x="954222" y="263042"/>
                </a:lnTo>
                <a:lnTo>
                  <a:pt x="957102" y="261106"/>
                </a:lnTo>
                <a:lnTo>
                  <a:pt x="967648" y="286070"/>
                </a:lnTo>
                <a:lnTo>
                  <a:pt x="968623" y="285109"/>
                </a:lnTo>
                <a:lnTo>
                  <a:pt x="969568" y="285109"/>
                </a:lnTo>
                <a:lnTo>
                  <a:pt x="970528" y="284149"/>
                </a:lnTo>
                <a:lnTo>
                  <a:pt x="1006053" y="256321"/>
                </a:lnTo>
                <a:lnTo>
                  <a:pt x="1007973" y="255361"/>
                </a:lnTo>
                <a:lnTo>
                  <a:pt x="1037850" y="240852"/>
                </a:lnTo>
                <a:lnTo>
                  <a:pt x="1072286" y="239039"/>
                </a:lnTo>
                <a:lnTo>
                  <a:pt x="1110691" y="236159"/>
                </a:lnTo>
                <a:lnTo>
                  <a:pt x="1145255" y="236159"/>
                </a:lnTo>
                <a:lnTo>
                  <a:pt x="1142375" y="235198"/>
                </a:lnTo>
                <a:lnTo>
                  <a:pt x="1178844" y="241919"/>
                </a:lnTo>
                <a:lnTo>
                  <a:pt x="1174043" y="216956"/>
                </a:lnTo>
                <a:lnTo>
                  <a:pt x="1182684" y="215036"/>
                </a:lnTo>
                <a:lnTo>
                  <a:pt x="1185565" y="241919"/>
                </a:lnTo>
                <a:lnTo>
                  <a:pt x="1188445" y="239999"/>
                </a:lnTo>
                <a:lnTo>
                  <a:pt x="1225890" y="217916"/>
                </a:lnTo>
                <a:lnTo>
                  <a:pt x="1258000" y="195946"/>
                </a:lnTo>
                <a:lnTo>
                  <a:pt x="1290203" y="196794"/>
                </a:lnTo>
                <a:lnTo>
                  <a:pt x="1262374" y="192953"/>
                </a:lnTo>
                <a:lnTo>
                  <a:pt x="1285139" y="169593"/>
                </a:lnTo>
                <a:lnTo>
                  <a:pt x="1254693" y="167990"/>
                </a:lnTo>
                <a:lnTo>
                  <a:pt x="1251813" y="167990"/>
                </a:lnTo>
                <a:lnTo>
                  <a:pt x="1253718" y="195833"/>
                </a:lnTo>
                <a:lnTo>
                  <a:pt x="1251813" y="167990"/>
                </a:lnTo>
                <a:lnTo>
                  <a:pt x="1248917" y="168965"/>
                </a:lnTo>
                <a:lnTo>
                  <a:pt x="1247013" y="170870"/>
                </a:lnTo>
                <a:lnTo>
                  <a:pt x="1211488" y="194873"/>
                </a:lnTo>
                <a:lnTo>
                  <a:pt x="1178461" y="214351"/>
                </a:lnTo>
                <a:lnTo>
                  <a:pt x="1147175" y="209275"/>
                </a:lnTo>
                <a:lnTo>
                  <a:pt x="1107810" y="209275"/>
                </a:lnTo>
                <a:close/>
              </a:path>
              <a:path w="1487957" h="481904">
                <a:moveTo>
                  <a:pt x="1007881" y="255432"/>
                </a:moveTo>
                <a:lnTo>
                  <a:pt x="1037850" y="240852"/>
                </a:lnTo>
                <a:lnTo>
                  <a:pt x="1007973" y="255361"/>
                </a:lnTo>
                <a:lnTo>
                  <a:pt x="1006053" y="256321"/>
                </a:lnTo>
                <a:lnTo>
                  <a:pt x="970528" y="284149"/>
                </a:lnTo>
                <a:lnTo>
                  <a:pt x="1007881" y="255432"/>
                </a:lnTo>
                <a:close/>
              </a:path>
              <a:path w="1487957" h="481904">
                <a:moveTo>
                  <a:pt x="1035817" y="240959"/>
                </a:moveTo>
                <a:lnTo>
                  <a:pt x="1041577" y="239039"/>
                </a:lnTo>
                <a:lnTo>
                  <a:pt x="1071326" y="212156"/>
                </a:lnTo>
                <a:lnTo>
                  <a:pt x="1034856" y="213116"/>
                </a:lnTo>
                <a:lnTo>
                  <a:pt x="1032936" y="213116"/>
                </a:lnTo>
                <a:lnTo>
                  <a:pt x="1031016" y="214076"/>
                </a:lnTo>
                <a:lnTo>
                  <a:pt x="1029096" y="215036"/>
                </a:lnTo>
                <a:lnTo>
                  <a:pt x="1035817" y="240959"/>
                </a:lnTo>
                <a:close/>
              </a:path>
              <a:path w="1487957" h="481904">
                <a:moveTo>
                  <a:pt x="1285139" y="169593"/>
                </a:moveTo>
                <a:lnTo>
                  <a:pt x="1262374" y="192953"/>
                </a:lnTo>
                <a:lnTo>
                  <a:pt x="1290203" y="196794"/>
                </a:lnTo>
                <a:lnTo>
                  <a:pt x="1294043" y="197754"/>
                </a:lnTo>
                <a:lnTo>
                  <a:pt x="1297884" y="195833"/>
                </a:lnTo>
                <a:lnTo>
                  <a:pt x="1300764" y="191993"/>
                </a:lnTo>
                <a:lnTo>
                  <a:pt x="1338209" y="150723"/>
                </a:lnTo>
                <a:lnTo>
                  <a:pt x="1372758" y="119999"/>
                </a:lnTo>
                <a:lnTo>
                  <a:pt x="1409242" y="80634"/>
                </a:lnTo>
                <a:lnTo>
                  <a:pt x="1443928" y="34689"/>
                </a:lnTo>
                <a:lnTo>
                  <a:pt x="1447647" y="29763"/>
                </a:lnTo>
                <a:lnTo>
                  <a:pt x="1470675" y="960"/>
                </a:lnTo>
                <a:lnTo>
                  <a:pt x="1434205" y="8641"/>
                </a:lnTo>
                <a:lnTo>
                  <a:pt x="1439966" y="35524"/>
                </a:lnTo>
                <a:lnTo>
                  <a:pt x="1434205" y="8641"/>
                </a:lnTo>
                <a:lnTo>
                  <a:pt x="1431325" y="9601"/>
                </a:lnTo>
                <a:lnTo>
                  <a:pt x="1428445" y="11521"/>
                </a:lnTo>
                <a:lnTo>
                  <a:pt x="1426524" y="13441"/>
                </a:lnTo>
                <a:lnTo>
                  <a:pt x="1390040" y="62392"/>
                </a:lnTo>
                <a:lnTo>
                  <a:pt x="1355476" y="99837"/>
                </a:lnTo>
                <a:lnTo>
                  <a:pt x="1318046" y="132481"/>
                </a:lnTo>
                <a:lnTo>
                  <a:pt x="1291163" y="169910"/>
                </a:lnTo>
                <a:lnTo>
                  <a:pt x="1280601" y="174711"/>
                </a:lnTo>
                <a:lnTo>
                  <a:pt x="1285139" y="169593"/>
                </a:lnTo>
                <a:close/>
              </a:path>
              <a:path w="1487957" h="481904">
                <a:moveTo>
                  <a:pt x="1291163" y="169910"/>
                </a:moveTo>
                <a:lnTo>
                  <a:pt x="1318046" y="132481"/>
                </a:lnTo>
                <a:lnTo>
                  <a:pt x="1285139" y="169593"/>
                </a:lnTo>
                <a:lnTo>
                  <a:pt x="1280601" y="174711"/>
                </a:lnTo>
                <a:lnTo>
                  <a:pt x="1291163" y="169910"/>
                </a:lnTo>
                <a:close/>
              </a:path>
              <a:path w="1487957" h="481904">
                <a:moveTo>
                  <a:pt x="1483156" y="25923"/>
                </a:moveTo>
                <a:lnTo>
                  <a:pt x="1487957" y="19202"/>
                </a:lnTo>
                <a:lnTo>
                  <a:pt x="1486037" y="11521"/>
                </a:lnTo>
                <a:lnTo>
                  <a:pt x="1485077" y="4800"/>
                </a:lnTo>
                <a:lnTo>
                  <a:pt x="1477396" y="0"/>
                </a:lnTo>
                <a:lnTo>
                  <a:pt x="1470675" y="960"/>
                </a:lnTo>
                <a:lnTo>
                  <a:pt x="1447647" y="29763"/>
                </a:lnTo>
                <a:lnTo>
                  <a:pt x="1443928" y="34689"/>
                </a:lnTo>
                <a:lnTo>
                  <a:pt x="1476435" y="27843"/>
                </a:lnTo>
                <a:lnTo>
                  <a:pt x="1483156" y="25923"/>
                </a:lnTo>
                <a:close/>
              </a:path>
              <a:path w="1487957" h="481904">
                <a:moveTo>
                  <a:pt x="1182684" y="215036"/>
                </a:moveTo>
                <a:lnTo>
                  <a:pt x="1174043" y="216956"/>
                </a:lnTo>
                <a:lnTo>
                  <a:pt x="1178844" y="241919"/>
                </a:lnTo>
                <a:lnTo>
                  <a:pt x="1185565" y="241919"/>
                </a:lnTo>
                <a:lnTo>
                  <a:pt x="1182684" y="215036"/>
                </a:lnTo>
                <a:close/>
              </a:path>
              <a:path w="1487957" h="481904">
                <a:moveTo>
                  <a:pt x="788136" y="455996"/>
                </a:moveTo>
                <a:lnTo>
                  <a:pt x="767974" y="462716"/>
                </a:lnTo>
                <a:lnTo>
                  <a:pt x="773734" y="479023"/>
                </a:lnTo>
                <a:lnTo>
                  <a:pt x="776615" y="480943"/>
                </a:lnTo>
                <a:lnTo>
                  <a:pt x="781415" y="481904"/>
                </a:lnTo>
                <a:lnTo>
                  <a:pt x="785256" y="479983"/>
                </a:lnTo>
                <a:lnTo>
                  <a:pt x="789096" y="479023"/>
                </a:lnTo>
                <a:lnTo>
                  <a:pt x="788136" y="455996"/>
                </a:lnTo>
                <a:close/>
              </a:path>
              <a:path w="1487957" h="481904">
                <a:moveTo>
                  <a:pt x="455996" y="359023"/>
                </a:moveTo>
                <a:lnTo>
                  <a:pt x="449275" y="359023"/>
                </a:lnTo>
                <a:lnTo>
                  <a:pt x="450235" y="384947"/>
                </a:lnTo>
                <a:lnTo>
                  <a:pt x="452155" y="385907"/>
                </a:lnTo>
                <a:lnTo>
                  <a:pt x="454075" y="385907"/>
                </a:lnTo>
                <a:lnTo>
                  <a:pt x="456956" y="384947"/>
                </a:lnTo>
                <a:lnTo>
                  <a:pt x="455996" y="359023"/>
                </a:lnTo>
                <a:close/>
              </a:path>
              <a:path w="1487957" h="481904">
                <a:moveTo>
                  <a:pt x="120959" y="380146"/>
                </a:moveTo>
                <a:lnTo>
                  <a:pt x="119039" y="355198"/>
                </a:lnTo>
                <a:lnTo>
                  <a:pt x="128640" y="354238"/>
                </a:lnTo>
                <a:lnTo>
                  <a:pt x="153603" y="340796"/>
                </a:lnTo>
                <a:lnTo>
                  <a:pt x="129600" y="380146"/>
                </a:lnTo>
                <a:lnTo>
                  <a:pt x="166085" y="364799"/>
                </a:lnTo>
                <a:lnTo>
                  <a:pt x="167045" y="364799"/>
                </a:lnTo>
                <a:lnTo>
                  <a:pt x="168005" y="363824"/>
                </a:lnTo>
                <a:lnTo>
                  <a:pt x="202602" y="341651"/>
                </a:lnTo>
                <a:lnTo>
                  <a:pt x="205435" y="339836"/>
                </a:lnTo>
                <a:lnTo>
                  <a:pt x="233278" y="313913"/>
                </a:lnTo>
                <a:lnTo>
                  <a:pt x="197754" y="314873"/>
                </a:lnTo>
                <a:lnTo>
                  <a:pt x="198714" y="341756"/>
                </a:lnTo>
                <a:lnTo>
                  <a:pt x="197754" y="314873"/>
                </a:lnTo>
                <a:lnTo>
                  <a:pt x="194873" y="314873"/>
                </a:lnTo>
                <a:lnTo>
                  <a:pt x="192953" y="315833"/>
                </a:lnTo>
                <a:lnTo>
                  <a:pt x="191033" y="316793"/>
                </a:lnTo>
                <a:lnTo>
                  <a:pt x="155524" y="339836"/>
                </a:lnTo>
                <a:lnTo>
                  <a:pt x="154292" y="340355"/>
                </a:lnTo>
                <a:lnTo>
                  <a:pt x="124505" y="352897"/>
                </a:lnTo>
                <a:lnTo>
                  <a:pt x="93116" y="342717"/>
                </a:lnTo>
                <a:lnTo>
                  <a:pt x="90251" y="342717"/>
                </a:lnTo>
                <a:lnTo>
                  <a:pt x="55686" y="363824"/>
                </a:lnTo>
                <a:lnTo>
                  <a:pt x="50886" y="336956"/>
                </a:lnTo>
                <a:lnTo>
                  <a:pt x="48966" y="336956"/>
                </a:lnTo>
                <a:lnTo>
                  <a:pt x="49926" y="364799"/>
                </a:lnTo>
                <a:lnTo>
                  <a:pt x="48966" y="336956"/>
                </a:lnTo>
                <a:lnTo>
                  <a:pt x="48006" y="337916"/>
                </a:lnTo>
                <a:lnTo>
                  <a:pt x="11521" y="348477"/>
                </a:lnTo>
                <a:lnTo>
                  <a:pt x="3840" y="350398"/>
                </a:lnTo>
                <a:lnTo>
                  <a:pt x="0" y="358079"/>
                </a:lnTo>
                <a:lnTo>
                  <a:pt x="1920" y="365744"/>
                </a:lnTo>
                <a:lnTo>
                  <a:pt x="4800" y="372480"/>
                </a:lnTo>
                <a:lnTo>
                  <a:pt x="11521" y="376306"/>
                </a:lnTo>
                <a:lnTo>
                  <a:pt x="19202" y="374385"/>
                </a:lnTo>
                <a:lnTo>
                  <a:pt x="51691" y="364980"/>
                </a:lnTo>
                <a:lnTo>
                  <a:pt x="87370" y="368640"/>
                </a:lnTo>
                <a:lnTo>
                  <a:pt x="84475" y="368640"/>
                </a:lnTo>
                <a:lnTo>
                  <a:pt x="120959" y="380146"/>
                </a:lnTo>
                <a:close/>
              </a:path>
              <a:path w="1487957" h="481904">
                <a:moveTo>
                  <a:pt x="699265" y="363364"/>
                </a:moveTo>
                <a:lnTo>
                  <a:pt x="695020" y="352303"/>
                </a:lnTo>
                <a:lnTo>
                  <a:pt x="674872" y="368640"/>
                </a:lnTo>
                <a:lnTo>
                  <a:pt x="699265" y="363364"/>
                </a:lnTo>
                <a:close/>
              </a:path>
              <a:path w="1487957" h="481904">
                <a:moveTo>
                  <a:pt x="340604" y="327355"/>
                </a:moveTo>
                <a:lnTo>
                  <a:pt x="336956" y="325434"/>
                </a:lnTo>
                <a:lnTo>
                  <a:pt x="308152" y="327355"/>
                </a:lnTo>
                <a:lnTo>
                  <a:pt x="340604" y="327355"/>
                </a:lnTo>
                <a:close/>
              </a:path>
            </a:pathLst>
          </a:custGeom>
          <a:solidFill>
            <a:srgbClr val="D4A5A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2190887" y="3039999"/>
            <a:ext cx="1487957" cy="506867"/>
          </a:xfrm>
          <a:custGeom>
            <a:avLst/>
            <a:gdLst/>
            <a:ahLst/>
            <a:cxnLst/>
            <a:rect l="l" t="t" r="r" b="b"/>
            <a:pathLst>
              <a:path w="1487957" h="506867">
                <a:moveTo>
                  <a:pt x="1439006" y="46070"/>
                </a:moveTo>
                <a:lnTo>
                  <a:pt x="1433245" y="20162"/>
                </a:lnTo>
                <a:lnTo>
                  <a:pt x="1430365" y="21122"/>
                </a:lnTo>
                <a:lnTo>
                  <a:pt x="1404442" y="54711"/>
                </a:lnTo>
                <a:lnTo>
                  <a:pt x="1403416" y="55210"/>
                </a:lnTo>
                <a:lnTo>
                  <a:pt x="1439006" y="46070"/>
                </a:lnTo>
                <a:close/>
              </a:path>
              <a:path w="1487957" h="506867">
                <a:moveTo>
                  <a:pt x="768934" y="240959"/>
                </a:moveTo>
                <a:lnTo>
                  <a:pt x="752627" y="292790"/>
                </a:lnTo>
                <a:lnTo>
                  <a:pt x="789096" y="258226"/>
                </a:lnTo>
                <a:lnTo>
                  <a:pt x="770854" y="239024"/>
                </a:lnTo>
                <a:lnTo>
                  <a:pt x="768934" y="240959"/>
                </a:lnTo>
                <a:close/>
              </a:path>
              <a:path w="1487957" h="506867">
                <a:moveTo>
                  <a:pt x="564474" y="391668"/>
                </a:moveTo>
                <a:lnTo>
                  <a:pt x="556793" y="391668"/>
                </a:lnTo>
                <a:lnTo>
                  <a:pt x="557753" y="416631"/>
                </a:lnTo>
                <a:lnTo>
                  <a:pt x="560633" y="417591"/>
                </a:lnTo>
                <a:lnTo>
                  <a:pt x="563499" y="417591"/>
                </a:lnTo>
                <a:lnTo>
                  <a:pt x="565434" y="416631"/>
                </a:lnTo>
                <a:lnTo>
                  <a:pt x="564474" y="391668"/>
                </a:lnTo>
                <a:close/>
              </a:path>
              <a:path w="1487957" h="506867">
                <a:moveTo>
                  <a:pt x="1023335" y="173751"/>
                </a:moveTo>
                <a:lnTo>
                  <a:pt x="993571" y="121920"/>
                </a:lnTo>
                <a:lnTo>
                  <a:pt x="989947" y="120525"/>
                </a:lnTo>
                <a:lnTo>
                  <a:pt x="1023335" y="173751"/>
                </a:lnTo>
                <a:close/>
              </a:path>
              <a:path w="1487957" h="506867">
                <a:moveTo>
                  <a:pt x="526069" y="380146"/>
                </a:moveTo>
                <a:lnTo>
                  <a:pt x="525109" y="380146"/>
                </a:lnTo>
                <a:lnTo>
                  <a:pt x="524149" y="407029"/>
                </a:lnTo>
                <a:lnTo>
                  <a:pt x="520308" y="407029"/>
                </a:lnTo>
                <a:lnTo>
                  <a:pt x="523189" y="380146"/>
                </a:lnTo>
                <a:lnTo>
                  <a:pt x="487664" y="382066"/>
                </a:lnTo>
                <a:lnTo>
                  <a:pt x="485744" y="382066"/>
                </a:lnTo>
                <a:lnTo>
                  <a:pt x="488624" y="408950"/>
                </a:lnTo>
                <a:lnTo>
                  <a:pt x="492465" y="407990"/>
                </a:lnTo>
                <a:lnTo>
                  <a:pt x="490146" y="408867"/>
                </a:lnTo>
                <a:lnTo>
                  <a:pt x="520977" y="407201"/>
                </a:lnTo>
                <a:lnTo>
                  <a:pt x="557753" y="416631"/>
                </a:lnTo>
                <a:lnTo>
                  <a:pt x="556793" y="391668"/>
                </a:lnTo>
                <a:lnTo>
                  <a:pt x="564474" y="391668"/>
                </a:lnTo>
                <a:lnTo>
                  <a:pt x="565434" y="416631"/>
                </a:lnTo>
                <a:lnTo>
                  <a:pt x="601903" y="403189"/>
                </a:lnTo>
                <a:lnTo>
                  <a:pt x="640308" y="383026"/>
                </a:lnTo>
                <a:lnTo>
                  <a:pt x="677738" y="359023"/>
                </a:lnTo>
                <a:lnTo>
                  <a:pt x="715182" y="329260"/>
                </a:lnTo>
                <a:lnTo>
                  <a:pt x="752627" y="292790"/>
                </a:lnTo>
                <a:lnTo>
                  <a:pt x="768934" y="240959"/>
                </a:lnTo>
                <a:lnTo>
                  <a:pt x="770854" y="239024"/>
                </a:lnTo>
                <a:lnTo>
                  <a:pt x="789096" y="258226"/>
                </a:lnTo>
                <a:lnTo>
                  <a:pt x="790056" y="258226"/>
                </a:lnTo>
                <a:lnTo>
                  <a:pt x="791016" y="257266"/>
                </a:lnTo>
                <a:lnTo>
                  <a:pt x="791016" y="256306"/>
                </a:lnTo>
                <a:lnTo>
                  <a:pt x="827501" y="205435"/>
                </a:lnTo>
                <a:lnTo>
                  <a:pt x="862065" y="167030"/>
                </a:lnTo>
                <a:lnTo>
                  <a:pt x="858225" y="168950"/>
                </a:lnTo>
                <a:lnTo>
                  <a:pt x="895654" y="149763"/>
                </a:lnTo>
                <a:lnTo>
                  <a:pt x="896614" y="149763"/>
                </a:lnTo>
                <a:lnTo>
                  <a:pt x="897575" y="148788"/>
                </a:lnTo>
                <a:lnTo>
                  <a:pt x="933035" y="120807"/>
                </a:lnTo>
                <a:lnTo>
                  <a:pt x="934059" y="119999"/>
                </a:lnTo>
                <a:lnTo>
                  <a:pt x="930219" y="121920"/>
                </a:lnTo>
                <a:lnTo>
                  <a:pt x="918697" y="97917"/>
                </a:lnTo>
                <a:lnTo>
                  <a:pt x="917737" y="98877"/>
                </a:lnTo>
                <a:lnTo>
                  <a:pt x="916777" y="98877"/>
                </a:lnTo>
                <a:lnTo>
                  <a:pt x="881252" y="127680"/>
                </a:lnTo>
                <a:lnTo>
                  <a:pt x="883173" y="125760"/>
                </a:lnTo>
                <a:lnTo>
                  <a:pt x="845743" y="144947"/>
                </a:lnTo>
                <a:lnTo>
                  <a:pt x="844783" y="145923"/>
                </a:lnTo>
                <a:lnTo>
                  <a:pt x="842863" y="146867"/>
                </a:lnTo>
                <a:lnTo>
                  <a:pt x="841903" y="148788"/>
                </a:lnTo>
                <a:lnTo>
                  <a:pt x="805418" y="190073"/>
                </a:lnTo>
                <a:lnTo>
                  <a:pt x="769352" y="240376"/>
                </a:lnTo>
                <a:lnTo>
                  <a:pt x="732464" y="273588"/>
                </a:lnTo>
                <a:lnTo>
                  <a:pt x="697900" y="308152"/>
                </a:lnTo>
                <a:lnTo>
                  <a:pt x="663351" y="335981"/>
                </a:lnTo>
                <a:lnTo>
                  <a:pt x="626866" y="359023"/>
                </a:lnTo>
                <a:lnTo>
                  <a:pt x="592302" y="378226"/>
                </a:lnTo>
                <a:lnTo>
                  <a:pt x="560237" y="390364"/>
                </a:lnTo>
                <a:lnTo>
                  <a:pt x="527029" y="380146"/>
                </a:lnTo>
                <a:lnTo>
                  <a:pt x="526069" y="380146"/>
                </a:lnTo>
                <a:close/>
              </a:path>
              <a:path w="1487957" h="506867">
                <a:moveTo>
                  <a:pt x="488624" y="408950"/>
                </a:moveTo>
                <a:lnTo>
                  <a:pt x="485744" y="382066"/>
                </a:lnTo>
                <a:lnTo>
                  <a:pt x="484799" y="382066"/>
                </a:lnTo>
                <a:lnTo>
                  <a:pt x="482864" y="383026"/>
                </a:lnTo>
                <a:lnTo>
                  <a:pt x="447354" y="395508"/>
                </a:lnTo>
                <a:lnTo>
                  <a:pt x="449275" y="395508"/>
                </a:lnTo>
                <a:lnTo>
                  <a:pt x="411830" y="403189"/>
                </a:lnTo>
                <a:lnTo>
                  <a:pt x="377266" y="409910"/>
                </a:lnTo>
                <a:lnTo>
                  <a:pt x="340796" y="413750"/>
                </a:lnTo>
                <a:lnTo>
                  <a:pt x="303352" y="419511"/>
                </a:lnTo>
                <a:lnTo>
                  <a:pt x="266882" y="425272"/>
                </a:lnTo>
                <a:lnTo>
                  <a:pt x="264962" y="425272"/>
                </a:lnTo>
                <a:lnTo>
                  <a:pt x="229438" y="437738"/>
                </a:lnTo>
                <a:lnTo>
                  <a:pt x="193913" y="446379"/>
                </a:lnTo>
                <a:lnTo>
                  <a:pt x="156484" y="456940"/>
                </a:lnTo>
                <a:lnTo>
                  <a:pt x="158404" y="456940"/>
                </a:lnTo>
                <a:lnTo>
                  <a:pt x="121919" y="460781"/>
                </a:lnTo>
                <a:lnTo>
                  <a:pt x="85450" y="467502"/>
                </a:lnTo>
                <a:lnTo>
                  <a:pt x="48006" y="473262"/>
                </a:lnTo>
                <a:lnTo>
                  <a:pt x="12481" y="479023"/>
                </a:lnTo>
                <a:lnTo>
                  <a:pt x="4800" y="480943"/>
                </a:lnTo>
                <a:lnTo>
                  <a:pt x="0" y="487664"/>
                </a:lnTo>
                <a:lnTo>
                  <a:pt x="960" y="494385"/>
                </a:lnTo>
                <a:lnTo>
                  <a:pt x="1920" y="502066"/>
                </a:lnTo>
                <a:lnTo>
                  <a:pt x="8641" y="506867"/>
                </a:lnTo>
                <a:lnTo>
                  <a:pt x="16322" y="505907"/>
                </a:lnTo>
                <a:lnTo>
                  <a:pt x="52806" y="499186"/>
                </a:lnTo>
                <a:lnTo>
                  <a:pt x="90236" y="493425"/>
                </a:lnTo>
                <a:lnTo>
                  <a:pt x="125760" y="487664"/>
                </a:lnTo>
                <a:lnTo>
                  <a:pt x="161284" y="482864"/>
                </a:lnTo>
                <a:lnTo>
                  <a:pt x="163205" y="482864"/>
                </a:lnTo>
                <a:lnTo>
                  <a:pt x="200634" y="472302"/>
                </a:lnTo>
                <a:lnTo>
                  <a:pt x="236159" y="463661"/>
                </a:lnTo>
                <a:lnTo>
                  <a:pt x="273588" y="451180"/>
                </a:lnTo>
                <a:lnTo>
                  <a:pt x="271683" y="452140"/>
                </a:lnTo>
                <a:lnTo>
                  <a:pt x="307192" y="446379"/>
                </a:lnTo>
                <a:lnTo>
                  <a:pt x="344637" y="439674"/>
                </a:lnTo>
                <a:lnTo>
                  <a:pt x="380161" y="436793"/>
                </a:lnTo>
                <a:lnTo>
                  <a:pt x="417591" y="429112"/>
                </a:lnTo>
                <a:lnTo>
                  <a:pt x="455035" y="422391"/>
                </a:lnTo>
                <a:lnTo>
                  <a:pt x="455035" y="421431"/>
                </a:lnTo>
                <a:lnTo>
                  <a:pt x="456956" y="421431"/>
                </a:lnTo>
                <a:lnTo>
                  <a:pt x="490146" y="408867"/>
                </a:lnTo>
                <a:lnTo>
                  <a:pt x="492465" y="407990"/>
                </a:lnTo>
                <a:lnTo>
                  <a:pt x="488624" y="408950"/>
                </a:lnTo>
                <a:close/>
              </a:path>
              <a:path w="1487957" h="506867">
                <a:moveTo>
                  <a:pt x="523189" y="380146"/>
                </a:moveTo>
                <a:lnTo>
                  <a:pt x="520308" y="407029"/>
                </a:lnTo>
                <a:lnTo>
                  <a:pt x="524149" y="407029"/>
                </a:lnTo>
                <a:lnTo>
                  <a:pt x="525109" y="380146"/>
                </a:lnTo>
                <a:lnTo>
                  <a:pt x="523189" y="380146"/>
                </a:lnTo>
                <a:close/>
              </a:path>
              <a:path w="1487957" h="506867">
                <a:moveTo>
                  <a:pt x="966688" y="107518"/>
                </a:moveTo>
                <a:lnTo>
                  <a:pt x="987811" y="117119"/>
                </a:lnTo>
                <a:lnTo>
                  <a:pt x="966688" y="82555"/>
                </a:lnTo>
                <a:lnTo>
                  <a:pt x="962847" y="80634"/>
                </a:lnTo>
                <a:lnTo>
                  <a:pt x="959007" y="80634"/>
                </a:lnTo>
                <a:lnTo>
                  <a:pt x="956142" y="82555"/>
                </a:lnTo>
                <a:lnTo>
                  <a:pt x="956142" y="107518"/>
                </a:lnTo>
                <a:lnTo>
                  <a:pt x="966688" y="107518"/>
                </a:lnTo>
                <a:close/>
              </a:path>
              <a:path w="1487957" h="506867">
                <a:moveTo>
                  <a:pt x="1026215" y="156469"/>
                </a:moveTo>
                <a:lnTo>
                  <a:pt x="1023335" y="173751"/>
                </a:lnTo>
                <a:lnTo>
                  <a:pt x="1025255" y="176631"/>
                </a:lnTo>
                <a:lnTo>
                  <a:pt x="1029096" y="179511"/>
                </a:lnTo>
                <a:lnTo>
                  <a:pt x="1032936" y="179511"/>
                </a:lnTo>
                <a:lnTo>
                  <a:pt x="1036777" y="180472"/>
                </a:lnTo>
                <a:lnTo>
                  <a:pt x="1040617" y="179511"/>
                </a:lnTo>
                <a:lnTo>
                  <a:pt x="1043498" y="176631"/>
                </a:lnTo>
                <a:lnTo>
                  <a:pt x="1075546" y="148788"/>
                </a:lnTo>
                <a:lnTo>
                  <a:pt x="1046378" y="159349"/>
                </a:lnTo>
                <a:lnTo>
                  <a:pt x="1037844" y="146102"/>
                </a:lnTo>
                <a:lnTo>
                  <a:pt x="1009893" y="102717"/>
                </a:lnTo>
                <a:lnTo>
                  <a:pt x="1008933" y="99837"/>
                </a:lnTo>
                <a:lnTo>
                  <a:pt x="1006053" y="97917"/>
                </a:lnTo>
                <a:lnTo>
                  <a:pt x="1004133" y="96956"/>
                </a:lnTo>
                <a:lnTo>
                  <a:pt x="966688" y="82555"/>
                </a:lnTo>
                <a:lnTo>
                  <a:pt x="987811" y="117119"/>
                </a:lnTo>
                <a:lnTo>
                  <a:pt x="966688" y="107518"/>
                </a:lnTo>
                <a:lnTo>
                  <a:pt x="956142" y="107518"/>
                </a:lnTo>
                <a:lnTo>
                  <a:pt x="956142" y="82555"/>
                </a:lnTo>
                <a:lnTo>
                  <a:pt x="920617" y="96956"/>
                </a:lnTo>
                <a:lnTo>
                  <a:pt x="918697" y="97917"/>
                </a:lnTo>
                <a:lnTo>
                  <a:pt x="930219" y="121920"/>
                </a:lnTo>
                <a:lnTo>
                  <a:pt x="934059" y="119999"/>
                </a:lnTo>
                <a:lnTo>
                  <a:pt x="933035" y="120807"/>
                </a:lnTo>
                <a:lnTo>
                  <a:pt x="961483" y="109573"/>
                </a:lnTo>
                <a:lnTo>
                  <a:pt x="989947" y="120525"/>
                </a:lnTo>
                <a:lnTo>
                  <a:pt x="993571" y="121920"/>
                </a:lnTo>
                <a:lnTo>
                  <a:pt x="1023335" y="173751"/>
                </a:lnTo>
                <a:lnTo>
                  <a:pt x="1026215" y="156469"/>
                </a:lnTo>
                <a:close/>
              </a:path>
              <a:path w="1487957" h="506867">
                <a:moveTo>
                  <a:pt x="1137574" y="113278"/>
                </a:moveTo>
                <a:lnTo>
                  <a:pt x="1140454" y="111358"/>
                </a:lnTo>
                <a:lnTo>
                  <a:pt x="1103970" y="121920"/>
                </a:lnTo>
                <a:lnTo>
                  <a:pt x="1070366" y="121920"/>
                </a:lnTo>
                <a:lnTo>
                  <a:pt x="1079967" y="144947"/>
                </a:lnTo>
                <a:lnTo>
                  <a:pt x="1070366" y="148788"/>
                </a:lnTo>
                <a:lnTo>
                  <a:pt x="1061740" y="124800"/>
                </a:lnTo>
                <a:lnTo>
                  <a:pt x="1037844" y="146102"/>
                </a:lnTo>
                <a:lnTo>
                  <a:pt x="1046378" y="159349"/>
                </a:lnTo>
                <a:lnTo>
                  <a:pt x="1075546" y="148788"/>
                </a:lnTo>
                <a:lnTo>
                  <a:pt x="1109731" y="148788"/>
                </a:lnTo>
                <a:lnTo>
                  <a:pt x="1107810" y="121920"/>
                </a:lnTo>
                <a:lnTo>
                  <a:pt x="1137574" y="113278"/>
                </a:lnTo>
                <a:close/>
              </a:path>
              <a:path w="1487957" h="506867">
                <a:moveTo>
                  <a:pt x="1070366" y="148788"/>
                </a:moveTo>
                <a:lnTo>
                  <a:pt x="1079967" y="144947"/>
                </a:lnTo>
                <a:lnTo>
                  <a:pt x="1070366" y="121920"/>
                </a:lnTo>
                <a:lnTo>
                  <a:pt x="1067485" y="121920"/>
                </a:lnTo>
                <a:lnTo>
                  <a:pt x="1064605" y="122880"/>
                </a:lnTo>
                <a:lnTo>
                  <a:pt x="1061740" y="124800"/>
                </a:lnTo>
                <a:lnTo>
                  <a:pt x="1070366" y="148788"/>
                </a:lnTo>
                <a:close/>
              </a:path>
              <a:path w="1487957" h="506867">
                <a:moveTo>
                  <a:pt x="1149096" y="137266"/>
                </a:moveTo>
                <a:lnTo>
                  <a:pt x="1150040" y="136321"/>
                </a:lnTo>
                <a:lnTo>
                  <a:pt x="1186525" y="117119"/>
                </a:lnTo>
                <a:lnTo>
                  <a:pt x="1187485" y="116159"/>
                </a:lnTo>
                <a:lnTo>
                  <a:pt x="1188445" y="116159"/>
                </a:lnTo>
                <a:lnTo>
                  <a:pt x="1224704" y="87338"/>
                </a:lnTo>
                <a:lnTo>
                  <a:pt x="1225890" y="86395"/>
                </a:lnTo>
                <a:lnTo>
                  <a:pt x="1249893" y="52791"/>
                </a:lnTo>
                <a:lnTo>
                  <a:pt x="1214368" y="62392"/>
                </a:lnTo>
                <a:lnTo>
                  <a:pt x="1221089" y="88315"/>
                </a:lnTo>
                <a:lnTo>
                  <a:pt x="1214368" y="62392"/>
                </a:lnTo>
                <a:lnTo>
                  <a:pt x="1212448" y="62392"/>
                </a:lnTo>
                <a:lnTo>
                  <a:pt x="1210528" y="63352"/>
                </a:lnTo>
                <a:lnTo>
                  <a:pt x="1209568" y="64312"/>
                </a:lnTo>
                <a:lnTo>
                  <a:pt x="1172123" y="94076"/>
                </a:lnTo>
                <a:lnTo>
                  <a:pt x="1173083" y="93116"/>
                </a:lnTo>
                <a:lnTo>
                  <a:pt x="1137574" y="113278"/>
                </a:lnTo>
                <a:lnTo>
                  <a:pt x="1107810" y="121920"/>
                </a:lnTo>
                <a:lnTo>
                  <a:pt x="1109731" y="148788"/>
                </a:lnTo>
                <a:lnTo>
                  <a:pt x="1110691" y="148788"/>
                </a:lnTo>
                <a:lnTo>
                  <a:pt x="1111651" y="147827"/>
                </a:lnTo>
                <a:lnTo>
                  <a:pt x="1148135" y="138242"/>
                </a:lnTo>
                <a:lnTo>
                  <a:pt x="1149096" y="137266"/>
                </a:lnTo>
                <a:close/>
              </a:path>
              <a:path w="1487957" h="506867">
                <a:moveTo>
                  <a:pt x="1356436" y="48005"/>
                </a:moveTo>
                <a:lnTo>
                  <a:pt x="1362196" y="47030"/>
                </a:lnTo>
                <a:lnTo>
                  <a:pt x="1358032" y="47250"/>
                </a:lnTo>
                <a:lnTo>
                  <a:pt x="1325727" y="48950"/>
                </a:lnTo>
                <a:lnTo>
                  <a:pt x="1356436" y="48005"/>
                </a:lnTo>
                <a:close/>
              </a:path>
              <a:path w="1487957" h="506867">
                <a:moveTo>
                  <a:pt x="1401561" y="55686"/>
                </a:moveTo>
                <a:lnTo>
                  <a:pt x="1395801" y="28803"/>
                </a:lnTo>
                <a:lnTo>
                  <a:pt x="1394841" y="29763"/>
                </a:lnTo>
                <a:lnTo>
                  <a:pt x="1393880" y="29763"/>
                </a:lnTo>
                <a:lnTo>
                  <a:pt x="1392920" y="30723"/>
                </a:lnTo>
                <a:lnTo>
                  <a:pt x="1358032" y="47250"/>
                </a:lnTo>
                <a:lnTo>
                  <a:pt x="1362196" y="47030"/>
                </a:lnTo>
                <a:lnTo>
                  <a:pt x="1356436" y="48005"/>
                </a:lnTo>
                <a:lnTo>
                  <a:pt x="1325727" y="48950"/>
                </a:lnTo>
                <a:lnTo>
                  <a:pt x="1289243" y="50871"/>
                </a:lnTo>
                <a:lnTo>
                  <a:pt x="1252758" y="52791"/>
                </a:lnTo>
                <a:lnTo>
                  <a:pt x="1249893" y="52791"/>
                </a:lnTo>
                <a:lnTo>
                  <a:pt x="1225890" y="86395"/>
                </a:lnTo>
                <a:lnTo>
                  <a:pt x="1224704" y="87338"/>
                </a:lnTo>
                <a:lnTo>
                  <a:pt x="1256598" y="78714"/>
                </a:lnTo>
                <a:lnTo>
                  <a:pt x="1253733" y="79674"/>
                </a:lnTo>
                <a:lnTo>
                  <a:pt x="1290203" y="78714"/>
                </a:lnTo>
                <a:lnTo>
                  <a:pt x="1327647" y="74874"/>
                </a:lnTo>
                <a:lnTo>
                  <a:pt x="1363157" y="73914"/>
                </a:lnTo>
                <a:lnTo>
                  <a:pt x="1365077" y="73914"/>
                </a:lnTo>
                <a:lnTo>
                  <a:pt x="1366997" y="72953"/>
                </a:lnTo>
                <a:lnTo>
                  <a:pt x="1368917" y="71993"/>
                </a:lnTo>
                <a:lnTo>
                  <a:pt x="1403416" y="55210"/>
                </a:lnTo>
                <a:lnTo>
                  <a:pt x="1404442" y="54711"/>
                </a:lnTo>
                <a:lnTo>
                  <a:pt x="1430365" y="21122"/>
                </a:lnTo>
                <a:lnTo>
                  <a:pt x="1433245" y="20162"/>
                </a:lnTo>
                <a:lnTo>
                  <a:pt x="1439006" y="46070"/>
                </a:lnTo>
                <a:lnTo>
                  <a:pt x="1440911" y="46070"/>
                </a:lnTo>
                <a:lnTo>
                  <a:pt x="1441886" y="45125"/>
                </a:lnTo>
                <a:lnTo>
                  <a:pt x="1478356" y="27843"/>
                </a:lnTo>
                <a:lnTo>
                  <a:pt x="1485077" y="24002"/>
                </a:lnTo>
                <a:lnTo>
                  <a:pt x="1487957" y="16322"/>
                </a:lnTo>
                <a:lnTo>
                  <a:pt x="1484116" y="9601"/>
                </a:lnTo>
                <a:lnTo>
                  <a:pt x="1481236" y="2880"/>
                </a:lnTo>
                <a:lnTo>
                  <a:pt x="1472595" y="0"/>
                </a:lnTo>
                <a:lnTo>
                  <a:pt x="1465874" y="3840"/>
                </a:lnTo>
                <a:lnTo>
                  <a:pt x="1431519" y="20560"/>
                </a:lnTo>
                <a:lnTo>
                  <a:pt x="1395801" y="28803"/>
                </a:lnTo>
                <a:lnTo>
                  <a:pt x="1401561" y="55686"/>
                </a:lnTo>
                <a:close/>
              </a:path>
            </a:pathLst>
          </a:custGeom>
          <a:solidFill>
            <a:srgbClr val="C0D2A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3489731" y="1474287"/>
            <a:ext cx="106558" cy="98877"/>
          </a:xfrm>
          <a:custGeom>
            <a:avLst/>
            <a:gdLst/>
            <a:ahLst/>
            <a:cxnLst/>
            <a:rect l="l" t="t" r="r" b="b"/>
            <a:pathLst>
              <a:path w="106558" h="98877">
                <a:moveTo>
                  <a:pt x="14401" y="12481"/>
                </a:moveTo>
                <a:lnTo>
                  <a:pt x="14401" y="87355"/>
                </a:lnTo>
                <a:lnTo>
                  <a:pt x="13441" y="91196"/>
                </a:lnTo>
                <a:lnTo>
                  <a:pt x="12481" y="93116"/>
                </a:lnTo>
                <a:lnTo>
                  <a:pt x="10561" y="95036"/>
                </a:lnTo>
                <a:lnTo>
                  <a:pt x="7680" y="95996"/>
                </a:lnTo>
                <a:lnTo>
                  <a:pt x="0" y="95996"/>
                </a:lnTo>
                <a:lnTo>
                  <a:pt x="0" y="98877"/>
                </a:lnTo>
                <a:lnTo>
                  <a:pt x="42245" y="98877"/>
                </a:lnTo>
                <a:lnTo>
                  <a:pt x="42245" y="95996"/>
                </a:lnTo>
                <a:lnTo>
                  <a:pt x="34564" y="95996"/>
                </a:lnTo>
                <a:lnTo>
                  <a:pt x="32644" y="95036"/>
                </a:lnTo>
                <a:lnTo>
                  <a:pt x="30723" y="94076"/>
                </a:lnTo>
                <a:lnTo>
                  <a:pt x="29763" y="92156"/>
                </a:lnTo>
                <a:lnTo>
                  <a:pt x="28803" y="91196"/>
                </a:lnTo>
                <a:lnTo>
                  <a:pt x="28803" y="90236"/>
                </a:lnTo>
                <a:lnTo>
                  <a:pt x="27843" y="86395"/>
                </a:lnTo>
                <a:lnTo>
                  <a:pt x="27843" y="49911"/>
                </a:lnTo>
                <a:lnTo>
                  <a:pt x="62392" y="83515"/>
                </a:lnTo>
                <a:lnTo>
                  <a:pt x="65272" y="86395"/>
                </a:lnTo>
                <a:lnTo>
                  <a:pt x="66233" y="87355"/>
                </a:lnTo>
                <a:lnTo>
                  <a:pt x="67208" y="88315"/>
                </a:lnTo>
                <a:lnTo>
                  <a:pt x="67208" y="94076"/>
                </a:lnTo>
                <a:lnTo>
                  <a:pt x="66233" y="95036"/>
                </a:lnTo>
                <a:lnTo>
                  <a:pt x="64312" y="95996"/>
                </a:lnTo>
                <a:lnTo>
                  <a:pt x="59512" y="95996"/>
                </a:lnTo>
                <a:lnTo>
                  <a:pt x="59512" y="98877"/>
                </a:lnTo>
                <a:lnTo>
                  <a:pt x="106558" y="98877"/>
                </a:lnTo>
                <a:lnTo>
                  <a:pt x="106558" y="95996"/>
                </a:lnTo>
                <a:lnTo>
                  <a:pt x="102717" y="95996"/>
                </a:lnTo>
                <a:lnTo>
                  <a:pt x="97916" y="95036"/>
                </a:lnTo>
                <a:lnTo>
                  <a:pt x="94076" y="93116"/>
                </a:lnTo>
                <a:lnTo>
                  <a:pt x="90236" y="90236"/>
                </a:lnTo>
                <a:lnTo>
                  <a:pt x="84475" y="86395"/>
                </a:lnTo>
                <a:lnTo>
                  <a:pt x="78714" y="80634"/>
                </a:lnTo>
                <a:lnTo>
                  <a:pt x="42245" y="44165"/>
                </a:lnTo>
                <a:lnTo>
                  <a:pt x="57591" y="28803"/>
                </a:lnTo>
                <a:lnTo>
                  <a:pt x="66233" y="20162"/>
                </a:lnTo>
                <a:lnTo>
                  <a:pt x="71033" y="15361"/>
                </a:lnTo>
                <a:lnTo>
                  <a:pt x="71993" y="14401"/>
                </a:lnTo>
                <a:lnTo>
                  <a:pt x="75834" y="10561"/>
                </a:lnTo>
                <a:lnTo>
                  <a:pt x="78714" y="8641"/>
                </a:lnTo>
                <a:lnTo>
                  <a:pt x="81594" y="6720"/>
                </a:lnTo>
                <a:lnTo>
                  <a:pt x="84475" y="4800"/>
                </a:lnTo>
                <a:lnTo>
                  <a:pt x="86395" y="3840"/>
                </a:lnTo>
                <a:lnTo>
                  <a:pt x="88315" y="3840"/>
                </a:lnTo>
                <a:lnTo>
                  <a:pt x="90236" y="2880"/>
                </a:lnTo>
                <a:lnTo>
                  <a:pt x="94076" y="2880"/>
                </a:lnTo>
                <a:lnTo>
                  <a:pt x="94076" y="0"/>
                </a:lnTo>
                <a:lnTo>
                  <a:pt x="57591" y="0"/>
                </a:lnTo>
                <a:lnTo>
                  <a:pt x="57591" y="2880"/>
                </a:lnTo>
                <a:lnTo>
                  <a:pt x="64312" y="2880"/>
                </a:lnTo>
                <a:lnTo>
                  <a:pt x="65272" y="3840"/>
                </a:lnTo>
                <a:lnTo>
                  <a:pt x="66233" y="4800"/>
                </a:lnTo>
                <a:lnTo>
                  <a:pt x="66233" y="10561"/>
                </a:lnTo>
                <a:lnTo>
                  <a:pt x="64312" y="12481"/>
                </a:lnTo>
                <a:lnTo>
                  <a:pt x="60039" y="17370"/>
                </a:lnTo>
                <a:lnTo>
                  <a:pt x="51300" y="26153"/>
                </a:lnTo>
                <a:lnTo>
                  <a:pt x="38404" y="38389"/>
                </a:lnTo>
                <a:lnTo>
                  <a:pt x="32644" y="44165"/>
                </a:lnTo>
                <a:lnTo>
                  <a:pt x="28803" y="47045"/>
                </a:lnTo>
                <a:lnTo>
                  <a:pt x="27843" y="47990"/>
                </a:lnTo>
                <a:lnTo>
                  <a:pt x="27843" y="12481"/>
                </a:lnTo>
                <a:lnTo>
                  <a:pt x="28803" y="9601"/>
                </a:lnTo>
                <a:lnTo>
                  <a:pt x="28803" y="7680"/>
                </a:lnTo>
                <a:lnTo>
                  <a:pt x="29763" y="6720"/>
                </a:lnTo>
                <a:lnTo>
                  <a:pt x="30723" y="4800"/>
                </a:lnTo>
                <a:lnTo>
                  <a:pt x="32644" y="4800"/>
                </a:lnTo>
                <a:lnTo>
                  <a:pt x="34564" y="2880"/>
                </a:lnTo>
                <a:lnTo>
                  <a:pt x="42245" y="2880"/>
                </a:lnTo>
                <a:lnTo>
                  <a:pt x="42245" y="0"/>
                </a:lnTo>
                <a:lnTo>
                  <a:pt x="0" y="0"/>
                </a:lnTo>
                <a:lnTo>
                  <a:pt x="0" y="2880"/>
                </a:lnTo>
                <a:lnTo>
                  <a:pt x="7680" y="2880"/>
                </a:lnTo>
                <a:lnTo>
                  <a:pt x="10561" y="4800"/>
                </a:lnTo>
                <a:lnTo>
                  <a:pt x="11521" y="5760"/>
                </a:lnTo>
                <a:lnTo>
                  <a:pt x="12481" y="6720"/>
                </a:lnTo>
                <a:lnTo>
                  <a:pt x="13441" y="7680"/>
                </a:lnTo>
                <a:lnTo>
                  <a:pt x="13441" y="9601"/>
                </a:lnTo>
                <a:lnTo>
                  <a:pt x="14401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3628933" y="1553961"/>
            <a:ext cx="24947" cy="21122"/>
          </a:xfrm>
          <a:custGeom>
            <a:avLst/>
            <a:gdLst/>
            <a:ahLst/>
            <a:cxnLst/>
            <a:rect l="l" t="t" r="r" b="b"/>
            <a:pathLst>
              <a:path w="24947" h="21122">
                <a:moveTo>
                  <a:pt x="21107" y="6720"/>
                </a:moveTo>
                <a:lnTo>
                  <a:pt x="17266" y="10561"/>
                </a:lnTo>
                <a:lnTo>
                  <a:pt x="14386" y="14401"/>
                </a:lnTo>
                <a:lnTo>
                  <a:pt x="10546" y="16322"/>
                </a:lnTo>
                <a:lnTo>
                  <a:pt x="0" y="16322"/>
                </a:lnTo>
                <a:lnTo>
                  <a:pt x="2865" y="21122"/>
                </a:lnTo>
                <a:lnTo>
                  <a:pt x="8641" y="21122"/>
                </a:lnTo>
                <a:lnTo>
                  <a:pt x="14386" y="20162"/>
                </a:lnTo>
                <a:lnTo>
                  <a:pt x="19202" y="16322"/>
                </a:lnTo>
                <a:lnTo>
                  <a:pt x="24947" y="13441"/>
                </a:lnTo>
                <a:lnTo>
                  <a:pt x="22067" y="0"/>
                </a:lnTo>
                <a:lnTo>
                  <a:pt x="21107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3600129" y="1504050"/>
            <a:ext cx="64312" cy="71033"/>
          </a:xfrm>
          <a:custGeom>
            <a:avLst/>
            <a:gdLst/>
            <a:ahLst/>
            <a:cxnLst/>
            <a:rect l="l" t="t" r="r" b="b"/>
            <a:pathLst>
              <a:path w="64312" h="71033">
                <a:moveTo>
                  <a:pt x="2880" y="52791"/>
                </a:moveTo>
                <a:lnTo>
                  <a:pt x="7680" y="59512"/>
                </a:lnTo>
                <a:lnTo>
                  <a:pt x="8479" y="60537"/>
                </a:lnTo>
                <a:lnTo>
                  <a:pt x="18424" y="68409"/>
                </a:lnTo>
                <a:lnTo>
                  <a:pt x="31668" y="71033"/>
                </a:lnTo>
                <a:lnTo>
                  <a:pt x="28803" y="66233"/>
                </a:lnTo>
                <a:lnTo>
                  <a:pt x="23042" y="62392"/>
                </a:lnTo>
                <a:lnTo>
                  <a:pt x="19202" y="55671"/>
                </a:lnTo>
                <a:lnTo>
                  <a:pt x="19104" y="55498"/>
                </a:lnTo>
                <a:lnTo>
                  <a:pt x="14857" y="44162"/>
                </a:lnTo>
                <a:lnTo>
                  <a:pt x="13441" y="30708"/>
                </a:lnTo>
                <a:lnTo>
                  <a:pt x="13441" y="24002"/>
                </a:lnTo>
                <a:lnTo>
                  <a:pt x="14401" y="19187"/>
                </a:lnTo>
                <a:lnTo>
                  <a:pt x="16322" y="15346"/>
                </a:lnTo>
                <a:lnTo>
                  <a:pt x="17282" y="11506"/>
                </a:lnTo>
                <a:lnTo>
                  <a:pt x="20162" y="8625"/>
                </a:lnTo>
                <a:lnTo>
                  <a:pt x="22082" y="7680"/>
                </a:lnTo>
                <a:lnTo>
                  <a:pt x="24963" y="5760"/>
                </a:lnTo>
                <a:lnTo>
                  <a:pt x="27828" y="4785"/>
                </a:lnTo>
                <a:lnTo>
                  <a:pt x="35509" y="4785"/>
                </a:lnTo>
                <a:lnTo>
                  <a:pt x="40325" y="7680"/>
                </a:lnTo>
                <a:lnTo>
                  <a:pt x="43190" y="12466"/>
                </a:lnTo>
                <a:lnTo>
                  <a:pt x="45110" y="15022"/>
                </a:lnTo>
                <a:lnTo>
                  <a:pt x="49594" y="26307"/>
                </a:lnTo>
                <a:lnTo>
                  <a:pt x="50871" y="40309"/>
                </a:lnTo>
                <a:lnTo>
                  <a:pt x="50871" y="49910"/>
                </a:lnTo>
                <a:lnTo>
                  <a:pt x="53751" y="63352"/>
                </a:lnTo>
                <a:lnTo>
                  <a:pt x="57591" y="58552"/>
                </a:lnTo>
                <a:lnTo>
                  <a:pt x="60472" y="52791"/>
                </a:lnTo>
                <a:lnTo>
                  <a:pt x="63352" y="47030"/>
                </a:lnTo>
                <a:lnTo>
                  <a:pt x="64312" y="40309"/>
                </a:lnTo>
                <a:lnTo>
                  <a:pt x="64312" y="25907"/>
                </a:lnTo>
                <a:lnTo>
                  <a:pt x="62392" y="18227"/>
                </a:lnTo>
                <a:lnTo>
                  <a:pt x="56631" y="11506"/>
                </a:lnTo>
                <a:lnTo>
                  <a:pt x="55831" y="10488"/>
                </a:lnTo>
                <a:lnTo>
                  <a:pt x="45515" y="2623"/>
                </a:lnTo>
                <a:lnTo>
                  <a:pt x="32644" y="0"/>
                </a:lnTo>
                <a:lnTo>
                  <a:pt x="26883" y="0"/>
                </a:lnTo>
                <a:lnTo>
                  <a:pt x="21122" y="1920"/>
                </a:lnTo>
                <a:lnTo>
                  <a:pt x="16322" y="4785"/>
                </a:lnTo>
                <a:lnTo>
                  <a:pt x="11521" y="7680"/>
                </a:lnTo>
                <a:lnTo>
                  <a:pt x="7680" y="12466"/>
                </a:lnTo>
                <a:lnTo>
                  <a:pt x="4800" y="18227"/>
                </a:lnTo>
                <a:lnTo>
                  <a:pt x="1920" y="24002"/>
                </a:lnTo>
                <a:lnTo>
                  <a:pt x="0" y="30708"/>
                </a:lnTo>
                <a:lnTo>
                  <a:pt x="0" y="45110"/>
                </a:lnTo>
                <a:lnTo>
                  <a:pt x="2880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3670203" y="1504050"/>
            <a:ext cx="49926" cy="69113"/>
          </a:xfrm>
          <a:custGeom>
            <a:avLst/>
            <a:gdLst/>
            <a:ahLst/>
            <a:cxnLst/>
            <a:rect l="l" t="t" r="r" b="b"/>
            <a:pathLst>
              <a:path w="49926" h="69113">
                <a:moveTo>
                  <a:pt x="41285" y="0"/>
                </a:moveTo>
                <a:lnTo>
                  <a:pt x="35524" y="0"/>
                </a:lnTo>
                <a:lnTo>
                  <a:pt x="29763" y="5760"/>
                </a:lnTo>
                <a:lnTo>
                  <a:pt x="24002" y="15346"/>
                </a:lnTo>
                <a:lnTo>
                  <a:pt x="24002" y="0"/>
                </a:lnTo>
                <a:lnTo>
                  <a:pt x="21122" y="0"/>
                </a:lnTo>
                <a:lnTo>
                  <a:pt x="0" y="8625"/>
                </a:lnTo>
                <a:lnTo>
                  <a:pt x="960" y="11506"/>
                </a:lnTo>
                <a:lnTo>
                  <a:pt x="2880" y="10561"/>
                </a:lnTo>
                <a:lnTo>
                  <a:pt x="8641" y="10561"/>
                </a:lnTo>
                <a:lnTo>
                  <a:pt x="9601" y="11506"/>
                </a:lnTo>
                <a:lnTo>
                  <a:pt x="10561" y="11506"/>
                </a:lnTo>
                <a:lnTo>
                  <a:pt x="10561" y="13441"/>
                </a:lnTo>
                <a:lnTo>
                  <a:pt x="11521" y="14401"/>
                </a:lnTo>
                <a:lnTo>
                  <a:pt x="11521" y="61432"/>
                </a:lnTo>
                <a:lnTo>
                  <a:pt x="10561" y="63352"/>
                </a:lnTo>
                <a:lnTo>
                  <a:pt x="9601" y="64312"/>
                </a:lnTo>
                <a:lnTo>
                  <a:pt x="8641" y="65272"/>
                </a:lnTo>
                <a:lnTo>
                  <a:pt x="6720" y="66233"/>
                </a:lnTo>
                <a:lnTo>
                  <a:pt x="960" y="66233"/>
                </a:lnTo>
                <a:lnTo>
                  <a:pt x="960" y="69113"/>
                </a:lnTo>
                <a:lnTo>
                  <a:pt x="35524" y="69113"/>
                </a:lnTo>
                <a:lnTo>
                  <a:pt x="35524" y="66233"/>
                </a:lnTo>
                <a:lnTo>
                  <a:pt x="29763" y="66233"/>
                </a:lnTo>
                <a:lnTo>
                  <a:pt x="28803" y="65272"/>
                </a:lnTo>
                <a:lnTo>
                  <a:pt x="26883" y="64312"/>
                </a:lnTo>
                <a:lnTo>
                  <a:pt x="25923" y="63352"/>
                </a:lnTo>
                <a:lnTo>
                  <a:pt x="24963" y="62392"/>
                </a:lnTo>
                <a:lnTo>
                  <a:pt x="24002" y="60472"/>
                </a:lnTo>
                <a:lnTo>
                  <a:pt x="24002" y="22067"/>
                </a:lnTo>
                <a:lnTo>
                  <a:pt x="25923" y="17282"/>
                </a:lnTo>
                <a:lnTo>
                  <a:pt x="28803" y="13441"/>
                </a:lnTo>
                <a:lnTo>
                  <a:pt x="30723" y="11506"/>
                </a:lnTo>
                <a:lnTo>
                  <a:pt x="31683" y="10561"/>
                </a:lnTo>
                <a:lnTo>
                  <a:pt x="34564" y="10561"/>
                </a:lnTo>
                <a:lnTo>
                  <a:pt x="36484" y="11506"/>
                </a:lnTo>
                <a:lnTo>
                  <a:pt x="38404" y="12466"/>
                </a:lnTo>
                <a:lnTo>
                  <a:pt x="40325" y="14401"/>
                </a:lnTo>
                <a:lnTo>
                  <a:pt x="42245" y="15346"/>
                </a:lnTo>
                <a:lnTo>
                  <a:pt x="46085" y="15346"/>
                </a:lnTo>
                <a:lnTo>
                  <a:pt x="47045" y="14401"/>
                </a:lnTo>
                <a:lnTo>
                  <a:pt x="48006" y="13441"/>
                </a:lnTo>
                <a:lnTo>
                  <a:pt x="49926" y="12466"/>
                </a:lnTo>
                <a:lnTo>
                  <a:pt x="49926" y="4785"/>
                </a:lnTo>
                <a:lnTo>
                  <a:pt x="48006" y="2880"/>
                </a:lnTo>
                <a:lnTo>
                  <a:pt x="46085" y="960"/>
                </a:lnTo>
                <a:lnTo>
                  <a:pt x="44165" y="0"/>
                </a:lnTo>
                <a:lnTo>
                  <a:pt x="412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3724930" y="1504050"/>
            <a:ext cx="56631" cy="71033"/>
          </a:xfrm>
          <a:custGeom>
            <a:avLst/>
            <a:gdLst/>
            <a:ahLst/>
            <a:cxnLst/>
            <a:rect l="l" t="t" r="r" b="b"/>
            <a:pathLst>
              <a:path w="56631" h="71033">
                <a:moveTo>
                  <a:pt x="36469" y="9601"/>
                </a:moveTo>
                <a:lnTo>
                  <a:pt x="38389" y="11506"/>
                </a:lnTo>
                <a:lnTo>
                  <a:pt x="40309" y="14401"/>
                </a:lnTo>
                <a:lnTo>
                  <a:pt x="40309" y="16306"/>
                </a:lnTo>
                <a:lnTo>
                  <a:pt x="41269" y="19187"/>
                </a:lnTo>
                <a:lnTo>
                  <a:pt x="41269" y="23027"/>
                </a:lnTo>
                <a:lnTo>
                  <a:pt x="10561" y="23027"/>
                </a:lnTo>
                <a:lnTo>
                  <a:pt x="10561" y="17282"/>
                </a:lnTo>
                <a:lnTo>
                  <a:pt x="12466" y="13441"/>
                </a:lnTo>
                <a:lnTo>
                  <a:pt x="16306" y="10561"/>
                </a:lnTo>
                <a:lnTo>
                  <a:pt x="22067" y="0"/>
                </a:lnTo>
                <a:lnTo>
                  <a:pt x="14401" y="3840"/>
                </a:lnTo>
                <a:lnTo>
                  <a:pt x="8625" y="9601"/>
                </a:lnTo>
                <a:lnTo>
                  <a:pt x="6989" y="11669"/>
                </a:lnTo>
                <a:lnTo>
                  <a:pt x="1748" y="22583"/>
                </a:lnTo>
                <a:lnTo>
                  <a:pt x="0" y="36469"/>
                </a:lnTo>
                <a:lnTo>
                  <a:pt x="42" y="38668"/>
                </a:lnTo>
                <a:lnTo>
                  <a:pt x="2472" y="51775"/>
                </a:lnTo>
                <a:lnTo>
                  <a:pt x="8625" y="62392"/>
                </a:lnTo>
                <a:lnTo>
                  <a:pt x="14401" y="68153"/>
                </a:lnTo>
                <a:lnTo>
                  <a:pt x="21122" y="71033"/>
                </a:lnTo>
                <a:lnTo>
                  <a:pt x="36469" y="71033"/>
                </a:lnTo>
                <a:lnTo>
                  <a:pt x="43190" y="68153"/>
                </a:lnTo>
                <a:lnTo>
                  <a:pt x="47990" y="63352"/>
                </a:lnTo>
                <a:lnTo>
                  <a:pt x="52791" y="57591"/>
                </a:lnTo>
                <a:lnTo>
                  <a:pt x="55671" y="51831"/>
                </a:lnTo>
                <a:lnTo>
                  <a:pt x="56631" y="45110"/>
                </a:lnTo>
                <a:lnTo>
                  <a:pt x="54711" y="43190"/>
                </a:lnTo>
                <a:lnTo>
                  <a:pt x="51831" y="48950"/>
                </a:lnTo>
                <a:lnTo>
                  <a:pt x="48950" y="53751"/>
                </a:lnTo>
                <a:lnTo>
                  <a:pt x="46070" y="55671"/>
                </a:lnTo>
                <a:lnTo>
                  <a:pt x="43190" y="58552"/>
                </a:lnTo>
                <a:lnTo>
                  <a:pt x="39349" y="59512"/>
                </a:lnTo>
                <a:lnTo>
                  <a:pt x="27828" y="59512"/>
                </a:lnTo>
                <a:lnTo>
                  <a:pt x="22067" y="56631"/>
                </a:lnTo>
                <a:lnTo>
                  <a:pt x="17282" y="50871"/>
                </a:lnTo>
                <a:lnTo>
                  <a:pt x="12466" y="45110"/>
                </a:lnTo>
                <a:lnTo>
                  <a:pt x="10561" y="37429"/>
                </a:lnTo>
                <a:lnTo>
                  <a:pt x="10561" y="27843"/>
                </a:lnTo>
                <a:lnTo>
                  <a:pt x="56631" y="27843"/>
                </a:lnTo>
                <a:lnTo>
                  <a:pt x="56631" y="19187"/>
                </a:lnTo>
                <a:lnTo>
                  <a:pt x="54711" y="12466"/>
                </a:lnTo>
                <a:lnTo>
                  <a:pt x="48950" y="7680"/>
                </a:lnTo>
                <a:lnTo>
                  <a:pt x="44150" y="2880"/>
                </a:lnTo>
                <a:lnTo>
                  <a:pt x="38389" y="0"/>
                </a:lnTo>
                <a:lnTo>
                  <a:pt x="30708" y="0"/>
                </a:lnTo>
                <a:lnTo>
                  <a:pt x="26868" y="5760"/>
                </a:lnTo>
                <a:lnTo>
                  <a:pt x="29748" y="5760"/>
                </a:lnTo>
                <a:lnTo>
                  <a:pt x="31668" y="6720"/>
                </a:lnTo>
                <a:lnTo>
                  <a:pt x="34549" y="7680"/>
                </a:lnTo>
                <a:lnTo>
                  <a:pt x="36469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3741237" y="1504050"/>
            <a:ext cx="14401" cy="10561"/>
          </a:xfrm>
          <a:custGeom>
            <a:avLst/>
            <a:gdLst/>
            <a:ahLst/>
            <a:cxnLst/>
            <a:rect l="l" t="t" r="r" b="b"/>
            <a:pathLst>
              <a:path w="14401" h="10561">
                <a:moveTo>
                  <a:pt x="0" y="10561"/>
                </a:moveTo>
                <a:lnTo>
                  <a:pt x="2880" y="6720"/>
                </a:lnTo>
                <a:lnTo>
                  <a:pt x="6720" y="5760"/>
                </a:lnTo>
                <a:lnTo>
                  <a:pt x="10561" y="5760"/>
                </a:lnTo>
                <a:lnTo>
                  <a:pt x="14401" y="0"/>
                </a:lnTo>
                <a:lnTo>
                  <a:pt x="5760" y="0"/>
                </a:lnTo>
                <a:lnTo>
                  <a:pt x="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3791163" y="1504050"/>
            <a:ext cx="60472" cy="71033"/>
          </a:xfrm>
          <a:custGeom>
            <a:avLst/>
            <a:gdLst/>
            <a:ahLst/>
            <a:cxnLst/>
            <a:rect l="l" t="t" r="r" b="b"/>
            <a:pathLst>
              <a:path w="60472" h="71033">
                <a:moveTo>
                  <a:pt x="2880" y="21122"/>
                </a:moveTo>
                <a:lnTo>
                  <a:pt x="3840" y="22067"/>
                </a:lnTo>
                <a:lnTo>
                  <a:pt x="4800" y="24002"/>
                </a:lnTo>
                <a:lnTo>
                  <a:pt x="11521" y="24002"/>
                </a:lnTo>
                <a:lnTo>
                  <a:pt x="12481" y="22067"/>
                </a:lnTo>
                <a:lnTo>
                  <a:pt x="14401" y="21122"/>
                </a:lnTo>
                <a:lnTo>
                  <a:pt x="14401" y="10561"/>
                </a:lnTo>
                <a:lnTo>
                  <a:pt x="15361" y="8625"/>
                </a:lnTo>
                <a:lnTo>
                  <a:pt x="17282" y="7680"/>
                </a:lnTo>
                <a:lnTo>
                  <a:pt x="19202" y="5760"/>
                </a:lnTo>
                <a:lnTo>
                  <a:pt x="21122" y="4785"/>
                </a:lnTo>
                <a:lnTo>
                  <a:pt x="28803" y="4785"/>
                </a:lnTo>
                <a:lnTo>
                  <a:pt x="31683" y="5760"/>
                </a:lnTo>
                <a:lnTo>
                  <a:pt x="33604" y="8625"/>
                </a:lnTo>
                <a:lnTo>
                  <a:pt x="36469" y="11506"/>
                </a:lnTo>
                <a:lnTo>
                  <a:pt x="37444" y="15346"/>
                </a:lnTo>
                <a:lnTo>
                  <a:pt x="37444" y="24963"/>
                </a:lnTo>
                <a:lnTo>
                  <a:pt x="35311" y="25682"/>
                </a:lnTo>
                <a:lnTo>
                  <a:pt x="21662" y="30927"/>
                </a:lnTo>
                <a:lnTo>
                  <a:pt x="23042" y="35509"/>
                </a:lnTo>
                <a:lnTo>
                  <a:pt x="24963" y="34549"/>
                </a:lnTo>
                <a:lnTo>
                  <a:pt x="29763" y="32628"/>
                </a:lnTo>
                <a:lnTo>
                  <a:pt x="37444" y="29748"/>
                </a:lnTo>
                <a:lnTo>
                  <a:pt x="37444" y="54711"/>
                </a:lnTo>
                <a:lnTo>
                  <a:pt x="30723" y="59512"/>
                </a:lnTo>
                <a:lnTo>
                  <a:pt x="25923" y="62392"/>
                </a:lnTo>
                <a:lnTo>
                  <a:pt x="19202" y="62392"/>
                </a:lnTo>
                <a:lnTo>
                  <a:pt x="17282" y="61432"/>
                </a:lnTo>
                <a:lnTo>
                  <a:pt x="15361" y="58552"/>
                </a:lnTo>
                <a:lnTo>
                  <a:pt x="13441" y="56631"/>
                </a:lnTo>
                <a:lnTo>
                  <a:pt x="12481" y="53751"/>
                </a:lnTo>
                <a:lnTo>
                  <a:pt x="12481" y="35509"/>
                </a:lnTo>
                <a:lnTo>
                  <a:pt x="7680" y="38389"/>
                </a:lnTo>
                <a:lnTo>
                  <a:pt x="3840" y="41269"/>
                </a:lnTo>
                <a:lnTo>
                  <a:pt x="1920" y="45110"/>
                </a:lnTo>
                <a:lnTo>
                  <a:pt x="960" y="47030"/>
                </a:lnTo>
                <a:lnTo>
                  <a:pt x="0" y="49910"/>
                </a:lnTo>
                <a:lnTo>
                  <a:pt x="0" y="58552"/>
                </a:lnTo>
                <a:lnTo>
                  <a:pt x="960" y="62392"/>
                </a:lnTo>
                <a:lnTo>
                  <a:pt x="3840" y="66233"/>
                </a:lnTo>
                <a:lnTo>
                  <a:pt x="7680" y="69113"/>
                </a:lnTo>
                <a:lnTo>
                  <a:pt x="11521" y="71033"/>
                </a:lnTo>
                <a:lnTo>
                  <a:pt x="18242" y="71033"/>
                </a:lnTo>
                <a:lnTo>
                  <a:pt x="21122" y="70073"/>
                </a:lnTo>
                <a:lnTo>
                  <a:pt x="24002" y="69113"/>
                </a:lnTo>
                <a:lnTo>
                  <a:pt x="25923" y="68153"/>
                </a:lnTo>
                <a:lnTo>
                  <a:pt x="29763" y="65272"/>
                </a:lnTo>
                <a:lnTo>
                  <a:pt x="37444" y="59512"/>
                </a:lnTo>
                <a:lnTo>
                  <a:pt x="37444" y="66233"/>
                </a:lnTo>
                <a:lnTo>
                  <a:pt x="39349" y="68153"/>
                </a:lnTo>
                <a:lnTo>
                  <a:pt x="40309" y="70073"/>
                </a:lnTo>
                <a:lnTo>
                  <a:pt x="42245" y="71033"/>
                </a:lnTo>
                <a:lnTo>
                  <a:pt x="49911" y="71033"/>
                </a:lnTo>
                <a:lnTo>
                  <a:pt x="55671" y="67193"/>
                </a:lnTo>
                <a:lnTo>
                  <a:pt x="60472" y="59512"/>
                </a:lnTo>
                <a:lnTo>
                  <a:pt x="60472" y="55671"/>
                </a:lnTo>
                <a:lnTo>
                  <a:pt x="57591" y="58552"/>
                </a:lnTo>
                <a:lnTo>
                  <a:pt x="55671" y="60472"/>
                </a:lnTo>
                <a:lnTo>
                  <a:pt x="54711" y="60472"/>
                </a:lnTo>
                <a:lnTo>
                  <a:pt x="53751" y="61432"/>
                </a:lnTo>
                <a:lnTo>
                  <a:pt x="50871" y="61432"/>
                </a:lnTo>
                <a:lnTo>
                  <a:pt x="50871" y="60472"/>
                </a:lnTo>
                <a:lnTo>
                  <a:pt x="49911" y="60472"/>
                </a:lnTo>
                <a:lnTo>
                  <a:pt x="49911" y="57591"/>
                </a:lnTo>
                <a:lnTo>
                  <a:pt x="48966" y="56631"/>
                </a:lnTo>
                <a:lnTo>
                  <a:pt x="48966" y="12466"/>
                </a:lnTo>
                <a:lnTo>
                  <a:pt x="47990" y="10561"/>
                </a:lnTo>
                <a:lnTo>
                  <a:pt x="46085" y="7680"/>
                </a:lnTo>
                <a:lnTo>
                  <a:pt x="44150" y="4785"/>
                </a:lnTo>
                <a:lnTo>
                  <a:pt x="41285" y="3840"/>
                </a:lnTo>
                <a:lnTo>
                  <a:pt x="37444" y="960"/>
                </a:lnTo>
                <a:lnTo>
                  <a:pt x="32628" y="0"/>
                </a:lnTo>
                <a:lnTo>
                  <a:pt x="19202" y="0"/>
                </a:lnTo>
                <a:lnTo>
                  <a:pt x="13441" y="1920"/>
                </a:lnTo>
                <a:lnTo>
                  <a:pt x="8641" y="5760"/>
                </a:lnTo>
                <a:lnTo>
                  <a:pt x="4800" y="9601"/>
                </a:lnTo>
                <a:lnTo>
                  <a:pt x="1920" y="13441"/>
                </a:lnTo>
                <a:lnTo>
                  <a:pt x="1920" y="19187"/>
                </a:lnTo>
                <a:lnTo>
                  <a:pt x="2880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3803644" y="1534978"/>
            <a:ext cx="10561" cy="18983"/>
          </a:xfrm>
          <a:custGeom>
            <a:avLst/>
            <a:gdLst/>
            <a:ahLst/>
            <a:cxnLst/>
            <a:rect l="l" t="t" r="r" b="b"/>
            <a:pathLst>
              <a:path w="10561" h="18983">
                <a:moveTo>
                  <a:pt x="9180" y="0"/>
                </a:moveTo>
                <a:lnTo>
                  <a:pt x="0" y="4581"/>
                </a:lnTo>
                <a:lnTo>
                  <a:pt x="0" y="18983"/>
                </a:lnTo>
                <a:lnTo>
                  <a:pt x="0" y="14183"/>
                </a:lnTo>
                <a:lnTo>
                  <a:pt x="1920" y="11302"/>
                </a:lnTo>
                <a:lnTo>
                  <a:pt x="3840" y="9382"/>
                </a:lnTo>
                <a:lnTo>
                  <a:pt x="6720" y="6502"/>
                </a:lnTo>
                <a:lnTo>
                  <a:pt x="10561" y="4581"/>
                </a:lnTo>
                <a:lnTo>
                  <a:pt x="91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3687485" y="2080031"/>
            <a:ext cx="42230" cy="98877"/>
          </a:xfrm>
          <a:custGeom>
            <a:avLst/>
            <a:gdLst/>
            <a:ahLst/>
            <a:cxnLst/>
            <a:rect l="l" t="t" r="r" b="b"/>
            <a:pathLst>
              <a:path w="42230" h="98877">
                <a:moveTo>
                  <a:pt x="29763" y="6720"/>
                </a:moveTo>
                <a:lnTo>
                  <a:pt x="31683" y="3840"/>
                </a:lnTo>
                <a:lnTo>
                  <a:pt x="34564" y="2880"/>
                </a:lnTo>
                <a:lnTo>
                  <a:pt x="42230" y="2880"/>
                </a:lnTo>
                <a:lnTo>
                  <a:pt x="42230" y="0"/>
                </a:lnTo>
                <a:lnTo>
                  <a:pt x="0" y="0"/>
                </a:lnTo>
                <a:lnTo>
                  <a:pt x="0" y="2880"/>
                </a:lnTo>
                <a:lnTo>
                  <a:pt x="5760" y="2880"/>
                </a:lnTo>
                <a:lnTo>
                  <a:pt x="7680" y="3840"/>
                </a:lnTo>
                <a:lnTo>
                  <a:pt x="9601" y="4800"/>
                </a:lnTo>
                <a:lnTo>
                  <a:pt x="11521" y="5760"/>
                </a:lnTo>
                <a:lnTo>
                  <a:pt x="12481" y="6720"/>
                </a:lnTo>
                <a:lnTo>
                  <a:pt x="13441" y="7680"/>
                </a:lnTo>
                <a:lnTo>
                  <a:pt x="13441" y="9601"/>
                </a:lnTo>
                <a:lnTo>
                  <a:pt x="14401" y="12481"/>
                </a:lnTo>
                <a:lnTo>
                  <a:pt x="14401" y="87355"/>
                </a:lnTo>
                <a:lnTo>
                  <a:pt x="13441" y="91196"/>
                </a:lnTo>
                <a:lnTo>
                  <a:pt x="12481" y="93116"/>
                </a:lnTo>
                <a:lnTo>
                  <a:pt x="10561" y="95036"/>
                </a:lnTo>
                <a:lnTo>
                  <a:pt x="7680" y="96956"/>
                </a:lnTo>
                <a:lnTo>
                  <a:pt x="0" y="96956"/>
                </a:lnTo>
                <a:lnTo>
                  <a:pt x="0" y="98877"/>
                </a:lnTo>
                <a:lnTo>
                  <a:pt x="42230" y="98877"/>
                </a:lnTo>
                <a:lnTo>
                  <a:pt x="42230" y="96956"/>
                </a:lnTo>
                <a:lnTo>
                  <a:pt x="36484" y="96956"/>
                </a:lnTo>
                <a:lnTo>
                  <a:pt x="34564" y="95996"/>
                </a:lnTo>
                <a:lnTo>
                  <a:pt x="31683" y="95036"/>
                </a:lnTo>
                <a:lnTo>
                  <a:pt x="30723" y="94076"/>
                </a:lnTo>
                <a:lnTo>
                  <a:pt x="29763" y="93116"/>
                </a:lnTo>
                <a:lnTo>
                  <a:pt x="28803" y="92156"/>
                </a:lnTo>
                <a:lnTo>
                  <a:pt x="28803" y="90236"/>
                </a:lnTo>
                <a:lnTo>
                  <a:pt x="27843" y="86395"/>
                </a:lnTo>
                <a:lnTo>
                  <a:pt x="27843" y="11521"/>
                </a:lnTo>
                <a:lnTo>
                  <a:pt x="28803" y="7680"/>
                </a:lnTo>
                <a:lnTo>
                  <a:pt x="29763" y="6720"/>
                </a:lnTo>
                <a:close/>
              </a:path>
            </a:pathLst>
          </a:custGeom>
          <a:solidFill>
            <a:srgbClr val="94363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3730691" y="2110740"/>
            <a:ext cx="73913" cy="68168"/>
          </a:xfrm>
          <a:custGeom>
            <a:avLst/>
            <a:gdLst/>
            <a:ahLst/>
            <a:cxnLst/>
            <a:rect l="l" t="t" r="r" b="b"/>
            <a:pathLst>
              <a:path w="73913" h="68168">
                <a:moveTo>
                  <a:pt x="63352" y="19202"/>
                </a:moveTo>
                <a:lnTo>
                  <a:pt x="62392" y="14401"/>
                </a:lnTo>
                <a:lnTo>
                  <a:pt x="61432" y="11521"/>
                </a:lnTo>
                <a:lnTo>
                  <a:pt x="60472" y="7680"/>
                </a:lnTo>
                <a:lnTo>
                  <a:pt x="58552" y="3840"/>
                </a:lnTo>
                <a:lnTo>
                  <a:pt x="55671" y="2880"/>
                </a:lnTo>
                <a:lnTo>
                  <a:pt x="52791" y="960"/>
                </a:lnTo>
                <a:lnTo>
                  <a:pt x="49911" y="0"/>
                </a:lnTo>
                <a:lnTo>
                  <a:pt x="45717" y="4"/>
                </a:lnTo>
                <a:lnTo>
                  <a:pt x="35193" y="3601"/>
                </a:lnTo>
                <a:lnTo>
                  <a:pt x="23987" y="13441"/>
                </a:lnTo>
                <a:lnTo>
                  <a:pt x="23987" y="0"/>
                </a:lnTo>
                <a:lnTo>
                  <a:pt x="20147" y="0"/>
                </a:lnTo>
                <a:lnTo>
                  <a:pt x="0" y="7680"/>
                </a:lnTo>
                <a:lnTo>
                  <a:pt x="960" y="10561"/>
                </a:lnTo>
                <a:lnTo>
                  <a:pt x="2865" y="9601"/>
                </a:lnTo>
                <a:lnTo>
                  <a:pt x="8641" y="9601"/>
                </a:lnTo>
                <a:lnTo>
                  <a:pt x="9585" y="10561"/>
                </a:lnTo>
                <a:lnTo>
                  <a:pt x="9585" y="11521"/>
                </a:lnTo>
                <a:lnTo>
                  <a:pt x="10546" y="12496"/>
                </a:lnTo>
                <a:lnTo>
                  <a:pt x="10546" y="14401"/>
                </a:lnTo>
                <a:lnTo>
                  <a:pt x="11521" y="15361"/>
                </a:lnTo>
                <a:lnTo>
                  <a:pt x="11521" y="58567"/>
                </a:lnTo>
                <a:lnTo>
                  <a:pt x="10546" y="61447"/>
                </a:lnTo>
                <a:lnTo>
                  <a:pt x="9585" y="63367"/>
                </a:lnTo>
                <a:lnTo>
                  <a:pt x="8641" y="65288"/>
                </a:lnTo>
                <a:lnTo>
                  <a:pt x="5745" y="66248"/>
                </a:lnTo>
                <a:lnTo>
                  <a:pt x="960" y="66248"/>
                </a:lnTo>
                <a:lnTo>
                  <a:pt x="960" y="68168"/>
                </a:lnTo>
                <a:lnTo>
                  <a:pt x="34549" y="68168"/>
                </a:lnTo>
                <a:lnTo>
                  <a:pt x="34549" y="66248"/>
                </a:lnTo>
                <a:lnTo>
                  <a:pt x="30708" y="66248"/>
                </a:lnTo>
                <a:lnTo>
                  <a:pt x="28788" y="65288"/>
                </a:lnTo>
                <a:lnTo>
                  <a:pt x="26868" y="65288"/>
                </a:lnTo>
                <a:lnTo>
                  <a:pt x="25907" y="64328"/>
                </a:lnTo>
                <a:lnTo>
                  <a:pt x="24947" y="63367"/>
                </a:lnTo>
                <a:lnTo>
                  <a:pt x="23987" y="61447"/>
                </a:lnTo>
                <a:lnTo>
                  <a:pt x="23987" y="18242"/>
                </a:lnTo>
                <a:lnTo>
                  <a:pt x="29748" y="11521"/>
                </a:lnTo>
                <a:lnTo>
                  <a:pt x="35509" y="8656"/>
                </a:lnTo>
                <a:lnTo>
                  <a:pt x="45110" y="8656"/>
                </a:lnTo>
                <a:lnTo>
                  <a:pt x="47030" y="10561"/>
                </a:lnTo>
                <a:lnTo>
                  <a:pt x="48950" y="12496"/>
                </a:lnTo>
                <a:lnTo>
                  <a:pt x="50871" y="15361"/>
                </a:lnTo>
                <a:lnTo>
                  <a:pt x="50871" y="62407"/>
                </a:lnTo>
                <a:lnTo>
                  <a:pt x="49911" y="63367"/>
                </a:lnTo>
                <a:lnTo>
                  <a:pt x="47990" y="64328"/>
                </a:lnTo>
                <a:lnTo>
                  <a:pt x="47030" y="65288"/>
                </a:lnTo>
                <a:lnTo>
                  <a:pt x="45110" y="66248"/>
                </a:lnTo>
                <a:lnTo>
                  <a:pt x="40309" y="66248"/>
                </a:lnTo>
                <a:lnTo>
                  <a:pt x="40309" y="68168"/>
                </a:lnTo>
                <a:lnTo>
                  <a:pt x="73913" y="68168"/>
                </a:lnTo>
                <a:lnTo>
                  <a:pt x="73913" y="66248"/>
                </a:lnTo>
                <a:lnTo>
                  <a:pt x="70073" y="66248"/>
                </a:lnTo>
                <a:lnTo>
                  <a:pt x="68153" y="65288"/>
                </a:lnTo>
                <a:lnTo>
                  <a:pt x="67193" y="65288"/>
                </a:lnTo>
                <a:lnTo>
                  <a:pt x="66233" y="64328"/>
                </a:lnTo>
                <a:lnTo>
                  <a:pt x="65272" y="63367"/>
                </a:lnTo>
                <a:lnTo>
                  <a:pt x="64312" y="62407"/>
                </a:lnTo>
                <a:lnTo>
                  <a:pt x="63352" y="60487"/>
                </a:lnTo>
                <a:lnTo>
                  <a:pt x="63352" y="19202"/>
                </a:lnTo>
                <a:close/>
              </a:path>
            </a:pathLst>
          </a:custGeom>
          <a:solidFill>
            <a:srgbClr val="94363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3833408" y="2110740"/>
            <a:ext cx="15346" cy="5775"/>
          </a:xfrm>
          <a:custGeom>
            <a:avLst/>
            <a:gdLst/>
            <a:ahLst/>
            <a:cxnLst/>
            <a:rect l="l" t="t" r="r" b="b"/>
            <a:pathLst>
              <a:path w="15346" h="5775">
                <a:moveTo>
                  <a:pt x="0" y="5775"/>
                </a:moveTo>
                <a:lnTo>
                  <a:pt x="3840" y="3840"/>
                </a:lnTo>
                <a:lnTo>
                  <a:pt x="10561" y="3840"/>
                </a:lnTo>
                <a:lnTo>
                  <a:pt x="12466" y="4800"/>
                </a:lnTo>
                <a:lnTo>
                  <a:pt x="15346" y="0"/>
                </a:lnTo>
                <a:lnTo>
                  <a:pt x="8275" y="2"/>
                </a:lnTo>
                <a:lnTo>
                  <a:pt x="0" y="5775"/>
                </a:lnTo>
                <a:close/>
              </a:path>
            </a:pathLst>
          </a:custGeom>
          <a:solidFill>
            <a:srgbClr val="94363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3810365" y="2075230"/>
            <a:ext cx="70073" cy="106558"/>
          </a:xfrm>
          <a:custGeom>
            <a:avLst/>
            <a:gdLst/>
            <a:ahLst/>
            <a:cxnLst/>
            <a:rect l="l" t="t" r="r" b="b"/>
            <a:pathLst>
              <a:path w="70073" h="106558">
                <a:moveTo>
                  <a:pt x="2880" y="91196"/>
                </a:moveTo>
                <a:lnTo>
                  <a:pt x="7680" y="96956"/>
                </a:lnTo>
                <a:lnTo>
                  <a:pt x="13426" y="102717"/>
                </a:lnTo>
                <a:lnTo>
                  <a:pt x="20147" y="106558"/>
                </a:lnTo>
                <a:lnTo>
                  <a:pt x="30708" y="106558"/>
                </a:lnTo>
                <a:lnTo>
                  <a:pt x="34549" y="105597"/>
                </a:lnTo>
                <a:lnTo>
                  <a:pt x="37429" y="103677"/>
                </a:lnTo>
                <a:lnTo>
                  <a:pt x="40309" y="102717"/>
                </a:lnTo>
                <a:lnTo>
                  <a:pt x="43190" y="99837"/>
                </a:lnTo>
                <a:lnTo>
                  <a:pt x="47030" y="96956"/>
                </a:lnTo>
                <a:lnTo>
                  <a:pt x="47030" y="106558"/>
                </a:lnTo>
                <a:lnTo>
                  <a:pt x="49910" y="106558"/>
                </a:lnTo>
                <a:lnTo>
                  <a:pt x="70073" y="97917"/>
                </a:lnTo>
                <a:lnTo>
                  <a:pt x="69113" y="95036"/>
                </a:lnTo>
                <a:lnTo>
                  <a:pt x="67193" y="95996"/>
                </a:lnTo>
                <a:lnTo>
                  <a:pt x="65272" y="96956"/>
                </a:lnTo>
                <a:lnTo>
                  <a:pt x="62392" y="96956"/>
                </a:lnTo>
                <a:lnTo>
                  <a:pt x="61432" y="95996"/>
                </a:lnTo>
                <a:lnTo>
                  <a:pt x="60472" y="95036"/>
                </a:lnTo>
                <a:lnTo>
                  <a:pt x="59512" y="94076"/>
                </a:lnTo>
                <a:lnTo>
                  <a:pt x="59512" y="92156"/>
                </a:lnTo>
                <a:lnTo>
                  <a:pt x="58552" y="90236"/>
                </a:lnTo>
                <a:lnTo>
                  <a:pt x="58552" y="0"/>
                </a:lnTo>
                <a:lnTo>
                  <a:pt x="55671" y="0"/>
                </a:lnTo>
                <a:lnTo>
                  <a:pt x="35509" y="8641"/>
                </a:lnTo>
                <a:lnTo>
                  <a:pt x="36469" y="10561"/>
                </a:lnTo>
                <a:lnTo>
                  <a:pt x="38389" y="10561"/>
                </a:lnTo>
                <a:lnTo>
                  <a:pt x="40309" y="9601"/>
                </a:lnTo>
                <a:lnTo>
                  <a:pt x="43190" y="9601"/>
                </a:lnTo>
                <a:lnTo>
                  <a:pt x="44150" y="10561"/>
                </a:lnTo>
                <a:lnTo>
                  <a:pt x="45110" y="11521"/>
                </a:lnTo>
                <a:lnTo>
                  <a:pt x="46070" y="12481"/>
                </a:lnTo>
                <a:lnTo>
                  <a:pt x="46070" y="14401"/>
                </a:lnTo>
                <a:lnTo>
                  <a:pt x="47030" y="16322"/>
                </a:lnTo>
                <a:lnTo>
                  <a:pt x="47030" y="41285"/>
                </a:lnTo>
                <a:lnTo>
                  <a:pt x="43190" y="37444"/>
                </a:lnTo>
                <a:lnTo>
                  <a:pt x="38389" y="35509"/>
                </a:lnTo>
                <a:lnTo>
                  <a:pt x="35509" y="40309"/>
                </a:lnTo>
                <a:lnTo>
                  <a:pt x="38389" y="42230"/>
                </a:lnTo>
                <a:lnTo>
                  <a:pt x="40309" y="43190"/>
                </a:lnTo>
                <a:lnTo>
                  <a:pt x="42230" y="45110"/>
                </a:lnTo>
                <a:lnTo>
                  <a:pt x="44150" y="48005"/>
                </a:lnTo>
                <a:lnTo>
                  <a:pt x="45110" y="50871"/>
                </a:lnTo>
                <a:lnTo>
                  <a:pt x="46070" y="53751"/>
                </a:lnTo>
                <a:lnTo>
                  <a:pt x="47030" y="56631"/>
                </a:lnTo>
                <a:lnTo>
                  <a:pt x="47030" y="91196"/>
                </a:lnTo>
                <a:lnTo>
                  <a:pt x="42230" y="95996"/>
                </a:lnTo>
                <a:lnTo>
                  <a:pt x="38389" y="97917"/>
                </a:lnTo>
                <a:lnTo>
                  <a:pt x="28788" y="97917"/>
                </a:lnTo>
                <a:lnTo>
                  <a:pt x="23987" y="95036"/>
                </a:lnTo>
                <a:lnTo>
                  <a:pt x="19202" y="90236"/>
                </a:lnTo>
                <a:lnTo>
                  <a:pt x="15361" y="85435"/>
                </a:lnTo>
                <a:lnTo>
                  <a:pt x="13426" y="77754"/>
                </a:lnTo>
                <a:lnTo>
                  <a:pt x="13426" y="57591"/>
                </a:lnTo>
                <a:lnTo>
                  <a:pt x="15361" y="50871"/>
                </a:lnTo>
                <a:lnTo>
                  <a:pt x="20147" y="45110"/>
                </a:lnTo>
                <a:lnTo>
                  <a:pt x="23042" y="41285"/>
                </a:lnTo>
                <a:lnTo>
                  <a:pt x="31317" y="35511"/>
                </a:lnTo>
                <a:lnTo>
                  <a:pt x="18919" y="38468"/>
                </a:lnTo>
                <a:lnTo>
                  <a:pt x="8641" y="47030"/>
                </a:lnTo>
                <a:lnTo>
                  <a:pt x="6991" y="49402"/>
                </a:lnTo>
                <a:lnTo>
                  <a:pt x="1747" y="61134"/>
                </a:lnTo>
                <a:lnTo>
                  <a:pt x="0" y="73914"/>
                </a:lnTo>
                <a:lnTo>
                  <a:pt x="0" y="83515"/>
                </a:lnTo>
                <a:lnTo>
                  <a:pt x="2880" y="91196"/>
                </a:lnTo>
                <a:close/>
              </a:path>
            </a:pathLst>
          </a:custGeom>
          <a:solidFill>
            <a:srgbClr val="94363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3884279" y="2110740"/>
            <a:ext cx="33604" cy="68168"/>
          </a:xfrm>
          <a:custGeom>
            <a:avLst/>
            <a:gdLst/>
            <a:ahLst/>
            <a:cxnLst/>
            <a:rect l="l" t="t" r="r" b="b"/>
            <a:pathLst>
              <a:path w="33604" h="68168">
                <a:moveTo>
                  <a:pt x="24963" y="63367"/>
                </a:moveTo>
                <a:lnTo>
                  <a:pt x="24963" y="61447"/>
                </a:lnTo>
                <a:lnTo>
                  <a:pt x="24002" y="60487"/>
                </a:lnTo>
                <a:lnTo>
                  <a:pt x="24002" y="0"/>
                </a:lnTo>
                <a:lnTo>
                  <a:pt x="20162" y="0"/>
                </a:lnTo>
                <a:lnTo>
                  <a:pt x="0" y="7680"/>
                </a:lnTo>
                <a:lnTo>
                  <a:pt x="960" y="10561"/>
                </a:lnTo>
                <a:lnTo>
                  <a:pt x="2880" y="9601"/>
                </a:lnTo>
                <a:lnTo>
                  <a:pt x="8641" y="9601"/>
                </a:lnTo>
                <a:lnTo>
                  <a:pt x="9601" y="10561"/>
                </a:lnTo>
                <a:lnTo>
                  <a:pt x="10561" y="12496"/>
                </a:lnTo>
                <a:lnTo>
                  <a:pt x="10561" y="13441"/>
                </a:lnTo>
                <a:lnTo>
                  <a:pt x="11521" y="15361"/>
                </a:lnTo>
                <a:lnTo>
                  <a:pt x="11521" y="60487"/>
                </a:lnTo>
                <a:lnTo>
                  <a:pt x="10561" y="61447"/>
                </a:lnTo>
                <a:lnTo>
                  <a:pt x="9601" y="63367"/>
                </a:lnTo>
                <a:lnTo>
                  <a:pt x="8641" y="64328"/>
                </a:lnTo>
                <a:lnTo>
                  <a:pt x="7680" y="65288"/>
                </a:lnTo>
                <a:lnTo>
                  <a:pt x="6720" y="65288"/>
                </a:lnTo>
                <a:lnTo>
                  <a:pt x="4800" y="66248"/>
                </a:lnTo>
                <a:lnTo>
                  <a:pt x="960" y="66248"/>
                </a:lnTo>
                <a:lnTo>
                  <a:pt x="960" y="68168"/>
                </a:lnTo>
                <a:lnTo>
                  <a:pt x="33604" y="68168"/>
                </a:lnTo>
                <a:lnTo>
                  <a:pt x="33604" y="66248"/>
                </a:lnTo>
                <a:lnTo>
                  <a:pt x="30723" y="66248"/>
                </a:lnTo>
                <a:lnTo>
                  <a:pt x="28803" y="65288"/>
                </a:lnTo>
                <a:lnTo>
                  <a:pt x="26883" y="65288"/>
                </a:lnTo>
                <a:lnTo>
                  <a:pt x="25923" y="64328"/>
                </a:lnTo>
                <a:lnTo>
                  <a:pt x="24963" y="63367"/>
                </a:lnTo>
                <a:close/>
              </a:path>
            </a:pathLst>
          </a:custGeom>
          <a:solidFill>
            <a:srgbClr val="94363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3894841" y="2075230"/>
            <a:ext cx="14401" cy="15361"/>
          </a:xfrm>
          <a:custGeom>
            <a:avLst/>
            <a:gdLst/>
            <a:ahLst/>
            <a:cxnLst/>
            <a:rect l="l" t="t" r="r" b="b"/>
            <a:pathLst>
              <a:path w="14401" h="15361">
                <a:moveTo>
                  <a:pt x="14401" y="7680"/>
                </a:moveTo>
                <a:lnTo>
                  <a:pt x="14401" y="5760"/>
                </a:lnTo>
                <a:lnTo>
                  <a:pt x="13441" y="3840"/>
                </a:lnTo>
                <a:lnTo>
                  <a:pt x="12481" y="2880"/>
                </a:lnTo>
                <a:lnTo>
                  <a:pt x="10561" y="960"/>
                </a:lnTo>
                <a:lnTo>
                  <a:pt x="8641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2880"/>
                </a:lnTo>
                <a:lnTo>
                  <a:pt x="0" y="3840"/>
                </a:lnTo>
                <a:lnTo>
                  <a:pt x="0" y="11521"/>
                </a:lnTo>
                <a:lnTo>
                  <a:pt x="1920" y="12481"/>
                </a:lnTo>
                <a:lnTo>
                  <a:pt x="2880" y="14401"/>
                </a:lnTo>
                <a:lnTo>
                  <a:pt x="4800" y="15361"/>
                </a:lnTo>
                <a:lnTo>
                  <a:pt x="8641" y="15361"/>
                </a:lnTo>
                <a:lnTo>
                  <a:pt x="10561" y="14401"/>
                </a:lnTo>
                <a:lnTo>
                  <a:pt x="12481" y="12481"/>
                </a:lnTo>
                <a:lnTo>
                  <a:pt x="13441" y="11521"/>
                </a:lnTo>
                <a:lnTo>
                  <a:pt x="14401" y="9601"/>
                </a:lnTo>
                <a:lnTo>
                  <a:pt x="14401" y="7680"/>
                </a:lnTo>
                <a:close/>
              </a:path>
            </a:pathLst>
          </a:custGeom>
          <a:solidFill>
            <a:srgbClr val="94363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3927485" y="2110740"/>
            <a:ext cx="60472" cy="70088"/>
          </a:xfrm>
          <a:custGeom>
            <a:avLst/>
            <a:gdLst/>
            <a:ahLst/>
            <a:cxnLst/>
            <a:rect l="l" t="t" r="r" b="b"/>
            <a:pathLst>
              <a:path w="60472" h="70088">
                <a:moveTo>
                  <a:pt x="2880" y="20162"/>
                </a:moveTo>
                <a:lnTo>
                  <a:pt x="3840" y="22082"/>
                </a:lnTo>
                <a:lnTo>
                  <a:pt x="4785" y="23042"/>
                </a:lnTo>
                <a:lnTo>
                  <a:pt x="6720" y="24002"/>
                </a:lnTo>
                <a:lnTo>
                  <a:pt x="10561" y="24002"/>
                </a:lnTo>
                <a:lnTo>
                  <a:pt x="11506" y="23042"/>
                </a:lnTo>
                <a:lnTo>
                  <a:pt x="13426" y="22082"/>
                </a:lnTo>
                <a:lnTo>
                  <a:pt x="14401" y="20162"/>
                </a:lnTo>
                <a:lnTo>
                  <a:pt x="14401" y="10561"/>
                </a:lnTo>
                <a:lnTo>
                  <a:pt x="15346" y="8656"/>
                </a:lnTo>
                <a:lnTo>
                  <a:pt x="17266" y="6720"/>
                </a:lnTo>
                <a:lnTo>
                  <a:pt x="19187" y="4800"/>
                </a:lnTo>
                <a:lnTo>
                  <a:pt x="22067" y="3840"/>
                </a:lnTo>
                <a:lnTo>
                  <a:pt x="28788" y="3840"/>
                </a:lnTo>
                <a:lnTo>
                  <a:pt x="31668" y="5775"/>
                </a:lnTo>
                <a:lnTo>
                  <a:pt x="33588" y="7680"/>
                </a:lnTo>
                <a:lnTo>
                  <a:pt x="36469" y="10561"/>
                </a:lnTo>
                <a:lnTo>
                  <a:pt x="37429" y="15361"/>
                </a:lnTo>
                <a:lnTo>
                  <a:pt x="37429" y="24002"/>
                </a:lnTo>
                <a:lnTo>
                  <a:pt x="35289" y="24886"/>
                </a:lnTo>
                <a:lnTo>
                  <a:pt x="21644" y="30318"/>
                </a:lnTo>
                <a:lnTo>
                  <a:pt x="23027" y="34564"/>
                </a:lnTo>
                <a:lnTo>
                  <a:pt x="24947" y="33604"/>
                </a:lnTo>
                <a:lnTo>
                  <a:pt x="29748" y="31683"/>
                </a:lnTo>
                <a:lnTo>
                  <a:pt x="37429" y="28803"/>
                </a:lnTo>
                <a:lnTo>
                  <a:pt x="37429" y="53766"/>
                </a:lnTo>
                <a:lnTo>
                  <a:pt x="30708" y="59527"/>
                </a:lnTo>
                <a:lnTo>
                  <a:pt x="25907" y="61447"/>
                </a:lnTo>
                <a:lnTo>
                  <a:pt x="20147" y="61447"/>
                </a:lnTo>
                <a:lnTo>
                  <a:pt x="17266" y="60487"/>
                </a:lnTo>
                <a:lnTo>
                  <a:pt x="15346" y="58567"/>
                </a:lnTo>
                <a:lnTo>
                  <a:pt x="13426" y="55686"/>
                </a:lnTo>
                <a:lnTo>
                  <a:pt x="12466" y="52806"/>
                </a:lnTo>
                <a:lnTo>
                  <a:pt x="12466" y="34564"/>
                </a:lnTo>
                <a:lnTo>
                  <a:pt x="7680" y="37444"/>
                </a:lnTo>
                <a:lnTo>
                  <a:pt x="3840" y="41285"/>
                </a:lnTo>
                <a:lnTo>
                  <a:pt x="1904" y="44165"/>
                </a:lnTo>
                <a:lnTo>
                  <a:pt x="944" y="47045"/>
                </a:lnTo>
                <a:lnTo>
                  <a:pt x="0" y="49926"/>
                </a:lnTo>
                <a:lnTo>
                  <a:pt x="0" y="57607"/>
                </a:lnTo>
                <a:lnTo>
                  <a:pt x="944" y="62407"/>
                </a:lnTo>
                <a:lnTo>
                  <a:pt x="3840" y="65288"/>
                </a:lnTo>
                <a:lnTo>
                  <a:pt x="7680" y="68168"/>
                </a:lnTo>
                <a:lnTo>
                  <a:pt x="11506" y="70088"/>
                </a:lnTo>
                <a:lnTo>
                  <a:pt x="19187" y="70088"/>
                </a:lnTo>
                <a:lnTo>
                  <a:pt x="21107" y="69128"/>
                </a:lnTo>
                <a:lnTo>
                  <a:pt x="23987" y="68168"/>
                </a:lnTo>
                <a:lnTo>
                  <a:pt x="25907" y="67208"/>
                </a:lnTo>
                <a:lnTo>
                  <a:pt x="29748" y="64328"/>
                </a:lnTo>
                <a:lnTo>
                  <a:pt x="37429" y="58567"/>
                </a:lnTo>
                <a:lnTo>
                  <a:pt x="37429" y="66248"/>
                </a:lnTo>
                <a:lnTo>
                  <a:pt x="39349" y="67208"/>
                </a:lnTo>
                <a:lnTo>
                  <a:pt x="40309" y="69128"/>
                </a:lnTo>
                <a:lnTo>
                  <a:pt x="42230" y="70088"/>
                </a:lnTo>
                <a:lnTo>
                  <a:pt x="49911" y="70088"/>
                </a:lnTo>
                <a:lnTo>
                  <a:pt x="55671" y="66248"/>
                </a:lnTo>
                <a:lnTo>
                  <a:pt x="60472" y="58567"/>
                </a:lnTo>
                <a:lnTo>
                  <a:pt x="60472" y="54726"/>
                </a:lnTo>
                <a:lnTo>
                  <a:pt x="57591" y="57607"/>
                </a:lnTo>
                <a:lnTo>
                  <a:pt x="55671" y="59527"/>
                </a:lnTo>
                <a:lnTo>
                  <a:pt x="54711" y="60487"/>
                </a:lnTo>
                <a:lnTo>
                  <a:pt x="50871" y="60487"/>
                </a:lnTo>
                <a:lnTo>
                  <a:pt x="50871" y="59527"/>
                </a:lnTo>
                <a:lnTo>
                  <a:pt x="49911" y="59527"/>
                </a:lnTo>
                <a:lnTo>
                  <a:pt x="49911" y="57607"/>
                </a:lnTo>
                <a:lnTo>
                  <a:pt x="48950" y="55686"/>
                </a:lnTo>
                <a:lnTo>
                  <a:pt x="48950" y="11521"/>
                </a:lnTo>
                <a:lnTo>
                  <a:pt x="47990" y="9601"/>
                </a:lnTo>
                <a:lnTo>
                  <a:pt x="46070" y="6720"/>
                </a:lnTo>
                <a:lnTo>
                  <a:pt x="44150" y="3840"/>
                </a:lnTo>
                <a:lnTo>
                  <a:pt x="41269" y="2880"/>
                </a:lnTo>
                <a:lnTo>
                  <a:pt x="37429" y="960"/>
                </a:lnTo>
                <a:lnTo>
                  <a:pt x="32628" y="0"/>
                </a:lnTo>
                <a:lnTo>
                  <a:pt x="19187" y="0"/>
                </a:lnTo>
                <a:lnTo>
                  <a:pt x="13426" y="1935"/>
                </a:lnTo>
                <a:lnTo>
                  <a:pt x="8625" y="4800"/>
                </a:lnTo>
                <a:lnTo>
                  <a:pt x="4785" y="8656"/>
                </a:lnTo>
                <a:lnTo>
                  <a:pt x="1904" y="12496"/>
                </a:lnTo>
                <a:lnTo>
                  <a:pt x="1904" y="18242"/>
                </a:lnTo>
                <a:lnTo>
                  <a:pt x="2880" y="20162"/>
                </a:lnTo>
                <a:close/>
              </a:path>
            </a:pathLst>
          </a:custGeom>
          <a:solidFill>
            <a:srgbClr val="94363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3939951" y="2141058"/>
            <a:ext cx="10561" cy="18648"/>
          </a:xfrm>
          <a:custGeom>
            <a:avLst/>
            <a:gdLst/>
            <a:ahLst/>
            <a:cxnLst/>
            <a:rect l="l" t="t" r="r" b="b"/>
            <a:pathLst>
              <a:path w="10561" h="18648">
                <a:moveTo>
                  <a:pt x="9178" y="0"/>
                </a:moveTo>
                <a:lnTo>
                  <a:pt x="0" y="4246"/>
                </a:lnTo>
                <a:lnTo>
                  <a:pt x="0" y="18648"/>
                </a:lnTo>
                <a:lnTo>
                  <a:pt x="0" y="15767"/>
                </a:lnTo>
                <a:lnTo>
                  <a:pt x="960" y="13847"/>
                </a:lnTo>
                <a:lnTo>
                  <a:pt x="1935" y="10967"/>
                </a:lnTo>
                <a:lnTo>
                  <a:pt x="3840" y="9046"/>
                </a:lnTo>
                <a:lnTo>
                  <a:pt x="6720" y="7126"/>
                </a:lnTo>
                <a:lnTo>
                  <a:pt x="10561" y="4246"/>
                </a:lnTo>
                <a:lnTo>
                  <a:pt x="9178" y="0"/>
                </a:lnTo>
                <a:close/>
              </a:path>
            </a:pathLst>
          </a:custGeom>
          <a:solidFill>
            <a:srgbClr val="94363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3603970" y="2757769"/>
            <a:ext cx="69113" cy="82555"/>
          </a:xfrm>
          <a:custGeom>
            <a:avLst/>
            <a:gdLst/>
            <a:ahLst/>
            <a:cxnLst/>
            <a:rect l="l" t="t" r="r" b="b"/>
            <a:pathLst>
              <a:path w="69113" h="82555">
                <a:moveTo>
                  <a:pt x="27828" y="68153"/>
                </a:moveTo>
                <a:lnTo>
                  <a:pt x="27828" y="75834"/>
                </a:lnTo>
                <a:lnTo>
                  <a:pt x="26883" y="76794"/>
                </a:lnTo>
                <a:lnTo>
                  <a:pt x="25923" y="79674"/>
                </a:lnTo>
                <a:lnTo>
                  <a:pt x="23042" y="80634"/>
                </a:lnTo>
                <a:lnTo>
                  <a:pt x="16322" y="80634"/>
                </a:lnTo>
                <a:lnTo>
                  <a:pt x="16322" y="82555"/>
                </a:lnTo>
                <a:lnTo>
                  <a:pt x="51831" y="82555"/>
                </a:lnTo>
                <a:lnTo>
                  <a:pt x="51831" y="80634"/>
                </a:lnTo>
                <a:lnTo>
                  <a:pt x="45110" y="80634"/>
                </a:lnTo>
                <a:lnTo>
                  <a:pt x="43190" y="79674"/>
                </a:lnTo>
                <a:lnTo>
                  <a:pt x="41269" y="77754"/>
                </a:lnTo>
                <a:lnTo>
                  <a:pt x="40325" y="76794"/>
                </a:lnTo>
                <a:lnTo>
                  <a:pt x="40325" y="5760"/>
                </a:lnTo>
                <a:lnTo>
                  <a:pt x="57591" y="5760"/>
                </a:lnTo>
                <a:lnTo>
                  <a:pt x="59512" y="6720"/>
                </a:lnTo>
                <a:lnTo>
                  <a:pt x="61432" y="8641"/>
                </a:lnTo>
                <a:lnTo>
                  <a:pt x="63352" y="9601"/>
                </a:lnTo>
                <a:lnTo>
                  <a:pt x="65272" y="12481"/>
                </a:lnTo>
                <a:lnTo>
                  <a:pt x="65272" y="13441"/>
                </a:lnTo>
                <a:lnTo>
                  <a:pt x="66233" y="16322"/>
                </a:lnTo>
                <a:lnTo>
                  <a:pt x="66233" y="19202"/>
                </a:lnTo>
                <a:lnTo>
                  <a:pt x="69113" y="19202"/>
                </a:lnTo>
                <a:lnTo>
                  <a:pt x="68153" y="0"/>
                </a:lnTo>
                <a:lnTo>
                  <a:pt x="960" y="0"/>
                </a:lnTo>
                <a:lnTo>
                  <a:pt x="0" y="19202"/>
                </a:lnTo>
                <a:lnTo>
                  <a:pt x="1920" y="19202"/>
                </a:lnTo>
                <a:lnTo>
                  <a:pt x="2880" y="16322"/>
                </a:lnTo>
                <a:lnTo>
                  <a:pt x="2880" y="12481"/>
                </a:lnTo>
                <a:lnTo>
                  <a:pt x="4800" y="10561"/>
                </a:lnTo>
                <a:lnTo>
                  <a:pt x="6720" y="8641"/>
                </a:lnTo>
                <a:lnTo>
                  <a:pt x="7680" y="6720"/>
                </a:lnTo>
                <a:lnTo>
                  <a:pt x="10561" y="6720"/>
                </a:lnTo>
                <a:lnTo>
                  <a:pt x="11521" y="5760"/>
                </a:lnTo>
                <a:lnTo>
                  <a:pt x="27828" y="5760"/>
                </a:lnTo>
                <a:lnTo>
                  <a:pt x="27828" y="68153"/>
                </a:lnTo>
                <a:close/>
              </a:path>
            </a:pathLst>
          </a:custGeom>
          <a:solidFill>
            <a:srgbClr val="006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3677884" y="2784652"/>
            <a:ext cx="61447" cy="57591"/>
          </a:xfrm>
          <a:custGeom>
            <a:avLst/>
            <a:gdLst/>
            <a:ahLst/>
            <a:cxnLst/>
            <a:rect l="l" t="t" r="r" b="b"/>
            <a:pathLst>
              <a:path w="61447" h="57591">
                <a:moveTo>
                  <a:pt x="61447" y="50871"/>
                </a:moveTo>
                <a:lnTo>
                  <a:pt x="61447" y="47990"/>
                </a:lnTo>
                <a:lnTo>
                  <a:pt x="59512" y="48950"/>
                </a:lnTo>
                <a:lnTo>
                  <a:pt x="54711" y="48950"/>
                </a:lnTo>
                <a:lnTo>
                  <a:pt x="53766" y="47990"/>
                </a:lnTo>
                <a:lnTo>
                  <a:pt x="52806" y="47030"/>
                </a:lnTo>
                <a:lnTo>
                  <a:pt x="52806" y="0"/>
                </a:lnTo>
                <a:lnTo>
                  <a:pt x="33604" y="0"/>
                </a:lnTo>
                <a:lnTo>
                  <a:pt x="33604" y="1920"/>
                </a:lnTo>
                <a:lnTo>
                  <a:pt x="37444" y="2880"/>
                </a:lnTo>
                <a:lnTo>
                  <a:pt x="39364" y="2880"/>
                </a:lnTo>
                <a:lnTo>
                  <a:pt x="40325" y="3825"/>
                </a:lnTo>
                <a:lnTo>
                  <a:pt x="42245" y="5760"/>
                </a:lnTo>
                <a:lnTo>
                  <a:pt x="42245" y="42230"/>
                </a:lnTo>
                <a:lnTo>
                  <a:pt x="39364" y="45110"/>
                </a:lnTo>
                <a:lnTo>
                  <a:pt x="36484" y="47030"/>
                </a:lnTo>
                <a:lnTo>
                  <a:pt x="34564" y="47990"/>
                </a:lnTo>
                <a:lnTo>
                  <a:pt x="32644" y="48950"/>
                </a:lnTo>
                <a:lnTo>
                  <a:pt x="30723" y="49910"/>
                </a:lnTo>
                <a:lnTo>
                  <a:pt x="25923" y="49910"/>
                </a:lnTo>
                <a:lnTo>
                  <a:pt x="24002" y="48950"/>
                </a:lnTo>
                <a:lnTo>
                  <a:pt x="22082" y="47030"/>
                </a:lnTo>
                <a:lnTo>
                  <a:pt x="20162" y="46070"/>
                </a:lnTo>
                <a:lnTo>
                  <a:pt x="19202" y="42230"/>
                </a:lnTo>
                <a:lnTo>
                  <a:pt x="19202" y="0"/>
                </a:ln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lnTo>
                  <a:pt x="4800" y="2880"/>
                </a:lnTo>
                <a:lnTo>
                  <a:pt x="5760" y="2880"/>
                </a:lnTo>
                <a:lnTo>
                  <a:pt x="6720" y="3825"/>
                </a:lnTo>
                <a:lnTo>
                  <a:pt x="7680" y="4785"/>
                </a:lnTo>
                <a:lnTo>
                  <a:pt x="8641" y="5760"/>
                </a:lnTo>
                <a:lnTo>
                  <a:pt x="8641" y="6720"/>
                </a:lnTo>
                <a:lnTo>
                  <a:pt x="9601" y="8625"/>
                </a:lnTo>
                <a:lnTo>
                  <a:pt x="9601" y="45110"/>
                </a:lnTo>
                <a:lnTo>
                  <a:pt x="10561" y="47990"/>
                </a:lnTo>
                <a:lnTo>
                  <a:pt x="11521" y="50871"/>
                </a:lnTo>
                <a:lnTo>
                  <a:pt x="13441" y="52791"/>
                </a:lnTo>
                <a:lnTo>
                  <a:pt x="15361" y="54711"/>
                </a:lnTo>
                <a:lnTo>
                  <a:pt x="17282" y="56631"/>
                </a:lnTo>
                <a:lnTo>
                  <a:pt x="20162" y="57591"/>
                </a:lnTo>
                <a:lnTo>
                  <a:pt x="25923" y="57591"/>
                </a:lnTo>
                <a:lnTo>
                  <a:pt x="28803" y="56631"/>
                </a:lnTo>
                <a:lnTo>
                  <a:pt x="31683" y="55671"/>
                </a:lnTo>
                <a:lnTo>
                  <a:pt x="33604" y="53751"/>
                </a:lnTo>
                <a:lnTo>
                  <a:pt x="37444" y="50871"/>
                </a:lnTo>
                <a:lnTo>
                  <a:pt x="42245" y="45110"/>
                </a:lnTo>
                <a:lnTo>
                  <a:pt x="42245" y="57591"/>
                </a:lnTo>
                <a:lnTo>
                  <a:pt x="45125" y="57591"/>
                </a:lnTo>
                <a:lnTo>
                  <a:pt x="61447" y="50871"/>
                </a:lnTo>
                <a:close/>
              </a:path>
            </a:pathLst>
          </a:custGeom>
          <a:solidFill>
            <a:srgbClr val="006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3740277" y="2782732"/>
            <a:ext cx="41285" cy="57591"/>
          </a:xfrm>
          <a:custGeom>
            <a:avLst/>
            <a:gdLst/>
            <a:ahLst/>
            <a:cxnLst/>
            <a:rect l="l" t="t" r="r" b="b"/>
            <a:pathLst>
              <a:path w="41285" h="57591">
                <a:moveTo>
                  <a:pt x="33604" y="0"/>
                </a:moveTo>
                <a:lnTo>
                  <a:pt x="28803" y="0"/>
                </a:lnTo>
                <a:lnTo>
                  <a:pt x="24002" y="4800"/>
                </a:lnTo>
                <a:lnTo>
                  <a:pt x="19202" y="12466"/>
                </a:lnTo>
                <a:lnTo>
                  <a:pt x="19202" y="0"/>
                </a:lnTo>
                <a:lnTo>
                  <a:pt x="16322" y="0"/>
                </a:lnTo>
                <a:lnTo>
                  <a:pt x="0" y="7680"/>
                </a:lnTo>
                <a:lnTo>
                  <a:pt x="0" y="9585"/>
                </a:lnTo>
                <a:lnTo>
                  <a:pt x="1935" y="8641"/>
                </a:lnTo>
                <a:lnTo>
                  <a:pt x="6720" y="8641"/>
                </a:lnTo>
                <a:lnTo>
                  <a:pt x="6720" y="9585"/>
                </a:lnTo>
                <a:lnTo>
                  <a:pt x="7680" y="9585"/>
                </a:lnTo>
                <a:lnTo>
                  <a:pt x="8641" y="10546"/>
                </a:lnTo>
                <a:lnTo>
                  <a:pt x="8641" y="52791"/>
                </a:lnTo>
                <a:lnTo>
                  <a:pt x="7680" y="53751"/>
                </a:lnTo>
                <a:lnTo>
                  <a:pt x="6720" y="53751"/>
                </a:lnTo>
                <a:lnTo>
                  <a:pt x="4800" y="54711"/>
                </a:lnTo>
                <a:lnTo>
                  <a:pt x="2880" y="55671"/>
                </a:lnTo>
                <a:lnTo>
                  <a:pt x="0" y="55671"/>
                </a:lnTo>
                <a:lnTo>
                  <a:pt x="0" y="57591"/>
                </a:lnTo>
                <a:lnTo>
                  <a:pt x="28803" y="57591"/>
                </a:lnTo>
                <a:lnTo>
                  <a:pt x="28803" y="55671"/>
                </a:lnTo>
                <a:lnTo>
                  <a:pt x="25923" y="55671"/>
                </a:lnTo>
                <a:lnTo>
                  <a:pt x="24002" y="54711"/>
                </a:lnTo>
                <a:lnTo>
                  <a:pt x="23042" y="54711"/>
                </a:lnTo>
                <a:lnTo>
                  <a:pt x="22082" y="53751"/>
                </a:lnTo>
                <a:lnTo>
                  <a:pt x="20162" y="52791"/>
                </a:lnTo>
                <a:lnTo>
                  <a:pt x="20162" y="51831"/>
                </a:lnTo>
                <a:lnTo>
                  <a:pt x="19202" y="49910"/>
                </a:lnTo>
                <a:lnTo>
                  <a:pt x="19202" y="18227"/>
                </a:lnTo>
                <a:lnTo>
                  <a:pt x="21122" y="14386"/>
                </a:lnTo>
                <a:lnTo>
                  <a:pt x="23042" y="11521"/>
                </a:lnTo>
                <a:lnTo>
                  <a:pt x="24963" y="9585"/>
                </a:lnTo>
                <a:lnTo>
                  <a:pt x="25923" y="8641"/>
                </a:lnTo>
                <a:lnTo>
                  <a:pt x="27843" y="8641"/>
                </a:lnTo>
                <a:lnTo>
                  <a:pt x="28803" y="9585"/>
                </a:lnTo>
                <a:lnTo>
                  <a:pt x="30723" y="10546"/>
                </a:lnTo>
                <a:lnTo>
                  <a:pt x="32644" y="12466"/>
                </a:lnTo>
                <a:lnTo>
                  <a:pt x="38404" y="12466"/>
                </a:lnTo>
                <a:lnTo>
                  <a:pt x="39364" y="11521"/>
                </a:lnTo>
                <a:lnTo>
                  <a:pt x="40325" y="9585"/>
                </a:lnTo>
                <a:lnTo>
                  <a:pt x="41285" y="8641"/>
                </a:lnTo>
                <a:lnTo>
                  <a:pt x="41285" y="5745"/>
                </a:lnTo>
                <a:lnTo>
                  <a:pt x="40325" y="3840"/>
                </a:lnTo>
                <a:lnTo>
                  <a:pt x="38404" y="2865"/>
                </a:lnTo>
                <a:lnTo>
                  <a:pt x="37444" y="960"/>
                </a:lnTo>
                <a:lnTo>
                  <a:pt x="35524" y="0"/>
                </a:lnTo>
                <a:lnTo>
                  <a:pt x="33604" y="0"/>
                </a:lnTo>
                <a:close/>
              </a:path>
            </a:pathLst>
          </a:custGeom>
          <a:solidFill>
            <a:srgbClr val="006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3782522" y="2753928"/>
            <a:ext cx="61447" cy="86395"/>
          </a:xfrm>
          <a:custGeom>
            <a:avLst/>
            <a:gdLst/>
            <a:ahLst/>
            <a:cxnLst/>
            <a:rect l="l" t="t" r="r" b="b"/>
            <a:pathLst>
              <a:path w="61447" h="86395">
                <a:moveTo>
                  <a:pt x="56631" y="83515"/>
                </a:moveTo>
                <a:lnTo>
                  <a:pt x="54726" y="82555"/>
                </a:lnTo>
                <a:lnTo>
                  <a:pt x="52791" y="81594"/>
                </a:lnTo>
                <a:lnTo>
                  <a:pt x="50886" y="79674"/>
                </a:lnTo>
                <a:lnTo>
                  <a:pt x="49926" y="78714"/>
                </a:lnTo>
                <a:lnTo>
                  <a:pt x="47045" y="75834"/>
                </a:lnTo>
                <a:lnTo>
                  <a:pt x="43205" y="70073"/>
                </a:lnTo>
                <a:lnTo>
                  <a:pt x="28803" y="52791"/>
                </a:lnTo>
                <a:lnTo>
                  <a:pt x="43205" y="39349"/>
                </a:lnTo>
                <a:lnTo>
                  <a:pt x="46085" y="36484"/>
                </a:lnTo>
                <a:lnTo>
                  <a:pt x="47990" y="35509"/>
                </a:lnTo>
                <a:lnTo>
                  <a:pt x="49926" y="34549"/>
                </a:lnTo>
                <a:lnTo>
                  <a:pt x="52791" y="33604"/>
                </a:lnTo>
                <a:lnTo>
                  <a:pt x="55671" y="32644"/>
                </a:lnTo>
                <a:lnTo>
                  <a:pt x="58552" y="32644"/>
                </a:lnTo>
                <a:lnTo>
                  <a:pt x="58552" y="30723"/>
                </a:lnTo>
                <a:lnTo>
                  <a:pt x="34564" y="30723"/>
                </a:lnTo>
                <a:lnTo>
                  <a:pt x="34564" y="32644"/>
                </a:lnTo>
                <a:lnTo>
                  <a:pt x="36484" y="32644"/>
                </a:lnTo>
                <a:lnTo>
                  <a:pt x="37444" y="33604"/>
                </a:lnTo>
                <a:lnTo>
                  <a:pt x="38404" y="34549"/>
                </a:lnTo>
                <a:lnTo>
                  <a:pt x="38404" y="37444"/>
                </a:lnTo>
                <a:lnTo>
                  <a:pt x="37444" y="38389"/>
                </a:lnTo>
                <a:lnTo>
                  <a:pt x="36484" y="39349"/>
                </a:lnTo>
                <a:lnTo>
                  <a:pt x="32644" y="42230"/>
                </a:lnTo>
                <a:lnTo>
                  <a:pt x="19202" y="55671"/>
                </a:lnTo>
                <a:lnTo>
                  <a:pt x="35524" y="76794"/>
                </a:lnTo>
                <a:lnTo>
                  <a:pt x="37444" y="79674"/>
                </a:lnTo>
                <a:lnTo>
                  <a:pt x="38404" y="80634"/>
                </a:lnTo>
                <a:lnTo>
                  <a:pt x="38404" y="83515"/>
                </a:lnTo>
                <a:lnTo>
                  <a:pt x="37444" y="83515"/>
                </a:lnTo>
                <a:lnTo>
                  <a:pt x="35524" y="84475"/>
                </a:lnTo>
                <a:lnTo>
                  <a:pt x="34564" y="84475"/>
                </a:lnTo>
                <a:lnTo>
                  <a:pt x="34564" y="86395"/>
                </a:lnTo>
                <a:lnTo>
                  <a:pt x="61447" y="86395"/>
                </a:lnTo>
                <a:lnTo>
                  <a:pt x="61447" y="84475"/>
                </a:lnTo>
                <a:lnTo>
                  <a:pt x="58552" y="84475"/>
                </a:lnTo>
                <a:lnTo>
                  <a:pt x="57607" y="83515"/>
                </a:lnTo>
                <a:lnTo>
                  <a:pt x="56631" y="83515"/>
                </a:lnTo>
                <a:close/>
              </a:path>
              <a:path w="61447" h="86395">
                <a:moveTo>
                  <a:pt x="8641" y="17282"/>
                </a:moveTo>
                <a:lnTo>
                  <a:pt x="8641" y="79674"/>
                </a:lnTo>
                <a:lnTo>
                  <a:pt x="7680" y="80634"/>
                </a:lnTo>
                <a:lnTo>
                  <a:pt x="7680" y="81594"/>
                </a:lnTo>
                <a:lnTo>
                  <a:pt x="6720" y="82555"/>
                </a:lnTo>
                <a:lnTo>
                  <a:pt x="5760" y="83515"/>
                </a:lnTo>
                <a:lnTo>
                  <a:pt x="4800" y="83515"/>
                </a:lnTo>
                <a:lnTo>
                  <a:pt x="1920" y="84475"/>
                </a:lnTo>
                <a:lnTo>
                  <a:pt x="0" y="84475"/>
                </a:lnTo>
                <a:lnTo>
                  <a:pt x="0" y="86395"/>
                </a:lnTo>
                <a:lnTo>
                  <a:pt x="27843" y="86395"/>
                </a:lnTo>
                <a:lnTo>
                  <a:pt x="27843" y="84475"/>
                </a:lnTo>
                <a:lnTo>
                  <a:pt x="24963" y="84475"/>
                </a:lnTo>
                <a:lnTo>
                  <a:pt x="23042" y="83515"/>
                </a:lnTo>
                <a:lnTo>
                  <a:pt x="22082" y="83515"/>
                </a:lnTo>
                <a:lnTo>
                  <a:pt x="21122" y="82555"/>
                </a:lnTo>
                <a:lnTo>
                  <a:pt x="20162" y="81594"/>
                </a:lnTo>
                <a:lnTo>
                  <a:pt x="19202" y="80634"/>
                </a:lnTo>
                <a:lnTo>
                  <a:pt x="19202" y="0"/>
                </a:lnTo>
                <a:lnTo>
                  <a:pt x="16322" y="0"/>
                </a:lnTo>
                <a:lnTo>
                  <a:pt x="0" y="6720"/>
                </a:lnTo>
                <a:lnTo>
                  <a:pt x="960" y="8641"/>
                </a:lnTo>
                <a:lnTo>
                  <a:pt x="1920" y="8641"/>
                </a:lnTo>
                <a:lnTo>
                  <a:pt x="3840" y="7680"/>
                </a:lnTo>
                <a:lnTo>
                  <a:pt x="5760" y="7680"/>
                </a:lnTo>
                <a:lnTo>
                  <a:pt x="6720" y="8641"/>
                </a:lnTo>
                <a:lnTo>
                  <a:pt x="7680" y="9601"/>
                </a:lnTo>
                <a:lnTo>
                  <a:pt x="8641" y="10561"/>
                </a:lnTo>
                <a:lnTo>
                  <a:pt x="8641" y="17282"/>
                </a:lnTo>
                <a:close/>
              </a:path>
            </a:pathLst>
          </a:custGeom>
          <a:solidFill>
            <a:srgbClr val="006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3846835" y="2782732"/>
            <a:ext cx="47045" cy="59512"/>
          </a:xfrm>
          <a:custGeom>
            <a:avLst/>
            <a:gdLst/>
            <a:ahLst/>
            <a:cxnLst/>
            <a:rect l="l" t="t" r="r" b="b"/>
            <a:pathLst>
              <a:path w="47045" h="59512">
                <a:moveTo>
                  <a:pt x="13441" y="8641"/>
                </a:moveTo>
                <a:lnTo>
                  <a:pt x="16322" y="5745"/>
                </a:lnTo>
                <a:lnTo>
                  <a:pt x="19202" y="4800"/>
                </a:lnTo>
                <a:lnTo>
                  <a:pt x="24963" y="4800"/>
                </a:lnTo>
                <a:lnTo>
                  <a:pt x="26883" y="5745"/>
                </a:lnTo>
                <a:lnTo>
                  <a:pt x="28803" y="6705"/>
                </a:lnTo>
                <a:lnTo>
                  <a:pt x="30723" y="7680"/>
                </a:lnTo>
                <a:lnTo>
                  <a:pt x="32644" y="9585"/>
                </a:lnTo>
                <a:lnTo>
                  <a:pt x="33604" y="11521"/>
                </a:lnTo>
                <a:lnTo>
                  <a:pt x="33604" y="13426"/>
                </a:lnTo>
                <a:lnTo>
                  <a:pt x="34564" y="16306"/>
                </a:lnTo>
                <a:lnTo>
                  <a:pt x="34564" y="19202"/>
                </a:lnTo>
                <a:lnTo>
                  <a:pt x="8641" y="19202"/>
                </a:lnTo>
                <a:lnTo>
                  <a:pt x="9601" y="14386"/>
                </a:lnTo>
                <a:lnTo>
                  <a:pt x="7680" y="8641"/>
                </a:lnTo>
                <a:lnTo>
                  <a:pt x="2880" y="13426"/>
                </a:lnTo>
                <a:lnTo>
                  <a:pt x="0" y="21107"/>
                </a:lnTo>
                <a:lnTo>
                  <a:pt x="0" y="39349"/>
                </a:lnTo>
                <a:lnTo>
                  <a:pt x="2880" y="46070"/>
                </a:lnTo>
                <a:lnTo>
                  <a:pt x="7680" y="51831"/>
                </a:lnTo>
                <a:lnTo>
                  <a:pt x="12481" y="56631"/>
                </a:lnTo>
                <a:lnTo>
                  <a:pt x="18242" y="59512"/>
                </a:lnTo>
                <a:lnTo>
                  <a:pt x="30723" y="59512"/>
                </a:lnTo>
                <a:lnTo>
                  <a:pt x="35524" y="56631"/>
                </a:lnTo>
                <a:lnTo>
                  <a:pt x="40325" y="52791"/>
                </a:lnTo>
                <a:lnTo>
                  <a:pt x="44165" y="47990"/>
                </a:lnTo>
                <a:lnTo>
                  <a:pt x="46085" y="43190"/>
                </a:lnTo>
                <a:lnTo>
                  <a:pt x="47045" y="37429"/>
                </a:lnTo>
                <a:lnTo>
                  <a:pt x="45125" y="36469"/>
                </a:lnTo>
                <a:lnTo>
                  <a:pt x="43205" y="41269"/>
                </a:lnTo>
                <a:lnTo>
                  <a:pt x="41285" y="44150"/>
                </a:lnTo>
                <a:lnTo>
                  <a:pt x="38404" y="46070"/>
                </a:lnTo>
                <a:lnTo>
                  <a:pt x="35524" y="47990"/>
                </a:lnTo>
                <a:lnTo>
                  <a:pt x="32644" y="48950"/>
                </a:lnTo>
                <a:lnTo>
                  <a:pt x="24002" y="48950"/>
                </a:lnTo>
                <a:lnTo>
                  <a:pt x="19202" y="47030"/>
                </a:lnTo>
                <a:lnTo>
                  <a:pt x="15361" y="42230"/>
                </a:lnTo>
                <a:lnTo>
                  <a:pt x="10561" y="37429"/>
                </a:lnTo>
                <a:lnTo>
                  <a:pt x="8641" y="31668"/>
                </a:lnTo>
                <a:lnTo>
                  <a:pt x="8641" y="23027"/>
                </a:lnTo>
                <a:lnTo>
                  <a:pt x="47045" y="23027"/>
                </a:lnTo>
                <a:lnTo>
                  <a:pt x="47045" y="16306"/>
                </a:lnTo>
                <a:lnTo>
                  <a:pt x="45125" y="10546"/>
                </a:lnTo>
                <a:lnTo>
                  <a:pt x="41285" y="6705"/>
                </a:lnTo>
                <a:lnTo>
                  <a:pt x="37444" y="2865"/>
                </a:lnTo>
                <a:lnTo>
                  <a:pt x="31683" y="0"/>
                </a:lnTo>
                <a:lnTo>
                  <a:pt x="18242" y="0"/>
                </a:lnTo>
                <a:lnTo>
                  <a:pt x="13441" y="8641"/>
                </a:lnTo>
                <a:close/>
              </a:path>
            </a:pathLst>
          </a:custGeom>
          <a:solidFill>
            <a:srgbClr val="006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3854516" y="2782732"/>
            <a:ext cx="10561" cy="14386"/>
          </a:xfrm>
          <a:custGeom>
            <a:avLst/>
            <a:gdLst/>
            <a:ahLst/>
            <a:cxnLst/>
            <a:rect l="l" t="t" r="r" b="b"/>
            <a:pathLst>
              <a:path w="10561" h="14386">
                <a:moveTo>
                  <a:pt x="4800" y="2865"/>
                </a:moveTo>
                <a:lnTo>
                  <a:pt x="0" y="8641"/>
                </a:lnTo>
                <a:lnTo>
                  <a:pt x="1920" y="14386"/>
                </a:lnTo>
                <a:lnTo>
                  <a:pt x="2880" y="11521"/>
                </a:lnTo>
                <a:lnTo>
                  <a:pt x="5760" y="8641"/>
                </a:lnTo>
                <a:lnTo>
                  <a:pt x="10561" y="0"/>
                </a:lnTo>
                <a:lnTo>
                  <a:pt x="4800" y="2865"/>
                </a:lnTo>
                <a:close/>
              </a:path>
            </a:pathLst>
          </a:custGeom>
          <a:solidFill>
            <a:srgbClr val="006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3898681" y="2784652"/>
            <a:ext cx="60472" cy="82555"/>
          </a:xfrm>
          <a:custGeom>
            <a:avLst/>
            <a:gdLst/>
            <a:ahLst/>
            <a:cxnLst/>
            <a:rect l="l" t="t" r="r" b="b"/>
            <a:pathLst>
              <a:path w="60472" h="82555">
                <a:moveTo>
                  <a:pt x="54711" y="5760"/>
                </a:moveTo>
                <a:lnTo>
                  <a:pt x="55671" y="4785"/>
                </a:lnTo>
                <a:lnTo>
                  <a:pt x="56631" y="3825"/>
                </a:lnTo>
                <a:lnTo>
                  <a:pt x="57591" y="2880"/>
                </a:lnTo>
                <a:lnTo>
                  <a:pt x="59512" y="2880"/>
                </a:lnTo>
                <a:lnTo>
                  <a:pt x="60472" y="1920"/>
                </a:lnTo>
                <a:lnTo>
                  <a:pt x="60472" y="0"/>
                </a:lnTo>
                <a:lnTo>
                  <a:pt x="43205" y="0"/>
                </a:lnTo>
                <a:lnTo>
                  <a:pt x="43205" y="1920"/>
                </a:lnTo>
                <a:lnTo>
                  <a:pt x="44150" y="1920"/>
                </a:lnTo>
                <a:lnTo>
                  <a:pt x="46070" y="2880"/>
                </a:lnTo>
                <a:lnTo>
                  <a:pt x="47030" y="2880"/>
                </a:lnTo>
                <a:lnTo>
                  <a:pt x="47990" y="3825"/>
                </a:lnTo>
                <a:lnTo>
                  <a:pt x="47990" y="8625"/>
                </a:lnTo>
                <a:lnTo>
                  <a:pt x="47030" y="10546"/>
                </a:lnTo>
                <a:lnTo>
                  <a:pt x="34549" y="41269"/>
                </a:lnTo>
                <a:lnTo>
                  <a:pt x="21122" y="13441"/>
                </a:lnTo>
                <a:lnTo>
                  <a:pt x="20162" y="10546"/>
                </a:lnTo>
                <a:lnTo>
                  <a:pt x="19202" y="7665"/>
                </a:lnTo>
                <a:lnTo>
                  <a:pt x="19202" y="5760"/>
                </a:lnTo>
                <a:lnTo>
                  <a:pt x="20162" y="3825"/>
                </a:lnTo>
                <a:lnTo>
                  <a:pt x="21122" y="2880"/>
                </a:lnTo>
                <a:lnTo>
                  <a:pt x="23027" y="1920"/>
                </a:lnTo>
                <a:lnTo>
                  <a:pt x="25923" y="1920"/>
                </a:lnTo>
                <a:lnTo>
                  <a:pt x="25923" y="0"/>
                </a:lnTo>
                <a:lnTo>
                  <a:pt x="0" y="0"/>
                </a:lnTo>
                <a:lnTo>
                  <a:pt x="0" y="1920"/>
                </a:lnTo>
                <a:lnTo>
                  <a:pt x="1920" y="2880"/>
                </a:lnTo>
                <a:lnTo>
                  <a:pt x="3840" y="3825"/>
                </a:lnTo>
                <a:lnTo>
                  <a:pt x="4800" y="3825"/>
                </a:lnTo>
                <a:lnTo>
                  <a:pt x="4800" y="4785"/>
                </a:lnTo>
                <a:lnTo>
                  <a:pt x="5760" y="5760"/>
                </a:lnTo>
                <a:lnTo>
                  <a:pt x="6720" y="6720"/>
                </a:lnTo>
                <a:lnTo>
                  <a:pt x="8641" y="8625"/>
                </a:lnTo>
                <a:lnTo>
                  <a:pt x="9601" y="10546"/>
                </a:lnTo>
                <a:lnTo>
                  <a:pt x="9601" y="11506"/>
                </a:lnTo>
                <a:lnTo>
                  <a:pt x="29748" y="53751"/>
                </a:lnTo>
                <a:lnTo>
                  <a:pt x="25923" y="63352"/>
                </a:lnTo>
                <a:lnTo>
                  <a:pt x="24963" y="67193"/>
                </a:lnTo>
                <a:lnTo>
                  <a:pt x="23027" y="69113"/>
                </a:lnTo>
                <a:lnTo>
                  <a:pt x="22082" y="70073"/>
                </a:lnTo>
                <a:lnTo>
                  <a:pt x="20162" y="71993"/>
                </a:lnTo>
                <a:lnTo>
                  <a:pt x="16322" y="71993"/>
                </a:lnTo>
                <a:lnTo>
                  <a:pt x="14401" y="71033"/>
                </a:lnTo>
                <a:lnTo>
                  <a:pt x="12481" y="70073"/>
                </a:lnTo>
                <a:lnTo>
                  <a:pt x="7680" y="70073"/>
                </a:lnTo>
                <a:lnTo>
                  <a:pt x="5760" y="71033"/>
                </a:lnTo>
                <a:lnTo>
                  <a:pt x="4800" y="71993"/>
                </a:lnTo>
                <a:lnTo>
                  <a:pt x="3840" y="72953"/>
                </a:lnTo>
                <a:lnTo>
                  <a:pt x="2880" y="73913"/>
                </a:lnTo>
                <a:lnTo>
                  <a:pt x="2880" y="77754"/>
                </a:lnTo>
                <a:lnTo>
                  <a:pt x="3840" y="78714"/>
                </a:lnTo>
                <a:lnTo>
                  <a:pt x="4800" y="80634"/>
                </a:lnTo>
                <a:lnTo>
                  <a:pt x="6720" y="81594"/>
                </a:lnTo>
                <a:lnTo>
                  <a:pt x="8641" y="82555"/>
                </a:lnTo>
                <a:lnTo>
                  <a:pt x="14401" y="82555"/>
                </a:lnTo>
                <a:lnTo>
                  <a:pt x="18242" y="80634"/>
                </a:lnTo>
                <a:lnTo>
                  <a:pt x="21122" y="78714"/>
                </a:lnTo>
                <a:lnTo>
                  <a:pt x="24963" y="75834"/>
                </a:lnTo>
                <a:lnTo>
                  <a:pt x="27843" y="71033"/>
                </a:lnTo>
                <a:lnTo>
                  <a:pt x="29748" y="66233"/>
                </a:lnTo>
                <a:lnTo>
                  <a:pt x="52791" y="10546"/>
                </a:lnTo>
                <a:lnTo>
                  <a:pt x="53751" y="8625"/>
                </a:lnTo>
                <a:lnTo>
                  <a:pt x="54711" y="6720"/>
                </a:lnTo>
                <a:lnTo>
                  <a:pt x="54711" y="5760"/>
                </a:lnTo>
                <a:close/>
              </a:path>
            </a:pathLst>
          </a:custGeom>
          <a:solidFill>
            <a:srgbClr val="006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3628933" y="2903677"/>
            <a:ext cx="28788" cy="66248"/>
          </a:xfrm>
          <a:custGeom>
            <a:avLst/>
            <a:gdLst/>
            <a:ahLst/>
            <a:cxnLst/>
            <a:rect l="l" t="t" r="r" b="b"/>
            <a:pathLst>
              <a:path w="28788" h="66248">
                <a:moveTo>
                  <a:pt x="9585" y="7680"/>
                </a:moveTo>
                <a:lnTo>
                  <a:pt x="9585" y="60487"/>
                </a:lnTo>
                <a:lnTo>
                  <a:pt x="8641" y="61447"/>
                </a:lnTo>
                <a:lnTo>
                  <a:pt x="7680" y="63367"/>
                </a:lnTo>
                <a:lnTo>
                  <a:pt x="5745" y="64328"/>
                </a:lnTo>
                <a:lnTo>
                  <a:pt x="0" y="64328"/>
                </a:lnTo>
                <a:lnTo>
                  <a:pt x="0" y="66248"/>
                </a:lnTo>
                <a:lnTo>
                  <a:pt x="28788" y="66248"/>
                </a:lnTo>
                <a:lnTo>
                  <a:pt x="28788" y="64328"/>
                </a:lnTo>
                <a:lnTo>
                  <a:pt x="24947" y="64328"/>
                </a:lnTo>
                <a:lnTo>
                  <a:pt x="23027" y="63367"/>
                </a:lnTo>
                <a:lnTo>
                  <a:pt x="22067" y="63367"/>
                </a:lnTo>
                <a:lnTo>
                  <a:pt x="21107" y="62407"/>
                </a:lnTo>
                <a:lnTo>
                  <a:pt x="20147" y="61447"/>
                </a:lnTo>
                <a:lnTo>
                  <a:pt x="20147" y="60487"/>
                </a:lnTo>
                <a:lnTo>
                  <a:pt x="19202" y="59527"/>
                </a:lnTo>
                <a:lnTo>
                  <a:pt x="19202" y="4800"/>
                </a:lnTo>
                <a:lnTo>
                  <a:pt x="20147" y="3840"/>
                </a:lnTo>
                <a:lnTo>
                  <a:pt x="22067" y="1920"/>
                </a:lnTo>
                <a:lnTo>
                  <a:pt x="23987" y="960"/>
                </a:lnTo>
                <a:lnTo>
                  <a:pt x="28788" y="960"/>
                </a:lnTo>
                <a:lnTo>
                  <a:pt x="28788" y="0"/>
                </a:lnTo>
                <a:lnTo>
                  <a:pt x="0" y="0"/>
                </a:lnTo>
                <a:lnTo>
                  <a:pt x="0" y="960"/>
                </a:lnTo>
                <a:lnTo>
                  <a:pt x="3840" y="960"/>
                </a:lnTo>
                <a:lnTo>
                  <a:pt x="5745" y="1920"/>
                </a:lnTo>
                <a:lnTo>
                  <a:pt x="6705" y="2880"/>
                </a:lnTo>
                <a:lnTo>
                  <a:pt x="7680" y="2880"/>
                </a:lnTo>
                <a:lnTo>
                  <a:pt x="8641" y="3840"/>
                </a:lnTo>
                <a:lnTo>
                  <a:pt x="9585" y="4800"/>
                </a:lnTo>
                <a:lnTo>
                  <a:pt x="9585" y="7680"/>
                </a:lnTo>
                <a:close/>
              </a:path>
            </a:pathLst>
          </a:custGeom>
          <a:solidFill>
            <a:srgbClr val="3E3051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3656761" y="2923839"/>
            <a:ext cx="49926" cy="46085"/>
          </a:xfrm>
          <a:custGeom>
            <a:avLst/>
            <a:gdLst/>
            <a:ahLst/>
            <a:cxnLst/>
            <a:rect l="l" t="t" r="r" b="b"/>
            <a:pathLst>
              <a:path w="49926" h="46085">
                <a:moveTo>
                  <a:pt x="49926" y="46085"/>
                </a:moveTo>
                <a:lnTo>
                  <a:pt x="49926" y="44165"/>
                </a:lnTo>
                <a:lnTo>
                  <a:pt x="46085" y="44165"/>
                </a:lnTo>
                <a:lnTo>
                  <a:pt x="45125" y="43205"/>
                </a:lnTo>
                <a:lnTo>
                  <a:pt x="44165" y="43205"/>
                </a:lnTo>
                <a:lnTo>
                  <a:pt x="43205" y="42245"/>
                </a:lnTo>
                <a:lnTo>
                  <a:pt x="43205" y="40325"/>
                </a:lnTo>
                <a:lnTo>
                  <a:pt x="42245" y="38404"/>
                </a:lnTo>
                <a:lnTo>
                  <a:pt x="42245" y="9601"/>
                </a:lnTo>
                <a:lnTo>
                  <a:pt x="41285" y="7680"/>
                </a:lnTo>
                <a:lnTo>
                  <a:pt x="40325" y="4800"/>
                </a:lnTo>
                <a:lnTo>
                  <a:pt x="39364" y="2880"/>
                </a:lnTo>
                <a:lnTo>
                  <a:pt x="37444" y="1920"/>
                </a:lnTo>
                <a:lnTo>
                  <a:pt x="35524" y="0"/>
                </a:lnTo>
                <a:lnTo>
                  <a:pt x="25923" y="0"/>
                </a:lnTo>
                <a:lnTo>
                  <a:pt x="21122" y="2880"/>
                </a:lnTo>
                <a:lnTo>
                  <a:pt x="16322" y="8641"/>
                </a:lnTo>
                <a:lnTo>
                  <a:pt x="16322" y="0"/>
                </a:lnTo>
                <a:lnTo>
                  <a:pt x="13441" y="0"/>
                </a:lnTo>
                <a:lnTo>
                  <a:pt x="0" y="4800"/>
                </a:lnTo>
                <a:lnTo>
                  <a:pt x="960" y="6720"/>
                </a:lnTo>
                <a:lnTo>
                  <a:pt x="1920" y="6720"/>
                </a:lnTo>
                <a:lnTo>
                  <a:pt x="384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6720" y="6720"/>
                </a:lnTo>
                <a:lnTo>
                  <a:pt x="6720" y="7680"/>
                </a:lnTo>
                <a:lnTo>
                  <a:pt x="7680" y="7680"/>
                </a:lnTo>
                <a:lnTo>
                  <a:pt x="7680" y="41285"/>
                </a:lnTo>
                <a:lnTo>
                  <a:pt x="6720" y="42245"/>
                </a:lnTo>
                <a:lnTo>
                  <a:pt x="5760" y="43205"/>
                </a:lnTo>
                <a:lnTo>
                  <a:pt x="3840" y="44165"/>
                </a:lnTo>
                <a:lnTo>
                  <a:pt x="960" y="44165"/>
                </a:lnTo>
                <a:lnTo>
                  <a:pt x="960" y="46085"/>
                </a:lnTo>
                <a:lnTo>
                  <a:pt x="23042" y="46085"/>
                </a:lnTo>
                <a:lnTo>
                  <a:pt x="23042" y="44165"/>
                </a:lnTo>
                <a:lnTo>
                  <a:pt x="19202" y="44165"/>
                </a:lnTo>
                <a:lnTo>
                  <a:pt x="18242" y="43205"/>
                </a:lnTo>
                <a:lnTo>
                  <a:pt x="17282" y="43205"/>
                </a:lnTo>
                <a:lnTo>
                  <a:pt x="17282" y="42245"/>
                </a:lnTo>
                <a:lnTo>
                  <a:pt x="16322" y="41285"/>
                </a:lnTo>
                <a:lnTo>
                  <a:pt x="16322" y="12481"/>
                </a:lnTo>
                <a:lnTo>
                  <a:pt x="20162" y="7680"/>
                </a:lnTo>
                <a:lnTo>
                  <a:pt x="24002" y="5760"/>
                </a:lnTo>
                <a:lnTo>
                  <a:pt x="29763" y="5760"/>
                </a:lnTo>
                <a:lnTo>
                  <a:pt x="31683" y="6720"/>
                </a:lnTo>
                <a:lnTo>
                  <a:pt x="32644" y="8641"/>
                </a:lnTo>
                <a:lnTo>
                  <a:pt x="33604" y="10561"/>
                </a:lnTo>
                <a:lnTo>
                  <a:pt x="34564" y="13441"/>
                </a:lnTo>
                <a:lnTo>
                  <a:pt x="34564" y="40325"/>
                </a:lnTo>
                <a:lnTo>
                  <a:pt x="33604" y="41285"/>
                </a:lnTo>
                <a:lnTo>
                  <a:pt x="33604" y="42245"/>
                </a:lnTo>
                <a:lnTo>
                  <a:pt x="32644" y="43205"/>
                </a:lnTo>
                <a:lnTo>
                  <a:pt x="31683" y="44165"/>
                </a:lnTo>
                <a:lnTo>
                  <a:pt x="26883" y="44165"/>
                </a:lnTo>
                <a:lnTo>
                  <a:pt x="26883" y="46085"/>
                </a:lnTo>
                <a:lnTo>
                  <a:pt x="49926" y="46085"/>
                </a:lnTo>
                <a:close/>
              </a:path>
            </a:pathLst>
          </a:custGeom>
          <a:solidFill>
            <a:srgbClr val="3E3051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3720129" y="2923839"/>
            <a:ext cx="12466" cy="14401"/>
          </a:xfrm>
          <a:custGeom>
            <a:avLst/>
            <a:gdLst/>
            <a:ahLst/>
            <a:cxnLst/>
            <a:rect l="l" t="t" r="r" b="b"/>
            <a:pathLst>
              <a:path w="12466" h="14401">
                <a:moveTo>
                  <a:pt x="0" y="14401"/>
                </a:moveTo>
                <a:lnTo>
                  <a:pt x="960" y="9601"/>
                </a:lnTo>
                <a:lnTo>
                  <a:pt x="3840" y="6720"/>
                </a:lnTo>
                <a:lnTo>
                  <a:pt x="6720" y="3840"/>
                </a:lnTo>
                <a:lnTo>
                  <a:pt x="8641" y="2880"/>
                </a:lnTo>
                <a:lnTo>
                  <a:pt x="12466" y="0"/>
                </a:lnTo>
                <a:lnTo>
                  <a:pt x="5745" y="0"/>
                </a:lnTo>
                <a:lnTo>
                  <a:pt x="960" y="1920"/>
                </a:lnTo>
                <a:lnTo>
                  <a:pt x="0" y="14401"/>
                </a:lnTo>
                <a:close/>
              </a:path>
            </a:pathLst>
          </a:custGeom>
          <a:solidFill>
            <a:srgbClr val="3E3051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3710528" y="2899851"/>
            <a:ext cx="47030" cy="71033"/>
          </a:xfrm>
          <a:custGeom>
            <a:avLst/>
            <a:gdLst/>
            <a:ahLst/>
            <a:cxnLst/>
            <a:rect l="l" t="t" r="r" b="b"/>
            <a:pathLst>
              <a:path w="47030" h="71033">
                <a:moveTo>
                  <a:pt x="41269" y="63352"/>
                </a:moveTo>
                <a:lnTo>
                  <a:pt x="40309" y="62392"/>
                </a:lnTo>
                <a:lnTo>
                  <a:pt x="40309" y="0"/>
                </a:lnTo>
                <a:lnTo>
                  <a:pt x="37429" y="0"/>
                </a:lnTo>
                <a:lnTo>
                  <a:pt x="24002" y="5745"/>
                </a:lnTo>
                <a:lnTo>
                  <a:pt x="24963" y="7665"/>
                </a:lnTo>
                <a:lnTo>
                  <a:pt x="25908" y="6705"/>
                </a:lnTo>
                <a:lnTo>
                  <a:pt x="29748" y="6705"/>
                </a:lnTo>
                <a:lnTo>
                  <a:pt x="30708" y="7665"/>
                </a:lnTo>
                <a:lnTo>
                  <a:pt x="31683" y="8625"/>
                </a:lnTo>
                <a:lnTo>
                  <a:pt x="31683" y="26868"/>
                </a:lnTo>
                <a:lnTo>
                  <a:pt x="28803" y="24947"/>
                </a:lnTo>
                <a:lnTo>
                  <a:pt x="25908" y="23987"/>
                </a:lnTo>
                <a:lnTo>
                  <a:pt x="22067" y="23987"/>
                </a:lnTo>
                <a:lnTo>
                  <a:pt x="18242" y="26868"/>
                </a:lnTo>
                <a:lnTo>
                  <a:pt x="24963" y="26868"/>
                </a:lnTo>
                <a:lnTo>
                  <a:pt x="25908" y="27828"/>
                </a:lnTo>
                <a:lnTo>
                  <a:pt x="27843" y="28788"/>
                </a:lnTo>
                <a:lnTo>
                  <a:pt x="28803" y="30708"/>
                </a:lnTo>
                <a:lnTo>
                  <a:pt x="29748" y="31668"/>
                </a:lnTo>
                <a:lnTo>
                  <a:pt x="30708" y="33588"/>
                </a:lnTo>
                <a:lnTo>
                  <a:pt x="31683" y="36469"/>
                </a:lnTo>
                <a:lnTo>
                  <a:pt x="31683" y="61432"/>
                </a:lnTo>
                <a:lnTo>
                  <a:pt x="28803" y="64312"/>
                </a:lnTo>
                <a:lnTo>
                  <a:pt x="25908" y="65272"/>
                </a:lnTo>
                <a:lnTo>
                  <a:pt x="19187" y="65272"/>
                </a:lnTo>
                <a:lnTo>
                  <a:pt x="16322" y="64312"/>
                </a:lnTo>
                <a:lnTo>
                  <a:pt x="13441" y="60472"/>
                </a:lnTo>
                <a:lnTo>
                  <a:pt x="10561" y="56631"/>
                </a:lnTo>
                <a:lnTo>
                  <a:pt x="9601" y="51831"/>
                </a:lnTo>
                <a:lnTo>
                  <a:pt x="9601" y="38389"/>
                </a:lnTo>
                <a:lnTo>
                  <a:pt x="10561" y="25908"/>
                </a:lnTo>
                <a:lnTo>
                  <a:pt x="6720" y="31668"/>
                </a:lnTo>
                <a:lnTo>
                  <a:pt x="1920" y="36469"/>
                </a:lnTo>
                <a:lnTo>
                  <a:pt x="0" y="43190"/>
                </a:lnTo>
                <a:lnTo>
                  <a:pt x="0" y="55671"/>
                </a:lnTo>
                <a:lnTo>
                  <a:pt x="1920" y="60472"/>
                </a:lnTo>
                <a:lnTo>
                  <a:pt x="5760" y="65272"/>
                </a:lnTo>
                <a:lnTo>
                  <a:pt x="9601" y="69113"/>
                </a:lnTo>
                <a:lnTo>
                  <a:pt x="13441" y="71033"/>
                </a:lnTo>
                <a:lnTo>
                  <a:pt x="23027" y="71033"/>
                </a:lnTo>
                <a:lnTo>
                  <a:pt x="24963" y="70073"/>
                </a:lnTo>
                <a:lnTo>
                  <a:pt x="27843" y="68153"/>
                </a:lnTo>
                <a:lnTo>
                  <a:pt x="29748" y="67193"/>
                </a:lnTo>
                <a:lnTo>
                  <a:pt x="31683" y="64312"/>
                </a:lnTo>
                <a:lnTo>
                  <a:pt x="31683" y="71033"/>
                </a:lnTo>
                <a:lnTo>
                  <a:pt x="33588" y="71033"/>
                </a:lnTo>
                <a:lnTo>
                  <a:pt x="47030" y="65272"/>
                </a:lnTo>
                <a:lnTo>
                  <a:pt x="47030" y="64312"/>
                </a:lnTo>
                <a:lnTo>
                  <a:pt x="41269" y="64312"/>
                </a:lnTo>
                <a:lnTo>
                  <a:pt x="41269" y="63352"/>
                </a:lnTo>
                <a:close/>
              </a:path>
            </a:pathLst>
          </a:custGeom>
          <a:solidFill>
            <a:srgbClr val="3E3051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3761399" y="2923839"/>
            <a:ext cx="44165" cy="47045"/>
          </a:xfrm>
          <a:custGeom>
            <a:avLst/>
            <a:gdLst/>
            <a:ahLst/>
            <a:cxnLst/>
            <a:rect l="l" t="t" r="r" b="b"/>
            <a:pathLst>
              <a:path w="44165" h="47045">
                <a:moveTo>
                  <a:pt x="1920" y="34564"/>
                </a:moveTo>
                <a:lnTo>
                  <a:pt x="5760" y="39364"/>
                </a:lnTo>
                <a:lnTo>
                  <a:pt x="9601" y="44165"/>
                </a:lnTo>
                <a:lnTo>
                  <a:pt x="15361" y="47045"/>
                </a:lnTo>
                <a:lnTo>
                  <a:pt x="22082" y="47045"/>
                </a:lnTo>
                <a:lnTo>
                  <a:pt x="16322" y="41285"/>
                </a:lnTo>
                <a:lnTo>
                  <a:pt x="13441" y="36484"/>
                </a:lnTo>
                <a:lnTo>
                  <a:pt x="10561" y="31683"/>
                </a:lnTo>
                <a:lnTo>
                  <a:pt x="9601" y="25923"/>
                </a:lnTo>
                <a:lnTo>
                  <a:pt x="9601" y="15361"/>
                </a:lnTo>
                <a:lnTo>
                  <a:pt x="10561" y="12481"/>
                </a:lnTo>
                <a:lnTo>
                  <a:pt x="11521" y="9601"/>
                </a:lnTo>
                <a:lnTo>
                  <a:pt x="12481" y="6720"/>
                </a:lnTo>
                <a:lnTo>
                  <a:pt x="13441" y="5760"/>
                </a:lnTo>
                <a:lnTo>
                  <a:pt x="15361" y="4800"/>
                </a:lnTo>
                <a:lnTo>
                  <a:pt x="17282" y="2880"/>
                </a:lnTo>
                <a:lnTo>
                  <a:pt x="24002" y="2880"/>
                </a:lnTo>
                <a:lnTo>
                  <a:pt x="26883" y="4800"/>
                </a:lnTo>
                <a:lnTo>
                  <a:pt x="29763" y="7680"/>
                </a:lnTo>
                <a:lnTo>
                  <a:pt x="32644" y="12481"/>
                </a:lnTo>
                <a:lnTo>
                  <a:pt x="34564" y="18242"/>
                </a:lnTo>
                <a:lnTo>
                  <a:pt x="34564" y="32644"/>
                </a:lnTo>
                <a:lnTo>
                  <a:pt x="33604" y="37444"/>
                </a:lnTo>
                <a:lnTo>
                  <a:pt x="32644" y="44165"/>
                </a:lnTo>
                <a:lnTo>
                  <a:pt x="36484" y="42245"/>
                </a:lnTo>
                <a:lnTo>
                  <a:pt x="39364" y="38404"/>
                </a:lnTo>
                <a:lnTo>
                  <a:pt x="41285" y="34564"/>
                </a:lnTo>
                <a:lnTo>
                  <a:pt x="43205" y="30723"/>
                </a:lnTo>
                <a:lnTo>
                  <a:pt x="44165" y="26883"/>
                </a:lnTo>
                <a:lnTo>
                  <a:pt x="44165" y="16322"/>
                </a:lnTo>
                <a:lnTo>
                  <a:pt x="42245" y="11521"/>
                </a:lnTo>
                <a:lnTo>
                  <a:pt x="38404" y="7680"/>
                </a:lnTo>
                <a:lnTo>
                  <a:pt x="34564" y="1920"/>
                </a:lnTo>
                <a:lnTo>
                  <a:pt x="28803" y="0"/>
                </a:lnTo>
                <a:lnTo>
                  <a:pt x="18242" y="0"/>
                </a:lnTo>
                <a:lnTo>
                  <a:pt x="15361" y="960"/>
                </a:lnTo>
                <a:lnTo>
                  <a:pt x="11521" y="2880"/>
                </a:lnTo>
                <a:lnTo>
                  <a:pt x="8641" y="4800"/>
                </a:lnTo>
                <a:lnTo>
                  <a:pt x="5760" y="7680"/>
                </a:lnTo>
                <a:lnTo>
                  <a:pt x="3840" y="11521"/>
                </a:lnTo>
                <a:lnTo>
                  <a:pt x="1920" y="15361"/>
                </a:lnTo>
                <a:lnTo>
                  <a:pt x="0" y="20162"/>
                </a:lnTo>
                <a:lnTo>
                  <a:pt x="0" y="29763"/>
                </a:lnTo>
                <a:lnTo>
                  <a:pt x="1920" y="34564"/>
                </a:lnTo>
                <a:close/>
              </a:path>
            </a:pathLst>
          </a:custGeom>
          <a:solidFill>
            <a:srgbClr val="3E3051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3777721" y="2961284"/>
            <a:ext cx="17282" cy="9601"/>
          </a:xfrm>
          <a:custGeom>
            <a:avLst/>
            <a:gdLst/>
            <a:ahLst/>
            <a:cxnLst/>
            <a:rect l="l" t="t" r="r" b="b"/>
            <a:pathLst>
              <a:path w="17282" h="9601">
                <a:moveTo>
                  <a:pt x="17282" y="0"/>
                </a:moveTo>
                <a:lnTo>
                  <a:pt x="15361" y="1920"/>
                </a:lnTo>
                <a:lnTo>
                  <a:pt x="13441" y="4800"/>
                </a:lnTo>
                <a:lnTo>
                  <a:pt x="10561" y="5760"/>
                </a:lnTo>
                <a:lnTo>
                  <a:pt x="2880" y="5760"/>
                </a:lnTo>
                <a:lnTo>
                  <a:pt x="0" y="3840"/>
                </a:lnTo>
                <a:lnTo>
                  <a:pt x="5760" y="9601"/>
                </a:lnTo>
                <a:lnTo>
                  <a:pt x="9601" y="9601"/>
                </a:lnTo>
                <a:lnTo>
                  <a:pt x="13441" y="8641"/>
                </a:lnTo>
                <a:lnTo>
                  <a:pt x="16322" y="6720"/>
                </a:lnTo>
                <a:lnTo>
                  <a:pt x="17282" y="0"/>
                </a:lnTo>
                <a:close/>
              </a:path>
            </a:pathLst>
          </a:custGeom>
          <a:solidFill>
            <a:srgbClr val="3E3051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3808445" y="2923839"/>
            <a:ext cx="48950" cy="46085"/>
          </a:xfrm>
          <a:custGeom>
            <a:avLst/>
            <a:gdLst/>
            <a:ahLst/>
            <a:cxnLst/>
            <a:rect l="l" t="t" r="r" b="b"/>
            <a:pathLst>
              <a:path w="48950" h="46085">
                <a:moveTo>
                  <a:pt x="48950" y="46085"/>
                </a:moveTo>
                <a:lnTo>
                  <a:pt x="48950" y="44165"/>
                </a:lnTo>
                <a:lnTo>
                  <a:pt x="45110" y="44165"/>
                </a:lnTo>
                <a:lnTo>
                  <a:pt x="44150" y="43205"/>
                </a:lnTo>
                <a:lnTo>
                  <a:pt x="43190" y="42245"/>
                </a:lnTo>
                <a:lnTo>
                  <a:pt x="43190" y="41285"/>
                </a:lnTo>
                <a:lnTo>
                  <a:pt x="42230" y="40325"/>
                </a:lnTo>
                <a:lnTo>
                  <a:pt x="42230" y="9601"/>
                </a:lnTo>
                <a:lnTo>
                  <a:pt x="41269" y="7680"/>
                </a:lnTo>
                <a:lnTo>
                  <a:pt x="40309" y="4800"/>
                </a:lnTo>
                <a:lnTo>
                  <a:pt x="38389" y="2880"/>
                </a:lnTo>
                <a:lnTo>
                  <a:pt x="36469" y="1920"/>
                </a:lnTo>
                <a:lnTo>
                  <a:pt x="35524" y="0"/>
                </a:lnTo>
                <a:lnTo>
                  <a:pt x="25908" y="0"/>
                </a:lnTo>
                <a:lnTo>
                  <a:pt x="21122" y="2880"/>
                </a:lnTo>
                <a:lnTo>
                  <a:pt x="15346" y="8641"/>
                </a:lnTo>
                <a:lnTo>
                  <a:pt x="15346" y="0"/>
                </a:lnTo>
                <a:lnTo>
                  <a:pt x="13441" y="0"/>
                </a:lnTo>
                <a:lnTo>
                  <a:pt x="0" y="4800"/>
                </a:lnTo>
                <a:lnTo>
                  <a:pt x="960" y="6720"/>
                </a:lnTo>
                <a:lnTo>
                  <a:pt x="1920" y="6720"/>
                </a:lnTo>
                <a:lnTo>
                  <a:pt x="288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9601"/>
                </a:lnTo>
                <a:lnTo>
                  <a:pt x="7680" y="10561"/>
                </a:lnTo>
                <a:lnTo>
                  <a:pt x="7680" y="39364"/>
                </a:lnTo>
                <a:lnTo>
                  <a:pt x="6720" y="41285"/>
                </a:lnTo>
                <a:lnTo>
                  <a:pt x="5760" y="42245"/>
                </a:lnTo>
                <a:lnTo>
                  <a:pt x="5760" y="43205"/>
                </a:lnTo>
                <a:lnTo>
                  <a:pt x="3840" y="44165"/>
                </a:lnTo>
                <a:lnTo>
                  <a:pt x="960" y="44165"/>
                </a:lnTo>
                <a:lnTo>
                  <a:pt x="960" y="46085"/>
                </a:lnTo>
                <a:lnTo>
                  <a:pt x="23027" y="46085"/>
                </a:lnTo>
                <a:lnTo>
                  <a:pt x="23027" y="44165"/>
                </a:lnTo>
                <a:lnTo>
                  <a:pt x="18242" y="44165"/>
                </a:lnTo>
                <a:lnTo>
                  <a:pt x="18242" y="43205"/>
                </a:lnTo>
                <a:lnTo>
                  <a:pt x="17282" y="43205"/>
                </a:lnTo>
                <a:lnTo>
                  <a:pt x="16322" y="42245"/>
                </a:lnTo>
                <a:lnTo>
                  <a:pt x="16322" y="41285"/>
                </a:lnTo>
                <a:lnTo>
                  <a:pt x="15346" y="40325"/>
                </a:lnTo>
                <a:lnTo>
                  <a:pt x="15346" y="12481"/>
                </a:lnTo>
                <a:lnTo>
                  <a:pt x="19187" y="7680"/>
                </a:lnTo>
                <a:lnTo>
                  <a:pt x="23027" y="5760"/>
                </a:lnTo>
                <a:lnTo>
                  <a:pt x="29748" y="5760"/>
                </a:lnTo>
                <a:lnTo>
                  <a:pt x="31683" y="6720"/>
                </a:lnTo>
                <a:lnTo>
                  <a:pt x="32628" y="8641"/>
                </a:lnTo>
                <a:lnTo>
                  <a:pt x="33588" y="10561"/>
                </a:lnTo>
                <a:lnTo>
                  <a:pt x="33588" y="41285"/>
                </a:lnTo>
                <a:lnTo>
                  <a:pt x="32628" y="42245"/>
                </a:lnTo>
                <a:lnTo>
                  <a:pt x="31683" y="43205"/>
                </a:lnTo>
                <a:lnTo>
                  <a:pt x="31683" y="44165"/>
                </a:lnTo>
                <a:lnTo>
                  <a:pt x="26868" y="44165"/>
                </a:lnTo>
                <a:lnTo>
                  <a:pt x="26868" y="46085"/>
                </a:lnTo>
                <a:lnTo>
                  <a:pt x="48950" y="46085"/>
                </a:lnTo>
                <a:close/>
              </a:path>
            </a:pathLst>
          </a:custGeom>
          <a:solidFill>
            <a:srgbClr val="3E3051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3862197" y="2923839"/>
            <a:ext cx="38404" cy="47045"/>
          </a:xfrm>
          <a:custGeom>
            <a:avLst/>
            <a:gdLst/>
            <a:ahLst/>
            <a:cxnLst/>
            <a:rect l="l" t="t" r="r" b="b"/>
            <a:pathLst>
              <a:path w="38404" h="47045">
                <a:moveTo>
                  <a:pt x="24963" y="5760"/>
                </a:moveTo>
                <a:lnTo>
                  <a:pt x="25923" y="6720"/>
                </a:lnTo>
                <a:lnTo>
                  <a:pt x="26883" y="8641"/>
                </a:lnTo>
                <a:lnTo>
                  <a:pt x="27843" y="10561"/>
                </a:lnTo>
                <a:lnTo>
                  <a:pt x="27843" y="15361"/>
                </a:lnTo>
                <a:lnTo>
                  <a:pt x="7680" y="15361"/>
                </a:lnTo>
                <a:lnTo>
                  <a:pt x="7680" y="11521"/>
                </a:lnTo>
                <a:lnTo>
                  <a:pt x="5760" y="5760"/>
                </a:lnTo>
                <a:lnTo>
                  <a:pt x="1920" y="10561"/>
                </a:lnTo>
                <a:lnTo>
                  <a:pt x="0" y="16322"/>
                </a:lnTo>
                <a:lnTo>
                  <a:pt x="0" y="30723"/>
                </a:lnTo>
                <a:lnTo>
                  <a:pt x="1920" y="36484"/>
                </a:lnTo>
                <a:lnTo>
                  <a:pt x="5760" y="41285"/>
                </a:lnTo>
                <a:lnTo>
                  <a:pt x="9601" y="45125"/>
                </a:lnTo>
                <a:lnTo>
                  <a:pt x="14401" y="47045"/>
                </a:lnTo>
                <a:lnTo>
                  <a:pt x="24963" y="47045"/>
                </a:lnTo>
                <a:lnTo>
                  <a:pt x="28803" y="45125"/>
                </a:lnTo>
                <a:lnTo>
                  <a:pt x="32644" y="41285"/>
                </a:lnTo>
                <a:lnTo>
                  <a:pt x="35524" y="38404"/>
                </a:lnTo>
                <a:lnTo>
                  <a:pt x="37444" y="33604"/>
                </a:lnTo>
                <a:lnTo>
                  <a:pt x="38404" y="29763"/>
                </a:lnTo>
                <a:lnTo>
                  <a:pt x="36484" y="28803"/>
                </a:lnTo>
                <a:lnTo>
                  <a:pt x="35524" y="32644"/>
                </a:lnTo>
                <a:lnTo>
                  <a:pt x="33604" y="35524"/>
                </a:lnTo>
                <a:lnTo>
                  <a:pt x="31683" y="36484"/>
                </a:lnTo>
                <a:lnTo>
                  <a:pt x="28803" y="38404"/>
                </a:lnTo>
                <a:lnTo>
                  <a:pt x="26883" y="39364"/>
                </a:lnTo>
                <a:lnTo>
                  <a:pt x="19202" y="39364"/>
                </a:lnTo>
                <a:lnTo>
                  <a:pt x="15361" y="37444"/>
                </a:lnTo>
                <a:lnTo>
                  <a:pt x="12481" y="33604"/>
                </a:lnTo>
                <a:lnTo>
                  <a:pt x="8641" y="29763"/>
                </a:lnTo>
                <a:lnTo>
                  <a:pt x="7680" y="24002"/>
                </a:lnTo>
                <a:lnTo>
                  <a:pt x="7680" y="18242"/>
                </a:lnTo>
                <a:lnTo>
                  <a:pt x="38404" y="18242"/>
                </a:lnTo>
                <a:lnTo>
                  <a:pt x="38404" y="12481"/>
                </a:lnTo>
                <a:lnTo>
                  <a:pt x="36484" y="7680"/>
                </a:lnTo>
                <a:lnTo>
                  <a:pt x="33604" y="4800"/>
                </a:lnTo>
                <a:lnTo>
                  <a:pt x="29763" y="960"/>
                </a:lnTo>
                <a:lnTo>
                  <a:pt x="25923" y="0"/>
                </a:lnTo>
                <a:lnTo>
                  <a:pt x="21122" y="0"/>
                </a:lnTo>
                <a:lnTo>
                  <a:pt x="18242" y="2880"/>
                </a:lnTo>
                <a:lnTo>
                  <a:pt x="20162" y="2880"/>
                </a:lnTo>
                <a:lnTo>
                  <a:pt x="22082" y="3840"/>
                </a:lnTo>
                <a:lnTo>
                  <a:pt x="23042" y="4800"/>
                </a:lnTo>
                <a:lnTo>
                  <a:pt x="24963" y="5760"/>
                </a:lnTo>
                <a:close/>
              </a:path>
            </a:pathLst>
          </a:custGeom>
          <a:solidFill>
            <a:srgbClr val="3E3051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3867957" y="2923839"/>
            <a:ext cx="15361" cy="11521"/>
          </a:xfrm>
          <a:custGeom>
            <a:avLst/>
            <a:gdLst/>
            <a:ahLst/>
            <a:cxnLst/>
            <a:rect l="l" t="t" r="r" b="b"/>
            <a:pathLst>
              <a:path w="15361" h="11521">
                <a:moveTo>
                  <a:pt x="9601" y="0"/>
                </a:moveTo>
                <a:lnTo>
                  <a:pt x="3840" y="1920"/>
                </a:lnTo>
                <a:lnTo>
                  <a:pt x="0" y="5760"/>
                </a:lnTo>
                <a:lnTo>
                  <a:pt x="1920" y="11521"/>
                </a:lnTo>
                <a:lnTo>
                  <a:pt x="2880" y="8641"/>
                </a:lnTo>
                <a:lnTo>
                  <a:pt x="4800" y="5760"/>
                </a:lnTo>
                <a:lnTo>
                  <a:pt x="7680" y="3840"/>
                </a:lnTo>
                <a:lnTo>
                  <a:pt x="9601" y="2880"/>
                </a:lnTo>
                <a:lnTo>
                  <a:pt x="12481" y="2880"/>
                </a:lnTo>
                <a:lnTo>
                  <a:pt x="15361" y="0"/>
                </a:lnTo>
                <a:lnTo>
                  <a:pt x="9601" y="0"/>
                </a:lnTo>
                <a:close/>
              </a:path>
            </a:pathLst>
          </a:custGeom>
          <a:solidFill>
            <a:srgbClr val="3E3051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3907322" y="2923839"/>
            <a:ext cx="30723" cy="47045"/>
          </a:xfrm>
          <a:custGeom>
            <a:avLst/>
            <a:gdLst/>
            <a:ahLst/>
            <a:cxnLst/>
            <a:rect l="l" t="t" r="r" b="b"/>
            <a:pathLst>
              <a:path w="30723" h="47045">
                <a:moveTo>
                  <a:pt x="0" y="30723"/>
                </a:moveTo>
                <a:lnTo>
                  <a:pt x="0" y="46085"/>
                </a:lnTo>
                <a:lnTo>
                  <a:pt x="1920" y="46085"/>
                </a:lnTo>
                <a:lnTo>
                  <a:pt x="1920" y="45125"/>
                </a:lnTo>
                <a:lnTo>
                  <a:pt x="4800" y="45125"/>
                </a:lnTo>
                <a:lnTo>
                  <a:pt x="5760" y="46085"/>
                </a:lnTo>
                <a:lnTo>
                  <a:pt x="9601" y="47045"/>
                </a:lnTo>
                <a:lnTo>
                  <a:pt x="19202" y="47045"/>
                </a:lnTo>
                <a:lnTo>
                  <a:pt x="23042" y="46085"/>
                </a:lnTo>
                <a:lnTo>
                  <a:pt x="25907" y="43205"/>
                </a:lnTo>
                <a:lnTo>
                  <a:pt x="28788" y="41285"/>
                </a:lnTo>
                <a:lnTo>
                  <a:pt x="30723" y="37444"/>
                </a:lnTo>
                <a:lnTo>
                  <a:pt x="30723" y="27843"/>
                </a:lnTo>
                <a:lnTo>
                  <a:pt x="26883" y="24002"/>
                </a:lnTo>
                <a:lnTo>
                  <a:pt x="20162" y="21122"/>
                </a:lnTo>
                <a:lnTo>
                  <a:pt x="13441" y="17282"/>
                </a:lnTo>
                <a:lnTo>
                  <a:pt x="9601" y="15361"/>
                </a:lnTo>
                <a:lnTo>
                  <a:pt x="7680" y="14401"/>
                </a:lnTo>
                <a:lnTo>
                  <a:pt x="6720" y="13441"/>
                </a:lnTo>
                <a:lnTo>
                  <a:pt x="5760" y="11521"/>
                </a:lnTo>
                <a:lnTo>
                  <a:pt x="5760" y="5760"/>
                </a:lnTo>
                <a:lnTo>
                  <a:pt x="7680" y="4800"/>
                </a:lnTo>
                <a:lnTo>
                  <a:pt x="8641" y="2880"/>
                </a:lnTo>
                <a:lnTo>
                  <a:pt x="16322" y="2880"/>
                </a:lnTo>
                <a:lnTo>
                  <a:pt x="18227" y="3840"/>
                </a:lnTo>
                <a:lnTo>
                  <a:pt x="20162" y="4800"/>
                </a:lnTo>
                <a:lnTo>
                  <a:pt x="22067" y="6720"/>
                </a:lnTo>
                <a:lnTo>
                  <a:pt x="24002" y="10561"/>
                </a:lnTo>
                <a:lnTo>
                  <a:pt x="24947" y="15361"/>
                </a:lnTo>
                <a:lnTo>
                  <a:pt x="26883" y="15361"/>
                </a:lnTo>
                <a:lnTo>
                  <a:pt x="26883" y="0"/>
                </a:lnTo>
                <a:lnTo>
                  <a:pt x="24947" y="0"/>
                </a:lnTo>
                <a:lnTo>
                  <a:pt x="24947" y="960"/>
                </a:lnTo>
                <a:lnTo>
                  <a:pt x="24002" y="960"/>
                </a:lnTo>
                <a:lnTo>
                  <a:pt x="24002" y="1920"/>
                </a:lnTo>
                <a:lnTo>
                  <a:pt x="22067" y="1920"/>
                </a:lnTo>
                <a:lnTo>
                  <a:pt x="21107" y="960"/>
                </a:lnTo>
                <a:lnTo>
                  <a:pt x="20162" y="960"/>
                </a:lnTo>
                <a:lnTo>
                  <a:pt x="17282" y="0"/>
                </a:lnTo>
                <a:lnTo>
                  <a:pt x="9601" y="0"/>
                </a:lnTo>
                <a:lnTo>
                  <a:pt x="5760" y="960"/>
                </a:lnTo>
                <a:lnTo>
                  <a:pt x="3840" y="2880"/>
                </a:lnTo>
                <a:lnTo>
                  <a:pt x="960" y="5760"/>
                </a:lnTo>
                <a:lnTo>
                  <a:pt x="0" y="8641"/>
                </a:lnTo>
                <a:lnTo>
                  <a:pt x="0" y="18242"/>
                </a:lnTo>
                <a:lnTo>
                  <a:pt x="1920" y="19202"/>
                </a:lnTo>
                <a:lnTo>
                  <a:pt x="2880" y="21122"/>
                </a:lnTo>
                <a:lnTo>
                  <a:pt x="6720" y="24002"/>
                </a:lnTo>
                <a:lnTo>
                  <a:pt x="11521" y="25923"/>
                </a:lnTo>
                <a:lnTo>
                  <a:pt x="16322" y="28803"/>
                </a:lnTo>
                <a:lnTo>
                  <a:pt x="19202" y="30723"/>
                </a:lnTo>
                <a:lnTo>
                  <a:pt x="20162" y="31683"/>
                </a:lnTo>
                <a:lnTo>
                  <a:pt x="22067" y="33604"/>
                </a:lnTo>
                <a:lnTo>
                  <a:pt x="23042" y="35524"/>
                </a:lnTo>
                <a:lnTo>
                  <a:pt x="23042" y="39364"/>
                </a:lnTo>
                <a:lnTo>
                  <a:pt x="22067" y="41285"/>
                </a:lnTo>
                <a:lnTo>
                  <a:pt x="21107" y="42245"/>
                </a:lnTo>
                <a:lnTo>
                  <a:pt x="19202" y="43205"/>
                </a:lnTo>
                <a:lnTo>
                  <a:pt x="17282" y="44165"/>
                </a:lnTo>
                <a:lnTo>
                  <a:pt x="12481" y="44165"/>
                </a:lnTo>
                <a:lnTo>
                  <a:pt x="9601" y="43205"/>
                </a:lnTo>
                <a:lnTo>
                  <a:pt x="6720" y="40325"/>
                </a:lnTo>
                <a:lnTo>
                  <a:pt x="3840" y="38404"/>
                </a:lnTo>
                <a:lnTo>
                  <a:pt x="1920" y="34564"/>
                </a:lnTo>
                <a:lnTo>
                  <a:pt x="1920" y="30723"/>
                </a:lnTo>
                <a:lnTo>
                  <a:pt x="0" y="30723"/>
                </a:lnTo>
                <a:close/>
              </a:path>
            </a:pathLst>
          </a:custGeom>
          <a:solidFill>
            <a:srgbClr val="3E3051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3950512" y="2899851"/>
            <a:ext cx="10561" cy="10546"/>
          </a:xfrm>
          <a:custGeom>
            <a:avLst/>
            <a:gdLst/>
            <a:ahLst/>
            <a:cxnLst/>
            <a:rect l="l" t="t" r="r" b="b"/>
            <a:pathLst>
              <a:path w="10561" h="10546">
                <a:moveTo>
                  <a:pt x="10561" y="4785"/>
                </a:moveTo>
                <a:lnTo>
                  <a:pt x="10561" y="3825"/>
                </a:lnTo>
                <a:lnTo>
                  <a:pt x="9601" y="2865"/>
                </a:lnTo>
                <a:lnTo>
                  <a:pt x="8641" y="1905"/>
                </a:lnTo>
                <a:lnTo>
                  <a:pt x="7680" y="944"/>
                </a:lnTo>
                <a:lnTo>
                  <a:pt x="6720" y="0"/>
                </a:lnTo>
                <a:lnTo>
                  <a:pt x="3840" y="0"/>
                </a:lnTo>
                <a:lnTo>
                  <a:pt x="2880" y="944"/>
                </a:lnTo>
                <a:lnTo>
                  <a:pt x="1920" y="1905"/>
                </a:lnTo>
                <a:lnTo>
                  <a:pt x="960" y="2865"/>
                </a:lnTo>
                <a:lnTo>
                  <a:pt x="0" y="3825"/>
                </a:lnTo>
                <a:lnTo>
                  <a:pt x="0" y="6705"/>
                </a:lnTo>
                <a:lnTo>
                  <a:pt x="960" y="7665"/>
                </a:lnTo>
                <a:lnTo>
                  <a:pt x="1920" y="8625"/>
                </a:lnTo>
                <a:lnTo>
                  <a:pt x="2880" y="9585"/>
                </a:lnTo>
                <a:lnTo>
                  <a:pt x="3840" y="10546"/>
                </a:lnTo>
                <a:lnTo>
                  <a:pt x="6720" y="10546"/>
                </a:lnTo>
                <a:lnTo>
                  <a:pt x="7680" y="9585"/>
                </a:lnTo>
                <a:lnTo>
                  <a:pt x="8641" y="8625"/>
                </a:lnTo>
                <a:lnTo>
                  <a:pt x="9601" y="7665"/>
                </a:lnTo>
                <a:lnTo>
                  <a:pt x="10561" y="6705"/>
                </a:lnTo>
                <a:lnTo>
                  <a:pt x="10561" y="4785"/>
                </a:lnTo>
                <a:close/>
              </a:path>
            </a:pathLst>
          </a:custGeom>
          <a:solidFill>
            <a:srgbClr val="3E3051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3943791" y="2923839"/>
            <a:ext cx="23042" cy="46085"/>
          </a:xfrm>
          <a:custGeom>
            <a:avLst/>
            <a:gdLst/>
            <a:ahLst/>
            <a:cxnLst/>
            <a:rect l="l" t="t" r="r" b="b"/>
            <a:pathLst>
              <a:path w="23042" h="46085">
                <a:moveTo>
                  <a:pt x="14401" y="0"/>
                </a:moveTo>
                <a:lnTo>
                  <a:pt x="0" y="4800"/>
                </a:lnTo>
                <a:lnTo>
                  <a:pt x="960" y="6720"/>
                </a:lnTo>
                <a:lnTo>
                  <a:pt x="2880" y="6720"/>
                </a:lnTo>
                <a:lnTo>
                  <a:pt x="3840" y="5760"/>
                </a:lnTo>
                <a:lnTo>
                  <a:pt x="5760" y="5760"/>
                </a:lnTo>
                <a:lnTo>
                  <a:pt x="5760" y="6720"/>
                </a:lnTo>
                <a:lnTo>
                  <a:pt x="6720" y="6720"/>
                </a:lnTo>
                <a:lnTo>
                  <a:pt x="7680" y="7680"/>
                </a:lnTo>
                <a:lnTo>
                  <a:pt x="7680" y="41285"/>
                </a:lnTo>
                <a:lnTo>
                  <a:pt x="6720" y="42245"/>
                </a:lnTo>
                <a:lnTo>
                  <a:pt x="6720" y="43205"/>
                </a:lnTo>
                <a:lnTo>
                  <a:pt x="5760" y="43205"/>
                </a:lnTo>
                <a:lnTo>
                  <a:pt x="4800" y="44165"/>
                </a:lnTo>
                <a:lnTo>
                  <a:pt x="960" y="44165"/>
                </a:lnTo>
                <a:lnTo>
                  <a:pt x="960" y="46085"/>
                </a:lnTo>
                <a:lnTo>
                  <a:pt x="23042" y="46085"/>
                </a:lnTo>
                <a:lnTo>
                  <a:pt x="23042" y="44165"/>
                </a:lnTo>
                <a:lnTo>
                  <a:pt x="19202" y="44165"/>
                </a:lnTo>
                <a:lnTo>
                  <a:pt x="18242" y="43205"/>
                </a:lnTo>
                <a:lnTo>
                  <a:pt x="17282" y="42245"/>
                </a:lnTo>
                <a:lnTo>
                  <a:pt x="16322" y="41285"/>
                </a:lnTo>
                <a:lnTo>
                  <a:pt x="16322" y="0"/>
                </a:lnTo>
                <a:lnTo>
                  <a:pt x="14401" y="0"/>
                </a:lnTo>
                <a:close/>
              </a:path>
            </a:pathLst>
          </a:custGeom>
          <a:solidFill>
            <a:srgbClr val="3E3051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3973555" y="2944962"/>
            <a:ext cx="11521" cy="30723"/>
          </a:xfrm>
          <a:custGeom>
            <a:avLst/>
            <a:gdLst/>
            <a:ahLst/>
            <a:cxnLst/>
            <a:rect l="l" t="t" r="r" b="b"/>
            <a:pathLst>
              <a:path w="11521" h="30723">
                <a:moveTo>
                  <a:pt x="8641" y="1920"/>
                </a:moveTo>
                <a:lnTo>
                  <a:pt x="7680" y="9601"/>
                </a:lnTo>
                <a:lnTo>
                  <a:pt x="8641" y="7680"/>
                </a:lnTo>
                <a:lnTo>
                  <a:pt x="9601" y="6720"/>
                </a:lnTo>
                <a:lnTo>
                  <a:pt x="11521" y="0"/>
                </a:lnTo>
                <a:lnTo>
                  <a:pt x="8641" y="1920"/>
                </a:lnTo>
                <a:close/>
              </a:path>
              <a:path w="11521" h="30723">
                <a:moveTo>
                  <a:pt x="40325" y="15361"/>
                </a:moveTo>
                <a:lnTo>
                  <a:pt x="38404" y="17282"/>
                </a:lnTo>
                <a:lnTo>
                  <a:pt x="37444" y="18242"/>
                </a:lnTo>
                <a:lnTo>
                  <a:pt x="36484" y="19202"/>
                </a:lnTo>
                <a:lnTo>
                  <a:pt x="33604" y="19202"/>
                </a:lnTo>
                <a:lnTo>
                  <a:pt x="33604" y="17282"/>
                </a:lnTo>
                <a:lnTo>
                  <a:pt x="32644" y="16322"/>
                </a:lnTo>
                <a:lnTo>
                  <a:pt x="32644" y="-13441"/>
                </a:lnTo>
                <a:lnTo>
                  <a:pt x="31683" y="-14401"/>
                </a:lnTo>
                <a:lnTo>
                  <a:pt x="30723" y="-17282"/>
                </a:lnTo>
                <a:lnTo>
                  <a:pt x="29763" y="-18242"/>
                </a:lnTo>
                <a:lnTo>
                  <a:pt x="27843" y="-19202"/>
                </a:lnTo>
                <a:lnTo>
                  <a:pt x="24963" y="-21122"/>
                </a:lnTo>
                <a:lnTo>
                  <a:pt x="12481" y="-21122"/>
                </a:lnTo>
                <a:lnTo>
                  <a:pt x="8641" y="-20162"/>
                </a:lnTo>
                <a:lnTo>
                  <a:pt x="5760" y="-18242"/>
                </a:lnTo>
                <a:lnTo>
                  <a:pt x="2880" y="-15361"/>
                </a:lnTo>
                <a:lnTo>
                  <a:pt x="1920" y="-13441"/>
                </a:lnTo>
                <a:lnTo>
                  <a:pt x="1920" y="-7680"/>
                </a:lnTo>
                <a:lnTo>
                  <a:pt x="2880" y="-6720"/>
                </a:lnTo>
                <a:lnTo>
                  <a:pt x="3840" y="-5760"/>
                </a:lnTo>
                <a:lnTo>
                  <a:pt x="7680" y="-5760"/>
                </a:lnTo>
                <a:lnTo>
                  <a:pt x="8641" y="-6720"/>
                </a:lnTo>
                <a:lnTo>
                  <a:pt x="9601" y="-7680"/>
                </a:lnTo>
                <a:lnTo>
                  <a:pt x="9601" y="-14401"/>
                </a:lnTo>
                <a:lnTo>
                  <a:pt x="10561" y="-15361"/>
                </a:lnTo>
                <a:lnTo>
                  <a:pt x="11521" y="-17282"/>
                </a:lnTo>
                <a:lnTo>
                  <a:pt x="12481" y="-18242"/>
                </a:lnTo>
                <a:lnTo>
                  <a:pt x="19202" y="-18242"/>
                </a:lnTo>
                <a:lnTo>
                  <a:pt x="21122" y="-17282"/>
                </a:lnTo>
                <a:lnTo>
                  <a:pt x="23042" y="-16322"/>
                </a:lnTo>
                <a:lnTo>
                  <a:pt x="24002" y="-14401"/>
                </a:lnTo>
                <a:lnTo>
                  <a:pt x="24963" y="-11521"/>
                </a:lnTo>
                <a:lnTo>
                  <a:pt x="24963" y="-4800"/>
                </a:lnTo>
                <a:lnTo>
                  <a:pt x="17282" y="-1920"/>
                </a:lnTo>
                <a:lnTo>
                  <a:pt x="11521" y="0"/>
                </a:lnTo>
                <a:lnTo>
                  <a:pt x="9601" y="6720"/>
                </a:lnTo>
                <a:lnTo>
                  <a:pt x="10561" y="4800"/>
                </a:lnTo>
                <a:lnTo>
                  <a:pt x="12481" y="3840"/>
                </a:lnTo>
                <a:lnTo>
                  <a:pt x="15361" y="1920"/>
                </a:lnTo>
                <a:lnTo>
                  <a:pt x="16322" y="960"/>
                </a:lnTo>
                <a:lnTo>
                  <a:pt x="20162" y="0"/>
                </a:lnTo>
                <a:lnTo>
                  <a:pt x="24963" y="-1920"/>
                </a:lnTo>
                <a:lnTo>
                  <a:pt x="24963" y="15361"/>
                </a:lnTo>
                <a:lnTo>
                  <a:pt x="21122" y="18242"/>
                </a:lnTo>
                <a:lnTo>
                  <a:pt x="17282" y="20162"/>
                </a:lnTo>
                <a:lnTo>
                  <a:pt x="13441" y="20162"/>
                </a:lnTo>
                <a:lnTo>
                  <a:pt x="11521" y="19202"/>
                </a:lnTo>
                <a:lnTo>
                  <a:pt x="10561" y="17282"/>
                </a:lnTo>
                <a:lnTo>
                  <a:pt x="8641" y="16322"/>
                </a:lnTo>
                <a:lnTo>
                  <a:pt x="7680" y="14401"/>
                </a:lnTo>
                <a:lnTo>
                  <a:pt x="7680" y="9601"/>
                </a:lnTo>
                <a:lnTo>
                  <a:pt x="8641" y="1920"/>
                </a:lnTo>
                <a:lnTo>
                  <a:pt x="4800" y="3840"/>
                </a:lnTo>
                <a:lnTo>
                  <a:pt x="2880" y="5760"/>
                </a:lnTo>
                <a:lnTo>
                  <a:pt x="960" y="8641"/>
                </a:lnTo>
                <a:lnTo>
                  <a:pt x="0" y="9601"/>
                </a:lnTo>
                <a:lnTo>
                  <a:pt x="0" y="17282"/>
                </a:lnTo>
                <a:lnTo>
                  <a:pt x="960" y="20162"/>
                </a:lnTo>
                <a:lnTo>
                  <a:pt x="2880" y="22082"/>
                </a:lnTo>
                <a:lnTo>
                  <a:pt x="4800" y="24963"/>
                </a:lnTo>
                <a:lnTo>
                  <a:pt x="7680" y="25923"/>
                </a:lnTo>
                <a:lnTo>
                  <a:pt x="12481" y="25923"/>
                </a:lnTo>
                <a:lnTo>
                  <a:pt x="14401" y="24963"/>
                </a:lnTo>
                <a:lnTo>
                  <a:pt x="16322" y="24002"/>
                </a:lnTo>
                <a:lnTo>
                  <a:pt x="17282" y="24002"/>
                </a:lnTo>
                <a:lnTo>
                  <a:pt x="20162" y="22082"/>
                </a:lnTo>
                <a:lnTo>
                  <a:pt x="24963" y="18242"/>
                </a:lnTo>
                <a:lnTo>
                  <a:pt x="24963" y="23042"/>
                </a:lnTo>
                <a:lnTo>
                  <a:pt x="25923" y="24002"/>
                </a:lnTo>
                <a:lnTo>
                  <a:pt x="26883" y="24963"/>
                </a:lnTo>
                <a:lnTo>
                  <a:pt x="28803" y="25923"/>
                </a:lnTo>
                <a:lnTo>
                  <a:pt x="33604" y="25923"/>
                </a:lnTo>
                <a:lnTo>
                  <a:pt x="37444" y="23042"/>
                </a:lnTo>
                <a:lnTo>
                  <a:pt x="40325" y="18242"/>
                </a:lnTo>
                <a:lnTo>
                  <a:pt x="40325" y="15361"/>
                </a:lnTo>
                <a:close/>
              </a:path>
            </a:pathLst>
          </a:custGeom>
          <a:solidFill>
            <a:srgbClr val="3E3051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3041431" y="3419185"/>
            <a:ext cx="70073" cy="49926"/>
          </a:xfrm>
          <a:custGeom>
            <a:avLst/>
            <a:gdLst/>
            <a:ahLst/>
            <a:cxnLst/>
            <a:rect l="l" t="t" r="r" b="b"/>
            <a:pathLst>
              <a:path w="70073" h="49926">
                <a:moveTo>
                  <a:pt x="3840" y="1920"/>
                </a:moveTo>
                <a:lnTo>
                  <a:pt x="6705" y="1920"/>
                </a:lnTo>
                <a:lnTo>
                  <a:pt x="9585" y="2880"/>
                </a:lnTo>
                <a:lnTo>
                  <a:pt x="11521" y="4800"/>
                </a:lnTo>
                <a:lnTo>
                  <a:pt x="12481" y="6720"/>
                </a:lnTo>
                <a:lnTo>
                  <a:pt x="13426" y="9601"/>
                </a:lnTo>
                <a:lnTo>
                  <a:pt x="25923" y="6720"/>
                </a:lnTo>
                <a:lnTo>
                  <a:pt x="29748" y="5760"/>
                </a:lnTo>
                <a:lnTo>
                  <a:pt x="32628" y="4800"/>
                </a:lnTo>
                <a:lnTo>
                  <a:pt x="38389" y="4800"/>
                </a:lnTo>
                <a:lnTo>
                  <a:pt x="42230" y="5760"/>
                </a:lnTo>
                <a:lnTo>
                  <a:pt x="45110" y="7680"/>
                </a:lnTo>
                <a:lnTo>
                  <a:pt x="47990" y="9601"/>
                </a:lnTo>
                <a:lnTo>
                  <a:pt x="49911" y="11521"/>
                </a:lnTo>
                <a:lnTo>
                  <a:pt x="51831" y="15361"/>
                </a:lnTo>
                <a:lnTo>
                  <a:pt x="53751" y="18242"/>
                </a:lnTo>
                <a:lnTo>
                  <a:pt x="54711" y="22082"/>
                </a:lnTo>
                <a:lnTo>
                  <a:pt x="54711" y="31683"/>
                </a:lnTo>
                <a:lnTo>
                  <a:pt x="52791" y="36484"/>
                </a:lnTo>
                <a:lnTo>
                  <a:pt x="48950" y="40325"/>
                </a:lnTo>
                <a:lnTo>
                  <a:pt x="46070" y="44165"/>
                </a:lnTo>
                <a:lnTo>
                  <a:pt x="42230" y="45125"/>
                </a:lnTo>
                <a:lnTo>
                  <a:pt x="34549" y="45125"/>
                </a:lnTo>
                <a:lnTo>
                  <a:pt x="36469" y="49926"/>
                </a:lnTo>
                <a:lnTo>
                  <a:pt x="50871" y="49926"/>
                </a:lnTo>
                <a:lnTo>
                  <a:pt x="57591" y="47045"/>
                </a:lnTo>
                <a:lnTo>
                  <a:pt x="62392" y="43205"/>
                </a:lnTo>
                <a:lnTo>
                  <a:pt x="67193" y="38404"/>
                </a:lnTo>
                <a:lnTo>
                  <a:pt x="70073" y="31683"/>
                </a:lnTo>
                <a:lnTo>
                  <a:pt x="70073" y="19202"/>
                </a:lnTo>
                <a:lnTo>
                  <a:pt x="68153" y="14401"/>
                </a:lnTo>
                <a:lnTo>
                  <a:pt x="65272" y="10561"/>
                </a:lnTo>
                <a:lnTo>
                  <a:pt x="61432" y="6720"/>
                </a:lnTo>
                <a:lnTo>
                  <a:pt x="57591" y="3840"/>
                </a:lnTo>
                <a:lnTo>
                  <a:pt x="52791" y="1920"/>
                </a:lnTo>
                <a:lnTo>
                  <a:pt x="47990" y="0"/>
                </a:ln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close/>
              </a:path>
            </a:pathLst>
          </a:custGeom>
          <a:solidFill>
            <a:srgbClr val="94363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3041431" y="3425906"/>
            <a:ext cx="39349" cy="83515"/>
          </a:xfrm>
          <a:custGeom>
            <a:avLst/>
            <a:gdLst/>
            <a:ahLst/>
            <a:cxnLst/>
            <a:rect l="l" t="t" r="r" b="b"/>
            <a:pathLst>
              <a:path w="39349" h="83515">
                <a:moveTo>
                  <a:pt x="13426" y="68153"/>
                </a:moveTo>
                <a:lnTo>
                  <a:pt x="13426" y="72953"/>
                </a:lnTo>
                <a:lnTo>
                  <a:pt x="12481" y="75834"/>
                </a:lnTo>
                <a:lnTo>
                  <a:pt x="11521" y="77754"/>
                </a:lnTo>
                <a:lnTo>
                  <a:pt x="10546" y="80634"/>
                </a:lnTo>
                <a:lnTo>
                  <a:pt x="7680" y="81594"/>
                </a:lnTo>
                <a:lnTo>
                  <a:pt x="0" y="81594"/>
                </a:lnTo>
                <a:lnTo>
                  <a:pt x="0" y="83515"/>
                </a:lnTo>
                <a:lnTo>
                  <a:pt x="39349" y="83515"/>
                </a:lnTo>
                <a:lnTo>
                  <a:pt x="39349" y="81594"/>
                </a:lnTo>
                <a:lnTo>
                  <a:pt x="32628" y="81594"/>
                </a:lnTo>
                <a:lnTo>
                  <a:pt x="29748" y="80634"/>
                </a:lnTo>
                <a:lnTo>
                  <a:pt x="27828" y="78714"/>
                </a:lnTo>
                <a:lnTo>
                  <a:pt x="26868" y="76794"/>
                </a:lnTo>
                <a:lnTo>
                  <a:pt x="25923" y="73913"/>
                </a:lnTo>
                <a:lnTo>
                  <a:pt x="25923" y="41269"/>
                </a:lnTo>
                <a:lnTo>
                  <a:pt x="28788" y="42245"/>
                </a:lnTo>
                <a:lnTo>
                  <a:pt x="34549" y="42245"/>
                </a:lnTo>
                <a:lnTo>
                  <a:pt x="36469" y="43205"/>
                </a:lnTo>
                <a:lnTo>
                  <a:pt x="34549" y="38404"/>
                </a:lnTo>
                <a:lnTo>
                  <a:pt x="30708" y="38404"/>
                </a:lnTo>
                <a:lnTo>
                  <a:pt x="28788" y="37444"/>
                </a:lnTo>
                <a:lnTo>
                  <a:pt x="25923" y="37444"/>
                </a:lnTo>
                <a:lnTo>
                  <a:pt x="25923" y="0"/>
                </a:lnTo>
                <a:lnTo>
                  <a:pt x="13426" y="2880"/>
                </a:lnTo>
                <a:lnTo>
                  <a:pt x="13426" y="68153"/>
                </a:lnTo>
                <a:close/>
              </a:path>
            </a:pathLst>
          </a:custGeom>
          <a:solidFill>
            <a:srgbClr val="94363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3120146" y="3446068"/>
            <a:ext cx="59512" cy="65272"/>
          </a:xfrm>
          <a:custGeom>
            <a:avLst/>
            <a:gdLst/>
            <a:ahLst/>
            <a:cxnLst/>
            <a:rect l="l" t="t" r="r" b="b"/>
            <a:pathLst>
              <a:path w="59512" h="65272">
                <a:moveTo>
                  <a:pt x="0" y="33604"/>
                </a:moveTo>
                <a:lnTo>
                  <a:pt x="0" y="41285"/>
                </a:lnTo>
                <a:lnTo>
                  <a:pt x="2880" y="47990"/>
                </a:lnTo>
                <a:lnTo>
                  <a:pt x="7680" y="54711"/>
                </a:lnTo>
                <a:lnTo>
                  <a:pt x="12481" y="62392"/>
                </a:lnTo>
                <a:lnTo>
                  <a:pt x="20162" y="65272"/>
                </a:lnTo>
                <a:lnTo>
                  <a:pt x="29748" y="65272"/>
                </a:lnTo>
                <a:lnTo>
                  <a:pt x="22067" y="57591"/>
                </a:lnTo>
                <a:lnTo>
                  <a:pt x="18227" y="50871"/>
                </a:lnTo>
                <a:lnTo>
                  <a:pt x="14401" y="44150"/>
                </a:lnTo>
                <a:lnTo>
                  <a:pt x="13441" y="36469"/>
                </a:lnTo>
                <a:lnTo>
                  <a:pt x="13441" y="18242"/>
                </a:lnTo>
                <a:lnTo>
                  <a:pt x="15361" y="14401"/>
                </a:lnTo>
                <a:lnTo>
                  <a:pt x="16322" y="10561"/>
                </a:lnTo>
                <a:lnTo>
                  <a:pt x="18227" y="8641"/>
                </a:lnTo>
                <a:lnTo>
                  <a:pt x="21122" y="6720"/>
                </a:lnTo>
                <a:lnTo>
                  <a:pt x="23042" y="5760"/>
                </a:lnTo>
                <a:lnTo>
                  <a:pt x="25908" y="4800"/>
                </a:lnTo>
                <a:lnTo>
                  <a:pt x="33588" y="4800"/>
                </a:lnTo>
                <a:lnTo>
                  <a:pt x="37429" y="6720"/>
                </a:lnTo>
                <a:lnTo>
                  <a:pt x="40309" y="11521"/>
                </a:lnTo>
                <a:lnTo>
                  <a:pt x="41031" y="12435"/>
                </a:lnTo>
                <a:lnTo>
                  <a:pt x="45638" y="22996"/>
                </a:lnTo>
                <a:lnTo>
                  <a:pt x="47030" y="37444"/>
                </a:lnTo>
                <a:lnTo>
                  <a:pt x="47030" y="46070"/>
                </a:lnTo>
                <a:lnTo>
                  <a:pt x="46070" y="51831"/>
                </a:lnTo>
                <a:lnTo>
                  <a:pt x="43190" y="55671"/>
                </a:lnTo>
                <a:lnTo>
                  <a:pt x="40309" y="59512"/>
                </a:lnTo>
                <a:lnTo>
                  <a:pt x="45125" y="61432"/>
                </a:lnTo>
                <a:lnTo>
                  <a:pt x="49911" y="58552"/>
                </a:lnTo>
                <a:lnTo>
                  <a:pt x="53751" y="53751"/>
                </a:lnTo>
                <a:lnTo>
                  <a:pt x="55671" y="48950"/>
                </a:lnTo>
                <a:lnTo>
                  <a:pt x="58552" y="43190"/>
                </a:lnTo>
                <a:lnTo>
                  <a:pt x="59512" y="37444"/>
                </a:lnTo>
                <a:lnTo>
                  <a:pt x="59512" y="24002"/>
                </a:lnTo>
                <a:lnTo>
                  <a:pt x="57591" y="17282"/>
                </a:lnTo>
                <a:lnTo>
                  <a:pt x="52791" y="10561"/>
                </a:lnTo>
                <a:lnTo>
                  <a:pt x="47030" y="3840"/>
                </a:lnTo>
                <a:lnTo>
                  <a:pt x="39349" y="0"/>
                </a:lnTo>
                <a:lnTo>
                  <a:pt x="24947" y="0"/>
                </a:lnTo>
                <a:lnTo>
                  <a:pt x="20162" y="1920"/>
                </a:lnTo>
                <a:lnTo>
                  <a:pt x="15361" y="4800"/>
                </a:lnTo>
                <a:lnTo>
                  <a:pt x="11521" y="6720"/>
                </a:lnTo>
                <a:lnTo>
                  <a:pt x="7680" y="11521"/>
                </a:lnTo>
                <a:lnTo>
                  <a:pt x="4800" y="16322"/>
                </a:lnTo>
                <a:lnTo>
                  <a:pt x="1920" y="22082"/>
                </a:lnTo>
                <a:lnTo>
                  <a:pt x="0" y="27828"/>
                </a:lnTo>
                <a:lnTo>
                  <a:pt x="0" y="33604"/>
                </a:lnTo>
                <a:close/>
              </a:path>
            </a:pathLst>
          </a:custGeom>
          <a:solidFill>
            <a:srgbClr val="94363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3142213" y="3503660"/>
            <a:ext cx="23058" cy="7680"/>
          </a:xfrm>
          <a:custGeom>
            <a:avLst/>
            <a:gdLst/>
            <a:ahLst/>
            <a:cxnLst/>
            <a:rect l="l" t="t" r="r" b="b"/>
            <a:pathLst>
              <a:path w="23058" h="7680">
                <a:moveTo>
                  <a:pt x="23058" y="3840"/>
                </a:moveTo>
                <a:lnTo>
                  <a:pt x="18242" y="1920"/>
                </a:lnTo>
                <a:lnTo>
                  <a:pt x="14401" y="2880"/>
                </a:lnTo>
                <a:lnTo>
                  <a:pt x="4815" y="2880"/>
                </a:lnTo>
                <a:lnTo>
                  <a:pt x="0" y="0"/>
                </a:lnTo>
                <a:lnTo>
                  <a:pt x="7680" y="7680"/>
                </a:lnTo>
                <a:lnTo>
                  <a:pt x="13441" y="7680"/>
                </a:lnTo>
                <a:lnTo>
                  <a:pt x="18242" y="6720"/>
                </a:lnTo>
                <a:lnTo>
                  <a:pt x="23058" y="3840"/>
                </a:lnTo>
                <a:close/>
              </a:path>
            </a:pathLst>
          </a:custGeom>
          <a:solidFill>
            <a:srgbClr val="94363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3189259" y="3414384"/>
            <a:ext cx="30723" cy="95036"/>
          </a:xfrm>
          <a:custGeom>
            <a:avLst/>
            <a:gdLst/>
            <a:ahLst/>
            <a:cxnLst/>
            <a:rect l="l" t="t" r="r" b="b"/>
            <a:pathLst>
              <a:path w="30723" h="95036">
                <a:moveTo>
                  <a:pt x="23042" y="91196"/>
                </a:moveTo>
                <a:lnTo>
                  <a:pt x="22082" y="90236"/>
                </a:lnTo>
                <a:lnTo>
                  <a:pt x="22082" y="89275"/>
                </a:lnTo>
                <a:lnTo>
                  <a:pt x="21122" y="88315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9601"/>
                </a:lnTo>
                <a:lnTo>
                  <a:pt x="2880" y="8641"/>
                </a:lnTo>
                <a:lnTo>
                  <a:pt x="7680" y="8641"/>
                </a:lnTo>
                <a:lnTo>
                  <a:pt x="7680" y="9601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88315"/>
                </a:lnTo>
                <a:lnTo>
                  <a:pt x="8641" y="89275"/>
                </a:lnTo>
                <a:lnTo>
                  <a:pt x="8641" y="90236"/>
                </a:lnTo>
                <a:lnTo>
                  <a:pt x="7680" y="91196"/>
                </a:lnTo>
                <a:lnTo>
                  <a:pt x="6720" y="92156"/>
                </a:lnTo>
                <a:lnTo>
                  <a:pt x="5760" y="93116"/>
                </a:lnTo>
                <a:lnTo>
                  <a:pt x="960" y="93116"/>
                </a:lnTo>
                <a:lnTo>
                  <a:pt x="960" y="95036"/>
                </a:lnTo>
                <a:lnTo>
                  <a:pt x="30723" y="95036"/>
                </a:lnTo>
                <a:lnTo>
                  <a:pt x="30723" y="93116"/>
                </a:lnTo>
                <a:lnTo>
                  <a:pt x="25923" y="93116"/>
                </a:lnTo>
                <a:lnTo>
                  <a:pt x="24963" y="92156"/>
                </a:lnTo>
                <a:lnTo>
                  <a:pt x="23042" y="91196"/>
                </a:lnTo>
                <a:close/>
              </a:path>
            </a:pathLst>
          </a:custGeom>
          <a:solidFill>
            <a:srgbClr val="94363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3240130" y="3475832"/>
            <a:ext cx="4815" cy="16306"/>
          </a:xfrm>
          <a:custGeom>
            <a:avLst/>
            <a:gdLst/>
            <a:ahLst/>
            <a:cxnLst/>
            <a:rect l="l" t="t" r="r" b="b"/>
            <a:pathLst>
              <a:path w="4815" h="16306">
                <a:moveTo>
                  <a:pt x="0" y="16306"/>
                </a:moveTo>
                <a:lnTo>
                  <a:pt x="0" y="13426"/>
                </a:lnTo>
                <a:lnTo>
                  <a:pt x="975" y="11521"/>
                </a:lnTo>
                <a:lnTo>
                  <a:pt x="1935" y="9585"/>
                </a:lnTo>
                <a:lnTo>
                  <a:pt x="4815" y="0"/>
                </a:lnTo>
                <a:lnTo>
                  <a:pt x="0" y="2865"/>
                </a:lnTo>
                <a:lnTo>
                  <a:pt x="0" y="16306"/>
                </a:lnTo>
                <a:close/>
              </a:path>
            </a:pathLst>
          </a:custGeom>
          <a:solidFill>
            <a:srgbClr val="94363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3228624" y="3446068"/>
            <a:ext cx="55671" cy="65272"/>
          </a:xfrm>
          <a:custGeom>
            <a:avLst/>
            <a:gdLst/>
            <a:ahLst/>
            <a:cxnLst/>
            <a:rect l="l" t="t" r="r" b="b"/>
            <a:pathLst>
              <a:path w="55671" h="65272">
                <a:moveTo>
                  <a:pt x="45110" y="11521"/>
                </a:moveTo>
                <a:lnTo>
                  <a:pt x="44150" y="9601"/>
                </a:lnTo>
                <a:lnTo>
                  <a:pt x="43190" y="6720"/>
                </a:lnTo>
                <a:lnTo>
                  <a:pt x="41269" y="4800"/>
                </a:lnTo>
                <a:lnTo>
                  <a:pt x="38389" y="2880"/>
                </a:lnTo>
                <a:lnTo>
                  <a:pt x="34564" y="960"/>
                </a:lnTo>
                <a:lnTo>
                  <a:pt x="30708" y="0"/>
                </a:lnTo>
                <a:lnTo>
                  <a:pt x="18227" y="0"/>
                </a:lnTo>
                <a:lnTo>
                  <a:pt x="12481" y="1920"/>
                </a:lnTo>
                <a:lnTo>
                  <a:pt x="8641" y="4800"/>
                </a:lnTo>
                <a:lnTo>
                  <a:pt x="4800" y="8641"/>
                </a:lnTo>
                <a:lnTo>
                  <a:pt x="2880" y="12481"/>
                </a:lnTo>
                <a:lnTo>
                  <a:pt x="2880" y="19202"/>
                </a:lnTo>
                <a:lnTo>
                  <a:pt x="3840" y="20162"/>
                </a:lnTo>
                <a:lnTo>
                  <a:pt x="4800" y="22082"/>
                </a:lnTo>
                <a:lnTo>
                  <a:pt x="11506" y="22082"/>
                </a:lnTo>
                <a:lnTo>
                  <a:pt x="12481" y="21107"/>
                </a:lnTo>
                <a:lnTo>
                  <a:pt x="13441" y="19202"/>
                </a:lnTo>
                <a:lnTo>
                  <a:pt x="13441" y="9601"/>
                </a:lnTo>
                <a:lnTo>
                  <a:pt x="14386" y="8641"/>
                </a:lnTo>
                <a:lnTo>
                  <a:pt x="16322" y="6720"/>
                </a:lnTo>
                <a:lnTo>
                  <a:pt x="18227" y="4800"/>
                </a:lnTo>
                <a:lnTo>
                  <a:pt x="26868" y="4800"/>
                </a:lnTo>
                <a:lnTo>
                  <a:pt x="29748" y="5760"/>
                </a:lnTo>
                <a:lnTo>
                  <a:pt x="31668" y="7680"/>
                </a:lnTo>
                <a:lnTo>
                  <a:pt x="33588" y="10561"/>
                </a:lnTo>
                <a:lnTo>
                  <a:pt x="34564" y="14401"/>
                </a:lnTo>
                <a:lnTo>
                  <a:pt x="34564" y="23042"/>
                </a:lnTo>
                <a:lnTo>
                  <a:pt x="24002" y="26883"/>
                </a:lnTo>
                <a:lnTo>
                  <a:pt x="16322" y="29763"/>
                </a:lnTo>
                <a:lnTo>
                  <a:pt x="13441" y="39349"/>
                </a:lnTo>
                <a:lnTo>
                  <a:pt x="15346" y="36469"/>
                </a:lnTo>
                <a:lnTo>
                  <a:pt x="18227" y="34549"/>
                </a:lnTo>
                <a:lnTo>
                  <a:pt x="21122" y="32628"/>
                </a:lnTo>
                <a:lnTo>
                  <a:pt x="23027" y="31668"/>
                </a:lnTo>
                <a:lnTo>
                  <a:pt x="27843" y="29763"/>
                </a:lnTo>
                <a:lnTo>
                  <a:pt x="34564" y="26883"/>
                </a:lnTo>
                <a:lnTo>
                  <a:pt x="34564" y="50871"/>
                </a:lnTo>
                <a:lnTo>
                  <a:pt x="28788" y="54711"/>
                </a:lnTo>
                <a:lnTo>
                  <a:pt x="24002" y="57591"/>
                </a:lnTo>
                <a:lnTo>
                  <a:pt x="18227" y="57591"/>
                </a:lnTo>
                <a:lnTo>
                  <a:pt x="16322" y="55671"/>
                </a:lnTo>
                <a:lnTo>
                  <a:pt x="14386" y="53751"/>
                </a:lnTo>
                <a:lnTo>
                  <a:pt x="12481" y="51831"/>
                </a:lnTo>
                <a:lnTo>
                  <a:pt x="11506" y="48950"/>
                </a:lnTo>
                <a:lnTo>
                  <a:pt x="11506" y="32628"/>
                </a:lnTo>
                <a:lnTo>
                  <a:pt x="6720" y="35509"/>
                </a:lnTo>
                <a:lnTo>
                  <a:pt x="3840" y="38389"/>
                </a:lnTo>
                <a:lnTo>
                  <a:pt x="1920" y="41285"/>
                </a:lnTo>
                <a:lnTo>
                  <a:pt x="960" y="43190"/>
                </a:lnTo>
                <a:lnTo>
                  <a:pt x="0" y="46070"/>
                </a:lnTo>
                <a:lnTo>
                  <a:pt x="0" y="53751"/>
                </a:lnTo>
                <a:lnTo>
                  <a:pt x="1920" y="57591"/>
                </a:lnTo>
                <a:lnTo>
                  <a:pt x="3840" y="60472"/>
                </a:lnTo>
                <a:lnTo>
                  <a:pt x="6720" y="63352"/>
                </a:lnTo>
                <a:lnTo>
                  <a:pt x="10561" y="65272"/>
                </a:lnTo>
                <a:lnTo>
                  <a:pt x="17282" y="65272"/>
                </a:lnTo>
                <a:lnTo>
                  <a:pt x="20162" y="64312"/>
                </a:lnTo>
                <a:lnTo>
                  <a:pt x="22067" y="63352"/>
                </a:lnTo>
                <a:lnTo>
                  <a:pt x="24002" y="62392"/>
                </a:lnTo>
                <a:lnTo>
                  <a:pt x="27843" y="59512"/>
                </a:lnTo>
                <a:lnTo>
                  <a:pt x="34564" y="54711"/>
                </a:lnTo>
                <a:lnTo>
                  <a:pt x="34564" y="58552"/>
                </a:lnTo>
                <a:lnTo>
                  <a:pt x="35509" y="61432"/>
                </a:lnTo>
                <a:lnTo>
                  <a:pt x="36469" y="62392"/>
                </a:lnTo>
                <a:lnTo>
                  <a:pt x="37429" y="64312"/>
                </a:lnTo>
                <a:lnTo>
                  <a:pt x="39349" y="65272"/>
                </a:lnTo>
                <a:lnTo>
                  <a:pt x="46070" y="65272"/>
                </a:lnTo>
                <a:lnTo>
                  <a:pt x="50871" y="61432"/>
                </a:lnTo>
                <a:lnTo>
                  <a:pt x="55671" y="54711"/>
                </a:lnTo>
                <a:lnTo>
                  <a:pt x="55671" y="50871"/>
                </a:lnTo>
                <a:lnTo>
                  <a:pt x="53751" y="53751"/>
                </a:lnTo>
                <a:lnTo>
                  <a:pt x="51831" y="55671"/>
                </a:lnTo>
                <a:lnTo>
                  <a:pt x="50871" y="55671"/>
                </a:lnTo>
                <a:lnTo>
                  <a:pt x="49911" y="56631"/>
                </a:lnTo>
                <a:lnTo>
                  <a:pt x="47030" y="56631"/>
                </a:lnTo>
                <a:lnTo>
                  <a:pt x="47030" y="55671"/>
                </a:lnTo>
                <a:lnTo>
                  <a:pt x="46070" y="55671"/>
                </a:lnTo>
                <a:lnTo>
                  <a:pt x="46070" y="52791"/>
                </a:lnTo>
                <a:lnTo>
                  <a:pt x="45110" y="51831"/>
                </a:lnTo>
                <a:lnTo>
                  <a:pt x="45110" y="11521"/>
                </a:lnTo>
                <a:close/>
              </a:path>
            </a:pathLst>
          </a:custGeom>
          <a:solidFill>
            <a:srgbClr val="94363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3286216" y="3446068"/>
            <a:ext cx="67193" cy="63352"/>
          </a:xfrm>
          <a:custGeom>
            <a:avLst/>
            <a:gdLst/>
            <a:ahLst/>
            <a:cxnLst/>
            <a:rect l="l" t="t" r="r" b="b"/>
            <a:pathLst>
              <a:path w="67193" h="63352">
                <a:moveTo>
                  <a:pt x="67193" y="63352"/>
                </a:moveTo>
                <a:lnTo>
                  <a:pt x="67193" y="61432"/>
                </a:lnTo>
                <a:lnTo>
                  <a:pt x="62392" y="61432"/>
                </a:lnTo>
                <a:lnTo>
                  <a:pt x="61447" y="60472"/>
                </a:lnTo>
                <a:lnTo>
                  <a:pt x="60487" y="59512"/>
                </a:lnTo>
                <a:lnTo>
                  <a:pt x="59512" y="58552"/>
                </a:lnTo>
                <a:lnTo>
                  <a:pt x="58552" y="57591"/>
                </a:lnTo>
                <a:lnTo>
                  <a:pt x="58552" y="56631"/>
                </a:lnTo>
                <a:lnTo>
                  <a:pt x="57607" y="53751"/>
                </a:lnTo>
                <a:lnTo>
                  <a:pt x="57607" y="13441"/>
                </a:lnTo>
                <a:lnTo>
                  <a:pt x="56647" y="11521"/>
                </a:lnTo>
                <a:lnTo>
                  <a:pt x="54711" y="7680"/>
                </a:lnTo>
                <a:lnTo>
                  <a:pt x="52806" y="4800"/>
                </a:lnTo>
                <a:lnTo>
                  <a:pt x="50886" y="2880"/>
                </a:lnTo>
                <a:lnTo>
                  <a:pt x="47990" y="960"/>
                </a:lnTo>
                <a:lnTo>
                  <a:pt x="45125" y="0"/>
                </a:lnTo>
                <a:lnTo>
                  <a:pt x="35524" y="0"/>
                </a:lnTo>
                <a:lnTo>
                  <a:pt x="28803" y="4800"/>
                </a:lnTo>
                <a:lnTo>
                  <a:pt x="21122" y="13441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10561"/>
                </a:lnTo>
                <a:lnTo>
                  <a:pt x="2880" y="9601"/>
                </a:lnTo>
                <a:lnTo>
                  <a:pt x="7680" y="9601"/>
                </a:lnTo>
                <a:lnTo>
                  <a:pt x="7680" y="10561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15361"/>
                </a:lnTo>
                <a:lnTo>
                  <a:pt x="10561" y="19202"/>
                </a:lnTo>
                <a:lnTo>
                  <a:pt x="10561" y="54711"/>
                </a:lnTo>
                <a:lnTo>
                  <a:pt x="9601" y="57591"/>
                </a:lnTo>
                <a:lnTo>
                  <a:pt x="8641" y="58552"/>
                </a:lnTo>
                <a:lnTo>
                  <a:pt x="7680" y="60472"/>
                </a:lnTo>
                <a:lnTo>
                  <a:pt x="4800" y="61432"/>
                </a:lnTo>
                <a:lnTo>
                  <a:pt x="960" y="61432"/>
                </a:lnTo>
                <a:lnTo>
                  <a:pt x="960" y="63352"/>
                </a:lnTo>
                <a:lnTo>
                  <a:pt x="31683" y="63352"/>
                </a:lnTo>
                <a:lnTo>
                  <a:pt x="31683" y="61432"/>
                </a:lnTo>
                <a:lnTo>
                  <a:pt x="25923" y="61432"/>
                </a:lnTo>
                <a:lnTo>
                  <a:pt x="24963" y="60472"/>
                </a:lnTo>
                <a:lnTo>
                  <a:pt x="23042" y="59512"/>
                </a:lnTo>
                <a:lnTo>
                  <a:pt x="23042" y="58552"/>
                </a:lnTo>
                <a:lnTo>
                  <a:pt x="22082" y="57591"/>
                </a:lnTo>
                <a:lnTo>
                  <a:pt x="21122" y="56631"/>
                </a:lnTo>
                <a:lnTo>
                  <a:pt x="21122" y="17282"/>
                </a:lnTo>
                <a:lnTo>
                  <a:pt x="26883" y="11521"/>
                </a:lnTo>
                <a:lnTo>
                  <a:pt x="31683" y="8641"/>
                </a:lnTo>
                <a:lnTo>
                  <a:pt x="40325" y="8641"/>
                </a:lnTo>
                <a:lnTo>
                  <a:pt x="43205" y="9601"/>
                </a:lnTo>
                <a:lnTo>
                  <a:pt x="44165" y="12481"/>
                </a:lnTo>
                <a:lnTo>
                  <a:pt x="46085" y="15361"/>
                </a:lnTo>
                <a:lnTo>
                  <a:pt x="47045" y="19202"/>
                </a:lnTo>
                <a:lnTo>
                  <a:pt x="47045" y="55671"/>
                </a:lnTo>
                <a:lnTo>
                  <a:pt x="46085" y="55671"/>
                </a:lnTo>
                <a:lnTo>
                  <a:pt x="46085" y="57591"/>
                </a:lnTo>
                <a:lnTo>
                  <a:pt x="45125" y="59512"/>
                </a:lnTo>
                <a:lnTo>
                  <a:pt x="44165" y="60472"/>
                </a:lnTo>
                <a:lnTo>
                  <a:pt x="43205" y="60472"/>
                </a:lnTo>
                <a:lnTo>
                  <a:pt x="41285" y="61432"/>
                </a:lnTo>
                <a:lnTo>
                  <a:pt x="36484" y="61432"/>
                </a:lnTo>
                <a:lnTo>
                  <a:pt x="36484" y="63352"/>
                </a:lnTo>
                <a:lnTo>
                  <a:pt x="67193" y="63352"/>
                </a:lnTo>
                <a:close/>
              </a:path>
            </a:pathLst>
          </a:custGeom>
          <a:solidFill>
            <a:srgbClr val="94363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3359170" y="3414384"/>
            <a:ext cx="64328" cy="96956"/>
          </a:xfrm>
          <a:custGeom>
            <a:avLst/>
            <a:gdLst/>
            <a:ahLst/>
            <a:cxnLst/>
            <a:rect l="l" t="t" r="r" b="b"/>
            <a:pathLst>
              <a:path w="64328" h="96956">
                <a:moveTo>
                  <a:pt x="1935" y="83515"/>
                </a:moveTo>
                <a:lnTo>
                  <a:pt x="6720" y="89275"/>
                </a:lnTo>
                <a:lnTo>
                  <a:pt x="12481" y="94076"/>
                </a:lnTo>
                <a:lnTo>
                  <a:pt x="18242" y="96956"/>
                </a:lnTo>
                <a:lnTo>
                  <a:pt x="30723" y="96956"/>
                </a:lnTo>
                <a:lnTo>
                  <a:pt x="33604" y="95036"/>
                </a:lnTo>
                <a:lnTo>
                  <a:pt x="36484" y="94076"/>
                </a:lnTo>
                <a:lnTo>
                  <a:pt x="40325" y="91196"/>
                </a:lnTo>
                <a:lnTo>
                  <a:pt x="43205" y="88315"/>
                </a:lnTo>
                <a:lnTo>
                  <a:pt x="43205" y="96956"/>
                </a:lnTo>
                <a:lnTo>
                  <a:pt x="46085" y="96956"/>
                </a:lnTo>
                <a:lnTo>
                  <a:pt x="64328" y="89275"/>
                </a:lnTo>
                <a:lnTo>
                  <a:pt x="63367" y="87355"/>
                </a:lnTo>
                <a:lnTo>
                  <a:pt x="61447" y="88315"/>
                </a:lnTo>
                <a:lnTo>
                  <a:pt x="56647" y="88315"/>
                </a:lnTo>
                <a:lnTo>
                  <a:pt x="55686" y="87355"/>
                </a:lnTo>
                <a:lnTo>
                  <a:pt x="54726" y="85435"/>
                </a:lnTo>
                <a:lnTo>
                  <a:pt x="54726" y="84475"/>
                </a:lnTo>
                <a:lnTo>
                  <a:pt x="53766" y="82555"/>
                </a:lnTo>
                <a:lnTo>
                  <a:pt x="53766" y="0"/>
                </a:lnTo>
                <a:lnTo>
                  <a:pt x="50886" y="0"/>
                </a:lnTo>
                <a:lnTo>
                  <a:pt x="32644" y="7680"/>
                </a:lnTo>
                <a:lnTo>
                  <a:pt x="33604" y="9601"/>
                </a:lnTo>
                <a:lnTo>
                  <a:pt x="35524" y="8641"/>
                </a:lnTo>
                <a:lnTo>
                  <a:pt x="40325" y="8641"/>
                </a:lnTo>
                <a:lnTo>
                  <a:pt x="40325" y="9601"/>
                </a:lnTo>
                <a:lnTo>
                  <a:pt x="41285" y="10561"/>
                </a:lnTo>
                <a:lnTo>
                  <a:pt x="42245" y="11521"/>
                </a:lnTo>
                <a:lnTo>
                  <a:pt x="42245" y="14401"/>
                </a:lnTo>
                <a:lnTo>
                  <a:pt x="43205" y="19202"/>
                </a:lnTo>
                <a:lnTo>
                  <a:pt x="43205" y="37444"/>
                </a:lnTo>
                <a:lnTo>
                  <a:pt x="39364" y="33604"/>
                </a:lnTo>
                <a:lnTo>
                  <a:pt x="34564" y="31683"/>
                </a:lnTo>
                <a:lnTo>
                  <a:pt x="32644" y="36484"/>
                </a:lnTo>
                <a:lnTo>
                  <a:pt x="34564" y="38404"/>
                </a:lnTo>
                <a:lnTo>
                  <a:pt x="37444" y="39364"/>
                </a:lnTo>
                <a:lnTo>
                  <a:pt x="39364" y="41285"/>
                </a:lnTo>
                <a:lnTo>
                  <a:pt x="40325" y="44165"/>
                </a:lnTo>
                <a:lnTo>
                  <a:pt x="41285" y="46085"/>
                </a:lnTo>
                <a:lnTo>
                  <a:pt x="42245" y="48966"/>
                </a:lnTo>
                <a:lnTo>
                  <a:pt x="43205" y="51846"/>
                </a:lnTo>
                <a:lnTo>
                  <a:pt x="43205" y="83515"/>
                </a:lnTo>
                <a:lnTo>
                  <a:pt x="39364" y="88315"/>
                </a:lnTo>
                <a:lnTo>
                  <a:pt x="34564" y="90236"/>
                </a:lnTo>
                <a:lnTo>
                  <a:pt x="25923" y="90236"/>
                </a:lnTo>
                <a:lnTo>
                  <a:pt x="22082" y="87355"/>
                </a:lnTo>
                <a:lnTo>
                  <a:pt x="18242" y="82555"/>
                </a:lnTo>
                <a:lnTo>
                  <a:pt x="13441" y="77754"/>
                </a:lnTo>
                <a:lnTo>
                  <a:pt x="11521" y="71033"/>
                </a:lnTo>
                <a:lnTo>
                  <a:pt x="11521" y="52791"/>
                </a:lnTo>
                <a:lnTo>
                  <a:pt x="14401" y="46085"/>
                </a:lnTo>
                <a:lnTo>
                  <a:pt x="18242" y="41285"/>
                </a:lnTo>
                <a:lnTo>
                  <a:pt x="21122" y="38404"/>
                </a:lnTo>
                <a:lnTo>
                  <a:pt x="24963" y="36484"/>
                </a:lnTo>
                <a:lnTo>
                  <a:pt x="29763" y="31683"/>
                </a:lnTo>
                <a:lnTo>
                  <a:pt x="20162" y="31683"/>
                </a:lnTo>
                <a:lnTo>
                  <a:pt x="13441" y="35524"/>
                </a:lnTo>
                <a:lnTo>
                  <a:pt x="7680" y="43205"/>
                </a:lnTo>
                <a:lnTo>
                  <a:pt x="1935" y="49926"/>
                </a:lnTo>
                <a:lnTo>
                  <a:pt x="0" y="58567"/>
                </a:lnTo>
                <a:lnTo>
                  <a:pt x="0" y="75834"/>
                </a:lnTo>
                <a:lnTo>
                  <a:pt x="1935" y="83515"/>
                </a:lnTo>
                <a:close/>
              </a:path>
            </a:pathLst>
          </a:custGeom>
          <a:solidFill>
            <a:srgbClr val="94363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3384133" y="3446068"/>
            <a:ext cx="9601" cy="4800"/>
          </a:xfrm>
          <a:custGeom>
            <a:avLst/>
            <a:gdLst/>
            <a:ahLst/>
            <a:cxnLst/>
            <a:rect l="l" t="t" r="r" b="b"/>
            <a:pathLst>
              <a:path w="9601" h="4800">
                <a:moveTo>
                  <a:pt x="0" y="4800"/>
                </a:moveTo>
                <a:lnTo>
                  <a:pt x="7680" y="4800"/>
                </a:lnTo>
                <a:lnTo>
                  <a:pt x="9601" y="0"/>
                </a:lnTo>
                <a:lnTo>
                  <a:pt x="4800" y="0"/>
                </a:lnTo>
                <a:lnTo>
                  <a:pt x="0" y="4800"/>
                </a:lnTo>
                <a:close/>
              </a:path>
            </a:pathLst>
          </a:custGeom>
          <a:solidFill>
            <a:srgbClr val="94363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3618372" y="3103351"/>
            <a:ext cx="62392" cy="74889"/>
          </a:xfrm>
          <a:custGeom>
            <a:avLst/>
            <a:gdLst/>
            <a:ahLst/>
            <a:cxnLst/>
            <a:rect l="l" t="t" r="r" b="b"/>
            <a:pathLst>
              <a:path w="62392" h="74889">
                <a:moveTo>
                  <a:pt x="25923" y="61447"/>
                </a:moveTo>
                <a:lnTo>
                  <a:pt x="25923" y="65288"/>
                </a:lnTo>
                <a:lnTo>
                  <a:pt x="24947" y="68168"/>
                </a:lnTo>
                <a:lnTo>
                  <a:pt x="24947" y="69128"/>
                </a:lnTo>
                <a:lnTo>
                  <a:pt x="23042" y="71048"/>
                </a:lnTo>
                <a:lnTo>
                  <a:pt x="21107" y="72009"/>
                </a:lnTo>
                <a:lnTo>
                  <a:pt x="15361" y="72009"/>
                </a:lnTo>
                <a:lnTo>
                  <a:pt x="15361" y="74889"/>
                </a:lnTo>
                <a:lnTo>
                  <a:pt x="47030" y="74889"/>
                </a:lnTo>
                <a:lnTo>
                  <a:pt x="47030" y="72009"/>
                </a:lnTo>
                <a:lnTo>
                  <a:pt x="39349" y="72009"/>
                </a:lnTo>
                <a:lnTo>
                  <a:pt x="37429" y="70073"/>
                </a:lnTo>
                <a:lnTo>
                  <a:pt x="36469" y="69128"/>
                </a:lnTo>
                <a:lnTo>
                  <a:pt x="36469" y="4800"/>
                </a:lnTo>
                <a:lnTo>
                  <a:pt x="49911" y="4800"/>
                </a:lnTo>
                <a:lnTo>
                  <a:pt x="51831" y="5760"/>
                </a:lnTo>
                <a:lnTo>
                  <a:pt x="53751" y="6720"/>
                </a:lnTo>
                <a:lnTo>
                  <a:pt x="55671" y="7680"/>
                </a:lnTo>
                <a:lnTo>
                  <a:pt x="57591" y="8641"/>
                </a:lnTo>
                <a:lnTo>
                  <a:pt x="58552" y="10561"/>
                </a:lnTo>
                <a:lnTo>
                  <a:pt x="59512" y="12481"/>
                </a:lnTo>
                <a:lnTo>
                  <a:pt x="59512" y="14401"/>
                </a:lnTo>
                <a:lnTo>
                  <a:pt x="60472" y="17282"/>
                </a:lnTo>
                <a:lnTo>
                  <a:pt x="62392" y="17282"/>
                </a:lnTo>
                <a:lnTo>
                  <a:pt x="61432" y="0"/>
                </a:lnTo>
                <a:lnTo>
                  <a:pt x="960" y="0"/>
                </a:lnTo>
                <a:lnTo>
                  <a:pt x="0" y="17282"/>
                </a:lnTo>
                <a:lnTo>
                  <a:pt x="1920" y="17282"/>
                </a:lnTo>
                <a:lnTo>
                  <a:pt x="1920" y="14401"/>
                </a:lnTo>
                <a:lnTo>
                  <a:pt x="2880" y="11521"/>
                </a:lnTo>
                <a:lnTo>
                  <a:pt x="4800" y="9601"/>
                </a:lnTo>
                <a:lnTo>
                  <a:pt x="5760" y="7680"/>
                </a:lnTo>
                <a:lnTo>
                  <a:pt x="7680" y="5760"/>
                </a:lnTo>
                <a:lnTo>
                  <a:pt x="9585" y="5760"/>
                </a:lnTo>
                <a:lnTo>
                  <a:pt x="10561" y="4800"/>
                </a:lnTo>
                <a:lnTo>
                  <a:pt x="25923" y="4800"/>
                </a:lnTo>
                <a:lnTo>
                  <a:pt x="25923" y="61447"/>
                </a:lnTo>
                <a:close/>
              </a:path>
            </a:pathLst>
          </a:custGeom>
          <a:solidFill>
            <a:srgbClr val="76923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3682685" y="3099511"/>
            <a:ext cx="54711" cy="78729"/>
          </a:xfrm>
          <a:custGeom>
            <a:avLst/>
            <a:gdLst/>
            <a:ahLst/>
            <a:cxnLst/>
            <a:rect l="l" t="t" r="r" b="b"/>
            <a:pathLst>
              <a:path w="54711" h="78729">
                <a:moveTo>
                  <a:pt x="25923" y="78729"/>
                </a:moveTo>
                <a:lnTo>
                  <a:pt x="25923" y="75849"/>
                </a:lnTo>
                <a:lnTo>
                  <a:pt x="20162" y="75849"/>
                </a:lnTo>
                <a:lnTo>
                  <a:pt x="19202" y="74889"/>
                </a:lnTo>
                <a:lnTo>
                  <a:pt x="19202" y="73914"/>
                </a:lnTo>
                <a:lnTo>
                  <a:pt x="18242" y="72969"/>
                </a:lnTo>
                <a:lnTo>
                  <a:pt x="18242" y="40325"/>
                </a:lnTo>
                <a:lnTo>
                  <a:pt x="20162" y="37444"/>
                </a:lnTo>
                <a:lnTo>
                  <a:pt x="23042" y="35524"/>
                </a:lnTo>
                <a:lnTo>
                  <a:pt x="24963" y="34564"/>
                </a:lnTo>
                <a:lnTo>
                  <a:pt x="26883" y="33604"/>
                </a:lnTo>
                <a:lnTo>
                  <a:pt x="33604" y="33604"/>
                </a:lnTo>
                <a:lnTo>
                  <a:pt x="34564" y="34564"/>
                </a:lnTo>
                <a:lnTo>
                  <a:pt x="36484" y="35524"/>
                </a:lnTo>
                <a:lnTo>
                  <a:pt x="37444" y="36484"/>
                </a:lnTo>
                <a:lnTo>
                  <a:pt x="37444" y="38404"/>
                </a:lnTo>
                <a:lnTo>
                  <a:pt x="38404" y="40325"/>
                </a:lnTo>
                <a:lnTo>
                  <a:pt x="38404" y="72008"/>
                </a:lnTo>
                <a:lnTo>
                  <a:pt x="37444" y="73914"/>
                </a:lnTo>
                <a:lnTo>
                  <a:pt x="37444" y="74889"/>
                </a:lnTo>
                <a:lnTo>
                  <a:pt x="36484" y="74889"/>
                </a:lnTo>
                <a:lnTo>
                  <a:pt x="35524" y="75849"/>
                </a:lnTo>
                <a:lnTo>
                  <a:pt x="30723" y="75849"/>
                </a:lnTo>
                <a:lnTo>
                  <a:pt x="30723" y="78729"/>
                </a:lnTo>
                <a:lnTo>
                  <a:pt x="54711" y="78729"/>
                </a:lnTo>
                <a:lnTo>
                  <a:pt x="54711" y="75849"/>
                </a:lnTo>
                <a:lnTo>
                  <a:pt x="49911" y="75849"/>
                </a:lnTo>
                <a:lnTo>
                  <a:pt x="48966" y="74889"/>
                </a:lnTo>
                <a:lnTo>
                  <a:pt x="48966" y="73914"/>
                </a:lnTo>
                <a:lnTo>
                  <a:pt x="48006" y="72969"/>
                </a:lnTo>
                <a:lnTo>
                  <a:pt x="48006" y="43205"/>
                </a:lnTo>
                <a:lnTo>
                  <a:pt x="47030" y="38404"/>
                </a:lnTo>
                <a:lnTo>
                  <a:pt x="46085" y="36484"/>
                </a:lnTo>
                <a:lnTo>
                  <a:pt x="45125" y="32644"/>
                </a:lnTo>
                <a:lnTo>
                  <a:pt x="44165" y="30723"/>
                </a:lnTo>
                <a:lnTo>
                  <a:pt x="42245" y="28803"/>
                </a:lnTo>
                <a:lnTo>
                  <a:pt x="40325" y="27843"/>
                </a:lnTo>
                <a:lnTo>
                  <a:pt x="37444" y="26883"/>
                </a:lnTo>
                <a:lnTo>
                  <a:pt x="29763" y="26883"/>
                </a:lnTo>
                <a:lnTo>
                  <a:pt x="27843" y="28803"/>
                </a:lnTo>
                <a:lnTo>
                  <a:pt x="24963" y="29763"/>
                </a:lnTo>
                <a:lnTo>
                  <a:pt x="22082" y="32644"/>
                </a:lnTo>
                <a:lnTo>
                  <a:pt x="18242" y="37444"/>
                </a:lnTo>
                <a:lnTo>
                  <a:pt x="18242" y="0"/>
                </a:lnTo>
                <a:lnTo>
                  <a:pt x="15361" y="0"/>
                </a:lnTo>
                <a:lnTo>
                  <a:pt x="0" y="6720"/>
                </a:lnTo>
                <a:lnTo>
                  <a:pt x="960" y="8641"/>
                </a:lnTo>
                <a:lnTo>
                  <a:pt x="2880" y="7680"/>
                </a:lnTo>
                <a:lnTo>
                  <a:pt x="6720" y="7680"/>
                </a:lnTo>
                <a:lnTo>
                  <a:pt x="6720" y="8641"/>
                </a:lnTo>
                <a:lnTo>
                  <a:pt x="7680" y="8641"/>
                </a:lnTo>
                <a:lnTo>
                  <a:pt x="7680" y="9601"/>
                </a:lnTo>
                <a:lnTo>
                  <a:pt x="8641" y="10561"/>
                </a:lnTo>
                <a:lnTo>
                  <a:pt x="8641" y="72008"/>
                </a:lnTo>
                <a:lnTo>
                  <a:pt x="7680" y="72969"/>
                </a:lnTo>
                <a:lnTo>
                  <a:pt x="7680" y="73914"/>
                </a:lnTo>
                <a:lnTo>
                  <a:pt x="6720" y="74889"/>
                </a:lnTo>
                <a:lnTo>
                  <a:pt x="4800" y="75849"/>
                </a:lnTo>
                <a:lnTo>
                  <a:pt x="960" y="75849"/>
                </a:lnTo>
                <a:lnTo>
                  <a:pt x="960" y="78729"/>
                </a:lnTo>
                <a:lnTo>
                  <a:pt x="25923" y="78729"/>
                </a:lnTo>
                <a:close/>
              </a:path>
            </a:pathLst>
          </a:custGeom>
          <a:solidFill>
            <a:srgbClr val="76923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3743157" y="3126394"/>
            <a:ext cx="46085" cy="52806"/>
          </a:xfrm>
          <a:custGeom>
            <a:avLst/>
            <a:gdLst/>
            <a:ahLst/>
            <a:cxnLst/>
            <a:rect l="l" t="t" r="r" b="b"/>
            <a:pathLst>
              <a:path w="46085" h="52806">
                <a:moveTo>
                  <a:pt x="40325" y="45125"/>
                </a:moveTo>
                <a:lnTo>
                  <a:pt x="38404" y="45125"/>
                </a:lnTo>
                <a:lnTo>
                  <a:pt x="38404" y="44165"/>
                </a:lnTo>
                <a:lnTo>
                  <a:pt x="37444" y="44165"/>
                </a:lnTo>
                <a:lnTo>
                  <a:pt x="37444" y="8641"/>
                </a:lnTo>
                <a:lnTo>
                  <a:pt x="36484" y="7680"/>
                </a:lnTo>
                <a:lnTo>
                  <a:pt x="35524" y="4800"/>
                </a:lnTo>
                <a:lnTo>
                  <a:pt x="33604" y="2880"/>
                </a:lnTo>
                <a:lnTo>
                  <a:pt x="31683" y="1920"/>
                </a:lnTo>
                <a:lnTo>
                  <a:pt x="28803" y="0"/>
                </a:lnTo>
                <a:lnTo>
                  <a:pt x="15361" y="0"/>
                </a:lnTo>
                <a:lnTo>
                  <a:pt x="10561" y="960"/>
                </a:lnTo>
                <a:lnTo>
                  <a:pt x="6720" y="3840"/>
                </a:lnTo>
                <a:lnTo>
                  <a:pt x="3840" y="6720"/>
                </a:lnTo>
                <a:lnTo>
                  <a:pt x="1920" y="9601"/>
                </a:lnTo>
                <a:lnTo>
                  <a:pt x="1920" y="14401"/>
                </a:lnTo>
                <a:lnTo>
                  <a:pt x="2895" y="15361"/>
                </a:lnTo>
                <a:lnTo>
                  <a:pt x="3840" y="16322"/>
                </a:lnTo>
                <a:lnTo>
                  <a:pt x="4800" y="17282"/>
                </a:lnTo>
                <a:lnTo>
                  <a:pt x="9601" y="17282"/>
                </a:lnTo>
                <a:lnTo>
                  <a:pt x="10561" y="16322"/>
                </a:lnTo>
                <a:lnTo>
                  <a:pt x="11521" y="15361"/>
                </a:lnTo>
                <a:lnTo>
                  <a:pt x="11521" y="7680"/>
                </a:lnTo>
                <a:lnTo>
                  <a:pt x="12481" y="5760"/>
                </a:lnTo>
                <a:lnTo>
                  <a:pt x="13441" y="4800"/>
                </a:lnTo>
                <a:lnTo>
                  <a:pt x="15361" y="3840"/>
                </a:lnTo>
                <a:lnTo>
                  <a:pt x="16322" y="2880"/>
                </a:lnTo>
                <a:lnTo>
                  <a:pt x="22082" y="2880"/>
                </a:lnTo>
                <a:lnTo>
                  <a:pt x="24002" y="3840"/>
                </a:lnTo>
                <a:lnTo>
                  <a:pt x="25923" y="5760"/>
                </a:lnTo>
                <a:lnTo>
                  <a:pt x="27843" y="7680"/>
                </a:lnTo>
                <a:lnTo>
                  <a:pt x="28803" y="11521"/>
                </a:lnTo>
                <a:lnTo>
                  <a:pt x="28803" y="18242"/>
                </a:lnTo>
                <a:lnTo>
                  <a:pt x="20162" y="21122"/>
                </a:lnTo>
                <a:lnTo>
                  <a:pt x="13441" y="24002"/>
                </a:lnTo>
                <a:lnTo>
                  <a:pt x="11521" y="30723"/>
                </a:lnTo>
                <a:lnTo>
                  <a:pt x="12481" y="29763"/>
                </a:lnTo>
                <a:lnTo>
                  <a:pt x="14401" y="27843"/>
                </a:lnTo>
                <a:lnTo>
                  <a:pt x="17282" y="25923"/>
                </a:lnTo>
                <a:lnTo>
                  <a:pt x="19202" y="24963"/>
                </a:lnTo>
                <a:lnTo>
                  <a:pt x="23042" y="24002"/>
                </a:lnTo>
                <a:lnTo>
                  <a:pt x="28803" y="21122"/>
                </a:lnTo>
                <a:lnTo>
                  <a:pt x="28803" y="40325"/>
                </a:lnTo>
                <a:lnTo>
                  <a:pt x="24002" y="44165"/>
                </a:lnTo>
                <a:lnTo>
                  <a:pt x="20162" y="46085"/>
                </a:lnTo>
                <a:lnTo>
                  <a:pt x="15361" y="46085"/>
                </a:lnTo>
                <a:lnTo>
                  <a:pt x="13441" y="45125"/>
                </a:lnTo>
                <a:lnTo>
                  <a:pt x="11521" y="43205"/>
                </a:lnTo>
                <a:lnTo>
                  <a:pt x="10561" y="41285"/>
                </a:lnTo>
                <a:lnTo>
                  <a:pt x="9601" y="39364"/>
                </a:lnTo>
                <a:lnTo>
                  <a:pt x="9601" y="25923"/>
                </a:lnTo>
                <a:lnTo>
                  <a:pt x="5760" y="27843"/>
                </a:lnTo>
                <a:lnTo>
                  <a:pt x="3840" y="30723"/>
                </a:lnTo>
                <a:lnTo>
                  <a:pt x="1920" y="33604"/>
                </a:lnTo>
                <a:lnTo>
                  <a:pt x="960" y="34564"/>
                </a:lnTo>
                <a:lnTo>
                  <a:pt x="0" y="37444"/>
                </a:lnTo>
                <a:lnTo>
                  <a:pt x="0" y="43205"/>
                </a:lnTo>
                <a:lnTo>
                  <a:pt x="1920" y="46085"/>
                </a:lnTo>
                <a:lnTo>
                  <a:pt x="3840" y="48966"/>
                </a:lnTo>
                <a:lnTo>
                  <a:pt x="5760" y="50871"/>
                </a:lnTo>
                <a:lnTo>
                  <a:pt x="8641" y="52806"/>
                </a:lnTo>
                <a:lnTo>
                  <a:pt x="14401" y="52806"/>
                </a:lnTo>
                <a:lnTo>
                  <a:pt x="16322" y="51846"/>
                </a:lnTo>
                <a:lnTo>
                  <a:pt x="18242" y="50871"/>
                </a:lnTo>
                <a:lnTo>
                  <a:pt x="20162" y="49926"/>
                </a:lnTo>
                <a:lnTo>
                  <a:pt x="23042" y="48006"/>
                </a:lnTo>
                <a:lnTo>
                  <a:pt x="28803" y="44165"/>
                </a:lnTo>
                <a:lnTo>
                  <a:pt x="28803" y="48966"/>
                </a:lnTo>
                <a:lnTo>
                  <a:pt x="29763" y="50871"/>
                </a:lnTo>
                <a:lnTo>
                  <a:pt x="30723" y="51846"/>
                </a:lnTo>
                <a:lnTo>
                  <a:pt x="32644" y="52806"/>
                </a:lnTo>
                <a:lnTo>
                  <a:pt x="38404" y="52806"/>
                </a:lnTo>
                <a:lnTo>
                  <a:pt x="42245" y="49926"/>
                </a:lnTo>
                <a:lnTo>
                  <a:pt x="46085" y="44165"/>
                </a:lnTo>
                <a:lnTo>
                  <a:pt x="46085" y="41285"/>
                </a:lnTo>
                <a:lnTo>
                  <a:pt x="44165" y="43205"/>
                </a:lnTo>
                <a:lnTo>
                  <a:pt x="42245" y="44165"/>
                </a:lnTo>
                <a:lnTo>
                  <a:pt x="41285" y="45125"/>
                </a:lnTo>
                <a:lnTo>
                  <a:pt x="40325" y="45125"/>
                </a:lnTo>
                <a:close/>
              </a:path>
            </a:pathLst>
          </a:custGeom>
          <a:solidFill>
            <a:srgbClr val="76923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3752758" y="3150397"/>
            <a:ext cx="3840" cy="12481"/>
          </a:xfrm>
          <a:custGeom>
            <a:avLst/>
            <a:gdLst/>
            <a:ahLst/>
            <a:cxnLst/>
            <a:rect l="l" t="t" r="r" b="b"/>
            <a:pathLst>
              <a:path w="3840" h="12481">
                <a:moveTo>
                  <a:pt x="0" y="12481"/>
                </a:moveTo>
                <a:lnTo>
                  <a:pt x="0" y="10561"/>
                </a:lnTo>
                <a:lnTo>
                  <a:pt x="960" y="8641"/>
                </a:lnTo>
                <a:lnTo>
                  <a:pt x="1920" y="6720"/>
                </a:lnTo>
                <a:lnTo>
                  <a:pt x="3840" y="0"/>
                </a:lnTo>
                <a:lnTo>
                  <a:pt x="0" y="1920"/>
                </a:lnTo>
                <a:lnTo>
                  <a:pt x="0" y="12481"/>
                </a:lnTo>
                <a:close/>
              </a:path>
            </a:pathLst>
          </a:custGeom>
          <a:solidFill>
            <a:srgbClr val="76923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3792123" y="3126394"/>
            <a:ext cx="24963" cy="51846"/>
          </a:xfrm>
          <a:custGeom>
            <a:avLst/>
            <a:gdLst/>
            <a:ahLst/>
            <a:cxnLst/>
            <a:rect l="l" t="t" r="r" b="b"/>
            <a:pathLst>
              <a:path w="24963" h="51846">
                <a:moveTo>
                  <a:pt x="15361" y="0"/>
                </a:moveTo>
                <a:lnTo>
                  <a:pt x="0" y="5760"/>
                </a:lnTo>
                <a:lnTo>
                  <a:pt x="960" y="7680"/>
                </a:lnTo>
                <a:lnTo>
                  <a:pt x="1920" y="7680"/>
                </a:lnTo>
                <a:lnTo>
                  <a:pt x="3840" y="6720"/>
                </a:lnTo>
                <a:lnTo>
                  <a:pt x="5760" y="6720"/>
                </a:lnTo>
                <a:lnTo>
                  <a:pt x="5760" y="7680"/>
                </a:lnTo>
                <a:lnTo>
                  <a:pt x="7680" y="7680"/>
                </a:lnTo>
                <a:lnTo>
                  <a:pt x="7680" y="10561"/>
                </a:lnTo>
                <a:lnTo>
                  <a:pt x="8641" y="11521"/>
                </a:lnTo>
                <a:lnTo>
                  <a:pt x="8641" y="43205"/>
                </a:lnTo>
                <a:lnTo>
                  <a:pt x="7680" y="45125"/>
                </a:lnTo>
                <a:lnTo>
                  <a:pt x="7680" y="46085"/>
                </a:lnTo>
                <a:lnTo>
                  <a:pt x="6720" y="47030"/>
                </a:lnTo>
                <a:lnTo>
                  <a:pt x="6720" y="48006"/>
                </a:lnTo>
                <a:lnTo>
                  <a:pt x="5760" y="48966"/>
                </a:lnTo>
                <a:lnTo>
                  <a:pt x="960" y="48966"/>
                </a:lnTo>
                <a:lnTo>
                  <a:pt x="960" y="51846"/>
                </a:lnTo>
                <a:lnTo>
                  <a:pt x="24963" y="51846"/>
                </a:lnTo>
                <a:lnTo>
                  <a:pt x="24963" y="48966"/>
                </a:lnTo>
                <a:lnTo>
                  <a:pt x="20162" y="48966"/>
                </a:lnTo>
                <a:lnTo>
                  <a:pt x="19202" y="48006"/>
                </a:lnTo>
                <a:lnTo>
                  <a:pt x="18242" y="47030"/>
                </a:lnTo>
                <a:lnTo>
                  <a:pt x="18242" y="46085"/>
                </a:lnTo>
                <a:lnTo>
                  <a:pt x="17282" y="45125"/>
                </a:lnTo>
                <a:lnTo>
                  <a:pt x="17282" y="0"/>
                </a:lnTo>
                <a:lnTo>
                  <a:pt x="15361" y="0"/>
                </a:lnTo>
                <a:close/>
              </a:path>
            </a:pathLst>
          </a:custGeom>
          <a:solidFill>
            <a:srgbClr val="76923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3799804" y="3099511"/>
            <a:ext cx="10561" cy="11521"/>
          </a:xfrm>
          <a:custGeom>
            <a:avLst/>
            <a:gdLst/>
            <a:ahLst/>
            <a:cxnLst/>
            <a:rect l="l" t="t" r="r" b="b"/>
            <a:pathLst>
              <a:path w="10561" h="11521">
                <a:moveTo>
                  <a:pt x="3840" y="0"/>
                </a:move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8641"/>
                </a:lnTo>
                <a:lnTo>
                  <a:pt x="960" y="9601"/>
                </a:lnTo>
                <a:lnTo>
                  <a:pt x="2880" y="10561"/>
                </a:lnTo>
                <a:lnTo>
                  <a:pt x="3840" y="11521"/>
                </a:lnTo>
                <a:lnTo>
                  <a:pt x="6720" y="11521"/>
                </a:lnTo>
                <a:lnTo>
                  <a:pt x="7680" y="10561"/>
                </a:lnTo>
                <a:lnTo>
                  <a:pt x="9601" y="9601"/>
                </a:lnTo>
                <a:lnTo>
                  <a:pt x="10561" y="8641"/>
                </a:lnTo>
                <a:lnTo>
                  <a:pt x="10561" y="2880"/>
                </a:lnTo>
                <a:lnTo>
                  <a:pt x="9601" y="1920"/>
                </a:lnTo>
                <a:lnTo>
                  <a:pt x="7680" y="960"/>
                </a:lnTo>
                <a:lnTo>
                  <a:pt x="6720" y="0"/>
                </a:lnTo>
                <a:lnTo>
                  <a:pt x="3840" y="0"/>
                </a:lnTo>
                <a:close/>
              </a:path>
            </a:pathLst>
          </a:custGeom>
          <a:solidFill>
            <a:srgbClr val="76923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3823792" y="3099511"/>
            <a:ext cx="25923" cy="78729"/>
          </a:xfrm>
          <a:custGeom>
            <a:avLst/>
            <a:gdLst/>
            <a:ahLst/>
            <a:cxnLst/>
            <a:rect l="l" t="t" r="r" b="b"/>
            <a:pathLst>
              <a:path w="25923" h="78729">
                <a:moveTo>
                  <a:pt x="15361" y="0"/>
                </a:moveTo>
                <a:lnTo>
                  <a:pt x="0" y="6720"/>
                </a:lnTo>
                <a:lnTo>
                  <a:pt x="975" y="8641"/>
                </a:lnTo>
                <a:lnTo>
                  <a:pt x="1935" y="7680"/>
                </a:lnTo>
                <a:lnTo>
                  <a:pt x="5775" y="7680"/>
                </a:lnTo>
                <a:lnTo>
                  <a:pt x="6720" y="8641"/>
                </a:lnTo>
                <a:lnTo>
                  <a:pt x="7680" y="8641"/>
                </a:lnTo>
                <a:lnTo>
                  <a:pt x="7680" y="10561"/>
                </a:lnTo>
                <a:lnTo>
                  <a:pt x="8656" y="12481"/>
                </a:lnTo>
                <a:lnTo>
                  <a:pt x="8656" y="70088"/>
                </a:lnTo>
                <a:lnTo>
                  <a:pt x="7680" y="72008"/>
                </a:lnTo>
                <a:lnTo>
                  <a:pt x="7680" y="72969"/>
                </a:lnTo>
                <a:lnTo>
                  <a:pt x="6720" y="73914"/>
                </a:lnTo>
                <a:lnTo>
                  <a:pt x="6720" y="74889"/>
                </a:lnTo>
                <a:lnTo>
                  <a:pt x="5775" y="75849"/>
                </a:lnTo>
                <a:lnTo>
                  <a:pt x="975" y="75849"/>
                </a:lnTo>
                <a:lnTo>
                  <a:pt x="975" y="78729"/>
                </a:lnTo>
                <a:lnTo>
                  <a:pt x="25923" y="78729"/>
                </a:lnTo>
                <a:lnTo>
                  <a:pt x="25923" y="75849"/>
                </a:lnTo>
                <a:lnTo>
                  <a:pt x="20177" y="75849"/>
                </a:lnTo>
                <a:lnTo>
                  <a:pt x="19202" y="74889"/>
                </a:lnTo>
                <a:lnTo>
                  <a:pt x="18242" y="73914"/>
                </a:lnTo>
                <a:lnTo>
                  <a:pt x="18242" y="72969"/>
                </a:lnTo>
                <a:lnTo>
                  <a:pt x="17282" y="72008"/>
                </a:lnTo>
                <a:lnTo>
                  <a:pt x="17282" y="0"/>
                </a:lnTo>
                <a:lnTo>
                  <a:pt x="15361" y="0"/>
                </a:lnTo>
                <a:close/>
              </a:path>
            </a:pathLst>
          </a:custGeom>
          <a:solidFill>
            <a:srgbClr val="76923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3857396" y="3126394"/>
            <a:ext cx="44165" cy="52806"/>
          </a:xfrm>
          <a:custGeom>
            <a:avLst/>
            <a:gdLst/>
            <a:ahLst/>
            <a:cxnLst/>
            <a:rect l="l" t="t" r="r" b="b"/>
            <a:pathLst>
              <a:path w="44165" h="52806">
                <a:moveTo>
                  <a:pt x="15361" y="25923"/>
                </a:moveTo>
                <a:lnTo>
                  <a:pt x="17282" y="24963"/>
                </a:lnTo>
                <a:lnTo>
                  <a:pt x="21122" y="24002"/>
                </a:lnTo>
                <a:lnTo>
                  <a:pt x="25923" y="21122"/>
                </a:lnTo>
                <a:lnTo>
                  <a:pt x="25923" y="40325"/>
                </a:lnTo>
                <a:lnTo>
                  <a:pt x="22082" y="44165"/>
                </a:lnTo>
                <a:lnTo>
                  <a:pt x="18242" y="46085"/>
                </a:lnTo>
                <a:lnTo>
                  <a:pt x="13441" y="46085"/>
                </a:lnTo>
                <a:lnTo>
                  <a:pt x="11521" y="45125"/>
                </a:lnTo>
                <a:lnTo>
                  <a:pt x="9601" y="43205"/>
                </a:lnTo>
                <a:lnTo>
                  <a:pt x="10561" y="52806"/>
                </a:lnTo>
                <a:lnTo>
                  <a:pt x="12481" y="52806"/>
                </a:lnTo>
                <a:lnTo>
                  <a:pt x="14401" y="51846"/>
                </a:lnTo>
                <a:lnTo>
                  <a:pt x="16322" y="50871"/>
                </a:lnTo>
                <a:lnTo>
                  <a:pt x="18242" y="49926"/>
                </a:lnTo>
                <a:lnTo>
                  <a:pt x="21122" y="48006"/>
                </a:lnTo>
                <a:lnTo>
                  <a:pt x="25923" y="44165"/>
                </a:lnTo>
                <a:lnTo>
                  <a:pt x="25923" y="47030"/>
                </a:lnTo>
                <a:lnTo>
                  <a:pt x="26883" y="48966"/>
                </a:lnTo>
                <a:lnTo>
                  <a:pt x="27843" y="50871"/>
                </a:lnTo>
                <a:lnTo>
                  <a:pt x="28803" y="51846"/>
                </a:lnTo>
                <a:lnTo>
                  <a:pt x="30723" y="52806"/>
                </a:lnTo>
                <a:lnTo>
                  <a:pt x="35524" y="52806"/>
                </a:lnTo>
                <a:lnTo>
                  <a:pt x="39364" y="49926"/>
                </a:lnTo>
                <a:lnTo>
                  <a:pt x="44165" y="44165"/>
                </a:lnTo>
                <a:lnTo>
                  <a:pt x="44165" y="41285"/>
                </a:lnTo>
                <a:lnTo>
                  <a:pt x="41285" y="43205"/>
                </a:lnTo>
                <a:lnTo>
                  <a:pt x="40325" y="44165"/>
                </a:lnTo>
                <a:lnTo>
                  <a:pt x="39364" y="45125"/>
                </a:lnTo>
                <a:lnTo>
                  <a:pt x="36484" y="45125"/>
                </a:lnTo>
                <a:lnTo>
                  <a:pt x="35524" y="44165"/>
                </a:lnTo>
                <a:lnTo>
                  <a:pt x="35524" y="12481"/>
                </a:lnTo>
                <a:lnTo>
                  <a:pt x="34564" y="8641"/>
                </a:lnTo>
                <a:lnTo>
                  <a:pt x="34564" y="7680"/>
                </a:lnTo>
                <a:lnTo>
                  <a:pt x="33604" y="4800"/>
                </a:lnTo>
                <a:lnTo>
                  <a:pt x="31683" y="2880"/>
                </a:lnTo>
                <a:lnTo>
                  <a:pt x="29763" y="1920"/>
                </a:lnTo>
                <a:lnTo>
                  <a:pt x="26883" y="0"/>
                </a:lnTo>
                <a:lnTo>
                  <a:pt x="12481" y="0"/>
                </a:lnTo>
                <a:lnTo>
                  <a:pt x="7680" y="960"/>
                </a:lnTo>
                <a:lnTo>
                  <a:pt x="4800" y="3840"/>
                </a:lnTo>
                <a:lnTo>
                  <a:pt x="1920" y="6720"/>
                </a:lnTo>
                <a:lnTo>
                  <a:pt x="0" y="9601"/>
                </a:lnTo>
                <a:lnTo>
                  <a:pt x="0" y="14401"/>
                </a:lnTo>
                <a:lnTo>
                  <a:pt x="960" y="15361"/>
                </a:lnTo>
                <a:lnTo>
                  <a:pt x="960" y="16322"/>
                </a:lnTo>
                <a:lnTo>
                  <a:pt x="1920" y="17282"/>
                </a:lnTo>
                <a:lnTo>
                  <a:pt x="7680" y="17282"/>
                </a:lnTo>
                <a:lnTo>
                  <a:pt x="7680" y="16322"/>
                </a:lnTo>
                <a:lnTo>
                  <a:pt x="8641" y="15361"/>
                </a:lnTo>
                <a:lnTo>
                  <a:pt x="9601" y="14401"/>
                </a:lnTo>
                <a:lnTo>
                  <a:pt x="9601" y="5760"/>
                </a:lnTo>
                <a:lnTo>
                  <a:pt x="11521" y="4800"/>
                </a:lnTo>
                <a:lnTo>
                  <a:pt x="12481" y="3840"/>
                </a:lnTo>
                <a:lnTo>
                  <a:pt x="14401" y="2880"/>
                </a:lnTo>
                <a:lnTo>
                  <a:pt x="20162" y="2880"/>
                </a:lnTo>
                <a:lnTo>
                  <a:pt x="22082" y="3840"/>
                </a:lnTo>
                <a:lnTo>
                  <a:pt x="24002" y="5760"/>
                </a:lnTo>
                <a:lnTo>
                  <a:pt x="24963" y="7680"/>
                </a:lnTo>
                <a:lnTo>
                  <a:pt x="25923" y="11521"/>
                </a:lnTo>
                <a:lnTo>
                  <a:pt x="25923" y="18242"/>
                </a:lnTo>
                <a:lnTo>
                  <a:pt x="17282" y="21122"/>
                </a:lnTo>
                <a:lnTo>
                  <a:pt x="11521" y="24002"/>
                </a:lnTo>
                <a:lnTo>
                  <a:pt x="9601" y="30723"/>
                </a:lnTo>
                <a:lnTo>
                  <a:pt x="10561" y="29763"/>
                </a:lnTo>
                <a:lnTo>
                  <a:pt x="12481" y="27843"/>
                </a:lnTo>
                <a:lnTo>
                  <a:pt x="15361" y="25923"/>
                </a:lnTo>
                <a:close/>
              </a:path>
            </a:pathLst>
          </a:custGeom>
          <a:solidFill>
            <a:srgbClr val="76923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3855476" y="3150397"/>
            <a:ext cx="13441" cy="28803"/>
          </a:xfrm>
          <a:custGeom>
            <a:avLst/>
            <a:gdLst/>
            <a:ahLst/>
            <a:cxnLst/>
            <a:rect l="l" t="t" r="r" b="b"/>
            <a:pathLst>
              <a:path w="13441" h="28803">
                <a:moveTo>
                  <a:pt x="2880" y="6720"/>
                </a:moveTo>
                <a:lnTo>
                  <a:pt x="1920" y="9601"/>
                </a:lnTo>
                <a:lnTo>
                  <a:pt x="960" y="10561"/>
                </a:lnTo>
                <a:lnTo>
                  <a:pt x="0" y="13441"/>
                </a:lnTo>
                <a:lnTo>
                  <a:pt x="0" y="19202"/>
                </a:lnTo>
                <a:lnTo>
                  <a:pt x="960" y="22082"/>
                </a:lnTo>
                <a:lnTo>
                  <a:pt x="3840" y="24963"/>
                </a:lnTo>
                <a:lnTo>
                  <a:pt x="5760" y="26868"/>
                </a:lnTo>
                <a:lnTo>
                  <a:pt x="8641" y="28803"/>
                </a:lnTo>
                <a:lnTo>
                  <a:pt x="12481" y="28803"/>
                </a:lnTo>
                <a:lnTo>
                  <a:pt x="11521" y="19202"/>
                </a:lnTo>
                <a:lnTo>
                  <a:pt x="10561" y="17282"/>
                </a:lnTo>
                <a:lnTo>
                  <a:pt x="9601" y="15361"/>
                </a:lnTo>
                <a:lnTo>
                  <a:pt x="9601" y="8641"/>
                </a:lnTo>
                <a:lnTo>
                  <a:pt x="11521" y="6720"/>
                </a:lnTo>
                <a:lnTo>
                  <a:pt x="13441" y="0"/>
                </a:lnTo>
                <a:lnTo>
                  <a:pt x="9601" y="1920"/>
                </a:lnTo>
                <a:lnTo>
                  <a:pt x="5760" y="3840"/>
                </a:lnTo>
                <a:lnTo>
                  <a:pt x="2880" y="6720"/>
                </a:lnTo>
                <a:close/>
              </a:path>
            </a:pathLst>
          </a:custGeom>
          <a:solidFill>
            <a:srgbClr val="76923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" name="object 155"/>
          <p:cNvSpPr/>
          <p:nvPr/>
        </p:nvSpPr>
        <p:spPr>
          <a:xfrm>
            <a:off x="3901561" y="3126394"/>
            <a:ext cx="55671" cy="51846"/>
          </a:xfrm>
          <a:custGeom>
            <a:avLst/>
            <a:gdLst/>
            <a:ahLst/>
            <a:cxnLst/>
            <a:rect l="l" t="t" r="r" b="b"/>
            <a:pathLst>
              <a:path w="55671" h="51846">
                <a:moveTo>
                  <a:pt x="55671" y="51846"/>
                </a:moveTo>
                <a:lnTo>
                  <a:pt x="55671" y="48966"/>
                </a:lnTo>
                <a:lnTo>
                  <a:pt x="50871" y="48966"/>
                </a:lnTo>
                <a:lnTo>
                  <a:pt x="49911" y="48006"/>
                </a:lnTo>
                <a:lnTo>
                  <a:pt x="48950" y="47030"/>
                </a:lnTo>
                <a:lnTo>
                  <a:pt x="48950" y="46085"/>
                </a:lnTo>
                <a:lnTo>
                  <a:pt x="47990" y="45125"/>
                </a:lnTo>
                <a:lnTo>
                  <a:pt x="47990" y="14401"/>
                </a:lnTo>
                <a:lnTo>
                  <a:pt x="47030" y="10561"/>
                </a:lnTo>
                <a:lnTo>
                  <a:pt x="46070" y="8641"/>
                </a:lnTo>
                <a:lnTo>
                  <a:pt x="45110" y="5760"/>
                </a:lnTo>
                <a:lnTo>
                  <a:pt x="44150" y="2880"/>
                </a:lnTo>
                <a:lnTo>
                  <a:pt x="42230" y="1920"/>
                </a:lnTo>
                <a:lnTo>
                  <a:pt x="39349" y="0"/>
                </a:lnTo>
                <a:lnTo>
                  <a:pt x="29763" y="0"/>
                </a:lnTo>
                <a:lnTo>
                  <a:pt x="23987" y="2880"/>
                </a:lnTo>
                <a:lnTo>
                  <a:pt x="18242" y="10561"/>
                </a:lnTo>
                <a:lnTo>
                  <a:pt x="18242" y="0"/>
                </a:lnTo>
                <a:lnTo>
                  <a:pt x="15361" y="0"/>
                </a:lnTo>
                <a:lnTo>
                  <a:pt x="0" y="5760"/>
                </a:lnTo>
                <a:lnTo>
                  <a:pt x="960" y="7680"/>
                </a:lnTo>
                <a:lnTo>
                  <a:pt x="2880" y="7680"/>
                </a:lnTo>
                <a:lnTo>
                  <a:pt x="3840" y="6720"/>
                </a:lnTo>
                <a:lnTo>
                  <a:pt x="5760" y="6720"/>
                </a:lnTo>
                <a:lnTo>
                  <a:pt x="6720" y="7680"/>
                </a:lnTo>
                <a:lnTo>
                  <a:pt x="7680" y="8641"/>
                </a:lnTo>
                <a:lnTo>
                  <a:pt x="8641" y="10561"/>
                </a:lnTo>
                <a:lnTo>
                  <a:pt x="8641" y="46085"/>
                </a:lnTo>
                <a:lnTo>
                  <a:pt x="7680" y="47030"/>
                </a:lnTo>
                <a:lnTo>
                  <a:pt x="6720" y="48966"/>
                </a:lnTo>
                <a:lnTo>
                  <a:pt x="960" y="48966"/>
                </a:lnTo>
                <a:lnTo>
                  <a:pt x="960" y="51846"/>
                </a:lnTo>
                <a:lnTo>
                  <a:pt x="25923" y="51846"/>
                </a:lnTo>
                <a:lnTo>
                  <a:pt x="25923" y="48966"/>
                </a:lnTo>
                <a:lnTo>
                  <a:pt x="20147" y="48966"/>
                </a:lnTo>
                <a:lnTo>
                  <a:pt x="19202" y="48006"/>
                </a:lnTo>
                <a:lnTo>
                  <a:pt x="19202" y="47030"/>
                </a:lnTo>
                <a:lnTo>
                  <a:pt x="18242" y="46085"/>
                </a:lnTo>
                <a:lnTo>
                  <a:pt x="18242" y="13441"/>
                </a:lnTo>
                <a:lnTo>
                  <a:pt x="22082" y="8641"/>
                </a:lnTo>
                <a:lnTo>
                  <a:pt x="26868" y="6720"/>
                </a:lnTo>
                <a:lnTo>
                  <a:pt x="33604" y="6720"/>
                </a:lnTo>
                <a:lnTo>
                  <a:pt x="35509" y="7680"/>
                </a:lnTo>
                <a:lnTo>
                  <a:pt x="36484" y="9601"/>
                </a:lnTo>
                <a:lnTo>
                  <a:pt x="38389" y="11521"/>
                </a:lnTo>
                <a:lnTo>
                  <a:pt x="38389" y="47030"/>
                </a:lnTo>
                <a:lnTo>
                  <a:pt x="37429" y="48006"/>
                </a:lnTo>
                <a:lnTo>
                  <a:pt x="36484" y="48006"/>
                </a:lnTo>
                <a:lnTo>
                  <a:pt x="35509" y="48966"/>
                </a:lnTo>
                <a:lnTo>
                  <a:pt x="30708" y="48966"/>
                </a:lnTo>
                <a:lnTo>
                  <a:pt x="30708" y="51846"/>
                </a:lnTo>
                <a:lnTo>
                  <a:pt x="55671" y="51846"/>
                </a:lnTo>
                <a:close/>
              </a:path>
            </a:pathLst>
          </a:custGeom>
          <a:solidFill>
            <a:srgbClr val="76923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/>
          <p:nvPr/>
        </p:nvSpPr>
        <p:spPr>
          <a:xfrm>
            <a:off x="3962034" y="3099511"/>
            <a:ext cx="52806" cy="79689"/>
          </a:xfrm>
          <a:custGeom>
            <a:avLst/>
            <a:gdLst/>
            <a:ahLst/>
            <a:cxnLst/>
            <a:rect l="l" t="t" r="r" b="b"/>
            <a:pathLst>
              <a:path w="52806" h="79689">
                <a:moveTo>
                  <a:pt x="1920" y="68168"/>
                </a:moveTo>
                <a:lnTo>
                  <a:pt x="5760" y="72969"/>
                </a:lnTo>
                <a:lnTo>
                  <a:pt x="10561" y="77754"/>
                </a:lnTo>
                <a:lnTo>
                  <a:pt x="15361" y="79689"/>
                </a:lnTo>
                <a:lnTo>
                  <a:pt x="25923" y="79689"/>
                </a:lnTo>
                <a:lnTo>
                  <a:pt x="27843" y="77754"/>
                </a:lnTo>
                <a:lnTo>
                  <a:pt x="30723" y="76809"/>
                </a:lnTo>
                <a:lnTo>
                  <a:pt x="32644" y="74889"/>
                </a:lnTo>
                <a:lnTo>
                  <a:pt x="35524" y="72969"/>
                </a:lnTo>
                <a:lnTo>
                  <a:pt x="35524" y="79689"/>
                </a:lnTo>
                <a:lnTo>
                  <a:pt x="37444" y="79689"/>
                </a:lnTo>
                <a:lnTo>
                  <a:pt x="52806" y="73914"/>
                </a:lnTo>
                <a:lnTo>
                  <a:pt x="51846" y="72008"/>
                </a:lnTo>
                <a:lnTo>
                  <a:pt x="49926" y="72008"/>
                </a:lnTo>
                <a:lnTo>
                  <a:pt x="48966" y="72969"/>
                </a:lnTo>
                <a:lnTo>
                  <a:pt x="47045" y="72969"/>
                </a:lnTo>
                <a:lnTo>
                  <a:pt x="46085" y="72008"/>
                </a:lnTo>
                <a:lnTo>
                  <a:pt x="45125" y="71048"/>
                </a:lnTo>
                <a:lnTo>
                  <a:pt x="45125" y="70088"/>
                </a:lnTo>
                <a:lnTo>
                  <a:pt x="44165" y="69128"/>
                </a:lnTo>
                <a:lnTo>
                  <a:pt x="44165" y="0"/>
                </a:lnTo>
                <a:lnTo>
                  <a:pt x="41285" y="0"/>
                </a:lnTo>
                <a:lnTo>
                  <a:pt x="26883" y="6720"/>
                </a:lnTo>
                <a:lnTo>
                  <a:pt x="27843" y="8641"/>
                </a:lnTo>
                <a:lnTo>
                  <a:pt x="28803" y="7680"/>
                </a:lnTo>
                <a:lnTo>
                  <a:pt x="32644" y="7680"/>
                </a:lnTo>
                <a:lnTo>
                  <a:pt x="33604" y="8641"/>
                </a:lnTo>
                <a:lnTo>
                  <a:pt x="34564" y="9601"/>
                </a:lnTo>
                <a:lnTo>
                  <a:pt x="34564" y="12481"/>
                </a:lnTo>
                <a:lnTo>
                  <a:pt x="35524" y="15361"/>
                </a:lnTo>
                <a:lnTo>
                  <a:pt x="35524" y="30723"/>
                </a:lnTo>
                <a:lnTo>
                  <a:pt x="32644" y="27843"/>
                </a:lnTo>
                <a:lnTo>
                  <a:pt x="28803" y="26883"/>
                </a:lnTo>
                <a:lnTo>
                  <a:pt x="24002" y="26883"/>
                </a:lnTo>
                <a:lnTo>
                  <a:pt x="24963" y="29763"/>
                </a:lnTo>
                <a:lnTo>
                  <a:pt x="26883" y="30723"/>
                </a:lnTo>
                <a:lnTo>
                  <a:pt x="28803" y="31683"/>
                </a:lnTo>
                <a:lnTo>
                  <a:pt x="30723" y="32644"/>
                </a:lnTo>
                <a:lnTo>
                  <a:pt x="31683" y="34564"/>
                </a:lnTo>
                <a:lnTo>
                  <a:pt x="33604" y="36484"/>
                </a:lnTo>
                <a:lnTo>
                  <a:pt x="34564" y="38404"/>
                </a:lnTo>
                <a:lnTo>
                  <a:pt x="34564" y="40325"/>
                </a:lnTo>
                <a:lnTo>
                  <a:pt x="35524" y="43205"/>
                </a:lnTo>
                <a:lnTo>
                  <a:pt x="35524" y="69128"/>
                </a:lnTo>
                <a:lnTo>
                  <a:pt x="31683" y="72008"/>
                </a:lnTo>
                <a:lnTo>
                  <a:pt x="28803" y="73914"/>
                </a:lnTo>
                <a:lnTo>
                  <a:pt x="21122" y="73914"/>
                </a:lnTo>
                <a:lnTo>
                  <a:pt x="18242" y="72008"/>
                </a:lnTo>
                <a:lnTo>
                  <a:pt x="14401" y="68168"/>
                </a:lnTo>
                <a:lnTo>
                  <a:pt x="11521" y="64328"/>
                </a:lnTo>
                <a:lnTo>
                  <a:pt x="9601" y="58567"/>
                </a:lnTo>
                <a:lnTo>
                  <a:pt x="9601" y="43205"/>
                </a:lnTo>
                <a:lnTo>
                  <a:pt x="11521" y="38404"/>
                </a:lnTo>
                <a:lnTo>
                  <a:pt x="15361" y="34564"/>
                </a:lnTo>
                <a:lnTo>
                  <a:pt x="17282" y="26883"/>
                </a:lnTo>
                <a:lnTo>
                  <a:pt x="11521" y="29763"/>
                </a:lnTo>
                <a:lnTo>
                  <a:pt x="6720" y="35524"/>
                </a:lnTo>
                <a:lnTo>
                  <a:pt x="1920" y="41285"/>
                </a:lnTo>
                <a:lnTo>
                  <a:pt x="0" y="48005"/>
                </a:lnTo>
                <a:lnTo>
                  <a:pt x="0" y="62407"/>
                </a:lnTo>
                <a:lnTo>
                  <a:pt x="1920" y="68168"/>
                </a:lnTo>
                <a:close/>
              </a:path>
            </a:pathLst>
          </a:custGeom>
          <a:solidFill>
            <a:srgbClr val="76923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/>
          <p:nvPr/>
        </p:nvSpPr>
        <p:spPr>
          <a:xfrm>
            <a:off x="3977396" y="3126394"/>
            <a:ext cx="9601" cy="7680"/>
          </a:xfrm>
          <a:custGeom>
            <a:avLst/>
            <a:gdLst/>
            <a:ahLst/>
            <a:cxnLst/>
            <a:rect l="l" t="t" r="r" b="b"/>
            <a:pathLst>
              <a:path w="9601" h="7680">
                <a:moveTo>
                  <a:pt x="0" y="7680"/>
                </a:moveTo>
                <a:lnTo>
                  <a:pt x="1920" y="4800"/>
                </a:lnTo>
                <a:lnTo>
                  <a:pt x="4800" y="2880"/>
                </a:lnTo>
                <a:lnTo>
                  <a:pt x="9601" y="2880"/>
                </a:lnTo>
                <a:lnTo>
                  <a:pt x="8641" y="0"/>
                </a:lnTo>
                <a:lnTo>
                  <a:pt x="1920" y="0"/>
                </a:lnTo>
                <a:lnTo>
                  <a:pt x="0" y="7680"/>
                </a:lnTo>
                <a:close/>
              </a:path>
            </a:pathLst>
          </a:custGeom>
          <a:solidFill>
            <a:srgbClr val="76923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/>
          <p:nvPr/>
        </p:nvSpPr>
        <p:spPr>
          <a:xfrm>
            <a:off x="2400162" y="1586605"/>
            <a:ext cx="266867" cy="26868"/>
          </a:xfrm>
          <a:custGeom>
            <a:avLst/>
            <a:gdLst/>
            <a:ahLst/>
            <a:cxnLst/>
            <a:rect l="l" t="t" r="r" b="b"/>
            <a:pathLst>
              <a:path w="266867" h="26868">
                <a:moveTo>
                  <a:pt x="13441" y="0"/>
                </a:moveTo>
                <a:lnTo>
                  <a:pt x="5760" y="0"/>
                </a:lnTo>
                <a:lnTo>
                  <a:pt x="0" y="6720"/>
                </a:lnTo>
                <a:lnTo>
                  <a:pt x="0" y="21122"/>
                </a:lnTo>
                <a:lnTo>
                  <a:pt x="5760" y="26868"/>
                </a:lnTo>
                <a:lnTo>
                  <a:pt x="260146" y="26868"/>
                </a:lnTo>
                <a:lnTo>
                  <a:pt x="266867" y="21122"/>
                </a:lnTo>
                <a:lnTo>
                  <a:pt x="266867" y="6720"/>
                </a:lnTo>
                <a:lnTo>
                  <a:pt x="260146" y="0"/>
                </a:lnTo>
                <a:lnTo>
                  <a:pt x="13441" y="0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/>
          <p:nvPr/>
        </p:nvSpPr>
        <p:spPr>
          <a:xfrm>
            <a:off x="2680472" y="1569323"/>
            <a:ext cx="26883" cy="62392"/>
          </a:xfrm>
          <a:custGeom>
            <a:avLst/>
            <a:gdLst/>
            <a:ahLst/>
            <a:cxnLst/>
            <a:rect l="l" t="t" r="r" b="b"/>
            <a:pathLst>
              <a:path w="26883" h="62392">
                <a:moveTo>
                  <a:pt x="9601" y="54711"/>
                </a:moveTo>
                <a:lnTo>
                  <a:pt x="8641" y="57607"/>
                </a:lnTo>
                <a:lnTo>
                  <a:pt x="8641" y="58552"/>
                </a:lnTo>
                <a:lnTo>
                  <a:pt x="6720" y="59512"/>
                </a:lnTo>
                <a:lnTo>
                  <a:pt x="4800" y="60487"/>
                </a:lnTo>
                <a:lnTo>
                  <a:pt x="0" y="60487"/>
                </a:lnTo>
                <a:lnTo>
                  <a:pt x="0" y="62392"/>
                </a:lnTo>
                <a:lnTo>
                  <a:pt x="26883" y="62392"/>
                </a:lnTo>
                <a:lnTo>
                  <a:pt x="26883" y="60487"/>
                </a:lnTo>
                <a:lnTo>
                  <a:pt x="22082" y="60487"/>
                </a:lnTo>
                <a:lnTo>
                  <a:pt x="21122" y="59512"/>
                </a:lnTo>
                <a:lnTo>
                  <a:pt x="20162" y="58552"/>
                </a:lnTo>
                <a:lnTo>
                  <a:pt x="19202" y="58552"/>
                </a:lnTo>
                <a:lnTo>
                  <a:pt x="19202" y="57607"/>
                </a:lnTo>
                <a:lnTo>
                  <a:pt x="18242" y="56647"/>
                </a:lnTo>
                <a:lnTo>
                  <a:pt x="18242" y="4800"/>
                </a:lnTo>
                <a:lnTo>
                  <a:pt x="19202" y="3840"/>
                </a:lnTo>
                <a:lnTo>
                  <a:pt x="20162" y="1920"/>
                </a:lnTo>
                <a:lnTo>
                  <a:pt x="26883" y="1920"/>
                </a:lnTo>
                <a:lnTo>
                  <a:pt x="26883" y="0"/>
                </a:lnTo>
                <a:lnTo>
                  <a:pt x="0" y="0"/>
                </a:lnTo>
                <a:lnTo>
                  <a:pt x="0" y="1920"/>
                </a:lnTo>
                <a:lnTo>
                  <a:pt x="5760" y="1920"/>
                </a:lnTo>
                <a:lnTo>
                  <a:pt x="6720" y="2880"/>
                </a:lnTo>
                <a:lnTo>
                  <a:pt x="7680" y="2880"/>
                </a:lnTo>
                <a:lnTo>
                  <a:pt x="8641" y="3840"/>
                </a:lnTo>
                <a:lnTo>
                  <a:pt x="8641" y="4800"/>
                </a:lnTo>
                <a:lnTo>
                  <a:pt x="9601" y="5760"/>
                </a:lnTo>
                <a:lnTo>
                  <a:pt x="9601" y="547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" name="object 160"/>
          <p:cNvSpPr/>
          <p:nvPr/>
        </p:nvSpPr>
        <p:spPr>
          <a:xfrm>
            <a:off x="2711195" y="1588526"/>
            <a:ext cx="46070" cy="43190"/>
          </a:xfrm>
          <a:custGeom>
            <a:avLst/>
            <a:gdLst/>
            <a:ahLst/>
            <a:cxnLst/>
            <a:rect l="l" t="t" r="r" b="b"/>
            <a:pathLst>
              <a:path w="46070" h="43190">
                <a:moveTo>
                  <a:pt x="21122" y="43190"/>
                </a:moveTo>
                <a:lnTo>
                  <a:pt x="21122" y="41285"/>
                </a:lnTo>
                <a:lnTo>
                  <a:pt x="17282" y="41285"/>
                </a:lnTo>
                <a:lnTo>
                  <a:pt x="16322" y="40309"/>
                </a:lnTo>
                <a:lnTo>
                  <a:pt x="15361" y="40309"/>
                </a:lnTo>
                <a:lnTo>
                  <a:pt x="15361" y="39349"/>
                </a:lnTo>
                <a:lnTo>
                  <a:pt x="14401" y="38404"/>
                </a:lnTo>
                <a:lnTo>
                  <a:pt x="14401" y="11521"/>
                </a:lnTo>
                <a:lnTo>
                  <a:pt x="18242" y="6720"/>
                </a:lnTo>
                <a:lnTo>
                  <a:pt x="21122" y="4800"/>
                </a:lnTo>
                <a:lnTo>
                  <a:pt x="27843" y="4800"/>
                </a:lnTo>
                <a:lnTo>
                  <a:pt x="28803" y="5760"/>
                </a:lnTo>
                <a:lnTo>
                  <a:pt x="29763" y="7680"/>
                </a:lnTo>
                <a:lnTo>
                  <a:pt x="30723" y="9601"/>
                </a:lnTo>
                <a:lnTo>
                  <a:pt x="31683" y="12481"/>
                </a:lnTo>
                <a:lnTo>
                  <a:pt x="31683" y="37444"/>
                </a:lnTo>
                <a:lnTo>
                  <a:pt x="30723" y="39349"/>
                </a:lnTo>
                <a:lnTo>
                  <a:pt x="29763" y="40309"/>
                </a:lnTo>
                <a:lnTo>
                  <a:pt x="28803" y="41285"/>
                </a:lnTo>
                <a:lnTo>
                  <a:pt x="24963" y="41285"/>
                </a:lnTo>
                <a:lnTo>
                  <a:pt x="24963" y="43190"/>
                </a:lnTo>
                <a:lnTo>
                  <a:pt x="46070" y="43190"/>
                </a:lnTo>
                <a:lnTo>
                  <a:pt x="46070" y="41285"/>
                </a:lnTo>
                <a:lnTo>
                  <a:pt x="42230" y="41285"/>
                </a:lnTo>
                <a:lnTo>
                  <a:pt x="41285" y="40309"/>
                </a:lnTo>
                <a:lnTo>
                  <a:pt x="40325" y="39349"/>
                </a:lnTo>
                <a:lnTo>
                  <a:pt x="40325" y="38404"/>
                </a:lnTo>
                <a:lnTo>
                  <a:pt x="39349" y="37444"/>
                </a:lnTo>
                <a:lnTo>
                  <a:pt x="39349" y="8641"/>
                </a:lnTo>
                <a:lnTo>
                  <a:pt x="38404" y="6720"/>
                </a:lnTo>
                <a:lnTo>
                  <a:pt x="37444" y="3840"/>
                </a:lnTo>
                <a:lnTo>
                  <a:pt x="35509" y="2880"/>
                </a:lnTo>
                <a:lnTo>
                  <a:pt x="34564" y="960"/>
                </a:lnTo>
                <a:lnTo>
                  <a:pt x="32644" y="0"/>
                </a:lnTo>
                <a:lnTo>
                  <a:pt x="24003" y="0"/>
                </a:lnTo>
                <a:lnTo>
                  <a:pt x="19202" y="2880"/>
                </a:lnTo>
                <a:lnTo>
                  <a:pt x="14401" y="8641"/>
                </a:lnTo>
                <a:lnTo>
                  <a:pt x="14401" y="0"/>
                </a:lnTo>
                <a:lnTo>
                  <a:pt x="12481" y="0"/>
                </a:lnTo>
                <a:lnTo>
                  <a:pt x="0" y="4800"/>
                </a:lnTo>
                <a:lnTo>
                  <a:pt x="0" y="6720"/>
                </a:lnTo>
                <a:lnTo>
                  <a:pt x="96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6469"/>
                </a:lnTo>
                <a:lnTo>
                  <a:pt x="5760" y="38404"/>
                </a:lnTo>
                <a:lnTo>
                  <a:pt x="5760" y="39349"/>
                </a:lnTo>
                <a:lnTo>
                  <a:pt x="4800" y="40309"/>
                </a:lnTo>
                <a:lnTo>
                  <a:pt x="2880" y="41285"/>
                </a:lnTo>
                <a:lnTo>
                  <a:pt x="0" y="41285"/>
                </a:lnTo>
                <a:lnTo>
                  <a:pt x="0" y="43190"/>
                </a:lnTo>
                <a:lnTo>
                  <a:pt x="21122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" name="object 161"/>
          <p:cNvSpPr/>
          <p:nvPr/>
        </p:nvSpPr>
        <p:spPr>
          <a:xfrm>
            <a:off x="2769763" y="1587566"/>
            <a:ext cx="4785" cy="10561"/>
          </a:xfrm>
          <a:custGeom>
            <a:avLst/>
            <a:gdLst/>
            <a:ahLst/>
            <a:cxnLst/>
            <a:rect l="l" t="t" r="r" b="b"/>
            <a:pathLst>
              <a:path w="4785" h="10561">
                <a:moveTo>
                  <a:pt x="0" y="2880"/>
                </a:moveTo>
                <a:lnTo>
                  <a:pt x="0" y="10561"/>
                </a:lnTo>
                <a:lnTo>
                  <a:pt x="2865" y="6720"/>
                </a:lnTo>
                <a:lnTo>
                  <a:pt x="4785" y="0"/>
                </a:lnTo>
                <a:lnTo>
                  <a:pt x="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" name="object 162"/>
          <p:cNvSpPr/>
          <p:nvPr/>
        </p:nvSpPr>
        <p:spPr>
          <a:xfrm>
            <a:off x="2760162" y="1566443"/>
            <a:ext cx="44150" cy="66233"/>
          </a:xfrm>
          <a:custGeom>
            <a:avLst/>
            <a:gdLst/>
            <a:ahLst/>
            <a:cxnLst/>
            <a:rect l="l" t="t" r="r" b="b"/>
            <a:pathLst>
              <a:path w="44150" h="66233">
                <a:moveTo>
                  <a:pt x="7665" y="35524"/>
                </a:moveTo>
                <a:lnTo>
                  <a:pt x="9601" y="31683"/>
                </a:lnTo>
                <a:lnTo>
                  <a:pt x="9601" y="24002"/>
                </a:lnTo>
                <a:lnTo>
                  <a:pt x="5745" y="28803"/>
                </a:lnTo>
                <a:lnTo>
                  <a:pt x="1905" y="34564"/>
                </a:lnTo>
                <a:lnTo>
                  <a:pt x="0" y="39364"/>
                </a:lnTo>
                <a:lnTo>
                  <a:pt x="0" y="51831"/>
                </a:lnTo>
                <a:lnTo>
                  <a:pt x="944" y="56647"/>
                </a:lnTo>
                <a:lnTo>
                  <a:pt x="4785" y="60487"/>
                </a:lnTo>
                <a:lnTo>
                  <a:pt x="8625" y="64312"/>
                </a:lnTo>
                <a:lnTo>
                  <a:pt x="12466" y="66233"/>
                </a:lnTo>
                <a:lnTo>
                  <a:pt x="21107" y="66233"/>
                </a:lnTo>
                <a:lnTo>
                  <a:pt x="23027" y="65272"/>
                </a:lnTo>
                <a:lnTo>
                  <a:pt x="24947" y="64312"/>
                </a:lnTo>
                <a:lnTo>
                  <a:pt x="26868" y="62392"/>
                </a:lnTo>
                <a:lnTo>
                  <a:pt x="29748" y="60487"/>
                </a:lnTo>
                <a:lnTo>
                  <a:pt x="29748" y="66233"/>
                </a:lnTo>
                <a:lnTo>
                  <a:pt x="31668" y="66233"/>
                </a:lnTo>
                <a:lnTo>
                  <a:pt x="44150" y="61432"/>
                </a:lnTo>
                <a:lnTo>
                  <a:pt x="43190" y="59527"/>
                </a:lnTo>
                <a:lnTo>
                  <a:pt x="42230" y="60487"/>
                </a:lnTo>
                <a:lnTo>
                  <a:pt x="38389" y="60487"/>
                </a:lnTo>
                <a:lnTo>
                  <a:pt x="38389" y="59527"/>
                </a:lnTo>
                <a:lnTo>
                  <a:pt x="37429" y="59527"/>
                </a:lnTo>
                <a:lnTo>
                  <a:pt x="37429" y="56647"/>
                </a:lnTo>
                <a:lnTo>
                  <a:pt x="36469" y="52806"/>
                </a:lnTo>
                <a:lnTo>
                  <a:pt x="36469" y="0"/>
                </a:lnTo>
                <a:lnTo>
                  <a:pt x="34549" y="0"/>
                </a:lnTo>
                <a:lnTo>
                  <a:pt x="22067" y="4800"/>
                </a:lnTo>
                <a:lnTo>
                  <a:pt x="23027" y="6720"/>
                </a:lnTo>
                <a:lnTo>
                  <a:pt x="23987" y="5760"/>
                </a:lnTo>
                <a:lnTo>
                  <a:pt x="27828" y="5760"/>
                </a:lnTo>
                <a:lnTo>
                  <a:pt x="28788" y="6720"/>
                </a:lnTo>
                <a:lnTo>
                  <a:pt x="28788" y="9601"/>
                </a:lnTo>
                <a:lnTo>
                  <a:pt x="29748" y="12481"/>
                </a:lnTo>
                <a:lnTo>
                  <a:pt x="29748" y="24963"/>
                </a:lnTo>
                <a:lnTo>
                  <a:pt x="26868" y="23042"/>
                </a:lnTo>
                <a:lnTo>
                  <a:pt x="23987" y="21122"/>
                </a:lnTo>
                <a:lnTo>
                  <a:pt x="14386" y="21122"/>
                </a:lnTo>
                <a:lnTo>
                  <a:pt x="12466" y="27843"/>
                </a:lnTo>
                <a:lnTo>
                  <a:pt x="14386" y="25923"/>
                </a:lnTo>
                <a:lnTo>
                  <a:pt x="17266" y="24002"/>
                </a:lnTo>
                <a:lnTo>
                  <a:pt x="21107" y="24002"/>
                </a:lnTo>
                <a:lnTo>
                  <a:pt x="22067" y="24963"/>
                </a:lnTo>
                <a:lnTo>
                  <a:pt x="23987" y="25923"/>
                </a:lnTo>
                <a:lnTo>
                  <a:pt x="25907" y="26883"/>
                </a:lnTo>
                <a:lnTo>
                  <a:pt x="26868" y="27843"/>
                </a:lnTo>
                <a:lnTo>
                  <a:pt x="27828" y="29763"/>
                </a:lnTo>
                <a:lnTo>
                  <a:pt x="28788" y="31683"/>
                </a:lnTo>
                <a:lnTo>
                  <a:pt x="28788" y="33604"/>
                </a:lnTo>
                <a:lnTo>
                  <a:pt x="29748" y="35524"/>
                </a:lnTo>
                <a:lnTo>
                  <a:pt x="29748" y="56647"/>
                </a:lnTo>
                <a:lnTo>
                  <a:pt x="26868" y="59527"/>
                </a:lnTo>
                <a:lnTo>
                  <a:pt x="23987" y="61432"/>
                </a:lnTo>
                <a:lnTo>
                  <a:pt x="18227" y="61432"/>
                </a:lnTo>
                <a:lnTo>
                  <a:pt x="14386" y="59527"/>
                </a:lnTo>
                <a:lnTo>
                  <a:pt x="12466" y="56647"/>
                </a:lnTo>
                <a:lnTo>
                  <a:pt x="9601" y="52806"/>
                </a:lnTo>
                <a:lnTo>
                  <a:pt x="7665" y="47990"/>
                </a:lnTo>
                <a:lnTo>
                  <a:pt x="7665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" name="object 163"/>
          <p:cNvSpPr/>
          <p:nvPr/>
        </p:nvSpPr>
        <p:spPr>
          <a:xfrm>
            <a:off x="2807192" y="1588526"/>
            <a:ext cx="21122" cy="43190"/>
          </a:xfrm>
          <a:custGeom>
            <a:avLst/>
            <a:gdLst/>
            <a:ahLst/>
            <a:cxnLst/>
            <a:rect l="l" t="t" r="r" b="b"/>
            <a:pathLst>
              <a:path w="21122" h="43190">
                <a:moveTo>
                  <a:pt x="21122" y="43190"/>
                </a:moveTo>
                <a:lnTo>
                  <a:pt x="21122" y="41285"/>
                </a:lnTo>
                <a:lnTo>
                  <a:pt x="18242" y="41285"/>
                </a:lnTo>
                <a:lnTo>
                  <a:pt x="17282" y="40309"/>
                </a:lnTo>
                <a:lnTo>
                  <a:pt x="16322" y="40309"/>
                </a:lnTo>
                <a:lnTo>
                  <a:pt x="15361" y="39349"/>
                </a:lnTo>
                <a:lnTo>
                  <a:pt x="15361" y="37444"/>
                </a:lnTo>
                <a:lnTo>
                  <a:pt x="14401" y="36469"/>
                </a:lnTo>
                <a:lnTo>
                  <a:pt x="14401" y="0"/>
                </a:lnTo>
                <a:lnTo>
                  <a:pt x="12481" y="0"/>
                </a:lnTo>
                <a:lnTo>
                  <a:pt x="0" y="4800"/>
                </a:lnTo>
                <a:lnTo>
                  <a:pt x="960" y="6720"/>
                </a:lnTo>
                <a:lnTo>
                  <a:pt x="1920" y="5760"/>
                </a:lnTo>
                <a:lnTo>
                  <a:pt x="5760" y="576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38404"/>
                </a:lnTo>
                <a:lnTo>
                  <a:pt x="5760" y="39349"/>
                </a:lnTo>
                <a:lnTo>
                  <a:pt x="5760" y="40309"/>
                </a:lnTo>
                <a:lnTo>
                  <a:pt x="4800" y="40309"/>
                </a:lnTo>
                <a:lnTo>
                  <a:pt x="3840" y="41285"/>
                </a:lnTo>
                <a:lnTo>
                  <a:pt x="960" y="41285"/>
                </a:lnTo>
                <a:lnTo>
                  <a:pt x="960" y="43190"/>
                </a:lnTo>
                <a:lnTo>
                  <a:pt x="21122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/>
          <p:nvPr/>
        </p:nvSpPr>
        <p:spPr>
          <a:xfrm>
            <a:off x="2813913" y="1566443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960" y="7680"/>
                </a:moveTo>
                <a:lnTo>
                  <a:pt x="1920" y="8641"/>
                </a:lnTo>
                <a:lnTo>
                  <a:pt x="6720" y="8641"/>
                </a:lnTo>
                <a:lnTo>
                  <a:pt x="7680" y="7680"/>
                </a:lnTo>
                <a:lnTo>
                  <a:pt x="8641" y="6720"/>
                </a:lnTo>
                <a:lnTo>
                  <a:pt x="8641" y="1920"/>
                </a:lnTo>
                <a:lnTo>
                  <a:pt x="7680" y="960"/>
                </a:lnTo>
                <a:lnTo>
                  <a:pt x="672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6720"/>
                </a:lnTo>
                <a:lnTo>
                  <a:pt x="9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" name="object 165"/>
          <p:cNvSpPr/>
          <p:nvPr/>
        </p:nvSpPr>
        <p:spPr>
          <a:xfrm>
            <a:off x="2833116" y="1608688"/>
            <a:ext cx="11506" cy="30723"/>
          </a:xfrm>
          <a:custGeom>
            <a:avLst/>
            <a:gdLst/>
            <a:ahLst/>
            <a:cxnLst/>
            <a:rect l="l" t="t" r="r" b="b"/>
            <a:pathLst>
              <a:path w="11506" h="30723">
                <a:moveTo>
                  <a:pt x="7680" y="10561"/>
                </a:moveTo>
                <a:lnTo>
                  <a:pt x="7680" y="8625"/>
                </a:lnTo>
                <a:lnTo>
                  <a:pt x="8641" y="7680"/>
                </a:lnTo>
                <a:lnTo>
                  <a:pt x="9601" y="5745"/>
                </a:lnTo>
                <a:lnTo>
                  <a:pt x="11506" y="0"/>
                </a:lnTo>
                <a:lnTo>
                  <a:pt x="7680" y="1904"/>
                </a:lnTo>
                <a:lnTo>
                  <a:pt x="7680" y="10561"/>
                </a:lnTo>
                <a:close/>
              </a:path>
              <a:path w="11506" h="30723">
                <a:moveTo>
                  <a:pt x="38404" y="14401"/>
                </a:moveTo>
                <a:lnTo>
                  <a:pt x="36469" y="16306"/>
                </a:lnTo>
                <a:lnTo>
                  <a:pt x="35509" y="17282"/>
                </a:lnTo>
                <a:lnTo>
                  <a:pt x="34564" y="17282"/>
                </a:lnTo>
                <a:lnTo>
                  <a:pt x="33588" y="18242"/>
                </a:lnTo>
                <a:lnTo>
                  <a:pt x="32628" y="18242"/>
                </a:lnTo>
                <a:lnTo>
                  <a:pt x="32628" y="17282"/>
                </a:lnTo>
                <a:lnTo>
                  <a:pt x="31683" y="17282"/>
                </a:lnTo>
                <a:lnTo>
                  <a:pt x="31683" y="14401"/>
                </a:lnTo>
                <a:lnTo>
                  <a:pt x="30708" y="12466"/>
                </a:lnTo>
                <a:lnTo>
                  <a:pt x="30708" y="-14401"/>
                </a:lnTo>
                <a:lnTo>
                  <a:pt x="29748" y="-16322"/>
                </a:lnTo>
                <a:lnTo>
                  <a:pt x="27843" y="-18242"/>
                </a:lnTo>
                <a:lnTo>
                  <a:pt x="25908" y="-18242"/>
                </a:lnTo>
                <a:lnTo>
                  <a:pt x="24003" y="-20162"/>
                </a:lnTo>
                <a:lnTo>
                  <a:pt x="12481" y="-20162"/>
                </a:lnTo>
                <a:lnTo>
                  <a:pt x="8641" y="-19202"/>
                </a:lnTo>
                <a:lnTo>
                  <a:pt x="5760" y="-17282"/>
                </a:lnTo>
                <a:lnTo>
                  <a:pt x="2880" y="-15361"/>
                </a:lnTo>
                <a:lnTo>
                  <a:pt x="1920" y="-12481"/>
                </a:lnTo>
                <a:lnTo>
                  <a:pt x="1920" y="-7680"/>
                </a:lnTo>
                <a:lnTo>
                  <a:pt x="2880" y="-6720"/>
                </a:lnTo>
                <a:lnTo>
                  <a:pt x="3840" y="-5760"/>
                </a:lnTo>
                <a:lnTo>
                  <a:pt x="7680" y="-5760"/>
                </a:lnTo>
                <a:lnTo>
                  <a:pt x="8641" y="-6720"/>
                </a:lnTo>
                <a:lnTo>
                  <a:pt x="8641" y="-7680"/>
                </a:lnTo>
                <a:lnTo>
                  <a:pt x="9601" y="-8641"/>
                </a:lnTo>
                <a:lnTo>
                  <a:pt x="9601" y="-15361"/>
                </a:lnTo>
                <a:lnTo>
                  <a:pt x="11506" y="-16322"/>
                </a:lnTo>
                <a:lnTo>
                  <a:pt x="12481" y="-17282"/>
                </a:lnTo>
                <a:lnTo>
                  <a:pt x="13441" y="-18242"/>
                </a:lnTo>
                <a:lnTo>
                  <a:pt x="18227" y="-18242"/>
                </a:lnTo>
                <a:lnTo>
                  <a:pt x="20162" y="-17282"/>
                </a:lnTo>
                <a:lnTo>
                  <a:pt x="21122" y="-15361"/>
                </a:lnTo>
                <a:lnTo>
                  <a:pt x="23027" y="-13441"/>
                </a:lnTo>
                <a:lnTo>
                  <a:pt x="24003" y="-10561"/>
                </a:lnTo>
                <a:lnTo>
                  <a:pt x="24003" y="-4800"/>
                </a:lnTo>
                <a:lnTo>
                  <a:pt x="16322" y="-2880"/>
                </a:lnTo>
                <a:lnTo>
                  <a:pt x="11506" y="0"/>
                </a:lnTo>
                <a:lnTo>
                  <a:pt x="9601" y="5745"/>
                </a:lnTo>
                <a:lnTo>
                  <a:pt x="10561" y="4785"/>
                </a:lnTo>
                <a:lnTo>
                  <a:pt x="12481" y="2880"/>
                </a:lnTo>
                <a:lnTo>
                  <a:pt x="14401" y="1904"/>
                </a:lnTo>
                <a:lnTo>
                  <a:pt x="16322" y="960"/>
                </a:lnTo>
                <a:lnTo>
                  <a:pt x="19187" y="-960"/>
                </a:lnTo>
                <a:lnTo>
                  <a:pt x="24003" y="-1935"/>
                </a:lnTo>
                <a:lnTo>
                  <a:pt x="24003" y="13426"/>
                </a:lnTo>
                <a:lnTo>
                  <a:pt x="20162" y="17282"/>
                </a:lnTo>
                <a:lnTo>
                  <a:pt x="16322" y="18242"/>
                </a:lnTo>
                <a:lnTo>
                  <a:pt x="12481" y="18242"/>
                </a:lnTo>
                <a:lnTo>
                  <a:pt x="11506" y="17282"/>
                </a:lnTo>
                <a:lnTo>
                  <a:pt x="9601" y="16306"/>
                </a:lnTo>
                <a:lnTo>
                  <a:pt x="8641" y="14401"/>
                </a:lnTo>
                <a:lnTo>
                  <a:pt x="7680" y="12466"/>
                </a:lnTo>
                <a:lnTo>
                  <a:pt x="7680" y="1904"/>
                </a:lnTo>
                <a:lnTo>
                  <a:pt x="4800" y="3840"/>
                </a:lnTo>
                <a:lnTo>
                  <a:pt x="2880" y="5745"/>
                </a:lnTo>
                <a:lnTo>
                  <a:pt x="1920" y="7680"/>
                </a:lnTo>
                <a:lnTo>
                  <a:pt x="960" y="8625"/>
                </a:lnTo>
                <a:lnTo>
                  <a:pt x="0" y="10561"/>
                </a:lnTo>
                <a:lnTo>
                  <a:pt x="0" y="16306"/>
                </a:lnTo>
                <a:lnTo>
                  <a:pt x="960" y="18242"/>
                </a:lnTo>
                <a:lnTo>
                  <a:pt x="2880" y="21122"/>
                </a:lnTo>
                <a:lnTo>
                  <a:pt x="4800" y="23027"/>
                </a:lnTo>
                <a:lnTo>
                  <a:pt x="7680" y="23987"/>
                </a:lnTo>
                <a:lnTo>
                  <a:pt x="12481" y="23987"/>
                </a:lnTo>
                <a:lnTo>
                  <a:pt x="13441" y="23027"/>
                </a:lnTo>
                <a:lnTo>
                  <a:pt x="15346" y="22067"/>
                </a:lnTo>
                <a:lnTo>
                  <a:pt x="16322" y="22067"/>
                </a:lnTo>
                <a:lnTo>
                  <a:pt x="19187" y="20147"/>
                </a:lnTo>
                <a:lnTo>
                  <a:pt x="24003" y="16306"/>
                </a:lnTo>
                <a:lnTo>
                  <a:pt x="24003" y="21122"/>
                </a:lnTo>
                <a:lnTo>
                  <a:pt x="24963" y="22067"/>
                </a:lnTo>
                <a:lnTo>
                  <a:pt x="25908" y="23027"/>
                </a:lnTo>
                <a:lnTo>
                  <a:pt x="26868" y="23987"/>
                </a:lnTo>
                <a:lnTo>
                  <a:pt x="31683" y="23987"/>
                </a:lnTo>
                <a:lnTo>
                  <a:pt x="34564" y="21122"/>
                </a:lnTo>
                <a:lnTo>
                  <a:pt x="38404" y="16306"/>
                </a:lnTo>
                <a:lnTo>
                  <a:pt x="38404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" name="object 166"/>
          <p:cNvSpPr/>
          <p:nvPr/>
        </p:nvSpPr>
        <p:spPr>
          <a:xfrm>
            <a:off x="2400162" y="1724847"/>
            <a:ext cx="266867" cy="26868"/>
          </a:xfrm>
          <a:custGeom>
            <a:avLst/>
            <a:gdLst/>
            <a:ahLst/>
            <a:cxnLst/>
            <a:rect l="l" t="t" r="r" b="b"/>
            <a:pathLst>
              <a:path w="266867" h="26868">
                <a:moveTo>
                  <a:pt x="13441" y="0"/>
                </a:moveTo>
                <a:lnTo>
                  <a:pt x="5760" y="0"/>
                </a:lnTo>
                <a:lnTo>
                  <a:pt x="0" y="5745"/>
                </a:lnTo>
                <a:lnTo>
                  <a:pt x="0" y="20147"/>
                </a:lnTo>
                <a:lnTo>
                  <a:pt x="5760" y="26868"/>
                </a:lnTo>
                <a:lnTo>
                  <a:pt x="260146" y="26868"/>
                </a:lnTo>
                <a:lnTo>
                  <a:pt x="266867" y="20147"/>
                </a:lnTo>
                <a:lnTo>
                  <a:pt x="266867" y="5745"/>
                </a:lnTo>
                <a:lnTo>
                  <a:pt x="260146" y="0"/>
                </a:lnTo>
                <a:lnTo>
                  <a:pt x="13441" y="0"/>
                </a:lnTo>
                <a:close/>
              </a:path>
            </a:pathLst>
          </a:custGeom>
          <a:solidFill>
            <a:srgbClr val="45AAC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" name="object 167"/>
          <p:cNvSpPr/>
          <p:nvPr/>
        </p:nvSpPr>
        <p:spPr>
          <a:xfrm>
            <a:off x="2681432" y="1704670"/>
            <a:ext cx="52806" cy="62407"/>
          </a:xfrm>
          <a:custGeom>
            <a:avLst/>
            <a:gdLst/>
            <a:ahLst/>
            <a:cxnLst/>
            <a:rect l="l" t="t" r="r" b="b"/>
            <a:pathLst>
              <a:path w="52806" h="62407">
                <a:moveTo>
                  <a:pt x="21122" y="51846"/>
                </a:moveTo>
                <a:lnTo>
                  <a:pt x="21122" y="57607"/>
                </a:lnTo>
                <a:lnTo>
                  <a:pt x="20162" y="58567"/>
                </a:lnTo>
                <a:lnTo>
                  <a:pt x="19202" y="60487"/>
                </a:lnTo>
                <a:lnTo>
                  <a:pt x="17282" y="61447"/>
                </a:lnTo>
                <a:lnTo>
                  <a:pt x="12481" y="61447"/>
                </a:lnTo>
                <a:lnTo>
                  <a:pt x="12481" y="62407"/>
                </a:lnTo>
                <a:lnTo>
                  <a:pt x="39364" y="62407"/>
                </a:lnTo>
                <a:lnTo>
                  <a:pt x="39364" y="61447"/>
                </a:lnTo>
                <a:lnTo>
                  <a:pt x="34564" y="61447"/>
                </a:lnTo>
                <a:lnTo>
                  <a:pt x="32644" y="60487"/>
                </a:lnTo>
                <a:lnTo>
                  <a:pt x="31683" y="59527"/>
                </a:lnTo>
                <a:lnTo>
                  <a:pt x="30723" y="58567"/>
                </a:lnTo>
                <a:lnTo>
                  <a:pt x="30723" y="4815"/>
                </a:lnTo>
                <a:lnTo>
                  <a:pt x="44165" y="4815"/>
                </a:lnTo>
                <a:lnTo>
                  <a:pt x="45125" y="5775"/>
                </a:lnTo>
                <a:lnTo>
                  <a:pt x="47045" y="6720"/>
                </a:lnTo>
                <a:lnTo>
                  <a:pt x="48005" y="7680"/>
                </a:lnTo>
                <a:lnTo>
                  <a:pt x="48966" y="9616"/>
                </a:lnTo>
                <a:lnTo>
                  <a:pt x="49926" y="10561"/>
                </a:lnTo>
                <a:lnTo>
                  <a:pt x="49926" y="12496"/>
                </a:lnTo>
                <a:lnTo>
                  <a:pt x="50886" y="15361"/>
                </a:lnTo>
                <a:lnTo>
                  <a:pt x="52806" y="15361"/>
                </a:lnTo>
                <a:lnTo>
                  <a:pt x="51846" y="0"/>
                </a:lnTo>
                <a:lnTo>
                  <a:pt x="960" y="0"/>
                </a:lnTo>
                <a:lnTo>
                  <a:pt x="0" y="15361"/>
                </a:lnTo>
                <a:lnTo>
                  <a:pt x="1920" y="15361"/>
                </a:lnTo>
                <a:lnTo>
                  <a:pt x="1920" y="12496"/>
                </a:lnTo>
                <a:lnTo>
                  <a:pt x="2880" y="9616"/>
                </a:lnTo>
                <a:lnTo>
                  <a:pt x="3840" y="8656"/>
                </a:lnTo>
                <a:lnTo>
                  <a:pt x="4800" y="6720"/>
                </a:lnTo>
                <a:lnTo>
                  <a:pt x="6720" y="5775"/>
                </a:lnTo>
                <a:lnTo>
                  <a:pt x="7680" y="4815"/>
                </a:lnTo>
                <a:lnTo>
                  <a:pt x="21122" y="4815"/>
                </a:lnTo>
                <a:lnTo>
                  <a:pt x="21122" y="51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" name="object 168"/>
          <p:cNvSpPr/>
          <p:nvPr/>
        </p:nvSpPr>
        <p:spPr>
          <a:xfrm>
            <a:off x="2735199" y="1725792"/>
            <a:ext cx="47030" cy="43205"/>
          </a:xfrm>
          <a:custGeom>
            <a:avLst/>
            <a:gdLst/>
            <a:ahLst/>
            <a:cxnLst/>
            <a:rect l="l" t="t" r="r" b="b"/>
            <a:pathLst>
              <a:path w="47030" h="43205">
                <a:moveTo>
                  <a:pt x="15346" y="0"/>
                </a:moveTo>
                <a:lnTo>
                  <a:pt x="0" y="0"/>
                </a:lnTo>
                <a:lnTo>
                  <a:pt x="0" y="960"/>
                </a:lnTo>
                <a:lnTo>
                  <a:pt x="2880" y="960"/>
                </a:lnTo>
                <a:lnTo>
                  <a:pt x="3840" y="1935"/>
                </a:lnTo>
                <a:lnTo>
                  <a:pt x="5760" y="1935"/>
                </a:lnTo>
                <a:lnTo>
                  <a:pt x="6720" y="2880"/>
                </a:lnTo>
                <a:lnTo>
                  <a:pt x="6720" y="3840"/>
                </a:lnTo>
                <a:lnTo>
                  <a:pt x="7680" y="4800"/>
                </a:lnTo>
                <a:lnTo>
                  <a:pt x="7680" y="33604"/>
                </a:lnTo>
                <a:lnTo>
                  <a:pt x="8641" y="35524"/>
                </a:lnTo>
                <a:lnTo>
                  <a:pt x="9601" y="37444"/>
                </a:lnTo>
                <a:lnTo>
                  <a:pt x="10561" y="39364"/>
                </a:lnTo>
                <a:lnTo>
                  <a:pt x="12481" y="41285"/>
                </a:lnTo>
                <a:lnTo>
                  <a:pt x="13441" y="42245"/>
                </a:lnTo>
                <a:lnTo>
                  <a:pt x="16322" y="43205"/>
                </a:lnTo>
                <a:lnTo>
                  <a:pt x="20162" y="43205"/>
                </a:lnTo>
                <a:lnTo>
                  <a:pt x="22067" y="42245"/>
                </a:lnTo>
                <a:lnTo>
                  <a:pt x="24002" y="41285"/>
                </a:lnTo>
                <a:lnTo>
                  <a:pt x="25907" y="40325"/>
                </a:lnTo>
                <a:lnTo>
                  <a:pt x="28788" y="38404"/>
                </a:lnTo>
                <a:lnTo>
                  <a:pt x="32628" y="34564"/>
                </a:lnTo>
                <a:lnTo>
                  <a:pt x="32628" y="43205"/>
                </a:lnTo>
                <a:lnTo>
                  <a:pt x="34564" y="43205"/>
                </a:lnTo>
                <a:lnTo>
                  <a:pt x="47030" y="37444"/>
                </a:lnTo>
                <a:lnTo>
                  <a:pt x="47030" y="36484"/>
                </a:lnTo>
                <a:lnTo>
                  <a:pt x="45110" y="36484"/>
                </a:lnTo>
                <a:lnTo>
                  <a:pt x="44150" y="37444"/>
                </a:lnTo>
                <a:lnTo>
                  <a:pt x="43190" y="37444"/>
                </a:lnTo>
                <a:lnTo>
                  <a:pt x="42230" y="36484"/>
                </a:lnTo>
                <a:lnTo>
                  <a:pt x="41269" y="36484"/>
                </a:lnTo>
                <a:lnTo>
                  <a:pt x="41269" y="35524"/>
                </a:lnTo>
                <a:lnTo>
                  <a:pt x="40309" y="35524"/>
                </a:lnTo>
                <a:lnTo>
                  <a:pt x="40309" y="0"/>
                </a:lnTo>
                <a:lnTo>
                  <a:pt x="25907" y="0"/>
                </a:lnTo>
                <a:lnTo>
                  <a:pt x="25907" y="960"/>
                </a:lnTo>
                <a:lnTo>
                  <a:pt x="28788" y="960"/>
                </a:lnTo>
                <a:lnTo>
                  <a:pt x="30708" y="1935"/>
                </a:lnTo>
                <a:lnTo>
                  <a:pt x="31683" y="2880"/>
                </a:lnTo>
                <a:lnTo>
                  <a:pt x="32628" y="3840"/>
                </a:lnTo>
                <a:lnTo>
                  <a:pt x="32628" y="31683"/>
                </a:lnTo>
                <a:lnTo>
                  <a:pt x="30708" y="33604"/>
                </a:lnTo>
                <a:lnTo>
                  <a:pt x="27843" y="35524"/>
                </a:lnTo>
                <a:lnTo>
                  <a:pt x="26868" y="36484"/>
                </a:lnTo>
                <a:lnTo>
                  <a:pt x="24963" y="36484"/>
                </a:lnTo>
                <a:lnTo>
                  <a:pt x="23027" y="37444"/>
                </a:lnTo>
                <a:lnTo>
                  <a:pt x="20162" y="37444"/>
                </a:lnTo>
                <a:lnTo>
                  <a:pt x="18227" y="36484"/>
                </a:lnTo>
                <a:lnTo>
                  <a:pt x="17282" y="35524"/>
                </a:lnTo>
                <a:lnTo>
                  <a:pt x="15346" y="34564"/>
                </a:lnTo>
                <a:lnTo>
                  <a:pt x="1534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" name="object 169"/>
          <p:cNvSpPr/>
          <p:nvPr/>
        </p:nvSpPr>
        <p:spPr>
          <a:xfrm>
            <a:off x="2784149" y="1723872"/>
            <a:ext cx="30723" cy="43205"/>
          </a:xfrm>
          <a:custGeom>
            <a:avLst/>
            <a:gdLst/>
            <a:ahLst/>
            <a:cxnLst/>
            <a:rect l="l" t="t" r="r" b="b"/>
            <a:pathLst>
              <a:path w="30723" h="43205">
                <a:moveTo>
                  <a:pt x="22082" y="0"/>
                </a:moveTo>
                <a:lnTo>
                  <a:pt x="18242" y="3855"/>
                </a:lnTo>
                <a:lnTo>
                  <a:pt x="14401" y="9601"/>
                </a:lnTo>
                <a:lnTo>
                  <a:pt x="14401" y="0"/>
                </a:lnTo>
                <a:lnTo>
                  <a:pt x="12481" y="0"/>
                </a:lnTo>
                <a:lnTo>
                  <a:pt x="0" y="5760"/>
                </a:lnTo>
                <a:lnTo>
                  <a:pt x="0" y="6720"/>
                </a:lnTo>
                <a:lnTo>
                  <a:pt x="5760" y="6720"/>
                </a:lnTo>
                <a:lnTo>
                  <a:pt x="5760" y="7696"/>
                </a:lnTo>
                <a:lnTo>
                  <a:pt x="6720" y="8641"/>
                </a:lnTo>
                <a:lnTo>
                  <a:pt x="6720" y="39364"/>
                </a:lnTo>
                <a:lnTo>
                  <a:pt x="5760" y="40325"/>
                </a:lnTo>
                <a:lnTo>
                  <a:pt x="4800" y="41285"/>
                </a:lnTo>
                <a:lnTo>
                  <a:pt x="3840" y="41285"/>
                </a:lnTo>
                <a:lnTo>
                  <a:pt x="1920" y="42245"/>
                </a:lnTo>
                <a:lnTo>
                  <a:pt x="0" y="42245"/>
                </a:lnTo>
                <a:lnTo>
                  <a:pt x="0" y="43205"/>
                </a:lnTo>
                <a:lnTo>
                  <a:pt x="22082" y="43205"/>
                </a:lnTo>
                <a:lnTo>
                  <a:pt x="22082" y="42245"/>
                </a:lnTo>
                <a:lnTo>
                  <a:pt x="20162" y="42245"/>
                </a:lnTo>
                <a:lnTo>
                  <a:pt x="18242" y="41285"/>
                </a:lnTo>
                <a:lnTo>
                  <a:pt x="17282" y="41285"/>
                </a:lnTo>
                <a:lnTo>
                  <a:pt x="16322" y="40325"/>
                </a:lnTo>
                <a:lnTo>
                  <a:pt x="15361" y="40325"/>
                </a:lnTo>
                <a:lnTo>
                  <a:pt x="15361" y="39364"/>
                </a:lnTo>
                <a:lnTo>
                  <a:pt x="14401" y="37444"/>
                </a:lnTo>
                <a:lnTo>
                  <a:pt x="14401" y="13441"/>
                </a:lnTo>
                <a:lnTo>
                  <a:pt x="16322" y="10561"/>
                </a:lnTo>
                <a:lnTo>
                  <a:pt x="17282" y="8641"/>
                </a:lnTo>
                <a:lnTo>
                  <a:pt x="19202" y="7696"/>
                </a:lnTo>
                <a:lnTo>
                  <a:pt x="19202" y="6720"/>
                </a:lnTo>
                <a:lnTo>
                  <a:pt x="22082" y="6720"/>
                </a:lnTo>
                <a:lnTo>
                  <a:pt x="23042" y="7696"/>
                </a:lnTo>
                <a:lnTo>
                  <a:pt x="24963" y="9601"/>
                </a:lnTo>
                <a:lnTo>
                  <a:pt x="28803" y="9601"/>
                </a:lnTo>
                <a:lnTo>
                  <a:pt x="29763" y="8641"/>
                </a:lnTo>
                <a:lnTo>
                  <a:pt x="30723" y="7696"/>
                </a:lnTo>
                <a:lnTo>
                  <a:pt x="30723" y="2880"/>
                </a:lnTo>
                <a:lnTo>
                  <a:pt x="29763" y="1920"/>
                </a:lnTo>
                <a:lnTo>
                  <a:pt x="28803" y="975"/>
                </a:lnTo>
                <a:lnTo>
                  <a:pt x="26883" y="0"/>
                </a:lnTo>
                <a:lnTo>
                  <a:pt x="220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" name="object 170"/>
          <p:cNvSpPr/>
          <p:nvPr/>
        </p:nvSpPr>
        <p:spPr>
          <a:xfrm>
            <a:off x="2815833" y="1701805"/>
            <a:ext cx="47030" cy="65272"/>
          </a:xfrm>
          <a:custGeom>
            <a:avLst/>
            <a:gdLst/>
            <a:ahLst/>
            <a:cxnLst/>
            <a:rect l="l" t="t" r="r" b="b"/>
            <a:pathLst>
              <a:path w="47030" h="65272">
                <a:moveTo>
                  <a:pt x="32628" y="29763"/>
                </a:moveTo>
                <a:lnTo>
                  <a:pt x="34564" y="27828"/>
                </a:lnTo>
                <a:lnTo>
                  <a:pt x="36469" y="26868"/>
                </a:lnTo>
                <a:lnTo>
                  <a:pt x="38404" y="25923"/>
                </a:lnTo>
                <a:lnTo>
                  <a:pt x="40309" y="25923"/>
                </a:lnTo>
                <a:lnTo>
                  <a:pt x="42245" y="24947"/>
                </a:lnTo>
                <a:lnTo>
                  <a:pt x="45125" y="24947"/>
                </a:lnTo>
                <a:lnTo>
                  <a:pt x="45125" y="23987"/>
                </a:lnTo>
                <a:lnTo>
                  <a:pt x="25923" y="23987"/>
                </a:lnTo>
                <a:lnTo>
                  <a:pt x="25923" y="24947"/>
                </a:lnTo>
                <a:lnTo>
                  <a:pt x="28788" y="24947"/>
                </a:lnTo>
                <a:lnTo>
                  <a:pt x="28788" y="25923"/>
                </a:lnTo>
                <a:lnTo>
                  <a:pt x="29763" y="25923"/>
                </a:lnTo>
                <a:lnTo>
                  <a:pt x="29763" y="27828"/>
                </a:lnTo>
                <a:lnTo>
                  <a:pt x="28788" y="28788"/>
                </a:lnTo>
                <a:lnTo>
                  <a:pt x="27843" y="30708"/>
                </a:lnTo>
                <a:lnTo>
                  <a:pt x="24963" y="32628"/>
                </a:lnTo>
                <a:lnTo>
                  <a:pt x="14401" y="42230"/>
                </a:lnTo>
                <a:lnTo>
                  <a:pt x="27843" y="58552"/>
                </a:lnTo>
                <a:lnTo>
                  <a:pt x="28788" y="60472"/>
                </a:lnTo>
                <a:lnTo>
                  <a:pt x="29763" y="61432"/>
                </a:lnTo>
                <a:lnTo>
                  <a:pt x="29763" y="62392"/>
                </a:lnTo>
                <a:lnTo>
                  <a:pt x="28788" y="63352"/>
                </a:lnTo>
                <a:lnTo>
                  <a:pt x="27843" y="64312"/>
                </a:lnTo>
                <a:lnTo>
                  <a:pt x="25923" y="64312"/>
                </a:lnTo>
                <a:lnTo>
                  <a:pt x="25923" y="65272"/>
                </a:lnTo>
                <a:lnTo>
                  <a:pt x="47030" y="65272"/>
                </a:lnTo>
                <a:lnTo>
                  <a:pt x="47030" y="64312"/>
                </a:lnTo>
                <a:lnTo>
                  <a:pt x="43190" y="64312"/>
                </a:lnTo>
                <a:lnTo>
                  <a:pt x="43190" y="63352"/>
                </a:lnTo>
                <a:lnTo>
                  <a:pt x="41285" y="63352"/>
                </a:lnTo>
                <a:lnTo>
                  <a:pt x="40309" y="62392"/>
                </a:lnTo>
                <a:lnTo>
                  <a:pt x="39349" y="60472"/>
                </a:lnTo>
                <a:lnTo>
                  <a:pt x="37444" y="59512"/>
                </a:lnTo>
                <a:lnTo>
                  <a:pt x="35509" y="57591"/>
                </a:lnTo>
                <a:lnTo>
                  <a:pt x="32628" y="53751"/>
                </a:lnTo>
                <a:lnTo>
                  <a:pt x="22082" y="40309"/>
                </a:lnTo>
                <a:lnTo>
                  <a:pt x="32628" y="29763"/>
                </a:lnTo>
                <a:close/>
              </a:path>
              <a:path w="47030" h="65272">
                <a:moveTo>
                  <a:pt x="6720" y="56631"/>
                </a:moveTo>
                <a:lnTo>
                  <a:pt x="6720" y="60472"/>
                </a:lnTo>
                <a:lnTo>
                  <a:pt x="5760" y="61432"/>
                </a:lnTo>
                <a:lnTo>
                  <a:pt x="5760" y="63352"/>
                </a:lnTo>
                <a:lnTo>
                  <a:pt x="4800" y="63352"/>
                </a:lnTo>
                <a:lnTo>
                  <a:pt x="3840" y="64312"/>
                </a:lnTo>
                <a:lnTo>
                  <a:pt x="0" y="64312"/>
                </a:lnTo>
                <a:lnTo>
                  <a:pt x="0" y="65272"/>
                </a:lnTo>
                <a:lnTo>
                  <a:pt x="21122" y="65272"/>
                </a:lnTo>
                <a:lnTo>
                  <a:pt x="21122" y="64312"/>
                </a:lnTo>
                <a:lnTo>
                  <a:pt x="17282" y="64312"/>
                </a:lnTo>
                <a:lnTo>
                  <a:pt x="16322" y="63352"/>
                </a:lnTo>
                <a:lnTo>
                  <a:pt x="15361" y="62392"/>
                </a:lnTo>
                <a:lnTo>
                  <a:pt x="15361" y="61432"/>
                </a:lnTo>
                <a:lnTo>
                  <a:pt x="14401" y="60472"/>
                </a:lnTo>
                <a:lnTo>
                  <a:pt x="14401" y="0"/>
                </a:lnTo>
                <a:lnTo>
                  <a:pt x="12481" y="0"/>
                </a:lnTo>
                <a:lnTo>
                  <a:pt x="0" y="5760"/>
                </a:lnTo>
                <a:lnTo>
                  <a:pt x="960" y="6705"/>
                </a:lnTo>
                <a:lnTo>
                  <a:pt x="5760" y="6705"/>
                </a:lnTo>
                <a:lnTo>
                  <a:pt x="5760" y="7680"/>
                </a:lnTo>
                <a:lnTo>
                  <a:pt x="6720" y="7680"/>
                </a:lnTo>
                <a:lnTo>
                  <a:pt x="6720" y="566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" name="object 171"/>
          <p:cNvSpPr/>
          <p:nvPr/>
        </p:nvSpPr>
        <p:spPr>
          <a:xfrm>
            <a:off x="2864799" y="1723872"/>
            <a:ext cx="35509" cy="45125"/>
          </a:xfrm>
          <a:custGeom>
            <a:avLst/>
            <a:gdLst/>
            <a:ahLst/>
            <a:cxnLst/>
            <a:rect l="l" t="t" r="r" b="b"/>
            <a:pathLst>
              <a:path w="35509" h="45125">
                <a:moveTo>
                  <a:pt x="22067" y="4800"/>
                </a:moveTo>
                <a:lnTo>
                  <a:pt x="23027" y="5760"/>
                </a:lnTo>
                <a:lnTo>
                  <a:pt x="24947" y="7696"/>
                </a:lnTo>
                <a:lnTo>
                  <a:pt x="24947" y="8641"/>
                </a:lnTo>
                <a:lnTo>
                  <a:pt x="25907" y="10561"/>
                </a:lnTo>
                <a:lnTo>
                  <a:pt x="25907" y="14401"/>
                </a:lnTo>
                <a:lnTo>
                  <a:pt x="6720" y="14401"/>
                </a:lnTo>
                <a:lnTo>
                  <a:pt x="6720" y="11521"/>
                </a:lnTo>
                <a:lnTo>
                  <a:pt x="8625" y="8641"/>
                </a:lnTo>
                <a:lnTo>
                  <a:pt x="10546" y="6720"/>
                </a:lnTo>
                <a:lnTo>
                  <a:pt x="9585" y="1920"/>
                </a:lnTo>
                <a:lnTo>
                  <a:pt x="5745" y="6720"/>
                </a:lnTo>
                <a:lnTo>
                  <a:pt x="1905" y="10561"/>
                </a:lnTo>
                <a:lnTo>
                  <a:pt x="0" y="16322"/>
                </a:lnTo>
                <a:lnTo>
                  <a:pt x="0" y="29763"/>
                </a:lnTo>
                <a:lnTo>
                  <a:pt x="1905" y="35524"/>
                </a:lnTo>
                <a:lnTo>
                  <a:pt x="5745" y="39364"/>
                </a:lnTo>
                <a:lnTo>
                  <a:pt x="9585" y="43205"/>
                </a:lnTo>
                <a:lnTo>
                  <a:pt x="13426" y="45125"/>
                </a:lnTo>
                <a:lnTo>
                  <a:pt x="23027" y="45125"/>
                </a:lnTo>
                <a:lnTo>
                  <a:pt x="26868" y="43205"/>
                </a:lnTo>
                <a:lnTo>
                  <a:pt x="29748" y="39364"/>
                </a:lnTo>
                <a:lnTo>
                  <a:pt x="33588" y="36484"/>
                </a:lnTo>
                <a:lnTo>
                  <a:pt x="35509" y="32644"/>
                </a:lnTo>
                <a:lnTo>
                  <a:pt x="35509" y="27843"/>
                </a:lnTo>
                <a:lnTo>
                  <a:pt x="34549" y="27843"/>
                </a:lnTo>
                <a:lnTo>
                  <a:pt x="32628" y="30723"/>
                </a:lnTo>
                <a:lnTo>
                  <a:pt x="31668" y="33604"/>
                </a:lnTo>
                <a:lnTo>
                  <a:pt x="28788" y="35524"/>
                </a:lnTo>
                <a:lnTo>
                  <a:pt x="26868" y="36484"/>
                </a:lnTo>
                <a:lnTo>
                  <a:pt x="24947" y="37444"/>
                </a:lnTo>
                <a:lnTo>
                  <a:pt x="18227" y="37444"/>
                </a:lnTo>
                <a:lnTo>
                  <a:pt x="14386" y="35524"/>
                </a:lnTo>
                <a:lnTo>
                  <a:pt x="11506" y="31683"/>
                </a:lnTo>
                <a:lnTo>
                  <a:pt x="7665" y="28803"/>
                </a:lnTo>
                <a:lnTo>
                  <a:pt x="6720" y="24002"/>
                </a:lnTo>
                <a:lnTo>
                  <a:pt x="6720" y="17282"/>
                </a:lnTo>
                <a:lnTo>
                  <a:pt x="35509" y="17282"/>
                </a:lnTo>
                <a:lnTo>
                  <a:pt x="35509" y="12481"/>
                </a:lnTo>
                <a:lnTo>
                  <a:pt x="34549" y="7696"/>
                </a:lnTo>
                <a:lnTo>
                  <a:pt x="31668" y="4800"/>
                </a:lnTo>
                <a:lnTo>
                  <a:pt x="27828" y="1920"/>
                </a:lnTo>
                <a:lnTo>
                  <a:pt x="23987" y="0"/>
                </a:lnTo>
                <a:lnTo>
                  <a:pt x="19187" y="0"/>
                </a:lnTo>
                <a:lnTo>
                  <a:pt x="17266" y="3855"/>
                </a:lnTo>
                <a:lnTo>
                  <a:pt x="20147" y="3855"/>
                </a:lnTo>
                <a:lnTo>
                  <a:pt x="22067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" name="object 172"/>
          <p:cNvSpPr/>
          <p:nvPr/>
        </p:nvSpPr>
        <p:spPr>
          <a:xfrm>
            <a:off x="2874385" y="1723872"/>
            <a:ext cx="9601" cy="6720"/>
          </a:xfrm>
          <a:custGeom>
            <a:avLst/>
            <a:gdLst/>
            <a:ahLst/>
            <a:cxnLst/>
            <a:rect l="l" t="t" r="r" b="b"/>
            <a:pathLst>
              <a:path w="9601" h="6720">
                <a:moveTo>
                  <a:pt x="4800" y="0"/>
                </a:moveTo>
                <a:lnTo>
                  <a:pt x="0" y="1920"/>
                </a:lnTo>
                <a:lnTo>
                  <a:pt x="960" y="6720"/>
                </a:lnTo>
                <a:lnTo>
                  <a:pt x="2880" y="4800"/>
                </a:lnTo>
                <a:lnTo>
                  <a:pt x="4800" y="3855"/>
                </a:lnTo>
                <a:lnTo>
                  <a:pt x="7680" y="3855"/>
                </a:lnTo>
                <a:lnTo>
                  <a:pt x="9601" y="0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" name="object 173"/>
          <p:cNvSpPr/>
          <p:nvPr/>
        </p:nvSpPr>
        <p:spPr>
          <a:xfrm>
            <a:off x="2904149" y="1725792"/>
            <a:ext cx="46070" cy="62407"/>
          </a:xfrm>
          <a:custGeom>
            <a:avLst/>
            <a:gdLst/>
            <a:ahLst/>
            <a:cxnLst/>
            <a:rect l="l" t="t" r="r" b="b"/>
            <a:pathLst>
              <a:path w="46070" h="62407">
                <a:moveTo>
                  <a:pt x="41285" y="3840"/>
                </a:moveTo>
                <a:lnTo>
                  <a:pt x="42230" y="2880"/>
                </a:lnTo>
                <a:lnTo>
                  <a:pt x="42230" y="1935"/>
                </a:lnTo>
                <a:lnTo>
                  <a:pt x="44165" y="1935"/>
                </a:lnTo>
                <a:lnTo>
                  <a:pt x="45110" y="960"/>
                </a:lnTo>
                <a:lnTo>
                  <a:pt x="46070" y="960"/>
                </a:lnTo>
                <a:lnTo>
                  <a:pt x="46070" y="0"/>
                </a:lnTo>
                <a:lnTo>
                  <a:pt x="32644" y="0"/>
                </a:lnTo>
                <a:lnTo>
                  <a:pt x="32644" y="960"/>
                </a:lnTo>
                <a:lnTo>
                  <a:pt x="34564" y="960"/>
                </a:lnTo>
                <a:lnTo>
                  <a:pt x="34564" y="1935"/>
                </a:lnTo>
                <a:lnTo>
                  <a:pt x="36484" y="1935"/>
                </a:lnTo>
                <a:lnTo>
                  <a:pt x="36484" y="5775"/>
                </a:lnTo>
                <a:lnTo>
                  <a:pt x="35524" y="7680"/>
                </a:lnTo>
                <a:lnTo>
                  <a:pt x="25923" y="30723"/>
                </a:lnTo>
                <a:lnTo>
                  <a:pt x="16322" y="9601"/>
                </a:lnTo>
                <a:lnTo>
                  <a:pt x="15361" y="7680"/>
                </a:lnTo>
                <a:lnTo>
                  <a:pt x="14401" y="5775"/>
                </a:lnTo>
                <a:lnTo>
                  <a:pt x="14401" y="2880"/>
                </a:lnTo>
                <a:lnTo>
                  <a:pt x="15361" y="1935"/>
                </a:lnTo>
                <a:lnTo>
                  <a:pt x="16322" y="1935"/>
                </a:lnTo>
                <a:lnTo>
                  <a:pt x="17282" y="960"/>
                </a:lnTo>
                <a:lnTo>
                  <a:pt x="19202" y="960"/>
                </a:lnTo>
                <a:lnTo>
                  <a:pt x="19202" y="0"/>
                </a:lnTo>
                <a:lnTo>
                  <a:pt x="0" y="0"/>
                </a:lnTo>
                <a:lnTo>
                  <a:pt x="0" y="960"/>
                </a:lnTo>
                <a:lnTo>
                  <a:pt x="960" y="1935"/>
                </a:lnTo>
                <a:lnTo>
                  <a:pt x="2880" y="1935"/>
                </a:lnTo>
                <a:lnTo>
                  <a:pt x="2880" y="2880"/>
                </a:lnTo>
                <a:lnTo>
                  <a:pt x="3840" y="2880"/>
                </a:lnTo>
                <a:lnTo>
                  <a:pt x="4800" y="3840"/>
                </a:lnTo>
                <a:lnTo>
                  <a:pt x="4800" y="4800"/>
                </a:lnTo>
                <a:lnTo>
                  <a:pt x="5760" y="5775"/>
                </a:lnTo>
                <a:lnTo>
                  <a:pt x="6720" y="7680"/>
                </a:lnTo>
                <a:lnTo>
                  <a:pt x="7680" y="8641"/>
                </a:lnTo>
                <a:lnTo>
                  <a:pt x="22082" y="40325"/>
                </a:lnTo>
                <a:lnTo>
                  <a:pt x="19202" y="47045"/>
                </a:lnTo>
                <a:lnTo>
                  <a:pt x="18242" y="49926"/>
                </a:lnTo>
                <a:lnTo>
                  <a:pt x="17282" y="51846"/>
                </a:lnTo>
                <a:lnTo>
                  <a:pt x="16322" y="52806"/>
                </a:lnTo>
                <a:lnTo>
                  <a:pt x="15361" y="53766"/>
                </a:lnTo>
                <a:lnTo>
                  <a:pt x="14401" y="54726"/>
                </a:lnTo>
                <a:lnTo>
                  <a:pt x="12481" y="54726"/>
                </a:lnTo>
                <a:lnTo>
                  <a:pt x="12481" y="53766"/>
                </a:lnTo>
                <a:lnTo>
                  <a:pt x="10561" y="53766"/>
                </a:lnTo>
                <a:lnTo>
                  <a:pt x="9601" y="52806"/>
                </a:lnTo>
                <a:lnTo>
                  <a:pt x="3840" y="52806"/>
                </a:lnTo>
                <a:lnTo>
                  <a:pt x="2880" y="53766"/>
                </a:lnTo>
                <a:lnTo>
                  <a:pt x="2880" y="54726"/>
                </a:lnTo>
                <a:lnTo>
                  <a:pt x="1920" y="55686"/>
                </a:lnTo>
                <a:lnTo>
                  <a:pt x="1920" y="58567"/>
                </a:lnTo>
                <a:lnTo>
                  <a:pt x="2880" y="59527"/>
                </a:lnTo>
                <a:lnTo>
                  <a:pt x="3840" y="60487"/>
                </a:lnTo>
                <a:lnTo>
                  <a:pt x="4800" y="61447"/>
                </a:lnTo>
                <a:lnTo>
                  <a:pt x="6720" y="62407"/>
                </a:lnTo>
                <a:lnTo>
                  <a:pt x="10561" y="62407"/>
                </a:lnTo>
                <a:lnTo>
                  <a:pt x="13441" y="61447"/>
                </a:lnTo>
                <a:lnTo>
                  <a:pt x="16322" y="58567"/>
                </a:lnTo>
                <a:lnTo>
                  <a:pt x="18242" y="56647"/>
                </a:lnTo>
                <a:lnTo>
                  <a:pt x="21122" y="53766"/>
                </a:lnTo>
                <a:lnTo>
                  <a:pt x="22082" y="49926"/>
                </a:lnTo>
                <a:lnTo>
                  <a:pt x="39364" y="7680"/>
                </a:lnTo>
                <a:lnTo>
                  <a:pt x="40325" y="5775"/>
                </a:lnTo>
                <a:lnTo>
                  <a:pt x="41285" y="4800"/>
                </a:lnTo>
                <a:lnTo>
                  <a:pt x="41285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" name="object 174"/>
          <p:cNvSpPr/>
          <p:nvPr/>
        </p:nvSpPr>
        <p:spPr>
          <a:xfrm>
            <a:off x="2400162" y="1861154"/>
            <a:ext cx="266867" cy="25923"/>
          </a:xfrm>
          <a:custGeom>
            <a:avLst/>
            <a:gdLst/>
            <a:ahLst/>
            <a:cxnLst/>
            <a:rect l="l" t="t" r="r" b="b"/>
            <a:pathLst>
              <a:path w="266867" h="25923">
                <a:moveTo>
                  <a:pt x="13441" y="0"/>
                </a:moveTo>
                <a:lnTo>
                  <a:pt x="5760" y="0"/>
                </a:lnTo>
                <a:lnTo>
                  <a:pt x="0" y="5760"/>
                </a:lnTo>
                <a:lnTo>
                  <a:pt x="0" y="20162"/>
                </a:lnTo>
                <a:lnTo>
                  <a:pt x="5760" y="25923"/>
                </a:lnTo>
                <a:lnTo>
                  <a:pt x="260146" y="25923"/>
                </a:lnTo>
                <a:lnTo>
                  <a:pt x="266867" y="20162"/>
                </a:lnTo>
                <a:lnTo>
                  <a:pt x="266867" y="5760"/>
                </a:lnTo>
                <a:lnTo>
                  <a:pt x="260146" y="0"/>
                </a:lnTo>
                <a:lnTo>
                  <a:pt x="13441" y="0"/>
                </a:lnTo>
                <a:close/>
              </a:path>
            </a:pathLst>
          </a:custGeom>
          <a:solidFill>
            <a:srgbClr val="A5B6D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" name="object 175"/>
          <p:cNvSpPr/>
          <p:nvPr/>
        </p:nvSpPr>
        <p:spPr>
          <a:xfrm>
            <a:off x="2680472" y="1841952"/>
            <a:ext cx="26883" cy="62392"/>
          </a:xfrm>
          <a:custGeom>
            <a:avLst/>
            <a:gdLst/>
            <a:ahLst/>
            <a:cxnLst/>
            <a:rect l="l" t="t" r="r" b="b"/>
            <a:pathLst>
              <a:path w="26883" h="62392">
                <a:moveTo>
                  <a:pt x="9601" y="5760"/>
                </a:moveTo>
                <a:lnTo>
                  <a:pt x="9601" y="54726"/>
                </a:lnTo>
                <a:lnTo>
                  <a:pt x="8641" y="57607"/>
                </a:lnTo>
                <a:lnTo>
                  <a:pt x="8641" y="58552"/>
                </a:lnTo>
                <a:lnTo>
                  <a:pt x="6720" y="59527"/>
                </a:lnTo>
                <a:lnTo>
                  <a:pt x="4800" y="60487"/>
                </a:lnTo>
                <a:lnTo>
                  <a:pt x="0" y="60487"/>
                </a:lnTo>
                <a:lnTo>
                  <a:pt x="0" y="62392"/>
                </a:lnTo>
                <a:lnTo>
                  <a:pt x="26883" y="62392"/>
                </a:lnTo>
                <a:lnTo>
                  <a:pt x="26883" y="60487"/>
                </a:lnTo>
                <a:lnTo>
                  <a:pt x="22082" y="60487"/>
                </a:lnTo>
                <a:lnTo>
                  <a:pt x="21122" y="59527"/>
                </a:lnTo>
                <a:lnTo>
                  <a:pt x="20162" y="58552"/>
                </a:lnTo>
                <a:lnTo>
                  <a:pt x="19202" y="57607"/>
                </a:lnTo>
                <a:lnTo>
                  <a:pt x="18242" y="56647"/>
                </a:lnTo>
                <a:lnTo>
                  <a:pt x="18242" y="4800"/>
                </a:lnTo>
                <a:lnTo>
                  <a:pt x="19202" y="3840"/>
                </a:lnTo>
                <a:lnTo>
                  <a:pt x="20162" y="1920"/>
                </a:lnTo>
                <a:lnTo>
                  <a:pt x="22082" y="960"/>
                </a:lnTo>
                <a:lnTo>
                  <a:pt x="26883" y="960"/>
                </a:lnTo>
                <a:lnTo>
                  <a:pt x="26883" y="0"/>
                </a:lnTo>
                <a:lnTo>
                  <a:pt x="0" y="0"/>
                </a:lnTo>
                <a:lnTo>
                  <a:pt x="0" y="960"/>
                </a:lnTo>
                <a:lnTo>
                  <a:pt x="3840" y="960"/>
                </a:lnTo>
                <a:lnTo>
                  <a:pt x="5760" y="1920"/>
                </a:lnTo>
                <a:lnTo>
                  <a:pt x="6720" y="2880"/>
                </a:lnTo>
                <a:lnTo>
                  <a:pt x="7680" y="2880"/>
                </a:lnTo>
                <a:lnTo>
                  <a:pt x="8641" y="3840"/>
                </a:lnTo>
                <a:lnTo>
                  <a:pt x="8641" y="4800"/>
                </a:lnTo>
                <a:lnTo>
                  <a:pt x="9601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" name="object 176"/>
          <p:cNvSpPr/>
          <p:nvPr/>
        </p:nvSpPr>
        <p:spPr>
          <a:xfrm>
            <a:off x="2711195" y="1860194"/>
            <a:ext cx="46070" cy="44150"/>
          </a:xfrm>
          <a:custGeom>
            <a:avLst/>
            <a:gdLst/>
            <a:ahLst/>
            <a:cxnLst/>
            <a:rect l="l" t="t" r="r" b="b"/>
            <a:pathLst>
              <a:path w="46070" h="44150">
                <a:moveTo>
                  <a:pt x="21122" y="44150"/>
                </a:moveTo>
                <a:lnTo>
                  <a:pt x="21122" y="42245"/>
                </a:lnTo>
                <a:lnTo>
                  <a:pt x="17282" y="42245"/>
                </a:lnTo>
                <a:lnTo>
                  <a:pt x="16322" y="41285"/>
                </a:lnTo>
                <a:lnTo>
                  <a:pt x="15361" y="41285"/>
                </a:lnTo>
                <a:lnTo>
                  <a:pt x="15361" y="40309"/>
                </a:lnTo>
                <a:lnTo>
                  <a:pt x="14401" y="39364"/>
                </a:lnTo>
                <a:lnTo>
                  <a:pt x="14401" y="12481"/>
                </a:lnTo>
                <a:lnTo>
                  <a:pt x="18242" y="7680"/>
                </a:lnTo>
                <a:lnTo>
                  <a:pt x="21122" y="5760"/>
                </a:lnTo>
                <a:lnTo>
                  <a:pt x="27843" y="5760"/>
                </a:lnTo>
                <a:lnTo>
                  <a:pt x="28803" y="6720"/>
                </a:lnTo>
                <a:lnTo>
                  <a:pt x="29763" y="8641"/>
                </a:lnTo>
                <a:lnTo>
                  <a:pt x="30723" y="10561"/>
                </a:lnTo>
                <a:lnTo>
                  <a:pt x="31683" y="13441"/>
                </a:lnTo>
                <a:lnTo>
                  <a:pt x="31683" y="38404"/>
                </a:lnTo>
                <a:lnTo>
                  <a:pt x="30723" y="40309"/>
                </a:lnTo>
                <a:lnTo>
                  <a:pt x="29763" y="41285"/>
                </a:lnTo>
                <a:lnTo>
                  <a:pt x="28803" y="42245"/>
                </a:lnTo>
                <a:lnTo>
                  <a:pt x="24963" y="42245"/>
                </a:lnTo>
                <a:lnTo>
                  <a:pt x="24963" y="44150"/>
                </a:lnTo>
                <a:lnTo>
                  <a:pt x="46070" y="44150"/>
                </a:lnTo>
                <a:lnTo>
                  <a:pt x="46070" y="42245"/>
                </a:lnTo>
                <a:lnTo>
                  <a:pt x="42230" y="42245"/>
                </a:lnTo>
                <a:lnTo>
                  <a:pt x="41285" y="41285"/>
                </a:lnTo>
                <a:lnTo>
                  <a:pt x="40325" y="40309"/>
                </a:lnTo>
                <a:lnTo>
                  <a:pt x="40325" y="39364"/>
                </a:lnTo>
                <a:lnTo>
                  <a:pt x="39349" y="38404"/>
                </a:lnTo>
                <a:lnTo>
                  <a:pt x="39349" y="9601"/>
                </a:lnTo>
                <a:lnTo>
                  <a:pt x="38404" y="7680"/>
                </a:lnTo>
                <a:lnTo>
                  <a:pt x="37444" y="4800"/>
                </a:lnTo>
                <a:lnTo>
                  <a:pt x="35509" y="2880"/>
                </a:lnTo>
                <a:lnTo>
                  <a:pt x="34564" y="1920"/>
                </a:lnTo>
                <a:lnTo>
                  <a:pt x="32644" y="960"/>
                </a:lnTo>
                <a:lnTo>
                  <a:pt x="30723" y="0"/>
                </a:lnTo>
                <a:lnTo>
                  <a:pt x="24003" y="0"/>
                </a:lnTo>
                <a:lnTo>
                  <a:pt x="19202" y="3840"/>
                </a:lnTo>
                <a:lnTo>
                  <a:pt x="14401" y="9601"/>
                </a:lnTo>
                <a:lnTo>
                  <a:pt x="14401" y="0"/>
                </a:lnTo>
                <a:lnTo>
                  <a:pt x="12481" y="0"/>
                </a:lnTo>
                <a:lnTo>
                  <a:pt x="0" y="5760"/>
                </a:lnTo>
                <a:lnTo>
                  <a:pt x="0" y="7680"/>
                </a:lnTo>
                <a:lnTo>
                  <a:pt x="960" y="6720"/>
                </a:lnTo>
                <a:lnTo>
                  <a:pt x="4800" y="6720"/>
                </a:lnTo>
                <a:lnTo>
                  <a:pt x="5760" y="7680"/>
                </a:lnTo>
                <a:lnTo>
                  <a:pt x="5760" y="8641"/>
                </a:lnTo>
                <a:lnTo>
                  <a:pt x="6720" y="9601"/>
                </a:lnTo>
                <a:lnTo>
                  <a:pt x="6720" y="37444"/>
                </a:lnTo>
                <a:lnTo>
                  <a:pt x="5760" y="39364"/>
                </a:lnTo>
                <a:lnTo>
                  <a:pt x="5760" y="40309"/>
                </a:lnTo>
                <a:lnTo>
                  <a:pt x="4800" y="41285"/>
                </a:lnTo>
                <a:lnTo>
                  <a:pt x="2880" y="42245"/>
                </a:lnTo>
                <a:lnTo>
                  <a:pt x="0" y="42245"/>
                </a:lnTo>
                <a:lnTo>
                  <a:pt x="0" y="44150"/>
                </a:lnTo>
                <a:lnTo>
                  <a:pt x="21122" y="441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" name="object 177"/>
          <p:cNvSpPr/>
          <p:nvPr/>
        </p:nvSpPr>
        <p:spPr>
          <a:xfrm>
            <a:off x="2769763" y="1860194"/>
            <a:ext cx="4785" cy="10561"/>
          </a:xfrm>
          <a:custGeom>
            <a:avLst/>
            <a:gdLst/>
            <a:ahLst/>
            <a:cxnLst/>
            <a:rect l="l" t="t" r="r" b="b"/>
            <a:pathLst>
              <a:path w="4785" h="10561">
                <a:moveTo>
                  <a:pt x="0" y="2880"/>
                </a:moveTo>
                <a:lnTo>
                  <a:pt x="0" y="10561"/>
                </a:lnTo>
                <a:lnTo>
                  <a:pt x="2865" y="6720"/>
                </a:lnTo>
                <a:lnTo>
                  <a:pt x="4785" y="0"/>
                </a:lnTo>
                <a:lnTo>
                  <a:pt x="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" name="object 178"/>
          <p:cNvSpPr/>
          <p:nvPr/>
        </p:nvSpPr>
        <p:spPr>
          <a:xfrm>
            <a:off x="2760162" y="1839071"/>
            <a:ext cx="44150" cy="66248"/>
          </a:xfrm>
          <a:custGeom>
            <a:avLst/>
            <a:gdLst/>
            <a:ahLst/>
            <a:cxnLst/>
            <a:rect l="l" t="t" r="r" b="b"/>
            <a:pathLst>
              <a:path w="44150" h="66248">
                <a:moveTo>
                  <a:pt x="7665" y="35524"/>
                </a:moveTo>
                <a:lnTo>
                  <a:pt x="9601" y="31683"/>
                </a:lnTo>
                <a:lnTo>
                  <a:pt x="9601" y="24002"/>
                </a:lnTo>
                <a:lnTo>
                  <a:pt x="5745" y="28803"/>
                </a:lnTo>
                <a:lnTo>
                  <a:pt x="1905" y="34564"/>
                </a:lnTo>
                <a:lnTo>
                  <a:pt x="0" y="39364"/>
                </a:lnTo>
                <a:lnTo>
                  <a:pt x="0" y="51846"/>
                </a:lnTo>
                <a:lnTo>
                  <a:pt x="944" y="56647"/>
                </a:lnTo>
                <a:lnTo>
                  <a:pt x="4785" y="60487"/>
                </a:lnTo>
                <a:lnTo>
                  <a:pt x="8625" y="64328"/>
                </a:lnTo>
                <a:lnTo>
                  <a:pt x="12466" y="66248"/>
                </a:lnTo>
                <a:lnTo>
                  <a:pt x="21107" y="66248"/>
                </a:lnTo>
                <a:lnTo>
                  <a:pt x="23027" y="65272"/>
                </a:lnTo>
                <a:lnTo>
                  <a:pt x="24947" y="64328"/>
                </a:lnTo>
                <a:lnTo>
                  <a:pt x="26868" y="62407"/>
                </a:lnTo>
                <a:lnTo>
                  <a:pt x="29748" y="60487"/>
                </a:lnTo>
                <a:lnTo>
                  <a:pt x="29748" y="66248"/>
                </a:lnTo>
                <a:lnTo>
                  <a:pt x="31668" y="66248"/>
                </a:lnTo>
                <a:lnTo>
                  <a:pt x="44150" y="61432"/>
                </a:lnTo>
                <a:lnTo>
                  <a:pt x="43190" y="59527"/>
                </a:lnTo>
                <a:lnTo>
                  <a:pt x="42230" y="60487"/>
                </a:lnTo>
                <a:lnTo>
                  <a:pt x="38389" y="60487"/>
                </a:lnTo>
                <a:lnTo>
                  <a:pt x="38389" y="59527"/>
                </a:lnTo>
                <a:lnTo>
                  <a:pt x="37429" y="59527"/>
                </a:lnTo>
                <a:lnTo>
                  <a:pt x="37429" y="56647"/>
                </a:lnTo>
                <a:lnTo>
                  <a:pt x="36469" y="52806"/>
                </a:lnTo>
                <a:lnTo>
                  <a:pt x="36469" y="0"/>
                </a:lnTo>
                <a:lnTo>
                  <a:pt x="34549" y="0"/>
                </a:lnTo>
                <a:lnTo>
                  <a:pt x="22067" y="4800"/>
                </a:lnTo>
                <a:lnTo>
                  <a:pt x="23027" y="6720"/>
                </a:lnTo>
                <a:lnTo>
                  <a:pt x="23987" y="5760"/>
                </a:lnTo>
                <a:lnTo>
                  <a:pt x="27828" y="5760"/>
                </a:lnTo>
                <a:lnTo>
                  <a:pt x="28788" y="6720"/>
                </a:lnTo>
                <a:lnTo>
                  <a:pt x="28788" y="9601"/>
                </a:lnTo>
                <a:lnTo>
                  <a:pt x="29748" y="12481"/>
                </a:lnTo>
                <a:lnTo>
                  <a:pt x="29748" y="24963"/>
                </a:lnTo>
                <a:lnTo>
                  <a:pt x="26868" y="23042"/>
                </a:lnTo>
                <a:lnTo>
                  <a:pt x="23987" y="21122"/>
                </a:lnTo>
                <a:lnTo>
                  <a:pt x="14386" y="21122"/>
                </a:lnTo>
                <a:lnTo>
                  <a:pt x="12466" y="27843"/>
                </a:lnTo>
                <a:lnTo>
                  <a:pt x="14386" y="25923"/>
                </a:lnTo>
                <a:lnTo>
                  <a:pt x="17266" y="24002"/>
                </a:lnTo>
                <a:lnTo>
                  <a:pt x="21107" y="24002"/>
                </a:lnTo>
                <a:lnTo>
                  <a:pt x="22067" y="24963"/>
                </a:lnTo>
                <a:lnTo>
                  <a:pt x="23987" y="25923"/>
                </a:lnTo>
                <a:lnTo>
                  <a:pt x="25907" y="26883"/>
                </a:lnTo>
                <a:lnTo>
                  <a:pt x="26868" y="27843"/>
                </a:lnTo>
                <a:lnTo>
                  <a:pt x="27828" y="29763"/>
                </a:lnTo>
                <a:lnTo>
                  <a:pt x="28788" y="31683"/>
                </a:lnTo>
                <a:lnTo>
                  <a:pt x="28788" y="33604"/>
                </a:lnTo>
                <a:lnTo>
                  <a:pt x="29748" y="35524"/>
                </a:lnTo>
                <a:lnTo>
                  <a:pt x="29748" y="56647"/>
                </a:lnTo>
                <a:lnTo>
                  <a:pt x="26868" y="59527"/>
                </a:lnTo>
                <a:lnTo>
                  <a:pt x="23987" y="61432"/>
                </a:lnTo>
                <a:lnTo>
                  <a:pt x="18227" y="61432"/>
                </a:lnTo>
                <a:lnTo>
                  <a:pt x="14386" y="59527"/>
                </a:lnTo>
                <a:lnTo>
                  <a:pt x="12466" y="56647"/>
                </a:lnTo>
                <a:lnTo>
                  <a:pt x="9601" y="52806"/>
                </a:lnTo>
                <a:lnTo>
                  <a:pt x="7665" y="48005"/>
                </a:lnTo>
                <a:lnTo>
                  <a:pt x="7665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" name="object 179"/>
          <p:cNvSpPr/>
          <p:nvPr/>
        </p:nvSpPr>
        <p:spPr>
          <a:xfrm>
            <a:off x="2817754" y="1890918"/>
            <a:ext cx="21122" cy="14401"/>
          </a:xfrm>
          <a:custGeom>
            <a:avLst/>
            <a:gdLst/>
            <a:ahLst/>
            <a:cxnLst/>
            <a:rect l="l" t="t" r="r" b="b"/>
            <a:pathLst>
              <a:path w="21122" h="14401">
                <a:moveTo>
                  <a:pt x="21122" y="4800"/>
                </a:moveTo>
                <a:lnTo>
                  <a:pt x="19202" y="7680"/>
                </a:lnTo>
                <a:lnTo>
                  <a:pt x="17282" y="9585"/>
                </a:lnTo>
                <a:lnTo>
                  <a:pt x="14401" y="11521"/>
                </a:lnTo>
                <a:lnTo>
                  <a:pt x="7680" y="11521"/>
                </a:lnTo>
                <a:lnTo>
                  <a:pt x="4800" y="8641"/>
                </a:lnTo>
                <a:lnTo>
                  <a:pt x="1920" y="4800"/>
                </a:lnTo>
                <a:lnTo>
                  <a:pt x="0" y="0"/>
                </a:lnTo>
                <a:lnTo>
                  <a:pt x="3840" y="14401"/>
                </a:lnTo>
                <a:lnTo>
                  <a:pt x="13441" y="14401"/>
                </a:lnTo>
                <a:lnTo>
                  <a:pt x="17282" y="13426"/>
                </a:lnTo>
                <a:lnTo>
                  <a:pt x="20162" y="11521"/>
                </a:lnTo>
                <a:lnTo>
                  <a:pt x="21122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" name="object 180"/>
          <p:cNvSpPr/>
          <p:nvPr/>
        </p:nvSpPr>
        <p:spPr>
          <a:xfrm>
            <a:off x="2808152" y="1860194"/>
            <a:ext cx="40309" cy="45125"/>
          </a:xfrm>
          <a:custGeom>
            <a:avLst/>
            <a:gdLst/>
            <a:ahLst/>
            <a:cxnLst/>
            <a:rect l="l" t="t" r="r" b="b"/>
            <a:pathLst>
              <a:path w="40309" h="45125">
                <a:moveTo>
                  <a:pt x="8641" y="12481"/>
                </a:moveTo>
                <a:lnTo>
                  <a:pt x="9601" y="9601"/>
                </a:lnTo>
                <a:lnTo>
                  <a:pt x="10561" y="7680"/>
                </a:lnTo>
                <a:lnTo>
                  <a:pt x="11521" y="5760"/>
                </a:lnTo>
                <a:lnTo>
                  <a:pt x="13441" y="4800"/>
                </a:lnTo>
                <a:lnTo>
                  <a:pt x="15361" y="3840"/>
                </a:lnTo>
                <a:lnTo>
                  <a:pt x="22082" y="3840"/>
                </a:lnTo>
                <a:lnTo>
                  <a:pt x="24963" y="4800"/>
                </a:lnTo>
                <a:lnTo>
                  <a:pt x="26883" y="7680"/>
                </a:lnTo>
                <a:lnTo>
                  <a:pt x="29763" y="12481"/>
                </a:lnTo>
                <a:lnTo>
                  <a:pt x="31683" y="18242"/>
                </a:lnTo>
                <a:lnTo>
                  <a:pt x="31683" y="31683"/>
                </a:lnTo>
                <a:lnTo>
                  <a:pt x="30723" y="35524"/>
                </a:lnTo>
                <a:lnTo>
                  <a:pt x="29763" y="42245"/>
                </a:lnTo>
                <a:lnTo>
                  <a:pt x="33604" y="40309"/>
                </a:lnTo>
                <a:lnTo>
                  <a:pt x="35524" y="37444"/>
                </a:lnTo>
                <a:lnTo>
                  <a:pt x="37444" y="33604"/>
                </a:lnTo>
                <a:lnTo>
                  <a:pt x="39364" y="29763"/>
                </a:lnTo>
                <a:lnTo>
                  <a:pt x="40309" y="25923"/>
                </a:lnTo>
                <a:lnTo>
                  <a:pt x="40309" y="16322"/>
                </a:lnTo>
                <a:lnTo>
                  <a:pt x="38404" y="11521"/>
                </a:lnTo>
                <a:lnTo>
                  <a:pt x="35524" y="7680"/>
                </a:lnTo>
                <a:lnTo>
                  <a:pt x="31683" y="2880"/>
                </a:lnTo>
                <a:lnTo>
                  <a:pt x="25923" y="0"/>
                </a:lnTo>
                <a:lnTo>
                  <a:pt x="16322" y="0"/>
                </a:lnTo>
                <a:lnTo>
                  <a:pt x="13441" y="960"/>
                </a:lnTo>
                <a:lnTo>
                  <a:pt x="9601" y="2880"/>
                </a:lnTo>
                <a:lnTo>
                  <a:pt x="6720" y="4800"/>
                </a:lnTo>
                <a:lnTo>
                  <a:pt x="4800" y="7680"/>
                </a:lnTo>
                <a:lnTo>
                  <a:pt x="2880" y="11521"/>
                </a:lnTo>
                <a:lnTo>
                  <a:pt x="0" y="15361"/>
                </a:lnTo>
                <a:lnTo>
                  <a:pt x="0" y="28803"/>
                </a:lnTo>
                <a:lnTo>
                  <a:pt x="960" y="33604"/>
                </a:lnTo>
                <a:lnTo>
                  <a:pt x="3840" y="37444"/>
                </a:lnTo>
                <a:lnTo>
                  <a:pt x="7680" y="42245"/>
                </a:lnTo>
                <a:lnTo>
                  <a:pt x="13441" y="45125"/>
                </a:lnTo>
                <a:lnTo>
                  <a:pt x="9601" y="30723"/>
                </a:lnTo>
                <a:lnTo>
                  <a:pt x="7680" y="25923"/>
                </a:lnTo>
                <a:lnTo>
                  <a:pt x="7680" y="15361"/>
                </a:lnTo>
                <a:lnTo>
                  <a:pt x="8641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" name="object 181"/>
          <p:cNvSpPr/>
          <p:nvPr/>
        </p:nvSpPr>
        <p:spPr>
          <a:xfrm>
            <a:off x="2851343" y="1860194"/>
            <a:ext cx="46085" cy="44150"/>
          </a:xfrm>
          <a:custGeom>
            <a:avLst/>
            <a:gdLst/>
            <a:ahLst/>
            <a:cxnLst/>
            <a:rect l="l" t="t" r="r" b="b"/>
            <a:pathLst>
              <a:path w="46085" h="44150">
                <a:moveTo>
                  <a:pt x="22082" y="44150"/>
                </a:moveTo>
                <a:lnTo>
                  <a:pt x="22082" y="42245"/>
                </a:lnTo>
                <a:lnTo>
                  <a:pt x="18242" y="42245"/>
                </a:lnTo>
                <a:lnTo>
                  <a:pt x="17282" y="41285"/>
                </a:lnTo>
                <a:lnTo>
                  <a:pt x="16337" y="41285"/>
                </a:lnTo>
                <a:lnTo>
                  <a:pt x="16337" y="40309"/>
                </a:lnTo>
                <a:lnTo>
                  <a:pt x="15361" y="39364"/>
                </a:lnTo>
                <a:lnTo>
                  <a:pt x="15361" y="12481"/>
                </a:lnTo>
                <a:lnTo>
                  <a:pt x="18242" y="7680"/>
                </a:lnTo>
                <a:lnTo>
                  <a:pt x="22082" y="5760"/>
                </a:lnTo>
                <a:lnTo>
                  <a:pt x="27843" y="5760"/>
                </a:lnTo>
                <a:lnTo>
                  <a:pt x="29763" y="6720"/>
                </a:lnTo>
                <a:lnTo>
                  <a:pt x="30723" y="8641"/>
                </a:lnTo>
                <a:lnTo>
                  <a:pt x="31683" y="10561"/>
                </a:lnTo>
                <a:lnTo>
                  <a:pt x="32644" y="13441"/>
                </a:lnTo>
                <a:lnTo>
                  <a:pt x="32644" y="38404"/>
                </a:lnTo>
                <a:lnTo>
                  <a:pt x="31683" y="40309"/>
                </a:lnTo>
                <a:lnTo>
                  <a:pt x="30723" y="41285"/>
                </a:lnTo>
                <a:lnTo>
                  <a:pt x="29763" y="42245"/>
                </a:lnTo>
                <a:lnTo>
                  <a:pt x="25923" y="42245"/>
                </a:lnTo>
                <a:lnTo>
                  <a:pt x="25923" y="44150"/>
                </a:lnTo>
                <a:lnTo>
                  <a:pt x="46085" y="44150"/>
                </a:lnTo>
                <a:lnTo>
                  <a:pt x="46085" y="42245"/>
                </a:lnTo>
                <a:lnTo>
                  <a:pt x="43205" y="42245"/>
                </a:lnTo>
                <a:lnTo>
                  <a:pt x="42245" y="41285"/>
                </a:lnTo>
                <a:lnTo>
                  <a:pt x="41285" y="41285"/>
                </a:lnTo>
                <a:lnTo>
                  <a:pt x="41285" y="40309"/>
                </a:lnTo>
                <a:lnTo>
                  <a:pt x="40325" y="39364"/>
                </a:lnTo>
                <a:lnTo>
                  <a:pt x="40325" y="12481"/>
                </a:lnTo>
                <a:lnTo>
                  <a:pt x="39364" y="9601"/>
                </a:lnTo>
                <a:lnTo>
                  <a:pt x="39364" y="7680"/>
                </a:lnTo>
                <a:lnTo>
                  <a:pt x="38404" y="4800"/>
                </a:lnTo>
                <a:lnTo>
                  <a:pt x="36484" y="2880"/>
                </a:lnTo>
                <a:lnTo>
                  <a:pt x="34564" y="1920"/>
                </a:lnTo>
                <a:lnTo>
                  <a:pt x="33604" y="960"/>
                </a:lnTo>
                <a:lnTo>
                  <a:pt x="31683" y="0"/>
                </a:lnTo>
                <a:lnTo>
                  <a:pt x="24963" y="0"/>
                </a:lnTo>
                <a:lnTo>
                  <a:pt x="20177" y="3840"/>
                </a:lnTo>
                <a:lnTo>
                  <a:pt x="15361" y="9601"/>
                </a:lnTo>
                <a:lnTo>
                  <a:pt x="15361" y="0"/>
                </a:lnTo>
                <a:lnTo>
                  <a:pt x="12481" y="0"/>
                </a:lnTo>
                <a:lnTo>
                  <a:pt x="0" y="5760"/>
                </a:lnTo>
                <a:lnTo>
                  <a:pt x="960" y="7680"/>
                </a:lnTo>
                <a:lnTo>
                  <a:pt x="1935" y="6720"/>
                </a:lnTo>
                <a:lnTo>
                  <a:pt x="5775" y="6720"/>
                </a:lnTo>
                <a:lnTo>
                  <a:pt x="6736" y="7680"/>
                </a:lnTo>
                <a:lnTo>
                  <a:pt x="6736" y="9601"/>
                </a:lnTo>
                <a:lnTo>
                  <a:pt x="7680" y="10561"/>
                </a:lnTo>
                <a:lnTo>
                  <a:pt x="7680" y="37444"/>
                </a:lnTo>
                <a:lnTo>
                  <a:pt x="6736" y="39364"/>
                </a:lnTo>
                <a:lnTo>
                  <a:pt x="5775" y="40309"/>
                </a:lnTo>
                <a:lnTo>
                  <a:pt x="5775" y="41285"/>
                </a:lnTo>
                <a:lnTo>
                  <a:pt x="3840" y="42245"/>
                </a:lnTo>
                <a:lnTo>
                  <a:pt x="960" y="42245"/>
                </a:lnTo>
                <a:lnTo>
                  <a:pt x="960" y="44150"/>
                </a:lnTo>
                <a:lnTo>
                  <a:pt x="22082" y="441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" name="object 182"/>
          <p:cNvSpPr/>
          <p:nvPr/>
        </p:nvSpPr>
        <p:spPr>
          <a:xfrm>
            <a:off x="2902229" y="1860194"/>
            <a:ext cx="35524" cy="45125"/>
          </a:xfrm>
          <a:custGeom>
            <a:avLst/>
            <a:gdLst/>
            <a:ahLst/>
            <a:cxnLst/>
            <a:rect l="l" t="t" r="r" b="b"/>
            <a:pathLst>
              <a:path w="35524" h="45125">
                <a:moveTo>
                  <a:pt x="22082" y="4800"/>
                </a:moveTo>
                <a:lnTo>
                  <a:pt x="23042" y="5760"/>
                </a:lnTo>
                <a:lnTo>
                  <a:pt x="24963" y="7680"/>
                </a:lnTo>
                <a:lnTo>
                  <a:pt x="24963" y="9601"/>
                </a:lnTo>
                <a:lnTo>
                  <a:pt x="25923" y="10561"/>
                </a:lnTo>
                <a:lnTo>
                  <a:pt x="25923" y="15361"/>
                </a:lnTo>
                <a:lnTo>
                  <a:pt x="6720" y="15361"/>
                </a:lnTo>
                <a:lnTo>
                  <a:pt x="6720" y="11521"/>
                </a:lnTo>
                <a:lnTo>
                  <a:pt x="8641" y="8641"/>
                </a:lnTo>
                <a:lnTo>
                  <a:pt x="10561" y="6720"/>
                </a:lnTo>
                <a:lnTo>
                  <a:pt x="9601" y="2880"/>
                </a:lnTo>
                <a:lnTo>
                  <a:pt x="5760" y="6720"/>
                </a:lnTo>
                <a:lnTo>
                  <a:pt x="1920" y="10561"/>
                </a:lnTo>
                <a:lnTo>
                  <a:pt x="0" y="16322"/>
                </a:lnTo>
                <a:lnTo>
                  <a:pt x="0" y="29763"/>
                </a:lnTo>
                <a:lnTo>
                  <a:pt x="1920" y="35524"/>
                </a:lnTo>
                <a:lnTo>
                  <a:pt x="5760" y="39364"/>
                </a:lnTo>
                <a:lnTo>
                  <a:pt x="9601" y="43205"/>
                </a:lnTo>
                <a:lnTo>
                  <a:pt x="13441" y="45125"/>
                </a:lnTo>
                <a:lnTo>
                  <a:pt x="23042" y="45125"/>
                </a:lnTo>
                <a:lnTo>
                  <a:pt x="26883" y="43205"/>
                </a:lnTo>
                <a:lnTo>
                  <a:pt x="30723" y="40309"/>
                </a:lnTo>
                <a:lnTo>
                  <a:pt x="33604" y="36484"/>
                </a:lnTo>
                <a:lnTo>
                  <a:pt x="35524" y="32644"/>
                </a:lnTo>
                <a:lnTo>
                  <a:pt x="35524" y="28803"/>
                </a:lnTo>
                <a:lnTo>
                  <a:pt x="34564" y="27843"/>
                </a:lnTo>
                <a:lnTo>
                  <a:pt x="32644" y="31683"/>
                </a:lnTo>
                <a:lnTo>
                  <a:pt x="31683" y="33604"/>
                </a:lnTo>
                <a:lnTo>
                  <a:pt x="29763" y="35524"/>
                </a:lnTo>
                <a:lnTo>
                  <a:pt x="26883" y="36484"/>
                </a:lnTo>
                <a:lnTo>
                  <a:pt x="24963" y="37444"/>
                </a:lnTo>
                <a:lnTo>
                  <a:pt x="18242" y="37444"/>
                </a:lnTo>
                <a:lnTo>
                  <a:pt x="14401" y="35524"/>
                </a:lnTo>
                <a:lnTo>
                  <a:pt x="11521" y="32644"/>
                </a:lnTo>
                <a:lnTo>
                  <a:pt x="8641" y="28803"/>
                </a:lnTo>
                <a:lnTo>
                  <a:pt x="6720" y="24002"/>
                </a:lnTo>
                <a:lnTo>
                  <a:pt x="6720" y="17282"/>
                </a:lnTo>
                <a:lnTo>
                  <a:pt x="35524" y="17282"/>
                </a:lnTo>
                <a:lnTo>
                  <a:pt x="35524" y="12481"/>
                </a:lnTo>
                <a:lnTo>
                  <a:pt x="34564" y="8641"/>
                </a:lnTo>
                <a:lnTo>
                  <a:pt x="31683" y="4800"/>
                </a:lnTo>
                <a:lnTo>
                  <a:pt x="27843" y="1920"/>
                </a:lnTo>
                <a:lnTo>
                  <a:pt x="24002" y="0"/>
                </a:lnTo>
                <a:lnTo>
                  <a:pt x="19202" y="0"/>
                </a:lnTo>
                <a:lnTo>
                  <a:pt x="17282" y="3840"/>
                </a:lnTo>
                <a:lnTo>
                  <a:pt x="20162" y="3840"/>
                </a:lnTo>
                <a:lnTo>
                  <a:pt x="22082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" name="object 183"/>
          <p:cNvSpPr/>
          <p:nvPr/>
        </p:nvSpPr>
        <p:spPr>
          <a:xfrm>
            <a:off x="2911830" y="1860194"/>
            <a:ext cx="9601" cy="6720"/>
          </a:xfrm>
          <a:custGeom>
            <a:avLst/>
            <a:gdLst/>
            <a:ahLst/>
            <a:cxnLst/>
            <a:rect l="l" t="t" r="r" b="b"/>
            <a:pathLst>
              <a:path w="9601" h="6720">
                <a:moveTo>
                  <a:pt x="4800" y="0"/>
                </a:moveTo>
                <a:lnTo>
                  <a:pt x="0" y="2880"/>
                </a:lnTo>
                <a:lnTo>
                  <a:pt x="960" y="6720"/>
                </a:lnTo>
                <a:lnTo>
                  <a:pt x="2880" y="4800"/>
                </a:lnTo>
                <a:lnTo>
                  <a:pt x="4800" y="3840"/>
                </a:lnTo>
                <a:lnTo>
                  <a:pt x="7680" y="3840"/>
                </a:lnTo>
                <a:lnTo>
                  <a:pt x="9601" y="0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" name="object 184"/>
          <p:cNvSpPr/>
          <p:nvPr/>
        </p:nvSpPr>
        <p:spPr>
          <a:xfrm>
            <a:off x="2945434" y="1860194"/>
            <a:ext cx="28788" cy="45125"/>
          </a:xfrm>
          <a:custGeom>
            <a:avLst/>
            <a:gdLst/>
            <a:ahLst/>
            <a:cxnLst/>
            <a:rect l="l" t="t" r="r" b="b"/>
            <a:pathLst>
              <a:path w="28788" h="45125">
                <a:moveTo>
                  <a:pt x="5760" y="1920"/>
                </a:moveTo>
                <a:lnTo>
                  <a:pt x="3825" y="3840"/>
                </a:lnTo>
                <a:lnTo>
                  <a:pt x="944" y="6720"/>
                </a:lnTo>
                <a:lnTo>
                  <a:pt x="0" y="9601"/>
                </a:lnTo>
                <a:lnTo>
                  <a:pt x="0" y="15361"/>
                </a:lnTo>
                <a:lnTo>
                  <a:pt x="944" y="17282"/>
                </a:lnTo>
                <a:lnTo>
                  <a:pt x="1920" y="19202"/>
                </a:lnTo>
                <a:lnTo>
                  <a:pt x="3825" y="21122"/>
                </a:lnTo>
                <a:lnTo>
                  <a:pt x="6720" y="23042"/>
                </a:lnTo>
                <a:lnTo>
                  <a:pt x="10561" y="24963"/>
                </a:lnTo>
                <a:lnTo>
                  <a:pt x="15346" y="27843"/>
                </a:lnTo>
                <a:lnTo>
                  <a:pt x="18227" y="29763"/>
                </a:lnTo>
                <a:lnTo>
                  <a:pt x="20162" y="30723"/>
                </a:lnTo>
                <a:lnTo>
                  <a:pt x="21107" y="32644"/>
                </a:lnTo>
                <a:lnTo>
                  <a:pt x="22067" y="33604"/>
                </a:lnTo>
                <a:lnTo>
                  <a:pt x="22067" y="37444"/>
                </a:lnTo>
                <a:lnTo>
                  <a:pt x="21107" y="39364"/>
                </a:lnTo>
                <a:lnTo>
                  <a:pt x="20162" y="40309"/>
                </a:lnTo>
                <a:lnTo>
                  <a:pt x="18227" y="42245"/>
                </a:lnTo>
                <a:lnTo>
                  <a:pt x="11506" y="42245"/>
                </a:lnTo>
                <a:lnTo>
                  <a:pt x="8625" y="41285"/>
                </a:lnTo>
                <a:lnTo>
                  <a:pt x="6720" y="39364"/>
                </a:lnTo>
                <a:lnTo>
                  <a:pt x="3825" y="36484"/>
                </a:lnTo>
                <a:lnTo>
                  <a:pt x="2880" y="33604"/>
                </a:lnTo>
                <a:lnTo>
                  <a:pt x="1920" y="29763"/>
                </a:lnTo>
                <a:lnTo>
                  <a:pt x="0" y="29763"/>
                </a:lnTo>
                <a:lnTo>
                  <a:pt x="0" y="44150"/>
                </a:lnTo>
                <a:lnTo>
                  <a:pt x="1920" y="44150"/>
                </a:lnTo>
                <a:lnTo>
                  <a:pt x="1920" y="43205"/>
                </a:lnTo>
                <a:lnTo>
                  <a:pt x="4785" y="43205"/>
                </a:lnTo>
                <a:lnTo>
                  <a:pt x="5760" y="44150"/>
                </a:lnTo>
                <a:lnTo>
                  <a:pt x="9601" y="45125"/>
                </a:lnTo>
                <a:lnTo>
                  <a:pt x="18227" y="45125"/>
                </a:lnTo>
                <a:lnTo>
                  <a:pt x="22067" y="44150"/>
                </a:lnTo>
                <a:lnTo>
                  <a:pt x="24947" y="41285"/>
                </a:lnTo>
                <a:lnTo>
                  <a:pt x="27828" y="39364"/>
                </a:lnTo>
                <a:lnTo>
                  <a:pt x="28788" y="36484"/>
                </a:lnTo>
                <a:lnTo>
                  <a:pt x="28788" y="27843"/>
                </a:lnTo>
                <a:lnTo>
                  <a:pt x="25907" y="23042"/>
                </a:lnTo>
                <a:lnTo>
                  <a:pt x="19187" y="20162"/>
                </a:lnTo>
                <a:lnTo>
                  <a:pt x="12466" y="17282"/>
                </a:lnTo>
                <a:lnTo>
                  <a:pt x="9601" y="15361"/>
                </a:lnTo>
                <a:lnTo>
                  <a:pt x="7665" y="14401"/>
                </a:lnTo>
                <a:lnTo>
                  <a:pt x="6720" y="13441"/>
                </a:lnTo>
                <a:lnTo>
                  <a:pt x="5760" y="11521"/>
                </a:lnTo>
                <a:lnTo>
                  <a:pt x="5760" y="5760"/>
                </a:lnTo>
                <a:lnTo>
                  <a:pt x="7665" y="4800"/>
                </a:lnTo>
                <a:lnTo>
                  <a:pt x="8625" y="3840"/>
                </a:lnTo>
                <a:lnTo>
                  <a:pt x="10561" y="2880"/>
                </a:lnTo>
                <a:lnTo>
                  <a:pt x="15346" y="2880"/>
                </a:lnTo>
                <a:lnTo>
                  <a:pt x="18227" y="3840"/>
                </a:lnTo>
                <a:lnTo>
                  <a:pt x="19187" y="5760"/>
                </a:lnTo>
                <a:lnTo>
                  <a:pt x="21107" y="7680"/>
                </a:lnTo>
                <a:lnTo>
                  <a:pt x="23027" y="10561"/>
                </a:lnTo>
                <a:lnTo>
                  <a:pt x="24002" y="14401"/>
                </a:lnTo>
                <a:lnTo>
                  <a:pt x="25907" y="14401"/>
                </a:lnTo>
                <a:lnTo>
                  <a:pt x="25907" y="0"/>
                </a:lnTo>
                <a:lnTo>
                  <a:pt x="24002" y="0"/>
                </a:lnTo>
                <a:lnTo>
                  <a:pt x="24002" y="960"/>
                </a:lnTo>
                <a:lnTo>
                  <a:pt x="23027" y="1920"/>
                </a:lnTo>
                <a:lnTo>
                  <a:pt x="19187" y="1920"/>
                </a:lnTo>
                <a:lnTo>
                  <a:pt x="16306" y="960"/>
                </a:lnTo>
                <a:lnTo>
                  <a:pt x="14386" y="0"/>
                </a:lnTo>
                <a:lnTo>
                  <a:pt x="8625" y="0"/>
                </a:lnTo>
                <a:lnTo>
                  <a:pt x="57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" name="object 185"/>
          <p:cNvSpPr/>
          <p:nvPr/>
        </p:nvSpPr>
        <p:spPr>
          <a:xfrm>
            <a:off x="2979023" y="1860194"/>
            <a:ext cx="21122" cy="44150"/>
          </a:xfrm>
          <a:custGeom>
            <a:avLst/>
            <a:gdLst/>
            <a:ahLst/>
            <a:cxnLst/>
            <a:rect l="l" t="t" r="r" b="b"/>
            <a:pathLst>
              <a:path w="21122" h="44150">
                <a:moveTo>
                  <a:pt x="13441" y="0"/>
                </a:moveTo>
                <a:lnTo>
                  <a:pt x="0" y="5760"/>
                </a:lnTo>
                <a:lnTo>
                  <a:pt x="960" y="7680"/>
                </a:lnTo>
                <a:lnTo>
                  <a:pt x="1920" y="672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9601"/>
                </a:lnTo>
                <a:lnTo>
                  <a:pt x="7680" y="10561"/>
                </a:lnTo>
                <a:lnTo>
                  <a:pt x="7680" y="36484"/>
                </a:lnTo>
                <a:lnTo>
                  <a:pt x="6720" y="38404"/>
                </a:lnTo>
                <a:lnTo>
                  <a:pt x="6720" y="40309"/>
                </a:lnTo>
                <a:lnTo>
                  <a:pt x="5760" y="41285"/>
                </a:lnTo>
                <a:lnTo>
                  <a:pt x="4800" y="41285"/>
                </a:lnTo>
                <a:lnTo>
                  <a:pt x="4800" y="42245"/>
                </a:lnTo>
                <a:lnTo>
                  <a:pt x="960" y="42245"/>
                </a:lnTo>
                <a:lnTo>
                  <a:pt x="960" y="44150"/>
                </a:lnTo>
                <a:lnTo>
                  <a:pt x="21122" y="44150"/>
                </a:lnTo>
                <a:lnTo>
                  <a:pt x="21122" y="42245"/>
                </a:lnTo>
                <a:lnTo>
                  <a:pt x="18242" y="42245"/>
                </a:lnTo>
                <a:lnTo>
                  <a:pt x="17282" y="41285"/>
                </a:lnTo>
                <a:lnTo>
                  <a:pt x="16322" y="41285"/>
                </a:lnTo>
                <a:lnTo>
                  <a:pt x="16322" y="40309"/>
                </a:lnTo>
                <a:lnTo>
                  <a:pt x="15361" y="39364"/>
                </a:lnTo>
                <a:lnTo>
                  <a:pt x="15361" y="0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" name="object 186"/>
          <p:cNvSpPr/>
          <p:nvPr/>
        </p:nvSpPr>
        <p:spPr>
          <a:xfrm>
            <a:off x="2985744" y="1839071"/>
            <a:ext cx="9601" cy="8641"/>
          </a:xfrm>
          <a:custGeom>
            <a:avLst/>
            <a:gdLst/>
            <a:ahLst/>
            <a:cxnLst/>
            <a:rect l="l" t="t" r="r" b="b"/>
            <a:pathLst>
              <a:path w="9601" h="8641">
                <a:moveTo>
                  <a:pt x="9601" y="3840"/>
                </a:moveTo>
                <a:lnTo>
                  <a:pt x="9601" y="2880"/>
                </a:lnTo>
                <a:lnTo>
                  <a:pt x="8641" y="1920"/>
                </a:lnTo>
                <a:lnTo>
                  <a:pt x="7680" y="960"/>
                </a:lnTo>
                <a:lnTo>
                  <a:pt x="672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6720"/>
                </a:lnTo>
                <a:lnTo>
                  <a:pt x="960" y="7680"/>
                </a:lnTo>
                <a:lnTo>
                  <a:pt x="1920" y="8641"/>
                </a:lnTo>
                <a:lnTo>
                  <a:pt x="6720" y="8641"/>
                </a:lnTo>
                <a:lnTo>
                  <a:pt x="7680" y="7680"/>
                </a:lnTo>
                <a:lnTo>
                  <a:pt x="8641" y="6720"/>
                </a:lnTo>
                <a:lnTo>
                  <a:pt x="9601" y="5760"/>
                </a:lnTo>
                <a:lnTo>
                  <a:pt x="960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" name="object 187"/>
          <p:cNvSpPr/>
          <p:nvPr/>
        </p:nvSpPr>
        <p:spPr>
          <a:xfrm>
            <a:off x="3006867" y="1881317"/>
            <a:ext cx="11521" cy="31683"/>
          </a:xfrm>
          <a:custGeom>
            <a:avLst/>
            <a:gdLst/>
            <a:ahLst/>
            <a:cxnLst/>
            <a:rect l="l" t="t" r="r" b="b"/>
            <a:pathLst>
              <a:path w="11521" h="31683">
                <a:moveTo>
                  <a:pt x="7680" y="10561"/>
                </a:moveTo>
                <a:lnTo>
                  <a:pt x="7680" y="8641"/>
                </a:lnTo>
                <a:lnTo>
                  <a:pt x="8641" y="7680"/>
                </a:lnTo>
                <a:lnTo>
                  <a:pt x="9601" y="5760"/>
                </a:lnTo>
                <a:lnTo>
                  <a:pt x="11521" y="0"/>
                </a:lnTo>
                <a:lnTo>
                  <a:pt x="7680" y="1920"/>
                </a:lnTo>
                <a:lnTo>
                  <a:pt x="7680" y="10561"/>
                </a:lnTo>
                <a:close/>
              </a:path>
              <a:path w="11521" h="31683">
                <a:moveTo>
                  <a:pt x="2880" y="-6720"/>
                </a:moveTo>
                <a:lnTo>
                  <a:pt x="3840" y="-5760"/>
                </a:lnTo>
                <a:lnTo>
                  <a:pt x="7680" y="-5760"/>
                </a:lnTo>
                <a:lnTo>
                  <a:pt x="8641" y="-6720"/>
                </a:lnTo>
                <a:lnTo>
                  <a:pt x="9601" y="-7680"/>
                </a:lnTo>
                <a:lnTo>
                  <a:pt x="9601" y="-15361"/>
                </a:lnTo>
                <a:lnTo>
                  <a:pt x="11521" y="-16322"/>
                </a:lnTo>
                <a:lnTo>
                  <a:pt x="12481" y="-17282"/>
                </a:lnTo>
                <a:lnTo>
                  <a:pt x="13441" y="-18242"/>
                </a:lnTo>
                <a:lnTo>
                  <a:pt x="18242" y="-18242"/>
                </a:lnTo>
                <a:lnTo>
                  <a:pt x="20162" y="-17282"/>
                </a:lnTo>
                <a:lnTo>
                  <a:pt x="22082" y="-15361"/>
                </a:lnTo>
                <a:lnTo>
                  <a:pt x="23042" y="-14401"/>
                </a:lnTo>
                <a:lnTo>
                  <a:pt x="24002" y="-10561"/>
                </a:lnTo>
                <a:lnTo>
                  <a:pt x="24002" y="-4800"/>
                </a:lnTo>
                <a:lnTo>
                  <a:pt x="16322" y="-2880"/>
                </a:lnTo>
                <a:lnTo>
                  <a:pt x="11521" y="0"/>
                </a:lnTo>
                <a:lnTo>
                  <a:pt x="9601" y="5760"/>
                </a:lnTo>
                <a:lnTo>
                  <a:pt x="10561" y="3840"/>
                </a:lnTo>
                <a:lnTo>
                  <a:pt x="12481" y="2880"/>
                </a:lnTo>
                <a:lnTo>
                  <a:pt x="14401" y="1920"/>
                </a:lnTo>
                <a:lnTo>
                  <a:pt x="16322" y="960"/>
                </a:lnTo>
                <a:lnTo>
                  <a:pt x="19202" y="-960"/>
                </a:lnTo>
                <a:lnTo>
                  <a:pt x="24002" y="-1920"/>
                </a:lnTo>
                <a:lnTo>
                  <a:pt x="24002" y="13441"/>
                </a:lnTo>
                <a:lnTo>
                  <a:pt x="20162" y="16322"/>
                </a:lnTo>
                <a:lnTo>
                  <a:pt x="16322" y="18242"/>
                </a:lnTo>
                <a:lnTo>
                  <a:pt x="12481" y="18242"/>
                </a:lnTo>
                <a:lnTo>
                  <a:pt x="11521" y="17282"/>
                </a:lnTo>
                <a:lnTo>
                  <a:pt x="9601" y="16322"/>
                </a:lnTo>
                <a:lnTo>
                  <a:pt x="8641" y="14401"/>
                </a:lnTo>
                <a:lnTo>
                  <a:pt x="7680" y="12481"/>
                </a:lnTo>
                <a:lnTo>
                  <a:pt x="7680" y="1920"/>
                </a:lnTo>
                <a:lnTo>
                  <a:pt x="4800" y="3840"/>
                </a:lnTo>
                <a:lnTo>
                  <a:pt x="2880" y="5760"/>
                </a:lnTo>
                <a:lnTo>
                  <a:pt x="1920" y="7680"/>
                </a:lnTo>
                <a:lnTo>
                  <a:pt x="960" y="8641"/>
                </a:lnTo>
                <a:lnTo>
                  <a:pt x="0" y="10561"/>
                </a:lnTo>
                <a:lnTo>
                  <a:pt x="0" y="16322"/>
                </a:lnTo>
                <a:lnTo>
                  <a:pt x="960" y="18242"/>
                </a:lnTo>
                <a:lnTo>
                  <a:pt x="2880" y="20162"/>
                </a:lnTo>
                <a:lnTo>
                  <a:pt x="4800" y="23027"/>
                </a:lnTo>
                <a:lnTo>
                  <a:pt x="7680" y="24002"/>
                </a:lnTo>
                <a:lnTo>
                  <a:pt x="12481" y="24002"/>
                </a:lnTo>
                <a:lnTo>
                  <a:pt x="13441" y="23027"/>
                </a:lnTo>
                <a:lnTo>
                  <a:pt x="15361" y="22082"/>
                </a:lnTo>
                <a:lnTo>
                  <a:pt x="16322" y="22082"/>
                </a:lnTo>
                <a:lnTo>
                  <a:pt x="19202" y="20162"/>
                </a:lnTo>
                <a:lnTo>
                  <a:pt x="24002" y="16322"/>
                </a:lnTo>
                <a:lnTo>
                  <a:pt x="24002" y="21122"/>
                </a:lnTo>
                <a:lnTo>
                  <a:pt x="24963" y="22082"/>
                </a:lnTo>
                <a:lnTo>
                  <a:pt x="25923" y="23027"/>
                </a:lnTo>
                <a:lnTo>
                  <a:pt x="26883" y="24002"/>
                </a:lnTo>
                <a:lnTo>
                  <a:pt x="31683" y="24002"/>
                </a:lnTo>
                <a:lnTo>
                  <a:pt x="35524" y="21122"/>
                </a:lnTo>
                <a:lnTo>
                  <a:pt x="38404" y="16322"/>
                </a:lnTo>
                <a:lnTo>
                  <a:pt x="38404" y="14401"/>
                </a:lnTo>
                <a:lnTo>
                  <a:pt x="36484" y="16322"/>
                </a:lnTo>
                <a:lnTo>
                  <a:pt x="35524" y="17282"/>
                </a:lnTo>
                <a:lnTo>
                  <a:pt x="34564" y="17282"/>
                </a:lnTo>
                <a:lnTo>
                  <a:pt x="33588" y="18242"/>
                </a:lnTo>
                <a:lnTo>
                  <a:pt x="32644" y="18242"/>
                </a:lnTo>
                <a:lnTo>
                  <a:pt x="32644" y="17282"/>
                </a:lnTo>
                <a:lnTo>
                  <a:pt x="31683" y="17282"/>
                </a:lnTo>
                <a:lnTo>
                  <a:pt x="31683" y="-10561"/>
                </a:lnTo>
                <a:lnTo>
                  <a:pt x="30723" y="-13441"/>
                </a:lnTo>
                <a:lnTo>
                  <a:pt x="30723" y="-14401"/>
                </a:lnTo>
                <a:lnTo>
                  <a:pt x="29763" y="-16322"/>
                </a:lnTo>
                <a:lnTo>
                  <a:pt x="27843" y="-18242"/>
                </a:lnTo>
                <a:lnTo>
                  <a:pt x="26883" y="-19202"/>
                </a:lnTo>
                <a:lnTo>
                  <a:pt x="24002" y="-20162"/>
                </a:lnTo>
                <a:lnTo>
                  <a:pt x="21122" y="-21122"/>
                </a:lnTo>
                <a:lnTo>
                  <a:pt x="12481" y="-21122"/>
                </a:lnTo>
                <a:lnTo>
                  <a:pt x="8641" y="-19202"/>
                </a:lnTo>
                <a:lnTo>
                  <a:pt x="5760" y="-17282"/>
                </a:lnTo>
                <a:lnTo>
                  <a:pt x="2880" y="-15361"/>
                </a:lnTo>
                <a:lnTo>
                  <a:pt x="1920" y="-12481"/>
                </a:lnTo>
                <a:lnTo>
                  <a:pt x="1920" y="-7680"/>
                </a:lnTo>
                <a:lnTo>
                  <a:pt x="2880" y="-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" name="object 188"/>
          <p:cNvSpPr/>
          <p:nvPr/>
        </p:nvSpPr>
        <p:spPr>
          <a:xfrm>
            <a:off x="2400162" y="1996516"/>
            <a:ext cx="266867" cy="26868"/>
          </a:xfrm>
          <a:custGeom>
            <a:avLst/>
            <a:gdLst/>
            <a:ahLst/>
            <a:cxnLst/>
            <a:rect l="l" t="t" r="r" b="b"/>
            <a:pathLst>
              <a:path w="266867" h="26868">
                <a:moveTo>
                  <a:pt x="13441" y="0"/>
                </a:moveTo>
                <a:lnTo>
                  <a:pt x="5760" y="0"/>
                </a:lnTo>
                <a:lnTo>
                  <a:pt x="0" y="5745"/>
                </a:lnTo>
                <a:lnTo>
                  <a:pt x="0" y="21107"/>
                </a:lnTo>
                <a:lnTo>
                  <a:pt x="5760" y="26868"/>
                </a:lnTo>
                <a:lnTo>
                  <a:pt x="260146" y="26868"/>
                </a:lnTo>
                <a:lnTo>
                  <a:pt x="266867" y="21107"/>
                </a:lnTo>
                <a:lnTo>
                  <a:pt x="266867" y="5745"/>
                </a:lnTo>
                <a:lnTo>
                  <a:pt x="260146" y="0"/>
                </a:lnTo>
                <a:lnTo>
                  <a:pt x="13441" y="0"/>
                </a:lnTo>
                <a:close/>
              </a:path>
            </a:pathLst>
          </a:custGeom>
          <a:solidFill>
            <a:srgbClr val="D4A5A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" name="object 189"/>
          <p:cNvSpPr/>
          <p:nvPr/>
        </p:nvSpPr>
        <p:spPr>
          <a:xfrm>
            <a:off x="2680472" y="1978273"/>
            <a:ext cx="47045" cy="34549"/>
          </a:xfrm>
          <a:custGeom>
            <a:avLst/>
            <a:gdLst/>
            <a:ahLst/>
            <a:cxnLst/>
            <a:rect l="l" t="t" r="r" b="b"/>
            <a:pathLst>
              <a:path w="47045" h="34549">
                <a:moveTo>
                  <a:pt x="1920" y="1920"/>
                </a:moveTo>
                <a:lnTo>
                  <a:pt x="5760" y="1920"/>
                </a:lnTo>
                <a:lnTo>
                  <a:pt x="7680" y="3840"/>
                </a:lnTo>
                <a:lnTo>
                  <a:pt x="8641" y="4800"/>
                </a:lnTo>
                <a:lnTo>
                  <a:pt x="17282" y="4800"/>
                </a:lnTo>
                <a:lnTo>
                  <a:pt x="20162" y="3840"/>
                </a:lnTo>
                <a:lnTo>
                  <a:pt x="28803" y="3840"/>
                </a:lnTo>
                <a:lnTo>
                  <a:pt x="30723" y="5760"/>
                </a:lnTo>
                <a:lnTo>
                  <a:pt x="32644" y="6720"/>
                </a:lnTo>
                <a:lnTo>
                  <a:pt x="33604" y="8641"/>
                </a:lnTo>
                <a:lnTo>
                  <a:pt x="35524" y="10561"/>
                </a:lnTo>
                <a:lnTo>
                  <a:pt x="36484" y="12481"/>
                </a:lnTo>
                <a:lnTo>
                  <a:pt x="36484" y="22082"/>
                </a:lnTo>
                <a:lnTo>
                  <a:pt x="35524" y="24963"/>
                </a:lnTo>
                <a:lnTo>
                  <a:pt x="33604" y="27828"/>
                </a:lnTo>
                <a:lnTo>
                  <a:pt x="30723" y="29763"/>
                </a:lnTo>
                <a:lnTo>
                  <a:pt x="27843" y="31668"/>
                </a:lnTo>
                <a:lnTo>
                  <a:pt x="23042" y="31668"/>
                </a:lnTo>
                <a:lnTo>
                  <a:pt x="24963" y="34549"/>
                </a:lnTo>
                <a:lnTo>
                  <a:pt x="34564" y="34549"/>
                </a:lnTo>
                <a:lnTo>
                  <a:pt x="38404" y="32644"/>
                </a:lnTo>
                <a:lnTo>
                  <a:pt x="42245" y="29763"/>
                </a:lnTo>
                <a:lnTo>
                  <a:pt x="46085" y="25923"/>
                </a:lnTo>
                <a:lnTo>
                  <a:pt x="47045" y="22082"/>
                </a:lnTo>
                <a:lnTo>
                  <a:pt x="47045" y="13441"/>
                </a:lnTo>
                <a:lnTo>
                  <a:pt x="46085" y="10561"/>
                </a:lnTo>
                <a:lnTo>
                  <a:pt x="44165" y="7680"/>
                </a:lnTo>
                <a:lnTo>
                  <a:pt x="41285" y="4800"/>
                </a:lnTo>
                <a:lnTo>
                  <a:pt x="39364" y="2880"/>
                </a:lnTo>
                <a:lnTo>
                  <a:pt x="35524" y="1920"/>
                </a:lnTo>
                <a:lnTo>
                  <a:pt x="32644" y="0"/>
                </a:lnTo>
                <a:lnTo>
                  <a:pt x="0" y="0"/>
                </a:lnTo>
                <a:lnTo>
                  <a:pt x="0" y="1920"/>
                </a:lnTo>
                <a:lnTo>
                  <a:pt x="192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" name="object 190"/>
          <p:cNvSpPr/>
          <p:nvPr/>
        </p:nvSpPr>
        <p:spPr>
          <a:xfrm>
            <a:off x="2680472" y="1983074"/>
            <a:ext cx="26883" cy="57591"/>
          </a:xfrm>
          <a:custGeom>
            <a:avLst/>
            <a:gdLst/>
            <a:ahLst/>
            <a:cxnLst/>
            <a:rect l="l" t="t" r="r" b="b"/>
            <a:pathLst>
              <a:path w="26883" h="57591">
                <a:moveTo>
                  <a:pt x="20162" y="54711"/>
                </a:moveTo>
                <a:lnTo>
                  <a:pt x="19202" y="53751"/>
                </a:lnTo>
                <a:lnTo>
                  <a:pt x="18242" y="52791"/>
                </a:lnTo>
                <a:lnTo>
                  <a:pt x="17282" y="49910"/>
                </a:lnTo>
                <a:lnTo>
                  <a:pt x="17282" y="27843"/>
                </a:lnTo>
                <a:lnTo>
                  <a:pt x="19202" y="28788"/>
                </a:lnTo>
                <a:lnTo>
                  <a:pt x="23042" y="28788"/>
                </a:lnTo>
                <a:lnTo>
                  <a:pt x="24963" y="29748"/>
                </a:lnTo>
                <a:lnTo>
                  <a:pt x="23042" y="26868"/>
                </a:lnTo>
                <a:lnTo>
                  <a:pt x="22082" y="25907"/>
                </a:lnTo>
                <a:lnTo>
                  <a:pt x="17282" y="25907"/>
                </a:lnTo>
                <a:lnTo>
                  <a:pt x="17282" y="0"/>
                </a:lnTo>
                <a:lnTo>
                  <a:pt x="8641" y="0"/>
                </a:lnTo>
                <a:lnTo>
                  <a:pt x="8641" y="51831"/>
                </a:lnTo>
                <a:lnTo>
                  <a:pt x="7680" y="52791"/>
                </a:lnTo>
                <a:lnTo>
                  <a:pt x="6720" y="54711"/>
                </a:lnTo>
                <a:lnTo>
                  <a:pt x="4800" y="55671"/>
                </a:lnTo>
                <a:lnTo>
                  <a:pt x="0" y="55671"/>
                </a:lnTo>
                <a:lnTo>
                  <a:pt x="0" y="57591"/>
                </a:lnTo>
                <a:lnTo>
                  <a:pt x="26883" y="57591"/>
                </a:lnTo>
                <a:lnTo>
                  <a:pt x="26883" y="55671"/>
                </a:lnTo>
                <a:lnTo>
                  <a:pt x="22082" y="55671"/>
                </a:lnTo>
                <a:lnTo>
                  <a:pt x="20162" y="547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" name="object 191"/>
          <p:cNvSpPr/>
          <p:nvPr/>
        </p:nvSpPr>
        <p:spPr>
          <a:xfrm>
            <a:off x="2747680" y="2032025"/>
            <a:ext cx="17266" cy="9601"/>
          </a:xfrm>
          <a:custGeom>
            <a:avLst/>
            <a:gdLst/>
            <a:ahLst/>
            <a:cxnLst/>
            <a:rect l="l" t="t" r="r" b="b"/>
            <a:pathLst>
              <a:path w="17266" h="9601">
                <a:moveTo>
                  <a:pt x="17266" y="0"/>
                </a:moveTo>
                <a:lnTo>
                  <a:pt x="15361" y="2880"/>
                </a:lnTo>
                <a:lnTo>
                  <a:pt x="13426" y="5760"/>
                </a:lnTo>
                <a:lnTo>
                  <a:pt x="11521" y="6720"/>
                </a:lnTo>
                <a:lnTo>
                  <a:pt x="3840" y="6720"/>
                </a:lnTo>
                <a:lnTo>
                  <a:pt x="960" y="3840"/>
                </a:lnTo>
                <a:lnTo>
                  <a:pt x="0" y="9601"/>
                </a:lnTo>
                <a:lnTo>
                  <a:pt x="10546" y="9601"/>
                </a:lnTo>
                <a:lnTo>
                  <a:pt x="13426" y="8641"/>
                </a:lnTo>
                <a:lnTo>
                  <a:pt x="17266" y="6720"/>
                </a:lnTo>
                <a:lnTo>
                  <a:pt x="1726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" name="object 192"/>
          <p:cNvSpPr/>
          <p:nvPr/>
        </p:nvSpPr>
        <p:spPr>
          <a:xfrm>
            <a:off x="2734238" y="1997476"/>
            <a:ext cx="40309" cy="44150"/>
          </a:xfrm>
          <a:custGeom>
            <a:avLst/>
            <a:gdLst/>
            <a:ahLst/>
            <a:cxnLst/>
            <a:rect l="l" t="t" r="r" b="b"/>
            <a:pathLst>
              <a:path w="40309" h="44150">
                <a:moveTo>
                  <a:pt x="9601" y="9601"/>
                </a:moveTo>
                <a:lnTo>
                  <a:pt x="10561" y="6720"/>
                </a:lnTo>
                <a:lnTo>
                  <a:pt x="12466" y="4785"/>
                </a:lnTo>
                <a:lnTo>
                  <a:pt x="14401" y="3840"/>
                </a:lnTo>
                <a:lnTo>
                  <a:pt x="15361" y="2880"/>
                </a:lnTo>
                <a:lnTo>
                  <a:pt x="22082" y="2880"/>
                </a:lnTo>
                <a:lnTo>
                  <a:pt x="24963" y="3840"/>
                </a:lnTo>
                <a:lnTo>
                  <a:pt x="26868" y="6720"/>
                </a:lnTo>
                <a:lnTo>
                  <a:pt x="30708" y="11506"/>
                </a:lnTo>
                <a:lnTo>
                  <a:pt x="31668" y="17282"/>
                </a:lnTo>
                <a:lnTo>
                  <a:pt x="31668" y="30708"/>
                </a:lnTo>
                <a:lnTo>
                  <a:pt x="30708" y="34549"/>
                </a:lnTo>
                <a:lnTo>
                  <a:pt x="30708" y="41269"/>
                </a:lnTo>
                <a:lnTo>
                  <a:pt x="33588" y="39349"/>
                </a:lnTo>
                <a:lnTo>
                  <a:pt x="36469" y="36469"/>
                </a:lnTo>
                <a:lnTo>
                  <a:pt x="37429" y="32628"/>
                </a:lnTo>
                <a:lnTo>
                  <a:pt x="39364" y="28788"/>
                </a:lnTo>
                <a:lnTo>
                  <a:pt x="40309" y="24947"/>
                </a:lnTo>
                <a:lnTo>
                  <a:pt x="40309" y="16306"/>
                </a:lnTo>
                <a:lnTo>
                  <a:pt x="39364" y="11506"/>
                </a:lnTo>
                <a:lnTo>
                  <a:pt x="35524" y="6720"/>
                </a:lnTo>
                <a:lnTo>
                  <a:pt x="31668" y="1920"/>
                </a:lnTo>
                <a:lnTo>
                  <a:pt x="26868" y="0"/>
                </a:lnTo>
                <a:lnTo>
                  <a:pt x="16306" y="0"/>
                </a:lnTo>
                <a:lnTo>
                  <a:pt x="13441" y="944"/>
                </a:lnTo>
                <a:lnTo>
                  <a:pt x="10561" y="2880"/>
                </a:lnTo>
                <a:lnTo>
                  <a:pt x="6720" y="3840"/>
                </a:lnTo>
                <a:lnTo>
                  <a:pt x="4800" y="6720"/>
                </a:lnTo>
                <a:lnTo>
                  <a:pt x="2880" y="10561"/>
                </a:lnTo>
                <a:lnTo>
                  <a:pt x="960" y="14386"/>
                </a:lnTo>
                <a:lnTo>
                  <a:pt x="0" y="18227"/>
                </a:lnTo>
                <a:lnTo>
                  <a:pt x="0" y="27843"/>
                </a:lnTo>
                <a:lnTo>
                  <a:pt x="1920" y="32628"/>
                </a:lnTo>
                <a:lnTo>
                  <a:pt x="4800" y="36469"/>
                </a:lnTo>
                <a:lnTo>
                  <a:pt x="8641" y="42230"/>
                </a:lnTo>
                <a:lnTo>
                  <a:pt x="13441" y="44150"/>
                </a:lnTo>
                <a:lnTo>
                  <a:pt x="14401" y="38389"/>
                </a:lnTo>
                <a:lnTo>
                  <a:pt x="12466" y="34549"/>
                </a:lnTo>
                <a:lnTo>
                  <a:pt x="9601" y="29748"/>
                </a:lnTo>
                <a:lnTo>
                  <a:pt x="8641" y="24947"/>
                </a:lnTo>
                <a:lnTo>
                  <a:pt x="8641" y="11506"/>
                </a:lnTo>
                <a:lnTo>
                  <a:pt x="9601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" name="object 193"/>
          <p:cNvSpPr/>
          <p:nvPr/>
        </p:nvSpPr>
        <p:spPr>
          <a:xfrm>
            <a:off x="2780309" y="1975393"/>
            <a:ext cx="21122" cy="65272"/>
          </a:xfrm>
          <a:custGeom>
            <a:avLst/>
            <a:gdLst/>
            <a:ahLst/>
            <a:cxnLst/>
            <a:rect l="l" t="t" r="r" b="b"/>
            <a:pathLst>
              <a:path w="21122" h="65272">
                <a:moveTo>
                  <a:pt x="12481" y="0"/>
                </a:moveTo>
                <a:lnTo>
                  <a:pt x="0" y="4800"/>
                </a:lnTo>
                <a:lnTo>
                  <a:pt x="960" y="6720"/>
                </a:lnTo>
                <a:lnTo>
                  <a:pt x="192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60472"/>
                </a:lnTo>
                <a:lnTo>
                  <a:pt x="5760" y="61432"/>
                </a:lnTo>
                <a:lnTo>
                  <a:pt x="5760" y="62392"/>
                </a:lnTo>
                <a:lnTo>
                  <a:pt x="4800" y="63352"/>
                </a:lnTo>
                <a:lnTo>
                  <a:pt x="960" y="63352"/>
                </a:lnTo>
                <a:lnTo>
                  <a:pt x="960" y="65272"/>
                </a:lnTo>
                <a:lnTo>
                  <a:pt x="21122" y="65272"/>
                </a:lnTo>
                <a:lnTo>
                  <a:pt x="21122" y="63352"/>
                </a:lnTo>
                <a:lnTo>
                  <a:pt x="17282" y="63352"/>
                </a:lnTo>
                <a:lnTo>
                  <a:pt x="17282" y="62392"/>
                </a:lnTo>
                <a:lnTo>
                  <a:pt x="16322" y="62392"/>
                </a:lnTo>
                <a:lnTo>
                  <a:pt x="15361" y="61432"/>
                </a:lnTo>
                <a:lnTo>
                  <a:pt x="15361" y="60472"/>
                </a:lnTo>
                <a:lnTo>
                  <a:pt x="14401" y="60472"/>
                </a:lnTo>
                <a:lnTo>
                  <a:pt x="14401" y="0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" name="object 194"/>
          <p:cNvSpPr/>
          <p:nvPr/>
        </p:nvSpPr>
        <p:spPr>
          <a:xfrm>
            <a:off x="2808152" y="2017623"/>
            <a:ext cx="10561" cy="34549"/>
          </a:xfrm>
          <a:custGeom>
            <a:avLst/>
            <a:gdLst/>
            <a:ahLst/>
            <a:cxnLst/>
            <a:rect l="l" t="t" r="r" b="b"/>
            <a:pathLst>
              <a:path w="10561" h="34549">
                <a:moveTo>
                  <a:pt x="7680" y="1920"/>
                </a:moveTo>
                <a:lnTo>
                  <a:pt x="7680" y="14401"/>
                </a:lnTo>
                <a:lnTo>
                  <a:pt x="7680" y="7696"/>
                </a:lnTo>
                <a:lnTo>
                  <a:pt x="8641" y="5760"/>
                </a:lnTo>
                <a:lnTo>
                  <a:pt x="10561" y="0"/>
                </a:lnTo>
                <a:lnTo>
                  <a:pt x="7680" y="1920"/>
                </a:lnTo>
                <a:close/>
              </a:path>
              <a:path w="10561" h="34549">
                <a:moveTo>
                  <a:pt x="960" y="7696"/>
                </a:moveTo>
                <a:lnTo>
                  <a:pt x="0" y="9601"/>
                </a:lnTo>
                <a:lnTo>
                  <a:pt x="0" y="16322"/>
                </a:lnTo>
                <a:lnTo>
                  <a:pt x="960" y="19202"/>
                </a:lnTo>
                <a:lnTo>
                  <a:pt x="2880" y="21122"/>
                </a:lnTo>
                <a:lnTo>
                  <a:pt x="4800" y="23042"/>
                </a:lnTo>
                <a:lnTo>
                  <a:pt x="6720" y="24002"/>
                </a:lnTo>
                <a:lnTo>
                  <a:pt x="11521" y="24002"/>
                </a:lnTo>
                <a:lnTo>
                  <a:pt x="13441" y="23042"/>
                </a:lnTo>
                <a:lnTo>
                  <a:pt x="15361" y="23042"/>
                </a:lnTo>
                <a:lnTo>
                  <a:pt x="16322" y="22082"/>
                </a:lnTo>
                <a:lnTo>
                  <a:pt x="19202" y="20162"/>
                </a:lnTo>
                <a:lnTo>
                  <a:pt x="23042" y="17282"/>
                </a:lnTo>
                <a:lnTo>
                  <a:pt x="23042" y="19202"/>
                </a:lnTo>
                <a:lnTo>
                  <a:pt x="24002" y="21122"/>
                </a:lnTo>
                <a:lnTo>
                  <a:pt x="24963" y="22082"/>
                </a:lnTo>
                <a:lnTo>
                  <a:pt x="25923" y="23042"/>
                </a:lnTo>
                <a:lnTo>
                  <a:pt x="26883" y="24002"/>
                </a:lnTo>
                <a:lnTo>
                  <a:pt x="31683" y="24002"/>
                </a:lnTo>
                <a:lnTo>
                  <a:pt x="34564" y="21122"/>
                </a:lnTo>
                <a:lnTo>
                  <a:pt x="38404" y="17282"/>
                </a:lnTo>
                <a:lnTo>
                  <a:pt x="38404" y="14401"/>
                </a:lnTo>
                <a:lnTo>
                  <a:pt x="36469" y="16322"/>
                </a:lnTo>
                <a:lnTo>
                  <a:pt x="34564" y="17282"/>
                </a:lnTo>
                <a:lnTo>
                  <a:pt x="33604" y="18242"/>
                </a:lnTo>
                <a:lnTo>
                  <a:pt x="32644" y="18242"/>
                </a:lnTo>
                <a:lnTo>
                  <a:pt x="31683" y="17282"/>
                </a:lnTo>
                <a:lnTo>
                  <a:pt x="31683" y="16322"/>
                </a:lnTo>
                <a:lnTo>
                  <a:pt x="30723" y="15361"/>
                </a:lnTo>
                <a:lnTo>
                  <a:pt x="30723" y="-12481"/>
                </a:lnTo>
                <a:lnTo>
                  <a:pt x="29763" y="-14386"/>
                </a:lnTo>
                <a:lnTo>
                  <a:pt x="28803" y="-16306"/>
                </a:lnTo>
                <a:lnTo>
                  <a:pt x="27843" y="-17266"/>
                </a:lnTo>
                <a:lnTo>
                  <a:pt x="25923" y="-18227"/>
                </a:lnTo>
                <a:lnTo>
                  <a:pt x="24002" y="-20147"/>
                </a:lnTo>
                <a:lnTo>
                  <a:pt x="11521" y="-20147"/>
                </a:lnTo>
                <a:lnTo>
                  <a:pt x="7680" y="-19202"/>
                </a:lnTo>
                <a:lnTo>
                  <a:pt x="5760" y="-17266"/>
                </a:lnTo>
                <a:lnTo>
                  <a:pt x="2880" y="-15361"/>
                </a:lnTo>
                <a:lnTo>
                  <a:pt x="960" y="-12481"/>
                </a:lnTo>
                <a:lnTo>
                  <a:pt x="960" y="-8641"/>
                </a:lnTo>
                <a:lnTo>
                  <a:pt x="1920" y="-7680"/>
                </a:lnTo>
                <a:lnTo>
                  <a:pt x="2880" y="-6705"/>
                </a:lnTo>
                <a:lnTo>
                  <a:pt x="2880" y="-5760"/>
                </a:lnTo>
                <a:lnTo>
                  <a:pt x="7680" y="-5760"/>
                </a:lnTo>
                <a:lnTo>
                  <a:pt x="7680" y="-6705"/>
                </a:lnTo>
                <a:lnTo>
                  <a:pt x="8641" y="-7680"/>
                </a:lnTo>
                <a:lnTo>
                  <a:pt x="9601" y="-8641"/>
                </a:lnTo>
                <a:lnTo>
                  <a:pt x="9601" y="-9585"/>
                </a:lnTo>
                <a:lnTo>
                  <a:pt x="8641" y="-12481"/>
                </a:lnTo>
                <a:lnTo>
                  <a:pt x="8641" y="-13426"/>
                </a:lnTo>
                <a:lnTo>
                  <a:pt x="9601" y="-15361"/>
                </a:lnTo>
                <a:lnTo>
                  <a:pt x="10561" y="-16306"/>
                </a:lnTo>
                <a:lnTo>
                  <a:pt x="11521" y="-17266"/>
                </a:lnTo>
                <a:lnTo>
                  <a:pt x="20162" y="-17266"/>
                </a:lnTo>
                <a:lnTo>
                  <a:pt x="21122" y="-15361"/>
                </a:lnTo>
                <a:lnTo>
                  <a:pt x="23042" y="-13426"/>
                </a:lnTo>
                <a:lnTo>
                  <a:pt x="23042" y="-4800"/>
                </a:lnTo>
                <a:lnTo>
                  <a:pt x="16322" y="-1920"/>
                </a:lnTo>
                <a:lnTo>
                  <a:pt x="10561" y="0"/>
                </a:lnTo>
                <a:lnTo>
                  <a:pt x="8641" y="5760"/>
                </a:lnTo>
                <a:lnTo>
                  <a:pt x="10561" y="4800"/>
                </a:lnTo>
                <a:lnTo>
                  <a:pt x="11521" y="2880"/>
                </a:lnTo>
                <a:lnTo>
                  <a:pt x="14401" y="1920"/>
                </a:lnTo>
                <a:lnTo>
                  <a:pt x="15361" y="975"/>
                </a:lnTo>
                <a:lnTo>
                  <a:pt x="18242" y="0"/>
                </a:lnTo>
                <a:lnTo>
                  <a:pt x="23042" y="-1920"/>
                </a:lnTo>
                <a:lnTo>
                  <a:pt x="23042" y="13441"/>
                </a:lnTo>
                <a:lnTo>
                  <a:pt x="19202" y="17282"/>
                </a:lnTo>
                <a:lnTo>
                  <a:pt x="16322" y="18242"/>
                </a:lnTo>
                <a:lnTo>
                  <a:pt x="12481" y="18242"/>
                </a:lnTo>
                <a:lnTo>
                  <a:pt x="10561" y="17282"/>
                </a:lnTo>
                <a:lnTo>
                  <a:pt x="9601" y="16322"/>
                </a:lnTo>
                <a:lnTo>
                  <a:pt x="7680" y="14401"/>
                </a:lnTo>
                <a:lnTo>
                  <a:pt x="7680" y="1920"/>
                </a:lnTo>
                <a:lnTo>
                  <a:pt x="4800" y="3855"/>
                </a:lnTo>
                <a:lnTo>
                  <a:pt x="1920" y="5760"/>
                </a:lnTo>
                <a:lnTo>
                  <a:pt x="960" y="76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" name="object 195"/>
          <p:cNvSpPr/>
          <p:nvPr/>
        </p:nvSpPr>
        <p:spPr>
          <a:xfrm>
            <a:off x="2847517" y="1997476"/>
            <a:ext cx="46070" cy="43190"/>
          </a:xfrm>
          <a:custGeom>
            <a:avLst/>
            <a:gdLst/>
            <a:ahLst/>
            <a:cxnLst/>
            <a:rect l="l" t="t" r="r" b="b"/>
            <a:pathLst>
              <a:path w="46070" h="43190">
                <a:moveTo>
                  <a:pt x="39349" y="38389"/>
                </a:moveTo>
                <a:lnTo>
                  <a:pt x="39349" y="8625"/>
                </a:lnTo>
                <a:lnTo>
                  <a:pt x="38389" y="6720"/>
                </a:lnTo>
                <a:lnTo>
                  <a:pt x="37429" y="4785"/>
                </a:lnTo>
                <a:lnTo>
                  <a:pt x="36469" y="2880"/>
                </a:lnTo>
                <a:lnTo>
                  <a:pt x="34549" y="1920"/>
                </a:lnTo>
                <a:lnTo>
                  <a:pt x="32628" y="0"/>
                </a:lnTo>
                <a:lnTo>
                  <a:pt x="24002" y="0"/>
                </a:lnTo>
                <a:lnTo>
                  <a:pt x="19187" y="2880"/>
                </a:lnTo>
                <a:lnTo>
                  <a:pt x="14386" y="8625"/>
                </a:lnTo>
                <a:lnTo>
                  <a:pt x="14386" y="0"/>
                </a:lnTo>
                <a:lnTo>
                  <a:pt x="12466" y="0"/>
                </a:lnTo>
                <a:lnTo>
                  <a:pt x="0" y="4785"/>
                </a:lnTo>
                <a:lnTo>
                  <a:pt x="0" y="6720"/>
                </a:lnTo>
                <a:lnTo>
                  <a:pt x="1920" y="5760"/>
                </a:lnTo>
                <a:lnTo>
                  <a:pt x="4785" y="5760"/>
                </a:lnTo>
                <a:lnTo>
                  <a:pt x="4785" y="6720"/>
                </a:lnTo>
                <a:lnTo>
                  <a:pt x="5760" y="6720"/>
                </a:lnTo>
                <a:lnTo>
                  <a:pt x="5760" y="7665"/>
                </a:lnTo>
                <a:lnTo>
                  <a:pt x="6720" y="8625"/>
                </a:lnTo>
                <a:lnTo>
                  <a:pt x="6720" y="38389"/>
                </a:lnTo>
                <a:lnTo>
                  <a:pt x="5760" y="39349"/>
                </a:lnTo>
                <a:lnTo>
                  <a:pt x="4785" y="41269"/>
                </a:lnTo>
                <a:lnTo>
                  <a:pt x="0" y="41269"/>
                </a:lnTo>
                <a:lnTo>
                  <a:pt x="0" y="43190"/>
                </a:lnTo>
                <a:lnTo>
                  <a:pt x="21107" y="43190"/>
                </a:lnTo>
                <a:lnTo>
                  <a:pt x="21107" y="41269"/>
                </a:lnTo>
                <a:lnTo>
                  <a:pt x="16306" y="41269"/>
                </a:lnTo>
                <a:lnTo>
                  <a:pt x="15346" y="40309"/>
                </a:lnTo>
                <a:lnTo>
                  <a:pt x="15346" y="39349"/>
                </a:lnTo>
                <a:lnTo>
                  <a:pt x="14386" y="38389"/>
                </a:lnTo>
                <a:lnTo>
                  <a:pt x="14386" y="11506"/>
                </a:lnTo>
                <a:lnTo>
                  <a:pt x="18227" y="7665"/>
                </a:lnTo>
                <a:lnTo>
                  <a:pt x="21107" y="5760"/>
                </a:lnTo>
                <a:lnTo>
                  <a:pt x="27828" y="5760"/>
                </a:lnTo>
                <a:lnTo>
                  <a:pt x="28788" y="6720"/>
                </a:lnTo>
                <a:lnTo>
                  <a:pt x="29748" y="7665"/>
                </a:lnTo>
                <a:lnTo>
                  <a:pt x="31668" y="9601"/>
                </a:lnTo>
                <a:lnTo>
                  <a:pt x="31668" y="39349"/>
                </a:lnTo>
                <a:lnTo>
                  <a:pt x="30708" y="40309"/>
                </a:lnTo>
                <a:lnTo>
                  <a:pt x="29748" y="40309"/>
                </a:lnTo>
                <a:lnTo>
                  <a:pt x="28788" y="41269"/>
                </a:lnTo>
                <a:lnTo>
                  <a:pt x="24947" y="41269"/>
                </a:lnTo>
                <a:lnTo>
                  <a:pt x="24947" y="43190"/>
                </a:lnTo>
                <a:lnTo>
                  <a:pt x="46070" y="43190"/>
                </a:lnTo>
                <a:lnTo>
                  <a:pt x="46070" y="41269"/>
                </a:lnTo>
                <a:lnTo>
                  <a:pt x="42230" y="41269"/>
                </a:lnTo>
                <a:lnTo>
                  <a:pt x="41269" y="40309"/>
                </a:lnTo>
                <a:lnTo>
                  <a:pt x="40309" y="39349"/>
                </a:lnTo>
                <a:lnTo>
                  <a:pt x="39349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" name="object 196"/>
          <p:cNvSpPr/>
          <p:nvPr/>
        </p:nvSpPr>
        <p:spPr>
          <a:xfrm>
            <a:off x="2896468" y="1975393"/>
            <a:ext cx="44165" cy="66233"/>
          </a:xfrm>
          <a:custGeom>
            <a:avLst/>
            <a:gdLst/>
            <a:ahLst/>
            <a:cxnLst/>
            <a:rect l="l" t="t" r="r" b="b"/>
            <a:pathLst>
              <a:path w="44165" h="66233">
                <a:moveTo>
                  <a:pt x="7680" y="36469"/>
                </a:moveTo>
                <a:lnTo>
                  <a:pt x="9601" y="31683"/>
                </a:lnTo>
                <a:lnTo>
                  <a:pt x="9601" y="24002"/>
                </a:lnTo>
                <a:lnTo>
                  <a:pt x="5760" y="29748"/>
                </a:lnTo>
                <a:lnTo>
                  <a:pt x="1920" y="34549"/>
                </a:lnTo>
                <a:lnTo>
                  <a:pt x="0" y="39364"/>
                </a:lnTo>
                <a:lnTo>
                  <a:pt x="0" y="51831"/>
                </a:lnTo>
                <a:lnTo>
                  <a:pt x="1920" y="56631"/>
                </a:lnTo>
                <a:lnTo>
                  <a:pt x="4800" y="60472"/>
                </a:lnTo>
                <a:lnTo>
                  <a:pt x="8641" y="64312"/>
                </a:lnTo>
                <a:lnTo>
                  <a:pt x="12481" y="66233"/>
                </a:lnTo>
                <a:lnTo>
                  <a:pt x="21122" y="66233"/>
                </a:lnTo>
                <a:lnTo>
                  <a:pt x="23042" y="65272"/>
                </a:lnTo>
                <a:lnTo>
                  <a:pt x="24963" y="64312"/>
                </a:lnTo>
                <a:lnTo>
                  <a:pt x="26883" y="62392"/>
                </a:lnTo>
                <a:lnTo>
                  <a:pt x="29763" y="60472"/>
                </a:lnTo>
                <a:lnTo>
                  <a:pt x="29763" y="66233"/>
                </a:lnTo>
                <a:lnTo>
                  <a:pt x="31683" y="66233"/>
                </a:lnTo>
                <a:lnTo>
                  <a:pt x="44165" y="61432"/>
                </a:lnTo>
                <a:lnTo>
                  <a:pt x="43205" y="59512"/>
                </a:lnTo>
                <a:lnTo>
                  <a:pt x="42245" y="60472"/>
                </a:lnTo>
                <a:lnTo>
                  <a:pt x="39364" y="60472"/>
                </a:lnTo>
                <a:lnTo>
                  <a:pt x="38404" y="59512"/>
                </a:lnTo>
                <a:lnTo>
                  <a:pt x="37444" y="59512"/>
                </a:lnTo>
                <a:lnTo>
                  <a:pt x="37444" y="56631"/>
                </a:lnTo>
                <a:lnTo>
                  <a:pt x="36484" y="53751"/>
                </a:lnTo>
                <a:lnTo>
                  <a:pt x="36484" y="0"/>
                </a:lnTo>
                <a:lnTo>
                  <a:pt x="34564" y="0"/>
                </a:lnTo>
                <a:lnTo>
                  <a:pt x="22082" y="4800"/>
                </a:lnTo>
                <a:lnTo>
                  <a:pt x="23042" y="6720"/>
                </a:lnTo>
                <a:lnTo>
                  <a:pt x="24002" y="5760"/>
                </a:lnTo>
                <a:lnTo>
                  <a:pt x="27843" y="5760"/>
                </a:lnTo>
                <a:lnTo>
                  <a:pt x="27843" y="6720"/>
                </a:lnTo>
                <a:lnTo>
                  <a:pt x="28803" y="6720"/>
                </a:lnTo>
                <a:lnTo>
                  <a:pt x="28803" y="9601"/>
                </a:lnTo>
                <a:lnTo>
                  <a:pt x="29763" y="12481"/>
                </a:lnTo>
                <a:lnTo>
                  <a:pt x="29763" y="24963"/>
                </a:lnTo>
                <a:lnTo>
                  <a:pt x="26883" y="23027"/>
                </a:lnTo>
                <a:lnTo>
                  <a:pt x="24002" y="22082"/>
                </a:lnTo>
                <a:lnTo>
                  <a:pt x="14401" y="22082"/>
                </a:lnTo>
                <a:lnTo>
                  <a:pt x="12481" y="27843"/>
                </a:lnTo>
                <a:lnTo>
                  <a:pt x="14401" y="25923"/>
                </a:lnTo>
                <a:lnTo>
                  <a:pt x="17282" y="24963"/>
                </a:lnTo>
                <a:lnTo>
                  <a:pt x="22082" y="24963"/>
                </a:lnTo>
                <a:lnTo>
                  <a:pt x="24002" y="25923"/>
                </a:lnTo>
                <a:lnTo>
                  <a:pt x="25923" y="26868"/>
                </a:lnTo>
                <a:lnTo>
                  <a:pt x="26883" y="27843"/>
                </a:lnTo>
                <a:lnTo>
                  <a:pt x="27843" y="29748"/>
                </a:lnTo>
                <a:lnTo>
                  <a:pt x="28803" y="31683"/>
                </a:lnTo>
                <a:lnTo>
                  <a:pt x="28803" y="33588"/>
                </a:lnTo>
                <a:lnTo>
                  <a:pt x="29763" y="35524"/>
                </a:lnTo>
                <a:lnTo>
                  <a:pt x="29763" y="57591"/>
                </a:lnTo>
                <a:lnTo>
                  <a:pt x="26883" y="60472"/>
                </a:lnTo>
                <a:lnTo>
                  <a:pt x="24002" y="61432"/>
                </a:lnTo>
                <a:lnTo>
                  <a:pt x="18242" y="61432"/>
                </a:lnTo>
                <a:lnTo>
                  <a:pt x="14401" y="59512"/>
                </a:lnTo>
                <a:lnTo>
                  <a:pt x="12481" y="56631"/>
                </a:lnTo>
                <a:lnTo>
                  <a:pt x="9601" y="52791"/>
                </a:lnTo>
                <a:lnTo>
                  <a:pt x="7680" y="47990"/>
                </a:lnTo>
                <a:lnTo>
                  <a:pt x="7680" y="36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" name="object 197"/>
          <p:cNvSpPr/>
          <p:nvPr/>
        </p:nvSpPr>
        <p:spPr>
          <a:xfrm>
            <a:off x="2906069" y="1997476"/>
            <a:ext cx="4800" cy="9601"/>
          </a:xfrm>
          <a:custGeom>
            <a:avLst/>
            <a:gdLst/>
            <a:ahLst/>
            <a:cxnLst/>
            <a:rect l="l" t="t" r="r" b="b"/>
            <a:pathLst>
              <a:path w="4800" h="9601">
                <a:moveTo>
                  <a:pt x="0" y="1920"/>
                </a:moveTo>
                <a:lnTo>
                  <a:pt x="0" y="9601"/>
                </a:lnTo>
                <a:lnTo>
                  <a:pt x="2880" y="5760"/>
                </a:lnTo>
                <a:lnTo>
                  <a:pt x="4800" y="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" name="object 198"/>
          <p:cNvSpPr/>
          <p:nvPr/>
        </p:nvSpPr>
        <p:spPr>
          <a:xfrm>
            <a:off x="2400162" y="2132822"/>
            <a:ext cx="266867" cy="26883"/>
          </a:xfrm>
          <a:custGeom>
            <a:avLst/>
            <a:gdLst/>
            <a:ahLst/>
            <a:cxnLst/>
            <a:rect l="l" t="t" r="r" b="b"/>
            <a:pathLst>
              <a:path w="266867" h="26883">
                <a:moveTo>
                  <a:pt x="13441" y="0"/>
                </a:moveTo>
                <a:lnTo>
                  <a:pt x="5760" y="0"/>
                </a:lnTo>
                <a:lnTo>
                  <a:pt x="0" y="5760"/>
                </a:lnTo>
                <a:lnTo>
                  <a:pt x="0" y="21122"/>
                </a:lnTo>
                <a:lnTo>
                  <a:pt x="5760" y="26883"/>
                </a:lnTo>
                <a:lnTo>
                  <a:pt x="260146" y="26883"/>
                </a:lnTo>
                <a:lnTo>
                  <a:pt x="266867" y="21122"/>
                </a:lnTo>
                <a:lnTo>
                  <a:pt x="266867" y="5760"/>
                </a:lnTo>
                <a:lnTo>
                  <a:pt x="260146" y="0"/>
                </a:lnTo>
                <a:lnTo>
                  <a:pt x="13441" y="0"/>
                </a:lnTo>
                <a:close/>
              </a:path>
            </a:pathLst>
          </a:custGeom>
          <a:solidFill>
            <a:srgbClr val="C0D2A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" name="object 199"/>
          <p:cNvSpPr/>
          <p:nvPr/>
        </p:nvSpPr>
        <p:spPr>
          <a:xfrm>
            <a:off x="2681432" y="2114580"/>
            <a:ext cx="52806" cy="62407"/>
          </a:xfrm>
          <a:custGeom>
            <a:avLst/>
            <a:gdLst/>
            <a:ahLst/>
            <a:cxnLst/>
            <a:rect l="l" t="t" r="r" b="b"/>
            <a:pathLst>
              <a:path w="52806" h="62407">
                <a:moveTo>
                  <a:pt x="21122" y="51846"/>
                </a:moveTo>
                <a:lnTo>
                  <a:pt x="21122" y="57607"/>
                </a:lnTo>
                <a:lnTo>
                  <a:pt x="20162" y="58567"/>
                </a:lnTo>
                <a:lnTo>
                  <a:pt x="19202" y="60487"/>
                </a:lnTo>
                <a:lnTo>
                  <a:pt x="12481" y="60487"/>
                </a:lnTo>
                <a:lnTo>
                  <a:pt x="12481" y="62407"/>
                </a:lnTo>
                <a:lnTo>
                  <a:pt x="39364" y="62407"/>
                </a:lnTo>
                <a:lnTo>
                  <a:pt x="39364" y="60487"/>
                </a:lnTo>
                <a:lnTo>
                  <a:pt x="32644" y="60487"/>
                </a:lnTo>
                <a:lnTo>
                  <a:pt x="31683" y="58567"/>
                </a:lnTo>
                <a:lnTo>
                  <a:pt x="30723" y="57607"/>
                </a:lnTo>
                <a:lnTo>
                  <a:pt x="30723" y="3840"/>
                </a:lnTo>
                <a:lnTo>
                  <a:pt x="42245" y="3840"/>
                </a:lnTo>
                <a:lnTo>
                  <a:pt x="44165" y="4815"/>
                </a:lnTo>
                <a:lnTo>
                  <a:pt x="45125" y="5760"/>
                </a:lnTo>
                <a:lnTo>
                  <a:pt x="47045" y="5760"/>
                </a:lnTo>
                <a:lnTo>
                  <a:pt x="48005" y="7680"/>
                </a:lnTo>
                <a:lnTo>
                  <a:pt x="48966" y="9601"/>
                </a:lnTo>
                <a:lnTo>
                  <a:pt x="49926" y="10561"/>
                </a:lnTo>
                <a:lnTo>
                  <a:pt x="49926" y="12481"/>
                </a:lnTo>
                <a:lnTo>
                  <a:pt x="50886" y="14401"/>
                </a:lnTo>
                <a:lnTo>
                  <a:pt x="52806" y="14401"/>
                </a:lnTo>
                <a:lnTo>
                  <a:pt x="51846" y="0"/>
                </a:lnTo>
                <a:lnTo>
                  <a:pt x="960" y="0"/>
                </a:lnTo>
                <a:lnTo>
                  <a:pt x="0" y="14401"/>
                </a:lnTo>
                <a:lnTo>
                  <a:pt x="1920" y="14401"/>
                </a:lnTo>
                <a:lnTo>
                  <a:pt x="1920" y="11521"/>
                </a:lnTo>
                <a:lnTo>
                  <a:pt x="2880" y="9601"/>
                </a:lnTo>
                <a:lnTo>
                  <a:pt x="3840" y="7680"/>
                </a:lnTo>
                <a:lnTo>
                  <a:pt x="4800" y="6720"/>
                </a:lnTo>
                <a:lnTo>
                  <a:pt x="6720" y="4815"/>
                </a:lnTo>
                <a:lnTo>
                  <a:pt x="7680" y="4815"/>
                </a:lnTo>
                <a:lnTo>
                  <a:pt x="8641" y="3840"/>
                </a:lnTo>
                <a:lnTo>
                  <a:pt x="21122" y="3840"/>
                </a:lnTo>
                <a:lnTo>
                  <a:pt x="21122" y="51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" name="object 200"/>
          <p:cNvSpPr/>
          <p:nvPr/>
        </p:nvSpPr>
        <p:spPr>
          <a:xfrm>
            <a:off x="2736159" y="2111700"/>
            <a:ext cx="46070" cy="65288"/>
          </a:xfrm>
          <a:custGeom>
            <a:avLst/>
            <a:gdLst/>
            <a:ahLst/>
            <a:cxnLst/>
            <a:rect l="l" t="t" r="r" b="b"/>
            <a:pathLst>
              <a:path w="46070" h="65288">
                <a:moveTo>
                  <a:pt x="21107" y="65288"/>
                </a:moveTo>
                <a:lnTo>
                  <a:pt x="21107" y="63367"/>
                </a:lnTo>
                <a:lnTo>
                  <a:pt x="17266" y="63367"/>
                </a:lnTo>
                <a:lnTo>
                  <a:pt x="16322" y="62407"/>
                </a:lnTo>
                <a:lnTo>
                  <a:pt x="15361" y="62407"/>
                </a:lnTo>
                <a:lnTo>
                  <a:pt x="15361" y="61447"/>
                </a:lnTo>
                <a:lnTo>
                  <a:pt x="14386" y="60487"/>
                </a:lnTo>
                <a:lnTo>
                  <a:pt x="14386" y="33604"/>
                </a:lnTo>
                <a:lnTo>
                  <a:pt x="17266" y="30723"/>
                </a:lnTo>
                <a:lnTo>
                  <a:pt x="19202" y="29763"/>
                </a:lnTo>
                <a:lnTo>
                  <a:pt x="20162" y="28803"/>
                </a:lnTo>
                <a:lnTo>
                  <a:pt x="22067" y="27843"/>
                </a:lnTo>
                <a:lnTo>
                  <a:pt x="27828" y="27843"/>
                </a:lnTo>
                <a:lnTo>
                  <a:pt x="28788" y="28803"/>
                </a:lnTo>
                <a:lnTo>
                  <a:pt x="29748" y="29763"/>
                </a:lnTo>
                <a:lnTo>
                  <a:pt x="30723" y="30723"/>
                </a:lnTo>
                <a:lnTo>
                  <a:pt x="31668" y="31683"/>
                </a:lnTo>
                <a:lnTo>
                  <a:pt x="31668" y="61447"/>
                </a:lnTo>
                <a:lnTo>
                  <a:pt x="30723" y="62407"/>
                </a:lnTo>
                <a:lnTo>
                  <a:pt x="29748" y="63367"/>
                </a:lnTo>
                <a:lnTo>
                  <a:pt x="24947" y="63367"/>
                </a:lnTo>
                <a:lnTo>
                  <a:pt x="24947" y="65288"/>
                </a:lnTo>
                <a:lnTo>
                  <a:pt x="46070" y="65288"/>
                </a:lnTo>
                <a:lnTo>
                  <a:pt x="46070" y="63367"/>
                </a:lnTo>
                <a:lnTo>
                  <a:pt x="42230" y="63367"/>
                </a:lnTo>
                <a:lnTo>
                  <a:pt x="41269" y="62407"/>
                </a:lnTo>
                <a:lnTo>
                  <a:pt x="40309" y="62407"/>
                </a:lnTo>
                <a:lnTo>
                  <a:pt x="40309" y="60487"/>
                </a:lnTo>
                <a:lnTo>
                  <a:pt x="39349" y="58567"/>
                </a:lnTo>
                <a:lnTo>
                  <a:pt x="39349" y="31683"/>
                </a:lnTo>
                <a:lnTo>
                  <a:pt x="38389" y="29763"/>
                </a:lnTo>
                <a:lnTo>
                  <a:pt x="38389" y="26883"/>
                </a:lnTo>
                <a:lnTo>
                  <a:pt x="36469" y="24963"/>
                </a:lnTo>
                <a:lnTo>
                  <a:pt x="34549" y="24002"/>
                </a:lnTo>
                <a:lnTo>
                  <a:pt x="33604" y="23042"/>
                </a:lnTo>
                <a:lnTo>
                  <a:pt x="30723" y="22082"/>
                </a:lnTo>
                <a:lnTo>
                  <a:pt x="24947" y="22082"/>
                </a:lnTo>
                <a:lnTo>
                  <a:pt x="23042" y="24002"/>
                </a:lnTo>
                <a:lnTo>
                  <a:pt x="21107" y="24963"/>
                </a:lnTo>
                <a:lnTo>
                  <a:pt x="18227" y="26883"/>
                </a:lnTo>
                <a:lnTo>
                  <a:pt x="14386" y="30723"/>
                </a:lnTo>
                <a:lnTo>
                  <a:pt x="14386" y="0"/>
                </a:lnTo>
                <a:lnTo>
                  <a:pt x="12481" y="0"/>
                </a:lnTo>
                <a:lnTo>
                  <a:pt x="0" y="4815"/>
                </a:lnTo>
                <a:lnTo>
                  <a:pt x="960" y="6720"/>
                </a:lnTo>
                <a:lnTo>
                  <a:pt x="192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6720" y="7696"/>
                </a:lnTo>
                <a:lnTo>
                  <a:pt x="6720" y="61447"/>
                </a:lnTo>
                <a:lnTo>
                  <a:pt x="5760" y="62407"/>
                </a:lnTo>
                <a:lnTo>
                  <a:pt x="4800" y="62407"/>
                </a:lnTo>
                <a:lnTo>
                  <a:pt x="3840" y="63367"/>
                </a:lnTo>
                <a:lnTo>
                  <a:pt x="960" y="63367"/>
                </a:lnTo>
                <a:lnTo>
                  <a:pt x="960" y="65288"/>
                </a:lnTo>
                <a:lnTo>
                  <a:pt x="21107" y="65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" name="object 201"/>
          <p:cNvSpPr/>
          <p:nvPr/>
        </p:nvSpPr>
        <p:spPr>
          <a:xfrm>
            <a:off x="2787030" y="2153945"/>
            <a:ext cx="10561" cy="35524"/>
          </a:xfrm>
          <a:custGeom>
            <a:avLst/>
            <a:gdLst/>
            <a:ahLst/>
            <a:cxnLst/>
            <a:rect l="l" t="t" r="r" b="b"/>
            <a:pathLst>
              <a:path w="10561" h="35524">
                <a:moveTo>
                  <a:pt x="7680" y="1920"/>
                </a:moveTo>
                <a:lnTo>
                  <a:pt x="7680" y="15361"/>
                </a:lnTo>
                <a:lnTo>
                  <a:pt x="7680" y="7680"/>
                </a:lnTo>
                <a:lnTo>
                  <a:pt x="8641" y="5760"/>
                </a:lnTo>
                <a:lnTo>
                  <a:pt x="10561" y="0"/>
                </a:lnTo>
                <a:lnTo>
                  <a:pt x="7680" y="1920"/>
                </a:lnTo>
                <a:close/>
              </a:path>
              <a:path w="10561" h="35524">
                <a:moveTo>
                  <a:pt x="960" y="7680"/>
                </a:moveTo>
                <a:lnTo>
                  <a:pt x="0" y="9601"/>
                </a:lnTo>
                <a:lnTo>
                  <a:pt x="0" y="16322"/>
                </a:lnTo>
                <a:lnTo>
                  <a:pt x="960" y="19202"/>
                </a:lnTo>
                <a:lnTo>
                  <a:pt x="2880" y="21122"/>
                </a:lnTo>
                <a:lnTo>
                  <a:pt x="4800" y="23042"/>
                </a:lnTo>
                <a:lnTo>
                  <a:pt x="6720" y="24002"/>
                </a:lnTo>
                <a:lnTo>
                  <a:pt x="13441" y="24002"/>
                </a:lnTo>
                <a:lnTo>
                  <a:pt x="15361" y="23042"/>
                </a:lnTo>
                <a:lnTo>
                  <a:pt x="16322" y="22082"/>
                </a:lnTo>
                <a:lnTo>
                  <a:pt x="19202" y="20162"/>
                </a:lnTo>
                <a:lnTo>
                  <a:pt x="23042" y="17282"/>
                </a:lnTo>
                <a:lnTo>
                  <a:pt x="23042" y="19202"/>
                </a:lnTo>
                <a:lnTo>
                  <a:pt x="24002" y="21122"/>
                </a:lnTo>
                <a:lnTo>
                  <a:pt x="24963" y="22082"/>
                </a:lnTo>
                <a:lnTo>
                  <a:pt x="25923" y="23042"/>
                </a:lnTo>
                <a:lnTo>
                  <a:pt x="26883" y="24002"/>
                </a:lnTo>
                <a:lnTo>
                  <a:pt x="31683" y="24002"/>
                </a:lnTo>
                <a:lnTo>
                  <a:pt x="34564" y="22082"/>
                </a:lnTo>
                <a:lnTo>
                  <a:pt x="38404" y="17282"/>
                </a:lnTo>
                <a:lnTo>
                  <a:pt x="38404" y="14401"/>
                </a:lnTo>
                <a:lnTo>
                  <a:pt x="36484" y="16322"/>
                </a:lnTo>
                <a:lnTo>
                  <a:pt x="34564" y="17282"/>
                </a:lnTo>
                <a:lnTo>
                  <a:pt x="34564" y="18242"/>
                </a:lnTo>
                <a:lnTo>
                  <a:pt x="31683" y="18242"/>
                </a:lnTo>
                <a:lnTo>
                  <a:pt x="31683" y="17282"/>
                </a:lnTo>
                <a:lnTo>
                  <a:pt x="30723" y="16322"/>
                </a:lnTo>
                <a:lnTo>
                  <a:pt x="30723" y="-12481"/>
                </a:lnTo>
                <a:lnTo>
                  <a:pt x="29763" y="-13441"/>
                </a:lnTo>
                <a:lnTo>
                  <a:pt x="28803" y="-16322"/>
                </a:lnTo>
                <a:lnTo>
                  <a:pt x="27843" y="-17282"/>
                </a:lnTo>
                <a:lnTo>
                  <a:pt x="25923" y="-18242"/>
                </a:lnTo>
                <a:lnTo>
                  <a:pt x="24002" y="-19202"/>
                </a:lnTo>
                <a:lnTo>
                  <a:pt x="20162" y="-20162"/>
                </a:lnTo>
                <a:lnTo>
                  <a:pt x="11521" y="-20162"/>
                </a:lnTo>
                <a:lnTo>
                  <a:pt x="7680" y="-19202"/>
                </a:lnTo>
                <a:lnTo>
                  <a:pt x="5760" y="-17282"/>
                </a:lnTo>
                <a:lnTo>
                  <a:pt x="2880" y="-14401"/>
                </a:lnTo>
                <a:lnTo>
                  <a:pt x="960" y="-12481"/>
                </a:lnTo>
                <a:lnTo>
                  <a:pt x="960" y="-8641"/>
                </a:lnTo>
                <a:lnTo>
                  <a:pt x="1920" y="-6720"/>
                </a:lnTo>
                <a:lnTo>
                  <a:pt x="2880" y="-5760"/>
                </a:lnTo>
                <a:lnTo>
                  <a:pt x="3840" y="-4800"/>
                </a:lnTo>
                <a:lnTo>
                  <a:pt x="6720" y="-4800"/>
                </a:lnTo>
                <a:lnTo>
                  <a:pt x="7680" y="-5760"/>
                </a:lnTo>
                <a:lnTo>
                  <a:pt x="7680" y="-6720"/>
                </a:lnTo>
                <a:lnTo>
                  <a:pt x="8641" y="-6720"/>
                </a:lnTo>
                <a:lnTo>
                  <a:pt x="8641" y="-13441"/>
                </a:lnTo>
                <a:lnTo>
                  <a:pt x="9601" y="-14401"/>
                </a:lnTo>
                <a:lnTo>
                  <a:pt x="10561" y="-16322"/>
                </a:lnTo>
                <a:lnTo>
                  <a:pt x="11521" y="-17282"/>
                </a:lnTo>
                <a:lnTo>
                  <a:pt x="18242" y="-17282"/>
                </a:lnTo>
                <a:lnTo>
                  <a:pt x="20162" y="-16322"/>
                </a:lnTo>
                <a:lnTo>
                  <a:pt x="21122" y="-15361"/>
                </a:lnTo>
                <a:lnTo>
                  <a:pt x="22082" y="-13441"/>
                </a:lnTo>
                <a:lnTo>
                  <a:pt x="23042" y="-10561"/>
                </a:lnTo>
                <a:lnTo>
                  <a:pt x="23042" y="-4800"/>
                </a:lnTo>
                <a:lnTo>
                  <a:pt x="16322" y="-1920"/>
                </a:lnTo>
                <a:lnTo>
                  <a:pt x="10561" y="0"/>
                </a:lnTo>
                <a:lnTo>
                  <a:pt x="8641" y="5760"/>
                </a:lnTo>
                <a:lnTo>
                  <a:pt x="9601" y="4800"/>
                </a:lnTo>
                <a:lnTo>
                  <a:pt x="11521" y="2880"/>
                </a:lnTo>
                <a:lnTo>
                  <a:pt x="14401" y="1920"/>
                </a:lnTo>
                <a:lnTo>
                  <a:pt x="15361" y="960"/>
                </a:lnTo>
                <a:lnTo>
                  <a:pt x="18242" y="0"/>
                </a:lnTo>
                <a:lnTo>
                  <a:pt x="23042" y="-1920"/>
                </a:lnTo>
                <a:lnTo>
                  <a:pt x="23042" y="14401"/>
                </a:lnTo>
                <a:lnTo>
                  <a:pt x="19202" y="17282"/>
                </a:lnTo>
                <a:lnTo>
                  <a:pt x="16322" y="18242"/>
                </a:lnTo>
                <a:lnTo>
                  <a:pt x="10561" y="18242"/>
                </a:lnTo>
                <a:lnTo>
                  <a:pt x="9601" y="16322"/>
                </a:lnTo>
                <a:lnTo>
                  <a:pt x="7680" y="15361"/>
                </a:lnTo>
                <a:lnTo>
                  <a:pt x="7680" y="1920"/>
                </a:lnTo>
                <a:lnTo>
                  <a:pt x="4800" y="3840"/>
                </a:lnTo>
                <a:lnTo>
                  <a:pt x="1920" y="5760"/>
                </a:lnTo>
                <a:lnTo>
                  <a:pt x="9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" name="object 202"/>
          <p:cNvSpPr/>
          <p:nvPr/>
        </p:nvSpPr>
        <p:spPr>
          <a:xfrm>
            <a:off x="2834076" y="2111700"/>
            <a:ext cx="9601" cy="9601"/>
          </a:xfrm>
          <a:custGeom>
            <a:avLst/>
            <a:gdLst/>
            <a:ahLst/>
            <a:cxnLst/>
            <a:rect l="l" t="t" r="r" b="b"/>
            <a:pathLst>
              <a:path w="9601" h="9601">
                <a:moveTo>
                  <a:pt x="960" y="6720"/>
                </a:moveTo>
                <a:lnTo>
                  <a:pt x="1920" y="7696"/>
                </a:lnTo>
                <a:lnTo>
                  <a:pt x="2880" y="8641"/>
                </a:lnTo>
                <a:lnTo>
                  <a:pt x="3840" y="9601"/>
                </a:lnTo>
                <a:lnTo>
                  <a:pt x="6720" y="9601"/>
                </a:lnTo>
                <a:lnTo>
                  <a:pt x="7680" y="8641"/>
                </a:lnTo>
                <a:lnTo>
                  <a:pt x="8641" y="7696"/>
                </a:lnTo>
                <a:lnTo>
                  <a:pt x="9601" y="6720"/>
                </a:lnTo>
                <a:lnTo>
                  <a:pt x="9601" y="1920"/>
                </a:lnTo>
                <a:lnTo>
                  <a:pt x="8641" y="975"/>
                </a:lnTo>
                <a:lnTo>
                  <a:pt x="7680" y="0"/>
                </a:lnTo>
                <a:lnTo>
                  <a:pt x="2880" y="0"/>
                </a:lnTo>
                <a:lnTo>
                  <a:pt x="1920" y="975"/>
                </a:lnTo>
                <a:lnTo>
                  <a:pt x="960" y="1920"/>
                </a:lnTo>
                <a:lnTo>
                  <a:pt x="0" y="2880"/>
                </a:lnTo>
                <a:lnTo>
                  <a:pt x="0" y="5760"/>
                </a:lnTo>
                <a:lnTo>
                  <a:pt x="9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" name="object 203"/>
          <p:cNvSpPr/>
          <p:nvPr/>
        </p:nvSpPr>
        <p:spPr>
          <a:xfrm>
            <a:off x="2828315" y="2133782"/>
            <a:ext cx="21122" cy="43205"/>
          </a:xfrm>
          <a:custGeom>
            <a:avLst/>
            <a:gdLst/>
            <a:ahLst/>
            <a:cxnLst/>
            <a:rect l="l" t="t" r="r" b="b"/>
            <a:pathLst>
              <a:path w="21122" h="43205">
                <a:moveTo>
                  <a:pt x="12481" y="0"/>
                </a:moveTo>
                <a:lnTo>
                  <a:pt x="0" y="4800"/>
                </a:lnTo>
                <a:lnTo>
                  <a:pt x="0" y="6720"/>
                </a:lnTo>
                <a:lnTo>
                  <a:pt x="1920" y="6720"/>
                </a:lnTo>
                <a:lnTo>
                  <a:pt x="288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39364"/>
                </a:lnTo>
                <a:lnTo>
                  <a:pt x="5760" y="40325"/>
                </a:lnTo>
                <a:lnTo>
                  <a:pt x="4800" y="41285"/>
                </a:lnTo>
                <a:lnTo>
                  <a:pt x="0" y="41285"/>
                </a:lnTo>
                <a:lnTo>
                  <a:pt x="0" y="43205"/>
                </a:lnTo>
                <a:lnTo>
                  <a:pt x="21122" y="43205"/>
                </a:lnTo>
                <a:lnTo>
                  <a:pt x="21122" y="41285"/>
                </a:lnTo>
                <a:lnTo>
                  <a:pt x="17282" y="41285"/>
                </a:lnTo>
                <a:lnTo>
                  <a:pt x="16306" y="40325"/>
                </a:lnTo>
                <a:lnTo>
                  <a:pt x="15361" y="40325"/>
                </a:lnTo>
                <a:lnTo>
                  <a:pt x="15361" y="39364"/>
                </a:lnTo>
                <a:lnTo>
                  <a:pt x="14401" y="38404"/>
                </a:lnTo>
                <a:lnTo>
                  <a:pt x="14401" y="0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" name="object 204"/>
          <p:cNvSpPr/>
          <p:nvPr/>
        </p:nvSpPr>
        <p:spPr>
          <a:xfrm>
            <a:off x="2854238" y="2111700"/>
            <a:ext cx="21107" cy="65288"/>
          </a:xfrm>
          <a:custGeom>
            <a:avLst/>
            <a:gdLst/>
            <a:ahLst/>
            <a:cxnLst/>
            <a:rect l="l" t="t" r="r" b="b"/>
            <a:pathLst>
              <a:path w="21107" h="65288">
                <a:moveTo>
                  <a:pt x="12466" y="0"/>
                </a:moveTo>
                <a:lnTo>
                  <a:pt x="0" y="4815"/>
                </a:lnTo>
                <a:lnTo>
                  <a:pt x="0" y="6720"/>
                </a:lnTo>
                <a:lnTo>
                  <a:pt x="1905" y="5760"/>
                </a:lnTo>
                <a:lnTo>
                  <a:pt x="4785" y="5760"/>
                </a:lnTo>
                <a:lnTo>
                  <a:pt x="5745" y="6720"/>
                </a:lnTo>
                <a:lnTo>
                  <a:pt x="5745" y="7696"/>
                </a:lnTo>
                <a:lnTo>
                  <a:pt x="6720" y="8641"/>
                </a:lnTo>
                <a:lnTo>
                  <a:pt x="6720" y="60487"/>
                </a:lnTo>
                <a:lnTo>
                  <a:pt x="5745" y="61447"/>
                </a:lnTo>
                <a:lnTo>
                  <a:pt x="5745" y="62407"/>
                </a:lnTo>
                <a:lnTo>
                  <a:pt x="4785" y="62407"/>
                </a:lnTo>
                <a:lnTo>
                  <a:pt x="4785" y="63367"/>
                </a:lnTo>
                <a:lnTo>
                  <a:pt x="0" y="63367"/>
                </a:lnTo>
                <a:lnTo>
                  <a:pt x="0" y="65288"/>
                </a:lnTo>
                <a:lnTo>
                  <a:pt x="21107" y="65288"/>
                </a:lnTo>
                <a:lnTo>
                  <a:pt x="21107" y="63367"/>
                </a:lnTo>
                <a:lnTo>
                  <a:pt x="16306" y="63367"/>
                </a:lnTo>
                <a:lnTo>
                  <a:pt x="16306" y="62407"/>
                </a:lnTo>
                <a:lnTo>
                  <a:pt x="15346" y="62407"/>
                </a:lnTo>
                <a:lnTo>
                  <a:pt x="15346" y="61447"/>
                </a:lnTo>
                <a:lnTo>
                  <a:pt x="14386" y="60487"/>
                </a:lnTo>
                <a:lnTo>
                  <a:pt x="14386" y="0"/>
                </a:lnTo>
                <a:lnTo>
                  <a:pt x="1246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" name="object 205"/>
          <p:cNvSpPr/>
          <p:nvPr/>
        </p:nvSpPr>
        <p:spPr>
          <a:xfrm>
            <a:off x="2887827" y="2167387"/>
            <a:ext cx="4800" cy="10561"/>
          </a:xfrm>
          <a:custGeom>
            <a:avLst/>
            <a:gdLst/>
            <a:ahLst/>
            <a:cxnLst/>
            <a:rect l="l" t="t" r="r" b="b"/>
            <a:pathLst>
              <a:path w="4800" h="10561">
                <a:moveTo>
                  <a:pt x="2880" y="2880"/>
                </a:moveTo>
                <a:lnTo>
                  <a:pt x="1920" y="1920"/>
                </a:lnTo>
                <a:lnTo>
                  <a:pt x="960" y="0"/>
                </a:lnTo>
                <a:lnTo>
                  <a:pt x="0" y="10561"/>
                </a:lnTo>
                <a:lnTo>
                  <a:pt x="4800" y="10561"/>
                </a:lnTo>
                <a:lnTo>
                  <a:pt x="3840" y="480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" name="object 206"/>
          <p:cNvSpPr/>
          <p:nvPr/>
        </p:nvSpPr>
        <p:spPr>
          <a:xfrm>
            <a:off x="2881106" y="2133782"/>
            <a:ext cx="38404" cy="44165"/>
          </a:xfrm>
          <a:custGeom>
            <a:avLst/>
            <a:gdLst/>
            <a:ahLst/>
            <a:cxnLst/>
            <a:rect l="l" t="t" r="r" b="b"/>
            <a:pathLst>
              <a:path w="38404" h="44165">
                <a:moveTo>
                  <a:pt x="5760" y="2880"/>
                </a:moveTo>
                <a:lnTo>
                  <a:pt x="2880" y="5760"/>
                </a:lnTo>
                <a:lnTo>
                  <a:pt x="1920" y="7680"/>
                </a:lnTo>
                <a:lnTo>
                  <a:pt x="1920" y="13441"/>
                </a:lnTo>
                <a:lnTo>
                  <a:pt x="2880" y="13441"/>
                </a:lnTo>
                <a:lnTo>
                  <a:pt x="3840" y="14401"/>
                </a:lnTo>
                <a:lnTo>
                  <a:pt x="4800" y="15361"/>
                </a:lnTo>
                <a:lnTo>
                  <a:pt x="6720" y="15361"/>
                </a:lnTo>
                <a:lnTo>
                  <a:pt x="7680" y="14401"/>
                </a:lnTo>
                <a:lnTo>
                  <a:pt x="8641" y="13441"/>
                </a:lnTo>
                <a:lnTo>
                  <a:pt x="9601" y="11521"/>
                </a:lnTo>
                <a:lnTo>
                  <a:pt x="9601" y="5760"/>
                </a:lnTo>
                <a:lnTo>
                  <a:pt x="11521" y="3840"/>
                </a:lnTo>
                <a:lnTo>
                  <a:pt x="12481" y="2880"/>
                </a:lnTo>
                <a:lnTo>
                  <a:pt x="18242" y="2880"/>
                </a:lnTo>
                <a:lnTo>
                  <a:pt x="20162" y="3840"/>
                </a:lnTo>
                <a:lnTo>
                  <a:pt x="21122" y="4800"/>
                </a:lnTo>
                <a:lnTo>
                  <a:pt x="23042" y="6720"/>
                </a:lnTo>
                <a:lnTo>
                  <a:pt x="23042" y="15361"/>
                </a:lnTo>
                <a:lnTo>
                  <a:pt x="16322" y="18242"/>
                </a:lnTo>
                <a:lnTo>
                  <a:pt x="11521" y="20162"/>
                </a:lnTo>
                <a:lnTo>
                  <a:pt x="7680" y="22082"/>
                </a:lnTo>
                <a:lnTo>
                  <a:pt x="4800" y="24002"/>
                </a:lnTo>
                <a:lnTo>
                  <a:pt x="2880" y="25923"/>
                </a:lnTo>
                <a:lnTo>
                  <a:pt x="960" y="27843"/>
                </a:lnTo>
                <a:lnTo>
                  <a:pt x="0" y="29763"/>
                </a:lnTo>
                <a:lnTo>
                  <a:pt x="0" y="36484"/>
                </a:lnTo>
                <a:lnTo>
                  <a:pt x="960" y="39364"/>
                </a:lnTo>
                <a:lnTo>
                  <a:pt x="2880" y="41285"/>
                </a:lnTo>
                <a:lnTo>
                  <a:pt x="4800" y="43205"/>
                </a:lnTo>
                <a:lnTo>
                  <a:pt x="6720" y="44165"/>
                </a:lnTo>
                <a:lnTo>
                  <a:pt x="7680" y="33604"/>
                </a:lnTo>
                <a:lnTo>
                  <a:pt x="7680" y="29763"/>
                </a:lnTo>
                <a:lnTo>
                  <a:pt x="8641" y="27843"/>
                </a:lnTo>
                <a:lnTo>
                  <a:pt x="9601" y="25923"/>
                </a:lnTo>
                <a:lnTo>
                  <a:pt x="10561" y="24963"/>
                </a:lnTo>
                <a:lnTo>
                  <a:pt x="12481" y="23042"/>
                </a:lnTo>
                <a:lnTo>
                  <a:pt x="14401" y="22082"/>
                </a:lnTo>
                <a:lnTo>
                  <a:pt x="16322" y="21122"/>
                </a:lnTo>
                <a:lnTo>
                  <a:pt x="19202" y="20162"/>
                </a:lnTo>
                <a:lnTo>
                  <a:pt x="23042" y="18242"/>
                </a:lnTo>
                <a:lnTo>
                  <a:pt x="23042" y="34564"/>
                </a:lnTo>
                <a:lnTo>
                  <a:pt x="20162" y="37444"/>
                </a:lnTo>
                <a:lnTo>
                  <a:pt x="16322" y="38404"/>
                </a:lnTo>
                <a:lnTo>
                  <a:pt x="10561" y="38404"/>
                </a:lnTo>
                <a:lnTo>
                  <a:pt x="11521" y="44165"/>
                </a:lnTo>
                <a:lnTo>
                  <a:pt x="13441" y="44165"/>
                </a:lnTo>
                <a:lnTo>
                  <a:pt x="15361" y="43205"/>
                </a:lnTo>
                <a:lnTo>
                  <a:pt x="16322" y="42245"/>
                </a:lnTo>
                <a:lnTo>
                  <a:pt x="19202" y="40325"/>
                </a:lnTo>
                <a:lnTo>
                  <a:pt x="23042" y="37444"/>
                </a:lnTo>
                <a:lnTo>
                  <a:pt x="24002" y="39364"/>
                </a:lnTo>
                <a:lnTo>
                  <a:pt x="24002" y="41285"/>
                </a:lnTo>
                <a:lnTo>
                  <a:pt x="24963" y="42245"/>
                </a:lnTo>
                <a:lnTo>
                  <a:pt x="25923" y="43205"/>
                </a:lnTo>
                <a:lnTo>
                  <a:pt x="26883" y="44165"/>
                </a:lnTo>
                <a:lnTo>
                  <a:pt x="31683" y="44165"/>
                </a:lnTo>
                <a:lnTo>
                  <a:pt x="34564" y="42245"/>
                </a:lnTo>
                <a:lnTo>
                  <a:pt x="38404" y="37444"/>
                </a:lnTo>
                <a:lnTo>
                  <a:pt x="38404" y="34564"/>
                </a:lnTo>
                <a:lnTo>
                  <a:pt x="36484" y="36484"/>
                </a:lnTo>
                <a:lnTo>
                  <a:pt x="35524" y="37444"/>
                </a:lnTo>
                <a:lnTo>
                  <a:pt x="34564" y="38404"/>
                </a:lnTo>
                <a:lnTo>
                  <a:pt x="32644" y="38404"/>
                </a:lnTo>
                <a:lnTo>
                  <a:pt x="31683" y="37444"/>
                </a:lnTo>
                <a:lnTo>
                  <a:pt x="31683" y="36484"/>
                </a:lnTo>
                <a:lnTo>
                  <a:pt x="30723" y="35524"/>
                </a:lnTo>
                <a:lnTo>
                  <a:pt x="30723" y="6720"/>
                </a:lnTo>
                <a:lnTo>
                  <a:pt x="29763" y="3840"/>
                </a:lnTo>
                <a:lnTo>
                  <a:pt x="27843" y="2880"/>
                </a:lnTo>
                <a:lnTo>
                  <a:pt x="25923" y="1920"/>
                </a:lnTo>
                <a:lnTo>
                  <a:pt x="24002" y="960"/>
                </a:lnTo>
                <a:lnTo>
                  <a:pt x="21122" y="0"/>
                </a:lnTo>
                <a:lnTo>
                  <a:pt x="12481" y="0"/>
                </a:lnTo>
                <a:lnTo>
                  <a:pt x="8641" y="960"/>
                </a:lnTo>
                <a:lnTo>
                  <a:pt x="57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" name="object 207"/>
          <p:cNvSpPr/>
          <p:nvPr/>
        </p:nvSpPr>
        <p:spPr>
          <a:xfrm>
            <a:off x="2920471" y="2133782"/>
            <a:ext cx="46070" cy="43205"/>
          </a:xfrm>
          <a:custGeom>
            <a:avLst/>
            <a:gdLst/>
            <a:ahLst/>
            <a:cxnLst/>
            <a:rect l="l" t="t" r="r" b="b"/>
            <a:pathLst>
              <a:path w="46070" h="43205">
                <a:moveTo>
                  <a:pt x="46070" y="43205"/>
                </a:moveTo>
                <a:lnTo>
                  <a:pt x="46070" y="41285"/>
                </a:lnTo>
                <a:lnTo>
                  <a:pt x="42245" y="41285"/>
                </a:lnTo>
                <a:lnTo>
                  <a:pt x="41269" y="40325"/>
                </a:lnTo>
                <a:lnTo>
                  <a:pt x="40309" y="40325"/>
                </a:lnTo>
                <a:lnTo>
                  <a:pt x="40309" y="39364"/>
                </a:lnTo>
                <a:lnTo>
                  <a:pt x="39349" y="38404"/>
                </a:lnTo>
                <a:lnTo>
                  <a:pt x="39349" y="9601"/>
                </a:lnTo>
                <a:lnTo>
                  <a:pt x="38404" y="7680"/>
                </a:lnTo>
                <a:lnTo>
                  <a:pt x="37429" y="4800"/>
                </a:lnTo>
                <a:lnTo>
                  <a:pt x="36469" y="2880"/>
                </a:lnTo>
                <a:lnTo>
                  <a:pt x="34564" y="1920"/>
                </a:lnTo>
                <a:lnTo>
                  <a:pt x="32628" y="0"/>
                </a:lnTo>
                <a:lnTo>
                  <a:pt x="24002" y="0"/>
                </a:lnTo>
                <a:lnTo>
                  <a:pt x="19202" y="2880"/>
                </a:lnTo>
                <a:lnTo>
                  <a:pt x="14401" y="8641"/>
                </a:lnTo>
                <a:lnTo>
                  <a:pt x="14401" y="0"/>
                </a:lnTo>
                <a:lnTo>
                  <a:pt x="12481" y="0"/>
                </a:lnTo>
                <a:lnTo>
                  <a:pt x="0" y="4800"/>
                </a:lnTo>
                <a:lnTo>
                  <a:pt x="960" y="6720"/>
                </a:lnTo>
                <a:lnTo>
                  <a:pt x="1920" y="6720"/>
                </a:lnTo>
                <a:lnTo>
                  <a:pt x="288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39364"/>
                </a:lnTo>
                <a:lnTo>
                  <a:pt x="5760" y="40325"/>
                </a:lnTo>
                <a:lnTo>
                  <a:pt x="4800" y="41285"/>
                </a:lnTo>
                <a:lnTo>
                  <a:pt x="960" y="41285"/>
                </a:lnTo>
                <a:lnTo>
                  <a:pt x="960" y="43205"/>
                </a:lnTo>
                <a:lnTo>
                  <a:pt x="21122" y="43205"/>
                </a:lnTo>
                <a:lnTo>
                  <a:pt x="21122" y="41285"/>
                </a:lnTo>
                <a:lnTo>
                  <a:pt x="17282" y="41285"/>
                </a:lnTo>
                <a:lnTo>
                  <a:pt x="16322" y="40325"/>
                </a:lnTo>
                <a:lnTo>
                  <a:pt x="15361" y="40325"/>
                </a:lnTo>
                <a:lnTo>
                  <a:pt x="15361" y="39364"/>
                </a:lnTo>
                <a:lnTo>
                  <a:pt x="14401" y="38404"/>
                </a:lnTo>
                <a:lnTo>
                  <a:pt x="14401" y="11521"/>
                </a:lnTo>
                <a:lnTo>
                  <a:pt x="18242" y="7680"/>
                </a:lnTo>
                <a:lnTo>
                  <a:pt x="22067" y="5760"/>
                </a:lnTo>
                <a:lnTo>
                  <a:pt x="27843" y="5760"/>
                </a:lnTo>
                <a:lnTo>
                  <a:pt x="29748" y="6720"/>
                </a:lnTo>
                <a:lnTo>
                  <a:pt x="30723" y="8641"/>
                </a:lnTo>
                <a:lnTo>
                  <a:pt x="31683" y="9601"/>
                </a:lnTo>
                <a:lnTo>
                  <a:pt x="31683" y="39364"/>
                </a:lnTo>
                <a:lnTo>
                  <a:pt x="30723" y="40325"/>
                </a:lnTo>
                <a:lnTo>
                  <a:pt x="29748" y="40325"/>
                </a:lnTo>
                <a:lnTo>
                  <a:pt x="29748" y="41285"/>
                </a:lnTo>
                <a:lnTo>
                  <a:pt x="24963" y="41285"/>
                </a:lnTo>
                <a:lnTo>
                  <a:pt x="24963" y="43205"/>
                </a:lnTo>
                <a:lnTo>
                  <a:pt x="46070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" name="object 208"/>
          <p:cNvSpPr/>
          <p:nvPr/>
        </p:nvSpPr>
        <p:spPr>
          <a:xfrm>
            <a:off x="2979023" y="2133782"/>
            <a:ext cx="10561" cy="6720"/>
          </a:xfrm>
          <a:custGeom>
            <a:avLst/>
            <a:gdLst/>
            <a:ahLst/>
            <a:cxnLst/>
            <a:rect l="l" t="t" r="r" b="b"/>
            <a:pathLst>
              <a:path w="10561" h="6720">
                <a:moveTo>
                  <a:pt x="4800" y="0"/>
                </a:moveTo>
                <a:lnTo>
                  <a:pt x="0" y="1920"/>
                </a:lnTo>
                <a:lnTo>
                  <a:pt x="2880" y="6720"/>
                </a:lnTo>
                <a:lnTo>
                  <a:pt x="4800" y="3840"/>
                </a:lnTo>
                <a:lnTo>
                  <a:pt x="7680" y="2880"/>
                </a:lnTo>
                <a:lnTo>
                  <a:pt x="10561" y="0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" name="object 209"/>
          <p:cNvSpPr/>
          <p:nvPr/>
        </p:nvSpPr>
        <p:spPr>
          <a:xfrm>
            <a:off x="2969437" y="2111700"/>
            <a:ext cx="44150" cy="66248"/>
          </a:xfrm>
          <a:custGeom>
            <a:avLst/>
            <a:gdLst/>
            <a:ahLst/>
            <a:cxnLst/>
            <a:rect l="l" t="t" r="r" b="b"/>
            <a:pathLst>
              <a:path w="44150" h="66248">
                <a:moveTo>
                  <a:pt x="37429" y="0"/>
                </a:moveTo>
                <a:lnTo>
                  <a:pt x="35509" y="0"/>
                </a:lnTo>
                <a:lnTo>
                  <a:pt x="22067" y="4815"/>
                </a:lnTo>
                <a:lnTo>
                  <a:pt x="23027" y="6720"/>
                </a:lnTo>
                <a:lnTo>
                  <a:pt x="23987" y="5760"/>
                </a:lnTo>
                <a:lnTo>
                  <a:pt x="27828" y="5760"/>
                </a:lnTo>
                <a:lnTo>
                  <a:pt x="27828" y="6720"/>
                </a:lnTo>
                <a:lnTo>
                  <a:pt x="28788" y="6720"/>
                </a:lnTo>
                <a:lnTo>
                  <a:pt x="28788" y="8641"/>
                </a:lnTo>
                <a:lnTo>
                  <a:pt x="29748" y="9601"/>
                </a:lnTo>
                <a:lnTo>
                  <a:pt x="29748" y="25923"/>
                </a:lnTo>
                <a:lnTo>
                  <a:pt x="26868" y="23042"/>
                </a:lnTo>
                <a:lnTo>
                  <a:pt x="23987" y="22082"/>
                </a:lnTo>
                <a:lnTo>
                  <a:pt x="20147" y="22082"/>
                </a:lnTo>
                <a:lnTo>
                  <a:pt x="17266" y="24963"/>
                </a:lnTo>
                <a:lnTo>
                  <a:pt x="23027" y="24963"/>
                </a:lnTo>
                <a:lnTo>
                  <a:pt x="23987" y="25923"/>
                </a:lnTo>
                <a:lnTo>
                  <a:pt x="25907" y="26883"/>
                </a:lnTo>
                <a:lnTo>
                  <a:pt x="26868" y="27843"/>
                </a:lnTo>
                <a:lnTo>
                  <a:pt x="27828" y="29763"/>
                </a:lnTo>
                <a:lnTo>
                  <a:pt x="28788" y="31683"/>
                </a:lnTo>
                <a:lnTo>
                  <a:pt x="29748" y="33604"/>
                </a:lnTo>
                <a:lnTo>
                  <a:pt x="29748" y="57607"/>
                </a:lnTo>
                <a:lnTo>
                  <a:pt x="26868" y="60487"/>
                </a:lnTo>
                <a:lnTo>
                  <a:pt x="23987" y="61447"/>
                </a:lnTo>
                <a:lnTo>
                  <a:pt x="18227" y="61447"/>
                </a:lnTo>
                <a:lnTo>
                  <a:pt x="15346" y="59527"/>
                </a:lnTo>
                <a:lnTo>
                  <a:pt x="12466" y="56647"/>
                </a:lnTo>
                <a:lnTo>
                  <a:pt x="9585" y="53766"/>
                </a:lnTo>
                <a:lnTo>
                  <a:pt x="8625" y="48966"/>
                </a:lnTo>
                <a:lnTo>
                  <a:pt x="8625" y="36484"/>
                </a:lnTo>
                <a:lnTo>
                  <a:pt x="9585" y="31683"/>
                </a:lnTo>
                <a:lnTo>
                  <a:pt x="12466" y="28803"/>
                </a:lnTo>
                <a:lnTo>
                  <a:pt x="9585" y="24002"/>
                </a:lnTo>
                <a:lnTo>
                  <a:pt x="5745" y="29763"/>
                </a:lnTo>
                <a:lnTo>
                  <a:pt x="1905" y="34564"/>
                </a:lnTo>
                <a:lnTo>
                  <a:pt x="0" y="40325"/>
                </a:lnTo>
                <a:lnTo>
                  <a:pt x="0" y="51846"/>
                </a:lnTo>
                <a:lnTo>
                  <a:pt x="1905" y="56647"/>
                </a:lnTo>
                <a:lnTo>
                  <a:pt x="4785" y="60487"/>
                </a:lnTo>
                <a:lnTo>
                  <a:pt x="8625" y="64328"/>
                </a:lnTo>
                <a:lnTo>
                  <a:pt x="12466" y="66248"/>
                </a:lnTo>
                <a:lnTo>
                  <a:pt x="21107" y="66248"/>
                </a:lnTo>
                <a:lnTo>
                  <a:pt x="23987" y="65288"/>
                </a:lnTo>
                <a:lnTo>
                  <a:pt x="25907" y="64328"/>
                </a:lnTo>
                <a:lnTo>
                  <a:pt x="27828" y="62407"/>
                </a:lnTo>
                <a:lnTo>
                  <a:pt x="29748" y="60487"/>
                </a:lnTo>
                <a:lnTo>
                  <a:pt x="29748" y="66248"/>
                </a:lnTo>
                <a:lnTo>
                  <a:pt x="31668" y="66248"/>
                </a:lnTo>
                <a:lnTo>
                  <a:pt x="44150" y="61447"/>
                </a:lnTo>
                <a:lnTo>
                  <a:pt x="44150" y="59527"/>
                </a:lnTo>
                <a:lnTo>
                  <a:pt x="42230" y="60487"/>
                </a:lnTo>
                <a:lnTo>
                  <a:pt x="39349" y="60487"/>
                </a:lnTo>
                <a:lnTo>
                  <a:pt x="38389" y="59527"/>
                </a:lnTo>
                <a:lnTo>
                  <a:pt x="37429" y="58567"/>
                </a:lnTo>
                <a:lnTo>
                  <a:pt x="3742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" name="object 210"/>
          <p:cNvSpPr/>
          <p:nvPr/>
        </p:nvSpPr>
        <p:spPr>
          <a:xfrm>
            <a:off x="2153457" y="1340373"/>
            <a:ext cx="33588" cy="0"/>
          </a:xfrm>
          <a:custGeom>
            <a:avLst/>
            <a:gdLst/>
            <a:ahLst/>
            <a:cxnLst/>
            <a:rect l="l" t="t" r="r" b="b"/>
            <a:pathLst>
              <a:path w="33588" h="0">
                <a:moveTo>
                  <a:pt x="0" y="0"/>
                </a:moveTo>
                <a:lnTo>
                  <a:pt x="33588" y="0"/>
                </a:lnTo>
              </a:path>
            </a:pathLst>
          </a:custGeom>
          <a:ln w="98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" name="object 211"/>
          <p:cNvSpPr/>
          <p:nvPr/>
        </p:nvSpPr>
        <p:spPr>
          <a:xfrm>
            <a:off x="1878909" y="3645743"/>
            <a:ext cx="6720" cy="6720"/>
          </a:xfrm>
          <a:custGeom>
            <a:avLst/>
            <a:gdLst/>
            <a:ahLst/>
            <a:cxnLst/>
            <a:rect l="l" t="t" r="r" b="b"/>
            <a:pathLst>
              <a:path w="6720" h="6720">
                <a:moveTo>
                  <a:pt x="6720" y="6720"/>
                </a:moveTo>
                <a:lnTo>
                  <a:pt x="6720" y="2880"/>
                </a:lnTo>
                <a:lnTo>
                  <a:pt x="2880" y="2880"/>
                </a:lnTo>
                <a:lnTo>
                  <a:pt x="0" y="0"/>
                </a:lnTo>
                <a:lnTo>
                  <a:pt x="0" y="6720"/>
                </a:lnTo>
                <a:lnTo>
                  <a:pt x="672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" name="object 212"/>
          <p:cNvSpPr/>
          <p:nvPr/>
        </p:nvSpPr>
        <p:spPr>
          <a:xfrm>
            <a:off x="1861626" y="3574709"/>
            <a:ext cx="47990" cy="77754"/>
          </a:xfrm>
          <a:custGeom>
            <a:avLst/>
            <a:gdLst/>
            <a:ahLst/>
            <a:cxnLst/>
            <a:rect l="l" t="t" r="r" b="b"/>
            <a:pathLst>
              <a:path w="47990" h="77754">
                <a:moveTo>
                  <a:pt x="10" y="40597"/>
                </a:moveTo>
                <a:lnTo>
                  <a:pt x="1568" y="53594"/>
                </a:lnTo>
                <a:lnTo>
                  <a:pt x="5760" y="65272"/>
                </a:lnTo>
                <a:lnTo>
                  <a:pt x="10546" y="72953"/>
                </a:lnTo>
                <a:lnTo>
                  <a:pt x="17282" y="77754"/>
                </a:lnTo>
                <a:lnTo>
                  <a:pt x="17282" y="71033"/>
                </a:lnTo>
                <a:lnTo>
                  <a:pt x="14386" y="66233"/>
                </a:lnTo>
                <a:lnTo>
                  <a:pt x="12481" y="59512"/>
                </a:lnTo>
                <a:lnTo>
                  <a:pt x="10546" y="50871"/>
                </a:lnTo>
                <a:lnTo>
                  <a:pt x="10546" y="34549"/>
                </a:lnTo>
                <a:lnTo>
                  <a:pt x="11506" y="27828"/>
                </a:lnTo>
                <a:lnTo>
                  <a:pt x="12481" y="21107"/>
                </a:lnTo>
                <a:lnTo>
                  <a:pt x="13441" y="15346"/>
                </a:lnTo>
                <a:lnTo>
                  <a:pt x="15346" y="10561"/>
                </a:lnTo>
                <a:lnTo>
                  <a:pt x="18227" y="7665"/>
                </a:lnTo>
                <a:lnTo>
                  <a:pt x="20162" y="4785"/>
                </a:lnTo>
                <a:lnTo>
                  <a:pt x="22067" y="3825"/>
                </a:lnTo>
                <a:lnTo>
                  <a:pt x="26883" y="3825"/>
                </a:lnTo>
                <a:lnTo>
                  <a:pt x="28788" y="4785"/>
                </a:lnTo>
                <a:lnTo>
                  <a:pt x="29748" y="5745"/>
                </a:lnTo>
                <a:lnTo>
                  <a:pt x="31668" y="7665"/>
                </a:lnTo>
                <a:lnTo>
                  <a:pt x="33588" y="10561"/>
                </a:lnTo>
                <a:lnTo>
                  <a:pt x="34549" y="14386"/>
                </a:lnTo>
                <a:lnTo>
                  <a:pt x="36469" y="20147"/>
                </a:lnTo>
                <a:lnTo>
                  <a:pt x="37429" y="27828"/>
                </a:lnTo>
                <a:lnTo>
                  <a:pt x="37420" y="37479"/>
                </a:lnTo>
                <a:lnTo>
                  <a:pt x="36766" y="51891"/>
                </a:lnTo>
                <a:lnTo>
                  <a:pt x="35509" y="62392"/>
                </a:lnTo>
                <a:lnTo>
                  <a:pt x="33588" y="66233"/>
                </a:lnTo>
                <a:lnTo>
                  <a:pt x="32628" y="70073"/>
                </a:lnTo>
                <a:lnTo>
                  <a:pt x="29748" y="71033"/>
                </a:lnTo>
                <a:lnTo>
                  <a:pt x="27828" y="72953"/>
                </a:lnTo>
                <a:lnTo>
                  <a:pt x="25907" y="73913"/>
                </a:lnTo>
                <a:lnTo>
                  <a:pt x="24002" y="73913"/>
                </a:lnTo>
                <a:lnTo>
                  <a:pt x="24002" y="77754"/>
                </a:lnTo>
                <a:lnTo>
                  <a:pt x="27828" y="77754"/>
                </a:lnTo>
                <a:lnTo>
                  <a:pt x="31668" y="75834"/>
                </a:lnTo>
                <a:lnTo>
                  <a:pt x="35509" y="72953"/>
                </a:lnTo>
                <a:lnTo>
                  <a:pt x="39349" y="71033"/>
                </a:lnTo>
                <a:lnTo>
                  <a:pt x="42230" y="66233"/>
                </a:lnTo>
                <a:lnTo>
                  <a:pt x="44150" y="60472"/>
                </a:lnTo>
                <a:lnTo>
                  <a:pt x="47030" y="53751"/>
                </a:lnTo>
                <a:lnTo>
                  <a:pt x="47990" y="47030"/>
                </a:lnTo>
                <a:lnTo>
                  <a:pt x="47990" y="38389"/>
                </a:lnTo>
                <a:lnTo>
                  <a:pt x="47709" y="31908"/>
                </a:lnTo>
                <a:lnTo>
                  <a:pt x="44980" y="19101"/>
                </a:lnTo>
                <a:lnTo>
                  <a:pt x="39349" y="8625"/>
                </a:lnTo>
                <a:lnTo>
                  <a:pt x="35509" y="2880"/>
                </a:lnTo>
                <a:lnTo>
                  <a:pt x="29748" y="0"/>
                </a:lnTo>
                <a:lnTo>
                  <a:pt x="21107" y="0"/>
                </a:lnTo>
                <a:lnTo>
                  <a:pt x="17282" y="1905"/>
                </a:lnTo>
                <a:lnTo>
                  <a:pt x="14386" y="3825"/>
                </a:lnTo>
                <a:lnTo>
                  <a:pt x="9601" y="6720"/>
                </a:lnTo>
                <a:lnTo>
                  <a:pt x="6720" y="11506"/>
                </a:lnTo>
                <a:lnTo>
                  <a:pt x="3825" y="17266"/>
                </a:lnTo>
                <a:lnTo>
                  <a:pt x="1920" y="23987"/>
                </a:lnTo>
                <a:lnTo>
                  <a:pt x="0" y="30708"/>
                </a:lnTo>
                <a:lnTo>
                  <a:pt x="10" y="405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" name="object 213"/>
          <p:cNvSpPr/>
          <p:nvPr/>
        </p:nvSpPr>
        <p:spPr>
          <a:xfrm>
            <a:off x="1923059" y="3639982"/>
            <a:ext cx="11521" cy="12481"/>
          </a:xfrm>
          <a:custGeom>
            <a:avLst/>
            <a:gdLst/>
            <a:ahLst/>
            <a:cxnLst/>
            <a:rect l="l" t="t" r="r" b="b"/>
            <a:pathLst>
              <a:path w="11521" h="12481">
                <a:moveTo>
                  <a:pt x="5760" y="0"/>
                </a:moveTo>
                <a:lnTo>
                  <a:pt x="3840" y="0"/>
                </a:lnTo>
                <a:lnTo>
                  <a:pt x="2880" y="960"/>
                </a:lnTo>
                <a:lnTo>
                  <a:pt x="1920" y="1920"/>
                </a:lnTo>
                <a:lnTo>
                  <a:pt x="0" y="2880"/>
                </a:lnTo>
                <a:lnTo>
                  <a:pt x="0" y="9601"/>
                </a:lnTo>
                <a:lnTo>
                  <a:pt x="1920" y="10561"/>
                </a:lnTo>
                <a:lnTo>
                  <a:pt x="2880" y="11521"/>
                </a:lnTo>
                <a:lnTo>
                  <a:pt x="3840" y="12481"/>
                </a:lnTo>
                <a:lnTo>
                  <a:pt x="7680" y="12481"/>
                </a:lnTo>
                <a:lnTo>
                  <a:pt x="8641" y="11521"/>
                </a:lnTo>
                <a:lnTo>
                  <a:pt x="10561" y="10561"/>
                </a:lnTo>
                <a:lnTo>
                  <a:pt x="11521" y="9601"/>
                </a:lnTo>
                <a:lnTo>
                  <a:pt x="11521" y="2880"/>
                </a:lnTo>
                <a:lnTo>
                  <a:pt x="10561" y="1920"/>
                </a:lnTo>
                <a:lnTo>
                  <a:pt x="8641" y="960"/>
                </a:lnTo>
                <a:lnTo>
                  <a:pt x="7680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" name="object 214"/>
          <p:cNvSpPr/>
          <p:nvPr/>
        </p:nvSpPr>
        <p:spPr>
          <a:xfrm>
            <a:off x="1945142" y="3581430"/>
            <a:ext cx="24002" cy="71033"/>
          </a:xfrm>
          <a:custGeom>
            <a:avLst/>
            <a:gdLst/>
            <a:ahLst/>
            <a:cxnLst/>
            <a:rect l="l" t="t" r="r" b="b"/>
            <a:pathLst>
              <a:path w="24002" h="71033">
                <a:moveTo>
                  <a:pt x="17282" y="64312"/>
                </a:moveTo>
                <a:lnTo>
                  <a:pt x="15361" y="59512"/>
                </a:lnTo>
                <a:lnTo>
                  <a:pt x="12481" y="52791"/>
                </a:lnTo>
                <a:lnTo>
                  <a:pt x="11521" y="44150"/>
                </a:lnTo>
                <a:lnTo>
                  <a:pt x="11521" y="21107"/>
                </a:lnTo>
                <a:lnTo>
                  <a:pt x="10561" y="0"/>
                </a:lnTo>
                <a:lnTo>
                  <a:pt x="6720" y="4785"/>
                </a:lnTo>
                <a:lnTo>
                  <a:pt x="3840" y="10546"/>
                </a:lnTo>
                <a:lnTo>
                  <a:pt x="1920" y="17266"/>
                </a:lnTo>
                <a:lnTo>
                  <a:pt x="0" y="23987"/>
                </a:lnTo>
                <a:lnTo>
                  <a:pt x="0" y="32628"/>
                </a:lnTo>
                <a:lnTo>
                  <a:pt x="22" y="34105"/>
                </a:lnTo>
                <a:lnTo>
                  <a:pt x="2109" y="46976"/>
                </a:lnTo>
                <a:lnTo>
                  <a:pt x="6720" y="58552"/>
                </a:lnTo>
                <a:lnTo>
                  <a:pt x="11521" y="66233"/>
                </a:lnTo>
                <a:lnTo>
                  <a:pt x="17282" y="71033"/>
                </a:lnTo>
                <a:lnTo>
                  <a:pt x="24002" y="71033"/>
                </a:lnTo>
                <a:lnTo>
                  <a:pt x="24002" y="67193"/>
                </a:lnTo>
                <a:lnTo>
                  <a:pt x="20162" y="67193"/>
                </a:lnTo>
                <a:lnTo>
                  <a:pt x="17282" y="6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" name="object 215"/>
          <p:cNvSpPr/>
          <p:nvPr/>
        </p:nvSpPr>
        <p:spPr>
          <a:xfrm>
            <a:off x="1955703" y="3574709"/>
            <a:ext cx="38389" cy="77754"/>
          </a:xfrm>
          <a:custGeom>
            <a:avLst/>
            <a:gdLst/>
            <a:ahLst/>
            <a:cxnLst/>
            <a:rect l="l" t="t" r="r" b="b"/>
            <a:pathLst>
              <a:path w="38389" h="77754">
                <a:moveTo>
                  <a:pt x="17282" y="77754"/>
                </a:moveTo>
                <a:lnTo>
                  <a:pt x="21122" y="75834"/>
                </a:lnTo>
                <a:lnTo>
                  <a:pt x="24947" y="72953"/>
                </a:lnTo>
                <a:lnTo>
                  <a:pt x="28788" y="71033"/>
                </a:lnTo>
                <a:lnTo>
                  <a:pt x="31668" y="66233"/>
                </a:lnTo>
                <a:lnTo>
                  <a:pt x="34564" y="60472"/>
                </a:lnTo>
                <a:lnTo>
                  <a:pt x="36469" y="53751"/>
                </a:lnTo>
                <a:lnTo>
                  <a:pt x="38389" y="47030"/>
                </a:lnTo>
                <a:lnTo>
                  <a:pt x="38389" y="38389"/>
                </a:lnTo>
                <a:lnTo>
                  <a:pt x="38108" y="31908"/>
                </a:lnTo>
                <a:lnTo>
                  <a:pt x="35379" y="19101"/>
                </a:lnTo>
                <a:lnTo>
                  <a:pt x="29748" y="8625"/>
                </a:lnTo>
                <a:lnTo>
                  <a:pt x="24947" y="2880"/>
                </a:lnTo>
                <a:lnTo>
                  <a:pt x="20162" y="0"/>
                </a:lnTo>
                <a:lnTo>
                  <a:pt x="10561" y="0"/>
                </a:lnTo>
                <a:lnTo>
                  <a:pt x="7665" y="1905"/>
                </a:lnTo>
                <a:lnTo>
                  <a:pt x="3840" y="3825"/>
                </a:lnTo>
                <a:lnTo>
                  <a:pt x="0" y="6720"/>
                </a:lnTo>
                <a:lnTo>
                  <a:pt x="960" y="27828"/>
                </a:lnTo>
                <a:lnTo>
                  <a:pt x="1920" y="21107"/>
                </a:lnTo>
                <a:lnTo>
                  <a:pt x="2880" y="15346"/>
                </a:lnTo>
                <a:lnTo>
                  <a:pt x="4800" y="10561"/>
                </a:lnTo>
                <a:lnTo>
                  <a:pt x="7665" y="7665"/>
                </a:lnTo>
                <a:lnTo>
                  <a:pt x="9601" y="4785"/>
                </a:lnTo>
                <a:lnTo>
                  <a:pt x="11506" y="3825"/>
                </a:lnTo>
                <a:lnTo>
                  <a:pt x="16322" y="3825"/>
                </a:lnTo>
                <a:lnTo>
                  <a:pt x="18227" y="4785"/>
                </a:lnTo>
                <a:lnTo>
                  <a:pt x="19187" y="5745"/>
                </a:lnTo>
                <a:lnTo>
                  <a:pt x="22067" y="7665"/>
                </a:lnTo>
                <a:lnTo>
                  <a:pt x="23042" y="10561"/>
                </a:lnTo>
                <a:lnTo>
                  <a:pt x="24947" y="14386"/>
                </a:lnTo>
                <a:lnTo>
                  <a:pt x="25907" y="20147"/>
                </a:lnTo>
                <a:lnTo>
                  <a:pt x="26883" y="27828"/>
                </a:lnTo>
                <a:lnTo>
                  <a:pt x="26873" y="37481"/>
                </a:lnTo>
                <a:lnTo>
                  <a:pt x="26211" y="51892"/>
                </a:lnTo>
                <a:lnTo>
                  <a:pt x="24947" y="62392"/>
                </a:lnTo>
                <a:lnTo>
                  <a:pt x="24002" y="66233"/>
                </a:lnTo>
                <a:lnTo>
                  <a:pt x="22067" y="70073"/>
                </a:lnTo>
                <a:lnTo>
                  <a:pt x="20162" y="71033"/>
                </a:lnTo>
                <a:lnTo>
                  <a:pt x="18227" y="72953"/>
                </a:lnTo>
                <a:lnTo>
                  <a:pt x="15346" y="73913"/>
                </a:lnTo>
                <a:lnTo>
                  <a:pt x="13441" y="73913"/>
                </a:lnTo>
                <a:lnTo>
                  <a:pt x="13441" y="77754"/>
                </a:lnTo>
                <a:lnTo>
                  <a:pt x="17282" y="777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" name="object 216"/>
          <p:cNvSpPr/>
          <p:nvPr/>
        </p:nvSpPr>
        <p:spPr>
          <a:xfrm>
            <a:off x="2002734" y="3574709"/>
            <a:ext cx="85450" cy="79674"/>
          </a:xfrm>
          <a:custGeom>
            <a:avLst/>
            <a:gdLst/>
            <a:ahLst/>
            <a:cxnLst/>
            <a:rect l="l" t="t" r="r" b="b"/>
            <a:pathLst>
              <a:path w="85450" h="79674">
                <a:moveTo>
                  <a:pt x="53766" y="55671"/>
                </a:moveTo>
                <a:lnTo>
                  <a:pt x="53766" y="63352"/>
                </a:lnTo>
                <a:lnTo>
                  <a:pt x="54726" y="66233"/>
                </a:lnTo>
                <a:lnTo>
                  <a:pt x="56647" y="70073"/>
                </a:lnTo>
                <a:lnTo>
                  <a:pt x="57607" y="72953"/>
                </a:lnTo>
                <a:lnTo>
                  <a:pt x="59527" y="74874"/>
                </a:lnTo>
                <a:lnTo>
                  <a:pt x="62392" y="76794"/>
                </a:lnTo>
                <a:lnTo>
                  <a:pt x="64328" y="78714"/>
                </a:lnTo>
                <a:lnTo>
                  <a:pt x="63367" y="71033"/>
                </a:lnTo>
                <a:lnTo>
                  <a:pt x="62392" y="66233"/>
                </a:lnTo>
                <a:lnTo>
                  <a:pt x="62392" y="52791"/>
                </a:lnTo>
                <a:lnTo>
                  <a:pt x="63367" y="47990"/>
                </a:lnTo>
                <a:lnTo>
                  <a:pt x="65272" y="45110"/>
                </a:lnTo>
                <a:lnTo>
                  <a:pt x="66233" y="43190"/>
                </a:lnTo>
                <a:lnTo>
                  <a:pt x="68168" y="42230"/>
                </a:lnTo>
                <a:lnTo>
                  <a:pt x="72008" y="42230"/>
                </a:lnTo>
                <a:lnTo>
                  <a:pt x="72953" y="43190"/>
                </a:lnTo>
                <a:lnTo>
                  <a:pt x="73929" y="45110"/>
                </a:lnTo>
                <a:lnTo>
                  <a:pt x="75834" y="47990"/>
                </a:lnTo>
                <a:lnTo>
                  <a:pt x="76794" y="52791"/>
                </a:lnTo>
                <a:lnTo>
                  <a:pt x="76794" y="66233"/>
                </a:lnTo>
                <a:lnTo>
                  <a:pt x="75834" y="70073"/>
                </a:lnTo>
                <a:lnTo>
                  <a:pt x="73929" y="72953"/>
                </a:lnTo>
                <a:lnTo>
                  <a:pt x="72953" y="74874"/>
                </a:lnTo>
                <a:lnTo>
                  <a:pt x="71048" y="75834"/>
                </a:lnTo>
                <a:lnTo>
                  <a:pt x="73929" y="79674"/>
                </a:lnTo>
                <a:lnTo>
                  <a:pt x="77769" y="77754"/>
                </a:lnTo>
                <a:lnTo>
                  <a:pt x="80634" y="73913"/>
                </a:lnTo>
                <a:lnTo>
                  <a:pt x="84475" y="71033"/>
                </a:lnTo>
                <a:lnTo>
                  <a:pt x="85450" y="65272"/>
                </a:lnTo>
                <a:lnTo>
                  <a:pt x="85450" y="55671"/>
                </a:lnTo>
                <a:lnTo>
                  <a:pt x="84475" y="51831"/>
                </a:lnTo>
                <a:lnTo>
                  <a:pt x="83515" y="48950"/>
                </a:lnTo>
                <a:lnTo>
                  <a:pt x="81610" y="46070"/>
                </a:lnTo>
                <a:lnTo>
                  <a:pt x="79674" y="43190"/>
                </a:lnTo>
                <a:lnTo>
                  <a:pt x="77769" y="41269"/>
                </a:lnTo>
                <a:lnTo>
                  <a:pt x="74889" y="40309"/>
                </a:lnTo>
                <a:lnTo>
                  <a:pt x="72008" y="39349"/>
                </a:lnTo>
                <a:lnTo>
                  <a:pt x="67208" y="39349"/>
                </a:lnTo>
                <a:lnTo>
                  <a:pt x="64328" y="40309"/>
                </a:lnTo>
                <a:lnTo>
                  <a:pt x="62392" y="41269"/>
                </a:lnTo>
                <a:lnTo>
                  <a:pt x="59527" y="43190"/>
                </a:lnTo>
                <a:lnTo>
                  <a:pt x="57607" y="45110"/>
                </a:lnTo>
                <a:lnTo>
                  <a:pt x="56647" y="48950"/>
                </a:lnTo>
                <a:lnTo>
                  <a:pt x="54726" y="51831"/>
                </a:lnTo>
                <a:lnTo>
                  <a:pt x="53766" y="55671"/>
                </a:lnTo>
                <a:close/>
              </a:path>
              <a:path w="85450" h="79674">
                <a:moveTo>
                  <a:pt x="66233" y="74874"/>
                </a:moveTo>
                <a:lnTo>
                  <a:pt x="65272" y="72953"/>
                </a:lnTo>
                <a:lnTo>
                  <a:pt x="63367" y="71033"/>
                </a:lnTo>
                <a:lnTo>
                  <a:pt x="64328" y="78714"/>
                </a:lnTo>
                <a:lnTo>
                  <a:pt x="67208" y="79674"/>
                </a:lnTo>
                <a:lnTo>
                  <a:pt x="73929" y="79674"/>
                </a:lnTo>
                <a:lnTo>
                  <a:pt x="71048" y="75834"/>
                </a:lnTo>
                <a:lnTo>
                  <a:pt x="68168" y="75834"/>
                </a:lnTo>
                <a:lnTo>
                  <a:pt x="66233" y="74874"/>
                </a:lnTo>
                <a:close/>
              </a:path>
              <a:path w="85450" h="79674">
                <a:moveTo>
                  <a:pt x="67208" y="0"/>
                </a:moveTo>
                <a:lnTo>
                  <a:pt x="13441" y="79674"/>
                </a:lnTo>
                <a:lnTo>
                  <a:pt x="18242" y="79674"/>
                </a:lnTo>
                <a:lnTo>
                  <a:pt x="72008" y="0"/>
                </a:lnTo>
                <a:lnTo>
                  <a:pt x="67208" y="0"/>
                </a:lnTo>
                <a:close/>
              </a:path>
              <a:path w="85450" h="79674">
                <a:moveTo>
                  <a:pt x="20162" y="40309"/>
                </a:moveTo>
                <a:lnTo>
                  <a:pt x="24002" y="38389"/>
                </a:lnTo>
                <a:lnTo>
                  <a:pt x="26883" y="35509"/>
                </a:lnTo>
                <a:lnTo>
                  <a:pt x="29763" y="31668"/>
                </a:lnTo>
                <a:lnTo>
                  <a:pt x="31683" y="26868"/>
                </a:lnTo>
                <a:lnTo>
                  <a:pt x="31683" y="15346"/>
                </a:lnTo>
                <a:lnTo>
                  <a:pt x="29763" y="10561"/>
                </a:lnTo>
                <a:lnTo>
                  <a:pt x="26883" y="6720"/>
                </a:lnTo>
                <a:lnTo>
                  <a:pt x="24963" y="1905"/>
                </a:lnTo>
                <a:lnTo>
                  <a:pt x="21122" y="0"/>
                </a:lnTo>
                <a:lnTo>
                  <a:pt x="13441" y="0"/>
                </a:lnTo>
                <a:lnTo>
                  <a:pt x="10561" y="944"/>
                </a:lnTo>
                <a:lnTo>
                  <a:pt x="7680" y="2880"/>
                </a:lnTo>
                <a:lnTo>
                  <a:pt x="5760" y="3825"/>
                </a:lnTo>
                <a:lnTo>
                  <a:pt x="3840" y="6720"/>
                </a:lnTo>
                <a:lnTo>
                  <a:pt x="1920" y="9585"/>
                </a:lnTo>
                <a:lnTo>
                  <a:pt x="960" y="13426"/>
                </a:lnTo>
                <a:lnTo>
                  <a:pt x="0" y="16306"/>
                </a:lnTo>
                <a:lnTo>
                  <a:pt x="0" y="23987"/>
                </a:lnTo>
                <a:lnTo>
                  <a:pt x="960" y="27828"/>
                </a:lnTo>
                <a:lnTo>
                  <a:pt x="1920" y="30708"/>
                </a:lnTo>
                <a:lnTo>
                  <a:pt x="3840" y="33588"/>
                </a:lnTo>
                <a:lnTo>
                  <a:pt x="5760" y="36469"/>
                </a:lnTo>
                <a:lnTo>
                  <a:pt x="7680" y="38389"/>
                </a:lnTo>
                <a:lnTo>
                  <a:pt x="10561" y="39349"/>
                </a:lnTo>
                <a:lnTo>
                  <a:pt x="8641" y="28788"/>
                </a:lnTo>
                <a:lnTo>
                  <a:pt x="8641" y="13426"/>
                </a:lnTo>
                <a:lnTo>
                  <a:pt x="9601" y="8625"/>
                </a:lnTo>
                <a:lnTo>
                  <a:pt x="10561" y="6720"/>
                </a:lnTo>
                <a:lnTo>
                  <a:pt x="12481" y="4785"/>
                </a:lnTo>
                <a:lnTo>
                  <a:pt x="13441" y="2880"/>
                </a:lnTo>
                <a:lnTo>
                  <a:pt x="17282" y="2880"/>
                </a:lnTo>
                <a:lnTo>
                  <a:pt x="19202" y="3825"/>
                </a:lnTo>
                <a:lnTo>
                  <a:pt x="20162" y="5745"/>
                </a:lnTo>
                <a:lnTo>
                  <a:pt x="22082" y="8625"/>
                </a:lnTo>
                <a:lnTo>
                  <a:pt x="23042" y="13426"/>
                </a:lnTo>
                <a:lnTo>
                  <a:pt x="23042" y="26868"/>
                </a:lnTo>
                <a:lnTo>
                  <a:pt x="22082" y="31668"/>
                </a:lnTo>
                <a:lnTo>
                  <a:pt x="20162" y="34549"/>
                </a:lnTo>
                <a:lnTo>
                  <a:pt x="19202" y="36469"/>
                </a:lnTo>
                <a:lnTo>
                  <a:pt x="17282" y="37429"/>
                </a:lnTo>
                <a:lnTo>
                  <a:pt x="13441" y="37429"/>
                </a:lnTo>
                <a:lnTo>
                  <a:pt x="12481" y="36469"/>
                </a:lnTo>
                <a:lnTo>
                  <a:pt x="12481" y="40309"/>
                </a:lnTo>
                <a:lnTo>
                  <a:pt x="20162" y="40309"/>
                </a:lnTo>
                <a:close/>
              </a:path>
              <a:path w="85450" h="79674">
                <a:moveTo>
                  <a:pt x="12481" y="36469"/>
                </a:moveTo>
                <a:lnTo>
                  <a:pt x="11521" y="35509"/>
                </a:lnTo>
                <a:lnTo>
                  <a:pt x="10561" y="33588"/>
                </a:lnTo>
                <a:lnTo>
                  <a:pt x="9601" y="31668"/>
                </a:lnTo>
                <a:lnTo>
                  <a:pt x="8641" y="28788"/>
                </a:lnTo>
                <a:lnTo>
                  <a:pt x="10561" y="39349"/>
                </a:lnTo>
                <a:lnTo>
                  <a:pt x="12481" y="40309"/>
                </a:lnTo>
                <a:lnTo>
                  <a:pt x="12481" y="36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" name="object 217"/>
          <p:cNvSpPr/>
          <p:nvPr/>
        </p:nvSpPr>
        <p:spPr>
          <a:xfrm>
            <a:off x="1878909" y="3321268"/>
            <a:ext cx="6720" cy="5760"/>
          </a:xfrm>
          <a:custGeom>
            <a:avLst/>
            <a:gdLst/>
            <a:ahLst/>
            <a:cxnLst/>
            <a:rect l="l" t="t" r="r" b="b"/>
            <a:pathLst>
              <a:path w="6720" h="5760">
                <a:moveTo>
                  <a:pt x="2880" y="2880"/>
                </a:moveTo>
                <a:lnTo>
                  <a:pt x="0" y="0"/>
                </a:lnTo>
                <a:lnTo>
                  <a:pt x="0" y="5760"/>
                </a:lnTo>
                <a:lnTo>
                  <a:pt x="6720" y="5760"/>
                </a:lnTo>
                <a:lnTo>
                  <a:pt x="6720" y="288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" name="object 218"/>
          <p:cNvSpPr/>
          <p:nvPr/>
        </p:nvSpPr>
        <p:spPr>
          <a:xfrm>
            <a:off x="1861626" y="3250234"/>
            <a:ext cx="47990" cy="76794"/>
          </a:xfrm>
          <a:custGeom>
            <a:avLst/>
            <a:gdLst/>
            <a:ahLst/>
            <a:cxnLst/>
            <a:rect l="l" t="t" r="r" b="b"/>
            <a:pathLst>
              <a:path w="47990" h="76794">
                <a:moveTo>
                  <a:pt x="0" y="39595"/>
                </a:moveTo>
                <a:lnTo>
                  <a:pt x="1464" y="53019"/>
                </a:lnTo>
                <a:lnTo>
                  <a:pt x="5760" y="64312"/>
                </a:lnTo>
                <a:lnTo>
                  <a:pt x="10546" y="72953"/>
                </a:lnTo>
                <a:lnTo>
                  <a:pt x="17282" y="76794"/>
                </a:lnTo>
                <a:lnTo>
                  <a:pt x="17282" y="71033"/>
                </a:lnTo>
                <a:lnTo>
                  <a:pt x="14386" y="65272"/>
                </a:lnTo>
                <a:lnTo>
                  <a:pt x="12481" y="58552"/>
                </a:lnTo>
                <a:lnTo>
                  <a:pt x="10546" y="50871"/>
                </a:lnTo>
                <a:lnTo>
                  <a:pt x="10546" y="34549"/>
                </a:lnTo>
                <a:lnTo>
                  <a:pt x="11506" y="27828"/>
                </a:lnTo>
                <a:lnTo>
                  <a:pt x="12481" y="21107"/>
                </a:lnTo>
                <a:lnTo>
                  <a:pt x="13441" y="14401"/>
                </a:lnTo>
                <a:lnTo>
                  <a:pt x="15346" y="9601"/>
                </a:lnTo>
                <a:lnTo>
                  <a:pt x="18227" y="6720"/>
                </a:lnTo>
                <a:lnTo>
                  <a:pt x="20162" y="4800"/>
                </a:lnTo>
                <a:lnTo>
                  <a:pt x="22067" y="3840"/>
                </a:lnTo>
                <a:lnTo>
                  <a:pt x="28788" y="3840"/>
                </a:lnTo>
                <a:lnTo>
                  <a:pt x="29748" y="5760"/>
                </a:lnTo>
                <a:lnTo>
                  <a:pt x="31668" y="6720"/>
                </a:lnTo>
                <a:lnTo>
                  <a:pt x="33588" y="10561"/>
                </a:lnTo>
                <a:lnTo>
                  <a:pt x="34549" y="14401"/>
                </a:lnTo>
                <a:lnTo>
                  <a:pt x="36469" y="20162"/>
                </a:lnTo>
                <a:lnTo>
                  <a:pt x="37429" y="26883"/>
                </a:lnTo>
                <a:lnTo>
                  <a:pt x="37420" y="37470"/>
                </a:lnTo>
                <a:lnTo>
                  <a:pt x="36766" y="51512"/>
                </a:lnTo>
                <a:lnTo>
                  <a:pt x="35509" y="62392"/>
                </a:lnTo>
                <a:lnTo>
                  <a:pt x="33588" y="66233"/>
                </a:lnTo>
                <a:lnTo>
                  <a:pt x="32628" y="69113"/>
                </a:lnTo>
                <a:lnTo>
                  <a:pt x="29748" y="71033"/>
                </a:lnTo>
                <a:lnTo>
                  <a:pt x="27828" y="72953"/>
                </a:lnTo>
                <a:lnTo>
                  <a:pt x="25907" y="73914"/>
                </a:lnTo>
                <a:lnTo>
                  <a:pt x="24002" y="73914"/>
                </a:lnTo>
                <a:lnTo>
                  <a:pt x="24002" y="76794"/>
                </a:lnTo>
                <a:lnTo>
                  <a:pt x="27828" y="76794"/>
                </a:lnTo>
                <a:lnTo>
                  <a:pt x="31668" y="75834"/>
                </a:lnTo>
                <a:lnTo>
                  <a:pt x="35509" y="72953"/>
                </a:lnTo>
                <a:lnTo>
                  <a:pt x="39349" y="70073"/>
                </a:lnTo>
                <a:lnTo>
                  <a:pt x="42230" y="66233"/>
                </a:lnTo>
                <a:lnTo>
                  <a:pt x="44150" y="59512"/>
                </a:lnTo>
                <a:lnTo>
                  <a:pt x="47030" y="53751"/>
                </a:lnTo>
                <a:lnTo>
                  <a:pt x="47990" y="46070"/>
                </a:lnTo>
                <a:lnTo>
                  <a:pt x="47990" y="37444"/>
                </a:lnTo>
                <a:lnTo>
                  <a:pt x="47782" y="32213"/>
                </a:lnTo>
                <a:lnTo>
                  <a:pt x="45107" y="19400"/>
                </a:lnTo>
                <a:lnTo>
                  <a:pt x="39349" y="8641"/>
                </a:lnTo>
                <a:lnTo>
                  <a:pt x="35509" y="2880"/>
                </a:lnTo>
                <a:lnTo>
                  <a:pt x="29748" y="0"/>
                </a:lnTo>
                <a:lnTo>
                  <a:pt x="21107" y="0"/>
                </a:lnTo>
                <a:lnTo>
                  <a:pt x="17282" y="960"/>
                </a:lnTo>
                <a:lnTo>
                  <a:pt x="14386" y="3840"/>
                </a:lnTo>
                <a:lnTo>
                  <a:pt x="9601" y="6720"/>
                </a:lnTo>
                <a:lnTo>
                  <a:pt x="6720" y="11521"/>
                </a:lnTo>
                <a:lnTo>
                  <a:pt x="3825" y="17282"/>
                </a:lnTo>
                <a:lnTo>
                  <a:pt x="1920" y="23042"/>
                </a:lnTo>
                <a:lnTo>
                  <a:pt x="0" y="30723"/>
                </a:lnTo>
                <a:lnTo>
                  <a:pt x="0" y="395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" name="object 219"/>
          <p:cNvSpPr/>
          <p:nvPr/>
        </p:nvSpPr>
        <p:spPr>
          <a:xfrm>
            <a:off x="1923059" y="3315507"/>
            <a:ext cx="11521" cy="12481"/>
          </a:xfrm>
          <a:custGeom>
            <a:avLst/>
            <a:gdLst/>
            <a:ahLst/>
            <a:cxnLst/>
            <a:rect l="l" t="t" r="r" b="b"/>
            <a:pathLst>
              <a:path w="11521" h="12481">
                <a:moveTo>
                  <a:pt x="5760" y="0"/>
                </a:moveTo>
                <a:lnTo>
                  <a:pt x="2880" y="0"/>
                </a:lnTo>
                <a:lnTo>
                  <a:pt x="1920" y="1920"/>
                </a:lnTo>
                <a:lnTo>
                  <a:pt x="0" y="2880"/>
                </a:lnTo>
                <a:lnTo>
                  <a:pt x="0" y="8641"/>
                </a:lnTo>
                <a:lnTo>
                  <a:pt x="1920" y="10561"/>
                </a:lnTo>
                <a:lnTo>
                  <a:pt x="2880" y="11521"/>
                </a:lnTo>
                <a:lnTo>
                  <a:pt x="3840" y="12481"/>
                </a:lnTo>
                <a:lnTo>
                  <a:pt x="7680" y="12481"/>
                </a:lnTo>
                <a:lnTo>
                  <a:pt x="8641" y="11521"/>
                </a:lnTo>
                <a:lnTo>
                  <a:pt x="10561" y="10561"/>
                </a:lnTo>
                <a:lnTo>
                  <a:pt x="11521" y="8641"/>
                </a:lnTo>
                <a:lnTo>
                  <a:pt x="11521" y="2880"/>
                </a:lnTo>
                <a:lnTo>
                  <a:pt x="10561" y="1920"/>
                </a:lnTo>
                <a:lnTo>
                  <a:pt x="8641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" name="object 220"/>
          <p:cNvSpPr/>
          <p:nvPr/>
        </p:nvSpPr>
        <p:spPr>
          <a:xfrm>
            <a:off x="1947062" y="3252155"/>
            <a:ext cx="43205" cy="74874"/>
          </a:xfrm>
          <a:custGeom>
            <a:avLst/>
            <a:gdLst/>
            <a:ahLst/>
            <a:cxnLst/>
            <a:rect l="l" t="t" r="r" b="b"/>
            <a:pathLst>
              <a:path w="43205" h="74874">
                <a:moveTo>
                  <a:pt x="16306" y="0"/>
                </a:moveTo>
                <a:lnTo>
                  <a:pt x="1920" y="28803"/>
                </a:lnTo>
                <a:lnTo>
                  <a:pt x="9601" y="28803"/>
                </a:lnTo>
                <a:lnTo>
                  <a:pt x="14401" y="29748"/>
                </a:lnTo>
                <a:lnTo>
                  <a:pt x="18242" y="31683"/>
                </a:lnTo>
                <a:lnTo>
                  <a:pt x="23987" y="33588"/>
                </a:lnTo>
                <a:lnTo>
                  <a:pt x="27828" y="36469"/>
                </a:lnTo>
                <a:lnTo>
                  <a:pt x="30708" y="40309"/>
                </a:lnTo>
                <a:lnTo>
                  <a:pt x="33588" y="44150"/>
                </a:lnTo>
                <a:lnTo>
                  <a:pt x="34549" y="47990"/>
                </a:lnTo>
                <a:lnTo>
                  <a:pt x="34549" y="57591"/>
                </a:lnTo>
                <a:lnTo>
                  <a:pt x="33588" y="61432"/>
                </a:lnTo>
                <a:lnTo>
                  <a:pt x="29763" y="64312"/>
                </a:lnTo>
                <a:lnTo>
                  <a:pt x="26868" y="68153"/>
                </a:lnTo>
                <a:lnTo>
                  <a:pt x="23027" y="69113"/>
                </a:lnTo>
                <a:lnTo>
                  <a:pt x="16306" y="69113"/>
                </a:lnTo>
                <a:lnTo>
                  <a:pt x="13441" y="68153"/>
                </a:lnTo>
                <a:lnTo>
                  <a:pt x="10561" y="66233"/>
                </a:lnTo>
                <a:lnTo>
                  <a:pt x="8641" y="65272"/>
                </a:lnTo>
                <a:lnTo>
                  <a:pt x="7680" y="64312"/>
                </a:lnTo>
                <a:lnTo>
                  <a:pt x="1920" y="64312"/>
                </a:lnTo>
                <a:lnTo>
                  <a:pt x="960" y="65272"/>
                </a:lnTo>
                <a:lnTo>
                  <a:pt x="0" y="66233"/>
                </a:lnTo>
                <a:lnTo>
                  <a:pt x="0" y="70073"/>
                </a:lnTo>
                <a:lnTo>
                  <a:pt x="960" y="71033"/>
                </a:lnTo>
                <a:lnTo>
                  <a:pt x="2880" y="72953"/>
                </a:lnTo>
                <a:lnTo>
                  <a:pt x="4800" y="74874"/>
                </a:lnTo>
                <a:lnTo>
                  <a:pt x="17282" y="74874"/>
                </a:lnTo>
                <a:lnTo>
                  <a:pt x="21122" y="73914"/>
                </a:lnTo>
                <a:lnTo>
                  <a:pt x="25923" y="71993"/>
                </a:lnTo>
                <a:lnTo>
                  <a:pt x="28803" y="71033"/>
                </a:lnTo>
                <a:lnTo>
                  <a:pt x="31683" y="69113"/>
                </a:lnTo>
                <a:lnTo>
                  <a:pt x="33588" y="66233"/>
                </a:lnTo>
                <a:lnTo>
                  <a:pt x="36484" y="64312"/>
                </a:lnTo>
                <a:lnTo>
                  <a:pt x="38389" y="61432"/>
                </a:lnTo>
                <a:lnTo>
                  <a:pt x="39364" y="57591"/>
                </a:lnTo>
                <a:lnTo>
                  <a:pt x="41269" y="54711"/>
                </a:lnTo>
                <a:lnTo>
                  <a:pt x="42230" y="50871"/>
                </a:lnTo>
                <a:lnTo>
                  <a:pt x="42230" y="40309"/>
                </a:lnTo>
                <a:lnTo>
                  <a:pt x="39364" y="34549"/>
                </a:lnTo>
                <a:lnTo>
                  <a:pt x="34549" y="29748"/>
                </a:lnTo>
                <a:lnTo>
                  <a:pt x="28803" y="24002"/>
                </a:lnTo>
                <a:lnTo>
                  <a:pt x="21122" y="20162"/>
                </a:lnTo>
                <a:lnTo>
                  <a:pt x="11521" y="19187"/>
                </a:lnTo>
                <a:lnTo>
                  <a:pt x="16306" y="8641"/>
                </a:lnTo>
                <a:lnTo>
                  <a:pt x="39364" y="8641"/>
                </a:lnTo>
                <a:lnTo>
                  <a:pt x="43205" y="0"/>
                </a:lnTo>
                <a:lnTo>
                  <a:pt x="1630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" name="object 221"/>
          <p:cNvSpPr/>
          <p:nvPr/>
        </p:nvSpPr>
        <p:spPr>
          <a:xfrm>
            <a:off x="2002734" y="3250234"/>
            <a:ext cx="85450" cy="78714"/>
          </a:xfrm>
          <a:custGeom>
            <a:avLst/>
            <a:gdLst/>
            <a:ahLst/>
            <a:cxnLst/>
            <a:rect l="l" t="t" r="r" b="b"/>
            <a:pathLst>
              <a:path w="85450" h="78714">
                <a:moveTo>
                  <a:pt x="53766" y="54711"/>
                </a:moveTo>
                <a:lnTo>
                  <a:pt x="53766" y="62392"/>
                </a:lnTo>
                <a:lnTo>
                  <a:pt x="54726" y="66233"/>
                </a:lnTo>
                <a:lnTo>
                  <a:pt x="56647" y="69113"/>
                </a:lnTo>
                <a:lnTo>
                  <a:pt x="57607" y="71993"/>
                </a:lnTo>
                <a:lnTo>
                  <a:pt x="59527" y="74874"/>
                </a:lnTo>
                <a:lnTo>
                  <a:pt x="62392" y="76794"/>
                </a:lnTo>
                <a:lnTo>
                  <a:pt x="64328" y="77754"/>
                </a:lnTo>
                <a:lnTo>
                  <a:pt x="63367" y="70073"/>
                </a:lnTo>
                <a:lnTo>
                  <a:pt x="62392" y="66233"/>
                </a:lnTo>
                <a:lnTo>
                  <a:pt x="62392" y="51831"/>
                </a:lnTo>
                <a:lnTo>
                  <a:pt x="63367" y="47030"/>
                </a:lnTo>
                <a:lnTo>
                  <a:pt x="65272" y="45110"/>
                </a:lnTo>
                <a:lnTo>
                  <a:pt x="66233" y="43190"/>
                </a:lnTo>
                <a:lnTo>
                  <a:pt x="68168" y="42230"/>
                </a:lnTo>
                <a:lnTo>
                  <a:pt x="72008" y="42230"/>
                </a:lnTo>
                <a:lnTo>
                  <a:pt x="72953" y="43190"/>
                </a:lnTo>
                <a:lnTo>
                  <a:pt x="73929" y="44150"/>
                </a:lnTo>
                <a:lnTo>
                  <a:pt x="75834" y="47030"/>
                </a:lnTo>
                <a:lnTo>
                  <a:pt x="76794" y="51831"/>
                </a:lnTo>
                <a:lnTo>
                  <a:pt x="76794" y="65272"/>
                </a:lnTo>
                <a:lnTo>
                  <a:pt x="75834" y="70073"/>
                </a:lnTo>
                <a:lnTo>
                  <a:pt x="73929" y="72953"/>
                </a:lnTo>
                <a:lnTo>
                  <a:pt x="72953" y="74874"/>
                </a:lnTo>
                <a:lnTo>
                  <a:pt x="71048" y="75834"/>
                </a:lnTo>
                <a:lnTo>
                  <a:pt x="73929" y="78714"/>
                </a:lnTo>
                <a:lnTo>
                  <a:pt x="77769" y="76794"/>
                </a:lnTo>
                <a:lnTo>
                  <a:pt x="80634" y="73914"/>
                </a:lnTo>
                <a:lnTo>
                  <a:pt x="84475" y="70073"/>
                </a:lnTo>
                <a:lnTo>
                  <a:pt x="85450" y="65272"/>
                </a:lnTo>
                <a:lnTo>
                  <a:pt x="85450" y="54711"/>
                </a:lnTo>
                <a:lnTo>
                  <a:pt x="84475" y="51831"/>
                </a:lnTo>
                <a:lnTo>
                  <a:pt x="83515" y="48950"/>
                </a:lnTo>
                <a:lnTo>
                  <a:pt x="81610" y="45110"/>
                </a:lnTo>
                <a:lnTo>
                  <a:pt x="79674" y="43190"/>
                </a:lnTo>
                <a:lnTo>
                  <a:pt x="77769" y="41285"/>
                </a:lnTo>
                <a:lnTo>
                  <a:pt x="74889" y="39349"/>
                </a:lnTo>
                <a:lnTo>
                  <a:pt x="64328" y="39349"/>
                </a:lnTo>
                <a:lnTo>
                  <a:pt x="62392" y="41285"/>
                </a:lnTo>
                <a:lnTo>
                  <a:pt x="59527" y="43190"/>
                </a:lnTo>
                <a:lnTo>
                  <a:pt x="57607" y="45110"/>
                </a:lnTo>
                <a:lnTo>
                  <a:pt x="56647" y="47990"/>
                </a:lnTo>
                <a:lnTo>
                  <a:pt x="54726" y="51831"/>
                </a:lnTo>
                <a:lnTo>
                  <a:pt x="53766" y="54711"/>
                </a:lnTo>
                <a:close/>
              </a:path>
              <a:path w="85450" h="78714">
                <a:moveTo>
                  <a:pt x="66233" y="74874"/>
                </a:moveTo>
                <a:lnTo>
                  <a:pt x="65272" y="72953"/>
                </a:lnTo>
                <a:lnTo>
                  <a:pt x="63367" y="70073"/>
                </a:lnTo>
                <a:lnTo>
                  <a:pt x="64328" y="77754"/>
                </a:lnTo>
                <a:lnTo>
                  <a:pt x="67208" y="78714"/>
                </a:lnTo>
                <a:lnTo>
                  <a:pt x="73929" y="78714"/>
                </a:lnTo>
                <a:lnTo>
                  <a:pt x="71048" y="75834"/>
                </a:lnTo>
                <a:lnTo>
                  <a:pt x="68168" y="75834"/>
                </a:lnTo>
                <a:lnTo>
                  <a:pt x="66233" y="74874"/>
                </a:lnTo>
                <a:close/>
              </a:path>
              <a:path w="85450" h="78714">
                <a:moveTo>
                  <a:pt x="67208" y="0"/>
                </a:moveTo>
                <a:lnTo>
                  <a:pt x="13441" y="78714"/>
                </a:lnTo>
                <a:lnTo>
                  <a:pt x="18242" y="78714"/>
                </a:lnTo>
                <a:lnTo>
                  <a:pt x="72008" y="0"/>
                </a:lnTo>
                <a:lnTo>
                  <a:pt x="67208" y="0"/>
                </a:lnTo>
                <a:close/>
              </a:path>
              <a:path w="85450" h="78714">
                <a:moveTo>
                  <a:pt x="20162" y="40309"/>
                </a:moveTo>
                <a:lnTo>
                  <a:pt x="24002" y="38389"/>
                </a:lnTo>
                <a:lnTo>
                  <a:pt x="26883" y="34549"/>
                </a:lnTo>
                <a:lnTo>
                  <a:pt x="29763" y="31668"/>
                </a:lnTo>
                <a:lnTo>
                  <a:pt x="31683" y="25923"/>
                </a:lnTo>
                <a:lnTo>
                  <a:pt x="31683" y="14401"/>
                </a:lnTo>
                <a:lnTo>
                  <a:pt x="29763" y="9601"/>
                </a:lnTo>
                <a:lnTo>
                  <a:pt x="26883" y="5760"/>
                </a:lnTo>
                <a:lnTo>
                  <a:pt x="24963" y="1920"/>
                </a:lnTo>
                <a:lnTo>
                  <a:pt x="21122" y="0"/>
                </a:lnTo>
                <a:lnTo>
                  <a:pt x="13441" y="0"/>
                </a:lnTo>
                <a:lnTo>
                  <a:pt x="10561" y="960"/>
                </a:lnTo>
                <a:lnTo>
                  <a:pt x="7680" y="1920"/>
                </a:lnTo>
                <a:lnTo>
                  <a:pt x="5760" y="3840"/>
                </a:lnTo>
                <a:lnTo>
                  <a:pt x="3840" y="5760"/>
                </a:lnTo>
                <a:lnTo>
                  <a:pt x="1920" y="9601"/>
                </a:lnTo>
                <a:lnTo>
                  <a:pt x="960" y="12481"/>
                </a:lnTo>
                <a:lnTo>
                  <a:pt x="0" y="16322"/>
                </a:lnTo>
                <a:lnTo>
                  <a:pt x="0" y="24002"/>
                </a:lnTo>
                <a:lnTo>
                  <a:pt x="960" y="26883"/>
                </a:lnTo>
                <a:lnTo>
                  <a:pt x="1920" y="30723"/>
                </a:lnTo>
                <a:lnTo>
                  <a:pt x="3840" y="33604"/>
                </a:lnTo>
                <a:lnTo>
                  <a:pt x="5760" y="36469"/>
                </a:lnTo>
                <a:lnTo>
                  <a:pt x="7680" y="37444"/>
                </a:lnTo>
                <a:lnTo>
                  <a:pt x="10561" y="39349"/>
                </a:lnTo>
                <a:lnTo>
                  <a:pt x="8641" y="28788"/>
                </a:lnTo>
                <a:lnTo>
                  <a:pt x="8641" y="12481"/>
                </a:lnTo>
                <a:lnTo>
                  <a:pt x="9601" y="8641"/>
                </a:lnTo>
                <a:lnTo>
                  <a:pt x="10561" y="5760"/>
                </a:lnTo>
                <a:lnTo>
                  <a:pt x="12481" y="3840"/>
                </a:lnTo>
                <a:lnTo>
                  <a:pt x="13441" y="2880"/>
                </a:lnTo>
                <a:lnTo>
                  <a:pt x="17282" y="2880"/>
                </a:lnTo>
                <a:lnTo>
                  <a:pt x="19202" y="3840"/>
                </a:lnTo>
                <a:lnTo>
                  <a:pt x="20162" y="5760"/>
                </a:lnTo>
                <a:lnTo>
                  <a:pt x="22082" y="8641"/>
                </a:lnTo>
                <a:lnTo>
                  <a:pt x="23042" y="13441"/>
                </a:lnTo>
                <a:lnTo>
                  <a:pt x="23042" y="26883"/>
                </a:lnTo>
                <a:lnTo>
                  <a:pt x="22082" y="31668"/>
                </a:lnTo>
                <a:lnTo>
                  <a:pt x="20162" y="34549"/>
                </a:lnTo>
                <a:lnTo>
                  <a:pt x="19202" y="36469"/>
                </a:lnTo>
                <a:lnTo>
                  <a:pt x="17282" y="37444"/>
                </a:lnTo>
                <a:lnTo>
                  <a:pt x="14401" y="37444"/>
                </a:lnTo>
                <a:lnTo>
                  <a:pt x="13441" y="36469"/>
                </a:lnTo>
                <a:lnTo>
                  <a:pt x="12481" y="36469"/>
                </a:lnTo>
                <a:lnTo>
                  <a:pt x="12481" y="40309"/>
                </a:lnTo>
                <a:lnTo>
                  <a:pt x="20162" y="40309"/>
                </a:lnTo>
                <a:close/>
              </a:path>
              <a:path w="85450" h="78714">
                <a:moveTo>
                  <a:pt x="12481" y="36469"/>
                </a:moveTo>
                <a:lnTo>
                  <a:pt x="11521" y="35509"/>
                </a:lnTo>
                <a:lnTo>
                  <a:pt x="10561" y="33604"/>
                </a:lnTo>
                <a:lnTo>
                  <a:pt x="9601" y="31668"/>
                </a:lnTo>
                <a:lnTo>
                  <a:pt x="8641" y="28788"/>
                </a:lnTo>
                <a:lnTo>
                  <a:pt x="10561" y="39349"/>
                </a:lnTo>
                <a:lnTo>
                  <a:pt x="12481" y="40309"/>
                </a:lnTo>
                <a:lnTo>
                  <a:pt x="12481" y="36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" name="object 222"/>
          <p:cNvSpPr/>
          <p:nvPr/>
        </p:nvSpPr>
        <p:spPr>
          <a:xfrm>
            <a:off x="1871228" y="2925759"/>
            <a:ext cx="28788" cy="75834"/>
          </a:xfrm>
          <a:custGeom>
            <a:avLst/>
            <a:gdLst/>
            <a:ahLst/>
            <a:cxnLst/>
            <a:rect l="l" t="t" r="r" b="b"/>
            <a:pathLst>
              <a:path w="28788" h="75834">
                <a:moveTo>
                  <a:pt x="28788" y="75834"/>
                </a:moveTo>
                <a:lnTo>
                  <a:pt x="28788" y="72953"/>
                </a:lnTo>
                <a:lnTo>
                  <a:pt x="23027" y="72953"/>
                </a:lnTo>
                <a:lnTo>
                  <a:pt x="22067" y="72008"/>
                </a:lnTo>
                <a:lnTo>
                  <a:pt x="21122" y="72008"/>
                </a:lnTo>
                <a:lnTo>
                  <a:pt x="20147" y="71033"/>
                </a:lnTo>
                <a:lnTo>
                  <a:pt x="20147" y="69113"/>
                </a:lnTo>
                <a:lnTo>
                  <a:pt x="19187" y="66233"/>
                </a:lnTo>
                <a:lnTo>
                  <a:pt x="19187" y="0"/>
                </a:lnTo>
                <a:lnTo>
                  <a:pt x="18227" y="0"/>
                </a:lnTo>
                <a:lnTo>
                  <a:pt x="0" y="8641"/>
                </a:lnTo>
                <a:lnTo>
                  <a:pt x="944" y="10561"/>
                </a:lnTo>
                <a:lnTo>
                  <a:pt x="2880" y="8641"/>
                </a:lnTo>
                <a:lnTo>
                  <a:pt x="7680" y="8641"/>
                </a:lnTo>
                <a:lnTo>
                  <a:pt x="8625" y="9601"/>
                </a:lnTo>
                <a:lnTo>
                  <a:pt x="9601" y="9601"/>
                </a:lnTo>
                <a:lnTo>
                  <a:pt x="9601" y="11521"/>
                </a:lnTo>
                <a:lnTo>
                  <a:pt x="10561" y="13441"/>
                </a:lnTo>
                <a:lnTo>
                  <a:pt x="10561" y="69113"/>
                </a:lnTo>
                <a:lnTo>
                  <a:pt x="9601" y="70073"/>
                </a:lnTo>
                <a:lnTo>
                  <a:pt x="9601" y="71033"/>
                </a:lnTo>
                <a:lnTo>
                  <a:pt x="8625" y="72008"/>
                </a:lnTo>
                <a:lnTo>
                  <a:pt x="7680" y="72953"/>
                </a:lnTo>
                <a:lnTo>
                  <a:pt x="944" y="72953"/>
                </a:lnTo>
                <a:lnTo>
                  <a:pt x="944" y="75834"/>
                </a:lnTo>
                <a:lnTo>
                  <a:pt x="28788" y="75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" name="object 223"/>
          <p:cNvSpPr/>
          <p:nvPr/>
        </p:nvSpPr>
        <p:spPr>
          <a:xfrm>
            <a:off x="1923059" y="2990088"/>
            <a:ext cx="11521" cy="12466"/>
          </a:xfrm>
          <a:custGeom>
            <a:avLst/>
            <a:gdLst/>
            <a:ahLst/>
            <a:cxnLst/>
            <a:rect l="l" t="t" r="r" b="b"/>
            <a:pathLst>
              <a:path w="11521" h="12466">
                <a:moveTo>
                  <a:pt x="5760" y="0"/>
                </a:moveTo>
                <a:lnTo>
                  <a:pt x="3840" y="0"/>
                </a:lnTo>
                <a:lnTo>
                  <a:pt x="2880" y="944"/>
                </a:lnTo>
                <a:lnTo>
                  <a:pt x="1920" y="1904"/>
                </a:lnTo>
                <a:lnTo>
                  <a:pt x="0" y="3840"/>
                </a:lnTo>
                <a:lnTo>
                  <a:pt x="0" y="9585"/>
                </a:lnTo>
                <a:lnTo>
                  <a:pt x="1920" y="10546"/>
                </a:lnTo>
                <a:lnTo>
                  <a:pt x="2880" y="12466"/>
                </a:lnTo>
                <a:lnTo>
                  <a:pt x="7680" y="12466"/>
                </a:lnTo>
                <a:lnTo>
                  <a:pt x="8641" y="11506"/>
                </a:lnTo>
                <a:lnTo>
                  <a:pt x="10561" y="10546"/>
                </a:lnTo>
                <a:lnTo>
                  <a:pt x="11521" y="9585"/>
                </a:lnTo>
                <a:lnTo>
                  <a:pt x="11521" y="3840"/>
                </a:lnTo>
                <a:lnTo>
                  <a:pt x="10561" y="1904"/>
                </a:lnTo>
                <a:lnTo>
                  <a:pt x="8641" y="944"/>
                </a:lnTo>
                <a:lnTo>
                  <a:pt x="7680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" name="object 224"/>
          <p:cNvSpPr/>
          <p:nvPr/>
        </p:nvSpPr>
        <p:spPr>
          <a:xfrm>
            <a:off x="1945142" y="2931520"/>
            <a:ext cx="24002" cy="71033"/>
          </a:xfrm>
          <a:custGeom>
            <a:avLst/>
            <a:gdLst/>
            <a:ahLst/>
            <a:cxnLst/>
            <a:rect l="l" t="t" r="r" b="b"/>
            <a:pathLst>
              <a:path w="24002" h="71033">
                <a:moveTo>
                  <a:pt x="17282" y="64312"/>
                </a:moveTo>
                <a:lnTo>
                  <a:pt x="15361" y="59512"/>
                </a:lnTo>
                <a:lnTo>
                  <a:pt x="12481" y="52791"/>
                </a:lnTo>
                <a:lnTo>
                  <a:pt x="11521" y="44165"/>
                </a:lnTo>
                <a:lnTo>
                  <a:pt x="11521" y="21122"/>
                </a:lnTo>
                <a:lnTo>
                  <a:pt x="10561" y="0"/>
                </a:lnTo>
                <a:lnTo>
                  <a:pt x="6720" y="4800"/>
                </a:lnTo>
                <a:lnTo>
                  <a:pt x="3840" y="11521"/>
                </a:lnTo>
                <a:lnTo>
                  <a:pt x="1920" y="17282"/>
                </a:lnTo>
                <a:lnTo>
                  <a:pt x="0" y="24963"/>
                </a:lnTo>
                <a:lnTo>
                  <a:pt x="0" y="32644"/>
                </a:lnTo>
                <a:lnTo>
                  <a:pt x="2109" y="47710"/>
                </a:lnTo>
                <a:lnTo>
                  <a:pt x="6720" y="58567"/>
                </a:lnTo>
                <a:lnTo>
                  <a:pt x="11521" y="67193"/>
                </a:lnTo>
                <a:lnTo>
                  <a:pt x="17282" y="71033"/>
                </a:lnTo>
                <a:lnTo>
                  <a:pt x="24002" y="71033"/>
                </a:lnTo>
                <a:lnTo>
                  <a:pt x="24002" y="67193"/>
                </a:lnTo>
                <a:lnTo>
                  <a:pt x="20162" y="67193"/>
                </a:lnTo>
                <a:lnTo>
                  <a:pt x="17282" y="6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" name="object 225"/>
          <p:cNvSpPr/>
          <p:nvPr/>
        </p:nvSpPr>
        <p:spPr>
          <a:xfrm>
            <a:off x="1955703" y="2925759"/>
            <a:ext cx="38389" cy="76794"/>
          </a:xfrm>
          <a:custGeom>
            <a:avLst/>
            <a:gdLst/>
            <a:ahLst/>
            <a:cxnLst/>
            <a:rect l="l" t="t" r="r" b="b"/>
            <a:pathLst>
              <a:path w="38389" h="76794">
                <a:moveTo>
                  <a:pt x="17282" y="76794"/>
                </a:moveTo>
                <a:lnTo>
                  <a:pt x="21122" y="74874"/>
                </a:lnTo>
                <a:lnTo>
                  <a:pt x="24947" y="72953"/>
                </a:lnTo>
                <a:lnTo>
                  <a:pt x="28788" y="70073"/>
                </a:lnTo>
                <a:lnTo>
                  <a:pt x="31668" y="65272"/>
                </a:lnTo>
                <a:lnTo>
                  <a:pt x="34564" y="59512"/>
                </a:lnTo>
                <a:lnTo>
                  <a:pt x="36469" y="53766"/>
                </a:lnTo>
                <a:lnTo>
                  <a:pt x="38389" y="46085"/>
                </a:lnTo>
                <a:lnTo>
                  <a:pt x="38389" y="37444"/>
                </a:lnTo>
                <a:lnTo>
                  <a:pt x="38181" y="31835"/>
                </a:lnTo>
                <a:lnTo>
                  <a:pt x="35505" y="18697"/>
                </a:lnTo>
                <a:lnTo>
                  <a:pt x="29748" y="8641"/>
                </a:lnTo>
                <a:lnTo>
                  <a:pt x="24947" y="2880"/>
                </a:lnTo>
                <a:lnTo>
                  <a:pt x="20162" y="0"/>
                </a:lnTo>
                <a:lnTo>
                  <a:pt x="10561" y="0"/>
                </a:lnTo>
                <a:lnTo>
                  <a:pt x="7665" y="960"/>
                </a:lnTo>
                <a:lnTo>
                  <a:pt x="3840" y="2880"/>
                </a:lnTo>
                <a:lnTo>
                  <a:pt x="0" y="5760"/>
                </a:lnTo>
                <a:lnTo>
                  <a:pt x="960" y="26883"/>
                </a:lnTo>
                <a:lnTo>
                  <a:pt x="1920" y="21122"/>
                </a:lnTo>
                <a:lnTo>
                  <a:pt x="2880" y="14401"/>
                </a:lnTo>
                <a:lnTo>
                  <a:pt x="4800" y="9601"/>
                </a:lnTo>
                <a:lnTo>
                  <a:pt x="7665" y="6720"/>
                </a:lnTo>
                <a:lnTo>
                  <a:pt x="9601" y="3840"/>
                </a:lnTo>
                <a:lnTo>
                  <a:pt x="11506" y="2880"/>
                </a:lnTo>
                <a:lnTo>
                  <a:pt x="16322" y="2880"/>
                </a:lnTo>
                <a:lnTo>
                  <a:pt x="18227" y="3840"/>
                </a:lnTo>
                <a:lnTo>
                  <a:pt x="19187" y="4800"/>
                </a:lnTo>
                <a:lnTo>
                  <a:pt x="22067" y="6720"/>
                </a:lnTo>
                <a:lnTo>
                  <a:pt x="23042" y="9601"/>
                </a:lnTo>
                <a:lnTo>
                  <a:pt x="24947" y="14401"/>
                </a:lnTo>
                <a:lnTo>
                  <a:pt x="25907" y="19202"/>
                </a:lnTo>
                <a:lnTo>
                  <a:pt x="26883" y="26883"/>
                </a:lnTo>
                <a:lnTo>
                  <a:pt x="26881" y="36311"/>
                </a:lnTo>
                <a:lnTo>
                  <a:pt x="26250" y="50936"/>
                </a:lnTo>
                <a:lnTo>
                  <a:pt x="24947" y="61447"/>
                </a:lnTo>
                <a:lnTo>
                  <a:pt x="24002" y="66233"/>
                </a:lnTo>
                <a:lnTo>
                  <a:pt x="22067" y="69113"/>
                </a:lnTo>
                <a:lnTo>
                  <a:pt x="20162" y="71033"/>
                </a:lnTo>
                <a:lnTo>
                  <a:pt x="18227" y="72008"/>
                </a:lnTo>
                <a:lnTo>
                  <a:pt x="15346" y="72953"/>
                </a:lnTo>
                <a:lnTo>
                  <a:pt x="13441" y="72953"/>
                </a:lnTo>
                <a:lnTo>
                  <a:pt x="13441" y="76794"/>
                </a:lnTo>
                <a:lnTo>
                  <a:pt x="17282" y="767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" name="object 226"/>
          <p:cNvSpPr/>
          <p:nvPr/>
        </p:nvSpPr>
        <p:spPr>
          <a:xfrm>
            <a:off x="2002734" y="2924799"/>
            <a:ext cx="85450" cy="79674"/>
          </a:xfrm>
          <a:custGeom>
            <a:avLst/>
            <a:gdLst/>
            <a:ahLst/>
            <a:cxnLst/>
            <a:rect l="l" t="t" r="r" b="b"/>
            <a:pathLst>
              <a:path w="85450" h="79674">
                <a:moveTo>
                  <a:pt x="53766" y="55686"/>
                </a:moveTo>
                <a:lnTo>
                  <a:pt x="53766" y="63352"/>
                </a:lnTo>
                <a:lnTo>
                  <a:pt x="54726" y="67193"/>
                </a:lnTo>
                <a:lnTo>
                  <a:pt x="56647" y="70073"/>
                </a:lnTo>
                <a:lnTo>
                  <a:pt x="57607" y="72969"/>
                </a:lnTo>
                <a:lnTo>
                  <a:pt x="59527" y="74874"/>
                </a:lnTo>
                <a:lnTo>
                  <a:pt x="62392" y="76794"/>
                </a:lnTo>
                <a:lnTo>
                  <a:pt x="64328" y="78714"/>
                </a:lnTo>
                <a:lnTo>
                  <a:pt x="63367" y="71033"/>
                </a:lnTo>
                <a:lnTo>
                  <a:pt x="62392" y="66233"/>
                </a:lnTo>
                <a:lnTo>
                  <a:pt x="62392" y="52791"/>
                </a:lnTo>
                <a:lnTo>
                  <a:pt x="63367" y="48005"/>
                </a:lnTo>
                <a:lnTo>
                  <a:pt x="65272" y="45125"/>
                </a:lnTo>
                <a:lnTo>
                  <a:pt x="66233" y="43205"/>
                </a:lnTo>
                <a:lnTo>
                  <a:pt x="68168" y="42245"/>
                </a:lnTo>
                <a:lnTo>
                  <a:pt x="72008" y="42245"/>
                </a:lnTo>
                <a:lnTo>
                  <a:pt x="72953" y="43205"/>
                </a:lnTo>
                <a:lnTo>
                  <a:pt x="73929" y="45125"/>
                </a:lnTo>
                <a:lnTo>
                  <a:pt x="75834" y="48005"/>
                </a:lnTo>
                <a:lnTo>
                  <a:pt x="76794" y="52791"/>
                </a:lnTo>
                <a:lnTo>
                  <a:pt x="76794" y="66233"/>
                </a:lnTo>
                <a:lnTo>
                  <a:pt x="75834" y="71033"/>
                </a:lnTo>
                <a:lnTo>
                  <a:pt x="73929" y="72969"/>
                </a:lnTo>
                <a:lnTo>
                  <a:pt x="72953" y="75834"/>
                </a:lnTo>
                <a:lnTo>
                  <a:pt x="71048" y="76794"/>
                </a:lnTo>
                <a:lnTo>
                  <a:pt x="73929" y="79674"/>
                </a:lnTo>
                <a:lnTo>
                  <a:pt x="77769" y="77754"/>
                </a:lnTo>
                <a:lnTo>
                  <a:pt x="80634" y="73913"/>
                </a:lnTo>
                <a:lnTo>
                  <a:pt x="84475" y="71033"/>
                </a:lnTo>
                <a:lnTo>
                  <a:pt x="85450" y="66233"/>
                </a:lnTo>
                <a:lnTo>
                  <a:pt x="85450" y="55686"/>
                </a:lnTo>
                <a:lnTo>
                  <a:pt x="84475" y="51846"/>
                </a:lnTo>
                <a:lnTo>
                  <a:pt x="83515" y="48966"/>
                </a:lnTo>
                <a:lnTo>
                  <a:pt x="81610" y="46085"/>
                </a:lnTo>
                <a:lnTo>
                  <a:pt x="79674" y="43205"/>
                </a:lnTo>
                <a:lnTo>
                  <a:pt x="77769" y="42245"/>
                </a:lnTo>
                <a:lnTo>
                  <a:pt x="74889" y="40325"/>
                </a:lnTo>
                <a:lnTo>
                  <a:pt x="72008" y="39364"/>
                </a:lnTo>
                <a:lnTo>
                  <a:pt x="67208" y="39364"/>
                </a:lnTo>
                <a:lnTo>
                  <a:pt x="64328" y="40325"/>
                </a:lnTo>
                <a:lnTo>
                  <a:pt x="62392" y="42245"/>
                </a:lnTo>
                <a:lnTo>
                  <a:pt x="59527" y="43205"/>
                </a:lnTo>
                <a:lnTo>
                  <a:pt x="57607" y="46085"/>
                </a:lnTo>
                <a:lnTo>
                  <a:pt x="56647" y="48966"/>
                </a:lnTo>
                <a:lnTo>
                  <a:pt x="54726" y="51846"/>
                </a:lnTo>
                <a:lnTo>
                  <a:pt x="53766" y="55686"/>
                </a:lnTo>
                <a:close/>
              </a:path>
              <a:path w="85450" h="79674">
                <a:moveTo>
                  <a:pt x="66233" y="75834"/>
                </a:moveTo>
                <a:lnTo>
                  <a:pt x="65272" y="73913"/>
                </a:lnTo>
                <a:lnTo>
                  <a:pt x="63367" y="71033"/>
                </a:lnTo>
                <a:lnTo>
                  <a:pt x="64328" y="78714"/>
                </a:lnTo>
                <a:lnTo>
                  <a:pt x="67208" y="79674"/>
                </a:lnTo>
                <a:lnTo>
                  <a:pt x="73929" y="79674"/>
                </a:lnTo>
                <a:lnTo>
                  <a:pt x="71048" y="76794"/>
                </a:lnTo>
                <a:lnTo>
                  <a:pt x="68168" y="76794"/>
                </a:lnTo>
                <a:lnTo>
                  <a:pt x="66233" y="75834"/>
                </a:lnTo>
                <a:close/>
              </a:path>
              <a:path w="85450" h="79674">
                <a:moveTo>
                  <a:pt x="67208" y="0"/>
                </a:moveTo>
                <a:lnTo>
                  <a:pt x="13441" y="79674"/>
                </a:lnTo>
                <a:lnTo>
                  <a:pt x="18242" y="79674"/>
                </a:lnTo>
                <a:lnTo>
                  <a:pt x="72008" y="0"/>
                </a:lnTo>
                <a:lnTo>
                  <a:pt x="67208" y="0"/>
                </a:lnTo>
                <a:close/>
              </a:path>
              <a:path w="85450" h="79674">
                <a:moveTo>
                  <a:pt x="20162" y="40325"/>
                </a:moveTo>
                <a:lnTo>
                  <a:pt x="24002" y="38404"/>
                </a:lnTo>
                <a:lnTo>
                  <a:pt x="26883" y="35524"/>
                </a:lnTo>
                <a:lnTo>
                  <a:pt x="29763" y="31683"/>
                </a:lnTo>
                <a:lnTo>
                  <a:pt x="31683" y="26883"/>
                </a:lnTo>
                <a:lnTo>
                  <a:pt x="31683" y="15361"/>
                </a:lnTo>
                <a:lnTo>
                  <a:pt x="29763" y="10561"/>
                </a:lnTo>
                <a:lnTo>
                  <a:pt x="26883" y="6720"/>
                </a:lnTo>
                <a:lnTo>
                  <a:pt x="24963" y="2880"/>
                </a:lnTo>
                <a:lnTo>
                  <a:pt x="21122" y="0"/>
                </a:lnTo>
                <a:lnTo>
                  <a:pt x="13441" y="0"/>
                </a:lnTo>
                <a:lnTo>
                  <a:pt x="10561" y="960"/>
                </a:lnTo>
                <a:lnTo>
                  <a:pt x="7680" y="2880"/>
                </a:lnTo>
                <a:lnTo>
                  <a:pt x="5760" y="4800"/>
                </a:lnTo>
                <a:lnTo>
                  <a:pt x="3840" y="6720"/>
                </a:lnTo>
                <a:lnTo>
                  <a:pt x="1920" y="9601"/>
                </a:lnTo>
                <a:lnTo>
                  <a:pt x="960" y="13441"/>
                </a:lnTo>
                <a:lnTo>
                  <a:pt x="0" y="16322"/>
                </a:lnTo>
                <a:lnTo>
                  <a:pt x="0" y="24002"/>
                </a:lnTo>
                <a:lnTo>
                  <a:pt x="960" y="27843"/>
                </a:lnTo>
                <a:lnTo>
                  <a:pt x="1920" y="30723"/>
                </a:lnTo>
                <a:lnTo>
                  <a:pt x="3840" y="34564"/>
                </a:lnTo>
                <a:lnTo>
                  <a:pt x="5760" y="36484"/>
                </a:lnTo>
                <a:lnTo>
                  <a:pt x="7680" y="38404"/>
                </a:lnTo>
                <a:lnTo>
                  <a:pt x="10561" y="39364"/>
                </a:lnTo>
                <a:lnTo>
                  <a:pt x="8641" y="29763"/>
                </a:lnTo>
                <a:lnTo>
                  <a:pt x="8641" y="13441"/>
                </a:lnTo>
                <a:lnTo>
                  <a:pt x="9601" y="8641"/>
                </a:lnTo>
                <a:lnTo>
                  <a:pt x="10561" y="6720"/>
                </a:lnTo>
                <a:lnTo>
                  <a:pt x="12481" y="4800"/>
                </a:lnTo>
                <a:lnTo>
                  <a:pt x="13441" y="3840"/>
                </a:lnTo>
                <a:lnTo>
                  <a:pt x="17282" y="3840"/>
                </a:lnTo>
                <a:lnTo>
                  <a:pt x="19202" y="4800"/>
                </a:lnTo>
                <a:lnTo>
                  <a:pt x="20162" y="6720"/>
                </a:lnTo>
                <a:lnTo>
                  <a:pt x="22082" y="8641"/>
                </a:lnTo>
                <a:lnTo>
                  <a:pt x="23042" y="14401"/>
                </a:lnTo>
                <a:lnTo>
                  <a:pt x="23042" y="27843"/>
                </a:lnTo>
                <a:lnTo>
                  <a:pt x="22082" y="31683"/>
                </a:lnTo>
                <a:lnTo>
                  <a:pt x="20162" y="34564"/>
                </a:lnTo>
                <a:lnTo>
                  <a:pt x="19202" y="36484"/>
                </a:lnTo>
                <a:lnTo>
                  <a:pt x="17282" y="37444"/>
                </a:lnTo>
                <a:lnTo>
                  <a:pt x="13441" y="37444"/>
                </a:lnTo>
                <a:lnTo>
                  <a:pt x="12481" y="36484"/>
                </a:lnTo>
                <a:lnTo>
                  <a:pt x="12481" y="40325"/>
                </a:lnTo>
                <a:lnTo>
                  <a:pt x="20162" y="40325"/>
                </a:lnTo>
                <a:close/>
              </a:path>
              <a:path w="85450" h="79674">
                <a:moveTo>
                  <a:pt x="12481" y="36484"/>
                </a:moveTo>
                <a:lnTo>
                  <a:pt x="11521" y="35524"/>
                </a:lnTo>
                <a:lnTo>
                  <a:pt x="10561" y="34564"/>
                </a:lnTo>
                <a:lnTo>
                  <a:pt x="9601" y="31683"/>
                </a:lnTo>
                <a:lnTo>
                  <a:pt x="8641" y="29763"/>
                </a:lnTo>
                <a:lnTo>
                  <a:pt x="10561" y="39364"/>
                </a:lnTo>
                <a:lnTo>
                  <a:pt x="12481" y="40325"/>
                </a:lnTo>
                <a:lnTo>
                  <a:pt x="12481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" name="object 227"/>
          <p:cNvSpPr/>
          <p:nvPr/>
        </p:nvSpPr>
        <p:spPr>
          <a:xfrm>
            <a:off x="1871228" y="2600325"/>
            <a:ext cx="28788" cy="75849"/>
          </a:xfrm>
          <a:custGeom>
            <a:avLst/>
            <a:gdLst/>
            <a:ahLst/>
            <a:cxnLst/>
            <a:rect l="l" t="t" r="r" b="b"/>
            <a:pathLst>
              <a:path w="28788" h="75849">
                <a:moveTo>
                  <a:pt x="20147" y="72009"/>
                </a:moveTo>
                <a:lnTo>
                  <a:pt x="20147" y="70088"/>
                </a:lnTo>
                <a:lnTo>
                  <a:pt x="19187" y="67208"/>
                </a:lnTo>
                <a:lnTo>
                  <a:pt x="19187" y="0"/>
                </a:lnTo>
                <a:lnTo>
                  <a:pt x="18227" y="0"/>
                </a:lnTo>
                <a:lnTo>
                  <a:pt x="0" y="8641"/>
                </a:lnTo>
                <a:lnTo>
                  <a:pt x="944" y="10561"/>
                </a:lnTo>
                <a:lnTo>
                  <a:pt x="2880" y="9601"/>
                </a:lnTo>
                <a:lnTo>
                  <a:pt x="4785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25" y="9601"/>
                </a:lnTo>
                <a:lnTo>
                  <a:pt x="9601" y="10561"/>
                </a:lnTo>
                <a:lnTo>
                  <a:pt x="9601" y="12496"/>
                </a:lnTo>
                <a:lnTo>
                  <a:pt x="10561" y="13441"/>
                </a:lnTo>
                <a:lnTo>
                  <a:pt x="10561" y="70088"/>
                </a:lnTo>
                <a:lnTo>
                  <a:pt x="9601" y="71048"/>
                </a:lnTo>
                <a:lnTo>
                  <a:pt x="9601" y="72009"/>
                </a:lnTo>
                <a:lnTo>
                  <a:pt x="8625" y="72969"/>
                </a:lnTo>
                <a:lnTo>
                  <a:pt x="7680" y="72969"/>
                </a:lnTo>
                <a:lnTo>
                  <a:pt x="6720" y="73929"/>
                </a:lnTo>
                <a:lnTo>
                  <a:pt x="944" y="73929"/>
                </a:lnTo>
                <a:lnTo>
                  <a:pt x="944" y="75849"/>
                </a:lnTo>
                <a:lnTo>
                  <a:pt x="28788" y="75849"/>
                </a:lnTo>
                <a:lnTo>
                  <a:pt x="28788" y="73929"/>
                </a:lnTo>
                <a:lnTo>
                  <a:pt x="23027" y="73929"/>
                </a:lnTo>
                <a:lnTo>
                  <a:pt x="22067" y="72969"/>
                </a:lnTo>
                <a:lnTo>
                  <a:pt x="21122" y="72009"/>
                </a:lnTo>
                <a:lnTo>
                  <a:pt x="20147" y="720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" name="object 228"/>
          <p:cNvSpPr/>
          <p:nvPr/>
        </p:nvSpPr>
        <p:spPr>
          <a:xfrm>
            <a:off x="1923059" y="2665613"/>
            <a:ext cx="11521" cy="12481"/>
          </a:xfrm>
          <a:custGeom>
            <a:avLst/>
            <a:gdLst/>
            <a:ahLst/>
            <a:cxnLst/>
            <a:rect l="l" t="t" r="r" b="b"/>
            <a:pathLst>
              <a:path w="11521" h="12481">
                <a:moveTo>
                  <a:pt x="1920" y="10561"/>
                </a:moveTo>
                <a:lnTo>
                  <a:pt x="2880" y="11521"/>
                </a:lnTo>
                <a:lnTo>
                  <a:pt x="3840" y="12481"/>
                </a:lnTo>
                <a:lnTo>
                  <a:pt x="7680" y="12481"/>
                </a:lnTo>
                <a:lnTo>
                  <a:pt x="8641" y="11521"/>
                </a:lnTo>
                <a:lnTo>
                  <a:pt x="10561" y="10561"/>
                </a:lnTo>
                <a:lnTo>
                  <a:pt x="11521" y="9601"/>
                </a:lnTo>
                <a:lnTo>
                  <a:pt x="11521" y="2880"/>
                </a:lnTo>
                <a:lnTo>
                  <a:pt x="10561" y="1920"/>
                </a:lnTo>
                <a:lnTo>
                  <a:pt x="8641" y="960"/>
                </a:lnTo>
                <a:lnTo>
                  <a:pt x="7680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1920"/>
                </a:lnTo>
                <a:lnTo>
                  <a:pt x="0" y="2880"/>
                </a:lnTo>
                <a:lnTo>
                  <a:pt x="0" y="9601"/>
                </a:lnTo>
                <a:lnTo>
                  <a:pt x="192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" name="object 229"/>
          <p:cNvSpPr/>
          <p:nvPr/>
        </p:nvSpPr>
        <p:spPr>
          <a:xfrm>
            <a:off x="1947062" y="2602260"/>
            <a:ext cx="43205" cy="75834"/>
          </a:xfrm>
          <a:custGeom>
            <a:avLst/>
            <a:gdLst/>
            <a:ahLst/>
            <a:cxnLst/>
            <a:rect l="l" t="t" r="r" b="b"/>
            <a:pathLst>
              <a:path w="43205" h="75834">
                <a:moveTo>
                  <a:pt x="16306" y="0"/>
                </a:moveTo>
                <a:lnTo>
                  <a:pt x="1920" y="28788"/>
                </a:lnTo>
                <a:lnTo>
                  <a:pt x="9601" y="28788"/>
                </a:lnTo>
                <a:lnTo>
                  <a:pt x="14401" y="29748"/>
                </a:lnTo>
                <a:lnTo>
                  <a:pt x="18242" y="31668"/>
                </a:lnTo>
                <a:lnTo>
                  <a:pt x="23987" y="33588"/>
                </a:lnTo>
                <a:lnTo>
                  <a:pt x="27828" y="36469"/>
                </a:lnTo>
                <a:lnTo>
                  <a:pt x="30708" y="40309"/>
                </a:lnTo>
                <a:lnTo>
                  <a:pt x="33588" y="44150"/>
                </a:lnTo>
                <a:lnTo>
                  <a:pt x="34549" y="48950"/>
                </a:lnTo>
                <a:lnTo>
                  <a:pt x="34549" y="57591"/>
                </a:lnTo>
                <a:lnTo>
                  <a:pt x="33588" y="61432"/>
                </a:lnTo>
                <a:lnTo>
                  <a:pt x="29763" y="65272"/>
                </a:lnTo>
                <a:lnTo>
                  <a:pt x="26868" y="68153"/>
                </a:lnTo>
                <a:lnTo>
                  <a:pt x="23027" y="70073"/>
                </a:lnTo>
                <a:lnTo>
                  <a:pt x="16306" y="70073"/>
                </a:lnTo>
                <a:lnTo>
                  <a:pt x="13441" y="69113"/>
                </a:lnTo>
                <a:lnTo>
                  <a:pt x="10561" y="67193"/>
                </a:lnTo>
                <a:lnTo>
                  <a:pt x="8641" y="65272"/>
                </a:lnTo>
                <a:lnTo>
                  <a:pt x="7680" y="65272"/>
                </a:lnTo>
                <a:lnTo>
                  <a:pt x="6720" y="64312"/>
                </a:lnTo>
                <a:lnTo>
                  <a:pt x="1920" y="64312"/>
                </a:lnTo>
                <a:lnTo>
                  <a:pt x="960" y="65272"/>
                </a:lnTo>
                <a:lnTo>
                  <a:pt x="0" y="66233"/>
                </a:lnTo>
                <a:lnTo>
                  <a:pt x="0" y="70073"/>
                </a:lnTo>
                <a:lnTo>
                  <a:pt x="960" y="71993"/>
                </a:lnTo>
                <a:lnTo>
                  <a:pt x="2880" y="72953"/>
                </a:lnTo>
                <a:lnTo>
                  <a:pt x="4800" y="74874"/>
                </a:lnTo>
                <a:lnTo>
                  <a:pt x="8641" y="75834"/>
                </a:lnTo>
                <a:lnTo>
                  <a:pt x="17282" y="75834"/>
                </a:lnTo>
                <a:lnTo>
                  <a:pt x="21122" y="73914"/>
                </a:lnTo>
                <a:lnTo>
                  <a:pt x="25923" y="71993"/>
                </a:lnTo>
                <a:lnTo>
                  <a:pt x="28803" y="71033"/>
                </a:lnTo>
                <a:lnTo>
                  <a:pt x="31683" y="69113"/>
                </a:lnTo>
                <a:lnTo>
                  <a:pt x="33588" y="66233"/>
                </a:lnTo>
                <a:lnTo>
                  <a:pt x="36484" y="64312"/>
                </a:lnTo>
                <a:lnTo>
                  <a:pt x="38389" y="61432"/>
                </a:lnTo>
                <a:lnTo>
                  <a:pt x="39364" y="58552"/>
                </a:lnTo>
                <a:lnTo>
                  <a:pt x="41269" y="54711"/>
                </a:lnTo>
                <a:lnTo>
                  <a:pt x="42230" y="50871"/>
                </a:lnTo>
                <a:lnTo>
                  <a:pt x="42230" y="40309"/>
                </a:lnTo>
                <a:lnTo>
                  <a:pt x="39364" y="34549"/>
                </a:lnTo>
                <a:lnTo>
                  <a:pt x="34549" y="29748"/>
                </a:lnTo>
                <a:lnTo>
                  <a:pt x="28803" y="23987"/>
                </a:lnTo>
                <a:lnTo>
                  <a:pt x="21122" y="20147"/>
                </a:lnTo>
                <a:lnTo>
                  <a:pt x="11521" y="19187"/>
                </a:lnTo>
                <a:lnTo>
                  <a:pt x="16306" y="8625"/>
                </a:lnTo>
                <a:lnTo>
                  <a:pt x="39364" y="8625"/>
                </a:lnTo>
                <a:lnTo>
                  <a:pt x="43205" y="0"/>
                </a:lnTo>
                <a:lnTo>
                  <a:pt x="1630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" name="object 230"/>
          <p:cNvSpPr/>
          <p:nvPr/>
        </p:nvSpPr>
        <p:spPr>
          <a:xfrm>
            <a:off x="2002734" y="2600325"/>
            <a:ext cx="85450" cy="78729"/>
          </a:xfrm>
          <a:custGeom>
            <a:avLst/>
            <a:gdLst/>
            <a:ahLst/>
            <a:cxnLst/>
            <a:rect l="l" t="t" r="r" b="b"/>
            <a:pathLst>
              <a:path w="85450" h="78729">
                <a:moveTo>
                  <a:pt x="53766" y="55686"/>
                </a:moveTo>
                <a:lnTo>
                  <a:pt x="53766" y="63367"/>
                </a:lnTo>
                <a:lnTo>
                  <a:pt x="54726" y="66248"/>
                </a:lnTo>
                <a:lnTo>
                  <a:pt x="56647" y="69128"/>
                </a:lnTo>
                <a:lnTo>
                  <a:pt x="57607" y="72969"/>
                </a:lnTo>
                <a:lnTo>
                  <a:pt x="59527" y="74889"/>
                </a:lnTo>
                <a:lnTo>
                  <a:pt x="62392" y="76809"/>
                </a:lnTo>
                <a:lnTo>
                  <a:pt x="64328" y="77769"/>
                </a:lnTo>
                <a:lnTo>
                  <a:pt x="63367" y="70088"/>
                </a:lnTo>
                <a:lnTo>
                  <a:pt x="62392" y="66248"/>
                </a:lnTo>
                <a:lnTo>
                  <a:pt x="62392" y="52806"/>
                </a:lnTo>
                <a:lnTo>
                  <a:pt x="63367" y="47045"/>
                </a:lnTo>
                <a:lnTo>
                  <a:pt x="65272" y="45125"/>
                </a:lnTo>
                <a:lnTo>
                  <a:pt x="66233" y="43205"/>
                </a:lnTo>
                <a:lnTo>
                  <a:pt x="68168" y="42245"/>
                </a:lnTo>
                <a:lnTo>
                  <a:pt x="72008" y="42245"/>
                </a:lnTo>
                <a:lnTo>
                  <a:pt x="72953" y="43205"/>
                </a:lnTo>
                <a:lnTo>
                  <a:pt x="73929" y="45125"/>
                </a:lnTo>
                <a:lnTo>
                  <a:pt x="75834" y="48005"/>
                </a:lnTo>
                <a:lnTo>
                  <a:pt x="76794" y="52806"/>
                </a:lnTo>
                <a:lnTo>
                  <a:pt x="76794" y="65288"/>
                </a:lnTo>
                <a:lnTo>
                  <a:pt x="75834" y="70088"/>
                </a:lnTo>
                <a:lnTo>
                  <a:pt x="73929" y="72969"/>
                </a:lnTo>
                <a:lnTo>
                  <a:pt x="72953" y="74889"/>
                </a:lnTo>
                <a:lnTo>
                  <a:pt x="71048" y="75849"/>
                </a:lnTo>
                <a:lnTo>
                  <a:pt x="73929" y="78729"/>
                </a:lnTo>
                <a:lnTo>
                  <a:pt x="77769" y="77769"/>
                </a:lnTo>
                <a:lnTo>
                  <a:pt x="80634" y="73929"/>
                </a:lnTo>
                <a:lnTo>
                  <a:pt x="84475" y="70088"/>
                </a:lnTo>
                <a:lnTo>
                  <a:pt x="85450" y="65288"/>
                </a:lnTo>
                <a:lnTo>
                  <a:pt x="85450" y="55686"/>
                </a:lnTo>
                <a:lnTo>
                  <a:pt x="84475" y="51846"/>
                </a:lnTo>
                <a:lnTo>
                  <a:pt x="83515" y="48966"/>
                </a:lnTo>
                <a:lnTo>
                  <a:pt x="81610" y="45125"/>
                </a:lnTo>
                <a:lnTo>
                  <a:pt x="79674" y="43205"/>
                </a:lnTo>
                <a:lnTo>
                  <a:pt x="77769" y="41285"/>
                </a:lnTo>
                <a:lnTo>
                  <a:pt x="74889" y="40325"/>
                </a:lnTo>
                <a:lnTo>
                  <a:pt x="72008" y="39364"/>
                </a:lnTo>
                <a:lnTo>
                  <a:pt x="67208" y="39364"/>
                </a:lnTo>
                <a:lnTo>
                  <a:pt x="64328" y="40325"/>
                </a:lnTo>
                <a:lnTo>
                  <a:pt x="62392" y="41285"/>
                </a:lnTo>
                <a:lnTo>
                  <a:pt x="59527" y="43205"/>
                </a:lnTo>
                <a:lnTo>
                  <a:pt x="57607" y="45125"/>
                </a:lnTo>
                <a:lnTo>
                  <a:pt x="56647" y="48966"/>
                </a:lnTo>
                <a:lnTo>
                  <a:pt x="54726" y="51846"/>
                </a:lnTo>
                <a:lnTo>
                  <a:pt x="53766" y="55686"/>
                </a:lnTo>
                <a:close/>
              </a:path>
              <a:path w="85450" h="78729">
                <a:moveTo>
                  <a:pt x="66233" y="74889"/>
                </a:moveTo>
                <a:lnTo>
                  <a:pt x="65272" y="72969"/>
                </a:lnTo>
                <a:lnTo>
                  <a:pt x="63367" y="70088"/>
                </a:lnTo>
                <a:lnTo>
                  <a:pt x="64328" y="77769"/>
                </a:lnTo>
                <a:lnTo>
                  <a:pt x="67208" y="78729"/>
                </a:lnTo>
                <a:lnTo>
                  <a:pt x="73929" y="78729"/>
                </a:lnTo>
                <a:lnTo>
                  <a:pt x="71048" y="75849"/>
                </a:lnTo>
                <a:lnTo>
                  <a:pt x="68168" y="75849"/>
                </a:lnTo>
                <a:lnTo>
                  <a:pt x="66233" y="74889"/>
                </a:lnTo>
                <a:close/>
              </a:path>
              <a:path w="85450" h="78729">
                <a:moveTo>
                  <a:pt x="67208" y="0"/>
                </a:moveTo>
                <a:lnTo>
                  <a:pt x="13441" y="78729"/>
                </a:lnTo>
                <a:lnTo>
                  <a:pt x="18242" y="78729"/>
                </a:lnTo>
                <a:lnTo>
                  <a:pt x="72008" y="0"/>
                </a:lnTo>
                <a:lnTo>
                  <a:pt x="67208" y="0"/>
                </a:lnTo>
                <a:close/>
              </a:path>
              <a:path w="85450" h="78729">
                <a:moveTo>
                  <a:pt x="20162" y="40325"/>
                </a:moveTo>
                <a:lnTo>
                  <a:pt x="24002" y="38404"/>
                </a:lnTo>
                <a:lnTo>
                  <a:pt x="26883" y="34564"/>
                </a:lnTo>
                <a:lnTo>
                  <a:pt x="29763" y="31683"/>
                </a:lnTo>
                <a:lnTo>
                  <a:pt x="31683" y="26883"/>
                </a:lnTo>
                <a:lnTo>
                  <a:pt x="31683" y="15361"/>
                </a:lnTo>
                <a:lnTo>
                  <a:pt x="29763" y="10561"/>
                </a:lnTo>
                <a:lnTo>
                  <a:pt x="26883" y="5775"/>
                </a:lnTo>
                <a:lnTo>
                  <a:pt x="24963" y="1935"/>
                </a:lnTo>
                <a:lnTo>
                  <a:pt x="21122" y="0"/>
                </a:lnTo>
                <a:lnTo>
                  <a:pt x="13441" y="0"/>
                </a:lnTo>
                <a:lnTo>
                  <a:pt x="10561" y="960"/>
                </a:lnTo>
                <a:lnTo>
                  <a:pt x="7680" y="2880"/>
                </a:lnTo>
                <a:lnTo>
                  <a:pt x="5760" y="3840"/>
                </a:lnTo>
                <a:lnTo>
                  <a:pt x="3840" y="6720"/>
                </a:lnTo>
                <a:lnTo>
                  <a:pt x="1920" y="9601"/>
                </a:lnTo>
                <a:lnTo>
                  <a:pt x="960" y="12496"/>
                </a:lnTo>
                <a:lnTo>
                  <a:pt x="0" y="16322"/>
                </a:lnTo>
                <a:lnTo>
                  <a:pt x="0" y="24002"/>
                </a:lnTo>
                <a:lnTo>
                  <a:pt x="960" y="27843"/>
                </a:lnTo>
                <a:lnTo>
                  <a:pt x="1920" y="30723"/>
                </a:lnTo>
                <a:lnTo>
                  <a:pt x="3840" y="33604"/>
                </a:lnTo>
                <a:lnTo>
                  <a:pt x="5760" y="36484"/>
                </a:lnTo>
                <a:lnTo>
                  <a:pt x="7680" y="37444"/>
                </a:lnTo>
                <a:lnTo>
                  <a:pt x="10561" y="39364"/>
                </a:lnTo>
                <a:lnTo>
                  <a:pt x="8641" y="28803"/>
                </a:lnTo>
                <a:lnTo>
                  <a:pt x="8641" y="13441"/>
                </a:lnTo>
                <a:lnTo>
                  <a:pt x="9601" y="8641"/>
                </a:lnTo>
                <a:lnTo>
                  <a:pt x="10561" y="6720"/>
                </a:lnTo>
                <a:lnTo>
                  <a:pt x="12481" y="3840"/>
                </a:lnTo>
                <a:lnTo>
                  <a:pt x="13441" y="2880"/>
                </a:lnTo>
                <a:lnTo>
                  <a:pt x="17282" y="2880"/>
                </a:lnTo>
                <a:lnTo>
                  <a:pt x="19202" y="3840"/>
                </a:lnTo>
                <a:lnTo>
                  <a:pt x="20162" y="5775"/>
                </a:lnTo>
                <a:lnTo>
                  <a:pt x="22082" y="8641"/>
                </a:lnTo>
                <a:lnTo>
                  <a:pt x="23042" y="13441"/>
                </a:lnTo>
                <a:lnTo>
                  <a:pt x="23042" y="26883"/>
                </a:lnTo>
                <a:lnTo>
                  <a:pt x="22082" y="31683"/>
                </a:lnTo>
                <a:lnTo>
                  <a:pt x="20162" y="34564"/>
                </a:lnTo>
                <a:lnTo>
                  <a:pt x="19202" y="36484"/>
                </a:lnTo>
                <a:lnTo>
                  <a:pt x="17282" y="37444"/>
                </a:lnTo>
                <a:lnTo>
                  <a:pt x="13441" y="37444"/>
                </a:lnTo>
                <a:lnTo>
                  <a:pt x="12481" y="36484"/>
                </a:lnTo>
                <a:lnTo>
                  <a:pt x="12481" y="40325"/>
                </a:lnTo>
                <a:lnTo>
                  <a:pt x="20162" y="40325"/>
                </a:lnTo>
                <a:close/>
              </a:path>
              <a:path w="85450" h="78729">
                <a:moveTo>
                  <a:pt x="12481" y="36484"/>
                </a:moveTo>
                <a:lnTo>
                  <a:pt x="11521" y="35524"/>
                </a:lnTo>
                <a:lnTo>
                  <a:pt x="10561" y="33604"/>
                </a:lnTo>
                <a:lnTo>
                  <a:pt x="9601" y="31683"/>
                </a:lnTo>
                <a:lnTo>
                  <a:pt x="8641" y="28803"/>
                </a:lnTo>
                <a:lnTo>
                  <a:pt x="10561" y="39364"/>
                </a:lnTo>
                <a:lnTo>
                  <a:pt x="12481" y="40325"/>
                </a:lnTo>
                <a:lnTo>
                  <a:pt x="12481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" name="object 231"/>
          <p:cNvSpPr/>
          <p:nvPr/>
        </p:nvSpPr>
        <p:spPr>
          <a:xfrm>
            <a:off x="1860666" y="2275865"/>
            <a:ext cx="48950" cy="75834"/>
          </a:xfrm>
          <a:custGeom>
            <a:avLst/>
            <a:gdLst/>
            <a:ahLst/>
            <a:cxnLst/>
            <a:rect l="l" t="t" r="r" b="b"/>
            <a:pathLst>
              <a:path w="48950" h="75834">
                <a:moveTo>
                  <a:pt x="11506" y="67193"/>
                </a:moveTo>
                <a:lnTo>
                  <a:pt x="13441" y="65272"/>
                </a:lnTo>
                <a:lnTo>
                  <a:pt x="19187" y="59512"/>
                </a:lnTo>
                <a:lnTo>
                  <a:pt x="27843" y="48950"/>
                </a:lnTo>
                <a:lnTo>
                  <a:pt x="34549" y="43205"/>
                </a:lnTo>
                <a:lnTo>
                  <a:pt x="38389" y="36484"/>
                </a:lnTo>
                <a:lnTo>
                  <a:pt x="41269" y="30708"/>
                </a:lnTo>
                <a:lnTo>
                  <a:pt x="43190" y="26868"/>
                </a:lnTo>
                <a:lnTo>
                  <a:pt x="44150" y="23027"/>
                </a:lnTo>
                <a:lnTo>
                  <a:pt x="44150" y="14401"/>
                </a:lnTo>
                <a:lnTo>
                  <a:pt x="42230" y="9601"/>
                </a:lnTo>
                <a:lnTo>
                  <a:pt x="38389" y="5760"/>
                </a:lnTo>
                <a:lnTo>
                  <a:pt x="33588" y="1920"/>
                </a:lnTo>
                <a:lnTo>
                  <a:pt x="28788" y="0"/>
                </a:lnTo>
                <a:lnTo>
                  <a:pt x="17282" y="0"/>
                </a:lnTo>
                <a:lnTo>
                  <a:pt x="12466" y="1920"/>
                </a:lnTo>
                <a:lnTo>
                  <a:pt x="8625" y="4800"/>
                </a:lnTo>
                <a:lnTo>
                  <a:pt x="4785" y="8641"/>
                </a:lnTo>
                <a:lnTo>
                  <a:pt x="2880" y="14401"/>
                </a:lnTo>
                <a:lnTo>
                  <a:pt x="1920" y="21122"/>
                </a:lnTo>
                <a:lnTo>
                  <a:pt x="3840" y="21122"/>
                </a:lnTo>
                <a:lnTo>
                  <a:pt x="4785" y="16306"/>
                </a:lnTo>
                <a:lnTo>
                  <a:pt x="7680" y="13441"/>
                </a:lnTo>
                <a:lnTo>
                  <a:pt x="10561" y="11521"/>
                </a:lnTo>
                <a:lnTo>
                  <a:pt x="13441" y="9601"/>
                </a:lnTo>
                <a:lnTo>
                  <a:pt x="16306" y="8641"/>
                </a:lnTo>
                <a:lnTo>
                  <a:pt x="24003" y="8641"/>
                </a:lnTo>
                <a:lnTo>
                  <a:pt x="27843" y="9601"/>
                </a:lnTo>
                <a:lnTo>
                  <a:pt x="30708" y="12481"/>
                </a:lnTo>
                <a:lnTo>
                  <a:pt x="33588" y="15361"/>
                </a:lnTo>
                <a:lnTo>
                  <a:pt x="34549" y="19202"/>
                </a:lnTo>
                <a:lnTo>
                  <a:pt x="34549" y="30708"/>
                </a:lnTo>
                <a:lnTo>
                  <a:pt x="31683" y="37429"/>
                </a:lnTo>
                <a:lnTo>
                  <a:pt x="26868" y="45110"/>
                </a:lnTo>
                <a:lnTo>
                  <a:pt x="19604" y="53361"/>
                </a:lnTo>
                <a:lnTo>
                  <a:pt x="10900" y="62739"/>
                </a:lnTo>
                <a:lnTo>
                  <a:pt x="0" y="73913"/>
                </a:lnTo>
                <a:lnTo>
                  <a:pt x="0" y="75834"/>
                </a:lnTo>
                <a:lnTo>
                  <a:pt x="43190" y="75834"/>
                </a:lnTo>
                <a:lnTo>
                  <a:pt x="48950" y="61432"/>
                </a:lnTo>
                <a:lnTo>
                  <a:pt x="47030" y="61432"/>
                </a:lnTo>
                <a:lnTo>
                  <a:pt x="46070" y="63352"/>
                </a:lnTo>
                <a:lnTo>
                  <a:pt x="44150" y="64312"/>
                </a:lnTo>
                <a:lnTo>
                  <a:pt x="43190" y="65272"/>
                </a:lnTo>
                <a:lnTo>
                  <a:pt x="42230" y="66233"/>
                </a:lnTo>
                <a:lnTo>
                  <a:pt x="40309" y="66233"/>
                </a:lnTo>
                <a:lnTo>
                  <a:pt x="39349" y="67193"/>
                </a:lnTo>
                <a:lnTo>
                  <a:pt x="11506" y="67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" name="object 232"/>
          <p:cNvSpPr/>
          <p:nvPr/>
        </p:nvSpPr>
        <p:spPr>
          <a:xfrm>
            <a:off x="1923059" y="2341138"/>
            <a:ext cx="11521" cy="11521"/>
          </a:xfrm>
          <a:custGeom>
            <a:avLst/>
            <a:gdLst/>
            <a:ahLst/>
            <a:cxnLst/>
            <a:rect l="l" t="t" r="r" b="b"/>
            <a:pathLst>
              <a:path w="11521" h="11521">
                <a:moveTo>
                  <a:pt x="5760" y="0"/>
                </a:moveTo>
                <a:lnTo>
                  <a:pt x="2880" y="0"/>
                </a:lnTo>
                <a:lnTo>
                  <a:pt x="1920" y="1920"/>
                </a:lnTo>
                <a:lnTo>
                  <a:pt x="0" y="2880"/>
                </a:lnTo>
                <a:lnTo>
                  <a:pt x="0" y="8641"/>
                </a:lnTo>
                <a:lnTo>
                  <a:pt x="1920" y="10561"/>
                </a:lnTo>
                <a:lnTo>
                  <a:pt x="2880" y="11521"/>
                </a:lnTo>
                <a:lnTo>
                  <a:pt x="8641" y="11521"/>
                </a:lnTo>
                <a:lnTo>
                  <a:pt x="10561" y="10561"/>
                </a:lnTo>
                <a:lnTo>
                  <a:pt x="11521" y="8641"/>
                </a:lnTo>
                <a:lnTo>
                  <a:pt x="11521" y="2880"/>
                </a:lnTo>
                <a:lnTo>
                  <a:pt x="10561" y="1920"/>
                </a:lnTo>
                <a:lnTo>
                  <a:pt x="8641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" name="object 233"/>
          <p:cNvSpPr/>
          <p:nvPr/>
        </p:nvSpPr>
        <p:spPr>
          <a:xfrm>
            <a:off x="1945142" y="2282586"/>
            <a:ext cx="24002" cy="70073"/>
          </a:xfrm>
          <a:custGeom>
            <a:avLst/>
            <a:gdLst/>
            <a:ahLst/>
            <a:cxnLst/>
            <a:rect l="l" t="t" r="r" b="b"/>
            <a:pathLst>
              <a:path w="24002" h="70073">
                <a:moveTo>
                  <a:pt x="17282" y="64312"/>
                </a:moveTo>
                <a:lnTo>
                  <a:pt x="15361" y="58552"/>
                </a:lnTo>
                <a:lnTo>
                  <a:pt x="12481" y="51831"/>
                </a:lnTo>
                <a:lnTo>
                  <a:pt x="11521" y="44150"/>
                </a:lnTo>
                <a:lnTo>
                  <a:pt x="11521" y="21107"/>
                </a:lnTo>
                <a:lnTo>
                  <a:pt x="10561" y="0"/>
                </a:lnTo>
                <a:lnTo>
                  <a:pt x="6720" y="3840"/>
                </a:lnTo>
                <a:lnTo>
                  <a:pt x="3840" y="10561"/>
                </a:lnTo>
                <a:lnTo>
                  <a:pt x="1920" y="16306"/>
                </a:lnTo>
                <a:lnTo>
                  <a:pt x="0" y="23987"/>
                </a:lnTo>
                <a:lnTo>
                  <a:pt x="2" y="33131"/>
                </a:lnTo>
                <a:lnTo>
                  <a:pt x="1983" y="46410"/>
                </a:lnTo>
                <a:lnTo>
                  <a:pt x="6720" y="57591"/>
                </a:lnTo>
                <a:lnTo>
                  <a:pt x="11521" y="66233"/>
                </a:lnTo>
                <a:lnTo>
                  <a:pt x="17282" y="70073"/>
                </a:lnTo>
                <a:lnTo>
                  <a:pt x="24002" y="70073"/>
                </a:lnTo>
                <a:lnTo>
                  <a:pt x="24002" y="67193"/>
                </a:lnTo>
                <a:lnTo>
                  <a:pt x="20162" y="67193"/>
                </a:lnTo>
                <a:lnTo>
                  <a:pt x="17282" y="6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" name="object 234"/>
          <p:cNvSpPr/>
          <p:nvPr/>
        </p:nvSpPr>
        <p:spPr>
          <a:xfrm>
            <a:off x="1955703" y="2275865"/>
            <a:ext cx="38389" cy="76794"/>
          </a:xfrm>
          <a:custGeom>
            <a:avLst/>
            <a:gdLst/>
            <a:ahLst/>
            <a:cxnLst/>
            <a:rect l="l" t="t" r="r" b="b"/>
            <a:pathLst>
              <a:path w="38389" h="76794">
                <a:moveTo>
                  <a:pt x="17282" y="76794"/>
                </a:moveTo>
                <a:lnTo>
                  <a:pt x="21122" y="75834"/>
                </a:lnTo>
                <a:lnTo>
                  <a:pt x="24947" y="72953"/>
                </a:lnTo>
                <a:lnTo>
                  <a:pt x="28788" y="70073"/>
                </a:lnTo>
                <a:lnTo>
                  <a:pt x="31668" y="65272"/>
                </a:lnTo>
                <a:lnTo>
                  <a:pt x="34564" y="59512"/>
                </a:lnTo>
                <a:lnTo>
                  <a:pt x="36469" y="53751"/>
                </a:lnTo>
                <a:lnTo>
                  <a:pt x="38389" y="46070"/>
                </a:lnTo>
                <a:lnTo>
                  <a:pt x="38389" y="37429"/>
                </a:lnTo>
                <a:lnTo>
                  <a:pt x="38182" y="31841"/>
                </a:lnTo>
                <a:lnTo>
                  <a:pt x="35507" y="18701"/>
                </a:lnTo>
                <a:lnTo>
                  <a:pt x="29748" y="8641"/>
                </a:lnTo>
                <a:lnTo>
                  <a:pt x="24947" y="2880"/>
                </a:lnTo>
                <a:lnTo>
                  <a:pt x="20162" y="0"/>
                </a:lnTo>
                <a:lnTo>
                  <a:pt x="10561" y="0"/>
                </a:lnTo>
                <a:lnTo>
                  <a:pt x="7665" y="960"/>
                </a:lnTo>
                <a:lnTo>
                  <a:pt x="3840" y="2880"/>
                </a:lnTo>
                <a:lnTo>
                  <a:pt x="0" y="6720"/>
                </a:lnTo>
                <a:lnTo>
                  <a:pt x="960" y="27828"/>
                </a:lnTo>
                <a:lnTo>
                  <a:pt x="1920" y="21122"/>
                </a:lnTo>
                <a:lnTo>
                  <a:pt x="2880" y="14401"/>
                </a:lnTo>
                <a:lnTo>
                  <a:pt x="4800" y="9601"/>
                </a:lnTo>
                <a:lnTo>
                  <a:pt x="7665" y="6720"/>
                </a:lnTo>
                <a:lnTo>
                  <a:pt x="9601" y="4800"/>
                </a:lnTo>
                <a:lnTo>
                  <a:pt x="11506" y="3840"/>
                </a:lnTo>
                <a:lnTo>
                  <a:pt x="18227" y="3840"/>
                </a:lnTo>
                <a:lnTo>
                  <a:pt x="19187" y="4800"/>
                </a:lnTo>
                <a:lnTo>
                  <a:pt x="22067" y="6720"/>
                </a:lnTo>
                <a:lnTo>
                  <a:pt x="23042" y="9601"/>
                </a:lnTo>
                <a:lnTo>
                  <a:pt x="24947" y="14401"/>
                </a:lnTo>
                <a:lnTo>
                  <a:pt x="25907" y="20147"/>
                </a:lnTo>
                <a:lnTo>
                  <a:pt x="26883" y="26868"/>
                </a:lnTo>
                <a:lnTo>
                  <a:pt x="26881" y="36296"/>
                </a:lnTo>
                <a:lnTo>
                  <a:pt x="26250" y="50926"/>
                </a:lnTo>
                <a:lnTo>
                  <a:pt x="24947" y="61432"/>
                </a:lnTo>
                <a:lnTo>
                  <a:pt x="24002" y="66233"/>
                </a:lnTo>
                <a:lnTo>
                  <a:pt x="22067" y="69113"/>
                </a:lnTo>
                <a:lnTo>
                  <a:pt x="20162" y="71033"/>
                </a:lnTo>
                <a:lnTo>
                  <a:pt x="18227" y="72953"/>
                </a:lnTo>
                <a:lnTo>
                  <a:pt x="15346" y="73913"/>
                </a:lnTo>
                <a:lnTo>
                  <a:pt x="13441" y="73913"/>
                </a:lnTo>
                <a:lnTo>
                  <a:pt x="13441" y="76794"/>
                </a:lnTo>
                <a:lnTo>
                  <a:pt x="17282" y="767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" name="object 235"/>
          <p:cNvSpPr/>
          <p:nvPr/>
        </p:nvSpPr>
        <p:spPr>
          <a:xfrm>
            <a:off x="2002734" y="2275865"/>
            <a:ext cx="85450" cy="78714"/>
          </a:xfrm>
          <a:custGeom>
            <a:avLst/>
            <a:gdLst/>
            <a:ahLst/>
            <a:cxnLst/>
            <a:rect l="l" t="t" r="r" b="b"/>
            <a:pathLst>
              <a:path w="85450" h="78714">
                <a:moveTo>
                  <a:pt x="53766" y="54711"/>
                </a:moveTo>
                <a:lnTo>
                  <a:pt x="53766" y="62392"/>
                </a:lnTo>
                <a:lnTo>
                  <a:pt x="54726" y="66233"/>
                </a:lnTo>
                <a:lnTo>
                  <a:pt x="56647" y="69113"/>
                </a:lnTo>
                <a:lnTo>
                  <a:pt x="57607" y="71993"/>
                </a:lnTo>
                <a:lnTo>
                  <a:pt x="59527" y="74874"/>
                </a:lnTo>
                <a:lnTo>
                  <a:pt x="62392" y="75834"/>
                </a:lnTo>
                <a:lnTo>
                  <a:pt x="64328" y="77754"/>
                </a:lnTo>
                <a:lnTo>
                  <a:pt x="63367" y="70073"/>
                </a:lnTo>
                <a:lnTo>
                  <a:pt x="62392" y="65272"/>
                </a:lnTo>
                <a:lnTo>
                  <a:pt x="62392" y="51831"/>
                </a:lnTo>
                <a:lnTo>
                  <a:pt x="63367" y="47030"/>
                </a:lnTo>
                <a:lnTo>
                  <a:pt x="65272" y="44150"/>
                </a:lnTo>
                <a:lnTo>
                  <a:pt x="66233" y="42230"/>
                </a:lnTo>
                <a:lnTo>
                  <a:pt x="68168" y="41269"/>
                </a:lnTo>
                <a:lnTo>
                  <a:pt x="72008" y="41269"/>
                </a:lnTo>
                <a:lnTo>
                  <a:pt x="72953" y="42230"/>
                </a:lnTo>
                <a:lnTo>
                  <a:pt x="73929" y="44150"/>
                </a:lnTo>
                <a:lnTo>
                  <a:pt x="75834" y="47030"/>
                </a:lnTo>
                <a:lnTo>
                  <a:pt x="76794" y="51831"/>
                </a:lnTo>
                <a:lnTo>
                  <a:pt x="76794" y="65272"/>
                </a:lnTo>
                <a:lnTo>
                  <a:pt x="75834" y="70073"/>
                </a:lnTo>
                <a:lnTo>
                  <a:pt x="73929" y="72953"/>
                </a:lnTo>
                <a:lnTo>
                  <a:pt x="72953" y="74874"/>
                </a:lnTo>
                <a:lnTo>
                  <a:pt x="71048" y="75834"/>
                </a:lnTo>
                <a:lnTo>
                  <a:pt x="73929" y="78714"/>
                </a:lnTo>
                <a:lnTo>
                  <a:pt x="77769" y="76794"/>
                </a:lnTo>
                <a:lnTo>
                  <a:pt x="80634" y="73913"/>
                </a:lnTo>
                <a:lnTo>
                  <a:pt x="84475" y="70073"/>
                </a:lnTo>
                <a:lnTo>
                  <a:pt x="85450" y="65272"/>
                </a:lnTo>
                <a:lnTo>
                  <a:pt x="85450" y="54711"/>
                </a:lnTo>
                <a:lnTo>
                  <a:pt x="84475" y="51831"/>
                </a:lnTo>
                <a:lnTo>
                  <a:pt x="83515" y="47990"/>
                </a:lnTo>
                <a:lnTo>
                  <a:pt x="81610" y="45110"/>
                </a:lnTo>
                <a:lnTo>
                  <a:pt x="79674" y="43205"/>
                </a:lnTo>
                <a:lnTo>
                  <a:pt x="77769" y="41269"/>
                </a:lnTo>
                <a:lnTo>
                  <a:pt x="74889" y="39349"/>
                </a:lnTo>
                <a:lnTo>
                  <a:pt x="72008" y="38389"/>
                </a:lnTo>
                <a:lnTo>
                  <a:pt x="67208" y="38389"/>
                </a:lnTo>
                <a:lnTo>
                  <a:pt x="64328" y="39349"/>
                </a:lnTo>
                <a:lnTo>
                  <a:pt x="62392" y="41269"/>
                </a:lnTo>
                <a:lnTo>
                  <a:pt x="59527" y="42230"/>
                </a:lnTo>
                <a:lnTo>
                  <a:pt x="57607" y="45110"/>
                </a:lnTo>
                <a:lnTo>
                  <a:pt x="56647" y="47990"/>
                </a:lnTo>
                <a:lnTo>
                  <a:pt x="54726" y="51831"/>
                </a:lnTo>
                <a:lnTo>
                  <a:pt x="53766" y="54711"/>
                </a:lnTo>
                <a:close/>
              </a:path>
              <a:path w="85450" h="78714">
                <a:moveTo>
                  <a:pt x="66233" y="74874"/>
                </a:moveTo>
                <a:lnTo>
                  <a:pt x="65272" y="72953"/>
                </a:lnTo>
                <a:lnTo>
                  <a:pt x="63367" y="70073"/>
                </a:lnTo>
                <a:lnTo>
                  <a:pt x="64328" y="77754"/>
                </a:lnTo>
                <a:lnTo>
                  <a:pt x="67208" y="78714"/>
                </a:lnTo>
                <a:lnTo>
                  <a:pt x="73929" y="78714"/>
                </a:lnTo>
                <a:lnTo>
                  <a:pt x="71048" y="75834"/>
                </a:lnTo>
                <a:lnTo>
                  <a:pt x="68168" y="75834"/>
                </a:lnTo>
                <a:lnTo>
                  <a:pt x="66233" y="74874"/>
                </a:lnTo>
                <a:close/>
              </a:path>
              <a:path w="85450" h="78714">
                <a:moveTo>
                  <a:pt x="67208" y="0"/>
                </a:moveTo>
                <a:lnTo>
                  <a:pt x="13441" y="78714"/>
                </a:lnTo>
                <a:lnTo>
                  <a:pt x="18242" y="78714"/>
                </a:lnTo>
                <a:lnTo>
                  <a:pt x="72008" y="0"/>
                </a:lnTo>
                <a:lnTo>
                  <a:pt x="67208" y="0"/>
                </a:lnTo>
                <a:close/>
              </a:path>
              <a:path w="85450" h="78714">
                <a:moveTo>
                  <a:pt x="20162" y="39349"/>
                </a:moveTo>
                <a:lnTo>
                  <a:pt x="24002" y="38389"/>
                </a:lnTo>
                <a:lnTo>
                  <a:pt x="26883" y="34549"/>
                </a:lnTo>
                <a:lnTo>
                  <a:pt x="29763" y="30708"/>
                </a:lnTo>
                <a:lnTo>
                  <a:pt x="31683" y="25923"/>
                </a:lnTo>
                <a:lnTo>
                  <a:pt x="31683" y="14401"/>
                </a:lnTo>
                <a:lnTo>
                  <a:pt x="29763" y="9601"/>
                </a:lnTo>
                <a:lnTo>
                  <a:pt x="26883" y="5760"/>
                </a:lnTo>
                <a:lnTo>
                  <a:pt x="24963" y="1920"/>
                </a:lnTo>
                <a:lnTo>
                  <a:pt x="21122" y="0"/>
                </a:lnTo>
                <a:lnTo>
                  <a:pt x="10561" y="0"/>
                </a:lnTo>
                <a:lnTo>
                  <a:pt x="7680" y="1920"/>
                </a:lnTo>
                <a:lnTo>
                  <a:pt x="5760" y="3840"/>
                </a:lnTo>
                <a:lnTo>
                  <a:pt x="3840" y="5760"/>
                </a:lnTo>
                <a:lnTo>
                  <a:pt x="1920" y="9601"/>
                </a:lnTo>
                <a:lnTo>
                  <a:pt x="960" y="12481"/>
                </a:lnTo>
                <a:lnTo>
                  <a:pt x="0" y="16306"/>
                </a:lnTo>
                <a:lnTo>
                  <a:pt x="0" y="23987"/>
                </a:lnTo>
                <a:lnTo>
                  <a:pt x="960" y="26868"/>
                </a:lnTo>
                <a:lnTo>
                  <a:pt x="1920" y="30708"/>
                </a:lnTo>
                <a:lnTo>
                  <a:pt x="3840" y="33588"/>
                </a:lnTo>
                <a:lnTo>
                  <a:pt x="5760" y="35509"/>
                </a:lnTo>
                <a:lnTo>
                  <a:pt x="7680" y="37429"/>
                </a:lnTo>
                <a:lnTo>
                  <a:pt x="10561" y="39349"/>
                </a:lnTo>
                <a:lnTo>
                  <a:pt x="8641" y="28803"/>
                </a:lnTo>
                <a:lnTo>
                  <a:pt x="8641" y="12481"/>
                </a:lnTo>
                <a:lnTo>
                  <a:pt x="9601" y="8641"/>
                </a:lnTo>
                <a:lnTo>
                  <a:pt x="10561" y="5760"/>
                </a:lnTo>
                <a:lnTo>
                  <a:pt x="12481" y="3840"/>
                </a:lnTo>
                <a:lnTo>
                  <a:pt x="13441" y="2880"/>
                </a:lnTo>
                <a:lnTo>
                  <a:pt x="17282" y="2880"/>
                </a:lnTo>
                <a:lnTo>
                  <a:pt x="19202" y="3840"/>
                </a:lnTo>
                <a:lnTo>
                  <a:pt x="20162" y="5760"/>
                </a:lnTo>
                <a:lnTo>
                  <a:pt x="22082" y="8641"/>
                </a:lnTo>
                <a:lnTo>
                  <a:pt x="23042" y="13441"/>
                </a:lnTo>
                <a:lnTo>
                  <a:pt x="23042" y="26868"/>
                </a:lnTo>
                <a:lnTo>
                  <a:pt x="22082" y="31668"/>
                </a:lnTo>
                <a:lnTo>
                  <a:pt x="20162" y="34549"/>
                </a:lnTo>
                <a:lnTo>
                  <a:pt x="19202" y="36484"/>
                </a:lnTo>
                <a:lnTo>
                  <a:pt x="17282" y="37429"/>
                </a:lnTo>
                <a:lnTo>
                  <a:pt x="14401" y="37429"/>
                </a:lnTo>
                <a:lnTo>
                  <a:pt x="13441" y="36484"/>
                </a:lnTo>
                <a:lnTo>
                  <a:pt x="12481" y="36484"/>
                </a:lnTo>
                <a:lnTo>
                  <a:pt x="12481" y="39349"/>
                </a:lnTo>
                <a:lnTo>
                  <a:pt x="20162" y="39349"/>
                </a:lnTo>
                <a:close/>
              </a:path>
              <a:path w="85450" h="78714">
                <a:moveTo>
                  <a:pt x="12481" y="36484"/>
                </a:moveTo>
                <a:lnTo>
                  <a:pt x="11521" y="34549"/>
                </a:lnTo>
                <a:lnTo>
                  <a:pt x="10561" y="33588"/>
                </a:lnTo>
                <a:lnTo>
                  <a:pt x="9601" y="31668"/>
                </a:lnTo>
                <a:lnTo>
                  <a:pt x="8641" y="28803"/>
                </a:lnTo>
                <a:lnTo>
                  <a:pt x="10561" y="39349"/>
                </a:lnTo>
                <a:lnTo>
                  <a:pt x="12481" y="39349"/>
                </a:lnTo>
                <a:lnTo>
                  <a:pt x="12481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" name="object 236"/>
          <p:cNvSpPr/>
          <p:nvPr/>
        </p:nvSpPr>
        <p:spPr>
          <a:xfrm>
            <a:off x="1860666" y="1950430"/>
            <a:ext cx="48950" cy="75834"/>
          </a:xfrm>
          <a:custGeom>
            <a:avLst/>
            <a:gdLst/>
            <a:ahLst/>
            <a:cxnLst/>
            <a:rect l="l" t="t" r="r" b="b"/>
            <a:pathLst>
              <a:path w="48950" h="75834">
                <a:moveTo>
                  <a:pt x="11506" y="67193"/>
                </a:moveTo>
                <a:lnTo>
                  <a:pt x="13441" y="65272"/>
                </a:lnTo>
                <a:lnTo>
                  <a:pt x="19187" y="59512"/>
                </a:lnTo>
                <a:lnTo>
                  <a:pt x="27843" y="49926"/>
                </a:lnTo>
                <a:lnTo>
                  <a:pt x="34549" y="43205"/>
                </a:lnTo>
                <a:lnTo>
                  <a:pt x="38389" y="36484"/>
                </a:lnTo>
                <a:lnTo>
                  <a:pt x="41269" y="30723"/>
                </a:lnTo>
                <a:lnTo>
                  <a:pt x="43190" y="26883"/>
                </a:lnTo>
                <a:lnTo>
                  <a:pt x="44150" y="23042"/>
                </a:lnTo>
                <a:lnTo>
                  <a:pt x="44150" y="14401"/>
                </a:lnTo>
                <a:lnTo>
                  <a:pt x="42230" y="9601"/>
                </a:lnTo>
                <a:lnTo>
                  <a:pt x="38389" y="5760"/>
                </a:lnTo>
                <a:lnTo>
                  <a:pt x="33588" y="1920"/>
                </a:lnTo>
                <a:lnTo>
                  <a:pt x="28788" y="0"/>
                </a:lnTo>
                <a:lnTo>
                  <a:pt x="17282" y="0"/>
                </a:lnTo>
                <a:lnTo>
                  <a:pt x="12466" y="1920"/>
                </a:lnTo>
                <a:lnTo>
                  <a:pt x="8625" y="5760"/>
                </a:lnTo>
                <a:lnTo>
                  <a:pt x="4785" y="8641"/>
                </a:lnTo>
                <a:lnTo>
                  <a:pt x="2880" y="14401"/>
                </a:lnTo>
                <a:lnTo>
                  <a:pt x="1920" y="21122"/>
                </a:lnTo>
                <a:lnTo>
                  <a:pt x="3840" y="21122"/>
                </a:lnTo>
                <a:lnTo>
                  <a:pt x="4785" y="16322"/>
                </a:lnTo>
                <a:lnTo>
                  <a:pt x="7680" y="13441"/>
                </a:lnTo>
                <a:lnTo>
                  <a:pt x="10561" y="11521"/>
                </a:lnTo>
                <a:lnTo>
                  <a:pt x="13441" y="9601"/>
                </a:lnTo>
                <a:lnTo>
                  <a:pt x="16306" y="8641"/>
                </a:lnTo>
                <a:lnTo>
                  <a:pt x="24003" y="8641"/>
                </a:lnTo>
                <a:lnTo>
                  <a:pt x="27843" y="9601"/>
                </a:lnTo>
                <a:lnTo>
                  <a:pt x="30708" y="12481"/>
                </a:lnTo>
                <a:lnTo>
                  <a:pt x="33588" y="16322"/>
                </a:lnTo>
                <a:lnTo>
                  <a:pt x="34549" y="20162"/>
                </a:lnTo>
                <a:lnTo>
                  <a:pt x="34549" y="30723"/>
                </a:lnTo>
                <a:lnTo>
                  <a:pt x="31683" y="37444"/>
                </a:lnTo>
                <a:lnTo>
                  <a:pt x="26868" y="45125"/>
                </a:lnTo>
                <a:lnTo>
                  <a:pt x="19608" y="54026"/>
                </a:lnTo>
                <a:lnTo>
                  <a:pt x="10902" y="63369"/>
                </a:lnTo>
                <a:lnTo>
                  <a:pt x="0" y="73914"/>
                </a:lnTo>
                <a:lnTo>
                  <a:pt x="0" y="75834"/>
                </a:lnTo>
                <a:lnTo>
                  <a:pt x="43190" y="75834"/>
                </a:lnTo>
                <a:lnTo>
                  <a:pt x="48950" y="61432"/>
                </a:lnTo>
                <a:lnTo>
                  <a:pt x="47030" y="61432"/>
                </a:lnTo>
                <a:lnTo>
                  <a:pt x="46070" y="63352"/>
                </a:lnTo>
                <a:lnTo>
                  <a:pt x="44150" y="64328"/>
                </a:lnTo>
                <a:lnTo>
                  <a:pt x="43190" y="65272"/>
                </a:lnTo>
                <a:lnTo>
                  <a:pt x="42230" y="66233"/>
                </a:lnTo>
                <a:lnTo>
                  <a:pt x="40309" y="67193"/>
                </a:lnTo>
                <a:lnTo>
                  <a:pt x="11506" y="67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" name="object 237"/>
          <p:cNvSpPr/>
          <p:nvPr/>
        </p:nvSpPr>
        <p:spPr>
          <a:xfrm>
            <a:off x="1923059" y="2015703"/>
            <a:ext cx="11521" cy="11521"/>
          </a:xfrm>
          <a:custGeom>
            <a:avLst/>
            <a:gdLst/>
            <a:ahLst/>
            <a:cxnLst/>
            <a:rect l="l" t="t" r="r" b="b"/>
            <a:pathLst>
              <a:path w="11521" h="11521">
                <a:moveTo>
                  <a:pt x="5760" y="0"/>
                </a:moveTo>
                <a:lnTo>
                  <a:pt x="2880" y="0"/>
                </a:lnTo>
                <a:lnTo>
                  <a:pt x="1920" y="1920"/>
                </a:lnTo>
                <a:lnTo>
                  <a:pt x="0" y="2895"/>
                </a:lnTo>
                <a:lnTo>
                  <a:pt x="0" y="8641"/>
                </a:lnTo>
                <a:lnTo>
                  <a:pt x="1920" y="10561"/>
                </a:lnTo>
                <a:lnTo>
                  <a:pt x="2880" y="11521"/>
                </a:lnTo>
                <a:lnTo>
                  <a:pt x="8641" y="11521"/>
                </a:lnTo>
                <a:lnTo>
                  <a:pt x="10561" y="10561"/>
                </a:lnTo>
                <a:lnTo>
                  <a:pt x="11521" y="8641"/>
                </a:lnTo>
                <a:lnTo>
                  <a:pt x="11521" y="2895"/>
                </a:lnTo>
                <a:lnTo>
                  <a:pt x="10561" y="1920"/>
                </a:lnTo>
                <a:lnTo>
                  <a:pt x="8641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" name="object 238"/>
          <p:cNvSpPr/>
          <p:nvPr/>
        </p:nvSpPr>
        <p:spPr>
          <a:xfrm>
            <a:off x="1947062" y="1952350"/>
            <a:ext cx="43205" cy="74874"/>
          </a:xfrm>
          <a:custGeom>
            <a:avLst/>
            <a:gdLst/>
            <a:ahLst/>
            <a:cxnLst/>
            <a:rect l="l" t="t" r="r" b="b"/>
            <a:pathLst>
              <a:path w="43205" h="74874">
                <a:moveTo>
                  <a:pt x="16306" y="0"/>
                </a:moveTo>
                <a:lnTo>
                  <a:pt x="1920" y="28803"/>
                </a:lnTo>
                <a:lnTo>
                  <a:pt x="9601" y="28803"/>
                </a:lnTo>
                <a:lnTo>
                  <a:pt x="14401" y="29763"/>
                </a:lnTo>
                <a:lnTo>
                  <a:pt x="18242" y="31683"/>
                </a:lnTo>
                <a:lnTo>
                  <a:pt x="23987" y="33604"/>
                </a:lnTo>
                <a:lnTo>
                  <a:pt x="27828" y="36484"/>
                </a:lnTo>
                <a:lnTo>
                  <a:pt x="30708" y="40325"/>
                </a:lnTo>
                <a:lnTo>
                  <a:pt x="33588" y="44165"/>
                </a:lnTo>
                <a:lnTo>
                  <a:pt x="34549" y="48005"/>
                </a:lnTo>
                <a:lnTo>
                  <a:pt x="34549" y="57591"/>
                </a:lnTo>
                <a:lnTo>
                  <a:pt x="33588" y="61432"/>
                </a:lnTo>
                <a:lnTo>
                  <a:pt x="29763" y="64312"/>
                </a:lnTo>
                <a:lnTo>
                  <a:pt x="26868" y="68153"/>
                </a:lnTo>
                <a:lnTo>
                  <a:pt x="23027" y="69128"/>
                </a:lnTo>
                <a:lnTo>
                  <a:pt x="16306" y="69128"/>
                </a:lnTo>
                <a:lnTo>
                  <a:pt x="13441" y="68153"/>
                </a:lnTo>
                <a:lnTo>
                  <a:pt x="10561" y="66248"/>
                </a:lnTo>
                <a:lnTo>
                  <a:pt x="8641" y="65272"/>
                </a:lnTo>
                <a:lnTo>
                  <a:pt x="7680" y="64312"/>
                </a:lnTo>
                <a:lnTo>
                  <a:pt x="1920" y="64312"/>
                </a:lnTo>
                <a:lnTo>
                  <a:pt x="960" y="65272"/>
                </a:lnTo>
                <a:lnTo>
                  <a:pt x="0" y="66248"/>
                </a:lnTo>
                <a:lnTo>
                  <a:pt x="0" y="70073"/>
                </a:lnTo>
                <a:lnTo>
                  <a:pt x="960" y="71033"/>
                </a:lnTo>
                <a:lnTo>
                  <a:pt x="2880" y="72969"/>
                </a:lnTo>
                <a:lnTo>
                  <a:pt x="4800" y="74874"/>
                </a:lnTo>
                <a:lnTo>
                  <a:pt x="17282" y="74874"/>
                </a:lnTo>
                <a:lnTo>
                  <a:pt x="21122" y="73914"/>
                </a:lnTo>
                <a:lnTo>
                  <a:pt x="25923" y="71993"/>
                </a:lnTo>
                <a:lnTo>
                  <a:pt x="28803" y="71033"/>
                </a:lnTo>
                <a:lnTo>
                  <a:pt x="31683" y="69128"/>
                </a:lnTo>
                <a:lnTo>
                  <a:pt x="33588" y="66248"/>
                </a:lnTo>
                <a:lnTo>
                  <a:pt x="36484" y="64312"/>
                </a:lnTo>
                <a:lnTo>
                  <a:pt x="38389" y="61432"/>
                </a:lnTo>
                <a:lnTo>
                  <a:pt x="39364" y="57591"/>
                </a:lnTo>
                <a:lnTo>
                  <a:pt x="41269" y="54726"/>
                </a:lnTo>
                <a:lnTo>
                  <a:pt x="42230" y="50886"/>
                </a:lnTo>
                <a:lnTo>
                  <a:pt x="42230" y="40325"/>
                </a:lnTo>
                <a:lnTo>
                  <a:pt x="39364" y="34564"/>
                </a:lnTo>
                <a:lnTo>
                  <a:pt x="34549" y="29763"/>
                </a:lnTo>
                <a:lnTo>
                  <a:pt x="28803" y="24002"/>
                </a:lnTo>
                <a:lnTo>
                  <a:pt x="21122" y="20162"/>
                </a:lnTo>
                <a:lnTo>
                  <a:pt x="11521" y="19202"/>
                </a:lnTo>
                <a:lnTo>
                  <a:pt x="16306" y="8641"/>
                </a:lnTo>
                <a:lnTo>
                  <a:pt x="39364" y="8641"/>
                </a:lnTo>
                <a:lnTo>
                  <a:pt x="43205" y="0"/>
                </a:lnTo>
                <a:lnTo>
                  <a:pt x="1630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" name="object 239"/>
          <p:cNvSpPr/>
          <p:nvPr/>
        </p:nvSpPr>
        <p:spPr>
          <a:xfrm>
            <a:off x="2002734" y="1950430"/>
            <a:ext cx="85450" cy="78714"/>
          </a:xfrm>
          <a:custGeom>
            <a:avLst/>
            <a:gdLst/>
            <a:ahLst/>
            <a:cxnLst/>
            <a:rect l="l" t="t" r="r" b="b"/>
            <a:pathLst>
              <a:path w="85450" h="78714">
                <a:moveTo>
                  <a:pt x="53766" y="54711"/>
                </a:moveTo>
                <a:lnTo>
                  <a:pt x="53766" y="62392"/>
                </a:lnTo>
                <a:lnTo>
                  <a:pt x="54726" y="66233"/>
                </a:lnTo>
                <a:lnTo>
                  <a:pt x="56647" y="69113"/>
                </a:lnTo>
                <a:lnTo>
                  <a:pt x="57607" y="71993"/>
                </a:lnTo>
                <a:lnTo>
                  <a:pt x="59527" y="74889"/>
                </a:lnTo>
                <a:lnTo>
                  <a:pt x="62392" y="76794"/>
                </a:lnTo>
                <a:lnTo>
                  <a:pt x="64328" y="77754"/>
                </a:lnTo>
                <a:lnTo>
                  <a:pt x="63367" y="70073"/>
                </a:lnTo>
                <a:lnTo>
                  <a:pt x="62392" y="66233"/>
                </a:lnTo>
                <a:lnTo>
                  <a:pt x="62392" y="51831"/>
                </a:lnTo>
                <a:lnTo>
                  <a:pt x="63367" y="47045"/>
                </a:lnTo>
                <a:lnTo>
                  <a:pt x="65272" y="45125"/>
                </a:lnTo>
                <a:lnTo>
                  <a:pt x="66233" y="43205"/>
                </a:lnTo>
                <a:lnTo>
                  <a:pt x="68168" y="42245"/>
                </a:lnTo>
                <a:lnTo>
                  <a:pt x="72953" y="42245"/>
                </a:lnTo>
                <a:lnTo>
                  <a:pt x="73929" y="44165"/>
                </a:lnTo>
                <a:lnTo>
                  <a:pt x="75834" y="47045"/>
                </a:lnTo>
                <a:lnTo>
                  <a:pt x="76794" y="51831"/>
                </a:lnTo>
                <a:lnTo>
                  <a:pt x="76794" y="65272"/>
                </a:lnTo>
                <a:lnTo>
                  <a:pt x="75834" y="70073"/>
                </a:lnTo>
                <a:lnTo>
                  <a:pt x="73929" y="72953"/>
                </a:lnTo>
                <a:lnTo>
                  <a:pt x="72953" y="74889"/>
                </a:lnTo>
                <a:lnTo>
                  <a:pt x="71048" y="75834"/>
                </a:lnTo>
                <a:lnTo>
                  <a:pt x="73929" y="78714"/>
                </a:lnTo>
                <a:lnTo>
                  <a:pt x="77769" y="76794"/>
                </a:lnTo>
                <a:lnTo>
                  <a:pt x="80634" y="73914"/>
                </a:lnTo>
                <a:lnTo>
                  <a:pt x="84475" y="70073"/>
                </a:lnTo>
                <a:lnTo>
                  <a:pt x="85450" y="65272"/>
                </a:lnTo>
                <a:lnTo>
                  <a:pt x="85450" y="54711"/>
                </a:lnTo>
                <a:lnTo>
                  <a:pt x="84475" y="51831"/>
                </a:lnTo>
                <a:lnTo>
                  <a:pt x="83515" y="48966"/>
                </a:lnTo>
                <a:lnTo>
                  <a:pt x="81610" y="45125"/>
                </a:lnTo>
                <a:lnTo>
                  <a:pt x="79674" y="43205"/>
                </a:lnTo>
                <a:lnTo>
                  <a:pt x="77769" y="41285"/>
                </a:lnTo>
                <a:lnTo>
                  <a:pt x="74889" y="39364"/>
                </a:lnTo>
                <a:lnTo>
                  <a:pt x="72008" y="38404"/>
                </a:lnTo>
                <a:lnTo>
                  <a:pt x="67208" y="38404"/>
                </a:lnTo>
                <a:lnTo>
                  <a:pt x="64328" y="39364"/>
                </a:lnTo>
                <a:lnTo>
                  <a:pt x="62392" y="41285"/>
                </a:lnTo>
                <a:lnTo>
                  <a:pt x="59527" y="43205"/>
                </a:lnTo>
                <a:lnTo>
                  <a:pt x="57607" y="45125"/>
                </a:lnTo>
                <a:lnTo>
                  <a:pt x="56647" y="47990"/>
                </a:lnTo>
                <a:lnTo>
                  <a:pt x="54726" y="51831"/>
                </a:lnTo>
                <a:lnTo>
                  <a:pt x="53766" y="54711"/>
                </a:lnTo>
                <a:close/>
              </a:path>
              <a:path w="85450" h="78714">
                <a:moveTo>
                  <a:pt x="66233" y="74889"/>
                </a:moveTo>
                <a:lnTo>
                  <a:pt x="65272" y="72953"/>
                </a:lnTo>
                <a:lnTo>
                  <a:pt x="63367" y="70073"/>
                </a:lnTo>
                <a:lnTo>
                  <a:pt x="64328" y="77754"/>
                </a:lnTo>
                <a:lnTo>
                  <a:pt x="67208" y="78714"/>
                </a:lnTo>
                <a:lnTo>
                  <a:pt x="73929" y="78714"/>
                </a:lnTo>
                <a:lnTo>
                  <a:pt x="71048" y="75834"/>
                </a:lnTo>
                <a:lnTo>
                  <a:pt x="68168" y="75834"/>
                </a:lnTo>
                <a:lnTo>
                  <a:pt x="66233" y="74889"/>
                </a:lnTo>
                <a:close/>
              </a:path>
              <a:path w="85450" h="78714">
                <a:moveTo>
                  <a:pt x="67208" y="0"/>
                </a:moveTo>
                <a:lnTo>
                  <a:pt x="13441" y="78714"/>
                </a:lnTo>
                <a:lnTo>
                  <a:pt x="18242" y="78714"/>
                </a:lnTo>
                <a:lnTo>
                  <a:pt x="72008" y="0"/>
                </a:lnTo>
                <a:lnTo>
                  <a:pt x="67208" y="0"/>
                </a:lnTo>
                <a:close/>
              </a:path>
              <a:path w="85450" h="78714">
                <a:moveTo>
                  <a:pt x="20162" y="40325"/>
                </a:moveTo>
                <a:lnTo>
                  <a:pt x="24002" y="38404"/>
                </a:lnTo>
                <a:lnTo>
                  <a:pt x="26883" y="34564"/>
                </a:lnTo>
                <a:lnTo>
                  <a:pt x="29763" y="31683"/>
                </a:lnTo>
                <a:lnTo>
                  <a:pt x="31683" y="25923"/>
                </a:lnTo>
                <a:lnTo>
                  <a:pt x="31683" y="14401"/>
                </a:lnTo>
                <a:lnTo>
                  <a:pt x="29763" y="9601"/>
                </a:lnTo>
                <a:lnTo>
                  <a:pt x="26883" y="5760"/>
                </a:lnTo>
                <a:lnTo>
                  <a:pt x="24963" y="1920"/>
                </a:lnTo>
                <a:lnTo>
                  <a:pt x="21122" y="0"/>
                </a:lnTo>
                <a:lnTo>
                  <a:pt x="13441" y="0"/>
                </a:lnTo>
                <a:lnTo>
                  <a:pt x="10561" y="960"/>
                </a:lnTo>
                <a:lnTo>
                  <a:pt x="7680" y="1920"/>
                </a:lnTo>
                <a:lnTo>
                  <a:pt x="5760" y="3840"/>
                </a:lnTo>
                <a:lnTo>
                  <a:pt x="3840" y="5760"/>
                </a:lnTo>
                <a:lnTo>
                  <a:pt x="1920" y="9601"/>
                </a:lnTo>
                <a:lnTo>
                  <a:pt x="960" y="12481"/>
                </a:lnTo>
                <a:lnTo>
                  <a:pt x="0" y="16322"/>
                </a:lnTo>
                <a:lnTo>
                  <a:pt x="0" y="24002"/>
                </a:lnTo>
                <a:lnTo>
                  <a:pt x="960" y="26883"/>
                </a:lnTo>
                <a:lnTo>
                  <a:pt x="1920" y="30723"/>
                </a:lnTo>
                <a:lnTo>
                  <a:pt x="3840" y="33604"/>
                </a:lnTo>
                <a:lnTo>
                  <a:pt x="5760" y="35524"/>
                </a:lnTo>
                <a:lnTo>
                  <a:pt x="7680" y="37444"/>
                </a:lnTo>
                <a:lnTo>
                  <a:pt x="10561" y="39364"/>
                </a:lnTo>
                <a:lnTo>
                  <a:pt x="8641" y="28803"/>
                </a:lnTo>
                <a:lnTo>
                  <a:pt x="8641" y="12481"/>
                </a:lnTo>
                <a:lnTo>
                  <a:pt x="9601" y="8641"/>
                </a:lnTo>
                <a:lnTo>
                  <a:pt x="10561" y="5760"/>
                </a:lnTo>
                <a:lnTo>
                  <a:pt x="12481" y="3840"/>
                </a:lnTo>
                <a:lnTo>
                  <a:pt x="13441" y="2880"/>
                </a:lnTo>
                <a:lnTo>
                  <a:pt x="17282" y="2880"/>
                </a:lnTo>
                <a:lnTo>
                  <a:pt x="19202" y="3840"/>
                </a:lnTo>
                <a:lnTo>
                  <a:pt x="20162" y="5760"/>
                </a:lnTo>
                <a:lnTo>
                  <a:pt x="22082" y="8641"/>
                </a:lnTo>
                <a:lnTo>
                  <a:pt x="23042" y="13441"/>
                </a:lnTo>
                <a:lnTo>
                  <a:pt x="23042" y="26883"/>
                </a:lnTo>
                <a:lnTo>
                  <a:pt x="22082" y="31683"/>
                </a:lnTo>
                <a:lnTo>
                  <a:pt x="20162" y="34564"/>
                </a:lnTo>
                <a:lnTo>
                  <a:pt x="19202" y="36484"/>
                </a:lnTo>
                <a:lnTo>
                  <a:pt x="17282" y="37444"/>
                </a:lnTo>
                <a:lnTo>
                  <a:pt x="14401" y="37444"/>
                </a:lnTo>
                <a:lnTo>
                  <a:pt x="13441" y="36484"/>
                </a:lnTo>
                <a:lnTo>
                  <a:pt x="12481" y="36484"/>
                </a:lnTo>
                <a:lnTo>
                  <a:pt x="12481" y="40325"/>
                </a:lnTo>
                <a:lnTo>
                  <a:pt x="20162" y="40325"/>
                </a:lnTo>
                <a:close/>
              </a:path>
              <a:path w="85450" h="78714">
                <a:moveTo>
                  <a:pt x="12481" y="36484"/>
                </a:moveTo>
                <a:lnTo>
                  <a:pt x="11521" y="35524"/>
                </a:lnTo>
                <a:lnTo>
                  <a:pt x="10561" y="33604"/>
                </a:lnTo>
                <a:lnTo>
                  <a:pt x="9601" y="31683"/>
                </a:lnTo>
                <a:lnTo>
                  <a:pt x="8641" y="28803"/>
                </a:lnTo>
                <a:lnTo>
                  <a:pt x="10561" y="39364"/>
                </a:lnTo>
                <a:lnTo>
                  <a:pt x="12481" y="40325"/>
                </a:lnTo>
                <a:lnTo>
                  <a:pt x="12481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" name="object 240"/>
          <p:cNvSpPr/>
          <p:nvPr/>
        </p:nvSpPr>
        <p:spPr>
          <a:xfrm>
            <a:off x="1862587" y="1625970"/>
            <a:ext cx="42230" cy="76794"/>
          </a:xfrm>
          <a:custGeom>
            <a:avLst/>
            <a:gdLst/>
            <a:ahLst/>
            <a:cxnLst/>
            <a:rect l="l" t="t" r="r" b="b"/>
            <a:pathLst>
              <a:path w="42230" h="76794">
                <a:moveTo>
                  <a:pt x="38389" y="20147"/>
                </a:moveTo>
                <a:lnTo>
                  <a:pt x="38389" y="11506"/>
                </a:lnTo>
                <a:lnTo>
                  <a:pt x="37429" y="8625"/>
                </a:lnTo>
                <a:lnTo>
                  <a:pt x="34549" y="5745"/>
                </a:lnTo>
                <a:lnTo>
                  <a:pt x="31668" y="1904"/>
                </a:lnTo>
                <a:lnTo>
                  <a:pt x="26868" y="0"/>
                </a:lnTo>
                <a:lnTo>
                  <a:pt x="16322" y="0"/>
                </a:lnTo>
                <a:lnTo>
                  <a:pt x="12481" y="960"/>
                </a:lnTo>
                <a:lnTo>
                  <a:pt x="8641" y="3840"/>
                </a:lnTo>
                <a:lnTo>
                  <a:pt x="5760" y="6705"/>
                </a:lnTo>
                <a:lnTo>
                  <a:pt x="2865" y="10546"/>
                </a:lnTo>
                <a:lnTo>
                  <a:pt x="960" y="15346"/>
                </a:lnTo>
                <a:lnTo>
                  <a:pt x="2865" y="16306"/>
                </a:lnTo>
                <a:lnTo>
                  <a:pt x="6705" y="9585"/>
                </a:lnTo>
                <a:lnTo>
                  <a:pt x="11521" y="6705"/>
                </a:lnTo>
                <a:lnTo>
                  <a:pt x="20147" y="6705"/>
                </a:lnTo>
                <a:lnTo>
                  <a:pt x="23042" y="8625"/>
                </a:lnTo>
                <a:lnTo>
                  <a:pt x="25923" y="10546"/>
                </a:lnTo>
                <a:lnTo>
                  <a:pt x="27828" y="12466"/>
                </a:lnTo>
                <a:lnTo>
                  <a:pt x="28788" y="16306"/>
                </a:lnTo>
                <a:lnTo>
                  <a:pt x="28788" y="24947"/>
                </a:lnTo>
                <a:lnTo>
                  <a:pt x="26868" y="27828"/>
                </a:lnTo>
                <a:lnTo>
                  <a:pt x="25923" y="29748"/>
                </a:lnTo>
                <a:lnTo>
                  <a:pt x="23987" y="31668"/>
                </a:lnTo>
                <a:lnTo>
                  <a:pt x="21107" y="33588"/>
                </a:lnTo>
                <a:lnTo>
                  <a:pt x="18242" y="35509"/>
                </a:lnTo>
                <a:lnTo>
                  <a:pt x="15361" y="36469"/>
                </a:lnTo>
                <a:lnTo>
                  <a:pt x="12481" y="36469"/>
                </a:lnTo>
                <a:lnTo>
                  <a:pt x="12481" y="38389"/>
                </a:lnTo>
                <a:lnTo>
                  <a:pt x="17266" y="38389"/>
                </a:lnTo>
                <a:lnTo>
                  <a:pt x="19202" y="39349"/>
                </a:lnTo>
                <a:lnTo>
                  <a:pt x="22082" y="40309"/>
                </a:lnTo>
                <a:lnTo>
                  <a:pt x="24947" y="41269"/>
                </a:lnTo>
                <a:lnTo>
                  <a:pt x="26868" y="43190"/>
                </a:lnTo>
                <a:lnTo>
                  <a:pt x="28788" y="44150"/>
                </a:lnTo>
                <a:lnTo>
                  <a:pt x="29763" y="45110"/>
                </a:lnTo>
                <a:lnTo>
                  <a:pt x="30708" y="47030"/>
                </a:lnTo>
                <a:lnTo>
                  <a:pt x="31668" y="48950"/>
                </a:lnTo>
                <a:lnTo>
                  <a:pt x="33588" y="51831"/>
                </a:lnTo>
                <a:lnTo>
                  <a:pt x="33588" y="61432"/>
                </a:lnTo>
                <a:lnTo>
                  <a:pt x="32628" y="64312"/>
                </a:lnTo>
                <a:lnTo>
                  <a:pt x="29763" y="67193"/>
                </a:lnTo>
                <a:lnTo>
                  <a:pt x="26868" y="70073"/>
                </a:lnTo>
                <a:lnTo>
                  <a:pt x="23987" y="71993"/>
                </a:lnTo>
                <a:lnTo>
                  <a:pt x="17266" y="71993"/>
                </a:lnTo>
                <a:lnTo>
                  <a:pt x="15361" y="71033"/>
                </a:lnTo>
                <a:lnTo>
                  <a:pt x="14386" y="71033"/>
                </a:lnTo>
                <a:lnTo>
                  <a:pt x="13426" y="70073"/>
                </a:lnTo>
                <a:lnTo>
                  <a:pt x="11521" y="69113"/>
                </a:lnTo>
                <a:lnTo>
                  <a:pt x="8641" y="68153"/>
                </a:lnTo>
                <a:lnTo>
                  <a:pt x="7680" y="67193"/>
                </a:lnTo>
                <a:lnTo>
                  <a:pt x="1920" y="67193"/>
                </a:lnTo>
                <a:lnTo>
                  <a:pt x="960" y="68153"/>
                </a:lnTo>
                <a:lnTo>
                  <a:pt x="0" y="69113"/>
                </a:lnTo>
                <a:lnTo>
                  <a:pt x="0" y="71993"/>
                </a:lnTo>
                <a:lnTo>
                  <a:pt x="960" y="73913"/>
                </a:lnTo>
                <a:lnTo>
                  <a:pt x="2865" y="74874"/>
                </a:lnTo>
                <a:lnTo>
                  <a:pt x="3840" y="75834"/>
                </a:lnTo>
                <a:lnTo>
                  <a:pt x="7680" y="76794"/>
                </a:lnTo>
                <a:lnTo>
                  <a:pt x="23042" y="76794"/>
                </a:lnTo>
                <a:lnTo>
                  <a:pt x="30708" y="73913"/>
                </a:lnTo>
                <a:lnTo>
                  <a:pt x="35509" y="67193"/>
                </a:lnTo>
                <a:lnTo>
                  <a:pt x="40309" y="62392"/>
                </a:lnTo>
                <a:lnTo>
                  <a:pt x="42230" y="57591"/>
                </a:lnTo>
                <a:lnTo>
                  <a:pt x="42230" y="46070"/>
                </a:lnTo>
                <a:lnTo>
                  <a:pt x="41269" y="42230"/>
                </a:lnTo>
                <a:lnTo>
                  <a:pt x="38389" y="39349"/>
                </a:lnTo>
                <a:lnTo>
                  <a:pt x="36469" y="35509"/>
                </a:lnTo>
                <a:lnTo>
                  <a:pt x="32628" y="33588"/>
                </a:lnTo>
                <a:lnTo>
                  <a:pt x="27828" y="31668"/>
                </a:lnTo>
                <a:lnTo>
                  <a:pt x="34549" y="25907"/>
                </a:lnTo>
                <a:lnTo>
                  <a:pt x="38389" y="201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" name="object 241"/>
          <p:cNvSpPr/>
          <p:nvPr/>
        </p:nvSpPr>
        <p:spPr>
          <a:xfrm>
            <a:off x="1923059" y="1690283"/>
            <a:ext cx="11521" cy="12481"/>
          </a:xfrm>
          <a:custGeom>
            <a:avLst/>
            <a:gdLst/>
            <a:ahLst/>
            <a:cxnLst/>
            <a:rect l="l" t="t" r="r" b="b"/>
            <a:pathLst>
              <a:path w="11521" h="12481">
                <a:moveTo>
                  <a:pt x="5760" y="0"/>
                </a:moveTo>
                <a:lnTo>
                  <a:pt x="3840" y="0"/>
                </a:lnTo>
                <a:lnTo>
                  <a:pt x="2880" y="960"/>
                </a:lnTo>
                <a:lnTo>
                  <a:pt x="1920" y="1920"/>
                </a:lnTo>
                <a:lnTo>
                  <a:pt x="0" y="3840"/>
                </a:lnTo>
                <a:lnTo>
                  <a:pt x="0" y="9601"/>
                </a:lnTo>
                <a:lnTo>
                  <a:pt x="1920" y="10561"/>
                </a:lnTo>
                <a:lnTo>
                  <a:pt x="2880" y="12481"/>
                </a:lnTo>
                <a:lnTo>
                  <a:pt x="7680" y="12481"/>
                </a:lnTo>
                <a:lnTo>
                  <a:pt x="8641" y="11521"/>
                </a:lnTo>
                <a:lnTo>
                  <a:pt x="10561" y="10561"/>
                </a:lnTo>
                <a:lnTo>
                  <a:pt x="11521" y="9601"/>
                </a:lnTo>
                <a:lnTo>
                  <a:pt x="11521" y="3840"/>
                </a:lnTo>
                <a:lnTo>
                  <a:pt x="10561" y="1920"/>
                </a:lnTo>
                <a:lnTo>
                  <a:pt x="8641" y="960"/>
                </a:lnTo>
                <a:lnTo>
                  <a:pt x="7680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" name="object 242"/>
          <p:cNvSpPr/>
          <p:nvPr/>
        </p:nvSpPr>
        <p:spPr>
          <a:xfrm>
            <a:off x="1945142" y="1631716"/>
            <a:ext cx="24002" cy="71048"/>
          </a:xfrm>
          <a:custGeom>
            <a:avLst/>
            <a:gdLst/>
            <a:ahLst/>
            <a:cxnLst/>
            <a:rect l="l" t="t" r="r" b="b"/>
            <a:pathLst>
              <a:path w="24002" h="71048">
                <a:moveTo>
                  <a:pt x="17282" y="64328"/>
                </a:moveTo>
                <a:lnTo>
                  <a:pt x="15361" y="59527"/>
                </a:lnTo>
                <a:lnTo>
                  <a:pt x="12481" y="52806"/>
                </a:lnTo>
                <a:lnTo>
                  <a:pt x="11521" y="44165"/>
                </a:lnTo>
                <a:lnTo>
                  <a:pt x="11521" y="21122"/>
                </a:lnTo>
                <a:lnTo>
                  <a:pt x="10561" y="0"/>
                </a:lnTo>
                <a:lnTo>
                  <a:pt x="6720" y="4800"/>
                </a:lnTo>
                <a:lnTo>
                  <a:pt x="3840" y="11521"/>
                </a:lnTo>
                <a:lnTo>
                  <a:pt x="1920" y="17282"/>
                </a:lnTo>
                <a:lnTo>
                  <a:pt x="0" y="24002"/>
                </a:lnTo>
                <a:lnTo>
                  <a:pt x="0" y="32644"/>
                </a:lnTo>
                <a:lnTo>
                  <a:pt x="2109" y="47332"/>
                </a:lnTo>
                <a:lnTo>
                  <a:pt x="6720" y="58567"/>
                </a:lnTo>
                <a:lnTo>
                  <a:pt x="11521" y="67208"/>
                </a:lnTo>
                <a:lnTo>
                  <a:pt x="17282" y="71048"/>
                </a:lnTo>
                <a:lnTo>
                  <a:pt x="24002" y="71048"/>
                </a:lnTo>
                <a:lnTo>
                  <a:pt x="24002" y="67208"/>
                </a:lnTo>
                <a:lnTo>
                  <a:pt x="20162" y="67208"/>
                </a:lnTo>
                <a:lnTo>
                  <a:pt x="17282" y="643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" name="object 243"/>
          <p:cNvSpPr/>
          <p:nvPr/>
        </p:nvSpPr>
        <p:spPr>
          <a:xfrm>
            <a:off x="1955703" y="1625970"/>
            <a:ext cx="38389" cy="76794"/>
          </a:xfrm>
          <a:custGeom>
            <a:avLst/>
            <a:gdLst/>
            <a:ahLst/>
            <a:cxnLst/>
            <a:rect l="l" t="t" r="r" b="b"/>
            <a:pathLst>
              <a:path w="38389" h="76794">
                <a:moveTo>
                  <a:pt x="17282" y="76794"/>
                </a:moveTo>
                <a:lnTo>
                  <a:pt x="21122" y="74874"/>
                </a:lnTo>
                <a:lnTo>
                  <a:pt x="24947" y="72953"/>
                </a:lnTo>
                <a:lnTo>
                  <a:pt x="28788" y="70073"/>
                </a:lnTo>
                <a:lnTo>
                  <a:pt x="31668" y="65272"/>
                </a:lnTo>
                <a:lnTo>
                  <a:pt x="34564" y="59512"/>
                </a:lnTo>
                <a:lnTo>
                  <a:pt x="36469" y="53751"/>
                </a:lnTo>
                <a:lnTo>
                  <a:pt x="38389" y="46070"/>
                </a:lnTo>
                <a:lnTo>
                  <a:pt x="38389" y="37429"/>
                </a:lnTo>
                <a:lnTo>
                  <a:pt x="38181" y="31820"/>
                </a:lnTo>
                <a:lnTo>
                  <a:pt x="35505" y="18682"/>
                </a:lnTo>
                <a:lnTo>
                  <a:pt x="29748" y="8625"/>
                </a:lnTo>
                <a:lnTo>
                  <a:pt x="24947" y="2865"/>
                </a:lnTo>
                <a:lnTo>
                  <a:pt x="20162" y="0"/>
                </a:lnTo>
                <a:lnTo>
                  <a:pt x="10561" y="0"/>
                </a:lnTo>
                <a:lnTo>
                  <a:pt x="7665" y="960"/>
                </a:lnTo>
                <a:lnTo>
                  <a:pt x="3840" y="2865"/>
                </a:lnTo>
                <a:lnTo>
                  <a:pt x="0" y="5745"/>
                </a:lnTo>
                <a:lnTo>
                  <a:pt x="960" y="26868"/>
                </a:lnTo>
                <a:lnTo>
                  <a:pt x="1920" y="21107"/>
                </a:lnTo>
                <a:lnTo>
                  <a:pt x="2880" y="14386"/>
                </a:lnTo>
                <a:lnTo>
                  <a:pt x="4800" y="9585"/>
                </a:lnTo>
                <a:lnTo>
                  <a:pt x="7665" y="6705"/>
                </a:lnTo>
                <a:lnTo>
                  <a:pt x="9601" y="3840"/>
                </a:lnTo>
                <a:lnTo>
                  <a:pt x="11506" y="2865"/>
                </a:lnTo>
                <a:lnTo>
                  <a:pt x="16322" y="2865"/>
                </a:lnTo>
                <a:lnTo>
                  <a:pt x="18227" y="3840"/>
                </a:lnTo>
                <a:lnTo>
                  <a:pt x="19187" y="4785"/>
                </a:lnTo>
                <a:lnTo>
                  <a:pt x="22067" y="6705"/>
                </a:lnTo>
                <a:lnTo>
                  <a:pt x="23042" y="9585"/>
                </a:lnTo>
                <a:lnTo>
                  <a:pt x="24947" y="13426"/>
                </a:lnTo>
                <a:lnTo>
                  <a:pt x="25907" y="19187"/>
                </a:lnTo>
                <a:lnTo>
                  <a:pt x="26883" y="26868"/>
                </a:lnTo>
                <a:lnTo>
                  <a:pt x="26881" y="36233"/>
                </a:lnTo>
                <a:lnTo>
                  <a:pt x="26250" y="50575"/>
                </a:lnTo>
                <a:lnTo>
                  <a:pt x="24947" y="61432"/>
                </a:lnTo>
                <a:lnTo>
                  <a:pt x="24002" y="66233"/>
                </a:lnTo>
                <a:lnTo>
                  <a:pt x="22067" y="69113"/>
                </a:lnTo>
                <a:lnTo>
                  <a:pt x="20162" y="71033"/>
                </a:lnTo>
                <a:lnTo>
                  <a:pt x="18227" y="71993"/>
                </a:lnTo>
                <a:lnTo>
                  <a:pt x="15346" y="72953"/>
                </a:lnTo>
                <a:lnTo>
                  <a:pt x="13441" y="72953"/>
                </a:lnTo>
                <a:lnTo>
                  <a:pt x="13441" y="76794"/>
                </a:lnTo>
                <a:lnTo>
                  <a:pt x="17282" y="767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" name="object 244"/>
          <p:cNvSpPr/>
          <p:nvPr/>
        </p:nvSpPr>
        <p:spPr>
          <a:xfrm>
            <a:off x="2002734" y="1624995"/>
            <a:ext cx="85450" cy="79674"/>
          </a:xfrm>
          <a:custGeom>
            <a:avLst/>
            <a:gdLst/>
            <a:ahLst/>
            <a:cxnLst/>
            <a:rect l="l" t="t" r="r" b="b"/>
            <a:pathLst>
              <a:path w="85450" h="79674">
                <a:moveTo>
                  <a:pt x="53766" y="55686"/>
                </a:moveTo>
                <a:lnTo>
                  <a:pt x="53766" y="63367"/>
                </a:lnTo>
                <a:lnTo>
                  <a:pt x="54726" y="67208"/>
                </a:lnTo>
                <a:lnTo>
                  <a:pt x="56647" y="70088"/>
                </a:lnTo>
                <a:lnTo>
                  <a:pt x="57607" y="72969"/>
                </a:lnTo>
                <a:lnTo>
                  <a:pt x="59527" y="74889"/>
                </a:lnTo>
                <a:lnTo>
                  <a:pt x="62392" y="76809"/>
                </a:lnTo>
                <a:lnTo>
                  <a:pt x="64328" y="78729"/>
                </a:lnTo>
                <a:lnTo>
                  <a:pt x="63367" y="71048"/>
                </a:lnTo>
                <a:lnTo>
                  <a:pt x="62392" y="66248"/>
                </a:lnTo>
                <a:lnTo>
                  <a:pt x="62392" y="52806"/>
                </a:lnTo>
                <a:lnTo>
                  <a:pt x="63367" y="48005"/>
                </a:lnTo>
                <a:lnTo>
                  <a:pt x="65272" y="45125"/>
                </a:lnTo>
                <a:lnTo>
                  <a:pt x="66233" y="43205"/>
                </a:lnTo>
                <a:lnTo>
                  <a:pt x="68168" y="42245"/>
                </a:lnTo>
                <a:lnTo>
                  <a:pt x="72008" y="42245"/>
                </a:lnTo>
                <a:lnTo>
                  <a:pt x="72953" y="43205"/>
                </a:lnTo>
                <a:lnTo>
                  <a:pt x="73929" y="45125"/>
                </a:lnTo>
                <a:lnTo>
                  <a:pt x="75834" y="48005"/>
                </a:lnTo>
                <a:lnTo>
                  <a:pt x="76794" y="52806"/>
                </a:lnTo>
                <a:lnTo>
                  <a:pt x="76794" y="66248"/>
                </a:lnTo>
                <a:lnTo>
                  <a:pt x="75834" y="71048"/>
                </a:lnTo>
                <a:lnTo>
                  <a:pt x="73929" y="72969"/>
                </a:lnTo>
                <a:lnTo>
                  <a:pt x="72953" y="74889"/>
                </a:lnTo>
                <a:lnTo>
                  <a:pt x="71048" y="75849"/>
                </a:lnTo>
                <a:lnTo>
                  <a:pt x="73929" y="79674"/>
                </a:lnTo>
                <a:lnTo>
                  <a:pt x="77769" y="77769"/>
                </a:lnTo>
                <a:lnTo>
                  <a:pt x="80634" y="73929"/>
                </a:lnTo>
                <a:lnTo>
                  <a:pt x="84475" y="71048"/>
                </a:lnTo>
                <a:lnTo>
                  <a:pt x="85450" y="66248"/>
                </a:lnTo>
                <a:lnTo>
                  <a:pt x="85450" y="55686"/>
                </a:lnTo>
                <a:lnTo>
                  <a:pt x="84475" y="51846"/>
                </a:lnTo>
                <a:lnTo>
                  <a:pt x="83515" y="48966"/>
                </a:lnTo>
                <a:lnTo>
                  <a:pt x="81610" y="46085"/>
                </a:lnTo>
                <a:lnTo>
                  <a:pt x="79674" y="43205"/>
                </a:lnTo>
                <a:lnTo>
                  <a:pt x="77769" y="42245"/>
                </a:lnTo>
                <a:lnTo>
                  <a:pt x="74889" y="40325"/>
                </a:lnTo>
                <a:lnTo>
                  <a:pt x="72008" y="39364"/>
                </a:lnTo>
                <a:lnTo>
                  <a:pt x="67208" y="39364"/>
                </a:lnTo>
                <a:lnTo>
                  <a:pt x="64328" y="40325"/>
                </a:lnTo>
                <a:lnTo>
                  <a:pt x="62392" y="42245"/>
                </a:lnTo>
                <a:lnTo>
                  <a:pt x="59527" y="43205"/>
                </a:lnTo>
                <a:lnTo>
                  <a:pt x="57607" y="46085"/>
                </a:lnTo>
                <a:lnTo>
                  <a:pt x="56647" y="48966"/>
                </a:lnTo>
                <a:lnTo>
                  <a:pt x="54726" y="51846"/>
                </a:lnTo>
                <a:lnTo>
                  <a:pt x="53766" y="55686"/>
                </a:lnTo>
                <a:close/>
              </a:path>
              <a:path w="85450" h="79674">
                <a:moveTo>
                  <a:pt x="66233" y="75849"/>
                </a:moveTo>
                <a:lnTo>
                  <a:pt x="65272" y="73929"/>
                </a:lnTo>
                <a:lnTo>
                  <a:pt x="63367" y="71048"/>
                </a:lnTo>
                <a:lnTo>
                  <a:pt x="64328" y="78729"/>
                </a:lnTo>
                <a:lnTo>
                  <a:pt x="67208" y="79674"/>
                </a:lnTo>
                <a:lnTo>
                  <a:pt x="73929" y="79674"/>
                </a:lnTo>
                <a:lnTo>
                  <a:pt x="71048" y="75849"/>
                </a:lnTo>
                <a:lnTo>
                  <a:pt x="66233" y="75849"/>
                </a:lnTo>
                <a:close/>
              </a:path>
              <a:path w="85450" h="79674">
                <a:moveTo>
                  <a:pt x="67208" y="0"/>
                </a:moveTo>
                <a:lnTo>
                  <a:pt x="13441" y="79674"/>
                </a:lnTo>
                <a:lnTo>
                  <a:pt x="18242" y="79674"/>
                </a:lnTo>
                <a:lnTo>
                  <a:pt x="72008" y="0"/>
                </a:lnTo>
                <a:lnTo>
                  <a:pt x="67208" y="0"/>
                </a:lnTo>
                <a:close/>
              </a:path>
              <a:path w="85450" h="79674">
                <a:moveTo>
                  <a:pt x="20162" y="40325"/>
                </a:moveTo>
                <a:lnTo>
                  <a:pt x="24002" y="38404"/>
                </a:lnTo>
                <a:lnTo>
                  <a:pt x="26883" y="35524"/>
                </a:lnTo>
                <a:lnTo>
                  <a:pt x="29763" y="31683"/>
                </a:lnTo>
                <a:lnTo>
                  <a:pt x="31683" y="26883"/>
                </a:lnTo>
                <a:lnTo>
                  <a:pt x="31683" y="15361"/>
                </a:lnTo>
                <a:lnTo>
                  <a:pt x="29763" y="10561"/>
                </a:lnTo>
                <a:lnTo>
                  <a:pt x="26883" y="6720"/>
                </a:lnTo>
                <a:lnTo>
                  <a:pt x="24963" y="1935"/>
                </a:lnTo>
                <a:lnTo>
                  <a:pt x="21122" y="0"/>
                </a:lnTo>
                <a:lnTo>
                  <a:pt x="13441" y="0"/>
                </a:lnTo>
                <a:lnTo>
                  <a:pt x="10561" y="975"/>
                </a:lnTo>
                <a:lnTo>
                  <a:pt x="7680" y="2880"/>
                </a:lnTo>
                <a:lnTo>
                  <a:pt x="5760" y="4815"/>
                </a:lnTo>
                <a:lnTo>
                  <a:pt x="3840" y="6720"/>
                </a:lnTo>
                <a:lnTo>
                  <a:pt x="1920" y="9601"/>
                </a:lnTo>
                <a:lnTo>
                  <a:pt x="960" y="13441"/>
                </a:lnTo>
                <a:lnTo>
                  <a:pt x="0" y="16322"/>
                </a:lnTo>
                <a:lnTo>
                  <a:pt x="0" y="24002"/>
                </a:lnTo>
                <a:lnTo>
                  <a:pt x="960" y="27843"/>
                </a:lnTo>
                <a:lnTo>
                  <a:pt x="1920" y="30723"/>
                </a:lnTo>
                <a:lnTo>
                  <a:pt x="3840" y="34564"/>
                </a:lnTo>
                <a:lnTo>
                  <a:pt x="5760" y="36484"/>
                </a:lnTo>
                <a:lnTo>
                  <a:pt x="7680" y="38404"/>
                </a:lnTo>
                <a:lnTo>
                  <a:pt x="10561" y="39364"/>
                </a:lnTo>
                <a:lnTo>
                  <a:pt x="8641" y="29763"/>
                </a:lnTo>
                <a:lnTo>
                  <a:pt x="8641" y="13441"/>
                </a:lnTo>
                <a:lnTo>
                  <a:pt x="9601" y="8656"/>
                </a:lnTo>
                <a:lnTo>
                  <a:pt x="10561" y="6720"/>
                </a:lnTo>
                <a:lnTo>
                  <a:pt x="12481" y="4815"/>
                </a:lnTo>
                <a:lnTo>
                  <a:pt x="13441" y="3840"/>
                </a:lnTo>
                <a:lnTo>
                  <a:pt x="17282" y="3840"/>
                </a:lnTo>
                <a:lnTo>
                  <a:pt x="19202" y="4815"/>
                </a:lnTo>
                <a:lnTo>
                  <a:pt x="20162" y="5760"/>
                </a:lnTo>
                <a:lnTo>
                  <a:pt x="22082" y="8656"/>
                </a:lnTo>
                <a:lnTo>
                  <a:pt x="23042" y="14401"/>
                </a:lnTo>
                <a:lnTo>
                  <a:pt x="23042" y="27843"/>
                </a:lnTo>
                <a:lnTo>
                  <a:pt x="22082" y="31683"/>
                </a:lnTo>
                <a:lnTo>
                  <a:pt x="20162" y="34564"/>
                </a:lnTo>
                <a:lnTo>
                  <a:pt x="19202" y="36484"/>
                </a:lnTo>
                <a:lnTo>
                  <a:pt x="17282" y="37444"/>
                </a:lnTo>
                <a:lnTo>
                  <a:pt x="13441" y="37444"/>
                </a:lnTo>
                <a:lnTo>
                  <a:pt x="12481" y="36484"/>
                </a:lnTo>
                <a:lnTo>
                  <a:pt x="12481" y="40325"/>
                </a:lnTo>
                <a:lnTo>
                  <a:pt x="20162" y="40325"/>
                </a:lnTo>
                <a:close/>
              </a:path>
              <a:path w="85450" h="79674">
                <a:moveTo>
                  <a:pt x="12481" y="36484"/>
                </a:moveTo>
                <a:lnTo>
                  <a:pt x="11521" y="35524"/>
                </a:lnTo>
                <a:lnTo>
                  <a:pt x="10561" y="34564"/>
                </a:lnTo>
                <a:lnTo>
                  <a:pt x="9601" y="31683"/>
                </a:lnTo>
                <a:lnTo>
                  <a:pt x="8641" y="29763"/>
                </a:lnTo>
                <a:lnTo>
                  <a:pt x="10561" y="39364"/>
                </a:lnTo>
                <a:lnTo>
                  <a:pt x="12481" y="40325"/>
                </a:lnTo>
                <a:lnTo>
                  <a:pt x="12481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" name="object 245"/>
          <p:cNvSpPr/>
          <p:nvPr/>
        </p:nvSpPr>
        <p:spPr>
          <a:xfrm>
            <a:off x="1862587" y="1300535"/>
            <a:ext cx="42230" cy="76794"/>
          </a:xfrm>
          <a:custGeom>
            <a:avLst/>
            <a:gdLst/>
            <a:ahLst/>
            <a:cxnLst/>
            <a:rect l="l" t="t" r="r" b="b"/>
            <a:pathLst>
              <a:path w="42230" h="76794">
                <a:moveTo>
                  <a:pt x="38389" y="20147"/>
                </a:moveTo>
                <a:lnTo>
                  <a:pt x="38389" y="11521"/>
                </a:lnTo>
                <a:lnTo>
                  <a:pt x="37429" y="8641"/>
                </a:lnTo>
                <a:lnTo>
                  <a:pt x="34549" y="5760"/>
                </a:lnTo>
                <a:lnTo>
                  <a:pt x="31668" y="1920"/>
                </a:lnTo>
                <a:lnTo>
                  <a:pt x="26868" y="0"/>
                </a:lnTo>
                <a:lnTo>
                  <a:pt x="16322" y="0"/>
                </a:lnTo>
                <a:lnTo>
                  <a:pt x="12481" y="1920"/>
                </a:lnTo>
                <a:lnTo>
                  <a:pt x="8641" y="3840"/>
                </a:lnTo>
                <a:lnTo>
                  <a:pt x="5760" y="6720"/>
                </a:lnTo>
                <a:lnTo>
                  <a:pt x="2865" y="10561"/>
                </a:lnTo>
                <a:lnTo>
                  <a:pt x="960" y="15361"/>
                </a:lnTo>
                <a:lnTo>
                  <a:pt x="2865" y="16306"/>
                </a:lnTo>
                <a:lnTo>
                  <a:pt x="6705" y="10561"/>
                </a:lnTo>
                <a:lnTo>
                  <a:pt x="11521" y="7680"/>
                </a:lnTo>
                <a:lnTo>
                  <a:pt x="20147" y="7680"/>
                </a:lnTo>
                <a:lnTo>
                  <a:pt x="23042" y="8641"/>
                </a:lnTo>
                <a:lnTo>
                  <a:pt x="25923" y="11521"/>
                </a:lnTo>
                <a:lnTo>
                  <a:pt x="27828" y="13441"/>
                </a:lnTo>
                <a:lnTo>
                  <a:pt x="28788" y="16306"/>
                </a:lnTo>
                <a:lnTo>
                  <a:pt x="28788" y="25907"/>
                </a:lnTo>
                <a:lnTo>
                  <a:pt x="26868" y="27828"/>
                </a:lnTo>
                <a:lnTo>
                  <a:pt x="25923" y="30708"/>
                </a:lnTo>
                <a:lnTo>
                  <a:pt x="23987" y="32644"/>
                </a:lnTo>
                <a:lnTo>
                  <a:pt x="21107" y="34549"/>
                </a:lnTo>
                <a:lnTo>
                  <a:pt x="18242" y="36469"/>
                </a:lnTo>
                <a:lnTo>
                  <a:pt x="15361" y="37429"/>
                </a:lnTo>
                <a:lnTo>
                  <a:pt x="12481" y="37429"/>
                </a:lnTo>
                <a:lnTo>
                  <a:pt x="12481" y="39364"/>
                </a:lnTo>
                <a:lnTo>
                  <a:pt x="19202" y="39364"/>
                </a:lnTo>
                <a:lnTo>
                  <a:pt x="22082" y="41269"/>
                </a:lnTo>
                <a:lnTo>
                  <a:pt x="24947" y="42230"/>
                </a:lnTo>
                <a:lnTo>
                  <a:pt x="26868" y="43190"/>
                </a:lnTo>
                <a:lnTo>
                  <a:pt x="28788" y="45110"/>
                </a:lnTo>
                <a:lnTo>
                  <a:pt x="29763" y="46070"/>
                </a:lnTo>
                <a:lnTo>
                  <a:pt x="30708" y="47030"/>
                </a:lnTo>
                <a:lnTo>
                  <a:pt x="31668" y="49910"/>
                </a:lnTo>
                <a:lnTo>
                  <a:pt x="33588" y="51831"/>
                </a:lnTo>
                <a:lnTo>
                  <a:pt x="33588" y="61432"/>
                </a:lnTo>
                <a:lnTo>
                  <a:pt x="32628" y="65272"/>
                </a:lnTo>
                <a:lnTo>
                  <a:pt x="29763" y="68153"/>
                </a:lnTo>
                <a:lnTo>
                  <a:pt x="26868" y="71033"/>
                </a:lnTo>
                <a:lnTo>
                  <a:pt x="23987" y="72953"/>
                </a:lnTo>
                <a:lnTo>
                  <a:pt x="18242" y="72953"/>
                </a:lnTo>
                <a:lnTo>
                  <a:pt x="17266" y="71993"/>
                </a:lnTo>
                <a:lnTo>
                  <a:pt x="14386" y="71993"/>
                </a:lnTo>
                <a:lnTo>
                  <a:pt x="13426" y="71033"/>
                </a:lnTo>
                <a:lnTo>
                  <a:pt x="11521" y="70073"/>
                </a:lnTo>
                <a:lnTo>
                  <a:pt x="8641" y="69113"/>
                </a:lnTo>
                <a:lnTo>
                  <a:pt x="7680" y="68153"/>
                </a:lnTo>
                <a:lnTo>
                  <a:pt x="6705" y="68153"/>
                </a:lnTo>
                <a:lnTo>
                  <a:pt x="5760" y="67193"/>
                </a:lnTo>
                <a:lnTo>
                  <a:pt x="2865" y="67193"/>
                </a:lnTo>
                <a:lnTo>
                  <a:pt x="1920" y="68153"/>
                </a:lnTo>
                <a:lnTo>
                  <a:pt x="960" y="68153"/>
                </a:lnTo>
                <a:lnTo>
                  <a:pt x="0" y="69113"/>
                </a:lnTo>
                <a:lnTo>
                  <a:pt x="0" y="72953"/>
                </a:lnTo>
                <a:lnTo>
                  <a:pt x="960" y="73914"/>
                </a:lnTo>
                <a:lnTo>
                  <a:pt x="2865" y="75834"/>
                </a:lnTo>
                <a:lnTo>
                  <a:pt x="3840" y="76794"/>
                </a:lnTo>
                <a:lnTo>
                  <a:pt x="23042" y="76794"/>
                </a:lnTo>
                <a:lnTo>
                  <a:pt x="30708" y="73914"/>
                </a:lnTo>
                <a:lnTo>
                  <a:pt x="35509" y="68153"/>
                </a:lnTo>
                <a:lnTo>
                  <a:pt x="40309" y="63352"/>
                </a:lnTo>
                <a:lnTo>
                  <a:pt x="42230" y="57591"/>
                </a:lnTo>
                <a:lnTo>
                  <a:pt x="42230" y="47030"/>
                </a:lnTo>
                <a:lnTo>
                  <a:pt x="41269" y="43190"/>
                </a:lnTo>
                <a:lnTo>
                  <a:pt x="38389" y="39364"/>
                </a:lnTo>
                <a:lnTo>
                  <a:pt x="36469" y="36469"/>
                </a:lnTo>
                <a:lnTo>
                  <a:pt x="32628" y="33588"/>
                </a:lnTo>
                <a:lnTo>
                  <a:pt x="27828" y="31683"/>
                </a:lnTo>
                <a:lnTo>
                  <a:pt x="34549" y="25907"/>
                </a:lnTo>
                <a:lnTo>
                  <a:pt x="38389" y="201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" name="object 246"/>
          <p:cNvSpPr/>
          <p:nvPr/>
        </p:nvSpPr>
        <p:spPr>
          <a:xfrm>
            <a:off x="1923059" y="1365808"/>
            <a:ext cx="11521" cy="12481"/>
          </a:xfrm>
          <a:custGeom>
            <a:avLst/>
            <a:gdLst/>
            <a:ahLst/>
            <a:cxnLst/>
            <a:rect l="l" t="t" r="r" b="b"/>
            <a:pathLst>
              <a:path w="11521" h="12481">
                <a:moveTo>
                  <a:pt x="5760" y="0"/>
                </a:moveTo>
                <a:lnTo>
                  <a:pt x="3840" y="0"/>
                </a:lnTo>
                <a:lnTo>
                  <a:pt x="2880" y="960"/>
                </a:lnTo>
                <a:lnTo>
                  <a:pt x="1920" y="1920"/>
                </a:lnTo>
                <a:lnTo>
                  <a:pt x="0" y="2880"/>
                </a:lnTo>
                <a:lnTo>
                  <a:pt x="0" y="9601"/>
                </a:lnTo>
                <a:lnTo>
                  <a:pt x="1920" y="10561"/>
                </a:lnTo>
                <a:lnTo>
                  <a:pt x="2880" y="11521"/>
                </a:lnTo>
                <a:lnTo>
                  <a:pt x="3840" y="12481"/>
                </a:lnTo>
                <a:lnTo>
                  <a:pt x="7680" y="12481"/>
                </a:lnTo>
                <a:lnTo>
                  <a:pt x="8641" y="11521"/>
                </a:lnTo>
                <a:lnTo>
                  <a:pt x="10561" y="10561"/>
                </a:lnTo>
                <a:lnTo>
                  <a:pt x="11521" y="9601"/>
                </a:lnTo>
                <a:lnTo>
                  <a:pt x="11521" y="2880"/>
                </a:lnTo>
                <a:lnTo>
                  <a:pt x="10561" y="1920"/>
                </a:lnTo>
                <a:lnTo>
                  <a:pt x="8641" y="960"/>
                </a:lnTo>
                <a:lnTo>
                  <a:pt x="7680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" name="object 247"/>
          <p:cNvSpPr/>
          <p:nvPr/>
        </p:nvSpPr>
        <p:spPr>
          <a:xfrm>
            <a:off x="1947062" y="1302456"/>
            <a:ext cx="43205" cy="74874"/>
          </a:xfrm>
          <a:custGeom>
            <a:avLst/>
            <a:gdLst/>
            <a:ahLst/>
            <a:cxnLst/>
            <a:rect l="l" t="t" r="r" b="b"/>
            <a:pathLst>
              <a:path w="43205" h="74874">
                <a:moveTo>
                  <a:pt x="16306" y="0"/>
                </a:moveTo>
                <a:lnTo>
                  <a:pt x="1920" y="28788"/>
                </a:lnTo>
                <a:lnTo>
                  <a:pt x="9601" y="28788"/>
                </a:lnTo>
                <a:lnTo>
                  <a:pt x="14401" y="29763"/>
                </a:lnTo>
                <a:lnTo>
                  <a:pt x="18242" y="31668"/>
                </a:lnTo>
                <a:lnTo>
                  <a:pt x="23987" y="33604"/>
                </a:lnTo>
                <a:lnTo>
                  <a:pt x="27828" y="36469"/>
                </a:lnTo>
                <a:lnTo>
                  <a:pt x="30708" y="40309"/>
                </a:lnTo>
                <a:lnTo>
                  <a:pt x="33588" y="44150"/>
                </a:lnTo>
                <a:lnTo>
                  <a:pt x="34549" y="48950"/>
                </a:lnTo>
                <a:lnTo>
                  <a:pt x="34549" y="57591"/>
                </a:lnTo>
                <a:lnTo>
                  <a:pt x="33588" y="61432"/>
                </a:lnTo>
                <a:lnTo>
                  <a:pt x="29763" y="65272"/>
                </a:lnTo>
                <a:lnTo>
                  <a:pt x="26868" y="68153"/>
                </a:lnTo>
                <a:lnTo>
                  <a:pt x="23027" y="70073"/>
                </a:lnTo>
                <a:lnTo>
                  <a:pt x="16306" y="70073"/>
                </a:lnTo>
                <a:lnTo>
                  <a:pt x="13441" y="69113"/>
                </a:lnTo>
                <a:lnTo>
                  <a:pt x="10561" y="67193"/>
                </a:lnTo>
                <a:lnTo>
                  <a:pt x="8641" y="65272"/>
                </a:lnTo>
                <a:lnTo>
                  <a:pt x="7680" y="65272"/>
                </a:lnTo>
                <a:lnTo>
                  <a:pt x="6720" y="64312"/>
                </a:lnTo>
                <a:lnTo>
                  <a:pt x="1920" y="64312"/>
                </a:lnTo>
                <a:lnTo>
                  <a:pt x="960" y="65272"/>
                </a:lnTo>
                <a:lnTo>
                  <a:pt x="0" y="66233"/>
                </a:lnTo>
                <a:lnTo>
                  <a:pt x="0" y="70073"/>
                </a:lnTo>
                <a:lnTo>
                  <a:pt x="960" y="71993"/>
                </a:lnTo>
                <a:lnTo>
                  <a:pt x="2880" y="72953"/>
                </a:lnTo>
                <a:lnTo>
                  <a:pt x="4800" y="74874"/>
                </a:lnTo>
                <a:lnTo>
                  <a:pt x="17282" y="74874"/>
                </a:lnTo>
                <a:lnTo>
                  <a:pt x="21122" y="73914"/>
                </a:lnTo>
                <a:lnTo>
                  <a:pt x="25923" y="71993"/>
                </a:lnTo>
                <a:lnTo>
                  <a:pt x="28803" y="71033"/>
                </a:lnTo>
                <a:lnTo>
                  <a:pt x="31683" y="69113"/>
                </a:lnTo>
                <a:lnTo>
                  <a:pt x="33588" y="66233"/>
                </a:lnTo>
                <a:lnTo>
                  <a:pt x="36484" y="64312"/>
                </a:lnTo>
                <a:lnTo>
                  <a:pt x="38389" y="61432"/>
                </a:lnTo>
                <a:lnTo>
                  <a:pt x="39364" y="58552"/>
                </a:lnTo>
                <a:lnTo>
                  <a:pt x="41269" y="54711"/>
                </a:lnTo>
                <a:lnTo>
                  <a:pt x="42230" y="50871"/>
                </a:lnTo>
                <a:lnTo>
                  <a:pt x="42230" y="40309"/>
                </a:lnTo>
                <a:lnTo>
                  <a:pt x="39364" y="34549"/>
                </a:lnTo>
                <a:lnTo>
                  <a:pt x="34549" y="29763"/>
                </a:lnTo>
                <a:lnTo>
                  <a:pt x="28803" y="23987"/>
                </a:lnTo>
                <a:lnTo>
                  <a:pt x="21122" y="20162"/>
                </a:lnTo>
                <a:lnTo>
                  <a:pt x="11521" y="19202"/>
                </a:lnTo>
                <a:lnTo>
                  <a:pt x="16306" y="8641"/>
                </a:lnTo>
                <a:lnTo>
                  <a:pt x="39364" y="8641"/>
                </a:lnTo>
                <a:lnTo>
                  <a:pt x="43205" y="0"/>
                </a:lnTo>
                <a:lnTo>
                  <a:pt x="1630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" name="object 248"/>
          <p:cNvSpPr/>
          <p:nvPr/>
        </p:nvSpPr>
        <p:spPr>
          <a:xfrm>
            <a:off x="2002734" y="1300535"/>
            <a:ext cx="85450" cy="78714"/>
          </a:xfrm>
          <a:custGeom>
            <a:avLst/>
            <a:gdLst/>
            <a:ahLst/>
            <a:cxnLst/>
            <a:rect l="l" t="t" r="r" b="b"/>
            <a:pathLst>
              <a:path w="85450" h="78714">
                <a:moveTo>
                  <a:pt x="53766" y="55671"/>
                </a:moveTo>
                <a:lnTo>
                  <a:pt x="53766" y="63352"/>
                </a:lnTo>
                <a:lnTo>
                  <a:pt x="54726" y="66233"/>
                </a:lnTo>
                <a:lnTo>
                  <a:pt x="56647" y="69113"/>
                </a:lnTo>
                <a:lnTo>
                  <a:pt x="57607" y="72953"/>
                </a:lnTo>
                <a:lnTo>
                  <a:pt x="59527" y="74874"/>
                </a:lnTo>
                <a:lnTo>
                  <a:pt x="62392" y="76794"/>
                </a:lnTo>
                <a:lnTo>
                  <a:pt x="64328" y="77754"/>
                </a:lnTo>
                <a:lnTo>
                  <a:pt x="63367" y="70073"/>
                </a:lnTo>
                <a:lnTo>
                  <a:pt x="62392" y="66233"/>
                </a:lnTo>
                <a:lnTo>
                  <a:pt x="62392" y="52791"/>
                </a:lnTo>
                <a:lnTo>
                  <a:pt x="63367" y="47030"/>
                </a:lnTo>
                <a:lnTo>
                  <a:pt x="65272" y="45110"/>
                </a:lnTo>
                <a:lnTo>
                  <a:pt x="66233" y="43190"/>
                </a:lnTo>
                <a:lnTo>
                  <a:pt x="68168" y="42230"/>
                </a:lnTo>
                <a:lnTo>
                  <a:pt x="72008" y="42230"/>
                </a:lnTo>
                <a:lnTo>
                  <a:pt x="72953" y="43190"/>
                </a:lnTo>
                <a:lnTo>
                  <a:pt x="73929" y="45110"/>
                </a:lnTo>
                <a:lnTo>
                  <a:pt x="75834" y="47030"/>
                </a:lnTo>
                <a:lnTo>
                  <a:pt x="76794" y="52791"/>
                </a:lnTo>
                <a:lnTo>
                  <a:pt x="76794" y="65272"/>
                </a:lnTo>
                <a:lnTo>
                  <a:pt x="75834" y="70073"/>
                </a:lnTo>
                <a:lnTo>
                  <a:pt x="73929" y="72953"/>
                </a:lnTo>
                <a:lnTo>
                  <a:pt x="72953" y="74874"/>
                </a:lnTo>
                <a:lnTo>
                  <a:pt x="71048" y="75834"/>
                </a:lnTo>
                <a:lnTo>
                  <a:pt x="73929" y="78714"/>
                </a:lnTo>
                <a:lnTo>
                  <a:pt x="77769" y="77754"/>
                </a:lnTo>
                <a:lnTo>
                  <a:pt x="80634" y="73914"/>
                </a:lnTo>
                <a:lnTo>
                  <a:pt x="84475" y="70073"/>
                </a:lnTo>
                <a:lnTo>
                  <a:pt x="85450" y="65272"/>
                </a:lnTo>
                <a:lnTo>
                  <a:pt x="85450" y="55671"/>
                </a:lnTo>
                <a:lnTo>
                  <a:pt x="84475" y="51831"/>
                </a:lnTo>
                <a:lnTo>
                  <a:pt x="83515" y="48950"/>
                </a:lnTo>
                <a:lnTo>
                  <a:pt x="81610" y="45110"/>
                </a:lnTo>
                <a:lnTo>
                  <a:pt x="79674" y="43190"/>
                </a:lnTo>
                <a:lnTo>
                  <a:pt x="77769" y="41269"/>
                </a:lnTo>
                <a:lnTo>
                  <a:pt x="74889" y="40309"/>
                </a:lnTo>
                <a:lnTo>
                  <a:pt x="72008" y="39364"/>
                </a:lnTo>
                <a:lnTo>
                  <a:pt x="67208" y="39364"/>
                </a:lnTo>
                <a:lnTo>
                  <a:pt x="64328" y="40309"/>
                </a:lnTo>
                <a:lnTo>
                  <a:pt x="62392" y="41269"/>
                </a:lnTo>
                <a:lnTo>
                  <a:pt x="59527" y="43190"/>
                </a:lnTo>
                <a:lnTo>
                  <a:pt x="57607" y="45110"/>
                </a:lnTo>
                <a:lnTo>
                  <a:pt x="56647" y="48950"/>
                </a:lnTo>
                <a:lnTo>
                  <a:pt x="54726" y="51831"/>
                </a:lnTo>
                <a:lnTo>
                  <a:pt x="53766" y="55671"/>
                </a:lnTo>
                <a:close/>
              </a:path>
              <a:path w="85450" h="78714">
                <a:moveTo>
                  <a:pt x="66233" y="74874"/>
                </a:moveTo>
                <a:lnTo>
                  <a:pt x="65272" y="72953"/>
                </a:lnTo>
                <a:lnTo>
                  <a:pt x="63367" y="70073"/>
                </a:lnTo>
                <a:lnTo>
                  <a:pt x="64328" y="77754"/>
                </a:lnTo>
                <a:lnTo>
                  <a:pt x="67208" y="78714"/>
                </a:lnTo>
                <a:lnTo>
                  <a:pt x="73929" y="78714"/>
                </a:lnTo>
                <a:lnTo>
                  <a:pt x="71048" y="75834"/>
                </a:lnTo>
                <a:lnTo>
                  <a:pt x="68168" y="75834"/>
                </a:lnTo>
                <a:lnTo>
                  <a:pt x="66233" y="74874"/>
                </a:lnTo>
                <a:close/>
              </a:path>
              <a:path w="85450" h="78714">
                <a:moveTo>
                  <a:pt x="67208" y="0"/>
                </a:moveTo>
                <a:lnTo>
                  <a:pt x="13441" y="78714"/>
                </a:lnTo>
                <a:lnTo>
                  <a:pt x="18242" y="78714"/>
                </a:lnTo>
                <a:lnTo>
                  <a:pt x="72008" y="0"/>
                </a:lnTo>
                <a:lnTo>
                  <a:pt x="67208" y="0"/>
                </a:lnTo>
                <a:close/>
              </a:path>
              <a:path w="85450" h="78714">
                <a:moveTo>
                  <a:pt x="20162" y="40309"/>
                </a:moveTo>
                <a:lnTo>
                  <a:pt x="24002" y="38389"/>
                </a:lnTo>
                <a:lnTo>
                  <a:pt x="26883" y="34549"/>
                </a:lnTo>
                <a:lnTo>
                  <a:pt x="29763" y="31683"/>
                </a:lnTo>
                <a:lnTo>
                  <a:pt x="31683" y="26868"/>
                </a:lnTo>
                <a:lnTo>
                  <a:pt x="31683" y="14401"/>
                </a:lnTo>
                <a:lnTo>
                  <a:pt x="29763" y="10561"/>
                </a:lnTo>
                <a:lnTo>
                  <a:pt x="26883" y="5760"/>
                </a:lnTo>
                <a:lnTo>
                  <a:pt x="24963" y="1920"/>
                </a:lnTo>
                <a:lnTo>
                  <a:pt x="21122" y="0"/>
                </a:lnTo>
                <a:lnTo>
                  <a:pt x="13441" y="0"/>
                </a:lnTo>
                <a:lnTo>
                  <a:pt x="10561" y="960"/>
                </a:lnTo>
                <a:lnTo>
                  <a:pt x="7680" y="1920"/>
                </a:lnTo>
                <a:lnTo>
                  <a:pt x="5760" y="3840"/>
                </a:lnTo>
                <a:lnTo>
                  <a:pt x="3840" y="6720"/>
                </a:lnTo>
                <a:lnTo>
                  <a:pt x="1920" y="9601"/>
                </a:lnTo>
                <a:lnTo>
                  <a:pt x="960" y="12466"/>
                </a:lnTo>
                <a:lnTo>
                  <a:pt x="0" y="16306"/>
                </a:lnTo>
                <a:lnTo>
                  <a:pt x="0" y="23987"/>
                </a:lnTo>
                <a:lnTo>
                  <a:pt x="960" y="27828"/>
                </a:lnTo>
                <a:lnTo>
                  <a:pt x="1920" y="30708"/>
                </a:lnTo>
                <a:lnTo>
                  <a:pt x="3840" y="33588"/>
                </a:lnTo>
                <a:lnTo>
                  <a:pt x="5760" y="36469"/>
                </a:lnTo>
                <a:lnTo>
                  <a:pt x="7680" y="37429"/>
                </a:lnTo>
                <a:lnTo>
                  <a:pt x="10561" y="39364"/>
                </a:lnTo>
                <a:lnTo>
                  <a:pt x="8641" y="28803"/>
                </a:lnTo>
                <a:lnTo>
                  <a:pt x="8641" y="13441"/>
                </a:lnTo>
                <a:lnTo>
                  <a:pt x="9601" y="8641"/>
                </a:lnTo>
                <a:lnTo>
                  <a:pt x="10561" y="6720"/>
                </a:lnTo>
                <a:lnTo>
                  <a:pt x="12481" y="3840"/>
                </a:lnTo>
                <a:lnTo>
                  <a:pt x="13441" y="2880"/>
                </a:lnTo>
                <a:lnTo>
                  <a:pt x="17282" y="2880"/>
                </a:lnTo>
                <a:lnTo>
                  <a:pt x="19202" y="3840"/>
                </a:lnTo>
                <a:lnTo>
                  <a:pt x="20162" y="5760"/>
                </a:lnTo>
                <a:lnTo>
                  <a:pt x="22082" y="8641"/>
                </a:lnTo>
                <a:lnTo>
                  <a:pt x="23042" y="13441"/>
                </a:lnTo>
                <a:lnTo>
                  <a:pt x="23042" y="26868"/>
                </a:lnTo>
                <a:lnTo>
                  <a:pt x="22082" y="31683"/>
                </a:lnTo>
                <a:lnTo>
                  <a:pt x="20162" y="34549"/>
                </a:lnTo>
                <a:lnTo>
                  <a:pt x="19202" y="36469"/>
                </a:lnTo>
                <a:lnTo>
                  <a:pt x="17282" y="37429"/>
                </a:lnTo>
                <a:lnTo>
                  <a:pt x="13441" y="37429"/>
                </a:lnTo>
                <a:lnTo>
                  <a:pt x="12481" y="36469"/>
                </a:lnTo>
                <a:lnTo>
                  <a:pt x="12481" y="40309"/>
                </a:lnTo>
                <a:lnTo>
                  <a:pt x="20162" y="40309"/>
                </a:lnTo>
                <a:close/>
              </a:path>
              <a:path w="85450" h="78714">
                <a:moveTo>
                  <a:pt x="12481" y="36469"/>
                </a:moveTo>
                <a:lnTo>
                  <a:pt x="11521" y="35524"/>
                </a:lnTo>
                <a:lnTo>
                  <a:pt x="10561" y="33588"/>
                </a:lnTo>
                <a:lnTo>
                  <a:pt x="9601" y="31683"/>
                </a:lnTo>
                <a:lnTo>
                  <a:pt x="8641" y="28803"/>
                </a:lnTo>
                <a:lnTo>
                  <a:pt x="10561" y="39364"/>
                </a:lnTo>
                <a:lnTo>
                  <a:pt x="12481" y="40309"/>
                </a:lnTo>
                <a:lnTo>
                  <a:pt x="12481" y="36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" name="object 249"/>
          <p:cNvSpPr/>
          <p:nvPr/>
        </p:nvSpPr>
        <p:spPr>
          <a:xfrm>
            <a:off x="2154417" y="3947175"/>
            <a:ext cx="101757" cy="39349"/>
          </a:xfrm>
          <a:custGeom>
            <a:avLst/>
            <a:gdLst/>
            <a:ahLst/>
            <a:cxnLst/>
            <a:rect l="l" t="t" r="r" b="b"/>
            <a:pathLst>
              <a:path w="101757" h="39349">
                <a:moveTo>
                  <a:pt x="12466" y="27828"/>
                </a:moveTo>
                <a:lnTo>
                  <a:pt x="13441" y="26868"/>
                </a:lnTo>
                <a:lnTo>
                  <a:pt x="14401" y="25923"/>
                </a:lnTo>
                <a:lnTo>
                  <a:pt x="15346" y="25923"/>
                </a:lnTo>
                <a:lnTo>
                  <a:pt x="16306" y="24947"/>
                </a:lnTo>
                <a:lnTo>
                  <a:pt x="18242" y="24947"/>
                </a:lnTo>
                <a:lnTo>
                  <a:pt x="23027" y="23987"/>
                </a:lnTo>
                <a:lnTo>
                  <a:pt x="90236" y="23987"/>
                </a:lnTo>
                <a:lnTo>
                  <a:pt x="94076" y="24947"/>
                </a:lnTo>
                <a:lnTo>
                  <a:pt x="95036" y="24947"/>
                </a:lnTo>
                <a:lnTo>
                  <a:pt x="95996" y="25923"/>
                </a:lnTo>
                <a:lnTo>
                  <a:pt x="96956" y="26868"/>
                </a:lnTo>
                <a:lnTo>
                  <a:pt x="97916" y="27828"/>
                </a:lnTo>
                <a:lnTo>
                  <a:pt x="98877" y="29763"/>
                </a:lnTo>
                <a:lnTo>
                  <a:pt x="98877" y="37429"/>
                </a:lnTo>
                <a:lnTo>
                  <a:pt x="101757" y="37429"/>
                </a:lnTo>
                <a:lnTo>
                  <a:pt x="101757" y="0"/>
                </a:lnTo>
                <a:lnTo>
                  <a:pt x="98877" y="0"/>
                </a:lnTo>
                <a:lnTo>
                  <a:pt x="98877" y="4800"/>
                </a:lnTo>
                <a:lnTo>
                  <a:pt x="97916" y="7680"/>
                </a:lnTo>
                <a:lnTo>
                  <a:pt x="97916" y="8641"/>
                </a:lnTo>
                <a:lnTo>
                  <a:pt x="96956" y="10561"/>
                </a:lnTo>
                <a:lnTo>
                  <a:pt x="95996" y="11521"/>
                </a:lnTo>
                <a:lnTo>
                  <a:pt x="94076" y="11521"/>
                </a:lnTo>
                <a:lnTo>
                  <a:pt x="93116" y="12481"/>
                </a:lnTo>
                <a:lnTo>
                  <a:pt x="0" y="12481"/>
                </a:lnTo>
                <a:lnTo>
                  <a:pt x="0" y="14401"/>
                </a:lnTo>
                <a:lnTo>
                  <a:pt x="12466" y="39349"/>
                </a:lnTo>
                <a:lnTo>
                  <a:pt x="14401" y="37429"/>
                </a:lnTo>
                <a:lnTo>
                  <a:pt x="12466" y="34549"/>
                </a:lnTo>
                <a:lnTo>
                  <a:pt x="12466" y="27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" name="object 250"/>
          <p:cNvSpPr/>
          <p:nvPr/>
        </p:nvSpPr>
        <p:spPr>
          <a:xfrm>
            <a:off x="2154417" y="3860779"/>
            <a:ext cx="103677" cy="62392"/>
          </a:xfrm>
          <a:custGeom>
            <a:avLst/>
            <a:gdLst/>
            <a:ahLst/>
            <a:cxnLst/>
            <a:rect l="l" t="t" r="r" b="b"/>
            <a:pathLst>
              <a:path w="103677" h="62392">
                <a:moveTo>
                  <a:pt x="65272" y="36469"/>
                </a:moveTo>
                <a:lnTo>
                  <a:pt x="65272" y="30708"/>
                </a:lnTo>
                <a:lnTo>
                  <a:pt x="63352" y="23987"/>
                </a:lnTo>
                <a:lnTo>
                  <a:pt x="57591" y="16306"/>
                </a:lnTo>
                <a:lnTo>
                  <a:pt x="58406" y="16494"/>
                </a:lnTo>
                <a:lnTo>
                  <a:pt x="70697" y="20683"/>
                </a:lnTo>
                <a:lnTo>
                  <a:pt x="81594" y="26868"/>
                </a:lnTo>
                <a:lnTo>
                  <a:pt x="88315" y="31668"/>
                </a:lnTo>
                <a:lnTo>
                  <a:pt x="94076" y="37429"/>
                </a:lnTo>
                <a:lnTo>
                  <a:pt x="96956" y="42230"/>
                </a:lnTo>
                <a:lnTo>
                  <a:pt x="99837" y="47990"/>
                </a:lnTo>
                <a:lnTo>
                  <a:pt x="100797" y="53751"/>
                </a:lnTo>
                <a:lnTo>
                  <a:pt x="100797" y="60472"/>
                </a:lnTo>
                <a:lnTo>
                  <a:pt x="103677" y="60472"/>
                </a:lnTo>
                <a:lnTo>
                  <a:pt x="103671" y="54959"/>
                </a:lnTo>
                <a:lnTo>
                  <a:pt x="101527" y="42483"/>
                </a:lnTo>
                <a:lnTo>
                  <a:pt x="95996" y="30708"/>
                </a:lnTo>
                <a:lnTo>
                  <a:pt x="91057" y="24221"/>
                </a:lnTo>
                <a:lnTo>
                  <a:pt x="82204" y="15107"/>
                </a:lnTo>
                <a:lnTo>
                  <a:pt x="71993" y="7680"/>
                </a:lnTo>
                <a:lnTo>
                  <a:pt x="66186" y="5063"/>
                </a:lnTo>
                <a:lnTo>
                  <a:pt x="53913" y="1327"/>
                </a:lnTo>
                <a:lnTo>
                  <a:pt x="41269" y="0"/>
                </a:lnTo>
                <a:lnTo>
                  <a:pt x="33503" y="536"/>
                </a:lnTo>
                <a:lnTo>
                  <a:pt x="21243" y="4055"/>
                </a:lnTo>
                <a:lnTo>
                  <a:pt x="10561" y="10561"/>
                </a:lnTo>
                <a:lnTo>
                  <a:pt x="3840" y="16306"/>
                </a:lnTo>
                <a:lnTo>
                  <a:pt x="0" y="23027"/>
                </a:lnTo>
                <a:lnTo>
                  <a:pt x="13" y="32541"/>
                </a:lnTo>
                <a:lnTo>
                  <a:pt x="3552" y="44980"/>
                </a:lnTo>
                <a:lnTo>
                  <a:pt x="12466" y="54711"/>
                </a:lnTo>
                <a:lnTo>
                  <a:pt x="19187" y="59512"/>
                </a:lnTo>
                <a:lnTo>
                  <a:pt x="26868" y="62392"/>
                </a:lnTo>
                <a:lnTo>
                  <a:pt x="45110" y="62392"/>
                </a:lnTo>
                <a:lnTo>
                  <a:pt x="51831" y="59512"/>
                </a:lnTo>
                <a:lnTo>
                  <a:pt x="57591" y="54711"/>
                </a:lnTo>
                <a:lnTo>
                  <a:pt x="52791" y="43190"/>
                </a:lnTo>
                <a:lnTo>
                  <a:pt x="47030" y="47030"/>
                </a:lnTo>
                <a:lnTo>
                  <a:pt x="38389" y="48950"/>
                </a:lnTo>
                <a:lnTo>
                  <a:pt x="20162" y="48950"/>
                </a:lnTo>
                <a:lnTo>
                  <a:pt x="14401" y="47990"/>
                </a:lnTo>
                <a:lnTo>
                  <a:pt x="10561" y="44150"/>
                </a:lnTo>
                <a:lnTo>
                  <a:pt x="6720" y="41269"/>
                </a:lnTo>
                <a:lnTo>
                  <a:pt x="4785" y="37429"/>
                </a:lnTo>
                <a:lnTo>
                  <a:pt x="4785" y="28788"/>
                </a:lnTo>
                <a:lnTo>
                  <a:pt x="6720" y="25907"/>
                </a:lnTo>
                <a:lnTo>
                  <a:pt x="9601" y="23027"/>
                </a:lnTo>
                <a:lnTo>
                  <a:pt x="12466" y="20147"/>
                </a:lnTo>
                <a:lnTo>
                  <a:pt x="16306" y="17266"/>
                </a:lnTo>
                <a:lnTo>
                  <a:pt x="22067" y="16306"/>
                </a:lnTo>
                <a:lnTo>
                  <a:pt x="27843" y="14401"/>
                </a:lnTo>
                <a:lnTo>
                  <a:pt x="32628" y="13426"/>
                </a:lnTo>
                <a:lnTo>
                  <a:pt x="41269" y="13426"/>
                </a:lnTo>
                <a:lnTo>
                  <a:pt x="46070" y="14401"/>
                </a:lnTo>
                <a:lnTo>
                  <a:pt x="52791" y="15346"/>
                </a:lnTo>
                <a:lnTo>
                  <a:pt x="54711" y="17266"/>
                </a:lnTo>
                <a:lnTo>
                  <a:pt x="55671" y="20147"/>
                </a:lnTo>
                <a:lnTo>
                  <a:pt x="57591" y="23027"/>
                </a:lnTo>
                <a:lnTo>
                  <a:pt x="58552" y="25907"/>
                </a:lnTo>
                <a:lnTo>
                  <a:pt x="58552" y="28788"/>
                </a:lnTo>
                <a:lnTo>
                  <a:pt x="62392" y="49910"/>
                </a:lnTo>
                <a:lnTo>
                  <a:pt x="65272" y="44150"/>
                </a:lnTo>
                <a:lnTo>
                  <a:pt x="65272" y="36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" name="object 251"/>
          <p:cNvSpPr/>
          <p:nvPr/>
        </p:nvSpPr>
        <p:spPr>
          <a:xfrm>
            <a:off x="2207209" y="3889568"/>
            <a:ext cx="9601" cy="25923"/>
          </a:xfrm>
          <a:custGeom>
            <a:avLst/>
            <a:gdLst/>
            <a:ahLst/>
            <a:cxnLst/>
            <a:rect l="l" t="t" r="r" b="b"/>
            <a:pathLst>
              <a:path w="9601" h="25923">
                <a:moveTo>
                  <a:pt x="5760" y="0"/>
                </a:moveTo>
                <a:lnTo>
                  <a:pt x="5760" y="6720"/>
                </a:lnTo>
                <a:lnTo>
                  <a:pt x="3840" y="10561"/>
                </a:lnTo>
                <a:lnTo>
                  <a:pt x="0" y="14401"/>
                </a:lnTo>
                <a:lnTo>
                  <a:pt x="4800" y="25923"/>
                </a:lnTo>
                <a:lnTo>
                  <a:pt x="9601" y="21122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" name="object 252"/>
          <p:cNvSpPr/>
          <p:nvPr/>
        </p:nvSpPr>
        <p:spPr>
          <a:xfrm>
            <a:off x="2156338" y="3785890"/>
            <a:ext cx="101757" cy="62407"/>
          </a:xfrm>
          <a:custGeom>
            <a:avLst/>
            <a:gdLst/>
            <a:ahLst/>
            <a:cxnLst/>
            <a:rect l="l" t="t" r="r" b="b"/>
            <a:pathLst>
              <a:path w="101757" h="62407">
                <a:moveTo>
                  <a:pt x="12481" y="39364"/>
                </a:moveTo>
                <a:lnTo>
                  <a:pt x="12481" y="11521"/>
                </a:lnTo>
                <a:lnTo>
                  <a:pt x="101757" y="41285"/>
                </a:lnTo>
                <a:lnTo>
                  <a:pt x="101757" y="33604"/>
                </a:lnTo>
                <a:lnTo>
                  <a:pt x="2865" y="0"/>
                </a:lnTo>
                <a:lnTo>
                  <a:pt x="0" y="0"/>
                </a:lnTo>
                <a:lnTo>
                  <a:pt x="0" y="53766"/>
                </a:lnTo>
                <a:lnTo>
                  <a:pt x="23987" y="62407"/>
                </a:lnTo>
                <a:lnTo>
                  <a:pt x="24947" y="60487"/>
                </a:lnTo>
                <a:lnTo>
                  <a:pt x="20147" y="58567"/>
                </a:lnTo>
                <a:lnTo>
                  <a:pt x="16322" y="54726"/>
                </a:lnTo>
                <a:lnTo>
                  <a:pt x="14386" y="50886"/>
                </a:lnTo>
                <a:lnTo>
                  <a:pt x="13426" y="48966"/>
                </a:lnTo>
                <a:lnTo>
                  <a:pt x="12481" y="44165"/>
                </a:lnTo>
                <a:lnTo>
                  <a:pt x="12481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" name="object 253"/>
          <p:cNvSpPr/>
          <p:nvPr/>
        </p:nvSpPr>
        <p:spPr>
          <a:xfrm>
            <a:off x="2154417" y="3710056"/>
            <a:ext cx="103677" cy="64312"/>
          </a:xfrm>
          <a:custGeom>
            <a:avLst/>
            <a:gdLst/>
            <a:ahLst/>
            <a:cxnLst/>
            <a:rect l="l" t="t" r="r" b="b"/>
            <a:pathLst>
              <a:path w="103677" h="64312">
                <a:moveTo>
                  <a:pt x="20162" y="47045"/>
                </a:moveTo>
                <a:lnTo>
                  <a:pt x="13441" y="44165"/>
                </a:lnTo>
                <a:lnTo>
                  <a:pt x="9601" y="40325"/>
                </a:lnTo>
                <a:lnTo>
                  <a:pt x="6720" y="38404"/>
                </a:lnTo>
                <a:lnTo>
                  <a:pt x="8625" y="50871"/>
                </a:lnTo>
                <a:lnTo>
                  <a:pt x="15346" y="55686"/>
                </a:lnTo>
                <a:lnTo>
                  <a:pt x="23027" y="58552"/>
                </a:lnTo>
                <a:lnTo>
                  <a:pt x="27316" y="60268"/>
                </a:lnTo>
                <a:lnTo>
                  <a:pt x="39256" y="63301"/>
                </a:lnTo>
                <a:lnTo>
                  <a:pt x="52791" y="64312"/>
                </a:lnTo>
                <a:lnTo>
                  <a:pt x="62836" y="63732"/>
                </a:lnTo>
                <a:lnTo>
                  <a:pt x="75295" y="61112"/>
                </a:lnTo>
                <a:lnTo>
                  <a:pt x="86395" y="56647"/>
                </a:lnTo>
                <a:lnTo>
                  <a:pt x="90932" y="53739"/>
                </a:lnTo>
                <a:lnTo>
                  <a:pt x="100491" y="44025"/>
                </a:lnTo>
                <a:lnTo>
                  <a:pt x="103677" y="32644"/>
                </a:lnTo>
                <a:lnTo>
                  <a:pt x="103677" y="27843"/>
                </a:lnTo>
                <a:lnTo>
                  <a:pt x="101757" y="23042"/>
                </a:lnTo>
                <a:lnTo>
                  <a:pt x="97916" y="18242"/>
                </a:lnTo>
                <a:lnTo>
                  <a:pt x="94076" y="12481"/>
                </a:lnTo>
                <a:lnTo>
                  <a:pt x="88315" y="8641"/>
                </a:lnTo>
                <a:lnTo>
                  <a:pt x="80634" y="4800"/>
                </a:lnTo>
                <a:lnTo>
                  <a:pt x="76476" y="3514"/>
                </a:lnTo>
                <a:lnTo>
                  <a:pt x="64480" y="950"/>
                </a:lnTo>
                <a:lnTo>
                  <a:pt x="50871" y="0"/>
                </a:lnTo>
                <a:lnTo>
                  <a:pt x="47433" y="58"/>
                </a:lnTo>
                <a:lnTo>
                  <a:pt x="33537" y="1670"/>
                </a:lnTo>
                <a:lnTo>
                  <a:pt x="21507" y="5491"/>
                </a:lnTo>
                <a:lnTo>
                  <a:pt x="11506" y="11521"/>
                </a:lnTo>
                <a:lnTo>
                  <a:pt x="3840" y="17282"/>
                </a:lnTo>
                <a:lnTo>
                  <a:pt x="0" y="24003"/>
                </a:lnTo>
                <a:lnTo>
                  <a:pt x="0" y="36484"/>
                </a:lnTo>
                <a:lnTo>
                  <a:pt x="1920" y="41285"/>
                </a:lnTo>
                <a:lnTo>
                  <a:pt x="4785" y="45125"/>
                </a:lnTo>
                <a:lnTo>
                  <a:pt x="4785" y="28803"/>
                </a:lnTo>
                <a:lnTo>
                  <a:pt x="5760" y="26883"/>
                </a:lnTo>
                <a:lnTo>
                  <a:pt x="7680" y="24963"/>
                </a:lnTo>
                <a:lnTo>
                  <a:pt x="9601" y="22082"/>
                </a:lnTo>
                <a:lnTo>
                  <a:pt x="14401" y="19202"/>
                </a:lnTo>
                <a:lnTo>
                  <a:pt x="19187" y="18242"/>
                </a:lnTo>
                <a:lnTo>
                  <a:pt x="22179" y="17243"/>
                </a:lnTo>
                <a:lnTo>
                  <a:pt x="33984" y="15032"/>
                </a:lnTo>
                <a:lnTo>
                  <a:pt x="47990" y="14401"/>
                </a:lnTo>
                <a:lnTo>
                  <a:pt x="60376" y="14665"/>
                </a:lnTo>
                <a:lnTo>
                  <a:pt x="73166" y="15855"/>
                </a:lnTo>
                <a:lnTo>
                  <a:pt x="83515" y="18242"/>
                </a:lnTo>
                <a:lnTo>
                  <a:pt x="89275" y="19202"/>
                </a:lnTo>
                <a:lnTo>
                  <a:pt x="93116" y="21122"/>
                </a:lnTo>
                <a:lnTo>
                  <a:pt x="95036" y="24003"/>
                </a:lnTo>
                <a:lnTo>
                  <a:pt x="97916" y="26883"/>
                </a:lnTo>
                <a:lnTo>
                  <a:pt x="98877" y="29763"/>
                </a:lnTo>
                <a:lnTo>
                  <a:pt x="98877" y="38404"/>
                </a:lnTo>
                <a:lnTo>
                  <a:pt x="95036" y="42245"/>
                </a:lnTo>
                <a:lnTo>
                  <a:pt x="87355" y="45125"/>
                </a:lnTo>
                <a:lnTo>
                  <a:pt x="81071" y="46950"/>
                </a:lnTo>
                <a:lnTo>
                  <a:pt x="69007" y="49127"/>
                </a:lnTo>
                <a:lnTo>
                  <a:pt x="54711" y="49926"/>
                </a:lnTo>
                <a:lnTo>
                  <a:pt x="54118" y="49924"/>
                </a:lnTo>
                <a:lnTo>
                  <a:pt x="41453" y="49301"/>
                </a:lnTo>
                <a:lnTo>
                  <a:pt x="28788" y="48006"/>
                </a:lnTo>
                <a:lnTo>
                  <a:pt x="20162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" name="object 254"/>
          <p:cNvSpPr/>
          <p:nvPr/>
        </p:nvSpPr>
        <p:spPr>
          <a:xfrm>
            <a:off x="2159203" y="3745580"/>
            <a:ext cx="3840" cy="15346"/>
          </a:xfrm>
          <a:custGeom>
            <a:avLst/>
            <a:gdLst/>
            <a:ahLst/>
            <a:cxnLst/>
            <a:rect l="l" t="t" r="r" b="b"/>
            <a:pathLst>
              <a:path w="3840" h="15346">
                <a:moveTo>
                  <a:pt x="0" y="0"/>
                </a:moveTo>
                <a:lnTo>
                  <a:pt x="0" y="9601"/>
                </a:lnTo>
                <a:lnTo>
                  <a:pt x="3840" y="15346"/>
                </a:lnTo>
                <a:lnTo>
                  <a:pt x="1935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" name="object 255"/>
          <p:cNvSpPr/>
          <p:nvPr/>
        </p:nvSpPr>
        <p:spPr>
          <a:xfrm>
            <a:off x="2336810" y="3947175"/>
            <a:ext cx="100797" cy="39349"/>
          </a:xfrm>
          <a:custGeom>
            <a:avLst/>
            <a:gdLst/>
            <a:ahLst/>
            <a:cxnLst/>
            <a:rect l="l" t="t" r="r" b="b"/>
            <a:pathLst>
              <a:path w="100797" h="39349">
                <a:moveTo>
                  <a:pt x="23042" y="23987"/>
                </a:moveTo>
                <a:lnTo>
                  <a:pt x="89275" y="23987"/>
                </a:lnTo>
                <a:lnTo>
                  <a:pt x="93116" y="24947"/>
                </a:lnTo>
                <a:lnTo>
                  <a:pt x="94076" y="24947"/>
                </a:lnTo>
                <a:lnTo>
                  <a:pt x="95996" y="25923"/>
                </a:lnTo>
                <a:lnTo>
                  <a:pt x="96956" y="26868"/>
                </a:lnTo>
                <a:lnTo>
                  <a:pt x="96956" y="27828"/>
                </a:lnTo>
                <a:lnTo>
                  <a:pt x="97917" y="29763"/>
                </a:lnTo>
                <a:lnTo>
                  <a:pt x="97917" y="32628"/>
                </a:lnTo>
                <a:lnTo>
                  <a:pt x="98877" y="37429"/>
                </a:lnTo>
                <a:lnTo>
                  <a:pt x="100797" y="37429"/>
                </a:lnTo>
                <a:lnTo>
                  <a:pt x="100797" y="0"/>
                </a:lnTo>
                <a:lnTo>
                  <a:pt x="98877" y="0"/>
                </a:lnTo>
                <a:lnTo>
                  <a:pt x="97917" y="4800"/>
                </a:lnTo>
                <a:lnTo>
                  <a:pt x="97917" y="7680"/>
                </a:lnTo>
                <a:lnTo>
                  <a:pt x="96956" y="8641"/>
                </a:lnTo>
                <a:lnTo>
                  <a:pt x="95996" y="10561"/>
                </a:lnTo>
                <a:lnTo>
                  <a:pt x="95036" y="11521"/>
                </a:lnTo>
                <a:lnTo>
                  <a:pt x="94076" y="11521"/>
                </a:lnTo>
                <a:lnTo>
                  <a:pt x="92156" y="12481"/>
                </a:lnTo>
                <a:lnTo>
                  <a:pt x="0" y="12481"/>
                </a:lnTo>
                <a:lnTo>
                  <a:pt x="0" y="14401"/>
                </a:lnTo>
                <a:lnTo>
                  <a:pt x="11521" y="39349"/>
                </a:lnTo>
                <a:lnTo>
                  <a:pt x="13441" y="37429"/>
                </a:lnTo>
                <a:lnTo>
                  <a:pt x="12481" y="34549"/>
                </a:lnTo>
                <a:lnTo>
                  <a:pt x="11521" y="31668"/>
                </a:lnTo>
                <a:lnTo>
                  <a:pt x="11521" y="28788"/>
                </a:lnTo>
                <a:lnTo>
                  <a:pt x="12481" y="27828"/>
                </a:lnTo>
                <a:lnTo>
                  <a:pt x="12481" y="26868"/>
                </a:lnTo>
                <a:lnTo>
                  <a:pt x="13441" y="25923"/>
                </a:lnTo>
                <a:lnTo>
                  <a:pt x="14401" y="25923"/>
                </a:lnTo>
                <a:lnTo>
                  <a:pt x="16322" y="24947"/>
                </a:lnTo>
                <a:lnTo>
                  <a:pt x="18227" y="24947"/>
                </a:lnTo>
                <a:lnTo>
                  <a:pt x="23042" y="239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" name="object 256"/>
          <p:cNvSpPr/>
          <p:nvPr/>
        </p:nvSpPr>
        <p:spPr>
          <a:xfrm>
            <a:off x="2336810" y="3860779"/>
            <a:ext cx="102717" cy="60472"/>
          </a:xfrm>
          <a:custGeom>
            <a:avLst/>
            <a:gdLst/>
            <a:ahLst/>
            <a:cxnLst/>
            <a:rect l="l" t="t" r="r" b="b"/>
            <a:pathLst>
              <a:path w="102717" h="60472">
                <a:moveTo>
                  <a:pt x="10" y="32549"/>
                </a:moveTo>
                <a:lnTo>
                  <a:pt x="3191" y="44983"/>
                </a:lnTo>
                <a:lnTo>
                  <a:pt x="4800" y="37429"/>
                </a:lnTo>
                <a:lnTo>
                  <a:pt x="4800" y="28788"/>
                </a:lnTo>
                <a:lnTo>
                  <a:pt x="5760" y="25907"/>
                </a:lnTo>
                <a:lnTo>
                  <a:pt x="8641" y="23027"/>
                </a:lnTo>
                <a:lnTo>
                  <a:pt x="11521" y="20147"/>
                </a:lnTo>
                <a:lnTo>
                  <a:pt x="16322" y="17266"/>
                </a:lnTo>
                <a:lnTo>
                  <a:pt x="22067" y="16306"/>
                </a:lnTo>
                <a:lnTo>
                  <a:pt x="26883" y="14401"/>
                </a:lnTo>
                <a:lnTo>
                  <a:pt x="32628" y="13426"/>
                </a:lnTo>
                <a:lnTo>
                  <a:pt x="40309" y="13426"/>
                </a:lnTo>
                <a:lnTo>
                  <a:pt x="46070" y="14401"/>
                </a:lnTo>
                <a:lnTo>
                  <a:pt x="51831" y="15346"/>
                </a:lnTo>
                <a:lnTo>
                  <a:pt x="53751" y="17266"/>
                </a:lnTo>
                <a:lnTo>
                  <a:pt x="55671" y="20147"/>
                </a:lnTo>
                <a:lnTo>
                  <a:pt x="57591" y="16306"/>
                </a:lnTo>
                <a:lnTo>
                  <a:pt x="66233" y="18242"/>
                </a:lnTo>
                <a:lnTo>
                  <a:pt x="73914" y="22067"/>
                </a:lnTo>
                <a:lnTo>
                  <a:pt x="80634" y="26868"/>
                </a:lnTo>
                <a:lnTo>
                  <a:pt x="88315" y="31668"/>
                </a:lnTo>
                <a:lnTo>
                  <a:pt x="93116" y="37429"/>
                </a:lnTo>
                <a:lnTo>
                  <a:pt x="95996" y="42230"/>
                </a:lnTo>
                <a:lnTo>
                  <a:pt x="98877" y="47990"/>
                </a:lnTo>
                <a:lnTo>
                  <a:pt x="100797" y="53751"/>
                </a:lnTo>
                <a:lnTo>
                  <a:pt x="100797" y="60472"/>
                </a:lnTo>
                <a:lnTo>
                  <a:pt x="102717" y="60472"/>
                </a:lnTo>
                <a:lnTo>
                  <a:pt x="102713" y="54959"/>
                </a:lnTo>
                <a:lnTo>
                  <a:pt x="100936" y="42483"/>
                </a:lnTo>
                <a:lnTo>
                  <a:pt x="95036" y="30708"/>
                </a:lnTo>
                <a:lnTo>
                  <a:pt x="90949" y="24642"/>
                </a:lnTo>
                <a:lnTo>
                  <a:pt x="82347" y="15282"/>
                </a:lnTo>
                <a:lnTo>
                  <a:pt x="71993" y="7680"/>
                </a:lnTo>
                <a:lnTo>
                  <a:pt x="66197" y="5067"/>
                </a:lnTo>
                <a:lnTo>
                  <a:pt x="53922" y="1328"/>
                </a:lnTo>
                <a:lnTo>
                  <a:pt x="41285" y="0"/>
                </a:lnTo>
                <a:lnTo>
                  <a:pt x="32640" y="647"/>
                </a:lnTo>
                <a:lnTo>
                  <a:pt x="20281" y="4196"/>
                </a:lnTo>
                <a:lnTo>
                  <a:pt x="9601" y="10561"/>
                </a:lnTo>
                <a:lnTo>
                  <a:pt x="2880" y="16306"/>
                </a:lnTo>
                <a:lnTo>
                  <a:pt x="0" y="23027"/>
                </a:lnTo>
                <a:lnTo>
                  <a:pt x="10" y="325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" name="object 257"/>
          <p:cNvSpPr/>
          <p:nvPr/>
        </p:nvSpPr>
        <p:spPr>
          <a:xfrm>
            <a:off x="2340001" y="3877086"/>
            <a:ext cx="62081" cy="46085"/>
          </a:xfrm>
          <a:custGeom>
            <a:avLst/>
            <a:gdLst/>
            <a:ahLst/>
            <a:cxnLst/>
            <a:rect l="l" t="t" r="r" b="b"/>
            <a:pathLst>
              <a:path w="62081" h="46085">
                <a:moveTo>
                  <a:pt x="7369" y="27843"/>
                </a:moveTo>
                <a:lnTo>
                  <a:pt x="3529" y="24963"/>
                </a:lnTo>
                <a:lnTo>
                  <a:pt x="1608" y="21122"/>
                </a:lnTo>
                <a:lnTo>
                  <a:pt x="0" y="28676"/>
                </a:lnTo>
                <a:lnTo>
                  <a:pt x="9289" y="38404"/>
                </a:lnTo>
                <a:lnTo>
                  <a:pt x="16010" y="43205"/>
                </a:lnTo>
                <a:lnTo>
                  <a:pt x="23691" y="46085"/>
                </a:lnTo>
                <a:lnTo>
                  <a:pt x="40958" y="46085"/>
                </a:lnTo>
                <a:lnTo>
                  <a:pt x="48639" y="43205"/>
                </a:lnTo>
                <a:lnTo>
                  <a:pt x="53440" y="38404"/>
                </a:lnTo>
                <a:lnTo>
                  <a:pt x="59200" y="33604"/>
                </a:lnTo>
                <a:lnTo>
                  <a:pt x="62081" y="27843"/>
                </a:lnTo>
                <a:lnTo>
                  <a:pt x="62081" y="14401"/>
                </a:lnTo>
                <a:lnTo>
                  <a:pt x="59200" y="7680"/>
                </a:lnTo>
                <a:lnTo>
                  <a:pt x="54400" y="0"/>
                </a:lnTo>
                <a:lnTo>
                  <a:pt x="52479" y="3840"/>
                </a:lnTo>
                <a:lnTo>
                  <a:pt x="53440" y="6720"/>
                </a:lnTo>
                <a:lnTo>
                  <a:pt x="54400" y="9601"/>
                </a:lnTo>
                <a:lnTo>
                  <a:pt x="55360" y="12481"/>
                </a:lnTo>
                <a:lnTo>
                  <a:pt x="55360" y="19202"/>
                </a:lnTo>
                <a:lnTo>
                  <a:pt x="53440" y="23042"/>
                </a:lnTo>
                <a:lnTo>
                  <a:pt x="48639" y="26883"/>
                </a:lnTo>
                <a:lnTo>
                  <a:pt x="42878" y="30723"/>
                </a:lnTo>
                <a:lnTo>
                  <a:pt x="35213" y="32644"/>
                </a:lnTo>
                <a:lnTo>
                  <a:pt x="16970" y="32644"/>
                </a:lnTo>
                <a:lnTo>
                  <a:pt x="11210" y="31683"/>
                </a:lnTo>
                <a:lnTo>
                  <a:pt x="7369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" name="object 258"/>
          <p:cNvSpPr/>
          <p:nvPr/>
        </p:nvSpPr>
        <p:spPr>
          <a:xfrm>
            <a:off x="2338730" y="3785890"/>
            <a:ext cx="100797" cy="62407"/>
          </a:xfrm>
          <a:custGeom>
            <a:avLst/>
            <a:gdLst/>
            <a:ahLst/>
            <a:cxnLst/>
            <a:rect l="l" t="t" r="r" b="b"/>
            <a:pathLst>
              <a:path w="100797" h="62407">
                <a:moveTo>
                  <a:pt x="11521" y="11521"/>
                </a:moveTo>
                <a:lnTo>
                  <a:pt x="100797" y="41285"/>
                </a:lnTo>
                <a:lnTo>
                  <a:pt x="100797" y="33604"/>
                </a:lnTo>
                <a:lnTo>
                  <a:pt x="2880" y="0"/>
                </a:lnTo>
                <a:lnTo>
                  <a:pt x="0" y="0"/>
                </a:lnTo>
                <a:lnTo>
                  <a:pt x="0" y="53766"/>
                </a:lnTo>
                <a:lnTo>
                  <a:pt x="23027" y="62407"/>
                </a:lnTo>
                <a:lnTo>
                  <a:pt x="23987" y="60487"/>
                </a:lnTo>
                <a:lnTo>
                  <a:pt x="19202" y="58567"/>
                </a:lnTo>
                <a:lnTo>
                  <a:pt x="16306" y="54726"/>
                </a:lnTo>
                <a:lnTo>
                  <a:pt x="13441" y="50886"/>
                </a:lnTo>
                <a:lnTo>
                  <a:pt x="12481" y="48966"/>
                </a:lnTo>
                <a:lnTo>
                  <a:pt x="11521" y="44165"/>
                </a:lnTo>
                <a:lnTo>
                  <a:pt x="11521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" name="object 259"/>
          <p:cNvSpPr/>
          <p:nvPr/>
        </p:nvSpPr>
        <p:spPr>
          <a:xfrm>
            <a:off x="2338730" y="3714856"/>
            <a:ext cx="100797" cy="57591"/>
          </a:xfrm>
          <a:custGeom>
            <a:avLst/>
            <a:gdLst/>
            <a:ahLst/>
            <a:cxnLst/>
            <a:rect l="l" t="t" r="r" b="b"/>
            <a:pathLst>
              <a:path w="100797" h="57591">
                <a:moveTo>
                  <a:pt x="87355" y="47045"/>
                </a:moveTo>
                <a:lnTo>
                  <a:pt x="86395" y="48005"/>
                </a:lnTo>
                <a:lnTo>
                  <a:pt x="86395" y="54726"/>
                </a:lnTo>
                <a:lnTo>
                  <a:pt x="87355" y="55686"/>
                </a:lnTo>
                <a:lnTo>
                  <a:pt x="88315" y="56631"/>
                </a:lnTo>
                <a:lnTo>
                  <a:pt x="90236" y="57591"/>
                </a:lnTo>
                <a:lnTo>
                  <a:pt x="94076" y="57591"/>
                </a:lnTo>
                <a:lnTo>
                  <a:pt x="95996" y="56631"/>
                </a:lnTo>
                <a:lnTo>
                  <a:pt x="97917" y="53751"/>
                </a:lnTo>
                <a:lnTo>
                  <a:pt x="99837" y="50886"/>
                </a:lnTo>
                <a:lnTo>
                  <a:pt x="100797" y="46070"/>
                </a:lnTo>
                <a:lnTo>
                  <a:pt x="100797" y="34564"/>
                </a:lnTo>
                <a:lnTo>
                  <a:pt x="99837" y="28803"/>
                </a:lnTo>
                <a:lnTo>
                  <a:pt x="96956" y="23042"/>
                </a:lnTo>
                <a:lnTo>
                  <a:pt x="95036" y="19202"/>
                </a:lnTo>
                <a:lnTo>
                  <a:pt x="92156" y="15361"/>
                </a:lnTo>
                <a:lnTo>
                  <a:pt x="89275" y="12481"/>
                </a:lnTo>
                <a:lnTo>
                  <a:pt x="86395" y="9601"/>
                </a:lnTo>
                <a:lnTo>
                  <a:pt x="82555" y="6720"/>
                </a:lnTo>
                <a:lnTo>
                  <a:pt x="77754" y="4800"/>
                </a:lnTo>
                <a:lnTo>
                  <a:pt x="73913" y="2880"/>
                </a:lnTo>
                <a:lnTo>
                  <a:pt x="69113" y="960"/>
                </a:lnTo>
                <a:lnTo>
                  <a:pt x="54711" y="960"/>
                </a:lnTo>
                <a:lnTo>
                  <a:pt x="47030" y="4800"/>
                </a:lnTo>
                <a:lnTo>
                  <a:pt x="40309" y="11521"/>
                </a:lnTo>
                <a:lnTo>
                  <a:pt x="35071" y="17706"/>
                </a:lnTo>
                <a:lnTo>
                  <a:pt x="29283" y="28663"/>
                </a:lnTo>
                <a:lnTo>
                  <a:pt x="25923" y="42245"/>
                </a:lnTo>
                <a:lnTo>
                  <a:pt x="12481" y="35524"/>
                </a:lnTo>
                <a:lnTo>
                  <a:pt x="12481" y="5760"/>
                </a:lnTo>
                <a:lnTo>
                  <a:pt x="0" y="0"/>
                </a:lnTo>
                <a:lnTo>
                  <a:pt x="0" y="35524"/>
                </a:lnTo>
                <a:lnTo>
                  <a:pt x="38389" y="54726"/>
                </a:lnTo>
                <a:lnTo>
                  <a:pt x="39364" y="45125"/>
                </a:lnTo>
                <a:lnTo>
                  <a:pt x="40309" y="37444"/>
                </a:lnTo>
                <a:lnTo>
                  <a:pt x="42230" y="32644"/>
                </a:lnTo>
                <a:lnTo>
                  <a:pt x="45110" y="25923"/>
                </a:lnTo>
                <a:lnTo>
                  <a:pt x="48950" y="20162"/>
                </a:lnTo>
                <a:lnTo>
                  <a:pt x="54711" y="16322"/>
                </a:lnTo>
                <a:lnTo>
                  <a:pt x="59512" y="12481"/>
                </a:lnTo>
                <a:lnTo>
                  <a:pt x="65272" y="10561"/>
                </a:lnTo>
                <a:lnTo>
                  <a:pt x="77754" y="10561"/>
                </a:lnTo>
                <a:lnTo>
                  <a:pt x="82555" y="13441"/>
                </a:lnTo>
                <a:lnTo>
                  <a:pt x="87355" y="17282"/>
                </a:lnTo>
                <a:lnTo>
                  <a:pt x="91196" y="22082"/>
                </a:lnTo>
                <a:lnTo>
                  <a:pt x="93116" y="26883"/>
                </a:lnTo>
                <a:lnTo>
                  <a:pt x="93116" y="36484"/>
                </a:lnTo>
                <a:lnTo>
                  <a:pt x="92156" y="40325"/>
                </a:lnTo>
                <a:lnTo>
                  <a:pt x="89275" y="43205"/>
                </a:lnTo>
                <a:lnTo>
                  <a:pt x="88315" y="46070"/>
                </a:lnTo>
                <a:lnTo>
                  <a:pt x="87355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" name="object 260"/>
          <p:cNvSpPr/>
          <p:nvPr/>
        </p:nvSpPr>
        <p:spPr>
          <a:xfrm>
            <a:off x="2519202" y="3947175"/>
            <a:ext cx="100797" cy="39349"/>
          </a:xfrm>
          <a:custGeom>
            <a:avLst/>
            <a:gdLst/>
            <a:ahLst/>
            <a:cxnLst/>
            <a:rect l="l" t="t" r="r" b="b"/>
            <a:pathLst>
              <a:path w="100797" h="39349">
                <a:moveTo>
                  <a:pt x="23042" y="23987"/>
                </a:moveTo>
                <a:lnTo>
                  <a:pt x="89275" y="23987"/>
                </a:lnTo>
                <a:lnTo>
                  <a:pt x="93116" y="24947"/>
                </a:lnTo>
                <a:lnTo>
                  <a:pt x="94076" y="24947"/>
                </a:lnTo>
                <a:lnTo>
                  <a:pt x="95996" y="25923"/>
                </a:lnTo>
                <a:lnTo>
                  <a:pt x="96956" y="26868"/>
                </a:lnTo>
                <a:lnTo>
                  <a:pt x="96956" y="27828"/>
                </a:lnTo>
                <a:lnTo>
                  <a:pt x="97917" y="29763"/>
                </a:lnTo>
                <a:lnTo>
                  <a:pt x="97917" y="32628"/>
                </a:lnTo>
                <a:lnTo>
                  <a:pt x="98877" y="37429"/>
                </a:lnTo>
                <a:lnTo>
                  <a:pt x="100797" y="37429"/>
                </a:lnTo>
                <a:lnTo>
                  <a:pt x="100797" y="0"/>
                </a:lnTo>
                <a:lnTo>
                  <a:pt x="98877" y="0"/>
                </a:lnTo>
                <a:lnTo>
                  <a:pt x="97917" y="4800"/>
                </a:lnTo>
                <a:lnTo>
                  <a:pt x="97917" y="7680"/>
                </a:lnTo>
                <a:lnTo>
                  <a:pt x="96956" y="8641"/>
                </a:lnTo>
                <a:lnTo>
                  <a:pt x="95996" y="10561"/>
                </a:lnTo>
                <a:lnTo>
                  <a:pt x="95036" y="11521"/>
                </a:lnTo>
                <a:lnTo>
                  <a:pt x="94076" y="11521"/>
                </a:lnTo>
                <a:lnTo>
                  <a:pt x="92156" y="12481"/>
                </a:lnTo>
                <a:lnTo>
                  <a:pt x="0" y="12481"/>
                </a:lnTo>
                <a:lnTo>
                  <a:pt x="0" y="14401"/>
                </a:lnTo>
                <a:lnTo>
                  <a:pt x="11521" y="39349"/>
                </a:lnTo>
                <a:lnTo>
                  <a:pt x="13441" y="37429"/>
                </a:lnTo>
                <a:lnTo>
                  <a:pt x="12481" y="34549"/>
                </a:lnTo>
                <a:lnTo>
                  <a:pt x="11521" y="31668"/>
                </a:lnTo>
                <a:lnTo>
                  <a:pt x="11521" y="28788"/>
                </a:lnTo>
                <a:lnTo>
                  <a:pt x="12481" y="27828"/>
                </a:lnTo>
                <a:lnTo>
                  <a:pt x="12481" y="26868"/>
                </a:lnTo>
                <a:lnTo>
                  <a:pt x="13441" y="25923"/>
                </a:lnTo>
                <a:lnTo>
                  <a:pt x="14401" y="25923"/>
                </a:lnTo>
                <a:lnTo>
                  <a:pt x="16322" y="24947"/>
                </a:lnTo>
                <a:lnTo>
                  <a:pt x="18242" y="24947"/>
                </a:lnTo>
                <a:lnTo>
                  <a:pt x="23042" y="239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" name="object 261"/>
          <p:cNvSpPr/>
          <p:nvPr/>
        </p:nvSpPr>
        <p:spPr>
          <a:xfrm>
            <a:off x="2519202" y="3860779"/>
            <a:ext cx="102717" cy="60472"/>
          </a:xfrm>
          <a:custGeom>
            <a:avLst/>
            <a:gdLst/>
            <a:ahLst/>
            <a:cxnLst/>
            <a:rect l="l" t="t" r="r" b="b"/>
            <a:pathLst>
              <a:path w="102717" h="60472">
                <a:moveTo>
                  <a:pt x="10" y="32549"/>
                </a:moveTo>
                <a:lnTo>
                  <a:pt x="3191" y="44983"/>
                </a:lnTo>
                <a:lnTo>
                  <a:pt x="4800" y="37429"/>
                </a:lnTo>
                <a:lnTo>
                  <a:pt x="4800" y="28788"/>
                </a:lnTo>
                <a:lnTo>
                  <a:pt x="5760" y="25907"/>
                </a:lnTo>
                <a:lnTo>
                  <a:pt x="8641" y="23027"/>
                </a:lnTo>
                <a:lnTo>
                  <a:pt x="11521" y="20147"/>
                </a:lnTo>
                <a:lnTo>
                  <a:pt x="16322" y="17266"/>
                </a:lnTo>
                <a:lnTo>
                  <a:pt x="22082" y="16306"/>
                </a:lnTo>
                <a:lnTo>
                  <a:pt x="26883" y="14401"/>
                </a:lnTo>
                <a:lnTo>
                  <a:pt x="32644" y="13426"/>
                </a:lnTo>
                <a:lnTo>
                  <a:pt x="40325" y="13426"/>
                </a:lnTo>
                <a:lnTo>
                  <a:pt x="46070" y="14401"/>
                </a:lnTo>
                <a:lnTo>
                  <a:pt x="51846" y="15346"/>
                </a:lnTo>
                <a:lnTo>
                  <a:pt x="53751" y="17266"/>
                </a:lnTo>
                <a:lnTo>
                  <a:pt x="55671" y="20147"/>
                </a:lnTo>
                <a:lnTo>
                  <a:pt x="57591" y="16306"/>
                </a:lnTo>
                <a:lnTo>
                  <a:pt x="66233" y="18242"/>
                </a:lnTo>
                <a:lnTo>
                  <a:pt x="73914" y="22067"/>
                </a:lnTo>
                <a:lnTo>
                  <a:pt x="80634" y="26868"/>
                </a:lnTo>
                <a:lnTo>
                  <a:pt x="88315" y="31668"/>
                </a:lnTo>
                <a:lnTo>
                  <a:pt x="93116" y="37429"/>
                </a:lnTo>
                <a:lnTo>
                  <a:pt x="95996" y="42230"/>
                </a:lnTo>
                <a:lnTo>
                  <a:pt x="98877" y="47990"/>
                </a:lnTo>
                <a:lnTo>
                  <a:pt x="100797" y="53751"/>
                </a:lnTo>
                <a:lnTo>
                  <a:pt x="100797" y="60472"/>
                </a:lnTo>
                <a:lnTo>
                  <a:pt x="102717" y="60472"/>
                </a:lnTo>
                <a:lnTo>
                  <a:pt x="102713" y="54959"/>
                </a:lnTo>
                <a:lnTo>
                  <a:pt x="100936" y="42483"/>
                </a:lnTo>
                <a:lnTo>
                  <a:pt x="95036" y="30708"/>
                </a:lnTo>
                <a:lnTo>
                  <a:pt x="90949" y="24642"/>
                </a:lnTo>
                <a:lnTo>
                  <a:pt x="82347" y="15282"/>
                </a:lnTo>
                <a:lnTo>
                  <a:pt x="71993" y="7680"/>
                </a:lnTo>
                <a:lnTo>
                  <a:pt x="66198" y="5067"/>
                </a:lnTo>
                <a:lnTo>
                  <a:pt x="53929" y="1328"/>
                </a:lnTo>
                <a:lnTo>
                  <a:pt x="41285" y="0"/>
                </a:lnTo>
                <a:lnTo>
                  <a:pt x="32648" y="647"/>
                </a:lnTo>
                <a:lnTo>
                  <a:pt x="20291" y="4196"/>
                </a:lnTo>
                <a:lnTo>
                  <a:pt x="9601" y="10561"/>
                </a:lnTo>
                <a:lnTo>
                  <a:pt x="2880" y="16306"/>
                </a:lnTo>
                <a:lnTo>
                  <a:pt x="0" y="23027"/>
                </a:lnTo>
                <a:lnTo>
                  <a:pt x="10" y="325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" name="object 262"/>
          <p:cNvSpPr/>
          <p:nvPr/>
        </p:nvSpPr>
        <p:spPr>
          <a:xfrm>
            <a:off x="2522394" y="3877086"/>
            <a:ext cx="62081" cy="46085"/>
          </a:xfrm>
          <a:custGeom>
            <a:avLst/>
            <a:gdLst/>
            <a:ahLst/>
            <a:cxnLst/>
            <a:rect l="l" t="t" r="r" b="b"/>
            <a:pathLst>
              <a:path w="62081" h="46085">
                <a:moveTo>
                  <a:pt x="7369" y="27843"/>
                </a:moveTo>
                <a:lnTo>
                  <a:pt x="3529" y="24963"/>
                </a:lnTo>
                <a:lnTo>
                  <a:pt x="1608" y="21122"/>
                </a:lnTo>
                <a:lnTo>
                  <a:pt x="0" y="28676"/>
                </a:lnTo>
                <a:lnTo>
                  <a:pt x="9289" y="38404"/>
                </a:lnTo>
                <a:lnTo>
                  <a:pt x="16010" y="43205"/>
                </a:lnTo>
                <a:lnTo>
                  <a:pt x="23691" y="46085"/>
                </a:lnTo>
                <a:lnTo>
                  <a:pt x="40973" y="46085"/>
                </a:lnTo>
                <a:lnTo>
                  <a:pt x="48654" y="43205"/>
                </a:lnTo>
                <a:lnTo>
                  <a:pt x="53440" y="38404"/>
                </a:lnTo>
                <a:lnTo>
                  <a:pt x="59200" y="33604"/>
                </a:lnTo>
                <a:lnTo>
                  <a:pt x="62081" y="27843"/>
                </a:lnTo>
                <a:lnTo>
                  <a:pt x="62081" y="14401"/>
                </a:lnTo>
                <a:lnTo>
                  <a:pt x="59200" y="7680"/>
                </a:lnTo>
                <a:lnTo>
                  <a:pt x="54400" y="0"/>
                </a:lnTo>
                <a:lnTo>
                  <a:pt x="52479" y="3840"/>
                </a:lnTo>
                <a:lnTo>
                  <a:pt x="53440" y="6720"/>
                </a:lnTo>
                <a:lnTo>
                  <a:pt x="54400" y="9601"/>
                </a:lnTo>
                <a:lnTo>
                  <a:pt x="55375" y="12481"/>
                </a:lnTo>
                <a:lnTo>
                  <a:pt x="55375" y="19202"/>
                </a:lnTo>
                <a:lnTo>
                  <a:pt x="53440" y="23042"/>
                </a:lnTo>
                <a:lnTo>
                  <a:pt x="48654" y="26883"/>
                </a:lnTo>
                <a:lnTo>
                  <a:pt x="42878" y="30723"/>
                </a:lnTo>
                <a:lnTo>
                  <a:pt x="35197" y="32644"/>
                </a:lnTo>
                <a:lnTo>
                  <a:pt x="16970" y="32644"/>
                </a:lnTo>
                <a:lnTo>
                  <a:pt x="11210" y="31683"/>
                </a:lnTo>
                <a:lnTo>
                  <a:pt x="7369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" name="object 263"/>
          <p:cNvSpPr/>
          <p:nvPr/>
        </p:nvSpPr>
        <p:spPr>
          <a:xfrm>
            <a:off x="2523042" y="3790690"/>
            <a:ext cx="11521" cy="21122"/>
          </a:xfrm>
          <a:custGeom>
            <a:avLst/>
            <a:gdLst/>
            <a:ahLst/>
            <a:cxnLst/>
            <a:rect l="l" t="t" r="r" b="b"/>
            <a:pathLst>
              <a:path w="11521" h="21122">
                <a:moveTo>
                  <a:pt x="0" y="21122"/>
                </a:moveTo>
                <a:lnTo>
                  <a:pt x="1920" y="17282"/>
                </a:lnTo>
                <a:lnTo>
                  <a:pt x="4800" y="14401"/>
                </a:lnTo>
                <a:lnTo>
                  <a:pt x="7680" y="11521"/>
                </a:lnTo>
                <a:lnTo>
                  <a:pt x="11521" y="0"/>
                </a:lnTo>
                <a:lnTo>
                  <a:pt x="6720" y="1920"/>
                </a:lnTo>
                <a:lnTo>
                  <a:pt x="2880" y="6720"/>
                </a:lnTo>
                <a:lnTo>
                  <a:pt x="0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4" name="object 264"/>
          <p:cNvSpPr/>
          <p:nvPr/>
        </p:nvSpPr>
        <p:spPr>
          <a:xfrm>
            <a:off x="2519202" y="3787810"/>
            <a:ext cx="102717" cy="57607"/>
          </a:xfrm>
          <a:custGeom>
            <a:avLst/>
            <a:gdLst/>
            <a:ahLst/>
            <a:cxnLst/>
            <a:rect l="l" t="t" r="r" b="b"/>
            <a:pathLst>
              <a:path w="102717" h="57607">
                <a:moveTo>
                  <a:pt x="78714" y="57607"/>
                </a:moveTo>
                <a:lnTo>
                  <a:pt x="84475" y="57607"/>
                </a:lnTo>
                <a:lnTo>
                  <a:pt x="89275" y="55686"/>
                </a:lnTo>
                <a:lnTo>
                  <a:pt x="94076" y="50886"/>
                </a:lnTo>
                <a:lnTo>
                  <a:pt x="99837" y="46085"/>
                </a:lnTo>
                <a:lnTo>
                  <a:pt x="102717" y="38404"/>
                </a:lnTo>
                <a:lnTo>
                  <a:pt x="102717" y="20162"/>
                </a:lnTo>
                <a:lnTo>
                  <a:pt x="100797" y="13441"/>
                </a:lnTo>
                <a:lnTo>
                  <a:pt x="95036" y="8641"/>
                </a:lnTo>
                <a:lnTo>
                  <a:pt x="90236" y="2880"/>
                </a:lnTo>
                <a:lnTo>
                  <a:pt x="84475" y="0"/>
                </a:lnTo>
                <a:lnTo>
                  <a:pt x="71993" y="0"/>
                </a:lnTo>
                <a:lnTo>
                  <a:pt x="67193" y="1920"/>
                </a:lnTo>
                <a:lnTo>
                  <a:pt x="61432" y="5760"/>
                </a:lnTo>
                <a:lnTo>
                  <a:pt x="57591" y="8641"/>
                </a:lnTo>
                <a:lnTo>
                  <a:pt x="52791" y="14401"/>
                </a:lnTo>
                <a:lnTo>
                  <a:pt x="46070" y="23042"/>
                </a:lnTo>
                <a:lnTo>
                  <a:pt x="41285" y="14401"/>
                </a:lnTo>
                <a:lnTo>
                  <a:pt x="36484" y="8641"/>
                </a:lnTo>
                <a:lnTo>
                  <a:pt x="32644" y="6720"/>
                </a:lnTo>
                <a:lnTo>
                  <a:pt x="28803" y="3840"/>
                </a:lnTo>
                <a:lnTo>
                  <a:pt x="24963" y="2880"/>
                </a:lnTo>
                <a:lnTo>
                  <a:pt x="15361" y="2880"/>
                </a:lnTo>
                <a:lnTo>
                  <a:pt x="11521" y="14401"/>
                </a:lnTo>
                <a:lnTo>
                  <a:pt x="15361" y="12481"/>
                </a:lnTo>
                <a:lnTo>
                  <a:pt x="24003" y="12481"/>
                </a:lnTo>
                <a:lnTo>
                  <a:pt x="27843" y="13441"/>
                </a:lnTo>
                <a:lnTo>
                  <a:pt x="30723" y="15361"/>
                </a:lnTo>
                <a:lnTo>
                  <a:pt x="33604" y="17282"/>
                </a:lnTo>
                <a:lnTo>
                  <a:pt x="38389" y="20162"/>
                </a:lnTo>
                <a:lnTo>
                  <a:pt x="43190" y="25923"/>
                </a:lnTo>
                <a:lnTo>
                  <a:pt x="33604" y="38404"/>
                </a:lnTo>
                <a:lnTo>
                  <a:pt x="30723" y="40325"/>
                </a:lnTo>
                <a:lnTo>
                  <a:pt x="28803" y="42245"/>
                </a:lnTo>
                <a:lnTo>
                  <a:pt x="25923" y="44165"/>
                </a:lnTo>
                <a:lnTo>
                  <a:pt x="24003" y="45125"/>
                </a:lnTo>
                <a:lnTo>
                  <a:pt x="21122" y="46085"/>
                </a:lnTo>
                <a:lnTo>
                  <a:pt x="14401" y="46085"/>
                </a:lnTo>
                <a:lnTo>
                  <a:pt x="11521" y="44165"/>
                </a:lnTo>
                <a:lnTo>
                  <a:pt x="8641" y="41285"/>
                </a:lnTo>
                <a:lnTo>
                  <a:pt x="5760" y="37444"/>
                </a:lnTo>
                <a:lnTo>
                  <a:pt x="3840" y="33604"/>
                </a:lnTo>
                <a:lnTo>
                  <a:pt x="3840" y="24002"/>
                </a:lnTo>
                <a:lnTo>
                  <a:pt x="6720" y="9601"/>
                </a:lnTo>
                <a:lnTo>
                  <a:pt x="1920" y="14401"/>
                </a:lnTo>
                <a:lnTo>
                  <a:pt x="0" y="21122"/>
                </a:lnTo>
                <a:lnTo>
                  <a:pt x="0" y="37444"/>
                </a:lnTo>
                <a:lnTo>
                  <a:pt x="1920" y="44165"/>
                </a:lnTo>
                <a:lnTo>
                  <a:pt x="6720" y="48966"/>
                </a:lnTo>
                <a:lnTo>
                  <a:pt x="11521" y="53766"/>
                </a:lnTo>
                <a:lnTo>
                  <a:pt x="17282" y="56647"/>
                </a:lnTo>
                <a:lnTo>
                  <a:pt x="27843" y="56647"/>
                </a:lnTo>
                <a:lnTo>
                  <a:pt x="31668" y="54726"/>
                </a:lnTo>
                <a:lnTo>
                  <a:pt x="35509" y="52806"/>
                </a:lnTo>
                <a:lnTo>
                  <a:pt x="39349" y="50886"/>
                </a:lnTo>
                <a:lnTo>
                  <a:pt x="45125" y="45125"/>
                </a:lnTo>
                <a:lnTo>
                  <a:pt x="50871" y="37444"/>
                </a:lnTo>
                <a:lnTo>
                  <a:pt x="56631" y="45125"/>
                </a:lnTo>
                <a:lnTo>
                  <a:pt x="61432" y="49926"/>
                </a:lnTo>
                <a:lnTo>
                  <a:pt x="65272" y="52806"/>
                </a:lnTo>
                <a:lnTo>
                  <a:pt x="70073" y="55686"/>
                </a:lnTo>
                <a:lnTo>
                  <a:pt x="73914" y="46085"/>
                </a:lnTo>
                <a:lnTo>
                  <a:pt x="69113" y="45125"/>
                </a:lnTo>
                <a:lnTo>
                  <a:pt x="65272" y="43205"/>
                </a:lnTo>
                <a:lnTo>
                  <a:pt x="61432" y="41285"/>
                </a:lnTo>
                <a:lnTo>
                  <a:pt x="57591" y="38404"/>
                </a:lnTo>
                <a:lnTo>
                  <a:pt x="53751" y="34564"/>
                </a:lnTo>
                <a:lnTo>
                  <a:pt x="57028" y="30633"/>
                </a:lnTo>
                <a:lnTo>
                  <a:pt x="66560" y="20166"/>
                </a:lnTo>
                <a:lnTo>
                  <a:pt x="73914" y="13441"/>
                </a:lnTo>
                <a:lnTo>
                  <a:pt x="76794" y="11521"/>
                </a:lnTo>
                <a:lnTo>
                  <a:pt x="79674" y="10561"/>
                </a:lnTo>
                <a:lnTo>
                  <a:pt x="88315" y="10561"/>
                </a:lnTo>
                <a:lnTo>
                  <a:pt x="91196" y="12481"/>
                </a:lnTo>
                <a:lnTo>
                  <a:pt x="94076" y="15361"/>
                </a:lnTo>
                <a:lnTo>
                  <a:pt x="97917" y="18242"/>
                </a:lnTo>
                <a:lnTo>
                  <a:pt x="98877" y="23042"/>
                </a:lnTo>
                <a:lnTo>
                  <a:pt x="98877" y="33604"/>
                </a:lnTo>
                <a:lnTo>
                  <a:pt x="96956" y="37444"/>
                </a:lnTo>
                <a:lnTo>
                  <a:pt x="93116" y="41285"/>
                </a:lnTo>
                <a:lnTo>
                  <a:pt x="89275" y="44165"/>
                </a:lnTo>
                <a:lnTo>
                  <a:pt x="84475" y="46085"/>
                </a:lnTo>
                <a:lnTo>
                  <a:pt x="78714" y="576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5" name="object 265"/>
          <p:cNvSpPr/>
          <p:nvPr/>
        </p:nvSpPr>
        <p:spPr>
          <a:xfrm>
            <a:off x="2589276" y="3833896"/>
            <a:ext cx="14401" cy="11521"/>
          </a:xfrm>
          <a:custGeom>
            <a:avLst/>
            <a:gdLst/>
            <a:ahLst/>
            <a:cxnLst/>
            <a:rect l="l" t="t" r="r" b="b"/>
            <a:pathLst>
              <a:path w="14401" h="11521">
                <a:moveTo>
                  <a:pt x="0" y="9601"/>
                </a:moveTo>
                <a:lnTo>
                  <a:pt x="3840" y="11521"/>
                </a:lnTo>
                <a:lnTo>
                  <a:pt x="8641" y="11521"/>
                </a:lnTo>
                <a:lnTo>
                  <a:pt x="14401" y="0"/>
                </a:lnTo>
                <a:lnTo>
                  <a:pt x="3840" y="0"/>
                </a:lnTo>
                <a:lnTo>
                  <a:pt x="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6" name="object 266"/>
          <p:cNvSpPr/>
          <p:nvPr/>
        </p:nvSpPr>
        <p:spPr>
          <a:xfrm>
            <a:off x="2519202" y="3748460"/>
            <a:ext cx="27843" cy="58552"/>
          </a:xfrm>
          <a:custGeom>
            <a:avLst/>
            <a:gdLst/>
            <a:ahLst/>
            <a:cxnLst/>
            <a:rect l="l" t="t" r="r" b="b"/>
            <a:pathLst>
              <a:path w="27843" h="58552">
                <a:moveTo>
                  <a:pt x="19202" y="8641"/>
                </a:moveTo>
                <a:lnTo>
                  <a:pt x="13441" y="5760"/>
                </a:lnTo>
                <a:lnTo>
                  <a:pt x="9601" y="1920"/>
                </a:lnTo>
                <a:lnTo>
                  <a:pt x="5760" y="0"/>
                </a:lnTo>
                <a:lnTo>
                  <a:pt x="8641" y="12466"/>
                </a:lnTo>
                <a:lnTo>
                  <a:pt x="14401" y="17282"/>
                </a:lnTo>
                <a:lnTo>
                  <a:pt x="23042" y="20147"/>
                </a:lnTo>
                <a:lnTo>
                  <a:pt x="27843" y="9601"/>
                </a:lnTo>
                <a:lnTo>
                  <a:pt x="19202" y="8641"/>
                </a:lnTo>
                <a:close/>
              </a:path>
              <a:path w="27843" h="58552">
                <a:moveTo>
                  <a:pt x="53751" y="11521"/>
                </a:moveTo>
                <a:lnTo>
                  <a:pt x="53174" y="11520"/>
                </a:lnTo>
                <a:lnTo>
                  <a:pt x="40514" y="10897"/>
                </a:lnTo>
                <a:lnTo>
                  <a:pt x="27843" y="9601"/>
                </a:lnTo>
                <a:lnTo>
                  <a:pt x="23042" y="20147"/>
                </a:lnTo>
                <a:lnTo>
                  <a:pt x="26311" y="21600"/>
                </a:lnTo>
                <a:lnTo>
                  <a:pt x="38380" y="24831"/>
                </a:lnTo>
                <a:lnTo>
                  <a:pt x="51846" y="25908"/>
                </a:lnTo>
                <a:lnTo>
                  <a:pt x="62760" y="25241"/>
                </a:lnTo>
                <a:lnTo>
                  <a:pt x="75317" y="22613"/>
                </a:lnTo>
                <a:lnTo>
                  <a:pt x="86395" y="18242"/>
                </a:lnTo>
                <a:lnTo>
                  <a:pt x="90127" y="15676"/>
                </a:lnTo>
                <a:lnTo>
                  <a:pt x="99489" y="5819"/>
                </a:lnTo>
                <a:lnTo>
                  <a:pt x="102717" y="-5760"/>
                </a:lnTo>
                <a:lnTo>
                  <a:pt x="102717" y="-10561"/>
                </a:lnTo>
                <a:lnTo>
                  <a:pt x="100797" y="-15361"/>
                </a:lnTo>
                <a:lnTo>
                  <a:pt x="97917" y="-20162"/>
                </a:lnTo>
                <a:lnTo>
                  <a:pt x="94076" y="-25923"/>
                </a:lnTo>
                <a:lnTo>
                  <a:pt x="88315" y="-29763"/>
                </a:lnTo>
                <a:lnTo>
                  <a:pt x="79674" y="-33604"/>
                </a:lnTo>
                <a:lnTo>
                  <a:pt x="64814" y="-37394"/>
                </a:lnTo>
                <a:lnTo>
                  <a:pt x="50871" y="-38404"/>
                </a:lnTo>
                <a:lnTo>
                  <a:pt x="47452" y="-38347"/>
                </a:lnTo>
                <a:lnTo>
                  <a:pt x="33554" y="-36736"/>
                </a:lnTo>
                <a:lnTo>
                  <a:pt x="21519" y="-32915"/>
                </a:lnTo>
                <a:lnTo>
                  <a:pt x="11521" y="-26883"/>
                </a:lnTo>
                <a:lnTo>
                  <a:pt x="3840" y="-21122"/>
                </a:lnTo>
                <a:lnTo>
                  <a:pt x="0" y="-14401"/>
                </a:lnTo>
                <a:lnTo>
                  <a:pt x="0" y="-1920"/>
                </a:lnTo>
                <a:lnTo>
                  <a:pt x="1920" y="2880"/>
                </a:lnTo>
                <a:lnTo>
                  <a:pt x="4800" y="6720"/>
                </a:lnTo>
                <a:lnTo>
                  <a:pt x="8641" y="12466"/>
                </a:lnTo>
                <a:lnTo>
                  <a:pt x="5760" y="0"/>
                </a:lnTo>
                <a:lnTo>
                  <a:pt x="4800" y="-2880"/>
                </a:lnTo>
                <a:lnTo>
                  <a:pt x="4800" y="-9601"/>
                </a:lnTo>
                <a:lnTo>
                  <a:pt x="5760" y="-11521"/>
                </a:lnTo>
                <a:lnTo>
                  <a:pt x="6720" y="-13441"/>
                </a:lnTo>
                <a:lnTo>
                  <a:pt x="9601" y="-16322"/>
                </a:lnTo>
                <a:lnTo>
                  <a:pt x="13441" y="-19202"/>
                </a:lnTo>
                <a:lnTo>
                  <a:pt x="19202" y="-20162"/>
                </a:lnTo>
                <a:lnTo>
                  <a:pt x="21462" y="-20938"/>
                </a:lnTo>
                <a:lnTo>
                  <a:pt x="33396" y="-23325"/>
                </a:lnTo>
                <a:lnTo>
                  <a:pt x="47030" y="-24002"/>
                </a:lnTo>
                <a:lnTo>
                  <a:pt x="59587" y="-23738"/>
                </a:lnTo>
                <a:lnTo>
                  <a:pt x="72631" y="-22549"/>
                </a:lnTo>
                <a:lnTo>
                  <a:pt x="82555" y="-20162"/>
                </a:lnTo>
                <a:lnTo>
                  <a:pt x="88315" y="-19202"/>
                </a:lnTo>
                <a:lnTo>
                  <a:pt x="92156" y="-17282"/>
                </a:lnTo>
                <a:lnTo>
                  <a:pt x="95036" y="-14401"/>
                </a:lnTo>
                <a:lnTo>
                  <a:pt x="96956" y="-11521"/>
                </a:lnTo>
                <a:lnTo>
                  <a:pt x="97917" y="-8641"/>
                </a:lnTo>
                <a:lnTo>
                  <a:pt x="97917" y="0"/>
                </a:lnTo>
                <a:lnTo>
                  <a:pt x="95036" y="3840"/>
                </a:lnTo>
                <a:lnTo>
                  <a:pt x="87355" y="6720"/>
                </a:lnTo>
                <a:lnTo>
                  <a:pt x="80297" y="8698"/>
                </a:lnTo>
                <a:lnTo>
                  <a:pt x="67981" y="10765"/>
                </a:lnTo>
                <a:lnTo>
                  <a:pt x="53751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7" name="object 267"/>
          <p:cNvSpPr/>
          <p:nvPr/>
        </p:nvSpPr>
        <p:spPr>
          <a:xfrm>
            <a:off x="2700634" y="3947175"/>
            <a:ext cx="101757" cy="39349"/>
          </a:xfrm>
          <a:custGeom>
            <a:avLst/>
            <a:gdLst/>
            <a:ahLst/>
            <a:cxnLst/>
            <a:rect l="l" t="t" r="r" b="b"/>
            <a:pathLst>
              <a:path w="101757" h="39349">
                <a:moveTo>
                  <a:pt x="12481" y="27828"/>
                </a:moveTo>
                <a:lnTo>
                  <a:pt x="13441" y="26868"/>
                </a:lnTo>
                <a:lnTo>
                  <a:pt x="14401" y="25923"/>
                </a:lnTo>
                <a:lnTo>
                  <a:pt x="15361" y="25923"/>
                </a:lnTo>
                <a:lnTo>
                  <a:pt x="16322" y="24947"/>
                </a:lnTo>
                <a:lnTo>
                  <a:pt x="19202" y="24947"/>
                </a:lnTo>
                <a:lnTo>
                  <a:pt x="23042" y="23987"/>
                </a:lnTo>
                <a:lnTo>
                  <a:pt x="90236" y="23987"/>
                </a:lnTo>
                <a:lnTo>
                  <a:pt x="94076" y="24947"/>
                </a:lnTo>
                <a:lnTo>
                  <a:pt x="95036" y="24947"/>
                </a:lnTo>
                <a:lnTo>
                  <a:pt x="95996" y="25923"/>
                </a:lnTo>
                <a:lnTo>
                  <a:pt x="96956" y="26868"/>
                </a:lnTo>
                <a:lnTo>
                  <a:pt x="97917" y="27828"/>
                </a:lnTo>
                <a:lnTo>
                  <a:pt x="98877" y="29763"/>
                </a:lnTo>
                <a:lnTo>
                  <a:pt x="98877" y="37429"/>
                </a:lnTo>
                <a:lnTo>
                  <a:pt x="101757" y="37429"/>
                </a:lnTo>
                <a:lnTo>
                  <a:pt x="101757" y="0"/>
                </a:lnTo>
                <a:lnTo>
                  <a:pt x="98877" y="0"/>
                </a:lnTo>
                <a:lnTo>
                  <a:pt x="98877" y="7680"/>
                </a:lnTo>
                <a:lnTo>
                  <a:pt x="97917" y="8641"/>
                </a:lnTo>
                <a:lnTo>
                  <a:pt x="96956" y="10561"/>
                </a:lnTo>
                <a:lnTo>
                  <a:pt x="95996" y="11521"/>
                </a:lnTo>
                <a:lnTo>
                  <a:pt x="94076" y="11521"/>
                </a:lnTo>
                <a:lnTo>
                  <a:pt x="93116" y="12481"/>
                </a:lnTo>
                <a:lnTo>
                  <a:pt x="0" y="12481"/>
                </a:lnTo>
                <a:lnTo>
                  <a:pt x="0" y="14401"/>
                </a:lnTo>
                <a:lnTo>
                  <a:pt x="12481" y="39349"/>
                </a:lnTo>
                <a:lnTo>
                  <a:pt x="14401" y="37429"/>
                </a:lnTo>
                <a:lnTo>
                  <a:pt x="12481" y="34549"/>
                </a:lnTo>
                <a:lnTo>
                  <a:pt x="12481" y="27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8" name="object 268"/>
          <p:cNvSpPr/>
          <p:nvPr/>
        </p:nvSpPr>
        <p:spPr>
          <a:xfrm>
            <a:off x="2700634" y="3860779"/>
            <a:ext cx="103677" cy="60472"/>
          </a:xfrm>
          <a:custGeom>
            <a:avLst/>
            <a:gdLst/>
            <a:ahLst/>
            <a:cxnLst/>
            <a:rect l="l" t="t" r="r" b="b"/>
            <a:pathLst>
              <a:path w="103677" h="60472">
                <a:moveTo>
                  <a:pt x="13" y="32549"/>
                </a:moveTo>
                <a:lnTo>
                  <a:pt x="3562" y="44983"/>
                </a:lnTo>
                <a:lnTo>
                  <a:pt x="12481" y="54711"/>
                </a:lnTo>
                <a:lnTo>
                  <a:pt x="6720" y="41269"/>
                </a:lnTo>
                <a:lnTo>
                  <a:pt x="4800" y="37429"/>
                </a:lnTo>
                <a:lnTo>
                  <a:pt x="4800" y="28788"/>
                </a:lnTo>
                <a:lnTo>
                  <a:pt x="6720" y="25907"/>
                </a:lnTo>
                <a:lnTo>
                  <a:pt x="9601" y="23027"/>
                </a:lnTo>
                <a:lnTo>
                  <a:pt x="12481" y="20147"/>
                </a:lnTo>
                <a:lnTo>
                  <a:pt x="16322" y="17266"/>
                </a:lnTo>
                <a:lnTo>
                  <a:pt x="22082" y="16306"/>
                </a:lnTo>
                <a:lnTo>
                  <a:pt x="27843" y="14401"/>
                </a:lnTo>
                <a:lnTo>
                  <a:pt x="32644" y="13426"/>
                </a:lnTo>
                <a:lnTo>
                  <a:pt x="41285" y="13426"/>
                </a:lnTo>
                <a:lnTo>
                  <a:pt x="46070" y="14401"/>
                </a:lnTo>
                <a:lnTo>
                  <a:pt x="52791" y="15346"/>
                </a:lnTo>
                <a:lnTo>
                  <a:pt x="54726" y="17266"/>
                </a:lnTo>
                <a:lnTo>
                  <a:pt x="56631" y="20147"/>
                </a:lnTo>
                <a:lnTo>
                  <a:pt x="57591" y="23027"/>
                </a:lnTo>
                <a:lnTo>
                  <a:pt x="58567" y="25907"/>
                </a:lnTo>
                <a:lnTo>
                  <a:pt x="58567" y="35509"/>
                </a:lnTo>
                <a:lnTo>
                  <a:pt x="57591" y="54711"/>
                </a:lnTo>
                <a:lnTo>
                  <a:pt x="62407" y="49910"/>
                </a:lnTo>
                <a:lnTo>
                  <a:pt x="65272" y="44150"/>
                </a:lnTo>
                <a:lnTo>
                  <a:pt x="65272" y="30708"/>
                </a:lnTo>
                <a:lnTo>
                  <a:pt x="63352" y="23987"/>
                </a:lnTo>
                <a:lnTo>
                  <a:pt x="58567" y="16306"/>
                </a:lnTo>
                <a:lnTo>
                  <a:pt x="66248" y="18242"/>
                </a:lnTo>
                <a:lnTo>
                  <a:pt x="74874" y="22067"/>
                </a:lnTo>
                <a:lnTo>
                  <a:pt x="81594" y="26868"/>
                </a:lnTo>
                <a:lnTo>
                  <a:pt x="88315" y="31668"/>
                </a:lnTo>
                <a:lnTo>
                  <a:pt x="94076" y="37429"/>
                </a:lnTo>
                <a:lnTo>
                  <a:pt x="96956" y="42230"/>
                </a:lnTo>
                <a:lnTo>
                  <a:pt x="99837" y="47990"/>
                </a:lnTo>
                <a:lnTo>
                  <a:pt x="100797" y="53751"/>
                </a:lnTo>
                <a:lnTo>
                  <a:pt x="100797" y="60472"/>
                </a:lnTo>
                <a:lnTo>
                  <a:pt x="103677" y="60472"/>
                </a:lnTo>
                <a:lnTo>
                  <a:pt x="103671" y="54959"/>
                </a:lnTo>
                <a:lnTo>
                  <a:pt x="101527" y="42483"/>
                </a:lnTo>
                <a:lnTo>
                  <a:pt x="95996" y="30708"/>
                </a:lnTo>
                <a:lnTo>
                  <a:pt x="91057" y="24221"/>
                </a:lnTo>
                <a:lnTo>
                  <a:pt x="82204" y="15107"/>
                </a:lnTo>
                <a:lnTo>
                  <a:pt x="71993" y="7680"/>
                </a:lnTo>
                <a:lnTo>
                  <a:pt x="66293" y="5067"/>
                </a:lnTo>
                <a:lnTo>
                  <a:pt x="54341" y="1328"/>
                </a:lnTo>
                <a:lnTo>
                  <a:pt x="41285" y="0"/>
                </a:lnTo>
                <a:lnTo>
                  <a:pt x="33506" y="538"/>
                </a:lnTo>
                <a:lnTo>
                  <a:pt x="21249" y="4057"/>
                </a:lnTo>
                <a:lnTo>
                  <a:pt x="10561" y="10561"/>
                </a:lnTo>
                <a:lnTo>
                  <a:pt x="3840" y="16306"/>
                </a:lnTo>
                <a:lnTo>
                  <a:pt x="0" y="23027"/>
                </a:lnTo>
                <a:lnTo>
                  <a:pt x="13" y="325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9" name="object 269"/>
          <p:cNvSpPr/>
          <p:nvPr/>
        </p:nvSpPr>
        <p:spPr>
          <a:xfrm>
            <a:off x="2707355" y="3896288"/>
            <a:ext cx="51846" cy="26883"/>
          </a:xfrm>
          <a:custGeom>
            <a:avLst/>
            <a:gdLst/>
            <a:ahLst/>
            <a:cxnLst/>
            <a:rect l="l" t="t" r="r" b="b"/>
            <a:pathLst>
              <a:path w="51846" h="26883">
                <a:moveTo>
                  <a:pt x="51846" y="0"/>
                </a:moveTo>
                <a:lnTo>
                  <a:pt x="49911" y="3840"/>
                </a:lnTo>
                <a:lnTo>
                  <a:pt x="46070" y="7680"/>
                </a:lnTo>
                <a:lnTo>
                  <a:pt x="40325" y="11521"/>
                </a:lnTo>
                <a:lnTo>
                  <a:pt x="31683" y="13441"/>
                </a:lnTo>
                <a:lnTo>
                  <a:pt x="14401" y="13441"/>
                </a:lnTo>
                <a:lnTo>
                  <a:pt x="7680" y="12481"/>
                </a:lnTo>
                <a:lnTo>
                  <a:pt x="3840" y="8641"/>
                </a:lnTo>
                <a:lnTo>
                  <a:pt x="0" y="5760"/>
                </a:lnTo>
                <a:lnTo>
                  <a:pt x="5760" y="19202"/>
                </a:lnTo>
                <a:lnTo>
                  <a:pt x="12481" y="24002"/>
                </a:lnTo>
                <a:lnTo>
                  <a:pt x="20162" y="26883"/>
                </a:lnTo>
                <a:lnTo>
                  <a:pt x="38404" y="26883"/>
                </a:lnTo>
                <a:lnTo>
                  <a:pt x="45125" y="24002"/>
                </a:lnTo>
                <a:lnTo>
                  <a:pt x="50871" y="19202"/>
                </a:lnTo>
                <a:lnTo>
                  <a:pt x="5184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0" name="object 270"/>
          <p:cNvSpPr/>
          <p:nvPr/>
        </p:nvSpPr>
        <p:spPr>
          <a:xfrm>
            <a:off x="2700634" y="3792611"/>
            <a:ext cx="11521" cy="44165"/>
          </a:xfrm>
          <a:custGeom>
            <a:avLst/>
            <a:gdLst/>
            <a:ahLst/>
            <a:cxnLst/>
            <a:rect l="l" t="t" r="r" b="b"/>
            <a:pathLst>
              <a:path w="11521" h="44165">
                <a:moveTo>
                  <a:pt x="4800" y="28803"/>
                </a:moveTo>
                <a:lnTo>
                  <a:pt x="4800" y="19202"/>
                </a:lnTo>
                <a:lnTo>
                  <a:pt x="5760" y="15361"/>
                </a:lnTo>
                <a:lnTo>
                  <a:pt x="8641" y="12481"/>
                </a:lnTo>
                <a:lnTo>
                  <a:pt x="11521" y="0"/>
                </a:lnTo>
                <a:lnTo>
                  <a:pt x="6720" y="4800"/>
                </a:lnTo>
                <a:lnTo>
                  <a:pt x="2880" y="9601"/>
                </a:lnTo>
                <a:lnTo>
                  <a:pt x="0" y="16322"/>
                </a:lnTo>
                <a:lnTo>
                  <a:pt x="0" y="32644"/>
                </a:lnTo>
                <a:lnTo>
                  <a:pt x="2880" y="39364"/>
                </a:lnTo>
                <a:lnTo>
                  <a:pt x="7680" y="44165"/>
                </a:lnTo>
                <a:lnTo>
                  <a:pt x="5760" y="32644"/>
                </a:lnTo>
                <a:lnTo>
                  <a:pt x="4800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1" name="object 271"/>
          <p:cNvSpPr/>
          <p:nvPr/>
        </p:nvSpPr>
        <p:spPr>
          <a:xfrm>
            <a:off x="2706395" y="3787810"/>
            <a:ext cx="97917" cy="57607"/>
          </a:xfrm>
          <a:custGeom>
            <a:avLst/>
            <a:gdLst/>
            <a:ahLst/>
            <a:cxnLst/>
            <a:rect l="l" t="t" r="r" b="b"/>
            <a:pathLst>
              <a:path w="97917" h="57607">
                <a:moveTo>
                  <a:pt x="69113" y="57607"/>
                </a:moveTo>
                <a:lnTo>
                  <a:pt x="78714" y="57607"/>
                </a:lnTo>
                <a:lnTo>
                  <a:pt x="84475" y="55686"/>
                </a:lnTo>
                <a:lnTo>
                  <a:pt x="88315" y="50886"/>
                </a:lnTo>
                <a:lnTo>
                  <a:pt x="95036" y="46085"/>
                </a:lnTo>
                <a:lnTo>
                  <a:pt x="97917" y="38404"/>
                </a:lnTo>
                <a:lnTo>
                  <a:pt x="97917" y="20162"/>
                </a:lnTo>
                <a:lnTo>
                  <a:pt x="95036" y="13441"/>
                </a:lnTo>
                <a:lnTo>
                  <a:pt x="90236" y="8641"/>
                </a:lnTo>
                <a:lnTo>
                  <a:pt x="85435" y="2880"/>
                </a:lnTo>
                <a:lnTo>
                  <a:pt x="79674" y="0"/>
                </a:lnTo>
                <a:lnTo>
                  <a:pt x="67208" y="0"/>
                </a:lnTo>
                <a:lnTo>
                  <a:pt x="61432" y="1920"/>
                </a:lnTo>
                <a:lnTo>
                  <a:pt x="56647" y="5760"/>
                </a:lnTo>
                <a:lnTo>
                  <a:pt x="52806" y="8641"/>
                </a:lnTo>
                <a:lnTo>
                  <a:pt x="47030" y="14401"/>
                </a:lnTo>
                <a:lnTo>
                  <a:pt x="41285" y="23042"/>
                </a:lnTo>
                <a:lnTo>
                  <a:pt x="35524" y="14401"/>
                </a:lnTo>
                <a:lnTo>
                  <a:pt x="30723" y="8641"/>
                </a:lnTo>
                <a:lnTo>
                  <a:pt x="26883" y="6720"/>
                </a:lnTo>
                <a:lnTo>
                  <a:pt x="23042" y="3840"/>
                </a:lnTo>
                <a:lnTo>
                  <a:pt x="19202" y="2880"/>
                </a:lnTo>
                <a:lnTo>
                  <a:pt x="10561" y="2880"/>
                </a:lnTo>
                <a:lnTo>
                  <a:pt x="5760" y="4800"/>
                </a:lnTo>
                <a:lnTo>
                  <a:pt x="2880" y="17282"/>
                </a:lnTo>
                <a:lnTo>
                  <a:pt x="5760" y="14401"/>
                </a:lnTo>
                <a:lnTo>
                  <a:pt x="10561" y="12481"/>
                </a:lnTo>
                <a:lnTo>
                  <a:pt x="19202" y="12481"/>
                </a:lnTo>
                <a:lnTo>
                  <a:pt x="23042" y="13441"/>
                </a:lnTo>
                <a:lnTo>
                  <a:pt x="25923" y="15361"/>
                </a:lnTo>
                <a:lnTo>
                  <a:pt x="28803" y="17282"/>
                </a:lnTo>
                <a:lnTo>
                  <a:pt x="32644" y="20162"/>
                </a:lnTo>
                <a:lnTo>
                  <a:pt x="38404" y="25923"/>
                </a:lnTo>
                <a:lnTo>
                  <a:pt x="27843" y="38404"/>
                </a:lnTo>
                <a:lnTo>
                  <a:pt x="25923" y="40325"/>
                </a:lnTo>
                <a:lnTo>
                  <a:pt x="23042" y="42245"/>
                </a:lnTo>
                <a:lnTo>
                  <a:pt x="21122" y="44165"/>
                </a:lnTo>
                <a:lnTo>
                  <a:pt x="18242" y="45125"/>
                </a:lnTo>
                <a:lnTo>
                  <a:pt x="15361" y="46085"/>
                </a:lnTo>
                <a:lnTo>
                  <a:pt x="9601" y="46085"/>
                </a:lnTo>
                <a:lnTo>
                  <a:pt x="5760" y="44165"/>
                </a:lnTo>
                <a:lnTo>
                  <a:pt x="2880" y="41285"/>
                </a:lnTo>
                <a:lnTo>
                  <a:pt x="0" y="37444"/>
                </a:lnTo>
                <a:lnTo>
                  <a:pt x="1920" y="48966"/>
                </a:lnTo>
                <a:lnTo>
                  <a:pt x="6720" y="53766"/>
                </a:lnTo>
                <a:lnTo>
                  <a:pt x="11521" y="56647"/>
                </a:lnTo>
                <a:lnTo>
                  <a:pt x="22082" y="56647"/>
                </a:lnTo>
                <a:lnTo>
                  <a:pt x="26883" y="54726"/>
                </a:lnTo>
                <a:lnTo>
                  <a:pt x="30723" y="52806"/>
                </a:lnTo>
                <a:lnTo>
                  <a:pt x="34564" y="50886"/>
                </a:lnTo>
                <a:lnTo>
                  <a:pt x="39364" y="45125"/>
                </a:lnTo>
                <a:lnTo>
                  <a:pt x="46085" y="37444"/>
                </a:lnTo>
                <a:lnTo>
                  <a:pt x="50871" y="45125"/>
                </a:lnTo>
                <a:lnTo>
                  <a:pt x="48966" y="34564"/>
                </a:lnTo>
                <a:lnTo>
                  <a:pt x="51909" y="30642"/>
                </a:lnTo>
                <a:lnTo>
                  <a:pt x="61061" y="20169"/>
                </a:lnTo>
                <a:lnTo>
                  <a:pt x="69113" y="13441"/>
                </a:lnTo>
                <a:lnTo>
                  <a:pt x="71993" y="11521"/>
                </a:lnTo>
                <a:lnTo>
                  <a:pt x="74874" y="10561"/>
                </a:lnTo>
                <a:lnTo>
                  <a:pt x="82555" y="10561"/>
                </a:lnTo>
                <a:lnTo>
                  <a:pt x="86395" y="12481"/>
                </a:lnTo>
                <a:lnTo>
                  <a:pt x="89275" y="15361"/>
                </a:lnTo>
                <a:lnTo>
                  <a:pt x="92156" y="18242"/>
                </a:lnTo>
                <a:lnTo>
                  <a:pt x="94076" y="23042"/>
                </a:lnTo>
                <a:lnTo>
                  <a:pt x="94076" y="33604"/>
                </a:lnTo>
                <a:lnTo>
                  <a:pt x="92156" y="37444"/>
                </a:lnTo>
                <a:lnTo>
                  <a:pt x="88315" y="41285"/>
                </a:lnTo>
                <a:lnTo>
                  <a:pt x="84475" y="44165"/>
                </a:lnTo>
                <a:lnTo>
                  <a:pt x="78714" y="46085"/>
                </a:lnTo>
                <a:lnTo>
                  <a:pt x="68153" y="46085"/>
                </a:lnTo>
                <a:lnTo>
                  <a:pt x="63367" y="45125"/>
                </a:lnTo>
                <a:lnTo>
                  <a:pt x="59512" y="43205"/>
                </a:lnTo>
                <a:lnTo>
                  <a:pt x="60487" y="52806"/>
                </a:lnTo>
                <a:lnTo>
                  <a:pt x="64312" y="55686"/>
                </a:lnTo>
                <a:lnTo>
                  <a:pt x="69113" y="576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2" name="object 272"/>
          <p:cNvSpPr/>
          <p:nvPr/>
        </p:nvSpPr>
        <p:spPr>
          <a:xfrm>
            <a:off x="2755361" y="3822374"/>
            <a:ext cx="11521" cy="18242"/>
          </a:xfrm>
          <a:custGeom>
            <a:avLst/>
            <a:gdLst/>
            <a:ahLst/>
            <a:cxnLst/>
            <a:rect l="l" t="t" r="r" b="b"/>
            <a:pathLst>
              <a:path w="11521" h="18242">
                <a:moveTo>
                  <a:pt x="0" y="0"/>
                </a:moveTo>
                <a:lnTo>
                  <a:pt x="1905" y="10561"/>
                </a:lnTo>
                <a:lnTo>
                  <a:pt x="6705" y="15361"/>
                </a:lnTo>
                <a:lnTo>
                  <a:pt x="11521" y="18242"/>
                </a:lnTo>
                <a:lnTo>
                  <a:pt x="10546" y="8641"/>
                </a:lnTo>
                <a:lnTo>
                  <a:pt x="6705" y="6720"/>
                </a:lnTo>
                <a:lnTo>
                  <a:pt x="2865" y="384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3" name="object 273"/>
          <p:cNvSpPr/>
          <p:nvPr/>
        </p:nvSpPr>
        <p:spPr>
          <a:xfrm>
            <a:off x="2703515" y="3714856"/>
            <a:ext cx="100797" cy="57591"/>
          </a:xfrm>
          <a:custGeom>
            <a:avLst/>
            <a:gdLst/>
            <a:ahLst/>
            <a:cxnLst/>
            <a:rect l="l" t="t" r="r" b="b"/>
            <a:pathLst>
              <a:path w="100797" h="57591">
                <a:moveTo>
                  <a:pt x="11521" y="5760"/>
                </a:moveTo>
                <a:lnTo>
                  <a:pt x="0" y="0"/>
                </a:lnTo>
                <a:lnTo>
                  <a:pt x="0" y="35524"/>
                </a:lnTo>
                <a:lnTo>
                  <a:pt x="38404" y="54726"/>
                </a:lnTo>
                <a:lnTo>
                  <a:pt x="38404" y="45125"/>
                </a:lnTo>
                <a:lnTo>
                  <a:pt x="39364" y="37444"/>
                </a:lnTo>
                <a:lnTo>
                  <a:pt x="42245" y="32644"/>
                </a:lnTo>
                <a:lnTo>
                  <a:pt x="45125" y="25923"/>
                </a:lnTo>
                <a:lnTo>
                  <a:pt x="48966" y="20162"/>
                </a:lnTo>
                <a:lnTo>
                  <a:pt x="53751" y="16322"/>
                </a:lnTo>
                <a:lnTo>
                  <a:pt x="59527" y="12481"/>
                </a:lnTo>
                <a:lnTo>
                  <a:pt x="64312" y="10561"/>
                </a:lnTo>
                <a:lnTo>
                  <a:pt x="76794" y="10561"/>
                </a:lnTo>
                <a:lnTo>
                  <a:pt x="82555" y="13441"/>
                </a:lnTo>
                <a:lnTo>
                  <a:pt x="86395" y="17282"/>
                </a:lnTo>
                <a:lnTo>
                  <a:pt x="91196" y="22082"/>
                </a:lnTo>
                <a:lnTo>
                  <a:pt x="93116" y="26883"/>
                </a:lnTo>
                <a:lnTo>
                  <a:pt x="93116" y="36484"/>
                </a:lnTo>
                <a:lnTo>
                  <a:pt x="91196" y="40325"/>
                </a:lnTo>
                <a:lnTo>
                  <a:pt x="89275" y="43205"/>
                </a:lnTo>
                <a:lnTo>
                  <a:pt x="87355" y="46070"/>
                </a:lnTo>
                <a:lnTo>
                  <a:pt x="86395" y="47045"/>
                </a:lnTo>
                <a:lnTo>
                  <a:pt x="86395" y="48005"/>
                </a:lnTo>
                <a:lnTo>
                  <a:pt x="85435" y="48966"/>
                </a:lnTo>
                <a:lnTo>
                  <a:pt x="85435" y="53751"/>
                </a:lnTo>
                <a:lnTo>
                  <a:pt x="86395" y="54726"/>
                </a:lnTo>
                <a:lnTo>
                  <a:pt x="87355" y="55686"/>
                </a:lnTo>
                <a:lnTo>
                  <a:pt x="88315" y="56631"/>
                </a:lnTo>
                <a:lnTo>
                  <a:pt x="89275" y="57591"/>
                </a:lnTo>
                <a:lnTo>
                  <a:pt x="93116" y="57591"/>
                </a:lnTo>
                <a:lnTo>
                  <a:pt x="95036" y="56631"/>
                </a:lnTo>
                <a:lnTo>
                  <a:pt x="97916" y="53751"/>
                </a:lnTo>
                <a:lnTo>
                  <a:pt x="99837" y="50886"/>
                </a:lnTo>
                <a:lnTo>
                  <a:pt x="100797" y="46070"/>
                </a:lnTo>
                <a:lnTo>
                  <a:pt x="100797" y="34564"/>
                </a:lnTo>
                <a:lnTo>
                  <a:pt x="98877" y="28803"/>
                </a:lnTo>
                <a:lnTo>
                  <a:pt x="96956" y="23042"/>
                </a:lnTo>
                <a:lnTo>
                  <a:pt x="95036" y="19202"/>
                </a:lnTo>
                <a:lnTo>
                  <a:pt x="92156" y="15361"/>
                </a:lnTo>
                <a:lnTo>
                  <a:pt x="89275" y="12481"/>
                </a:lnTo>
                <a:lnTo>
                  <a:pt x="85435" y="9601"/>
                </a:lnTo>
                <a:lnTo>
                  <a:pt x="81594" y="6720"/>
                </a:lnTo>
                <a:lnTo>
                  <a:pt x="77754" y="4800"/>
                </a:lnTo>
                <a:lnTo>
                  <a:pt x="72953" y="2880"/>
                </a:lnTo>
                <a:lnTo>
                  <a:pt x="68153" y="960"/>
                </a:lnTo>
                <a:lnTo>
                  <a:pt x="62467" y="971"/>
                </a:lnTo>
                <a:lnTo>
                  <a:pt x="49908" y="3892"/>
                </a:lnTo>
                <a:lnTo>
                  <a:pt x="39364" y="11521"/>
                </a:lnTo>
                <a:lnTo>
                  <a:pt x="34117" y="17710"/>
                </a:lnTo>
                <a:lnTo>
                  <a:pt x="28329" y="28665"/>
                </a:lnTo>
                <a:lnTo>
                  <a:pt x="24963" y="42245"/>
                </a:lnTo>
                <a:lnTo>
                  <a:pt x="11521" y="35524"/>
                </a:lnTo>
                <a:lnTo>
                  <a:pt x="11521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4" name="object 274"/>
          <p:cNvSpPr/>
          <p:nvPr/>
        </p:nvSpPr>
        <p:spPr>
          <a:xfrm>
            <a:off x="2883027" y="3947175"/>
            <a:ext cx="101757" cy="39349"/>
          </a:xfrm>
          <a:custGeom>
            <a:avLst/>
            <a:gdLst/>
            <a:ahLst/>
            <a:cxnLst/>
            <a:rect l="l" t="t" r="r" b="b"/>
            <a:pathLst>
              <a:path w="101757" h="39349">
                <a:moveTo>
                  <a:pt x="12481" y="27828"/>
                </a:moveTo>
                <a:lnTo>
                  <a:pt x="13441" y="26868"/>
                </a:lnTo>
                <a:lnTo>
                  <a:pt x="14401" y="25923"/>
                </a:lnTo>
                <a:lnTo>
                  <a:pt x="15361" y="25923"/>
                </a:lnTo>
                <a:lnTo>
                  <a:pt x="16322" y="24947"/>
                </a:lnTo>
                <a:lnTo>
                  <a:pt x="19202" y="24947"/>
                </a:lnTo>
                <a:lnTo>
                  <a:pt x="23042" y="23987"/>
                </a:lnTo>
                <a:lnTo>
                  <a:pt x="90236" y="23987"/>
                </a:lnTo>
                <a:lnTo>
                  <a:pt x="94076" y="24947"/>
                </a:lnTo>
                <a:lnTo>
                  <a:pt x="95036" y="24947"/>
                </a:lnTo>
                <a:lnTo>
                  <a:pt x="95996" y="25923"/>
                </a:lnTo>
                <a:lnTo>
                  <a:pt x="96956" y="26868"/>
                </a:lnTo>
                <a:lnTo>
                  <a:pt x="97917" y="27828"/>
                </a:lnTo>
                <a:lnTo>
                  <a:pt x="98877" y="29763"/>
                </a:lnTo>
                <a:lnTo>
                  <a:pt x="98877" y="37429"/>
                </a:lnTo>
                <a:lnTo>
                  <a:pt x="101757" y="37429"/>
                </a:lnTo>
                <a:lnTo>
                  <a:pt x="101757" y="0"/>
                </a:lnTo>
                <a:lnTo>
                  <a:pt x="98877" y="0"/>
                </a:lnTo>
                <a:lnTo>
                  <a:pt x="98877" y="7680"/>
                </a:lnTo>
                <a:lnTo>
                  <a:pt x="97917" y="8641"/>
                </a:lnTo>
                <a:lnTo>
                  <a:pt x="96956" y="10561"/>
                </a:lnTo>
                <a:lnTo>
                  <a:pt x="95996" y="11521"/>
                </a:lnTo>
                <a:lnTo>
                  <a:pt x="94076" y="11521"/>
                </a:lnTo>
                <a:lnTo>
                  <a:pt x="93116" y="12481"/>
                </a:lnTo>
                <a:lnTo>
                  <a:pt x="0" y="12481"/>
                </a:lnTo>
                <a:lnTo>
                  <a:pt x="0" y="14401"/>
                </a:lnTo>
                <a:lnTo>
                  <a:pt x="12481" y="39349"/>
                </a:lnTo>
                <a:lnTo>
                  <a:pt x="14401" y="37429"/>
                </a:lnTo>
                <a:lnTo>
                  <a:pt x="12481" y="34549"/>
                </a:lnTo>
                <a:lnTo>
                  <a:pt x="12481" y="27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5" name="object 275"/>
          <p:cNvSpPr/>
          <p:nvPr/>
        </p:nvSpPr>
        <p:spPr>
          <a:xfrm>
            <a:off x="2883027" y="3860779"/>
            <a:ext cx="103677" cy="60472"/>
          </a:xfrm>
          <a:custGeom>
            <a:avLst/>
            <a:gdLst/>
            <a:ahLst/>
            <a:cxnLst/>
            <a:rect l="l" t="t" r="r" b="b"/>
            <a:pathLst>
              <a:path w="103677" h="60472">
                <a:moveTo>
                  <a:pt x="13" y="32549"/>
                </a:moveTo>
                <a:lnTo>
                  <a:pt x="3562" y="44983"/>
                </a:lnTo>
                <a:lnTo>
                  <a:pt x="12481" y="54711"/>
                </a:lnTo>
                <a:lnTo>
                  <a:pt x="6720" y="41269"/>
                </a:lnTo>
                <a:lnTo>
                  <a:pt x="4800" y="37429"/>
                </a:lnTo>
                <a:lnTo>
                  <a:pt x="4800" y="28788"/>
                </a:lnTo>
                <a:lnTo>
                  <a:pt x="6720" y="25907"/>
                </a:lnTo>
                <a:lnTo>
                  <a:pt x="9601" y="23027"/>
                </a:lnTo>
                <a:lnTo>
                  <a:pt x="12481" y="20147"/>
                </a:lnTo>
                <a:lnTo>
                  <a:pt x="16322" y="17266"/>
                </a:lnTo>
                <a:lnTo>
                  <a:pt x="22082" y="16306"/>
                </a:lnTo>
                <a:lnTo>
                  <a:pt x="27843" y="14401"/>
                </a:lnTo>
                <a:lnTo>
                  <a:pt x="32644" y="13426"/>
                </a:lnTo>
                <a:lnTo>
                  <a:pt x="41285" y="13426"/>
                </a:lnTo>
                <a:lnTo>
                  <a:pt x="46085" y="14401"/>
                </a:lnTo>
                <a:lnTo>
                  <a:pt x="52806" y="15346"/>
                </a:lnTo>
                <a:lnTo>
                  <a:pt x="54726" y="17266"/>
                </a:lnTo>
                <a:lnTo>
                  <a:pt x="56647" y="20147"/>
                </a:lnTo>
                <a:lnTo>
                  <a:pt x="57607" y="23027"/>
                </a:lnTo>
                <a:lnTo>
                  <a:pt x="58567" y="25907"/>
                </a:lnTo>
                <a:lnTo>
                  <a:pt x="58567" y="35509"/>
                </a:lnTo>
                <a:lnTo>
                  <a:pt x="57607" y="54711"/>
                </a:lnTo>
                <a:lnTo>
                  <a:pt x="62407" y="49910"/>
                </a:lnTo>
                <a:lnTo>
                  <a:pt x="65288" y="44150"/>
                </a:lnTo>
                <a:lnTo>
                  <a:pt x="65288" y="30708"/>
                </a:lnTo>
                <a:lnTo>
                  <a:pt x="63352" y="23987"/>
                </a:lnTo>
                <a:lnTo>
                  <a:pt x="58567" y="16306"/>
                </a:lnTo>
                <a:lnTo>
                  <a:pt x="66233" y="18242"/>
                </a:lnTo>
                <a:lnTo>
                  <a:pt x="74874" y="22067"/>
                </a:lnTo>
                <a:lnTo>
                  <a:pt x="81594" y="26868"/>
                </a:lnTo>
                <a:lnTo>
                  <a:pt x="88315" y="31668"/>
                </a:lnTo>
                <a:lnTo>
                  <a:pt x="94076" y="37429"/>
                </a:lnTo>
                <a:lnTo>
                  <a:pt x="96956" y="42230"/>
                </a:lnTo>
                <a:lnTo>
                  <a:pt x="99837" y="47990"/>
                </a:lnTo>
                <a:lnTo>
                  <a:pt x="100797" y="53751"/>
                </a:lnTo>
                <a:lnTo>
                  <a:pt x="100797" y="60472"/>
                </a:lnTo>
                <a:lnTo>
                  <a:pt x="103677" y="60472"/>
                </a:lnTo>
                <a:lnTo>
                  <a:pt x="103671" y="54959"/>
                </a:lnTo>
                <a:lnTo>
                  <a:pt x="101527" y="42483"/>
                </a:lnTo>
                <a:lnTo>
                  <a:pt x="95996" y="30708"/>
                </a:lnTo>
                <a:lnTo>
                  <a:pt x="91062" y="24228"/>
                </a:lnTo>
                <a:lnTo>
                  <a:pt x="82211" y="15110"/>
                </a:lnTo>
                <a:lnTo>
                  <a:pt x="72008" y="7680"/>
                </a:lnTo>
                <a:lnTo>
                  <a:pt x="66292" y="5063"/>
                </a:lnTo>
                <a:lnTo>
                  <a:pt x="54343" y="1327"/>
                </a:lnTo>
                <a:lnTo>
                  <a:pt x="41285" y="0"/>
                </a:lnTo>
                <a:lnTo>
                  <a:pt x="33506" y="538"/>
                </a:lnTo>
                <a:lnTo>
                  <a:pt x="21249" y="4057"/>
                </a:lnTo>
                <a:lnTo>
                  <a:pt x="10561" y="10561"/>
                </a:lnTo>
                <a:lnTo>
                  <a:pt x="3840" y="16306"/>
                </a:lnTo>
                <a:lnTo>
                  <a:pt x="0" y="23027"/>
                </a:lnTo>
                <a:lnTo>
                  <a:pt x="13" y="325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6" name="object 276"/>
          <p:cNvSpPr/>
          <p:nvPr/>
        </p:nvSpPr>
        <p:spPr>
          <a:xfrm>
            <a:off x="2889747" y="3896288"/>
            <a:ext cx="51846" cy="26883"/>
          </a:xfrm>
          <a:custGeom>
            <a:avLst/>
            <a:gdLst/>
            <a:ahLst/>
            <a:cxnLst/>
            <a:rect l="l" t="t" r="r" b="b"/>
            <a:pathLst>
              <a:path w="51846" h="26883">
                <a:moveTo>
                  <a:pt x="51846" y="0"/>
                </a:moveTo>
                <a:lnTo>
                  <a:pt x="49926" y="3840"/>
                </a:lnTo>
                <a:lnTo>
                  <a:pt x="46085" y="7680"/>
                </a:lnTo>
                <a:lnTo>
                  <a:pt x="40325" y="11521"/>
                </a:lnTo>
                <a:lnTo>
                  <a:pt x="31683" y="13441"/>
                </a:lnTo>
                <a:lnTo>
                  <a:pt x="14401" y="13441"/>
                </a:lnTo>
                <a:lnTo>
                  <a:pt x="7680" y="12481"/>
                </a:lnTo>
                <a:lnTo>
                  <a:pt x="3840" y="8641"/>
                </a:lnTo>
                <a:lnTo>
                  <a:pt x="0" y="5760"/>
                </a:lnTo>
                <a:lnTo>
                  <a:pt x="5760" y="19202"/>
                </a:lnTo>
                <a:lnTo>
                  <a:pt x="12481" y="24002"/>
                </a:lnTo>
                <a:lnTo>
                  <a:pt x="20162" y="26883"/>
                </a:lnTo>
                <a:lnTo>
                  <a:pt x="38404" y="26883"/>
                </a:lnTo>
                <a:lnTo>
                  <a:pt x="45125" y="24002"/>
                </a:lnTo>
                <a:lnTo>
                  <a:pt x="50886" y="19202"/>
                </a:lnTo>
                <a:lnTo>
                  <a:pt x="5184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7" name="object 277"/>
          <p:cNvSpPr/>
          <p:nvPr/>
        </p:nvSpPr>
        <p:spPr>
          <a:xfrm>
            <a:off x="2883027" y="3785890"/>
            <a:ext cx="103677" cy="60487"/>
          </a:xfrm>
          <a:custGeom>
            <a:avLst/>
            <a:gdLst/>
            <a:ahLst/>
            <a:cxnLst/>
            <a:rect l="l" t="t" r="r" b="b"/>
            <a:pathLst>
              <a:path w="103677" h="60487">
                <a:moveTo>
                  <a:pt x="13" y="32564"/>
                </a:moveTo>
                <a:lnTo>
                  <a:pt x="3562" y="44998"/>
                </a:lnTo>
                <a:lnTo>
                  <a:pt x="12481" y="54726"/>
                </a:lnTo>
                <a:lnTo>
                  <a:pt x="6720" y="41285"/>
                </a:lnTo>
                <a:lnTo>
                  <a:pt x="4800" y="37444"/>
                </a:lnTo>
                <a:lnTo>
                  <a:pt x="4800" y="29763"/>
                </a:lnTo>
                <a:lnTo>
                  <a:pt x="6720" y="25923"/>
                </a:lnTo>
                <a:lnTo>
                  <a:pt x="9601" y="23042"/>
                </a:lnTo>
                <a:lnTo>
                  <a:pt x="12481" y="20162"/>
                </a:lnTo>
                <a:lnTo>
                  <a:pt x="16322" y="18242"/>
                </a:lnTo>
                <a:lnTo>
                  <a:pt x="22082" y="16322"/>
                </a:lnTo>
                <a:lnTo>
                  <a:pt x="27843" y="14401"/>
                </a:lnTo>
                <a:lnTo>
                  <a:pt x="32644" y="13441"/>
                </a:lnTo>
                <a:lnTo>
                  <a:pt x="41285" y="13441"/>
                </a:lnTo>
                <a:lnTo>
                  <a:pt x="46085" y="14401"/>
                </a:lnTo>
                <a:lnTo>
                  <a:pt x="52806" y="15361"/>
                </a:lnTo>
                <a:lnTo>
                  <a:pt x="54726" y="17282"/>
                </a:lnTo>
                <a:lnTo>
                  <a:pt x="56647" y="20162"/>
                </a:lnTo>
                <a:lnTo>
                  <a:pt x="57607" y="23042"/>
                </a:lnTo>
                <a:lnTo>
                  <a:pt x="58567" y="25923"/>
                </a:lnTo>
                <a:lnTo>
                  <a:pt x="58567" y="35524"/>
                </a:lnTo>
                <a:lnTo>
                  <a:pt x="57607" y="54726"/>
                </a:lnTo>
                <a:lnTo>
                  <a:pt x="62407" y="49926"/>
                </a:lnTo>
                <a:lnTo>
                  <a:pt x="65288" y="44165"/>
                </a:lnTo>
                <a:lnTo>
                  <a:pt x="65288" y="30723"/>
                </a:lnTo>
                <a:lnTo>
                  <a:pt x="63352" y="24002"/>
                </a:lnTo>
                <a:lnTo>
                  <a:pt x="58567" y="16322"/>
                </a:lnTo>
                <a:lnTo>
                  <a:pt x="66233" y="18242"/>
                </a:lnTo>
                <a:lnTo>
                  <a:pt x="74874" y="22082"/>
                </a:lnTo>
                <a:lnTo>
                  <a:pt x="81594" y="26883"/>
                </a:lnTo>
                <a:lnTo>
                  <a:pt x="88315" y="32644"/>
                </a:lnTo>
                <a:lnTo>
                  <a:pt x="94076" y="37444"/>
                </a:lnTo>
                <a:lnTo>
                  <a:pt x="96956" y="43205"/>
                </a:lnTo>
                <a:lnTo>
                  <a:pt x="99837" y="48005"/>
                </a:lnTo>
                <a:lnTo>
                  <a:pt x="100797" y="53766"/>
                </a:lnTo>
                <a:lnTo>
                  <a:pt x="100797" y="60487"/>
                </a:lnTo>
                <a:lnTo>
                  <a:pt x="103677" y="60487"/>
                </a:lnTo>
                <a:lnTo>
                  <a:pt x="103677" y="56647"/>
                </a:lnTo>
                <a:lnTo>
                  <a:pt x="103646" y="54913"/>
                </a:lnTo>
                <a:lnTo>
                  <a:pt x="101391" y="42183"/>
                </a:lnTo>
                <a:lnTo>
                  <a:pt x="95996" y="30723"/>
                </a:lnTo>
                <a:lnTo>
                  <a:pt x="91057" y="24237"/>
                </a:lnTo>
                <a:lnTo>
                  <a:pt x="82208" y="15119"/>
                </a:lnTo>
                <a:lnTo>
                  <a:pt x="72008" y="7680"/>
                </a:lnTo>
                <a:lnTo>
                  <a:pt x="66292" y="5063"/>
                </a:lnTo>
                <a:lnTo>
                  <a:pt x="54343" y="1327"/>
                </a:lnTo>
                <a:lnTo>
                  <a:pt x="41285" y="0"/>
                </a:lnTo>
                <a:lnTo>
                  <a:pt x="33506" y="538"/>
                </a:lnTo>
                <a:lnTo>
                  <a:pt x="21249" y="4057"/>
                </a:lnTo>
                <a:lnTo>
                  <a:pt x="10561" y="10561"/>
                </a:lnTo>
                <a:lnTo>
                  <a:pt x="3840" y="16322"/>
                </a:lnTo>
                <a:lnTo>
                  <a:pt x="0" y="23042"/>
                </a:lnTo>
                <a:lnTo>
                  <a:pt x="13" y="32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8" name="object 278"/>
          <p:cNvSpPr/>
          <p:nvPr/>
        </p:nvSpPr>
        <p:spPr>
          <a:xfrm>
            <a:off x="2889747" y="3821414"/>
            <a:ext cx="51846" cy="26883"/>
          </a:xfrm>
          <a:custGeom>
            <a:avLst/>
            <a:gdLst/>
            <a:ahLst/>
            <a:cxnLst/>
            <a:rect l="l" t="t" r="r" b="b"/>
            <a:pathLst>
              <a:path w="51846" h="26883">
                <a:moveTo>
                  <a:pt x="51846" y="0"/>
                </a:moveTo>
                <a:lnTo>
                  <a:pt x="49926" y="3840"/>
                </a:lnTo>
                <a:lnTo>
                  <a:pt x="46085" y="7680"/>
                </a:lnTo>
                <a:lnTo>
                  <a:pt x="40325" y="11521"/>
                </a:lnTo>
                <a:lnTo>
                  <a:pt x="31683" y="14401"/>
                </a:lnTo>
                <a:lnTo>
                  <a:pt x="14401" y="14401"/>
                </a:lnTo>
                <a:lnTo>
                  <a:pt x="7680" y="12481"/>
                </a:lnTo>
                <a:lnTo>
                  <a:pt x="3840" y="8641"/>
                </a:lnTo>
                <a:lnTo>
                  <a:pt x="0" y="5760"/>
                </a:lnTo>
                <a:lnTo>
                  <a:pt x="5760" y="19202"/>
                </a:lnTo>
                <a:lnTo>
                  <a:pt x="12481" y="24002"/>
                </a:lnTo>
                <a:lnTo>
                  <a:pt x="20162" y="26883"/>
                </a:lnTo>
                <a:lnTo>
                  <a:pt x="38404" y="26883"/>
                </a:lnTo>
                <a:lnTo>
                  <a:pt x="45125" y="24002"/>
                </a:lnTo>
                <a:lnTo>
                  <a:pt x="50886" y="19202"/>
                </a:lnTo>
                <a:lnTo>
                  <a:pt x="5184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9" name="object 279"/>
          <p:cNvSpPr/>
          <p:nvPr/>
        </p:nvSpPr>
        <p:spPr>
          <a:xfrm>
            <a:off x="2883027" y="3745580"/>
            <a:ext cx="9601" cy="50871"/>
          </a:xfrm>
          <a:custGeom>
            <a:avLst/>
            <a:gdLst/>
            <a:ahLst/>
            <a:cxnLst/>
            <a:rect l="l" t="t" r="r" b="b"/>
            <a:pathLst>
              <a:path w="9601" h="50871">
                <a:moveTo>
                  <a:pt x="4800" y="0"/>
                </a:moveTo>
                <a:lnTo>
                  <a:pt x="4800" y="9601"/>
                </a:lnTo>
                <a:lnTo>
                  <a:pt x="9601" y="15346"/>
                </a:lnTo>
                <a:lnTo>
                  <a:pt x="6720" y="2880"/>
                </a:lnTo>
                <a:lnTo>
                  <a:pt x="4800" y="0"/>
                </a:lnTo>
                <a:close/>
              </a:path>
              <a:path w="9601" h="50871">
                <a:moveTo>
                  <a:pt x="20162" y="11521"/>
                </a:moveTo>
                <a:lnTo>
                  <a:pt x="13441" y="8641"/>
                </a:lnTo>
                <a:lnTo>
                  <a:pt x="9601" y="4800"/>
                </a:lnTo>
                <a:lnTo>
                  <a:pt x="6720" y="2880"/>
                </a:lnTo>
                <a:lnTo>
                  <a:pt x="9601" y="15346"/>
                </a:lnTo>
                <a:lnTo>
                  <a:pt x="15361" y="20162"/>
                </a:lnTo>
                <a:lnTo>
                  <a:pt x="23042" y="23027"/>
                </a:lnTo>
                <a:lnTo>
                  <a:pt x="27326" y="24744"/>
                </a:lnTo>
                <a:lnTo>
                  <a:pt x="39267" y="27777"/>
                </a:lnTo>
                <a:lnTo>
                  <a:pt x="52806" y="28788"/>
                </a:lnTo>
                <a:lnTo>
                  <a:pt x="62843" y="28208"/>
                </a:lnTo>
                <a:lnTo>
                  <a:pt x="75299" y="25587"/>
                </a:lnTo>
                <a:lnTo>
                  <a:pt x="86410" y="21122"/>
                </a:lnTo>
                <a:lnTo>
                  <a:pt x="90934" y="18220"/>
                </a:lnTo>
                <a:lnTo>
                  <a:pt x="100490" y="8504"/>
                </a:lnTo>
                <a:lnTo>
                  <a:pt x="103677" y="-2880"/>
                </a:lnTo>
                <a:lnTo>
                  <a:pt x="103677" y="-7680"/>
                </a:lnTo>
                <a:lnTo>
                  <a:pt x="101757" y="-12481"/>
                </a:lnTo>
                <a:lnTo>
                  <a:pt x="97917" y="-17282"/>
                </a:lnTo>
                <a:lnTo>
                  <a:pt x="94076" y="-23042"/>
                </a:lnTo>
                <a:lnTo>
                  <a:pt x="88315" y="-26883"/>
                </a:lnTo>
                <a:lnTo>
                  <a:pt x="80634" y="-30723"/>
                </a:lnTo>
                <a:lnTo>
                  <a:pt x="76494" y="-32006"/>
                </a:lnTo>
                <a:lnTo>
                  <a:pt x="64501" y="-34573"/>
                </a:lnTo>
                <a:lnTo>
                  <a:pt x="50886" y="-35524"/>
                </a:lnTo>
                <a:lnTo>
                  <a:pt x="48470" y="-35495"/>
                </a:lnTo>
                <a:lnTo>
                  <a:pt x="34194" y="-33976"/>
                </a:lnTo>
                <a:lnTo>
                  <a:pt x="22076" y="-30145"/>
                </a:lnTo>
                <a:lnTo>
                  <a:pt x="12481" y="-24003"/>
                </a:lnTo>
                <a:lnTo>
                  <a:pt x="3840" y="-18242"/>
                </a:lnTo>
                <a:lnTo>
                  <a:pt x="0" y="-11521"/>
                </a:lnTo>
                <a:lnTo>
                  <a:pt x="0" y="960"/>
                </a:lnTo>
                <a:lnTo>
                  <a:pt x="1920" y="5760"/>
                </a:lnTo>
                <a:lnTo>
                  <a:pt x="4800" y="9601"/>
                </a:lnTo>
                <a:lnTo>
                  <a:pt x="4800" y="-6720"/>
                </a:lnTo>
                <a:lnTo>
                  <a:pt x="5760" y="-8641"/>
                </a:lnTo>
                <a:lnTo>
                  <a:pt x="7680" y="-10561"/>
                </a:lnTo>
                <a:lnTo>
                  <a:pt x="9601" y="-13441"/>
                </a:lnTo>
                <a:lnTo>
                  <a:pt x="14401" y="-16322"/>
                </a:lnTo>
                <a:lnTo>
                  <a:pt x="19202" y="-17282"/>
                </a:lnTo>
                <a:lnTo>
                  <a:pt x="22194" y="-18280"/>
                </a:lnTo>
                <a:lnTo>
                  <a:pt x="34000" y="-20492"/>
                </a:lnTo>
                <a:lnTo>
                  <a:pt x="48006" y="-21122"/>
                </a:lnTo>
                <a:lnTo>
                  <a:pt x="60369" y="-20859"/>
                </a:lnTo>
                <a:lnTo>
                  <a:pt x="73162" y="-19669"/>
                </a:lnTo>
                <a:lnTo>
                  <a:pt x="83515" y="-17282"/>
                </a:lnTo>
                <a:lnTo>
                  <a:pt x="89275" y="-16322"/>
                </a:lnTo>
                <a:lnTo>
                  <a:pt x="93116" y="-14401"/>
                </a:lnTo>
                <a:lnTo>
                  <a:pt x="95036" y="-11521"/>
                </a:lnTo>
                <a:lnTo>
                  <a:pt x="97917" y="-8641"/>
                </a:lnTo>
                <a:lnTo>
                  <a:pt x="98877" y="-5760"/>
                </a:lnTo>
                <a:lnTo>
                  <a:pt x="98877" y="2880"/>
                </a:lnTo>
                <a:lnTo>
                  <a:pt x="95036" y="6720"/>
                </a:lnTo>
                <a:lnTo>
                  <a:pt x="88315" y="9601"/>
                </a:lnTo>
                <a:lnTo>
                  <a:pt x="81276" y="11576"/>
                </a:lnTo>
                <a:lnTo>
                  <a:pt x="68962" y="13645"/>
                </a:lnTo>
                <a:lnTo>
                  <a:pt x="54726" y="14401"/>
                </a:lnTo>
                <a:lnTo>
                  <a:pt x="54134" y="14400"/>
                </a:lnTo>
                <a:lnTo>
                  <a:pt x="41468" y="13776"/>
                </a:lnTo>
                <a:lnTo>
                  <a:pt x="28803" y="12481"/>
                </a:lnTo>
                <a:lnTo>
                  <a:pt x="20162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0" name="object 280"/>
          <p:cNvSpPr/>
          <p:nvPr/>
        </p:nvSpPr>
        <p:spPr>
          <a:xfrm>
            <a:off x="3065419" y="3947175"/>
            <a:ext cx="101757" cy="39349"/>
          </a:xfrm>
          <a:custGeom>
            <a:avLst/>
            <a:gdLst/>
            <a:ahLst/>
            <a:cxnLst/>
            <a:rect l="l" t="t" r="r" b="b"/>
            <a:pathLst>
              <a:path w="101757" h="39349">
                <a:moveTo>
                  <a:pt x="12481" y="27828"/>
                </a:moveTo>
                <a:lnTo>
                  <a:pt x="13441" y="26868"/>
                </a:lnTo>
                <a:lnTo>
                  <a:pt x="14401" y="25923"/>
                </a:lnTo>
                <a:lnTo>
                  <a:pt x="15361" y="25923"/>
                </a:lnTo>
                <a:lnTo>
                  <a:pt x="16322" y="24947"/>
                </a:lnTo>
                <a:lnTo>
                  <a:pt x="19202" y="24947"/>
                </a:lnTo>
                <a:lnTo>
                  <a:pt x="23042" y="23987"/>
                </a:lnTo>
                <a:lnTo>
                  <a:pt x="90236" y="23987"/>
                </a:lnTo>
                <a:lnTo>
                  <a:pt x="94076" y="24947"/>
                </a:lnTo>
                <a:lnTo>
                  <a:pt x="95036" y="24947"/>
                </a:lnTo>
                <a:lnTo>
                  <a:pt x="95996" y="25923"/>
                </a:lnTo>
                <a:lnTo>
                  <a:pt x="96956" y="26868"/>
                </a:lnTo>
                <a:lnTo>
                  <a:pt x="97916" y="27828"/>
                </a:lnTo>
                <a:lnTo>
                  <a:pt x="98877" y="29763"/>
                </a:lnTo>
                <a:lnTo>
                  <a:pt x="98877" y="37429"/>
                </a:lnTo>
                <a:lnTo>
                  <a:pt x="101757" y="37429"/>
                </a:lnTo>
                <a:lnTo>
                  <a:pt x="101757" y="0"/>
                </a:lnTo>
                <a:lnTo>
                  <a:pt x="98877" y="0"/>
                </a:lnTo>
                <a:lnTo>
                  <a:pt x="98877" y="7680"/>
                </a:lnTo>
                <a:lnTo>
                  <a:pt x="97916" y="8641"/>
                </a:lnTo>
                <a:lnTo>
                  <a:pt x="96956" y="10561"/>
                </a:lnTo>
                <a:lnTo>
                  <a:pt x="95996" y="11521"/>
                </a:lnTo>
                <a:lnTo>
                  <a:pt x="94076" y="11521"/>
                </a:lnTo>
                <a:lnTo>
                  <a:pt x="93131" y="12481"/>
                </a:lnTo>
                <a:lnTo>
                  <a:pt x="0" y="12481"/>
                </a:lnTo>
                <a:lnTo>
                  <a:pt x="0" y="14401"/>
                </a:lnTo>
                <a:lnTo>
                  <a:pt x="12481" y="39349"/>
                </a:lnTo>
                <a:lnTo>
                  <a:pt x="14401" y="37429"/>
                </a:lnTo>
                <a:lnTo>
                  <a:pt x="12481" y="34549"/>
                </a:lnTo>
                <a:lnTo>
                  <a:pt x="12481" y="27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1" name="object 281"/>
          <p:cNvSpPr/>
          <p:nvPr/>
        </p:nvSpPr>
        <p:spPr>
          <a:xfrm>
            <a:off x="3065419" y="3860779"/>
            <a:ext cx="103677" cy="60472"/>
          </a:xfrm>
          <a:custGeom>
            <a:avLst/>
            <a:gdLst/>
            <a:ahLst/>
            <a:cxnLst/>
            <a:rect l="l" t="t" r="r" b="b"/>
            <a:pathLst>
              <a:path w="103677" h="60472">
                <a:moveTo>
                  <a:pt x="13" y="32549"/>
                </a:moveTo>
                <a:lnTo>
                  <a:pt x="3562" y="44983"/>
                </a:lnTo>
                <a:lnTo>
                  <a:pt x="12481" y="54711"/>
                </a:lnTo>
                <a:lnTo>
                  <a:pt x="6720" y="41269"/>
                </a:lnTo>
                <a:lnTo>
                  <a:pt x="4800" y="37429"/>
                </a:lnTo>
                <a:lnTo>
                  <a:pt x="4800" y="28788"/>
                </a:lnTo>
                <a:lnTo>
                  <a:pt x="6720" y="25907"/>
                </a:lnTo>
                <a:lnTo>
                  <a:pt x="9601" y="23027"/>
                </a:lnTo>
                <a:lnTo>
                  <a:pt x="12481" y="20147"/>
                </a:lnTo>
                <a:lnTo>
                  <a:pt x="16322" y="17266"/>
                </a:lnTo>
                <a:lnTo>
                  <a:pt x="22082" y="16306"/>
                </a:lnTo>
                <a:lnTo>
                  <a:pt x="27843" y="14401"/>
                </a:lnTo>
                <a:lnTo>
                  <a:pt x="32644" y="13426"/>
                </a:lnTo>
                <a:lnTo>
                  <a:pt x="41285" y="13426"/>
                </a:lnTo>
                <a:lnTo>
                  <a:pt x="46085" y="14401"/>
                </a:lnTo>
                <a:lnTo>
                  <a:pt x="52806" y="15346"/>
                </a:lnTo>
                <a:lnTo>
                  <a:pt x="54726" y="17266"/>
                </a:lnTo>
                <a:lnTo>
                  <a:pt x="56647" y="20147"/>
                </a:lnTo>
                <a:lnTo>
                  <a:pt x="57607" y="23027"/>
                </a:lnTo>
                <a:lnTo>
                  <a:pt x="58567" y="25907"/>
                </a:lnTo>
                <a:lnTo>
                  <a:pt x="58567" y="35509"/>
                </a:lnTo>
                <a:lnTo>
                  <a:pt x="57607" y="54711"/>
                </a:lnTo>
                <a:lnTo>
                  <a:pt x="62407" y="49910"/>
                </a:lnTo>
                <a:lnTo>
                  <a:pt x="65288" y="44150"/>
                </a:lnTo>
                <a:lnTo>
                  <a:pt x="65288" y="30708"/>
                </a:lnTo>
                <a:lnTo>
                  <a:pt x="63367" y="23987"/>
                </a:lnTo>
                <a:lnTo>
                  <a:pt x="58567" y="16306"/>
                </a:lnTo>
                <a:lnTo>
                  <a:pt x="66248" y="18242"/>
                </a:lnTo>
                <a:lnTo>
                  <a:pt x="74889" y="22067"/>
                </a:lnTo>
                <a:lnTo>
                  <a:pt x="81610" y="26868"/>
                </a:lnTo>
                <a:lnTo>
                  <a:pt x="88315" y="31668"/>
                </a:lnTo>
                <a:lnTo>
                  <a:pt x="94076" y="37429"/>
                </a:lnTo>
                <a:lnTo>
                  <a:pt x="96956" y="42230"/>
                </a:lnTo>
                <a:lnTo>
                  <a:pt x="99852" y="47990"/>
                </a:lnTo>
                <a:lnTo>
                  <a:pt x="100797" y="53751"/>
                </a:lnTo>
                <a:lnTo>
                  <a:pt x="100797" y="60472"/>
                </a:lnTo>
                <a:lnTo>
                  <a:pt x="103677" y="60472"/>
                </a:lnTo>
                <a:lnTo>
                  <a:pt x="103671" y="54959"/>
                </a:lnTo>
                <a:lnTo>
                  <a:pt x="101527" y="42483"/>
                </a:lnTo>
                <a:lnTo>
                  <a:pt x="95996" y="30708"/>
                </a:lnTo>
                <a:lnTo>
                  <a:pt x="91070" y="24228"/>
                </a:lnTo>
                <a:lnTo>
                  <a:pt x="82222" y="15110"/>
                </a:lnTo>
                <a:lnTo>
                  <a:pt x="72008" y="7680"/>
                </a:lnTo>
                <a:lnTo>
                  <a:pt x="66292" y="5063"/>
                </a:lnTo>
                <a:lnTo>
                  <a:pt x="54343" y="1327"/>
                </a:lnTo>
                <a:lnTo>
                  <a:pt x="41285" y="0"/>
                </a:lnTo>
                <a:lnTo>
                  <a:pt x="33506" y="538"/>
                </a:lnTo>
                <a:lnTo>
                  <a:pt x="21249" y="4057"/>
                </a:lnTo>
                <a:lnTo>
                  <a:pt x="10561" y="10561"/>
                </a:lnTo>
                <a:lnTo>
                  <a:pt x="3840" y="16306"/>
                </a:lnTo>
                <a:lnTo>
                  <a:pt x="0" y="23027"/>
                </a:lnTo>
                <a:lnTo>
                  <a:pt x="13" y="325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2" name="object 282"/>
          <p:cNvSpPr/>
          <p:nvPr/>
        </p:nvSpPr>
        <p:spPr>
          <a:xfrm>
            <a:off x="3072140" y="3896288"/>
            <a:ext cx="51846" cy="26883"/>
          </a:xfrm>
          <a:custGeom>
            <a:avLst/>
            <a:gdLst/>
            <a:ahLst/>
            <a:cxnLst/>
            <a:rect l="l" t="t" r="r" b="b"/>
            <a:pathLst>
              <a:path w="51846" h="26883">
                <a:moveTo>
                  <a:pt x="51846" y="0"/>
                </a:moveTo>
                <a:lnTo>
                  <a:pt x="49926" y="3840"/>
                </a:lnTo>
                <a:lnTo>
                  <a:pt x="46085" y="7680"/>
                </a:lnTo>
                <a:lnTo>
                  <a:pt x="40325" y="11521"/>
                </a:lnTo>
                <a:lnTo>
                  <a:pt x="31683" y="13441"/>
                </a:lnTo>
                <a:lnTo>
                  <a:pt x="14401" y="13441"/>
                </a:lnTo>
                <a:lnTo>
                  <a:pt x="7680" y="12481"/>
                </a:lnTo>
                <a:lnTo>
                  <a:pt x="3840" y="8641"/>
                </a:lnTo>
                <a:lnTo>
                  <a:pt x="0" y="5760"/>
                </a:lnTo>
                <a:lnTo>
                  <a:pt x="5760" y="19202"/>
                </a:lnTo>
                <a:lnTo>
                  <a:pt x="12481" y="24002"/>
                </a:lnTo>
                <a:lnTo>
                  <a:pt x="20162" y="26883"/>
                </a:lnTo>
                <a:lnTo>
                  <a:pt x="38404" y="26883"/>
                </a:lnTo>
                <a:lnTo>
                  <a:pt x="45125" y="24002"/>
                </a:lnTo>
                <a:lnTo>
                  <a:pt x="50886" y="19202"/>
                </a:lnTo>
                <a:lnTo>
                  <a:pt x="5184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3" name="object 283"/>
          <p:cNvSpPr/>
          <p:nvPr/>
        </p:nvSpPr>
        <p:spPr>
          <a:xfrm>
            <a:off x="3065419" y="3785890"/>
            <a:ext cx="103677" cy="60487"/>
          </a:xfrm>
          <a:custGeom>
            <a:avLst/>
            <a:gdLst/>
            <a:ahLst/>
            <a:cxnLst/>
            <a:rect l="l" t="t" r="r" b="b"/>
            <a:pathLst>
              <a:path w="103677" h="60487">
                <a:moveTo>
                  <a:pt x="13" y="32564"/>
                </a:moveTo>
                <a:lnTo>
                  <a:pt x="3562" y="44998"/>
                </a:lnTo>
                <a:lnTo>
                  <a:pt x="12481" y="54726"/>
                </a:lnTo>
                <a:lnTo>
                  <a:pt x="6720" y="41285"/>
                </a:lnTo>
                <a:lnTo>
                  <a:pt x="4800" y="37444"/>
                </a:lnTo>
                <a:lnTo>
                  <a:pt x="4800" y="29763"/>
                </a:lnTo>
                <a:lnTo>
                  <a:pt x="6720" y="25923"/>
                </a:lnTo>
                <a:lnTo>
                  <a:pt x="9601" y="23042"/>
                </a:lnTo>
                <a:lnTo>
                  <a:pt x="12481" y="20162"/>
                </a:lnTo>
                <a:lnTo>
                  <a:pt x="16322" y="18242"/>
                </a:lnTo>
                <a:lnTo>
                  <a:pt x="22082" y="16322"/>
                </a:lnTo>
                <a:lnTo>
                  <a:pt x="27843" y="14401"/>
                </a:lnTo>
                <a:lnTo>
                  <a:pt x="32644" y="13441"/>
                </a:lnTo>
                <a:lnTo>
                  <a:pt x="41285" y="13441"/>
                </a:lnTo>
                <a:lnTo>
                  <a:pt x="46085" y="14401"/>
                </a:lnTo>
                <a:lnTo>
                  <a:pt x="52806" y="15361"/>
                </a:lnTo>
                <a:lnTo>
                  <a:pt x="54726" y="17282"/>
                </a:lnTo>
                <a:lnTo>
                  <a:pt x="56647" y="20162"/>
                </a:lnTo>
                <a:lnTo>
                  <a:pt x="57607" y="23042"/>
                </a:lnTo>
                <a:lnTo>
                  <a:pt x="58567" y="25923"/>
                </a:lnTo>
                <a:lnTo>
                  <a:pt x="58567" y="35524"/>
                </a:lnTo>
                <a:lnTo>
                  <a:pt x="57607" y="54726"/>
                </a:lnTo>
                <a:lnTo>
                  <a:pt x="62407" y="49926"/>
                </a:lnTo>
                <a:lnTo>
                  <a:pt x="65288" y="44165"/>
                </a:lnTo>
                <a:lnTo>
                  <a:pt x="65288" y="30723"/>
                </a:lnTo>
                <a:lnTo>
                  <a:pt x="63367" y="24002"/>
                </a:lnTo>
                <a:lnTo>
                  <a:pt x="58567" y="16322"/>
                </a:lnTo>
                <a:lnTo>
                  <a:pt x="66248" y="18242"/>
                </a:lnTo>
                <a:lnTo>
                  <a:pt x="74889" y="22082"/>
                </a:lnTo>
                <a:lnTo>
                  <a:pt x="81610" y="26883"/>
                </a:lnTo>
                <a:lnTo>
                  <a:pt x="88315" y="32644"/>
                </a:lnTo>
                <a:lnTo>
                  <a:pt x="94076" y="37444"/>
                </a:lnTo>
                <a:lnTo>
                  <a:pt x="96956" y="43205"/>
                </a:lnTo>
                <a:lnTo>
                  <a:pt x="99852" y="48005"/>
                </a:lnTo>
                <a:lnTo>
                  <a:pt x="100797" y="53766"/>
                </a:lnTo>
                <a:lnTo>
                  <a:pt x="100797" y="60487"/>
                </a:lnTo>
                <a:lnTo>
                  <a:pt x="103677" y="60487"/>
                </a:lnTo>
                <a:lnTo>
                  <a:pt x="103677" y="56647"/>
                </a:lnTo>
                <a:lnTo>
                  <a:pt x="103646" y="54913"/>
                </a:lnTo>
                <a:lnTo>
                  <a:pt x="101391" y="42183"/>
                </a:lnTo>
                <a:lnTo>
                  <a:pt x="95996" y="30723"/>
                </a:lnTo>
                <a:lnTo>
                  <a:pt x="91065" y="24237"/>
                </a:lnTo>
                <a:lnTo>
                  <a:pt x="82219" y="15119"/>
                </a:lnTo>
                <a:lnTo>
                  <a:pt x="72008" y="7680"/>
                </a:lnTo>
                <a:lnTo>
                  <a:pt x="66292" y="5063"/>
                </a:lnTo>
                <a:lnTo>
                  <a:pt x="54343" y="1327"/>
                </a:lnTo>
                <a:lnTo>
                  <a:pt x="41285" y="0"/>
                </a:lnTo>
                <a:lnTo>
                  <a:pt x="33506" y="538"/>
                </a:lnTo>
                <a:lnTo>
                  <a:pt x="21249" y="4057"/>
                </a:lnTo>
                <a:lnTo>
                  <a:pt x="10561" y="10561"/>
                </a:lnTo>
                <a:lnTo>
                  <a:pt x="3840" y="16322"/>
                </a:lnTo>
                <a:lnTo>
                  <a:pt x="0" y="23042"/>
                </a:lnTo>
                <a:lnTo>
                  <a:pt x="13" y="32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4" name="object 284"/>
          <p:cNvSpPr/>
          <p:nvPr/>
        </p:nvSpPr>
        <p:spPr>
          <a:xfrm>
            <a:off x="3072140" y="3821414"/>
            <a:ext cx="51846" cy="26883"/>
          </a:xfrm>
          <a:custGeom>
            <a:avLst/>
            <a:gdLst/>
            <a:ahLst/>
            <a:cxnLst/>
            <a:rect l="l" t="t" r="r" b="b"/>
            <a:pathLst>
              <a:path w="51846" h="26883">
                <a:moveTo>
                  <a:pt x="51846" y="0"/>
                </a:moveTo>
                <a:lnTo>
                  <a:pt x="49926" y="3840"/>
                </a:lnTo>
                <a:lnTo>
                  <a:pt x="46085" y="7680"/>
                </a:lnTo>
                <a:lnTo>
                  <a:pt x="40325" y="11521"/>
                </a:lnTo>
                <a:lnTo>
                  <a:pt x="31683" y="14401"/>
                </a:lnTo>
                <a:lnTo>
                  <a:pt x="14401" y="14401"/>
                </a:lnTo>
                <a:lnTo>
                  <a:pt x="7680" y="12481"/>
                </a:lnTo>
                <a:lnTo>
                  <a:pt x="3840" y="8641"/>
                </a:lnTo>
                <a:lnTo>
                  <a:pt x="0" y="5760"/>
                </a:lnTo>
                <a:lnTo>
                  <a:pt x="5760" y="19202"/>
                </a:lnTo>
                <a:lnTo>
                  <a:pt x="12481" y="24002"/>
                </a:lnTo>
                <a:lnTo>
                  <a:pt x="20162" y="26883"/>
                </a:lnTo>
                <a:lnTo>
                  <a:pt x="38404" y="26883"/>
                </a:lnTo>
                <a:lnTo>
                  <a:pt x="45125" y="24002"/>
                </a:lnTo>
                <a:lnTo>
                  <a:pt x="50886" y="19202"/>
                </a:lnTo>
                <a:lnTo>
                  <a:pt x="5184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5" name="object 285"/>
          <p:cNvSpPr/>
          <p:nvPr/>
        </p:nvSpPr>
        <p:spPr>
          <a:xfrm>
            <a:off x="3068299" y="3714856"/>
            <a:ext cx="100797" cy="57591"/>
          </a:xfrm>
          <a:custGeom>
            <a:avLst/>
            <a:gdLst/>
            <a:ahLst/>
            <a:cxnLst/>
            <a:rect l="l" t="t" r="r" b="b"/>
            <a:pathLst>
              <a:path w="100797" h="57591">
                <a:moveTo>
                  <a:pt x="11521" y="5760"/>
                </a:moveTo>
                <a:lnTo>
                  <a:pt x="0" y="0"/>
                </a:lnTo>
                <a:lnTo>
                  <a:pt x="0" y="35524"/>
                </a:lnTo>
                <a:lnTo>
                  <a:pt x="38404" y="54726"/>
                </a:lnTo>
                <a:lnTo>
                  <a:pt x="38404" y="45125"/>
                </a:lnTo>
                <a:lnTo>
                  <a:pt x="39364" y="37444"/>
                </a:lnTo>
                <a:lnTo>
                  <a:pt x="42245" y="32644"/>
                </a:lnTo>
                <a:lnTo>
                  <a:pt x="45125" y="25923"/>
                </a:lnTo>
                <a:lnTo>
                  <a:pt x="48966" y="20162"/>
                </a:lnTo>
                <a:lnTo>
                  <a:pt x="53766" y="16322"/>
                </a:lnTo>
                <a:lnTo>
                  <a:pt x="59527" y="12481"/>
                </a:lnTo>
                <a:lnTo>
                  <a:pt x="64328" y="10561"/>
                </a:lnTo>
                <a:lnTo>
                  <a:pt x="76794" y="10561"/>
                </a:lnTo>
                <a:lnTo>
                  <a:pt x="82570" y="13441"/>
                </a:lnTo>
                <a:lnTo>
                  <a:pt x="86410" y="17282"/>
                </a:lnTo>
                <a:lnTo>
                  <a:pt x="91196" y="22082"/>
                </a:lnTo>
                <a:lnTo>
                  <a:pt x="93116" y="26883"/>
                </a:lnTo>
                <a:lnTo>
                  <a:pt x="93116" y="36484"/>
                </a:lnTo>
                <a:lnTo>
                  <a:pt x="91196" y="40325"/>
                </a:lnTo>
                <a:lnTo>
                  <a:pt x="89275" y="43205"/>
                </a:lnTo>
                <a:lnTo>
                  <a:pt x="87355" y="46070"/>
                </a:lnTo>
                <a:lnTo>
                  <a:pt x="86410" y="47045"/>
                </a:lnTo>
                <a:lnTo>
                  <a:pt x="86410" y="48005"/>
                </a:lnTo>
                <a:lnTo>
                  <a:pt x="85435" y="48966"/>
                </a:lnTo>
                <a:lnTo>
                  <a:pt x="85435" y="53751"/>
                </a:lnTo>
                <a:lnTo>
                  <a:pt x="86410" y="54726"/>
                </a:lnTo>
                <a:lnTo>
                  <a:pt x="87355" y="55686"/>
                </a:lnTo>
                <a:lnTo>
                  <a:pt x="88315" y="56631"/>
                </a:lnTo>
                <a:lnTo>
                  <a:pt x="89275" y="57591"/>
                </a:lnTo>
                <a:lnTo>
                  <a:pt x="93116" y="57591"/>
                </a:lnTo>
                <a:lnTo>
                  <a:pt x="95036" y="56631"/>
                </a:lnTo>
                <a:lnTo>
                  <a:pt x="97917" y="53751"/>
                </a:lnTo>
                <a:lnTo>
                  <a:pt x="99837" y="50886"/>
                </a:lnTo>
                <a:lnTo>
                  <a:pt x="100797" y="46070"/>
                </a:lnTo>
                <a:lnTo>
                  <a:pt x="100797" y="34564"/>
                </a:lnTo>
                <a:lnTo>
                  <a:pt x="98877" y="28803"/>
                </a:lnTo>
                <a:lnTo>
                  <a:pt x="96972" y="23042"/>
                </a:lnTo>
                <a:lnTo>
                  <a:pt x="95036" y="19202"/>
                </a:lnTo>
                <a:lnTo>
                  <a:pt x="92156" y="15361"/>
                </a:lnTo>
                <a:lnTo>
                  <a:pt x="89275" y="12481"/>
                </a:lnTo>
                <a:lnTo>
                  <a:pt x="85435" y="9601"/>
                </a:lnTo>
                <a:lnTo>
                  <a:pt x="81594" y="6720"/>
                </a:lnTo>
                <a:lnTo>
                  <a:pt x="77754" y="4800"/>
                </a:lnTo>
                <a:lnTo>
                  <a:pt x="72969" y="2880"/>
                </a:lnTo>
                <a:lnTo>
                  <a:pt x="68168" y="960"/>
                </a:lnTo>
                <a:lnTo>
                  <a:pt x="62468" y="971"/>
                </a:lnTo>
                <a:lnTo>
                  <a:pt x="49914" y="3892"/>
                </a:lnTo>
                <a:lnTo>
                  <a:pt x="39364" y="11521"/>
                </a:lnTo>
                <a:lnTo>
                  <a:pt x="34117" y="17710"/>
                </a:lnTo>
                <a:lnTo>
                  <a:pt x="28329" y="28665"/>
                </a:lnTo>
                <a:lnTo>
                  <a:pt x="24963" y="42245"/>
                </a:lnTo>
                <a:lnTo>
                  <a:pt x="11521" y="35524"/>
                </a:lnTo>
                <a:lnTo>
                  <a:pt x="11521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6" name="object 286"/>
          <p:cNvSpPr/>
          <p:nvPr/>
        </p:nvSpPr>
        <p:spPr>
          <a:xfrm>
            <a:off x="3247811" y="3934693"/>
            <a:ext cx="100797" cy="65272"/>
          </a:xfrm>
          <a:custGeom>
            <a:avLst/>
            <a:gdLst/>
            <a:ahLst/>
            <a:cxnLst/>
            <a:rect l="l" t="t" r="r" b="b"/>
            <a:pathLst>
              <a:path w="100797" h="65272">
                <a:moveTo>
                  <a:pt x="11521" y="32628"/>
                </a:moveTo>
                <a:lnTo>
                  <a:pt x="13441" y="28788"/>
                </a:lnTo>
                <a:lnTo>
                  <a:pt x="17282" y="24963"/>
                </a:lnTo>
                <a:lnTo>
                  <a:pt x="21122" y="21122"/>
                </a:lnTo>
                <a:lnTo>
                  <a:pt x="26883" y="19202"/>
                </a:lnTo>
                <a:lnTo>
                  <a:pt x="32644" y="19202"/>
                </a:lnTo>
                <a:lnTo>
                  <a:pt x="35767" y="19330"/>
                </a:lnTo>
                <a:lnTo>
                  <a:pt x="47335" y="22242"/>
                </a:lnTo>
                <a:lnTo>
                  <a:pt x="59527" y="29748"/>
                </a:lnTo>
                <a:lnTo>
                  <a:pt x="68944" y="36749"/>
                </a:lnTo>
                <a:lnTo>
                  <a:pt x="77869" y="44671"/>
                </a:lnTo>
                <a:lnTo>
                  <a:pt x="87798" y="54232"/>
                </a:lnTo>
                <a:lnTo>
                  <a:pt x="98892" y="65272"/>
                </a:lnTo>
                <a:lnTo>
                  <a:pt x="100797" y="65272"/>
                </a:lnTo>
                <a:lnTo>
                  <a:pt x="100797" y="7680"/>
                </a:lnTo>
                <a:lnTo>
                  <a:pt x="82570" y="0"/>
                </a:lnTo>
                <a:lnTo>
                  <a:pt x="82570" y="2880"/>
                </a:lnTo>
                <a:lnTo>
                  <a:pt x="84490" y="4800"/>
                </a:lnTo>
                <a:lnTo>
                  <a:pt x="86395" y="5760"/>
                </a:lnTo>
                <a:lnTo>
                  <a:pt x="87370" y="7680"/>
                </a:lnTo>
                <a:lnTo>
                  <a:pt x="88331" y="9601"/>
                </a:lnTo>
                <a:lnTo>
                  <a:pt x="89291" y="11506"/>
                </a:lnTo>
                <a:lnTo>
                  <a:pt x="89291" y="13441"/>
                </a:lnTo>
                <a:lnTo>
                  <a:pt x="90236" y="15361"/>
                </a:lnTo>
                <a:lnTo>
                  <a:pt x="90236" y="49911"/>
                </a:lnTo>
                <a:lnTo>
                  <a:pt x="87624" y="47312"/>
                </a:lnTo>
                <a:lnTo>
                  <a:pt x="79392" y="39493"/>
                </a:lnTo>
                <a:lnTo>
                  <a:pt x="66248" y="27843"/>
                </a:lnTo>
                <a:lnTo>
                  <a:pt x="61626" y="23486"/>
                </a:lnTo>
                <a:lnTo>
                  <a:pt x="51169" y="15372"/>
                </a:lnTo>
                <a:lnTo>
                  <a:pt x="41285" y="9601"/>
                </a:lnTo>
                <a:lnTo>
                  <a:pt x="35524" y="7680"/>
                </a:lnTo>
                <a:lnTo>
                  <a:pt x="30723" y="6720"/>
                </a:lnTo>
                <a:lnTo>
                  <a:pt x="19202" y="6720"/>
                </a:lnTo>
                <a:lnTo>
                  <a:pt x="12481" y="9601"/>
                </a:lnTo>
                <a:lnTo>
                  <a:pt x="7680" y="14401"/>
                </a:lnTo>
                <a:lnTo>
                  <a:pt x="2880" y="20162"/>
                </a:lnTo>
                <a:lnTo>
                  <a:pt x="0" y="26883"/>
                </a:lnTo>
                <a:lnTo>
                  <a:pt x="0" y="42245"/>
                </a:lnTo>
                <a:lnTo>
                  <a:pt x="1935" y="48950"/>
                </a:lnTo>
                <a:lnTo>
                  <a:pt x="6720" y="53751"/>
                </a:lnTo>
                <a:lnTo>
                  <a:pt x="12481" y="58552"/>
                </a:lnTo>
                <a:lnTo>
                  <a:pt x="19202" y="61432"/>
                </a:lnTo>
                <a:lnTo>
                  <a:pt x="27843" y="62392"/>
                </a:lnTo>
                <a:lnTo>
                  <a:pt x="27843" y="60472"/>
                </a:lnTo>
                <a:lnTo>
                  <a:pt x="22082" y="58552"/>
                </a:lnTo>
                <a:lnTo>
                  <a:pt x="18242" y="55671"/>
                </a:lnTo>
                <a:lnTo>
                  <a:pt x="15377" y="51831"/>
                </a:lnTo>
                <a:lnTo>
                  <a:pt x="12481" y="47990"/>
                </a:lnTo>
                <a:lnTo>
                  <a:pt x="11521" y="43190"/>
                </a:lnTo>
                <a:lnTo>
                  <a:pt x="11521" y="326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7" name="object 287"/>
          <p:cNvSpPr/>
          <p:nvPr/>
        </p:nvSpPr>
        <p:spPr>
          <a:xfrm>
            <a:off x="3247811" y="3903969"/>
            <a:ext cx="27843" cy="58552"/>
          </a:xfrm>
          <a:custGeom>
            <a:avLst/>
            <a:gdLst/>
            <a:ahLst/>
            <a:cxnLst/>
            <a:rect l="l" t="t" r="r" b="b"/>
            <a:pathLst>
              <a:path w="27843" h="58552">
                <a:moveTo>
                  <a:pt x="19202" y="1920"/>
                </a:moveTo>
                <a:lnTo>
                  <a:pt x="13441" y="0"/>
                </a:lnTo>
                <a:lnTo>
                  <a:pt x="14401" y="11521"/>
                </a:lnTo>
                <a:lnTo>
                  <a:pt x="23042" y="14401"/>
                </a:lnTo>
                <a:lnTo>
                  <a:pt x="27843" y="3840"/>
                </a:lnTo>
                <a:lnTo>
                  <a:pt x="19202" y="1920"/>
                </a:lnTo>
                <a:close/>
              </a:path>
              <a:path w="27843" h="58552">
                <a:moveTo>
                  <a:pt x="53766" y="4800"/>
                </a:moveTo>
                <a:lnTo>
                  <a:pt x="53226" y="4800"/>
                </a:lnTo>
                <a:lnTo>
                  <a:pt x="40534" y="4672"/>
                </a:lnTo>
                <a:lnTo>
                  <a:pt x="27843" y="3840"/>
                </a:lnTo>
                <a:lnTo>
                  <a:pt x="23042" y="14401"/>
                </a:lnTo>
                <a:lnTo>
                  <a:pt x="26182" y="15759"/>
                </a:lnTo>
                <a:lnTo>
                  <a:pt x="38303" y="18499"/>
                </a:lnTo>
                <a:lnTo>
                  <a:pt x="51846" y="19202"/>
                </a:lnTo>
                <a:lnTo>
                  <a:pt x="62772" y="18699"/>
                </a:lnTo>
                <a:lnTo>
                  <a:pt x="75329" y="16328"/>
                </a:lnTo>
                <a:lnTo>
                  <a:pt x="86395" y="11521"/>
                </a:lnTo>
                <a:lnTo>
                  <a:pt x="89441" y="9694"/>
                </a:lnTo>
                <a:lnTo>
                  <a:pt x="99320" y="-127"/>
                </a:lnTo>
                <a:lnTo>
                  <a:pt x="102732" y="-11521"/>
                </a:lnTo>
                <a:lnTo>
                  <a:pt x="102732" y="-16322"/>
                </a:lnTo>
                <a:lnTo>
                  <a:pt x="100797" y="-22082"/>
                </a:lnTo>
                <a:lnTo>
                  <a:pt x="97916" y="-26883"/>
                </a:lnTo>
                <a:lnTo>
                  <a:pt x="94076" y="-31683"/>
                </a:lnTo>
                <a:lnTo>
                  <a:pt x="88331" y="-36469"/>
                </a:lnTo>
                <a:lnTo>
                  <a:pt x="79689" y="-39349"/>
                </a:lnTo>
                <a:lnTo>
                  <a:pt x="76593" y="-40707"/>
                </a:lnTo>
                <a:lnTo>
                  <a:pt x="64829" y="-43447"/>
                </a:lnTo>
                <a:lnTo>
                  <a:pt x="50886" y="-44150"/>
                </a:lnTo>
                <a:lnTo>
                  <a:pt x="47735" y="-44101"/>
                </a:lnTo>
                <a:lnTo>
                  <a:pt x="33716" y="-42567"/>
                </a:lnTo>
                <a:lnTo>
                  <a:pt x="21587" y="-39008"/>
                </a:lnTo>
                <a:lnTo>
                  <a:pt x="11521" y="-33604"/>
                </a:lnTo>
                <a:lnTo>
                  <a:pt x="3840" y="-26883"/>
                </a:lnTo>
                <a:lnTo>
                  <a:pt x="0" y="-20162"/>
                </a:lnTo>
                <a:lnTo>
                  <a:pt x="0" y="-7680"/>
                </a:lnTo>
                <a:lnTo>
                  <a:pt x="1935" y="-3840"/>
                </a:lnTo>
                <a:lnTo>
                  <a:pt x="4815" y="960"/>
                </a:lnTo>
                <a:lnTo>
                  <a:pt x="8656" y="6720"/>
                </a:lnTo>
                <a:lnTo>
                  <a:pt x="14401" y="11521"/>
                </a:lnTo>
                <a:lnTo>
                  <a:pt x="13441" y="0"/>
                </a:lnTo>
                <a:lnTo>
                  <a:pt x="9601" y="-3840"/>
                </a:lnTo>
                <a:lnTo>
                  <a:pt x="5760" y="-6720"/>
                </a:lnTo>
                <a:lnTo>
                  <a:pt x="4815" y="-9601"/>
                </a:lnTo>
                <a:lnTo>
                  <a:pt x="4815" y="-15361"/>
                </a:lnTo>
                <a:lnTo>
                  <a:pt x="5760" y="-18242"/>
                </a:lnTo>
                <a:lnTo>
                  <a:pt x="9601" y="-23042"/>
                </a:lnTo>
                <a:lnTo>
                  <a:pt x="13441" y="-24947"/>
                </a:lnTo>
                <a:lnTo>
                  <a:pt x="19202" y="-26883"/>
                </a:lnTo>
                <a:lnTo>
                  <a:pt x="33353" y="-29165"/>
                </a:lnTo>
                <a:lnTo>
                  <a:pt x="47045" y="-29763"/>
                </a:lnTo>
                <a:lnTo>
                  <a:pt x="59529" y="-29523"/>
                </a:lnTo>
                <a:lnTo>
                  <a:pt x="72617" y="-28563"/>
                </a:lnTo>
                <a:lnTo>
                  <a:pt x="82570" y="-26883"/>
                </a:lnTo>
                <a:lnTo>
                  <a:pt x="88331" y="-24947"/>
                </a:lnTo>
                <a:lnTo>
                  <a:pt x="92171" y="-23042"/>
                </a:lnTo>
                <a:lnTo>
                  <a:pt x="95051" y="-20162"/>
                </a:lnTo>
                <a:lnTo>
                  <a:pt x="96956" y="-17282"/>
                </a:lnTo>
                <a:lnTo>
                  <a:pt x="97916" y="-14401"/>
                </a:lnTo>
                <a:lnTo>
                  <a:pt x="97916" y="-6720"/>
                </a:lnTo>
                <a:lnTo>
                  <a:pt x="95051" y="-2880"/>
                </a:lnTo>
                <a:lnTo>
                  <a:pt x="87370" y="0"/>
                </a:lnTo>
                <a:lnTo>
                  <a:pt x="80312" y="2383"/>
                </a:lnTo>
                <a:lnTo>
                  <a:pt x="67996" y="4296"/>
                </a:lnTo>
                <a:lnTo>
                  <a:pt x="53766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8" name="object 288"/>
          <p:cNvSpPr/>
          <p:nvPr/>
        </p:nvSpPr>
        <p:spPr>
          <a:xfrm>
            <a:off x="3247811" y="3823335"/>
            <a:ext cx="27843" cy="58567"/>
          </a:xfrm>
          <a:custGeom>
            <a:avLst/>
            <a:gdLst/>
            <a:ahLst/>
            <a:cxnLst/>
            <a:rect l="l" t="t" r="r" b="b"/>
            <a:pathLst>
              <a:path w="27843" h="58567">
                <a:moveTo>
                  <a:pt x="19202" y="7680"/>
                </a:moveTo>
                <a:lnTo>
                  <a:pt x="13441" y="5760"/>
                </a:lnTo>
                <a:lnTo>
                  <a:pt x="9601" y="1920"/>
                </a:lnTo>
                <a:lnTo>
                  <a:pt x="5760" y="0"/>
                </a:lnTo>
                <a:lnTo>
                  <a:pt x="8656" y="12481"/>
                </a:lnTo>
                <a:lnTo>
                  <a:pt x="14401" y="17282"/>
                </a:lnTo>
                <a:lnTo>
                  <a:pt x="23042" y="20162"/>
                </a:lnTo>
                <a:lnTo>
                  <a:pt x="27843" y="9601"/>
                </a:lnTo>
                <a:lnTo>
                  <a:pt x="19202" y="7680"/>
                </a:lnTo>
                <a:close/>
              </a:path>
              <a:path w="27843" h="58567">
                <a:moveTo>
                  <a:pt x="53766" y="11521"/>
                </a:moveTo>
                <a:lnTo>
                  <a:pt x="53174" y="11519"/>
                </a:lnTo>
                <a:lnTo>
                  <a:pt x="40508" y="10896"/>
                </a:lnTo>
                <a:lnTo>
                  <a:pt x="27843" y="9601"/>
                </a:lnTo>
                <a:lnTo>
                  <a:pt x="23042" y="20162"/>
                </a:lnTo>
                <a:lnTo>
                  <a:pt x="26311" y="21615"/>
                </a:lnTo>
                <a:lnTo>
                  <a:pt x="38380" y="24846"/>
                </a:lnTo>
                <a:lnTo>
                  <a:pt x="51846" y="25923"/>
                </a:lnTo>
                <a:lnTo>
                  <a:pt x="62936" y="25212"/>
                </a:lnTo>
                <a:lnTo>
                  <a:pt x="75402" y="22346"/>
                </a:lnTo>
                <a:lnTo>
                  <a:pt x="86395" y="17282"/>
                </a:lnTo>
                <a:lnTo>
                  <a:pt x="89441" y="15481"/>
                </a:lnTo>
                <a:lnTo>
                  <a:pt x="99320" y="6025"/>
                </a:lnTo>
                <a:lnTo>
                  <a:pt x="102732" y="-5760"/>
                </a:lnTo>
                <a:lnTo>
                  <a:pt x="102732" y="-10561"/>
                </a:lnTo>
                <a:lnTo>
                  <a:pt x="100797" y="-15361"/>
                </a:lnTo>
                <a:lnTo>
                  <a:pt x="97916" y="-21122"/>
                </a:lnTo>
                <a:lnTo>
                  <a:pt x="94076" y="-25923"/>
                </a:lnTo>
                <a:lnTo>
                  <a:pt x="88331" y="-30723"/>
                </a:lnTo>
                <a:lnTo>
                  <a:pt x="79689" y="-33604"/>
                </a:lnTo>
                <a:lnTo>
                  <a:pt x="76593" y="-34678"/>
                </a:lnTo>
                <a:lnTo>
                  <a:pt x="64829" y="-37394"/>
                </a:lnTo>
                <a:lnTo>
                  <a:pt x="50886" y="-38404"/>
                </a:lnTo>
                <a:lnTo>
                  <a:pt x="47448" y="-38346"/>
                </a:lnTo>
                <a:lnTo>
                  <a:pt x="33548" y="-36734"/>
                </a:lnTo>
                <a:lnTo>
                  <a:pt x="21516" y="-32913"/>
                </a:lnTo>
                <a:lnTo>
                  <a:pt x="11521" y="-26883"/>
                </a:lnTo>
                <a:lnTo>
                  <a:pt x="3840" y="-21122"/>
                </a:lnTo>
                <a:lnTo>
                  <a:pt x="0" y="-14401"/>
                </a:lnTo>
                <a:lnTo>
                  <a:pt x="0" y="-1920"/>
                </a:lnTo>
                <a:lnTo>
                  <a:pt x="1935" y="2880"/>
                </a:lnTo>
                <a:lnTo>
                  <a:pt x="4815" y="6720"/>
                </a:lnTo>
                <a:lnTo>
                  <a:pt x="8656" y="12481"/>
                </a:lnTo>
                <a:lnTo>
                  <a:pt x="5760" y="0"/>
                </a:lnTo>
                <a:lnTo>
                  <a:pt x="4815" y="-3840"/>
                </a:lnTo>
                <a:lnTo>
                  <a:pt x="4815" y="-9601"/>
                </a:lnTo>
                <a:lnTo>
                  <a:pt x="6720" y="-13441"/>
                </a:lnTo>
                <a:lnTo>
                  <a:pt x="9601" y="-16322"/>
                </a:lnTo>
                <a:lnTo>
                  <a:pt x="13441" y="-19202"/>
                </a:lnTo>
                <a:lnTo>
                  <a:pt x="19202" y="-21122"/>
                </a:lnTo>
                <a:lnTo>
                  <a:pt x="33353" y="-23410"/>
                </a:lnTo>
                <a:lnTo>
                  <a:pt x="47045" y="-24002"/>
                </a:lnTo>
                <a:lnTo>
                  <a:pt x="59529" y="-23765"/>
                </a:lnTo>
                <a:lnTo>
                  <a:pt x="72617" y="-22809"/>
                </a:lnTo>
                <a:lnTo>
                  <a:pt x="82570" y="-21122"/>
                </a:lnTo>
                <a:lnTo>
                  <a:pt x="88331" y="-19202"/>
                </a:lnTo>
                <a:lnTo>
                  <a:pt x="92171" y="-17282"/>
                </a:lnTo>
                <a:lnTo>
                  <a:pt x="95051" y="-14401"/>
                </a:lnTo>
                <a:lnTo>
                  <a:pt x="96956" y="-11521"/>
                </a:lnTo>
                <a:lnTo>
                  <a:pt x="97916" y="-8641"/>
                </a:lnTo>
                <a:lnTo>
                  <a:pt x="97916" y="-960"/>
                </a:lnTo>
                <a:lnTo>
                  <a:pt x="95051" y="3840"/>
                </a:lnTo>
                <a:lnTo>
                  <a:pt x="87370" y="5760"/>
                </a:lnTo>
                <a:lnTo>
                  <a:pt x="80214" y="8324"/>
                </a:lnTo>
                <a:lnTo>
                  <a:pt x="67938" y="10722"/>
                </a:lnTo>
                <a:lnTo>
                  <a:pt x="53766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9" name="object 289"/>
          <p:cNvSpPr/>
          <p:nvPr/>
        </p:nvSpPr>
        <p:spPr>
          <a:xfrm>
            <a:off x="3247811" y="3748460"/>
            <a:ext cx="27843" cy="58552"/>
          </a:xfrm>
          <a:custGeom>
            <a:avLst/>
            <a:gdLst/>
            <a:ahLst/>
            <a:cxnLst/>
            <a:rect l="l" t="t" r="r" b="b"/>
            <a:pathLst>
              <a:path w="27843" h="58552">
                <a:moveTo>
                  <a:pt x="19202" y="8641"/>
                </a:moveTo>
                <a:lnTo>
                  <a:pt x="13441" y="5760"/>
                </a:lnTo>
                <a:lnTo>
                  <a:pt x="9601" y="1920"/>
                </a:lnTo>
                <a:lnTo>
                  <a:pt x="5760" y="0"/>
                </a:lnTo>
                <a:lnTo>
                  <a:pt x="8656" y="12466"/>
                </a:lnTo>
                <a:lnTo>
                  <a:pt x="14401" y="17282"/>
                </a:lnTo>
                <a:lnTo>
                  <a:pt x="23042" y="20147"/>
                </a:lnTo>
                <a:lnTo>
                  <a:pt x="27843" y="9601"/>
                </a:lnTo>
                <a:lnTo>
                  <a:pt x="19202" y="8641"/>
                </a:lnTo>
                <a:close/>
              </a:path>
              <a:path w="27843" h="58552">
                <a:moveTo>
                  <a:pt x="53766" y="11521"/>
                </a:moveTo>
                <a:lnTo>
                  <a:pt x="53174" y="11519"/>
                </a:lnTo>
                <a:lnTo>
                  <a:pt x="40508" y="10896"/>
                </a:lnTo>
                <a:lnTo>
                  <a:pt x="27843" y="9601"/>
                </a:lnTo>
                <a:lnTo>
                  <a:pt x="23042" y="20147"/>
                </a:lnTo>
                <a:lnTo>
                  <a:pt x="26311" y="21600"/>
                </a:lnTo>
                <a:lnTo>
                  <a:pt x="38380" y="24831"/>
                </a:lnTo>
                <a:lnTo>
                  <a:pt x="51846" y="25908"/>
                </a:lnTo>
                <a:lnTo>
                  <a:pt x="62769" y="25241"/>
                </a:lnTo>
                <a:lnTo>
                  <a:pt x="75328" y="22613"/>
                </a:lnTo>
                <a:lnTo>
                  <a:pt x="86395" y="18242"/>
                </a:lnTo>
                <a:lnTo>
                  <a:pt x="90135" y="15670"/>
                </a:lnTo>
                <a:lnTo>
                  <a:pt x="99500" y="5816"/>
                </a:lnTo>
                <a:lnTo>
                  <a:pt x="102732" y="-5760"/>
                </a:lnTo>
                <a:lnTo>
                  <a:pt x="102732" y="-10561"/>
                </a:lnTo>
                <a:lnTo>
                  <a:pt x="100797" y="-15361"/>
                </a:lnTo>
                <a:lnTo>
                  <a:pt x="97916" y="-20162"/>
                </a:lnTo>
                <a:lnTo>
                  <a:pt x="94076" y="-25923"/>
                </a:lnTo>
                <a:lnTo>
                  <a:pt x="88331" y="-29763"/>
                </a:lnTo>
                <a:lnTo>
                  <a:pt x="79689" y="-33604"/>
                </a:lnTo>
                <a:lnTo>
                  <a:pt x="64829" y="-37394"/>
                </a:lnTo>
                <a:lnTo>
                  <a:pt x="50886" y="-38404"/>
                </a:lnTo>
                <a:lnTo>
                  <a:pt x="47448" y="-38346"/>
                </a:lnTo>
                <a:lnTo>
                  <a:pt x="33548" y="-36734"/>
                </a:lnTo>
                <a:lnTo>
                  <a:pt x="21516" y="-32913"/>
                </a:lnTo>
                <a:lnTo>
                  <a:pt x="11521" y="-26883"/>
                </a:lnTo>
                <a:lnTo>
                  <a:pt x="3840" y="-21122"/>
                </a:lnTo>
                <a:lnTo>
                  <a:pt x="0" y="-14401"/>
                </a:lnTo>
                <a:lnTo>
                  <a:pt x="0" y="-1920"/>
                </a:lnTo>
                <a:lnTo>
                  <a:pt x="1935" y="2880"/>
                </a:lnTo>
                <a:lnTo>
                  <a:pt x="4815" y="6720"/>
                </a:lnTo>
                <a:lnTo>
                  <a:pt x="8656" y="12466"/>
                </a:lnTo>
                <a:lnTo>
                  <a:pt x="5760" y="0"/>
                </a:lnTo>
                <a:lnTo>
                  <a:pt x="4815" y="-2880"/>
                </a:lnTo>
                <a:lnTo>
                  <a:pt x="4815" y="-9601"/>
                </a:lnTo>
                <a:lnTo>
                  <a:pt x="5760" y="-11521"/>
                </a:lnTo>
                <a:lnTo>
                  <a:pt x="6720" y="-13441"/>
                </a:lnTo>
                <a:lnTo>
                  <a:pt x="9601" y="-16322"/>
                </a:lnTo>
                <a:lnTo>
                  <a:pt x="13441" y="-19202"/>
                </a:lnTo>
                <a:lnTo>
                  <a:pt x="19202" y="-20162"/>
                </a:lnTo>
                <a:lnTo>
                  <a:pt x="21474" y="-20942"/>
                </a:lnTo>
                <a:lnTo>
                  <a:pt x="33406" y="-23326"/>
                </a:lnTo>
                <a:lnTo>
                  <a:pt x="47045" y="-24002"/>
                </a:lnTo>
                <a:lnTo>
                  <a:pt x="59602" y="-23738"/>
                </a:lnTo>
                <a:lnTo>
                  <a:pt x="72647" y="-22549"/>
                </a:lnTo>
                <a:lnTo>
                  <a:pt x="82570" y="-20162"/>
                </a:lnTo>
                <a:lnTo>
                  <a:pt x="88331" y="-19202"/>
                </a:lnTo>
                <a:lnTo>
                  <a:pt x="92171" y="-17282"/>
                </a:lnTo>
                <a:lnTo>
                  <a:pt x="95051" y="-14401"/>
                </a:lnTo>
                <a:lnTo>
                  <a:pt x="96956" y="-11521"/>
                </a:lnTo>
                <a:lnTo>
                  <a:pt x="97916" y="-8641"/>
                </a:lnTo>
                <a:lnTo>
                  <a:pt x="97916" y="0"/>
                </a:lnTo>
                <a:lnTo>
                  <a:pt x="95051" y="3840"/>
                </a:lnTo>
                <a:lnTo>
                  <a:pt x="87370" y="6720"/>
                </a:lnTo>
                <a:lnTo>
                  <a:pt x="80312" y="8698"/>
                </a:lnTo>
                <a:lnTo>
                  <a:pt x="67996" y="10765"/>
                </a:lnTo>
                <a:lnTo>
                  <a:pt x="53766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0" name="object 290"/>
          <p:cNvSpPr/>
          <p:nvPr/>
        </p:nvSpPr>
        <p:spPr>
          <a:xfrm>
            <a:off x="3430219" y="3934693"/>
            <a:ext cx="100797" cy="65272"/>
          </a:xfrm>
          <a:custGeom>
            <a:avLst/>
            <a:gdLst/>
            <a:ahLst/>
            <a:cxnLst/>
            <a:rect l="l" t="t" r="r" b="b"/>
            <a:pathLst>
              <a:path w="100797" h="65272">
                <a:moveTo>
                  <a:pt x="11521" y="32628"/>
                </a:moveTo>
                <a:lnTo>
                  <a:pt x="13426" y="28788"/>
                </a:lnTo>
                <a:lnTo>
                  <a:pt x="17266" y="24963"/>
                </a:lnTo>
                <a:lnTo>
                  <a:pt x="21107" y="21122"/>
                </a:lnTo>
                <a:lnTo>
                  <a:pt x="26868" y="19202"/>
                </a:lnTo>
                <a:lnTo>
                  <a:pt x="32628" y="19202"/>
                </a:lnTo>
                <a:lnTo>
                  <a:pt x="35752" y="19330"/>
                </a:lnTo>
                <a:lnTo>
                  <a:pt x="47320" y="22242"/>
                </a:lnTo>
                <a:lnTo>
                  <a:pt x="59512" y="29748"/>
                </a:lnTo>
                <a:lnTo>
                  <a:pt x="68929" y="36749"/>
                </a:lnTo>
                <a:lnTo>
                  <a:pt x="77853" y="44671"/>
                </a:lnTo>
                <a:lnTo>
                  <a:pt x="87783" y="54232"/>
                </a:lnTo>
                <a:lnTo>
                  <a:pt x="98877" y="65272"/>
                </a:lnTo>
                <a:lnTo>
                  <a:pt x="100797" y="65272"/>
                </a:lnTo>
                <a:lnTo>
                  <a:pt x="100797" y="7680"/>
                </a:lnTo>
                <a:lnTo>
                  <a:pt x="82555" y="0"/>
                </a:lnTo>
                <a:lnTo>
                  <a:pt x="82555" y="2880"/>
                </a:lnTo>
                <a:lnTo>
                  <a:pt x="84475" y="4800"/>
                </a:lnTo>
                <a:lnTo>
                  <a:pt x="86395" y="5760"/>
                </a:lnTo>
                <a:lnTo>
                  <a:pt x="87355" y="7680"/>
                </a:lnTo>
                <a:lnTo>
                  <a:pt x="88315" y="9601"/>
                </a:lnTo>
                <a:lnTo>
                  <a:pt x="89275" y="11506"/>
                </a:lnTo>
                <a:lnTo>
                  <a:pt x="89275" y="13441"/>
                </a:lnTo>
                <a:lnTo>
                  <a:pt x="90236" y="15361"/>
                </a:lnTo>
                <a:lnTo>
                  <a:pt x="90236" y="49911"/>
                </a:lnTo>
                <a:lnTo>
                  <a:pt x="87612" y="47308"/>
                </a:lnTo>
                <a:lnTo>
                  <a:pt x="79374" y="39489"/>
                </a:lnTo>
                <a:lnTo>
                  <a:pt x="66233" y="27843"/>
                </a:lnTo>
                <a:lnTo>
                  <a:pt x="61611" y="23486"/>
                </a:lnTo>
                <a:lnTo>
                  <a:pt x="51154" y="15372"/>
                </a:lnTo>
                <a:lnTo>
                  <a:pt x="41269" y="9601"/>
                </a:lnTo>
                <a:lnTo>
                  <a:pt x="35509" y="7680"/>
                </a:lnTo>
                <a:lnTo>
                  <a:pt x="30708" y="6720"/>
                </a:lnTo>
                <a:lnTo>
                  <a:pt x="19187" y="6720"/>
                </a:lnTo>
                <a:lnTo>
                  <a:pt x="12466" y="9601"/>
                </a:lnTo>
                <a:lnTo>
                  <a:pt x="7680" y="14401"/>
                </a:lnTo>
                <a:lnTo>
                  <a:pt x="2880" y="20162"/>
                </a:lnTo>
                <a:lnTo>
                  <a:pt x="0" y="26883"/>
                </a:lnTo>
                <a:lnTo>
                  <a:pt x="0" y="42245"/>
                </a:lnTo>
                <a:lnTo>
                  <a:pt x="1905" y="48950"/>
                </a:lnTo>
                <a:lnTo>
                  <a:pt x="6720" y="53751"/>
                </a:lnTo>
                <a:lnTo>
                  <a:pt x="12466" y="58552"/>
                </a:lnTo>
                <a:lnTo>
                  <a:pt x="19187" y="61432"/>
                </a:lnTo>
                <a:lnTo>
                  <a:pt x="27828" y="62392"/>
                </a:lnTo>
                <a:lnTo>
                  <a:pt x="27828" y="60472"/>
                </a:lnTo>
                <a:lnTo>
                  <a:pt x="22082" y="58552"/>
                </a:lnTo>
                <a:lnTo>
                  <a:pt x="18242" y="55671"/>
                </a:lnTo>
                <a:lnTo>
                  <a:pt x="15361" y="51831"/>
                </a:lnTo>
                <a:lnTo>
                  <a:pt x="12466" y="47990"/>
                </a:lnTo>
                <a:lnTo>
                  <a:pt x="11521" y="43190"/>
                </a:lnTo>
                <a:lnTo>
                  <a:pt x="11521" y="326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1" name="object 291"/>
          <p:cNvSpPr/>
          <p:nvPr/>
        </p:nvSpPr>
        <p:spPr>
          <a:xfrm>
            <a:off x="3430219" y="3903969"/>
            <a:ext cx="27828" cy="58552"/>
          </a:xfrm>
          <a:custGeom>
            <a:avLst/>
            <a:gdLst/>
            <a:ahLst/>
            <a:cxnLst/>
            <a:rect l="l" t="t" r="r" b="b"/>
            <a:pathLst>
              <a:path w="27828" h="58552">
                <a:moveTo>
                  <a:pt x="19187" y="1920"/>
                </a:moveTo>
                <a:lnTo>
                  <a:pt x="13426" y="0"/>
                </a:lnTo>
                <a:lnTo>
                  <a:pt x="14401" y="11521"/>
                </a:lnTo>
                <a:lnTo>
                  <a:pt x="23027" y="14401"/>
                </a:lnTo>
                <a:lnTo>
                  <a:pt x="27828" y="3840"/>
                </a:lnTo>
                <a:lnTo>
                  <a:pt x="19187" y="1920"/>
                </a:lnTo>
                <a:close/>
              </a:path>
              <a:path w="27828" h="58552">
                <a:moveTo>
                  <a:pt x="53751" y="4800"/>
                </a:moveTo>
                <a:lnTo>
                  <a:pt x="53210" y="4800"/>
                </a:lnTo>
                <a:lnTo>
                  <a:pt x="40519" y="4672"/>
                </a:lnTo>
                <a:lnTo>
                  <a:pt x="27828" y="3840"/>
                </a:lnTo>
                <a:lnTo>
                  <a:pt x="23027" y="14401"/>
                </a:lnTo>
                <a:lnTo>
                  <a:pt x="26167" y="15759"/>
                </a:lnTo>
                <a:lnTo>
                  <a:pt x="38288" y="18499"/>
                </a:lnTo>
                <a:lnTo>
                  <a:pt x="51831" y="19202"/>
                </a:lnTo>
                <a:lnTo>
                  <a:pt x="62768" y="18698"/>
                </a:lnTo>
                <a:lnTo>
                  <a:pt x="75323" y="16326"/>
                </a:lnTo>
                <a:lnTo>
                  <a:pt x="86395" y="11521"/>
                </a:lnTo>
                <a:lnTo>
                  <a:pt x="89433" y="9700"/>
                </a:lnTo>
                <a:lnTo>
                  <a:pt x="99309" y="-124"/>
                </a:lnTo>
                <a:lnTo>
                  <a:pt x="102717" y="-11521"/>
                </a:lnTo>
                <a:lnTo>
                  <a:pt x="102717" y="-16322"/>
                </a:lnTo>
                <a:lnTo>
                  <a:pt x="100797" y="-22082"/>
                </a:lnTo>
                <a:lnTo>
                  <a:pt x="97916" y="-26883"/>
                </a:lnTo>
                <a:lnTo>
                  <a:pt x="94076" y="-31683"/>
                </a:lnTo>
                <a:lnTo>
                  <a:pt x="88315" y="-36469"/>
                </a:lnTo>
                <a:lnTo>
                  <a:pt x="79674" y="-39349"/>
                </a:lnTo>
                <a:lnTo>
                  <a:pt x="76577" y="-40707"/>
                </a:lnTo>
                <a:lnTo>
                  <a:pt x="64814" y="-43447"/>
                </a:lnTo>
                <a:lnTo>
                  <a:pt x="50871" y="-44150"/>
                </a:lnTo>
                <a:lnTo>
                  <a:pt x="47736" y="-44102"/>
                </a:lnTo>
                <a:lnTo>
                  <a:pt x="33711" y="-42569"/>
                </a:lnTo>
                <a:lnTo>
                  <a:pt x="21581" y="-39010"/>
                </a:lnTo>
                <a:lnTo>
                  <a:pt x="11521" y="-33604"/>
                </a:lnTo>
                <a:lnTo>
                  <a:pt x="3840" y="-26883"/>
                </a:lnTo>
                <a:lnTo>
                  <a:pt x="0" y="-20162"/>
                </a:lnTo>
                <a:lnTo>
                  <a:pt x="0" y="-7680"/>
                </a:lnTo>
                <a:lnTo>
                  <a:pt x="1905" y="-3840"/>
                </a:lnTo>
                <a:lnTo>
                  <a:pt x="4800" y="960"/>
                </a:lnTo>
                <a:lnTo>
                  <a:pt x="8625" y="6720"/>
                </a:lnTo>
                <a:lnTo>
                  <a:pt x="14401" y="11521"/>
                </a:lnTo>
                <a:lnTo>
                  <a:pt x="13426" y="0"/>
                </a:lnTo>
                <a:lnTo>
                  <a:pt x="9585" y="-3840"/>
                </a:lnTo>
                <a:lnTo>
                  <a:pt x="5745" y="-6720"/>
                </a:lnTo>
                <a:lnTo>
                  <a:pt x="4800" y="-9601"/>
                </a:lnTo>
                <a:lnTo>
                  <a:pt x="4800" y="-15361"/>
                </a:lnTo>
                <a:lnTo>
                  <a:pt x="5745" y="-18242"/>
                </a:lnTo>
                <a:lnTo>
                  <a:pt x="9585" y="-23042"/>
                </a:lnTo>
                <a:lnTo>
                  <a:pt x="13426" y="-24947"/>
                </a:lnTo>
                <a:lnTo>
                  <a:pt x="19187" y="-26883"/>
                </a:lnTo>
                <a:lnTo>
                  <a:pt x="33338" y="-29165"/>
                </a:lnTo>
                <a:lnTo>
                  <a:pt x="47030" y="-29763"/>
                </a:lnTo>
                <a:lnTo>
                  <a:pt x="59513" y="-29523"/>
                </a:lnTo>
                <a:lnTo>
                  <a:pt x="72602" y="-28563"/>
                </a:lnTo>
                <a:lnTo>
                  <a:pt x="82555" y="-26883"/>
                </a:lnTo>
                <a:lnTo>
                  <a:pt x="88315" y="-24947"/>
                </a:lnTo>
                <a:lnTo>
                  <a:pt x="92156" y="-23042"/>
                </a:lnTo>
                <a:lnTo>
                  <a:pt x="95036" y="-20162"/>
                </a:lnTo>
                <a:lnTo>
                  <a:pt x="96956" y="-17282"/>
                </a:lnTo>
                <a:lnTo>
                  <a:pt x="97916" y="-14401"/>
                </a:lnTo>
                <a:lnTo>
                  <a:pt x="97916" y="-6720"/>
                </a:lnTo>
                <a:lnTo>
                  <a:pt x="95036" y="-2880"/>
                </a:lnTo>
                <a:lnTo>
                  <a:pt x="87355" y="0"/>
                </a:lnTo>
                <a:lnTo>
                  <a:pt x="80297" y="2383"/>
                </a:lnTo>
                <a:lnTo>
                  <a:pt x="67981" y="4296"/>
                </a:lnTo>
                <a:lnTo>
                  <a:pt x="5375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2" name="object 292"/>
          <p:cNvSpPr/>
          <p:nvPr/>
        </p:nvSpPr>
        <p:spPr>
          <a:xfrm>
            <a:off x="3430219" y="3823335"/>
            <a:ext cx="27828" cy="58567"/>
          </a:xfrm>
          <a:custGeom>
            <a:avLst/>
            <a:gdLst/>
            <a:ahLst/>
            <a:cxnLst/>
            <a:rect l="l" t="t" r="r" b="b"/>
            <a:pathLst>
              <a:path w="27828" h="58567">
                <a:moveTo>
                  <a:pt x="19187" y="7680"/>
                </a:moveTo>
                <a:lnTo>
                  <a:pt x="13426" y="5760"/>
                </a:lnTo>
                <a:lnTo>
                  <a:pt x="9585" y="1920"/>
                </a:lnTo>
                <a:lnTo>
                  <a:pt x="5745" y="0"/>
                </a:lnTo>
                <a:lnTo>
                  <a:pt x="8625" y="12481"/>
                </a:lnTo>
                <a:lnTo>
                  <a:pt x="14401" y="17282"/>
                </a:lnTo>
                <a:lnTo>
                  <a:pt x="23027" y="20162"/>
                </a:lnTo>
                <a:lnTo>
                  <a:pt x="27828" y="9601"/>
                </a:lnTo>
                <a:lnTo>
                  <a:pt x="19187" y="7680"/>
                </a:lnTo>
                <a:close/>
              </a:path>
              <a:path w="27828" h="58567">
                <a:moveTo>
                  <a:pt x="53751" y="11521"/>
                </a:moveTo>
                <a:lnTo>
                  <a:pt x="53158" y="11519"/>
                </a:lnTo>
                <a:lnTo>
                  <a:pt x="40493" y="10896"/>
                </a:lnTo>
                <a:lnTo>
                  <a:pt x="27828" y="9601"/>
                </a:lnTo>
                <a:lnTo>
                  <a:pt x="23027" y="20162"/>
                </a:lnTo>
                <a:lnTo>
                  <a:pt x="26296" y="21615"/>
                </a:lnTo>
                <a:lnTo>
                  <a:pt x="38365" y="24846"/>
                </a:lnTo>
                <a:lnTo>
                  <a:pt x="51831" y="25923"/>
                </a:lnTo>
                <a:lnTo>
                  <a:pt x="62932" y="25211"/>
                </a:lnTo>
                <a:lnTo>
                  <a:pt x="75396" y="22344"/>
                </a:lnTo>
                <a:lnTo>
                  <a:pt x="86395" y="17282"/>
                </a:lnTo>
                <a:lnTo>
                  <a:pt x="89433" y="15487"/>
                </a:lnTo>
                <a:lnTo>
                  <a:pt x="99309" y="6028"/>
                </a:lnTo>
                <a:lnTo>
                  <a:pt x="102717" y="-5760"/>
                </a:lnTo>
                <a:lnTo>
                  <a:pt x="102717" y="-10561"/>
                </a:lnTo>
                <a:lnTo>
                  <a:pt x="100797" y="-15361"/>
                </a:lnTo>
                <a:lnTo>
                  <a:pt x="97916" y="-21122"/>
                </a:lnTo>
                <a:lnTo>
                  <a:pt x="94076" y="-25923"/>
                </a:lnTo>
                <a:lnTo>
                  <a:pt x="88315" y="-30723"/>
                </a:lnTo>
                <a:lnTo>
                  <a:pt x="79674" y="-33604"/>
                </a:lnTo>
                <a:lnTo>
                  <a:pt x="76577" y="-34678"/>
                </a:lnTo>
                <a:lnTo>
                  <a:pt x="64814" y="-37394"/>
                </a:lnTo>
                <a:lnTo>
                  <a:pt x="50871" y="-38404"/>
                </a:lnTo>
                <a:lnTo>
                  <a:pt x="47449" y="-38347"/>
                </a:lnTo>
                <a:lnTo>
                  <a:pt x="33543" y="-36736"/>
                </a:lnTo>
                <a:lnTo>
                  <a:pt x="21509" y="-32915"/>
                </a:lnTo>
                <a:lnTo>
                  <a:pt x="11521" y="-26883"/>
                </a:lnTo>
                <a:lnTo>
                  <a:pt x="3840" y="-21122"/>
                </a:lnTo>
                <a:lnTo>
                  <a:pt x="0" y="-14401"/>
                </a:lnTo>
                <a:lnTo>
                  <a:pt x="0" y="-1920"/>
                </a:lnTo>
                <a:lnTo>
                  <a:pt x="1905" y="2880"/>
                </a:lnTo>
                <a:lnTo>
                  <a:pt x="4800" y="6720"/>
                </a:lnTo>
                <a:lnTo>
                  <a:pt x="8625" y="12481"/>
                </a:lnTo>
                <a:lnTo>
                  <a:pt x="5745" y="0"/>
                </a:lnTo>
                <a:lnTo>
                  <a:pt x="4800" y="-3840"/>
                </a:lnTo>
                <a:lnTo>
                  <a:pt x="4800" y="-9601"/>
                </a:lnTo>
                <a:lnTo>
                  <a:pt x="6720" y="-13441"/>
                </a:lnTo>
                <a:lnTo>
                  <a:pt x="9585" y="-16322"/>
                </a:lnTo>
                <a:lnTo>
                  <a:pt x="13426" y="-19202"/>
                </a:lnTo>
                <a:lnTo>
                  <a:pt x="19187" y="-21122"/>
                </a:lnTo>
                <a:lnTo>
                  <a:pt x="33338" y="-23410"/>
                </a:lnTo>
                <a:lnTo>
                  <a:pt x="47030" y="-24002"/>
                </a:lnTo>
                <a:lnTo>
                  <a:pt x="59513" y="-23765"/>
                </a:lnTo>
                <a:lnTo>
                  <a:pt x="72602" y="-22809"/>
                </a:lnTo>
                <a:lnTo>
                  <a:pt x="82555" y="-21122"/>
                </a:lnTo>
                <a:lnTo>
                  <a:pt x="88315" y="-19202"/>
                </a:lnTo>
                <a:lnTo>
                  <a:pt x="92156" y="-17282"/>
                </a:lnTo>
                <a:lnTo>
                  <a:pt x="95036" y="-14401"/>
                </a:lnTo>
                <a:lnTo>
                  <a:pt x="96956" y="-11521"/>
                </a:lnTo>
                <a:lnTo>
                  <a:pt x="97916" y="-8641"/>
                </a:lnTo>
                <a:lnTo>
                  <a:pt x="97916" y="-960"/>
                </a:lnTo>
                <a:lnTo>
                  <a:pt x="95036" y="3840"/>
                </a:lnTo>
                <a:lnTo>
                  <a:pt x="87355" y="5760"/>
                </a:lnTo>
                <a:lnTo>
                  <a:pt x="80198" y="8324"/>
                </a:lnTo>
                <a:lnTo>
                  <a:pt x="67923" y="10722"/>
                </a:lnTo>
                <a:lnTo>
                  <a:pt x="53751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3" name="object 293"/>
          <p:cNvSpPr/>
          <p:nvPr/>
        </p:nvSpPr>
        <p:spPr>
          <a:xfrm>
            <a:off x="3432124" y="3714856"/>
            <a:ext cx="100812" cy="57591"/>
          </a:xfrm>
          <a:custGeom>
            <a:avLst/>
            <a:gdLst/>
            <a:ahLst/>
            <a:cxnLst/>
            <a:rect l="l" t="t" r="r" b="b"/>
            <a:pathLst>
              <a:path w="100812" h="57591">
                <a:moveTo>
                  <a:pt x="87370" y="47045"/>
                </a:moveTo>
                <a:lnTo>
                  <a:pt x="86410" y="48005"/>
                </a:lnTo>
                <a:lnTo>
                  <a:pt x="86410" y="54726"/>
                </a:lnTo>
                <a:lnTo>
                  <a:pt x="87370" y="55686"/>
                </a:lnTo>
                <a:lnTo>
                  <a:pt x="88331" y="56631"/>
                </a:lnTo>
                <a:lnTo>
                  <a:pt x="90251" y="57591"/>
                </a:lnTo>
                <a:lnTo>
                  <a:pt x="94091" y="57591"/>
                </a:lnTo>
                <a:lnTo>
                  <a:pt x="96011" y="56631"/>
                </a:lnTo>
                <a:lnTo>
                  <a:pt x="97916" y="53751"/>
                </a:lnTo>
                <a:lnTo>
                  <a:pt x="99852" y="50886"/>
                </a:lnTo>
                <a:lnTo>
                  <a:pt x="100812" y="46070"/>
                </a:lnTo>
                <a:lnTo>
                  <a:pt x="100812" y="34564"/>
                </a:lnTo>
                <a:lnTo>
                  <a:pt x="99852" y="28803"/>
                </a:lnTo>
                <a:lnTo>
                  <a:pt x="96972" y="23042"/>
                </a:lnTo>
                <a:lnTo>
                  <a:pt x="95051" y="19202"/>
                </a:lnTo>
                <a:lnTo>
                  <a:pt x="92171" y="15361"/>
                </a:lnTo>
                <a:lnTo>
                  <a:pt x="89291" y="12481"/>
                </a:lnTo>
                <a:lnTo>
                  <a:pt x="86410" y="9601"/>
                </a:lnTo>
                <a:lnTo>
                  <a:pt x="82570" y="6720"/>
                </a:lnTo>
                <a:lnTo>
                  <a:pt x="77769" y="4800"/>
                </a:lnTo>
                <a:lnTo>
                  <a:pt x="73929" y="2880"/>
                </a:lnTo>
                <a:lnTo>
                  <a:pt x="69128" y="960"/>
                </a:lnTo>
                <a:lnTo>
                  <a:pt x="54726" y="960"/>
                </a:lnTo>
                <a:lnTo>
                  <a:pt x="47045" y="4800"/>
                </a:lnTo>
                <a:lnTo>
                  <a:pt x="40325" y="11521"/>
                </a:lnTo>
                <a:lnTo>
                  <a:pt x="35077" y="17710"/>
                </a:lnTo>
                <a:lnTo>
                  <a:pt x="29289" y="28665"/>
                </a:lnTo>
                <a:lnTo>
                  <a:pt x="25923" y="42245"/>
                </a:lnTo>
                <a:lnTo>
                  <a:pt x="12496" y="35524"/>
                </a:lnTo>
                <a:lnTo>
                  <a:pt x="12496" y="5760"/>
                </a:lnTo>
                <a:lnTo>
                  <a:pt x="0" y="0"/>
                </a:lnTo>
                <a:lnTo>
                  <a:pt x="0" y="35524"/>
                </a:lnTo>
                <a:lnTo>
                  <a:pt x="38404" y="54726"/>
                </a:lnTo>
                <a:lnTo>
                  <a:pt x="39364" y="45125"/>
                </a:lnTo>
                <a:lnTo>
                  <a:pt x="40325" y="37444"/>
                </a:lnTo>
                <a:lnTo>
                  <a:pt x="42245" y="32644"/>
                </a:lnTo>
                <a:lnTo>
                  <a:pt x="45125" y="25923"/>
                </a:lnTo>
                <a:lnTo>
                  <a:pt x="48966" y="20162"/>
                </a:lnTo>
                <a:lnTo>
                  <a:pt x="54726" y="16322"/>
                </a:lnTo>
                <a:lnTo>
                  <a:pt x="59527" y="12481"/>
                </a:lnTo>
                <a:lnTo>
                  <a:pt x="65288" y="10561"/>
                </a:lnTo>
                <a:lnTo>
                  <a:pt x="77769" y="10561"/>
                </a:lnTo>
                <a:lnTo>
                  <a:pt x="82570" y="13441"/>
                </a:lnTo>
                <a:lnTo>
                  <a:pt x="87370" y="17282"/>
                </a:lnTo>
                <a:lnTo>
                  <a:pt x="91211" y="22082"/>
                </a:lnTo>
                <a:lnTo>
                  <a:pt x="93131" y="26883"/>
                </a:lnTo>
                <a:lnTo>
                  <a:pt x="93131" y="36484"/>
                </a:lnTo>
                <a:lnTo>
                  <a:pt x="92171" y="40325"/>
                </a:lnTo>
                <a:lnTo>
                  <a:pt x="89291" y="43205"/>
                </a:lnTo>
                <a:lnTo>
                  <a:pt x="88331" y="46070"/>
                </a:lnTo>
                <a:lnTo>
                  <a:pt x="87370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4" name="object 294"/>
          <p:cNvSpPr/>
          <p:nvPr/>
        </p:nvSpPr>
        <p:spPr>
          <a:xfrm>
            <a:off x="3611651" y="3934693"/>
            <a:ext cx="101757" cy="65272"/>
          </a:xfrm>
          <a:custGeom>
            <a:avLst/>
            <a:gdLst/>
            <a:ahLst/>
            <a:cxnLst/>
            <a:rect l="l" t="t" r="r" b="b"/>
            <a:pathLst>
              <a:path w="101757" h="65272">
                <a:moveTo>
                  <a:pt x="26868" y="6720"/>
                </a:moveTo>
                <a:lnTo>
                  <a:pt x="19202" y="6720"/>
                </a:lnTo>
                <a:lnTo>
                  <a:pt x="13441" y="9601"/>
                </a:lnTo>
                <a:lnTo>
                  <a:pt x="8641" y="14401"/>
                </a:lnTo>
                <a:lnTo>
                  <a:pt x="2880" y="20162"/>
                </a:lnTo>
                <a:lnTo>
                  <a:pt x="0" y="26883"/>
                </a:lnTo>
                <a:lnTo>
                  <a:pt x="0" y="42245"/>
                </a:lnTo>
                <a:lnTo>
                  <a:pt x="2880" y="48950"/>
                </a:lnTo>
                <a:lnTo>
                  <a:pt x="7680" y="53751"/>
                </a:lnTo>
                <a:lnTo>
                  <a:pt x="12481" y="58552"/>
                </a:lnTo>
                <a:lnTo>
                  <a:pt x="19202" y="61432"/>
                </a:lnTo>
                <a:lnTo>
                  <a:pt x="28803" y="62392"/>
                </a:lnTo>
                <a:lnTo>
                  <a:pt x="28803" y="60472"/>
                </a:lnTo>
                <a:lnTo>
                  <a:pt x="23027" y="58552"/>
                </a:lnTo>
                <a:lnTo>
                  <a:pt x="19202" y="55671"/>
                </a:lnTo>
                <a:lnTo>
                  <a:pt x="16306" y="51831"/>
                </a:lnTo>
                <a:lnTo>
                  <a:pt x="13441" y="47990"/>
                </a:lnTo>
                <a:lnTo>
                  <a:pt x="11521" y="43190"/>
                </a:lnTo>
                <a:lnTo>
                  <a:pt x="11521" y="32628"/>
                </a:lnTo>
                <a:lnTo>
                  <a:pt x="13441" y="28788"/>
                </a:lnTo>
                <a:lnTo>
                  <a:pt x="17282" y="24963"/>
                </a:lnTo>
                <a:lnTo>
                  <a:pt x="22082" y="21122"/>
                </a:lnTo>
                <a:lnTo>
                  <a:pt x="26868" y="19202"/>
                </a:lnTo>
                <a:lnTo>
                  <a:pt x="33588" y="19202"/>
                </a:lnTo>
                <a:lnTo>
                  <a:pt x="47968" y="22242"/>
                </a:lnTo>
                <a:lnTo>
                  <a:pt x="60472" y="29748"/>
                </a:lnTo>
                <a:lnTo>
                  <a:pt x="69111" y="36464"/>
                </a:lnTo>
                <a:lnTo>
                  <a:pt x="78079" y="44434"/>
                </a:lnTo>
                <a:lnTo>
                  <a:pt x="88056" y="54092"/>
                </a:lnTo>
                <a:lnTo>
                  <a:pt x="98877" y="65272"/>
                </a:lnTo>
                <a:lnTo>
                  <a:pt x="101757" y="65272"/>
                </a:lnTo>
                <a:lnTo>
                  <a:pt x="101757" y="7680"/>
                </a:lnTo>
                <a:lnTo>
                  <a:pt x="82555" y="0"/>
                </a:lnTo>
                <a:lnTo>
                  <a:pt x="82555" y="2880"/>
                </a:lnTo>
                <a:lnTo>
                  <a:pt x="84475" y="4800"/>
                </a:lnTo>
                <a:lnTo>
                  <a:pt x="86395" y="5760"/>
                </a:lnTo>
                <a:lnTo>
                  <a:pt x="87355" y="7680"/>
                </a:lnTo>
                <a:lnTo>
                  <a:pt x="89275" y="9601"/>
                </a:lnTo>
                <a:lnTo>
                  <a:pt x="89275" y="11506"/>
                </a:lnTo>
                <a:lnTo>
                  <a:pt x="90236" y="13441"/>
                </a:lnTo>
                <a:lnTo>
                  <a:pt x="90236" y="49911"/>
                </a:lnTo>
                <a:lnTo>
                  <a:pt x="87999" y="47308"/>
                </a:lnTo>
                <a:lnTo>
                  <a:pt x="79641" y="39489"/>
                </a:lnTo>
                <a:lnTo>
                  <a:pt x="66233" y="27843"/>
                </a:lnTo>
                <a:lnTo>
                  <a:pt x="61687" y="23486"/>
                </a:lnTo>
                <a:lnTo>
                  <a:pt x="51565" y="15372"/>
                </a:lnTo>
                <a:lnTo>
                  <a:pt x="41269" y="9601"/>
                </a:lnTo>
                <a:lnTo>
                  <a:pt x="36484" y="7680"/>
                </a:lnTo>
                <a:lnTo>
                  <a:pt x="31668" y="6720"/>
                </a:lnTo>
                <a:lnTo>
                  <a:pt x="26868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5" name="object 295"/>
          <p:cNvSpPr/>
          <p:nvPr/>
        </p:nvSpPr>
        <p:spPr>
          <a:xfrm>
            <a:off x="3611651" y="3894368"/>
            <a:ext cx="9601" cy="50871"/>
          </a:xfrm>
          <a:custGeom>
            <a:avLst/>
            <a:gdLst/>
            <a:ahLst/>
            <a:cxnLst/>
            <a:rect l="l" t="t" r="r" b="b"/>
            <a:pathLst>
              <a:path w="9601" h="50871">
                <a:moveTo>
                  <a:pt x="4800" y="0"/>
                </a:moveTo>
                <a:lnTo>
                  <a:pt x="4800" y="10561"/>
                </a:lnTo>
                <a:lnTo>
                  <a:pt x="9601" y="16322"/>
                </a:lnTo>
                <a:lnTo>
                  <a:pt x="6720" y="2880"/>
                </a:lnTo>
                <a:lnTo>
                  <a:pt x="4800" y="0"/>
                </a:lnTo>
                <a:close/>
              </a:path>
              <a:path w="9601" h="50871">
                <a:moveTo>
                  <a:pt x="20147" y="11521"/>
                </a:moveTo>
                <a:lnTo>
                  <a:pt x="13441" y="9601"/>
                </a:lnTo>
                <a:lnTo>
                  <a:pt x="9601" y="5760"/>
                </a:lnTo>
                <a:lnTo>
                  <a:pt x="6720" y="2880"/>
                </a:lnTo>
                <a:lnTo>
                  <a:pt x="9601" y="16322"/>
                </a:lnTo>
                <a:lnTo>
                  <a:pt x="15361" y="21122"/>
                </a:lnTo>
                <a:lnTo>
                  <a:pt x="23027" y="24002"/>
                </a:lnTo>
                <a:lnTo>
                  <a:pt x="27185" y="25610"/>
                </a:lnTo>
                <a:lnTo>
                  <a:pt x="39181" y="28148"/>
                </a:lnTo>
                <a:lnTo>
                  <a:pt x="52791" y="28803"/>
                </a:lnTo>
                <a:lnTo>
                  <a:pt x="62986" y="28369"/>
                </a:lnTo>
                <a:lnTo>
                  <a:pt x="75719" y="26021"/>
                </a:lnTo>
                <a:lnTo>
                  <a:pt x="86395" y="21122"/>
                </a:lnTo>
                <a:lnTo>
                  <a:pt x="90238" y="18964"/>
                </a:lnTo>
                <a:lnTo>
                  <a:pt x="100317" y="9262"/>
                </a:lnTo>
                <a:lnTo>
                  <a:pt x="103677" y="-1920"/>
                </a:lnTo>
                <a:lnTo>
                  <a:pt x="103677" y="-6720"/>
                </a:lnTo>
                <a:lnTo>
                  <a:pt x="101757" y="-12481"/>
                </a:lnTo>
                <a:lnTo>
                  <a:pt x="97916" y="-17282"/>
                </a:lnTo>
                <a:lnTo>
                  <a:pt x="94076" y="-22082"/>
                </a:lnTo>
                <a:lnTo>
                  <a:pt x="88315" y="-26868"/>
                </a:lnTo>
                <a:lnTo>
                  <a:pt x="80634" y="-29748"/>
                </a:lnTo>
                <a:lnTo>
                  <a:pt x="76476" y="-31356"/>
                </a:lnTo>
                <a:lnTo>
                  <a:pt x="64480" y="-33894"/>
                </a:lnTo>
                <a:lnTo>
                  <a:pt x="50871" y="-34549"/>
                </a:lnTo>
                <a:lnTo>
                  <a:pt x="48787" y="-34527"/>
                </a:lnTo>
                <a:lnTo>
                  <a:pt x="34614" y="-33085"/>
                </a:lnTo>
                <a:lnTo>
                  <a:pt x="22576" y="-29513"/>
                </a:lnTo>
                <a:lnTo>
                  <a:pt x="12481" y="-24002"/>
                </a:lnTo>
                <a:lnTo>
                  <a:pt x="4800" y="-17282"/>
                </a:lnTo>
                <a:lnTo>
                  <a:pt x="0" y="-10561"/>
                </a:lnTo>
                <a:lnTo>
                  <a:pt x="0" y="1920"/>
                </a:lnTo>
                <a:lnTo>
                  <a:pt x="1920" y="5760"/>
                </a:lnTo>
                <a:lnTo>
                  <a:pt x="4800" y="10561"/>
                </a:lnTo>
                <a:lnTo>
                  <a:pt x="4800" y="-5760"/>
                </a:lnTo>
                <a:lnTo>
                  <a:pt x="5760" y="-8641"/>
                </a:lnTo>
                <a:lnTo>
                  <a:pt x="7680" y="-10561"/>
                </a:lnTo>
                <a:lnTo>
                  <a:pt x="9601" y="-13441"/>
                </a:lnTo>
                <a:lnTo>
                  <a:pt x="14401" y="-15346"/>
                </a:lnTo>
                <a:lnTo>
                  <a:pt x="19202" y="-17282"/>
                </a:lnTo>
                <a:lnTo>
                  <a:pt x="22097" y="-17938"/>
                </a:lnTo>
                <a:lnTo>
                  <a:pt x="33936" y="-19602"/>
                </a:lnTo>
                <a:lnTo>
                  <a:pt x="47990" y="-20162"/>
                </a:lnTo>
                <a:lnTo>
                  <a:pt x="60304" y="-19922"/>
                </a:lnTo>
                <a:lnTo>
                  <a:pt x="73137" y="-18962"/>
                </a:lnTo>
                <a:lnTo>
                  <a:pt x="83515" y="-17282"/>
                </a:lnTo>
                <a:lnTo>
                  <a:pt x="89275" y="-15346"/>
                </a:lnTo>
                <a:lnTo>
                  <a:pt x="93116" y="-13441"/>
                </a:lnTo>
                <a:lnTo>
                  <a:pt x="95036" y="-10561"/>
                </a:lnTo>
                <a:lnTo>
                  <a:pt x="97916" y="-7680"/>
                </a:lnTo>
                <a:lnTo>
                  <a:pt x="98877" y="-4800"/>
                </a:lnTo>
                <a:lnTo>
                  <a:pt x="98877" y="2880"/>
                </a:lnTo>
                <a:lnTo>
                  <a:pt x="95036" y="6720"/>
                </a:lnTo>
                <a:lnTo>
                  <a:pt x="88315" y="9601"/>
                </a:lnTo>
                <a:lnTo>
                  <a:pt x="81257" y="11984"/>
                </a:lnTo>
                <a:lnTo>
                  <a:pt x="68941" y="13898"/>
                </a:lnTo>
                <a:lnTo>
                  <a:pt x="54711" y="14401"/>
                </a:lnTo>
                <a:lnTo>
                  <a:pt x="54185" y="14401"/>
                </a:lnTo>
                <a:lnTo>
                  <a:pt x="41489" y="14274"/>
                </a:lnTo>
                <a:lnTo>
                  <a:pt x="28803" y="13441"/>
                </a:lnTo>
                <a:lnTo>
                  <a:pt x="20147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6" name="object 296"/>
          <p:cNvSpPr/>
          <p:nvPr/>
        </p:nvSpPr>
        <p:spPr>
          <a:xfrm>
            <a:off x="3611651" y="3797411"/>
            <a:ext cx="101757" cy="39364"/>
          </a:xfrm>
          <a:custGeom>
            <a:avLst/>
            <a:gdLst/>
            <a:ahLst/>
            <a:cxnLst/>
            <a:rect l="l" t="t" r="r" b="b"/>
            <a:pathLst>
              <a:path w="101757" h="39364">
                <a:moveTo>
                  <a:pt x="12481" y="39364"/>
                </a:moveTo>
                <a:lnTo>
                  <a:pt x="14401" y="38404"/>
                </a:lnTo>
                <a:lnTo>
                  <a:pt x="12481" y="34564"/>
                </a:lnTo>
                <a:lnTo>
                  <a:pt x="12481" y="28803"/>
                </a:lnTo>
                <a:lnTo>
                  <a:pt x="13441" y="27843"/>
                </a:lnTo>
                <a:lnTo>
                  <a:pt x="14401" y="26883"/>
                </a:lnTo>
                <a:lnTo>
                  <a:pt x="15361" y="25923"/>
                </a:lnTo>
                <a:lnTo>
                  <a:pt x="16306" y="25923"/>
                </a:lnTo>
                <a:lnTo>
                  <a:pt x="19202" y="24963"/>
                </a:lnTo>
                <a:lnTo>
                  <a:pt x="94076" y="24963"/>
                </a:lnTo>
                <a:lnTo>
                  <a:pt x="95036" y="25923"/>
                </a:lnTo>
                <a:lnTo>
                  <a:pt x="95996" y="25923"/>
                </a:lnTo>
                <a:lnTo>
                  <a:pt x="96956" y="26883"/>
                </a:lnTo>
                <a:lnTo>
                  <a:pt x="97916" y="28803"/>
                </a:lnTo>
                <a:lnTo>
                  <a:pt x="98877" y="29763"/>
                </a:lnTo>
                <a:lnTo>
                  <a:pt x="98877" y="37444"/>
                </a:lnTo>
                <a:lnTo>
                  <a:pt x="101757" y="37444"/>
                </a:lnTo>
                <a:lnTo>
                  <a:pt x="101757" y="0"/>
                </a:lnTo>
                <a:lnTo>
                  <a:pt x="98877" y="0"/>
                </a:lnTo>
                <a:lnTo>
                  <a:pt x="98877" y="7680"/>
                </a:lnTo>
                <a:lnTo>
                  <a:pt x="97916" y="9601"/>
                </a:lnTo>
                <a:lnTo>
                  <a:pt x="96956" y="10561"/>
                </a:lnTo>
                <a:lnTo>
                  <a:pt x="95996" y="11521"/>
                </a:lnTo>
                <a:lnTo>
                  <a:pt x="95036" y="12481"/>
                </a:lnTo>
                <a:lnTo>
                  <a:pt x="0" y="12481"/>
                </a:lnTo>
                <a:lnTo>
                  <a:pt x="0" y="15361"/>
                </a:lnTo>
                <a:lnTo>
                  <a:pt x="12481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7" name="object 297"/>
          <p:cNvSpPr/>
          <p:nvPr/>
        </p:nvSpPr>
        <p:spPr>
          <a:xfrm>
            <a:off x="3611651" y="3745580"/>
            <a:ext cx="9601" cy="50871"/>
          </a:xfrm>
          <a:custGeom>
            <a:avLst/>
            <a:gdLst/>
            <a:ahLst/>
            <a:cxnLst/>
            <a:rect l="l" t="t" r="r" b="b"/>
            <a:pathLst>
              <a:path w="9601" h="50871">
                <a:moveTo>
                  <a:pt x="4800" y="0"/>
                </a:moveTo>
                <a:lnTo>
                  <a:pt x="4800" y="9601"/>
                </a:lnTo>
                <a:lnTo>
                  <a:pt x="9601" y="15346"/>
                </a:lnTo>
                <a:lnTo>
                  <a:pt x="6720" y="2880"/>
                </a:lnTo>
                <a:lnTo>
                  <a:pt x="4800" y="0"/>
                </a:lnTo>
                <a:close/>
              </a:path>
              <a:path w="9601" h="50871">
                <a:moveTo>
                  <a:pt x="20147" y="11521"/>
                </a:moveTo>
                <a:lnTo>
                  <a:pt x="13441" y="8641"/>
                </a:lnTo>
                <a:lnTo>
                  <a:pt x="9601" y="4800"/>
                </a:lnTo>
                <a:lnTo>
                  <a:pt x="6720" y="2880"/>
                </a:lnTo>
                <a:lnTo>
                  <a:pt x="9601" y="15346"/>
                </a:lnTo>
                <a:lnTo>
                  <a:pt x="15361" y="20162"/>
                </a:lnTo>
                <a:lnTo>
                  <a:pt x="23027" y="23027"/>
                </a:lnTo>
                <a:lnTo>
                  <a:pt x="27311" y="24744"/>
                </a:lnTo>
                <a:lnTo>
                  <a:pt x="39252" y="27777"/>
                </a:lnTo>
                <a:lnTo>
                  <a:pt x="52791" y="28788"/>
                </a:lnTo>
                <a:lnTo>
                  <a:pt x="62983" y="28208"/>
                </a:lnTo>
                <a:lnTo>
                  <a:pt x="75718" y="25587"/>
                </a:lnTo>
                <a:lnTo>
                  <a:pt x="86395" y="21122"/>
                </a:lnTo>
                <a:lnTo>
                  <a:pt x="90932" y="18214"/>
                </a:lnTo>
                <a:lnTo>
                  <a:pt x="100491" y="8501"/>
                </a:lnTo>
                <a:lnTo>
                  <a:pt x="103677" y="-2880"/>
                </a:lnTo>
                <a:lnTo>
                  <a:pt x="103677" y="-7680"/>
                </a:lnTo>
                <a:lnTo>
                  <a:pt x="101757" y="-12481"/>
                </a:lnTo>
                <a:lnTo>
                  <a:pt x="97916" y="-17282"/>
                </a:lnTo>
                <a:lnTo>
                  <a:pt x="94076" y="-23042"/>
                </a:lnTo>
                <a:lnTo>
                  <a:pt x="88315" y="-26883"/>
                </a:lnTo>
                <a:lnTo>
                  <a:pt x="80634" y="-30723"/>
                </a:lnTo>
                <a:lnTo>
                  <a:pt x="76476" y="-32009"/>
                </a:lnTo>
                <a:lnTo>
                  <a:pt x="64480" y="-34573"/>
                </a:lnTo>
                <a:lnTo>
                  <a:pt x="50871" y="-35524"/>
                </a:lnTo>
                <a:lnTo>
                  <a:pt x="48478" y="-35496"/>
                </a:lnTo>
                <a:lnTo>
                  <a:pt x="34438" y="-33978"/>
                </a:lnTo>
                <a:lnTo>
                  <a:pt x="22502" y="-30147"/>
                </a:lnTo>
                <a:lnTo>
                  <a:pt x="12481" y="-24003"/>
                </a:lnTo>
                <a:lnTo>
                  <a:pt x="4800" y="-18242"/>
                </a:lnTo>
                <a:lnTo>
                  <a:pt x="0" y="-11521"/>
                </a:lnTo>
                <a:lnTo>
                  <a:pt x="0" y="960"/>
                </a:lnTo>
                <a:lnTo>
                  <a:pt x="1920" y="5760"/>
                </a:lnTo>
                <a:lnTo>
                  <a:pt x="4800" y="9601"/>
                </a:lnTo>
                <a:lnTo>
                  <a:pt x="4800" y="-6720"/>
                </a:lnTo>
                <a:lnTo>
                  <a:pt x="5760" y="-8641"/>
                </a:lnTo>
                <a:lnTo>
                  <a:pt x="7680" y="-10561"/>
                </a:lnTo>
                <a:lnTo>
                  <a:pt x="9601" y="-13441"/>
                </a:lnTo>
                <a:lnTo>
                  <a:pt x="14401" y="-16322"/>
                </a:lnTo>
                <a:lnTo>
                  <a:pt x="19202" y="-17282"/>
                </a:lnTo>
                <a:lnTo>
                  <a:pt x="22179" y="-18277"/>
                </a:lnTo>
                <a:lnTo>
                  <a:pt x="33985" y="-20491"/>
                </a:lnTo>
                <a:lnTo>
                  <a:pt x="47990" y="-21122"/>
                </a:lnTo>
                <a:lnTo>
                  <a:pt x="60376" y="-20858"/>
                </a:lnTo>
                <a:lnTo>
                  <a:pt x="73166" y="-19668"/>
                </a:lnTo>
                <a:lnTo>
                  <a:pt x="83515" y="-17282"/>
                </a:lnTo>
                <a:lnTo>
                  <a:pt x="89275" y="-16322"/>
                </a:lnTo>
                <a:lnTo>
                  <a:pt x="93116" y="-14401"/>
                </a:lnTo>
                <a:lnTo>
                  <a:pt x="95036" y="-11521"/>
                </a:lnTo>
                <a:lnTo>
                  <a:pt x="97916" y="-8641"/>
                </a:lnTo>
                <a:lnTo>
                  <a:pt x="98877" y="-5760"/>
                </a:lnTo>
                <a:lnTo>
                  <a:pt x="98877" y="2880"/>
                </a:lnTo>
                <a:lnTo>
                  <a:pt x="95036" y="6720"/>
                </a:lnTo>
                <a:lnTo>
                  <a:pt x="88315" y="9601"/>
                </a:lnTo>
                <a:lnTo>
                  <a:pt x="81257" y="11578"/>
                </a:lnTo>
                <a:lnTo>
                  <a:pt x="68941" y="13645"/>
                </a:lnTo>
                <a:lnTo>
                  <a:pt x="54711" y="14401"/>
                </a:lnTo>
                <a:lnTo>
                  <a:pt x="54133" y="14400"/>
                </a:lnTo>
                <a:lnTo>
                  <a:pt x="41463" y="13777"/>
                </a:lnTo>
                <a:lnTo>
                  <a:pt x="28803" y="12481"/>
                </a:lnTo>
                <a:lnTo>
                  <a:pt x="20147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8" name="object 298"/>
          <p:cNvSpPr/>
          <p:nvPr/>
        </p:nvSpPr>
        <p:spPr>
          <a:xfrm>
            <a:off x="1696516" y="3143676"/>
            <a:ext cx="84475" cy="102717"/>
          </a:xfrm>
          <a:custGeom>
            <a:avLst/>
            <a:gdLst/>
            <a:ahLst/>
            <a:cxnLst/>
            <a:rect l="l" t="t" r="r" b="b"/>
            <a:pathLst>
              <a:path w="84475" h="102717">
                <a:moveTo>
                  <a:pt x="2865" y="78714"/>
                </a:moveTo>
                <a:lnTo>
                  <a:pt x="2865" y="71993"/>
                </a:lnTo>
                <a:lnTo>
                  <a:pt x="0" y="71033"/>
                </a:lnTo>
                <a:lnTo>
                  <a:pt x="0" y="101757"/>
                </a:lnTo>
                <a:lnTo>
                  <a:pt x="2865" y="102717"/>
                </a:lnTo>
                <a:lnTo>
                  <a:pt x="2865" y="95996"/>
                </a:lnTo>
                <a:lnTo>
                  <a:pt x="4785" y="95036"/>
                </a:lnTo>
                <a:lnTo>
                  <a:pt x="5745" y="94076"/>
                </a:lnTo>
                <a:lnTo>
                  <a:pt x="7665" y="93116"/>
                </a:lnTo>
                <a:lnTo>
                  <a:pt x="16306" y="93116"/>
                </a:lnTo>
                <a:lnTo>
                  <a:pt x="84475" y="100797"/>
                </a:lnTo>
                <a:lnTo>
                  <a:pt x="84475" y="98877"/>
                </a:lnTo>
                <a:lnTo>
                  <a:pt x="21107" y="57591"/>
                </a:lnTo>
                <a:lnTo>
                  <a:pt x="84475" y="64312"/>
                </a:lnTo>
                <a:lnTo>
                  <a:pt x="84475" y="61432"/>
                </a:lnTo>
                <a:lnTo>
                  <a:pt x="21107" y="20162"/>
                </a:lnTo>
                <a:lnTo>
                  <a:pt x="14386" y="16322"/>
                </a:lnTo>
                <a:lnTo>
                  <a:pt x="10546" y="13441"/>
                </a:lnTo>
                <a:lnTo>
                  <a:pt x="9585" y="12481"/>
                </a:lnTo>
                <a:lnTo>
                  <a:pt x="6705" y="10561"/>
                </a:lnTo>
                <a:lnTo>
                  <a:pt x="4785" y="8641"/>
                </a:lnTo>
                <a:lnTo>
                  <a:pt x="3825" y="6720"/>
                </a:lnTo>
                <a:lnTo>
                  <a:pt x="2865" y="4800"/>
                </a:lnTo>
                <a:lnTo>
                  <a:pt x="2865" y="960"/>
                </a:lnTo>
                <a:lnTo>
                  <a:pt x="0" y="0"/>
                </a:lnTo>
                <a:lnTo>
                  <a:pt x="0" y="24963"/>
                </a:lnTo>
                <a:lnTo>
                  <a:pt x="2865" y="24963"/>
                </a:lnTo>
                <a:lnTo>
                  <a:pt x="2865" y="23042"/>
                </a:lnTo>
                <a:lnTo>
                  <a:pt x="3825" y="21122"/>
                </a:lnTo>
                <a:lnTo>
                  <a:pt x="3825" y="20162"/>
                </a:lnTo>
                <a:lnTo>
                  <a:pt x="4785" y="19202"/>
                </a:lnTo>
                <a:lnTo>
                  <a:pt x="5745" y="18242"/>
                </a:lnTo>
                <a:lnTo>
                  <a:pt x="8625" y="18242"/>
                </a:lnTo>
                <a:lnTo>
                  <a:pt x="9585" y="19202"/>
                </a:lnTo>
                <a:lnTo>
                  <a:pt x="11506" y="20162"/>
                </a:lnTo>
                <a:lnTo>
                  <a:pt x="13426" y="20162"/>
                </a:lnTo>
                <a:lnTo>
                  <a:pt x="16306" y="22082"/>
                </a:lnTo>
                <a:lnTo>
                  <a:pt x="21107" y="24963"/>
                </a:lnTo>
                <a:lnTo>
                  <a:pt x="60472" y="50871"/>
                </a:lnTo>
                <a:lnTo>
                  <a:pt x="48087" y="49423"/>
                </a:lnTo>
                <a:lnTo>
                  <a:pt x="35296" y="48097"/>
                </a:lnTo>
                <a:lnTo>
                  <a:pt x="24947" y="47030"/>
                </a:lnTo>
                <a:lnTo>
                  <a:pt x="16306" y="46085"/>
                </a:lnTo>
                <a:lnTo>
                  <a:pt x="10546" y="46085"/>
                </a:lnTo>
                <a:lnTo>
                  <a:pt x="8625" y="45110"/>
                </a:lnTo>
                <a:lnTo>
                  <a:pt x="6705" y="45110"/>
                </a:lnTo>
                <a:lnTo>
                  <a:pt x="5745" y="44150"/>
                </a:lnTo>
                <a:lnTo>
                  <a:pt x="4785" y="43190"/>
                </a:lnTo>
                <a:lnTo>
                  <a:pt x="3825" y="42245"/>
                </a:lnTo>
                <a:lnTo>
                  <a:pt x="3825" y="41269"/>
                </a:lnTo>
                <a:lnTo>
                  <a:pt x="2865" y="40309"/>
                </a:lnTo>
                <a:lnTo>
                  <a:pt x="2865" y="33588"/>
                </a:lnTo>
                <a:lnTo>
                  <a:pt x="0" y="33588"/>
                </a:lnTo>
                <a:lnTo>
                  <a:pt x="0" y="66233"/>
                </a:lnTo>
                <a:lnTo>
                  <a:pt x="2865" y="67193"/>
                </a:lnTo>
                <a:lnTo>
                  <a:pt x="2865" y="62392"/>
                </a:lnTo>
                <a:lnTo>
                  <a:pt x="3825" y="59512"/>
                </a:lnTo>
                <a:lnTo>
                  <a:pt x="4785" y="58552"/>
                </a:lnTo>
                <a:lnTo>
                  <a:pt x="5745" y="56631"/>
                </a:lnTo>
                <a:lnTo>
                  <a:pt x="12466" y="56631"/>
                </a:lnTo>
                <a:lnTo>
                  <a:pt x="60472" y="87355"/>
                </a:lnTo>
                <a:lnTo>
                  <a:pt x="16306" y="83515"/>
                </a:lnTo>
                <a:lnTo>
                  <a:pt x="9585" y="82555"/>
                </a:lnTo>
                <a:lnTo>
                  <a:pt x="6705" y="81594"/>
                </a:lnTo>
                <a:lnTo>
                  <a:pt x="4785" y="79674"/>
                </a:lnTo>
                <a:lnTo>
                  <a:pt x="2865" y="78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9" name="object 299"/>
          <p:cNvSpPr/>
          <p:nvPr/>
        </p:nvSpPr>
        <p:spPr>
          <a:xfrm>
            <a:off x="1724345" y="3102391"/>
            <a:ext cx="56647" cy="53766"/>
          </a:xfrm>
          <a:custGeom>
            <a:avLst/>
            <a:gdLst/>
            <a:ahLst/>
            <a:cxnLst/>
            <a:rect l="l" t="t" r="r" b="b"/>
            <a:pathLst>
              <a:path w="56647" h="53766">
                <a:moveTo>
                  <a:pt x="1920" y="28803"/>
                </a:moveTo>
                <a:lnTo>
                  <a:pt x="4800" y="34564"/>
                </a:lnTo>
                <a:lnTo>
                  <a:pt x="7680" y="31683"/>
                </a:lnTo>
                <a:lnTo>
                  <a:pt x="2880" y="25923"/>
                </a:lnTo>
                <a:lnTo>
                  <a:pt x="2880" y="17282"/>
                </a:lnTo>
                <a:lnTo>
                  <a:pt x="3840" y="14401"/>
                </a:lnTo>
                <a:lnTo>
                  <a:pt x="5760" y="12481"/>
                </a:lnTo>
                <a:lnTo>
                  <a:pt x="7680" y="10561"/>
                </a:lnTo>
                <a:lnTo>
                  <a:pt x="10561" y="9601"/>
                </a:lnTo>
                <a:lnTo>
                  <a:pt x="14401" y="9601"/>
                </a:lnTo>
                <a:lnTo>
                  <a:pt x="15971" y="9632"/>
                </a:lnTo>
                <a:lnTo>
                  <a:pt x="28148" y="11887"/>
                </a:lnTo>
                <a:lnTo>
                  <a:pt x="40325" y="17282"/>
                </a:lnTo>
                <a:lnTo>
                  <a:pt x="48966" y="22082"/>
                </a:lnTo>
                <a:lnTo>
                  <a:pt x="53751" y="27843"/>
                </a:lnTo>
                <a:lnTo>
                  <a:pt x="53751" y="36484"/>
                </a:lnTo>
                <a:lnTo>
                  <a:pt x="51846" y="39364"/>
                </a:lnTo>
                <a:lnTo>
                  <a:pt x="49910" y="41285"/>
                </a:lnTo>
                <a:lnTo>
                  <a:pt x="48005" y="43205"/>
                </a:lnTo>
                <a:lnTo>
                  <a:pt x="45125" y="44165"/>
                </a:lnTo>
                <a:lnTo>
                  <a:pt x="40572" y="44159"/>
                </a:lnTo>
                <a:lnTo>
                  <a:pt x="28097" y="42015"/>
                </a:lnTo>
                <a:lnTo>
                  <a:pt x="19202" y="48966"/>
                </a:lnTo>
                <a:lnTo>
                  <a:pt x="24963" y="51846"/>
                </a:lnTo>
                <a:lnTo>
                  <a:pt x="31683" y="53766"/>
                </a:lnTo>
                <a:lnTo>
                  <a:pt x="43190" y="53766"/>
                </a:lnTo>
                <a:lnTo>
                  <a:pt x="47030" y="51846"/>
                </a:lnTo>
                <a:lnTo>
                  <a:pt x="50871" y="48966"/>
                </a:lnTo>
                <a:lnTo>
                  <a:pt x="54711" y="45125"/>
                </a:lnTo>
                <a:lnTo>
                  <a:pt x="56647" y="40325"/>
                </a:lnTo>
                <a:lnTo>
                  <a:pt x="56647" y="29763"/>
                </a:lnTo>
                <a:lnTo>
                  <a:pt x="54711" y="24002"/>
                </a:lnTo>
                <a:lnTo>
                  <a:pt x="50871" y="18242"/>
                </a:lnTo>
                <a:lnTo>
                  <a:pt x="48005" y="12481"/>
                </a:lnTo>
                <a:lnTo>
                  <a:pt x="43190" y="7680"/>
                </a:lnTo>
                <a:lnTo>
                  <a:pt x="36484" y="4800"/>
                </a:lnTo>
                <a:lnTo>
                  <a:pt x="30723" y="1920"/>
                </a:lnTo>
                <a:lnTo>
                  <a:pt x="24963" y="0"/>
                </a:lnTo>
                <a:lnTo>
                  <a:pt x="13441" y="0"/>
                </a:lnTo>
                <a:lnTo>
                  <a:pt x="8641" y="1920"/>
                </a:lnTo>
                <a:lnTo>
                  <a:pt x="4800" y="4800"/>
                </a:lnTo>
                <a:lnTo>
                  <a:pt x="1920" y="8641"/>
                </a:lnTo>
                <a:lnTo>
                  <a:pt x="0" y="13441"/>
                </a:lnTo>
                <a:lnTo>
                  <a:pt x="0" y="24002"/>
                </a:lnTo>
                <a:lnTo>
                  <a:pt x="1920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0" name="object 300"/>
          <p:cNvSpPr/>
          <p:nvPr/>
        </p:nvSpPr>
        <p:spPr>
          <a:xfrm>
            <a:off x="1729145" y="3134075"/>
            <a:ext cx="23296" cy="17282"/>
          </a:xfrm>
          <a:custGeom>
            <a:avLst/>
            <a:gdLst/>
            <a:ahLst/>
            <a:cxnLst/>
            <a:rect l="l" t="t" r="r" b="b"/>
            <a:pathLst>
              <a:path w="23296" h="17282">
                <a:moveTo>
                  <a:pt x="11521" y="4800"/>
                </a:moveTo>
                <a:lnTo>
                  <a:pt x="2880" y="0"/>
                </a:lnTo>
                <a:lnTo>
                  <a:pt x="0" y="2880"/>
                </a:lnTo>
                <a:lnTo>
                  <a:pt x="3840" y="8641"/>
                </a:lnTo>
                <a:lnTo>
                  <a:pt x="8641" y="13441"/>
                </a:lnTo>
                <a:lnTo>
                  <a:pt x="14401" y="17282"/>
                </a:lnTo>
                <a:lnTo>
                  <a:pt x="23296" y="10331"/>
                </a:lnTo>
                <a:lnTo>
                  <a:pt x="1152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1" name="object 301"/>
          <p:cNvSpPr/>
          <p:nvPr/>
        </p:nvSpPr>
        <p:spPr>
          <a:xfrm>
            <a:off x="1724345" y="3046719"/>
            <a:ext cx="54711" cy="47030"/>
          </a:xfrm>
          <a:custGeom>
            <a:avLst/>
            <a:gdLst/>
            <a:ahLst/>
            <a:cxnLst/>
            <a:rect l="l" t="t" r="r" b="b"/>
            <a:pathLst>
              <a:path w="54711" h="47030">
                <a:moveTo>
                  <a:pt x="0" y="3840"/>
                </a:moveTo>
                <a:lnTo>
                  <a:pt x="0" y="5760"/>
                </a:lnTo>
                <a:lnTo>
                  <a:pt x="960" y="8641"/>
                </a:lnTo>
                <a:lnTo>
                  <a:pt x="3840" y="11521"/>
                </a:lnTo>
                <a:lnTo>
                  <a:pt x="7695" y="15975"/>
                </a:lnTo>
                <a:lnTo>
                  <a:pt x="17006" y="23467"/>
                </a:lnTo>
                <a:lnTo>
                  <a:pt x="29763" y="31683"/>
                </a:lnTo>
                <a:lnTo>
                  <a:pt x="0" y="22082"/>
                </a:lnTo>
                <a:lnTo>
                  <a:pt x="2880" y="43190"/>
                </a:lnTo>
                <a:lnTo>
                  <a:pt x="5760" y="43190"/>
                </a:lnTo>
                <a:lnTo>
                  <a:pt x="4800" y="40309"/>
                </a:lnTo>
                <a:lnTo>
                  <a:pt x="4800" y="37444"/>
                </a:lnTo>
                <a:lnTo>
                  <a:pt x="5760" y="35509"/>
                </a:lnTo>
                <a:lnTo>
                  <a:pt x="6720" y="34564"/>
                </a:lnTo>
                <a:lnTo>
                  <a:pt x="12481" y="34564"/>
                </a:lnTo>
                <a:lnTo>
                  <a:pt x="17282" y="36469"/>
                </a:lnTo>
                <a:lnTo>
                  <a:pt x="54711" y="47030"/>
                </a:lnTo>
                <a:lnTo>
                  <a:pt x="54711" y="38404"/>
                </a:lnTo>
                <a:lnTo>
                  <a:pt x="47030" y="36469"/>
                </a:lnTo>
                <a:lnTo>
                  <a:pt x="46085" y="35509"/>
                </a:lnTo>
                <a:lnTo>
                  <a:pt x="43190" y="34564"/>
                </a:lnTo>
                <a:lnTo>
                  <a:pt x="39364" y="33604"/>
                </a:lnTo>
                <a:lnTo>
                  <a:pt x="35524" y="31683"/>
                </a:lnTo>
                <a:lnTo>
                  <a:pt x="32644" y="30723"/>
                </a:lnTo>
                <a:lnTo>
                  <a:pt x="29763" y="28788"/>
                </a:lnTo>
                <a:lnTo>
                  <a:pt x="24002" y="24963"/>
                </a:lnTo>
                <a:lnTo>
                  <a:pt x="18242" y="21122"/>
                </a:lnTo>
                <a:lnTo>
                  <a:pt x="14401" y="18242"/>
                </a:lnTo>
                <a:lnTo>
                  <a:pt x="11521" y="15361"/>
                </a:lnTo>
                <a:lnTo>
                  <a:pt x="10561" y="14401"/>
                </a:lnTo>
                <a:lnTo>
                  <a:pt x="9601" y="13441"/>
                </a:lnTo>
                <a:lnTo>
                  <a:pt x="9601" y="9601"/>
                </a:lnTo>
                <a:lnTo>
                  <a:pt x="12481" y="9601"/>
                </a:lnTo>
                <a:lnTo>
                  <a:pt x="13441" y="8641"/>
                </a:lnTo>
                <a:lnTo>
                  <a:pt x="14401" y="8641"/>
                </a:lnTo>
                <a:lnTo>
                  <a:pt x="14401" y="7680"/>
                </a:lnTo>
                <a:lnTo>
                  <a:pt x="15361" y="6720"/>
                </a:lnTo>
                <a:lnTo>
                  <a:pt x="15361" y="3840"/>
                </a:lnTo>
                <a:lnTo>
                  <a:pt x="14401" y="2880"/>
                </a:lnTo>
                <a:lnTo>
                  <a:pt x="12481" y="1920"/>
                </a:lnTo>
                <a:lnTo>
                  <a:pt x="960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2" name="object 302"/>
          <p:cNvSpPr/>
          <p:nvPr/>
        </p:nvSpPr>
        <p:spPr>
          <a:xfrm>
            <a:off x="1692676" y="3012155"/>
            <a:ext cx="88315" cy="31683"/>
          </a:xfrm>
          <a:custGeom>
            <a:avLst/>
            <a:gdLst/>
            <a:ahLst/>
            <a:cxnLst/>
            <a:rect l="l" t="t" r="r" b="b"/>
            <a:pathLst>
              <a:path w="88315" h="31683">
                <a:moveTo>
                  <a:pt x="5745" y="13441"/>
                </a:moveTo>
                <a:lnTo>
                  <a:pt x="6705" y="12481"/>
                </a:lnTo>
                <a:lnTo>
                  <a:pt x="6705" y="11521"/>
                </a:lnTo>
                <a:lnTo>
                  <a:pt x="9585" y="11521"/>
                </a:lnTo>
                <a:lnTo>
                  <a:pt x="12466" y="12481"/>
                </a:lnTo>
                <a:lnTo>
                  <a:pt x="17266" y="13441"/>
                </a:lnTo>
                <a:lnTo>
                  <a:pt x="73913" y="29763"/>
                </a:lnTo>
                <a:lnTo>
                  <a:pt x="78699" y="31683"/>
                </a:lnTo>
                <a:lnTo>
                  <a:pt x="85420" y="31683"/>
                </a:lnTo>
                <a:lnTo>
                  <a:pt x="86380" y="30723"/>
                </a:lnTo>
                <a:lnTo>
                  <a:pt x="87355" y="29763"/>
                </a:lnTo>
                <a:lnTo>
                  <a:pt x="88315" y="27843"/>
                </a:lnTo>
                <a:lnTo>
                  <a:pt x="88315" y="24002"/>
                </a:lnTo>
                <a:lnTo>
                  <a:pt x="87355" y="22082"/>
                </a:lnTo>
                <a:lnTo>
                  <a:pt x="85420" y="20162"/>
                </a:lnTo>
                <a:lnTo>
                  <a:pt x="83515" y="16322"/>
                </a:lnTo>
                <a:lnTo>
                  <a:pt x="79674" y="13441"/>
                </a:lnTo>
                <a:lnTo>
                  <a:pt x="73913" y="9601"/>
                </a:lnTo>
                <a:lnTo>
                  <a:pt x="71993" y="10561"/>
                </a:lnTo>
                <a:lnTo>
                  <a:pt x="75834" y="13441"/>
                </a:lnTo>
                <a:lnTo>
                  <a:pt x="78699" y="15361"/>
                </a:lnTo>
                <a:lnTo>
                  <a:pt x="80634" y="17282"/>
                </a:lnTo>
                <a:lnTo>
                  <a:pt x="80634" y="18242"/>
                </a:lnTo>
                <a:lnTo>
                  <a:pt x="81579" y="19202"/>
                </a:lnTo>
                <a:lnTo>
                  <a:pt x="81579" y="21122"/>
                </a:lnTo>
                <a:lnTo>
                  <a:pt x="80634" y="21122"/>
                </a:lnTo>
                <a:lnTo>
                  <a:pt x="80634" y="22082"/>
                </a:lnTo>
                <a:lnTo>
                  <a:pt x="77754" y="22082"/>
                </a:lnTo>
                <a:lnTo>
                  <a:pt x="75834" y="21122"/>
                </a:lnTo>
                <a:lnTo>
                  <a:pt x="71993" y="20162"/>
                </a:lnTo>
                <a:lnTo>
                  <a:pt x="0" y="0"/>
                </a:lnTo>
                <a:lnTo>
                  <a:pt x="3840" y="20162"/>
                </a:lnTo>
                <a:lnTo>
                  <a:pt x="5745" y="20162"/>
                </a:lnTo>
                <a:lnTo>
                  <a:pt x="5745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3" name="object 303"/>
          <p:cNvSpPr/>
          <p:nvPr/>
        </p:nvSpPr>
        <p:spPr>
          <a:xfrm>
            <a:off x="1692676" y="2947842"/>
            <a:ext cx="88315" cy="64312"/>
          </a:xfrm>
          <a:custGeom>
            <a:avLst/>
            <a:gdLst/>
            <a:ahLst/>
            <a:cxnLst/>
            <a:rect l="l" t="t" r="r" b="b"/>
            <a:pathLst>
              <a:path w="88315" h="64312">
                <a:moveTo>
                  <a:pt x="81579" y="63352"/>
                </a:moveTo>
                <a:lnTo>
                  <a:pt x="83515" y="61432"/>
                </a:lnTo>
                <a:lnTo>
                  <a:pt x="86380" y="58552"/>
                </a:lnTo>
                <a:lnTo>
                  <a:pt x="88315" y="55671"/>
                </a:lnTo>
                <a:lnTo>
                  <a:pt x="88315" y="49926"/>
                </a:lnTo>
                <a:lnTo>
                  <a:pt x="86380" y="47030"/>
                </a:lnTo>
                <a:lnTo>
                  <a:pt x="84475" y="43190"/>
                </a:lnTo>
                <a:lnTo>
                  <a:pt x="80634" y="38404"/>
                </a:lnTo>
                <a:lnTo>
                  <a:pt x="74858" y="33588"/>
                </a:lnTo>
                <a:lnTo>
                  <a:pt x="65272" y="27843"/>
                </a:lnTo>
                <a:lnTo>
                  <a:pt x="72953" y="29748"/>
                </a:lnTo>
                <a:lnTo>
                  <a:pt x="76794" y="30723"/>
                </a:lnTo>
                <a:lnTo>
                  <a:pt x="79674" y="31683"/>
                </a:lnTo>
                <a:lnTo>
                  <a:pt x="84475" y="31683"/>
                </a:lnTo>
                <a:lnTo>
                  <a:pt x="85420" y="30723"/>
                </a:lnTo>
                <a:lnTo>
                  <a:pt x="86380" y="30723"/>
                </a:lnTo>
                <a:lnTo>
                  <a:pt x="87355" y="29748"/>
                </a:lnTo>
                <a:lnTo>
                  <a:pt x="88315" y="27843"/>
                </a:lnTo>
                <a:lnTo>
                  <a:pt x="88315" y="24002"/>
                </a:lnTo>
                <a:lnTo>
                  <a:pt x="86380" y="21122"/>
                </a:lnTo>
                <a:lnTo>
                  <a:pt x="84475" y="18242"/>
                </a:lnTo>
                <a:lnTo>
                  <a:pt x="81579" y="15361"/>
                </a:lnTo>
                <a:lnTo>
                  <a:pt x="78699" y="12481"/>
                </a:lnTo>
                <a:lnTo>
                  <a:pt x="74858" y="9601"/>
                </a:lnTo>
                <a:lnTo>
                  <a:pt x="72953" y="11521"/>
                </a:lnTo>
                <a:lnTo>
                  <a:pt x="76794" y="15361"/>
                </a:lnTo>
                <a:lnTo>
                  <a:pt x="79674" y="17282"/>
                </a:lnTo>
                <a:lnTo>
                  <a:pt x="80634" y="19202"/>
                </a:lnTo>
                <a:lnTo>
                  <a:pt x="81579" y="20162"/>
                </a:lnTo>
                <a:lnTo>
                  <a:pt x="81579" y="21122"/>
                </a:lnTo>
                <a:lnTo>
                  <a:pt x="80634" y="21122"/>
                </a:lnTo>
                <a:lnTo>
                  <a:pt x="80634" y="22082"/>
                </a:lnTo>
                <a:lnTo>
                  <a:pt x="75834" y="22082"/>
                </a:lnTo>
                <a:lnTo>
                  <a:pt x="71993" y="20162"/>
                </a:lnTo>
                <a:lnTo>
                  <a:pt x="0" y="0"/>
                </a:lnTo>
                <a:lnTo>
                  <a:pt x="3840" y="20162"/>
                </a:lnTo>
                <a:lnTo>
                  <a:pt x="5745" y="20162"/>
                </a:lnTo>
                <a:lnTo>
                  <a:pt x="5745" y="13441"/>
                </a:lnTo>
                <a:lnTo>
                  <a:pt x="6705" y="12481"/>
                </a:lnTo>
                <a:lnTo>
                  <a:pt x="7665" y="11521"/>
                </a:lnTo>
                <a:lnTo>
                  <a:pt x="11506" y="11521"/>
                </a:lnTo>
                <a:lnTo>
                  <a:pt x="12466" y="12481"/>
                </a:lnTo>
                <a:lnTo>
                  <a:pt x="13426" y="12481"/>
                </a:lnTo>
                <a:lnTo>
                  <a:pt x="14386" y="13441"/>
                </a:lnTo>
                <a:lnTo>
                  <a:pt x="16306" y="13441"/>
                </a:lnTo>
                <a:lnTo>
                  <a:pt x="37429" y="19202"/>
                </a:lnTo>
                <a:lnTo>
                  <a:pt x="35509" y="21122"/>
                </a:lnTo>
                <a:lnTo>
                  <a:pt x="33588" y="23042"/>
                </a:lnTo>
                <a:lnTo>
                  <a:pt x="34549" y="35524"/>
                </a:lnTo>
                <a:lnTo>
                  <a:pt x="34549" y="27843"/>
                </a:lnTo>
                <a:lnTo>
                  <a:pt x="35509" y="25923"/>
                </a:lnTo>
                <a:lnTo>
                  <a:pt x="37429" y="24002"/>
                </a:lnTo>
                <a:lnTo>
                  <a:pt x="38389" y="23042"/>
                </a:lnTo>
                <a:lnTo>
                  <a:pt x="40309" y="22082"/>
                </a:lnTo>
                <a:lnTo>
                  <a:pt x="43543" y="22085"/>
                </a:lnTo>
                <a:lnTo>
                  <a:pt x="54319" y="24445"/>
                </a:lnTo>
                <a:lnTo>
                  <a:pt x="67193" y="31683"/>
                </a:lnTo>
                <a:lnTo>
                  <a:pt x="75834" y="38404"/>
                </a:lnTo>
                <a:lnTo>
                  <a:pt x="80634" y="43190"/>
                </a:lnTo>
                <a:lnTo>
                  <a:pt x="80634" y="48950"/>
                </a:lnTo>
                <a:lnTo>
                  <a:pt x="79674" y="50871"/>
                </a:lnTo>
                <a:lnTo>
                  <a:pt x="78699" y="51831"/>
                </a:lnTo>
                <a:lnTo>
                  <a:pt x="76794" y="53751"/>
                </a:lnTo>
                <a:lnTo>
                  <a:pt x="74858" y="54711"/>
                </a:lnTo>
                <a:lnTo>
                  <a:pt x="70937" y="54711"/>
                </a:lnTo>
                <a:lnTo>
                  <a:pt x="59342" y="52535"/>
                </a:lnTo>
                <a:lnTo>
                  <a:pt x="47030" y="46085"/>
                </a:lnTo>
                <a:lnTo>
                  <a:pt x="41269" y="49926"/>
                </a:lnTo>
                <a:lnTo>
                  <a:pt x="47030" y="54711"/>
                </a:lnTo>
                <a:lnTo>
                  <a:pt x="53751" y="58552"/>
                </a:lnTo>
                <a:lnTo>
                  <a:pt x="60472" y="62392"/>
                </a:lnTo>
                <a:lnTo>
                  <a:pt x="67193" y="64312"/>
                </a:lnTo>
                <a:lnTo>
                  <a:pt x="77754" y="64312"/>
                </a:lnTo>
                <a:lnTo>
                  <a:pt x="81579" y="63352"/>
                </a:lnTo>
                <a:close/>
              </a:path>
              <a:path w="88315" h="64312">
                <a:moveTo>
                  <a:pt x="33588" y="23042"/>
                </a:moveTo>
                <a:lnTo>
                  <a:pt x="32628" y="24002"/>
                </a:lnTo>
                <a:lnTo>
                  <a:pt x="31668" y="25923"/>
                </a:lnTo>
                <a:lnTo>
                  <a:pt x="31668" y="33588"/>
                </a:lnTo>
                <a:lnTo>
                  <a:pt x="33588" y="38404"/>
                </a:lnTo>
                <a:lnTo>
                  <a:pt x="36469" y="43190"/>
                </a:lnTo>
                <a:lnTo>
                  <a:pt x="41269" y="49926"/>
                </a:lnTo>
                <a:lnTo>
                  <a:pt x="47030" y="46085"/>
                </a:lnTo>
                <a:lnTo>
                  <a:pt x="38389" y="40309"/>
                </a:lnTo>
                <a:lnTo>
                  <a:pt x="34549" y="35524"/>
                </a:lnTo>
                <a:lnTo>
                  <a:pt x="33588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4" name="object 304"/>
          <p:cNvSpPr/>
          <p:nvPr/>
        </p:nvSpPr>
        <p:spPr>
          <a:xfrm>
            <a:off x="1724345" y="2834563"/>
            <a:ext cx="56647" cy="82555"/>
          </a:xfrm>
          <a:custGeom>
            <a:avLst/>
            <a:gdLst/>
            <a:ahLst/>
            <a:cxnLst/>
            <a:rect l="l" t="t" r="r" b="b"/>
            <a:pathLst>
              <a:path w="56647" h="82555">
                <a:moveTo>
                  <a:pt x="9601" y="1920"/>
                </a:moveTo>
                <a:lnTo>
                  <a:pt x="4800" y="192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5760"/>
                </a:lnTo>
                <a:lnTo>
                  <a:pt x="0" y="6720"/>
                </a:lnTo>
                <a:lnTo>
                  <a:pt x="0" y="11521"/>
                </a:lnTo>
                <a:lnTo>
                  <a:pt x="960" y="15361"/>
                </a:lnTo>
                <a:lnTo>
                  <a:pt x="3840" y="18242"/>
                </a:lnTo>
                <a:lnTo>
                  <a:pt x="7424" y="22038"/>
                </a:lnTo>
                <a:lnTo>
                  <a:pt x="16808" y="29565"/>
                </a:lnTo>
                <a:lnTo>
                  <a:pt x="29763" y="37444"/>
                </a:lnTo>
                <a:lnTo>
                  <a:pt x="14401" y="32644"/>
                </a:lnTo>
                <a:lnTo>
                  <a:pt x="11521" y="31683"/>
                </a:lnTo>
                <a:lnTo>
                  <a:pt x="2880" y="31683"/>
                </a:lnTo>
                <a:lnTo>
                  <a:pt x="1920" y="33604"/>
                </a:lnTo>
                <a:lnTo>
                  <a:pt x="960" y="34564"/>
                </a:lnTo>
                <a:lnTo>
                  <a:pt x="0" y="36484"/>
                </a:lnTo>
                <a:lnTo>
                  <a:pt x="0" y="40325"/>
                </a:lnTo>
                <a:lnTo>
                  <a:pt x="960" y="43205"/>
                </a:lnTo>
                <a:lnTo>
                  <a:pt x="1920" y="45110"/>
                </a:lnTo>
                <a:lnTo>
                  <a:pt x="3840" y="48950"/>
                </a:lnTo>
                <a:lnTo>
                  <a:pt x="7680" y="52791"/>
                </a:lnTo>
                <a:lnTo>
                  <a:pt x="12481" y="56631"/>
                </a:lnTo>
                <a:lnTo>
                  <a:pt x="16322" y="58552"/>
                </a:lnTo>
                <a:lnTo>
                  <a:pt x="21122" y="61447"/>
                </a:lnTo>
                <a:lnTo>
                  <a:pt x="26883" y="65288"/>
                </a:lnTo>
                <a:lnTo>
                  <a:pt x="0" y="57607"/>
                </a:lnTo>
                <a:lnTo>
                  <a:pt x="3840" y="78714"/>
                </a:lnTo>
                <a:lnTo>
                  <a:pt x="5760" y="77754"/>
                </a:lnTo>
                <a:lnTo>
                  <a:pt x="5760" y="75834"/>
                </a:lnTo>
                <a:lnTo>
                  <a:pt x="4800" y="73914"/>
                </a:lnTo>
                <a:lnTo>
                  <a:pt x="4800" y="71993"/>
                </a:lnTo>
                <a:lnTo>
                  <a:pt x="5760" y="71033"/>
                </a:lnTo>
                <a:lnTo>
                  <a:pt x="6720" y="70073"/>
                </a:lnTo>
                <a:lnTo>
                  <a:pt x="6720" y="69113"/>
                </a:lnTo>
                <a:lnTo>
                  <a:pt x="10561" y="69113"/>
                </a:lnTo>
                <a:lnTo>
                  <a:pt x="15361" y="71033"/>
                </a:lnTo>
                <a:lnTo>
                  <a:pt x="54711" y="82555"/>
                </a:lnTo>
                <a:lnTo>
                  <a:pt x="54711" y="72953"/>
                </a:lnTo>
                <a:lnTo>
                  <a:pt x="43190" y="69113"/>
                </a:lnTo>
                <a:lnTo>
                  <a:pt x="35524" y="67193"/>
                </a:lnTo>
                <a:lnTo>
                  <a:pt x="33604" y="66233"/>
                </a:lnTo>
                <a:lnTo>
                  <a:pt x="28803" y="64312"/>
                </a:lnTo>
                <a:lnTo>
                  <a:pt x="24002" y="60472"/>
                </a:lnTo>
                <a:lnTo>
                  <a:pt x="18242" y="57607"/>
                </a:lnTo>
                <a:lnTo>
                  <a:pt x="13441" y="53766"/>
                </a:lnTo>
                <a:lnTo>
                  <a:pt x="9601" y="49926"/>
                </a:lnTo>
                <a:lnTo>
                  <a:pt x="8641" y="48006"/>
                </a:lnTo>
                <a:lnTo>
                  <a:pt x="7680" y="46085"/>
                </a:lnTo>
                <a:lnTo>
                  <a:pt x="6720" y="45110"/>
                </a:lnTo>
                <a:lnTo>
                  <a:pt x="6720" y="43205"/>
                </a:lnTo>
                <a:lnTo>
                  <a:pt x="7680" y="42245"/>
                </a:lnTo>
                <a:lnTo>
                  <a:pt x="8641" y="41285"/>
                </a:lnTo>
                <a:lnTo>
                  <a:pt x="11521" y="41285"/>
                </a:lnTo>
                <a:lnTo>
                  <a:pt x="14401" y="42245"/>
                </a:lnTo>
                <a:lnTo>
                  <a:pt x="18242" y="43205"/>
                </a:lnTo>
                <a:lnTo>
                  <a:pt x="54711" y="53766"/>
                </a:lnTo>
                <a:lnTo>
                  <a:pt x="54711" y="44165"/>
                </a:lnTo>
                <a:lnTo>
                  <a:pt x="45125" y="41285"/>
                </a:lnTo>
                <a:lnTo>
                  <a:pt x="37444" y="38404"/>
                </a:lnTo>
                <a:lnTo>
                  <a:pt x="31683" y="35524"/>
                </a:lnTo>
                <a:lnTo>
                  <a:pt x="29555" y="34428"/>
                </a:lnTo>
                <a:lnTo>
                  <a:pt x="18015" y="27100"/>
                </a:lnTo>
                <a:lnTo>
                  <a:pt x="9601" y="19202"/>
                </a:lnTo>
                <a:lnTo>
                  <a:pt x="7680" y="17282"/>
                </a:lnTo>
                <a:lnTo>
                  <a:pt x="6720" y="16322"/>
                </a:lnTo>
                <a:lnTo>
                  <a:pt x="6720" y="13441"/>
                </a:lnTo>
                <a:lnTo>
                  <a:pt x="7680" y="13441"/>
                </a:lnTo>
                <a:lnTo>
                  <a:pt x="7680" y="12481"/>
                </a:lnTo>
                <a:lnTo>
                  <a:pt x="8641" y="12481"/>
                </a:lnTo>
                <a:lnTo>
                  <a:pt x="9601" y="11521"/>
                </a:lnTo>
                <a:lnTo>
                  <a:pt x="11521" y="11521"/>
                </a:lnTo>
                <a:lnTo>
                  <a:pt x="12481" y="12481"/>
                </a:lnTo>
                <a:lnTo>
                  <a:pt x="15361" y="12481"/>
                </a:lnTo>
                <a:lnTo>
                  <a:pt x="20162" y="14401"/>
                </a:lnTo>
                <a:lnTo>
                  <a:pt x="39364" y="19202"/>
                </a:lnTo>
                <a:lnTo>
                  <a:pt x="45125" y="21122"/>
                </a:lnTo>
                <a:lnTo>
                  <a:pt x="48966" y="22082"/>
                </a:lnTo>
                <a:lnTo>
                  <a:pt x="52806" y="22082"/>
                </a:lnTo>
                <a:lnTo>
                  <a:pt x="53751" y="21122"/>
                </a:lnTo>
                <a:lnTo>
                  <a:pt x="54711" y="21122"/>
                </a:lnTo>
                <a:lnTo>
                  <a:pt x="55686" y="19202"/>
                </a:lnTo>
                <a:lnTo>
                  <a:pt x="56647" y="18242"/>
                </a:lnTo>
                <a:lnTo>
                  <a:pt x="56647" y="15361"/>
                </a:lnTo>
                <a:lnTo>
                  <a:pt x="55686" y="13441"/>
                </a:lnTo>
                <a:lnTo>
                  <a:pt x="54711" y="12481"/>
                </a:lnTo>
                <a:lnTo>
                  <a:pt x="53751" y="10561"/>
                </a:lnTo>
                <a:lnTo>
                  <a:pt x="51846" y="7680"/>
                </a:lnTo>
                <a:lnTo>
                  <a:pt x="48966" y="5760"/>
                </a:lnTo>
                <a:lnTo>
                  <a:pt x="46085" y="2880"/>
                </a:lnTo>
                <a:lnTo>
                  <a:pt x="44165" y="960"/>
                </a:lnTo>
                <a:lnTo>
                  <a:pt x="42245" y="0"/>
                </a:lnTo>
                <a:lnTo>
                  <a:pt x="41285" y="1920"/>
                </a:lnTo>
                <a:lnTo>
                  <a:pt x="44165" y="3840"/>
                </a:lnTo>
                <a:lnTo>
                  <a:pt x="46085" y="6720"/>
                </a:lnTo>
                <a:lnTo>
                  <a:pt x="48005" y="8641"/>
                </a:lnTo>
                <a:lnTo>
                  <a:pt x="48966" y="9601"/>
                </a:lnTo>
                <a:lnTo>
                  <a:pt x="48966" y="11521"/>
                </a:lnTo>
                <a:lnTo>
                  <a:pt x="48005" y="12481"/>
                </a:lnTo>
                <a:lnTo>
                  <a:pt x="47030" y="12481"/>
                </a:lnTo>
                <a:lnTo>
                  <a:pt x="44165" y="11521"/>
                </a:lnTo>
                <a:lnTo>
                  <a:pt x="38404" y="9601"/>
                </a:lnTo>
                <a:lnTo>
                  <a:pt x="15361" y="3840"/>
                </a:lnTo>
                <a:lnTo>
                  <a:pt x="12481" y="2880"/>
                </a:lnTo>
                <a:lnTo>
                  <a:pt x="9601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5" name="object 305"/>
          <p:cNvSpPr/>
          <p:nvPr/>
        </p:nvSpPr>
        <p:spPr>
          <a:xfrm>
            <a:off x="1724345" y="2771211"/>
            <a:ext cx="56647" cy="23042"/>
          </a:xfrm>
          <a:custGeom>
            <a:avLst/>
            <a:gdLst/>
            <a:ahLst/>
            <a:cxnLst/>
            <a:rect l="l" t="t" r="r" b="b"/>
            <a:pathLst>
              <a:path w="56647" h="23042">
                <a:moveTo>
                  <a:pt x="41285" y="11521"/>
                </a:moveTo>
                <a:lnTo>
                  <a:pt x="0" y="0"/>
                </a:lnTo>
                <a:lnTo>
                  <a:pt x="960" y="9601"/>
                </a:lnTo>
                <a:lnTo>
                  <a:pt x="8641" y="11521"/>
                </a:lnTo>
                <a:lnTo>
                  <a:pt x="4800" y="12481"/>
                </a:lnTo>
                <a:lnTo>
                  <a:pt x="3840" y="17266"/>
                </a:lnTo>
                <a:lnTo>
                  <a:pt x="5760" y="16322"/>
                </a:lnTo>
                <a:lnTo>
                  <a:pt x="6720" y="14386"/>
                </a:lnTo>
                <a:lnTo>
                  <a:pt x="12481" y="14386"/>
                </a:lnTo>
                <a:lnTo>
                  <a:pt x="15622" y="14492"/>
                </a:lnTo>
                <a:lnTo>
                  <a:pt x="27747" y="17213"/>
                </a:lnTo>
                <a:lnTo>
                  <a:pt x="38404" y="20162"/>
                </a:lnTo>
                <a:lnTo>
                  <a:pt x="43190" y="21107"/>
                </a:lnTo>
                <a:lnTo>
                  <a:pt x="47030" y="22067"/>
                </a:lnTo>
                <a:lnTo>
                  <a:pt x="48966" y="23042"/>
                </a:lnTo>
                <a:lnTo>
                  <a:pt x="52806" y="23042"/>
                </a:lnTo>
                <a:lnTo>
                  <a:pt x="53751" y="22067"/>
                </a:lnTo>
                <a:lnTo>
                  <a:pt x="54711" y="22067"/>
                </a:lnTo>
                <a:lnTo>
                  <a:pt x="55686" y="21107"/>
                </a:lnTo>
                <a:lnTo>
                  <a:pt x="56647" y="19202"/>
                </a:lnTo>
                <a:lnTo>
                  <a:pt x="56647" y="15361"/>
                </a:lnTo>
                <a:lnTo>
                  <a:pt x="55686" y="12481"/>
                </a:lnTo>
                <a:lnTo>
                  <a:pt x="52806" y="9601"/>
                </a:lnTo>
                <a:lnTo>
                  <a:pt x="50871" y="6720"/>
                </a:lnTo>
                <a:lnTo>
                  <a:pt x="48005" y="3840"/>
                </a:lnTo>
                <a:lnTo>
                  <a:pt x="43190" y="960"/>
                </a:lnTo>
                <a:lnTo>
                  <a:pt x="42245" y="2880"/>
                </a:lnTo>
                <a:lnTo>
                  <a:pt x="46085" y="5760"/>
                </a:lnTo>
                <a:lnTo>
                  <a:pt x="48005" y="7680"/>
                </a:lnTo>
                <a:lnTo>
                  <a:pt x="48966" y="9601"/>
                </a:lnTo>
                <a:lnTo>
                  <a:pt x="49910" y="10546"/>
                </a:lnTo>
                <a:lnTo>
                  <a:pt x="49910" y="12481"/>
                </a:lnTo>
                <a:lnTo>
                  <a:pt x="48966" y="13441"/>
                </a:lnTo>
                <a:lnTo>
                  <a:pt x="47030" y="13441"/>
                </a:lnTo>
                <a:lnTo>
                  <a:pt x="41285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6" name="object 306"/>
          <p:cNvSpPr/>
          <p:nvPr/>
        </p:nvSpPr>
        <p:spPr>
          <a:xfrm>
            <a:off x="1724345" y="2783692"/>
            <a:ext cx="56647" cy="42230"/>
          </a:xfrm>
          <a:custGeom>
            <a:avLst/>
            <a:gdLst/>
            <a:ahLst/>
            <a:cxnLst/>
            <a:rect l="l" t="t" r="r" b="b"/>
            <a:pathLst>
              <a:path w="56647" h="42230">
                <a:moveTo>
                  <a:pt x="39364" y="11506"/>
                </a:moveTo>
                <a:lnTo>
                  <a:pt x="46085" y="17266"/>
                </a:lnTo>
                <a:lnTo>
                  <a:pt x="48966" y="22067"/>
                </a:lnTo>
                <a:lnTo>
                  <a:pt x="48966" y="29748"/>
                </a:lnTo>
                <a:lnTo>
                  <a:pt x="47030" y="30708"/>
                </a:lnTo>
                <a:lnTo>
                  <a:pt x="45125" y="32628"/>
                </a:lnTo>
                <a:lnTo>
                  <a:pt x="34564" y="32628"/>
                </a:lnTo>
                <a:lnTo>
                  <a:pt x="28803" y="31668"/>
                </a:lnTo>
                <a:lnTo>
                  <a:pt x="22082" y="27828"/>
                </a:lnTo>
                <a:lnTo>
                  <a:pt x="15361" y="24947"/>
                </a:lnTo>
                <a:lnTo>
                  <a:pt x="10561" y="21107"/>
                </a:lnTo>
                <a:lnTo>
                  <a:pt x="6720" y="17266"/>
                </a:lnTo>
                <a:lnTo>
                  <a:pt x="3840" y="14401"/>
                </a:lnTo>
                <a:lnTo>
                  <a:pt x="2880" y="11506"/>
                </a:lnTo>
                <a:lnTo>
                  <a:pt x="2880" y="6720"/>
                </a:lnTo>
                <a:lnTo>
                  <a:pt x="3840" y="4785"/>
                </a:lnTo>
                <a:lnTo>
                  <a:pt x="4800" y="0"/>
                </a:lnTo>
                <a:lnTo>
                  <a:pt x="2880" y="960"/>
                </a:lnTo>
                <a:lnTo>
                  <a:pt x="1920" y="2880"/>
                </a:lnTo>
                <a:lnTo>
                  <a:pt x="960" y="4785"/>
                </a:lnTo>
                <a:lnTo>
                  <a:pt x="0" y="6720"/>
                </a:lnTo>
                <a:lnTo>
                  <a:pt x="0" y="13426"/>
                </a:lnTo>
                <a:lnTo>
                  <a:pt x="1920" y="17266"/>
                </a:lnTo>
                <a:lnTo>
                  <a:pt x="4800" y="22067"/>
                </a:lnTo>
                <a:lnTo>
                  <a:pt x="9601" y="27828"/>
                </a:lnTo>
                <a:lnTo>
                  <a:pt x="15361" y="32628"/>
                </a:lnTo>
                <a:lnTo>
                  <a:pt x="22082" y="36469"/>
                </a:lnTo>
                <a:lnTo>
                  <a:pt x="29763" y="40309"/>
                </a:lnTo>
                <a:lnTo>
                  <a:pt x="36484" y="42230"/>
                </a:lnTo>
                <a:lnTo>
                  <a:pt x="47030" y="42230"/>
                </a:lnTo>
                <a:lnTo>
                  <a:pt x="49910" y="41269"/>
                </a:lnTo>
                <a:lnTo>
                  <a:pt x="52806" y="39349"/>
                </a:lnTo>
                <a:lnTo>
                  <a:pt x="54711" y="37429"/>
                </a:lnTo>
                <a:lnTo>
                  <a:pt x="56647" y="34549"/>
                </a:lnTo>
                <a:lnTo>
                  <a:pt x="56647" y="28788"/>
                </a:lnTo>
                <a:lnTo>
                  <a:pt x="55686" y="25907"/>
                </a:lnTo>
                <a:lnTo>
                  <a:pt x="53751" y="22067"/>
                </a:lnTo>
                <a:lnTo>
                  <a:pt x="50871" y="18242"/>
                </a:lnTo>
                <a:lnTo>
                  <a:pt x="46085" y="13426"/>
                </a:lnTo>
                <a:lnTo>
                  <a:pt x="38404" y="7680"/>
                </a:lnTo>
                <a:lnTo>
                  <a:pt x="27747" y="4731"/>
                </a:lnTo>
                <a:lnTo>
                  <a:pt x="39364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7" name="object 307"/>
          <p:cNvSpPr/>
          <p:nvPr/>
        </p:nvSpPr>
        <p:spPr>
          <a:xfrm>
            <a:off x="1724345" y="2709763"/>
            <a:ext cx="56647" cy="54726"/>
          </a:xfrm>
          <a:custGeom>
            <a:avLst/>
            <a:gdLst/>
            <a:ahLst/>
            <a:cxnLst/>
            <a:rect l="l" t="t" r="r" b="b"/>
            <a:pathLst>
              <a:path w="56647" h="54726">
                <a:moveTo>
                  <a:pt x="1920" y="16322"/>
                </a:moveTo>
                <a:lnTo>
                  <a:pt x="4800" y="20162"/>
                </a:lnTo>
                <a:lnTo>
                  <a:pt x="6322" y="21604"/>
                </a:lnTo>
                <a:lnTo>
                  <a:pt x="14843" y="28404"/>
                </a:lnTo>
                <a:lnTo>
                  <a:pt x="27843" y="37444"/>
                </a:lnTo>
                <a:lnTo>
                  <a:pt x="0" y="29763"/>
                </a:lnTo>
                <a:lnTo>
                  <a:pt x="3840" y="50886"/>
                </a:lnTo>
                <a:lnTo>
                  <a:pt x="5760" y="49926"/>
                </a:lnTo>
                <a:lnTo>
                  <a:pt x="5760" y="47045"/>
                </a:lnTo>
                <a:lnTo>
                  <a:pt x="4800" y="46085"/>
                </a:lnTo>
                <a:lnTo>
                  <a:pt x="4800" y="44165"/>
                </a:lnTo>
                <a:lnTo>
                  <a:pt x="5760" y="43205"/>
                </a:lnTo>
                <a:lnTo>
                  <a:pt x="6720" y="42245"/>
                </a:lnTo>
                <a:lnTo>
                  <a:pt x="7680" y="41285"/>
                </a:lnTo>
                <a:lnTo>
                  <a:pt x="9601" y="41285"/>
                </a:lnTo>
                <a:lnTo>
                  <a:pt x="12481" y="42245"/>
                </a:lnTo>
                <a:lnTo>
                  <a:pt x="17282" y="43205"/>
                </a:lnTo>
                <a:lnTo>
                  <a:pt x="54711" y="54726"/>
                </a:lnTo>
                <a:lnTo>
                  <a:pt x="54711" y="45125"/>
                </a:lnTo>
                <a:lnTo>
                  <a:pt x="45125" y="42245"/>
                </a:lnTo>
                <a:lnTo>
                  <a:pt x="40325" y="41285"/>
                </a:lnTo>
                <a:lnTo>
                  <a:pt x="36484" y="39364"/>
                </a:lnTo>
                <a:lnTo>
                  <a:pt x="33604" y="37444"/>
                </a:lnTo>
                <a:lnTo>
                  <a:pt x="26883" y="33604"/>
                </a:lnTo>
                <a:lnTo>
                  <a:pt x="22082" y="30723"/>
                </a:lnTo>
                <a:lnTo>
                  <a:pt x="17282" y="27843"/>
                </a:lnTo>
                <a:lnTo>
                  <a:pt x="13441" y="24003"/>
                </a:lnTo>
                <a:lnTo>
                  <a:pt x="10561" y="21122"/>
                </a:lnTo>
                <a:lnTo>
                  <a:pt x="8641" y="18242"/>
                </a:lnTo>
                <a:lnTo>
                  <a:pt x="7680" y="16322"/>
                </a:lnTo>
                <a:lnTo>
                  <a:pt x="6720" y="15361"/>
                </a:lnTo>
                <a:lnTo>
                  <a:pt x="6720" y="13441"/>
                </a:lnTo>
                <a:lnTo>
                  <a:pt x="7680" y="12481"/>
                </a:lnTo>
                <a:lnTo>
                  <a:pt x="8641" y="11521"/>
                </a:lnTo>
                <a:lnTo>
                  <a:pt x="13441" y="11521"/>
                </a:lnTo>
                <a:lnTo>
                  <a:pt x="17282" y="12481"/>
                </a:lnTo>
                <a:lnTo>
                  <a:pt x="41285" y="19202"/>
                </a:lnTo>
                <a:lnTo>
                  <a:pt x="46085" y="21122"/>
                </a:lnTo>
                <a:lnTo>
                  <a:pt x="48966" y="22082"/>
                </a:lnTo>
                <a:lnTo>
                  <a:pt x="52806" y="22082"/>
                </a:lnTo>
                <a:lnTo>
                  <a:pt x="53751" y="21122"/>
                </a:lnTo>
                <a:lnTo>
                  <a:pt x="54711" y="20162"/>
                </a:lnTo>
                <a:lnTo>
                  <a:pt x="55686" y="19202"/>
                </a:lnTo>
                <a:lnTo>
                  <a:pt x="56647" y="18242"/>
                </a:lnTo>
                <a:lnTo>
                  <a:pt x="56647" y="15361"/>
                </a:lnTo>
                <a:lnTo>
                  <a:pt x="55686" y="12481"/>
                </a:lnTo>
                <a:lnTo>
                  <a:pt x="53751" y="10561"/>
                </a:lnTo>
                <a:lnTo>
                  <a:pt x="51846" y="6720"/>
                </a:lnTo>
                <a:lnTo>
                  <a:pt x="48005" y="3840"/>
                </a:lnTo>
                <a:lnTo>
                  <a:pt x="42245" y="0"/>
                </a:lnTo>
                <a:lnTo>
                  <a:pt x="41285" y="1920"/>
                </a:lnTo>
                <a:lnTo>
                  <a:pt x="45125" y="3840"/>
                </a:lnTo>
                <a:lnTo>
                  <a:pt x="47030" y="6720"/>
                </a:lnTo>
                <a:lnTo>
                  <a:pt x="48966" y="8641"/>
                </a:lnTo>
                <a:lnTo>
                  <a:pt x="49910" y="9601"/>
                </a:lnTo>
                <a:lnTo>
                  <a:pt x="49910" y="11521"/>
                </a:lnTo>
                <a:lnTo>
                  <a:pt x="48966" y="11521"/>
                </a:lnTo>
                <a:lnTo>
                  <a:pt x="48005" y="12481"/>
                </a:lnTo>
                <a:lnTo>
                  <a:pt x="47030" y="12481"/>
                </a:lnTo>
                <a:lnTo>
                  <a:pt x="45125" y="11521"/>
                </a:lnTo>
                <a:lnTo>
                  <a:pt x="42245" y="10561"/>
                </a:lnTo>
                <a:lnTo>
                  <a:pt x="17282" y="2880"/>
                </a:lnTo>
                <a:lnTo>
                  <a:pt x="12481" y="1920"/>
                </a:lnTo>
                <a:lnTo>
                  <a:pt x="2880" y="1920"/>
                </a:lnTo>
                <a:lnTo>
                  <a:pt x="1920" y="3840"/>
                </a:lnTo>
                <a:lnTo>
                  <a:pt x="960" y="4800"/>
                </a:lnTo>
                <a:lnTo>
                  <a:pt x="0" y="6720"/>
                </a:lnTo>
                <a:lnTo>
                  <a:pt x="0" y="12481"/>
                </a:lnTo>
                <a:lnTo>
                  <a:pt x="192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8" name="object 308"/>
          <p:cNvSpPr/>
          <p:nvPr/>
        </p:nvSpPr>
        <p:spPr>
          <a:xfrm>
            <a:off x="1724345" y="2645450"/>
            <a:ext cx="56647" cy="54726"/>
          </a:xfrm>
          <a:custGeom>
            <a:avLst/>
            <a:gdLst/>
            <a:ahLst/>
            <a:cxnLst/>
            <a:rect l="l" t="t" r="r" b="b"/>
            <a:pathLst>
              <a:path w="56647" h="54726">
                <a:moveTo>
                  <a:pt x="43190" y="960"/>
                </a:moveTo>
                <a:lnTo>
                  <a:pt x="41285" y="2880"/>
                </a:lnTo>
                <a:lnTo>
                  <a:pt x="46085" y="5760"/>
                </a:lnTo>
                <a:lnTo>
                  <a:pt x="48005" y="8641"/>
                </a:lnTo>
                <a:lnTo>
                  <a:pt x="48966" y="8641"/>
                </a:lnTo>
                <a:lnTo>
                  <a:pt x="49910" y="9601"/>
                </a:lnTo>
                <a:lnTo>
                  <a:pt x="49910" y="12481"/>
                </a:lnTo>
                <a:lnTo>
                  <a:pt x="43190" y="12481"/>
                </a:lnTo>
                <a:lnTo>
                  <a:pt x="37444" y="10561"/>
                </a:lnTo>
                <a:lnTo>
                  <a:pt x="960" y="0"/>
                </a:lnTo>
                <a:lnTo>
                  <a:pt x="960" y="8641"/>
                </a:lnTo>
                <a:lnTo>
                  <a:pt x="5760" y="10561"/>
                </a:lnTo>
                <a:lnTo>
                  <a:pt x="14401" y="13441"/>
                </a:lnTo>
                <a:lnTo>
                  <a:pt x="21122" y="15361"/>
                </a:lnTo>
                <a:lnTo>
                  <a:pt x="24963" y="18242"/>
                </a:lnTo>
                <a:lnTo>
                  <a:pt x="28803" y="20162"/>
                </a:lnTo>
                <a:lnTo>
                  <a:pt x="33604" y="23042"/>
                </a:lnTo>
                <a:lnTo>
                  <a:pt x="38404" y="26883"/>
                </a:lnTo>
                <a:lnTo>
                  <a:pt x="43190" y="30723"/>
                </a:lnTo>
                <a:lnTo>
                  <a:pt x="46085" y="33604"/>
                </a:lnTo>
                <a:lnTo>
                  <a:pt x="47030" y="35524"/>
                </a:lnTo>
                <a:lnTo>
                  <a:pt x="48005" y="37444"/>
                </a:lnTo>
                <a:lnTo>
                  <a:pt x="48966" y="39364"/>
                </a:lnTo>
                <a:lnTo>
                  <a:pt x="48966" y="42230"/>
                </a:lnTo>
                <a:lnTo>
                  <a:pt x="48005" y="42230"/>
                </a:lnTo>
                <a:lnTo>
                  <a:pt x="48005" y="43205"/>
                </a:lnTo>
                <a:lnTo>
                  <a:pt x="45125" y="43205"/>
                </a:lnTo>
                <a:lnTo>
                  <a:pt x="41285" y="42230"/>
                </a:lnTo>
                <a:lnTo>
                  <a:pt x="36484" y="41285"/>
                </a:lnTo>
                <a:lnTo>
                  <a:pt x="16322" y="35524"/>
                </a:lnTo>
                <a:lnTo>
                  <a:pt x="11521" y="33604"/>
                </a:lnTo>
                <a:lnTo>
                  <a:pt x="6720" y="32644"/>
                </a:lnTo>
                <a:lnTo>
                  <a:pt x="3840" y="32644"/>
                </a:lnTo>
                <a:lnTo>
                  <a:pt x="1920" y="33604"/>
                </a:lnTo>
                <a:lnTo>
                  <a:pt x="960" y="34564"/>
                </a:lnTo>
                <a:lnTo>
                  <a:pt x="0" y="35524"/>
                </a:lnTo>
                <a:lnTo>
                  <a:pt x="0" y="40325"/>
                </a:lnTo>
                <a:lnTo>
                  <a:pt x="960" y="42230"/>
                </a:lnTo>
                <a:lnTo>
                  <a:pt x="2880" y="45110"/>
                </a:lnTo>
                <a:lnTo>
                  <a:pt x="4800" y="48006"/>
                </a:lnTo>
                <a:lnTo>
                  <a:pt x="8641" y="51831"/>
                </a:lnTo>
                <a:lnTo>
                  <a:pt x="12481" y="54726"/>
                </a:lnTo>
                <a:lnTo>
                  <a:pt x="14401" y="52791"/>
                </a:lnTo>
                <a:lnTo>
                  <a:pt x="10561" y="49911"/>
                </a:lnTo>
                <a:lnTo>
                  <a:pt x="7680" y="48006"/>
                </a:lnTo>
                <a:lnTo>
                  <a:pt x="7680" y="47045"/>
                </a:lnTo>
                <a:lnTo>
                  <a:pt x="6720" y="46070"/>
                </a:lnTo>
                <a:lnTo>
                  <a:pt x="6720" y="43205"/>
                </a:lnTo>
                <a:lnTo>
                  <a:pt x="12481" y="43205"/>
                </a:lnTo>
                <a:lnTo>
                  <a:pt x="16322" y="45110"/>
                </a:lnTo>
                <a:lnTo>
                  <a:pt x="35524" y="49911"/>
                </a:lnTo>
                <a:lnTo>
                  <a:pt x="42245" y="51831"/>
                </a:lnTo>
                <a:lnTo>
                  <a:pt x="46085" y="52791"/>
                </a:lnTo>
                <a:lnTo>
                  <a:pt x="51846" y="52791"/>
                </a:lnTo>
                <a:lnTo>
                  <a:pt x="52806" y="51831"/>
                </a:lnTo>
                <a:lnTo>
                  <a:pt x="54711" y="50886"/>
                </a:lnTo>
                <a:lnTo>
                  <a:pt x="55686" y="49911"/>
                </a:lnTo>
                <a:lnTo>
                  <a:pt x="56647" y="48006"/>
                </a:lnTo>
                <a:lnTo>
                  <a:pt x="56647" y="42230"/>
                </a:lnTo>
                <a:lnTo>
                  <a:pt x="53751" y="37444"/>
                </a:lnTo>
                <a:lnTo>
                  <a:pt x="49910" y="33604"/>
                </a:lnTo>
                <a:lnTo>
                  <a:pt x="48099" y="31867"/>
                </a:lnTo>
                <a:lnTo>
                  <a:pt x="39176" y="24655"/>
                </a:lnTo>
                <a:lnTo>
                  <a:pt x="26883" y="16322"/>
                </a:lnTo>
                <a:lnTo>
                  <a:pt x="36484" y="19202"/>
                </a:lnTo>
                <a:lnTo>
                  <a:pt x="43190" y="21122"/>
                </a:lnTo>
                <a:lnTo>
                  <a:pt x="46085" y="21122"/>
                </a:lnTo>
                <a:lnTo>
                  <a:pt x="48005" y="22082"/>
                </a:lnTo>
                <a:lnTo>
                  <a:pt x="53751" y="22082"/>
                </a:lnTo>
                <a:lnTo>
                  <a:pt x="54711" y="21122"/>
                </a:lnTo>
                <a:lnTo>
                  <a:pt x="55686" y="20162"/>
                </a:lnTo>
                <a:lnTo>
                  <a:pt x="56647" y="19202"/>
                </a:lnTo>
                <a:lnTo>
                  <a:pt x="56647" y="15361"/>
                </a:lnTo>
                <a:lnTo>
                  <a:pt x="55686" y="13441"/>
                </a:lnTo>
                <a:lnTo>
                  <a:pt x="53751" y="10561"/>
                </a:lnTo>
                <a:lnTo>
                  <a:pt x="51846" y="7680"/>
                </a:lnTo>
                <a:lnTo>
                  <a:pt x="48005" y="3840"/>
                </a:lnTo>
                <a:lnTo>
                  <a:pt x="4319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9" name="object 309"/>
          <p:cNvSpPr/>
          <p:nvPr/>
        </p:nvSpPr>
        <p:spPr>
          <a:xfrm>
            <a:off x="1692676" y="2582097"/>
            <a:ext cx="113263" cy="80634"/>
          </a:xfrm>
          <a:custGeom>
            <a:avLst/>
            <a:gdLst/>
            <a:ahLst/>
            <a:cxnLst/>
            <a:rect l="l" t="t" r="r" b="b"/>
            <a:pathLst>
              <a:path w="113263" h="80634">
                <a:moveTo>
                  <a:pt x="4785" y="23027"/>
                </a:moveTo>
                <a:lnTo>
                  <a:pt x="7665" y="25908"/>
                </a:lnTo>
                <a:lnTo>
                  <a:pt x="10546" y="28788"/>
                </a:lnTo>
                <a:lnTo>
                  <a:pt x="13426" y="31668"/>
                </a:lnTo>
                <a:lnTo>
                  <a:pt x="17266" y="33588"/>
                </a:lnTo>
                <a:lnTo>
                  <a:pt x="22067" y="36469"/>
                </a:lnTo>
                <a:lnTo>
                  <a:pt x="25907" y="38389"/>
                </a:lnTo>
                <a:lnTo>
                  <a:pt x="28788" y="39349"/>
                </a:lnTo>
                <a:lnTo>
                  <a:pt x="29748" y="40309"/>
                </a:lnTo>
                <a:lnTo>
                  <a:pt x="30708" y="41269"/>
                </a:lnTo>
                <a:lnTo>
                  <a:pt x="31668" y="43190"/>
                </a:lnTo>
                <a:lnTo>
                  <a:pt x="32628" y="44150"/>
                </a:lnTo>
                <a:lnTo>
                  <a:pt x="32628" y="50871"/>
                </a:lnTo>
                <a:lnTo>
                  <a:pt x="37429" y="51831"/>
                </a:lnTo>
                <a:lnTo>
                  <a:pt x="37429" y="41269"/>
                </a:lnTo>
                <a:lnTo>
                  <a:pt x="77754" y="51831"/>
                </a:lnTo>
                <a:lnTo>
                  <a:pt x="87355" y="54711"/>
                </a:lnTo>
                <a:lnTo>
                  <a:pt x="93101" y="55671"/>
                </a:lnTo>
                <a:lnTo>
                  <a:pt x="95036" y="56631"/>
                </a:lnTo>
                <a:lnTo>
                  <a:pt x="98861" y="57591"/>
                </a:lnTo>
                <a:lnTo>
                  <a:pt x="101757" y="59512"/>
                </a:lnTo>
                <a:lnTo>
                  <a:pt x="104622" y="60472"/>
                </a:lnTo>
                <a:lnTo>
                  <a:pt x="106542" y="62392"/>
                </a:lnTo>
                <a:lnTo>
                  <a:pt x="108463" y="64312"/>
                </a:lnTo>
                <a:lnTo>
                  <a:pt x="109423" y="66233"/>
                </a:lnTo>
                <a:lnTo>
                  <a:pt x="110383" y="68153"/>
                </a:lnTo>
                <a:lnTo>
                  <a:pt x="111343" y="70073"/>
                </a:lnTo>
                <a:lnTo>
                  <a:pt x="111343" y="71993"/>
                </a:lnTo>
                <a:lnTo>
                  <a:pt x="110383" y="72953"/>
                </a:lnTo>
                <a:lnTo>
                  <a:pt x="110383" y="73914"/>
                </a:lnTo>
                <a:lnTo>
                  <a:pt x="109423" y="73914"/>
                </a:lnTo>
                <a:lnTo>
                  <a:pt x="108463" y="72953"/>
                </a:lnTo>
                <a:lnTo>
                  <a:pt x="107502" y="71993"/>
                </a:lnTo>
                <a:lnTo>
                  <a:pt x="106542" y="71033"/>
                </a:lnTo>
                <a:lnTo>
                  <a:pt x="104622" y="71033"/>
                </a:lnTo>
                <a:lnTo>
                  <a:pt x="103662" y="71993"/>
                </a:lnTo>
                <a:lnTo>
                  <a:pt x="102702" y="72953"/>
                </a:lnTo>
                <a:lnTo>
                  <a:pt x="102702" y="77754"/>
                </a:lnTo>
                <a:lnTo>
                  <a:pt x="103662" y="78714"/>
                </a:lnTo>
                <a:lnTo>
                  <a:pt x="104622" y="79674"/>
                </a:lnTo>
                <a:lnTo>
                  <a:pt x="105582" y="80634"/>
                </a:lnTo>
                <a:lnTo>
                  <a:pt x="108463" y="80634"/>
                </a:lnTo>
                <a:lnTo>
                  <a:pt x="110383" y="79674"/>
                </a:lnTo>
                <a:lnTo>
                  <a:pt x="111343" y="78714"/>
                </a:lnTo>
                <a:lnTo>
                  <a:pt x="112303" y="76794"/>
                </a:lnTo>
                <a:lnTo>
                  <a:pt x="113263" y="74874"/>
                </a:lnTo>
                <a:lnTo>
                  <a:pt x="113263" y="69113"/>
                </a:lnTo>
                <a:lnTo>
                  <a:pt x="112303" y="65272"/>
                </a:lnTo>
                <a:lnTo>
                  <a:pt x="109423" y="61432"/>
                </a:lnTo>
                <a:lnTo>
                  <a:pt x="105582" y="56631"/>
                </a:lnTo>
                <a:lnTo>
                  <a:pt x="99822" y="51831"/>
                </a:lnTo>
                <a:lnTo>
                  <a:pt x="91196" y="47990"/>
                </a:lnTo>
                <a:lnTo>
                  <a:pt x="88260" y="46457"/>
                </a:lnTo>
                <a:lnTo>
                  <a:pt x="77102" y="42192"/>
                </a:lnTo>
                <a:lnTo>
                  <a:pt x="63352" y="38389"/>
                </a:lnTo>
                <a:lnTo>
                  <a:pt x="37429" y="31668"/>
                </a:lnTo>
                <a:lnTo>
                  <a:pt x="37429" y="23027"/>
                </a:lnTo>
                <a:lnTo>
                  <a:pt x="32628" y="22067"/>
                </a:lnTo>
                <a:lnTo>
                  <a:pt x="32628" y="30723"/>
                </a:lnTo>
                <a:lnTo>
                  <a:pt x="23987" y="27828"/>
                </a:lnTo>
                <a:lnTo>
                  <a:pt x="17266" y="25908"/>
                </a:lnTo>
                <a:lnTo>
                  <a:pt x="15346" y="24947"/>
                </a:lnTo>
                <a:lnTo>
                  <a:pt x="10546" y="23027"/>
                </a:lnTo>
                <a:lnTo>
                  <a:pt x="7665" y="20162"/>
                </a:lnTo>
                <a:lnTo>
                  <a:pt x="4785" y="17266"/>
                </a:lnTo>
                <a:lnTo>
                  <a:pt x="3840" y="15346"/>
                </a:lnTo>
                <a:lnTo>
                  <a:pt x="2865" y="13441"/>
                </a:lnTo>
                <a:lnTo>
                  <a:pt x="2865" y="8641"/>
                </a:lnTo>
                <a:lnTo>
                  <a:pt x="3840" y="8641"/>
                </a:lnTo>
                <a:lnTo>
                  <a:pt x="3840" y="7665"/>
                </a:lnTo>
                <a:lnTo>
                  <a:pt x="4785" y="7665"/>
                </a:lnTo>
                <a:lnTo>
                  <a:pt x="5745" y="8641"/>
                </a:lnTo>
                <a:lnTo>
                  <a:pt x="6705" y="8641"/>
                </a:lnTo>
                <a:lnTo>
                  <a:pt x="7665" y="9601"/>
                </a:lnTo>
                <a:lnTo>
                  <a:pt x="10546" y="9601"/>
                </a:lnTo>
                <a:lnTo>
                  <a:pt x="11506" y="8641"/>
                </a:lnTo>
                <a:lnTo>
                  <a:pt x="12466" y="7665"/>
                </a:lnTo>
                <a:lnTo>
                  <a:pt x="12466" y="2880"/>
                </a:lnTo>
                <a:lnTo>
                  <a:pt x="11506" y="1920"/>
                </a:lnTo>
                <a:lnTo>
                  <a:pt x="10546" y="960"/>
                </a:lnTo>
                <a:lnTo>
                  <a:pt x="8625" y="0"/>
                </a:lnTo>
                <a:lnTo>
                  <a:pt x="5745" y="0"/>
                </a:lnTo>
                <a:lnTo>
                  <a:pt x="3840" y="960"/>
                </a:lnTo>
                <a:lnTo>
                  <a:pt x="2865" y="2880"/>
                </a:lnTo>
                <a:lnTo>
                  <a:pt x="944" y="4800"/>
                </a:lnTo>
                <a:lnTo>
                  <a:pt x="0" y="7665"/>
                </a:lnTo>
                <a:lnTo>
                  <a:pt x="0" y="13441"/>
                </a:lnTo>
                <a:lnTo>
                  <a:pt x="944" y="16322"/>
                </a:lnTo>
                <a:lnTo>
                  <a:pt x="2865" y="20162"/>
                </a:lnTo>
                <a:lnTo>
                  <a:pt x="4785" y="230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0" name="object 310"/>
          <p:cNvSpPr/>
          <p:nvPr/>
        </p:nvSpPr>
        <p:spPr>
          <a:xfrm>
            <a:off x="1724345" y="2561935"/>
            <a:ext cx="56647" cy="41269"/>
          </a:xfrm>
          <a:custGeom>
            <a:avLst/>
            <a:gdLst/>
            <a:ahLst/>
            <a:cxnLst/>
            <a:rect l="l" t="t" r="r" b="b"/>
            <a:pathLst>
              <a:path w="56647" h="41269">
                <a:moveTo>
                  <a:pt x="1920" y="16322"/>
                </a:moveTo>
                <a:lnTo>
                  <a:pt x="4800" y="21122"/>
                </a:lnTo>
                <a:lnTo>
                  <a:pt x="9601" y="26883"/>
                </a:lnTo>
                <a:lnTo>
                  <a:pt x="15361" y="31668"/>
                </a:lnTo>
                <a:lnTo>
                  <a:pt x="22082" y="35509"/>
                </a:lnTo>
                <a:lnTo>
                  <a:pt x="29763" y="39349"/>
                </a:lnTo>
                <a:lnTo>
                  <a:pt x="36484" y="41269"/>
                </a:lnTo>
                <a:lnTo>
                  <a:pt x="47030" y="41269"/>
                </a:lnTo>
                <a:lnTo>
                  <a:pt x="49910" y="40325"/>
                </a:lnTo>
                <a:lnTo>
                  <a:pt x="52806" y="38389"/>
                </a:lnTo>
                <a:lnTo>
                  <a:pt x="54711" y="35509"/>
                </a:lnTo>
                <a:lnTo>
                  <a:pt x="56647" y="33604"/>
                </a:lnTo>
                <a:lnTo>
                  <a:pt x="56647" y="27828"/>
                </a:lnTo>
                <a:lnTo>
                  <a:pt x="55686" y="23987"/>
                </a:lnTo>
                <a:lnTo>
                  <a:pt x="53751" y="21122"/>
                </a:lnTo>
                <a:lnTo>
                  <a:pt x="50871" y="16322"/>
                </a:lnTo>
                <a:lnTo>
                  <a:pt x="46085" y="11521"/>
                </a:lnTo>
                <a:lnTo>
                  <a:pt x="38404" y="6720"/>
                </a:lnTo>
                <a:lnTo>
                  <a:pt x="39364" y="10561"/>
                </a:lnTo>
                <a:lnTo>
                  <a:pt x="46085" y="15361"/>
                </a:lnTo>
                <a:lnTo>
                  <a:pt x="48966" y="20162"/>
                </a:lnTo>
                <a:lnTo>
                  <a:pt x="48966" y="27828"/>
                </a:lnTo>
                <a:lnTo>
                  <a:pt x="47030" y="29763"/>
                </a:lnTo>
                <a:lnTo>
                  <a:pt x="45125" y="30708"/>
                </a:lnTo>
                <a:lnTo>
                  <a:pt x="43190" y="31668"/>
                </a:lnTo>
                <a:lnTo>
                  <a:pt x="34564" y="31668"/>
                </a:lnTo>
                <a:lnTo>
                  <a:pt x="28803" y="29763"/>
                </a:lnTo>
                <a:lnTo>
                  <a:pt x="22082" y="26883"/>
                </a:lnTo>
                <a:lnTo>
                  <a:pt x="15361" y="23987"/>
                </a:lnTo>
                <a:lnTo>
                  <a:pt x="10561" y="20162"/>
                </a:lnTo>
                <a:lnTo>
                  <a:pt x="6720" y="16322"/>
                </a:lnTo>
                <a:lnTo>
                  <a:pt x="3840" y="12481"/>
                </a:lnTo>
                <a:lnTo>
                  <a:pt x="2880" y="10561"/>
                </a:lnTo>
                <a:lnTo>
                  <a:pt x="2880" y="0"/>
                </a:lnTo>
                <a:lnTo>
                  <a:pt x="1920" y="1920"/>
                </a:lnTo>
                <a:lnTo>
                  <a:pt x="960" y="2880"/>
                </a:lnTo>
                <a:lnTo>
                  <a:pt x="0" y="5760"/>
                </a:lnTo>
                <a:lnTo>
                  <a:pt x="0" y="11521"/>
                </a:lnTo>
                <a:lnTo>
                  <a:pt x="192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1" name="object 311"/>
          <p:cNvSpPr/>
          <p:nvPr/>
        </p:nvSpPr>
        <p:spPr>
          <a:xfrm>
            <a:off x="1724345" y="2547533"/>
            <a:ext cx="56647" cy="24963"/>
          </a:xfrm>
          <a:custGeom>
            <a:avLst/>
            <a:gdLst/>
            <a:ahLst/>
            <a:cxnLst/>
            <a:rect l="l" t="t" r="r" b="b"/>
            <a:pathLst>
              <a:path w="56647" h="24963">
                <a:moveTo>
                  <a:pt x="41285" y="12481"/>
                </a:moveTo>
                <a:lnTo>
                  <a:pt x="0" y="0"/>
                </a:lnTo>
                <a:lnTo>
                  <a:pt x="960" y="9601"/>
                </a:lnTo>
                <a:lnTo>
                  <a:pt x="8641" y="12481"/>
                </a:lnTo>
                <a:lnTo>
                  <a:pt x="4800" y="13441"/>
                </a:lnTo>
                <a:lnTo>
                  <a:pt x="2880" y="14401"/>
                </a:lnTo>
                <a:lnTo>
                  <a:pt x="2880" y="22082"/>
                </a:lnTo>
                <a:lnTo>
                  <a:pt x="2880" y="20162"/>
                </a:lnTo>
                <a:lnTo>
                  <a:pt x="3840" y="18242"/>
                </a:lnTo>
                <a:lnTo>
                  <a:pt x="5760" y="16322"/>
                </a:lnTo>
                <a:lnTo>
                  <a:pt x="6720" y="15361"/>
                </a:lnTo>
                <a:lnTo>
                  <a:pt x="9601" y="14401"/>
                </a:lnTo>
                <a:lnTo>
                  <a:pt x="12481" y="14401"/>
                </a:lnTo>
                <a:lnTo>
                  <a:pt x="15915" y="14567"/>
                </a:lnTo>
                <a:lnTo>
                  <a:pt x="27884" y="17849"/>
                </a:lnTo>
                <a:lnTo>
                  <a:pt x="39364" y="24963"/>
                </a:lnTo>
                <a:lnTo>
                  <a:pt x="38404" y="21122"/>
                </a:lnTo>
                <a:lnTo>
                  <a:pt x="43190" y="22082"/>
                </a:lnTo>
                <a:lnTo>
                  <a:pt x="47030" y="23042"/>
                </a:lnTo>
                <a:lnTo>
                  <a:pt x="53751" y="23042"/>
                </a:lnTo>
                <a:lnTo>
                  <a:pt x="54711" y="22082"/>
                </a:lnTo>
                <a:lnTo>
                  <a:pt x="55686" y="21122"/>
                </a:lnTo>
                <a:lnTo>
                  <a:pt x="56647" y="20162"/>
                </a:lnTo>
                <a:lnTo>
                  <a:pt x="56647" y="15361"/>
                </a:lnTo>
                <a:lnTo>
                  <a:pt x="55686" y="13441"/>
                </a:lnTo>
                <a:lnTo>
                  <a:pt x="52806" y="10561"/>
                </a:lnTo>
                <a:lnTo>
                  <a:pt x="50871" y="6720"/>
                </a:lnTo>
                <a:lnTo>
                  <a:pt x="48005" y="3840"/>
                </a:lnTo>
                <a:lnTo>
                  <a:pt x="43190" y="1920"/>
                </a:lnTo>
                <a:lnTo>
                  <a:pt x="42245" y="3840"/>
                </a:lnTo>
                <a:lnTo>
                  <a:pt x="46085" y="6720"/>
                </a:lnTo>
                <a:lnTo>
                  <a:pt x="48005" y="8641"/>
                </a:lnTo>
                <a:lnTo>
                  <a:pt x="48966" y="9601"/>
                </a:lnTo>
                <a:lnTo>
                  <a:pt x="49910" y="10561"/>
                </a:lnTo>
                <a:lnTo>
                  <a:pt x="49910" y="13441"/>
                </a:lnTo>
                <a:lnTo>
                  <a:pt x="47030" y="13441"/>
                </a:lnTo>
                <a:lnTo>
                  <a:pt x="41285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2" name="object 312"/>
          <p:cNvSpPr/>
          <p:nvPr/>
        </p:nvSpPr>
        <p:spPr>
          <a:xfrm>
            <a:off x="1724345" y="2490901"/>
            <a:ext cx="56647" cy="48950"/>
          </a:xfrm>
          <a:custGeom>
            <a:avLst/>
            <a:gdLst/>
            <a:ahLst/>
            <a:cxnLst/>
            <a:rect l="l" t="t" r="r" b="b"/>
            <a:pathLst>
              <a:path w="56647" h="48950">
                <a:moveTo>
                  <a:pt x="5760" y="29748"/>
                </a:moveTo>
                <a:lnTo>
                  <a:pt x="9601" y="36469"/>
                </a:lnTo>
                <a:lnTo>
                  <a:pt x="14401" y="40309"/>
                </a:lnTo>
                <a:lnTo>
                  <a:pt x="20162" y="44150"/>
                </a:lnTo>
                <a:lnTo>
                  <a:pt x="25923" y="47990"/>
                </a:lnTo>
                <a:lnTo>
                  <a:pt x="32644" y="48950"/>
                </a:lnTo>
                <a:lnTo>
                  <a:pt x="44165" y="48950"/>
                </a:lnTo>
                <a:lnTo>
                  <a:pt x="48005" y="47990"/>
                </a:lnTo>
                <a:lnTo>
                  <a:pt x="51846" y="44150"/>
                </a:lnTo>
                <a:lnTo>
                  <a:pt x="54711" y="41269"/>
                </a:lnTo>
                <a:lnTo>
                  <a:pt x="56647" y="36469"/>
                </a:lnTo>
                <a:lnTo>
                  <a:pt x="56647" y="25907"/>
                </a:lnTo>
                <a:lnTo>
                  <a:pt x="54711" y="22067"/>
                </a:lnTo>
                <a:lnTo>
                  <a:pt x="52806" y="17282"/>
                </a:lnTo>
                <a:lnTo>
                  <a:pt x="49910" y="13441"/>
                </a:lnTo>
                <a:lnTo>
                  <a:pt x="47030" y="8625"/>
                </a:lnTo>
                <a:lnTo>
                  <a:pt x="41285" y="4785"/>
                </a:lnTo>
                <a:lnTo>
                  <a:pt x="40325" y="6720"/>
                </a:lnTo>
                <a:lnTo>
                  <a:pt x="44165" y="10546"/>
                </a:lnTo>
                <a:lnTo>
                  <a:pt x="47030" y="13441"/>
                </a:lnTo>
                <a:lnTo>
                  <a:pt x="48966" y="17282"/>
                </a:lnTo>
                <a:lnTo>
                  <a:pt x="49910" y="20147"/>
                </a:lnTo>
                <a:lnTo>
                  <a:pt x="50871" y="23027"/>
                </a:lnTo>
                <a:lnTo>
                  <a:pt x="50871" y="29748"/>
                </a:lnTo>
                <a:lnTo>
                  <a:pt x="49910" y="33588"/>
                </a:lnTo>
                <a:lnTo>
                  <a:pt x="47030" y="35509"/>
                </a:lnTo>
                <a:lnTo>
                  <a:pt x="45125" y="38389"/>
                </a:lnTo>
                <a:lnTo>
                  <a:pt x="41285" y="39349"/>
                </a:lnTo>
                <a:lnTo>
                  <a:pt x="30723" y="39349"/>
                </a:lnTo>
                <a:lnTo>
                  <a:pt x="24963" y="37429"/>
                </a:lnTo>
                <a:lnTo>
                  <a:pt x="19202" y="34549"/>
                </a:lnTo>
                <a:lnTo>
                  <a:pt x="13441" y="31668"/>
                </a:lnTo>
                <a:lnTo>
                  <a:pt x="9601" y="27828"/>
                </a:lnTo>
                <a:lnTo>
                  <a:pt x="6720" y="24002"/>
                </a:lnTo>
                <a:lnTo>
                  <a:pt x="3840" y="20147"/>
                </a:lnTo>
                <a:lnTo>
                  <a:pt x="2880" y="16306"/>
                </a:lnTo>
                <a:lnTo>
                  <a:pt x="2880" y="8625"/>
                </a:lnTo>
                <a:lnTo>
                  <a:pt x="3840" y="7665"/>
                </a:lnTo>
                <a:lnTo>
                  <a:pt x="4800" y="6720"/>
                </a:lnTo>
                <a:lnTo>
                  <a:pt x="7680" y="6720"/>
                </a:lnTo>
                <a:lnTo>
                  <a:pt x="8641" y="7665"/>
                </a:lnTo>
                <a:lnTo>
                  <a:pt x="9601" y="8625"/>
                </a:lnTo>
                <a:lnTo>
                  <a:pt x="10561" y="9601"/>
                </a:lnTo>
                <a:lnTo>
                  <a:pt x="11521" y="10546"/>
                </a:lnTo>
                <a:lnTo>
                  <a:pt x="16322" y="10546"/>
                </a:lnTo>
                <a:lnTo>
                  <a:pt x="16322" y="9601"/>
                </a:lnTo>
                <a:lnTo>
                  <a:pt x="17282" y="8625"/>
                </a:lnTo>
                <a:lnTo>
                  <a:pt x="18242" y="7665"/>
                </a:lnTo>
                <a:lnTo>
                  <a:pt x="18242" y="4785"/>
                </a:lnTo>
                <a:lnTo>
                  <a:pt x="17282" y="2880"/>
                </a:lnTo>
                <a:lnTo>
                  <a:pt x="16322" y="1920"/>
                </a:lnTo>
                <a:lnTo>
                  <a:pt x="14401" y="944"/>
                </a:lnTo>
                <a:lnTo>
                  <a:pt x="11521" y="0"/>
                </a:lnTo>
                <a:lnTo>
                  <a:pt x="6720" y="0"/>
                </a:lnTo>
                <a:lnTo>
                  <a:pt x="4800" y="944"/>
                </a:lnTo>
                <a:lnTo>
                  <a:pt x="2880" y="2880"/>
                </a:lnTo>
                <a:lnTo>
                  <a:pt x="960" y="5760"/>
                </a:lnTo>
                <a:lnTo>
                  <a:pt x="0" y="8625"/>
                </a:lnTo>
                <a:lnTo>
                  <a:pt x="0" y="18227"/>
                </a:lnTo>
                <a:lnTo>
                  <a:pt x="1920" y="24002"/>
                </a:lnTo>
                <a:lnTo>
                  <a:pt x="5760" y="2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3" name="object 313"/>
          <p:cNvSpPr/>
          <p:nvPr/>
        </p:nvSpPr>
        <p:spPr>
          <a:xfrm>
            <a:off x="1708983" y="2451536"/>
            <a:ext cx="72008" cy="31683"/>
          </a:xfrm>
          <a:custGeom>
            <a:avLst/>
            <a:gdLst/>
            <a:ahLst/>
            <a:cxnLst/>
            <a:rect l="l" t="t" r="r" b="b"/>
            <a:pathLst>
              <a:path w="72008" h="31683">
                <a:moveTo>
                  <a:pt x="67208" y="31683"/>
                </a:moveTo>
                <a:lnTo>
                  <a:pt x="69113" y="30723"/>
                </a:lnTo>
                <a:lnTo>
                  <a:pt x="70073" y="29763"/>
                </a:lnTo>
                <a:lnTo>
                  <a:pt x="71048" y="28803"/>
                </a:lnTo>
                <a:lnTo>
                  <a:pt x="72008" y="26883"/>
                </a:lnTo>
                <a:lnTo>
                  <a:pt x="72008" y="23042"/>
                </a:lnTo>
                <a:lnTo>
                  <a:pt x="71048" y="21122"/>
                </a:lnTo>
                <a:lnTo>
                  <a:pt x="69113" y="18242"/>
                </a:lnTo>
                <a:lnTo>
                  <a:pt x="67208" y="15361"/>
                </a:lnTo>
                <a:lnTo>
                  <a:pt x="63367" y="11521"/>
                </a:lnTo>
                <a:lnTo>
                  <a:pt x="57607" y="7680"/>
                </a:lnTo>
                <a:lnTo>
                  <a:pt x="56647" y="9601"/>
                </a:lnTo>
                <a:lnTo>
                  <a:pt x="60487" y="13441"/>
                </a:lnTo>
                <a:lnTo>
                  <a:pt x="63367" y="15361"/>
                </a:lnTo>
                <a:lnTo>
                  <a:pt x="64328" y="16322"/>
                </a:lnTo>
                <a:lnTo>
                  <a:pt x="65272" y="18242"/>
                </a:lnTo>
                <a:lnTo>
                  <a:pt x="66233" y="19202"/>
                </a:lnTo>
                <a:lnTo>
                  <a:pt x="66233" y="21122"/>
                </a:lnTo>
                <a:lnTo>
                  <a:pt x="65272" y="22082"/>
                </a:lnTo>
                <a:lnTo>
                  <a:pt x="62392" y="22082"/>
                </a:lnTo>
                <a:lnTo>
                  <a:pt x="60487" y="21122"/>
                </a:lnTo>
                <a:lnTo>
                  <a:pt x="56647" y="20162"/>
                </a:lnTo>
                <a:lnTo>
                  <a:pt x="20162" y="9601"/>
                </a:lnTo>
                <a:lnTo>
                  <a:pt x="20162" y="960"/>
                </a:lnTo>
                <a:lnTo>
                  <a:pt x="16322" y="0"/>
                </a:lnTo>
                <a:lnTo>
                  <a:pt x="16322" y="8641"/>
                </a:lnTo>
                <a:lnTo>
                  <a:pt x="0" y="4800"/>
                </a:lnTo>
                <a:lnTo>
                  <a:pt x="0" y="6720"/>
                </a:lnTo>
                <a:lnTo>
                  <a:pt x="5760" y="10561"/>
                </a:lnTo>
                <a:lnTo>
                  <a:pt x="10561" y="14401"/>
                </a:lnTo>
                <a:lnTo>
                  <a:pt x="12481" y="17282"/>
                </a:lnTo>
                <a:lnTo>
                  <a:pt x="15361" y="20162"/>
                </a:lnTo>
                <a:lnTo>
                  <a:pt x="17282" y="24002"/>
                </a:lnTo>
                <a:lnTo>
                  <a:pt x="18242" y="27843"/>
                </a:lnTo>
                <a:lnTo>
                  <a:pt x="20162" y="28803"/>
                </a:lnTo>
                <a:lnTo>
                  <a:pt x="20162" y="19202"/>
                </a:lnTo>
                <a:lnTo>
                  <a:pt x="55686" y="29763"/>
                </a:lnTo>
                <a:lnTo>
                  <a:pt x="60487" y="30723"/>
                </a:lnTo>
                <a:lnTo>
                  <a:pt x="63367" y="31683"/>
                </a:lnTo>
                <a:lnTo>
                  <a:pt x="67208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4" name="object 314"/>
          <p:cNvSpPr/>
          <p:nvPr/>
        </p:nvSpPr>
        <p:spPr>
          <a:xfrm>
            <a:off x="1724345" y="2395865"/>
            <a:ext cx="56647" cy="54711"/>
          </a:xfrm>
          <a:custGeom>
            <a:avLst/>
            <a:gdLst/>
            <a:ahLst/>
            <a:cxnLst/>
            <a:rect l="l" t="t" r="r" b="b"/>
            <a:pathLst>
              <a:path w="56647" h="54711">
                <a:moveTo>
                  <a:pt x="43190" y="944"/>
                </a:moveTo>
                <a:lnTo>
                  <a:pt x="41285" y="2880"/>
                </a:lnTo>
                <a:lnTo>
                  <a:pt x="46085" y="5745"/>
                </a:lnTo>
                <a:lnTo>
                  <a:pt x="48005" y="7665"/>
                </a:lnTo>
                <a:lnTo>
                  <a:pt x="48966" y="8625"/>
                </a:lnTo>
                <a:lnTo>
                  <a:pt x="49910" y="9585"/>
                </a:lnTo>
                <a:lnTo>
                  <a:pt x="49910" y="11506"/>
                </a:lnTo>
                <a:lnTo>
                  <a:pt x="48966" y="12466"/>
                </a:lnTo>
                <a:lnTo>
                  <a:pt x="46085" y="12466"/>
                </a:lnTo>
                <a:lnTo>
                  <a:pt x="43190" y="11506"/>
                </a:lnTo>
                <a:lnTo>
                  <a:pt x="37444" y="10561"/>
                </a:lnTo>
                <a:lnTo>
                  <a:pt x="960" y="0"/>
                </a:lnTo>
                <a:lnTo>
                  <a:pt x="960" y="8625"/>
                </a:lnTo>
                <a:lnTo>
                  <a:pt x="5760" y="10561"/>
                </a:lnTo>
                <a:lnTo>
                  <a:pt x="14401" y="12466"/>
                </a:lnTo>
                <a:lnTo>
                  <a:pt x="21122" y="15346"/>
                </a:lnTo>
                <a:lnTo>
                  <a:pt x="24963" y="17266"/>
                </a:lnTo>
                <a:lnTo>
                  <a:pt x="28803" y="20147"/>
                </a:lnTo>
                <a:lnTo>
                  <a:pt x="33604" y="23027"/>
                </a:lnTo>
                <a:lnTo>
                  <a:pt x="38404" y="26868"/>
                </a:lnTo>
                <a:lnTo>
                  <a:pt x="43190" y="29748"/>
                </a:lnTo>
                <a:lnTo>
                  <a:pt x="46085" y="32628"/>
                </a:lnTo>
                <a:lnTo>
                  <a:pt x="47030" y="34549"/>
                </a:lnTo>
                <a:lnTo>
                  <a:pt x="48005" y="37429"/>
                </a:lnTo>
                <a:lnTo>
                  <a:pt x="48966" y="38389"/>
                </a:lnTo>
                <a:lnTo>
                  <a:pt x="48966" y="42230"/>
                </a:lnTo>
                <a:lnTo>
                  <a:pt x="48005" y="42230"/>
                </a:lnTo>
                <a:lnTo>
                  <a:pt x="48005" y="43190"/>
                </a:lnTo>
                <a:lnTo>
                  <a:pt x="45125" y="43190"/>
                </a:lnTo>
                <a:lnTo>
                  <a:pt x="41285" y="42230"/>
                </a:lnTo>
                <a:lnTo>
                  <a:pt x="36484" y="40309"/>
                </a:lnTo>
                <a:lnTo>
                  <a:pt x="16322" y="34549"/>
                </a:lnTo>
                <a:lnTo>
                  <a:pt x="11521" y="33588"/>
                </a:lnTo>
                <a:lnTo>
                  <a:pt x="6720" y="32628"/>
                </a:lnTo>
                <a:lnTo>
                  <a:pt x="1920" y="32628"/>
                </a:lnTo>
                <a:lnTo>
                  <a:pt x="960" y="33588"/>
                </a:lnTo>
                <a:lnTo>
                  <a:pt x="0" y="34549"/>
                </a:lnTo>
                <a:lnTo>
                  <a:pt x="0" y="39349"/>
                </a:lnTo>
                <a:lnTo>
                  <a:pt x="960" y="42230"/>
                </a:lnTo>
                <a:lnTo>
                  <a:pt x="2880" y="45110"/>
                </a:lnTo>
                <a:lnTo>
                  <a:pt x="4800" y="47990"/>
                </a:lnTo>
                <a:lnTo>
                  <a:pt x="8641" y="51831"/>
                </a:lnTo>
                <a:lnTo>
                  <a:pt x="12481" y="54711"/>
                </a:lnTo>
                <a:lnTo>
                  <a:pt x="14401" y="52791"/>
                </a:lnTo>
                <a:lnTo>
                  <a:pt x="10561" y="49911"/>
                </a:lnTo>
                <a:lnTo>
                  <a:pt x="7680" y="47990"/>
                </a:lnTo>
                <a:lnTo>
                  <a:pt x="7680" y="47030"/>
                </a:lnTo>
                <a:lnTo>
                  <a:pt x="6720" y="46070"/>
                </a:lnTo>
                <a:lnTo>
                  <a:pt x="6720" y="43190"/>
                </a:lnTo>
                <a:lnTo>
                  <a:pt x="7680" y="43190"/>
                </a:lnTo>
                <a:lnTo>
                  <a:pt x="7680" y="42230"/>
                </a:lnTo>
                <a:lnTo>
                  <a:pt x="9601" y="42230"/>
                </a:lnTo>
                <a:lnTo>
                  <a:pt x="12481" y="43190"/>
                </a:lnTo>
                <a:lnTo>
                  <a:pt x="16322" y="44150"/>
                </a:lnTo>
                <a:lnTo>
                  <a:pt x="35524" y="49911"/>
                </a:lnTo>
                <a:lnTo>
                  <a:pt x="42245" y="51831"/>
                </a:lnTo>
                <a:lnTo>
                  <a:pt x="46085" y="52791"/>
                </a:lnTo>
                <a:lnTo>
                  <a:pt x="51846" y="52791"/>
                </a:lnTo>
                <a:lnTo>
                  <a:pt x="52806" y="51831"/>
                </a:lnTo>
                <a:lnTo>
                  <a:pt x="54711" y="50871"/>
                </a:lnTo>
                <a:lnTo>
                  <a:pt x="55686" y="48950"/>
                </a:lnTo>
                <a:lnTo>
                  <a:pt x="56647" y="47990"/>
                </a:lnTo>
                <a:lnTo>
                  <a:pt x="56647" y="42230"/>
                </a:lnTo>
                <a:lnTo>
                  <a:pt x="53751" y="37429"/>
                </a:lnTo>
                <a:lnTo>
                  <a:pt x="49910" y="32628"/>
                </a:lnTo>
                <a:lnTo>
                  <a:pt x="48099" y="30892"/>
                </a:lnTo>
                <a:lnTo>
                  <a:pt x="39176" y="23680"/>
                </a:lnTo>
                <a:lnTo>
                  <a:pt x="26883" y="15346"/>
                </a:lnTo>
                <a:lnTo>
                  <a:pt x="36484" y="18227"/>
                </a:lnTo>
                <a:lnTo>
                  <a:pt x="43190" y="20147"/>
                </a:lnTo>
                <a:lnTo>
                  <a:pt x="46085" y="21122"/>
                </a:lnTo>
                <a:lnTo>
                  <a:pt x="48005" y="22067"/>
                </a:lnTo>
                <a:lnTo>
                  <a:pt x="52806" y="22067"/>
                </a:lnTo>
                <a:lnTo>
                  <a:pt x="53751" y="21122"/>
                </a:lnTo>
                <a:lnTo>
                  <a:pt x="54711" y="20147"/>
                </a:lnTo>
                <a:lnTo>
                  <a:pt x="55686" y="20147"/>
                </a:lnTo>
                <a:lnTo>
                  <a:pt x="56647" y="18227"/>
                </a:lnTo>
                <a:lnTo>
                  <a:pt x="56647" y="14401"/>
                </a:lnTo>
                <a:lnTo>
                  <a:pt x="55686" y="12466"/>
                </a:lnTo>
                <a:lnTo>
                  <a:pt x="53751" y="10561"/>
                </a:lnTo>
                <a:lnTo>
                  <a:pt x="51846" y="6720"/>
                </a:lnTo>
                <a:lnTo>
                  <a:pt x="48005" y="3840"/>
                </a:lnTo>
                <a:lnTo>
                  <a:pt x="43190" y="9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5" name="object 315"/>
          <p:cNvSpPr/>
          <p:nvPr/>
        </p:nvSpPr>
        <p:spPr>
          <a:xfrm>
            <a:off x="1724345" y="2341138"/>
            <a:ext cx="54711" cy="47045"/>
          </a:xfrm>
          <a:custGeom>
            <a:avLst/>
            <a:gdLst/>
            <a:ahLst/>
            <a:cxnLst/>
            <a:rect l="l" t="t" r="r" b="b"/>
            <a:pathLst>
              <a:path w="54711" h="47045">
                <a:moveTo>
                  <a:pt x="0" y="3840"/>
                </a:moveTo>
                <a:lnTo>
                  <a:pt x="0" y="5760"/>
                </a:lnTo>
                <a:lnTo>
                  <a:pt x="960" y="8641"/>
                </a:lnTo>
                <a:lnTo>
                  <a:pt x="3840" y="11521"/>
                </a:lnTo>
                <a:lnTo>
                  <a:pt x="7695" y="15975"/>
                </a:lnTo>
                <a:lnTo>
                  <a:pt x="17006" y="23467"/>
                </a:lnTo>
                <a:lnTo>
                  <a:pt x="29763" y="31683"/>
                </a:lnTo>
                <a:lnTo>
                  <a:pt x="0" y="22082"/>
                </a:lnTo>
                <a:lnTo>
                  <a:pt x="2880" y="43205"/>
                </a:lnTo>
                <a:lnTo>
                  <a:pt x="5760" y="43205"/>
                </a:lnTo>
                <a:lnTo>
                  <a:pt x="4800" y="40325"/>
                </a:lnTo>
                <a:lnTo>
                  <a:pt x="4800" y="37444"/>
                </a:lnTo>
                <a:lnTo>
                  <a:pt x="5760" y="35524"/>
                </a:lnTo>
                <a:lnTo>
                  <a:pt x="6720" y="34564"/>
                </a:lnTo>
                <a:lnTo>
                  <a:pt x="12481" y="34564"/>
                </a:lnTo>
                <a:lnTo>
                  <a:pt x="17282" y="36484"/>
                </a:lnTo>
                <a:lnTo>
                  <a:pt x="54711" y="47045"/>
                </a:lnTo>
                <a:lnTo>
                  <a:pt x="54711" y="38404"/>
                </a:lnTo>
                <a:lnTo>
                  <a:pt x="47030" y="36484"/>
                </a:lnTo>
                <a:lnTo>
                  <a:pt x="46085" y="35524"/>
                </a:lnTo>
                <a:lnTo>
                  <a:pt x="43190" y="34564"/>
                </a:lnTo>
                <a:lnTo>
                  <a:pt x="39364" y="33604"/>
                </a:lnTo>
                <a:lnTo>
                  <a:pt x="35524" y="31683"/>
                </a:lnTo>
                <a:lnTo>
                  <a:pt x="32644" y="30723"/>
                </a:lnTo>
                <a:lnTo>
                  <a:pt x="29763" y="28803"/>
                </a:lnTo>
                <a:lnTo>
                  <a:pt x="24002" y="24963"/>
                </a:lnTo>
                <a:lnTo>
                  <a:pt x="18242" y="21122"/>
                </a:lnTo>
                <a:lnTo>
                  <a:pt x="14401" y="18242"/>
                </a:lnTo>
                <a:lnTo>
                  <a:pt x="11521" y="15361"/>
                </a:lnTo>
                <a:lnTo>
                  <a:pt x="10561" y="14401"/>
                </a:lnTo>
                <a:lnTo>
                  <a:pt x="9601" y="13441"/>
                </a:lnTo>
                <a:lnTo>
                  <a:pt x="9601" y="9601"/>
                </a:lnTo>
                <a:lnTo>
                  <a:pt x="12481" y="9601"/>
                </a:lnTo>
                <a:lnTo>
                  <a:pt x="13441" y="8641"/>
                </a:lnTo>
                <a:lnTo>
                  <a:pt x="14401" y="8641"/>
                </a:lnTo>
                <a:lnTo>
                  <a:pt x="14401" y="7680"/>
                </a:lnTo>
                <a:lnTo>
                  <a:pt x="15361" y="6720"/>
                </a:lnTo>
                <a:lnTo>
                  <a:pt x="15361" y="3840"/>
                </a:lnTo>
                <a:lnTo>
                  <a:pt x="14401" y="2880"/>
                </a:lnTo>
                <a:lnTo>
                  <a:pt x="12481" y="1920"/>
                </a:lnTo>
                <a:lnTo>
                  <a:pt x="960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6" name="object 316"/>
          <p:cNvSpPr/>
          <p:nvPr/>
        </p:nvSpPr>
        <p:spPr>
          <a:xfrm>
            <a:off x="1700342" y="2309454"/>
            <a:ext cx="11521" cy="11521"/>
          </a:xfrm>
          <a:custGeom>
            <a:avLst/>
            <a:gdLst/>
            <a:ahLst/>
            <a:cxnLst/>
            <a:rect l="l" t="t" r="r" b="b"/>
            <a:pathLst>
              <a:path w="11521" h="11521">
                <a:moveTo>
                  <a:pt x="1920" y="9616"/>
                </a:moveTo>
                <a:lnTo>
                  <a:pt x="2880" y="11521"/>
                </a:lnTo>
                <a:lnTo>
                  <a:pt x="8641" y="11521"/>
                </a:lnTo>
                <a:lnTo>
                  <a:pt x="10561" y="9616"/>
                </a:lnTo>
                <a:lnTo>
                  <a:pt x="11521" y="8641"/>
                </a:lnTo>
                <a:lnTo>
                  <a:pt x="11521" y="2895"/>
                </a:lnTo>
                <a:lnTo>
                  <a:pt x="10561" y="960"/>
                </a:lnTo>
                <a:lnTo>
                  <a:pt x="8641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2895"/>
                </a:lnTo>
                <a:lnTo>
                  <a:pt x="0" y="8641"/>
                </a:lnTo>
                <a:lnTo>
                  <a:pt x="1920" y="96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7" name="object 317"/>
          <p:cNvSpPr/>
          <p:nvPr/>
        </p:nvSpPr>
        <p:spPr>
          <a:xfrm>
            <a:off x="1724345" y="2314254"/>
            <a:ext cx="56647" cy="23042"/>
          </a:xfrm>
          <a:custGeom>
            <a:avLst/>
            <a:gdLst/>
            <a:ahLst/>
            <a:cxnLst/>
            <a:rect l="l" t="t" r="r" b="b"/>
            <a:pathLst>
              <a:path w="56647" h="23042">
                <a:moveTo>
                  <a:pt x="54711" y="22082"/>
                </a:moveTo>
                <a:lnTo>
                  <a:pt x="55686" y="20162"/>
                </a:lnTo>
                <a:lnTo>
                  <a:pt x="56647" y="19202"/>
                </a:lnTo>
                <a:lnTo>
                  <a:pt x="56647" y="15361"/>
                </a:lnTo>
                <a:lnTo>
                  <a:pt x="55686" y="12481"/>
                </a:lnTo>
                <a:lnTo>
                  <a:pt x="52806" y="9601"/>
                </a:lnTo>
                <a:lnTo>
                  <a:pt x="49910" y="5760"/>
                </a:lnTo>
                <a:lnTo>
                  <a:pt x="47030" y="2880"/>
                </a:lnTo>
                <a:lnTo>
                  <a:pt x="42245" y="0"/>
                </a:lnTo>
                <a:lnTo>
                  <a:pt x="41285" y="1920"/>
                </a:lnTo>
                <a:lnTo>
                  <a:pt x="44165" y="4815"/>
                </a:lnTo>
                <a:lnTo>
                  <a:pt x="47030" y="6720"/>
                </a:lnTo>
                <a:lnTo>
                  <a:pt x="48966" y="9601"/>
                </a:lnTo>
                <a:lnTo>
                  <a:pt x="49910" y="9601"/>
                </a:lnTo>
                <a:lnTo>
                  <a:pt x="49910" y="12481"/>
                </a:lnTo>
                <a:lnTo>
                  <a:pt x="48966" y="12481"/>
                </a:lnTo>
                <a:lnTo>
                  <a:pt x="48966" y="13441"/>
                </a:lnTo>
                <a:lnTo>
                  <a:pt x="47030" y="13441"/>
                </a:lnTo>
                <a:lnTo>
                  <a:pt x="45125" y="12481"/>
                </a:lnTo>
                <a:lnTo>
                  <a:pt x="42245" y="12481"/>
                </a:lnTo>
                <a:lnTo>
                  <a:pt x="0" y="0"/>
                </a:lnTo>
                <a:lnTo>
                  <a:pt x="2880" y="21122"/>
                </a:lnTo>
                <a:lnTo>
                  <a:pt x="5760" y="21122"/>
                </a:lnTo>
                <a:lnTo>
                  <a:pt x="4800" y="18242"/>
                </a:lnTo>
                <a:lnTo>
                  <a:pt x="4800" y="14401"/>
                </a:lnTo>
                <a:lnTo>
                  <a:pt x="5760" y="13441"/>
                </a:lnTo>
                <a:lnTo>
                  <a:pt x="5760" y="12481"/>
                </a:lnTo>
                <a:lnTo>
                  <a:pt x="6720" y="12481"/>
                </a:lnTo>
                <a:lnTo>
                  <a:pt x="6720" y="11521"/>
                </a:lnTo>
                <a:lnTo>
                  <a:pt x="9601" y="11521"/>
                </a:lnTo>
                <a:lnTo>
                  <a:pt x="11521" y="12481"/>
                </a:lnTo>
                <a:lnTo>
                  <a:pt x="16322" y="13441"/>
                </a:lnTo>
                <a:lnTo>
                  <a:pt x="43190" y="22082"/>
                </a:lnTo>
                <a:lnTo>
                  <a:pt x="47030" y="23042"/>
                </a:lnTo>
                <a:lnTo>
                  <a:pt x="53751" y="23042"/>
                </a:lnTo>
                <a:lnTo>
                  <a:pt x="54711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8" name="object 318"/>
          <p:cNvSpPr/>
          <p:nvPr/>
        </p:nvSpPr>
        <p:spPr>
          <a:xfrm>
            <a:off x="1724345" y="2251862"/>
            <a:ext cx="56647" cy="54711"/>
          </a:xfrm>
          <a:custGeom>
            <a:avLst/>
            <a:gdLst/>
            <a:ahLst/>
            <a:cxnLst/>
            <a:rect l="l" t="t" r="r" b="b"/>
            <a:pathLst>
              <a:path w="56647" h="54711">
                <a:moveTo>
                  <a:pt x="1920" y="16322"/>
                </a:moveTo>
                <a:lnTo>
                  <a:pt x="4800" y="20162"/>
                </a:lnTo>
                <a:lnTo>
                  <a:pt x="6322" y="21604"/>
                </a:lnTo>
                <a:lnTo>
                  <a:pt x="14843" y="28404"/>
                </a:lnTo>
                <a:lnTo>
                  <a:pt x="27843" y="37444"/>
                </a:lnTo>
                <a:lnTo>
                  <a:pt x="0" y="29763"/>
                </a:lnTo>
                <a:lnTo>
                  <a:pt x="3840" y="49926"/>
                </a:lnTo>
                <a:lnTo>
                  <a:pt x="5760" y="49926"/>
                </a:lnTo>
                <a:lnTo>
                  <a:pt x="5760" y="46085"/>
                </a:lnTo>
                <a:lnTo>
                  <a:pt x="4800" y="45125"/>
                </a:lnTo>
                <a:lnTo>
                  <a:pt x="4800" y="44150"/>
                </a:lnTo>
                <a:lnTo>
                  <a:pt x="5760" y="43205"/>
                </a:lnTo>
                <a:lnTo>
                  <a:pt x="6720" y="42245"/>
                </a:lnTo>
                <a:lnTo>
                  <a:pt x="6720" y="41285"/>
                </a:lnTo>
                <a:lnTo>
                  <a:pt x="9601" y="41285"/>
                </a:lnTo>
                <a:lnTo>
                  <a:pt x="12481" y="42245"/>
                </a:lnTo>
                <a:lnTo>
                  <a:pt x="17282" y="43205"/>
                </a:lnTo>
                <a:lnTo>
                  <a:pt x="54711" y="54711"/>
                </a:lnTo>
                <a:lnTo>
                  <a:pt x="54711" y="45125"/>
                </a:lnTo>
                <a:lnTo>
                  <a:pt x="45125" y="42245"/>
                </a:lnTo>
                <a:lnTo>
                  <a:pt x="40325" y="41285"/>
                </a:lnTo>
                <a:lnTo>
                  <a:pt x="36484" y="39364"/>
                </a:lnTo>
                <a:lnTo>
                  <a:pt x="33604" y="37444"/>
                </a:lnTo>
                <a:lnTo>
                  <a:pt x="26883" y="33604"/>
                </a:lnTo>
                <a:lnTo>
                  <a:pt x="22082" y="30723"/>
                </a:lnTo>
                <a:lnTo>
                  <a:pt x="17282" y="26883"/>
                </a:lnTo>
                <a:lnTo>
                  <a:pt x="13441" y="24003"/>
                </a:lnTo>
                <a:lnTo>
                  <a:pt x="10561" y="21122"/>
                </a:lnTo>
                <a:lnTo>
                  <a:pt x="8641" y="18242"/>
                </a:lnTo>
                <a:lnTo>
                  <a:pt x="7680" y="16322"/>
                </a:lnTo>
                <a:lnTo>
                  <a:pt x="6720" y="15361"/>
                </a:lnTo>
                <a:lnTo>
                  <a:pt x="6720" y="13441"/>
                </a:lnTo>
                <a:lnTo>
                  <a:pt x="7680" y="12481"/>
                </a:lnTo>
                <a:lnTo>
                  <a:pt x="7680" y="11521"/>
                </a:lnTo>
                <a:lnTo>
                  <a:pt x="13441" y="11521"/>
                </a:lnTo>
                <a:lnTo>
                  <a:pt x="17282" y="12481"/>
                </a:lnTo>
                <a:lnTo>
                  <a:pt x="41285" y="19202"/>
                </a:lnTo>
                <a:lnTo>
                  <a:pt x="46085" y="21122"/>
                </a:lnTo>
                <a:lnTo>
                  <a:pt x="53751" y="21122"/>
                </a:lnTo>
                <a:lnTo>
                  <a:pt x="54711" y="20162"/>
                </a:lnTo>
                <a:lnTo>
                  <a:pt x="55686" y="19202"/>
                </a:lnTo>
                <a:lnTo>
                  <a:pt x="56647" y="18242"/>
                </a:lnTo>
                <a:lnTo>
                  <a:pt x="56647" y="14401"/>
                </a:lnTo>
                <a:lnTo>
                  <a:pt x="55686" y="12481"/>
                </a:lnTo>
                <a:lnTo>
                  <a:pt x="53751" y="10561"/>
                </a:lnTo>
                <a:lnTo>
                  <a:pt x="51846" y="6720"/>
                </a:lnTo>
                <a:lnTo>
                  <a:pt x="48005" y="3840"/>
                </a:lnTo>
                <a:lnTo>
                  <a:pt x="42245" y="0"/>
                </a:lnTo>
                <a:lnTo>
                  <a:pt x="41285" y="1920"/>
                </a:lnTo>
                <a:lnTo>
                  <a:pt x="45125" y="3840"/>
                </a:lnTo>
                <a:lnTo>
                  <a:pt x="47030" y="6720"/>
                </a:lnTo>
                <a:lnTo>
                  <a:pt x="48966" y="8641"/>
                </a:lnTo>
                <a:lnTo>
                  <a:pt x="49910" y="9601"/>
                </a:lnTo>
                <a:lnTo>
                  <a:pt x="49910" y="11521"/>
                </a:lnTo>
                <a:lnTo>
                  <a:pt x="45125" y="11521"/>
                </a:lnTo>
                <a:lnTo>
                  <a:pt x="42245" y="10561"/>
                </a:lnTo>
                <a:lnTo>
                  <a:pt x="17282" y="2880"/>
                </a:lnTo>
                <a:lnTo>
                  <a:pt x="12481" y="1920"/>
                </a:lnTo>
                <a:lnTo>
                  <a:pt x="2880" y="1920"/>
                </a:lnTo>
                <a:lnTo>
                  <a:pt x="1920" y="3840"/>
                </a:lnTo>
                <a:lnTo>
                  <a:pt x="960" y="4800"/>
                </a:lnTo>
                <a:lnTo>
                  <a:pt x="0" y="6720"/>
                </a:lnTo>
                <a:lnTo>
                  <a:pt x="0" y="12481"/>
                </a:lnTo>
                <a:lnTo>
                  <a:pt x="192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9" name="object 319"/>
          <p:cNvSpPr/>
          <p:nvPr/>
        </p:nvSpPr>
        <p:spPr>
          <a:xfrm>
            <a:off x="1740667" y="2192350"/>
            <a:ext cx="65272" cy="56631"/>
          </a:xfrm>
          <a:custGeom>
            <a:avLst/>
            <a:gdLst/>
            <a:ahLst/>
            <a:cxnLst/>
            <a:rect l="l" t="t" r="r" b="b"/>
            <a:pathLst>
              <a:path w="65272" h="56631">
                <a:moveTo>
                  <a:pt x="28803" y="36469"/>
                </a:moveTo>
                <a:lnTo>
                  <a:pt x="26868" y="36469"/>
                </a:lnTo>
                <a:lnTo>
                  <a:pt x="25923" y="35509"/>
                </a:lnTo>
                <a:lnTo>
                  <a:pt x="25923" y="34549"/>
                </a:lnTo>
                <a:lnTo>
                  <a:pt x="24002" y="32628"/>
                </a:lnTo>
                <a:lnTo>
                  <a:pt x="22082" y="29748"/>
                </a:lnTo>
                <a:lnTo>
                  <a:pt x="21122" y="24947"/>
                </a:lnTo>
                <a:lnTo>
                  <a:pt x="20162" y="17266"/>
                </a:lnTo>
                <a:lnTo>
                  <a:pt x="18242" y="10561"/>
                </a:lnTo>
                <a:lnTo>
                  <a:pt x="14401" y="6720"/>
                </a:lnTo>
                <a:lnTo>
                  <a:pt x="9601" y="1904"/>
                </a:lnTo>
                <a:lnTo>
                  <a:pt x="4800" y="0"/>
                </a:lnTo>
                <a:lnTo>
                  <a:pt x="0" y="0"/>
                </a:lnTo>
                <a:lnTo>
                  <a:pt x="960" y="10561"/>
                </a:lnTo>
                <a:lnTo>
                  <a:pt x="3840" y="11521"/>
                </a:lnTo>
                <a:lnTo>
                  <a:pt x="6720" y="12466"/>
                </a:lnTo>
                <a:lnTo>
                  <a:pt x="9601" y="13426"/>
                </a:lnTo>
                <a:lnTo>
                  <a:pt x="11521" y="14401"/>
                </a:lnTo>
                <a:lnTo>
                  <a:pt x="13441" y="16306"/>
                </a:lnTo>
                <a:lnTo>
                  <a:pt x="15361" y="17266"/>
                </a:lnTo>
                <a:lnTo>
                  <a:pt x="16322" y="19187"/>
                </a:lnTo>
                <a:lnTo>
                  <a:pt x="18242" y="21107"/>
                </a:lnTo>
                <a:lnTo>
                  <a:pt x="18242" y="39349"/>
                </a:lnTo>
                <a:lnTo>
                  <a:pt x="20162" y="35509"/>
                </a:lnTo>
                <a:lnTo>
                  <a:pt x="21122" y="31668"/>
                </a:lnTo>
                <a:lnTo>
                  <a:pt x="23042" y="36469"/>
                </a:lnTo>
                <a:lnTo>
                  <a:pt x="24963" y="40309"/>
                </a:lnTo>
                <a:lnTo>
                  <a:pt x="26868" y="42230"/>
                </a:lnTo>
                <a:lnTo>
                  <a:pt x="28803" y="43190"/>
                </a:lnTo>
                <a:lnTo>
                  <a:pt x="30708" y="44150"/>
                </a:lnTo>
                <a:lnTo>
                  <a:pt x="33588" y="44150"/>
                </a:lnTo>
                <a:lnTo>
                  <a:pt x="35524" y="43190"/>
                </a:lnTo>
                <a:lnTo>
                  <a:pt x="37429" y="41269"/>
                </a:lnTo>
                <a:lnTo>
                  <a:pt x="40325" y="47030"/>
                </a:lnTo>
                <a:lnTo>
                  <a:pt x="38389" y="39349"/>
                </a:lnTo>
                <a:lnTo>
                  <a:pt x="41269" y="28803"/>
                </a:lnTo>
                <a:lnTo>
                  <a:pt x="42245" y="22082"/>
                </a:lnTo>
                <a:lnTo>
                  <a:pt x="43205" y="20147"/>
                </a:lnTo>
                <a:lnTo>
                  <a:pt x="44150" y="15346"/>
                </a:lnTo>
                <a:lnTo>
                  <a:pt x="45110" y="12466"/>
                </a:lnTo>
                <a:lnTo>
                  <a:pt x="47045" y="11521"/>
                </a:lnTo>
                <a:lnTo>
                  <a:pt x="47990" y="9585"/>
                </a:lnTo>
                <a:lnTo>
                  <a:pt x="49926" y="8625"/>
                </a:lnTo>
                <a:lnTo>
                  <a:pt x="53766" y="8625"/>
                </a:lnTo>
                <a:lnTo>
                  <a:pt x="56631" y="11521"/>
                </a:lnTo>
                <a:lnTo>
                  <a:pt x="58552" y="15346"/>
                </a:lnTo>
                <a:lnTo>
                  <a:pt x="60472" y="19187"/>
                </a:lnTo>
                <a:lnTo>
                  <a:pt x="61432" y="23987"/>
                </a:lnTo>
                <a:lnTo>
                  <a:pt x="61432" y="36469"/>
                </a:lnTo>
                <a:lnTo>
                  <a:pt x="60472" y="42230"/>
                </a:lnTo>
                <a:lnTo>
                  <a:pt x="57591" y="45110"/>
                </a:lnTo>
                <a:lnTo>
                  <a:pt x="55671" y="47990"/>
                </a:lnTo>
                <a:lnTo>
                  <a:pt x="53766" y="48950"/>
                </a:lnTo>
                <a:lnTo>
                  <a:pt x="48950" y="48950"/>
                </a:lnTo>
                <a:lnTo>
                  <a:pt x="47045" y="47990"/>
                </a:lnTo>
                <a:lnTo>
                  <a:pt x="44150" y="46070"/>
                </a:lnTo>
                <a:lnTo>
                  <a:pt x="42245" y="45110"/>
                </a:lnTo>
                <a:lnTo>
                  <a:pt x="41269" y="49910"/>
                </a:lnTo>
                <a:lnTo>
                  <a:pt x="42245" y="50871"/>
                </a:lnTo>
                <a:lnTo>
                  <a:pt x="43205" y="52791"/>
                </a:lnTo>
                <a:lnTo>
                  <a:pt x="45110" y="53751"/>
                </a:lnTo>
                <a:lnTo>
                  <a:pt x="47045" y="54711"/>
                </a:lnTo>
                <a:lnTo>
                  <a:pt x="48950" y="56631"/>
                </a:lnTo>
                <a:lnTo>
                  <a:pt x="54711" y="56631"/>
                </a:lnTo>
                <a:lnTo>
                  <a:pt x="56631" y="55671"/>
                </a:lnTo>
                <a:lnTo>
                  <a:pt x="58552" y="54711"/>
                </a:lnTo>
                <a:lnTo>
                  <a:pt x="60472" y="52791"/>
                </a:lnTo>
                <a:lnTo>
                  <a:pt x="62392" y="49910"/>
                </a:lnTo>
                <a:lnTo>
                  <a:pt x="63352" y="45110"/>
                </a:lnTo>
                <a:lnTo>
                  <a:pt x="64312" y="41269"/>
                </a:lnTo>
                <a:lnTo>
                  <a:pt x="65272" y="36469"/>
                </a:lnTo>
                <a:lnTo>
                  <a:pt x="65272" y="25907"/>
                </a:lnTo>
                <a:lnTo>
                  <a:pt x="64312" y="21107"/>
                </a:lnTo>
                <a:lnTo>
                  <a:pt x="63352" y="16306"/>
                </a:lnTo>
                <a:lnTo>
                  <a:pt x="61432" y="11521"/>
                </a:lnTo>
                <a:lnTo>
                  <a:pt x="59512" y="7680"/>
                </a:lnTo>
                <a:lnTo>
                  <a:pt x="56631" y="5745"/>
                </a:lnTo>
                <a:lnTo>
                  <a:pt x="53766" y="2880"/>
                </a:lnTo>
                <a:lnTo>
                  <a:pt x="50871" y="1904"/>
                </a:lnTo>
                <a:lnTo>
                  <a:pt x="45110" y="1904"/>
                </a:lnTo>
                <a:lnTo>
                  <a:pt x="42245" y="2880"/>
                </a:lnTo>
                <a:lnTo>
                  <a:pt x="40325" y="4800"/>
                </a:lnTo>
                <a:lnTo>
                  <a:pt x="38389" y="6720"/>
                </a:lnTo>
                <a:lnTo>
                  <a:pt x="36484" y="11521"/>
                </a:lnTo>
                <a:lnTo>
                  <a:pt x="34549" y="17266"/>
                </a:lnTo>
                <a:lnTo>
                  <a:pt x="31683" y="29748"/>
                </a:lnTo>
                <a:lnTo>
                  <a:pt x="30708" y="32628"/>
                </a:lnTo>
                <a:lnTo>
                  <a:pt x="30708" y="34549"/>
                </a:lnTo>
                <a:lnTo>
                  <a:pt x="29763" y="34549"/>
                </a:lnTo>
                <a:lnTo>
                  <a:pt x="28803" y="35509"/>
                </a:lnTo>
                <a:lnTo>
                  <a:pt x="28803" y="36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0" name="object 320"/>
          <p:cNvSpPr/>
          <p:nvPr/>
        </p:nvSpPr>
        <p:spPr>
          <a:xfrm>
            <a:off x="1779056" y="2231699"/>
            <a:ext cx="3855" cy="10561"/>
          </a:xfrm>
          <a:custGeom>
            <a:avLst/>
            <a:gdLst/>
            <a:ahLst/>
            <a:cxnLst/>
            <a:rect l="l" t="t" r="r" b="b"/>
            <a:pathLst>
              <a:path w="3855" h="10561">
                <a:moveTo>
                  <a:pt x="1935" y="2880"/>
                </a:moveTo>
                <a:lnTo>
                  <a:pt x="0" y="0"/>
                </a:lnTo>
                <a:lnTo>
                  <a:pt x="1935" y="7680"/>
                </a:lnTo>
                <a:lnTo>
                  <a:pt x="2880" y="10561"/>
                </a:lnTo>
                <a:lnTo>
                  <a:pt x="3855" y="5760"/>
                </a:lnTo>
                <a:lnTo>
                  <a:pt x="1935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1" name="object 321"/>
          <p:cNvSpPr/>
          <p:nvPr/>
        </p:nvSpPr>
        <p:spPr>
          <a:xfrm>
            <a:off x="1724345" y="2180828"/>
            <a:ext cx="34564" cy="57591"/>
          </a:xfrm>
          <a:custGeom>
            <a:avLst/>
            <a:gdLst/>
            <a:ahLst/>
            <a:cxnLst/>
            <a:rect l="l" t="t" r="r" b="b"/>
            <a:pathLst>
              <a:path w="34564" h="57591">
                <a:moveTo>
                  <a:pt x="14401" y="11521"/>
                </a:moveTo>
                <a:lnTo>
                  <a:pt x="12481" y="11521"/>
                </a:lnTo>
                <a:lnTo>
                  <a:pt x="9601" y="12481"/>
                </a:lnTo>
                <a:lnTo>
                  <a:pt x="9601" y="1920"/>
                </a:lnTo>
                <a:lnTo>
                  <a:pt x="3840" y="0"/>
                </a:lnTo>
                <a:lnTo>
                  <a:pt x="3840" y="17266"/>
                </a:lnTo>
                <a:lnTo>
                  <a:pt x="1920" y="18242"/>
                </a:lnTo>
                <a:lnTo>
                  <a:pt x="960" y="20147"/>
                </a:lnTo>
                <a:lnTo>
                  <a:pt x="960" y="22082"/>
                </a:lnTo>
                <a:lnTo>
                  <a:pt x="0" y="23987"/>
                </a:lnTo>
                <a:lnTo>
                  <a:pt x="0" y="38389"/>
                </a:lnTo>
                <a:lnTo>
                  <a:pt x="1920" y="45110"/>
                </a:lnTo>
                <a:lnTo>
                  <a:pt x="6720" y="49911"/>
                </a:lnTo>
                <a:lnTo>
                  <a:pt x="11521" y="54711"/>
                </a:lnTo>
                <a:lnTo>
                  <a:pt x="16322" y="57591"/>
                </a:lnTo>
                <a:lnTo>
                  <a:pt x="25923" y="57591"/>
                </a:lnTo>
                <a:lnTo>
                  <a:pt x="28803" y="56631"/>
                </a:lnTo>
                <a:lnTo>
                  <a:pt x="31683" y="53751"/>
                </a:lnTo>
                <a:lnTo>
                  <a:pt x="34564" y="50871"/>
                </a:lnTo>
                <a:lnTo>
                  <a:pt x="34564" y="40325"/>
                </a:lnTo>
                <a:lnTo>
                  <a:pt x="33604" y="42230"/>
                </a:lnTo>
                <a:lnTo>
                  <a:pt x="31683" y="44150"/>
                </a:lnTo>
                <a:lnTo>
                  <a:pt x="29763" y="46070"/>
                </a:lnTo>
                <a:lnTo>
                  <a:pt x="26883" y="47030"/>
                </a:lnTo>
                <a:lnTo>
                  <a:pt x="19202" y="47030"/>
                </a:lnTo>
                <a:lnTo>
                  <a:pt x="14401" y="45110"/>
                </a:lnTo>
                <a:lnTo>
                  <a:pt x="9601" y="42230"/>
                </a:lnTo>
                <a:lnTo>
                  <a:pt x="4800" y="39349"/>
                </a:lnTo>
                <a:lnTo>
                  <a:pt x="2880" y="35509"/>
                </a:lnTo>
                <a:lnTo>
                  <a:pt x="2880" y="28788"/>
                </a:lnTo>
                <a:lnTo>
                  <a:pt x="3840" y="25923"/>
                </a:lnTo>
                <a:lnTo>
                  <a:pt x="5760" y="23987"/>
                </a:lnTo>
                <a:lnTo>
                  <a:pt x="7680" y="22082"/>
                </a:lnTo>
                <a:lnTo>
                  <a:pt x="9601" y="21107"/>
                </a:lnTo>
                <a:lnTo>
                  <a:pt x="14401" y="21107"/>
                </a:lnTo>
                <a:lnTo>
                  <a:pt x="17282" y="22082"/>
                </a:lnTo>
                <a:lnTo>
                  <a:pt x="16322" y="11521"/>
                </a:lnTo>
                <a:lnTo>
                  <a:pt x="14401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2" name="object 322"/>
          <p:cNvSpPr/>
          <p:nvPr/>
        </p:nvSpPr>
        <p:spPr>
          <a:xfrm>
            <a:off x="1724345" y="2107859"/>
            <a:ext cx="56647" cy="47045"/>
          </a:xfrm>
          <a:custGeom>
            <a:avLst/>
            <a:gdLst/>
            <a:ahLst/>
            <a:cxnLst/>
            <a:rect l="l" t="t" r="r" b="b"/>
            <a:pathLst>
              <a:path w="56647" h="47045">
                <a:moveTo>
                  <a:pt x="53751" y="31683"/>
                </a:moveTo>
                <a:lnTo>
                  <a:pt x="51846" y="34564"/>
                </a:lnTo>
                <a:lnTo>
                  <a:pt x="49910" y="36484"/>
                </a:lnTo>
                <a:lnTo>
                  <a:pt x="47030" y="39364"/>
                </a:lnTo>
                <a:lnTo>
                  <a:pt x="43190" y="40325"/>
                </a:lnTo>
                <a:lnTo>
                  <a:pt x="36484" y="40325"/>
                </a:lnTo>
                <a:lnTo>
                  <a:pt x="36484" y="43205"/>
                </a:lnTo>
                <a:lnTo>
                  <a:pt x="56647" y="47045"/>
                </a:lnTo>
                <a:lnTo>
                  <a:pt x="56647" y="44165"/>
                </a:lnTo>
                <a:lnTo>
                  <a:pt x="54711" y="43205"/>
                </a:lnTo>
                <a:lnTo>
                  <a:pt x="53751" y="42245"/>
                </a:lnTo>
                <a:lnTo>
                  <a:pt x="53751" y="38404"/>
                </a:lnTo>
                <a:lnTo>
                  <a:pt x="54711" y="37444"/>
                </a:lnTo>
                <a:lnTo>
                  <a:pt x="55686" y="33604"/>
                </a:lnTo>
                <a:lnTo>
                  <a:pt x="56647" y="29763"/>
                </a:lnTo>
                <a:lnTo>
                  <a:pt x="56647" y="22082"/>
                </a:lnTo>
                <a:lnTo>
                  <a:pt x="54711" y="17282"/>
                </a:lnTo>
                <a:lnTo>
                  <a:pt x="51846" y="13441"/>
                </a:lnTo>
                <a:lnTo>
                  <a:pt x="48005" y="10561"/>
                </a:lnTo>
                <a:lnTo>
                  <a:pt x="44165" y="8656"/>
                </a:lnTo>
                <a:lnTo>
                  <a:pt x="37444" y="8656"/>
                </a:lnTo>
                <a:lnTo>
                  <a:pt x="34564" y="9601"/>
                </a:lnTo>
                <a:lnTo>
                  <a:pt x="31683" y="10561"/>
                </a:lnTo>
                <a:lnTo>
                  <a:pt x="28803" y="12481"/>
                </a:lnTo>
                <a:lnTo>
                  <a:pt x="24963" y="16322"/>
                </a:lnTo>
                <a:lnTo>
                  <a:pt x="19202" y="21122"/>
                </a:lnTo>
                <a:lnTo>
                  <a:pt x="16322" y="23042"/>
                </a:lnTo>
                <a:lnTo>
                  <a:pt x="15361" y="24002"/>
                </a:lnTo>
                <a:lnTo>
                  <a:pt x="13441" y="24963"/>
                </a:lnTo>
                <a:lnTo>
                  <a:pt x="12481" y="25923"/>
                </a:lnTo>
                <a:lnTo>
                  <a:pt x="7680" y="25923"/>
                </a:lnTo>
                <a:lnTo>
                  <a:pt x="6720" y="24963"/>
                </a:lnTo>
                <a:lnTo>
                  <a:pt x="4800" y="24002"/>
                </a:lnTo>
                <a:lnTo>
                  <a:pt x="3840" y="22082"/>
                </a:lnTo>
                <a:lnTo>
                  <a:pt x="2880" y="20162"/>
                </a:lnTo>
                <a:lnTo>
                  <a:pt x="2880" y="14401"/>
                </a:lnTo>
                <a:lnTo>
                  <a:pt x="3840" y="11536"/>
                </a:lnTo>
                <a:lnTo>
                  <a:pt x="6720" y="9601"/>
                </a:lnTo>
                <a:lnTo>
                  <a:pt x="9601" y="7680"/>
                </a:lnTo>
                <a:lnTo>
                  <a:pt x="13441" y="6720"/>
                </a:lnTo>
                <a:lnTo>
                  <a:pt x="18242" y="6720"/>
                </a:lnTo>
                <a:lnTo>
                  <a:pt x="18242" y="3840"/>
                </a:lnTo>
                <a:lnTo>
                  <a:pt x="0" y="0"/>
                </a:lnTo>
                <a:lnTo>
                  <a:pt x="0" y="2880"/>
                </a:lnTo>
                <a:lnTo>
                  <a:pt x="1920" y="3840"/>
                </a:lnTo>
                <a:lnTo>
                  <a:pt x="2880" y="5760"/>
                </a:lnTo>
                <a:lnTo>
                  <a:pt x="2880" y="7680"/>
                </a:lnTo>
                <a:lnTo>
                  <a:pt x="1920" y="9601"/>
                </a:lnTo>
                <a:lnTo>
                  <a:pt x="1920" y="11536"/>
                </a:lnTo>
                <a:lnTo>
                  <a:pt x="960" y="13441"/>
                </a:lnTo>
                <a:lnTo>
                  <a:pt x="0" y="14401"/>
                </a:lnTo>
                <a:lnTo>
                  <a:pt x="0" y="23042"/>
                </a:lnTo>
                <a:lnTo>
                  <a:pt x="960" y="26883"/>
                </a:lnTo>
                <a:lnTo>
                  <a:pt x="3840" y="29763"/>
                </a:lnTo>
                <a:lnTo>
                  <a:pt x="6720" y="32644"/>
                </a:lnTo>
                <a:lnTo>
                  <a:pt x="9601" y="33604"/>
                </a:lnTo>
                <a:lnTo>
                  <a:pt x="18242" y="33604"/>
                </a:lnTo>
                <a:lnTo>
                  <a:pt x="20162" y="32644"/>
                </a:lnTo>
                <a:lnTo>
                  <a:pt x="23042" y="31683"/>
                </a:lnTo>
                <a:lnTo>
                  <a:pt x="25923" y="28803"/>
                </a:lnTo>
                <a:lnTo>
                  <a:pt x="29763" y="25923"/>
                </a:lnTo>
                <a:lnTo>
                  <a:pt x="34564" y="22082"/>
                </a:lnTo>
                <a:lnTo>
                  <a:pt x="37444" y="19202"/>
                </a:lnTo>
                <a:lnTo>
                  <a:pt x="40325" y="18242"/>
                </a:lnTo>
                <a:lnTo>
                  <a:pt x="41285" y="17282"/>
                </a:lnTo>
                <a:lnTo>
                  <a:pt x="47030" y="17282"/>
                </a:lnTo>
                <a:lnTo>
                  <a:pt x="48966" y="18242"/>
                </a:lnTo>
                <a:lnTo>
                  <a:pt x="50871" y="20162"/>
                </a:lnTo>
                <a:lnTo>
                  <a:pt x="52806" y="22082"/>
                </a:lnTo>
                <a:lnTo>
                  <a:pt x="53751" y="24002"/>
                </a:lnTo>
                <a:lnTo>
                  <a:pt x="53751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3" name="object 323"/>
          <p:cNvSpPr/>
          <p:nvPr/>
        </p:nvSpPr>
        <p:spPr>
          <a:xfrm>
            <a:off x="1692676" y="2048347"/>
            <a:ext cx="88315" cy="54711"/>
          </a:xfrm>
          <a:custGeom>
            <a:avLst/>
            <a:gdLst/>
            <a:ahLst/>
            <a:cxnLst/>
            <a:rect l="l" t="t" r="r" b="b"/>
            <a:pathLst>
              <a:path w="88315" h="54711">
                <a:moveTo>
                  <a:pt x="7665" y="33604"/>
                </a:moveTo>
                <a:lnTo>
                  <a:pt x="8625" y="32644"/>
                </a:lnTo>
                <a:lnTo>
                  <a:pt x="9585" y="32644"/>
                </a:lnTo>
                <a:lnTo>
                  <a:pt x="17266" y="34564"/>
                </a:lnTo>
                <a:lnTo>
                  <a:pt x="86380" y="54711"/>
                </a:lnTo>
                <a:lnTo>
                  <a:pt x="86380" y="46085"/>
                </a:lnTo>
                <a:lnTo>
                  <a:pt x="73913" y="42245"/>
                </a:lnTo>
                <a:lnTo>
                  <a:pt x="71033" y="40325"/>
                </a:lnTo>
                <a:lnTo>
                  <a:pt x="67193" y="39364"/>
                </a:lnTo>
                <a:lnTo>
                  <a:pt x="65272" y="37444"/>
                </a:lnTo>
                <a:lnTo>
                  <a:pt x="55671" y="31683"/>
                </a:lnTo>
                <a:lnTo>
                  <a:pt x="50871" y="28803"/>
                </a:lnTo>
                <a:lnTo>
                  <a:pt x="49911" y="27843"/>
                </a:lnTo>
                <a:lnTo>
                  <a:pt x="45110" y="24002"/>
                </a:lnTo>
                <a:lnTo>
                  <a:pt x="42230" y="21122"/>
                </a:lnTo>
                <a:lnTo>
                  <a:pt x="40309" y="18242"/>
                </a:lnTo>
                <a:lnTo>
                  <a:pt x="39349" y="17282"/>
                </a:lnTo>
                <a:lnTo>
                  <a:pt x="38389" y="15361"/>
                </a:lnTo>
                <a:lnTo>
                  <a:pt x="38389" y="13441"/>
                </a:lnTo>
                <a:lnTo>
                  <a:pt x="39349" y="13441"/>
                </a:lnTo>
                <a:lnTo>
                  <a:pt x="39349" y="12481"/>
                </a:lnTo>
                <a:lnTo>
                  <a:pt x="40309" y="11521"/>
                </a:lnTo>
                <a:lnTo>
                  <a:pt x="43190" y="11521"/>
                </a:lnTo>
                <a:lnTo>
                  <a:pt x="46070" y="12481"/>
                </a:lnTo>
                <a:lnTo>
                  <a:pt x="48950" y="13441"/>
                </a:lnTo>
                <a:lnTo>
                  <a:pt x="72953" y="20162"/>
                </a:lnTo>
                <a:lnTo>
                  <a:pt x="77754" y="21122"/>
                </a:lnTo>
                <a:lnTo>
                  <a:pt x="81579" y="22082"/>
                </a:lnTo>
                <a:lnTo>
                  <a:pt x="85420" y="22082"/>
                </a:lnTo>
                <a:lnTo>
                  <a:pt x="86380" y="21122"/>
                </a:lnTo>
                <a:lnTo>
                  <a:pt x="87355" y="20162"/>
                </a:lnTo>
                <a:lnTo>
                  <a:pt x="88315" y="18242"/>
                </a:lnTo>
                <a:lnTo>
                  <a:pt x="88315" y="15361"/>
                </a:lnTo>
                <a:lnTo>
                  <a:pt x="87355" y="14401"/>
                </a:lnTo>
                <a:lnTo>
                  <a:pt x="86380" y="12481"/>
                </a:lnTo>
                <a:lnTo>
                  <a:pt x="85420" y="10561"/>
                </a:lnTo>
                <a:lnTo>
                  <a:pt x="83515" y="8641"/>
                </a:lnTo>
                <a:lnTo>
                  <a:pt x="81579" y="5760"/>
                </a:lnTo>
                <a:lnTo>
                  <a:pt x="78699" y="3840"/>
                </a:lnTo>
                <a:lnTo>
                  <a:pt x="75834" y="1920"/>
                </a:lnTo>
                <a:lnTo>
                  <a:pt x="73913" y="0"/>
                </a:lnTo>
                <a:lnTo>
                  <a:pt x="72953" y="1920"/>
                </a:lnTo>
                <a:lnTo>
                  <a:pt x="75834" y="4800"/>
                </a:lnTo>
                <a:lnTo>
                  <a:pt x="78699" y="6720"/>
                </a:lnTo>
                <a:lnTo>
                  <a:pt x="80634" y="8641"/>
                </a:lnTo>
                <a:lnTo>
                  <a:pt x="80634" y="9601"/>
                </a:lnTo>
                <a:lnTo>
                  <a:pt x="81579" y="10561"/>
                </a:lnTo>
                <a:lnTo>
                  <a:pt x="81579" y="11521"/>
                </a:lnTo>
                <a:lnTo>
                  <a:pt x="80634" y="11521"/>
                </a:lnTo>
                <a:lnTo>
                  <a:pt x="80634" y="12481"/>
                </a:lnTo>
                <a:lnTo>
                  <a:pt x="76794" y="12481"/>
                </a:lnTo>
                <a:lnTo>
                  <a:pt x="73913" y="11521"/>
                </a:lnTo>
                <a:lnTo>
                  <a:pt x="48950" y="3840"/>
                </a:lnTo>
                <a:lnTo>
                  <a:pt x="45110" y="2880"/>
                </a:lnTo>
                <a:lnTo>
                  <a:pt x="41269" y="1920"/>
                </a:lnTo>
                <a:lnTo>
                  <a:pt x="36469" y="1920"/>
                </a:lnTo>
                <a:lnTo>
                  <a:pt x="34549" y="2880"/>
                </a:lnTo>
                <a:lnTo>
                  <a:pt x="33588" y="3840"/>
                </a:lnTo>
                <a:lnTo>
                  <a:pt x="32628" y="5760"/>
                </a:lnTo>
                <a:lnTo>
                  <a:pt x="31668" y="6720"/>
                </a:lnTo>
                <a:lnTo>
                  <a:pt x="31668" y="12481"/>
                </a:lnTo>
                <a:lnTo>
                  <a:pt x="33588" y="16322"/>
                </a:lnTo>
                <a:lnTo>
                  <a:pt x="37429" y="21122"/>
                </a:lnTo>
                <a:lnTo>
                  <a:pt x="38158" y="22019"/>
                </a:lnTo>
                <a:lnTo>
                  <a:pt x="46085" y="28830"/>
                </a:lnTo>
                <a:lnTo>
                  <a:pt x="59512" y="37444"/>
                </a:lnTo>
                <a:lnTo>
                  <a:pt x="0" y="21122"/>
                </a:lnTo>
                <a:lnTo>
                  <a:pt x="3840" y="42245"/>
                </a:lnTo>
                <a:lnTo>
                  <a:pt x="5745" y="42245"/>
                </a:lnTo>
                <a:lnTo>
                  <a:pt x="5745" y="34564"/>
                </a:lnTo>
                <a:lnTo>
                  <a:pt x="6705" y="33604"/>
                </a:lnTo>
                <a:lnTo>
                  <a:pt x="7665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4" name="object 324"/>
          <p:cNvSpPr/>
          <p:nvPr/>
        </p:nvSpPr>
        <p:spPr>
          <a:xfrm>
            <a:off x="1724345" y="1998421"/>
            <a:ext cx="56647" cy="41285"/>
          </a:xfrm>
          <a:custGeom>
            <a:avLst/>
            <a:gdLst/>
            <a:ahLst/>
            <a:cxnLst/>
            <a:rect l="l" t="t" r="r" b="b"/>
            <a:pathLst>
              <a:path w="56647" h="41285">
                <a:moveTo>
                  <a:pt x="1920" y="16337"/>
                </a:moveTo>
                <a:lnTo>
                  <a:pt x="4800" y="21122"/>
                </a:lnTo>
                <a:lnTo>
                  <a:pt x="9601" y="26898"/>
                </a:lnTo>
                <a:lnTo>
                  <a:pt x="15361" y="31683"/>
                </a:lnTo>
                <a:lnTo>
                  <a:pt x="22082" y="35524"/>
                </a:lnTo>
                <a:lnTo>
                  <a:pt x="29763" y="39364"/>
                </a:lnTo>
                <a:lnTo>
                  <a:pt x="36484" y="41285"/>
                </a:lnTo>
                <a:lnTo>
                  <a:pt x="47030" y="41285"/>
                </a:lnTo>
                <a:lnTo>
                  <a:pt x="49910" y="40325"/>
                </a:lnTo>
                <a:lnTo>
                  <a:pt x="52806" y="38404"/>
                </a:lnTo>
                <a:lnTo>
                  <a:pt x="54711" y="35524"/>
                </a:lnTo>
                <a:lnTo>
                  <a:pt x="56647" y="33604"/>
                </a:lnTo>
                <a:lnTo>
                  <a:pt x="56647" y="26898"/>
                </a:lnTo>
                <a:lnTo>
                  <a:pt x="55686" y="24003"/>
                </a:lnTo>
                <a:lnTo>
                  <a:pt x="53751" y="21122"/>
                </a:lnTo>
                <a:lnTo>
                  <a:pt x="50871" y="16337"/>
                </a:lnTo>
                <a:lnTo>
                  <a:pt x="46085" y="11521"/>
                </a:lnTo>
                <a:lnTo>
                  <a:pt x="38404" y="6720"/>
                </a:lnTo>
                <a:lnTo>
                  <a:pt x="39364" y="10561"/>
                </a:lnTo>
                <a:lnTo>
                  <a:pt x="46085" y="15361"/>
                </a:lnTo>
                <a:lnTo>
                  <a:pt x="48966" y="20177"/>
                </a:lnTo>
                <a:lnTo>
                  <a:pt x="48966" y="27843"/>
                </a:lnTo>
                <a:lnTo>
                  <a:pt x="47030" y="29763"/>
                </a:lnTo>
                <a:lnTo>
                  <a:pt x="45125" y="30723"/>
                </a:lnTo>
                <a:lnTo>
                  <a:pt x="43190" y="31683"/>
                </a:lnTo>
                <a:lnTo>
                  <a:pt x="34564" y="31683"/>
                </a:lnTo>
                <a:lnTo>
                  <a:pt x="28803" y="29763"/>
                </a:lnTo>
                <a:lnTo>
                  <a:pt x="22082" y="26898"/>
                </a:lnTo>
                <a:lnTo>
                  <a:pt x="15361" y="23058"/>
                </a:lnTo>
                <a:lnTo>
                  <a:pt x="10561" y="20177"/>
                </a:lnTo>
                <a:lnTo>
                  <a:pt x="6720" y="15361"/>
                </a:lnTo>
                <a:lnTo>
                  <a:pt x="3840" y="12496"/>
                </a:lnTo>
                <a:lnTo>
                  <a:pt x="2880" y="9616"/>
                </a:lnTo>
                <a:lnTo>
                  <a:pt x="2880" y="0"/>
                </a:lnTo>
                <a:lnTo>
                  <a:pt x="1920" y="1935"/>
                </a:lnTo>
                <a:lnTo>
                  <a:pt x="960" y="2895"/>
                </a:lnTo>
                <a:lnTo>
                  <a:pt x="0" y="4815"/>
                </a:lnTo>
                <a:lnTo>
                  <a:pt x="0" y="11521"/>
                </a:lnTo>
                <a:lnTo>
                  <a:pt x="1920" y="163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5" name="object 325"/>
          <p:cNvSpPr/>
          <p:nvPr/>
        </p:nvSpPr>
        <p:spPr>
          <a:xfrm>
            <a:off x="1724345" y="1984034"/>
            <a:ext cx="56647" cy="24947"/>
          </a:xfrm>
          <a:custGeom>
            <a:avLst/>
            <a:gdLst/>
            <a:ahLst/>
            <a:cxnLst/>
            <a:rect l="l" t="t" r="r" b="b"/>
            <a:pathLst>
              <a:path w="56647" h="24947">
                <a:moveTo>
                  <a:pt x="41285" y="12481"/>
                </a:moveTo>
                <a:lnTo>
                  <a:pt x="0" y="0"/>
                </a:lnTo>
                <a:lnTo>
                  <a:pt x="960" y="9601"/>
                </a:lnTo>
                <a:lnTo>
                  <a:pt x="8641" y="12481"/>
                </a:lnTo>
                <a:lnTo>
                  <a:pt x="4800" y="12481"/>
                </a:lnTo>
                <a:lnTo>
                  <a:pt x="2880" y="14386"/>
                </a:lnTo>
                <a:lnTo>
                  <a:pt x="2880" y="22067"/>
                </a:lnTo>
                <a:lnTo>
                  <a:pt x="2880" y="19202"/>
                </a:lnTo>
                <a:lnTo>
                  <a:pt x="3840" y="17282"/>
                </a:lnTo>
                <a:lnTo>
                  <a:pt x="5760" y="16322"/>
                </a:lnTo>
                <a:lnTo>
                  <a:pt x="6720" y="15361"/>
                </a:lnTo>
                <a:lnTo>
                  <a:pt x="9601" y="14386"/>
                </a:lnTo>
                <a:lnTo>
                  <a:pt x="12481" y="14386"/>
                </a:lnTo>
                <a:lnTo>
                  <a:pt x="15915" y="14552"/>
                </a:lnTo>
                <a:lnTo>
                  <a:pt x="27884" y="17834"/>
                </a:lnTo>
                <a:lnTo>
                  <a:pt x="39364" y="24947"/>
                </a:lnTo>
                <a:lnTo>
                  <a:pt x="38404" y="21107"/>
                </a:lnTo>
                <a:lnTo>
                  <a:pt x="43190" y="22067"/>
                </a:lnTo>
                <a:lnTo>
                  <a:pt x="47030" y="23042"/>
                </a:lnTo>
                <a:lnTo>
                  <a:pt x="53751" y="23042"/>
                </a:lnTo>
                <a:lnTo>
                  <a:pt x="54711" y="22067"/>
                </a:lnTo>
                <a:lnTo>
                  <a:pt x="55686" y="21107"/>
                </a:lnTo>
                <a:lnTo>
                  <a:pt x="56647" y="20162"/>
                </a:lnTo>
                <a:lnTo>
                  <a:pt x="56647" y="15361"/>
                </a:lnTo>
                <a:lnTo>
                  <a:pt x="55686" y="12481"/>
                </a:lnTo>
                <a:lnTo>
                  <a:pt x="52806" y="9601"/>
                </a:lnTo>
                <a:lnTo>
                  <a:pt x="50871" y="6720"/>
                </a:lnTo>
                <a:lnTo>
                  <a:pt x="48005" y="3840"/>
                </a:lnTo>
                <a:lnTo>
                  <a:pt x="43190" y="960"/>
                </a:lnTo>
                <a:lnTo>
                  <a:pt x="42245" y="3840"/>
                </a:lnTo>
                <a:lnTo>
                  <a:pt x="46085" y="5760"/>
                </a:lnTo>
                <a:lnTo>
                  <a:pt x="48005" y="7680"/>
                </a:lnTo>
                <a:lnTo>
                  <a:pt x="48966" y="9601"/>
                </a:lnTo>
                <a:lnTo>
                  <a:pt x="49910" y="10561"/>
                </a:lnTo>
                <a:lnTo>
                  <a:pt x="49910" y="13441"/>
                </a:lnTo>
                <a:lnTo>
                  <a:pt x="47030" y="13441"/>
                </a:lnTo>
                <a:lnTo>
                  <a:pt x="41285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6" name="object 326"/>
          <p:cNvSpPr/>
          <p:nvPr/>
        </p:nvSpPr>
        <p:spPr>
          <a:xfrm>
            <a:off x="1724345" y="1929307"/>
            <a:ext cx="54711" cy="48005"/>
          </a:xfrm>
          <a:custGeom>
            <a:avLst/>
            <a:gdLst/>
            <a:ahLst/>
            <a:cxnLst/>
            <a:rect l="l" t="t" r="r" b="b"/>
            <a:pathLst>
              <a:path w="54711" h="48005">
                <a:moveTo>
                  <a:pt x="9601" y="13441"/>
                </a:moveTo>
                <a:lnTo>
                  <a:pt x="9601" y="10561"/>
                </a:lnTo>
                <a:lnTo>
                  <a:pt x="10561" y="9601"/>
                </a:lnTo>
                <a:lnTo>
                  <a:pt x="13441" y="9601"/>
                </a:lnTo>
                <a:lnTo>
                  <a:pt x="14401" y="8641"/>
                </a:lnTo>
                <a:lnTo>
                  <a:pt x="14401" y="7680"/>
                </a:lnTo>
                <a:lnTo>
                  <a:pt x="15361" y="7680"/>
                </a:lnTo>
                <a:lnTo>
                  <a:pt x="15361" y="4800"/>
                </a:lnTo>
                <a:lnTo>
                  <a:pt x="14401" y="2880"/>
                </a:lnTo>
                <a:lnTo>
                  <a:pt x="12481" y="1920"/>
                </a:lnTo>
                <a:lnTo>
                  <a:pt x="9601" y="960"/>
                </a:lnTo>
                <a:lnTo>
                  <a:pt x="672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6720"/>
                </a:lnTo>
                <a:lnTo>
                  <a:pt x="960" y="9601"/>
                </a:lnTo>
                <a:lnTo>
                  <a:pt x="3840" y="12481"/>
                </a:lnTo>
                <a:lnTo>
                  <a:pt x="7424" y="16277"/>
                </a:lnTo>
                <a:lnTo>
                  <a:pt x="16808" y="23805"/>
                </a:lnTo>
                <a:lnTo>
                  <a:pt x="29763" y="31683"/>
                </a:lnTo>
                <a:lnTo>
                  <a:pt x="0" y="23042"/>
                </a:lnTo>
                <a:lnTo>
                  <a:pt x="2880" y="44165"/>
                </a:lnTo>
                <a:lnTo>
                  <a:pt x="5760" y="43205"/>
                </a:lnTo>
                <a:lnTo>
                  <a:pt x="4800" y="41285"/>
                </a:lnTo>
                <a:lnTo>
                  <a:pt x="4800" y="37444"/>
                </a:lnTo>
                <a:lnTo>
                  <a:pt x="5760" y="36484"/>
                </a:lnTo>
                <a:lnTo>
                  <a:pt x="5760" y="35524"/>
                </a:lnTo>
                <a:lnTo>
                  <a:pt x="6720" y="34564"/>
                </a:lnTo>
                <a:lnTo>
                  <a:pt x="9601" y="34564"/>
                </a:lnTo>
                <a:lnTo>
                  <a:pt x="12481" y="35524"/>
                </a:lnTo>
                <a:lnTo>
                  <a:pt x="17282" y="36484"/>
                </a:lnTo>
                <a:lnTo>
                  <a:pt x="54711" y="48005"/>
                </a:lnTo>
                <a:lnTo>
                  <a:pt x="54711" y="38404"/>
                </a:lnTo>
                <a:lnTo>
                  <a:pt x="47030" y="36484"/>
                </a:lnTo>
                <a:lnTo>
                  <a:pt x="46085" y="36484"/>
                </a:lnTo>
                <a:lnTo>
                  <a:pt x="43190" y="35524"/>
                </a:lnTo>
                <a:lnTo>
                  <a:pt x="39364" y="33604"/>
                </a:lnTo>
                <a:lnTo>
                  <a:pt x="35524" y="32644"/>
                </a:lnTo>
                <a:lnTo>
                  <a:pt x="32644" y="30723"/>
                </a:lnTo>
                <a:lnTo>
                  <a:pt x="29763" y="29763"/>
                </a:lnTo>
                <a:lnTo>
                  <a:pt x="24002" y="24963"/>
                </a:lnTo>
                <a:lnTo>
                  <a:pt x="18242" y="22082"/>
                </a:lnTo>
                <a:lnTo>
                  <a:pt x="14401" y="18242"/>
                </a:lnTo>
                <a:lnTo>
                  <a:pt x="11521" y="16322"/>
                </a:lnTo>
                <a:lnTo>
                  <a:pt x="10561" y="14401"/>
                </a:lnTo>
                <a:lnTo>
                  <a:pt x="9601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7" name="object 327"/>
          <p:cNvSpPr/>
          <p:nvPr/>
        </p:nvSpPr>
        <p:spPr>
          <a:xfrm>
            <a:off x="1727225" y="1878436"/>
            <a:ext cx="3840" cy="14401"/>
          </a:xfrm>
          <a:custGeom>
            <a:avLst/>
            <a:gdLst/>
            <a:ahLst/>
            <a:cxnLst/>
            <a:rect l="l" t="t" r="r" b="b"/>
            <a:pathLst>
              <a:path w="3840" h="14401">
                <a:moveTo>
                  <a:pt x="0" y="14401"/>
                </a:moveTo>
                <a:lnTo>
                  <a:pt x="0" y="12481"/>
                </a:lnTo>
                <a:lnTo>
                  <a:pt x="960" y="10561"/>
                </a:lnTo>
                <a:lnTo>
                  <a:pt x="1920" y="9601"/>
                </a:lnTo>
                <a:lnTo>
                  <a:pt x="2880" y="8641"/>
                </a:lnTo>
                <a:lnTo>
                  <a:pt x="3840" y="0"/>
                </a:lnTo>
                <a:lnTo>
                  <a:pt x="960" y="960"/>
                </a:lnTo>
                <a:lnTo>
                  <a:pt x="0" y="2880"/>
                </a:lnTo>
                <a:lnTo>
                  <a:pt x="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8" name="object 328"/>
          <p:cNvSpPr/>
          <p:nvPr/>
        </p:nvSpPr>
        <p:spPr>
          <a:xfrm>
            <a:off x="1724345" y="1878436"/>
            <a:ext cx="56647" cy="48966"/>
          </a:xfrm>
          <a:custGeom>
            <a:avLst/>
            <a:gdLst/>
            <a:ahLst/>
            <a:cxnLst/>
            <a:rect l="l" t="t" r="r" b="b"/>
            <a:pathLst>
              <a:path w="56647" h="48966">
                <a:moveTo>
                  <a:pt x="5760" y="8641"/>
                </a:moveTo>
                <a:lnTo>
                  <a:pt x="11521" y="8641"/>
                </a:lnTo>
                <a:lnTo>
                  <a:pt x="14401" y="9601"/>
                </a:lnTo>
                <a:lnTo>
                  <a:pt x="17282" y="12481"/>
                </a:lnTo>
                <a:lnTo>
                  <a:pt x="20162" y="14401"/>
                </a:lnTo>
                <a:lnTo>
                  <a:pt x="23042" y="18242"/>
                </a:lnTo>
                <a:lnTo>
                  <a:pt x="25923" y="23042"/>
                </a:lnTo>
                <a:lnTo>
                  <a:pt x="26883" y="26883"/>
                </a:lnTo>
                <a:lnTo>
                  <a:pt x="28803" y="31683"/>
                </a:lnTo>
                <a:lnTo>
                  <a:pt x="28803" y="37429"/>
                </a:lnTo>
                <a:lnTo>
                  <a:pt x="20162" y="35509"/>
                </a:lnTo>
                <a:lnTo>
                  <a:pt x="14401" y="32628"/>
                </a:lnTo>
                <a:lnTo>
                  <a:pt x="9601" y="27843"/>
                </a:lnTo>
                <a:lnTo>
                  <a:pt x="4800" y="23042"/>
                </a:lnTo>
                <a:lnTo>
                  <a:pt x="2880" y="18242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8242"/>
                </a:lnTo>
                <a:lnTo>
                  <a:pt x="1920" y="24002"/>
                </a:lnTo>
                <a:lnTo>
                  <a:pt x="4800" y="29748"/>
                </a:lnTo>
                <a:lnTo>
                  <a:pt x="8641" y="35509"/>
                </a:lnTo>
                <a:lnTo>
                  <a:pt x="13441" y="40309"/>
                </a:lnTo>
                <a:lnTo>
                  <a:pt x="20162" y="43190"/>
                </a:lnTo>
                <a:lnTo>
                  <a:pt x="25923" y="47030"/>
                </a:lnTo>
                <a:lnTo>
                  <a:pt x="32644" y="48966"/>
                </a:lnTo>
                <a:lnTo>
                  <a:pt x="43190" y="48966"/>
                </a:lnTo>
                <a:lnTo>
                  <a:pt x="47030" y="47990"/>
                </a:lnTo>
                <a:lnTo>
                  <a:pt x="50871" y="45125"/>
                </a:lnTo>
                <a:lnTo>
                  <a:pt x="54711" y="41269"/>
                </a:lnTo>
                <a:lnTo>
                  <a:pt x="56647" y="37429"/>
                </a:lnTo>
                <a:lnTo>
                  <a:pt x="56647" y="31683"/>
                </a:lnTo>
                <a:lnTo>
                  <a:pt x="56128" y="26668"/>
                </a:lnTo>
                <a:lnTo>
                  <a:pt x="51550" y="15445"/>
                </a:lnTo>
                <a:lnTo>
                  <a:pt x="42245" y="3840"/>
                </a:lnTo>
                <a:lnTo>
                  <a:pt x="40325" y="4800"/>
                </a:lnTo>
                <a:lnTo>
                  <a:pt x="44165" y="10561"/>
                </a:lnTo>
                <a:lnTo>
                  <a:pt x="47030" y="14401"/>
                </a:lnTo>
                <a:lnTo>
                  <a:pt x="48005" y="17282"/>
                </a:lnTo>
                <a:lnTo>
                  <a:pt x="49910" y="20162"/>
                </a:lnTo>
                <a:lnTo>
                  <a:pt x="49910" y="28788"/>
                </a:lnTo>
                <a:lnTo>
                  <a:pt x="48966" y="32628"/>
                </a:lnTo>
                <a:lnTo>
                  <a:pt x="46085" y="34564"/>
                </a:lnTo>
                <a:lnTo>
                  <a:pt x="44165" y="37429"/>
                </a:lnTo>
                <a:lnTo>
                  <a:pt x="40325" y="38404"/>
                </a:lnTo>
                <a:lnTo>
                  <a:pt x="31683" y="38404"/>
                </a:lnTo>
                <a:lnTo>
                  <a:pt x="30723" y="29748"/>
                </a:lnTo>
                <a:lnTo>
                  <a:pt x="29763" y="24002"/>
                </a:lnTo>
                <a:lnTo>
                  <a:pt x="27843" y="19202"/>
                </a:lnTo>
                <a:lnTo>
                  <a:pt x="25923" y="12481"/>
                </a:lnTo>
                <a:lnTo>
                  <a:pt x="22082" y="6720"/>
                </a:lnTo>
                <a:lnTo>
                  <a:pt x="18242" y="3840"/>
                </a:lnTo>
                <a:lnTo>
                  <a:pt x="15361" y="960"/>
                </a:lnTo>
                <a:lnTo>
                  <a:pt x="12481" y="0"/>
                </a:lnTo>
                <a:lnTo>
                  <a:pt x="6720" y="0"/>
                </a:lnTo>
                <a:lnTo>
                  <a:pt x="576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9" name="object 329"/>
          <p:cNvSpPr/>
          <p:nvPr/>
        </p:nvSpPr>
        <p:spPr>
          <a:xfrm>
            <a:off x="2400162" y="1451244"/>
            <a:ext cx="266867" cy="26883"/>
          </a:xfrm>
          <a:custGeom>
            <a:avLst/>
            <a:gdLst/>
            <a:ahLst/>
            <a:cxnLst/>
            <a:rect l="l" t="t" r="r" b="b"/>
            <a:pathLst>
              <a:path w="266867" h="26883">
                <a:moveTo>
                  <a:pt x="13441" y="0"/>
                </a:moveTo>
                <a:lnTo>
                  <a:pt x="5760" y="0"/>
                </a:lnTo>
                <a:lnTo>
                  <a:pt x="0" y="5760"/>
                </a:lnTo>
                <a:lnTo>
                  <a:pt x="0" y="21122"/>
                </a:lnTo>
                <a:lnTo>
                  <a:pt x="5760" y="26883"/>
                </a:lnTo>
                <a:lnTo>
                  <a:pt x="260146" y="26883"/>
                </a:lnTo>
                <a:lnTo>
                  <a:pt x="266867" y="21122"/>
                </a:lnTo>
                <a:lnTo>
                  <a:pt x="266867" y="5760"/>
                </a:lnTo>
                <a:lnTo>
                  <a:pt x="260146" y="0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0" name="object 330"/>
          <p:cNvSpPr/>
          <p:nvPr/>
        </p:nvSpPr>
        <p:spPr>
          <a:xfrm>
            <a:off x="2680472" y="1433001"/>
            <a:ext cx="67208" cy="62407"/>
          </a:xfrm>
          <a:custGeom>
            <a:avLst/>
            <a:gdLst/>
            <a:ahLst/>
            <a:cxnLst/>
            <a:rect l="l" t="t" r="r" b="b"/>
            <a:pathLst>
              <a:path w="67208" h="62407">
                <a:moveTo>
                  <a:pt x="8641" y="7680"/>
                </a:moveTo>
                <a:lnTo>
                  <a:pt x="8641" y="56647"/>
                </a:lnTo>
                <a:lnTo>
                  <a:pt x="7680" y="57607"/>
                </a:lnTo>
                <a:lnTo>
                  <a:pt x="6720" y="59527"/>
                </a:lnTo>
                <a:lnTo>
                  <a:pt x="4800" y="60487"/>
                </a:lnTo>
                <a:lnTo>
                  <a:pt x="0" y="60487"/>
                </a:lnTo>
                <a:lnTo>
                  <a:pt x="0" y="62407"/>
                </a:lnTo>
                <a:lnTo>
                  <a:pt x="25923" y="62407"/>
                </a:lnTo>
                <a:lnTo>
                  <a:pt x="25923" y="60487"/>
                </a:lnTo>
                <a:lnTo>
                  <a:pt x="23042" y="60487"/>
                </a:lnTo>
                <a:lnTo>
                  <a:pt x="21122" y="59527"/>
                </a:lnTo>
                <a:lnTo>
                  <a:pt x="20162" y="59527"/>
                </a:lnTo>
                <a:lnTo>
                  <a:pt x="19202" y="58567"/>
                </a:lnTo>
                <a:lnTo>
                  <a:pt x="18242" y="57607"/>
                </a:lnTo>
                <a:lnTo>
                  <a:pt x="17282" y="55686"/>
                </a:lnTo>
                <a:lnTo>
                  <a:pt x="17282" y="30723"/>
                </a:lnTo>
                <a:lnTo>
                  <a:pt x="39364" y="51846"/>
                </a:lnTo>
                <a:lnTo>
                  <a:pt x="40325" y="53766"/>
                </a:lnTo>
                <a:lnTo>
                  <a:pt x="41285" y="54726"/>
                </a:lnTo>
                <a:lnTo>
                  <a:pt x="42245" y="55686"/>
                </a:lnTo>
                <a:lnTo>
                  <a:pt x="42245" y="58567"/>
                </a:lnTo>
                <a:lnTo>
                  <a:pt x="41285" y="59527"/>
                </a:lnTo>
                <a:lnTo>
                  <a:pt x="40325" y="59527"/>
                </a:lnTo>
                <a:lnTo>
                  <a:pt x="39364" y="60487"/>
                </a:lnTo>
                <a:lnTo>
                  <a:pt x="37444" y="60487"/>
                </a:lnTo>
                <a:lnTo>
                  <a:pt x="37444" y="62407"/>
                </a:lnTo>
                <a:lnTo>
                  <a:pt x="67208" y="62407"/>
                </a:lnTo>
                <a:lnTo>
                  <a:pt x="67208" y="60487"/>
                </a:lnTo>
                <a:lnTo>
                  <a:pt x="64328" y="60487"/>
                </a:lnTo>
                <a:lnTo>
                  <a:pt x="61447" y="59527"/>
                </a:lnTo>
                <a:lnTo>
                  <a:pt x="58567" y="57607"/>
                </a:lnTo>
                <a:lnTo>
                  <a:pt x="56647" y="56647"/>
                </a:lnTo>
                <a:lnTo>
                  <a:pt x="52806" y="53766"/>
                </a:lnTo>
                <a:lnTo>
                  <a:pt x="48966" y="49926"/>
                </a:lnTo>
                <a:lnTo>
                  <a:pt x="25923" y="26883"/>
                </a:lnTo>
                <a:lnTo>
                  <a:pt x="35524" y="18242"/>
                </a:lnTo>
                <a:lnTo>
                  <a:pt x="41285" y="12481"/>
                </a:lnTo>
                <a:lnTo>
                  <a:pt x="44165" y="8641"/>
                </a:lnTo>
                <a:lnTo>
                  <a:pt x="45125" y="8641"/>
                </a:lnTo>
                <a:lnTo>
                  <a:pt x="48006" y="6720"/>
                </a:lnTo>
                <a:lnTo>
                  <a:pt x="49926" y="4815"/>
                </a:lnTo>
                <a:lnTo>
                  <a:pt x="50886" y="3840"/>
                </a:lnTo>
                <a:lnTo>
                  <a:pt x="52806" y="2880"/>
                </a:lnTo>
                <a:lnTo>
                  <a:pt x="53766" y="1920"/>
                </a:lnTo>
                <a:lnTo>
                  <a:pt x="56647" y="1920"/>
                </a:lnTo>
                <a:lnTo>
                  <a:pt x="57607" y="975"/>
                </a:lnTo>
                <a:lnTo>
                  <a:pt x="58567" y="975"/>
                </a:lnTo>
                <a:lnTo>
                  <a:pt x="58567" y="0"/>
                </a:lnTo>
                <a:lnTo>
                  <a:pt x="35524" y="0"/>
                </a:lnTo>
                <a:lnTo>
                  <a:pt x="35524" y="975"/>
                </a:lnTo>
                <a:lnTo>
                  <a:pt x="38404" y="975"/>
                </a:lnTo>
                <a:lnTo>
                  <a:pt x="40325" y="1920"/>
                </a:lnTo>
                <a:lnTo>
                  <a:pt x="41285" y="2880"/>
                </a:lnTo>
                <a:lnTo>
                  <a:pt x="41285" y="5760"/>
                </a:lnTo>
                <a:lnTo>
                  <a:pt x="40325" y="6720"/>
                </a:lnTo>
                <a:lnTo>
                  <a:pt x="38404" y="9601"/>
                </a:lnTo>
                <a:lnTo>
                  <a:pt x="32644" y="15361"/>
                </a:lnTo>
                <a:lnTo>
                  <a:pt x="24003" y="24003"/>
                </a:lnTo>
                <a:lnTo>
                  <a:pt x="20162" y="26883"/>
                </a:lnTo>
                <a:lnTo>
                  <a:pt x="18242" y="28803"/>
                </a:lnTo>
                <a:lnTo>
                  <a:pt x="17282" y="29763"/>
                </a:lnTo>
                <a:lnTo>
                  <a:pt x="17282" y="5760"/>
                </a:lnTo>
                <a:lnTo>
                  <a:pt x="18242" y="4815"/>
                </a:lnTo>
                <a:lnTo>
                  <a:pt x="18242" y="3840"/>
                </a:lnTo>
                <a:lnTo>
                  <a:pt x="19202" y="2880"/>
                </a:lnTo>
                <a:lnTo>
                  <a:pt x="20162" y="1920"/>
                </a:lnTo>
                <a:lnTo>
                  <a:pt x="21122" y="1920"/>
                </a:lnTo>
                <a:lnTo>
                  <a:pt x="23042" y="975"/>
                </a:lnTo>
                <a:lnTo>
                  <a:pt x="25923" y="975"/>
                </a:lnTo>
                <a:lnTo>
                  <a:pt x="25923" y="0"/>
                </a:lnTo>
                <a:lnTo>
                  <a:pt x="0" y="0"/>
                </a:lnTo>
                <a:lnTo>
                  <a:pt x="0" y="975"/>
                </a:lnTo>
                <a:lnTo>
                  <a:pt x="2880" y="975"/>
                </a:lnTo>
                <a:lnTo>
                  <a:pt x="4800" y="1920"/>
                </a:lnTo>
                <a:lnTo>
                  <a:pt x="5760" y="1920"/>
                </a:lnTo>
                <a:lnTo>
                  <a:pt x="6720" y="2880"/>
                </a:lnTo>
                <a:lnTo>
                  <a:pt x="7680" y="3840"/>
                </a:lnTo>
                <a:lnTo>
                  <a:pt x="8641" y="5760"/>
                </a:lnTo>
                <a:lnTo>
                  <a:pt x="8641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1" name="object 331"/>
          <p:cNvSpPr/>
          <p:nvPr/>
        </p:nvSpPr>
        <p:spPr>
          <a:xfrm>
            <a:off x="2756321" y="1451244"/>
            <a:ext cx="33588" cy="42245"/>
          </a:xfrm>
          <a:custGeom>
            <a:avLst/>
            <a:gdLst/>
            <a:ahLst/>
            <a:cxnLst/>
            <a:rect l="l" t="t" r="r" b="b"/>
            <a:pathLst>
              <a:path w="33588" h="42245">
                <a:moveTo>
                  <a:pt x="6720" y="960"/>
                </a:moveTo>
                <a:lnTo>
                  <a:pt x="2880" y="2880"/>
                </a:lnTo>
                <a:lnTo>
                  <a:pt x="0" y="4800"/>
                </a:lnTo>
                <a:lnTo>
                  <a:pt x="944" y="15361"/>
                </a:lnTo>
                <a:lnTo>
                  <a:pt x="1904" y="12481"/>
                </a:lnTo>
                <a:lnTo>
                  <a:pt x="2880" y="9601"/>
                </a:lnTo>
                <a:lnTo>
                  <a:pt x="3840" y="7680"/>
                </a:lnTo>
                <a:lnTo>
                  <a:pt x="4785" y="5760"/>
                </a:lnTo>
                <a:lnTo>
                  <a:pt x="6720" y="4800"/>
                </a:lnTo>
                <a:lnTo>
                  <a:pt x="8625" y="3840"/>
                </a:lnTo>
                <a:lnTo>
                  <a:pt x="9585" y="2880"/>
                </a:lnTo>
                <a:lnTo>
                  <a:pt x="15346" y="2880"/>
                </a:lnTo>
                <a:lnTo>
                  <a:pt x="18227" y="4800"/>
                </a:lnTo>
                <a:lnTo>
                  <a:pt x="20147" y="7680"/>
                </a:lnTo>
                <a:lnTo>
                  <a:pt x="23027" y="12481"/>
                </a:lnTo>
                <a:lnTo>
                  <a:pt x="24947" y="18242"/>
                </a:lnTo>
                <a:lnTo>
                  <a:pt x="24947" y="31683"/>
                </a:lnTo>
                <a:lnTo>
                  <a:pt x="23987" y="35524"/>
                </a:lnTo>
                <a:lnTo>
                  <a:pt x="23027" y="42245"/>
                </a:lnTo>
                <a:lnTo>
                  <a:pt x="26868" y="40325"/>
                </a:lnTo>
                <a:lnTo>
                  <a:pt x="28788" y="37444"/>
                </a:lnTo>
                <a:lnTo>
                  <a:pt x="30708" y="33604"/>
                </a:lnTo>
                <a:lnTo>
                  <a:pt x="32628" y="29763"/>
                </a:lnTo>
                <a:lnTo>
                  <a:pt x="33588" y="25923"/>
                </a:lnTo>
                <a:lnTo>
                  <a:pt x="33588" y="16322"/>
                </a:lnTo>
                <a:lnTo>
                  <a:pt x="31668" y="11521"/>
                </a:lnTo>
                <a:lnTo>
                  <a:pt x="28788" y="7680"/>
                </a:lnTo>
                <a:lnTo>
                  <a:pt x="24947" y="2880"/>
                </a:lnTo>
                <a:lnTo>
                  <a:pt x="19187" y="0"/>
                </a:lnTo>
                <a:lnTo>
                  <a:pt x="9585" y="0"/>
                </a:lnTo>
                <a:lnTo>
                  <a:pt x="672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2" name="object 332"/>
          <p:cNvSpPr/>
          <p:nvPr/>
        </p:nvSpPr>
        <p:spPr>
          <a:xfrm>
            <a:off x="2748640" y="1456044"/>
            <a:ext cx="31668" cy="40325"/>
          </a:xfrm>
          <a:custGeom>
            <a:avLst/>
            <a:gdLst/>
            <a:ahLst/>
            <a:cxnLst/>
            <a:rect l="l" t="t" r="r" b="b"/>
            <a:pathLst>
              <a:path w="31668" h="40325">
                <a:moveTo>
                  <a:pt x="31668" y="30723"/>
                </a:moveTo>
                <a:lnTo>
                  <a:pt x="29748" y="33604"/>
                </a:lnTo>
                <a:lnTo>
                  <a:pt x="27828" y="35524"/>
                </a:lnTo>
                <a:lnTo>
                  <a:pt x="24963" y="36484"/>
                </a:lnTo>
                <a:lnTo>
                  <a:pt x="18242" y="36484"/>
                </a:lnTo>
                <a:lnTo>
                  <a:pt x="15346" y="34564"/>
                </a:lnTo>
                <a:lnTo>
                  <a:pt x="12466" y="30723"/>
                </a:lnTo>
                <a:lnTo>
                  <a:pt x="10561" y="25923"/>
                </a:lnTo>
                <a:lnTo>
                  <a:pt x="8625" y="20162"/>
                </a:lnTo>
                <a:lnTo>
                  <a:pt x="8625" y="10561"/>
                </a:lnTo>
                <a:lnTo>
                  <a:pt x="7680" y="0"/>
                </a:lnTo>
                <a:lnTo>
                  <a:pt x="4785" y="2880"/>
                </a:lnTo>
                <a:lnTo>
                  <a:pt x="2880" y="6720"/>
                </a:lnTo>
                <a:lnTo>
                  <a:pt x="960" y="10561"/>
                </a:lnTo>
                <a:lnTo>
                  <a:pt x="0" y="14401"/>
                </a:lnTo>
                <a:lnTo>
                  <a:pt x="0" y="24002"/>
                </a:lnTo>
                <a:lnTo>
                  <a:pt x="1905" y="28803"/>
                </a:lnTo>
                <a:lnTo>
                  <a:pt x="4785" y="32644"/>
                </a:lnTo>
                <a:lnTo>
                  <a:pt x="8625" y="37444"/>
                </a:lnTo>
                <a:lnTo>
                  <a:pt x="13426" y="40325"/>
                </a:lnTo>
                <a:lnTo>
                  <a:pt x="23987" y="40325"/>
                </a:lnTo>
                <a:lnTo>
                  <a:pt x="27828" y="39364"/>
                </a:lnTo>
                <a:lnTo>
                  <a:pt x="30708" y="37444"/>
                </a:lnTo>
                <a:lnTo>
                  <a:pt x="31668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3" name="object 333"/>
          <p:cNvSpPr/>
          <p:nvPr/>
        </p:nvSpPr>
        <p:spPr>
          <a:xfrm>
            <a:off x="2794711" y="1451244"/>
            <a:ext cx="31683" cy="44165"/>
          </a:xfrm>
          <a:custGeom>
            <a:avLst/>
            <a:gdLst/>
            <a:ahLst/>
            <a:cxnLst/>
            <a:rect l="l" t="t" r="r" b="b"/>
            <a:pathLst>
              <a:path w="31683" h="44165">
                <a:moveTo>
                  <a:pt x="22082" y="0"/>
                </a:moveTo>
                <a:lnTo>
                  <a:pt x="18242" y="3840"/>
                </a:lnTo>
                <a:lnTo>
                  <a:pt x="14401" y="9601"/>
                </a:lnTo>
                <a:lnTo>
                  <a:pt x="14401" y="0"/>
                </a:lnTo>
                <a:lnTo>
                  <a:pt x="12481" y="0"/>
                </a:lnTo>
                <a:lnTo>
                  <a:pt x="0" y="5760"/>
                </a:lnTo>
                <a:lnTo>
                  <a:pt x="0" y="672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9364"/>
                </a:lnTo>
                <a:lnTo>
                  <a:pt x="5760" y="40325"/>
                </a:lnTo>
                <a:lnTo>
                  <a:pt x="4800" y="41285"/>
                </a:lnTo>
                <a:lnTo>
                  <a:pt x="3840" y="41285"/>
                </a:lnTo>
                <a:lnTo>
                  <a:pt x="2880" y="42245"/>
                </a:lnTo>
                <a:lnTo>
                  <a:pt x="0" y="42245"/>
                </a:lnTo>
                <a:lnTo>
                  <a:pt x="0" y="44165"/>
                </a:lnTo>
                <a:lnTo>
                  <a:pt x="22082" y="44165"/>
                </a:lnTo>
                <a:lnTo>
                  <a:pt x="22082" y="42245"/>
                </a:lnTo>
                <a:lnTo>
                  <a:pt x="19202" y="42245"/>
                </a:lnTo>
                <a:lnTo>
                  <a:pt x="17282" y="41285"/>
                </a:lnTo>
                <a:lnTo>
                  <a:pt x="16322" y="40325"/>
                </a:lnTo>
                <a:lnTo>
                  <a:pt x="15361" y="39364"/>
                </a:lnTo>
                <a:lnTo>
                  <a:pt x="15361" y="38404"/>
                </a:lnTo>
                <a:lnTo>
                  <a:pt x="14401" y="36484"/>
                </a:lnTo>
                <a:lnTo>
                  <a:pt x="14401" y="13441"/>
                </a:lnTo>
                <a:lnTo>
                  <a:pt x="16322" y="10561"/>
                </a:lnTo>
                <a:lnTo>
                  <a:pt x="17282" y="8641"/>
                </a:lnTo>
                <a:lnTo>
                  <a:pt x="19202" y="7680"/>
                </a:lnTo>
                <a:lnTo>
                  <a:pt x="19202" y="6720"/>
                </a:lnTo>
                <a:lnTo>
                  <a:pt x="22082" y="6720"/>
                </a:lnTo>
                <a:lnTo>
                  <a:pt x="24003" y="7680"/>
                </a:lnTo>
                <a:lnTo>
                  <a:pt x="24963" y="9601"/>
                </a:lnTo>
                <a:lnTo>
                  <a:pt x="29763" y="9601"/>
                </a:lnTo>
                <a:lnTo>
                  <a:pt x="30723" y="8641"/>
                </a:lnTo>
                <a:lnTo>
                  <a:pt x="30723" y="7680"/>
                </a:lnTo>
                <a:lnTo>
                  <a:pt x="31683" y="6720"/>
                </a:lnTo>
                <a:lnTo>
                  <a:pt x="31683" y="3840"/>
                </a:lnTo>
                <a:lnTo>
                  <a:pt x="30723" y="2880"/>
                </a:lnTo>
                <a:lnTo>
                  <a:pt x="29763" y="1920"/>
                </a:lnTo>
                <a:lnTo>
                  <a:pt x="28803" y="960"/>
                </a:lnTo>
                <a:lnTo>
                  <a:pt x="26883" y="0"/>
                </a:lnTo>
                <a:lnTo>
                  <a:pt x="220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4" name="object 334"/>
          <p:cNvSpPr/>
          <p:nvPr/>
        </p:nvSpPr>
        <p:spPr>
          <a:xfrm>
            <a:off x="2828315" y="1453164"/>
            <a:ext cx="36484" cy="43205"/>
          </a:xfrm>
          <a:custGeom>
            <a:avLst/>
            <a:gdLst/>
            <a:ahLst/>
            <a:cxnLst/>
            <a:rect l="l" t="t" r="r" b="b"/>
            <a:pathLst>
              <a:path w="36484" h="43205">
                <a:moveTo>
                  <a:pt x="1920" y="8641"/>
                </a:moveTo>
                <a:lnTo>
                  <a:pt x="0" y="14401"/>
                </a:lnTo>
                <a:lnTo>
                  <a:pt x="0" y="27843"/>
                </a:lnTo>
                <a:lnTo>
                  <a:pt x="1920" y="33604"/>
                </a:lnTo>
                <a:lnTo>
                  <a:pt x="5760" y="37444"/>
                </a:lnTo>
                <a:lnTo>
                  <a:pt x="9601" y="41285"/>
                </a:lnTo>
                <a:lnTo>
                  <a:pt x="13441" y="43205"/>
                </a:lnTo>
                <a:lnTo>
                  <a:pt x="23987" y="43205"/>
                </a:lnTo>
                <a:lnTo>
                  <a:pt x="27828" y="41285"/>
                </a:lnTo>
                <a:lnTo>
                  <a:pt x="30708" y="37444"/>
                </a:lnTo>
                <a:lnTo>
                  <a:pt x="33588" y="34564"/>
                </a:lnTo>
                <a:lnTo>
                  <a:pt x="35509" y="30723"/>
                </a:lnTo>
                <a:lnTo>
                  <a:pt x="36484" y="26883"/>
                </a:lnTo>
                <a:lnTo>
                  <a:pt x="34549" y="25923"/>
                </a:lnTo>
                <a:lnTo>
                  <a:pt x="33588" y="28803"/>
                </a:lnTo>
                <a:lnTo>
                  <a:pt x="31668" y="31683"/>
                </a:lnTo>
                <a:lnTo>
                  <a:pt x="29763" y="33604"/>
                </a:lnTo>
                <a:lnTo>
                  <a:pt x="27828" y="34564"/>
                </a:lnTo>
                <a:lnTo>
                  <a:pt x="24963" y="35524"/>
                </a:lnTo>
                <a:lnTo>
                  <a:pt x="18242" y="35524"/>
                </a:lnTo>
                <a:lnTo>
                  <a:pt x="14401" y="33604"/>
                </a:lnTo>
                <a:lnTo>
                  <a:pt x="11521" y="29763"/>
                </a:lnTo>
                <a:lnTo>
                  <a:pt x="8641" y="26883"/>
                </a:lnTo>
                <a:lnTo>
                  <a:pt x="6720" y="22082"/>
                </a:lnTo>
                <a:lnTo>
                  <a:pt x="6720" y="12481"/>
                </a:lnTo>
                <a:lnTo>
                  <a:pt x="7680" y="9601"/>
                </a:lnTo>
                <a:lnTo>
                  <a:pt x="9601" y="0"/>
                </a:lnTo>
                <a:lnTo>
                  <a:pt x="5760" y="4800"/>
                </a:lnTo>
                <a:lnTo>
                  <a:pt x="192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5" name="object 335"/>
          <p:cNvSpPr/>
          <p:nvPr/>
        </p:nvSpPr>
        <p:spPr>
          <a:xfrm>
            <a:off x="2835036" y="1451244"/>
            <a:ext cx="29763" cy="24002"/>
          </a:xfrm>
          <a:custGeom>
            <a:avLst/>
            <a:gdLst/>
            <a:ahLst/>
            <a:cxnLst/>
            <a:rect l="l" t="t" r="r" b="b"/>
            <a:pathLst>
              <a:path w="29763" h="24002">
                <a:moveTo>
                  <a:pt x="7680" y="0"/>
                </a:moveTo>
                <a:lnTo>
                  <a:pt x="2880" y="1920"/>
                </a:lnTo>
                <a:lnTo>
                  <a:pt x="960" y="11521"/>
                </a:lnTo>
                <a:lnTo>
                  <a:pt x="1920" y="8641"/>
                </a:lnTo>
                <a:lnTo>
                  <a:pt x="3840" y="6720"/>
                </a:lnTo>
                <a:lnTo>
                  <a:pt x="5760" y="4800"/>
                </a:lnTo>
                <a:lnTo>
                  <a:pt x="7680" y="3840"/>
                </a:lnTo>
                <a:lnTo>
                  <a:pt x="14401" y="3840"/>
                </a:lnTo>
                <a:lnTo>
                  <a:pt x="15361" y="4800"/>
                </a:lnTo>
                <a:lnTo>
                  <a:pt x="17266" y="5760"/>
                </a:lnTo>
                <a:lnTo>
                  <a:pt x="18242" y="7680"/>
                </a:lnTo>
                <a:lnTo>
                  <a:pt x="19202" y="8641"/>
                </a:lnTo>
                <a:lnTo>
                  <a:pt x="19202" y="10561"/>
                </a:lnTo>
                <a:lnTo>
                  <a:pt x="20147" y="12481"/>
                </a:lnTo>
                <a:lnTo>
                  <a:pt x="20147" y="14401"/>
                </a:lnTo>
                <a:lnTo>
                  <a:pt x="0" y="14401"/>
                </a:lnTo>
                <a:lnTo>
                  <a:pt x="0" y="24002"/>
                </a:lnTo>
                <a:lnTo>
                  <a:pt x="0" y="17282"/>
                </a:lnTo>
                <a:lnTo>
                  <a:pt x="29763" y="17282"/>
                </a:lnTo>
                <a:lnTo>
                  <a:pt x="29763" y="12481"/>
                </a:lnTo>
                <a:lnTo>
                  <a:pt x="27828" y="7680"/>
                </a:lnTo>
                <a:lnTo>
                  <a:pt x="24947" y="4800"/>
                </a:lnTo>
                <a:lnTo>
                  <a:pt x="22082" y="1920"/>
                </a:lnTo>
                <a:lnTo>
                  <a:pt x="18242" y="0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6" name="object 336"/>
          <p:cNvSpPr/>
          <p:nvPr/>
        </p:nvSpPr>
        <p:spPr>
          <a:xfrm>
            <a:off x="2870545" y="1472366"/>
            <a:ext cx="11521" cy="31683"/>
          </a:xfrm>
          <a:custGeom>
            <a:avLst/>
            <a:gdLst/>
            <a:ahLst/>
            <a:cxnLst/>
            <a:rect l="l" t="t" r="r" b="b"/>
            <a:pathLst>
              <a:path w="11521" h="31683">
                <a:moveTo>
                  <a:pt x="7680" y="10561"/>
                </a:moveTo>
                <a:lnTo>
                  <a:pt x="7680" y="8641"/>
                </a:lnTo>
                <a:lnTo>
                  <a:pt x="8641" y="6720"/>
                </a:lnTo>
                <a:lnTo>
                  <a:pt x="9601" y="5760"/>
                </a:lnTo>
                <a:lnTo>
                  <a:pt x="11521" y="0"/>
                </a:lnTo>
                <a:lnTo>
                  <a:pt x="7680" y="960"/>
                </a:lnTo>
                <a:lnTo>
                  <a:pt x="7680" y="10561"/>
                </a:lnTo>
                <a:close/>
              </a:path>
              <a:path w="11521" h="31683">
                <a:moveTo>
                  <a:pt x="5760" y="-17282"/>
                </a:moveTo>
                <a:lnTo>
                  <a:pt x="2880" y="-15361"/>
                </a:lnTo>
                <a:lnTo>
                  <a:pt x="1920" y="-12481"/>
                </a:lnTo>
                <a:lnTo>
                  <a:pt x="1920" y="-7680"/>
                </a:lnTo>
                <a:lnTo>
                  <a:pt x="2880" y="-6720"/>
                </a:lnTo>
                <a:lnTo>
                  <a:pt x="3840" y="-5760"/>
                </a:lnTo>
                <a:lnTo>
                  <a:pt x="7680" y="-5760"/>
                </a:lnTo>
                <a:lnTo>
                  <a:pt x="8641" y="-6720"/>
                </a:lnTo>
                <a:lnTo>
                  <a:pt x="9601" y="-7680"/>
                </a:lnTo>
                <a:lnTo>
                  <a:pt x="9601" y="-15361"/>
                </a:lnTo>
                <a:lnTo>
                  <a:pt x="11521" y="-16322"/>
                </a:lnTo>
                <a:lnTo>
                  <a:pt x="12481" y="-17282"/>
                </a:lnTo>
                <a:lnTo>
                  <a:pt x="13441" y="-18242"/>
                </a:lnTo>
                <a:lnTo>
                  <a:pt x="18242" y="-18242"/>
                </a:lnTo>
                <a:lnTo>
                  <a:pt x="20162" y="-17282"/>
                </a:lnTo>
                <a:lnTo>
                  <a:pt x="21122" y="-15361"/>
                </a:lnTo>
                <a:lnTo>
                  <a:pt x="23042" y="-14401"/>
                </a:lnTo>
                <a:lnTo>
                  <a:pt x="24002" y="-11521"/>
                </a:lnTo>
                <a:lnTo>
                  <a:pt x="24002" y="-5760"/>
                </a:lnTo>
                <a:lnTo>
                  <a:pt x="16322" y="-2880"/>
                </a:lnTo>
                <a:lnTo>
                  <a:pt x="11521" y="0"/>
                </a:lnTo>
                <a:lnTo>
                  <a:pt x="9601" y="5760"/>
                </a:lnTo>
                <a:lnTo>
                  <a:pt x="10561" y="3840"/>
                </a:lnTo>
                <a:lnTo>
                  <a:pt x="12481" y="2880"/>
                </a:lnTo>
                <a:lnTo>
                  <a:pt x="14401" y="960"/>
                </a:lnTo>
                <a:lnTo>
                  <a:pt x="16322" y="960"/>
                </a:lnTo>
                <a:lnTo>
                  <a:pt x="19202" y="-960"/>
                </a:lnTo>
                <a:lnTo>
                  <a:pt x="24002" y="-2880"/>
                </a:lnTo>
                <a:lnTo>
                  <a:pt x="24002" y="13441"/>
                </a:lnTo>
                <a:lnTo>
                  <a:pt x="20162" y="16322"/>
                </a:lnTo>
                <a:lnTo>
                  <a:pt x="16322" y="18242"/>
                </a:lnTo>
                <a:lnTo>
                  <a:pt x="12481" y="18242"/>
                </a:lnTo>
                <a:lnTo>
                  <a:pt x="11521" y="17282"/>
                </a:lnTo>
                <a:lnTo>
                  <a:pt x="9601" y="16322"/>
                </a:lnTo>
                <a:lnTo>
                  <a:pt x="8641" y="14401"/>
                </a:lnTo>
                <a:lnTo>
                  <a:pt x="7680" y="12481"/>
                </a:lnTo>
                <a:lnTo>
                  <a:pt x="7680" y="960"/>
                </a:lnTo>
                <a:lnTo>
                  <a:pt x="4800" y="2880"/>
                </a:lnTo>
                <a:lnTo>
                  <a:pt x="2880" y="4800"/>
                </a:lnTo>
                <a:lnTo>
                  <a:pt x="1920" y="7680"/>
                </a:lnTo>
                <a:lnTo>
                  <a:pt x="975" y="8641"/>
                </a:lnTo>
                <a:lnTo>
                  <a:pt x="0" y="10561"/>
                </a:lnTo>
                <a:lnTo>
                  <a:pt x="0" y="16322"/>
                </a:lnTo>
                <a:lnTo>
                  <a:pt x="975" y="18242"/>
                </a:lnTo>
                <a:lnTo>
                  <a:pt x="2880" y="20162"/>
                </a:lnTo>
                <a:lnTo>
                  <a:pt x="4800" y="22082"/>
                </a:lnTo>
                <a:lnTo>
                  <a:pt x="7680" y="23042"/>
                </a:lnTo>
                <a:lnTo>
                  <a:pt x="13441" y="23042"/>
                </a:lnTo>
                <a:lnTo>
                  <a:pt x="15361" y="22082"/>
                </a:lnTo>
                <a:lnTo>
                  <a:pt x="16322" y="22082"/>
                </a:lnTo>
                <a:lnTo>
                  <a:pt x="19202" y="20162"/>
                </a:lnTo>
                <a:lnTo>
                  <a:pt x="24002" y="16322"/>
                </a:lnTo>
                <a:lnTo>
                  <a:pt x="24002" y="21122"/>
                </a:lnTo>
                <a:lnTo>
                  <a:pt x="24963" y="22082"/>
                </a:lnTo>
                <a:lnTo>
                  <a:pt x="25923" y="23042"/>
                </a:lnTo>
                <a:lnTo>
                  <a:pt x="31683" y="23042"/>
                </a:lnTo>
                <a:lnTo>
                  <a:pt x="34564" y="21122"/>
                </a:lnTo>
                <a:lnTo>
                  <a:pt x="38404" y="16322"/>
                </a:lnTo>
                <a:lnTo>
                  <a:pt x="38404" y="14401"/>
                </a:lnTo>
                <a:lnTo>
                  <a:pt x="36484" y="15361"/>
                </a:lnTo>
                <a:lnTo>
                  <a:pt x="35524" y="17282"/>
                </a:lnTo>
                <a:lnTo>
                  <a:pt x="31683" y="17282"/>
                </a:lnTo>
                <a:lnTo>
                  <a:pt x="31683" y="14401"/>
                </a:lnTo>
                <a:lnTo>
                  <a:pt x="30723" y="11521"/>
                </a:lnTo>
                <a:lnTo>
                  <a:pt x="30723" y="-14401"/>
                </a:lnTo>
                <a:lnTo>
                  <a:pt x="29763" y="-16322"/>
                </a:lnTo>
                <a:lnTo>
                  <a:pt x="27843" y="-18242"/>
                </a:lnTo>
                <a:lnTo>
                  <a:pt x="25923" y="-19202"/>
                </a:lnTo>
                <a:lnTo>
                  <a:pt x="24002" y="-20162"/>
                </a:lnTo>
                <a:lnTo>
                  <a:pt x="21122" y="-21122"/>
                </a:lnTo>
                <a:lnTo>
                  <a:pt x="12481" y="-21122"/>
                </a:lnTo>
                <a:lnTo>
                  <a:pt x="8641" y="-20162"/>
                </a:lnTo>
                <a:lnTo>
                  <a:pt x="5760" y="-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7" name="object 337"/>
          <p:cNvSpPr/>
          <p:nvPr/>
        </p:nvSpPr>
        <p:spPr>
          <a:xfrm>
            <a:off x="1619707" y="1222766"/>
            <a:ext cx="2437363" cy="2811764"/>
          </a:xfrm>
          <a:custGeom>
            <a:avLst/>
            <a:gdLst/>
            <a:ahLst/>
            <a:cxnLst/>
            <a:rect l="l" t="t" r="r" b="b"/>
            <a:pathLst>
              <a:path w="2437363" h="2811764">
                <a:moveTo>
                  <a:pt x="0" y="2807924"/>
                </a:moveTo>
                <a:lnTo>
                  <a:pt x="0" y="2809844"/>
                </a:lnTo>
                <a:lnTo>
                  <a:pt x="1920" y="2811764"/>
                </a:lnTo>
                <a:lnTo>
                  <a:pt x="2433523" y="2811764"/>
                </a:lnTo>
                <a:lnTo>
                  <a:pt x="8641" y="2807924"/>
                </a:lnTo>
                <a:lnTo>
                  <a:pt x="8641" y="7696"/>
                </a:lnTo>
                <a:lnTo>
                  <a:pt x="2433523" y="7696"/>
                </a:lnTo>
                <a:lnTo>
                  <a:pt x="2435443" y="2811764"/>
                </a:lnTo>
                <a:lnTo>
                  <a:pt x="2437363" y="2809844"/>
                </a:lnTo>
                <a:lnTo>
                  <a:pt x="2437363" y="975"/>
                </a:lnTo>
                <a:lnTo>
                  <a:pt x="2435443" y="0"/>
                </a:lnTo>
                <a:lnTo>
                  <a:pt x="2433523" y="0"/>
                </a:lnTo>
                <a:lnTo>
                  <a:pt x="2428722" y="3840"/>
                </a:lnTo>
                <a:lnTo>
                  <a:pt x="8641" y="3840"/>
                </a:lnTo>
                <a:lnTo>
                  <a:pt x="3840" y="7696"/>
                </a:lnTo>
                <a:lnTo>
                  <a:pt x="3840" y="2803123"/>
                </a:lnTo>
                <a:lnTo>
                  <a:pt x="3840" y="0"/>
                </a:lnTo>
                <a:lnTo>
                  <a:pt x="1920" y="0"/>
                </a:lnTo>
                <a:lnTo>
                  <a:pt x="0" y="975"/>
                </a:lnTo>
                <a:lnTo>
                  <a:pt x="0" y="280792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8" name="object 338"/>
          <p:cNvSpPr/>
          <p:nvPr/>
        </p:nvSpPr>
        <p:spPr>
          <a:xfrm>
            <a:off x="1628348" y="1230462"/>
            <a:ext cx="2424882" cy="2804068"/>
          </a:xfrm>
          <a:custGeom>
            <a:avLst/>
            <a:gdLst/>
            <a:ahLst/>
            <a:cxnLst/>
            <a:rect l="l" t="t" r="r" b="b"/>
            <a:pathLst>
              <a:path w="2424882" h="2804068">
                <a:moveTo>
                  <a:pt x="2424882" y="0"/>
                </a:moveTo>
                <a:lnTo>
                  <a:pt x="2420081" y="0"/>
                </a:lnTo>
                <a:lnTo>
                  <a:pt x="2420081" y="2795427"/>
                </a:lnTo>
                <a:lnTo>
                  <a:pt x="0" y="2795427"/>
                </a:lnTo>
                <a:lnTo>
                  <a:pt x="0" y="2800228"/>
                </a:lnTo>
                <a:lnTo>
                  <a:pt x="2424882" y="2804068"/>
                </a:lnTo>
                <a:lnTo>
                  <a:pt x="2420081" y="2800228"/>
                </a:lnTo>
                <a:lnTo>
                  <a:pt x="2424882" y="2795427"/>
                </a:lnTo>
                <a:lnTo>
                  <a:pt x="2424882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9" name="object 339"/>
          <p:cNvSpPr/>
          <p:nvPr/>
        </p:nvSpPr>
        <p:spPr>
          <a:xfrm>
            <a:off x="1623547" y="1222766"/>
            <a:ext cx="2429682" cy="2803123"/>
          </a:xfrm>
          <a:custGeom>
            <a:avLst/>
            <a:gdLst/>
            <a:ahLst/>
            <a:cxnLst/>
            <a:rect l="l" t="t" r="r" b="b"/>
            <a:pathLst>
              <a:path w="2429682" h="2803123">
                <a:moveTo>
                  <a:pt x="0" y="2803123"/>
                </a:moveTo>
                <a:lnTo>
                  <a:pt x="0" y="7696"/>
                </a:lnTo>
                <a:lnTo>
                  <a:pt x="4800" y="3840"/>
                </a:lnTo>
                <a:lnTo>
                  <a:pt x="2424882" y="3840"/>
                </a:lnTo>
                <a:lnTo>
                  <a:pt x="2429682" y="0"/>
                </a:lnTo>
                <a:lnTo>
                  <a:pt x="0" y="0"/>
                </a:lnTo>
                <a:lnTo>
                  <a:pt x="0" y="2803123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0" name="object 340"/>
          <p:cNvSpPr/>
          <p:nvPr/>
        </p:nvSpPr>
        <p:spPr>
          <a:xfrm>
            <a:off x="4627784" y="1354287"/>
            <a:ext cx="0" cy="2231928"/>
          </a:xfrm>
          <a:custGeom>
            <a:avLst/>
            <a:gdLst/>
            <a:ahLst/>
            <a:cxnLst/>
            <a:rect l="l" t="t" r="r" b="b"/>
            <a:pathLst>
              <a:path w="0" h="2231928">
                <a:moveTo>
                  <a:pt x="0" y="0"/>
                </a:moveTo>
                <a:lnTo>
                  <a:pt x="0" y="2231928"/>
                </a:lnTo>
              </a:path>
            </a:pathLst>
          </a:custGeom>
          <a:ln w="99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1" name="object 341"/>
          <p:cNvSpPr/>
          <p:nvPr/>
        </p:nvSpPr>
        <p:spPr>
          <a:xfrm>
            <a:off x="4590821" y="3559347"/>
            <a:ext cx="37429" cy="0"/>
          </a:xfrm>
          <a:custGeom>
            <a:avLst/>
            <a:gdLst/>
            <a:ahLst/>
            <a:cxnLst/>
            <a:rect l="l" t="t" r="r" b="b"/>
            <a:pathLst>
              <a:path w="37429" h="0">
                <a:moveTo>
                  <a:pt x="0" y="0"/>
                </a:moveTo>
                <a:lnTo>
                  <a:pt x="37429" y="0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2" name="object 342"/>
          <p:cNvSpPr/>
          <p:nvPr/>
        </p:nvSpPr>
        <p:spPr>
          <a:xfrm>
            <a:off x="4590821" y="3339510"/>
            <a:ext cx="37429" cy="0"/>
          </a:xfrm>
          <a:custGeom>
            <a:avLst/>
            <a:gdLst/>
            <a:ahLst/>
            <a:cxnLst/>
            <a:rect l="l" t="t" r="r" b="b"/>
            <a:pathLst>
              <a:path w="37429" h="0">
                <a:moveTo>
                  <a:pt x="0" y="0"/>
                </a:moveTo>
                <a:lnTo>
                  <a:pt x="37429" y="0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3" name="object 343"/>
          <p:cNvSpPr/>
          <p:nvPr/>
        </p:nvSpPr>
        <p:spPr>
          <a:xfrm>
            <a:off x="4590821" y="3118233"/>
            <a:ext cx="37429" cy="0"/>
          </a:xfrm>
          <a:custGeom>
            <a:avLst/>
            <a:gdLst/>
            <a:ahLst/>
            <a:cxnLst/>
            <a:rect l="l" t="t" r="r" b="b"/>
            <a:pathLst>
              <a:path w="37429" h="0">
                <a:moveTo>
                  <a:pt x="0" y="0"/>
                </a:moveTo>
                <a:lnTo>
                  <a:pt x="37429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4" name="object 344"/>
          <p:cNvSpPr/>
          <p:nvPr/>
        </p:nvSpPr>
        <p:spPr>
          <a:xfrm>
            <a:off x="4590821" y="2898396"/>
            <a:ext cx="37429" cy="0"/>
          </a:xfrm>
          <a:custGeom>
            <a:avLst/>
            <a:gdLst/>
            <a:ahLst/>
            <a:cxnLst/>
            <a:rect l="l" t="t" r="r" b="b"/>
            <a:pathLst>
              <a:path w="37429" h="0">
                <a:moveTo>
                  <a:pt x="0" y="0"/>
                </a:moveTo>
                <a:lnTo>
                  <a:pt x="37429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5" name="object 345"/>
          <p:cNvSpPr/>
          <p:nvPr/>
        </p:nvSpPr>
        <p:spPr>
          <a:xfrm>
            <a:off x="4590821" y="2677134"/>
            <a:ext cx="37429" cy="0"/>
          </a:xfrm>
          <a:custGeom>
            <a:avLst/>
            <a:gdLst/>
            <a:ahLst/>
            <a:cxnLst/>
            <a:rect l="l" t="t" r="r" b="b"/>
            <a:pathLst>
              <a:path w="37429" h="0">
                <a:moveTo>
                  <a:pt x="0" y="0"/>
                </a:moveTo>
                <a:lnTo>
                  <a:pt x="37429" y="0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6" name="object 346"/>
          <p:cNvSpPr/>
          <p:nvPr/>
        </p:nvSpPr>
        <p:spPr>
          <a:xfrm>
            <a:off x="4590821" y="2457297"/>
            <a:ext cx="37429" cy="0"/>
          </a:xfrm>
          <a:custGeom>
            <a:avLst/>
            <a:gdLst/>
            <a:ahLst/>
            <a:cxnLst/>
            <a:rect l="l" t="t" r="r" b="b"/>
            <a:pathLst>
              <a:path w="37429" h="0">
                <a:moveTo>
                  <a:pt x="0" y="0"/>
                </a:moveTo>
                <a:lnTo>
                  <a:pt x="37429" y="0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7" name="object 347"/>
          <p:cNvSpPr/>
          <p:nvPr/>
        </p:nvSpPr>
        <p:spPr>
          <a:xfrm>
            <a:off x="4590821" y="2236020"/>
            <a:ext cx="37429" cy="0"/>
          </a:xfrm>
          <a:custGeom>
            <a:avLst/>
            <a:gdLst/>
            <a:ahLst/>
            <a:cxnLst/>
            <a:rect l="l" t="t" r="r" b="b"/>
            <a:pathLst>
              <a:path w="37429" h="0">
                <a:moveTo>
                  <a:pt x="0" y="0"/>
                </a:moveTo>
                <a:lnTo>
                  <a:pt x="37429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8" name="object 348"/>
          <p:cNvSpPr/>
          <p:nvPr/>
        </p:nvSpPr>
        <p:spPr>
          <a:xfrm>
            <a:off x="4590821" y="2016183"/>
            <a:ext cx="37429" cy="0"/>
          </a:xfrm>
          <a:custGeom>
            <a:avLst/>
            <a:gdLst/>
            <a:ahLst/>
            <a:cxnLst/>
            <a:rect l="l" t="t" r="r" b="b"/>
            <a:pathLst>
              <a:path w="37429" h="0">
                <a:moveTo>
                  <a:pt x="0" y="0"/>
                </a:moveTo>
                <a:lnTo>
                  <a:pt x="37429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9" name="object 349"/>
          <p:cNvSpPr/>
          <p:nvPr/>
        </p:nvSpPr>
        <p:spPr>
          <a:xfrm>
            <a:off x="4590821" y="1794921"/>
            <a:ext cx="37429" cy="0"/>
          </a:xfrm>
          <a:custGeom>
            <a:avLst/>
            <a:gdLst/>
            <a:ahLst/>
            <a:cxnLst/>
            <a:rect l="l" t="t" r="r" b="b"/>
            <a:pathLst>
              <a:path w="37429" h="0">
                <a:moveTo>
                  <a:pt x="0" y="0"/>
                </a:moveTo>
                <a:lnTo>
                  <a:pt x="37429" y="0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0" name="object 350"/>
          <p:cNvSpPr/>
          <p:nvPr/>
        </p:nvSpPr>
        <p:spPr>
          <a:xfrm>
            <a:off x="4590821" y="1575084"/>
            <a:ext cx="37429" cy="0"/>
          </a:xfrm>
          <a:custGeom>
            <a:avLst/>
            <a:gdLst/>
            <a:ahLst/>
            <a:cxnLst/>
            <a:rect l="l" t="t" r="r" b="b"/>
            <a:pathLst>
              <a:path w="37429" h="0">
                <a:moveTo>
                  <a:pt x="0" y="0"/>
                </a:moveTo>
                <a:lnTo>
                  <a:pt x="37429" y="0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1" name="object 351"/>
          <p:cNvSpPr/>
          <p:nvPr/>
        </p:nvSpPr>
        <p:spPr>
          <a:xfrm>
            <a:off x="4590821" y="1353807"/>
            <a:ext cx="37429" cy="0"/>
          </a:xfrm>
          <a:custGeom>
            <a:avLst/>
            <a:gdLst/>
            <a:ahLst/>
            <a:cxnLst/>
            <a:rect l="l" t="t" r="r" b="b"/>
            <a:pathLst>
              <a:path w="37429" h="0">
                <a:moveTo>
                  <a:pt x="0" y="0"/>
                </a:moveTo>
                <a:lnTo>
                  <a:pt x="37429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2" name="object 352"/>
          <p:cNvSpPr/>
          <p:nvPr/>
        </p:nvSpPr>
        <p:spPr>
          <a:xfrm>
            <a:off x="4628250" y="3559350"/>
            <a:ext cx="1600276" cy="0"/>
          </a:xfrm>
          <a:custGeom>
            <a:avLst/>
            <a:gdLst/>
            <a:ahLst/>
            <a:cxnLst/>
            <a:rect l="l" t="t" r="r" b="b"/>
            <a:pathLst>
              <a:path w="1600276" h="0">
                <a:moveTo>
                  <a:pt x="0" y="0"/>
                </a:moveTo>
                <a:lnTo>
                  <a:pt x="1600276" y="0"/>
                </a:lnTo>
              </a:path>
            </a:pathLst>
          </a:custGeom>
          <a:ln w="1086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3" name="object 353"/>
          <p:cNvSpPr/>
          <p:nvPr/>
        </p:nvSpPr>
        <p:spPr>
          <a:xfrm>
            <a:off x="4662815" y="358190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638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4" name="object 354"/>
          <p:cNvSpPr/>
          <p:nvPr/>
        </p:nvSpPr>
        <p:spPr>
          <a:xfrm>
            <a:off x="4701219" y="358190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638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5" name="object 355"/>
          <p:cNvSpPr/>
          <p:nvPr/>
        </p:nvSpPr>
        <p:spPr>
          <a:xfrm>
            <a:off x="4740569" y="358190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638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6" name="object 356"/>
          <p:cNvSpPr/>
          <p:nvPr/>
        </p:nvSpPr>
        <p:spPr>
          <a:xfrm>
            <a:off x="4778974" y="3581902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638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7" name="object 357"/>
          <p:cNvSpPr/>
          <p:nvPr/>
        </p:nvSpPr>
        <p:spPr>
          <a:xfrm>
            <a:off x="4818324" y="358190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638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8" name="object 358"/>
          <p:cNvSpPr/>
          <p:nvPr/>
        </p:nvSpPr>
        <p:spPr>
          <a:xfrm>
            <a:off x="4857689" y="358190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638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9" name="object 359"/>
          <p:cNvSpPr/>
          <p:nvPr/>
        </p:nvSpPr>
        <p:spPr>
          <a:xfrm>
            <a:off x="4896093" y="3581902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638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0" name="object 360"/>
          <p:cNvSpPr/>
          <p:nvPr/>
        </p:nvSpPr>
        <p:spPr>
          <a:xfrm>
            <a:off x="4936403" y="358190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638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1" name="object 361"/>
          <p:cNvSpPr/>
          <p:nvPr/>
        </p:nvSpPr>
        <p:spPr>
          <a:xfrm>
            <a:off x="4975768" y="358190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638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2" name="object 362"/>
          <p:cNvSpPr/>
          <p:nvPr/>
        </p:nvSpPr>
        <p:spPr>
          <a:xfrm>
            <a:off x="5014158" y="3581902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638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3" name="object 363"/>
          <p:cNvSpPr/>
          <p:nvPr/>
        </p:nvSpPr>
        <p:spPr>
          <a:xfrm>
            <a:off x="5053523" y="358190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638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4" name="object 364"/>
          <p:cNvSpPr/>
          <p:nvPr/>
        </p:nvSpPr>
        <p:spPr>
          <a:xfrm>
            <a:off x="5092887" y="358190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638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5" name="object 365"/>
          <p:cNvSpPr/>
          <p:nvPr/>
        </p:nvSpPr>
        <p:spPr>
          <a:xfrm>
            <a:off x="5131277" y="3581902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638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6" name="object 366"/>
          <p:cNvSpPr/>
          <p:nvPr/>
        </p:nvSpPr>
        <p:spPr>
          <a:xfrm>
            <a:off x="5170642" y="358190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638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7" name="object 367"/>
          <p:cNvSpPr/>
          <p:nvPr/>
        </p:nvSpPr>
        <p:spPr>
          <a:xfrm>
            <a:off x="5209992" y="3581902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638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8" name="object 368"/>
          <p:cNvSpPr/>
          <p:nvPr/>
        </p:nvSpPr>
        <p:spPr>
          <a:xfrm>
            <a:off x="5248396" y="358190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638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9" name="object 369"/>
          <p:cNvSpPr/>
          <p:nvPr/>
        </p:nvSpPr>
        <p:spPr>
          <a:xfrm>
            <a:off x="5286801" y="3581902"/>
            <a:ext cx="9585" cy="0"/>
          </a:xfrm>
          <a:custGeom>
            <a:avLst/>
            <a:gdLst/>
            <a:ahLst/>
            <a:cxnLst/>
            <a:rect l="l" t="t" r="r" b="b"/>
            <a:pathLst>
              <a:path w="9585" h="0">
                <a:moveTo>
                  <a:pt x="0" y="0"/>
                </a:moveTo>
                <a:lnTo>
                  <a:pt x="9585" y="0"/>
                </a:lnTo>
              </a:path>
            </a:pathLst>
          </a:custGeom>
          <a:ln w="4638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0" name="object 370"/>
          <p:cNvSpPr/>
          <p:nvPr/>
        </p:nvSpPr>
        <p:spPr>
          <a:xfrm>
            <a:off x="5326151" y="358190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638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1" name="object 371"/>
          <p:cNvSpPr/>
          <p:nvPr/>
        </p:nvSpPr>
        <p:spPr>
          <a:xfrm>
            <a:off x="5365516" y="358190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638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2" name="object 372"/>
          <p:cNvSpPr/>
          <p:nvPr/>
        </p:nvSpPr>
        <p:spPr>
          <a:xfrm>
            <a:off x="5403921" y="3581902"/>
            <a:ext cx="9585" cy="0"/>
          </a:xfrm>
          <a:custGeom>
            <a:avLst/>
            <a:gdLst/>
            <a:ahLst/>
            <a:cxnLst/>
            <a:rect l="l" t="t" r="r" b="b"/>
            <a:pathLst>
              <a:path w="9585" h="0">
                <a:moveTo>
                  <a:pt x="0" y="0"/>
                </a:moveTo>
                <a:lnTo>
                  <a:pt x="9585" y="0"/>
                </a:lnTo>
              </a:path>
            </a:pathLst>
          </a:custGeom>
          <a:ln w="4638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3" name="object 373"/>
          <p:cNvSpPr/>
          <p:nvPr/>
        </p:nvSpPr>
        <p:spPr>
          <a:xfrm>
            <a:off x="5443270" y="358190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638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4" name="object 374"/>
          <p:cNvSpPr/>
          <p:nvPr/>
        </p:nvSpPr>
        <p:spPr>
          <a:xfrm>
            <a:off x="5482635" y="358190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638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5" name="object 375"/>
          <p:cNvSpPr/>
          <p:nvPr/>
        </p:nvSpPr>
        <p:spPr>
          <a:xfrm>
            <a:off x="5521025" y="358190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638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6" name="object 376"/>
          <p:cNvSpPr/>
          <p:nvPr/>
        </p:nvSpPr>
        <p:spPr>
          <a:xfrm>
            <a:off x="5560390" y="358190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638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7" name="object 377"/>
          <p:cNvSpPr/>
          <p:nvPr/>
        </p:nvSpPr>
        <p:spPr>
          <a:xfrm>
            <a:off x="5598795" y="3581902"/>
            <a:ext cx="8625" cy="0"/>
          </a:xfrm>
          <a:custGeom>
            <a:avLst/>
            <a:gdLst/>
            <a:ahLst/>
            <a:cxnLst/>
            <a:rect l="l" t="t" r="r" b="b"/>
            <a:pathLst>
              <a:path w="8625" h="0">
                <a:moveTo>
                  <a:pt x="0" y="0"/>
                </a:moveTo>
                <a:lnTo>
                  <a:pt x="8625" y="0"/>
                </a:lnTo>
              </a:path>
            </a:pathLst>
          </a:custGeom>
          <a:ln w="4638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8" name="object 378"/>
          <p:cNvSpPr/>
          <p:nvPr/>
        </p:nvSpPr>
        <p:spPr>
          <a:xfrm>
            <a:off x="5638144" y="358190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638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9" name="object 379"/>
          <p:cNvSpPr/>
          <p:nvPr/>
        </p:nvSpPr>
        <p:spPr>
          <a:xfrm>
            <a:off x="5676549" y="3581902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638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0" name="object 380"/>
          <p:cNvSpPr/>
          <p:nvPr/>
        </p:nvSpPr>
        <p:spPr>
          <a:xfrm>
            <a:off x="5715899" y="358190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638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1" name="object 381"/>
          <p:cNvSpPr/>
          <p:nvPr/>
        </p:nvSpPr>
        <p:spPr>
          <a:xfrm>
            <a:off x="5755264" y="358190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638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2" name="object 382"/>
          <p:cNvSpPr/>
          <p:nvPr/>
        </p:nvSpPr>
        <p:spPr>
          <a:xfrm>
            <a:off x="5793653" y="3581902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638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3" name="object 383"/>
          <p:cNvSpPr/>
          <p:nvPr/>
        </p:nvSpPr>
        <p:spPr>
          <a:xfrm>
            <a:off x="5833018" y="358190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638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4" name="object 384"/>
          <p:cNvSpPr/>
          <p:nvPr/>
        </p:nvSpPr>
        <p:spPr>
          <a:xfrm>
            <a:off x="5871423" y="3581902"/>
            <a:ext cx="8625" cy="0"/>
          </a:xfrm>
          <a:custGeom>
            <a:avLst/>
            <a:gdLst/>
            <a:ahLst/>
            <a:cxnLst/>
            <a:rect l="l" t="t" r="r" b="b"/>
            <a:pathLst>
              <a:path w="8625" h="0">
                <a:moveTo>
                  <a:pt x="0" y="0"/>
                </a:moveTo>
                <a:lnTo>
                  <a:pt x="8625" y="0"/>
                </a:lnTo>
              </a:path>
            </a:pathLst>
          </a:custGeom>
          <a:ln w="4638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5" name="object 385"/>
          <p:cNvSpPr/>
          <p:nvPr/>
        </p:nvSpPr>
        <p:spPr>
          <a:xfrm>
            <a:off x="5911733" y="3581902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638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6" name="object 386"/>
          <p:cNvSpPr/>
          <p:nvPr/>
        </p:nvSpPr>
        <p:spPr>
          <a:xfrm>
            <a:off x="5951098" y="358190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638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7" name="object 387"/>
          <p:cNvSpPr/>
          <p:nvPr/>
        </p:nvSpPr>
        <p:spPr>
          <a:xfrm>
            <a:off x="5990463" y="3581902"/>
            <a:ext cx="8625" cy="0"/>
          </a:xfrm>
          <a:custGeom>
            <a:avLst/>
            <a:gdLst/>
            <a:ahLst/>
            <a:cxnLst/>
            <a:rect l="l" t="t" r="r" b="b"/>
            <a:pathLst>
              <a:path w="8625" h="0">
                <a:moveTo>
                  <a:pt x="0" y="0"/>
                </a:moveTo>
                <a:lnTo>
                  <a:pt x="8625" y="0"/>
                </a:lnTo>
              </a:path>
            </a:pathLst>
          </a:custGeom>
          <a:ln w="4638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8" name="object 388"/>
          <p:cNvSpPr/>
          <p:nvPr/>
        </p:nvSpPr>
        <p:spPr>
          <a:xfrm>
            <a:off x="6028852" y="3581902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638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9" name="object 389"/>
          <p:cNvSpPr/>
          <p:nvPr/>
        </p:nvSpPr>
        <p:spPr>
          <a:xfrm>
            <a:off x="6068217" y="358190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638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0" name="object 390"/>
          <p:cNvSpPr/>
          <p:nvPr/>
        </p:nvSpPr>
        <p:spPr>
          <a:xfrm>
            <a:off x="6106607" y="358190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638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1" name="object 391"/>
          <p:cNvSpPr/>
          <p:nvPr/>
        </p:nvSpPr>
        <p:spPr>
          <a:xfrm>
            <a:off x="6145971" y="358190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638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2" name="object 392"/>
          <p:cNvSpPr/>
          <p:nvPr/>
        </p:nvSpPr>
        <p:spPr>
          <a:xfrm>
            <a:off x="6184361" y="3581902"/>
            <a:ext cx="9616" cy="0"/>
          </a:xfrm>
          <a:custGeom>
            <a:avLst/>
            <a:gdLst/>
            <a:ahLst/>
            <a:cxnLst/>
            <a:rect l="l" t="t" r="r" b="b"/>
            <a:pathLst>
              <a:path w="9616" h="0">
                <a:moveTo>
                  <a:pt x="0" y="0"/>
                </a:moveTo>
                <a:lnTo>
                  <a:pt x="9616" y="0"/>
                </a:lnTo>
              </a:path>
            </a:pathLst>
          </a:custGeom>
          <a:ln w="4638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3" name="object 393"/>
          <p:cNvSpPr/>
          <p:nvPr/>
        </p:nvSpPr>
        <p:spPr>
          <a:xfrm>
            <a:off x="6223726" y="358190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638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4" name="object 394"/>
          <p:cNvSpPr/>
          <p:nvPr/>
        </p:nvSpPr>
        <p:spPr>
          <a:xfrm>
            <a:off x="4632091" y="1502130"/>
            <a:ext cx="1591635" cy="1319951"/>
          </a:xfrm>
          <a:custGeom>
            <a:avLst/>
            <a:gdLst/>
            <a:ahLst/>
            <a:cxnLst/>
            <a:rect l="l" t="t" r="r" b="b"/>
            <a:pathLst>
              <a:path w="1591635" h="1319951">
                <a:moveTo>
                  <a:pt x="50886" y="1283467"/>
                </a:moveTo>
                <a:lnTo>
                  <a:pt x="82570" y="1233556"/>
                </a:lnTo>
                <a:lnTo>
                  <a:pt x="45660" y="1284869"/>
                </a:lnTo>
                <a:lnTo>
                  <a:pt x="50886" y="1283467"/>
                </a:lnTo>
                <a:close/>
              </a:path>
              <a:path w="1591635" h="1319951">
                <a:moveTo>
                  <a:pt x="122880" y="1175003"/>
                </a:moveTo>
                <a:lnTo>
                  <a:pt x="121920" y="1154841"/>
                </a:lnTo>
                <a:lnTo>
                  <a:pt x="119999" y="1158681"/>
                </a:lnTo>
                <a:lnTo>
                  <a:pt x="82570" y="1233556"/>
                </a:lnTo>
                <a:lnTo>
                  <a:pt x="50886" y="1283467"/>
                </a:lnTo>
                <a:lnTo>
                  <a:pt x="45660" y="1284869"/>
                </a:lnTo>
                <a:lnTo>
                  <a:pt x="11521" y="1294028"/>
                </a:lnTo>
                <a:lnTo>
                  <a:pt x="4800" y="1294988"/>
                </a:lnTo>
                <a:lnTo>
                  <a:pt x="0" y="1302669"/>
                </a:lnTo>
                <a:lnTo>
                  <a:pt x="1920" y="1310350"/>
                </a:lnTo>
                <a:lnTo>
                  <a:pt x="4800" y="1317071"/>
                </a:lnTo>
                <a:lnTo>
                  <a:pt x="11521" y="1321871"/>
                </a:lnTo>
                <a:lnTo>
                  <a:pt x="19202" y="1319951"/>
                </a:lnTo>
                <a:lnTo>
                  <a:pt x="43205" y="1288282"/>
                </a:lnTo>
                <a:lnTo>
                  <a:pt x="57607" y="1309390"/>
                </a:lnTo>
                <a:lnTo>
                  <a:pt x="61447" y="1308430"/>
                </a:lnTo>
                <a:lnTo>
                  <a:pt x="63367" y="1306509"/>
                </a:lnTo>
                <a:lnTo>
                  <a:pt x="65288" y="1303629"/>
                </a:lnTo>
                <a:lnTo>
                  <a:pt x="104637" y="1248917"/>
                </a:lnTo>
                <a:lnTo>
                  <a:pt x="136301" y="1187110"/>
                </a:lnTo>
                <a:lnTo>
                  <a:pt x="144962" y="1170203"/>
                </a:lnTo>
                <a:lnTo>
                  <a:pt x="125760" y="1151961"/>
                </a:lnTo>
                <a:lnTo>
                  <a:pt x="121920" y="1154841"/>
                </a:lnTo>
                <a:lnTo>
                  <a:pt x="122880" y="1175003"/>
                </a:lnTo>
                <a:close/>
              </a:path>
              <a:path w="1591635" h="1319951">
                <a:moveTo>
                  <a:pt x="144962" y="1170203"/>
                </a:moveTo>
                <a:lnTo>
                  <a:pt x="136301" y="1187110"/>
                </a:lnTo>
                <a:lnTo>
                  <a:pt x="160324" y="1208608"/>
                </a:lnTo>
                <a:lnTo>
                  <a:pt x="180487" y="1190365"/>
                </a:lnTo>
                <a:lnTo>
                  <a:pt x="141122" y="1154841"/>
                </a:lnTo>
                <a:lnTo>
                  <a:pt x="138242" y="1151961"/>
                </a:lnTo>
                <a:lnTo>
                  <a:pt x="134401" y="1151001"/>
                </a:lnTo>
                <a:lnTo>
                  <a:pt x="129600" y="1151001"/>
                </a:lnTo>
                <a:lnTo>
                  <a:pt x="125760" y="1151961"/>
                </a:lnTo>
                <a:lnTo>
                  <a:pt x="144962" y="1170203"/>
                </a:lnTo>
                <a:close/>
              </a:path>
              <a:path w="1591635" h="1319951">
                <a:moveTo>
                  <a:pt x="258241" y="1198046"/>
                </a:moveTo>
                <a:lnTo>
                  <a:pt x="260162" y="1195151"/>
                </a:lnTo>
                <a:lnTo>
                  <a:pt x="279349" y="1142359"/>
                </a:lnTo>
                <a:lnTo>
                  <a:pt x="239999" y="1178844"/>
                </a:lnTo>
                <a:lnTo>
                  <a:pt x="239039" y="1179804"/>
                </a:lnTo>
                <a:lnTo>
                  <a:pt x="238079" y="1180764"/>
                </a:lnTo>
                <a:lnTo>
                  <a:pt x="237119" y="1181709"/>
                </a:lnTo>
                <a:lnTo>
                  <a:pt x="258241" y="1198046"/>
                </a:lnTo>
                <a:close/>
              </a:path>
              <a:path w="1591635" h="1319951">
                <a:moveTo>
                  <a:pt x="331195" y="1126998"/>
                </a:moveTo>
                <a:lnTo>
                  <a:pt x="323514" y="1101074"/>
                </a:lnTo>
                <a:lnTo>
                  <a:pt x="320634" y="1102034"/>
                </a:lnTo>
                <a:lnTo>
                  <a:pt x="319674" y="1103970"/>
                </a:lnTo>
                <a:lnTo>
                  <a:pt x="279349" y="1142359"/>
                </a:lnTo>
                <a:lnTo>
                  <a:pt x="260162" y="1195151"/>
                </a:lnTo>
                <a:lnTo>
                  <a:pt x="258241" y="1198046"/>
                </a:lnTo>
                <a:lnTo>
                  <a:pt x="237119" y="1181709"/>
                </a:lnTo>
                <a:lnTo>
                  <a:pt x="208958" y="1227470"/>
                </a:lnTo>
                <a:lnTo>
                  <a:pt x="182392" y="1192270"/>
                </a:lnTo>
                <a:lnTo>
                  <a:pt x="181432" y="1191326"/>
                </a:lnTo>
                <a:lnTo>
                  <a:pt x="180487" y="1190365"/>
                </a:lnTo>
                <a:lnTo>
                  <a:pt x="160324" y="1208608"/>
                </a:lnTo>
                <a:lnTo>
                  <a:pt x="136301" y="1187110"/>
                </a:lnTo>
                <a:lnTo>
                  <a:pt x="160767" y="1209179"/>
                </a:lnTo>
                <a:lnTo>
                  <a:pt x="162245" y="1210513"/>
                </a:lnTo>
                <a:lnTo>
                  <a:pt x="199674" y="1259479"/>
                </a:lnTo>
                <a:lnTo>
                  <a:pt x="198714" y="1244117"/>
                </a:lnTo>
                <a:lnTo>
                  <a:pt x="220797" y="1243157"/>
                </a:lnTo>
                <a:lnTo>
                  <a:pt x="221757" y="1258519"/>
                </a:lnTo>
                <a:lnTo>
                  <a:pt x="258618" y="1197698"/>
                </a:lnTo>
                <a:lnTo>
                  <a:pt x="296631" y="1162522"/>
                </a:lnTo>
                <a:lnTo>
                  <a:pt x="334582" y="1126336"/>
                </a:lnTo>
                <a:lnTo>
                  <a:pt x="337916" y="1123157"/>
                </a:lnTo>
                <a:lnTo>
                  <a:pt x="331195" y="1126998"/>
                </a:lnTo>
                <a:close/>
              </a:path>
              <a:path w="1591635" h="1319951">
                <a:moveTo>
                  <a:pt x="364799" y="1093409"/>
                </a:moveTo>
                <a:lnTo>
                  <a:pt x="356158" y="1113556"/>
                </a:lnTo>
                <a:lnTo>
                  <a:pt x="370545" y="1119317"/>
                </a:lnTo>
                <a:lnTo>
                  <a:pt x="370545" y="1092448"/>
                </a:lnTo>
                <a:lnTo>
                  <a:pt x="364799" y="1093409"/>
                </a:lnTo>
                <a:close/>
              </a:path>
              <a:path w="1591635" h="1319951">
                <a:moveTo>
                  <a:pt x="398388" y="1159642"/>
                </a:moveTo>
                <a:lnTo>
                  <a:pt x="395508" y="1176924"/>
                </a:lnTo>
                <a:lnTo>
                  <a:pt x="396468" y="1180764"/>
                </a:lnTo>
                <a:lnTo>
                  <a:pt x="400309" y="1183645"/>
                </a:lnTo>
                <a:lnTo>
                  <a:pt x="403189" y="1183645"/>
                </a:lnTo>
                <a:lnTo>
                  <a:pt x="407990" y="1184605"/>
                </a:lnTo>
                <a:lnTo>
                  <a:pt x="410870" y="1183645"/>
                </a:lnTo>
                <a:lnTo>
                  <a:pt x="414710" y="1181709"/>
                </a:lnTo>
                <a:lnTo>
                  <a:pt x="442995" y="1160506"/>
                </a:lnTo>
                <a:lnTo>
                  <a:pt x="418551" y="1163482"/>
                </a:lnTo>
                <a:lnTo>
                  <a:pt x="410822" y="1150847"/>
                </a:lnTo>
                <a:lnTo>
                  <a:pt x="379201" y="1099154"/>
                </a:lnTo>
                <a:lnTo>
                  <a:pt x="376321" y="1094353"/>
                </a:lnTo>
                <a:lnTo>
                  <a:pt x="370545" y="1092448"/>
                </a:lnTo>
                <a:lnTo>
                  <a:pt x="370545" y="1119317"/>
                </a:lnTo>
                <a:lnTo>
                  <a:pt x="356158" y="1113556"/>
                </a:lnTo>
                <a:lnTo>
                  <a:pt x="364799" y="1093409"/>
                </a:lnTo>
                <a:lnTo>
                  <a:pt x="326395" y="1100129"/>
                </a:lnTo>
                <a:lnTo>
                  <a:pt x="323514" y="1101074"/>
                </a:lnTo>
                <a:lnTo>
                  <a:pt x="331195" y="1126998"/>
                </a:lnTo>
                <a:lnTo>
                  <a:pt x="337916" y="1123157"/>
                </a:lnTo>
                <a:lnTo>
                  <a:pt x="334582" y="1126336"/>
                </a:lnTo>
                <a:lnTo>
                  <a:pt x="360904" y="1121198"/>
                </a:lnTo>
                <a:lnTo>
                  <a:pt x="395508" y="1176924"/>
                </a:lnTo>
                <a:lnTo>
                  <a:pt x="398388" y="1159642"/>
                </a:lnTo>
                <a:close/>
              </a:path>
              <a:path w="1591635" h="1319951">
                <a:moveTo>
                  <a:pt x="453115" y="1152921"/>
                </a:moveTo>
                <a:lnTo>
                  <a:pt x="455996" y="1133718"/>
                </a:lnTo>
                <a:lnTo>
                  <a:pt x="451195" y="1127958"/>
                </a:lnTo>
                <a:lnTo>
                  <a:pt x="443514" y="1126998"/>
                </a:lnTo>
                <a:lnTo>
                  <a:pt x="437753" y="1131798"/>
                </a:lnTo>
                <a:lnTo>
                  <a:pt x="434873" y="1151001"/>
                </a:lnTo>
                <a:lnTo>
                  <a:pt x="453115" y="1152921"/>
                </a:lnTo>
                <a:close/>
              </a:path>
              <a:path w="1591635" h="1319951">
                <a:moveTo>
                  <a:pt x="667176" y="974369"/>
                </a:moveTo>
                <a:lnTo>
                  <a:pt x="630567" y="1044028"/>
                </a:lnTo>
                <a:lnTo>
                  <a:pt x="627827" y="1049243"/>
                </a:lnTo>
                <a:lnTo>
                  <a:pt x="608624" y="1075166"/>
                </a:lnTo>
                <a:lnTo>
                  <a:pt x="603824" y="1077086"/>
                </a:lnTo>
                <a:lnTo>
                  <a:pt x="593262" y="1053083"/>
                </a:lnTo>
                <a:lnTo>
                  <a:pt x="554873" y="1079007"/>
                </a:lnTo>
                <a:lnTo>
                  <a:pt x="552952" y="1079967"/>
                </a:lnTo>
                <a:lnTo>
                  <a:pt x="570219" y="1101074"/>
                </a:lnTo>
                <a:lnTo>
                  <a:pt x="574060" y="1096289"/>
                </a:lnTo>
                <a:lnTo>
                  <a:pt x="572160" y="1099765"/>
                </a:lnTo>
                <a:lnTo>
                  <a:pt x="606720" y="1076451"/>
                </a:lnTo>
                <a:lnTo>
                  <a:pt x="643188" y="1068445"/>
                </a:lnTo>
                <a:lnTo>
                  <a:pt x="637428" y="1042522"/>
                </a:lnTo>
                <a:lnTo>
                  <a:pt x="667176" y="974369"/>
                </a:lnTo>
                <a:close/>
              </a:path>
              <a:path w="1591635" h="1319951">
                <a:moveTo>
                  <a:pt x="570219" y="1101074"/>
                </a:moveTo>
                <a:lnTo>
                  <a:pt x="552952" y="1079967"/>
                </a:lnTo>
                <a:lnTo>
                  <a:pt x="551032" y="1080927"/>
                </a:lnTo>
                <a:lnTo>
                  <a:pt x="550072" y="1082847"/>
                </a:lnTo>
                <a:lnTo>
                  <a:pt x="515508" y="1150040"/>
                </a:lnTo>
                <a:lnTo>
                  <a:pt x="513465" y="1151471"/>
                </a:lnTo>
                <a:lnTo>
                  <a:pt x="486508" y="1170348"/>
                </a:lnTo>
                <a:lnTo>
                  <a:pt x="455996" y="1133718"/>
                </a:lnTo>
                <a:lnTo>
                  <a:pt x="453115" y="1152921"/>
                </a:lnTo>
                <a:lnTo>
                  <a:pt x="434873" y="1151001"/>
                </a:lnTo>
                <a:lnTo>
                  <a:pt x="437753" y="1131798"/>
                </a:lnTo>
                <a:lnTo>
                  <a:pt x="410822" y="1150847"/>
                </a:lnTo>
                <a:lnTo>
                  <a:pt x="418551" y="1163482"/>
                </a:lnTo>
                <a:lnTo>
                  <a:pt x="442995" y="1160506"/>
                </a:lnTo>
                <a:lnTo>
                  <a:pt x="474238" y="1197071"/>
                </a:lnTo>
                <a:lnTo>
                  <a:pt x="479023" y="1202832"/>
                </a:lnTo>
                <a:lnTo>
                  <a:pt x="477118" y="1176924"/>
                </a:lnTo>
                <a:lnTo>
                  <a:pt x="494385" y="1179804"/>
                </a:lnTo>
                <a:lnTo>
                  <a:pt x="511667" y="1154841"/>
                </a:lnTo>
                <a:lnTo>
                  <a:pt x="530870" y="1173083"/>
                </a:lnTo>
                <a:lnTo>
                  <a:pt x="532790" y="1171163"/>
                </a:lnTo>
                <a:lnTo>
                  <a:pt x="533750" y="1169243"/>
                </a:lnTo>
                <a:lnTo>
                  <a:pt x="534710" y="1168283"/>
                </a:lnTo>
                <a:lnTo>
                  <a:pt x="572160" y="1099765"/>
                </a:lnTo>
                <a:lnTo>
                  <a:pt x="574060" y="1096289"/>
                </a:lnTo>
                <a:lnTo>
                  <a:pt x="570219" y="1101074"/>
                </a:lnTo>
                <a:close/>
              </a:path>
              <a:path w="1591635" h="1319951">
                <a:moveTo>
                  <a:pt x="603824" y="1077086"/>
                </a:moveTo>
                <a:lnTo>
                  <a:pt x="608624" y="1075166"/>
                </a:lnTo>
                <a:lnTo>
                  <a:pt x="627827" y="1049243"/>
                </a:lnTo>
                <a:lnTo>
                  <a:pt x="630567" y="1044028"/>
                </a:lnTo>
                <a:lnTo>
                  <a:pt x="598063" y="1051163"/>
                </a:lnTo>
                <a:lnTo>
                  <a:pt x="597103" y="1051163"/>
                </a:lnTo>
                <a:lnTo>
                  <a:pt x="595182" y="1052123"/>
                </a:lnTo>
                <a:lnTo>
                  <a:pt x="593262" y="1053083"/>
                </a:lnTo>
                <a:lnTo>
                  <a:pt x="603824" y="1077086"/>
                </a:lnTo>
                <a:close/>
              </a:path>
              <a:path w="1591635" h="1319951">
                <a:moveTo>
                  <a:pt x="715182" y="917722"/>
                </a:moveTo>
                <a:lnTo>
                  <a:pt x="708461" y="892774"/>
                </a:lnTo>
                <a:lnTo>
                  <a:pt x="706541" y="898519"/>
                </a:lnTo>
                <a:lnTo>
                  <a:pt x="667176" y="974369"/>
                </a:lnTo>
                <a:lnTo>
                  <a:pt x="637428" y="1042522"/>
                </a:lnTo>
                <a:lnTo>
                  <a:pt x="643188" y="1068445"/>
                </a:lnTo>
                <a:lnTo>
                  <a:pt x="647029" y="1067485"/>
                </a:lnTo>
                <a:lnTo>
                  <a:pt x="649909" y="1065565"/>
                </a:lnTo>
                <a:lnTo>
                  <a:pt x="651830" y="1061725"/>
                </a:lnTo>
                <a:lnTo>
                  <a:pt x="691179" y="986850"/>
                </a:lnTo>
                <a:lnTo>
                  <a:pt x="725828" y="920088"/>
                </a:lnTo>
                <a:lnTo>
                  <a:pt x="788118" y="933933"/>
                </a:lnTo>
                <a:lnTo>
                  <a:pt x="792937" y="935004"/>
                </a:lnTo>
                <a:lnTo>
                  <a:pt x="786216" y="932124"/>
                </a:lnTo>
                <a:lnTo>
                  <a:pt x="730544" y="911001"/>
                </a:lnTo>
                <a:lnTo>
                  <a:pt x="715182" y="889894"/>
                </a:lnTo>
                <a:lnTo>
                  <a:pt x="708461" y="892774"/>
                </a:lnTo>
                <a:lnTo>
                  <a:pt x="715182" y="917722"/>
                </a:lnTo>
                <a:close/>
              </a:path>
              <a:path w="1591635" h="1319951">
                <a:moveTo>
                  <a:pt x="829421" y="947486"/>
                </a:moveTo>
                <a:lnTo>
                  <a:pt x="825581" y="969568"/>
                </a:lnTo>
                <a:lnTo>
                  <a:pt x="829421" y="973409"/>
                </a:lnTo>
                <a:lnTo>
                  <a:pt x="836142" y="974369"/>
                </a:lnTo>
                <a:lnTo>
                  <a:pt x="840943" y="971489"/>
                </a:lnTo>
                <a:lnTo>
                  <a:pt x="844783" y="949406"/>
                </a:lnTo>
                <a:lnTo>
                  <a:pt x="867701" y="928338"/>
                </a:lnTo>
                <a:lnTo>
                  <a:pt x="838166" y="943111"/>
                </a:lnTo>
                <a:lnTo>
                  <a:pt x="805418" y="911961"/>
                </a:lnTo>
                <a:lnTo>
                  <a:pt x="803498" y="911001"/>
                </a:lnTo>
                <a:lnTo>
                  <a:pt x="801578" y="910041"/>
                </a:lnTo>
                <a:lnTo>
                  <a:pt x="798697" y="909081"/>
                </a:lnTo>
                <a:lnTo>
                  <a:pt x="760308" y="900455"/>
                </a:lnTo>
                <a:lnTo>
                  <a:pt x="720943" y="890854"/>
                </a:lnTo>
                <a:lnTo>
                  <a:pt x="715182" y="889894"/>
                </a:lnTo>
                <a:lnTo>
                  <a:pt x="730544" y="911001"/>
                </a:lnTo>
                <a:lnTo>
                  <a:pt x="786216" y="932124"/>
                </a:lnTo>
                <a:lnTo>
                  <a:pt x="792937" y="935004"/>
                </a:lnTo>
                <a:lnTo>
                  <a:pt x="788118" y="933933"/>
                </a:lnTo>
                <a:lnTo>
                  <a:pt x="825581" y="969568"/>
                </a:lnTo>
                <a:lnTo>
                  <a:pt x="829421" y="947486"/>
                </a:lnTo>
                <a:close/>
              </a:path>
              <a:path w="1591635" h="1319951">
                <a:moveTo>
                  <a:pt x="900455" y="895639"/>
                </a:moveTo>
                <a:lnTo>
                  <a:pt x="867811" y="928283"/>
                </a:lnTo>
                <a:lnTo>
                  <a:pt x="864946" y="931163"/>
                </a:lnTo>
                <a:lnTo>
                  <a:pt x="880292" y="952286"/>
                </a:lnTo>
                <a:lnTo>
                  <a:pt x="881252" y="951326"/>
                </a:lnTo>
                <a:lnTo>
                  <a:pt x="882213" y="950366"/>
                </a:lnTo>
                <a:lnTo>
                  <a:pt x="883173" y="949406"/>
                </a:lnTo>
                <a:lnTo>
                  <a:pt x="922538" y="911001"/>
                </a:lnTo>
                <a:lnTo>
                  <a:pt x="900455" y="895639"/>
                </a:lnTo>
                <a:close/>
              </a:path>
              <a:path w="1591635" h="1319951">
                <a:moveTo>
                  <a:pt x="1056939" y="623011"/>
                </a:moveTo>
                <a:lnTo>
                  <a:pt x="1018962" y="693393"/>
                </a:lnTo>
                <a:lnTo>
                  <a:pt x="982050" y="724768"/>
                </a:lnTo>
                <a:lnTo>
                  <a:pt x="999332" y="745891"/>
                </a:lnTo>
                <a:lnTo>
                  <a:pt x="982050" y="724768"/>
                </a:lnTo>
                <a:lnTo>
                  <a:pt x="981090" y="726688"/>
                </a:lnTo>
                <a:lnTo>
                  <a:pt x="979170" y="727649"/>
                </a:lnTo>
                <a:lnTo>
                  <a:pt x="979170" y="729569"/>
                </a:lnTo>
                <a:lnTo>
                  <a:pt x="939820" y="810219"/>
                </a:lnTo>
                <a:lnTo>
                  <a:pt x="903335" y="891799"/>
                </a:lnTo>
                <a:lnTo>
                  <a:pt x="901230" y="893957"/>
                </a:lnTo>
                <a:lnTo>
                  <a:pt x="867701" y="928338"/>
                </a:lnTo>
                <a:lnTo>
                  <a:pt x="844783" y="949406"/>
                </a:lnTo>
                <a:lnTo>
                  <a:pt x="840943" y="971489"/>
                </a:lnTo>
                <a:lnTo>
                  <a:pt x="880292" y="952286"/>
                </a:lnTo>
                <a:lnTo>
                  <a:pt x="864946" y="931163"/>
                </a:lnTo>
                <a:lnTo>
                  <a:pt x="867811" y="928283"/>
                </a:lnTo>
                <a:lnTo>
                  <a:pt x="900455" y="895639"/>
                </a:lnTo>
                <a:lnTo>
                  <a:pt x="922538" y="911001"/>
                </a:lnTo>
                <a:lnTo>
                  <a:pt x="923498" y="910041"/>
                </a:lnTo>
                <a:lnTo>
                  <a:pt x="924458" y="908136"/>
                </a:lnTo>
                <a:lnTo>
                  <a:pt x="925418" y="907160"/>
                </a:lnTo>
                <a:lnTo>
                  <a:pt x="963823" y="821725"/>
                </a:lnTo>
                <a:lnTo>
                  <a:pt x="1001848" y="743804"/>
                </a:lnTo>
                <a:lnTo>
                  <a:pt x="1003173" y="741090"/>
                </a:lnTo>
                <a:lnTo>
                  <a:pt x="1017574" y="695965"/>
                </a:lnTo>
                <a:lnTo>
                  <a:pt x="1020455" y="692124"/>
                </a:lnTo>
                <a:lnTo>
                  <a:pt x="1038697" y="713247"/>
                </a:lnTo>
                <a:lnTo>
                  <a:pt x="1039657" y="711326"/>
                </a:lnTo>
                <a:lnTo>
                  <a:pt x="1040617" y="710366"/>
                </a:lnTo>
                <a:lnTo>
                  <a:pt x="1041577" y="708461"/>
                </a:lnTo>
                <a:lnTo>
                  <a:pt x="1079967" y="635492"/>
                </a:lnTo>
                <a:lnTo>
                  <a:pt x="1118372" y="578860"/>
                </a:lnTo>
                <a:lnTo>
                  <a:pt x="1119332" y="577900"/>
                </a:lnTo>
                <a:lnTo>
                  <a:pt x="1120292" y="576940"/>
                </a:lnTo>
                <a:lnTo>
                  <a:pt x="1120292" y="575020"/>
                </a:lnTo>
                <a:lnTo>
                  <a:pt x="1159657" y="470382"/>
                </a:lnTo>
                <a:lnTo>
                  <a:pt x="1157721" y="473262"/>
                </a:lnTo>
                <a:lnTo>
                  <a:pt x="1183994" y="433533"/>
                </a:lnTo>
                <a:lnTo>
                  <a:pt x="1212448" y="487664"/>
                </a:lnTo>
                <a:lnTo>
                  <a:pt x="1215329" y="491505"/>
                </a:lnTo>
                <a:lnTo>
                  <a:pt x="1213408" y="473262"/>
                </a:lnTo>
                <a:lnTo>
                  <a:pt x="1236451" y="475183"/>
                </a:lnTo>
                <a:lnTo>
                  <a:pt x="1275801" y="430057"/>
                </a:lnTo>
                <a:lnTo>
                  <a:pt x="1315166" y="380146"/>
                </a:lnTo>
                <a:lnTo>
                  <a:pt x="1316126" y="379186"/>
                </a:lnTo>
                <a:lnTo>
                  <a:pt x="1316126" y="377266"/>
                </a:lnTo>
                <a:lnTo>
                  <a:pt x="1317086" y="375345"/>
                </a:lnTo>
                <a:lnTo>
                  <a:pt x="1354876" y="234594"/>
                </a:lnTo>
                <a:lnTo>
                  <a:pt x="1393880" y="167990"/>
                </a:lnTo>
                <a:lnTo>
                  <a:pt x="1355491" y="232303"/>
                </a:lnTo>
                <a:lnTo>
                  <a:pt x="1369877" y="154548"/>
                </a:lnTo>
                <a:lnTo>
                  <a:pt x="1331488" y="221741"/>
                </a:lnTo>
                <a:lnTo>
                  <a:pt x="1354531" y="235183"/>
                </a:lnTo>
                <a:lnTo>
                  <a:pt x="1331488" y="221741"/>
                </a:lnTo>
                <a:lnTo>
                  <a:pt x="1330528" y="222717"/>
                </a:lnTo>
                <a:lnTo>
                  <a:pt x="1330528" y="224622"/>
                </a:lnTo>
                <a:lnTo>
                  <a:pt x="1292143" y="365040"/>
                </a:lnTo>
                <a:lnTo>
                  <a:pt x="1293083" y="363824"/>
                </a:lnTo>
                <a:lnTo>
                  <a:pt x="1291163" y="368625"/>
                </a:lnTo>
                <a:lnTo>
                  <a:pt x="1253733" y="414710"/>
                </a:lnTo>
                <a:lnTo>
                  <a:pt x="1225903" y="455120"/>
                </a:lnTo>
                <a:lnTo>
                  <a:pt x="1197086" y="400309"/>
                </a:lnTo>
                <a:lnTo>
                  <a:pt x="1197086" y="413735"/>
                </a:lnTo>
                <a:lnTo>
                  <a:pt x="1173083" y="412775"/>
                </a:lnTo>
                <a:lnTo>
                  <a:pt x="1174043" y="399348"/>
                </a:lnTo>
                <a:lnTo>
                  <a:pt x="1135654" y="458861"/>
                </a:lnTo>
                <a:lnTo>
                  <a:pt x="1134694" y="459821"/>
                </a:lnTo>
                <a:lnTo>
                  <a:pt x="1133734" y="460781"/>
                </a:lnTo>
                <a:lnTo>
                  <a:pt x="1133734" y="461741"/>
                </a:lnTo>
                <a:lnTo>
                  <a:pt x="1095329" y="566379"/>
                </a:lnTo>
                <a:lnTo>
                  <a:pt x="1096289" y="563499"/>
                </a:lnTo>
                <a:lnTo>
                  <a:pt x="1056939" y="623011"/>
                </a:lnTo>
                <a:close/>
              </a:path>
              <a:path w="1591635" h="1319951">
                <a:moveTo>
                  <a:pt x="1197086" y="413735"/>
                </a:moveTo>
                <a:lnTo>
                  <a:pt x="1197086" y="400309"/>
                </a:lnTo>
                <a:lnTo>
                  <a:pt x="1195166" y="396468"/>
                </a:lnTo>
                <a:lnTo>
                  <a:pt x="1191326" y="393588"/>
                </a:lnTo>
                <a:lnTo>
                  <a:pt x="1186525" y="392628"/>
                </a:lnTo>
                <a:lnTo>
                  <a:pt x="1181724" y="392628"/>
                </a:lnTo>
                <a:lnTo>
                  <a:pt x="1176924" y="395508"/>
                </a:lnTo>
                <a:lnTo>
                  <a:pt x="1174043" y="399348"/>
                </a:lnTo>
                <a:lnTo>
                  <a:pt x="1173083" y="412775"/>
                </a:lnTo>
                <a:lnTo>
                  <a:pt x="1197086" y="413735"/>
                </a:lnTo>
                <a:close/>
              </a:path>
              <a:path w="1591635" h="1319951">
                <a:moveTo>
                  <a:pt x="1291163" y="368625"/>
                </a:moveTo>
                <a:lnTo>
                  <a:pt x="1293083" y="363824"/>
                </a:lnTo>
                <a:lnTo>
                  <a:pt x="1292143" y="365040"/>
                </a:lnTo>
                <a:lnTo>
                  <a:pt x="1253733" y="414710"/>
                </a:lnTo>
                <a:lnTo>
                  <a:pt x="1291163" y="368625"/>
                </a:lnTo>
                <a:close/>
              </a:path>
              <a:path w="1591635" h="1319951">
                <a:moveTo>
                  <a:pt x="1236451" y="475183"/>
                </a:moveTo>
                <a:lnTo>
                  <a:pt x="1213408" y="473262"/>
                </a:lnTo>
                <a:lnTo>
                  <a:pt x="1215329" y="491505"/>
                </a:lnTo>
                <a:lnTo>
                  <a:pt x="1219169" y="494385"/>
                </a:lnTo>
                <a:lnTo>
                  <a:pt x="1228770" y="494385"/>
                </a:lnTo>
                <a:lnTo>
                  <a:pt x="1232611" y="492465"/>
                </a:lnTo>
                <a:lnTo>
                  <a:pt x="1235491" y="488624"/>
                </a:lnTo>
                <a:lnTo>
                  <a:pt x="1275801" y="430057"/>
                </a:lnTo>
                <a:lnTo>
                  <a:pt x="1236451" y="475183"/>
                </a:lnTo>
                <a:close/>
              </a:path>
              <a:path w="1591635" h="1319951">
                <a:moveTo>
                  <a:pt x="1472595" y="18227"/>
                </a:moveTo>
                <a:lnTo>
                  <a:pt x="1511000" y="76794"/>
                </a:lnTo>
                <a:lnTo>
                  <a:pt x="1471635" y="6705"/>
                </a:lnTo>
                <a:lnTo>
                  <a:pt x="1468754" y="1920"/>
                </a:lnTo>
                <a:lnTo>
                  <a:pt x="1463969" y="0"/>
                </a:lnTo>
                <a:lnTo>
                  <a:pt x="1453408" y="0"/>
                </a:lnTo>
                <a:lnTo>
                  <a:pt x="1449567" y="2880"/>
                </a:lnTo>
                <a:lnTo>
                  <a:pt x="1447632" y="7680"/>
                </a:lnTo>
                <a:lnTo>
                  <a:pt x="1447632" y="20147"/>
                </a:lnTo>
                <a:lnTo>
                  <a:pt x="1472595" y="18227"/>
                </a:lnTo>
                <a:close/>
              </a:path>
              <a:path w="1591635" h="1319951">
                <a:moveTo>
                  <a:pt x="1551325" y="261106"/>
                </a:moveTo>
                <a:lnTo>
                  <a:pt x="1524441" y="261106"/>
                </a:lnTo>
                <a:lnTo>
                  <a:pt x="1526362" y="272628"/>
                </a:lnTo>
                <a:lnTo>
                  <a:pt x="1531162" y="277428"/>
                </a:lnTo>
                <a:lnTo>
                  <a:pt x="1536923" y="277428"/>
                </a:lnTo>
                <a:lnTo>
                  <a:pt x="1543644" y="278389"/>
                </a:lnTo>
                <a:lnTo>
                  <a:pt x="1549389" y="273588"/>
                </a:lnTo>
                <a:lnTo>
                  <a:pt x="1551325" y="267827"/>
                </a:lnTo>
                <a:lnTo>
                  <a:pt x="1589714" y="117119"/>
                </a:lnTo>
                <a:lnTo>
                  <a:pt x="1551325" y="261106"/>
                </a:lnTo>
                <a:close/>
              </a:path>
              <a:path w="1591635" h="1319951">
                <a:moveTo>
                  <a:pt x="1408282" y="102717"/>
                </a:moveTo>
                <a:lnTo>
                  <a:pt x="1393880" y="167990"/>
                </a:lnTo>
                <a:lnTo>
                  <a:pt x="1431325" y="115183"/>
                </a:lnTo>
                <a:lnTo>
                  <a:pt x="1410202" y="99837"/>
                </a:lnTo>
                <a:lnTo>
                  <a:pt x="1408282" y="102717"/>
                </a:lnTo>
                <a:close/>
              </a:path>
              <a:path w="1591635" h="1319951">
                <a:moveTo>
                  <a:pt x="1038697" y="713247"/>
                </a:moveTo>
                <a:lnTo>
                  <a:pt x="1020455" y="692124"/>
                </a:lnTo>
                <a:lnTo>
                  <a:pt x="1017574" y="695965"/>
                </a:lnTo>
                <a:lnTo>
                  <a:pt x="1003173" y="741090"/>
                </a:lnTo>
                <a:lnTo>
                  <a:pt x="1001848" y="743804"/>
                </a:lnTo>
                <a:lnTo>
                  <a:pt x="1038697" y="713247"/>
                </a:lnTo>
                <a:close/>
              </a:path>
              <a:path w="1591635" h="1319951">
                <a:moveTo>
                  <a:pt x="494385" y="1179804"/>
                </a:moveTo>
                <a:lnTo>
                  <a:pt x="477118" y="1176924"/>
                </a:lnTo>
                <a:lnTo>
                  <a:pt x="479023" y="1202832"/>
                </a:lnTo>
                <a:lnTo>
                  <a:pt x="486704" y="1203792"/>
                </a:lnTo>
                <a:lnTo>
                  <a:pt x="492465" y="1198991"/>
                </a:lnTo>
                <a:lnTo>
                  <a:pt x="530870" y="1173083"/>
                </a:lnTo>
                <a:lnTo>
                  <a:pt x="511667" y="1154841"/>
                </a:lnTo>
                <a:lnTo>
                  <a:pt x="494385" y="1179804"/>
                </a:lnTo>
                <a:close/>
              </a:path>
              <a:path w="1591635" h="1319951">
                <a:moveTo>
                  <a:pt x="220797" y="1243157"/>
                </a:moveTo>
                <a:lnTo>
                  <a:pt x="198714" y="1244117"/>
                </a:lnTo>
                <a:lnTo>
                  <a:pt x="199674" y="1259479"/>
                </a:lnTo>
                <a:lnTo>
                  <a:pt x="202554" y="1263319"/>
                </a:lnTo>
                <a:lnTo>
                  <a:pt x="206395" y="1264279"/>
                </a:lnTo>
                <a:lnTo>
                  <a:pt x="215036" y="1264279"/>
                </a:lnTo>
                <a:lnTo>
                  <a:pt x="219837" y="1262359"/>
                </a:lnTo>
                <a:lnTo>
                  <a:pt x="221757" y="1258519"/>
                </a:lnTo>
                <a:lnTo>
                  <a:pt x="220797" y="1243157"/>
                </a:lnTo>
                <a:close/>
              </a:path>
              <a:path w="1591635" h="1319951">
                <a:moveTo>
                  <a:pt x="57607" y="1309390"/>
                </a:moveTo>
                <a:lnTo>
                  <a:pt x="43205" y="1288282"/>
                </a:lnTo>
                <a:lnTo>
                  <a:pt x="19202" y="1319951"/>
                </a:lnTo>
                <a:lnTo>
                  <a:pt x="57607" y="1309390"/>
                </a:lnTo>
                <a:close/>
              </a:path>
              <a:path w="1591635" h="1319951">
                <a:moveTo>
                  <a:pt x="199674" y="1259479"/>
                </a:moveTo>
                <a:lnTo>
                  <a:pt x="162245" y="1210513"/>
                </a:lnTo>
                <a:lnTo>
                  <a:pt x="160767" y="1209179"/>
                </a:lnTo>
                <a:lnTo>
                  <a:pt x="199674" y="1259479"/>
                </a:lnTo>
                <a:close/>
              </a:path>
              <a:path w="1591635" h="1319951">
                <a:moveTo>
                  <a:pt x="1433245" y="112303"/>
                </a:moveTo>
                <a:lnTo>
                  <a:pt x="1461561" y="44607"/>
                </a:lnTo>
                <a:lnTo>
                  <a:pt x="1486997" y="89275"/>
                </a:lnTo>
                <a:lnTo>
                  <a:pt x="1485077" y="86395"/>
                </a:lnTo>
                <a:lnTo>
                  <a:pt x="1524441" y="266867"/>
                </a:lnTo>
                <a:lnTo>
                  <a:pt x="1526362" y="272628"/>
                </a:lnTo>
                <a:lnTo>
                  <a:pt x="1524441" y="261106"/>
                </a:lnTo>
                <a:lnTo>
                  <a:pt x="1551325" y="261106"/>
                </a:lnTo>
                <a:lnTo>
                  <a:pt x="1589714" y="117119"/>
                </a:lnTo>
                <a:lnTo>
                  <a:pt x="1591635" y="109438"/>
                </a:lnTo>
                <a:lnTo>
                  <a:pt x="1587794" y="102717"/>
                </a:lnTo>
                <a:lnTo>
                  <a:pt x="1580113" y="99837"/>
                </a:lnTo>
                <a:lnTo>
                  <a:pt x="1573392" y="97916"/>
                </a:lnTo>
                <a:lnTo>
                  <a:pt x="1565711" y="102717"/>
                </a:lnTo>
                <a:lnTo>
                  <a:pt x="1563791" y="110398"/>
                </a:lnTo>
                <a:lnTo>
                  <a:pt x="1539088" y="205008"/>
                </a:lnTo>
                <a:lnTo>
                  <a:pt x="1511960" y="80634"/>
                </a:lnTo>
                <a:lnTo>
                  <a:pt x="1511960" y="79674"/>
                </a:lnTo>
                <a:lnTo>
                  <a:pt x="1511000" y="77754"/>
                </a:lnTo>
                <a:lnTo>
                  <a:pt x="1511000" y="76794"/>
                </a:lnTo>
                <a:lnTo>
                  <a:pt x="1472595" y="18227"/>
                </a:lnTo>
                <a:lnTo>
                  <a:pt x="1447632" y="20147"/>
                </a:lnTo>
                <a:lnTo>
                  <a:pt x="1447632" y="7680"/>
                </a:lnTo>
                <a:lnTo>
                  <a:pt x="1408542" y="102089"/>
                </a:lnTo>
                <a:lnTo>
                  <a:pt x="1369877" y="154548"/>
                </a:lnTo>
                <a:lnTo>
                  <a:pt x="1355491" y="232303"/>
                </a:lnTo>
                <a:lnTo>
                  <a:pt x="1393880" y="167990"/>
                </a:lnTo>
                <a:lnTo>
                  <a:pt x="1408282" y="102717"/>
                </a:lnTo>
                <a:lnTo>
                  <a:pt x="1410202" y="99837"/>
                </a:lnTo>
                <a:lnTo>
                  <a:pt x="1431325" y="115183"/>
                </a:lnTo>
                <a:lnTo>
                  <a:pt x="1432285" y="114239"/>
                </a:lnTo>
                <a:lnTo>
                  <a:pt x="1433245" y="113278"/>
                </a:lnTo>
                <a:lnTo>
                  <a:pt x="1433245" y="112303"/>
                </a:lnTo>
                <a:close/>
              </a:path>
              <a:path w="1591635" h="1319951">
                <a:moveTo>
                  <a:pt x="903335" y="891799"/>
                </a:moveTo>
                <a:lnTo>
                  <a:pt x="939820" y="810219"/>
                </a:lnTo>
                <a:lnTo>
                  <a:pt x="901230" y="893957"/>
                </a:lnTo>
                <a:lnTo>
                  <a:pt x="903335" y="891799"/>
                </a:lnTo>
                <a:close/>
              </a:path>
              <a:path w="1591635" h="1319951">
                <a:moveTo>
                  <a:pt x="515508" y="1150040"/>
                </a:moveTo>
                <a:lnTo>
                  <a:pt x="550072" y="1082847"/>
                </a:lnTo>
                <a:lnTo>
                  <a:pt x="513465" y="1151471"/>
                </a:lnTo>
                <a:lnTo>
                  <a:pt x="515508" y="1150040"/>
                </a:lnTo>
                <a:close/>
              </a:path>
            </a:pathLst>
          </a:custGeom>
          <a:solidFill>
            <a:srgbClr val="3F6DA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5" name="object 395"/>
          <p:cNvSpPr/>
          <p:nvPr/>
        </p:nvSpPr>
        <p:spPr>
          <a:xfrm>
            <a:off x="4633051" y="1721007"/>
            <a:ext cx="1589714" cy="1823938"/>
          </a:xfrm>
          <a:custGeom>
            <a:avLst/>
            <a:gdLst/>
            <a:ahLst/>
            <a:cxnLst/>
            <a:rect l="l" t="t" r="r" b="b"/>
            <a:pathLst>
              <a:path w="1589714" h="1823938">
                <a:moveTo>
                  <a:pt x="1275801" y="1104915"/>
                </a:moveTo>
                <a:lnTo>
                  <a:pt x="1275801" y="1103955"/>
                </a:lnTo>
                <a:lnTo>
                  <a:pt x="1252773" y="1091473"/>
                </a:lnTo>
                <a:lnTo>
                  <a:pt x="1251813" y="1093393"/>
                </a:lnTo>
                <a:lnTo>
                  <a:pt x="1234531" y="1173068"/>
                </a:lnTo>
                <a:lnTo>
                  <a:pt x="1275801" y="1104915"/>
                </a:lnTo>
                <a:close/>
              </a:path>
              <a:path w="1589714" h="1823938">
                <a:moveTo>
                  <a:pt x="960" y="1810496"/>
                </a:moveTo>
                <a:lnTo>
                  <a:pt x="1920" y="1818177"/>
                </a:lnTo>
                <a:lnTo>
                  <a:pt x="7680" y="1823938"/>
                </a:lnTo>
                <a:lnTo>
                  <a:pt x="15361" y="1823938"/>
                </a:lnTo>
                <a:lnTo>
                  <a:pt x="54726" y="1820097"/>
                </a:lnTo>
                <a:lnTo>
                  <a:pt x="93116" y="1817217"/>
                </a:lnTo>
                <a:lnTo>
                  <a:pt x="132481" y="1814337"/>
                </a:lnTo>
                <a:lnTo>
                  <a:pt x="172806" y="1814337"/>
                </a:lnTo>
                <a:lnTo>
                  <a:pt x="210793" y="1808636"/>
                </a:lnTo>
                <a:lnTo>
                  <a:pt x="247680" y="1809536"/>
                </a:lnTo>
                <a:lnTo>
                  <a:pt x="250560" y="1809536"/>
                </a:lnTo>
                <a:lnTo>
                  <a:pt x="288950" y="1803775"/>
                </a:lnTo>
                <a:lnTo>
                  <a:pt x="330235" y="1796094"/>
                </a:lnTo>
                <a:lnTo>
                  <a:pt x="367680" y="1792254"/>
                </a:lnTo>
                <a:lnTo>
                  <a:pt x="407990" y="1784573"/>
                </a:lnTo>
                <a:lnTo>
                  <a:pt x="406069" y="1784573"/>
                </a:lnTo>
                <a:lnTo>
                  <a:pt x="445434" y="1782653"/>
                </a:lnTo>
                <a:lnTo>
                  <a:pt x="484784" y="1778812"/>
                </a:lnTo>
                <a:lnTo>
                  <a:pt x="525109" y="1771131"/>
                </a:lnTo>
                <a:lnTo>
                  <a:pt x="564474" y="1759610"/>
                </a:lnTo>
                <a:lnTo>
                  <a:pt x="567354" y="1759610"/>
                </a:lnTo>
                <a:lnTo>
                  <a:pt x="605744" y="1741383"/>
                </a:lnTo>
                <a:lnTo>
                  <a:pt x="603824" y="1742343"/>
                </a:lnTo>
                <a:lnTo>
                  <a:pt x="643188" y="1731782"/>
                </a:lnTo>
                <a:lnTo>
                  <a:pt x="683498" y="1716420"/>
                </a:lnTo>
                <a:lnTo>
                  <a:pt x="719983" y="1696257"/>
                </a:lnTo>
                <a:lnTo>
                  <a:pt x="713262" y="1670334"/>
                </a:lnTo>
                <a:lnTo>
                  <a:pt x="712302" y="1670334"/>
                </a:lnTo>
                <a:lnTo>
                  <a:pt x="710382" y="1671294"/>
                </a:lnTo>
                <a:lnTo>
                  <a:pt x="672952" y="1691457"/>
                </a:lnTo>
                <a:lnTo>
                  <a:pt x="635508" y="1705858"/>
                </a:lnTo>
                <a:lnTo>
                  <a:pt x="597103" y="1716420"/>
                </a:lnTo>
                <a:lnTo>
                  <a:pt x="595182" y="1716420"/>
                </a:lnTo>
                <a:lnTo>
                  <a:pt x="594222" y="1717380"/>
                </a:lnTo>
                <a:lnTo>
                  <a:pt x="555833" y="1734662"/>
                </a:lnTo>
                <a:lnTo>
                  <a:pt x="557753" y="1734662"/>
                </a:lnTo>
                <a:lnTo>
                  <a:pt x="519348" y="1744263"/>
                </a:lnTo>
                <a:lnTo>
                  <a:pt x="481904" y="1751944"/>
                </a:lnTo>
                <a:lnTo>
                  <a:pt x="443514" y="1756730"/>
                </a:lnTo>
                <a:lnTo>
                  <a:pt x="405109" y="1757690"/>
                </a:lnTo>
                <a:lnTo>
                  <a:pt x="403189" y="1757690"/>
                </a:lnTo>
                <a:lnTo>
                  <a:pt x="364799" y="1765371"/>
                </a:lnTo>
                <a:lnTo>
                  <a:pt x="325434" y="1770171"/>
                </a:lnTo>
                <a:lnTo>
                  <a:pt x="285109" y="1776892"/>
                </a:lnTo>
                <a:lnTo>
                  <a:pt x="245760" y="1783613"/>
                </a:lnTo>
                <a:lnTo>
                  <a:pt x="248640" y="1782653"/>
                </a:lnTo>
                <a:lnTo>
                  <a:pt x="210235" y="1781693"/>
                </a:lnTo>
                <a:lnTo>
                  <a:pt x="209275" y="1781693"/>
                </a:lnTo>
                <a:lnTo>
                  <a:pt x="211195" y="1808576"/>
                </a:lnTo>
                <a:lnTo>
                  <a:pt x="208315" y="1808576"/>
                </a:lnTo>
                <a:lnTo>
                  <a:pt x="207355" y="1781693"/>
                </a:lnTo>
                <a:lnTo>
                  <a:pt x="169910" y="1787453"/>
                </a:lnTo>
                <a:lnTo>
                  <a:pt x="130561" y="1787453"/>
                </a:lnTo>
                <a:lnTo>
                  <a:pt x="91196" y="1790334"/>
                </a:lnTo>
                <a:lnTo>
                  <a:pt x="52806" y="1794174"/>
                </a:lnTo>
                <a:lnTo>
                  <a:pt x="13441" y="1796094"/>
                </a:lnTo>
                <a:lnTo>
                  <a:pt x="5760" y="1797055"/>
                </a:lnTo>
                <a:lnTo>
                  <a:pt x="0" y="1803775"/>
                </a:lnTo>
                <a:lnTo>
                  <a:pt x="960" y="1810496"/>
                </a:lnTo>
                <a:close/>
              </a:path>
              <a:path w="1589714" h="1823938">
                <a:moveTo>
                  <a:pt x="827501" y="1633865"/>
                </a:moveTo>
                <a:lnTo>
                  <a:pt x="863010" y="1594500"/>
                </a:lnTo>
                <a:lnTo>
                  <a:pt x="824822" y="1635498"/>
                </a:lnTo>
                <a:lnTo>
                  <a:pt x="827501" y="1633865"/>
                </a:lnTo>
                <a:close/>
              </a:path>
              <a:path w="1589714" h="1823938">
                <a:moveTo>
                  <a:pt x="169910" y="1787453"/>
                </a:moveTo>
                <a:lnTo>
                  <a:pt x="207355" y="1781693"/>
                </a:lnTo>
                <a:lnTo>
                  <a:pt x="168005" y="1787453"/>
                </a:lnTo>
                <a:lnTo>
                  <a:pt x="169910" y="1787453"/>
                </a:lnTo>
                <a:close/>
              </a:path>
              <a:path w="1589714" h="1823938">
                <a:moveTo>
                  <a:pt x="208315" y="1781693"/>
                </a:moveTo>
                <a:lnTo>
                  <a:pt x="207355" y="1781693"/>
                </a:lnTo>
                <a:lnTo>
                  <a:pt x="208315" y="1808576"/>
                </a:lnTo>
                <a:lnTo>
                  <a:pt x="211195" y="1808576"/>
                </a:lnTo>
                <a:lnTo>
                  <a:pt x="209275" y="1781693"/>
                </a:lnTo>
                <a:lnTo>
                  <a:pt x="208315" y="1781693"/>
                </a:lnTo>
                <a:close/>
              </a:path>
              <a:path w="1589714" h="1823938">
                <a:moveTo>
                  <a:pt x="719983" y="1696257"/>
                </a:moveTo>
                <a:lnTo>
                  <a:pt x="683498" y="1716420"/>
                </a:lnTo>
                <a:lnTo>
                  <a:pt x="720509" y="1696152"/>
                </a:lnTo>
                <a:lnTo>
                  <a:pt x="758388" y="1688576"/>
                </a:lnTo>
                <a:lnTo>
                  <a:pt x="723823" y="1694337"/>
                </a:lnTo>
                <a:lnTo>
                  <a:pt x="753587" y="1662653"/>
                </a:lnTo>
                <a:lnTo>
                  <a:pt x="714222" y="1670334"/>
                </a:lnTo>
                <a:lnTo>
                  <a:pt x="713262" y="1670334"/>
                </a:lnTo>
                <a:lnTo>
                  <a:pt x="719983" y="1696257"/>
                </a:lnTo>
                <a:close/>
              </a:path>
              <a:path w="1589714" h="1823938">
                <a:moveTo>
                  <a:pt x="823661" y="1636745"/>
                </a:moveTo>
                <a:lnTo>
                  <a:pt x="792937" y="1655932"/>
                </a:lnTo>
                <a:lnTo>
                  <a:pt x="788136" y="1657868"/>
                </a:lnTo>
                <a:lnTo>
                  <a:pt x="758388" y="1688576"/>
                </a:lnTo>
                <a:lnTo>
                  <a:pt x="797737" y="1682816"/>
                </a:lnTo>
                <a:lnTo>
                  <a:pt x="798697" y="1682816"/>
                </a:lnTo>
                <a:lnTo>
                  <a:pt x="800618" y="1681855"/>
                </a:lnTo>
                <a:lnTo>
                  <a:pt x="802538" y="1680895"/>
                </a:lnTo>
                <a:lnTo>
                  <a:pt x="840943" y="1656908"/>
                </a:lnTo>
                <a:lnTo>
                  <a:pt x="823661" y="1636745"/>
                </a:lnTo>
                <a:close/>
              </a:path>
              <a:path w="1589714" h="1823938">
                <a:moveTo>
                  <a:pt x="1276761" y="1103955"/>
                </a:moveTo>
                <a:lnTo>
                  <a:pt x="1276761" y="1102995"/>
                </a:lnTo>
                <a:lnTo>
                  <a:pt x="1315166" y="1007958"/>
                </a:lnTo>
                <a:lnTo>
                  <a:pt x="1354531" y="911961"/>
                </a:lnTo>
                <a:lnTo>
                  <a:pt x="1393880" y="803483"/>
                </a:lnTo>
                <a:lnTo>
                  <a:pt x="1433245" y="670057"/>
                </a:lnTo>
                <a:lnTo>
                  <a:pt x="1471635" y="494370"/>
                </a:lnTo>
                <a:lnTo>
                  <a:pt x="1511000" y="359984"/>
                </a:lnTo>
                <a:lnTo>
                  <a:pt x="1549405" y="231343"/>
                </a:lnTo>
                <a:lnTo>
                  <a:pt x="1588754" y="16306"/>
                </a:lnTo>
                <a:lnTo>
                  <a:pt x="1589714" y="9585"/>
                </a:lnTo>
                <a:lnTo>
                  <a:pt x="1585874" y="1904"/>
                </a:lnTo>
                <a:lnTo>
                  <a:pt x="1578193" y="944"/>
                </a:lnTo>
                <a:lnTo>
                  <a:pt x="1570512" y="0"/>
                </a:lnTo>
                <a:lnTo>
                  <a:pt x="1563791" y="3840"/>
                </a:lnTo>
                <a:lnTo>
                  <a:pt x="1562831" y="11506"/>
                </a:lnTo>
                <a:lnTo>
                  <a:pt x="1523481" y="223662"/>
                </a:lnTo>
                <a:lnTo>
                  <a:pt x="1485077" y="353263"/>
                </a:lnTo>
                <a:lnTo>
                  <a:pt x="1445727" y="487649"/>
                </a:lnTo>
                <a:lnTo>
                  <a:pt x="1406362" y="662376"/>
                </a:lnTo>
                <a:lnTo>
                  <a:pt x="1367957" y="794842"/>
                </a:lnTo>
                <a:lnTo>
                  <a:pt x="1329568" y="901400"/>
                </a:lnTo>
                <a:lnTo>
                  <a:pt x="1290203" y="997397"/>
                </a:lnTo>
                <a:lnTo>
                  <a:pt x="1252213" y="1092394"/>
                </a:lnTo>
                <a:lnTo>
                  <a:pt x="1212448" y="1157721"/>
                </a:lnTo>
                <a:lnTo>
                  <a:pt x="1173083" y="1210513"/>
                </a:lnTo>
                <a:lnTo>
                  <a:pt x="1135654" y="1264264"/>
                </a:lnTo>
                <a:lnTo>
                  <a:pt x="1096289" y="1309390"/>
                </a:lnTo>
                <a:lnTo>
                  <a:pt x="1056939" y="1352595"/>
                </a:lnTo>
                <a:lnTo>
                  <a:pt x="1018534" y="1400586"/>
                </a:lnTo>
                <a:lnTo>
                  <a:pt x="980130" y="1448592"/>
                </a:lnTo>
                <a:lnTo>
                  <a:pt x="939820" y="1495623"/>
                </a:lnTo>
                <a:lnTo>
                  <a:pt x="901415" y="1548429"/>
                </a:lnTo>
                <a:lnTo>
                  <a:pt x="863010" y="1594500"/>
                </a:lnTo>
                <a:lnTo>
                  <a:pt x="827501" y="1633865"/>
                </a:lnTo>
                <a:lnTo>
                  <a:pt x="790678" y="1656318"/>
                </a:lnTo>
                <a:lnTo>
                  <a:pt x="753587" y="1662653"/>
                </a:lnTo>
                <a:lnTo>
                  <a:pt x="723823" y="1694337"/>
                </a:lnTo>
                <a:lnTo>
                  <a:pt x="758388" y="1688576"/>
                </a:lnTo>
                <a:lnTo>
                  <a:pt x="788136" y="1657868"/>
                </a:lnTo>
                <a:lnTo>
                  <a:pt x="792937" y="1655932"/>
                </a:lnTo>
                <a:lnTo>
                  <a:pt x="823661" y="1636745"/>
                </a:lnTo>
                <a:lnTo>
                  <a:pt x="840943" y="1656908"/>
                </a:lnTo>
                <a:lnTo>
                  <a:pt x="841903" y="1655932"/>
                </a:lnTo>
                <a:lnTo>
                  <a:pt x="842863" y="1654972"/>
                </a:lnTo>
                <a:lnTo>
                  <a:pt x="843823" y="1654972"/>
                </a:lnTo>
                <a:lnTo>
                  <a:pt x="883173" y="1612742"/>
                </a:lnTo>
                <a:lnTo>
                  <a:pt x="922538" y="1565696"/>
                </a:lnTo>
                <a:lnTo>
                  <a:pt x="961903" y="1510985"/>
                </a:lnTo>
                <a:lnTo>
                  <a:pt x="1000292" y="1465859"/>
                </a:lnTo>
                <a:lnTo>
                  <a:pt x="1039657" y="1417868"/>
                </a:lnTo>
                <a:lnTo>
                  <a:pt x="1078047" y="1369862"/>
                </a:lnTo>
                <a:lnTo>
                  <a:pt x="1117412" y="1326672"/>
                </a:lnTo>
                <a:lnTo>
                  <a:pt x="1155801" y="1281546"/>
                </a:lnTo>
                <a:lnTo>
                  <a:pt x="1195166" y="1225875"/>
                </a:lnTo>
                <a:lnTo>
                  <a:pt x="1234531" y="1173068"/>
                </a:lnTo>
                <a:lnTo>
                  <a:pt x="1251813" y="1093393"/>
                </a:lnTo>
                <a:lnTo>
                  <a:pt x="1252773" y="1091473"/>
                </a:lnTo>
                <a:lnTo>
                  <a:pt x="1275801" y="1103955"/>
                </a:lnTo>
                <a:lnTo>
                  <a:pt x="1276761" y="110395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6" name="object 396"/>
          <p:cNvSpPr/>
          <p:nvPr/>
        </p:nvSpPr>
        <p:spPr>
          <a:xfrm>
            <a:off x="4632091" y="2383383"/>
            <a:ext cx="1591635" cy="820765"/>
          </a:xfrm>
          <a:custGeom>
            <a:avLst/>
            <a:gdLst/>
            <a:ahLst/>
            <a:cxnLst/>
            <a:rect l="l" t="t" r="r" b="b"/>
            <a:pathLst>
              <a:path w="1591635" h="820765">
                <a:moveTo>
                  <a:pt x="1524441" y="249585"/>
                </a:moveTo>
                <a:lnTo>
                  <a:pt x="1496598" y="33604"/>
                </a:lnTo>
                <a:lnTo>
                  <a:pt x="1486652" y="32108"/>
                </a:lnTo>
                <a:lnTo>
                  <a:pt x="1524441" y="249585"/>
                </a:lnTo>
                <a:close/>
              </a:path>
              <a:path w="1591635" h="820765">
                <a:moveTo>
                  <a:pt x="1430365" y="68153"/>
                </a:moveTo>
                <a:lnTo>
                  <a:pt x="1392920" y="103677"/>
                </a:lnTo>
                <a:lnTo>
                  <a:pt x="1392694" y="103986"/>
                </a:lnTo>
                <a:lnTo>
                  <a:pt x="1430365" y="68153"/>
                </a:lnTo>
                <a:close/>
              </a:path>
              <a:path w="1591635" h="820765">
                <a:moveTo>
                  <a:pt x="1391000" y="105597"/>
                </a:moveTo>
                <a:lnTo>
                  <a:pt x="1411163" y="48950"/>
                </a:lnTo>
                <a:lnTo>
                  <a:pt x="1372758" y="86395"/>
                </a:lnTo>
                <a:lnTo>
                  <a:pt x="1391000" y="105597"/>
                </a:lnTo>
                <a:close/>
              </a:path>
              <a:path w="1591635" h="820765">
                <a:moveTo>
                  <a:pt x="671977" y="423336"/>
                </a:moveTo>
                <a:lnTo>
                  <a:pt x="706541" y="367664"/>
                </a:lnTo>
                <a:lnTo>
                  <a:pt x="669671" y="424799"/>
                </a:lnTo>
                <a:lnTo>
                  <a:pt x="671977" y="423336"/>
                </a:lnTo>
                <a:close/>
              </a:path>
              <a:path w="1591635" h="820765">
                <a:moveTo>
                  <a:pt x="553913" y="512627"/>
                </a:moveTo>
                <a:lnTo>
                  <a:pt x="589422" y="449259"/>
                </a:lnTo>
                <a:lnTo>
                  <a:pt x="551565" y="514573"/>
                </a:lnTo>
                <a:lnTo>
                  <a:pt x="553913" y="512627"/>
                </a:lnTo>
                <a:close/>
              </a:path>
              <a:path w="1591635" h="820765">
                <a:moveTo>
                  <a:pt x="0" y="803483"/>
                </a:moveTo>
                <a:lnTo>
                  <a:pt x="2880" y="810219"/>
                </a:lnTo>
                <a:lnTo>
                  <a:pt x="6720" y="816924"/>
                </a:lnTo>
                <a:lnTo>
                  <a:pt x="14401" y="820765"/>
                </a:lnTo>
                <a:lnTo>
                  <a:pt x="21122" y="816924"/>
                </a:lnTo>
                <a:lnTo>
                  <a:pt x="60487" y="799658"/>
                </a:lnTo>
                <a:lnTo>
                  <a:pt x="48966" y="774694"/>
                </a:lnTo>
                <a:lnTo>
                  <a:pt x="45125" y="777575"/>
                </a:lnTo>
                <a:lnTo>
                  <a:pt x="9601" y="792937"/>
                </a:lnTo>
                <a:lnTo>
                  <a:pt x="2880" y="795817"/>
                </a:lnTo>
                <a:lnTo>
                  <a:pt x="0" y="803483"/>
                </a:lnTo>
                <a:close/>
              </a:path>
              <a:path w="1591635" h="820765">
                <a:moveTo>
                  <a:pt x="253441" y="708461"/>
                </a:moveTo>
                <a:lnTo>
                  <a:pt x="259201" y="705566"/>
                </a:lnTo>
                <a:lnTo>
                  <a:pt x="283189" y="669096"/>
                </a:lnTo>
                <a:lnTo>
                  <a:pt x="243839" y="683498"/>
                </a:lnTo>
                <a:lnTo>
                  <a:pt x="242879" y="684458"/>
                </a:lnTo>
                <a:lnTo>
                  <a:pt x="240959" y="685418"/>
                </a:lnTo>
                <a:lnTo>
                  <a:pt x="239999" y="686379"/>
                </a:lnTo>
                <a:lnTo>
                  <a:pt x="253441" y="708461"/>
                </a:lnTo>
                <a:close/>
              </a:path>
              <a:path w="1591635" h="820765">
                <a:moveTo>
                  <a:pt x="551032" y="515492"/>
                </a:moveTo>
                <a:lnTo>
                  <a:pt x="519348" y="542376"/>
                </a:lnTo>
                <a:lnTo>
                  <a:pt x="514548" y="545256"/>
                </a:lnTo>
                <a:lnTo>
                  <a:pt x="489585" y="579821"/>
                </a:lnTo>
                <a:lnTo>
                  <a:pt x="527029" y="568299"/>
                </a:lnTo>
                <a:lnTo>
                  <a:pt x="528949" y="567339"/>
                </a:lnTo>
                <a:lnTo>
                  <a:pt x="530870" y="566379"/>
                </a:lnTo>
                <a:lnTo>
                  <a:pt x="531830" y="565419"/>
                </a:lnTo>
                <a:lnTo>
                  <a:pt x="571195" y="532775"/>
                </a:lnTo>
                <a:lnTo>
                  <a:pt x="551032" y="515492"/>
                </a:lnTo>
                <a:close/>
              </a:path>
              <a:path w="1591635" h="820765">
                <a:moveTo>
                  <a:pt x="645109" y="472302"/>
                </a:moveTo>
                <a:lnTo>
                  <a:pt x="647029" y="471342"/>
                </a:lnTo>
                <a:lnTo>
                  <a:pt x="686379" y="445419"/>
                </a:lnTo>
                <a:lnTo>
                  <a:pt x="668136" y="427177"/>
                </a:lnTo>
                <a:lnTo>
                  <a:pt x="641268" y="446379"/>
                </a:lnTo>
                <a:lnTo>
                  <a:pt x="632627" y="448299"/>
                </a:lnTo>
                <a:lnTo>
                  <a:pt x="601903" y="443499"/>
                </a:lnTo>
                <a:lnTo>
                  <a:pt x="597103" y="442539"/>
                </a:lnTo>
                <a:lnTo>
                  <a:pt x="592302" y="445419"/>
                </a:lnTo>
                <a:lnTo>
                  <a:pt x="599983" y="470382"/>
                </a:lnTo>
                <a:lnTo>
                  <a:pt x="612465" y="463661"/>
                </a:lnTo>
                <a:lnTo>
                  <a:pt x="608218" y="470985"/>
                </a:lnTo>
                <a:lnTo>
                  <a:pt x="639348" y="473262"/>
                </a:lnTo>
                <a:lnTo>
                  <a:pt x="642228" y="473262"/>
                </a:lnTo>
                <a:lnTo>
                  <a:pt x="645109" y="472302"/>
                </a:lnTo>
                <a:close/>
              </a:path>
              <a:path w="1591635" h="820765">
                <a:moveTo>
                  <a:pt x="599983" y="470382"/>
                </a:moveTo>
                <a:lnTo>
                  <a:pt x="592302" y="445419"/>
                </a:lnTo>
                <a:lnTo>
                  <a:pt x="589422" y="449259"/>
                </a:lnTo>
                <a:lnTo>
                  <a:pt x="553913" y="512627"/>
                </a:lnTo>
                <a:lnTo>
                  <a:pt x="551565" y="514573"/>
                </a:lnTo>
                <a:lnTo>
                  <a:pt x="517201" y="543057"/>
                </a:lnTo>
                <a:lnTo>
                  <a:pt x="479983" y="554857"/>
                </a:lnTo>
                <a:lnTo>
                  <a:pt x="438713" y="570219"/>
                </a:lnTo>
                <a:lnTo>
                  <a:pt x="400309" y="591342"/>
                </a:lnTo>
                <a:lnTo>
                  <a:pt x="377266" y="631652"/>
                </a:lnTo>
                <a:lnTo>
                  <a:pt x="375686" y="633429"/>
                </a:lnTo>
                <a:lnTo>
                  <a:pt x="412790" y="615330"/>
                </a:lnTo>
                <a:lnTo>
                  <a:pt x="452155" y="594207"/>
                </a:lnTo>
                <a:lnTo>
                  <a:pt x="489585" y="579821"/>
                </a:lnTo>
                <a:lnTo>
                  <a:pt x="514548" y="545256"/>
                </a:lnTo>
                <a:lnTo>
                  <a:pt x="519348" y="542376"/>
                </a:lnTo>
                <a:lnTo>
                  <a:pt x="551032" y="515492"/>
                </a:lnTo>
                <a:lnTo>
                  <a:pt x="571195" y="532775"/>
                </a:lnTo>
                <a:lnTo>
                  <a:pt x="572155" y="531815"/>
                </a:lnTo>
                <a:lnTo>
                  <a:pt x="573100" y="530854"/>
                </a:lnTo>
                <a:lnTo>
                  <a:pt x="574060" y="529894"/>
                </a:lnTo>
                <a:lnTo>
                  <a:pt x="608218" y="470985"/>
                </a:lnTo>
                <a:lnTo>
                  <a:pt x="612465" y="463661"/>
                </a:lnTo>
                <a:lnTo>
                  <a:pt x="599983" y="470382"/>
                </a:lnTo>
                <a:close/>
              </a:path>
              <a:path w="1591635" h="820765">
                <a:moveTo>
                  <a:pt x="601903" y="443499"/>
                </a:moveTo>
                <a:lnTo>
                  <a:pt x="632627" y="448299"/>
                </a:lnTo>
                <a:lnTo>
                  <a:pt x="641268" y="446379"/>
                </a:lnTo>
                <a:lnTo>
                  <a:pt x="668136" y="427177"/>
                </a:lnTo>
                <a:lnTo>
                  <a:pt x="686379" y="445419"/>
                </a:lnTo>
                <a:lnTo>
                  <a:pt x="688299" y="444459"/>
                </a:lnTo>
                <a:lnTo>
                  <a:pt x="689259" y="443499"/>
                </a:lnTo>
                <a:lnTo>
                  <a:pt x="690219" y="441578"/>
                </a:lnTo>
                <a:lnTo>
                  <a:pt x="729584" y="382066"/>
                </a:lnTo>
                <a:lnTo>
                  <a:pt x="767989" y="331180"/>
                </a:lnTo>
                <a:lnTo>
                  <a:pt x="807338" y="265907"/>
                </a:lnTo>
                <a:lnTo>
                  <a:pt x="806378" y="267827"/>
                </a:lnTo>
                <a:lnTo>
                  <a:pt x="838519" y="230865"/>
                </a:lnTo>
                <a:lnTo>
                  <a:pt x="864946" y="242864"/>
                </a:lnTo>
                <a:lnTo>
                  <a:pt x="867811" y="244784"/>
                </a:lnTo>
                <a:lnTo>
                  <a:pt x="866421" y="244124"/>
                </a:lnTo>
                <a:lnTo>
                  <a:pt x="904295" y="276468"/>
                </a:lnTo>
                <a:lnTo>
                  <a:pt x="905256" y="278389"/>
                </a:lnTo>
                <a:lnTo>
                  <a:pt x="906216" y="279349"/>
                </a:lnTo>
                <a:lnTo>
                  <a:pt x="917737" y="254386"/>
                </a:lnTo>
                <a:lnTo>
                  <a:pt x="921578" y="257266"/>
                </a:lnTo>
                <a:lnTo>
                  <a:pt x="918797" y="254756"/>
                </a:lnTo>
                <a:lnTo>
                  <a:pt x="882213" y="221741"/>
                </a:lnTo>
                <a:lnTo>
                  <a:pt x="881252" y="220781"/>
                </a:lnTo>
                <a:lnTo>
                  <a:pt x="879332" y="220781"/>
                </a:lnTo>
                <a:lnTo>
                  <a:pt x="844783" y="223662"/>
                </a:lnTo>
                <a:lnTo>
                  <a:pt x="829421" y="226542"/>
                </a:lnTo>
                <a:lnTo>
                  <a:pt x="824621" y="205435"/>
                </a:lnTo>
                <a:lnTo>
                  <a:pt x="786216" y="250545"/>
                </a:lnTo>
                <a:lnTo>
                  <a:pt x="785256" y="250545"/>
                </a:lnTo>
                <a:lnTo>
                  <a:pt x="784296" y="251505"/>
                </a:lnTo>
                <a:lnTo>
                  <a:pt x="784296" y="252465"/>
                </a:lnTo>
                <a:lnTo>
                  <a:pt x="745906" y="315818"/>
                </a:lnTo>
                <a:lnTo>
                  <a:pt x="706541" y="367664"/>
                </a:lnTo>
                <a:lnTo>
                  <a:pt x="671977" y="423336"/>
                </a:lnTo>
                <a:lnTo>
                  <a:pt x="669671" y="424799"/>
                </a:lnTo>
                <a:lnTo>
                  <a:pt x="636235" y="446011"/>
                </a:lnTo>
                <a:lnTo>
                  <a:pt x="601903" y="443499"/>
                </a:lnTo>
                <a:close/>
              </a:path>
              <a:path w="1591635" h="820765">
                <a:moveTo>
                  <a:pt x="879332" y="220781"/>
                </a:moveTo>
                <a:lnTo>
                  <a:pt x="840943" y="202539"/>
                </a:lnTo>
                <a:lnTo>
                  <a:pt x="835182" y="199674"/>
                </a:lnTo>
                <a:lnTo>
                  <a:pt x="828461" y="200634"/>
                </a:lnTo>
                <a:lnTo>
                  <a:pt x="824621" y="205435"/>
                </a:lnTo>
                <a:lnTo>
                  <a:pt x="829421" y="226542"/>
                </a:lnTo>
                <a:lnTo>
                  <a:pt x="844783" y="223662"/>
                </a:lnTo>
                <a:lnTo>
                  <a:pt x="879332" y="220781"/>
                </a:lnTo>
                <a:close/>
              </a:path>
              <a:path w="1591635" h="820765">
                <a:moveTo>
                  <a:pt x="864946" y="242864"/>
                </a:moveTo>
                <a:lnTo>
                  <a:pt x="838519" y="230865"/>
                </a:lnTo>
                <a:lnTo>
                  <a:pt x="866421" y="244124"/>
                </a:lnTo>
                <a:lnTo>
                  <a:pt x="867811" y="244784"/>
                </a:lnTo>
                <a:lnTo>
                  <a:pt x="864946" y="242864"/>
                </a:lnTo>
                <a:close/>
              </a:path>
              <a:path w="1591635" h="820765">
                <a:moveTo>
                  <a:pt x="1145255" y="248625"/>
                </a:moveTo>
                <a:lnTo>
                  <a:pt x="1148135" y="221741"/>
                </a:lnTo>
                <a:lnTo>
                  <a:pt x="1140718" y="221202"/>
                </a:lnTo>
                <a:lnTo>
                  <a:pt x="1114495" y="219293"/>
                </a:lnTo>
                <a:lnTo>
                  <a:pt x="1079967" y="171830"/>
                </a:lnTo>
                <a:lnTo>
                  <a:pt x="1076126" y="191993"/>
                </a:lnTo>
                <a:lnTo>
                  <a:pt x="1057899" y="188153"/>
                </a:lnTo>
                <a:lnTo>
                  <a:pt x="1061740" y="168950"/>
                </a:lnTo>
                <a:lnTo>
                  <a:pt x="1022375" y="191993"/>
                </a:lnTo>
                <a:lnTo>
                  <a:pt x="1021415" y="192953"/>
                </a:lnTo>
                <a:lnTo>
                  <a:pt x="1036777" y="215036"/>
                </a:lnTo>
                <a:lnTo>
                  <a:pt x="1039657" y="213100"/>
                </a:lnTo>
                <a:lnTo>
                  <a:pt x="1039120" y="213664"/>
                </a:lnTo>
                <a:lnTo>
                  <a:pt x="1065302" y="198332"/>
                </a:lnTo>
                <a:lnTo>
                  <a:pt x="1096289" y="240944"/>
                </a:lnTo>
                <a:lnTo>
                  <a:pt x="1108770" y="218876"/>
                </a:lnTo>
                <a:lnTo>
                  <a:pt x="1118372" y="224622"/>
                </a:lnTo>
                <a:lnTo>
                  <a:pt x="1135654" y="227502"/>
                </a:lnTo>
                <a:lnTo>
                  <a:pt x="1145255" y="248625"/>
                </a:lnTo>
                <a:close/>
              </a:path>
              <a:path w="1591635" h="820765">
                <a:moveTo>
                  <a:pt x="1036777" y="215036"/>
                </a:moveTo>
                <a:lnTo>
                  <a:pt x="1021415" y="192953"/>
                </a:lnTo>
                <a:lnTo>
                  <a:pt x="1020455" y="193913"/>
                </a:lnTo>
                <a:lnTo>
                  <a:pt x="1019495" y="194873"/>
                </a:lnTo>
                <a:lnTo>
                  <a:pt x="981090" y="234223"/>
                </a:lnTo>
                <a:lnTo>
                  <a:pt x="948533" y="265164"/>
                </a:lnTo>
                <a:lnTo>
                  <a:pt x="918797" y="254756"/>
                </a:lnTo>
                <a:lnTo>
                  <a:pt x="921578" y="257266"/>
                </a:lnTo>
                <a:lnTo>
                  <a:pt x="917737" y="254386"/>
                </a:lnTo>
                <a:lnTo>
                  <a:pt x="906216" y="279349"/>
                </a:lnTo>
                <a:lnTo>
                  <a:pt x="908136" y="279349"/>
                </a:lnTo>
                <a:lnTo>
                  <a:pt x="947486" y="292790"/>
                </a:lnTo>
                <a:lnTo>
                  <a:pt x="942700" y="270708"/>
                </a:lnTo>
                <a:lnTo>
                  <a:pt x="956142" y="267827"/>
                </a:lnTo>
                <a:lnTo>
                  <a:pt x="957102" y="293750"/>
                </a:lnTo>
                <a:lnTo>
                  <a:pt x="960927" y="289910"/>
                </a:lnTo>
                <a:lnTo>
                  <a:pt x="1000292" y="254386"/>
                </a:lnTo>
                <a:lnTo>
                  <a:pt x="1039120" y="213664"/>
                </a:lnTo>
                <a:lnTo>
                  <a:pt x="1039657" y="213100"/>
                </a:lnTo>
                <a:lnTo>
                  <a:pt x="1036777" y="215036"/>
                </a:lnTo>
                <a:close/>
              </a:path>
              <a:path w="1591635" h="820765">
                <a:moveTo>
                  <a:pt x="1076126" y="191993"/>
                </a:moveTo>
                <a:lnTo>
                  <a:pt x="1079967" y="171830"/>
                </a:lnTo>
                <a:lnTo>
                  <a:pt x="1075166" y="166070"/>
                </a:lnTo>
                <a:lnTo>
                  <a:pt x="1067485" y="165110"/>
                </a:lnTo>
                <a:lnTo>
                  <a:pt x="1061740" y="168950"/>
                </a:lnTo>
                <a:lnTo>
                  <a:pt x="1057899" y="188153"/>
                </a:lnTo>
                <a:lnTo>
                  <a:pt x="1076126" y="191993"/>
                </a:lnTo>
                <a:close/>
              </a:path>
              <a:path w="1591635" h="820765">
                <a:moveTo>
                  <a:pt x="1108770" y="218876"/>
                </a:moveTo>
                <a:lnTo>
                  <a:pt x="1096289" y="240944"/>
                </a:lnTo>
                <a:lnTo>
                  <a:pt x="1099169" y="243824"/>
                </a:lnTo>
                <a:lnTo>
                  <a:pt x="1103010" y="245745"/>
                </a:lnTo>
                <a:lnTo>
                  <a:pt x="1106850" y="245745"/>
                </a:lnTo>
                <a:lnTo>
                  <a:pt x="1145255" y="248625"/>
                </a:lnTo>
                <a:lnTo>
                  <a:pt x="1135654" y="227502"/>
                </a:lnTo>
                <a:lnTo>
                  <a:pt x="1118372" y="224622"/>
                </a:lnTo>
                <a:lnTo>
                  <a:pt x="1108770" y="218876"/>
                </a:lnTo>
                <a:close/>
              </a:path>
              <a:path w="1591635" h="820765">
                <a:moveTo>
                  <a:pt x="1150040" y="249585"/>
                </a:moveTo>
                <a:lnTo>
                  <a:pt x="1154856" y="247665"/>
                </a:lnTo>
                <a:lnTo>
                  <a:pt x="1156761" y="243824"/>
                </a:lnTo>
                <a:lnTo>
                  <a:pt x="1184837" y="209596"/>
                </a:lnTo>
                <a:lnTo>
                  <a:pt x="1213408" y="249585"/>
                </a:lnTo>
                <a:lnTo>
                  <a:pt x="1228770" y="228462"/>
                </a:lnTo>
                <a:lnTo>
                  <a:pt x="1235491" y="233263"/>
                </a:lnTo>
                <a:lnTo>
                  <a:pt x="1254678" y="246705"/>
                </a:lnTo>
                <a:lnTo>
                  <a:pt x="1260454" y="267827"/>
                </a:lnTo>
                <a:lnTo>
                  <a:pt x="1266200" y="269748"/>
                </a:lnTo>
                <a:lnTo>
                  <a:pt x="1269080" y="241904"/>
                </a:lnTo>
                <a:lnTo>
                  <a:pt x="1260744" y="239124"/>
                </a:lnTo>
                <a:lnTo>
                  <a:pt x="1233011" y="229876"/>
                </a:lnTo>
                <a:lnTo>
                  <a:pt x="1196126" y="179511"/>
                </a:lnTo>
                <a:lnTo>
                  <a:pt x="1196126" y="195833"/>
                </a:lnTo>
                <a:lnTo>
                  <a:pt x="1175003" y="195833"/>
                </a:lnTo>
                <a:lnTo>
                  <a:pt x="1175003" y="178551"/>
                </a:lnTo>
                <a:lnTo>
                  <a:pt x="1140718" y="221202"/>
                </a:lnTo>
                <a:lnTo>
                  <a:pt x="1148135" y="221741"/>
                </a:lnTo>
                <a:lnTo>
                  <a:pt x="1145255" y="248625"/>
                </a:lnTo>
                <a:lnTo>
                  <a:pt x="1150040" y="249585"/>
                </a:lnTo>
                <a:close/>
              </a:path>
              <a:path w="1591635" h="820765">
                <a:moveTo>
                  <a:pt x="1196126" y="195833"/>
                </a:moveTo>
                <a:lnTo>
                  <a:pt x="1196126" y="179511"/>
                </a:lnTo>
                <a:lnTo>
                  <a:pt x="1194206" y="176631"/>
                </a:lnTo>
                <a:lnTo>
                  <a:pt x="1190365" y="174711"/>
                </a:lnTo>
                <a:lnTo>
                  <a:pt x="1186525" y="173751"/>
                </a:lnTo>
                <a:lnTo>
                  <a:pt x="1181724" y="173751"/>
                </a:lnTo>
                <a:lnTo>
                  <a:pt x="1177884" y="175671"/>
                </a:lnTo>
                <a:lnTo>
                  <a:pt x="1175003" y="178551"/>
                </a:lnTo>
                <a:lnTo>
                  <a:pt x="1175003" y="195833"/>
                </a:lnTo>
                <a:lnTo>
                  <a:pt x="1196126" y="195833"/>
                </a:lnTo>
                <a:close/>
              </a:path>
              <a:path w="1591635" h="820765">
                <a:moveTo>
                  <a:pt x="1228770" y="228462"/>
                </a:moveTo>
                <a:lnTo>
                  <a:pt x="1213408" y="249585"/>
                </a:lnTo>
                <a:lnTo>
                  <a:pt x="1215329" y="251505"/>
                </a:lnTo>
                <a:lnTo>
                  <a:pt x="1217249" y="253425"/>
                </a:lnTo>
                <a:lnTo>
                  <a:pt x="1220129" y="254386"/>
                </a:lnTo>
                <a:lnTo>
                  <a:pt x="1260454" y="267827"/>
                </a:lnTo>
                <a:lnTo>
                  <a:pt x="1254678" y="246705"/>
                </a:lnTo>
                <a:lnTo>
                  <a:pt x="1235491" y="233263"/>
                </a:lnTo>
                <a:lnTo>
                  <a:pt x="1228770" y="228462"/>
                </a:lnTo>
                <a:close/>
              </a:path>
              <a:path w="1591635" h="820765">
                <a:moveTo>
                  <a:pt x="1457248" y="0"/>
                </a:moveTo>
                <a:lnTo>
                  <a:pt x="1458193" y="27828"/>
                </a:lnTo>
                <a:lnTo>
                  <a:pt x="1469715" y="23042"/>
                </a:lnTo>
                <a:lnTo>
                  <a:pt x="1485077" y="23042"/>
                </a:lnTo>
                <a:lnTo>
                  <a:pt x="1500438" y="6705"/>
                </a:lnTo>
                <a:lnTo>
                  <a:pt x="1462034" y="960"/>
                </a:lnTo>
                <a:lnTo>
                  <a:pt x="1457248" y="0"/>
                </a:lnTo>
                <a:close/>
              </a:path>
              <a:path w="1591635" h="820765">
                <a:moveTo>
                  <a:pt x="1589714" y="110398"/>
                </a:moveTo>
                <a:lnTo>
                  <a:pt x="1591635" y="103677"/>
                </a:lnTo>
                <a:lnTo>
                  <a:pt x="1587794" y="95996"/>
                </a:lnTo>
                <a:lnTo>
                  <a:pt x="1580113" y="94076"/>
                </a:lnTo>
                <a:lnTo>
                  <a:pt x="1573392" y="92156"/>
                </a:lnTo>
                <a:lnTo>
                  <a:pt x="1565711" y="95996"/>
                </a:lnTo>
                <a:lnTo>
                  <a:pt x="1563791" y="103677"/>
                </a:lnTo>
                <a:lnTo>
                  <a:pt x="1540972" y="184949"/>
                </a:lnTo>
                <a:lnTo>
                  <a:pt x="1511960" y="17266"/>
                </a:lnTo>
                <a:lnTo>
                  <a:pt x="1511000" y="12481"/>
                </a:lnTo>
                <a:lnTo>
                  <a:pt x="1506199" y="7680"/>
                </a:lnTo>
                <a:lnTo>
                  <a:pt x="1500438" y="6705"/>
                </a:lnTo>
                <a:lnTo>
                  <a:pt x="1485077" y="23042"/>
                </a:lnTo>
                <a:lnTo>
                  <a:pt x="1469715" y="23042"/>
                </a:lnTo>
                <a:lnTo>
                  <a:pt x="1458193" y="27828"/>
                </a:lnTo>
                <a:lnTo>
                  <a:pt x="1457248" y="0"/>
                </a:lnTo>
                <a:lnTo>
                  <a:pt x="1452448" y="1920"/>
                </a:lnTo>
                <a:lnTo>
                  <a:pt x="1449567" y="5760"/>
                </a:lnTo>
                <a:lnTo>
                  <a:pt x="1411163" y="48950"/>
                </a:lnTo>
                <a:lnTo>
                  <a:pt x="1391000" y="105597"/>
                </a:lnTo>
                <a:lnTo>
                  <a:pt x="1372758" y="86395"/>
                </a:lnTo>
                <a:lnTo>
                  <a:pt x="1371798" y="87355"/>
                </a:lnTo>
                <a:lnTo>
                  <a:pt x="1370838" y="88315"/>
                </a:lnTo>
                <a:lnTo>
                  <a:pt x="1331488" y="142067"/>
                </a:lnTo>
                <a:lnTo>
                  <a:pt x="1293083" y="198714"/>
                </a:lnTo>
                <a:lnTo>
                  <a:pt x="1260744" y="239124"/>
                </a:lnTo>
                <a:lnTo>
                  <a:pt x="1269080" y="241904"/>
                </a:lnTo>
                <a:lnTo>
                  <a:pt x="1266200" y="269748"/>
                </a:lnTo>
                <a:lnTo>
                  <a:pt x="1271960" y="267827"/>
                </a:lnTo>
                <a:lnTo>
                  <a:pt x="1275801" y="263027"/>
                </a:lnTo>
                <a:lnTo>
                  <a:pt x="1314206" y="215036"/>
                </a:lnTo>
                <a:lnTo>
                  <a:pt x="1353555" y="157429"/>
                </a:lnTo>
                <a:lnTo>
                  <a:pt x="1392694" y="103986"/>
                </a:lnTo>
                <a:lnTo>
                  <a:pt x="1392920" y="103677"/>
                </a:lnTo>
                <a:lnTo>
                  <a:pt x="1430365" y="68153"/>
                </a:lnTo>
                <a:lnTo>
                  <a:pt x="1464688" y="28805"/>
                </a:lnTo>
                <a:lnTo>
                  <a:pt x="1486652" y="32108"/>
                </a:lnTo>
                <a:lnTo>
                  <a:pt x="1496598" y="33604"/>
                </a:lnTo>
                <a:lnTo>
                  <a:pt x="1524441" y="249585"/>
                </a:lnTo>
                <a:lnTo>
                  <a:pt x="1524441" y="243824"/>
                </a:lnTo>
                <a:lnTo>
                  <a:pt x="1551325" y="244784"/>
                </a:lnTo>
                <a:lnTo>
                  <a:pt x="1589714" y="110398"/>
                </a:lnTo>
                <a:close/>
              </a:path>
              <a:path w="1591635" h="820765">
                <a:moveTo>
                  <a:pt x="1551325" y="244784"/>
                </a:moveTo>
                <a:lnTo>
                  <a:pt x="1524441" y="243824"/>
                </a:lnTo>
                <a:lnTo>
                  <a:pt x="1524441" y="249585"/>
                </a:lnTo>
                <a:lnTo>
                  <a:pt x="1525402" y="256306"/>
                </a:lnTo>
                <a:lnTo>
                  <a:pt x="1530202" y="260146"/>
                </a:lnTo>
                <a:lnTo>
                  <a:pt x="1536923" y="261106"/>
                </a:lnTo>
                <a:lnTo>
                  <a:pt x="1543644" y="261106"/>
                </a:lnTo>
                <a:lnTo>
                  <a:pt x="1549389" y="257266"/>
                </a:lnTo>
                <a:lnTo>
                  <a:pt x="1551325" y="250545"/>
                </a:lnTo>
                <a:lnTo>
                  <a:pt x="1589714" y="110398"/>
                </a:lnTo>
                <a:lnTo>
                  <a:pt x="1551325" y="244784"/>
                </a:lnTo>
                <a:close/>
              </a:path>
              <a:path w="1591635" h="820765">
                <a:moveTo>
                  <a:pt x="956142" y="267827"/>
                </a:moveTo>
                <a:lnTo>
                  <a:pt x="942700" y="270708"/>
                </a:lnTo>
                <a:lnTo>
                  <a:pt x="947486" y="292790"/>
                </a:lnTo>
                <a:lnTo>
                  <a:pt x="952301" y="294711"/>
                </a:lnTo>
                <a:lnTo>
                  <a:pt x="957102" y="293750"/>
                </a:lnTo>
                <a:lnTo>
                  <a:pt x="956142" y="267827"/>
                </a:lnTo>
                <a:close/>
              </a:path>
              <a:path w="1591635" h="820765">
                <a:moveTo>
                  <a:pt x="318714" y="656615"/>
                </a:moveTo>
                <a:lnTo>
                  <a:pt x="292790" y="693099"/>
                </a:lnTo>
                <a:lnTo>
                  <a:pt x="333115" y="678698"/>
                </a:lnTo>
                <a:lnTo>
                  <a:pt x="323514" y="653735"/>
                </a:lnTo>
                <a:lnTo>
                  <a:pt x="318714" y="656615"/>
                </a:lnTo>
                <a:close/>
              </a:path>
              <a:path w="1591635" h="820765">
                <a:moveTo>
                  <a:pt x="216956" y="723808"/>
                </a:moveTo>
                <a:lnTo>
                  <a:pt x="200634" y="725728"/>
                </a:lnTo>
                <a:lnTo>
                  <a:pt x="203514" y="745891"/>
                </a:lnTo>
                <a:lnTo>
                  <a:pt x="208315" y="749731"/>
                </a:lnTo>
                <a:lnTo>
                  <a:pt x="215036" y="748771"/>
                </a:lnTo>
                <a:lnTo>
                  <a:pt x="219837" y="743971"/>
                </a:lnTo>
                <a:lnTo>
                  <a:pt x="216956" y="723808"/>
                </a:lnTo>
                <a:close/>
              </a:path>
              <a:path w="1591635" h="820765">
                <a:moveTo>
                  <a:pt x="124800" y="684458"/>
                </a:moveTo>
                <a:lnTo>
                  <a:pt x="127680" y="710366"/>
                </a:lnTo>
                <a:lnTo>
                  <a:pt x="143042" y="705566"/>
                </a:lnTo>
                <a:lnTo>
                  <a:pt x="175686" y="698845"/>
                </a:lnTo>
                <a:lnTo>
                  <a:pt x="137281" y="684458"/>
                </a:lnTo>
                <a:lnTo>
                  <a:pt x="130561" y="682538"/>
                </a:lnTo>
                <a:lnTo>
                  <a:pt x="124800" y="684458"/>
                </a:lnTo>
                <a:close/>
              </a:path>
              <a:path w="1591635" h="820765">
                <a:moveTo>
                  <a:pt x="164165" y="721888"/>
                </a:moveTo>
                <a:lnTo>
                  <a:pt x="203514" y="745891"/>
                </a:lnTo>
                <a:lnTo>
                  <a:pt x="200634" y="725728"/>
                </a:lnTo>
                <a:lnTo>
                  <a:pt x="216956" y="723808"/>
                </a:lnTo>
                <a:lnTo>
                  <a:pt x="219837" y="743971"/>
                </a:lnTo>
                <a:lnTo>
                  <a:pt x="258096" y="706644"/>
                </a:lnTo>
                <a:lnTo>
                  <a:pt x="292790" y="693099"/>
                </a:lnTo>
                <a:lnTo>
                  <a:pt x="318714" y="656615"/>
                </a:lnTo>
                <a:lnTo>
                  <a:pt x="323514" y="653735"/>
                </a:lnTo>
                <a:lnTo>
                  <a:pt x="333115" y="678698"/>
                </a:lnTo>
                <a:lnTo>
                  <a:pt x="335036" y="677738"/>
                </a:lnTo>
                <a:lnTo>
                  <a:pt x="338876" y="674857"/>
                </a:lnTo>
                <a:lnTo>
                  <a:pt x="375686" y="633429"/>
                </a:lnTo>
                <a:lnTo>
                  <a:pt x="400309" y="591342"/>
                </a:lnTo>
                <a:lnTo>
                  <a:pt x="361919" y="610544"/>
                </a:lnTo>
                <a:lnTo>
                  <a:pt x="373425" y="634532"/>
                </a:lnTo>
                <a:lnTo>
                  <a:pt x="361919" y="610544"/>
                </a:lnTo>
                <a:lnTo>
                  <a:pt x="359999" y="611489"/>
                </a:lnTo>
                <a:lnTo>
                  <a:pt x="358079" y="612449"/>
                </a:lnTo>
                <a:lnTo>
                  <a:pt x="358079" y="613409"/>
                </a:lnTo>
                <a:lnTo>
                  <a:pt x="320181" y="655004"/>
                </a:lnTo>
                <a:lnTo>
                  <a:pt x="283189" y="669096"/>
                </a:lnTo>
                <a:lnTo>
                  <a:pt x="259201" y="705566"/>
                </a:lnTo>
                <a:lnTo>
                  <a:pt x="253441" y="708461"/>
                </a:lnTo>
                <a:lnTo>
                  <a:pt x="239999" y="686379"/>
                </a:lnTo>
                <a:lnTo>
                  <a:pt x="208230" y="718136"/>
                </a:lnTo>
                <a:lnTo>
                  <a:pt x="178551" y="698845"/>
                </a:lnTo>
                <a:lnTo>
                  <a:pt x="175686" y="698845"/>
                </a:lnTo>
                <a:lnTo>
                  <a:pt x="143042" y="705566"/>
                </a:lnTo>
                <a:lnTo>
                  <a:pt x="127680" y="710366"/>
                </a:lnTo>
                <a:lnTo>
                  <a:pt x="124800" y="684458"/>
                </a:lnTo>
                <a:lnTo>
                  <a:pt x="121920" y="689259"/>
                </a:lnTo>
                <a:lnTo>
                  <a:pt x="82570" y="743010"/>
                </a:lnTo>
                <a:lnTo>
                  <a:pt x="84475" y="742050"/>
                </a:lnTo>
                <a:lnTo>
                  <a:pt x="47630" y="775313"/>
                </a:lnTo>
                <a:lnTo>
                  <a:pt x="9601" y="792937"/>
                </a:lnTo>
                <a:lnTo>
                  <a:pt x="45125" y="777575"/>
                </a:lnTo>
                <a:lnTo>
                  <a:pt x="48966" y="774694"/>
                </a:lnTo>
                <a:lnTo>
                  <a:pt x="60487" y="799658"/>
                </a:lnTo>
                <a:lnTo>
                  <a:pt x="61447" y="798697"/>
                </a:lnTo>
                <a:lnTo>
                  <a:pt x="62407" y="797722"/>
                </a:lnTo>
                <a:lnTo>
                  <a:pt x="63367" y="796762"/>
                </a:lnTo>
                <a:lnTo>
                  <a:pt x="102717" y="761253"/>
                </a:lnTo>
                <a:lnTo>
                  <a:pt x="102717" y="760293"/>
                </a:lnTo>
                <a:lnTo>
                  <a:pt x="103677" y="760293"/>
                </a:lnTo>
                <a:lnTo>
                  <a:pt x="104637" y="759332"/>
                </a:lnTo>
                <a:lnTo>
                  <a:pt x="137273" y="713642"/>
                </a:lnTo>
                <a:lnTo>
                  <a:pt x="167045" y="723808"/>
                </a:lnTo>
                <a:lnTo>
                  <a:pt x="164165" y="721888"/>
                </a:lnTo>
                <a:close/>
              </a:path>
            </a:pathLst>
          </a:custGeom>
          <a:solidFill>
            <a:srgbClr val="85A44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7" name="object 397"/>
          <p:cNvSpPr/>
          <p:nvPr/>
        </p:nvSpPr>
        <p:spPr>
          <a:xfrm>
            <a:off x="4633051" y="2845125"/>
            <a:ext cx="1590675" cy="334076"/>
          </a:xfrm>
          <a:custGeom>
            <a:avLst/>
            <a:gdLst/>
            <a:ahLst/>
            <a:cxnLst/>
            <a:rect l="l" t="t" r="r" b="b"/>
            <a:pathLst>
              <a:path w="1590675" h="334076">
                <a:moveTo>
                  <a:pt x="711342" y="193913"/>
                </a:moveTo>
                <a:lnTo>
                  <a:pt x="748786" y="167990"/>
                </a:lnTo>
                <a:lnTo>
                  <a:pt x="709540" y="194792"/>
                </a:lnTo>
                <a:lnTo>
                  <a:pt x="711342" y="193913"/>
                </a:lnTo>
                <a:close/>
              </a:path>
              <a:path w="1590675" h="334076">
                <a:moveTo>
                  <a:pt x="367680" y="225597"/>
                </a:moveTo>
                <a:lnTo>
                  <a:pt x="372465" y="250560"/>
                </a:lnTo>
                <a:lnTo>
                  <a:pt x="407029" y="228478"/>
                </a:lnTo>
                <a:lnTo>
                  <a:pt x="367680" y="225597"/>
                </a:lnTo>
                <a:close/>
              </a:path>
              <a:path w="1590675" h="334076">
                <a:moveTo>
                  <a:pt x="55686" y="334076"/>
                </a:moveTo>
                <a:lnTo>
                  <a:pt x="57607" y="334076"/>
                </a:lnTo>
                <a:lnTo>
                  <a:pt x="95996" y="321594"/>
                </a:lnTo>
                <a:lnTo>
                  <a:pt x="97917" y="321594"/>
                </a:lnTo>
                <a:lnTo>
                  <a:pt x="98877" y="320634"/>
                </a:lnTo>
                <a:lnTo>
                  <a:pt x="135745" y="298153"/>
                </a:lnTo>
                <a:lnTo>
                  <a:pt x="138242" y="296631"/>
                </a:lnTo>
                <a:lnTo>
                  <a:pt x="132481" y="298551"/>
                </a:lnTo>
                <a:lnTo>
                  <a:pt x="127680" y="271668"/>
                </a:lnTo>
                <a:lnTo>
                  <a:pt x="125760" y="272628"/>
                </a:lnTo>
                <a:lnTo>
                  <a:pt x="123840" y="273588"/>
                </a:lnTo>
                <a:lnTo>
                  <a:pt x="85450" y="297591"/>
                </a:lnTo>
                <a:lnTo>
                  <a:pt x="54726" y="307192"/>
                </a:lnTo>
                <a:lnTo>
                  <a:pt x="49926" y="308152"/>
                </a:lnTo>
                <a:lnTo>
                  <a:pt x="52806" y="334076"/>
                </a:lnTo>
                <a:lnTo>
                  <a:pt x="55686" y="334076"/>
                </a:lnTo>
                <a:close/>
              </a:path>
              <a:path w="1590675" h="334076">
                <a:moveTo>
                  <a:pt x="174726" y="266867"/>
                </a:moveTo>
                <a:lnTo>
                  <a:pt x="171846" y="266867"/>
                </a:lnTo>
                <a:lnTo>
                  <a:pt x="171846" y="293750"/>
                </a:lnTo>
                <a:lnTo>
                  <a:pt x="163205" y="291830"/>
                </a:lnTo>
                <a:lnTo>
                  <a:pt x="168965" y="266867"/>
                </a:lnTo>
                <a:lnTo>
                  <a:pt x="129600" y="271668"/>
                </a:lnTo>
                <a:lnTo>
                  <a:pt x="127680" y="271668"/>
                </a:lnTo>
                <a:lnTo>
                  <a:pt x="132481" y="298551"/>
                </a:lnTo>
                <a:lnTo>
                  <a:pt x="138242" y="296631"/>
                </a:lnTo>
                <a:lnTo>
                  <a:pt x="135745" y="298153"/>
                </a:lnTo>
                <a:lnTo>
                  <a:pt x="167408" y="294292"/>
                </a:lnTo>
                <a:lnTo>
                  <a:pt x="202554" y="314873"/>
                </a:lnTo>
                <a:lnTo>
                  <a:pt x="201594" y="291830"/>
                </a:lnTo>
                <a:lnTo>
                  <a:pt x="215996" y="290870"/>
                </a:lnTo>
                <a:lnTo>
                  <a:pt x="216956" y="313913"/>
                </a:lnTo>
                <a:lnTo>
                  <a:pt x="254316" y="288399"/>
                </a:lnTo>
                <a:lnTo>
                  <a:pt x="290870" y="277428"/>
                </a:lnTo>
                <a:lnTo>
                  <a:pt x="288950" y="277428"/>
                </a:lnTo>
                <a:lnTo>
                  <a:pt x="256321" y="287030"/>
                </a:lnTo>
                <a:lnTo>
                  <a:pt x="252481" y="288950"/>
                </a:lnTo>
                <a:lnTo>
                  <a:pt x="240959" y="264947"/>
                </a:lnTo>
                <a:lnTo>
                  <a:pt x="208861" y="286868"/>
                </a:lnTo>
                <a:lnTo>
                  <a:pt x="176631" y="268787"/>
                </a:lnTo>
                <a:lnTo>
                  <a:pt x="174726" y="266867"/>
                </a:lnTo>
                <a:close/>
              </a:path>
              <a:path w="1590675" h="334076">
                <a:moveTo>
                  <a:pt x="168965" y="266867"/>
                </a:moveTo>
                <a:lnTo>
                  <a:pt x="163205" y="291830"/>
                </a:lnTo>
                <a:lnTo>
                  <a:pt x="171846" y="293750"/>
                </a:lnTo>
                <a:lnTo>
                  <a:pt x="171846" y="266867"/>
                </a:lnTo>
                <a:lnTo>
                  <a:pt x="168965" y="266867"/>
                </a:lnTo>
                <a:close/>
              </a:path>
              <a:path w="1590675" h="334076">
                <a:moveTo>
                  <a:pt x="555833" y="226557"/>
                </a:moveTo>
                <a:lnTo>
                  <a:pt x="518280" y="242128"/>
                </a:lnTo>
                <a:lnTo>
                  <a:pt x="516468" y="242879"/>
                </a:lnTo>
                <a:lnTo>
                  <a:pt x="486704" y="244784"/>
                </a:lnTo>
                <a:lnTo>
                  <a:pt x="482864" y="244784"/>
                </a:lnTo>
                <a:lnTo>
                  <a:pt x="446394" y="234223"/>
                </a:lnTo>
                <a:lnTo>
                  <a:pt x="407029" y="228478"/>
                </a:lnTo>
                <a:lnTo>
                  <a:pt x="372465" y="250560"/>
                </a:lnTo>
                <a:lnTo>
                  <a:pt x="367680" y="225597"/>
                </a:lnTo>
                <a:lnTo>
                  <a:pt x="364799" y="224637"/>
                </a:lnTo>
                <a:lnTo>
                  <a:pt x="365744" y="251505"/>
                </a:lnTo>
                <a:lnTo>
                  <a:pt x="364799" y="224637"/>
                </a:lnTo>
                <a:lnTo>
                  <a:pt x="362879" y="225597"/>
                </a:lnTo>
                <a:lnTo>
                  <a:pt x="359999" y="226557"/>
                </a:lnTo>
                <a:lnTo>
                  <a:pt x="323591" y="246079"/>
                </a:lnTo>
                <a:lnTo>
                  <a:pt x="286070" y="250560"/>
                </a:lnTo>
                <a:lnTo>
                  <a:pt x="285109" y="251505"/>
                </a:lnTo>
                <a:lnTo>
                  <a:pt x="283189" y="251505"/>
                </a:lnTo>
                <a:lnTo>
                  <a:pt x="243839" y="263027"/>
                </a:lnTo>
                <a:lnTo>
                  <a:pt x="242879" y="263987"/>
                </a:lnTo>
                <a:lnTo>
                  <a:pt x="241919" y="263987"/>
                </a:lnTo>
                <a:lnTo>
                  <a:pt x="240959" y="264947"/>
                </a:lnTo>
                <a:lnTo>
                  <a:pt x="252481" y="288950"/>
                </a:lnTo>
                <a:lnTo>
                  <a:pt x="256321" y="287030"/>
                </a:lnTo>
                <a:lnTo>
                  <a:pt x="288950" y="277428"/>
                </a:lnTo>
                <a:lnTo>
                  <a:pt x="320634" y="247665"/>
                </a:lnTo>
                <a:lnTo>
                  <a:pt x="326395" y="245745"/>
                </a:lnTo>
                <a:lnTo>
                  <a:pt x="329275" y="273588"/>
                </a:lnTo>
                <a:lnTo>
                  <a:pt x="331195" y="272628"/>
                </a:lnTo>
                <a:lnTo>
                  <a:pt x="332155" y="272628"/>
                </a:lnTo>
                <a:lnTo>
                  <a:pt x="334076" y="271668"/>
                </a:lnTo>
                <a:lnTo>
                  <a:pt x="369977" y="251929"/>
                </a:lnTo>
                <a:lnTo>
                  <a:pt x="404149" y="255346"/>
                </a:lnTo>
                <a:lnTo>
                  <a:pt x="442554" y="261106"/>
                </a:lnTo>
                <a:lnTo>
                  <a:pt x="479999" y="271668"/>
                </a:lnTo>
                <a:lnTo>
                  <a:pt x="484784" y="271668"/>
                </a:lnTo>
                <a:lnTo>
                  <a:pt x="523189" y="268787"/>
                </a:lnTo>
                <a:lnTo>
                  <a:pt x="521268" y="241904"/>
                </a:lnTo>
                <a:lnTo>
                  <a:pt x="555833" y="226557"/>
                </a:lnTo>
                <a:close/>
              </a:path>
              <a:path w="1590675" h="334076">
                <a:moveTo>
                  <a:pt x="516468" y="242879"/>
                </a:moveTo>
                <a:lnTo>
                  <a:pt x="518280" y="242128"/>
                </a:lnTo>
                <a:lnTo>
                  <a:pt x="485849" y="244561"/>
                </a:lnTo>
                <a:lnTo>
                  <a:pt x="446394" y="234223"/>
                </a:lnTo>
                <a:lnTo>
                  <a:pt x="482864" y="244784"/>
                </a:lnTo>
                <a:lnTo>
                  <a:pt x="486704" y="244784"/>
                </a:lnTo>
                <a:lnTo>
                  <a:pt x="516468" y="242879"/>
                </a:lnTo>
                <a:close/>
              </a:path>
              <a:path w="1590675" h="334076">
                <a:moveTo>
                  <a:pt x="675833" y="238064"/>
                </a:moveTo>
                <a:lnTo>
                  <a:pt x="678698" y="239039"/>
                </a:lnTo>
                <a:lnTo>
                  <a:pt x="681578" y="238064"/>
                </a:lnTo>
                <a:lnTo>
                  <a:pt x="684458" y="237103"/>
                </a:lnTo>
                <a:lnTo>
                  <a:pt x="722863" y="217916"/>
                </a:lnTo>
                <a:lnTo>
                  <a:pt x="709422" y="194873"/>
                </a:lnTo>
                <a:lnTo>
                  <a:pt x="680618" y="212156"/>
                </a:lnTo>
                <a:lnTo>
                  <a:pt x="671992" y="213116"/>
                </a:lnTo>
                <a:lnTo>
                  <a:pt x="675833" y="238064"/>
                </a:lnTo>
                <a:close/>
              </a:path>
              <a:path w="1590675" h="334076">
                <a:moveTo>
                  <a:pt x="840943" y="147827"/>
                </a:moveTo>
                <a:lnTo>
                  <a:pt x="863010" y="157429"/>
                </a:lnTo>
                <a:lnTo>
                  <a:pt x="877412" y="136306"/>
                </a:lnTo>
                <a:lnTo>
                  <a:pt x="838062" y="122880"/>
                </a:lnTo>
                <a:lnTo>
                  <a:pt x="835182" y="121920"/>
                </a:lnTo>
                <a:lnTo>
                  <a:pt x="831342" y="121920"/>
                </a:lnTo>
                <a:lnTo>
                  <a:pt x="829421" y="148803"/>
                </a:lnTo>
                <a:lnTo>
                  <a:pt x="840943" y="147827"/>
                </a:lnTo>
                <a:close/>
              </a:path>
              <a:path w="1590675" h="334076">
                <a:moveTo>
                  <a:pt x="956142" y="190073"/>
                </a:moveTo>
                <a:lnTo>
                  <a:pt x="991651" y="168950"/>
                </a:lnTo>
                <a:lnTo>
                  <a:pt x="952301" y="164150"/>
                </a:lnTo>
                <a:lnTo>
                  <a:pt x="947501" y="164150"/>
                </a:lnTo>
                <a:lnTo>
                  <a:pt x="945581" y="165110"/>
                </a:lnTo>
                <a:lnTo>
                  <a:pt x="915155" y="177725"/>
                </a:lnTo>
                <a:lnTo>
                  <a:pt x="883173" y="140147"/>
                </a:lnTo>
                <a:lnTo>
                  <a:pt x="881252" y="138242"/>
                </a:lnTo>
                <a:lnTo>
                  <a:pt x="879332" y="137281"/>
                </a:lnTo>
                <a:lnTo>
                  <a:pt x="877412" y="136306"/>
                </a:lnTo>
                <a:lnTo>
                  <a:pt x="863010" y="157429"/>
                </a:lnTo>
                <a:lnTo>
                  <a:pt x="840943" y="147827"/>
                </a:lnTo>
                <a:lnTo>
                  <a:pt x="829421" y="148803"/>
                </a:lnTo>
                <a:lnTo>
                  <a:pt x="831342" y="121920"/>
                </a:lnTo>
                <a:lnTo>
                  <a:pt x="827501" y="123840"/>
                </a:lnTo>
                <a:lnTo>
                  <a:pt x="788136" y="144962"/>
                </a:lnTo>
                <a:lnTo>
                  <a:pt x="748786" y="167990"/>
                </a:lnTo>
                <a:lnTo>
                  <a:pt x="711342" y="193913"/>
                </a:lnTo>
                <a:lnTo>
                  <a:pt x="709540" y="194792"/>
                </a:lnTo>
                <a:lnTo>
                  <a:pt x="675896" y="211211"/>
                </a:lnTo>
                <a:lnTo>
                  <a:pt x="642228" y="204475"/>
                </a:lnTo>
                <a:lnTo>
                  <a:pt x="639348" y="204475"/>
                </a:lnTo>
                <a:lnTo>
                  <a:pt x="606704" y="229438"/>
                </a:lnTo>
                <a:lnTo>
                  <a:pt x="599983" y="204475"/>
                </a:lnTo>
                <a:lnTo>
                  <a:pt x="598063" y="204475"/>
                </a:lnTo>
                <a:lnTo>
                  <a:pt x="599983" y="231358"/>
                </a:lnTo>
                <a:lnTo>
                  <a:pt x="598063" y="204475"/>
                </a:lnTo>
                <a:lnTo>
                  <a:pt x="596143" y="205435"/>
                </a:lnTo>
                <a:lnTo>
                  <a:pt x="593262" y="206395"/>
                </a:lnTo>
                <a:lnTo>
                  <a:pt x="555833" y="226557"/>
                </a:lnTo>
                <a:lnTo>
                  <a:pt x="521268" y="241904"/>
                </a:lnTo>
                <a:lnTo>
                  <a:pt x="523189" y="268787"/>
                </a:lnTo>
                <a:lnTo>
                  <a:pt x="525109" y="268787"/>
                </a:lnTo>
                <a:lnTo>
                  <a:pt x="526069" y="267827"/>
                </a:lnTo>
                <a:lnTo>
                  <a:pt x="527989" y="267827"/>
                </a:lnTo>
                <a:lnTo>
                  <a:pt x="566394" y="251505"/>
                </a:lnTo>
                <a:lnTo>
                  <a:pt x="603196" y="231358"/>
                </a:lnTo>
                <a:lnTo>
                  <a:pt x="639348" y="231358"/>
                </a:lnTo>
                <a:lnTo>
                  <a:pt x="636468" y="230383"/>
                </a:lnTo>
                <a:lnTo>
                  <a:pt x="675833" y="238064"/>
                </a:lnTo>
                <a:lnTo>
                  <a:pt x="671992" y="213116"/>
                </a:lnTo>
                <a:lnTo>
                  <a:pt x="680618" y="212156"/>
                </a:lnTo>
                <a:lnTo>
                  <a:pt x="709422" y="194873"/>
                </a:lnTo>
                <a:lnTo>
                  <a:pt x="722863" y="217916"/>
                </a:lnTo>
                <a:lnTo>
                  <a:pt x="723823" y="217916"/>
                </a:lnTo>
                <a:lnTo>
                  <a:pt x="723823" y="216956"/>
                </a:lnTo>
                <a:lnTo>
                  <a:pt x="724783" y="216956"/>
                </a:lnTo>
                <a:lnTo>
                  <a:pt x="764133" y="190073"/>
                </a:lnTo>
                <a:lnTo>
                  <a:pt x="801578" y="167990"/>
                </a:lnTo>
                <a:lnTo>
                  <a:pt x="835194" y="150772"/>
                </a:lnTo>
                <a:lnTo>
                  <a:pt x="866405" y="161417"/>
                </a:lnTo>
                <a:lnTo>
                  <a:pt x="868786" y="162229"/>
                </a:lnTo>
                <a:lnTo>
                  <a:pt x="901415" y="202554"/>
                </a:lnTo>
                <a:lnTo>
                  <a:pt x="906216" y="181432"/>
                </a:lnTo>
                <a:lnTo>
                  <a:pt x="921578" y="185272"/>
                </a:lnTo>
                <a:lnTo>
                  <a:pt x="949421" y="191033"/>
                </a:lnTo>
                <a:lnTo>
                  <a:pt x="956142" y="190073"/>
                </a:lnTo>
                <a:close/>
              </a:path>
              <a:path w="1590675" h="334076">
                <a:moveTo>
                  <a:pt x="1070366" y="183352"/>
                </a:moveTo>
                <a:lnTo>
                  <a:pt x="1075166" y="181432"/>
                </a:lnTo>
                <a:lnTo>
                  <a:pt x="1104930" y="150708"/>
                </a:lnTo>
                <a:lnTo>
                  <a:pt x="1065565" y="156469"/>
                </a:lnTo>
                <a:lnTo>
                  <a:pt x="1063660" y="156469"/>
                </a:lnTo>
                <a:lnTo>
                  <a:pt x="1062685" y="157429"/>
                </a:lnTo>
                <a:lnTo>
                  <a:pt x="1060780" y="158389"/>
                </a:lnTo>
                <a:lnTo>
                  <a:pt x="1070366" y="183352"/>
                </a:lnTo>
                <a:close/>
              </a:path>
              <a:path w="1590675" h="334076">
                <a:moveTo>
                  <a:pt x="1187485" y="134401"/>
                </a:moveTo>
                <a:lnTo>
                  <a:pt x="1178844" y="108478"/>
                </a:lnTo>
                <a:lnTo>
                  <a:pt x="1176924" y="109438"/>
                </a:lnTo>
                <a:lnTo>
                  <a:pt x="1175004" y="111358"/>
                </a:lnTo>
                <a:lnTo>
                  <a:pt x="1139921" y="146441"/>
                </a:lnTo>
                <a:lnTo>
                  <a:pt x="1104930" y="150708"/>
                </a:lnTo>
                <a:lnTo>
                  <a:pt x="1075166" y="181432"/>
                </a:lnTo>
                <a:lnTo>
                  <a:pt x="1070366" y="183352"/>
                </a:lnTo>
                <a:lnTo>
                  <a:pt x="1060780" y="158389"/>
                </a:lnTo>
                <a:lnTo>
                  <a:pt x="1026392" y="179357"/>
                </a:lnTo>
                <a:lnTo>
                  <a:pt x="993571" y="168950"/>
                </a:lnTo>
                <a:lnTo>
                  <a:pt x="991651" y="168950"/>
                </a:lnTo>
                <a:lnTo>
                  <a:pt x="956142" y="190073"/>
                </a:lnTo>
                <a:lnTo>
                  <a:pt x="949421" y="191033"/>
                </a:lnTo>
                <a:lnTo>
                  <a:pt x="921578" y="185272"/>
                </a:lnTo>
                <a:lnTo>
                  <a:pt x="906216" y="181432"/>
                </a:lnTo>
                <a:lnTo>
                  <a:pt x="901415" y="202554"/>
                </a:lnTo>
                <a:lnTo>
                  <a:pt x="905256" y="207355"/>
                </a:lnTo>
                <a:lnTo>
                  <a:pt x="911976" y="208315"/>
                </a:lnTo>
                <a:lnTo>
                  <a:pt x="917737" y="206395"/>
                </a:lnTo>
                <a:lnTo>
                  <a:pt x="953033" y="191394"/>
                </a:lnTo>
                <a:lnTo>
                  <a:pt x="987811" y="194873"/>
                </a:lnTo>
                <a:lnTo>
                  <a:pt x="985890" y="194873"/>
                </a:lnTo>
                <a:lnTo>
                  <a:pt x="1025255" y="207355"/>
                </a:lnTo>
                <a:lnTo>
                  <a:pt x="1021415" y="182392"/>
                </a:lnTo>
                <a:lnTo>
                  <a:pt x="1032936" y="181432"/>
                </a:lnTo>
                <a:lnTo>
                  <a:pt x="1035817" y="205435"/>
                </a:lnTo>
                <a:lnTo>
                  <a:pt x="1072557" y="183023"/>
                </a:lnTo>
                <a:lnTo>
                  <a:pt x="1108770" y="177591"/>
                </a:lnTo>
                <a:lnTo>
                  <a:pt x="1136614" y="149748"/>
                </a:lnTo>
                <a:lnTo>
                  <a:pt x="1144295" y="145907"/>
                </a:lnTo>
                <a:lnTo>
                  <a:pt x="1147175" y="172791"/>
                </a:lnTo>
                <a:lnTo>
                  <a:pt x="1150056" y="172791"/>
                </a:lnTo>
                <a:lnTo>
                  <a:pt x="1152921" y="170870"/>
                </a:lnTo>
                <a:lnTo>
                  <a:pt x="1154856" y="168950"/>
                </a:lnTo>
                <a:lnTo>
                  <a:pt x="1191198" y="133496"/>
                </a:lnTo>
                <a:lnTo>
                  <a:pt x="1194206" y="130561"/>
                </a:lnTo>
                <a:lnTo>
                  <a:pt x="1187485" y="134401"/>
                </a:lnTo>
                <a:close/>
              </a:path>
              <a:path w="1590675" h="334076">
                <a:moveTo>
                  <a:pt x="1226850" y="124800"/>
                </a:moveTo>
                <a:lnTo>
                  <a:pt x="1227810" y="98877"/>
                </a:lnTo>
                <a:lnTo>
                  <a:pt x="1224930" y="97917"/>
                </a:lnTo>
                <a:lnTo>
                  <a:pt x="1220129" y="97917"/>
                </a:lnTo>
                <a:lnTo>
                  <a:pt x="1220129" y="124800"/>
                </a:lnTo>
                <a:lnTo>
                  <a:pt x="1226850" y="124800"/>
                </a:lnTo>
                <a:close/>
              </a:path>
              <a:path w="1590675" h="334076">
                <a:moveTo>
                  <a:pt x="1260454" y="136306"/>
                </a:moveTo>
                <a:lnTo>
                  <a:pt x="1261399" y="137281"/>
                </a:lnTo>
                <a:lnTo>
                  <a:pt x="1265240" y="137281"/>
                </a:lnTo>
                <a:lnTo>
                  <a:pt x="1304604" y="132466"/>
                </a:lnTo>
                <a:lnTo>
                  <a:pt x="1296924" y="107518"/>
                </a:lnTo>
                <a:lnTo>
                  <a:pt x="1268120" y="110398"/>
                </a:lnTo>
                <a:lnTo>
                  <a:pt x="1262359" y="110398"/>
                </a:lnTo>
                <a:lnTo>
                  <a:pt x="1260454" y="136306"/>
                </a:lnTo>
                <a:close/>
              </a:path>
              <a:path w="1590675" h="334076">
                <a:moveTo>
                  <a:pt x="1345890" y="111358"/>
                </a:moveTo>
                <a:lnTo>
                  <a:pt x="1385239" y="97917"/>
                </a:lnTo>
                <a:lnTo>
                  <a:pt x="1376598" y="71993"/>
                </a:lnTo>
                <a:lnTo>
                  <a:pt x="1370838" y="75834"/>
                </a:lnTo>
                <a:lnTo>
                  <a:pt x="1338193" y="85435"/>
                </a:lnTo>
                <a:lnTo>
                  <a:pt x="1337249" y="85435"/>
                </a:lnTo>
                <a:lnTo>
                  <a:pt x="1336288" y="86395"/>
                </a:lnTo>
                <a:lnTo>
                  <a:pt x="1335328" y="86395"/>
                </a:lnTo>
                <a:lnTo>
                  <a:pt x="1301724" y="105597"/>
                </a:lnTo>
                <a:lnTo>
                  <a:pt x="1300042" y="105803"/>
                </a:lnTo>
                <a:lnTo>
                  <a:pt x="1266397" y="109906"/>
                </a:lnTo>
                <a:lnTo>
                  <a:pt x="1227810" y="98877"/>
                </a:lnTo>
                <a:lnTo>
                  <a:pt x="1226850" y="124800"/>
                </a:lnTo>
                <a:lnTo>
                  <a:pt x="1220129" y="124800"/>
                </a:lnTo>
                <a:lnTo>
                  <a:pt x="1220129" y="97917"/>
                </a:lnTo>
                <a:lnTo>
                  <a:pt x="1181724" y="107518"/>
                </a:lnTo>
                <a:lnTo>
                  <a:pt x="1178844" y="108478"/>
                </a:lnTo>
                <a:lnTo>
                  <a:pt x="1187485" y="134401"/>
                </a:lnTo>
                <a:lnTo>
                  <a:pt x="1194206" y="130561"/>
                </a:lnTo>
                <a:lnTo>
                  <a:pt x="1191198" y="133496"/>
                </a:lnTo>
                <a:lnTo>
                  <a:pt x="1223227" y="125684"/>
                </a:lnTo>
                <a:lnTo>
                  <a:pt x="1260454" y="136306"/>
                </a:lnTo>
                <a:lnTo>
                  <a:pt x="1262359" y="110398"/>
                </a:lnTo>
                <a:lnTo>
                  <a:pt x="1268120" y="110398"/>
                </a:lnTo>
                <a:lnTo>
                  <a:pt x="1296924" y="107518"/>
                </a:lnTo>
                <a:lnTo>
                  <a:pt x="1304604" y="132466"/>
                </a:lnTo>
                <a:lnTo>
                  <a:pt x="1306525" y="132466"/>
                </a:lnTo>
                <a:lnTo>
                  <a:pt x="1307485" y="131521"/>
                </a:lnTo>
                <a:lnTo>
                  <a:pt x="1309405" y="130561"/>
                </a:lnTo>
                <a:lnTo>
                  <a:pt x="1348755" y="110398"/>
                </a:lnTo>
                <a:lnTo>
                  <a:pt x="1345890" y="111358"/>
                </a:lnTo>
                <a:close/>
              </a:path>
              <a:path w="1590675" h="334076">
                <a:moveTo>
                  <a:pt x="1427485" y="50886"/>
                </a:moveTo>
                <a:lnTo>
                  <a:pt x="1411163" y="29763"/>
                </a:lnTo>
                <a:lnTo>
                  <a:pt x="1410202" y="30723"/>
                </a:lnTo>
                <a:lnTo>
                  <a:pt x="1409242" y="31683"/>
                </a:lnTo>
                <a:lnTo>
                  <a:pt x="1373119" y="73211"/>
                </a:lnTo>
                <a:lnTo>
                  <a:pt x="1338193" y="85435"/>
                </a:lnTo>
                <a:lnTo>
                  <a:pt x="1370838" y="75834"/>
                </a:lnTo>
                <a:lnTo>
                  <a:pt x="1376598" y="71993"/>
                </a:lnTo>
                <a:lnTo>
                  <a:pt x="1385239" y="97917"/>
                </a:lnTo>
                <a:lnTo>
                  <a:pt x="1387160" y="96956"/>
                </a:lnTo>
                <a:lnTo>
                  <a:pt x="1390040" y="95036"/>
                </a:lnTo>
                <a:lnTo>
                  <a:pt x="1391000" y="93116"/>
                </a:lnTo>
                <a:lnTo>
                  <a:pt x="1430143" y="49199"/>
                </a:lnTo>
                <a:lnTo>
                  <a:pt x="1430365" y="48950"/>
                </a:lnTo>
                <a:lnTo>
                  <a:pt x="1427485" y="50886"/>
                </a:lnTo>
                <a:close/>
              </a:path>
              <a:path w="1590675" h="334076">
                <a:moveTo>
                  <a:pt x="1466834" y="25923"/>
                </a:moveTo>
                <a:lnTo>
                  <a:pt x="1466834" y="3840"/>
                </a:lnTo>
                <a:lnTo>
                  <a:pt x="1462034" y="0"/>
                </a:lnTo>
                <a:lnTo>
                  <a:pt x="1456288" y="0"/>
                </a:lnTo>
                <a:lnTo>
                  <a:pt x="1451488" y="2880"/>
                </a:lnTo>
                <a:lnTo>
                  <a:pt x="1451488" y="24963"/>
                </a:lnTo>
                <a:lnTo>
                  <a:pt x="1466834" y="25923"/>
                </a:lnTo>
                <a:close/>
              </a:path>
              <a:path w="1590675" h="334076">
                <a:moveTo>
                  <a:pt x="1525402" y="156469"/>
                </a:moveTo>
                <a:lnTo>
                  <a:pt x="1523481" y="167990"/>
                </a:lnTo>
                <a:lnTo>
                  <a:pt x="1525402" y="172791"/>
                </a:lnTo>
                <a:lnTo>
                  <a:pt x="1530202" y="176631"/>
                </a:lnTo>
                <a:lnTo>
                  <a:pt x="1549405" y="160309"/>
                </a:lnTo>
                <a:lnTo>
                  <a:pt x="1540603" y="132366"/>
                </a:lnTo>
                <a:lnTo>
                  <a:pt x="1511000" y="38389"/>
                </a:lnTo>
                <a:lnTo>
                  <a:pt x="1510040" y="36484"/>
                </a:lnTo>
                <a:lnTo>
                  <a:pt x="1508119" y="33604"/>
                </a:lnTo>
                <a:lnTo>
                  <a:pt x="1505239" y="31683"/>
                </a:lnTo>
                <a:lnTo>
                  <a:pt x="1466834" y="3840"/>
                </a:lnTo>
                <a:lnTo>
                  <a:pt x="1466834" y="25923"/>
                </a:lnTo>
                <a:lnTo>
                  <a:pt x="1451488" y="24963"/>
                </a:lnTo>
                <a:lnTo>
                  <a:pt x="1451488" y="2880"/>
                </a:lnTo>
                <a:lnTo>
                  <a:pt x="1413083" y="28803"/>
                </a:lnTo>
                <a:lnTo>
                  <a:pt x="1411163" y="29763"/>
                </a:lnTo>
                <a:lnTo>
                  <a:pt x="1427485" y="50886"/>
                </a:lnTo>
                <a:lnTo>
                  <a:pt x="1430365" y="48950"/>
                </a:lnTo>
                <a:lnTo>
                  <a:pt x="1430143" y="49199"/>
                </a:lnTo>
                <a:lnTo>
                  <a:pt x="1459214" y="30757"/>
                </a:lnTo>
                <a:lnTo>
                  <a:pt x="1486371" y="51122"/>
                </a:lnTo>
                <a:lnTo>
                  <a:pt x="1485077" y="47045"/>
                </a:lnTo>
                <a:lnTo>
                  <a:pt x="1489877" y="53751"/>
                </a:lnTo>
                <a:lnTo>
                  <a:pt x="1486371" y="51122"/>
                </a:lnTo>
                <a:lnTo>
                  <a:pt x="1523481" y="167990"/>
                </a:lnTo>
                <a:lnTo>
                  <a:pt x="1525402" y="156469"/>
                </a:lnTo>
                <a:close/>
              </a:path>
              <a:path w="1590675" h="334076">
                <a:moveTo>
                  <a:pt x="1549405" y="160309"/>
                </a:moveTo>
                <a:lnTo>
                  <a:pt x="1530202" y="176631"/>
                </a:lnTo>
                <a:lnTo>
                  <a:pt x="1535003" y="177591"/>
                </a:lnTo>
                <a:lnTo>
                  <a:pt x="1540748" y="178551"/>
                </a:lnTo>
                <a:lnTo>
                  <a:pt x="1545564" y="175671"/>
                </a:lnTo>
                <a:lnTo>
                  <a:pt x="1548429" y="170870"/>
                </a:lnTo>
                <a:lnTo>
                  <a:pt x="1586834" y="108478"/>
                </a:lnTo>
                <a:lnTo>
                  <a:pt x="1590675" y="101757"/>
                </a:lnTo>
                <a:lnTo>
                  <a:pt x="1588754" y="94076"/>
                </a:lnTo>
                <a:lnTo>
                  <a:pt x="1582994" y="90236"/>
                </a:lnTo>
                <a:lnTo>
                  <a:pt x="1576273" y="85435"/>
                </a:lnTo>
                <a:lnTo>
                  <a:pt x="1567632" y="88315"/>
                </a:lnTo>
                <a:lnTo>
                  <a:pt x="1564751" y="94076"/>
                </a:lnTo>
                <a:lnTo>
                  <a:pt x="1540603" y="132366"/>
                </a:lnTo>
                <a:lnTo>
                  <a:pt x="1549405" y="160309"/>
                </a:lnTo>
                <a:close/>
              </a:path>
              <a:path w="1590675" h="334076">
                <a:moveTo>
                  <a:pt x="1136614" y="149748"/>
                </a:moveTo>
                <a:lnTo>
                  <a:pt x="1108770" y="177591"/>
                </a:lnTo>
                <a:lnTo>
                  <a:pt x="1147175" y="172791"/>
                </a:lnTo>
                <a:lnTo>
                  <a:pt x="1144295" y="145907"/>
                </a:lnTo>
                <a:lnTo>
                  <a:pt x="1136614" y="149748"/>
                </a:lnTo>
                <a:close/>
              </a:path>
              <a:path w="1590675" h="334076">
                <a:moveTo>
                  <a:pt x="1032936" y="181432"/>
                </a:moveTo>
                <a:lnTo>
                  <a:pt x="1021415" y="182392"/>
                </a:lnTo>
                <a:lnTo>
                  <a:pt x="1025255" y="207355"/>
                </a:lnTo>
                <a:lnTo>
                  <a:pt x="1032936" y="207355"/>
                </a:lnTo>
                <a:lnTo>
                  <a:pt x="1035817" y="205435"/>
                </a:lnTo>
                <a:lnTo>
                  <a:pt x="1032936" y="181432"/>
                </a:lnTo>
                <a:close/>
              </a:path>
              <a:path w="1590675" h="334076">
                <a:moveTo>
                  <a:pt x="320634" y="247665"/>
                </a:moveTo>
                <a:lnTo>
                  <a:pt x="288950" y="277428"/>
                </a:lnTo>
                <a:lnTo>
                  <a:pt x="329275" y="273588"/>
                </a:lnTo>
                <a:lnTo>
                  <a:pt x="326395" y="245745"/>
                </a:lnTo>
                <a:lnTo>
                  <a:pt x="320634" y="247665"/>
                </a:lnTo>
                <a:close/>
              </a:path>
              <a:path w="1590675" h="334076">
                <a:moveTo>
                  <a:pt x="215996" y="290870"/>
                </a:moveTo>
                <a:lnTo>
                  <a:pt x="201594" y="291830"/>
                </a:lnTo>
                <a:lnTo>
                  <a:pt x="202554" y="314873"/>
                </a:lnTo>
                <a:lnTo>
                  <a:pt x="207355" y="317753"/>
                </a:lnTo>
                <a:lnTo>
                  <a:pt x="212156" y="316793"/>
                </a:lnTo>
                <a:lnTo>
                  <a:pt x="216956" y="313913"/>
                </a:lnTo>
                <a:lnTo>
                  <a:pt x="215996" y="290870"/>
                </a:lnTo>
                <a:close/>
              </a:path>
              <a:path w="1590675" h="334076">
                <a:moveTo>
                  <a:pt x="960" y="316793"/>
                </a:moveTo>
                <a:lnTo>
                  <a:pt x="0" y="324474"/>
                </a:lnTo>
                <a:lnTo>
                  <a:pt x="5760" y="331195"/>
                </a:lnTo>
                <a:lnTo>
                  <a:pt x="13441" y="331195"/>
                </a:lnTo>
                <a:lnTo>
                  <a:pt x="52806" y="334076"/>
                </a:lnTo>
                <a:lnTo>
                  <a:pt x="49926" y="308152"/>
                </a:lnTo>
                <a:lnTo>
                  <a:pt x="54726" y="307192"/>
                </a:lnTo>
                <a:lnTo>
                  <a:pt x="85450" y="297591"/>
                </a:lnTo>
                <a:lnTo>
                  <a:pt x="88331" y="295671"/>
                </a:lnTo>
                <a:lnTo>
                  <a:pt x="53219" y="307082"/>
                </a:lnTo>
                <a:lnTo>
                  <a:pt x="15361" y="304312"/>
                </a:lnTo>
                <a:lnTo>
                  <a:pt x="7680" y="303352"/>
                </a:lnTo>
                <a:lnTo>
                  <a:pt x="1920" y="310073"/>
                </a:lnTo>
                <a:lnTo>
                  <a:pt x="960" y="316793"/>
                </a:lnTo>
                <a:close/>
              </a:path>
              <a:path w="1590675" h="334076">
                <a:moveTo>
                  <a:pt x="599983" y="204475"/>
                </a:moveTo>
                <a:lnTo>
                  <a:pt x="606704" y="229438"/>
                </a:lnTo>
                <a:lnTo>
                  <a:pt x="639348" y="204475"/>
                </a:lnTo>
                <a:lnTo>
                  <a:pt x="599983" y="204475"/>
                </a:lnTo>
                <a:close/>
              </a:path>
              <a:path w="1590675" h="334076">
                <a:moveTo>
                  <a:pt x="1489877" y="53751"/>
                </a:moveTo>
                <a:lnTo>
                  <a:pt x="1485077" y="47045"/>
                </a:lnTo>
                <a:lnTo>
                  <a:pt x="1486371" y="51122"/>
                </a:lnTo>
                <a:lnTo>
                  <a:pt x="1489877" y="53751"/>
                </a:lnTo>
                <a:close/>
              </a:path>
              <a:path w="1590675" h="334076">
                <a:moveTo>
                  <a:pt x="1301724" y="105597"/>
                </a:moveTo>
                <a:lnTo>
                  <a:pt x="1335328" y="86395"/>
                </a:lnTo>
                <a:lnTo>
                  <a:pt x="1300042" y="105803"/>
                </a:lnTo>
                <a:lnTo>
                  <a:pt x="1301724" y="105597"/>
                </a:lnTo>
                <a:close/>
              </a:path>
              <a:path w="1590675" h="334076">
                <a:moveTo>
                  <a:pt x="901415" y="202554"/>
                </a:moveTo>
                <a:lnTo>
                  <a:pt x="868786" y="162229"/>
                </a:lnTo>
                <a:lnTo>
                  <a:pt x="866405" y="161417"/>
                </a:lnTo>
                <a:lnTo>
                  <a:pt x="901415" y="202554"/>
                </a:lnTo>
                <a:close/>
              </a:path>
            </a:pathLst>
          </a:custGeom>
          <a:solidFill>
            <a:srgbClr val="6C528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8" name="object 398"/>
          <p:cNvSpPr/>
          <p:nvPr/>
        </p:nvSpPr>
        <p:spPr>
          <a:xfrm>
            <a:off x="4634011" y="3272317"/>
            <a:ext cx="1589714" cy="330235"/>
          </a:xfrm>
          <a:custGeom>
            <a:avLst/>
            <a:gdLst/>
            <a:ahLst/>
            <a:cxnLst/>
            <a:rect l="l" t="t" r="r" b="b"/>
            <a:pathLst>
              <a:path w="1589714" h="330235">
                <a:moveTo>
                  <a:pt x="1499478" y="26868"/>
                </a:moveTo>
                <a:lnTo>
                  <a:pt x="1526362" y="8641"/>
                </a:lnTo>
                <a:lnTo>
                  <a:pt x="1530846" y="4042"/>
                </a:lnTo>
                <a:lnTo>
                  <a:pt x="1498518" y="0"/>
                </a:lnTo>
                <a:lnTo>
                  <a:pt x="1495638" y="0"/>
                </a:lnTo>
                <a:lnTo>
                  <a:pt x="1495638" y="26868"/>
                </a:lnTo>
                <a:lnTo>
                  <a:pt x="1499478" y="26868"/>
                </a:lnTo>
                <a:close/>
              </a:path>
              <a:path w="1589714" h="330235">
                <a:moveTo>
                  <a:pt x="1537883" y="31668"/>
                </a:moveTo>
                <a:lnTo>
                  <a:pt x="1541724" y="30708"/>
                </a:lnTo>
                <a:lnTo>
                  <a:pt x="1545564" y="27828"/>
                </a:lnTo>
                <a:lnTo>
                  <a:pt x="1583954" y="-11521"/>
                </a:lnTo>
                <a:lnTo>
                  <a:pt x="1589714" y="-16322"/>
                </a:lnTo>
                <a:lnTo>
                  <a:pt x="1589714" y="-24963"/>
                </a:lnTo>
                <a:lnTo>
                  <a:pt x="1583954" y="-30723"/>
                </a:lnTo>
                <a:lnTo>
                  <a:pt x="1579153" y="-35524"/>
                </a:lnTo>
                <a:lnTo>
                  <a:pt x="1570512" y="-35524"/>
                </a:lnTo>
                <a:lnTo>
                  <a:pt x="1564751" y="-30723"/>
                </a:lnTo>
                <a:lnTo>
                  <a:pt x="1536908" y="4800"/>
                </a:lnTo>
                <a:lnTo>
                  <a:pt x="1534043" y="30708"/>
                </a:lnTo>
                <a:lnTo>
                  <a:pt x="1537883" y="31668"/>
                </a:lnTo>
                <a:close/>
              </a:path>
              <a:path w="1589714" h="330235">
                <a:moveTo>
                  <a:pt x="1295963" y="77754"/>
                </a:moveTo>
                <a:lnTo>
                  <a:pt x="1268120" y="112303"/>
                </a:lnTo>
                <a:lnTo>
                  <a:pt x="1305565" y="102717"/>
                </a:lnTo>
                <a:lnTo>
                  <a:pt x="1298844" y="76794"/>
                </a:lnTo>
                <a:lnTo>
                  <a:pt x="1295963" y="77754"/>
                </a:lnTo>
                <a:close/>
              </a:path>
              <a:path w="1589714" h="330235">
                <a:moveTo>
                  <a:pt x="1223970" y="128625"/>
                </a:moveTo>
                <a:lnTo>
                  <a:pt x="1221089" y="101757"/>
                </a:lnTo>
                <a:lnTo>
                  <a:pt x="1218209" y="102717"/>
                </a:lnTo>
                <a:lnTo>
                  <a:pt x="1191326" y="131505"/>
                </a:lnTo>
                <a:lnTo>
                  <a:pt x="1189024" y="132887"/>
                </a:lnTo>
                <a:lnTo>
                  <a:pt x="1223970" y="128625"/>
                </a:lnTo>
                <a:close/>
              </a:path>
              <a:path w="1589714" h="330235">
                <a:moveTo>
                  <a:pt x="1108770" y="157429"/>
                </a:moveTo>
                <a:lnTo>
                  <a:pt x="1098209" y="159349"/>
                </a:lnTo>
                <a:lnTo>
                  <a:pt x="1103010" y="183352"/>
                </a:lnTo>
                <a:lnTo>
                  <a:pt x="1106850" y="184312"/>
                </a:lnTo>
                <a:lnTo>
                  <a:pt x="1109731" y="184312"/>
                </a:lnTo>
                <a:lnTo>
                  <a:pt x="1108770" y="157429"/>
                </a:lnTo>
                <a:close/>
              </a:path>
              <a:path w="1589714" h="330235">
                <a:moveTo>
                  <a:pt x="0" y="281269"/>
                </a:moveTo>
                <a:lnTo>
                  <a:pt x="0" y="287990"/>
                </a:lnTo>
                <a:lnTo>
                  <a:pt x="6720" y="294711"/>
                </a:lnTo>
                <a:lnTo>
                  <a:pt x="51846" y="294711"/>
                </a:lnTo>
                <a:lnTo>
                  <a:pt x="92156" y="292775"/>
                </a:lnTo>
                <a:lnTo>
                  <a:pt x="96845" y="292638"/>
                </a:lnTo>
                <a:lnTo>
                  <a:pt x="109570" y="292263"/>
                </a:lnTo>
                <a:lnTo>
                  <a:pt x="122274" y="291876"/>
                </a:lnTo>
                <a:lnTo>
                  <a:pt x="134961" y="291470"/>
                </a:lnTo>
                <a:lnTo>
                  <a:pt x="147635" y="291037"/>
                </a:lnTo>
                <a:lnTo>
                  <a:pt x="160297" y="290569"/>
                </a:lnTo>
                <a:lnTo>
                  <a:pt x="172952" y="290059"/>
                </a:lnTo>
                <a:lnTo>
                  <a:pt x="185603" y="289497"/>
                </a:lnTo>
                <a:lnTo>
                  <a:pt x="198253" y="288877"/>
                </a:lnTo>
                <a:lnTo>
                  <a:pt x="210905" y="288190"/>
                </a:lnTo>
                <a:lnTo>
                  <a:pt x="223563" y="287429"/>
                </a:lnTo>
                <a:lnTo>
                  <a:pt x="236229" y="286586"/>
                </a:lnTo>
                <a:lnTo>
                  <a:pt x="248907" y="285652"/>
                </a:lnTo>
                <a:lnTo>
                  <a:pt x="261600" y="284620"/>
                </a:lnTo>
                <a:lnTo>
                  <a:pt x="274312" y="283481"/>
                </a:lnTo>
                <a:lnTo>
                  <a:pt x="287045" y="282229"/>
                </a:lnTo>
                <a:lnTo>
                  <a:pt x="328315" y="278389"/>
                </a:lnTo>
                <a:lnTo>
                  <a:pt x="365760" y="276468"/>
                </a:lnTo>
                <a:lnTo>
                  <a:pt x="404149" y="276468"/>
                </a:lnTo>
                <a:lnTo>
                  <a:pt x="444474" y="274548"/>
                </a:lnTo>
                <a:lnTo>
                  <a:pt x="482879" y="273588"/>
                </a:lnTo>
                <a:lnTo>
                  <a:pt x="523189" y="268787"/>
                </a:lnTo>
                <a:lnTo>
                  <a:pt x="562554" y="263027"/>
                </a:lnTo>
                <a:lnTo>
                  <a:pt x="599983" y="260146"/>
                </a:lnTo>
                <a:lnTo>
                  <a:pt x="601903" y="260146"/>
                </a:lnTo>
                <a:lnTo>
                  <a:pt x="641268" y="250545"/>
                </a:lnTo>
                <a:lnTo>
                  <a:pt x="680618" y="241904"/>
                </a:lnTo>
                <a:lnTo>
                  <a:pt x="719023" y="234223"/>
                </a:lnTo>
                <a:lnTo>
                  <a:pt x="756452" y="231343"/>
                </a:lnTo>
                <a:lnTo>
                  <a:pt x="796777" y="225582"/>
                </a:lnTo>
                <a:lnTo>
                  <a:pt x="835182" y="217901"/>
                </a:lnTo>
                <a:lnTo>
                  <a:pt x="873572" y="214061"/>
                </a:lnTo>
                <a:lnTo>
                  <a:pt x="911976" y="209260"/>
                </a:lnTo>
                <a:lnTo>
                  <a:pt x="953262" y="199674"/>
                </a:lnTo>
                <a:lnTo>
                  <a:pt x="992611" y="189113"/>
                </a:lnTo>
                <a:lnTo>
                  <a:pt x="1030056" y="182392"/>
                </a:lnTo>
                <a:lnTo>
                  <a:pt x="1066364" y="175305"/>
                </a:lnTo>
                <a:lnTo>
                  <a:pt x="1103010" y="183352"/>
                </a:lnTo>
                <a:lnTo>
                  <a:pt x="1098209" y="159349"/>
                </a:lnTo>
                <a:lnTo>
                  <a:pt x="1108770" y="157429"/>
                </a:lnTo>
                <a:lnTo>
                  <a:pt x="1109731" y="184312"/>
                </a:lnTo>
                <a:lnTo>
                  <a:pt x="1113571" y="181432"/>
                </a:lnTo>
                <a:lnTo>
                  <a:pt x="1152936" y="154548"/>
                </a:lnTo>
                <a:lnTo>
                  <a:pt x="1189024" y="132887"/>
                </a:lnTo>
                <a:lnTo>
                  <a:pt x="1191326" y="131505"/>
                </a:lnTo>
                <a:lnTo>
                  <a:pt x="1218209" y="102717"/>
                </a:lnTo>
                <a:lnTo>
                  <a:pt x="1221089" y="101757"/>
                </a:lnTo>
                <a:lnTo>
                  <a:pt x="1223970" y="128625"/>
                </a:lnTo>
                <a:lnTo>
                  <a:pt x="1224930" y="128625"/>
                </a:lnTo>
                <a:lnTo>
                  <a:pt x="1225890" y="127665"/>
                </a:lnTo>
                <a:lnTo>
                  <a:pt x="1227810" y="127665"/>
                </a:lnTo>
                <a:lnTo>
                  <a:pt x="1268120" y="112303"/>
                </a:lnTo>
                <a:lnTo>
                  <a:pt x="1295963" y="77754"/>
                </a:lnTo>
                <a:lnTo>
                  <a:pt x="1298844" y="76794"/>
                </a:lnTo>
                <a:lnTo>
                  <a:pt x="1305565" y="102717"/>
                </a:lnTo>
                <a:lnTo>
                  <a:pt x="1307485" y="102717"/>
                </a:lnTo>
                <a:lnTo>
                  <a:pt x="1307485" y="101757"/>
                </a:lnTo>
                <a:lnTo>
                  <a:pt x="1346850" y="82555"/>
                </a:lnTo>
                <a:lnTo>
                  <a:pt x="1384279" y="69113"/>
                </a:lnTo>
                <a:lnTo>
                  <a:pt x="1424604" y="50871"/>
                </a:lnTo>
                <a:lnTo>
                  <a:pt x="1463954" y="32628"/>
                </a:lnTo>
                <a:lnTo>
                  <a:pt x="1460113" y="34549"/>
                </a:lnTo>
                <a:lnTo>
                  <a:pt x="1498177" y="27122"/>
                </a:lnTo>
                <a:lnTo>
                  <a:pt x="1534043" y="30708"/>
                </a:lnTo>
                <a:lnTo>
                  <a:pt x="1536908" y="4800"/>
                </a:lnTo>
                <a:lnTo>
                  <a:pt x="1564751" y="-30723"/>
                </a:lnTo>
                <a:lnTo>
                  <a:pt x="1530846" y="4042"/>
                </a:lnTo>
                <a:lnTo>
                  <a:pt x="1526362" y="8641"/>
                </a:lnTo>
                <a:lnTo>
                  <a:pt x="1499478" y="26868"/>
                </a:lnTo>
                <a:lnTo>
                  <a:pt x="1495638" y="26868"/>
                </a:lnTo>
                <a:lnTo>
                  <a:pt x="1495638" y="0"/>
                </a:lnTo>
                <a:lnTo>
                  <a:pt x="1494678" y="0"/>
                </a:lnTo>
                <a:lnTo>
                  <a:pt x="1455328" y="7680"/>
                </a:lnTo>
                <a:lnTo>
                  <a:pt x="1454368" y="7680"/>
                </a:lnTo>
                <a:lnTo>
                  <a:pt x="1453393" y="8641"/>
                </a:lnTo>
                <a:lnTo>
                  <a:pt x="1452432" y="8641"/>
                </a:lnTo>
                <a:lnTo>
                  <a:pt x="1413083" y="26868"/>
                </a:lnTo>
                <a:lnTo>
                  <a:pt x="1375638" y="44150"/>
                </a:lnTo>
                <a:lnTo>
                  <a:pt x="1335328" y="58552"/>
                </a:lnTo>
                <a:lnTo>
                  <a:pt x="1296873" y="77310"/>
                </a:lnTo>
                <a:lnTo>
                  <a:pt x="1258534" y="87355"/>
                </a:lnTo>
                <a:lnTo>
                  <a:pt x="1220560" y="101821"/>
                </a:lnTo>
                <a:lnTo>
                  <a:pt x="1181724" y="106558"/>
                </a:lnTo>
                <a:lnTo>
                  <a:pt x="1184605" y="133426"/>
                </a:lnTo>
                <a:lnTo>
                  <a:pt x="1181724" y="106558"/>
                </a:lnTo>
                <a:lnTo>
                  <a:pt x="1179804" y="106558"/>
                </a:lnTo>
                <a:lnTo>
                  <a:pt x="1177884" y="107502"/>
                </a:lnTo>
                <a:lnTo>
                  <a:pt x="1176924" y="108463"/>
                </a:lnTo>
                <a:lnTo>
                  <a:pt x="1137574" y="132466"/>
                </a:lnTo>
                <a:lnTo>
                  <a:pt x="1103098" y="156010"/>
                </a:lnTo>
                <a:lnTo>
                  <a:pt x="1070381" y="147827"/>
                </a:lnTo>
                <a:lnTo>
                  <a:pt x="1069406" y="174711"/>
                </a:lnTo>
                <a:lnTo>
                  <a:pt x="1063660" y="174711"/>
                </a:lnTo>
                <a:lnTo>
                  <a:pt x="1063660" y="147827"/>
                </a:lnTo>
                <a:lnTo>
                  <a:pt x="1025255" y="155508"/>
                </a:lnTo>
                <a:lnTo>
                  <a:pt x="985890" y="163189"/>
                </a:lnTo>
                <a:lnTo>
                  <a:pt x="946541" y="173751"/>
                </a:lnTo>
                <a:lnTo>
                  <a:pt x="910056" y="182392"/>
                </a:lnTo>
                <a:lnTo>
                  <a:pt x="870706" y="187192"/>
                </a:lnTo>
                <a:lnTo>
                  <a:pt x="830381" y="191993"/>
                </a:lnTo>
                <a:lnTo>
                  <a:pt x="791977" y="199674"/>
                </a:lnTo>
                <a:lnTo>
                  <a:pt x="753587" y="205419"/>
                </a:lnTo>
                <a:lnTo>
                  <a:pt x="713262" y="208300"/>
                </a:lnTo>
                <a:lnTo>
                  <a:pt x="674872" y="215036"/>
                </a:lnTo>
                <a:lnTo>
                  <a:pt x="635508" y="224622"/>
                </a:lnTo>
                <a:lnTo>
                  <a:pt x="596143" y="233263"/>
                </a:lnTo>
                <a:lnTo>
                  <a:pt x="598063" y="233263"/>
                </a:lnTo>
                <a:lnTo>
                  <a:pt x="558713" y="236143"/>
                </a:lnTo>
                <a:lnTo>
                  <a:pt x="520308" y="242864"/>
                </a:lnTo>
                <a:lnTo>
                  <a:pt x="515245" y="243510"/>
                </a:lnTo>
                <a:lnTo>
                  <a:pt x="502529" y="244924"/>
                </a:lnTo>
                <a:lnTo>
                  <a:pt x="489814" y="246069"/>
                </a:lnTo>
                <a:lnTo>
                  <a:pt x="477103" y="246978"/>
                </a:lnTo>
                <a:lnTo>
                  <a:pt x="464396" y="247684"/>
                </a:lnTo>
                <a:lnTo>
                  <a:pt x="451697" y="248219"/>
                </a:lnTo>
                <a:lnTo>
                  <a:pt x="439006" y="248617"/>
                </a:lnTo>
                <a:lnTo>
                  <a:pt x="426325" y="248912"/>
                </a:lnTo>
                <a:lnTo>
                  <a:pt x="413656" y="249135"/>
                </a:lnTo>
                <a:lnTo>
                  <a:pt x="401000" y="249322"/>
                </a:lnTo>
                <a:lnTo>
                  <a:pt x="388359" y="249503"/>
                </a:lnTo>
                <a:lnTo>
                  <a:pt x="375735" y="249714"/>
                </a:lnTo>
                <a:lnTo>
                  <a:pt x="363128" y="249986"/>
                </a:lnTo>
                <a:lnTo>
                  <a:pt x="350542" y="250353"/>
                </a:lnTo>
                <a:lnTo>
                  <a:pt x="337977" y="250849"/>
                </a:lnTo>
                <a:lnTo>
                  <a:pt x="325434" y="251505"/>
                </a:lnTo>
                <a:lnTo>
                  <a:pt x="285109" y="255346"/>
                </a:lnTo>
                <a:lnTo>
                  <a:pt x="245760" y="258226"/>
                </a:lnTo>
                <a:lnTo>
                  <a:pt x="207355" y="262067"/>
                </a:lnTo>
                <a:lnTo>
                  <a:pt x="168950" y="263027"/>
                </a:lnTo>
                <a:lnTo>
                  <a:pt x="129600" y="264947"/>
                </a:lnTo>
                <a:lnTo>
                  <a:pt x="90236" y="265907"/>
                </a:lnTo>
                <a:lnTo>
                  <a:pt x="51846" y="267827"/>
                </a:lnTo>
                <a:lnTo>
                  <a:pt x="6720" y="267827"/>
                </a:lnTo>
                <a:lnTo>
                  <a:pt x="0" y="273588"/>
                </a:lnTo>
                <a:lnTo>
                  <a:pt x="0" y="281269"/>
                </a:lnTo>
                <a:close/>
              </a:path>
              <a:path w="1589714" h="330235">
                <a:moveTo>
                  <a:pt x="1069406" y="174711"/>
                </a:moveTo>
                <a:lnTo>
                  <a:pt x="1070381" y="147827"/>
                </a:lnTo>
                <a:lnTo>
                  <a:pt x="1063660" y="147827"/>
                </a:lnTo>
                <a:lnTo>
                  <a:pt x="1063660" y="174711"/>
                </a:lnTo>
                <a:lnTo>
                  <a:pt x="1069406" y="1747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9" name="object 399"/>
          <p:cNvSpPr/>
          <p:nvPr/>
        </p:nvSpPr>
        <p:spPr>
          <a:xfrm>
            <a:off x="4634011" y="3201268"/>
            <a:ext cx="1589714" cy="241919"/>
          </a:xfrm>
          <a:custGeom>
            <a:avLst/>
            <a:gdLst/>
            <a:ahLst/>
            <a:cxnLst/>
            <a:rect l="l" t="t" r="r" b="b"/>
            <a:pathLst>
              <a:path w="1589714" h="241919">
                <a:moveTo>
                  <a:pt x="1502359" y="18242"/>
                </a:moveTo>
                <a:lnTo>
                  <a:pt x="1462994" y="1920"/>
                </a:lnTo>
                <a:lnTo>
                  <a:pt x="1460113" y="960"/>
                </a:lnTo>
                <a:lnTo>
                  <a:pt x="1458208" y="0"/>
                </a:lnTo>
                <a:lnTo>
                  <a:pt x="1455328" y="960"/>
                </a:lnTo>
                <a:lnTo>
                  <a:pt x="1452432" y="26883"/>
                </a:lnTo>
                <a:lnTo>
                  <a:pt x="1460113" y="27843"/>
                </a:lnTo>
                <a:lnTo>
                  <a:pt x="1486037" y="38404"/>
                </a:lnTo>
                <a:lnTo>
                  <a:pt x="1502359" y="18242"/>
                </a:lnTo>
                <a:close/>
              </a:path>
              <a:path w="1589714" h="241919">
                <a:moveTo>
                  <a:pt x="1532122" y="70073"/>
                </a:moveTo>
                <a:lnTo>
                  <a:pt x="1525402" y="91196"/>
                </a:lnTo>
                <a:lnTo>
                  <a:pt x="1528282" y="95036"/>
                </a:lnTo>
                <a:lnTo>
                  <a:pt x="1534043" y="97917"/>
                </a:lnTo>
                <a:lnTo>
                  <a:pt x="1546509" y="74889"/>
                </a:lnTo>
                <a:lnTo>
                  <a:pt x="1540817" y="67250"/>
                </a:lnTo>
                <a:lnTo>
                  <a:pt x="1507159" y="22082"/>
                </a:lnTo>
                <a:lnTo>
                  <a:pt x="1506199" y="20162"/>
                </a:lnTo>
                <a:lnTo>
                  <a:pt x="1504279" y="19202"/>
                </a:lnTo>
                <a:lnTo>
                  <a:pt x="1502359" y="18242"/>
                </a:lnTo>
                <a:lnTo>
                  <a:pt x="1486037" y="38404"/>
                </a:lnTo>
                <a:lnTo>
                  <a:pt x="1460113" y="27843"/>
                </a:lnTo>
                <a:lnTo>
                  <a:pt x="1452432" y="26883"/>
                </a:lnTo>
                <a:lnTo>
                  <a:pt x="1455328" y="960"/>
                </a:lnTo>
                <a:lnTo>
                  <a:pt x="1415003" y="8641"/>
                </a:lnTo>
                <a:lnTo>
                  <a:pt x="1376598" y="19202"/>
                </a:lnTo>
                <a:lnTo>
                  <a:pt x="1380439" y="19202"/>
                </a:lnTo>
                <a:lnTo>
                  <a:pt x="1381399" y="45125"/>
                </a:lnTo>
                <a:lnTo>
                  <a:pt x="1383319" y="45125"/>
                </a:lnTo>
                <a:lnTo>
                  <a:pt x="1422684" y="34564"/>
                </a:lnTo>
                <a:lnTo>
                  <a:pt x="1456369" y="28515"/>
                </a:lnTo>
                <a:lnTo>
                  <a:pt x="1488640" y="41896"/>
                </a:lnTo>
                <a:lnTo>
                  <a:pt x="1491797" y="43205"/>
                </a:lnTo>
                <a:lnTo>
                  <a:pt x="1525402" y="91196"/>
                </a:lnTo>
                <a:lnTo>
                  <a:pt x="1532122" y="70073"/>
                </a:lnTo>
                <a:close/>
              </a:path>
              <a:path w="1589714" h="241919">
                <a:moveTo>
                  <a:pt x="1546509" y="74889"/>
                </a:moveTo>
                <a:lnTo>
                  <a:pt x="1534043" y="97917"/>
                </a:lnTo>
                <a:lnTo>
                  <a:pt x="1539788" y="95996"/>
                </a:lnTo>
                <a:lnTo>
                  <a:pt x="1579153" y="83515"/>
                </a:lnTo>
                <a:lnTo>
                  <a:pt x="1585874" y="81594"/>
                </a:lnTo>
                <a:lnTo>
                  <a:pt x="1589714" y="73913"/>
                </a:lnTo>
                <a:lnTo>
                  <a:pt x="1587794" y="67208"/>
                </a:lnTo>
                <a:lnTo>
                  <a:pt x="1585874" y="59527"/>
                </a:lnTo>
                <a:lnTo>
                  <a:pt x="1578193" y="55686"/>
                </a:lnTo>
                <a:lnTo>
                  <a:pt x="1570512" y="57607"/>
                </a:lnTo>
                <a:lnTo>
                  <a:pt x="1540817" y="67250"/>
                </a:lnTo>
                <a:lnTo>
                  <a:pt x="1546509" y="74889"/>
                </a:lnTo>
                <a:close/>
              </a:path>
              <a:path w="1589714" h="241919">
                <a:moveTo>
                  <a:pt x="1305172" y="20076"/>
                </a:moveTo>
                <a:lnTo>
                  <a:pt x="1305565" y="20162"/>
                </a:lnTo>
                <a:lnTo>
                  <a:pt x="1342049" y="45125"/>
                </a:lnTo>
                <a:lnTo>
                  <a:pt x="1381399" y="45125"/>
                </a:lnTo>
                <a:lnTo>
                  <a:pt x="1380439" y="19202"/>
                </a:lnTo>
                <a:lnTo>
                  <a:pt x="1340129" y="19202"/>
                </a:lnTo>
                <a:lnTo>
                  <a:pt x="1305172" y="20076"/>
                </a:lnTo>
                <a:close/>
              </a:path>
              <a:path w="1589714" h="241919">
                <a:moveTo>
                  <a:pt x="1145255" y="47045"/>
                </a:moveTo>
                <a:lnTo>
                  <a:pt x="1146215" y="47045"/>
                </a:lnTo>
                <a:lnTo>
                  <a:pt x="1145255" y="20162"/>
                </a:lnTo>
                <a:lnTo>
                  <a:pt x="1140454" y="21122"/>
                </a:lnTo>
                <a:lnTo>
                  <a:pt x="1106850" y="47045"/>
                </a:lnTo>
                <a:lnTo>
                  <a:pt x="1145255" y="47045"/>
                </a:lnTo>
                <a:close/>
              </a:path>
              <a:path w="1589714" h="241919">
                <a:moveTo>
                  <a:pt x="912936" y="59527"/>
                </a:moveTo>
                <a:lnTo>
                  <a:pt x="905256" y="60487"/>
                </a:lnTo>
                <a:lnTo>
                  <a:pt x="909096" y="86410"/>
                </a:lnTo>
                <a:lnTo>
                  <a:pt x="913897" y="86410"/>
                </a:lnTo>
                <a:lnTo>
                  <a:pt x="912936" y="59527"/>
                </a:lnTo>
                <a:close/>
              </a:path>
              <a:path w="1589714" h="241919">
                <a:moveTo>
                  <a:pt x="671992" y="85435"/>
                </a:moveTo>
                <a:lnTo>
                  <a:pt x="640308" y="119999"/>
                </a:lnTo>
                <a:lnTo>
                  <a:pt x="680618" y="111358"/>
                </a:lnTo>
                <a:lnTo>
                  <a:pt x="674872" y="84475"/>
                </a:lnTo>
                <a:lnTo>
                  <a:pt x="671992" y="85435"/>
                </a:lnTo>
                <a:close/>
              </a:path>
              <a:path w="1589714" h="241919">
                <a:moveTo>
                  <a:pt x="407990" y="135361"/>
                </a:moveTo>
                <a:lnTo>
                  <a:pt x="445434" y="113278"/>
                </a:lnTo>
                <a:lnTo>
                  <a:pt x="406069" y="108478"/>
                </a:lnTo>
                <a:lnTo>
                  <a:pt x="403189" y="108478"/>
                </a:lnTo>
                <a:lnTo>
                  <a:pt x="403189" y="135361"/>
                </a:lnTo>
                <a:lnTo>
                  <a:pt x="407990" y="135361"/>
                </a:lnTo>
                <a:close/>
              </a:path>
              <a:path w="1589714" h="241919">
                <a:moveTo>
                  <a:pt x="319674" y="140162"/>
                </a:moveTo>
                <a:lnTo>
                  <a:pt x="288950" y="172806"/>
                </a:lnTo>
                <a:lnTo>
                  <a:pt x="329275" y="165125"/>
                </a:lnTo>
                <a:lnTo>
                  <a:pt x="324474" y="138242"/>
                </a:lnTo>
                <a:lnTo>
                  <a:pt x="319674" y="140162"/>
                </a:lnTo>
                <a:close/>
              </a:path>
              <a:path w="1589714" h="241919">
                <a:moveTo>
                  <a:pt x="521268" y="116159"/>
                </a:moveTo>
                <a:lnTo>
                  <a:pt x="521268" y="143042"/>
                </a:lnTo>
                <a:lnTo>
                  <a:pt x="522229" y="143042"/>
                </a:lnTo>
                <a:lnTo>
                  <a:pt x="521268" y="116159"/>
                </a:lnTo>
                <a:close/>
              </a:path>
              <a:path w="1589714" h="241919">
                <a:moveTo>
                  <a:pt x="1525402" y="91196"/>
                </a:moveTo>
                <a:lnTo>
                  <a:pt x="1491797" y="43205"/>
                </a:lnTo>
                <a:lnTo>
                  <a:pt x="1488640" y="41896"/>
                </a:lnTo>
                <a:lnTo>
                  <a:pt x="1525402" y="91196"/>
                </a:lnTo>
                <a:close/>
              </a:path>
              <a:path w="1589714" h="241919">
                <a:moveTo>
                  <a:pt x="88315" y="204475"/>
                </a:moveTo>
                <a:lnTo>
                  <a:pt x="124800" y="186232"/>
                </a:lnTo>
                <a:lnTo>
                  <a:pt x="86622" y="204856"/>
                </a:lnTo>
                <a:lnTo>
                  <a:pt x="88315" y="204475"/>
                </a:lnTo>
                <a:close/>
              </a:path>
              <a:path w="1589714" h="241919">
                <a:moveTo>
                  <a:pt x="239999" y="157444"/>
                </a:moveTo>
                <a:lnTo>
                  <a:pt x="205419" y="179359"/>
                </a:lnTo>
                <a:lnTo>
                  <a:pt x="200634" y="182392"/>
                </a:lnTo>
                <a:lnTo>
                  <a:pt x="173766" y="198714"/>
                </a:lnTo>
                <a:lnTo>
                  <a:pt x="167045" y="199674"/>
                </a:lnTo>
                <a:lnTo>
                  <a:pt x="167045" y="172806"/>
                </a:lnTo>
                <a:lnTo>
                  <a:pt x="165125" y="173766"/>
                </a:lnTo>
                <a:lnTo>
                  <a:pt x="126720" y="185272"/>
                </a:lnTo>
                <a:lnTo>
                  <a:pt x="124800" y="185272"/>
                </a:lnTo>
                <a:lnTo>
                  <a:pt x="124800" y="186232"/>
                </a:lnTo>
                <a:lnTo>
                  <a:pt x="88315" y="204475"/>
                </a:lnTo>
                <a:lnTo>
                  <a:pt x="86622" y="204856"/>
                </a:lnTo>
                <a:lnTo>
                  <a:pt x="49926" y="213116"/>
                </a:lnTo>
                <a:lnTo>
                  <a:pt x="51846" y="213116"/>
                </a:lnTo>
                <a:lnTo>
                  <a:pt x="13441" y="214076"/>
                </a:lnTo>
                <a:lnTo>
                  <a:pt x="5760" y="215036"/>
                </a:lnTo>
                <a:lnTo>
                  <a:pt x="0" y="220797"/>
                </a:lnTo>
                <a:lnTo>
                  <a:pt x="0" y="236159"/>
                </a:lnTo>
                <a:lnTo>
                  <a:pt x="6720" y="241919"/>
                </a:lnTo>
                <a:lnTo>
                  <a:pt x="13441" y="240959"/>
                </a:lnTo>
                <a:lnTo>
                  <a:pt x="52806" y="239999"/>
                </a:lnTo>
                <a:lnTo>
                  <a:pt x="54726" y="239999"/>
                </a:lnTo>
                <a:lnTo>
                  <a:pt x="85435" y="205435"/>
                </a:lnTo>
                <a:lnTo>
                  <a:pt x="54726" y="239999"/>
                </a:lnTo>
                <a:lnTo>
                  <a:pt x="55686" y="239999"/>
                </a:lnTo>
                <a:lnTo>
                  <a:pt x="94076" y="230398"/>
                </a:lnTo>
                <a:lnTo>
                  <a:pt x="96956" y="230398"/>
                </a:lnTo>
                <a:lnTo>
                  <a:pt x="96956" y="229438"/>
                </a:lnTo>
                <a:lnTo>
                  <a:pt x="136321" y="210235"/>
                </a:lnTo>
                <a:lnTo>
                  <a:pt x="134401" y="211195"/>
                </a:lnTo>
                <a:lnTo>
                  <a:pt x="169424" y="200091"/>
                </a:lnTo>
                <a:lnTo>
                  <a:pt x="205435" y="206395"/>
                </a:lnTo>
                <a:lnTo>
                  <a:pt x="211195" y="180487"/>
                </a:lnTo>
                <a:lnTo>
                  <a:pt x="239999" y="157444"/>
                </a:lnTo>
                <a:close/>
              </a:path>
              <a:path w="1589714" h="241919">
                <a:moveTo>
                  <a:pt x="173766" y="198714"/>
                </a:moveTo>
                <a:lnTo>
                  <a:pt x="200634" y="182392"/>
                </a:lnTo>
                <a:lnTo>
                  <a:pt x="205419" y="179359"/>
                </a:lnTo>
                <a:lnTo>
                  <a:pt x="171846" y="172806"/>
                </a:lnTo>
                <a:lnTo>
                  <a:pt x="167045" y="172806"/>
                </a:lnTo>
                <a:lnTo>
                  <a:pt x="167045" y="199674"/>
                </a:lnTo>
                <a:lnTo>
                  <a:pt x="173766" y="198714"/>
                </a:lnTo>
                <a:close/>
              </a:path>
              <a:path w="1589714" h="241919">
                <a:moveTo>
                  <a:pt x="249600" y="181432"/>
                </a:moveTo>
                <a:lnTo>
                  <a:pt x="243840" y="154564"/>
                </a:lnTo>
                <a:lnTo>
                  <a:pt x="242879" y="155524"/>
                </a:lnTo>
                <a:lnTo>
                  <a:pt x="240959" y="156484"/>
                </a:lnTo>
                <a:lnTo>
                  <a:pt x="239999" y="157444"/>
                </a:lnTo>
                <a:lnTo>
                  <a:pt x="211195" y="180487"/>
                </a:lnTo>
                <a:lnTo>
                  <a:pt x="205435" y="206395"/>
                </a:lnTo>
                <a:lnTo>
                  <a:pt x="209275" y="207355"/>
                </a:lnTo>
                <a:lnTo>
                  <a:pt x="212156" y="206395"/>
                </a:lnTo>
                <a:lnTo>
                  <a:pt x="215996" y="204475"/>
                </a:lnTo>
                <a:lnTo>
                  <a:pt x="252386" y="180821"/>
                </a:lnTo>
                <a:lnTo>
                  <a:pt x="288950" y="172806"/>
                </a:lnTo>
                <a:lnTo>
                  <a:pt x="254401" y="179511"/>
                </a:lnTo>
                <a:lnTo>
                  <a:pt x="283204" y="145923"/>
                </a:lnTo>
                <a:lnTo>
                  <a:pt x="243840" y="154564"/>
                </a:lnTo>
                <a:lnTo>
                  <a:pt x="249600" y="181432"/>
                </a:lnTo>
                <a:close/>
              </a:path>
              <a:path w="1589714" h="241919">
                <a:moveTo>
                  <a:pt x="522229" y="143042"/>
                </a:moveTo>
                <a:lnTo>
                  <a:pt x="523189" y="143042"/>
                </a:lnTo>
                <a:lnTo>
                  <a:pt x="524149" y="142082"/>
                </a:lnTo>
                <a:lnTo>
                  <a:pt x="563514" y="133441"/>
                </a:lnTo>
                <a:lnTo>
                  <a:pt x="601903" y="125760"/>
                </a:lnTo>
                <a:lnTo>
                  <a:pt x="640308" y="119999"/>
                </a:lnTo>
                <a:lnTo>
                  <a:pt x="671992" y="85435"/>
                </a:lnTo>
                <a:lnTo>
                  <a:pt x="674872" y="84475"/>
                </a:lnTo>
                <a:lnTo>
                  <a:pt x="680618" y="111358"/>
                </a:lnTo>
                <a:lnTo>
                  <a:pt x="681578" y="110398"/>
                </a:lnTo>
                <a:lnTo>
                  <a:pt x="682538" y="110398"/>
                </a:lnTo>
                <a:lnTo>
                  <a:pt x="721903" y="92156"/>
                </a:lnTo>
                <a:lnTo>
                  <a:pt x="759348" y="80634"/>
                </a:lnTo>
                <a:lnTo>
                  <a:pt x="756452" y="81594"/>
                </a:lnTo>
                <a:lnTo>
                  <a:pt x="794857" y="78729"/>
                </a:lnTo>
                <a:lnTo>
                  <a:pt x="833262" y="78729"/>
                </a:lnTo>
                <a:lnTo>
                  <a:pt x="871651" y="79689"/>
                </a:lnTo>
                <a:lnTo>
                  <a:pt x="909096" y="86410"/>
                </a:lnTo>
                <a:lnTo>
                  <a:pt x="905256" y="60487"/>
                </a:lnTo>
                <a:lnTo>
                  <a:pt x="912936" y="59527"/>
                </a:lnTo>
                <a:lnTo>
                  <a:pt x="913897" y="86410"/>
                </a:lnTo>
                <a:lnTo>
                  <a:pt x="916777" y="84475"/>
                </a:lnTo>
                <a:lnTo>
                  <a:pt x="956127" y="66248"/>
                </a:lnTo>
                <a:lnTo>
                  <a:pt x="990708" y="52947"/>
                </a:lnTo>
                <a:lnTo>
                  <a:pt x="1027176" y="54726"/>
                </a:lnTo>
                <a:lnTo>
                  <a:pt x="1028136" y="27843"/>
                </a:lnTo>
                <a:lnTo>
                  <a:pt x="1026215" y="27843"/>
                </a:lnTo>
                <a:lnTo>
                  <a:pt x="993571" y="51846"/>
                </a:lnTo>
                <a:lnTo>
                  <a:pt x="987811" y="52806"/>
                </a:lnTo>
                <a:lnTo>
                  <a:pt x="983970" y="26883"/>
                </a:lnTo>
                <a:lnTo>
                  <a:pt x="944620" y="42245"/>
                </a:lnTo>
                <a:lnTo>
                  <a:pt x="908811" y="58839"/>
                </a:lnTo>
                <a:lnTo>
                  <a:pt x="872611" y="52806"/>
                </a:lnTo>
                <a:lnTo>
                  <a:pt x="833262" y="51846"/>
                </a:lnTo>
                <a:lnTo>
                  <a:pt x="792937" y="51846"/>
                </a:lnTo>
                <a:lnTo>
                  <a:pt x="753587" y="54726"/>
                </a:lnTo>
                <a:lnTo>
                  <a:pt x="751667" y="54726"/>
                </a:lnTo>
                <a:lnTo>
                  <a:pt x="751667" y="55686"/>
                </a:lnTo>
                <a:lnTo>
                  <a:pt x="710382" y="68168"/>
                </a:lnTo>
                <a:lnTo>
                  <a:pt x="673194" y="84894"/>
                </a:lnTo>
                <a:lnTo>
                  <a:pt x="636468" y="94076"/>
                </a:lnTo>
                <a:lnTo>
                  <a:pt x="597103" y="99837"/>
                </a:lnTo>
                <a:lnTo>
                  <a:pt x="557753" y="107518"/>
                </a:lnTo>
                <a:lnTo>
                  <a:pt x="518388" y="116159"/>
                </a:lnTo>
                <a:lnTo>
                  <a:pt x="483824" y="116159"/>
                </a:lnTo>
                <a:lnTo>
                  <a:pt x="445434" y="113278"/>
                </a:lnTo>
                <a:lnTo>
                  <a:pt x="407990" y="135361"/>
                </a:lnTo>
                <a:lnTo>
                  <a:pt x="403189" y="135361"/>
                </a:lnTo>
                <a:lnTo>
                  <a:pt x="403189" y="108478"/>
                </a:lnTo>
                <a:lnTo>
                  <a:pt x="401269" y="108478"/>
                </a:lnTo>
                <a:lnTo>
                  <a:pt x="362879" y="117119"/>
                </a:lnTo>
                <a:lnTo>
                  <a:pt x="361919" y="118079"/>
                </a:lnTo>
                <a:lnTo>
                  <a:pt x="368625" y="144002"/>
                </a:lnTo>
                <a:lnTo>
                  <a:pt x="371505" y="143042"/>
                </a:lnTo>
                <a:lnTo>
                  <a:pt x="370433" y="143605"/>
                </a:lnTo>
                <a:lnTo>
                  <a:pt x="406487" y="135691"/>
                </a:lnTo>
                <a:lnTo>
                  <a:pt x="441594" y="139202"/>
                </a:lnTo>
                <a:lnTo>
                  <a:pt x="481904" y="143042"/>
                </a:lnTo>
                <a:lnTo>
                  <a:pt x="521268" y="143042"/>
                </a:lnTo>
                <a:lnTo>
                  <a:pt x="521268" y="116159"/>
                </a:lnTo>
                <a:lnTo>
                  <a:pt x="522229" y="143042"/>
                </a:lnTo>
                <a:close/>
              </a:path>
              <a:path w="1589714" h="241919">
                <a:moveTo>
                  <a:pt x="368625" y="144002"/>
                </a:moveTo>
                <a:lnTo>
                  <a:pt x="361919" y="118079"/>
                </a:lnTo>
                <a:lnTo>
                  <a:pt x="359999" y="118079"/>
                </a:lnTo>
                <a:lnTo>
                  <a:pt x="359039" y="119039"/>
                </a:lnTo>
                <a:lnTo>
                  <a:pt x="322603" y="138590"/>
                </a:lnTo>
                <a:lnTo>
                  <a:pt x="283204" y="145923"/>
                </a:lnTo>
                <a:lnTo>
                  <a:pt x="254401" y="179511"/>
                </a:lnTo>
                <a:lnTo>
                  <a:pt x="288950" y="172806"/>
                </a:lnTo>
                <a:lnTo>
                  <a:pt x="319674" y="140162"/>
                </a:lnTo>
                <a:lnTo>
                  <a:pt x="324474" y="138242"/>
                </a:lnTo>
                <a:lnTo>
                  <a:pt x="329275" y="165125"/>
                </a:lnTo>
                <a:lnTo>
                  <a:pt x="330235" y="165125"/>
                </a:lnTo>
                <a:lnTo>
                  <a:pt x="332155" y="164165"/>
                </a:lnTo>
                <a:lnTo>
                  <a:pt x="333115" y="163205"/>
                </a:lnTo>
                <a:lnTo>
                  <a:pt x="370433" y="143605"/>
                </a:lnTo>
                <a:lnTo>
                  <a:pt x="371505" y="143042"/>
                </a:lnTo>
                <a:lnTo>
                  <a:pt x="368625" y="144002"/>
                </a:lnTo>
                <a:close/>
              </a:path>
              <a:path w="1589714" h="241919">
                <a:moveTo>
                  <a:pt x="1183645" y="33604"/>
                </a:moveTo>
                <a:lnTo>
                  <a:pt x="1182684" y="6720"/>
                </a:lnTo>
                <a:lnTo>
                  <a:pt x="1180764" y="6720"/>
                </a:lnTo>
                <a:lnTo>
                  <a:pt x="1178844" y="7680"/>
                </a:lnTo>
                <a:lnTo>
                  <a:pt x="1143197" y="20162"/>
                </a:lnTo>
                <a:lnTo>
                  <a:pt x="1104930" y="20162"/>
                </a:lnTo>
                <a:lnTo>
                  <a:pt x="1065565" y="23042"/>
                </a:lnTo>
                <a:lnTo>
                  <a:pt x="1026774" y="27775"/>
                </a:lnTo>
                <a:lnTo>
                  <a:pt x="989731" y="25923"/>
                </a:lnTo>
                <a:lnTo>
                  <a:pt x="987811" y="25923"/>
                </a:lnTo>
                <a:lnTo>
                  <a:pt x="985890" y="26883"/>
                </a:lnTo>
                <a:lnTo>
                  <a:pt x="983970" y="26883"/>
                </a:lnTo>
                <a:lnTo>
                  <a:pt x="987811" y="52806"/>
                </a:lnTo>
                <a:lnTo>
                  <a:pt x="993571" y="51846"/>
                </a:lnTo>
                <a:lnTo>
                  <a:pt x="1026215" y="27843"/>
                </a:lnTo>
                <a:lnTo>
                  <a:pt x="1028136" y="27843"/>
                </a:lnTo>
                <a:lnTo>
                  <a:pt x="1027176" y="54726"/>
                </a:lnTo>
                <a:lnTo>
                  <a:pt x="1029096" y="54726"/>
                </a:lnTo>
                <a:lnTo>
                  <a:pt x="1068445" y="49926"/>
                </a:lnTo>
                <a:lnTo>
                  <a:pt x="1106850" y="47045"/>
                </a:lnTo>
                <a:lnTo>
                  <a:pt x="1140454" y="21122"/>
                </a:lnTo>
                <a:lnTo>
                  <a:pt x="1145255" y="20162"/>
                </a:lnTo>
                <a:lnTo>
                  <a:pt x="1146215" y="47045"/>
                </a:lnTo>
                <a:lnTo>
                  <a:pt x="1147175" y="47045"/>
                </a:lnTo>
                <a:lnTo>
                  <a:pt x="1149096" y="46085"/>
                </a:lnTo>
                <a:lnTo>
                  <a:pt x="1185380" y="33690"/>
                </a:lnTo>
                <a:lnTo>
                  <a:pt x="1188445" y="32644"/>
                </a:lnTo>
                <a:lnTo>
                  <a:pt x="1184605" y="6720"/>
                </a:lnTo>
                <a:lnTo>
                  <a:pt x="1182684" y="6720"/>
                </a:lnTo>
                <a:lnTo>
                  <a:pt x="1183645" y="33604"/>
                </a:lnTo>
                <a:close/>
              </a:path>
              <a:path w="1589714" h="241919">
                <a:moveTo>
                  <a:pt x="1301724" y="20162"/>
                </a:moveTo>
                <a:lnTo>
                  <a:pt x="1299804" y="47045"/>
                </a:lnTo>
                <a:lnTo>
                  <a:pt x="1302684" y="47045"/>
                </a:lnTo>
                <a:lnTo>
                  <a:pt x="1342049" y="45125"/>
                </a:lnTo>
                <a:lnTo>
                  <a:pt x="1305565" y="20162"/>
                </a:lnTo>
                <a:lnTo>
                  <a:pt x="1305172" y="20076"/>
                </a:lnTo>
                <a:lnTo>
                  <a:pt x="1266215" y="11521"/>
                </a:lnTo>
                <a:lnTo>
                  <a:pt x="1264279" y="11521"/>
                </a:lnTo>
                <a:lnTo>
                  <a:pt x="1223010" y="7680"/>
                </a:lnTo>
                <a:lnTo>
                  <a:pt x="1184605" y="6720"/>
                </a:lnTo>
                <a:lnTo>
                  <a:pt x="1188445" y="32644"/>
                </a:lnTo>
                <a:lnTo>
                  <a:pt x="1185380" y="33690"/>
                </a:lnTo>
                <a:lnTo>
                  <a:pt x="1222049" y="35524"/>
                </a:lnTo>
                <a:lnTo>
                  <a:pt x="1262374" y="38404"/>
                </a:lnTo>
                <a:lnTo>
                  <a:pt x="1260439" y="37444"/>
                </a:lnTo>
                <a:lnTo>
                  <a:pt x="1298844" y="47045"/>
                </a:lnTo>
                <a:lnTo>
                  <a:pt x="1299804" y="47045"/>
                </a:lnTo>
                <a:lnTo>
                  <a:pt x="1301724" y="20162"/>
                </a:lnTo>
                <a:close/>
              </a:path>
            </a:pathLst>
          </a:custGeom>
          <a:solidFill>
            <a:srgbClr val="D97F3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0" name="object 400"/>
          <p:cNvSpPr/>
          <p:nvPr/>
        </p:nvSpPr>
        <p:spPr>
          <a:xfrm>
            <a:off x="4641692" y="3250234"/>
            <a:ext cx="1573392" cy="113278"/>
          </a:xfrm>
          <a:custGeom>
            <a:avLst/>
            <a:gdLst/>
            <a:ahLst/>
            <a:cxnLst/>
            <a:rect l="l" t="t" r="r" b="b"/>
            <a:pathLst>
              <a:path w="1573392" h="113278">
                <a:moveTo>
                  <a:pt x="239039" y="89275"/>
                </a:moveTo>
                <a:lnTo>
                  <a:pt x="201546" y="95677"/>
                </a:lnTo>
                <a:lnTo>
                  <a:pt x="163205" y="83515"/>
                </a:lnTo>
                <a:lnTo>
                  <a:pt x="162245" y="83515"/>
                </a:lnTo>
                <a:lnTo>
                  <a:pt x="125760" y="90236"/>
                </a:lnTo>
                <a:lnTo>
                  <a:pt x="121920" y="90236"/>
                </a:lnTo>
                <a:lnTo>
                  <a:pt x="119999" y="79674"/>
                </a:lnTo>
                <a:lnTo>
                  <a:pt x="83530" y="97917"/>
                </a:lnTo>
                <a:lnTo>
                  <a:pt x="45125" y="101757"/>
                </a:lnTo>
                <a:lnTo>
                  <a:pt x="81594" y="98877"/>
                </a:lnTo>
                <a:lnTo>
                  <a:pt x="84475" y="110398"/>
                </a:lnTo>
                <a:lnTo>
                  <a:pt x="85435" y="110398"/>
                </a:lnTo>
                <a:lnTo>
                  <a:pt x="86395" y="109438"/>
                </a:lnTo>
                <a:lnTo>
                  <a:pt x="124992" y="90610"/>
                </a:lnTo>
                <a:lnTo>
                  <a:pt x="161269" y="95036"/>
                </a:lnTo>
                <a:lnTo>
                  <a:pt x="159364" y="95036"/>
                </a:lnTo>
                <a:lnTo>
                  <a:pt x="198714" y="106558"/>
                </a:lnTo>
                <a:lnTo>
                  <a:pt x="199674" y="95996"/>
                </a:lnTo>
                <a:lnTo>
                  <a:pt x="202554" y="95996"/>
                </a:lnTo>
                <a:lnTo>
                  <a:pt x="240959" y="101757"/>
                </a:lnTo>
                <a:lnTo>
                  <a:pt x="240959" y="100797"/>
                </a:lnTo>
                <a:lnTo>
                  <a:pt x="241919" y="100797"/>
                </a:lnTo>
                <a:lnTo>
                  <a:pt x="280309" y="89275"/>
                </a:lnTo>
                <a:lnTo>
                  <a:pt x="279364" y="89275"/>
                </a:lnTo>
                <a:lnTo>
                  <a:pt x="319674" y="83515"/>
                </a:lnTo>
                <a:lnTo>
                  <a:pt x="356158" y="75834"/>
                </a:lnTo>
                <a:lnTo>
                  <a:pt x="357371" y="76159"/>
                </a:lnTo>
                <a:lnTo>
                  <a:pt x="395508" y="86395"/>
                </a:lnTo>
                <a:lnTo>
                  <a:pt x="359039" y="75834"/>
                </a:lnTo>
                <a:lnTo>
                  <a:pt x="358079" y="64312"/>
                </a:lnTo>
                <a:lnTo>
                  <a:pt x="356158" y="64312"/>
                </a:lnTo>
                <a:lnTo>
                  <a:pt x="317753" y="71033"/>
                </a:lnTo>
                <a:lnTo>
                  <a:pt x="277428" y="77754"/>
                </a:lnTo>
                <a:lnTo>
                  <a:pt x="276468" y="77754"/>
                </a:lnTo>
                <a:lnTo>
                  <a:pt x="238079" y="89275"/>
                </a:lnTo>
                <a:lnTo>
                  <a:pt x="239039" y="89275"/>
                </a:lnTo>
                <a:close/>
              </a:path>
              <a:path w="1573392" h="113278">
                <a:moveTo>
                  <a:pt x="83530" y="97917"/>
                </a:moveTo>
                <a:lnTo>
                  <a:pt x="119999" y="79674"/>
                </a:lnTo>
                <a:lnTo>
                  <a:pt x="83511" y="97918"/>
                </a:lnTo>
                <a:close/>
              </a:path>
              <a:path w="1573392" h="113278">
                <a:moveTo>
                  <a:pt x="162245" y="83515"/>
                </a:moveTo>
                <a:lnTo>
                  <a:pt x="122880" y="78714"/>
                </a:lnTo>
                <a:lnTo>
                  <a:pt x="120959" y="78714"/>
                </a:lnTo>
                <a:lnTo>
                  <a:pt x="119999" y="79674"/>
                </a:lnTo>
                <a:lnTo>
                  <a:pt x="121920" y="90236"/>
                </a:lnTo>
                <a:lnTo>
                  <a:pt x="125760" y="90236"/>
                </a:lnTo>
                <a:lnTo>
                  <a:pt x="162245" y="83515"/>
                </a:lnTo>
                <a:close/>
              </a:path>
              <a:path w="1573392" h="113278">
                <a:moveTo>
                  <a:pt x="198714" y="106558"/>
                </a:moveTo>
                <a:lnTo>
                  <a:pt x="199674" y="107518"/>
                </a:lnTo>
                <a:lnTo>
                  <a:pt x="201594" y="107518"/>
                </a:lnTo>
                <a:lnTo>
                  <a:pt x="240959" y="101757"/>
                </a:lnTo>
                <a:lnTo>
                  <a:pt x="202554" y="95996"/>
                </a:lnTo>
                <a:lnTo>
                  <a:pt x="199674" y="95996"/>
                </a:lnTo>
                <a:lnTo>
                  <a:pt x="198714" y="106558"/>
                </a:lnTo>
                <a:close/>
              </a:path>
              <a:path w="1573392" h="113278">
                <a:moveTo>
                  <a:pt x="787176" y="26883"/>
                </a:moveTo>
                <a:lnTo>
                  <a:pt x="786216" y="26883"/>
                </a:lnTo>
                <a:lnTo>
                  <a:pt x="786216" y="38389"/>
                </a:lnTo>
                <a:lnTo>
                  <a:pt x="786216" y="26883"/>
                </a:lnTo>
                <a:lnTo>
                  <a:pt x="745906" y="26883"/>
                </a:lnTo>
                <a:lnTo>
                  <a:pt x="747826" y="38389"/>
                </a:lnTo>
                <a:lnTo>
                  <a:pt x="784296" y="38389"/>
                </a:lnTo>
                <a:lnTo>
                  <a:pt x="823661" y="51831"/>
                </a:lnTo>
                <a:lnTo>
                  <a:pt x="825581" y="40309"/>
                </a:lnTo>
                <a:lnTo>
                  <a:pt x="864930" y="51831"/>
                </a:lnTo>
                <a:lnTo>
                  <a:pt x="903335" y="48950"/>
                </a:lnTo>
                <a:lnTo>
                  <a:pt x="905255" y="48950"/>
                </a:lnTo>
                <a:lnTo>
                  <a:pt x="944605" y="35509"/>
                </a:lnTo>
                <a:lnTo>
                  <a:pt x="942700" y="35509"/>
                </a:lnTo>
                <a:lnTo>
                  <a:pt x="982050" y="32628"/>
                </a:lnTo>
                <a:lnTo>
                  <a:pt x="1020455" y="29763"/>
                </a:lnTo>
                <a:lnTo>
                  <a:pt x="1059804" y="24947"/>
                </a:lnTo>
                <a:lnTo>
                  <a:pt x="1098209" y="22082"/>
                </a:lnTo>
                <a:lnTo>
                  <a:pt x="1137574" y="19202"/>
                </a:lnTo>
                <a:lnTo>
                  <a:pt x="1175003" y="13441"/>
                </a:lnTo>
                <a:lnTo>
                  <a:pt x="1176156" y="13554"/>
                </a:lnTo>
                <a:lnTo>
                  <a:pt x="1214368" y="17282"/>
                </a:lnTo>
                <a:lnTo>
                  <a:pt x="1176924" y="13441"/>
                </a:lnTo>
                <a:lnTo>
                  <a:pt x="1175964" y="960"/>
                </a:lnTo>
                <a:lnTo>
                  <a:pt x="1175003" y="960"/>
                </a:lnTo>
                <a:lnTo>
                  <a:pt x="1136614" y="7680"/>
                </a:lnTo>
                <a:lnTo>
                  <a:pt x="1097249" y="9601"/>
                </a:lnTo>
                <a:lnTo>
                  <a:pt x="1058859" y="13441"/>
                </a:lnTo>
                <a:lnTo>
                  <a:pt x="1019495" y="17282"/>
                </a:lnTo>
                <a:lnTo>
                  <a:pt x="980130" y="21107"/>
                </a:lnTo>
                <a:lnTo>
                  <a:pt x="941740" y="23042"/>
                </a:lnTo>
                <a:lnTo>
                  <a:pt x="940780" y="23042"/>
                </a:lnTo>
                <a:lnTo>
                  <a:pt x="940780" y="24002"/>
                </a:lnTo>
                <a:lnTo>
                  <a:pt x="901415" y="37444"/>
                </a:lnTo>
                <a:lnTo>
                  <a:pt x="903335" y="37444"/>
                </a:lnTo>
                <a:lnTo>
                  <a:pt x="864930" y="40309"/>
                </a:lnTo>
                <a:lnTo>
                  <a:pt x="827501" y="40309"/>
                </a:lnTo>
                <a:lnTo>
                  <a:pt x="788136" y="26883"/>
                </a:lnTo>
                <a:lnTo>
                  <a:pt x="787176" y="26883"/>
                </a:lnTo>
                <a:close/>
              </a:path>
              <a:path w="1573392" h="113278">
                <a:moveTo>
                  <a:pt x="1175964" y="960"/>
                </a:moveTo>
                <a:lnTo>
                  <a:pt x="1176924" y="13441"/>
                </a:lnTo>
                <a:lnTo>
                  <a:pt x="1214368" y="17282"/>
                </a:lnTo>
                <a:lnTo>
                  <a:pt x="1254693" y="23042"/>
                </a:lnTo>
                <a:lnTo>
                  <a:pt x="1294043" y="23042"/>
                </a:lnTo>
                <a:lnTo>
                  <a:pt x="1255638" y="11521"/>
                </a:lnTo>
                <a:lnTo>
                  <a:pt x="1215329" y="5760"/>
                </a:lnTo>
                <a:lnTo>
                  <a:pt x="1176924" y="960"/>
                </a:lnTo>
                <a:lnTo>
                  <a:pt x="1175964" y="960"/>
                </a:lnTo>
                <a:close/>
              </a:path>
              <a:path w="1573392" h="113278">
                <a:moveTo>
                  <a:pt x="1412123" y="13441"/>
                </a:moveTo>
                <a:lnTo>
                  <a:pt x="1448592" y="11521"/>
                </a:lnTo>
                <a:lnTo>
                  <a:pt x="1450527" y="0"/>
                </a:lnTo>
                <a:lnTo>
                  <a:pt x="1410202" y="960"/>
                </a:lnTo>
                <a:lnTo>
                  <a:pt x="1372758" y="5760"/>
                </a:lnTo>
                <a:lnTo>
                  <a:pt x="1333393" y="5760"/>
                </a:lnTo>
                <a:lnTo>
                  <a:pt x="1333393" y="17282"/>
                </a:lnTo>
                <a:lnTo>
                  <a:pt x="1332448" y="5760"/>
                </a:lnTo>
                <a:lnTo>
                  <a:pt x="1293083" y="11521"/>
                </a:lnTo>
                <a:lnTo>
                  <a:pt x="1256598" y="11521"/>
                </a:lnTo>
                <a:lnTo>
                  <a:pt x="1215329" y="5760"/>
                </a:lnTo>
                <a:lnTo>
                  <a:pt x="1255638" y="11521"/>
                </a:lnTo>
                <a:lnTo>
                  <a:pt x="1294043" y="23042"/>
                </a:lnTo>
                <a:lnTo>
                  <a:pt x="1294043" y="11521"/>
                </a:lnTo>
                <a:lnTo>
                  <a:pt x="1295003" y="23042"/>
                </a:lnTo>
                <a:lnTo>
                  <a:pt x="1334368" y="17282"/>
                </a:lnTo>
                <a:lnTo>
                  <a:pt x="1372758" y="17282"/>
                </a:lnTo>
                <a:lnTo>
                  <a:pt x="1412123" y="13441"/>
                </a:lnTo>
                <a:close/>
              </a:path>
              <a:path w="1573392" h="113278">
                <a:moveTo>
                  <a:pt x="1526362" y="40309"/>
                </a:moveTo>
                <a:lnTo>
                  <a:pt x="1524441" y="50871"/>
                </a:lnTo>
                <a:lnTo>
                  <a:pt x="1526362" y="51831"/>
                </a:lnTo>
                <a:lnTo>
                  <a:pt x="1527322" y="52791"/>
                </a:lnTo>
                <a:lnTo>
                  <a:pt x="1529227" y="51831"/>
                </a:lnTo>
                <a:lnTo>
                  <a:pt x="1568592" y="43190"/>
                </a:lnTo>
                <a:lnTo>
                  <a:pt x="1532107" y="41285"/>
                </a:lnTo>
                <a:lnTo>
                  <a:pt x="1529843" y="39461"/>
                </a:lnTo>
                <a:lnTo>
                  <a:pt x="1492758" y="9601"/>
                </a:lnTo>
                <a:lnTo>
                  <a:pt x="1491797" y="9601"/>
                </a:lnTo>
                <a:lnTo>
                  <a:pt x="1490837" y="8641"/>
                </a:lnTo>
                <a:lnTo>
                  <a:pt x="1489877" y="8641"/>
                </a:lnTo>
                <a:lnTo>
                  <a:pt x="1451472" y="0"/>
                </a:lnTo>
                <a:lnTo>
                  <a:pt x="1450527" y="0"/>
                </a:lnTo>
                <a:lnTo>
                  <a:pt x="1448592" y="11521"/>
                </a:lnTo>
                <a:lnTo>
                  <a:pt x="1412123" y="13441"/>
                </a:lnTo>
                <a:lnTo>
                  <a:pt x="1448951" y="11600"/>
                </a:lnTo>
                <a:lnTo>
                  <a:pt x="1450527" y="11521"/>
                </a:lnTo>
                <a:lnTo>
                  <a:pt x="1485637" y="19653"/>
                </a:lnTo>
                <a:lnTo>
                  <a:pt x="1485077" y="19202"/>
                </a:lnTo>
                <a:lnTo>
                  <a:pt x="1487957" y="20162"/>
                </a:lnTo>
                <a:lnTo>
                  <a:pt x="1485637" y="19653"/>
                </a:lnTo>
                <a:lnTo>
                  <a:pt x="1524441" y="50871"/>
                </a:lnTo>
                <a:lnTo>
                  <a:pt x="1526362" y="40309"/>
                </a:lnTo>
                <a:close/>
              </a:path>
              <a:path w="1573392" h="113278">
                <a:moveTo>
                  <a:pt x="1572432" y="35509"/>
                </a:moveTo>
                <a:lnTo>
                  <a:pt x="1572432" y="32628"/>
                </a:lnTo>
                <a:lnTo>
                  <a:pt x="1568592" y="30723"/>
                </a:lnTo>
                <a:lnTo>
                  <a:pt x="1565711" y="30723"/>
                </a:lnTo>
                <a:lnTo>
                  <a:pt x="1529843" y="39461"/>
                </a:lnTo>
                <a:lnTo>
                  <a:pt x="1532107" y="41285"/>
                </a:lnTo>
                <a:lnTo>
                  <a:pt x="1568592" y="43190"/>
                </a:lnTo>
                <a:lnTo>
                  <a:pt x="1571472" y="42230"/>
                </a:lnTo>
                <a:lnTo>
                  <a:pt x="1573392" y="38389"/>
                </a:lnTo>
                <a:lnTo>
                  <a:pt x="1572432" y="35509"/>
                </a:lnTo>
                <a:close/>
              </a:path>
              <a:path w="1573392" h="113278">
                <a:moveTo>
                  <a:pt x="825581" y="40309"/>
                </a:moveTo>
                <a:lnTo>
                  <a:pt x="823661" y="51831"/>
                </a:lnTo>
                <a:lnTo>
                  <a:pt x="864930" y="51831"/>
                </a:lnTo>
                <a:lnTo>
                  <a:pt x="825581" y="40309"/>
                </a:lnTo>
                <a:close/>
              </a:path>
              <a:path w="1573392" h="113278">
                <a:moveTo>
                  <a:pt x="711342" y="47990"/>
                </a:moveTo>
                <a:lnTo>
                  <a:pt x="710382" y="48950"/>
                </a:lnTo>
                <a:lnTo>
                  <a:pt x="748771" y="38389"/>
                </a:lnTo>
                <a:lnTo>
                  <a:pt x="747826" y="38389"/>
                </a:lnTo>
                <a:lnTo>
                  <a:pt x="745906" y="26883"/>
                </a:lnTo>
                <a:lnTo>
                  <a:pt x="706541" y="37444"/>
                </a:lnTo>
                <a:lnTo>
                  <a:pt x="705581" y="37444"/>
                </a:lnTo>
                <a:lnTo>
                  <a:pt x="667191" y="55671"/>
                </a:lnTo>
                <a:lnTo>
                  <a:pt x="668136" y="54711"/>
                </a:lnTo>
                <a:lnTo>
                  <a:pt x="628787" y="66233"/>
                </a:lnTo>
                <a:lnTo>
                  <a:pt x="629747" y="65272"/>
                </a:lnTo>
                <a:lnTo>
                  <a:pt x="590382" y="68153"/>
                </a:lnTo>
                <a:lnTo>
                  <a:pt x="551992" y="75834"/>
                </a:lnTo>
                <a:lnTo>
                  <a:pt x="513588" y="83515"/>
                </a:lnTo>
                <a:lnTo>
                  <a:pt x="475198" y="88315"/>
                </a:lnTo>
                <a:lnTo>
                  <a:pt x="435833" y="88315"/>
                </a:lnTo>
                <a:lnTo>
                  <a:pt x="398388" y="74874"/>
                </a:lnTo>
                <a:lnTo>
                  <a:pt x="359039" y="64312"/>
                </a:lnTo>
                <a:lnTo>
                  <a:pt x="358079" y="64312"/>
                </a:lnTo>
                <a:lnTo>
                  <a:pt x="359039" y="75834"/>
                </a:lnTo>
                <a:lnTo>
                  <a:pt x="395508" y="86395"/>
                </a:lnTo>
                <a:lnTo>
                  <a:pt x="433913" y="99837"/>
                </a:lnTo>
                <a:lnTo>
                  <a:pt x="475198" y="99837"/>
                </a:lnTo>
                <a:lnTo>
                  <a:pt x="514548" y="95036"/>
                </a:lnTo>
                <a:lnTo>
                  <a:pt x="553913" y="88315"/>
                </a:lnTo>
                <a:lnTo>
                  <a:pt x="592302" y="80634"/>
                </a:lnTo>
                <a:lnTo>
                  <a:pt x="630707" y="77754"/>
                </a:lnTo>
                <a:lnTo>
                  <a:pt x="631667" y="77754"/>
                </a:lnTo>
                <a:lnTo>
                  <a:pt x="631667" y="76794"/>
                </a:lnTo>
                <a:lnTo>
                  <a:pt x="671032" y="67193"/>
                </a:lnTo>
                <a:lnTo>
                  <a:pt x="671977" y="66233"/>
                </a:lnTo>
                <a:lnTo>
                  <a:pt x="711342" y="47990"/>
                </a:lnTo>
                <a:close/>
              </a:path>
              <a:path w="1573392" h="113278">
                <a:moveTo>
                  <a:pt x="0" y="102717"/>
                </a:moveTo>
                <a:lnTo>
                  <a:pt x="0" y="108478"/>
                </a:lnTo>
                <a:lnTo>
                  <a:pt x="1920" y="111358"/>
                </a:lnTo>
                <a:lnTo>
                  <a:pt x="5760" y="111358"/>
                </a:lnTo>
                <a:lnTo>
                  <a:pt x="44165" y="113278"/>
                </a:lnTo>
                <a:lnTo>
                  <a:pt x="84475" y="110398"/>
                </a:lnTo>
                <a:lnTo>
                  <a:pt x="81594" y="98877"/>
                </a:lnTo>
                <a:lnTo>
                  <a:pt x="45125" y="101757"/>
                </a:lnTo>
                <a:lnTo>
                  <a:pt x="5760" y="99837"/>
                </a:lnTo>
                <a:lnTo>
                  <a:pt x="2880" y="99837"/>
                </a:lnTo>
                <a:lnTo>
                  <a:pt x="0" y="102717"/>
                </a:lnTo>
                <a:close/>
              </a:path>
              <a:path w="1573392" h="113278">
                <a:moveTo>
                  <a:pt x="398388" y="74874"/>
                </a:moveTo>
                <a:lnTo>
                  <a:pt x="435833" y="88315"/>
                </a:lnTo>
                <a:lnTo>
                  <a:pt x="437753" y="88315"/>
                </a:lnTo>
                <a:lnTo>
                  <a:pt x="398388" y="74874"/>
                </a:lnTo>
                <a:close/>
              </a:path>
              <a:path w="1573392" h="113278">
                <a:moveTo>
                  <a:pt x="1294043" y="11521"/>
                </a:moveTo>
                <a:lnTo>
                  <a:pt x="1294043" y="23042"/>
                </a:lnTo>
                <a:lnTo>
                  <a:pt x="1295003" y="23042"/>
                </a:lnTo>
                <a:lnTo>
                  <a:pt x="1294043" y="11521"/>
                </a:lnTo>
                <a:close/>
              </a:path>
              <a:path w="1573392" h="113278">
                <a:moveTo>
                  <a:pt x="1487957" y="20162"/>
                </a:moveTo>
                <a:lnTo>
                  <a:pt x="1485077" y="19202"/>
                </a:lnTo>
                <a:lnTo>
                  <a:pt x="1485637" y="19653"/>
                </a:lnTo>
                <a:lnTo>
                  <a:pt x="1487957" y="20162"/>
                </a:lnTo>
                <a:close/>
              </a:path>
              <a:path w="1573392" h="113278">
                <a:moveTo>
                  <a:pt x="1485637" y="19653"/>
                </a:moveTo>
                <a:lnTo>
                  <a:pt x="1450527" y="11521"/>
                </a:lnTo>
                <a:lnTo>
                  <a:pt x="1448951" y="11600"/>
                </a:lnTo>
                <a:lnTo>
                  <a:pt x="1485637" y="19653"/>
                </a:lnTo>
                <a:close/>
              </a:path>
              <a:path w="1573392" h="113278">
                <a:moveTo>
                  <a:pt x="1333393" y="17282"/>
                </a:moveTo>
                <a:lnTo>
                  <a:pt x="1333393" y="5760"/>
                </a:lnTo>
                <a:lnTo>
                  <a:pt x="1332448" y="5760"/>
                </a:lnTo>
                <a:lnTo>
                  <a:pt x="1333393" y="17282"/>
                </a:lnTo>
                <a:close/>
              </a:path>
              <a:path w="1573392" h="113278">
                <a:moveTo>
                  <a:pt x="1176156" y="13554"/>
                </a:moveTo>
                <a:lnTo>
                  <a:pt x="1175003" y="13441"/>
                </a:lnTo>
                <a:lnTo>
                  <a:pt x="1137574" y="19202"/>
                </a:lnTo>
                <a:lnTo>
                  <a:pt x="1176156" y="13554"/>
                </a:lnTo>
                <a:close/>
              </a:path>
              <a:path w="1573392" h="113278">
                <a:moveTo>
                  <a:pt x="357371" y="76159"/>
                </a:moveTo>
                <a:lnTo>
                  <a:pt x="356158" y="75834"/>
                </a:lnTo>
                <a:lnTo>
                  <a:pt x="319674" y="83515"/>
                </a:lnTo>
                <a:lnTo>
                  <a:pt x="357371" y="7615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1" name="object 401"/>
          <p:cNvSpPr/>
          <p:nvPr/>
        </p:nvSpPr>
        <p:spPr>
          <a:xfrm>
            <a:off x="4634011" y="3261756"/>
            <a:ext cx="1587794" cy="185272"/>
          </a:xfrm>
          <a:custGeom>
            <a:avLst/>
            <a:gdLst/>
            <a:ahLst/>
            <a:cxnLst/>
            <a:rect l="l" t="t" r="r" b="b"/>
            <a:pathLst>
              <a:path w="1587794" h="185272">
                <a:moveTo>
                  <a:pt x="713262" y="88315"/>
                </a:moveTo>
                <a:lnTo>
                  <a:pt x="674872" y="97916"/>
                </a:lnTo>
                <a:lnTo>
                  <a:pt x="676777" y="96956"/>
                </a:lnTo>
                <a:lnTo>
                  <a:pt x="637428" y="96956"/>
                </a:lnTo>
                <a:lnTo>
                  <a:pt x="599023" y="98877"/>
                </a:lnTo>
                <a:lnTo>
                  <a:pt x="560618" y="99837"/>
                </a:lnTo>
                <a:lnTo>
                  <a:pt x="520308" y="99837"/>
                </a:lnTo>
                <a:lnTo>
                  <a:pt x="482879" y="103677"/>
                </a:lnTo>
                <a:lnTo>
                  <a:pt x="443514" y="101757"/>
                </a:lnTo>
                <a:lnTo>
                  <a:pt x="403189" y="101757"/>
                </a:lnTo>
                <a:lnTo>
                  <a:pt x="363839" y="106558"/>
                </a:lnTo>
                <a:lnTo>
                  <a:pt x="325434" y="110398"/>
                </a:lnTo>
                <a:lnTo>
                  <a:pt x="284149" y="114223"/>
                </a:lnTo>
                <a:lnTo>
                  <a:pt x="243840" y="121904"/>
                </a:lnTo>
                <a:lnTo>
                  <a:pt x="209275" y="131505"/>
                </a:lnTo>
                <a:lnTo>
                  <a:pt x="207355" y="155508"/>
                </a:lnTo>
                <a:lnTo>
                  <a:pt x="211195" y="155508"/>
                </a:lnTo>
                <a:lnTo>
                  <a:pt x="250560" y="144947"/>
                </a:lnTo>
                <a:lnTo>
                  <a:pt x="287990" y="137266"/>
                </a:lnTo>
                <a:lnTo>
                  <a:pt x="327355" y="134386"/>
                </a:lnTo>
                <a:lnTo>
                  <a:pt x="366720" y="129585"/>
                </a:lnTo>
                <a:lnTo>
                  <a:pt x="406069" y="125745"/>
                </a:lnTo>
                <a:lnTo>
                  <a:pt x="443514" y="125745"/>
                </a:lnTo>
                <a:lnTo>
                  <a:pt x="481904" y="127680"/>
                </a:lnTo>
                <a:lnTo>
                  <a:pt x="522229" y="123840"/>
                </a:lnTo>
                <a:lnTo>
                  <a:pt x="560618" y="123840"/>
                </a:lnTo>
                <a:lnTo>
                  <a:pt x="599983" y="122864"/>
                </a:lnTo>
                <a:lnTo>
                  <a:pt x="638388" y="120944"/>
                </a:lnTo>
                <a:lnTo>
                  <a:pt x="679658" y="120944"/>
                </a:lnTo>
                <a:lnTo>
                  <a:pt x="719023" y="112318"/>
                </a:lnTo>
                <a:lnTo>
                  <a:pt x="758388" y="102717"/>
                </a:lnTo>
                <a:lnTo>
                  <a:pt x="756452" y="103677"/>
                </a:lnTo>
                <a:lnTo>
                  <a:pt x="794857" y="99837"/>
                </a:lnTo>
                <a:lnTo>
                  <a:pt x="833262" y="98877"/>
                </a:lnTo>
                <a:lnTo>
                  <a:pt x="869731" y="96956"/>
                </a:lnTo>
                <a:lnTo>
                  <a:pt x="870202" y="97074"/>
                </a:lnTo>
                <a:lnTo>
                  <a:pt x="908136" y="106558"/>
                </a:lnTo>
                <a:lnTo>
                  <a:pt x="872611" y="96956"/>
                </a:lnTo>
                <a:lnTo>
                  <a:pt x="871651" y="72953"/>
                </a:lnTo>
                <a:lnTo>
                  <a:pt x="832302" y="74874"/>
                </a:lnTo>
                <a:lnTo>
                  <a:pt x="792937" y="76794"/>
                </a:lnTo>
                <a:lnTo>
                  <a:pt x="754547" y="79674"/>
                </a:lnTo>
                <a:lnTo>
                  <a:pt x="752627" y="79674"/>
                </a:lnTo>
                <a:lnTo>
                  <a:pt x="713262" y="88315"/>
                </a:lnTo>
                <a:close/>
              </a:path>
              <a:path w="1587794" h="185272">
                <a:moveTo>
                  <a:pt x="987811" y="61432"/>
                </a:moveTo>
                <a:lnTo>
                  <a:pt x="986850" y="61432"/>
                </a:lnTo>
                <a:lnTo>
                  <a:pt x="985890" y="62392"/>
                </a:lnTo>
                <a:lnTo>
                  <a:pt x="947501" y="73913"/>
                </a:lnTo>
                <a:lnTo>
                  <a:pt x="911017" y="81922"/>
                </a:lnTo>
                <a:lnTo>
                  <a:pt x="874547" y="73913"/>
                </a:lnTo>
                <a:lnTo>
                  <a:pt x="873572" y="72953"/>
                </a:lnTo>
                <a:lnTo>
                  <a:pt x="871651" y="72953"/>
                </a:lnTo>
                <a:lnTo>
                  <a:pt x="872611" y="96956"/>
                </a:lnTo>
                <a:lnTo>
                  <a:pt x="908136" y="106558"/>
                </a:lnTo>
                <a:lnTo>
                  <a:pt x="910056" y="106558"/>
                </a:lnTo>
                <a:lnTo>
                  <a:pt x="908136" y="82555"/>
                </a:lnTo>
                <a:lnTo>
                  <a:pt x="913897" y="82555"/>
                </a:lnTo>
                <a:lnTo>
                  <a:pt x="952286" y="96956"/>
                </a:lnTo>
                <a:lnTo>
                  <a:pt x="992611" y="85435"/>
                </a:lnTo>
                <a:lnTo>
                  <a:pt x="988771" y="85435"/>
                </a:lnTo>
                <a:lnTo>
                  <a:pt x="987811" y="61432"/>
                </a:lnTo>
                <a:close/>
              </a:path>
              <a:path w="1587794" h="185272">
                <a:moveTo>
                  <a:pt x="1221089" y="18242"/>
                </a:moveTo>
                <a:lnTo>
                  <a:pt x="1222049" y="41269"/>
                </a:lnTo>
                <a:lnTo>
                  <a:pt x="1223970" y="41269"/>
                </a:lnTo>
                <a:lnTo>
                  <a:pt x="1261399" y="19202"/>
                </a:lnTo>
                <a:lnTo>
                  <a:pt x="1261776" y="19165"/>
                </a:lnTo>
                <a:lnTo>
                  <a:pt x="1223010" y="18242"/>
                </a:lnTo>
                <a:lnTo>
                  <a:pt x="1221089" y="18242"/>
                </a:lnTo>
                <a:close/>
              </a:path>
              <a:path w="1587794" h="185272">
                <a:moveTo>
                  <a:pt x="1459153" y="23987"/>
                </a:moveTo>
                <a:lnTo>
                  <a:pt x="1488917" y="28788"/>
                </a:lnTo>
                <a:lnTo>
                  <a:pt x="1460113" y="0"/>
                </a:lnTo>
                <a:lnTo>
                  <a:pt x="1456273" y="0"/>
                </a:lnTo>
                <a:lnTo>
                  <a:pt x="1455328" y="23987"/>
                </a:lnTo>
                <a:lnTo>
                  <a:pt x="1459153" y="23987"/>
                </a:lnTo>
                <a:close/>
              </a:path>
              <a:path w="1587794" h="185272">
                <a:moveTo>
                  <a:pt x="1586834" y="35509"/>
                </a:moveTo>
                <a:lnTo>
                  <a:pt x="1587794" y="27828"/>
                </a:lnTo>
                <a:lnTo>
                  <a:pt x="1584914" y="22082"/>
                </a:lnTo>
                <a:lnTo>
                  <a:pt x="1582033" y="17266"/>
                </a:lnTo>
                <a:lnTo>
                  <a:pt x="1574352" y="14401"/>
                </a:lnTo>
                <a:lnTo>
                  <a:pt x="1568592" y="18242"/>
                </a:lnTo>
                <a:lnTo>
                  <a:pt x="1536765" y="36537"/>
                </a:lnTo>
                <a:lnTo>
                  <a:pt x="1504279" y="10561"/>
                </a:lnTo>
                <a:lnTo>
                  <a:pt x="1503319" y="8641"/>
                </a:lnTo>
                <a:lnTo>
                  <a:pt x="1501399" y="7680"/>
                </a:lnTo>
                <a:lnTo>
                  <a:pt x="1499478" y="7680"/>
                </a:lnTo>
                <a:lnTo>
                  <a:pt x="1460113" y="0"/>
                </a:lnTo>
                <a:lnTo>
                  <a:pt x="1488917" y="28788"/>
                </a:lnTo>
                <a:lnTo>
                  <a:pt x="1459153" y="23987"/>
                </a:lnTo>
                <a:lnTo>
                  <a:pt x="1455328" y="23987"/>
                </a:lnTo>
                <a:lnTo>
                  <a:pt x="1456273" y="0"/>
                </a:lnTo>
                <a:lnTo>
                  <a:pt x="1418844" y="5760"/>
                </a:lnTo>
                <a:lnTo>
                  <a:pt x="1378518" y="5760"/>
                </a:lnTo>
                <a:lnTo>
                  <a:pt x="1380439" y="29763"/>
                </a:lnTo>
                <a:lnTo>
                  <a:pt x="1420764" y="29763"/>
                </a:lnTo>
                <a:lnTo>
                  <a:pt x="1456993" y="24312"/>
                </a:lnTo>
                <a:lnTo>
                  <a:pt x="1491797" y="31106"/>
                </a:lnTo>
                <a:lnTo>
                  <a:pt x="1494678" y="31668"/>
                </a:lnTo>
                <a:lnTo>
                  <a:pt x="1528282" y="60472"/>
                </a:lnTo>
                <a:lnTo>
                  <a:pt x="1530202" y="40309"/>
                </a:lnTo>
                <a:lnTo>
                  <a:pt x="1542684" y="41269"/>
                </a:lnTo>
                <a:lnTo>
                  <a:pt x="1580113" y="39349"/>
                </a:lnTo>
                <a:lnTo>
                  <a:pt x="1586834" y="35509"/>
                </a:lnTo>
                <a:close/>
              </a:path>
              <a:path w="1587794" h="185272">
                <a:moveTo>
                  <a:pt x="1542684" y="41269"/>
                </a:moveTo>
                <a:lnTo>
                  <a:pt x="1530202" y="40309"/>
                </a:lnTo>
                <a:lnTo>
                  <a:pt x="1528282" y="60472"/>
                </a:lnTo>
                <a:lnTo>
                  <a:pt x="1532122" y="63352"/>
                </a:lnTo>
                <a:lnTo>
                  <a:pt x="1537883" y="63352"/>
                </a:lnTo>
                <a:lnTo>
                  <a:pt x="1541724" y="61432"/>
                </a:lnTo>
                <a:lnTo>
                  <a:pt x="1580113" y="39349"/>
                </a:lnTo>
                <a:lnTo>
                  <a:pt x="1542684" y="41269"/>
                </a:lnTo>
                <a:close/>
              </a:path>
              <a:path w="1587794" h="185272">
                <a:moveTo>
                  <a:pt x="1342049" y="35509"/>
                </a:moveTo>
                <a:lnTo>
                  <a:pt x="1382359" y="29763"/>
                </a:lnTo>
                <a:lnTo>
                  <a:pt x="1380439" y="29763"/>
                </a:lnTo>
                <a:lnTo>
                  <a:pt x="1378518" y="5760"/>
                </a:lnTo>
                <a:lnTo>
                  <a:pt x="1340129" y="11521"/>
                </a:lnTo>
                <a:lnTo>
                  <a:pt x="1300764" y="15361"/>
                </a:lnTo>
                <a:lnTo>
                  <a:pt x="1263319" y="19202"/>
                </a:lnTo>
                <a:lnTo>
                  <a:pt x="1262374" y="43190"/>
                </a:lnTo>
                <a:lnTo>
                  <a:pt x="1264279" y="43190"/>
                </a:lnTo>
                <a:lnTo>
                  <a:pt x="1303644" y="39349"/>
                </a:lnTo>
                <a:lnTo>
                  <a:pt x="1342049" y="35509"/>
                </a:lnTo>
                <a:close/>
              </a:path>
              <a:path w="1587794" h="185272">
                <a:moveTo>
                  <a:pt x="1030056" y="85435"/>
                </a:moveTo>
                <a:lnTo>
                  <a:pt x="1031016" y="85435"/>
                </a:lnTo>
                <a:lnTo>
                  <a:pt x="1069406" y="75834"/>
                </a:lnTo>
                <a:lnTo>
                  <a:pt x="1108770" y="65272"/>
                </a:lnTo>
                <a:lnTo>
                  <a:pt x="1147175" y="58552"/>
                </a:lnTo>
                <a:lnTo>
                  <a:pt x="1187485" y="46070"/>
                </a:lnTo>
                <a:lnTo>
                  <a:pt x="1184605" y="46070"/>
                </a:lnTo>
                <a:lnTo>
                  <a:pt x="1223430" y="41335"/>
                </a:lnTo>
                <a:lnTo>
                  <a:pt x="1262374" y="43190"/>
                </a:lnTo>
                <a:lnTo>
                  <a:pt x="1263319" y="19202"/>
                </a:lnTo>
                <a:lnTo>
                  <a:pt x="1300764" y="15361"/>
                </a:lnTo>
                <a:lnTo>
                  <a:pt x="1261776" y="19165"/>
                </a:lnTo>
                <a:lnTo>
                  <a:pt x="1261399" y="19202"/>
                </a:lnTo>
                <a:lnTo>
                  <a:pt x="1223970" y="41269"/>
                </a:lnTo>
                <a:lnTo>
                  <a:pt x="1222049" y="41269"/>
                </a:lnTo>
                <a:lnTo>
                  <a:pt x="1221089" y="18242"/>
                </a:lnTo>
                <a:lnTo>
                  <a:pt x="1182684" y="23027"/>
                </a:lnTo>
                <a:lnTo>
                  <a:pt x="1179804" y="23027"/>
                </a:lnTo>
                <a:lnTo>
                  <a:pt x="1142375" y="34549"/>
                </a:lnTo>
                <a:lnTo>
                  <a:pt x="1102050" y="42230"/>
                </a:lnTo>
                <a:lnTo>
                  <a:pt x="1063660" y="52791"/>
                </a:lnTo>
                <a:lnTo>
                  <a:pt x="1028136" y="61432"/>
                </a:lnTo>
                <a:lnTo>
                  <a:pt x="987811" y="61432"/>
                </a:lnTo>
                <a:lnTo>
                  <a:pt x="988771" y="85435"/>
                </a:lnTo>
                <a:lnTo>
                  <a:pt x="1030056" y="85435"/>
                </a:lnTo>
                <a:close/>
              </a:path>
              <a:path w="1587794" h="185272">
                <a:moveTo>
                  <a:pt x="913897" y="82555"/>
                </a:moveTo>
                <a:lnTo>
                  <a:pt x="908136" y="82555"/>
                </a:lnTo>
                <a:lnTo>
                  <a:pt x="910056" y="106558"/>
                </a:lnTo>
                <a:lnTo>
                  <a:pt x="913897" y="106558"/>
                </a:lnTo>
                <a:lnTo>
                  <a:pt x="952286" y="96956"/>
                </a:lnTo>
                <a:lnTo>
                  <a:pt x="913897" y="82555"/>
                </a:lnTo>
                <a:close/>
              </a:path>
              <a:path w="1587794" h="185272">
                <a:moveTo>
                  <a:pt x="1028136" y="61432"/>
                </a:moveTo>
                <a:lnTo>
                  <a:pt x="1063660" y="52791"/>
                </a:lnTo>
                <a:lnTo>
                  <a:pt x="1025255" y="61432"/>
                </a:lnTo>
                <a:lnTo>
                  <a:pt x="1028136" y="61432"/>
                </a:lnTo>
                <a:close/>
              </a:path>
              <a:path w="1587794" h="185272">
                <a:moveTo>
                  <a:pt x="1528282" y="60472"/>
                </a:moveTo>
                <a:lnTo>
                  <a:pt x="1494678" y="31668"/>
                </a:lnTo>
                <a:lnTo>
                  <a:pt x="1491797" y="31106"/>
                </a:lnTo>
                <a:lnTo>
                  <a:pt x="1528282" y="60472"/>
                </a:lnTo>
                <a:close/>
              </a:path>
              <a:path w="1587794" h="185272">
                <a:moveTo>
                  <a:pt x="1418844" y="5760"/>
                </a:moveTo>
                <a:lnTo>
                  <a:pt x="1456273" y="0"/>
                </a:lnTo>
                <a:lnTo>
                  <a:pt x="1416923" y="5760"/>
                </a:lnTo>
                <a:lnTo>
                  <a:pt x="1418844" y="5760"/>
                </a:lnTo>
                <a:close/>
              </a:path>
              <a:path w="1587794" h="185272">
                <a:moveTo>
                  <a:pt x="870202" y="97074"/>
                </a:moveTo>
                <a:lnTo>
                  <a:pt x="869731" y="96956"/>
                </a:lnTo>
                <a:lnTo>
                  <a:pt x="833262" y="98877"/>
                </a:lnTo>
                <a:lnTo>
                  <a:pt x="870202" y="97074"/>
                </a:lnTo>
                <a:close/>
              </a:path>
              <a:path w="1587794" h="185272">
                <a:moveTo>
                  <a:pt x="1920" y="173751"/>
                </a:moveTo>
                <a:lnTo>
                  <a:pt x="2880" y="180472"/>
                </a:lnTo>
                <a:lnTo>
                  <a:pt x="9601" y="185272"/>
                </a:lnTo>
                <a:lnTo>
                  <a:pt x="15361" y="183352"/>
                </a:lnTo>
                <a:lnTo>
                  <a:pt x="54726" y="176631"/>
                </a:lnTo>
                <a:lnTo>
                  <a:pt x="94076" y="167030"/>
                </a:lnTo>
                <a:lnTo>
                  <a:pt x="133441" y="158389"/>
                </a:lnTo>
                <a:lnTo>
                  <a:pt x="169957" y="152771"/>
                </a:lnTo>
                <a:lnTo>
                  <a:pt x="207355" y="155508"/>
                </a:lnTo>
                <a:lnTo>
                  <a:pt x="209275" y="131505"/>
                </a:lnTo>
                <a:lnTo>
                  <a:pt x="243840" y="121904"/>
                </a:lnTo>
                <a:lnTo>
                  <a:pt x="208999" y="131485"/>
                </a:lnTo>
                <a:lnTo>
                  <a:pt x="205435" y="132466"/>
                </a:lnTo>
                <a:lnTo>
                  <a:pt x="170886" y="152628"/>
                </a:lnTo>
                <a:lnTo>
                  <a:pt x="168005" y="152628"/>
                </a:lnTo>
                <a:lnTo>
                  <a:pt x="167045" y="128625"/>
                </a:lnTo>
                <a:lnTo>
                  <a:pt x="127680" y="135346"/>
                </a:lnTo>
                <a:lnTo>
                  <a:pt x="49926" y="152628"/>
                </a:lnTo>
                <a:lnTo>
                  <a:pt x="11521" y="160309"/>
                </a:lnTo>
                <a:lnTo>
                  <a:pt x="4800" y="161269"/>
                </a:lnTo>
                <a:lnTo>
                  <a:pt x="0" y="167990"/>
                </a:lnTo>
                <a:lnTo>
                  <a:pt x="1920" y="173751"/>
                </a:lnTo>
                <a:close/>
              </a:path>
              <a:path w="1587794" h="185272">
                <a:moveTo>
                  <a:pt x="169925" y="128625"/>
                </a:moveTo>
                <a:lnTo>
                  <a:pt x="167045" y="128625"/>
                </a:lnTo>
                <a:lnTo>
                  <a:pt x="168005" y="152628"/>
                </a:lnTo>
                <a:lnTo>
                  <a:pt x="170886" y="152628"/>
                </a:lnTo>
                <a:lnTo>
                  <a:pt x="205435" y="132466"/>
                </a:lnTo>
                <a:lnTo>
                  <a:pt x="208999" y="131485"/>
                </a:lnTo>
                <a:lnTo>
                  <a:pt x="169925" y="12862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2" name="object 402"/>
          <p:cNvSpPr/>
          <p:nvPr/>
        </p:nvSpPr>
        <p:spPr>
          <a:xfrm>
            <a:off x="5987582" y="1412854"/>
            <a:ext cx="105582" cy="100797"/>
          </a:xfrm>
          <a:custGeom>
            <a:avLst/>
            <a:gdLst/>
            <a:ahLst/>
            <a:cxnLst/>
            <a:rect l="l" t="t" r="r" b="b"/>
            <a:pathLst>
              <a:path w="105582" h="100797">
                <a:moveTo>
                  <a:pt x="27828" y="64312"/>
                </a:moveTo>
                <a:lnTo>
                  <a:pt x="27828" y="11506"/>
                </a:lnTo>
                <a:lnTo>
                  <a:pt x="28788" y="7680"/>
                </a:lnTo>
                <a:lnTo>
                  <a:pt x="29748" y="6720"/>
                </a:lnTo>
                <a:lnTo>
                  <a:pt x="31668" y="3840"/>
                </a:lnTo>
                <a:lnTo>
                  <a:pt x="34549" y="2880"/>
                </a:lnTo>
                <a:lnTo>
                  <a:pt x="42230" y="2880"/>
                </a:lnTo>
                <a:lnTo>
                  <a:pt x="42230" y="0"/>
                </a:lnTo>
                <a:lnTo>
                  <a:pt x="0" y="0"/>
                </a:lnTo>
                <a:lnTo>
                  <a:pt x="0" y="2880"/>
                </a:lnTo>
                <a:lnTo>
                  <a:pt x="7665" y="2880"/>
                </a:lnTo>
                <a:lnTo>
                  <a:pt x="9585" y="3840"/>
                </a:lnTo>
                <a:lnTo>
                  <a:pt x="11506" y="5745"/>
                </a:lnTo>
                <a:lnTo>
                  <a:pt x="13426" y="6720"/>
                </a:lnTo>
                <a:lnTo>
                  <a:pt x="14386" y="11506"/>
                </a:lnTo>
                <a:lnTo>
                  <a:pt x="14386" y="68153"/>
                </a:lnTo>
                <a:lnTo>
                  <a:pt x="15346" y="75834"/>
                </a:lnTo>
                <a:lnTo>
                  <a:pt x="16306" y="80634"/>
                </a:lnTo>
                <a:lnTo>
                  <a:pt x="19187" y="86395"/>
                </a:lnTo>
                <a:lnTo>
                  <a:pt x="23027" y="92156"/>
                </a:lnTo>
                <a:lnTo>
                  <a:pt x="28788" y="95036"/>
                </a:lnTo>
                <a:lnTo>
                  <a:pt x="34549" y="98877"/>
                </a:lnTo>
                <a:lnTo>
                  <a:pt x="42230" y="100797"/>
                </a:lnTo>
                <a:lnTo>
                  <a:pt x="63352" y="100797"/>
                </a:lnTo>
                <a:lnTo>
                  <a:pt x="71033" y="98877"/>
                </a:lnTo>
                <a:lnTo>
                  <a:pt x="76794" y="95036"/>
                </a:lnTo>
                <a:lnTo>
                  <a:pt x="82555" y="91196"/>
                </a:lnTo>
                <a:lnTo>
                  <a:pt x="86395" y="86395"/>
                </a:lnTo>
                <a:lnTo>
                  <a:pt x="88300" y="81594"/>
                </a:lnTo>
                <a:lnTo>
                  <a:pt x="90236" y="75834"/>
                </a:lnTo>
                <a:lnTo>
                  <a:pt x="91196" y="68153"/>
                </a:lnTo>
                <a:lnTo>
                  <a:pt x="91196" y="12466"/>
                </a:lnTo>
                <a:lnTo>
                  <a:pt x="92141" y="8625"/>
                </a:lnTo>
                <a:lnTo>
                  <a:pt x="93116" y="7680"/>
                </a:lnTo>
                <a:lnTo>
                  <a:pt x="95021" y="3840"/>
                </a:lnTo>
                <a:lnTo>
                  <a:pt x="97917" y="2880"/>
                </a:lnTo>
                <a:lnTo>
                  <a:pt x="105582" y="2880"/>
                </a:lnTo>
                <a:lnTo>
                  <a:pt x="105582" y="0"/>
                </a:lnTo>
                <a:lnTo>
                  <a:pt x="70073" y="0"/>
                </a:lnTo>
                <a:lnTo>
                  <a:pt x="70073" y="2880"/>
                </a:lnTo>
                <a:lnTo>
                  <a:pt x="77754" y="2880"/>
                </a:lnTo>
                <a:lnTo>
                  <a:pt x="80634" y="3840"/>
                </a:lnTo>
                <a:lnTo>
                  <a:pt x="82555" y="5745"/>
                </a:lnTo>
                <a:lnTo>
                  <a:pt x="84475" y="7680"/>
                </a:lnTo>
                <a:lnTo>
                  <a:pt x="84475" y="68153"/>
                </a:lnTo>
                <a:lnTo>
                  <a:pt x="83515" y="75834"/>
                </a:lnTo>
                <a:lnTo>
                  <a:pt x="81579" y="79674"/>
                </a:lnTo>
                <a:lnTo>
                  <a:pt x="79674" y="84475"/>
                </a:lnTo>
                <a:lnTo>
                  <a:pt x="76794" y="87355"/>
                </a:lnTo>
                <a:lnTo>
                  <a:pt x="71033" y="90236"/>
                </a:lnTo>
                <a:lnTo>
                  <a:pt x="66233" y="93116"/>
                </a:lnTo>
                <a:lnTo>
                  <a:pt x="60472" y="95036"/>
                </a:lnTo>
                <a:lnTo>
                  <a:pt x="48950" y="95036"/>
                </a:lnTo>
                <a:lnTo>
                  <a:pt x="45110" y="94076"/>
                </a:lnTo>
                <a:lnTo>
                  <a:pt x="41269" y="92156"/>
                </a:lnTo>
                <a:lnTo>
                  <a:pt x="37429" y="90236"/>
                </a:lnTo>
                <a:lnTo>
                  <a:pt x="34549" y="88315"/>
                </a:lnTo>
                <a:lnTo>
                  <a:pt x="33588" y="85435"/>
                </a:lnTo>
                <a:lnTo>
                  <a:pt x="31668" y="82555"/>
                </a:lnTo>
                <a:lnTo>
                  <a:pt x="29748" y="78714"/>
                </a:lnTo>
                <a:lnTo>
                  <a:pt x="29748" y="73914"/>
                </a:lnTo>
                <a:lnTo>
                  <a:pt x="28788" y="69113"/>
                </a:lnTo>
                <a:lnTo>
                  <a:pt x="27828" y="64312"/>
                </a:lnTo>
                <a:close/>
              </a:path>
            </a:pathLst>
          </a:custGeom>
          <a:solidFill>
            <a:srgbClr val="32329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3" name="object 403"/>
          <p:cNvSpPr/>
          <p:nvPr/>
        </p:nvSpPr>
        <p:spPr>
          <a:xfrm>
            <a:off x="6103726" y="1409974"/>
            <a:ext cx="66248" cy="103677"/>
          </a:xfrm>
          <a:custGeom>
            <a:avLst/>
            <a:gdLst/>
            <a:ahLst/>
            <a:cxnLst/>
            <a:rect l="l" t="t" r="r" b="b"/>
            <a:pathLst>
              <a:path w="66248" h="103677">
                <a:moveTo>
                  <a:pt x="960" y="70073"/>
                </a:moveTo>
                <a:lnTo>
                  <a:pt x="960" y="103677"/>
                </a:lnTo>
                <a:lnTo>
                  <a:pt x="3840" y="103677"/>
                </a:lnTo>
                <a:lnTo>
                  <a:pt x="3840" y="101757"/>
                </a:lnTo>
                <a:lnTo>
                  <a:pt x="4800" y="99837"/>
                </a:lnTo>
                <a:lnTo>
                  <a:pt x="5760" y="98861"/>
                </a:lnTo>
                <a:lnTo>
                  <a:pt x="6720" y="97917"/>
                </a:lnTo>
                <a:lnTo>
                  <a:pt x="9601" y="97917"/>
                </a:lnTo>
                <a:lnTo>
                  <a:pt x="12481" y="98861"/>
                </a:lnTo>
                <a:lnTo>
                  <a:pt x="17282" y="100797"/>
                </a:lnTo>
                <a:lnTo>
                  <a:pt x="22082" y="101757"/>
                </a:lnTo>
                <a:lnTo>
                  <a:pt x="24963" y="102702"/>
                </a:lnTo>
                <a:lnTo>
                  <a:pt x="26883" y="103677"/>
                </a:lnTo>
                <a:lnTo>
                  <a:pt x="44165" y="103677"/>
                </a:lnTo>
                <a:lnTo>
                  <a:pt x="51846" y="100797"/>
                </a:lnTo>
                <a:lnTo>
                  <a:pt x="57607" y="95996"/>
                </a:lnTo>
                <a:lnTo>
                  <a:pt x="63352" y="90236"/>
                </a:lnTo>
                <a:lnTo>
                  <a:pt x="66248" y="83515"/>
                </a:lnTo>
                <a:lnTo>
                  <a:pt x="66248" y="71993"/>
                </a:lnTo>
                <a:lnTo>
                  <a:pt x="65288" y="69113"/>
                </a:lnTo>
                <a:lnTo>
                  <a:pt x="63352" y="65272"/>
                </a:lnTo>
                <a:lnTo>
                  <a:pt x="61447" y="61432"/>
                </a:lnTo>
                <a:lnTo>
                  <a:pt x="58567" y="58552"/>
                </a:lnTo>
                <a:lnTo>
                  <a:pt x="55686" y="55671"/>
                </a:lnTo>
                <a:lnTo>
                  <a:pt x="51846" y="52791"/>
                </a:lnTo>
                <a:lnTo>
                  <a:pt x="46085" y="48950"/>
                </a:lnTo>
                <a:lnTo>
                  <a:pt x="36484" y="44150"/>
                </a:lnTo>
                <a:lnTo>
                  <a:pt x="35239" y="43522"/>
                </a:lnTo>
                <a:lnTo>
                  <a:pt x="22171" y="35966"/>
                </a:lnTo>
                <a:lnTo>
                  <a:pt x="14401" y="29748"/>
                </a:lnTo>
                <a:lnTo>
                  <a:pt x="12481" y="26868"/>
                </a:lnTo>
                <a:lnTo>
                  <a:pt x="11521" y="24002"/>
                </a:lnTo>
                <a:lnTo>
                  <a:pt x="11521" y="17282"/>
                </a:lnTo>
                <a:lnTo>
                  <a:pt x="13441" y="14386"/>
                </a:lnTo>
                <a:lnTo>
                  <a:pt x="16322" y="10561"/>
                </a:lnTo>
                <a:lnTo>
                  <a:pt x="20162" y="7665"/>
                </a:lnTo>
                <a:lnTo>
                  <a:pt x="24002" y="5760"/>
                </a:lnTo>
                <a:lnTo>
                  <a:pt x="33604" y="5760"/>
                </a:lnTo>
                <a:lnTo>
                  <a:pt x="38404" y="7665"/>
                </a:lnTo>
                <a:lnTo>
                  <a:pt x="42245" y="9601"/>
                </a:lnTo>
                <a:lnTo>
                  <a:pt x="46085" y="11506"/>
                </a:lnTo>
                <a:lnTo>
                  <a:pt x="49926" y="15346"/>
                </a:lnTo>
                <a:lnTo>
                  <a:pt x="51846" y="19187"/>
                </a:lnTo>
                <a:lnTo>
                  <a:pt x="54726" y="23027"/>
                </a:lnTo>
                <a:lnTo>
                  <a:pt x="55686" y="27843"/>
                </a:lnTo>
                <a:lnTo>
                  <a:pt x="56647" y="34549"/>
                </a:lnTo>
                <a:lnTo>
                  <a:pt x="59527" y="34549"/>
                </a:lnTo>
                <a:lnTo>
                  <a:pt x="59527" y="0"/>
                </a:lnTo>
                <a:lnTo>
                  <a:pt x="56647" y="0"/>
                </a:lnTo>
                <a:lnTo>
                  <a:pt x="56647" y="2880"/>
                </a:lnTo>
                <a:lnTo>
                  <a:pt x="55686" y="3840"/>
                </a:lnTo>
                <a:lnTo>
                  <a:pt x="54726" y="4785"/>
                </a:lnTo>
                <a:lnTo>
                  <a:pt x="53766" y="5760"/>
                </a:lnTo>
                <a:lnTo>
                  <a:pt x="48966" y="5760"/>
                </a:lnTo>
                <a:lnTo>
                  <a:pt x="46085" y="3840"/>
                </a:lnTo>
                <a:lnTo>
                  <a:pt x="40325" y="1920"/>
                </a:lnTo>
                <a:lnTo>
                  <a:pt x="34564" y="0"/>
                </a:lnTo>
                <a:lnTo>
                  <a:pt x="20162" y="0"/>
                </a:lnTo>
                <a:lnTo>
                  <a:pt x="13441" y="2880"/>
                </a:lnTo>
                <a:lnTo>
                  <a:pt x="8641" y="7665"/>
                </a:lnTo>
                <a:lnTo>
                  <a:pt x="2880" y="13441"/>
                </a:lnTo>
                <a:lnTo>
                  <a:pt x="0" y="19187"/>
                </a:lnTo>
                <a:lnTo>
                  <a:pt x="0" y="30708"/>
                </a:lnTo>
                <a:lnTo>
                  <a:pt x="960" y="34549"/>
                </a:lnTo>
                <a:lnTo>
                  <a:pt x="2880" y="37429"/>
                </a:lnTo>
                <a:lnTo>
                  <a:pt x="4800" y="41269"/>
                </a:lnTo>
                <a:lnTo>
                  <a:pt x="7680" y="44150"/>
                </a:lnTo>
                <a:lnTo>
                  <a:pt x="10561" y="47030"/>
                </a:lnTo>
                <a:lnTo>
                  <a:pt x="14401" y="49911"/>
                </a:lnTo>
                <a:lnTo>
                  <a:pt x="20162" y="53751"/>
                </a:lnTo>
                <a:lnTo>
                  <a:pt x="28803" y="58552"/>
                </a:lnTo>
                <a:lnTo>
                  <a:pt x="37444" y="63352"/>
                </a:lnTo>
                <a:lnTo>
                  <a:pt x="43205" y="66233"/>
                </a:lnTo>
                <a:lnTo>
                  <a:pt x="45125" y="68153"/>
                </a:lnTo>
                <a:lnTo>
                  <a:pt x="48005" y="70073"/>
                </a:lnTo>
                <a:lnTo>
                  <a:pt x="49926" y="71993"/>
                </a:lnTo>
                <a:lnTo>
                  <a:pt x="50886" y="74874"/>
                </a:lnTo>
                <a:lnTo>
                  <a:pt x="51846" y="76794"/>
                </a:lnTo>
                <a:lnTo>
                  <a:pt x="52806" y="79674"/>
                </a:lnTo>
                <a:lnTo>
                  <a:pt x="52806" y="86395"/>
                </a:lnTo>
                <a:lnTo>
                  <a:pt x="50886" y="90236"/>
                </a:lnTo>
                <a:lnTo>
                  <a:pt x="48005" y="93116"/>
                </a:lnTo>
                <a:lnTo>
                  <a:pt x="44165" y="96956"/>
                </a:lnTo>
                <a:lnTo>
                  <a:pt x="39364" y="97917"/>
                </a:lnTo>
                <a:lnTo>
                  <a:pt x="27843" y="97917"/>
                </a:lnTo>
                <a:lnTo>
                  <a:pt x="23042" y="96956"/>
                </a:lnTo>
                <a:lnTo>
                  <a:pt x="18242" y="95036"/>
                </a:lnTo>
                <a:lnTo>
                  <a:pt x="14401" y="92156"/>
                </a:lnTo>
                <a:lnTo>
                  <a:pt x="10561" y="89275"/>
                </a:lnTo>
                <a:lnTo>
                  <a:pt x="8641" y="86395"/>
                </a:lnTo>
                <a:lnTo>
                  <a:pt x="6720" y="82555"/>
                </a:lnTo>
                <a:lnTo>
                  <a:pt x="4800" y="76794"/>
                </a:lnTo>
                <a:lnTo>
                  <a:pt x="3840" y="70073"/>
                </a:lnTo>
                <a:lnTo>
                  <a:pt x="960" y="70073"/>
                </a:lnTo>
                <a:close/>
              </a:path>
            </a:pathLst>
          </a:custGeom>
          <a:solidFill>
            <a:srgbClr val="32329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4" name="object 404"/>
          <p:cNvSpPr/>
          <p:nvPr/>
        </p:nvSpPr>
        <p:spPr>
          <a:xfrm>
            <a:off x="5704392" y="2196190"/>
            <a:ext cx="90236" cy="103662"/>
          </a:xfrm>
          <a:custGeom>
            <a:avLst/>
            <a:gdLst/>
            <a:ahLst/>
            <a:cxnLst/>
            <a:rect l="l" t="t" r="r" b="b"/>
            <a:pathLst>
              <a:path w="90236" h="103662">
                <a:moveTo>
                  <a:pt x="18460" y="37021"/>
                </a:moveTo>
                <a:lnTo>
                  <a:pt x="22067" y="25907"/>
                </a:lnTo>
                <a:lnTo>
                  <a:pt x="24947" y="19187"/>
                </a:lnTo>
                <a:lnTo>
                  <a:pt x="28788" y="13426"/>
                </a:lnTo>
                <a:lnTo>
                  <a:pt x="34549" y="10561"/>
                </a:lnTo>
                <a:lnTo>
                  <a:pt x="39349" y="6720"/>
                </a:lnTo>
                <a:lnTo>
                  <a:pt x="45110" y="4785"/>
                </a:lnTo>
                <a:lnTo>
                  <a:pt x="60472" y="4785"/>
                </a:lnTo>
                <a:lnTo>
                  <a:pt x="67193" y="7680"/>
                </a:lnTo>
                <a:lnTo>
                  <a:pt x="71993" y="11506"/>
                </a:lnTo>
                <a:lnTo>
                  <a:pt x="79904" y="20573"/>
                </a:lnTo>
                <a:lnTo>
                  <a:pt x="85420" y="33588"/>
                </a:lnTo>
                <a:lnTo>
                  <a:pt x="87355" y="33588"/>
                </a:lnTo>
                <a:lnTo>
                  <a:pt x="85420" y="0"/>
                </a:lnTo>
                <a:lnTo>
                  <a:pt x="82555" y="0"/>
                </a:lnTo>
                <a:lnTo>
                  <a:pt x="82555" y="1904"/>
                </a:lnTo>
                <a:lnTo>
                  <a:pt x="81579" y="3840"/>
                </a:lnTo>
                <a:lnTo>
                  <a:pt x="79674" y="5745"/>
                </a:lnTo>
                <a:lnTo>
                  <a:pt x="78714" y="6720"/>
                </a:lnTo>
                <a:lnTo>
                  <a:pt x="75834" y="6720"/>
                </a:lnTo>
                <a:lnTo>
                  <a:pt x="73914" y="5745"/>
                </a:lnTo>
                <a:lnTo>
                  <a:pt x="71993" y="4785"/>
                </a:lnTo>
                <a:lnTo>
                  <a:pt x="65272" y="1904"/>
                </a:lnTo>
                <a:lnTo>
                  <a:pt x="58552" y="0"/>
                </a:lnTo>
                <a:lnTo>
                  <a:pt x="50871" y="0"/>
                </a:lnTo>
                <a:lnTo>
                  <a:pt x="36900" y="1726"/>
                </a:lnTo>
                <a:lnTo>
                  <a:pt x="24947" y="6720"/>
                </a:lnTo>
                <a:lnTo>
                  <a:pt x="14382" y="15250"/>
                </a:lnTo>
                <a:lnTo>
                  <a:pt x="6705" y="25907"/>
                </a:lnTo>
                <a:lnTo>
                  <a:pt x="1623" y="40101"/>
                </a:lnTo>
                <a:lnTo>
                  <a:pt x="0" y="52791"/>
                </a:lnTo>
                <a:lnTo>
                  <a:pt x="757" y="62140"/>
                </a:lnTo>
                <a:lnTo>
                  <a:pt x="4319" y="74328"/>
                </a:lnTo>
                <a:lnTo>
                  <a:pt x="10546" y="85435"/>
                </a:lnTo>
                <a:lnTo>
                  <a:pt x="13388" y="88863"/>
                </a:lnTo>
                <a:lnTo>
                  <a:pt x="23188" y="96883"/>
                </a:lnTo>
                <a:lnTo>
                  <a:pt x="35144" y="101917"/>
                </a:lnTo>
                <a:lnTo>
                  <a:pt x="48950" y="103662"/>
                </a:lnTo>
                <a:lnTo>
                  <a:pt x="57591" y="103662"/>
                </a:lnTo>
                <a:lnTo>
                  <a:pt x="66233" y="101757"/>
                </a:lnTo>
                <a:lnTo>
                  <a:pt x="71993" y="96956"/>
                </a:lnTo>
                <a:lnTo>
                  <a:pt x="72815" y="96469"/>
                </a:lnTo>
                <a:lnTo>
                  <a:pt x="81837" y="88754"/>
                </a:lnTo>
                <a:lnTo>
                  <a:pt x="90236" y="77754"/>
                </a:lnTo>
                <a:lnTo>
                  <a:pt x="87355" y="76794"/>
                </a:lnTo>
                <a:lnTo>
                  <a:pt x="81579" y="84475"/>
                </a:lnTo>
                <a:lnTo>
                  <a:pt x="75834" y="90236"/>
                </a:lnTo>
                <a:lnTo>
                  <a:pt x="71018" y="93116"/>
                </a:lnTo>
                <a:lnTo>
                  <a:pt x="66233" y="95981"/>
                </a:lnTo>
                <a:lnTo>
                  <a:pt x="60472" y="96956"/>
                </a:lnTo>
                <a:lnTo>
                  <a:pt x="47030" y="96956"/>
                </a:lnTo>
                <a:lnTo>
                  <a:pt x="40309" y="95036"/>
                </a:lnTo>
                <a:lnTo>
                  <a:pt x="34549" y="92156"/>
                </a:lnTo>
                <a:lnTo>
                  <a:pt x="28788" y="88315"/>
                </a:lnTo>
                <a:lnTo>
                  <a:pt x="23987" y="83515"/>
                </a:lnTo>
                <a:lnTo>
                  <a:pt x="21107" y="76794"/>
                </a:lnTo>
                <a:lnTo>
                  <a:pt x="18227" y="70073"/>
                </a:lnTo>
                <a:lnTo>
                  <a:pt x="17266" y="62392"/>
                </a:lnTo>
                <a:lnTo>
                  <a:pt x="17266" y="53751"/>
                </a:lnTo>
                <a:lnTo>
                  <a:pt x="17298" y="50345"/>
                </a:lnTo>
                <a:lnTo>
                  <a:pt x="18460" y="370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5" name="object 405"/>
          <p:cNvSpPr/>
          <p:nvPr/>
        </p:nvSpPr>
        <p:spPr>
          <a:xfrm>
            <a:off x="5800374" y="2193310"/>
            <a:ext cx="72953" cy="103677"/>
          </a:xfrm>
          <a:custGeom>
            <a:avLst/>
            <a:gdLst/>
            <a:ahLst/>
            <a:cxnLst/>
            <a:rect l="l" t="t" r="r" b="b"/>
            <a:pathLst>
              <a:path w="72953" h="103677">
                <a:moveTo>
                  <a:pt x="72953" y="103677"/>
                </a:moveTo>
                <a:lnTo>
                  <a:pt x="72953" y="101757"/>
                </a:lnTo>
                <a:lnTo>
                  <a:pt x="70088" y="101757"/>
                </a:lnTo>
                <a:lnTo>
                  <a:pt x="68168" y="100797"/>
                </a:lnTo>
                <a:lnTo>
                  <a:pt x="66248" y="100797"/>
                </a:lnTo>
                <a:lnTo>
                  <a:pt x="65288" y="99837"/>
                </a:lnTo>
                <a:lnTo>
                  <a:pt x="64328" y="98861"/>
                </a:lnTo>
                <a:lnTo>
                  <a:pt x="64328" y="97916"/>
                </a:lnTo>
                <a:lnTo>
                  <a:pt x="63367" y="95996"/>
                </a:lnTo>
                <a:lnTo>
                  <a:pt x="63367" y="56631"/>
                </a:lnTo>
                <a:lnTo>
                  <a:pt x="62407" y="50871"/>
                </a:lnTo>
                <a:lnTo>
                  <a:pt x="61447" y="47990"/>
                </a:lnTo>
                <a:lnTo>
                  <a:pt x="60487" y="44150"/>
                </a:lnTo>
                <a:lnTo>
                  <a:pt x="58567" y="40309"/>
                </a:lnTo>
                <a:lnTo>
                  <a:pt x="55686" y="38389"/>
                </a:lnTo>
                <a:lnTo>
                  <a:pt x="52806" y="36469"/>
                </a:lnTo>
                <a:lnTo>
                  <a:pt x="49926" y="35509"/>
                </a:lnTo>
                <a:lnTo>
                  <a:pt x="42245" y="35509"/>
                </a:lnTo>
                <a:lnTo>
                  <a:pt x="39364" y="36469"/>
                </a:lnTo>
                <a:lnTo>
                  <a:pt x="36484" y="37429"/>
                </a:lnTo>
                <a:lnTo>
                  <a:pt x="33604" y="39349"/>
                </a:lnTo>
                <a:lnTo>
                  <a:pt x="28803" y="43190"/>
                </a:lnTo>
                <a:lnTo>
                  <a:pt x="24002" y="48950"/>
                </a:lnTo>
                <a:lnTo>
                  <a:pt x="24002" y="0"/>
                </a:lnTo>
                <a:lnTo>
                  <a:pt x="20162" y="0"/>
                </a:lnTo>
                <a:lnTo>
                  <a:pt x="0" y="8625"/>
                </a:lnTo>
                <a:lnTo>
                  <a:pt x="960" y="10561"/>
                </a:lnTo>
                <a:lnTo>
                  <a:pt x="3840" y="10561"/>
                </a:lnTo>
                <a:lnTo>
                  <a:pt x="4800" y="9601"/>
                </a:lnTo>
                <a:lnTo>
                  <a:pt x="7680" y="9601"/>
                </a:lnTo>
                <a:lnTo>
                  <a:pt x="8641" y="10561"/>
                </a:lnTo>
                <a:lnTo>
                  <a:pt x="9601" y="11506"/>
                </a:lnTo>
                <a:lnTo>
                  <a:pt x="10561" y="12466"/>
                </a:lnTo>
                <a:lnTo>
                  <a:pt x="10561" y="14386"/>
                </a:lnTo>
                <a:lnTo>
                  <a:pt x="11521" y="16306"/>
                </a:lnTo>
                <a:lnTo>
                  <a:pt x="11521" y="95996"/>
                </a:lnTo>
                <a:lnTo>
                  <a:pt x="10561" y="96956"/>
                </a:lnTo>
                <a:lnTo>
                  <a:pt x="9601" y="98861"/>
                </a:lnTo>
                <a:lnTo>
                  <a:pt x="8641" y="99837"/>
                </a:lnTo>
                <a:lnTo>
                  <a:pt x="6720" y="100797"/>
                </a:lnTo>
                <a:lnTo>
                  <a:pt x="3840" y="101757"/>
                </a:lnTo>
                <a:lnTo>
                  <a:pt x="960" y="101757"/>
                </a:lnTo>
                <a:lnTo>
                  <a:pt x="960" y="103677"/>
                </a:lnTo>
                <a:lnTo>
                  <a:pt x="34564" y="103677"/>
                </a:lnTo>
                <a:lnTo>
                  <a:pt x="34564" y="101757"/>
                </a:lnTo>
                <a:lnTo>
                  <a:pt x="30723" y="101757"/>
                </a:lnTo>
                <a:lnTo>
                  <a:pt x="28803" y="100797"/>
                </a:lnTo>
                <a:lnTo>
                  <a:pt x="26883" y="100797"/>
                </a:lnTo>
                <a:lnTo>
                  <a:pt x="25923" y="99837"/>
                </a:lnTo>
                <a:lnTo>
                  <a:pt x="24963" y="98861"/>
                </a:lnTo>
                <a:lnTo>
                  <a:pt x="24002" y="97916"/>
                </a:lnTo>
                <a:lnTo>
                  <a:pt x="24002" y="53751"/>
                </a:lnTo>
                <a:lnTo>
                  <a:pt x="26883" y="49910"/>
                </a:lnTo>
                <a:lnTo>
                  <a:pt x="30723" y="47030"/>
                </a:lnTo>
                <a:lnTo>
                  <a:pt x="32644" y="46070"/>
                </a:lnTo>
                <a:lnTo>
                  <a:pt x="35524" y="44150"/>
                </a:lnTo>
                <a:lnTo>
                  <a:pt x="45125" y="44150"/>
                </a:lnTo>
                <a:lnTo>
                  <a:pt x="46085" y="46070"/>
                </a:lnTo>
                <a:lnTo>
                  <a:pt x="48005" y="47030"/>
                </a:lnTo>
                <a:lnTo>
                  <a:pt x="48966" y="48950"/>
                </a:lnTo>
                <a:lnTo>
                  <a:pt x="49926" y="50871"/>
                </a:lnTo>
                <a:lnTo>
                  <a:pt x="50886" y="52791"/>
                </a:lnTo>
                <a:lnTo>
                  <a:pt x="50886" y="95996"/>
                </a:lnTo>
                <a:lnTo>
                  <a:pt x="49926" y="97916"/>
                </a:lnTo>
                <a:lnTo>
                  <a:pt x="48966" y="98861"/>
                </a:lnTo>
                <a:lnTo>
                  <a:pt x="48005" y="99837"/>
                </a:lnTo>
                <a:lnTo>
                  <a:pt x="47045" y="100797"/>
                </a:lnTo>
                <a:lnTo>
                  <a:pt x="45125" y="101757"/>
                </a:lnTo>
                <a:lnTo>
                  <a:pt x="40325" y="101757"/>
                </a:lnTo>
                <a:lnTo>
                  <a:pt x="40325" y="103677"/>
                </a:lnTo>
                <a:lnTo>
                  <a:pt x="72953" y="10367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6" name="object 406"/>
          <p:cNvSpPr/>
          <p:nvPr/>
        </p:nvSpPr>
        <p:spPr>
          <a:xfrm>
            <a:off x="5879104" y="2228819"/>
            <a:ext cx="33588" cy="68168"/>
          </a:xfrm>
          <a:custGeom>
            <a:avLst/>
            <a:gdLst/>
            <a:ahLst/>
            <a:cxnLst/>
            <a:rect l="l" t="t" r="r" b="b"/>
            <a:pathLst>
              <a:path w="33588" h="68168">
                <a:moveTo>
                  <a:pt x="11506" y="53766"/>
                </a:moveTo>
                <a:lnTo>
                  <a:pt x="11506" y="57607"/>
                </a:lnTo>
                <a:lnTo>
                  <a:pt x="10561" y="60487"/>
                </a:lnTo>
                <a:lnTo>
                  <a:pt x="10561" y="61447"/>
                </a:lnTo>
                <a:lnTo>
                  <a:pt x="9601" y="63352"/>
                </a:lnTo>
                <a:lnTo>
                  <a:pt x="8625" y="64328"/>
                </a:lnTo>
                <a:lnTo>
                  <a:pt x="7665" y="65288"/>
                </a:lnTo>
                <a:lnTo>
                  <a:pt x="6720" y="65288"/>
                </a:lnTo>
                <a:lnTo>
                  <a:pt x="3840" y="66248"/>
                </a:lnTo>
                <a:lnTo>
                  <a:pt x="944" y="66248"/>
                </a:lnTo>
                <a:lnTo>
                  <a:pt x="944" y="68168"/>
                </a:lnTo>
                <a:lnTo>
                  <a:pt x="33588" y="68168"/>
                </a:lnTo>
                <a:lnTo>
                  <a:pt x="33588" y="66248"/>
                </a:lnTo>
                <a:lnTo>
                  <a:pt x="30708" y="66248"/>
                </a:lnTo>
                <a:lnTo>
                  <a:pt x="27828" y="65288"/>
                </a:lnTo>
                <a:lnTo>
                  <a:pt x="26868" y="65288"/>
                </a:lnTo>
                <a:lnTo>
                  <a:pt x="25908" y="64328"/>
                </a:lnTo>
                <a:lnTo>
                  <a:pt x="24947" y="63352"/>
                </a:lnTo>
                <a:lnTo>
                  <a:pt x="23987" y="61447"/>
                </a:lnTo>
                <a:lnTo>
                  <a:pt x="23987" y="60487"/>
                </a:lnTo>
                <a:lnTo>
                  <a:pt x="23027" y="57607"/>
                </a:lnTo>
                <a:lnTo>
                  <a:pt x="23027" y="0"/>
                </a:lnTo>
                <a:lnTo>
                  <a:pt x="20147" y="0"/>
                </a:lnTo>
                <a:lnTo>
                  <a:pt x="0" y="7680"/>
                </a:lnTo>
                <a:lnTo>
                  <a:pt x="944" y="10561"/>
                </a:lnTo>
                <a:lnTo>
                  <a:pt x="2880" y="9601"/>
                </a:lnTo>
                <a:lnTo>
                  <a:pt x="8625" y="9601"/>
                </a:lnTo>
                <a:lnTo>
                  <a:pt x="8625" y="10561"/>
                </a:lnTo>
                <a:lnTo>
                  <a:pt x="9601" y="10561"/>
                </a:lnTo>
                <a:lnTo>
                  <a:pt x="10561" y="12481"/>
                </a:lnTo>
                <a:lnTo>
                  <a:pt x="10561" y="15361"/>
                </a:lnTo>
                <a:lnTo>
                  <a:pt x="11506" y="20162"/>
                </a:lnTo>
                <a:lnTo>
                  <a:pt x="11506" y="5376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7" name="object 407"/>
          <p:cNvSpPr/>
          <p:nvPr/>
        </p:nvSpPr>
        <p:spPr>
          <a:xfrm>
            <a:off x="5888705" y="2193310"/>
            <a:ext cx="15346" cy="15346"/>
          </a:xfrm>
          <a:custGeom>
            <a:avLst/>
            <a:gdLst/>
            <a:ahLst/>
            <a:cxnLst/>
            <a:rect l="l" t="t" r="r" b="b"/>
            <a:pathLst>
              <a:path w="15346" h="15346">
                <a:moveTo>
                  <a:pt x="960" y="11506"/>
                </a:moveTo>
                <a:lnTo>
                  <a:pt x="2865" y="12466"/>
                </a:lnTo>
                <a:lnTo>
                  <a:pt x="3840" y="14386"/>
                </a:lnTo>
                <a:lnTo>
                  <a:pt x="5745" y="15346"/>
                </a:lnTo>
                <a:lnTo>
                  <a:pt x="9585" y="15346"/>
                </a:lnTo>
                <a:lnTo>
                  <a:pt x="11521" y="14386"/>
                </a:lnTo>
                <a:lnTo>
                  <a:pt x="12466" y="12466"/>
                </a:lnTo>
                <a:lnTo>
                  <a:pt x="14386" y="11506"/>
                </a:lnTo>
                <a:lnTo>
                  <a:pt x="15346" y="9601"/>
                </a:lnTo>
                <a:lnTo>
                  <a:pt x="15346" y="5760"/>
                </a:lnTo>
                <a:lnTo>
                  <a:pt x="14386" y="3840"/>
                </a:lnTo>
                <a:lnTo>
                  <a:pt x="12466" y="2880"/>
                </a:lnTo>
                <a:lnTo>
                  <a:pt x="11521" y="944"/>
                </a:lnTo>
                <a:lnTo>
                  <a:pt x="9585" y="0"/>
                </a:lnTo>
                <a:lnTo>
                  <a:pt x="5745" y="0"/>
                </a:lnTo>
                <a:lnTo>
                  <a:pt x="3840" y="944"/>
                </a:lnTo>
                <a:lnTo>
                  <a:pt x="1904" y="2880"/>
                </a:lnTo>
                <a:lnTo>
                  <a:pt x="960" y="3840"/>
                </a:lnTo>
                <a:lnTo>
                  <a:pt x="0" y="5760"/>
                </a:lnTo>
                <a:lnTo>
                  <a:pt x="0" y="9601"/>
                </a:lnTo>
                <a:lnTo>
                  <a:pt x="960" y="1150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8" name="object 408"/>
          <p:cNvSpPr/>
          <p:nvPr/>
        </p:nvSpPr>
        <p:spPr>
          <a:xfrm>
            <a:off x="5917493" y="2228819"/>
            <a:ext cx="72969" cy="68168"/>
          </a:xfrm>
          <a:custGeom>
            <a:avLst/>
            <a:gdLst/>
            <a:ahLst/>
            <a:cxnLst/>
            <a:rect l="l" t="t" r="r" b="b"/>
            <a:pathLst>
              <a:path w="72969" h="68168">
                <a:moveTo>
                  <a:pt x="63367" y="19202"/>
                </a:moveTo>
                <a:lnTo>
                  <a:pt x="62407" y="14401"/>
                </a:lnTo>
                <a:lnTo>
                  <a:pt x="61447" y="11521"/>
                </a:lnTo>
                <a:lnTo>
                  <a:pt x="59527" y="7680"/>
                </a:lnTo>
                <a:lnTo>
                  <a:pt x="57591" y="3840"/>
                </a:lnTo>
                <a:lnTo>
                  <a:pt x="54726" y="2880"/>
                </a:lnTo>
                <a:lnTo>
                  <a:pt x="52806" y="960"/>
                </a:lnTo>
                <a:lnTo>
                  <a:pt x="48966" y="0"/>
                </a:lnTo>
                <a:lnTo>
                  <a:pt x="46085" y="0"/>
                </a:lnTo>
                <a:lnTo>
                  <a:pt x="44982" y="32"/>
                </a:lnTo>
                <a:lnTo>
                  <a:pt x="34012" y="3815"/>
                </a:lnTo>
                <a:lnTo>
                  <a:pt x="23042" y="13441"/>
                </a:lnTo>
                <a:lnTo>
                  <a:pt x="23042" y="0"/>
                </a:lnTo>
                <a:lnTo>
                  <a:pt x="20162" y="0"/>
                </a:lnTo>
                <a:lnTo>
                  <a:pt x="0" y="7680"/>
                </a:lnTo>
                <a:lnTo>
                  <a:pt x="960" y="10561"/>
                </a:lnTo>
                <a:lnTo>
                  <a:pt x="2880" y="9601"/>
                </a:lnTo>
                <a:lnTo>
                  <a:pt x="7680" y="9601"/>
                </a:lnTo>
                <a:lnTo>
                  <a:pt x="8641" y="10561"/>
                </a:lnTo>
                <a:lnTo>
                  <a:pt x="9601" y="10561"/>
                </a:lnTo>
                <a:lnTo>
                  <a:pt x="10561" y="12481"/>
                </a:lnTo>
                <a:lnTo>
                  <a:pt x="10561" y="15361"/>
                </a:lnTo>
                <a:lnTo>
                  <a:pt x="11521" y="20162"/>
                </a:lnTo>
                <a:lnTo>
                  <a:pt x="11521" y="58567"/>
                </a:lnTo>
                <a:lnTo>
                  <a:pt x="10561" y="61447"/>
                </a:lnTo>
                <a:lnTo>
                  <a:pt x="9601" y="63352"/>
                </a:lnTo>
                <a:lnTo>
                  <a:pt x="7680" y="65288"/>
                </a:lnTo>
                <a:lnTo>
                  <a:pt x="5760" y="66248"/>
                </a:lnTo>
                <a:lnTo>
                  <a:pt x="960" y="66248"/>
                </a:lnTo>
                <a:lnTo>
                  <a:pt x="960" y="68168"/>
                </a:lnTo>
                <a:lnTo>
                  <a:pt x="34564" y="68168"/>
                </a:lnTo>
                <a:lnTo>
                  <a:pt x="34564" y="66248"/>
                </a:lnTo>
                <a:lnTo>
                  <a:pt x="30723" y="66248"/>
                </a:lnTo>
                <a:lnTo>
                  <a:pt x="27843" y="65288"/>
                </a:lnTo>
                <a:lnTo>
                  <a:pt x="26883" y="65288"/>
                </a:lnTo>
                <a:lnTo>
                  <a:pt x="25923" y="64328"/>
                </a:lnTo>
                <a:lnTo>
                  <a:pt x="24963" y="63352"/>
                </a:lnTo>
                <a:lnTo>
                  <a:pt x="24002" y="61447"/>
                </a:lnTo>
                <a:lnTo>
                  <a:pt x="23042" y="60487"/>
                </a:lnTo>
                <a:lnTo>
                  <a:pt x="23042" y="18242"/>
                </a:lnTo>
                <a:lnTo>
                  <a:pt x="28803" y="11521"/>
                </a:lnTo>
                <a:lnTo>
                  <a:pt x="34564" y="8641"/>
                </a:lnTo>
                <a:lnTo>
                  <a:pt x="44165" y="8641"/>
                </a:lnTo>
                <a:lnTo>
                  <a:pt x="47045" y="9601"/>
                </a:lnTo>
                <a:lnTo>
                  <a:pt x="48966" y="12481"/>
                </a:lnTo>
                <a:lnTo>
                  <a:pt x="49926" y="15361"/>
                </a:lnTo>
                <a:lnTo>
                  <a:pt x="50886" y="20162"/>
                </a:lnTo>
                <a:lnTo>
                  <a:pt x="50886" y="60487"/>
                </a:lnTo>
                <a:lnTo>
                  <a:pt x="49926" y="62407"/>
                </a:lnTo>
                <a:lnTo>
                  <a:pt x="48966" y="63352"/>
                </a:lnTo>
                <a:lnTo>
                  <a:pt x="48005" y="64328"/>
                </a:lnTo>
                <a:lnTo>
                  <a:pt x="47045" y="65288"/>
                </a:lnTo>
                <a:lnTo>
                  <a:pt x="44165" y="66248"/>
                </a:lnTo>
                <a:lnTo>
                  <a:pt x="40325" y="66248"/>
                </a:lnTo>
                <a:lnTo>
                  <a:pt x="40325" y="68168"/>
                </a:lnTo>
                <a:lnTo>
                  <a:pt x="72969" y="68168"/>
                </a:lnTo>
                <a:lnTo>
                  <a:pt x="72969" y="66248"/>
                </a:lnTo>
                <a:lnTo>
                  <a:pt x="70088" y="66248"/>
                </a:lnTo>
                <a:lnTo>
                  <a:pt x="68153" y="65288"/>
                </a:lnTo>
                <a:lnTo>
                  <a:pt x="66248" y="65288"/>
                </a:lnTo>
                <a:lnTo>
                  <a:pt x="65288" y="64328"/>
                </a:lnTo>
                <a:lnTo>
                  <a:pt x="64312" y="63352"/>
                </a:lnTo>
                <a:lnTo>
                  <a:pt x="64312" y="62407"/>
                </a:lnTo>
                <a:lnTo>
                  <a:pt x="63367" y="60487"/>
                </a:lnTo>
                <a:lnTo>
                  <a:pt x="63367" y="1920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9" name="object 409"/>
          <p:cNvSpPr/>
          <p:nvPr/>
        </p:nvSpPr>
        <p:spPr>
          <a:xfrm>
            <a:off x="5997168" y="2228819"/>
            <a:ext cx="60487" cy="70073"/>
          </a:xfrm>
          <a:custGeom>
            <a:avLst/>
            <a:gdLst/>
            <a:ahLst/>
            <a:cxnLst/>
            <a:rect l="l" t="t" r="r" b="b"/>
            <a:pathLst>
              <a:path w="60487" h="70073">
                <a:moveTo>
                  <a:pt x="2880" y="20162"/>
                </a:moveTo>
                <a:lnTo>
                  <a:pt x="3840" y="22082"/>
                </a:lnTo>
                <a:lnTo>
                  <a:pt x="4800" y="23042"/>
                </a:lnTo>
                <a:lnTo>
                  <a:pt x="6720" y="24003"/>
                </a:lnTo>
                <a:lnTo>
                  <a:pt x="10561" y="24003"/>
                </a:lnTo>
                <a:lnTo>
                  <a:pt x="11521" y="23042"/>
                </a:lnTo>
                <a:lnTo>
                  <a:pt x="12481" y="22082"/>
                </a:lnTo>
                <a:lnTo>
                  <a:pt x="14401" y="20162"/>
                </a:lnTo>
                <a:lnTo>
                  <a:pt x="14401" y="10561"/>
                </a:lnTo>
                <a:lnTo>
                  <a:pt x="15361" y="8641"/>
                </a:lnTo>
                <a:lnTo>
                  <a:pt x="17282" y="6720"/>
                </a:lnTo>
                <a:lnTo>
                  <a:pt x="19202" y="4800"/>
                </a:lnTo>
                <a:lnTo>
                  <a:pt x="21122" y="3840"/>
                </a:lnTo>
                <a:lnTo>
                  <a:pt x="28803" y="3840"/>
                </a:lnTo>
                <a:lnTo>
                  <a:pt x="31683" y="5760"/>
                </a:lnTo>
                <a:lnTo>
                  <a:pt x="33604" y="7680"/>
                </a:lnTo>
                <a:lnTo>
                  <a:pt x="36484" y="10561"/>
                </a:lnTo>
                <a:lnTo>
                  <a:pt x="37444" y="15361"/>
                </a:lnTo>
                <a:lnTo>
                  <a:pt x="37444" y="24003"/>
                </a:lnTo>
                <a:lnTo>
                  <a:pt x="35304" y="24886"/>
                </a:lnTo>
                <a:lnTo>
                  <a:pt x="21659" y="30318"/>
                </a:lnTo>
                <a:lnTo>
                  <a:pt x="23042" y="34564"/>
                </a:lnTo>
                <a:lnTo>
                  <a:pt x="24963" y="33604"/>
                </a:lnTo>
                <a:lnTo>
                  <a:pt x="29763" y="31683"/>
                </a:lnTo>
                <a:lnTo>
                  <a:pt x="37444" y="28803"/>
                </a:lnTo>
                <a:lnTo>
                  <a:pt x="37444" y="53766"/>
                </a:lnTo>
                <a:lnTo>
                  <a:pt x="30723" y="59527"/>
                </a:lnTo>
                <a:lnTo>
                  <a:pt x="25923" y="61447"/>
                </a:lnTo>
                <a:lnTo>
                  <a:pt x="19202" y="61447"/>
                </a:lnTo>
                <a:lnTo>
                  <a:pt x="17282" y="60487"/>
                </a:lnTo>
                <a:lnTo>
                  <a:pt x="15361" y="57607"/>
                </a:lnTo>
                <a:lnTo>
                  <a:pt x="13441" y="55686"/>
                </a:lnTo>
                <a:lnTo>
                  <a:pt x="12481" y="52806"/>
                </a:lnTo>
                <a:lnTo>
                  <a:pt x="12481" y="34564"/>
                </a:lnTo>
                <a:lnTo>
                  <a:pt x="7680" y="37444"/>
                </a:lnTo>
                <a:lnTo>
                  <a:pt x="3840" y="41285"/>
                </a:lnTo>
                <a:lnTo>
                  <a:pt x="1920" y="44165"/>
                </a:lnTo>
                <a:lnTo>
                  <a:pt x="0" y="47045"/>
                </a:lnTo>
                <a:lnTo>
                  <a:pt x="0" y="57607"/>
                </a:lnTo>
                <a:lnTo>
                  <a:pt x="975" y="62407"/>
                </a:lnTo>
                <a:lnTo>
                  <a:pt x="3840" y="65288"/>
                </a:lnTo>
                <a:lnTo>
                  <a:pt x="7680" y="68168"/>
                </a:lnTo>
                <a:lnTo>
                  <a:pt x="11521" y="70073"/>
                </a:lnTo>
                <a:lnTo>
                  <a:pt x="18242" y="70073"/>
                </a:lnTo>
                <a:lnTo>
                  <a:pt x="21122" y="69128"/>
                </a:lnTo>
                <a:lnTo>
                  <a:pt x="24002" y="68168"/>
                </a:lnTo>
                <a:lnTo>
                  <a:pt x="25923" y="67193"/>
                </a:lnTo>
                <a:lnTo>
                  <a:pt x="29763" y="64328"/>
                </a:lnTo>
                <a:lnTo>
                  <a:pt x="37444" y="58567"/>
                </a:lnTo>
                <a:lnTo>
                  <a:pt x="37444" y="66248"/>
                </a:lnTo>
                <a:lnTo>
                  <a:pt x="39364" y="67193"/>
                </a:lnTo>
                <a:lnTo>
                  <a:pt x="40325" y="69128"/>
                </a:lnTo>
                <a:lnTo>
                  <a:pt x="42245" y="70073"/>
                </a:lnTo>
                <a:lnTo>
                  <a:pt x="49926" y="70073"/>
                </a:lnTo>
                <a:lnTo>
                  <a:pt x="54726" y="66248"/>
                </a:lnTo>
                <a:lnTo>
                  <a:pt x="60487" y="58567"/>
                </a:lnTo>
                <a:lnTo>
                  <a:pt x="60487" y="54726"/>
                </a:lnTo>
                <a:lnTo>
                  <a:pt x="57607" y="57607"/>
                </a:lnTo>
                <a:lnTo>
                  <a:pt x="55686" y="59527"/>
                </a:lnTo>
                <a:lnTo>
                  <a:pt x="54726" y="60487"/>
                </a:lnTo>
                <a:lnTo>
                  <a:pt x="50886" y="60487"/>
                </a:lnTo>
                <a:lnTo>
                  <a:pt x="50886" y="59527"/>
                </a:lnTo>
                <a:lnTo>
                  <a:pt x="49926" y="59527"/>
                </a:lnTo>
                <a:lnTo>
                  <a:pt x="49926" y="56647"/>
                </a:lnTo>
                <a:lnTo>
                  <a:pt x="48966" y="55686"/>
                </a:lnTo>
                <a:lnTo>
                  <a:pt x="48966" y="11521"/>
                </a:lnTo>
                <a:lnTo>
                  <a:pt x="48005" y="9601"/>
                </a:lnTo>
                <a:lnTo>
                  <a:pt x="46085" y="6720"/>
                </a:lnTo>
                <a:lnTo>
                  <a:pt x="44165" y="3840"/>
                </a:lnTo>
                <a:lnTo>
                  <a:pt x="41285" y="2880"/>
                </a:lnTo>
                <a:lnTo>
                  <a:pt x="37444" y="960"/>
                </a:lnTo>
                <a:lnTo>
                  <a:pt x="32644" y="0"/>
                </a:lnTo>
                <a:lnTo>
                  <a:pt x="19202" y="0"/>
                </a:lnTo>
                <a:lnTo>
                  <a:pt x="13441" y="1920"/>
                </a:lnTo>
                <a:lnTo>
                  <a:pt x="8641" y="4800"/>
                </a:lnTo>
                <a:lnTo>
                  <a:pt x="4800" y="8641"/>
                </a:lnTo>
                <a:lnTo>
                  <a:pt x="1920" y="12481"/>
                </a:lnTo>
                <a:lnTo>
                  <a:pt x="1920" y="18242"/>
                </a:lnTo>
                <a:lnTo>
                  <a:pt x="2880" y="201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0" name="object 410"/>
          <p:cNvSpPr/>
          <p:nvPr/>
        </p:nvSpPr>
        <p:spPr>
          <a:xfrm>
            <a:off x="6009650" y="2259137"/>
            <a:ext cx="10561" cy="18648"/>
          </a:xfrm>
          <a:custGeom>
            <a:avLst/>
            <a:gdLst/>
            <a:ahLst/>
            <a:cxnLst/>
            <a:rect l="l" t="t" r="r" b="b"/>
            <a:pathLst>
              <a:path w="10561" h="18648">
                <a:moveTo>
                  <a:pt x="9178" y="0"/>
                </a:moveTo>
                <a:lnTo>
                  <a:pt x="0" y="4246"/>
                </a:lnTo>
                <a:lnTo>
                  <a:pt x="0" y="18648"/>
                </a:lnTo>
                <a:lnTo>
                  <a:pt x="0" y="13847"/>
                </a:lnTo>
                <a:lnTo>
                  <a:pt x="1920" y="10967"/>
                </a:lnTo>
                <a:lnTo>
                  <a:pt x="3840" y="9046"/>
                </a:lnTo>
                <a:lnTo>
                  <a:pt x="6720" y="7126"/>
                </a:lnTo>
                <a:lnTo>
                  <a:pt x="10561" y="4246"/>
                </a:lnTo>
                <a:lnTo>
                  <a:pt x="9178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1" name="object 411"/>
          <p:cNvSpPr/>
          <p:nvPr/>
        </p:nvSpPr>
        <p:spPr>
          <a:xfrm>
            <a:off x="6165174" y="2380503"/>
            <a:ext cx="45110" cy="84475"/>
          </a:xfrm>
          <a:custGeom>
            <a:avLst/>
            <a:gdLst/>
            <a:ahLst/>
            <a:cxnLst/>
            <a:rect l="l" t="t" r="r" b="b"/>
            <a:pathLst>
              <a:path w="45110" h="84475">
                <a:moveTo>
                  <a:pt x="22082" y="10561"/>
                </a:moveTo>
                <a:lnTo>
                  <a:pt x="22082" y="73913"/>
                </a:lnTo>
                <a:lnTo>
                  <a:pt x="21122" y="76794"/>
                </a:lnTo>
                <a:lnTo>
                  <a:pt x="20147" y="77754"/>
                </a:lnTo>
                <a:lnTo>
                  <a:pt x="19187" y="78714"/>
                </a:lnTo>
                <a:lnTo>
                  <a:pt x="18242" y="79674"/>
                </a:lnTo>
                <a:lnTo>
                  <a:pt x="15346" y="79674"/>
                </a:lnTo>
                <a:lnTo>
                  <a:pt x="14401" y="78714"/>
                </a:lnTo>
                <a:lnTo>
                  <a:pt x="13441" y="76794"/>
                </a:lnTo>
                <a:lnTo>
                  <a:pt x="12466" y="72953"/>
                </a:lnTo>
                <a:lnTo>
                  <a:pt x="10561" y="71033"/>
                </a:lnTo>
                <a:lnTo>
                  <a:pt x="9601" y="70073"/>
                </a:lnTo>
                <a:lnTo>
                  <a:pt x="8625" y="69113"/>
                </a:lnTo>
                <a:lnTo>
                  <a:pt x="7680" y="68153"/>
                </a:lnTo>
                <a:lnTo>
                  <a:pt x="4800" y="68153"/>
                </a:lnTo>
                <a:lnTo>
                  <a:pt x="2880" y="69113"/>
                </a:lnTo>
                <a:lnTo>
                  <a:pt x="1905" y="70073"/>
                </a:lnTo>
                <a:lnTo>
                  <a:pt x="960" y="71033"/>
                </a:lnTo>
                <a:lnTo>
                  <a:pt x="0" y="72953"/>
                </a:lnTo>
                <a:lnTo>
                  <a:pt x="0" y="76794"/>
                </a:lnTo>
                <a:lnTo>
                  <a:pt x="960" y="79674"/>
                </a:lnTo>
                <a:lnTo>
                  <a:pt x="2880" y="81594"/>
                </a:lnTo>
                <a:lnTo>
                  <a:pt x="5745" y="83515"/>
                </a:lnTo>
                <a:lnTo>
                  <a:pt x="8625" y="84475"/>
                </a:lnTo>
                <a:lnTo>
                  <a:pt x="17282" y="84475"/>
                </a:lnTo>
                <a:lnTo>
                  <a:pt x="21122" y="82555"/>
                </a:lnTo>
                <a:lnTo>
                  <a:pt x="23987" y="79674"/>
                </a:lnTo>
                <a:lnTo>
                  <a:pt x="27828" y="76794"/>
                </a:lnTo>
                <a:lnTo>
                  <a:pt x="29748" y="73913"/>
                </a:lnTo>
                <a:lnTo>
                  <a:pt x="31668" y="70073"/>
                </a:lnTo>
                <a:lnTo>
                  <a:pt x="32628" y="66233"/>
                </a:lnTo>
                <a:lnTo>
                  <a:pt x="33588" y="61432"/>
                </a:lnTo>
                <a:lnTo>
                  <a:pt x="33588" y="6720"/>
                </a:lnTo>
                <a:lnTo>
                  <a:pt x="34549" y="4800"/>
                </a:lnTo>
                <a:lnTo>
                  <a:pt x="36469" y="2880"/>
                </a:lnTo>
                <a:lnTo>
                  <a:pt x="38389" y="1920"/>
                </a:lnTo>
                <a:lnTo>
                  <a:pt x="45110" y="1920"/>
                </a:lnTo>
                <a:lnTo>
                  <a:pt x="45110" y="0"/>
                </a:lnTo>
                <a:lnTo>
                  <a:pt x="9601" y="0"/>
                </a:lnTo>
                <a:lnTo>
                  <a:pt x="9601" y="1920"/>
                </a:lnTo>
                <a:lnTo>
                  <a:pt x="14401" y="1920"/>
                </a:lnTo>
                <a:lnTo>
                  <a:pt x="16306" y="2880"/>
                </a:lnTo>
                <a:lnTo>
                  <a:pt x="18242" y="3840"/>
                </a:lnTo>
                <a:lnTo>
                  <a:pt x="20147" y="4800"/>
                </a:lnTo>
                <a:lnTo>
                  <a:pt x="20147" y="5760"/>
                </a:lnTo>
                <a:lnTo>
                  <a:pt x="21122" y="6720"/>
                </a:lnTo>
                <a:lnTo>
                  <a:pt x="21122" y="7680"/>
                </a:lnTo>
                <a:lnTo>
                  <a:pt x="22082" y="10561"/>
                </a:lnTo>
                <a:close/>
              </a:path>
            </a:pathLst>
          </a:custGeom>
          <a:solidFill>
            <a:srgbClr val="7E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2" name="object 412"/>
          <p:cNvSpPr/>
          <p:nvPr/>
        </p:nvSpPr>
        <p:spPr>
          <a:xfrm>
            <a:off x="6217965" y="2405451"/>
            <a:ext cx="48966" cy="58567"/>
          </a:xfrm>
          <a:custGeom>
            <a:avLst/>
            <a:gdLst/>
            <a:ahLst/>
            <a:cxnLst/>
            <a:rect l="l" t="t" r="r" b="b"/>
            <a:pathLst>
              <a:path w="48966" h="58567">
                <a:moveTo>
                  <a:pt x="40325" y="49926"/>
                </a:moveTo>
                <a:lnTo>
                  <a:pt x="39364" y="49926"/>
                </a:lnTo>
                <a:lnTo>
                  <a:pt x="39364" y="13441"/>
                </a:lnTo>
                <a:lnTo>
                  <a:pt x="38404" y="10561"/>
                </a:lnTo>
                <a:lnTo>
                  <a:pt x="37444" y="8641"/>
                </a:lnTo>
                <a:lnTo>
                  <a:pt x="36484" y="5760"/>
                </a:lnTo>
                <a:lnTo>
                  <a:pt x="34564" y="3840"/>
                </a:lnTo>
                <a:lnTo>
                  <a:pt x="32644" y="2880"/>
                </a:lnTo>
                <a:lnTo>
                  <a:pt x="29763" y="975"/>
                </a:lnTo>
                <a:lnTo>
                  <a:pt x="24963" y="0"/>
                </a:lnTo>
                <a:lnTo>
                  <a:pt x="14401" y="0"/>
                </a:lnTo>
                <a:lnTo>
                  <a:pt x="8641" y="1920"/>
                </a:lnTo>
                <a:lnTo>
                  <a:pt x="5760" y="4815"/>
                </a:lnTo>
                <a:lnTo>
                  <a:pt x="1920" y="7680"/>
                </a:lnTo>
                <a:lnTo>
                  <a:pt x="0" y="10561"/>
                </a:lnTo>
                <a:lnTo>
                  <a:pt x="0" y="16322"/>
                </a:lnTo>
                <a:lnTo>
                  <a:pt x="960" y="17282"/>
                </a:lnTo>
                <a:lnTo>
                  <a:pt x="1920" y="18242"/>
                </a:lnTo>
                <a:lnTo>
                  <a:pt x="2880" y="19202"/>
                </a:lnTo>
                <a:lnTo>
                  <a:pt x="3840" y="20162"/>
                </a:lnTo>
                <a:lnTo>
                  <a:pt x="6720" y="20162"/>
                </a:lnTo>
                <a:lnTo>
                  <a:pt x="7680" y="19202"/>
                </a:lnTo>
                <a:lnTo>
                  <a:pt x="8641" y="18242"/>
                </a:lnTo>
                <a:lnTo>
                  <a:pt x="9601" y="17282"/>
                </a:lnTo>
                <a:lnTo>
                  <a:pt x="10561" y="16322"/>
                </a:lnTo>
                <a:lnTo>
                  <a:pt x="10561" y="8641"/>
                </a:lnTo>
                <a:lnTo>
                  <a:pt x="11521" y="7680"/>
                </a:lnTo>
                <a:lnTo>
                  <a:pt x="12481" y="5760"/>
                </a:lnTo>
                <a:lnTo>
                  <a:pt x="14401" y="4815"/>
                </a:lnTo>
                <a:lnTo>
                  <a:pt x="16322" y="3840"/>
                </a:lnTo>
                <a:lnTo>
                  <a:pt x="22082" y="3840"/>
                </a:lnTo>
                <a:lnTo>
                  <a:pt x="24963" y="4815"/>
                </a:lnTo>
                <a:lnTo>
                  <a:pt x="25923" y="6720"/>
                </a:lnTo>
                <a:lnTo>
                  <a:pt x="27843" y="8641"/>
                </a:lnTo>
                <a:lnTo>
                  <a:pt x="28803" y="12481"/>
                </a:lnTo>
                <a:lnTo>
                  <a:pt x="28803" y="20162"/>
                </a:lnTo>
                <a:lnTo>
                  <a:pt x="19202" y="24002"/>
                </a:lnTo>
                <a:lnTo>
                  <a:pt x="12481" y="26883"/>
                </a:lnTo>
                <a:lnTo>
                  <a:pt x="10561" y="34564"/>
                </a:lnTo>
                <a:lnTo>
                  <a:pt x="11521" y="32644"/>
                </a:lnTo>
                <a:lnTo>
                  <a:pt x="14401" y="30723"/>
                </a:lnTo>
                <a:lnTo>
                  <a:pt x="17282" y="29763"/>
                </a:lnTo>
                <a:lnTo>
                  <a:pt x="19202" y="27843"/>
                </a:lnTo>
                <a:lnTo>
                  <a:pt x="23042" y="26883"/>
                </a:lnTo>
                <a:lnTo>
                  <a:pt x="28803" y="24002"/>
                </a:lnTo>
                <a:lnTo>
                  <a:pt x="28803" y="45125"/>
                </a:lnTo>
                <a:lnTo>
                  <a:pt x="24002" y="48966"/>
                </a:lnTo>
                <a:lnTo>
                  <a:pt x="20162" y="51846"/>
                </a:lnTo>
                <a:lnTo>
                  <a:pt x="14401" y="51846"/>
                </a:lnTo>
                <a:lnTo>
                  <a:pt x="12481" y="50886"/>
                </a:lnTo>
                <a:lnTo>
                  <a:pt x="10561" y="48966"/>
                </a:lnTo>
                <a:lnTo>
                  <a:pt x="11521" y="58567"/>
                </a:lnTo>
                <a:lnTo>
                  <a:pt x="13441" y="58567"/>
                </a:lnTo>
                <a:lnTo>
                  <a:pt x="16322" y="57607"/>
                </a:lnTo>
                <a:lnTo>
                  <a:pt x="18242" y="56647"/>
                </a:lnTo>
                <a:lnTo>
                  <a:pt x="20162" y="56647"/>
                </a:lnTo>
                <a:lnTo>
                  <a:pt x="23042" y="53766"/>
                </a:lnTo>
                <a:lnTo>
                  <a:pt x="28803" y="48966"/>
                </a:lnTo>
                <a:lnTo>
                  <a:pt x="28803" y="52806"/>
                </a:lnTo>
                <a:lnTo>
                  <a:pt x="29763" y="54726"/>
                </a:lnTo>
                <a:lnTo>
                  <a:pt x="30723" y="56647"/>
                </a:lnTo>
                <a:lnTo>
                  <a:pt x="31683" y="57607"/>
                </a:lnTo>
                <a:lnTo>
                  <a:pt x="33604" y="58567"/>
                </a:lnTo>
                <a:lnTo>
                  <a:pt x="39364" y="58567"/>
                </a:lnTo>
                <a:lnTo>
                  <a:pt x="44165" y="55686"/>
                </a:lnTo>
                <a:lnTo>
                  <a:pt x="48966" y="48966"/>
                </a:lnTo>
                <a:lnTo>
                  <a:pt x="48966" y="46085"/>
                </a:lnTo>
                <a:lnTo>
                  <a:pt x="46085" y="48005"/>
                </a:lnTo>
                <a:lnTo>
                  <a:pt x="44165" y="49926"/>
                </a:lnTo>
                <a:lnTo>
                  <a:pt x="43205" y="49926"/>
                </a:lnTo>
                <a:lnTo>
                  <a:pt x="43205" y="50886"/>
                </a:lnTo>
                <a:lnTo>
                  <a:pt x="40325" y="50886"/>
                </a:lnTo>
                <a:lnTo>
                  <a:pt x="40325" y="49926"/>
                </a:lnTo>
                <a:close/>
              </a:path>
            </a:pathLst>
          </a:custGeom>
          <a:solidFill>
            <a:srgbClr val="7E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3" name="object 413"/>
          <p:cNvSpPr/>
          <p:nvPr/>
        </p:nvSpPr>
        <p:spPr>
          <a:xfrm>
            <a:off x="6216045" y="2432334"/>
            <a:ext cx="14401" cy="31683"/>
          </a:xfrm>
          <a:custGeom>
            <a:avLst/>
            <a:gdLst/>
            <a:ahLst/>
            <a:cxnLst/>
            <a:rect l="l" t="t" r="r" b="b"/>
            <a:pathLst>
              <a:path w="14401" h="31683">
                <a:moveTo>
                  <a:pt x="960" y="12481"/>
                </a:moveTo>
                <a:lnTo>
                  <a:pt x="0" y="14401"/>
                </a:lnTo>
                <a:lnTo>
                  <a:pt x="0" y="21122"/>
                </a:lnTo>
                <a:lnTo>
                  <a:pt x="960" y="24963"/>
                </a:lnTo>
                <a:lnTo>
                  <a:pt x="3840" y="27843"/>
                </a:lnTo>
                <a:lnTo>
                  <a:pt x="5760" y="30723"/>
                </a:lnTo>
                <a:lnTo>
                  <a:pt x="9601" y="31683"/>
                </a:lnTo>
                <a:lnTo>
                  <a:pt x="13441" y="31683"/>
                </a:lnTo>
                <a:lnTo>
                  <a:pt x="12481" y="22082"/>
                </a:lnTo>
                <a:lnTo>
                  <a:pt x="10561" y="20162"/>
                </a:lnTo>
                <a:lnTo>
                  <a:pt x="10561" y="9601"/>
                </a:lnTo>
                <a:lnTo>
                  <a:pt x="12481" y="7680"/>
                </a:lnTo>
                <a:lnTo>
                  <a:pt x="14401" y="0"/>
                </a:lnTo>
                <a:lnTo>
                  <a:pt x="10561" y="2880"/>
                </a:lnTo>
                <a:lnTo>
                  <a:pt x="6720" y="4800"/>
                </a:lnTo>
                <a:lnTo>
                  <a:pt x="3840" y="7680"/>
                </a:lnTo>
                <a:lnTo>
                  <a:pt x="1920" y="10561"/>
                </a:lnTo>
                <a:lnTo>
                  <a:pt x="960" y="12481"/>
                </a:lnTo>
                <a:close/>
              </a:path>
            </a:pathLst>
          </a:custGeom>
          <a:solidFill>
            <a:srgbClr val="7E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4" name="object 414"/>
          <p:cNvSpPr/>
          <p:nvPr/>
        </p:nvSpPr>
        <p:spPr>
          <a:xfrm>
            <a:off x="6286119" y="2447696"/>
            <a:ext cx="7680" cy="15361"/>
          </a:xfrm>
          <a:custGeom>
            <a:avLst/>
            <a:gdLst/>
            <a:ahLst/>
            <a:cxnLst/>
            <a:rect l="l" t="t" r="r" b="b"/>
            <a:pathLst>
              <a:path w="7680" h="15361">
                <a:moveTo>
                  <a:pt x="2880" y="13441"/>
                </a:moveTo>
                <a:lnTo>
                  <a:pt x="4800" y="14401"/>
                </a:lnTo>
                <a:lnTo>
                  <a:pt x="5775" y="15361"/>
                </a:lnTo>
                <a:lnTo>
                  <a:pt x="7680" y="12481"/>
                </a:lnTo>
                <a:lnTo>
                  <a:pt x="4800" y="10561"/>
                </a:lnTo>
                <a:lnTo>
                  <a:pt x="2880" y="8641"/>
                </a:lnTo>
                <a:lnTo>
                  <a:pt x="1935" y="6720"/>
                </a:lnTo>
                <a:lnTo>
                  <a:pt x="960" y="3840"/>
                </a:lnTo>
                <a:lnTo>
                  <a:pt x="960" y="2880"/>
                </a:lnTo>
                <a:lnTo>
                  <a:pt x="0" y="0"/>
                </a:lnTo>
                <a:lnTo>
                  <a:pt x="0" y="11521"/>
                </a:lnTo>
                <a:lnTo>
                  <a:pt x="2880" y="13441"/>
                </a:lnTo>
                <a:close/>
              </a:path>
            </a:pathLst>
          </a:custGeom>
          <a:solidFill>
            <a:srgbClr val="7E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5" name="object 415"/>
          <p:cNvSpPr/>
          <p:nvPr/>
        </p:nvSpPr>
        <p:spPr>
          <a:xfrm>
            <a:off x="6266931" y="2405451"/>
            <a:ext cx="58552" cy="83530"/>
          </a:xfrm>
          <a:custGeom>
            <a:avLst/>
            <a:gdLst/>
            <a:ahLst/>
            <a:cxnLst/>
            <a:rect l="l" t="t" r="r" b="b"/>
            <a:pathLst>
              <a:path w="58552" h="83530">
                <a:moveTo>
                  <a:pt x="46070" y="46085"/>
                </a:moveTo>
                <a:lnTo>
                  <a:pt x="42230" y="50886"/>
                </a:lnTo>
                <a:lnTo>
                  <a:pt x="40309" y="53766"/>
                </a:lnTo>
                <a:lnTo>
                  <a:pt x="36469" y="55686"/>
                </a:lnTo>
                <a:lnTo>
                  <a:pt x="29748" y="55686"/>
                </a:lnTo>
                <a:lnTo>
                  <a:pt x="26868" y="54726"/>
                </a:lnTo>
                <a:lnTo>
                  <a:pt x="24963" y="57607"/>
                </a:lnTo>
                <a:lnTo>
                  <a:pt x="26868" y="58567"/>
                </a:lnTo>
                <a:lnTo>
                  <a:pt x="39349" y="58567"/>
                </a:lnTo>
                <a:lnTo>
                  <a:pt x="45110" y="56647"/>
                </a:lnTo>
                <a:lnTo>
                  <a:pt x="49911" y="50886"/>
                </a:lnTo>
                <a:lnTo>
                  <a:pt x="55671" y="45125"/>
                </a:lnTo>
                <a:lnTo>
                  <a:pt x="58552" y="37444"/>
                </a:lnTo>
                <a:lnTo>
                  <a:pt x="58552" y="19202"/>
                </a:lnTo>
                <a:lnTo>
                  <a:pt x="55671" y="11536"/>
                </a:lnTo>
                <a:lnTo>
                  <a:pt x="51831" y="6720"/>
                </a:lnTo>
                <a:lnTo>
                  <a:pt x="47990" y="1920"/>
                </a:lnTo>
                <a:lnTo>
                  <a:pt x="43190" y="0"/>
                </a:lnTo>
                <a:lnTo>
                  <a:pt x="34549" y="0"/>
                </a:lnTo>
                <a:lnTo>
                  <a:pt x="31668" y="975"/>
                </a:lnTo>
                <a:lnTo>
                  <a:pt x="27828" y="2880"/>
                </a:lnTo>
                <a:lnTo>
                  <a:pt x="24963" y="4815"/>
                </a:lnTo>
                <a:lnTo>
                  <a:pt x="22067" y="8641"/>
                </a:lnTo>
                <a:lnTo>
                  <a:pt x="19187" y="13441"/>
                </a:lnTo>
                <a:lnTo>
                  <a:pt x="19187" y="0"/>
                </a:lnTo>
                <a:lnTo>
                  <a:pt x="17282" y="0"/>
                </a:lnTo>
                <a:lnTo>
                  <a:pt x="0" y="7680"/>
                </a:lnTo>
                <a:lnTo>
                  <a:pt x="960" y="9601"/>
                </a:lnTo>
                <a:lnTo>
                  <a:pt x="2880" y="8641"/>
                </a:lnTo>
                <a:lnTo>
                  <a:pt x="7680" y="8641"/>
                </a:lnTo>
                <a:lnTo>
                  <a:pt x="8625" y="9601"/>
                </a:lnTo>
                <a:lnTo>
                  <a:pt x="8625" y="11536"/>
                </a:lnTo>
                <a:lnTo>
                  <a:pt x="9601" y="12481"/>
                </a:lnTo>
                <a:lnTo>
                  <a:pt x="9601" y="76809"/>
                </a:lnTo>
                <a:lnTo>
                  <a:pt x="8625" y="77769"/>
                </a:lnTo>
                <a:lnTo>
                  <a:pt x="8625" y="78729"/>
                </a:lnTo>
                <a:lnTo>
                  <a:pt x="7680" y="79689"/>
                </a:lnTo>
                <a:lnTo>
                  <a:pt x="6720" y="80650"/>
                </a:lnTo>
                <a:lnTo>
                  <a:pt x="5760" y="81610"/>
                </a:lnTo>
                <a:lnTo>
                  <a:pt x="0" y="81610"/>
                </a:lnTo>
                <a:lnTo>
                  <a:pt x="0" y="83530"/>
                </a:lnTo>
                <a:lnTo>
                  <a:pt x="28788" y="83530"/>
                </a:lnTo>
                <a:lnTo>
                  <a:pt x="28788" y="81610"/>
                </a:lnTo>
                <a:lnTo>
                  <a:pt x="23987" y="81610"/>
                </a:lnTo>
                <a:lnTo>
                  <a:pt x="23027" y="80650"/>
                </a:lnTo>
                <a:lnTo>
                  <a:pt x="22067" y="79689"/>
                </a:lnTo>
                <a:lnTo>
                  <a:pt x="21122" y="79689"/>
                </a:lnTo>
                <a:lnTo>
                  <a:pt x="20147" y="77769"/>
                </a:lnTo>
                <a:lnTo>
                  <a:pt x="20147" y="76809"/>
                </a:lnTo>
                <a:lnTo>
                  <a:pt x="19187" y="74889"/>
                </a:lnTo>
                <a:lnTo>
                  <a:pt x="19187" y="17282"/>
                </a:lnTo>
                <a:lnTo>
                  <a:pt x="23027" y="13441"/>
                </a:lnTo>
                <a:lnTo>
                  <a:pt x="24963" y="11536"/>
                </a:lnTo>
                <a:lnTo>
                  <a:pt x="26868" y="10561"/>
                </a:lnTo>
                <a:lnTo>
                  <a:pt x="28788" y="9601"/>
                </a:lnTo>
                <a:lnTo>
                  <a:pt x="30708" y="8641"/>
                </a:lnTo>
                <a:lnTo>
                  <a:pt x="36469" y="8641"/>
                </a:lnTo>
                <a:lnTo>
                  <a:pt x="39349" y="10561"/>
                </a:lnTo>
                <a:lnTo>
                  <a:pt x="42230" y="13441"/>
                </a:lnTo>
                <a:lnTo>
                  <a:pt x="46070" y="18242"/>
                </a:lnTo>
                <a:lnTo>
                  <a:pt x="47030" y="24963"/>
                </a:lnTo>
                <a:lnTo>
                  <a:pt x="47030" y="40325"/>
                </a:lnTo>
                <a:lnTo>
                  <a:pt x="46070" y="46085"/>
                </a:lnTo>
                <a:close/>
              </a:path>
            </a:pathLst>
          </a:custGeom>
          <a:solidFill>
            <a:srgbClr val="7E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6" name="object 416"/>
          <p:cNvSpPr/>
          <p:nvPr/>
        </p:nvSpPr>
        <p:spPr>
          <a:xfrm>
            <a:off x="6344686" y="2432334"/>
            <a:ext cx="3840" cy="14401"/>
          </a:xfrm>
          <a:custGeom>
            <a:avLst/>
            <a:gdLst/>
            <a:ahLst/>
            <a:cxnLst/>
            <a:rect l="l" t="t" r="r" b="b"/>
            <a:pathLst>
              <a:path w="3840" h="14401">
                <a:moveTo>
                  <a:pt x="0" y="14401"/>
                </a:moveTo>
                <a:lnTo>
                  <a:pt x="0" y="12481"/>
                </a:lnTo>
                <a:lnTo>
                  <a:pt x="960" y="9601"/>
                </a:lnTo>
                <a:lnTo>
                  <a:pt x="1920" y="7680"/>
                </a:lnTo>
                <a:lnTo>
                  <a:pt x="3840" y="0"/>
                </a:lnTo>
                <a:lnTo>
                  <a:pt x="0" y="2880"/>
                </a:lnTo>
                <a:lnTo>
                  <a:pt x="0" y="14401"/>
                </a:lnTo>
                <a:close/>
              </a:path>
            </a:pathLst>
          </a:custGeom>
          <a:solidFill>
            <a:srgbClr val="7E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7" name="object 417"/>
          <p:cNvSpPr/>
          <p:nvPr/>
        </p:nvSpPr>
        <p:spPr>
          <a:xfrm>
            <a:off x="6334125" y="2405451"/>
            <a:ext cx="50871" cy="58567"/>
          </a:xfrm>
          <a:custGeom>
            <a:avLst/>
            <a:gdLst/>
            <a:ahLst/>
            <a:cxnLst/>
            <a:rect l="l" t="t" r="r" b="b"/>
            <a:pathLst>
              <a:path w="50871" h="58567">
                <a:moveTo>
                  <a:pt x="41285" y="48005"/>
                </a:moveTo>
                <a:lnTo>
                  <a:pt x="41285" y="10561"/>
                </a:lnTo>
                <a:lnTo>
                  <a:pt x="40325" y="8641"/>
                </a:lnTo>
                <a:lnTo>
                  <a:pt x="39349" y="5760"/>
                </a:lnTo>
                <a:lnTo>
                  <a:pt x="37444" y="3840"/>
                </a:lnTo>
                <a:lnTo>
                  <a:pt x="34564" y="2880"/>
                </a:lnTo>
                <a:lnTo>
                  <a:pt x="31683" y="975"/>
                </a:lnTo>
                <a:lnTo>
                  <a:pt x="27843" y="0"/>
                </a:lnTo>
                <a:lnTo>
                  <a:pt x="16322" y="0"/>
                </a:lnTo>
                <a:lnTo>
                  <a:pt x="11521" y="1920"/>
                </a:lnTo>
                <a:lnTo>
                  <a:pt x="7680" y="4815"/>
                </a:lnTo>
                <a:lnTo>
                  <a:pt x="3840" y="7680"/>
                </a:lnTo>
                <a:lnTo>
                  <a:pt x="2880" y="10561"/>
                </a:lnTo>
                <a:lnTo>
                  <a:pt x="2880" y="17282"/>
                </a:lnTo>
                <a:lnTo>
                  <a:pt x="3840" y="18242"/>
                </a:lnTo>
                <a:lnTo>
                  <a:pt x="4800" y="19202"/>
                </a:lnTo>
                <a:lnTo>
                  <a:pt x="5760" y="20162"/>
                </a:lnTo>
                <a:lnTo>
                  <a:pt x="8641" y="20162"/>
                </a:lnTo>
                <a:lnTo>
                  <a:pt x="10561" y="19202"/>
                </a:lnTo>
                <a:lnTo>
                  <a:pt x="11521" y="18242"/>
                </a:lnTo>
                <a:lnTo>
                  <a:pt x="12481" y="17282"/>
                </a:lnTo>
                <a:lnTo>
                  <a:pt x="12481" y="8641"/>
                </a:lnTo>
                <a:lnTo>
                  <a:pt x="13441" y="7680"/>
                </a:lnTo>
                <a:lnTo>
                  <a:pt x="14401" y="5760"/>
                </a:lnTo>
                <a:lnTo>
                  <a:pt x="16322" y="4815"/>
                </a:lnTo>
                <a:lnTo>
                  <a:pt x="18242" y="3840"/>
                </a:lnTo>
                <a:lnTo>
                  <a:pt x="24002" y="3840"/>
                </a:lnTo>
                <a:lnTo>
                  <a:pt x="26883" y="4815"/>
                </a:lnTo>
                <a:lnTo>
                  <a:pt x="28788" y="6720"/>
                </a:lnTo>
                <a:lnTo>
                  <a:pt x="30723" y="8641"/>
                </a:lnTo>
                <a:lnTo>
                  <a:pt x="31683" y="12481"/>
                </a:lnTo>
                <a:lnTo>
                  <a:pt x="31683" y="20162"/>
                </a:lnTo>
                <a:lnTo>
                  <a:pt x="22082" y="24002"/>
                </a:lnTo>
                <a:lnTo>
                  <a:pt x="14401" y="26883"/>
                </a:lnTo>
                <a:lnTo>
                  <a:pt x="12481" y="34564"/>
                </a:lnTo>
                <a:lnTo>
                  <a:pt x="14401" y="32644"/>
                </a:lnTo>
                <a:lnTo>
                  <a:pt x="16322" y="30723"/>
                </a:lnTo>
                <a:lnTo>
                  <a:pt x="19202" y="29763"/>
                </a:lnTo>
                <a:lnTo>
                  <a:pt x="21122" y="27843"/>
                </a:lnTo>
                <a:lnTo>
                  <a:pt x="24963" y="26883"/>
                </a:lnTo>
                <a:lnTo>
                  <a:pt x="31683" y="24002"/>
                </a:lnTo>
                <a:lnTo>
                  <a:pt x="31683" y="45125"/>
                </a:lnTo>
                <a:lnTo>
                  <a:pt x="25923" y="48966"/>
                </a:lnTo>
                <a:lnTo>
                  <a:pt x="22082" y="51846"/>
                </a:lnTo>
                <a:lnTo>
                  <a:pt x="17282" y="51846"/>
                </a:lnTo>
                <a:lnTo>
                  <a:pt x="14401" y="50886"/>
                </a:lnTo>
                <a:lnTo>
                  <a:pt x="13441" y="48966"/>
                </a:lnTo>
                <a:lnTo>
                  <a:pt x="11521" y="47045"/>
                </a:lnTo>
                <a:lnTo>
                  <a:pt x="10561" y="44165"/>
                </a:lnTo>
                <a:lnTo>
                  <a:pt x="10561" y="29763"/>
                </a:lnTo>
                <a:lnTo>
                  <a:pt x="6720" y="31683"/>
                </a:lnTo>
                <a:lnTo>
                  <a:pt x="3840" y="34564"/>
                </a:lnTo>
                <a:lnTo>
                  <a:pt x="1920" y="37444"/>
                </a:lnTo>
                <a:lnTo>
                  <a:pt x="960" y="39364"/>
                </a:lnTo>
                <a:lnTo>
                  <a:pt x="0" y="41285"/>
                </a:lnTo>
                <a:lnTo>
                  <a:pt x="0" y="48005"/>
                </a:lnTo>
                <a:lnTo>
                  <a:pt x="1920" y="51846"/>
                </a:lnTo>
                <a:lnTo>
                  <a:pt x="3840" y="54726"/>
                </a:lnTo>
                <a:lnTo>
                  <a:pt x="6720" y="57607"/>
                </a:lnTo>
                <a:lnTo>
                  <a:pt x="9601" y="58567"/>
                </a:lnTo>
                <a:lnTo>
                  <a:pt x="16322" y="58567"/>
                </a:lnTo>
                <a:lnTo>
                  <a:pt x="18242" y="57607"/>
                </a:lnTo>
                <a:lnTo>
                  <a:pt x="20162" y="56647"/>
                </a:lnTo>
                <a:lnTo>
                  <a:pt x="22082" y="56647"/>
                </a:lnTo>
                <a:lnTo>
                  <a:pt x="25923" y="53766"/>
                </a:lnTo>
                <a:lnTo>
                  <a:pt x="31683" y="48966"/>
                </a:lnTo>
                <a:lnTo>
                  <a:pt x="31683" y="54726"/>
                </a:lnTo>
                <a:lnTo>
                  <a:pt x="32628" y="56647"/>
                </a:lnTo>
                <a:lnTo>
                  <a:pt x="34564" y="57607"/>
                </a:lnTo>
                <a:lnTo>
                  <a:pt x="35509" y="58567"/>
                </a:lnTo>
                <a:lnTo>
                  <a:pt x="42230" y="58567"/>
                </a:lnTo>
                <a:lnTo>
                  <a:pt x="46070" y="55686"/>
                </a:lnTo>
                <a:lnTo>
                  <a:pt x="50871" y="48966"/>
                </a:lnTo>
                <a:lnTo>
                  <a:pt x="50871" y="46085"/>
                </a:lnTo>
                <a:lnTo>
                  <a:pt x="48005" y="48005"/>
                </a:lnTo>
                <a:lnTo>
                  <a:pt x="47030" y="49926"/>
                </a:lnTo>
                <a:lnTo>
                  <a:pt x="46070" y="49926"/>
                </a:lnTo>
                <a:lnTo>
                  <a:pt x="45125" y="50886"/>
                </a:lnTo>
                <a:lnTo>
                  <a:pt x="43190" y="50886"/>
                </a:lnTo>
                <a:lnTo>
                  <a:pt x="42230" y="49926"/>
                </a:lnTo>
                <a:lnTo>
                  <a:pt x="42230" y="48966"/>
                </a:lnTo>
                <a:lnTo>
                  <a:pt x="41285" y="48005"/>
                </a:lnTo>
                <a:close/>
              </a:path>
            </a:pathLst>
          </a:custGeom>
          <a:solidFill>
            <a:srgbClr val="7E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8" name="object 418"/>
          <p:cNvSpPr/>
          <p:nvPr/>
        </p:nvSpPr>
        <p:spPr>
          <a:xfrm>
            <a:off x="6386916" y="2405451"/>
            <a:ext cx="60487" cy="57607"/>
          </a:xfrm>
          <a:custGeom>
            <a:avLst/>
            <a:gdLst/>
            <a:ahLst/>
            <a:cxnLst/>
            <a:rect l="l" t="t" r="r" b="b"/>
            <a:pathLst>
              <a:path w="60487" h="57607">
                <a:moveTo>
                  <a:pt x="60487" y="57607"/>
                </a:moveTo>
                <a:lnTo>
                  <a:pt x="60487" y="54726"/>
                </a:lnTo>
                <a:lnTo>
                  <a:pt x="54726" y="54726"/>
                </a:lnTo>
                <a:lnTo>
                  <a:pt x="53766" y="53766"/>
                </a:lnTo>
                <a:lnTo>
                  <a:pt x="52806" y="52806"/>
                </a:lnTo>
                <a:lnTo>
                  <a:pt x="52806" y="51846"/>
                </a:lnTo>
                <a:lnTo>
                  <a:pt x="51846" y="50886"/>
                </a:lnTo>
                <a:lnTo>
                  <a:pt x="51846" y="12481"/>
                </a:lnTo>
                <a:lnTo>
                  <a:pt x="50886" y="9601"/>
                </a:lnTo>
                <a:lnTo>
                  <a:pt x="48966" y="6720"/>
                </a:lnTo>
                <a:lnTo>
                  <a:pt x="48005" y="3840"/>
                </a:lnTo>
                <a:lnTo>
                  <a:pt x="45125" y="2880"/>
                </a:lnTo>
                <a:lnTo>
                  <a:pt x="43205" y="975"/>
                </a:lnTo>
                <a:lnTo>
                  <a:pt x="40325" y="0"/>
                </a:lnTo>
                <a:lnTo>
                  <a:pt x="31683" y="0"/>
                </a:lnTo>
                <a:lnTo>
                  <a:pt x="24963" y="3840"/>
                </a:lnTo>
                <a:lnTo>
                  <a:pt x="19202" y="11536"/>
                </a:lnTo>
                <a:lnTo>
                  <a:pt x="19202" y="0"/>
                </a:lnTo>
                <a:lnTo>
                  <a:pt x="16322" y="0"/>
                </a:lnTo>
                <a:lnTo>
                  <a:pt x="0" y="6720"/>
                </a:lnTo>
                <a:lnTo>
                  <a:pt x="0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7680" y="10561"/>
                </a:lnTo>
                <a:lnTo>
                  <a:pt x="8641" y="11536"/>
                </a:lnTo>
                <a:lnTo>
                  <a:pt x="8641" y="51846"/>
                </a:lnTo>
                <a:lnTo>
                  <a:pt x="7680" y="52806"/>
                </a:lnTo>
                <a:lnTo>
                  <a:pt x="6720" y="54726"/>
                </a:lnTo>
                <a:lnTo>
                  <a:pt x="0" y="54726"/>
                </a:lnTo>
                <a:lnTo>
                  <a:pt x="0" y="57607"/>
                </a:lnTo>
                <a:lnTo>
                  <a:pt x="27843" y="57607"/>
                </a:lnTo>
                <a:lnTo>
                  <a:pt x="27843" y="54726"/>
                </a:lnTo>
                <a:lnTo>
                  <a:pt x="22082" y="54726"/>
                </a:lnTo>
                <a:lnTo>
                  <a:pt x="21122" y="53766"/>
                </a:lnTo>
                <a:lnTo>
                  <a:pt x="20162" y="52806"/>
                </a:lnTo>
                <a:lnTo>
                  <a:pt x="19202" y="51846"/>
                </a:lnTo>
                <a:lnTo>
                  <a:pt x="19202" y="15361"/>
                </a:lnTo>
                <a:lnTo>
                  <a:pt x="24002" y="10561"/>
                </a:lnTo>
                <a:lnTo>
                  <a:pt x="28803" y="7680"/>
                </a:lnTo>
                <a:lnTo>
                  <a:pt x="36484" y="7680"/>
                </a:lnTo>
                <a:lnTo>
                  <a:pt x="38404" y="8641"/>
                </a:lnTo>
                <a:lnTo>
                  <a:pt x="40325" y="10561"/>
                </a:lnTo>
                <a:lnTo>
                  <a:pt x="41285" y="13441"/>
                </a:lnTo>
                <a:lnTo>
                  <a:pt x="42245" y="17282"/>
                </a:lnTo>
                <a:lnTo>
                  <a:pt x="42245" y="49926"/>
                </a:lnTo>
                <a:lnTo>
                  <a:pt x="41285" y="50886"/>
                </a:lnTo>
                <a:lnTo>
                  <a:pt x="41285" y="51846"/>
                </a:lnTo>
                <a:lnTo>
                  <a:pt x="40325" y="52806"/>
                </a:lnTo>
                <a:lnTo>
                  <a:pt x="39364" y="53766"/>
                </a:lnTo>
                <a:lnTo>
                  <a:pt x="38404" y="54726"/>
                </a:lnTo>
                <a:lnTo>
                  <a:pt x="32644" y="54726"/>
                </a:lnTo>
                <a:lnTo>
                  <a:pt x="32644" y="57607"/>
                </a:lnTo>
                <a:lnTo>
                  <a:pt x="60487" y="57607"/>
                </a:lnTo>
                <a:close/>
              </a:path>
            </a:pathLst>
          </a:custGeom>
          <a:solidFill>
            <a:srgbClr val="7E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9" name="object 419"/>
          <p:cNvSpPr/>
          <p:nvPr/>
        </p:nvSpPr>
        <p:spPr>
          <a:xfrm>
            <a:off x="5973180" y="2775051"/>
            <a:ext cx="67193" cy="69113"/>
          </a:xfrm>
          <a:custGeom>
            <a:avLst/>
            <a:gdLst/>
            <a:ahLst/>
            <a:cxnLst/>
            <a:rect l="l" t="t" r="r" b="b"/>
            <a:pathLst>
              <a:path w="67193" h="69113">
                <a:moveTo>
                  <a:pt x="12466" y="19202"/>
                </a:moveTo>
                <a:lnTo>
                  <a:pt x="16306" y="13426"/>
                </a:lnTo>
                <a:lnTo>
                  <a:pt x="21122" y="6705"/>
                </a:lnTo>
                <a:lnTo>
                  <a:pt x="27828" y="3840"/>
                </a:lnTo>
                <a:lnTo>
                  <a:pt x="42230" y="3840"/>
                </a:lnTo>
                <a:lnTo>
                  <a:pt x="47030" y="5760"/>
                </a:lnTo>
                <a:lnTo>
                  <a:pt x="50871" y="9601"/>
                </a:lnTo>
                <a:lnTo>
                  <a:pt x="53751" y="11521"/>
                </a:lnTo>
                <a:lnTo>
                  <a:pt x="55671" y="16322"/>
                </a:lnTo>
                <a:lnTo>
                  <a:pt x="57591" y="21107"/>
                </a:lnTo>
                <a:lnTo>
                  <a:pt x="59512" y="21107"/>
                </a:lnTo>
                <a:lnTo>
                  <a:pt x="57591" y="0"/>
                </a:lnTo>
                <a:lnTo>
                  <a:pt x="55671" y="0"/>
                </a:lnTo>
                <a:lnTo>
                  <a:pt x="55671" y="3840"/>
                </a:lnTo>
                <a:lnTo>
                  <a:pt x="51831" y="3840"/>
                </a:lnTo>
                <a:lnTo>
                  <a:pt x="49911" y="2880"/>
                </a:lnTo>
                <a:lnTo>
                  <a:pt x="46070" y="1920"/>
                </a:lnTo>
                <a:lnTo>
                  <a:pt x="43190" y="960"/>
                </a:lnTo>
                <a:lnTo>
                  <a:pt x="41269" y="960"/>
                </a:lnTo>
                <a:lnTo>
                  <a:pt x="39349" y="0"/>
                </a:lnTo>
                <a:lnTo>
                  <a:pt x="27828" y="0"/>
                </a:lnTo>
                <a:lnTo>
                  <a:pt x="23027" y="1920"/>
                </a:lnTo>
                <a:lnTo>
                  <a:pt x="17282" y="4800"/>
                </a:lnTo>
                <a:lnTo>
                  <a:pt x="11506" y="7680"/>
                </a:lnTo>
                <a:lnTo>
                  <a:pt x="7680" y="12481"/>
                </a:lnTo>
                <a:lnTo>
                  <a:pt x="3840" y="19202"/>
                </a:lnTo>
                <a:lnTo>
                  <a:pt x="960" y="23987"/>
                </a:lnTo>
                <a:lnTo>
                  <a:pt x="0" y="29748"/>
                </a:lnTo>
                <a:lnTo>
                  <a:pt x="0" y="44150"/>
                </a:lnTo>
                <a:lnTo>
                  <a:pt x="1905" y="50871"/>
                </a:lnTo>
                <a:lnTo>
                  <a:pt x="7680" y="57591"/>
                </a:lnTo>
                <a:lnTo>
                  <a:pt x="11608" y="61382"/>
                </a:lnTo>
                <a:lnTo>
                  <a:pt x="22588" y="67180"/>
                </a:lnTo>
                <a:lnTo>
                  <a:pt x="36469" y="69113"/>
                </a:lnTo>
                <a:lnTo>
                  <a:pt x="45110" y="69113"/>
                </a:lnTo>
                <a:lnTo>
                  <a:pt x="48950" y="68153"/>
                </a:lnTo>
                <a:lnTo>
                  <a:pt x="52791" y="67193"/>
                </a:lnTo>
                <a:lnTo>
                  <a:pt x="55671" y="65272"/>
                </a:lnTo>
                <a:lnTo>
                  <a:pt x="59512" y="63352"/>
                </a:lnTo>
                <a:lnTo>
                  <a:pt x="59512" y="39349"/>
                </a:lnTo>
                <a:lnTo>
                  <a:pt x="60472" y="37429"/>
                </a:lnTo>
                <a:lnTo>
                  <a:pt x="60472" y="36469"/>
                </a:lnTo>
                <a:lnTo>
                  <a:pt x="61432" y="34549"/>
                </a:lnTo>
                <a:lnTo>
                  <a:pt x="63352" y="33588"/>
                </a:lnTo>
                <a:lnTo>
                  <a:pt x="67193" y="33588"/>
                </a:lnTo>
                <a:lnTo>
                  <a:pt x="67193" y="31668"/>
                </a:lnTo>
                <a:lnTo>
                  <a:pt x="41269" y="31668"/>
                </a:lnTo>
                <a:lnTo>
                  <a:pt x="41269" y="33588"/>
                </a:lnTo>
                <a:lnTo>
                  <a:pt x="46070" y="33588"/>
                </a:lnTo>
                <a:lnTo>
                  <a:pt x="47030" y="34549"/>
                </a:lnTo>
                <a:lnTo>
                  <a:pt x="47990" y="34549"/>
                </a:lnTo>
                <a:lnTo>
                  <a:pt x="48950" y="35509"/>
                </a:lnTo>
                <a:lnTo>
                  <a:pt x="49911" y="36469"/>
                </a:lnTo>
                <a:lnTo>
                  <a:pt x="49911" y="62392"/>
                </a:lnTo>
                <a:lnTo>
                  <a:pt x="47990" y="63352"/>
                </a:lnTo>
                <a:lnTo>
                  <a:pt x="46070" y="64312"/>
                </a:lnTo>
                <a:lnTo>
                  <a:pt x="44150" y="65272"/>
                </a:lnTo>
                <a:lnTo>
                  <a:pt x="41269" y="66233"/>
                </a:lnTo>
                <a:lnTo>
                  <a:pt x="32628" y="66233"/>
                </a:lnTo>
                <a:lnTo>
                  <a:pt x="27828" y="65272"/>
                </a:lnTo>
                <a:lnTo>
                  <a:pt x="23987" y="62392"/>
                </a:lnTo>
                <a:lnTo>
                  <a:pt x="20147" y="60472"/>
                </a:lnTo>
                <a:lnTo>
                  <a:pt x="17282" y="56631"/>
                </a:lnTo>
                <a:lnTo>
                  <a:pt x="14401" y="50871"/>
                </a:lnTo>
                <a:lnTo>
                  <a:pt x="12466" y="46070"/>
                </a:lnTo>
                <a:lnTo>
                  <a:pt x="11506" y="40309"/>
                </a:lnTo>
                <a:lnTo>
                  <a:pt x="11506" y="25908"/>
                </a:lnTo>
                <a:lnTo>
                  <a:pt x="12466" y="19202"/>
                </a:lnTo>
                <a:close/>
              </a:path>
            </a:pathLst>
          </a:custGeom>
          <a:solidFill>
            <a:srgbClr val="64649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0" name="object 420"/>
          <p:cNvSpPr/>
          <p:nvPr/>
        </p:nvSpPr>
        <p:spPr>
          <a:xfrm>
            <a:off x="6043254" y="2797119"/>
            <a:ext cx="38404" cy="47045"/>
          </a:xfrm>
          <a:custGeom>
            <a:avLst/>
            <a:gdLst/>
            <a:ahLst/>
            <a:cxnLst/>
            <a:rect l="l" t="t" r="r" b="b"/>
            <a:pathLst>
              <a:path w="38404" h="47045">
                <a:moveTo>
                  <a:pt x="24963" y="5760"/>
                </a:moveTo>
                <a:lnTo>
                  <a:pt x="25908" y="7680"/>
                </a:lnTo>
                <a:lnTo>
                  <a:pt x="26883" y="8641"/>
                </a:lnTo>
                <a:lnTo>
                  <a:pt x="27843" y="10561"/>
                </a:lnTo>
                <a:lnTo>
                  <a:pt x="27843" y="15361"/>
                </a:lnTo>
                <a:lnTo>
                  <a:pt x="7680" y="15361"/>
                </a:lnTo>
                <a:lnTo>
                  <a:pt x="7680" y="11521"/>
                </a:lnTo>
                <a:lnTo>
                  <a:pt x="5760" y="5760"/>
                </a:lnTo>
                <a:lnTo>
                  <a:pt x="1920" y="10561"/>
                </a:lnTo>
                <a:lnTo>
                  <a:pt x="0" y="16322"/>
                </a:lnTo>
                <a:lnTo>
                  <a:pt x="0" y="30723"/>
                </a:lnTo>
                <a:lnTo>
                  <a:pt x="1920" y="36484"/>
                </a:lnTo>
                <a:lnTo>
                  <a:pt x="5760" y="41285"/>
                </a:lnTo>
                <a:lnTo>
                  <a:pt x="9601" y="45125"/>
                </a:lnTo>
                <a:lnTo>
                  <a:pt x="14401" y="47045"/>
                </a:lnTo>
                <a:lnTo>
                  <a:pt x="24963" y="47045"/>
                </a:lnTo>
                <a:lnTo>
                  <a:pt x="28803" y="45125"/>
                </a:lnTo>
                <a:lnTo>
                  <a:pt x="32628" y="42245"/>
                </a:lnTo>
                <a:lnTo>
                  <a:pt x="35524" y="38404"/>
                </a:lnTo>
                <a:lnTo>
                  <a:pt x="37444" y="33604"/>
                </a:lnTo>
                <a:lnTo>
                  <a:pt x="38404" y="29763"/>
                </a:lnTo>
                <a:lnTo>
                  <a:pt x="36469" y="28803"/>
                </a:lnTo>
                <a:lnTo>
                  <a:pt x="35524" y="32644"/>
                </a:lnTo>
                <a:lnTo>
                  <a:pt x="33604" y="35524"/>
                </a:lnTo>
                <a:lnTo>
                  <a:pt x="31683" y="36484"/>
                </a:lnTo>
                <a:lnTo>
                  <a:pt x="28803" y="38404"/>
                </a:lnTo>
                <a:lnTo>
                  <a:pt x="26883" y="39364"/>
                </a:lnTo>
                <a:lnTo>
                  <a:pt x="19202" y="39364"/>
                </a:lnTo>
                <a:lnTo>
                  <a:pt x="15361" y="37444"/>
                </a:lnTo>
                <a:lnTo>
                  <a:pt x="12481" y="33604"/>
                </a:lnTo>
                <a:lnTo>
                  <a:pt x="8641" y="29763"/>
                </a:lnTo>
                <a:lnTo>
                  <a:pt x="7680" y="24963"/>
                </a:lnTo>
                <a:lnTo>
                  <a:pt x="7680" y="18242"/>
                </a:lnTo>
                <a:lnTo>
                  <a:pt x="38404" y="18242"/>
                </a:lnTo>
                <a:lnTo>
                  <a:pt x="38404" y="12481"/>
                </a:lnTo>
                <a:lnTo>
                  <a:pt x="36469" y="7680"/>
                </a:lnTo>
                <a:lnTo>
                  <a:pt x="33604" y="4815"/>
                </a:lnTo>
                <a:lnTo>
                  <a:pt x="29748" y="975"/>
                </a:lnTo>
                <a:lnTo>
                  <a:pt x="25908" y="0"/>
                </a:lnTo>
                <a:lnTo>
                  <a:pt x="21122" y="0"/>
                </a:lnTo>
                <a:lnTo>
                  <a:pt x="18242" y="2880"/>
                </a:lnTo>
                <a:lnTo>
                  <a:pt x="20162" y="2880"/>
                </a:lnTo>
                <a:lnTo>
                  <a:pt x="22082" y="3840"/>
                </a:lnTo>
                <a:lnTo>
                  <a:pt x="23042" y="4815"/>
                </a:lnTo>
                <a:lnTo>
                  <a:pt x="24963" y="5760"/>
                </a:lnTo>
                <a:close/>
              </a:path>
            </a:pathLst>
          </a:custGeom>
          <a:solidFill>
            <a:srgbClr val="64649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1" name="object 421"/>
          <p:cNvSpPr/>
          <p:nvPr/>
        </p:nvSpPr>
        <p:spPr>
          <a:xfrm>
            <a:off x="6049015" y="2797119"/>
            <a:ext cx="15361" cy="11521"/>
          </a:xfrm>
          <a:custGeom>
            <a:avLst/>
            <a:gdLst/>
            <a:ahLst/>
            <a:cxnLst/>
            <a:rect l="l" t="t" r="r" b="b"/>
            <a:pathLst>
              <a:path w="15361" h="11521">
                <a:moveTo>
                  <a:pt x="9601" y="0"/>
                </a:moveTo>
                <a:lnTo>
                  <a:pt x="4800" y="1920"/>
                </a:lnTo>
                <a:lnTo>
                  <a:pt x="0" y="5760"/>
                </a:lnTo>
                <a:lnTo>
                  <a:pt x="1920" y="11521"/>
                </a:lnTo>
                <a:lnTo>
                  <a:pt x="2880" y="8641"/>
                </a:lnTo>
                <a:lnTo>
                  <a:pt x="4800" y="6720"/>
                </a:lnTo>
                <a:lnTo>
                  <a:pt x="7680" y="3840"/>
                </a:lnTo>
                <a:lnTo>
                  <a:pt x="9601" y="2880"/>
                </a:lnTo>
                <a:lnTo>
                  <a:pt x="12481" y="2880"/>
                </a:lnTo>
                <a:lnTo>
                  <a:pt x="15361" y="0"/>
                </a:lnTo>
                <a:lnTo>
                  <a:pt x="9601" y="0"/>
                </a:lnTo>
                <a:close/>
              </a:path>
            </a:pathLst>
          </a:custGeom>
          <a:solidFill>
            <a:srgbClr val="64649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2" name="object 422"/>
          <p:cNvSpPr/>
          <p:nvPr/>
        </p:nvSpPr>
        <p:spPr>
          <a:xfrm>
            <a:off x="6084539" y="2797119"/>
            <a:ext cx="33588" cy="46085"/>
          </a:xfrm>
          <a:custGeom>
            <a:avLst/>
            <a:gdLst/>
            <a:ahLst/>
            <a:cxnLst/>
            <a:rect l="l" t="t" r="r" b="b"/>
            <a:pathLst>
              <a:path w="33588" h="46085">
                <a:moveTo>
                  <a:pt x="26868" y="0"/>
                </a:moveTo>
                <a:lnTo>
                  <a:pt x="23027" y="0"/>
                </a:lnTo>
                <a:lnTo>
                  <a:pt x="19187" y="2880"/>
                </a:lnTo>
                <a:lnTo>
                  <a:pt x="15346" y="9601"/>
                </a:lnTo>
                <a:lnTo>
                  <a:pt x="15346" y="0"/>
                </a:lnTo>
                <a:lnTo>
                  <a:pt x="13426" y="0"/>
                </a:lnTo>
                <a:lnTo>
                  <a:pt x="0" y="4815"/>
                </a:lnTo>
                <a:lnTo>
                  <a:pt x="0" y="6720"/>
                </a:lnTo>
                <a:lnTo>
                  <a:pt x="5745" y="6720"/>
                </a:lnTo>
                <a:lnTo>
                  <a:pt x="6705" y="7680"/>
                </a:lnTo>
                <a:lnTo>
                  <a:pt x="6705" y="9601"/>
                </a:lnTo>
                <a:lnTo>
                  <a:pt x="7680" y="10561"/>
                </a:lnTo>
                <a:lnTo>
                  <a:pt x="7680" y="40325"/>
                </a:lnTo>
                <a:lnTo>
                  <a:pt x="6705" y="40325"/>
                </a:lnTo>
                <a:lnTo>
                  <a:pt x="6705" y="41285"/>
                </a:lnTo>
                <a:lnTo>
                  <a:pt x="5745" y="42245"/>
                </a:lnTo>
                <a:lnTo>
                  <a:pt x="5745" y="43205"/>
                </a:lnTo>
                <a:lnTo>
                  <a:pt x="3840" y="44165"/>
                </a:lnTo>
                <a:lnTo>
                  <a:pt x="0" y="44165"/>
                </a:lnTo>
                <a:lnTo>
                  <a:pt x="0" y="46085"/>
                </a:lnTo>
                <a:lnTo>
                  <a:pt x="23027" y="46085"/>
                </a:lnTo>
                <a:lnTo>
                  <a:pt x="23027" y="44165"/>
                </a:lnTo>
                <a:lnTo>
                  <a:pt x="19187" y="44165"/>
                </a:lnTo>
                <a:lnTo>
                  <a:pt x="18227" y="43205"/>
                </a:lnTo>
                <a:lnTo>
                  <a:pt x="17266" y="42245"/>
                </a:lnTo>
                <a:lnTo>
                  <a:pt x="16306" y="42245"/>
                </a:lnTo>
                <a:lnTo>
                  <a:pt x="16306" y="41285"/>
                </a:lnTo>
                <a:lnTo>
                  <a:pt x="15346" y="39364"/>
                </a:lnTo>
                <a:lnTo>
                  <a:pt x="15346" y="14401"/>
                </a:lnTo>
                <a:lnTo>
                  <a:pt x="17266" y="10561"/>
                </a:lnTo>
                <a:lnTo>
                  <a:pt x="18227" y="8641"/>
                </a:lnTo>
                <a:lnTo>
                  <a:pt x="20147" y="7680"/>
                </a:lnTo>
                <a:lnTo>
                  <a:pt x="20147" y="6720"/>
                </a:lnTo>
                <a:lnTo>
                  <a:pt x="23987" y="6720"/>
                </a:lnTo>
                <a:lnTo>
                  <a:pt x="24947" y="7680"/>
                </a:lnTo>
                <a:lnTo>
                  <a:pt x="26868" y="9601"/>
                </a:lnTo>
                <a:lnTo>
                  <a:pt x="30708" y="9601"/>
                </a:lnTo>
                <a:lnTo>
                  <a:pt x="31668" y="8641"/>
                </a:lnTo>
                <a:lnTo>
                  <a:pt x="32628" y="7680"/>
                </a:lnTo>
                <a:lnTo>
                  <a:pt x="33588" y="6720"/>
                </a:lnTo>
                <a:lnTo>
                  <a:pt x="33588" y="3840"/>
                </a:lnTo>
                <a:lnTo>
                  <a:pt x="32628" y="2880"/>
                </a:lnTo>
                <a:lnTo>
                  <a:pt x="31668" y="975"/>
                </a:lnTo>
                <a:lnTo>
                  <a:pt x="29748" y="0"/>
                </a:lnTo>
                <a:lnTo>
                  <a:pt x="26868" y="0"/>
                </a:lnTo>
                <a:close/>
              </a:path>
            </a:pathLst>
          </a:custGeom>
          <a:solidFill>
            <a:srgbClr val="64649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3" name="object 423"/>
          <p:cNvSpPr/>
          <p:nvPr/>
        </p:nvSpPr>
        <p:spPr>
          <a:xfrm>
            <a:off x="6117168" y="2797119"/>
            <a:ext cx="76809" cy="46085"/>
          </a:xfrm>
          <a:custGeom>
            <a:avLst/>
            <a:gdLst/>
            <a:ahLst/>
            <a:cxnLst/>
            <a:rect l="l" t="t" r="r" b="b"/>
            <a:pathLst>
              <a:path w="76809" h="46085">
                <a:moveTo>
                  <a:pt x="70088" y="9601"/>
                </a:moveTo>
                <a:lnTo>
                  <a:pt x="69128" y="7680"/>
                </a:lnTo>
                <a:lnTo>
                  <a:pt x="68153" y="4815"/>
                </a:lnTo>
                <a:lnTo>
                  <a:pt x="66248" y="2880"/>
                </a:lnTo>
                <a:lnTo>
                  <a:pt x="65288" y="1920"/>
                </a:lnTo>
                <a:lnTo>
                  <a:pt x="63352" y="0"/>
                </a:lnTo>
                <a:lnTo>
                  <a:pt x="53751" y="0"/>
                </a:lnTo>
                <a:lnTo>
                  <a:pt x="50886" y="1920"/>
                </a:lnTo>
                <a:lnTo>
                  <a:pt x="48966" y="2880"/>
                </a:lnTo>
                <a:lnTo>
                  <a:pt x="46085" y="5760"/>
                </a:lnTo>
                <a:lnTo>
                  <a:pt x="43205" y="9601"/>
                </a:lnTo>
                <a:lnTo>
                  <a:pt x="42245" y="5760"/>
                </a:lnTo>
                <a:lnTo>
                  <a:pt x="40325" y="3840"/>
                </a:lnTo>
                <a:lnTo>
                  <a:pt x="38404" y="1920"/>
                </a:lnTo>
                <a:lnTo>
                  <a:pt x="36484" y="975"/>
                </a:lnTo>
                <a:lnTo>
                  <a:pt x="34564" y="0"/>
                </a:lnTo>
                <a:lnTo>
                  <a:pt x="27843" y="0"/>
                </a:lnTo>
                <a:lnTo>
                  <a:pt x="26883" y="975"/>
                </a:lnTo>
                <a:lnTo>
                  <a:pt x="24963" y="1920"/>
                </a:lnTo>
                <a:lnTo>
                  <a:pt x="23042" y="2880"/>
                </a:lnTo>
                <a:lnTo>
                  <a:pt x="22082" y="3840"/>
                </a:lnTo>
                <a:lnTo>
                  <a:pt x="21122" y="3840"/>
                </a:lnTo>
                <a:lnTo>
                  <a:pt x="19202" y="5760"/>
                </a:lnTo>
                <a:lnTo>
                  <a:pt x="16322" y="9601"/>
                </a:lnTo>
                <a:lnTo>
                  <a:pt x="16322" y="0"/>
                </a:lnTo>
                <a:lnTo>
                  <a:pt x="13441" y="0"/>
                </a:lnTo>
                <a:lnTo>
                  <a:pt x="0" y="4815"/>
                </a:lnTo>
                <a:lnTo>
                  <a:pt x="960" y="6720"/>
                </a:lnTo>
                <a:lnTo>
                  <a:pt x="6720" y="6720"/>
                </a:lnTo>
                <a:lnTo>
                  <a:pt x="6720" y="7680"/>
                </a:lnTo>
                <a:lnTo>
                  <a:pt x="7680" y="8641"/>
                </a:lnTo>
                <a:lnTo>
                  <a:pt x="7680" y="40325"/>
                </a:lnTo>
                <a:lnTo>
                  <a:pt x="6720" y="41285"/>
                </a:lnTo>
                <a:lnTo>
                  <a:pt x="6720" y="42245"/>
                </a:lnTo>
                <a:lnTo>
                  <a:pt x="5760" y="43205"/>
                </a:lnTo>
                <a:lnTo>
                  <a:pt x="4800" y="44165"/>
                </a:lnTo>
                <a:lnTo>
                  <a:pt x="960" y="44165"/>
                </a:lnTo>
                <a:lnTo>
                  <a:pt x="960" y="46085"/>
                </a:lnTo>
                <a:lnTo>
                  <a:pt x="23042" y="46085"/>
                </a:lnTo>
                <a:lnTo>
                  <a:pt x="23042" y="44165"/>
                </a:lnTo>
                <a:lnTo>
                  <a:pt x="19202" y="44165"/>
                </a:lnTo>
                <a:lnTo>
                  <a:pt x="18242" y="43205"/>
                </a:lnTo>
                <a:lnTo>
                  <a:pt x="17282" y="43205"/>
                </a:lnTo>
                <a:lnTo>
                  <a:pt x="17282" y="42245"/>
                </a:lnTo>
                <a:lnTo>
                  <a:pt x="16322" y="41285"/>
                </a:lnTo>
                <a:lnTo>
                  <a:pt x="16322" y="11521"/>
                </a:lnTo>
                <a:lnTo>
                  <a:pt x="17282" y="9601"/>
                </a:lnTo>
                <a:lnTo>
                  <a:pt x="19202" y="8641"/>
                </a:lnTo>
                <a:lnTo>
                  <a:pt x="22082" y="6720"/>
                </a:lnTo>
                <a:lnTo>
                  <a:pt x="24002" y="5760"/>
                </a:lnTo>
                <a:lnTo>
                  <a:pt x="29763" y="5760"/>
                </a:lnTo>
                <a:lnTo>
                  <a:pt x="31683" y="6720"/>
                </a:lnTo>
                <a:lnTo>
                  <a:pt x="33604" y="8641"/>
                </a:lnTo>
                <a:lnTo>
                  <a:pt x="34564" y="10561"/>
                </a:lnTo>
                <a:lnTo>
                  <a:pt x="35524" y="12481"/>
                </a:lnTo>
                <a:lnTo>
                  <a:pt x="35524" y="38404"/>
                </a:lnTo>
                <a:lnTo>
                  <a:pt x="34564" y="40325"/>
                </a:lnTo>
                <a:lnTo>
                  <a:pt x="34564" y="42245"/>
                </a:lnTo>
                <a:lnTo>
                  <a:pt x="33604" y="42245"/>
                </a:lnTo>
                <a:lnTo>
                  <a:pt x="32644" y="43205"/>
                </a:lnTo>
                <a:lnTo>
                  <a:pt x="31683" y="44165"/>
                </a:lnTo>
                <a:lnTo>
                  <a:pt x="27843" y="44165"/>
                </a:lnTo>
                <a:lnTo>
                  <a:pt x="27843" y="46085"/>
                </a:lnTo>
                <a:lnTo>
                  <a:pt x="50886" y="46085"/>
                </a:lnTo>
                <a:lnTo>
                  <a:pt x="50886" y="44165"/>
                </a:lnTo>
                <a:lnTo>
                  <a:pt x="46085" y="44165"/>
                </a:lnTo>
                <a:lnTo>
                  <a:pt x="46085" y="43205"/>
                </a:lnTo>
                <a:lnTo>
                  <a:pt x="44165" y="43205"/>
                </a:lnTo>
                <a:lnTo>
                  <a:pt x="44165" y="42245"/>
                </a:lnTo>
                <a:lnTo>
                  <a:pt x="43205" y="41285"/>
                </a:lnTo>
                <a:lnTo>
                  <a:pt x="43205" y="11521"/>
                </a:lnTo>
                <a:lnTo>
                  <a:pt x="46085" y="9601"/>
                </a:lnTo>
                <a:lnTo>
                  <a:pt x="48005" y="7680"/>
                </a:lnTo>
                <a:lnTo>
                  <a:pt x="49911" y="6720"/>
                </a:lnTo>
                <a:lnTo>
                  <a:pt x="50886" y="5760"/>
                </a:lnTo>
                <a:lnTo>
                  <a:pt x="57607" y="5760"/>
                </a:lnTo>
                <a:lnTo>
                  <a:pt x="59527" y="6720"/>
                </a:lnTo>
                <a:lnTo>
                  <a:pt x="60472" y="8641"/>
                </a:lnTo>
                <a:lnTo>
                  <a:pt x="61447" y="10561"/>
                </a:lnTo>
                <a:lnTo>
                  <a:pt x="62407" y="12481"/>
                </a:lnTo>
                <a:lnTo>
                  <a:pt x="62407" y="40325"/>
                </a:lnTo>
                <a:lnTo>
                  <a:pt x="61447" y="41285"/>
                </a:lnTo>
                <a:lnTo>
                  <a:pt x="61447" y="42245"/>
                </a:lnTo>
                <a:lnTo>
                  <a:pt x="60472" y="43205"/>
                </a:lnTo>
                <a:lnTo>
                  <a:pt x="59527" y="44165"/>
                </a:lnTo>
                <a:lnTo>
                  <a:pt x="54726" y="44165"/>
                </a:lnTo>
                <a:lnTo>
                  <a:pt x="54726" y="46085"/>
                </a:lnTo>
                <a:lnTo>
                  <a:pt x="76809" y="46085"/>
                </a:lnTo>
                <a:lnTo>
                  <a:pt x="76809" y="44165"/>
                </a:lnTo>
                <a:lnTo>
                  <a:pt x="73913" y="44165"/>
                </a:lnTo>
                <a:lnTo>
                  <a:pt x="72969" y="43205"/>
                </a:lnTo>
                <a:lnTo>
                  <a:pt x="71993" y="43205"/>
                </a:lnTo>
                <a:lnTo>
                  <a:pt x="71033" y="42245"/>
                </a:lnTo>
                <a:lnTo>
                  <a:pt x="71033" y="41285"/>
                </a:lnTo>
                <a:lnTo>
                  <a:pt x="70088" y="40325"/>
                </a:lnTo>
                <a:lnTo>
                  <a:pt x="70088" y="9601"/>
                </a:lnTo>
                <a:close/>
              </a:path>
            </a:pathLst>
          </a:custGeom>
          <a:solidFill>
            <a:srgbClr val="64649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4" name="object 424"/>
          <p:cNvSpPr/>
          <p:nvPr/>
        </p:nvSpPr>
        <p:spPr>
          <a:xfrm>
            <a:off x="6197803" y="2818241"/>
            <a:ext cx="11521" cy="37444"/>
          </a:xfrm>
          <a:custGeom>
            <a:avLst/>
            <a:gdLst/>
            <a:ahLst/>
            <a:cxnLst/>
            <a:rect l="l" t="t" r="r" b="b"/>
            <a:pathLst>
              <a:path w="11521" h="37444">
                <a:moveTo>
                  <a:pt x="8641" y="1920"/>
                </a:moveTo>
                <a:lnTo>
                  <a:pt x="8641" y="16322"/>
                </a:lnTo>
                <a:lnTo>
                  <a:pt x="8641" y="8641"/>
                </a:lnTo>
                <a:lnTo>
                  <a:pt x="9601" y="6720"/>
                </a:lnTo>
                <a:lnTo>
                  <a:pt x="11521" y="0"/>
                </a:lnTo>
                <a:lnTo>
                  <a:pt x="8641" y="1920"/>
                </a:lnTo>
                <a:close/>
              </a:path>
              <a:path w="11521" h="37444">
                <a:moveTo>
                  <a:pt x="2880" y="-6720"/>
                </a:moveTo>
                <a:lnTo>
                  <a:pt x="3840" y="-5760"/>
                </a:lnTo>
                <a:lnTo>
                  <a:pt x="7680" y="-5760"/>
                </a:lnTo>
                <a:lnTo>
                  <a:pt x="8641" y="-6720"/>
                </a:lnTo>
                <a:lnTo>
                  <a:pt x="9601" y="-7680"/>
                </a:lnTo>
                <a:lnTo>
                  <a:pt x="9601" y="-14401"/>
                </a:lnTo>
                <a:lnTo>
                  <a:pt x="10561" y="-15361"/>
                </a:lnTo>
                <a:lnTo>
                  <a:pt x="11521" y="-16306"/>
                </a:lnTo>
                <a:lnTo>
                  <a:pt x="13441" y="-18242"/>
                </a:lnTo>
                <a:lnTo>
                  <a:pt x="19202" y="-18242"/>
                </a:lnTo>
                <a:lnTo>
                  <a:pt x="21122" y="-17282"/>
                </a:lnTo>
                <a:lnTo>
                  <a:pt x="23042" y="-16306"/>
                </a:lnTo>
                <a:lnTo>
                  <a:pt x="24002" y="-14401"/>
                </a:lnTo>
                <a:lnTo>
                  <a:pt x="24963" y="-11521"/>
                </a:lnTo>
                <a:lnTo>
                  <a:pt x="24963" y="-4800"/>
                </a:lnTo>
                <a:lnTo>
                  <a:pt x="17282" y="-1920"/>
                </a:lnTo>
                <a:lnTo>
                  <a:pt x="11521" y="0"/>
                </a:lnTo>
                <a:lnTo>
                  <a:pt x="9601" y="6720"/>
                </a:lnTo>
                <a:lnTo>
                  <a:pt x="11521" y="4800"/>
                </a:lnTo>
                <a:lnTo>
                  <a:pt x="12481" y="3840"/>
                </a:lnTo>
                <a:lnTo>
                  <a:pt x="15361" y="1920"/>
                </a:lnTo>
                <a:lnTo>
                  <a:pt x="17282" y="960"/>
                </a:lnTo>
                <a:lnTo>
                  <a:pt x="20162" y="0"/>
                </a:lnTo>
                <a:lnTo>
                  <a:pt x="24963" y="-1920"/>
                </a:lnTo>
                <a:lnTo>
                  <a:pt x="24963" y="15361"/>
                </a:lnTo>
                <a:lnTo>
                  <a:pt x="21122" y="18242"/>
                </a:lnTo>
                <a:lnTo>
                  <a:pt x="17282" y="20162"/>
                </a:lnTo>
                <a:lnTo>
                  <a:pt x="13441" y="20162"/>
                </a:lnTo>
                <a:lnTo>
                  <a:pt x="11521" y="19202"/>
                </a:lnTo>
                <a:lnTo>
                  <a:pt x="10561" y="17282"/>
                </a:lnTo>
                <a:lnTo>
                  <a:pt x="8641" y="16322"/>
                </a:lnTo>
                <a:lnTo>
                  <a:pt x="8641" y="1920"/>
                </a:lnTo>
                <a:lnTo>
                  <a:pt x="4800" y="3840"/>
                </a:lnTo>
                <a:lnTo>
                  <a:pt x="2880" y="6720"/>
                </a:lnTo>
                <a:lnTo>
                  <a:pt x="1920" y="8641"/>
                </a:lnTo>
                <a:lnTo>
                  <a:pt x="960" y="9601"/>
                </a:lnTo>
                <a:lnTo>
                  <a:pt x="0" y="11521"/>
                </a:lnTo>
                <a:lnTo>
                  <a:pt x="0" y="17282"/>
                </a:lnTo>
                <a:lnTo>
                  <a:pt x="960" y="20162"/>
                </a:lnTo>
                <a:lnTo>
                  <a:pt x="2880" y="22082"/>
                </a:lnTo>
                <a:lnTo>
                  <a:pt x="4800" y="24963"/>
                </a:lnTo>
                <a:lnTo>
                  <a:pt x="7680" y="25923"/>
                </a:lnTo>
                <a:lnTo>
                  <a:pt x="12481" y="25923"/>
                </a:lnTo>
                <a:lnTo>
                  <a:pt x="14401" y="24963"/>
                </a:lnTo>
                <a:lnTo>
                  <a:pt x="16322" y="24002"/>
                </a:lnTo>
                <a:lnTo>
                  <a:pt x="17282" y="24002"/>
                </a:lnTo>
                <a:lnTo>
                  <a:pt x="20162" y="22082"/>
                </a:lnTo>
                <a:lnTo>
                  <a:pt x="24963" y="18242"/>
                </a:lnTo>
                <a:lnTo>
                  <a:pt x="24963" y="21122"/>
                </a:lnTo>
                <a:lnTo>
                  <a:pt x="25923" y="23042"/>
                </a:lnTo>
                <a:lnTo>
                  <a:pt x="26883" y="24002"/>
                </a:lnTo>
                <a:lnTo>
                  <a:pt x="27843" y="24963"/>
                </a:lnTo>
                <a:lnTo>
                  <a:pt x="28803" y="25923"/>
                </a:lnTo>
                <a:lnTo>
                  <a:pt x="33604" y="25923"/>
                </a:lnTo>
                <a:lnTo>
                  <a:pt x="37444" y="23042"/>
                </a:lnTo>
                <a:lnTo>
                  <a:pt x="41285" y="18242"/>
                </a:lnTo>
                <a:lnTo>
                  <a:pt x="41285" y="15361"/>
                </a:lnTo>
                <a:lnTo>
                  <a:pt x="38404" y="17282"/>
                </a:lnTo>
                <a:lnTo>
                  <a:pt x="37444" y="19202"/>
                </a:lnTo>
                <a:lnTo>
                  <a:pt x="34564" y="19202"/>
                </a:lnTo>
                <a:lnTo>
                  <a:pt x="33604" y="18242"/>
                </a:lnTo>
                <a:lnTo>
                  <a:pt x="33604" y="-10561"/>
                </a:lnTo>
                <a:lnTo>
                  <a:pt x="32644" y="-13441"/>
                </a:lnTo>
                <a:lnTo>
                  <a:pt x="32644" y="-14401"/>
                </a:lnTo>
                <a:lnTo>
                  <a:pt x="31683" y="-16306"/>
                </a:lnTo>
                <a:lnTo>
                  <a:pt x="29763" y="-18242"/>
                </a:lnTo>
                <a:lnTo>
                  <a:pt x="27843" y="-19202"/>
                </a:lnTo>
                <a:lnTo>
                  <a:pt x="24963" y="-21122"/>
                </a:lnTo>
                <a:lnTo>
                  <a:pt x="13441" y="-21122"/>
                </a:lnTo>
                <a:lnTo>
                  <a:pt x="8641" y="-20147"/>
                </a:lnTo>
                <a:lnTo>
                  <a:pt x="5760" y="-18242"/>
                </a:lnTo>
                <a:lnTo>
                  <a:pt x="2880" y="-15361"/>
                </a:lnTo>
                <a:lnTo>
                  <a:pt x="1920" y="-12481"/>
                </a:lnTo>
                <a:lnTo>
                  <a:pt x="1920" y="-7680"/>
                </a:lnTo>
                <a:lnTo>
                  <a:pt x="2880" y="-6720"/>
                </a:lnTo>
                <a:close/>
              </a:path>
            </a:pathLst>
          </a:custGeom>
          <a:solidFill>
            <a:srgbClr val="64649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5" name="object 425"/>
          <p:cNvSpPr/>
          <p:nvPr/>
        </p:nvSpPr>
        <p:spPr>
          <a:xfrm>
            <a:off x="6240048" y="2797119"/>
            <a:ext cx="48950" cy="46085"/>
          </a:xfrm>
          <a:custGeom>
            <a:avLst/>
            <a:gdLst/>
            <a:ahLst/>
            <a:cxnLst/>
            <a:rect l="l" t="t" r="r" b="b"/>
            <a:pathLst>
              <a:path w="48950" h="46085">
                <a:moveTo>
                  <a:pt x="48950" y="46085"/>
                </a:moveTo>
                <a:lnTo>
                  <a:pt x="48950" y="44165"/>
                </a:lnTo>
                <a:lnTo>
                  <a:pt x="45125" y="44165"/>
                </a:lnTo>
                <a:lnTo>
                  <a:pt x="45125" y="43205"/>
                </a:lnTo>
                <a:lnTo>
                  <a:pt x="44165" y="43205"/>
                </a:lnTo>
                <a:lnTo>
                  <a:pt x="43190" y="42245"/>
                </a:lnTo>
                <a:lnTo>
                  <a:pt x="43190" y="41285"/>
                </a:lnTo>
                <a:lnTo>
                  <a:pt x="42230" y="40325"/>
                </a:lnTo>
                <a:lnTo>
                  <a:pt x="42230" y="9601"/>
                </a:lnTo>
                <a:lnTo>
                  <a:pt x="41285" y="7680"/>
                </a:lnTo>
                <a:lnTo>
                  <a:pt x="40325" y="4815"/>
                </a:lnTo>
                <a:lnTo>
                  <a:pt x="38389" y="2880"/>
                </a:lnTo>
                <a:lnTo>
                  <a:pt x="37444" y="1920"/>
                </a:lnTo>
                <a:lnTo>
                  <a:pt x="35509" y="0"/>
                </a:lnTo>
                <a:lnTo>
                  <a:pt x="25923" y="0"/>
                </a:lnTo>
                <a:lnTo>
                  <a:pt x="21122" y="2880"/>
                </a:lnTo>
                <a:lnTo>
                  <a:pt x="15361" y="9601"/>
                </a:lnTo>
                <a:lnTo>
                  <a:pt x="15361" y="0"/>
                </a:lnTo>
                <a:lnTo>
                  <a:pt x="13441" y="0"/>
                </a:lnTo>
                <a:lnTo>
                  <a:pt x="0" y="4815"/>
                </a:lnTo>
                <a:lnTo>
                  <a:pt x="960" y="672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9601"/>
                </a:lnTo>
                <a:lnTo>
                  <a:pt x="7680" y="10561"/>
                </a:lnTo>
                <a:lnTo>
                  <a:pt x="7680" y="39364"/>
                </a:lnTo>
                <a:lnTo>
                  <a:pt x="6720" y="41285"/>
                </a:lnTo>
                <a:lnTo>
                  <a:pt x="6720" y="42245"/>
                </a:lnTo>
                <a:lnTo>
                  <a:pt x="5760" y="43205"/>
                </a:lnTo>
                <a:lnTo>
                  <a:pt x="3840" y="44165"/>
                </a:lnTo>
                <a:lnTo>
                  <a:pt x="960" y="44165"/>
                </a:lnTo>
                <a:lnTo>
                  <a:pt x="960" y="46085"/>
                </a:lnTo>
                <a:lnTo>
                  <a:pt x="23042" y="46085"/>
                </a:lnTo>
                <a:lnTo>
                  <a:pt x="23042" y="44165"/>
                </a:lnTo>
                <a:lnTo>
                  <a:pt x="19202" y="44165"/>
                </a:lnTo>
                <a:lnTo>
                  <a:pt x="18242" y="43205"/>
                </a:lnTo>
                <a:lnTo>
                  <a:pt x="17282" y="43205"/>
                </a:lnTo>
                <a:lnTo>
                  <a:pt x="16322" y="42245"/>
                </a:lnTo>
                <a:lnTo>
                  <a:pt x="16322" y="41285"/>
                </a:lnTo>
                <a:lnTo>
                  <a:pt x="15361" y="40325"/>
                </a:lnTo>
                <a:lnTo>
                  <a:pt x="15361" y="12481"/>
                </a:lnTo>
                <a:lnTo>
                  <a:pt x="19202" y="7680"/>
                </a:lnTo>
                <a:lnTo>
                  <a:pt x="23042" y="5760"/>
                </a:lnTo>
                <a:lnTo>
                  <a:pt x="29763" y="5760"/>
                </a:lnTo>
                <a:lnTo>
                  <a:pt x="31668" y="6720"/>
                </a:lnTo>
                <a:lnTo>
                  <a:pt x="32644" y="8641"/>
                </a:lnTo>
                <a:lnTo>
                  <a:pt x="33604" y="10561"/>
                </a:lnTo>
                <a:lnTo>
                  <a:pt x="34564" y="13441"/>
                </a:lnTo>
                <a:lnTo>
                  <a:pt x="34564" y="40325"/>
                </a:lnTo>
                <a:lnTo>
                  <a:pt x="33604" y="40325"/>
                </a:lnTo>
                <a:lnTo>
                  <a:pt x="33604" y="41285"/>
                </a:lnTo>
                <a:lnTo>
                  <a:pt x="32644" y="42245"/>
                </a:lnTo>
                <a:lnTo>
                  <a:pt x="32644" y="43205"/>
                </a:lnTo>
                <a:lnTo>
                  <a:pt x="31668" y="44165"/>
                </a:lnTo>
                <a:lnTo>
                  <a:pt x="26883" y="44165"/>
                </a:lnTo>
                <a:lnTo>
                  <a:pt x="26883" y="46085"/>
                </a:lnTo>
                <a:lnTo>
                  <a:pt x="48950" y="46085"/>
                </a:lnTo>
                <a:close/>
              </a:path>
            </a:pathLst>
          </a:custGeom>
          <a:solidFill>
            <a:srgbClr val="64649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6" name="object 426"/>
          <p:cNvSpPr/>
          <p:nvPr/>
        </p:nvSpPr>
        <p:spPr>
          <a:xfrm>
            <a:off x="6290919" y="2798094"/>
            <a:ext cx="48966" cy="66233"/>
          </a:xfrm>
          <a:custGeom>
            <a:avLst/>
            <a:gdLst/>
            <a:ahLst/>
            <a:cxnLst/>
            <a:rect l="l" t="t" r="r" b="b"/>
            <a:pathLst>
              <a:path w="48966" h="66233">
                <a:moveTo>
                  <a:pt x="44165" y="4785"/>
                </a:moveTo>
                <a:lnTo>
                  <a:pt x="45125" y="3840"/>
                </a:lnTo>
                <a:lnTo>
                  <a:pt x="46085" y="2865"/>
                </a:lnTo>
                <a:lnTo>
                  <a:pt x="47045" y="1904"/>
                </a:lnTo>
                <a:lnTo>
                  <a:pt x="48966" y="1904"/>
                </a:lnTo>
                <a:lnTo>
                  <a:pt x="48966" y="0"/>
                </a:lnTo>
                <a:lnTo>
                  <a:pt x="34564" y="0"/>
                </a:lnTo>
                <a:lnTo>
                  <a:pt x="34564" y="1904"/>
                </a:lnTo>
                <a:lnTo>
                  <a:pt x="37444" y="1904"/>
                </a:lnTo>
                <a:lnTo>
                  <a:pt x="38404" y="2865"/>
                </a:lnTo>
                <a:lnTo>
                  <a:pt x="39364" y="3840"/>
                </a:lnTo>
                <a:lnTo>
                  <a:pt x="39364" y="5745"/>
                </a:lnTo>
                <a:lnTo>
                  <a:pt x="38404" y="6705"/>
                </a:lnTo>
                <a:lnTo>
                  <a:pt x="38404" y="8625"/>
                </a:lnTo>
                <a:lnTo>
                  <a:pt x="27843" y="33588"/>
                </a:lnTo>
                <a:lnTo>
                  <a:pt x="17282" y="10546"/>
                </a:lnTo>
                <a:lnTo>
                  <a:pt x="16322" y="8625"/>
                </a:lnTo>
                <a:lnTo>
                  <a:pt x="15361" y="6705"/>
                </a:lnTo>
                <a:lnTo>
                  <a:pt x="15361" y="3840"/>
                </a:lnTo>
                <a:lnTo>
                  <a:pt x="16322" y="3840"/>
                </a:lnTo>
                <a:lnTo>
                  <a:pt x="16322" y="2865"/>
                </a:lnTo>
                <a:lnTo>
                  <a:pt x="17282" y="1904"/>
                </a:lnTo>
                <a:lnTo>
                  <a:pt x="21122" y="1904"/>
                </a:lnTo>
                <a:lnTo>
                  <a:pt x="21122" y="0"/>
                </a:lnTo>
                <a:lnTo>
                  <a:pt x="0" y="0"/>
                </a:lnTo>
                <a:lnTo>
                  <a:pt x="0" y="1904"/>
                </a:lnTo>
                <a:lnTo>
                  <a:pt x="1920" y="1904"/>
                </a:lnTo>
                <a:lnTo>
                  <a:pt x="2880" y="2865"/>
                </a:lnTo>
                <a:lnTo>
                  <a:pt x="3840" y="2865"/>
                </a:lnTo>
                <a:lnTo>
                  <a:pt x="3840" y="3840"/>
                </a:lnTo>
                <a:lnTo>
                  <a:pt x="4800" y="4785"/>
                </a:lnTo>
                <a:lnTo>
                  <a:pt x="5760" y="5745"/>
                </a:lnTo>
                <a:lnTo>
                  <a:pt x="6720" y="6705"/>
                </a:lnTo>
                <a:lnTo>
                  <a:pt x="7680" y="8625"/>
                </a:lnTo>
                <a:lnTo>
                  <a:pt x="7680" y="9585"/>
                </a:lnTo>
                <a:lnTo>
                  <a:pt x="24002" y="43190"/>
                </a:lnTo>
                <a:lnTo>
                  <a:pt x="21122" y="50871"/>
                </a:lnTo>
                <a:lnTo>
                  <a:pt x="20162" y="53751"/>
                </a:lnTo>
                <a:lnTo>
                  <a:pt x="18242" y="55671"/>
                </a:lnTo>
                <a:lnTo>
                  <a:pt x="17282" y="56631"/>
                </a:lnTo>
                <a:lnTo>
                  <a:pt x="16322" y="57591"/>
                </a:lnTo>
                <a:lnTo>
                  <a:pt x="15361" y="58552"/>
                </a:lnTo>
                <a:lnTo>
                  <a:pt x="14401" y="58552"/>
                </a:lnTo>
                <a:lnTo>
                  <a:pt x="13441" y="57591"/>
                </a:lnTo>
                <a:lnTo>
                  <a:pt x="11521" y="57591"/>
                </a:lnTo>
                <a:lnTo>
                  <a:pt x="9601" y="56631"/>
                </a:lnTo>
                <a:lnTo>
                  <a:pt x="4800" y="56631"/>
                </a:lnTo>
                <a:lnTo>
                  <a:pt x="3840" y="57591"/>
                </a:lnTo>
                <a:lnTo>
                  <a:pt x="2880" y="58552"/>
                </a:lnTo>
                <a:lnTo>
                  <a:pt x="2880" y="63352"/>
                </a:lnTo>
                <a:lnTo>
                  <a:pt x="3840" y="65272"/>
                </a:lnTo>
                <a:lnTo>
                  <a:pt x="5760" y="66233"/>
                </a:lnTo>
                <a:lnTo>
                  <a:pt x="11521" y="66233"/>
                </a:lnTo>
                <a:lnTo>
                  <a:pt x="14401" y="65272"/>
                </a:lnTo>
                <a:lnTo>
                  <a:pt x="17282" y="63352"/>
                </a:lnTo>
                <a:lnTo>
                  <a:pt x="20162" y="61432"/>
                </a:lnTo>
                <a:lnTo>
                  <a:pt x="22082" y="57591"/>
                </a:lnTo>
                <a:lnTo>
                  <a:pt x="24002" y="53751"/>
                </a:lnTo>
                <a:lnTo>
                  <a:pt x="42245" y="8625"/>
                </a:lnTo>
                <a:lnTo>
                  <a:pt x="43205" y="6705"/>
                </a:lnTo>
                <a:lnTo>
                  <a:pt x="44165" y="5745"/>
                </a:lnTo>
                <a:lnTo>
                  <a:pt x="44165" y="4785"/>
                </a:lnTo>
                <a:close/>
              </a:path>
            </a:pathLst>
          </a:custGeom>
          <a:solidFill>
            <a:srgbClr val="64649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7" name="object 427"/>
          <p:cNvSpPr/>
          <p:nvPr/>
        </p:nvSpPr>
        <p:spPr>
          <a:xfrm>
            <a:off x="5905972" y="3405743"/>
            <a:ext cx="89275" cy="81610"/>
          </a:xfrm>
          <a:custGeom>
            <a:avLst/>
            <a:gdLst/>
            <a:ahLst/>
            <a:cxnLst/>
            <a:rect l="l" t="t" r="r" b="b"/>
            <a:pathLst>
              <a:path w="89275" h="81610">
                <a:moveTo>
                  <a:pt x="23042" y="10561"/>
                </a:moveTo>
                <a:lnTo>
                  <a:pt x="24002" y="7680"/>
                </a:lnTo>
                <a:lnTo>
                  <a:pt x="24002" y="6720"/>
                </a:lnTo>
                <a:lnTo>
                  <a:pt x="24963" y="4800"/>
                </a:lnTo>
                <a:lnTo>
                  <a:pt x="25923" y="3840"/>
                </a:lnTo>
                <a:lnTo>
                  <a:pt x="26883" y="3840"/>
                </a:lnTo>
                <a:lnTo>
                  <a:pt x="28803" y="2880"/>
                </a:lnTo>
                <a:lnTo>
                  <a:pt x="30723" y="1920"/>
                </a:lnTo>
                <a:lnTo>
                  <a:pt x="35524" y="1920"/>
                </a:lnTo>
                <a:lnTo>
                  <a:pt x="35524" y="0"/>
                </a:lnTo>
                <a:lnTo>
                  <a:pt x="0" y="0"/>
                </a:lnTo>
                <a:lnTo>
                  <a:pt x="0" y="1920"/>
                </a:lnTo>
                <a:lnTo>
                  <a:pt x="4800" y="1920"/>
                </a:lnTo>
                <a:lnTo>
                  <a:pt x="6720" y="2880"/>
                </a:lnTo>
                <a:lnTo>
                  <a:pt x="8641" y="3840"/>
                </a:lnTo>
                <a:lnTo>
                  <a:pt x="9601" y="3840"/>
                </a:lnTo>
                <a:lnTo>
                  <a:pt x="10561" y="4800"/>
                </a:lnTo>
                <a:lnTo>
                  <a:pt x="10561" y="5760"/>
                </a:lnTo>
                <a:lnTo>
                  <a:pt x="11521" y="7680"/>
                </a:lnTo>
                <a:lnTo>
                  <a:pt x="11521" y="75834"/>
                </a:lnTo>
                <a:lnTo>
                  <a:pt x="10561" y="76794"/>
                </a:lnTo>
                <a:lnTo>
                  <a:pt x="8641" y="78714"/>
                </a:lnTo>
                <a:lnTo>
                  <a:pt x="6720" y="79674"/>
                </a:lnTo>
                <a:lnTo>
                  <a:pt x="0" y="79674"/>
                </a:lnTo>
                <a:lnTo>
                  <a:pt x="0" y="81610"/>
                </a:lnTo>
                <a:lnTo>
                  <a:pt x="35524" y="81610"/>
                </a:lnTo>
                <a:lnTo>
                  <a:pt x="35524" y="79674"/>
                </a:lnTo>
                <a:lnTo>
                  <a:pt x="28803" y="79674"/>
                </a:lnTo>
                <a:lnTo>
                  <a:pt x="26883" y="78714"/>
                </a:lnTo>
                <a:lnTo>
                  <a:pt x="25923" y="77769"/>
                </a:lnTo>
                <a:lnTo>
                  <a:pt x="24963" y="76794"/>
                </a:lnTo>
                <a:lnTo>
                  <a:pt x="24002" y="75834"/>
                </a:lnTo>
                <a:lnTo>
                  <a:pt x="24002" y="73929"/>
                </a:lnTo>
                <a:lnTo>
                  <a:pt x="23042" y="71993"/>
                </a:lnTo>
                <a:lnTo>
                  <a:pt x="23042" y="41285"/>
                </a:lnTo>
                <a:lnTo>
                  <a:pt x="51846" y="69113"/>
                </a:lnTo>
                <a:lnTo>
                  <a:pt x="53766" y="71048"/>
                </a:lnTo>
                <a:lnTo>
                  <a:pt x="55686" y="72953"/>
                </a:lnTo>
                <a:lnTo>
                  <a:pt x="55686" y="73929"/>
                </a:lnTo>
                <a:lnTo>
                  <a:pt x="56647" y="74874"/>
                </a:lnTo>
                <a:lnTo>
                  <a:pt x="56647" y="76794"/>
                </a:lnTo>
                <a:lnTo>
                  <a:pt x="55686" y="77769"/>
                </a:lnTo>
                <a:lnTo>
                  <a:pt x="54726" y="78714"/>
                </a:lnTo>
                <a:lnTo>
                  <a:pt x="53766" y="79674"/>
                </a:lnTo>
                <a:lnTo>
                  <a:pt x="49926" y="79674"/>
                </a:lnTo>
                <a:lnTo>
                  <a:pt x="49926" y="81610"/>
                </a:lnTo>
                <a:lnTo>
                  <a:pt x="89275" y="81610"/>
                </a:lnTo>
                <a:lnTo>
                  <a:pt x="89275" y="79674"/>
                </a:lnTo>
                <a:lnTo>
                  <a:pt x="85450" y="79674"/>
                </a:lnTo>
                <a:lnTo>
                  <a:pt x="81610" y="78714"/>
                </a:lnTo>
                <a:lnTo>
                  <a:pt x="78714" y="76794"/>
                </a:lnTo>
                <a:lnTo>
                  <a:pt x="74889" y="74874"/>
                </a:lnTo>
                <a:lnTo>
                  <a:pt x="70088" y="71048"/>
                </a:lnTo>
                <a:lnTo>
                  <a:pt x="65272" y="66248"/>
                </a:lnTo>
                <a:lnTo>
                  <a:pt x="35524" y="36484"/>
                </a:lnTo>
                <a:lnTo>
                  <a:pt x="48005" y="24002"/>
                </a:lnTo>
                <a:lnTo>
                  <a:pt x="54726" y="16322"/>
                </a:lnTo>
                <a:lnTo>
                  <a:pt x="59527" y="12481"/>
                </a:lnTo>
                <a:lnTo>
                  <a:pt x="60487" y="11521"/>
                </a:lnTo>
                <a:lnTo>
                  <a:pt x="63367" y="8641"/>
                </a:lnTo>
                <a:lnTo>
                  <a:pt x="65272" y="6720"/>
                </a:lnTo>
                <a:lnTo>
                  <a:pt x="68168" y="5760"/>
                </a:lnTo>
                <a:lnTo>
                  <a:pt x="70088" y="3840"/>
                </a:lnTo>
                <a:lnTo>
                  <a:pt x="71993" y="2880"/>
                </a:lnTo>
                <a:lnTo>
                  <a:pt x="72969" y="2880"/>
                </a:lnTo>
                <a:lnTo>
                  <a:pt x="74889" y="1920"/>
                </a:lnTo>
                <a:lnTo>
                  <a:pt x="77769" y="1920"/>
                </a:lnTo>
                <a:lnTo>
                  <a:pt x="77769" y="0"/>
                </a:lnTo>
                <a:lnTo>
                  <a:pt x="48005" y="0"/>
                </a:lnTo>
                <a:lnTo>
                  <a:pt x="48005" y="1920"/>
                </a:lnTo>
                <a:lnTo>
                  <a:pt x="51846" y="1920"/>
                </a:lnTo>
                <a:lnTo>
                  <a:pt x="52806" y="2880"/>
                </a:lnTo>
                <a:lnTo>
                  <a:pt x="53766" y="2880"/>
                </a:lnTo>
                <a:lnTo>
                  <a:pt x="54726" y="3840"/>
                </a:lnTo>
                <a:lnTo>
                  <a:pt x="55686" y="4800"/>
                </a:lnTo>
                <a:lnTo>
                  <a:pt x="55686" y="6720"/>
                </a:lnTo>
                <a:lnTo>
                  <a:pt x="54726" y="8641"/>
                </a:lnTo>
                <a:lnTo>
                  <a:pt x="53766" y="9601"/>
                </a:lnTo>
                <a:lnTo>
                  <a:pt x="51739" y="12147"/>
                </a:lnTo>
                <a:lnTo>
                  <a:pt x="44182" y="20292"/>
                </a:lnTo>
                <a:lnTo>
                  <a:pt x="31683" y="31683"/>
                </a:lnTo>
                <a:lnTo>
                  <a:pt x="26883" y="36484"/>
                </a:lnTo>
                <a:lnTo>
                  <a:pt x="24002" y="38404"/>
                </a:lnTo>
                <a:lnTo>
                  <a:pt x="23042" y="39364"/>
                </a:lnTo>
                <a:lnTo>
                  <a:pt x="23042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8" name="object 428"/>
          <p:cNvSpPr/>
          <p:nvPr/>
        </p:nvSpPr>
        <p:spPr>
          <a:xfrm>
            <a:off x="5998143" y="3430706"/>
            <a:ext cx="53751" cy="58552"/>
          </a:xfrm>
          <a:custGeom>
            <a:avLst/>
            <a:gdLst/>
            <a:ahLst/>
            <a:cxnLst/>
            <a:rect l="l" t="t" r="r" b="b"/>
            <a:pathLst>
              <a:path w="53751" h="58552">
                <a:moveTo>
                  <a:pt x="0" y="29763"/>
                </a:moveTo>
                <a:lnTo>
                  <a:pt x="0" y="36469"/>
                </a:lnTo>
                <a:lnTo>
                  <a:pt x="1905" y="43190"/>
                </a:lnTo>
                <a:lnTo>
                  <a:pt x="6705" y="48966"/>
                </a:lnTo>
                <a:lnTo>
                  <a:pt x="11506" y="55671"/>
                </a:lnTo>
                <a:lnTo>
                  <a:pt x="18227" y="58552"/>
                </a:lnTo>
                <a:lnTo>
                  <a:pt x="26868" y="58552"/>
                </a:lnTo>
                <a:lnTo>
                  <a:pt x="19187" y="51831"/>
                </a:lnTo>
                <a:lnTo>
                  <a:pt x="16306" y="46085"/>
                </a:lnTo>
                <a:lnTo>
                  <a:pt x="13426" y="39364"/>
                </a:lnTo>
                <a:lnTo>
                  <a:pt x="11506" y="32644"/>
                </a:lnTo>
                <a:lnTo>
                  <a:pt x="11506" y="20162"/>
                </a:lnTo>
                <a:lnTo>
                  <a:pt x="12466" y="15361"/>
                </a:lnTo>
                <a:lnTo>
                  <a:pt x="13426" y="12481"/>
                </a:lnTo>
                <a:lnTo>
                  <a:pt x="14386" y="9601"/>
                </a:lnTo>
                <a:lnTo>
                  <a:pt x="16306" y="6720"/>
                </a:lnTo>
                <a:lnTo>
                  <a:pt x="18227" y="5760"/>
                </a:lnTo>
                <a:lnTo>
                  <a:pt x="21107" y="4800"/>
                </a:lnTo>
                <a:lnTo>
                  <a:pt x="23027" y="3840"/>
                </a:lnTo>
                <a:lnTo>
                  <a:pt x="29748" y="3840"/>
                </a:lnTo>
                <a:lnTo>
                  <a:pt x="33588" y="5760"/>
                </a:lnTo>
                <a:lnTo>
                  <a:pt x="36469" y="9601"/>
                </a:lnTo>
                <a:lnTo>
                  <a:pt x="40309" y="15361"/>
                </a:lnTo>
                <a:lnTo>
                  <a:pt x="42230" y="23042"/>
                </a:lnTo>
                <a:lnTo>
                  <a:pt x="42230" y="40309"/>
                </a:lnTo>
                <a:lnTo>
                  <a:pt x="41269" y="46085"/>
                </a:lnTo>
                <a:lnTo>
                  <a:pt x="40309" y="54711"/>
                </a:lnTo>
                <a:lnTo>
                  <a:pt x="44150" y="51831"/>
                </a:lnTo>
                <a:lnTo>
                  <a:pt x="47990" y="47990"/>
                </a:lnTo>
                <a:lnTo>
                  <a:pt x="49911" y="43190"/>
                </a:lnTo>
                <a:lnTo>
                  <a:pt x="52791" y="38404"/>
                </a:lnTo>
                <a:lnTo>
                  <a:pt x="53751" y="33604"/>
                </a:lnTo>
                <a:lnTo>
                  <a:pt x="53751" y="21122"/>
                </a:lnTo>
                <a:lnTo>
                  <a:pt x="51831" y="15361"/>
                </a:lnTo>
                <a:lnTo>
                  <a:pt x="47030" y="9601"/>
                </a:lnTo>
                <a:lnTo>
                  <a:pt x="42230" y="2880"/>
                </a:lnTo>
                <a:lnTo>
                  <a:pt x="35509" y="0"/>
                </a:lnTo>
                <a:lnTo>
                  <a:pt x="22067" y="0"/>
                </a:lnTo>
                <a:lnTo>
                  <a:pt x="18227" y="960"/>
                </a:lnTo>
                <a:lnTo>
                  <a:pt x="14386" y="3840"/>
                </a:lnTo>
                <a:lnTo>
                  <a:pt x="9585" y="5760"/>
                </a:lnTo>
                <a:lnTo>
                  <a:pt x="6705" y="9601"/>
                </a:lnTo>
                <a:lnTo>
                  <a:pt x="3825" y="14401"/>
                </a:lnTo>
                <a:lnTo>
                  <a:pt x="944" y="20162"/>
                </a:lnTo>
                <a:lnTo>
                  <a:pt x="0" y="24963"/>
                </a:lnTo>
                <a:lnTo>
                  <a:pt x="0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9" name="object 429"/>
          <p:cNvSpPr/>
          <p:nvPr/>
        </p:nvSpPr>
        <p:spPr>
          <a:xfrm>
            <a:off x="6017331" y="3476792"/>
            <a:ext cx="22082" cy="12466"/>
          </a:xfrm>
          <a:custGeom>
            <a:avLst/>
            <a:gdLst/>
            <a:ahLst/>
            <a:cxnLst/>
            <a:rect l="l" t="t" r="r" b="b"/>
            <a:pathLst>
              <a:path w="22082" h="12466">
                <a:moveTo>
                  <a:pt x="22082" y="0"/>
                </a:moveTo>
                <a:lnTo>
                  <a:pt x="19202" y="3825"/>
                </a:lnTo>
                <a:lnTo>
                  <a:pt x="17282" y="6720"/>
                </a:lnTo>
                <a:lnTo>
                  <a:pt x="13441" y="8625"/>
                </a:lnTo>
                <a:lnTo>
                  <a:pt x="4800" y="8625"/>
                </a:lnTo>
                <a:lnTo>
                  <a:pt x="0" y="5745"/>
                </a:lnTo>
                <a:lnTo>
                  <a:pt x="7680" y="12466"/>
                </a:lnTo>
                <a:lnTo>
                  <a:pt x="12481" y="12466"/>
                </a:lnTo>
                <a:lnTo>
                  <a:pt x="17282" y="11506"/>
                </a:lnTo>
                <a:lnTo>
                  <a:pt x="21122" y="8625"/>
                </a:lnTo>
                <a:lnTo>
                  <a:pt x="220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0" name="object 430"/>
          <p:cNvSpPr/>
          <p:nvPr/>
        </p:nvSpPr>
        <p:spPr>
          <a:xfrm>
            <a:off x="6057656" y="3430706"/>
            <a:ext cx="41269" cy="56647"/>
          </a:xfrm>
          <a:custGeom>
            <a:avLst/>
            <a:gdLst/>
            <a:ahLst/>
            <a:cxnLst/>
            <a:rect l="l" t="t" r="r" b="b"/>
            <a:pathLst>
              <a:path w="41269" h="56647">
                <a:moveTo>
                  <a:pt x="33588" y="0"/>
                </a:moveTo>
                <a:lnTo>
                  <a:pt x="28788" y="0"/>
                </a:lnTo>
                <a:lnTo>
                  <a:pt x="24002" y="3840"/>
                </a:lnTo>
                <a:lnTo>
                  <a:pt x="19202" y="12481"/>
                </a:lnTo>
                <a:lnTo>
                  <a:pt x="19202" y="0"/>
                </a:lnTo>
                <a:lnTo>
                  <a:pt x="16322" y="0"/>
                </a:lnTo>
                <a:lnTo>
                  <a:pt x="0" y="6720"/>
                </a:lnTo>
                <a:lnTo>
                  <a:pt x="0" y="8641"/>
                </a:lnTo>
                <a:lnTo>
                  <a:pt x="1920" y="8641"/>
                </a:lnTo>
                <a:lnTo>
                  <a:pt x="3840" y="7680"/>
                </a:lnTo>
                <a:lnTo>
                  <a:pt x="5760" y="7680"/>
                </a:lnTo>
                <a:lnTo>
                  <a:pt x="6720" y="8641"/>
                </a:lnTo>
                <a:lnTo>
                  <a:pt x="7680" y="8641"/>
                </a:lnTo>
                <a:lnTo>
                  <a:pt x="7680" y="9601"/>
                </a:lnTo>
                <a:lnTo>
                  <a:pt x="8641" y="10561"/>
                </a:lnTo>
                <a:lnTo>
                  <a:pt x="8641" y="12481"/>
                </a:lnTo>
                <a:lnTo>
                  <a:pt x="9601" y="16322"/>
                </a:lnTo>
                <a:lnTo>
                  <a:pt x="9601" y="47990"/>
                </a:lnTo>
                <a:lnTo>
                  <a:pt x="8641" y="49910"/>
                </a:lnTo>
                <a:lnTo>
                  <a:pt x="8641" y="51831"/>
                </a:lnTo>
                <a:lnTo>
                  <a:pt x="7680" y="52806"/>
                </a:lnTo>
                <a:lnTo>
                  <a:pt x="6720" y="53751"/>
                </a:lnTo>
                <a:lnTo>
                  <a:pt x="5760" y="54711"/>
                </a:lnTo>
                <a:lnTo>
                  <a:pt x="0" y="54711"/>
                </a:lnTo>
                <a:lnTo>
                  <a:pt x="0" y="56647"/>
                </a:lnTo>
                <a:lnTo>
                  <a:pt x="28788" y="56647"/>
                </a:lnTo>
                <a:lnTo>
                  <a:pt x="28788" y="54711"/>
                </a:lnTo>
                <a:lnTo>
                  <a:pt x="24002" y="54711"/>
                </a:lnTo>
                <a:lnTo>
                  <a:pt x="23042" y="53751"/>
                </a:lnTo>
                <a:lnTo>
                  <a:pt x="22067" y="52806"/>
                </a:lnTo>
                <a:lnTo>
                  <a:pt x="21122" y="51831"/>
                </a:lnTo>
                <a:lnTo>
                  <a:pt x="20162" y="50871"/>
                </a:lnTo>
                <a:lnTo>
                  <a:pt x="19202" y="49910"/>
                </a:lnTo>
                <a:lnTo>
                  <a:pt x="19202" y="17282"/>
                </a:lnTo>
                <a:lnTo>
                  <a:pt x="21122" y="13441"/>
                </a:lnTo>
                <a:lnTo>
                  <a:pt x="23042" y="10561"/>
                </a:lnTo>
                <a:lnTo>
                  <a:pt x="24947" y="9601"/>
                </a:lnTo>
                <a:lnTo>
                  <a:pt x="25908" y="8641"/>
                </a:lnTo>
                <a:lnTo>
                  <a:pt x="26883" y="7680"/>
                </a:lnTo>
                <a:lnTo>
                  <a:pt x="27843" y="7680"/>
                </a:lnTo>
                <a:lnTo>
                  <a:pt x="29748" y="8641"/>
                </a:lnTo>
                <a:lnTo>
                  <a:pt x="30723" y="10561"/>
                </a:lnTo>
                <a:lnTo>
                  <a:pt x="32628" y="11521"/>
                </a:lnTo>
                <a:lnTo>
                  <a:pt x="34564" y="12481"/>
                </a:lnTo>
                <a:lnTo>
                  <a:pt x="37429" y="12481"/>
                </a:lnTo>
                <a:lnTo>
                  <a:pt x="38404" y="11521"/>
                </a:lnTo>
                <a:lnTo>
                  <a:pt x="39349" y="10561"/>
                </a:lnTo>
                <a:lnTo>
                  <a:pt x="40309" y="9601"/>
                </a:lnTo>
                <a:lnTo>
                  <a:pt x="41269" y="8641"/>
                </a:lnTo>
                <a:lnTo>
                  <a:pt x="41269" y="4800"/>
                </a:lnTo>
                <a:lnTo>
                  <a:pt x="40309" y="2880"/>
                </a:lnTo>
                <a:lnTo>
                  <a:pt x="39349" y="1920"/>
                </a:lnTo>
                <a:lnTo>
                  <a:pt x="37429" y="960"/>
                </a:lnTo>
                <a:lnTo>
                  <a:pt x="35509" y="0"/>
                </a:lnTo>
                <a:lnTo>
                  <a:pt x="3358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1" name="object 431"/>
          <p:cNvSpPr/>
          <p:nvPr/>
        </p:nvSpPr>
        <p:spPr>
          <a:xfrm>
            <a:off x="6110447" y="3430706"/>
            <a:ext cx="10561" cy="14401"/>
          </a:xfrm>
          <a:custGeom>
            <a:avLst/>
            <a:gdLst/>
            <a:ahLst/>
            <a:cxnLst/>
            <a:rect l="l" t="t" r="r" b="b"/>
            <a:pathLst>
              <a:path w="10561" h="14401">
                <a:moveTo>
                  <a:pt x="4800" y="2880"/>
                </a:moveTo>
                <a:lnTo>
                  <a:pt x="0" y="7680"/>
                </a:lnTo>
                <a:lnTo>
                  <a:pt x="1920" y="14401"/>
                </a:lnTo>
                <a:lnTo>
                  <a:pt x="2880" y="10561"/>
                </a:lnTo>
                <a:lnTo>
                  <a:pt x="5760" y="7680"/>
                </a:lnTo>
                <a:lnTo>
                  <a:pt x="10561" y="0"/>
                </a:lnTo>
                <a:lnTo>
                  <a:pt x="480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2" name="object 432"/>
          <p:cNvSpPr/>
          <p:nvPr/>
        </p:nvSpPr>
        <p:spPr>
          <a:xfrm>
            <a:off x="6102766" y="3430706"/>
            <a:ext cx="47045" cy="58552"/>
          </a:xfrm>
          <a:custGeom>
            <a:avLst/>
            <a:gdLst/>
            <a:ahLst/>
            <a:cxnLst/>
            <a:rect l="l" t="t" r="r" b="b"/>
            <a:pathLst>
              <a:path w="47045" h="58552">
                <a:moveTo>
                  <a:pt x="13441" y="7680"/>
                </a:moveTo>
                <a:lnTo>
                  <a:pt x="16322" y="5760"/>
                </a:lnTo>
                <a:lnTo>
                  <a:pt x="19202" y="3840"/>
                </a:lnTo>
                <a:lnTo>
                  <a:pt x="24963" y="3840"/>
                </a:lnTo>
                <a:lnTo>
                  <a:pt x="26883" y="4800"/>
                </a:lnTo>
                <a:lnTo>
                  <a:pt x="28803" y="5760"/>
                </a:lnTo>
                <a:lnTo>
                  <a:pt x="30723" y="7680"/>
                </a:lnTo>
                <a:lnTo>
                  <a:pt x="32644" y="9601"/>
                </a:lnTo>
                <a:lnTo>
                  <a:pt x="33604" y="11521"/>
                </a:lnTo>
                <a:lnTo>
                  <a:pt x="34564" y="12481"/>
                </a:lnTo>
                <a:lnTo>
                  <a:pt x="34564" y="19202"/>
                </a:lnTo>
                <a:lnTo>
                  <a:pt x="8641" y="19202"/>
                </a:lnTo>
                <a:lnTo>
                  <a:pt x="9601" y="14401"/>
                </a:lnTo>
                <a:lnTo>
                  <a:pt x="7680" y="7680"/>
                </a:lnTo>
                <a:lnTo>
                  <a:pt x="2880" y="13441"/>
                </a:lnTo>
                <a:lnTo>
                  <a:pt x="0" y="20162"/>
                </a:lnTo>
                <a:lnTo>
                  <a:pt x="0" y="38404"/>
                </a:lnTo>
                <a:lnTo>
                  <a:pt x="2880" y="46085"/>
                </a:lnTo>
                <a:lnTo>
                  <a:pt x="7680" y="50871"/>
                </a:lnTo>
                <a:lnTo>
                  <a:pt x="12481" y="56647"/>
                </a:lnTo>
                <a:lnTo>
                  <a:pt x="18242" y="58552"/>
                </a:lnTo>
                <a:lnTo>
                  <a:pt x="30723" y="58552"/>
                </a:lnTo>
                <a:lnTo>
                  <a:pt x="35524" y="56647"/>
                </a:lnTo>
                <a:lnTo>
                  <a:pt x="40325" y="51831"/>
                </a:lnTo>
                <a:lnTo>
                  <a:pt x="44165" y="47030"/>
                </a:lnTo>
                <a:lnTo>
                  <a:pt x="46085" y="42245"/>
                </a:lnTo>
                <a:lnTo>
                  <a:pt x="47045" y="36469"/>
                </a:lnTo>
                <a:lnTo>
                  <a:pt x="45125" y="35524"/>
                </a:lnTo>
                <a:lnTo>
                  <a:pt x="43205" y="40309"/>
                </a:lnTo>
                <a:lnTo>
                  <a:pt x="41285" y="44150"/>
                </a:lnTo>
                <a:lnTo>
                  <a:pt x="38404" y="46085"/>
                </a:lnTo>
                <a:lnTo>
                  <a:pt x="36484" y="47990"/>
                </a:lnTo>
                <a:lnTo>
                  <a:pt x="32644" y="48966"/>
                </a:lnTo>
                <a:lnTo>
                  <a:pt x="24002" y="48966"/>
                </a:lnTo>
                <a:lnTo>
                  <a:pt x="19202" y="46085"/>
                </a:lnTo>
                <a:lnTo>
                  <a:pt x="15361" y="42245"/>
                </a:lnTo>
                <a:lnTo>
                  <a:pt x="10561" y="37444"/>
                </a:lnTo>
                <a:lnTo>
                  <a:pt x="8641" y="30723"/>
                </a:lnTo>
                <a:lnTo>
                  <a:pt x="8641" y="22082"/>
                </a:lnTo>
                <a:lnTo>
                  <a:pt x="47045" y="22082"/>
                </a:lnTo>
                <a:lnTo>
                  <a:pt x="47045" y="15361"/>
                </a:lnTo>
                <a:lnTo>
                  <a:pt x="45125" y="9601"/>
                </a:lnTo>
                <a:lnTo>
                  <a:pt x="41285" y="5760"/>
                </a:lnTo>
                <a:lnTo>
                  <a:pt x="37444" y="1920"/>
                </a:lnTo>
                <a:lnTo>
                  <a:pt x="32644" y="0"/>
                </a:lnTo>
                <a:lnTo>
                  <a:pt x="18242" y="0"/>
                </a:lnTo>
                <a:lnTo>
                  <a:pt x="13441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3" name="object 433"/>
          <p:cNvSpPr/>
          <p:nvPr/>
        </p:nvSpPr>
        <p:spPr>
          <a:xfrm>
            <a:off x="6160373" y="3430706"/>
            <a:ext cx="48950" cy="58552"/>
          </a:xfrm>
          <a:custGeom>
            <a:avLst/>
            <a:gdLst/>
            <a:ahLst/>
            <a:cxnLst/>
            <a:rect l="l" t="t" r="r" b="b"/>
            <a:pathLst>
              <a:path w="48950" h="58552">
                <a:moveTo>
                  <a:pt x="17266" y="28803"/>
                </a:moveTo>
                <a:lnTo>
                  <a:pt x="19202" y="27843"/>
                </a:lnTo>
                <a:lnTo>
                  <a:pt x="23042" y="25923"/>
                </a:lnTo>
                <a:lnTo>
                  <a:pt x="28788" y="24002"/>
                </a:lnTo>
                <a:lnTo>
                  <a:pt x="28788" y="45125"/>
                </a:lnTo>
                <a:lnTo>
                  <a:pt x="23987" y="48966"/>
                </a:lnTo>
                <a:lnTo>
                  <a:pt x="20147" y="50871"/>
                </a:lnTo>
                <a:lnTo>
                  <a:pt x="14401" y="50871"/>
                </a:lnTo>
                <a:lnTo>
                  <a:pt x="12481" y="49910"/>
                </a:lnTo>
                <a:lnTo>
                  <a:pt x="10546" y="47990"/>
                </a:lnTo>
                <a:lnTo>
                  <a:pt x="11521" y="58552"/>
                </a:lnTo>
                <a:lnTo>
                  <a:pt x="13426" y="58552"/>
                </a:lnTo>
                <a:lnTo>
                  <a:pt x="16322" y="57591"/>
                </a:lnTo>
                <a:lnTo>
                  <a:pt x="18242" y="56647"/>
                </a:lnTo>
                <a:lnTo>
                  <a:pt x="20147" y="55671"/>
                </a:lnTo>
                <a:lnTo>
                  <a:pt x="23042" y="53751"/>
                </a:lnTo>
                <a:lnTo>
                  <a:pt x="28788" y="48966"/>
                </a:lnTo>
                <a:lnTo>
                  <a:pt x="28788" y="52806"/>
                </a:lnTo>
                <a:lnTo>
                  <a:pt x="29763" y="54711"/>
                </a:lnTo>
                <a:lnTo>
                  <a:pt x="30708" y="55671"/>
                </a:lnTo>
                <a:lnTo>
                  <a:pt x="31668" y="57591"/>
                </a:lnTo>
                <a:lnTo>
                  <a:pt x="33604" y="58552"/>
                </a:lnTo>
                <a:lnTo>
                  <a:pt x="39349" y="58552"/>
                </a:lnTo>
                <a:lnTo>
                  <a:pt x="44150" y="54711"/>
                </a:lnTo>
                <a:lnTo>
                  <a:pt x="48950" y="48966"/>
                </a:lnTo>
                <a:lnTo>
                  <a:pt x="48950" y="46085"/>
                </a:lnTo>
                <a:lnTo>
                  <a:pt x="46070" y="47990"/>
                </a:lnTo>
                <a:lnTo>
                  <a:pt x="44150" y="49910"/>
                </a:lnTo>
                <a:lnTo>
                  <a:pt x="43190" y="49910"/>
                </a:lnTo>
                <a:lnTo>
                  <a:pt x="42230" y="50871"/>
                </a:lnTo>
                <a:lnTo>
                  <a:pt x="41269" y="50871"/>
                </a:lnTo>
                <a:lnTo>
                  <a:pt x="41269" y="49910"/>
                </a:lnTo>
                <a:lnTo>
                  <a:pt x="40309" y="49910"/>
                </a:lnTo>
                <a:lnTo>
                  <a:pt x="39349" y="48966"/>
                </a:lnTo>
                <a:lnTo>
                  <a:pt x="39349" y="13441"/>
                </a:lnTo>
                <a:lnTo>
                  <a:pt x="38389" y="9601"/>
                </a:lnTo>
                <a:lnTo>
                  <a:pt x="38389" y="8641"/>
                </a:lnTo>
                <a:lnTo>
                  <a:pt x="36469" y="5760"/>
                </a:lnTo>
                <a:lnTo>
                  <a:pt x="35509" y="3840"/>
                </a:lnTo>
                <a:lnTo>
                  <a:pt x="32628" y="1920"/>
                </a:lnTo>
                <a:lnTo>
                  <a:pt x="29763" y="960"/>
                </a:lnTo>
                <a:lnTo>
                  <a:pt x="25923" y="0"/>
                </a:lnTo>
                <a:lnTo>
                  <a:pt x="14401" y="0"/>
                </a:lnTo>
                <a:lnTo>
                  <a:pt x="9601" y="960"/>
                </a:lnTo>
                <a:lnTo>
                  <a:pt x="5760" y="3840"/>
                </a:lnTo>
                <a:lnTo>
                  <a:pt x="1920" y="6720"/>
                </a:lnTo>
                <a:lnTo>
                  <a:pt x="0" y="10561"/>
                </a:lnTo>
                <a:lnTo>
                  <a:pt x="0" y="15361"/>
                </a:lnTo>
                <a:lnTo>
                  <a:pt x="960" y="17282"/>
                </a:lnTo>
                <a:lnTo>
                  <a:pt x="1920" y="18242"/>
                </a:lnTo>
                <a:lnTo>
                  <a:pt x="2880" y="19202"/>
                </a:lnTo>
                <a:lnTo>
                  <a:pt x="3840" y="20162"/>
                </a:lnTo>
                <a:lnTo>
                  <a:pt x="6705" y="20162"/>
                </a:lnTo>
                <a:lnTo>
                  <a:pt x="8641" y="19202"/>
                </a:lnTo>
                <a:lnTo>
                  <a:pt x="8641" y="18242"/>
                </a:lnTo>
                <a:lnTo>
                  <a:pt x="9601" y="17282"/>
                </a:lnTo>
                <a:lnTo>
                  <a:pt x="10546" y="15361"/>
                </a:lnTo>
                <a:lnTo>
                  <a:pt x="10546" y="8641"/>
                </a:lnTo>
                <a:lnTo>
                  <a:pt x="11521" y="6720"/>
                </a:lnTo>
                <a:lnTo>
                  <a:pt x="12481" y="5760"/>
                </a:lnTo>
                <a:lnTo>
                  <a:pt x="14401" y="3840"/>
                </a:lnTo>
                <a:lnTo>
                  <a:pt x="22082" y="3840"/>
                </a:lnTo>
                <a:lnTo>
                  <a:pt x="24947" y="4800"/>
                </a:lnTo>
                <a:lnTo>
                  <a:pt x="26883" y="6720"/>
                </a:lnTo>
                <a:lnTo>
                  <a:pt x="27828" y="8641"/>
                </a:lnTo>
                <a:lnTo>
                  <a:pt x="28788" y="12481"/>
                </a:lnTo>
                <a:lnTo>
                  <a:pt x="28788" y="20162"/>
                </a:lnTo>
                <a:lnTo>
                  <a:pt x="19202" y="24002"/>
                </a:lnTo>
                <a:lnTo>
                  <a:pt x="12481" y="26883"/>
                </a:lnTo>
                <a:lnTo>
                  <a:pt x="10546" y="34564"/>
                </a:lnTo>
                <a:lnTo>
                  <a:pt x="11521" y="32644"/>
                </a:lnTo>
                <a:lnTo>
                  <a:pt x="14401" y="30723"/>
                </a:lnTo>
                <a:lnTo>
                  <a:pt x="17266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4" name="object 434"/>
          <p:cNvSpPr/>
          <p:nvPr/>
        </p:nvSpPr>
        <p:spPr>
          <a:xfrm>
            <a:off x="6158453" y="3457590"/>
            <a:ext cx="14401" cy="31668"/>
          </a:xfrm>
          <a:custGeom>
            <a:avLst/>
            <a:gdLst/>
            <a:ahLst/>
            <a:cxnLst/>
            <a:rect l="l" t="t" r="r" b="b"/>
            <a:pathLst>
              <a:path w="14401" h="31668">
                <a:moveTo>
                  <a:pt x="960" y="24947"/>
                </a:moveTo>
                <a:lnTo>
                  <a:pt x="3840" y="27828"/>
                </a:lnTo>
                <a:lnTo>
                  <a:pt x="6720" y="29763"/>
                </a:lnTo>
                <a:lnTo>
                  <a:pt x="9601" y="31668"/>
                </a:lnTo>
                <a:lnTo>
                  <a:pt x="13441" y="31668"/>
                </a:lnTo>
                <a:lnTo>
                  <a:pt x="12466" y="21107"/>
                </a:lnTo>
                <a:lnTo>
                  <a:pt x="11521" y="19202"/>
                </a:lnTo>
                <a:lnTo>
                  <a:pt x="10561" y="17266"/>
                </a:lnTo>
                <a:lnTo>
                  <a:pt x="10561" y="9585"/>
                </a:lnTo>
                <a:lnTo>
                  <a:pt x="12466" y="7680"/>
                </a:lnTo>
                <a:lnTo>
                  <a:pt x="14401" y="0"/>
                </a:lnTo>
                <a:lnTo>
                  <a:pt x="10561" y="1920"/>
                </a:lnTo>
                <a:lnTo>
                  <a:pt x="6720" y="4800"/>
                </a:lnTo>
                <a:lnTo>
                  <a:pt x="3840" y="7680"/>
                </a:lnTo>
                <a:lnTo>
                  <a:pt x="1920" y="9585"/>
                </a:lnTo>
                <a:lnTo>
                  <a:pt x="960" y="11521"/>
                </a:lnTo>
                <a:lnTo>
                  <a:pt x="0" y="14401"/>
                </a:lnTo>
                <a:lnTo>
                  <a:pt x="0" y="21107"/>
                </a:lnTo>
                <a:lnTo>
                  <a:pt x="960" y="249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5" name="object 435"/>
          <p:cNvSpPr/>
          <p:nvPr/>
        </p:nvSpPr>
        <p:spPr>
          <a:xfrm>
            <a:off x="5865662" y="3102391"/>
            <a:ext cx="35509" cy="82555"/>
          </a:xfrm>
          <a:custGeom>
            <a:avLst/>
            <a:gdLst/>
            <a:ahLst/>
            <a:cxnLst/>
            <a:rect l="l" t="t" r="r" b="b"/>
            <a:pathLst>
              <a:path w="35509" h="82555">
                <a:moveTo>
                  <a:pt x="35509" y="0"/>
                </a:moveTo>
                <a:lnTo>
                  <a:pt x="0" y="0"/>
                </a:lnTo>
                <a:lnTo>
                  <a:pt x="0" y="1920"/>
                </a:lnTo>
                <a:lnTo>
                  <a:pt x="4800" y="1920"/>
                </a:lnTo>
                <a:lnTo>
                  <a:pt x="6720" y="2880"/>
                </a:lnTo>
                <a:lnTo>
                  <a:pt x="8641" y="3840"/>
                </a:lnTo>
                <a:lnTo>
                  <a:pt x="9601" y="4800"/>
                </a:lnTo>
                <a:lnTo>
                  <a:pt x="10561" y="4800"/>
                </a:lnTo>
                <a:lnTo>
                  <a:pt x="10561" y="6720"/>
                </a:lnTo>
                <a:lnTo>
                  <a:pt x="11521" y="7680"/>
                </a:lnTo>
                <a:lnTo>
                  <a:pt x="11521" y="75849"/>
                </a:lnTo>
                <a:lnTo>
                  <a:pt x="10561" y="76809"/>
                </a:lnTo>
                <a:lnTo>
                  <a:pt x="8641" y="78714"/>
                </a:lnTo>
                <a:lnTo>
                  <a:pt x="5760" y="79689"/>
                </a:lnTo>
                <a:lnTo>
                  <a:pt x="0" y="79689"/>
                </a:lnTo>
                <a:lnTo>
                  <a:pt x="0" y="82555"/>
                </a:lnTo>
                <a:lnTo>
                  <a:pt x="35509" y="82555"/>
                </a:lnTo>
                <a:lnTo>
                  <a:pt x="35509" y="79689"/>
                </a:lnTo>
                <a:lnTo>
                  <a:pt x="28788" y="79689"/>
                </a:lnTo>
                <a:lnTo>
                  <a:pt x="26883" y="78714"/>
                </a:lnTo>
                <a:lnTo>
                  <a:pt x="24947" y="77754"/>
                </a:lnTo>
                <a:lnTo>
                  <a:pt x="24002" y="76809"/>
                </a:lnTo>
                <a:lnTo>
                  <a:pt x="24002" y="74874"/>
                </a:lnTo>
                <a:lnTo>
                  <a:pt x="23042" y="72009"/>
                </a:lnTo>
                <a:lnTo>
                  <a:pt x="23042" y="9601"/>
                </a:lnTo>
                <a:lnTo>
                  <a:pt x="24002" y="6720"/>
                </a:lnTo>
                <a:lnTo>
                  <a:pt x="24947" y="4800"/>
                </a:lnTo>
                <a:lnTo>
                  <a:pt x="25907" y="2880"/>
                </a:lnTo>
                <a:lnTo>
                  <a:pt x="28788" y="1920"/>
                </a:lnTo>
                <a:lnTo>
                  <a:pt x="35509" y="1920"/>
                </a:lnTo>
                <a:lnTo>
                  <a:pt x="35509" y="0"/>
                </a:lnTo>
                <a:close/>
              </a:path>
            </a:pathLst>
          </a:custGeom>
          <a:solidFill>
            <a:srgbClr val="98460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6" name="object 436"/>
          <p:cNvSpPr/>
          <p:nvPr/>
        </p:nvSpPr>
        <p:spPr>
          <a:xfrm>
            <a:off x="5905972" y="3111032"/>
            <a:ext cx="32644" cy="73913"/>
          </a:xfrm>
          <a:custGeom>
            <a:avLst/>
            <a:gdLst/>
            <a:ahLst/>
            <a:cxnLst/>
            <a:rect l="l" t="t" r="r" b="b"/>
            <a:pathLst>
              <a:path w="32644" h="73913">
                <a:moveTo>
                  <a:pt x="22082" y="67208"/>
                </a:moveTo>
                <a:lnTo>
                  <a:pt x="21122" y="66233"/>
                </a:lnTo>
                <a:lnTo>
                  <a:pt x="20162" y="65288"/>
                </a:lnTo>
                <a:lnTo>
                  <a:pt x="19202" y="64328"/>
                </a:lnTo>
                <a:lnTo>
                  <a:pt x="18242" y="61447"/>
                </a:lnTo>
                <a:lnTo>
                  <a:pt x="18242" y="22082"/>
                </a:lnTo>
                <a:lnTo>
                  <a:pt x="31683" y="22082"/>
                </a:lnTo>
                <a:lnTo>
                  <a:pt x="31683" y="18242"/>
                </a:lnTo>
                <a:lnTo>
                  <a:pt x="18242" y="18242"/>
                </a:lnTo>
                <a:lnTo>
                  <a:pt x="18242" y="0"/>
                </a:lnTo>
                <a:lnTo>
                  <a:pt x="16322" y="0"/>
                </a:lnTo>
                <a:lnTo>
                  <a:pt x="14401" y="3840"/>
                </a:lnTo>
                <a:lnTo>
                  <a:pt x="13441" y="6720"/>
                </a:lnTo>
                <a:lnTo>
                  <a:pt x="12481" y="7680"/>
                </a:lnTo>
                <a:lnTo>
                  <a:pt x="10561" y="11521"/>
                </a:lnTo>
                <a:lnTo>
                  <a:pt x="8641" y="13441"/>
                </a:lnTo>
                <a:lnTo>
                  <a:pt x="6720" y="15361"/>
                </a:lnTo>
                <a:lnTo>
                  <a:pt x="3840" y="18242"/>
                </a:lnTo>
                <a:lnTo>
                  <a:pt x="1920" y="19202"/>
                </a:lnTo>
                <a:lnTo>
                  <a:pt x="0" y="20162"/>
                </a:lnTo>
                <a:lnTo>
                  <a:pt x="0" y="22082"/>
                </a:lnTo>
                <a:lnTo>
                  <a:pt x="8641" y="22082"/>
                </a:lnTo>
                <a:lnTo>
                  <a:pt x="8641" y="66233"/>
                </a:lnTo>
                <a:lnTo>
                  <a:pt x="9601" y="68168"/>
                </a:lnTo>
                <a:lnTo>
                  <a:pt x="10561" y="70073"/>
                </a:lnTo>
                <a:lnTo>
                  <a:pt x="11521" y="72008"/>
                </a:lnTo>
                <a:lnTo>
                  <a:pt x="13441" y="72953"/>
                </a:lnTo>
                <a:lnTo>
                  <a:pt x="15361" y="73913"/>
                </a:lnTo>
                <a:lnTo>
                  <a:pt x="22082" y="73913"/>
                </a:lnTo>
                <a:lnTo>
                  <a:pt x="24963" y="72953"/>
                </a:lnTo>
                <a:lnTo>
                  <a:pt x="26883" y="71048"/>
                </a:lnTo>
                <a:lnTo>
                  <a:pt x="29763" y="69113"/>
                </a:lnTo>
                <a:lnTo>
                  <a:pt x="31683" y="66233"/>
                </a:lnTo>
                <a:lnTo>
                  <a:pt x="32644" y="62392"/>
                </a:lnTo>
                <a:lnTo>
                  <a:pt x="30723" y="62392"/>
                </a:lnTo>
                <a:lnTo>
                  <a:pt x="29763" y="64328"/>
                </a:lnTo>
                <a:lnTo>
                  <a:pt x="28803" y="65288"/>
                </a:lnTo>
                <a:lnTo>
                  <a:pt x="27843" y="66233"/>
                </a:lnTo>
                <a:lnTo>
                  <a:pt x="26883" y="67208"/>
                </a:lnTo>
                <a:lnTo>
                  <a:pt x="22082" y="67208"/>
                </a:lnTo>
                <a:close/>
              </a:path>
            </a:pathLst>
          </a:custGeom>
          <a:solidFill>
            <a:srgbClr val="98460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7" name="object 437"/>
          <p:cNvSpPr/>
          <p:nvPr/>
        </p:nvSpPr>
        <p:spPr>
          <a:xfrm>
            <a:off x="5943417" y="3127354"/>
            <a:ext cx="49911" cy="58567"/>
          </a:xfrm>
          <a:custGeom>
            <a:avLst/>
            <a:gdLst/>
            <a:ahLst/>
            <a:cxnLst/>
            <a:rect l="l" t="t" r="r" b="b"/>
            <a:pathLst>
              <a:path w="49911" h="58567">
                <a:moveTo>
                  <a:pt x="40325" y="9601"/>
                </a:moveTo>
                <a:lnTo>
                  <a:pt x="39364" y="8641"/>
                </a:lnTo>
                <a:lnTo>
                  <a:pt x="38389" y="5760"/>
                </a:lnTo>
                <a:lnTo>
                  <a:pt x="36484" y="3840"/>
                </a:lnTo>
                <a:lnTo>
                  <a:pt x="34549" y="2880"/>
                </a:lnTo>
                <a:lnTo>
                  <a:pt x="30723" y="960"/>
                </a:lnTo>
                <a:lnTo>
                  <a:pt x="26883" y="0"/>
                </a:lnTo>
                <a:lnTo>
                  <a:pt x="15361" y="0"/>
                </a:lnTo>
                <a:lnTo>
                  <a:pt x="10561" y="1920"/>
                </a:lnTo>
                <a:lnTo>
                  <a:pt x="6720" y="4800"/>
                </a:lnTo>
                <a:lnTo>
                  <a:pt x="3840" y="7680"/>
                </a:lnTo>
                <a:lnTo>
                  <a:pt x="1920" y="10561"/>
                </a:lnTo>
                <a:lnTo>
                  <a:pt x="1920" y="17282"/>
                </a:lnTo>
                <a:lnTo>
                  <a:pt x="2880" y="18242"/>
                </a:lnTo>
                <a:lnTo>
                  <a:pt x="3840" y="19202"/>
                </a:lnTo>
                <a:lnTo>
                  <a:pt x="5760" y="20162"/>
                </a:lnTo>
                <a:lnTo>
                  <a:pt x="8641" y="20162"/>
                </a:lnTo>
                <a:lnTo>
                  <a:pt x="9601" y="19202"/>
                </a:lnTo>
                <a:lnTo>
                  <a:pt x="10561" y="18242"/>
                </a:lnTo>
                <a:lnTo>
                  <a:pt x="11521" y="17282"/>
                </a:lnTo>
                <a:lnTo>
                  <a:pt x="12481" y="15361"/>
                </a:lnTo>
                <a:lnTo>
                  <a:pt x="12481" y="14401"/>
                </a:lnTo>
                <a:lnTo>
                  <a:pt x="11521" y="10561"/>
                </a:lnTo>
                <a:lnTo>
                  <a:pt x="11521" y="8641"/>
                </a:lnTo>
                <a:lnTo>
                  <a:pt x="12481" y="6720"/>
                </a:lnTo>
                <a:lnTo>
                  <a:pt x="14401" y="5760"/>
                </a:lnTo>
                <a:lnTo>
                  <a:pt x="15361" y="4800"/>
                </a:lnTo>
                <a:lnTo>
                  <a:pt x="17282" y="3840"/>
                </a:lnTo>
                <a:lnTo>
                  <a:pt x="24003" y="3840"/>
                </a:lnTo>
                <a:lnTo>
                  <a:pt x="25923" y="4800"/>
                </a:lnTo>
                <a:lnTo>
                  <a:pt x="27828" y="6720"/>
                </a:lnTo>
                <a:lnTo>
                  <a:pt x="29763" y="8641"/>
                </a:lnTo>
                <a:lnTo>
                  <a:pt x="30723" y="12481"/>
                </a:lnTo>
                <a:lnTo>
                  <a:pt x="30723" y="20162"/>
                </a:lnTo>
                <a:lnTo>
                  <a:pt x="21122" y="24002"/>
                </a:lnTo>
                <a:lnTo>
                  <a:pt x="14401" y="26883"/>
                </a:lnTo>
                <a:lnTo>
                  <a:pt x="11521" y="34564"/>
                </a:lnTo>
                <a:lnTo>
                  <a:pt x="13441" y="32644"/>
                </a:lnTo>
                <a:lnTo>
                  <a:pt x="15361" y="30723"/>
                </a:lnTo>
                <a:lnTo>
                  <a:pt x="19202" y="28803"/>
                </a:lnTo>
                <a:lnTo>
                  <a:pt x="20162" y="27843"/>
                </a:lnTo>
                <a:lnTo>
                  <a:pt x="24963" y="26883"/>
                </a:lnTo>
                <a:lnTo>
                  <a:pt x="30723" y="24002"/>
                </a:lnTo>
                <a:lnTo>
                  <a:pt x="30723" y="45125"/>
                </a:lnTo>
                <a:lnTo>
                  <a:pt x="25923" y="48966"/>
                </a:lnTo>
                <a:lnTo>
                  <a:pt x="21122" y="50886"/>
                </a:lnTo>
                <a:lnTo>
                  <a:pt x="16322" y="50886"/>
                </a:lnTo>
                <a:lnTo>
                  <a:pt x="14401" y="49911"/>
                </a:lnTo>
                <a:lnTo>
                  <a:pt x="12481" y="48006"/>
                </a:lnTo>
                <a:lnTo>
                  <a:pt x="10561" y="46070"/>
                </a:lnTo>
                <a:lnTo>
                  <a:pt x="9601" y="44165"/>
                </a:lnTo>
                <a:lnTo>
                  <a:pt x="9601" y="38404"/>
                </a:lnTo>
                <a:lnTo>
                  <a:pt x="10561" y="28803"/>
                </a:lnTo>
                <a:lnTo>
                  <a:pt x="5760" y="31683"/>
                </a:lnTo>
                <a:lnTo>
                  <a:pt x="2880" y="34564"/>
                </a:lnTo>
                <a:lnTo>
                  <a:pt x="1920" y="37444"/>
                </a:lnTo>
                <a:lnTo>
                  <a:pt x="0" y="39364"/>
                </a:lnTo>
                <a:lnTo>
                  <a:pt x="0" y="48006"/>
                </a:lnTo>
                <a:lnTo>
                  <a:pt x="960" y="51846"/>
                </a:lnTo>
                <a:lnTo>
                  <a:pt x="2880" y="54726"/>
                </a:lnTo>
                <a:lnTo>
                  <a:pt x="5760" y="56631"/>
                </a:lnTo>
                <a:lnTo>
                  <a:pt x="8641" y="58567"/>
                </a:lnTo>
                <a:lnTo>
                  <a:pt x="15361" y="58567"/>
                </a:lnTo>
                <a:lnTo>
                  <a:pt x="17282" y="57591"/>
                </a:lnTo>
                <a:lnTo>
                  <a:pt x="20162" y="56631"/>
                </a:lnTo>
                <a:lnTo>
                  <a:pt x="21122" y="55686"/>
                </a:lnTo>
                <a:lnTo>
                  <a:pt x="24963" y="53751"/>
                </a:lnTo>
                <a:lnTo>
                  <a:pt x="30723" y="48966"/>
                </a:lnTo>
                <a:lnTo>
                  <a:pt x="30723" y="52791"/>
                </a:lnTo>
                <a:lnTo>
                  <a:pt x="31668" y="54726"/>
                </a:lnTo>
                <a:lnTo>
                  <a:pt x="32644" y="56631"/>
                </a:lnTo>
                <a:lnTo>
                  <a:pt x="33604" y="57591"/>
                </a:lnTo>
                <a:lnTo>
                  <a:pt x="35524" y="58567"/>
                </a:lnTo>
                <a:lnTo>
                  <a:pt x="41269" y="58567"/>
                </a:lnTo>
                <a:lnTo>
                  <a:pt x="46070" y="55686"/>
                </a:lnTo>
                <a:lnTo>
                  <a:pt x="49911" y="48966"/>
                </a:lnTo>
                <a:lnTo>
                  <a:pt x="49911" y="46070"/>
                </a:lnTo>
                <a:lnTo>
                  <a:pt x="48006" y="48006"/>
                </a:lnTo>
                <a:lnTo>
                  <a:pt x="46070" y="49911"/>
                </a:lnTo>
                <a:lnTo>
                  <a:pt x="45110" y="49911"/>
                </a:lnTo>
                <a:lnTo>
                  <a:pt x="45110" y="50886"/>
                </a:lnTo>
                <a:lnTo>
                  <a:pt x="43205" y="50886"/>
                </a:lnTo>
                <a:lnTo>
                  <a:pt x="42230" y="49911"/>
                </a:lnTo>
                <a:lnTo>
                  <a:pt x="41269" y="49911"/>
                </a:lnTo>
                <a:lnTo>
                  <a:pt x="41269" y="48006"/>
                </a:lnTo>
                <a:lnTo>
                  <a:pt x="40325" y="46070"/>
                </a:lnTo>
                <a:lnTo>
                  <a:pt x="40325" y="9601"/>
                </a:lnTo>
                <a:close/>
              </a:path>
            </a:pathLst>
          </a:custGeom>
          <a:solidFill>
            <a:srgbClr val="98460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8" name="object 438"/>
          <p:cNvSpPr/>
          <p:nvPr/>
        </p:nvSpPr>
        <p:spPr>
          <a:xfrm>
            <a:off x="5953018" y="3154238"/>
            <a:ext cx="4800" cy="11521"/>
          </a:xfrm>
          <a:custGeom>
            <a:avLst/>
            <a:gdLst/>
            <a:ahLst/>
            <a:cxnLst/>
            <a:rect l="l" t="t" r="r" b="b"/>
            <a:pathLst>
              <a:path w="4800" h="11521">
                <a:moveTo>
                  <a:pt x="960" y="1920"/>
                </a:moveTo>
                <a:lnTo>
                  <a:pt x="0" y="11521"/>
                </a:lnTo>
                <a:lnTo>
                  <a:pt x="960" y="9601"/>
                </a:lnTo>
                <a:lnTo>
                  <a:pt x="1920" y="7680"/>
                </a:lnTo>
                <a:lnTo>
                  <a:pt x="4800" y="0"/>
                </a:lnTo>
                <a:lnTo>
                  <a:pt x="960" y="1920"/>
                </a:lnTo>
                <a:close/>
              </a:path>
            </a:pathLst>
          </a:custGeom>
          <a:solidFill>
            <a:srgbClr val="98460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9" name="object 439"/>
          <p:cNvSpPr/>
          <p:nvPr/>
        </p:nvSpPr>
        <p:spPr>
          <a:xfrm>
            <a:off x="5998143" y="3098551"/>
            <a:ext cx="27828" cy="86395"/>
          </a:xfrm>
          <a:custGeom>
            <a:avLst/>
            <a:gdLst/>
            <a:ahLst/>
            <a:cxnLst/>
            <a:rect l="l" t="t" r="r" b="b"/>
            <a:pathLst>
              <a:path w="27828" h="86395">
                <a:moveTo>
                  <a:pt x="16306" y="0"/>
                </a:moveTo>
                <a:lnTo>
                  <a:pt x="0" y="6720"/>
                </a:lnTo>
                <a:lnTo>
                  <a:pt x="944" y="8641"/>
                </a:lnTo>
                <a:lnTo>
                  <a:pt x="2865" y="7680"/>
                </a:lnTo>
                <a:lnTo>
                  <a:pt x="6705" y="7680"/>
                </a:lnTo>
                <a:lnTo>
                  <a:pt x="7665" y="8641"/>
                </a:lnTo>
                <a:lnTo>
                  <a:pt x="8625" y="9601"/>
                </a:lnTo>
                <a:lnTo>
                  <a:pt x="8625" y="80650"/>
                </a:lnTo>
                <a:lnTo>
                  <a:pt x="7665" y="81594"/>
                </a:lnTo>
                <a:lnTo>
                  <a:pt x="6705" y="82555"/>
                </a:lnTo>
                <a:lnTo>
                  <a:pt x="5745" y="82555"/>
                </a:lnTo>
                <a:lnTo>
                  <a:pt x="4785" y="83530"/>
                </a:lnTo>
                <a:lnTo>
                  <a:pt x="944" y="83530"/>
                </a:lnTo>
                <a:lnTo>
                  <a:pt x="944" y="86395"/>
                </a:lnTo>
                <a:lnTo>
                  <a:pt x="27828" y="86395"/>
                </a:lnTo>
                <a:lnTo>
                  <a:pt x="27828" y="83530"/>
                </a:lnTo>
                <a:lnTo>
                  <a:pt x="23027" y="83530"/>
                </a:lnTo>
                <a:lnTo>
                  <a:pt x="22067" y="82555"/>
                </a:lnTo>
                <a:lnTo>
                  <a:pt x="21107" y="82555"/>
                </a:lnTo>
                <a:lnTo>
                  <a:pt x="20147" y="81594"/>
                </a:lnTo>
                <a:lnTo>
                  <a:pt x="20147" y="80650"/>
                </a:lnTo>
                <a:lnTo>
                  <a:pt x="19187" y="78714"/>
                </a:lnTo>
                <a:lnTo>
                  <a:pt x="19187" y="0"/>
                </a:lnTo>
                <a:lnTo>
                  <a:pt x="16306" y="0"/>
                </a:lnTo>
                <a:close/>
              </a:path>
            </a:pathLst>
          </a:custGeom>
          <a:solidFill>
            <a:srgbClr val="98460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0" name="object 440"/>
          <p:cNvSpPr/>
          <p:nvPr/>
        </p:nvSpPr>
        <p:spPr>
          <a:xfrm>
            <a:off x="6029812" y="3129274"/>
            <a:ext cx="60472" cy="81594"/>
          </a:xfrm>
          <a:custGeom>
            <a:avLst/>
            <a:gdLst/>
            <a:ahLst/>
            <a:cxnLst/>
            <a:rect l="l" t="t" r="r" b="b"/>
            <a:pathLst>
              <a:path w="60472" h="81594">
                <a:moveTo>
                  <a:pt x="1920" y="74874"/>
                </a:moveTo>
                <a:lnTo>
                  <a:pt x="1920" y="76794"/>
                </a:lnTo>
                <a:lnTo>
                  <a:pt x="2880" y="78714"/>
                </a:lnTo>
                <a:lnTo>
                  <a:pt x="4800" y="79674"/>
                </a:lnTo>
                <a:lnTo>
                  <a:pt x="6720" y="81594"/>
                </a:lnTo>
                <a:lnTo>
                  <a:pt x="13441" y="81594"/>
                </a:lnTo>
                <a:lnTo>
                  <a:pt x="17282" y="80634"/>
                </a:lnTo>
                <a:lnTo>
                  <a:pt x="21122" y="77754"/>
                </a:lnTo>
                <a:lnTo>
                  <a:pt x="24002" y="74874"/>
                </a:lnTo>
                <a:lnTo>
                  <a:pt x="26883" y="71033"/>
                </a:lnTo>
                <a:lnTo>
                  <a:pt x="29763" y="65272"/>
                </a:lnTo>
                <a:lnTo>
                  <a:pt x="51846" y="10561"/>
                </a:lnTo>
                <a:lnTo>
                  <a:pt x="52791" y="7680"/>
                </a:lnTo>
                <a:lnTo>
                  <a:pt x="53751" y="5760"/>
                </a:lnTo>
                <a:lnTo>
                  <a:pt x="54726" y="4800"/>
                </a:lnTo>
                <a:lnTo>
                  <a:pt x="55686" y="3840"/>
                </a:lnTo>
                <a:lnTo>
                  <a:pt x="56631" y="2880"/>
                </a:lnTo>
                <a:lnTo>
                  <a:pt x="57591" y="2880"/>
                </a:lnTo>
                <a:lnTo>
                  <a:pt x="58567" y="1920"/>
                </a:lnTo>
                <a:lnTo>
                  <a:pt x="60472" y="1920"/>
                </a:lnTo>
                <a:lnTo>
                  <a:pt x="60472" y="0"/>
                </a:lnTo>
                <a:lnTo>
                  <a:pt x="42245" y="0"/>
                </a:lnTo>
                <a:lnTo>
                  <a:pt x="42245" y="1920"/>
                </a:lnTo>
                <a:lnTo>
                  <a:pt x="46070" y="1920"/>
                </a:lnTo>
                <a:lnTo>
                  <a:pt x="46070" y="2880"/>
                </a:lnTo>
                <a:lnTo>
                  <a:pt x="47045" y="2880"/>
                </a:lnTo>
                <a:lnTo>
                  <a:pt x="47045" y="3840"/>
                </a:lnTo>
                <a:lnTo>
                  <a:pt x="48005" y="3840"/>
                </a:lnTo>
                <a:lnTo>
                  <a:pt x="48005" y="6720"/>
                </a:lnTo>
                <a:lnTo>
                  <a:pt x="47045" y="8641"/>
                </a:lnTo>
                <a:lnTo>
                  <a:pt x="47045" y="9601"/>
                </a:lnTo>
                <a:lnTo>
                  <a:pt x="34564" y="40325"/>
                </a:lnTo>
                <a:lnTo>
                  <a:pt x="21122" y="12481"/>
                </a:lnTo>
                <a:lnTo>
                  <a:pt x="19202" y="9601"/>
                </a:lnTo>
                <a:lnTo>
                  <a:pt x="19202" y="3840"/>
                </a:lnTo>
                <a:lnTo>
                  <a:pt x="20162" y="2880"/>
                </a:lnTo>
                <a:lnTo>
                  <a:pt x="21122" y="1920"/>
                </a:lnTo>
                <a:lnTo>
                  <a:pt x="25923" y="1920"/>
                </a:lnTo>
                <a:lnTo>
                  <a:pt x="25923" y="0"/>
                </a:lnTo>
                <a:lnTo>
                  <a:pt x="0" y="0"/>
                </a:lnTo>
                <a:lnTo>
                  <a:pt x="0" y="1920"/>
                </a:lnTo>
                <a:lnTo>
                  <a:pt x="1920" y="2880"/>
                </a:lnTo>
                <a:lnTo>
                  <a:pt x="2880" y="2880"/>
                </a:lnTo>
                <a:lnTo>
                  <a:pt x="3840" y="3840"/>
                </a:lnTo>
                <a:lnTo>
                  <a:pt x="4800" y="3840"/>
                </a:lnTo>
                <a:lnTo>
                  <a:pt x="5760" y="4800"/>
                </a:lnTo>
                <a:lnTo>
                  <a:pt x="6720" y="6720"/>
                </a:lnTo>
                <a:lnTo>
                  <a:pt x="7680" y="8641"/>
                </a:lnTo>
                <a:lnTo>
                  <a:pt x="8641" y="9601"/>
                </a:lnTo>
                <a:lnTo>
                  <a:pt x="9601" y="11521"/>
                </a:lnTo>
                <a:lnTo>
                  <a:pt x="29763" y="52806"/>
                </a:lnTo>
                <a:lnTo>
                  <a:pt x="25923" y="62392"/>
                </a:lnTo>
                <a:lnTo>
                  <a:pt x="24002" y="66233"/>
                </a:lnTo>
                <a:lnTo>
                  <a:pt x="22082" y="69113"/>
                </a:lnTo>
                <a:lnTo>
                  <a:pt x="21122" y="70073"/>
                </a:lnTo>
                <a:lnTo>
                  <a:pt x="19202" y="71033"/>
                </a:lnTo>
                <a:lnTo>
                  <a:pt x="18242" y="71993"/>
                </a:lnTo>
                <a:lnTo>
                  <a:pt x="15361" y="71993"/>
                </a:lnTo>
                <a:lnTo>
                  <a:pt x="14401" y="71033"/>
                </a:lnTo>
                <a:lnTo>
                  <a:pt x="11521" y="70073"/>
                </a:lnTo>
                <a:lnTo>
                  <a:pt x="4800" y="70073"/>
                </a:lnTo>
                <a:lnTo>
                  <a:pt x="3840" y="71033"/>
                </a:lnTo>
                <a:lnTo>
                  <a:pt x="2880" y="71993"/>
                </a:lnTo>
                <a:lnTo>
                  <a:pt x="1920" y="73914"/>
                </a:lnTo>
                <a:lnTo>
                  <a:pt x="1920" y="74874"/>
                </a:lnTo>
                <a:close/>
              </a:path>
            </a:pathLst>
          </a:custGeom>
          <a:solidFill>
            <a:srgbClr val="98460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1" name="object 441"/>
          <p:cNvSpPr/>
          <p:nvPr/>
        </p:nvSpPr>
        <p:spPr>
          <a:xfrm>
            <a:off x="4665695" y="3241593"/>
            <a:ext cx="88315" cy="84475"/>
          </a:xfrm>
          <a:custGeom>
            <a:avLst/>
            <a:gdLst/>
            <a:ahLst/>
            <a:cxnLst/>
            <a:rect l="l" t="t" r="r" b="b"/>
            <a:pathLst>
              <a:path w="88315" h="84475">
                <a:moveTo>
                  <a:pt x="28803" y="82555"/>
                </a:moveTo>
                <a:lnTo>
                  <a:pt x="35524" y="84475"/>
                </a:lnTo>
                <a:lnTo>
                  <a:pt x="52806" y="84475"/>
                </a:lnTo>
                <a:lnTo>
                  <a:pt x="59527" y="82555"/>
                </a:lnTo>
                <a:lnTo>
                  <a:pt x="64312" y="79674"/>
                </a:lnTo>
                <a:lnTo>
                  <a:pt x="69113" y="76794"/>
                </a:lnTo>
                <a:lnTo>
                  <a:pt x="71993" y="71993"/>
                </a:lnTo>
                <a:lnTo>
                  <a:pt x="73913" y="68153"/>
                </a:lnTo>
                <a:lnTo>
                  <a:pt x="74874" y="63352"/>
                </a:lnTo>
                <a:lnTo>
                  <a:pt x="75834" y="56631"/>
                </a:lnTo>
                <a:lnTo>
                  <a:pt x="75834" y="10561"/>
                </a:lnTo>
                <a:lnTo>
                  <a:pt x="76794" y="7680"/>
                </a:lnTo>
                <a:lnTo>
                  <a:pt x="77754" y="6720"/>
                </a:lnTo>
                <a:lnTo>
                  <a:pt x="78714" y="3840"/>
                </a:lnTo>
                <a:lnTo>
                  <a:pt x="81594" y="2880"/>
                </a:lnTo>
                <a:lnTo>
                  <a:pt x="88315" y="2880"/>
                </a:lnTo>
                <a:lnTo>
                  <a:pt x="88315" y="0"/>
                </a:lnTo>
                <a:lnTo>
                  <a:pt x="58552" y="0"/>
                </a:lnTo>
                <a:lnTo>
                  <a:pt x="58552" y="2880"/>
                </a:lnTo>
                <a:lnTo>
                  <a:pt x="65272" y="2880"/>
                </a:lnTo>
                <a:lnTo>
                  <a:pt x="67193" y="3840"/>
                </a:lnTo>
                <a:lnTo>
                  <a:pt x="69113" y="5760"/>
                </a:lnTo>
                <a:lnTo>
                  <a:pt x="70073" y="6720"/>
                </a:lnTo>
                <a:lnTo>
                  <a:pt x="71033" y="9601"/>
                </a:lnTo>
                <a:lnTo>
                  <a:pt x="71033" y="56631"/>
                </a:lnTo>
                <a:lnTo>
                  <a:pt x="70073" y="63352"/>
                </a:lnTo>
                <a:lnTo>
                  <a:pt x="68153" y="67193"/>
                </a:lnTo>
                <a:lnTo>
                  <a:pt x="66233" y="70073"/>
                </a:lnTo>
                <a:lnTo>
                  <a:pt x="63352" y="73913"/>
                </a:lnTo>
                <a:lnTo>
                  <a:pt x="59527" y="75834"/>
                </a:lnTo>
                <a:lnTo>
                  <a:pt x="55686" y="77754"/>
                </a:lnTo>
                <a:lnTo>
                  <a:pt x="50871" y="79674"/>
                </a:lnTo>
                <a:lnTo>
                  <a:pt x="41285" y="79674"/>
                </a:lnTo>
                <a:lnTo>
                  <a:pt x="37444" y="78714"/>
                </a:lnTo>
                <a:lnTo>
                  <a:pt x="34564" y="76794"/>
                </a:lnTo>
                <a:lnTo>
                  <a:pt x="31683" y="75834"/>
                </a:lnTo>
                <a:lnTo>
                  <a:pt x="28803" y="73913"/>
                </a:lnTo>
                <a:lnTo>
                  <a:pt x="27843" y="71033"/>
                </a:lnTo>
                <a:lnTo>
                  <a:pt x="25923" y="69113"/>
                </a:lnTo>
                <a:lnTo>
                  <a:pt x="24963" y="66233"/>
                </a:lnTo>
                <a:lnTo>
                  <a:pt x="24963" y="61432"/>
                </a:lnTo>
                <a:lnTo>
                  <a:pt x="24003" y="57591"/>
                </a:lnTo>
                <a:lnTo>
                  <a:pt x="24003" y="7680"/>
                </a:lnTo>
                <a:lnTo>
                  <a:pt x="24963" y="5760"/>
                </a:lnTo>
                <a:lnTo>
                  <a:pt x="26883" y="3840"/>
                </a:lnTo>
                <a:lnTo>
                  <a:pt x="28803" y="2880"/>
                </a:lnTo>
                <a:lnTo>
                  <a:pt x="35524" y="2880"/>
                </a:lnTo>
                <a:lnTo>
                  <a:pt x="35524" y="0"/>
                </a:lnTo>
                <a:lnTo>
                  <a:pt x="0" y="0"/>
                </a:lnTo>
                <a:lnTo>
                  <a:pt x="0" y="2880"/>
                </a:lnTo>
                <a:lnTo>
                  <a:pt x="6720" y="2880"/>
                </a:lnTo>
                <a:lnTo>
                  <a:pt x="8641" y="3840"/>
                </a:lnTo>
                <a:lnTo>
                  <a:pt x="9601" y="4800"/>
                </a:lnTo>
                <a:lnTo>
                  <a:pt x="11521" y="6720"/>
                </a:lnTo>
                <a:lnTo>
                  <a:pt x="12481" y="9601"/>
                </a:lnTo>
                <a:lnTo>
                  <a:pt x="12481" y="63352"/>
                </a:lnTo>
                <a:lnTo>
                  <a:pt x="14401" y="67193"/>
                </a:lnTo>
                <a:lnTo>
                  <a:pt x="16322" y="72953"/>
                </a:lnTo>
                <a:lnTo>
                  <a:pt x="19202" y="76794"/>
                </a:lnTo>
                <a:lnTo>
                  <a:pt x="24003" y="79674"/>
                </a:lnTo>
                <a:lnTo>
                  <a:pt x="28803" y="8255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2" name="object 442"/>
          <p:cNvSpPr/>
          <p:nvPr/>
        </p:nvSpPr>
        <p:spPr>
          <a:xfrm>
            <a:off x="4756891" y="3241593"/>
            <a:ext cx="89275" cy="82555"/>
          </a:xfrm>
          <a:custGeom>
            <a:avLst/>
            <a:gdLst/>
            <a:ahLst/>
            <a:cxnLst/>
            <a:rect l="l" t="t" r="r" b="b"/>
            <a:pathLst>
              <a:path w="89275" h="82555">
                <a:moveTo>
                  <a:pt x="54726" y="8641"/>
                </a:moveTo>
                <a:lnTo>
                  <a:pt x="53751" y="10561"/>
                </a:lnTo>
                <a:lnTo>
                  <a:pt x="51735" y="13021"/>
                </a:lnTo>
                <a:lnTo>
                  <a:pt x="44184" y="20837"/>
                </a:lnTo>
                <a:lnTo>
                  <a:pt x="31683" y="32644"/>
                </a:lnTo>
                <a:lnTo>
                  <a:pt x="26883" y="36469"/>
                </a:lnTo>
                <a:lnTo>
                  <a:pt x="24002" y="39364"/>
                </a:lnTo>
                <a:lnTo>
                  <a:pt x="24002" y="41269"/>
                </a:lnTo>
                <a:lnTo>
                  <a:pt x="51846" y="70073"/>
                </a:lnTo>
                <a:lnTo>
                  <a:pt x="53751" y="71993"/>
                </a:lnTo>
                <a:lnTo>
                  <a:pt x="55686" y="72953"/>
                </a:lnTo>
                <a:lnTo>
                  <a:pt x="55686" y="74874"/>
                </a:lnTo>
                <a:lnTo>
                  <a:pt x="56631" y="75834"/>
                </a:lnTo>
                <a:lnTo>
                  <a:pt x="56631" y="77754"/>
                </a:lnTo>
                <a:lnTo>
                  <a:pt x="55686" y="78714"/>
                </a:lnTo>
                <a:lnTo>
                  <a:pt x="54726" y="79674"/>
                </a:lnTo>
                <a:lnTo>
                  <a:pt x="53751" y="79674"/>
                </a:lnTo>
                <a:lnTo>
                  <a:pt x="51846" y="80634"/>
                </a:lnTo>
                <a:lnTo>
                  <a:pt x="49911" y="80634"/>
                </a:lnTo>
                <a:lnTo>
                  <a:pt x="49911" y="82555"/>
                </a:lnTo>
                <a:lnTo>
                  <a:pt x="89275" y="82555"/>
                </a:lnTo>
                <a:lnTo>
                  <a:pt x="89275" y="80634"/>
                </a:lnTo>
                <a:lnTo>
                  <a:pt x="85435" y="79674"/>
                </a:lnTo>
                <a:lnTo>
                  <a:pt x="81594" y="78714"/>
                </a:lnTo>
                <a:lnTo>
                  <a:pt x="78714" y="77754"/>
                </a:lnTo>
                <a:lnTo>
                  <a:pt x="74874" y="75834"/>
                </a:lnTo>
                <a:lnTo>
                  <a:pt x="70073" y="71993"/>
                </a:lnTo>
                <a:lnTo>
                  <a:pt x="65272" y="67193"/>
                </a:lnTo>
                <a:lnTo>
                  <a:pt x="35524" y="37429"/>
                </a:lnTo>
                <a:lnTo>
                  <a:pt x="48005" y="24963"/>
                </a:lnTo>
                <a:lnTo>
                  <a:pt x="54726" y="17282"/>
                </a:lnTo>
                <a:lnTo>
                  <a:pt x="59527" y="12481"/>
                </a:lnTo>
                <a:lnTo>
                  <a:pt x="60472" y="12481"/>
                </a:lnTo>
                <a:lnTo>
                  <a:pt x="63352" y="9601"/>
                </a:lnTo>
                <a:lnTo>
                  <a:pt x="66248" y="6720"/>
                </a:lnTo>
                <a:lnTo>
                  <a:pt x="68153" y="5760"/>
                </a:lnTo>
                <a:lnTo>
                  <a:pt x="70073" y="4800"/>
                </a:lnTo>
                <a:lnTo>
                  <a:pt x="71993" y="3840"/>
                </a:lnTo>
                <a:lnTo>
                  <a:pt x="72953" y="3840"/>
                </a:lnTo>
                <a:lnTo>
                  <a:pt x="74874" y="2880"/>
                </a:lnTo>
                <a:lnTo>
                  <a:pt x="77754" y="2880"/>
                </a:lnTo>
                <a:lnTo>
                  <a:pt x="77754" y="0"/>
                </a:lnTo>
                <a:lnTo>
                  <a:pt x="48005" y="0"/>
                </a:lnTo>
                <a:lnTo>
                  <a:pt x="48005" y="2880"/>
                </a:lnTo>
                <a:lnTo>
                  <a:pt x="52791" y="2880"/>
                </a:lnTo>
                <a:lnTo>
                  <a:pt x="53751" y="3840"/>
                </a:lnTo>
                <a:lnTo>
                  <a:pt x="54726" y="4800"/>
                </a:lnTo>
                <a:lnTo>
                  <a:pt x="55686" y="4800"/>
                </a:lnTo>
                <a:lnTo>
                  <a:pt x="55686" y="7680"/>
                </a:lnTo>
                <a:lnTo>
                  <a:pt x="54726" y="8641"/>
                </a:lnTo>
                <a:close/>
              </a:path>
              <a:path w="89275" h="82555">
                <a:moveTo>
                  <a:pt x="11521" y="10561"/>
                </a:moveTo>
                <a:lnTo>
                  <a:pt x="11521" y="75834"/>
                </a:lnTo>
                <a:lnTo>
                  <a:pt x="10561" y="77754"/>
                </a:lnTo>
                <a:lnTo>
                  <a:pt x="8641" y="79674"/>
                </a:lnTo>
                <a:lnTo>
                  <a:pt x="6720" y="80634"/>
                </a:lnTo>
                <a:lnTo>
                  <a:pt x="0" y="80634"/>
                </a:lnTo>
                <a:lnTo>
                  <a:pt x="0" y="82555"/>
                </a:lnTo>
                <a:lnTo>
                  <a:pt x="35524" y="82555"/>
                </a:lnTo>
                <a:lnTo>
                  <a:pt x="35524" y="80634"/>
                </a:lnTo>
                <a:lnTo>
                  <a:pt x="30723" y="80634"/>
                </a:lnTo>
                <a:lnTo>
                  <a:pt x="28803" y="79674"/>
                </a:lnTo>
                <a:lnTo>
                  <a:pt x="26883" y="78714"/>
                </a:lnTo>
                <a:lnTo>
                  <a:pt x="25923" y="77754"/>
                </a:lnTo>
                <a:lnTo>
                  <a:pt x="24963" y="76794"/>
                </a:lnTo>
                <a:lnTo>
                  <a:pt x="24002" y="75834"/>
                </a:lnTo>
                <a:lnTo>
                  <a:pt x="24002" y="6720"/>
                </a:lnTo>
                <a:lnTo>
                  <a:pt x="24963" y="5760"/>
                </a:lnTo>
                <a:lnTo>
                  <a:pt x="25923" y="4800"/>
                </a:lnTo>
                <a:lnTo>
                  <a:pt x="26883" y="3840"/>
                </a:lnTo>
                <a:lnTo>
                  <a:pt x="28803" y="2880"/>
                </a:lnTo>
                <a:lnTo>
                  <a:pt x="35524" y="2880"/>
                </a:lnTo>
                <a:lnTo>
                  <a:pt x="35524" y="0"/>
                </a:lnTo>
                <a:lnTo>
                  <a:pt x="0" y="0"/>
                </a:lnTo>
                <a:lnTo>
                  <a:pt x="0" y="2880"/>
                </a:lnTo>
                <a:lnTo>
                  <a:pt x="6720" y="2880"/>
                </a:lnTo>
                <a:lnTo>
                  <a:pt x="8641" y="3840"/>
                </a:lnTo>
                <a:lnTo>
                  <a:pt x="9601" y="4800"/>
                </a:lnTo>
                <a:lnTo>
                  <a:pt x="10561" y="5760"/>
                </a:lnTo>
                <a:lnTo>
                  <a:pt x="11521" y="6720"/>
                </a:lnTo>
                <a:lnTo>
                  <a:pt x="11521" y="105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3" name="object 443"/>
          <p:cNvSpPr/>
          <p:nvPr/>
        </p:nvSpPr>
        <p:spPr>
          <a:xfrm>
            <a:off x="4759772" y="3357749"/>
            <a:ext cx="414706" cy="180475"/>
          </a:xfrm>
          <a:custGeom>
            <a:avLst/>
            <a:gdLst/>
            <a:ahLst/>
            <a:cxnLst/>
            <a:rect l="l" t="t" r="r" b="b"/>
            <a:pathLst>
              <a:path w="414706" h="180475">
                <a:moveTo>
                  <a:pt x="0" y="180475"/>
                </a:moveTo>
                <a:lnTo>
                  <a:pt x="414706" y="180475"/>
                </a:lnTo>
                <a:lnTo>
                  <a:pt x="414706" y="0"/>
                </a:lnTo>
                <a:lnTo>
                  <a:pt x="0" y="0"/>
                </a:lnTo>
                <a:lnTo>
                  <a:pt x="0" y="18047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4" name="object 444"/>
          <p:cNvSpPr/>
          <p:nvPr/>
        </p:nvSpPr>
        <p:spPr>
          <a:xfrm>
            <a:off x="4801057" y="3411504"/>
            <a:ext cx="62392" cy="82555"/>
          </a:xfrm>
          <a:custGeom>
            <a:avLst/>
            <a:gdLst/>
            <a:ahLst/>
            <a:cxnLst/>
            <a:rect l="l" t="t" r="r" b="b"/>
            <a:pathLst>
              <a:path w="62392" h="82555">
                <a:moveTo>
                  <a:pt x="51831" y="25923"/>
                </a:moveTo>
                <a:lnTo>
                  <a:pt x="48950" y="25923"/>
                </a:lnTo>
                <a:lnTo>
                  <a:pt x="48950" y="30723"/>
                </a:lnTo>
                <a:lnTo>
                  <a:pt x="47990" y="33604"/>
                </a:lnTo>
                <a:lnTo>
                  <a:pt x="46070" y="34564"/>
                </a:lnTo>
                <a:lnTo>
                  <a:pt x="44150" y="36484"/>
                </a:lnTo>
                <a:lnTo>
                  <a:pt x="42230" y="37444"/>
                </a:lnTo>
                <a:lnTo>
                  <a:pt x="23987" y="37444"/>
                </a:lnTo>
                <a:lnTo>
                  <a:pt x="23987" y="4800"/>
                </a:lnTo>
                <a:lnTo>
                  <a:pt x="48950" y="4800"/>
                </a:lnTo>
                <a:lnTo>
                  <a:pt x="50871" y="5760"/>
                </a:lnTo>
                <a:lnTo>
                  <a:pt x="52791" y="6720"/>
                </a:lnTo>
                <a:lnTo>
                  <a:pt x="54711" y="8641"/>
                </a:lnTo>
                <a:lnTo>
                  <a:pt x="56631" y="9601"/>
                </a:lnTo>
                <a:lnTo>
                  <a:pt x="57591" y="11521"/>
                </a:lnTo>
                <a:lnTo>
                  <a:pt x="58552" y="14401"/>
                </a:lnTo>
                <a:lnTo>
                  <a:pt x="60472" y="18242"/>
                </a:lnTo>
                <a:lnTo>
                  <a:pt x="62392" y="18242"/>
                </a:lnTo>
                <a:lnTo>
                  <a:pt x="61432" y="0"/>
                </a:lnTo>
                <a:lnTo>
                  <a:pt x="0" y="0"/>
                </a:lnTo>
                <a:lnTo>
                  <a:pt x="0" y="2880"/>
                </a:lnTo>
                <a:lnTo>
                  <a:pt x="6720" y="2880"/>
                </a:lnTo>
                <a:lnTo>
                  <a:pt x="8625" y="3840"/>
                </a:lnTo>
                <a:lnTo>
                  <a:pt x="9585" y="4800"/>
                </a:lnTo>
                <a:lnTo>
                  <a:pt x="10561" y="5760"/>
                </a:lnTo>
                <a:lnTo>
                  <a:pt x="11521" y="6720"/>
                </a:lnTo>
                <a:lnTo>
                  <a:pt x="11521" y="75849"/>
                </a:lnTo>
                <a:lnTo>
                  <a:pt x="10561" y="77754"/>
                </a:lnTo>
                <a:lnTo>
                  <a:pt x="8625" y="79674"/>
                </a:lnTo>
                <a:lnTo>
                  <a:pt x="6720" y="80634"/>
                </a:lnTo>
                <a:lnTo>
                  <a:pt x="0" y="80634"/>
                </a:lnTo>
                <a:lnTo>
                  <a:pt x="0" y="82555"/>
                </a:lnTo>
                <a:lnTo>
                  <a:pt x="35509" y="82555"/>
                </a:lnTo>
                <a:lnTo>
                  <a:pt x="35509" y="80634"/>
                </a:lnTo>
                <a:lnTo>
                  <a:pt x="30708" y="80634"/>
                </a:lnTo>
                <a:lnTo>
                  <a:pt x="28788" y="79674"/>
                </a:lnTo>
                <a:lnTo>
                  <a:pt x="26868" y="78714"/>
                </a:lnTo>
                <a:lnTo>
                  <a:pt x="25908" y="77754"/>
                </a:lnTo>
                <a:lnTo>
                  <a:pt x="24947" y="76794"/>
                </a:lnTo>
                <a:lnTo>
                  <a:pt x="23987" y="75849"/>
                </a:lnTo>
                <a:lnTo>
                  <a:pt x="23987" y="42245"/>
                </a:lnTo>
                <a:lnTo>
                  <a:pt x="43190" y="42245"/>
                </a:lnTo>
                <a:lnTo>
                  <a:pt x="45110" y="43205"/>
                </a:lnTo>
                <a:lnTo>
                  <a:pt x="46070" y="44165"/>
                </a:lnTo>
                <a:lnTo>
                  <a:pt x="47030" y="45125"/>
                </a:lnTo>
                <a:lnTo>
                  <a:pt x="47990" y="47045"/>
                </a:lnTo>
                <a:lnTo>
                  <a:pt x="48950" y="48005"/>
                </a:lnTo>
                <a:lnTo>
                  <a:pt x="48950" y="53766"/>
                </a:lnTo>
                <a:lnTo>
                  <a:pt x="51831" y="53766"/>
                </a:lnTo>
                <a:lnTo>
                  <a:pt x="51831" y="2592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5" name="object 445"/>
          <p:cNvSpPr/>
          <p:nvPr/>
        </p:nvSpPr>
        <p:spPr>
          <a:xfrm>
            <a:off x="4868250" y="3436467"/>
            <a:ext cx="41285" cy="57591"/>
          </a:xfrm>
          <a:custGeom>
            <a:avLst/>
            <a:gdLst/>
            <a:ahLst/>
            <a:cxnLst/>
            <a:rect l="l" t="t" r="r" b="b"/>
            <a:pathLst>
              <a:path w="41285" h="57591">
                <a:moveTo>
                  <a:pt x="33604" y="0"/>
                </a:moveTo>
                <a:lnTo>
                  <a:pt x="28803" y="0"/>
                </a:lnTo>
                <a:lnTo>
                  <a:pt x="24002" y="4800"/>
                </a:lnTo>
                <a:lnTo>
                  <a:pt x="20162" y="12481"/>
                </a:lnTo>
                <a:lnTo>
                  <a:pt x="20162" y="0"/>
                </a:lnTo>
                <a:lnTo>
                  <a:pt x="17282" y="0"/>
                </a:lnTo>
                <a:lnTo>
                  <a:pt x="0" y="7680"/>
                </a:lnTo>
                <a:lnTo>
                  <a:pt x="960" y="9601"/>
                </a:lnTo>
                <a:lnTo>
                  <a:pt x="2880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41" y="9601"/>
                </a:lnTo>
                <a:lnTo>
                  <a:pt x="8641" y="10561"/>
                </a:lnTo>
                <a:lnTo>
                  <a:pt x="9601" y="12481"/>
                </a:lnTo>
                <a:lnTo>
                  <a:pt x="9601" y="50886"/>
                </a:lnTo>
                <a:lnTo>
                  <a:pt x="8641" y="52791"/>
                </a:lnTo>
                <a:lnTo>
                  <a:pt x="8641" y="53751"/>
                </a:lnTo>
                <a:lnTo>
                  <a:pt x="7680" y="53751"/>
                </a:lnTo>
                <a:lnTo>
                  <a:pt x="5760" y="54711"/>
                </a:lnTo>
                <a:lnTo>
                  <a:pt x="3840" y="55671"/>
                </a:lnTo>
                <a:lnTo>
                  <a:pt x="960" y="55671"/>
                </a:lnTo>
                <a:lnTo>
                  <a:pt x="960" y="57591"/>
                </a:lnTo>
                <a:lnTo>
                  <a:pt x="29763" y="57591"/>
                </a:lnTo>
                <a:lnTo>
                  <a:pt x="29763" y="55671"/>
                </a:lnTo>
                <a:lnTo>
                  <a:pt x="26883" y="55671"/>
                </a:lnTo>
                <a:lnTo>
                  <a:pt x="24963" y="54711"/>
                </a:lnTo>
                <a:lnTo>
                  <a:pt x="24002" y="54711"/>
                </a:lnTo>
                <a:lnTo>
                  <a:pt x="22082" y="53751"/>
                </a:lnTo>
                <a:lnTo>
                  <a:pt x="21122" y="52791"/>
                </a:lnTo>
                <a:lnTo>
                  <a:pt x="21122" y="51831"/>
                </a:lnTo>
                <a:lnTo>
                  <a:pt x="20162" y="49911"/>
                </a:lnTo>
                <a:lnTo>
                  <a:pt x="20162" y="18242"/>
                </a:lnTo>
                <a:lnTo>
                  <a:pt x="22082" y="14401"/>
                </a:lnTo>
                <a:lnTo>
                  <a:pt x="23042" y="11521"/>
                </a:lnTo>
                <a:lnTo>
                  <a:pt x="24963" y="9601"/>
                </a:lnTo>
                <a:lnTo>
                  <a:pt x="25923" y="8641"/>
                </a:lnTo>
                <a:lnTo>
                  <a:pt x="28803" y="8641"/>
                </a:lnTo>
                <a:lnTo>
                  <a:pt x="29763" y="9601"/>
                </a:lnTo>
                <a:lnTo>
                  <a:pt x="31683" y="10561"/>
                </a:lnTo>
                <a:lnTo>
                  <a:pt x="33604" y="12481"/>
                </a:lnTo>
                <a:lnTo>
                  <a:pt x="39349" y="12481"/>
                </a:lnTo>
                <a:lnTo>
                  <a:pt x="40309" y="11521"/>
                </a:lnTo>
                <a:lnTo>
                  <a:pt x="41285" y="9601"/>
                </a:lnTo>
                <a:lnTo>
                  <a:pt x="41285" y="3840"/>
                </a:lnTo>
                <a:lnTo>
                  <a:pt x="39349" y="2880"/>
                </a:lnTo>
                <a:lnTo>
                  <a:pt x="38404" y="960"/>
                </a:lnTo>
                <a:lnTo>
                  <a:pt x="36469" y="0"/>
                </a:lnTo>
                <a:lnTo>
                  <a:pt x="33604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6" name="object 446"/>
          <p:cNvSpPr/>
          <p:nvPr/>
        </p:nvSpPr>
        <p:spPr>
          <a:xfrm>
            <a:off x="4914336" y="3436467"/>
            <a:ext cx="49911" cy="58552"/>
          </a:xfrm>
          <a:custGeom>
            <a:avLst/>
            <a:gdLst/>
            <a:ahLst/>
            <a:cxnLst/>
            <a:rect l="l" t="t" r="r" b="b"/>
            <a:pathLst>
              <a:path w="49911" h="58552">
                <a:moveTo>
                  <a:pt x="49911" y="46070"/>
                </a:moveTo>
                <a:lnTo>
                  <a:pt x="47990" y="48950"/>
                </a:lnTo>
                <a:lnTo>
                  <a:pt x="46070" y="49911"/>
                </a:lnTo>
                <a:lnTo>
                  <a:pt x="45110" y="50886"/>
                </a:lnTo>
                <a:lnTo>
                  <a:pt x="42230" y="50886"/>
                </a:lnTo>
                <a:lnTo>
                  <a:pt x="41269" y="49911"/>
                </a:lnTo>
                <a:lnTo>
                  <a:pt x="41269" y="14401"/>
                </a:lnTo>
                <a:lnTo>
                  <a:pt x="40309" y="10561"/>
                </a:lnTo>
                <a:lnTo>
                  <a:pt x="39349" y="8641"/>
                </a:lnTo>
                <a:lnTo>
                  <a:pt x="38389" y="5760"/>
                </a:lnTo>
                <a:lnTo>
                  <a:pt x="36469" y="3840"/>
                </a:lnTo>
                <a:lnTo>
                  <a:pt x="34549" y="2880"/>
                </a:lnTo>
                <a:lnTo>
                  <a:pt x="31668" y="960"/>
                </a:lnTo>
                <a:lnTo>
                  <a:pt x="26868" y="0"/>
                </a:lnTo>
                <a:lnTo>
                  <a:pt x="16306" y="0"/>
                </a:lnTo>
                <a:lnTo>
                  <a:pt x="10546" y="1920"/>
                </a:lnTo>
                <a:lnTo>
                  <a:pt x="7665" y="4800"/>
                </a:lnTo>
                <a:lnTo>
                  <a:pt x="3825" y="7680"/>
                </a:lnTo>
                <a:lnTo>
                  <a:pt x="1904" y="10561"/>
                </a:lnTo>
                <a:lnTo>
                  <a:pt x="1904" y="16322"/>
                </a:lnTo>
                <a:lnTo>
                  <a:pt x="2880" y="17282"/>
                </a:lnTo>
                <a:lnTo>
                  <a:pt x="3825" y="18242"/>
                </a:lnTo>
                <a:lnTo>
                  <a:pt x="4785" y="20162"/>
                </a:lnTo>
                <a:lnTo>
                  <a:pt x="9585" y="20162"/>
                </a:lnTo>
                <a:lnTo>
                  <a:pt x="10546" y="19202"/>
                </a:lnTo>
                <a:lnTo>
                  <a:pt x="11506" y="17282"/>
                </a:lnTo>
                <a:lnTo>
                  <a:pt x="12466" y="16322"/>
                </a:lnTo>
                <a:lnTo>
                  <a:pt x="12466" y="7680"/>
                </a:lnTo>
                <a:lnTo>
                  <a:pt x="14386" y="5760"/>
                </a:lnTo>
                <a:lnTo>
                  <a:pt x="16306" y="4800"/>
                </a:lnTo>
                <a:lnTo>
                  <a:pt x="18227" y="3840"/>
                </a:lnTo>
                <a:lnTo>
                  <a:pt x="23987" y="3840"/>
                </a:lnTo>
                <a:lnTo>
                  <a:pt x="26868" y="4800"/>
                </a:lnTo>
                <a:lnTo>
                  <a:pt x="27828" y="7680"/>
                </a:lnTo>
                <a:lnTo>
                  <a:pt x="29748" y="9601"/>
                </a:lnTo>
                <a:lnTo>
                  <a:pt x="30708" y="13441"/>
                </a:lnTo>
                <a:lnTo>
                  <a:pt x="30708" y="21122"/>
                </a:lnTo>
                <a:lnTo>
                  <a:pt x="21107" y="24002"/>
                </a:lnTo>
                <a:lnTo>
                  <a:pt x="14386" y="26883"/>
                </a:lnTo>
                <a:lnTo>
                  <a:pt x="12466" y="35524"/>
                </a:lnTo>
                <a:lnTo>
                  <a:pt x="13426" y="33604"/>
                </a:lnTo>
                <a:lnTo>
                  <a:pt x="15346" y="31683"/>
                </a:lnTo>
                <a:lnTo>
                  <a:pt x="19187" y="29763"/>
                </a:lnTo>
                <a:lnTo>
                  <a:pt x="21107" y="28803"/>
                </a:lnTo>
                <a:lnTo>
                  <a:pt x="24947" y="26883"/>
                </a:lnTo>
                <a:lnTo>
                  <a:pt x="30708" y="24963"/>
                </a:lnTo>
                <a:lnTo>
                  <a:pt x="30708" y="46070"/>
                </a:lnTo>
                <a:lnTo>
                  <a:pt x="25908" y="49911"/>
                </a:lnTo>
                <a:lnTo>
                  <a:pt x="22067" y="51831"/>
                </a:lnTo>
                <a:lnTo>
                  <a:pt x="16306" y="51831"/>
                </a:lnTo>
                <a:lnTo>
                  <a:pt x="14386" y="50886"/>
                </a:lnTo>
                <a:lnTo>
                  <a:pt x="12466" y="48950"/>
                </a:lnTo>
                <a:lnTo>
                  <a:pt x="10546" y="47045"/>
                </a:lnTo>
                <a:lnTo>
                  <a:pt x="9585" y="44150"/>
                </a:lnTo>
                <a:lnTo>
                  <a:pt x="9585" y="39364"/>
                </a:lnTo>
                <a:lnTo>
                  <a:pt x="10546" y="29763"/>
                </a:lnTo>
                <a:lnTo>
                  <a:pt x="5745" y="31683"/>
                </a:lnTo>
                <a:lnTo>
                  <a:pt x="2880" y="34549"/>
                </a:lnTo>
                <a:lnTo>
                  <a:pt x="1904" y="37429"/>
                </a:lnTo>
                <a:lnTo>
                  <a:pt x="0" y="39364"/>
                </a:lnTo>
                <a:lnTo>
                  <a:pt x="0" y="48950"/>
                </a:lnTo>
                <a:lnTo>
                  <a:pt x="944" y="51831"/>
                </a:lnTo>
                <a:lnTo>
                  <a:pt x="3825" y="54711"/>
                </a:lnTo>
                <a:lnTo>
                  <a:pt x="5745" y="57591"/>
                </a:lnTo>
                <a:lnTo>
                  <a:pt x="9585" y="58552"/>
                </a:lnTo>
                <a:lnTo>
                  <a:pt x="18227" y="58552"/>
                </a:lnTo>
                <a:lnTo>
                  <a:pt x="20147" y="57591"/>
                </a:lnTo>
                <a:lnTo>
                  <a:pt x="21107" y="56631"/>
                </a:lnTo>
                <a:lnTo>
                  <a:pt x="24947" y="53751"/>
                </a:lnTo>
                <a:lnTo>
                  <a:pt x="30708" y="49911"/>
                </a:lnTo>
                <a:lnTo>
                  <a:pt x="30708" y="52791"/>
                </a:lnTo>
                <a:lnTo>
                  <a:pt x="31668" y="55671"/>
                </a:lnTo>
                <a:lnTo>
                  <a:pt x="32628" y="56631"/>
                </a:lnTo>
                <a:lnTo>
                  <a:pt x="33588" y="57591"/>
                </a:lnTo>
                <a:lnTo>
                  <a:pt x="35509" y="58552"/>
                </a:lnTo>
                <a:lnTo>
                  <a:pt x="41269" y="58552"/>
                </a:lnTo>
                <a:lnTo>
                  <a:pt x="46070" y="55671"/>
                </a:lnTo>
                <a:lnTo>
                  <a:pt x="49911" y="49911"/>
                </a:lnTo>
                <a:lnTo>
                  <a:pt x="49911" y="4607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7" name="object 447"/>
          <p:cNvSpPr/>
          <p:nvPr/>
        </p:nvSpPr>
        <p:spPr>
          <a:xfrm>
            <a:off x="4923922" y="3463350"/>
            <a:ext cx="4800" cy="12481"/>
          </a:xfrm>
          <a:custGeom>
            <a:avLst/>
            <a:gdLst/>
            <a:ahLst/>
            <a:cxnLst/>
            <a:rect l="l" t="t" r="r" b="b"/>
            <a:pathLst>
              <a:path w="4800" h="12481">
                <a:moveTo>
                  <a:pt x="960" y="2880"/>
                </a:moveTo>
                <a:lnTo>
                  <a:pt x="0" y="12481"/>
                </a:lnTo>
                <a:lnTo>
                  <a:pt x="960" y="10546"/>
                </a:lnTo>
                <a:lnTo>
                  <a:pt x="2880" y="8641"/>
                </a:lnTo>
                <a:lnTo>
                  <a:pt x="4800" y="0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8" name="object 448"/>
          <p:cNvSpPr/>
          <p:nvPr/>
        </p:nvSpPr>
        <p:spPr>
          <a:xfrm>
            <a:off x="4966167" y="3436467"/>
            <a:ext cx="60472" cy="57591"/>
          </a:xfrm>
          <a:custGeom>
            <a:avLst/>
            <a:gdLst/>
            <a:ahLst/>
            <a:cxnLst/>
            <a:rect l="l" t="t" r="r" b="b"/>
            <a:pathLst>
              <a:path w="60472" h="57591">
                <a:moveTo>
                  <a:pt x="27843" y="57591"/>
                </a:moveTo>
                <a:lnTo>
                  <a:pt x="27843" y="55671"/>
                </a:lnTo>
                <a:lnTo>
                  <a:pt x="24963" y="55671"/>
                </a:lnTo>
                <a:lnTo>
                  <a:pt x="23042" y="54711"/>
                </a:lnTo>
                <a:lnTo>
                  <a:pt x="22082" y="54711"/>
                </a:lnTo>
                <a:lnTo>
                  <a:pt x="21122" y="53751"/>
                </a:lnTo>
                <a:lnTo>
                  <a:pt x="20162" y="52791"/>
                </a:lnTo>
                <a:lnTo>
                  <a:pt x="20162" y="51831"/>
                </a:lnTo>
                <a:lnTo>
                  <a:pt x="19202" y="50886"/>
                </a:lnTo>
                <a:lnTo>
                  <a:pt x="19202" y="15361"/>
                </a:lnTo>
                <a:lnTo>
                  <a:pt x="24002" y="10561"/>
                </a:lnTo>
                <a:lnTo>
                  <a:pt x="28803" y="7680"/>
                </a:lnTo>
                <a:lnTo>
                  <a:pt x="36469" y="7680"/>
                </a:lnTo>
                <a:lnTo>
                  <a:pt x="39349" y="8641"/>
                </a:lnTo>
                <a:lnTo>
                  <a:pt x="40309" y="11521"/>
                </a:lnTo>
                <a:lnTo>
                  <a:pt x="41285" y="13441"/>
                </a:lnTo>
                <a:lnTo>
                  <a:pt x="42245" y="17282"/>
                </a:lnTo>
                <a:lnTo>
                  <a:pt x="42245" y="50886"/>
                </a:lnTo>
                <a:lnTo>
                  <a:pt x="41285" y="51831"/>
                </a:lnTo>
                <a:lnTo>
                  <a:pt x="41285" y="53751"/>
                </a:lnTo>
                <a:lnTo>
                  <a:pt x="39349" y="54711"/>
                </a:lnTo>
                <a:lnTo>
                  <a:pt x="38404" y="54711"/>
                </a:lnTo>
                <a:lnTo>
                  <a:pt x="37444" y="55671"/>
                </a:lnTo>
                <a:lnTo>
                  <a:pt x="33604" y="55671"/>
                </a:lnTo>
                <a:lnTo>
                  <a:pt x="33604" y="57591"/>
                </a:lnTo>
                <a:lnTo>
                  <a:pt x="60472" y="57591"/>
                </a:lnTo>
                <a:lnTo>
                  <a:pt x="60472" y="55671"/>
                </a:lnTo>
                <a:lnTo>
                  <a:pt x="58552" y="55671"/>
                </a:lnTo>
                <a:lnTo>
                  <a:pt x="56631" y="54711"/>
                </a:lnTo>
                <a:lnTo>
                  <a:pt x="55671" y="54711"/>
                </a:lnTo>
                <a:lnTo>
                  <a:pt x="54711" y="53751"/>
                </a:lnTo>
                <a:lnTo>
                  <a:pt x="53751" y="52791"/>
                </a:lnTo>
                <a:lnTo>
                  <a:pt x="52806" y="51831"/>
                </a:lnTo>
                <a:lnTo>
                  <a:pt x="52806" y="50886"/>
                </a:lnTo>
                <a:lnTo>
                  <a:pt x="51831" y="48950"/>
                </a:lnTo>
                <a:lnTo>
                  <a:pt x="51831" y="12481"/>
                </a:lnTo>
                <a:lnTo>
                  <a:pt x="50871" y="10561"/>
                </a:lnTo>
                <a:lnTo>
                  <a:pt x="49911" y="6720"/>
                </a:lnTo>
                <a:lnTo>
                  <a:pt x="47990" y="3840"/>
                </a:lnTo>
                <a:lnTo>
                  <a:pt x="46085" y="2880"/>
                </a:lnTo>
                <a:lnTo>
                  <a:pt x="43190" y="960"/>
                </a:lnTo>
                <a:lnTo>
                  <a:pt x="41285" y="0"/>
                </a:lnTo>
                <a:lnTo>
                  <a:pt x="31683" y="0"/>
                </a:lnTo>
                <a:lnTo>
                  <a:pt x="25923" y="4800"/>
                </a:lnTo>
                <a:lnTo>
                  <a:pt x="19202" y="12481"/>
                </a:lnTo>
                <a:lnTo>
                  <a:pt x="19202" y="0"/>
                </a:lnTo>
                <a:lnTo>
                  <a:pt x="16322" y="0"/>
                </a:lnTo>
                <a:lnTo>
                  <a:pt x="0" y="7680"/>
                </a:lnTo>
                <a:lnTo>
                  <a:pt x="960" y="9601"/>
                </a:lnTo>
                <a:lnTo>
                  <a:pt x="1920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41" y="10561"/>
                </a:lnTo>
                <a:lnTo>
                  <a:pt x="8641" y="13441"/>
                </a:lnTo>
                <a:lnTo>
                  <a:pt x="9601" y="17282"/>
                </a:lnTo>
                <a:lnTo>
                  <a:pt x="9601" y="48950"/>
                </a:lnTo>
                <a:lnTo>
                  <a:pt x="8641" y="51831"/>
                </a:lnTo>
                <a:lnTo>
                  <a:pt x="7680" y="52791"/>
                </a:lnTo>
                <a:lnTo>
                  <a:pt x="6720" y="54711"/>
                </a:lnTo>
                <a:lnTo>
                  <a:pt x="4800" y="55671"/>
                </a:lnTo>
                <a:lnTo>
                  <a:pt x="960" y="55671"/>
                </a:lnTo>
                <a:lnTo>
                  <a:pt x="960" y="57591"/>
                </a:lnTo>
                <a:lnTo>
                  <a:pt x="27843" y="5759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9" name="object 449"/>
          <p:cNvSpPr/>
          <p:nvPr/>
        </p:nvSpPr>
        <p:spPr>
          <a:xfrm>
            <a:off x="5031440" y="3436467"/>
            <a:ext cx="46085" cy="59512"/>
          </a:xfrm>
          <a:custGeom>
            <a:avLst/>
            <a:gdLst/>
            <a:ahLst/>
            <a:cxnLst/>
            <a:rect l="l" t="t" r="r" b="b"/>
            <a:pathLst>
              <a:path w="46085" h="59512">
                <a:moveTo>
                  <a:pt x="14401" y="8641"/>
                </a:moveTo>
                <a:lnTo>
                  <a:pt x="16322" y="5760"/>
                </a:lnTo>
                <a:lnTo>
                  <a:pt x="20162" y="4800"/>
                </a:lnTo>
                <a:lnTo>
                  <a:pt x="28803" y="4800"/>
                </a:lnTo>
                <a:lnTo>
                  <a:pt x="29763" y="6720"/>
                </a:lnTo>
                <a:lnTo>
                  <a:pt x="31683" y="7680"/>
                </a:lnTo>
                <a:lnTo>
                  <a:pt x="32644" y="9601"/>
                </a:lnTo>
                <a:lnTo>
                  <a:pt x="32644" y="15361"/>
                </a:lnTo>
                <a:lnTo>
                  <a:pt x="33604" y="16322"/>
                </a:lnTo>
                <a:lnTo>
                  <a:pt x="34564" y="18242"/>
                </a:lnTo>
                <a:lnTo>
                  <a:pt x="36484" y="19202"/>
                </a:lnTo>
                <a:lnTo>
                  <a:pt x="41285" y="19202"/>
                </a:lnTo>
                <a:lnTo>
                  <a:pt x="42245" y="18242"/>
                </a:lnTo>
                <a:lnTo>
                  <a:pt x="43205" y="17282"/>
                </a:lnTo>
                <a:lnTo>
                  <a:pt x="44165" y="16322"/>
                </a:lnTo>
                <a:lnTo>
                  <a:pt x="45125" y="15361"/>
                </a:lnTo>
                <a:lnTo>
                  <a:pt x="45125" y="10561"/>
                </a:lnTo>
                <a:lnTo>
                  <a:pt x="43205" y="7680"/>
                </a:lnTo>
                <a:lnTo>
                  <a:pt x="39364" y="4800"/>
                </a:lnTo>
                <a:lnTo>
                  <a:pt x="36484" y="1920"/>
                </a:lnTo>
                <a:lnTo>
                  <a:pt x="31683" y="0"/>
                </a:lnTo>
                <a:lnTo>
                  <a:pt x="19202" y="0"/>
                </a:lnTo>
                <a:lnTo>
                  <a:pt x="12481" y="2880"/>
                </a:lnTo>
                <a:lnTo>
                  <a:pt x="7680" y="8641"/>
                </a:lnTo>
                <a:lnTo>
                  <a:pt x="1920" y="14401"/>
                </a:lnTo>
                <a:lnTo>
                  <a:pt x="0" y="21122"/>
                </a:lnTo>
                <a:lnTo>
                  <a:pt x="0" y="39364"/>
                </a:lnTo>
                <a:lnTo>
                  <a:pt x="1920" y="46070"/>
                </a:lnTo>
                <a:lnTo>
                  <a:pt x="6720" y="50886"/>
                </a:lnTo>
                <a:lnTo>
                  <a:pt x="11521" y="56631"/>
                </a:lnTo>
                <a:lnTo>
                  <a:pt x="16322" y="59512"/>
                </a:lnTo>
                <a:lnTo>
                  <a:pt x="28803" y="59512"/>
                </a:lnTo>
                <a:lnTo>
                  <a:pt x="33604" y="57591"/>
                </a:lnTo>
                <a:lnTo>
                  <a:pt x="37444" y="53751"/>
                </a:lnTo>
                <a:lnTo>
                  <a:pt x="42245" y="48950"/>
                </a:lnTo>
                <a:lnTo>
                  <a:pt x="45125" y="44150"/>
                </a:lnTo>
                <a:lnTo>
                  <a:pt x="46085" y="36484"/>
                </a:lnTo>
                <a:lnTo>
                  <a:pt x="44165" y="35524"/>
                </a:lnTo>
                <a:lnTo>
                  <a:pt x="42245" y="40325"/>
                </a:lnTo>
                <a:lnTo>
                  <a:pt x="40325" y="44150"/>
                </a:lnTo>
                <a:lnTo>
                  <a:pt x="38404" y="46070"/>
                </a:lnTo>
                <a:lnTo>
                  <a:pt x="34564" y="48950"/>
                </a:lnTo>
                <a:lnTo>
                  <a:pt x="31683" y="49911"/>
                </a:lnTo>
                <a:lnTo>
                  <a:pt x="22082" y="49911"/>
                </a:lnTo>
                <a:lnTo>
                  <a:pt x="17282" y="47045"/>
                </a:lnTo>
                <a:lnTo>
                  <a:pt x="14401" y="42230"/>
                </a:lnTo>
                <a:lnTo>
                  <a:pt x="10561" y="37429"/>
                </a:lnTo>
                <a:lnTo>
                  <a:pt x="9601" y="31683"/>
                </a:lnTo>
                <a:lnTo>
                  <a:pt x="9601" y="18242"/>
                </a:lnTo>
                <a:lnTo>
                  <a:pt x="10561" y="12481"/>
                </a:lnTo>
                <a:lnTo>
                  <a:pt x="14401" y="864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0" name="object 450"/>
          <p:cNvSpPr/>
          <p:nvPr/>
        </p:nvSpPr>
        <p:spPr>
          <a:xfrm>
            <a:off x="5087127" y="3436467"/>
            <a:ext cx="47030" cy="59512"/>
          </a:xfrm>
          <a:custGeom>
            <a:avLst/>
            <a:gdLst/>
            <a:ahLst/>
            <a:cxnLst/>
            <a:rect l="l" t="t" r="r" b="b"/>
            <a:pathLst>
              <a:path w="47030" h="59512">
                <a:moveTo>
                  <a:pt x="11521" y="2880"/>
                </a:moveTo>
                <a:lnTo>
                  <a:pt x="6720" y="8641"/>
                </a:lnTo>
                <a:lnTo>
                  <a:pt x="1920" y="13441"/>
                </a:lnTo>
                <a:lnTo>
                  <a:pt x="0" y="21122"/>
                </a:lnTo>
                <a:lnTo>
                  <a:pt x="0" y="39364"/>
                </a:lnTo>
                <a:lnTo>
                  <a:pt x="1920" y="46070"/>
                </a:lnTo>
                <a:lnTo>
                  <a:pt x="6720" y="51831"/>
                </a:lnTo>
                <a:lnTo>
                  <a:pt x="11521" y="56631"/>
                </a:lnTo>
                <a:lnTo>
                  <a:pt x="17266" y="59512"/>
                </a:lnTo>
                <a:lnTo>
                  <a:pt x="30708" y="59512"/>
                </a:lnTo>
                <a:lnTo>
                  <a:pt x="35509" y="56631"/>
                </a:lnTo>
                <a:lnTo>
                  <a:pt x="39349" y="52791"/>
                </a:lnTo>
                <a:lnTo>
                  <a:pt x="43190" y="47990"/>
                </a:lnTo>
                <a:lnTo>
                  <a:pt x="46070" y="43205"/>
                </a:lnTo>
                <a:lnTo>
                  <a:pt x="47030" y="37429"/>
                </a:lnTo>
                <a:lnTo>
                  <a:pt x="45110" y="36484"/>
                </a:lnTo>
                <a:lnTo>
                  <a:pt x="43190" y="41269"/>
                </a:lnTo>
                <a:lnTo>
                  <a:pt x="41269" y="44150"/>
                </a:lnTo>
                <a:lnTo>
                  <a:pt x="38389" y="46070"/>
                </a:lnTo>
                <a:lnTo>
                  <a:pt x="35509" y="47990"/>
                </a:lnTo>
                <a:lnTo>
                  <a:pt x="32628" y="48950"/>
                </a:lnTo>
                <a:lnTo>
                  <a:pt x="23042" y="48950"/>
                </a:lnTo>
                <a:lnTo>
                  <a:pt x="18242" y="47045"/>
                </a:lnTo>
                <a:lnTo>
                  <a:pt x="14401" y="42230"/>
                </a:lnTo>
                <a:lnTo>
                  <a:pt x="10561" y="37429"/>
                </a:lnTo>
                <a:lnTo>
                  <a:pt x="8641" y="31683"/>
                </a:lnTo>
                <a:lnTo>
                  <a:pt x="8641" y="23042"/>
                </a:lnTo>
                <a:lnTo>
                  <a:pt x="47030" y="23042"/>
                </a:lnTo>
                <a:lnTo>
                  <a:pt x="47030" y="16322"/>
                </a:lnTo>
                <a:lnTo>
                  <a:pt x="45110" y="10561"/>
                </a:lnTo>
                <a:lnTo>
                  <a:pt x="41269" y="6720"/>
                </a:lnTo>
                <a:lnTo>
                  <a:pt x="36469" y="2880"/>
                </a:lnTo>
                <a:lnTo>
                  <a:pt x="31668" y="0"/>
                </a:lnTo>
                <a:lnTo>
                  <a:pt x="25923" y="0"/>
                </a:lnTo>
                <a:lnTo>
                  <a:pt x="27828" y="6720"/>
                </a:lnTo>
                <a:lnTo>
                  <a:pt x="30708" y="7680"/>
                </a:lnTo>
                <a:lnTo>
                  <a:pt x="31668" y="9601"/>
                </a:lnTo>
                <a:lnTo>
                  <a:pt x="32628" y="11521"/>
                </a:lnTo>
                <a:lnTo>
                  <a:pt x="33588" y="13441"/>
                </a:lnTo>
                <a:lnTo>
                  <a:pt x="33588" y="16322"/>
                </a:lnTo>
                <a:lnTo>
                  <a:pt x="34549" y="19202"/>
                </a:lnTo>
                <a:lnTo>
                  <a:pt x="8641" y="19202"/>
                </a:lnTo>
                <a:lnTo>
                  <a:pt x="8641" y="14401"/>
                </a:lnTo>
                <a:lnTo>
                  <a:pt x="10561" y="11521"/>
                </a:lnTo>
                <a:lnTo>
                  <a:pt x="13426" y="8641"/>
                </a:lnTo>
                <a:lnTo>
                  <a:pt x="11521" y="288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1" name="object 451"/>
          <p:cNvSpPr/>
          <p:nvPr/>
        </p:nvSpPr>
        <p:spPr>
          <a:xfrm>
            <a:off x="5098648" y="3436467"/>
            <a:ext cx="16306" cy="8641"/>
          </a:xfrm>
          <a:custGeom>
            <a:avLst/>
            <a:gdLst/>
            <a:ahLst/>
            <a:cxnLst/>
            <a:rect l="l" t="t" r="r" b="b"/>
            <a:pathLst>
              <a:path w="16306" h="8641">
                <a:moveTo>
                  <a:pt x="14401" y="0"/>
                </a:moveTo>
                <a:lnTo>
                  <a:pt x="6720" y="0"/>
                </a:lnTo>
                <a:lnTo>
                  <a:pt x="0" y="2880"/>
                </a:lnTo>
                <a:lnTo>
                  <a:pt x="1904" y="8641"/>
                </a:lnTo>
                <a:lnTo>
                  <a:pt x="3840" y="5760"/>
                </a:lnTo>
                <a:lnTo>
                  <a:pt x="6720" y="4800"/>
                </a:lnTo>
                <a:lnTo>
                  <a:pt x="12466" y="4800"/>
                </a:lnTo>
                <a:lnTo>
                  <a:pt x="14401" y="5760"/>
                </a:lnTo>
                <a:lnTo>
                  <a:pt x="16306" y="6720"/>
                </a:lnTo>
                <a:lnTo>
                  <a:pt x="14401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2" name="object 452"/>
          <p:cNvSpPr/>
          <p:nvPr/>
        </p:nvSpPr>
        <p:spPr>
          <a:xfrm>
            <a:off x="4479837" y="3585736"/>
            <a:ext cx="11146" cy="14881"/>
          </a:xfrm>
          <a:custGeom>
            <a:avLst/>
            <a:gdLst/>
            <a:ahLst/>
            <a:cxnLst/>
            <a:rect l="l" t="t" r="r" b="b"/>
            <a:pathLst>
              <a:path w="11146" h="14881">
                <a:moveTo>
                  <a:pt x="11146" y="11040"/>
                </a:moveTo>
                <a:lnTo>
                  <a:pt x="6346" y="11040"/>
                </a:lnTo>
                <a:lnTo>
                  <a:pt x="2505" y="8160"/>
                </a:lnTo>
                <a:lnTo>
                  <a:pt x="585" y="1439"/>
                </a:lnTo>
                <a:lnTo>
                  <a:pt x="0" y="0"/>
                </a:lnTo>
                <a:lnTo>
                  <a:pt x="2505" y="14881"/>
                </a:lnTo>
                <a:lnTo>
                  <a:pt x="10186" y="14881"/>
                </a:lnTo>
                <a:lnTo>
                  <a:pt x="11146" y="110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3" name="object 453"/>
          <p:cNvSpPr/>
          <p:nvPr/>
        </p:nvSpPr>
        <p:spPr>
          <a:xfrm>
            <a:off x="4464100" y="3515182"/>
            <a:ext cx="53766" cy="85435"/>
          </a:xfrm>
          <a:custGeom>
            <a:avLst/>
            <a:gdLst/>
            <a:ahLst/>
            <a:cxnLst/>
            <a:rect l="l" t="t" r="r" b="b"/>
            <a:pathLst>
              <a:path w="53766" h="85435">
                <a:moveTo>
                  <a:pt x="74" y="46995"/>
                </a:moveTo>
                <a:lnTo>
                  <a:pt x="1948" y="60083"/>
                </a:lnTo>
                <a:lnTo>
                  <a:pt x="6720" y="71033"/>
                </a:lnTo>
                <a:lnTo>
                  <a:pt x="11521" y="80634"/>
                </a:lnTo>
                <a:lnTo>
                  <a:pt x="18242" y="85435"/>
                </a:lnTo>
                <a:lnTo>
                  <a:pt x="15736" y="70554"/>
                </a:lnTo>
                <a:lnTo>
                  <a:pt x="12671" y="59044"/>
                </a:lnTo>
                <a:lnTo>
                  <a:pt x="11521" y="45125"/>
                </a:lnTo>
                <a:lnTo>
                  <a:pt x="11521" y="37444"/>
                </a:lnTo>
                <a:lnTo>
                  <a:pt x="12481" y="30723"/>
                </a:lnTo>
                <a:lnTo>
                  <a:pt x="13441" y="23042"/>
                </a:lnTo>
                <a:lnTo>
                  <a:pt x="14401" y="16322"/>
                </a:lnTo>
                <a:lnTo>
                  <a:pt x="16322" y="10561"/>
                </a:lnTo>
                <a:lnTo>
                  <a:pt x="19202" y="7680"/>
                </a:lnTo>
                <a:lnTo>
                  <a:pt x="22082" y="4800"/>
                </a:lnTo>
                <a:lnTo>
                  <a:pt x="24002" y="3840"/>
                </a:lnTo>
                <a:lnTo>
                  <a:pt x="28803" y="3840"/>
                </a:lnTo>
                <a:lnTo>
                  <a:pt x="31683" y="4800"/>
                </a:lnTo>
                <a:lnTo>
                  <a:pt x="32644" y="5760"/>
                </a:lnTo>
                <a:lnTo>
                  <a:pt x="35524" y="7680"/>
                </a:lnTo>
                <a:lnTo>
                  <a:pt x="37444" y="11521"/>
                </a:lnTo>
                <a:lnTo>
                  <a:pt x="38404" y="15361"/>
                </a:lnTo>
                <a:lnTo>
                  <a:pt x="40325" y="22082"/>
                </a:lnTo>
                <a:lnTo>
                  <a:pt x="41285" y="29763"/>
                </a:lnTo>
                <a:lnTo>
                  <a:pt x="41285" y="39364"/>
                </a:lnTo>
                <a:lnTo>
                  <a:pt x="41220" y="44794"/>
                </a:lnTo>
                <a:lnTo>
                  <a:pt x="40332" y="58213"/>
                </a:lnTo>
                <a:lnTo>
                  <a:pt x="38404" y="69113"/>
                </a:lnTo>
                <a:lnTo>
                  <a:pt x="37444" y="72953"/>
                </a:lnTo>
                <a:lnTo>
                  <a:pt x="35524" y="76794"/>
                </a:lnTo>
                <a:lnTo>
                  <a:pt x="33604" y="78714"/>
                </a:lnTo>
                <a:lnTo>
                  <a:pt x="30723" y="80634"/>
                </a:lnTo>
                <a:lnTo>
                  <a:pt x="28803" y="81594"/>
                </a:lnTo>
                <a:lnTo>
                  <a:pt x="26883" y="81594"/>
                </a:lnTo>
                <a:lnTo>
                  <a:pt x="25923" y="85435"/>
                </a:lnTo>
                <a:lnTo>
                  <a:pt x="30723" y="85435"/>
                </a:lnTo>
                <a:lnTo>
                  <a:pt x="34564" y="83515"/>
                </a:lnTo>
                <a:lnTo>
                  <a:pt x="38404" y="80634"/>
                </a:lnTo>
                <a:lnTo>
                  <a:pt x="43205" y="77754"/>
                </a:lnTo>
                <a:lnTo>
                  <a:pt x="46085" y="72953"/>
                </a:lnTo>
                <a:lnTo>
                  <a:pt x="48950" y="66248"/>
                </a:lnTo>
                <a:lnTo>
                  <a:pt x="51831" y="59527"/>
                </a:lnTo>
                <a:lnTo>
                  <a:pt x="53766" y="51846"/>
                </a:lnTo>
                <a:lnTo>
                  <a:pt x="53766" y="42245"/>
                </a:lnTo>
                <a:lnTo>
                  <a:pt x="53057" y="32016"/>
                </a:lnTo>
                <a:lnTo>
                  <a:pt x="49713" y="19455"/>
                </a:lnTo>
                <a:lnTo>
                  <a:pt x="44165" y="9601"/>
                </a:lnTo>
                <a:lnTo>
                  <a:pt x="38404" y="2880"/>
                </a:lnTo>
                <a:lnTo>
                  <a:pt x="33604" y="0"/>
                </a:lnTo>
                <a:lnTo>
                  <a:pt x="23042" y="0"/>
                </a:lnTo>
                <a:lnTo>
                  <a:pt x="19202" y="960"/>
                </a:lnTo>
                <a:lnTo>
                  <a:pt x="15361" y="3840"/>
                </a:lnTo>
                <a:lnTo>
                  <a:pt x="10561" y="7680"/>
                </a:lnTo>
                <a:lnTo>
                  <a:pt x="6720" y="12481"/>
                </a:lnTo>
                <a:lnTo>
                  <a:pt x="3840" y="19202"/>
                </a:lnTo>
                <a:lnTo>
                  <a:pt x="1920" y="25923"/>
                </a:lnTo>
                <a:lnTo>
                  <a:pt x="0" y="33604"/>
                </a:lnTo>
                <a:lnTo>
                  <a:pt x="0" y="43205"/>
                </a:lnTo>
                <a:lnTo>
                  <a:pt x="74" y="469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4" name="object 454"/>
          <p:cNvSpPr/>
          <p:nvPr/>
        </p:nvSpPr>
        <p:spPr>
          <a:xfrm>
            <a:off x="4337380" y="3294385"/>
            <a:ext cx="54726" cy="84490"/>
          </a:xfrm>
          <a:custGeom>
            <a:avLst/>
            <a:gdLst/>
            <a:ahLst/>
            <a:cxnLst/>
            <a:rect l="l" t="t" r="r" b="b"/>
            <a:pathLst>
              <a:path w="54726" h="84490">
                <a:moveTo>
                  <a:pt x="31683" y="55686"/>
                </a:moveTo>
                <a:lnTo>
                  <a:pt x="41371" y="44478"/>
                </a:lnTo>
                <a:lnTo>
                  <a:pt x="47045" y="34564"/>
                </a:lnTo>
                <a:lnTo>
                  <a:pt x="48966" y="30723"/>
                </a:lnTo>
                <a:lnTo>
                  <a:pt x="49926" y="25923"/>
                </a:lnTo>
                <a:lnTo>
                  <a:pt x="49926" y="16322"/>
                </a:lnTo>
                <a:lnTo>
                  <a:pt x="47045" y="11521"/>
                </a:lnTo>
                <a:lnTo>
                  <a:pt x="43205" y="6720"/>
                </a:lnTo>
                <a:lnTo>
                  <a:pt x="38404" y="2880"/>
                </a:lnTo>
                <a:lnTo>
                  <a:pt x="32644" y="0"/>
                </a:lnTo>
                <a:lnTo>
                  <a:pt x="20162" y="0"/>
                </a:lnTo>
                <a:lnTo>
                  <a:pt x="14401" y="2880"/>
                </a:lnTo>
                <a:lnTo>
                  <a:pt x="10561" y="6720"/>
                </a:lnTo>
                <a:lnTo>
                  <a:pt x="6720" y="10561"/>
                </a:lnTo>
                <a:lnTo>
                  <a:pt x="3840" y="16322"/>
                </a:lnTo>
                <a:lnTo>
                  <a:pt x="2880" y="24002"/>
                </a:lnTo>
                <a:lnTo>
                  <a:pt x="4800" y="24002"/>
                </a:lnTo>
                <a:lnTo>
                  <a:pt x="6720" y="19202"/>
                </a:lnTo>
                <a:lnTo>
                  <a:pt x="8641" y="15361"/>
                </a:lnTo>
                <a:lnTo>
                  <a:pt x="12481" y="13441"/>
                </a:lnTo>
                <a:lnTo>
                  <a:pt x="15361" y="10561"/>
                </a:lnTo>
                <a:lnTo>
                  <a:pt x="19202" y="9601"/>
                </a:lnTo>
                <a:lnTo>
                  <a:pt x="27843" y="9601"/>
                </a:lnTo>
                <a:lnTo>
                  <a:pt x="31683" y="11521"/>
                </a:lnTo>
                <a:lnTo>
                  <a:pt x="34564" y="14401"/>
                </a:lnTo>
                <a:lnTo>
                  <a:pt x="37444" y="18242"/>
                </a:lnTo>
                <a:lnTo>
                  <a:pt x="39364" y="22082"/>
                </a:lnTo>
                <a:lnTo>
                  <a:pt x="39364" y="34564"/>
                </a:lnTo>
                <a:lnTo>
                  <a:pt x="36484" y="42245"/>
                </a:lnTo>
                <a:lnTo>
                  <a:pt x="30723" y="49926"/>
                </a:lnTo>
                <a:lnTo>
                  <a:pt x="28098" y="53572"/>
                </a:lnTo>
                <a:lnTo>
                  <a:pt x="20870" y="61962"/>
                </a:lnTo>
                <a:lnTo>
                  <a:pt x="11458" y="71304"/>
                </a:lnTo>
                <a:lnTo>
                  <a:pt x="0" y="81594"/>
                </a:lnTo>
                <a:lnTo>
                  <a:pt x="0" y="84490"/>
                </a:lnTo>
                <a:lnTo>
                  <a:pt x="48966" y="84490"/>
                </a:lnTo>
                <a:lnTo>
                  <a:pt x="54726" y="68168"/>
                </a:lnTo>
                <a:lnTo>
                  <a:pt x="52806" y="68168"/>
                </a:lnTo>
                <a:lnTo>
                  <a:pt x="50886" y="70088"/>
                </a:lnTo>
                <a:lnTo>
                  <a:pt x="49926" y="72009"/>
                </a:lnTo>
                <a:lnTo>
                  <a:pt x="48966" y="72969"/>
                </a:lnTo>
                <a:lnTo>
                  <a:pt x="47045" y="73929"/>
                </a:lnTo>
                <a:lnTo>
                  <a:pt x="46085" y="73929"/>
                </a:lnTo>
                <a:lnTo>
                  <a:pt x="44165" y="74874"/>
                </a:lnTo>
                <a:lnTo>
                  <a:pt x="13441" y="74874"/>
                </a:lnTo>
                <a:lnTo>
                  <a:pt x="13699" y="74618"/>
                </a:lnTo>
                <a:lnTo>
                  <a:pt x="20067" y="68126"/>
                </a:lnTo>
                <a:lnTo>
                  <a:pt x="31683" y="556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5" name="object 455"/>
          <p:cNvSpPr/>
          <p:nvPr/>
        </p:nvSpPr>
        <p:spPr>
          <a:xfrm>
            <a:off x="4420910" y="3373099"/>
            <a:ext cx="7665" cy="6720"/>
          </a:xfrm>
          <a:custGeom>
            <a:avLst/>
            <a:gdLst/>
            <a:ahLst/>
            <a:cxnLst/>
            <a:rect l="l" t="t" r="r" b="b"/>
            <a:pathLst>
              <a:path w="7665" h="6720">
                <a:moveTo>
                  <a:pt x="2880" y="2880"/>
                </a:moveTo>
                <a:lnTo>
                  <a:pt x="0" y="0"/>
                </a:lnTo>
                <a:lnTo>
                  <a:pt x="0" y="6720"/>
                </a:lnTo>
                <a:lnTo>
                  <a:pt x="7665" y="6720"/>
                </a:lnTo>
                <a:lnTo>
                  <a:pt x="7665" y="288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6" name="object 456"/>
          <p:cNvSpPr/>
          <p:nvPr/>
        </p:nvSpPr>
        <p:spPr>
          <a:xfrm>
            <a:off x="4402668" y="3294385"/>
            <a:ext cx="52791" cy="85435"/>
          </a:xfrm>
          <a:custGeom>
            <a:avLst/>
            <a:gdLst/>
            <a:ahLst/>
            <a:cxnLst/>
            <a:rect l="l" t="t" r="r" b="b"/>
            <a:pathLst>
              <a:path w="52791" h="85435">
                <a:moveTo>
                  <a:pt x="75" y="47714"/>
                </a:moveTo>
                <a:lnTo>
                  <a:pt x="1950" y="60743"/>
                </a:lnTo>
                <a:lnTo>
                  <a:pt x="6720" y="72009"/>
                </a:lnTo>
                <a:lnTo>
                  <a:pt x="11521" y="81594"/>
                </a:lnTo>
                <a:lnTo>
                  <a:pt x="18242" y="85435"/>
                </a:lnTo>
                <a:lnTo>
                  <a:pt x="18242" y="78714"/>
                </a:lnTo>
                <a:lnTo>
                  <a:pt x="15346" y="72969"/>
                </a:lnTo>
                <a:lnTo>
                  <a:pt x="14567" y="70722"/>
                </a:lnTo>
                <a:lnTo>
                  <a:pt x="12191" y="59157"/>
                </a:lnTo>
                <a:lnTo>
                  <a:pt x="11521" y="45125"/>
                </a:lnTo>
                <a:lnTo>
                  <a:pt x="11521" y="38404"/>
                </a:lnTo>
                <a:lnTo>
                  <a:pt x="12466" y="30723"/>
                </a:lnTo>
                <a:lnTo>
                  <a:pt x="13441" y="24002"/>
                </a:lnTo>
                <a:lnTo>
                  <a:pt x="14401" y="16322"/>
                </a:lnTo>
                <a:lnTo>
                  <a:pt x="16306" y="11521"/>
                </a:lnTo>
                <a:lnTo>
                  <a:pt x="19187" y="7680"/>
                </a:lnTo>
                <a:lnTo>
                  <a:pt x="21122" y="5760"/>
                </a:lnTo>
                <a:lnTo>
                  <a:pt x="23987" y="4800"/>
                </a:lnTo>
                <a:lnTo>
                  <a:pt x="30708" y="4800"/>
                </a:lnTo>
                <a:lnTo>
                  <a:pt x="32628" y="6720"/>
                </a:lnTo>
                <a:lnTo>
                  <a:pt x="34549" y="8641"/>
                </a:lnTo>
                <a:lnTo>
                  <a:pt x="36469" y="11521"/>
                </a:lnTo>
                <a:lnTo>
                  <a:pt x="38389" y="16322"/>
                </a:lnTo>
                <a:lnTo>
                  <a:pt x="40309" y="23042"/>
                </a:lnTo>
                <a:lnTo>
                  <a:pt x="41269" y="30723"/>
                </a:lnTo>
                <a:lnTo>
                  <a:pt x="41269" y="39364"/>
                </a:lnTo>
                <a:lnTo>
                  <a:pt x="41204" y="45179"/>
                </a:lnTo>
                <a:lnTo>
                  <a:pt x="40316" y="58933"/>
                </a:lnTo>
                <a:lnTo>
                  <a:pt x="38389" y="69128"/>
                </a:lnTo>
                <a:lnTo>
                  <a:pt x="37429" y="73929"/>
                </a:lnTo>
                <a:lnTo>
                  <a:pt x="35509" y="76809"/>
                </a:lnTo>
                <a:lnTo>
                  <a:pt x="32628" y="78714"/>
                </a:lnTo>
                <a:lnTo>
                  <a:pt x="30708" y="80650"/>
                </a:lnTo>
                <a:lnTo>
                  <a:pt x="27828" y="81594"/>
                </a:lnTo>
                <a:lnTo>
                  <a:pt x="25908" y="81594"/>
                </a:lnTo>
                <a:lnTo>
                  <a:pt x="25908" y="85435"/>
                </a:lnTo>
                <a:lnTo>
                  <a:pt x="29748" y="85435"/>
                </a:lnTo>
                <a:lnTo>
                  <a:pt x="33588" y="84490"/>
                </a:lnTo>
                <a:lnTo>
                  <a:pt x="38389" y="81594"/>
                </a:lnTo>
                <a:lnTo>
                  <a:pt x="42230" y="78714"/>
                </a:lnTo>
                <a:lnTo>
                  <a:pt x="46070" y="72969"/>
                </a:lnTo>
                <a:lnTo>
                  <a:pt x="48950" y="67208"/>
                </a:lnTo>
                <a:lnTo>
                  <a:pt x="51831" y="60487"/>
                </a:lnTo>
                <a:lnTo>
                  <a:pt x="52791" y="51846"/>
                </a:lnTo>
                <a:lnTo>
                  <a:pt x="52791" y="42245"/>
                </a:lnTo>
                <a:lnTo>
                  <a:pt x="52220" y="32561"/>
                </a:lnTo>
                <a:lnTo>
                  <a:pt x="49160" y="20129"/>
                </a:lnTo>
                <a:lnTo>
                  <a:pt x="43190" y="9601"/>
                </a:lnTo>
                <a:lnTo>
                  <a:pt x="38389" y="3840"/>
                </a:lnTo>
                <a:lnTo>
                  <a:pt x="32628" y="0"/>
                </a:lnTo>
                <a:lnTo>
                  <a:pt x="23027" y="0"/>
                </a:lnTo>
                <a:lnTo>
                  <a:pt x="19187" y="1920"/>
                </a:lnTo>
                <a:lnTo>
                  <a:pt x="15346" y="4800"/>
                </a:lnTo>
                <a:lnTo>
                  <a:pt x="10561" y="7680"/>
                </a:lnTo>
                <a:lnTo>
                  <a:pt x="6720" y="12481"/>
                </a:lnTo>
                <a:lnTo>
                  <a:pt x="3840" y="19202"/>
                </a:lnTo>
                <a:lnTo>
                  <a:pt x="960" y="25923"/>
                </a:lnTo>
                <a:lnTo>
                  <a:pt x="0" y="34564"/>
                </a:lnTo>
                <a:lnTo>
                  <a:pt x="0" y="44165"/>
                </a:lnTo>
                <a:lnTo>
                  <a:pt x="75" y="47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7" name="object 457"/>
          <p:cNvSpPr/>
          <p:nvPr/>
        </p:nvSpPr>
        <p:spPr>
          <a:xfrm>
            <a:off x="4482343" y="3373099"/>
            <a:ext cx="7680" cy="6720"/>
          </a:xfrm>
          <a:custGeom>
            <a:avLst/>
            <a:gdLst/>
            <a:ahLst/>
            <a:cxnLst/>
            <a:rect l="l" t="t" r="r" b="b"/>
            <a:pathLst>
              <a:path w="7680" h="6720">
                <a:moveTo>
                  <a:pt x="2880" y="2880"/>
                </a:moveTo>
                <a:lnTo>
                  <a:pt x="0" y="0"/>
                </a:lnTo>
                <a:lnTo>
                  <a:pt x="0" y="6720"/>
                </a:lnTo>
                <a:lnTo>
                  <a:pt x="7680" y="6720"/>
                </a:lnTo>
                <a:lnTo>
                  <a:pt x="7680" y="288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8" name="object 458"/>
          <p:cNvSpPr/>
          <p:nvPr/>
        </p:nvSpPr>
        <p:spPr>
          <a:xfrm>
            <a:off x="4464100" y="3294385"/>
            <a:ext cx="52791" cy="85435"/>
          </a:xfrm>
          <a:custGeom>
            <a:avLst/>
            <a:gdLst/>
            <a:ahLst/>
            <a:cxnLst/>
            <a:rect l="l" t="t" r="r" b="b"/>
            <a:pathLst>
              <a:path w="52791" h="85435">
                <a:moveTo>
                  <a:pt x="65" y="47511"/>
                </a:moveTo>
                <a:lnTo>
                  <a:pt x="1763" y="60652"/>
                </a:lnTo>
                <a:lnTo>
                  <a:pt x="5760" y="72009"/>
                </a:lnTo>
                <a:lnTo>
                  <a:pt x="11521" y="81594"/>
                </a:lnTo>
                <a:lnTo>
                  <a:pt x="18242" y="85435"/>
                </a:lnTo>
                <a:lnTo>
                  <a:pt x="18242" y="78714"/>
                </a:lnTo>
                <a:lnTo>
                  <a:pt x="15361" y="72969"/>
                </a:lnTo>
                <a:lnTo>
                  <a:pt x="14582" y="70721"/>
                </a:lnTo>
                <a:lnTo>
                  <a:pt x="12198" y="59156"/>
                </a:lnTo>
                <a:lnTo>
                  <a:pt x="11521" y="45125"/>
                </a:lnTo>
                <a:lnTo>
                  <a:pt x="11521" y="38404"/>
                </a:lnTo>
                <a:lnTo>
                  <a:pt x="12481" y="30723"/>
                </a:lnTo>
                <a:lnTo>
                  <a:pt x="13441" y="24002"/>
                </a:lnTo>
                <a:lnTo>
                  <a:pt x="14401" y="16322"/>
                </a:lnTo>
                <a:lnTo>
                  <a:pt x="16322" y="11521"/>
                </a:lnTo>
                <a:lnTo>
                  <a:pt x="19202" y="7680"/>
                </a:lnTo>
                <a:lnTo>
                  <a:pt x="21122" y="5760"/>
                </a:lnTo>
                <a:lnTo>
                  <a:pt x="24002" y="4800"/>
                </a:lnTo>
                <a:lnTo>
                  <a:pt x="30723" y="4800"/>
                </a:lnTo>
                <a:lnTo>
                  <a:pt x="32644" y="6720"/>
                </a:lnTo>
                <a:lnTo>
                  <a:pt x="34564" y="8641"/>
                </a:lnTo>
                <a:lnTo>
                  <a:pt x="36484" y="11521"/>
                </a:lnTo>
                <a:lnTo>
                  <a:pt x="38404" y="16322"/>
                </a:lnTo>
                <a:lnTo>
                  <a:pt x="40325" y="23042"/>
                </a:lnTo>
                <a:lnTo>
                  <a:pt x="41285" y="30723"/>
                </a:lnTo>
                <a:lnTo>
                  <a:pt x="41285" y="39364"/>
                </a:lnTo>
                <a:lnTo>
                  <a:pt x="41219" y="45179"/>
                </a:lnTo>
                <a:lnTo>
                  <a:pt x="40331" y="58933"/>
                </a:lnTo>
                <a:lnTo>
                  <a:pt x="38404" y="69128"/>
                </a:lnTo>
                <a:lnTo>
                  <a:pt x="36484" y="73929"/>
                </a:lnTo>
                <a:lnTo>
                  <a:pt x="35524" y="76809"/>
                </a:lnTo>
                <a:lnTo>
                  <a:pt x="32644" y="78714"/>
                </a:lnTo>
                <a:lnTo>
                  <a:pt x="30723" y="80650"/>
                </a:lnTo>
                <a:lnTo>
                  <a:pt x="27843" y="81594"/>
                </a:lnTo>
                <a:lnTo>
                  <a:pt x="25923" y="81594"/>
                </a:lnTo>
                <a:lnTo>
                  <a:pt x="25923" y="85435"/>
                </a:lnTo>
                <a:lnTo>
                  <a:pt x="29763" y="85435"/>
                </a:lnTo>
                <a:lnTo>
                  <a:pt x="33604" y="84490"/>
                </a:lnTo>
                <a:lnTo>
                  <a:pt x="38404" y="81594"/>
                </a:lnTo>
                <a:lnTo>
                  <a:pt x="42245" y="78714"/>
                </a:lnTo>
                <a:lnTo>
                  <a:pt x="46085" y="72969"/>
                </a:lnTo>
                <a:lnTo>
                  <a:pt x="48950" y="67208"/>
                </a:lnTo>
                <a:lnTo>
                  <a:pt x="51831" y="60487"/>
                </a:lnTo>
                <a:lnTo>
                  <a:pt x="52791" y="51846"/>
                </a:lnTo>
                <a:lnTo>
                  <a:pt x="52791" y="42245"/>
                </a:lnTo>
                <a:lnTo>
                  <a:pt x="52223" y="32564"/>
                </a:lnTo>
                <a:lnTo>
                  <a:pt x="49171" y="20130"/>
                </a:lnTo>
                <a:lnTo>
                  <a:pt x="43205" y="9601"/>
                </a:lnTo>
                <a:lnTo>
                  <a:pt x="38404" y="3840"/>
                </a:lnTo>
                <a:lnTo>
                  <a:pt x="32644" y="0"/>
                </a:lnTo>
                <a:lnTo>
                  <a:pt x="23042" y="0"/>
                </a:lnTo>
                <a:lnTo>
                  <a:pt x="19202" y="1920"/>
                </a:lnTo>
                <a:lnTo>
                  <a:pt x="15361" y="4800"/>
                </a:lnTo>
                <a:lnTo>
                  <a:pt x="10561" y="7680"/>
                </a:lnTo>
                <a:lnTo>
                  <a:pt x="6720" y="12481"/>
                </a:lnTo>
                <a:lnTo>
                  <a:pt x="3840" y="19202"/>
                </a:lnTo>
                <a:lnTo>
                  <a:pt x="960" y="25923"/>
                </a:lnTo>
                <a:lnTo>
                  <a:pt x="0" y="34564"/>
                </a:lnTo>
                <a:lnTo>
                  <a:pt x="0" y="44165"/>
                </a:lnTo>
                <a:lnTo>
                  <a:pt x="65" y="475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9" name="object 459"/>
          <p:cNvSpPr/>
          <p:nvPr/>
        </p:nvSpPr>
        <p:spPr>
          <a:xfrm>
            <a:off x="4337380" y="3073603"/>
            <a:ext cx="55686" cy="84475"/>
          </a:xfrm>
          <a:custGeom>
            <a:avLst/>
            <a:gdLst/>
            <a:ahLst/>
            <a:cxnLst/>
            <a:rect l="l" t="t" r="r" b="b"/>
            <a:pathLst>
              <a:path w="55686" h="84475">
                <a:moveTo>
                  <a:pt x="0" y="62392"/>
                </a:moveTo>
                <a:lnTo>
                  <a:pt x="34564" y="62392"/>
                </a:lnTo>
                <a:lnTo>
                  <a:pt x="5760" y="53751"/>
                </a:lnTo>
                <a:lnTo>
                  <a:pt x="34564" y="13426"/>
                </a:lnTo>
                <a:lnTo>
                  <a:pt x="34564" y="53751"/>
                </a:lnTo>
                <a:lnTo>
                  <a:pt x="5760" y="53751"/>
                </a:lnTo>
                <a:lnTo>
                  <a:pt x="34564" y="62392"/>
                </a:lnTo>
                <a:lnTo>
                  <a:pt x="34564" y="84475"/>
                </a:lnTo>
                <a:lnTo>
                  <a:pt x="44165" y="84475"/>
                </a:lnTo>
                <a:lnTo>
                  <a:pt x="44165" y="62392"/>
                </a:lnTo>
                <a:lnTo>
                  <a:pt x="55686" y="62392"/>
                </a:lnTo>
                <a:lnTo>
                  <a:pt x="55686" y="53751"/>
                </a:lnTo>
                <a:lnTo>
                  <a:pt x="44165" y="53751"/>
                </a:lnTo>
                <a:lnTo>
                  <a:pt x="44165" y="0"/>
                </a:lnTo>
                <a:lnTo>
                  <a:pt x="37444" y="0"/>
                </a:lnTo>
                <a:lnTo>
                  <a:pt x="0" y="54711"/>
                </a:lnTo>
                <a:lnTo>
                  <a:pt x="0" y="62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0" name="object 460"/>
          <p:cNvSpPr/>
          <p:nvPr/>
        </p:nvSpPr>
        <p:spPr>
          <a:xfrm>
            <a:off x="4420910" y="3152317"/>
            <a:ext cx="7665" cy="6720"/>
          </a:xfrm>
          <a:custGeom>
            <a:avLst/>
            <a:gdLst/>
            <a:ahLst/>
            <a:cxnLst/>
            <a:rect l="l" t="t" r="r" b="b"/>
            <a:pathLst>
              <a:path w="7665" h="6720">
                <a:moveTo>
                  <a:pt x="2880" y="2880"/>
                </a:moveTo>
                <a:lnTo>
                  <a:pt x="0" y="0"/>
                </a:lnTo>
                <a:lnTo>
                  <a:pt x="0" y="6720"/>
                </a:lnTo>
                <a:lnTo>
                  <a:pt x="7665" y="6720"/>
                </a:lnTo>
                <a:lnTo>
                  <a:pt x="7665" y="288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1" name="object 461"/>
          <p:cNvSpPr/>
          <p:nvPr/>
        </p:nvSpPr>
        <p:spPr>
          <a:xfrm>
            <a:off x="4402668" y="3073603"/>
            <a:ext cx="52791" cy="85435"/>
          </a:xfrm>
          <a:custGeom>
            <a:avLst/>
            <a:gdLst/>
            <a:ahLst/>
            <a:cxnLst/>
            <a:rect l="l" t="t" r="r" b="b"/>
            <a:pathLst>
              <a:path w="52791" h="85435">
                <a:moveTo>
                  <a:pt x="75" y="47699"/>
                </a:moveTo>
                <a:lnTo>
                  <a:pt x="1950" y="60728"/>
                </a:lnTo>
                <a:lnTo>
                  <a:pt x="6720" y="71993"/>
                </a:lnTo>
                <a:lnTo>
                  <a:pt x="11521" y="81594"/>
                </a:lnTo>
                <a:lnTo>
                  <a:pt x="18242" y="85435"/>
                </a:lnTo>
                <a:lnTo>
                  <a:pt x="18242" y="78714"/>
                </a:lnTo>
                <a:lnTo>
                  <a:pt x="15346" y="72953"/>
                </a:lnTo>
                <a:lnTo>
                  <a:pt x="14567" y="70934"/>
                </a:lnTo>
                <a:lnTo>
                  <a:pt x="12191" y="59464"/>
                </a:lnTo>
                <a:lnTo>
                  <a:pt x="11521" y="45110"/>
                </a:lnTo>
                <a:lnTo>
                  <a:pt x="11521" y="38389"/>
                </a:lnTo>
                <a:lnTo>
                  <a:pt x="12466" y="30708"/>
                </a:lnTo>
                <a:lnTo>
                  <a:pt x="13441" y="23987"/>
                </a:lnTo>
                <a:lnTo>
                  <a:pt x="14401" y="16306"/>
                </a:lnTo>
                <a:lnTo>
                  <a:pt x="16306" y="11521"/>
                </a:lnTo>
                <a:lnTo>
                  <a:pt x="19187" y="7680"/>
                </a:lnTo>
                <a:lnTo>
                  <a:pt x="21122" y="5745"/>
                </a:lnTo>
                <a:lnTo>
                  <a:pt x="23987" y="4800"/>
                </a:lnTo>
                <a:lnTo>
                  <a:pt x="30708" y="4800"/>
                </a:lnTo>
                <a:lnTo>
                  <a:pt x="32628" y="6720"/>
                </a:lnTo>
                <a:lnTo>
                  <a:pt x="34549" y="8625"/>
                </a:lnTo>
                <a:lnTo>
                  <a:pt x="36469" y="11521"/>
                </a:lnTo>
                <a:lnTo>
                  <a:pt x="38389" y="16306"/>
                </a:lnTo>
                <a:lnTo>
                  <a:pt x="40309" y="23027"/>
                </a:lnTo>
                <a:lnTo>
                  <a:pt x="41269" y="30708"/>
                </a:lnTo>
                <a:lnTo>
                  <a:pt x="41269" y="39349"/>
                </a:lnTo>
                <a:lnTo>
                  <a:pt x="41204" y="45163"/>
                </a:lnTo>
                <a:lnTo>
                  <a:pt x="40316" y="58917"/>
                </a:lnTo>
                <a:lnTo>
                  <a:pt x="38389" y="69113"/>
                </a:lnTo>
                <a:lnTo>
                  <a:pt x="37429" y="73913"/>
                </a:lnTo>
                <a:lnTo>
                  <a:pt x="35509" y="76794"/>
                </a:lnTo>
                <a:lnTo>
                  <a:pt x="32628" y="78714"/>
                </a:lnTo>
                <a:lnTo>
                  <a:pt x="30708" y="80634"/>
                </a:lnTo>
                <a:lnTo>
                  <a:pt x="27828" y="81594"/>
                </a:lnTo>
                <a:lnTo>
                  <a:pt x="25908" y="81594"/>
                </a:lnTo>
                <a:lnTo>
                  <a:pt x="25908" y="85435"/>
                </a:lnTo>
                <a:lnTo>
                  <a:pt x="29748" y="85435"/>
                </a:lnTo>
                <a:lnTo>
                  <a:pt x="33588" y="84475"/>
                </a:lnTo>
                <a:lnTo>
                  <a:pt x="38389" y="81594"/>
                </a:lnTo>
                <a:lnTo>
                  <a:pt x="42230" y="78714"/>
                </a:lnTo>
                <a:lnTo>
                  <a:pt x="46070" y="72953"/>
                </a:lnTo>
                <a:lnTo>
                  <a:pt x="48950" y="67193"/>
                </a:lnTo>
                <a:lnTo>
                  <a:pt x="51831" y="60472"/>
                </a:lnTo>
                <a:lnTo>
                  <a:pt x="52791" y="51831"/>
                </a:lnTo>
                <a:lnTo>
                  <a:pt x="52791" y="42230"/>
                </a:lnTo>
                <a:lnTo>
                  <a:pt x="52220" y="32548"/>
                </a:lnTo>
                <a:lnTo>
                  <a:pt x="49160" y="20120"/>
                </a:lnTo>
                <a:lnTo>
                  <a:pt x="43190" y="9585"/>
                </a:lnTo>
                <a:lnTo>
                  <a:pt x="38389" y="3840"/>
                </a:lnTo>
                <a:lnTo>
                  <a:pt x="32628" y="0"/>
                </a:lnTo>
                <a:lnTo>
                  <a:pt x="23027" y="0"/>
                </a:lnTo>
                <a:lnTo>
                  <a:pt x="19187" y="1904"/>
                </a:lnTo>
                <a:lnTo>
                  <a:pt x="15346" y="4800"/>
                </a:lnTo>
                <a:lnTo>
                  <a:pt x="10561" y="7680"/>
                </a:lnTo>
                <a:lnTo>
                  <a:pt x="6720" y="12466"/>
                </a:lnTo>
                <a:lnTo>
                  <a:pt x="3840" y="19187"/>
                </a:lnTo>
                <a:lnTo>
                  <a:pt x="960" y="25907"/>
                </a:lnTo>
                <a:lnTo>
                  <a:pt x="0" y="34549"/>
                </a:lnTo>
                <a:lnTo>
                  <a:pt x="0" y="44150"/>
                </a:lnTo>
                <a:lnTo>
                  <a:pt x="75" y="47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2" name="object 462"/>
          <p:cNvSpPr/>
          <p:nvPr/>
        </p:nvSpPr>
        <p:spPr>
          <a:xfrm>
            <a:off x="4482343" y="3152317"/>
            <a:ext cx="7680" cy="6720"/>
          </a:xfrm>
          <a:custGeom>
            <a:avLst/>
            <a:gdLst/>
            <a:ahLst/>
            <a:cxnLst/>
            <a:rect l="l" t="t" r="r" b="b"/>
            <a:pathLst>
              <a:path w="7680" h="6720">
                <a:moveTo>
                  <a:pt x="2880" y="2880"/>
                </a:moveTo>
                <a:lnTo>
                  <a:pt x="0" y="0"/>
                </a:lnTo>
                <a:lnTo>
                  <a:pt x="0" y="6720"/>
                </a:lnTo>
                <a:lnTo>
                  <a:pt x="7680" y="6720"/>
                </a:lnTo>
                <a:lnTo>
                  <a:pt x="7680" y="288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3" name="object 463"/>
          <p:cNvSpPr/>
          <p:nvPr/>
        </p:nvSpPr>
        <p:spPr>
          <a:xfrm>
            <a:off x="4464100" y="3073603"/>
            <a:ext cx="52791" cy="85435"/>
          </a:xfrm>
          <a:custGeom>
            <a:avLst/>
            <a:gdLst/>
            <a:ahLst/>
            <a:cxnLst/>
            <a:rect l="l" t="t" r="r" b="b"/>
            <a:pathLst>
              <a:path w="52791" h="85435">
                <a:moveTo>
                  <a:pt x="65" y="47496"/>
                </a:moveTo>
                <a:lnTo>
                  <a:pt x="1763" y="60637"/>
                </a:lnTo>
                <a:lnTo>
                  <a:pt x="5760" y="71993"/>
                </a:lnTo>
                <a:lnTo>
                  <a:pt x="11521" y="81594"/>
                </a:lnTo>
                <a:lnTo>
                  <a:pt x="18242" y="85435"/>
                </a:lnTo>
                <a:lnTo>
                  <a:pt x="18242" y="78714"/>
                </a:lnTo>
                <a:lnTo>
                  <a:pt x="15361" y="72953"/>
                </a:lnTo>
                <a:lnTo>
                  <a:pt x="14582" y="70932"/>
                </a:lnTo>
                <a:lnTo>
                  <a:pt x="12198" y="59463"/>
                </a:lnTo>
                <a:lnTo>
                  <a:pt x="11521" y="45110"/>
                </a:lnTo>
                <a:lnTo>
                  <a:pt x="11521" y="38389"/>
                </a:lnTo>
                <a:lnTo>
                  <a:pt x="12481" y="30708"/>
                </a:lnTo>
                <a:lnTo>
                  <a:pt x="13441" y="23987"/>
                </a:lnTo>
                <a:lnTo>
                  <a:pt x="14401" y="16306"/>
                </a:lnTo>
                <a:lnTo>
                  <a:pt x="16322" y="11521"/>
                </a:lnTo>
                <a:lnTo>
                  <a:pt x="19202" y="7680"/>
                </a:lnTo>
                <a:lnTo>
                  <a:pt x="21122" y="5745"/>
                </a:lnTo>
                <a:lnTo>
                  <a:pt x="24002" y="4800"/>
                </a:lnTo>
                <a:lnTo>
                  <a:pt x="30723" y="4800"/>
                </a:lnTo>
                <a:lnTo>
                  <a:pt x="32644" y="6720"/>
                </a:lnTo>
                <a:lnTo>
                  <a:pt x="34564" y="8625"/>
                </a:lnTo>
                <a:lnTo>
                  <a:pt x="36484" y="11521"/>
                </a:lnTo>
                <a:lnTo>
                  <a:pt x="38404" y="16306"/>
                </a:lnTo>
                <a:lnTo>
                  <a:pt x="40325" y="23027"/>
                </a:lnTo>
                <a:lnTo>
                  <a:pt x="41285" y="30708"/>
                </a:lnTo>
                <a:lnTo>
                  <a:pt x="41285" y="39349"/>
                </a:lnTo>
                <a:lnTo>
                  <a:pt x="41219" y="45163"/>
                </a:lnTo>
                <a:lnTo>
                  <a:pt x="40331" y="58917"/>
                </a:lnTo>
                <a:lnTo>
                  <a:pt x="38404" y="69113"/>
                </a:lnTo>
                <a:lnTo>
                  <a:pt x="36484" y="73913"/>
                </a:lnTo>
                <a:lnTo>
                  <a:pt x="35524" y="76794"/>
                </a:lnTo>
                <a:lnTo>
                  <a:pt x="32644" y="78714"/>
                </a:lnTo>
                <a:lnTo>
                  <a:pt x="30723" y="80634"/>
                </a:lnTo>
                <a:lnTo>
                  <a:pt x="27843" y="81594"/>
                </a:lnTo>
                <a:lnTo>
                  <a:pt x="25923" y="81594"/>
                </a:lnTo>
                <a:lnTo>
                  <a:pt x="25923" y="85435"/>
                </a:lnTo>
                <a:lnTo>
                  <a:pt x="29763" y="85435"/>
                </a:lnTo>
                <a:lnTo>
                  <a:pt x="33604" y="84475"/>
                </a:lnTo>
                <a:lnTo>
                  <a:pt x="38404" y="81594"/>
                </a:lnTo>
                <a:lnTo>
                  <a:pt x="42245" y="78714"/>
                </a:lnTo>
                <a:lnTo>
                  <a:pt x="46085" y="72953"/>
                </a:lnTo>
                <a:lnTo>
                  <a:pt x="48950" y="67193"/>
                </a:lnTo>
                <a:lnTo>
                  <a:pt x="51831" y="60472"/>
                </a:lnTo>
                <a:lnTo>
                  <a:pt x="52791" y="51831"/>
                </a:lnTo>
                <a:lnTo>
                  <a:pt x="52791" y="42230"/>
                </a:lnTo>
                <a:lnTo>
                  <a:pt x="52223" y="32551"/>
                </a:lnTo>
                <a:lnTo>
                  <a:pt x="49171" y="20122"/>
                </a:lnTo>
                <a:lnTo>
                  <a:pt x="43205" y="9585"/>
                </a:lnTo>
                <a:lnTo>
                  <a:pt x="38404" y="3840"/>
                </a:lnTo>
                <a:lnTo>
                  <a:pt x="32644" y="0"/>
                </a:lnTo>
                <a:lnTo>
                  <a:pt x="23042" y="0"/>
                </a:lnTo>
                <a:lnTo>
                  <a:pt x="19202" y="1904"/>
                </a:lnTo>
                <a:lnTo>
                  <a:pt x="15361" y="4800"/>
                </a:lnTo>
                <a:lnTo>
                  <a:pt x="10561" y="7680"/>
                </a:lnTo>
                <a:lnTo>
                  <a:pt x="6720" y="12466"/>
                </a:lnTo>
                <a:lnTo>
                  <a:pt x="3840" y="19187"/>
                </a:lnTo>
                <a:lnTo>
                  <a:pt x="960" y="25907"/>
                </a:lnTo>
                <a:lnTo>
                  <a:pt x="0" y="34549"/>
                </a:lnTo>
                <a:lnTo>
                  <a:pt x="0" y="44150"/>
                </a:lnTo>
                <a:lnTo>
                  <a:pt x="65" y="474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4" name="object 464"/>
          <p:cNvSpPr/>
          <p:nvPr/>
        </p:nvSpPr>
        <p:spPr>
          <a:xfrm>
            <a:off x="4352742" y="2917118"/>
            <a:ext cx="7680" cy="21122"/>
          </a:xfrm>
          <a:custGeom>
            <a:avLst/>
            <a:gdLst/>
            <a:ahLst/>
            <a:cxnLst/>
            <a:rect l="l" t="t" r="r" b="b"/>
            <a:pathLst>
              <a:path w="7680" h="21122">
                <a:moveTo>
                  <a:pt x="7680" y="15361"/>
                </a:moveTo>
                <a:lnTo>
                  <a:pt x="4800" y="12481"/>
                </a:lnTo>
                <a:lnTo>
                  <a:pt x="2880" y="8641"/>
                </a:lnTo>
                <a:lnTo>
                  <a:pt x="960" y="4800"/>
                </a:lnTo>
                <a:lnTo>
                  <a:pt x="0" y="0"/>
                </a:lnTo>
                <a:lnTo>
                  <a:pt x="2880" y="19202"/>
                </a:lnTo>
                <a:lnTo>
                  <a:pt x="7680" y="21122"/>
                </a:lnTo>
                <a:lnTo>
                  <a:pt x="768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5" name="object 465"/>
          <p:cNvSpPr/>
          <p:nvPr/>
        </p:nvSpPr>
        <p:spPr>
          <a:xfrm>
            <a:off x="4340260" y="2852806"/>
            <a:ext cx="51846" cy="85435"/>
          </a:xfrm>
          <a:custGeom>
            <a:avLst/>
            <a:gdLst/>
            <a:ahLst/>
            <a:cxnLst/>
            <a:rect l="l" t="t" r="r" b="b"/>
            <a:pathLst>
              <a:path w="51846" h="85435">
                <a:moveTo>
                  <a:pt x="378" y="57906"/>
                </a:moveTo>
                <a:lnTo>
                  <a:pt x="4019" y="70236"/>
                </a:lnTo>
                <a:lnTo>
                  <a:pt x="11521" y="80634"/>
                </a:lnTo>
                <a:lnTo>
                  <a:pt x="15361" y="83515"/>
                </a:lnTo>
                <a:lnTo>
                  <a:pt x="12481" y="64312"/>
                </a:lnTo>
                <a:lnTo>
                  <a:pt x="11521" y="59512"/>
                </a:lnTo>
                <a:lnTo>
                  <a:pt x="11521" y="52791"/>
                </a:lnTo>
                <a:lnTo>
                  <a:pt x="12481" y="47990"/>
                </a:lnTo>
                <a:lnTo>
                  <a:pt x="12481" y="43205"/>
                </a:lnTo>
                <a:lnTo>
                  <a:pt x="16322" y="40309"/>
                </a:lnTo>
                <a:lnTo>
                  <a:pt x="19202" y="39364"/>
                </a:lnTo>
                <a:lnTo>
                  <a:pt x="20162" y="38389"/>
                </a:lnTo>
                <a:lnTo>
                  <a:pt x="22082" y="38389"/>
                </a:lnTo>
                <a:lnTo>
                  <a:pt x="24002" y="37429"/>
                </a:lnTo>
                <a:lnTo>
                  <a:pt x="30723" y="37429"/>
                </a:lnTo>
                <a:lnTo>
                  <a:pt x="34564" y="40309"/>
                </a:lnTo>
                <a:lnTo>
                  <a:pt x="37444" y="45110"/>
                </a:lnTo>
                <a:lnTo>
                  <a:pt x="40325" y="50871"/>
                </a:lnTo>
                <a:lnTo>
                  <a:pt x="41285" y="56631"/>
                </a:lnTo>
                <a:lnTo>
                  <a:pt x="41285" y="69113"/>
                </a:lnTo>
                <a:lnTo>
                  <a:pt x="40325" y="73914"/>
                </a:lnTo>
                <a:lnTo>
                  <a:pt x="37444" y="77754"/>
                </a:lnTo>
                <a:lnTo>
                  <a:pt x="34564" y="80634"/>
                </a:lnTo>
                <a:lnTo>
                  <a:pt x="31683" y="82555"/>
                </a:lnTo>
                <a:lnTo>
                  <a:pt x="24963" y="82555"/>
                </a:lnTo>
                <a:lnTo>
                  <a:pt x="22082" y="81594"/>
                </a:lnTo>
                <a:lnTo>
                  <a:pt x="20162" y="79674"/>
                </a:lnTo>
                <a:lnTo>
                  <a:pt x="20162" y="85435"/>
                </a:lnTo>
                <a:lnTo>
                  <a:pt x="34564" y="85435"/>
                </a:lnTo>
                <a:lnTo>
                  <a:pt x="41285" y="82555"/>
                </a:lnTo>
                <a:lnTo>
                  <a:pt x="46085" y="75834"/>
                </a:lnTo>
                <a:lnTo>
                  <a:pt x="49926" y="70073"/>
                </a:lnTo>
                <a:lnTo>
                  <a:pt x="51846" y="63352"/>
                </a:lnTo>
                <a:lnTo>
                  <a:pt x="51846" y="49911"/>
                </a:lnTo>
                <a:lnTo>
                  <a:pt x="49926" y="44150"/>
                </a:lnTo>
                <a:lnTo>
                  <a:pt x="46085" y="39364"/>
                </a:lnTo>
                <a:lnTo>
                  <a:pt x="42245" y="34549"/>
                </a:lnTo>
                <a:lnTo>
                  <a:pt x="36484" y="32644"/>
                </a:lnTo>
                <a:lnTo>
                  <a:pt x="25923" y="32644"/>
                </a:lnTo>
                <a:lnTo>
                  <a:pt x="19202" y="34549"/>
                </a:lnTo>
                <a:lnTo>
                  <a:pt x="13441" y="38389"/>
                </a:lnTo>
                <a:lnTo>
                  <a:pt x="15361" y="32644"/>
                </a:lnTo>
                <a:lnTo>
                  <a:pt x="17282" y="27843"/>
                </a:lnTo>
                <a:lnTo>
                  <a:pt x="19202" y="24002"/>
                </a:lnTo>
                <a:lnTo>
                  <a:pt x="21122" y="20162"/>
                </a:lnTo>
                <a:lnTo>
                  <a:pt x="24002" y="16322"/>
                </a:lnTo>
                <a:lnTo>
                  <a:pt x="27843" y="13441"/>
                </a:lnTo>
                <a:lnTo>
                  <a:pt x="30723" y="9601"/>
                </a:lnTo>
                <a:lnTo>
                  <a:pt x="33604" y="7680"/>
                </a:lnTo>
                <a:lnTo>
                  <a:pt x="37444" y="5760"/>
                </a:lnTo>
                <a:lnTo>
                  <a:pt x="41285" y="3840"/>
                </a:lnTo>
                <a:lnTo>
                  <a:pt x="45125" y="2880"/>
                </a:lnTo>
                <a:lnTo>
                  <a:pt x="50886" y="2880"/>
                </a:lnTo>
                <a:lnTo>
                  <a:pt x="50886" y="0"/>
                </a:lnTo>
                <a:lnTo>
                  <a:pt x="42245" y="0"/>
                </a:lnTo>
                <a:lnTo>
                  <a:pt x="38404" y="960"/>
                </a:lnTo>
                <a:lnTo>
                  <a:pt x="32644" y="2880"/>
                </a:lnTo>
                <a:lnTo>
                  <a:pt x="27843" y="4800"/>
                </a:lnTo>
                <a:lnTo>
                  <a:pt x="23042" y="8641"/>
                </a:lnTo>
                <a:lnTo>
                  <a:pt x="17282" y="13441"/>
                </a:lnTo>
                <a:lnTo>
                  <a:pt x="11521" y="18242"/>
                </a:lnTo>
                <a:lnTo>
                  <a:pt x="7680" y="24963"/>
                </a:lnTo>
                <a:lnTo>
                  <a:pt x="4800" y="30708"/>
                </a:lnTo>
                <a:lnTo>
                  <a:pt x="1920" y="37429"/>
                </a:lnTo>
                <a:lnTo>
                  <a:pt x="0" y="45110"/>
                </a:lnTo>
                <a:lnTo>
                  <a:pt x="0" y="51831"/>
                </a:lnTo>
                <a:lnTo>
                  <a:pt x="378" y="579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6" name="object 466"/>
          <p:cNvSpPr/>
          <p:nvPr/>
        </p:nvSpPr>
        <p:spPr>
          <a:xfrm>
            <a:off x="4420910" y="2931520"/>
            <a:ext cx="7665" cy="6720"/>
          </a:xfrm>
          <a:custGeom>
            <a:avLst/>
            <a:gdLst/>
            <a:ahLst/>
            <a:cxnLst/>
            <a:rect l="l" t="t" r="r" b="b"/>
            <a:pathLst>
              <a:path w="7665" h="6720">
                <a:moveTo>
                  <a:pt x="2880" y="2880"/>
                </a:moveTo>
                <a:lnTo>
                  <a:pt x="0" y="0"/>
                </a:lnTo>
                <a:lnTo>
                  <a:pt x="0" y="6720"/>
                </a:lnTo>
                <a:lnTo>
                  <a:pt x="7665" y="6720"/>
                </a:lnTo>
                <a:lnTo>
                  <a:pt x="7665" y="288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7" name="object 467"/>
          <p:cNvSpPr/>
          <p:nvPr/>
        </p:nvSpPr>
        <p:spPr>
          <a:xfrm>
            <a:off x="4402668" y="2852806"/>
            <a:ext cx="52791" cy="85435"/>
          </a:xfrm>
          <a:custGeom>
            <a:avLst/>
            <a:gdLst/>
            <a:ahLst/>
            <a:cxnLst/>
            <a:rect l="l" t="t" r="r" b="b"/>
            <a:pathLst>
              <a:path w="52791" h="85435">
                <a:moveTo>
                  <a:pt x="75" y="47699"/>
                </a:moveTo>
                <a:lnTo>
                  <a:pt x="1950" y="60728"/>
                </a:lnTo>
                <a:lnTo>
                  <a:pt x="6720" y="71993"/>
                </a:lnTo>
                <a:lnTo>
                  <a:pt x="11521" y="81594"/>
                </a:lnTo>
                <a:lnTo>
                  <a:pt x="18242" y="85435"/>
                </a:lnTo>
                <a:lnTo>
                  <a:pt x="18242" y="78714"/>
                </a:lnTo>
                <a:lnTo>
                  <a:pt x="15346" y="72953"/>
                </a:lnTo>
                <a:lnTo>
                  <a:pt x="14567" y="70934"/>
                </a:lnTo>
                <a:lnTo>
                  <a:pt x="12191" y="59464"/>
                </a:lnTo>
                <a:lnTo>
                  <a:pt x="11521" y="45110"/>
                </a:lnTo>
                <a:lnTo>
                  <a:pt x="11521" y="38389"/>
                </a:lnTo>
                <a:lnTo>
                  <a:pt x="12466" y="30708"/>
                </a:lnTo>
                <a:lnTo>
                  <a:pt x="13441" y="24002"/>
                </a:lnTo>
                <a:lnTo>
                  <a:pt x="14401" y="16322"/>
                </a:lnTo>
                <a:lnTo>
                  <a:pt x="16306" y="11521"/>
                </a:lnTo>
                <a:lnTo>
                  <a:pt x="19187" y="7680"/>
                </a:lnTo>
                <a:lnTo>
                  <a:pt x="21122" y="5760"/>
                </a:lnTo>
                <a:lnTo>
                  <a:pt x="23987" y="4800"/>
                </a:lnTo>
                <a:lnTo>
                  <a:pt x="30708" y="4800"/>
                </a:lnTo>
                <a:lnTo>
                  <a:pt x="32628" y="6720"/>
                </a:lnTo>
                <a:lnTo>
                  <a:pt x="34549" y="8641"/>
                </a:lnTo>
                <a:lnTo>
                  <a:pt x="36469" y="11521"/>
                </a:lnTo>
                <a:lnTo>
                  <a:pt x="38389" y="16322"/>
                </a:lnTo>
                <a:lnTo>
                  <a:pt x="40309" y="23042"/>
                </a:lnTo>
                <a:lnTo>
                  <a:pt x="41269" y="30708"/>
                </a:lnTo>
                <a:lnTo>
                  <a:pt x="41269" y="39364"/>
                </a:lnTo>
                <a:lnTo>
                  <a:pt x="41204" y="45157"/>
                </a:lnTo>
                <a:lnTo>
                  <a:pt x="40317" y="58913"/>
                </a:lnTo>
                <a:lnTo>
                  <a:pt x="38389" y="69113"/>
                </a:lnTo>
                <a:lnTo>
                  <a:pt x="37429" y="73914"/>
                </a:lnTo>
                <a:lnTo>
                  <a:pt x="35509" y="76794"/>
                </a:lnTo>
                <a:lnTo>
                  <a:pt x="32628" y="78714"/>
                </a:lnTo>
                <a:lnTo>
                  <a:pt x="30708" y="80634"/>
                </a:lnTo>
                <a:lnTo>
                  <a:pt x="27828" y="81594"/>
                </a:lnTo>
                <a:lnTo>
                  <a:pt x="25908" y="81594"/>
                </a:lnTo>
                <a:lnTo>
                  <a:pt x="25908" y="85435"/>
                </a:lnTo>
                <a:lnTo>
                  <a:pt x="29748" y="85435"/>
                </a:lnTo>
                <a:lnTo>
                  <a:pt x="33588" y="84475"/>
                </a:lnTo>
                <a:lnTo>
                  <a:pt x="38389" y="81594"/>
                </a:lnTo>
                <a:lnTo>
                  <a:pt x="42230" y="78714"/>
                </a:lnTo>
                <a:lnTo>
                  <a:pt x="46070" y="72953"/>
                </a:lnTo>
                <a:lnTo>
                  <a:pt x="48950" y="67193"/>
                </a:lnTo>
                <a:lnTo>
                  <a:pt x="51831" y="60472"/>
                </a:lnTo>
                <a:lnTo>
                  <a:pt x="52791" y="51831"/>
                </a:lnTo>
                <a:lnTo>
                  <a:pt x="52791" y="42230"/>
                </a:lnTo>
                <a:lnTo>
                  <a:pt x="52312" y="33331"/>
                </a:lnTo>
                <a:lnTo>
                  <a:pt x="49285" y="20676"/>
                </a:lnTo>
                <a:lnTo>
                  <a:pt x="43190" y="10561"/>
                </a:lnTo>
                <a:lnTo>
                  <a:pt x="38389" y="3840"/>
                </a:lnTo>
                <a:lnTo>
                  <a:pt x="32628" y="0"/>
                </a:lnTo>
                <a:lnTo>
                  <a:pt x="23027" y="0"/>
                </a:lnTo>
                <a:lnTo>
                  <a:pt x="19187" y="1920"/>
                </a:lnTo>
                <a:lnTo>
                  <a:pt x="15346" y="4800"/>
                </a:lnTo>
                <a:lnTo>
                  <a:pt x="10561" y="7680"/>
                </a:lnTo>
                <a:lnTo>
                  <a:pt x="6720" y="12481"/>
                </a:lnTo>
                <a:lnTo>
                  <a:pt x="3840" y="19202"/>
                </a:lnTo>
                <a:lnTo>
                  <a:pt x="960" y="25923"/>
                </a:lnTo>
                <a:lnTo>
                  <a:pt x="0" y="34549"/>
                </a:lnTo>
                <a:lnTo>
                  <a:pt x="0" y="44150"/>
                </a:lnTo>
                <a:lnTo>
                  <a:pt x="75" y="47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8" name="object 468"/>
          <p:cNvSpPr/>
          <p:nvPr/>
        </p:nvSpPr>
        <p:spPr>
          <a:xfrm>
            <a:off x="4482343" y="2931520"/>
            <a:ext cx="7680" cy="6720"/>
          </a:xfrm>
          <a:custGeom>
            <a:avLst/>
            <a:gdLst/>
            <a:ahLst/>
            <a:cxnLst/>
            <a:rect l="l" t="t" r="r" b="b"/>
            <a:pathLst>
              <a:path w="7680" h="6720">
                <a:moveTo>
                  <a:pt x="2880" y="2880"/>
                </a:moveTo>
                <a:lnTo>
                  <a:pt x="0" y="0"/>
                </a:lnTo>
                <a:lnTo>
                  <a:pt x="0" y="6720"/>
                </a:lnTo>
                <a:lnTo>
                  <a:pt x="7680" y="6720"/>
                </a:lnTo>
                <a:lnTo>
                  <a:pt x="7680" y="288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9" name="object 469"/>
          <p:cNvSpPr/>
          <p:nvPr/>
        </p:nvSpPr>
        <p:spPr>
          <a:xfrm>
            <a:off x="4464100" y="2852806"/>
            <a:ext cx="52791" cy="85435"/>
          </a:xfrm>
          <a:custGeom>
            <a:avLst/>
            <a:gdLst/>
            <a:ahLst/>
            <a:cxnLst/>
            <a:rect l="l" t="t" r="r" b="b"/>
            <a:pathLst>
              <a:path w="52791" h="85435">
                <a:moveTo>
                  <a:pt x="65" y="47496"/>
                </a:moveTo>
                <a:lnTo>
                  <a:pt x="1763" y="60637"/>
                </a:lnTo>
                <a:lnTo>
                  <a:pt x="5760" y="71993"/>
                </a:lnTo>
                <a:lnTo>
                  <a:pt x="11521" y="81594"/>
                </a:lnTo>
                <a:lnTo>
                  <a:pt x="18242" y="85435"/>
                </a:lnTo>
                <a:lnTo>
                  <a:pt x="18242" y="78714"/>
                </a:lnTo>
                <a:lnTo>
                  <a:pt x="15361" y="72953"/>
                </a:lnTo>
                <a:lnTo>
                  <a:pt x="14582" y="70932"/>
                </a:lnTo>
                <a:lnTo>
                  <a:pt x="12198" y="59463"/>
                </a:lnTo>
                <a:lnTo>
                  <a:pt x="11521" y="45110"/>
                </a:lnTo>
                <a:lnTo>
                  <a:pt x="11521" y="38389"/>
                </a:lnTo>
                <a:lnTo>
                  <a:pt x="12481" y="30708"/>
                </a:lnTo>
                <a:lnTo>
                  <a:pt x="13441" y="24002"/>
                </a:lnTo>
                <a:lnTo>
                  <a:pt x="14401" y="16322"/>
                </a:lnTo>
                <a:lnTo>
                  <a:pt x="16322" y="11521"/>
                </a:lnTo>
                <a:lnTo>
                  <a:pt x="19202" y="7680"/>
                </a:lnTo>
                <a:lnTo>
                  <a:pt x="21122" y="5760"/>
                </a:lnTo>
                <a:lnTo>
                  <a:pt x="24002" y="4800"/>
                </a:lnTo>
                <a:lnTo>
                  <a:pt x="30723" y="4800"/>
                </a:lnTo>
                <a:lnTo>
                  <a:pt x="32644" y="6720"/>
                </a:lnTo>
                <a:lnTo>
                  <a:pt x="34564" y="8641"/>
                </a:lnTo>
                <a:lnTo>
                  <a:pt x="36484" y="11521"/>
                </a:lnTo>
                <a:lnTo>
                  <a:pt x="38404" y="16322"/>
                </a:lnTo>
                <a:lnTo>
                  <a:pt x="40325" y="23042"/>
                </a:lnTo>
                <a:lnTo>
                  <a:pt x="41285" y="30708"/>
                </a:lnTo>
                <a:lnTo>
                  <a:pt x="41285" y="39364"/>
                </a:lnTo>
                <a:lnTo>
                  <a:pt x="41220" y="45157"/>
                </a:lnTo>
                <a:lnTo>
                  <a:pt x="40332" y="58913"/>
                </a:lnTo>
                <a:lnTo>
                  <a:pt x="38404" y="69113"/>
                </a:lnTo>
                <a:lnTo>
                  <a:pt x="36484" y="73914"/>
                </a:lnTo>
                <a:lnTo>
                  <a:pt x="35524" y="76794"/>
                </a:lnTo>
                <a:lnTo>
                  <a:pt x="32644" y="78714"/>
                </a:lnTo>
                <a:lnTo>
                  <a:pt x="30723" y="80634"/>
                </a:lnTo>
                <a:lnTo>
                  <a:pt x="27843" y="81594"/>
                </a:lnTo>
                <a:lnTo>
                  <a:pt x="25923" y="81594"/>
                </a:lnTo>
                <a:lnTo>
                  <a:pt x="25923" y="85435"/>
                </a:lnTo>
                <a:lnTo>
                  <a:pt x="29763" y="85435"/>
                </a:lnTo>
                <a:lnTo>
                  <a:pt x="33604" y="84475"/>
                </a:lnTo>
                <a:lnTo>
                  <a:pt x="38404" y="81594"/>
                </a:lnTo>
                <a:lnTo>
                  <a:pt x="42245" y="78714"/>
                </a:lnTo>
                <a:lnTo>
                  <a:pt x="46085" y="72953"/>
                </a:lnTo>
                <a:lnTo>
                  <a:pt x="48950" y="67193"/>
                </a:lnTo>
                <a:lnTo>
                  <a:pt x="51831" y="60472"/>
                </a:lnTo>
                <a:lnTo>
                  <a:pt x="52791" y="51831"/>
                </a:lnTo>
                <a:lnTo>
                  <a:pt x="52791" y="42230"/>
                </a:lnTo>
                <a:lnTo>
                  <a:pt x="52314" y="33335"/>
                </a:lnTo>
                <a:lnTo>
                  <a:pt x="49296" y="20677"/>
                </a:lnTo>
                <a:lnTo>
                  <a:pt x="43205" y="10561"/>
                </a:lnTo>
                <a:lnTo>
                  <a:pt x="38404" y="3840"/>
                </a:lnTo>
                <a:lnTo>
                  <a:pt x="32644" y="0"/>
                </a:lnTo>
                <a:lnTo>
                  <a:pt x="23042" y="0"/>
                </a:lnTo>
                <a:lnTo>
                  <a:pt x="19202" y="1920"/>
                </a:lnTo>
                <a:lnTo>
                  <a:pt x="15361" y="4800"/>
                </a:lnTo>
                <a:lnTo>
                  <a:pt x="10561" y="7680"/>
                </a:lnTo>
                <a:lnTo>
                  <a:pt x="6720" y="12481"/>
                </a:lnTo>
                <a:lnTo>
                  <a:pt x="3840" y="19202"/>
                </a:lnTo>
                <a:lnTo>
                  <a:pt x="960" y="25923"/>
                </a:lnTo>
                <a:lnTo>
                  <a:pt x="0" y="34549"/>
                </a:lnTo>
                <a:lnTo>
                  <a:pt x="0" y="44150"/>
                </a:lnTo>
                <a:lnTo>
                  <a:pt x="65" y="474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0" name="object 470"/>
          <p:cNvSpPr/>
          <p:nvPr/>
        </p:nvSpPr>
        <p:spPr>
          <a:xfrm>
            <a:off x="4343140" y="2632969"/>
            <a:ext cx="45125" cy="38404"/>
          </a:xfrm>
          <a:custGeom>
            <a:avLst/>
            <a:gdLst/>
            <a:ahLst/>
            <a:cxnLst/>
            <a:rect l="l" t="t" r="r" b="b"/>
            <a:pathLst>
              <a:path w="45125" h="38404">
                <a:moveTo>
                  <a:pt x="35524" y="33604"/>
                </a:moveTo>
                <a:lnTo>
                  <a:pt x="39364" y="29763"/>
                </a:lnTo>
                <a:lnTo>
                  <a:pt x="42245" y="26883"/>
                </a:lnTo>
                <a:lnTo>
                  <a:pt x="44165" y="24002"/>
                </a:lnTo>
                <a:lnTo>
                  <a:pt x="45125" y="21122"/>
                </a:lnTo>
                <a:lnTo>
                  <a:pt x="45125" y="13441"/>
                </a:lnTo>
                <a:lnTo>
                  <a:pt x="43205" y="8641"/>
                </a:lnTo>
                <a:lnTo>
                  <a:pt x="39364" y="5760"/>
                </a:lnTo>
                <a:lnTo>
                  <a:pt x="34564" y="1920"/>
                </a:lnTo>
                <a:lnTo>
                  <a:pt x="29763" y="0"/>
                </a:lnTo>
                <a:lnTo>
                  <a:pt x="16322" y="0"/>
                </a:lnTo>
                <a:lnTo>
                  <a:pt x="10561" y="1920"/>
                </a:lnTo>
                <a:lnTo>
                  <a:pt x="6720" y="5760"/>
                </a:lnTo>
                <a:lnTo>
                  <a:pt x="2880" y="9601"/>
                </a:lnTo>
                <a:lnTo>
                  <a:pt x="0" y="14401"/>
                </a:lnTo>
                <a:lnTo>
                  <a:pt x="0" y="23042"/>
                </a:lnTo>
                <a:lnTo>
                  <a:pt x="960" y="25923"/>
                </a:lnTo>
                <a:lnTo>
                  <a:pt x="2880" y="29763"/>
                </a:lnTo>
                <a:lnTo>
                  <a:pt x="4800" y="32644"/>
                </a:lnTo>
                <a:lnTo>
                  <a:pt x="9601" y="37444"/>
                </a:lnTo>
                <a:lnTo>
                  <a:pt x="9601" y="12481"/>
                </a:lnTo>
                <a:lnTo>
                  <a:pt x="10561" y="9601"/>
                </a:lnTo>
                <a:lnTo>
                  <a:pt x="13441" y="6720"/>
                </a:lnTo>
                <a:lnTo>
                  <a:pt x="15361" y="4800"/>
                </a:lnTo>
                <a:lnTo>
                  <a:pt x="19202" y="3840"/>
                </a:lnTo>
                <a:lnTo>
                  <a:pt x="26883" y="3840"/>
                </a:lnTo>
                <a:lnTo>
                  <a:pt x="30723" y="4800"/>
                </a:lnTo>
                <a:lnTo>
                  <a:pt x="32644" y="6720"/>
                </a:lnTo>
                <a:lnTo>
                  <a:pt x="35524" y="9601"/>
                </a:lnTo>
                <a:lnTo>
                  <a:pt x="36484" y="12481"/>
                </a:lnTo>
                <a:lnTo>
                  <a:pt x="36484" y="20162"/>
                </a:lnTo>
                <a:lnTo>
                  <a:pt x="35524" y="23042"/>
                </a:lnTo>
                <a:lnTo>
                  <a:pt x="34564" y="25923"/>
                </a:lnTo>
                <a:lnTo>
                  <a:pt x="33604" y="27843"/>
                </a:lnTo>
                <a:lnTo>
                  <a:pt x="29763" y="31683"/>
                </a:lnTo>
                <a:lnTo>
                  <a:pt x="27843" y="38404"/>
                </a:lnTo>
                <a:lnTo>
                  <a:pt x="35524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1" name="object 471"/>
          <p:cNvSpPr/>
          <p:nvPr/>
        </p:nvSpPr>
        <p:spPr>
          <a:xfrm>
            <a:off x="4342180" y="2652171"/>
            <a:ext cx="48006" cy="66233"/>
          </a:xfrm>
          <a:custGeom>
            <a:avLst/>
            <a:gdLst/>
            <a:ahLst/>
            <a:cxnLst/>
            <a:rect l="l" t="t" r="r" b="b"/>
            <a:pathLst>
              <a:path w="48006" h="66233">
                <a:moveTo>
                  <a:pt x="48006" y="45110"/>
                </a:moveTo>
                <a:lnTo>
                  <a:pt x="48006" y="40325"/>
                </a:lnTo>
                <a:lnTo>
                  <a:pt x="46085" y="36484"/>
                </a:lnTo>
                <a:lnTo>
                  <a:pt x="43205" y="31668"/>
                </a:lnTo>
                <a:lnTo>
                  <a:pt x="41285" y="28803"/>
                </a:lnTo>
                <a:lnTo>
                  <a:pt x="36484" y="24963"/>
                </a:lnTo>
                <a:lnTo>
                  <a:pt x="28803" y="19202"/>
                </a:lnTo>
                <a:lnTo>
                  <a:pt x="30723" y="12481"/>
                </a:lnTo>
                <a:lnTo>
                  <a:pt x="25923" y="16322"/>
                </a:lnTo>
                <a:lnTo>
                  <a:pt x="16322" y="8641"/>
                </a:lnTo>
                <a:lnTo>
                  <a:pt x="14401" y="6720"/>
                </a:lnTo>
                <a:lnTo>
                  <a:pt x="12481" y="4800"/>
                </a:lnTo>
                <a:lnTo>
                  <a:pt x="11521" y="2880"/>
                </a:lnTo>
                <a:lnTo>
                  <a:pt x="10561" y="0"/>
                </a:lnTo>
                <a:lnTo>
                  <a:pt x="10561" y="18242"/>
                </a:lnTo>
                <a:lnTo>
                  <a:pt x="16322" y="23042"/>
                </a:lnTo>
                <a:lnTo>
                  <a:pt x="10561" y="27843"/>
                </a:lnTo>
                <a:lnTo>
                  <a:pt x="6720" y="31668"/>
                </a:lnTo>
                <a:lnTo>
                  <a:pt x="3840" y="35509"/>
                </a:lnTo>
                <a:lnTo>
                  <a:pt x="1920" y="38389"/>
                </a:lnTo>
                <a:lnTo>
                  <a:pt x="0" y="42230"/>
                </a:lnTo>
                <a:lnTo>
                  <a:pt x="0" y="50871"/>
                </a:lnTo>
                <a:lnTo>
                  <a:pt x="1920" y="54711"/>
                </a:lnTo>
                <a:lnTo>
                  <a:pt x="5760" y="58567"/>
                </a:lnTo>
                <a:lnTo>
                  <a:pt x="9601" y="63352"/>
                </a:lnTo>
                <a:lnTo>
                  <a:pt x="16322" y="66233"/>
                </a:lnTo>
                <a:lnTo>
                  <a:pt x="16322" y="61432"/>
                </a:lnTo>
                <a:lnTo>
                  <a:pt x="14401" y="58567"/>
                </a:lnTo>
                <a:lnTo>
                  <a:pt x="11521" y="54711"/>
                </a:lnTo>
                <a:lnTo>
                  <a:pt x="9601" y="50871"/>
                </a:lnTo>
                <a:lnTo>
                  <a:pt x="9601" y="41285"/>
                </a:lnTo>
                <a:lnTo>
                  <a:pt x="10561" y="38389"/>
                </a:lnTo>
                <a:lnTo>
                  <a:pt x="12481" y="34564"/>
                </a:lnTo>
                <a:lnTo>
                  <a:pt x="13441" y="31668"/>
                </a:lnTo>
                <a:lnTo>
                  <a:pt x="16322" y="28803"/>
                </a:lnTo>
                <a:lnTo>
                  <a:pt x="19202" y="25923"/>
                </a:lnTo>
                <a:lnTo>
                  <a:pt x="28803" y="32644"/>
                </a:lnTo>
                <a:lnTo>
                  <a:pt x="34564" y="38389"/>
                </a:lnTo>
                <a:lnTo>
                  <a:pt x="37444" y="42230"/>
                </a:lnTo>
                <a:lnTo>
                  <a:pt x="38404" y="45110"/>
                </a:lnTo>
                <a:lnTo>
                  <a:pt x="39364" y="47030"/>
                </a:lnTo>
                <a:lnTo>
                  <a:pt x="39364" y="53751"/>
                </a:lnTo>
                <a:lnTo>
                  <a:pt x="38404" y="56631"/>
                </a:lnTo>
                <a:lnTo>
                  <a:pt x="36484" y="64312"/>
                </a:lnTo>
                <a:lnTo>
                  <a:pt x="41285" y="59512"/>
                </a:lnTo>
                <a:lnTo>
                  <a:pt x="46085" y="55671"/>
                </a:lnTo>
                <a:lnTo>
                  <a:pt x="48006" y="50871"/>
                </a:lnTo>
                <a:lnTo>
                  <a:pt x="48006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2" name="object 472"/>
          <p:cNvSpPr/>
          <p:nvPr/>
        </p:nvSpPr>
        <p:spPr>
          <a:xfrm>
            <a:off x="4358502" y="2708803"/>
            <a:ext cx="22082" cy="9601"/>
          </a:xfrm>
          <a:custGeom>
            <a:avLst/>
            <a:gdLst/>
            <a:ahLst/>
            <a:cxnLst/>
            <a:rect l="l" t="t" r="r" b="b"/>
            <a:pathLst>
              <a:path w="22082" h="9601">
                <a:moveTo>
                  <a:pt x="22082" y="0"/>
                </a:moveTo>
                <a:lnTo>
                  <a:pt x="19202" y="2880"/>
                </a:lnTo>
                <a:lnTo>
                  <a:pt x="16322" y="4800"/>
                </a:lnTo>
                <a:lnTo>
                  <a:pt x="12481" y="5760"/>
                </a:lnTo>
                <a:lnTo>
                  <a:pt x="3840" y="5760"/>
                </a:lnTo>
                <a:lnTo>
                  <a:pt x="0" y="4800"/>
                </a:lnTo>
                <a:lnTo>
                  <a:pt x="0" y="9601"/>
                </a:lnTo>
                <a:lnTo>
                  <a:pt x="14401" y="9601"/>
                </a:lnTo>
                <a:lnTo>
                  <a:pt x="20162" y="7680"/>
                </a:lnTo>
                <a:lnTo>
                  <a:pt x="220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3" name="object 473"/>
          <p:cNvSpPr/>
          <p:nvPr/>
        </p:nvSpPr>
        <p:spPr>
          <a:xfrm>
            <a:off x="4420910" y="2711683"/>
            <a:ext cx="7665" cy="6720"/>
          </a:xfrm>
          <a:custGeom>
            <a:avLst/>
            <a:gdLst/>
            <a:ahLst/>
            <a:cxnLst/>
            <a:rect l="l" t="t" r="r" b="b"/>
            <a:pathLst>
              <a:path w="7665" h="6720">
                <a:moveTo>
                  <a:pt x="2880" y="2880"/>
                </a:moveTo>
                <a:lnTo>
                  <a:pt x="0" y="0"/>
                </a:lnTo>
                <a:lnTo>
                  <a:pt x="0" y="6720"/>
                </a:lnTo>
                <a:lnTo>
                  <a:pt x="7665" y="6720"/>
                </a:lnTo>
                <a:lnTo>
                  <a:pt x="7665" y="288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4" name="object 474"/>
          <p:cNvSpPr/>
          <p:nvPr/>
        </p:nvSpPr>
        <p:spPr>
          <a:xfrm>
            <a:off x="4402668" y="2632969"/>
            <a:ext cx="52791" cy="85435"/>
          </a:xfrm>
          <a:custGeom>
            <a:avLst/>
            <a:gdLst/>
            <a:ahLst/>
            <a:cxnLst/>
            <a:rect l="l" t="t" r="r" b="b"/>
            <a:pathLst>
              <a:path w="52791" h="85435">
                <a:moveTo>
                  <a:pt x="75" y="47006"/>
                </a:moveTo>
                <a:lnTo>
                  <a:pt x="1950" y="60093"/>
                </a:lnTo>
                <a:lnTo>
                  <a:pt x="6720" y="71048"/>
                </a:lnTo>
                <a:lnTo>
                  <a:pt x="11521" y="80634"/>
                </a:lnTo>
                <a:lnTo>
                  <a:pt x="18242" y="85435"/>
                </a:lnTo>
                <a:lnTo>
                  <a:pt x="18242" y="78714"/>
                </a:lnTo>
                <a:lnTo>
                  <a:pt x="15346" y="71993"/>
                </a:lnTo>
                <a:lnTo>
                  <a:pt x="14816" y="70666"/>
                </a:lnTo>
                <a:lnTo>
                  <a:pt x="12243" y="59118"/>
                </a:lnTo>
                <a:lnTo>
                  <a:pt x="11521" y="45125"/>
                </a:lnTo>
                <a:lnTo>
                  <a:pt x="11521" y="37444"/>
                </a:lnTo>
                <a:lnTo>
                  <a:pt x="12466" y="30723"/>
                </a:lnTo>
                <a:lnTo>
                  <a:pt x="13441" y="23042"/>
                </a:lnTo>
                <a:lnTo>
                  <a:pt x="14401" y="16322"/>
                </a:lnTo>
                <a:lnTo>
                  <a:pt x="16306" y="10561"/>
                </a:lnTo>
                <a:lnTo>
                  <a:pt x="19187" y="7680"/>
                </a:lnTo>
                <a:lnTo>
                  <a:pt x="21122" y="4800"/>
                </a:lnTo>
                <a:lnTo>
                  <a:pt x="23987" y="3840"/>
                </a:lnTo>
                <a:lnTo>
                  <a:pt x="28803" y="3840"/>
                </a:lnTo>
                <a:lnTo>
                  <a:pt x="30708" y="4800"/>
                </a:lnTo>
                <a:lnTo>
                  <a:pt x="32628" y="5760"/>
                </a:lnTo>
                <a:lnTo>
                  <a:pt x="34549" y="7680"/>
                </a:lnTo>
                <a:lnTo>
                  <a:pt x="36469" y="11521"/>
                </a:lnTo>
                <a:lnTo>
                  <a:pt x="38389" y="16322"/>
                </a:lnTo>
                <a:lnTo>
                  <a:pt x="40309" y="22082"/>
                </a:lnTo>
                <a:lnTo>
                  <a:pt x="41269" y="29763"/>
                </a:lnTo>
                <a:lnTo>
                  <a:pt x="41269" y="39364"/>
                </a:lnTo>
                <a:lnTo>
                  <a:pt x="41204" y="44794"/>
                </a:lnTo>
                <a:lnTo>
                  <a:pt x="40317" y="58213"/>
                </a:lnTo>
                <a:lnTo>
                  <a:pt x="38389" y="69113"/>
                </a:lnTo>
                <a:lnTo>
                  <a:pt x="37429" y="72953"/>
                </a:lnTo>
                <a:lnTo>
                  <a:pt x="35509" y="76794"/>
                </a:lnTo>
                <a:lnTo>
                  <a:pt x="32628" y="78714"/>
                </a:lnTo>
                <a:lnTo>
                  <a:pt x="30708" y="80634"/>
                </a:lnTo>
                <a:lnTo>
                  <a:pt x="27828" y="81594"/>
                </a:lnTo>
                <a:lnTo>
                  <a:pt x="25908" y="81594"/>
                </a:lnTo>
                <a:lnTo>
                  <a:pt x="25908" y="85435"/>
                </a:lnTo>
                <a:lnTo>
                  <a:pt x="29748" y="85435"/>
                </a:lnTo>
                <a:lnTo>
                  <a:pt x="33588" y="83515"/>
                </a:lnTo>
                <a:lnTo>
                  <a:pt x="38389" y="80634"/>
                </a:lnTo>
                <a:lnTo>
                  <a:pt x="42230" y="77769"/>
                </a:lnTo>
                <a:lnTo>
                  <a:pt x="46070" y="72953"/>
                </a:lnTo>
                <a:lnTo>
                  <a:pt x="48950" y="66233"/>
                </a:lnTo>
                <a:lnTo>
                  <a:pt x="51831" y="59527"/>
                </a:lnTo>
                <a:lnTo>
                  <a:pt x="52791" y="51846"/>
                </a:lnTo>
                <a:lnTo>
                  <a:pt x="52791" y="42245"/>
                </a:lnTo>
                <a:lnTo>
                  <a:pt x="52220" y="32423"/>
                </a:lnTo>
                <a:lnTo>
                  <a:pt x="49160" y="19706"/>
                </a:lnTo>
                <a:lnTo>
                  <a:pt x="43190" y="9601"/>
                </a:lnTo>
                <a:lnTo>
                  <a:pt x="38389" y="2880"/>
                </a:lnTo>
                <a:lnTo>
                  <a:pt x="32628" y="0"/>
                </a:lnTo>
                <a:lnTo>
                  <a:pt x="23027" y="0"/>
                </a:lnTo>
                <a:lnTo>
                  <a:pt x="19187" y="960"/>
                </a:lnTo>
                <a:lnTo>
                  <a:pt x="15346" y="3840"/>
                </a:lnTo>
                <a:lnTo>
                  <a:pt x="10561" y="7680"/>
                </a:lnTo>
                <a:lnTo>
                  <a:pt x="6720" y="12481"/>
                </a:lnTo>
                <a:lnTo>
                  <a:pt x="3840" y="19202"/>
                </a:lnTo>
                <a:lnTo>
                  <a:pt x="960" y="25923"/>
                </a:lnTo>
                <a:lnTo>
                  <a:pt x="0" y="33604"/>
                </a:lnTo>
                <a:lnTo>
                  <a:pt x="0" y="43205"/>
                </a:lnTo>
                <a:lnTo>
                  <a:pt x="75" y="47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5" name="object 475"/>
          <p:cNvSpPr/>
          <p:nvPr/>
        </p:nvSpPr>
        <p:spPr>
          <a:xfrm>
            <a:off x="4482343" y="2711683"/>
            <a:ext cx="7680" cy="6720"/>
          </a:xfrm>
          <a:custGeom>
            <a:avLst/>
            <a:gdLst/>
            <a:ahLst/>
            <a:cxnLst/>
            <a:rect l="l" t="t" r="r" b="b"/>
            <a:pathLst>
              <a:path w="7680" h="6720">
                <a:moveTo>
                  <a:pt x="2880" y="2880"/>
                </a:moveTo>
                <a:lnTo>
                  <a:pt x="0" y="0"/>
                </a:lnTo>
                <a:lnTo>
                  <a:pt x="0" y="6720"/>
                </a:lnTo>
                <a:lnTo>
                  <a:pt x="7680" y="6720"/>
                </a:lnTo>
                <a:lnTo>
                  <a:pt x="7680" y="288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6" name="object 476"/>
          <p:cNvSpPr/>
          <p:nvPr/>
        </p:nvSpPr>
        <p:spPr>
          <a:xfrm>
            <a:off x="4464100" y="2632969"/>
            <a:ext cx="52791" cy="85435"/>
          </a:xfrm>
          <a:custGeom>
            <a:avLst/>
            <a:gdLst/>
            <a:ahLst/>
            <a:cxnLst/>
            <a:rect l="l" t="t" r="r" b="b"/>
            <a:pathLst>
              <a:path w="52791" h="85435">
                <a:moveTo>
                  <a:pt x="65" y="46792"/>
                </a:moveTo>
                <a:lnTo>
                  <a:pt x="1763" y="60005"/>
                </a:lnTo>
                <a:lnTo>
                  <a:pt x="5760" y="71048"/>
                </a:lnTo>
                <a:lnTo>
                  <a:pt x="11521" y="80634"/>
                </a:lnTo>
                <a:lnTo>
                  <a:pt x="18242" y="85435"/>
                </a:lnTo>
                <a:lnTo>
                  <a:pt x="18242" y="78714"/>
                </a:lnTo>
                <a:lnTo>
                  <a:pt x="15361" y="71993"/>
                </a:lnTo>
                <a:lnTo>
                  <a:pt x="14831" y="70665"/>
                </a:lnTo>
                <a:lnTo>
                  <a:pt x="12250" y="59117"/>
                </a:lnTo>
                <a:lnTo>
                  <a:pt x="11521" y="45125"/>
                </a:lnTo>
                <a:lnTo>
                  <a:pt x="11521" y="37444"/>
                </a:lnTo>
                <a:lnTo>
                  <a:pt x="12481" y="30723"/>
                </a:lnTo>
                <a:lnTo>
                  <a:pt x="13441" y="23042"/>
                </a:lnTo>
                <a:lnTo>
                  <a:pt x="14401" y="16322"/>
                </a:lnTo>
                <a:lnTo>
                  <a:pt x="16322" y="10561"/>
                </a:lnTo>
                <a:lnTo>
                  <a:pt x="19202" y="7680"/>
                </a:lnTo>
                <a:lnTo>
                  <a:pt x="21122" y="4800"/>
                </a:lnTo>
                <a:lnTo>
                  <a:pt x="24002" y="3840"/>
                </a:lnTo>
                <a:lnTo>
                  <a:pt x="28803" y="3840"/>
                </a:lnTo>
                <a:lnTo>
                  <a:pt x="32644" y="5760"/>
                </a:lnTo>
                <a:lnTo>
                  <a:pt x="34564" y="7680"/>
                </a:lnTo>
                <a:lnTo>
                  <a:pt x="36484" y="11521"/>
                </a:lnTo>
                <a:lnTo>
                  <a:pt x="38404" y="16322"/>
                </a:lnTo>
                <a:lnTo>
                  <a:pt x="40325" y="22082"/>
                </a:lnTo>
                <a:lnTo>
                  <a:pt x="41285" y="29763"/>
                </a:lnTo>
                <a:lnTo>
                  <a:pt x="41285" y="39364"/>
                </a:lnTo>
                <a:lnTo>
                  <a:pt x="41220" y="44794"/>
                </a:lnTo>
                <a:lnTo>
                  <a:pt x="40332" y="58213"/>
                </a:lnTo>
                <a:lnTo>
                  <a:pt x="38404" y="69113"/>
                </a:lnTo>
                <a:lnTo>
                  <a:pt x="36484" y="72953"/>
                </a:lnTo>
                <a:lnTo>
                  <a:pt x="35524" y="76794"/>
                </a:lnTo>
                <a:lnTo>
                  <a:pt x="32644" y="78714"/>
                </a:lnTo>
                <a:lnTo>
                  <a:pt x="30723" y="80634"/>
                </a:lnTo>
                <a:lnTo>
                  <a:pt x="27843" y="81594"/>
                </a:lnTo>
                <a:lnTo>
                  <a:pt x="25923" y="81594"/>
                </a:lnTo>
                <a:lnTo>
                  <a:pt x="25923" y="85435"/>
                </a:lnTo>
                <a:lnTo>
                  <a:pt x="29763" y="85435"/>
                </a:lnTo>
                <a:lnTo>
                  <a:pt x="33604" y="83515"/>
                </a:lnTo>
                <a:lnTo>
                  <a:pt x="38404" y="80634"/>
                </a:lnTo>
                <a:lnTo>
                  <a:pt x="42245" y="77769"/>
                </a:lnTo>
                <a:lnTo>
                  <a:pt x="46085" y="72953"/>
                </a:lnTo>
                <a:lnTo>
                  <a:pt x="48950" y="66233"/>
                </a:lnTo>
                <a:lnTo>
                  <a:pt x="51831" y="59527"/>
                </a:lnTo>
                <a:lnTo>
                  <a:pt x="52791" y="51846"/>
                </a:lnTo>
                <a:lnTo>
                  <a:pt x="52791" y="42245"/>
                </a:lnTo>
                <a:lnTo>
                  <a:pt x="52223" y="32426"/>
                </a:lnTo>
                <a:lnTo>
                  <a:pt x="49171" y="19708"/>
                </a:lnTo>
                <a:lnTo>
                  <a:pt x="43205" y="9601"/>
                </a:lnTo>
                <a:lnTo>
                  <a:pt x="38404" y="2880"/>
                </a:lnTo>
                <a:lnTo>
                  <a:pt x="32644" y="0"/>
                </a:lnTo>
                <a:lnTo>
                  <a:pt x="23042" y="0"/>
                </a:lnTo>
                <a:lnTo>
                  <a:pt x="19202" y="960"/>
                </a:lnTo>
                <a:lnTo>
                  <a:pt x="15361" y="3840"/>
                </a:lnTo>
                <a:lnTo>
                  <a:pt x="10561" y="7680"/>
                </a:lnTo>
                <a:lnTo>
                  <a:pt x="6720" y="12481"/>
                </a:lnTo>
                <a:lnTo>
                  <a:pt x="3840" y="19202"/>
                </a:lnTo>
                <a:lnTo>
                  <a:pt x="960" y="25923"/>
                </a:lnTo>
                <a:lnTo>
                  <a:pt x="0" y="33604"/>
                </a:lnTo>
                <a:lnTo>
                  <a:pt x="0" y="43205"/>
                </a:lnTo>
                <a:lnTo>
                  <a:pt x="65" y="467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7" name="object 477"/>
          <p:cNvSpPr/>
          <p:nvPr/>
        </p:nvSpPr>
        <p:spPr>
          <a:xfrm>
            <a:off x="4287469" y="2412171"/>
            <a:ext cx="32628" cy="83515"/>
          </a:xfrm>
          <a:custGeom>
            <a:avLst/>
            <a:gdLst/>
            <a:ahLst/>
            <a:cxnLst/>
            <a:rect l="l" t="t" r="r" b="b"/>
            <a:pathLst>
              <a:path w="32628" h="83515">
                <a:moveTo>
                  <a:pt x="20162" y="0"/>
                </a:moveTo>
                <a:lnTo>
                  <a:pt x="0" y="9601"/>
                </a:lnTo>
                <a:lnTo>
                  <a:pt x="960" y="11521"/>
                </a:lnTo>
                <a:lnTo>
                  <a:pt x="3840" y="10561"/>
                </a:lnTo>
                <a:lnTo>
                  <a:pt x="5760" y="9601"/>
                </a:lnTo>
                <a:lnTo>
                  <a:pt x="8641" y="9601"/>
                </a:lnTo>
                <a:lnTo>
                  <a:pt x="9601" y="10561"/>
                </a:lnTo>
                <a:lnTo>
                  <a:pt x="10561" y="11521"/>
                </a:lnTo>
                <a:lnTo>
                  <a:pt x="10561" y="12481"/>
                </a:lnTo>
                <a:lnTo>
                  <a:pt x="11521" y="13441"/>
                </a:lnTo>
                <a:lnTo>
                  <a:pt x="11521" y="78729"/>
                </a:lnTo>
                <a:lnTo>
                  <a:pt x="10561" y="79674"/>
                </a:lnTo>
                <a:lnTo>
                  <a:pt x="9601" y="79674"/>
                </a:lnTo>
                <a:lnTo>
                  <a:pt x="8641" y="80650"/>
                </a:lnTo>
                <a:lnTo>
                  <a:pt x="7680" y="81610"/>
                </a:lnTo>
                <a:lnTo>
                  <a:pt x="960" y="81610"/>
                </a:lnTo>
                <a:lnTo>
                  <a:pt x="960" y="83515"/>
                </a:lnTo>
                <a:lnTo>
                  <a:pt x="32628" y="83515"/>
                </a:lnTo>
                <a:lnTo>
                  <a:pt x="32628" y="81610"/>
                </a:lnTo>
                <a:lnTo>
                  <a:pt x="25908" y="81610"/>
                </a:lnTo>
                <a:lnTo>
                  <a:pt x="24963" y="80650"/>
                </a:lnTo>
                <a:lnTo>
                  <a:pt x="24002" y="79674"/>
                </a:lnTo>
                <a:lnTo>
                  <a:pt x="23042" y="78729"/>
                </a:lnTo>
                <a:lnTo>
                  <a:pt x="22082" y="77769"/>
                </a:lnTo>
                <a:lnTo>
                  <a:pt x="22082" y="0"/>
                </a:lnTo>
                <a:lnTo>
                  <a:pt x="2016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8" name="object 478"/>
          <p:cNvSpPr/>
          <p:nvPr/>
        </p:nvSpPr>
        <p:spPr>
          <a:xfrm>
            <a:off x="4358502" y="2490901"/>
            <a:ext cx="7680" cy="6720"/>
          </a:xfrm>
          <a:custGeom>
            <a:avLst/>
            <a:gdLst/>
            <a:ahLst/>
            <a:cxnLst/>
            <a:rect l="l" t="t" r="r" b="b"/>
            <a:pathLst>
              <a:path w="7680" h="6720">
                <a:moveTo>
                  <a:pt x="2880" y="2880"/>
                </a:moveTo>
                <a:lnTo>
                  <a:pt x="0" y="0"/>
                </a:lnTo>
                <a:lnTo>
                  <a:pt x="0" y="6720"/>
                </a:lnTo>
                <a:lnTo>
                  <a:pt x="7680" y="6720"/>
                </a:lnTo>
                <a:lnTo>
                  <a:pt x="7680" y="288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9" name="object 479"/>
          <p:cNvSpPr/>
          <p:nvPr/>
        </p:nvSpPr>
        <p:spPr>
          <a:xfrm>
            <a:off x="4340260" y="2412171"/>
            <a:ext cx="52806" cy="85450"/>
          </a:xfrm>
          <a:custGeom>
            <a:avLst/>
            <a:gdLst/>
            <a:ahLst/>
            <a:cxnLst/>
            <a:rect l="l" t="t" r="r" b="b"/>
            <a:pathLst>
              <a:path w="52806" h="85450">
                <a:moveTo>
                  <a:pt x="75" y="47010"/>
                </a:moveTo>
                <a:lnTo>
                  <a:pt x="1950" y="60098"/>
                </a:lnTo>
                <a:lnTo>
                  <a:pt x="6720" y="71048"/>
                </a:lnTo>
                <a:lnTo>
                  <a:pt x="11521" y="80650"/>
                </a:lnTo>
                <a:lnTo>
                  <a:pt x="18242" y="85450"/>
                </a:lnTo>
                <a:lnTo>
                  <a:pt x="18242" y="78729"/>
                </a:lnTo>
                <a:lnTo>
                  <a:pt x="15361" y="72969"/>
                </a:lnTo>
                <a:lnTo>
                  <a:pt x="14808" y="70697"/>
                </a:lnTo>
                <a:lnTo>
                  <a:pt x="12520" y="58765"/>
                </a:lnTo>
                <a:lnTo>
                  <a:pt x="11521" y="45125"/>
                </a:lnTo>
                <a:lnTo>
                  <a:pt x="11521" y="37444"/>
                </a:lnTo>
                <a:lnTo>
                  <a:pt x="12481" y="30723"/>
                </a:lnTo>
                <a:lnTo>
                  <a:pt x="13441" y="23042"/>
                </a:lnTo>
                <a:lnTo>
                  <a:pt x="14401" y="16322"/>
                </a:lnTo>
                <a:lnTo>
                  <a:pt x="16322" y="10561"/>
                </a:lnTo>
                <a:lnTo>
                  <a:pt x="19202" y="7680"/>
                </a:lnTo>
                <a:lnTo>
                  <a:pt x="21122" y="4815"/>
                </a:lnTo>
                <a:lnTo>
                  <a:pt x="24002" y="3840"/>
                </a:lnTo>
                <a:lnTo>
                  <a:pt x="28803" y="3840"/>
                </a:lnTo>
                <a:lnTo>
                  <a:pt x="30723" y="4815"/>
                </a:lnTo>
                <a:lnTo>
                  <a:pt x="32644" y="5760"/>
                </a:lnTo>
                <a:lnTo>
                  <a:pt x="34564" y="7680"/>
                </a:lnTo>
                <a:lnTo>
                  <a:pt x="36484" y="11521"/>
                </a:lnTo>
                <a:lnTo>
                  <a:pt x="38404" y="16322"/>
                </a:lnTo>
                <a:lnTo>
                  <a:pt x="40325" y="22082"/>
                </a:lnTo>
                <a:lnTo>
                  <a:pt x="41285" y="29763"/>
                </a:lnTo>
                <a:lnTo>
                  <a:pt x="41285" y="39364"/>
                </a:lnTo>
                <a:lnTo>
                  <a:pt x="41219" y="44810"/>
                </a:lnTo>
                <a:lnTo>
                  <a:pt x="40331" y="58229"/>
                </a:lnTo>
                <a:lnTo>
                  <a:pt x="38404" y="69128"/>
                </a:lnTo>
                <a:lnTo>
                  <a:pt x="37444" y="72969"/>
                </a:lnTo>
                <a:lnTo>
                  <a:pt x="35524" y="76809"/>
                </a:lnTo>
                <a:lnTo>
                  <a:pt x="32644" y="78729"/>
                </a:lnTo>
                <a:lnTo>
                  <a:pt x="30723" y="80650"/>
                </a:lnTo>
                <a:lnTo>
                  <a:pt x="28803" y="81610"/>
                </a:lnTo>
                <a:lnTo>
                  <a:pt x="25923" y="81610"/>
                </a:lnTo>
                <a:lnTo>
                  <a:pt x="25923" y="85450"/>
                </a:lnTo>
                <a:lnTo>
                  <a:pt x="29763" y="85450"/>
                </a:lnTo>
                <a:lnTo>
                  <a:pt x="33604" y="83515"/>
                </a:lnTo>
                <a:lnTo>
                  <a:pt x="38404" y="80650"/>
                </a:lnTo>
                <a:lnTo>
                  <a:pt x="42245" y="77769"/>
                </a:lnTo>
                <a:lnTo>
                  <a:pt x="46085" y="72969"/>
                </a:lnTo>
                <a:lnTo>
                  <a:pt x="48966" y="66248"/>
                </a:lnTo>
                <a:lnTo>
                  <a:pt x="51846" y="59527"/>
                </a:lnTo>
                <a:lnTo>
                  <a:pt x="52806" y="51846"/>
                </a:lnTo>
                <a:lnTo>
                  <a:pt x="52806" y="42245"/>
                </a:lnTo>
                <a:lnTo>
                  <a:pt x="52235" y="32423"/>
                </a:lnTo>
                <a:lnTo>
                  <a:pt x="49175" y="19706"/>
                </a:lnTo>
                <a:lnTo>
                  <a:pt x="43205" y="9601"/>
                </a:lnTo>
                <a:lnTo>
                  <a:pt x="38404" y="2880"/>
                </a:lnTo>
                <a:lnTo>
                  <a:pt x="32644" y="0"/>
                </a:lnTo>
                <a:lnTo>
                  <a:pt x="23042" y="0"/>
                </a:lnTo>
                <a:lnTo>
                  <a:pt x="19202" y="960"/>
                </a:lnTo>
                <a:lnTo>
                  <a:pt x="15361" y="3840"/>
                </a:lnTo>
                <a:lnTo>
                  <a:pt x="10561" y="7680"/>
                </a:lnTo>
                <a:lnTo>
                  <a:pt x="6720" y="12481"/>
                </a:lnTo>
                <a:lnTo>
                  <a:pt x="3840" y="19202"/>
                </a:lnTo>
                <a:lnTo>
                  <a:pt x="960" y="25923"/>
                </a:lnTo>
                <a:lnTo>
                  <a:pt x="0" y="33604"/>
                </a:lnTo>
                <a:lnTo>
                  <a:pt x="0" y="43205"/>
                </a:lnTo>
                <a:lnTo>
                  <a:pt x="75" y="470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0" name="object 480"/>
          <p:cNvSpPr/>
          <p:nvPr/>
        </p:nvSpPr>
        <p:spPr>
          <a:xfrm>
            <a:off x="4419950" y="2490901"/>
            <a:ext cx="7680" cy="6720"/>
          </a:xfrm>
          <a:custGeom>
            <a:avLst/>
            <a:gdLst/>
            <a:ahLst/>
            <a:cxnLst/>
            <a:rect l="l" t="t" r="r" b="b"/>
            <a:pathLst>
              <a:path w="7680" h="6720">
                <a:moveTo>
                  <a:pt x="2865" y="2880"/>
                </a:moveTo>
                <a:lnTo>
                  <a:pt x="0" y="0"/>
                </a:lnTo>
                <a:lnTo>
                  <a:pt x="0" y="6720"/>
                </a:lnTo>
                <a:lnTo>
                  <a:pt x="7680" y="6720"/>
                </a:lnTo>
                <a:lnTo>
                  <a:pt x="7680" y="2880"/>
                </a:lnTo>
                <a:lnTo>
                  <a:pt x="2865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1" name="object 481"/>
          <p:cNvSpPr/>
          <p:nvPr/>
        </p:nvSpPr>
        <p:spPr>
          <a:xfrm>
            <a:off x="4401708" y="2412171"/>
            <a:ext cx="52791" cy="85450"/>
          </a:xfrm>
          <a:custGeom>
            <a:avLst/>
            <a:gdLst/>
            <a:ahLst/>
            <a:cxnLst/>
            <a:rect l="l" t="t" r="r" b="b"/>
            <a:pathLst>
              <a:path w="52791" h="85450">
                <a:moveTo>
                  <a:pt x="75" y="47010"/>
                </a:moveTo>
                <a:lnTo>
                  <a:pt x="1950" y="60098"/>
                </a:lnTo>
                <a:lnTo>
                  <a:pt x="6720" y="71048"/>
                </a:lnTo>
                <a:lnTo>
                  <a:pt x="11521" y="80650"/>
                </a:lnTo>
                <a:lnTo>
                  <a:pt x="18242" y="85450"/>
                </a:lnTo>
                <a:lnTo>
                  <a:pt x="18242" y="78729"/>
                </a:lnTo>
                <a:lnTo>
                  <a:pt x="15361" y="72969"/>
                </a:lnTo>
                <a:lnTo>
                  <a:pt x="14805" y="70697"/>
                </a:lnTo>
                <a:lnTo>
                  <a:pt x="12515" y="58765"/>
                </a:lnTo>
                <a:lnTo>
                  <a:pt x="11521" y="45125"/>
                </a:lnTo>
                <a:lnTo>
                  <a:pt x="11521" y="37444"/>
                </a:lnTo>
                <a:lnTo>
                  <a:pt x="12481" y="30723"/>
                </a:lnTo>
                <a:lnTo>
                  <a:pt x="13426" y="23042"/>
                </a:lnTo>
                <a:lnTo>
                  <a:pt x="14401" y="16322"/>
                </a:lnTo>
                <a:lnTo>
                  <a:pt x="16306" y="10561"/>
                </a:lnTo>
                <a:lnTo>
                  <a:pt x="19202" y="7680"/>
                </a:lnTo>
                <a:lnTo>
                  <a:pt x="21107" y="4815"/>
                </a:lnTo>
                <a:lnTo>
                  <a:pt x="23987" y="3840"/>
                </a:lnTo>
                <a:lnTo>
                  <a:pt x="28788" y="3840"/>
                </a:lnTo>
                <a:lnTo>
                  <a:pt x="30708" y="4815"/>
                </a:lnTo>
                <a:lnTo>
                  <a:pt x="32628" y="5760"/>
                </a:lnTo>
                <a:lnTo>
                  <a:pt x="34549" y="7680"/>
                </a:lnTo>
                <a:lnTo>
                  <a:pt x="36469" y="11521"/>
                </a:lnTo>
                <a:lnTo>
                  <a:pt x="38389" y="16322"/>
                </a:lnTo>
                <a:lnTo>
                  <a:pt x="40309" y="22082"/>
                </a:lnTo>
                <a:lnTo>
                  <a:pt x="41269" y="29763"/>
                </a:lnTo>
                <a:lnTo>
                  <a:pt x="41269" y="39364"/>
                </a:lnTo>
                <a:lnTo>
                  <a:pt x="41204" y="44810"/>
                </a:lnTo>
                <a:lnTo>
                  <a:pt x="40316" y="58229"/>
                </a:lnTo>
                <a:lnTo>
                  <a:pt x="38389" y="69128"/>
                </a:lnTo>
                <a:lnTo>
                  <a:pt x="37429" y="72969"/>
                </a:lnTo>
                <a:lnTo>
                  <a:pt x="35509" y="76809"/>
                </a:lnTo>
                <a:lnTo>
                  <a:pt x="32628" y="78729"/>
                </a:lnTo>
                <a:lnTo>
                  <a:pt x="30708" y="80650"/>
                </a:lnTo>
                <a:lnTo>
                  <a:pt x="27828" y="81610"/>
                </a:lnTo>
                <a:lnTo>
                  <a:pt x="25923" y="81610"/>
                </a:lnTo>
                <a:lnTo>
                  <a:pt x="25923" y="85450"/>
                </a:lnTo>
                <a:lnTo>
                  <a:pt x="29763" y="85450"/>
                </a:lnTo>
                <a:lnTo>
                  <a:pt x="33588" y="83515"/>
                </a:lnTo>
                <a:lnTo>
                  <a:pt x="38389" y="80650"/>
                </a:lnTo>
                <a:lnTo>
                  <a:pt x="42230" y="77769"/>
                </a:lnTo>
                <a:lnTo>
                  <a:pt x="46070" y="72969"/>
                </a:lnTo>
                <a:lnTo>
                  <a:pt x="48950" y="66248"/>
                </a:lnTo>
                <a:lnTo>
                  <a:pt x="51831" y="59527"/>
                </a:lnTo>
                <a:lnTo>
                  <a:pt x="52791" y="51846"/>
                </a:lnTo>
                <a:lnTo>
                  <a:pt x="52791" y="42245"/>
                </a:lnTo>
                <a:lnTo>
                  <a:pt x="52220" y="32423"/>
                </a:lnTo>
                <a:lnTo>
                  <a:pt x="49160" y="19706"/>
                </a:lnTo>
                <a:lnTo>
                  <a:pt x="43190" y="9601"/>
                </a:lnTo>
                <a:lnTo>
                  <a:pt x="38389" y="2880"/>
                </a:lnTo>
                <a:lnTo>
                  <a:pt x="32628" y="0"/>
                </a:lnTo>
                <a:lnTo>
                  <a:pt x="23042" y="0"/>
                </a:lnTo>
                <a:lnTo>
                  <a:pt x="19202" y="960"/>
                </a:lnTo>
                <a:lnTo>
                  <a:pt x="15361" y="3840"/>
                </a:lnTo>
                <a:lnTo>
                  <a:pt x="10561" y="7680"/>
                </a:lnTo>
                <a:lnTo>
                  <a:pt x="6720" y="12481"/>
                </a:lnTo>
                <a:lnTo>
                  <a:pt x="3840" y="19202"/>
                </a:lnTo>
                <a:lnTo>
                  <a:pt x="960" y="25923"/>
                </a:lnTo>
                <a:lnTo>
                  <a:pt x="0" y="33604"/>
                </a:lnTo>
                <a:lnTo>
                  <a:pt x="0" y="43205"/>
                </a:lnTo>
                <a:lnTo>
                  <a:pt x="75" y="470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2" name="object 482"/>
          <p:cNvSpPr/>
          <p:nvPr/>
        </p:nvSpPr>
        <p:spPr>
          <a:xfrm>
            <a:off x="4479580" y="2482755"/>
            <a:ext cx="11403" cy="14867"/>
          </a:xfrm>
          <a:custGeom>
            <a:avLst/>
            <a:gdLst/>
            <a:ahLst/>
            <a:cxnLst/>
            <a:rect l="l" t="t" r="r" b="b"/>
            <a:pathLst>
              <a:path w="11403" h="14867">
                <a:moveTo>
                  <a:pt x="11403" y="11026"/>
                </a:moveTo>
                <a:lnTo>
                  <a:pt x="6603" y="11026"/>
                </a:lnTo>
                <a:lnTo>
                  <a:pt x="2762" y="8146"/>
                </a:lnTo>
                <a:lnTo>
                  <a:pt x="842" y="2385"/>
                </a:lnTo>
                <a:lnTo>
                  <a:pt x="0" y="0"/>
                </a:lnTo>
                <a:lnTo>
                  <a:pt x="2762" y="14867"/>
                </a:lnTo>
                <a:lnTo>
                  <a:pt x="10443" y="14867"/>
                </a:lnTo>
                <a:lnTo>
                  <a:pt x="11403" y="110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3" name="object 483"/>
          <p:cNvSpPr/>
          <p:nvPr/>
        </p:nvSpPr>
        <p:spPr>
          <a:xfrm>
            <a:off x="4464100" y="2412171"/>
            <a:ext cx="53766" cy="85450"/>
          </a:xfrm>
          <a:custGeom>
            <a:avLst/>
            <a:gdLst/>
            <a:ahLst/>
            <a:cxnLst/>
            <a:rect l="l" t="t" r="r" b="b"/>
            <a:pathLst>
              <a:path w="53766" h="85450">
                <a:moveTo>
                  <a:pt x="75" y="47010"/>
                </a:moveTo>
                <a:lnTo>
                  <a:pt x="1950" y="60098"/>
                </a:lnTo>
                <a:lnTo>
                  <a:pt x="6720" y="71048"/>
                </a:lnTo>
                <a:lnTo>
                  <a:pt x="11521" y="80650"/>
                </a:lnTo>
                <a:lnTo>
                  <a:pt x="18242" y="85450"/>
                </a:lnTo>
                <a:lnTo>
                  <a:pt x="15479" y="70583"/>
                </a:lnTo>
                <a:lnTo>
                  <a:pt x="12598" y="58698"/>
                </a:lnTo>
                <a:lnTo>
                  <a:pt x="11521" y="45125"/>
                </a:lnTo>
                <a:lnTo>
                  <a:pt x="11521" y="37444"/>
                </a:lnTo>
                <a:lnTo>
                  <a:pt x="12481" y="30723"/>
                </a:lnTo>
                <a:lnTo>
                  <a:pt x="13441" y="23042"/>
                </a:lnTo>
                <a:lnTo>
                  <a:pt x="14401" y="16322"/>
                </a:lnTo>
                <a:lnTo>
                  <a:pt x="16322" y="10561"/>
                </a:lnTo>
                <a:lnTo>
                  <a:pt x="19202" y="7680"/>
                </a:lnTo>
                <a:lnTo>
                  <a:pt x="22082" y="4815"/>
                </a:lnTo>
                <a:lnTo>
                  <a:pt x="24002" y="3840"/>
                </a:lnTo>
                <a:lnTo>
                  <a:pt x="28803" y="3840"/>
                </a:lnTo>
                <a:lnTo>
                  <a:pt x="31683" y="4815"/>
                </a:lnTo>
                <a:lnTo>
                  <a:pt x="32644" y="5760"/>
                </a:lnTo>
                <a:lnTo>
                  <a:pt x="35524" y="7680"/>
                </a:lnTo>
                <a:lnTo>
                  <a:pt x="37444" y="11521"/>
                </a:lnTo>
                <a:lnTo>
                  <a:pt x="38404" y="16322"/>
                </a:lnTo>
                <a:lnTo>
                  <a:pt x="40325" y="22082"/>
                </a:lnTo>
                <a:lnTo>
                  <a:pt x="41285" y="29763"/>
                </a:lnTo>
                <a:lnTo>
                  <a:pt x="41285" y="39364"/>
                </a:lnTo>
                <a:lnTo>
                  <a:pt x="41219" y="44810"/>
                </a:lnTo>
                <a:lnTo>
                  <a:pt x="40331" y="58229"/>
                </a:lnTo>
                <a:lnTo>
                  <a:pt x="38404" y="69128"/>
                </a:lnTo>
                <a:lnTo>
                  <a:pt x="37444" y="72969"/>
                </a:lnTo>
                <a:lnTo>
                  <a:pt x="35524" y="76809"/>
                </a:lnTo>
                <a:lnTo>
                  <a:pt x="33604" y="78729"/>
                </a:lnTo>
                <a:lnTo>
                  <a:pt x="30723" y="80650"/>
                </a:lnTo>
                <a:lnTo>
                  <a:pt x="28803" y="81610"/>
                </a:lnTo>
                <a:lnTo>
                  <a:pt x="26883" y="81610"/>
                </a:lnTo>
                <a:lnTo>
                  <a:pt x="25923" y="85450"/>
                </a:lnTo>
                <a:lnTo>
                  <a:pt x="30723" y="85450"/>
                </a:lnTo>
                <a:lnTo>
                  <a:pt x="34564" y="83515"/>
                </a:lnTo>
                <a:lnTo>
                  <a:pt x="38404" y="80650"/>
                </a:lnTo>
                <a:lnTo>
                  <a:pt x="43205" y="77769"/>
                </a:lnTo>
                <a:lnTo>
                  <a:pt x="46085" y="72969"/>
                </a:lnTo>
                <a:lnTo>
                  <a:pt x="48950" y="66248"/>
                </a:lnTo>
                <a:lnTo>
                  <a:pt x="51831" y="59527"/>
                </a:lnTo>
                <a:lnTo>
                  <a:pt x="53766" y="51846"/>
                </a:lnTo>
                <a:lnTo>
                  <a:pt x="53766" y="42245"/>
                </a:lnTo>
                <a:lnTo>
                  <a:pt x="53057" y="32423"/>
                </a:lnTo>
                <a:lnTo>
                  <a:pt x="49713" y="19706"/>
                </a:lnTo>
                <a:lnTo>
                  <a:pt x="44165" y="9601"/>
                </a:lnTo>
                <a:lnTo>
                  <a:pt x="38404" y="2880"/>
                </a:lnTo>
                <a:lnTo>
                  <a:pt x="33604" y="0"/>
                </a:lnTo>
                <a:lnTo>
                  <a:pt x="23042" y="0"/>
                </a:lnTo>
                <a:lnTo>
                  <a:pt x="19202" y="960"/>
                </a:lnTo>
                <a:lnTo>
                  <a:pt x="15361" y="3840"/>
                </a:lnTo>
                <a:lnTo>
                  <a:pt x="10561" y="7680"/>
                </a:lnTo>
                <a:lnTo>
                  <a:pt x="6720" y="12481"/>
                </a:lnTo>
                <a:lnTo>
                  <a:pt x="4800" y="19202"/>
                </a:lnTo>
                <a:lnTo>
                  <a:pt x="1920" y="25923"/>
                </a:lnTo>
                <a:lnTo>
                  <a:pt x="0" y="33604"/>
                </a:lnTo>
                <a:lnTo>
                  <a:pt x="0" y="43205"/>
                </a:lnTo>
                <a:lnTo>
                  <a:pt x="75" y="470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4" name="object 484"/>
          <p:cNvSpPr/>
          <p:nvPr/>
        </p:nvSpPr>
        <p:spPr>
          <a:xfrm>
            <a:off x="4287469" y="2191390"/>
            <a:ext cx="32628" cy="84475"/>
          </a:xfrm>
          <a:custGeom>
            <a:avLst/>
            <a:gdLst/>
            <a:ahLst/>
            <a:cxnLst/>
            <a:rect l="l" t="t" r="r" b="b"/>
            <a:pathLst>
              <a:path w="32628" h="84475">
                <a:moveTo>
                  <a:pt x="24002" y="80634"/>
                </a:moveTo>
                <a:lnTo>
                  <a:pt x="23042" y="79674"/>
                </a:lnTo>
                <a:lnTo>
                  <a:pt x="22082" y="78714"/>
                </a:lnTo>
                <a:lnTo>
                  <a:pt x="22082" y="0"/>
                </a:lnTo>
                <a:lnTo>
                  <a:pt x="20162" y="0"/>
                </a:lnTo>
                <a:lnTo>
                  <a:pt x="0" y="10546"/>
                </a:lnTo>
                <a:lnTo>
                  <a:pt x="960" y="12481"/>
                </a:lnTo>
                <a:lnTo>
                  <a:pt x="3840" y="10546"/>
                </a:lnTo>
                <a:lnTo>
                  <a:pt x="8641" y="10546"/>
                </a:lnTo>
                <a:lnTo>
                  <a:pt x="9601" y="11521"/>
                </a:lnTo>
                <a:lnTo>
                  <a:pt x="10561" y="11521"/>
                </a:lnTo>
                <a:lnTo>
                  <a:pt x="10561" y="12481"/>
                </a:lnTo>
                <a:lnTo>
                  <a:pt x="11521" y="14386"/>
                </a:lnTo>
                <a:lnTo>
                  <a:pt x="11521" y="78714"/>
                </a:lnTo>
                <a:lnTo>
                  <a:pt x="10561" y="79674"/>
                </a:lnTo>
                <a:lnTo>
                  <a:pt x="9601" y="80634"/>
                </a:lnTo>
                <a:lnTo>
                  <a:pt x="8641" y="81594"/>
                </a:lnTo>
                <a:lnTo>
                  <a:pt x="4800" y="81594"/>
                </a:lnTo>
                <a:lnTo>
                  <a:pt x="960" y="82555"/>
                </a:lnTo>
                <a:lnTo>
                  <a:pt x="960" y="84475"/>
                </a:lnTo>
                <a:lnTo>
                  <a:pt x="32628" y="84475"/>
                </a:lnTo>
                <a:lnTo>
                  <a:pt x="32628" y="82555"/>
                </a:lnTo>
                <a:lnTo>
                  <a:pt x="28803" y="81594"/>
                </a:lnTo>
                <a:lnTo>
                  <a:pt x="25908" y="81594"/>
                </a:lnTo>
                <a:lnTo>
                  <a:pt x="24963" y="80634"/>
                </a:lnTo>
                <a:lnTo>
                  <a:pt x="24002" y="8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5" name="object 485"/>
          <p:cNvSpPr/>
          <p:nvPr/>
        </p:nvSpPr>
        <p:spPr>
          <a:xfrm>
            <a:off x="4338340" y="2191390"/>
            <a:ext cx="53766" cy="84475"/>
          </a:xfrm>
          <a:custGeom>
            <a:avLst/>
            <a:gdLst/>
            <a:ahLst/>
            <a:cxnLst/>
            <a:rect l="l" t="t" r="r" b="b"/>
            <a:pathLst>
              <a:path w="53766" h="84475">
                <a:moveTo>
                  <a:pt x="31683" y="55671"/>
                </a:moveTo>
                <a:lnTo>
                  <a:pt x="40371" y="44682"/>
                </a:lnTo>
                <a:lnTo>
                  <a:pt x="46085" y="34549"/>
                </a:lnTo>
                <a:lnTo>
                  <a:pt x="48006" y="30708"/>
                </a:lnTo>
                <a:lnTo>
                  <a:pt x="48966" y="25907"/>
                </a:lnTo>
                <a:lnTo>
                  <a:pt x="48966" y="16306"/>
                </a:lnTo>
                <a:lnTo>
                  <a:pt x="47045" y="11521"/>
                </a:lnTo>
                <a:lnTo>
                  <a:pt x="42245" y="6705"/>
                </a:lnTo>
                <a:lnTo>
                  <a:pt x="37444" y="2865"/>
                </a:lnTo>
                <a:lnTo>
                  <a:pt x="32644" y="0"/>
                </a:lnTo>
                <a:lnTo>
                  <a:pt x="19202" y="0"/>
                </a:lnTo>
                <a:lnTo>
                  <a:pt x="14401" y="2865"/>
                </a:lnTo>
                <a:lnTo>
                  <a:pt x="9601" y="6705"/>
                </a:lnTo>
                <a:lnTo>
                  <a:pt x="5760" y="10546"/>
                </a:lnTo>
                <a:lnTo>
                  <a:pt x="2880" y="16306"/>
                </a:lnTo>
                <a:lnTo>
                  <a:pt x="1920" y="23987"/>
                </a:lnTo>
                <a:lnTo>
                  <a:pt x="4800" y="23987"/>
                </a:lnTo>
                <a:lnTo>
                  <a:pt x="5760" y="19202"/>
                </a:lnTo>
                <a:lnTo>
                  <a:pt x="8641" y="15361"/>
                </a:lnTo>
                <a:lnTo>
                  <a:pt x="11521" y="13426"/>
                </a:lnTo>
                <a:lnTo>
                  <a:pt x="14401" y="10546"/>
                </a:lnTo>
                <a:lnTo>
                  <a:pt x="18242" y="9585"/>
                </a:lnTo>
                <a:lnTo>
                  <a:pt x="26883" y="9585"/>
                </a:lnTo>
                <a:lnTo>
                  <a:pt x="30723" y="11521"/>
                </a:lnTo>
                <a:lnTo>
                  <a:pt x="33604" y="14386"/>
                </a:lnTo>
                <a:lnTo>
                  <a:pt x="37444" y="18227"/>
                </a:lnTo>
                <a:lnTo>
                  <a:pt x="38404" y="22067"/>
                </a:lnTo>
                <a:lnTo>
                  <a:pt x="38404" y="34549"/>
                </a:lnTo>
                <a:lnTo>
                  <a:pt x="35524" y="42230"/>
                </a:lnTo>
                <a:lnTo>
                  <a:pt x="29763" y="49910"/>
                </a:lnTo>
                <a:lnTo>
                  <a:pt x="27166" y="53587"/>
                </a:lnTo>
                <a:lnTo>
                  <a:pt x="20263" y="62043"/>
                </a:lnTo>
                <a:lnTo>
                  <a:pt x="11253" y="71653"/>
                </a:lnTo>
                <a:lnTo>
                  <a:pt x="0" y="82555"/>
                </a:lnTo>
                <a:lnTo>
                  <a:pt x="0" y="84475"/>
                </a:lnTo>
                <a:lnTo>
                  <a:pt x="48006" y="84475"/>
                </a:lnTo>
                <a:lnTo>
                  <a:pt x="53766" y="68153"/>
                </a:lnTo>
                <a:lnTo>
                  <a:pt x="51846" y="68153"/>
                </a:lnTo>
                <a:lnTo>
                  <a:pt x="50886" y="70073"/>
                </a:lnTo>
                <a:lnTo>
                  <a:pt x="49926" y="71993"/>
                </a:lnTo>
                <a:lnTo>
                  <a:pt x="48006" y="72953"/>
                </a:lnTo>
                <a:lnTo>
                  <a:pt x="47045" y="73913"/>
                </a:lnTo>
                <a:lnTo>
                  <a:pt x="45125" y="74874"/>
                </a:lnTo>
                <a:lnTo>
                  <a:pt x="12481" y="74874"/>
                </a:lnTo>
                <a:lnTo>
                  <a:pt x="13077" y="74441"/>
                </a:lnTo>
                <a:lnTo>
                  <a:pt x="19819" y="67871"/>
                </a:lnTo>
                <a:lnTo>
                  <a:pt x="31683" y="55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6" name="object 486"/>
          <p:cNvSpPr/>
          <p:nvPr/>
        </p:nvSpPr>
        <p:spPr>
          <a:xfrm>
            <a:off x="4419950" y="2270104"/>
            <a:ext cx="7680" cy="6720"/>
          </a:xfrm>
          <a:custGeom>
            <a:avLst/>
            <a:gdLst/>
            <a:ahLst/>
            <a:cxnLst/>
            <a:rect l="l" t="t" r="r" b="b"/>
            <a:pathLst>
              <a:path w="7680" h="6720">
                <a:moveTo>
                  <a:pt x="2865" y="2880"/>
                </a:moveTo>
                <a:lnTo>
                  <a:pt x="0" y="0"/>
                </a:lnTo>
                <a:lnTo>
                  <a:pt x="0" y="6720"/>
                </a:lnTo>
                <a:lnTo>
                  <a:pt x="7680" y="6720"/>
                </a:lnTo>
                <a:lnTo>
                  <a:pt x="7680" y="2880"/>
                </a:lnTo>
                <a:lnTo>
                  <a:pt x="2865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7" name="object 487"/>
          <p:cNvSpPr/>
          <p:nvPr/>
        </p:nvSpPr>
        <p:spPr>
          <a:xfrm>
            <a:off x="4401708" y="2191390"/>
            <a:ext cx="52791" cy="85435"/>
          </a:xfrm>
          <a:custGeom>
            <a:avLst/>
            <a:gdLst/>
            <a:ahLst/>
            <a:cxnLst/>
            <a:rect l="l" t="t" r="r" b="b"/>
            <a:pathLst>
              <a:path w="52791" h="85435">
                <a:moveTo>
                  <a:pt x="75" y="47699"/>
                </a:moveTo>
                <a:lnTo>
                  <a:pt x="1950" y="60728"/>
                </a:lnTo>
                <a:lnTo>
                  <a:pt x="6720" y="71993"/>
                </a:lnTo>
                <a:lnTo>
                  <a:pt x="11521" y="81594"/>
                </a:lnTo>
                <a:lnTo>
                  <a:pt x="18242" y="85435"/>
                </a:lnTo>
                <a:lnTo>
                  <a:pt x="18242" y="78714"/>
                </a:lnTo>
                <a:lnTo>
                  <a:pt x="15361" y="72953"/>
                </a:lnTo>
                <a:lnTo>
                  <a:pt x="14805" y="70932"/>
                </a:lnTo>
                <a:lnTo>
                  <a:pt x="12515" y="59463"/>
                </a:lnTo>
                <a:lnTo>
                  <a:pt x="11521" y="45110"/>
                </a:lnTo>
                <a:lnTo>
                  <a:pt x="11521" y="38389"/>
                </a:lnTo>
                <a:lnTo>
                  <a:pt x="12481" y="30708"/>
                </a:lnTo>
                <a:lnTo>
                  <a:pt x="13426" y="23987"/>
                </a:lnTo>
                <a:lnTo>
                  <a:pt x="14401" y="16306"/>
                </a:lnTo>
                <a:lnTo>
                  <a:pt x="16306" y="11521"/>
                </a:lnTo>
                <a:lnTo>
                  <a:pt x="19202" y="7680"/>
                </a:lnTo>
                <a:lnTo>
                  <a:pt x="21107" y="5760"/>
                </a:lnTo>
                <a:lnTo>
                  <a:pt x="23987" y="4800"/>
                </a:lnTo>
                <a:lnTo>
                  <a:pt x="30708" y="4800"/>
                </a:lnTo>
                <a:lnTo>
                  <a:pt x="32628" y="6705"/>
                </a:lnTo>
                <a:lnTo>
                  <a:pt x="34549" y="8641"/>
                </a:lnTo>
                <a:lnTo>
                  <a:pt x="36469" y="11521"/>
                </a:lnTo>
                <a:lnTo>
                  <a:pt x="38389" y="16306"/>
                </a:lnTo>
                <a:lnTo>
                  <a:pt x="40309" y="23042"/>
                </a:lnTo>
                <a:lnTo>
                  <a:pt x="41269" y="30708"/>
                </a:lnTo>
                <a:lnTo>
                  <a:pt x="41269" y="39349"/>
                </a:lnTo>
                <a:lnTo>
                  <a:pt x="41204" y="45163"/>
                </a:lnTo>
                <a:lnTo>
                  <a:pt x="40316" y="58917"/>
                </a:lnTo>
                <a:lnTo>
                  <a:pt x="38389" y="69113"/>
                </a:lnTo>
                <a:lnTo>
                  <a:pt x="37429" y="73913"/>
                </a:lnTo>
                <a:lnTo>
                  <a:pt x="35509" y="76794"/>
                </a:lnTo>
                <a:lnTo>
                  <a:pt x="32628" y="78714"/>
                </a:lnTo>
                <a:lnTo>
                  <a:pt x="30708" y="80634"/>
                </a:lnTo>
                <a:lnTo>
                  <a:pt x="27828" y="81594"/>
                </a:lnTo>
                <a:lnTo>
                  <a:pt x="25923" y="81594"/>
                </a:lnTo>
                <a:lnTo>
                  <a:pt x="25923" y="85435"/>
                </a:lnTo>
                <a:lnTo>
                  <a:pt x="29763" y="85435"/>
                </a:lnTo>
                <a:lnTo>
                  <a:pt x="33588" y="84475"/>
                </a:lnTo>
                <a:lnTo>
                  <a:pt x="38389" y="81594"/>
                </a:lnTo>
                <a:lnTo>
                  <a:pt x="42230" y="78714"/>
                </a:lnTo>
                <a:lnTo>
                  <a:pt x="46070" y="72953"/>
                </a:lnTo>
                <a:lnTo>
                  <a:pt x="48950" y="67193"/>
                </a:lnTo>
                <a:lnTo>
                  <a:pt x="51831" y="60472"/>
                </a:lnTo>
                <a:lnTo>
                  <a:pt x="52791" y="51831"/>
                </a:lnTo>
                <a:lnTo>
                  <a:pt x="52791" y="42230"/>
                </a:lnTo>
                <a:lnTo>
                  <a:pt x="52310" y="33311"/>
                </a:lnTo>
                <a:lnTo>
                  <a:pt x="49283" y="20657"/>
                </a:lnTo>
                <a:lnTo>
                  <a:pt x="43190" y="10546"/>
                </a:lnTo>
                <a:lnTo>
                  <a:pt x="38389" y="3840"/>
                </a:lnTo>
                <a:lnTo>
                  <a:pt x="32628" y="0"/>
                </a:lnTo>
                <a:lnTo>
                  <a:pt x="23042" y="0"/>
                </a:lnTo>
                <a:lnTo>
                  <a:pt x="19202" y="1920"/>
                </a:lnTo>
                <a:lnTo>
                  <a:pt x="15361" y="4800"/>
                </a:lnTo>
                <a:lnTo>
                  <a:pt x="10561" y="7680"/>
                </a:lnTo>
                <a:lnTo>
                  <a:pt x="6720" y="12481"/>
                </a:lnTo>
                <a:lnTo>
                  <a:pt x="3840" y="19202"/>
                </a:lnTo>
                <a:lnTo>
                  <a:pt x="960" y="25907"/>
                </a:lnTo>
                <a:lnTo>
                  <a:pt x="0" y="34549"/>
                </a:lnTo>
                <a:lnTo>
                  <a:pt x="0" y="44150"/>
                </a:lnTo>
                <a:lnTo>
                  <a:pt x="75" y="47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8" name="object 488"/>
          <p:cNvSpPr/>
          <p:nvPr/>
        </p:nvSpPr>
        <p:spPr>
          <a:xfrm>
            <a:off x="4464100" y="2191390"/>
            <a:ext cx="53766" cy="85435"/>
          </a:xfrm>
          <a:custGeom>
            <a:avLst/>
            <a:gdLst/>
            <a:ahLst/>
            <a:cxnLst/>
            <a:rect l="l" t="t" r="r" b="b"/>
            <a:pathLst>
              <a:path w="53766" h="85435">
                <a:moveTo>
                  <a:pt x="30723" y="85435"/>
                </a:moveTo>
                <a:lnTo>
                  <a:pt x="34564" y="84475"/>
                </a:lnTo>
                <a:lnTo>
                  <a:pt x="38404" y="81594"/>
                </a:lnTo>
                <a:lnTo>
                  <a:pt x="43205" y="78714"/>
                </a:lnTo>
                <a:lnTo>
                  <a:pt x="46085" y="72953"/>
                </a:lnTo>
                <a:lnTo>
                  <a:pt x="48950" y="67193"/>
                </a:lnTo>
                <a:lnTo>
                  <a:pt x="52441" y="55780"/>
                </a:lnTo>
                <a:lnTo>
                  <a:pt x="53766" y="42230"/>
                </a:lnTo>
                <a:lnTo>
                  <a:pt x="53166" y="33311"/>
                </a:lnTo>
                <a:lnTo>
                  <a:pt x="49838" y="20657"/>
                </a:lnTo>
                <a:lnTo>
                  <a:pt x="44165" y="10546"/>
                </a:lnTo>
                <a:lnTo>
                  <a:pt x="38404" y="3840"/>
                </a:lnTo>
                <a:lnTo>
                  <a:pt x="33604" y="0"/>
                </a:lnTo>
                <a:lnTo>
                  <a:pt x="23042" y="0"/>
                </a:lnTo>
                <a:lnTo>
                  <a:pt x="19202" y="1920"/>
                </a:lnTo>
                <a:lnTo>
                  <a:pt x="15361" y="4800"/>
                </a:lnTo>
                <a:lnTo>
                  <a:pt x="10561" y="7680"/>
                </a:lnTo>
                <a:lnTo>
                  <a:pt x="6720" y="12481"/>
                </a:lnTo>
                <a:lnTo>
                  <a:pt x="4800" y="19202"/>
                </a:lnTo>
                <a:lnTo>
                  <a:pt x="1319" y="30593"/>
                </a:lnTo>
                <a:lnTo>
                  <a:pt x="0" y="44150"/>
                </a:lnTo>
                <a:lnTo>
                  <a:pt x="75" y="47699"/>
                </a:lnTo>
                <a:lnTo>
                  <a:pt x="1950" y="60728"/>
                </a:lnTo>
                <a:lnTo>
                  <a:pt x="6720" y="71993"/>
                </a:lnTo>
                <a:lnTo>
                  <a:pt x="11521" y="81594"/>
                </a:lnTo>
                <a:lnTo>
                  <a:pt x="18242" y="85435"/>
                </a:lnTo>
                <a:lnTo>
                  <a:pt x="12598" y="59395"/>
                </a:lnTo>
                <a:lnTo>
                  <a:pt x="11521" y="45110"/>
                </a:lnTo>
                <a:lnTo>
                  <a:pt x="11521" y="38389"/>
                </a:lnTo>
                <a:lnTo>
                  <a:pt x="12481" y="30708"/>
                </a:lnTo>
                <a:lnTo>
                  <a:pt x="13441" y="23987"/>
                </a:lnTo>
                <a:lnTo>
                  <a:pt x="14401" y="16306"/>
                </a:lnTo>
                <a:lnTo>
                  <a:pt x="16322" y="11521"/>
                </a:lnTo>
                <a:lnTo>
                  <a:pt x="19202" y="7680"/>
                </a:lnTo>
                <a:lnTo>
                  <a:pt x="22082" y="5760"/>
                </a:lnTo>
                <a:lnTo>
                  <a:pt x="24002" y="4800"/>
                </a:lnTo>
                <a:lnTo>
                  <a:pt x="31683" y="4800"/>
                </a:lnTo>
                <a:lnTo>
                  <a:pt x="32644" y="6705"/>
                </a:lnTo>
                <a:lnTo>
                  <a:pt x="35524" y="8641"/>
                </a:lnTo>
                <a:lnTo>
                  <a:pt x="37444" y="11521"/>
                </a:lnTo>
                <a:lnTo>
                  <a:pt x="38404" y="16306"/>
                </a:lnTo>
                <a:lnTo>
                  <a:pt x="40325" y="23042"/>
                </a:lnTo>
                <a:lnTo>
                  <a:pt x="41285" y="30708"/>
                </a:lnTo>
                <a:lnTo>
                  <a:pt x="41285" y="39349"/>
                </a:lnTo>
                <a:lnTo>
                  <a:pt x="41219" y="45163"/>
                </a:lnTo>
                <a:lnTo>
                  <a:pt x="40331" y="58917"/>
                </a:lnTo>
                <a:lnTo>
                  <a:pt x="38404" y="69113"/>
                </a:lnTo>
                <a:lnTo>
                  <a:pt x="37444" y="73913"/>
                </a:lnTo>
                <a:lnTo>
                  <a:pt x="35524" y="76794"/>
                </a:lnTo>
                <a:lnTo>
                  <a:pt x="33604" y="78714"/>
                </a:lnTo>
                <a:lnTo>
                  <a:pt x="30723" y="80634"/>
                </a:lnTo>
                <a:lnTo>
                  <a:pt x="28803" y="81594"/>
                </a:lnTo>
                <a:lnTo>
                  <a:pt x="26883" y="81594"/>
                </a:lnTo>
                <a:lnTo>
                  <a:pt x="25923" y="85435"/>
                </a:lnTo>
                <a:lnTo>
                  <a:pt x="30723" y="85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9" name="object 489"/>
          <p:cNvSpPr/>
          <p:nvPr/>
        </p:nvSpPr>
        <p:spPr>
          <a:xfrm>
            <a:off x="4476698" y="2250785"/>
            <a:ext cx="14285" cy="26039"/>
          </a:xfrm>
          <a:custGeom>
            <a:avLst/>
            <a:gdLst/>
            <a:ahLst/>
            <a:cxnLst/>
            <a:rect l="l" t="t" r="r" b="b"/>
            <a:pathLst>
              <a:path w="14285" h="26039">
                <a:moveTo>
                  <a:pt x="14285" y="22199"/>
                </a:moveTo>
                <a:lnTo>
                  <a:pt x="9484" y="22199"/>
                </a:lnTo>
                <a:lnTo>
                  <a:pt x="5644" y="19319"/>
                </a:lnTo>
                <a:lnTo>
                  <a:pt x="3723" y="13558"/>
                </a:lnTo>
                <a:lnTo>
                  <a:pt x="2881" y="11434"/>
                </a:lnTo>
                <a:lnTo>
                  <a:pt x="0" y="0"/>
                </a:lnTo>
                <a:lnTo>
                  <a:pt x="5644" y="26039"/>
                </a:lnTo>
                <a:lnTo>
                  <a:pt x="13325" y="26039"/>
                </a:lnTo>
                <a:lnTo>
                  <a:pt x="14285" y="22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0" name="object 490"/>
          <p:cNvSpPr/>
          <p:nvPr/>
        </p:nvSpPr>
        <p:spPr>
          <a:xfrm>
            <a:off x="4287469" y="1970592"/>
            <a:ext cx="32628" cy="84475"/>
          </a:xfrm>
          <a:custGeom>
            <a:avLst/>
            <a:gdLst/>
            <a:ahLst/>
            <a:cxnLst/>
            <a:rect l="l" t="t" r="r" b="b"/>
            <a:pathLst>
              <a:path w="32628" h="84475">
                <a:moveTo>
                  <a:pt x="24002" y="80634"/>
                </a:moveTo>
                <a:lnTo>
                  <a:pt x="23042" y="79674"/>
                </a:lnTo>
                <a:lnTo>
                  <a:pt x="22082" y="78714"/>
                </a:lnTo>
                <a:lnTo>
                  <a:pt x="22082" y="0"/>
                </a:lnTo>
                <a:lnTo>
                  <a:pt x="20162" y="0"/>
                </a:lnTo>
                <a:lnTo>
                  <a:pt x="0" y="10561"/>
                </a:lnTo>
                <a:lnTo>
                  <a:pt x="960" y="12481"/>
                </a:lnTo>
                <a:lnTo>
                  <a:pt x="3840" y="10561"/>
                </a:lnTo>
                <a:lnTo>
                  <a:pt x="8641" y="10561"/>
                </a:lnTo>
                <a:lnTo>
                  <a:pt x="9601" y="11521"/>
                </a:lnTo>
                <a:lnTo>
                  <a:pt x="10561" y="11521"/>
                </a:lnTo>
                <a:lnTo>
                  <a:pt x="10561" y="12481"/>
                </a:lnTo>
                <a:lnTo>
                  <a:pt x="11521" y="14401"/>
                </a:lnTo>
                <a:lnTo>
                  <a:pt x="11521" y="78714"/>
                </a:lnTo>
                <a:lnTo>
                  <a:pt x="10561" y="79674"/>
                </a:lnTo>
                <a:lnTo>
                  <a:pt x="9601" y="80634"/>
                </a:lnTo>
                <a:lnTo>
                  <a:pt x="8641" y="81594"/>
                </a:lnTo>
                <a:lnTo>
                  <a:pt x="4800" y="81594"/>
                </a:lnTo>
                <a:lnTo>
                  <a:pt x="960" y="82555"/>
                </a:lnTo>
                <a:lnTo>
                  <a:pt x="960" y="84475"/>
                </a:lnTo>
                <a:lnTo>
                  <a:pt x="32628" y="84475"/>
                </a:lnTo>
                <a:lnTo>
                  <a:pt x="32628" y="82555"/>
                </a:lnTo>
                <a:lnTo>
                  <a:pt x="28803" y="81594"/>
                </a:lnTo>
                <a:lnTo>
                  <a:pt x="25908" y="81594"/>
                </a:lnTo>
                <a:lnTo>
                  <a:pt x="24963" y="80634"/>
                </a:lnTo>
                <a:lnTo>
                  <a:pt x="24002" y="8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1" name="object 491"/>
          <p:cNvSpPr/>
          <p:nvPr/>
        </p:nvSpPr>
        <p:spPr>
          <a:xfrm>
            <a:off x="4337380" y="1970592"/>
            <a:ext cx="55686" cy="84475"/>
          </a:xfrm>
          <a:custGeom>
            <a:avLst/>
            <a:gdLst/>
            <a:ahLst/>
            <a:cxnLst/>
            <a:rect l="l" t="t" r="r" b="b"/>
            <a:pathLst>
              <a:path w="55686" h="84475">
                <a:moveTo>
                  <a:pt x="0" y="62392"/>
                </a:moveTo>
                <a:lnTo>
                  <a:pt x="34564" y="62392"/>
                </a:lnTo>
                <a:lnTo>
                  <a:pt x="5760" y="53751"/>
                </a:lnTo>
                <a:lnTo>
                  <a:pt x="34564" y="13441"/>
                </a:lnTo>
                <a:lnTo>
                  <a:pt x="34564" y="53751"/>
                </a:lnTo>
                <a:lnTo>
                  <a:pt x="5760" y="53751"/>
                </a:lnTo>
                <a:lnTo>
                  <a:pt x="34564" y="62392"/>
                </a:lnTo>
                <a:lnTo>
                  <a:pt x="34564" y="84475"/>
                </a:lnTo>
                <a:lnTo>
                  <a:pt x="45125" y="84475"/>
                </a:lnTo>
                <a:lnTo>
                  <a:pt x="45125" y="62392"/>
                </a:lnTo>
                <a:lnTo>
                  <a:pt x="55686" y="62392"/>
                </a:lnTo>
                <a:lnTo>
                  <a:pt x="55686" y="53751"/>
                </a:lnTo>
                <a:lnTo>
                  <a:pt x="45125" y="53751"/>
                </a:lnTo>
                <a:lnTo>
                  <a:pt x="45125" y="0"/>
                </a:lnTo>
                <a:lnTo>
                  <a:pt x="38404" y="0"/>
                </a:lnTo>
                <a:lnTo>
                  <a:pt x="0" y="54726"/>
                </a:lnTo>
                <a:lnTo>
                  <a:pt x="0" y="62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2" name="object 492"/>
          <p:cNvSpPr/>
          <p:nvPr/>
        </p:nvSpPr>
        <p:spPr>
          <a:xfrm>
            <a:off x="4419950" y="2049307"/>
            <a:ext cx="7680" cy="6720"/>
          </a:xfrm>
          <a:custGeom>
            <a:avLst/>
            <a:gdLst/>
            <a:ahLst/>
            <a:cxnLst/>
            <a:rect l="l" t="t" r="r" b="b"/>
            <a:pathLst>
              <a:path w="7680" h="6720">
                <a:moveTo>
                  <a:pt x="2865" y="2880"/>
                </a:moveTo>
                <a:lnTo>
                  <a:pt x="0" y="0"/>
                </a:lnTo>
                <a:lnTo>
                  <a:pt x="0" y="6720"/>
                </a:lnTo>
                <a:lnTo>
                  <a:pt x="7680" y="6720"/>
                </a:lnTo>
                <a:lnTo>
                  <a:pt x="7680" y="2880"/>
                </a:lnTo>
                <a:lnTo>
                  <a:pt x="2865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3" name="object 493"/>
          <p:cNvSpPr/>
          <p:nvPr/>
        </p:nvSpPr>
        <p:spPr>
          <a:xfrm>
            <a:off x="4401708" y="1970592"/>
            <a:ext cx="52791" cy="85435"/>
          </a:xfrm>
          <a:custGeom>
            <a:avLst/>
            <a:gdLst/>
            <a:ahLst/>
            <a:cxnLst/>
            <a:rect l="l" t="t" r="r" b="b"/>
            <a:pathLst>
              <a:path w="52791" h="85435">
                <a:moveTo>
                  <a:pt x="74" y="47699"/>
                </a:moveTo>
                <a:lnTo>
                  <a:pt x="1948" y="60728"/>
                </a:lnTo>
                <a:lnTo>
                  <a:pt x="6720" y="71993"/>
                </a:lnTo>
                <a:lnTo>
                  <a:pt x="11521" y="81594"/>
                </a:lnTo>
                <a:lnTo>
                  <a:pt x="18242" y="85435"/>
                </a:lnTo>
                <a:lnTo>
                  <a:pt x="18242" y="78714"/>
                </a:lnTo>
                <a:lnTo>
                  <a:pt x="15361" y="72953"/>
                </a:lnTo>
                <a:lnTo>
                  <a:pt x="14805" y="70932"/>
                </a:lnTo>
                <a:lnTo>
                  <a:pt x="12515" y="59463"/>
                </a:lnTo>
                <a:lnTo>
                  <a:pt x="11521" y="45110"/>
                </a:lnTo>
                <a:lnTo>
                  <a:pt x="11521" y="38389"/>
                </a:lnTo>
                <a:lnTo>
                  <a:pt x="12481" y="30723"/>
                </a:lnTo>
                <a:lnTo>
                  <a:pt x="13426" y="24002"/>
                </a:lnTo>
                <a:lnTo>
                  <a:pt x="14401" y="16322"/>
                </a:lnTo>
                <a:lnTo>
                  <a:pt x="16306" y="11521"/>
                </a:lnTo>
                <a:lnTo>
                  <a:pt x="19202" y="8641"/>
                </a:lnTo>
                <a:lnTo>
                  <a:pt x="21107" y="5760"/>
                </a:lnTo>
                <a:lnTo>
                  <a:pt x="23987" y="4800"/>
                </a:lnTo>
                <a:lnTo>
                  <a:pt x="30708" y="4800"/>
                </a:lnTo>
                <a:lnTo>
                  <a:pt x="32628" y="6720"/>
                </a:lnTo>
                <a:lnTo>
                  <a:pt x="34549" y="8641"/>
                </a:lnTo>
                <a:lnTo>
                  <a:pt x="36469" y="11521"/>
                </a:lnTo>
                <a:lnTo>
                  <a:pt x="38389" y="16322"/>
                </a:lnTo>
                <a:lnTo>
                  <a:pt x="40309" y="23042"/>
                </a:lnTo>
                <a:lnTo>
                  <a:pt x="41269" y="30723"/>
                </a:lnTo>
                <a:lnTo>
                  <a:pt x="41269" y="39349"/>
                </a:lnTo>
                <a:lnTo>
                  <a:pt x="41204" y="45163"/>
                </a:lnTo>
                <a:lnTo>
                  <a:pt x="40316" y="58917"/>
                </a:lnTo>
                <a:lnTo>
                  <a:pt x="38389" y="69113"/>
                </a:lnTo>
                <a:lnTo>
                  <a:pt x="37429" y="73914"/>
                </a:lnTo>
                <a:lnTo>
                  <a:pt x="35509" y="76794"/>
                </a:lnTo>
                <a:lnTo>
                  <a:pt x="32628" y="78714"/>
                </a:lnTo>
                <a:lnTo>
                  <a:pt x="30708" y="80634"/>
                </a:lnTo>
                <a:lnTo>
                  <a:pt x="27828" y="81594"/>
                </a:lnTo>
                <a:lnTo>
                  <a:pt x="25923" y="81594"/>
                </a:lnTo>
                <a:lnTo>
                  <a:pt x="25923" y="85435"/>
                </a:lnTo>
                <a:lnTo>
                  <a:pt x="29763" y="85435"/>
                </a:lnTo>
                <a:lnTo>
                  <a:pt x="33588" y="84475"/>
                </a:lnTo>
                <a:lnTo>
                  <a:pt x="38389" y="81594"/>
                </a:lnTo>
                <a:lnTo>
                  <a:pt x="42230" y="78714"/>
                </a:lnTo>
                <a:lnTo>
                  <a:pt x="46070" y="73914"/>
                </a:lnTo>
                <a:lnTo>
                  <a:pt x="48950" y="67193"/>
                </a:lnTo>
                <a:lnTo>
                  <a:pt x="51831" y="60472"/>
                </a:lnTo>
                <a:lnTo>
                  <a:pt x="52791" y="51831"/>
                </a:lnTo>
                <a:lnTo>
                  <a:pt x="52791" y="42230"/>
                </a:lnTo>
                <a:lnTo>
                  <a:pt x="52312" y="33331"/>
                </a:lnTo>
                <a:lnTo>
                  <a:pt x="49285" y="20676"/>
                </a:lnTo>
                <a:lnTo>
                  <a:pt x="43190" y="10561"/>
                </a:lnTo>
                <a:lnTo>
                  <a:pt x="38389" y="3840"/>
                </a:lnTo>
                <a:lnTo>
                  <a:pt x="32628" y="0"/>
                </a:lnTo>
                <a:lnTo>
                  <a:pt x="23042" y="0"/>
                </a:lnTo>
                <a:lnTo>
                  <a:pt x="19202" y="1920"/>
                </a:lnTo>
                <a:lnTo>
                  <a:pt x="15361" y="4800"/>
                </a:lnTo>
                <a:lnTo>
                  <a:pt x="10561" y="7680"/>
                </a:lnTo>
                <a:lnTo>
                  <a:pt x="6720" y="12481"/>
                </a:lnTo>
                <a:lnTo>
                  <a:pt x="3840" y="19202"/>
                </a:lnTo>
                <a:lnTo>
                  <a:pt x="960" y="25923"/>
                </a:lnTo>
                <a:lnTo>
                  <a:pt x="0" y="34549"/>
                </a:lnTo>
                <a:lnTo>
                  <a:pt x="0" y="44165"/>
                </a:lnTo>
                <a:lnTo>
                  <a:pt x="74" y="47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4" name="object 494"/>
          <p:cNvSpPr/>
          <p:nvPr/>
        </p:nvSpPr>
        <p:spPr>
          <a:xfrm>
            <a:off x="4464100" y="1970592"/>
            <a:ext cx="53766" cy="85435"/>
          </a:xfrm>
          <a:custGeom>
            <a:avLst/>
            <a:gdLst/>
            <a:ahLst/>
            <a:cxnLst/>
            <a:rect l="l" t="t" r="r" b="b"/>
            <a:pathLst>
              <a:path w="53766" h="85435">
                <a:moveTo>
                  <a:pt x="30723" y="85435"/>
                </a:moveTo>
                <a:lnTo>
                  <a:pt x="34564" y="84475"/>
                </a:lnTo>
                <a:lnTo>
                  <a:pt x="38404" y="81594"/>
                </a:lnTo>
                <a:lnTo>
                  <a:pt x="43205" y="78714"/>
                </a:lnTo>
                <a:lnTo>
                  <a:pt x="46085" y="73914"/>
                </a:lnTo>
                <a:lnTo>
                  <a:pt x="48950" y="67193"/>
                </a:lnTo>
                <a:lnTo>
                  <a:pt x="52441" y="55780"/>
                </a:lnTo>
                <a:lnTo>
                  <a:pt x="53766" y="42230"/>
                </a:lnTo>
                <a:lnTo>
                  <a:pt x="53168" y="33331"/>
                </a:lnTo>
                <a:lnTo>
                  <a:pt x="49841" y="20676"/>
                </a:lnTo>
                <a:lnTo>
                  <a:pt x="44165" y="10561"/>
                </a:lnTo>
                <a:lnTo>
                  <a:pt x="38404" y="3840"/>
                </a:lnTo>
                <a:lnTo>
                  <a:pt x="33604" y="0"/>
                </a:lnTo>
                <a:lnTo>
                  <a:pt x="23042" y="0"/>
                </a:lnTo>
                <a:lnTo>
                  <a:pt x="19202" y="1920"/>
                </a:lnTo>
                <a:lnTo>
                  <a:pt x="15361" y="4800"/>
                </a:lnTo>
                <a:lnTo>
                  <a:pt x="10561" y="7680"/>
                </a:lnTo>
                <a:lnTo>
                  <a:pt x="6720" y="12481"/>
                </a:lnTo>
                <a:lnTo>
                  <a:pt x="4800" y="19202"/>
                </a:lnTo>
                <a:lnTo>
                  <a:pt x="1318" y="30608"/>
                </a:lnTo>
                <a:lnTo>
                  <a:pt x="0" y="44165"/>
                </a:lnTo>
                <a:lnTo>
                  <a:pt x="74" y="47699"/>
                </a:lnTo>
                <a:lnTo>
                  <a:pt x="1948" y="60728"/>
                </a:lnTo>
                <a:lnTo>
                  <a:pt x="6720" y="71993"/>
                </a:lnTo>
                <a:lnTo>
                  <a:pt x="11521" y="81594"/>
                </a:lnTo>
                <a:lnTo>
                  <a:pt x="18242" y="85435"/>
                </a:lnTo>
                <a:lnTo>
                  <a:pt x="12598" y="59395"/>
                </a:lnTo>
                <a:lnTo>
                  <a:pt x="11521" y="45110"/>
                </a:lnTo>
                <a:lnTo>
                  <a:pt x="11521" y="38389"/>
                </a:lnTo>
                <a:lnTo>
                  <a:pt x="12481" y="30723"/>
                </a:lnTo>
                <a:lnTo>
                  <a:pt x="13441" y="24002"/>
                </a:lnTo>
                <a:lnTo>
                  <a:pt x="14401" y="16322"/>
                </a:lnTo>
                <a:lnTo>
                  <a:pt x="16322" y="11521"/>
                </a:lnTo>
                <a:lnTo>
                  <a:pt x="19202" y="8641"/>
                </a:lnTo>
                <a:lnTo>
                  <a:pt x="22082" y="5760"/>
                </a:lnTo>
                <a:lnTo>
                  <a:pt x="24002" y="4800"/>
                </a:lnTo>
                <a:lnTo>
                  <a:pt x="31683" y="4800"/>
                </a:lnTo>
                <a:lnTo>
                  <a:pt x="32644" y="6720"/>
                </a:lnTo>
                <a:lnTo>
                  <a:pt x="35524" y="8641"/>
                </a:lnTo>
                <a:lnTo>
                  <a:pt x="37444" y="11521"/>
                </a:lnTo>
                <a:lnTo>
                  <a:pt x="38404" y="16322"/>
                </a:lnTo>
                <a:lnTo>
                  <a:pt x="40325" y="23042"/>
                </a:lnTo>
                <a:lnTo>
                  <a:pt x="41285" y="30723"/>
                </a:lnTo>
                <a:lnTo>
                  <a:pt x="41285" y="39349"/>
                </a:lnTo>
                <a:lnTo>
                  <a:pt x="41219" y="45163"/>
                </a:lnTo>
                <a:lnTo>
                  <a:pt x="40331" y="58917"/>
                </a:lnTo>
                <a:lnTo>
                  <a:pt x="38404" y="69113"/>
                </a:lnTo>
                <a:lnTo>
                  <a:pt x="37444" y="73914"/>
                </a:lnTo>
                <a:lnTo>
                  <a:pt x="35524" y="76794"/>
                </a:lnTo>
                <a:lnTo>
                  <a:pt x="33604" y="78714"/>
                </a:lnTo>
                <a:lnTo>
                  <a:pt x="30723" y="80634"/>
                </a:lnTo>
                <a:lnTo>
                  <a:pt x="28803" y="81594"/>
                </a:lnTo>
                <a:lnTo>
                  <a:pt x="26883" y="81594"/>
                </a:lnTo>
                <a:lnTo>
                  <a:pt x="25923" y="85435"/>
                </a:lnTo>
                <a:lnTo>
                  <a:pt x="30723" y="85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5" name="object 495"/>
          <p:cNvSpPr/>
          <p:nvPr/>
        </p:nvSpPr>
        <p:spPr>
          <a:xfrm>
            <a:off x="4476698" y="2029988"/>
            <a:ext cx="14285" cy="26039"/>
          </a:xfrm>
          <a:custGeom>
            <a:avLst/>
            <a:gdLst/>
            <a:ahLst/>
            <a:cxnLst/>
            <a:rect l="l" t="t" r="r" b="b"/>
            <a:pathLst>
              <a:path w="14285" h="26039">
                <a:moveTo>
                  <a:pt x="14285" y="22199"/>
                </a:moveTo>
                <a:lnTo>
                  <a:pt x="9484" y="22199"/>
                </a:lnTo>
                <a:lnTo>
                  <a:pt x="5644" y="19319"/>
                </a:lnTo>
                <a:lnTo>
                  <a:pt x="3723" y="13558"/>
                </a:lnTo>
                <a:lnTo>
                  <a:pt x="2881" y="11434"/>
                </a:lnTo>
                <a:lnTo>
                  <a:pt x="0" y="0"/>
                </a:lnTo>
                <a:lnTo>
                  <a:pt x="5644" y="26039"/>
                </a:lnTo>
                <a:lnTo>
                  <a:pt x="13325" y="26039"/>
                </a:lnTo>
                <a:lnTo>
                  <a:pt x="14285" y="22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6" name="object 496"/>
          <p:cNvSpPr/>
          <p:nvPr/>
        </p:nvSpPr>
        <p:spPr>
          <a:xfrm>
            <a:off x="4287469" y="1750755"/>
            <a:ext cx="32628" cy="83515"/>
          </a:xfrm>
          <a:custGeom>
            <a:avLst/>
            <a:gdLst/>
            <a:ahLst/>
            <a:cxnLst/>
            <a:rect l="l" t="t" r="r" b="b"/>
            <a:pathLst>
              <a:path w="32628" h="83515">
                <a:moveTo>
                  <a:pt x="11521" y="19202"/>
                </a:moveTo>
                <a:lnTo>
                  <a:pt x="11521" y="78729"/>
                </a:lnTo>
                <a:lnTo>
                  <a:pt x="10561" y="79674"/>
                </a:lnTo>
                <a:lnTo>
                  <a:pt x="9601" y="79674"/>
                </a:lnTo>
                <a:lnTo>
                  <a:pt x="8641" y="80634"/>
                </a:lnTo>
                <a:lnTo>
                  <a:pt x="7680" y="81594"/>
                </a:lnTo>
                <a:lnTo>
                  <a:pt x="960" y="81594"/>
                </a:lnTo>
                <a:lnTo>
                  <a:pt x="960" y="83515"/>
                </a:lnTo>
                <a:lnTo>
                  <a:pt x="32628" y="83515"/>
                </a:lnTo>
                <a:lnTo>
                  <a:pt x="32628" y="81594"/>
                </a:lnTo>
                <a:lnTo>
                  <a:pt x="25908" y="81594"/>
                </a:lnTo>
                <a:lnTo>
                  <a:pt x="24963" y="80634"/>
                </a:lnTo>
                <a:lnTo>
                  <a:pt x="24002" y="79674"/>
                </a:lnTo>
                <a:lnTo>
                  <a:pt x="23042" y="78729"/>
                </a:lnTo>
                <a:lnTo>
                  <a:pt x="22082" y="77754"/>
                </a:lnTo>
                <a:lnTo>
                  <a:pt x="22082" y="0"/>
                </a:lnTo>
                <a:lnTo>
                  <a:pt x="20162" y="0"/>
                </a:lnTo>
                <a:lnTo>
                  <a:pt x="0" y="9601"/>
                </a:lnTo>
                <a:lnTo>
                  <a:pt x="960" y="11521"/>
                </a:lnTo>
                <a:lnTo>
                  <a:pt x="3840" y="10561"/>
                </a:lnTo>
                <a:lnTo>
                  <a:pt x="5760" y="9601"/>
                </a:lnTo>
                <a:lnTo>
                  <a:pt x="8641" y="9601"/>
                </a:lnTo>
                <a:lnTo>
                  <a:pt x="9601" y="10561"/>
                </a:lnTo>
                <a:lnTo>
                  <a:pt x="10561" y="11521"/>
                </a:lnTo>
                <a:lnTo>
                  <a:pt x="10561" y="12481"/>
                </a:lnTo>
                <a:lnTo>
                  <a:pt x="11521" y="13441"/>
                </a:lnTo>
                <a:lnTo>
                  <a:pt x="11521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7" name="object 497"/>
          <p:cNvSpPr/>
          <p:nvPr/>
        </p:nvSpPr>
        <p:spPr>
          <a:xfrm>
            <a:off x="4341220" y="1750755"/>
            <a:ext cx="51846" cy="85435"/>
          </a:xfrm>
          <a:custGeom>
            <a:avLst/>
            <a:gdLst/>
            <a:ahLst/>
            <a:cxnLst/>
            <a:rect l="l" t="t" r="r" b="b"/>
            <a:pathLst>
              <a:path w="51846" h="85435">
                <a:moveTo>
                  <a:pt x="33604" y="80634"/>
                </a:moveTo>
                <a:lnTo>
                  <a:pt x="30723" y="81594"/>
                </a:lnTo>
                <a:lnTo>
                  <a:pt x="24003" y="81594"/>
                </a:lnTo>
                <a:lnTo>
                  <a:pt x="25923" y="85435"/>
                </a:lnTo>
                <a:lnTo>
                  <a:pt x="33604" y="85435"/>
                </a:lnTo>
                <a:lnTo>
                  <a:pt x="40325" y="81594"/>
                </a:lnTo>
                <a:lnTo>
                  <a:pt x="45125" y="74889"/>
                </a:lnTo>
                <a:lnTo>
                  <a:pt x="49926" y="69113"/>
                </a:lnTo>
                <a:lnTo>
                  <a:pt x="51846" y="63352"/>
                </a:lnTo>
                <a:lnTo>
                  <a:pt x="51846" y="48966"/>
                </a:lnTo>
                <a:lnTo>
                  <a:pt x="49926" y="43205"/>
                </a:lnTo>
                <a:lnTo>
                  <a:pt x="45125" y="38404"/>
                </a:lnTo>
                <a:lnTo>
                  <a:pt x="41285" y="34564"/>
                </a:lnTo>
                <a:lnTo>
                  <a:pt x="36484" y="31683"/>
                </a:lnTo>
                <a:lnTo>
                  <a:pt x="24963" y="31683"/>
                </a:lnTo>
                <a:lnTo>
                  <a:pt x="19202" y="33604"/>
                </a:lnTo>
                <a:lnTo>
                  <a:pt x="13441" y="38404"/>
                </a:lnTo>
                <a:lnTo>
                  <a:pt x="14401" y="32644"/>
                </a:lnTo>
                <a:lnTo>
                  <a:pt x="16322" y="27843"/>
                </a:lnTo>
                <a:lnTo>
                  <a:pt x="18242" y="24002"/>
                </a:lnTo>
                <a:lnTo>
                  <a:pt x="21122" y="19202"/>
                </a:lnTo>
                <a:lnTo>
                  <a:pt x="24003" y="16322"/>
                </a:lnTo>
                <a:lnTo>
                  <a:pt x="26883" y="12481"/>
                </a:lnTo>
                <a:lnTo>
                  <a:pt x="29763" y="9601"/>
                </a:lnTo>
                <a:lnTo>
                  <a:pt x="33604" y="6720"/>
                </a:lnTo>
                <a:lnTo>
                  <a:pt x="36484" y="5760"/>
                </a:lnTo>
                <a:lnTo>
                  <a:pt x="40325" y="3840"/>
                </a:lnTo>
                <a:lnTo>
                  <a:pt x="45125" y="2880"/>
                </a:lnTo>
                <a:lnTo>
                  <a:pt x="49926" y="1920"/>
                </a:lnTo>
                <a:lnTo>
                  <a:pt x="49926" y="0"/>
                </a:lnTo>
                <a:lnTo>
                  <a:pt x="42245" y="0"/>
                </a:lnTo>
                <a:lnTo>
                  <a:pt x="37444" y="960"/>
                </a:lnTo>
                <a:lnTo>
                  <a:pt x="32644" y="2880"/>
                </a:lnTo>
                <a:lnTo>
                  <a:pt x="27843" y="4800"/>
                </a:lnTo>
                <a:lnTo>
                  <a:pt x="22082" y="7680"/>
                </a:lnTo>
                <a:lnTo>
                  <a:pt x="16322" y="13441"/>
                </a:lnTo>
                <a:lnTo>
                  <a:pt x="11521" y="18242"/>
                </a:lnTo>
                <a:lnTo>
                  <a:pt x="6720" y="24002"/>
                </a:lnTo>
                <a:lnTo>
                  <a:pt x="3840" y="30723"/>
                </a:lnTo>
                <a:lnTo>
                  <a:pt x="960" y="37444"/>
                </a:lnTo>
                <a:lnTo>
                  <a:pt x="0" y="44165"/>
                </a:lnTo>
                <a:lnTo>
                  <a:pt x="0" y="51831"/>
                </a:lnTo>
                <a:lnTo>
                  <a:pt x="284" y="57114"/>
                </a:lnTo>
                <a:lnTo>
                  <a:pt x="3856" y="69713"/>
                </a:lnTo>
                <a:lnTo>
                  <a:pt x="11521" y="79674"/>
                </a:lnTo>
                <a:lnTo>
                  <a:pt x="15361" y="83515"/>
                </a:lnTo>
                <a:lnTo>
                  <a:pt x="13441" y="68168"/>
                </a:lnTo>
                <a:lnTo>
                  <a:pt x="11521" y="63352"/>
                </a:lnTo>
                <a:lnTo>
                  <a:pt x="11521" y="48005"/>
                </a:lnTo>
                <a:lnTo>
                  <a:pt x="12481" y="42245"/>
                </a:lnTo>
                <a:lnTo>
                  <a:pt x="15361" y="40325"/>
                </a:lnTo>
                <a:lnTo>
                  <a:pt x="18242" y="38404"/>
                </a:lnTo>
                <a:lnTo>
                  <a:pt x="20162" y="38404"/>
                </a:lnTo>
                <a:lnTo>
                  <a:pt x="22082" y="37444"/>
                </a:lnTo>
                <a:lnTo>
                  <a:pt x="29763" y="37444"/>
                </a:lnTo>
                <a:lnTo>
                  <a:pt x="33604" y="39364"/>
                </a:lnTo>
                <a:lnTo>
                  <a:pt x="36484" y="45125"/>
                </a:lnTo>
                <a:lnTo>
                  <a:pt x="39364" y="49926"/>
                </a:lnTo>
                <a:lnTo>
                  <a:pt x="41285" y="55671"/>
                </a:lnTo>
                <a:lnTo>
                  <a:pt x="41285" y="69113"/>
                </a:lnTo>
                <a:lnTo>
                  <a:pt x="39364" y="73913"/>
                </a:lnTo>
                <a:lnTo>
                  <a:pt x="36484" y="76794"/>
                </a:lnTo>
                <a:lnTo>
                  <a:pt x="33604" y="8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8" name="object 498"/>
          <p:cNvSpPr/>
          <p:nvPr/>
        </p:nvSpPr>
        <p:spPr>
          <a:xfrm>
            <a:off x="4354662" y="1818924"/>
            <a:ext cx="12481" cy="17266"/>
          </a:xfrm>
          <a:custGeom>
            <a:avLst/>
            <a:gdLst/>
            <a:ahLst/>
            <a:cxnLst/>
            <a:rect l="l" t="t" r="r" b="b"/>
            <a:pathLst>
              <a:path w="12481" h="17266">
                <a:moveTo>
                  <a:pt x="10561" y="13426"/>
                </a:moveTo>
                <a:lnTo>
                  <a:pt x="8641" y="12466"/>
                </a:lnTo>
                <a:lnTo>
                  <a:pt x="6720" y="10561"/>
                </a:lnTo>
                <a:lnTo>
                  <a:pt x="3840" y="8625"/>
                </a:lnTo>
                <a:lnTo>
                  <a:pt x="960" y="4785"/>
                </a:lnTo>
                <a:lnTo>
                  <a:pt x="0" y="0"/>
                </a:lnTo>
                <a:lnTo>
                  <a:pt x="1920" y="15346"/>
                </a:lnTo>
                <a:lnTo>
                  <a:pt x="6720" y="17266"/>
                </a:lnTo>
                <a:lnTo>
                  <a:pt x="12481" y="17266"/>
                </a:lnTo>
                <a:lnTo>
                  <a:pt x="10561" y="13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9" name="object 499"/>
          <p:cNvSpPr/>
          <p:nvPr/>
        </p:nvSpPr>
        <p:spPr>
          <a:xfrm>
            <a:off x="4419950" y="1829485"/>
            <a:ext cx="7680" cy="6705"/>
          </a:xfrm>
          <a:custGeom>
            <a:avLst/>
            <a:gdLst/>
            <a:ahLst/>
            <a:cxnLst/>
            <a:rect l="l" t="t" r="r" b="b"/>
            <a:pathLst>
              <a:path w="7680" h="6705">
                <a:moveTo>
                  <a:pt x="2865" y="2865"/>
                </a:moveTo>
                <a:lnTo>
                  <a:pt x="0" y="0"/>
                </a:lnTo>
                <a:lnTo>
                  <a:pt x="0" y="6705"/>
                </a:lnTo>
                <a:lnTo>
                  <a:pt x="7680" y="6705"/>
                </a:lnTo>
                <a:lnTo>
                  <a:pt x="7680" y="2865"/>
                </a:lnTo>
                <a:lnTo>
                  <a:pt x="2865" y="2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0" name="object 500"/>
          <p:cNvSpPr/>
          <p:nvPr/>
        </p:nvSpPr>
        <p:spPr>
          <a:xfrm>
            <a:off x="4401708" y="1750755"/>
            <a:ext cx="52791" cy="85435"/>
          </a:xfrm>
          <a:custGeom>
            <a:avLst/>
            <a:gdLst/>
            <a:ahLst/>
            <a:cxnLst/>
            <a:rect l="l" t="t" r="r" b="b"/>
            <a:pathLst>
              <a:path w="52791" h="85435">
                <a:moveTo>
                  <a:pt x="74" y="46995"/>
                </a:moveTo>
                <a:lnTo>
                  <a:pt x="1948" y="60083"/>
                </a:lnTo>
                <a:lnTo>
                  <a:pt x="6720" y="71033"/>
                </a:lnTo>
                <a:lnTo>
                  <a:pt x="11521" y="80634"/>
                </a:lnTo>
                <a:lnTo>
                  <a:pt x="18242" y="85435"/>
                </a:lnTo>
                <a:lnTo>
                  <a:pt x="18242" y="78729"/>
                </a:lnTo>
                <a:lnTo>
                  <a:pt x="15361" y="72008"/>
                </a:lnTo>
                <a:lnTo>
                  <a:pt x="14987" y="70666"/>
                </a:lnTo>
                <a:lnTo>
                  <a:pt x="12579" y="59105"/>
                </a:lnTo>
                <a:lnTo>
                  <a:pt x="11521" y="45125"/>
                </a:lnTo>
                <a:lnTo>
                  <a:pt x="11521" y="37444"/>
                </a:lnTo>
                <a:lnTo>
                  <a:pt x="12481" y="30723"/>
                </a:lnTo>
                <a:lnTo>
                  <a:pt x="13426" y="23042"/>
                </a:lnTo>
                <a:lnTo>
                  <a:pt x="14401" y="16322"/>
                </a:lnTo>
                <a:lnTo>
                  <a:pt x="16306" y="10561"/>
                </a:lnTo>
                <a:lnTo>
                  <a:pt x="19202" y="7680"/>
                </a:lnTo>
                <a:lnTo>
                  <a:pt x="21107" y="4800"/>
                </a:lnTo>
                <a:lnTo>
                  <a:pt x="23987" y="3840"/>
                </a:lnTo>
                <a:lnTo>
                  <a:pt x="28788" y="3840"/>
                </a:lnTo>
                <a:lnTo>
                  <a:pt x="32628" y="5760"/>
                </a:lnTo>
                <a:lnTo>
                  <a:pt x="34549" y="7680"/>
                </a:lnTo>
                <a:lnTo>
                  <a:pt x="36469" y="11521"/>
                </a:lnTo>
                <a:lnTo>
                  <a:pt x="38389" y="16322"/>
                </a:lnTo>
                <a:lnTo>
                  <a:pt x="40309" y="22082"/>
                </a:lnTo>
                <a:lnTo>
                  <a:pt x="41269" y="29763"/>
                </a:lnTo>
                <a:lnTo>
                  <a:pt x="41269" y="39364"/>
                </a:lnTo>
                <a:lnTo>
                  <a:pt x="41204" y="44790"/>
                </a:lnTo>
                <a:lnTo>
                  <a:pt x="40317" y="58215"/>
                </a:lnTo>
                <a:lnTo>
                  <a:pt x="38389" y="69113"/>
                </a:lnTo>
                <a:lnTo>
                  <a:pt x="37429" y="72953"/>
                </a:lnTo>
                <a:lnTo>
                  <a:pt x="35509" y="76794"/>
                </a:lnTo>
                <a:lnTo>
                  <a:pt x="32628" y="78729"/>
                </a:lnTo>
                <a:lnTo>
                  <a:pt x="30708" y="80634"/>
                </a:lnTo>
                <a:lnTo>
                  <a:pt x="27828" y="81594"/>
                </a:lnTo>
                <a:lnTo>
                  <a:pt x="25923" y="81594"/>
                </a:lnTo>
                <a:lnTo>
                  <a:pt x="25923" y="85435"/>
                </a:lnTo>
                <a:lnTo>
                  <a:pt x="29763" y="85435"/>
                </a:lnTo>
                <a:lnTo>
                  <a:pt x="33588" y="83515"/>
                </a:lnTo>
                <a:lnTo>
                  <a:pt x="38389" y="80634"/>
                </a:lnTo>
                <a:lnTo>
                  <a:pt x="42230" y="77754"/>
                </a:lnTo>
                <a:lnTo>
                  <a:pt x="46070" y="72953"/>
                </a:lnTo>
                <a:lnTo>
                  <a:pt x="48950" y="66233"/>
                </a:lnTo>
                <a:lnTo>
                  <a:pt x="51831" y="59512"/>
                </a:lnTo>
                <a:lnTo>
                  <a:pt x="52791" y="51831"/>
                </a:lnTo>
                <a:lnTo>
                  <a:pt x="52791" y="42245"/>
                </a:lnTo>
                <a:lnTo>
                  <a:pt x="52220" y="32423"/>
                </a:lnTo>
                <a:lnTo>
                  <a:pt x="49160" y="19706"/>
                </a:lnTo>
                <a:lnTo>
                  <a:pt x="43190" y="9601"/>
                </a:lnTo>
                <a:lnTo>
                  <a:pt x="38389" y="2880"/>
                </a:lnTo>
                <a:lnTo>
                  <a:pt x="32628" y="0"/>
                </a:lnTo>
                <a:lnTo>
                  <a:pt x="23042" y="0"/>
                </a:lnTo>
                <a:lnTo>
                  <a:pt x="19202" y="960"/>
                </a:lnTo>
                <a:lnTo>
                  <a:pt x="15361" y="3840"/>
                </a:lnTo>
                <a:lnTo>
                  <a:pt x="10561" y="7680"/>
                </a:lnTo>
                <a:lnTo>
                  <a:pt x="6720" y="12481"/>
                </a:lnTo>
                <a:lnTo>
                  <a:pt x="3840" y="19202"/>
                </a:lnTo>
                <a:lnTo>
                  <a:pt x="960" y="25923"/>
                </a:lnTo>
                <a:lnTo>
                  <a:pt x="0" y="33604"/>
                </a:lnTo>
                <a:lnTo>
                  <a:pt x="0" y="43205"/>
                </a:lnTo>
                <a:lnTo>
                  <a:pt x="74" y="469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1" name="object 501"/>
          <p:cNvSpPr/>
          <p:nvPr/>
        </p:nvSpPr>
        <p:spPr>
          <a:xfrm>
            <a:off x="4479833" y="1821311"/>
            <a:ext cx="11150" cy="14880"/>
          </a:xfrm>
          <a:custGeom>
            <a:avLst/>
            <a:gdLst/>
            <a:ahLst/>
            <a:cxnLst/>
            <a:rect l="l" t="t" r="r" b="b"/>
            <a:pathLst>
              <a:path w="11150" h="14880">
                <a:moveTo>
                  <a:pt x="11150" y="11039"/>
                </a:moveTo>
                <a:lnTo>
                  <a:pt x="6350" y="11039"/>
                </a:lnTo>
                <a:lnTo>
                  <a:pt x="2509" y="8174"/>
                </a:lnTo>
                <a:lnTo>
                  <a:pt x="589" y="1453"/>
                </a:lnTo>
                <a:lnTo>
                  <a:pt x="0" y="0"/>
                </a:lnTo>
                <a:lnTo>
                  <a:pt x="2509" y="14880"/>
                </a:lnTo>
                <a:lnTo>
                  <a:pt x="10190" y="14880"/>
                </a:lnTo>
                <a:lnTo>
                  <a:pt x="11150" y="11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2" name="object 502"/>
          <p:cNvSpPr/>
          <p:nvPr/>
        </p:nvSpPr>
        <p:spPr>
          <a:xfrm>
            <a:off x="4464100" y="1750755"/>
            <a:ext cx="53766" cy="85435"/>
          </a:xfrm>
          <a:custGeom>
            <a:avLst/>
            <a:gdLst/>
            <a:ahLst/>
            <a:cxnLst/>
            <a:rect l="l" t="t" r="r" b="b"/>
            <a:pathLst>
              <a:path w="53766" h="85435">
                <a:moveTo>
                  <a:pt x="74" y="46995"/>
                </a:moveTo>
                <a:lnTo>
                  <a:pt x="1948" y="60083"/>
                </a:lnTo>
                <a:lnTo>
                  <a:pt x="6720" y="71033"/>
                </a:lnTo>
                <a:lnTo>
                  <a:pt x="11521" y="80634"/>
                </a:lnTo>
                <a:lnTo>
                  <a:pt x="18242" y="85435"/>
                </a:lnTo>
                <a:lnTo>
                  <a:pt x="15732" y="70555"/>
                </a:lnTo>
                <a:lnTo>
                  <a:pt x="12670" y="59032"/>
                </a:lnTo>
                <a:lnTo>
                  <a:pt x="11521" y="45125"/>
                </a:lnTo>
                <a:lnTo>
                  <a:pt x="11521" y="37444"/>
                </a:lnTo>
                <a:lnTo>
                  <a:pt x="12481" y="30723"/>
                </a:lnTo>
                <a:lnTo>
                  <a:pt x="13441" y="23042"/>
                </a:lnTo>
                <a:lnTo>
                  <a:pt x="14401" y="16322"/>
                </a:lnTo>
                <a:lnTo>
                  <a:pt x="16322" y="10561"/>
                </a:lnTo>
                <a:lnTo>
                  <a:pt x="19202" y="7680"/>
                </a:lnTo>
                <a:lnTo>
                  <a:pt x="22082" y="4800"/>
                </a:lnTo>
                <a:lnTo>
                  <a:pt x="24002" y="3840"/>
                </a:lnTo>
                <a:lnTo>
                  <a:pt x="28803" y="3840"/>
                </a:lnTo>
                <a:lnTo>
                  <a:pt x="31683" y="4800"/>
                </a:lnTo>
                <a:lnTo>
                  <a:pt x="32644" y="5760"/>
                </a:lnTo>
                <a:lnTo>
                  <a:pt x="35524" y="7680"/>
                </a:lnTo>
                <a:lnTo>
                  <a:pt x="37444" y="11521"/>
                </a:lnTo>
                <a:lnTo>
                  <a:pt x="38404" y="16322"/>
                </a:lnTo>
                <a:lnTo>
                  <a:pt x="40325" y="22082"/>
                </a:lnTo>
                <a:lnTo>
                  <a:pt x="41285" y="29763"/>
                </a:lnTo>
                <a:lnTo>
                  <a:pt x="41285" y="39364"/>
                </a:lnTo>
                <a:lnTo>
                  <a:pt x="41220" y="44790"/>
                </a:lnTo>
                <a:lnTo>
                  <a:pt x="40332" y="58215"/>
                </a:lnTo>
                <a:lnTo>
                  <a:pt x="38404" y="69113"/>
                </a:lnTo>
                <a:lnTo>
                  <a:pt x="37444" y="72953"/>
                </a:lnTo>
                <a:lnTo>
                  <a:pt x="35524" y="76794"/>
                </a:lnTo>
                <a:lnTo>
                  <a:pt x="33604" y="78729"/>
                </a:lnTo>
                <a:lnTo>
                  <a:pt x="30723" y="80634"/>
                </a:lnTo>
                <a:lnTo>
                  <a:pt x="28803" y="81594"/>
                </a:lnTo>
                <a:lnTo>
                  <a:pt x="26883" y="81594"/>
                </a:lnTo>
                <a:lnTo>
                  <a:pt x="25923" y="85435"/>
                </a:lnTo>
                <a:lnTo>
                  <a:pt x="30723" y="85435"/>
                </a:lnTo>
                <a:lnTo>
                  <a:pt x="34564" y="83515"/>
                </a:lnTo>
                <a:lnTo>
                  <a:pt x="38404" y="80634"/>
                </a:lnTo>
                <a:lnTo>
                  <a:pt x="43205" y="77754"/>
                </a:lnTo>
                <a:lnTo>
                  <a:pt x="46085" y="72953"/>
                </a:lnTo>
                <a:lnTo>
                  <a:pt x="48950" y="66233"/>
                </a:lnTo>
                <a:lnTo>
                  <a:pt x="51831" y="59512"/>
                </a:lnTo>
                <a:lnTo>
                  <a:pt x="53766" y="51831"/>
                </a:lnTo>
                <a:lnTo>
                  <a:pt x="53766" y="42245"/>
                </a:lnTo>
                <a:lnTo>
                  <a:pt x="53057" y="32423"/>
                </a:lnTo>
                <a:lnTo>
                  <a:pt x="49713" y="19706"/>
                </a:lnTo>
                <a:lnTo>
                  <a:pt x="44165" y="9601"/>
                </a:lnTo>
                <a:lnTo>
                  <a:pt x="38404" y="2880"/>
                </a:lnTo>
                <a:lnTo>
                  <a:pt x="33604" y="0"/>
                </a:lnTo>
                <a:lnTo>
                  <a:pt x="23042" y="0"/>
                </a:lnTo>
                <a:lnTo>
                  <a:pt x="19202" y="960"/>
                </a:lnTo>
                <a:lnTo>
                  <a:pt x="15361" y="3840"/>
                </a:lnTo>
                <a:lnTo>
                  <a:pt x="10561" y="7680"/>
                </a:lnTo>
                <a:lnTo>
                  <a:pt x="6720" y="12481"/>
                </a:lnTo>
                <a:lnTo>
                  <a:pt x="4800" y="19202"/>
                </a:lnTo>
                <a:lnTo>
                  <a:pt x="1920" y="25923"/>
                </a:lnTo>
                <a:lnTo>
                  <a:pt x="0" y="33604"/>
                </a:lnTo>
                <a:lnTo>
                  <a:pt x="0" y="43205"/>
                </a:lnTo>
                <a:lnTo>
                  <a:pt x="74" y="469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3" name="object 503"/>
          <p:cNvSpPr/>
          <p:nvPr/>
        </p:nvSpPr>
        <p:spPr>
          <a:xfrm>
            <a:off x="4287469" y="1529958"/>
            <a:ext cx="32628" cy="83515"/>
          </a:xfrm>
          <a:custGeom>
            <a:avLst/>
            <a:gdLst/>
            <a:ahLst/>
            <a:cxnLst/>
            <a:rect l="l" t="t" r="r" b="b"/>
            <a:pathLst>
              <a:path w="32628" h="83515">
                <a:moveTo>
                  <a:pt x="20162" y="0"/>
                </a:moveTo>
                <a:lnTo>
                  <a:pt x="0" y="9601"/>
                </a:lnTo>
                <a:lnTo>
                  <a:pt x="960" y="11521"/>
                </a:lnTo>
                <a:lnTo>
                  <a:pt x="3840" y="10561"/>
                </a:lnTo>
                <a:lnTo>
                  <a:pt x="5760" y="9601"/>
                </a:lnTo>
                <a:lnTo>
                  <a:pt x="8641" y="9601"/>
                </a:lnTo>
                <a:lnTo>
                  <a:pt x="9601" y="10561"/>
                </a:lnTo>
                <a:lnTo>
                  <a:pt x="10561" y="11521"/>
                </a:lnTo>
                <a:lnTo>
                  <a:pt x="10561" y="12481"/>
                </a:lnTo>
                <a:lnTo>
                  <a:pt x="11521" y="13441"/>
                </a:lnTo>
                <a:lnTo>
                  <a:pt x="11521" y="78729"/>
                </a:lnTo>
                <a:lnTo>
                  <a:pt x="10561" y="79689"/>
                </a:lnTo>
                <a:lnTo>
                  <a:pt x="9601" y="79689"/>
                </a:lnTo>
                <a:lnTo>
                  <a:pt x="8641" y="80634"/>
                </a:lnTo>
                <a:lnTo>
                  <a:pt x="7680" y="81610"/>
                </a:lnTo>
                <a:lnTo>
                  <a:pt x="960" y="81610"/>
                </a:lnTo>
                <a:lnTo>
                  <a:pt x="960" y="83515"/>
                </a:lnTo>
                <a:lnTo>
                  <a:pt x="32628" y="83515"/>
                </a:lnTo>
                <a:lnTo>
                  <a:pt x="32628" y="81610"/>
                </a:lnTo>
                <a:lnTo>
                  <a:pt x="25908" y="81610"/>
                </a:lnTo>
                <a:lnTo>
                  <a:pt x="24963" y="80634"/>
                </a:lnTo>
                <a:lnTo>
                  <a:pt x="24002" y="79689"/>
                </a:lnTo>
                <a:lnTo>
                  <a:pt x="23042" y="78729"/>
                </a:lnTo>
                <a:lnTo>
                  <a:pt x="22082" y="77769"/>
                </a:lnTo>
                <a:lnTo>
                  <a:pt x="22082" y="0"/>
                </a:lnTo>
                <a:lnTo>
                  <a:pt x="2016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4" name="object 504"/>
          <p:cNvSpPr/>
          <p:nvPr/>
        </p:nvSpPr>
        <p:spPr>
          <a:xfrm>
            <a:off x="4344101" y="1529958"/>
            <a:ext cx="44165" cy="42245"/>
          </a:xfrm>
          <a:custGeom>
            <a:avLst/>
            <a:gdLst/>
            <a:ahLst/>
            <a:cxnLst/>
            <a:rect l="l" t="t" r="r" b="b"/>
            <a:pathLst>
              <a:path w="44165" h="42245">
                <a:moveTo>
                  <a:pt x="34564" y="33604"/>
                </a:moveTo>
                <a:lnTo>
                  <a:pt x="39364" y="30723"/>
                </a:lnTo>
                <a:lnTo>
                  <a:pt x="41285" y="26883"/>
                </a:lnTo>
                <a:lnTo>
                  <a:pt x="43205" y="24002"/>
                </a:lnTo>
                <a:lnTo>
                  <a:pt x="44165" y="21122"/>
                </a:lnTo>
                <a:lnTo>
                  <a:pt x="44165" y="13441"/>
                </a:lnTo>
                <a:lnTo>
                  <a:pt x="42245" y="8641"/>
                </a:lnTo>
                <a:lnTo>
                  <a:pt x="38404" y="5775"/>
                </a:lnTo>
                <a:lnTo>
                  <a:pt x="34564" y="1935"/>
                </a:lnTo>
                <a:lnTo>
                  <a:pt x="28803" y="0"/>
                </a:lnTo>
                <a:lnTo>
                  <a:pt x="15361" y="0"/>
                </a:lnTo>
                <a:lnTo>
                  <a:pt x="10561" y="1935"/>
                </a:lnTo>
                <a:lnTo>
                  <a:pt x="5760" y="5775"/>
                </a:lnTo>
                <a:lnTo>
                  <a:pt x="1920" y="9601"/>
                </a:lnTo>
                <a:lnTo>
                  <a:pt x="0" y="14401"/>
                </a:lnTo>
                <a:lnTo>
                  <a:pt x="0" y="23042"/>
                </a:lnTo>
                <a:lnTo>
                  <a:pt x="960" y="26883"/>
                </a:lnTo>
                <a:lnTo>
                  <a:pt x="2880" y="29763"/>
                </a:lnTo>
                <a:lnTo>
                  <a:pt x="4800" y="32644"/>
                </a:lnTo>
                <a:lnTo>
                  <a:pt x="8641" y="37444"/>
                </a:lnTo>
                <a:lnTo>
                  <a:pt x="15361" y="42245"/>
                </a:lnTo>
                <a:lnTo>
                  <a:pt x="14401" y="27843"/>
                </a:lnTo>
                <a:lnTo>
                  <a:pt x="12481" y="25923"/>
                </a:lnTo>
                <a:lnTo>
                  <a:pt x="11521" y="24002"/>
                </a:lnTo>
                <a:lnTo>
                  <a:pt x="10561" y="22082"/>
                </a:lnTo>
                <a:lnTo>
                  <a:pt x="9601" y="19202"/>
                </a:lnTo>
                <a:lnTo>
                  <a:pt x="8641" y="17282"/>
                </a:lnTo>
                <a:lnTo>
                  <a:pt x="8641" y="12481"/>
                </a:lnTo>
                <a:lnTo>
                  <a:pt x="9601" y="9601"/>
                </a:lnTo>
                <a:lnTo>
                  <a:pt x="12481" y="6720"/>
                </a:lnTo>
                <a:lnTo>
                  <a:pt x="15361" y="4800"/>
                </a:lnTo>
                <a:lnTo>
                  <a:pt x="18242" y="3840"/>
                </a:lnTo>
                <a:lnTo>
                  <a:pt x="26883" y="3840"/>
                </a:lnTo>
                <a:lnTo>
                  <a:pt x="29763" y="4800"/>
                </a:lnTo>
                <a:lnTo>
                  <a:pt x="32644" y="6720"/>
                </a:lnTo>
                <a:lnTo>
                  <a:pt x="34564" y="9601"/>
                </a:lnTo>
                <a:lnTo>
                  <a:pt x="35524" y="12481"/>
                </a:lnTo>
                <a:lnTo>
                  <a:pt x="35524" y="23042"/>
                </a:lnTo>
                <a:lnTo>
                  <a:pt x="33604" y="25923"/>
                </a:lnTo>
                <a:lnTo>
                  <a:pt x="32644" y="27843"/>
                </a:lnTo>
                <a:lnTo>
                  <a:pt x="29763" y="31683"/>
                </a:lnTo>
                <a:lnTo>
                  <a:pt x="27843" y="38404"/>
                </a:lnTo>
                <a:lnTo>
                  <a:pt x="34564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5" name="object 505"/>
          <p:cNvSpPr/>
          <p:nvPr/>
        </p:nvSpPr>
        <p:spPr>
          <a:xfrm>
            <a:off x="4353702" y="1557802"/>
            <a:ext cx="29763" cy="36484"/>
          </a:xfrm>
          <a:custGeom>
            <a:avLst/>
            <a:gdLst/>
            <a:ahLst/>
            <a:cxnLst/>
            <a:rect l="l" t="t" r="r" b="b"/>
            <a:pathLst>
              <a:path w="29763" h="36484">
                <a:moveTo>
                  <a:pt x="15361" y="8641"/>
                </a:moveTo>
                <a:lnTo>
                  <a:pt x="4800" y="0"/>
                </a:lnTo>
                <a:lnTo>
                  <a:pt x="5760" y="14401"/>
                </a:lnTo>
                <a:lnTo>
                  <a:pt x="0" y="19202"/>
                </a:lnTo>
                <a:lnTo>
                  <a:pt x="960" y="25923"/>
                </a:lnTo>
                <a:lnTo>
                  <a:pt x="2880" y="23042"/>
                </a:lnTo>
                <a:lnTo>
                  <a:pt x="4800" y="20162"/>
                </a:lnTo>
                <a:lnTo>
                  <a:pt x="8641" y="17282"/>
                </a:lnTo>
                <a:lnTo>
                  <a:pt x="17282" y="24002"/>
                </a:lnTo>
                <a:lnTo>
                  <a:pt x="23042" y="29763"/>
                </a:lnTo>
                <a:lnTo>
                  <a:pt x="25923" y="33604"/>
                </a:lnTo>
                <a:lnTo>
                  <a:pt x="27843" y="36484"/>
                </a:lnTo>
                <a:lnTo>
                  <a:pt x="29763" y="20162"/>
                </a:lnTo>
                <a:lnTo>
                  <a:pt x="24963" y="16322"/>
                </a:lnTo>
                <a:lnTo>
                  <a:pt x="18242" y="10561"/>
                </a:lnTo>
                <a:lnTo>
                  <a:pt x="20162" y="3840"/>
                </a:lnTo>
                <a:lnTo>
                  <a:pt x="15361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6" name="object 506"/>
          <p:cNvSpPr/>
          <p:nvPr/>
        </p:nvSpPr>
        <p:spPr>
          <a:xfrm>
            <a:off x="4343140" y="1577004"/>
            <a:ext cx="47045" cy="38404"/>
          </a:xfrm>
          <a:custGeom>
            <a:avLst/>
            <a:gdLst/>
            <a:ahLst/>
            <a:cxnLst/>
            <a:rect l="l" t="t" r="r" b="b"/>
            <a:pathLst>
              <a:path w="47045" h="38404">
                <a:moveTo>
                  <a:pt x="3840" y="7680"/>
                </a:moveTo>
                <a:lnTo>
                  <a:pt x="960" y="10561"/>
                </a:lnTo>
                <a:lnTo>
                  <a:pt x="0" y="14401"/>
                </a:lnTo>
                <a:lnTo>
                  <a:pt x="0" y="23042"/>
                </a:lnTo>
                <a:lnTo>
                  <a:pt x="1920" y="26883"/>
                </a:lnTo>
                <a:lnTo>
                  <a:pt x="4800" y="30723"/>
                </a:lnTo>
                <a:lnTo>
                  <a:pt x="9601" y="35524"/>
                </a:lnTo>
                <a:lnTo>
                  <a:pt x="15361" y="38404"/>
                </a:lnTo>
                <a:lnTo>
                  <a:pt x="30723" y="38404"/>
                </a:lnTo>
                <a:lnTo>
                  <a:pt x="36484" y="36469"/>
                </a:lnTo>
                <a:lnTo>
                  <a:pt x="40325" y="32644"/>
                </a:lnTo>
                <a:lnTo>
                  <a:pt x="45125" y="27843"/>
                </a:lnTo>
                <a:lnTo>
                  <a:pt x="47045" y="23042"/>
                </a:lnTo>
                <a:lnTo>
                  <a:pt x="47045" y="12481"/>
                </a:lnTo>
                <a:lnTo>
                  <a:pt x="46085" y="8641"/>
                </a:lnTo>
                <a:lnTo>
                  <a:pt x="43205" y="3840"/>
                </a:lnTo>
                <a:lnTo>
                  <a:pt x="40325" y="960"/>
                </a:lnTo>
                <a:lnTo>
                  <a:pt x="38404" y="17282"/>
                </a:lnTo>
                <a:lnTo>
                  <a:pt x="38404" y="25923"/>
                </a:lnTo>
                <a:lnTo>
                  <a:pt x="37444" y="28803"/>
                </a:lnTo>
                <a:lnTo>
                  <a:pt x="34564" y="31683"/>
                </a:lnTo>
                <a:lnTo>
                  <a:pt x="32644" y="33588"/>
                </a:lnTo>
                <a:lnTo>
                  <a:pt x="28803" y="34564"/>
                </a:lnTo>
                <a:lnTo>
                  <a:pt x="20162" y="34564"/>
                </a:lnTo>
                <a:lnTo>
                  <a:pt x="16322" y="33588"/>
                </a:lnTo>
                <a:lnTo>
                  <a:pt x="13441" y="30723"/>
                </a:lnTo>
                <a:lnTo>
                  <a:pt x="10561" y="26883"/>
                </a:lnTo>
                <a:lnTo>
                  <a:pt x="9601" y="23042"/>
                </a:lnTo>
                <a:lnTo>
                  <a:pt x="9601" y="10561"/>
                </a:lnTo>
                <a:lnTo>
                  <a:pt x="11521" y="6720"/>
                </a:lnTo>
                <a:lnTo>
                  <a:pt x="10561" y="0"/>
                </a:lnTo>
                <a:lnTo>
                  <a:pt x="5760" y="3840"/>
                </a:lnTo>
                <a:lnTo>
                  <a:pt x="384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7" name="object 507"/>
          <p:cNvSpPr/>
          <p:nvPr/>
        </p:nvSpPr>
        <p:spPr>
          <a:xfrm>
            <a:off x="4419950" y="1608688"/>
            <a:ext cx="7680" cy="6720"/>
          </a:xfrm>
          <a:custGeom>
            <a:avLst/>
            <a:gdLst/>
            <a:ahLst/>
            <a:cxnLst/>
            <a:rect l="l" t="t" r="r" b="b"/>
            <a:pathLst>
              <a:path w="7680" h="6720">
                <a:moveTo>
                  <a:pt x="2865" y="2880"/>
                </a:moveTo>
                <a:lnTo>
                  <a:pt x="0" y="0"/>
                </a:lnTo>
                <a:lnTo>
                  <a:pt x="0" y="6720"/>
                </a:lnTo>
                <a:lnTo>
                  <a:pt x="7680" y="6720"/>
                </a:lnTo>
                <a:lnTo>
                  <a:pt x="7680" y="2880"/>
                </a:lnTo>
                <a:lnTo>
                  <a:pt x="2865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8" name="object 508"/>
          <p:cNvSpPr/>
          <p:nvPr/>
        </p:nvSpPr>
        <p:spPr>
          <a:xfrm>
            <a:off x="4401708" y="1529958"/>
            <a:ext cx="52791" cy="85450"/>
          </a:xfrm>
          <a:custGeom>
            <a:avLst/>
            <a:gdLst/>
            <a:ahLst/>
            <a:cxnLst/>
            <a:rect l="l" t="t" r="r" b="b"/>
            <a:pathLst>
              <a:path w="52791" h="85450">
                <a:moveTo>
                  <a:pt x="75" y="47010"/>
                </a:moveTo>
                <a:lnTo>
                  <a:pt x="1950" y="60098"/>
                </a:lnTo>
                <a:lnTo>
                  <a:pt x="6720" y="71048"/>
                </a:lnTo>
                <a:lnTo>
                  <a:pt x="11521" y="80634"/>
                </a:lnTo>
                <a:lnTo>
                  <a:pt x="18242" y="85450"/>
                </a:lnTo>
                <a:lnTo>
                  <a:pt x="18242" y="78729"/>
                </a:lnTo>
                <a:lnTo>
                  <a:pt x="15361" y="72969"/>
                </a:lnTo>
                <a:lnTo>
                  <a:pt x="14805" y="70697"/>
                </a:lnTo>
                <a:lnTo>
                  <a:pt x="12515" y="58765"/>
                </a:lnTo>
                <a:lnTo>
                  <a:pt x="11521" y="45125"/>
                </a:lnTo>
                <a:lnTo>
                  <a:pt x="11521" y="37444"/>
                </a:lnTo>
                <a:lnTo>
                  <a:pt x="12481" y="30723"/>
                </a:lnTo>
                <a:lnTo>
                  <a:pt x="13426" y="24002"/>
                </a:lnTo>
                <a:lnTo>
                  <a:pt x="14401" y="16322"/>
                </a:lnTo>
                <a:lnTo>
                  <a:pt x="16306" y="10561"/>
                </a:lnTo>
                <a:lnTo>
                  <a:pt x="19202" y="7680"/>
                </a:lnTo>
                <a:lnTo>
                  <a:pt x="21107" y="4800"/>
                </a:lnTo>
                <a:lnTo>
                  <a:pt x="23987" y="3840"/>
                </a:lnTo>
                <a:lnTo>
                  <a:pt x="28788" y="3840"/>
                </a:lnTo>
                <a:lnTo>
                  <a:pt x="32628" y="5775"/>
                </a:lnTo>
                <a:lnTo>
                  <a:pt x="34549" y="7680"/>
                </a:lnTo>
                <a:lnTo>
                  <a:pt x="36469" y="11521"/>
                </a:lnTo>
                <a:lnTo>
                  <a:pt x="38389" y="16322"/>
                </a:lnTo>
                <a:lnTo>
                  <a:pt x="40309" y="22082"/>
                </a:lnTo>
                <a:lnTo>
                  <a:pt x="41269" y="29763"/>
                </a:lnTo>
                <a:lnTo>
                  <a:pt x="41269" y="39364"/>
                </a:lnTo>
                <a:lnTo>
                  <a:pt x="41204" y="44810"/>
                </a:lnTo>
                <a:lnTo>
                  <a:pt x="40316" y="58229"/>
                </a:lnTo>
                <a:lnTo>
                  <a:pt x="38389" y="69128"/>
                </a:lnTo>
                <a:lnTo>
                  <a:pt x="37429" y="72969"/>
                </a:lnTo>
                <a:lnTo>
                  <a:pt x="35509" y="76794"/>
                </a:lnTo>
                <a:lnTo>
                  <a:pt x="32628" y="78729"/>
                </a:lnTo>
                <a:lnTo>
                  <a:pt x="30708" y="80634"/>
                </a:lnTo>
                <a:lnTo>
                  <a:pt x="27828" y="81610"/>
                </a:lnTo>
                <a:lnTo>
                  <a:pt x="25923" y="81610"/>
                </a:lnTo>
                <a:lnTo>
                  <a:pt x="25923" y="85450"/>
                </a:lnTo>
                <a:lnTo>
                  <a:pt x="29763" y="85450"/>
                </a:lnTo>
                <a:lnTo>
                  <a:pt x="33588" y="83515"/>
                </a:lnTo>
                <a:lnTo>
                  <a:pt x="38389" y="80634"/>
                </a:lnTo>
                <a:lnTo>
                  <a:pt x="42230" y="77769"/>
                </a:lnTo>
                <a:lnTo>
                  <a:pt x="46070" y="72969"/>
                </a:lnTo>
                <a:lnTo>
                  <a:pt x="48950" y="66248"/>
                </a:lnTo>
                <a:lnTo>
                  <a:pt x="51831" y="59527"/>
                </a:lnTo>
                <a:lnTo>
                  <a:pt x="52791" y="51846"/>
                </a:lnTo>
                <a:lnTo>
                  <a:pt x="52791" y="42245"/>
                </a:lnTo>
                <a:lnTo>
                  <a:pt x="52220" y="32423"/>
                </a:lnTo>
                <a:lnTo>
                  <a:pt x="49160" y="19706"/>
                </a:lnTo>
                <a:lnTo>
                  <a:pt x="43190" y="9601"/>
                </a:lnTo>
                <a:lnTo>
                  <a:pt x="38389" y="2880"/>
                </a:lnTo>
                <a:lnTo>
                  <a:pt x="32628" y="0"/>
                </a:lnTo>
                <a:lnTo>
                  <a:pt x="23042" y="0"/>
                </a:lnTo>
                <a:lnTo>
                  <a:pt x="19202" y="960"/>
                </a:lnTo>
                <a:lnTo>
                  <a:pt x="15361" y="3840"/>
                </a:lnTo>
                <a:lnTo>
                  <a:pt x="10561" y="7680"/>
                </a:lnTo>
                <a:lnTo>
                  <a:pt x="6720" y="12481"/>
                </a:lnTo>
                <a:lnTo>
                  <a:pt x="3840" y="19202"/>
                </a:lnTo>
                <a:lnTo>
                  <a:pt x="960" y="25923"/>
                </a:lnTo>
                <a:lnTo>
                  <a:pt x="0" y="33604"/>
                </a:lnTo>
                <a:lnTo>
                  <a:pt x="0" y="43205"/>
                </a:lnTo>
                <a:lnTo>
                  <a:pt x="75" y="470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9" name="object 509"/>
          <p:cNvSpPr/>
          <p:nvPr/>
        </p:nvSpPr>
        <p:spPr>
          <a:xfrm>
            <a:off x="4479580" y="1600542"/>
            <a:ext cx="11403" cy="14867"/>
          </a:xfrm>
          <a:custGeom>
            <a:avLst/>
            <a:gdLst/>
            <a:ahLst/>
            <a:cxnLst/>
            <a:rect l="l" t="t" r="r" b="b"/>
            <a:pathLst>
              <a:path w="11403" h="14867">
                <a:moveTo>
                  <a:pt x="11403" y="11026"/>
                </a:moveTo>
                <a:lnTo>
                  <a:pt x="6603" y="11026"/>
                </a:lnTo>
                <a:lnTo>
                  <a:pt x="2762" y="8146"/>
                </a:lnTo>
                <a:lnTo>
                  <a:pt x="842" y="2385"/>
                </a:lnTo>
                <a:lnTo>
                  <a:pt x="0" y="0"/>
                </a:lnTo>
                <a:lnTo>
                  <a:pt x="2762" y="14867"/>
                </a:lnTo>
                <a:lnTo>
                  <a:pt x="10443" y="14867"/>
                </a:lnTo>
                <a:lnTo>
                  <a:pt x="11403" y="110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0" name="object 510"/>
          <p:cNvSpPr/>
          <p:nvPr/>
        </p:nvSpPr>
        <p:spPr>
          <a:xfrm>
            <a:off x="4464100" y="1529958"/>
            <a:ext cx="53766" cy="85450"/>
          </a:xfrm>
          <a:custGeom>
            <a:avLst/>
            <a:gdLst/>
            <a:ahLst/>
            <a:cxnLst/>
            <a:rect l="l" t="t" r="r" b="b"/>
            <a:pathLst>
              <a:path w="53766" h="85450">
                <a:moveTo>
                  <a:pt x="75" y="47010"/>
                </a:moveTo>
                <a:lnTo>
                  <a:pt x="1950" y="60098"/>
                </a:lnTo>
                <a:lnTo>
                  <a:pt x="6720" y="71048"/>
                </a:lnTo>
                <a:lnTo>
                  <a:pt x="11521" y="80634"/>
                </a:lnTo>
                <a:lnTo>
                  <a:pt x="18242" y="85450"/>
                </a:lnTo>
                <a:lnTo>
                  <a:pt x="15479" y="70583"/>
                </a:lnTo>
                <a:lnTo>
                  <a:pt x="12598" y="58698"/>
                </a:lnTo>
                <a:lnTo>
                  <a:pt x="11521" y="45125"/>
                </a:lnTo>
                <a:lnTo>
                  <a:pt x="11521" y="37444"/>
                </a:lnTo>
                <a:lnTo>
                  <a:pt x="12481" y="30723"/>
                </a:lnTo>
                <a:lnTo>
                  <a:pt x="13441" y="24002"/>
                </a:lnTo>
                <a:lnTo>
                  <a:pt x="14401" y="16322"/>
                </a:lnTo>
                <a:lnTo>
                  <a:pt x="16322" y="10561"/>
                </a:lnTo>
                <a:lnTo>
                  <a:pt x="19202" y="7680"/>
                </a:lnTo>
                <a:lnTo>
                  <a:pt x="22082" y="4800"/>
                </a:lnTo>
                <a:lnTo>
                  <a:pt x="24002" y="3840"/>
                </a:lnTo>
                <a:lnTo>
                  <a:pt x="28803" y="3840"/>
                </a:lnTo>
                <a:lnTo>
                  <a:pt x="31683" y="4800"/>
                </a:lnTo>
                <a:lnTo>
                  <a:pt x="32644" y="5775"/>
                </a:lnTo>
                <a:lnTo>
                  <a:pt x="35524" y="7680"/>
                </a:lnTo>
                <a:lnTo>
                  <a:pt x="37444" y="11521"/>
                </a:lnTo>
                <a:lnTo>
                  <a:pt x="38404" y="16322"/>
                </a:lnTo>
                <a:lnTo>
                  <a:pt x="40325" y="22082"/>
                </a:lnTo>
                <a:lnTo>
                  <a:pt x="41285" y="29763"/>
                </a:lnTo>
                <a:lnTo>
                  <a:pt x="41285" y="39364"/>
                </a:lnTo>
                <a:lnTo>
                  <a:pt x="41219" y="44810"/>
                </a:lnTo>
                <a:lnTo>
                  <a:pt x="40331" y="58229"/>
                </a:lnTo>
                <a:lnTo>
                  <a:pt x="38404" y="69128"/>
                </a:lnTo>
                <a:lnTo>
                  <a:pt x="37444" y="72969"/>
                </a:lnTo>
                <a:lnTo>
                  <a:pt x="35524" y="76794"/>
                </a:lnTo>
                <a:lnTo>
                  <a:pt x="33604" y="78729"/>
                </a:lnTo>
                <a:lnTo>
                  <a:pt x="30723" y="80634"/>
                </a:lnTo>
                <a:lnTo>
                  <a:pt x="28803" y="81610"/>
                </a:lnTo>
                <a:lnTo>
                  <a:pt x="26883" y="81610"/>
                </a:lnTo>
                <a:lnTo>
                  <a:pt x="25923" y="85450"/>
                </a:lnTo>
                <a:lnTo>
                  <a:pt x="30723" y="85450"/>
                </a:lnTo>
                <a:lnTo>
                  <a:pt x="34564" y="83515"/>
                </a:lnTo>
                <a:lnTo>
                  <a:pt x="38404" y="80634"/>
                </a:lnTo>
                <a:lnTo>
                  <a:pt x="43205" y="77769"/>
                </a:lnTo>
                <a:lnTo>
                  <a:pt x="46085" y="72969"/>
                </a:lnTo>
                <a:lnTo>
                  <a:pt x="48950" y="66248"/>
                </a:lnTo>
                <a:lnTo>
                  <a:pt x="51831" y="59527"/>
                </a:lnTo>
                <a:lnTo>
                  <a:pt x="53766" y="51846"/>
                </a:lnTo>
                <a:lnTo>
                  <a:pt x="53766" y="42245"/>
                </a:lnTo>
                <a:lnTo>
                  <a:pt x="53057" y="32423"/>
                </a:lnTo>
                <a:lnTo>
                  <a:pt x="49713" y="19706"/>
                </a:lnTo>
                <a:lnTo>
                  <a:pt x="44165" y="9601"/>
                </a:lnTo>
                <a:lnTo>
                  <a:pt x="38404" y="2880"/>
                </a:lnTo>
                <a:lnTo>
                  <a:pt x="33604" y="0"/>
                </a:lnTo>
                <a:lnTo>
                  <a:pt x="23042" y="0"/>
                </a:lnTo>
                <a:lnTo>
                  <a:pt x="19202" y="960"/>
                </a:lnTo>
                <a:lnTo>
                  <a:pt x="15361" y="3840"/>
                </a:lnTo>
                <a:lnTo>
                  <a:pt x="10561" y="7680"/>
                </a:lnTo>
                <a:lnTo>
                  <a:pt x="6720" y="12481"/>
                </a:lnTo>
                <a:lnTo>
                  <a:pt x="4800" y="19202"/>
                </a:lnTo>
                <a:lnTo>
                  <a:pt x="1920" y="25923"/>
                </a:lnTo>
                <a:lnTo>
                  <a:pt x="0" y="33604"/>
                </a:lnTo>
                <a:lnTo>
                  <a:pt x="0" y="43205"/>
                </a:lnTo>
                <a:lnTo>
                  <a:pt x="75" y="470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1" name="object 511"/>
          <p:cNvSpPr/>
          <p:nvPr/>
        </p:nvSpPr>
        <p:spPr>
          <a:xfrm>
            <a:off x="4274987" y="1309176"/>
            <a:ext cx="54726" cy="83515"/>
          </a:xfrm>
          <a:custGeom>
            <a:avLst/>
            <a:gdLst/>
            <a:ahLst/>
            <a:cxnLst/>
            <a:rect l="l" t="t" r="r" b="b"/>
            <a:pathLst>
              <a:path w="54726" h="83515">
                <a:moveTo>
                  <a:pt x="13441" y="74874"/>
                </a:moveTo>
                <a:lnTo>
                  <a:pt x="14267" y="74047"/>
                </a:lnTo>
                <a:lnTo>
                  <a:pt x="21006" y="67154"/>
                </a:lnTo>
                <a:lnTo>
                  <a:pt x="32644" y="54711"/>
                </a:lnTo>
                <a:lnTo>
                  <a:pt x="39364" y="47990"/>
                </a:lnTo>
                <a:lnTo>
                  <a:pt x="44165" y="40309"/>
                </a:lnTo>
                <a:lnTo>
                  <a:pt x="47045" y="34549"/>
                </a:lnTo>
                <a:lnTo>
                  <a:pt x="48950" y="29748"/>
                </a:lnTo>
                <a:lnTo>
                  <a:pt x="49911" y="25908"/>
                </a:lnTo>
                <a:lnTo>
                  <a:pt x="49911" y="15346"/>
                </a:lnTo>
                <a:lnTo>
                  <a:pt x="47045" y="10546"/>
                </a:lnTo>
                <a:lnTo>
                  <a:pt x="43205" y="6720"/>
                </a:lnTo>
                <a:lnTo>
                  <a:pt x="38389" y="1920"/>
                </a:lnTo>
                <a:lnTo>
                  <a:pt x="32644" y="0"/>
                </a:lnTo>
                <a:lnTo>
                  <a:pt x="20162" y="0"/>
                </a:lnTo>
                <a:lnTo>
                  <a:pt x="14401" y="1920"/>
                </a:lnTo>
                <a:lnTo>
                  <a:pt x="10561" y="5760"/>
                </a:lnTo>
                <a:lnTo>
                  <a:pt x="6720" y="9601"/>
                </a:lnTo>
                <a:lnTo>
                  <a:pt x="3840" y="15346"/>
                </a:lnTo>
                <a:lnTo>
                  <a:pt x="2880" y="23042"/>
                </a:lnTo>
                <a:lnTo>
                  <a:pt x="4800" y="23042"/>
                </a:lnTo>
                <a:lnTo>
                  <a:pt x="6720" y="18227"/>
                </a:lnTo>
                <a:lnTo>
                  <a:pt x="8641" y="15346"/>
                </a:lnTo>
                <a:lnTo>
                  <a:pt x="12481" y="12481"/>
                </a:lnTo>
                <a:lnTo>
                  <a:pt x="15361" y="10546"/>
                </a:lnTo>
                <a:lnTo>
                  <a:pt x="19202" y="9601"/>
                </a:lnTo>
                <a:lnTo>
                  <a:pt x="27843" y="9601"/>
                </a:lnTo>
                <a:lnTo>
                  <a:pt x="31683" y="10546"/>
                </a:lnTo>
                <a:lnTo>
                  <a:pt x="34564" y="14386"/>
                </a:lnTo>
                <a:lnTo>
                  <a:pt x="37444" y="17266"/>
                </a:lnTo>
                <a:lnTo>
                  <a:pt x="39364" y="22067"/>
                </a:lnTo>
                <a:lnTo>
                  <a:pt x="39364" y="33588"/>
                </a:lnTo>
                <a:lnTo>
                  <a:pt x="36484" y="41269"/>
                </a:lnTo>
                <a:lnTo>
                  <a:pt x="30723" y="49911"/>
                </a:lnTo>
                <a:lnTo>
                  <a:pt x="28094" y="53269"/>
                </a:lnTo>
                <a:lnTo>
                  <a:pt x="20866" y="61547"/>
                </a:lnTo>
                <a:lnTo>
                  <a:pt x="11455" y="71127"/>
                </a:lnTo>
                <a:lnTo>
                  <a:pt x="0" y="81594"/>
                </a:lnTo>
                <a:lnTo>
                  <a:pt x="0" y="83515"/>
                </a:lnTo>
                <a:lnTo>
                  <a:pt x="48950" y="83515"/>
                </a:lnTo>
                <a:lnTo>
                  <a:pt x="54726" y="68153"/>
                </a:lnTo>
                <a:lnTo>
                  <a:pt x="52791" y="68153"/>
                </a:lnTo>
                <a:lnTo>
                  <a:pt x="51846" y="70073"/>
                </a:lnTo>
                <a:lnTo>
                  <a:pt x="49911" y="71033"/>
                </a:lnTo>
                <a:lnTo>
                  <a:pt x="48950" y="71993"/>
                </a:lnTo>
                <a:lnTo>
                  <a:pt x="47045" y="72953"/>
                </a:lnTo>
                <a:lnTo>
                  <a:pt x="46070" y="73914"/>
                </a:lnTo>
                <a:lnTo>
                  <a:pt x="44165" y="73914"/>
                </a:lnTo>
                <a:lnTo>
                  <a:pt x="42230" y="74874"/>
                </a:lnTo>
                <a:lnTo>
                  <a:pt x="13441" y="74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2" name="object 512"/>
          <p:cNvSpPr/>
          <p:nvPr/>
        </p:nvSpPr>
        <p:spPr>
          <a:xfrm>
            <a:off x="4358502" y="1387891"/>
            <a:ext cx="7680" cy="6720"/>
          </a:xfrm>
          <a:custGeom>
            <a:avLst/>
            <a:gdLst/>
            <a:ahLst/>
            <a:cxnLst/>
            <a:rect l="l" t="t" r="r" b="b"/>
            <a:pathLst>
              <a:path w="7680" h="6720">
                <a:moveTo>
                  <a:pt x="2880" y="2880"/>
                </a:moveTo>
                <a:lnTo>
                  <a:pt x="0" y="0"/>
                </a:lnTo>
                <a:lnTo>
                  <a:pt x="0" y="6720"/>
                </a:lnTo>
                <a:lnTo>
                  <a:pt x="7680" y="6720"/>
                </a:lnTo>
                <a:lnTo>
                  <a:pt x="7680" y="288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3" name="object 513"/>
          <p:cNvSpPr/>
          <p:nvPr/>
        </p:nvSpPr>
        <p:spPr>
          <a:xfrm>
            <a:off x="4340260" y="1309176"/>
            <a:ext cx="52806" cy="85435"/>
          </a:xfrm>
          <a:custGeom>
            <a:avLst/>
            <a:gdLst/>
            <a:ahLst/>
            <a:cxnLst/>
            <a:rect l="l" t="t" r="r" b="b"/>
            <a:pathLst>
              <a:path w="52806" h="85435">
                <a:moveTo>
                  <a:pt x="75" y="46995"/>
                </a:moveTo>
                <a:lnTo>
                  <a:pt x="1950" y="60083"/>
                </a:lnTo>
                <a:lnTo>
                  <a:pt x="6720" y="71033"/>
                </a:lnTo>
                <a:lnTo>
                  <a:pt x="11521" y="80634"/>
                </a:lnTo>
                <a:lnTo>
                  <a:pt x="18242" y="85435"/>
                </a:lnTo>
                <a:lnTo>
                  <a:pt x="18242" y="78714"/>
                </a:lnTo>
                <a:lnTo>
                  <a:pt x="15361" y="72953"/>
                </a:lnTo>
                <a:lnTo>
                  <a:pt x="14808" y="70681"/>
                </a:lnTo>
                <a:lnTo>
                  <a:pt x="12520" y="58749"/>
                </a:lnTo>
                <a:lnTo>
                  <a:pt x="11521" y="45110"/>
                </a:lnTo>
                <a:lnTo>
                  <a:pt x="11521" y="37429"/>
                </a:lnTo>
                <a:lnTo>
                  <a:pt x="12481" y="30723"/>
                </a:lnTo>
                <a:lnTo>
                  <a:pt x="13441" y="24003"/>
                </a:lnTo>
                <a:lnTo>
                  <a:pt x="14401" y="16322"/>
                </a:lnTo>
                <a:lnTo>
                  <a:pt x="16322" y="11506"/>
                </a:lnTo>
                <a:lnTo>
                  <a:pt x="19202" y="7665"/>
                </a:lnTo>
                <a:lnTo>
                  <a:pt x="21122" y="4800"/>
                </a:lnTo>
                <a:lnTo>
                  <a:pt x="24002" y="3825"/>
                </a:lnTo>
                <a:lnTo>
                  <a:pt x="28803" y="3825"/>
                </a:lnTo>
                <a:lnTo>
                  <a:pt x="30723" y="4800"/>
                </a:lnTo>
                <a:lnTo>
                  <a:pt x="32644" y="5760"/>
                </a:lnTo>
                <a:lnTo>
                  <a:pt x="34564" y="7665"/>
                </a:lnTo>
                <a:lnTo>
                  <a:pt x="36484" y="11506"/>
                </a:lnTo>
                <a:lnTo>
                  <a:pt x="38404" y="16322"/>
                </a:lnTo>
                <a:lnTo>
                  <a:pt x="40325" y="22067"/>
                </a:lnTo>
                <a:lnTo>
                  <a:pt x="41285" y="29748"/>
                </a:lnTo>
                <a:lnTo>
                  <a:pt x="41285" y="39349"/>
                </a:lnTo>
                <a:lnTo>
                  <a:pt x="41219" y="44795"/>
                </a:lnTo>
                <a:lnTo>
                  <a:pt x="40331" y="58214"/>
                </a:lnTo>
                <a:lnTo>
                  <a:pt x="38404" y="69113"/>
                </a:lnTo>
                <a:lnTo>
                  <a:pt x="37444" y="72953"/>
                </a:lnTo>
                <a:lnTo>
                  <a:pt x="35524" y="76794"/>
                </a:lnTo>
                <a:lnTo>
                  <a:pt x="32644" y="78714"/>
                </a:lnTo>
                <a:lnTo>
                  <a:pt x="30723" y="80634"/>
                </a:lnTo>
                <a:lnTo>
                  <a:pt x="28803" y="81594"/>
                </a:lnTo>
                <a:lnTo>
                  <a:pt x="25923" y="81594"/>
                </a:lnTo>
                <a:lnTo>
                  <a:pt x="25923" y="85435"/>
                </a:lnTo>
                <a:lnTo>
                  <a:pt x="29763" y="85435"/>
                </a:lnTo>
                <a:lnTo>
                  <a:pt x="33604" y="83515"/>
                </a:lnTo>
                <a:lnTo>
                  <a:pt x="38404" y="80634"/>
                </a:lnTo>
                <a:lnTo>
                  <a:pt x="42245" y="77754"/>
                </a:lnTo>
                <a:lnTo>
                  <a:pt x="46085" y="72953"/>
                </a:lnTo>
                <a:lnTo>
                  <a:pt x="48966" y="66233"/>
                </a:lnTo>
                <a:lnTo>
                  <a:pt x="51846" y="59512"/>
                </a:lnTo>
                <a:lnTo>
                  <a:pt x="52806" y="51831"/>
                </a:lnTo>
                <a:lnTo>
                  <a:pt x="52806" y="42230"/>
                </a:lnTo>
                <a:lnTo>
                  <a:pt x="52236" y="32420"/>
                </a:lnTo>
                <a:lnTo>
                  <a:pt x="49177" y="19700"/>
                </a:lnTo>
                <a:lnTo>
                  <a:pt x="43205" y="9601"/>
                </a:lnTo>
                <a:lnTo>
                  <a:pt x="38404" y="2880"/>
                </a:lnTo>
                <a:lnTo>
                  <a:pt x="32644" y="0"/>
                </a:lnTo>
                <a:lnTo>
                  <a:pt x="23042" y="0"/>
                </a:lnTo>
                <a:lnTo>
                  <a:pt x="19202" y="960"/>
                </a:lnTo>
                <a:lnTo>
                  <a:pt x="15361" y="3825"/>
                </a:lnTo>
                <a:lnTo>
                  <a:pt x="10561" y="7665"/>
                </a:lnTo>
                <a:lnTo>
                  <a:pt x="6720" y="12481"/>
                </a:lnTo>
                <a:lnTo>
                  <a:pt x="3840" y="19187"/>
                </a:lnTo>
                <a:lnTo>
                  <a:pt x="960" y="25908"/>
                </a:lnTo>
                <a:lnTo>
                  <a:pt x="0" y="33588"/>
                </a:lnTo>
                <a:lnTo>
                  <a:pt x="0" y="43190"/>
                </a:lnTo>
                <a:lnTo>
                  <a:pt x="75" y="469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4" name="object 514"/>
          <p:cNvSpPr/>
          <p:nvPr/>
        </p:nvSpPr>
        <p:spPr>
          <a:xfrm>
            <a:off x="4419950" y="1387891"/>
            <a:ext cx="7680" cy="6720"/>
          </a:xfrm>
          <a:custGeom>
            <a:avLst/>
            <a:gdLst/>
            <a:ahLst/>
            <a:cxnLst/>
            <a:rect l="l" t="t" r="r" b="b"/>
            <a:pathLst>
              <a:path w="7680" h="6720">
                <a:moveTo>
                  <a:pt x="2865" y="2880"/>
                </a:moveTo>
                <a:lnTo>
                  <a:pt x="0" y="0"/>
                </a:lnTo>
                <a:lnTo>
                  <a:pt x="0" y="6720"/>
                </a:lnTo>
                <a:lnTo>
                  <a:pt x="7680" y="6720"/>
                </a:lnTo>
                <a:lnTo>
                  <a:pt x="7680" y="2880"/>
                </a:lnTo>
                <a:lnTo>
                  <a:pt x="2865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5" name="object 515"/>
          <p:cNvSpPr/>
          <p:nvPr/>
        </p:nvSpPr>
        <p:spPr>
          <a:xfrm>
            <a:off x="4401708" y="1309176"/>
            <a:ext cx="52791" cy="85435"/>
          </a:xfrm>
          <a:custGeom>
            <a:avLst/>
            <a:gdLst/>
            <a:ahLst/>
            <a:cxnLst/>
            <a:rect l="l" t="t" r="r" b="b"/>
            <a:pathLst>
              <a:path w="52791" h="85435">
                <a:moveTo>
                  <a:pt x="75" y="46995"/>
                </a:moveTo>
                <a:lnTo>
                  <a:pt x="1950" y="60083"/>
                </a:lnTo>
                <a:lnTo>
                  <a:pt x="6720" y="71033"/>
                </a:lnTo>
                <a:lnTo>
                  <a:pt x="11521" y="80634"/>
                </a:lnTo>
                <a:lnTo>
                  <a:pt x="18242" y="85435"/>
                </a:lnTo>
                <a:lnTo>
                  <a:pt x="18242" y="78714"/>
                </a:lnTo>
                <a:lnTo>
                  <a:pt x="15361" y="72953"/>
                </a:lnTo>
                <a:lnTo>
                  <a:pt x="14805" y="70681"/>
                </a:lnTo>
                <a:lnTo>
                  <a:pt x="12515" y="58749"/>
                </a:lnTo>
                <a:lnTo>
                  <a:pt x="11521" y="45110"/>
                </a:lnTo>
                <a:lnTo>
                  <a:pt x="11521" y="37429"/>
                </a:lnTo>
                <a:lnTo>
                  <a:pt x="12481" y="30723"/>
                </a:lnTo>
                <a:lnTo>
                  <a:pt x="13426" y="24003"/>
                </a:lnTo>
                <a:lnTo>
                  <a:pt x="14401" y="16322"/>
                </a:lnTo>
                <a:lnTo>
                  <a:pt x="16306" y="11506"/>
                </a:lnTo>
                <a:lnTo>
                  <a:pt x="19202" y="7665"/>
                </a:lnTo>
                <a:lnTo>
                  <a:pt x="21107" y="4800"/>
                </a:lnTo>
                <a:lnTo>
                  <a:pt x="23987" y="3825"/>
                </a:lnTo>
                <a:lnTo>
                  <a:pt x="28788" y="3825"/>
                </a:lnTo>
                <a:lnTo>
                  <a:pt x="30708" y="4800"/>
                </a:lnTo>
                <a:lnTo>
                  <a:pt x="32628" y="5760"/>
                </a:lnTo>
                <a:lnTo>
                  <a:pt x="34549" y="7665"/>
                </a:lnTo>
                <a:lnTo>
                  <a:pt x="36469" y="11506"/>
                </a:lnTo>
                <a:lnTo>
                  <a:pt x="38389" y="16322"/>
                </a:lnTo>
                <a:lnTo>
                  <a:pt x="40309" y="22067"/>
                </a:lnTo>
                <a:lnTo>
                  <a:pt x="41269" y="29748"/>
                </a:lnTo>
                <a:lnTo>
                  <a:pt x="41269" y="39349"/>
                </a:lnTo>
                <a:lnTo>
                  <a:pt x="41204" y="44795"/>
                </a:lnTo>
                <a:lnTo>
                  <a:pt x="40316" y="58214"/>
                </a:lnTo>
                <a:lnTo>
                  <a:pt x="38389" y="69113"/>
                </a:lnTo>
                <a:lnTo>
                  <a:pt x="37429" y="72953"/>
                </a:lnTo>
                <a:lnTo>
                  <a:pt x="35509" y="76794"/>
                </a:lnTo>
                <a:lnTo>
                  <a:pt x="32628" y="78714"/>
                </a:lnTo>
                <a:lnTo>
                  <a:pt x="30708" y="80634"/>
                </a:lnTo>
                <a:lnTo>
                  <a:pt x="27828" y="81594"/>
                </a:lnTo>
                <a:lnTo>
                  <a:pt x="25923" y="81594"/>
                </a:lnTo>
                <a:lnTo>
                  <a:pt x="25923" y="85435"/>
                </a:lnTo>
                <a:lnTo>
                  <a:pt x="29763" y="85435"/>
                </a:lnTo>
                <a:lnTo>
                  <a:pt x="33588" y="83515"/>
                </a:lnTo>
                <a:lnTo>
                  <a:pt x="38389" y="80634"/>
                </a:lnTo>
                <a:lnTo>
                  <a:pt x="42230" y="77754"/>
                </a:lnTo>
                <a:lnTo>
                  <a:pt x="46070" y="72953"/>
                </a:lnTo>
                <a:lnTo>
                  <a:pt x="48950" y="66233"/>
                </a:lnTo>
                <a:lnTo>
                  <a:pt x="51831" y="59512"/>
                </a:lnTo>
                <a:lnTo>
                  <a:pt x="52791" y="51831"/>
                </a:lnTo>
                <a:lnTo>
                  <a:pt x="52791" y="42230"/>
                </a:lnTo>
                <a:lnTo>
                  <a:pt x="52221" y="32420"/>
                </a:lnTo>
                <a:lnTo>
                  <a:pt x="49162" y="19700"/>
                </a:lnTo>
                <a:lnTo>
                  <a:pt x="43190" y="9601"/>
                </a:lnTo>
                <a:lnTo>
                  <a:pt x="38389" y="2880"/>
                </a:lnTo>
                <a:lnTo>
                  <a:pt x="32628" y="0"/>
                </a:lnTo>
                <a:lnTo>
                  <a:pt x="23042" y="0"/>
                </a:lnTo>
                <a:lnTo>
                  <a:pt x="19202" y="960"/>
                </a:lnTo>
                <a:lnTo>
                  <a:pt x="15361" y="3825"/>
                </a:lnTo>
                <a:lnTo>
                  <a:pt x="10561" y="7665"/>
                </a:lnTo>
                <a:lnTo>
                  <a:pt x="6720" y="12481"/>
                </a:lnTo>
                <a:lnTo>
                  <a:pt x="3840" y="19187"/>
                </a:lnTo>
                <a:lnTo>
                  <a:pt x="960" y="25908"/>
                </a:lnTo>
                <a:lnTo>
                  <a:pt x="0" y="33588"/>
                </a:lnTo>
                <a:lnTo>
                  <a:pt x="0" y="43190"/>
                </a:lnTo>
                <a:lnTo>
                  <a:pt x="75" y="469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6" name="object 516"/>
          <p:cNvSpPr/>
          <p:nvPr/>
        </p:nvSpPr>
        <p:spPr>
          <a:xfrm>
            <a:off x="4479580" y="1379745"/>
            <a:ext cx="11403" cy="14867"/>
          </a:xfrm>
          <a:custGeom>
            <a:avLst/>
            <a:gdLst/>
            <a:ahLst/>
            <a:cxnLst/>
            <a:rect l="l" t="t" r="r" b="b"/>
            <a:pathLst>
              <a:path w="11403" h="14867">
                <a:moveTo>
                  <a:pt x="11403" y="11026"/>
                </a:moveTo>
                <a:lnTo>
                  <a:pt x="6603" y="11026"/>
                </a:lnTo>
                <a:lnTo>
                  <a:pt x="2762" y="8146"/>
                </a:lnTo>
                <a:lnTo>
                  <a:pt x="842" y="2385"/>
                </a:lnTo>
                <a:lnTo>
                  <a:pt x="0" y="0"/>
                </a:lnTo>
                <a:lnTo>
                  <a:pt x="2762" y="14867"/>
                </a:lnTo>
                <a:lnTo>
                  <a:pt x="10443" y="14867"/>
                </a:lnTo>
                <a:lnTo>
                  <a:pt x="11403" y="110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7" name="object 517"/>
          <p:cNvSpPr/>
          <p:nvPr/>
        </p:nvSpPr>
        <p:spPr>
          <a:xfrm>
            <a:off x="4464100" y="1309176"/>
            <a:ext cx="53766" cy="85435"/>
          </a:xfrm>
          <a:custGeom>
            <a:avLst/>
            <a:gdLst/>
            <a:ahLst/>
            <a:cxnLst/>
            <a:rect l="l" t="t" r="r" b="b"/>
            <a:pathLst>
              <a:path w="53766" h="85435">
                <a:moveTo>
                  <a:pt x="75" y="46995"/>
                </a:moveTo>
                <a:lnTo>
                  <a:pt x="1950" y="60083"/>
                </a:lnTo>
                <a:lnTo>
                  <a:pt x="6720" y="71033"/>
                </a:lnTo>
                <a:lnTo>
                  <a:pt x="11521" y="80634"/>
                </a:lnTo>
                <a:lnTo>
                  <a:pt x="18242" y="85435"/>
                </a:lnTo>
                <a:lnTo>
                  <a:pt x="15479" y="70568"/>
                </a:lnTo>
                <a:lnTo>
                  <a:pt x="12598" y="58682"/>
                </a:lnTo>
                <a:lnTo>
                  <a:pt x="11521" y="45110"/>
                </a:lnTo>
                <a:lnTo>
                  <a:pt x="11521" y="37429"/>
                </a:lnTo>
                <a:lnTo>
                  <a:pt x="12481" y="30723"/>
                </a:lnTo>
                <a:lnTo>
                  <a:pt x="13441" y="24003"/>
                </a:lnTo>
                <a:lnTo>
                  <a:pt x="14401" y="16322"/>
                </a:lnTo>
                <a:lnTo>
                  <a:pt x="16322" y="11506"/>
                </a:lnTo>
                <a:lnTo>
                  <a:pt x="19202" y="7665"/>
                </a:lnTo>
                <a:lnTo>
                  <a:pt x="22082" y="4800"/>
                </a:lnTo>
                <a:lnTo>
                  <a:pt x="24002" y="3825"/>
                </a:lnTo>
                <a:lnTo>
                  <a:pt x="28803" y="3825"/>
                </a:lnTo>
                <a:lnTo>
                  <a:pt x="31683" y="4800"/>
                </a:lnTo>
                <a:lnTo>
                  <a:pt x="32644" y="5760"/>
                </a:lnTo>
                <a:lnTo>
                  <a:pt x="35524" y="7665"/>
                </a:lnTo>
                <a:lnTo>
                  <a:pt x="37444" y="11506"/>
                </a:lnTo>
                <a:lnTo>
                  <a:pt x="38404" y="16322"/>
                </a:lnTo>
                <a:lnTo>
                  <a:pt x="40325" y="22067"/>
                </a:lnTo>
                <a:lnTo>
                  <a:pt x="41285" y="29748"/>
                </a:lnTo>
                <a:lnTo>
                  <a:pt x="41285" y="39349"/>
                </a:lnTo>
                <a:lnTo>
                  <a:pt x="41219" y="44795"/>
                </a:lnTo>
                <a:lnTo>
                  <a:pt x="40331" y="58214"/>
                </a:lnTo>
                <a:lnTo>
                  <a:pt x="38404" y="69113"/>
                </a:lnTo>
                <a:lnTo>
                  <a:pt x="37444" y="72953"/>
                </a:lnTo>
                <a:lnTo>
                  <a:pt x="35524" y="76794"/>
                </a:lnTo>
                <a:lnTo>
                  <a:pt x="33604" y="78714"/>
                </a:lnTo>
                <a:lnTo>
                  <a:pt x="30723" y="80634"/>
                </a:lnTo>
                <a:lnTo>
                  <a:pt x="28803" y="81594"/>
                </a:lnTo>
                <a:lnTo>
                  <a:pt x="26883" y="81594"/>
                </a:lnTo>
                <a:lnTo>
                  <a:pt x="25923" y="85435"/>
                </a:lnTo>
                <a:lnTo>
                  <a:pt x="30723" y="85435"/>
                </a:lnTo>
                <a:lnTo>
                  <a:pt x="34564" y="83515"/>
                </a:lnTo>
                <a:lnTo>
                  <a:pt x="38404" y="80634"/>
                </a:lnTo>
                <a:lnTo>
                  <a:pt x="43205" y="77754"/>
                </a:lnTo>
                <a:lnTo>
                  <a:pt x="46085" y="72953"/>
                </a:lnTo>
                <a:lnTo>
                  <a:pt x="48950" y="66233"/>
                </a:lnTo>
                <a:lnTo>
                  <a:pt x="51831" y="59512"/>
                </a:lnTo>
                <a:lnTo>
                  <a:pt x="53766" y="51831"/>
                </a:lnTo>
                <a:lnTo>
                  <a:pt x="53766" y="42230"/>
                </a:lnTo>
                <a:lnTo>
                  <a:pt x="53059" y="32420"/>
                </a:lnTo>
                <a:lnTo>
                  <a:pt x="49715" y="19700"/>
                </a:lnTo>
                <a:lnTo>
                  <a:pt x="44165" y="9601"/>
                </a:lnTo>
                <a:lnTo>
                  <a:pt x="38404" y="2880"/>
                </a:lnTo>
                <a:lnTo>
                  <a:pt x="33604" y="0"/>
                </a:lnTo>
                <a:lnTo>
                  <a:pt x="23042" y="0"/>
                </a:lnTo>
                <a:lnTo>
                  <a:pt x="19202" y="960"/>
                </a:lnTo>
                <a:lnTo>
                  <a:pt x="15361" y="3825"/>
                </a:lnTo>
                <a:lnTo>
                  <a:pt x="10561" y="7665"/>
                </a:lnTo>
                <a:lnTo>
                  <a:pt x="6720" y="12481"/>
                </a:lnTo>
                <a:lnTo>
                  <a:pt x="4800" y="19187"/>
                </a:lnTo>
                <a:lnTo>
                  <a:pt x="1920" y="25908"/>
                </a:lnTo>
                <a:lnTo>
                  <a:pt x="0" y="33588"/>
                </a:lnTo>
                <a:lnTo>
                  <a:pt x="0" y="43190"/>
                </a:lnTo>
                <a:lnTo>
                  <a:pt x="75" y="469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8" name="object 518"/>
          <p:cNvSpPr/>
          <p:nvPr/>
        </p:nvSpPr>
        <p:spPr>
          <a:xfrm>
            <a:off x="4597542" y="3892448"/>
            <a:ext cx="100797" cy="38404"/>
          </a:xfrm>
          <a:custGeom>
            <a:avLst/>
            <a:gdLst/>
            <a:ahLst/>
            <a:cxnLst/>
            <a:rect l="l" t="t" r="r" b="b"/>
            <a:pathLst>
              <a:path w="100797" h="38404">
                <a:moveTo>
                  <a:pt x="11521" y="38404"/>
                </a:moveTo>
                <a:lnTo>
                  <a:pt x="13426" y="37444"/>
                </a:lnTo>
                <a:lnTo>
                  <a:pt x="12481" y="34564"/>
                </a:lnTo>
                <a:lnTo>
                  <a:pt x="11521" y="31683"/>
                </a:lnTo>
                <a:lnTo>
                  <a:pt x="11521" y="27843"/>
                </a:lnTo>
                <a:lnTo>
                  <a:pt x="12481" y="26883"/>
                </a:lnTo>
                <a:lnTo>
                  <a:pt x="13426" y="25923"/>
                </a:lnTo>
                <a:lnTo>
                  <a:pt x="14401" y="24963"/>
                </a:lnTo>
                <a:lnTo>
                  <a:pt x="16306" y="24963"/>
                </a:lnTo>
                <a:lnTo>
                  <a:pt x="18242" y="24002"/>
                </a:lnTo>
                <a:lnTo>
                  <a:pt x="89275" y="24002"/>
                </a:lnTo>
                <a:lnTo>
                  <a:pt x="93116" y="24963"/>
                </a:lnTo>
                <a:lnTo>
                  <a:pt x="94076" y="24963"/>
                </a:lnTo>
                <a:lnTo>
                  <a:pt x="95036" y="25923"/>
                </a:lnTo>
                <a:lnTo>
                  <a:pt x="95996" y="26883"/>
                </a:lnTo>
                <a:lnTo>
                  <a:pt x="96956" y="27843"/>
                </a:lnTo>
                <a:lnTo>
                  <a:pt x="97916" y="28803"/>
                </a:lnTo>
                <a:lnTo>
                  <a:pt x="97916" y="36484"/>
                </a:lnTo>
                <a:lnTo>
                  <a:pt x="100797" y="36484"/>
                </a:lnTo>
                <a:lnTo>
                  <a:pt x="100797" y="0"/>
                </a:lnTo>
                <a:lnTo>
                  <a:pt x="97916" y="0"/>
                </a:lnTo>
                <a:lnTo>
                  <a:pt x="97916" y="6720"/>
                </a:lnTo>
                <a:lnTo>
                  <a:pt x="96956" y="8641"/>
                </a:lnTo>
                <a:lnTo>
                  <a:pt x="95996" y="9601"/>
                </a:lnTo>
                <a:lnTo>
                  <a:pt x="95036" y="11521"/>
                </a:lnTo>
                <a:lnTo>
                  <a:pt x="92156" y="11521"/>
                </a:lnTo>
                <a:lnTo>
                  <a:pt x="89275" y="12481"/>
                </a:lnTo>
                <a:lnTo>
                  <a:pt x="0" y="12481"/>
                </a:lnTo>
                <a:lnTo>
                  <a:pt x="0" y="14401"/>
                </a:lnTo>
                <a:lnTo>
                  <a:pt x="11521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9" name="object 519"/>
          <p:cNvSpPr/>
          <p:nvPr/>
        </p:nvSpPr>
        <p:spPr>
          <a:xfrm>
            <a:off x="4608103" y="3845417"/>
            <a:ext cx="46070" cy="22082"/>
          </a:xfrm>
          <a:custGeom>
            <a:avLst/>
            <a:gdLst/>
            <a:ahLst/>
            <a:cxnLst/>
            <a:rect l="l" t="t" r="r" b="b"/>
            <a:pathLst>
              <a:path w="46070" h="22082">
                <a:moveTo>
                  <a:pt x="0" y="4800"/>
                </a:moveTo>
                <a:lnTo>
                  <a:pt x="1920" y="15361"/>
                </a:lnTo>
                <a:lnTo>
                  <a:pt x="8641" y="20147"/>
                </a:lnTo>
                <a:lnTo>
                  <a:pt x="16306" y="22082"/>
                </a:lnTo>
                <a:lnTo>
                  <a:pt x="33588" y="22082"/>
                </a:lnTo>
                <a:lnTo>
                  <a:pt x="40309" y="20147"/>
                </a:lnTo>
                <a:lnTo>
                  <a:pt x="46070" y="15361"/>
                </a:lnTo>
                <a:lnTo>
                  <a:pt x="45110" y="0"/>
                </a:lnTo>
                <a:lnTo>
                  <a:pt x="41269" y="2880"/>
                </a:lnTo>
                <a:lnTo>
                  <a:pt x="35509" y="7680"/>
                </a:lnTo>
                <a:lnTo>
                  <a:pt x="27828" y="9601"/>
                </a:lnTo>
                <a:lnTo>
                  <a:pt x="9585" y="9601"/>
                </a:lnTo>
                <a:lnTo>
                  <a:pt x="3840" y="7680"/>
                </a:lnTo>
                <a:lnTo>
                  <a:pt x="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0" name="object 520"/>
          <p:cNvSpPr/>
          <p:nvPr/>
        </p:nvSpPr>
        <p:spPr>
          <a:xfrm>
            <a:off x="4597542" y="3805092"/>
            <a:ext cx="102717" cy="60472"/>
          </a:xfrm>
          <a:custGeom>
            <a:avLst/>
            <a:gdLst/>
            <a:ahLst/>
            <a:cxnLst/>
            <a:rect l="l" t="t" r="r" b="b"/>
            <a:pathLst>
              <a:path w="102717" h="60472">
                <a:moveTo>
                  <a:pt x="65272" y="37444"/>
                </a:moveTo>
                <a:lnTo>
                  <a:pt x="65272" y="31683"/>
                </a:lnTo>
                <a:lnTo>
                  <a:pt x="62392" y="24003"/>
                </a:lnTo>
                <a:lnTo>
                  <a:pt x="57591" y="16322"/>
                </a:lnTo>
                <a:lnTo>
                  <a:pt x="57956" y="16443"/>
                </a:lnTo>
                <a:lnTo>
                  <a:pt x="69995" y="21078"/>
                </a:lnTo>
                <a:lnTo>
                  <a:pt x="80634" y="27843"/>
                </a:lnTo>
                <a:lnTo>
                  <a:pt x="88315" y="32644"/>
                </a:lnTo>
                <a:lnTo>
                  <a:pt x="93116" y="37444"/>
                </a:lnTo>
                <a:lnTo>
                  <a:pt x="95996" y="43205"/>
                </a:lnTo>
                <a:lnTo>
                  <a:pt x="98877" y="48966"/>
                </a:lnTo>
                <a:lnTo>
                  <a:pt x="99837" y="54726"/>
                </a:lnTo>
                <a:lnTo>
                  <a:pt x="99837" y="60472"/>
                </a:lnTo>
                <a:lnTo>
                  <a:pt x="102717" y="60472"/>
                </a:lnTo>
                <a:lnTo>
                  <a:pt x="102717" y="56647"/>
                </a:lnTo>
                <a:lnTo>
                  <a:pt x="102696" y="54923"/>
                </a:lnTo>
                <a:lnTo>
                  <a:pt x="100811" y="42563"/>
                </a:lnTo>
                <a:lnTo>
                  <a:pt x="95036" y="30723"/>
                </a:lnTo>
                <a:lnTo>
                  <a:pt x="91172" y="25187"/>
                </a:lnTo>
                <a:lnTo>
                  <a:pt x="82127" y="16095"/>
                </a:lnTo>
                <a:lnTo>
                  <a:pt x="71993" y="8641"/>
                </a:lnTo>
                <a:lnTo>
                  <a:pt x="65319" y="5168"/>
                </a:lnTo>
                <a:lnTo>
                  <a:pt x="53245" y="1292"/>
                </a:lnTo>
                <a:lnTo>
                  <a:pt x="40309" y="0"/>
                </a:lnTo>
                <a:lnTo>
                  <a:pt x="32660" y="588"/>
                </a:lnTo>
                <a:lnTo>
                  <a:pt x="20433" y="4328"/>
                </a:lnTo>
                <a:lnTo>
                  <a:pt x="9585" y="11521"/>
                </a:lnTo>
                <a:lnTo>
                  <a:pt x="2880" y="17282"/>
                </a:lnTo>
                <a:lnTo>
                  <a:pt x="0" y="24003"/>
                </a:lnTo>
                <a:lnTo>
                  <a:pt x="0" y="31683"/>
                </a:lnTo>
                <a:lnTo>
                  <a:pt x="3386" y="45488"/>
                </a:lnTo>
                <a:lnTo>
                  <a:pt x="12481" y="55686"/>
                </a:lnTo>
                <a:lnTo>
                  <a:pt x="10561" y="45125"/>
                </a:lnTo>
                <a:lnTo>
                  <a:pt x="6720" y="41285"/>
                </a:lnTo>
                <a:lnTo>
                  <a:pt x="4800" y="37444"/>
                </a:lnTo>
                <a:lnTo>
                  <a:pt x="4800" y="29763"/>
                </a:lnTo>
                <a:lnTo>
                  <a:pt x="5760" y="26883"/>
                </a:lnTo>
                <a:lnTo>
                  <a:pt x="8641" y="24003"/>
                </a:lnTo>
                <a:lnTo>
                  <a:pt x="11521" y="20162"/>
                </a:lnTo>
                <a:lnTo>
                  <a:pt x="16306" y="18242"/>
                </a:lnTo>
                <a:lnTo>
                  <a:pt x="21107" y="16322"/>
                </a:lnTo>
                <a:lnTo>
                  <a:pt x="26868" y="15361"/>
                </a:lnTo>
                <a:lnTo>
                  <a:pt x="31668" y="14401"/>
                </a:lnTo>
                <a:lnTo>
                  <a:pt x="46070" y="14401"/>
                </a:lnTo>
                <a:lnTo>
                  <a:pt x="51831" y="15361"/>
                </a:lnTo>
                <a:lnTo>
                  <a:pt x="53751" y="18242"/>
                </a:lnTo>
                <a:lnTo>
                  <a:pt x="55671" y="21122"/>
                </a:lnTo>
                <a:lnTo>
                  <a:pt x="56631" y="24003"/>
                </a:lnTo>
                <a:lnTo>
                  <a:pt x="57591" y="26883"/>
                </a:lnTo>
                <a:lnTo>
                  <a:pt x="58552" y="29763"/>
                </a:lnTo>
                <a:lnTo>
                  <a:pt x="58552" y="36484"/>
                </a:lnTo>
                <a:lnTo>
                  <a:pt x="55671" y="40325"/>
                </a:lnTo>
                <a:lnTo>
                  <a:pt x="56631" y="55686"/>
                </a:lnTo>
                <a:lnTo>
                  <a:pt x="62392" y="50886"/>
                </a:lnTo>
                <a:lnTo>
                  <a:pt x="65272" y="44165"/>
                </a:lnTo>
                <a:lnTo>
                  <a:pt x="65272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1" name="object 521"/>
          <p:cNvSpPr/>
          <p:nvPr/>
        </p:nvSpPr>
        <p:spPr>
          <a:xfrm>
            <a:off x="4599462" y="3731178"/>
            <a:ext cx="100797" cy="62392"/>
          </a:xfrm>
          <a:custGeom>
            <a:avLst/>
            <a:gdLst/>
            <a:ahLst/>
            <a:cxnLst/>
            <a:rect l="l" t="t" r="r" b="b"/>
            <a:pathLst>
              <a:path w="100797" h="62392">
                <a:moveTo>
                  <a:pt x="11506" y="11521"/>
                </a:moveTo>
                <a:lnTo>
                  <a:pt x="100797" y="41269"/>
                </a:lnTo>
                <a:lnTo>
                  <a:pt x="100797" y="32644"/>
                </a:lnTo>
                <a:lnTo>
                  <a:pt x="2880" y="0"/>
                </a:lnTo>
                <a:lnTo>
                  <a:pt x="0" y="0"/>
                </a:lnTo>
                <a:lnTo>
                  <a:pt x="0" y="52791"/>
                </a:lnTo>
                <a:lnTo>
                  <a:pt x="23027" y="62392"/>
                </a:lnTo>
                <a:lnTo>
                  <a:pt x="24002" y="60472"/>
                </a:lnTo>
                <a:lnTo>
                  <a:pt x="19187" y="57591"/>
                </a:lnTo>
                <a:lnTo>
                  <a:pt x="16322" y="54711"/>
                </a:lnTo>
                <a:lnTo>
                  <a:pt x="13441" y="49926"/>
                </a:lnTo>
                <a:lnTo>
                  <a:pt x="12481" y="47990"/>
                </a:lnTo>
                <a:lnTo>
                  <a:pt x="11506" y="44150"/>
                </a:lnTo>
                <a:lnTo>
                  <a:pt x="11506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2" name="object 522"/>
          <p:cNvSpPr/>
          <p:nvPr/>
        </p:nvSpPr>
        <p:spPr>
          <a:xfrm>
            <a:off x="4597542" y="3692773"/>
            <a:ext cx="27828" cy="59512"/>
          </a:xfrm>
          <a:custGeom>
            <a:avLst/>
            <a:gdLst/>
            <a:ahLst/>
            <a:cxnLst/>
            <a:rect l="l" t="t" r="r" b="b"/>
            <a:pathLst>
              <a:path w="27828" h="59512">
                <a:moveTo>
                  <a:pt x="19202" y="8641"/>
                </a:moveTo>
                <a:lnTo>
                  <a:pt x="13426" y="5760"/>
                </a:lnTo>
                <a:lnTo>
                  <a:pt x="8641" y="2880"/>
                </a:lnTo>
                <a:lnTo>
                  <a:pt x="5760" y="0"/>
                </a:lnTo>
                <a:lnTo>
                  <a:pt x="8641" y="13441"/>
                </a:lnTo>
                <a:lnTo>
                  <a:pt x="14401" y="17282"/>
                </a:lnTo>
                <a:lnTo>
                  <a:pt x="23042" y="21122"/>
                </a:lnTo>
                <a:lnTo>
                  <a:pt x="27828" y="9601"/>
                </a:lnTo>
                <a:lnTo>
                  <a:pt x="19202" y="8641"/>
                </a:lnTo>
                <a:close/>
              </a:path>
              <a:path w="27828" h="59512">
                <a:moveTo>
                  <a:pt x="53751" y="11521"/>
                </a:moveTo>
                <a:lnTo>
                  <a:pt x="53158" y="11521"/>
                </a:lnTo>
                <a:lnTo>
                  <a:pt x="40493" y="11264"/>
                </a:lnTo>
                <a:lnTo>
                  <a:pt x="27828" y="9601"/>
                </a:lnTo>
                <a:lnTo>
                  <a:pt x="23042" y="21122"/>
                </a:lnTo>
                <a:lnTo>
                  <a:pt x="26123" y="22192"/>
                </a:lnTo>
                <a:lnTo>
                  <a:pt x="37882" y="24911"/>
                </a:lnTo>
                <a:lnTo>
                  <a:pt x="51831" y="25923"/>
                </a:lnTo>
                <a:lnTo>
                  <a:pt x="62768" y="25254"/>
                </a:lnTo>
                <a:lnTo>
                  <a:pt x="75323" y="22622"/>
                </a:lnTo>
                <a:lnTo>
                  <a:pt x="86395" y="18242"/>
                </a:lnTo>
                <a:lnTo>
                  <a:pt x="90127" y="15676"/>
                </a:lnTo>
                <a:lnTo>
                  <a:pt x="99489" y="5819"/>
                </a:lnTo>
                <a:lnTo>
                  <a:pt x="102717" y="-5760"/>
                </a:lnTo>
                <a:lnTo>
                  <a:pt x="102717" y="-10561"/>
                </a:lnTo>
                <a:lnTo>
                  <a:pt x="100797" y="-15361"/>
                </a:lnTo>
                <a:lnTo>
                  <a:pt x="96956" y="-20147"/>
                </a:lnTo>
                <a:lnTo>
                  <a:pt x="94076" y="-25923"/>
                </a:lnTo>
                <a:lnTo>
                  <a:pt x="87355" y="-29763"/>
                </a:lnTo>
                <a:lnTo>
                  <a:pt x="79674" y="-32628"/>
                </a:lnTo>
                <a:lnTo>
                  <a:pt x="76406" y="-34082"/>
                </a:lnTo>
                <a:lnTo>
                  <a:pt x="64337" y="-37312"/>
                </a:lnTo>
                <a:lnTo>
                  <a:pt x="50871" y="-38389"/>
                </a:lnTo>
                <a:lnTo>
                  <a:pt x="47273" y="-38331"/>
                </a:lnTo>
                <a:lnTo>
                  <a:pt x="33123" y="-36721"/>
                </a:lnTo>
                <a:lnTo>
                  <a:pt x="21319" y="-32900"/>
                </a:lnTo>
                <a:lnTo>
                  <a:pt x="11521" y="-26868"/>
                </a:lnTo>
                <a:lnTo>
                  <a:pt x="3840" y="-20147"/>
                </a:lnTo>
                <a:lnTo>
                  <a:pt x="0" y="-13426"/>
                </a:lnTo>
                <a:lnTo>
                  <a:pt x="0" y="-1920"/>
                </a:lnTo>
                <a:lnTo>
                  <a:pt x="960" y="2880"/>
                </a:lnTo>
                <a:lnTo>
                  <a:pt x="4800" y="7680"/>
                </a:lnTo>
                <a:lnTo>
                  <a:pt x="8641" y="13441"/>
                </a:lnTo>
                <a:lnTo>
                  <a:pt x="5760" y="0"/>
                </a:lnTo>
                <a:lnTo>
                  <a:pt x="4800" y="-2880"/>
                </a:lnTo>
                <a:lnTo>
                  <a:pt x="4800" y="-8641"/>
                </a:lnTo>
                <a:lnTo>
                  <a:pt x="5760" y="-11521"/>
                </a:lnTo>
                <a:lnTo>
                  <a:pt x="9585" y="-16322"/>
                </a:lnTo>
                <a:lnTo>
                  <a:pt x="13426" y="-18242"/>
                </a:lnTo>
                <a:lnTo>
                  <a:pt x="19202" y="-20147"/>
                </a:lnTo>
                <a:lnTo>
                  <a:pt x="32994" y="-22992"/>
                </a:lnTo>
                <a:lnTo>
                  <a:pt x="47030" y="-23987"/>
                </a:lnTo>
                <a:lnTo>
                  <a:pt x="59415" y="-23555"/>
                </a:lnTo>
                <a:lnTo>
                  <a:pt x="72206" y="-22115"/>
                </a:lnTo>
                <a:lnTo>
                  <a:pt x="82555" y="-20147"/>
                </a:lnTo>
                <a:lnTo>
                  <a:pt x="88315" y="-19202"/>
                </a:lnTo>
                <a:lnTo>
                  <a:pt x="92156" y="-16322"/>
                </a:lnTo>
                <a:lnTo>
                  <a:pt x="95036" y="-13426"/>
                </a:lnTo>
                <a:lnTo>
                  <a:pt x="96956" y="-10561"/>
                </a:lnTo>
                <a:lnTo>
                  <a:pt x="97916" y="-8641"/>
                </a:lnTo>
                <a:lnTo>
                  <a:pt x="97916" y="0"/>
                </a:lnTo>
                <a:lnTo>
                  <a:pt x="94076" y="3840"/>
                </a:lnTo>
                <a:lnTo>
                  <a:pt x="87355" y="6720"/>
                </a:lnTo>
                <a:lnTo>
                  <a:pt x="80297" y="9104"/>
                </a:lnTo>
                <a:lnTo>
                  <a:pt x="67981" y="11017"/>
                </a:lnTo>
                <a:lnTo>
                  <a:pt x="53751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3" name="object 523"/>
          <p:cNvSpPr/>
          <p:nvPr/>
        </p:nvSpPr>
        <p:spPr>
          <a:xfrm>
            <a:off x="4792416" y="3892448"/>
            <a:ext cx="100797" cy="38404"/>
          </a:xfrm>
          <a:custGeom>
            <a:avLst/>
            <a:gdLst/>
            <a:ahLst/>
            <a:cxnLst/>
            <a:rect l="l" t="t" r="r" b="b"/>
            <a:pathLst>
              <a:path w="100797" h="38404">
                <a:moveTo>
                  <a:pt x="11521" y="38404"/>
                </a:moveTo>
                <a:lnTo>
                  <a:pt x="14386" y="37444"/>
                </a:lnTo>
                <a:lnTo>
                  <a:pt x="12481" y="34564"/>
                </a:lnTo>
                <a:lnTo>
                  <a:pt x="11521" y="31683"/>
                </a:lnTo>
                <a:lnTo>
                  <a:pt x="11521" y="28803"/>
                </a:lnTo>
                <a:lnTo>
                  <a:pt x="12481" y="27843"/>
                </a:lnTo>
                <a:lnTo>
                  <a:pt x="12481" y="26883"/>
                </a:lnTo>
                <a:lnTo>
                  <a:pt x="13441" y="25923"/>
                </a:lnTo>
                <a:lnTo>
                  <a:pt x="14386" y="24963"/>
                </a:lnTo>
                <a:lnTo>
                  <a:pt x="16322" y="24963"/>
                </a:lnTo>
                <a:lnTo>
                  <a:pt x="18227" y="24002"/>
                </a:lnTo>
                <a:lnTo>
                  <a:pt x="89275" y="24002"/>
                </a:lnTo>
                <a:lnTo>
                  <a:pt x="93116" y="24963"/>
                </a:lnTo>
                <a:lnTo>
                  <a:pt x="94076" y="24963"/>
                </a:lnTo>
                <a:lnTo>
                  <a:pt x="95996" y="25923"/>
                </a:lnTo>
                <a:lnTo>
                  <a:pt x="96956" y="26883"/>
                </a:lnTo>
                <a:lnTo>
                  <a:pt x="96956" y="27843"/>
                </a:lnTo>
                <a:lnTo>
                  <a:pt x="97917" y="28803"/>
                </a:lnTo>
                <a:lnTo>
                  <a:pt x="97917" y="32644"/>
                </a:lnTo>
                <a:lnTo>
                  <a:pt x="98877" y="36484"/>
                </a:lnTo>
                <a:lnTo>
                  <a:pt x="100797" y="36484"/>
                </a:lnTo>
                <a:lnTo>
                  <a:pt x="100797" y="0"/>
                </a:lnTo>
                <a:lnTo>
                  <a:pt x="98877" y="0"/>
                </a:lnTo>
                <a:lnTo>
                  <a:pt x="97917" y="3840"/>
                </a:lnTo>
                <a:lnTo>
                  <a:pt x="97917" y="6720"/>
                </a:lnTo>
                <a:lnTo>
                  <a:pt x="96956" y="8641"/>
                </a:lnTo>
                <a:lnTo>
                  <a:pt x="95996" y="9601"/>
                </a:lnTo>
                <a:lnTo>
                  <a:pt x="95036" y="11521"/>
                </a:lnTo>
                <a:lnTo>
                  <a:pt x="93116" y="11521"/>
                </a:lnTo>
                <a:lnTo>
                  <a:pt x="89275" y="12481"/>
                </a:lnTo>
                <a:lnTo>
                  <a:pt x="0" y="12481"/>
                </a:lnTo>
                <a:lnTo>
                  <a:pt x="0" y="14401"/>
                </a:lnTo>
                <a:lnTo>
                  <a:pt x="11521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4" name="object 524"/>
          <p:cNvSpPr/>
          <p:nvPr/>
        </p:nvSpPr>
        <p:spPr>
          <a:xfrm>
            <a:off x="4792416" y="3805092"/>
            <a:ext cx="102717" cy="60472"/>
          </a:xfrm>
          <a:custGeom>
            <a:avLst/>
            <a:gdLst/>
            <a:ahLst/>
            <a:cxnLst/>
            <a:rect l="l" t="t" r="r" b="b"/>
            <a:pathLst>
              <a:path w="102717" h="60472">
                <a:moveTo>
                  <a:pt x="65272" y="37444"/>
                </a:moveTo>
                <a:lnTo>
                  <a:pt x="65272" y="31683"/>
                </a:lnTo>
                <a:lnTo>
                  <a:pt x="62392" y="24003"/>
                </a:lnTo>
                <a:lnTo>
                  <a:pt x="57591" y="16322"/>
                </a:lnTo>
                <a:lnTo>
                  <a:pt x="57956" y="16443"/>
                </a:lnTo>
                <a:lnTo>
                  <a:pt x="69995" y="21078"/>
                </a:lnTo>
                <a:lnTo>
                  <a:pt x="80634" y="27843"/>
                </a:lnTo>
                <a:lnTo>
                  <a:pt x="88315" y="32644"/>
                </a:lnTo>
                <a:lnTo>
                  <a:pt x="93116" y="37444"/>
                </a:lnTo>
                <a:lnTo>
                  <a:pt x="95996" y="43205"/>
                </a:lnTo>
                <a:lnTo>
                  <a:pt x="98877" y="48966"/>
                </a:lnTo>
                <a:lnTo>
                  <a:pt x="100797" y="54726"/>
                </a:lnTo>
                <a:lnTo>
                  <a:pt x="100797" y="60472"/>
                </a:lnTo>
                <a:lnTo>
                  <a:pt x="102717" y="60472"/>
                </a:lnTo>
                <a:lnTo>
                  <a:pt x="102717" y="56647"/>
                </a:lnTo>
                <a:lnTo>
                  <a:pt x="102696" y="54923"/>
                </a:lnTo>
                <a:lnTo>
                  <a:pt x="100811" y="42563"/>
                </a:lnTo>
                <a:lnTo>
                  <a:pt x="95036" y="30723"/>
                </a:lnTo>
                <a:lnTo>
                  <a:pt x="91268" y="25187"/>
                </a:lnTo>
                <a:lnTo>
                  <a:pt x="82543" y="16095"/>
                </a:lnTo>
                <a:lnTo>
                  <a:pt x="71993" y="8641"/>
                </a:lnTo>
                <a:lnTo>
                  <a:pt x="66001" y="5472"/>
                </a:lnTo>
                <a:lnTo>
                  <a:pt x="53817" y="1368"/>
                </a:lnTo>
                <a:lnTo>
                  <a:pt x="41269" y="0"/>
                </a:lnTo>
                <a:lnTo>
                  <a:pt x="32397" y="698"/>
                </a:lnTo>
                <a:lnTo>
                  <a:pt x="20177" y="4473"/>
                </a:lnTo>
                <a:lnTo>
                  <a:pt x="9601" y="11521"/>
                </a:lnTo>
                <a:lnTo>
                  <a:pt x="2880" y="17282"/>
                </a:lnTo>
                <a:lnTo>
                  <a:pt x="0" y="24003"/>
                </a:lnTo>
                <a:lnTo>
                  <a:pt x="0" y="31683"/>
                </a:lnTo>
                <a:lnTo>
                  <a:pt x="3386" y="45488"/>
                </a:lnTo>
                <a:lnTo>
                  <a:pt x="12481" y="55686"/>
                </a:lnTo>
                <a:lnTo>
                  <a:pt x="6720" y="41285"/>
                </a:lnTo>
                <a:lnTo>
                  <a:pt x="4800" y="37444"/>
                </a:lnTo>
                <a:lnTo>
                  <a:pt x="4800" y="29763"/>
                </a:lnTo>
                <a:lnTo>
                  <a:pt x="5760" y="26883"/>
                </a:lnTo>
                <a:lnTo>
                  <a:pt x="8641" y="24003"/>
                </a:lnTo>
                <a:lnTo>
                  <a:pt x="11521" y="20162"/>
                </a:lnTo>
                <a:lnTo>
                  <a:pt x="16322" y="18242"/>
                </a:lnTo>
                <a:lnTo>
                  <a:pt x="22067" y="16322"/>
                </a:lnTo>
                <a:lnTo>
                  <a:pt x="26883" y="15361"/>
                </a:lnTo>
                <a:lnTo>
                  <a:pt x="32628" y="14401"/>
                </a:lnTo>
                <a:lnTo>
                  <a:pt x="46070" y="14401"/>
                </a:lnTo>
                <a:lnTo>
                  <a:pt x="51831" y="15361"/>
                </a:lnTo>
                <a:lnTo>
                  <a:pt x="53751" y="18242"/>
                </a:lnTo>
                <a:lnTo>
                  <a:pt x="55671" y="21122"/>
                </a:lnTo>
                <a:lnTo>
                  <a:pt x="56631" y="24003"/>
                </a:lnTo>
                <a:lnTo>
                  <a:pt x="57591" y="26883"/>
                </a:lnTo>
                <a:lnTo>
                  <a:pt x="58552" y="29763"/>
                </a:lnTo>
                <a:lnTo>
                  <a:pt x="58552" y="31683"/>
                </a:lnTo>
                <a:lnTo>
                  <a:pt x="62392" y="50886"/>
                </a:lnTo>
                <a:lnTo>
                  <a:pt x="65272" y="44165"/>
                </a:lnTo>
                <a:lnTo>
                  <a:pt x="65272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5" name="object 525"/>
          <p:cNvSpPr/>
          <p:nvPr/>
        </p:nvSpPr>
        <p:spPr>
          <a:xfrm>
            <a:off x="4799136" y="3836776"/>
            <a:ext cx="55671" cy="30723"/>
          </a:xfrm>
          <a:custGeom>
            <a:avLst/>
            <a:gdLst/>
            <a:ahLst/>
            <a:cxnLst/>
            <a:rect l="l" t="t" r="r" b="b"/>
            <a:pathLst>
              <a:path w="55671" h="30723">
                <a:moveTo>
                  <a:pt x="51831" y="0"/>
                </a:moveTo>
                <a:lnTo>
                  <a:pt x="51831" y="4800"/>
                </a:lnTo>
                <a:lnTo>
                  <a:pt x="49911" y="8641"/>
                </a:lnTo>
                <a:lnTo>
                  <a:pt x="45110" y="11521"/>
                </a:lnTo>
                <a:lnTo>
                  <a:pt x="39349" y="16322"/>
                </a:lnTo>
                <a:lnTo>
                  <a:pt x="31668" y="18242"/>
                </a:lnTo>
                <a:lnTo>
                  <a:pt x="13441" y="18242"/>
                </a:lnTo>
                <a:lnTo>
                  <a:pt x="7665" y="16322"/>
                </a:lnTo>
                <a:lnTo>
                  <a:pt x="3825" y="13441"/>
                </a:lnTo>
                <a:lnTo>
                  <a:pt x="0" y="9601"/>
                </a:lnTo>
                <a:lnTo>
                  <a:pt x="5760" y="24003"/>
                </a:lnTo>
                <a:lnTo>
                  <a:pt x="12481" y="28788"/>
                </a:lnTo>
                <a:lnTo>
                  <a:pt x="20162" y="30723"/>
                </a:lnTo>
                <a:lnTo>
                  <a:pt x="37429" y="30723"/>
                </a:lnTo>
                <a:lnTo>
                  <a:pt x="45110" y="28788"/>
                </a:lnTo>
                <a:lnTo>
                  <a:pt x="49911" y="24003"/>
                </a:lnTo>
                <a:lnTo>
                  <a:pt x="55671" y="19202"/>
                </a:lnTo>
                <a:lnTo>
                  <a:pt x="518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6" name="object 526"/>
          <p:cNvSpPr/>
          <p:nvPr/>
        </p:nvSpPr>
        <p:spPr>
          <a:xfrm>
            <a:off x="4794336" y="3731178"/>
            <a:ext cx="100797" cy="62392"/>
          </a:xfrm>
          <a:custGeom>
            <a:avLst/>
            <a:gdLst/>
            <a:ahLst/>
            <a:cxnLst/>
            <a:rect l="l" t="t" r="r" b="b"/>
            <a:pathLst>
              <a:path w="100797" h="62392">
                <a:moveTo>
                  <a:pt x="11521" y="11521"/>
                </a:moveTo>
                <a:lnTo>
                  <a:pt x="100797" y="41269"/>
                </a:lnTo>
                <a:lnTo>
                  <a:pt x="100797" y="32644"/>
                </a:lnTo>
                <a:lnTo>
                  <a:pt x="2880" y="0"/>
                </a:lnTo>
                <a:lnTo>
                  <a:pt x="0" y="0"/>
                </a:lnTo>
                <a:lnTo>
                  <a:pt x="0" y="52791"/>
                </a:lnTo>
                <a:lnTo>
                  <a:pt x="23027" y="62392"/>
                </a:lnTo>
                <a:lnTo>
                  <a:pt x="23987" y="60472"/>
                </a:lnTo>
                <a:lnTo>
                  <a:pt x="19187" y="57591"/>
                </a:lnTo>
                <a:lnTo>
                  <a:pt x="16306" y="54711"/>
                </a:lnTo>
                <a:lnTo>
                  <a:pt x="13441" y="49926"/>
                </a:lnTo>
                <a:lnTo>
                  <a:pt x="12466" y="47990"/>
                </a:lnTo>
                <a:lnTo>
                  <a:pt x="11521" y="44150"/>
                </a:lnTo>
                <a:lnTo>
                  <a:pt x="11521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7" name="object 527"/>
          <p:cNvSpPr/>
          <p:nvPr/>
        </p:nvSpPr>
        <p:spPr>
          <a:xfrm>
            <a:off x="4794336" y="3659184"/>
            <a:ext cx="100797" cy="57591"/>
          </a:xfrm>
          <a:custGeom>
            <a:avLst/>
            <a:gdLst/>
            <a:ahLst/>
            <a:cxnLst/>
            <a:rect l="l" t="t" r="r" b="b"/>
            <a:pathLst>
              <a:path w="100797" h="57591">
                <a:moveTo>
                  <a:pt x="87355" y="47990"/>
                </a:moveTo>
                <a:lnTo>
                  <a:pt x="86395" y="48950"/>
                </a:lnTo>
                <a:lnTo>
                  <a:pt x="86395" y="54711"/>
                </a:lnTo>
                <a:lnTo>
                  <a:pt x="87355" y="56631"/>
                </a:lnTo>
                <a:lnTo>
                  <a:pt x="88315" y="57591"/>
                </a:lnTo>
                <a:lnTo>
                  <a:pt x="94076" y="57591"/>
                </a:lnTo>
                <a:lnTo>
                  <a:pt x="95996" y="56631"/>
                </a:lnTo>
                <a:lnTo>
                  <a:pt x="97916" y="53751"/>
                </a:lnTo>
                <a:lnTo>
                  <a:pt x="99837" y="50871"/>
                </a:lnTo>
                <a:lnTo>
                  <a:pt x="100797" y="47030"/>
                </a:lnTo>
                <a:lnTo>
                  <a:pt x="100797" y="34549"/>
                </a:lnTo>
                <a:lnTo>
                  <a:pt x="99837" y="28788"/>
                </a:lnTo>
                <a:lnTo>
                  <a:pt x="96956" y="24003"/>
                </a:lnTo>
                <a:lnTo>
                  <a:pt x="95036" y="20162"/>
                </a:lnTo>
                <a:lnTo>
                  <a:pt x="92156" y="16322"/>
                </a:lnTo>
                <a:lnTo>
                  <a:pt x="89275" y="13441"/>
                </a:lnTo>
                <a:lnTo>
                  <a:pt x="86395" y="9601"/>
                </a:lnTo>
                <a:lnTo>
                  <a:pt x="82555" y="6720"/>
                </a:lnTo>
                <a:lnTo>
                  <a:pt x="77754" y="4800"/>
                </a:lnTo>
                <a:lnTo>
                  <a:pt x="73913" y="2880"/>
                </a:lnTo>
                <a:lnTo>
                  <a:pt x="69113" y="1920"/>
                </a:lnTo>
                <a:lnTo>
                  <a:pt x="54711" y="1920"/>
                </a:lnTo>
                <a:lnTo>
                  <a:pt x="47030" y="4800"/>
                </a:lnTo>
                <a:lnTo>
                  <a:pt x="40309" y="11506"/>
                </a:lnTo>
                <a:lnTo>
                  <a:pt x="35062" y="17831"/>
                </a:lnTo>
                <a:lnTo>
                  <a:pt x="29274" y="29072"/>
                </a:lnTo>
                <a:lnTo>
                  <a:pt x="25907" y="42230"/>
                </a:lnTo>
                <a:lnTo>
                  <a:pt x="12466" y="35509"/>
                </a:lnTo>
                <a:lnTo>
                  <a:pt x="12466" y="5760"/>
                </a:lnTo>
                <a:lnTo>
                  <a:pt x="0" y="0"/>
                </a:lnTo>
                <a:lnTo>
                  <a:pt x="0" y="35509"/>
                </a:lnTo>
                <a:lnTo>
                  <a:pt x="38389" y="54711"/>
                </a:lnTo>
                <a:lnTo>
                  <a:pt x="39349" y="45110"/>
                </a:lnTo>
                <a:lnTo>
                  <a:pt x="40309" y="38389"/>
                </a:lnTo>
                <a:lnTo>
                  <a:pt x="42230" y="32628"/>
                </a:lnTo>
                <a:lnTo>
                  <a:pt x="45110" y="25908"/>
                </a:lnTo>
                <a:lnTo>
                  <a:pt x="48950" y="21107"/>
                </a:lnTo>
                <a:lnTo>
                  <a:pt x="54711" y="17266"/>
                </a:lnTo>
                <a:lnTo>
                  <a:pt x="59512" y="13441"/>
                </a:lnTo>
                <a:lnTo>
                  <a:pt x="65272" y="11506"/>
                </a:lnTo>
                <a:lnTo>
                  <a:pt x="77754" y="11506"/>
                </a:lnTo>
                <a:lnTo>
                  <a:pt x="82555" y="13441"/>
                </a:lnTo>
                <a:lnTo>
                  <a:pt x="87355" y="18227"/>
                </a:lnTo>
                <a:lnTo>
                  <a:pt x="91196" y="22067"/>
                </a:lnTo>
                <a:lnTo>
                  <a:pt x="93116" y="26868"/>
                </a:lnTo>
                <a:lnTo>
                  <a:pt x="93116" y="36469"/>
                </a:lnTo>
                <a:lnTo>
                  <a:pt x="92156" y="40309"/>
                </a:lnTo>
                <a:lnTo>
                  <a:pt x="89275" y="44150"/>
                </a:lnTo>
                <a:lnTo>
                  <a:pt x="88315" y="46070"/>
                </a:lnTo>
                <a:lnTo>
                  <a:pt x="87355" y="479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8" name="object 528"/>
          <p:cNvSpPr/>
          <p:nvPr/>
        </p:nvSpPr>
        <p:spPr>
          <a:xfrm>
            <a:off x="4987290" y="3892448"/>
            <a:ext cx="101757" cy="38404"/>
          </a:xfrm>
          <a:custGeom>
            <a:avLst/>
            <a:gdLst/>
            <a:ahLst/>
            <a:cxnLst/>
            <a:rect l="l" t="t" r="r" b="b"/>
            <a:pathLst>
              <a:path w="101757" h="38404">
                <a:moveTo>
                  <a:pt x="14401" y="37444"/>
                </a:moveTo>
                <a:lnTo>
                  <a:pt x="12481" y="34564"/>
                </a:lnTo>
                <a:lnTo>
                  <a:pt x="11506" y="31683"/>
                </a:lnTo>
                <a:lnTo>
                  <a:pt x="11506" y="28803"/>
                </a:lnTo>
                <a:lnTo>
                  <a:pt x="12481" y="27843"/>
                </a:lnTo>
                <a:lnTo>
                  <a:pt x="12481" y="26883"/>
                </a:lnTo>
                <a:lnTo>
                  <a:pt x="13441" y="25923"/>
                </a:lnTo>
                <a:lnTo>
                  <a:pt x="14401" y="24963"/>
                </a:lnTo>
                <a:lnTo>
                  <a:pt x="16322" y="24963"/>
                </a:lnTo>
                <a:lnTo>
                  <a:pt x="18227" y="24002"/>
                </a:lnTo>
                <a:lnTo>
                  <a:pt x="90236" y="24002"/>
                </a:lnTo>
                <a:lnTo>
                  <a:pt x="93116" y="24963"/>
                </a:lnTo>
                <a:lnTo>
                  <a:pt x="95036" y="24963"/>
                </a:lnTo>
                <a:lnTo>
                  <a:pt x="95996" y="25923"/>
                </a:lnTo>
                <a:lnTo>
                  <a:pt x="96956" y="26883"/>
                </a:lnTo>
                <a:lnTo>
                  <a:pt x="96956" y="27843"/>
                </a:lnTo>
                <a:lnTo>
                  <a:pt x="97916" y="28803"/>
                </a:lnTo>
                <a:lnTo>
                  <a:pt x="98877" y="32644"/>
                </a:lnTo>
                <a:lnTo>
                  <a:pt x="98877" y="36484"/>
                </a:lnTo>
                <a:lnTo>
                  <a:pt x="101757" y="36484"/>
                </a:lnTo>
                <a:lnTo>
                  <a:pt x="101757" y="0"/>
                </a:lnTo>
                <a:lnTo>
                  <a:pt x="98877" y="0"/>
                </a:lnTo>
                <a:lnTo>
                  <a:pt x="98877" y="3840"/>
                </a:lnTo>
                <a:lnTo>
                  <a:pt x="97916" y="6720"/>
                </a:lnTo>
                <a:lnTo>
                  <a:pt x="96956" y="8641"/>
                </a:lnTo>
                <a:lnTo>
                  <a:pt x="96956" y="9601"/>
                </a:lnTo>
                <a:lnTo>
                  <a:pt x="95036" y="11521"/>
                </a:lnTo>
                <a:lnTo>
                  <a:pt x="93116" y="11521"/>
                </a:lnTo>
                <a:lnTo>
                  <a:pt x="89275" y="12481"/>
                </a:lnTo>
                <a:lnTo>
                  <a:pt x="0" y="12481"/>
                </a:lnTo>
                <a:lnTo>
                  <a:pt x="0" y="14401"/>
                </a:lnTo>
                <a:lnTo>
                  <a:pt x="11506" y="38404"/>
                </a:lnTo>
                <a:lnTo>
                  <a:pt x="14401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9" name="object 529"/>
          <p:cNvSpPr/>
          <p:nvPr/>
        </p:nvSpPr>
        <p:spPr>
          <a:xfrm>
            <a:off x="4994010" y="3836776"/>
            <a:ext cx="55671" cy="30723"/>
          </a:xfrm>
          <a:custGeom>
            <a:avLst/>
            <a:gdLst/>
            <a:ahLst/>
            <a:cxnLst/>
            <a:rect l="l" t="t" r="r" b="b"/>
            <a:pathLst>
              <a:path w="55671" h="30723">
                <a:moveTo>
                  <a:pt x="51831" y="0"/>
                </a:moveTo>
                <a:lnTo>
                  <a:pt x="51831" y="4800"/>
                </a:lnTo>
                <a:lnTo>
                  <a:pt x="49910" y="8641"/>
                </a:lnTo>
                <a:lnTo>
                  <a:pt x="45110" y="11521"/>
                </a:lnTo>
                <a:lnTo>
                  <a:pt x="39349" y="16322"/>
                </a:lnTo>
                <a:lnTo>
                  <a:pt x="31668" y="18242"/>
                </a:lnTo>
                <a:lnTo>
                  <a:pt x="13441" y="18242"/>
                </a:lnTo>
                <a:lnTo>
                  <a:pt x="7680" y="16322"/>
                </a:lnTo>
                <a:lnTo>
                  <a:pt x="3840" y="13441"/>
                </a:lnTo>
                <a:lnTo>
                  <a:pt x="0" y="9601"/>
                </a:lnTo>
                <a:lnTo>
                  <a:pt x="5760" y="24003"/>
                </a:lnTo>
                <a:lnTo>
                  <a:pt x="12466" y="28788"/>
                </a:lnTo>
                <a:lnTo>
                  <a:pt x="20147" y="30723"/>
                </a:lnTo>
                <a:lnTo>
                  <a:pt x="37429" y="30723"/>
                </a:lnTo>
                <a:lnTo>
                  <a:pt x="45110" y="28788"/>
                </a:lnTo>
                <a:lnTo>
                  <a:pt x="49910" y="24003"/>
                </a:lnTo>
                <a:lnTo>
                  <a:pt x="55671" y="19202"/>
                </a:lnTo>
                <a:lnTo>
                  <a:pt x="518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0" name="object 530"/>
          <p:cNvSpPr/>
          <p:nvPr/>
        </p:nvSpPr>
        <p:spPr>
          <a:xfrm>
            <a:off x="4987290" y="3805092"/>
            <a:ext cx="103677" cy="60472"/>
          </a:xfrm>
          <a:custGeom>
            <a:avLst/>
            <a:gdLst/>
            <a:ahLst/>
            <a:cxnLst/>
            <a:rect l="l" t="t" r="r" b="b"/>
            <a:pathLst>
              <a:path w="103677" h="60472">
                <a:moveTo>
                  <a:pt x="43" y="33423"/>
                </a:moveTo>
                <a:lnTo>
                  <a:pt x="3386" y="45488"/>
                </a:lnTo>
                <a:lnTo>
                  <a:pt x="12481" y="55686"/>
                </a:lnTo>
                <a:lnTo>
                  <a:pt x="6720" y="41285"/>
                </a:lnTo>
                <a:lnTo>
                  <a:pt x="4800" y="37444"/>
                </a:lnTo>
                <a:lnTo>
                  <a:pt x="4800" y="29763"/>
                </a:lnTo>
                <a:lnTo>
                  <a:pt x="6720" y="26883"/>
                </a:lnTo>
                <a:lnTo>
                  <a:pt x="9601" y="24003"/>
                </a:lnTo>
                <a:lnTo>
                  <a:pt x="12481" y="20162"/>
                </a:lnTo>
                <a:lnTo>
                  <a:pt x="16322" y="18242"/>
                </a:lnTo>
                <a:lnTo>
                  <a:pt x="22067" y="16322"/>
                </a:lnTo>
                <a:lnTo>
                  <a:pt x="26868" y="15361"/>
                </a:lnTo>
                <a:lnTo>
                  <a:pt x="32628" y="14401"/>
                </a:lnTo>
                <a:lnTo>
                  <a:pt x="46070" y="14401"/>
                </a:lnTo>
                <a:lnTo>
                  <a:pt x="52791" y="15361"/>
                </a:lnTo>
                <a:lnTo>
                  <a:pt x="54711" y="18242"/>
                </a:lnTo>
                <a:lnTo>
                  <a:pt x="55671" y="21122"/>
                </a:lnTo>
                <a:lnTo>
                  <a:pt x="56631" y="24003"/>
                </a:lnTo>
                <a:lnTo>
                  <a:pt x="57591" y="26883"/>
                </a:lnTo>
                <a:lnTo>
                  <a:pt x="58552" y="29763"/>
                </a:lnTo>
                <a:lnTo>
                  <a:pt x="58552" y="31683"/>
                </a:lnTo>
                <a:lnTo>
                  <a:pt x="62392" y="50886"/>
                </a:lnTo>
                <a:lnTo>
                  <a:pt x="65272" y="44165"/>
                </a:lnTo>
                <a:lnTo>
                  <a:pt x="65272" y="31683"/>
                </a:lnTo>
                <a:lnTo>
                  <a:pt x="62392" y="24003"/>
                </a:lnTo>
                <a:lnTo>
                  <a:pt x="57591" y="16322"/>
                </a:lnTo>
                <a:lnTo>
                  <a:pt x="58778" y="16719"/>
                </a:lnTo>
                <a:lnTo>
                  <a:pt x="70499" y="21253"/>
                </a:lnTo>
                <a:lnTo>
                  <a:pt x="81594" y="27843"/>
                </a:lnTo>
                <a:lnTo>
                  <a:pt x="88315" y="32644"/>
                </a:lnTo>
                <a:lnTo>
                  <a:pt x="93116" y="37444"/>
                </a:lnTo>
                <a:lnTo>
                  <a:pt x="95996" y="43205"/>
                </a:lnTo>
                <a:lnTo>
                  <a:pt x="98877" y="48966"/>
                </a:lnTo>
                <a:lnTo>
                  <a:pt x="100797" y="54726"/>
                </a:lnTo>
                <a:lnTo>
                  <a:pt x="100797" y="60472"/>
                </a:lnTo>
                <a:lnTo>
                  <a:pt x="103677" y="60472"/>
                </a:lnTo>
                <a:lnTo>
                  <a:pt x="103677" y="56647"/>
                </a:lnTo>
                <a:lnTo>
                  <a:pt x="103646" y="54923"/>
                </a:lnTo>
                <a:lnTo>
                  <a:pt x="101391" y="42563"/>
                </a:lnTo>
                <a:lnTo>
                  <a:pt x="95996" y="30723"/>
                </a:lnTo>
                <a:lnTo>
                  <a:pt x="91384" y="24753"/>
                </a:lnTo>
                <a:lnTo>
                  <a:pt x="82392" y="15920"/>
                </a:lnTo>
                <a:lnTo>
                  <a:pt x="71993" y="8641"/>
                </a:lnTo>
                <a:lnTo>
                  <a:pt x="66001" y="5472"/>
                </a:lnTo>
                <a:lnTo>
                  <a:pt x="53817" y="1368"/>
                </a:lnTo>
                <a:lnTo>
                  <a:pt x="41269" y="0"/>
                </a:lnTo>
                <a:lnTo>
                  <a:pt x="33127" y="586"/>
                </a:lnTo>
                <a:lnTo>
                  <a:pt x="20711" y="4326"/>
                </a:lnTo>
                <a:lnTo>
                  <a:pt x="10561" y="11521"/>
                </a:lnTo>
                <a:lnTo>
                  <a:pt x="3840" y="17282"/>
                </a:lnTo>
                <a:lnTo>
                  <a:pt x="0" y="24003"/>
                </a:lnTo>
                <a:lnTo>
                  <a:pt x="0" y="31683"/>
                </a:lnTo>
                <a:lnTo>
                  <a:pt x="43" y="334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1" name="object 531"/>
          <p:cNvSpPr/>
          <p:nvPr/>
        </p:nvSpPr>
        <p:spPr>
          <a:xfrm>
            <a:off x="4987290" y="3733098"/>
            <a:ext cx="102717" cy="55671"/>
          </a:xfrm>
          <a:custGeom>
            <a:avLst/>
            <a:gdLst/>
            <a:ahLst/>
            <a:cxnLst/>
            <a:rect l="l" t="t" r="r" b="b"/>
            <a:pathLst>
              <a:path w="102717" h="55671">
                <a:moveTo>
                  <a:pt x="67193" y="1920"/>
                </a:moveTo>
                <a:lnTo>
                  <a:pt x="62392" y="5760"/>
                </a:lnTo>
                <a:lnTo>
                  <a:pt x="58552" y="7680"/>
                </a:lnTo>
                <a:lnTo>
                  <a:pt x="52791" y="13441"/>
                </a:lnTo>
                <a:lnTo>
                  <a:pt x="46070" y="22082"/>
                </a:lnTo>
                <a:lnTo>
                  <a:pt x="41269" y="14401"/>
                </a:lnTo>
                <a:lnTo>
                  <a:pt x="36469" y="8641"/>
                </a:lnTo>
                <a:lnTo>
                  <a:pt x="32628" y="5760"/>
                </a:lnTo>
                <a:lnTo>
                  <a:pt x="28788" y="2880"/>
                </a:lnTo>
                <a:lnTo>
                  <a:pt x="24963" y="1920"/>
                </a:lnTo>
                <a:lnTo>
                  <a:pt x="16322" y="1920"/>
                </a:lnTo>
                <a:lnTo>
                  <a:pt x="11506" y="13441"/>
                </a:lnTo>
                <a:lnTo>
                  <a:pt x="15346" y="12481"/>
                </a:lnTo>
                <a:lnTo>
                  <a:pt x="24963" y="12481"/>
                </a:lnTo>
                <a:lnTo>
                  <a:pt x="27843" y="13441"/>
                </a:lnTo>
                <a:lnTo>
                  <a:pt x="30708" y="14401"/>
                </a:lnTo>
                <a:lnTo>
                  <a:pt x="34549" y="16322"/>
                </a:lnTo>
                <a:lnTo>
                  <a:pt x="38389" y="20162"/>
                </a:lnTo>
                <a:lnTo>
                  <a:pt x="43190" y="25923"/>
                </a:lnTo>
                <a:lnTo>
                  <a:pt x="33588" y="37444"/>
                </a:lnTo>
                <a:lnTo>
                  <a:pt x="31683" y="40325"/>
                </a:lnTo>
                <a:lnTo>
                  <a:pt x="28788" y="42230"/>
                </a:lnTo>
                <a:lnTo>
                  <a:pt x="25908" y="43190"/>
                </a:lnTo>
                <a:lnTo>
                  <a:pt x="24002" y="45110"/>
                </a:lnTo>
                <a:lnTo>
                  <a:pt x="14401" y="45110"/>
                </a:lnTo>
                <a:lnTo>
                  <a:pt x="11506" y="43190"/>
                </a:lnTo>
                <a:lnTo>
                  <a:pt x="8641" y="40325"/>
                </a:lnTo>
                <a:lnTo>
                  <a:pt x="5760" y="37444"/>
                </a:lnTo>
                <a:lnTo>
                  <a:pt x="3840" y="33604"/>
                </a:lnTo>
                <a:lnTo>
                  <a:pt x="3840" y="23042"/>
                </a:lnTo>
                <a:lnTo>
                  <a:pt x="6720" y="9601"/>
                </a:lnTo>
                <a:lnTo>
                  <a:pt x="1920" y="14401"/>
                </a:lnTo>
                <a:lnTo>
                  <a:pt x="0" y="20162"/>
                </a:lnTo>
                <a:lnTo>
                  <a:pt x="0" y="36484"/>
                </a:lnTo>
                <a:lnTo>
                  <a:pt x="1920" y="43190"/>
                </a:lnTo>
                <a:lnTo>
                  <a:pt x="6720" y="48006"/>
                </a:lnTo>
                <a:lnTo>
                  <a:pt x="11506" y="53751"/>
                </a:lnTo>
                <a:lnTo>
                  <a:pt x="17282" y="55671"/>
                </a:lnTo>
                <a:lnTo>
                  <a:pt x="27843" y="55671"/>
                </a:lnTo>
                <a:lnTo>
                  <a:pt x="31683" y="54711"/>
                </a:lnTo>
                <a:lnTo>
                  <a:pt x="35509" y="52791"/>
                </a:lnTo>
                <a:lnTo>
                  <a:pt x="39349" y="49911"/>
                </a:lnTo>
                <a:lnTo>
                  <a:pt x="45110" y="45110"/>
                </a:lnTo>
                <a:lnTo>
                  <a:pt x="50871" y="37444"/>
                </a:lnTo>
                <a:lnTo>
                  <a:pt x="56631" y="44165"/>
                </a:lnTo>
                <a:lnTo>
                  <a:pt x="61432" y="49911"/>
                </a:lnTo>
                <a:lnTo>
                  <a:pt x="65272" y="52791"/>
                </a:lnTo>
                <a:lnTo>
                  <a:pt x="70073" y="55671"/>
                </a:lnTo>
                <a:lnTo>
                  <a:pt x="73913" y="46070"/>
                </a:lnTo>
                <a:lnTo>
                  <a:pt x="69113" y="45110"/>
                </a:lnTo>
                <a:lnTo>
                  <a:pt x="65272" y="43190"/>
                </a:lnTo>
                <a:lnTo>
                  <a:pt x="61432" y="41269"/>
                </a:lnTo>
                <a:lnTo>
                  <a:pt x="57591" y="37444"/>
                </a:lnTo>
                <a:lnTo>
                  <a:pt x="53751" y="33604"/>
                </a:lnTo>
                <a:lnTo>
                  <a:pt x="57028" y="29673"/>
                </a:lnTo>
                <a:lnTo>
                  <a:pt x="66560" y="19205"/>
                </a:lnTo>
                <a:lnTo>
                  <a:pt x="73913" y="12481"/>
                </a:lnTo>
                <a:lnTo>
                  <a:pt x="76794" y="10561"/>
                </a:lnTo>
                <a:lnTo>
                  <a:pt x="88315" y="10561"/>
                </a:lnTo>
                <a:lnTo>
                  <a:pt x="92156" y="11521"/>
                </a:lnTo>
                <a:lnTo>
                  <a:pt x="95036" y="14401"/>
                </a:lnTo>
                <a:lnTo>
                  <a:pt x="97916" y="18242"/>
                </a:lnTo>
                <a:lnTo>
                  <a:pt x="98877" y="22082"/>
                </a:lnTo>
                <a:lnTo>
                  <a:pt x="98877" y="32644"/>
                </a:lnTo>
                <a:lnTo>
                  <a:pt x="96956" y="37444"/>
                </a:lnTo>
                <a:lnTo>
                  <a:pt x="93116" y="40325"/>
                </a:lnTo>
                <a:lnTo>
                  <a:pt x="89275" y="44165"/>
                </a:lnTo>
                <a:lnTo>
                  <a:pt x="94076" y="50871"/>
                </a:lnTo>
                <a:lnTo>
                  <a:pt x="99837" y="45110"/>
                </a:lnTo>
                <a:lnTo>
                  <a:pt x="102717" y="38389"/>
                </a:lnTo>
                <a:lnTo>
                  <a:pt x="102717" y="20162"/>
                </a:lnTo>
                <a:lnTo>
                  <a:pt x="100797" y="13441"/>
                </a:lnTo>
                <a:lnTo>
                  <a:pt x="95996" y="7680"/>
                </a:lnTo>
                <a:lnTo>
                  <a:pt x="90236" y="2880"/>
                </a:lnTo>
                <a:lnTo>
                  <a:pt x="84475" y="0"/>
                </a:lnTo>
                <a:lnTo>
                  <a:pt x="71993" y="0"/>
                </a:lnTo>
                <a:lnTo>
                  <a:pt x="67193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2" name="object 532"/>
          <p:cNvSpPr/>
          <p:nvPr/>
        </p:nvSpPr>
        <p:spPr>
          <a:xfrm>
            <a:off x="5057363" y="3777264"/>
            <a:ext cx="24002" cy="12466"/>
          </a:xfrm>
          <a:custGeom>
            <a:avLst/>
            <a:gdLst/>
            <a:ahLst/>
            <a:cxnLst/>
            <a:rect l="l" t="t" r="r" b="b"/>
            <a:pathLst>
              <a:path w="24002" h="12466">
                <a:moveTo>
                  <a:pt x="0" y="11506"/>
                </a:moveTo>
                <a:lnTo>
                  <a:pt x="3840" y="12466"/>
                </a:lnTo>
                <a:lnTo>
                  <a:pt x="14401" y="12466"/>
                </a:lnTo>
                <a:lnTo>
                  <a:pt x="19202" y="10546"/>
                </a:lnTo>
                <a:lnTo>
                  <a:pt x="24002" y="6705"/>
                </a:lnTo>
                <a:lnTo>
                  <a:pt x="19202" y="0"/>
                </a:lnTo>
                <a:lnTo>
                  <a:pt x="14401" y="1904"/>
                </a:lnTo>
                <a:lnTo>
                  <a:pt x="3840" y="1904"/>
                </a:lnTo>
                <a:lnTo>
                  <a:pt x="0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3" name="object 533"/>
          <p:cNvSpPr/>
          <p:nvPr/>
        </p:nvSpPr>
        <p:spPr>
          <a:xfrm>
            <a:off x="4991130" y="3735019"/>
            <a:ext cx="12481" cy="21122"/>
          </a:xfrm>
          <a:custGeom>
            <a:avLst/>
            <a:gdLst/>
            <a:ahLst/>
            <a:cxnLst/>
            <a:rect l="l" t="t" r="r" b="b"/>
            <a:pathLst>
              <a:path w="12481" h="21122">
                <a:moveTo>
                  <a:pt x="0" y="21122"/>
                </a:moveTo>
                <a:lnTo>
                  <a:pt x="1920" y="17282"/>
                </a:lnTo>
                <a:lnTo>
                  <a:pt x="4800" y="14401"/>
                </a:lnTo>
                <a:lnTo>
                  <a:pt x="7665" y="11521"/>
                </a:lnTo>
                <a:lnTo>
                  <a:pt x="12481" y="0"/>
                </a:lnTo>
                <a:lnTo>
                  <a:pt x="6720" y="2880"/>
                </a:lnTo>
                <a:lnTo>
                  <a:pt x="2880" y="7680"/>
                </a:lnTo>
                <a:lnTo>
                  <a:pt x="0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4" name="object 534"/>
          <p:cNvSpPr/>
          <p:nvPr/>
        </p:nvSpPr>
        <p:spPr>
          <a:xfrm>
            <a:off x="4991130" y="3654384"/>
            <a:ext cx="98877" cy="64312"/>
          </a:xfrm>
          <a:custGeom>
            <a:avLst/>
            <a:gdLst/>
            <a:ahLst/>
            <a:cxnLst/>
            <a:rect l="l" t="t" r="r" b="b"/>
            <a:pathLst>
              <a:path w="98877" h="64312">
                <a:moveTo>
                  <a:pt x="11506" y="55671"/>
                </a:moveTo>
                <a:lnTo>
                  <a:pt x="19187" y="59512"/>
                </a:lnTo>
                <a:lnTo>
                  <a:pt x="22614" y="60586"/>
                </a:lnTo>
                <a:lnTo>
                  <a:pt x="34760" y="63302"/>
                </a:lnTo>
                <a:lnTo>
                  <a:pt x="47990" y="64312"/>
                </a:lnTo>
                <a:lnTo>
                  <a:pt x="58927" y="63644"/>
                </a:lnTo>
                <a:lnTo>
                  <a:pt x="71482" y="61012"/>
                </a:lnTo>
                <a:lnTo>
                  <a:pt x="82555" y="56631"/>
                </a:lnTo>
                <a:lnTo>
                  <a:pt x="86562" y="54065"/>
                </a:lnTo>
                <a:lnTo>
                  <a:pt x="95959" y="44208"/>
                </a:lnTo>
                <a:lnTo>
                  <a:pt x="98877" y="32628"/>
                </a:lnTo>
                <a:lnTo>
                  <a:pt x="98877" y="27828"/>
                </a:lnTo>
                <a:lnTo>
                  <a:pt x="96956" y="23027"/>
                </a:lnTo>
                <a:lnTo>
                  <a:pt x="94076" y="18242"/>
                </a:lnTo>
                <a:lnTo>
                  <a:pt x="90236" y="12466"/>
                </a:lnTo>
                <a:lnTo>
                  <a:pt x="84475" y="8625"/>
                </a:lnTo>
                <a:lnTo>
                  <a:pt x="75834" y="5760"/>
                </a:lnTo>
                <a:lnTo>
                  <a:pt x="72611" y="4307"/>
                </a:lnTo>
                <a:lnTo>
                  <a:pt x="60897" y="1076"/>
                </a:lnTo>
                <a:lnTo>
                  <a:pt x="47030" y="0"/>
                </a:lnTo>
                <a:lnTo>
                  <a:pt x="43593" y="58"/>
                </a:lnTo>
                <a:lnTo>
                  <a:pt x="29697" y="1670"/>
                </a:lnTo>
                <a:lnTo>
                  <a:pt x="17667" y="5491"/>
                </a:lnTo>
                <a:lnTo>
                  <a:pt x="7665" y="11521"/>
                </a:lnTo>
                <a:lnTo>
                  <a:pt x="0" y="18242"/>
                </a:lnTo>
                <a:lnTo>
                  <a:pt x="1920" y="26868"/>
                </a:lnTo>
                <a:lnTo>
                  <a:pt x="3840" y="24963"/>
                </a:lnTo>
                <a:lnTo>
                  <a:pt x="5760" y="22067"/>
                </a:lnTo>
                <a:lnTo>
                  <a:pt x="9601" y="20147"/>
                </a:lnTo>
                <a:lnTo>
                  <a:pt x="15346" y="18242"/>
                </a:lnTo>
                <a:lnTo>
                  <a:pt x="18339" y="17516"/>
                </a:lnTo>
                <a:lnTo>
                  <a:pt x="30144" y="15336"/>
                </a:lnTo>
                <a:lnTo>
                  <a:pt x="44150" y="14401"/>
                </a:lnTo>
                <a:lnTo>
                  <a:pt x="55324" y="14780"/>
                </a:lnTo>
                <a:lnTo>
                  <a:pt x="68519" y="16225"/>
                </a:lnTo>
                <a:lnTo>
                  <a:pt x="78714" y="18242"/>
                </a:lnTo>
                <a:lnTo>
                  <a:pt x="84475" y="19187"/>
                </a:lnTo>
                <a:lnTo>
                  <a:pt x="88315" y="22067"/>
                </a:lnTo>
                <a:lnTo>
                  <a:pt x="91196" y="24963"/>
                </a:lnTo>
                <a:lnTo>
                  <a:pt x="93116" y="27828"/>
                </a:lnTo>
                <a:lnTo>
                  <a:pt x="95036" y="29748"/>
                </a:lnTo>
                <a:lnTo>
                  <a:pt x="95036" y="38389"/>
                </a:lnTo>
                <a:lnTo>
                  <a:pt x="91196" y="42230"/>
                </a:lnTo>
                <a:lnTo>
                  <a:pt x="83515" y="45110"/>
                </a:lnTo>
                <a:lnTo>
                  <a:pt x="76593" y="47493"/>
                </a:lnTo>
                <a:lnTo>
                  <a:pt x="64563" y="49407"/>
                </a:lnTo>
                <a:lnTo>
                  <a:pt x="49911" y="49911"/>
                </a:lnTo>
                <a:lnTo>
                  <a:pt x="33588" y="49911"/>
                </a:lnTo>
                <a:lnTo>
                  <a:pt x="24947" y="47990"/>
                </a:lnTo>
                <a:lnTo>
                  <a:pt x="16322" y="47030"/>
                </a:lnTo>
                <a:lnTo>
                  <a:pt x="9601" y="44150"/>
                </a:lnTo>
                <a:lnTo>
                  <a:pt x="5760" y="41269"/>
                </a:lnTo>
                <a:lnTo>
                  <a:pt x="4800" y="51831"/>
                </a:lnTo>
                <a:lnTo>
                  <a:pt x="11506" y="55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5" name="object 535"/>
          <p:cNvSpPr/>
          <p:nvPr/>
        </p:nvSpPr>
        <p:spPr>
          <a:xfrm>
            <a:off x="4987290" y="3672626"/>
            <a:ext cx="9601" cy="33588"/>
          </a:xfrm>
          <a:custGeom>
            <a:avLst/>
            <a:gdLst/>
            <a:ahLst/>
            <a:cxnLst/>
            <a:rect l="l" t="t" r="r" b="b"/>
            <a:pathLst>
              <a:path w="9601" h="33588">
                <a:moveTo>
                  <a:pt x="0" y="6720"/>
                </a:moveTo>
                <a:lnTo>
                  <a:pt x="0" y="18227"/>
                </a:lnTo>
                <a:lnTo>
                  <a:pt x="1920" y="23027"/>
                </a:lnTo>
                <a:lnTo>
                  <a:pt x="4800" y="27828"/>
                </a:lnTo>
                <a:lnTo>
                  <a:pt x="8641" y="33588"/>
                </a:lnTo>
                <a:lnTo>
                  <a:pt x="9601" y="23027"/>
                </a:lnTo>
                <a:lnTo>
                  <a:pt x="6720" y="20147"/>
                </a:lnTo>
                <a:lnTo>
                  <a:pt x="4800" y="17266"/>
                </a:lnTo>
                <a:lnTo>
                  <a:pt x="4800" y="11506"/>
                </a:lnTo>
                <a:lnTo>
                  <a:pt x="5760" y="8625"/>
                </a:lnTo>
                <a:lnTo>
                  <a:pt x="3840" y="0"/>
                </a:lnTo>
                <a:lnTo>
                  <a:pt x="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6" name="object 536"/>
          <p:cNvSpPr/>
          <p:nvPr/>
        </p:nvSpPr>
        <p:spPr>
          <a:xfrm>
            <a:off x="5182163" y="3892448"/>
            <a:ext cx="101757" cy="38404"/>
          </a:xfrm>
          <a:custGeom>
            <a:avLst/>
            <a:gdLst/>
            <a:ahLst/>
            <a:cxnLst/>
            <a:rect l="l" t="t" r="r" b="b"/>
            <a:pathLst>
              <a:path w="101757" h="38404">
                <a:moveTo>
                  <a:pt x="18242" y="24002"/>
                </a:moveTo>
                <a:lnTo>
                  <a:pt x="90236" y="24002"/>
                </a:lnTo>
                <a:lnTo>
                  <a:pt x="93116" y="24963"/>
                </a:lnTo>
                <a:lnTo>
                  <a:pt x="95036" y="24963"/>
                </a:lnTo>
                <a:lnTo>
                  <a:pt x="95996" y="25923"/>
                </a:lnTo>
                <a:lnTo>
                  <a:pt x="96956" y="26883"/>
                </a:lnTo>
                <a:lnTo>
                  <a:pt x="97916" y="27843"/>
                </a:lnTo>
                <a:lnTo>
                  <a:pt x="97916" y="28803"/>
                </a:lnTo>
                <a:lnTo>
                  <a:pt x="98877" y="32644"/>
                </a:lnTo>
                <a:lnTo>
                  <a:pt x="98877" y="36484"/>
                </a:lnTo>
                <a:lnTo>
                  <a:pt x="101757" y="36484"/>
                </a:lnTo>
                <a:lnTo>
                  <a:pt x="101757" y="0"/>
                </a:lnTo>
                <a:lnTo>
                  <a:pt x="98877" y="0"/>
                </a:lnTo>
                <a:lnTo>
                  <a:pt x="98877" y="3840"/>
                </a:lnTo>
                <a:lnTo>
                  <a:pt x="97916" y="6720"/>
                </a:lnTo>
                <a:lnTo>
                  <a:pt x="97916" y="8641"/>
                </a:lnTo>
                <a:lnTo>
                  <a:pt x="96956" y="9601"/>
                </a:lnTo>
                <a:lnTo>
                  <a:pt x="95996" y="11521"/>
                </a:lnTo>
                <a:lnTo>
                  <a:pt x="93116" y="11521"/>
                </a:lnTo>
                <a:lnTo>
                  <a:pt x="89275" y="12481"/>
                </a:lnTo>
                <a:lnTo>
                  <a:pt x="0" y="12481"/>
                </a:lnTo>
                <a:lnTo>
                  <a:pt x="0" y="14401"/>
                </a:lnTo>
                <a:lnTo>
                  <a:pt x="11521" y="38404"/>
                </a:lnTo>
                <a:lnTo>
                  <a:pt x="14401" y="37444"/>
                </a:lnTo>
                <a:lnTo>
                  <a:pt x="12466" y="34564"/>
                </a:lnTo>
                <a:lnTo>
                  <a:pt x="11521" y="31683"/>
                </a:lnTo>
                <a:lnTo>
                  <a:pt x="11521" y="28803"/>
                </a:lnTo>
                <a:lnTo>
                  <a:pt x="12466" y="27843"/>
                </a:lnTo>
                <a:lnTo>
                  <a:pt x="13441" y="26883"/>
                </a:lnTo>
                <a:lnTo>
                  <a:pt x="13441" y="25923"/>
                </a:lnTo>
                <a:lnTo>
                  <a:pt x="15361" y="24963"/>
                </a:lnTo>
                <a:lnTo>
                  <a:pt x="16306" y="24963"/>
                </a:lnTo>
                <a:lnTo>
                  <a:pt x="18242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7" name="object 537"/>
          <p:cNvSpPr/>
          <p:nvPr/>
        </p:nvSpPr>
        <p:spPr>
          <a:xfrm>
            <a:off x="5182163" y="3805092"/>
            <a:ext cx="103677" cy="62407"/>
          </a:xfrm>
          <a:custGeom>
            <a:avLst/>
            <a:gdLst/>
            <a:ahLst/>
            <a:cxnLst/>
            <a:rect l="l" t="t" r="r" b="b"/>
            <a:pathLst>
              <a:path w="103677" h="62407">
                <a:moveTo>
                  <a:pt x="52" y="33417"/>
                </a:moveTo>
                <a:lnTo>
                  <a:pt x="3763" y="45485"/>
                </a:lnTo>
                <a:lnTo>
                  <a:pt x="12466" y="55686"/>
                </a:lnTo>
                <a:lnTo>
                  <a:pt x="6720" y="41285"/>
                </a:lnTo>
                <a:lnTo>
                  <a:pt x="4800" y="37444"/>
                </a:lnTo>
                <a:lnTo>
                  <a:pt x="4800" y="29763"/>
                </a:lnTo>
                <a:lnTo>
                  <a:pt x="6720" y="26883"/>
                </a:lnTo>
                <a:lnTo>
                  <a:pt x="9601" y="24003"/>
                </a:lnTo>
                <a:lnTo>
                  <a:pt x="12466" y="20162"/>
                </a:lnTo>
                <a:lnTo>
                  <a:pt x="16306" y="18242"/>
                </a:lnTo>
                <a:lnTo>
                  <a:pt x="22082" y="16322"/>
                </a:lnTo>
                <a:lnTo>
                  <a:pt x="27828" y="15361"/>
                </a:lnTo>
                <a:lnTo>
                  <a:pt x="32644" y="14401"/>
                </a:lnTo>
                <a:lnTo>
                  <a:pt x="46070" y="14401"/>
                </a:lnTo>
                <a:lnTo>
                  <a:pt x="52791" y="15361"/>
                </a:lnTo>
                <a:lnTo>
                  <a:pt x="54711" y="18242"/>
                </a:lnTo>
                <a:lnTo>
                  <a:pt x="55671" y="21122"/>
                </a:lnTo>
                <a:lnTo>
                  <a:pt x="56631" y="24003"/>
                </a:lnTo>
                <a:lnTo>
                  <a:pt x="58552" y="26883"/>
                </a:lnTo>
                <a:lnTo>
                  <a:pt x="58552" y="36484"/>
                </a:lnTo>
                <a:lnTo>
                  <a:pt x="56631" y="40325"/>
                </a:lnTo>
                <a:lnTo>
                  <a:pt x="52791" y="43205"/>
                </a:lnTo>
                <a:lnTo>
                  <a:pt x="52437" y="43454"/>
                </a:lnTo>
                <a:lnTo>
                  <a:pt x="41535" y="48422"/>
                </a:lnTo>
                <a:lnTo>
                  <a:pt x="45110" y="62407"/>
                </a:lnTo>
                <a:lnTo>
                  <a:pt x="51831" y="60472"/>
                </a:lnTo>
                <a:lnTo>
                  <a:pt x="57591" y="55686"/>
                </a:lnTo>
                <a:lnTo>
                  <a:pt x="62392" y="50886"/>
                </a:lnTo>
                <a:lnTo>
                  <a:pt x="65272" y="44165"/>
                </a:lnTo>
                <a:lnTo>
                  <a:pt x="65272" y="31683"/>
                </a:lnTo>
                <a:lnTo>
                  <a:pt x="62392" y="24003"/>
                </a:lnTo>
                <a:lnTo>
                  <a:pt x="57591" y="16322"/>
                </a:lnTo>
                <a:lnTo>
                  <a:pt x="58778" y="16719"/>
                </a:lnTo>
                <a:lnTo>
                  <a:pt x="70499" y="21253"/>
                </a:lnTo>
                <a:lnTo>
                  <a:pt x="81594" y="27843"/>
                </a:lnTo>
                <a:lnTo>
                  <a:pt x="88315" y="32644"/>
                </a:lnTo>
                <a:lnTo>
                  <a:pt x="93116" y="37444"/>
                </a:lnTo>
                <a:lnTo>
                  <a:pt x="95996" y="43205"/>
                </a:lnTo>
                <a:lnTo>
                  <a:pt x="98877" y="48966"/>
                </a:lnTo>
                <a:lnTo>
                  <a:pt x="100797" y="54726"/>
                </a:lnTo>
                <a:lnTo>
                  <a:pt x="100797" y="60472"/>
                </a:lnTo>
                <a:lnTo>
                  <a:pt x="103677" y="60472"/>
                </a:lnTo>
                <a:lnTo>
                  <a:pt x="103677" y="56647"/>
                </a:lnTo>
                <a:lnTo>
                  <a:pt x="103646" y="54923"/>
                </a:lnTo>
                <a:lnTo>
                  <a:pt x="101391" y="42563"/>
                </a:lnTo>
                <a:lnTo>
                  <a:pt x="95996" y="30723"/>
                </a:lnTo>
                <a:lnTo>
                  <a:pt x="91384" y="24753"/>
                </a:lnTo>
                <a:lnTo>
                  <a:pt x="82392" y="15920"/>
                </a:lnTo>
                <a:lnTo>
                  <a:pt x="71993" y="8641"/>
                </a:lnTo>
                <a:lnTo>
                  <a:pt x="66001" y="5472"/>
                </a:lnTo>
                <a:lnTo>
                  <a:pt x="53817" y="1368"/>
                </a:lnTo>
                <a:lnTo>
                  <a:pt x="41269" y="0"/>
                </a:lnTo>
                <a:lnTo>
                  <a:pt x="33135" y="586"/>
                </a:lnTo>
                <a:lnTo>
                  <a:pt x="20722" y="4326"/>
                </a:lnTo>
                <a:lnTo>
                  <a:pt x="10561" y="11521"/>
                </a:lnTo>
                <a:lnTo>
                  <a:pt x="3840" y="17282"/>
                </a:lnTo>
                <a:lnTo>
                  <a:pt x="0" y="24003"/>
                </a:lnTo>
                <a:lnTo>
                  <a:pt x="0" y="31683"/>
                </a:lnTo>
                <a:lnTo>
                  <a:pt x="52" y="334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8" name="object 538"/>
          <p:cNvSpPr/>
          <p:nvPr/>
        </p:nvSpPr>
        <p:spPr>
          <a:xfrm>
            <a:off x="5188884" y="3846377"/>
            <a:ext cx="38389" cy="21122"/>
          </a:xfrm>
          <a:custGeom>
            <a:avLst/>
            <a:gdLst/>
            <a:ahLst/>
            <a:cxnLst/>
            <a:rect l="l" t="t" r="r" b="b"/>
            <a:pathLst>
              <a:path w="38389" h="21122">
                <a:moveTo>
                  <a:pt x="38389" y="21122"/>
                </a:moveTo>
                <a:lnTo>
                  <a:pt x="34814" y="7136"/>
                </a:lnTo>
                <a:lnTo>
                  <a:pt x="21107" y="8641"/>
                </a:lnTo>
                <a:lnTo>
                  <a:pt x="13426" y="8641"/>
                </a:lnTo>
                <a:lnTo>
                  <a:pt x="7680" y="6720"/>
                </a:lnTo>
                <a:lnTo>
                  <a:pt x="3840" y="3840"/>
                </a:lnTo>
                <a:lnTo>
                  <a:pt x="0" y="0"/>
                </a:lnTo>
                <a:lnTo>
                  <a:pt x="5745" y="14401"/>
                </a:lnTo>
                <a:lnTo>
                  <a:pt x="12466" y="19187"/>
                </a:lnTo>
                <a:lnTo>
                  <a:pt x="20147" y="21122"/>
                </a:lnTo>
                <a:lnTo>
                  <a:pt x="38389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9" name="object 539"/>
          <p:cNvSpPr/>
          <p:nvPr/>
        </p:nvSpPr>
        <p:spPr>
          <a:xfrm>
            <a:off x="5186964" y="3735019"/>
            <a:ext cx="11506" cy="21122"/>
          </a:xfrm>
          <a:custGeom>
            <a:avLst/>
            <a:gdLst/>
            <a:ahLst/>
            <a:cxnLst/>
            <a:rect l="l" t="t" r="r" b="b"/>
            <a:pathLst>
              <a:path w="11506" h="21122">
                <a:moveTo>
                  <a:pt x="0" y="21122"/>
                </a:moveTo>
                <a:lnTo>
                  <a:pt x="960" y="17282"/>
                </a:lnTo>
                <a:lnTo>
                  <a:pt x="3840" y="14401"/>
                </a:lnTo>
                <a:lnTo>
                  <a:pt x="6720" y="11521"/>
                </a:lnTo>
                <a:lnTo>
                  <a:pt x="11506" y="0"/>
                </a:lnTo>
                <a:lnTo>
                  <a:pt x="5760" y="2880"/>
                </a:lnTo>
                <a:lnTo>
                  <a:pt x="1920" y="7680"/>
                </a:lnTo>
                <a:lnTo>
                  <a:pt x="0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0" name="object 540"/>
          <p:cNvSpPr/>
          <p:nvPr/>
        </p:nvSpPr>
        <p:spPr>
          <a:xfrm>
            <a:off x="5182163" y="3733098"/>
            <a:ext cx="103677" cy="56631"/>
          </a:xfrm>
          <a:custGeom>
            <a:avLst/>
            <a:gdLst/>
            <a:ahLst/>
            <a:cxnLst/>
            <a:rect l="l" t="t" r="r" b="b"/>
            <a:pathLst>
              <a:path w="103677" h="56631">
                <a:moveTo>
                  <a:pt x="74874" y="56631"/>
                </a:moveTo>
                <a:lnTo>
                  <a:pt x="84475" y="56631"/>
                </a:lnTo>
                <a:lnTo>
                  <a:pt x="89275" y="54711"/>
                </a:lnTo>
                <a:lnTo>
                  <a:pt x="94076" y="50871"/>
                </a:lnTo>
                <a:lnTo>
                  <a:pt x="99837" y="45110"/>
                </a:lnTo>
                <a:lnTo>
                  <a:pt x="103677" y="38389"/>
                </a:lnTo>
                <a:lnTo>
                  <a:pt x="103677" y="20162"/>
                </a:lnTo>
                <a:lnTo>
                  <a:pt x="100797" y="13441"/>
                </a:lnTo>
                <a:lnTo>
                  <a:pt x="95996" y="7680"/>
                </a:lnTo>
                <a:lnTo>
                  <a:pt x="91196" y="2880"/>
                </a:lnTo>
                <a:lnTo>
                  <a:pt x="84475" y="0"/>
                </a:lnTo>
                <a:lnTo>
                  <a:pt x="71993" y="0"/>
                </a:lnTo>
                <a:lnTo>
                  <a:pt x="67193" y="1920"/>
                </a:lnTo>
                <a:lnTo>
                  <a:pt x="62392" y="5760"/>
                </a:lnTo>
                <a:lnTo>
                  <a:pt x="58552" y="7680"/>
                </a:lnTo>
                <a:lnTo>
                  <a:pt x="52791" y="13441"/>
                </a:lnTo>
                <a:lnTo>
                  <a:pt x="46070" y="22082"/>
                </a:lnTo>
                <a:lnTo>
                  <a:pt x="41269" y="14401"/>
                </a:lnTo>
                <a:lnTo>
                  <a:pt x="36469" y="8641"/>
                </a:lnTo>
                <a:lnTo>
                  <a:pt x="32644" y="5760"/>
                </a:lnTo>
                <a:lnTo>
                  <a:pt x="28803" y="2880"/>
                </a:lnTo>
                <a:lnTo>
                  <a:pt x="24963" y="1920"/>
                </a:lnTo>
                <a:lnTo>
                  <a:pt x="16306" y="1920"/>
                </a:lnTo>
                <a:lnTo>
                  <a:pt x="11521" y="13441"/>
                </a:lnTo>
                <a:lnTo>
                  <a:pt x="15361" y="12481"/>
                </a:lnTo>
                <a:lnTo>
                  <a:pt x="24963" y="12481"/>
                </a:lnTo>
                <a:lnTo>
                  <a:pt x="27828" y="13441"/>
                </a:lnTo>
                <a:lnTo>
                  <a:pt x="31668" y="14401"/>
                </a:lnTo>
                <a:lnTo>
                  <a:pt x="34549" y="16322"/>
                </a:lnTo>
                <a:lnTo>
                  <a:pt x="38389" y="20162"/>
                </a:lnTo>
                <a:lnTo>
                  <a:pt x="43190" y="25923"/>
                </a:lnTo>
                <a:lnTo>
                  <a:pt x="33588" y="37444"/>
                </a:lnTo>
                <a:lnTo>
                  <a:pt x="31668" y="40325"/>
                </a:lnTo>
                <a:lnTo>
                  <a:pt x="28803" y="42230"/>
                </a:lnTo>
                <a:lnTo>
                  <a:pt x="26868" y="43190"/>
                </a:lnTo>
                <a:lnTo>
                  <a:pt x="23987" y="45110"/>
                </a:lnTo>
                <a:lnTo>
                  <a:pt x="15361" y="45110"/>
                </a:lnTo>
                <a:lnTo>
                  <a:pt x="11521" y="43190"/>
                </a:lnTo>
                <a:lnTo>
                  <a:pt x="8641" y="40325"/>
                </a:lnTo>
                <a:lnTo>
                  <a:pt x="5760" y="37444"/>
                </a:lnTo>
                <a:lnTo>
                  <a:pt x="4800" y="33604"/>
                </a:lnTo>
                <a:lnTo>
                  <a:pt x="4800" y="23042"/>
                </a:lnTo>
                <a:lnTo>
                  <a:pt x="6720" y="9601"/>
                </a:lnTo>
                <a:lnTo>
                  <a:pt x="1920" y="14401"/>
                </a:lnTo>
                <a:lnTo>
                  <a:pt x="0" y="20162"/>
                </a:lnTo>
                <a:lnTo>
                  <a:pt x="0" y="36484"/>
                </a:lnTo>
                <a:lnTo>
                  <a:pt x="2880" y="43190"/>
                </a:lnTo>
                <a:lnTo>
                  <a:pt x="7680" y="48006"/>
                </a:lnTo>
                <a:lnTo>
                  <a:pt x="11521" y="53751"/>
                </a:lnTo>
                <a:lnTo>
                  <a:pt x="17282" y="55671"/>
                </a:lnTo>
                <a:lnTo>
                  <a:pt x="27828" y="55671"/>
                </a:lnTo>
                <a:lnTo>
                  <a:pt x="31668" y="54711"/>
                </a:lnTo>
                <a:lnTo>
                  <a:pt x="35509" y="52791"/>
                </a:lnTo>
                <a:lnTo>
                  <a:pt x="40309" y="49911"/>
                </a:lnTo>
                <a:lnTo>
                  <a:pt x="45110" y="45110"/>
                </a:lnTo>
                <a:lnTo>
                  <a:pt x="51831" y="37444"/>
                </a:lnTo>
                <a:lnTo>
                  <a:pt x="56631" y="44165"/>
                </a:lnTo>
                <a:lnTo>
                  <a:pt x="54711" y="33604"/>
                </a:lnTo>
                <a:lnTo>
                  <a:pt x="57662" y="29673"/>
                </a:lnTo>
                <a:lnTo>
                  <a:pt x="66812" y="19205"/>
                </a:lnTo>
                <a:lnTo>
                  <a:pt x="74874" y="12481"/>
                </a:lnTo>
                <a:lnTo>
                  <a:pt x="77754" y="10561"/>
                </a:lnTo>
                <a:lnTo>
                  <a:pt x="88315" y="10561"/>
                </a:lnTo>
                <a:lnTo>
                  <a:pt x="92156" y="11521"/>
                </a:lnTo>
                <a:lnTo>
                  <a:pt x="95036" y="14401"/>
                </a:lnTo>
                <a:lnTo>
                  <a:pt x="97916" y="18242"/>
                </a:lnTo>
                <a:lnTo>
                  <a:pt x="98877" y="22082"/>
                </a:lnTo>
                <a:lnTo>
                  <a:pt x="98877" y="32644"/>
                </a:lnTo>
                <a:lnTo>
                  <a:pt x="96956" y="37444"/>
                </a:lnTo>
                <a:lnTo>
                  <a:pt x="94076" y="40325"/>
                </a:lnTo>
                <a:lnTo>
                  <a:pt x="90236" y="44165"/>
                </a:lnTo>
                <a:lnTo>
                  <a:pt x="84475" y="46070"/>
                </a:lnTo>
                <a:lnTo>
                  <a:pt x="73913" y="46070"/>
                </a:lnTo>
                <a:lnTo>
                  <a:pt x="69113" y="45110"/>
                </a:lnTo>
                <a:lnTo>
                  <a:pt x="65272" y="43190"/>
                </a:lnTo>
                <a:lnTo>
                  <a:pt x="66233" y="52791"/>
                </a:lnTo>
                <a:lnTo>
                  <a:pt x="70073" y="55671"/>
                </a:lnTo>
                <a:lnTo>
                  <a:pt x="74874" y="566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1" name="object 541"/>
          <p:cNvSpPr/>
          <p:nvPr/>
        </p:nvSpPr>
        <p:spPr>
          <a:xfrm>
            <a:off x="5236875" y="3766703"/>
            <a:ext cx="11521" cy="19187"/>
          </a:xfrm>
          <a:custGeom>
            <a:avLst/>
            <a:gdLst/>
            <a:ahLst/>
            <a:cxnLst/>
            <a:rect l="l" t="t" r="r" b="b"/>
            <a:pathLst>
              <a:path w="11521" h="19187">
                <a:moveTo>
                  <a:pt x="0" y="0"/>
                </a:moveTo>
                <a:lnTo>
                  <a:pt x="1920" y="10561"/>
                </a:lnTo>
                <a:lnTo>
                  <a:pt x="6720" y="16306"/>
                </a:lnTo>
                <a:lnTo>
                  <a:pt x="11521" y="19187"/>
                </a:lnTo>
                <a:lnTo>
                  <a:pt x="10561" y="9585"/>
                </a:lnTo>
                <a:lnTo>
                  <a:pt x="6720" y="7665"/>
                </a:lnTo>
                <a:lnTo>
                  <a:pt x="2880" y="384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2" name="object 542"/>
          <p:cNvSpPr/>
          <p:nvPr/>
        </p:nvSpPr>
        <p:spPr>
          <a:xfrm>
            <a:off x="5184084" y="3659184"/>
            <a:ext cx="101757" cy="57591"/>
          </a:xfrm>
          <a:custGeom>
            <a:avLst/>
            <a:gdLst/>
            <a:ahLst/>
            <a:cxnLst/>
            <a:rect l="l" t="t" r="r" b="b"/>
            <a:pathLst>
              <a:path w="101757" h="57591">
                <a:moveTo>
                  <a:pt x="12481" y="5760"/>
                </a:moveTo>
                <a:lnTo>
                  <a:pt x="0" y="0"/>
                </a:lnTo>
                <a:lnTo>
                  <a:pt x="0" y="35509"/>
                </a:lnTo>
                <a:lnTo>
                  <a:pt x="39349" y="54711"/>
                </a:lnTo>
                <a:lnTo>
                  <a:pt x="39349" y="45110"/>
                </a:lnTo>
                <a:lnTo>
                  <a:pt x="40309" y="38389"/>
                </a:lnTo>
                <a:lnTo>
                  <a:pt x="42230" y="32628"/>
                </a:lnTo>
                <a:lnTo>
                  <a:pt x="45110" y="25908"/>
                </a:lnTo>
                <a:lnTo>
                  <a:pt x="49911" y="21107"/>
                </a:lnTo>
                <a:lnTo>
                  <a:pt x="54711" y="17266"/>
                </a:lnTo>
                <a:lnTo>
                  <a:pt x="59512" y="13441"/>
                </a:lnTo>
                <a:lnTo>
                  <a:pt x="65272" y="11506"/>
                </a:lnTo>
                <a:lnTo>
                  <a:pt x="77754" y="11506"/>
                </a:lnTo>
                <a:lnTo>
                  <a:pt x="82555" y="13441"/>
                </a:lnTo>
                <a:lnTo>
                  <a:pt x="87355" y="18227"/>
                </a:lnTo>
                <a:lnTo>
                  <a:pt x="91196" y="22067"/>
                </a:lnTo>
                <a:lnTo>
                  <a:pt x="94076" y="26868"/>
                </a:lnTo>
                <a:lnTo>
                  <a:pt x="94076" y="36469"/>
                </a:lnTo>
                <a:lnTo>
                  <a:pt x="92156" y="40309"/>
                </a:lnTo>
                <a:lnTo>
                  <a:pt x="90236" y="44150"/>
                </a:lnTo>
                <a:lnTo>
                  <a:pt x="88315" y="46070"/>
                </a:lnTo>
                <a:lnTo>
                  <a:pt x="87355" y="47990"/>
                </a:lnTo>
                <a:lnTo>
                  <a:pt x="87355" y="48950"/>
                </a:lnTo>
                <a:lnTo>
                  <a:pt x="86395" y="49911"/>
                </a:lnTo>
                <a:lnTo>
                  <a:pt x="86395" y="53751"/>
                </a:lnTo>
                <a:lnTo>
                  <a:pt x="87355" y="54711"/>
                </a:lnTo>
                <a:lnTo>
                  <a:pt x="88315" y="56631"/>
                </a:lnTo>
                <a:lnTo>
                  <a:pt x="89275" y="57591"/>
                </a:lnTo>
                <a:lnTo>
                  <a:pt x="94076" y="57591"/>
                </a:lnTo>
                <a:lnTo>
                  <a:pt x="95996" y="56631"/>
                </a:lnTo>
                <a:lnTo>
                  <a:pt x="97916" y="53751"/>
                </a:lnTo>
                <a:lnTo>
                  <a:pt x="100797" y="50871"/>
                </a:lnTo>
                <a:lnTo>
                  <a:pt x="101757" y="47030"/>
                </a:lnTo>
                <a:lnTo>
                  <a:pt x="101757" y="34549"/>
                </a:lnTo>
                <a:lnTo>
                  <a:pt x="99837" y="28788"/>
                </a:lnTo>
                <a:lnTo>
                  <a:pt x="96956" y="24003"/>
                </a:lnTo>
                <a:lnTo>
                  <a:pt x="95036" y="20162"/>
                </a:lnTo>
                <a:lnTo>
                  <a:pt x="93116" y="16322"/>
                </a:lnTo>
                <a:lnTo>
                  <a:pt x="89275" y="13441"/>
                </a:lnTo>
                <a:lnTo>
                  <a:pt x="86395" y="9601"/>
                </a:lnTo>
                <a:lnTo>
                  <a:pt x="82555" y="6720"/>
                </a:lnTo>
                <a:lnTo>
                  <a:pt x="78714" y="4800"/>
                </a:lnTo>
                <a:lnTo>
                  <a:pt x="73913" y="2880"/>
                </a:lnTo>
                <a:lnTo>
                  <a:pt x="69113" y="1920"/>
                </a:lnTo>
                <a:lnTo>
                  <a:pt x="63817" y="1922"/>
                </a:lnTo>
                <a:lnTo>
                  <a:pt x="51026" y="4280"/>
                </a:lnTo>
                <a:lnTo>
                  <a:pt x="40309" y="11506"/>
                </a:lnTo>
                <a:lnTo>
                  <a:pt x="35062" y="17831"/>
                </a:lnTo>
                <a:lnTo>
                  <a:pt x="29274" y="29072"/>
                </a:lnTo>
                <a:lnTo>
                  <a:pt x="25907" y="42230"/>
                </a:lnTo>
                <a:lnTo>
                  <a:pt x="12481" y="35509"/>
                </a:lnTo>
                <a:lnTo>
                  <a:pt x="12481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3" name="object 543"/>
          <p:cNvSpPr/>
          <p:nvPr/>
        </p:nvSpPr>
        <p:spPr>
          <a:xfrm>
            <a:off x="5377037" y="3892448"/>
            <a:ext cx="101757" cy="38404"/>
          </a:xfrm>
          <a:custGeom>
            <a:avLst/>
            <a:gdLst/>
            <a:ahLst/>
            <a:cxnLst/>
            <a:rect l="l" t="t" r="r" b="b"/>
            <a:pathLst>
              <a:path w="101757" h="38404">
                <a:moveTo>
                  <a:pt x="12481" y="27843"/>
                </a:moveTo>
                <a:lnTo>
                  <a:pt x="13426" y="26883"/>
                </a:lnTo>
                <a:lnTo>
                  <a:pt x="14401" y="25923"/>
                </a:lnTo>
                <a:lnTo>
                  <a:pt x="15361" y="24963"/>
                </a:lnTo>
                <a:lnTo>
                  <a:pt x="16322" y="24963"/>
                </a:lnTo>
                <a:lnTo>
                  <a:pt x="19202" y="24002"/>
                </a:lnTo>
                <a:lnTo>
                  <a:pt x="90236" y="24002"/>
                </a:lnTo>
                <a:lnTo>
                  <a:pt x="94076" y="24963"/>
                </a:lnTo>
                <a:lnTo>
                  <a:pt x="95036" y="24963"/>
                </a:lnTo>
                <a:lnTo>
                  <a:pt x="95996" y="25923"/>
                </a:lnTo>
                <a:lnTo>
                  <a:pt x="96956" y="26883"/>
                </a:lnTo>
                <a:lnTo>
                  <a:pt x="97917" y="27843"/>
                </a:lnTo>
                <a:lnTo>
                  <a:pt x="98877" y="28803"/>
                </a:lnTo>
                <a:lnTo>
                  <a:pt x="98877" y="36484"/>
                </a:lnTo>
                <a:lnTo>
                  <a:pt x="101757" y="36484"/>
                </a:lnTo>
                <a:lnTo>
                  <a:pt x="101757" y="0"/>
                </a:lnTo>
                <a:lnTo>
                  <a:pt x="98877" y="0"/>
                </a:lnTo>
                <a:lnTo>
                  <a:pt x="98877" y="6720"/>
                </a:lnTo>
                <a:lnTo>
                  <a:pt x="97917" y="8641"/>
                </a:lnTo>
                <a:lnTo>
                  <a:pt x="96956" y="9601"/>
                </a:lnTo>
                <a:lnTo>
                  <a:pt x="95996" y="11521"/>
                </a:lnTo>
                <a:lnTo>
                  <a:pt x="93116" y="11521"/>
                </a:lnTo>
                <a:lnTo>
                  <a:pt x="89275" y="12481"/>
                </a:lnTo>
                <a:lnTo>
                  <a:pt x="0" y="12481"/>
                </a:lnTo>
                <a:lnTo>
                  <a:pt x="0" y="14401"/>
                </a:lnTo>
                <a:lnTo>
                  <a:pt x="12481" y="38404"/>
                </a:lnTo>
                <a:lnTo>
                  <a:pt x="14401" y="37444"/>
                </a:lnTo>
                <a:lnTo>
                  <a:pt x="12481" y="34564"/>
                </a:lnTo>
                <a:lnTo>
                  <a:pt x="12481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4" name="object 544"/>
          <p:cNvSpPr/>
          <p:nvPr/>
        </p:nvSpPr>
        <p:spPr>
          <a:xfrm>
            <a:off x="5377037" y="3805092"/>
            <a:ext cx="103677" cy="62407"/>
          </a:xfrm>
          <a:custGeom>
            <a:avLst/>
            <a:gdLst/>
            <a:ahLst/>
            <a:cxnLst/>
            <a:rect l="l" t="t" r="r" b="b"/>
            <a:pathLst>
              <a:path w="103677" h="62407">
                <a:moveTo>
                  <a:pt x="65272" y="44165"/>
                </a:moveTo>
                <a:lnTo>
                  <a:pt x="65272" y="31683"/>
                </a:lnTo>
                <a:lnTo>
                  <a:pt x="63352" y="24003"/>
                </a:lnTo>
                <a:lnTo>
                  <a:pt x="58552" y="16322"/>
                </a:lnTo>
                <a:lnTo>
                  <a:pt x="58877" y="16443"/>
                </a:lnTo>
                <a:lnTo>
                  <a:pt x="70600" y="21078"/>
                </a:lnTo>
                <a:lnTo>
                  <a:pt x="81594" y="27843"/>
                </a:lnTo>
                <a:lnTo>
                  <a:pt x="88315" y="32644"/>
                </a:lnTo>
                <a:lnTo>
                  <a:pt x="94076" y="37444"/>
                </a:lnTo>
                <a:lnTo>
                  <a:pt x="96956" y="43205"/>
                </a:lnTo>
                <a:lnTo>
                  <a:pt x="99837" y="48966"/>
                </a:lnTo>
                <a:lnTo>
                  <a:pt x="100797" y="54726"/>
                </a:lnTo>
                <a:lnTo>
                  <a:pt x="100797" y="60472"/>
                </a:lnTo>
                <a:lnTo>
                  <a:pt x="103677" y="60472"/>
                </a:lnTo>
                <a:lnTo>
                  <a:pt x="103677" y="56647"/>
                </a:lnTo>
                <a:lnTo>
                  <a:pt x="103646" y="54923"/>
                </a:lnTo>
                <a:lnTo>
                  <a:pt x="101391" y="42563"/>
                </a:lnTo>
                <a:lnTo>
                  <a:pt x="95996" y="30723"/>
                </a:lnTo>
                <a:lnTo>
                  <a:pt x="91384" y="24753"/>
                </a:lnTo>
                <a:lnTo>
                  <a:pt x="82392" y="15920"/>
                </a:lnTo>
                <a:lnTo>
                  <a:pt x="71993" y="8641"/>
                </a:lnTo>
                <a:lnTo>
                  <a:pt x="66001" y="5472"/>
                </a:lnTo>
                <a:lnTo>
                  <a:pt x="53817" y="1368"/>
                </a:lnTo>
                <a:lnTo>
                  <a:pt x="41269" y="0"/>
                </a:lnTo>
                <a:lnTo>
                  <a:pt x="33242" y="586"/>
                </a:lnTo>
                <a:lnTo>
                  <a:pt x="21137" y="4326"/>
                </a:lnTo>
                <a:lnTo>
                  <a:pt x="10561" y="11521"/>
                </a:lnTo>
                <a:lnTo>
                  <a:pt x="3840" y="17282"/>
                </a:lnTo>
                <a:lnTo>
                  <a:pt x="0" y="24003"/>
                </a:lnTo>
                <a:lnTo>
                  <a:pt x="0" y="31683"/>
                </a:lnTo>
                <a:lnTo>
                  <a:pt x="3767" y="45488"/>
                </a:lnTo>
                <a:lnTo>
                  <a:pt x="12481" y="55686"/>
                </a:lnTo>
                <a:lnTo>
                  <a:pt x="19202" y="60472"/>
                </a:lnTo>
                <a:lnTo>
                  <a:pt x="26883" y="62407"/>
                </a:lnTo>
                <a:lnTo>
                  <a:pt x="45110" y="62407"/>
                </a:lnTo>
                <a:lnTo>
                  <a:pt x="51831" y="60472"/>
                </a:lnTo>
                <a:lnTo>
                  <a:pt x="57591" y="55686"/>
                </a:lnTo>
                <a:lnTo>
                  <a:pt x="58552" y="36484"/>
                </a:lnTo>
                <a:lnTo>
                  <a:pt x="56631" y="40325"/>
                </a:lnTo>
                <a:lnTo>
                  <a:pt x="52791" y="43205"/>
                </a:lnTo>
                <a:lnTo>
                  <a:pt x="47030" y="48006"/>
                </a:lnTo>
                <a:lnTo>
                  <a:pt x="38389" y="49926"/>
                </a:lnTo>
                <a:lnTo>
                  <a:pt x="21107" y="49926"/>
                </a:lnTo>
                <a:lnTo>
                  <a:pt x="14401" y="48006"/>
                </a:lnTo>
                <a:lnTo>
                  <a:pt x="10561" y="45125"/>
                </a:lnTo>
                <a:lnTo>
                  <a:pt x="6720" y="41285"/>
                </a:lnTo>
                <a:lnTo>
                  <a:pt x="4800" y="37444"/>
                </a:lnTo>
                <a:lnTo>
                  <a:pt x="4800" y="29763"/>
                </a:lnTo>
                <a:lnTo>
                  <a:pt x="6720" y="26883"/>
                </a:lnTo>
                <a:lnTo>
                  <a:pt x="9601" y="24003"/>
                </a:lnTo>
                <a:lnTo>
                  <a:pt x="12481" y="20162"/>
                </a:lnTo>
                <a:lnTo>
                  <a:pt x="16322" y="18242"/>
                </a:lnTo>
                <a:lnTo>
                  <a:pt x="22082" y="16322"/>
                </a:lnTo>
                <a:lnTo>
                  <a:pt x="27828" y="15361"/>
                </a:lnTo>
                <a:lnTo>
                  <a:pt x="32628" y="14401"/>
                </a:lnTo>
                <a:lnTo>
                  <a:pt x="46070" y="14401"/>
                </a:lnTo>
                <a:lnTo>
                  <a:pt x="52791" y="15361"/>
                </a:lnTo>
                <a:lnTo>
                  <a:pt x="54711" y="18242"/>
                </a:lnTo>
                <a:lnTo>
                  <a:pt x="56631" y="21122"/>
                </a:lnTo>
                <a:lnTo>
                  <a:pt x="57591" y="24003"/>
                </a:lnTo>
                <a:lnTo>
                  <a:pt x="58552" y="26883"/>
                </a:lnTo>
                <a:lnTo>
                  <a:pt x="62392" y="50886"/>
                </a:lnTo>
                <a:lnTo>
                  <a:pt x="65272" y="441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5" name="object 545"/>
          <p:cNvSpPr/>
          <p:nvPr/>
        </p:nvSpPr>
        <p:spPr>
          <a:xfrm>
            <a:off x="5434629" y="3831976"/>
            <a:ext cx="4800" cy="28803"/>
          </a:xfrm>
          <a:custGeom>
            <a:avLst/>
            <a:gdLst/>
            <a:ahLst/>
            <a:cxnLst/>
            <a:rect l="l" t="t" r="r" b="b"/>
            <a:pathLst>
              <a:path w="4800" h="28803">
                <a:moveTo>
                  <a:pt x="4800" y="24002"/>
                </a:moveTo>
                <a:lnTo>
                  <a:pt x="960" y="0"/>
                </a:lnTo>
                <a:lnTo>
                  <a:pt x="960" y="9601"/>
                </a:lnTo>
                <a:lnTo>
                  <a:pt x="0" y="28803"/>
                </a:lnTo>
                <a:lnTo>
                  <a:pt x="4800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6" name="object 546"/>
          <p:cNvSpPr/>
          <p:nvPr/>
        </p:nvSpPr>
        <p:spPr>
          <a:xfrm>
            <a:off x="5431749" y="3747500"/>
            <a:ext cx="10561" cy="38389"/>
          </a:xfrm>
          <a:custGeom>
            <a:avLst/>
            <a:gdLst/>
            <a:ahLst/>
            <a:cxnLst/>
            <a:rect l="l" t="t" r="r" b="b"/>
            <a:pathLst>
              <a:path w="10561" h="38389">
                <a:moveTo>
                  <a:pt x="10561" y="20147"/>
                </a:moveTo>
                <a:lnTo>
                  <a:pt x="10561" y="14401"/>
                </a:lnTo>
                <a:lnTo>
                  <a:pt x="8641" y="6720"/>
                </a:lnTo>
                <a:lnTo>
                  <a:pt x="3840" y="0"/>
                </a:lnTo>
                <a:lnTo>
                  <a:pt x="0" y="960"/>
                </a:lnTo>
                <a:lnTo>
                  <a:pt x="1920" y="3840"/>
                </a:lnTo>
                <a:lnTo>
                  <a:pt x="2880" y="6720"/>
                </a:lnTo>
                <a:lnTo>
                  <a:pt x="3840" y="9601"/>
                </a:lnTo>
                <a:lnTo>
                  <a:pt x="3840" y="19202"/>
                </a:lnTo>
                <a:lnTo>
                  <a:pt x="2880" y="38389"/>
                </a:lnTo>
                <a:lnTo>
                  <a:pt x="7680" y="33604"/>
                </a:lnTo>
                <a:lnTo>
                  <a:pt x="10561" y="26868"/>
                </a:lnTo>
                <a:lnTo>
                  <a:pt x="10561" y="201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7" name="object 547"/>
          <p:cNvSpPr/>
          <p:nvPr/>
        </p:nvSpPr>
        <p:spPr>
          <a:xfrm>
            <a:off x="5377037" y="3731178"/>
            <a:ext cx="103677" cy="62392"/>
          </a:xfrm>
          <a:custGeom>
            <a:avLst/>
            <a:gdLst/>
            <a:ahLst/>
            <a:cxnLst/>
            <a:rect l="l" t="t" r="r" b="b"/>
            <a:pathLst>
              <a:path w="103677" h="62392">
                <a:moveTo>
                  <a:pt x="4800" y="37429"/>
                </a:moveTo>
                <a:lnTo>
                  <a:pt x="4800" y="28803"/>
                </a:lnTo>
                <a:lnTo>
                  <a:pt x="6720" y="25923"/>
                </a:lnTo>
                <a:lnTo>
                  <a:pt x="9601" y="23042"/>
                </a:lnTo>
                <a:lnTo>
                  <a:pt x="12481" y="20162"/>
                </a:lnTo>
                <a:lnTo>
                  <a:pt x="16322" y="17282"/>
                </a:lnTo>
                <a:lnTo>
                  <a:pt x="22082" y="15361"/>
                </a:lnTo>
                <a:lnTo>
                  <a:pt x="27828" y="14401"/>
                </a:lnTo>
                <a:lnTo>
                  <a:pt x="32628" y="13441"/>
                </a:lnTo>
                <a:lnTo>
                  <a:pt x="46070" y="13441"/>
                </a:lnTo>
                <a:lnTo>
                  <a:pt x="52791" y="14401"/>
                </a:lnTo>
                <a:lnTo>
                  <a:pt x="54711" y="17282"/>
                </a:lnTo>
                <a:lnTo>
                  <a:pt x="58552" y="16322"/>
                </a:lnTo>
                <a:lnTo>
                  <a:pt x="66233" y="18242"/>
                </a:lnTo>
                <a:lnTo>
                  <a:pt x="74874" y="21122"/>
                </a:lnTo>
                <a:lnTo>
                  <a:pt x="81594" y="26883"/>
                </a:lnTo>
                <a:lnTo>
                  <a:pt x="88315" y="31683"/>
                </a:lnTo>
                <a:lnTo>
                  <a:pt x="94076" y="36469"/>
                </a:lnTo>
                <a:lnTo>
                  <a:pt x="96956" y="42245"/>
                </a:lnTo>
                <a:lnTo>
                  <a:pt x="99837" y="47990"/>
                </a:lnTo>
                <a:lnTo>
                  <a:pt x="100797" y="53751"/>
                </a:lnTo>
                <a:lnTo>
                  <a:pt x="100797" y="60472"/>
                </a:lnTo>
                <a:lnTo>
                  <a:pt x="103677" y="60472"/>
                </a:lnTo>
                <a:lnTo>
                  <a:pt x="103677" y="55671"/>
                </a:lnTo>
                <a:lnTo>
                  <a:pt x="103646" y="54102"/>
                </a:lnTo>
                <a:lnTo>
                  <a:pt x="101391" y="41931"/>
                </a:lnTo>
                <a:lnTo>
                  <a:pt x="95996" y="29748"/>
                </a:lnTo>
                <a:lnTo>
                  <a:pt x="91390" y="23792"/>
                </a:lnTo>
                <a:lnTo>
                  <a:pt x="82395" y="14962"/>
                </a:lnTo>
                <a:lnTo>
                  <a:pt x="71993" y="7680"/>
                </a:lnTo>
                <a:lnTo>
                  <a:pt x="66186" y="4696"/>
                </a:lnTo>
                <a:lnTo>
                  <a:pt x="53913" y="1050"/>
                </a:lnTo>
                <a:lnTo>
                  <a:pt x="41269" y="0"/>
                </a:lnTo>
                <a:lnTo>
                  <a:pt x="33505" y="429"/>
                </a:lnTo>
                <a:lnTo>
                  <a:pt x="21249" y="3637"/>
                </a:lnTo>
                <a:lnTo>
                  <a:pt x="10561" y="10561"/>
                </a:lnTo>
                <a:lnTo>
                  <a:pt x="3840" y="16322"/>
                </a:lnTo>
                <a:lnTo>
                  <a:pt x="0" y="23042"/>
                </a:lnTo>
                <a:lnTo>
                  <a:pt x="0" y="30723"/>
                </a:lnTo>
                <a:lnTo>
                  <a:pt x="3764" y="44889"/>
                </a:lnTo>
                <a:lnTo>
                  <a:pt x="12481" y="54711"/>
                </a:lnTo>
                <a:lnTo>
                  <a:pt x="19202" y="59512"/>
                </a:lnTo>
                <a:lnTo>
                  <a:pt x="26883" y="62392"/>
                </a:lnTo>
                <a:lnTo>
                  <a:pt x="45110" y="62392"/>
                </a:lnTo>
                <a:lnTo>
                  <a:pt x="51831" y="59512"/>
                </a:lnTo>
                <a:lnTo>
                  <a:pt x="57591" y="54711"/>
                </a:lnTo>
                <a:lnTo>
                  <a:pt x="58552" y="35524"/>
                </a:lnTo>
                <a:lnTo>
                  <a:pt x="56631" y="39364"/>
                </a:lnTo>
                <a:lnTo>
                  <a:pt x="52791" y="42245"/>
                </a:lnTo>
                <a:lnTo>
                  <a:pt x="47030" y="47030"/>
                </a:lnTo>
                <a:lnTo>
                  <a:pt x="38389" y="48950"/>
                </a:lnTo>
                <a:lnTo>
                  <a:pt x="21107" y="48950"/>
                </a:lnTo>
                <a:lnTo>
                  <a:pt x="14401" y="47030"/>
                </a:lnTo>
                <a:lnTo>
                  <a:pt x="10561" y="44150"/>
                </a:lnTo>
                <a:lnTo>
                  <a:pt x="6720" y="41269"/>
                </a:lnTo>
                <a:lnTo>
                  <a:pt x="4800" y="374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8" name="object 548"/>
          <p:cNvSpPr/>
          <p:nvPr/>
        </p:nvSpPr>
        <p:spPr>
          <a:xfrm>
            <a:off x="5377037" y="3692773"/>
            <a:ext cx="28788" cy="59512"/>
          </a:xfrm>
          <a:custGeom>
            <a:avLst/>
            <a:gdLst/>
            <a:ahLst/>
            <a:cxnLst/>
            <a:rect l="l" t="t" r="r" b="b"/>
            <a:pathLst>
              <a:path w="28788" h="59512">
                <a:moveTo>
                  <a:pt x="20147" y="8641"/>
                </a:moveTo>
                <a:lnTo>
                  <a:pt x="13426" y="5760"/>
                </a:lnTo>
                <a:lnTo>
                  <a:pt x="9601" y="2880"/>
                </a:lnTo>
                <a:lnTo>
                  <a:pt x="6720" y="0"/>
                </a:lnTo>
                <a:lnTo>
                  <a:pt x="9601" y="13441"/>
                </a:lnTo>
                <a:lnTo>
                  <a:pt x="15361" y="17282"/>
                </a:lnTo>
                <a:lnTo>
                  <a:pt x="23042" y="21122"/>
                </a:lnTo>
                <a:lnTo>
                  <a:pt x="28788" y="9601"/>
                </a:lnTo>
                <a:lnTo>
                  <a:pt x="20147" y="8641"/>
                </a:lnTo>
                <a:close/>
              </a:path>
              <a:path w="28788" h="59512">
                <a:moveTo>
                  <a:pt x="54711" y="11521"/>
                </a:moveTo>
                <a:lnTo>
                  <a:pt x="54118" y="11521"/>
                </a:lnTo>
                <a:lnTo>
                  <a:pt x="41453" y="11264"/>
                </a:lnTo>
                <a:lnTo>
                  <a:pt x="28788" y="9601"/>
                </a:lnTo>
                <a:lnTo>
                  <a:pt x="23042" y="21122"/>
                </a:lnTo>
                <a:lnTo>
                  <a:pt x="27183" y="22405"/>
                </a:lnTo>
                <a:lnTo>
                  <a:pt x="39176" y="24971"/>
                </a:lnTo>
                <a:lnTo>
                  <a:pt x="52791" y="25923"/>
                </a:lnTo>
                <a:lnTo>
                  <a:pt x="62839" y="25342"/>
                </a:lnTo>
                <a:lnTo>
                  <a:pt x="75296" y="22718"/>
                </a:lnTo>
                <a:lnTo>
                  <a:pt x="86395" y="18242"/>
                </a:lnTo>
                <a:lnTo>
                  <a:pt x="90932" y="15334"/>
                </a:lnTo>
                <a:lnTo>
                  <a:pt x="100491" y="5620"/>
                </a:lnTo>
                <a:lnTo>
                  <a:pt x="103677" y="-5760"/>
                </a:lnTo>
                <a:lnTo>
                  <a:pt x="103677" y="-10561"/>
                </a:lnTo>
                <a:lnTo>
                  <a:pt x="101757" y="-15361"/>
                </a:lnTo>
                <a:lnTo>
                  <a:pt x="97917" y="-20147"/>
                </a:lnTo>
                <a:lnTo>
                  <a:pt x="94076" y="-25923"/>
                </a:lnTo>
                <a:lnTo>
                  <a:pt x="88315" y="-29763"/>
                </a:lnTo>
                <a:lnTo>
                  <a:pt x="80634" y="-32628"/>
                </a:lnTo>
                <a:lnTo>
                  <a:pt x="76351" y="-34345"/>
                </a:lnTo>
                <a:lnTo>
                  <a:pt x="64410" y="-37378"/>
                </a:lnTo>
                <a:lnTo>
                  <a:pt x="50871" y="-38389"/>
                </a:lnTo>
                <a:lnTo>
                  <a:pt x="48472" y="-38361"/>
                </a:lnTo>
                <a:lnTo>
                  <a:pt x="34189" y="-36843"/>
                </a:lnTo>
                <a:lnTo>
                  <a:pt x="22069" y="-33012"/>
                </a:lnTo>
                <a:lnTo>
                  <a:pt x="12481" y="-26868"/>
                </a:lnTo>
                <a:lnTo>
                  <a:pt x="3840" y="-20147"/>
                </a:lnTo>
                <a:lnTo>
                  <a:pt x="0" y="-13426"/>
                </a:lnTo>
                <a:lnTo>
                  <a:pt x="0" y="-1920"/>
                </a:lnTo>
                <a:lnTo>
                  <a:pt x="1920" y="2880"/>
                </a:lnTo>
                <a:lnTo>
                  <a:pt x="4800" y="7680"/>
                </a:lnTo>
                <a:lnTo>
                  <a:pt x="9601" y="13441"/>
                </a:lnTo>
                <a:lnTo>
                  <a:pt x="6720" y="0"/>
                </a:lnTo>
                <a:lnTo>
                  <a:pt x="4800" y="-2880"/>
                </a:lnTo>
                <a:lnTo>
                  <a:pt x="4800" y="-8641"/>
                </a:lnTo>
                <a:lnTo>
                  <a:pt x="5760" y="-11521"/>
                </a:lnTo>
                <a:lnTo>
                  <a:pt x="7680" y="-13426"/>
                </a:lnTo>
                <a:lnTo>
                  <a:pt x="9601" y="-16322"/>
                </a:lnTo>
                <a:lnTo>
                  <a:pt x="14401" y="-18242"/>
                </a:lnTo>
                <a:lnTo>
                  <a:pt x="19202" y="-20147"/>
                </a:lnTo>
                <a:lnTo>
                  <a:pt x="22183" y="-20870"/>
                </a:lnTo>
                <a:lnTo>
                  <a:pt x="33984" y="-23051"/>
                </a:lnTo>
                <a:lnTo>
                  <a:pt x="47990" y="-23987"/>
                </a:lnTo>
                <a:lnTo>
                  <a:pt x="60376" y="-23555"/>
                </a:lnTo>
                <a:lnTo>
                  <a:pt x="73166" y="-22115"/>
                </a:lnTo>
                <a:lnTo>
                  <a:pt x="83515" y="-20147"/>
                </a:lnTo>
                <a:lnTo>
                  <a:pt x="89275" y="-19202"/>
                </a:lnTo>
                <a:lnTo>
                  <a:pt x="93116" y="-16322"/>
                </a:lnTo>
                <a:lnTo>
                  <a:pt x="95036" y="-13426"/>
                </a:lnTo>
                <a:lnTo>
                  <a:pt x="97917" y="-10561"/>
                </a:lnTo>
                <a:lnTo>
                  <a:pt x="98877" y="-8641"/>
                </a:lnTo>
                <a:lnTo>
                  <a:pt x="98877" y="0"/>
                </a:lnTo>
                <a:lnTo>
                  <a:pt x="95036" y="3840"/>
                </a:lnTo>
                <a:lnTo>
                  <a:pt x="88315" y="6720"/>
                </a:lnTo>
                <a:lnTo>
                  <a:pt x="81257" y="9104"/>
                </a:lnTo>
                <a:lnTo>
                  <a:pt x="68941" y="11017"/>
                </a:lnTo>
                <a:lnTo>
                  <a:pt x="54711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9" name="object 549"/>
          <p:cNvSpPr/>
          <p:nvPr/>
        </p:nvSpPr>
        <p:spPr>
          <a:xfrm>
            <a:off x="5572871" y="3892448"/>
            <a:ext cx="100797" cy="38404"/>
          </a:xfrm>
          <a:custGeom>
            <a:avLst/>
            <a:gdLst/>
            <a:ahLst/>
            <a:cxnLst/>
            <a:rect l="l" t="t" r="r" b="b"/>
            <a:pathLst>
              <a:path w="100797" h="38404">
                <a:moveTo>
                  <a:pt x="11521" y="38404"/>
                </a:moveTo>
                <a:lnTo>
                  <a:pt x="13426" y="37444"/>
                </a:lnTo>
                <a:lnTo>
                  <a:pt x="12481" y="34564"/>
                </a:lnTo>
                <a:lnTo>
                  <a:pt x="11521" y="31683"/>
                </a:lnTo>
                <a:lnTo>
                  <a:pt x="11521" y="27843"/>
                </a:lnTo>
                <a:lnTo>
                  <a:pt x="12481" y="26883"/>
                </a:lnTo>
                <a:lnTo>
                  <a:pt x="13426" y="25923"/>
                </a:lnTo>
                <a:lnTo>
                  <a:pt x="14401" y="24963"/>
                </a:lnTo>
                <a:lnTo>
                  <a:pt x="16322" y="24963"/>
                </a:lnTo>
                <a:lnTo>
                  <a:pt x="18242" y="24002"/>
                </a:lnTo>
                <a:lnTo>
                  <a:pt x="89275" y="24002"/>
                </a:lnTo>
                <a:lnTo>
                  <a:pt x="93116" y="24963"/>
                </a:lnTo>
                <a:lnTo>
                  <a:pt x="94076" y="24963"/>
                </a:lnTo>
                <a:lnTo>
                  <a:pt x="95036" y="25923"/>
                </a:lnTo>
                <a:lnTo>
                  <a:pt x="95996" y="26883"/>
                </a:lnTo>
                <a:lnTo>
                  <a:pt x="96956" y="27843"/>
                </a:lnTo>
                <a:lnTo>
                  <a:pt x="97916" y="28803"/>
                </a:lnTo>
                <a:lnTo>
                  <a:pt x="97916" y="36484"/>
                </a:lnTo>
                <a:lnTo>
                  <a:pt x="100797" y="36484"/>
                </a:lnTo>
                <a:lnTo>
                  <a:pt x="100797" y="0"/>
                </a:lnTo>
                <a:lnTo>
                  <a:pt x="97916" y="0"/>
                </a:lnTo>
                <a:lnTo>
                  <a:pt x="97916" y="6720"/>
                </a:lnTo>
                <a:lnTo>
                  <a:pt x="96956" y="8641"/>
                </a:lnTo>
                <a:lnTo>
                  <a:pt x="95996" y="9601"/>
                </a:lnTo>
                <a:lnTo>
                  <a:pt x="95036" y="11521"/>
                </a:lnTo>
                <a:lnTo>
                  <a:pt x="92156" y="11521"/>
                </a:lnTo>
                <a:lnTo>
                  <a:pt x="89275" y="12481"/>
                </a:lnTo>
                <a:lnTo>
                  <a:pt x="0" y="12481"/>
                </a:lnTo>
                <a:lnTo>
                  <a:pt x="0" y="14401"/>
                </a:lnTo>
                <a:lnTo>
                  <a:pt x="11521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0" name="object 550"/>
          <p:cNvSpPr/>
          <p:nvPr/>
        </p:nvSpPr>
        <p:spPr>
          <a:xfrm>
            <a:off x="5575752" y="3805092"/>
            <a:ext cx="99837" cy="60472"/>
          </a:xfrm>
          <a:custGeom>
            <a:avLst/>
            <a:gdLst/>
            <a:ahLst/>
            <a:cxnLst/>
            <a:rect l="l" t="t" r="r" b="b"/>
            <a:pathLst>
              <a:path w="99837" h="60472">
                <a:moveTo>
                  <a:pt x="59512" y="50886"/>
                </a:moveTo>
                <a:lnTo>
                  <a:pt x="61432" y="44165"/>
                </a:lnTo>
                <a:lnTo>
                  <a:pt x="61432" y="31683"/>
                </a:lnTo>
                <a:lnTo>
                  <a:pt x="59512" y="24003"/>
                </a:lnTo>
                <a:lnTo>
                  <a:pt x="54711" y="16322"/>
                </a:lnTo>
                <a:lnTo>
                  <a:pt x="55076" y="16443"/>
                </a:lnTo>
                <a:lnTo>
                  <a:pt x="67115" y="21078"/>
                </a:lnTo>
                <a:lnTo>
                  <a:pt x="77754" y="27843"/>
                </a:lnTo>
                <a:lnTo>
                  <a:pt x="85435" y="32644"/>
                </a:lnTo>
                <a:lnTo>
                  <a:pt x="90236" y="37444"/>
                </a:lnTo>
                <a:lnTo>
                  <a:pt x="93116" y="43205"/>
                </a:lnTo>
                <a:lnTo>
                  <a:pt x="95996" y="48966"/>
                </a:lnTo>
                <a:lnTo>
                  <a:pt x="96956" y="54726"/>
                </a:lnTo>
                <a:lnTo>
                  <a:pt x="96956" y="60472"/>
                </a:lnTo>
                <a:lnTo>
                  <a:pt x="99837" y="60472"/>
                </a:lnTo>
                <a:lnTo>
                  <a:pt x="99837" y="56647"/>
                </a:lnTo>
                <a:lnTo>
                  <a:pt x="99805" y="54923"/>
                </a:lnTo>
                <a:lnTo>
                  <a:pt x="97550" y="42563"/>
                </a:lnTo>
                <a:lnTo>
                  <a:pt x="92156" y="30723"/>
                </a:lnTo>
                <a:lnTo>
                  <a:pt x="87930" y="24753"/>
                </a:lnTo>
                <a:lnTo>
                  <a:pt x="78818" y="15920"/>
                </a:lnTo>
                <a:lnTo>
                  <a:pt x="68153" y="8641"/>
                </a:lnTo>
                <a:lnTo>
                  <a:pt x="62256" y="5472"/>
                </a:lnTo>
                <a:lnTo>
                  <a:pt x="50392" y="1368"/>
                </a:lnTo>
                <a:lnTo>
                  <a:pt x="37429" y="0"/>
                </a:lnTo>
                <a:lnTo>
                  <a:pt x="29402" y="586"/>
                </a:lnTo>
                <a:lnTo>
                  <a:pt x="17296" y="4326"/>
                </a:lnTo>
                <a:lnTo>
                  <a:pt x="6720" y="11521"/>
                </a:lnTo>
                <a:lnTo>
                  <a:pt x="0" y="17282"/>
                </a:lnTo>
                <a:lnTo>
                  <a:pt x="1920" y="29763"/>
                </a:lnTo>
                <a:lnTo>
                  <a:pt x="2880" y="26883"/>
                </a:lnTo>
                <a:lnTo>
                  <a:pt x="5760" y="24003"/>
                </a:lnTo>
                <a:lnTo>
                  <a:pt x="8641" y="20162"/>
                </a:lnTo>
                <a:lnTo>
                  <a:pt x="13441" y="18242"/>
                </a:lnTo>
                <a:lnTo>
                  <a:pt x="18227" y="16322"/>
                </a:lnTo>
                <a:lnTo>
                  <a:pt x="24002" y="15361"/>
                </a:lnTo>
                <a:lnTo>
                  <a:pt x="28788" y="14401"/>
                </a:lnTo>
                <a:lnTo>
                  <a:pt x="42230" y="14401"/>
                </a:lnTo>
                <a:lnTo>
                  <a:pt x="48950" y="15361"/>
                </a:lnTo>
                <a:lnTo>
                  <a:pt x="50871" y="18242"/>
                </a:lnTo>
                <a:lnTo>
                  <a:pt x="52791" y="21122"/>
                </a:lnTo>
                <a:lnTo>
                  <a:pt x="53751" y="24003"/>
                </a:lnTo>
                <a:lnTo>
                  <a:pt x="54711" y="26883"/>
                </a:lnTo>
                <a:lnTo>
                  <a:pt x="54711" y="36484"/>
                </a:lnTo>
                <a:lnTo>
                  <a:pt x="53751" y="55686"/>
                </a:lnTo>
                <a:lnTo>
                  <a:pt x="59512" y="508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1" name="object 551"/>
          <p:cNvSpPr/>
          <p:nvPr/>
        </p:nvSpPr>
        <p:spPr>
          <a:xfrm>
            <a:off x="5572871" y="3822374"/>
            <a:ext cx="57591" cy="45125"/>
          </a:xfrm>
          <a:custGeom>
            <a:avLst/>
            <a:gdLst/>
            <a:ahLst/>
            <a:cxnLst/>
            <a:rect l="l" t="t" r="r" b="b"/>
            <a:pathLst>
              <a:path w="57591" h="45125">
                <a:moveTo>
                  <a:pt x="24" y="15714"/>
                </a:moveTo>
                <a:lnTo>
                  <a:pt x="3151" y="28027"/>
                </a:lnTo>
                <a:lnTo>
                  <a:pt x="11521" y="38404"/>
                </a:lnTo>
                <a:lnTo>
                  <a:pt x="19202" y="43190"/>
                </a:lnTo>
                <a:lnTo>
                  <a:pt x="26883" y="45125"/>
                </a:lnTo>
                <a:lnTo>
                  <a:pt x="44150" y="45125"/>
                </a:lnTo>
                <a:lnTo>
                  <a:pt x="50871" y="43190"/>
                </a:lnTo>
                <a:lnTo>
                  <a:pt x="56631" y="38404"/>
                </a:lnTo>
                <a:lnTo>
                  <a:pt x="57591" y="19202"/>
                </a:lnTo>
                <a:lnTo>
                  <a:pt x="55671" y="23042"/>
                </a:lnTo>
                <a:lnTo>
                  <a:pt x="51831" y="25923"/>
                </a:lnTo>
                <a:lnTo>
                  <a:pt x="46070" y="30723"/>
                </a:lnTo>
                <a:lnTo>
                  <a:pt x="37429" y="32644"/>
                </a:lnTo>
                <a:lnTo>
                  <a:pt x="20147" y="32644"/>
                </a:lnTo>
                <a:lnTo>
                  <a:pt x="14401" y="30723"/>
                </a:lnTo>
                <a:lnTo>
                  <a:pt x="10561" y="27843"/>
                </a:lnTo>
                <a:lnTo>
                  <a:pt x="5760" y="24002"/>
                </a:lnTo>
                <a:lnTo>
                  <a:pt x="4800" y="20162"/>
                </a:lnTo>
                <a:lnTo>
                  <a:pt x="4800" y="12481"/>
                </a:lnTo>
                <a:lnTo>
                  <a:pt x="2880" y="0"/>
                </a:lnTo>
                <a:lnTo>
                  <a:pt x="0" y="6720"/>
                </a:lnTo>
                <a:lnTo>
                  <a:pt x="0" y="14401"/>
                </a:lnTo>
                <a:lnTo>
                  <a:pt x="24" y="15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2" name="object 552"/>
          <p:cNvSpPr/>
          <p:nvPr/>
        </p:nvSpPr>
        <p:spPr>
          <a:xfrm>
            <a:off x="5575752" y="3731178"/>
            <a:ext cx="99837" cy="60472"/>
          </a:xfrm>
          <a:custGeom>
            <a:avLst/>
            <a:gdLst/>
            <a:ahLst/>
            <a:cxnLst/>
            <a:rect l="l" t="t" r="r" b="b"/>
            <a:pathLst>
              <a:path w="99837" h="60472">
                <a:moveTo>
                  <a:pt x="61432" y="36469"/>
                </a:moveTo>
                <a:lnTo>
                  <a:pt x="61432" y="30723"/>
                </a:lnTo>
                <a:lnTo>
                  <a:pt x="59512" y="23042"/>
                </a:lnTo>
                <a:lnTo>
                  <a:pt x="54711" y="16322"/>
                </a:lnTo>
                <a:lnTo>
                  <a:pt x="63352" y="18242"/>
                </a:lnTo>
                <a:lnTo>
                  <a:pt x="71033" y="21122"/>
                </a:lnTo>
                <a:lnTo>
                  <a:pt x="77754" y="26883"/>
                </a:lnTo>
                <a:lnTo>
                  <a:pt x="85435" y="31683"/>
                </a:lnTo>
                <a:lnTo>
                  <a:pt x="90236" y="36469"/>
                </a:lnTo>
                <a:lnTo>
                  <a:pt x="93116" y="42245"/>
                </a:lnTo>
                <a:lnTo>
                  <a:pt x="95996" y="47990"/>
                </a:lnTo>
                <a:lnTo>
                  <a:pt x="96956" y="53751"/>
                </a:lnTo>
                <a:lnTo>
                  <a:pt x="96956" y="60472"/>
                </a:lnTo>
                <a:lnTo>
                  <a:pt x="99837" y="60472"/>
                </a:lnTo>
                <a:lnTo>
                  <a:pt x="99837" y="55671"/>
                </a:lnTo>
                <a:lnTo>
                  <a:pt x="99805" y="54102"/>
                </a:lnTo>
                <a:lnTo>
                  <a:pt x="97550" y="41931"/>
                </a:lnTo>
                <a:lnTo>
                  <a:pt x="92156" y="29748"/>
                </a:lnTo>
                <a:lnTo>
                  <a:pt x="87935" y="23792"/>
                </a:lnTo>
                <a:lnTo>
                  <a:pt x="78821" y="14962"/>
                </a:lnTo>
                <a:lnTo>
                  <a:pt x="68153" y="7680"/>
                </a:lnTo>
                <a:lnTo>
                  <a:pt x="62436" y="4696"/>
                </a:lnTo>
                <a:lnTo>
                  <a:pt x="50487" y="1050"/>
                </a:lnTo>
                <a:lnTo>
                  <a:pt x="37429" y="0"/>
                </a:lnTo>
                <a:lnTo>
                  <a:pt x="29664" y="429"/>
                </a:lnTo>
                <a:lnTo>
                  <a:pt x="17409" y="3637"/>
                </a:lnTo>
                <a:lnTo>
                  <a:pt x="6720" y="10561"/>
                </a:lnTo>
                <a:lnTo>
                  <a:pt x="0" y="16322"/>
                </a:lnTo>
                <a:lnTo>
                  <a:pt x="1920" y="28803"/>
                </a:lnTo>
                <a:lnTo>
                  <a:pt x="2880" y="25923"/>
                </a:lnTo>
                <a:lnTo>
                  <a:pt x="5760" y="23042"/>
                </a:lnTo>
                <a:lnTo>
                  <a:pt x="8641" y="20162"/>
                </a:lnTo>
                <a:lnTo>
                  <a:pt x="13441" y="17282"/>
                </a:lnTo>
                <a:lnTo>
                  <a:pt x="18227" y="15361"/>
                </a:lnTo>
                <a:lnTo>
                  <a:pt x="24002" y="14401"/>
                </a:lnTo>
                <a:lnTo>
                  <a:pt x="28788" y="13441"/>
                </a:lnTo>
                <a:lnTo>
                  <a:pt x="42230" y="13441"/>
                </a:lnTo>
                <a:lnTo>
                  <a:pt x="48950" y="14401"/>
                </a:lnTo>
                <a:lnTo>
                  <a:pt x="50871" y="17282"/>
                </a:lnTo>
                <a:lnTo>
                  <a:pt x="52791" y="20162"/>
                </a:lnTo>
                <a:lnTo>
                  <a:pt x="53751" y="23042"/>
                </a:lnTo>
                <a:lnTo>
                  <a:pt x="54711" y="25923"/>
                </a:lnTo>
                <a:lnTo>
                  <a:pt x="54711" y="35524"/>
                </a:lnTo>
                <a:lnTo>
                  <a:pt x="53751" y="54711"/>
                </a:lnTo>
                <a:lnTo>
                  <a:pt x="59512" y="49926"/>
                </a:lnTo>
                <a:lnTo>
                  <a:pt x="61432" y="43190"/>
                </a:lnTo>
                <a:lnTo>
                  <a:pt x="61432" y="36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3" name="object 553"/>
          <p:cNvSpPr/>
          <p:nvPr/>
        </p:nvSpPr>
        <p:spPr>
          <a:xfrm>
            <a:off x="5572871" y="3747500"/>
            <a:ext cx="57591" cy="46070"/>
          </a:xfrm>
          <a:custGeom>
            <a:avLst/>
            <a:gdLst/>
            <a:ahLst/>
            <a:cxnLst/>
            <a:rect l="l" t="t" r="r" b="b"/>
            <a:pathLst>
              <a:path w="57591" h="46070">
                <a:moveTo>
                  <a:pt x="23" y="15704"/>
                </a:moveTo>
                <a:lnTo>
                  <a:pt x="3148" y="28384"/>
                </a:lnTo>
                <a:lnTo>
                  <a:pt x="11521" y="38389"/>
                </a:lnTo>
                <a:lnTo>
                  <a:pt x="19202" y="43190"/>
                </a:lnTo>
                <a:lnTo>
                  <a:pt x="26883" y="46070"/>
                </a:lnTo>
                <a:lnTo>
                  <a:pt x="44150" y="46070"/>
                </a:lnTo>
                <a:lnTo>
                  <a:pt x="50871" y="43190"/>
                </a:lnTo>
                <a:lnTo>
                  <a:pt x="56631" y="38389"/>
                </a:lnTo>
                <a:lnTo>
                  <a:pt x="57591" y="19202"/>
                </a:lnTo>
                <a:lnTo>
                  <a:pt x="55671" y="23042"/>
                </a:lnTo>
                <a:lnTo>
                  <a:pt x="51831" y="25923"/>
                </a:lnTo>
                <a:lnTo>
                  <a:pt x="46070" y="30708"/>
                </a:lnTo>
                <a:lnTo>
                  <a:pt x="37429" y="32628"/>
                </a:lnTo>
                <a:lnTo>
                  <a:pt x="20147" y="32628"/>
                </a:lnTo>
                <a:lnTo>
                  <a:pt x="14401" y="30708"/>
                </a:lnTo>
                <a:lnTo>
                  <a:pt x="10561" y="27828"/>
                </a:lnTo>
                <a:lnTo>
                  <a:pt x="5760" y="24947"/>
                </a:lnTo>
                <a:lnTo>
                  <a:pt x="4800" y="21107"/>
                </a:lnTo>
                <a:lnTo>
                  <a:pt x="4800" y="12481"/>
                </a:lnTo>
                <a:lnTo>
                  <a:pt x="2880" y="0"/>
                </a:lnTo>
                <a:lnTo>
                  <a:pt x="0" y="6720"/>
                </a:lnTo>
                <a:lnTo>
                  <a:pt x="0" y="14401"/>
                </a:lnTo>
                <a:lnTo>
                  <a:pt x="23" y="157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4" name="object 554"/>
          <p:cNvSpPr/>
          <p:nvPr/>
        </p:nvSpPr>
        <p:spPr>
          <a:xfrm>
            <a:off x="5574792" y="3659184"/>
            <a:ext cx="100797" cy="57591"/>
          </a:xfrm>
          <a:custGeom>
            <a:avLst/>
            <a:gdLst/>
            <a:ahLst/>
            <a:cxnLst/>
            <a:rect l="l" t="t" r="r" b="b"/>
            <a:pathLst>
              <a:path w="100797" h="57591">
                <a:moveTo>
                  <a:pt x="86395" y="54711"/>
                </a:moveTo>
                <a:lnTo>
                  <a:pt x="87355" y="56631"/>
                </a:lnTo>
                <a:lnTo>
                  <a:pt x="88315" y="57591"/>
                </a:lnTo>
                <a:lnTo>
                  <a:pt x="93116" y="57591"/>
                </a:lnTo>
                <a:lnTo>
                  <a:pt x="95996" y="56631"/>
                </a:lnTo>
                <a:lnTo>
                  <a:pt x="97916" y="53751"/>
                </a:lnTo>
                <a:lnTo>
                  <a:pt x="99837" y="50871"/>
                </a:lnTo>
                <a:lnTo>
                  <a:pt x="100797" y="47030"/>
                </a:lnTo>
                <a:lnTo>
                  <a:pt x="100797" y="34549"/>
                </a:lnTo>
                <a:lnTo>
                  <a:pt x="98877" y="28788"/>
                </a:lnTo>
                <a:lnTo>
                  <a:pt x="96956" y="24003"/>
                </a:lnTo>
                <a:lnTo>
                  <a:pt x="95036" y="20162"/>
                </a:lnTo>
                <a:lnTo>
                  <a:pt x="92156" y="16322"/>
                </a:lnTo>
                <a:lnTo>
                  <a:pt x="89275" y="13441"/>
                </a:lnTo>
                <a:lnTo>
                  <a:pt x="86395" y="9601"/>
                </a:lnTo>
                <a:lnTo>
                  <a:pt x="82555" y="6720"/>
                </a:lnTo>
                <a:lnTo>
                  <a:pt x="77754" y="4800"/>
                </a:lnTo>
                <a:lnTo>
                  <a:pt x="72953" y="2880"/>
                </a:lnTo>
                <a:lnTo>
                  <a:pt x="68153" y="1920"/>
                </a:lnTo>
                <a:lnTo>
                  <a:pt x="54711" y="1920"/>
                </a:lnTo>
                <a:lnTo>
                  <a:pt x="46070" y="4800"/>
                </a:lnTo>
                <a:lnTo>
                  <a:pt x="40309" y="11506"/>
                </a:lnTo>
                <a:lnTo>
                  <a:pt x="34665" y="17831"/>
                </a:lnTo>
                <a:lnTo>
                  <a:pt x="29032" y="29072"/>
                </a:lnTo>
                <a:lnTo>
                  <a:pt x="25908" y="42230"/>
                </a:lnTo>
                <a:lnTo>
                  <a:pt x="12481" y="35509"/>
                </a:lnTo>
                <a:lnTo>
                  <a:pt x="12481" y="5760"/>
                </a:lnTo>
                <a:lnTo>
                  <a:pt x="0" y="0"/>
                </a:lnTo>
                <a:lnTo>
                  <a:pt x="0" y="35509"/>
                </a:lnTo>
                <a:lnTo>
                  <a:pt x="38389" y="54711"/>
                </a:lnTo>
                <a:lnTo>
                  <a:pt x="38389" y="45110"/>
                </a:lnTo>
                <a:lnTo>
                  <a:pt x="40309" y="38389"/>
                </a:lnTo>
                <a:lnTo>
                  <a:pt x="42230" y="32628"/>
                </a:lnTo>
                <a:lnTo>
                  <a:pt x="45110" y="25908"/>
                </a:lnTo>
                <a:lnTo>
                  <a:pt x="48950" y="21107"/>
                </a:lnTo>
                <a:lnTo>
                  <a:pt x="53751" y="17266"/>
                </a:lnTo>
                <a:lnTo>
                  <a:pt x="59512" y="13441"/>
                </a:lnTo>
                <a:lnTo>
                  <a:pt x="65272" y="11506"/>
                </a:lnTo>
                <a:lnTo>
                  <a:pt x="76794" y="11506"/>
                </a:lnTo>
                <a:lnTo>
                  <a:pt x="82555" y="13441"/>
                </a:lnTo>
                <a:lnTo>
                  <a:pt x="86395" y="18227"/>
                </a:lnTo>
                <a:lnTo>
                  <a:pt x="91196" y="22067"/>
                </a:lnTo>
                <a:lnTo>
                  <a:pt x="93116" y="26868"/>
                </a:lnTo>
                <a:lnTo>
                  <a:pt x="93116" y="36469"/>
                </a:lnTo>
                <a:lnTo>
                  <a:pt x="92156" y="40309"/>
                </a:lnTo>
                <a:lnTo>
                  <a:pt x="89275" y="44150"/>
                </a:lnTo>
                <a:lnTo>
                  <a:pt x="87355" y="46070"/>
                </a:lnTo>
                <a:lnTo>
                  <a:pt x="86395" y="47990"/>
                </a:lnTo>
                <a:lnTo>
                  <a:pt x="86395" y="48950"/>
                </a:lnTo>
                <a:lnTo>
                  <a:pt x="85435" y="49911"/>
                </a:lnTo>
                <a:lnTo>
                  <a:pt x="85435" y="53751"/>
                </a:lnTo>
                <a:lnTo>
                  <a:pt x="86395" y="547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5" name="object 555"/>
          <p:cNvSpPr/>
          <p:nvPr/>
        </p:nvSpPr>
        <p:spPr>
          <a:xfrm>
            <a:off x="5767745" y="3879966"/>
            <a:ext cx="100797" cy="65288"/>
          </a:xfrm>
          <a:custGeom>
            <a:avLst/>
            <a:gdLst/>
            <a:ahLst/>
            <a:cxnLst/>
            <a:rect l="l" t="t" r="r" b="b"/>
            <a:pathLst>
              <a:path w="100797" h="65288">
                <a:moveTo>
                  <a:pt x="10561" y="32644"/>
                </a:moveTo>
                <a:lnTo>
                  <a:pt x="13441" y="27843"/>
                </a:lnTo>
                <a:lnTo>
                  <a:pt x="17282" y="24002"/>
                </a:lnTo>
                <a:lnTo>
                  <a:pt x="21107" y="20162"/>
                </a:lnTo>
                <a:lnTo>
                  <a:pt x="25907" y="18242"/>
                </a:lnTo>
                <a:lnTo>
                  <a:pt x="32628" y="18242"/>
                </a:lnTo>
                <a:lnTo>
                  <a:pt x="35488" y="18408"/>
                </a:lnTo>
                <a:lnTo>
                  <a:pt x="47010" y="21690"/>
                </a:lnTo>
                <a:lnTo>
                  <a:pt x="59512" y="28803"/>
                </a:lnTo>
                <a:lnTo>
                  <a:pt x="68882" y="36223"/>
                </a:lnTo>
                <a:lnTo>
                  <a:pt x="77699" y="44189"/>
                </a:lnTo>
                <a:lnTo>
                  <a:pt x="87351" y="53824"/>
                </a:lnTo>
                <a:lnTo>
                  <a:pt x="97916" y="65288"/>
                </a:lnTo>
                <a:lnTo>
                  <a:pt x="100797" y="65288"/>
                </a:lnTo>
                <a:lnTo>
                  <a:pt x="100797" y="6720"/>
                </a:lnTo>
                <a:lnTo>
                  <a:pt x="81594" y="0"/>
                </a:lnTo>
                <a:lnTo>
                  <a:pt x="81594" y="2880"/>
                </a:lnTo>
                <a:lnTo>
                  <a:pt x="84475" y="3840"/>
                </a:lnTo>
                <a:lnTo>
                  <a:pt x="85435" y="5760"/>
                </a:lnTo>
                <a:lnTo>
                  <a:pt x="87355" y="7680"/>
                </a:lnTo>
                <a:lnTo>
                  <a:pt x="88315" y="8641"/>
                </a:lnTo>
                <a:lnTo>
                  <a:pt x="89275" y="10561"/>
                </a:lnTo>
                <a:lnTo>
                  <a:pt x="89275" y="13441"/>
                </a:lnTo>
                <a:lnTo>
                  <a:pt x="90236" y="15361"/>
                </a:lnTo>
                <a:lnTo>
                  <a:pt x="90236" y="49926"/>
                </a:lnTo>
                <a:lnTo>
                  <a:pt x="87249" y="47075"/>
                </a:lnTo>
                <a:lnTo>
                  <a:pt x="78739" y="39077"/>
                </a:lnTo>
                <a:lnTo>
                  <a:pt x="66233" y="26883"/>
                </a:lnTo>
                <a:lnTo>
                  <a:pt x="61671" y="23271"/>
                </a:lnTo>
                <a:lnTo>
                  <a:pt x="51049" y="15428"/>
                </a:lnTo>
                <a:lnTo>
                  <a:pt x="41269" y="9601"/>
                </a:lnTo>
                <a:lnTo>
                  <a:pt x="35509" y="7680"/>
                </a:lnTo>
                <a:lnTo>
                  <a:pt x="30723" y="5760"/>
                </a:lnTo>
                <a:lnTo>
                  <a:pt x="19202" y="5760"/>
                </a:lnTo>
                <a:lnTo>
                  <a:pt x="12481" y="8641"/>
                </a:lnTo>
                <a:lnTo>
                  <a:pt x="7665" y="14401"/>
                </a:lnTo>
                <a:lnTo>
                  <a:pt x="1920" y="20162"/>
                </a:lnTo>
                <a:lnTo>
                  <a:pt x="0" y="25923"/>
                </a:lnTo>
                <a:lnTo>
                  <a:pt x="0" y="42245"/>
                </a:lnTo>
                <a:lnTo>
                  <a:pt x="1920" y="48005"/>
                </a:lnTo>
                <a:lnTo>
                  <a:pt x="6720" y="52806"/>
                </a:lnTo>
                <a:lnTo>
                  <a:pt x="11521" y="58567"/>
                </a:lnTo>
                <a:lnTo>
                  <a:pt x="19202" y="61447"/>
                </a:lnTo>
                <a:lnTo>
                  <a:pt x="27843" y="62407"/>
                </a:lnTo>
                <a:lnTo>
                  <a:pt x="27843" y="59527"/>
                </a:lnTo>
                <a:lnTo>
                  <a:pt x="22067" y="57607"/>
                </a:lnTo>
                <a:lnTo>
                  <a:pt x="18227" y="54726"/>
                </a:lnTo>
                <a:lnTo>
                  <a:pt x="15361" y="51846"/>
                </a:lnTo>
                <a:lnTo>
                  <a:pt x="12481" y="47045"/>
                </a:lnTo>
                <a:lnTo>
                  <a:pt x="10561" y="43205"/>
                </a:lnTo>
                <a:lnTo>
                  <a:pt x="10561" y="32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6" name="object 556"/>
          <p:cNvSpPr/>
          <p:nvPr/>
        </p:nvSpPr>
        <p:spPr>
          <a:xfrm>
            <a:off x="5767745" y="3839657"/>
            <a:ext cx="8641" cy="50886"/>
          </a:xfrm>
          <a:custGeom>
            <a:avLst/>
            <a:gdLst/>
            <a:ahLst/>
            <a:cxnLst/>
            <a:rect l="l" t="t" r="r" b="b"/>
            <a:pathLst>
              <a:path w="8641" h="50886">
                <a:moveTo>
                  <a:pt x="4800" y="0"/>
                </a:moveTo>
                <a:lnTo>
                  <a:pt x="4800" y="10561"/>
                </a:lnTo>
                <a:lnTo>
                  <a:pt x="8641" y="15361"/>
                </a:lnTo>
                <a:lnTo>
                  <a:pt x="5760" y="2880"/>
                </a:lnTo>
                <a:lnTo>
                  <a:pt x="4800" y="0"/>
                </a:lnTo>
                <a:close/>
              </a:path>
              <a:path w="8641" h="50886">
                <a:moveTo>
                  <a:pt x="19202" y="11521"/>
                </a:moveTo>
                <a:lnTo>
                  <a:pt x="13441" y="8641"/>
                </a:lnTo>
                <a:lnTo>
                  <a:pt x="8641" y="5760"/>
                </a:lnTo>
                <a:lnTo>
                  <a:pt x="5760" y="2880"/>
                </a:lnTo>
                <a:lnTo>
                  <a:pt x="8641" y="15361"/>
                </a:lnTo>
                <a:lnTo>
                  <a:pt x="14386" y="20162"/>
                </a:lnTo>
                <a:lnTo>
                  <a:pt x="23042" y="24002"/>
                </a:lnTo>
                <a:lnTo>
                  <a:pt x="26128" y="25068"/>
                </a:lnTo>
                <a:lnTo>
                  <a:pt x="37887" y="27787"/>
                </a:lnTo>
                <a:lnTo>
                  <a:pt x="51831" y="28803"/>
                </a:lnTo>
                <a:lnTo>
                  <a:pt x="62768" y="28132"/>
                </a:lnTo>
                <a:lnTo>
                  <a:pt x="75323" y="25496"/>
                </a:lnTo>
                <a:lnTo>
                  <a:pt x="86395" y="21122"/>
                </a:lnTo>
                <a:lnTo>
                  <a:pt x="90127" y="18556"/>
                </a:lnTo>
                <a:lnTo>
                  <a:pt x="99489" y="8699"/>
                </a:lnTo>
                <a:lnTo>
                  <a:pt x="102717" y="-2880"/>
                </a:lnTo>
                <a:lnTo>
                  <a:pt x="102717" y="-7680"/>
                </a:lnTo>
                <a:lnTo>
                  <a:pt x="100797" y="-12481"/>
                </a:lnTo>
                <a:lnTo>
                  <a:pt x="96956" y="-17282"/>
                </a:lnTo>
                <a:lnTo>
                  <a:pt x="94076" y="-23042"/>
                </a:lnTo>
                <a:lnTo>
                  <a:pt x="87355" y="-26883"/>
                </a:lnTo>
                <a:lnTo>
                  <a:pt x="79674" y="-30723"/>
                </a:lnTo>
                <a:lnTo>
                  <a:pt x="76577" y="-31797"/>
                </a:lnTo>
                <a:lnTo>
                  <a:pt x="64814" y="-34513"/>
                </a:lnTo>
                <a:lnTo>
                  <a:pt x="50871" y="-35524"/>
                </a:lnTo>
                <a:lnTo>
                  <a:pt x="47273" y="-35466"/>
                </a:lnTo>
                <a:lnTo>
                  <a:pt x="33123" y="-33856"/>
                </a:lnTo>
                <a:lnTo>
                  <a:pt x="21319" y="-30034"/>
                </a:lnTo>
                <a:lnTo>
                  <a:pt x="11521" y="-24003"/>
                </a:lnTo>
                <a:lnTo>
                  <a:pt x="3840" y="-18242"/>
                </a:lnTo>
                <a:lnTo>
                  <a:pt x="0" y="-11521"/>
                </a:lnTo>
                <a:lnTo>
                  <a:pt x="0" y="960"/>
                </a:lnTo>
                <a:lnTo>
                  <a:pt x="960" y="5760"/>
                </a:lnTo>
                <a:lnTo>
                  <a:pt x="4800" y="10561"/>
                </a:lnTo>
                <a:lnTo>
                  <a:pt x="4800" y="-6720"/>
                </a:lnTo>
                <a:lnTo>
                  <a:pt x="5760" y="-8641"/>
                </a:lnTo>
                <a:lnTo>
                  <a:pt x="6720" y="-10561"/>
                </a:lnTo>
                <a:lnTo>
                  <a:pt x="9601" y="-13441"/>
                </a:lnTo>
                <a:lnTo>
                  <a:pt x="13441" y="-15361"/>
                </a:lnTo>
                <a:lnTo>
                  <a:pt x="19202" y="-17282"/>
                </a:lnTo>
                <a:lnTo>
                  <a:pt x="21438" y="-18058"/>
                </a:lnTo>
                <a:lnTo>
                  <a:pt x="32999" y="-20445"/>
                </a:lnTo>
                <a:lnTo>
                  <a:pt x="47030" y="-21122"/>
                </a:lnTo>
                <a:lnTo>
                  <a:pt x="59415" y="-20858"/>
                </a:lnTo>
                <a:lnTo>
                  <a:pt x="72206" y="-19668"/>
                </a:lnTo>
                <a:lnTo>
                  <a:pt x="82555" y="-17282"/>
                </a:lnTo>
                <a:lnTo>
                  <a:pt x="88315" y="-16322"/>
                </a:lnTo>
                <a:lnTo>
                  <a:pt x="92156" y="-13441"/>
                </a:lnTo>
                <a:lnTo>
                  <a:pt x="95036" y="-11521"/>
                </a:lnTo>
                <a:lnTo>
                  <a:pt x="96956" y="-8641"/>
                </a:lnTo>
                <a:lnTo>
                  <a:pt x="97916" y="-5760"/>
                </a:lnTo>
                <a:lnTo>
                  <a:pt x="97916" y="2880"/>
                </a:lnTo>
                <a:lnTo>
                  <a:pt x="94076" y="6720"/>
                </a:lnTo>
                <a:lnTo>
                  <a:pt x="87355" y="9601"/>
                </a:lnTo>
                <a:lnTo>
                  <a:pt x="80297" y="11578"/>
                </a:lnTo>
                <a:lnTo>
                  <a:pt x="67981" y="13645"/>
                </a:lnTo>
                <a:lnTo>
                  <a:pt x="53751" y="14401"/>
                </a:lnTo>
                <a:lnTo>
                  <a:pt x="53173" y="14400"/>
                </a:lnTo>
                <a:lnTo>
                  <a:pt x="40502" y="13777"/>
                </a:lnTo>
                <a:lnTo>
                  <a:pt x="27843" y="12481"/>
                </a:lnTo>
                <a:lnTo>
                  <a:pt x="19202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7" name="object 557"/>
          <p:cNvSpPr/>
          <p:nvPr/>
        </p:nvSpPr>
        <p:spPr>
          <a:xfrm>
            <a:off x="5767745" y="3767648"/>
            <a:ext cx="27843" cy="59512"/>
          </a:xfrm>
          <a:custGeom>
            <a:avLst/>
            <a:gdLst/>
            <a:ahLst/>
            <a:cxnLst/>
            <a:rect l="l" t="t" r="r" b="b"/>
            <a:pathLst>
              <a:path w="27843" h="59512">
                <a:moveTo>
                  <a:pt x="19202" y="8641"/>
                </a:moveTo>
                <a:lnTo>
                  <a:pt x="13441" y="5775"/>
                </a:lnTo>
                <a:lnTo>
                  <a:pt x="8641" y="2895"/>
                </a:lnTo>
                <a:lnTo>
                  <a:pt x="5760" y="0"/>
                </a:lnTo>
                <a:lnTo>
                  <a:pt x="8641" y="13456"/>
                </a:lnTo>
                <a:lnTo>
                  <a:pt x="14386" y="17282"/>
                </a:lnTo>
                <a:lnTo>
                  <a:pt x="23042" y="21122"/>
                </a:lnTo>
                <a:lnTo>
                  <a:pt x="27843" y="9616"/>
                </a:lnTo>
                <a:lnTo>
                  <a:pt x="19202" y="8641"/>
                </a:lnTo>
                <a:close/>
              </a:path>
              <a:path w="27843" h="59512">
                <a:moveTo>
                  <a:pt x="53751" y="11521"/>
                </a:moveTo>
                <a:lnTo>
                  <a:pt x="53174" y="11521"/>
                </a:lnTo>
                <a:lnTo>
                  <a:pt x="40503" y="11267"/>
                </a:lnTo>
                <a:lnTo>
                  <a:pt x="27843" y="9616"/>
                </a:lnTo>
                <a:lnTo>
                  <a:pt x="23042" y="21122"/>
                </a:lnTo>
                <a:lnTo>
                  <a:pt x="26128" y="22192"/>
                </a:lnTo>
                <a:lnTo>
                  <a:pt x="37887" y="24911"/>
                </a:lnTo>
                <a:lnTo>
                  <a:pt x="51831" y="25923"/>
                </a:lnTo>
                <a:lnTo>
                  <a:pt x="62768" y="25254"/>
                </a:lnTo>
                <a:lnTo>
                  <a:pt x="75323" y="22622"/>
                </a:lnTo>
                <a:lnTo>
                  <a:pt x="86395" y="18242"/>
                </a:lnTo>
                <a:lnTo>
                  <a:pt x="90116" y="15684"/>
                </a:lnTo>
                <a:lnTo>
                  <a:pt x="99486" y="5826"/>
                </a:lnTo>
                <a:lnTo>
                  <a:pt x="102717" y="-5745"/>
                </a:lnTo>
                <a:lnTo>
                  <a:pt x="102717" y="-10546"/>
                </a:lnTo>
                <a:lnTo>
                  <a:pt x="100797" y="-15346"/>
                </a:lnTo>
                <a:lnTo>
                  <a:pt x="96956" y="-20147"/>
                </a:lnTo>
                <a:lnTo>
                  <a:pt x="94076" y="-25908"/>
                </a:lnTo>
                <a:lnTo>
                  <a:pt x="87355" y="-29748"/>
                </a:lnTo>
                <a:lnTo>
                  <a:pt x="79674" y="-32628"/>
                </a:lnTo>
                <a:lnTo>
                  <a:pt x="76451" y="-34082"/>
                </a:lnTo>
                <a:lnTo>
                  <a:pt x="64738" y="-37312"/>
                </a:lnTo>
                <a:lnTo>
                  <a:pt x="50871" y="-38389"/>
                </a:lnTo>
                <a:lnTo>
                  <a:pt x="47273" y="-38331"/>
                </a:lnTo>
                <a:lnTo>
                  <a:pt x="33123" y="-36721"/>
                </a:lnTo>
                <a:lnTo>
                  <a:pt x="21319" y="-32900"/>
                </a:lnTo>
                <a:lnTo>
                  <a:pt x="11521" y="-26868"/>
                </a:lnTo>
                <a:lnTo>
                  <a:pt x="3840" y="-21107"/>
                </a:lnTo>
                <a:lnTo>
                  <a:pt x="0" y="-13426"/>
                </a:lnTo>
                <a:lnTo>
                  <a:pt x="0" y="-1904"/>
                </a:lnTo>
                <a:lnTo>
                  <a:pt x="960" y="2895"/>
                </a:lnTo>
                <a:lnTo>
                  <a:pt x="4800" y="7680"/>
                </a:lnTo>
                <a:lnTo>
                  <a:pt x="8641" y="13456"/>
                </a:lnTo>
                <a:lnTo>
                  <a:pt x="5760" y="0"/>
                </a:lnTo>
                <a:lnTo>
                  <a:pt x="4800" y="-2880"/>
                </a:lnTo>
                <a:lnTo>
                  <a:pt x="4800" y="-8625"/>
                </a:lnTo>
                <a:lnTo>
                  <a:pt x="5760" y="-11506"/>
                </a:lnTo>
                <a:lnTo>
                  <a:pt x="9601" y="-16306"/>
                </a:lnTo>
                <a:lnTo>
                  <a:pt x="13441" y="-18227"/>
                </a:lnTo>
                <a:lnTo>
                  <a:pt x="19202" y="-20147"/>
                </a:lnTo>
                <a:lnTo>
                  <a:pt x="32999" y="-22987"/>
                </a:lnTo>
                <a:lnTo>
                  <a:pt x="47030" y="-23987"/>
                </a:lnTo>
                <a:lnTo>
                  <a:pt x="59415" y="-23552"/>
                </a:lnTo>
                <a:lnTo>
                  <a:pt x="72206" y="-22108"/>
                </a:lnTo>
                <a:lnTo>
                  <a:pt x="82555" y="-20147"/>
                </a:lnTo>
                <a:lnTo>
                  <a:pt x="88315" y="-19187"/>
                </a:lnTo>
                <a:lnTo>
                  <a:pt x="92156" y="-16306"/>
                </a:lnTo>
                <a:lnTo>
                  <a:pt x="95036" y="-14386"/>
                </a:lnTo>
                <a:lnTo>
                  <a:pt x="96956" y="-11506"/>
                </a:lnTo>
                <a:lnTo>
                  <a:pt x="97916" y="-8625"/>
                </a:lnTo>
                <a:lnTo>
                  <a:pt x="97916" y="0"/>
                </a:lnTo>
                <a:lnTo>
                  <a:pt x="94076" y="3840"/>
                </a:lnTo>
                <a:lnTo>
                  <a:pt x="87355" y="6720"/>
                </a:lnTo>
                <a:lnTo>
                  <a:pt x="80297" y="8704"/>
                </a:lnTo>
                <a:lnTo>
                  <a:pt x="67981" y="10769"/>
                </a:lnTo>
                <a:lnTo>
                  <a:pt x="53751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8" name="object 558"/>
          <p:cNvSpPr/>
          <p:nvPr/>
        </p:nvSpPr>
        <p:spPr>
          <a:xfrm>
            <a:off x="5767745" y="3692773"/>
            <a:ext cx="27843" cy="59512"/>
          </a:xfrm>
          <a:custGeom>
            <a:avLst/>
            <a:gdLst/>
            <a:ahLst/>
            <a:cxnLst/>
            <a:rect l="l" t="t" r="r" b="b"/>
            <a:pathLst>
              <a:path w="27843" h="59512">
                <a:moveTo>
                  <a:pt x="19202" y="8641"/>
                </a:moveTo>
                <a:lnTo>
                  <a:pt x="13441" y="5760"/>
                </a:lnTo>
                <a:lnTo>
                  <a:pt x="8641" y="2880"/>
                </a:lnTo>
                <a:lnTo>
                  <a:pt x="5760" y="0"/>
                </a:lnTo>
                <a:lnTo>
                  <a:pt x="8641" y="13441"/>
                </a:lnTo>
                <a:lnTo>
                  <a:pt x="14386" y="17282"/>
                </a:lnTo>
                <a:lnTo>
                  <a:pt x="23042" y="21122"/>
                </a:lnTo>
                <a:lnTo>
                  <a:pt x="27843" y="9601"/>
                </a:lnTo>
                <a:lnTo>
                  <a:pt x="19202" y="8641"/>
                </a:lnTo>
                <a:close/>
              </a:path>
              <a:path w="27843" h="59512">
                <a:moveTo>
                  <a:pt x="53751" y="11521"/>
                </a:moveTo>
                <a:lnTo>
                  <a:pt x="53173" y="11521"/>
                </a:lnTo>
                <a:lnTo>
                  <a:pt x="40502" y="11264"/>
                </a:lnTo>
                <a:lnTo>
                  <a:pt x="27843" y="9601"/>
                </a:lnTo>
                <a:lnTo>
                  <a:pt x="23042" y="21122"/>
                </a:lnTo>
                <a:lnTo>
                  <a:pt x="26128" y="22192"/>
                </a:lnTo>
                <a:lnTo>
                  <a:pt x="37887" y="24911"/>
                </a:lnTo>
                <a:lnTo>
                  <a:pt x="51831" y="25923"/>
                </a:lnTo>
                <a:lnTo>
                  <a:pt x="62768" y="25254"/>
                </a:lnTo>
                <a:lnTo>
                  <a:pt x="75323" y="22622"/>
                </a:lnTo>
                <a:lnTo>
                  <a:pt x="86395" y="18242"/>
                </a:lnTo>
                <a:lnTo>
                  <a:pt x="90127" y="15676"/>
                </a:lnTo>
                <a:lnTo>
                  <a:pt x="99489" y="5819"/>
                </a:lnTo>
                <a:lnTo>
                  <a:pt x="102717" y="-5760"/>
                </a:lnTo>
                <a:lnTo>
                  <a:pt x="102717" y="-10561"/>
                </a:lnTo>
                <a:lnTo>
                  <a:pt x="100797" y="-15361"/>
                </a:lnTo>
                <a:lnTo>
                  <a:pt x="96956" y="-20147"/>
                </a:lnTo>
                <a:lnTo>
                  <a:pt x="94076" y="-25923"/>
                </a:lnTo>
                <a:lnTo>
                  <a:pt x="87355" y="-29763"/>
                </a:lnTo>
                <a:lnTo>
                  <a:pt x="79674" y="-32628"/>
                </a:lnTo>
                <a:lnTo>
                  <a:pt x="76451" y="-34082"/>
                </a:lnTo>
                <a:lnTo>
                  <a:pt x="64738" y="-37312"/>
                </a:lnTo>
                <a:lnTo>
                  <a:pt x="50871" y="-38389"/>
                </a:lnTo>
                <a:lnTo>
                  <a:pt x="47273" y="-38331"/>
                </a:lnTo>
                <a:lnTo>
                  <a:pt x="33123" y="-36721"/>
                </a:lnTo>
                <a:lnTo>
                  <a:pt x="21319" y="-32900"/>
                </a:lnTo>
                <a:lnTo>
                  <a:pt x="11521" y="-26868"/>
                </a:lnTo>
                <a:lnTo>
                  <a:pt x="3840" y="-20147"/>
                </a:lnTo>
                <a:lnTo>
                  <a:pt x="0" y="-13426"/>
                </a:lnTo>
                <a:lnTo>
                  <a:pt x="0" y="-1920"/>
                </a:lnTo>
                <a:lnTo>
                  <a:pt x="960" y="2880"/>
                </a:lnTo>
                <a:lnTo>
                  <a:pt x="4800" y="7680"/>
                </a:lnTo>
                <a:lnTo>
                  <a:pt x="8641" y="13441"/>
                </a:lnTo>
                <a:lnTo>
                  <a:pt x="5760" y="0"/>
                </a:lnTo>
                <a:lnTo>
                  <a:pt x="4800" y="-2880"/>
                </a:lnTo>
                <a:lnTo>
                  <a:pt x="4800" y="-8641"/>
                </a:lnTo>
                <a:lnTo>
                  <a:pt x="5760" y="-11521"/>
                </a:lnTo>
                <a:lnTo>
                  <a:pt x="9601" y="-16322"/>
                </a:lnTo>
                <a:lnTo>
                  <a:pt x="13441" y="-18242"/>
                </a:lnTo>
                <a:lnTo>
                  <a:pt x="19202" y="-20147"/>
                </a:lnTo>
                <a:lnTo>
                  <a:pt x="32999" y="-22992"/>
                </a:lnTo>
                <a:lnTo>
                  <a:pt x="47030" y="-23987"/>
                </a:lnTo>
                <a:lnTo>
                  <a:pt x="59415" y="-23555"/>
                </a:lnTo>
                <a:lnTo>
                  <a:pt x="72206" y="-22115"/>
                </a:lnTo>
                <a:lnTo>
                  <a:pt x="82555" y="-20147"/>
                </a:lnTo>
                <a:lnTo>
                  <a:pt x="88315" y="-19202"/>
                </a:lnTo>
                <a:lnTo>
                  <a:pt x="92156" y="-16322"/>
                </a:lnTo>
                <a:lnTo>
                  <a:pt x="95036" y="-13426"/>
                </a:lnTo>
                <a:lnTo>
                  <a:pt x="96956" y="-10561"/>
                </a:lnTo>
                <a:lnTo>
                  <a:pt x="97916" y="-8641"/>
                </a:lnTo>
                <a:lnTo>
                  <a:pt x="97916" y="0"/>
                </a:lnTo>
                <a:lnTo>
                  <a:pt x="94076" y="3840"/>
                </a:lnTo>
                <a:lnTo>
                  <a:pt x="87355" y="6720"/>
                </a:lnTo>
                <a:lnTo>
                  <a:pt x="80297" y="9104"/>
                </a:lnTo>
                <a:lnTo>
                  <a:pt x="67981" y="11017"/>
                </a:lnTo>
                <a:lnTo>
                  <a:pt x="53751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9" name="object 559"/>
          <p:cNvSpPr/>
          <p:nvPr/>
        </p:nvSpPr>
        <p:spPr>
          <a:xfrm>
            <a:off x="5962619" y="3879966"/>
            <a:ext cx="100797" cy="65288"/>
          </a:xfrm>
          <a:custGeom>
            <a:avLst/>
            <a:gdLst/>
            <a:ahLst/>
            <a:cxnLst/>
            <a:rect l="l" t="t" r="r" b="b"/>
            <a:pathLst>
              <a:path w="100797" h="65288">
                <a:moveTo>
                  <a:pt x="22067" y="57607"/>
                </a:moveTo>
                <a:lnTo>
                  <a:pt x="18242" y="54726"/>
                </a:lnTo>
                <a:lnTo>
                  <a:pt x="15346" y="51846"/>
                </a:lnTo>
                <a:lnTo>
                  <a:pt x="12466" y="47045"/>
                </a:lnTo>
                <a:lnTo>
                  <a:pt x="11521" y="43205"/>
                </a:lnTo>
                <a:lnTo>
                  <a:pt x="11521" y="32644"/>
                </a:lnTo>
                <a:lnTo>
                  <a:pt x="13441" y="27843"/>
                </a:lnTo>
                <a:lnTo>
                  <a:pt x="17282" y="24002"/>
                </a:lnTo>
                <a:lnTo>
                  <a:pt x="21122" y="20162"/>
                </a:lnTo>
                <a:lnTo>
                  <a:pt x="25908" y="18242"/>
                </a:lnTo>
                <a:lnTo>
                  <a:pt x="32628" y="18242"/>
                </a:lnTo>
                <a:lnTo>
                  <a:pt x="35757" y="18408"/>
                </a:lnTo>
                <a:lnTo>
                  <a:pt x="47322" y="21690"/>
                </a:lnTo>
                <a:lnTo>
                  <a:pt x="59512" y="28803"/>
                </a:lnTo>
                <a:lnTo>
                  <a:pt x="69236" y="36505"/>
                </a:lnTo>
                <a:lnTo>
                  <a:pt x="78081" y="44419"/>
                </a:lnTo>
                <a:lnTo>
                  <a:pt x="87910" y="53962"/>
                </a:lnTo>
                <a:lnTo>
                  <a:pt x="98877" y="65288"/>
                </a:lnTo>
                <a:lnTo>
                  <a:pt x="100797" y="65288"/>
                </a:lnTo>
                <a:lnTo>
                  <a:pt x="100797" y="6720"/>
                </a:lnTo>
                <a:lnTo>
                  <a:pt x="81594" y="0"/>
                </a:lnTo>
                <a:lnTo>
                  <a:pt x="81594" y="2880"/>
                </a:lnTo>
                <a:lnTo>
                  <a:pt x="84475" y="3840"/>
                </a:lnTo>
                <a:lnTo>
                  <a:pt x="86395" y="5760"/>
                </a:lnTo>
                <a:lnTo>
                  <a:pt x="87355" y="7680"/>
                </a:lnTo>
                <a:lnTo>
                  <a:pt x="88315" y="8641"/>
                </a:lnTo>
                <a:lnTo>
                  <a:pt x="89275" y="10561"/>
                </a:lnTo>
                <a:lnTo>
                  <a:pt x="89275" y="13441"/>
                </a:lnTo>
                <a:lnTo>
                  <a:pt x="90236" y="15361"/>
                </a:lnTo>
                <a:lnTo>
                  <a:pt x="90236" y="49926"/>
                </a:lnTo>
                <a:lnTo>
                  <a:pt x="87372" y="47075"/>
                </a:lnTo>
                <a:lnTo>
                  <a:pt x="79160" y="39077"/>
                </a:lnTo>
                <a:lnTo>
                  <a:pt x="66233" y="26883"/>
                </a:lnTo>
                <a:lnTo>
                  <a:pt x="62000" y="23271"/>
                </a:lnTo>
                <a:lnTo>
                  <a:pt x="51342" y="15428"/>
                </a:lnTo>
                <a:lnTo>
                  <a:pt x="41269" y="9601"/>
                </a:lnTo>
                <a:lnTo>
                  <a:pt x="35524" y="7680"/>
                </a:lnTo>
                <a:lnTo>
                  <a:pt x="30708" y="5760"/>
                </a:lnTo>
                <a:lnTo>
                  <a:pt x="19187" y="5760"/>
                </a:lnTo>
                <a:lnTo>
                  <a:pt x="12466" y="8641"/>
                </a:lnTo>
                <a:lnTo>
                  <a:pt x="7680" y="14401"/>
                </a:lnTo>
                <a:lnTo>
                  <a:pt x="2880" y="20162"/>
                </a:lnTo>
                <a:lnTo>
                  <a:pt x="0" y="25923"/>
                </a:lnTo>
                <a:lnTo>
                  <a:pt x="0" y="42245"/>
                </a:lnTo>
                <a:lnTo>
                  <a:pt x="1920" y="48005"/>
                </a:lnTo>
                <a:lnTo>
                  <a:pt x="6720" y="52806"/>
                </a:lnTo>
                <a:lnTo>
                  <a:pt x="11521" y="58567"/>
                </a:lnTo>
                <a:lnTo>
                  <a:pt x="19187" y="61447"/>
                </a:lnTo>
                <a:lnTo>
                  <a:pt x="27843" y="62407"/>
                </a:lnTo>
                <a:lnTo>
                  <a:pt x="27843" y="59527"/>
                </a:lnTo>
                <a:lnTo>
                  <a:pt x="22067" y="576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0" name="object 560"/>
          <p:cNvSpPr/>
          <p:nvPr/>
        </p:nvSpPr>
        <p:spPr>
          <a:xfrm>
            <a:off x="5962619" y="3842537"/>
            <a:ext cx="27843" cy="59527"/>
          </a:xfrm>
          <a:custGeom>
            <a:avLst/>
            <a:gdLst/>
            <a:ahLst/>
            <a:cxnLst/>
            <a:rect l="l" t="t" r="r" b="b"/>
            <a:pathLst>
              <a:path w="27843" h="59527">
                <a:moveTo>
                  <a:pt x="19187" y="8641"/>
                </a:moveTo>
                <a:lnTo>
                  <a:pt x="13441" y="5760"/>
                </a:lnTo>
                <a:lnTo>
                  <a:pt x="9601" y="2880"/>
                </a:lnTo>
                <a:lnTo>
                  <a:pt x="5760" y="0"/>
                </a:lnTo>
                <a:lnTo>
                  <a:pt x="8625" y="12481"/>
                </a:lnTo>
                <a:lnTo>
                  <a:pt x="14401" y="17282"/>
                </a:lnTo>
                <a:lnTo>
                  <a:pt x="23027" y="21122"/>
                </a:lnTo>
                <a:lnTo>
                  <a:pt x="27843" y="9601"/>
                </a:lnTo>
                <a:lnTo>
                  <a:pt x="19187" y="8641"/>
                </a:lnTo>
                <a:close/>
              </a:path>
              <a:path w="27843" h="59527">
                <a:moveTo>
                  <a:pt x="53751" y="11521"/>
                </a:moveTo>
                <a:lnTo>
                  <a:pt x="53173" y="11520"/>
                </a:lnTo>
                <a:lnTo>
                  <a:pt x="40502" y="10897"/>
                </a:lnTo>
                <a:lnTo>
                  <a:pt x="27843" y="9601"/>
                </a:lnTo>
                <a:lnTo>
                  <a:pt x="23027" y="21122"/>
                </a:lnTo>
                <a:lnTo>
                  <a:pt x="26167" y="22191"/>
                </a:lnTo>
                <a:lnTo>
                  <a:pt x="38288" y="24907"/>
                </a:lnTo>
                <a:lnTo>
                  <a:pt x="51831" y="25923"/>
                </a:lnTo>
                <a:lnTo>
                  <a:pt x="62768" y="25252"/>
                </a:lnTo>
                <a:lnTo>
                  <a:pt x="75323" y="22615"/>
                </a:lnTo>
                <a:lnTo>
                  <a:pt x="86395" y="18242"/>
                </a:lnTo>
                <a:lnTo>
                  <a:pt x="90127" y="15676"/>
                </a:lnTo>
                <a:lnTo>
                  <a:pt x="99489" y="5819"/>
                </a:lnTo>
                <a:lnTo>
                  <a:pt x="102717" y="-5760"/>
                </a:lnTo>
                <a:lnTo>
                  <a:pt x="102717" y="-10561"/>
                </a:lnTo>
                <a:lnTo>
                  <a:pt x="100797" y="-15361"/>
                </a:lnTo>
                <a:lnTo>
                  <a:pt x="97916" y="-20162"/>
                </a:lnTo>
                <a:lnTo>
                  <a:pt x="94076" y="-25923"/>
                </a:lnTo>
                <a:lnTo>
                  <a:pt x="88315" y="-29763"/>
                </a:lnTo>
                <a:lnTo>
                  <a:pt x="79674" y="-33604"/>
                </a:lnTo>
                <a:lnTo>
                  <a:pt x="64814" y="-37394"/>
                </a:lnTo>
                <a:lnTo>
                  <a:pt x="50871" y="-38404"/>
                </a:lnTo>
                <a:lnTo>
                  <a:pt x="47449" y="-38347"/>
                </a:lnTo>
                <a:lnTo>
                  <a:pt x="33547" y="-36736"/>
                </a:lnTo>
                <a:lnTo>
                  <a:pt x="21516" y="-32915"/>
                </a:lnTo>
                <a:lnTo>
                  <a:pt x="11521" y="-26883"/>
                </a:lnTo>
                <a:lnTo>
                  <a:pt x="3840" y="-21122"/>
                </a:lnTo>
                <a:lnTo>
                  <a:pt x="0" y="-14401"/>
                </a:lnTo>
                <a:lnTo>
                  <a:pt x="0" y="-1920"/>
                </a:lnTo>
                <a:lnTo>
                  <a:pt x="1920" y="2880"/>
                </a:lnTo>
                <a:lnTo>
                  <a:pt x="4800" y="7680"/>
                </a:lnTo>
                <a:lnTo>
                  <a:pt x="8625" y="12481"/>
                </a:lnTo>
                <a:lnTo>
                  <a:pt x="5760" y="0"/>
                </a:lnTo>
                <a:lnTo>
                  <a:pt x="4800" y="-2880"/>
                </a:lnTo>
                <a:lnTo>
                  <a:pt x="4800" y="-9601"/>
                </a:lnTo>
                <a:lnTo>
                  <a:pt x="5760" y="-11521"/>
                </a:lnTo>
                <a:lnTo>
                  <a:pt x="6720" y="-13441"/>
                </a:lnTo>
                <a:lnTo>
                  <a:pt x="9601" y="-16322"/>
                </a:lnTo>
                <a:lnTo>
                  <a:pt x="13441" y="-18242"/>
                </a:lnTo>
                <a:lnTo>
                  <a:pt x="19187" y="-20162"/>
                </a:lnTo>
                <a:lnTo>
                  <a:pt x="21459" y="-20942"/>
                </a:lnTo>
                <a:lnTo>
                  <a:pt x="33391" y="-23326"/>
                </a:lnTo>
                <a:lnTo>
                  <a:pt x="47030" y="-24002"/>
                </a:lnTo>
                <a:lnTo>
                  <a:pt x="59587" y="-23738"/>
                </a:lnTo>
                <a:lnTo>
                  <a:pt x="72631" y="-22549"/>
                </a:lnTo>
                <a:lnTo>
                  <a:pt x="82555" y="-20162"/>
                </a:lnTo>
                <a:lnTo>
                  <a:pt x="88315" y="-19202"/>
                </a:lnTo>
                <a:lnTo>
                  <a:pt x="92156" y="-16322"/>
                </a:lnTo>
                <a:lnTo>
                  <a:pt x="95036" y="-14401"/>
                </a:lnTo>
                <a:lnTo>
                  <a:pt x="96956" y="-11521"/>
                </a:lnTo>
                <a:lnTo>
                  <a:pt x="97916" y="-8641"/>
                </a:lnTo>
                <a:lnTo>
                  <a:pt x="97916" y="0"/>
                </a:lnTo>
                <a:lnTo>
                  <a:pt x="95036" y="3840"/>
                </a:lnTo>
                <a:lnTo>
                  <a:pt x="87355" y="6720"/>
                </a:lnTo>
                <a:lnTo>
                  <a:pt x="80297" y="8698"/>
                </a:lnTo>
                <a:lnTo>
                  <a:pt x="67981" y="10765"/>
                </a:lnTo>
                <a:lnTo>
                  <a:pt x="53751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1" name="object 561"/>
          <p:cNvSpPr/>
          <p:nvPr/>
        </p:nvSpPr>
        <p:spPr>
          <a:xfrm>
            <a:off x="5962619" y="3773424"/>
            <a:ext cx="27843" cy="59512"/>
          </a:xfrm>
          <a:custGeom>
            <a:avLst/>
            <a:gdLst/>
            <a:ahLst/>
            <a:cxnLst/>
            <a:rect l="l" t="t" r="r" b="b"/>
            <a:pathLst>
              <a:path w="27843" h="59512">
                <a:moveTo>
                  <a:pt x="19187" y="2865"/>
                </a:moveTo>
                <a:lnTo>
                  <a:pt x="13441" y="0"/>
                </a:lnTo>
                <a:lnTo>
                  <a:pt x="14401" y="11506"/>
                </a:lnTo>
                <a:lnTo>
                  <a:pt x="23027" y="15346"/>
                </a:lnTo>
                <a:lnTo>
                  <a:pt x="27843" y="3840"/>
                </a:lnTo>
                <a:lnTo>
                  <a:pt x="19187" y="2865"/>
                </a:lnTo>
                <a:close/>
              </a:path>
              <a:path w="27843" h="59512">
                <a:moveTo>
                  <a:pt x="53751" y="5745"/>
                </a:moveTo>
                <a:lnTo>
                  <a:pt x="53174" y="5745"/>
                </a:lnTo>
                <a:lnTo>
                  <a:pt x="40503" y="5491"/>
                </a:lnTo>
                <a:lnTo>
                  <a:pt x="27843" y="3840"/>
                </a:lnTo>
                <a:lnTo>
                  <a:pt x="23027" y="15346"/>
                </a:lnTo>
                <a:lnTo>
                  <a:pt x="26167" y="16420"/>
                </a:lnTo>
                <a:lnTo>
                  <a:pt x="38288" y="19136"/>
                </a:lnTo>
                <a:lnTo>
                  <a:pt x="51831" y="20147"/>
                </a:lnTo>
                <a:lnTo>
                  <a:pt x="62768" y="19478"/>
                </a:lnTo>
                <a:lnTo>
                  <a:pt x="75323" y="16846"/>
                </a:lnTo>
                <a:lnTo>
                  <a:pt x="86395" y="12466"/>
                </a:lnTo>
                <a:lnTo>
                  <a:pt x="90116" y="9908"/>
                </a:lnTo>
                <a:lnTo>
                  <a:pt x="99486" y="50"/>
                </a:lnTo>
                <a:lnTo>
                  <a:pt x="102717" y="-11521"/>
                </a:lnTo>
                <a:lnTo>
                  <a:pt x="102717" y="-16322"/>
                </a:lnTo>
                <a:lnTo>
                  <a:pt x="100797" y="-21122"/>
                </a:lnTo>
                <a:lnTo>
                  <a:pt x="97916" y="-25923"/>
                </a:lnTo>
                <a:lnTo>
                  <a:pt x="94076" y="-31683"/>
                </a:lnTo>
                <a:lnTo>
                  <a:pt x="88315" y="-35524"/>
                </a:lnTo>
                <a:lnTo>
                  <a:pt x="79674" y="-38404"/>
                </a:lnTo>
                <a:lnTo>
                  <a:pt x="76451" y="-39858"/>
                </a:lnTo>
                <a:lnTo>
                  <a:pt x="64738" y="-43088"/>
                </a:lnTo>
                <a:lnTo>
                  <a:pt x="50871" y="-44165"/>
                </a:lnTo>
                <a:lnTo>
                  <a:pt x="47449" y="-44107"/>
                </a:lnTo>
                <a:lnTo>
                  <a:pt x="33547" y="-42497"/>
                </a:lnTo>
                <a:lnTo>
                  <a:pt x="21516" y="-38676"/>
                </a:lnTo>
                <a:lnTo>
                  <a:pt x="11521" y="-32644"/>
                </a:lnTo>
                <a:lnTo>
                  <a:pt x="3840" y="-26883"/>
                </a:lnTo>
                <a:lnTo>
                  <a:pt x="0" y="-19202"/>
                </a:lnTo>
                <a:lnTo>
                  <a:pt x="0" y="-7680"/>
                </a:lnTo>
                <a:lnTo>
                  <a:pt x="1920" y="-2880"/>
                </a:lnTo>
                <a:lnTo>
                  <a:pt x="4800" y="1905"/>
                </a:lnTo>
                <a:lnTo>
                  <a:pt x="8625" y="7680"/>
                </a:lnTo>
                <a:lnTo>
                  <a:pt x="14401" y="11506"/>
                </a:lnTo>
                <a:lnTo>
                  <a:pt x="13441" y="0"/>
                </a:lnTo>
                <a:lnTo>
                  <a:pt x="9601" y="-2880"/>
                </a:lnTo>
                <a:lnTo>
                  <a:pt x="5760" y="-5775"/>
                </a:lnTo>
                <a:lnTo>
                  <a:pt x="4800" y="-8656"/>
                </a:lnTo>
                <a:lnTo>
                  <a:pt x="4800" y="-14401"/>
                </a:lnTo>
                <a:lnTo>
                  <a:pt x="5760" y="-17282"/>
                </a:lnTo>
                <a:lnTo>
                  <a:pt x="9601" y="-22082"/>
                </a:lnTo>
                <a:lnTo>
                  <a:pt x="13441" y="-24002"/>
                </a:lnTo>
                <a:lnTo>
                  <a:pt x="19187" y="-25923"/>
                </a:lnTo>
                <a:lnTo>
                  <a:pt x="33391" y="-28764"/>
                </a:lnTo>
                <a:lnTo>
                  <a:pt x="47030" y="-29763"/>
                </a:lnTo>
                <a:lnTo>
                  <a:pt x="59587" y="-29328"/>
                </a:lnTo>
                <a:lnTo>
                  <a:pt x="72631" y="-27884"/>
                </a:lnTo>
                <a:lnTo>
                  <a:pt x="82555" y="-25923"/>
                </a:lnTo>
                <a:lnTo>
                  <a:pt x="88315" y="-24963"/>
                </a:lnTo>
                <a:lnTo>
                  <a:pt x="92156" y="-22082"/>
                </a:lnTo>
                <a:lnTo>
                  <a:pt x="95036" y="-20162"/>
                </a:lnTo>
                <a:lnTo>
                  <a:pt x="96956" y="-17282"/>
                </a:lnTo>
                <a:lnTo>
                  <a:pt x="97916" y="-14401"/>
                </a:lnTo>
                <a:lnTo>
                  <a:pt x="97916" y="-5775"/>
                </a:lnTo>
                <a:lnTo>
                  <a:pt x="95036" y="-1935"/>
                </a:lnTo>
                <a:lnTo>
                  <a:pt x="87355" y="944"/>
                </a:lnTo>
                <a:lnTo>
                  <a:pt x="80297" y="2928"/>
                </a:lnTo>
                <a:lnTo>
                  <a:pt x="67981" y="4993"/>
                </a:lnTo>
                <a:lnTo>
                  <a:pt x="53751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2" name="object 562"/>
          <p:cNvSpPr/>
          <p:nvPr/>
        </p:nvSpPr>
        <p:spPr>
          <a:xfrm>
            <a:off x="5964539" y="3659184"/>
            <a:ext cx="100797" cy="57591"/>
          </a:xfrm>
          <a:custGeom>
            <a:avLst/>
            <a:gdLst/>
            <a:ahLst/>
            <a:cxnLst/>
            <a:rect l="l" t="t" r="r" b="b"/>
            <a:pathLst>
              <a:path w="100797" h="57591">
                <a:moveTo>
                  <a:pt x="87355" y="47990"/>
                </a:moveTo>
                <a:lnTo>
                  <a:pt x="86395" y="48950"/>
                </a:lnTo>
                <a:lnTo>
                  <a:pt x="86395" y="54711"/>
                </a:lnTo>
                <a:lnTo>
                  <a:pt x="87355" y="56631"/>
                </a:lnTo>
                <a:lnTo>
                  <a:pt x="88315" y="57591"/>
                </a:lnTo>
                <a:lnTo>
                  <a:pt x="94076" y="57591"/>
                </a:lnTo>
                <a:lnTo>
                  <a:pt x="95996" y="56631"/>
                </a:lnTo>
                <a:lnTo>
                  <a:pt x="97917" y="53751"/>
                </a:lnTo>
                <a:lnTo>
                  <a:pt x="99837" y="50871"/>
                </a:lnTo>
                <a:lnTo>
                  <a:pt x="100797" y="47030"/>
                </a:lnTo>
                <a:lnTo>
                  <a:pt x="100797" y="34549"/>
                </a:lnTo>
                <a:lnTo>
                  <a:pt x="99837" y="28788"/>
                </a:lnTo>
                <a:lnTo>
                  <a:pt x="96956" y="24003"/>
                </a:lnTo>
                <a:lnTo>
                  <a:pt x="95036" y="20162"/>
                </a:lnTo>
                <a:lnTo>
                  <a:pt x="92156" y="16322"/>
                </a:lnTo>
                <a:lnTo>
                  <a:pt x="89275" y="13441"/>
                </a:lnTo>
                <a:lnTo>
                  <a:pt x="86395" y="9601"/>
                </a:lnTo>
                <a:lnTo>
                  <a:pt x="82555" y="6720"/>
                </a:lnTo>
                <a:lnTo>
                  <a:pt x="77754" y="4800"/>
                </a:lnTo>
                <a:lnTo>
                  <a:pt x="73913" y="2880"/>
                </a:lnTo>
                <a:lnTo>
                  <a:pt x="69113" y="1920"/>
                </a:lnTo>
                <a:lnTo>
                  <a:pt x="54711" y="1920"/>
                </a:lnTo>
                <a:lnTo>
                  <a:pt x="47030" y="4800"/>
                </a:lnTo>
                <a:lnTo>
                  <a:pt x="40309" y="11506"/>
                </a:lnTo>
                <a:lnTo>
                  <a:pt x="35065" y="17827"/>
                </a:lnTo>
                <a:lnTo>
                  <a:pt x="29279" y="29070"/>
                </a:lnTo>
                <a:lnTo>
                  <a:pt x="25923" y="42230"/>
                </a:lnTo>
                <a:lnTo>
                  <a:pt x="12481" y="35509"/>
                </a:lnTo>
                <a:lnTo>
                  <a:pt x="12481" y="5760"/>
                </a:lnTo>
                <a:lnTo>
                  <a:pt x="0" y="0"/>
                </a:lnTo>
                <a:lnTo>
                  <a:pt x="0" y="35509"/>
                </a:lnTo>
                <a:lnTo>
                  <a:pt x="38389" y="54711"/>
                </a:lnTo>
                <a:lnTo>
                  <a:pt x="39349" y="45110"/>
                </a:lnTo>
                <a:lnTo>
                  <a:pt x="40309" y="38389"/>
                </a:lnTo>
                <a:lnTo>
                  <a:pt x="42230" y="32628"/>
                </a:lnTo>
                <a:lnTo>
                  <a:pt x="45110" y="25908"/>
                </a:lnTo>
                <a:lnTo>
                  <a:pt x="48950" y="21107"/>
                </a:lnTo>
                <a:lnTo>
                  <a:pt x="54711" y="17266"/>
                </a:lnTo>
                <a:lnTo>
                  <a:pt x="59512" y="13441"/>
                </a:lnTo>
                <a:lnTo>
                  <a:pt x="65272" y="11506"/>
                </a:lnTo>
                <a:lnTo>
                  <a:pt x="77754" y="11506"/>
                </a:lnTo>
                <a:lnTo>
                  <a:pt x="82555" y="13441"/>
                </a:lnTo>
                <a:lnTo>
                  <a:pt x="87355" y="18227"/>
                </a:lnTo>
                <a:lnTo>
                  <a:pt x="91196" y="22067"/>
                </a:lnTo>
                <a:lnTo>
                  <a:pt x="93116" y="26868"/>
                </a:lnTo>
                <a:lnTo>
                  <a:pt x="93116" y="36469"/>
                </a:lnTo>
                <a:lnTo>
                  <a:pt x="92156" y="40309"/>
                </a:lnTo>
                <a:lnTo>
                  <a:pt x="89275" y="44150"/>
                </a:lnTo>
                <a:lnTo>
                  <a:pt x="88315" y="46070"/>
                </a:lnTo>
                <a:lnTo>
                  <a:pt x="87355" y="479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3" name="object 563"/>
          <p:cNvSpPr/>
          <p:nvPr/>
        </p:nvSpPr>
        <p:spPr>
          <a:xfrm>
            <a:off x="6157493" y="3879966"/>
            <a:ext cx="101757" cy="65288"/>
          </a:xfrm>
          <a:custGeom>
            <a:avLst/>
            <a:gdLst/>
            <a:ahLst/>
            <a:cxnLst/>
            <a:rect l="l" t="t" r="r" b="b"/>
            <a:pathLst>
              <a:path w="101757" h="65288">
                <a:moveTo>
                  <a:pt x="11521" y="32644"/>
                </a:moveTo>
                <a:lnTo>
                  <a:pt x="13426" y="27843"/>
                </a:lnTo>
                <a:lnTo>
                  <a:pt x="17282" y="24002"/>
                </a:lnTo>
                <a:lnTo>
                  <a:pt x="21122" y="20162"/>
                </a:lnTo>
                <a:lnTo>
                  <a:pt x="26868" y="18242"/>
                </a:lnTo>
                <a:lnTo>
                  <a:pt x="32644" y="18242"/>
                </a:lnTo>
                <a:lnTo>
                  <a:pt x="36445" y="18487"/>
                </a:lnTo>
                <a:lnTo>
                  <a:pt x="47854" y="21848"/>
                </a:lnTo>
                <a:lnTo>
                  <a:pt x="60472" y="28803"/>
                </a:lnTo>
                <a:lnTo>
                  <a:pt x="69261" y="36223"/>
                </a:lnTo>
                <a:lnTo>
                  <a:pt x="77941" y="44189"/>
                </a:lnTo>
                <a:lnTo>
                  <a:pt x="87786" y="53824"/>
                </a:lnTo>
                <a:lnTo>
                  <a:pt x="98877" y="65288"/>
                </a:lnTo>
                <a:lnTo>
                  <a:pt x="101757" y="65288"/>
                </a:lnTo>
                <a:lnTo>
                  <a:pt x="101757" y="6720"/>
                </a:lnTo>
                <a:lnTo>
                  <a:pt x="82555" y="0"/>
                </a:lnTo>
                <a:lnTo>
                  <a:pt x="82555" y="2880"/>
                </a:lnTo>
                <a:lnTo>
                  <a:pt x="84475" y="3840"/>
                </a:lnTo>
                <a:lnTo>
                  <a:pt x="86395" y="5760"/>
                </a:lnTo>
                <a:lnTo>
                  <a:pt x="87355" y="7680"/>
                </a:lnTo>
                <a:lnTo>
                  <a:pt x="88315" y="8641"/>
                </a:lnTo>
                <a:lnTo>
                  <a:pt x="89275" y="10561"/>
                </a:lnTo>
                <a:lnTo>
                  <a:pt x="89275" y="13441"/>
                </a:lnTo>
                <a:lnTo>
                  <a:pt x="90236" y="15361"/>
                </a:lnTo>
                <a:lnTo>
                  <a:pt x="90236" y="49926"/>
                </a:lnTo>
                <a:lnTo>
                  <a:pt x="87372" y="47075"/>
                </a:lnTo>
                <a:lnTo>
                  <a:pt x="79160" y="39077"/>
                </a:lnTo>
                <a:lnTo>
                  <a:pt x="66233" y="26883"/>
                </a:lnTo>
                <a:lnTo>
                  <a:pt x="62000" y="23271"/>
                </a:lnTo>
                <a:lnTo>
                  <a:pt x="51342" y="15428"/>
                </a:lnTo>
                <a:lnTo>
                  <a:pt x="41269" y="9601"/>
                </a:lnTo>
                <a:lnTo>
                  <a:pt x="36484" y="7680"/>
                </a:lnTo>
                <a:lnTo>
                  <a:pt x="30708" y="5760"/>
                </a:lnTo>
                <a:lnTo>
                  <a:pt x="19202" y="5760"/>
                </a:lnTo>
                <a:lnTo>
                  <a:pt x="12481" y="8641"/>
                </a:lnTo>
                <a:lnTo>
                  <a:pt x="7680" y="14401"/>
                </a:lnTo>
                <a:lnTo>
                  <a:pt x="2880" y="20162"/>
                </a:lnTo>
                <a:lnTo>
                  <a:pt x="0" y="25923"/>
                </a:lnTo>
                <a:lnTo>
                  <a:pt x="0" y="42245"/>
                </a:lnTo>
                <a:lnTo>
                  <a:pt x="2880" y="48005"/>
                </a:lnTo>
                <a:lnTo>
                  <a:pt x="7680" y="52806"/>
                </a:lnTo>
                <a:lnTo>
                  <a:pt x="12481" y="58567"/>
                </a:lnTo>
                <a:lnTo>
                  <a:pt x="19202" y="61447"/>
                </a:lnTo>
                <a:lnTo>
                  <a:pt x="27828" y="62407"/>
                </a:lnTo>
                <a:lnTo>
                  <a:pt x="27828" y="59527"/>
                </a:lnTo>
                <a:lnTo>
                  <a:pt x="22082" y="57607"/>
                </a:lnTo>
                <a:lnTo>
                  <a:pt x="18242" y="54726"/>
                </a:lnTo>
                <a:lnTo>
                  <a:pt x="15361" y="51846"/>
                </a:lnTo>
                <a:lnTo>
                  <a:pt x="12481" y="47045"/>
                </a:lnTo>
                <a:lnTo>
                  <a:pt x="11521" y="43205"/>
                </a:lnTo>
                <a:lnTo>
                  <a:pt x="11521" y="32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4" name="object 564"/>
          <p:cNvSpPr/>
          <p:nvPr/>
        </p:nvSpPr>
        <p:spPr>
          <a:xfrm>
            <a:off x="6157493" y="3804132"/>
            <a:ext cx="102717" cy="64328"/>
          </a:xfrm>
          <a:custGeom>
            <a:avLst/>
            <a:gdLst/>
            <a:ahLst/>
            <a:cxnLst/>
            <a:rect l="l" t="t" r="r" b="b"/>
            <a:pathLst>
              <a:path w="102717" h="64328">
                <a:moveTo>
                  <a:pt x="37429" y="48966"/>
                </a:moveTo>
                <a:lnTo>
                  <a:pt x="28803" y="48006"/>
                </a:lnTo>
                <a:lnTo>
                  <a:pt x="20147" y="47045"/>
                </a:lnTo>
                <a:lnTo>
                  <a:pt x="23027" y="59527"/>
                </a:lnTo>
                <a:lnTo>
                  <a:pt x="26450" y="60596"/>
                </a:lnTo>
                <a:lnTo>
                  <a:pt x="38596" y="63312"/>
                </a:lnTo>
                <a:lnTo>
                  <a:pt x="51831" y="64328"/>
                </a:lnTo>
                <a:lnTo>
                  <a:pt x="62768" y="63656"/>
                </a:lnTo>
                <a:lnTo>
                  <a:pt x="75323" y="61020"/>
                </a:lnTo>
                <a:lnTo>
                  <a:pt x="86395" y="56647"/>
                </a:lnTo>
                <a:lnTo>
                  <a:pt x="90403" y="54081"/>
                </a:lnTo>
                <a:lnTo>
                  <a:pt x="99799" y="44224"/>
                </a:lnTo>
                <a:lnTo>
                  <a:pt x="102717" y="32644"/>
                </a:lnTo>
                <a:lnTo>
                  <a:pt x="102717" y="27843"/>
                </a:lnTo>
                <a:lnTo>
                  <a:pt x="100797" y="23042"/>
                </a:lnTo>
                <a:lnTo>
                  <a:pt x="97917" y="18242"/>
                </a:lnTo>
                <a:lnTo>
                  <a:pt x="94076" y="12481"/>
                </a:lnTo>
                <a:lnTo>
                  <a:pt x="88315" y="8641"/>
                </a:lnTo>
                <a:lnTo>
                  <a:pt x="79674" y="4800"/>
                </a:lnTo>
                <a:lnTo>
                  <a:pt x="64814" y="1010"/>
                </a:lnTo>
                <a:lnTo>
                  <a:pt x="50871" y="0"/>
                </a:lnTo>
                <a:lnTo>
                  <a:pt x="47449" y="57"/>
                </a:lnTo>
                <a:lnTo>
                  <a:pt x="33547" y="1668"/>
                </a:lnTo>
                <a:lnTo>
                  <a:pt x="21516" y="5489"/>
                </a:lnTo>
                <a:lnTo>
                  <a:pt x="11521" y="11521"/>
                </a:lnTo>
                <a:lnTo>
                  <a:pt x="3840" y="17282"/>
                </a:lnTo>
                <a:lnTo>
                  <a:pt x="0" y="24003"/>
                </a:lnTo>
                <a:lnTo>
                  <a:pt x="0" y="36484"/>
                </a:lnTo>
                <a:lnTo>
                  <a:pt x="1920" y="41285"/>
                </a:lnTo>
                <a:lnTo>
                  <a:pt x="4800" y="46085"/>
                </a:lnTo>
                <a:lnTo>
                  <a:pt x="8641" y="50886"/>
                </a:lnTo>
                <a:lnTo>
                  <a:pt x="9585" y="41285"/>
                </a:lnTo>
                <a:lnTo>
                  <a:pt x="6720" y="38404"/>
                </a:lnTo>
                <a:lnTo>
                  <a:pt x="4800" y="35524"/>
                </a:lnTo>
                <a:lnTo>
                  <a:pt x="4800" y="28803"/>
                </a:lnTo>
                <a:lnTo>
                  <a:pt x="5760" y="26883"/>
                </a:lnTo>
                <a:lnTo>
                  <a:pt x="7680" y="24963"/>
                </a:lnTo>
                <a:lnTo>
                  <a:pt x="9585" y="22082"/>
                </a:lnTo>
                <a:lnTo>
                  <a:pt x="13426" y="20162"/>
                </a:lnTo>
                <a:lnTo>
                  <a:pt x="19202" y="18242"/>
                </a:lnTo>
                <a:lnTo>
                  <a:pt x="22179" y="17247"/>
                </a:lnTo>
                <a:lnTo>
                  <a:pt x="33985" y="15032"/>
                </a:lnTo>
                <a:lnTo>
                  <a:pt x="47990" y="14401"/>
                </a:lnTo>
                <a:lnTo>
                  <a:pt x="59955" y="14665"/>
                </a:lnTo>
                <a:lnTo>
                  <a:pt x="72932" y="15855"/>
                </a:lnTo>
                <a:lnTo>
                  <a:pt x="83515" y="18242"/>
                </a:lnTo>
                <a:lnTo>
                  <a:pt x="88315" y="19202"/>
                </a:lnTo>
                <a:lnTo>
                  <a:pt x="92156" y="22082"/>
                </a:lnTo>
                <a:lnTo>
                  <a:pt x="95036" y="24003"/>
                </a:lnTo>
                <a:lnTo>
                  <a:pt x="96956" y="26883"/>
                </a:lnTo>
                <a:lnTo>
                  <a:pt x="98877" y="29763"/>
                </a:lnTo>
                <a:lnTo>
                  <a:pt x="98877" y="38404"/>
                </a:lnTo>
                <a:lnTo>
                  <a:pt x="95036" y="42245"/>
                </a:lnTo>
                <a:lnTo>
                  <a:pt x="87355" y="45125"/>
                </a:lnTo>
                <a:lnTo>
                  <a:pt x="80434" y="47103"/>
                </a:lnTo>
                <a:lnTo>
                  <a:pt x="68403" y="49170"/>
                </a:lnTo>
                <a:lnTo>
                  <a:pt x="53751" y="49926"/>
                </a:lnTo>
                <a:lnTo>
                  <a:pt x="46070" y="49926"/>
                </a:lnTo>
                <a:lnTo>
                  <a:pt x="37429" y="489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5" name="object 565"/>
          <p:cNvSpPr/>
          <p:nvPr/>
        </p:nvSpPr>
        <p:spPr>
          <a:xfrm>
            <a:off x="6166134" y="3845417"/>
            <a:ext cx="14386" cy="18242"/>
          </a:xfrm>
          <a:custGeom>
            <a:avLst/>
            <a:gdLst/>
            <a:ahLst/>
            <a:cxnLst/>
            <a:rect l="l" t="t" r="r" b="b"/>
            <a:pathLst>
              <a:path w="14386" h="18242">
                <a:moveTo>
                  <a:pt x="6720" y="14401"/>
                </a:moveTo>
                <a:lnTo>
                  <a:pt x="14386" y="18242"/>
                </a:lnTo>
                <a:lnTo>
                  <a:pt x="11506" y="5760"/>
                </a:lnTo>
                <a:lnTo>
                  <a:pt x="4785" y="2880"/>
                </a:lnTo>
                <a:lnTo>
                  <a:pt x="944" y="0"/>
                </a:lnTo>
                <a:lnTo>
                  <a:pt x="0" y="9601"/>
                </a:lnTo>
                <a:lnTo>
                  <a:pt x="672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6" name="object 566"/>
          <p:cNvSpPr/>
          <p:nvPr/>
        </p:nvSpPr>
        <p:spPr>
          <a:xfrm>
            <a:off x="6157493" y="3742700"/>
            <a:ext cx="101757" cy="38404"/>
          </a:xfrm>
          <a:custGeom>
            <a:avLst/>
            <a:gdLst/>
            <a:ahLst/>
            <a:cxnLst/>
            <a:rect l="l" t="t" r="r" b="b"/>
            <a:pathLst>
              <a:path w="101757" h="38404">
                <a:moveTo>
                  <a:pt x="11521" y="28788"/>
                </a:moveTo>
                <a:lnTo>
                  <a:pt x="12481" y="27843"/>
                </a:lnTo>
                <a:lnTo>
                  <a:pt x="12481" y="26883"/>
                </a:lnTo>
                <a:lnTo>
                  <a:pt x="13426" y="25908"/>
                </a:lnTo>
                <a:lnTo>
                  <a:pt x="14401" y="24947"/>
                </a:lnTo>
                <a:lnTo>
                  <a:pt x="18242" y="24947"/>
                </a:lnTo>
                <a:lnTo>
                  <a:pt x="23027" y="24003"/>
                </a:lnTo>
                <a:lnTo>
                  <a:pt x="90236" y="24003"/>
                </a:lnTo>
                <a:lnTo>
                  <a:pt x="93116" y="24947"/>
                </a:lnTo>
                <a:lnTo>
                  <a:pt x="95036" y="24947"/>
                </a:lnTo>
                <a:lnTo>
                  <a:pt x="95996" y="25908"/>
                </a:lnTo>
                <a:lnTo>
                  <a:pt x="96956" y="26883"/>
                </a:lnTo>
                <a:lnTo>
                  <a:pt x="97917" y="27843"/>
                </a:lnTo>
                <a:lnTo>
                  <a:pt x="97917" y="29748"/>
                </a:lnTo>
                <a:lnTo>
                  <a:pt x="98877" y="32628"/>
                </a:lnTo>
                <a:lnTo>
                  <a:pt x="98877" y="37429"/>
                </a:lnTo>
                <a:lnTo>
                  <a:pt x="101757" y="37429"/>
                </a:lnTo>
                <a:lnTo>
                  <a:pt x="101757" y="0"/>
                </a:lnTo>
                <a:lnTo>
                  <a:pt x="98877" y="0"/>
                </a:lnTo>
                <a:lnTo>
                  <a:pt x="98877" y="4800"/>
                </a:lnTo>
                <a:lnTo>
                  <a:pt x="97917" y="7680"/>
                </a:lnTo>
                <a:lnTo>
                  <a:pt x="96956" y="8641"/>
                </a:lnTo>
                <a:lnTo>
                  <a:pt x="96956" y="10561"/>
                </a:lnTo>
                <a:lnTo>
                  <a:pt x="95996" y="11521"/>
                </a:lnTo>
                <a:lnTo>
                  <a:pt x="94076" y="11521"/>
                </a:lnTo>
                <a:lnTo>
                  <a:pt x="93116" y="12481"/>
                </a:lnTo>
                <a:lnTo>
                  <a:pt x="0" y="12481"/>
                </a:lnTo>
                <a:lnTo>
                  <a:pt x="0" y="14401"/>
                </a:lnTo>
                <a:lnTo>
                  <a:pt x="11521" y="38404"/>
                </a:lnTo>
                <a:lnTo>
                  <a:pt x="14401" y="37429"/>
                </a:lnTo>
                <a:lnTo>
                  <a:pt x="12481" y="34564"/>
                </a:lnTo>
                <a:lnTo>
                  <a:pt x="11521" y="31668"/>
                </a:lnTo>
                <a:lnTo>
                  <a:pt x="11521" y="287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7" name="object 567"/>
          <p:cNvSpPr/>
          <p:nvPr/>
        </p:nvSpPr>
        <p:spPr>
          <a:xfrm>
            <a:off x="6161333" y="3654384"/>
            <a:ext cx="98877" cy="64312"/>
          </a:xfrm>
          <a:custGeom>
            <a:avLst/>
            <a:gdLst/>
            <a:ahLst/>
            <a:cxnLst/>
            <a:rect l="l" t="t" r="r" b="b"/>
            <a:pathLst>
              <a:path w="98877" h="64312">
                <a:moveTo>
                  <a:pt x="11521" y="55671"/>
                </a:moveTo>
                <a:lnTo>
                  <a:pt x="19187" y="59512"/>
                </a:lnTo>
                <a:lnTo>
                  <a:pt x="22610" y="60586"/>
                </a:lnTo>
                <a:lnTo>
                  <a:pt x="34755" y="63302"/>
                </a:lnTo>
                <a:lnTo>
                  <a:pt x="47990" y="64312"/>
                </a:lnTo>
                <a:lnTo>
                  <a:pt x="58927" y="63644"/>
                </a:lnTo>
                <a:lnTo>
                  <a:pt x="71482" y="61012"/>
                </a:lnTo>
                <a:lnTo>
                  <a:pt x="82555" y="56631"/>
                </a:lnTo>
                <a:lnTo>
                  <a:pt x="86562" y="54065"/>
                </a:lnTo>
                <a:lnTo>
                  <a:pt x="95959" y="44208"/>
                </a:lnTo>
                <a:lnTo>
                  <a:pt x="98877" y="32628"/>
                </a:lnTo>
                <a:lnTo>
                  <a:pt x="98877" y="27828"/>
                </a:lnTo>
                <a:lnTo>
                  <a:pt x="96956" y="23027"/>
                </a:lnTo>
                <a:lnTo>
                  <a:pt x="94076" y="18242"/>
                </a:lnTo>
                <a:lnTo>
                  <a:pt x="90236" y="12466"/>
                </a:lnTo>
                <a:lnTo>
                  <a:pt x="84475" y="8625"/>
                </a:lnTo>
                <a:lnTo>
                  <a:pt x="75834" y="5760"/>
                </a:lnTo>
                <a:lnTo>
                  <a:pt x="72611" y="4307"/>
                </a:lnTo>
                <a:lnTo>
                  <a:pt x="60897" y="1076"/>
                </a:lnTo>
                <a:lnTo>
                  <a:pt x="47030" y="0"/>
                </a:lnTo>
                <a:lnTo>
                  <a:pt x="43609" y="57"/>
                </a:lnTo>
                <a:lnTo>
                  <a:pt x="29707" y="1668"/>
                </a:lnTo>
                <a:lnTo>
                  <a:pt x="17676" y="5489"/>
                </a:lnTo>
                <a:lnTo>
                  <a:pt x="7680" y="11521"/>
                </a:lnTo>
                <a:lnTo>
                  <a:pt x="0" y="18242"/>
                </a:lnTo>
                <a:lnTo>
                  <a:pt x="1920" y="26868"/>
                </a:lnTo>
                <a:lnTo>
                  <a:pt x="3840" y="24963"/>
                </a:lnTo>
                <a:lnTo>
                  <a:pt x="5745" y="22067"/>
                </a:lnTo>
                <a:lnTo>
                  <a:pt x="9585" y="20147"/>
                </a:lnTo>
                <a:lnTo>
                  <a:pt x="15361" y="18242"/>
                </a:lnTo>
                <a:lnTo>
                  <a:pt x="18338" y="17519"/>
                </a:lnTo>
                <a:lnTo>
                  <a:pt x="30145" y="15337"/>
                </a:lnTo>
                <a:lnTo>
                  <a:pt x="44150" y="14401"/>
                </a:lnTo>
                <a:lnTo>
                  <a:pt x="56114" y="14834"/>
                </a:lnTo>
                <a:lnTo>
                  <a:pt x="69091" y="16274"/>
                </a:lnTo>
                <a:lnTo>
                  <a:pt x="79674" y="18242"/>
                </a:lnTo>
                <a:lnTo>
                  <a:pt x="84475" y="19187"/>
                </a:lnTo>
                <a:lnTo>
                  <a:pt x="88315" y="22067"/>
                </a:lnTo>
                <a:lnTo>
                  <a:pt x="91196" y="24963"/>
                </a:lnTo>
                <a:lnTo>
                  <a:pt x="93116" y="27828"/>
                </a:lnTo>
                <a:lnTo>
                  <a:pt x="95036" y="29748"/>
                </a:lnTo>
                <a:lnTo>
                  <a:pt x="95036" y="38389"/>
                </a:lnTo>
                <a:lnTo>
                  <a:pt x="91196" y="42230"/>
                </a:lnTo>
                <a:lnTo>
                  <a:pt x="83515" y="45110"/>
                </a:lnTo>
                <a:lnTo>
                  <a:pt x="76593" y="47493"/>
                </a:lnTo>
                <a:lnTo>
                  <a:pt x="64563" y="49407"/>
                </a:lnTo>
                <a:lnTo>
                  <a:pt x="49911" y="49911"/>
                </a:lnTo>
                <a:lnTo>
                  <a:pt x="33588" y="49911"/>
                </a:lnTo>
                <a:lnTo>
                  <a:pt x="24963" y="47990"/>
                </a:lnTo>
                <a:lnTo>
                  <a:pt x="16306" y="47030"/>
                </a:lnTo>
                <a:lnTo>
                  <a:pt x="9585" y="44150"/>
                </a:lnTo>
                <a:lnTo>
                  <a:pt x="5745" y="41269"/>
                </a:lnTo>
                <a:lnTo>
                  <a:pt x="4800" y="51831"/>
                </a:lnTo>
                <a:lnTo>
                  <a:pt x="11521" y="55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8" name="object 568"/>
          <p:cNvSpPr/>
          <p:nvPr/>
        </p:nvSpPr>
        <p:spPr>
          <a:xfrm>
            <a:off x="6157493" y="3672626"/>
            <a:ext cx="9585" cy="33588"/>
          </a:xfrm>
          <a:custGeom>
            <a:avLst/>
            <a:gdLst/>
            <a:ahLst/>
            <a:cxnLst/>
            <a:rect l="l" t="t" r="r" b="b"/>
            <a:pathLst>
              <a:path w="9585" h="33588">
                <a:moveTo>
                  <a:pt x="0" y="6720"/>
                </a:moveTo>
                <a:lnTo>
                  <a:pt x="0" y="18227"/>
                </a:lnTo>
                <a:lnTo>
                  <a:pt x="1920" y="23027"/>
                </a:lnTo>
                <a:lnTo>
                  <a:pt x="4800" y="27828"/>
                </a:lnTo>
                <a:lnTo>
                  <a:pt x="8641" y="33588"/>
                </a:lnTo>
                <a:lnTo>
                  <a:pt x="9585" y="23027"/>
                </a:lnTo>
                <a:lnTo>
                  <a:pt x="6720" y="20147"/>
                </a:lnTo>
                <a:lnTo>
                  <a:pt x="4800" y="17266"/>
                </a:lnTo>
                <a:lnTo>
                  <a:pt x="4800" y="11506"/>
                </a:lnTo>
                <a:lnTo>
                  <a:pt x="5760" y="8625"/>
                </a:lnTo>
                <a:lnTo>
                  <a:pt x="3840" y="0"/>
                </a:lnTo>
                <a:lnTo>
                  <a:pt x="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9" name="object 569"/>
          <p:cNvSpPr/>
          <p:nvPr/>
        </p:nvSpPr>
        <p:spPr>
          <a:xfrm>
            <a:off x="4129064" y="2692496"/>
            <a:ext cx="13441" cy="18242"/>
          </a:xfrm>
          <a:custGeom>
            <a:avLst/>
            <a:gdLst/>
            <a:ahLst/>
            <a:cxnLst/>
            <a:rect l="l" t="t" r="r" b="b"/>
            <a:pathLst>
              <a:path w="13441" h="18242">
                <a:moveTo>
                  <a:pt x="13441" y="9585"/>
                </a:moveTo>
                <a:lnTo>
                  <a:pt x="9601" y="9585"/>
                </a:lnTo>
                <a:lnTo>
                  <a:pt x="6720" y="7680"/>
                </a:lnTo>
                <a:lnTo>
                  <a:pt x="3840" y="5745"/>
                </a:lnTo>
                <a:lnTo>
                  <a:pt x="975" y="2865"/>
                </a:lnTo>
                <a:lnTo>
                  <a:pt x="0" y="0"/>
                </a:lnTo>
                <a:lnTo>
                  <a:pt x="1935" y="11521"/>
                </a:lnTo>
                <a:lnTo>
                  <a:pt x="5760" y="16306"/>
                </a:lnTo>
                <a:lnTo>
                  <a:pt x="10561" y="18242"/>
                </a:lnTo>
                <a:lnTo>
                  <a:pt x="13441" y="95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0" name="object 570"/>
          <p:cNvSpPr/>
          <p:nvPr/>
        </p:nvSpPr>
        <p:spPr>
          <a:xfrm>
            <a:off x="4179951" y="2673294"/>
            <a:ext cx="36484" cy="49910"/>
          </a:xfrm>
          <a:custGeom>
            <a:avLst/>
            <a:gdLst/>
            <a:ahLst/>
            <a:cxnLst/>
            <a:rect l="l" t="t" r="r" b="b"/>
            <a:pathLst>
              <a:path w="36484" h="49910">
                <a:moveTo>
                  <a:pt x="23042" y="49910"/>
                </a:moveTo>
                <a:lnTo>
                  <a:pt x="24963" y="47030"/>
                </a:lnTo>
                <a:lnTo>
                  <a:pt x="25923" y="45110"/>
                </a:lnTo>
                <a:lnTo>
                  <a:pt x="26883" y="43190"/>
                </a:lnTo>
                <a:lnTo>
                  <a:pt x="28803" y="41269"/>
                </a:lnTo>
                <a:lnTo>
                  <a:pt x="28803" y="38389"/>
                </a:lnTo>
                <a:lnTo>
                  <a:pt x="29763" y="34549"/>
                </a:lnTo>
                <a:lnTo>
                  <a:pt x="36484" y="37444"/>
                </a:lnTo>
                <a:lnTo>
                  <a:pt x="36484" y="32628"/>
                </a:lnTo>
                <a:lnTo>
                  <a:pt x="29763" y="30723"/>
                </a:lnTo>
                <a:lnTo>
                  <a:pt x="29763" y="23987"/>
                </a:lnTo>
                <a:lnTo>
                  <a:pt x="28803" y="19202"/>
                </a:lnTo>
                <a:lnTo>
                  <a:pt x="26883" y="14386"/>
                </a:lnTo>
                <a:lnTo>
                  <a:pt x="24963" y="10546"/>
                </a:lnTo>
                <a:lnTo>
                  <a:pt x="22082" y="6720"/>
                </a:lnTo>
                <a:lnTo>
                  <a:pt x="17282" y="4800"/>
                </a:lnTo>
                <a:lnTo>
                  <a:pt x="13441" y="1920"/>
                </a:lnTo>
                <a:lnTo>
                  <a:pt x="8641" y="0"/>
                </a:lnTo>
                <a:lnTo>
                  <a:pt x="0" y="0"/>
                </a:lnTo>
                <a:lnTo>
                  <a:pt x="960" y="11521"/>
                </a:lnTo>
                <a:lnTo>
                  <a:pt x="3840" y="9601"/>
                </a:lnTo>
                <a:lnTo>
                  <a:pt x="5760" y="8641"/>
                </a:lnTo>
                <a:lnTo>
                  <a:pt x="11521" y="8641"/>
                </a:lnTo>
                <a:lnTo>
                  <a:pt x="15361" y="9601"/>
                </a:lnTo>
                <a:lnTo>
                  <a:pt x="17282" y="11521"/>
                </a:lnTo>
                <a:lnTo>
                  <a:pt x="20162" y="13441"/>
                </a:lnTo>
                <a:lnTo>
                  <a:pt x="23042" y="15361"/>
                </a:lnTo>
                <a:lnTo>
                  <a:pt x="24002" y="18227"/>
                </a:lnTo>
                <a:lnTo>
                  <a:pt x="25923" y="22067"/>
                </a:lnTo>
                <a:lnTo>
                  <a:pt x="26883" y="24947"/>
                </a:lnTo>
                <a:lnTo>
                  <a:pt x="26883" y="29748"/>
                </a:lnTo>
                <a:lnTo>
                  <a:pt x="25923" y="33588"/>
                </a:lnTo>
                <a:lnTo>
                  <a:pt x="24963" y="36469"/>
                </a:lnTo>
                <a:lnTo>
                  <a:pt x="23042" y="39349"/>
                </a:lnTo>
                <a:lnTo>
                  <a:pt x="20162" y="40309"/>
                </a:lnTo>
                <a:lnTo>
                  <a:pt x="18242" y="42230"/>
                </a:lnTo>
                <a:lnTo>
                  <a:pt x="15361" y="43190"/>
                </a:lnTo>
                <a:lnTo>
                  <a:pt x="8641" y="43190"/>
                </a:lnTo>
                <a:lnTo>
                  <a:pt x="5760" y="42230"/>
                </a:lnTo>
                <a:lnTo>
                  <a:pt x="5760" y="45110"/>
                </a:lnTo>
                <a:lnTo>
                  <a:pt x="23042" y="49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1" name="object 571"/>
          <p:cNvSpPr/>
          <p:nvPr/>
        </p:nvSpPr>
        <p:spPr>
          <a:xfrm>
            <a:off x="4121383" y="2667533"/>
            <a:ext cx="85450" cy="43205"/>
          </a:xfrm>
          <a:custGeom>
            <a:avLst/>
            <a:gdLst/>
            <a:ahLst/>
            <a:cxnLst/>
            <a:rect l="l" t="t" r="r" b="b"/>
            <a:pathLst>
              <a:path w="85450" h="43205">
                <a:moveTo>
                  <a:pt x="39364" y="37429"/>
                </a:moveTo>
                <a:lnTo>
                  <a:pt x="43205" y="34549"/>
                </a:lnTo>
                <a:lnTo>
                  <a:pt x="47045" y="28803"/>
                </a:lnTo>
                <a:lnTo>
                  <a:pt x="84490" y="39349"/>
                </a:lnTo>
                <a:lnTo>
                  <a:pt x="85450" y="35509"/>
                </a:lnTo>
                <a:lnTo>
                  <a:pt x="49926" y="25923"/>
                </a:lnTo>
                <a:lnTo>
                  <a:pt x="53766" y="21122"/>
                </a:lnTo>
                <a:lnTo>
                  <a:pt x="56647" y="18242"/>
                </a:lnTo>
                <a:lnTo>
                  <a:pt x="59527" y="17282"/>
                </a:lnTo>
                <a:lnTo>
                  <a:pt x="58567" y="5760"/>
                </a:lnTo>
                <a:lnTo>
                  <a:pt x="55686" y="6720"/>
                </a:lnTo>
                <a:lnTo>
                  <a:pt x="52806" y="8641"/>
                </a:lnTo>
                <a:lnTo>
                  <a:pt x="48006" y="11521"/>
                </a:lnTo>
                <a:lnTo>
                  <a:pt x="43205" y="16306"/>
                </a:lnTo>
                <a:lnTo>
                  <a:pt x="38404" y="22082"/>
                </a:lnTo>
                <a:lnTo>
                  <a:pt x="9616" y="13441"/>
                </a:lnTo>
                <a:lnTo>
                  <a:pt x="10561" y="11521"/>
                </a:lnTo>
                <a:lnTo>
                  <a:pt x="12496" y="9601"/>
                </a:lnTo>
                <a:lnTo>
                  <a:pt x="13441" y="8641"/>
                </a:lnTo>
                <a:lnTo>
                  <a:pt x="16337" y="7680"/>
                </a:lnTo>
                <a:lnTo>
                  <a:pt x="19202" y="6720"/>
                </a:lnTo>
                <a:lnTo>
                  <a:pt x="26883" y="6720"/>
                </a:lnTo>
                <a:lnTo>
                  <a:pt x="26883" y="4800"/>
                </a:lnTo>
                <a:lnTo>
                  <a:pt x="12496" y="0"/>
                </a:lnTo>
                <a:lnTo>
                  <a:pt x="10561" y="2880"/>
                </a:lnTo>
                <a:lnTo>
                  <a:pt x="8656" y="4800"/>
                </a:lnTo>
                <a:lnTo>
                  <a:pt x="7680" y="5760"/>
                </a:lnTo>
                <a:lnTo>
                  <a:pt x="6720" y="7680"/>
                </a:lnTo>
                <a:lnTo>
                  <a:pt x="6720" y="9601"/>
                </a:lnTo>
                <a:lnTo>
                  <a:pt x="5775" y="12481"/>
                </a:lnTo>
                <a:lnTo>
                  <a:pt x="0" y="11521"/>
                </a:lnTo>
                <a:lnTo>
                  <a:pt x="0" y="15361"/>
                </a:lnTo>
                <a:lnTo>
                  <a:pt x="4815" y="16306"/>
                </a:lnTo>
                <a:lnTo>
                  <a:pt x="4815" y="26868"/>
                </a:lnTo>
                <a:lnTo>
                  <a:pt x="6720" y="31668"/>
                </a:lnTo>
                <a:lnTo>
                  <a:pt x="9616" y="36484"/>
                </a:lnTo>
                <a:lnTo>
                  <a:pt x="7680" y="24963"/>
                </a:lnTo>
                <a:lnTo>
                  <a:pt x="7680" y="19202"/>
                </a:lnTo>
                <a:lnTo>
                  <a:pt x="8656" y="17282"/>
                </a:lnTo>
                <a:lnTo>
                  <a:pt x="36484" y="24963"/>
                </a:lnTo>
                <a:lnTo>
                  <a:pt x="32644" y="28803"/>
                </a:lnTo>
                <a:lnTo>
                  <a:pt x="30723" y="31668"/>
                </a:lnTo>
                <a:lnTo>
                  <a:pt x="27843" y="32644"/>
                </a:lnTo>
                <a:lnTo>
                  <a:pt x="25923" y="33588"/>
                </a:lnTo>
                <a:lnTo>
                  <a:pt x="24003" y="34549"/>
                </a:lnTo>
                <a:lnTo>
                  <a:pt x="21122" y="34549"/>
                </a:lnTo>
                <a:lnTo>
                  <a:pt x="18242" y="43205"/>
                </a:lnTo>
                <a:lnTo>
                  <a:pt x="28803" y="43205"/>
                </a:lnTo>
                <a:lnTo>
                  <a:pt x="32644" y="42230"/>
                </a:lnTo>
                <a:lnTo>
                  <a:pt x="35524" y="40309"/>
                </a:lnTo>
                <a:lnTo>
                  <a:pt x="39364" y="374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2" name="object 572"/>
          <p:cNvSpPr/>
          <p:nvPr/>
        </p:nvSpPr>
        <p:spPr>
          <a:xfrm>
            <a:off x="4122359" y="2577297"/>
            <a:ext cx="87355" cy="55671"/>
          </a:xfrm>
          <a:custGeom>
            <a:avLst/>
            <a:gdLst/>
            <a:ahLst/>
            <a:cxnLst/>
            <a:rect l="l" t="t" r="r" b="b"/>
            <a:pathLst>
              <a:path w="87355" h="55671">
                <a:moveTo>
                  <a:pt x="40309" y="13441"/>
                </a:moveTo>
                <a:lnTo>
                  <a:pt x="42230" y="11521"/>
                </a:lnTo>
                <a:lnTo>
                  <a:pt x="45110" y="10561"/>
                </a:lnTo>
                <a:lnTo>
                  <a:pt x="55671" y="10561"/>
                </a:lnTo>
                <a:lnTo>
                  <a:pt x="61432" y="11521"/>
                </a:lnTo>
                <a:lnTo>
                  <a:pt x="68153" y="14401"/>
                </a:lnTo>
                <a:lnTo>
                  <a:pt x="73913" y="17282"/>
                </a:lnTo>
                <a:lnTo>
                  <a:pt x="78714" y="20147"/>
                </a:lnTo>
                <a:lnTo>
                  <a:pt x="80634" y="23987"/>
                </a:lnTo>
                <a:lnTo>
                  <a:pt x="83515" y="27828"/>
                </a:lnTo>
                <a:lnTo>
                  <a:pt x="84475" y="31668"/>
                </a:lnTo>
                <a:lnTo>
                  <a:pt x="84475" y="38389"/>
                </a:lnTo>
                <a:lnTo>
                  <a:pt x="83515" y="42230"/>
                </a:lnTo>
                <a:lnTo>
                  <a:pt x="81594" y="46070"/>
                </a:lnTo>
                <a:lnTo>
                  <a:pt x="80634" y="55671"/>
                </a:lnTo>
                <a:lnTo>
                  <a:pt x="85435" y="48950"/>
                </a:lnTo>
                <a:lnTo>
                  <a:pt x="87355" y="42230"/>
                </a:lnTo>
                <a:lnTo>
                  <a:pt x="87355" y="30708"/>
                </a:lnTo>
                <a:lnTo>
                  <a:pt x="86395" y="24963"/>
                </a:lnTo>
                <a:lnTo>
                  <a:pt x="82555" y="20147"/>
                </a:lnTo>
                <a:lnTo>
                  <a:pt x="78714" y="14401"/>
                </a:lnTo>
                <a:lnTo>
                  <a:pt x="73913" y="9601"/>
                </a:lnTo>
                <a:lnTo>
                  <a:pt x="67193" y="5760"/>
                </a:lnTo>
                <a:lnTo>
                  <a:pt x="60472" y="1920"/>
                </a:lnTo>
                <a:lnTo>
                  <a:pt x="54711" y="0"/>
                </a:lnTo>
                <a:lnTo>
                  <a:pt x="42230" y="0"/>
                </a:lnTo>
                <a:lnTo>
                  <a:pt x="38389" y="1920"/>
                </a:lnTo>
                <a:lnTo>
                  <a:pt x="35509" y="4800"/>
                </a:lnTo>
                <a:lnTo>
                  <a:pt x="37429" y="17282"/>
                </a:lnTo>
                <a:lnTo>
                  <a:pt x="38389" y="14401"/>
                </a:lnTo>
                <a:lnTo>
                  <a:pt x="40309" y="13441"/>
                </a:lnTo>
                <a:close/>
              </a:path>
              <a:path w="87355" h="55671">
                <a:moveTo>
                  <a:pt x="37429" y="17282"/>
                </a:moveTo>
                <a:lnTo>
                  <a:pt x="35509" y="4800"/>
                </a:lnTo>
                <a:lnTo>
                  <a:pt x="32628" y="7680"/>
                </a:lnTo>
                <a:lnTo>
                  <a:pt x="31668" y="10561"/>
                </a:lnTo>
                <a:lnTo>
                  <a:pt x="31668" y="21122"/>
                </a:lnTo>
                <a:lnTo>
                  <a:pt x="33588" y="23987"/>
                </a:lnTo>
                <a:lnTo>
                  <a:pt x="35509" y="27828"/>
                </a:lnTo>
                <a:lnTo>
                  <a:pt x="37429" y="30708"/>
                </a:lnTo>
                <a:lnTo>
                  <a:pt x="42230" y="34549"/>
                </a:lnTo>
                <a:lnTo>
                  <a:pt x="0" y="23027"/>
                </a:lnTo>
                <a:lnTo>
                  <a:pt x="2865" y="43190"/>
                </a:lnTo>
                <a:lnTo>
                  <a:pt x="5745" y="43190"/>
                </a:lnTo>
                <a:lnTo>
                  <a:pt x="5745" y="42230"/>
                </a:lnTo>
                <a:lnTo>
                  <a:pt x="4800" y="40309"/>
                </a:lnTo>
                <a:lnTo>
                  <a:pt x="4800" y="38389"/>
                </a:lnTo>
                <a:lnTo>
                  <a:pt x="5745" y="36469"/>
                </a:lnTo>
                <a:lnTo>
                  <a:pt x="6705" y="35524"/>
                </a:lnTo>
                <a:lnTo>
                  <a:pt x="6705" y="34549"/>
                </a:lnTo>
                <a:lnTo>
                  <a:pt x="9585" y="34549"/>
                </a:lnTo>
                <a:lnTo>
                  <a:pt x="12466" y="35524"/>
                </a:lnTo>
                <a:lnTo>
                  <a:pt x="17266" y="36469"/>
                </a:lnTo>
                <a:lnTo>
                  <a:pt x="80634" y="55671"/>
                </a:lnTo>
                <a:lnTo>
                  <a:pt x="81594" y="46070"/>
                </a:lnTo>
                <a:lnTo>
                  <a:pt x="53751" y="38389"/>
                </a:lnTo>
                <a:lnTo>
                  <a:pt x="48950" y="36469"/>
                </a:lnTo>
                <a:lnTo>
                  <a:pt x="44150" y="34549"/>
                </a:lnTo>
                <a:lnTo>
                  <a:pt x="41269" y="30708"/>
                </a:lnTo>
                <a:lnTo>
                  <a:pt x="38389" y="26868"/>
                </a:lnTo>
                <a:lnTo>
                  <a:pt x="37429" y="23027"/>
                </a:lnTo>
                <a:lnTo>
                  <a:pt x="37429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3" name="object 573"/>
          <p:cNvSpPr/>
          <p:nvPr/>
        </p:nvSpPr>
        <p:spPr>
          <a:xfrm>
            <a:off x="4154027" y="2544653"/>
            <a:ext cx="55686" cy="23042"/>
          </a:xfrm>
          <a:custGeom>
            <a:avLst/>
            <a:gdLst/>
            <a:ahLst/>
            <a:cxnLst/>
            <a:rect l="l" t="t" r="r" b="b"/>
            <a:pathLst>
              <a:path w="55686" h="23042">
                <a:moveTo>
                  <a:pt x="53766" y="23042"/>
                </a:moveTo>
                <a:lnTo>
                  <a:pt x="54726" y="22082"/>
                </a:lnTo>
                <a:lnTo>
                  <a:pt x="55686" y="20162"/>
                </a:lnTo>
                <a:lnTo>
                  <a:pt x="55686" y="15361"/>
                </a:lnTo>
                <a:lnTo>
                  <a:pt x="54726" y="12481"/>
                </a:lnTo>
                <a:lnTo>
                  <a:pt x="52806" y="9601"/>
                </a:lnTo>
                <a:lnTo>
                  <a:pt x="49926" y="5760"/>
                </a:lnTo>
                <a:lnTo>
                  <a:pt x="46085" y="2880"/>
                </a:lnTo>
                <a:lnTo>
                  <a:pt x="42245" y="0"/>
                </a:lnTo>
                <a:lnTo>
                  <a:pt x="41285" y="1920"/>
                </a:lnTo>
                <a:lnTo>
                  <a:pt x="44165" y="4800"/>
                </a:lnTo>
                <a:lnTo>
                  <a:pt x="47045" y="6720"/>
                </a:lnTo>
                <a:lnTo>
                  <a:pt x="48966" y="8641"/>
                </a:lnTo>
                <a:lnTo>
                  <a:pt x="48966" y="9601"/>
                </a:lnTo>
                <a:lnTo>
                  <a:pt x="49926" y="10561"/>
                </a:lnTo>
                <a:lnTo>
                  <a:pt x="49926" y="11521"/>
                </a:lnTo>
                <a:lnTo>
                  <a:pt x="48966" y="12481"/>
                </a:lnTo>
                <a:lnTo>
                  <a:pt x="48966" y="13441"/>
                </a:lnTo>
                <a:lnTo>
                  <a:pt x="47045" y="13441"/>
                </a:lnTo>
                <a:lnTo>
                  <a:pt x="45125" y="12481"/>
                </a:lnTo>
                <a:lnTo>
                  <a:pt x="42245" y="11521"/>
                </a:lnTo>
                <a:lnTo>
                  <a:pt x="0" y="0"/>
                </a:lnTo>
                <a:lnTo>
                  <a:pt x="2880" y="21122"/>
                </a:lnTo>
                <a:lnTo>
                  <a:pt x="5760" y="21122"/>
                </a:lnTo>
                <a:lnTo>
                  <a:pt x="4800" y="18242"/>
                </a:lnTo>
                <a:lnTo>
                  <a:pt x="4800" y="13441"/>
                </a:lnTo>
                <a:lnTo>
                  <a:pt x="5760" y="12481"/>
                </a:lnTo>
                <a:lnTo>
                  <a:pt x="6720" y="11521"/>
                </a:lnTo>
                <a:lnTo>
                  <a:pt x="8641" y="11521"/>
                </a:lnTo>
                <a:lnTo>
                  <a:pt x="11521" y="12481"/>
                </a:lnTo>
                <a:lnTo>
                  <a:pt x="16322" y="13441"/>
                </a:lnTo>
                <a:lnTo>
                  <a:pt x="43205" y="22082"/>
                </a:lnTo>
                <a:lnTo>
                  <a:pt x="47045" y="23042"/>
                </a:lnTo>
                <a:lnTo>
                  <a:pt x="53766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4" name="object 574"/>
          <p:cNvSpPr/>
          <p:nvPr/>
        </p:nvSpPr>
        <p:spPr>
          <a:xfrm>
            <a:off x="4130040" y="2538892"/>
            <a:ext cx="11506" cy="12481"/>
          </a:xfrm>
          <a:custGeom>
            <a:avLst/>
            <a:gdLst/>
            <a:ahLst/>
            <a:cxnLst/>
            <a:rect l="l" t="t" r="r" b="b"/>
            <a:pathLst>
              <a:path w="11506" h="12481">
                <a:moveTo>
                  <a:pt x="960" y="10561"/>
                </a:moveTo>
                <a:lnTo>
                  <a:pt x="2865" y="12481"/>
                </a:lnTo>
                <a:lnTo>
                  <a:pt x="7680" y="12481"/>
                </a:lnTo>
                <a:lnTo>
                  <a:pt x="8625" y="11521"/>
                </a:lnTo>
                <a:lnTo>
                  <a:pt x="9585" y="10561"/>
                </a:lnTo>
                <a:lnTo>
                  <a:pt x="11506" y="9601"/>
                </a:lnTo>
                <a:lnTo>
                  <a:pt x="11506" y="3840"/>
                </a:lnTo>
                <a:lnTo>
                  <a:pt x="9585" y="1920"/>
                </a:lnTo>
                <a:lnTo>
                  <a:pt x="8625" y="960"/>
                </a:lnTo>
                <a:lnTo>
                  <a:pt x="7680" y="0"/>
                </a:lnTo>
                <a:lnTo>
                  <a:pt x="3840" y="0"/>
                </a:lnTo>
                <a:lnTo>
                  <a:pt x="2865" y="960"/>
                </a:lnTo>
                <a:lnTo>
                  <a:pt x="960" y="1920"/>
                </a:lnTo>
                <a:lnTo>
                  <a:pt x="0" y="3840"/>
                </a:lnTo>
                <a:lnTo>
                  <a:pt x="0" y="9601"/>
                </a:lnTo>
                <a:lnTo>
                  <a:pt x="96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5" name="object 575"/>
          <p:cNvSpPr/>
          <p:nvPr/>
        </p:nvSpPr>
        <p:spPr>
          <a:xfrm>
            <a:off x="4122359" y="2502408"/>
            <a:ext cx="87355" cy="31683"/>
          </a:xfrm>
          <a:custGeom>
            <a:avLst/>
            <a:gdLst/>
            <a:ahLst/>
            <a:cxnLst/>
            <a:rect l="l" t="t" r="r" b="b"/>
            <a:pathLst>
              <a:path w="87355" h="31683">
                <a:moveTo>
                  <a:pt x="4800" y="14401"/>
                </a:moveTo>
                <a:lnTo>
                  <a:pt x="5745" y="13441"/>
                </a:lnTo>
                <a:lnTo>
                  <a:pt x="5745" y="12496"/>
                </a:lnTo>
                <a:lnTo>
                  <a:pt x="6705" y="11521"/>
                </a:lnTo>
                <a:lnTo>
                  <a:pt x="9585" y="11521"/>
                </a:lnTo>
                <a:lnTo>
                  <a:pt x="11521" y="12496"/>
                </a:lnTo>
                <a:lnTo>
                  <a:pt x="16306" y="13441"/>
                </a:lnTo>
                <a:lnTo>
                  <a:pt x="73913" y="29763"/>
                </a:lnTo>
                <a:lnTo>
                  <a:pt x="77754" y="30723"/>
                </a:lnTo>
                <a:lnTo>
                  <a:pt x="80634" y="31683"/>
                </a:lnTo>
                <a:lnTo>
                  <a:pt x="83515" y="31683"/>
                </a:lnTo>
                <a:lnTo>
                  <a:pt x="85435" y="30723"/>
                </a:lnTo>
                <a:lnTo>
                  <a:pt x="86395" y="29763"/>
                </a:lnTo>
                <a:lnTo>
                  <a:pt x="87355" y="28803"/>
                </a:lnTo>
                <a:lnTo>
                  <a:pt x="87355" y="22082"/>
                </a:lnTo>
                <a:lnTo>
                  <a:pt x="85435" y="19202"/>
                </a:lnTo>
                <a:lnTo>
                  <a:pt x="83515" y="16322"/>
                </a:lnTo>
                <a:lnTo>
                  <a:pt x="79674" y="12496"/>
                </a:lnTo>
                <a:lnTo>
                  <a:pt x="73913" y="8641"/>
                </a:lnTo>
                <a:lnTo>
                  <a:pt x="71993" y="10561"/>
                </a:lnTo>
                <a:lnTo>
                  <a:pt x="75834" y="13441"/>
                </a:lnTo>
                <a:lnTo>
                  <a:pt x="78714" y="15361"/>
                </a:lnTo>
                <a:lnTo>
                  <a:pt x="79674" y="17282"/>
                </a:lnTo>
                <a:lnTo>
                  <a:pt x="80634" y="18242"/>
                </a:lnTo>
                <a:lnTo>
                  <a:pt x="80634" y="21122"/>
                </a:lnTo>
                <a:lnTo>
                  <a:pt x="79674" y="22082"/>
                </a:lnTo>
                <a:lnTo>
                  <a:pt x="77754" y="22082"/>
                </a:lnTo>
                <a:lnTo>
                  <a:pt x="75834" y="21122"/>
                </a:lnTo>
                <a:lnTo>
                  <a:pt x="71993" y="20162"/>
                </a:lnTo>
                <a:lnTo>
                  <a:pt x="0" y="0"/>
                </a:lnTo>
                <a:lnTo>
                  <a:pt x="3840" y="20162"/>
                </a:lnTo>
                <a:lnTo>
                  <a:pt x="5745" y="20162"/>
                </a:lnTo>
                <a:lnTo>
                  <a:pt x="5745" y="18242"/>
                </a:lnTo>
                <a:lnTo>
                  <a:pt x="4800" y="17282"/>
                </a:lnTo>
                <a:lnTo>
                  <a:pt x="480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6" name="object 576"/>
          <p:cNvSpPr/>
          <p:nvPr/>
        </p:nvSpPr>
        <p:spPr>
          <a:xfrm>
            <a:off x="4122359" y="2466898"/>
            <a:ext cx="87355" cy="32628"/>
          </a:xfrm>
          <a:custGeom>
            <a:avLst/>
            <a:gdLst/>
            <a:ahLst/>
            <a:cxnLst/>
            <a:rect l="l" t="t" r="r" b="b"/>
            <a:pathLst>
              <a:path w="87355" h="32628">
                <a:moveTo>
                  <a:pt x="4800" y="15361"/>
                </a:moveTo>
                <a:lnTo>
                  <a:pt x="5745" y="13441"/>
                </a:lnTo>
                <a:lnTo>
                  <a:pt x="6705" y="12481"/>
                </a:lnTo>
                <a:lnTo>
                  <a:pt x="7680" y="11521"/>
                </a:lnTo>
                <a:lnTo>
                  <a:pt x="9585" y="11521"/>
                </a:lnTo>
                <a:lnTo>
                  <a:pt x="11521" y="12481"/>
                </a:lnTo>
                <a:lnTo>
                  <a:pt x="16306" y="13441"/>
                </a:lnTo>
                <a:lnTo>
                  <a:pt x="73913" y="30723"/>
                </a:lnTo>
                <a:lnTo>
                  <a:pt x="77754" y="31668"/>
                </a:lnTo>
                <a:lnTo>
                  <a:pt x="80634" y="32628"/>
                </a:lnTo>
                <a:lnTo>
                  <a:pt x="83515" y="32628"/>
                </a:lnTo>
                <a:lnTo>
                  <a:pt x="85435" y="31668"/>
                </a:lnTo>
                <a:lnTo>
                  <a:pt x="86395" y="30723"/>
                </a:lnTo>
                <a:lnTo>
                  <a:pt x="87355" y="29763"/>
                </a:lnTo>
                <a:lnTo>
                  <a:pt x="87355" y="22082"/>
                </a:lnTo>
                <a:lnTo>
                  <a:pt x="85435" y="20162"/>
                </a:lnTo>
                <a:lnTo>
                  <a:pt x="83515" y="16322"/>
                </a:lnTo>
                <a:lnTo>
                  <a:pt x="79674" y="13441"/>
                </a:lnTo>
                <a:lnTo>
                  <a:pt x="73913" y="9601"/>
                </a:lnTo>
                <a:lnTo>
                  <a:pt x="71993" y="11521"/>
                </a:lnTo>
                <a:lnTo>
                  <a:pt x="75834" y="13441"/>
                </a:lnTo>
                <a:lnTo>
                  <a:pt x="78714" y="15361"/>
                </a:lnTo>
                <a:lnTo>
                  <a:pt x="79674" y="18242"/>
                </a:lnTo>
                <a:lnTo>
                  <a:pt x="80634" y="19202"/>
                </a:lnTo>
                <a:lnTo>
                  <a:pt x="80634" y="22082"/>
                </a:lnTo>
                <a:lnTo>
                  <a:pt x="75834" y="22082"/>
                </a:lnTo>
                <a:lnTo>
                  <a:pt x="71993" y="21107"/>
                </a:lnTo>
                <a:lnTo>
                  <a:pt x="0" y="0"/>
                </a:lnTo>
                <a:lnTo>
                  <a:pt x="3840" y="21107"/>
                </a:lnTo>
                <a:lnTo>
                  <a:pt x="5745" y="21107"/>
                </a:lnTo>
                <a:lnTo>
                  <a:pt x="5745" y="19202"/>
                </a:lnTo>
                <a:lnTo>
                  <a:pt x="4800" y="17282"/>
                </a:lnTo>
                <a:lnTo>
                  <a:pt x="480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7" name="object 577"/>
          <p:cNvSpPr/>
          <p:nvPr/>
        </p:nvSpPr>
        <p:spPr>
          <a:xfrm>
            <a:off x="4124264" y="2379543"/>
            <a:ext cx="84490" cy="56631"/>
          </a:xfrm>
          <a:custGeom>
            <a:avLst/>
            <a:gdLst/>
            <a:ahLst/>
            <a:cxnLst/>
            <a:rect l="l" t="t" r="r" b="b"/>
            <a:pathLst>
              <a:path w="84490" h="56631">
                <a:moveTo>
                  <a:pt x="1935" y="27828"/>
                </a:moveTo>
                <a:lnTo>
                  <a:pt x="4800" y="31668"/>
                </a:lnTo>
                <a:lnTo>
                  <a:pt x="7680" y="35509"/>
                </a:lnTo>
                <a:lnTo>
                  <a:pt x="11521" y="38389"/>
                </a:lnTo>
                <a:lnTo>
                  <a:pt x="17282" y="40309"/>
                </a:lnTo>
                <a:lnTo>
                  <a:pt x="18242" y="38389"/>
                </a:lnTo>
                <a:lnTo>
                  <a:pt x="12481" y="34549"/>
                </a:lnTo>
                <a:lnTo>
                  <a:pt x="9616" y="29748"/>
                </a:lnTo>
                <a:lnTo>
                  <a:pt x="9616" y="20162"/>
                </a:lnTo>
                <a:lnTo>
                  <a:pt x="10561" y="17266"/>
                </a:lnTo>
                <a:lnTo>
                  <a:pt x="13456" y="14386"/>
                </a:lnTo>
                <a:lnTo>
                  <a:pt x="16322" y="11521"/>
                </a:lnTo>
                <a:lnTo>
                  <a:pt x="20162" y="10546"/>
                </a:lnTo>
                <a:lnTo>
                  <a:pt x="28803" y="10546"/>
                </a:lnTo>
                <a:lnTo>
                  <a:pt x="34564" y="12481"/>
                </a:lnTo>
                <a:lnTo>
                  <a:pt x="39364" y="15361"/>
                </a:lnTo>
                <a:lnTo>
                  <a:pt x="44368" y="18831"/>
                </a:lnTo>
                <a:lnTo>
                  <a:pt x="52357" y="25348"/>
                </a:lnTo>
                <a:lnTo>
                  <a:pt x="61387" y="33785"/>
                </a:lnTo>
                <a:lnTo>
                  <a:pt x="71458" y="44194"/>
                </a:lnTo>
                <a:lnTo>
                  <a:pt x="82570" y="56631"/>
                </a:lnTo>
                <a:lnTo>
                  <a:pt x="84490" y="56631"/>
                </a:lnTo>
                <a:lnTo>
                  <a:pt x="84490" y="15361"/>
                </a:lnTo>
                <a:lnTo>
                  <a:pt x="68168" y="8641"/>
                </a:lnTo>
                <a:lnTo>
                  <a:pt x="68168" y="11521"/>
                </a:lnTo>
                <a:lnTo>
                  <a:pt x="70088" y="12481"/>
                </a:lnTo>
                <a:lnTo>
                  <a:pt x="72008" y="13441"/>
                </a:lnTo>
                <a:lnTo>
                  <a:pt x="73929" y="16322"/>
                </a:lnTo>
                <a:lnTo>
                  <a:pt x="74889" y="18227"/>
                </a:lnTo>
                <a:lnTo>
                  <a:pt x="75849" y="21107"/>
                </a:lnTo>
                <a:lnTo>
                  <a:pt x="75849" y="45110"/>
                </a:lnTo>
                <a:lnTo>
                  <a:pt x="70316" y="38789"/>
                </a:lnTo>
                <a:lnTo>
                  <a:pt x="61150" y="28909"/>
                </a:lnTo>
                <a:lnTo>
                  <a:pt x="52433" y="20180"/>
                </a:lnTo>
                <a:lnTo>
                  <a:pt x="44165" y="12481"/>
                </a:lnTo>
                <a:lnTo>
                  <a:pt x="38404" y="7680"/>
                </a:lnTo>
                <a:lnTo>
                  <a:pt x="33604" y="3840"/>
                </a:lnTo>
                <a:lnTo>
                  <a:pt x="28803" y="1920"/>
                </a:lnTo>
                <a:lnTo>
                  <a:pt x="25923" y="960"/>
                </a:lnTo>
                <a:lnTo>
                  <a:pt x="22082" y="0"/>
                </a:lnTo>
                <a:lnTo>
                  <a:pt x="13456" y="0"/>
                </a:lnTo>
                <a:lnTo>
                  <a:pt x="9616" y="1920"/>
                </a:lnTo>
                <a:lnTo>
                  <a:pt x="5775" y="5760"/>
                </a:lnTo>
                <a:lnTo>
                  <a:pt x="1935" y="9601"/>
                </a:lnTo>
                <a:lnTo>
                  <a:pt x="0" y="13441"/>
                </a:lnTo>
                <a:lnTo>
                  <a:pt x="0" y="23042"/>
                </a:lnTo>
                <a:lnTo>
                  <a:pt x="1935" y="27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8" name="object 578"/>
          <p:cNvSpPr/>
          <p:nvPr/>
        </p:nvSpPr>
        <p:spPr>
          <a:xfrm>
            <a:off x="4124264" y="2314254"/>
            <a:ext cx="85450" cy="53766"/>
          </a:xfrm>
          <a:custGeom>
            <a:avLst/>
            <a:gdLst/>
            <a:ahLst/>
            <a:cxnLst/>
            <a:rect l="l" t="t" r="r" b="b"/>
            <a:pathLst>
              <a:path w="85450" h="53766">
                <a:moveTo>
                  <a:pt x="3840" y="15361"/>
                </a:moveTo>
                <a:lnTo>
                  <a:pt x="4800" y="13441"/>
                </a:lnTo>
                <a:lnTo>
                  <a:pt x="6736" y="11521"/>
                </a:lnTo>
                <a:lnTo>
                  <a:pt x="8641" y="9601"/>
                </a:lnTo>
                <a:lnTo>
                  <a:pt x="12481" y="8641"/>
                </a:lnTo>
                <a:lnTo>
                  <a:pt x="16322" y="8641"/>
                </a:lnTo>
                <a:lnTo>
                  <a:pt x="20427" y="8758"/>
                </a:lnTo>
                <a:lnTo>
                  <a:pt x="31632" y="10100"/>
                </a:lnTo>
                <a:lnTo>
                  <a:pt x="44247" y="12941"/>
                </a:lnTo>
                <a:lnTo>
                  <a:pt x="58567" y="17282"/>
                </a:lnTo>
                <a:lnTo>
                  <a:pt x="59011" y="17404"/>
                </a:lnTo>
                <a:lnTo>
                  <a:pt x="72410" y="22769"/>
                </a:lnTo>
                <a:lnTo>
                  <a:pt x="81610" y="28803"/>
                </a:lnTo>
                <a:lnTo>
                  <a:pt x="82570" y="30723"/>
                </a:lnTo>
                <a:lnTo>
                  <a:pt x="83530" y="32644"/>
                </a:lnTo>
                <a:lnTo>
                  <a:pt x="83530" y="38404"/>
                </a:lnTo>
                <a:lnTo>
                  <a:pt x="82570" y="40325"/>
                </a:lnTo>
                <a:lnTo>
                  <a:pt x="80650" y="42245"/>
                </a:lnTo>
                <a:lnTo>
                  <a:pt x="78729" y="44165"/>
                </a:lnTo>
                <a:lnTo>
                  <a:pt x="74889" y="45125"/>
                </a:lnTo>
                <a:lnTo>
                  <a:pt x="71048" y="45125"/>
                </a:lnTo>
                <a:lnTo>
                  <a:pt x="66112" y="44938"/>
                </a:lnTo>
                <a:lnTo>
                  <a:pt x="53895" y="43308"/>
                </a:lnTo>
                <a:lnTo>
                  <a:pt x="40325" y="40325"/>
                </a:lnTo>
                <a:lnTo>
                  <a:pt x="30723" y="37444"/>
                </a:lnTo>
                <a:lnTo>
                  <a:pt x="24002" y="35524"/>
                </a:lnTo>
                <a:lnTo>
                  <a:pt x="17282" y="32644"/>
                </a:lnTo>
                <a:lnTo>
                  <a:pt x="18347" y="42682"/>
                </a:lnTo>
                <a:lnTo>
                  <a:pt x="30723" y="48966"/>
                </a:lnTo>
                <a:lnTo>
                  <a:pt x="33632" y="49808"/>
                </a:lnTo>
                <a:lnTo>
                  <a:pt x="46420" y="52690"/>
                </a:lnTo>
                <a:lnTo>
                  <a:pt x="58567" y="53766"/>
                </a:lnTo>
                <a:lnTo>
                  <a:pt x="68168" y="53766"/>
                </a:lnTo>
                <a:lnTo>
                  <a:pt x="74889" y="51846"/>
                </a:lnTo>
                <a:lnTo>
                  <a:pt x="79689" y="48966"/>
                </a:lnTo>
                <a:lnTo>
                  <a:pt x="83530" y="45125"/>
                </a:lnTo>
                <a:lnTo>
                  <a:pt x="85450" y="40325"/>
                </a:lnTo>
                <a:lnTo>
                  <a:pt x="85450" y="29763"/>
                </a:lnTo>
                <a:lnTo>
                  <a:pt x="84490" y="26883"/>
                </a:lnTo>
                <a:lnTo>
                  <a:pt x="81610" y="23042"/>
                </a:lnTo>
                <a:lnTo>
                  <a:pt x="78729" y="19202"/>
                </a:lnTo>
                <a:lnTo>
                  <a:pt x="73929" y="15361"/>
                </a:lnTo>
                <a:lnTo>
                  <a:pt x="67208" y="10561"/>
                </a:lnTo>
                <a:lnTo>
                  <a:pt x="60487" y="6720"/>
                </a:lnTo>
                <a:lnTo>
                  <a:pt x="51846" y="3840"/>
                </a:lnTo>
                <a:lnTo>
                  <a:pt x="43205" y="960"/>
                </a:lnTo>
                <a:lnTo>
                  <a:pt x="35524" y="0"/>
                </a:lnTo>
                <a:lnTo>
                  <a:pt x="18242" y="0"/>
                </a:lnTo>
                <a:lnTo>
                  <a:pt x="11521" y="1920"/>
                </a:lnTo>
                <a:lnTo>
                  <a:pt x="6736" y="4815"/>
                </a:lnTo>
                <a:lnTo>
                  <a:pt x="2895" y="8641"/>
                </a:lnTo>
                <a:lnTo>
                  <a:pt x="0" y="13441"/>
                </a:lnTo>
                <a:lnTo>
                  <a:pt x="0" y="24002"/>
                </a:lnTo>
                <a:lnTo>
                  <a:pt x="1935" y="27843"/>
                </a:lnTo>
                <a:lnTo>
                  <a:pt x="5775" y="32644"/>
                </a:lnTo>
                <a:lnTo>
                  <a:pt x="4800" y="23042"/>
                </a:lnTo>
                <a:lnTo>
                  <a:pt x="3840" y="20162"/>
                </a:lnTo>
                <a:lnTo>
                  <a:pt x="384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9" name="object 579"/>
          <p:cNvSpPr/>
          <p:nvPr/>
        </p:nvSpPr>
        <p:spPr>
          <a:xfrm>
            <a:off x="4129064" y="2337297"/>
            <a:ext cx="13546" cy="19639"/>
          </a:xfrm>
          <a:custGeom>
            <a:avLst/>
            <a:gdLst/>
            <a:ahLst/>
            <a:cxnLst/>
            <a:rect l="l" t="t" r="r" b="b"/>
            <a:pathLst>
              <a:path w="13546" h="19639">
                <a:moveTo>
                  <a:pt x="6720" y="7680"/>
                </a:moveTo>
                <a:lnTo>
                  <a:pt x="2880" y="4800"/>
                </a:lnTo>
                <a:lnTo>
                  <a:pt x="1935" y="1920"/>
                </a:lnTo>
                <a:lnTo>
                  <a:pt x="0" y="0"/>
                </a:lnTo>
                <a:lnTo>
                  <a:pt x="975" y="9601"/>
                </a:lnTo>
                <a:lnTo>
                  <a:pt x="3713" y="12465"/>
                </a:lnTo>
                <a:lnTo>
                  <a:pt x="13546" y="19639"/>
                </a:lnTo>
                <a:lnTo>
                  <a:pt x="12481" y="9601"/>
                </a:lnTo>
                <a:lnTo>
                  <a:pt x="672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0" name="object 580"/>
          <p:cNvSpPr/>
          <p:nvPr/>
        </p:nvSpPr>
        <p:spPr>
          <a:xfrm>
            <a:off x="4124264" y="2251862"/>
            <a:ext cx="85450" cy="53751"/>
          </a:xfrm>
          <a:custGeom>
            <a:avLst/>
            <a:gdLst/>
            <a:ahLst/>
            <a:cxnLst/>
            <a:rect l="l" t="t" r="r" b="b"/>
            <a:pathLst>
              <a:path w="85450" h="53751">
                <a:moveTo>
                  <a:pt x="3840" y="15361"/>
                </a:moveTo>
                <a:lnTo>
                  <a:pt x="4800" y="13441"/>
                </a:lnTo>
                <a:lnTo>
                  <a:pt x="6736" y="11521"/>
                </a:lnTo>
                <a:lnTo>
                  <a:pt x="8641" y="9601"/>
                </a:lnTo>
                <a:lnTo>
                  <a:pt x="12481" y="8641"/>
                </a:lnTo>
                <a:lnTo>
                  <a:pt x="16322" y="8641"/>
                </a:lnTo>
                <a:lnTo>
                  <a:pt x="20427" y="8758"/>
                </a:lnTo>
                <a:lnTo>
                  <a:pt x="31632" y="10100"/>
                </a:lnTo>
                <a:lnTo>
                  <a:pt x="44247" y="12941"/>
                </a:lnTo>
                <a:lnTo>
                  <a:pt x="58567" y="17282"/>
                </a:lnTo>
                <a:lnTo>
                  <a:pt x="59011" y="17404"/>
                </a:lnTo>
                <a:lnTo>
                  <a:pt x="72410" y="22404"/>
                </a:lnTo>
                <a:lnTo>
                  <a:pt x="81610" y="28803"/>
                </a:lnTo>
                <a:lnTo>
                  <a:pt x="82570" y="30723"/>
                </a:lnTo>
                <a:lnTo>
                  <a:pt x="83530" y="32644"/>
                </a:lnTo>
                <a:lnTo>
                  <a:pt x="83530" y="37444"/>
                </a:lnTo>
                <a:lnTo>
                  <a:pt x="82570" y="40309"/>
                </a:lnTo>
                <a:lnTo>
                  <a:pt x="80650" y="42245"/>
                </a:lnTo>
                <a:lnTo>
                  <a:pt x="78729" y="43205"/>
                </a:lnTo>
                <a:lnTo>
                  <a:pt x="74889" y="44150"/>
                </a:lnTo>
                <a:lnTo>
                  <a:pt x="71048" y="44150"/>
                </a:lnTo>
                <a:lnTo>
                  <a:pt x="66211" y="44052"/>
                </a:lnTo>
                <a:lnTo>
                  <a:pt x="53951" y="42957"/>
                </a:lnTo>
                <a:lnTo>
                  <a:pt x="40325" y="40309"/>
                </a:lnTo>
                <a:lnTo>
                  <a:pt x="30723" y="37444"/>
                </a:lnTo>
                <a:lnTo>
                  <a:pt x="24002" y="35524"/>
                </a:lnTo>
                <a:lnTo>
                  <a:pt x="17282" y="32644"/>
                </a:lnTo>
                <a:lnTo>
                  <a:pt x="18148" y="42074"/>
                </a:lnTo>
                <a:lnTo>
                  <a:pt x="30723" y="47990"/>
                </a:lnTo>
                <a:lnTo>
                  <a:pt x="33795" y="49154"/>
                </a:lnTo>
                <a:lnTo>
                  <a:pt x="46499" y="52602"/>
                </a:lnTo>
                <a:lnTo>
                  <a:pt x="58567" y="53751"/>
                </a:lnTo>
                <a:lnTo>
                  <a:pt x="68168" y="53751"/>
                </a:lnTo>
                <a:lnTo>
                  <a:pt x="74889" y="51831"/>
                </a:lnTo>
                <a:lnTo>
                  <a:pt x="79689" y="47990"/>
                </a:lnTo>
                <a:lnTo>
                  <a:pt x="83530" y="45125"/>
                </a:lnTo>
                <a:lnTo>
                  <a:pt x="85450" y="40309"/>
                </a:lnTo>
                <a:lnTo>
                  <a:pt x="85450" y="28803"/>
                </a:lnTo>
                <a:lnTo>
                  <a:pt x="81610" y="22082"/>
                </a:lnTo>
                <a:lnTo>
                  <a:pt x="78729" y="18242"/>
                </a:lnTo>
                <a:lnTo>
                  <a:pt x="73929" y="14401"/>
                </a:lnTo>
                <a:lnTo>
                  <a:pt x="67208" y="9601"/>
                </a:lnTo>
                <a:lnTo>
                  <a:pt x="60487" y="6720"/>
                </a:lnTo>
                <a:lnTo>
                  <a:pt x="51846" y="3840"/>
                </a:lnTo>
                <a:lnTo>
                  <a:pt x="43205" y="960"/>
                </a:lnTo>
                <a:lnTo>
                  <a:pt x="35524" y="0"/>
                </a:lnTo>
                <a:lnTo>
                  <a:pt x="18242" y="0"/>
                </a:lnTo>
                <a:lnTo>
                  <a:pt x="11521" y="1920"/>
                </a:lnTo>
                <a:lnTo>
                  <a:pt x="6736" y="4800"/>
                </a:lnTo>
                <a:lnTo>
                  <a:pt x="2895" y="8641"/>
                </a:lnTo>
                <a:lnTo>
                  <a:pt x="0" y="12481"/>
                </a:lnTo>
                <a:lnTo>
                  <a:pt x="0" y="23042"/>
                </a:lnTo>
                <a:lnTo>
                  <a:pt x="1935" y="27843"/>
                </a:lnTo>
                <a:lnTo>
                  <a:pt x="5775" y="32644"/>
                </a:lnTo>
                <a:lnTo>
                  <a:pt x="4800" y="23042"/>
                </a:lnTo>
                <a:lnTo>
                  <a:pt x="3840" y="20162"/>
                </a:lnTo>
                <a:lnTo>
                  <a:pt x="384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1" name="object 581"/>
          <p:cNvSpPr/>
          <p:nvPr/>
        </p:nvSpPr>
        <p:spPr>
          <a:xfrm>
            <a:off x="4129064" y="2274905"/>
            <a:ext cx="13347" cy="19031"/>
          </a:xfrm>
          <a:custGeom>
            <a:avLst/>
            <a:gdLst/>
            <a:ahLst/>
            <a:cxnLst/>
            <a:rect l="l" t="t" r="r" b="b"/>
            <a:pathLst>
              <a:path w="13347" h="19031">
                <a:moveTo>
                  <a:pt x="6720" y="6720"/>
                </a:moveTo>
                <a:lnTo>
                  <a:pt x="2880" y="4800"/>
                </a:lnTo>
                <a:lnTo>
                  <a:pt x="1935" y="1920"/>
                </a:lnTo>
                <a:lnTo>
                  <a:pt x="0" y="0"/>
                </a:lnTo>
                <a:lnTo>
                  <a:pt x="975" y="9601"/>
                </a:lnTo>
                <a:lnTo>
                  <a:pt x="3415" y="11891"/>
                </a:lnTo>
                <a:lnTo>
                  <a:pt x="13347" y="19031"/>
                </a:lnTo>
                <a:lnTo>
                  <a:pt x="12481" y="9601"/>
                </a:lnTo>
                <a:lnTo>
                  <a:pt x="672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2" name="object 582"/>
          <p:cNvSpPr/>
          <p:nvPr/>
        </p:nvSpPr>
        <p:spPr>
          <a:xfrm>
            <a:off x="4126199" y="2190429"/>
            <a:ext cx="83515" cy="55671"/>
          </a:xfrm>
          <a:custGeom>
            <a:avLst/>
            <a:gdLst/>
            <a:ahLst/>
            <a:cxnLst/>
            <a:rect l="l" t="t" r="r" b="b"/>
            <a:pathLst>
              <a:path w="83515" h="55671">
                <a:moveTo>
                  <a:pt x="71993" y="52791"/>
                </a:moveTo>
                <a:lnTo>
                  <a:pt x="72953" y="53751"/>
                </a:lnTo>
                <a:lnTo>
                  <a:pt x="73913" y="54711"/>
                </a:lnTo>
                <a:lnTo>
                  <a:pt x="74874" y="55671"/>
                </a:lnTo>
                <a:lnTo>
                  <a:pt x="78714" y="55671"/>
                </a:lnTo>
                <a:lnTo>
                  <a:pt x="79674" y="54711"/>
                </a:lnTo>
                <a:lnTo>
                  <a:pt x="81594" y="52791"/>
                </a:lnTo>
                <a:lnTo>
                  <a:pt x="83515" y="50871"/>
                </a:lnTo>
                <a:lnTo>
                  <a:pt x="83515" y="38389"/>
                </a:lnTo>
                <a:lnTo>
                  <a:pt x="82555" y="33588"/>
                </a:lnTo>
                <a:lnTo>
                  <a:pt x="80634" y="28788"/>
                </a:lnTo>
                <a:lnTo>
                  <a:pt x="78714" y="25907"/>
                </a:lnTo>
                <a:lnTo>
                  <a:pt x="75834" y="22067"/>
                </a:lnTo>
                <a:lnTo>
                  <a:pt x="72953" y="19187"/>
                </a:lnTo>
                <a:lnTo>
                  <a:pt x="70073" y="16322"/>
                </a:lnTo>
                <a:lnTo>
                  <a:pt x="66233" y="13441"/>
                </a:lnTo>
                <a:lnTo>
                  <a:pt x="61432" y="11506"/>
                </a:lnTo>
                <a:lnTo>
                  <a:pt x="56631" y="9601"/>
                </a:lnTo>
                <a:lnTo>
                  <a:pt x="51831" y="8641"/>
                </a:lnTo>
                <a:lnTo>
                  <a:pt x="37429" y="8641"/>
                </a:lnTo>
                <a:lnTo>
                  <a:pt x="30708" y="11506"/>
                </a:lnTo>
                <a:lnTo>
                  <a:pt x="26868" y="17266"/>
                </a:lnTo>
                <a:lnTo>
                  <a:pt x="23027" y="21107"/>
                </a:lnTo>
                <a:lnTo>
                  <a:pt x="21107" y="25907"/>
                </a:lnTo>
                <a:lnTo>
                  <a:pt x="20147" y="32628"/>
                </a:lnTo>
                <a:lnTo>
                  <a:pt x="10546" y="27828"/>
                </a:lnTo>
                <a:lnTo>
                  <a:pt x="10546" y="2880"/>
                </a:lnTo>
                <a:lnTo>
                  <a:pt x="0" y="0"/>
                </a:lnTo>
                <a:lnTo>
                  <a:pt x="0" y="27828"/>
                </a:lnTo>
                <a:lnTo>
                  <a:pt x="29748" y="41269"/>
                </a:lnTo>
                <a:lnTo>
                  <a:pt x="30708" y="35509"/>
                </a:lnTo>
                <a:lnTo>
                  <a:pt x="31668" y="31668"/>
                </a:lnTo>
                <a:lnTo>
                  <a:pt x="32628" y="27828"/>
                </a:lnTo>
                <a:lnTo>
                  <a:pt x="34549" y="24947"/>
                </a:lnTo>
                <a:lnTo>
                  <a:pt x="36469" y="22067"/>
                </a:lnTo>
                <a:lnTo>
                  <a:pt x="40309" y="20162"/>
                </a:lnTo>
                <a:lnTo>
                  <a:pt x="44150" y="18227"/>
                </a:lnTo>
                <a:lnTo>
                  <a:pt x="47990" y="17266"/>
                </a:lnTo>
                <a:lnTo>
                  <a:pt x="60472" y="17266"/>
                </a:lnTo>
                <a:lnTo>
                  <a:pt x="66233" y="19187"/>
                </a:lnTo>
                <a:lnTo>
                  <a:pt x="71033" y="23027"/>
                </a:lnTo>
                <a:lnTo>
                  <a:pt x="75834" y="26868"/>
                </a:lnTo>
                <a:lnTo>
                  <a:pt x="77754" y="31668"/>
                </a:lnTo>
                <a:lnTo>
                  <a:pt x="77754" y="38389"/>
                </a:lnTo>
                <a:lnTo>
                  <a:pt x="76794" y="38389"/>
                </a:lnTo>
                <a:lnTo>
                  <a:pt x="76794" y="40309"/>
                </a:lnTo>
                <a:lnTo>
                  <a:pt x="75834" y="41269"/>
                </a:lnTo>
                <a:lnTo>
                  <a:pt x="74874" y="43190"/>
                </a:lnTo>
                <a:lnTo>
                  <a:pt x="71993" y="45110"/>
                </a:lnTo>
                <a:lnTo>
                  <a:pt x="71033" y="47990"/>
                </a:lnTo>
                <a:lnTo>
                  <a:pt x="71033" y="51831"/>
                </a:lnTo>
                <a:lnTo>
                  <a:pt x="71993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3" name="object 583"/>
          <p:cNvSpPr/>
          <p:nvPr/>
        </p:nvSpPr>
        <p:spPr>
          <a:xfrm>
            <a:off x="4054190" y="1222766"/>
            <a:ext cx="2433538" cy="2811764"/>
          </a:xfrm>
          <a:custGeom>
            <a:avLst/>
            <a:gdLst/>
            <a:ahLst/>
            <a:cxnLst/>
            <a:rect l="l" t="t" r="r" b="b"/>
            <a:pathLst>
              <a:path w="2433538" h="2811764">
                <a:moveTo>
                  <a:pt x="0" y="2807924"/>
                </a:moveTo>
                <a:lnTo>
                  <a:pt x="0" y="2809844"/>
                </a:lnTo>
                <a:lnTo>
                  <a:pt x="1920" y="2811764"/>
                </a:lnTo>
                <a:lnTo>
                  <a:pt x="2428722" y="2811764"/>
                </a:lnTo>
                <a:lnTo>
                  <a:pt x="8641" y="2807924"/>
                </a:lnTo>
                <a:lnTo>
                  <a:pt x="8641" y="7696"/>
                </a:lnTo>
                <a:lnTo>
                  <a:pt x="2428722" y="7696"/>
                </a:lnTo>
                <a:lnTo>
                  <a:pt x="2431602" y="2811764"/>
                </a:lnTo>
                <a:lnTo>
                  <a:pt x="2433538" y="2809844"/>
                </a:lnTo>
                <a:lnTo>
                  <a:pt x="2433538" y="975"/>
                </a:lnTo>
                <a:lnTo>
                  <a:pt x="2431602" y="0"/>
                </a:lnTo>
                <a:lnTo>
                  <a:pt x="2428722" y="0"/>
                </a:lnTo>
                <a:lnTo>
                  <a:pt x="2423921" y="3840"/>
                </a:lnTo>
                <a:lnTo>
                  <a:pt x="8641" y="3840"/>
                </a:lnTo>
                <a:lnTo>
                  <a:pt x="4800" y="7696"/>
                </a:lnTo>
                <a:lnTo>
                  <a:pt x="4800" y="2803123"/>
                </a:lnTo>
                <a:lnTo>
                  <a:pt x="4800" y="0"/>
                </a:lnTo>
                <a:lnTo>
                  <a:pt x="1920" y="0"/>
                </a:lnTo>
                <a:lnTo>
                  <a:pt x="0" y="975"/>
                </a:lnTo>
                <a:lnTo>
                  <a:pt x="0" y="280792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4" name="object 584"/>
          <p:cNvSpPr/>
          <p:nvPr/>
        </p:nvSpPr>
        <p:spPr>
          <a:xfrm>
            <a:off x="4062831" y="1230462"/>
            <a:ext cx="2420081" cy="2804068"/>
          </a:xfrm>
          <a:custGeom>
            <a:avLst/>
            <a:gdLst/>
            <a:ahLst/>
            <a:cxnLst/>
            <a:rect l="l" t="t" r="r" b="b"/>
            <a:pathLst>
              <a:path w="2420081" h="2804068">
                <a:moveTo>
                  <a:pt x="2420081" y="0"/>
                </a:moveTo>
                <a:lnTo>
                  <a:pt x="2415280" y="0"/>
                </a:lnTo>
                <a:lnTo>
                  <a:pt x="2415280" y="2795427"/>
                </a:lnTo>
                <a:lnTo>
                  <a:pt x="0" y="2795427"/>
                </a:lnTo>
                <a:lnTo>
                  <a:pt x="0" y="2800228"/>
                </a:lnTo>
                <a:lnTo>
                  <a:pt x="2420081" y="2804068"/>
                </a:lnTo>
                <a:lnTo>
                  <a:pt x="2415280" y="2800228"/>
                </a:lnTo>
                <a:lnTo>
                  <a:pt x="2420081" y="2795427"/>
                </a:lnTo>
                <a:lnTo>
                  <a:pt x="2420081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5" name="object 585"/>
          <p:cNvSpPr/>
          <p:nvPr/>
        </p:nvSpPr>
        <p:spPr>
          <a:xfrm>
            <a:off x="4058991" y="1222766"/>
            <a:ext cx="2423922" cy="2803123"/>
          </a:xfrm>
          <a:custGeom>
            <a:avLst/>
            <a:gdLst/>
            <a:ahLst/>
            <a:cxnLst/>
            <a:rect l="l" t="t" r="r" b="b"/>
            <a:pathLst>
              <a:path w="2423922" h="2803123">
                <a:moveTo>
                  <a:pt x="0" y="2803123"/>
                </a:moveTo>
                <a:lnTo>
                  <a:pt x="0" y="7696"/>
                </a:lnTo>
                <a:lnTo>
                  <a:pt x="3840" y="3840"/>
                </a:lnTo>
                <a:lnTo>
                  <a:pt x="2419121" y="3840"/>
                </a:lnTo>
                <a:lnTo>
                  <a:pt x="2423922" y="0"/>
                </a:lnTo>
                <a:lnTo>
                  <a:pt x="0" y="0"/>
                </a:lnTo>
                <a:lnTo>
                  <a:pt x="0" y="2803123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6" name="object 586"/>
          <p:cNvSpPr/>
          <p:nvPr/>
        </p:nvSpPr>
        <p:spPr>
          <a:xfrm>
            <a:off x="654795" y="6355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7" name="object 587"/>
          <p:cNvSpPr/>
          <p:nvPr/>
        </p:nvSpPr>
        <p:spPr>
          <a:xfrm>
            <a:off x="2907990" y="7108637"/>
            <a:ext cx="156469" cy="209275"/>
          </a:xfrm>
          <a:custGeom>
            <a:avLst/>
            <a:gdLst/>
            <a:ahLst/>
            <a:cxnLst/>
            <a:rect l="l" t="t" r="r" b="b"/>
            <a:pathLst>
              <a:path w="156469" h="209275">
                <a:moveTo>
                  <a:pt x="2880" y="22082"/>
                </a:moveTo>
                <a:lnTo>
                  <a:pt x="2880" y="23042"/>
                </a:lnTo>
                <a:lnTo>
                  <a:pt x="64312" y="23042"/>
                </a:lnTo>
                <a:lnTo>
                  <a:pt x="64312" y="205435"/>
                </a:lnTo>
                <a:lnTo>
                  <a:pt x="65272" y="206395"/>
                </a:lnTo>
                <a:lnTo>
                  <a:pt x="65272" y="207355"/>
                </a:lnTo>
                <a:lnTo>
                  <a:pt x="66233" y="207355"/>
                </a:lnTo>
                <a:lnTo>
                  <a:pt x="67193" y="208315"/>
                </a:lnTo>
                <a:lnTo>
                  <a:pt x="70073" y="208315"/>
                </a:lnTo>
                <a:lnTo>
                  <a:pt x="71993" y="209275"/>
                </a:lnTo>
                <a:lnTo>
                  <a:pt x="84475" y="209275"/>
                </a:lnTo>
                <a:lnTo>
                  <a:pt x="86395" y="208315"/>
                </a:lnTo>
                <a:lnTo>
                  <a:pt x="89275" y="208315"/>
                </a:lnTo>
                <a:lnTo>
                  <a:pt x="90236" y="207355"/>
                </a:lnTo>
                <a:lnTo>
                  <a:pt x="91196" y="207355"/>
                </a:lnTo>
                <a:lnTo>
                  <a:pt x="91196" y="206395"/>
                </a:lnTo>
                <a:lnTo>
                  <a:pt x="92156" y="205435"/>
                </a:lnTo>
                <a:lnTo>
                  <a:pt x="92156" y="23042"/>
                </a:lnTo>
                <a:lnTo>
                  <a:pt x="153588" y="23042"/>
                </a:lnTo>
                <a:lnTo>
                  <a:pt x="154548" y="22082"/>
                </a:lnTo>
                <a:lnTo>
                  <a:pt x="154548" y="21122"/>
                </a:lnTo>
                <a:lnTo>
                  <a:pt x="155508" y="21122"/>
                </a:lnTo>
                <a:lnTo>
                  <a:pt x="155508" y="20162"/>
                </a:lnTo>
                <a:lnTo>
                  <a:pt x="156469" y="18242"/>
                </a:lnTo>
                <a:lnTo>
                  <a:pt x="156469" y="6720"/>
                </a:lnTo>
                <a:lnTo>
                  <a:pt x="155508" y="4800"/>
                </a:lnTo>
                <a:lnTo>
                  <a:pt x="155508" y="2880"/>
                </a:lnTo>
                <a:lnTo>
                  <a:pt x="154548" y="1920"/>
                </a:lnTo>
                <a:lnTo>
                  <a:pt x="153588" y="960"/>
                </a:lnTo>
                <a:lnTo>
                  <a:pt x="153588" y="0"/>
                </a:lnTo>
                <a:lnTo>
                  <a:pt x="2880" y="0"/>
                </a:lnTo>
                <a:lnTo>
                  <a:pt x="2880" y="960"/>
                </a:lnTo>
                <a:lnTo>
                  <a:pt x="1920" y="1920"/>
                </a:lnTo>
                <a:lnTo>
                  <a:pt x="1920" y="2880"/>
                </a:lnTo>
                <a:lnTo>
                  <a:pt x="960" y="3840"/>
                </a:lnTo>
                <a:lnTo>
                  <a:pt x="960" y="4800"/>
                </a:lnTo>
                <a:lnTo>
                  <a:pt x="0" y="6720"/>
                </a:lnTo>
                <a:lnTo>
                  <a:pt x="0" y="17282"/>
                </a:lnTo>
                <a:lnTo>
                  <a:pt x="960" y="18242"/>
                </a:lnTo>
                <a:lnTo>
                  <a:pt x="960" y="20162"/>
                </a:lnTo>
                <a:lnTo>
                  <a:pt x="1920" y="21122"/>
                </a:lnTo>
                <a:lnTo>
                  <a:pt x="1920" y="22082"/>
                </a:lnTo>
                <a:lnTo>
                  <a:pt x="2880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8" name="object 588"/>
          <p:cNvSpPr/>
          <p:nvPr/>
        </p:nvSpPr>
        <p:spPr>
          <a:xfrm>
            <a:off x="3070219" y="7160468"/>
            <a:ext cx="85435" cy="157444"/>
          </a:xfrm>
          <a:custGeom>
            <a:avLst/>
            <a:gdLst/>
            <a:ahLst/>
            <a:cxnLst/>
            <a:rect l="l" t="t" r="r" b="b"/>
            <a:pathLst>
              <a:path w="85435" h="157444">
                <a:moveTo>
                  <a:pt x="24963" y="28803"/>
                </a:moveTo>
                <a:lnTo>
                  <a:pt x="24963" y="6720"/>
                </a:lnTo>
                <a:lnTo>
                  <a:pt x="24002" y="5760"/>
                </a:lnTo>
                <a:lnTo>
                  <a:pt x="24002" y="4800"/>
                </a:lnTo>
                <a:lnTo>
                  <a:pt x="23042" y="3855"/>
                </a:lnTo>
                <a:lnTo>
                  <a:pt x="22082" y="3855"/>
                </a:lnTo>
                <a:lnTo>
                  <a:pt x="21122" y="2880"/>
                </a:lnTo>
                <a:lnTo>
                  <a:pt x="3840" y="2880"/>
                </a:lnTo>
                <a:lnTo>
                  <a:pt x="2880" y="3855"/>
                </a:lnTo>
                <a:lnTo>
                  <a:pt x="1920" y="3855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53603"/>
                </a:lnTo>
                <a:lnTo>
                  <a:pt x="960" y="154564"/>
                </a:lnTo>
                <a:lnTo>
                  <a:pt x="1920" y="155524"/>
                </a:lnTo>
                <a:lnTo>
                  <a:pt x="2880" y="156484"/>
                </a:lnTo>
                <a:lnTo>
                  <a:pt x="3840" y="156484"/>
                </a:lnTo>
                <a:lnTo>
                  <a:pt x="5760" y="157444"/>
                </a:lnTo>
                <a:lnTo>
                  <a:pt x="20162" y="157444"/>
                </a:lnTo>
                <a:lnTo>
                  <a:pt x="22082" y="156484"/>
                </a:lnTo>
                <a:lnTo>
                  <a:pt x="24002" y="156484"/>
                </a:lnTo>
                <a:lnTo>
                  <a:pt x="24963" y="155524"/>
                </a:lnTo>
                <a:lnTo>
                  <a:pt x="25923" y="155524"/>
                </a:lnTo>
                <a:lnTo>
                  <a:pt x="26883" y="154564"/>
                </a:lnTo>
                <a:lnTo>
                  <a:pt x="26883" y="56647"/>
                </a:lnTo>
                <a:lnTo>
                  <a:pt x="30723" y="50886"/>
                </a:lnTo>
                <a:lnTo>
                  <a:pt x="34564" y="46085"/>
                </a:lnTo>
                <a:lnTo>
                  <a:pt x="37444" y="42245"/>
                </a:lnTo>
                <a:lnTo>
                  <a:pt x="40325" y="37444"/>
                </a:lnTo>
                <a:lnTo>
                  <a:pt x="43205" y="34564"/>
                </a:lnTo>
                <a:lnTo>
                  <a:pt x="46085" y="32644"/>
                </a:lnTo>
                <a:lnTo>
                  <a:pt x="48966" y="29763"/>
                </a:lnTo>
                <a:lnTo>
                  <a:pt x="51846" y="27843"/>
                </a:lnTo>
                <a:lnTo>
                  <a:pt x="54726" y="26883"/>
                </a:lnTo>
                <a:lnTo>
                  <a:pt x="57607" y="25923"/>
                </a:lnTo>
                <a:lnTo>
                  <a:pt x="59527" y="24963"/>
                </a:lnTo>
                <a:lnTo>
                  <a:pt x="64328" y="24963"/>
                </a:lnTo>
                <a:lnTo>
                  <a:pt x="67208" y="25923"/>
                </a:lnTo>
                <a:lnTo>
                  <a:pt x="69128" y="25923"/>
                </a:lnTo>
                <a:lnTo>
                  <a:pt x="71048" y="26883"/>
                </a:lnTo>
                <a:lnTo>
                  <a:pt x="72969" y="26883"/>
                </a:lnTo>
                <a:lnTo>
                  <a:pt x="73929" y="27843"/>
                </a:lnTo>
                <a:lnTo>
                  <a:pt x="75834" y="27843"/>
                </a:lnTo>
                <a:lnTo>
                  <a:pt x="76809" y="28803"/>
                </a:lnTo>
                <a:lnTo>
                  <a:pt x="77769" y="28803"/>
                </a:lnTo>
                <a:lnTo>
                  <a:pt x="79674" y="29763"/>
                </a:lnTo>
                <a:lnTo>
                  <a:pt x="82555" y="29763"/>
                </a:lnTo>
                <a:lnTo>
                  <a:pt x="83515" y="28803"/>
                </a:lnTo>
                <a:lnTo>
                  <a:pt x="84490" y="27843"/>
                </a:lnTo>
                <a:lnTo>
                  <a:pt x="84490" y="26883"/>
                </a:lnTo>
                <a:lnTo>
                  <a:pt x="85435" y="25923"/>
                </a:lnTo>
                <a:lnTo>
                  <a:pt x="85435" y="7696"/>
                </a:lnTo>
                <a:lnTo>
                  <a:pt x="84490" y="6720"/>
                </a:lnTo>
                <a:lnTo>
                  <a:pt x="84490" y="5760"/>
                </a:lnTo>
                <a:lnTo>
                  <a:pt x="83515" y="4800"/>
                </a:lnTo>
                <a:lnTo>
                  <a:pt x="82555" y="3855"/>
                </a:lnTo>
                <a:lnTo>
                  <a:pt x="81610" y="2880"/>
                </a:lnTo>
                <a:lnTo>
                  <a:pt x="79674" y="2880"/>
                </a:lnTo>
                <a:lnTo>
                  <a:pt x="77769" y="1920"/>
                </a:lnTo>
                <a:lnTo>
                  <a:pt x="76809" y="1920"/>
                </a:lnTo>
                <a:lnTo>
                  <a:pt x="74874" y="975"/>
                </a:lnTo>
                <a:lnTo>
                  <a:pt x="69128" y="975"/>
                </a:lnTo>
                <a:lnTo>
                  <a:pt x="67208" y="0"/>
                </a:lnTo>
                <a:lnTo>
                  <a:pt x="61447" y="0"/>
                </a:lnTo>
                <a:lnTo>
                  <a:pt x="57607" y="975"/>
                </a:lnTo>
                <a:lnTo>
                  <a:pt x="54726" y="1920"/>
                </a:lnTo>
                <a:lnTo>
                  <a:pt x="51846" y="1920"/>
                </a:lnTo>
                <a:lnTo>
                  <a:pt x="48966" y="3855"/>
                </a:lnTo>
                <a:lnTo>
                  <a:pt x="46085" y="5760"/>
                </a:lnTo>
                <a:lnTo>
                  <a:pt x="42245" y="7696"/>
                </a:lnTo>
                <a:lnTo>
                  <a:pt x="39364" y="10561"/>
                </a:lnTo>
                <a:lnTo>
                  <a:pt x="35524" y="14401"/>
                </a:lnTo>
                <a:lnTo>
                  <a:pt x="31683" y="18242"/>
                </a:lnTo>
                <a:lnTo>
                  <a:pt x="28803" y="23042"/>
                </a:lnTo>
                <a:lnTo>
                  <a:pt x="24963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9" name="object 589"/>
          <p:cNvSpPr/>
          <p:nvPr/>
        </p:nvSpPr>
        <p:spPr>
          <a:xfrm>
            <a:off x="3170057" y="7160468"/>
            <a:ext cx="119039" cy="158404"/>
          </a:xfrm>
          <a:custGeom>
            <a:avLst/>
            <a:gdLst/>
            <a:ahLst/>
            <a:cxnLst/>
            <a:rect l="l" t="t" r="r" b="b"/>
            <a:pathLst>
              <a:path w="119039" h="158404">
                <a:moveTo>
                  <a:pt x="7680" y="18242"/>
                </a:moveTo>
                <a:lnTo>
                  <a:pt x="7680" y="20162"/>
                </a:lnTo>
                <a:lnTo>
                  <a:pt x="6720" y="22082"/>
                </a:lnTo>
                <a:lnTo>
                  <a:pt x="6720" y="30723"/>
                </a:lnTo>
                <a:lnTo>
                  <a:pt x="7680" y="32644"/>
                </a:lnTo>
                <a:lnTo>
                  <a:pt x="7680" y="34564"/>
                </a:lnTo>
                <a:lnTo>
                  <a:pt x="8641" y="35524"/>
                </a:lnTo>
                <a:lnTo>
                  <a:pt x="9601" y="35524"/>
                </a:lnTo>
                <a:lnTo>
                  <a:pt x="9601" y="36484"/>
                </a:lnTo>
                <a:lnTo>
                  <a:pt x="13441" y="36484"/>
                </a:lnTo>
                <a:lnTo>
                  <a:pt x="15361" y="35524"/>
                </a:lnTo>
                <a:lnTo>
                  <a:pt x="18242" y="34564"/>
                </a:lnTo>
                <a:lnTo>
                  <a:pt x="21122" y="32644"/>
                </a:lnTo>
                <a:lnTo>
                  <a:pt x="24002" y="30723"/>
                </a:lnTo>
                <a:lnTo>
                  <a:pt x="27843" y="29763"/>
                </a:lnTo>
                <a:lnTo>
                  <a:pt x="31683" y="27843"/>
                </a:lnTo>
                <a:lnTo>
                  <a:pt x="36484" y="25923"/>
                </a:lnTo>
                <a:lnTo>
                  <a:pt x="41285" y="24002"/>
                </a:lnTo>
                <a:lnTo>
                  <a:pt x="47045" y="23042"/>
                </a:lnTo>
                <a:lnTo>
                  <a:pt x="52806" y="22082"/>
                </a:lnTo>
                <a:lnTo>
                  <a:pt x="65288" y="22082"/>
                </a:lnTo>
                <a:lnTo>
                  <a:pt x="71048" y="23042"/>
                </a:lnTo>
                <a:lnTo>
                  <a:pt x="74889" y="24002"/>
                </a:lnTo>
                <a:lnTo>
                  <a:pt x="78729" y="25923"/>
                </a:lnTo>
                <a:lnTo>
                  <a:pt x="82570" y="27843"/>
                </a:lnTo>
                <a:lnTo>
                  <a:pt x="85435" y="30723"/>
                </a:lnTo>
                <a:lnTo>
                  <a:pt x="87355" y="33604"/>
                </a:lnTo>
                <a:lnTo>
                  <a:pt x="89275" y="36484"/>
                </a:lnTo>
                <a:lnTo>
                  <a:pt x="91196" y="41285"/>
                </a:lnTo>
                <a:lnTo>
                  <a:pt x="92156" y="45125"/>
                </a:lnTo>
                <a:lnTo>
                  <a:pt x="93116" y="50886"/>
                </a:lnTo>
                <a:lnTo>
                  <a:pt x="93116" y="67208"/>
                </a:lnTo>
                <a:lnTo>
                  <a:pt x="72953" y="67208"/>
                </a:lnTo>
                <a:lnTo>
                  <a:pt x="66955" y="67298"/>
                </a:lnTo>
                <a:lnTo>
                  <a:pt x="53827" y="68205"/>
                </a:lnTo>
                <a:lnTo>
                  <a:pt x="42245" y="70088"/>
                </a:lnTo>
                <a:lnTo>
                  <a:pt x="32644" y="72008"/>
                </a:lnTo>
                <a:lnTo>
                  <a:pt x="24963" y="74889"/>
                </a:lnTo>
                <a:lnTo>
                  <a:pt x="19202" y="78714"/>
                </a:lnTo>
                <a:lnTo>
                  <a:pt x="12481" y="83530"/>
                </a:lnTo>
                <a:lnTo>
                  <a:pt x="7680" y="88331"/>
                </a:lnTo>
                <a:lnTo>
                  <a:pt x="4800" y="94076"/>
                </a:lnTo>
                <a:lnTo>
                  <a:pt x="96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2880" y="134401"/>
                </a:lnTo>
                <a:lnTo>
                  <a:pt x="5760" y="139202"/>
                </a:lnTo>
                <a:lnTo>
                  <a:pt x="9601" y="144002"/>
                </a:lnTo>
                <a:lnTo>
                  <a:pt x="13441" y="147843"/>
                </a:lnTo>
                <a:lnTo>
                  <a:pt x="18242" y="151683"/>
                </a:lnTo>
                <a:lnTo>
                  <a:pt x="23042" y="154564"/>
                </a:lnTo>
                <a:lnTo>
                  <a:pt x="29763" y="156484"/>
                </a:lnTo>
                <a:lnTo>
                  <a:pt x="35524" y="158404"/>
                </a:lnTo>
                <a:lnTo>
                  <a:pt x="29763" y="127680"/>
                </a:lnTo>
                <a:lnTo>
                  <a:pt x="26883" y="121919"/>
                </a:lnTo>
                <a:lnTo>
                  <a:pt x="26883" y="109453"/>
                </a:lnTo>
                <a:lnTo>
                  <a:pt x="27843" y="105613"/>
                </a:lnTo>
                <a:lnTo>
                  <a:pt x="29763" y="102717"/>
                </a:lnTo>
                <a:lnTo>
                  <a:pt x="31683" y="98892"/>
                </a:lnTo>
                <a:lnTo>
                  <a:pt x="33604" y="95996"/>
                </a:lnTo>
                <a:lnTo>
                  <a:pt x="37444" y="94076"/>
                </a:lnTo>
                <a:lnTo>
                  <a:pt x="41285" y="91211"/>
                </a:lnTo>
                <a:lnTo>
                  <a:pt x="45125" y="89275"/>
                </a:lnTo>
                <a:lnTo>
                  <a:pt x="50886" y="88331"/>
                </a:lnTo>
                <a:lnTo>
                  <a:pt x="56647" y="87370"/>
                </a:lnTo>
                <a:lnTo>
                  <a:pt x="62407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410" y="124800"/>
                </a:lnTo>
                <a:lnTo>
                  <a:pt x="79689" y="129600"/>
                </a:lnTo>
                <a:lnTo>
                  <a:pt x="73913" y="133441"/>
                </a:lnTo>
                <a:lnTo>
                  <a:pt x="68168" y="137281"/>
                </a:lnTo>
                <a:lnTo>
                  <a:pt x="61447" y="139202"/>
                </a:lnTo>
                <a:lnTo>
                  <a:pt x="62875" y="157899"/>
                </a:lnTo>
                <a:lnTo>
                  <a:pt x="74889" y="153603"/>
                </a:lnTo>
                <a:lnTo>
                  <a:pt x="75512" y="153290"/>
                </a:lnTo>
                <a:lnTo>
                  <a:pt x="86454" y="146797"/>
                </a:lnTo>
                <a:lnTo>
                  <a:pt x="95996" y="138242"/>
                </a:lnTo>
                <a:lnTo>
                  <a:pt x="95996" y="153603"/>
                </a:lnTo>
                <a:lnTo>
                  <a:pt x="96956" y="154564"/>
                </a:lnTo>
                <a:lnTo>
                  <a:pt x="96956" y="155524"/>
                </a:lnTo>
                <a:lnTo>
                  <a:pt x="97917" y="156484"/>
                </a:lnTo>
                <a:lnTo>
                  <a:pt x="98877" y="156484"/>
                </a:lnTo>
                <a:lnTo>
                  <a:pt x="100797" y="157444"/>
                </a:lnTo>
                <a:lnTo>
                  <a:pt x="114239" y="157444"/>
                </a:lnTo>
                <a:lnTo>
                  <a:pt x="116159" y="156484"/>
                </a:lnTo>
                <a:lnTo>
                  <a:pt x="117119" y="156484"/>
                </a:lnTo>
                <a:lnTo>
                  <a:pt x="118079" y="155524"/>
                </a:lnTo>
                <a:lnTo>
                  <a:pt x="119039" y="154564"/>
                </a:lnTo>
                <a:lnTo>
                  <a:pt x="119039" y="46085"/>
                </a:lnTo>
                <a:lnTo>
                  <a:pt x="118079" y="37444"/>
                </a:lnTo>
                <a:lnTo>
                  <a:pt x="116159" y="30723"/>
                </a:lnTo>
                <a:lnTo>
                  <a:pt x="114239" y="24002"/>
                </a:lnTo>
                <a:lnTo>
                  <a:pt x="110398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5760"/>
                </a:lnTo>
                <a:lnTo>
                  <a:pt x="88315" y="3855"/>
                </a:lnTo>
                <a:lnTo>
                  <a:pt x="86823" y="3324"/>
                </a:lnTo>
                <a:lnTo>
                  <a:pt x="75102" y="735"/>
                </a:lnTo>
                <a:lnTo>
                  <a:pt x="61447" y="0"/>
                </a:lnTo>
                <a:lnTo>
                  <a:pt x="55686" y="0"/>
                </a:lnTo>
                <a:lnTo>
                  <a:pt x="50886" y="975"/>
                </a:lnTo>
                <a:lnTo>
                  <a:pt x="45125" y="1920"/>
                </a:lnTo>
                <a:lnTo>
                  <a:pt x="39364" y="2880"/>
                </a:lnTo>
                <a:lnTo>
                  <a:pt x="34564" y="3855"/>
                </a:lnTo>
                <a:lnTo>
                  <a:pt x="29763" y="5760"/>
                </a:lnTo>
                <a:lnTo>
                  <a:pt x="24963" y="7696"/>
                </a:lnTo>
                <a:lnTo>
                  <a:pt x="21122" y="8641"/>
                </a:lnTo>
                <a:lnTo>
                  <a:pt x="17282" y="10561"/>
                </a:lnTo>
                <a:lnTo>
                  <a:pt x="14401" y="12481"/>
                </a:lnTo>
                <a:lnTo>
                  <a:pt x="11521" y="14401"/>
                </a:lnTo>
                <a:lnTo>
                  <a:pt x="9601" y="15361"/>
                </a:lnTo>
                <a:lnTo>
                  <a:pt x="8641" y="17282"/>
                </a:lnTo>
                <a:lnTo>
                  <a:pt x="768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0" name="object 590"/>
          <p:cNvSpPr/>
          <p:nvPr/>
        </p:nvSpPr>
        <p:spPr>
          <a:xfrm>
            <a:off x="3199820" y="7288149"/>
            <a:ext cx="33111" cy="31683"/>
          </a:xfrm>
          <a:custGeom>
            <a:avLst/>
            <a:gdLst/>
            <a:ahLst/>
            <a:cxnLst/>
            <a:rect l="l" t="t" r="r" b="b"/>
            <a:pathLst>
              <a:path w="33111" h="31683">
                <a:moveTo>
                  <a:pt x="24963" y="11521"/>
                </a:moveTo>
                <a:lnTo>
                  <a:pt x="16322" y="11521"/>
                </a:lnTo>
                <a:lnTo>
                  <a:pt x="9601" y="8641"/>
                </a:lnTo>
                <a:lnTo>
                  <a:pt x="4800" y="4800"/>
                </a:lnTo>
                <a:lnTo>
                  <a:pt x="0" y="0"/>
                </a:lnTo>
                <a:lnTo>
                  <a:pt x="5760" y="30723"/>
                </a:lnTo>
                <a:lnTo>
                  <a:pt x="12481" y="31683"/>
                </a:lnTo>
                <a:lnTo>
                  <a:pt x="20384" y="31683"/>
                </a:lnTo>
                <a:lnTo>
                  <a:pt x="33111" y="30219"/>
                </a:lnTo>
                <a:lnTo>
                  <a:pt x="31683" y="11521"/>
                </a:lnTo>
                <a:lnTo>
                  <a:pt x="2496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1" name="object 591"/>
          <p:cNvSpPr/>
          <p:nvPr/>
        </p:nvSpPr>
        <p:spPr>
          <a:xfrm>
            <a:off x="3357250" y="7253584"/>
            <a:ext cx="6720" cy="61331"/>
          </a:xfrm>
          <a:custGeom>
            <a:avLst/>
            <a:gdLst/>
            <a:ahLst/>
            <a:cxnLst/>
            <a:rect l="l" t="t" r="r" b="b"/>
            <a:pathLst>
              <a:path w="6720" h="61331">
                <a:moveTo>
                  <a:pt x="3840" y="20162"/>
                </a:moveTo>
                <a:lnTo>
                  <a:pt x="1920" y="14401"/>
                </a:lnTo>
                <a:lnTo>
                  <a:pt x="960" y="7680"/>
                </a:lnTo>
                <a:lnTo>
                  <a:pt x="0" y="0"/>
                </a:lnTo>
                <a:lnTo>
                  <a:pt x="3840" y="60487"/>
                </a:lnTo>
                <a:lnTo>
                  <a:pt x="5612" y="61331"/>
                </a:lnTo>
                <a:lnTo>
                  <a:pt x="6720" y="25923"/>
                </a:lnTo>
                <a:lnTo>
                  <a:pt x="384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2" name="object 592"/>
          <p:cNvSpPr/>
          <p:nvPr/>
        </p:nvSpPr>
        <p:spPr>
          <a:xfrm>
            <a:off x="3328461" y="7093275"/>
            <a:ext cx="134386" cy="226557"/>
          </a:xfrm>
          <a:custGeom>
            <a:avLst/>
            <a:gdLst/>
            <a:ahLst/>
            <a:cxnLst/>
            <a:rect l="l" t="t" r="r" b="b"/>
            <a:pathLst>
              <a:path w="134386" h="226557">
                <a:moveTo>
                  <a:pt x="119024" y="224637"/>
                </a:moveTo>
                <a:lnTo>
                  <a:pt x="127665" y="224637"/>
                </a:lnTo>
                <a:lnTo>
                  <a:pt x="129585" y="223677"/>
                </a:lnTo>
                <a:lnTo>
                  <a:pt x="131505" y="223677"/>
                </a:lnTo>
                <a:lnTo>
                  <a:pt x="132466" y="222717"/>
                </a:lnTo>
                <a:lnTo>
                  <a:pt x="133426" y="222717"/>
                </a:lnTo>
                <a:lnTo>
                  <a:pt x="133426" y="221757"/>
                </a:lnTo>
                <a:lnTo>
                  <a:pt x="134386" y="221757"/>
                </a:lnTo>
                <a:lnTo>
                  <a:pt x="134386" y="3840"/>
                </a:lnTo>
                <a:lnTo>
                  <a:pt x="133426" y="2880"/>
                </a:lnTo>
                <a:lnTo>
                  <a:pt x="133426" y="1920"/>
                </a:lnTo>
                <a:lnTo>
                  <a:pt x="132466" y="1920"/>
                </a:lnTo>
                <a:lnTo>
                  <a:pt x="131505" y="960"/>
                </a:lnTo>
                <a:lnTo>
                  <a:pt x="130545" y="960"/>
                </a:lnTo>
                <a:lnTo>
                  <a:pt x="128625" y="0"/>
                </a:lnTo>
                <a:lnTo>
                  <a:pt x="114223" y="0"/>
                </a:lnTo>
                <a:lnTo>
                  <a:pt x="112318" y="960"/>
                </a:lnTo>
                <a:lnTo>
                  <a:pt x="110383" y="960"/>
                </a:lnTo>
                <a:lnTo>
                  <a:pt x="109438" y="1920"/>
                </a:lnTo>
                <a:lnTo>
                  <a:pt x="108478" y="1920"/>
                </a:lnTo>
                <a:lnTo>
                  <a:pt x="107502" y="2880"/>
                </a:lnTo>
                <a:lnTo>
                  <a:pt x="107502" y="89275"/>
                </a:lnTo>
                <a:lnTo>
                  <a:pt x="106529" y="88188"/>
                </a:lnTo>
                <a:lnTo>
                  <a:pt x="96436" y="79297"/>
                </a:lnTo>
                <a:lnTo>
                  <a:pt x="86395" y="72953"/>
                </a:lnTo>
                <a:lnTo>
                  <a:pt x="79674" y="69113"/>
                </a:lnTo>
                <a:lnTo>
                  <a:pt x="71993" y="67193"/>
                </a:lnTo>
                <a:lnTo>
                  <a:pt x="63352" y="67193"/>
                </a:lnTo>
                <a:lnTo>
                  <a:pt x="47822" y="68861"/>
                </a:lnTo>
                <a:lnTo>
                  <a:pt x="36469" y="72953"/>
                </a:lnTo>
                <a:lnTo>
                  <a:pt x="25111" y="80207"/>
                </a:lnTo>
                <a:lnTo>
                  <a:pt x="16306" y="89275"/>
                </a:lnTo>
                <a:lnTo>
                  <a:pt x="8852" y="102878"/>
                </a:lnTo>
                <a:lnTo>
                  <a:pt x="4800" y="115199"/>
                </a:lnTo>
                <a:lnTo>
                  <a:pt x="2823" y="122799"/>
                </a:lnTo>
                <a:lnTo>
                  <a:pt x="756" y="135247"/>
                </a:lnTo>
                <a:lnTo>
                  <a:pt x="0" y="148803"/>
                </a:lnTo>
                <a:lnTo>
                  <a:pt x="174" y="154476"/>
                </a:lnTo>
                <a:lnTo>
                  <a:pt x="1609" y="167278"/>
                </a:lnTo>
                <a:lnTo>
                  <a:pt x="3840" y="179511"/>
                </a:lnTo>
                <a:lnTo>
                  <a:pt x="7994" y="192798"/>
                </a:lnTo>
                <a:lnTo>
                  <a:pt x="13426" y="203514"/>
                </a:lnTo>
                <a:lnTo>
                  <a:pt x="22470" y="213741"/>
                </a:lnTo>
                <a:lnTo>
                  <a:pt x="32628" y="220797"/>
                </a:lnTo>
                <a:lnTo>
                  <a:pt x="28788" y="160309"/>
                </a:lnTo>
                <a:lnTo>
                  <a:pt x="27828" y="153588"/>
                </a:lnTo>
                <a:lnTo>
                  <a:pt x="27828" y="139202"/>
                </a:lnTo>
                <a:lnTo>
                  <a:pt x="28788" y="132481"/>
                </a:lnTo>
                <a:lnTo>
                  <a:pt x="29748" y="125760"/>
                </a:lnTo>
                <a:lnTo>
                  <a:pt x="31668" y="119039"/>
                </a:lnTo>
                <a:lnTo>
                  <a:pt x="33588" y="113278"/>
                </a:lnTo>
                <a:lnTo>
                  <a:pt x="36469" y="107518"/>
                </a:lnTo>
                <a:lnTo>
                  <a:pt x="39349" y="102717"/>
                </a:lnTo>
                <a:lnTo>
                  <a:pt x="43190" y="97916"/>
                </a:lnTo>
                <a:lnTo>
                  <a:pt x="47990" y="95036"/>
                </a:lnTo>
                <a:lnTo>
                  <a:pt x="52791" y="92156"/>
                </a:lnTo>
                <a:lnTo>
                  <a:pt x="58552" y="90236"/>
                </a:lnTo>
                <a:lnTo>
                  <a:pt x="72953" y="90236"/>
                </a:lnTo>
                <a:lnTo>
                  <a:pt x="79674" y="93116"/>
                </a:lnTo>
                <a:lnTo>
                  <a:pt x="86395" y="96956"/>
                </a:lnTo>
                <a:lnTo>
                  <a:pt x="89465" y="99240"/>
                </a:lnTo>
                <a:lnTo>
                  <a:pt x="98566" y="107318"/>
                </a:lnTo>
                <a:lnTo>
                  <a:pt x="107502" y="118079"/>
                </a:lnTo>
                <a:lnTo>
                  <a:pt x="107502" y="175671"/>
                </a:lnTo>
                <a:lnTo>
                  <a:pt x="103662" y="181432"/>
                </a:lnTo>
                <a:lnTo>
                  <a:pt x="98877" y="185272"/>
                </a:lnTo>
                <a:lnTo>
                  <a:pt x="95036" y="189113"/>
                </a:lnTo>
                <a:lnTo>
                  <a:pt x="91196" y="192953"/>
                </a:lnTo>
                <a:lnTo>
                  <a:pt x="88315" y="195833"/>
                </a:lnTo>
                <a:lnTo>
                  <a:pt x="84475" y="197754"/>
                </a:lnTo>
                <a:lnTo>
                  <a:pt x="80634" y="199674"/>
                </a:lnTo>
                <a:lnTo>
                  <a:pt x="77754" y="201594"/>
                </a:lnTo>
                <a:lnTo>
                  <a:pt x="74874" y="202554"/>
                </a:lnTo>
                <a:lnTo>
                  <a:pt x="71033" y="203514"/>
                </a:lnTo>
                <a:lnTo>
                  <a:pt x="68153" y="204475"/>
                </a:lnTo>
                <a:lnTo>
                  <a:pt x="57591" y="204475"/>
                </a:lnTo>
                <a:lnTo>
                  <a:pt x="51831" y="202554"/>
                </a:lnTo>
                <a:lnTo>
                  <a:pt x="47030" y="199674"/>
                </a:lnTo>
                <a:lnTo>
                  <a:pt x="42230" y="195833"/>
                </a:lnTo>
                <a:lnTo>
                  <a:pt x="38389" y="191993"/>
                </a:lnTo>
                <a:lnTo>
                  <a:pt x="35509" y="186232"/>
                </a:lnTo>
                <a:lnTo>
                  <a:pt x="34400" y="221641"/>
                </a:lnTo>
                <a:lnTo>
                  <a:pt x="46011" y="225328"/>
                </a:lnTo>
                <a:lnTo>
                  <a:pt x="59512" y="226557"/>
                </a:lnTo>
                <a:lnTo>
                  <a:pt x="61912" y="226517"/>
                </a:lnTo>
                <a:lnTo>
                  <a:pt x="74809" y="224714"/>
                </a:lnTo>
                <a:lnTo>
                  <a:pt x="86395" y="219836"/>
                </a:lnTo>
                <a:lnTo>
                  <a:pt x="90808" y="217243"/>
                </a:lnTo>
                <a:lnTo>
                  <a:pt x="100803" y="210008"/>
                </a:lnTo>
                <a:lnTo>
                  <a:pt x="110383" y="200634"/>
                </a:lnTo>
                <a:lnTo>
                  <a:pt x="110383" y="221757"/>
                </a:lnTo>
                <a:lnTo>
                  <a:pt x="111343" y="221757"/>
                </a:lnTo>
                <a:lnTo>
                  <a:pt x="111343" y="222717"/>
                </a:lnTo>
                <a:lnTo>
                  <a:pt x="112318" y="223677"/>
                </a:lnTo>
                <a:lnTo>
                  <a:pt x="114223" y="223677"/>
                </a:lnTo>
                <a:lnTo>
                  <a:pt x="115183" y="224637"/>
                </a:lnTo>
                <a:lnTo>
                  <a:pt x="119024" y="2246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3" name="object 593"/>
          <p:cNvSpPr/>
          <p:nvPr/>
        </p:nvSpPr>
        <p:spPr>
          <a:xfrm>
            <a:off x="3502212" y="7160468"/>
            <a:ext cx="133426" cy="159364"/>
          </a:xfrm>
          <a:custGeom>
            <a:avLst/>
            <a:gdLst/>
            <a:ahLst/>
            <a:cxnLst/>
            <a:rect l="l" t="t" r="r" b="b"/>
            <a:pathLst>
              <a:path w="133426" h="159364">
                <a:moveTo>
                  <a:pt x="127680" y="132481"/>
                </a:moveTo>
                <a:lnTo>
                  <a:pt x="126720" y="131521"/>
                </a:lnTo>
                <a:lnTo>
                  <a:pt x="126720" y="128640"/>
                </a:lnTo>
                <a:lnTo>
                  <a:pt x="125745" y="127680"/>
                </a:lnTo>
                <a:lnTo>
                  <a:pt x="124800" y="127680"/>
                </a:lnTo>
                <a:lnTo>
                  <a:pt x="123840" y="126720"/>
                </a:lnTo>
                <a:lnTo>
                  <a:pt x="121920" y="126720"/>
                </a:lnTo>
                <a:lnTo>
                  <a:pt x="119999" y="127680"/>
                </a:lnTo>
                <a:lnTo>
                  <a:pt x="117119" y="128640"/>
                </a:lnTo>
                <a:lnTo>
                  <a:pt x="115199" y="129600"/>
                </a:lnTo>
                <a:lnTo>
                  <a:pt x="111358" y="131521"/>
                </a:lnTo>
                <a:lnTo>
                  <a:pt x="107518" y="132481"/>
                </a:lnTo>
                <a:lnTo>
                  <a:pt x="103677" y="134401"/>
                </a:lnTo>
                <a:lnTo>
                  <a:pt x="98877" y="135361"/>
                </a:lnTo>
                <a:lnTo>
                  <a:pt x="94076" y="136321"/>
                </a:lnTo>
                <a:lnTo>
                  <a:pt x="88315" y="137281"/>
                </a:lnTo>
                <a:lnTo>
                  <a:pt x="82555" y="138242"/>
                </a:lnTo>
                <a:lnTo>
                  <a:pt x="66233" y="138242"/>
                </a:lnTo>
                <a:lnTo>
                  <a:pt x="59512" y="136321"/>
                </a:lnTo>
                <a:lnTo>
                  <a:pt x="52791" y="134401"/>
                </a:lnTo>
                <a:lnTo>
                  <a:pt x="47030" y="131521"/>
                </a:lnTo>
                <a:lnTo>
                  <a:pt x="42230" y="128640"/>
                </a:lnTo>
                <a:lnTo>
                  <a:pt x="38389" y="123840"/>
                </a:lnTo>
                <a:lnTo>
                  <a:pt x="34549" y="119039"/>
                </a:lnTo>
                <a:lnTo>
                  <a:pt x="31668" y="113278"/>
                </a:lnTo>
                <a:lnTo>
                  <a:pt x="30723" y="107518"/>
                </a:lnTo>
                <a:lnTo>
                  <a:pt x="28803" y="100797"/>
                </a:lnTo>
                <a:lnTo>
                  <a:pt x="27828" y="93116"/>
                </a:lnTo>
                <a:lnTo>
                  <a:pt x="27828" y="85450"/>
                </a:lnTo>
                <a:lnTo>
                  <a:pt x="125745" y="85450"/>
                </a:lnTo>
                <a:lnTo>
                  <a:pt x="128640" y="84490"/>
                </a:lnTo>
                <a:lnTo>
                  <a:pt x="130561" y="82555"/>
                </a:lnTo>
                <a:lnTo>
                  <a:pt x="132466" y="80650"/>
                </a:lnTo>
                <a:lnTo>
                  <a:pt x="133426" y="77769"/>
                </a:lnTo>
                <a:lnTo>
                  <a:pt x="133413" y="67277"/>
                </a:lnTo>
                <a:lnTo>
                  <a:pt x="132465" y="54466"/>
                </a:lnTo>
                <a:lnTo>
                  <a:pt x="129585" y="42245"/>
                </a:lnTo>
                <a:lnTo>
                  <a:pt x="127680" y="33604"/>
                </a:lnTo>
                <a:lnTo>
                  <a:pt x="123840" y="26883"/>
                </a:lnTo>
                <a:lnTo>
                  <a:pt x="119039" y="20162"/>
                </a:lnTo>
                <a:lnTo>
                  <a:pt x="113278" y="14401"/>
                </a:lnTo>
                <a:lnTo>
                  <a:pt x="106558" y="9601"/>
                </a:lnTo>
                <a:lnTo>
                  <a:pt x="98877" y="5760"/>
                </a:lnTo>
                <a:lnTo>
                  <a:pt x="95317" y="4307"/>
                </a:lnTo>
                <a:lnTo>
                  <a:pt x="83233" y="1076"/>
                </a:lnTo>
                <a:lnTo>
                  <a:pt x="70073" y="0"/>
                </a:lnTo>
                <a:lnTo>
                  <a:pt x="64956" y="150"/>
                </a:lnTo>
                <a:lnTo>
                  <a:pt x="52048" y="1943"/>
                </a:lnTo>
                <a:lnTo>
                  <a:pt x="40325" y="5760"/>
                </a:lnTo>
                <a:lnTo>
                  <a:pt x="42230" y="30723"/>
                </a:lnTo>
                <a:lnTo>
                  <a:pt x="46070" y="26883"/>
                </a:lnTo>
                <a:lnTo>
                  <a:pt x="50871" y="24963"/>
                </a:lnTo>
                <a:lnTo>
                  <a:pt x="56631" y="22082"/>
                </a:lnTo>
                <a:lnTo>
                  <a:pt x="62392" y="21122"/>
                </a:lnTo>
                <a:lnTo>
                  <a:pt x="68153" y="21122"/>
                </a:lnTo>
                <a:lnTo>
                  <a:pt x="75913" y="21602"/>
                </a:lnTo>
                <a:lnTo>
                  <a:pt x="88465" y="25299"/>
                </a:lnTo>
                <a:lnTo>
                  <a:pt x="97916" y="32644"/>
                </a:lnTo>
                <a:lnTo>
                  <a:pt x="102226" y="40364"/>
                </a:lnTo>
                <a:lnTo>
                  <a:pt x="105859" y="52078"/>
                </a:lnTo>
                <a:lnTo>
                  <a:pt x="106558" y="66248"/>
                </a:lnTo>
                <a:lnTo>
                  <a:pt x="27828" y="66248"/>
                </a:lnTo>
                <a:lnTo>
                  <a:pt x="27751" y="13084"/>
                </a:lnTo>
                <a:lnTo>
                  <a:pt x="18242" y="22082"/>
                </a:lnTo>
                <a:lnTo>
                  <a:pt x="9740" y="34807"/>
                </a:lnTo>
                <a:lnTo>
                  <a:pt x="4800" y="47045"/>
                </a:lnTo>
                <a:lnTo>
                  <a:pt x="2823" y="54646"/>
                </a:lnTo>
                <a:lnTo>
                  <a:pt x="756" y="67094"/>
                </a:lnTo>
                <a:lnTo>
                  <a:pt x="0" y="80650"/>
                </a:lnTo>
                <a:lnTo>
                  <a:pt x="406" y="91178"/>
                </a:lnTo>
                <a:lnTo>
                  <a:pt x="2082" y="103955"/>
                </a:lnTo>
                <a:lnTo>
                  <a:pt x="4800" y="115199"/>
                </a:lnTo>
                <a:lnTo>
                  <a:pt x="11165" y="130061"/>
                </a:lnTo>
                <a:lnTo>
                  <a:pt x="18242" y="140162"/>
                </a:lnTo>
                <a:lnTo>
                  <a:pt x="29798" y="149267"/>
                </a:lnTo>
                <a:lnTo>
                  <a:pt x="41285" y="154564"/>
                </a:lnTo>
                <a:lnTo>
                  <a:pt x="46890" y="156595"/>
                </a:lnTo>
                <a:lnTo>
                  <a:pt x="59013" y="158792"/>
                </a:lnTo>
                <a:lnTo>
                  <a:pt x="72953" y="159364"/>
                </a:lnTo>
                <a:lnTo>
                  <a:pt x="86395" y="159364"/>
                </a:lnTo>
                <a:lnTo>
                  <a:pt x="92156" y="158404"/>
                </a:lnTo>
                <a:lnTo>
                  <a:pt x="97916" y="157444"/>
                </a:lnTo>
                <a:lnTo>
                  <a:pt x="103677" y="155524"/>
                </a:lnTo>
                <a:lnTo>
                  <a:pt x="108478" y="154564"/>
                </a:lnTo>
                <a:lnTo>
                  <a:pt x="113278" y="153603"/>
                </a:lnTo>
                <a:lnTo>
                  <a:pt x="116159" y="151683"/>
                </a:lnTo>
                <a:lnTo>
                  <a:pt x="119039" y="150723"/>
                </a:lnTo>
                <a:lnTo>
                  <a:pt x="121920" y="149763"/>
                </a:lnTo>
                <a:lnTo>
                  <a:pt x="123840" y="148803"/>
                </a:lnTo>
                <a:lnTo>
                  <a:pt x="124800" y="147843"/>
                </a:lnTo>
                <a:lnTo>
                  <a:pt x="125745" y="146883"/>
                </a:lnTo>
                <a:lnTo>
                  <a:pt x="125745" y="145922"/>
                </a:lnTo>
                <a:lnTo>
                  <a:pt x="126720" y="144962"/>
                </a:lnTo>
                <a:lnTo>
                  <a:pt x="126720" y="144002"/>
                </a:lnTo>
                <a:lnTo>
                  <a:pt x="127680" y="143042"/>
                </a:lnTo>
                <a:lnTo>
                  <a:pt x="127680" y="13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4" name="object 594"/>
          <p:cNvSpPr/>
          <p:nvPr/>
        </p:nvSpPr>
        <p:spPr>
          <a:xfrm>
            <a:off x="3529964" y="7166229"/>
            <a:ext cx="14478" cy="60487"/>
          </a:xfrm>
          <a:custGeom>
            <a:avLst/>
            <a:gdLst/>
            <a:ahLst/>
            <a:cxnLst/>
            <a:rect l="l" t="t" r="r" b="b"/>
            <a:pathLst>
              <a:path w="14478" h="60487">
                <a:moveTo>
                  <a:pt x="10656" y="881"/>
                </a:moveTo>
                <a:lnTo>
                  <a:pt x="0" y="7323"/>
                </a:lnTo>
                <a:lnTo>
                  <a:pt x="76" y="60487"/>
                </a:lnTo>
                <a:lnTo>
                  <a:pt x="1051" y="53766"/>
                </a:lnTo>
                <a:lnTo>
                  <a:pt x="2011" y="48006"/>
                </a:lnTo>
                <a:lnTo>
                  <a:pt x="2971" y="43205"/>
                </a:lnTo>
                <a:lnTo>
                  <a:pt x="4892" y="37444"/>
                </a:lnTo>
                <a:lnTo>
                  <a:pt x="7757" y="32644"/>
                </a:lnTo>
                <a:lnTo>
                  <a:pt x="10637" y="28803"/>
                </a:lnTo>
                <a:lnTo>
                  <a:pt x="14478" y="24963"/>
                </a:lnTo>
                <a:lnTo>
                  <a:pt x="12573" y="0"/>
                </a:lnTo>
                <a:lnTo>
                  <a:pt x="10656" y="8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5" name="object 595"/>
          <p:cNvSpPr/>
          <p:nvPr/>
        </p:nvSpPr>
        <p:spPr>
          <a:xfrm>
            <a:off x="3743157" y="7160468"/>
            <a:ext cx="115199" cy="159364"/>
          </a:xfrm>
          <a:custGeom>
            <a:avLst/>
            <a:gdLst/>
            <a:ahLst/>
            <a:cxnLst/>
            <a:rect l="l" t="t" r="r" b="b"/>
            <a:pathLst>
              <a:path w="115199" h="159364">
                <a:moveTo>
                  <a:pt x="115199" y="128640"/>
                </a:moveTo>
                <a:lnTo>
                  <a:pt x="114239" y="126720"/>
                </a:lnTo>
                <a:lnTo>
                  <a:pt x="114239" y="121919"/>
                </a:lnTo>
                <a:lnTo>
                  <a:pt x="113278" y="120959"/>
                </a:lnTo>
                <a:lnTo>
                  <a:pt x="113278" y="119039"/>
                </a:lnTo>
                <a:lnTo>
                  <a:pt x="112318" y="119039"/>
                </a:lnTo>
                <a:lnTo>
                  <a:pt x="111358" y="118079"/>
                </a:lnTo>
                <a:lnTo>
                  <a:pt x="109438" y="118079"/>
                </a:lnTo>
                <a:lnTo>
                  <a:pt x="107518" y="119039"/>
                </a:lnTo>
                <a:lnTo>
                  <a:pt x="104637" y="120959"/>
                </a:lnTo>
                <a:lnTo>
                  <a:pt x="102717" y="122880"/>
                </a:lnTo>
                <a:lnTo>
                  <a:pt x="99837" y="124800"/>
                </a:lnTo>
                <a:lnTo>
                  <a:pt x="95996" y="127680"/>
                </a:lnTo>
                <a:lnTo>
                  <a:pt x="93131" y="129600"/>
                </a:lnTo>
                <a:lnTo>
                  <a:pt x="89291" y="131521"/>
                </a:lnTo>
                <a:lnTo>
                  <a:pt x="84475" y="133441"/>
                </a:lnTo>
                <a:lnTo>
                  <a:pt x="79689" y="135361"/>
                </a:lnTo>
                <a:lnTo>
                  <a:pt x="74889" y="136321"/>
                </a:lnTo>
                <a:lnTo>
                  <a:pt x="61447" y="136321"/>
                </a:lnTo>
                <a:lnTo>
                  <a:pt x="55686" y="135361"/>
                </a:lnTo>
                <a:lnTo>
                  <a:pt x="50886" y="133441"/>
                </a:lnTo>
                <a:lnTo>
                  <a:pt x="46085" y="130561"/>
                </a:lnTo>
                <a:lnTo>
                  <a:pt x="42245" y="127680"/>
                </a:lnTo>
                <a:lnTo>
                  <a:pt x="38404" y="122880"/>
                </a:lnTo>
                <a:lnTo>
                  <a:pt x="34564" y="118079"/>
                </a:lnTo>
                <a:lnTo>
                  <a:pt x="32644" y="112318"/>
                </a:lnTo>
                <a:lnTo>
                  <a:pt x="30723" y="104637"/>
                </a:lnTo>
                <a:lnTo>
                  <a:pt x="28803" y="97916"/>
                </a:lnTo>
                <a:lnTo>
                  <a:pt x="27843" y="89275"/>
                </a:lnTo>
                <a:lnTo>
                  <a:pt x="27843" y="80650"/>
                </a:lnTo>
                <a:lnTo>
                  <a:pt x="28077" y="72686"/>
                </a:lnTo>
                <a:lnTo>
                  <a:pt x="29887" y="58590"/>
                </a:lnTo>
                <a:lnTo>
                  <a:pt x="33374" y="46843"/>
                </a:lnTo>
                <a:lnTo>
                  <a:pt x="38404" y="37444"/>
                </a:lnTo>
                <a:lnTo>
                  <a:pt x="43050" y="32002"/>
                </a:lnTo>
                <a:lnTo>
                  <a:pt x="53785" y="25282"/>
                </a:lnTo>
                <a:lnTo>
                  <a:pt x="67208" y="23042"/>
                </a:lnTo>
                <a:lnTo>
                  <a:pt x="73929" y="23042"/>
                </a:lnTo>
                <a:lnTo>
                  <a:pt x="79689" y="24002"/>
                </a:lnTo>
                <a:lnTo>
                  <a:pt x="83530" y="25923"/>
                </a:lnTo>
                <a:lnTo>
                  <a:pt x="88315" y="26883"/>
                </a:lnTo>
                <a:lnTo>
                  <a:pt x="92156" y="28803"/>
                </a:lnTo>
                <a:lnTo>
                  <a:pt x="95996" y="31683"/>
                </a:lnTo>
                <a:lnTo>
                  <a:pt x="98877" y="33604"/>
                </a:lnTo>
                <a:lnTo>
                  <a:pt x="101757" y="35524"/>
                </a:lnTo>
                <a:lnTo>
                  <a:pt x="103677" y="37444"/>
                </a:lnTo>
                <a:lnTo>
                  <a:pt x="105597" y="39364"/>
                </a:lnTo>
                <a:lnTo>
                  <a:pt x="107518" y="40325"/>
                </a:lnTo>
                <a:lnTo>
                  <a:pt x="110398" y="40325"/>
                </a:lnTo>
                <a:lnTo>
                  <a:pt x="111358" y="39364"/>
                </a:lnTo>
                <a:lnTo>
                  <a:pt x="112318" y="37444"/>
                </a:lnTo>
                <a:lnTo>
                  <a:pt x="113278" y="35524"/>
                </a:lnTo>
                <a:lnTo>
                  <a:pt x="114239" y="32644"/>
                </a:lnTo>
                <a:lnTo>
                  <a:pt x="114239" y="22082"/>
                </a:lnTo>
                <a:lnTo>
                  <a:pt x="113278" y="21122"/>
                </a:lnTo>
                <a:lnTo>
                  <a:pt x="113278" y="19202"/>
                </a:lnTo>
                <a:lnTo>
                  <a:pt x="112318" y="18242"/>
                </a:lnTo>
                <a:lnTo>
                  <a:pt x="112318" y="17282"/>
                </a:lnTo>
                <a:lnTo>
                  <a:pt x="111358" y="16322"/>
                </a:lnTo>
                <a:lnTo>
                  <a:pt x="110398" y="15361"/>
                </a:lnTo>
                <a:lnTo>
                  <a:pt x="109438" y="14401"/>
                </a:lnTo>
                <a:lnTo>
                  <a:pt x="108478" y="13441"/>
                </a:lnTo>
                <a:lnTo>
                  <a:pt x="106558" y="11536"/>
                </a:lnTo>
                <a:lnTo>
                  <a:pt x="102717" y="9601"/>
                </a:lnTo>
                <a:lnTo>
                  <a:pt x="99837" y="7696"/>
                </a:lnTo>
                <a:lnTo>
                  <a:pt x="96972" y="6720"/>
                </a:lnTo>
                <a:lnTo>
                  <a:pt x="93131" y="4800"/>
                </a:lnTo>
                <a:lnTo>
                  <a:pt x="90251" y="3855"/>
                </a:lnTo>
                <a:lnTo>
                  <a:pt x="85450" y="2880"/>
                </a:lnTo>
                <a:lnTo>
                  <a:pt x="81610" y="1920"/>
                </a:lnTo>
                <a:lnTo>
                  <a:pt x="76809" y="975"/>
                </a:lnTo>
                <a:lnTo>
                  <a:pt x="72009" y="0"/>
                </a:lnTo>
                <a:lnTo>
                  <a:pt x="68168" y="0"/>
                </a:lnTo>
                <a:lnTo>
                  <a:pt x="53054" y="1501"/>
                </a:lnTo>
                <a:lnTo>
                  <a:pt x="41285" y="4800"/>
                </a:lnTo>
                <a:lnTo>
                  <a:pt x="28923" y="11826"/>
                </a:lnTo>
                <a:lnTo>
                  <a:pt x="19202" y="20162"/>
                </a:lnTo>
                <a:lnTo>
                  <a:pt x="10437" y="32364"/>
                </a:lnTo>
                <a:lnTo>
                  <a:pt x="4800" y="45125"/>
                </a:lnTo>
                <a:lnTo>
                  <a:pt x="2428" y="55273"/>
                </a:lnTo>
                <a:lnTo>
                  <a:pt x="646" y="67649"/>
                </a:lnTo>
                <a:lnTo>
                  <a:pt x="0" y="81610"/>
                </a:lnTo>
                <a:lnTo>
                  <a:pt x="326" y="90722"/>
                </a:lnTo>
                <a:lnTo>
                  <a:pt x="1778" y="103624"/>
                </a:lnTo>
                <a:lnTo>
                  <a:pt x="3840" y="115199"/>
                </a:lnTo>
                <a:lnTo>
                  <a:pt x="9760" y="129003"/>
                </a:lnTo>
                <a:lnTo>
                  <a:pt x="16322" y="139202"/>
                </a:lnTo>
                <a:lnTo>
                  <a:pt x="26091" y="148170"/>
                </a:lnTo>
                <a:lnTo>
                  <a:pt x="37444" y="154564"/>
                </a:lnTo>
                <a:lnTo>
                  <a:pt x="51715" y="158608"/>
                </a:lnTo>
                <a:lnTo>
                  <a:pt x="65288" y="159364"/>
                </a:lnTo>
                <a:lnTo>
                  <a:pt x="74889" y="159364"/>
                </a:lnTo>
                <a:lnTo>
                  <a:pt x="79689" y="158404"/>
                </a:lnTo>
                <a:lnTo>
                  <a:pt x="84475" y="157444"/>
                </a:lnTo>
                <a:lnTo>
                  <a:pt x="88315" y="155524"/>
                </a:lnTo>
                <a:lnTo>
                  <a:pt x="93131" y="154564"/>
                </a:lnTo>
                <a:lnTo>
                  <a:pt x="96972" y="152643"/>
                </a:lnTo>
                <a:lnTo>
                  <a:pt x="100812" y="150723"/>
                </a:lnTo>
                <a:lnTo>
                  <a:pt x="103677" y="148803"/>
                </a:lnTo>
                <a:lnTo>
                  <a:pt x="106558" y="146883"/>
                </a:lnTo>
                <a:lnTo>
                  <a:pt x="109438" y="145922"/>
                </a:lnTo>
                <a:lnTo>
                  <a:pt x="110398" y="144002"/>
                </a:lnTo>
                <a:lnTo>
                  <a:pt x="112318" y="143042"/>
                </a:lnTo>
                <a:lnTo>
                  <a:pt x="112318" y="142082"/>
                </a:lnTo>
                <a:lnTo>
                  <a:pt x="113278" y="141122"/>
                </a:lnTo>
                <a:lnTo>
                  <a:pt x="113278" y="140162"/>
                </a:lnTo>
                <a:lnTo>
                  <a:pt x="114239" y="139202"/>
                </a:lnTo>
                <a:lnTo>
                  <a:pt x="114239" y="135361"/>
                </a:lnTo>
                <a:lnTo>
                  <a:pt x="115199" y="133441"/>
                </a:lnTo>
                <a:lnTo>
                  <a:pt x="115199" y="1286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6" name="object 596"/>
          <p:cNvSpPr/>
          <p:nvPr/>
        </p:nvSpPr>
        <p:spPr>
          <a:xfrm>
            <a:off x="3892920" y="7092315"/>
            <a:ext cx="125760" cy="225597"/>
          </a:xfrm>
          <a:custGeom>
            <a:avLst/>
            <a:gdLst/>
            <a:ahLst/>
            <a:cxnLst/>
            <a:rect l="l" t="t" r="r" b="b"/>
            <a:pathLst>
              <a:path w="125760" h="225597">
                <a:moveTo>
                  <a:pt x="960" y="222717"/>
                </a:moveTo>
                <a:lnTo>
                  <a:pt x="960" y="223677"/>
                </a:lnTo>
                <a:lnTo>
                  <a:pt x="1920" y="223677"/>
                </a:lnTo>
                <a:lnTo>
                  <a:pt x="2880" y="224637"/>
                </a:lnTo>
                <a:lnTo>
                  <a:pt x="3840" y="224637"/>
                </a:lnTo>
                <a:lnTo>
                  <a:pt x="5760" y="225597"/>
                </a:lnTo>
                <a:lnTo>
                  <a:pt x="20162" y="225597"/>
                </a:lnTo>
                <a:lnTo>
                  <a:pt x="22082" y="224637"/>
                </a:lnTo>
                <a:lnTo>
                  <a:pt x="24003" y="224637"/>
                </a:lnTo>
                <a:lnTo>
                  <a:pt x="24963" y="223677"/>
                </a:lnTo>
                <a:lnTo>
                  <a:pt x="25923" y="223677"/>
                </a:lnTo>
                <a:lnTo>
                  <a:pt x="26883" y="222717"/>
                </a:lnTo>
                <a:lnTo>
                  <a:pt x="26883" y="119039"/>
                </a:lnTo>
                <a:lnTo>
                  <a:pt x="29828" y="115728"/>
                </a:lnTo>
                <a:lnTo>
                  <a:pt x="39151" y="105833"/>
                </a:lnTo>
                <a:lnTo>
                  <a:pt x="47990" y="98877"/>
                </a:lnTo>
                <a:lnTo>
                  <a:pt x="54711" y="94076"/>
                </a:lnTo>
                <a:lnTo>
                  <a:pt x="61432" y="91196"/>
                </a:lnTo>
                <a:lnTo>
                  <a:pt x="72953" y="91196"/>
                </a:lnTo>
                <a:lnTo>
                  <a:pt x="77754" y="92156"/>
                </a:lnTo>
                <a:lnTo>
                  <a:pt x="81594" y="94076"/>
                </a:lnTo>
                <a:lnTo>
                  <a:pt x="85435" y="95996"/>
                </a:lnTo>
                <a:lnTo>
                  <a:pt x="89275" y="98877"/>
                </a:lnTo>
                <a:lnTo>
                  <a:pt x="91196" y="102717"/>
                </a:lnTo>
                <a:lnTo>
                  <a:pt x="94076" y="106558"/>
                </a:lnTo>
                <a:lnTo>
                  <a:pt x="95996" y="110398"/>
                </a:lnTo>
                <a:lnTo>
                  <a:pt x="96956" y="116159"/>
                </a:lnTo>
                <a:lnTo>
                  <a:pt x="97917" y="120959"/>
                </a:lnTo>
                <a:lnTo>
                  <a:pt x="98877" y="127680"/>
                </a:lnTo>
                <a:lnTo>
                  <a:pt x="98877" y="222717"/>
                </a:lnTo>
                <a:lnTo>
                  <a:pt x="99837" y="222717"/>
                </a:lnTo>
                <a:lnTo>
                  <a:pt x="99837" y="223677"/>
                </a:lnTo>
                <a:lnTo>
                  <a:pt x="100797" y="223677"/>
                </a:lnTo>
                <a:lnTo>
                  <a:pt x="101757" y="224637"/>
                </a:lnTo>
                <a:lnTo>
                  <a:pt x="102717" y="224637"/>
                </a:lnTo>
                <a:lnTo>
                  <a:pt x="104637" y="225597"/>
                </a:lnTo>
                <a:lnTo>
                  <a:pt x="119039" y="225597"/>
                </a:lnTo>
                <a:lnTo>
                  <a:pt x="120959" y="224637"/>
                </a:lnTo>
                <a:lnTo>
                  <a:pt x="122880" y="224637"/>
                </a:lnTo>
                <a:lnTo>
                  <a:pt x="123840" y="223677"/>
                </a:lnTo>
                <a:lnTo>
                  <a:pt x="124800" y="223677"/>
                </a:lnTo>
                <a:lnTo>
                  <a:pt x="124800" y="222717"/>
                </a:lnTo>
                <a:lnTo>
                  <a:pt x="125760" y="222717"/>
                </a:lnTo>
                <a:lnTo>
                  <a:pt x="125749" y="130583"/>
                </a:lnTo>
                <a:lnTo>
                  <a:pt x="124950" y="117156"/>
                </a:lnTo>
                <a:lnTo>
                  <a:pt x="122880" y="105597"/>
                </a:lnTo>
                <a:lnTo>
                  <a:pt x="120959" y="97916"/>
                </a:lnTo>
                <a:lnTo>
                  <a:pt x="118079" y="92156"/>
                </a:lnTo>
                <a:lnTo>
                  <a:pt x="114239" y="86395"/>
                </a:lnTo>
                <a:lnTo>
                  <a:pt x="110398" y="80634"/>
                </a:lnTo>
                <a:lnTo>
                  <a:pt x="104637" y="76794"/>
                </a:lnTo>
                <a:lnTo>
                  <a:pt x="97917" y="72953"/>
                </a:lnTo>
                <a:lnTo>
                  <a:pt x="91196" y="70073"/>
                </a:lnTo>
                <a:lnTo>
                  <a:pt x="83515" y="68153"/>
                </a:lnTo>
                <a:lnTo>
                  <a:pt x="65272" y="68153"/>
                </a:lnTo>
                <a:lnTo>
                  <a:pt x="57591" y="70073"/>
                </a:lnTo>
                <a:lnTo>
                  <a:pt x="49911" y="73913"/>
                </a:lnTo>
                <a:lnTo>
                  <a:pt x="46796" y="75627"/>
                </a:lnTo>
                <a:lnTo>
                  <a:pt x="36843" y="82888"/>
                </a:lnTo>
                <a:lnTo>
                  <a:pt x="26883" y="92156"/>
                </a:lnTo>
                <a:lnTo>
                  <a:pt x="26883" y="2880"/>
                </a:lnTo>
                <a:lnTo>
                  <a:pt x="25923" y="1920"/>
                </a:lnTo>
                <a:lnTo>
                  <a:pt x="24963" y="1920"/>
                </a:lnTo>
                <a:lnTo>
                  <a:pt x="24003" y="960"/>
                </a:lnTo>
                <a:lnTo>
                  <a:pt x="22082" y="960"/>
                </a:lnTo>
                <a:lnTo>
                  <a:pt x="20162" y="0"/>
                </a:lnTo>
                <a:lnTo>
                  <a:pt x="7680" y="0"/>
                </a:lnTo>
                <a:lnTo>
                  <a:pt x="576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3840"/>
                </a:lnTo>
                <a:lnTo>
                  <a:pt x="0" y="4800"/>
                </a:lnTo>
                <a:lnTo>
                  <a:pt x="0" y="221757"/>
                </a:lnTo>
                <a:lnTo>
                  <a:pt x="960" y="222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7" name="object 597"/>
          <p:cNvSpPr/>
          <p:nvPr/>
        </p:nvSpPr>
        <p:spPr>
          <a:xfrm>
            <a:off x="4057070" y="7160468"/>
            <a:ext cx="119999" cy="159364"/>
          </a:xfrm>
          <a:custGeom>
            <a:avLst/>
            <a:gdLst/>
            <a:ahLst/>
            <a:cxnLst/>
            <a:rect l="l" t="t" r="r" b="b"/>
            <a:pathLst>
              <a:path w="119999" h="159364">
                <a:moveTo>
                  <a:pt x="0" y="115199"/>
                </a:moveTo>
                <a:lnTo>
                  <a:pt x="0" y="122880"/>
                </a:lnTo>
                <a:lnTo>
                  <a:pt x="1920" y="128640"/>
                </a:lnTo>
                <a:lnTo>
                  <a:pt x="3840" y="134401"/>
                </a:lnTo>
                <a:lnTo>
                  <a:pt x="6720" y="139202"/>
                </a:lnTo>
                <a:lnTo>
                  <a:pt x="9601" y="144002"/>
                </a:lnTo>
                <a:lnTo>
                  <a:pt x="13441" y="147843"/>
                </a:lnTo>
                <a:lnTo>
                  <a:pt x="18242" y="151683"/>
                </a:lnTo>
                <a:lnTo>
                  <a:pt x="24002" y="154564"/>
                </a:lnTo>
                <a:lnTo>
                  <a:pt x="29763" y="156484"/>
                </a:lnTo>
                <a:lnTo>
                  <a:pt x="27843" y="121919"/>
                </a:lnTo>
                <a:lnTo>
                  <a:pt x="27843" y="105613"/>
                </a:lnTo>
                <a:lnTo>
                  <a:pt x="29763" y="102717"/>
                </a:lnTo>
                <a:lnTo>
                  <a:pt x="31683" y="98892"/>
                </a:lnTo>
                <a:lnTo>
                  <a:pt x="34564" y="95996"/>
                </a:lnTo>
                <a:lnTo>
                  <a:pt x="37444" y="94076"/>
                </a:lnTo>
                <a:lnTo>
                  <a:pt x="41285" y="91211"/>
                </a:lnTo>
                <a:lnTo>
                  <a:pt x="46085" y="89275"/>
                </a:lnTo>
                <a:lnTo>
                  <a:pt x="50886" y="88331"/>
                </a:lnTo>
                <a:lnTo>
                  <a:pt x="56647" y="87370"/>
                </a:lnTo>
                <a:lnTo>
                  <a:pt x="63367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79674" y="129600"/>
                </a:lnTo>
                <a:lnTo>
                  <a:pt x="73929" y="133441"/>
                </a:lnTo>
                <a:lnTo>
                  <a:pt x="68153" y="137281"/>
                </a:lnTo>
                <a:lnTo>
                  <a:pt x="61447" y="139202"/>
                </a:lnTo>
                <a:lnTo>
                  <a:pt x="46085" y="139202"/>
                </a:lnTo>
                <a:lnTo>
                  <a:pt x="39364" y="136321"/>
                </a:lnTo>
                <a:lnTo>
                  <a:pt x="34564" y="132481"/>
                </a:lnTo>
                <a:lnTo>
                  <a:pt x="36484" y="158404"/>
                </a:lnTo>
                <a:lnTo>
                  <a:pt x="43205" y="159364"/>
                </a:lnTo>
                <a:lnTo>
                  <a:pt x="59527" y="159364"/>
                </a:lnTo>
                <a:lnTo>
                  <a:pt x="67193" y="157444"/>
                </a:lnTo>
                <a:lnTo>
                  <a:pt x="74874" y="153603"/>
                </a:lnTo>
                <a:lnTo>
                  <a:pt x="76302" y="152952"/>
                </a:lnTo>
                <a:lnTo>
                  <a:pt x="87235" y="146578"/>
                </a:lnTo>
                <a:lnTo>
                  <a:pt x="96956" y="138242"/>
                </a:lnTo>
                <a:lnTo>
                  <a:pt x="96956" y="154564"/>
                </a:lnTo>
                <a:lnTo>
                  <a:pt x="97917" y="155524"/>
                </a:lnTo>
                <a:lnTo>
                  <a:pt x="98877" y="156484"/>
                </a:lnTo>
                <a:lnTo>
                  <a:pt x="99837" y="156484"/>
                </a:lnTo>
                <a:lnTo>
                  <a:pt x="101757" y="157444"/>
                </a:lnTo>
                <a:lnTo>
                  <a:pt x="115199" y="157444"/>
                </a:lnTo>
                <a:lnTo>
                  <a:pt x="116159" y="156484"/>
                </a:lnTo>
                <a:lnTo>
                  <a:pt x="117119" y="156484"/>
                </a:lnTo>
                <a:lnTo>
                  <a:pt x="118079" y="155524"/>
                </a:lnTo>
                <a:lnTo>
                  <a:pt x="119039" y="154564"/>
                </a:lnTo>
                <a:lnTo>
                  <a:pt x="119999" y="153603"/>
                </a:lnTo>
                <a:lnTo>
                  <a:pt x="119999" y="46085"/>
                </a:lnTo>
                <a:lnTo>
                  <a:pt x="118079" y="37444"/>
                </a:lnTo>
                <a:lnTo>
                  <a:pt x="116159" y="30723"/>
                </a:lnTo>
                <a:lnTo>
                  <a:pt x="114239" y="24002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5760"/>
                </a:lnTo>
                <a:lnTo>
                  <a:pt x="89275" y="3855"/>
                </a:lnTo>
                <a:lnTo>
                  <a:pt x="87783" y="3324"/>
                </a:lnTo>
                <a:lnTo>
                  <a:pt x="76062" y="735"/>
                </a:lnTo>
                <a:lnTo>
                  <a:pt x="62407" y="0"/>
                </a:lnTo>
                <a:lnTo>
                  <a:pt x="56647" y="0"/>
                </a:lnTo>
                <a:lnTo>
                  <a:pt x="50886" y="975"/>
                </a:lnTo>
                <a:lnTo>
                  <a:pt x="45125" y="1920"/>
                </a:lnTo>
                <a:lnTo>
                  <a:pt x="40325" y="2880"/>
                </a:lnTo>
                <a:lnTo>
                  <a:pt x="34564" y="3855"/>
                </a:lnTo>
                <a:lnTo>
                  <a:pt x="30723" y="5760"/>
                </a:lnTo>
                <a:lnTo>
                  <a:pt x="25923" y="7696"/>
                </a:lnTo>
                <a:lnTo>
                  <a:pt x="22082" y="8641"/>
                </a:lnTo>
                <a:lnTo>
                  <a:pt x="18242" y="10561"/>
                </a:lnTo>
                <a:lnTo>
                  <a:pt x="14401" y="12481"/>
                </a:lnTo>
                <a:lnTo>
                  <a:pt x="11521" y="14401"/>
                </a:lnTo>
                <a:lnTo>
                  <a:pt x="10561" y="15361"/>
                </a:lnTo>
                <a:lnTo>
                  <a:pt x="8641" y="17282"/>
                </a:lnTo>
                <a:lnTo>
                  <a:pt x="7680" y="18242"/>
                </a:lnTo>
                <a:lnTo>
                  <a:pt x="7680" y="32644"/>
                </a:lnTo>
                <a:lnTo>
                  <a:pt x="8641" y="33604"/>
                </a:lnTo>
                <a:lnTo>
                  <a:pt x="8641" y="34564"/>
                </a:lnTo>
                <a:lnTo>
                  <a:pt x="9601" y="35524"/>
                </a:lnTo>
                <a:lnTo>
                  <a:pt x="10561" y="36484"/>
                </a:lnTo>
                <a:lnTo>
                  <a:pt x="13441" y="36484"/>
                </a:lnTo>
                <a:lnTo>
                  <a:pt x="15361" y="35524"/>
                </a:lnTo>
                <a:lnTo>
                  <a:pt x="18242" y="34564"/>
                </a:lnTo>
                <a:lnTo>
                  <a:pt x="21122" y="32644"/>
                </a:lnTo>
                <a:lnTo>
                  <a:pt x="24002" y="30723"/>
                </a:lnTo>
                <a:lnTo>
                  <a:pt x="27843" y="29763"/>
                </a:lnTo>
                <a:lnTo>
                  <a:pt x="32644" y="27843"/>
                </a:lnTo>
                <a:lnTo>
                  <a:pt x="36484" y="25923"/>
                </a:lnTo>
                <a:lnTo>
                  <a:pt x="42245" y="24002"/>
                </a:lnTo>
                <a:lnTo>
                  <a:pt x="47045" y="23042"/>
                </a:lnTo>
                <a:lnTo>
                  <a:pt x="53751" y="22082"/>
                </a:lnTo>
                <a:lnTo>
                  <a:pt x="66248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967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6484"/>
                </a:lnTo>
                <a:lnTo>
                  <a:pt x="91196" y="41285"/>
                </a:lnTo>
                <a:lnTo>
                  <a:pt x="92156" y="45125"/>
                </a:lnTo>
                <a:lnTo>
                  <a:pt x="93116" y="50886"/>
                </a:lnTo>
                <a:lnTo>
                  <a:pt x="93116" y="67208"/>
                </a:lnTo>
                <a:lnTo>
                  <a:pt x="72969" y="67208"/>
                </a:lnTo>
                <a:lnTo>
                  <a:pt x="67024" y="67298"/>
                </a:lnTo>
                <a:lnTo>
                  <a:pt x="54233" y="68205"/>
                </a:lnTo>
                <a:lnTo>
                  <a:pt x="42245" y="70088"/>
                </a:lnTo>
                <a:lnTo>
                  <a:pt x="33604" y="72008"/>
                </a:lnTo>
                <a:lnTo>
                  <a:pt x="25923" y="74889"/>
                </a:lnTo>
                <a:lnTo>
                  <a:pt x="19202" y="78714"/>
                </a:lnTo>
                <a:lnTo>
                  <a:pt x="13441" y="83530"/>
                </a:lnTo>
                <a:lnTo>
                  <a:pt x="8641" y="88331"/>
                </a:lnTo>
                <a:lnTo>
                  <a:pt x="480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15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8" name="object 598"/>
          <p:cNvSpPr/>
          <p:nvPr/>
        </p:nvSpPr>
        <p:spPr>
          <a:xfrm>
            <a:off x="4084914" y="7282388"/>
            <a:ext cx="8641" cy="36484"/>
          </a:xfrm>
          <a:custGeom>
            <a:avLst/>
            <a:gdLst/>
            <a:ahLst/>
            <a:cxnLst/>
            <a:rect l="l" t="t" r="r" b="b"/>
            <a:pathLst>
              <a:path w="8641" h="36484">
                <a:moveTo>
                  <a:pt x="1920" y="5760"/>
                </a:moveTo>
                <a:lnTo>
                  <a:pt x="0" y="0"/>
                </a:lnTo>
                <a:lnTo>
                  <a:pt x="1920" y="34564"/>
                </a:lnTo>
                <a:lnTo>
                  <a:pt x="8641" y="36484"/>
                </a:lnTo>
                <a:lnTo>
                  <a:pt x="6720" y="10561"/>
                </a:lnTo>
                <a:lnTo>
                  <a:pt x="192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9" name="object 599"/>
          <p:cNvSpPr/>
          <p:nvPr/>
        </p:nvSpPr>
        <p:spPr>
          <a:xfrm>
            <a:off x="4226021" y="7160468"/>
            <a:ext cx="124800" cy="157444"/>
          </a:xfrm>
          <a:custGeom>
            <a:avLst/>
            <a:gdLst/>
            <a:ahLst/>
            <a:cxnLst/>
            <a:rect l="l" t="t" r="r" b="b"/>
            <a:pathLst>
              <a:path w="124800" h="157444">
                <a:moveTo>
                  <a:pt x="123840" y="154564"/>
                </a:moveTo>
                <a:lnTo>
                  <a:pt x="124800" y="154564"/>
                </a:lnTo>
                <a:lnTo>
                  <a:pt x="124789" y="62430"/>
                </a:lnTo>
                <a:lnTo>
                  <a:pt x="123990" y="49003"/>
                </a:lnTo>
                <a:lnTo>
                  <a:pt x="121920" y="37444"/>
                </a:lnTo>
                <a:lnTo>
                  <a:pt x="119999" y="29763"/>
                </a:lnTo>
                <a:lnTo>
                  <a:pt x="117119" y="24002"/>
                </a:lnTo>
                <a:lnTo>
                  <a:pt x="113278" y="18242"/>
                </a:lnTo>
                <a:lnTo>
                  <a:pt x="109438" y="12481"/>
                </a:lnTo>
                <a:lnTo>
                  <a:pt x="103692" y="8641"/>
                </a:lnTo>
                <a:lnTo>
                  <a:pt x="96972" y="4800"/>
                </a:lnTo>
                <a:lnTo>
                  <a:pt x="90251" y="1920"/>
                </a:lnTo>
                <a:lnTo>
                  <a:pt x="82570" y="0"/>
                </a:lnTo>
                <a:lnTo>
                  <a:pt x="72515" y="2"/>
                </a:lnTo>
                <a:lnTo>
                  <a:pt x="59907" y="1983"/>
                </a:lnTo>
                <a:lnTo>
                  <a:pt x="48006" y="6720"/>
                </a:lnTo>
                <a:lnTo>
                  <a:pt x="43543" y="9217"/>
                </a:lnTo>
                <a:lnTo>
                  <a:pt x="33683" y="16632"/>
                </a:lnTo>
                <a:lnTo>
                  <a:pt x="24003" y="26883"/>
                </a:lnTo>
                <a:lnTo>
                  <a:pt x="24003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55"/>
                </a:lnTo>
                <a:lnTo>
                  <a:pt x="21122" y="3855"/>
                </a:lnTo>
                <a:lnTo>
                  <a:pt x="20162" y="2880"/>
                </a:lnTo>
                <a:lnTo>
                  <a:pt x="2895" y="2880"/>
                </a:lnTo>
                <a:lnTo>
                  <a:pt x="1935" y="3855"/>
                </a:lnTo>
                <a:lnTo>
                  <a:pt x="960" y="3855"/>
                </a:lnTo>
                <a:lnTo>
                  <a:pt x="0" y="4800"/>
                </a:lnTo>
                <a:lnTo>
                  <a:pt x="0" y="154564"/>
                </a:lnTo>
                <a:lnTo>
                  <a:pt x="960" y="155524"/>
                </a:lnTo>
                <a:lnTo>
                  <a:pt x="1935" y="156484"/>
                </a:lnTo>
                <a:lnTo>
                  <a:pt x="2895" y="156484"/>
                </a:lnTo>
                <a:lnTo>
                  <a:pt x="4800" y="157444"/>
                </a:lnTo>
                <a:lnTo>
                  <a:pt x="19202" y="157444"/>
                </a:lnTo>
                <a:lnTo>
                  <a:pt x="21122" y="156484"/>
                </a:lnTo>
                <a:lnTo>
                  <a:pt x="23042" y="156484"/>
                </a:lnTo>
                <a:lnTo>
                  <a:pt x="24003" y="155524"/>
                </a:lnTo>
                <a:lnTo>
                  <a:pt x="24963" y="155524"/>
                </a:lnTo>
                <a:lnTo>
                  <a:pt x="25923" y="154564"/>
                </a:lnTo>
                <a:lnTo>
                  <a:pt x="25923" y="50886"/>
                </a:lnTo>
                <a:lnTo>
                  <a:pt x="28875" y="47567"/>
                </a:lnTo>
                <a:lnTo>
                  <a:pt x="38197" y="37677"/>
                </a:lnTo>
                <a:lnTo>
                  <a:pt x="47045" y="30723"/>
                </a:lnTo>
                <a:lnTo>
                  <a:pt x="53766" y="25923"/>
                </a:lnTo>
                <a:lnTo>
                  <a:pt x="60487" y="23042"/>
                </a:lnTo>
                <a:lnTo>
                  <a:pt x="72009" y="23042"/>
                </a:lnTo>
                <a:lnTo>
                  <a:pt x="76809" y="24002"/>
                </a:lnTo>
                <a:lnTo>
                  <a:pt x="80634" y="25923"/>
                </a:lnTo>
                <a:lnTo>
                  <a:pt x="84490" y="27843"/>
                </a:lnTo>
                <a:lnTo>
                  <a:pt x="88331" y="30723"/>
                </a:lnTo>
                <a:lnTo>
                  <a:pt x="90251" y="34564"/>
                </a:lnTo>
                <a:lnTo>
                  <a:pt x="93131" y="38404"/>
                </a:lnTo>
                <a:lnTo>
                  <a:pt x="95036" y="42245"/>
                </a:lnTo>
                <a:lnTo>
                  <a:pt x="96012" y="48005"/>
                </a:lnTo>
                <a:lnTo>
                  <a:pt x="97917" y="52806"/>
                </a:lnTo>
                <a:lnTo>
                  <a:pt x="97917" y="153603"/>
                </a:lnTo>
                <a:lnTo>
                  <a:pt x="98877" y="154564"/>
                </a:lnTo>
                <a:lnTo>
                  <a:pt x="98877" y="155524"/>
                </a:lnTo>
                <a:lnTo>
                  <a:pt x="99852" y="155524"/>
                </a:lnTo>
                <a:lnTo>
                  <a:pt x="100812" y="156484"/>
                </a:lnTo>
                <a:lnTo>
                  <a:pt x="101757" y="156484"/>
                </a:lnTo>
                <a:lnTo>
                  <a:pt x="103692" y="157444"/>
                </a:lnTo>
                <a:lnTo>
                  <a:pt x="118079" y="157444"/>
                </a:lnTo>
                <a:lnTo>
                  <a:pt x="119999" y="156484"/>
                </a:lnTo>
                <a:lnTo>
                  <a:pt x="121920" y="156484"/>
                </a:lnTo>
                <a:lnTo>
                  <a:pt x="122880" y="155524"/>
                </a:lnTo>
                <a:lnTo>
                  <a:pt x="123840" y="155524"/>
                </a:lnTo>
                <a:lnTo>
                  <a:pt x="123840" y="15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0" name="object 600"/>
          <p:cNvSpPr/>
          <p:nvPr/>
        </p:nvSpPr>
        <p:spPr>
          <a:xfrm>
            <a:off x="4383465" y="7185431"/>
            <a:ext cx="120959" cy="212807"/>
          </a:xfrm>
          <a:custGeom>
            <a:avLst/>
            <a:gdLst/>
            <a:ahLst/>
            <a:cxnLst/>
            <a:rect l="l" t="t" r="r" b="b"/>
            <a:pathLst>
              <a:path w="120959" h="212807">
                <a:moveTo>
                  <a:pt x="38389" y="73929"/>
                </a:moveTo>
                <a:lnTo>
                  <a:pt x="42230" y="75834"/>
                </a:lnTo>
                <a:lnTo>
                  <a:pt x="48006" y="77754"/>
                </a:lnTo>
                <a:lnTo>
                  <a:pt x="53751" y="78714"/>
                </a:lnTo>
                <a:lnTo>
                  <a:pt x="58552" y="79674"/>
                </a:lnTo>
                <a:lnTo>
                  <a:pt x="72953" y="79674"/>
                </a:lnTo>
                <a:lnTo>
                  <a:pt x="80634" y="78714"/>
                </a:lnTo>
                <a:lnTo>
                  <a:pt x="87355" y="75834"/>
                </a:lnTo>
                <a:lnTo>
                  <a:pt x="95036" y="73929"/>
                </a:lnTo>
                <a:lnTo>
                  <a:pt x="100797" y="70088"/>
                </a:lnTo>
                <a:lnTo>
                  <a:pt x="105597" y="66248"/>
                </a:lnTo>
                <a:lnTo>
                  <a:pt x="110398" y="61432"/>
                </a:lnTo>
                <a:lnTo>
                  <a:pt x="114239" y="55686"/>
                </a:lnTo>
                <a:lnTo>
                  <a:pt x="117119" y="48966"/>
                </a:lnTo>
                <a:lnTo>
                  <a:pt x="119999" y="43205"/>
                </a:lnTo>
                <a:lnTo>
                  <a:pt x="120959" y="35524"/>
                </a:lnTo>
                <a:lnTo>
                  <a:pt x="120959" y="22082"/>
                </a:lnTo>
                <a:lnTo>
                  <a:pt x="119999" y="17282"/>
                </a:lnTo>
                <a:lnTo>
                  <a:pt x="119024" y="12481"/>
                </a:lnTo>
                <a:lnTo>
                  <a:pt x="117119" y="7680"/>
                </a:lnTo>
                <a:lnTo>
                  <a:pt x="114239" y="3840"/>
                </a:lnTo>
                <a:lnTo>
                  <a:pt x="111358" y="0"/>
                </a:lnTo>
                <a:lnTo>
                  <a:pt x="95996" y="17282"/>
                </a:lnTo>
                <a:lnTo>
                  <a:pt x="95996" y="31683"/>
                </a:lnTo>
                <a:lnTo>
                  <a:pt x="95036" y="35524"/>
                </a:lnTo>
                <a:lnTo>
                  <a:pt x="94076" y="39364"/>
                </a:lnTo>
                <a:lnTo>
                  <a:pt x="92156" y="43205"/>
                </a:lnTo>
                <a:lnTo>
                  <a:pt x="90236" y="47045"/>
                </a:lnTo>
                <a:lnTo>
                  <a:pt x="88315" y="49926"/>
                </a:lnTo>
                <a:lnTo>
                  <a:pt x="85435" y="52806"/>
                </a:lnTo>
                <a:lnTo>
                  <a:pt x="82555" y="54726"/>
                </a:lnTo>
                <a:lnTo>
                  <a:pt x="78714" y="56647"/>
                </a:lnTo>
                <a:lnTo>
                  <a:pt x="74874" y="58567"/>
                </a:lnTo>
                <a:lnTo>
                  <a:pt x="70073" y="59527"/>
                </a:lnTo>
                <a:lnTo>
                  <a:pt x="54711" y="59527"/>
                </a:lnTo>
                <a:lnTo>
                  <a:pt x="47030" y="56647"/>
                </a:lnTo>
                <a:lnTo>
                  <a:pt x="42230" y="50886"/>
                </a:lnTo>
                <a:lnTo>
                  <a:pt x="36484" y="45125"/>
                </a:lnTo>
                <a:lnTo>
                  <a:pt x="33604" y="37444"/>
                </a:lnTo>
                <a:lnTo>
                  <a:pt x="35509" y="71033"/>
                </a:lnTo>
                <a:lnTo>
                  <a:pt x="38389" y="73929"/>
                </a:lnTo>
                <a:close/>
              </a:path>
              <a:path w="120959" h="212807">
                <a:moveTo>
                  <a:pt x="105597" y="156484"/>
                </a:moveTo>
                <a:lnTo>
                  <a:pt x="102717" y="159349"/>
                </a:lnTo>
                <a:lnTo>
                  <a:pt x="99837" y="161284"/>
                </a:lnTo>
                <a:lnTo>
                  <a:pt x="95996" y="164165"/>
                </a:lnTo>
                <a:lnTo>
                  <a:pt x="92156" y="166070"/>
                </a:lnTo>
                <a:lnTo>
                  <a:pt x="86395" y="168005"/>
                </a:lnTo>
                <a:lnTo>
                  <a:pt x="85039" y="188819"/>
                </a:lnTo>
                <a:lnTo>
                  <a:pt x="96956" y="186232"/>
                </a:lnTo>
                <a:lnTo>
                  <a:pt x="105597" y="184312"/>
                </a:lnTo>
                <a:lnTo>
                  <a:pt x="113278" y="180472"/>
                </a:lnTo>
                <a:lnTo>
                  <a:pt x="119024" y="175671"/>
                </a:lnTo>
                <a:lnTo>
                  <a:pt x="124800" y="170870"/>
                </a:lnTo>
                <a:lnTo>
                  <a:pt x="128640" y="166070"/>
                </a:lnTo>
                <a:lnTo>
                  <a:pt x="131521" y="160324"/>
                </a:lnTo>
                <a:lnTo>
                  <a:pt x="134401" y="153603"/>
                </a:lnTo>
                <a:lnTo>
                  <a:pt x="135361" y="147843"/>
                </a:lnTo>
                <a:lnTo>
                  <a:pt x="135361" y="134401"/>
                </a:lnTo>
                <a:lnTo>
                  <a:pt x="134401" y="128640"/>
                </a:lnTo>
                <a:lnTo>
                  <a:pt x="132466" y="123840"/>
                </a:lnTo>
                <a:lnTo>
                  <a:pt x="129585" y="119039"/>
                </a:lnTo>
                <a:lnTo>
                  <a:pt x="125745" y="115199"/>
                </a:lnTo>
                <a:lnTo>
                  <a:pt x="121920" y="112318"/>
                </a:lnTo>
                <a:lnTo>
                  <a:pt x="117119" y="108478"/>
                </a:lnTo>
                <a:lnTo>
                  <a:pt x="112318" y="106558"/>
                </a:lnTo>
                <a:lnTo>
                  <a:pt x="105597" y="104637"/>
                </a:lnTo>
                <a:lnTo>
                  <a:pt x="99837" y="102717"/>
                </a:lnTo>
                <a:lnTo>
                  <a:pt x="93116" y="101757"/>
                </a:lnTo>
                <a:lnTo>
                  <a:pt x="86395" y="101757"/>
                </a:lnTo>
                <a:lnTo>
                  <a:pt x="48006" y="99837"/>
                </a:lnTo>
                <a:lnTo>
                  <a:pt x="42230" y="99837"/>
                </a:lnTo>
                <a:lnTo>
                  <a:pt x="37444" y="97916"/>
                </a:lnTo>
                <a:lnTo>
                  <a:pt x="33604" y="95996"/>
                </a:lnTo>
                <a:lnTo>
                  <a:pt x="30723" y="93116"/>
                </a:lnTo>
                <a:lnTo>
                  <a:pt x="28803" y="90236"/>
                </a:lnTo>
                <a:lnTo>
                  <a:pt x="30723" y="133441"/>
                </a:lnTo>
                <a:lnTo>
                  <a:pt x="32644" y="131521"/>
                </a:lnTo>
                <a:lnTo>
                  <a:pt x="34549" y="128640"/>
                </a:lnTo>
                <a:lnTo>
                  <a:pt x="36484" y="126720"/>
                </a:lnTo>
                <a:lnTo>
                  <a:pt x="39349" y="123840"/>
                </a:lnTo>
                <a:lnTo>
                  <a:pt x="43190" y="120959"/>
                </a:lnTo>
                <a:lnTo>
                  <a:pt x="80634" y="122880"/>
                </a:lnTo>
                <a:lnTo>
                  <a:pt x="89275" y="122880"/>
                </a:lnTo>
                <a:lnTo>
                  <a:pt x="95996" y="124800"/>
                </a:lnTo>
                <a:lnTo>
                  <a:pt x="101757" y="127680"/>
                </a:lnTo>
                <a:lnTo>
                  <a:pt x="106558" y="131521"/>
                </a:lnTo>
                <a:lnTo>
                  <a:pt x="109438" y="136321"/>
                </a:lnTo>
                <a:lnTo>
                  <a:pt x="109438" y="145922"/>
                </a:lnTo>
                <a:lnTo>
                  <a:pt x="108478" y="149763"/>
                </a:lnTo>
                <a:lnTo>
                  <a:pt x="106558" y="152643"/>
                </a:lnTo>
                <a:lnTo>
                  <a:pt x="105597" y="156484"/>
                </a:lnTo>
                <a:close/>
              </a:path>
              <a:path w="120959" h="212807">
                <a:moveTo>
                  <a:pt x="28803" y="-15361"/>
                </a:moveTo>
                <a:lnTo>
                  <a:pt x="24003" y="-10561"/>
                </a:lnTo>
                <a:lnTo>
                  <a:pt x="19202" y="-5760"/>
                </a:lnTo>
                <a:lnTo>
                  <a:pt x="15361" y="0"/>
                </a:lnTo>
                <a:lnTo>
                  <a:pt x="12481" y="5760"/>
                </a:lnTo>
                <a:lnTo>
                  <a:pt x="9601" y="12481"/>
                </a:lnTo>
                <a:lnTo>
                  <a:pt x="8641" y="20162"/>
                </a:lnTo>
                <a:lnTo>
                  <a:pt x="8641" y="35524"/>
                </a:lnTo>
                <a:lnTo>
                  <a:pt x="9601" y="41285"/>
                </a:lnTo>
                <a:lnTo>
                  <a:pt x="11521" y="47045"/>
                </a:lnTo>
                <a:lnTo>
                  <a:pt x="13441" y="51846"/>
                </a:lnTo>
                <a:lnTo>
                  <a:pt x="16322" y="56647"/>
                </a:lnTo>
                <a:lnTo>
                  <a:pt x="19202" y="60487"/>
                </a:lnTo>
                <a:lnTo>
                  <a:pt x="15361" y="64312"/>
                </a:lnTo>
                <a:lnTo>
                  <a:pt x="11521" y="69113"/>
                </a:lnTo>
                <a:lnTo>
                  <a:pt x="9601" y="73929"/>
                </a:lnTo>
                <a:lnTo>
                  <a:pt x="6720" y="78714"/>
                </a:lnTo>
                <a:lnTo>
                  <a:pt x="4800" y="85435"/>
                </a:lnTo>
                <a:lnTo>
                  <a:pt x="4800" y="95996"/>
                </a:lnTo>
                <a:lnTo>
                  <a:pt x="6720" y="100797"/>
                </a:lnTo>
                <a:lnTo>
                  <a:pt x="8641" y="104637"/>
                </a:lnTo>
                <a:lnTo>
                  <a:pt x="11521" y="108478"/>
                </a:lnTo>
                <a:lnTo>
                  <a:pt x="15361" y="112318"/>
                </a:lnTo>
                <a:lnTo>
                  <a:pt x="21107" y="115199"/>
                </a:lnTo>
                <a:lnTo>
                  <a:pt x="17282" y="118079"/>
                </a:lnTo>
                <a:lnTo>
                  <a:pt x="14401" y="119999"/>
                </a:lnTo>
                <a:lnTo>
                  <a:pt x="11521" y="122880"/>
                </a:lnTo>
                <a:lnTo>
                  <a:pt x="8641" y="125760"/>
                </a:lnTo>
                <a:lnTo>
                  <a:pt x="6720" y="128640"/>
                </a:lnTo>
                <a:lnTo>
                  <a:pt x="4800" y="131521"/>
                </a:lnTo>
                <a:lnTo>
                  <a:pt x="2880" y="134401"/>
                </a:lnTo>
                <a:lnTo>
                  <a:pt x="1920" y="138242"/>
                </a:lnTo>
                <a:lnTo>
                  <a:pt x="960" y="141122"/>
                </a:lnTo>
                <a:lnTo>
                  <a:pt x="0" y="144962"/>
                </a:lnTo>
                <a:lnTo>
                  <a:pt x="0" y="157444"/>
                </a:lnTo>
                <a:lnTo>
                  <a:pt x="960" y="162229"/>
                </a:lnTo>
                <a:lnTo>
                  <a:pt x="2880" y="167030"/>
                </a:lnTo>
                <a:lnTo>
                  <a:pt x="5760" y="171846"/>
                </a:lnTo>
                <a:lnTo>
                  <a:pt x="9601" y="175671"/>
                </a:lnTo>
                <a:lnTo>
                  <a:pt x="14401" y="179511"/>
                </a:lnTo>
                <a:lnTo>
                  <a:pt x="20162" y="183352"/>
                </a:lnTo>
                <a:lnTo>
                  <a:pt x="26883" y="185272"/>
                </a:lnTo>
                <a:lnTo>
                  <a:pt x="34549" y="187192"/>
                </a:lnTo>
                <a:lnTo>
                  <a:pt x="39309" y="188121"/>
                </a:lnTo>
                <a:lnTo>
                  <a:pt x="51602" y="189585"/>
                </a:lnTo>
                <a:lnTo>
                  <a:pt x="65272" y="190073"/>
                </a:lnTo>
                <a:lnTo>
                  <a:pt x="72209" y="189945"/>
                </a:lnTo>
                <a:lnTo>
                  <a:pt x="85039" y="188819"/>
                </a:lnTo>
                <a:lnTo>
                  <a:pt x="86395" y="168005"/>
                </a:lnTo>
                <a:lnTo>
                  <a:pt x="80634" y="168950"/>
                </a:lnTo>
                <a:lnTo>
                  <a:pt x="73913" y="169910"/>
                </a:lnTo>
                <a:lnTo>
                  <a:pt x="66233" y="169910"/>
                </a:lnTo>
                <a:lnTo>
                  <a:pt x="60503" y="169773"/>
                </a:lnTo>
                <a:lnTo>
                  <a:pt x="46873" y="168178"/>
                </a:lnTo>
                <a:lnTo>
                  <a:pt x="36484" y="165125"/>
                </a:lnTo>
                <a:lnTo>
                  <a:pt x="29763" y="161284"/>
                </a:lnTo>
                <a:lnTo>
                  <a:pt x="25923" y="155508"/>
                </a:lnTo>
                <a:lnTo>
                  <a:pt x="25923" y="144002"/>
                </a:lnTo>
                <a:lnTo>
                  <a:pt x="26883" y="142082"/>
                </a:lnTo>
                <a:lnTo>
                  <a:pt x="26883" y="140162"/>
                </a:lnTo>
                <a:lnTo>
                  <a:pt x="27828" y="138242"/>
                </a:lnTo>
                <a:lnTo>
                  <a:pt x="28803" y="135361"/>
                </a:lnTo>
                <a:lnTo>
                  <a:pt x="30723" y="133441"/>
                </a:lnTo>
                <a:lnTo>
                  <a:pt x="28803" y="90236"/>
                </a:lnTo>
                <a:lnTo>
                  <a:pt x="28803" y="83515"/>
                </a:lnTo>
                <a:lnTo>
                  <a:pt x="29763" y="80650"/>
                </a:lnTo>
                <a:lnTo>
                  <a:pt x="30723" y="77754"/>
                </a:lnTo>
                <a:lnTo>
                  <a:pt x="31668" y="75834"/>
                </a:lnTo>
                <a:lnTo>
                  <a:pt x="33604" y="72953"/>
                </a:lnTo>
                <a:lnTo>
                  <a:pt x="35509" y="71033"/>
                </a:lnTo>
                <a:lnTo>
                  <a:pt x="33604" y="37444"/>
                </a:lnTo>
                <a:lnTo>
                  <a:pt x="33604" y="24002"/>
                </a:lnTo>
                <a:lnTo>
                  <a:pt x="34549" y="20162"/>
                </a:lnTo>
                <a:lnTo>
                  <a:pt x="35509" y="16322"/>
                </a:lnTo>
                <a:lnTo>
                  <a:pt x="36484" y="11521"/>
                </a:lnTo>
                <a:lnTo>
                  <a:pt x="38389" y="8641"/>
                </a:lnTo>
                <a:lnTo>
                  <a:pt x="41285" y="5760"/>
                </a:lnTo>
                <a:lnTo>
                  <a:pt x="44165" y="2880"/>
                </a:lnTo>
                <a:lnTo>
                  <a:pt x="47030" y="0"/>
                </a:lnTo>
                <a:lnTo>
                  <a:pt x="50871" y="-1920"/>
                </a:lnTo>
                <a:lnTo>
                  <a:pt x="54711" y="-2880"/>
                </a:lnTo>
                <a:lnTo>
                  <a:pt x="59512" y="-3840"/>
                </a:lnTo>
                <a:lnTo>
                  <a:pt x="73913" y="-3840"/>
                </a:lnTo>
                <a:lnTo>
                  <a:pt x="81594" y="-960"/>
                </a:lnTo>
                <a:lnTo>
                  <a:pt x="87355" y="3840"/>
                </a:lnTo>
                <a:lnTo>
                  <a:pt x="93116" y="9601"/>
                </a:lnTo>
                <a:lnTo>
                  <a:pt x="95996" y="17282"/>
                </a:lnTo>
                <a:lnTo>
                  <a:pt x="111358" y="0"/>
                </a:lnTo>
                <a:lnTo>
                  <a:pt x="133426" y="0"/>
                </a:lnTo>
                <a:lnTo>
                  <a:pt x="134401" y="-960"/>
                </a:lnTo>
                <a:lnTo>
                  <a:pt x="135361" y="-2880"/>
                </a:lnTo>
                <a:lnTo>
                  <a:pt x="137266" y="-4800"/>
                </a:lnTo>
                <a:lnTo>
                  <a:pt x="137266" y="-17266"/>
                </a:lnTo>
                <a:lnTo>
                  <a:pt x="136306" y="-19202"/>
                </a:lnTo>
                <a:lnTo>
                  <a:pt x="135361" y="-21107"/>
                </a:lnTo>
                <a:lnTo>
                  <a:pt x="133426" y="-22082"/>
                </a:lnTo>
                <a:lnTo>
                  <a:pt x="88315" y="-22082"/>
                </a:lnTo>
                <a:lnTo>
                  <a:pt x="84475" y="-23042"/>
                </a:lnTo>
                <a:lnTo>
                  <a:pt x="80634" y="-23042"/>
                </a:lnTo>
                <a:lnTo>
                  <a:pt x="76794" y="-23987"/>
                </a:lnTo>
                <a:lnTo>
                  <a:pt x="56631" y="-23987"/>
                </a:lnTo>
                <a:lnTo>
                  <a:pt x="48950" y="-23042"/>
                </a:lnTo>
                <a:lnTo>
                  <a:pt x="42230" y="-21107"/>
                </a:lnTo>
                <a:lnTo>
                  <a:pt x="35509" y="-18242"/>
                </a:lnTo>
                <a:lnTo>
                  <a:pt x="28803" y="-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1" name="object 601"/>
          <p:cNvSpPr/>
          <p:nvPr/>
        </p:nvSpPr>
        <p:spPr>
          <a:xfrm>
            <a:off x="4542815" y="7160468"/>
            <a:ext cx="133441" cy="159364"/>
          </a:xfrm>
          <a:custGeom>
            <a:avLst/>
            <a:gdLst/>
            <a:ahLst/>
            <a:cxnLst/>
            <a:rect l="l" t="t" r="r" b="b"/>
            <a:pathLst>
              <a:path w="133441" h="159364">
                <a:moveTo>
                  <a:pt x="127680" y="132481"/>
                </a:moveTo>
                <a:lnTo>
                  <a:pt x="126720" y="131521"/>
                </a:lnTo>
                <a:lnTo>
                  <a:pt x="126720" y="128640"/>
                </a:lnTo>
                <a:lnTo>
                  <a:pt x="125760" y="127680"/>
                </a:lnTo>
                <a:lnTo>
                  <a:pt x="124800" y="127680"/>
                </a:lnTo>
                <a:lnTo>
                  <a:pt x="123840" y="126720"/>
                </a:lnTo>
                <a:lnTo>
                  <a:pt x="121919" y="126720"/>
                </a:lnTo>
                <a:lnTo>
                  <a:pt x="119999" y="127680"/>
                </a:lnTo>
                <a:lnTo>
                  <a:pt x="117119" y="128640"/>
                </a:lnTo>
                <a:lnTo>
                  <a:pt x="115199" y="129600"/>
                </a:lnTo>
                <a:lnTo>
                  <a:pt x="111358" y="131521"/>
                </a:lnTo>
                <a:lnTo>
                  <a:pt x="107518" y="132481"/>
                </a:lnTo>
                <a:lnTo>
                  <a:pt x="103677" y="134401"/>
                </a:lnTo>
                <a:lnTo>
                  <a:pt x="98877" y="135361"/>
                </a:lnTo>
                <a:lnTo>
                  <a:pt x="94076" y="136321"/>
                </a:lnTo>
                <a:lnTo>
                  <a:pt x="88315" y="137281"/>
                </a:lnTo>
                <a:lnTo>
                  <a:pt x="82555" y="138242"/>
                </a:lnTo>
                <a:lnTo>
                  <a:pt x="66248" y="138242"/>
                </a:lnTo>
                <a:lnTo>
                  <a:pt x="59527" y="136321"/>
                </a:lnTo>
                <a:lnTo>
                  <a:pt x="52806" y="134401"/>
                </a:lnTo>
                <a:lnTo>
                  <a:pt x="47045" y="131521"/>
                </a:lnTo>
                <a:lnTo>
                  <a:pt x="42245" y="128640"/>
                </a:lnTo>
                <a:lnTo>
                  <a:pt x="38404" y="123840"/>
                </a:lnTo>
                <a:lnTo>
                  <a:pt x="34564" y="119039"/>
                </a:lnTo>
                <a:lnTo>
                  <a:pt x="31683" y="113278"/>
                </a:lnTo>
                <a:lnTo>
                  <a:pt x="30723" y="107518"/>
                </a:lnTo>
                <a:lnTo>
                  <a:pt x="28803" y="100797"/>
                </a:lnTo>
                <a:lnTo>
                  <a:pt x="27843" y="93116"/>
                </a:lnTo>
                <a:lnTo>
                  <a:pt x="27843" y="85450"/>
                </a:lnTo>
                <a:lnTo>
                  <a:pt x="125760" y="85450"/>
                </a:lnTo>
                <a:lnTo>
                  <a:pt x="128640" y="84490"/>
                </a:lnTo>
                <a:lnTo>
                  <a:pt x="130561" y="82555"/>
                </a:lnTo>
                <a:lnTo>
                  <a:pt x="132481" y="80650"/>
                </a:lnTo>
                <a:lnTo>
                  <a:pt x="133441" y="77769"/>
                </a:lnTo>
                <a:lnTo>
                  <a:pt x="133429" y="67277"/>
                </a:lnTo>
                <a:lnTo>
                  <a:pt x="132480" y="54466"/>
                </a:lnTo>
                <a:lnTo>
                  <a:pt x="129600" y="42245"/>
                </a:lnTo>
                <a:lnTo>
                  <a:pt x="127680" y="33604"/>
                </a:lnTo>
                <a:lnTo>
                  <a:pt x="123840" y="26883"/>
                </a:lnTo>
                <a:lnTo>
                  <a:pt x="119039" y="20162"/>
                </a:lnTo>
                <a:lnTo>
                  <a:pt x="113278" y="14401"/>
                </a:lnTo>
                <a:lnTo>
                  <a:pt x="106558" y="9601"/>
                </a:lnTo>
                <a:lnTo>
                  <a:pt x="98877" y="5760"/>
                </a:lnTo>
                <a:lnTo>
                  <a:pt x="95620" y="4311"/>
                </a:lnTo>
                <a:lnTo>
                  <a:pt x="83555" y="1077"/>
                </a:lnTo>
                <a:lnTo>
                  <a:pt x="70088" y="0"/>
                </a:lnTo>
                <a:lnTo>
                  <a:pt x="65809" y="105"/>
                </a:lnTo>
                <a:lnTo>
                  <a:pt x="52630" y="1856"/>
                </a:lnTo>
                <a:lnTo>
                  <a:pt x="41285" y="5760"/>
                </a:lnTo>
                <a:lnTo>
                  <a:pt x="42245" y="30723"/>
                </a:lnTo>
                <a:lnTo>
                  <a:pt x="46085" y="26883"/>
                </a:lnTo>
                <a:lnTo>
                  <a:pt x="50886" y="24963"/>
                </a:lnTo>
                <a:lnTo>
                  <a:pt x="56647" y="22082"/>
                </a:lnTo>
                <a:lnTo>
                  <a:pt x="62407" y="21122"/>
                </a:lnTo>
                <a:lnTo>
                  <a:pt x="68153" y="21122"/>
                </a:lnTo>
                <a:lnTo>
                  <a:pt x="75913" y="21602"/>
                </a:lnTo>
                <a:lnTo>
                  <a:pt x="88465" y="25299"/>
                </a:lnTo>
                <a:lnTo>
                  <a:pt x="97916" y="32644"/>
                </a:lnTo>
                <a:lnTo>
                  <a:pt x="102226" y="40364"/>
                </a:lnTo>
                <a:lnTo>
                  <a:pt x="105859" y="52078"/>
                </a:lnTo>
                <a:lnTo>
                  <a:pt x="106558" y="66248"/>
                </a:lnTo>
                <a:lnTo>
                  <a:pt x="27843" y="66248"/>
                </a:lnTo>
                <a:lnTo>
                  <a:pt x="27572" y="13292"/>
                </a:lnTo>
                <a:lnTo>
                  <a:pt x="18242" y="22082"/>
                </a:lnTo>
                <a:lnTo>
                  <a:pt x="9740" y="34807"/>
                </a:lnTo>
                <a:lnTo>
                  <a:pt x="4800" y="47045"/>
                </a:lnTo>
                <a:lnTo>
                  <a:pt x="2823" y="54646"/>
                </a:lnTo>
                <a:lnTo>
                  <a:pt x="756" y="67094"/>
                </a:lnTo>
                <a:lnTo>
                  <a:pt x="0" y="80650"/>
                </a:lnTo>
                <a:lnTo>
                  <a:pt x="406" y="91178"/>
                </a:lnTo>
                <a:lnTo>
                  <a:pt x="2082" y="103955"/>
                </a:lnTo>
                <a:lnTo>
                  <a:pt x="4800" y="115199"/>
                </a:lnTo>
                <a:lnTo>
                  <a:pt x="11165" y="130061"/>
                </a:lnTo>
                <a:lnTo>
                  <a:pt x="18242" y="140162"/>
                </a:lnTo>
                <a:lnTo>
                  <a:pt x="29798" y="149267"/>
                </a:lnTo>
                <a:lnTo>
                  <a:pt x="41285" y="154564"/>
                </a:lnTo>
                <a:lnTo>
                  <a:pt x="46908" y="156598"/>
                </a:lnTo>
                <a:lnTo>
                  <a:pt x="59034" y="158792"/>
                </a:lnTo>
                <a:lnTo>
                  <a:pt x="72969" y="159364"/>
                </a:lnTo>
                <a:lnTo>
                  <a:pt x="86395" y="159364"/>
                </a:lnTo>
                <a:lnTo>
                  <a:pt x="92156" y="158404"/>
                </a:lnTo>
                <a:lnTo>
                  <a:pt x="97916" y="157444"/>
                </a:lnTo>
                <a:lnTo>
                  <a:pt x="103677" y="155524"/>
                </a:lnTo>
                <a:lnTo>
                  <a:pt x="108478" y="154564"/>
                </a:lnTo>
                <a:lnTo>
                  <a:pt x="113278" y="153603"/>
                </a:lnTo>
                <a:lnTo>
                  <a:pt x="116159" y="151683"/>
                </a:lnTo>
                <a:lnTo>
                  <a:pt x="119039" y="150723"/>
                </a:lnTo>
                <a:lnTo>
                  <a:pt x="122880" y="149763"/>
                </a:lnTo>
                <a:lnTo>
                  <a:pt x="123840" y="148803"/>
                </a:lnTo>
                <a:lnTo>
                  <a:pt x="124800" y="147843"/>
                </a:lnTo>
                <a:lnTo>
                  <a:pt x="125760" y="146883"/>
                </a:lnTo>
                <a:lnTo>
                  <a:pt x="125760" y="145922"/>
                </a:lnTo>
                <a:lnTo>
                  <a:pt x="126720" y="144962"/>
                </a:lnTo>
                <a:lnTo>
                  <a:pt x="126720" y="144002"/>
                </a:lnTo>
                <a:lnTo>
                  <a:pt x="127680" y="143042"/>
                </a:lnTo>
                <a:lnTo>
                  <a:pt x="127680" y="13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2" name="object 602"/>
          <p:cNvSpPr/>
          <p:nvPr/>
        </p:nvSpPr>
        <p:spPr>
          <a:xfrm>
            <a:off x="4570387" y="7166229"/>
            <a:ext cx="14672" cy="60487"/>
          </a:xfrm>
          <a:custGeom>
            <a:avLst/>
            <a:gdLst/>
            <a:ahLst/>
            <a:cxnLst/>
            <a:rect l="l" t="t" r="r" b="b"/>
            <a:pathLst>
              <a:path w="14672" h="60487">
                <a:moveTo>
                  <a:pt x="10902" y="1188"/>
                </a:moveTo>
                <a:lnTo>
                  <a:pt x="0" y="7531"/>
                </a:lnTo>
                <a:lnTo>
                  <a:pt x="271" y="60487"/>
                </a:lnTo>
                <a:lnTo>
                  <a:pt x="1231" y="53766"/>
                </a:lnTo>
                <a:lnTo>
                  <a:pt x="2191" y="48006"/>
                </a:lnTo>
                <a:lnTo>
                  <a:pt x="3151" y="43205"/>
                </a:lnTo>
                <a:lnTo>
                  <a:pt x="5071" y="37444"/>
                </a:lnTo>
                <a:lnTo>
                  <a:pt x="7952" y="32644"/>
                </a:lnTo>
                <a:lnTo>
                  <a:pt x="10832" y="28803"/>
                </a:lnTo>
                <a:lnTo>
                  <a:pt x="14672" y="24963"/>
                </a:lnTo>
                <a:lnTo>
                  <a:pt x="13712" y="0"/>
                </a:lnTo>
                <a:lnTo>
                  <a:pt x="10902" y="1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3" name="object 603"/>
          <p:cNvSpPr/>
          <p:nvPr/>
        </p:nvSpPr>
        <p:spPr>
          <a:xfrm>
            <a:off x="4732888" y="7246863"/>
            <a:ext cx="6720" cy="67208"/>
          </a:xfrm>
          <a:custGeom>
            <a:avLst/>
            <a:gdLst/>
            <a:ahLst/>
            <a:cxnLst/>
            <a:rect l="l" t="t" r="r" b="b"/>
            <a:pathLst>
              <a:path w="6720" h="67208">
                <a:moveTo>
                  <a:pt x="6720" y="67208"/>
                </a:moveTo>
                <a:lnTo>
                  <a:pt x="5760" y="21122"/>
                </a:lnTo>
                <a:lnTo>
                  <a:pt x="4800" y="14401"/>
                </a:lnTo>
                <a:lnTo>
                  <a:pt x="3840" y="6720"/>
                </a:lnTo>
                <a:lnTo>
                  <a:pt x="2880" y="0"/>
                </a:lnTo>
                <a:lnTo>
                  <a:pt x="0" y="63367"/>
                </a:lnTo>
                <a:lnTo>
                  <a:pt x="6720" y="672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4" name="object 604"/>
          <p:cNvSpPr/>
          <p:nvPr/>
        </p:nvSpPr>
        <p:spPr>
          <a:xfrm>
            <a:off x="4707940" y="7093275"/>
            <a:ext cx="134386" cy="226557"/>
          </a:xfrm>
          <a:custGeom>
            <a:avLst/>
            <a:gdLst/>
            <a:ahLst/>
            <a:cxnLst/>
            <a:rect l="l" t="t" r="r" b="b"/>
            <a:pathLst>
              <a:path w="134386" h="226557">
                <a:moveTo>
                  <a:pt x="46020" y="225408"/>
                </a:moveTo>
                <a:lnTo>
                  <a:pt x="59512" y="226557"/>
                </a:lnTo>
                <a:lnTo>
                  <a:pt x="61912" y="226517"/>
                </a:lnTo>
                <a:lnTo>
                  <a:pt x="74809" y="224714"/>
                </a:lnTo>
                <a:lnTo>
                  <a:pt x="86395" y="219836"/>
                </a:lnTo>
                <a:lnTo>
                  <a:pt x="90801" y="217243"/>
                </a:lnTo>
                <a:lnTo>
                  <a:pt x="100792" y="210008"/>
                </a:lnTo>
                <a:lnTo>
                  <a:pt x="110383" y="200634"/>
                </a:lnTo>
                <a:lnTo>
                  <a:pt x="110383" y="221757"/>
                </a:lnTo>
                <a:lnTo>
                  <a:pt x="111358" y="221757"/>
                </a:lnTo>
                <a:lnTo>
                  <a:pt x="111358" y="222717"/>
                </a:lnTo>
                <a:lnTo>
                  <a:pt x="112303" y="223677"/>
                </a:lnTo>
                <a:lnTo>
                  <a:pt x="114223" y="223677"/>
                </a:lnTo>
                <a:lnTo>
                  <a:pt x="115199" y="224637"/>
                </a:lnTo>
                <a:lnTo>
                  <a:pt x="127665" y="224637"/>
                </a:lnTo>
                <a:lnTo>
                  <a:pt x="129585" y="223677"/>
                </a:lnTo>
                <a:lnTo>
                  <a:pt x="131505" y="223677"/>
                </a:lnTo>
                <a:lnTo>
                  <a:pt x="132466" y="222717"/>
                </a:lnTo>
                <a:lnTo>
                  <a:pt x="133426" y="222717"/>
                </a:lnTo>
                <a:lnTo>
                  <a:pt x="133426" y="221757"/>
                </a:lnTo>
                <a:lnTo>
                  <a:pt x="134386" y="220797"/>
                </a:lnTo>
                <a:lnTo>
                  <a:pt x="134386" y="3840"/>
                </a:lnTo>
                <a:lnTo>
                  <a:pt x="133426" y="3840"/>
                </a:lnTo>
                <a:lnTo>
                  <a:pt x="133426" y="2880"/>
                </a:lnTo>
                <a:lnTo>
                  <a:pt x="132466" y="1920"/>
                </a:lnTo>
                <a:lnTo>
                  <a:pt x="131505" y="960"/>
                </a:lnTo>
                <a:lnTo>
                  <a:pt x="130545" y="960"/>
                </a:lnTo>
                <a:lnTo>
                  <a:pt x="128625" y="0"/>
                </a:lnTo>
                <a:lnTo>
                  <a:pt x="114223" y="0"/>
                </a:lnTo>
                <a:lnTo>
                  <a:pt x="112303" y="960"/>
                </a:lnTo>
                <a:lnTo>
                  <a:pt x="110383" y="960"/>
                </a:lnTo>
                <a:lnTo>
                  <a:pt x="108478" y="1920"/>
                </a:lnTo>
                <a:lnTo>
                  <a:pt x="107518" y="2880"/>
                </a:lnTo>
                <a:lnTo>
                  <a:pt x="107518" y="89275"/>
                </a:lnTo>
                <a:lnTo>
                  <a:pt x="106407" y="88178"/>
                </a:lnTo>
                <a:lnTo>
                  <a:pt x="96091" y="79294"/>
                </a:lnTo>
                <a:lnTo>
                  <a:pt x="86395" y="72953"/>
                </a:lnTo>
                <a:lnTo>
                  <a:pt x="78714" y="69113"/>
                </a:lnTo>
                <a:lnTo>
                  <a:pt x="71033" y="67193"/>
                </a:lnTo>
                <a:lnTo>
                  <a:pt x="63352" y="67193"/>
                </a:lnTo>
                <a:lnTo>
                  <a:pt x="46865" y="68956"/>
                </a:lnTo>
                <a:lnTo>
                  <a:pt x="35509" y="72953"/>
                </a:lnTo>
                <a:lnTo>
                  <a:pt x="27828" y="76794"/>
                </a:lnTo>
                <a:lnTo>
                  <a:pt x="21107" y="82555"/>
                </a:lnTo>
                <a:lnTo>
                  <a:pt x="16306" y="89275"/>
                </a:lnTo>
                <a:lnTo>
                  <a:pt x="8294" y="103046"/>
                </a:lnTo>
                <a:lnTo>
                  <a:pt x="3825" y="115199"/>
                </a:lnTo>
                <a:lnTo>
                  <a:pt x="2429" y="122713"/>
                </a:lnTo>
                <a:lnTo>
                  <a:pt x="709" y="135199"/>
                </a:lnTo>
                <a:lnTo>
                  <a:pt x="0" y="148803"/>
                </a:lnTo>
                <a:lnTo>
                  <a:pt x="96" y="154474"/>
                </a:lnTo>
                <a:lnTo>
                  <a:pt x="1188" y="167277"/>
                </a:lnTo>
                <a:lnTo>
                  <a:pt x="3825" y="179511"/>
                </a:lnTo>
                <a:lnTo>
                  <a:pt x="3928" y="180019"/>
                </a:lnTo>
                <a:lnTo>
                  <a:pt x="7636" y="192803"/>
                </a:lnTo>
                <a:lnTo>
                  <a:pt x="13441" y="203514"/>
                </a:lnTo>
                <a:lnTo>
                  <a:pt x="18227" y="211195"/>
                </a:lnTo>
                <a:lnTo>
                  <a:pt x="24947" y="216956"/>
                </a:lnTo>
                <a:lnTo>
                  <a:pt x="27828" y="153588"/>
                </a:lnTo>
                <a:lnTo>
                  <a:pt x="27828" y="139202"/>
                </a:lnTo>
                <a:lnTo>
                  <a:pt x="28788" y="132481"/>
                </a:lnTo>
                <a:lnTo>
                  <a:pt x="29748" y="125760"/>
                </a:lnTo>
                <a:lnTo>
                  <a:pt x="31668" y="119039"/>
                </a:lnTo>
                <a:lnTo>
                  <a:pt x="33588" y="113278"/>
                </a:lnTo>
                <a:lnTo>
                  <a:pt x="36469" y="107518"/>
                </a:lnTo>
                <a:lnTo>
                  <a:pt x="39349" y="102717"/>
                </a:lnTo>
                <a:lnTo>
                  <a:pt x="43190" y="97916"/>
                </a:lnTo>
                <a:lnTo>
                  <a:pt x="47990" y="95036"/>
                </a:lnTo>
                <a:lnTo>
                  <a:pt x="52791" y="92156"/>
                </a:lnTo>
                <a:lnTo>
                  <a:pt x="58552" y="90236"/>
                </a:lnTo>
                <a:lnTo>
                  <a:pt x="72953" y="90236"/>
                </a:lnTo>
                <a:lnTo>
                  <a:pt x="79674" y="93116"/>
                </a:lnTo>
                <a:lnTo>
                  <a:pt x="86395" y="96956"/>
                </a:lnTo>
                <a:lnTo>
                  <a:pt x="89417" y="99245"/>
                </a:lnTo>
                <a:lnTo>
                  <a:pt x="98168" y="107321"/>
                </a:lnTo>
                <a:lnTo>
                  <a:pt x="107518" y="118079"/>
                </a:lnTo>
                <a:lnTo>
                  <a:pt x="107518" y="175671"/>
                </a:lnTo>
                <a:lnTo>
                  <a:pt x="102702" y="181432"/>
                </a:lnTo>
                <a:lnTo>
                  <a:pt x="98861" y="185272"/>
                </a:lnTo>
                <a:lnTo>
                  <a:pt x="95021" y="189113"/>
                </a:lnTo>
                <a:lnTo>
                  <a:pt x="91196" y="192953"/>
                </a:lnTo>
                <a:lnTo>
                  <a:pt x="87355" y="195833"/>
                </a:lnTo>
                <a:lnTo>
                  <a:pt x="84475" y="197754"/>
                </a:lnTo>
                <a:lnTo>
                  <a:pt x="80634" y="199674"/>
                </a:lnTo>
                <a:lnTo>
                  <a:pt x="77754" y="201594"/>
                </a:lnTo>
                <a:lnTo>
                  <a:pt x="73913" y="202554"/>
                </a:lnTo>
                <a:lnTo>
                  <a:pt x="71033" y="203514"/>
                </a:lnTo>
                <a:lnTo>
                  <a:pt x="67193" y="204475"/>
                </a:lnTo>
                <a:lnTo>
                  <a:pt x="56631" y="204475"/>
                </a:lnTo>
                <a:lnTo>
                  <a:pt x="50871" y="202554"/>
                </a:lnTo>
                <a:lnTo>
                  <a:pt x="47030" y="199674"/>
                </a:lnTo>
                <a:lnTo>
                  <a:pt x="42230" y="195833"/>
                </a:lnTo>
                <a:lnTo>
                  <a:pt x="38389" y="191993"/>
                </a:lnTo>
                <a:lnTo>
                  <a:pt x="35509" y="186232"/>
                </a:lnTo>
                <a:lnTo>
                  <a:pt x="32628" y="180472"/>
                </a:lnTo>
                <a:lnTo>
                  <a:pt x="30708" y="174711"/>
                </a:lnTo>
                <a:lnTo>
                  <a:pt x="31668" y="220797"/>
                </a:lnTo>
                <a:lnTo>
                  <a:pt x="34191" y="221960"/>
                </a:lnTo>
                <a:lnTo>
                  <a:pt x="46020" y="2254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5" name="object 605"/>
          <p:cNvSpPr/>
          <p:nvPr/>
        </p:nvSpPr>
        <p:spPr>
          <a:xfrm>
            <a:off x="6467551" y="9461522"/>
            <a:ext cx="27843" cy="51838"/>
          </a:xfrm>
          <a:custGeom>
            <a:avLst/>
            <a:gdLst/>
            <a:ahLst/>
            <a:cxnLst/>
            <a:rect l="l" t="t" r="r" b="b"/>
            <a:pathLst>
              <a:path w="27843" h="51838">
                <a:moveTo>
                  <a:pt x="16322" y="28800"/>
                </a:moveTo>
                <a:lnTo>
                  <a:pt x="18242" y="28800"/>
                </a:lnTo>
                <a:lnTo>
                  <a:pt x="19202" y="29759"/>
                </a:lnTo>
                <a:lnTo>
                  <a:pt x="20177" y="30723"/>
                </a:lnTo>
                <a:lnTo>
                  <a:pt x="21122" y="31682"/>
                </a:lnTo>
                <a:lnTo>
                  <a:pt x="21122" y="33599"/>
                </a:lnTo>
                <a:lnTo>
                  <a:pt x="22082" y="35521"/>
                </a:lnTo>
                <a:lnTo>
                  <a:pt x="23042" y="37438"/>
                </a:lnTo>
                <a:lnTo>
                  <a:pt x="23042" y="41279"/>
                </a:lnTo>
                <a:lnTo>
                  <a:pt x="22082" y="44159"/>
                </a:lnTo>
                <a:lnTo>
                  <a:pt x="20177" y="46082"/>
                </a:lnTo>
                <a:lnTo>
                  <a:pt x="18242" y="47999"/>
                </a:lnTo>
                <a:lnTo>
                  <a:pt x="16322" y="48958"/>
                </a:lnTo>
                <a:lnTo>
                  <a:pt x="11521" y="48958"/>
                </a:lnTo>
                <a:lnTo>
                  <a:pt x="10561" y="47999"/>
                </a:lnTo>
                <a:lnTo>
                  <a:pt x="8641" y="47999"/>
                </a:lnTo>
                <a:lnTo>
                  <a:pt x="7680" y="47041"/>
                </a:lnTo>
                <a:lnTo>
                  <a:pt x="5775" y="46082"/>
                </a:lnTo>
                <a:lnTo>
                  <a:pt x="4800" y="46082"/>
                </a:lnTo>
                <a:lnTo>
                  <a:pt x="3840" y="45118"/>
                </a:lnTo>
                <a:lnTo>
                  <a:pt x="1935" y="45118"/>
                </a:lnTo>
                <a:lnTo>
                  <a:pt x="960" y="46082"/>
                </a:lnTo>
                <a:lnTo>
                  <a:pt x="0" y="47041"/>
                </a:lnTo>
                <a:lnTo>
                  <a:pt x="0" y="49921"/>
                </a:lnTo>
                <a:lnTo>
                  <a:pt x="1935" y="50880"/>
                </a:lnTo>
                <a:lnTo>
                  <a:pt x="2895" y="51838"/>
                </a:lnTo>
                <a:lnTo>
                  <a:pt x="15361" y="51838"/>
                </a:lnTo>
                <a:lnTo>
                  <a:pt x="20177" y="49921"/>
                </a:lnTo>
                <a:lnTo>
                  <a:pt x="24002" y="46082"/>
                </a:lnTo>
                <a:lnTo>
                  <a:pt x="26883" y="42242"/>
                </a:lnTo>
                <a:lnTo>
                  <a:pt x="27843" y="39361"/>
                </a:lnTo>
                <a:lnTo>
                  <a:pt x="27843" y="31682"/>
                </a:lnTo>
                <a:lnTo>
                  <a:pt x="26883" y="28800"/>
                </a:lnTo>
                <a:lnTo>
                  <a:pt x="25923" y="26877"/>
                </a:lnTo>
                <a:lnTo>
                  <a:pt x="24002" y="24961"/>
                </a:lnTo>
                <a:lnTo>
                  <a:pt x="22082" y="23038"/>
                </a:lnTo>
                <a:lnTo>
                  <a:pt x="19202" y="21121"/>
                </a:lnTo>
                <a:lnTo>
                  <a:pt x="23042" y="17280"/>
                </a:lnTo>
                <a:lnTo>
                  <a:pt x="25923" y="14400"/>
                </a:lnTo>
                <a:lnTo>
                  <a:pt x="25923" y="7679"/>
                </a:lnTo>
                <a:lnTo>
                  <a:pt x="24963" y="5762"/>
                </a:lnTo>
                <a:lnTo>
                  <a:pt x="23042" y="3838"/>
                </a:lnTo>
                <a:lnTo>
                  <a:pt x="21122" y="1921"/>
                </a:lnTo>
                <a:lnTo>
                  <a:pt x="18242" y="0"/>
                </a:lnTo>
                <a:lnTo>
                  <a:pt x="10561" y="0"/>
                </a:lnTo>
                <a:lnTo>
                  <a:pt x="7680" y="963"/>
                </a:lnTo>
                <a:lnTo>
                  <a:pt x="5775" y="2880"/>
                </a:lnTo>
                <a:lnTo>
                  <a:pt x="3840" y="4803"/>
                </a:lnTo>
                <a:lnTo>
                  <a:pt x="1935" y="7679"/>
                </a:lnTo>
                <a:lnTo>
                  <a:pt x="960" y="10559"/>
                </a:lnTo>
                <a:lnTo>
                  <a:pt x="1935" y="11518"/>
                </a:lnTo>
                <a:lnTo>
                  <a:pt x="3840" y="7679"/>
                </a:lnTo>
                <a:lnTo>
                  <a:pt x="7680" y="4803"/>
                </a:lnTo>
                <a:lnTo>
                  <a:pt x="13456" y="4803"/>
                </a:lnTo>
                <a:lnTo>
                  <a:pt x="15361" y="5762"/>
                </a:lnTo>
                <a:lnTo>
                  <a:pt x="17282" y="7679"/>
                </a:lnTo>
                <a:lnTo>
                  <a:pt x="19202" y="9601"/>
                </a:lnTo>
                <a:lnTo>
                  <a:pt x="19202" y="17280"/>
                </a:lnTo>
                <a:lnTo>
                  <a:pt x="18242" y="19197"/>
                </a:lnTo>
                <a:lnTo>
                  <a:pt x="17282" y="20162"/>
                </a:lnTo>
                <a:lnTo>
                  <a:pt x="16322" y="22079"/>
                </a:lnTo>
                <a:lnTo>
                  <a:pt x="14401" y="23038"/>
                </a:lnTo>
                <a:lnTo>
                  <a:pt x="11521" y="24003"/>
                </a:lnTo>
                <a:lnTo>
                  <a:pt x="9616" y="24961"/>
                </a:lnTo>
                <a:lnTo>
                  <a:pt x="7680" y="24961"/>
                </a:lnTo>
                <a:lnTo>
                  <a:pt x="7680" y="25918"/>
                </a:lnTo>
                <a:lnTo>
                  <a:pt x="11521" y="25918"/>
                </a:lnTo>
                <a:lnTo>
                  <a:pt x="13456" y="26877"/>
                </a:lnTo>
                <a:lnTo>
                  <a:pt x="15361" y="27841"/>
                </a:lnTo>
                <a:lnTo>
                  <a:pt x="16322" y="28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6" name="object 606"/>
          <p:cNvSpPr/>
          <p:nvPr/>
        </p:nvSpPr>
        <p:spPr>
          <a:xfrm>
            <a:off x="6506916" y="9461522"/>
            <a:ext cx="27843" cy="23038"/>
          </a:xfrm>
          <a:custGeom>
            <a:avLst/>
            <a:gdLst/>
            <a:ahLst/>
            <a:cxnLst/>
            <a:rect l="l" t="t" r="r" b="b"/>
            <a:pathLst>
              <a:path w="27843" h="23038">
                <a:moveTo>
                  <a:pt x="0" y="12483"/>
                </a:moveTo>
                <a:lnTo>
                  <a:pt x="0" y="14400"/>
                </a:lnTo>
                <a:lnTo>
                  <a:pt x="960" y="16323"/>
                </a:lnTo>
                <a:lnTo>
                  <a:pt x="1920" y="18239"/>
                </a:lnTo>
                <a:lnTo>
                  <a:pt x="2880" y="20162"/>
                </a:lnTo>
                <a:lnTo>
                  <a:pt x="5760" y="23038"/>
                </a:lnTo>
                <a:lnTo>
                  <a:pt x="5760" y="7679"/>
                </a:lnTo>
                <a:lnTo>
                  <a:pt x="6720" y="5762"/>
                </a:lnTo>
                <a:lnTo>
                  <a:pt x="7680" y="4803"/>
                </a:lnTo>
                <a:lnTo>
                  <a:pt x="9601" y="2880"/>
                </a:lnTo>
                <a:lnTo>
                  <a:pt x="11521" y="1921"/>
                </a:lnTo>
                <a:lnTo>
                  <a:pt x="16322" y="1921"/>
                </a:lnTo>
                <a:lnTo>
                  <a:pt x="18242" y="2880"/>
                </a:lnTo>
                <a:lnTo>
                  <a:pt x="20162" y="4803"/>
                </a:lnTo>
                <a:lnTo>
                  <a:pt x="21122" y="5762"/>
                </a:lnTo>
                <a:lnTo>
                  <a:pt x="22082" y="7679"/>
                </a:lnTo>
                <a:lnTo>
                  <a:pt x="22082" y="14400"/>
                </a:lnTo>
                <a:lnTo>
                  <a:pt x="21122" y="15358"/>
                </a:lnTo>
                <a:lnTo>
                  <a:pt x="21122" y="21121"/>
                </a:lnTo>
                <a:lnTo>
                  <a:pt x="24002" y="18239"/>
                </a:lnTo>
                <a:lnTo>
                  <a:pt x="25923" y="16323"/>
                </a:lnTo>
                <a:lnTo>
                  <a:pt x="26883" y="14400"/>
                </a:lnTo>
                <a:lnTo>
                  <a:pt x="27843" y="12483"/>
                </a:lnTo>
                <a:lnTo>
                  <a:pt x="27843" y="8644"/>
                </a:lnTo>
                <a:lnTo>
                  <a:pt x="25923" y="5762"/>
                </a:lnTo>
                <a:lnTo>
                  <a:pt x="24002" y="3838"/>
                </a:lnTo>
                <a:lnTo>
                  <a:pt x="21122" y="963"/>
                </a:lnTo>
                <a:lnTo>
                  <a:pt x="18242" y="0"/>
                </a:lnTo>
                <a:lnTo>
                  <a:pt x="9601" y="0"/>
                </a:lnTo>
                <a:lnTo>
                  <a:pt x="6720" y="963"/>
                </a:lnTo>
                <a:lnTo>
                  <a:pt x="3840" y="3838"/>
                </a:lnTo>
                <a:lnTo>
                  <a:pt x="1920" y="5762"/>
                </a:lnTo>
                <a:lnTo>
                  <a:pt x="0" y="8644"/>
                </a:lnTo>
                <a:lnTo>
                  <a:pt x="0" y="124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7" name="object 607"/>
          <p:cNvSpPr/>
          <p:nvPr/>
        </p:nvSpPr>
        <p:spPr>
          <a:xfrm>
            <a:off x="6506916" y="9474005"/>
            <a:ext cx="28803" cy="39355"/>
          </a:xfrm>
          <a:custGeom>
            <a:avLst/>
            <a:gdLst/>
            <a:ahLst/>
            <a:cxnLst/>
            <a:rect l="l" t="t" r="r" b="b"/>
            <a:pathLst>
              <a:path w="28803" h="39355">
                <a:moveTo>
                  <a:pt x="18242" y="39355"/>
                </a:moveTo>
                <a:lnTo>
                  <a:pt x="22082" y="38397"/>
                </a:lnTo>
                <a:lnTo>
                  <a:pt x="24963" y="35516"/>
                </a:lnTo>
                <a:lnTo>
                  <a:pt x="26883" y="33599"/>
                </a:lnTo>
                <a:lnTo>
                  <a:pt x="28803" y="30717"/>
                </a:lnTo>
                <a:lnTo>
                  <a:pt x="28803" y="23996"/>
                </a:lnTo>
                <a:lnTo>
                  <a:pt x="27843" y="21116"/>
                </a:lnTo>
                <a:lnTo>
                  <a:pt x="25923" y="19199"/>
                </a:lnTo>
                <a:lnTo>
                  <a:pt x="24002" y="17276"/>
                </a:lnTo>
                <a:lnTo>
                  <a:pt x="21122" y="14394"/>
                </a:lnTo>
                <a:lnTo>
                  <a:pt x="17282" y="10555"/>
                </a:lnTo>
                <a:lnTo>
                  <a:pt x="21122" y="8638"/>
                </a:lnTo>
                <a:lnTo>
                  <a:pt x="21122" y="2875"/>
                </a:lnTo>
                <a:lnTo>
                  <a:pt x="20162" y="4797"/>
                </a:lnTo>
                <a:lnTo>
                  <a:pt x="18242" y="6714"/>
                </a:lnTo>
                <a:lnTo>
                  <a:pt x="15361" y="9596"/>
                </a:lnTo>
                <a:lnTo>
                  <a:pt x="9601" y="4797"/>
                </a:lnTo>
                <a:lnTo>
                  <a:pt x="8641" y="3840"/>
                </a:lnTo>
                <a:lnTo>
                  <a:pt x="7680" y="1917"/>
                </a:lnTo>
                <a:lnTo>
                  <a:pt x="6720" y="958"/>
                </a:lnTo>
                <a:lnTo>
                  <a:pt x="5760" y="0"/>
                </a:lnTo>
                <a:lnTo>
                  <a:pt x="5760" y="10555"/>
                </a:lnTo>
                <a:lnTo>
                  <a:pt x="9601" y="13435"/>
                </a:lnTo>
                <a:lnTo>
                  <a:pt x="5760" y="16317"/>
                </a:lnTo>
                <a:lnTo>
                  <a:pt x="3840" y="18240"/>
                </a:lnTo>
                <a:lnTo>
                  <a:pt x="1920" y="21116"/>
                </a:lnTo>
                <a:lnTo>
                  <a:pt x="960" y="23038"/>
                </a:lnTo>
                <a:lnTo>
                  <a:pt x="0" y="24955"/>
                </a:lnTo>
                <a:lnTo>
                  <a:pt x="0" y="29759"/>
                </a:lnTo>
                <a:lnTo>
                  <a:pt x="960" y="32634"/>
                </a:lnTo>
                <a:lnTo>
                  <a:pt x="2880" y="35516"/>
                </a:lnTo>
                <a:lnTo>
                  <a:pt x="5760" y="38397"/>
                </a:lnTo>
                <a:lnTo>
                  <a:pt x="9601" y="39355"/>
                </a:lnTo>
                <a:lnTo>
                  <a:pt x="6720" y="32634"/>
                </a:lnTo>
                <a:lnTo>
                  <a:pt x="5760" y="29759"/>
                </a:lnTo>
                <a:lnTo>
                  <a:pt x="5760" y="22079"/>
                </a:lnTo>
                <a:lnTo>
                  <a:pt x="6720" y="20157"/>
                </a:lnTo>
                <a:lnTo>
                  <a:pt x="7680" y="18240"/>
                </a:lnTo>
                <a:lnTo>
                  <a:pt x="9601" y="16317"/>
                </a:lnTo>
                <a:lnTo>
                  <a:pt x="11521" y="15358"/>
                </a:lnTo>
                <a:lnTo>
                  <a:pt x="16322" y="19199"/>
                </a:lnTo>
                <a:lnTo>
                  <a:pt x="20162" y="22079"/>
                </a:lnTo>
                <a:lnTo>
                  <a:pt x="22082" y="24955"/>
                </a:lnTo>
                <a:lnTo>
                  <a:pt x="23042" y="26878"/>
                </a:lnTo>
                <a:lnTo>
                  <a:pt x="23042" y="33599"/>
                </a:lnTo>
                <a:lnTo>
                  <a:pt x="21122" y="35516"/>
                </a:lnTo>
                <a:lnTo>
                  <a:pt x="19202" y="36475"/>
                </a:lnTo>
                <a:lnTo>
                  <a:pt x="17282" y="37438"/>
                </a:lnTo>
                <a:lnTo>
                  <a:pt x="14401" y="37438"/>
                </a:lnTo>
                <a:lnTo>
                  <a:pt x="14401" y="39355"/>
                </a:lnTo>
                <a:lnTo>
                  <a:pt x="18242" y="393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8" name="object 608"/>
          <p:cNvSpPr/>
          <p:nvPr/>
        </p:nvSpPr>
        <p:spPr>
          <a:xfrm>
            <a:off x="6513636" y="9506640"/>
            <a:ext cx="7680" cy="6720"/>
          </a:xfrm>
          <a:custGeom>
            <a:avLst/>
            <a:gdLst/>
            <a:ahLst/>
            <a:cxnLst/>
            <a:rect l="l" t="t" r="r" b="b"/>
            <a:pathLst>
              <a:path w="7680" h="6720">
                <a:moveTo>
                  <a:pt x="7680" y="4803"/>
                </a:moveTo>
                <a:lnTo>
                  <a:pt x="4800" y="4803"/>
                </a:lnTo>
                <a:lnTo>
                  <a:pt x="2880" y="3840"/>
                </a:lnTo>
                <a:lnTo>
                  <a:pt x="960" y="1923"/>
                </a:lnTo>
                <a:lnTo>
                  <a:pt x="0" y="0"/>
                </a:lnTo>
                <a:lnTo>
                  <a:pt x="2880" y="6720"/>
                </a:lnTo>
                <a:lnTo>
                  <a:pt x="7680" y="6720"/>
                </a:lnTo>
                <a:lnTo>
                  <a:pt x="7680" y="4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9" name="object 609"/>
          <p:cNvSpPr/>
          <p:nvPr/>
        </p:nvSpPr>
        <p:spPr>
          <a:xfrm>
            <a:off x="654795" y="5029203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4590821" y="1354287"/>
            <a:ext cx="36963" cy="22050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4627784" y="1354287"/>
            <a:ext cx="1604583" cy="22050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2153457" y="1340845"/>
            <a:ext cx="34067" cy="22736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2187525" y="1340845"/>
            <a:ext cx="1498040" cy="22736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654795" y="6355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654795" y="5029201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object 18"/>
          <p:cNvSpPr/>
          <p:nvPr/>
        </p:nvSpPr>
        <p:spPr>
          <a:xfrm>
            <a:off x="3435019" y="737036"/>
            <a:ext cx="156469" cy="209260"/>
          </a:xfrm>
          <a:custGeom>
            <a:avLst/>
            <a:gdLst/>
            <a:ahLst/>
            <a:cxnLst/>
            <a:rect l="l" t="t" r="r" b="b"/>
            <a:pathLst>
              <a:path w="156469" h="209260">
                <a:moveTo>
                  <a:pt x="1920" y="1904"/>
                </a:moveTo>
                <a:lnTo>
                  <a:pt x="944" y="2865"/>
                </a:lnTo>
                <a:lnTo>
                  <a:pt x="944" y="4800"/>
                </a:lnTo>
                <a:lnTo>
                  <a:pt x="0" y="6705"/>
                </a:lnTo>
                <a:lnTo>
                  <a:pt x="0" y="17266"/>
                </a:lnTo>
                <a:lnTo>
                  <a:pt x="944" y="19187"/>
                </a:lnTo>
                <a:lnTo>
                  <a:pt x="944" y="21107"/>
                </a:lnTo>
                <a:lnTo>
                  <a:pt x="1920" y="22067"/>
                </a:lnTo>
                <a:lnTo>
                  <a:pt x="1920" y="23027"/>
                </a:lnTo>
                <a:lnTo>
                  <a:pt x="3825" y="23027"/>
                </a:lnTo>
                <a:lnTo>
                  <a:pt x="4785" y="23987"/>
                </a:lnTo>
                <a:lnTo>
                  <a:pt x="64312" y="23987"/>
                </a:lnTo>
                <a:lnTo>
                  <a:pt x="64312" y="206380"/>
                </a:lnTo>
                <a:lnTo>
                  <a:pt x="65272" y="206380"/>
                </a:lnTo>
                <a:lnTo>
                  <a:pt x="65272" y="207355"/>
                </a:lnTo>
                <a:lnTo>
                  <a:pt x="66233" y="208300"/>
                </a:lnTo>
                <a:lnTo>
                  <a:pt x="68153" y="208300"/>
                </a:lnTo>
                <a:lnTo>
                  <a:pt x="70073" y="209260"/>
                </a:lnTo>
                <a:lnTo>
                  <a:pt x="86395" y="209260"/>
                </a:lnTo>
                <a:lnTo>
                  <a:pt x="88315" y="208300"/>
                </a:lnTo>
                <a:lnTo>
                  <a:pt x="90236" y="208300"/>
                </a:lnTo>
                <a:lnTo>
                  <a:pt x="91196" y="207355"/>
                </a:lnTo>
                <a:lnTo>
                  <a:pt x="91196" y="206380"/>
                </a:lnTo>
                <a:lnTo>
                  <a:pt x="92156" y="206380"/>
                </a:lnTo>
                <a:lnTo>
                  <a:pt x="92156" y="23987"/>
                </a:lnTo>
                <a:lnTo>
                  <a:pt x="151668" y="23987"/>
                </a:lnTo>
                <a:lnTo>
                  <a:pt x="152628" y="23027"/>
                </a:lnTo>
                <a:lnTo>
                  <a:pt x="153588" y="23027"/>
                </a:lnTo>
                <a:lnTo>
                  <a:pt x="153588" y="22067"/>
                </a:lnTo>
                <a:lnTo>
                  <a:pt x="154548" y="22067"/>
                </a:lnTo>
                <a:lnTo>
                  <a:pt x="154548" y="21107"/>
                </a:lnTo>
                <a:lnTo>
                  <a:pt x="155508" y="20147"/>
                </a:lnTo>
                <a:lnTo>
                  <a:pt x="155508" y="19187"/>
                </a:lnTo>
                <a:lnTo>
                  <a:pt x="156469" y="17266"/>
                </a:lnTo>
                <a:lnTo>
                  <a:pt x="156469" y="6705"/>
                </a:lnTo>
                <a:lnTo>
                  <a:pt x="155508" y="4800"/>
                </a:lnTo>
                <a:lnTo>
                  <a:pt x="155508" y="3840"/>
                </a:lnTo>
                <a:lnTo>
                  <a:pt x="154548" y="2865"/>
                </a:lnTo>
                <a:lnTo>
                  <a:pt x="154548" y="1904"/>
                </a:lnTo>
                <a:lnTo>
                  <a:pt x="153588" y="960"/>
                </a:lnTo>
                <a:lnTo>
                  <a:pt x="152628" y="0"/>
                </a:lnTo>
                <a:lnTo>
                  <a:pt x="3825" y="0"/>
                </a:lnTo>
                <a:lnTo>
                  <a:pt x="2880" y="960"/>
                </a:lnTo>
                <a:lnTo>
                  <a:pt x="1920" y="960"/>
                </a:lnTo>
                <a:lnTo>
                  <a:pt x="1920" y="19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/>
          <p:nvPr/>
        </p:nvSpPr>
        <p:spPr>
          <a:xfrm>
            <a:off x="3615491" y="731276"/>
            <a:ext cx="32644" cy="32628"/>
          </a:xfrm>
          <a:custGeom>
            <a:avLst/>
            <a:gdLst/>
            <a:ahLst/>
            <a:cxnLst/>
            <a:rect l="l" t="t" r="r" b="b"/>
            <a:pathLst>
              <a:path w="32644" h="32628">
                <a:moveTo>
                  <a:pt x="32644" y="16306"/>
                </a:moveTo>
                <a:lnTo>
                  <a:pt x="32644" y="10561"/>
                </a:lnTo>
                <a:lnTo>
                  <a:pt x="31668" y="5760"/>
                </a:lnTo>
                <a:lnTo>
                  <a:pt x="28803" y="3840"/>
                </a:lnTo>
                <a:lnTo>
                  <a:pt x="26868" y="1904"/>
                </a:lnTo>
                <a:lnTo>
                  <a:pt x="22082" y="0"/>
                </a:lnTo>
                <a:lnTo>
                  <a:pt x="9601" y="0"/>
                </a:lnTo>
                <a:lnTo>
                  <a:pt x="5760" y="1904"/>
                </a:lnTo>
                <a:lnTo>
                  <a:pt x="288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27"/>
                </a:lnTo>
                <a:lnTo>
                  <a:pt x="960" y="26868"/>
                </a:lnTo>
                <a:lnTo>
                  <a:pt x="2880" y="28788"/>
                </a:lnTo>
                <a:lnTo>
                  <a:pt x="5760" y="31668"/>
                </a:lnTo>
                <a:lnTo>
                  <a:pt x="9601" y="32628"/>
                </a:lnTo>
                <a:lnTo>
                  <a:pt x="22082" y="32628"/>
                </a:lnTo>
                <a:lnTo>
                  <a:pt x="26868" y="31668"/>
                </a:lnTo>
                <a:lnTo>
                  <a:pt x="28803" y="28788"/>
                </a:lnTo>
                <a:lnTo>
                  <a:pt x="31668" y="26868"/>
                </a:lnTo>
                <a:lnTo>
                  <a:pt x="32644" y="22067"/>
                </a:lnTo>
                <a:lnTo>
                  <a:pt x="32644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3618372" y="791748"/>
            <a:ext cx="26868" cy="154548"/>
          </a:xfrm>
          <a:custGeom>
            <a:avLst/>
            <a:gdLst/>
            <a:ahLst/>
            <a:cxnLst/>
            <a:rect l="l" t="t" r="r" b="b"/>
            <a:pathLst>
              <a:path w="26868" h="154548">
                <a:moveTo>
                  <a:pt x="26868" y="3840"/>
                </a:moveTo>
                <a:lnTo>
                  <a:pt x="25923" y="3840"/>
                </a:lnTo>
                <a:lnTo>
                  <a:pt x="25923" y="1920"/>
                </a:lnTo>
                <a:lnTo>
                  <a:pt x="24947" y="960"/>
                </a:lnTo>
                <a:lnTo>
                  <a:pt x="23042" y="960"/>
                </a:lnTo>
                <a:lnTo>
                  <a:pt x="21107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51668"/>
                </a:lnTo>
                <a:lnTo>
                  <a:pt x="960" y="152643"/>
                </a:lnTo>
                <a:lnTo>
                  <a:pt x="1920" y="153588"/>
                </a:lnTo>
                <a:lnTo>
                  <a:pt x="2880" y="153588"/>
                </a:lnTo>
                <a:lnTo>
                  <a:pt x="3840" y="154548"/>
                </a:lnTo>
                <a:lnTo>
                  <a:pt x="22082" y="154548"/>
                </a:lnTo>
                <a:lnTo>
                  <a:pt x="23042" y="153588"/>
                </a:lnTo>
                <a:lnTo>
                  <a:pt x="24947" y="153588"/>
                </a:lnTo>
                <a:lnTo>
                  <a:pt x="25923" y="152643"/>
                </a:lnTo>
                <a:lnTo>
                  <a:pt x="26868" y="151668"/>
                </a:lnTo>
                <a:lnTo>
                  <a:pt x="26868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3694206" y="788868"/>
            <a:ext cx="215996" cy="157429"/>
          </a:xfrm>
          <a:custGeom>
            <a:avLst/>
            <a:gdLst/>
            <a:ahLst/>
            <a:cxnLst/>
            <a:rect l="l" t="t" r="r" b="b"/>
            <a:pathLst>
              <a:path w="215996" h="157429">
                <a:moveTo>
                  <a:pt x="211195" y="30723"/>
                </a:moveTo>
                <a:lnTo>
                  <a:pt x="208315" y="24002"/>
                </a:lnTo>
                <a:lnTo>
                  <a:pt x="204475" y="18242"/>
                </a:lnTo>
                <a:lnTo>
                  <a:pt x="200634" y="13441"/>
                </a:lnTo>
                <a:lnTo>
                  <a:pt x="195834" y="8641"/>
                </a:lnTo>
                <a:lnTo>
                  <a:pt x="189113" y="5760"/>
                </a:lnTo>
                <a:lnTo>
                  <a:pt x="182392" y="1920"/>
                </a:lnTo>
                <a:lnTo>
                  <a:pt x="174711" y="0"/>
                </a:lnTo>
                <a:lnTo>
                  <a:pt x="162229" y="0"/>
                </a:lnTo>
                <a:lnTo>
                  <a:pt x="158389" y="960"/>
                </a:lnTo>
                <a:lnTo>
                  <a:pt x="154548" y="1920"/>
                </a:lnTo>
                <a:lnTo>
                  <a:pt x="149763" y="2880"/>
                </a:lnTo>
                <a:lnTo>
                  <a:pt x="145923" y="4800"/>
                </a:lnTo>
                <a:lnTo>
                  <a:pt x="142082" y="6720"/>
                </a:lnTo>
                <a:lnTo>
                  <a:pt x="138242" y="9601"/>
                </a:lnTo>
                <a:lnTo>
                  <a:pt x="134401" y="12481"/>
                </a:lnTo>
                <a:lnTo>
                  <a:pt x="129585" y="15361"/>
                </a:lnTo>
                <a:lnTo>
                  <a:pt x="125760" y="19202"/>
                </a:lnTo>
                <a:lnTo>
                  <a:pt x="120959" y="24002"/>
                </a:lnTo>
                <a:lnTo>
                  <a:pt x="116159" y="28803"/>
                </a:lnTo>
                <a:lnTo>
                  <a:pt x="114239" y="24963"/>
                </a:lnTo>
                <a:lnTo>
                  <a:pt x="112318" y="21122"/>
                </a:lnTo>
                <a:lnTo>
                  <a:pt x="109438" y="17282"/>
                </a:lnTo>
                <a:lnTo>
                  <a:pt x="106558" y="14401"/>
                </a:lnTo>
                <a:lnTo>
                  <a:pt x="103677" y="10561"/>
                </a:lnTo>
                <a:lnTo>
                  <a:pt x="99837" y="8641"/>
                </a:lnTo>
                <a:lnTo>
                  <a:pt x="95996" y="5760"/>
                </a:lnTo>
                <a:lnTo>
                  <a:pt x="92156" y="3840"/>
                </a:lnTo>
                <a:lnTo>
                  <a:pt x="87355" y="2880"/>
                </a:lnTo>
                <a:lnTo>
                  <a:pt x="82555" y="960"/>
                </a:lnTo>
                <a:lnTo>
                  <a:pt x="76794" y="0"/>
                </a:lnTo>
                <a:lnTo>
                  <a:pt x="63352" y="0"/>
                </a:lnTo>
                <a:lnTo>
                  <a:pt x="55671" y="2880"/>
                </a:lnTo>
                <a:lnTo>
                  <a:pt x="48006" y="6720"/>
                </a:lnTo>
                <a:lnTo>
                  <a:pt x="43542" y="9660"/>
                </a:lnTo>
                <a:lnTo>
                  <a:pt x="33676" y="17326"/>
                </a:lnTo>
                <a:lnTo>
                  <a:pt x="24003" y="26883"/>
                </a:lnTo>
                <a:lnTo>
                  <a:pt x="24003" y="576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480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lnTo>
                  <a:pt x="1920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112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1831"/>
                </a:lnTo>
                <a:lnTo>
                  <a:pt x="29536" y="48244"/>
                </a:lnTo>
                <a:lnTo>
                  <a:pt x="38667" y="38156"/>
                </a:lnTo>
                <a:lnTo>
                  <a:pt x="47030" y="30723"/>
                </a:lnTo>
                <a:lnTo>
                  <a:pt x="52791" y="25923"/>
                </a:lnTo>
                <a:lnTo>
                  <a:pt x="59512" y="23042"/>
                </a:lnTo>
                <a:lnTo>
                  <a:pt x="70073" y="23042"/>
                </a:lnTo>
                <a:lnTo>
                  <a:pt x="74874" y="24002"/>
                </a:lnTo>
                <a:lnTo>
                  <a:pt x="78714" y="26883"/>
                </a:lnTo>
                <a:lnTo>
                  <a:pt x="81594" y="28803"/>
                </a:lnTo>
                <a:lnTo>
                  <a:pt x="85435" y="31683"/>
                </a:lnTo>
                <a:lnTo>
                  <a:pt x="87355" y="34549"/>
                </a:lnTo>
                <a:lnTo>
                  <a:pt x="90236" y="38389"/>
                </a:lnTo>
                <a:lnTo>
                  <a:pt x="91196" y="43205"/>
                </a:lnTo>
                <a:lnTo>
                  <a:pt x="93116" y="47990"/>
                </a:lnTo>
                <a:lnTo>
                  <a:pt x="94076" y="52791"/>
                </a:lnTo>
                <a:lnTo>
                  <a:pt x="94076" y="153588"/>
                </a:lnTo>
                <a:lnTo>
                  <a:pt x="95036" y="154548"/>
                </a:lnTo>
                <a:lnTo>
                  <a:pt x="95036" y="155524"/>
                </a:lnTo>
                <a:lnTo>
                  <a:pt x="95996" y="156469"/>
                </a:lnTo>
                <a:lnTo>
                  <a:pt x="96956" y="156469"/>
                </a:lnTo>
                <a:lnTo>
                  <a:pt x="97917" y="157429"/>
                </a:lnTo>
                <a:lnTo>
                  <a:pt x="116159" y="157429"/>
                </a:lnTo>
                <a:lnTo>
                  <a:pt x="117119" y="156469"/>
                </a:lnTo>
                <a:lnTo>
                  <a:pt x="119039" y="156469"/>
                </a:lnTo>
                <a:lnTo>
                  <a:pt x="119999" y="155524"/>
                </a:lnTo>
                <a:lnTo>
                  <a:pt x="120959" y="155524"/>
                </a:lnTo>
                <a:lnTo>
                  <a:pt x="120959" y="51831"/>
                </a:lnTo>
                <a:lnTo>
                  <a:pt x="123896" y="48244"/>
                </a:lnTo>
                <a:lnTo>
                  <a:pt x="133052" y="38156"/>
                </a:lnTo>
                <a:lnTo>
                  <a:pt x="141107" y="30723"/>
                </a:lnTo>
                <a:lnTo>
                  <a:pt x="147828" y="25923"/>
                </a:lnTo>
                <a:lnTo>
                  <a:pt x="153588" y="23042"/>
                </a:lnTo>
                <a:lnTo>
                  <a:pt x="165110" y="23042"/>
                </a:lnTo>
                <a:lnTo>
                  <a:pt x="169910" y="24002"/>
                </a:lnTo>
                <a:lnTo>
                  <a:pt x="172791" y="26883"/>
                </a:lnTo>
                <a:lnTo>
                  <a:pt x="176631" y="28803"/>
                </a:lnTo>
                <a:lnTo>
                  <a:pt x="179511" y="31683"/>
                </a:lnTo>
                <a:lnTo>
                  <a:pt x="182392" y="34549"/>
                </a:lnTo>
                <a:lnTo>
                  <a:pt x="184312" y="38389"/>
                </a:lnTo>
                <a:lnTo>
                  <a:pt x="186232" y="43205"/>
                </a:lnTo>
                <a:lnTo>
                  <a:pt x="187192" y="47990"/>
                </a:lnTo>
                <a:lnTo>
                  <a:pt x="188153" y="52791"/>
                </a:lnTo>
                <a:lnTo>
                  <a:pt x="189113" y="58552"/>
                </a:lnTo>
                <a:lnTo>
                  <a:pt x="189113" y="155524"/>
                </a:lnTo>
                <a:lnTo>
                  <a:pt x="190073" y="155524"/>
                </a:lnTo>
                <a:lnTo>
                  <a:pt x="191033" y="156469"/>
                </a:lnTo>
                <a:lnTo>
                  <a:pt x="191993" y="156469"/>
                </a:lnTo>
                <a:lnTo>
                  <a:pt x="192953" y="157429"/>
                </a:lnTo>
                <a:lnTo>
                  <a:pt x="210235" y="157429"/>
                </a:lnTo>
                <a:lnTo>
                  <a:pt x="212156" y="156469"/>
                </a:lnTo>
                <a:lnTo>
                  <a:pt x="214076" y="156469"/>
                </a:lnTo>
                <a:lnTo>
                  <a:pt x="215036" y="155524"/>
                </a:lnTo>
                <a:lnTo>
                  <a:pt x="215036" y="154548"/>
                </a:lnTo>
                <a:lnTo>
                  <a:pt x="215996" y="153588"/>
                </a:lnTo>
                <a:lnTo>
                  <a:pt x="215996" y="52791"/>
                </a:lnTo>
                <a:lnTo>
                  <a:pt x="215036" y="45110"/>
                </a:lnTo>
                <a:lnTo>
                  <a:pt x="213116" y="37444"/>
                </a:lnTo>
                <a:lnTo>
                  <a:pt x="211195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3955313" y="731276"/>
            <a:ext cx="32644" cy="32628"/>
          </a:xfrm>
          <a:custGeom>
            <a:avLst/>
            <a:gdLst/>
            <a:ahLst/>
            <a:cxnLst/>
            <a:rect l="l" t="t" r="r" b="b"/>
            <a:pathLst>
              <a:path w="32644" h="32628">
                <a:moveTo>
                  <a:pt x="32644" y="16306"/>
                </a:moveTo>
                <a:lnTo>
                  <a:pt x="32644" y="10561"/>
                </a:lnTo>
                <a:lnTo>
                  <a:pt x="31683" y="5760"/>
                </a:lnTo>
                <a:lnTo>
                  <a:pt x="29763" y="3840"/>
                </a:lnTo>
                <a:lnTo>
                  <a:pt x="26883" y="1904"/>
                </a:lnTo>
                <a:lnTo>
                  <a:pt x="23042" y="0"/>
                </a:lnTo>
                <a:lnTo>
                  <a:pt x="10561" y="0"/>
                </a:lnTo>
                <a:lnTo>
                  <a:pt x="5760" y="1904"/>
                </a:lnTo>
                <a:lnTo>
                  <a:pt x="384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27"/>
                </a:lnTo>
                <a:lnTo>
                  <a:pt x="960" y="26868"/>
                </a:lnTo>
                <a:lnTo>
                  <a:pt x="3840" y="28788"/>
                </a:lnTo>
                <a:lnTo>
                  <a:pt x="5760" y="31668"/>
                </a:lnTo>
                <a:lnTo>
                  <a:pt x="10561" y="32628"/>
                </a:lnTo>
                <a:lnTo>
                  <a:pt x="23042" y="32628"/>
                </a:lnTo>
                <a:lnTo>
                  <a:pt x="26883" y="31668"/>
                </a:lnTo>
                <a:lnTo>
                  <a:pt x="29763" y="28788"/>
                </a:lnTo>
                <a:lnTo>
                  <a:pt x="31683" y="26868"/>
                </a:lnTo>
                <a:lnTo>
                  <a:pt x="32644" y="22067"/>
                </a:lnTo>
                <a:lnTo>
                  <a:pt x="32644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3958193" y="791748"/>
            <a:ext cx="26883" cy="154548"/>
          </a:xfrm>
          <a:custGeom>
            <a:avLst/>
            <a:gdLst/>
            <a:ahLst/>
            <a:cxnLst/>
            <a:rect l="l" t="t" r="r" b="b"/>
            <a:pathLst>
              <a:path w="26883" h="154548">
                <a:moveTo>
                  <a:pt x="26883" y="3840"/>
                </a:moveTo>
                <a:lnTo>
                  <a:pt x="2592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2082" y="0"/>
                </a:lnTo>
                <a:lnTo>
                  <a:pt x="576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3840"/>
                </a:lnTo>
                <a:lnTo>
                  <a:pt x="0" y="3840"/>
                </a:lnTo>
                <a:lnTo>
                  <a:pt x="0" y="150708"/>
                </a:lnTo>
                <a:lnTo>
                  <a:pt x="960" y="151668"/>
                </a:lnTo>
                <a:lnTo>
                  <a:pt x="960" y="152643"/>
                </a:lnTo>
                <a:lnTo>
                  <a:pt x="1920" y="153588"/>
                </a:lnTo>
                <a:lnTo>
                  <a:pt x="2880" y="153588"/>
                </a:lnTo>
                <a:lnTo>
                  <a:pt x="3840" y="154548"/>
                </a:lnTo>
                <a:lnTo>
                  <a:pt x="22082" y="154548"/>
                </a:lnTo>
                <a:lnTo>
                  <a:pt x="23042" y="153588"/>
                </a:lnTo>
                <a:lnTo>
                  <a:pt x="24963" y="153588"/>
                </a:lnTo>
                <a:lnTo>
                  <a:pt x="25923" y="152643"/>
                </a:lnTo>
                <a:lnTo>
                  <a:pt x="26883" y="151668"/>
                </a:lnTo>
                <a:lnTo>
                  <a:pt x="2688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4034028" y="788868"/>
            <a:ext cx="125760" cy="157429"/>
          </a:xfrm>
          <a:custGeom>
            <a:avLst/>
            <a:gdLst/>
            <a:ahLst/>
            <a:cxnLst/>
            <a:rect l="l" t="t" r="r" b="b"/>
            <a:pathLst>
              <a:path w="125760" h="157429">
                <a:moveTo>
                  <a:pt x="26883" y="51831"/>
                </a:moveTo>
                <a:lnTo>
                  <a:pt x="30264" y="47718"/>
                </a:lnTo>
                <a:lnTo>
                  <a:pt x="39356" y="37958"/>
                </a:lnTo>
                <a:lnTo>
                  <a:pt x="48006" y="30723"/>
                </a:lnTo>
                <a:lnTo>
                  <a:pt x="54726" y="25923"/>
                </a:lnTo>
                <a:lnTo>
                  <a:pt x="61447" y="23042"/>
                </a:lnTo>
                <a:lnTo>
                  <a:pt x="72969" y="23042"/>
                </a:lnTo>
                <a:lnTo>
                  <a:pt x="77769" y="24002"/>
                </a:lnTo>
                <a:lnTo>
                  <a:pt x="81610" y="26883"/>
                </a:lnTo>
                <a:lnTo>
                  <a:pt x="85450" y="28803"/>
                </a:lnTo>
                <a:lnTo>
                  <a:pt x="89291" y="31683"/>
                </a:lnTo>
                <a:lnTo>
                  <a:pt x="91196" y="34549"/>
                </a:lnTo>
                <a:lnTo>
                  <a:pt x="94076" y="38389"/>
                </a:lnTo>
                <a:lnTo>
                  <a:pt x="96012" y="43205"/>
                </a:lnTo>
                <a:lnTo>
                  <a:pt x="96972" y="47990"/>
                </a:lnTo>
                <a:lnTo>
                  <a:pt x="97916" y="52791"/>
                </a:lnTo>
                <a:lnTo>
                  <a:pt x="98877" y="59512"/>
                </a:lnTo>
                <a:lnTo>
                  <a:pt x="98877" y="154548"/>
                </a:lnTo>
                <a:lnTo>
                  <a:pt x="99852" y="155524"/>
                </a:lnTo>
                <a:lnTo>
                  <a:pt x="100797" y="156469"/>
                </a:lnTo>
                <a:lnTo>
                  <a:pt x="101757" y="156469"/>
                </a:lnTo>
                <a:lnTo>
                  <a:pt x="102717" y="157429"/>
                </a:lnTo>
                <a:lnTo>
                  <a:pt x="119999" y="157429"/>
                </a:lnTo>
                <a:lnTo>
                  <a:pt x="121920" y="156469"/>
                </a:lnTo>
                <a:lnTo>
                  <a:pt x="123840" y="156469"/>
                </a:lnTo>
                <a:lnTo>
                  <a:pt x="124800" y="155524"/>
                </a:lnTo>
                <a:lnTo>
                  <a:pt x="125760" y="154548"/>
                </a:lnTo>
                <a:lnTo>
                  <a:pt x="125750" y="62433"/>
                </a:lnTo>
                <a:lnTo>
                  <a:pt x="124951" y="49002"/>
                </a:lnTo>
                <a:lnTo>
                  <a:pt x="122880" y="37444"/>
                </a:lnTo>
                <a:lnTo>
                  <a:pt x="120959" y="30723"/>
                </a:lnTo>
                <a:lnTo>
                  <a:pt x="118079" y="24002"/>
                </a:lnTo>
                <a:lnTo>
                  <a:pt x="114239" y="18242"/>
                </a:lnTo>
                <a:lnTo>
                  <a:pt x="109438" y="13441"/>
                </a:lnTo>
                <a:lnTo>
                  <a:pt x="104637" y="8641"/>
                </a:lnTo>
                <a:lnTo>
                  <a:pt x="97916" y="5760"/>
                </a:lnTo>
                <a:lnTo>
                  <a:pt x="91196" y="1920"/>
                </a:lnTo>
                <a:lnTo>
                  <a:pt x="83515" y="0"/>
                </a:lnTo>
                <a:lnTo>
                  <a:pt x="73475" y="2"/>
                </a:lnTo>
                <a:lnTo>
                  <a:pt x="60867" y="1983"/>
                </a:lnTo>
                <a:lnTo>
                  <a:pt x="48966" y="6720"/>
                </a:lnTo>
                <a:lnTo>
                  <a:pt x="43670" y="9973"/>
                </a:lnTo>
                <a:lnTo>
                  <a:pt x="33930" y="17525"/>
                </a:lnTo>
                <a:lnTo>
                  <a:pt x="24002" y="26883"/>
                </a:lnTo>
                <a:lnTo>
                  <a:pt x="24002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35" y="480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54548"/>
                </a:lnTo>
                <a:lnTo>
                  <a:pt x="960" y="155524"/>
                </a:lnTo>
                <a:lnTo>
                  <a:pt x="1935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208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1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4191472" y="813831"/>
            <a:ext cx="136306" cy="213367"/>
          </a:xfrm>
          <a:custGeom>
            <a:avLst/>
            <a:gdLst/>
            <a:ahLst/>
            <a:cxnLst/>
            <a:rect l="l" t="t" r="r" b="b"/>
            <a:pathLst>
              <a:path w="136306" h="213367">
                <a:moveTo>
                  <a:pt x="73913" y="79674"/>
                </a:moveTo>
                <a:lnTo>
                  <a:pt x="81594" y="78714"/>
                </a:lnTo>
                <a:lnTo>
                  <a:pt x="88315" y="75834"/>
                </a:lnTo>
                <a:lnTo>
                  <a:pt x="95036" y="73913"/>
                </a:lnTo>
                <a:lnTo>
                  <a:pt x="101757" y="70073"/>
                </a:lnTo>
                <a:lnTo>
                  <a:pt x="106558" y="66233"/>
                </a:lnTo>
                <a:lnTo>
                  <a:pt x="111358" y="61432"/>
                </a:lnTo>
                <a:lnTo>
                  <a:pt x="115199" y="55671"/>
                </a:lnTo>
                <a:lnTo>
                  <a:pt x="118079" y="49910"/>
                </a:lnTo>
                <a:lnTo>
                  <a:pt x="120959" y="43190"/>
                </a:lnTo>
                <a:lnTo>
                  <a:pt x="121904" y="35509"/>
                </a:lnTo>
                <a:lnTo>
                  <a:pt x="121904" y="22082"/>
                </a:lnTo>
                <a:lnTo>
                  <a:pt x="120959" y="17266"/>
                </a:lnTo>
                <a:lnTo>
                  <a:pt x="119999" y="12481"/>
                </a:lnTo>
                <a:lnTo>
                  <a:pt x="118079" y="7680"/>
                </a:lnTo>
                <a:lnTo>
                  <a:pt x="115199" y="3840"/>
                </a:lnTo>
                <a:lnTo>
                  <a:pt x="111358" y="0"/>
                </a:lnTo>
                <a:lnTo>
                  <a:pt x="95996" y="17266"/>
                </a:lnTo>
                <a:lnTo>
                  <a:pt x="95996" y="35509"/>
                </a:lnTo>
                <a:lnTo>
                  <a:pt x="94076" y="39349"/>
                </a:lnTo>
                <a:lnTo>
                  <a:pt x="93116" y="43190"/>
                </a:lnTo>
                <a:lnTo>
                  <a:pt x="91196" y="47030"/>
                </a:lnTo>
                <a:lnTo>
                  <a:pt x="88315" y="49910"/>
                </a:lnTo>
                <a:lnTo>
                  <a:pt x="86395" y="52791"/>
                </a:lnTo>
                <a:lnTo>
                  <a:pt x="83515" y="55671"/>
                </a:lnTo>
                <a:lnTo>
                  <a:pt x="79674" y="56631"/>
                </a:lnTo>
                <a:lnTo>
                  <a:pt x="74874" y="58552"/>
                </a:lnTo>
                <a:lnTo>
                  <a:pt x="71033" y="59512"/>
                </a:lnTo>
                <a:lnTo>
                  <a:pt x="55671" y="59512"/>
                </a:lnTo>
                <a:lnTo>
                  <a:pt x="48950" y="77754"/>
                </a:lnTo>
                <a:lnTo>
                  <a:pt x="53751" y="78714"/>
                </a:lnTo>
                <a:lnTo>
                  <a:pt x="59512" y="79674"/>
                </a:lnTo>
                <a:lnTo>
                  <a:pt x="73913" y="79674"/>
                </a:lnTo>
                <a:close/>
              </a:path>
              <a:path w="136306" h="213367">
                <a:moveTo>
                  <a:pt x="34549" y="38389"/>
                </a:moveTo>
                <a:lnTo>
                  <a:pt x="34549" y="23987"/>
                </a:lnTo>
                <a:lnTo>
                  <a:pt x="35509" y="20147"/>
                </a:lnTo>
                <a:lnTo>
                  <a:pt x="36484" y="16306"/>
                </a:lnTo>
                <a:lnTo>
                  <a:pt x="37444" y="12481"/>
                </a:lnTo>
                <a:lnTo>
                  <a:pt x="39349" y="8641"/>
                </a:lnTo>
                <a:lnTo>
                  <a:pt x="42230" y="5760"/>
                </a:lnTo>
                <a:lnTo>
                  <a:pt x="44165" y="2880"/>
                </a:lnTo>
                <a:lnTo>
                  <a:pt x="47990" y="0"/>
                </a:lnTo>
                <a:lnTo>
                  <a:pt x="51831" y="-960"/>
                </a:lnTo>
                <a:lnTo>
                  <a:pt x="55671" y="-2880"/>
                </a:lnTo>
                <a:lnTo>
                  <a:pt x="59512" y="-3840"/>
                </a:lnTo>
                <a:lnTo>
                  <a:pt x="74874" y="-3840"/>
                </a:lnTo>
                <a:lnTo>
                  <a:pt x="82555" y="-960"/>
                </a:lnTo>
                <a:lnTo>
                  <a:pt x="88315" y="4800"/>
                </a:lnTo>
                <a:lnTo>
                  <a:pt x="94076" y="9585"/>
                </a:lnTo>
                <a:lnTo>
                  <a:pt x="95996" y="17266"/>
                </a:lnTo>
                <a:lnTo>
                  <a:pt x="111358" y="0"/>
                </a:lnTo>
                <a:lnTo>
                  <a:pt x="134401" y="0"/>
                </a:lnTo>
                <a:lnTo>
                  <a:pt x="135361" y="-960"/>
                </a:lnTo>
                <a:lnTo>
                  <a:pt x="136306" y="-2880"/>
                </a:lnTo>
                <a:lnTo>
                  <a:pt x="137266" y="-3840"/>
                </a:lnTo>
                <a:lnTo>
                  <a:pt x="138242" y="-6720"/>
                </a:lnTo>
                <a:lnTo>
                  <a:pt x="138242" y="-14401"/>
                </a:lnTo>
                <a:lnTo>
                  <a:pt x="137266" y="-17282"/>
                </a:lnTo>
                <a:lnTo>
                  <a:pt x="136306" y="-18242"/>
                </a:lnTo>
                <a:lnTo>
                  <a:pt x="135361" y="-21122"/>
                </a:lnTo>
                <a:lnTo>
                  <a:pt x="88315" y="-21122"/>
                </a:lnTo>
                <a:lnTo>
                  <a:pt x="85435" y="-22082"/>
                </a:lnTo>
                <a:lnTo>
                  <a:pt x="81594" y="-23042"/>
                </a:lnTo>
                <a:lnTo>
                  <a:pt x="77754" y="-23042"/>
                </a:lnTo>
                <a:lnTo>
                  <a:pt x="73913" y="-24002"/>
                </a:lnTo>
                <a:lnTo>
                  <a:pt x="57591" y="-24002"/>
                </a:lnTo>
                <a:lnTo>
                  <a:pt x="49911" y="-23042"/>
                </a:lnTo>
                <a:lnTo>
                  <a:pt x="42230" y="-20162"/>
                </a:lnTo>
                <a:lnTo>
                  <a:pt x="35509" y="-18242"/>
                </a:lnTo>
                <a:lnTo>
                  <a:pt x="29763" y="-14401"/>
                </a:lnTo>
                <a:lnTo>
                  <a:pt x="24963" y="-10561"/>
                </a:lnTo>
                <a:lnTo>
                  <a:pt x="20162" y="-5760"/>
                </a:lnTo>
                <a:lnTo>
                  <a:pt x="16322" y="0"/>
                </a:lnTo>
                <a:lnTo>
                  <a:pt x="13441" y="6720"/>
                </a:lnTo>
                <a:lnTo>
                  <a:pt x="10561" y="13426"/>
                </a:lnTo>
                <a:lnTo>
                  <a:pt x="8641" y="20147"/>
                </a:lnTo>
                <a:lnTo>
                  <a:pt x="8641" y="35509"/>
                </a:lnTo>
                <a:lnTo>
                  <a:pt x="9601" y="42230"/>
                </a:lnTo>
                <a:lnTo>
                  <a:pt x="11521" y="47030"/>
                </a:lnTo>
                <a:lnTo>
                  <a:pt x="14401" y="51831"/>
                </a:lnTo>
                <a:lnTo>
                  <a:pt x="16322" y="56631"/>
                </a:lnTo>
                <a:lnTo>
                  <a:pt x="20162" y="60472"/>
                </a:lnTo>
                <a:lnTo>
                  <a:pt x="16322" y="64312"/>
                </a:lnTo>
                <a:lnTo>
                  <a:pt x="12481" y="69113"/>
                </a:lnTo>
                <a:lnTo>
                  <a:pt x="9601" y="73913"/>
                </a:lnTo>
                <a:lnTo>
                  <a:pt x="6720" y="79674"/>
                </a:lnTo>
                <a:lnTo>
                  <a:pt x="5760" y="85435"/>
                </a:lnTo>
                <a:lnTo>
                  <a:pt x="5760" y="96956"/>
                </a:lnTo>
                <a:lnTo>
                  <a:pt x="6720" y="100797"/>
                </a:lnTo>
                <a:lnTo>
                  <a:pt x="9601" y="104637"/>
                </a:lnTo>
                <a:lnTo>
                  <a:pt x="12481" y="109438"/>
                </a:lnTo>
                <a:lnTo>
                  <a:pt x="16322" y="112318"/>
                </a:lnTo>
                <a:lnTo>
                  <a:pt x="21122" y="115183"/>
                </a:lnTo>
                <a:lnTo>
                  <a:pt x="18242" y="118064"/>
                </a:lnTo>
                <a:lnTo>
                  <a:pt x="14401" y="120944"/>
                </a:lnTo>
                <a:lnTo>
                  <a:pt x="12481" y="122880"/>
                </a:lnTo>
                <a:lnTo>
                  <a:pt x="9601" y="125745"/>
                </a:lnTo>
                <a:lnTo>
                  <a:pt x="7680" y="128625"/>
                </a:lnTo>
                <a:lnTo>
                  <a:pt x="5760" y="131505"/>
                </a:lnTo>
                <a:lnTo>
                  <a:pt x="3840" y="135346"/>
                </a:lnTo>
                <a:lnTo>
                  <a:pt x="2880" y="138226"/>
                </a:lnTo>
                <a:lnTo>
                  <a:pt x="1920" y="141107"/>
                </a:lnTo>
                <a:lnTo>
                  <a:pt x="960" y="144947"/>
                </a:lnTo>
                <a:lnTo>
                  <a:pt x="0" y="147827"/>
                </a:lnTo>
                <a:lnTo>
                  <a:pt x="0" y="157429"/>
                </a:lnTo>
                <a:lnTo>
                  <a:pt x="1920" y="162229"/>
                </a:lnTo>
                <a:lnTo>
                  <a:pt x="3840" y="167030"/>
                </a:lnTo>
                <a:lnTo>
                  <a:pt x="6720" y="171830"/>
                </a:lnTo>
                <a:lnTo>
                  <a:pt x="10561" y="176631"/>
                </a:lnTo>
                <a:lnTo>
                  <a:pt x="15361" y="179511"/>
                </a:lnTo>
                <a:lnTo>
                  <a:pt x="21122" y="183352"/>
                </a:lnTo>
                <a:lnTo>
                  <a:pt x="27828" y="186232"/>
                </a:lnTo>
                <a:lnTo>
                  <a:pt x="35509" y="188153"/>
                </a:lnTo>
                <a:lnTo>
                  <a:pt x="39486" y="188955"/>
                </a:lnTo>
                <a:lnTo>
                  <a:pt x="51563" y="190513"/>
                </a:lnTo>
                <a:lnTo>
                  <a:pt x="65272" y="191033"/>
                </a:lnTo>
                <a:lnTo>
                  <a:pt x="72677" y="190809"/>
                </a:lnTo>
                <a:lnTo>
                  <a:pt x="85729" y="189364"/>
                </a:lnTo>
                <a:lnTo>
                  <a:pt x="87355" y="167990"/>
                </a:lnTo>
                <a:lnTo>
                  <a:pt x="81594" y="169910"/>
                </a:lnTo>
                <a:lnTo>
                  <a:pt x="74874" y="170870"/>
                </a:lnTo>
                <a:lnTo>
                  <a:pt x="67193" y="170870"/>
                </a:lnTo>
                <a:lnTo>
                  <a:pt x="60969" y="170720"/>
                </a:lnTo>
                <a:lnTo>
                  <a:pt x="47478" y="168927"/>
                </a:lnTo>
                <a:lnTo>
                  <a:pt x="37444" y="165110"/>
                </a:lnTo>
                <a:lnTo>
                  <a:pt x="29763" y="161269"/>
                </a:lnTo>
                <a:lnTo>
                  <a:pt x="26883" y="156469"/>
                </a:lnTo>
                <a:lnTo>
                  <a:pt x="26883" y="142067"/>
                </a:lnTo>
                <a:lnTo>
                  <a:pt x="27828" y="140147"/>
                </a:lnTo>
                <a:lnTo>
                  <a:pt x="28803" y="138226"/>
                </a:lnTo>
                <a:lnTo>
                  <a:pt x="29763" y="136306"/>
                </a:lnTo>
                <a:lnTo>
                  <a:pt x="31668" y="133426"/>
                </a:lnTo>
                <a:lnTo>
                  <a:pt x="29763" y="90236"/>
                </a:lnTo>
                <a:lnTo>
                  <a:pt x="29763" y="83515"/>
                </a:lnTo>
                <a:lnTo>
                  <a:pt x="30708" y="80634"/>
                </a:lnTo>
                <a:lnTo>
                  <a:pt x="31668" y="77754"/>
                </a:lnTo>
                <a:lnTo>
                  <a:pt x="32644" y="75834"/>
                </a:lnTo>
                <a:lnTo>
                  <a:pt x="34549" y="73913"/>
                </a:lnTo>
                <a:lnTo>
                  <a:pt x="36484" y="71993"/>
                </a:lnTo>
                <a:lnTo>
                  <a:pt x="39349" y="73913"/>
                </a:lnTo>
                <a:lnTo>
                  <a:pt x="43190" y="75834"/>
                </a:lnTo>
                <a:lnTo>
                  <a:pt x="48950" y="77754"/>
                </a:lnTo>
                <a:lnTo>
                  <a:pt x="55671" y="59512"/>
                </a:lnTo>
                <a:lnTo>
                  <a:pt x="47990" y="56631"/>
                </a:lnTo>
                <a:lnTo>
                  <a:pt x="42230" y="50871"/>
                </a:lnTo>
                <a:lnTo>
                  <a:pt x="37444" y="46070"/>
                </a:lnTo>
                <a:lnTo>
                  <a:pt x="34549" y="38389"/>
                </a:lnTo>
                <a:close/>
              </a:path>
              <a:path w="136306" h="213367">
                <a:moveTo>
                  <a:pt x="106558" y="184312"/>
                </a:moveTo>
                <a:lnTo>
                  <a:pt x="113278" y="180472"/>
                </a:lnTo>
                <a:lnTo>
                  <a:pt x="119039" y="175671"/>
                </a:lnTo>
                <a:lnTo>
                  <a:pt x="124800" y="171830"/>
                </a:lnTo>
                <a:lnTo>
                  <a:pt x="129585" y="166070"/>
                </a:lnTo>
                <a:lnTo>
                  <a:pt x="132466" y="160309"/>
                </a:lnTo>
                <a:lnTo>
                  <a:pt x="135361" y="153588"/>
                </a:lnTo>
                <a:lnTo>
                  <a:pt x="136306" y="147827"/>
                </a:lnTo>
                <a:lnTo>
                  <a:pt x="136306" y="134401"/>
                </a:lnTo>
                <a:lnTo>
                  <a:pt x="135361" y="129585"/>
                </a:lnTo>
                <a:lnTo>
                  <a:pt x="132466" y="124785"/>
                </a:lnTo>
                <a:lnTo>
                  <a:pt x="130561" y="119999"/>
                </a:lnTo>
                <a:lnTo>
                  <a:pt x="126720" y="115183"/>
                </a:lnTo>
                <a:lnTo>
                  <a:pt x="121904" y="112318"/>
                </a:lnTo>
                <a:lnTo>
                  <a:pt x="118079" y="109438"/>
                </a:lnTo>
                <a:lnTo>
                  <a:pt x="112318" y="106558"/>
                </a:lnTo>
                <a:lnTo>
                  <a:pt x="106558" y="104637"/>
                </a:lnTo>
                <a:lnTo>
                  <a:pt x="100797" y="102717"/>
                </a:lnTo>
                <a:lnTo>
                  <a:pt x="94076" y="101757"/>
                </a:lnTo>
                <a:lnTo>
                  <a:pt x="86395" y="101757"/>
                </a:lnTo>
                <a:lnTo>
                  <a:pt x="48950" y="99837"/>
                </a:lnTo>
                <a:lnTo>
                  <a:pt x="43190" y="99837"/>
                </a:lnTo>
                <a:lnTo>
                  <a:pt x="38389" y="98877"/>
                </a:lnTo>
                <a:lnTo>
                  <a:pt x="34549" y="95996"/>
                </a:lnTo>
                <a:lnTo>
                  <a:pt x="31668" y="93116"/>
                </a:lnTo>
                <a:lnTo>
                  <a:pt x="29763" y="90236"/>
                </a:lnTo>
                <a:lnTo>
                  <a:pt x="31668" y="133426"/>
                </a:lnTo>
                <a:lnTo>
                  <a:pt x="32644" y="131505"/>
                </a:lnTo>
                <a:lnTo>
                  <a:pt x="35509" y="129585"/>
                </a:lnTo>
                <a:lnTo>
                  <a:pt x="37444" y="126720"/>
                </a:lnTo>
                <a:lnTo>
                  <a:pt x="40325" y="123840"/>
                </a:lnTo>
                <a:lnTo>
                  <a:pt x="43190" y="120944"/>
                </a:lnTo>
                <a:lnTo>
                  <a:pt x="81594" y="122880"/>
                </a:lnTo>
                <a:lnTo>
                  <a:pt x="90236" y="122880"/>
                </a:lnTo>
                <a:lnTo>
                  <a:pt x="96956" y="124785"/>
                </a:lnTo>
                <a:lnTo>
                  <a:pt x="101757" y="128625"/>
                </a:lnTo>
                <a:lnTo>
                  <a:pt x="107518" y="131505"/>
                </a:lnTo>
                <a:lnTo>
                  <a:pt x="109438" y="136306"/>
                </a:lnTo>
                <a:lnTo>
                  <a:pt x="109438" y="145907"/>
                </a:lnTo>
                <a:lnTo>
                  <a:pt x="108478" y="149748"/>
                </a:lnTo>
                <a:lnTo>
                  <a:pt x="107518" y="152628"/>
                </a:lnTo>
                <a:lnTo>
                  <a:pt x="105597" y="156469"/>
                </a:lnTo>
                <a:lnTo>
                  <a:pt x="103677" y="159349"/>
                </a:lnTo>
                <a:lnTo>
                  <a:pt x="100797" y="162229"/>
                </a:lnTo>
                <a:lnTo>
                  <a:pt x="96956" y="164150"/>
                </a:lnTo>
                <a:lnTo>
                  <a:pt x="92156" y="167030"/>
                </a:lnTo>
                <a:lnTo>
                  <a:pt x="87355" y="167990"/>
                </a:lnTo>
                <a:lnTo>
                  <a:pt x="85729" y="189364"/>
                </a:lnTo>
                <a:lnTo>
                  <a:pt x="96956" y="187192"/>
                </a:lnTo>
                <a:lnTo>
                  <a:pt x="106558" y="18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1479554" y="1099901"/>
            <a:ext cx="66239" cy="115183"/>
          </a:xfrm>
          <a:custGeom>
            <a:avLst/>
            <a:gdLst/>
            <a:ahLst/>
            <a:cxnLst/>
            <a:rect l="l" t="t" r="r" b="b"/>
            <a:pathLst>
              <a:path w="66239" h="115183">
                <a:moveTo>
                  <a:pt x="958" y="29763"/>
                </a:moveTo>
                <a:lnTo>
                  <a:pt x="958" y="30708"/>
                </a:lnTo>
                <a:lnTo>
                  <a:pt x="2881" y="30708"/>
                </a:lnTo>
                <a:lnTo>
                  <a:pt x="2881" y="29763"/>
                </a:lnTo>
                <a:lnTo>
                  <a:pt x="3838" y="29763"/>
                </a:lnTo>
                <a:lnTo>
                  <a:pt x="4797" y="28788"/>
                </a:lnTo>
                <a:lnTo>
                  <a:pt x="26878" y="16322"/>
                </a:lnTo>
                <a:lnTo>
                  <a:pt x="26878" y="102717"/>
                </a:lnTo>
                <a:lnTo>
                  <a:pt x="1917" y="102717"/>
                </a:lnTo>
                <a:lnTo>
                  <a:pt x="1917" y="103677"/>
                </a:lnTo>
                <a:lnTo>
                  <a:pt x="958" y="104637"/>
                </a:lnTo>
                <a:lnTo>
                  <a:pt x="958" y="106558"/>
                </a:lnTo>
                <a:lnTo>
                  <a:pt x="0" y="106558"/>
                </a:lnTo>
                <a:lnTo>
                  <a:pt x="0" y="111358"/>
                </a:lnTo>
                <a:lnTo>
                  <a:pt x="958" y="111358"/>
                </a:lnTo>
                <a:lnTo>
                  <a:pt x="958" y="113278"/>
                </a:lnTo>
                <a:lnTo>
                  <a:pt x="1917" y="114239"/>
                </a:lnTo>
                <a:lnTo>
                  <a:pt x="2881" y="115183"/>
                </a:lnTo>
                <a:lnTo>
                  <a:pt x="64318" y="115183"/>
                </a:lnTo>
                <a:lnTo>
                  <a:pt x="64318" y="114239"/>
                </a:lnTo>
                <a:lnTo>
                  <a:pt x="65279" y="114239"/>
                </a:lnTo>
                <a:lnTo>
                  <a:pt x="65279" y="113278"/>
                </a:lnTo>
                <a:lnTo>
                  <a:pt x="66239" y="112318"/>
                </a:lnTo>
                <a:lnTo>
                  <a:pt x="66239" y="105597"/>
                </a:lnTo>
                <a:lnTo>
                  <a:pt x="65279" y="104637"/>
                </a:lnTo>
                <a:lnTo>
                  <a:pt x="65279" y="103677"/>
                </a:lnTo>
                <a:lnTo>
                  <a:pt x="64318" y="103677"/>
                </a:lnTo>
                <a:lnTo>
                  <a:pt x="64318" y="102717"/>
                </a:lnTo>
                <a:lnTo>
                  <a:pt x="42237" y="102717"/>
                </a:lnTo>
                <a:lnTo>
                  <a:pt x="42237" y="960"/>
                </a:lnTo>
                <a:lnTo>
                  <a:pt x="40320" y="960"/>
                </a:lnTo>
                <a:lnTo>
                  <a:pt x="39355" y="0"/>
                </a:lnTo>
                <a:lnTo>
                  <a:pt x="30717" y="0"/>
                </a:lnTo>
                <a:lnTo>
                  <a:pt x="30717" y="960"/>
                </a:lnTo>
                <a:lnTo>
                  <a:pt x="28800" y="960"/>
                </a:lnTo>
                <a:lnTo>
                  <a:pt x="2881" y="18242"/>
                </a:lnTo>
                <a:lnTo>
                  <a:pt x="1917" y="18242"/>
                </a:lnTo>
                <a:lnTo>
                  <a:pt x="958" y="19202"/>
                </a:lnTo>
                <a:lnTo>
                  <a:pt x="958" y="20162"/>
                </a:lnTo>
                <a:lnTo>
                  <a:pt x="0" y="20162"/>
                </a:lnTo>
                <a:lnTo>
                  <a:pt x="0" y="28788"/>
                </a:lnTo>
                <a:lnTo>
                  <a:pt x="958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1568836" y="1194937"/>
            <a:ext cx="19202" cy="20147"/>
          </a:xfrm>
          <a:custGeom>
            <a:avLst/>
            <a:gdLst/>
            <a:ahLst/>
            <a:cxnLst/>
            <a:rect l="l" t="t" r="r" b="b"/>
            <a:pathLst>
              <a:path w="19202" h="20147">
                <a:moveTo>
                  <a:pt x="19202" y="10561"/>
                </a:moveTo>
                <a:lnTo>
                  <a:pt x="19202" y="5760"/>
                </a:lnTo>
                <a:lnTo>
                  <a:pt x="18242" y="3840"/>
                </a:lnTo>
                <a:lnTo>
                  <a:pt x="17266" y="1920"/>
                </a:lnTo>
                <a:lnTo>
                  <a:pt x="15361" y="960"/>
                </a:lnTo>
                <a:lnTo>
                  <a:pt x="13426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1920"/>
                </a:lnTo>
                <a:lnTo>
                  <a:pt x="960" y="3840"/>
                </a:lnTo>
                <a:lnTo>
                  <a:pt x="0" y="6720"/>
                </a:lnTo>
                <a:lnTo>
                  <a:pt x="0" y="14401"/>
                </a:lnTo>
                <a:lnTo>
                  <a:pt x="960" y="17282"/>
                </a:lnTo>
                <a:lnTo>
                  <a:pt x="1920" y="18242"/>
                </a:lnTo>
                <a:lnTo>
                  <a:pt x="3840" y="20147"/>
                </a:lnTo>
                <a:lnTo>
                  <a:pt x="15361" y="20147"/>
                </a:lnTo>
                <a:lnTo>
                  <a:pt x="17266" y="18242"/>
                </a:lnTo>
                <a:lnTo>
                  <a:pt x="18242" y="17282"/>
                </a:lnTo>
                <a:lnTo>
                  <a:pt x="19202" y="14401"/>
                </a:lnTo>
                <a:lnTo>
                  <a:pt x="19202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1656191" y="1100861"/>
            <a:ext cx="86395" cy="114223"/>
          </a:xfrm>
          <a:custGeom>
            <a:avLst/>
            <a:gdLst/>
            <a:ahLst/>
            <a:cxnLst/>
            <a:rect l="l" t="t" r="r" b="b"/>
            <a:pathLst>
              <a:path w="86395" h="114223">
                <a:moveTo>
                  <a:pt x="13426" y="0"/>
                </a:move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12318"/>
                </a:lnTo>
                <a:lnTo>
                  <a:pt x="960" y="113278"/>
                </a:lnTo>
                <a:lnTo>
                  <a:pt x="1920" y="113278"/>
                </a:lnTo>
                <a:lnTo>
                  <a:pt x="1920" y="114223"/>
                </a:lnTo>
                <a:lnTo>
                  <a:pt x="12481" y="114223"/>
                </a:lnTo>
                <a:lnTo>
                  <a:pt x="12481" y="113278"/>
                </a:lnTo>
                <a:lnTo>
                  <a:pt x="13426" y="113278"/>
                </a:lnTo>
                <a:lnTo>
                  <a:pt x="14401" y="112318"/>
                </a:lnTo>
                <a:lnTo>
                  <a:pt x="14401" y="16306"/>
                </a:lnTo>
                <a:lnTo>
                  <a:pt x="16322" y="20147"/>
                </a:lnTo>
                <a:lnTo>
                  <a:pt x="17266" y="23987"/>
                </a:lnTo>
                <a:lnTo>
                  <a:pt x="19202" y="27828"/>
                </a:lnTo>
                <a:lnTo>
                  <a:pt x="21107" y="31683"/>
                </a:lnTo>
                <a:lnTo>
                  <a:pt x="23042" y="34549"/>
                </a:lnTo>
                <a:lnTo>
                  <a:pt x="24947" y="38389"/>
                </a:lnTo>
                <a:lnTo>
                  <a:pt x="61432" y="102717"/>
                </a:lnTo>
                <a:lnTo>
                  <a:pt x="62392" y="104637"/>
                </a:lnTo>
                <a:lnTo>
                  <a:pt x="63352" y="106558"/>
                </a:lnTo>
                <a:lnTo>
                  <a:pt x="64312" y="108478"/>
                </a:lnTo>
                <a:lnTo>
                  <a:pt x="65272" y="109438"/>
                </a:lnTo>
                <a:lnTo>
                  <a:pt x="66233" y="111358"/>
                </a:lnTo>
                <a:lnTo>
                  <a:pt x="67193" y="112318"/>
                </a:lnTo>
                <a:lnTo>
                  <a:pt x="69113" y="112318"/>
                </a:lnTo>
                <a:lnTo>
                  <a:pt x="70073" y="113278"/>
                </a:lnTo>
                <a:lnTo>
                  <a:pt x="71033" y="113278"/>
                </a:lnTo>
                <a:lnTo>
                  <a:pt x="71993" y="114223"/>
                </a:lnTo>
                <a:lnTo>
                  <a:pt x="82555" y="114223"/>
                </a:lnTo>
                <a:lnTo>
                  <a:pt x="82555" y="113278"/>
                </a:lnTo>
                <a:lnTo>
                  <a:pt x="83515" y="113278"/>
                </a:lnTo>
                <a:lnTo>
                  <a:pt x="84475" y="112318"/>
                </a:lnTo>
                <a:lnTo>
                  <a:pt x="85435" y="111358"/>
                </a:lnTo>
                <a:lnTo>
                  <a:pt x="85435" y="110398"/>
                </a:lnTo>
                <a:lnTo>
                  <a:pt x="86395" y="109438"/>
                </a:lnTo>
                <a:lnTo>
                  <a:pt x="86395" y="960"/>
                </a:lnTo>
                <a:lnTo>
                  <a:pt x="84475" y="960"/>
                </a:lnTo>
                <a:lnTo>
                  <a:pt x="84475" y="0"/>
                </a:lnTo>
                <a:lnTo>
                  <a:pt x="73914" y="0"/>
                </a:lnTo>
                <a:lnTo>
                  <a:pt x="72953" y="960"/>
                </a:lnTo>
                <a:lnTo>
                  <a:pt x="71993" y="960"/>
                </a:lnTo>
                <a:lnTo>
                  <a:pt x="71993" y="93116"/>
                </a:lnTo>
                <a:lnTo>
                  <a:pt x="71033" y="90236"/>
                </a:lnTo>
                <a:lnTo>
                  <a:pt x="69113" y="87355"/>
                </a:lnTo>
                <a:lnTo>
                  <a:pt x="68153" y="85435"/>
                </a:lnTo>
                <a:lnTo>
                  <a:pt x="66233" y="82555"/>
                </a:lnTo>
                <a:lnTo>
                  <a:pt x="65272" y="79674"/>
                </a:lnTo>
                <a:lnTo>
                  <a:pt x="63352" y="76794"/>
                </a:lnTo>
                <a:lnTo>
                  <a:pt x="62392" y="73914"/>
                </a:lnTo>
                <a:lnTo>
                  <a:pt x="60472" y="71033"/>
                </a:lnTo>
                <a:lnTo>
                  <a:pt x="58552" y="68153"/>
                </a:lnTo>
                <a:lnTo>
                  <a:pt x="57591" y="65272"/>
                </a:lnTo>
                <a:lnTo>
                  <a:pt x="55671" y="62392"/>
                </a:lnTo>
                <a:lnTo>
                  <a:pt x="53751" y="59512"/>
                </a:lnTo>
                <a:lnTo>
                  <a:pt x="25923" y="9601"/>
                </a:lnTo>
                <a:lnTo>
                  <a:pt x="24947" y="7680"/>
                </a:lnTo>
                <a:lnTo>
                  <a:pt x="23987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2082" y="2880"/>
                </a:lnTo>
                <a:lnTo>
                  <a:pt x="21107" y="1920"/>
                </a:lnTo>
                <a:lnTo>
                  <a:pt x="20147" y="960"/>
                </a:lnTo>
                <a:lnTo>
                  <a:pt x="19202" y="960"/>
                </a:lnTo>
                <a:lnTo>
                  <a:pt x="17266" y="0"/>
                </a:lnTo>
                <a:lnTo>
                  <a:pt x="134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1779056" y="1129665"/>
            <a:ext cx="66248" cy="86395"/>
          </a:xfrm>
          <a:custGeom>
            <a:avLst/>
            <a:gdLst/>
            <a:ahLst/>
            <a:cxnLst/>
            <a:rect l="l" t="t" r="r" b="b"/>
            <a:pathLst>
              <a:path w="66248" h="86395">
                <a:moveTo>
                  <a:pt x="8656" y="83515"/>
                </a:moveTo>
                <a:lnTo>
                  <a:pt x="13441" y="85420"/>
                </a:lnTo>
                <a:lnTo>
                  <a:pt x="19202" y="86395"/>
                </a:lnTo>
                <a:lnTo>
                  <a:pt x="31683" y="86395"/>
                </a:lnTo>
                <a:lnTo>
                  <a:pt x="38404" y="85420"/>
                </a:lnTo>
                <a:lnTo>
                  <a:pt x="43205" y="83515"/>
                </a:lnTo>
                <a:lnTo>
                  <a:pt x="48006" y="81594"/>
                </a:lnTo>
                <a:lnTo>
                  <a:pt x="51846" y="77754"/>
                </a:lnTo>
                <a:lnTo>
                  <a:pt x="55686" y="73913"/>
                </a:lnTo>
                <a:lnTo>
                  <a:pt x="59527" y="70073"/>
                </a:lnTo>
                <a:lnTo>
                  <a:pt x="61447" y="65272"/>
                </a:lnTo>
                <a:lnTo>
                  <a:pt x="63367" y="60472"/>
                </a:lnTo>
                <a:lnTo>
                  <a:pt x="65288" y="54711"/>
                </a:lnTo>
                <a:lnTo>
                  <a:pt x="66248" y="48950"/>
                </a:lnTo>
                <a:lnTo>
                  <a:pt x="66248" y="35509"/>
                </a:lnTo>
                <a:lnTo>
                  <a:pt x="65288" y="29748"/>
                </a:lnTo>
                <a:lnTo>
                  <a:pt x="63367" y="24947"/>
                </a:lnTo>
                <a:lnTo>
                  <a:pt x="61447" y="19187"/>
                </a:lnTo>
                <a:lnTo>
                  <a:pt x="59527" y="14401"/>
                </a:lnTo>
                <a:lnTo>
                  <a:pt x="56647" y="11506"/>
                </a:lnTo>
                <a:lnTo>
                  <a:pt x="52806" y="7680"/>
                </a:lnTo>
                <a:lnTo>
                  <a:pt x="48966" y="4785"/>
                </a:lnTo>
                <a:lnTo>
                  <a:pt x="44165" y="2880"/>
                </a:lnTo>
                <a:lnTo>
                  <a:pt x="39364" y="944"/>
                </a:lnTo>
                <a:lnTo>
                  <a:pt x="33604" y="0"/>
                </a:lnTo>
                <a:lnTo>
                  <a:pt x="20162" y="0"/>
                </a:lnTo>
                <a:lnTo>
                  <a:pt x="14401" y="944"/>
                </a:lnTo>
                <a:lnTo>
                  <a:pt x="9601" y="2880"/>
                </a:lnTo>
                <a:lnTo>
                  <a:pt x="3855" y="4785"/>
                </a:lnTo>
                <a:lnTo>
                  <a:pt x="0" y="8625"/>
                </a:lnTo>
                <a:lnTo>
                  <a:pt x="1935" y="50871"/>
                </a:lnTo>
                <a:lnTo>
                  <a:pt x="1935" y="34549"/>
                </a:lnTo>
                <a:lnTo>
                  <a:pt x="2880" y="30708"/>
                </a:lnTo>
                <a:lnTo>
                  <a:pt x="3855" y="26868"/>
                </a:lnTo>
                <a:lnTo>
                  <a:pt x="5760" y="23027"/>
                </a:lnTo>
                <a:lnTo>
                  <a:pt x="7696" y="20147"/>
                </a:lnTo>
                <a:lnTo>
                  <a:pt x="9601" y="18227"/>
                </a:lnTo>
                <a:lnTo>
                  <a:pt x="12481" y="15346"/>
                </a:lnTo>
                <a:lnTo>
                  <a:pt x="15377" y="14401"/>
                </a:lnTo>
                <a:lnTo>
                  <a:pt x="18242" y="12466"/>
                </a:lnTo>
                <a:lnTo>
                  <a:pt x="22082" y="11506"/>
                </a:lnTo>
                <a:lnTo>
                  <a:pt x="30723" y="11506"/>
                </a:lnTo>
                <a:lnTo>
                  <a:pt x="34564" y="12466"/>
                </a:lnTo>
                <a:lnTo>
                  <a:pt x="38404" y="14401"/>
                </a:lnTo>
                <a:lnTo>
                  <a:pt x="41285" y="16306"/>
                </a:lnTo>
                <a:lnTo>
                  <a:pt x="43205" y="18227"/>
                </a:lnTo>
                <a:lnTo>
                  <a:pt x="45125" y="21107"/>
                </a:lnTo>
                <a:lnTo>
                  <a:pt x="47045" y="23987"/>
                </a:lnTo>
                <a:lnTo>
                  <a:pt x="48966" y="27828"/>
                </a:lnTo>
                <a:lnTo>
                  <a:pt x="48966" y="30708"/>
                </a:lnTo>
                <a:lnTo>
                  <a:pt x="49926" y="35509"/>
                </a:lnTo>
                <a:lnTo>
                  <a:pt x="50886" y="39349"/>
                </a:lnTo>
                <a:lnTo>
                  <a:pt x="50886" y="47990"/>
                </a:lnTo>
                <a:lnTo>
                  <a:pt x="49926" y="51831"/>
                </a:lnTo>
                <a:lnTo>
                  <a:pt x="48966" y="55671"/>
                </a:lnTo>
                <a:lnTo>
                  <a:pt x="48006" y="59512"/>
                </a:lnTo>
                <a:lnTo>
                  <a:pt x="47045" y="63352"/>
                </a:lnTo>
                <a:lnTo>
                  <a:pt x="45125" y="66233"/>
                </a:lnTo>
                <a:lnTo>
                  <a:pt x="42245" y="68153"/>
                </a:lnTo>
                <a:lnTo>
                  <a:pt x="40325" y="71033"/>
                </a:lnTo>
                <a:lnTo>
                  <a:pt x="37444" y="71993"/>
                </a:lnTo>
                <a:lnTo>
                  <a:pt x="33604" y="73913"/>
                </a:lnTo>
                <a:lnTo>
                  <a:pt x="30723" y="74874"/>
                </a:lnTo>
                <a:lnTo>
                  <a:pt x="21122" y="74874"/>
                </a:lnTo>
                <a:lnTo>
                  <a:pt x="17282" y="73913"/>
                </a:lnTo>
                <a:lnTo>
                  <a:pt x="14401" y="71993"/>
                </a:lnTo>
                <a:lnTo>
                  <a:pt x="11536" y="70073"/>
                </a:lnTo>
                <a:lnTo>
                  <a:pt x="8656" y="68153"/>
                </a:lnTo>
                <a:lnTo>
                  <a:pt x="6720" y="65272"/>
                </a:lnTo>
                <a:lnTo>
                  <a:pt x="4815" y="62392"/>
                </a:lnTo>
                <a:lnTo>
                  <a:pt x="3855" y="58552"/>
                </a:lnTo>
                <a:lnTo>
                  <a:pt x="3855" y="81594"/>
                </a:lnTo>
                <a:lnTo>
                  <a:pt x="8656" y="83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1765630" y="1138290"/>
            <a:ext cx="17282" cy="72969"/>
          </a:xfrm>
          <a:custGeom>
            <a:avLst/>
            <a:gdLst/>
            <a:ahLst/>
            <a:cxnLst/>
            <a:rect l="l" t="t" r="r" b="b"/>
            <a:pathLst>
              <a:path w="17282" h="72969">
                <a:moveTo>
                  <a:pt x="960" y="48006"/>
                </a:moveTo>
                <a:lnTo>
                  <a:pt x="1905" y="52806"/>
                </a:lnTo>
                <a:lnTo>
                  <a:pt x="3840" y="58567"/>
                </a:lnTo>
                <a:lnTo>
                  <a:pt x="6720" y="63367"/>
                </a:lnTo>
                <a:lnTo>
                  <a:pt x="9585" y="67208"/>
                </a:lnTo>
                <a:lnTo>
                  <a:pt x="12466" y="70088"/>
                </a:lnTo>
                <a:lnTo>
                  <a:pt x="17282" y="72969"/>
                </a:lnTo>
                <a:lnTo>
                  <a:pt x="17282" y="49926"/>
                </a:lnTo>
                <a:lnTo>
                  <a:pt x="16306" y="47045"/>
                </a:lnTo>
                <a:lnTo>
                  <a:pt x="15361" y="42245"/>
                </a:lnTo>
                <a:lnTo>
                  <a:pt x="13426" y="0"/>
                </a:lnTo>
                <a:lnTo>
                  <a:pt x="9585" y="3840"/>
                </a:lnTo>
                <a:lnTo>
                  <a:pt x="6720" y="7680"/>
                </a:lnTo>
                <a:lnTo>
                  <a:pt x="3840" y="12481"/>
                </a:lnTo>
                <a:lnTo>
                  <a:pt x="2880" y="17282"/>
                </a:lnTo>
                <a:lnTo>
                  <a:pt x="960" y="23042"/>
                </a:lnTo>
                <a:lnTo>
                  <a:pt x="0" y="28803"/>
                </a:lnTo>
                <a:lnTo>
                  <a:pt x="0" y="42245"/>
                </a:lnTo>
                <a:lnTo>
                  <a:pt x="960" y="48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1866427" y="1129665"/>
            <a:ext cx="46070" cy="85420"/>
          </a:xfrm>
          <a:custGeom>
            <a:avLst/>
            <a:gdLst/>
            <a:ahLst/>
            <a:cxnLst/>
            <a:rect l="l" t="t" r="r" b="b"/>
            <a:pathLst>
              <a:path w="46070" h="85420">
                <a:moveTo>
                  <a:pt x="44150" y="1904"/>
                </a:moveTo>
                <a:lnTo>
                  <a:pt x="44150" y="944"/>
                </a:lnTo>
                <a:lnTo>
                  <a:pt x="41269" y="944"/>
                </a:lnTo>
                <a:lnTo>
                  <a:pt x="40309" y="0"/>
                </a:lnTo>
                <a:lnTo>
                  <a:pt x="29748" y="0"/>
                </a:lnTo>
                <a:lnTo>
                  <a:pt x="27828" y="944"/>
                </a:lnTo>
                <a:lnTo>
                  <a:pt x="25923" y="1904"/>
                </a:lnTo>
                <a:lnTo>
                  <a:pt x="24947" y="2880"/>
                </a:lnTo>
                <a:lnTo>
                  <a:pt x="23027" y="3840"/>
                </a:lnTo>
                <a:lnTo>
                  <a:pt x="21107" y="5745"/>
                </a:lnTo>
                <a:lnTo>
                  <a:pt x="19202" y="7680"/>
                </a:lnTo>
                <a:lnTo>
                  <a:pt x="17266" y="9585"/>
                </a:lnTo>
                <a:lnTo>
                  <a:pt x="15361" y="12466"/>
                </a:lnTo>
                <a:lnTo>
                  <a:pt x="12481" y="15346"/>
                </a:lnTo>
                <a:lnTo>
                  <a:pt x="12481" y="1904"/>
                </a:lnTo>
                <a:lnTo>
                  <a:pt x="11521" y="1904"/>
                </a:lnTo>
                <a:lnTo>
                  <a:pt x="11521" y="944"/>
                </a:lnTo>
                <a:lnTo>
                  <a:pt x="1920" y="944"/>
                </a:lnTo>
                <a:lnTo>
                  <a:pt x="960" y="1904"/>
                </a:lnTo>
                <a:lnTo>
                  <a:pt x="0" y="1904"/>
                </a:lnTo>
                <a:lnTo>
                  <a:pt x="0" y="84475"/>
                </a:lnTo>
                <a:lnTo>
                  <a:pt x="960" y="84475"/>
                </a:lnTo>
                <a:lnTo>
                  <a:pt x="1920" y="85420"/>
                </a:lnTo>
                <a:lnTo>
                  <a:pt x="12481" y="85420"/>
                </a:lnTo>
                <a:lnTo>
                  <a:pt x="12481" y="84475"/>
                </a:lnTo>
                <a:lnTo>
                  <a:pt x="14401" y="84475"/>
                </a:lnTo>
                <a:lnTo>
                  <a:pt x="14401" y="30708"/>
                </a:lnTo>
                <a:lnTo>
                  <a:pt x="16306" y="27828"/>
                </a:lnTo>
                <a:lnTo>
                  <a:pt x="18242" y="24947"/>
                </a:lnTo>
                <a:lnTo>
                  <a:pt x="20147" y="23027"/>
                </a:lnTo>
                <a:lnTo>
                  <a:pt x="22082" y="20147"/>
                </a:lnTo>
                <a:lnTo>
                  <a:pt x="23027" y="18227"/>
                </a:lnTo>
                <a:lnTo>
                  <a:pt x="24947" y="17266"/>
                </a:lnTo>
                <a:lnTo>
                  <a:pt x="26868" y="15346"/>
                </a:lnTo>
                <a:lnTo>
                  <a:pt x="27828" y="14401"/>
                </a:lnTo>
                <a:lnTo>
                  <a:pt x="29748" y="14401"/>
                </a:lnTo>
                <a:lnTo>
                  <a:pt x="30708" y="13426"/>
                </a:lnTo>
                <a:lnTo>
                  <a:pt x="37429" y="13426"/>
                </a:lnTo>
                <a:lnTo>
                  <a:pt x="38389" y="14401"/>
                </a:lnTo>
                <a:lnTo>
                  <a:pt x="41269" y="14401"/>
                </a:lnTo>
                <a:lnTo>
                  <a:pt x="41269" y="15346"/>
                </a:lnTo>
                <a:lnTo>
                  <a:pt x="45110" y="15346"/>
                </a:lnTo>
                <a:lnTo>
                  <a:pt x="45110" y="14401"/>
                </a:lnTo>
                <a:lnTo>
                  <a:pt x="46070" y="14401"/>
                </a:lnTo>
                <a:lnTo>
                  <a:pt x="46070" y="2880"/>
                </a:lnTo>
                <a:lnTo>
                  <a:pt x="45110" y="2880"/>
                </a:lnTo>
                <a:lnTo>
                  <a:pt x="45110" y="1904"/>
                </a:lnTo>
                <a:lnTo>
                  <a:pt x="44150" y="19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1918258" y="1109502"/>
            <a:ext cx="51831" cy="106558"/>
          </a:xfrm>
          <a:custGeom>
            <a:avLst/>
            <a:gdLst/>
            <a:ahLst/>
            <a:cxnLst/>
            <a:rect l="l" t="t" r="r" b="b"/>
            <a:pathLst>
              <a:path w="51831" h="106558">
                <a:moveTo>
                  <a:pt x="14401" y="1920"/>
                </a:moveTo>
                <a:lnTo>
                  <a:pt x="14401" y="21107"/>
                </a:lnTo>
                <a:lnTo>
                  <a:pt x="2880" y="21107"/>
                </a:lnTo>
                <a:lnTo>
                  <a:pt x="1920" y="22067"/>
                </a:lnTo>
                <a:lnTo>
                  <a:pt x="960" y="22067"/>
                </a:lnTo>
                <a:lnTo>
                  <a:pt x="960" y="24947"/>
                </a:lnTo>
                <a:lnTo>
                  <a:pt x="0" y="25907"/>
                </a:lnTo>
                <a:lnTo>
                  <a:pt x="0" y="29748"/>
                </a:lnTo>
                <a:lnTo>
                  <a:pt x="960" y="31668"/>
                </a:lnTo>
                <a:lnTo>
                  <a:pt x="960" y="32628"/>
                </a:lnTo>
                <a:lnTo>
                  <a:pt x="1920" y="33588"/>
                </a:lnTo>
                <a:lnTo>
                  <a:pt x="14401" y="33588"/>
                </a:lnTo>
                <a:lnTo>
                  <a:pt x="14401" y="88315"/>
                </a:lnTo>
                <a:lnTo>
                  <a:pt x="15361" y="92156"/>
                </a:lnTo>
                <a:lnTo>
                  <a:pt x="16322" y="95036"/>
                </a:lnTo>
                <a:lnTo>
                  <a:pt x="18242" y="97917"/>
                </a:lnTo>
                <a:lnTo>
                  <a:pt x="20162" y="99837"/>
                </a:lnTo>
                <a:lnTo>
                  <a:pt x="22082" y="102717"/>
                </a:lnTo>
                <a:lnTo>
                  <a:pt x="24002" y="103677"/>
                </a:lnTo>
                <a:lnTo>
                  <a:pt x="26883" y="105582"/>
                </a:lnTo>
                <a:lnTo>
                  <a:pt x="29763" y="106558"/>
                </a:lnTo>
                <a:lnTo>
                  <a:pt x="43205" y="106558"/>
                </a:lnTo>
                <a:lnTo>
                  <a:pt x="44165" y="105582"/>
                </a:lnTo>
                <a:lnTo>
                  <a:pt x="48006" y="105582"/>
                </a:lnTo>
                <a:lnTo>
                  <a:pt x="48950" y="104637"/>
                </a:lnTo>
                <a:lnTo>
                  <a:pt x="49926" y="104637"/>
                </a:lnTo>
                <a:lnTo>
                  <a:pt x="49926" y="103677"/>
                </a:lnTo>
                <a:lnTo>
                  <a:pt x="50886" y="103677"/>
                </a:lnTo>
                <a:lnTo>
                  <a:pt x="50886" y="102717"/>
                </a:lnTo>
                <a:lnTo>
                  <a:pt x="51831" y="101757"/>
                </a:lnTo>
                <a:lnTo>
                  <a:pt x="51831" y="92156"/>
                </a:lnTo>
                <a:lnTo>
                  <a:pt x="48006" y="92156"/>
                </a:lnTo>
                <a:lnTo>
                  <a:pt x="47045" y="93116"/>
                </a:lnTo>
                <a:lnTo>
                  <a:pt x="45110" y="93116"/>
                </a:lnTo>
                <a:lnTo>
                  <a:pt x="45110" y="94076"/>
                </a:lnTo>
                <a:lnTo>
                  <a:pt x="35524" y="94076"/>
                </a:lnTo>
                <a:lnTo>
                  <a:pt x="32644" y="93116"/>
                </a:lnTo>
                <a:lnTo>
                  <a:pt x="31683" y="90236"/>
                </a:lnTo>
                <a:lnTo>
                  <a:pt x="29763" y="87355"/>
                </a:lnTo>
                <a:lnTo>
                  <a:pt x="28803" y="83515"/>
                </a:lnTo>
                <a:lnTo>
                  <a:pt x="28803" y="33588"/>
                </a:lnTo>
                <a:lnTo>
                  <a:pt x="49926" y="33588"/>
                </a:lnTo>
                <a:lnTo>
                  <a:pt x="50886" y="32628"/>
                </a:lnTo>
                <a:lnTo>
                  <a:pt x="51831" y="32628"/>
                </a:lnTo>
                <a:lnTo>
                  <a:pt x="51831" y="23042"/>
                </a:lnTo>
                <a:lnTo>
                  <a:pt x="50886" y="22067"/>
                </a:lnTo>
                <a:lnTo>
                  <a:pt x="49926" y="22067"/>
                </a:lnTo>
                <a:lnTo>
                  <a:pt x="49926" y="21107"/>
                </a:lnTo>
                <a:lnTo>
                  <a:pt x="28803" y="21107"/>
                </a:lnTo>
                <a:lnTo>
                  <a:pt x="28803" y="1920"/>
                </a:lnTo>
                <a:lnTo>
                  <a:pt x="27843" y="960"/>
                </a:lnTo>
                <a:lnTo>
                  <a:pt x="26883" y="0"/>
                </a:lnTo>
                <a:lnTo>
                  <a:pt x="16322" y="0"/>
                </a:lnTo>
                <a:lnTo>
                  <a:pt x="15361" y="960"/>
                </a:lnTo>
                <a:lnTo>
                  <a:pt x="14401" y="960"/>
                </a:lnTo>
                <a:lnTo>
                  <a:pt x="14401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1989292" y="1092220"/>
            <a:ext cx="69128" cy="122864"/>
          </a:xfrm>
          <a:custGeom>
            <a:avLst/>
            <a:gdLst/>
            <a:ahLst/>
            <a:cxnLst/>
            <a:rect l="l" t="t" r="r" b="b"/>
            <a:pathLst>
              <a:path w="69128" h="122864">
                <a:moveTo>
                  <a:pt x="61447" y="122864"/>
                </a:moveTo>
                <a:lnTo>
                  <a:pt x="66248" y="122864"/>
                </a:lnTo>
                <a:lnTo>
                  <a:pt x="67208" y="121920"/>
                </a:lnTo>
                <a:lnTo>
                  <a:pt x="68168" y="121920"/>
                </a:lnTo>
                <a:lnTo>
                  <a:pt x="68168" y="120959"/>
                </a:lnTo>
                <a:lnTo>
                  <a:pt x="69128" y="120959"/>
                </a:lnTo>
                <a:lnTo>
                  <a:pt x="69128" y="66233"/>
                </a:lnTo>
                <a:lnTo>
                  <a:pt x="68168" y="61432"/>
                </a:lnTo>
                <a:lnTo>
                  <a:pt x="67208" y="57591"/>
                </a:lnTo>
                <a:lnTo>
                  <a:pt x="66248" y="53751"/>
                </a:lnTo>
                <a:lnTo>
                  <a:pt x="64328" y="49911"/>
                </a:lnTo>
                <a:lnTo>
                  <a:pt x="62407" y="47030"/>
                </a:lnTo>
                <a:lnTo>
                  <a:pt x="60487" y="44165"/>
                </a:lnTo>
                <a:lnTo>
                  <a:pt x="57607" y="41285"/>
                </a:lnTo>
                <a:lnTo>
                  <a:pt x="53766" y="40325"/>
                </a:lnTo>
                <a:lnTo>
                  <a:pt x="49926" y="38389"/>
                </a:lnTo>
                <a:lnTo>
                  <a:pt x="45125" y="37444"/>
                </a:lnTo>
                <a:lnTo>
                  <a:pt x="35524" y="37444"/>
                </a:lnTo>
                <a:lnTo>
                  <a:pt x="31683" y="38389"/>
                </a:lnTo>
                <a:lnTo>
                  <a:pt x="27843" y="40325"/>
                </a:lnTo>
                <a:lnTo>
                  <a:pt x="23042" y="42230"/>
                </a:lnTo>
                <a:lnTo>
                  <a:pt x="19202" y="46070"/>
                </a:lnTo>
                <a:lnTo>
                  <a:pt x="14401" y="49911"/>
                </a:lnTo>
                <a:lnTo>
                  <a:pt x="14401" y="960"/>
                </a:lnTo>
                <a:lnTo>
                  <a:pt x="13441" y="960"/>
                </a:lnTo>
                <a:lnTo>
                  <a:pt x="12481" y="0"/>
                </a:lnTo>
                <a:lnTo>
                  <a:pt x="1920" y="0"/>
                </a:lnTo>
                <a:lnTo>
                  <a:pt x="1920" y="960"/>
                </a:lnTo>
                <a:lnTo>
                  <a:pt x="975" y="960"/>
                </a:lnTo>
                <a:lnTo>
                  <a:pt x="975" y="1920"/>
                </a:lnTo>
                <a:lnTo>
                  <a:pt x="0" y="1920"/>
                </a:lnTo>
                <a:lnTo>
                  <a:pt x="0" y="120959"/>
                </a:lnTo>
                <a:lnTo>
                  <a:pt x="975" y="121920"/>
                </a:lnTo>
                <a:lnTo>
                  <a:pt x="1920" y="121920"/>
                </a:lnTo>
                <a:lnTo>
                  <a:pt x="1920" y="122864"/>
                </a:lnTo>
                <a:lnTo>
                  <a:pt x="12481" y="122864"/>
                </a:lnTo>
                <a:lnTo>
                  <a:pt x="13441" y="121920"/>
                </a:lnTo>
                <a:lnTo>
                  <a:pt x="14401" y="121920"/>
                </a:lnTo>
                <a:lnTo>
                  <a:pt x="14401" y="65272"/>
                </a:lnTo>
                <a:lnTo>
                  <a:pt x="19202" y="59512"/>
                </a:lnTo>
                <a:lnTo>
                  <a:pt x="23042" y="55671"/>
                </a:lnTo>
                <a:lnTo>
                  <a:pt x="25923" y="53751"/>
                </a:lnTo>
                <a:lnTo>
                  <a:pt x="29763" y="50871"/>
                </a:lnTo>
                <a:lnTo>
                  <a:pt x="33604" y="49911"/>
                </a:lnTo>
                <a:lnTo>
                  <a:pt x="42245" y="49911"/>
                </a:lnTo>
                <a:lnTo>
                  <a:pt x="45125" y="50871"/>
                </a:lnTo>
                <a:lnTo>
                  <a:pt x="47045" y="52791"/>
                </a:lnTo>
                <a:lnTo>
                  <a:pt x="48966" y="53751"/>
                </a:lnTo>
                <a:lnTo>
                  <a:pt x="49926" y="55671"/>
                </a:lnTo>
                <a:lnTo>
                  <a:pt x="51846" y="57591"/>
                </a:lnTo>
                <a:lnTo>
                  <a:pt x="52806" y="60472"/>
                </a:lnTo>
                <a:lnTo>
                  <a:pt x="52806" y="63352"/>
                </a:lnTo>
                <a:lnTo>
                  <a:pt x="53766" y="66233"/>
                </a:lnTo>
                <a:lnTo>
                  <a:pt x="53766" y="120959"/>
                </a:lnTo>
                <a:lnTo>
                  <a:pt x="54726" y="120959"/>
                </a:lnTo>
                <a:lnTo>
                  <a:pt x="54726" y="121920"/>
                </a:lnTo>
                <a:lnTo>
                  <a:pt x="55686" y="121920"/>
                </a:lnTo>
                <a:lnTo>
                  <a:pt x="55686" y="122864"/>
                </a:lnTo>
                <a:lnTo>
                  <a:pt x="61447" y="1228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2076663" y="1164214"/>
            <a:ext cx="43190" cy="12481"/>
          </a:xfrm>
          <a:custGeom>
            <a:avLst/>
            <a:gdLst/>
            <a:ahLst/>
            <a:cxnLst/>
            <a:rect l="l" t="t" r="r" b="b"/>
            <a:pathLst>
              <a:path w="43190" h="12481">
                <a:moveTo>
                  <a:pt x="960" y="9601"/>
                </a:moveTo>
                <a:lnTo>
                  <a:pt x="960" y="10561"/>
                </a:lnTo>
                <a:lnTo>
                  <a:pt x="1904" y="11521"/>
                </a:lnTo>
                <a:lnTo>
                  <a:pt x="2865" y="12481"/>
                </a:lnTo>
                <a:lnTo>
                  <a:pt x="41269" y="12481"/>
                </a:lnTo>
                <a:lnTo>
                  <a:pt x="42230" y="11521"/>
                </a:lnTo>
                <a:lnTo>
                  <a:pt x="42230" y="10561"/>
                </a:lnTo>
                <a:lnTo>
                  <a:pt x="43190" y="9601"/>
                </a:lnTo>
                <a:lnTo>
                  <a:pt x="43190" y="1920"/>
                </a:lnTo>
                <a:lnTo>
                  <a:pt x="42230" y="960"/>
                </a:lnTo>
                <a:lnTo>
                  <a:pt x="41269" y="0"/>
                </a:lnTo>
                <a:lnTo>
                  <a:pt x="2865" y="0"/>
                </a:lnTo>
                <a:lnTo>
                  <a:pt x="1904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3840"/>
                </a:lnTo>
                <a:lnTo>
                  <a:pt x="0" y="8641"/>
                </a:lnTo>
                <a:lnTo>
                  <a:pt x="96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2140976" y="1100861"/>
            <a:ext cx="86395" cy="114223"/>
          </a:xfrm>
          <a:custGeom>
            <a:avLst/>
            <a:gdLst/>
            <a:ahLst/>
            <a:cxnLst/>
            <a:rect l="l" t="t" r="r" b="b"/>
            <a:pathLst>
              <a:path w="86395" h="114223">
                <a:moveTo>
                  <a:pt x="86395" y="960"/>
                </a:moveTo>
                <a:lnTo>
                  <a:pt x="84475" y="960"/>
                </a:lnTo>
                <a:lnTo>
                  <a:pt x="84475" y="0"/>
                </a:lnTo>
                <a:lnTo>
                  <a:pt x="73913" y="0"/>
                </a:lnTo>
                <a:lnTo>
                  <a:pt x="73913" y="960"/>
                </a:lnTo>
                <a:lnTo>
                  <a:pt x="71993" y="960"/>
                </a:lnTo>
                <a:lnTo>
                  <a:pt x="71993" y="93116"/>
                </a:lnTo>
                <a:lnTo>
                  <a:pt x="71033" y="90236"/>
                </a:lnTo>
                <a:lnTo>
                  <a:pt x="69113" y="87355"/>
                </a:lnTo>
                <a:lnTo>
                  <a:pt x="68153" y="85435"/>
                </a:lnTo>
                <a:lnTo>
                  <a:pt x="66233" y="82555"/>
                </a:lnTo>
                <a:lnTo>
                  <a:pt x="65272" y="79674"/>
                </a:lnTo>
                <a:lnTo>
                  <a:pt x="63352" y="76794"/>
                </a:lnTo>
                <a:lnTo>
                  <a:pt x="62392" y="73914"/>
                </a:lnTo>
                <a:lnTo>
                  <a:pt x="60472" y="71033"/>
                </a:lnTo>
                <a:lnTo>
                  <a:pt x="58552" y="68153"/>
                </a:lnTo>
                <a:lnTo>
                  <a:pt x="57591" y="65272"/>
                </a:lnTo>
                <a:lnTo>
                  <a:pt x="55671" y="62392"/>
                </a:lnTo>
                <a:lnTo>
                  <a:pt x="53751" y="59512"/>
                </a:lnTo>
                <a:lnTo>
                  <a:pt x="25907" y="9601"/>
                </a:lnTo>
                <a:lnTo>
                  <a:pt x="24947" y="7680"/>
                </a:lnTo>
                <a:lnTo>
                  <a:pt x="24003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67" y="2880"/>
                </a:lnTo>
                <a:lnTo>
                  <a:pt x="21122" y="1920"/>
                </a:lnTo>
                <a:lnTo>
                  <a:pt x="20162" y="960"/>
                </a:lnTo>
                <a:lnTo>
                  <a:pt x="19202" y="960"/>
                </a:lnTo>
                <a:lnTo>
                  <a:pt x="18227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12318"/>
                </a:lnTo>
                <a:lnTo>
                  <a:pt x="960" y="112318"/>
                </a:lnTo>
                <a:lnTo>
                  <a:pt x="960" y="113278"/>
                </a:lnTo>
                <a:lnTo>
                  <a:pt x="1920" y="113278"/>
                </a:lnTo>
                <a:lnTo>
                  <a:pt x="1920" y="114223"/>
                </a:lnTo>
                <a:lnTo>
                  <a:pt x="12481" y="114223"/>
                </a:lnTo>
                <a:lnTo>
                  <a:pt x="12481" y="113278"/>
                </a:lnTo>
                <a:lnTo>
                  <a:pt x="14401" y="113278"/>
                </a:lnTo>
                <a:lnTo>
                  <a:pt x="14401" y="16306"/>
                </a:lnTo>
                <a:lnTo>
                  <a:pt x="16322" y="20147"/>
                </a:lnTo>
                <a:lnTo>
                  <a:pt x="18227" y="23987"/>
                </a:lnTo>
                <a:lnTo>
                  <a:pt x="19202" y="27828"/>
                </a:lnTo>
                <a:lnTo>
                  <a:pt x="21122" y="31683"/>
                </a:lnTo>
                <a:lnTo>
                  <a:pt x="23042" y="34549"/>
                </a:lnTo>
                <a:lnTo>
                  <a:pt x="24947" y="38389"/>
                </a:lnTo>
                <a:lnTo>
                  <a:pt x="61432" y="102717"/>
                </a:lnTo>
                <a:lnTo>
                  <a:pt x="62392" y="104637"/>
                </a:lnTo>
                <a:lnTo>
                  <a:pt x="63352" y="106558"/>
                </a:lnTo>
                <a:lnTo>
                  <a:pt x="64312" y="108478"/>
                </a:lnTo>
                <a:lnTo>
                  <a:pt x="65272" y="109438"/>
                </a:lnTo>
                <a:lnTo>
                  <a:pt x="67193" y="111358"/>
                </a:lnTo>
                <a:lnTo>
                  <a:pt x="68153" y="112318"/>
                </a:lnTo>
                <a:lnTo>
                  <a:pt x="69113" y="112318"/>
                </a:lnTo>
                <a:lnTo>
                  <a:pt x="70073" y="113278"/>
                </a:lnTo>
                <a:lnTo>
                  <a:pt x="71033" y="113278"/>
                </a:lnTo>
                <a:lnTo>
                  <a:pt x="71993" y="114223"/>
                </a:lnTo>
                <a:lnTo>
                  <a:pt x="82555" y="114223"/>
                </a:lnTo>
                <a:lnTo>
                  <a:pt x="82555" y="113278"/>
                </a:lnTo>
                <a:lnTo>
                  <a:pt x="83515" y="113278"/>
                </a:lnTo>
                <a:lnTo>
                  <a:pt x="84475" y="112318"/>
                </a:lnTo>
                <a:lnTo>
                  <a:pt x="85435" y="112318"/>
                </a:lnTo>
                <a:lnTo>
                  <a:pt x="85435" y="110398"/>
                </a:lnTo>
                <a:lnTo>
                  <a:pt x="86395" y="109438"/>
                </a:lnTo>
                <a:lnTo>
                  <a:pt x="86395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/>
          <p:nvPr/>
        </p:nvSpPr>
        <p:spPr>
          <a:xfrm>
            <a:off x="2265776" y="1180536"/>
            <a:ext cx="6705" cy="32644"/>
          </a:xfrm>
          <a:custGeom>
            <a:avLst/>
            <a:gdLst/>
            <a:ahLst/>
            <a:cxnLst/>
            <a:rect l="l" t="t" r="r" b="b"/>
            <a:pathLst>
              <a:path w="6705" h="32644">
                <a:moveTo>
                  <a:pt x="4800" y="14401"/>
                </a:moveTo>
                <a:lnTo>
                  <a:pt x="2865" y="11521"/>
                </a:lnTo>
                <a:lnTo>
                  <a:pt x="1905" y="7680"/>
                </a:lnTo>
                <a:lnTo>
                  <a:pt x="960" y="4800"/>
                </a:lnTo>
                <a:lnTo>
                  <a:pt x="0" y="0"/>
                </a:lnTo>
                <a:lnTo>
                  <a:pt x="1905" y="30723"/>
                </a:lnTo>
                <a:lnTo>
                  <a:pt x="6705" y="32644"/>
                </a:lnTo>
                <a:lnTo>
                  <a:pt x="480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/>
          <p:nvPr/>
        </p:nvSpPr>
        <p:spPr>
          <a:xfrm>
            <a:off x="2250414" y="1129665"/>
            <a:ext cx="79674" cy="86395"/>
          </a:xfrm>
          <a:custGeom>
            <a:avLst/>
            <a:gdLst/>
            <a:ahLst/>
            <a:cxnLst/>
            <a:rect l="l" t="t" r="r" b="b"/>
            <a:pathLst>
              <a:path w="79674" h="86395">
                <a:moveTo>
                  <a:pt x="27828" y="71993"/>
                </a:moveTo>
                <a:lnTo>
                  <a:pt x="24947" y="70073"/>
                </a:lnTo>
                <a:lnTo>
                  <a:pt x="22067" y="68153"/>
                </a:lnTo>
                <a:lnTo>
                  <a:pt x="20162" y="65272"/>
                </a:lnTo>
                <a:lnTo>
                  <a:pt x="22067" y="83515"/>
                </a:lnTo>
                <a:lnTo>
                  <a:pt x="26883" y="85420"/>
                </a:lnTo>
                <a:lnTo>
                  <a:pt x="32628" y="86395"/>
                </a:lnTo>
                <a:lnTo>
                  <a:pt x="45110" y="86395"/>
                </a:lnTo>
                <a:lnTo>
                  <a:pt x="51831" y="85420"/>
                </a:lnTo>
                <a:lnTo>
                  <a:pt x="56631" y="83515"/>
                </a:lnTo>
                <a:lnTo>
                  <a:pt x="61432" y="81594"/>
                </a:lnTo>
                <a:lnTo>
                  <a:pt x="66233" y="77754"/>
                </a:lnTo>
                <a:lnTo>
                  <a:pt x="69113" y="73913"/>
                </a:lnTo>
                <a:lnTo>
                  <a:pt x="72953" y="70073"/>
                </a:lnTo>
                <a:lnTo>
                  <a:pt x="74874" y="65272"/>
                </a:lnTo>
                <a:lnTo>
                  <a:pt x="76794" y="60472"/>
                </a:lnTo>
                <a:lnTo>
                  <a:pt x="78714" y="54711"/>
                </a:lnTo>
                <a:lnTo>
                  <a:pt x="79674" y="48950"/>
                </a:lnTo>
                <a:lnTo>
                  <a:pt x="79674" y="35509"/>
                </a:lnTo>
                <a:lnTo>
                  <a:pt x="78714" y="29748"/>
                </a:lnTo>
                <a:lnTo>
                  <a:pt x="76794" y="24947"/>
                </a:lnTo>
                <a:lnTo>
                  <a:pt x="75834" y="19187"/>
                </a:lnTo>
                <a:lnTo>
                  <a:pt x="72953" y="14401"/>
                </a:lnTo>
                <a:lnTo>
                  <a:pt x="70073" y="11506"/>
                </a:lnTo>
                <a:lnTo>
                  <a:pt x="66233" y="7680"/>
                </a:lnTo>
                <a:lnTo>
                  <a:pt x="62392" y="4785"/>
                </a:lnTo>
                <a:lnTo>
                  <a:pt x="57591" y="2880"/>
                </a:lnTo>
                <a:lnTo>
                  <a:pt x="52791" y="944"/>
                </a:lnTo>
                <a:lnTo>
                  <a:pt x="47030" y="0"/>
                </a:lnTo>
                <a:lnTo>
                  <a:pt x="33604" y="0"/>
                </a:lnTo>
                <a:lnTo>
                  <a:pt x="27828" y="944"/>
                </a:lnTo>
                <a:lnTo>
                  <a:pt x="23042" y="2880"/>
                </a:lnTo>
                <a:lnTo>
                  <a:pt x="17266" y="4785"/>
                </a:lnTo>
                <a:lnTo>
                  <a:pt x="13426" y="8625"/>
                </a:lnTo>
                <a:lnTo>
                  <a:pt x="10546" y="12466"/>
                </a:lnTo>
                <a:lnTo>
                  <a:pt x="6705" y="16306"/>
                </a:lnTo>
                <a:lnTo>
                  <a:pt x="3840" y="21107"/>
                </a:lnTo>
                <a:lnTo>
                  <a:pt x="2880" y="25907"/>
                </a:lnTo>
                <a:lnTo>
                  <a:pt x="960" y="31668"/>
                </a:lnTo>
                <a:lnTo>
                  <a:pt x="0" y="37429"/>
                </a:lnTo>
                <a:lnTo>
                  <a:pt x="0" y="50871"/>
                </a:lnTo>
                <a:lnTo>
                  <a:pt x="960" y="56631"/>
                </a:lnTo>
                <a:lnTo>
                  <a:pt x="2880" y="61432"/>
                </a:lnTo>
                <a:lnTo>
                  <a:pt x="3840" y="67193"/>
                </a:lnTo>
                <a:lnTo>
                  <a:pt x="6705" y="71993"/>
                </a:lnTo>
                <a:lnTo>
                  <a:pt x="9601" y="75834"/>
                </a:lnTo>
                <a:lnTo>
                  <a:pt x="12481" y="78714"/>
                </a:lnTo>
                <a:lnTo>
                  <a:pt x="17266" y="81594"/>
                </a:lnTo>
                <a:lnTo>
                  <a:pt x="15361" y="50871"/>
                </a:lnTo>
                <a:lnTo>
                  <a:pt x="15361" y="38389"/>
                </a:lnTo>
                <a:lnTo>
                  <a:pt x="16322" y="34549"/>
                </a:lnTo>
                <a:lnTo>
                  <a:pt x="16322" y="30708"/>
                </a:lnTo>
                <a:lnTo>
                  <a:pt x="18227" y="26868"/>
                </a:lnTo>
                <a:lnTo>
                  <a:pt x="19202" y="23027"/>
                </a:lnTo>
                <a:lnTo>
                  <a:pt x="21107" y="20147"/>
                </a:lnTo>
                <a:lnTo>
                  <a:pt x="23042" y="18227"/>
                </a:lnTo>
                <a:lnTo>
                  <a:pt x="25923" y="15346"/>
                </a:lnTo>
                <a:lnTo>
                  <a:pt x="28788" y="14401"/>
                </a:lnTo>
                <a:lnTo>
                  <a:pt x="31668" y="12466"/>
                </a:lnTo>
                <a:lnTo>
                  <a:pt x="35509" y="11506"/>
                </a:lnTo>
                <a:lnTo>
                  <a:pt x="44150" y="11506"/>
                </a:lnTo>
                <a:lnTo>
                  <a:pt x="47990" y="12466"/>
                </a:lnTo>
                <a:lnTo>
                  <a:pt x="51831" y="14401"/>
                </a:lnTo>
                <a:lnTo>
                  <a:pt x="54711" y="16306"/>
                </a:lnTo>
                <a:lnTo>
                  <a:pt x="57591" y="18227"/>
                </a:lnTo>
                <a:lnTo>
                  <a:pt x="58552" y="21107"/>
                </a:lnTo>
                <a:lnTo>
                  <a:pt x="60472" y="23987"/>
                </a:lnTo>
                <a:lnTo>
                  <a:pt x="62392" y="27828"/>
                </a:lnTo>
                <a:lnTo>
                  <a:pt x="62392" y="30708"/>
                </a:lnTo>
                <a:lnTo>
                  <a:pt x="63352" y="35509"/>
                </a:lnTo>
                <a:lnTo>
                  <a:pt x="64312" y="39349"/>
                </a:lnTo>
                <a:lnTo>
                  <a:pt x="64312" y="47990"/>
                </a:lnTo>
                <a:lnTo>
                  <a:pt x="63352" y="51831"/>
                </a:lnTo>
                <a:lnTo>
                  <a:pt x="62392" y="55671"/>
                </a:lnTo>
                <a:lnTo>
                  <a:pt x="61432" y="59512"/>
                </a:lnTo>
                <a:lnTo>
                  <a:pt x="60472" y="63352"/>
                </a:lnTo>
                <a:lnTo>
                  <a:pt x="58552" y="66233"/>
                </a:lnTo>
                <a:lnTo>
                  <a:pt x="56631" y="68153"/>
                </a:lnTo>
                <a:lnTo>
                  <a:pt x="53751" y="71033"/>
                </a:lnTo>
                <a:lnTo>
                  <a:pt x="50871" y="71993"/>
                </a:lnTo>
                <a:lnTo>
                  <a:pt x="47030" y="73913"/>
                </a:lnTo>
                <a:lnTo>
                  <a:pt x="44150" y="74874"/>
                </a:lnTo>
                <a:lnTo>
                  <a:pt x="34549" y="74874"/>
                </a:lnTo>
                <a:lnTo>
                  <a:pt x="30708" y="73913"/>
                </a:lnTo>
                <a:lnTo>
                  <a:pt x="27828" y="71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" name="object 38"/>
          <p:cNvSpPr/>
          <p:nvPr/>
        </p:nvSpPr>
        <p:spPr>
          <a:xfrm>
            <a:off x="2351211" y="1129665"/>
            <a:ext cx="46070" cy="85420"/>
          </a:xfrm>
          <a:custGeom>
            <a:avLst/>
            <a:gdLst/>
            <a:ahLst/>
            <a:cxnLst/>
            <a:rect l="l" t="t" r="r" b="b"/>
            <a:pathLst>
              <a:path w="46070" h="85420">
                <a:moveTo>
                  <a:pt x="26883" y="15346"/>
                </a:moveTo>
                <a:lnTo>
                  <a:pt x="27828" y="14401"/>
                </a:lnTo>
                <a:lnTo>
                  <a:pt x="29748" y="14401"/>
                </a:lnTo>
                <a:lnTo>
                  <a:pt x="30723" y="13426"/>
                </a:lnTo>
                <a:lnTo>
                  <a:pt x="37429" y="13426"/>
                </a:lnTo>
                <a:lnTo>
                  <a:pt x="38389" y="14401"/>
                </a:lnTo>
                <a:lnTo>
                  <a:pt x="41269" y="14401"/>
                </a:lnTo>
                <a:lnTo>
                  <a:pt x="41269" y="15346"/>
                </a:lnTo>
                <a:lnTo>
                  <a:pt x="45110" y="15346"/>
                </a:lnTo>
                <a:lnTo>
                  <a:pt x="46070" y="14401"/>
                </a:lnTo>
                <a:lnTo>
                  <a:pt x="46070" y="2880"/>
                </a:lnTo>
                <a:lnTo>
                  <a:pt x="45110" y="1904"/>
                </a:lnTo>
                <a:lnTo>
                  <a:pt x="44150" y="944"/>
                </a:lnTo>
                <a:lnTo>
                  <a:pt x="41269" y="944"/>
                </a:lnTo>
                <a:lnTo>
                  <a:pt x="40309" y="0"/>
                </a:lnTo>
                <a:lnTo>
                  <a:pt x="29748" y="0"/>
                </a:lnTo>
                <a:lnTo>
                  <a:pt x="27828" y="944"/>
                </a:lnTo>
                <a:lnTo>
                  <a:pt x="25907" y="1904"/>
                </a:lnTo>
                <a:lnTo>
                  <a:pt x="24947" y="2880"/>
                </a:lnTo>
                <a:lnTo>
                  <a:pt x="23042" y="3840"/>
                </a:lnTo>
                <a:lnTo>
                  <a:pt x="21107" y="5745"/>
                </a:lnTo>
                <a:lnTo>
                  <a:pt x="19187" y="7680"/>
                </a:lnTo>
                <a:lnTo>
                  <a:pt x="17282" y="9585"/>
                </a:lnTo>
                <a:lnTo>
                  <a:pt x="15346" y="12466"/>
                </a:lnTo>
                <a:lnTo>
                  <a:pt x="13441" y="15346"/>
                </a:lnTo>
                <a:lnTo>
                  <a:pt x="13441" y="2880"/>
                </a:lnTo>
                <a:lnTo>
                  <a:pt x="12481" y="2880"/>
                </a:lnTo>
                <a:lnTo>
                  <a:pt x="12481" y="1904"/>
                </a:lnTo>
                <a:lnTo>
                  <a:pt x="11506" y="1904"/>
                </a:lnTo>
                <a:lnTo>
                  <a:pt x="11506" y="944"/>
                </a:lnTo>
                <a:lnTo>
                  <a:pt x="1920" y="944"/>
                </a:lnTo>
                <a:lnTo>
                  <a:pt x="960" y="1904"/>
                </a:lnTo>
                <a:lnTo>
                  <a:pt x="0" y="1904"/>
                </a:lnTo>
                <a:lnTo>
                  <a:pt x="0" y="84475"/>
                </a:lnTo>
                <a:lnTo>
                  <a:pt x="960" y="84475"/>
                </a:lnTo>
                <a:lnTo>
                  <a:pt x="1920" y="85420"/>
                </a:lnTo>
                <a:lnTo>
                  <a:pt x="12481" y="85420"/>
                </a:lnTo>
                <a:lnTo>
                  <a:pt x="13441" y="84475"/>
                </a:lnTo>
                <a:lnTo>
                  <a:pt x="14386" y="84475"/>
                </a:lnTo>
                <a:lnTo>
                  <a:pt x="14386" y="30708"/>
                </a:lnTo>
                <a:lnTo>
                  <a:pt x="16322" y="27828"/>
                </a:lnTo>
                <a:lnTo>
                  <a:pt x="18227" y="24947"/>
                </a:lnTo>
                <a:lnTo>
                  <a:pt x="20162" y="23027"/>
                </a:lnTo>
                <a:lnTo>
                  <a:pt x="22067" y="20147"/>
                </a:lnTo>
                <a:lnTo>
                  <a:pt x="23042" y="18227"/>
                </a:lnTo>
                <a:lnTo>
                  <a:pt x="24947" y="17266"/>
                </a:lnTo>
                <a:lnTo>
                  <a:pt x="26883" y="153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" name="object 39"/>
          <p:cNvSpPr/>
          <p:nvPr/>
        </p:nvSpPr>
        <p:spPr>
          <a:xfrm>
            <a:off x="2403043" y="1109502"/>
            <a:ext cx="51846" cy="106558"/>
          </a:xfrm>
          <a:custGeom>
            <a:avLst/>
            <a:gdLst/>
            <a:ahLst/>
            <a:cxnLst/>
            <a:rect l="l" t="t" r="r" b="b"/>
            <a:pathLst>
              <a:path w="51846" h="106558">
                <a:moveTo>
                  <a:pt x="960" y="31668"/>
                </a:moveTo>
                <a:lnTo>
                  <a:pt x="960" y="32628"/>
                </a:lnTo>
                <a:lnTo>
                  <a:pt x="1920" y="33588"/>
                </a:lnTo>
                <a:lnTo>
                  <a:pt x="14401" y="33588"/>
                </a:lnTo>
                <a:lnTo>
                  <a:pt x="14401" y="84475"/>
                </a:lnTo>
                <a:lnTo>
                  <a:pt x="15361" y="88315"/>
                </a:lnTo>
                <a:lnTo>
                  <a:pt x="15361" y="92156"/>
                </a:lnTo>
                <a:lnTo>
                  <a:pt x="16322" y="95036"/>
                </a:lnTo>
                <a:lnTo>
                  <a:pt x="18242" y="97917"/>
                </a:lnTo>
                <a:lnTo>
                  <a:pt x="20162" y="99837"/>
                </a:lnTo>
                <a:lnTo>
                  <a:pt x="22082" y="102717"/>
                </a:lnTo>
                <a:lnTo>
                  <a:pt x="24003" y="103677"/>
                </a:lnTo>
                <a:lnTo>
                  <a:pt x="26883" y="105582"/>
                </a:lnTo>
                <a:lnTo>
                  <a:pt x="29763" y="106558"/>
                </a:lnTo>
                <a:lnTo>
                  <a:pt x="43205" y="106558"/>
                </a:lnTo>
                <a:lnTo>
                  <a:pt x="44165" y="105582"/>
                </a:lnTo>
                <a:lnTo>
                  <a:pt x="48006" y="105582"/>
                </a:lnTo>
                <a:lnTo>
                  <a:pt x="48966" y="104637"/>
                </a:lnTo>
                <a:lnTo>
                  <a:pt x="49911" y="104637"/>
                </a:lnTo>
                <a:lnTo>
                  <a:pt x="50886" y="103677"/>
                </a:lnTo>
                <a:lnTo>
                  <a:pt x="51846" y="102717"/>
                </a:lnTo>
                <a:lnTo>
                  <a:pt x="51846" y="92156"/>
                </a:lnTo>
                <a:lnTo>
                  <a:pt x="48006" y="92156"/>
                </a:lnTo>
                <a:lnTo>
                  <a:pt x="47045" y="93116"/>
                </a:lnTo>
                <a:lnTo>
                  <a:pt x="46085" y="93116"/>
                </a:lnTo>
                <a:lnTo>
                  <a:pt x="45125" y="94076"/>
                </a:lnTo>
                <a:lnTo>
                  <a:pt x="35524" y="94076"/>
                </a:lnTo>
                <a:lnTo>
                  <a:pt x="32644" y="93116"/>
                </a:lnTo>
                <a:lnTo>
                  <a:pt x="31683" y="90236"/>
                </a:lnTo>
                <a:lnTo>
                  <a:pt x="29763" y="87355"/>
                </a:lnTo>
                <a:lnTo>
                  <a:pt x="28803" y="83515"/>
                </a:lnTo>
                <a:lnTo>
                  <a:pt x="28803" y="33588"/>
                </a:lnTo>
                <a:lnTo>
                  <a:pt x="49911" y="33588"/>
                </a:lnTo>
                <a:lnTo>
                  <a:pt x="50886" y="32628"/>
                </a:lnTo>
                <a:lnTo>
                  <a:pt x="51846" y="32628"/>
                </a:lnTo>
                <a:lnTo>
                  <a:pt x="51846" y="23042"/>
                </a:lnTo>
                <a:lnTo>
                  <a:pt x="50886" y="22067"/>
                </a:lnTo>
                <a:lnTo>
                  <a:pt x="49911" y="22067"/>
                </a:lnTo>
                <a:lnTo>
                  <a:pt x="49911" y="21107"/>
                </a:lnTo>
                <a:lnTo>
                  <a:pt x="28803" y="21107"/>
                </a:lnTo>
                <a:lnTo>
                  <a:pt x="28803" y="960"/>
                </a:lnTo>
                <a:lnTo>
                  <a:pt x="27843" y="960"/>
                </a:lnTo>
                <a:lnTo>
                  <a:pt x="26883" y="0"/>
                </a:lnTo>
                <a:lnTo>
                  <a:pt x="16322" y="0"/>
                </a:lnTo>
                <a:lnTo>
                  <a:pt x="16322" y="960"/>
                </a:lnTo>
                <a:lnTo>
                  <a:pt x="15361" y="960"/>
                </a:lnTo>
                <a:lnTo>
                  <a:pt x="14401" y="1920"/>
                </a:lnTo>
                <a:lnTo>
                  <a:pt x="14401" y="21107"/>
                </a:lnTo>
                <a:lnTo>
                  <a:pt x="2880" y="21107"/>
                </a:lnTo>
                <a:lnTo>
                  <a:pt x="2880" y="22067"/>
                </a:lnTo>
                <a:lnTo>
                  <a:pt x="960" y="22067"/>
                </a:lnTo>
                <a:lnTo>
                  <a:pt x="960" y="24947"/>
                </a:lnTo>
                <a:lnTo>
                  <a:pt x="0" y="25907"/>
                </a:lnTo>
                <a:lnTo>
                  <a:pt x="0" y="29748"/>
                </a:lnTo>
                <a:lnTo>
                  <a:pt x="960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" name="object 40"/>
          <p:cNvSpPr/>
          <p:nvPr/>
        </p:nvSpPr>
        <p:spPr>
          <a:xfrm>
            <a:off x="2474076" y="1092220"/>
            <a:ext cx="69128" cy="122864"/>
          </a:xfrm>
          <a:custGeom>
            <a:avLst/>
            <a:gdLst/>
            <a:ahLst/>
            <a:cxnLst/>
            <a:rect l="l" t="t" r="r" b="b"/>
            <a:pathLst>
              <a:path w="69128" h="122864">
                <a:moveTo>
                  <a:pt x="55686" y="121920"/>
                </a:moveTo>
                <a:lnTo>
                  <a:pt x="56647" y="122864"/>
                </a:lnTo>
                <a:lnTo>
                  <a:pt x="67208" y="122864"/>
                </a:lnTo>
                <a:lnTo>
                  <a:pt x="67208" y="121920"/>
                </a:lnTo>
                <a:lnTo>
                  <a:pt x="68168" y="121920"/>
                </a:lnTo>
                <a:lnTo>
                  <a:pt x="69128" y="120959"/>
                </a:lnTo>
                <a:lnTo>
                  <a:pt x="69128" y="66233"/>
                </a:lnTo>
                <a:lnTo>
                  <a:pt x="68168" y="61432"/>
                </a:lnTo>
                <a:lnTo>
                  <a:pt x="67208" y="57591"/>
                </a:lnTo>
                <a:lnTo>
                  <a:pt x="66248" y="53751"/>
                </a:lnTo>
                <a:lnTo>
                  <a:pt x="64328" y="49911"/>
                </a:lnTo>
                <a:lnTo>
                  <a:pt x="62407" y="47030"/>
                </a:lnTo>
                <a:lnTo>
                  <a:pt x="60487" y="44165"/>
                </a:lnTo>
                <a:lnTo>
                  <a:pt x="57607" y="41285"/>
                </a:lnTo>
                <a:lnTo>
                  <a:pt x="53766" y="40325"/>
                </a:lnTo>
                <a:lnTo>
                  <a:pt x="49926" y="38389"/>
                </a:lnTo>
                <a:lnTo>
                  <a:pt x="46085" y="37444"/>
                </a:lnTo>
                <a:lnTo>
                  <a:pt x="36484" y="37444"/>
                </a:lnTo>
                <a:lnTo>
                  <a:pt x="31683" y="38389"/>
                </a:lnTo>
                <a:lnTo>
                  <a:pt x="27843" y="40325"/>
                </a:lnTo>
                <a:lnTo>
                  <a:pt x="23042" y="42230"/>
                </a:lnTo>
                <a:lnTo>
                  <a:pt x="19202" y="46070"/>
                </a:lnTo>
                <a:lnTo>
                  <a:pt x="15361" y="49911"/>
                </a:lnTo>
                <a:lnTo>
                  <a:pt x="15361" y="1920"/>
                </a:lnTo>
                <a:lnTo>
                  <a:pt x="14401" y="1920"/>
                </a:lnTo>
                <a:lnTo>
                  <a:pt x="14401" y="960"/>
                </a:lnTo>
                <a:lnTo>
                  <a:pt x="13441" y="960"/>
                </a:lnTo>
                <a:lnTo>
                  <a:pt x="12481" y="0"/>
                </a:lnTo>
                <a:lnTo>
                  <a:pt x="1935" y="0"/>
                </a:lnTo>
                <a:lnTo>
                  <a:pt x="1935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20959"/>
                </a:lnTo>
                <a:lnTo>
                  <a:pt x="960" y="120959"/>
                </a:lnTo>
                <a:lnTo>
                  <a:pt x="960" y="121920"/>
                </a:lnTo>
                <a:lnTo>
                  <a:pt x="1935" y="121920"/>
                </a:lnTo>
                <a:lnTo>
                  <a:pt x="2880" y="122864"/>
                </a:lnTo>
                <a:lnTo>
                  <a:pt x="12481" y="122864"/>
                </a:lnTo>
                <a:lnTo>
                  <a:pt x="13441" y="121920"/>
                </a:lnTo>
                <a:lnTo>
                  <a:pt x="14401" y="121920"/>
                </a:lnTo>
                <a:lnTo>
                  <a:pt x="15361" y="120959"/>
                </a:lnTo>
                <a:lnTo>
                  <a:pt x="15361" y="65272"/>
                </a:lnTo>
                <a:lnTo>
                  <a:pt x="19202" y="59512"/>
                </a:lnTo>
                <a:lnTo>
                  <a:pt x="23042" y="55671"/>
                </a:lnTo>
                <a:lnTo>
                  <a:pt x="26883" y="53751"/>
                </a:lnTo>
                <a:lnTo>
                  <a:pt x="29763" y="50871"/>
                </a:lnTo>
                <a:lnTo>
                  <a:pt x="33604" y="49911"/>
                </a:lnTo>
                <a:lnTo>
                  <a:pt x="42245" y="49911"/>
                </a:lnTo>
                <a:lnTo>
                  <a:pt x="45125" y="50871"/>
                </a:lnTo>
                <a:lnTo>
                  <a:pt x="47045" y="52791"/>
                </a:lnTo>
                <a:lnTo>
                  <a:pt x="48966" y="53751"/>
                </a:lnTo>
                <a:lnTo>
                  <a:pt x="49926" y="55671"/>
                </a:lnTo>
                <a:lnTo>
                  <a:pt x="51846" y="57591"/>
                </a:lnTo>
                <a:lnTo>
                  <a:pt x="52806" y="60472"/>
                </a:lnTo>
                <a:lnTo>
                  <a:pt x="52806" y="63352"/>
                </a:lnTo>
                <a:lnTo>
                  <a:pt x="53766" y="66233"/>
                </a:lnTo>
                <a:lnTo>
                  <a:pt x="53766" y="120959"/>
                </a:lnTo>
                <a:lnTo>
                  <a:pt x="54726" y="120959"/>
                </a:lnTo>
                <a:lnTo>
                  <a:pt x="54726" y="121920"/>
                </a:lnTo>
                <a:lnTo>
                  <a:pt x="55686" y="12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" name="object 41"/>
          <p:cNvSpPr/>
          <p:nvPr/>
        </p:nvSpPr>
        <p:spPr>
          <a:xfrm>
            <a:off x="2603677" y="1129665"/>
            <a:ext cx="55671" cy="86395"/>
          </a:xfrm>
          <a:custGeom>
            <a:avLst/>
            <a:gdLst/>
            <a:ahLst/>
            <a:cxnLst/>
            <a:rect l="l" t="t" r="r" b="b"/>
            <a:pathLst>
              <a:path w="55671" h="86395">
                <a:moveTo>
                  <a:pt x="960" y="78714"/>
                </a:moveTo>
                <a:lnTo>
                  <a:pt x="960" y="79674"/>
                </a:lnTo>
                <a:lnTo>
                  <a:pt x="1920" y="80634"/>
                </a:lnTo>
                <a:lnTo>
                  <a:pt x="2880" y="80634"/>
                </a:lnTo>
                <a:lnTo>
                  <a:pt x="3840" y="81594"/>
                </a:lnTo>
                <a:lnTo>
                  <a:pt x="4800" y="82555"/>
                </a:lnTo>
                <a:lnTo>
                  <a:pt x="5760" y="82555"/>
                </a:lnTo>
                <a:lnTo>
                  <a:pt x="7680" y="83515"/>
                </a:lnTo>
                <a:lnTo>
                  <a:pt x="9601" y="84475"/>
                </a:lnTo>
                <a:lnTo>
                  <a:pt x="12481" y="85420"/>
                </a:lnTo>
                <a:lnTo>
                  <a:pt x="14401" y="85420"/>
                </a:lnTo>
                <a:lnTo>
                  <a:pt x="16322" y="86395"/>
                </a:lnTo>
                <a:lnTo>
                  <a:pt x="33604" y="86395"/>
                </a:lnTo>
                <a:lnTo>
                  <a:pt x="37444" y="85420"/>
                </a:lnTo>
                <a:lnTo>
                  <a:pt x="41285" y="83515"/>
                </a:lnTo>
                <a:lnTo>
                  <a:pt x="45110" y="82555"/>
                </a:lnTo>
                <a:lnTo>
                  <a:pt x="47045" y="79674"/>
                </a:lnTo>
                <a:lnTo>
                  <a:pt x="49926" y="77754"/>
                </a:lnTo>
                <a:lnTo>
                  <a:pt x="52791" y="74874"/>
                </a:lnTo>
                <a:lnTo>
                  <a:pt x="53766" y="71993"/>
                </a:lnTo>
                <a:lnTo>
                  <a:pt x="55671" y="69113"/>
                </a:lnTo>
                <a:lnTo>
                  <a:pt x="55671" y="54711"/>
                </a:lnTo>
                <a:lnTo>
                  <a:pt x="54726" y="52791"/>
                </a:lnTo>
                <a:lnTo>
                  <a:pt x="52791" y="49910"/>
                </a:lnTo>
                <a:lnTo>
                  <a:pt x="51831" y="47990"/>
                </a:lnTo>
                <a:lnTo>
                  <a:pt x="49926" y="46070"/>
                </a:lnTo>
                <a:lnTo>
                  <a:pt x="48006" y="44150"/>
                </a:lnTo>
                <a:lnTo>
                  <a:pt x="46085" y="43190"/>
                </a:lnTo>
                <a:lnTo>
                  <a:pt x="43205" y="41269"/>
                </a:lnTo>
                <a:lnTo>
                  <a:pt x="40325" y="40309"/>
                </a:lnTo>
                <a:lnTo>
                  <a:pt x="38404" y="39349"/>
                </a:lnTo>
                <a:lnTo>
                  <a:pt x="35524" y="38389"/>
                </a:lnTo>
                <a:lnTo>
                  <a:pt x="33604" y="37429"/>
                </a:lnTo>
                <a:lnTo>
                  <a:pt x="30723" y="36469"/>
                </a:lnTo>
                <a:lnTo>
                  <a:pt x="28803" y="35509"/>
                </a:lnTo>
                <a:lnTo>
                  <a:pt x="25923" y="34549"/>
                </a:lnTo>
                <a:lnTo>
                  <a:pt x="24002" y="33588"/>
                </a:lnTo>
                <a:lnTo>
                  <a:pt x="22082" y="32628"/>
                </a:lnTo>
                <a:lnTo>
                  <a:pt x="20162" y="30708"/>
                </a:lnTo>
                <a:lnTo>
                  <a:pt x="18242" y="29748"/>
                </a:lnTo>
                <a:lnTo>
                  <a:pt x="17282" y="27828"/>
                </a:lnTo>
                <a:lnTo>
                  <a:pt x="16322" y="26868"/>
                </a:lnTo>
                <a:lnTo>
                  <a:pt x="15361" y="24947"/>
                </a:lnTo>
                <a:lnTo>
                  <a:pt x="15361" y="21107"/>
                </a:lnTo>
                <a:lnTo>
                  <a:pt x="16322" y="19187"/>
                </a:lnTo>
                <a:lnTo>
                  <a:pt x="16322" y="18227"/>
                </a:lnTo>
                <a:lnTo>
                  <a:pt x="17282" y="16306"/>
                </a:lnTo>
                <a:lnTo>
                  <a:pt x="18242" y="15346"/>
                </a:lnTo>
                <a:lnTo>
                  <a:pt x="19202" y="14401"/>
                </a:lnTo>
                <a:lnTo>
                  <a:pt x="20162" y="13426"/>
                </a:lnTo>
                <a:lnTo>
                  <a:pt x="22082" y="12466"/>
                </a:lnTo>
                <a:lnTo>
                  <a:pt x="24002" y="11506"/>
                </a:lnTo>
                <a:lnTo>
                  <a:pt x="25923" y="11506"/>
                </a:lnTo>
                <a:lnTo>
                  <a:pt x="27843" y="10561"/>
                </a:lnTo>
                <a:lnTo>
                  <a:pt x="33604" y="10561"/>
                </a:lnTo>
                <a:lnTo>
                  <a:pt x="35524" y="11506"/>
                </a:lnTo>
                <a:lnTo>
                  <a:pt x="37444" y="11506"/>
                </a:lnTo>
                <a:lnTo>
                  <a:pt x="40325" y="12466"/>
                </a:lnTo>
                <a:lnTo>
                  <a:pt x="42245" y="13426"/>
                </a:lnTo>
                <a:lnTo>
                  <a:pt x="43205" y="14401"/>
                </a:lnTo>
                <a:lnTo>
                  <a:pt x="45110" y="14401"/>
                </a:lnTo>
                <a:lnTo>
                  <a:pt x="46085" y="15346"/>
                </a:lnTo>
                <a:lnTo>
                  <a:pt x="47045" y="16306"/>
                </a:lnTo>
                <a:lnTo>
                  <a:pt x="48006" y="16306"/>
                </a:lnTo>
                <a:lnTo>
                  <a:pt x="48950" y="17266"/>
                </a:lnTo>
                <a:lnTo>
                  <a:pt x="49926" y="17266"/>
                </a:lnTo>
                <a:lnTo>
                  <a:pt x="50886" y="16306"/>
                </a:lnTo>
                <a:lnTo>
                  <a:pt x="50886" y="15346"/>
                </a:lnTo>
                <a:lnTo>
                  <a:pt x="51831" y="15346"/>
                </a:lnTo>
                <a:lnTo>
                  <a:pt x="51831" y="6720"/>
                </a:lnTo>
                <a:lnTo>
                  <a:pt x="50886" y="6720"/>
                </a:lnTo>
                <a:lnTo>
                  <a:pt x="50886" y="5745"/>
                </a:lnTo>
                <a:lnTo>
                  <a:pt x="49926" y="4785"/>
                </a:lnTo>
                <a:lnTo>
                  <a:pt x="48950" y="4785"/>
                </a:lnTo>
                <a:lnTo>
                  <a:pt x="48006" y="3840"/>
                </a:lnTo>
                <a:lnTo>
                  <a:pt x="47045" y="2880"/>
                </a:lnTo>
                <a:lnTo>
                  <a:pt x="46085" y="2880"/>
                </a:lnTo>
                <a:lnTo>
                  <a:pt x="44165" y="1904"/>
                </a:lnTo>
                <a:lnTo>
                  <a:pt x="43205" y="1904"/>
                </a:lnTo>
                <a:lnTo>
                  <a:pt x="41285" y="944"/>
                </a:lnTo>
                <a:lnTo>
                  <a:pt x="39364" y="944"/>
                </a:lnTo>
                <a:lnTo>
                  <a:pt x="37444" y="0"/>
                </a:lnTo>
                <a:lnTo>
                  <a:pt x="22082" y="0"/>
                </a:lnTo>
                <a:lnTo>
                  <a:pt x="18242" y="1904"/>
                </a:lnTo>
                <a:lnTo>
                  <a:pt x="14401" y="2880"/>
                </a:lnTo>
                <a:lnTo>
                  <a:pt x="11521" y="4785"/>
                </a:lnTo>
                <a:lnTo>
                  <a:pt x="8641" y="6720"/>
                </a:lnTo>
                <a:lnTo>
                  <a:pt x="6720" y="8625"/>
                </a:lnTo>
                <a:lnTo>
                  <a:pt x="4800" y="11506"/>
                </a:lnTo>
                <a:lnTo>
                  <a:pt x="3840" y="14401"/>
                </a:lnTo>
                <a:lnTo>
                  <a:pt x="1920" y="17266"/>
                </a:lnTo>
                <a:lnTo>
                  <a:pt x="1920" y="26868"/>
                </a:lnTo>
                <a:lnTo>
                  <a:pt x="2880" y="29748"/>
                </a:lnTo>
                <a:lnTo>
                  <a:pt x="3840" y="32628"/>
                </a:lnTo>
                <a:lnTo>
                  <a:pt x="4800" y="34549"/>
                </a:lnTo>
                <a:lnTo>
                  <a:pt x="5760" y="37429"/>
                </a:lnTo>
                <a:lnTo>
                  <a:pt x="7680" y="38389"/>
                </a:lnTo>
                <a:lnTo>
                  <a:pt x="9601" y="40309"/>
                </a:lnTo>
                <a:lnTo>
                  <a:pt x="12481" y="42230"/>
                </a:lnTo>
                <a:lnTo>
                  <a:pt x="14401" y="43190"/>
                </a:lnTo>
                <a:lnTo>
                  <a:pt x="17282" y="45110"/>
                </a:lnTo>
                <a:lnTo>
                  <a:pt x="19202" y="46070"/>
                </a:lnTo>
                <a:lnTo>
                  <a:pt x="22082" y="47030"/>
                </a:lnTo>
                <a:lnTo>
                  <a:pt x="24002" y="47990"/>
                </a:lnTo>
                <a:lnTo>
                  <a:pt x="26883" y="48950"/>
                </a:lnTo>
                <a:lnTo>
                  <a:pt x="28803" y="49910"/>
                </a:lnTo>
                <a:lnTo>
                  <a:pt x="31683" y="50871"/>
                </a:lnTo>
                <a:lnTo>
                  <a:pt x="33604" y="51831"/>
                </a:lnTo>
                <a:lnTo>
                  <a:pt x="35524" y="52791"/>
                </a:lnTo>
                <a:lnTo>
                  <a:pt x="37444" y="53751"/>
                </a:lnTo>
                <a:lnTo>
                  <a:pt x="38404" y="55671"/>
                </a:lnTo>
                <a:lnTo>
                  <a:pt x="40325" y="56631"/>
                </a:lnTo>
                <a:lnTo>
                  <a:pt x="41285" y="58552"/>
                </a:lnTo>
                <a:lnTo>
                  <a:pt x="41285" y="66233"/>
                </a:lnTo>
                <a:lnTo>
                  <a:pt x="40325" y="68153"/>
                </a:lnTo>
                <a:lnTo>
                  <a:pt x="39364" y="70073"/>
                </a:lnTo>
                <a:lnTo>
                  <a:pt x="38404" y="71033"/>
                </a:lnTo>
                <a:lnTo>
                  <a:pt x="37444" y="71993"/>
                </a:lnTo>
                <a:lnTo>
                  <a:pt x="35524" y="72953"/>
                </a:lnTo>
                <a:lnTo>
                  <a:pt x="33604" y="73913"/>
                </a:lnTo>
                <a:lnTo>
                  <a:pt x="31683" y="73913"/>
                </a:lnTo>
                <a:lnTo>
                  <a:pt x="29763" y="74874"/>
                </a:lnTo>
                <a:lnTo>
                  <a:pt x="19202" y="74874"/>
                </a:lnTo>
                <a:lnTo>
                  <a:pt x="16322" y="73913"/>
                </a:lnTo>
                <a:lnTo>
                  <a:pt x="13441" y="72953"/>
                </a:lnTo>
                <a:lnTo>
                  <a:pt x="11521" y="71993"/>
                </a:lnTo>
                <a:lnTo>
                  <a:pt x="9601" y="71033"/>
                </a:lnTo>
                <a:lnTo>
                  <a:pt x="7680" y="70073"/>
                </a:lnTo>
                <a:lnTo>
                  <a:pt x="6720" y="69113"/>
                </a:lnTo>
                <a:lnTo>
                  <a:pt x="4800" y="69113"/>
                </a:lnTo>
                <a:lnTo>
                  <a:pt x="3840" y="68153"/>
                </a:lnTo>
                <a:lnTo>
                  <a:pt x="2880" y="67193"/>
                </a:lnTo>
                <a:lnTo>
                  <a:pt x="1920" y="67193"/>
                </a:lnTo>
                <a:lnTo>
                  <a:pt x="1920" y="68153"/>
                </a:lnTo>
                <a:lnTo>
                  <a:pt x="960" y="68153"/>
                </a:lnTo>
                <a:lnTo>
                  <a:pt x="0" y="69113"/>
                </a:lnTo>
                <a:lnTo>
                  <a:pt x="0" y="77754"/>
                </a:lnTo>
                <a:lnTo>
                  <a:pt x="960" y="78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" name="object 42"/>
          <p:cNvSpPr/>
          <p:nvPr/>
        </p:nvSpPr>
        <p:spPr>
          <a:xfrm>
            <a:off x="2679512" y="1130609"/>
            <a:ext cx="69128" cy="85450"/>
          </a:xfrm>
          <a:custGeom>
            <a:avLst/>
            <a:gdLst/>
            <a:ahLst/>
            <a:cxnLst/>
            <a:rect l="l" t="t" r="r" b="b"/>
            <a:pathLst>
              <a:path w="69128" h="85450">
                <a:moveTo>
                  <a:pt x="22082" y="70088"/>
                </a:moveTo>
                <a:lnTo>
                  <a:pt x="20162" y="69128"/>
                </a:lnTo>
                <a:lnTo>
                  <a:pt x="19202" y="67208"/>
                </a:lnTo>
                <a:lnTo>
                  <a:pt x="17282" y="65288"/>
                </a:lnTo>
                <a:lnTo>
                  <a:pt x="16322" y="62407"/>
                </a:lnTo>
                <a:lnTo>
                  <a:pt x="16322" y="59527"/>
                </a:lnTo>
                <a:lnTo>
                  <a:pt x="15361" y="57607"/>
                </a:lnTo>
                <a:lnTo>
                  <a:pt x="15361" y="1935"/>
                </a:lnTo>
                <a:lnTo>
                  <a:pt x="14401" y="1935"/>
                </a:lnTo>
                <a:lnTo>
                  <a:pt x="14401" y="960"/>
                </a:lnTo>
                <a:lnTo>
                  <a:pt x="13441" y="960"/>
                </a:lnTo>
                <a:lnTo>
                  <a:pt x="1344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35"/>
                </a:lnTo>
                <a:lnTo>
                  <a:pt x="0" y="1935"/>
                </a:lnTo>
                <a:lnTo>
                  <a:pt x="0" y="56647"/>
                </a:lnTo>
                <a:lnTo>
                  <a:pt x="960" y="61447"/>
                </a:lnTo>
                <a:lnTo>
                  <a:pt x="1920" y="65288"/>
                </a:lnTo>
                <a:lnTo>
                  <a:pt x="2880" y="69128"/>
                </a:lnTo>
                <a:lnTo>
                  <a:pt x="4800" y="72969"/>
                </a:lnTo>
                <a:lnTo>
                  <a:pt x="6720" y="75849"/>
                </a:lnTo>
                <a:lnTo>
                  <a:pt x="8641" y="78729"/>
                </a:lnTo>
                <a:lnTo>
                  <a:pt x="11521" y="81610"/>
                </a:lnTo>
                <a:lnTo>
                  <a:pt x="15361" y="83530"/>
                </a:lnTo>
                <a:lnTo>
                  <a:pt x="19202" y="84475"/>
                </a:lnTo>
                <a:lnTo>
                  <a:pt x="24003" y="85450"/>
                </a:lnTo>
                <a:lnTo>
                  <a:pt x="33604" y="85450"/>
                </a:lnTo>
                <a:lnTo>
                  <a:pt x="37444" y="84475"/>
                </a:lnTo>
                <a:lnTo>
                  <a:pt x="42245" y="82570"/>
                </a:lnTo>
                <a:lnTo>
                  <a:pt x="47045" y="79689"/>
                </a:lnTo>
                <a:lnTo>
                  <a:pt x="50886" y="76809"/>
                </a:lnTo>
                <a:lnTo>
                  <a:pt x="55686" y="71048"/>
                </a:lnTo>
                <a:lnTo>
                  <a:pt x="55686" y="83530"/>
                </a:lnTo>
                <a:lnTo>
                  <a:pt x="56647" y="83530"/>
                </a:lnTo>
                <a:lnTo>
                  <a:pt x="57607" y="84475"/>
                </a:lnTo>
                <a:lnTo>
                  <a:pt x="67193" y="84475"/>
                </a:lnTo>
                <a:lnTo>
                  <a:pt x="67193" y="83530"/>
                </a:lnTo>
                <a:lnTo>
                  <a:pt x="68168" y="83530"/>
                </a:lnTo>
                <a:lnTo>
                  <a:pt x="69128" y="82570"/>
                </a:lnTo>
                <a:lnTo>
                  <a:pt x="69128" y="1935"/>
                </a:lnTo>
                <a:lnTo>
                  <a:pt x="68168" y="1935"/>
                </a:lnTo>
                <a:lnTo>
                  <a:pt x="68168" y="960"/>
                </a:lnTo>
                <a:lnTo>
                  <a:pt x="67193" y="960"/>
                </a:lnTo>
                <a:lnTo>
                  <a:pt x="67193" y="0"/>
                </a:lnTo>
                <a:lnTo>
                  <a:pt x="56647" y="0"/>
                </a:lnTo>
                <a:lnTo>
                  <a:pt x="55686" y="960"/>
                </a:lnTo>
                <a:lnTo>
                  <a:pt x="54726" y="960"/>
                </a:lnTo>
                <a:lnTo>
                  <a:pt x="54726" y="57607"/>
                </a:lnTo>
                <a:lnTo>
                  <a:pt x="49926" y="63367"/>
                </a:lnTo>
                <a:lnTo>
                  <a:pt x="46085" y="67208"/>
                </a:lnTo>
                <a:lnTo>
                  <a:pt x="42245" y="69128"/>
                </a:lnTo>
                <a:lnTo>
                  <a:pt x="39364" y="72008"/>
                </a:lnTo>
                <a:lnTo>
                  <a:pt x="35524" y="72969"/>
                </a:lnTo>
                <a:lnTo>
                  <a:pt x="26883" y="72969"/>
                </a:lnTo>
                <a:lnTo>
                  <a:pt x="24003" y="72008"/>
                </a:lnTo>
                <a:lnTo>
                  <a:pt x="22082" y="70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" name="object 43"/>
          <p:cNvSpPr/>
          <p:nvPr/>
        </p:nvSpPr>
        <p:spPr>
          <a:xfrm>
            <a:off x="2799511" y="1199738"/>
            <a:ext cx="5760" cy="15346"/>
          </a:xfrm>
          <a:custGeom>
            <a:avLst/>
            <a:gdLst/>
            <a:ahLst/>
            <a:cxnLst/>
            <a:rect l="l" t="t" r="r" b="b"/>
            <a:pathLst>
              <a:path w="5760" h="15346">
                <a:moveTo>
                  <a:pt x="0" y="12481"/>
                </a:moveTo>
                <a:lnTo>
                  <a:pt x="1920" y="13441"/>
                </a:lnTo>
                <a:lnTo>
                  <a:pt x="3840" y="14401"/>
                </a:lnTo>
                <a:lnTo>
                  <a:pt x="5760" y="15346"/>
                </a:lnTo>
                <a:lnTo>
                  <a:pt x="4800" y="2880"/>
                </a:lnTo>
                <a:lnTo>
                  <a:pt x="1920" y="0"/>
                </a:lnTo>
                <a:lnTo>
                  <a:pt x="0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/>
          <p:nvPr/>
        </p:nvSpPr>
        <p:spPr>
          <a:xfrm>
            <a:off x="2775508" y="1129665"/>
            <a:ext cx="72953" cy="117104"/>
          </a:xfrm>
          <a:custGeom>
            <a:avLst/>
            <a:gdLst/>
            <a:ahLst/>
            <a:cxnLst/>
            <a:rect l="l" t="t" r="r" b="b"/>
            <a:pathLst>
              <a:path w="72953" h="117104">
                <a:moveTo>
                  <a:pt x="960" y="116144"/>
                </a:moveTo>
                <a:lnTo>
                  <a:pt x="1920" y="117104"/>
                </a:lnTo>
                <a:lnTo>
                  <a:pt x="11521" y="117104"/>
                </a:lnTo>
                <a:lnTo>
                  <a:pt x="12481" y="116144"/>
                </a:lnTo>
                <a:lnTo>
                  <a:pt x="13441" y="116144"/>
                </a:lnTo>
                <a:lnTo>
                  <a:pt x="13441" y="115183"/>
                </a:lnTo>
                <a:lnTo>
                  <a:pt x="14401" y="115183"/>
                </a:lnTo>
                <a:lnTo>
                  <a:pt x="14401" y="74874"/>
                </a:lnTo>
                <a:lnTo>
                  <a:pt x="16322" y="76794"/>
                </a:lnTo>
                <a:lnTo>
                  <a:pt x="18242" y="78714"/>
                </a:lnTo>
                <a:lnTo>
                  <a:pt x="20162" y="79674"/>
                </a:lnTo>
                <a:lnTo>
                  <a:pt x="22082" y="81594"/>
                </a:lnTo>
                <a:lnTo>
                  <a:pt x="24002" y="82555"/>
                </a:lnTo>
                <a:lnTo>
                  <a:pt x="25923" y="70073"/>
                </a:lnTo>
                <a:lnTo>
                  <a:pt x="22082" y="68153"/>
                </a:lnTo>
                <a:lnTo>
                  <a:pt x="18242" y="64312"/>
                </a:lnTo>
                <a:lnTo>
                  <a:pt x="14401" y="59512"/>
                </a:lnTo>
                <a:lnTo>
                  <a:pt x="14401" y="27828"/>
                </a:lnTo>
                <a:lnTo>
                  <a:pt x="16322" y="24947"/>
                </a:lnTo>
                <a:lnTo>
                  <a:pt x="18242" y="22067"/>
                </a:lnTo>
                <a:lnTo>
                  <a:pt x="21122" y="20147"/>
                </a:lnTo>
                <a:lnTo>
                  <a:pt x="23042" y="18227"/>
                </a:lnTo>
                <a:lnTo>
                  <a:pt x="24963" y="17266"/>
                </a:lnTo>
                <a:lnTo>
                  <a:pt x="26883" y="15346"/>
                </a:lnTo>
                <a:lnTo>
                  <a:pt x="28803" y="14401"/>
                </a:lnTo>
                <a:lnTo>
                  <a:pt x="30723" y="13426"/>
                </a:lnTo>
                <a:lnTo>
                  <a:pt x="32644" y="13426"/>
                </a:lnTo>
                <a:lnTo>
                  <a:pt x="33604" y="12466"/>
                </a:lnTo>
                <a:lnTo>
                  <a:pt x="41285" y="12466"/>
                </a:lnTo>
                <a:lnTo>
                  <a:pt x="45125" y="13426"/>
                </a:lnTo>
                <a:lnTo>
                  <a:pt x="47045" y="14401"/>
                </a:lnTo>
                <a:lnTo>
                  <a:pt x="49926" y="16306"/>
                </a:lnTo>
                <a:lnTo>
                  <a:pt x="51846" y="19187"/>
                </a:lnTo>
                <a:lnTo>
                  <a:pt x="52806" y="22067"/>
                </a:lnTo>
                <a:lnTo>
                  <a:pt x="54726" y="24947"/>
                </a:lnTo>
                <a:lnTo>
                  <a:pt x="55686" y="27828"/>
                </a:lnTo>
                <a:lnTo>
                  <a:pt x="56647" y="31668"/>
                </a:lnTo>
                <a:lnTo>
                  <a:pt x="56647" y="35509"/>
                </a:lnTo>
                <a:lnTo>
                  <a:pt x="57607" y="39349"/>
                </a:lnTo>
                <a:lnTo>
                  <a:pt x="57607" y="47030"/>
                </a:lnTo>
                <a:lnTo>
                  <a:pt x="56647" y="50871"/>
                </a:lnTo>
                <a:lnTo>
                  <a:pt x="56647" y="54711"/>
                </a:lnTo>
                <a:lnTo>
                  <a:pt x="55686" y="58552"/>
                </a:lnTo>
                <a:lnTo>
                  <a:pt x="53766" y="61432"/>
                </a:lnTo>
                <a:lnTo>
                  <a:pt x="52806" y="64312"/>
                </a:lnTo>
                <a:lnTo>
                  <a:pt x="50886" y="67193"/>
                </a:lnTo>
                <a:lnTo>
                  <a:pt x="48966" y="70073"/>
                </a:lnTo>
                <a:lnTo>
                  <a:pt x="46085" y="71993"/>
                </a:lnTo>
                <a:lnTo>
                  <a:pt x="43205" y="72953"/>
                </a:lnTo>
                <a:lnTo>
                  <a:pt x="40325" y="73913"/>
                </a:lnTo>
                <a:lnTo>
                  <a:pt x="32644" y="73913"/>
                </a:lnTo>
                <a:lnTo>
                  <a:pt x="28803" y="72953"/>
                </a:lnTo>
                <a:lnTo>
                  <a:pt x="29763" y="85420"/>
                </a:lnTo>
                <a:lnTo>
                  <a:pt x="31683" y="86395"/>
                </a:lnTo>
                <a:lnTo>
                  <a:pt x="44165" y="86395"/>
                </a:lnTo>
                <a:lnTo>
                  <a:pt x="48966" y="85420"/>
                </a:lnTo>
                <a:lnTo>
                  <a:pt x="52806" y="83515"/>
                </a:lnTo>
                <a:lnTo>
                  <a:pt x="57607" y="81594"/>
                </a:lnTo>
                <a:lnTo>
                  <a:pt x="60487" y="78714"/>
                </a:lnTo>
                <a:lnTo>
                  <a:pt x="63367" y="74874"/>
                </a:lnTo>
                <a:lnTo>
                  <a:pt x="67208" y="71033"/>
                </a:lnTo>
                <a:lnTo>
                  <a:pt x="69113" y="66233"/>
                </a:lnTo>
                <a:lnTo>
                  <a:pt x="70088" y="60472"/>
                </a:lnTo>
                <a:lnTo>
                  <a:pt x="72008" y="54711"/>
                </a:lnTo>
                <a:lnTo>
                  <a:pt x="72953" y="48950"/>
                </a:lnTo>
                <a:lnTo>
                  <a:pt x="72953" y="36469"/>
                </a:lnTo>
                <a:lnTo>
                  <a:pt x="72008" y="30708"/>
                </a:lnTo>
                <a:lnTo>
                  <a:pt x="71048" y="25907"/>
                </a:lnTo>
                <a:lnTo>
                  <a:pt x="70088" y="20147"/>
                </a:lnTo>
                <a:lnTo>
                  <a:pt x="68168" y="16306"/>
                </a:lnTo>
                <a:lnTo>
                  <a:pt x="65288" y="12466"/>
                </a:lnTo>
                <a:lnTo>
                  <a:pt x="62407" y="8625"/>
                </a:lnTo>
                <a:lnTo>
                  <a:pt x="59527" y="4785"/>
                </a:lnTo>
                <a:lnTo>
                  <a:pt x="55686" y="2880"/>
                </a:lnTo>
                <a:lnTo>
                  <a:pt x="50886" y="944"/>
                </a:lnTo>
                <a:lnTo>
                  <a:pt x="46085" y="0"/>
                </a:lnTo>
                <a:lnTo>
                  <a:pt x="35524" y="0"/>
                </a:lnTo>
                <a:lnTo>
                  <a:pt x="32644" y="944"/>
                </a:lnTo>
                <a:lnTo>
                  <a:pt x="30723" y="944"/>
                </a:lnTo>
                <a:lnTo>
                  <a:pt x="28803" y="1904"/>
                </a:lnTo>
                <a:lnTo>
                  <a:pt x="25923" y="3840"/>
                </a:lnTo>
                <a:lnTo>
                  <a:pt x="24002" y="4785"/>
                </a:lnTo>
                <a:lnTo>
                  <a:pt x="22082" y="5745"/>
                </a:lnTo>
                <a:lnTo>
                  <a:pt x="19202" y="7680"/>
                </a:lnTo>
                <a:lnTo>
                  <a:pt x="17282" y="9585"/>
                </a:lnTo>
                <a:lnTo>
                  <a:pt x="14401" y="11506"/>
                </a:lnTo>
                <a:lnTo>
                  <a:pt x="12481" y="14401"/>
                </a:lnTo>
                <a:lnTo>
                  <a:pt x="12481" y="2880"/>
                </a:lnTo>
                <a:lnTo>
                  <a:pt x="11521" y="1904"/>
                </a:lnTo>
                <a:lnTo>
                  <a:pt x="10561" y="1904"/>
                </a:lnTo>
                <a:lnTo>
                  <a:pt x="10561" y="944"/>
                </a:lnTo>
                <a:lnTo>
                  <a:pt x="1920" y="944"/>
                </a:lnTo>
                <a:lnTo>
                  <a:pt x="960" y="1904"/>
                </a:lnTo>
                <a:lnTo>
                  <a:pt x="0" y="1904"/>
                </a:lnTo>
                <a:lnTo>
                  <a:pt x="0" y="116144"/>
                </a:lnTo>
                <a:lnTo>
                  <a:pt x="960" y="116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" name="object 45"/>
          <p:cNvSpPr/>
          <p:nvPr/>
        </p:nvSpPr>
        <p:spPr>
          <a:xfrm>
            <a:off x="2869585" y="1129665"/>
            <a:ext cx="72953" cy="117104"/>
          </a:xfrm>
          <a:custGeom>
            <a:avLst/>
            <a:gdLst/>
            <a:ahLst/>
            <a:cxnLst/>
            <a:rect l="l" t="t" r="r" b="b"/>
            <a:pathLst>
              <a:path w="72953" h="117104">
                <a:moveTo>
                  <a:pt x="2880" y="944"/>
                </a:moveTo>
                <a:lnTo>
                  <a:pt x="1935" y="944"/>
                </a:lnTo>
                <a:lnTo>
                  <a:pt x="1935" y="1904"/>
                </a:lnTo>
                <a:lnTo>
                  <a:pt x="960" y="1904"/>
                </a:lnTo>
                <a:lnTo>
                  <a:pt x="960" y="2880"/>
                </a:lnTo>
                <a:lnTo>
                  <a:pt x="0" y="2880"/>
                </a:lnTo>
                <a:lnTo>
                  <a:pt x="0" y="115183"/>
                </a:lnTo>
                <a:lnTo>
                  <a:pt x="960" y="115183"/>
                </a:lnTo>
                <a:lnTo>
                  <a:pt x="960" y="116144"/>
                </a:lnTo>
                <a:lnTo>
                  <a:pt x="1935" y="116144"/>
                </a:lnTo>
                <a:lnTo>
                  <a:pt x="1935" y="117104"/>
                </a:lnTo>
                <a:lnTo>
                  <a:pt x="12481" y="117104"/>
                </a:lnTo>
                <a:lnTo>
                  <a:pt x="12481" y="116144"/>
                </a:lnTo>
                <a:lnTo>
                  <a:pt x="14401" y="116144"/>
                </a:lnTo>
                <a:lnTo>
                  <a:pt x="14401" y="27828"/>
                </a:lnTo>
                <a:lnTo>
                  <a:pt x="17282" y="24947"/>
                </a:lnTo>
                <a:lnTo>
                  <a:pt x="19202" y="22067"/>
                </a:lnTo>
                <a:lnTo>
                  <a:pt x="21122" y="20147"/>
                </a:lnTo>
                <a:lnTo>
                  <a:pt x="23042" y="18227"/>
                </a:lnTo>
                <a:lnTo>
                  <a:pt x="25923" y="17266"/>
                </a:lnTo>
                <a:lnTo>
                  <a:pt x="26883" y="15346"/>
                </a:lnTo>
                <a:lnTo>
                  <a:pt x="28803" y="14401"/>
                </a:lnTo>
                <a:lnTo>
                  <a:pt x="30723" y="13426"/>
                </a:lnTo>
                <a:lnTo>
                  <a:pt x="32644" y="13426"/>
                </a:lnTo>
                <a:lnTo>
                  <a:pt x="34564" y="12466"/>
                </a:lnTo>
                <a:lnTo>
                  <a:pt x="42245" y="12466"/>
                </a:lnTo>
                <a:lnTo>
                  <a:pt x="45125" y="13426"/>
                </a:lnTo>
                <a:lnTo>
                  <a:pt x="48005" y="14401"/>
                </a:lnTo>
                <a:lnTo>
                  <a:pt x="49926" y="16306"/>
                </a:lnTo>
                <a:lnTo>
                  <a:pt x="52806" y="19187"/>
                </a:lnTo>
                <a:lnTo>
                  <a:pt x="53766" y="22067"/>
                </a:lnTo>
                <a:lnTo>
                  <a:pt x="55686" y="24947"/>
                </a:lnTo>
                <a:lnTo>
                  <a:pt x="56647" y="27828"/>
                </a:lnTo>
                <a:lnTo>
                  <a:pt x="56647" y="31668"/>
                </a:lnTo>
                <a:lnTo>
                  <a:pt x="57607" y="35509"/>
                </a:lnTo>
                <a:lnTo>
                  <a:pt x="57607" y="50871"/>
                </a:lnTo>
                <a:lnTo>
                  <a:pt x="56647" y="54711"/>
                </a:lnTo>
                <a:lnTo>
                  <a:pt x="55686" y="58552"/>
                </a:lnTo>
                <a:lnTo>
                  <a:pt x="54726" y="61432"/>
                </a:lnTo>
                <a:lnTo>
                  <a:pt x="52806" y="64312"/>
                </a:lnTo>
                <a:lnTo>
                  <a:pt x="51846" y="67193"/>
                </a:lnTo>
                <a:lnTo>
                  <a:pt x="49926" y="70073"/>
                </a:lnTo>
                <a:lnTo>
                  <a:pt x="47045" y="71993"/>
                </a:lnTo>
                <a:lnTo>
                  <a:pt x="44165" y="72953"/>
                </a:lnTo>
                <a:lnTo>
                  <a:pt x="41285" y="73913"/>
                </a:lnTo>
                <a:lnTo>
                  <a:pt x="33604" y="73913"/>
                </a:lnTo>
                <a:lnTo>
                  <a:pt x="29763" y="72953"/>
                </a:lnTo>
                <a:lnTo>
                  <a:pt x="25923" y="70073"/>
                </a:lnTo>
                <a:lnTo>
                  <a:pt x="23042" y="68153"/>
                </a:lnTo>
                <a:lnTo>
                  <a:pt x="21122" y="79674"/>
                </a:lnTo>
                <a:lnTo>
                  <a:pt x="23042" y="81594"/>
                </a:lnTo>
                <a:lnTo>
                  <a:pt x="24963" y="82555"/>
                </a:lnTo>
                <a:lnTo>
                  <a:pt x="26883" y="83515"/>
                </a:lnTo>
                <a:lnTo>
                  <a:pt x="28803" y="84475"/>
                </a:lnTo>
                <a:lnTo>
                  <a:pt x="30723" y="85420"/>
                </a:lnTo>
                <a:lnTo>
                  <a:pt x="32644" y="86395"/>
                </a:lnTo>
                <a:lnTo>
                  <a:pt x="44165" y="86395"/>
                </a:lnTo>
                <a:lnTo>
                  <a:pt x="48966" y="85420"/>
                </a:lnTo>
                <a:lnTo>
                  <a:pt x="53766" y="83515"/>
                </a:lnTo>
                <a:lnTo>
                  <a:pt x="57607" y="81594"/>
                </a:lnTo>
                <a:lnTo>
                  <a:pt x="61447" y="78714"/>
                </a:lnTo>
                <a:lnTo>
                  <a:pt x="64328" y="74874"/>
                </a:lnTo>
                <a:lnTo>
                  <a:pt x="67208" y="71033"/>
                </a:lnTo>
                <a:lnTo>
                  <a:pt x="70088" y="66233"/>
                </a:lnTo>
                <a:lnTo>
                  <a:pt x="71048" y="60472"/>
                </a:lnTo>
                <a:lnTo>
                  <a:pt x="72953" y="54711"/>
                </a:lnTo>
                <a:lnTo>
                  <a:pt x="72953" y="30708"/>
                </a:lnTo>
                <a:lnTo>
                  <a:pt x="72008" y="25907"/>
                </a:lnTo>
                <a:lnTo>
                  <a:pt x="70088" y="20147"/>
                </a:lnTo>
                <a:lnTo>
                  <a:pt x="68168" y="16306"/>
                </a:lnTo>
                <a:lnTo>
                  <a:pt x="66248" y="12466"/>
                </a:lnTo>
                <a:lnTo>
                  <a:pt x="63367" y="8625"/>
                </a:lnTo>
                <a:lnTo>
                  <a:pt x="60487" y="4785"/>
                </a:lnTo>
                <a:lnTo>
                  <a:pt x="55686" y="2880"/>
                </a:lnTo>
                <a:lnTo>
                  <a:pt x="51846" y="944"/>
                </a:lnTo>
                <a:lnTo>
                  <a:pt x="47045" y="0"/>
                </a:lnTo>
                <a:lnTo>
                  <a:pt x="36484" y="0"/>
                </a:lnTo>
                <a:lnTo>
                  <a:pt x="33604" y="944"/>
                </a:lnTo>
                <a:lnTo>
                  <a:pt x="31683" y="944"/>
                </a:lnTo>
                <a:lnTo>
                  <a:pt x="28803" y="1904"/>
                </a:lnTo>
                <a:lnTo>
                  <a:pt x="26883" y="3840"/>
                </a:lnTo>
                <a:lnTo>
                  <a:pt x="24002" y="4785"/>
                </a:lnTo>
                <a:lnTo>
                  <a:pt x="22082" y="5745"/>
                </a:lnTo>
                <a:lnTo>
                  <a:pt x="20162" y="7680"/>
                </a:lnTo>
                <a:lnTo>
                  <a:pt x="18242" y="9585"/>
                </a:lnTo>
                <a:lnTo>
                  <a:pt x="15361" y="11506"/>
                </a:lnTo>
                <a:lnTo>
                  <a:pt x="13441" y="14401"/>
                </a:lnTo>
                <a:lnTo>
                  <a:pt x="13441" y="2880"/>
                </a:lnTo>
                <a:lnTo>
                  <a:pt x="12481" y="2880"/>
                </a:lnTo>
                <a:lnTo>
                  <a:pt x="12481" y="1904"/>
                </a:lnTo>
                <a:lnTo>
                  <a:pt x="11521" y="1904"/>
                </a:lnTo>
                <a:lnTo>
                  <a:pt x="11521" y="944"/>
                </a:lnTo>
                <a:lnTo>
                  <a:pt x="2880" y="9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/>
          <p:nvPr/>
        </p:nvSpPr>
        <p:spPr>
          <a:xfrm>
            <a:off x="2883987" y="1157493"/>
            <a:ext cx="8641" cy="88315"/>
          </a:xfrm>
          <a:custGeom>
            <a:avLst/>
            <a:gdLst/>
            <a:ahLst/>
            <a:cxnLst/>
            <a:rect l="l" t="t" r="r" b="b"/>
            <a:pathLst>
              <a:path w="8641" h="88315">
                <a:moveTo>
                  <a:pt x="0" y="87355"/>
                </a:moveTo>
                <a:lnTo>
                  <a:pt x="0" y="47045"/>
                </a:lnTo>
                <a:lnTo>
                  <a:pt x="2880" y="48966"/>
                </a:lnTo>
                <a:lnTo>
                  <a:pt x="4800" y="50886"/>
                </a:lnTo>
                <a:lnTo>
                  <a:pt x="6720" y="51846"/>
                </a:lnTo>
                <a:lnTo>
                  <a:pt x="8641" y="40325"/>
                </a:lnTo>
                <a:lnTo>
                  <a:pt x="4800" y="36484"/>
                </a:lnTo>
                <a:lnTo>
                  <a:pt x="0" y="31683"/>
                </a:lnTo>
                <a:lnTo>
                  <a:pt x="0" y="0"/>
                </a:lnTo>
                <a:lnTo>
                  <a:pt x="0" y="88315"/>
                </a:lnTo>
                <a:lnTo>
                  <a:pt x="0" y="873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" name="object 47"/>
          <p:cNvSpPr/>
          <p:nvPr/>
        </p:nvSpPr>
        <p:spPr>
          <a:xfrm>
            <a:off x="2964621" y="1092220"/>
            <a:ext cx="14401" cy="122864"/>
          </a:xfrm>
          <a:custGeom>
            <a:avLst/>
            <a:gdLst/>
            <a:ahLst/>
            <a:cxnLst/>
            <a:rect l="l" t="t" r="r" b="b"/>
            <a:pathLst>
              <a:path w="14401" h="122864">
                <a:moveTo>
                  <a:pt x="14401" y="119999"/>
                </a:moveTo>
                <a:lnTo>
                  <a:pt x="14401" y="960"/>
                </a:lnTo>
                <a:lnTo>
                  <a:pt x="13441" y="960"/>
                </a:lnTo>
                <a:lnTo>
                  <a:pt x="12481" y="0"/>
                </a:lnTo>
                <a:lnTo>
                  <a:pt x="1920" y="0"/>
                </a:lnTo>
                <a:lnTo>
                  <a:pt x="975" y="960"/>
                </a:lnTo>
                <a:lnTo>
                  <a:pt x="0" y="960"/>
                </a:lnTo>
                <a:lnTo>
                  <a:pt x="0" y="121920"/>
                </a:lnTo>
                <a:lnTo>
                  <a:pt x="975" y="121920"/>
                </a:lnTo>
                <a:lnTo>
                  <a:pt x="1920" y="122864"/>
                </a:lnTo>
                <a:lnTo>
                  <a:pt x="12481" y="122864"/>
                </a:lnTo>
                <a:lnTo>
                  <a:pt x="13441" y="121920"/>
                </a:lnTo>
                <a:lnTo>
                  <a:pt x="14401" y="121920"/>
                </a:lnTo>
                <a:lnTo>
                  <a:pt x="14401" y="119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/>
          <p:nvPr/>
        </p:nvSpPr>
        <p:spPr>
          <a:xfrm>
            <a:off x="2995345" y="1130609"/>
            <a:ext cx="75834" cy="116159"/>
          </a:xfrm>
          <a:custGeom>
            <a:avLst/>
            <a:gdLst/>
            <a:ahLst/>
            <a:cxnLst/>
            <a:rect l="l" t="t" r="r" b="b"/>
            <a:pathLst>
              <a:path w="75834" h="116159">
                <a:moveTo>
                  <a:pt x="960" y="5775"/>
                </a:moveTo>
                <a:lnTo>
                  <a:pt x="28803" y="81610"/>
                </a:lnTo>
                <a:lnTo>
                  <a:pt x="29763" y="82570"/>
                </a:lnTo>
                <a:lnTo>
                  <a:pt x="30723" y="83530"/>
                </a:lnTo>
                <a:lnTo>
                  <a:pt x="31683" y="84475"/>
                </a:lnTo>
                <a:lnTo>
                  <a:pt x="20162" y="111373"/>
                </a:lnTo>
                <a:lnTo>
                  <a:pt x="20162" y="115199"/>
                </a:lnTo>
                <a:lnTo>
                  <a:pt x="21122" y="115199"/>
                </a:lnTo>
                <a:lnTo>
                  <a:pt x="22082" y="116159"/>
                </a:lnTo>
                <a:lnTo>
                  <a:pt x="31683" y="116159"/>
                </a:lnTo>
                <a:lnTo>
                  <a:pt x="33604" y="115199"/>
                </a:lnTo>
                <a:lnTo>
                  <a:pt x="34564" y="115199"/>
                </a:lnTo>
                <a:lnTo>
                  <a:pt x="35524" y="114239"/>
                </a:lnTo>
                <a:lnTo>
                  <a:pt x="36484" y="113278"/>
                </a:lnTo>
                <a:lnTo>
                  <a:pt x="47045" y="84475"/>
                </a:lnTo>
                <a:lnTo>
                  <a:pt x="74874" y="5775"/>
                </a:lnTo>
                <a:lnTo>
                  <a:pt x="75834" y="3840"/>
                </a:lnTo>
                <a:lnTo>
                  <a:pt x="75834" y="960"/>
                </a:lnTo>
                <a:lnTo>
                  <a:pt x="74874" y="960"/>
                </a:lnTo>
                <a:lnTo>
                  <a:pt x="73914" y="0"/>
                </a:lnTo>
                <a:lnTo>
                  <a:pt x="63352" y="0"/>
                </a:lnTo>
                <a:lnTo>
                  <a:pt x="62392" y="960"/>
                </a:lnTo>
                <a:lnTo>
                  <a:pt x="61447" y="960"/>
                </a:lnTo>
                <a:lnTo>
                  <a:pt x="61447" y="1935"/>
                </a:lnTo>
                <a:lnTo>
                  <a:pt x="60472" y="2895"/>
                </a:lnTo>
                <a:lnTo>
                  <a:pt x="39364" y="67208"/>
                </a:lnTo>
                <a:lnTo>
                  <a:pt x="38404" y="67208"/>
                </a:lnTo>
                <a:lnTo>
                  <a:pt x="16322" y="3840"/>
                </a:lnTo>
                <a:lnTo>
                  <a:pt x="15361" y="2895"/>
                </a:lnTo>
                <a:lnTo>
                  <a:pt x="15361" y="1935"/>
                </a:lnTo>
                <a:lnTo>
                  <a:pt x="14401" y="960"/>
                </a:lnTo>
                <a:lnTo>
                  <a:pt x="13441" y="960"/>
                </a:lnTo>
                <a:lnTo>
                  <a:pt x="1344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35"/>
                </a:lnTo>
                <a:lnTo>
                  <a:pt x="0" y="4800"/>
                </a:lnTo>
                <a:lnTo>
                  <a:pt x="960" y="5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" name="object 49"/>
          <p:cNvSpPr/>
          <p:nvPr/>
        </p:nvSpPr>
        <p:spPr>
          <a:xfrm>
            <a:off x="3080781" y="1164214"/>
            <a:ext cx="43205" cy="12481"/>
          </a:xfrm>
          <a:custGeom>
            <a:avLst/>
            <a:gdLst/>
            <a:ahLst/>
            <a:cxnLst/>
            <a:rect l="l" t="t" r="r" b="b"/>
            <a:pathLst>
              <a:path w="43205" h="12481">
                <a:moveTo>
                  <a:pt x="0" y="1920"/>
                </a:moveTo>
                <a:lnTo>
                  <a:pt x="0" y="9601"/>
                </a:lnTo>
                <a:lnTo>
                  <a:pt x="960" y="10561"/>
                </a:lnTo>
                <a:lnTo>
                  <a:pt x="960" y="11521"/>
                </a:lnTo>
                <a:lnTo>
                  <a:pt x="1920" y="12481"/>
                </a:lnTo>
                <a:lnTo>
                  <a:pt x="41285" y="12481"/>
                </a:lnTo>
                <a:lnTo>
                  <a:pt x="41285" y="11521"/>
                </a:lnTo>
                <a:lnTo>
                  <a:pt x="42245" y="10561"/>
                </a:lnTo>
                <a:lnTo>
                  <a:pt x="42245" y="9601"/>
                </a:lnTo>
                <a:lnTo>
                  <a:pt x="43205" y="8641"/>
                </a:lnTo>
                <a:lnTo>
                  <a:pt x="43205" y="3840"/>
                </a:lnTo>
                <a:lnTo>
                  <a:pt x="42245" y="2880"/>
                </a:lnTo>
                <a:lnTo>
                  <a:pt x="42245" y="960"/>
                </a:lnTo>
                <a:lnTo>
                  <a:pt x="41285" y="960"/>
                </a:lnTo>
                <a:lnTo>
                  <a:pt x="41285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" name="object 50"/>
          <p:cNvSpPr/>
          <p:nvPr/>
        </p:nvSpPr>
        <p:spPr>
          <a:xfrm>
            <a:off x="3137428" y="1129665"/>
            <a:ext cx="62392" cy="86395"/>
          </a:xfrm>
          <a:custGeom>
            <a:avLst/>
            <a:gdLst/>
            <a:ahLst/>
            <a:cxnLst/>
            <a:rect l="l" t="t" r="r" b="b"/>
            <a:pathLst>
              <a:path w="62392" h="86395">
                <a:moveTo>
                  <a:pt x="12466" y="79674"/>
                </a:moveTo>
                <a:lnTo>
                  <a:pt x="16306" y="81594"/>
                </a:lnTo>
                <a:lnTo>
                  <a:pt x="20147" y="83515"/>
                </a:lnTo>
                <a:lnTo>
                  <a:pt x="24947" y="85420"/>
                </a:lnTo>
                <a:lnTo>
                  <a:pt x="29748" y="86395"/>
                </a:lnTo>
                <a:lnTo>
                  <a:pt x="43190" y="86395"/>
                </a:lnTo>
                <a:lnTo>
                  <a:pt x="46070" y="85420"/>
                </a:lnTo>
                <a:lnTo>
                  <a:pt x="48950" y="84475"/>
                </a:lnTo>
                <a:lnTo>
                  <a:pt x="50871" y="83515"/>
                </a:lnTo>
                <a:lnTo>
                  <a:pt x="52791" y="82555"/>
                </a:lnTo>
                <a:lnTo>
                  <a:pt x="54711" y="81594"/>
                </a:lnTo>
                <a:lnTo>
                  <a:pt x="56631" y="80634"/>
                </a:lnTo>
                <a:lnTo>
                  <a:pt x="58552" y="79674"/>
                </a:lnTo>
                <a:lnTo>
                  <a:pt x="59512" y="78714"/>
                </a:lnTo>
                <a:lnTo>
                  <a:pt x="60472" y="78714"/>
                </a:lnTo>
                <a:lnTo>
                  <a:pt x="61432" y="77754"/>
                </a:lnTo>
                <a:lnTo>
                  <a:pt x="61432" y="76794"/>
                </a:lnTo>
                <a:lnTo>
                  <a:pt x="62392" y="75834"/>
                </a:lnTo>
                <a:lnTo>
                  <a:pt x="62392" y="65272"/>
                </a:lnTo>
                <a:lnTo>
                  <a:pt x="61432" y="64312"/>
                </a:lnTo>
                <a:lnTo>
                  <a:pt x="58552" y="64312"/>
                </a:lnTo>
                <a:lnTo>
                  <a:pt x="57591" y="65272"/>
                </a:lnTo>
                <a:lnTo>
                  <a:pt x="55671" y="67193"/>
                </a:lnTo>
                <a:lnTo>
                  <a:pt x="54711" y="68153"/>
                </a:lnTo>
                <a:lnTo>
                  <a:pt x="52791" y="69113"/>
                </a:lnTo>
                <a:lnTo>
                  <a:pt x="50871" y="70073"/>
                </a:lnTo>
                <a:lnTo>
                  <a:pt x="48950" y="71033"/>
                </a:lnTo>
                <a:lnTo>
                  <a:pt x="46070" y="72953"/>
                </a:lnTo>
                <a:lnTo>
                  <a:pt x="43190" y="73913"/>
                </a:lnTo>
                <a:lnTo>
                  <a:pt x="30708" y="73913"/>
                </a:lnTo>
                <a:lnTo>
                  <a:pt x="27843" y="71993"/>
                </a:lnTo>
                <a:lnTo>
                  <a:pt x="24947" y="71033"/>
                </a:lnTo>
                <a:lnTo>
                  <a:pt x="23027" y="69113"/>
                </a:lnTo>
                <a:lnTo>
                  <a:pt x="21122" y="66233"/>
                </a:lnTo>
                <a:lnTo>
                  <a:pt x="19187" y="64312"/>
                </a:lnTo>
                <a:lnTo>
                  <a:pt x="17282" y="60472"/>
                </a:lnTo>
                <a:lnTo>
                  <a:pt x="16306" y="56631"/>
                </a:lnTo>
                <a:lnTo>
                  <a:pt x="15346" y="52791"/>
                </a:lnTo>
                <a:lnTo>
                  <a:pt x="15346" y="33588"/>
                </a:lnTo>
                <a:lnTo>
                  <a:pt x="17282" y="24947"/>
                </a:lnTo>
                <a:lnTo>
                  <a:pt x="21122" y="20147"/>
                </a:lnTo>
                <a:lnTo>
                  <a:pt x="24947" y="14401"/>
                </a:lnTo>
                <a:lnTo>
                  <a:pt x="29748" y="12466"/>
                </a:lnTo>
                <a:lnTo>
                  <a:pt x="43190" y="12466"/>
                </a:lnTo>
                <a:lnTo>
                  <a:pt x="46070" y="13426"/>
                </a:lnTo>
                <a:lnTo>
                  <a:pt x="47990" y="14401"/>
                </a:lnTo>
                <a:lnTo>
                  <a:pt x="50871" y="15346"/>
                </a:lnTo>
                <a:lnTo>
                  <a:pt x="51831" y="16306"/>
                </a:lnTo>
                <a:lnTo>
                  <a:pt x="53751" y="18227"/>
                </a:lnTo>
                <a:lnTo>
                  <a:pt x="55671" y="19187"/>
                </a:lnTo>
                <a:lnTo>
                  <a:pt x="56631" y="20147"/>
                </a:lnTo>
                <a:lnTo>
                  <a:pt x="57591" y="21107"/>
                </a:lnTo>
                <a:lnTo>
                  <a:pt x="61432" y="21107"/>
                </a:lnTo>
                <a:lnTo>
                  <a:pt x="61432" y="20147"/>
                </a:lnTo>
                <a:lnTo>
                  <a:pt x="62392" y="19187"/>
                </a:lnTo>
                <a:lnTo>
                  <a:pt x="62392" y="10561"/>
                </a:lnTo>
                <a:lnTo>
                  <a:pt x="61432" y="9585"/>
                </a:lnTo>
                <a:lnTo>
                  <a:pt x="60472" y="8625"/>
                </a:lnTo>
                <a:lnTo>
                  <a:pt x="59512" y="7680"/>
                </a:lnTo>
                <a:lnTo>
                  <a:pt x="59512" y="6720"/>
                </a:lnTo>
                <a:lnTo>
                  <a:pt x="57591" y="5745"/>
                </a:lnTo>
                <a:lnTo>
                  <a:pt x="56631" y="4785"/>
                </a:lnTo>
                <a:lnTo>
                  <a:pt x="54711" y="3840"/>
                </a:lnTo>
                <a:lnTo>
                  <a:pt x="52791" y="2880"/>
                </a:lnTo>
                <a:lnTo>
                  <a:pt x="50871" y="1904"/>
                </a:lnTo>
                <a:lnTo>
                  <a:pt x="48950" y="1904"/>
                </a:lnTo>
                <a:lnTo>
                  <a:pt x="47030" y="944"/>
                </a:lnTo>
                <a:lnTo>
                  <a:pt x="44150" y="944"/>
                </a:lnTo>
                <a:lnTo>
                  <a:pt x="42230" y="0"/>
                </a:lnTo>
                <a:lnTo>
                  <a:pt x="31668" y="0"/>
                </a:lnTo>
                <a:lnTo>
                  <a:pt x="26868" y="944"/>
                </a:lnTo>
                <a:lnTo>
                  <a:pt x="22067" y="2880"/>
                </a:lnTo>
                <a:lnTo>
                  <a:pt x="18227" y="3840"/>
                </a:lnTo>
                <a:lnTo>
                  <a:pt x="14401" y="6720"/>
                </a:lnTo>
                <a:lnTo>
                  <a:pt x="10561" y="10561"/>
                </a:lnTo>
                <a:lnTo>
                  <a:pt x="7665" y="14401"/>
                </a:lnTo>
                <a:lnTo>
                  <a:pt x="4785" y="18227"/>
                </a:lnTo>
                <a:lnTo>
                  <a:pt x="2880" y="23987"/>
                </a:lnTo>
                <a:lnTo>
                  <a:pt x="944" y="29748"/>
                </a:lnTo>
                <a:lnTo>
                  <a:pt x="0" y="36469"/>
                </a:lnTo>
                <a:lnTo>
                  <a:pt x="0" y="50871"/>
                </a:lnTo>
                <a:lnTo>
                  <a:pt x="944" y="57591"/>
                </a:lnTo>
                <a:lnTo>
                  <a:pt x="2880" y="62392"/>
                </a:lnTo>
                <a:lnTo>
                  <a:pt x="3840" y="68153"/>
                </a:lnTo>
                <a:lnTo>
                  <a:pt x="6720" y="71993"/>
                </a:lnTo>
                <a:lnTo>
                  <a:pt x="9601" y="75834"/>
                </a:lnTo>
                <a:lnTo>
                  <a:pt x="12466" y="796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" name="object 51"/>
          <p:cNvSpPr/>
          <p:nvPr/>
        </p:nvSpPr>
        <p:spPr>
          <a:xfrm>
            <a:off x="3219983" y="1092220"/>
            <a:ext cx="68153" cy="122864"/>
          </a:xfrm>
          <a:custGeom>
            <a:avLst/>
            <a:gdLst/>
            <a:ahLst/>
            <a:cxnLst/>
            <a:rect l="l" t="t" r="r" b="b"/>
            <a:pathLst>
              <a:path w="68153" h="122864">
                <a:moveTo>
                  <a:pt x="14401" y="1920"/>
                </a:moveTo>
                <a:lnTo>
                  <a:pt x="13441" y="1920"/>
                </a:lnTo>
                <a:lnTo>
                  <a:pt x="13441" y="960"/>
                </a:lnTo>
                <a:lnTo>
                  <a:pt x="12481" y="960"/>
                </a:lnTo>
                <a:lnTo>
                  <a:pt x="1248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121920"/>
                </a:lnTo>
                <a:lnTo>
                  <a:pt x="960" y="121920"/>
                </a:lnTo>
                <a:lnTo>
                  <a:pt x="1920" y="122864"/>
                </a:lnTo>
                <a:lnTo>
                  <a:pt x="12481" y="122864"/>
                </a:lnTo>
                <a:lnTo>
                  <a:pt x="12481" y="121920"/>
                </a:lnTo>
                <a:lnTo>
                  <a:pt x="13441" y="121920"/>
                </a:lnTo>
                <a:lnTo>
                  <a:pt x="14401" y="120959"/>
                </a:lnTo>
                <a:lnTo>
                  <a:pt x="14401" y="65272"/>
                </a:lnTo>
                <a:lnTo>
                  <a:pt x="18242" y="59512"/>
                </a:lnTo>
                <a:lnTo>
                  <a:pt x="22082" y="55671"/>
                </a:lnTo>
                <a:lnTo>
                  <a:pt x="25923" y="53751"/>
                </a:lnTo>
                <a:lnTo>
                  <a:pt x="28803" y="50871"/>
                </a:lnTo>
                <a:lnTo>
                  <a:pt x="32644" y="49911"/>
                </a:lnTo>
                <a:lnTo>
                  <a:pt x="42230" y="49911"/>
                </a:lnTo>
                <a:lnTo>
                  <a:pt x="44150" y="50871"/>
                </a:lnTo>
                <a:lnTo>
                  <a:pt x="46070" y="52791"/>
                </a:lnTo>
                <a:lnTo>
                  <a:pt x="47990" y="53751"/>
                </a:lnTo>
                <a:lnTo>
                  <a:pt x="48950" y="55671"/>
                </a:lnTo>
                <a:lnTo>
                  <a:pt x="50871" y="57591"/>
                </a:lnTo>
                <a:lnTo>
                  <a:pt x="51831" y="60472"/>
                </a:lnTo>
                <a:lnTo>
                  <a:pt x="51831" y="63352"/>
                </a:lnTo>
                <a:lnTo>
                  <a:pt x="52791" y="66233"/>
                </a:lnTo>
                <a:lnTo>
                  <a:pt x="53751" y="69113"/>
                </a:lnTo>
                <a:lnTo>
                  <a:pt x="53751" y="121920"/>
                </a:lnTo>
                <a:lnTo>
                  <a:pt x="54711" y="121920"/>
                </a:lnTo>
                <a:lnTo>
                  <a:pt x="55671" y="122864"/>
                </a:lnTo>
                <a:lnTo>
                  <a:pt x="66233" y="122864"/>
                </a:lnTo>
                <a:lnTo>
                  <a:pt x="66233" y="121920"/>
                </a:lnTo>
                <a:lnTo>
                  <a:pt x="67193" y="121920"/>
                </a:lnTo>
                <a:lnTo>
                  <a:pt x="68153" y="120959"/>
                </a:lnTo>
                <a:lnTo>
                  <a:pt x="68153" y="66233"/>
                </a:lnTo>
                <a:lnTo>
                  <a:pt x="67193" y="61432"/>
                </a:lnTo>
                <a:lnTo>
                  <a:pt x="66233" y="57591"/>
                </a:lnTo>
                <a:lnTo>
                  <a:pt x="65272" y="53751"/>
                </a:lnTo>
                <a:lnTo>
                  <a:pt x="63352" y="49911"/>
                </a:lnTo>
                <a:lnTo>
                  <a:pt x="61432" y="47030"/>
                </a:lnTo>
                <a:lnTo>
                  <a:pt x="59512" y="44165"/>
                </a:lnTo>
                <a:lnTo>
                  <a:pt x="56631" y="41285"/>
                </a:lnTo>
                <a:lnTo>
                  <a:pt x="52791" y="40325"/>
                </a:lnTo>
                <a:lnTo>
                  <a:pt x="48950" y="38389"/>
                </a:lnTo>
                <a:lnTo>
                  <a:pt x="45110" y="37444"/>
                </a:lnTo>
                <a:lnTo>
                  <a:pt x="35509" y="37444"/>
                </a:lnTo>
                <a:lnTo>
                  <a:pt x="30708" y="38389"/>
                </a:lnTo>
                <a:lnTo>
                  <a:pt x="26868" y="40325"/>
                </a:lnTo>
                <a:lnTo>
                  <a:pt x="22082" y="42230"/>
                </a:lnTo>
                <a:lnTo>
                  <a:pt x="18242" y="46070"/>
                </a:lnTo>
                <a:lnTo>
                  <a:pt x="14401" y="49911"/>
                </a:lnTo>
                <a:lnTo>
                  <a:pt x="14401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/>
          <p:nvPr/>
        </p:nvSpPr>
        <p:spPr>
          <a:xfrm>
            <a:off x="3323661" y="1195898"/>
            <a:ext cx="30723" cy="20162"/>
          </a:xfrm>
          <a:custGeom>
            <a:avLst/>
            <a:gdLst/>
            <a:ahLst/>
            <a:cxnLst/>
            <a:rect l="l" t="t" r="r" b="b"/>
            <a:pathLst>
              <a:path w="30723" h="20162">
                <a:moveTo>
                  <a:pt x="3840" y="5760"/>
                </a:moveTo>
                <a:lnTo>
                  <a:pt x="1920" y="2880"/>
                </a:lnTo>
                <a:lnTo>
                  <a:pt x="0" y="0"/>
                </a:lnTo>
                <a:lnTo>
                  <a:pt x="1920" y="19187"/>
                </a:lnTo>
                <a:lnTo>
                  <a:pt x="4800" y="20162"/>
                </a:lnTo>
                <a:lnTo>
                  <a:pt x="17266" y="20162"/>
                </a:lnTo>
                <a:lnTo>
                  <a:pt x="22067" y="19187"/>
                </a:lnTo>
                <a:lnTo>
                  <a:pt x="25908" y="17282"/>
                </a:lnTo>
                <a:lnTo>
                  <a:pt x="30723" y="15361"/>
                </a:lnTo>
                <a:lnTo>
                  <a:pt x="28788" y="3840"/>
                </a:lnTo>
                <a:lnTo>
                  <a:pt x="25908" y="5760"/>
                </a:lnTo>
                <a:lnTo>
                  <a:pt x="22067" y="8641"/>
                </a:lnTo>
                <a:lnTo>
                  <a:pt x="19202" y="9601"/>
                </a:lnTo>
                <a:lnTo>
                  <a:pt x="10546" y="9601"/>
                </a:lnTo>
                <a:lnTo>
                  <a:pt x="6720" y="7680"/>
                </a:lnTo>
                <a:lnTo>
                  <a:pt x="384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" name="object 53"/>
          <p:cNvSpPr/>
          <p:nvPr/>
        </p:nvSpPr>
        <p:spPr>
          <a:xfrm>
            <a:off x="3309259" y="1129665"/>
            <a:ext cx="65272" cy="85420"/>
          </a:xfrm>
          <a:custGeom>
            <a:avLst/>
            <a:gdLst/>
            <a:ahLst/>
            <a:cxnLst/>
            <a:rect l="l" t="t" r="r" b="b"/>
            <a:pathLst>
              <a:path w="65272" h="85420">
                <a:moveTo>
                  <a:pt x="53751" y="84475"/>
                </a:moveTo>
                <a:lnTo>
                  <a:pt x="53751" y="85420"/>
                </a:lnTo>
                <a:lnTo>
                  <a:pt x="63352" y="85420"/>
                </a:lnTo>
                <a:lnTo>
                  <a:pt x="63352" y="84475"/>
                </a:lnTo>
                <a:lnTo>
                  <a:pt x="64312" y="84475"/>
                </a:lnTo>
                <a:lnTo>
                  <a:pt x="65272" y="83515"/>
                </a:lnTo>
                <a:lnTo>
                  <a:pt x="65272" y="24947"/>
                </a:lnTo>
                <a:lnTo>
                  <a:pt x="64312" y="20147"/>
                </a:lnTo>
                <a:lnTo>
                  <a:pt x="63352" y="16306"/>
                </a:lnTo>
                <a:lnTo>
                  <a:pt x="62392" y="12466"/>
                </a:lnTo>
                <a:lnTo>
                  <a:pt x="60472" y="9585"/>
                </a:lnTo>
                <a:lnTo>
                  <a:pt x="57591" y="7680"/>
                </a:lnTo>
                <a:lnTo>
                  <a:pt x="55671" y="4785"/>
                </a:lnTo>
                <a:lnTo>
                  <a:pt x="51846" y="2880"/>
                </a:lnTo>
                <a:lnTo>
                  <a:pt x="47990" y="1904"/>
                </a:lnTo>
                <a:lnTo>
                  <a:pt x="44150" y="0"/>
                </a:lnTo>
                <a:lnTo>
                  <a:pt x="27843" y="0"/>
                </a:lnTo>
                <a:lnTo>
                  <a:pt x="24947" y="944"/>
                </a:lnTo>
                <a:lnTo>
                  <a:pt x="21122" y="944"/>
                </a:lnTo>
                <a:lnTo>
                  <a:pt x="18242" y="1904"/>
                </a:lnTo>
                <a:lnTo>
                  <a:pt x="16322" y="2880"/>
                </a:lnTo>
                <a:lnTo>
                  <a:pt x="13441" y="3840"/>
                </a:lnTo>
                <a:lnTo>
                  <a:pt x="11521" y="4785"/>
                </a:lnTo>
                <a:lnTo>
                  <a:pt x="9601" y="5745"/>
                </a:lnTo>
                <a:lnTo>
                  <a:pt x="7680" y="6720"/>
                </a:lnTo>
                <a:lnTo>
                  <a:pt x="5760" y="7680"/>
                </a:lnTo>
                <a:lnTo>
                  <a:pt x="4800" y="8625"/>
                </a:lnTo>
                <a:lnTo>
                  <a:pt x="3840" y="9585"/>
                </a:lnTo>
                <a:lnTo>
                  <a:pt x="3840" y="18227"/>
                </a:lnTo>
                <a:lnTo>
                  <a:pt x="4800" y="19187"/>
                </a:lnTo>
                <a:lnTo>
                  <a:pt x="8641" y="19187"/>
                </a:lnTo>
                <a:lnTo>
                  <a:pt x="9601" y="18227"/>
                </a:lnTo>
                <a:lnTo>
                  <a:pt x="11521" y="17266"/>
                </a:lnTo>
                <a:lnTo>
                  <a:pt x="12481" y="16306"/>
                </a:lnTo>
                <a:lnTo>
                  <a:pt x="15361" y="15346"/>
                </a:lnTo>
                <a:lnTo>
                  <a:pt x="17282" y="14401"/>
                </a:lnTo>
                <a:lnTo>
                  <a:pt x="20162" y="13426"/>
                </a:lnTo>
                <a:lnTo>
                  <a:pt x="23042" y="12466"/>
                </a:lnTo>
                <a:lnTo>
                  <a:pt x="25923" y="11506"/>
                </a:lnTo>
                <a:lnTo>
                  <a:pt x="38404" y="11506"/>
                </a:lnTo>
                <a:lnTo>
                  <a:pt x="40309" y="12466"/>
                </a:lnTo>
                <a:lnTo>
                  <a:pt x="43190" y="13426"/>
                </a:lnTo>
                <a:lnTo>
                  <a:pt x="45125" y="14401"/>
                </a:lnTo>
                <a:lnTo>
                  <a:pt x="46070" y="16306"/>
                </a:lnTo>
                <a:lnTo>
                  <a:pt x="47990" y="18227"/>
                </a:lnTo>
                <a:lnTo>
                  <a:pt x="48950" y="20147"/>
                </a:lnTo>
                <a:lnTo>
                  <a:pt x="49911" y="22067"/>
                </a:lnTo>
                <a:lnTo>
                  <a:pt x="49911" y="23987"/>
                </a:lnTo>
                <a:lnTo>
                  <a:pt x="50871" y="26868"/>
                </a:lnTo>
                <a:lnTo>
                  <a:pt x="50871" y="36469"/>
                </a:lnTo>
                <a:lnTo>
                  <a:pt x="27843" y="36469"/>
                </a:lnTo>
                <a:lnTo>
                  <a:pt x="23042" y="38389"/>
                </a:lnTo>
                <a:lnTo>
                  <a:pt x="18242" y="39349"/>
                </a:lnTo>
                <a:lnTo>
                  <a:pt x="13441" y="40309"/>
                </a:lnTo>
                <a:lnTo>
                  <a:pt x="10561" y="43190"/>
                </a:lnTo>
                <a:lnTo>
                  <a:pt x="6720" y="45110"/>
                </a:lnTo>
                <a:lnTo>
                  <a:pt x="3840" y="47990"/>
                </a:lnTo>
                <a:lnTo>
                  <a:pt x="2880" y="50871"/>
                </a:lnTo>
                <a:lnTo>
                  <a:pt x="960" y="54711"/>
                </a:lnTo>
                <a:lnTo>
                  <a:pt x="0" y="58552"/>
                </a:lnTo>
                <a:lnTo>
                  <a:pt x="0" y="70073"/>
                </a:lnTo>
                <a:lnTo>
                  <a:pt x="1920" y="72953"/>
                </a:lnTo>
                <a:lnTo>
                  <a:pt x="2880" y="75834"/>
                </a:lnTo>
                <a:lnTo>
                  <a:pt x="4800" y="78714"/>
                </a:lnTo>
                <a:lnTo>
                  <a:pt x="7680" y="80634"/>
                </a:lnTo>
                <a:lnTo>
                  <a:pt x="9601" y="82555"/>
                </a:lnTo>
                <a:lnTo>
                  <a:pt x="12481" y="83515"/>
                </a:lnTo>
                <a:lnTo>
                  <a:pt x="16322" y="85420"/>
                </a:lnTo>
                <a:lnTo>
                  <a:pt x="14401" y="66233"/>
                </a:lnTo>
                <a:lnTo>
                  <a:pt x="14401" y="59512"/>
                </a:lnTo>
                <a:lnTo>
                  <a:pt x="15361" y="57591"/>
                </a:lnTo>
                <a:lnTo>
                  <a:pt x="16322" y="55671"/>
                </a:lnTo>
                <a:lnTo>
                  <a:pt x="17282" y="53751"/>
                </a:lnTo>
                <a:lnTo>
                  <a:pt x="18242" y="51831"/>
                </a:lnTo>
                <a:lnTo>
                  <a:pt x="20162" y="50871"/>
                </a:lnTo>
                <a:lnTo>
                  <a:pt x="22082" y="48950"/>
                </a:lnTo>
                <a:lnTo>
                  <a:pt x="24947" y="47990"/>
                </a:lnTo>
                <a:lnTo>
                  <a:pt x="27843" y="47990"/>
                </a:lnTo>
                <a:lnTo>
                  <a:pt x="30723" y="47030"/>
                </a:lnTo>
                <a:lnTo>
                  <a:pt x="50871" y="47030"/>
                </a:lnTo>
                <a:lnTo>
                  <a:pt x="50871" y="63352"/>
                </a:lnTo>
                <a:lnTo>
                  <a:pt x="47030" y="67193"/>
                </a:lnTo>
                <a:lnTo>
                  <a:pt x="43190" y="70073"/>
                </a:lnTo>
                <a:lnTo>
                  <a:pt x="45125" y="81594"/>
                </a:lnTo>
                <a:lnTo>
                  <a:pt x="48950" y="78714"/>
                </a:lnTo>
                <a:lnTo>
                  <a:pt x="52791" y="74874"/>
                </a:lnTo>
                <a:lnTo>
                  <a:pt x="52791" y="84475"/>
                </a:lnTo>
                <a:lnTo>
                  <a:pt x="53751" y="844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" name="object 54"/>
          <p:cNvSpPr/>
          <p:nvPr/>
        </p:nvSpPr>
        <p:spPr>
          <a:xfrm>
            <a:off x="3399495" y="1097981"/>
            <a:ext cx="17282" cy="17282"/>
          </a:xfrm>
          <a:custGeom>
            <a:avLst/>
            <a:gdLst/>
            <a:ahLst/>
            <a:cxnLst/>
            <a:rect l="l" t="t" r="r" b="b"/>
            <a:pathLst>
              <a:path w="17282" h="17282">
                <a:moveTo>
                  <a:pt x="1920" y="15361"/>
                </a:moveTo>
                <a:lnTo>
                  <a:pt x="2880" y="17282"/>
                </a:lnTo>
                <a:lnTo>
                  <a:pt x="12481" y="17282"/>
                </a:lnTo>
                <a:lnTo>
                  <a:pt x="14401" y="16322"/>
                </a:lnTo>
                <a:lnTo>
                  <a:pt x="15361" y="15361"/>
                </a:lnTo>
                <a:lnTo>
                  <a:pt x="17282" y="14401"/>
                </a:lnTo>
                <a:lnTo>
                  <a:pt x="17282" y="2880"/>
                </a:lnTo>
                <a:lnTo>
                  <a:pt x="15361" y="1920"/>
                </a:lnTo>
                <a:lnTo>
                  <a:pt x="14401" y="960"/>
                </a:lnTo>
                <a:lnTo>
                  <a:pt x="12481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0" y="2880"/>
                </a:lnTo>
                <a:lnTo>
                  <a:pt x="0" y="14401"/>
                </a:lnTo>
                <a:lnTo>
                  <a:pt x="192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" name="object 55"/>
          <p:cNvSpPr/>
          <p:nvPr/>
        </p:nvSpPr>
        <p:spPr>
          <a:xfrm>
            <a:off x="3400455" y="1130609"/>
            <a:ext cx="15361" cy="84475"/>
          </a:xfrm>
          <a:custGeom>
            <a:avLst/>
            <a:gdLst/>
            <a:ahLst/>
            <a:cxnLst/>
            <a:rect l="l" t="t" r="r" b="b"/>
            <a:pathLst>
              <a:path w="15361" h="84475">
                <a:moveTo>
                  <a:pt x="15361" y="1935"/>
                </a:moveTo>
                <a:lnTo>
                  <a:pt x="14401" y="1935"/>
                </a:lnTo>
                <a:lnTo>
                  <a:pt x="14401" y="960"/>
                </a:lnTo>
                <a:lnTo>
                  <a:pt x="13441" y="960"/>
                </a:lnTo>
                <a:lnTo>
                  <a:pt x="1344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35"/>
                </a:lnTo>
                <a:lnTo>
                  <a:pt x="0" y="1935"/>
                </a:lnTo>
                <a:lnTo>
                  <a:pt x="0" y="82570"/>
                </a:lnTo>
                <a:lnTo>
                  <a:pt x="960" y="82570"/>
                </a:lnTo>
                <a:lnTo>
                  <a:pt x="960" y="83530"/>
                </a:lnTo>
                <a:lnTo>
                  <a:pt x="1920" y="83530"/>
                </a:lnTo>
                <a:lnTo>
                  <a:pt x="2880" y="84475"/>
                </a:lnTo>
                <a:lnTo>
                  <a:pt x="13441" y="84475"/>
                </a:lnTo>
                <a:lnTo>
                  <a:pt x="13441" y="83530"/>
                </a:lnTo>
                <a:lnTo>
                  <a:pt x="14401" y="83530"/>
                </a:lnTo>
                <a:lnTo>
                  <a:pt x="15361" y="82570"/>
                </a:lnTo>
                <a:lnTo>
                  <a:pt x="15361" y="1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" name="object 56"/>
          <p:cNvSpPr/>
          <p:nvPr/>
        </p:nvSpPr>
        <p:spPr>
          <a:xfrm>
            <a:off x="3442685" y="1129665"/>
            <a:ext cx="68168" cy="85420"/>
          </a:xfrm>
          <a:custGeom>
            <a:avLst/>
            <a:gdLst/>
            <a:ahLst/>
            <a:cxnLst/>
            <a:rect l="l" t="t" r="r" b="b"/>
            <a:pathLst>
              <a:path w="68168" h="85420">
                <a:moveTo>
                  <a:pt x="14401" y="27828"/>
                </a:moveTo>
                <a:lnTo>
                  <a:pt x="18242" y="22067"/>
                </a:lnTo>
                <a:lnTo>
                  <a:pt x="22082" y="18227"/>
                </a:lnTo>
                <a:lnTo>
                  <a:pt x="25923" y="16306"/>
                </a:lnTo>
                <a:lnTo>
                  <a:pt x="29763" y="13426"/>
                </a:lnTo>
                <a:lnTo>
                  <a:pt x="32644" y="12466"/>
                </a:lnTo>
                <a:lnTo>
                  <a:pt x="42245" y="12466"/>
                </a:lnTo>
                <a:lnTo>
                  <a:pt x="44165" y="13426"/>
                </a:lnTo>
                <a:lnTo>
                  <a:pt x="46085" y="15346"/>
                </a:lnTo>
                <a:lnTo>
                  <a:pt x="48005" y="16306"/>
                </a:lnTo>
                <a:lnTo>
                  <a:pt x="48966" y="18227"/>
                </a:lnTo>
                <a:lnTo>
                  <a:pt x="50886" y="20147"/>
                </a:lnTo>
                <a:lnTo>
                  <a:pt x="51846" y="23027"/>
                </a:lnTo>
                <a:lnTo>
                  <a:pt x="52806" y="25907"/>
                </a:lnTo>
                <a:lnTo>
                  <a:pt x="52806" y="28788"/>
                </a:lnTo>
                <a:lnTo>
                  <a:pt x="53766" y="31668"/>
                </a:lnTo>
                <a:lnTo>
                  <a:pt x="53766" y="84475"/>
                </a:lnTo>
                <a:lnTo>
                  <a:pt x="54726" y="84475"/>
                </a:lnTo>
                <a:lnTo>
                  <a:pt x="55686" y="85420"/>
                </a:lnTo>
                <a:lnTo>
                  <a:pt x="66248" y="85420"/>
                </a:lnTo>
                <a:lnTo>
                  <a:pt x="66248" y="84475"/>
                </a:lnTo>
                <a:lnTo>
                  <a:pt x="67208" y="84475"/>
                </a:lnTo>
                <a:lnTo>
                  <a:pt x="68168" y="83515"/>
                </a:lnTo>
                <a:lnTo>
                  <a:pt x="68168" y="28788"/>
                </a:lnTo>
                <a:lnTo>
                  <a:pt x="67208" y="23987"/>
                </a:lnTo>
                <a:lnTo>
                  <a:pt x="66248" y="20147"/>
                </a:lnTo>
                <a:lnTo>
                  <a:pt x="65288" y="16306"/>
                </a:lnTo>
                <a:lnTo>
                  <a:pt x="64328" y="12466"/>
                </a:lnTo>
                <a:lnTo>
                  <a:pt x="61447" y="9585"/>
                </a:lnTo>
                <a:lnTo>
                  <a:pt x="59527" y="6720"/>
                </a:lnTo>
                <a:lnTo>
                  <a:pt x="56647" y="3840"/>
                </a:lnTo>
                <a:lnTo>
                  <a:pt x="52806" y="2880"/>
                </a:lnTo>
                <a:lnTo>
                  <a:pt x="48966" y="944"/>
                </a:lnTo>
                <a:lnTo>
                  <a:pt x="45125" y="0"/>
                </a:lnTo>
                <a:lnTo>
                  <a:pt x="34564" y="0"/>
                </a:lnTo>
                <a:lnTo>
                  <a:pt x="30723" y="944"/>
                </a:lnTo>
                <a:lnTo>
                  <a:pt x="25923" y="2880"/>
                </a:lnTo>
                <a:lnTo>
                  <a:pt x="22082" y="5745"/>
                </a:lnTo>
                <a:lnTo>
                  <a:pt x="17282" y="9585"/>
                </a:lnTo>
                <a:lnTo>
                  <a:pt x="12481" y="14401"/>
                </a:lnTo>
                <a:lnTo>
                  <a:pt x="12481" y="1904"/>
                </a:lnTo>
                <a:lnTo>
                  <a:pt x="11521" y="1904"/>
                </a:lnTo>
                <a:lnTo>
                  <a:pt x="10561" y="944"/>
                </a:lnTo>
                <a:lnTo>
                  <a:pt x="1935" y="944"/>
                </a:lnTo>
                <a:lnTo>
                  <a:pt x="960" y="1904"/>
                </a:lnTo>
                <a:lnTo>
                  <a:pt x="0" y="1904"/>
                </a:lnTo>
                <a:lnTo>
                  <a:pt x="0" y="84475"/>
                </a:lnTo>
                <a:lnTo>
                  <a:pt x="960" y="84475"/>
                </a:lnTo>
                <a:lnTo>
                  <a:pt x="1935" y="85420"/>
                </a:lnTo>
                <a:lnTo>
                  <a:pt x="12481" y="85420"/>
                </a:lnTo>
                <a:lnTo>
                  <a:pt x="12481" y="84475"/>
                </a:lnTo>
                <a:lnTo>
                  <a:pt x="13441" y="84475"/>
                </a:lnTo>
                <a:lnTo>
                  <a:pt x="14401" y="83515"/>
                </a:lnTo>
                <a:lnTo>
                  <a:pt x="14401" y="27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" name="object 57"/>
          <p:cNvSpPr/>
          <p:nvPr/>
        </p:nvSpPr>
        <p:spPr>
          <a:xfrm>
            <a:off x="3568445" y="1109502"/>
            <a:ext cx="51846" cy="106558"/>
          </a:xfrm>
          <a:custGeom>
            <a:avLst/>
            <a:gdLst/>
            <a:ahLst/>
            <a:cxnLst/>
            <a:rect l="l" t="t" r="r" b="b"/>
            <a:pathLst>
              <a:path w="51846" h="106558">
                <a:moveTo>
                  <a:pt x="51846" y="24947"/>
                </a:moveTo>
                <a:lnTo>
                  <a:pt x="50886" y="24002"/>
                </a:lnTo>
                <a:lnTo>
                  <a:pt x="50886" y="22067"/>
                </a:lnTo>
                <a:lnTo>
                  <a:pt x="49926" y="22067"/>
                </a:lnTo>
                <a:lnTo>
                  <a:pt x="48966" y="21107"/>
                </a:lnTo>
                <a:lnTo>
                  <a:pt x="27843" y="21107"/>
                </a:lnTo>
                <a:lnTo>
                  <a:pt x="27843" y="960"/>
                </a:lnTo>
                <a:lnTo>
                  <a:pt x="26883" y="960"/>
                </a:lnTo>
                <a:lnTo>
                  <a:pt x="25923" y="0"/>
                </a:lnTo>
                <a:lnTo>
                  <a:pt x="15361" y="0"/>
                </a:lnTo>
                <a:lnTo>
                  <a:pt x="15361" y="960"/>
                </a:lnTo>
                <a:lnTo>
                  <a:pt x="14401" y="960"/>
                </a:lnTo>
                <a:lnTo>
                  <a:pt x="14401" y="1920"/>
                </a:lnTo>
                <a:lnTo>
                  <a:pt x="13441" y="1920"/>
                </a:lnTo>
                <a:lnTo>
                  <a:pt x="13441" y="21107"/>
                </a:lnTo>
                <a:lnTo>
                  <a:pt x="1920" y="21107"/>
                </a:lnTo>
                <a:lnTo>
                  <a:pt x="1920" y="22067"/>
                </a:lnTo>
                <a:lnTo>
                  <a:pt x="960" y="22067"/>
                </a:lnTo>
                <a:lnTo>
                  <a:pt x="960" y="23042"/>
                </a:lnTo>
                <a:lnTo>
                  <a:pt x="0" y="23042"/>
                </a:lnTo>
                <a:lnTo>
                  <a:pt x="0" y="31668"/>
                </a:lnTo>
                <a:lnTo>
                  <a:pt x="960" y="32628"/>
                </a:lnTo>
                <a:lnTo>
                  <a:pt x="960" y="33588"/>
                </a:lnTo>
                <a:lnTo>
                  <a:pt x="13441" y="33588"/>
                </a:lnTo>
                <a:lnTo>
                  <a:pt x="13441" y="84475"/>
                </a:lnTo>
                <a:lnTo>
                  <a:pt x="14401" y="88315"/>
                </a:lnTo>
                <a:lnTo>
                  <a:pt x="15361" y="92156"/>
                </a:lnTo>
                <a:lnTo>
                  <a:pt x="16322" y="95036"/>
                </a:lnTo>
                <a:lnTo>
                  <a:pt x="17282" y="97917"/>
                </a:lnTo>
                <a:lnTo>
                  <a:pt x="19202" y="99837"/>
                </a:lnTo>
                <a:lnTo>
                  <a:pt x="21122" y="102717"/>
                </a:lnTo>
                <a:lnTo>
                  <a:pt x="23042" y="103677"/>
                </a:lnTo>
                <a:lnTo>
                  <a:pt x="25923" y="105582"/>
                </a:lnTo>
                <a:lnTo>
                  <a:pt x="29763" y="106558"/>
                </a:lnTo>
                <a:lnTo>
                  <a:pt x="42245" y="106558"/>
                </a:lnTo>
                <a:lnTo>
                  <a:pt x="43205" y="105582"/>
                </a:lnTo>
                <a:lnTo>
                  <a:pt x="47045" y="105582"/>
                </a:lnTo>
                <a:lnTo>
                  <a:pt x="48006" y="104637"/>
                </a:lnTo>
                <a:lnTo>
                  <a:pt x="48966" y="104637"/>
                </a:lnTo>
                <a:lnTo>
                  <a:pt x="49926" y="103677"/>
                </a:lnTo>
                <a:lnTo>
                  <a:pt x="50886" y="102717"/>
                </a:lnTo>
                <a:lnTo>
                  <a:pt x="50886" y="100797"/>
                </a:lnTo>
                <a:lnTo>
                  <a:pt x="51846" y="99837"/>
                </a:lnTo>
                <a:lnTo>
                  <a:pt x="51846" y="95036"/>
                </a:lnTo>
                <a:lnTo>
                  <a:pt x="50886" y="94076"/>
                </a:lnTo>
                <a:lnTo>
                  <a:pt x="50886" y="92156"/>
                </a:lnTo>
                <a:lnTo>
                  <a:pt x="47045" y="92156"/>
                </a:lnTo>
                <a:lnTo>
                  <a:pt x="47045" y="93116"/>
                </a:lnTo>
                <a:lnTo>
                  <a:pt x="45125" y="93116"/>
                </a:lnTo>
                <a:lnTo>
                  <a:pt x="44165" y="94076"/>
                </a:lnTo>
                <a:lnTo>
                  <a:pt x="35524" y="94076"/>
                </a:lnTo>
                <a:lnTo>
                  <a:pt x="32644" y="93116"/>
                </a:lnTo>
                <a:lnTo>
                  <a:pt x="30723" y="90236"/>
                </a:lnTo>
                <a:lnTo>
                  <a:pt x="28803" y="87355"/>
                </a:lnTo>
                <a:lnTo>
                  <a:pt x="27843" y="83515"/>
                </a:lnTo>
                <a:lnTo>
                  <a:pt x="27843" y="33588"/>
                </a:lnTo>
                <a:lnTo>
                  <a:pt x="49926" y="33588"/>
                </a:lnTo>
                <a:lnTo>
                  <a:pt x="49926" y="32628"/>
                </a:lnTo>
                <a:lnTo>
                  <a:pt x="50886" y="32628"/>
                </a:lnTo>
                <a:lnTo>
                  <a:pt x="50886" y="31668"/>
                </a:lnTo>
                <a:lnTo>
                  <a:pt x="51846" y="29748"/>
                </a:lnTo>
                <a:lnTo>
                  <a:pt x="51846" y="249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/>
          <p:nvPr/>
        </p:nvSpPr>
        <p:spPr>
          <a:xfrm>
            <a:off x="3639479" y="1129665"/>
            <a:ext cx="46085" cy="85420"/>
          </a:xfrm>
          <a:custGeom>
            <a:avLst/>
            <a:gdLst/>
            <a:ahLst/>
            <a:cxnLst/>
            <a:rect l="l" t="t" r="r" b="b"/>
            <a:pathLst>
              <a:path w="46085" h="85420">
                <a:moveTo>
                  <a:pt x="44165" y="1904"/>
                </a:moveTo>
                <a:lnTo>
                  <a:pt x="44165" y="944"/>
                </a:lnTo>
                <a:lnTo>
                  <a:pt x="41285" y="944"/>
                </a:lnTo>
                <a:lnTo>
                  <a:pt x="40325" y="0"/>
                </a:lnTo>
                <a:lnTo>
                  <a:pt x="29763" y="0"/>
                </a:lnTo>
                <a:lnTo>
                  <a:pt x="27843" y="944"/>
                </a:lnTo>
                <a:lnTo>
                  <a:pt x="25923" y="1904"/>
                </a:lnTo>
                <a:lnTo>
                  <a:pt x="24963" y="2880"/>
                </a:lnTo>
                <a:lnTo>
                  <a:pt x="23042" y="3840"/>
                </a:lnTo>
                <a:lnTo>
                  <a:pt x="21122" y="5745"/>
                </a:lnTo>
                <a:lnTo>
                  <a:pt x="19202" y="7680"/>
                </a:lnTo>
                <a:lnTo>
                  <a:pt x="17282" y="9585"/>
                </a:lnTo>
                <a:lnTo>
                  <a:pt x="15361" y="12466"/>
                </a:lnTo>
                <a:lnTo>
                  <a:pt x="12481" y="15346"/>
                </a:lnTo>
                <a:lnTo>
                  <a:pt x="12481" y="1904"/>
                </a:lnTo>
                <a:lnTo>
                  <a:pt x="11521" y="1904"/>
                </a:lnTo>
                <a:lnTo>
                  <a:pt x="11521" y="944"/>
                </a:lnTo>
                <a:lnTo>
                  <a:pt x="1935" y="944"/>
                </a:lnTo>
                <a:lnTo>
                  <a:pt x="975" y="1904"/>
                </a:lnTo>
                <a:lnTo>
                  <a:pt x="0" y="1904"/>
                </a:lnTo>
                <a:lnTo>
                  <a:pt x="0" y="84475"/>
                </a:lnTo>
                <a:lnTo>
                  <a:pt x="975" y="84475"/>
                </a:lnTo>
                <a:lnTo>
                  <a:pt x="1935" y="85420"/>
                </a:lnTo>
                <a:lnTo>
                  <a:pt x="12481" y="85420"/>
                </a:lnTo>
                <a:lnTo>
                  <a:pt x="12481" y="84475"/>
                </a:lnTo>
                <a:lnTo>
                  <a:pt x="14401" y="84475"/>
                </a:lnTo>
                <a:lnTo>
                  <a:pt x="14401" y="30708"/>
                </a:lnTo>
                <a:lnTo>
                  <a:pt x="16322" y="27828"/>
                </a:lnTo>
                <a:lnTo>
                  <a:pt x="18242" y="24947"/>
                </a:lnTo>
                <a:lnTo>
                  <a:pt x="20162" y="23027"/>
                </a:lnTo>
                <a:lnTo>
                  <a:pt x="22082" y="20147"/>
                </a:lnTo>
                <a:lnTo>
                  <a:pt x="23042" y="18227"/>
                </a:lnTo>
                <a:lnTo>
                  <a:pt x="24963" y="17266"/>
                </a:lnTo>
                <a:lnTo>
                  <a:pt x="26883" y="15346"/>
                </a:lnTo>
                <a:lnTo>
                  <a:pt x="27843" y="14401"/>
                </a:lnTo>
                <a:lnTo>
                  <a:pt x="29763" y="14401"/>
                </a:lnTo>
                <a:lnTo>
                  <a:pt x="30723" y="13426"/>
                </a:lnTo>
                <a:lnTo>
                  <a:pt x="37444" y="13426"/>
                </a:lnTo>
                <a:lnTo>
                  <a:pt x="38404" y="14401"/>
                </a:lnTo>
                <a:lnTo>
                  <a:pt x="41285" y="14401"/>
                </a:lnTo>
                <a:lnTo>
                  <a:pt x="41285" y="15346"/>
                </a:lnTo>
                <a:lnTo>
                  <a:pt x="45125" y="15346"/>
                </a:lnTo>
                <a:lnTo>
                  <a:pt x="45125" y="14401"/>
                </a:lnTo>
                <a:lnTo>
                  <a:pt x="46085" y="14401"/>
                </a:lnTo>
                <a:lnTo>
                  <a:pt x="46085" y="2880"/>
                </a:lnTo>
                <a:lnTo>
                  <a:pt x="45125" y="2880"/>
                </a:lnTo>
                <a:lnTo>
                  <a:pt x="45125" y="1904"/>
                </a:lnTo>
                <a:lnTo>
                  <a:pt x="44165" y="19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/>
          <p:nvPr/>
        </p:nvSpPr>
        <p:spPr>
          <a:xfrm>
            <a:off x="3693246" y="1129665"/>
            <a:ext cx="65272" cy="86395"/>
          </a:xfrm>
          <a:custGeom>
            <a:avLst/>
            <a:gdLst/>
            <a:ahLst/>
            <a:cxnLst/>
            <a:rect l="l" t="t" r="r" b="b"/>
            <a:pathLst>
              <a:path w="65272" h="86395">
                <a:moveTo>
                  <a:pt x="960" y="54711"/>
                </a:moveTo>
                <a:lnTo>
                  <a:pt x="0" y="58552"/>
                </a:lnTo>
                <a:lnTo>
                  <a:pt x="0" y="66233"/>
                </a:lnTo>
                <a:lnTo>
                  <a:pt x="960" y="70073"/>
                </a:lnTo>
                <a:lnTo>
                  <a:pt x="1920" y="72953"/>
                </a:lnTo>
                <a:lnTo>
                  <a:pt x="2880" y="75834"/>
                </a:lnTo>
                <a:lnTo>
                  <a:pt x="4800" y="78714"/>
                </a:lnTo>
                <a:lnTo>
                  <a:pt x="7680" y="80634"/>
                </a:lnTo>
                <a:lnTo>
                  <a:pt x="9601" y="82555"/>
                </a:lnTo>
                <a:lnTo>
                  <a:pt x="12481" y="83515"/>
                </a:lnTo>
                <a:lnTo>
                  <a:pt x="16322" y="85420"/>
                </a:lnTo>
                <a:lnTo>
                  <a:pt x="14401" y="66233"/>
                </a:lnTo>
                <a:lnTo>
                  <a:pt x="14401" y="59512"/>
                </a:lnTo>
                <a:lnTo>
                  <a:pt x="15361" y="57591"/>
                </a:lnTo>
                <a:lnTo>
                  <a:pt x="16322" y="55671"/>
                </a:lnTo>
                <a:lnTo>
                  <a:pt x="17282" y="53751"/>
                </a:lnTo>
                <a:lnTo>
                  <a:pt x="18242" y="51831"/>
                </a:lnTo>
                <a:lnTo>
                  <a:pt x="20162" y="50871"/>
                </a:lnTo>
                <a:lnTo>
                  <a:pt x="22082" y="48950"/>
                </a:lnTo>
                <a:lnTo>
                  <a:pt x="24963" y="47990"/>
                </a:lnTo>
                <a:lnTo>
                  <a:pt x="27843" y="47990"/>
                </a:lnTo>
                <a:lnTo>
                  <a:pt x="30723" y="47030"/>
                </a:lnTo>
                <a:lnTo>
                  <a:pt x="50871" y="47030"/>
                </a:lnTo>
                <a:lnTo>
                  <a:pt x="50871" y="63352"/>
                </a:lnTo>
                <a:lnTo>
                  <a:pt x="47030" y="67193"/>
                </a:lnTo>
                <a:lnTo>
                  <a:pt x="43190" y="70073"/>
                </a:lnTo>
                <a:lnTo>
                  <a:pt x="40309" y="71993"/>
                </a:lnTo>
                <a:lnTo>
                  <a:pt x="37444" y="74874"/>
                </a:lnTo>
                <a:lnTo>
                  <a:pt x="33604" y="75834"/>
                </a:lnTo>
                <a:lnTo>
                  <a:pt x="24963" y="75834"/>
                </a:lnTo>
                <a:lnTo>
                  <a:pt x="21122" y="73913"/>
                </a:lnTo>
                <a:lnTo>
                  <a:pt x="18242" y="71993"/>
                </a:lnTo>
                <a:lnTo>
                  <a:pt x="19202" y="86395"/>
                </a:lnTo>
                <a:lnTo>
                  <a:pt x="32628" y="86395"/>
                </a:lnTo>
                <a:lnTo>
                  <a:pt x="36469" y="85420"/>
                </a:lnTo>
                <a:lnTo>
                  <a:pt x="41285" y="83515"/>
                </a:lnTo>
                <a:lnTo>
                  <a:pt x="45125" y="81594"/>
                </a:lnTo>
                <a:lnTo>
                  <a:pt x="48966" y="78714"/>
                </a:lnTo>
                <a:lnTo>
                  <a:pt x="52806" y="74874"/>
                </a:lnTo>
                <a:lnTo>
                  <a:pt x="52806" y="84475"/>
                </a:lnTo>
                <a:lnTo>
                  <a:pt x="53751" y="84475"/>
                </a:lnTo>
                <a:lnTo>
                  <a:pt x="53751" y="85420"/>
                </a:lnTo>
                <a:lnTo>
                  <a:pt x="63352" y="85420"/>
                </a:lnTo>
                <a:lnTo>
                  <a:pt x="64312" y="84475"/>
                </a:lnTo>
                <a:lnTo>
                  <a:pt x="65272" y="84475"/>
                </a:lnTo>
                <a:lnTo>
                  <a:pt x="65272" y="24947"/>
                </a:lnTo>
                <a:lnTo>
                  <a:pt x="64312" y="20147"/>
                </a:lnTo>
                <a:lnTo>
                  <a:pt x="63352" y="16306"/>
                </a:lnTo>
                <a:lnTo>
                  <a:pt x="62392" y="12466"/>
                </a:lnTo>
                <a:lnTo>
                  <a:pt x="60472" y="9585"/>
                </a:lnTo>
                <a:lnTo>
                  <a:pt x="57591" y="7680"/>
                </a:lnTo>
                <a:lnTo>
                  <a:pt x="55671" y="4785"/>
                </a:lnTo>
                <a:lnTo>
                  <a:pt x="51831" y="2880"/>
                </a:lnTo>
                <a:lnTo>
                  <a:pt x="47990" y="1904"/>
                </a:lnTo>
                <a:lnTo>
                  <a:pt x="44150" y="0"/>
                </a:lnTo>
                <a:lnTo>
                  <a:pt x="27843" y="0"/>
                </a:lnTo>
                <a:lnTo>
                  <a:pt x="24963" y="944"/>
                </a:lnTo>
                <a:lnTo>
                  <a:pt x="22082" y="944"/>
                </a:lnTo>
                <a:lnTo>
                  <a:pt x="19202" y="1904"/>
                </a:lnTo>
                <a:lnTo>
                  <a:pt x="16322" y="2880"/>
                </a:lnTo>
                <a:lnTo>
                  <a:pt x="13441" y="3840"/>
                </a:lnTo>
                <a:lnTo>
                  <a:pt x="11521" y="4785"/>
                </a:lnTo>
                <a:lnTo>
                  <a:pt x="9601" y="5745"/>
                </a:lnTo>
                <a:lnTo>
                  <a:pt x="7680" y="6720"/>
                </a:lnTo>
                <a:lnTo>
                  <a:pt x="6720" y="7680"/>
                </a:lnTo>
                <a:lnTo>
                  <a:pt x="5760" y="7680"/>
                </a:lnTo>
                <a:lnTo>
                  <a:pt x="4800" y="8625"/>
                </a:lnTo>
                <a:lnTo>
                  <a:pt x="3840" y="9585"/>
                </a:lnTo>
                <a:lnTo>
                  <a:pt x="3840" y="18227"/>
                </a:lnTo>
                <a:lnTo>
                  <a:pt x="4800" y="18227"/>
                </a:lnTo>
                <a:lnTo>
                  <a:pt x="4800" y="19187"/>
                </a:lnTo>
                <a:lnTo>
                  <a:pt x="8641" y="19187"/>
                </a:lnTo>
                <a:lnTo>
                  <a:pt x="9601" y="18227"/>
                </a:lnTo>
                <a:lnTo>
                  <a:pt x="11521" y="17266"/>
                </a:lnTo>
                <a:lnTo>
                  <a:pt x="13441" y="16306"/>
                </a:lnTo>
                <a:lnTo>
                  <a:pt x="15361" y="15346"/>
                </a:lnTo>
                <a:lnTo>
                  <a:pt x="17282" y="14401"/>
                </a:lnTo>
                <a:lnTo>
                  <a:pt x="20162" y="13426"/>
                </a:lnTo>
                <a:lnTo>
                  <a:pt x="23042" y="12466"/>
                </a:lnTo>
                <a:lnTo>
                  <a:pt x="25923" y="11506"/>
                </a:lnTo>
                <a:lnTo>
                  <a:pt x="38404" y="11506"/>
                </a:lnTo>
                <a:lnTo>
                  <a:pt x="41285" y="12466"/>
                </a:lnTo>
                <a:lnTo>
                  <a:pt x="43190" y="13426"/>
                </a:lnTo>
                <a:lnTo>
                  <a:pt x="45125" y="14401"/>
                </a:lnTo>
                <a:lnTo>
                  <a:pt x="46085" y="16306"/>
                </a:lnTo>
                <a:lnTo>
                  <a:pt x="47990" y="18227"/>
                </a:lnTo>
                <a:lnTo>
                  <a:pt x="48966" y="20147"/>
                </a:lnTo>
                <a:lnTo>
                  <a:pt x="49911" y="22067"/>
                </a:lnTo>
                <a:lnTo>
                  <a:pt x="49911" y="23987"/>
                </a:lnTo>
                <a:lnTo>
                  <a:pt x="50871" y="26868"/>
                </a:lnTo>
                <a:lnTo>
                  <a:pt x="50871" y="36469"/>
                </a:lnTo>
                <a:lnTo>
                  <a:pt x="27843" y="36469"/>
                </a:lnTo>
                <a:lnTo>
                  <a:pt x="23042" y="38389"/>
                </a:lnTo>
                <a:lnTo>
                  <a:pt x="18242" y="39349"/>
                </a:lnTo>
                <a:lnTo>
                  <a:pt x="13441" y="40309"/>
                </a:lnTo>
                <a:lnTo>
                  <a:pt x="10561" y="43190"/>
                </a:lnTo>
                <a:lnTo>
                  <a:pt x="6720" y="45110"/>
                </a:lnTo>
                <a:lnTo>
                  <a:pt x="4800" y="47990"/>
                </a:lnTo>
                <a:lnTo>
                  <a:pt x="2880" y="50871"/>
                </a:lnTo>
                <a:lnTo>
                  <a:pt x="960" y="547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/>
          <p:nvPr/>
        </p:nvSpPr>
        <p:spPr>
          <a:xfrm>
            <a:off x="3707648" y="1195898"/>
            <a:ext cx="4800" cy="20162"/>
          </a:xfrm>
          <a:custGeom>
            <a:avLst/>
            <a:gdLst/>
            <a:ahLst/>
            <a:cxnLst/>
            <a:rect l="l" t="t" r="r" b="b"/>
            <a:pathLst>
              <a:path w="4800" h="20162">
                <a:moveTo>
                  <a:pt x="1920" y="2880"/>
                </a:moveTo>
                <a:lnTo>
                  <a:pt x="0" y="0"/>
                </a:lnTo>
                <a:lnTo>
                  <a:pt x="1920" y="19187"/>
                </a:lnTo>
                <a:lnTo>
                  <a:pt x="4800" y="20162"/>
                </a:lnTo>
                <a:lnTo>
                  <a:pt x="3840" y="5760"/>
                </a:lnTo>
                <a:lnTo>
                  <a:pt x="192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" name="object 61"/>
          <p:cNvSpPr/>
          <p:nvPr/>
        </p:nvSpPr>
        <p:spPr>
          <a:xfrm>
            <a:off x="3795963" y="1184376"/>
            <a:ext cx="5760" cy="30708"/>
          </a:xfrm>
          <a:custGeom>
            <a:avLst/>
            <a:gdLst/>
            <a:ahLst/>
            <a:cxnLst/>
            <a:rect l="l" t="t" r="r" b="b"/>
            <a:pathLst>
              <a:path w="5760" h="30708">
                <a:moveTo>
                  <a:pt x="4800" y="12481"/>
                </a:moveTo>
                <a:lnTo>
                  <a:pt x="2880" y="9601"/>
                </a:lnTo>
                <a:lnTo>
                  <a:pt x="1920" y="6720"/>
                </a:lnTo>
                <a:lnTo>
                  <a:pt x="960" y="3840"/>
                </a:lnTo>
                <a:lnTo>
                  <a:pt x="0" y="0"/>
                </a:lnTo>
                <a:lnTo>
                  <a:pt x="1920" y="28803"/>
                </a:lnTo>
                <a:lnTo>
                  <a:pt x="5760" y="30708"/>
                </a:lnTo>
                <a:lnTo>
                  <a:pt x="4800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" name="object 62"/>
          <p:cNvSpPr/>
          <p:nvPr/>
        </p:nvSpPr>
        <p:spPr>
          <a:xfrm>
            <a:off x="3779641" y="1092220"/>
            <a:ext cx="72953" cy="123840"/>
          </a:xfrm>
          <a:custGeom>
            <a:avLst/>
            <a:gdLst/>
            <a:ahLst/>
            <a:cxnLst/>
            <a:rect l="l" t="t" r="r" b="b"/>
            <a:pathLst>
              <a:path w="72953" h="123840">
                <a:moveTo>
                  <a:pt x="72953" y="1920"/>
                </a:moveTo>
                <a:lnTo>
                  <a:pt x="71993" y="960"/>
                </a:lnTo>
                <a:lnTo>
                  <a:pt x="70073" y="960"/>
                </a:lnTo>
                <a:lnTo>
                  <a:pt x="69113" y="0"/>
                </a:lnTo>
                <a:lnTo>
                  <a:pt x="63352" y="0"/>
                </a:lnTo>
                <a:lnTo>
                  <a:pt x="62392" y="960"/>
                </a:lnTo>
                <a:lnTo>
                  <a:pt x="59512" y="960"/>
                </a:lnTo>
                <a:lnTo>
                  <a:pt x="59512" y="1920"/>
                </a:lnTo>
                <a:lnTo>
                  <a:pt x="58552" y="1920"/>
                </a:lnTo>
                <a:lnTo>
                  <a:pt x="58552" y="48950"/>
                </a:lnTo>
                <a:lnTo>
                  <a:pt x="54711" y="45125"/>
                </a:lnTo>
                <a:lnTo>
                  <a:pt x="50871" y="42230"/>
                </a:lnTo>
                <a:lnTo>
                  <a:pt x="47045" y="40325"/>
                </a:lnTo>
                <a:lnTo>
                  <a:pt x="43205" y="38389"/>
                </a:lnTo>
                <a:lnTo>
                  <a:pt x="39364" y="37444"/>
                </a:lnTo>
                <a:lnTo>
                  <a:pt x="28803" y="37444"/>
                </a:lnTo>
                <a:lnTo>
                  <a:pt x="24002" y="38389"/>
                </a:lnTo>
                <a:lnTo>
                  <a:pt x="20162" y="40325"/>
                </a:lnTo>
                <a:lnTo>
                  <a:pt x="15361" y="42230"/>
                </a:lnTo>
                <a:lnTo>
                  <a:pt x="11521" y="45125"/>
                </a:lnTo>
                <a:lnTo>
                  <a:pt x="8641" y="48950"/>
                </a:lnTo>
                <a:lnTo>
                  <a:pt x="5760" y="52791"/>
                </a:lnTo>
                <a:lnTo>
                  <a:pt x="3840" y="57591"/>
                </a:lnTo>
                <a:lnTo>
                  <a:pt x="2880" y="63352"/>
                </a:lnTo>
                <a:lnTo>
                  <a:pt x="960" y="69113"/>
                </a:lnTo>
                <a:lnTo>
                  <a:pt x="0" y="74874"/>
                </a:lnTo>
                <a:lnTo>
                  <a:pt x="0" y="87355"/>
                </a:lnTo>
                <a:lnTo>
                  <a:pt x="960" y="93116"/>
                </a:lnTo>
                <a:lnTo>
                  <a:pt x="1920" y="97917"/>
                </a:lnTo>
                <a:lnTo>
                  <a:pt x="3840" y="103677"/>
                </a:lnTo>
                <a:lnTo>
                  <a:pt x="4800" y="107518"/>
                </a:lnTo>
                <a:lnTo>
                  <a:pt x="7680" y="111358"/>
                </a:lnTo>
                <a:lnTo>
                  <a:pt x="10561" y="115199"/>
                </a:lnTo>
                <a:lnTo>
                  <a:pt x="13441" y="118079"/>
                </a:lnTo>
                <a:lnTo>
                  <a:pt x="18242" y="120959"/>
                </a:lnTo>
                <a:lnTo>
                  <a:pt x="16322" y="92156"/>
                </a:lnTo>
                <a:lnTo>
                  <a:pt x="15361" y="88315"/>
                </a:lnTo>
                <a:lnTo>
                  <a:pt x="15361" y="72953"/>
                </a:lnTo>
                <a:lnTo>
                  <a:pt x="16322" y="69113"/>
                </a:lnTo>
                <a:lnTo>
                  <a:pt x="17282" y="65272"/>
                </a:lnTo>
                <a:lnTo>
                  <a:pt x="18242" y="62392"/>
                </a:lnTo>
                <a:lnTo>
                  <a:pt x="20162" y="59512"/>
                </a:lnTo>
                <a:lnTo>
                  <a:pt x="22082" y="56631"/>
                </a:lnTo>
                <a:lnTo>
                  <a:pt x="24002" y="53751"/>
                </a:lnTo>
                <a:lnTo>
                  <a:pt x="26883" y="51846"/>
                </a:lnTo>
                <a:lnTo>
                  <a:pt x="28803" y="50871"/>
                </a:lnTo>
                <a:lnTo>
                  <a:pt x="31683" y="49911"/>
                </a:lnTo>
                <a:lnTo>
                  <a:pt x="40325" y="49911"/>
                </a:lnTo>
                <a:lnTo>
                  <a:pt x="44150" y="50871"/>
                </a:lnTo>
                <a:lnTo>
                  <a:pt x="47045" y="53751"/>
                </a:lnTo>
                <a:lnTo>
                  <a:pt x="50871" y="55671"/>
                </a:lnTo>
                <a:lnTo>
                  <a:pt x="54711" y="59512"/>
                </a:lnTo>
                <a:lnTo>
                  <a:pt x="58552" y="64312"/>
                </a:lnTo>
                <a:lnTo>
                  <a:pt x="58552" y="95996"/>
                </a:lnTo>
                <a:lnTo>
                  <a:pt x="56647" y="98877"/>
                </a:lnTo>
                <a:lnTo>
                  <a:pt x="54711" y="101757"/>
                </a:lnTo>
                <a:lnTo>
                  <a:pt x="51831" y="103677"/>
                </a:lnTo>
                <a:lnTo>
                  <a:pt x="49926" y="105597"/>
                </a:lnTo>
                <a:lnTo>
                  <a:pt x="47990" y="107518"/>
                </a:lnTo>
                <a:lnTo>
                  <a:pt x="46085" y="108478"/>
                </a:lnTo>
                <a:lnTo>
                  <a:pt x="44150" y="109438"/>
                </a:lnTo>
                <a:lnTo>
                  <a:pt x="42245" y="110398"/>
                </a:lnTo>
                <a:lnTo>
                  <a:pt x="40325" y="111358"/>
                </a:lnTo>
                <a:lnTo>
                  <a:pt x="31683" y="111358"/>
                </a:lnTo>
                <a:lnTo>
                  <a:pt x="27843" y="110398"/>
                </a:lnTo>
                <a:lnTo>
                  <a:pt x="25923" y="109438"/>
                </a:lnTo>
                <a:lnTo>
                  <a:pt x="23042" y="107518"/>
                </a:lnTo>
                <a:lnTo>
                  <a:pt x="21122" y="104637"/>
                </a:lnTo>
                <a:lnTo>
                  <a:pt x="22082" y="122864"/>
                </a:lnTo>
                <a:lnTo>
                  <a:pt x="26883" y="123840"/>
                </a:lnTo>
                <a:lnTo>
                  <a:pt x="38404" y="123840"/>
                </a:lnTo>
                <a:lnTo>
                  <a:pt x="43205" y="122864"/>
                </a:lnTo>
                <a:lnTo>
                  <a:pt x="47045" y="119999"/>
                </a:lnTo>
                <a:lnTo>
                  <a:pt x="51831" y="118079"/>
                </a:lnTo>
                <a:lnTo>
                  <a:pt x="56647" y="114239"/>
                </a:lnTo>
                <a:lnTo>
                  <a:pt x="60487" y="109438"/>
                </a:lnTo>
                <a:lnTo>
                  <a:pt x="60487" y="121920"/>
                </a:lnTo>
                <a:lnTo>
                  <a:pt x="61432" y="121920"/>
                </a:lnTo>
                <a:lnTo>
                  <a:pt x="62392" y="122864"/>
                </a:lnTo>
                <a:lnTo>
                  <a:pt x="71993" y="122864"/>
                </a:lnTo>
                <a:lnTo>
                  <a:pt x="72953" y="121920"/>
                </a:lnTo>
                <a:lnTo>
                  <a:pt x="72953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" name="object 63"/>
          <p:cNvSpPr/>
          <p:nvPr/>
        </p:nvSpPr>
        <p:spPr>
          <a:xfrm>
            <a:off x="3874678" y="1134450"/>
            <a:ext cx="69113" cy="81610"/>
          </a:xfrm>
          <a:custGeom>
            <a:avLst/>
            <a:gdLst/>
            <a:ahLst/>
            <a:cxnLst/>
            <a:rect l="l" t="t" r="r" b="b"/>
            <a:pathLst>
              <a:path w="69113" h="81610">
                <a:moveTo>
                  <a:pt x="0" y="31683"/>
                </a:moveTo>
                <a:lnTo>
                  <a:pt x="0" y="46085"/>
                </a:lnTo>
                <a:lnTo>
                  <a:pt x="960" y="51846"/>
                </a:lnTo>
                <a:lnTo>
                  <a:pt x="2880" y="57607"/>
                </a:lnTo>
                <a:lnTo>
                  <a:pt x="3840" y="63367"/>
                </a:lnTo>
                <a:lnTo>
                  <a:pt x="6720" y="67208"/>
                </a:lnTo>
                <a:lnTo>
                  <a:pt x="9601" y="71048"/>
                </a:lnTo>
                <a:lnTo>
                  <a:pt x="13441" y="74889"/>
                </a:lnTo>
                <a:lnTo>
                  <a:pt x="17282" y="77769"/>
                </a:lnTo>
                <a:lnTo>
                  <a:pt x="22082" y="78729"/>
                </a:lnTo>
                <a:lnTo>
                  <a:pt x="26883" y="80634"/>
                </a:lnTo>
                <a:lnTo>
                  <a:pt x="32644" y="81610"/>
                </a:lnTo>
                <a:lnTo>
                  <a:pt x="47030" y="81610"/>
                </a:lnTo>
                <a:lnTo>
                  <a:pt x="49926" y="80634"/>
                </a:lnTo>
                <a:lnTo>
                  <a:pt x="53751" y="80634"/>
                </a:lnTo>
                <a:lnTo>
                  <a:pt x="56647" y="79689"/>
                </a:lnTo>
                <a:lnTo>
                  <a:pt x="58552" y="78729"/>
                </a:lnTo>
                <a:lnTo>
                  <a:pt x="61432" y="78729"/>
                </a:lnTo>
                <a:lnTo>
                  <a:pt x="63367" y="77769"/>
                </a:lnTo>
                <a:lnTo>
                  <a:pt x="65272" y="76809"/>
                </a:lnTo>
                <a:lnTo>
                  <a:pt x="67208" y="75849"/>
                </a:lnTo>
                <a:lnTo>
                  <a:pt x="68153" y="75849"/>
                </a:lnTo>
                <a:lnTo>
                  <a:pt x="68153" y="74889"/>
                </a:lnTo>
                <a:lnTo>
                  <a:pt x="69113" y="74889"/>
                </a:lnTo>
                <a:lnTo>
                  <a:pt x="69113" y="65288"/>
                </a:lnTo>
                <a:lnTo>
                  <a:pt x="68153" y="64328"/>
                </a:lnTo>
                <a:lnTo>
                  <a:pt x="65272" y="64328"/>
                </a:lnTo>
                <a:lnTo>
                  <a:pt x="64312" y="65288"/>
                </a:lnTo>
                <a:lnTo>
                  <a:pt x="62392" y="65288"/>
                </a:lnTo>
                <a:lnTo>
                  <a:pt x="60487" y="66248"/>
                </a:lnTo>
                <a:lnTo>
                  <a:pt x="58552" y="67208"/>
                </a:lnTo>
                <a:lnTo>
                  <a:pt x="56647" y="68168"/>
                </a:lnTo>
                <a:lnTo>
                  <a:pt x="53751" y="68168"/>
                </a:lnTo>
                <a:lnTo>
                  <a:pt x="50871" y="69128"/>
                </a:lnTo>
                <a:lnTo>
                  <a:pt x="48005" y="70088"/>
                </a:lnTo>
                <a:lnTo>
                  <a:pt x="36484" y="70088"/>
                </a:lnTo>
                <a:lnTo>
                  <a:pt x="32644" y="69128"/>
                </a:lnTo>
                <a:lnTo>
                  <a:pt x="28803" y="68168"/>
                </a:lnTo>
                <a:lnTo>
                  <a:pt x="25923" y="66248"/>
                </a:lnTo>
                <a:lnTo>
                  <a:pt x="23042" y="64328"/>
                </a:lnTo>
                <a:lnTo>
                  <a:pt x="21122" y="62407"/>
                </a:lnTo>
                <a:lnTo>
                  <a:pt x="19202" y="59527"/>
                </a:lnTo>
                <a:lnTo>
                  <a:pt x="17282" y="56647"/>
                </a:lnTo>
                <a:lnTo>
                  <a:pt x="16322" y="52806"/>
                </a:lnTo>
                <a:lnTo>
                  <a:pt x="15361" y="49926"/>
                </a:lnTo>
                <a:lnTo>
                  <a:pt x="15361" y="27843"/>
                </a:lnTo>
                <a:lnTo>
                  <a:pt x="16322" y="24002"/>
                </a:lnTo>
                <a:lnTo>
                  <a:pt x="17282" y="0"/>
                </a:lnTo>
                <a:lnTo>
                  <a:pt x="13441" y="2895"/>
                </a:lnTo>
                <a:lnTo>
                  <a:pt x="10561" y="6720"/>
                </a:lnTo>
                <a:lnTo>
                  <a:pt x="6720" y="10561"/>
                </a:lnTo>
                <a:lnTo>
                  <a:pt x="4800" y="15361"/>
                </a:lnTo>
                <a:lnTo>
                  <a:pt x="2880" y="20162"/>
                </a:lnTo>
                <a:lnTo>
                  <a:pt x="960" y="25923"/>
                </a:lnTo>
                <a:lnTo>
                  <a:pt x="0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" name="object 64"/>
          <p:cNvSpPr/>
          <p:nvPr/>
        </p:nvSpPr>
        <p:spPr>
          <a:xfrm>
            <a:off x="3890040" y="1129665"/>
            <a:ext cx="57591" cy="54711"/>
          </a:xfrm>
          <a:custGeom>
            <a:avLst/>
            <a:gdLst/>
            <a:ahLst/>
            <a:cxnLst/>
            <a:rect l="l" t="t" r="r" b="b"/>
            <a:pathLst>
              <a:path w="57591" h="54711">
                <a:moveTo>
                  <a:pt x="3840" y="20147"/>
                </a:moveTo>
                <a:lnTo>
                  <a:pt x="5760" y="18227"/>
                </a:lnTo>
                <a:lnTo>
                  <a:pt x="7680" y="16306"/>
                </a:lnTo>
                <a:lnTo>
                  <a:pt x="9601" y="14401"/>
                </a:lnTo>
                <a:lnTo>
                  <a:pt x="12481" y="13426"/>
                </a:lnTo>
                <a:lnTo>
                  <a:pt x="15361" y="11506"/>
                </a:lnTo>
                <a:lnTo>
                  <a:pt x="28803" y="11506"/>
                </a:lnTo>
                <a:lnTo>
                  <a:pt x="34564" y="13426"/>
                </a:lnTo>
                <a:lnTo>
                  <a:pt x="37444" y="17266"/>
                </a:lnTo>
                <a:lnTo>
                  <a:pt x="41285" y="22067"/>
                </a:lnTo>
                <a:lnTo>
                  <a:pt x="43190" y="27828"/>
                </a:lnTo>
                <a:lnTo>
                  <a:pt x="43190" y="35509"/>
                </a:lnTo>
                <a:lnTo>
                  <a:pt x="0" y="35509"/>
                </a:lnTo>
                <a:lnTo>
                  <a:pt x="0" y="32628"/>
                </a:lnTo>
                <a:lnTo>
                  <a:pt x="0" y="54711"/>
                </a:lnTo>
                <a:lnTo>
                  <a:pt x="0" y="46070"/>
                </a:lnTo>
                <a:lnTo>
                  <a:pt x="54711" y="46070"/>
                </a:lnTo>
                <a:lnTo>
                  <a:pt x="55671" y="45110"/>
                </a:lnTo>
                <a:lnTo>
                  <a:pt x="56631" y="44150"/>
                </a:lnTo>
                <a:lnTo>
                  <a:pt x="57591" y="42230"/>
                </a:lnTo>
                <a:lnTo>
                  <a:pt x="57591" y="31668"/>
                </a:lnTo>
                <a:lnTo>
                  <a:pt x="56631" y="26868"/>
                </a:lnTo>
                <a:lnTo>
                  <a:pt x="55671" y="23027"/>
                </a:lnTo>
                <a:lnTo>
                  <a:pt x="53751" y="18227"/>
                </a:lnTo>
                <a:lnTo>
                  <a:pt x="51846" y="14401"/>
                </a:lnTo>
                <a:lnTo>
                  <a:pt x="48950" y="10561"/>
                </a:lnTo>
                <a:lnTo>
                  <a:pt x="47030" y="7680"/>
                </a:lnTo>
                <a:lnTo>
                  <a:pt x="43190" y="4785"/>
                </a:lnTo>
                <a:lnTo>
                  <a:pt x="38389" y="2880"/>
                </a:lnTo>
                <a:lnTo>
                  <a:pt x="34564" y="944"/>
                </a:lnTo>
                <a:lnTo>
                  <a:pt x="28803" y="0"/>
                </a:lnTo>
                <a:lnTo>
                  <a:pt x="17282" y="0"/>
                </a:lnTo>
                <a:lnTo>
                  <a:pt x="11521" y="944"/>
                </a:lnTo>
                <a:lnTo>
                  <a:pt x="6720" y="2880"/>
                </a:lnTo>
                <a:lnTo>
                  <a:pt x="1920" y="4785"/>
                </a:lnTo>
                <a:lnTo>
                  <a:pt x="960" y="28788"/>
                </a:lnTo>
                <a:lnTo>
                  <a:pt x="1920" y="25907"/>
                </a:lnTo>
                <a:lnTo>
                  <a:pt x="2880" y="23027"/>
                </a:lnTo>
                <a:lnTo>
                  <a:pt x="3840" y="201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" name="object 65"/>
          <p:cNvSpPr/>
          <p:nvPr/>
        </p:nvSpPr>
        <p:spPr>
          <a:xfrm>
            <a:off x="4004279" y="1129665"/>
            <a:ext cx="56631" cy="86395"/>
          </a:xfrm>
          <a:custGeom>
            <a:avLst/>
            <a:gdLst/>
            <a:ahLst/>
            <a:cxnLst/>
            <a:rect l="l" t="t" r="r" b="b"/>
            <a:pathLst>
              <a:path w="56631" h="86395">
                <a:moveTo>
                  <a:pt x="52791" y="10561"/>
                </a:moveTo>
                <a:lnTo>
                  <a:pt x="51831" y="9585"/>
                </a:lnTo>
                <a:lnTo>
                  <a:pt x="51831" y="5745"/>
                </a:lnTo>
                <a:lnTo>
                  <a:pt x="50871" y="5745"/>
                </a:lnTo>
                <a:lnTo>
                  <a:pt x="49911" y="4785"/>
                </a:lnTo>
                <a:lnTo>
                  <a:pt x="48950" y="3840"/>
                </a:lnTo>
                <a:lnTo>
                  <a:pt x="47030" y="2880"/>
                </a:lnTo>
                <a:lnTo>
                  <a:pt x="46070" y="2880"/>
                </a:lnTo>
                <a:lnTo>
                  <a:pt x="45110" y="1904"/>
                </a:lnTo>
                <a:lnTo>
                  <a:pt x="43190" y="1904"/>
                </a:lnTo>
                <a:lnTo>
                  <a:pt x="41269" y="944"/>
                </a:lnTo>
                <a:lnTo>
                  <a:pt x="39349" y="944"/>
                </a:lnTo>
                <a:lnTo>
                  <a:pt x="37429" y="0"/>
                </a:lnTo>
                <a:lnTo>
                  <a:pt x="22067" y="0"/>
                </a:lnTo>
                <a:lnTo>
                  <a:pt x="18242" y="1904"/>
                </a:lnTo>
                <a:lnTo>
                  <a:pt x="14401" y="2880"/>
                </a:lnTo>
                <a:lnTo>
                  <a:pt x="11521" y="4785"/>
                </a:lnTo>
                <a:lnTo>
                  <a:pt x="9601" y="6720"/>
                </a:lnTo>
                <a:lnTo>
                  <a:pt x="6720" y="8625"/>
                </a:lnTo>
                <a:lnTo>
                  <a:pt x="4800" y="11506"/>
                </a:lnTo>
                <a:lnTo>
                  <a:pt x="3840" y="14401"/>
                </a:lnTo>
                <a:lnTo>
                  <a:pt x="2880" y="17266"/>
                </a:lnTo>
                <a:lnTo>
                  <a:pt x="1920" y="20147"/>
                </a:lnTo>
                <a:lnTo>
                  <a:pt x="1920" y="26868"/>
                </a:lnTo>
                <a:lnTo>
                  <a:pt x="2880" y="29748"/>
                </a:lnTo>
                <a:lnTo>
                  <a:pt x="3840" y="32628"/>
                </a:lnTo>
                <a:lnTo>
                  <a:pt x="4800" y="34549"/>
                </a:lnTo>
                <a:lnTo>
                  <a:pt x="6720" y="37429"/>
                </a:lnTo>
                <a:lnTo>
                  <a:pt x="8641" y="38389"/>
                </a:lnTo>
                <a:lnTo>
                  <a:pt x="10561" y="40309"/>
                </a:lnTo>
                <a:lnTo>
                  <a:pt x="12481" y="42230"/>
                </a:lnTo>
                <a:lnTo>
                  <a:pt x="14401" y="43190"/>
                </a:lnTo>
                <a:lnTo>
                  <a:pt x="17282" y="45110"/>
                </a:lnTo>
                <a:lnTo>
                  <a:pt x="19187" y="46070"/>
                </a:lnTo>
                <a:lnTo>
                  <a:pt x="22067" y="47030"/>
                </a:lnTo>
                <a:lnTo>
                  <a:pt x="24963" y="47990"/>
                </a:lnTo>
                <a:lnTo>
                  <a:pt x="26868" y="48950"/>
                </a:lnTo>
                <a:lnTo>
                  <a:pt x="29748" y="49910"/>
                </a:lnTo>
                <a:lnTo>
                  <a:pt x="31683" y="50871"/>
                </a:lnTo>
                <a:lnTo>
                  <a:pt x="33588" y="51831"/>
                </a:lnTo>
                <a:lnTo>
                  <a:pt x="35524" y="52791"/>
                </a:lnTo>
                <a:lnTo>
                  <a:pt x="37429" y="53751"/>
                </a:lnTo>
                <a:lnTo>
                  <a:pt x="39349" y="55671"/>
                </a:lnTo>
                <a:lnTo>
                  <a:pt x="40309" y="56631"/>
                </a:lnTo>
                <a:lnTo>
                  <a:pt x="41269" y="58552"/>
                </a:lnTo>
                <a:lnTo>
                  <a:pt x="42230" y="60472"/>
                </a:lnTo>
                <a:lnTo>
                  <a:pt x="42230" y="64312"/>
                </a:lnTo>
                <a:lnTo>
                  <a:pt x="41269" y="66233"/>
                </a:lnTo>
                <a:lnTo>
                  <a:pt x="40309" y="68153"/>
                </a:lnTo>
                <a:lnTo>
                  <a:pt x="40309" y="70073"/>
                </a:lnTo>
                <a:lnTo>
                  <a:pt x="38389" y="71033"/>
                </a:lnTo>
                <a:lnTo>
                  <a:pt x="37429" y="71993"/>
                </a:lnTo>
                <a:lnTo>
                  <a:pt x="35524" y="72953"/>
                </a:lnTo>
                <a:lnTo>
                  <a:pt x="34549" y="73913"/>
                </a:lnTo>
                <a:lnTo>
                  <a:pt x="32628" y="73913"/>
                </a:lnTo>
                <a:lnTo>
                  <a:pt x="29748" y="74874"/>
                </a:lnTo>
                <a:lnTo>
                  <a:pt x="19187" y="74874"/>
                </a:lnTo>
                <a:lnTo>
                  <a:pt x="16322" y="73913"/>
                </a:lnTo>
                <a:lnTo>
                  <a:pt x="14401" y="72953"/>
                </a:lnTo>
                <a:lnTo>
                  <a:pt x="12481" y="71993"/>
                </a:lnTo>
                <a:lnTo>
                  <a:pt x="10561" y="71033"/>
                </a:lnTo>
                <a:lnTo>
                  <a:pt x="8641" y="70073"/>
                </a:lnTo>
                <a:lnTo>
                  <a:pt x="6720" y="69113"/>
                </a:lnTo>
                <a:lnTo>
                  <a:pt x="5760" y="69113"/>
                </a:lnTo>
                <a:lnTo>
                  <a:pt x="3840" y="68153"/>
                </a:lnTo>
                <a:lnTo>
                  <a:pt x="2880" y="67193"/>
                </a:lnTo>
                <a:lnTo>
                  <a:pt x="1920" y="67193"/>
                </a:lnTo>
                <a:lnTo>
                  <a:pt x="1920" y="68153"/>
                </a:lnTo>
                <a:lnTo>
                  <a:pt x="960" y="68153"/>
                </a:lnTo>
                <a:lnTo>
                  <a:pt x="960" y="69113"/>
                </a:lnTo>
                <a:lnTo>
                  <a:pt x="0" y="70073"/>
                </a:lnTo>
                <a:lnTo>
                  <a:pt x="0" y="76794"/>
                </a:lnTo>
                <a:lnTo>
                  <a:pt x="960" y="77754"/>
                </a:lnTo>
                <a:lnTo>
                  <a:pt x="960" y="78714"/>
                </a:lnTo>
                <a:lnTo>
                  <a:pt x="1920" y="79674"/>
                </a:lnTo>
                <a:lnTo>
                  <a:pt x="1920" y="80634"/>
                </a:lnTo>
                <a:lnTo>
                  <a:pt x="2880" y="80634"/>
                </a:lnTo>
                <a:lnTo>
                  <a:pt x="3840" y="81594"/>
                </a:lnTo>
                <a:lnTo>
                  <a:pt x="4800" y="82555"/>
                </a:lnTo>
                <a:lnTo>
                  <a:pt x="6720" y="82555"/>
                </a:lnTo>
                <a:lnTo>
                  <a:pt x="8641" y="83515"/>
                </a:lnTo>
                <a:lnTo>
                  <a:pt x="10561" y="84475"/>
                </a:lnTo>
                <a:lnTo>
                  <a:pt x="12481" y="85420"/>
                </a:lnTo>
                <a:lnTo>
                  <a:pt x="14401" y="85420"/>
                </a:lnTo>
                <a:lnTo>
                  <a:pt x="17282" y="86395"/>
                </a:lnTo>
                <a:lnTo>
                  <a:pt x="33588" y="86395"/>
                </a:lnTo>
                <a:lnTo>
                  <a:pt x="37429" y="85420"/>
                </a:lnTo>
                <a:lnTo>
                  <a:pt x="41269" y="83515"/>
                </a:lnTo>
                <a:lnTo>
                  <a:pt x="45110" y="82555"/>
                </a:lnTo>
                <a:lnTo>
                  <a:pt x="47990" y="79674"/>
                </a:lnTo>
                <a:lnTo>
                  <a:pt x="50871" y="77754"/>
                </a:lnTo>
                <a:lnTo>
                  <a:pt x="52791" y="74874"/>
                </a:lnTo>
                <a:lnTo>
                  <a:pt x="53751" y="71993"/>
                </a:lnTo>
                <a:lnTo>
                  <a:pt x="55671" y="69113"/>
                </a:lnTo>
                <a:lnTo>
                  <a:pt x="56631" y="65272"/>
                </a:lnTo>
                <a:lnTo>
                  <a:pt x="56631" y="57591"/>
                </a:lnTo>
                <a:lnTo>
                  <a:pt x="55671" y="54711"/>
                </a:lnTo>
                <a:lnTo>
                  <a:pt x="54711" y="52791"/>
                </a:lnTo>
                <a:lnTo>
                  <a:pt x="53751" y="49910"/>
                </a:lnTo>
                <a:lnTo>
                  <a:pt x="51831" y="47990"/>
                </a:lnTo>
                <a:lnTo>
                  <a:pt x="49911" y="46070"/>
                </a:lnTo>
                <a:lnTo>
                  <a:pt x="47990" y="44150"/>
                </a:lnTo>
                <a:lnTo>
                  <a:pt x="46070" y="43190"/>
                </a:lnTo>
                <a:lnTo>
                  <a:pt x="43190" y="41269"/>
                </a:lnTo>
                <a:lnTo>
                  <a:pt x="41269" y="40309"/>
                </a:lnTo>
                <a:lnTo>
                  <a:pt x="38389" y="39349"/>
                </a:lnTo>
                <a:lnTo>
                  <a:pt x="36469" y="38389"/>
                </a:lnTo>
                <a:lnTo>
                  <a:pt x="33588" y="37429"/>
                </a:lnTo>
                <a:lnTo>
                  <a:pt x="31683" y="36469"/>
                </a:lnTo>
                <a:lnTo>
                  <a:pt x="28803" y="35509"/>
                </a:lnTo>
                <a:lnTo>
                  <a:pt x="26868" y="34549"/>
                </a:lnTo>
                <a:lnTo>
                  <a:pt x="24002" y="33588"/>
                </a:lnTo>
                <a:lnTo>
                  <a:pt x="22067" y="32628"/>
                </a:lnTo>
                <a:lnTo>
                  <a:pt x="20162" y="30708"/>
                </a:lnTo>
                <a:lnTo>
                  <a:pt x="19187" y="29748"/>
                </a:lnTo>
                <a:lnTo>
                  <a:pt x="18242" y="27828"/>
                </a:lnTo>
                <a:lnTo>
                  <a:pt x="16322" y="26868"/>
                </a:lnTo>
                <a:lnTo>
                  <a:pt x="16322" y="19187"/>
                </a:lnTo>
                <a:lnTo>
                  <a:pt x="17282" y="18227"/>
                </a:lnTo>
                <a:lnTo>
                  <a:pt x="17282" y="16306"/>
                </a:lnTo>
                <a:lnTo>
                  <a:pt x="18242" y="15346"/>
                </a:lnTo>
                <a:lnTo>
                  <a:pt x="20162" y="14401"/>
                </a:lnTo>
                <a:lnTo>
                  <a:pt x="21122" y="13426"/>
                </a:lnTo>
                <a:lnTo>
                  <a:pt x="22067" y="12466"/>
                </a:lnTo>
                <a:lnTo>
                  <a:pt x="24002" y="11506"/>
                </a:lnTo>
                <a:lnTo>
                  <a:pt x="25908" y="11506"/>
                </a:lnTo>
                <a:lnTo>
                  <a:pt x="28803" y="10561"/>
                </a:lnTo>
                <a:lnTo>
                  <a:pt x="33588" y="10561"/>
                </a:lnTo>
                <a:lnTo>
                  <a:pt x="36469" y="11506"/>
                </a:lnTo>
                <a:lnTo>
                  <a:pt x="38389" y="11506"/>
                </a:lnTo>
                <a:lnTo>
                  <a:pt x="40309" y="12466"/>
                </a:lnTo>
                <a:lnTo>
                  <a:pt x="42230" y="13426"/>
                </a:lnTo>
                <a:lnTo>
                  <a:pt x="44150" y="14401"/>
                </a:lnTo>
                <a:lnTo>
                  <a:pt x="45110" y="14401"/>
                </a:lnTo>
                <a:lnTo>
                  <a:pt x="47030" y="15346"/>
                </a:lnTo>
                <a:lnTo>
                  <a:pt x="47990" y="16306"/>
                </a:lnTo>
                <a:lnTo>
                  <a:pt x="48950" y="16306"/>
                </a:lnTo>
                <a:lnTo>
                  <a:pt x="49911" y="17266"/>
                </a:lnTo>
                <a:lnTo>
                  <a:pt x="50871" y="17266"/>
                </a:lnTo>
                <a:lnTo>
                  <a:pt x="50871" y="16306"/>
                </a:lnTo>
                <a:lnTo>
                  <a:pt x="51831" y="16306"/>
                </a:lnTo>
                <a:lnTo>
                  <a:pt x="51831" y="14401"/>
                </a:lnTo>
                <a:lnTo>
                  <a:pt x="52791" y="13426"/>
                </a:lnTo>
                <a:lnTo>
                  <a:pt x="52791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/>
          <p:nvPr/>
        </p:nvSpPr>
        <p:spPr>
          <a:xfrm>
            <a:off x="4081073" y="1130609"/>
            <a:ext cx="14401" cy="84475"/>
          </a:xfrm>
          <a:custGeom>
            <a:avLst/>
            <a:gdLst/>
            <a:ahLst/>
            <a:cxnLst/>
            <a:rect l="l" t="t" r="r" b="b"/>
            <a:pathLst>
              <a:path w="14401" h="84475">
                <a:moveTo>
                  <a:pt x="960" y="83530"/>
                </a:moveTo>
                <a:lnTo>
                  <a:pt x="1920" y="83530"/>
                </a:lnTo>
                <a:lnTo>
                  <a:pt x="1920" y="84475"/>
                </a:lnTo>
                <a:lnTo>
                  <a:pt x="12481" y="84475"/>
                </a:lnTo>
                <a:lnTo>
                  <a:pt x="13441" y="83530"/>
                </a:lnTo>
                <a:lnTo>
                  <a:pt x="14401" y="83530"/>
                </a:lnTo>
                <a:lnTo>
                  <a:pt x="14401" y="960"/>
                </a:lnTo>
                <a:lnTo>
                  <a:pt x="13441" y="960"/>
                </a:lnTo>
                <a:lnTo>
                  <a:pt x="1248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35"/>
                </a:lnTo>
                <a:lnTo>
                  <a:pt x="0" y="1935"/>
                </a:lnTo>
                <a:lnTo>
                  <a:pt x="0" y="82570"/>
                </a:lnTo>
                <a:lnTo>
                  <a:pt x="960" y="83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" name="object 67"/>
          <p:cNvSpPr/>
          <p:nvPr/>
        </p:nvSpPr>
        <p:spPr>
          <a:xfrm>
            <a:off x="4079153" y="1097981"/>
            <a:ext cx="18242" cy="17282"/>
          </a:xfrm>
          <a:custGeom>
            <a:avLst/>
            <a:gdLst/>
            <a:ahLst/>
            <a:cxnLst/>
            <a:rect l="l" t="t" r="r" b="b"/>
            <a:pathLst>
              <a:path w="18242" h="17282">
                <a:moveTo>
                  <a:pt x="0" y="8641"/>
                </a:moveTo>
                <a:lnTo>
                  <a:pt x="0" y="12481"/>
                </a:lnTo>
                <a:lnTo>
                  <a:pt x="960" y="14401"/>
                </a:lnTo>
                <a:lnTo>
                  <a:pt x="1920" y="15361"/>
                </a:lnTo>
                <a:lnTo>
                  <a:pt x="3840" y="17282"/>
                </a:lnTo>
                <a:lnTo>
                  <a:pt x="12481" y="17282"/>
                </a:lnTo>
                <a:lnTo>
                  <a:pt x="15361" y="16322"/>
                </a:lnTo>
                <a:lnTo>
                  <a:pt x="16322" y="15361"/>
                </a:lnTo>
                <a:lnTo>
                  <a:pt x="18242" y="14401"/>
                </a:lnTo>
                <a:lnTo>
                  <a:pt x="18242" y="4800"/>
                </a:lnTo>
                <a:lnTo>
                  <a:pt x="17282" y="2880"/>
                </a:lnTo>
                <a:lnTo>
                  <a:pt x="16322" y="1920"/>
                </a:lnTo>
                <a:lnTo>
                  <a:pt x="15361" y="960"/>
                </a:lnTo>
                <a:lnTo>
                  <a:pt x="12481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5760"/>
                </a:lnTo>
                <a:lnTo>
                  <a:pt x="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/>
          <p:nvPr/>
        </p:nvSpPr>
        <p:spPr>
          <a:xfrm>
            <a:off x="4122359" y="1129665"/>
            <a:ext cx="69113" cy="85420"/>
          </a:xfrm>
          <a:custGeom>
            <a:avLst/>
            <a:gdLst/>
            <a:ahLst/>
            <a:cxnLst/>
            <a:rect l="l" t="t" r="r" b="b"/>
            <a:pathLst>
              <a:path w="69113" h="85420">
                <a:moveTo>
                  <a:pt x="61432" y="85420"/>
                </a:moveTo>
                <a:lnTo>
                  <a:pt x="66233" y="85420"/>
                </a:lnTo>
                <a:lnTo>
                  <a:pt x="67193" y="84475"/>
                </a:lnTo>
                <a:lnTo>
                  <a:pt x="68153" y="84475"/>
                </a:lnTo>
                <a:lnTo>
                  <a:pt x="68153" y="83515"/>
                </a:lnTo>
                <a:lnTo>
                  <a:pt x="69113" y="83515"/>
                </a:lnTo>
                <a:lnTo>
                  <a:pt x="69113" y="28788"/>
                </a:lnTo>
                <a:lnTo>
                  <a:pt x="68153" y="23987"/>
                </a:lnTo>
                <a:lnTo>
                  <a:pt x="67193" y="20147"/>
                </a:lnTo>
                <a:lnTo>
                  <a:pt x="66233" y="16306"/>
                </a:lnTo>
                <a:lnTo>
                  <a:pt x="64312" y="12466"/>
                </a:lnTo>
                <a:lnTo>
                  <a:pt x="62392" y="9585"/>
                </a:lnTo>
                <a:lnTo>
                  <a:pt x="60472" y="6720"/>
                </a:lnTo>
                <a:lnTo>
                  <a:pt x="57591" y="3840"/>
                </a:lnTo>
                <a:lnTo>
                  <a:pt x="53751" y="2880"/>
                </a:lnTo>
                <a:lnTo>
                  <a:pt x="49911" y="944"/>
                </a:lnTo>
                <a:lnTo>
                  <a:pt x="45110" y="0"/>
                </a:lnTo>
                <a:lnTo>
                  <a:pt x="35509" y="0"/>
                </a:lnTo>
                <a:lnTo>
                  <a:pt x="30708" y="944"/>
                </a:lnTo>
                <a:lnTo>
                  <a:pt x="26868" y="2880"/>
                </a:lnTo>
                <a:lnTo>
                  <a:pt x="22067" y="5745"/>
                </a:lnTo>
                <a:lnTo>
                  <a:pt x="18227" y="9585"/>
                </a:lnTo>
                <a:lnTo>
                  <a:pt x="13426" y="14401"/>
                </a:lnTo>
                <a:lnTo>
                  <a:pt x="13426" y="2880"/>
                </a:lnTo>
                <a:lnTo>
                  <a:pt x="12466" y="1904"/>
                </a:lnTo>
                <a:lnTo>
                  <a:pt x="11521" y="944"/>
                </a:lnTo>
                <a:lnTo>
                  <a:pt x="1905" y="944"/>
                </a:lnTo>
                <a:lnTo>
                  <a:pt x="1905" y="1904"/>
                </a:lnTo>
                <a:lnTo>
                  <a:pt x="960" y="1904"/>
                </a:lnTo>
                <a:lnTo>
                  <a:pt x="960" y="2880"/>
                </a:lnTo>
                <a:lnTo>
                  <a:pt x="0" y="2880"/>
                </a:lnTo>
                <a:lnTo>
                  <a:pt x="0" y="83515"/>
                </a:lnTo>
                <a:lnTo>
                  <a:pt x="960" y="84475"/>
                </a:lnTo>
                <a:lnTo>
                  <a:pt x="1905" y="84475"/>
                </a:lnTo>
                <a:lnTo>
                  <a:pt x="1905" y="85420"/>
                </a:lnTo>
                <a:lnTo>
                  <a:pt x="12466" y="85420"/>
                </a:lnTo>
                <a:lnTo>
                  <a:pt x="13426" y="84475"/>
                </a:lnTo>
                <a:lnTo>
                  <a:pt x="14386" y="84475"/>
                </a:lnTo>
                <a:lnTo>
                  <a:pt x="14386" y="27828"/>
                </a:lnTo>
                <a:lnTo>
                  <a:pt x="19187" y="22067"/>
                </a:lnTo>
                <a:lnTo>
                  <a:pt x="23027" y="18227"/>
                </a:lnTo>
                <a:lnTo>
                  <a:pt x="25908" y="16306"/>
                </a:lnTo>
                <a:lnTo>
                  <a:pt x="29748" y="13426"/>
                </a:lnTo>
                <a:lnTo>
                  <a:pt x="33588" y="12466"/>
                </a:lnTo>
                <a:lnTo>
                  <a:pt x="42230" y="12466"/>
                </a:lnTo>
                <a:lnTo>
                  <a:pt x="45110" y="13426"/>
                </a:lnTo>
                <a:lnTo>
                  <a:pt x="47030" y="15346"/>
                </a:lnTo>
                <a:lnTo>
                  <a:pt x="48950" y="16306"/>
                </a:lnTo>
                <a:lnTo>
                  <a:pt x="49911" y="18227"/>
                </a:lnTo>
                <a:lnTo>
                  <a:pt x="51831" y="20147"/>
                </a:lnTo>
                <a:lnTo>
                  <a:pt x="52791" y="23027"/>
                </a:lnTo>
                <a:lnTo>
                  <a:pt x="52791" y="25907"/>
                </a:lnTo>
                <a:lnTo>
                  <a:pt x="53751" y="28788"/>
                </a:lnTo>
                <a:lnTo>
                  <a:pt x="53751" y="83515"/>
                </a:lnTo>
                <a:lnTo>
                  <a:pt x="54711" y="83515"/>
                </a:lnTo>
                <a:lnTo>
                  <a:pt x="54711" y="84475"/>
                </a:lnTo>
                <a:lnTo>
                  <a:pt x="55671" y="84475"/>
                </a:lnTo>
                <a:lnTo>
                  <a:pt x="55671" y="85420"/>
                </a:lnTo>
                <a:lnTo>
                  <a:pt x="61432" y="854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" name="object 69"/>
          <p:cNvSpPr/>
          <p:nvPr/>
        </p:nvSpPr>
        <p:spPr>
          <a:xfrm>
            <a:off x="4211634" y="1129665"/>
            <a:ext cx="62392" cy="86395"/>
          </a:xfrm>
          <a:custGeom>
            <a:avLst/>
            <a:gdLst/>
            <a:ahLst/>
            <a:cxnLst/>
            <a:rect l="l" t="t" r="r" b="b"/>
            <a:pathLst>
              <a:path w="62392" h="86395">
                <a:moveTo>
                  <a:pt x="12481" y="79674"/>
                </a:moveTo>
                <a:lnTo>
                  <a:pt x="16322" y="81594"/>
                </a:lnTo>
                <a:lnTo>
                  <a:pt x="20162" y="83515"/>
                </a:lnTo>
                <a:lnTo>
                  <a:pt x="24947" y="85420"/>
                </a:lnTo>
                <a:lnTo>
                  <a:pt x="29748" y="86395"/>
                </a:lnTo>
                <a:lnTo>
                  <a:pt x="43190" y="86395"/>
                </a:lnTo>
                <a:lnTo>
                  <a:pt x="46070" y="85420"/>
                </a:lnTo>
                <a:lnTo>
                  <a:pt x="48950" y="84475"/>
                </a:lnTo>
                <a:lnTo>
                  <a:pt x="50871" y="83515"/>
                </a:lnTo>
                <a:lnTo>
                  <a:pt x="52791" y="82555"/>
                </a:lnTo>
                <a:lnTo>
                  <a:pt x="54711" y="81594"/>
                </a:lnTo>
                <a:lnTo>
                  <a:pt x="56631" y="80634"/>
                </a:lnTo>
                <a:lnTo>
                  <a:pt x="58552" y="79674"/>
                </a:lnTo>
                <a:lnTo>
                  <a:pt x="59512" y="78714"/>
                </a:lnTo>
                <a:lnTo>
                  <a:pt x="60472" y="78714"/>
                </a:lnTo>
                <a:lnTo>
                  <a:pt x="61432" y="77754"/>
                </a:lnTo>
                <a:lnTo>
                  <a:pt x="61432" y="76794"/>
                </a:lnTo>
                <a:lnTo>
                  <a:pt x="62392" y="75834"/>
                </a:lnTo>
                <a:lnTo>
                  <a:pt x="62392" y="65272"/>
                </a:lnTo>
                <a:lnTo>
                  <a:pt x="61432" y="64312"/>
                </a:lnTo>
                <a:lnTo>
                  <a:pt x="58552" y="64312"/>
                </a:lnTo>
                <a:lnTo>
                  <a:pt x="57591" y="65272"/>
                </a:lnTo>
                <a:lnTo>
                  <a:pt x="56631" y="67193"/>
                </a:lnTo>
                <a:lnTo>
                  <a:pt x="54711" y="68153"/>
                </a:lnTo>
                <a:lnTo>
                  <a:pt x="52791" y="69113"/>
                </a:lnTo>
                <a:lnTo>
                  <a:pt x="50871" y="70073"/>
                </a:lnTo>
                <a:lnTo>
                  <a:pt x="48950" y="71033"/>
                </a:lnTo>
                <a:lnTo>
                  <a:pt x="46070" y="72953"/>
                </a:lnTo>
                <a:lnTo>
                  <a:pt x="44150" y="73913"/>
                </a:lnTo>
                <a:lnTo>
                  <a:pt x="30708" y="73913"/>
                </a:lnTo>
                <a:lnTo>
                  <a:pt x="27828" y="71993"/>
                </a:lnTo>
                <a:lnTo>
                  <a:pt x="24947" y="71033"/>
                </a:lnTo>
                <a:lnTo>
                  <a:pt x="23027" y="69113"/>
                </a:lnTo>
                <a:lnTo>
                  <a:pt x="21107" y="66233"/>
                </a:lnTo>
                <a:lnTo>
                  <a:pt x="19187" y="64312"/>
                </a:lnTo>
                <a:lnTo>
                  <a:pt x="18227" y="60472"/>
                </a:lnTo>
                <a:lnTo>
                  <a:pt x="16322" y="56631"/>
                </a:lnTo>
                <a:lnTo>
                  <a:pt x="15346" y="52791"/>
                </a:lnTo>
                <a:lnTo>
                  <a:pt x="15346" y="33588"/>
                </a:lnTo>
                <a:lnTo>
                  <a:pt x="17282" y="24947"/>
                </a:lnTo>
                <a:lnTo>
                  <a:pt x="21107" y="20147"/>
                </a:lnTo>
                <a:lnTo>
                  <a:pt x="24947" y="14401"/>
                </a:lnTo>
                <a:lnTo>
                  <a:pt x="29748" y="12466"/>
                </a:lnTo>
                <a:lnTo>
                  <a:pt x="43190" y="12466"/>
                </a:lnTo>
                <a:lnTo>
                  <a:pt x="46070" y="13426"/>
                </a:lnTo>
                <a:lnTo>
                  <a:pt x="47990" y="14401"/>
                </a:lnTo>
                <a:lnTo>
                  <a:pt x="50871" y="15346"/>
                </a:lnTo>
                <a:lnTo>
                  <a:pt x="52791" y="16306"/>
                </a:lnTo>
                <a:lnTo>
                  <a:pt x="53751" y="18227"/>
                </a:lnTo>
                <a:lnTo>
                  <a:pt x="55671" y="19187"/>
                </a:lnTo>
                <a:lnTo>
                  <a:pt x="56631" y="20147"/>
                </a:lnTo>
                <a:lnTo>
                  <a:pt x="57591" y="21107"/>
                </a:lnTo>
                <a:lnTo>
                  <a:pt x="61432" y="21107"/>
                </a:lnTo>
                <a:lnTo>
                  <a:pt x="61432" y="20147"/>
                </a:lnTo>
                <a:lnTo>
                  <a:pt x="62392" y="19187"/>
                </a:lnTo>
                <a:lnTo>
                  <a:pt x="62392" y="10561"/>
                </a:lnTo>
                <a:lnTo>
                  <a:pt x="61432" y="9585"/>
                </a:lnTo>
                <a:lnTo>
                  <a:pt x="61432" y="8625"/>
                </a:lnTo>
                <a:lnTo>
                  <a:pt x="60472" y="8625"/>
                </a:lnTo>
                <a:lnTo>
                  <a:pt x="59512" y="7680"/>
                </a:lnTo>
                <a:lnTo>
                  <a:pt x="59512" y="6720"/>
                </a:lnTo>
                <a:lnTo>
                  <a:pt x="57591" y="5745"/>
                </a:lnTo>
                <a:lnTo>
                  <a:pt x="56631" y="4785"/>
                </a:lnTo>
                <a:lnTo>
                  <a:pt x="54711" y="3840"/>
                </a:lnTo>
                <a:lnTo>
                  <a:pt x="52791" y="2880"/>
                </a:lnTo>
                <a:lnTo>
                  <a:pt x="50871" y="1904"/>
                </a:lnTo>
                <a:lnTo>
                  <a:pt x="48950" y="1904"/>
                </a:lnTo>
                <a:lnTo>
                  <a:pt x="47030" y="944"/>
                </a:lnTo>
                <a:lnTo>
                  <a:pt x="44150" y="944"/>
                </a:lnTo>
                <a:lnTo>
                  <a:pt x="42230" y="0"/>
                </a:lnTo>
                <a:lnTo>
                  <a:pt x="31668" y="0"/>
                </a:lnTo>
                <a:lnTo>
                  <a:pt x="26868" y="944"/>
                </a:lnTo>
                <a:lnTo>
                  <a:pt x="23027" y="2880"/>
                </a:lnTo>
                <a:lnTo>
                  <a:pt x="18227" y="3840"/>
                </a:lnTo>
                <a:lnTo>
                  <a:pt x="14386" y="6720"/>
                </a:lnTo>
                <a:lnTo>
                  <a:pt x="10546" y="10561"/>
                </a:lnTo>
                <a:lnTo>
                  <a:pt x="7665" y="14401"/>
                </a:lnTo>
                <a:lnTo>
                  <a:pt x="4800" y="18227"/>
                </a:lnTo>
                <a:lnTo>
                  <a:pt x="2880" y="23987"/>
                </a:lnTo>
                <a:lnTo>
                  <a:pt x="960" y="29748"/>
                </a:lnTo>
                <a:lnTo>
                  <a:pt x="0" y="36469"/>
                </a:lnTo>
                <a:lnTo>
                  <a:pt x="0" y="50871"/>
                </a:lnTo>
                <a:lnTo>
                  <a:pt x="960" y="57591"/>
                </a:lnTo>
                <a:lnTo>
                  <a:pt x="2880" y="62392"/>
                </a:lnTo>
                <a:lnTo>
                  <a:pt x="3825" y="68153"/>
                </a:lnTo>
                <a:lnTo>
                  <a:pt x="6720" y="71993"/>
                </a:lnTo>
                <a:lnTo>
                  <a:pt x="9601" y="75834"/>
                </a:lnTo>
                <a:lnTo>
                  <a:pt x="12481" y="796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/>
          <p:nvPr/>
        </p:nvSpPr>
        <p:spPr>
          <a:xfrm>
            <a:off x="4303791" y="1129665"/>
            <a:ext cx="57591" cy="54711"/>
          </a:xfrm>
          <a:custGeom>
            <a:avLst/>
            <a:gdLst/>
            <a:ahLst/>
            <a:cxnLst/>
            <a:rect l="l" t="t" r="r" b="b"/>
            <a:pathLst>
              <a:path w="57591" h="54711">
                <a:moveTo>
                  <a:pt x="51831" y="14401"/>
                </a:moveTo>
                <a:lnTo>
                  <a:pt x="49910" y="10561"/>
                </a:lnTo>
                <a:lnTo>
                  <a:pt x="47030" y="7680"/>
                </a:lnTo>
                <a:lnTo>
                  <a:pt x="43190" y="4785"/>
                </a:lnTo>
                <a:lnTo>
                  <a:pt x="38389" y="2880"/>
                </a:lnTo>
                <a:lnTo>
                  <a:pt x="34549" y="944"/>
                </a:lnTo>
                <a:lnTo>
                  <a:pt x="28788" y="0"/>
                </a:lnTo>
                <a:lnTo>
                  <a:pt x="17266" y="0"/>
                </a:lnTo>
                <a:lnTo>
                  <a:pt x="11521" y="944"/>
                </a:lnTo>
                <a:lnTo>
                  <a:pt x="6720" y="2880"/>
                </a:lnTo>
                <a:lnTo>
                  <a:pt x="1920" y="4785"/>
                </a:lnTo>
                <a:lnTo>
                  <a:pt x="960" y="28788"/>
                </a:lnTo>
                <a:lnTo>
                  <a:pt x="1920" y="25907"/>
                </a:lnTo>
                <a:lnTo>
                  <a:pt x="2880" y="23027"/>
                </a:lnTo>
                <a:lnTo>
                  <a:pt x="3840" y="20147"/>
                </a:lnTo>
                <a:lnTo>
                  <a:pt x="5760" y="18227"/>
                </a:lnTo>
                <a:lnTo>
                  <a:pt x="7680" y="16306"/>
                </a:lnTo>
                <a:lnTo>
                  <a:pt x="9585" y="14401"/>
                </a:lnTo>
                <a:lnTo>
                  <a:pt x="12481" y="13426"/>
                </a:lnTo>
                <a:lnTo>
                  <a:pt x="15361" y="11506"/>
                </a:lnTo>
                <a:lnTo>
                  <a:pt x="28788" y="11506"/>
                </a:lnTo>
                <a:lnTo>
                  <a:pt x="34549" y="13426"/>
                </a:lnTo>
                <a:lnTo>
                  <a:pt x="37429" y="17266"/>
                </a:lnTo>
                <a:lnTo>
                  <a:pt x="41269" y="22067"/>
                </a:lnTo>
                <a:lnTo>
                  <a:pt x="43190" y="27828"/>
                </a:lnTo>
                <a:lnTo>
                  <a:pt x="43190" y="35509"/>
                </a:lnTo>
                <a:lnTo>
                  <a:pt x="0" y="35509"/>
                </a:lnTo>
                <a:lnTo>
                  <a:pt x="0" y="32628"/>
                </a:lnTo>
                <a:lnTo>
                  <a:pt x="0" y="54711"/>
                </a:lnTo>
                <a:lnTo>
                  <a:pt x="0" y="46070"/>
                </a:lnTo>
                <a:lnTo>
                  <a:pt x="54711" y="46070"/>
                </a:lnTo>
                <a:lnTo>
                  <a:pt x="55671" y="45110"/>
                </a:lnTo>
                <a:lnTo>
                  <a:pt x="57591" y="44150"/>
                </a:lnTo>
                <a:lnTo>
                  <a:pt x="57591" y="31668"/>
                </a:lnTo>
                <a:lnTo>
                  <a:pt x="56631" y="26868"/>
                </a:lnTo>
                <a:lnTo>
                  <a:pt x="55671" y="23027"/>
                </a:lnTo>
                <a:lnTo>
                  <a:pt x="54711" y="18227"/>
                </a:lnTo>
                <a:lnTo>
                  <a:pt x="51831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" name="object 71"/>
          <p:cNvSpPr/>
          <p:nvPr/>
        </p:nvSpPr>
        <p:spPr>
          <a:xfrm>
            <a:off x="4288429" y="1134450"/>
            <a:ext cx="70073" cy="81610"/>
          </a:xfrm>
          <a:custGeom>
            <a:avLst/>
            <a:gdLst/>
            <a:ahLst/>
            <a:cxnLst/>
            <a:rect l="l" t="t" r="r" b="b"/>
            <a:pathLst>
              <a:path w="70073" h="81610">
                <a:moveTo>
                  <a:pt x="0" y="31683"/>
                </a:moveTo>
                <a:lnTo>
                  <a:pt x="0" y="46085"/>
                </a:lnTo>
                <a:lnTo>
                  <a:pt x="960" y="51846"/>
                </a:lnTo>
                <a:lnTo>
                  <a:pt x="2880" y="57607"/>
                </a:lnTo>
                <a:lnTo>
                  <a:pt x="3840" y="63367"/>
                </a:lnTo>
                <a:lnTo>
                  <a:pt x="6720" y="67208"/>
                </a:lnTo>
                <a:lnTo>
                  <a:pt x="10561" y="71048"/>
                </a:lnTo>
                <a:lnTo>
                  <a:pt x="13441" y="74889"/>
                </a:lnTo>
                <a:lnTo>
                  <a:pt x="17282" y="77769"/>
                </a:lnTo>
                <a:lnTo>
                  <a:pt x="22082" y="78729"/>
                </a:lnTo>
                <a:lnTo>
                  <a:pt x="27843" y="80634"/>
                </a:lnTo>
                <a:lnTo>
                  <a:pt x="33604" y="81610"/>
                </a:lnTo>
                <a:lnTo>
                  <a:pt x="47030" y="81610"/>
                </a:lnTo>
                <a:lnTo>
                  <a:pt x="49911" y="80634"/>
                </a:lnTo>
                <a:lnTo>
                  <a:pt x="53751" y="80634"/>
                </a:lnTo>
                <a:lnTo>
                  <a:pt x="56631" y="79689"/>
                </a:lnTo>
                <a:lnTo>
                  <a:pt x="59512" y="78729"/>
                </a:lnTo>
                <a:lnTo>
                  <a:pt x="61432" y="78729"/>
                </a:lnTo>
                <a:lnTo>
                  <a:pt x="63352" y="77769"/>
                </a:lnTo>
                <a:lnTo>
                  <a:pt x="65272" y="76809"/>
                </a:lnTo>
                <a:lnTo>
                  <a:pt x="67193" y="75849"/>
                </a:lnTo>
                <a:lnTo>
                  <a:pt x="68153" y="75849"/>
                </a:lnTo>
                <a:lnTo>
                  <a:pt x="68153" y="74889"/>
                </a:lnTo>
                <a:lnTo>
                  <a:pt x="69113" y="74889"/>
                </a:lnTo>
                <a:lnTo>
                  <a:pt x="69113" y="72009"/>
                </a:lnTo>
                <a:lnTo>
                  <a:pt x="70073" y="71048"/>
                </a:lnTo>
                <a:lnTo>
                  <a:pt x="70073" y="69128"/>
                </a:lnTo>
                <a:lnTo>
                  <a:pt x="69113" y="68168"/>
                </a:lnTo>
                <a:lnTo>
                  <a:pt x="69113" y="64328"/>
                </a:lnTo>
                <a:lnTo>
                  <a:pt x="65272" y="64328"/>
                </a:lnTo>
                <a:lnTo>
                  <a:pt x="64312" y="65288"/>
                </a:lnTo>
                <a:lnTo>
                  <a:pt x="62392" y="65288"/>
                </a:lnTo>
                <a:lnTo>
                  <a:pt x="60472" y="66248"/>
                </a:lnTo>
                <a:lnTo>
                  <a:pt x="58552" y="67208"/>
                </a:lnTo>
                <a:lnTo>
                  <a:pt x="56631" y="68168"/>
                </a:lnTo>
                <a:lnTo>
                  <a:pt x="53751" y="68168"/>
                </a:lnTo>
                <a:lnTo>
                  <a:pt x="50871" y="69128"/>
                </a:lnTo>
                <a:lnTo>
                  <a:pt x="47990" y="70088"/>
                </a:lnTo>
                <a:lnTo>
                  <a:pt x="36469" y="70088"/>
                </a:lnTo>
                <a:lnTo>
                  <a:pt x="32628" y="69128"/>
                </a:lnTo>
                <a:lnTo>
                  <a:pt x="28788" y="68168"/>
                </a:lnTo>
                <a:lnTo>
                  <a:pt x="25923" y="66248"/>
                </a:lnTo>
                <a:lnTo>
                  <a:pt x="23042" y="64328"/>
                </a:lnTo>
                <a:lnTo>
                  <a:pt x="21122" y="62407"/>
                </a:lnTo>
                <a:lnTo>
                  <a:pt x="19202" y="59527"/>
                </a:lnTo>
                <a:lnTo>
                  <a:pt x="17282" y="56647"/>
                </a:lnTo>
                <a:lnTo>
                  <a:pt x="16322" y="52806"/>
                </a:lnTo>
                <a:lnTo>
                  <a:pt x="15361" y="49926"/>
                </a:lnTo>
                <a:lnTo>
                  <a:pt x="15361" y="27843"/>
                </a:lnTo>
                <a:lnTo>
                  <a:pt x="16322" y="24002"/>
                </a:lnTo>
                <a:lnTo>
                  <a:pt x="17282" y="0"/>
                </a:lnTo>
                <a:lnTo>
                  <a:pt x="13441" y="2895"/>
                </a:lnTo>
                <a:lnTo>
                  <a:pt x="10561" y="6720"/>
                </a:lnTo>
                <a:lnTo>
                  <a:pt x="6720" y="10561"/>
                </a:lnTo>
                <a:lnTo>
                  <a:pt x="4800" y="15361"/>
                </a:lnTo>
                <a:lnTo>
                  <a:pt x="2880" y="20162"/>
                </a:lnTo>
                <a:lnTo>
                  <a:pt x="960" y="25923"/>
                </a:lnTo>
                <a:lnTo>
                  <a:pt x="0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/>
          <p:nvPr/>
        </p:nvSpPr>
        <p:spPr>
          <a:xfrm>
            <a:off x="4426656" y="1099901"/>
            <a:ext cx="66248" cy="115183"/>
          </a:xfrm>
          <a:custGeom>
            <a:avLst/>
            <a:gdLst/>
            <a:ahLst/>
            <a:cxnLst/>
            <a:rect l="l" t="t" r="r" b="b"/>
            <a:pathLst>
              <a:path w="66248" h="115183">
                <a:moveTo>
                  <a:pt x="3840" y="29763"/>
                </a:moveTo>
                <a:lnTo>
                  <a:pt x="4815" y="28788"/>
                </a:lnTo>
                <a:lnTo>
                  <a:pt x="26883" y="16322"/>
                </a:lnTo>
                <a:lnTo>
                  <a:pt x="26883" y="102717"/>
                </a:lnTo>
                <a:lnTo>
                  <a:pt x="1920" y="102717"/>
                </a:lnTo>
                <a:lnTo>
                  <a:pt x="1920" y="103677"/>
                </a:lnTo>
                <a:lnTo>
                  <a:pt x="975" y="103677"/>
                </a:lnTo>
                <a:lnTo>
                  <a:pt x="975" y="104637"/>
                </a:lnTo>
                <a:lnTo>
                  <a:pt x="0" y="105597"/>
                </a:lnTo>
                <a:lnTo>
                  <a:pt x="0" y="112318"/>
                </a:lnTo>
                <a:lnTo>
                  <a:pt x="975" y="113278"/>
                </a:lnTo>
                <a:lnTo>
                  <a:pt x="975" y="114239"/>
                </a:lnTo>
                <a:lnTo>
                  <a:pt x="1920" y="114239"/>
                </a:lnTo>
                <a:lnTo>
                  <a:pt x="2880" y="115183"/>
                </a:lnTo>
                <a:lnTo>
                  <a:pt x="63367" y="115183"/>
                </a:lnTo>
                <a:lnTo>
                  <a:pt x="64328" y="114239"/>
                </a:lnTo>
                <a:lnTo>
                  <a:pt x="65288" y="113278"/>
                </a:lnTo>
                <a:lnTo>
                  <a:pt x="65288" y="111358"/>
                </a:lnTo>
                <a:lnTo>
                  <a:pt x="66248" y="110398"/>
                </a:lnTo>
                <a:lnTo>
                  <a:pt x="66248" y="106558"/>
                </a:lnTo>
                <a:lnTo>
                  <a:pt x="65288" y="106558"/>
                </a:lnTo>
                <a:lnTo>
                  <a:pt x="65288" y="103677"/>
                </a:lnTo>
                <a:lnTo>
                  <a:pt x="64328" y="103677"/>
                </a:lnTo>
                <a:lnTo>
                  <a:pt x="64328" y="102717"/>
                </a:lnTo>
                <a:lnTo>
                  <a:pt x="42245" y="102717"/>
                </a:lnTo>
                <a:lnTo>
                  <a:pt x="42245" y="1920"/>
                </a:lnTo>
                <a:lnTo>
                  <a:pt x="41285" y="960"/>
                </a:lnTo>
                <a:lnTo>
                  <a:pt x="40325" y="960"/>
                </a:lnTo>
                <a:lnTo>
                  <a:pt x="39364" y="0"/>
                </a:lnTo>
                <a:lnTo>
                  <a:pt x="30723" y="0"/>
                </a:lnTo>
                <a:lnTo>
                  <a:pt x="29763" y="960"/>
                </a:lnTo>
                <a:lnTo>
                  <a:pt x="28803" y="960"/>
                </a:lnTo>
                <a:lnTo>
                  <a:pt x="1920" y="18242"/>
                </a:lnTo>
                <a:lnTo>
                  <a:pt x="975" y="18242"/>
                </a:lnTo>
                <a:lnTo>
                  <a:pt x="975" y="19202"/>
                </a:lnTo>
                <a:lnTo>
                  <a:pt x="0" y="19202"/>
                </a:lnTo>
                <a:lnTo>
                  <a:pt x="0" y="29763"/>
                </a:lnTo>
                <a:lnTo>
                  <a:pt x="975" y="29763"/>
                </a:lnTo>
                <a:lnTo>
                  <a:pt x="975" y="30708"/>
                </a:lnTo>
                <a:lnTo>
                  <a:pt x="1920" y="30708"/>
                </a:lnTo>
                <a:lnTo>
                  <a:pt x="2880" y="29763"/>
                </a:lnTo>
                <a:lnTo>
                  <a:pt x="3840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/>
          <p:nvPr/>
        </p:nvSpPr>
        <p:spPr>
          <a:xfrm>
            <a:off x="4510186" y="1098941"/>
            <a:ext cx="74874" cy="117119"/>
          </a:xfrm>
          <a:custGeom>
            <a:avLst/>
            <a:gdLst/>
            <a:ahLst/>
            <a:cxnLst/>
            <a:rect l="l" t="t" r="r" b="b"/>
            <a:pathLst>
              <a:path w="74874" h="117119">
                <a:moveTo>
                  <a:pt x="5745" y="113278"/>
                </a:moveTo>
                <a:lnTo>
                  <a:pt x="7680" y="114239"/>
                </a:lnTo>
                <a:lnTo>
                  <a:pt x="8641" y="115199"/>
                </a:lnTo>
                <a:lnTo>
                  <a:pt x="10546" y="115199"/>
                </a:lnTo>
                <a:lnTo>
                  <a:pt x="12481" y="116144"/>
                </a:lnTo>
                <a:lnTo>
                  <a:pt x="14386" y="116144"/>
                </a:lnTo>
                <a:lnTo>
                  <a:pt x="16306" y="117119"/>
                </a:lnTo>
                <a:lnTo>
                  <a:pt x="32628" y="117119"/>
                </a:lnTo>
                <a:lnTo>
                  <a:pt x="38389" y="116144"/>
                </a:lnTo>
                <a:lnTo>
                  <a:pt x="43190" y="115199"/>
                </a:lnTo>
                <a:lnTo>
                  <a:pt x="47990" y="113278"/>
                </a:lnTo>
                <a:lnTo>
                  <a:pt x="52791" y="110398"/>
                </a:lnTo>
                <a:lnTo>
                  <a:pt x="56631" y="107518"/>
                </a:lnTo>
                <a:lnTo>
                  <a:pt x="59512" y="104637"/>
                </a:lnTo>
                <a:lnTo>
                  <a:pt x="62392" y="100797"/>
                </a:lnTo>
                <a:lnTo>
                  <a:pt x="65272" y="96956"/>
                </a:lnTo>
                <a:lnTo>
                  <a:pt x="67193" y="93116"/>
                </a:lnTo>
                <a:lnTo>
                  <a:pt x="69113" y="88315"/>
                </a:lnTo>
                <a:lnTo>
                  <a:pt x="71033" y="83515"/>
                </a:lnTo>
                <a:lnTo>
                  <a:pt x="71993" y="78714"/>
                </a:lnTo>
                <a:lnTo>
                  <a:pt x="72953" y="73914"/>
                </a:lnTo>
                <a:lnTo>
                  <a:pt x="73913" y="69113"/>
                </a:lnTo>
                <a:lnTo>
                  <a:pt x="74874" y="64312"/>
                </a:lnTo>
                <a:lnTo>
                  <a:pt x="74874" y="44150"/>
                </a:lnTo>
                <a:lnTo>
                  <a:pt x="73913" y="39349"/>
                </a:lnTo>
                <a:lnTo>
                  <a:pt x="73913" y="34564"/>
                </a:lnTo>
                <a:lnTo>
                  <a:pt x="72953" y="30723"/>
                </a:lnTo>
                <a:lnTo>
                  <a:pt x="71033" y="25908"/>
                </a:lnTo>
                <a:lnTo>
                  <a:pt x="70073" y="22067"/>
                </a:lnTo>
                <a:lnTo>
                  <a:pt x="69113" y="18227"/>
                </a:lnTo>
                <a:lnTo>
                  <a:pt x="67193" y="15361"/>
                </a:lnTo>
                <a:lnTo>
                  <a:pt x="65272" y="12481"/>
                </a:lnTo>
                <a:lnTo>
                  <a:pt x="62392" y="9601"/>
                </a:lnTo>
                <a:lnTo>
                  <a:pt x="60472" y="7680"/>
                </a:lnTo>
                <a:lnTo>
                  <a:pt x="57591" y="4800"/>
                </a:lnTo>
                <a:lnTo>
                  <a:pt x="53751" y="2880"/>
                </a:lnTo>
                <a:lnTo>
                  <a:pt x="50871" y="1920"/>
                </a:lnTo>
                <a:lnTo>
                  <a:pt x="47030" y="960"/>
                </a:lnTo>
                <a:lnTo>
                  <a:pt x="42230" y="0"/>
                </a:lnTo>
                <a:lnTo>
                  <a:pt x="31668" y="0"/>
                </a:lnTo>
                <a:lnTo>
                  <a:pt x="24947" y="960"/>
                </a:lnTo>
                <a:lnTo>
                  <a:pt x="20147" y="2880"/>
                </a:lnTo>
                <a:lnTo>
                  <a:pt x="18227" y="22067"/>
                </a:lnTo>
                <a:lnTo>
                  <a:pt x="20147" y="20162"/>
                </a:lnTo>
                <a:lnTo>
                  <a:pt x="22067" y="17282"/>
                </a:lnTo>
                <a:lnTo>
                  <a:pt x="23987" y="15361"/>
                </a:lnTo>
                <a:lnTo>
                  <a:pt x="26868" y="14401"/>
                </a:lnTo>
                <a:lnTo>
                  <a:pt x="29748" y="13441"/>
                </a:lnTo>
                <a:lnTo>
                  <a:pt x="32628" y="12481"/>
                </a:lnTo>
                <a:lnTo>
                  <a:pt x="40309" y="12481"/>
                </a:lnTo>
                <a:lnTo>
                  <a:pt x="43190" y="13441"/>
                </a:lnTo>
                <a:lnTo>
                  <a:pt x="46070" y="14401"/>
                </a:lnTo>
                <a:lnTo>
                  <a:pt x="48950" y="15361"/>
                </a:lnTo>
                <a:lnTo>
                  <a:pt x="51831" y="18227"/>
                </a:lnTo>
                <a:lnTo>
                  <a:pt x="53751" y="21122"/>
                </a:lnTo>
                <a:lnTo>
                  <a:pt x="55671" y="24003"/>
                </a:lnTo>
                <a:lnTo>
                  <a:pt x="56631" y="28788"/>
                </a:lnTo>
                <a:lnTo>
                  <a:pt x="57591" y="33604"/>
                </a:lnTo>
                <a:lnTo>
                  <a:pt x="58552" y="38404"/>
                </a:lnTo>
                <a:lnTo>
                  <a:pt x="59512" y="45125"/>
                </a:lnTo>
                <a:lnTo>
                  <a:pt x="59512" y="52791"/>
                </a:lnTo>
                <a:lnTo>
                  <a:pt x="56631" y="54711"/>
                </a:lnTo>
                <a:lnTo>
                  <a:pt x="52791" y="56631"/>
                </a:lnTo>
                <a:lnTo>
                  <a:pt x="48950" y="57591"/>
                </a:lnTo>
                <a:lnTo>
                  <a:pt x="44150" y="59512"/>
                </a:lnTo>
                <a:lnTo>
                  <a:pt x="28788" y="59512"/>
                </a:lnTo>
                <a:lnTo>
                  <a:pt x="25908" y="58552"/>
                </a:lnTo>
                <a:lnTo>
                  <a:pt x="23027" y="57591"/>
                </a:lnTo>
                <a:lnTo>
                  <a:pt x="21107" y="55671"/>
                </a:lnTo>
                <a:lnTo>
                  <a:pt x="19202" y="53751"/>
                </a:lnTo>
                <a:lnTo>
                  <a:pt x="18227" y="51831"/>
                </a:lnTo>
                <a:lnTo>
                  <a:pt x="16306" y="48950"/>
                </a:lnTo>
                <a:lnTo>
                  <a:pt x="16306" y="46070"/>
                </a:lnTo>
                <a:lnTo>
                  <a:pt x="15361" y="43190"/>
                </a:lnTo>
                <a:lnTo>
                  <a:pt x="15361" y="5760"/>
                </a:lnTo>
                <a:lnTo>
                  <a:pt x="11521" y="7680"/>
                </a:lnTo>
                <a:lnTo>
                  <a:pt x="8641" y="11521"/>
                </a:lnTo>
                <a:lnTo>
                  <a:pt x="5745" y="15361"/>
                </a:lnTo>
                <a:lnTo>
                  <a:pt x="2865" y="19202"/>
                </a:lnTo>
                <a:lnTo>
                  <a:pt x="1920" y="24003"/>
                </a:lnTo>
                <a:lnTo>
                  <a:pt x="0" y="27843"/>
                </a:lnTo>
                <a:lnTo>
                  <a:pt x="0" y="47030"/>
                </a:lnTo>
                <a:lnTo>
                  <a:pt x="960" y="51831"/>
                </a:lnTo>
                <a:lnTo>
                  <a:pt x="2865" y="55671"/>
                </a:lnTo>
                <a:lnTo>
                  <a:pt x="4800" y="59512"/>
                </a:lnTo>
                <a:lnTo>
                  <a:pt x="6705" y="62392"/>
                </a:lnTo>
                <a:lnTo>
                  <a:pt x="9585" y="65272"/>
                </a:lnTo>
                <a:lnTo>
                  <a:pt x="13426" y="67193"/>
                </a:lnTo>
                <a:lnTo>
                  <a:pt x="17266" y="69113"/>
                </a:lnTo>
                <a:lnTo>
                  <a:pt x="22067" y="71033"/>
                </a:lnTo>
                <a:lnTo>
                  <a:pt x="26868" y="71993"/>
                </a:lnTo>
                <a:lnTo>
                  <a:pt x="39349" y="71993"/>
                </a:lnTo>
                <a:lnTo>
                  <a:pt x="44150" y="71033"/>
                </a:lnTo>
                <a:lnTo>
                  <a:pt x="47990" y="70073"/>
                </a:lnTo>
                <a:lnTo>
                  <a:pt x="52791" y="68153"/>
                </a:lnTo>
                <a:lnTo>
                  <a:pt x="56631" y="66233"/>
                </a:lnTo>
                <a:lnTo>
                  <a:pt x="59512" y="65272"/>
                </a:lnTo>
                <a:lnTo>
                  <a:pt x="59512" y="70073"/>
                </a:lnTo>
                <a:lnTo>
                  <a:pt x="58552" y="75834"/>
                </a:lnTo>
                <a:lnTo>
                  <a:pt x="57591" y="80634"/>
                </a:lnTo>
                <a:lnTo>
                  <a:pt x="56631" y="85435"/>
                </a:lnTo>
                <a:lnTo>
                  <a:pt x="53751" y="89275"/>
                </a:lnTo>
                <a:lnTo>
                  <a:pt x="51831" y="93116"/>
                </a:lnTo>
                <a:lnTo>
                  <a:pt x="48950" y="96956"/>
                </a:lnTo>
                <a:lnTo>
                  <a:pt x="46070" y="99837"/>
                </a:lnTo>
                <a:lnTo>
                  <a:pt x="41269" y="101757"/>
                </a:lnTo>
                <a:lnTo>
                  <a:pt x="37429" y="103677"/>
                </a:lnTo>
                <a:lnTo>
                  <a:pt x="32628" y="105597"/>
                </a:lnTo>
                <a:lnTo>
                  <a:pt x="23987" y="105597"/>
                </a:lnTo>
                <a:lnTo>
                  <a:pt x="21107" y="104637"/>
                </a:lnTo>
                <a:lnTo>
                  <a:pt x="19202" y="104637"/>
                </a:lnTo>
                <a:lnTo>
                  <a:pt x="16306" y="103677"/>
                </a:lnTo>
                <a:lnTo>
                  <a:pt x="14386" y="103677"/>
                </a:lnTo>
                <a:lnTo>
                  <a:pt x="12481" y="102717"/>
                </a:lnTo>
                <a:lnTo>
                  <a:pt x="10546" y="102717"/>
                </a:lnTo>
                <a:lnTo>
                  <a:pt x="9585" y="101757"/>
                </a:lnTo>
                <a:lnTo>
                  <a:pt x="7680" y="101757"/>
                </a:lnTo>
                <a:lnTo>
                  <a:pt x="6705" y="100797"/>
                </a:lnTo>
                <a:lnTo>
                  <a:pt x="3840" y="100797"/>
                </a:lnTo>
                <a:lnTo>
                  <a:pt x="3840" y="101757"/>
                </a:lnTo>
                <a:lnTo>
                  <a:pt x="2865" y="102717"/>
                </a:lnTo>
                <a:lnTo>
                  <a:pt x="2865" y="110398"/>
                </a:lnTo>
                <a:lnTo>
                  <a:pt x="3840" y="111358"/>
                </a:lnTo>
                <a:lnTo>
                  <a:pt x="3840" y="112318"/>
                </a:lnTo>
                <a:lnTo>
                  <a:pt x="4800" y="112318"/>
                </a:lnTo>
                <a:lnTo>
                  <a:pt x="4800" y="113278"/>
                </a:lnTo>
                <a:lnTo>
                  <a:pt x="5745" y="1132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/>
          <p:nvPr/>
        </p:nvSpPr>
        <p:spPr>
          <a:xfrm>
            <a:off x="4525548" y="1101821"/>
            <a:ext cx="4785" cy="40309"/>
          </a:xfrm>
          <a:custGeom>
            <a:avLst/>
            <a:gdLst/>
            <a:ahLst/>
            <a:cxnLst/>
            <a:rect l="l" t="t" r="r" b="b"/>
            <a:pathLst>
              <a:path w="4785" h="40309">
                <a:moveTo>
                  <a:pt x="0" y="30723"/>
                </a:moveTo>
                <a:lnTo>
                  <a:pt x="0" y="27843"/>
                </a:lnTo>
                <a:lnTo>
                  <a:pt x="944" y="24963"/>
                </a:lnTo>
                <a:lnTo>
                  <a:pt x="1904" y="22067"/>
                </a:lnTo>
                <a:lnTo>
                  <a:pt x="2865" y="19187"/>
                </a:lnTo>
                <a:lnTo>
                  <a:pt x="4785" y="0"/>
                </a:lnTo>
                <a:lnTo>
                  <a:pt x="0" y="2880"/>
                </a:lnTo>
                <a:lnTo>
                  <a:pt x="0" y="40309"/>
                </a:lnTo>
                <a:lnTo>
                  <a:pt x="0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/>
          <p:nvPr/>
        </p:nvSpPr>
        <p:spPr>
          <a:xfrm>
            <a:off x="4617689" y="1145011"/>
            <a:ext cx="61447" cy="71048"/>
          </a:xfrm>
          <a:custGeom>
            <a:avLst/>
            <a:gdLst/>
            <a:ahLst/>
            <a:cxnLst/>
            <a:rect l="l" t="t" r="r" b="b"/>
            <a:pathLst>
              <a:path w="61447" h="71048">
                <a:moveTo>
                  <a:pt x="4800" y="47045"/>
                </a:moveTo>
                <a:lnTo>
                  <a:pt x="3840" y="43205"/>
                </a:lnTo>
                <a:lnTo>
                  <a:pt x="2895" y="38404"/>
                </a:lnTo>
                <a:lnTo>
                  <a:pt x="1935" y="33604"/>
                </a:lnTo>
                <a:lnTo>
                  <a:pt x="960" y="26883"/>
                </a:lnTo>
                <a:lnTo>
                  <a:pt x="0" y="64328"/>
                </a:lnTo>
                <a:lnTo>
                  <a:pt x="2895" y="67208"/>
                </a:lnTo>
                <a:lnTo>
                  <a:pt x="5775" y="68168"/>
                </a:lnTo>
                <a:lnTo>
                  <a:pt x="9616" y="70073"/>
                </a:lnTo>
                <a:lnTo>
                  <a:pt x="13441" y="71048"/>
                </a:lnTo>
                <a:lnTo>
                  <a:pt x="28803" y="71048"/>
                </a:lnTo>
                <a:lnTo>
                  <a:pt x="34564" y="70073"/>
                </a:lnTo>
                <a:lnTo>
                  <a:pt x="39364" y="68168"/>
                </a:lnTo>
                <a:lnTo>
                  <a:pt x="44165" y="66248"/>
                </a:lnTo>
                <a:lnTo>
                  <a:pt x="48005" y="63367"/>
                </a:lnTo>
                <a:lnTo>
                  <a:pt x="51846" y="59527"/>
                </a:lnTo>
                <a:lnTo>
                  <a:pt x="54726" y="55686"/>
                </a:lnTo>
                <a:lnTo>
                  <a:pt x="57607" y="51846"/>
                </a:lnTo>
                <a:lnTo>
                  <a:pt x="58567" y="47045"/>
                </a:lnTo>
                <a:lnTo>
                  <a:pt x="60487" y="42245"/>
                </a:lnTo>
                <a:lnTo>
                  <a:pt x="61447" y="37444"/>
                </a:lnTo>
                <a:lnTo>
                  <a:pt x="61447" y="27843"/>
                </a:lnTo>
                <a:lnTo>
                  <a:pt x="60487" y="24002"/>
                </a:lnTo>
                <a:lnTo>
                  <a:pt x="59527" y="20162"/>
                </a:lnTo>
                <a:lnTo>
                  <a:pt x="58567" y="15361"/>
                </a:lnTo>
                <a:lnTo>
                  <a:pt x="56647" y="12481"/>
                </a:lnTo>
                <a:lnTo>
                  <a:pt x="53766" y="9601"/>
                </a:lnTo>
                <a:lnTo>
                  <a:pt x="50886" y="6720"/>
                </a:lnTo>
                <a:lnTo>
                  <a:pt x="48005" y="3840"/>
                </a:lnTo>
                <a:lnTo>
                  <a:pt x="43205" y="1920"/>
                </a:lnTo>
                <a:lnTo>
                  <a:pt x="39364" y="960"/>
                </a:lnTo>
                <a:lnTo>
                  <a:pt x="33604" y="0"/>
                </a:lnTo>
                <a:lnTo>
                  <a:pt x="22082" y="0"/>
                </a:lnTo>
                <a:lnTo>
                  <a:pt x="20162" y="960"/>
                </a:lnTo>
                <a:lnTo>
                  <a:pt x="17282" y="960"/>
                </a:lnTo>
                <a:lnTo>
                  <a:pt x="14401" y="1920"/>
                </a:lnTo>
                <a:lnTo>
                  <a:pt x="12481" y="1920"/>
                </a:lnTo>
                <a:lnTo>
                  <a:pt x="10561" y="2880"/>
                </a:lnTo>
                <a:lnTo>
                  <a:pt x="7680" y="3840"/>
                </a:lnTo>
                <a:lnTo>
                  <a:pt x="5775" y="4800"/>
                </a:lnTo>
                <a:lnTo>
                  <a:pt x="6720" y="16322"/>
                </a:lnTo>
                <a:lnTo>
                  <a:pt x="8641" y="15361"/>
                </a:lnTo>
                <a:lnTo>
                  <a:pt x="10561" y="14401"/>
                </a:lnTo>
                <a:lnTo>
                  <a:pt x="12481" y="14401"/>
                </a:lnTo>
                <a:lnTo>
                  <a:pt x="14401" y="13441"/>
                </a:lnTo>
                <a:lnTo>
                  <a:pt x="16322" y="12481"/>
                </a:lnTo>
                <a:lnTo>
                  <a:pt x="18242" y="12481"/>
                </a:lnTo>
                <a:lnTo>
                  <a:pt x="21122" y="11521"/>
                </a:lnTo>
                <a:lnTo>
                  <a:pt x="28803" y="11521"/>
                </a:lnTo>
                <a:lnTo>
                  <a:pt x="32644" y="12481"/>
                </a:lnTo>
                <a:lnTo>
                  <a:pt x="34564" y="13441"/>
                </a:lnTo>
                <a:lnTo>
                  <a:pt x="37444" y="14401"/>
                </a:lnTo>
                <a:lnTo>
                  <a:pt x="39364" y="16322"/>
                </a:lnTo>
                <a:lnTo>
                  <a:pt x="41285" y="18242"/>
                </a:lnTo>
                <a:lnTo>
                  <a:pt x="43205" y="20162"/>
                </a:lnTo>
                <a:lnTo>
                  <a:pt x="44165" y="22082"/>
                </a:lnTo>
                <a:lnTo>
                  <a:pt x="44165" y="24963"/>
                </a:lnTo>
                <a:lnTo>
                  <a:pt x="45125" y="27843"/>
                </a:lnTo>
                <a:lnTo>
                  <a:pt x="46085" y="30723"/>
                </a:lnTo>
                <a:lnTo>
                  <a:pt x="46085" y="37444"/>
                </a:lnTo>
                <a:lnTo>
                  <a:pt x="45125" y="40325"/>
                </a:lnTo>
                <a:lnTo>
                  <a:pt x="44165" y="43205"/>
                </a:lnTo>
                <a:lnTo>
                  <a:pt x="43205" y="46085"/>
                </a:lnTo>
                <a:lnTo>
                  <a:pt x="42245" y="48966"/>
                </a:lnTo>
                <a:lnTo>
                  <a:pt x="40325" y="51846"/>
                </a:lnTo>
                <a:lnTo>
                  <a:pt x="38404" y="53766"/>
                </a:lnTo>
                <a:lnTo>
                  <a:pt x="36484" y="55686"/>
                </a:lnTo>
                <a:lnTo>
                  <a:pt x="33604" y="56647"/>
                </a:lnTo>
                <a:lnTo>
                  <a:pt x="30723" y="58567"/>
                </a:lnTo>
                <a:lnTo>
                  <a:pt x="27843" y="59527"/>
                </a:lnTo>
                <a:lnTo>
                  <a:pt x="20162" y="59527"/>
                </a:lnTo>
                <a:lnTo>
                  <a:pt x="16322" y="58567"/>
                </a:lnTo>
                <a:lnTo>
                  <a:pt x="14401" y="57607"/>
                </a:lnTo>
                <a:lnTo>
                  <a:pt x="11521" y="55686"/>
                </a:lnTo>
                <a:lnTo>
                  <a:pt x="8641" y="53766"/>
                </a:lnTo>
                <a:lnTo>
                  <a:pt x="6720" y="50886"/>
                </a:lnTo>
                <a:lnTo>
                  <a:pt x="4800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/>
          <p:nvPr/>
        </p:nvSpPr>
        <p:spPr>
          <a:xfrm>
            <a:off x="4603302" y="1098941"/>
            <a:ext cx="70073" cy="110398"/>
          </a:xfrm>
          <a:custGeom>
            <a:avLst/>
            <a:gdLst/>
            <a:ahLst/>
            <a:cxnLst/>
            <a:rect l="l" t="t" r="r" b="b"/>
            <a:pathLst>
              <a:path w="70073" h="110398">
                <a:moveTo>
                  <a:pt x="20162" y="50871"/>
                </a:moveTo>
                <a:lnTo>
                  <a:pt x="18227" y="51831"/>
                </a:lnTo>
                <a:lnTo>
                  <a:pt x="17282" y="52791"/>
                </a:lnTo>
                <a:lnTo>
                  <a:pt x="15346" y="53751"/>
                </a:lnTo>
                <a:lnTo>
                  <a:pt x="15346" y="47990"/>
                </a:lnTo>
                <a:lnTo>
                  <a:pt x="16322" y="43190"/>
                </a:lnTo>
                <a:lnTo>
                  <a:pt x="17282" y="37444"/>
                </a:lnTo>
                <a:lnTo>
                  <a:pt x="19187" y="32628"/>
                </a:lnTo>
                <a:lnTo>
                  <a:pt x="20162" y="28788"/>
                </a:lnTo>
                <a:lnTo>
                  <a:pt x="23027" y="24947"/>
                </a:lnTo>
                <a:lnTo>
                  <a:pt x="25908" y="21122"/>
                </a:lnTo>
                <a:lnTo>
                  <a:pt x="28788" y="18227"/>
                </a:lnTo>
                <a:lnTo>
                  <a:pt x="32628" y="15361"/>
                </a:lnTo>
                <a:lnTo>
                  <a:pt x="36469" y="13441"/>
                </a:lnTo>
                <a:lnTo>
                  <a:pt x="41269" y="12481"/>
                </a:lnTo>
                <a:lnTo>
                  <a:pt x="52791" y="12481"/>
                </a:lnTo>
                <a:lnTo>
                  <a:pt x="54711" y="13441"/>
                </a:lnTo>
                <a:lnTo>
                  <a:pt x="58552" y="13441"/>
                </a:lnTo>
                <a:lnTo>
                  <a:pt x="60472" y="14401"/>
                </a:lnTo>
                <a:lnTo>
                  <a:pt x="62392" y="15361"/>
                </a:lnTo>
                <a:lnTo>
                  <a:pt x="64312" y="15361"/>
                </a:lnTo>
                <a:lnTo>
                  <a:pt x="65272" y="16322"/>
                </a:lnTo>
                <a:lnTo>
                  <a:pt x="68153" y="16322"/>
                </a:lnTo>
                <a:lnTo>
                  <a:pt x="69113" y="15361"/>
                </a:lnTo>
                <a:lnTo>
                  <a:pt x="69113" y="14401"/>
                </a:lnTo>
                <a:lnTo>
                  <a:pt x="70073" y="13441"/>
                </a:lnTo>
                <a:lnTo>
                  <a:pt x="70073" y="8641"/>
                </a:lnTo>
                <a:lnTo>
                  <a:pt x="69113" y="7680"/>
                </a:lnTo>
                <a:lnTo>
                  <a:pt x="69113" y="4800"/>
                </a:lnTo>
                <a:lnTo>
                  <a:pt x="68153" y="4800"/>
                </a:lnTo>
                <a:lnTo>
                  <a:pt x="67193" y="3840"/>
                </a:lnTo>
                <a:lnTo>
                  <a:pt x="66233" y="3840"/>
                </a:lnTo>
                <a:lnTo>
                  <a:pt x="65272" y="2880"/>
                </a:lnTo>
                <a:lnTo>
                  <a:pt x="64312" y="2880"/>
                </a:lnTo>
                <a:lnTo>
                  <a:pt x="62392" y="1920"/>
                </a:lnTo>
                <a:lnTo>
                  <a:pt x="60472" y="1920"/>
                </a:lnTo>
                <a:lnTo>
                  <a:pt x="58552" y="960"/>
                </a:lnTo>
                <a:lnTo>
                  <a:pt x="54711" y="960"/>
                </a:lnTo>
                <a:lnTo>
                  <a:pt x="51831" y="0"/>
                </a:lnTo>
                <a:lnTo>
                  <a:pt x="41269" y="0"/>
                </a:lnTo>
                <a:lnTo>
                  <a:pt x="35509" y="960"/>
                </a:lnTo>
                <a:lnTo>
                  <a:pt x="30708" y="2880"/>
                </a:lnTo>
                <a:lnTo>
                  <a:pt x="25908" y="4800"/>
                </a:lnTo>
                <a:lnTo>
                  <a:pt x="22067" y="6720"/>
                </a:lnTo>
                <a:lnTo>
                  <a:pt x="18227" y="10561"/>
                </a:lnTo>
                <a:lnTo>
                  <a:pt x="14386" y="13441"/>
                </a:lnTo>
                <a:lnTo>
                  <a:pt x="11506" y="16322"/>
                </a:lnTo>
                <a:lnTo>
                  <a:pt x="9601" y="21122"/>
                </a:lnTo>
                <a:lnTo>
                  <a:pt x="7665" y="24947"/>
                </a:lnTo>
                <a:lnTo>
                  <a:pt x="5760" y="28788"/>
                </a:lnTo>
                <a:lnTo>
                  <a:pt x="3825" y="33604"/>
                </a:lnTo>
                <a:lnTo>
                  <a:pt x="2880" y="38404"/>
                </a:lnTo>
                <a:lnTo>
                  <a:pt x="1920" y="43190"/>
                </a:lnTo>
                <a:lnTo>
                  <a:pt x="960" y="47990"/>
                </a:lnTo>
                <a:lnTo>
                  <a:pt x="960" y="53751"/>
                </a:lnTo>
                <a:lnTo>
                  <a:pt x="0" y="58552"/>
                </a:lnTo>
                <a:lnTo>
                  <a:pt x="0" y="68153"/>
                </a:lnTo>
                <a:lnTo>
                  <a:pt x="960" y="73914"/>
                </a:lnTo>
                <a:lnTo>
                  <a:pt x="960" y="78714"/>
                </a:lnTo>
                <a:lnTo>
                  <a:pt x="1920" y="83515"/>
                </a:lnTo>
                <a:lnTo>
                  <a:pt x="1920" y="87355"/>
                </a:lnTo>
                <a:lnTo>
                  <a:pt x="3825" y="92156"/>
                </a:lnTo>
                <a:lnTo>
                  <a:pt x="4800" y="95996"/>
                </a:lnTo>
                <a:lnTo>
                  <a:pt x="5760" y="99837"/>
                </a:lnTo>
                <a:lnTo>
                  <a:pt x="7665" y="102717"/>
                </a:lnTo>
                <a:lnTo>
                  <a:pt x="9601" y="105597"/>
                </a:lnTo>
                <a:lnTo>
                  <a:pt x="11506" y="108478"/>
                </a:lnTo>
                <a:lnTo>
                  <a:pt x="14386" y="110398"/>
                </a:lnTo>
                <a:lnTo>
                  <a:pt x="15346" y="72953"/>
                </a:lnTo>
                <a:lnTo>
                  <a:pt x="15346" y="65272"/>
                </a:lnTo>
                <a:lnTo>
                  <a:pt x="17282" y="64312"/>
                </a:lnTo>
                <a:lnTo>
                  <a:pt x="19187" y="63352"/>
                </a:lnTo>
                <a:lnTo>
                  <a:pt x="21107" y="62392"/>
                </a:lnTo>
                <a:lnTo>
                  <a:pt x="20162" y="5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/>
          <p:nvPr/>
        </p:nvSpPr>
        <p:spPr>
          <a:xfrm>
            <a:off x="4692578" y="1098941"/>
            <a:ext cx="78714" cy="117119"/>
          </a:xfrm>
          <a:custGeom>
            <a:avLst/>
            <a:gdLst/>
            <a:ahLst/>
            <a:cxnLst/>
            <a:rect l="l" t="t" r="r" b="b"/>
            <a:pathLst>
              <a:path w="78714" h="117119">
                <a:moveTo>
                  <a:pt x="30708" y="117119"/>
                </a:moveTo>
                <a:lnTo>
                  <a:pt x="45110" y="117119"/>
                </a:lnTo>
                <a:lnTo>
                  <a:pt x="51831" y="116144"/>
                </a:lnTo>
                <a:lnTo>
                  <a:pt x="57591" y="113278"/>
                </a:lnTo>
                <a:lnTo>
                  <a:pt x="62392" y="110398"/>
                </a:lnTo>
                <a:lnTo>
                  <a:pt x="66233" y="106558"/>
                </a:lnTo>
                <a:lnTo>
                  <a:pt x="70073" y="100797"/>
                </a:lnTo>
                <a:lnTo>
                  <a:pt x="72953" y="95996"/>
                </a:lnTo>
                <a:lnTo>
                  <a:pt x="74874" y="89275"/>
                </a:lnTo>
                <a:lnTo>
                  <a:pt x="76794" y="82555"/>
                </a:lnTo>
                <a:lnTo>
                  <a:pt x="77754" y="74874"/>
                </a:lnTo>
                <a:lnTo>
                  <a:pt x="78714" y="67193"/>
                </a:lnTo>
                <a:lnTo>
                  <a:pt x="78714" y="48950"/>
                </a:lnTo>
                <a:lnTo>
                  <a:pt x="77754" y="41285"/>
                </a:lnTo>
                <a:lnTo>
                  <a:pt x="76794" y="33604"/>
                </a:lnTo>
                <a:lnTo>
                  <a:pt x="75834" y="25908"/>
                </a:lnTo>
                <a:lnTo>
                  <a:pt x="72953" y="20162"/>
                </a:lnTo>
                <a:lnTo>
                  <a:pt x="70073" y="15361"/>
                </a:lnTo>
                <a:lnTo>
                  <a:pt x="67193" y="10561"/>
                </a:lnTo>
                <a:lnTo>
                  <a:pt x="63352" y="6720"/>
                </a:lnTo>
                <a:lnTo>
                  <a:pt x="58552" y="3840"/>
                </a:lnTo>
                <a:lnTo>
                  <a:pt x="53751" y="1920"/>
                </a:lnTo>
                <a:lnTo>
                  <a:pt x="47990" y="0"/>
                </a:lnTo>
                <a:lnTo>
                  <a:pt x="32644" y="0"/>
                </a:lnTo>
                <a:lnTo>
                  <a:pt x="25923" y="1920"/>
                </a:lnTo>
                <a:lnTo>
                  <a:pt x="21122" y="4800"/>
                </a:lnTo>
                <a:lnTo>
                  <a:pt x="16306" y="7680"/>
                </a:lnTo>
                <a:lnTo>
                  <a:pt x="11521" y="11521"/>
                </a:lnTo>
                <a:lnTo>
                  <a:pt x="8641" y="16322"/>
                </a:lnTo>
                <a:lnTo>
                  <a:pt x="5760" y="22067"/>
                </a:lnTo>
                <a:lnTo>
                  <a:pt x="2880" y="27843"/>
                </a:lnTo>
                <a:lnTo>
                  <a:pt x="1920" y="35509"/>
                </a:lnTo>
                <a:lnTo>
                  <a:pt x="0" y="42230"/>
                </a:lnTo>
                <a:lnTo>
                  <a:pt x="0" y="76794"/>
                </a:lnTo>
                <a:lnTo>
                  <a:pt x="1920" y="84475"/>
                </a:lnTo>
                <a:lnTo>
                  <a:pt x="2880" y="91196"/>
                </a:lnTo>
                <a:lnTo>
                  <a:pt x="4800" y="97917"/>
                </a:lnTo>
                <a:lnTo>
                  <a:pt x="7680" y="102717"/>
                </a:lnTo>
                <a:lnTo>
                  <a:pt x="10561" y="107518"/>
                </a:lnTo>
                <a:lnTo>
                  <a:pt x="15361" y="111358"/>
                </a:lnTo>
                <a:lnTo>
                  <a:pt x="15361" y="46070"/>
                </a:lnTo>
                <a:lnTo>
                  <a:pt x="16306" y="40309"/>
                </a:lnTo>
                <a:lnTo>
                  <a:pt x="17282" y="34564"/>
                </a:lnTo>
                <a:lnTo>
                  <a:pt x="18242" y="29748"/>
                </a:lnTo>
                <a:lnTo>
                  <a:pt x="20147" y="25908"/>
                </a:lnTo>
                <a:lnTo>
                  <a:pt x="22082" y="22067"/>
                </a:lnTo>
                <a:lnTo>
                  <a:pt x="23987" y="18227"/>
                </a:lnTo>
                <a:lnTo>
                  <a:pt x="26868" y="16322"/>
                </a:lnTo>
                <a:lnTo>
                  <a:pt x="30708" y="13441"/>
                </a:lnTo>
                <a:lnTo>
                  <a:pt x="34549" y="12481"/>
                </a:lnTo>
                <a:lnTo>
                  <a:pt x="42230" y="12481"/>
                </a:lnTo>
                <a:lnTo>
                  <a:pt x="45110" y="13441"/>
                </a:lnTo>
                <a:lnTo>
                  <a:pt x="47030" y="13441"/>
                </a:lnTo>
                <a:lnTo>
                  <a:pt x="48950" y="14401"/>
                </a:lnTo>
                <a:lnTo>
                  <a:pt x="50871" y="15361"/>
                </a:lnTo>
                <a:lnTo>
                  <a:pt x="52791" y="17282"/>
                </a:lnTo>
                <a:lnTo>
                  <a:pt x="54711" y="19202"/>
                </a:lnTo>
                <a:lnTo>
                  <a:pt x="56631" y="21122"/>
                </a:lnTo>
                <a:lnTo>
                  <a:pt x="57591" y="23042"/>
                </a:lnTo>
                <a:lnTo>
                  <a:pt x="58552" y="25908"/>
                </a:lnTo>
                <a:lnTo>
                  <a:pt x="59512" y="28788"/>
                </a:lnTo>
                <a:lnTo>
                  <a:pt x="60472" y="32628"/>
                </a:lnTo>
                <a:lnTo>
                  <a:pt x="61432" y="35509"/>
                </a:lnTo>
                <a:lnTo>
                  <a:pt x="62392" y="39349"/>
                </a:lnTo>
                <a:lnTo>
                  <a:pt x="62392" y="44150"/>
                </a:lnTo>
                <a:lnTo>
                  <a:pt x="63352" y="48950"/>
                </a:lnTo>
                <a:lnTo>
                  <a:pt x="63352" y="68153"/>
                </a:lnTo>
                <a:lnTo>
                  <a:pt x="62392" y="71993"/>
                </a:lnTo>
                <a:lnTo>
                  <a:pt x="62392" y="79674"/>
                </a:lnTo>
                <a:lnTo>
                  <a:pt x="61432" y="82555"/>
                </a:lnTo>
                <a:lnTo>
                  <a:pt x="60472" y="86395"/>
                </a:lnTo>
                <a:lnTo>
                  <a:pt x="59512" y="89275"/>
                </a:lnTo>
                <a:lnTo>
                  <a:pt x="58552" y="92156"/>
                </a:lnTo>
                <a:lnTo>
                  <a:pt x="57591" y="95036"/>
                </a:lnTo>
                <a:lnTo>
                  <a:pt x="55671" y="96956"/>
                </a:lnTo>
                <a:lnTo>
                  <a:pt x="53751" y="98877"/>
                </a:lnTo>
                <a:lnTo>
                  <a:pt x="51831" y="100797"/>
                </a:lnTo>
                <a:lnTo>
                  <a:pt x="49911" y="102717"/>
                </a:lnTo>
                <a:lnTo>
                  <a:pt x="47990" y="103677"/>
                </a:lnTo>
                <a:lnTo>
                  <a:pt x="45110" y="104637"/>
                </a:lnTo>
                <a:lnTo>
                  <a:pt x="34549" y="104637"/>
                </a:lnTo>
                <a:lnTo>
                  <a:pt x="30708" y="103677"/>
                </a:lnTo>
                <a:lnTo>
                  <a:pt x="27828" y="102717"/>
                </a:lnTo>
                <a:lnTo>
                  <a:pt x="24963" y="100797"/>
                </a:lnTo>
                <a:lnTo>
                  <a:pt x="23027" y="97917"/>
                </a:lnTo>
                <a:lnTo>
                  <a:pt x="21122" y="94076"/>
                </a:lnTo>
                <a:lnTo>
                  <a:pt x="19187" y="90236"/>
                </a:lnTo>
                <a:lnTo>
                  <a:pt x="17282" y="85435"/>
                </a:lnTo>
                <a:lnTo>
                  <a:pt x="20147" y="113278"/>
                </a:lnTo>
                <a:lnTo>
                  <a:pt x="24963" y="116144"/>
                </a:lnTo>
                <a:lnTo>
                  <a:pt x="30708" y="1171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/>
          <p:nvPr/>
        </p:nvSpPr>
        <p:spPr>
          <a:xfrm>
            <a:off x="4707940" y="1172855"/>
            <a:ext cx="4785" cy="39364"/>
          </a:xfrm>
          <a:custGeom>
            <a:avLst/>
            <a:gdLst/>
            <a:ahLst/>
            <a:cxnLst/>
            <a:rect l="l" t="t" r="r" b="b"/>
            <a:pathLst>
              <a:path w="4785" h="39364">
                <a:moveTo>
                  <a:pt x="4785" y="39364"/>
                </a:moveTo>
                <a:lnTo>
                  <a:pt x="1920" y="11521"/>
                </a:lnTo>
                <a:lnTo>
                  <a:pt x="944" y="5760"/>
                </a:lnTo>
                <a:lnTo>
                  <a:pt x="0" y="0"/>
                </a:lnTo>
                <a:lnTo>
                  <a:pt x="0" y="37444"/>
                </a:lnTo>
                <a:lnTo>
                  <a:pt x="4785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/>
          <p:nvPr/>
        </p:nvSpPr>
        <p:spPr>
          <a:xfrm>
            <a:off x="4784735" y="1129665"/>
            <a:ext cx="56631" cy="86395"/>
          </a:xfrm>
          <a:custGeom>
            <a:avLst/>
            <a:gdLst/>
            <a:ahLst/>
            <a:cxnLst/>
            <a:rect l="l" t="t" r="r" b="b"/>
            <a:pathLst>
              <a:path w="56631" h="86395">
                <a:moveTo>
                  <a:pt x="21122" y="13426"/>
                </a:moveTo>
                <a:lnTo>
                  <a:pt x="22067" y="12466"/>
                </a:lnTo>
                <a:lnTo>
                  <a:pt x="24002" y="11506"/>
                </a:lnTo>
                <a:lnTo>
                  <a:pt x="25907" y="11506"/>
                </a:lnTo>
                <a:lnTo>
                  <a:pt x="27843" y="10561"/>
                </a:lnTo>
                <a:lnTo>
                  <a:pt x="33588" y="10561"/>
                </a:lnTo>
                <a:lnTo>
                  <a:pt x="35509" y="11506"/>
                </a:lnTo>
                <a:lnTo>
                  <a:pt x="38404" y="11506"/>
                </a:lnTo>
                <a:lnTo>
                  <a:pt x="40309" y="12466"/>
                </a:lnTo>
                <a:lnTo>
                  <a:pt x="42230" y="13426"/>
                </a:lnTo>
                <a:lnTo>
                  <a:pt x="44150" y="14401"/>
                </a:lnTo>
                <a:lnTo>
                  <a:pt x="45110" y="14401"/>
                </a:lnTo>
                <a:lnTo>
                  <a:pt x="47030" y="15346"/>
                </a:lnTo>
                <a:lnTo>
                  <a:pt x="47990" y="16306"/>
                </a:lnTo>
                <a:lnTo>
                  <a:pt x="48950" y="16306"/>
                </a:lnTo>
                <a:lnTo>
                  <a:pt x="48950" y="17266"/>
                </a:lnTo>
                <a:lnTo>
                  <a:pt x="50871" y="17266"/>
                </a:lnTo>
                <a:lnTo>
                  <a:pt x="50871" y="16306"/>
                </a:lnTo>
                <a:lnTo>
                  <a:pt x="51831" y="16306"/>
                </a:lnTo>
                <a:lnTo>
                  <a:pt x="51831" y="6720"/>
                </a:lnTo>
                <a:lnTo>
                  <a:pt x="50871" y="5745"/>
                </a:lnTo>
                <a:lnTo>
                  <a:pt x="49910" y="4785"/>
                </a:lnTo>
                <a:lnTo>
                  <a:pt x="48950" y="3840"/>
                </a:lnTo>
                <a:lnTo>
                  <a:pt x="47030" y="2880"/>
                </a:lnTo>
                <a:lnTo>
                  <a:pt x="46070" y="2880"/>
                </a:lnTo>
                <a:lnTo>
                  <a:pt x="45110" y="1904"/>
                </a:lnTo>
                <a:lnTo>
                  <a:pt x="43190" y="1904"/>
                </a:lnTo>
                <a:lnTo>
                  <a:pt x="41269" y="944"/>
                </a:lnTo>
                <a:lnTo>
                  <a:pt x="39349" y="944"/>
                </a:lnTo>
                <a:lnTo>
                  <a:pt x="37429" y="0"/>
                </a:lnTo>
                <a:lnTo>
                  <a:pt x="22067" y="0"/>
                </a:lnTo>
                <a:lnTo>
                  <a:pt x="18227" y="1904"/>
                </a:lnTo>
                <a:lnTo>
                  <a:pt x="14401" y="2880"/>
                </a:lnTo>
                <a:lnTo>
                  <a:pt x="11521" y="4785"/>
                </a:lnTo>
                <a:lnTo>
                  <a:pt x="9601" y="6720"/>
                </a:lnTo>
                <a:lnTo>
                  <a:pt x="6720" y="8625"/>
                </a:lnTo>
                <a:lnTo>
                  <a:pt x="4800" y="11506"/>
                </a:lnTo>
                <a:lnTo>
                  <a:pt x="3840" y="14401"/>
                </a:lnTo>
                <a:lnTo>
                  <a:pt x="2880" y="17266"/>
                </a:lnTo>
                <a:lnTo>
                  <a:pt x="1920" y="20147"/>
                </a:lnTo>
                <a:lnTo>
                  <a:pt x="1920" y="26868"/>
                </a:lnTo>
                <a:lnTo>
                  <a:pt x="2880" y="29748"/>
                </a:lnTo>
                <a:lnTo>
                  <a:pt x="3840" y="32628"/>
                </a:lnTo>
                <a:lnTo>
                  <a:pt x="4800" y="34549"/>
                </a:lnTo>
                <a:lnTo>
                  <a:pt x="6720" y="37429"/>
                </a:lnTo>
                <a:lnTo>
                  <a:pt x="8641" y="38389"/>
                </a:lnTo>
                <a:lnTo>
                  <a:pt x="10561" y="40309"/>
                </a:lnTo>
                <a:lnTo>
                  <a:pt x="12481" y="42230"/>
                </a:lnTo>
                <a:lnTo>
                  <a:pt x="14401" y="43190"/>
                </a:lnTo>
                <a:lnTo>
                  <a:pt x="17282" y="45110"/>
                </a:lnTo>
                <a:lnTo>
                  <a:pt x="19202" y="46070"/>
                </a:lnTo>
                <a:lnTo>
                  <a:pt x="22067" y="47030"/>
                </a:lnTo>
                <a:lnTo>
                  <a:pt x="24947" y="47990"/>
                </a:lnTo>
                <a:lnTo>
                  <a:pt x="26883" y="48950"/>
                </a:lnTo>
                <a:lnTo>
                  <a:pt x="28788" y="49910"/>
                </a:lnTo>
                <a:lnTo>
                  <a:pt x="31683" y="50871"/>
                </a:lnTo>
                <a:lnTo>
                  <a:pt x="33588" y="51831"/>
                </a:lnTo>
                <a:lnTo>
                  <a:pt x="35509" y="52791"/>
                </a:lnTo>
                <a:lnTo>
                  <a:pt x="37429" y="53751"/>
                </a:lnTo>
                <a:lnTo>
                  <a:pt x="39349" y="55671"/>
                </a:lnTo>
                <a:lnTo>
                  <a:pt x="40309" y="56631"/>
                </a:lnTo>
                <a:lnTo>
                  <a:pt x="41269" y="58552"/>
                </a:lnTo>
                <a:lnTo>
                  <a:pt x="42230" y="60472"/>
                </a:lnTo>
                <a:lnTo>
                  <a:pt x="42230" y="64312"/>
                </a:lnTo>
                <a:lnTo>
                  <a:pt x="41269" y="66233"/>
                </a:lnTo>
                <a:lnTo>
                  <a:pt x="40309" y="68153"/>
                </a:lnTo>
                <a:lnTo>
                  <a:pt x="39349" y="70073"/>
                </a:lnTo>
                <a:lnTo>
                  <a:pt x="38404" y="71033"/>
                </a:lnTo>
                <a:lnTo>
                  <a:pt x="37429" y="71993"/>
                </a:lnTo>
                <a:lnTo>
                  <a:pt x="35509" y="72953"/>
                </a:lnTo>
                <a:lnTo>
                  <a:pt x="33588" y="73913"/>
                </a:lnTo>
                <a:lnTo>
                  <a:pt x="31683" y="73913"/>
                </a:lnTo>
                <a:lnTo>
                  <a:pt x="29748" y="74874"/>
                </a:lnTo>
                <a:lnTo>
                  <a:pt x="19202" y="74874"/>
                </a:lnTo>
                <a:lnTo>
                  <a:pt x="16322" y="73913"/>
                </a:lnTo>
                <a:lnTo>
                  <a:pt x="14401" y="72953"/>
                </a:lnTo>
                <a:lnTo>
                  <a:pt x="11521" y="71993"/>
                </a:lnTo>
                <a:lnTo>
                  <a:pt x="9601" y="71033"/>
                </a:lnTo>
                <a:lnTo>
                  <a:pt x="8641" y="70073"/>
                </a:lnTo>
                <a:lnTo>
                  <a:pt x="6720" y="69113"/>
                </a:lnTo>
                <a:lnTo>
                  <a:pt x="5760" y="69113"/>
                </a:lnTo>
                <a:lnTo>
                  <a:pt x="3840" y="68153"/>
                </a:lnTo>
                <a:lnTo>
                  <a:pt x="2880" y="67193"/>
                </a:lnTo>
                <a:lnTo>
                  <a:pt x="1920" y="67193"/>
                </a:lnTo>
                <a:lnTo>
                  <a:pt x="1920" y="68153"/>
                </a:lnTo>
                <a:lnTo>
                  <a:pt x="960" y="68153"/>
                </a:lnTo>
                <a:lnTo>
                  <a:pt x="960" y="69113"/>
                </a:lnTo>
                <a:lnTo>
                  <a:pt x="0" y="70073"/>
                </a:lnTo>
                <a:lnTo>
                  <a:pt x="0" y="76794"/>
                </a:lnTo>
                <a:lnTo>
                  <a:pt x="960" y="77754"/>
                </a:lnTo>
                <a:lnTo>
                  <a:pt x="960" y="79674"/>
                </a:lnTo>
                <a:lnTo>
                  <a:pt x="1920" y="80634"/>
                </a:lnTo>
                <a:lnTo>
                  <a:pt x="2880" y="80634"/>
                </a:lnTo>
                <a:lnTo>
                  <a:pt x="3840" y="81594"/>
                </a:lnTo>
                <a:lnTo>
                  <a:pt x="4800" y="82555"/>
                </a:lnTo>
                <a:lnTo>
                  <a:pt x="6720" y="82555"/>
                </a:lnTo>
                <a:lnTo>
                  <a:pt x="8641" y="83515"/>
                </a:lnTo>
                <a:lnTo>
                  <a:pt x="10561" y="84475"/>
                </a:lnTo>
                <a:lnTo>
                  <a:pt x="12481" y="85420"/>
                </a:lnTo>
                <a:lnTo>
                  <a:pt x="14401" y="85420"/>
                </a:lnTo>
                <a:lnTo>
                  <a:pt x="17282" y="86395"/>
                </a:lnTo>
                <a:lnTo>
                  <a:pt x="33588" y="86395"/>
                </a:lnTo>
                <a:lnTo>
                  <a:pt x="37429" y="85420"/>
                </a:lnTo>
                <a:lnTo>
                  <a:pt x="41269" y="83515"/>
                </a:lnTo>
                <a:lnTo>
                  <a:pt x="45110" y="82555"/>
                </a:lnTo>
                <a:lnTo>
                  <a:pt x="47990" y="79674"/>
                </a:lnTo>
                <a:lnTo>
                  <a:pt x="50871" y="77754"/>
                </a:lnTo>
                <a:lnTo>
                  <a:pt x="52791" y="74874"/>
                </a:lnTo>
                <a:lnTo>
                  <a:pt x="53751" y="71993"/>
                </a:lnTo>
                <a:lnTo>
                  <a:pt x="55671" y="69113"/>
                </a:lnTo>
                <a:lnTo>
                  <a:pt x="56631" y="65272"/>
                </a:lnTo>
                <a:lnTo>
                  <a:pt x="56631" y="57591"/>
                </a:lnTo>
                <a:lnTo>
                  <a:pt x="55671" y="54711"/>
                </a:lnTo>
                <a:lnTo>
                  <a:pt x="54711" y="52791"/>
                </a:lnTo>
                <a:lnTo>
                  <a:pt x="53751" y="49910"/>
                </a:lnTo>
                <a:lnTo>
                  <a:pt x="51831" y="47990"/>
                </a:lnTo>
                <a:lnTo>
                  <a:pt x="49910" y="46070"/>
                </a:lnTo>
                <a:lnTo>
                  <a:pt x="47990" y="44150"/>
                </a:lnTo>
                <a:lnTo>
                  <a:pt x="46070" y="43190"/>
                </a:lnTo>
                <a:lnTo>
                  <a:pt x="43190" y="41269"/>
                </a:lnTo>
                <a:lnTo>
                  <a:pt x="41269" y="40309"/>
                </a:lnTo>
                <a:lnTo>
                  <a:pt x="38404" y="39349"/>
                </a:lnTo>
                <a:lnTo>
                  <a:pt x="36469" y="38389"/>
                </a:lnTo>
                <a:lnTo>
                  <a:pt x="33588" y="37429"/>
                </a:lnTo>
                <a:lnTo>
                  <a:pt x="30723" y="36469"/>
                </a:lnTo>
                <a:lnTo>
                  <a:pt x="28788" y="35509"/>
                </a:lnTo>
                <a:lnTo>
                  <a:pt x="25907" y="34549"/>
                </a:lnTo>
                <a:lnTo>
                  <a:pt x="24002" y="33588"/>
                </a:lnTo>
                <a:lnTo>
                  <a:pt x="22067" y="32628"/>
                </a:lnTo>
                <a:lnTo>
                  <a:pt x="20162" y="30708"/>
                </a:lnTo>
                <a:lnTo>
                  <a:pt x="19202" y="29748"/>
                </a:lnTo>
                <a:lnTo>
                  <a:pt x="17282" y="27828"/>
                </a:lnTo>
                <a:lnTo>
                  <a:pt x="16322" y="26868"/>
                </a:lnTo>
                <a:lnTo>
                  <a:pt x="16322" y="19187"/>
                </a:lnTo>
                <a:lnTo>
                  <a:pt x="17282" y="18227"/>
                </a:lnTo>
                <a:lnTo>
                  <a:pt x="17282" y="16306"/>
                </a:lnTo>
                <a:lnTo>
                  <a:pt x="18227" y="15346"/>
                </a:lnTo>
                <a:lnTo>
                  <a:pt x="19202" y="14401"/>
                </a:lnTo>
                <a:lnTo>
                  <a:pt x="21122" y="13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" name="object 80"/>
          <p:cNvSpPr/>
          <p:nvPr/>
        </p:nvSpPr>
        <p:spPr>
          <a:xfrm>
            <a:off x="1473791" y="1315897"/>
            <a:ext cx="72001" cy="115199"/>
          </a:xfrm>
          <a:custGeom>
            <a:avLst/>
            <a:gdLst/>
            <a:ahLst/>
            <a:cxnLst/>
            <a:rect l="l" t="t" r="r" b="b"/>
            <a:pathLst>
              <a:path w="72001" h="115199">
                <a:moveTo>
                  <a:pt x="25920" y="75834"/>
                </a:moveTo>
                <a:lnTo>
                  <a:pt x="3838" y="98861"/>
                </a:lnTo>
                <a:lnTo>
                  <a:pt x="2880" y="99837"/>
                </a:lnTo>
                <a:lnTo>
                  <a:pt x="2880" y="100797"/>
                </a:lnTo>
                <a:lnTo>
                  <a:pt x="1921" y="100797"/>
                </a:lnTo>
                <a:lnTo>
                  <a:pt x="1921" y="101742"/>
                </a:lnTo>
                <a:lnTo>
                  <a:pt x="964" y="102702"/>
                </a:lnTo>
                <a:lnTo>
                  <a:pt x="964" y="104637"/>
                </a:lnTo>
                <a:lnTo>
                  <a:pt x="0" y="105582"/>
                </a:lnTo>
                <a:lnTo>
                  <a:pt x="0" y="110383"/>
                </a:lnTo>
                <a:lnTo>
                  <a:pt x="964" y="111358"/>
                </a:lnTo>
                <a:lnTo>
                  <a:pt x="964" y="113263"/>
                </a:lnTo>
                <a:lnTo>
                  <a:pt x="1921" y="114239"/>
                </a:lnTo>
                <a:lnTo>
                  <a:pt x="2880" y="114239"/>
                </a:lnTo>
                <a:lnTo>
                  <a:pt x="2880" y="115199"/>
                </a:lnTo>
                <a:lnTo>
                  <a:pt x="70081" y="115199"/>
                </a:lnTo>
                <a:lnTo>
                  <a:pt x="70081" y="114239"/>
                </a:lnTo>
                <a:lnTo>
                  <a:pt x="71041" y="114239"/>
                </a:lnTo>
                <a:lnTo>
                  <a:pt x="71041" y="111358"/>
                </a:lnTo>
                <a:lnTo>
                  <a:pt x="72001" y="110383"/>
                </a:lnTo>
                <a:lnTo>
                  <a:pt x="72001" y="106542"/>
                </a:lnTo>
                <a:lnTo>
                  <a:pt x="71041" y="105582"/>
                </a:lnTo>
                <a:lnTo>
                  <a:pt x="71041" y="103677"/>
                </a:lnTo>
                <a:lnTo>
                  <a:pt x="70081" y="103677"/>
                </a:lnTo>
                <a:lnTo>
                  <a:pt x="70081" y="102702"/>
                </a:lnTo>
                <a:lnTo>
                  <a:pt x="69121" y="102702"/>
                </a:lnTo>
                <a:lnTo>
                  <a:pt x="69121" y="101742"/>
                </a:lnTo>
                <a:lnTo>
                  <a:pt x="18239" y="101742"/>
                </a:lnTo>
                <a:lnTo>
                  <a:pt x="36479" y="83515"/>
                </a:lnTo>
                <a:lnTo>
                  <a:pt x="43200" y="76794"/>
                </a:lnTo>
                <a:lnTo>
                  <a:pt x="48958" y="71033"/>
                </a:lnTo>
                <a:lnTo>
                  <a:pt x="52798" y="65272"/>
                </a:lnTo>
                <a:lnTo>
                  <a:pt x="56639" y="60472"/>
                </a:lnTo>
                <a:lnTo>
                  <a:pt x="59519" y="55671"/>
                </a:lnTo>
                <a:lnTo>
                  <a:pt x="61440" y="51831"/>
                </a:lnTo>
                <a:lnTo>
                  <a:pt x="63360" y="47030"/>
                </a:lnTo>
                <a:lnTo>
                  <a:pt x="65280" y="43190"/>
                </a:lnTo>
                <a:lnTo>
                  <a:pt x="65280" y="40309"/>
                </a:lnTo>
                <a:lnTo>
                  <a:pt x="66240" y="36469"/>
                </a:lnTo>
                <a:lnTo>
                  <a:pt x="66240" y="21107"/>
                </a:lnTo>
                <a:lnTo>
                  <a:pt x="64320" y="17282"/>
                </a:lnTo>
                <a:lnTo>
                  <a:pt x="63360" y="14386"/>
                </a:lnTo>
                <a:lnTo>
                  <a:pt x="61440" y="10546"/>
                </a:lnTo>
                <a:lnTo>
                  <a:pt x="58559" y="8625"/>
                </a:lnTo>
                <a:lnTo>
                  <a:pt x="55679" y="5760"/>
                </a:lnTo>
                <a:lnTo>
                  <a:pt x="51838" y="3825"/>
                </a:lnTo>
                <a:lnTo>
                  <a:pt x="47999" y="1920"/>
                </a:lnTo>
                <a:lnTo>
                  <a:pt x="44159" y="0"/>
                </a:lnTo>
                <a:lnTo>
                  <a:pt x="26883" y="0"/>
                </a:lnTo>
                <a:lnTo>
                  <a:pt x="24003" y="944"/>
                </a:lnTo>
                <a:lnTo>
                  <a:pt x="20162" y="944"/>
                </a:lnTo>
                <a:lnTo>
                  <a:pt x="17282" y="1920"/>
                </a:lnTo>
                <a:lnTo>
                  <a:pt x="15364" y="2880"/>
                </a:lnTo>
                <a:lnTo>
                  <a:pt x="12483" y="3825"/>
                </a:lnTo>
                <a:lnTo>
                  <a:pt x="10559" y="4785"/>
                </a:lnTo>
                <a:lnTo>
                  <a:pt x="8644" y="6720"/>
                </a:lnTo>
                <a:lnTo>
                  <a:pt x="6720" y="7665"/>
                </a:lnTo>
                <a:lnTo>
                  <a:pt x="5762" y="8625"/>
                </a:lnTo>
                <a:lnTo>
                  <a:pt x="4803" y="8625"/>
                </a:lnTo>
                <a:lnTo>
                  <a:pt x="3838" y="9601"/>
                </a:lnTo>
                <a:lnTo>
                  <a:pt x="3838" y="10546"/>
                </a:lnTo>
                <a:lnTo>
                  <a:pt x="2880" y="10546"/>
                </a:lnTo>
                <a:lnTo>
                  <a:pt x="2880" y="21107"/>
                </a:lnTo>
                <a:lnTo>
                  <a:pt x="3838" y="22067"/>
                </a:lnTo>
                <a:lnTo>
                  <a:pt x="6720" y="22067"/>
                </a:lnTo>
                <a:lnTo>
                  <a:pt x="8644" y="21107"/>
                </a:lnTo>
                <a:lnTo>
                  <a:pt x="9601" y="20162"/>
                </a:lnTo>
                <a:lnTo>
                  <a:pt x="11524" y="19187"/>
                </a:lnTo>
                <a:lnTo>
                  <a:pt x="13441" y="17282"/>
                </a:lnTo>
                <a:lnTo>
                  <a:pt x="15364" y="16322"/>
                </a:lnTo>
                <a:lnTo>
                  <a:pt x="18239" y="15346"/>
                </a:lnTo>
                <a:lnTo>
                  <a:pt x="21121" y="14386"/>
                </a:lnTo>
                <a:lnTo>
                  <a:pt x="24003" y="13441"/>
                </a:lnTo>
                <a:lnTo>
                  <a:pt x="26883" y="12466"/>
                </a:lnTo>
                <a:lnTo>
                  <a:pt x="33599" y="12466"/>
                </a:lnTo>
                <a:lnTo>
                  <a:pt x="36479" y="13441"/>
                </a:lnTo>
                <a:lnTo>
                  <a:pt x="38403" y="14386"/>
                </a:lnTo>
                <a:lnTo>
                  <a:pt x="41279" y="15346"/>
                </a:lnTo>
                <a:lnTo>
                  <a:pt x="43200" y="16322"/>
                </a:lnTo>
                <a:lnTo>
                  <a:pt x="45118" y="18227"/>
                </a:lnTo>
                <a:lnTo>
                  <a:pt x="46082" y="20162"/>
                </a:lnTo>
                <a:lnTo>
                  <a:pt x="47041" y="22067"/>
                </a:lnTo>
                <a:lnTo>
                  <a:pt x="47999" y="24002"/>
                </a:lnTo>
                <a:lnTo>
                  <a:pt x="48958" y="26868"/>
                </a:lnTo>
                <a:lnTo>
                  <a:pt x="49923" y="28788"/>
                </a:lnTo>
                <a:lnTo>
                  <a:pt x="49923" y="34549"/>
                </a:lnTo>
                <a:lnTo>
                  <a:pt x="48958" y="36469"/>
                </a:lnTo>
                <a:lnTo>
                  <a:pt x="48958" y="39349"/>
                </a:lnTo>
                <a:lnTo>
                  <a:pt x="47999" y="42230"/>
                </a:lnTo>
                <a:lnTo>
                  <a:pt x="47041" y="46070"/>
                </a:lnTo>
                <a:lnTo>
                  <a:pt x="45118" y="48950"/>
                </a:lnTo>
                <a:lnTo>
                  <a:pt x="44159" y="52791"/>
                </a:lnTo>
                <a:lnTo>
                  <a:pt x="41279" y="56631"/>
                </a:lnTo>
                <a:lnTo>
                  <a:pt x="38403" y="61432"/>
                </a:lnTo>
                <a:lnTo>
                  <a:pt x="35521" y="65272"/>
                </a:lnTo>
                <a:lnTo>
                  <a:pt x="30723" y="70073"/>
                </a:lnTo>
                <a:lnTo>
                  <a:pt x="25920" y="75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" name="object 81"/>
          <p:cNvSpPr/>
          <p:nvPr/>
        </p:nvSpPr>
        <p:spPr>
          <a:xfrm>
            <a:off x="1568836" y="1410919"/>
            <a:ext cx="19202" cy="21122"/>
          </a:xfrm>
          <a:custGeom>
            <a:avLst/>
            <a:gdLst/>
            <a:ahLst/>
            <a:cxnLst/>
            <a:rect l="l" t="t" r="r" b="b"/>
            <a:pathLst>
              <a:path w="19202" h="21122">
                <a:moveTo>
                  <a:pt x="19202" y="10561"/>
                </a:moveTo>
                <a:lnTo>
                  <a:pt x="19202" y="6720"/>
                </a:lnTo>
                <a:lnTo>
                  <a:pt x="18242" y="3840"/>
                </a:lnTo>
                <a:lnTo>
                  <a:pt x="17266" y="1935"/>
                </a:lnTo>
                <a:lnTo>
                  <a:pt x="15361" y="975"/>
                </a:lnTo>
                <a:lnTo>
                  <a:pt x="13426" y="0"/>
                </a:lnTo>
                <a:lnTo>
                  <a:pt x="5760" y="0"/>
                </a:lnTo>
                <a:lnTo>
                  <a:pt x="3840" y="975"/>
                </a:lnTo>
                <a:lnTo>
                  <a:pt x="1920" y="2895"/>
                </a:lnTo>
                <a:lnTo>
                  <a:pt x="960" y="3840"/>
                </a:lnTo>
                <a:lnTo>
                  <a:pt x="0" y="6720"/>
                </a:lnTo>
                <a:lnTo>
                  <a:pt x="0" y="14401"/>
                </a:lnTo>
                <a:lnTo>
                  <a:pt x="960" y="17282"/>
                </a:lnTo>
                <a:lnTo>
                  <a:pt x="1920" y="19217"/>
                </a:lnTo>
                <a:lnTo>
                  <a:pt x="3840" y="20177"/>
                </a:lnTo>
                <a:lnTo>
                  <a:pt x="5760" y="21122"/>
                </a:lnTo>
                <a:lnTo>
                  <a:pt x="13426" y="21122"/>
                </a:lnTo>
                <a:lnTo>
                  <a:pt x="15361" y="20177"/>
                </a:lnTo>
                <a:lnTo>
                  <a:pt x="17266" y="19217"/>
                </a:lnTo>
                <a:lnTo>
                  <a:pt x="18242" y="17282"/>
                </a:lnTo>
                <a:lnTo>
                  <a:pt x="19202" y="14401"/>
                </a:lnTo>
                <a:lnTo>
                  <a:pt x="19202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" name="object 82"/>
          <p:cNvSpPr/>
          <p:nvPr/>
        </p:nvSpPr>
        <p:spPr>
          <a:xfrm>
            <a:off x="1656191" y="1316842"/>
            <a:ext cx="86395" cy="114254"/>
          </a:xfrm>
          <a:custGeom>
            <a:avLst/>
            <a:gdLst/>
            <a:ahLst/>
            <a:cxnLst/>
            <a:rect l="l" t="t" r="r" b="b"/>
            <a:pathLst>
              <a:path w="86395" h="114254">
                <a:moveTo>
                  <a:pt x="0" y="4815"/>
                </a:moveTo>
                <a:lnTo>
                  <a:pt x="0" y="113294"/>
                </a:lnTo>
                <a:lnTo>
                  <a:pt x="960" y="113294"/>
                </a:lnTo>
                <a:lnTo>
                  <a:pt x="960" y="114254"/>
                </a:lnTo>
                <a:lnTo>
                  <a:pt x="12481" y="114254"/>
                </a:lnTo>
                <a:lnTo>
                  <a:pt x="13426" y="113294"/>
                </a:lnTo>
                <a:lnTo>
                  <a:pt x="14401" y="113294"/>
                </a:lnTo>
                <a:lnTo>
                  <a:pt x="14401" y="17282"/>
                </a:lnTo>
                <a:lnTo>
                  <a:pt x="16322" y="20162"/>
                </a:lnTo>
                <a:lnTo>
                  <a:pt x="17266" y="24002"/>
                </a:lnTo>
                <a:lnTo>
                  <a:pt x="19202" y="27843"/>
                </a:lnTo>
                <a:lnTo>
                  <a:pt x="21107" y="31683"/>
                </a:lnTo>
                <a:lnTo>
                  <a:pt x="23042" y="34564"/>
                </a:lnTo>
                <a:lnTo>
                  <a:pt x="24947" y="38404"/>
                </a:lnTo>
                <a:lnTo>
                  <a:pt x="61432" y="102732"/>
                </a:lnTo>
                <a:lnTo>
                  <a:pt x="62392" y="105597"/>
                </a:lnTo>
                <a:lnTo>
                  <a:pt x="63352" y="107518"/>
                </a:lnTo>
                <a:lnTo>
                  <a:pt x="64312" y="108478"/>
                </a:lnTo>
                <a:lnTo>
                  <a:pt x="65272" y="110413"/>
                </a:lnTo>
                <a:lnTo>
                  <a:pt x="66233" y="111358"/>
                </a:lnTo>
                <a:lnTo>
                  <a:pt x="67193" y="112318"/>
                </a:lnTo>
                <a:lnTo>
                  <a:pt x="69113" y="113294"/>
                </a:lnTo>
                <a:lnTo>
                  <a:pt x="70073" y="113294"/>
                </a:lnTo>
                <a:lnTo>
                  <a:pt x="71033" y="114254"/>
                </a:lnTo>
                <a:lnTo>
                  <a:pt x="82555" y="114254"/>
                </a:lnTo>
                <a:lnTo>
                  <a:pt x="83515" y="113294"/>
                </a:lnTo>
                <a:lnTo>
                  <a:pt x="84475" y="113294"/>
                </a:lnTo>
                <a:lnTo>
                  <a:pt x="84475" y="112318"/>
                </a:lnTo>
                <a:lnTo>
                  <a:pt x="85435" y="111358"/>
                </a:lnTo>
                <a:lnTo>
                  <a:pt x="85435" y="110413"/>
                </a:lnTo>
                <a:lnTo>
                  <a:pt x="86395" y="110413"/>
                </a:lnTo>
                <a:lnTo>
                  <a:pt x="86395" y="1935"/>
                </a:lnTo>
                <a:lnTo>
                  <a:pt x="85435" y="975"/>
                </a:lnTo>
                <a:lnTo>
                  <a:pt x="84475" y="975"/>
                </a:lnTo>
                <a:lnTo>
                  <a:pt x="84475" y="0"/>
                </a:lnTo>
                <a:lnTo>
                  <a:pt x="74874" y="0"/>
                </a:lnTo>
                <a:lnTo>
                  <a:pt x="73914" y="975"/>
                </a:lnTo>
                <a:lnTo>
                  <a:pt x="71993" y="975"/>
                </a:lnTo>
                <a:lnTo>
                  <a:pt x="71993" y="93131"/>
                </a:lnTo>
                <a:lnTo>
                  <a:pt x="71033" y="90251"/>
                </a:lnTo>
                <a:lnTo>
                  <a:pt x="69113" y="88331"/>
                </a:lnTo>
                <a:lnTo>
                  <a:pt x="68153" y="85450"/>
                </a:lnTo>
                <a:lnTo>
                  <a:pt x="66233" y="82570"/>
                </a:lnTo>
                <a:lnTo>
                  <a:pt x="65272" y="79689"/>
                </a:lnTo>
                <a:lnTo>
                  <a:pt x="63352" y="76809"/>
                </a:lnTo>
                <a:lnTo>
                  <a:pt x="62392" y="73929"/>
                </a:lnTo>
                <a:lnTo>
                  <a:pt x="60472" y="71048"/>
                </a:lnTo>
                <a:lnTo>
                  <a:pt x="58552" y="68168"/>
                </a:lnTo>
                <a:lnTo>
                  <a:pt x="57591" y="65288"/>
                </a:lnTo>
                <a:lnTo>
                  <a:pt x="55671" y="62407"/>
                </a:lnTo>
                <a:lnTo>
                  <a:pt x="53751" y="59527"/>
                </a:lnTo>
                <a:lnTo>
                  <a:pt x="25923" y="9601"/>
                </a:lnTo>
                <a:lnTo>
                  <a:pt x="24947" y="7680"/>
                </a:lnTo>
                <a:lnTo>
                  <a:pt x="23987" y="5775"/>
                </a:lnTo>
                <a:lnTo>
                  <a:pt x="23042" y="4815"/>
                </a:lnTo>
                <a:lnTo>
                  <a:pt x="22082" y="3840"/>
                </a:lnTo>
                <a:lnTo>
                  <a:pt x="22082" y="2880"/>
                </a:lnTo>
                <a:lnTo>
                  <a:pt x="21107" y="1935"/>
                </a:lnTo>
                <a:lnTo>
                  <a:pt x="20147" y="1935"/>
                </a:lnTo>
                <a:lnTo>
                  <a:pt x="19202" y="975"/>
                </a:lnTo>
                <a:lnTo>
                  <a:pt x="17266" y="975"/>
                </a:lnTo>
                <a:lnTo>
                  <a:pt x="16322" y="0"/>
                </a:lnTo>
                <a:lnTo>
                  <a:pt x="4800" y="0"/>
                </a:lnTo>
                <a:lnTo>
                  <a:pt x="2880" y="975"/>
                </a:lnTo>
                <a:lnTo>
                  <a:pt x="1920" y="1935"/>
                </a:lnTo>
                <a:lnTo>
                  <a:pt x="960" y="2880"/>
                </a:lnTo>
                <a:lnTo>
                  <a:pt x="0" y="48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/>
          <p:nvPr/>
        </p:nvSpPr>
        <p:spPr>
          <a:xfrm>
            <a:off x="1779056" y="1345646"/>
            <a:ext cx="66248" cy="87355"/>
          </a:xfrm>
          <a:custGeom>
            <a:avLst/>
            <a:gdLst/>
            <a:ahLst/>
            <a:cxnLst/>
            <a:rect l="l" t="t" r="r" b="b"/>
            <a:pathLst>
              <a:path w="66248" h="87355">
                <a:moveTo>
                  <a:pt x="8656" y="84490"/>
                </a:moveTo>
                <a:lnTo>
                  <a:pt x="13441" y="86395"/>
                </a:lnTo>
                <a:lnTo>
                  <a:pt x="19202" y="87355"/>
                </a:lnTo>
                <a:lnTo>
                  <a:pt x="31683" y="87355"/>
                </a:lnTo>
                <a:lnTo>
                  <a:pt x="38404" y="85450"/>
                </a:lnTo>
                <a:lnTo>
                  <a:pt x="43205" y="83515"/>
                </a:lnTo>
                <a:lnTo>
                  <a:pt x="48006" y="81610"/>
                </a:lnTo>
                <a:lnTo>
                  <a:pt x="51846" y="78714"/>
                </a:lnTo>
                <a:lnTo>
                  <a:pt x="55686" y="74889"/>
                </a:lnTo>
                <a:lnTo>
                  <a:pt x="59527" y="70088"/>
                </a:lnTo>
                <a:lnTo>
                  <a:pt x="61447" y="66248"/>
                </a:lnTo>
                <a:lnTo>
                  <a:pt x="63367" y="60487"/>
                </a:lnTo>
                <a:lnTo>
                  <a:pt x="65288" y="54726"/>
                </a:lnTo>
                <a:lnTo>
                  <a:pt x="66248" y="48966"/>
                </a:lnTo>
                <a:lnTo>
                  <a:pt x="66248" y="35524"/>
                </a:lnTo>
                <a:lnTo>
                  <a:pt x="65288" y="29763"/>
                </a:lnTo>
                <a:lnTo>
                  <a:pt x="63367" y="24963"/>
                </a:lnTo>
                <a:lnTo>
                  <a:pt x="61447" y="19202"/>
                </a:lnTo>
                <a:lnTo>
                  <a:pt x="59527" y="15361"/>
                </a:lnTo>
                <a:lnTo>
                  <a:pt x="56647" y="11521"/>
                </a:lnTo>
                <a:lnTo>
                  <a:pt x="52806" y="7680"/>
                </a:lnTo>
                <a:lnTo>
                  <a:pt x="48966" y="4800"/>
                </a:lnTo>
                <a:lnTo>
                  <a:pt x="44165" y="2880"/>
                </a:lnTo>
                <a:lnTo>
                  <a:pt x="39364" y="960"/>
                </a:lnTo>
                <a:lnTo>
                  <a:pt x="33604" y="0"/>
                </a:lnTo>
                <a:lnTo>
                  <a:pt x="20162" y="0"/>
                </a:lnTo>
                <a:lnTo>
                  <a:pt x="14401" y="960"/>
                </a:lnTo>
                <a:lnTo>
                  <a:pt x="9601" y="2880"/>
                </a:lnTo>
                <a:lnTo>
                  <a:pt x="3855" y="5760"/>
                </a:lnTo>
                <a:lnTo>
                  <a:pt x="0" y="8641"/>
                </a:lnTo>
                <a:lnTo>
                  <a:pt x="1935" y="51846"/>
                </a:lnTo>
                <a:lnTo>
                  <a:pt x="1935" y="34564"/>
                </a:lnTo>
                <a:lnTo>
                  <a:pt x="2880" y="30723"/>
                </a:lnTo>
                <a:lnTo>
                  <a:pt x="3855" y="26883"/>
                </a:lnTo>
                <a:lnTo>
                  <a:pt x="5760" y="24002"/>
                </a:lnTo>
                <a:lnTo>
                  <a:pt x="7696" y="21122"/>
                </a:lnTo>
                <a:lnTo>
                  <a:pt x="9601" y="18242"/>
                </a:lnTo>
                <a:lnTo>
                  <a:pt x="12481" y="16322"/>
                </a:lnTo>
                <a:lnTo>
                  <a:pt x="15377" y="14401"/>
                </a:lnTo>
                <a:lnTo>
                  <a:pt x="18242" y="12481"/>
                </a:lnTo>
                <a:lnTo>
                  <a:pt x="30723" y="12481"/>
                </a:lnTo>
                <a:lnTo>
                  <a:pt x="34564" y="13441"/>
                </a:lnTo>
                <a:lnTo>
                  <a:pt x="38404" y="14401"/>
                </a:lnTo>
                <a:lnTo>
                  <a:pt x="41285" y="16322"/>
                </a:lnTo>
                <a:lnTo>
                  <a:pt x="43205" y="18242"/>
                </a:lnTo>
                <a:lnTo>
                  <a:pt x="45125" y="21122"/>
                </a:lnTo>
                <a:lnTo>
                  <a:pt x="47045" y="24002"/>
                </a:lnTo>
                <a:lnTo>
                  <a:pt x="48966" y="27843"/>
                </a:lnTo>
                <a:lnTo>
                  <a:pt x="48966" y="31683"/>
                </a:lnTo>
                <a:lnTo>
                  <a:pt x="49926" y="35524"/>
                </a:lnTo>
                <a:lnTo>
                  <a:pt x="50886" y="39364"/>
                </a:lnTo>
                <a:lnTo>
                  <a:pt x="50886" y="48005"/>
                </a:lnTo>
                <a:lnTo>
                  <a:pt x="49926" y="52806"/>
                </a:lnTo>
                <a:lnTo>
                  <a:pt x="48966" y="56647"/>
                </a:lnTo>
                <a:lnTo>
                  <a:pt x="48006" y="60487"/>
                </a:lnTo>
                <a:lnTo>
                  <a:pt x="47045" y="63367"/>
                </a:lnTo>
                <a:lnTo>
                  <a:pt x="45125" y="66248"/>
                </a:lnTo>
                <a:lnTo>
                  <a:pt x="42245" y="69113"/>
                </a:lnTo>
                <a:lnTo>
                  <a:pt x="40325" y="71048"/>
                </a:lnTo>
                <a:lnTo>
                  <a:pt x="37444" y="71993"/>
                </a:lnTo>
                <a:lnTo>
                  <a:pt x="33604" y="73929"/>
                </a:lnTo>
                <a:lnTo>
                  <a:pt x="30723" y="74889"/>
                </a:lnTo>
                <a:lnTo>
                  <a:pt x="21122" y="74889"/>
                </a:lnTo>
                <a:lnTo>
                  <a:pt x="17282" y="73929"/>
                </a:lnTo>
                <a:lnTo>
                  <a:pt x="14401" y="71993"/>
                </a:lnTo>
                <a:lnTo>
                  <a:pt x="11536" y="70088"/>
                </a:lnTo>
                <a:lnTo>
                  <a:pt x="8656" y="68168"/>
                </a:lnTo>
                <a:lnTo>
                  <a:pt x="6720" y="65272"/>
                </a:lnTo>
                <a:lnTo>
                  <a:pt x="4815" y="62407"/>
                </a:lnTo>
                <a:lnTo>
                  <a:pt x="3855" y="59527"/>
                </a:lnTo>
                <a:lnTo>
                  <a:pt x="3855" y="82555"/>
                </a:lnTo>
                <a:lnTo>
                  <a:pt x="8656" y="844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/>
          <p:nvPr/>
        </p:nvSpPr>
        <p:spPr>
          <a:xfrm>
            <a:off x="1765630" y="1354287"/>
            <a:ext cx="17282" cy="73913"/>
          </a:xfrm>
          <a:custGeom>
            <a:avLst/>
            <a:gdLst/>
            <a:ahLst/>
            <a:cxnLst/>
            <a:rect l="l" t="t" r="r" b="b"/>
            <a:pathLst>
              <a:path w="17282" h="73913">
                <a:moveTo>
                  <a:pt x="960" y="48005"/>
                </a:moveTo>
                <a:lnTo>
                  <a:pt x="1905" y="53766"/>
                </a:lnTo>
                <a:lnTo>
                  <a:pt x="3840" y="58567"/>
                </a:lnTo>
                <a:lnTo>
                  <a:pt x="6720" y="63352"/>
                </a:lnTo>
                <a:lnTo>
                  <a:pt x="9585" y="67193"/>
                </a:lnTo>
                <a:lnTo>
                  <a:pt x="12466" y="71033"/>
                </a:lnTo>
                <a:lnTo>
                  <a:pt x="17282" y="73913"/>
                </a:lnTo>
                <a:lnTo>
                  <a:pt x="17282" y="50886"/>
                </a:lnTo>
                <a:lnTo>
                  <a:pt x="16306" y="47045"/>
                </a:lnTo>
                <a:lnTo>
                  <a:pt x="15361" y="43205"/>
                </a:lnTo>
                <a:lnTo>
                  <a:pt x="13426" y="0"/>
                </a:lnTo>
                <a:lnTo>
                  <a:pt x="9585" y="3840"/>
                </a:lnTo>
                <a:lnTo>
                  <a:pt x="6720" y="7680"/>
                </a:lnTo>
                <a:lnTo>
                  <a:pt x="3840" y="12481"/>
                </a:lnTo>
                <a:lnTo>
                  <a:pt x="2880" y="18242"/>
                </a:lnTo>
                <a:lnTo>
                  <a:pt x="960" y="23042"/>
                </a:lnTo>
                <a:lnTo>
                  <a:pt x="0" y="28803"/>
                </a:lnTo>
                <a:lnTo>
                  <a:pt x="0" y="42245"/>
                </a:lnTo>
                <a:lnTo>
                  <a:pt x="960" y="480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1866427" y="1345646"/>
            <a:ext cx="46070" cy="85450"/>
          </a:xfrm>
          <a:custGeom>
            <a:avLst/>
            <a:gdLst/>
            <a:ahLst/>
            <a:cxnLst/>
            <a:rect l="l" t="t" r="r" b="b"/>
            <a:pathLst>
              <a:path w="46070" h="85450">
                <a:moveTo>
                  <a:pt x="46070" y="2880"/>
                </a:moveTo>
                <a:lnTo>
                  <a:pt x="45110" y="2880"/>
                </a:lnTo>
                <a:lnTo>
                  <a:pt x="45110" y="1920"/>
                </a:lnTo>
                <a:lnTo>
                  <a:pt x="44150" y="1920"/>
                </a:lnTo>
                <a:lnTo>
                  <a:pt x="43190" y="960"/>
                </a:lnTo>
                <a:lnTo>
                  <a:pt x="40309" y="960"/>
                </a:lnTo>
                <a:lnTo>
                  <a:pt x="39349" y="0"/>
                </a:lnTo>
                <a:lnTo>
                  <a:pt x="31668" y="0"/>
                </a:lnTo>
                <a:lnTo>
                  <a:pt x="29748" y="960"/>
                </a:lnTo>
                <a:lnTo>
                  <a:pt x="27828" y="960"/>
                </a:lnTo>
                <a:lnTo>
                  <a:pt x="25923" y="1920"/>
                </a:lnTo>
                <a:lnTo>
                  <a:pt x="24947" y="2880"/>
                </a:lnTo>
                <a:lnTo>
                  <a:pt x="23027" y="3840"/>
                </a:lnTo>
                <a:lnTo>
                  <a:pt x="21107" y="5760"/>
                </a:lnTo>
                <a:lnTo>
                  <a:pt x="19202" y="7680"/>
                </a:lnTo>
                <a:lnTo>
                  <a:pt x="17266" y="9601"/>
                </a:lnTo>
                <a:lnTo>
                  <a:pt x="15361" y="12481"/>
                </a:lnTo>
                <a:lnTo>
                  <a:pt x="12481" y="15361"/>
                </a:lnTo>
                <a:lnTo>
                  <a:pt x="12481" y="1920"/>
                </a:lnTo>
                <a:lnTo>
                  <a:pt x="11521" y="1920"/>
                </a:lnTo>
                <a:lnTo>
                  <a:pt x="10546" y="960"/>
                </a:lnTo>
                <a:lnTo>
                  <a:pt x="2865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84490"/>
                </a:lnTo>
                <a:lnTo>
                  <a:pt x="960" y="85450"/>
                </a:lnTo>
                <a:lnTo>
                  <a:pt x="12481" y="85450"/>
                </a:lnTo>
                <a:lnTo>
                  <a:pt x="13426" y="84490"/>
                </a:lnTo>
                <a:lnTo>
                  <a:pt x="14401" y="84490"/>
                </a:lnTo>
                <a:lnTo>
                  <a:pt x="14401" y="30723"/>
                </a:lnTo>
                <a:lnTo>
                  <a:pt x="16306" y="27843"/>
                </a:lnTo>
                <a:lnTo>
                  <a:pt x="18242" y="24963"/>
                </a:lnTo>
                <a:lnTo>
                  <a:pt x="20147" y="23042"/>
                </a:lnTo>
                <a:lnTo>
                  <a:pt x="22082" y="20162"/>
                </a:lnTo>
                <a:lnTo>
                  <a:pt x="23027" y="19202"/>
                </a:lnTo>
                <a:lnTo>
                  <a:pt x="24947" y="17282"/>
                </a:lnTo>
                <a:lnTo>
                  <a:pt x="26868" y="16322"/>
                </a:lnTo>
                <a:lnTo>
                  <a:pt x="27828" y="15361"/>
                </a:lnTo>
                <a:lnTo>
                  <a:pt x="29748" y="14401"/>
                </a:lnTo>
                <a:lnTo>
                  <a:pt x="30708" y="14401"/>
                </a:lnTo>
                <a:lnTo>
                  <a:pt x="32628" y="13441"/>
                </a:lnTo>
                <a:lnTo>
                  <a:pt x="36469" y="13441"/>
                </a:lnTo>
                <a:lnTo>
                  <a:pt x="37429" y="14401"/>
                </a:lnTo>
                <a:lnTo>
                  <a:pt x="40309" y="14401"/>
                </a:lnTo>
                <a:lnTo>
                  <a:pt x="41269" y="15361"/>
                </a:lnTo>
                <a:lnTo>
                  <a:pt x="42230" y="15361"/>
                </a:lnTo>
                <a:lnTo>
                  <a:pt x="43190" y="16322"/>
                </a:lnTo>
                <a:lnTo>
                  <a:pt x="44150" y="16322"/>
                </a:lnTo>
                <a:lnTo>
                  <a:pt x="45110" y="15361"/>
                </a:lnTo>
                <a:lnTo>
                  <a:pt x="46070" y="14401"/>
                </a:lnTo>
                <a:lnTo>
                  <a:pt x="4607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1918258" y="1325499"/>
            <a:ext cx="51831" cy="106542"/>
          </a:xfrm>
          <a:custGeom>
            <a:avLst/>
            <a:gdLst/>
            <a:ahLst/>
            <a:cxnLst/>
            <a:rect l="l" t="t" r="r" b="b"/>
            <a:pathLst>
              <a:path w="51831" h="106542">
                <a:moveTo>
                  <a:pt x="40325" y="95036"/>
                </a:moveTo>
                <a:lnTo>
                  <a:pt x="35524" y="95036"/>
                </a:lnTo>
                <a:lnTo>
                  <a:pt x="32644" y="93101"/>
                </a:lnTo>
                <a:lnTo>
                  <a:pt x="31683" y="90236"/>
                </a:lnTo>
                <a:lnTo>
                  <a:pt x="29763" y="87355"/>
                </a:lnTo>
                <a:lnTo>
                  <a:pt x="28803" y="83515"/>
                </a:lnTo>
                <a:lnTo>
                  <a:pt x="28803" y="33588"/>
                </a:lnTo>
                <a:lnTo>
                  <a:pt x="50886" y="33588"/>
                </a:lnTo>
                <a:lnTo>
                  <a:pt x="51831" y="32628"/>
                </a:lnTo>
                <a:lnTo>
                  <a:pt x="51831" y="23027"/>
                </a:lnTo>
                <a:lnTo>
                  <a:pt x="50886" y="23027"/>
                </a:lnTo>
                <a:lnTo>
                  <a:pt x="50886" y="22067"/>
                </a:lnTo>
                <a:lnTo>
                  <a:pt x="28803" y="22067"/>
                </a:lnTo>
                <a:lnTo>
                  <a:pt x="28803" y="1904"/>
                </a:lnTo>
                <a:lnTo>
                  <a:pt x="27843" y="1904"/>
                </a:lnTo>
                <a:lnTo>
                  <a:pt x="27843" y="944"/>
                </a:lnTo>
                <a:lnTo>
                  <a:pt x="26883" y="944"/>
                </a:lnTo>
                <a:lnTo>
                  <a:pt x="25923" y="0"/>
                </a:lnTo>
                <a:lnTo>
                  <a:pt x="18242" y="0"/>
                </a:lnTo>
                <a:lnTo>
                  <a:pt x="17282" y="944"/>
                </a:lnTo>
                <a:lnTo>
                  <a:pt x="15361" y="944"/>
                </a:lnTo>
                <a:lnTo>
                  <a:pt x="14401" y="1904"/>
                </a:lnTo>
                <a:lnTo>
                  <a:pt x="14401" y="22067"/>
                </a:lnTo>
                <a:lnTo>
                  <a:pt x="1920" y="22067"/>
                </a:lnTo>
                <a:lnTo>
                  <a:pt x="960" y="23027"/>
                </a:lnTo>
                <a:lnTo>
                  <a:pt x="960" y="24947"/>
                </a:lnTo>
                <a:lnTo>
                  <a:pt x="0" y="25908"/>
                </a:lnTo>
                <a:lnTo>
                  <a:pt x="0" y="29748"/>
                </a:lnTo>
                <a:lnTo>
                  <a:pt x="960" y="31668"/>
                </a:lnTo>
                <a:lnTo>
                  <a:pt x="960" y="32628"/>
                </a:lnTo>
                <a:lnTo>
                  <a:pt x="1920" y="33588"/>
                </a:lnTo>
                <a:lnTo>
                  <a:pt x="14401" y="33588"/>
                </a:lnTo>
                <a:lnTo>
                  <a:pt x="14401" y="88315"/>
                </a:lnTo>
                <a:lnTo>
                  <a:pt x="15361" y="92141"/>
                </a:lnTo>
                <a:lnTo>
                  <a:pt x="16322" y="95036"/>
                </a:lnTo>
                <a:lnTo>
                  <a:pt x="18242" y="97917"/>
                </a:lnTo>
                <a:lnTo>
                  <a:pt x="20162" y="100782"/>
                </a:lnTo>
                <a:lnTo>
                  <a:pt x="22082" y="102702"/>
                </a:lnTo>
                <a:lnTo>
                  <a:pt x="24002" y="104637"/>
                </a:lnTo>
                <a:lnTo>
                  <a:pt x="26883" y="105597"/>
                </a:lnTo>
                <a:lnTo>
                  <a:pt x="29763" y="106542"/>
                </a:lnTo>
                <a:lnTo>
                  <a:pt x="44165" y="106542"/>
                </a:lnTo>
                <a:lnTo>
                  <a:pt x="45110" y="105597"/>
                </a:lnTo>
                <a:lnTo>
                  <a:pt x="48006" y="105597"/>
                </a:lnTo>
                <a:lnTo>
                  <a:pt x="48950" y="104637"/>
                </a:lnTo>
                <a:lnTo>
                  <a:pt x="49926" y="104637"/>
                </a:lnTo>
                <a:lnTo>
                  <a:pt x="50886" y="103662"/>
                </a:lnTo>
                <a:lnTo>
                  <a:pt x="50886" y="102702"/>
                </a:lnTo>
                <a:lnTo>
                  <a:pt x="51831" y="102702"/>
                </a:lnTo>
                <a:lnTo>
                  <a:pt x="51831" y="93101"/>
                </a:lnTo>
                <a:lnTo>
                  <a:pt x="50886" y="92141"/>
                </a:lnTo>
                <a:lnTo>
                  <a:pt x="48950" y="92141"/>
                </a:lnTo>
                <a:lnTo>
                  <a:pt x="48006" y="93101"/>
                </a:lnTo>
                <a:lnTo>
                  <a:pt x="46085" y="93101"/>
                </a:lnTo>
                <a:lnTo>
                  <a:pt x="45110" y="94076"/>
                </a:lnTo>
                <a:lnTo>
                  <a:pt x="42245" y="94076"/>
                </a:lnTo>
                <a:lnTo>
                  <a:pt x="41285" y="95036"/>
                </a:lnTo>
                <a:lnTo>
                  <a:pt x="40325" y="950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1989292" y="1308216"/>
            <a:ext cx="69128" cy="122880"/>
          </a:xfrm>
          <a:custGeom>
            <a:avLst/>
            <a:gdLst/>
            <a:ahLst/>
            <a:cxnLst/>
            <a:rect l="l" t="t" r="r" b="b"/>
            <a:pathLst>
              <a:path w="69128" h="122880">
                <a:moveTo>
                  <a:pt x="55686" y="122880"/>
                </a:moveTo>
                <a:lnTo>
                  <a:pt x="67208" y="122880"/>
                </a:lnTo>
                <a:lnTo>
                  <a:pt x="68168" y="121920"/>
                </a:lnTo>
                <a:lnTo>
                  <a:pt x="69128" y="120944"/>
                </a:lnTo>
                <a:lnTo>
                  <a:pt x="69128" y="66233"/>
                </a:lnTo>
                <a:lnTo>
                  <a:pt x="68168" y="61432"/>
                </a:lnTo>
                <a:lnTo>
                  <a:pt x="67208" y="57591"/>
                </a:lnTo>
                <a:lnTo>
                  <a:pt x="66248" y="53751"/>
                </a:lnTo>
                <a:lnTo>
                  <a:pt x="64328" y="49911"/>
                </a:lnTo>
                <a:lnTo>
                  <a:pt x="62407" y="47030"/>
                </a:lnTo>
                <a:lnTo>
                  <a:pt x="60487" y="44150"/>
                </a:lnTo>
                <a:lnTo>
                  <a:pt x="57607" y="42230"/>
                </a:lnTo>
                <a:lnTo>
                  <a:pt x="53766" y="40309"/>
                </a:lnTo>
                <a:lnTo>
                  <a:pt x="49926" y="38389"/>
                </a:lnTo>
                <a:lnTo>
                  <a:pt x="45125" y="37429"/>
                </a:lnTo>
                <a:lnTo>
                  <a:pt x="35524" y="37429"/>
                </a:lnTo>
                <a:lnTo>
                  <a:pt x="31683" y="38389"/>
                </a:lnTo>
                <a:lnTo>
                  <a:pt x="27843" y="40309"/>
                </a:lnTo>
                <a:lnTo>
                  <a:pt x="23042" y="43190"/>
                </a:lnTo>
                <a:lnTo>
                  <a:pt x="19202" y="46070"/>
                </a:lnTo>
                <a:lnTo>
                  <a:pt x="14401" y="50871"/>
                </a:lnTo>
                <a:lnTo>
                  <a:pt x="14401" y="960"/>
                </a:lnTo>
                <a:lnTo>
                  <a:pt x="12481" y="960"/>
                </a:lnTo>
                <a:lnTo>
                  <a:pt x="12481" y="0"/>
                </a:lnTo>
                <a:lnTo>
                  <a:pt x="3840" y="0"/>
                </a:lnTo>
                <a:lnTo>
                  <a:pt x="2880" y="960"/>
                </a:lnTo>
                <a:lnTo>
                  <a:pt x="975" y="960"/>
                </a:lnTo>
                <a:lnTo>
                  <a:pt x="975" y="1920"/>
                </a:lnTo>
                <a:lnTo>
                  <a:pt x="0" y="1920"/>
                </a:lnTo>
                <a:lnTo>
                  <a:pt x="0" y="121920"/>
                </a:lnTo>
                <a:lnTo>
                  <a:pt x="975" y="121920"/>
                </a:lnTo>
                <a:lnTo>
                  <a:pt x="975" y="122880"/>
                </a:lnTo>
                <a:lnTo>
                  <a:pt x="13441" y="122880"/>
                </a:lnTo>
                <a:lnTo>
                  <a:pt x="13441" y="121920"/>
                </a:lnTo>
                <a:lnTo>
                  <a:pt x="14401" y="121920"/>
                </a:lnTo>
                <a:lnTo>
                  <a:pt x="14401" y="65272"/>
                </a:lnTo>
                <a:lnTo>
                  <a:pt x="19202" y="60472"/>
                </a:lnTo>
                <a:lnTo>
                  <a:pt x="23042" y="56631"/>
                </a:lnTo>
                <a:lnTo>
                  <a:pt x="25923" y="53751"/>
                </a:lnTo>
                <a:lnTo>
                  <a:pt x="29763" y="50871"/>
                </a:lnTo>
                <a:lnTo>
                  <a:pt x="33604" y="49911"/>
                </a:lnTo>
                <a:lnTo>
                  <a:pt x="40325" y="49911"/>
                </a:lnTo>
                <a:lnTo>
                  <a:pt x="42245" y="50871"/>
                </a:lnTo>
                <a:lnTo>
                  <a:pt x="45125" y="51831"/>
                </a:lnTo>
                <a:lnTo>
                  <a:pt x="47045" y="52791"/>
                </a:lnTo>
                <a:lnTo>
                  <a:pt x="48966" y="53751"/>
                </a:lnTo>
                <a:lnTo>
                  <a:pt x="49926" y="55671"/>
                </a:lnTo>
                <a:lnTo>
                  <a:pt x="51846" y="58552"/>
                </a:lnTo>
                <a:lnTo>
                  <a:pt x="52806" y="60472"/>
                </a:lnTo>
                <a:lnTo>
                  <a:pt x="52806" y="63352"/>
                </a:lnTo>
                <a:lnTo>
                  <a:pt x="53766" y="66233"/>
                </a:lnTo>
                <a:lnTo>
                  <a:pt x="53766" y="120944"/>
                </a:lnTo>
                <a:lnTo>
                  <a:pt x="54726" y="121920"/>
                </a:lnTo>
                <a:lnTo>
                  <a:pt x="54726" y="122880"/>
                </a:lnTo>
                <a:lnTo>
                  <a:pt x="55686" y="12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2076663" y="1380210"/>
            <a:ext cx="43190" cy="12481"/>
          </a:xfrm>
          <a:custGeom>
            <a:avLst/>
            <a:gdLst/>
            <a:ahLst/>
            <a:cxnLst/>
            <a:rect l="l" t="t" r="r" b="b"/>
            <a:pathLst>
              <a:path w="43190" h="12481">
                <a:moveTo>
                  <a:pt x="960" y="10561"/>
                </a:moveTo>
                <a:lnTo>
                  <a:pt x="960" y="11521"/>
                </a:lnTo>
                <a:lnTo>
                  <a:pt x="1904" y="11521"/>
                </a:lnTo>
                <a:lnTo>
                  <a:pt x="2865" y="12481"/>
                </a:lnTo>
                <a:lnTo>
                  <a:pt x="41269" y="12481"/>
                </a:lnTo>
                <a:lnTo>
                  <a:pt x="42230" y="11521"/>
                </a:lnTo>
                <a:lnTo>
                  <a:pt x="43190" y="10561"/>
                </a:lnTo>
                <a:lnTo>
                  <a:pt x="43190" y="1920"/>
                </a:lnTo>
                <a:lnTo>
                  <a:pt x="42230" y="1920"/>
                </a:lnTo>
                <a:lnTo>
                  <a:pt x="42230" y="960"/>
                </a:lnTo>
                <a:lnTo>
                  <a:pt x="41269" y="960"/>
                </a:lnTo>
                <a:lnTo>
                  <a:pt x="41269" y="0"/>
                </a:lnTo>
                <a:lnTo>
                  <a:pt x="2865" y="0"/>
                </a:lnTo>
                <a:lnTo>
                  <a:pt x="1904" y="96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8641"/>
                </a:lnTo>
                <a:lnTo>
                  <a:pt x="96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2132335" y="1315897"/>
            <a:ext cx="70073" cy="117104"/>
          </a:xfrm>
          <a:custGeom>
            <a:avLst/>
            <a:gdLst/>
            <a:ahLst/>
            <a:cxnLst/>
            <a:rect l="l" t="t" r="r" b="b"/>
            <a:pathLst>
              <a:path w="70073" h="117104">
                <a:moveTo>
                  <a:pt x="960" y="106542"/>
                </a:moveTo>
                <a:lnTo>
                  <a:pt x="960" y="107518"/>
                </a:lnTo>
                <a:lnTo>
                  <a:pt x="1920" y="107518"/>
                </a:lnTo>
                <a:lnTo>
                  <a:pt x="2880" y="108463"/>
                </a:lnTo>
                <a:lnTo>
                  <a:pt x="3840" y="109423"/>
                </a:lnTo>
                <a:lnTo>
                  <a:pt x="5760" y="110383"/>
                </a:lnTo>
                <a:lnTo>
                  <a:pt x="6720" y="111358"/>
                </a:lnTo>
                <a:lnTo>
                  <a:pt x="9601" y="112303"/>
                </a:lnTo>
                <a:lnTo>
                  <a:pt x="11521" y="113263"/>
                </a:lnTo>
                <a:lnTo>
                  <a:pt x="14401" y="114239"/>
                </a:lnTo>
                <a:lnTo>
                  <a:pt x="17282" y="115199"/>
                </a:lnTo>
                <a:lnTo>
                  <a:pt x="20162" y="116144"/>
                </a:lnTo>
                <a:lnTo>
                  <a:pt x="24003" y="116144"/>
                </a:lnTo>
                <a:lnTo>
                  <a:pt x="27843" y="117104"/>
                </a:lnTo>
                <a:lnTo>
                  <a:pt x="36484" y="117104"/>
                </a:lnTo>
                <a:lnTo>
                  <a:pt x="42245" y="116144"/>
                </a:lnTo>
                <a:lnTo>
                  <a:pt x="46085" y="114239"/>
                </a:lnTo>
                <a:lnTo>
                  <a:pt x="50871" y="113263"/>
                </a:lnTo>
                <a:lnTo>
                  <a:pt x="55671" y="110383"/>
                </a:lnTo>
                <a:lnTo>
                  <a:pt x="58552" y="108463"/>
                </a:lnTo>
                <a:lnTo>
                  <a:pt x="62392" y="104637"/>
                </a:lnTo>
                <a:lnTo>
                  <a:pt x="65272" y="101742"/>
                </a:lnTo>
                <a:lnTo>
                  <a:pt x="67193" y="96956"/>
                </a:lnTo>
                <a:lnTo>
                  <a:pt x="69113" y="93116"/>
                </a:lnTo>
                <a:lnTo>
                  <a:pt x="70073" y="88315"/>
                </a:lnTo>
                <a:lnTo>
                  <a:pt x="70073" y="78714"/>
                </a:lnTo>
                <a:lnTo>
                  <a:pt x="69113" y="74874"/>
                </a:lnTo>
                <a:lnTo>
                  <a:pt x="68153" y="71033"/>
                </a:lnTo>
                <a:lnTo>
                  <a:pt x="66233" y="68153"/>
                </a:lnTo>
                <a:lnTo>
                  <a:pt x="64312" y="65272"/>
                </a:lnTo>
                <a:lnTo>
                  <a:pt x="61432" y="62392"/>
                </a:lnTo>
                <a:lnTo>
                  <a:pt x="59512" y="60472"/>
                </a:lnTo>
                <a:lnTo>
                  <a:pt x="56631" y="58552"/>
                </a:lnTo>
                <a:lnTo>
                  <a:pt x="53766" y="56631"/>
                </a:lnTo>
                <a:lnTo>
                  <a:pt x="50871" y="54711"/>
                </a:lnTo>
                <a:lnTo>
                  <a:pt x="47045" y="52791"/>
                </a:lnTo>
                <a:lnTo>
                  <a:pt x="44150" y="51831"/>
                </a:lnTo>
                <a:lnTo>
                  <a:pt x="40325" y="49910"/>
                </a:lnTo>
                <a:lnTo>
                  <a:pt x="37429" y="47990"/>
                </a:lnTo>
                <a:lnTo>
                  <a:pt x="34549" y="47030"/>
                </a:lnTo>
                <a:lnTo>
                  <a:pt x="31683" y="45110"/>
                </a:lnTo>
                <a:lnTo>
                  <a:pt x="28803" y="44150"/>
                </a:lnTo>
                <a:lnTo>
                  <a:pt x="25923" y="42230"/>
                </a:lnTo>
                <a:lnTo>
                  <a:pt x="24003" y="40309"/>
                </a:lnTo>
                <a:lnTo>
                  <a:pt x="22082" y="38389"/>
                </a:lnTo>
                <a:lnTo>
                  <a:pt x="20162" y="36469"/>
                </a:lnTo>
                <a:lnTo>
                  <a:pt x="19202" y="33588"/>
                </a:lnTo>
                <a:lnTo>
                  <a:pt x="18242" y="30708"/>
                </a:lnTo>
                <a:lnTo>
                  <a:pt x="18242" y="24002"/>
                </a:lnTo>
                <a:lnTo>
                  <a:pt x="19202" y="22067"/>
                </a:lnTo>
                <a:lnTo>
                  <a:pt x="20162" y="20162"/>
                </a:lnTo>
                <a:lnTo>
                  <a:pt x="21122" y="18227"/>
                </a:lnTo>
                <a:lnTo>
                  <a:pt x="23042" y="16322"/>
                </a:lnTo>
                <a:lnTo>
                  <a:pt x="24003" y="15346"/>
                </a:lnTo>
                <a:lnTo>
                  <a:pt x="25923" y="14386"/>
                </a:lnTo>
                <a:lnTo>
                  <a:pt x="28803" y="13441"/>
                </a:lnTo>
                <a:lnTo>
                  <a:pt x="30708" y="12466"/>
                </a:lnTo>
                <a:lnTo>
                  <a:pt x="43205" y="12466"/>
                </a:lnTo>
                <a:lnTo>
                  <a:pt x="46085" y="13441"/>
                </a:lnTo>
                <a:lnTo>
                  <a:pt x="48950" y="14386"/>
                </a:lnTo>
                <a:lnTo>
                  <a:pt x="50871" y="15346"/>
                </a:lnTo>
                <a:lnTo>
                  <a:pt x="52791" y="16322"/>
                </a:lnTo>
                <a:lnTo>
                  <a:pt x="54711" y="17282"/>
                </a:lnTo>
                <a:lnTo>
                  <a:pt x="56631" y="18227"/>
                </a:lnTo>
                <a:lnTo>
                  <a:pt x="58552" y="19187"/>
                </a:lnTo>
                <a:lnTo>
                  <a:pt x="59512" y="20162"/>
                </a:lnTo>
                <a:lnTo>
                  <a:pt x="62392" y="20162"/>
                </a:lnTo>
                <a:lnTo>
                  <a:pt x="62392" y="19187"/>
                </a:lnTo>
                <a:lnTo>
                  <a:pt x="63352" y="19187"/>
                </a:lnTo>
                <a:lnTo>
                  <a:pt x="63352" y="8625"/>
                </a:lnTo>
                <a:lnTo>
                  <a:pt x="62392" y="7665"/>
                </a:lnTo>
                <a:lnTo>
                  <a:pt x="62392" y="6720"/>
                </a:lnTo>
                <a:lnTo>
                  <a:pt x="61432" y="6720"/>
                </a:lnTo>
                <a:lnTo>
                  <a:pt x="61432" y="5760"/>
                </a:lnTo>
                <a:lnTo>
                  <a:pt x="60472" y="5760"/>
                </a:lnTo>
                <a:lnTo>
                  <a:pt x="58552" y="4785"/>
                </a:lnTo>
                <a:lnTo>
                  <a:pt x="56631" y="3825"/>
                </a:lnTo>
                <a:lnTo>
                  <a:pt x="54711" y="2880"/>
                </a:lnTo>
                <a:lnTo>
                  <a:pt x="51831" y="1920"/>
                </a:lnTo>
                <a:lnTo>
                  <a:pt x="49926" y="944"/>
                </a:lnTo>
                <a:lnTo>
                  <a:pt x="47045" y="944"/>
                </a:lnTo>
                <a:lnTo>
                  <a:pt x="45110" y="0"/>
                </a:lnTo>
                <a:lnTo>
                  <a:pt x="27843" y="0"/>
                </a:lnTo>
                <a:lnTo>
                  <a:pt x="23042" y="1920"/>
                </a:lnTo>
                <a:lnTo>
                  <a:pt x="19202" y="2880"/>
                </a:lnTo>
                <a:lnTo>
                  <a:pt x="15361" y="4785"/>
                </a:lnTo>
                <a:lnTo>
                  <a:pt x="12481" y="7665"/>
                </a:lnTo>
                <a:lnTo>
                  <a:pt x="9601" y="9601"/>
                </a:lnTo>
                <a:lnTo>
                  <a:pt x="6720" y="13441"/>
                </a:lnTo>
                <a:lnTo>
                  <a:pt x="4800" y="16322"/>
                </a:lnTo>
                <a:lnTo>
                  <a:pt x="3840" y="20162"/>
                </a:lnTo>
                <a:lnTo>
                  <a:pt x="2880" y="24947"/>
                </a:lnTo>
                <a:lnTo>
                  <a:pt x="2880" y="33588"/>
                </a:lnTo>
                <a:lnTo>
                  <a:pt x="3840" y="38389"/>
                </a:lnTo>
                <a:lnTo>
                  <a:pt x="4800" y="41269"/>
                </a:lnTo>
                <a:lnTo>
                  <a:pt x="6720" y="45110"/>
                </a:lnTo>
                <a:lnTo>
                  <a:pt x="8641" y="47030"/>
                </a:lnTo>
                <a:lnTo>
                  <a:pt x="10561" y="49910"/>
                </a:lnTo>
                <a:lnTo>
                  <a:pt x="13441" y="52791"/>
                </a:lnTo>
                <a:lnTo>
                  <a:pt x="16322" y="54711"/>
                </a:lnTo>
                <a:lnTo>
                  <a:pt x="19202" y="56631"/>
                </a:lnTo>
                <a:lnTo>
                  <a:pt x="22082" y="58552"/>
                </a:lnTo>
                <a:lnTo>
                  <a:pt x="24963" y="59512"/>
                </a:lnTo>
                <a:lnTo>
                  <a:pt x="28803" y="61432"/>
                </a:lnTo>
                <a:lnTo>
                  <a:pt x="31683" y="63352"/>
                </a:lnTo>
                <a:lnTo>
                  <a:pt x="34549" y="64312"/>
                </a:lnTo>
                <a:lnTo>
                  <a:pt x="37429" y="66233"/>
                </a:lnTo>
                <a:lnTo>
                  <a:pt x="41269" y="67193"/>
                </a:lnTo>
                <a:lnTo>
                  <a:pt x="44150" y="69113"/>
                </a:lnTo>
                <a:lnTo>
                  <a:pt x="46085" y="70073"/>
                </a:lnTo>
                <a:lnTo>
                  <a:pt x="48950" y="71993"/>
                </a:lnTo>
                <a:lnTo>
                  <a:pt x="50871" y="73913"/>
                </a:lnTo>
                <a:lnTo>
                  <a:pt x="51831" y="76794"/>
                </a:lnTo>
                <a:lnTo>
                  <a:pt x="53766" y="78714"/>
                </a:lnTo>
                <a:lnTo>
                  <a:pt x="53766" y="90236"/>
                </a:lnTo>
                <a:lnTo>
                  <a:pt x="52791" y="93116"/>
                </a:lnTo>
                <a:lnTo>
                  <a:pt x="51831" y="95021"/>
                </a:lnTo>
                <a:lnTo>
                  <a:pt x="49926" y="96956"/>
                </a:lnTo>
                <a:lnTo>
                  <a:pt x="47990" y="98861"/>
                </a:lnTo>
                <a:lnTo>
                  <a:pt x="46085" y="100797"/>
                </a:lnTo>
                <a:lnTo>
                  <a:pt x="44150" y="101742"/>
                </a:lnTo>
                <a:lnTo>
                  <a:pt x="41269" y="102702"/>
                </a:lnTo>
                <a:lnTo>
                  <a:pt x="38389" y="103677"/>
                </a:lnTo>
                <a:lnTo>
                  <a:pt x="24003" y="103677"/>
                </a:lnTo>
                <a:lnTo>
                  <a:pt x="20162" y="102702"/>
                </a:lnTo>
                <a:lnTo>
                  <a:pt x="17282" y="100797"/>
                </a:lnTo>
                <a:lnTo>
                  <a:pt x="14401" y="99837"/>
                </a:lnTo>
                <a:lnTo>
                  <a:pt x="11521" y="98861"/>
                </a:lnTo>
                <a:lnTo>
                  <a:pt x="9601" y="97916"/>
                </a:lnTo>
                <a:lnTo>
                  <a:pt x="7680" y="96956"/>
                </a:lnTo>
                <a:lnTo>
                  <a:pt x="5760" y="95996"/>
                </a:lnTo>
                <a:lnTo>
                  <a:pt x="4800" y="95021"/>
                </a:lnTo>
                <a:lnTo>
                  <a:pt x="3840" y="94076"/>
                </a:lnTo>
                <a:lnTo>
                  <a:pt x="1920" y="94076"/>
                </a:lnTo>
                <a:lnTo>
                  <a:pt x="1920" y="95021"/>
                </a:lnTo>
                <a:lnTo>
                  <a:pt x="960" y="95021"/>
                </a:lnTo>
                <a:lnTo>
                  <a:pt x="960" y="95996"/>
                </a:lnTo>
                <a:lnTo>
                  <a:pt x="0" y="95996"/>
                </a:lnTo>
                <a:lnTo>
                  <a:pt x="0" y="105582"/>
                </a:lnTo>
                <a:lnTo>
                  <a:pt x="960" y="1065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2230252" y="1345646"/>
            <a:ext cx="66233" cy="87355"/>
          </a:xfrm>
          <a:custGeom>
            <a:avLst/>
            <a:gdLst/>
            <a:ahLst/>
            <a:cxnLst/>
            <a:rect l="l" t="t" r="r" b="b"/>
            <a:pathLst>
              <a:path w="66233" h="87355">
                <a:moveTo>
                  <a:pt x="8641" y="84490"/>
                </a:moveTo>
                <a:lnTo>
                  <a:pt x="13441" y="86395"/>
                </a:lnTo>
                <a:lnTo>
                  <a:pt x="19202" y="87355"/>
                </a:lnTo>
                <a:lnTo>
                  <a:pt x="31683" y="87355"/>
                </a:lnTo>
                <a:lnTo>
                  <a:pt x="38389" y="85450"/>
                </a:lnTo>
                <a:lnTo>
                  <a:pt x="43205" y="83515"/>
                </a:lnTo>
                <a:lnTo>
                  <a:pt x="47990" y="81610"/>
                </a:lnTo>
                <a:lnTo>
                  <a:pt x="52791" y="78714"/>
                </a:lnTo>
                <a:lnTo>
                  <a:pt x="55671" y="74889"/>
                </a:lnTo>
                <a:lnTo>
                  <a:pt x="59512" y="70088"/>
                </a:lnTo>
                <a:lnTo>
                  <a:pt x="61432" y="66248"/>
                </a:lnTo>
                <a:lnTo>
                  <a:pt x="63352" y="60487"/>
                </a:lnTo>
                <a:lnTo>
                  <a:pt x="65272" y="54726"/>
                </a:lnTo>
                <a:lnTo>
                  <a:pt x="66233" y="48966"/>
                </a:lnTo>
                <a:lnTo>
                  <a:pt x="66233" y="35524"/>
                </a:lnTo>
                <a:lnTo>
                  <a:pt x="65272" y="29763"/>
                </a:lnTo>
                <a:lnTo>
                  <a:pt x="63352" y="24963"/>
                </a:lnTo>
                <a:lnTo>
                  <a:pt x="61432" y="19202"/>
                </a:lnTo>
                <a:lnTo>
                  <a:pt x="59512" y="15361"/>
                </a:lnTo>
                <a:lnTo>
                  <a:pt x="56631" y="11521"/>
                </a:lnTo>
                <a:lnTo>
                  <a:pt x="52791" y="7680"/>
                </a:lnTo>
                <a:lnTo>
                  <a:pt x="48950" y="4800"/>
                </a:lnTo>
                <a:lnTo>
                  <a:pt x="44150" y="2880"/>
                </a:lnTo>
                <a:lnTo>
                  <a:pt x="39364" y="960"/>
                </a:lnTo>
                <a:lnTo>
                  <a:pt x="33588" y="0"/>
                </a:lnTo>
                <a:lnTo>
                  <a:pt x="20162" y="0"/>
                </a:lnTo>
                <a:lnTo>
                  <a:pt x="14401" y="960"/>
                </a:lnTo>
                <a:lnTo>
                  <a:pt x="9601" y="2880"/>
                </a:lnTo>
                <a:lnTo>
                  <a:pt x="3840" y="5760"/>
                </a:lnTo>
                <a:lnTo>
                  <a:pt x="0" y="8641"/>
                </a:lnTo>
                <a:lnTo>
                  <a:pt x="1920" y="51846"/>
                </a:lnTo>
                <a:lnTo>
                  <a:pt x="1920" y="34564"/>
                </a:lnTo>
                <a:lnTo>
                  <a:pt x="2880" y="30723"/>
                </a:lnTo>
                <a:lnTo>
                  <a:pt x="3840" y="26883"/>
                </a:lnTo>
                <a:lnTo>
                  <a:pt x="5760" y="24002"/>
                </a:lnTo>
                <a:lnTo>
                  <a:pt x="7680" y="21122"/>
                </a:lnTo>
                <a:lnTo>
                  <a:pt x="9601" y="18242"/>
                </a:lnTo>
                <a:lnTo>
                  <a:pt x="12481" y="16322"/>
                </a:lnTo>
                <a:lnTo>
                  <a:pt x="15361" y="14401"/>
                </a:lnTo>
                <a:lnTo>
                  <a:pt x="18242" y="12481"/>
                </a:lnTo>
                <a:lnTo>
                  <a:pt x="30708" y="12481"/>
                </a:lnTo>
                <a:lnTo>
                  <a:pt x="34549" y="13441"/>
                </a:lnTo>
                <a:lnTo>
                  <a:pt x="38389" y="14401"/>
                </a:lnTo>
                <a:lnTo>
                  <a:pt x="41269" y="16322"/>
                </a:lnTo>
                <a:lnTo>
                  <a:pt x="44150" y="18242"/>
                </a:lnTo>
                <a:lnTo>
                  <a:pt x="45110" y="21122"/>
                </a:lnTo>
                <a:lnTo>
                  <a:pt x="47045" y="24002"/>
                </a:lnTo>
                <a:lnTo>
                  <a:pt x="48950" y="27843"/>
                </a:lnTo>
                <a:lnTo>
                  <a:pt x="48950" y="31683"/>
                </a:lnTo>
                <a:lnTo>
                  <a:pt x="49926" y="35524"/>
                </a:lnTo>
                <a:lnTo>
                  <a:pt x="50871" y="39364"/>
                </a:lnTo>
                <a:lnTo>
                  <a:pt x="50871" y="48005"/>
                </a:lnTo>
                <a:lnTo>
                  <a:pt x="49926" y="52806"/>
                </a:lnTo>
                <a:lnTo>
                  <a:pt x="48950" y="56647"/>
                </a:lnTo>
                <a:lnTo>
                  <a:pt x="47990" y="60487"/>
                </a:lnTo>
                <a:lnTo>
                  <a:pt x="47045" y="63367"/>
                </a:lnTo>
                <a:lnTo>
                  <a:pt x="45110" y="66248"/>
                </a:lnTo>
                <a:lnTo>
                  <a:pt x="42230" y="69113"/>
                </a:lnTo>
                <a:lnTo>
                  <a:pt x="40325" y="71048"/>
                </a:lnTo>
                <a:lnTo>
                  <a:pt x="37429" y="71993"/>
                </a:lnTo>
                <a:lnTo>
                  <a:pt x="33588" y="73929"/>
                </a:lnTo>
                <a:lnTo>
                  <a:pt x="30708" y="74889"/>
                </a:lnTo>
                <a:lnTo>
                  <a:pt x="21122" y="74889"/>
                </a:lnTo>
                <a:lnTo>
                  <a:pt x="17282" y="73929"/>
                </a:lnTo>
                <a:lnTo>
                  <a:pt x="14401" y="71993"/>
                </a:lnTo>
                <a:lnTo>
                  <a:pt x="11521" y="70088"/>
                </a:lnTo>
                <a:lnTo>
                  <a:pt x="8641" y="68168"/>
                </a:lnTo>
                <a:lnTo>
                  <a:pt x="6720" y="65272"/>
                </a:lnTo>
                <a:lnTo>
                  <a:pt x="4800" y="62407"/>
                </a:lnTo>
                <a:lnTo>
                  <a:pt x="3840" y="59527"/>
                </a:lnTo>
                <a:lnTo>
                  <a:pt x="3840" y="82555"/>
                </a:lnTo>
                <a:lnTo>
                  <a:pt x="8641" y="844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2216810" y="1354287"/>
            <a:ext cx="17282" cy="73913"/>
          </a:xfrm>
          <a:custGeom>
            <a:avLst/>
            <a:gdLst/>
            <a:ahLst/>
            <a:cxnLst/>
            <a:rect l="l" t="t" r="r" b="b"/>
            <a:pathLst>
              <a:path w="17282" h="73913">
                <a:moveTo>
                  <a:pt x="960" y="48005"/>
                </a:moveTo>
                <a:lnTo>
                  <a:pt x="1920" y="53766"/>
                </a:lnTo>
                <a:lnTo>
                  <a:pt x="3840" y="58567"/>
                </a:lnTo>
                <a:lnTo>
                  <a:pt x="6720" y="63352"/>
                </a:lnTo>
                <a:lnTo>
                  <a:pt x="9601" y="67193"/>
                </a:lnTo>
                <a:lnTo>
                  <a:pt x="12481" y="71033"/>
                </a:lnTo>
                <a:lnTo>
                  <a:pt x="17282" y="73913"/>
                </a:lnTo>
                <a:lnTo>
                  <a:pt x="17282" y="50886"/>
                </a:lnTo>
                <a:lnTo>
                  <a:pt x="16322" y="47045"/>
                </a:lnTo>
                <a:lnTo>
                  <a:pt x="15361" y="43205"/>
                </a:lnTo>
                <a:lnTo>
                  <a:pt x="13441" y="0"/>
                </a:lnTo>
                <a:lnTo>
                  <a:pt x="9601" y="3840"/>
                </a:lnTo>
                <a:lnTo>
                  <a:pt x="6720" y="7680"/>
                </a:lnTo>
                <a:lnTo>
                  <a:pt x="3840" y="12481"/>
                </a:lnTo>
                <a:lnTo>
                  <a:pt x="2880" y="18242"/>
                </a:lnTo>
                <a:lnTo>
                  <a:pt x="960" y="23042"/>
                </a:lnTo>
                <a:lnTo>
                  <a:pt x="0" y="28803"/>
                </a:lnTo>
                <a:lnTo>
                  <a:pt x="0" y="42245"/>
                </a:lnTo>
                <a:lnTo>
                  <a:pt x="960" y="480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2316647" y="1346606"/>
            <a:ext cx="69113" cy="86395"/>
          </a:xfrm>
          <a:custGeom>
            <a:avLst/>
            <a:gdLst/>
            <a:ahLst/>
            <a:cxnLst/>
            <a:rect l="l" t="t" r="r" b="b"/>
            <a:pathLst>
              <a:path w="69113" h="86395">
                <a:moveTo>
                  <a:pt x="69113" y="1920"/>
                </a:moveTo>
                <a:lnTo>
                  <a:pt x="68153" y="1920"/>
                </a:lnTo>
                <a:lnTo>
                  <a:pt x="68153" y="960"/>
                </a:lnTo>
                <a:lnTo>
                  <a:pt x="67193" y="960"/>
                </a:lnTo>
                <a:lnTo>
                  <a:pt x="66233" y="0"/>
                </a:lnTo>
                <a:lnTo>
                  <a:pt x="57607" y="0"/>
                </a:lnTo>
                <a:lnTo>
                  <a:pt x="56631" y="960"/>
                </a:lnTo>
                <a:lnTo>
                  <a:pt x="54726" y="960"/>
                </a:lnTo>
                <a:lnTo>
                  <a:pt x="54726" y="58567"/>
                </a:lnTo>
                <a:lnTo>
                  <a:pt x="49910" y="63367"/>
                </a:lnTo>
                <a:lnTo>
                  <a:pt x="46070" y="67208"/>
                </a:lnTo>
                <a:lnTo>
                  <a:pt x="42230" y="70088"/>
                </a:lnTo>
                <a:lnTo>
                  <a:pt x="39364" y="71993"/>
                </a:lnTo>
                <a:lnTo>
                  <a:pt x="35524" y="73929"/>
                </a:lnTo>
                <a:lnTo>
                  <a:pt x="28803" y="73929"/>
                </a:lnTo>
                <a:lnTo>
                  <a:pt x="26883" y="72969"/>
                </a:lnTo>
                <a:lnTo>
                  <a:pt x="24002" y="71993"/>
                </a:lnTo>
                <a:lnTo>
                  <a:pt x="22082" y="71033"/>
                </a:lnTo>
                <a:lnTo>
                  <a:pt x="20162" y="69128"/>
                </a:lnTo>
                <a:lnTo>
                  <a:pt x="19202" y="67208"/>
                </a:lnTo>
                <a:lnTo>
                  <a:pt x="17282" y="65288"/>
                </a:lnTo>
                <a:lnTo>
                  <a:pt x="16322" y="63367"/>
                </a:lnTo>
                <a:lnTo>
                  <a:pt x="16322" y="60487"/>
                </a:lnTo>
                <a:lnTo>
                  <a:pt x="15361" y="57607"/>
                </a:lnTo>
                <a:lnTo>
                  <a:pt x="15361" y="1920"/>
                </a:lnTo>
                <a:lnTo>
                  <a:pt x="14401" y="1920"/>
                </a:lnTo>
                <a:lnTo>
                  <a:pt x="14401" y="960"/>
                </a:lnTo>
                <a:lnTo>
                  <a:pt x="13441" y="960"/>
                </a:lnTo>
                <a:lnTo>
                  <a:pt x="12481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56647"/>
                </a:lnTo>
                <a:lnTo>
                  <a:pt x="960" y="61447"/>
                </a:lnTo>
                <a:lnTo>
                  <a:pt x="1920" y="65288"/>
                </a:lnTo>
                <a:lnTo>
                  <a:pt x="2880" y="70088"/>
                </a:lnTo>
                <a:lnTo>
                  <a:pt x="4800" y="72969"/>
                </a:lnTo>
                <a:lnTo>
                  <a:pt x="6720" y="75834"/>
                </a:lnTo>
                <a:lnTo>
                  <a:pt x="8641" y="79674"/>
                </a:lnTo>
                <a:lnTo>
                  <a:pt x="11521" y="81594"/>
                </a:lnTo>
                <a:lnTo>
                  <a:pt x="15361" y="83530"/>
                </a:lnTo>
                <a:lnTo>
                  <a:pt x="19202" y="85435"/>
                </a:lnTo>
                <a:lnTo>
                  <a:pt x="24002" y="86395"/>
                </a:lnTo>
                <a:lnTo>
                  <a:pt x="33604" y="86395"/>
                </a:lnTo>
                <a:lnTo>
                  <a:pt x="37444" y="84490"/>
                </a:lnTo>
                <a:lnTo>
                  <a:pt x="42230" y="82555"/>
                </a:lnTo>
                <a:lnTo>
                  <a:pt x="47045" y="80650"/>
                </a:lnTo>
                <a:lnTo>
                  <a:pt x="50886" y="76809"/>
                </a:lnTo>
                <a:lnTo>
                  <a:pt x="55671" y="71993"/>
                </a:lnTo>
                <a:lnTo>
                  <a:pt x="55671" y="83530"/>
                </a:lnTo>
                <a:lnTo>
                  <a:pt x="56631" y="84490"/>
                </a:lnTo>
                <a:lnTo>
                  <a:pt x="67193" y="84490"/>
                </a:lnTo>
                <a:lnTo>
                  <a:pt x="68153" y="83530"/>
                </a:lnTo>
                <a:lnTo>
                  <a:pt x="69113" y="83530"/>
                </a:lnTo>
                <a:lnTo>
                  <a:pt x="69113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2402083" y="1325499"/>
            <a:ext cx="51846" cy="106542"/>
          </a:xfrm>
          <a:custGeom>
            <a:avLst/>
            <a:gdLst/>
            <a:ahLst/>
            <a:cxnLst/>
            <a:rect l="l" t="t" r="r" b="b"/>
            <a:pathLst>
              <a:path w="51846" h="106542">
                <a:moveTo>
                  <a:pt x="19202" y="100782"/>
                </a:moveTo>
                <a:lnTo>
                  <a:pt x="21122" y="102702"/>
                </a:lnTo>
                <a:lnTo>
                  <a:pt x="23042" y="104637"/>
                </a:lnTo>
                <a:lnTo>
                  <a:pt x="25923" y="105597"/>
                </a:lnTo>
                <a:lnTo>
                  <a:pt x="29763" y="106542"/>
                </a:lnTo>
                <a:lnTo>
                  <a:pt x="43205" y="106542"/>
                </a:lnTo>
                <a:lnTo>
                  <a:pt x="45125" y="105597"/>
                </a:lnTo>
                <a:lnTo>
                  <a:pt x="47045" y="105597"/>
                </a:lnTo>
                <a:lnTo>
                  <a:pt x="48006" y="104637"/>
                </a:lnTo>
                <a:lnTo>
                  <a:pt x="49926" y="104637"/>
                </a:lnTo>
                <a:lnTo>
                  <a:pt x="49926" y="103662"/>
                </a:lnTo>
                <a:lnTo>
                  <a:pt x="50871" y="102702"/>
                </a:lnTo>
                <a:lnTo>
                  <a:pt x="50871" y="101757"/>
                </a:lnTo>
                <a:lnTo>
                  <a:pt x="51846" y="100782"/>
                </a:lnTo>
                <a:lnTo>
                  <a:pt x="51846" y="95036"/>
                </a:lnTo>
                <a:lnTo>
                  <a:pt x="50871" y="94076"/>
                </a:lnTo>
                <a:lnTo>
                  <a:pt x="50871" y="92141"/>
                </a:lnTo>
                <a:lnTo>
                  <a:pt x="48006" y="92141"/>
                </a:lnTo>
                <a:lnTo>
                  <a:pt x="47045" y="93101"/>
                </a:lnTo>
                <a:lnTo>
                  <a:pt x="46085" y="93101"/>
                </a:lnTo>
                <a:lnTo>
                  <a:pt x="45125" y="94076"/>
                </a:lnTo>
                <a:lnTo>
                  <a:pt x="42245" y="94076"/>
                </a:lnTo>
                <a:lnTo>
                  <a:pt x="40325" y="95036"/>
                </a:lnTo>
                <a:lnTo>
                  <a:pt x="35524" y="95036"/>
                </a:lnTo>
                <a:lnTo>
                  <a:pt x="32644" y="93101"/>
                </a:lnTo>
                <a:lnTo>
                  <a:pt x="30723" y="90236"/>
                </a:lnTo>
                <a:lnTo>
                  <a:pt x="28803" y="87355"/>
                </a:lnTo>
                <a:lnTo>
                  <a:pt x="27843" y="83515"/>
                </a:lnTo>
                <a:lnTo>
                  <a:pt x="27843" y="33588"/>
                </a:lnTo>
                <a:lnTo>
                  <a:pt x="49926" y="33588"/>
                </a:lnTo>
                <a:lnTo>
                  <a:pt x="50871" y="32628"/>
                </a:lnTo>
                <a:lnTo>
                  <a:pt x="50871" y="31668"/>
                </a:lnTo>
                <a:lnTo>
                  <a:pt x="51846" y="29748"/>
                </a:lnTo>
                <a:lnTo>
                  <a:pt x="51846" y="24947"/>
                </a:lnTo>
                <a:lnTo>
                  <a:pt x="50871" y="23987"/>
                </a:lnTo>
                <a:lnTo>
                  <a:pt x="50871" y="23027"/>
                </a:lnTo>
                <a:lnTo>
                  <a:pt x="49926" y="22067"/>
                </a:lnTo>
                <a:lnTo>
                  <a:pt x="27843" y="22067"/>
                </a:lnTo>
                <a:lnTo>
                  <a:pt x="27843" y="1904"/>
                </a:lnTo>
                <a:lnTo>
                  <a:pt x="26883" y="944"/>
                </a:lnTo>
                <a:lnTo>
                  <a:pt x="25923" y="944"/>
                </a:lnTo>
                <a:lnTo>
                  <a:pt x="25923" y="0"/>
                </a:lnTo>
                <a:lnTo>
                  <a:pt x="17282" y="0"/>
                </a:lnTo>
                <a:lnTo>
                  <a:pt x="16322" y="944"/>
                </a:lnTo>
                <a:lnTo>
                  <a:pt x="14401" y="944"/>
                </a:lnTo>
                <a:lnTo>
                  <a:pt x="14401" y="1904"/>
                </a:lnTo>
                <a:lnTo>
                  <a:pt x="13441" y="1904"/>
                </a:lnTo>
                <a:lnTo>
                  <a:pt x="13441" y="22067"/>
                </a:lnTo>
                <a:lnTo>
                  <a:pt x="960" y="22067"/>
                </a:lnTo>
                <a:lnTo>
                  <a:pt x="960" y="23027"/>
                </a:lnTo>
                <a:lnTo>
                  <a:pt x="0" y="23987"/>
                </a:lnTo>
                <a:lnTo>
                  <a:pt x="0" y="31668"/>
                </a:lnTo>
                <a:lnTo>
                  <a:pt x="960" y="32628"/>
                </a:lnTo>
                <a:lnTo>
                  <a:pt x="960" y="33588"/>
                </a:lnTo>
                <a:lnTo>
                  <a:pt x="13441" y="33588"/>
                </a:lnTo>
                <a:lnTo>
                  <a:pt x="13441" y="84475"/>
                </a:lnTo>
                <a:lnTo>
                  <a:pt x="14401" y="88315"/>
                </a:lnTo>
                <a:lnTo>
                  <a:pt x="15361" y="92141"/>
                </a:lnTo>
                <a:lnTo>
                  <a:pt x="16322" y="95036"/>
                </a:lnTo>
                <a:lnTo>
                  <a:pt x="17282" y="97917"/>
                </a:lnTo>
                <a:lnTo>
                  <a:pt x="19202" y="1007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2473131" y="1308216"/>
            <a:ext cx="68153" cy="122880"/>
          </a:xfrm>
          <a:custGeom>
            <a:avLst/>
            <a:gdLst/>
            <a:ahLst/>
            <a:cxnLst/>
            <a:rect l="l" t="t" r="r" b="b"/>
            <a:pathLst>
              <a:path w="68153" h="122880">
                <a:moveTo>
                  <a:pt x="944" y="122880"/>
                </a:moveTo>
                <a:lnTo>
                  <a:pt x="12466" y="122880"/>
                </a:lnTo>
                <a:lnTo>
                  <a:pt x="13426" y="121920"/>
                </a:lnTo>
                <a:lnTo>
                  <a:pt x="14386" y="121920"/>
                </a:lnTo>
                <a:lnTo>
                  <a:pt x="14386" y="65272"/>
                </a:lnTo>
                <a:lnTo>
                  <a:pt x="18227" y="60472"/>
                </a:lnTo>
                <a:lnTo>
                  <a:pt x="22067" y="56631"/>
                </a:lnTo>
                <a:lnTo>
                  <a:pt x="25908" y="53751"/>
                </a:lnTo>
                <a:lnTo>
                  <a:pt x="29748" y="50871"/>
                </a:lnTo>
                <a:lnTo>
                  <a:pt x="32628" y="49911"/>
                </a:lnTo>
                <a:lnTo>
                  <a:pt x="39349" y="49911"/>
                </a:lnTo>
                <a:lnTo>
                  <a:pt x="42230" y="50871"/>
                </a:lnTo>
                <a:lnTo>
                  <a:pt x="44150" y="51831"/>
                </a:lnTo>
                <a:lnTo>
                  <a:pt x="46070" y="52791"/>
                </a:lnTo>
                <a:lnTo>
                  <a:pt x="47990" y="53751"/>
                </a:lnTo>
                <a:lnTo>
                  <a:pt x="48950" y="55671"/>
                </a:lnTo>
                <a:lnTo>
                  <a:pt x="50871" y="58552"/>
                </a:lnTo>
                <a:lnTo>
                  <a:pt x="51831" y="60472"/>
                </a:lnTo>
                <a:lnTo>
                  <a:pt x="52791" y="63352"/>
                </a:lnTo>
                <a:lnTo>
                  <a:pt x="52791" y="66233"/>
                </a:lnTo>
                <a:lnTo>
                  <a:pt x="53751" y="70073"/>
                </a:lnTo>
                <a:lnTo>
                  <a:pt x="53751" y="121920"/>
                </a:lnTo>
                <a:lnTo>
                  <a:pt x="54711" y="122880"/>
                </a:lnTo>
                <a:lnTo>
                  <a:pt x="66233" y="122880"/>
                </a:lnTo>
                <a:lnTo>
                  <a:pt x="67193" y="121920"/>
                </a:lnTo>
                <a:lnTo>
                  <a:pt x="68153" y="121920"/>
                </a:lnTo>
                <a:lnTo>
                  <a:pt x="68153" y="66233"/>
                </a:lnTo>
                <a:lnTo>
                  <a:pt x="67193" y="61432"/>
                </a:lnTo>
                <a:lnTo>
                  <a:pt x="66233" y="57591"/>
                </a:lnTo>
                <a:lnTo>
                  <a:pt x="65272" y="53751"/>
                </a:lnTo>
                <a:lnTo>
                  <a:pt x="64312" y="49911"/>
                </a:lnTo>
                <a:lnTo>
                  <a:pt x="61432" y="47030"/>
                </a:lnTo>
                <a:lnTo>
                  <a:pt x="59512" y="44150"/>
                </a:lnTo>
                <a:lnTo>
                  <a:pt x="56631" y="42230"/>
                </a:lnTo>
                <a:lnTo>
                  <a:pt x="52791" y="40309"/>
                </a:lnTo>
                <a:lnTo>
                  <a:pt x="48950" y="38389"/>
                </a:lnTo>
                <a:lnTo>
                  <a:pt x="45110" y="37429"/>
                </a:lnTo>
                <a:lnTo>
                  <a:pt x="35509" y="37429"/>
                </a:lnTo>
                <a:lnTo>
                  <a:pt x="30708" y="38389"/>
                </a:lnTo>
                <a:lnTo>
                  <a:pt x="26868" y="40309"/>
                </a:lnTo>
                <a:lnTo>
                  <a:pt x="23027" y="43190"/>
                </a:lnTo>
                <a:lnTo>
                  <a:pt x="18227" y="46070"/>
                </a:lnTo>
                <a:lnTo>
                  <a:pt x="14386" y="50871"/>
                </a:lnTo>
                <a:lnTo>
                  <a:pt x="14386" y="1920"/>
                </a:lnTo>
                <a:lnTo>
                  <a:pt x="13426" y="960"/>
                </a:lnTo>
                <a:lnTo>
                  <a:pt x="12466" y="960"/>
                </a:lnTo>
                <a:lnTo>
                  <a:pt x="11506" y="0"/>
                </a:lnTo>
                <a:lnTo>
                  <a:pt x="3825" y="0"/>
                </a:lnTo>
                <a:lnTo>
                  <a:pt x="2880" y="960"/>
                </a:lnTo>
                <a:lnTo>
                  <a:pt x="0" y="960"/>
                </a:lnTo>
                <a:lnTo>
                  <a:pt x="0" y="121920"/>
                </a:lnTo>
                <a:lnTo>
                  <a:pt x="944" y="12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2601757" y="1345646"/>
            <a:ext cx="55686" cy="87355"/>
          </a:xfrm>
          <a:custGeom>
            <a:avLst/>
            <a:gdLst/>
            <a:ahLst/>
            <a:cxnLst/>
            <a:rect l="l" t="t" r="r" b="b"/>
            <a:pathLst>
              <a:path w="55686" h="87355">
                <a:moveTo>
                  <a:pt x="21122" y="13441"/>
                </a:moveTo>
                <a:lnTo>
                  <a:pt x="22082" y="12481"/>
                </a:lnTo>
                <a:lnTo>
                  <a:pt x="24003" y="12481"/>
                </a:lnTo>
                <a:lnTo>
                  <a:pt x="25923" y="11521"/>
                </a:lnTo>
                <a:lnTo>
                  <a:pt x="35524" y="11521"/>
                </a:lnTo>
                <a:lnTo>
                  <a:pt x="38404" y="12481"/>
                </a:lnTo>
                <a:lnTo>
                  <a:pt x="40325" y="12481"/>
                </a:lnTo>
                <a:lnTo>
                  <a:pt x="42245" y="13441"/>
                </a:lnTo>
                <a:lnTo>
                  <a:pt x="43205" y="14401"/>
                </a:lnTo>
                <a:lnTo>
                  <a:pt x="45125" y="15361"/>
                </a:lnTo>
                <a:lnTo>
                  <a:pt x="46085" y="15361"/>
                </a:lnTo>
                <a:lnTo>
                  <a:pt x="47030" y="16322"/>
                </a:lnTo>
                <a:lnTo>
                  <a:pt x="48966" y="17282"/>
                </a:lnTo>
                <a:lnTo>
                  <a:pt x="50871" y="17282"/>
                </a:lnTo>
                <a:lnTo>
                  <a:pt x="50871" y="16322"/>
                </a:lnTo>
                <a:lnTo>
                  <a:pt x="51846" y="16322"/>
                </a:lnTo>
                <a:lnTo>
                  <a:pt x="51846" y="6720"/>
                </a:lnTo>
                <a:lnTo>
                  <a:pt x="50871" y="6720"/>
                </a:lnTo>
                <a:lnTo>
                  <a:pt x="50871" y="5760"/>
                </a:lnTo>
                <a:lnTo>
                  <a:pt x="49926" y="4800"/>
                </a:lnTo>
                <a:lnTo>
                  <a:pt x="48966" y="4800"/>
                </a:lnTo>
                <a:lnTo>
                  <a:pt x="48006" y="3840"/>
                </a:lnTo>
                <a:lnTo>
                  <a:pt x="47030" y="3840"/>
                </a:lnTo>
                <a:lnTo>
                  <a:pt x="46085" y="2880"/>
                </a:lnTo>
                <a:lnTo>
                  <a:pt x="44165" y="1920"/>
                </a:lnTo>
                <a:lnTo>
                  <a:pt x="43205" y="1920"/>
                </a:lnTo>
                <a:lnTo>
                  <a:pt x="41285" y="960"/>
                </a:lnTo>
                <a:lnTo>
                  <a:pt x="37444" y="960"/>
                </a:lnTo>
                <a:lnTo>
                  <a:pt x="35524" y="0"/>
                </a:lnTo>
                <a:lnTo>
                  <a:pt x="25923" y="0"/>
                </a:lnTo>
                <a:lnTo>
                  <a:pt x="22082" y="960"/>
                </a:lnTo>
                <a:lnTo>
                  <a:pt x="18242" y="1920"/>
                </a:lnTo>
                <a:lnTo>
                  <a:pt x="14401" y="2880"/>
                </a:lnTo>
                <a:lnTo>
                  <a:pt x="11521" y="4800"/>
                </a:lnTo>
                <a:lnTo>
                  <a:pt x="9601" y="6720"/>
                </a:lnTo>
                <a:lnTo>
                  <a:pt x="6720" y="9601"/>
                </a:lnTo>
                <a:lnTo>
                  <a:pt x="4800" y="11521"/>
                </a:lnTo>
                <a:lnTo>
                  <a:pt x="3840" y="14401"/>
                </a:lnTo>
                <a:lnTo>
                  <a:pt x="2880" y="17282"/>
                </a:lnTo>
                <a:lnTo>
                  <a:pt x="1920" y="20162"/>
                </a:lnTo>
                <a:lnTo>
                  <a:pt x="1920" y="26883"/>
                </a:lnTo>
                <a:lnTo>
                  <a:pt x="2880" y="29763"/>
                </a:lnTo>
                <a:lnTo>
                  <a:pt x="3840" y="32644"/>
                </a:lnTo>
                <a:lnTo>
                  <a:pt x="4800" y="35524"/>
                </a:lnTo>
                <a:lnTo>
                  <a:pt x="6720" y="37444"/>
                </a:lnTo>
                <a:lnTo>
                  <a:pt x="8641" y="39364"/>
                </a:lnTo>
                <a:lnTo>
                  <a:pt x="10561" y="41285"/>
                </a:lnTo>
                <a:lnTo>
                  <a:pt x="12481" y="42245"/>
                </a:lnTo>
                <a:lnTo>
                  <a:pt x="14401" y="44165"/>
                </a:lnTo>
                <a:lnTo>
                  <a:pt x="17282" y="45125"/>
                </a:lnTo>
                <a:lnTo>
                  <a:pt x="19202" y="46085"/>
                </a:lnTo>
                <a:lnTo>
                  <a:pt x="22082" y="47045"/>
                </a:lnTo>
                <a:lnTo>
                  <a:pt x="24003" y="48005"/>
                </a:lnTo>
                <a:lnTo>
                  <a:pt x="26883" y="48966"/>
                </a:lnTo>
                <a:lnTo>
                  <a:pt x="28803" y="49926"/>
                </a:lnTo>
                <a:lnTo>
                  <a:pt x="31683" y="50886"/>
                </a:lnTo>
                <a:lnTo>
                  <a:pt x="33604" y="51846"/>
                </a:lnTo>
                <a:lnTo>
                  <a:pt x="35524" y="52806"/>
                </a:lnTo>
                <a:lnTo>
                  <a:pt x="37444" y="54726"/>
                </a:lnTo>
                <a:lnTo>
                  <a:pt x="39364" y="55686"/>
                </a:lnTo>
                <a:lnTo>
                  <a:pt x="40325" y="56647"/>
                </a:lnTo>
                <a:lnTo>
                  <a:pt x="41285" y="58567"/>
                </a:lnTo>
                <a:lnTo>
                  <a:pt x="42245" y="60487"/>
                </a:lnTo>
                <a:lnTo>
                  <a:pt x="42245" y="65272"/>
                </a:lnTo>
                <a:lnTo>
                  <a:pt x="41285" y="67208"/>
                </a:lnTo>
                <a:lnTo>
                  <a:pt x="40325" y="68168"/>
                </a:lnTo>
                <a:lnTo>
                  <a:pt x="39364" y="70088"/>
                </a:lnTo>
                <a:lnTo>
                  <a:pt x="38404" y="71048"/>
                </a:lnTo>
                <a:lnTo>
                  <a:pt x="37444" y="71993"/>
                </a:lnTo>
                <a:lnTo>
                  <a:pt x="35524" y="72953"/>
                </a:lnTo>
                <a:lnTo>
                  <a:pt x="33604" y="73929"/>
                </a:lnTo>
                <a:lnTo>
                  <a:pt x="31683" y="74889"/>
                </a:lnTo>
                <a:lnTo>
                  <a:pt x="29763" y="74889"/>
                </a:lnTo>
                <a:lnTo>
                  <a:pt x="27843" y="75834"/>
                </a:lnTo>
                <a:lnTo>
                  <a:pt x="22082" y="75834"/>
                </a:lnTo>
                <a:lnTo>
                  <a:pt x="19202" y="74889"/>
                </a:lnTo>
                <a:lnTo>
                  <a:pt x="16322" y="73929"/>
                </a:lnTo>
                <a:lnTo>
                  <a:pt x="14401" y="72953"/>
                </a:lnTo>
                <a:lnTo>
                  <a:pt x="11521" y="71993"/>
                </a:lnTo>
                <a:lnTo>
                  <a:pt x="9601" y="71993"/>
                </a:lnTo>
                <a:lnTo>
                  <a:pt x="7680" y="71048"/>
                </a:lnTo>
                <a:lnTo>
                  <a:pt x="6720" y="70088"/>
                </a:lnTo>
                <a:lnTo>
                  <a:pt x="4800" y="69113"/>
                </a:lnTo>
                <a:lnTo>
                  <a:pt x="3840" y="68168"/>
                </a:lnTo>
                <a:lnTo>
                  <a:pt x="960" y="68168"/>
                </a:lnTo>
                <a:lnTo>
                  <a:pt x="960" y="69113"/>
                </a:lnTo>
                <a:lnTo>
                  <a:pt x="0" y="70088"/>
                </a:lnTo>
                <a:lnTo>
                  <a:pt x="0" y="77769"/>
                </a:lnTo>
                <a:lnTo>
                  <a:pt x="960" y="78714"/>
                </a:lnTo>
                <a:lnTo>
                  <a:pt x="960" y="79674"/>
                </a:lnTo>
                <a:lnTo>
                  <a:pt x="1920" y="80634"/>
                </a:lnTo>
                <a:lnTo>
                  <a:pt x="2880" y="81610"/>
                </a:lnTo>
                <a:lnTo>
                  <a:pt x="3840" y="81610"/>
                </a:lnTo>
                <a:lnTo>
                  <a:pt x="4800" y="82555"/>
                </a:lnTo>
                <a:lnTo>
                  <a:pt x="6720" y="83515"/>
                </a:lnTo>
                <a:lnTo>
                  <a:pt x="7680" y="84490"/>
                </a:lnTo>
                <a:lnTo>
                  <a:pt x="9601" y="84490"/>
                </a:lnTo>
                <a:lnTo>
                  <a:pt x="12481" y="85450"/>
                </a:lnTo>
                <a:lnTo>
                  <a:pt x="14401" y="86395"/>
                </a:lnTo>
                <a:lnTo>
                  <a:pt x="19202" y="86395"/>
                </a:lnTo>
                <a:lnTo>
                  <a:pt x="22082" y="87355"/>
                </a:lnTo>
                <a:lnTo>
                  <a:pt x="29763" y="87355"/>
                </a:lnTo>
                <a:lnTo>
                  <a:pt x="33604" y="86395"/>
                </a:lnTo>
                <a:lnTo>
                  <a:pt x="37444" y="85450"/>
                </a:lnTo>
                <a:lnTo>
                  <a:pt x="41285" y="84490"/>
                </a:lnTo>
                <a:lnTo>
                  <a:pt x="45125" y="82555"/>
                </a:lnTo>
                <a:lnTo>
                  <a:pt x="47030" y="80634"/>
                </a:lnTo>
                <a:lnTo>
                  <a:pt x="49926" y="77769"/>
                </a:lnTo>
                <a:lnTo>
                  <a:pt x="52806" y="75834"/>
                </a:lnTo>
                <a:lnTo>
                  <a:pt x="53751" y="71993"/>
                </a:lnTo>
                <a:lnTo>
                  <a:pt x="55686" y="69113"/>
                </a:lnTo>
                <a:lnTo>
                  <a:pt x="55686" y="55686"/>
                </a:lnTo>
                <a:lnTo>
                  <a:pt x="54711" y="52806"/>
                </a:lnTo>
                <a:lnTo>
                  <a:pt x="52806" y="49926"/>
                </a:lnTo>
                <a:lnTo>
                  <a:pt x="51846" y="48005"/>
                </a:lnTo>
                <a:lnTo>
                  <a:pt x="49926" y="46085"/>
                </a:lnTo>
                <a:lnTo>
                  <a:pt x="48006" y="45125"/>
                </a:lnTo>
                <a:lnTo>
                  <a:pt x="46085" y="43205"/>
                </a:lnTo>
                <a:lnTo>
                  <a:pt x="43205" y="42245"/>
                </a:lnTo>
                <a:lnTo>
                  <a:pt x="41285" y="40325"/>
                </a:lnTo>
                <a:lnTo>
                  <a:pt x="38404" y="39364"/>
                </a:lnTo>
                <a:lnTo>
                  <a:pt x="35524" y="38404"/>
                </a:lnTo>
                <a:lnTo>
                  <a:pt x="33604" y="37444"/>
                </a:lnTo>
                <a:lnTo>
                  <a:pt x="30723" y="36484"/>
                </a:lnTo>
                <a:lnTo>
                  <a:pt x="28803" y="35524"/>
                </a:lnTo>
                <a:lnTo>
                  <a:pt x="25923" y="34564"/>
                </a:lnTo>
                <a:lnTo>
                  <a:pt x="24003" y="33604"/>
                </a:lnTo>
                <a:lnTo>
                  <a:pt x="22082" y="32644"/>
                </a:lnTo>
                <a:lnTo>
                  <a:pt x="20162" y="31683"/>
                </a:lnTo>
                <a:lnTo>
                  <a:pt x="19202" y="29763"/>
                </a:lnTo>
                <a:lnTo>
                  <a:pt x="17282" y="28803"/>
                </a:lnTo>
                <a:lnTo>
                  <a:pt x="16322" y="26883"/>
                </a:lnTo>
                <a:lnTo>
                  <a:pt x="16322" y="18242"/>
                </a:lnTo>
                <a:lnTo>
                  <a:pt x="17282" y="16322"/>
                </a:lnTo>
                <a:lnTo>
                  <a:pt x="18242" y="15361"/>
                </a:lnTo>
                <a:lnTo>
                  <a:pt x="19202" y="14401"/>
                </a:lnTo>
                <a:lnTo>
                  <a:pt x="21122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2676631" y="1313977"/>
            <a:ext cx="18242" cy="17266"/>
          </a:xfrm>
          <a:custGeom>
            <a:avLst/>
            <a:gdLst/>
            <a:ahLst/>
            <a:cxnLst/>
            <a:rect l="l" t="t" r="r" b="b"/>
            <a:pathLst>
              <a:path w="18242" h="17266">
                <a:moveTo>
                  <a:pt x="18242" y="8641"/>
                </a:moveTo>
                <a:lnTo>
                  <a:pt x="18242" y="5745"/>
                </a:lnTo>
                <a:lnTo>
                  <a:pt x="17282" y="2865"/>
                </a:lnTo>
                <a:lnTo>
                  <a:pt x="16322" y="1920"/>
                </a:lnTo>
                <a:lnTo>
                  <a:pt x="15361" y="960"/>
                </a:lnTo>
                <a:lnTo>
                  <a:pt x="12481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1920"/>
                </a:lnTo>
                <a:lnTo>
                  <a:pt x="960" y="2865"/>
                </a:lnTo>
                <a:lnTo>
                  <a:pt x="0" y="5745"/>
                </a:lnTo>
                <a:lnTo>
                  <a:pt x="0" y="12466"/>
                </a:lnTo>
                <a:lnTo>
                  <a:pt x="960" y="14386"/>
                </a:lnTo>
                <a:lnTo>
                  <a:pt x="1920" y="16306"/>
                </a:lnTo>
                <a:lnTo>
                  <a:pt x="3840" y="17266"/>
                </a:lnTo>
                <a:lnTo>
                  <a:pt x="15361" y="17266"/>
                </a:lnTo>
                <a:lnTo>
                  <a:pt x="16322" y="15361"/>
                </a:lnTo>
                <a:lnTo>
                  <a:pt x="17282" y="14386"/>
                </a:lnTo>
                <a:lnTo>
                  <a:pt x="18242" y="12466"/>
                </a:lnTo>
                <a:lnTo>
                  <a:pt x="18242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2678551" y="1346606"/>
            <a:ext cx="14401" cy="84490"/>
          </a:xfrm>
          <a:custGeom>
            <a:avLst/>
            <a:gdLst/>
            <a:ahLst/>
            <a:cxnLst/>
            <a:rect l="l" t="t" r="r" b="b"/>
            <a:pathLst>
              <a:path w="14401" h="84490">
                <a:moveTo>
                  <a:pt x="960" y="83530"/>
                </a:moveTo>
                <a:lnTo>
                  <a:pt x="960" y="84490"/>
                </a:lnTo>
                <a:lnTo>
                  <a:pt x="13441" y="84490"/>
                </a:lnTo>
                <a:lnTo>
                  <a:pt x="13441" y="83530"/>
                </a:lnTo>
                <a:lnTo>
                  <a:pt x="14401" y="83530"/>
                </a:lnTo>
                <a:lnTo>
                  <a:pt x="14401" y="1920"/>
                </a:lnTo>
                <a:lnTo>
                  <a:pt x="13441" y="960"/>
                </a:lnTo>
                <a:lnTo>
                  <a:pt x="11521" y="960"/>
                </a:lnTo>
                <a:lnTo>
                  <a:pt x="10561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83530"/>
                </a:lnTo>
                <a:lnTo>
                  <a:pt x="960" y="83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2719837" y="1345646"/>
            <a:ext cx="68153" cy="85450"/>
          </a:xfrm>
          <a:custGeom>
            <a:avLst/>
            <a:gdLst/>
            <a:ahLst/>
            <a:cxnLst/>
            <a:rect l="l" t="t" r="r" b="b"/>
            <a:pathLst>
              <a:path w="68153" h="85450">
                <a:moveTo>
                  <a:pt x="55671" y="85450"/>
                </a:moveTo>
                <a:lnTo>
                  <a:pt x="67193" y="85450"/>
                </a:lnTo>
                <a:lnTo>
                  <a:pt x="67193" y="84490"/>
                </a:lnTo>
                <a:lnTo>
                  <a:pt x="68153" y="84490"/>
                </a:lnTo>
                <a:lnTo>
                  <a:pt x="68153" y="24002"/>
                </a:lnTo>
                <a:lnTo>
                  <a:pt x="67193" y="20162"/>
                </a:lnTo>
                <a:lnTo>
                  <a:pt x="66233" y="16322"/>
                </a:lnTo>
                <a:lnTo>
                  <a:pt x="64312" y="12481"/>
                </a:lnTo>
                <a:lnTo>
                  <a:pt x="62392" y="9601"/>
                </a:lnTo>
                <a:lnTo>
                  <a:pt x="59512" y="6720"/>
                </a:lnTo>
                <a:lnTo>
                  <a:pt x="56631" y="4800"/>
                </a:lnTo>
                <a:lnTo>
                  <a:pt x="53766" y="2880"/>
                </a:lnTo>
                <a:lnTo>
                  <a:pt x="49926" y="960"/>
                </a:lnTo>
                <a:lnTo>
                  <a:pt x="45110" y="0"/>
                </a:lnTo>
                <a:lnTo>
                  <a:pt x="35524" y="0"/>
                </a:lnTo>
                <a:lnTo>
                  <a:pt x="30708" y="960"/>
                </a:lnTo>
                <a:lnTo>
                  <a:pt x="26868" y="3840"/>
                </a:lnTo>
                <a:lnTo>
                  <a:pt x="22082" y="5760"/>
                </a:lnTo>
                <a:lnTo>
                  <a:pt x="17282" y="9601"/>
                </a:lnTo>
                <a:lnTo>
                  <a:pt x="13441" y="14401"/>
                </a:lnTo>
                <a:lnTo>
                  <a:pt x="13441" y="2880"/>
                </a:lnTo>
                <a:lnTo>
                  <a:pt x="12481" y="2880"/>
                </a:lnTo>
                <a:lnTo>
                  <a:pt x="12481" y="1920"/>
                </a:lnTo>
                <a:lnTo>
                  <a:pt x="11521" y="1920"/>
                </a:lnTo>
                <a:lnTo>
                  <a:pt x="10561" y="960"/>
                </a:lnTo>
                <a:lnTo>
                  <a:pt x="3840" y="960"/>
                </a:lnTo>
                <a:lnTo>
                  <a:pt x="288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84490"/>
                </a:lnTo>
                <a:lnTo>
                  <a:pt x="960" y="84490"/>
                </a:lnTo>
                <a:lnTo>
                  <a:pt x="960" y="85450"/>
                </a:lnTo>
                <a:lnTo>
                  <a:pt x="13441" y="85450"/>
                </a:lnTo>
                <a:lnTo>
                  <a:pt x="13441" y="84490"/>
                </a:lnTo>
                <a:lnTo>
                  <a:pt x="14401" y="84490"/>
                </a:lnTo>
                <a:lnTo>
                  <a:pt x="14401" y="27843"/>
                </a:lnTo>
                <a:lnTo>
                  <a:pt x="18242" y="23042"/>
                </a:lnTo>
                <a:lnTo>
                  <a:pt x="22082" y="19202"/>
                </a:lnTo>
                <a:lnTo>
                  <a:pt x="25923" y="16322"/>
                </a:lnTo>
                <a:lnTo>
                  <a:pt x="29763" y="13441"/>
                </a:lnTo>
                <a:lnTo>
                  <a:pt x="33588" y="12481"/>
                </a:lnTo>
                <a:lnTo>
                  <a:pt x="39364" y="12481"/>
                </a:lnTo>
                <a:lnTo>
                  <a:pt x="42230" y="13441"/>
                </a:lnTo>
                <a:lnTo>
                  <a:pt x="44150" y="14401"/>
                </a:lnTo>
                <a:lnTo>
                  <a:pt x="47045" y="15361"/>
                </a:lnTo>
                <a:lnTo>
                  <a:pt x="47990" y="16322"/>
                </a:lnTo>
                <a:lnTo>
                  <a:pt x="49926" y="18242"/>
                </a:lnTo>
                <a:lnTo>
                  <a:pt x="50871" y="21122"/>
                </a:lnTo>
                <a:lnTo>
                  <a:pt x="51831" y="23042"/>
                </a:lnTo>
                <a:lnTo>
                  <a:pt x="52791" y="25923"/>
                </a:lnTo>
                <a:lnTo>
                  <a:pt x="53766" y="28803"/>
                </a:lnTo>
                <a:lnTo>
                  <a:pt x="53766" y="84490"/>
                </a:lnTo>
                <a:lnTo>
                  <a:pt x="54711" y="84490"/>
                </a:lnTo>
                <a:lnTo>
                  <a:pt x="54711" y="85450"/>
                </a:lnTo>
                <a:lnTo>
                  <a:pt x="55671" y="854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2809113" y="1345646"/>
            <a:ext cx="62407" cy="87355"/>
          </a:xfrm>
          <a:custGeom>
            <a:avLst/>
            <a:gdLst/>
            <a:ahLst/>
            <a:cxnLst/>
            <a:rect l="l" t="t" r="r" b="b"/>
            <a:pathLst>
              <a:path w="62407" h="87355">
                <a:moveTo>
                  <a:pt x="20162" y="84490"/>
                </a:moveTo>
                <a:lnTo>
                  <a:pt x="24963" y="86395"/>
                </a:lnTo>
                <a:lnTo>
                  <a:pt x="29763" y="87355"/>
                </a:lnTo>
                <a:lnTo>
                  <a:pt x="38404" y="87355"/>
                </a:lnTo>
                <a:lnTo>
                  <a:pt x="41285" y="86395"/>
                </a:lnTo>
                <a:lnTo>
                  <a:pt x="43190" y="86395"/>
                </a:lnTo>
                <a:lnTo>
                  <a:pt x="46070" y="85450"/>
                </a:lnTo>
                <a:lnTo>
                  <a:pt x="48006" y="85450"/>
                </a:lnTo>
                <a:lnTo>
                  <a:pt x="50871" y="84490"/>
                </a:lnTo>
                <a:lnTo>
                  <a:pt x="52791" y="83515"/>
                </a:lnTo>
                <a:lnTo>
                  <a:pt x="54711" y="82555"/>
                </a:lnTo>
                <a:lnTo>
                  <a:pt x="56631" y="81610"/>
                </a:lnTo>
                <a:lnTo>
                  <a:pt x="58567" y="79674"/>
                </a:lnTo>
                <a:lnTo>
                  <a:pt x="59512" y="79674"/>
                </a:lnTo>
                <a:lnTo>
                  <a:pt x="60472" y="78714"/>
                </a:lnTo>
                <a:lnTo>
                  <a:pt x="61432" y="77769"/>
                </a:lnTo>
                <a:lnTo>
                  <a:pt x="61432" y="76794"/>
                </a:lnTo>
                <a:lnTo>
                  <a:pt x="62407" y="75834"/>
                </a:lnTo>
                <a:lnTo>
                  <a:pt x="62407" y="66248"/>
                </a:lnTo>
                <a:lnTo>
                  <a:pt x="61432" y="65272"/>
                </a:lnTo>
                <a:lnTo>
                  <a:pt x="61432" y="64328"/>
                </a:lnTo>
                <a:lnTo>
                  <a:pt x="59512" y="64328"/>
                </a:lnTo>
                <a:lnTo>
                  <a:pt x="58567" y="65272"/>
                </a:lnTo>
                <a:lnTo>
                  <a:pt x="57591" y="66248"/>
                </a:lnTo>
                <a:lnTo>
                  <a:pt x="55686" y="67208"/>
                </a:lnTo>
                <a:lnTo>
                  <a:pt x="54711" y="68168"/>
                </a:lnTo>
                <a:lnTo>
                  <a:pt x="52791" y="69113"/>
                </a:lnTo>
                <a:lnTo>
                  <a:pt x="50871" y="71048"/>
                </a:lnTo>
                <a:lnTo>
                  <a:pt x="48006" y="71993"/>
                </a:lnTo>
                <a:lnTo>
                  <a:pt x="46070" y="72953"/>
                </a:lnTo>
                <a:lnTo>
                  <a:pt x="43190" y="73929"/>
                </a:lnTo>
                <a:lnTo>
                  <a:pt x="40325" y="74889"/>
                </a:lnTo>
                <a:lnTo>
                  <a:pt x="33604" y="74889"/>
                </a:lnTo>
                <a:lnTo>
                  <a:pt x="30723" y="73929"/>
                </a:lnTo>
                <a:lnTo>
                  <a:pt x="27843" y="72953"/>
                </a:lnTo>
                <a:lnTo>
                  <a:pt x="24963" y="71048"/>
                </a:lnTo>
                <a:lnTo>
                  <a:pt x="23042" y="69113"/>
                </a:lnTo>
                <a:lnTo>
                  <a:pt x="21122" y="67208"/>
                </a:lnTo>
                <a:lnTo>
                  <a:pt x="19202" y="64328"/>
                </a:lnTo>
                <a:lnTo>
                  <a:pt x="17282" y="60487"/>
                </a:lnTo>
                <a:lnTo>
                  <a:pt x="16322" y="57607"/>
                </a:lnTo>
                <a:lnTo>
                  <a:pt x="15361" y="53766"/>
                </a:lnTo>
                <a:lnTo>
                  <a:pt x="15361" y="33604"/>
                </a:lnTo>
                <a:lnTo>
                  <a:pt x="17282" y="25923"/>
                </a:lnTo>
                <a:lnTo>
                  <a:pt x="21122" y="20162"/>
                </a:lnTo>
                <a:lnTo>
                  <a:pt x="24963" y="15361"/>
                </a:lnTo>
                <a:lnTo>
                  <a:pt x="29763" y="12481"/>
                </a:lnTo>
                <a:lnTo>
                  <a:pt x="43190" y="12481"/>
                </a:lnTo>
                <a:lnTo>
                  <a:pt x="46070" y="13441"/>
                </a:lnTo>
                <a:lnTo>
                  <a:pt x="48006" y="14401"/>
                </a:lnTo>
                <a:lnTo>
                  <a:pt x="49911" y="15361"/>
                </a:lnTo>
                <a:lnTo>
                  <a:pt x="51846" y="17282"/>
                </a:lnTo>
                <a:lnTo>
                  <a:pt x="53751" y="18242"/>
                </a:lnTo>
                <a:lnTo>
                  <a:pt x="55686" y="19202"/>
                </a:lnTo>
                <a:lnTo>
                  <a:pt x="56631" y="20162"/>
                </a:lnTo>
                <a:lnTo>
                  <a:pt x="57591" y="21122"/>
                </a:lnTo>
                <a:lnTo>
                  <a:pt x="58567" y="22082"/>
                </a:lnTo>
                <a:lnTo>
                  <a:pt x="60472" y="22082"/>
                </a:lnTo>
                <a:lnTo>
                  <a:pt x="60472" y="21122"/>
                </a:lnTo>
                <a:lnTo>
                  <a:pt x="61432" y="20162"/>
                </a:lnTo>
                <a:lnTo>
                  <a:pt x="62407" y="19202"/>
                </a:lnTo>
                <a:lnTo>
                  <a:pt x="62407" y="11521"/>
                </a:lnTo>
                <a:lnTo>
                  <a:pt x="61432" y="10561"/>
                </a:lnTo>
                <a:lnTo>
                  <a:pt x="61432" y="9601"/>
                </a:lnTo>
                <a:lnTo>
                  <a:pt x="60472" y="8641"/>
                </a:lnTo>
                <a:lnTo>
                  <a:pt x="59512" y="7680"/>
                </a:lnTo>
                <a:lnTo>
                  <a:pt x="58567" y="6720"/>
                </a:lnTo>
                <a:lnTo>
                  <a:pt x="57591" y="5760"/>
                </a:lnTo>
                <a:lnTo>
                  <a:pt x="56631" y="4800"/>
                </a:lnTo>
                <a:lnTo>
                  <a:pt x="54711" y="3840"/>
                </a:lnTo>
                <a:lnTo>
                  <a:pt x="52791" y="2880"/>
                </a:lnTo>
                <a:lnTo>
                  <a:pt x="50871" y="2880"/>
                </a:lnTo>
                <a:lnTo>
                  <a:pt x="48966" y="1920"/>
                </a:lnTo>
                <a:lnTo>
                  <a:pt x="47030" y="960"/>
                </a:lnTo>
                <a:lnTo>
                  <a:pt x="44165" y="960"/>
                </a:lnTo>
                <a:lnTo>
                  <a:pt x="42230" y="0"/>
                </a:lnTo>
                <a:lnTo>
                  <a:pt x="31683" y="0"/>
                </a:lnTo>
                <a:lnTo>
                  <a:pt x="26883" y="960"/>
                </a:lnTo>
                <a:lnTo>
                  <a:pt x="22082" y="2880"/>
                </a:lnTo>
                <a:lnTo>
                  <a:pt x="18242" y="4800"/>
                </a:lnTo>
                <a:lnTo>
                  <a:pt x="14401" y="6720"/>
                </a:lnTo>
                <a:lnTo>
                  <a:pt x="10561" y="10561"/>
                </a:lnTo>
                <a:lnTo>
                  <a:pt x="7680" y="14401"/>
                </a:lnTo>
                <a:lnTo>
                  <a:pt x="4800" y="19202"/>
                </a:lnTo>
                <a:lnTo>
                  <a:pt x="2880" y="24002"/>
                </a:lnTo>
                <a:lnTo>
                  <a:pt x="960" y="29763"/>
                </a:lnTo>
                <a:lnTo>
                  <a:pt x="0" y="36484"/>
                </a:lnTo>
                <a:lnTo>
                  <a:pt x="0" y="50886"/>
                </a:lnTo>
                <a:lnTo>
                  <a:pt x="960" y="57607"/>
                </a:lnTo>
                <a:lnTo>
                  <a:pt x="1920" y="62407"/>
                </a:lnTo>
                <a:lnTo>
                  <a:pt x="3840" y="68168"/>
                </a:lnTo>
                <a:lnTo>
                  <a:pt x="5760" y="71993"/>
                </a:lnTo>
                <a:lnTo>
                  <a:pt x="8641" y="75834"/>
                </a:lnTo>
                <a:lnTo>
                  <a:pt x="12481" y="79674"/>
                </a:lnTo>
                <a:lnTo>
                  <a:pt x="15361" y="82555"/>
                </a:lnTo>
                <a:lnTo>
                  <a:pt x="20162" y="844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2885907" y="1345646"/>
            <a:ext cx="72969" cy="87355"/>
          </a:xfrm>
          <a:custGeom>
            <a:avLst/>
            <a:gdLst/>
            <a:ahLst/>
            <a:cxnLst/>
            <a:rect l="l" t="t" r="r" b="b"/>
            <a:pathLst>
              <a:path w="72969" h="87355">
                <a:moveTo>
                  <a:pt x="18242" y="24002"/>
                </a:moveTo>
                <a:lnTo>
                  <a:pt x="19202" y="21122"/>
                </a:lnTo>
                <a:lnTo>
                  <a:pt x="21122" y="18242"/>
                </a:lnTo>
                <a:lnTo>
                  <a:pt x="23042" y="16322"/>
                </a:lnTo>
                <a:lnTo>
                  <a:pt x="24963" y="14401"/>
                </a:lnTo>
                <a:lnTo>
                  <a:pt x="27843" y="13441"/>
                </a:lnTo>
                <a:lnTo>
                  <a:pt x="30723" y="11521"/>
                </a:lnTo>
                <a:lnTo>
                  <a:pt x="44165" y="11521"/>
                </a:lnTo>
                <a:lnTo>
                  <a:pt x="49926" y="13441"/>
                </a:lnTo>
                <a:lnTo>
                  <a:pt x="52806" y="18242"/>
                </a:lnTo>
                <a:lnTo>
                  <a:pt x="56631" y="22082"/>
                </a:lnTo>
                <a:lnTo>
                  <a:pt x="58567" y="27843"/>
                </a:lnTo>
                <a:lnTo>
                  <a:pt x="58567" y="35524"/>
                </a:lnTo>
                <a:lnTo>
                  <a:pt x="15361" y="35524"/>
                </a:lnTo>
                <a:lnTo>
                  <a:pt x="15361" y="46085"/>
                </a:lnTo>
                <a:lnTo>
                  <a:pt x="70088" y="46085"/>
                </a:lnTo>
                <a:lnTo>
                  <a:pt x="71033" y="45125"/>
                </a:lnTo>
                <a:lnTo>
                  <a:pt x="71993" y="44165"/>
                </a:lnTo>
                <a:lnTo>
                  <a:pt x="72969" y="42245"/>
                </a:lnTo>
                <a:lnTo>
                  <a:pt x="72969" y="32644"/>
                </a:lnTo>
                <a:lnTo>
                  <a:pt x="71993" y="27843"/>
                </a:lnTo>
                <a:lnTo>
                  <a:pt x="71033" y="23042"/>
                </a:lnTo>
                <a:lnTo>
                  <a:pt x="69128" y="18242"/>
                </a:lnTo>
                <a:lnTo>
                  <a:pt x="67193" y="14401"/>
                </a:lnTo>
                <a:lnTo>
                  <a:pt x="64312" y="11521"/>
                </a:lnTo>
                <a:lnTo>
                  <a:pt x="61447" y="7680"/>
                </a:lnTo>
                <a:lnTo>
                  <a:pt x="58567" y="4800"/>
                </a:lnTo>
                <a:lnTo>
                  <a:pt x="53766" y="2880"/>
                </a:lnTo>
                <a:lnTo>
                  <a:pt x="48966" y="960"/>
                </a:lnTo>
                <a:lnTo>
                  <a:pt x="44165" y="0"/>
                </a:lnTo>
                <a:lnTo>
                  <a:pt x="31683" y="0"/>
                </a:lnTo>
                <a:lnTo>
                  <a:pt x="26883" y="960"/>
                </a:lnTo>
                <a:lnTo>
                  <a:pt x="22082" y="2880"/>
                </a:lnTo>
                <a:lnTo>
                  <a:pt x="17282" y="4800"/>
                </a:lnTo>
                <a:lnTo>
                  <a:pt x="13441" y="7680"/>
                </a:lnTo>
                <a:lnTo>
                  <a:pt x="9601" y="11521"/>
                </a:lnTo>
                <a:lnTo>
                  <a:pt x="6720" y="15361"/>
                </a:lnTo>
                <a:lnTo>
                  <a:pt x="3840" y="20162"/>
                </a:lnTo>
                <a:lnTo>
                  <a:pt x="2880" y="25923"/>
                </a:lnTo>
                <a:lnTo>
                  <a:pt x="960" y="30723"/>
                </a:lnTo>
                <a:lnTo>
                  <a:pt x="0" y="37444"/>
                </a:lnTo>
                <a:lnTo>
                  <a:pt x="0" y="50886"/>
                </a:lnTo>
                <a:lnTo>
                  <a:pt x="960" y="57607"/>
                </a:lnTo>
                <a:lnTo>
                  <a:pt x="1920" y="62407"/>
                </a:lnTo>
                <a:lnTo>
                  <a:pt x="3840" y="68168"/>
                </a:lnTo>
                <a:lnTo>
                  <a:pt x="6720" y="72953"/>
                </a:lnTo>
                <a:lnTo>
                  <a:pt x="9601" y="75834"/>
                </a:lnTo>
                <a:lnTo>
                  <a:pt x="13441" y="79674"/>
                </a:lnTo>
                <a:lnTo>
                  <a:pt x="17282" y="82555"/>
                </a:lnTo>
                <a:lnTo>
                  <a:pt x="22082" y="84490"/>
                </a:lnTo>
                <a:lnTo>
                  <a:pt x="26883" y="86395"/>
                </a:lnTo>
                <a:lnTo>
                  <a:pt x="32644" y="87355"/>
                </a:lnTo>
                <a:lnTo>
                  <a:pt x="43205" y="87355"/>
                </a:lnTo>
                <a:lnTo>
                  <a:pt x="47045" y="86395"/>
                </a:lnTo>
                <a:lnTo>
                  <a:pt x="49926" y="86395"/>
                </a:lnTo>
                <a:lnTo>
                  <a:pt x="53766" y="85450"/>
                </a:lnTo>
                <a:lnTo>
                  <a:pt x="56631" y="85450"/>
                </a:lnTo>
                <a:lnTo>
                  <a:pt x="58567" y="84490"/>
                </a:lnTo>
                <a:lnTo>
                  <a:pt x="61447" y="83515"/>
                </a:lnTo>
                <a:lnTo>
                  <a:pt x="63352" y="82555"/>
                </a:lnTo>
                <a:lnTo>
                  <a:pt x="65288" y="82555"/>
                </a:lnTo>
                <a:lnTo>
                  <a:pt x="66248" y="81610"/>
                </a:lnTo>
                <a:lnTo>
                  <a:pt x="67193" y="80634"/>
                </a:lnTo>
                <a:lnTo>
                  <a:pt x="68153" y="80634"/>
                </a:lnTo>
                <a:lnTo>
                  <a:pt x="68153" y="79674"/>
                </a:lnTo>
                <a:lnTo>
                  <a:pt x="69128" y="78714"/>
                </a:lnTo>
                <a:lnTo>
                  <a:pt x="69128" y="70088"/>
                </a:lnTo>
                <a:lnTo>
                  <a:pt x="68153" y="70088"/>
                </a:lnTo>
                <a:lnTo>
                  <a:pt x="68153" y="69113"/>
                </a:lnTo>
                <a:lnTo>
                  <a:pt x="65288" y="69113"/>
                </a:lnTo>
                <a:lnTo>
                  <a:pt x="64312" y="70088"/>
                </a:lnTo>
                <a:lnTo>
                  <a:pt x="62407" y="71048"/>
                </a:lnTo>
                <a:lnTo>
                  <a:pt x="60472" y="71048"/>
                </a:lnTo>
                <a:lnTo>
                  <a:pt x="58567" y="71993"/>
                </a:lnTo>
                <a:lnTo>
                  <a:pt x="56631" y="72953"/>
                </a:lnTo>
                <a:lnTo>
                  <a:pt x="53766" y="73929"/>
                </a:lnTo>
                <a:lnTo>
                  <a:pt x="50886" y="73929"/>
                </a:lnTo>
                <a:lnTo>
                  <a:pt x="48005" y="74889"/>
                </a:lnTo>
                <a:lnTo>
                  <a:pt x="31683" y="74889"/>
                </a:lnTo>
                <a:lnTo>
                  <a:pt x="28803" y="72953"/>
                </a:lnTo>
                <a:lnTo>
                  <a:pt x="25923" y="71993"/>
                </a:lnTo>
                <a:lnTo>
                  <a:pt x="23042" y="70088"/>
                </a:lnTo>
                <a:lnTo>
                  <a:pt x="21122" y="67208"/>
                </a:lnTo>
                <a:lnTo>
                  <a:pt x="18242" y="65272"/>
                </a:lnTo>
                <a:lnTo>
                  <a:pt x="17282" y="61447"/>
                </a:lnTo>
                <a:lnTo>
                  <a:pt x="16322" y="58567"/>
                </a:lnTo>
                <a:lnTo>
                  <a:pt x="15361" y="54726"/>
                </a:lnTo>
                <a:lnTo>
                  <a:pt x="15361" y="29763"/>
                </a:lnTo>
                <a:lnTo>
                  <a:pt x="16322" y="26883"/>
                </a:lnTo>
                <a:lnTo>
                  <a:pt x="18242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2901269" y="1375410"/>
            <a:ext cx="0" cy="24963"/>
          </a:xfrm>
          <a:custGeom>
            <a:avLst/>
            <a:gdLst/>
            <a:ahLst/>
            <a:cxnLst/>
            <a:rect l="l" t="t" r="r" b="b"/>
            <a:pathLst>
              <a:path w="0" h="24963">
                <a:moveTo>
                  <a:pt x="0" y="0"/>
                </a:moveTo>
                <a:lnTo>
                  <a:pt x="0" y="2496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3022229" y="1308216"/>
            <a:ext cx="14401" cy="122880"/>
          </a:xfrm>
          <a:custGeom>
            <a:avLst/>
            <a:gdLst/>
            <a:ahLst/>
            <a:cxnLst/>
            <a:rect l="l" t="t" r="r" b="b"/>
            <a:pathLst>
              <a:path w="14401" h="122880">
                <a:moveTo>
                  <a:pt x="14401" y="120944"/>
                </a:moveTo>
                <a:lnTo>
                  <a:pt x="14401" y="1920"/>
                </a:lnTo>
                <a:lnTo>
                  <a:pt x="13441" y="960"/>
                </a:lnTo>
                <a:lnTo>
                  <a:pt x="12481" y="960"/>
                </a:lnTo>
                <a:lnTo>
                  <a:pt x="11521" y="0"/>
                </a:lnTo>
                <a:lnTo>
                  <a:pt x="3840" y="0"/>
                </a:lnTo>
                <a:lnTo>
                  <a:pt x="2880" y="960"/>
                </a:lnTo>
                <a:lnTo>
                  <a:pt x="0" y="960"/>
                </a:lnTo>
                <a:lnTo>
                  <a:pt x="0" y="121920"/>
                </a:lnTo>
                <a:lnTo>
                  <a:pt x="960" y="122880"/>
                </a:lnTo>
                <a:lnTo>
                  <a:pt x="12481" y="122880"/>
                </a:lnTo>
                <a:lnTo>
                  <a:pt x="13441" y="121920"/>
                </a:lnTo>
                <a:lnTo>
                  <a:pt x="14401" y="121920"/>
                </a:lnTo>
                <a:lnTo>
                  <a:pt x="14401" y="1209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3057738" y="1345646"/>
            <a:ext cx="65288" cy="87355"/>
          </a:xfrm>
          <a:custGeom>
            <a:avLst/>
            <a:gdLst/>
            <a:ahLst/>
            <a:cxnLst/>
            <a:rect l="l" t="t" r="r" b="b"/>
            <a:pathLst>
              <a:path w="65288" h="87355">
                <a:moveTo>
                  <a:pt x="54726" y="85450"/>
                </a:moveTo>
                <a:lnTo>
                  <a:pt x="64328" y="85450"/>
                </a:lnTo>
                <a:lnTo>
                  <a:pt x="65288" y="84490"/>
                </a:lnTo>
                <a:lnTo>
                  <a:pt x="65288" y="20162"/>
                </a:lnTo>
                <a:lnTo>
                  <a:pt x="64328" y="17282"/>
                </a:lnTo>
                <a:lnTo>
                  <a:pt x="62407" y="13441"/>
                </a:lnTo>
                <a:lnTo>
                  <a:pt x="61447" y="10561"/>
                </a:lnTo>
                <a:lnTo>
                  <a:pt x="58567" y="7680"/>
                </a:lnTo>
                <a:lnTo>
                  <a:pt x="55686" y="4800"/>
                </a:lnTo>
                <a:lnTo>
                  <a:pt x="52806" y="2880"/>
                </a:lnTo>
                <a:lnTo>
                  <a:pt x="48966" y="1920"/>
                </a:lnTo>
                <a:lnTo>
                  <a:pt x="45125" y="960"/>
                </a:lnTo>
                <a:lnTo>
                  <a:pt x="40325" y="0"/>
                </a:lnTo>
                <a:lnTo>
                  <a:pt x="27843" y="0"/>
                </a:lnTo>
                <a:lnTo>
                  <a:pt x="24963" y="960"/>
                </a:lnTo>
                <a:lnTo>
                  <a:pt x="22082" y="960"/>
                </a:lnTo>
                <a:lnTo>
                  <a:pt x="19202" y="1920"/>
                </a:lnTo>
                <a:lnTo>
                  <a:pt x="17282" y="2880"/>
                </a:lnTo>
                <a:lnTo>
                  <a:pt x="14401" y="3840"/>
                </a:lnTo>
                <a:lnTo>
                  <a:pt x="12481" y="4800"/>
                </a:lnTo>
                <a:lnTo>
                  <a:pt x="10561" y="5760"/>
                </a:lnTo>
                <a:lnTo>
                  <a:pt x="8641" y="6720"/>
                </a:lnTo>
                <a:lnTo>
                  <a:pt x="6720" y="7680"/>
                </a:lnTo>
                <a:lnTo>
                  <a:pt x="5775" y="8641"/>
                </a:lnTo>
                <a:lnTo>
                  <a:pt x="4800" y="9601"/>
                </a:lnTo>
                <a:lnTo>
                  <a:pt x="4800" y="11521"/>
                </a:lnTo>
                <a:lnTo>
                  <a:pt x="3840" y="12481"/>
                </a:lnTo>
                <a:lnTo>
                  <a:pt x="3840" y="15361"/>
                </a:lnTo>
                <a:lnTo>
                  <a:pt x="4800" y="16322"/>
                </a:lnTo>
                <a:lnTo>
                  <a:pt x="4800" y="18242"/>
                </a:lnTo>
                <a:lnTo>
                  <a:pt x="5775" y="19202"/>
                </a:lnTo>
                <a:lnTo>
                  <a:pt x="6720" y="20162"/>
                </a:lnTo>
                <a:lnTo>
                  <a:pt x="7680" y="20162"/>
                </a:lnTo>
                <a:lnTo>
                  <a:pt x="8641" y="19202"/>
                </a:lnTo>
                <a:lnTo>
                  <a:pt x="10561" y="18242"/>
                </a:lnTo>
                <a:lnTo>
                  <a:pt x="11521" y="18242"/>
                </a:lnTo>
                <a:lnTo>
                  <a:pt x="13441" y="17282"/>
                </a:lnTo>
                <a:lnTo>
                  <a:pt x="15361" y="16322"/>
                </a:lnTo>
                <a:lnTo>
                  <a:pt x="18242" y="14401"/>
                </a:lnTo>
                <a:lnTo>
                  <a:pt x="20162" y="13441"/>
                </a:lnTo>
                <a:lnTo>
                  <a:pt x="23042" y="13441"/>
                </a:lnTo>
                <a:lnTo>
                  <a:pt x="25923" y="12481"/>
                </a:lnTo>
                <a:lnTo>
                  <a:pt x="29763" y="11521"/>
                </a:lnTo>
                <a:lnTo>
                  <a:pt x="36484" y="11521"/>
                </a:lnTo>
                <a:lnTo>
                  <a:pt x="39364" y="12481"/>
                </a:lnTo>
                <a:lnTo>
                  <a:pt x="41285" y="13441"/>
                </a:lnTo>
                <a:lnTo>
                  <a:pt x="44165" y="13441"/>
                </a:lnTo>
                <a:lnTo>
                  <a:pt x="45125" y="15361"/>
                </a:lnTo>
                <a:lnTo>
                  <a:pt x="47045" y="16322"/>
                </a:lnTo>
                <a:lnTo>
                  <a:pt x="48966" y="18242"/>
                </a:lnTo>
                <a:lnTo>
                  <a:pt x="49926" y="20162"/>
                </a:lnTo>
                <a:lnTo>
                  <a:pt x="49926" y="22082"/>
                </a:lnTo>
                <a:lnTo>
                  <a:pt x="50886" y="24963"/>
                </a:lnTo>
                <a:lnTo>
                  <a:pt x="50886" y="36484"/>
                </a:lnTo>
                <a:lnTo>
                  <a:pt x="33604" y="36484"/>
                </a:lnTo>
                <a:lnTo>
                  <a:pt x="28803" y="37444"/>
                </a:lnTo>
                <a:lnTo>
                  <a:pt x="24003" y="38404"/>
                </a:lnTo>
                <a:lnTo>
                  <a:pt x="18242" y="39364"/>
                </a:lnTo>
                <a:lnTo>
                  <a:pt x="14401" y="41285"/>
                </a:lnTo>
                <a:lnTo>
                  <a:pt x="10561" y="43205"/>
                </a:lnTo>
                <a:lnTo>
                  <a:pt x="7680" y="45125"/>
                </a:lnTo>
                <a:lnTo>
                  <a:pt x="4800" y="48005"/>
                </a:lnTo>
                <a:lnTo>
                  <a:pt x="2895" y="50886"/>
                </a:lnTo>
                <a:lnTo>
                  <a:pt x="960" y="54726"/>
                </a:lnTo>
                <a:lnTo>
                  <a:pt x="0" y="58567"/>
                </a:lnTo>
                <a:lnTo>
                  <a:pt x="0" y="67208"/>
                </a:lnTo>
                <a:lnTo>
                  <a:pt x="960" y="70088"/>
                </a:lnTo>
                <a:lnTo>
                  <a:pt x="1920" y="72953"/>
                </a:lnTo>
                <a:lnTo>
                  <a:pt x="3840" y="75834"/>
                </a:lnTo>
                <a:lnTo>
                  <a:pt x="5775" y="78714"/>
                </a:lnTo>
                <a:lnTo>
                  <a:pt x="7680" y="80634"/>
                </a:lnTo>
                <a:lnTo>
                  <a:pt x="10561" y="82555"/>
                </a:lnTo>
                <a:lnTo>
                  <a:pt x="13441" y="84490"/>
                </a:lnTo>
                <a:lnTo>
                  <a:pt x="16322" y="85450"/>
                </a:lnTo>
                <a:lnTo>
                  <a:pt x="15361" y="66248"/>
                </a:lnTo>
                <a:lnTo>
                  <a:pt x="15361" y="57607"/>
                </a:lnTo>
                <a:lnTo>
                  <a:pt x="16322" y="55686"/>
                </a:lnTo>
                <a:lnTo>
                  <a:pt x="17282" y="53766"/>
                </a:lnTo>
                <a:lnTo>
                  <a:pt x="19202" y="52806"/>
                </a:lnTo>
                <a:lnTo>
                  <a:pt x="21122" y="50886"/>
                </a:lnTo>
                <a:lnTo>
                  <a:pt x="23042" y="49926"/>
                </a:lnTo>
                <a:lnTo>
                  <a:pt x="24963" y="48966"/>
                </a:lnTo>
                <a:lnTo>
                  <a:pt x="27843" y="48005"/>
                </a:lnTo>
                <a:lnTo>
                  <a:pt x="31683" y="47045"/>
                </a:lnTo>
                <a:lnTo>
                  <a:pt x="50886" y="47045"/>
                </a:lnTo>
                <a:lnTo>
                  <a:pt x="50886" y="64328"/>
                </a:lnTo>
                <a:lnTo>
                  <a:pt x="47045" y="68168"/>
                </a:lnTo>
                <a:lnTo>
                  <a:pt x="44165" y="71048"/>
                </a:lnTo>
                <a:lnTo>
                  <a:pt x="41285" y="72953"/>
                </a:lnTo>
                <a:lnTo>
                  <a:pt x="37444" y="74889"/>
                </a:lnTo>
                <a:lnTo>
                  <a:pt x="33604" y="75834"/>
                </a:lnTo>
                <a:lnTo>
                  <a:pt x="25923" y="75834"/>
                </a:lnTo>
                <a:lnTo>
                  <a:pt x="22082" y="74889"/>
                </a:lnTo>
                <a:lnTo>
                  <a:pt x="19202" y="71993"/>
                </a:lnTo>
                <a:lnTo>
                  <a:pt x="20162" y="86395"/>
                </a:lnTo>
                <a:lnTo>
                  <a:pt x="24003" y="87355"/>
                </a:lnTo>
                <a:lnTo>
                  <a:pt x="32644" y="87355"/>
                </a:lnTo>
                <a:lnTo>
                  <a:pt x="37444" y="86395"/>
                </a:lnTo>
                <a:lnTo>
                  <a:pt x="41285" y="83515"/>
                </a:lnTo>
                <a:lnTo>
                  <a:pt x="46085" y="81610"/>
                </a:lnTo>
                <a:lnTo>
                  <a:pt x="49926" y="78714"/>
                </a:lnTo>
                <a:lnTo>
                  <a:pt x="52806" y="74889"/>
                </a:lnTo>
                <a:lnTo>
                  <a:pt x="52806" y="83515"/>
                </a:lnTo>
                <a:lnTo>
                  <a:pt x="53766" y="84490"/>
                </a:lnTo>
                <a:lnTo>
                  <a:pt x="53766" y="85450"/>
                </a:lnTo>
                <a:lnTo>
                  <a:pt x="54726" y="854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3073100" y="1411894"/>
            <a:ext cx="4800" cy="20147"/>
          </a:xfrm>
          <a:custGeom>
            <a:avLst/>
            <a:gdLst/>
            <a:ahLst/>
            <a:cxnLst/>
            <a:rect l="l" t="t" r="r" b="b"/>
            <a:pathLst>
              <a:path w="4800" h="20147">
                <a:moveTo>
                  <a:pt x="960" y="2865"/>
                </a:moveTo>
                <a:lnTo>
                  <a:pt x="0" y="0"/>
                </a:lnTo>
                <a:lnTo>
                  <a:pt x="960" y="19202"/>
                </a:lnTo>
                <a:lnTo>
                  <a:pt x="4800" y="20147"/>
                </a:lnTo>
                <a:lnTo>
                  <a:pt x="3840" y="5745"/>
                </a:lnTo>
                <a:lnTo>
                  <a:pt x="960" y="2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3137428" y="1325499"/>
            <a:ext cx="51831" cy="106542"/>
          </a:xfrm>
          <a:custGeom>
            <a:avLst/>
            <a:gdLst/>
            <a:ahLst/>
            <a:cxnLst/>
            <a:rect l="l" t="t" r="r" b="b"/>
            <a:pathLst>
              <a:path w="51831" h="106542">
                <a:moveTo>
                  <a:pt x="50871" y="22067"/>
                </a:moveTo>
                <a:lnTo>
                  <a:pt x="28788" y="22067"/>
                </a:lnTo>
                <a:lnTo>
                  <a:pt x="28788" y="1904"/>
                </a:lnTo>
                <a:lnTo>
                  <a:pt x="27843" y="944"/>
                </a:lnTo>
                <a:lnTo>
                  <a:pt x="26868" y="944"/>
                </a:lnTo>
                <a:lnTo>
                  <a:pt x="25908" y="0"/>
                </a:lnTo>
                <a:lnTo>
                  <a:pt x="18227" y="0"/>
                </a:lnTo>
                <a:lnTo>
                  <a:pt x="17282" y="944"/>
                </a:lnTo>
                <a:lnTo>
                  <a:pt x="15346" y="944"/>
                </a:lnTo>
                <a:lnTo>
                  <a:pt x="15346" y="1904"/>
                </a:lnTo>
                <a:lnTo>
                  <a:pt x="14401" y="1904"/>
                </a:lnTo>
                <a:lnTo>
                  <a:pt x="14401" y="22067"/>
                </a:lnTo>
                <a:lnTo>
                  <a:pt x="1920" y="22067"/>
                </a:lnTo>
                <a:lnTo>
                  <a:pt x="944" y="23027"/>
                </a:lnTo>
                <a:lnTo>
                  <a:pt x="944" y="24947"/>
                </a:lnTo>
                <a:lnTo>
                  <a:pt x="0" y="25908"/>
                </a:lnTo>
                <a:lnTo>
                  <a:pt x="0" y="29748"/>
                </a:lnTo>
                <a:lnTo>
                  <a:pt x="944" y="31668"/>
                </a:lnTo>
                <a:lnTo>
                  <a:pt x="944" y="32628"/>
                </a:lnTo>
                <a:lnTo>
                  <a:pt x="1920" y="33588"/>
                </a:lnTo>
                <a:lnTo>
                  <a:pt x="14401" y="33588"/>
                </a:lnTo>
                <a:lnTo>
                  <a:pt x="14401" y="84475"/>
                </a:lnTo>
                <a:lnTo>
                  <a:pt x="15346" y="88315"/>
                </a:lnTo>
                <a:lnTo>
                  <a:pt x="15346" y="92141"/>
                </a:lnTo>
                <a:lnTo>
                  <a:pt x="16306" y="95036"/>
                </a:lnTo>
                <a:lnTo>
                  <a:pt x="18227" y="97917"/>
                </a:lnTo>
                <a:lnTo>
                  <a:pt x="20147" y="100782"/>
                </a:lnTo>
                <a:lnTo>
                  <a:pt x="22067" y="102702"/>
                </a:lnTo>
                <a:lnTo>
                  <a:pt x="23987" y="104637"/>
                </a:lnTo>
                <a:lnTo>
                  <a:pt x="26868" y="105597"/>
                </a:lnTo>
                <a:lnTo>
                  <a:pt x="29748" y="106542"/>
                </a:lnTo>
                <a:lnTo>
                  <a:pt x="44150" y="106542"/>
                </a:lnTo>
                <a:lnTo>
                  <a:pt x="45110" y="105597"/>
                </a:lnTo>
                <a:lnTo>
                  <a:pt x="47990" y="105597"/>
                </a:lnTo>
                <a:lnTo>
                  <a:pt x="48950" y="104637"/>
                </a:lnTo>
                <a:lnTo>
                  <a:pt x="50871" y="104637"/>
                </a:lnTo>
                <a:lnTo>
                  <a:pt x="50871" y="103662"/>
                </a:lnTo>
                <a:lnTo>
                  <a:pt x="51831" y="102702"/>
                </a:lnTo>
                <a:lnTo>
                  <a:pt x="51831" y="93101"/>
                </a:lnTo>
                <a:lnTo>
                  <a:pt x="50871" y="92141"/>
                </a:lnTo>
                <a:lnTo>
                  <a:pt x="48950" y="92141"/>
                </a:lnTo>
                <a:lnTo>
                  <a:pt x="47990" y="93101"/>
                </a:lnTo>
                <a:lnTo>
                  <a:pt x="46070" y="93101"/>
                </a:lnTo>
                <a:lnTo>
                  <a:pt x="46070" y="94076"/>
                </a:lnTo>
                <a:lnTo>
                  <a:pt x="42230" y="94076"/>
                </a:lnTo>
                <a:lnTo>
                  <a:pt x="41269" y="95036"/>
                </a:lnTo>
                <a:lnTo>
                  <a:pt x="35509" y="95036"/>
                </a:lnTo>
                <a:lnTo>
                  <a:pt x="32628" y="93101"/>
                </a:lnTo>
                <a:lnTo>
                  <a:pt x="31668" y="90236"/>
                </a:lnTo>
                <a:lnTo>
                  <a:pt x="29748" y="87355"/>
                </a:lnTo>
                <a:lnTo>
                  <a:pt x="28788" y="83515"/>
                </a:lnTo>
                <a:lnTo>
                  <a:pt x="28788" y="33588"/>
                </a:lnTo>
                <a:lnTo>
                  <a:pt x="50871" y="33588"/>
                </a:lnTo>
                <a:lnTo>
                  <a:pt x="51831" y="32628"/>
                </a:lnTo>
                <a:lnTo>
                  <a:pt x="51831" y="23027"/>
                </a:lnTo>
                <a:lnTo>
                  <a:pt x="50871" y="23027"/>
                </a:lnTo>
                <a:lnTo>
                  <a:pt x="50871" y="22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3201741" y="1345646"/>
            <a:ext cx="72953" cy="87355"/>
          </a:xfrm>
          <a:custGeom>
            <a:avLst/>
            <a:gdLst/>
            <a:ahLst/>
            <a:cxnLst/>
            <a:rect l="l" t="t" r="r" b="b"/>
            <a:pathLst>
              <a:path w="72953" h="87355">
                <a:moveTo>
                  <a:pt x="68153" y="14401"/>
                </a:moveTo>
                <a:lnTo>
                  <a:pt x="65272" y="11521"/>
                </a:lnTo>
                <a:lnTo>
                  <a:pt x="62392" y="7680"/>
                </a:lnTo>
                <a:lnTo>
                  <a:pt x="58552" y="4800"/>
                </a:lnTo>
                <a:lnTo>
                  <a:pt x="53751" y="2880"/>
                </a:lnTo>
                <a:lnTo>
                  <a:pt x="49910" y="960"/>
                </a:lnTo>
                <a:lnTo>
                  <a:pt x="44165" y="0"/>
                </a:lnTo>
                <a:lnTo>
                  <a:pt x="32644" y="0"/>
                </a:lnTo>
                <a:lnTo>
                  <a:pt x="26883" y="960"/>
                </a:lnTo>
                <a:lnTo>
                  <a:pt x="27843" y="13441"/>
                </a:lnTo>
                <a:lnTo>
                  <a:pt x="30723" y="11521"/>
                </a:lnTo>
                <a:lnTo>
                  <a:pt x="44165" y="11521"/>
                </a:lnTo>
                <a:lnTo>
                  <a:pt x="49910" y="13441"/>
                </a:lnTo>
                <a:lnTo>
                  <a:pt x="53751" y="18242"/>
                </a:lnTo>
                <a:lnTo>
                  <a:pt x="56631" y="22082"/>
                </a:lnTo>
                <a:lnTo>
                  <a:pt x="58552" y="27843"/>
                </a:lnTo>
                <a:lnTo>
                  <a:pt x="58552" y="35524"/>
                </a:lnTo>
                <a:lnTo>
                  <a:pt x="15361" y="35524"/>
                </a:lnTo>
                <a:lnTo>
                  <a:pt x="15361" y="32644"/>
                </a:lnTo>
                <a:lnTo>
                  <a:pt x="16322" y="29763"/>
                </a:lnTo>
                <a:lnTo>
                  <a:pt x="17282" y="26883"/>
                </a:lnTo>
                <a:lnTo>
                  <a:pt x="18242" y="24002"/>
                </a:lnTo>
                <a:lnTo>
                  <a:pt x="19202" y="21122"/>
                </a:lnTo>
                <a:lnTo>
                  <a:pt x="22082" y="2880"/>
                </a:lnTo>
                <a:lnTo>
                  <a:pt x="17282" y="4800"/>
                </a:lnTo>
                <a:lnTo>
                  <a:pt x="13441" y="7680"/>
                </a:lnTo>
                <a:lnTo>
                  <a:pt x="10561" y="11521"/>
                </a:lnTo>
                <a:lnTo>
                  <a:pt x="6720" y="15361"/>
                </a:lnTo>
                <a:lnTo>
                  <a:pt x="4800" y="20162"/>
                </a:lnTo>
                <a:lnTo>
                  <a:pt x="2880" y="25923"/>
                </a:lnTo>
                <a:lnTo>
                  <a:pt x="960" y="30723"/>
                </a:lnTo>
                <a:lnTo>
                  <a:pt x="0" y="37444"/>
                </a:lnTo>
                <a:lnTo>
                  <a:pt x="0" y="50886"/>
                </a:lnTo>
                <a:lnTo>
                  <a:pt x="960" y="57607"/>
                </a:lnTo>
                <a:lnTo>
                  <a:pt x="2880" y="62407"/>
                </a:lnTo>
                <a:lnTo>
                  <a:pt x="4800" y="68168"/>
                </a:lnTo>
                <a:lnTo>
                  <a:pt x="6720" y="72953"/>
                </a:lnTo>
                <a:lnTo>
                  <a:pt x="10561" y="75834"/>
                </a:lnTo>
                <a:lnTo>
                  <a:pt x="13441" y="79674"/>
                </a:lnTo>
                <a:lnTo>
                  <a:pt x="17282" y="82555"/>
                </a:lnTo>
                <a:lnTo>
                  <a:pt x="23042" y="84490"/>
                </a:lnTo>
                <a:lnTo>
                  <a:pt x="27843" y="86395"/>
                </a:lnTo>
                <a:lnTo>
                  <a:pt x="33604" y="87355"/>
                </a:lnTo>
                <a:lnTo>
                  <a:pt x="43205" y="87355"/>
                </a:lnTo>
                <a:lnTo>
                  <a:pt x="47045" y="86395"/>
                </a:lnTo>
                <a:lnTo>
                  <a:pt x="49910" y="86395"/>
                </a:lnTo>
                <a:lnTo>
                  <a:pt x="53751" y="85450"/>
                </a:lnTo>
                <a:lnTo>
                  <a:pt x="56631" y="85450"/>
                </a:lnTo>
                <a:lnTo>
                  <a:pt x="59512" y="84490"/>
                </a:lnTo>
                <a:lnTo>
                  <a:pt x="61447" y="83515"/>
                </a:lnTo>
                <a:lnTo>
                  <a:pt x="63352" y="82555"/>
                </a:lnTo>
                <a:lnTo>
                  <a:pt x="65272" y="82555"/>
                </a:lnTo>
                <a:lnTo>
                  <a:pt x="67193" y="81610"/>
                </a:lnTo>
                <a:lnTo>
                  <a:pt x="68153" y="80634"/>
                </a:lnTo>
                <a:lnTo>
                  <a:pt x="69113" y="79674"/>
                </a:lnTo>
                <a:lnTo>
                  <a:pt x="69113" y="77769"/>
                </a:lnTo>
                <a:lnTo>
                  <a:pt x="70073" y="77769"/>
                </a:lnTo>
                <a:lnTo>
                  <a:pt x="70073" y="72953"/>
                </a:lnTo>
                <a:lnTo>
                  <a:pt x="69113" y="71993"/>
                </a:lnTo>
                <a:lnTo>
                  <a:pt x="69113" y="70088"/>
                </a:lnTo>
                <a:lnTo>
                  <a:pt x="68153" y="69113"/>
                </a:lnTo>
                <a:lnTo>
                  <a:pt x="65272" y="69113"/>
                </a:lnTo>
                <a:lnTo>
                  <a:pt x="64312" y="70088"/>
                </a:lnTo>
                <a:lnTo>
                  <a:pt x="62392" y="71048"/>
                </a:lnTo>
                <a:lnTo>
                  <a:pt x="61447" y="71048"/>
                </a:lnTo>
                <a:lnTo>
                  <a:pt x="58552" y="71993"/>
                </a:lnTo>
                <a:lnTo>
                  <a:pt x="56631" y="72953"/>
                </a:lnTo>
                <a:lnTo>
                  <a:pt x="53751" y="73929"/>
                </a:lnTo>
                <a:lnTo>
                  <a:pt x="50886" y="73929"/>
                </a:lnTo>
                <a:lnTo>
                  <a:pt x="48006" y="74889"/>
                </a:lnTo>
                <a:lnTo>
                  <a:pt x="32644" y="74889"/>
                </a:lnTo>
                <a:lnTo>
                  <a:pt x="28803" y="72953"/>
                </a:lnTo>
                <a:lnTo>
                  <a:pt x="25923" y="71993"/>
                </a:lnTo>
                <a:lnTo>
                  <a:pt x="23042" y="70088"/>
                </a:lnTo>
                <a:lnTo>
                  <a:pt x="21122" y="67208"/>
                </a:lnTo>
                <a:lnTo>
                  <a:pt x="19202" y="65272"/>
                </a:lnTo>
                <a:lnTo>
                  <a:pt x="17282" y="61447"/>
                </a:lnTo>
                <a:lnTo>
                  <a:pt x="16322" y="58567"/>
                </a:lnTo>
                <a:lnTo>
                  <a:pt x="16322" y="54726"/>
                </a:lnTo>
                <a:lnTo>
                  <a:pt x="15361" y="50886"/>
                </a:lnTo>
                <a:lnTo>
                  <a:pt x="15361" y="46085"/>
                </a:lnTo>
                <a:lnTo>
                  <a:pt x="70073" y="46085"/>
                </a:lnTo>
                <a:lnTo>
                  <a:pt x="71033" y="45125"/>
                </a:lnTo>
                <a:lnTo>
                  <a:pt x="72953" y="44165"/>
                </a:lnTo>
                <a:lnTo>
                  <a:pt x="72953" y="32644"/>
                </a:lnTo>
                <a:lnTo>
                  <a:pt x="71993" y="27843"/>
                </a:lnTo>
                <a:lnTo>
                  <a:pt x="71033" y="23042"/>
                </a:lnTo>
                <a:lnTo>
                  <a:pt x="70073" y="18242"/>
                </a:lnTo>
                <a:lnTo>
                  <a:pt x="68153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3220943" y="1346606"/>
            <a:ext cx="8641" cy="20162"/>
          </a:xfrm>
          <a:custGeom>
            <a:avLst/>
            <a:gdLst/>
            <a:ahLst/>
            <a:cxnLst/>
            <a:rect l="l" t="t" r="r" b="b"/>
            <a:pathLst>
              <a:path w="8641" h="20162">
                <a:moveTo>
                  <a:pt x="0" y="20162"/>
                </a:moveTo>
                <a:lnTo>
                  <a:pt x="1920" y="17282"/>
                </a:lnTo>
                <a:lnTo>
                  <a:pt x="3840" y="15361"/>
                </a:lnTo>
                <a:lnTo>
                  <a:pt x="6720" y="13441"/>
                </a:lnTo>
                <a:lnTo>
                  <a:pt x="8641" y="12481"/>
                </a:lnTo>
                <a:lnTo>
                  <a:pt x="7680" y="0"/>
                </a:lnTo>
                <a:lnTo>
                  <a:pt x="2880" y="1920"/>
                </a:lnTo>
                <a:lnTo>
                  <a:pt x="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3291017" y="1375410"/>
            <a:ext cx="76794" cy="57591"/>
          </a:xfrm>
          <a:custGeom>
            <a:avLst/>
            <a:gdLst/>
            <a:ahLst/>
            <a:cxnLst/>
            <a:rect l="l" t="t" r="r" b="b"/>
            <a:pathLst>
              <a:path w="76794" h="57591">
                <a:moveTo>
                  <a:pt x="960" y="37444"/>
                </a:moveTo>
                <a:lnTo>
                  <a:pt x="1920" y="41285"/>
                </a:lnTo>
                <a:lnTo>
                  <a:pt x="3840" y="44165"/>
                </a:lnTo>
                <a:lnTo>
                  <a:pt x="6720" y="48005"/>
                </a:lnTo>
                <a:lnTo>
                  <a:pt x="9601" y="49910"/>
                </a:lnTo>
                <a:lnTo>
                  <a:pt x="13441" y="52791"/>
                </a:lnTo>
                <a:lnTo>
                  <a:pt x="17282" y="53751"/>
                </a:lnTo>
                <a:lnTo>
                  <a:pt x="21122" y="55686"/>
                </a:lnTo>
                <a:lnTo>
                  <a:pt x="25923" y="56631"/>
                </a:lnTo>
                <a:lnTo>
                  <a:pt x="31683" y="57591"/>
                </a:lnTo>
                <a:lnTo>
                  <a:pt x="43190" y="57591"/>
                </a:lnTo>
                <a:lnTo>
                  <a:pt x="48966" y="56631"/>
                </a:lnTo>
                <a:lnTo>
                  <a:pt x="53751" y="55686"/>
                </a:lnTo>
                <a:lnTo>
                  <a:pt x="58552" y="53751"/>
                </a:lnTo>
                <a:lnTo>
                  <a:pt x="63367" y="51846"/>
                </a:lnTo>
                <a:lnTo>
                  <a:pt x="66233" y="48950"/>
                </a:lnTo>
                <a:lnTo>
                  <a:pt x="70088" y="47030"/>
                </a:lnTo>
                <a:lnTo>
                  <a:pt x="71993" y="43190"/>
                </a:lnTo>
                <a:lnTo>
                  <a:pt x="73913" y="39349"/>
                </a:lnTo>
                <a:lnTo>
                  <a:pt x="75834" y="35509"/>
                </a:lnTo>
                <a:lnTo>
                  <a:pt x="76794" y="31683"/>
                </a:lnTo>
                <a:lnTo>
                  <a:pt x="76794" y="23042"/>
                </a:lnTo>
                <a:lnTo>
                  <a:pt x="75834" y="20162"/>
                </a:lnTo>
                <a:lnTo>
                  <a:pt x="74874" y="17282"/>
                </a:lnTo>
                <a:lnTo>
                  <a:pt x="73913" y="14401"/>
                </a:lnTo>
                <a:lnTo>
                  <a:pt x="71993" y="11521"/>
                </a:lnTo>
                <a:lnTo>
                  <a:pt x="70088" y="9601"/>
                </a:lnTo>
                <a:lnTo>
                  <a:pt x="67193" y="6720"/>
                </a:lnTo>
                <a:lnTo>
                  <a:pt x="65272" y="4800"/>
                </a:lnTo>
                <a:lnTo>
                  <a:pt x="61432" y="1920"/>
                </a:lnTo>
                <a:lnTo>
                  <a:pt x="58552" y="0"/>
                </a:lnTo>
                <a:lnTo>
                  <a:pt x="57591" y="16322"/>
                </a:lnTo>
                <a:lnTo>
                  <a:pt x="58552" y="18242"/>
                </a:lnTo>
                <a:lnTo>
                  <a:pt x="59527" y="20162"/>
                </a:lnTo>
                <a:lnTo>
                  <a:pt x="60472" y="23042"/>
                </a:lnTo>
                <a:lnTo>
                  <a:pt x="61432" y="24963"/>
                </a:lnTo>
                <a:lnTo>
                  <a:pt x="61432" y="33604"/>
                </a:lnTo>
                <a:lnTo>
                  <a:pt x="59527" y="37444"/>
                </a:lnTo>
                <a:lnTo>
                  <a:pt x="55686" y="40325"/>
                </a:lnTo>
                <a:lnTo>
                  <a:pt x="51846" y="44165"/>
                </a:lnTo>
                <a:lnTo>
                  <a:pt x="46085" y="45125"/>
                </a:lnTo>
                <a:lnTo>
                  <a:pt x="30723" y="45125"/>
                </a:lnTo>
                <a:lnTo>
                  <a:pt x="24963" y="44165"/>
                </a:lnTo>
                <a:lnTo>
                  <a:pt x="21122" y="40325"/>
                </a:lnTo>
                <a:lnTo>
                  <a:pt x="17282" y="37444"/>
                </a:lnTo>
                <a:lnTo>
                  <a:pt x="15361" y="33604"/>
                </a:lnTo>
                <a:lnTo>
                  <a:pt x="15361" y="23042"/>
                </a:lnTo>
                <a:lnTo>
                  <a:pt x="16322" y="20162"/>
                </a:lnTo>
                <a:lnTo>
                  <a:pt x="18242" y="1920"/>
                </a:lnTo>
                <a:lnTo>
                  <a:pt x="14401" y="3840"/>
                </a:lnTo>
                <a:lnTo>
                  <a:pt x="11521" y="5760"/>
                </a:lnTo>
                <a:lnTo>
                  <a:pt x="8641" y="8641"/>
                </a:lnTo>
                <a:lnTo>
                  <a:pt x="6720" y="10561"/>
                </a:lnTo>
                <a:lnTo>
                  <a:pt x="4800" y="13441"/>
                </a:lnTo>
                <a:lnTo>
                  <a:pt x="2880" y="16322"/>
                </a:lnTo>
                <a:lnTo>
                  <a:pt x="1920" y="19202"/>
                </a:lnTo>
                <a:lnTo>
                  <a:pt x="0" y="22082"/>
                </a:lnTo>
                <a:lnTo>
                  <a:pt x="0" y="33604"/>
                </a:lnTo>
                <a:lnTo>
                  <a:pt x="960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3294857" y="1315897"/>
            <a:ext cx="69113" cy="79674"/>
          </a:xfrm>
          <a:custGeom>
            <a:avLst/>
            <a:gdLst/>
            <a:ahLst/>
            <a:cxnLst/>
            <a:rect l="l" t="t" r="r" b="b"/>
            <a:pathLst>
              <a:path w="69113" h="79674">
                <a:moveTo>
                  <a:pt x="12481" y="79674"/>
                </a:moveTo>
                <a:lnTo>
                  <a:pt x="13441" y="77754"/>
                </a:lnTo>
                <a:lnTo>
                  <a:pt x="15361" y="75834"/>
                </a:lnTo>
                <a:lnTo>
                  <a:pt x="16322" y="73913"/>
                </a:lnTo>
                <a:lnTo>
                  <a:pt x="18242" y="71993"/>
                </a:lnTo>
                <a:lnTo>
                  <a:pt x="21122" y="70073"/>
                </a:lnTo>
                <a:lnTo>
                  <a:pt x="24003" y="68153"/>
                </a:lnTo>
                <a:lnTo>
                  <a:pt x="25923" y="66233"/>
                </a:lnTo>
                <a:lnTo>
                  <a:pt x="29763" y="64312"/>
                </a:lnTo>
                <a:lnTo>
                  <a:pt x="33604" y="62392"/>
                </a:lnTo>
                <a:lnTo>
                  <a:pt x="37444" y="64312"/>
                </a:lnTo>
                <a:lnTo>
                  <a:pt x="41285" y="66233"/>
                </a:lnTo>
                <a:lnTo>
                  <a:pt x="44165" y="68153"/>
                </a:lnTo>
                <a:lnTo>
                  <a:pt x="47030" y="70073"/>
                </a:lnTo>
                <a:lnTo>
                  <a:pt x="49911" y="71993"/>
                </a:lnTo>
                <a:lnTo>
                  <a:pt x="51846" y="73913"/>
                </a:lnTo>
                <a:lnTo>
                  <a:pt x="53751" y="75834"/>
                </a:lnTo>
                <a:lnTo>
                  <a:pt x="54711" y="59512"/>
                </a:lnTo>
                <a:lnTo>
                  <a:pt x="50871" y="57591"/>
                </a:lnTo>
                <a:lnTo>
                  <a:pt x="47030" y="55671"/>
                </a:lnTo>
                <a:lnTo>
                  <a:pt x="49911" y="53751"/>
                </a:lnTo>
                <a:lnTo>
                  <a:pt x="53751" y="51831"/>
                </a:lnTo>
                <a:lnTo>
                  <a:pt x="55686" y="48950"/>
                </a:lnTo>
                <a:lnTo>
                  <a:pt x="58552" y="47030"/>
                </a:lnTo>
                <a:lnTo>
                  <a:pt x="61432" y="45110"/>
                </a:lnTo>
                <a:lnTo>
                  <a:pt x="63352" y="42230"/>
                </a:lnTo>
                <a:lnTo>
                  <a:pt x="65272" y="40309"/>
                </a:lnTo>
                <a:lnTo>
                  <a:pt x="66248" y="37429"/>
                </a:lnTo>
                <a:lnTo>
                  <a:pt x="67193" y="34549"/>
                </a:lnTo>
                <a:lnTo>
                  <a:pt x="68153" y="31668"/>
                </a:lnTo>
                <a:lnTo>
                  <a:pt x="69113" y="28788"/>
                </a:lnTo>
                <a:lnTo>
                  <a:pt x="69113" y="22067"/>
                </a:lnTo>
                <a:lnTo>
                  <a:pt x="68153" y="19187"/>
                </a:lnTo>
                <a:lnTo>
                  <a:pt x="67193" y="15346"/>
                </a:lnTo>
                <a:lnTo>
                  <a:pt x="65272" y="12466"/>
                </a:lnTo>
                <a:lnTo>
                  <a:pt x="63352" y="9601"/>
                </a:lnTo>
                <a:lnTo>
                  <a:pt x="60472" y="7665"/>
                </a:lnTo>
                <a:lnTo>
                  <a:pt x="57591" y="4785"/>
                </a:lnTo>
                <a:lnTo>
                  <a:pt x="54711" y="2880"/>
                </a:lnTo>
                <a:lnTo>
                  <a:pt x="49911" y="1920"/>
                </a:lnTo>
                <a:lnTo>
                  <a:pt x="46070" y="0"/>
                </a:lnTo>
                <a:lnTo>
                  <a:pt x="24003" y="0"/>
                </a:lnTo>
                <a:lnTo>
                  <a:pt x="19202" y="1920"/>
                </a:lnTo>
                <a:lnTo>
                  <a:pt x="15361" y="2880"/>
                </a:lnTo>
                <a:lnTo>
                  <a:pt x="11521" y="5760"/>
                </a:lnTo>
                <a:lnTo>
                  <a:pt x="8641" y="7665"/>
                </a:lnTo>
                <a:lnTo>
                  <a:pt x="5760" y="10546"/>
                </a:lnTo>
                <a:lnTo>
                  <a:pt x="3840" y="13441"/>
                </a:lnTo>
                <a:lnTo>
                  <a:pt x="1920" y="17282"/>
                </a:lnTo>
                <a:lnTo>
                  <a:pt x="960" y="20162"/>
                </a:lnTo>
                <a:lnTo>
                  <a:pt x="0" y="24002"/>
                </a:lnTo>
                <a:lnTo>
                  <a:pt x="0" y="34549"/>
                </a:lnTo>
                <a:lnTo>
                  <a:pt x="960" y="37429"/>
                </a:lnTo>
                <a:lnTo>
                  <a:pt x="1920" y="39349"/>
                </a:lnTo>
                <a:lnTo>
                  <a:pt x="3840" y="42230"/>
                </a:lnTo>
                <a:lnTo>
                  <a:pt x="5760" y="45110"/>
                </a:lnTo>
                <a:lnTo>
                  <a:pt x="7680" y="47030"/>
                </a:lnTo>
                <a:lnTo>
                  <a:pt x="9601" y="48950"/>
                </a:lnTo>
                <a:lnTo>
                  <a:pt x="12481" y="50871"/>
                </a:lnTo>
                <a:lnTo>
                  <a:pt x="15361" y="53751"/>
                </a:lnTo>
                <a:lnTo>
                  <a:pt x="15361" y="22067"/>
                </a:lnTo>
                <a:lnTo>
                  <a:pt x="16322" y="18227"/>
                </a:lnTo>
                <a:lnTo>
                  <a:pt x="20162" y="15346"/>
                </a:lnTo>
                <a:lnTo>
                  <a:pt x="23042" y="12466"/>
                </a:lnTo>
                <a:lnTo>
                  <a:pt x="27843" y="11506"/>
                </a:lnTo>
                <a:lnTo>
                  <a:pt x="40325" y="11506"/>
                </a:lnTo>
                <a:lnTo>
                  <a:pt x="42245" y="12466"/>
                </a:lnTo>
                <a:lnTo>
                  <a:pt x="45125" y="13441"/>
                </a:lnTo>
                <a:lnTo>
                  <a:pt x="47030" y="14386"/>
                </a:lnTo>
                <a:lnTo>
                  <a:pt x="48966" y="15346"/>
                </a:lnTo>
                <a:lnTo>
                  <a:pt x="50871" y="17282"/>
                </a:lnTo>
                <a:lnTo>
                  <a:pt x="51846" y="19187"/>
                </a:lnTo>
                <a:lnTo>
                  <a:pt x="52806" y="21107"/>
                </a:lnTo>
                <a:lnTo>
                  <a:pt x="53751" y="23027"/>
                </a:lnTo>
                <a:lnTo>
                  <a:pt x="53751" y="31668"/>
                </a:lnTo>
                <a:lnTo>
                  <a:pt x="51846" y="35509"/>
                </a:lnTo>
                <a:lnTo>
                  <a:pt x="48966" y="39349"/>
                </a:lnTo>
                <a:lnTo>
                  <a:pt x="46070" y="43190"/>
                </a:lnTo>
                <a:lnTo>
                  <a:pt x="41285" y="47030"/>
                </a:lnTo>
                <a:lnTo>
                  <a:pt x="35524" y="49910"/>
                </a:lnTo>
                <a:lnTo>
                  <a:pt x="31683" y="47990"/>
                </a:lnTo>
                <a:lnTo>
                  <a:pt x="28803" y="46070"/>
                </a:lnTo>
                <a:lnTo>
                  <a:pt x="25923" y="44150"/>
                </a:lnTo>
                <a:lnTo>
                  <a:pt x="24003" y="43190"/>
                </a:lnTo>
                <a:lnTo>
                  <a:pt x="21122" y="41269"/>
                </a:lnTo>
                <a:lnTo>
                  <a:pt x="20162" y="39349"/>
                </a:lnTo>
                <a:lnTo>
                  <a:pt x="18242" y="37429"/>
                </a:lnTo>
                <a:lnTo>
                  <a:pt x="18242" y="55671"/>
                </a:lnTo>
                <a:lnTo>
                  <a:pt x="22082" y="56631"/>
                </a:lnTo>
                <a:lnTo>
                  <a:pt x="18242" y="58552"/>
                </a:lnTo>
                <a:lnTo>
                  <a:pt x="14401" y="61432"/>
                </a:lnTo>
                <a:lnTo>
                  <a:pt x="12481" y="796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3310219" y="1347566"/>
            <a:ext cx="2880" cy="24002"/>
          </a:xfrm>
          <a:custGeom>
            <a:avLst/>
            <a:gdLst/>
            <a:ahLst/>
            <a:cxnLst/>
            <a:rect l="l" t="t" r="r" b="b"/>
            <a:pathLst>
              <a:path w="2880" h="24002">
                <a:moveTo>
                  <a:pt x="2880" y="24002"/>
                </a:moveTo>
                <a:lnTo>
                  <a:pt x="2880" y="5760"/>
                </a:lnTo>
                <a:lnTo>
                  <a:pt x="1920" y="3840"/>
                </a:lnTo>
                <a:lnTo>
                  <a:pt x="960" y="1920"/>
                </a:lnTo>
                <a:lnTo>
                  <a:pt x="0" y="0"/>
                </a:lnTo>
                <a:lnTo>
                  <a:pt x="0" y="22082"/>
                </a:lnTo>
                <a:lnTo>
                  <a:pt x="2880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3381253" y="1315897"/>
            <a:ext cx="79674" cy="117104"/>
          </a:xfrm>
          <a:custGeom>
            <a:avLst/>
            <a:gdLst/>
            <a:ahLst/>
            <a:cxnLst/>
            <a:rect l="l" t="t" r="r" b="b"/>
            <a:pathLst>
              <a:path w="79674" h="117104">
                <a:moveTo>
                  <a:pt x="960" y="75834"/>
                </a:moveTo>
                <a:lnTo>
                  <a:pt x="1920" y="83515"/>
                </a:lnTo>
                <a:lnTo>
                  <a:pt x="3840" y="90236"/>
                </a:lnTo>
                <a:lnTo>
                  <a:pt x="5760" y="96956"/>
                </a:lnTo>
                <a:lnTo>
                  <a:pt x="8641" y="101742"/>
                </a:lnTo>
                <a:lnTo>
                  <a:pt x="11521" y="106542"/>
                </a:lnTo>
                <a:lnTo>
                  <a:pt x="15361" y="110383"/>
                </a:lnTo>
                <a:lnTo>
                  <a:pt x="20162" y="113263"/>
                </a:lnTo>
                <a:lnTo>
                  <a:pt x="18242" y="85435"/>
                </a:lnTo>
                <a:lnTo>
                  <a:pt x="17282" y="78714"/>
                </a:lnTo>
                <a:lnTo>
                  <a:pt x="16322" y="72953"/>
                </a:lnTo>
                <a:lnTo>
                  <a:pt x="15361" y="66233"/>
                </a:lnTo>
                <a:lnTo>
                  <a:pt x="15361" y="50871"/>
                </a:lnTo>
                <a:lnTo>
                  <a:pt x="16322" y="45110"/>
                </a:lnTo>
                <a:lnTo>
                  <a:pt x="17282" y="39349"/>
                </a:lnTo>
                <a:lnTo>
                  <a:pt x="17282" y="33588"/>
                </a:lnTo>
                <a:lnTo>
                  <a:pt x="18242" y="28788"/>
                </a:lnTo>
                <a:lnTo>
                  <a:pt x="20162" y="24947"/>
                </a:lnTo>
                <a:lnTo>
                  <a:pt x="22082" y="21107"/>
                </a:lnTo>
                <a:lnTo>
                  <a:pt x="24963" y="17282"/>
                </a:lnTo>
                <a:lnTo>
                  <a:pt x="27843" y="15346"/>
                </a:lnTo>
                <a:lnTo>
                  <a:pt x="30723" y="13441"/>
                </a:lnTo>
                <a:lnTo>
                  <a:pt x="35524" y="11506"/>
                </a:lnTo>
                <a:lnTo>
                  <a:pt x="43205" y="11506"/>
                </a:lnTo>
                <a:lnTo>
                  <a:pt x="45125" y="12466"/>
                </a:lnTo>
                <a:lnTo>
                  <a:pt x="48005" y="13441"/>
                </a:lnTo>
                <a:lnTo>
                  <a:pt x="49926" y="13441"/>
                </a:lnTo>
                <a:lnTo>
                  <a:pt x="51846" y="15346"/>
                </a:lnTo>
                <a:lnTo>
                  <a:pt x="53766" y="16322"/>
                </a:lnTo>
                <a:lnTo>
                  <a:pt x="55686" y="18227"/>
                </a:lnTo>
                <a:lnTo>
                  <a:pt x="56647" y="20162"/>
                </a:lnTo>
                <a:lnTo>
                  <a:pt x="58552" y="23027"/>
                </a:lnTo>
                <a:lnTo>
                  <a:pt x="59527" y="24947"/>
                </a:lnTo>
                <a:lnTo>
                  <a:pt x="60487" y="27828"/>
                </a:lnTo>
                <a:lnTo>
                  <a:pt x="61432" y="31668"/>
                </a:lnTo>
                <a:lnTo>
                  <a:pt x="62392" y="35509"/>
                </a:lnTo>
                <a:lnTo>
                  <a:pt x="62392" y="39349"/>
                </a:lnTo>
                <a:lnTo>
                  <a:pt x="63367" y="43190"/>
                </a:lnTo>
                <a:lnTo>
                  <a:pt x="63367" y="74874"/>
                </a:lnTo>
                <a:lnTo>
                  <a:pt x="62392" y="78714"/>
                </a:lnTo>
                <a:lnTo>
                  <a:pt x="61432" y="81594"/>
                </a:lnTo>
                <a:lnTo>
                  <a:pt x="61432" y="85435"/>
                </a:lnTo>
                <a:lnTo>
                  <a:pt x="60487" y="88315"/>
                </a:lnTo>
                <a:lnTo>
                  <a:pt x="59527" y="91196"/>
                </a:lnTo>
                <a:lnTo>
                  <a:pt x="57591" y="94076"/>
                </a:lnTo>
                <a:lnTo>
                  <a:pt x="56647" y="95996"/>
                </a:lnTo>
                <a:lnTo>
                  <a:pt x="54711" y="97916"/>
                </a:lnTo>
                <a:lnTo>
                  <a:pt x="52806" y="99837"/>
                </a:lnTo>
                <a:lnTo>
                  <a:pt x="50871" y="101742"/>
                </a:lnTo>
                <a:lnTo>
                  <a:pt x="48005" y="102702"/>
                </a:lnTo>
                <a:lnTo>
                  <a:pt x="46085" y="103677"/>
                </a:lnTo>
                <a:lnTo>
                  <a:pt x="43205" y="104637"/>
                </a:lnTo>
                <a:lnTo>
                  <a:pt x="35524" y="104637"/>
                </a:lnTo>
                <a:lnTo>
                  <a:pt x="31683" y="103677"/>
                </a:lnTo>
                <a:lnTo>
                  <a:pt x="28803" y="101742"/>
                </a:lnTo>
                <a:lnTo>
                  <a:pt x="25923" y="99837"/>
                </a:lnTo>
                <a:lnTo>
                  <a:pt x="24963" y="115199"/>
                </a:lnTo>
                <a:lnTo>
                  <a:pt x="31683" y="117104"/>
                </a:lnTo>
                <a:lnTo>
                  <a:pt x="46085" y="117104"/>
                </a:lnTo>
                <a:lnTo>
                  <a:pt x="52806" y="115199"/>
                </a:lnTo>
                <a:lnTo>
                  <a:pt x="57591" y="112303"/>
                </a:lnTo>
                <a:lnTo>
                  <a:pt x="63367" y="109423"/>
                </a:lnTo>
                <a:lnTo>
                  <a:pt x="67208" y="105582"/>
                </a:lnTo>
                <a:lnTo>
                  <a:pt x="70073" y="100797"/>
                </a:lnTo>
                <a:lnTo>
                  <a:pt x="73913" y="95021"/>
                </a:lnTo>
                <a:lnTo>
                  <a:pt x="75834" y="89275"/>
                </a:lnTo>
                <a:lnTo>
                  <a:pt x="76794" y="81594"/>
                </a:lnTo>
                <a:lnTo>
                  <a:pt x="78714" y="74874"/>
                </a:lnTo>
                <a:lnTo>
                  <a:pt x="79674" y="66233"/>
                </a:lnTo>
                <a:lnTo>
                  <a:pt x="79674" y="47990"/>
                </a:lnTo>
                <a:lnTo>
                  <a:pt x="78714" y="40309"/>
                </a:lnTo>
                <a:lnTo>
                  <a:pt x="77769" y="32628"/>
                </a:lnTo>
                <a:lnTo>
                  <a:pt x="75834" y="25907"/>
                </a:lnTo>
                <a:lnTo>
                  <a:pt x="73913" y="19187"/>
                </a:lnTo>
                <a:lnTo>
                  <a:pt x="71048" y="14386"/>
                </a:lnTo>
                <a:lnTo>
                  <a:pt x="68153" y="9601"/>
                </a:lnTo>
                <a:lnTo>
                  <a:pt x="64328" y="5760"/>
                </a:lnTo>
                <a:lnTo>
                  <a:pt x="59527" y="3825"/>
                </a:lnTo>
                <a:lnTo>
                  <a:pt x="53766" y="944"/>
                </a:lnTo>
                <a:lnTo>
                  <a:pt x="48005" y="0"/>
                </a:lnTo>
                <a:lnTo>
                  <a:pt x="33604" y="0"/>
                </a:lnTo>
                <a:lnTo>
                  <a:pt x="26883" y="944"/>
                </a:lnTo>
                <a:lnTo>
                  <a:pt x="22082" y="3825"/>
                </a:lnTo>
                <a:lnTo>
                  <a:pt x="16322" y="6720"/>
                </a:lnTo>
                <a:lnTo>
                  <a:pt x="12481" y="10546"/>
                </a:lnTo>
                <a:lnTo>
                  <a:pt x="9601" y="16322"/>
                </a:lnTo>
                <a:lnTo>
                  <a:pt x="5760" y="21107"/>
                </a:lnTo>
                <a:lnTo>
                  <a:pt x="3840" y="26868"/>
                </a:lnTo>
                <a:lnTo>
                  <a:pt x="2880" y="34549"/>
                </a:lnTo>
                <a:lnTo>
                  <a:pt x="960" y="42230"/>
                </a:lnTo>
                <a:lnTo>
                  <a:pt x="0" y="49910"/>
                </a:lnTo>
                <a:lnTo>
                  <a:pt x="0" y="68153"/>
                </a:lnTo>
                <a:lnTo>
                  <a:pt x="960" y="75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3399495" y="1401333"/>
            <a:ext cx="7680" cy="29763"/>
          </a:xfrm>
          <a:custGeom>
            <a:avLst/>
            <a:gdLst/>
            <a:ahLst/>
            <a:cxnLst/>
            <a:rect l="l" t="t" r="r" b="b"/>
            <a:pathLst>
              <a:path w="7680" h="29763">
                <a:moveTo>
                  <a:pt x="7680" y="14401"/>
                </a:moveTo>
                <a:lnTo>
                  <a:pt x="4800" y="11521"/>
                </a:lnTo>
                <a:lnTo>
                  <a:pt x="2880" y="8641"/>
                </a:lnTo>
                <a:lnTo>
                  <a:pt x="960" y="4800"/>
                </a:lnTo>
                <a:lnTo>
                  <a:pt x="0" y="0"/>
                </a:lnTo>
                <a:lnTo>
                  <a:pt x="1920" y="27828"/>
                </a:lnTo>
                <a:lnTo>
                  <a:pt x="6720" y="29763"/>
                </a:lnTo>
                <a:lnTo>
                  <a:pt x="768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3474369" y="1345646"/>
            <a:ext cx="55671" cy="87355"/>
          </a:xfrm>
          <a:custGeom>
            <a:avLst/>
            <a:gdLst/>
            <a:ahLst/>
            <a:cxnLst/>
            <a:rect l="l" t="t" r="r" b="b"/>
            <a:pathLst>
              <a:path w="55671" h="87355">
                <a:moveTo>
                  <a:pt x="51846" y="7680"/>
                </a:moveTo>
                <a:lnTo>
                  <a:pt x="50886" y="7680"/>
                </a:lnTo>
                <a:lnTo>
                  <a:pt x="50886" y="5760"/>
                </a:lnTo>
                <a:lnTo>
                  <a:pt x="49926" y="5760"/>
                </a:lnTo>
                <a:lnTo>
                  <a:pt x="49926" y="4800"/>
                </a:lnTo>
                <a:lnTo>
                  <a:pt x="48966" y="4800"/>
                </a:lnTo>
                <a:lnTo>
                  <a:pt x="48005" y="3840"/>
                </a:lnTo>
                <a:lnTo>
                  <a:pt x="47045" y="3840"/>
                </a:lnTo>
                <a:lnTo>
                  <a:pt x="46085" y="2880"/>
                </a:lnTo>
                <a:lnTo>
                  <a:pt x="44165" y="1920"/>
                </a:lnTo>
                <a:lnTo>
                  <a:pt x="42245" y="1920"/>
                </a:lnTo>
                <a:lnTo>
                  <a:pt x="41285" y="960"/>
                </a:lnTo>
                <a:lnTo>
                  <a:pt x="36484" y="960"/>
                </a:lnTo>
                <a:lnTo>
                  <a:pt x="34564" y="0"/>
                </a:lnTo>
                <a:lnTo>
                  <a:pt x="25923" y="0"/>
                </a:lnTo>
                <a:lnTo>
                  <a:pt x="21122" y="960"/>
                </a:lnTo>
                <a:lnTo>
                  <a:pt x="18242" y="1920"/>
                </a:lnTo>
                <a:lnTo>
                  <a:pt x="14401" y="2880"/>
                </a:lnTo>
                <a:lnTo>
                  <a:pt x="11521" y="4800"/>
                </a:lnTo>
                <a:lnTo>
                  <a:pt x="8641" y="6720"/>
                </a:lnTo>
                <a:lnTo>
                  <a:pt x="6720" y="9601"/>
                </a:lnTo>
                <a:lnTo>
                  <a:pt x="4800" y="11521"/>
                </a:lnTo>
                <a:lnTo>
                  <a:pt x="3840" y="14401"/>
                </a:lnTo>
                <a:lnTo>
                  <a:pt x="1920" y="17282"/>
                </a:lnTo>
                <a:lnTo>
                  <a:pt x="1920" y="29763"/>
                </a:lnTo>
                <a:lnTo>
                  <a:pt x="2880" y="32644"/>
                </a:lnTo>
                <a:lnTo>
                  <a:pt x="4800" y="35524"/>
                </a:lnTo>
                <a:lnTo>
                  <a:pt x="5760" y="37444"/>
                </a:lnTo>
                <a:lnTo>
                  <a:pt x="7680" y="39364"/>
                </a:lnTo>
                <a:lnTo>
                  <a:pt x="9601" y="41285"/>
                </a:lnTo>
                <a:lnTo>
                  <a:pt x="11521" y="42245"/>
                </a:lnTo>
                <a:lnTo>
                  <a:pt x="14401" y="44165"/>
                </a:lnTo>
                <a:lnTo>
                  <a:pt x="16322" y="45125"/>
                </a:lnTo>
                <a:lnTo>
                  <a:pt x="19202" y="46085"/>
                </a:lnTo>
                <a:lnTo>
                  <a:pt x="21122" y="47045"/>
                </a:lnTo>
                <a:lnTo>
                  <a:pt x="24002" y="48005"/>
                </a:lnTo>
                <a:lnTo>
                  <a:pt x="26883" y="48966"/>
                </a:lnTo>
                <a:lnTo>
                  <a:pt x="28803" y="49926"/>
                </a:lnTo>
                <a:lnTo>
                  <a:pt x="31683" y="50886"/>
                </a:lnTo>
                <a:lnTo>
                  <a:pt x="33604" y="51846"/>
                </a:lnTo>
                <a:lnTo>
                  <a:pt x="35524" y="52806"/>
                </a:lnTo>
                <a:lnTo>
                  <a:pt x="37444" y="54726"/>
                </a:lnTo>
                <a:lnTo>
                  <a:pt x="38404" y="55686"/>
                </a:lnTo>
                <a:lnTo>
                  <a:pt x="39364" y="56647"/>
                </a:lnTo>
                <a:lnTo>
                  <a:pt x="41285" y="58567"/>
                </a:lnTo>
                <a:lnTo>
                  <a:pt x="41285" y="67208"/>
                </a:lnTo>
                <a:lnTo>
                  <a:pt x="40325" y="68168"/>
                </a:lnTo>
                <a:lnTo>
                  <a:pt x="39364" y="70088"/>
                </a:lnTo>
                <a:lnTo>
                  <a:pt x="38404" y="71048"/>
                </a:lnTo>
                <a:lnTo>
                  <a:pt x="36484" y="71993"/>
                </a:lnTo>
                <a:lnTo>
                  <a:pt x="35524" y="72953"/>
                </a:lnTo>
                <a:lnTo>
                  <a:pt x="33604" y="73929"/>
                </a:lnTo>
                <a:lnTo>
                  <a:pt x="31683" y="74889"/>
                </a:lnTo>
                <a:lnTo>
                  <a:pt x="29763" y="74889"/>
                </a:lnTo>
                <a:lnTo>
                  <a:pt x="27843" y="75834"/>
                </a:lnTo>
                <a:lnTo>
                  <a:pt x="22082" y="75834"/>
                </a:lnTo>
                <a:lnTo>
                  <a:pt x="18242" y="74889"/>
                </a:lnTo>
                <a:lnTo>
                  <a:pt x="16322" y="73929"/>
                </a:lnTo>
                <a:lnTo>
                  <a:pt x="13441" y="72953"/>
                </a:lnTo>
                <a:lnTo>
                  <a:pt x="11521" y="71993"/>
                </a:lnTo>
                <a:lnTo>
                  <a:pt x="9601" y="71993"/>
                </a:lnTo>
                <a:lnTo>
                  <a:pt x="7680" y="71048"/>
                </a:lnTo>
                <a:lnTo>
                  <a:pt x="5760" y="70088"/>
                </a:lnTo>
                <a:lnTo>
                  <a:pt x="4800" y="69113"/>
                </a:lnTo>
                <a:lnTo>
                  <a:pt x="3840" y="68168"/>
                </a:lnTo>
                <a:lnTo>
                  <a:pt x="960" y="68168"/>
                </a:lnTo>
                <a:lnTo>
                  <a:pt x="0" y="69113"/>
                </a:lnTo>
                <a:lnTo>
                  <a:pt x="0" y="78714"/>
                </a:lnTo>
                <a:lnTo>
                  <a:pt x="960" y="79674"/>
                </a:lnTo>
                <a:lnTo>
                  <a:pt x="1920" y="80634"/>
                </a:lnTo>
                <a:lnTo>
                  <a:pt x="1920" y="81610"/>
                </a:lnTo>
                <a:lnTo>
                  <a:pt x="2880" y="81610"/>
                </a:lnTo>
                <a:lnTo>
                  <a:pt x="4800" y="82555"/>
                </a:lnTo>
                <a:lnTo>
                  <a:pt x="5760" y="83515"/>
                </a:lnTo>
                <a:lnTo>
                  <a:pt x="7680" y="84490"/>
                </a:lnTo>
                <a:lnTo>
                  <a:pt x="9601" y="84490"/>
                </a:lnTo>
                <a:lnTo>
                  <a:pt x="11521" y="85450"/>
                </a:lnTo>
                <a:lnTo>
                  <a:pt x="14401" y="86395"/>
                </a:lnTo>
                <a:lnTo>
                  <a:pt x="19202" y="86395"/>
                </a:lnTo>
                <a:lnTo>
                  <a:pt x="22082" y="87355"/>
                </a:lnTo>
                <a:lnTo>
                  <a:pt x="29763" y="87355"/>
                </a:lnTo>
                <a:lnTo>
                  <a:pt x="33604" y="86395"/>
                </a:lnTo>
                <a:lnTo>
                  <a:pt x="37444" y="85450"/>
                </a:lnTo>
                <a:lnTo>
                  <a:pt x="41285" y="84490"/>
                </a:lnTo>
                <a:lnTo>
                  <a:pt x="44165" y="82555"/>
                </a:lnTo>
                <a:lnTo>
                  <a:pt x="47045" y="80634"/>
                </a:lnTo>
                <a:lnTo>
                  <a:pt x="49926" y="77769"/>
                </a:lnTo>
                <a:lnTo>
                  <a:pt x="51846" y="75834"/>
                </a:lnTo>
                <a:lnTo>
                  <a:pt x="53766" y="71993"/>
                </a:lnTo>
                <a:lnTo>
                  <a:pt x="54726" y="69113"/>
                </a:lnTo>
                <a:lnTo>
                  <a:pt x="55671" y="65272"/>
                </a:lnTo>
                <a:lnTo>
                  <a:pt x="55671" y="55686"/>
                </a:lnTo>
                <a:lnTo>
                  <a:pt x="53766" y="52806"/>
                </a:lnTo>
                <a:lnTo>
                  <a:pt x="52806" y="49926"/>
                </a:lnTo>
                <a:lnTo>
                  <a:pt x="51846" y="48005"/>
                </a:lnTo>
                <a:lnTo>
                  <a:pt x="49926" y="46085"/>
                </a:lnTo>
                <a:lnTo>
                  <a:pt x="48005" y="45125"/>
                </a:lnTo>
                <a:lnTo>
                  <a:pt x="45125" y="43205"/>
                </a:lnTo>
                <a:lnTo>
                  <a:pt x="43205" y="42245"/>
                </a:lnTo>
                <a:lnTo>
                  <a:pt x="40325" y="40325"/>
                </a:lnTo>
                <a:lnTo>
                  <a:pt x="38404" y="39364"/>
                </a:lnTo>
                <a:lnTo>
                  <a:pt x="35524" y="38404"/>
                </a:lnTo>
                <a:lnTo>
                  <a:pt x="33604" y="37444"/>
                </a:lnTo>
                <a:lnTo>
                  <a:pt x="30723" y="36484"/>
                </a:lnTo>
                <a:lnTo>
                  <a:pt x="27843" y="35524"/>
                </a:lnTo>
                <a:lnTo>
                  <a:pt x="25923" y="34564"/>
                </a:lnTo>
                <a:lnTo>
                  <a:pt x="24002" y="33604"/>
                </a:lnTo>
                <a:lnTo>
                  <a:pt x="22082" y="32644"/>
                </a:lnTo>
                <a:lnTo>
                  <a:pt x="20162" y="31683"/>
                </a:lnTo>
                <a:lnTo>
                  <a:pt x="18242" y="29763"/>
                </a:lnTo>
                <a:lnTo>
                  <a:pt x="17282" y="28803"/>
                </a:lnTo>
                <a:lnTo>
                  <a:pt x="16322" y="26883"/>
                </a:lnTo>
                <a:lnTo>
                  <a:pt x="15361" y="24963"/>
                </a:lnTo>
                <a:lnTo>
                  <a:pt x="15361" y="21122"/>
                </a:lnTo>
                <a:lnTo>
                  <a:pt x="16322" y="19202"/>
                </a:lnTo>
                <a:lnTo>
                  <a:pt x="16322" y="18242"/>
                </a:lnTo>
                <a:lnTo>
                  <a:pt x="17282" y="16322"/>
                </a:lnTo>
                <a:lnTo>
                  <a:pt x="18242" y="15361"/>
                </a:lnTo>
                <a:lnTo>
                  <a:pt x="19202" y="14401"/>
                </a:lnTo>
                <a:lnTo>
                  <a:pt x="20162" y="13441"/>
                </a:lnTo>
                <a:lnTo>
                  <a:pt x="22082" y="12481"/>
                </a:lnTo>
                <a:lnTo>
                  <a:pt x="24002" y="12481"/>
                </a:lnTo>
                <a:lnTo>
                  <a:pt x="25923" y="11521"/>
                </a:lnTo>
                <a:lnTo>
                  <a:pt x="35524" y="11521"/>
                </a:lnTo>
                <a:lnTo>
                  <a:pt x="37444" y="12481"/>
                </a:lnTo>
                <a:lnTo>
                  <a:pt x="40325" y="12481"/>
                </a:lnTo>
                <a:lnTo>
                  <a:pt x="41285" y="13441"/>
                </a:lnTo>
                <a:lnTo>
                  <a:pt x="43205" y="14401"/>
                </a:lnTo>
                <a:lnTo>
                  <a:pt x="45125" y="15361"/>
                </a:lnTo>
                <a:lnTo>
                  <a:pt x="46085" y="15361"/>
                </a:lnTo>
                <a:lnTo>
                  <a:pt x="47045" y="16322"/>
                </a:lnTo>
                <a:lnTo>
                  <a:pt x="48005" y="17282"/>
                </a:lnTo>
                <a:lnTo>
                  <a:pt x="50886" y="17282"/>
                </a:lnTo>
                <a:lnTo>
                  <a:pt x="50886" y="16322"/>
                </a:lnTo>
                <a:lnTo>
                  <a:pt x="51846" y="15361"/>
                </a:lnTo>
                <a:lnTo>
                  <a:pt x="51846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3584768" y="1345646"/>
            <a:ext cx="78714" cy="87355"/>
          </a:xfrm>
          <a:custGeom>
            <a:avLst/>
            <a:gdLst/>
            <a:ahLst/>
            <a:cxnLst/>
            <a:rect l="l" t="t" r="r" b="b"/>
            <a:pathLst>
              <a:path w="78714" h="87355">
                <a:moveTo>
                  <a:pt x="960" y="56647"/>
                </a:moveTo>
                <a:lnTo>
                  <a:pt x="1920" y="62407"/>
                </a:lnTo>
                <a:lnTo>
                  <a:pt x="3840" y="67208"/>
                </a:lnTo>
                <a:lnTo>
                  <a:pt x="5760" y="71993"/>
                </a:lnTo>
                <a:lnTo>
                  <a:pt x="9601" y="75834"/>
                </a:lnTo>
                <a:lnTo>
                  <a:pt x="12481" y="79674"/>
                </a:lnTo>
                <a:lnTo>
                  <a:pt x="16322" y="82555"/>
                </a:lnTo>
                <a:lnTo>
                  <a:pt x="16322" y="55686"/>
                </a:lnTo>
                <a:lnTo>
                  <a:pt x="15361" y="51846"/>
                </a:lnTo>
                <a:lnTo>
                  <a:pt x="15361" y="34564"/>
                </a:lnTo>
                <a:lnTo>
                  <a:pt x="16322" y="30723"/>
                </a:lnTo>
                <a:lnTo>
                  <a:pt x="17282" y="26883"/>
                </a:lnTo>
                <a:lnTo>
                  <a:pt x="19202" y="24002"/>
                </a:lnTo>
                <a:lnTo>
                  <a:pt x="21122" y="21122"/>
                </a:lnTo>
                <a:lnTo>
                  <a:pt x="23042" y="18242"/>
                </a:lnTo>
                <a:lnTo>
                  <a:pt x="25923" y="16322"/>
                </a:lnTo>
                <a:lnTo>
                  <a:pt x="28803" y="14401"/>
                </a:lnTo>
                <a:lnTo>
                  <a:pt x="31683" y="12481"/>
                </a:lnTo>
                <a:lnTo>
                  <a:pt x="44165" y="12481"/>
                </a:lnTo>
                <a:lnTo>
                  <a:pt x="48005" y="13441"/>
                </a:lnTo>
                <a:lnTo>
                  <a:pt x="50871" y="14401"/>
                </a:lnTo>
                <a:lnTo>
                  <a:pt x="54711" y="16322"/>
                </a:lnTo>
                <a:lnTo>
                  <a:pt x="56647" y="18242"/>
                </a:lnTo>
                <a:lnTo>
                  <a:pt x="58552" y="21122"/>
                </a:lnTo>
                <a:lnTo>
                  <a:pt x="60472" y="24002"/>
                </a:lnTo>
                <a:lnTo>
                  <a:pt x="61432" y="27843"/>
                </a:lnTo>
                <a:lnTo>
                  <a:pt x="62392" y="31683"/>
                </a:lnTo>
                <a:lnTo>
                  <a:pt x="63367" y="35524"/>
                </a:lnTo>
                <a:lnTo>
                  <a:pt x="63367" y="52806"/>
                </a:lnTo>
                <a:lnTo>
                  <a:pt x="62392" y="56647"/>
                </a:lnTo>
                <a:lnTo>
                  <a:pt x="61432" y="60487"/>
                </a:lnTo>
                <a:lnTo>
                  <a:pt x="59527" y="63367"/>
                </a:lnTo>
                <a:lnTo>
                  <a:pt x="57591" y="66248"/>
                </a:lnTo>
                <a:lnTo>
                  <a:pt x="55686" y="69113"/>
                </a:lnTo>
                <a:lnTo>
                  <a:pt x="53751" y="71048"/>
                </a:lnTo>
                <a:lnTo>
                  <a:pt x="49911" y="71993"/>
                </a:lnTo>
                <a:lnTo>
                  <a:pt x="47030" y="73929"/>
                </a:lnTo>
                <a:lnTo>
                  <a:pt x="43190" y="74889"/>
                </a:lnTo>
                <a:lnTo>
                  <a:pt x="34564" y="74889"/>
                </a:lnTo>
                <a:lnTo>
                  <a:pt x="30723" y="73929"/>
                </a:lnTo>
                <a:lnTo>
                  <a:pt x="27843" y="71993"/>
                </a:lnTo>
                <a:lnTo>
                  <a:pt x="24002" y="70088"/>
                </a:lnTo>
                <a:lnTo>
                  <a:pt x="22082" y="68168"/>
                </a:lnTo>
                <a:lnTo>
                  <a:pt x="21122" y="84490"/>
                </a:lnTo>
                <a:lnTo>
                  <a:pt x="25923" y="86395"/>
                </a:lnTo>
                <a:lnTo>
                  <a:pt x="31683" y="87355"/>
                </a:lnTo>
                <a:lnTo>
                  <a:pt x="45125" y="87355"/>
                </a:lnTo>
                <a:lnTo>
                  <a:pt x="50871" y="85450"/>
                </a:lnTo>
                <a:lnTo>
                  <a:pt x="56647" y="83515"/>
                </a:lnTo>
                <a:lnTo>
                  <a:pt x="61432" y="81610"/>
                </a:lnTo>
                <a:lnTo>
                  <a:pt x="65272" y="78714"/>
                </a:lnTo>
                <a:lnTo>
                  <a:pt x="69113" y="74889"/>
                </a:lnTo>
                <a:lnTo>
                  <a:pt x="71993" y="70088"/>
                </a:lnTo>
                <a:lnTo>
                  <a:pt x="74874" y="66248"/>
                </a:lnTo>
                <a:lnTo>
                  <a:pt x="76794" y="60487"/>
                </a:lnTo>
                <a:lnTo>
                  <a:pt x="78714" y="54726"/>
                </a:lnTo>
                <a:lnTo>
                  <a:pt x="78714" y="35524"/>
                </a:lnTo>
                <a:lnTo>
                  <a:pt x="77754" y="29763"/>
                </a:lnTo>
                <a:lnTo>
                  <a:pt x="76794" y="24963"/>
                </a:lnTo>
                <a:lnTo>
                  <a:pt x="74874" y="19202"/>
                </a:lnTo>
                <a:lnTo>
                  <a:pt x="72953" y="15361"/>
                </a:lnTo>
                <a:lnTo>
                  <a:pt x="69113" y="11521"/>
                </a:lnTo>
                <a:lnTo>
                  <a:pt x="66233" y="7680"/>
                </a:lnTo>
                <a:lnTo>
                  <a:pt x="62392" y="4800"/>
                </a:lnTo>
                <a:lnTo>
                  <a:pt x="57591" y="2880"/>
                </a:lnTo>
                <a:lnTo>
                  <a:pt x="52806" y="960"/>
                </a:lnTo>
                <a:lnTo>
                  <a:pt x="47030" y="0"/>
                </a:lnTo>
                <a:lnTo>
                  <a:pt x="33604" y="0"/>
                </a:lnTo>
                <a:lnTo>
                  <a:pt x="27843" y="960"/>
                </a:lnTo>
                <a:lnTo>
                  <a:pt x="22082" y="2880"/>
                </a:lnTo>
                <a:lnTo>
                  <a:pt x="17282" y="5760"/>
                </a:lnTo>
                <a:lnTo>
                  <a:pt x="13441" y="8641"/>
                </a:lnTo>
                <a:lnTo>
                  <a:pt x="9601" y="12481"/>
                </a:lnTo>
                <a:lnTo>
                  <a:pt x="6720" y="16322"/>
                </a:lnTo>
                <a:lnTo>
                  <a:pt x="3840" y="21122"/>
                </a:lnTo>
                <a:lnTo>
                  <a:pt x="1920" y="26883"/>
                </a:lnTo>
                <a:lnTo>
                  <a:pt x="960" y="31683"/>
                </a:lnTo>
                <a:lnTo>
                  <a:pt x="0" y="37444"/>
                </a:lnTo>
                <a:lnTo>
                  <a:pt x="0" y="50886"/>
                </a:lnTo>
                <a:lnTo>
                  <a:pt x="960" y="566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3601090" y="1401333"/>
            <a:ext cx="5760" cy="28803"/>
          </a:xfrm>
          <a:custGeom>
            <a:avLst/>
            <a:gdLst/>
            <a:ahLst/>
            <a:cxnLst/>
            <a:rect l="l" t="t" r="r" b="b"/>
            <a:pathLst>
              <a:path w="5760" h="28803">
                <a:moveTo>
                  <a:pt x="4800" y="28803"/>
                </a:moveTo>
                <a:lnTo>
                  <a:pt x="5760" y="12481"/>
                </a:lnTo>
                <a:lnTo>
                  <a:pt x="3840" y="9585"/>
                </a:lnTo>
                <a:lnTo>
                  <a:pt x="1920" y="6720"/>
                </a:lnTo>
                <a:lnTo>
                  <a:pt x="960" y="3840"/>
                </a:lnTo>
                <a:lnTo>
                  <a:pt x="0" y="0"/>
                </a:lnTo>
                <a:lnTo>
                  <a:pt x="0" y="26868"/>
                </a:lnTo>
                <a:lnTo>
                  <a:pt x="4800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3685565" y="1345646"/>
            <a:ext cx="46085" cy="85450"/>
          </a:xfrm>
          <a:custGeom>
            <a:avLst/>
            <a:gdLst/>
            <a:ahLst/>
            <a:cxnLst/>
            <a:rect l="l" t="t" r="r" b="b"/>
            <a:pathLst>
              <a:path w="46085" h="85450">
                <a:moveTo>
                  <a:pt x="14401" y="30723"/>
                </a:moveTo>
                <a:lnTo>
                  <a:pt x="16322" y="27843"/>
                </a:lnTo>
                <a:lnTo>
                  <a:pt x="18242" y="24963"/>
                </a:lnTo>
                <a:lnTo>
                  <a:pt x="20162" y="23042"/>
                </a:lnTo>
                <a:lnTo>
                  <a:pt x="22082" y="20162"/>
                </a:lnTo>
                <a:lnTo>
                  <a:pt x="23042" y="19202"/>
                </a:lnTo>
                <a:lnTo>
                  <a:pt x="24963" y="17282"/>
                </a:lnTo>
                <a:lnTo>
                  <a:pt x="25923" y="16322"/>
                </a:lnTo>
                <a:lnTo>
                  <a:pt x="27843" y="15361"/>
                </a:lnTo>
                <a:lnTo>
                  <a:pt x="28803" y="14401"/>
                </a:lnTo>
                <a:lnTo>
                  <a:pt x="30723" y="14401"/>
                </a:lnTo>
                <a:lnTo>
                  <a:pt x="31683" y="13441"/>
                </a:lnTo>
                <a:lnTo>
                  <a:pt x="35524" y="13441"/>
                </a:lnTo>
                <a:lnTo>
                  <a:pt x="37444" y="14401"/>
                </a:lnTo>
                <a:lnTo>
                  <a:pt x="39364" y="14401"/>
                </a:lnTo>
                <a:lnTo>
                  <a:pt x="40309" y="15361"/>
                </a:lnTo>
                <a:lnTo>
                  <a:pt x="42245" y="15361"/>
                </a:lnTo>
                <a:lnTo>
                  <a:pt x="43205" y="16322"/>
                </a:lnTo>
                <a:lnTo>
                  <a:pt x="44150" y="16322"/>
                </a:lnTo>
                <a:lnTo>
                  <a:pt x="45125" y="15361"/>
                </a:lnTo>
                <a:lnTo>
                  <a:pt x="46085" y="14401"/>
                </a:lnTo>
                <a:lnTo>
                  <a:pt x="46085" y="2880"/>
                </a:lnTo>
                <a:lnTo>
                  <a:pt x="45125" y="2880"/>
                </a:lnTo>
                <a:lnTo>
                  <a:pt x="45125" y="1920"/>
                </a:lnTo>
                <a:lnTo>
                  <a:pt x="44150" y="1920"/>
                </a:lnTo>
                <a:lnTo>
                  <a:pt x="43205" y="960"/>
                </a:lnTo>
                <a:lnTo>
                  <a:pt x="40309" y="960"/>
                </a:lnTo>
                <a:lnTo>
                  <a:pt x="39364" y="0"/>
                </a:lnTo>
                <a:lnTo>
                  <a:pt x="30723" y="0"/>
                </a:lnTo>
                <a:lnTo>
                  <a:pt x="29763" y="960"/>
                </a:lnTo>
                <a:lnTo>
                  <a:pt x="27843" y="960"/>
                </a:lnTo>
                <a:lnTo>
                  <a:pt x="25923" y="1920"/>
                </a:lnTo>
                <a:lnTo>
                  <a:pt x="24002" y="2880"/>
                </a:lnTo>
                <a:lnTo>
                  <a:pt x="23042" y="3840"/>
                </a:lnTo>
                <a:lnTo>
                  <a:pt x="21122" y="5760"/>
                </a:lnTo>
                <a:lnTo>
                  <a:pt x="19202" y="7680"/>
                </a:lnTo>
                <a:lnTo>
                  <a:pt x="17282" y="9601"/>
                </a:lnTo>
                <a:lnTo>
                  <a:pt x="15361" y="12481"/>
                </a:lnTo>
                <a:lnTo>
                  <a:pt x="12481" y="15361"/>
                </a:lnTo>
                <a:lnTo>
                  <a:pt x="12481" y="2880"/>
                </a:lnTo>
                <a:lnTo>
                  <a:pt x="11521" y="1920"/>
                </a:lnTo>
                <a:lnTo>
                  <a:pt x="10561" y="1920"/>
                </a:lnTo>
                <a:lnTo>
                  <a:pt x="10561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84490"/>
                </a:lnTo>
                <a:lnTo>
                  <a:pt x="960" y="85450"/>
                </a:lnTo>
                <a:lnTo>
                  <a:pt x="12481" y="85450"/>
                </a:lnTo>
                <a:lnTo>
                  <a:pt x="13441" y="84490"/>
                </a:lnTo>
                <a:lnTo>
                  <a:pt x="14401" y="84490"/>
                </a:lnTo>
                <a:lnTo>
                  <a:pt x="14401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3783482" y="1345646"/>
            <a:ext cx="72953" cy="87355"/>
          </a:xfrm>
          <a:custGeom>
            <a:avLst/>
            <a:gdLst/>
            <a:ahLst/>
            <a:cxnLst/>
            <a:rect l="l" t="t" r="r" b="b"/>
            <a:pathLst>
              <a:path w="72953" h="87355">
                <a:moveTo>
                  <a:pt x="33604" y="11521"/>
                </a:moveTo>
                <a:lnTo>
                  <a:pt x="44150" y="11521"/>
                </a:lnTo>
                <a:lnTo>
                  <a:pt x="49926" y="13441"/>
                </a:lnTo>
                <a:lnTo>
                  <a:pt x="52806" y="18242"/>
                </a:lnTo>
                <a:lnTo>
                  <a:pt x="56647" y="22082"/>
                </a:lnTo>
                <a:lnTo>
                  <a:pt x="58552" y="27843"/>
                </a:lnTo>
                <a:lnTo>
                  <a:pt x="58552" y="35524"/>
                </a:lnTo>
                <a:lnTo>
                  <a:pt x="15361" y="35524"/>
                </a:lnTo>
                <a:lnTo>
                  <a:pt x="15361" y="32644"/>
                </a:lnTo>
                <a:lnTo>
                  <a:pt x="16322" y="29763"/>
                </a:lnTo>
                <a:lnTo>
                  <a:pt x="17282" y="26883"/>
                </a:lnTo>
                <a:lnTo>
                  <a:pt x="18242" y="24002"/>
                </a:lnTo>
                <a:lnTo>
                  <a:pt x="19202" y="21122"/>
                </a:lnTo>
                <a:lnTo>
                  <a:pt x="22082" y="2880"/>
                </a:lnTo>
                <a:lnTo>
                  <a:pt x="17282" y="4800"/>
                </a:lnTo>
                <a:lnTo>
                  <a:pt x="13441" y="7680"/>
                </a:lnTo>
                <a:lnTo>
                  <a:pt x="10561" y="11521"/>
                </a:lnTo>
                <a:lnTo>
                  <a:pt x="6720" y="15361"/>
                </a:lnTo>
                <a:lnTo>
                  <a:pt x="4800" y="20162"/>
                </a:lnTo>
                <a:lnTo>
                  <a:pt x="2880" y="25923"/>
                </a:lnTo>
                <a:lnTo>
                  <a:pt x="960" y="30723"/>
                </a:lnTo>
                <a:lnTo>
                  <a:pt x="0" y="37444"/>
                </a:lnTo>
                <a:lnTo>
                  <a:pt x="0" y="50886"/>
                </a:lnTo>
                <a:lnTo>
                  <a:pt x="960" y="57607"/>
                </a:lnTo>
                <a:lnTo>
                  <a:pt x="2880" y="62407"/>
                </a:lnTo>
                <a:lnTo>
                  <a:pt x="3840" y="68168"/>
                </a:lnTo>
                <a:lnTo>
                  <a:pt x="6720" y="72953"/>
                </a:lnTo>
                <a:lnTo>
                  <a:pt x="9601" y="75834"/>
                </a:lnTo>
                <a:lnTo>
                  <a:pt x="13441" y="79674"/>
                </a:lnTo>
                <a:lnTo>
                  <a:pt x="17282" y="82555"/>
                </a:lnTo>
                <a:lnTo>
                  <a:pt x="22082" y="84490"/>
                </a:lnTo>
                <a:lnTo>
                  <a:pt x="26883" y="86395"/>
                </a:lnTo>
                <a:lnTo>
                  <a:pt x="32644" y="87355"/>
                </a:lnTo>
                <a:lnTo>
                  <a:pt x="43205" y="87355"/>
                </a:lnTo>
                <a:lnTo>
                  <a:pt x="47030" y="86395"/>
                </a:lnTo>
                <a:lnTo>
                  <a:pt x="49926" y="86395"/>
                </a:lnTo>
                <a:lnTo>
                  <a:pt x="53766" y="85450"/>
                </a:lnTo>
                <a:lnTo>
                  <a:pt x="56647" y="85450"/>
                </a:lnTo>
                <a:lnTo>
                  <a:pt x="58552" y="84490"/>
                </a:lnTo>
                <a:lnTo>
                  <a:pt x="61432" y="83515"/>
                </a:lnTo>
                <a:lnTo>
                  <a:pt x="63352" y="82555"/>
                </a:lnTo>
                <a:lnTo>
                  <a:pt x="65272" y="82555"/>
                </a:lnTo>
                <a:lnTo>
                  <a:pt x="67193" y="81610"/>
                </a:lnTo>
                <a:lnTo>
                  <a:pt x="68153" y="80634"/>
                </a:lnTo>
                <a:lnTo>
                  <a:pt x="68153" y="79674"/>
                </a:lnTo>
                <a:lnTo>
                  <a:pt x="69113" y="79674"/>
                </a:lnTo>
                <a:lnTo>
                  <a:pt x="69113" y="70088"/>
                </a:lnTo>
                <a:lnTo>
                  <a:pt x="68153" y="70088"/>
                </a:lnTo>
                <a:lnTo>
                  <a:pt x="68153" y="69113"/>
                </a:lnTo>
                <a:lnTo>
                  <a:pt x="65272" y="69113"/>
                </a:lnTo>
                <a:lnTo>
                  <a:pt x="64312" y="70088"/>
                </a:lnTo>
                <a:lnTo>
                  <a:pt x="62392" y="71048"/>
                </a:lnTo>
                <a:lnTo>
                  <a:pt x="60487" y="71048"/>
                </a:lnTo>
                <a:lnTo>
                  <a:pt x="58552" y="71993"/>
                </a:lnTo>
                <a:lnTo>
                  <a:pt x="56647" y="72953"/>
                </a:lnTo>
                <a:lnTo>
                  <a:pt x="53766" y="73929"/>
                </a:lnTo>
                <a:lnTo>
                  <a:pt x="50871" y="73929"/>
                </a:lnTo>
                <a:lnTo>
                  <a:pt x="47990" y="74889"/>
                </a:lnTo>
                <a:lnTo>
                  <a:pt x="32644" y="74889"/>
                </a:lnTo>
                <a:lnTo>
                  <a:pt x="28803" y="72953"/>
                </a:lnTo>
                <a:lnTo>
                  <a:pt x="25923" y="71993"/>
                </a:lnTo>
                <a:lnTo>
                  <a:pt x="23042" y="70088"/>
                </a:lnTo>
                <a:lnTo>
                  <a:pt x="21122" y="67208"/>
                </a:lnTo>
                <a:lnTo>
                  <a:pt x="19202" y="65272"/>
                </a:lnTo>
                <a:lnTo>
                  <a:pt x="17282" y="61447"/>
                </a:lnTo>
                <a:lnTo>
                  <a:pt x="16322" y="58567"/>
                </a:lnTo>
                <a:lnTo>
                  <a:pt x="15361" y="54726"/>
                </a:lnTo>
                <a:lnTo>
                  <a:pt x="15361" y="46085"/>
                </a:lnTo>
                <a:lnTo>
                  <a:pt x="70073" y="46085"/>
                </a:lnTo>
                <a:lnTo>
                  <a:pt x="71033" y="45125"/>
                </a:lnTo>
                <a:lnTo>
                  <a:pt x="71993" y="44165"/>
                </a:lnTo>
                <a:lnTo>
                  <a:pt x="72953" y="42245"/>
                </a:lnTo>
                <a:lnTo>
                  <a:pt x="72953" y="32644"/>
                </a:lnTo>
                <a:lnTo>
                  <a:pt x="71993" y="27843"/>
                </a:lnTo>
                <a:lnTo>
                  <a:pt x="71033" y="23042"/>
                </a:lnTo>
                <a:lnTo>
                  <a:pt x="69113" y="18242"/>
                </a:lnTo>
                <a:lnTo>
                  <a:pt x="67193" y="14401"/>
                </a:lnTo>
                <a:lnTo>
                  <a:pt x="64312" y="11521"/>
                </a:lnTo>
                <a:lnTo>
                  <a:pt x="62392" y="7680"/>
                </a:lnTo>
                <a:lnTo>
                  <a:pt x="58552" y="4800"/>
                </a:lnTo>
                <a:lnTo>
                  <a:pt x="53766" y="2880"/>
                </a:lnTo>
                <a:lnTo>
                  <a:pt x="49926" y="960"/>
                </a:lnTo>
                <a:lnTo>
                  <a:pt x="44150" y="0"/>
                </a:lnTo>
                <a:lnTo>
                  <a:pt x="32644" y="0"/>
                </a:lnTo>
                <a:lnTo>
                  <a:pt x="26883" y="960"/>
                </a:lnTo>
                <a:lnTo>
                  <a:pt x="27843" y="13441"/>
                </a:lnTo>
                <a:lnTo>
                  <a:pt x="30723" y="11521"/>
                </a:lnTo>
                <a:lnTo>
                  <a:pt x="33604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3802684" y="1346606"/>
            <a:ext cx="8641" cy="20162"/>
          </a:xfrm>
          <a:custGeom>
            <a:avLst/>
            <a:gdLst/>
            <a:ahLst/>
            <a:cxnLst/>
            <a:rect l="l" t="t" r="r" b="b"/>
            <a:pathLst>
              <a:path w="8641" h="20162">
                <a:moveTo>
                  <a:pt x="0" y="20162"/>
                </a:moveTo>
                <a:lnTo>
                  <a:pt x="1920" y="17282"/>
                </a:lnTo>
                <a:lnTo>
                  <a:pt x="3840" y="15361"/>
                </a:lnTo>
                <a:lnTo>
                  <a:pt x="5760" y="13441"/>
                </a:lnTo>
                <a:lnTo>
                  <a:pt x="8641" y="12481"/>
                </a:lnTo>
                <a:lnTo>
                  <a:pt x="7680" y="0"/>
                </a:lnTo>
                <a:lnTo>
                  <a:pt x="2880" y="1920"/>
                </a:lnTo>
                <a:lnTo>
                  <a:pt x="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3873718" y="1345646"/>
            <a:ext cx="64328" cy="85450"/>
          </a:xfrm>
          <a:custGeom>
            <a:avLst/>
            <a:gdLst/>
            <a:ahLst/>
            <a:cxnLst/>
            <a:rect l="l" t="t" r="r" b="b"/>
            <a:pathLst>
              <a:path w="64328" h="85450">
                <a:moveTo>
                  <a:pt x="55671" y="4800"/>
                </a:moveTo>
                <a:lnTo>
                  <a:pt x="51831" y="2880"/>
                </a:lnTo>
                <a:lnTo>
                  <a:pt x="47990" y="1920"/>
                </a:lnTo>
                <a:lnTo>
                  <a:pt x="44165" y="960"/>
                </a:lnTo>
                <a:lnTo>
                  <a:pt x="39364" y="0"/>
                </a:lnTo>
                <a:lnTo>
                  <a:pt x="27843" y="0"/>
                </a:lnTo>
                <a:lnTo>
                  <a:pt x="24002" y="960"/>
                </a:lnTo>
                <a:lnTo>
                  <a:pt x="21122" y="960"/>
                </a:lnTo>
                <a:lnTo>
                  <a:pt x="18242" y="1920"/>
                </a:lnTo>
                <a:lnTo>
                  <a:pt x="16322" y="2880"/>
                </a:lnTo>
                <a:lnTo>
                  <a:pt x="13441" y="3840"/>
                </a:lnTo>
                <a:lnTo>
                  <a:pt x="11521" y="4800"/>
                </a:lnTo>
                <a:lnTo>
                  <a:pt x="9601" y="5760"/>
                </a:lnTo>
                <a:lnTo>
                  <a:pt x="7680" y="6720"/>
                </a:lnTo>
                <a:lnTo>
                  <a:pt x="5760" y="7680"/>
                </a:lnTo>
                <a:lnTo>
                  <a:pt x="4800" y="8641"/>
                </a:lnTo>
                <a:lnTo>
                  <a:pt x="4800" y="9601"/>
                </a:lnTo>
                <a:lnTo>
                  <a:pt x="3840" y="9601"/>
                </a:lnTo>
                <a:lnTo>
                  <a:pt x="3840" y="18242"/>
                </a:lnTo>
                <a:lnTo>
                  <a:pt x="4800" y="19202"/>
                </a:lnTo>
                <a:lnTo>
                  <a:pt x="5760" y="20162"/>
                </a:lnTo>
                <a:lnTo>
                  <a:pt x="6720" y="20162"/>
                </a:lnTo>
                <a:lnTo>
                  <a:pt x="7680" y="19202"/>
                </a:lnTo>
                <a:lnTo>
                  <a:pt x="9601" y="18242"/>
                </a:lnTo>
                <a:lnTo>
                  <a:pt x="11521" y="18242"/>
                </a:lnTo>
                <a:lnTo>
                  <a:pt x="12481" y="17282"/>
                </a:lnTo>
                <a:lnTo>
                  <a:pt x="15361" y="16322"/>
                </a:lnTo>
                <a:lnTo>
                  <a:pt x="17282" y="14401"/>
                </a:lnTo>
                <a:lnTo>
                  <a:pt x="19202" y="13441"/>
                </a:lnTo>
                <a:lnTo>
                  <a:pt x="22082" y="13441"/>
                </a:lnTo>
                <a:lnTo>
                  <a:pt x="24963" y="12481"/>
                </a:lnTo>
                <a:lnTo>
                  <a:pt x="28803" y="11521"/>
                </a:lnTo>
                <a:lnTo>
                  <a:pt x="35524" y="11521"/>
                </a:lnTo>
                <a:lnTo>
                  <a:pt x="38404" y="12481"/>
                </a:lnTo>
                <a:lnTo>
                  <a:pt x="40325" y="13441"/>
                </a:lnTo>
                <a:lnTo>
                  <a:pt x="43205" y="13441"/>
                </a:lnTo>
                <a:lnTo>
                  <a:pt x="45125" y="15361"/>
                </a:lnTo>
                <a:lnTo>
                  <a:pt x="46085" y="16322"/>
                </a:lnTo>
                <a:lnTo>
                  <a:pt x="47990" y="18242"/>
                </a:lnTo>
                <a:lnTo>
                  <a:pt x="48966" y="20162"/>
                </a:lnTo>
                <a:lnTo>
                  <a:pt x="48966" y="22082"/>
                </a:lnTo>
                <a:lnTo>
                  <a:pt x="49926" y="24963"/>
                </a:lnTo>
                <a:lnTo>
                  <a:pt x="49926" y="36484"/>
                </a:lnTo>
                <a:lnTo>
                  <a:pt x="33604" y="36484"/>
                </a:lnTo>
                <a:lnTo>
                  <a:pt x="27843" y="37444"/>
                </a:lnTo>
                <a:lnTo>
                  <a:pt x="23042" y="38404"/>
                </a:lnTo>
                <a:lnTo>
                  <a:pt x="18242" y="39364"/>
                </a:lnTo>
                <a:lnTo>
                  <a:pt x="13441" y="41285"/>
                </a:lnTo>
                <a:lnTo>
                  <a:pt x="10561" y="43205"/>
                </a:lnTo>
                <a:lnTo>
                  <a:pt x="6720" y="45125"/>
                </a:lnTo>
                <a:lnTo>
                  <a:pt x="3840" y="48005"/>
                </a:lnTo>
                <a:lnTo>
                  <a:pt x="1920" y="50886"/>
                </a:lnTo>
                <a:lnTo>
                  <a:pt x="0" y="54726"/>
                </a:lnTo>
                <a:lnTo>
                  <a:pt x="0" y="70088"/>
                </a:lnTo>
                <a:lnTo>
                  <a:pt x="1920" y="72953"/>
                </a:lnTo>
                <a:lnTo>
                  <a:pt x="2880" y="75834"/>
                </a:lnTo>
                <a:lnTo>
                  <a:pt x="4800" y="78714"/>
                </a:lnTo>
                <a:lnTo>
                  <a:pt x="6720" y="80634"/>
                </a:lnTo>
                <a:lnTo>
                  <a:pt x="9601" y="82555"/>
                </a:lnTo>
                <a:lnTo>
                  <a:pt x="12481" y="84490"/>
                </a:lnTo>
                <a:lnTo>
                  <a:pt x="15361" y="85450"/>
                </a:lnTo>
                <a:lnTo>
                  <a:pt x="14401" y="66248"/>
                </a:lnTo>
                <a:lnTo>
                  <a:pt x="14401" y="59527"/>
                </a:lnTo>
                <a:lnTo>
                  <a:pt x="15361" y="57607"/>
                </a:lnTo>
                <a:lnTo>
                  <a:pt x="15361" y="55686"/>
                </a:lnTo>
                <a:lnTo>
                  <a:pt x="16322" y="53766"/>
                </a:lnTo>
                <a:lnTo>
                  <a:pt x="18242" y="52806"/>
                </a:lnTo>
                <a:lnTo>
                  <a:pt x="20162" y="50886"/>
                </a:lnTo>
                <a:lnTo>
                  <a:pt x="22082" y="49926"/>
                </a:lnTo>
                <a:lnTo>
                  <a:pt x="24963" y="48966"/>
                </a:lnTo>
                <a:lnTo>
                  <a:pt x="27843" y="48005"/>
                </a:lnTo>
                <a:lnTo>
                  <a:pt x="30723" y="47045"/>
                </a:lnTo>
                <a:lnTo>
                  <a:pt x="49926" y="47045"/>
                </a:lnTo>
                <a:lnTo>
                  <a:pt x="49926" y="64328"/>
                </a:lnTo>
                <a:lnTo>
                  <a:pt x="47045" y="68168"/>
                </a:lnTo>
                <a:lnTo>
                  <a:pt x="43205" y="71048"/>
                </a:lnTo>
                <a:lnTo>
                  <a:pt x="45125" y="81610"/>
                </a:lnTo>
                <a:lnTo>
                  <a:pt x="48966" y="78714"/>
                </a:lnTo>
                <a:lnTo>
                  <a:pt x="51831" y="74889"/>
                </a:lnTo>
                <a:lnTo>
                  <a:pt x="51831" y="83515"/>
                </a:lnTo>
                <a:lnTo>
                  <a:pt x="52806" y="84490"/>
                </a:lnTo>
                <a:lnTo>
                  <a:pt x="53766" y="85450"/>
                </a:lnTo>
                <a:lnTo>
                  <a:pt x="63352" y="85450"/>
                </a:lnTo>
                <a:lnTo>
                  <a:pt x="64328" y="84490"/>
                </a:lnTo>
                <a:lnTo>
                  <a:pt x="64328" y="20162"/>
                </a:lnTo>
                <a:lnTo>
                  <a:pt x="63352" y="17282"/>
                </a:lnTo>
                <a:lnTo>
                  <a:pt x="62392" y="13441"/>
                </a:lnTo>
                <a:lnTo>
                  <a:pt x="60487" y="10561"/>
                </a:lnTo>
                <a:lnTo>
                  <a:pt x="57607" y="7680"/>
                </a:lnTo>
                <a:lnTo>
                  <a:pt x="5567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3888120" y="1411894"/>
            <a:ext cx="30723" cy="21107"/>
          </a:xfrm>
          <a:custGeom>
            <a:avLst/>
            <a:gdLst/>
            <a:ahLst/>
            <a:cxnLst/>
            <a:rect l="l" t="t" r="r" b="b"/>
            <a:pathLst>
              <a:path w="30723" h="21107">
                <a:moveTo>
                  <a:pt x="3840" y="5745"/>
                </a:moveTo>
                <a:lnTo>
                  <a:pt x="960" y="2865"/>
                </a:lnTo>
                <a:lnTo>
                  <a:pt x="0" y="0"/>
                </a:lnTo>
                <a:lnTo>
                  <a:pt x="960" y="19202"/>
                </a:lnTo>
                <a:lnTo>
                  <a:pt x="4800" y="20147"/>
                </a:lnTo>
                <a:lnTo>
                  <a:pt x="8641" y="21107"/>
                </a:lnTo>
                <a:lnTo>
                  <a:pt x="17282" y="21107"/>
                </a:lnTo>
                <a:lnTo>
                  <a:pt x="22082" y="20147"/>
                </a:lnTo>
                <a:lnTo>
                  <a:pt x="25923" y="17266"/>
                </a:lnTo>
                <a:lnTo>
                  <a:pt x="30723" y="15361"/>
                </a:lnTo>
                <a:lnTo>
                  <a:pt x="28803" y="4800"/>
                </a:lnTo>
                <a:lnTo>
                  <a:pt x="25923" y="6705"/>
                </a:lnTo>
                <a:lnTo>
                  <a:pt x="22082" y="8641"/>
                </a:lnTo>
                <a:lnTo>
                  <a:pt x="19202" y="9585"/>
                </a:lnTo>
                <a:lnTo>
                  <a:pt x="10561" y="9585"/>
                </a:lnTo>
                <a:lnTo>
                  <a:pt x="6720" y="8641"/>
                </a:lnTo>
                <a:lnTo>
                  <a:pt x="3840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3964914" y="1345646"/>
            <a:ext cx="47045" cy="85450"/>
          </a:xfrm>
          <a:custGeom>
            <a:avLst/>
            <a:gdLst/>
            <a:ahLst/>
            <a:cxnLst/>
            <a:rect l="l" t="t" r="r" b="b"/>
            <a:pathLst>
              <a:path w="47045" h="85450">
                <a:moveTo>
                  <a:pt x="24003" y="19202"/>
                </a:moveTo>
                <a:lnTo>
                  <a:pt x="24963" y="17282"/>
                </a:lnTo>
                <a:lnTo>
                  <a:pt x="26883" y="16322"/>
                </a:lnTo>
                <a:lnTo>
                  <a:pt x="28803" y="15361"/>
                </a:lnTo>
                <a:lnTo>
                  <a:pt x="29763" y="14401"/>
                </a:lnTo>
                <a:lnTo>
                  <a:pt x="31683" y="14401"/>
                </a:lnTo>
                <a:lnTo>
                  <a:pt x="32644" y="13441"/>
                </a:lnTo>
                <a:lnTo>
                  <a:pt x="36484" y="13441"/>
                </a:lnTo>
                <a:lnTo>
                  <a:pt x="37444" y="14401"/>
                </a:lnTo>
                <a:lnTo>
                  <a:pt x="40325" y="14401"/>
                </a:lnTo>
                <a:lnTo>
                  <a:pt x="41285" y="15361"/>
                </a:lnTo>
                <a:lnTo>
                  <a:pt x="43205" y="15361"/>
                </a:lnTo>
                <a:lnTo>
                  <a:pt x="43205" y="16322"/>
                </a:lnTo>
                <a:lnTo>
                  <a:pt x="45125" y="16322"/>
                </a:lnTo>
                <a:lnTo>
                  <a:pt x="45125" y="15361"/>
                </a:lnTo>
                <a:lnTo>
                  <a:pt x="46085" y="15361"/>
                </a:lnTo>
                <a:lnTo>
                  <a:pt x="46085" y="14401"/>
                </a:lnTo>
                <a:lnTo>
                  <a:pt x="47045" y="13441"/>
                </a:lnTo>
                <a:lnTo>
                  <a:pt x="47045" y="4800"/>
                </a:lnTo>
                <a:lnTo>
                  <a:pt x="46085" y="4800"/>
                </a:lnTo>
                <a:lnTo>
                  <a:pt x="46085" y="2880"/>
                </a:lnTo>
                <a:lnTo>
                  <a:pt x="45125" y="1920"/>
                </a:lnTo>
                <a:lnTo>
                  <a:pt x="44165" y="1920"/>
                </a:lnTo>
                <a:lnTo>
                  <a:pt x="43205" y="960"/>
                </a:lnTo>
                <a:lnTo>
                  <a:pt x="41285" y="960"/>
                </a:lnTo>
                <a:lnTo>
                  <a:pt x="39364" y="0"/>
                </a:lnTo>
                <a:lnTo>
                  <a:pt x="31683" y="0"/>
                </a:lnTo>
                <a:lnTo>
                  <a:pt x="29763" y="960"/>
                </a:lnTo>
                <a:lnTo>
                  <a:pt x="28803" y="960"/>
                </a:lnTo>
                <a:lnTo>
                  <a:pt x="26883" y="1920"/>
                </a:lnTo>
                <a:lnTo>
                  <a:pt x="24963" y="2880"/>
                </a:lnTo>
                <a:lnTo>
                  <a:pt x="23042" y="3840"/>
                </a:lnTo>
                <a:lnTo>
                  <a:pt x="21122" y="5760"/>
                </a:lnTo>
                <a:lnTo>
                  <a:pt x="19202" y="7680"/>
                </a:lnTo>
                <a:lnTo>
                  <a:pt x="17282" y="9601"/>
                </a:lnTo>
                <a:lnTo>
                  <a:pt x="15361" y="12481"/>
                </a:lnTo>
                <a:lnTo>
                  <a:pt x="13441" y="15361"/>
                </a:lnTo>
                <a:lnTo>
                  <a:pt x="13441" y="2880"/>
                </a:lnTo>
                <a:lnTo>
                  <a:pt x="12481" y="2880"/>
                </a:lnTo>
                <a:lnTo>
                  <a:pt x="12481" y="1920"/>
                </a:lnTo>
                <a:lnTo>
                  <a:pt x="11521" y="1920"/>
                </a:lnTo>
                <a:lnTo>
                  <a:pt x="10561" y="960"/>
                </a:lnTo>
                <a:lnTo>
                  <a:pt x="3840" y="960"/>
                </a:lnTo>
                <a:lnTo>
                  <a:pt x="288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84490"/>
                </a:lnTo>
                <a:lnTo>
                  <a:pt x="960" y="84490"/>
                </a:lnTo>
                <a:lnTo>
                  <a:pt x="960" y="85450"/>
                </a:lnTo>
                <a:lnTo>
                  <a:pt x="13441" y="85450"/>
                </a:lnTo>
                <a:lnTo>
                  <a:pt x="13441" y="84490"/>
                </a:lnTo>
                <a:lnTo>
                  <a:pt x="14401" y="84490"/>
                </a:lnTo>
                <a:lnTo>
                  <a:pt x="15361" y="83515"/>
                </a:lnTo>
                <a:lnTo>
                  <a:pt x="15361" y="30723"/>
                </a:lnTo>
                <a:lnTo>
                  <a:pt x="17282" y="27843"/>
                </a:lnTo>
                <a:lnTo>
                  <a:pt x="19202" y="24963"/>
                </a:lnTo>
                <a:lnTo>
                  <a:pt x="20162" y="23042"/>
                </a:lnTo>
                <a:lnTo>
                  <a:pt x="22082" y="20162"/>
                </a:lnTo>
                <a:lnTo>
                  <a:pt x="24003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4028282" y="1308216"/>
            <a:ext cx="14386" cy="122880"/>
          </a:xfrm>
          <a:custGeom>
            <a:avLst/>
            <a:gdLst/>
            <a:ahLst/>
            <a:cxnLst/>
            <a:rect l="l" t="t" r="r" b="b"/>
            <a:pathLst>
              <a:path w="14386" h="122880">
                <a:moveTo>
                  <a:pt x="0" y="1920"/>
                </a:moveTo>
                <a:lnTo>
                  <a:pt x="0" y="121920"/>
                </a:lnTo>
                <a:lnTo>
                  <a:pt x="960" y="121920"/>
                </a:lnTo>
                <a:lnTo>
                  <a:pt x="960" y="122880"/>
                </a:lnTo>
                <a:lnTo>
                  <a:pt x="13426" y="122880"/>
                </a:lnTo>
                <a:lnTo>
                  <a:pt x="13426" y="121920"/>
                </a:lnTo>
                <a:lnTo>
                  <a:pt x="14386" y="121920"/>
                </a:lnTo>
                <a:lnTo>
                  <a:pt x="14386" y="960"/>
                </a:lnTo>
                <a:lnTo>
                  <a:pt x="12466" y="960"/>
                </a:lnTo>
                <a:lnTo>
                  <a:pt x="11521" y="0"/>
                </a:lnTo>
                <a:lnTo>
                  <a:pt x="3840" y="0"/>
                </a:lnTo>
                <a:lnTo>
                  <a:pt x="2865" y="960"/>
                </a:lnTo>
                <a:lnTo>
                  <a:pt x="960" y="96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4058991" y="1346606"/>
            <a:ext cx="75834" cy="116159"/>
          </a:xfrm>
          <a:custGeom>
            <a:avLst/>
            <a:gdLst/>
            <a:ahLst/>
            <a:cxnLst/>
            <a:rect l="l" t="t" r="r" b="b"/>
            <a:pathLst>
              <a:path w="75834" h="116159">
                <a:moveTo>
                  <a:pt x="31683" y="84490"/>
                </a:moveTo>
                <a:lnTo>
                  <a:pt x="21122" y="112318"/>
                </a:lnTo>
                <a:lnTo>
                  <a:pt x="20162" y="112318"/>
                </a:lnTo>
                <a:lnTo>
                  <a:pt x="20162" y="114239"/>
                </a:lnTo>
                <a:lnTo>
                  <a:pt x="21122" y="115199"/>
                </a:lnTo>
                <a:lnTo>
                  <a:pt x="22082" y="116159"/>
                </a:lnTo>
                <a:lnTo>
                  <a:pt x="32644" y="116159"/>
                </a:lnTo>
                <a:lnTo>
                  <a:pt x="33604" y="115199"/>
                </a:lnTo>
                <a:lnTo>
                  <a:pt x="35524" y="115199"/>
                </a:lnTo>
                <a:lnTo>
                  <a:pt x="35524" y="114239"/>
                </a:lnTo>
                <a:lnTo>
                  <a:pt x="36484" y="113278"/>
                </a:lnTo>
                <a:lnTo>
                  <a:pt x="47045" y="84490"/>
                </a:lnTo>
                <a:lnTo>
                  <a:pt x="75834" y="5760"/>
                </a:lnTo>
                <a:lnTo>
                  <a:pt x="75834" y="1920"/>
                </a:lnTo>
                <a:lnTo>
                  <a:pt x="74889" y="960"/>
                </a:lnTo>
                <a:lnTo>
                  <a:pt x="72953" y="960"/>
                </a:lnTo>
                <a:lnTo>
                  <a:pt x="72009" y="0"/>
                </a:lnTo>
                <a:lnTo>
                  <a:pt x="65272" y="0"/>
                </a:lnTo>
                <a:lnTo>
                  <a:pt x="64328" y="960"/>
                </a:lnTo>
                <a:lnTo>
                  <a:pt x="62392" y="960"/>
                </a:lnTo>
                <a:lnTo>
                  <a:pt x="61447" y="1920"/>
                </a:lnTo>
                <a:lnTo>
                  <a:pt x="60487" y="2880"/>
                </a:lnTo>
                <a:lnTo>
                  <a:pt x="39364" y="67208"/>
                </a:lnTo>
                <a:lnTo>
                  <a:pt x="38404" y="67208"/>
                </a:lnTo>
                <a:lnTo>
                  <a:pt x="16322" y="3840"/>
                </a:lnTo>
                <a:lnTo>
                  <a:pt x="15361" y="2880"/>
                </a:lnTo>
                <a:lnTo>
                  <a:pt x="15361" y="960"/>
                </a:lnTo>
                <a:lnTo>
                  <a:pt x="13441" y="960"/>
                </a:lnTo>
                <a:lnTo>
                  <a:pt x="12481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3840"/>
                </a:lnTo>
                <a:lnTo>
                  <a:pt x="960" y="4800"/>
                </a:lnTo>
                <a:lnTo>
                  <a:pt x="960" y="5760"/>
                </a:lnTo>
                <a:lnTo>
                  <a:pt x="28803" y="81594"/>
                </a:lnTo>
                <a:lnTo>
                  <a:pt x="29763" y="82555"/>
                </a:lnTo>
                <a:lnTo>
                  <a:pt x="29763" y="83530"/>
                </a:lnTo>
                <a:lnTo>
                  <a:pt x="30723" y="83530"/>
                </a:lnTo>
                <a:lnTo>
                  <a:pt x="31683" y="844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4161708" y="1318778"/>
            <a:ext cx="4800" cy="21122"/>
          </a:xfrm>
          <a:custGeom>
            <a:avLst/>
            <a:gdLst/>
            <a:ahLst/>
            <a:cxnLst/>
            <a:rect l="l" t="t" r="r" b="b"/>
            <a:pathLst>
              <a:path w="4800" h="21122">
                <a:moveTo>
                  <a:pt x="4800" y="0"/>
                </a:moveTo>
                <a:lnTo>
                  <a:pt x="0" y="1904"/>
                </a:lnTo>
                <a:lnTo>
                  <a:pt x="960" y="21122"/>
                </a:lnTo>
                <a:lnTo>
                  <a:pt x="1920" y="18227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4145386" y="1315897"/>
            <a:ext cx="74889" cy="117104"/>
          </a:xfrm>
          <a:custGeom>
            <a:avLst/>
            <a:gdLst/>
            <a:ahLst/>
            <a:cxnLst/>
            <a:rect l="l" t="t" r="r" b="b"/>
            <a:pathLst>
              <a:path w="74889" h="117104">
                <a:moveTo>
                  <a:pt x="4800" y="100797"/>
                </a:moveTo>
                <a:lnTo>
                  <a:pt x="3840" y="100797"/>
                </a:lnTo>
                <a:lnTo>
                  <a:pt x="3840" y="102702"/>
                </a:lnTo>
                <a:lnTo>
                  <a:pt x="2880" y="102702"/>
                </a:lnTo>
                <a:lnTo>
                  <a:pt x="2880" y="107518"/>
                </a:lnTo>
                <a:lnTo>
                  <a:pt x="3840" y="109423"/>
                </a:lnTo>
                <a:lnTo>
                  <a:pt x="3840" y="110383"/>
                </a:lnTo>
                <a:lnTo>
                  <a:pt x="4800" y="111358"/>
                </a:lnTo>
                <a:lnTo>
                  <a:pt x="4800" y="112303"/>
                </a:lnTo>
                <a:lnTo>
                  <a:pt x="5760" y="112303"/>
                </a:lnTo>
                <a:lnTo>
                  <a:pt x="6720" y="113263"/>
                </a:lnTo>
                <a:lnTo>
                  <a:pt x="7680" y="113263"/>
                </a:lnTo>
                <a:lnTo>
                  <a:pt x="8641" y="114239"/>
                </a:lnTo>
                <a:lnTo>
                  <a:pt x="10561" y="114239"/>
                </a:lnTo>
                <a:lnTo>
                  <a:pt x="12481" y="115199"/>
                </a:lnTo>
                <a:lnTo>
                  <a:pt x="14401" y="115199"/>
                </a:lnTo>
                <a:lnTo>
                  <a:pt x="16322" y="116144"/>
                </a:lnTo>
                <a:lnTo>
                  <a:pt x="21122" y="116144"/>
                </a:lnTo>
                <a:lnTo>
                  <a:pt x="24002" y="117104"/>
                </a:lnTo>
                <a:lnTo>
                  <a:pt x="32644" y="117104"/>
                </a:lnTo>
                <a:lnTo>
                  <a:pt x="38404" y="116144"/>
                </a:lnTo>
                <a:lnTo>
                  <a:pt x="43205" y="114239"/>
                </a:lnTo>
                <a:lnTo>
                  <a:pt x="48966" y="112303"/>
                </a:lnTo>
                <a:lnTo>
                  <a:pt x="52806" y="110383"/>
                </a:lnTo>
                <a:lnTo>
                  <a:pt x="56647" y="106542"/>
                </a:lnTo>
                <a:lnTo>
                  <a:pt x="60487" y="103677"/>
                </a:lnTo>
                <a:lnTo>
                  <a:pt x="63367" y="100797"/>
                </a:lnTo>
                <a:lnTo>
                  <a:pt x="65288" y="95996"/>
                </a:lnTo>
                <a:lnTo>
                  <a:pt x="68168" y="92156"/>
                </a:lnTo>
                <a:lnTo>
                  <a:pt x="70073" y="87355"/>
                </a:lnTo>
                <a:lnTo>
                  <a:pt x="71048" y="83515"/>
                </a:lnTo>
                <a:lnTo>
                  <a:pt x="72969" y="78714"/>
                </a:lnTo>
                <a:lnTo>
                  <a:pt x="73913" y="73913"/>
                </a:lnTo>
                <a:lnTo>
                  <a:pt x="73913" y="68153"/>
                </a:lnTo>
                <a:lnTo>
                  <a:pt x="74889" y="63352"/>
                </a:lnTo>
                <a:lnTo>
                  <a:pt x="74889" y="43190"/>
                </a:lnTo>
                <a:lnTo>
                  <a:pt x="73913" y="38389"/>
                </a:lnTo>
                <a:lnTo>
                  <a:pt x="73913" y="33588"/>
                </a:lnTo>
                <a:lnTo>
                  <a:pt x="72969" y="29748"/>
                </a:lnTo>
                <a:lnTo>
                  <a:pt x="72008" y="25907"/>
                </a:lnTo>
                <a:lnTo>
                  <a:pt x="71048" y="21107"/>
                </a:lnTo>
                <a:lnTo>
                  <a:pt x="69128" y="18227"/>
                </a:lnTo>
                <a:lnTo>
                  <a:pt x="67208" y="14386"/>
                </a:lnTo>
                <a:lnTo>
                  <a:pt x="65288" y="11506"/>
                </a:lnTo>
                <a:lnTo>
                  <a:pt x="63367" y="8625"/>
                </a:lnTo>
                <a:lnTo>
                  <a:pt x="60487" y="6720"/>
                </a:lnTo>
                <a:lnTo>
                  <a:pt x="57607" y="3825"/>
                </a:lnTo>
                <a:lnTo>
                  <a:pt x="54726" y="2880"/>
                </a:lnTo>
                <a:lnTo>
                  <a:pt x="50886" y="944"/>
                </a:lnTo>
                <a:lnTo>
                  <a:pt x="47045" y="0"/>
                </a:lnTo>
                <a:lnTo>
                  <a:pt x="31683" y="0"/>
                </a:lnTo>
                <a:lnTo>
                  <a:pt x="25923" y="944"/>
                </a:lnTo>
                <a:lnTo>
                  <a:pt x="21122" y="2880"/>
                </a:lnTo>
                <a:lnTo>
                  <a:pt x="18242" y="21107"/>
                </a:lnTo>
                <a:lnTo>
                  <a:pt x="20162" y="19187"/>
                </a:lnTo>
                <a:lnTo>
                  <a:pt x="22082" y="17282"/>
                </a:lnTo>
                <a:lnTo>
                  <a:pt x="24002" y="15346"/>
                </a:lnTo>
                <a:lnTo>
                  <a:pt x="26883" y="13441"/>
                </a:lnTo>
                <a:lnTo>
                  <a:pt x="29763" y="12466"/>
                </a:lnTo>
                <a:lnTo>
                  <a:pt x="32644" y="11506"/>
                </a:lnTo>
                <a:lnTo>
                  <a:pt x="40325" y="11506"/>
                </a:lnTo>
                <a:lnTo>
                  <a:pt x="44165" y="12466"/>
                </a:lnTo>
                <a:lnTo>
                  <a:pt x="47045" y="13441"/>
                </a:lnTo>
                <a:lnTo>
                  <a:pt x="48966" y="15346"/>
                </a:lnTo>
                <a:lnTo>
                  <a:pt x="51846" y="17282"/>
                </a:lnTo>
                <a:lnTo>
                  <a:pt x="53766" y="20162"/>
                </a:lnTo>
                <a:lnTo>
                  <a:pt x="55686" y="24002"/>
                </a:lnTo>
                <a:lnTo>
                  <a:pt x="57607" y="27828"/>
                </a:lnTo>
                <a:lnTo>
                  <a:pt x="58567" y="32628"/>
                </a:lnTo>
                <a:lnTo>
                  <a:pt x="59527" y="38389"/>
                </a:lnTo>
                <a:lnTo>
                  <a:pt x="59527" y="51831"/>
                </a:lnTo>
                <a:lnTo>
                  <a:pt x="56647" y="53751"/>
                </a:lnTo>
                <a:lnTo>
                  <a:pt x="52806" y="55671"/>
                </a:lnTo>
                <a:lnTo>
                  <a:pt x="48966" y="57591"/>
                </a:lnTo>
                <a:lnTo>
                  <a:pt x="45125" y="58552"/>
                </a:lnTo>
                <a:lnTo>
                  <a:pt x="40325" y="59512"/>
                </a:lnTo>
                <a:lnTo>
                  <a:pt x="32644" y="59512"/>
                </a:lnTo>
                <a:lnTo>
                  <a:pt x="28803" y="58552"/>
                </a:lnTo>
                <a:lnTo>
                  <a:pt x="26883" y="57591"/>
                </a:lnTo>
                <a:lnTo>
                  <a:pt x="24002" y="56631"/>
                </a:lnTo>
                <a:lnTo>
                  <a:pt x="21122" y="54711"/>
                </a:lnTo>
                <a:lnTo>
                  <a:pt x="20162" y="52791"/>
                </a:lnTo>
                <a:lnTo>
                  <a:pt x="18242" y="50871"/>
                </a:lnTo>
                <a:lnTo>
                  <a:pt x="17282" y="47990"/>
                </a:lnTo>
                <a:lnTo>
                  <a:pt x="16322" y="46070"/>
                </a:lnTo>
                <a:lnTo>
                  <a:pt x="15361" y="43190"/>
                </a:lnTo>
                <a:lnTo>
                  <a:pt x="15361" y="29748"/>
                </a:lnTo>
                <a:lnTo>
                  <a:pt x="16322" y="26868"/>
                </a:lnTo>
                <a:lnTo>
                  <a:pt x="17282" y="24002"/>
                </a:lnTo>
                <a:lnTo>
                  <a:pt x="16322" y="4785"/>
                </a:lnTo>
                <a:lnTo>
                  <a:pt x="12481" y="7665"/>
                </a:lnTo>
                <a:lnTo>
                  <a:pt x="8641" y="10546"/>
                </a:lnTo>
                <a:lnTo>
                  <a:pt x="5760" y="14386"/>
                </a:lnTo>
                <a:lnTo>
                  <a:pt x="3840" y="18227"/>
                </a:lnTo>
                <a:lnTo>
                  <a:pt x="1920" y="23027"/>
                </a:lnTo>
                <a:lnTo>
                  <a:pt x="960" y="27828"/>
                </a:lnTo>
                <a:lnTo>
                  <a:pt x="0" y="32628"/>
                </a:lnTo>
                <a:lnTo>
                  <a:pt x="0" y="42230"/>
                </a:lnTo>
                <a:lnTo>
                  <a:pt x="960" y="47030"/>
                </a:lnTo>
                <a:lnTo>
                  <a:pt x="1920" y="50871"/>
                </a:lnTo>
                <a:lnTo>
                  <a:pt x="2880" y="54711"/>
                </a:lnTo>
                <a:lnTo>
                  <a:pt x="4800" y="58552"/>
                </a:lnTo>
                <a:lnTo>
                  <a:pt x="7680" y="61432"/>
                </a:lnTo>
                <a:lnTo>
                  <a:pt x="9601" y="64312"/>
                </a:lnTo>
                <a:lnTo>
                  <a:pt x="13441" y="67193"/>
                </a:lnTo>
                <a:lnTo>
                  <a:pt x="17282" y="68153"/>
                </a:lnTo>
                <a:lnTo>
                  <a:pt x="22082" y="70073"/>
                </a:lnTo>
                <a:lnTo>
                  <a:pt x="27843" y="71033"/>
                </a:lnTo>
                <a:lnTo>
                  <a:pt x="39364" y="71033"/>
                </a:lnTo>
                <a:lnTo>
                  <a:pt x="44165" y="70073"/>
                </a:lnTo>
                <a:lnTo>
                  <a:pt x="48966" y="69113"/>
                </a:lnTo>
                <a:lnTo>
                  <a:pt x="52806" y="67193"/>
                </a:lnTo>
                <a:lnTo>
                  <a:pt x="56647" y="66233"/>
                </a:lnTo>
                <a:lnTo>
                  <a:pt x="59527" y="64312"/>
                </a:lnTo>
                <a:lnTo>
                  <a:pt x="59527" y="69113"/>
                </a:lnTo>
                <a:lnTo>
                  <a:pt x="58567" y="74874"/>
                </a:lnTo>
                <a:lnTo>
                  <a:pt x="57607" y="79674"/>
                </a:lnTo>
                <a:lnTo>
                  <a:pt x="56647" y="84475"/>
                </a:lnTo>
                <a:lnTo>
                  <a:pt x="54726" y="88315"/>
                </a:lnTo>
                <a:lnTo>
                  <a:pt x="51846" y="92156"/>
                </a:lnTo>
                <a:lnTo>
                  <a:pt x="48966" y="95996"/>
                </a:lnTo>
                <a:lnTo>
                  <a:pt x="46085" y="98861"/>
                </a:lnTo>
                <a:lnTo>
                  <a:pt x="42245" y="100797"/>
                </a:lnTo>
                <a:lnTo>
                  <a:pt x="37444" y="103677"/>
                </a:lnTo>
                <a:lnTo>
                  <a:pt x="32644" y="104637"/>
                </a:lnTo>
                <a:lnTo>
                  <a:pt x="21122" y="104637"/>
                </a:lnTo>
                <a:lnTo>
                  <a:pt x="19202" y="103677"/>
                </a:lnTo>
                <a:lnTo>
                  <a:pt x="16322" y="103677"/>
                </a:lnTo>
                <a:lnTo>
                  <a:pt x="14401" y="102702"/>
                </a:lnTo>
                <a:lnTo>
                  <a:pt x="12481" y="102702"/>
                </a:lnTo>
                <a:lnTo>
                  <a:pt x="11521" y="101742"/>
                </a:lnTo>
                <a:lnTo>
                  <a:pt x="9601" y="101742"/>
                </a:lnTo>
                <a:lnTo>
                  <a:pt x="8641" y="100797"/>
                </a:lnTo>
                <a:lnTo>
                  <a:pt x="6720" y="100797"/>
                </a:lnTo>
                <a:lnTo>
                  <a:pt x="6720" y="99837"/>
                </a:lnTo>
                <a:lnTo>
                  <a:pt x="4800" y="99837"/>
                </a:lnTo>
                <a:lnTo>
                  <a:pt x="4800" y="100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4253865" y="1401333"/>
            <a:ext cx="7680" cy="29763"/>
          </a:xfrm>
          <a:custGeom>
            <a:avLst/>
            <a:gdLst/>
            <a:ahLst/>
            <a:cxnLst/>
            <a:rect l="l" t="t" r="r" b="b"/>
            <a:pathLst>
              <a:path w="7680" h="29763">
                <a:moveTo>
                  <a:pt x="7680" y="14401"/>
                </a:moveTo>
                <a:lnTo>
                  <a:pt x="4800" y="11521"/>
                </a:lnTo>
                <a:lnTo>
                  <a:pt x="2880" y="8641"/>
                </a:lnTo>
                <a:lnTo>
                  <a:pt x="960" y="4800"/>
                </a:lnTo>
                <a:lnTo>
                  <a:pt x="0" y="0"/>
                </a:lnTo>
                <a:lnTo>
                  <a:pt x="1920" y="27828"/>
                </a:lnTo>
                <a:lnTo>
                  <a:pt x="7680" y="29763"/>
                </a:lnTo>
                <a:lnTo>
                  <a:pt x="768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4235637" y="1315897"/>
            <a:ext cx="79674" cy="117104"/>
          </a:xfrm>
          <a:custGeom>
            <a:avLst/>
            <a:gdLst/>
            <a:ahLst/>
            <a:cxnLst/>
            <a:rect l="l" t="t" r="r" b="b"/>
            <a:pathLst>
              <a:path w="79674" h="117104">
                <a:moveTo>
                  <a:pt x="944" y="75834"/>
                </a:moveTo>
                <a:lnTo>
                  <a:pt x="1904" y="83515"/>
                </a:lnTo>
                <a:lnTo>
                  <a:pt x="3825" y="90236"/>
                </a:lnTo>
                <a:lnTo>
                  <a:pt x="5745" y="96956"/>
                </a:lnTo>
                <a:lnTo>
                  <a:pt x="8625" y="101742"/>
                </a:lnTo>
                <a:lnTo>
                  <a:pt x="11506" y="106542"/>
                </a:lnTo>
                <a:lnTo>
                  <a:pt x="15346" y="110383"/>
                </a:lnTo>
                <a:lnTo>
                  <a:pt x="20147" y="113263"/>
                </a:lnTo>
                <a:lnTo>
                  <a:pt x="18227" y="85435"/>
                </a:lnTo>
                <a:lnTo>
                  <a:pt x="17266" y="78714"/>
                </a:lnTo>
                <a:lnTo>
                  <a:pt x="16306" y="72953"/>
                </a:lnTo>
                <a:lnTo>
                  <a:pt x="16306" y="45110"/>
                </a:lnTo>
                <a:lnTo>
                  <a:pt x="17266" y="39349"/>
                </a:lnTo>
                <a:lnTo>
                  <a:pt x="17266" y="33588"/>
                </a:lnTo>
                <a:lnTo>
                  <a:pt x="19187" y="28788"/>
                </a:lnTo>
                <a:lnTo>
                  <a:pt x="20147" y="24947"/>
                </a:lnTo>
                <a:lnTo>
                  <a:pt x="22067" y="21107"/>
                </a:lnTo>
                <a:lnTo>
                  <a:pt x="24947" y="17282"/>
                </a:lnTo>
                <a:lnTo>
                  <a:pt x="27828" y="15346"/>
                </a:lnTo>
                <a:lnTo>
                  <a:pt x="30708" y="13441"/>
                </a:lnTo>
                <a:lnTo>
                  <a:pt x="35509" y="11506"/>
                </a:lnTo>
                <a:lnTo>
                  <a:pt x="43190" y="11506"/>
                </a:lnTo>
                <a:lnTo>
                  <a:pt x="45110" y="12466"/>
                </a:lnTo>
                <a:lnTo>
                  <a:pt x="47990" y="13441"/>
                </a:lnTo>
                <a:lnTo>
                  <a:pt x="49911" y="13441"/>
                </a:lnTo>
                <a:lnTo>
                  <a:pt x="51831" y="15346"/>
                </a:lnTo>
                <a:lnTo>
                  <a:pt x="53751" y="16322"/>
                </a:lnTo>
                <a:lnTo>
                  <a:pt x="55671" y="18227"/>
                </a:lnTo>
                <a:lnTo>
                  <a:pt x="56631" y="20162"/>
                </a:lnTo>
                <a:lnTo>
                  <a:pt x="58552" y="23027"/>
                </a:lnTo>
                <a:lnTo>
                  <a:pt x="59512" y="24947"/>
                </a:lnTo>
                <a:lnTo>
                  <a:pt x="60472" y="27828"/>
                </a:lnTo>
                <a:lnTo>
                  <a:pt x="61432" y="31668"/>
                </a:lnTo>
                <a:lnTo>
                  <a:pt x="62392" y="35509"/>
                </a:lnTo>
                <a:lnTo>
                  <a:pt x="63352" y="39349"/>
                </a:lnTo>
                <a:lnTo>
                  <a:pt x="63352" y="47990"/>
                </a:lnTo>
                <a:lnTo>
                  <a:pt x="64312" y="53751"/>
                </a:lnTo>
                <a:lnTo>
                  <a:pt x="64312" y="63352"/>
                </a:lnTo>
                <a:lnTo>
                  <a:pt x="63352" y="67193"/>
                </a:lnTo>
                <a:lnTo>
                  <a:pt x="63352" y="74874"/>
                </a:lnTo>
                <a:lnTo>
                  <a:pt x="62392" y="78714"/>
                </a:lnTo>
                <a:lnTo>
                  <a:pt x="62392" y="81594"/>
                </a:lnTo>
                <a:lnTo>
                  <a:pt x="61432" y="85435"/>
                </a:lnTo>
                <a:lnTo>
                  <a:pt x="60472" y="88315"/>
                </a:lnTo>
                <a:lnTo>
                  <a:pt x="59512" y="91196"/>
                </a:lnTo>
                <a:lnTo>
                  <a:pt x="57591" y="94076"/>
                </a:lnTo>
                <a:lnTo>
                  <a:pt x="56631" y="95996"/>
                </a:lnTo>
                <a:lnTo>
                  <a:pt x="54711" y="97916"/>
                </a:lnTo>
                <a:lnTo>
                  <a:pt x="52791" y="99837"/>
                </a:lnTo>
                <a:lnTo>
                  <a:pt x="50871" y="101742"/>
                </a:lnTo>
                <a:lnTo>
                  <a:pt x="47990" y="102702"/>
                </a:lnTo>
                <a:lnTo>
                  <a:pt x="46070" y="103677"/>
                </a:lnTo>
                <a:lnTo>
                  <a:pt x="43190" y="104637"/>
                </a:lnTo>
                <a:lnTo>
                  <a:pt x="35509" y="104637"/>
                </a:lnTo>
                <a:lnTo>
                  <a:pt x="31668" y="103677"/>
                </a:lnTo>
                <a:lnTo>
                  <a:pt x="28788" y="101742"/>
                </a:lnTo>
                <a:lnTo>
                  <a:pt x="25908" y="99837"/>
                </a:lnTo>
                <a:lnTo>
                  <a:pt x="25908" y="115199"/>
                </a:lnTo>
                <a:lnTo>
                  <a:pt x="31668" y="117104"/>
                </a:lnTo>
                <a:lnTo>
                  <a:pt x="46070" y="117104"/>
                </a:lnTo>
                <a:lnTo>
                  <a:pt x="52791" y="115199"/>
                </a:lnTo>
                <a:lnTo>
                  <a:pt x="57591" y="112303"/>
                </a:lnTo>
                <a:lnTo>
                  <a:pt x="63352" y="109423"/>
                </a:lnTo>
                <a:lnTo>
                  <a:pt x="67193" y="105582"/>
                </a:lnTo>
                <a:lnTo>
                  <a:pt x="70073" y="100797"/>
                </a:lnTo>
                <a:lnTo>
                  <a:pt x="73913" y="95021"/>
                </a:lnTo>
                <a:lnTo>
                  <a:pt x="75834" y="89275"/>
                </a:lnTo>
                <a:lnTo>
                  <a:pt x="76794" y="81594"/>
                </a:lnTo>
                <a:lnTo>
                  <a:pt x="78714" y="74874"/>
                </a:lnTo>
                <a:lnTo>
                  <a:pt x="79674" y="66233"/>
                </a:lnTo>
                <a:lnTo>
                  <a:pt x="79674" y="47990"/>
                </a:lnTo>
                <a:lnTo>
                  <a:pt x="78714" y="40309"/>
                </a:lnTo>
                <a:lnTo>
                  <a:pt x="77739" y="32628"/>
                </a:lnTo>
                <a:lnTo>
                  <a:pt x="75834" y="25907"/>
                </a:lnTo>
                <a:lnTo>
                  <a:pt x="73913" y="19187"/>
                </a:lnTo>
                <a:lnTo>
                  <a:pt x="71033" y="14386"/>
                </a:lnTo>
                <a:lnTo>
                  <a:pt x="68153" y="9601"/>
                </a:lnTo>
                <a:lnTo>
                  <a:pt x="64312" y="5760"/>
                </a:lnTo>
                <a:lnTo>
                  <a:pt x="59512" y="3825"/>
                </a:lnTo>
                <a:lnTo>
                  <a:pt x="54711" y="944"/>
                </a:lnTo>
                <a:lnTo>
                  <a:pt x="47990" y="0"/>
                </a:lnTo>
                <a:lnTo>
                  <a:pt x="33588" y="0"/>
                </a:lnTo>
                <a:lnTo>
                  <a:pt x="26868" y="944"/>
                </a:lnTo>
                <a:lnTo>
                  <a:pt x="22067" y="3825"/>
                </a:lnTo>
                <a:lnTo>
                  <a:pt x="16306" y="6720"/>
                </a:lnTo>
                <a:lnTo>
                  <a:pt x="12466" y="10546"/>
                </a:lnTo>
                <a:lnTo>
                  <a:pt x="9585" y="16322"/>
                </a:lnTo>
                <a:lnTo>
                  <a:pt x="6705" y="21107"/>
                </a:lnTo>
                <a:lnTo>
                  <a:pt x="3825" y="26868"/>
                </a:lnTo>
                <a:lnTo>
                  <a:pt x="2865" y="34549"/>
                </a:lnTo>
                <a:lnTo>
                  <a:pt x="944" y="42230"/>
                </a:lnTo>
                <a:lnTo>
                  <a:pt x="0" y="49910"/>
                </a:lnTo>
                <a:lnTo>
                  <a:pt x="0" y="68153"/>
                </a:lnTo>
                <a:lnTo>
                  <a:pt x="944" y="75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4328739" y="1345646"/>
            <a:ext cx="55686" cy="87355"/>
          </a:xfrm>
          <a:custGeom>
            <a:avLst/>
            <a:gdLst/>
            <a:ahLst/>
            <a:cxnLst/>
            <a:rect l="l" t="t" r="r" b="b"/>
            <a:pathLst>
              <a:path w="55686" h="87355">
                <a:moveTo>
                  <a:pt x="16322" y="18242"/>
                </a:moveTo>
                <a:lnTo>
                  <a:pt x="17282" y="16322"/>
                </a:lnTo>
                <a:lnTo>
                  <a:pt x="18242" y="15361"/>
                </a:lnTo>
                <a:lnTo>
                  <a:pt x="19202" y="14401"/>
                </a:lnTo>
                <a:lnTo>
                  <a:pt x="20162" y="13441"/>
                </a:lnTo>
                <a:lnTo>
                  <a:pt x="22082" y="12481"/>
                </a:lnTo>
                <a:lnTo>
                  <a:pt x="24002" y="12481"/>
                </a:lnTo>
                <a:lnTo>
                  <a:pt x="25923" y="11521"/>
                </a:lnTo>
                <a:lnTo>
                  <a:pt x="35524" y="11521"/>
                </a:lnTo>
                <a:lnTo>
                  <a:pt x="37444" y="12481"/>
                </a:lnTo>
                <a:lnTo>
                  <a:pt x="40325" y="12481"/>
                </a:lnTo>
                <a:lnTo>
                  <a:pt x="42245" y="13441"/>
                </a:lnTo>
                <a:lnTo>
                  <a:pt x="43205" y="14401"/>
                </a:lnTo>
                <a:lnTo>
                  <a:pt x="45125" y="15361"/>
                </a:lnTo>
                <a:lnTo>
                  <a:pt x="46085" y="15361"/>
                </a:lnTo>
                <a:lnTo>
                  <a:pt x="47045" y="16322"/>
                </a:lnTo>
                <a:lnTo>
                  <a:pt x="48006" y="17282"/>
                </a:lnTo>
                <a:lnTo>
                  <a:pt x="50886" y="17282"/>
                </a:lnTo>
                <a:lnTo>
                  <a:pt x="50886" y="16322"/>
                </a:lnTo>
                <a:lnTo>
                  <a:pt x="51846" y="15361"/>
                </a:lnTo>
                <a:lnTo>
                  <a:pt x="51846" y="7680"/>
                </a:lnTo>
                <a:lnTo>
                  <a:pt x="50886" y="6720"/>
                </a:lnTo>
                <a:lnTo>
                  <a:pt x="50886" y="5760"/>
                </a:lnTo>
                <a:lnTo>
                  <a:pt x="49926" y="5760"/>
                </a:lnTo>
                <a:lnTo>
                  <a:pt x="49926" y="4800"/>
                </a:lnTo>
                <a:lnTo>
                  <a:pt x="48966" y="4800"/>
                </a:lnTo>
                <a:lnTo>
                  <a:pt x="48006" y="3840"/>
                </a:lnTo>
                <a:lnTo>
                  <a:pt x="47045" y="3840"/>
                </a:lnTo>
                <a:lnTo>
                  <a:pt x="46085" y="2880"/>
                </a:lnTo>
                <a:lnTo>
                  <a:pt x="44165" y="1920"/>
                </a:lnTo>
                <a:lnTo>
                  <a:pt x="42245" y="1920"/>
                </a:lnTo>
                <a:lnTo>
                  <a:pt x="41285" y="960"/>
                </a:lnTo>
                <a:lnTo>
                  <a:pt x="36484" y="960"/>
                </a:lnTo>
                <a:lnTo>
                  <a:pt x="34564" y="0"/>
                </a:lnTo>
                <a:lnTo>
                  <a:pt x="25923" y="0"/>
                </a:lnTo>
                <a:lnTo>
                  <a:pt x="21122" y="960"/>
                </a:lnTo>
                <a:lnTo>
                  <a:pt x="18242" y="1920"/>
                </a:lnTo>
                <a:lnTo>
                  <a:pt x="14401" y="2880"/>
                </a:lnTo>
                <a:lnTo>
                  <a:pt x="11521" y="4800"/>
                </a:lnTo>
                <a:lnTo>
                  <a:pt x="8641" y="6720"/>
                </a:lnTo>
                <a:lnTo>
                  <a:pt x="6720" y="9601"/>
                </a:lnTo>
                <a:lnTo>
                  <a:pt x="4815" y="11521"/>
                </a:lnTo>
                <a:lnTo>
                  <a:pt x="3840" y="14401"/>
                </a:lnTo>
                <a:lnTo>
                  <a:pt x="1920" y="17282"/>
                </a:lnTo>
                <a:lnTo>
                  <a:pt x="1920" y="29763"/>
                </a:lnTo>
                <a:lnTo>
                  <a:pt x="2880" y="32644"/>
                </a:lnTo>
                <a:lnTo>
                  <a:pt x="4815" y="35524"/>
                </a:lnTo>
                <a:lnTo>
                  <a:pt x="5760" y="37444"/>
                </a:lnTo>
                <a:lnTo>
                  <a:pt x="7680" y="39364"/>
                </a:lnTo>
                <a:lnTo>
                  <a:pt x="9601" y="41285"/>
                </a:lnTo>
                <a:lnTo>
                  <a:pt x="11521" y="42245"/>
                </a:lnTo>
                <a:lnTo>
                  <a:pt x="14401" y="44165"/>
                </a:lnTo>
                <a:lnTo>
                  <a:pt x="16322" y="45125"/>
                </a:lnTo>
                <a:lnTo>
                  <a:pt x="19202" y="46085"/>
                </a:lnTo>
                <a:lnTo>
                  <a:pt x="22082" y="47045"/>
                </a:lnTo>
                <a:lnTo>
                  <a:pt x="24002" y="48005"/>
                </a:lnTo>
                <a:lnTo>
                  <a:pt x="26883" y="48966"/>
                </a:lnTo>
                <a:lnTo>
                  <a:pt x="28803" y="49926"/>
                </a:lnTo>
                <a:lnTo>
                  <a:pt x="31683" y="50886"/>
                </a:lnTo>
                <a:lnTo>
                  <a:pt x="33604" y="51846"/>
                </a:lnTo>
                <a:lnTo>
                  <a:pt x="35524" y="52806"/>
                </a:lnTo>
                <a:lnTo>
                  <a:pt x="37444" y="54726"/>
                </a:lnTo>
                <a:lnTo>
                  <a:pt x="38404" y="55686"/>
                </a:lnTo>
                <a:lnTo>
                  <a:pt x="39364" y="56647"/>
                </a:lnTo>
                <a:lnTo>
                  <a:pt x="41285" y="58567"/>
                </a:lnTo>
                <a:lnTo>
                  <a:pt x="41285" y="67208"/>
                </a:lnTo>
                <a:lnTo>
                  <a:pt x="40325" y="68168"/>
                </a:lnTo>
                <a:lnTo>
                  <a:pt x="39364" y="70088"/>
                </a:lnTo>
                <a:lnTo>
                  <a:pt x="38404" y="71048"/>
                </a:lnTo>
                <a:lnTo>
                  <a:pt x="36484" y="71993"/>
                </a:lnTo>
                <a:lnTo>
                  <a:pt x="35524" y="72953"/>
                </a:lnTo>
                <a:lnTo>
                  <a:pt x="33604" y="73929"/>
                </a:lnTo>
                <a:lnTo>
                  <a:pt x="31683" y="74889"/>
                </a:lnTo>
                <a:lnTo>
                  <a:pt x="29763" y="74889"/>
                </a:lnTo>
                <a:lnTo>
                  <a:pt x="27843" y="75834"/>
                </a:lnTo>
                <a:lnTo>
                  <a:pt x="22082" y="75834"/>
                </a:lnTo>
                <a:lnTo>
                  <a:pt x="19202" y="74889"/>
                </a:lnTo>
                <a:lnTo>
                  <a:pt x="16322" y="73929"/>
                </a:lnTo>
                <a:lnTo>
                  <a:pt x="13441" y="72953"/>
                </a:lnTo>
                <a:lnTo>
                  <a:pt x="11521" y="71993"/>
                </a:lnTo>
                <a:lnTo>
                  <a:pt x="9601" y="71993"/>
                </a:lnTo>
                <a:lnTo>
                  <a:pt x="7680" y="71048"/>
                </a:lnTo>
                <a:lnTo>
                  <a:pt x="6720" y="70088"/>
                </a:lnTo>
                <a:lnTo>
                  <a:pt x="4815" y="69113"/>
                </a:lnTo>
                <a:lnTo>
                  <a:pt x="3840" y="68168"/>
                </a:lnTo>
                <a:lnTo>
                  <a:pt x="975" y="68168"/>
                </a:lnTo>
                <a:lnTo>
                  <a:pt x="975" y="69113"/>
                </a:lnTo>
                <a:lnTo>
                  <a:pt x="0" y="69113"/>
                </a:lnTo>
                <a:lnTo>
                  <a:pt x="0" y="77769"/>
                </a:lnTo>
                <a:lnTo>
                  <a:pt x="975" y="78714"/>
                </a:lnTo>
                <a:lnTo>
                  <a:pt x="975" y="79674"/>
                </a:lnTo>
                <a:lnTo>
                  <a:pt x="1920" y="80634"/>
                </a:lnTo>
                <a:lnTo>
                  <a:pt x="1920" y="81610"/>
                </a:lnTo>
                <a:lnTo>
                  <a:pt x="2880" y="81610"/>
                </a:lnTo>
                <a:lnTo>
                  <a:pt x="4815" y="82555"/>
                </a:lnTo>
                <a:lnTo>
                  <a:pt x="5760" y="83515"/>
                </a:lnTo>
                <a:lnTo>
                  <a:pt x="7680" y="84490"/>
                </a:lnTo>
                <a:lnTo>
                  <a:pt x="9601" y="84490"/>
                </a:lnTo>
                <a:lnTo>
                  <a:pt x="11521" y="85450"/>
                </a:lnTo>
                <a:lnTo>
                  <a:pt x="14401" y="86395"/>
                </a:lnTo>
                <a:lnTo>
                  <a:pt x="19202" y="86395"/>
                </a:lnTo>
                <a:lnTo>
                  <a:pt x="22082" y="87355"/>
                </a:lnTo>
                <a:lnTo>
                  <a:pt x="29763" y="87355"/>
                </a:lnTo>
                <a:lnTo>
                  <a:pt x="33604" y="86395"/>
                </a:lnTo>
                <a:lnTo>
                  <a:pt x="37444" y="85450"/>
                </a:lnTo>
                <a:lnTo>
                  <a:pt x="41285" y="84490"/>
                </a:lnTo>
                <a:lnTo>
                  <a:pt x="44165" y="82555"/>
                </a:lnTo>
                <a:lnTo>
                  <a:pt x="47045" y="80634"/>
                </a:lnTo>
                <a:lnTo>
                  <a:pt x="49926" y="77769"/>
                </a:lnTo>
                <a:lnTo>
                  <a:pt x="51846" y="75834"/>
                </a:lnTo>
                <a:lnTo>
                  <a:pt x="53766" y="71993"/>
                </a:lnTo>
                <a:lnTo>
                  <a:pt x="55686" y="69113"/>
                </a:lnTo>
                <a:lnTo>
                  <a:pt x="55686" y="55686"/>
                </a:lnTo>
                <a:lnTo>
                  <a:pt x="53766" y="52806"/>
                </a:lnTo>
                <a:lnTo>
                  <a:pt x="52806" y="49926"/>
                </a:lnTo>
                <a:lnTo>
                  <a:pt x="51846" y="48005"/>
                </a:lnTo>
                <a:lnTo>
                  <a:pt x="49926" y="46085"/>
                </a:lnTo>
                <a:lnTo>
                  <a:pt x="48006" y="45125"/>
                </a:lnTo>
                <a:lnTo>
                  <a:pt x="45125" y="43205"/>
                </a:lnTo>
                <a:lnTo>
                  <a:pt x="43205" y="42245"/>
                </a:lnTo>
                <a:lnTo>
                  <a:pt x="40325" y="40325"/>
                </a:lnTo>
                <a:lnTo>
                  <a:pt x="38404" y="39364"/>
                </a:lnTo>
                <a:lnTo>
                  <a:pt x="35524" y="38404"/>
                </a:lnTo>
                <a:lnTo>
                  <a:pt x="33604" y="37444"/>
                </a:lnTo>
                <a:lnTo>
                  <a:pt x="30723" y="36484"/>
                </a:lnTo>
                <a:lnTo>
                  <a:pt x="28803" y="35524"/>
                </a:lnTo>
                <a:lnTo>
                  <a:pt x="25923" y="34564"/>
                </a:lnTo>
                <a:lnTo>
                  <a:pt x="24002" y="33604"/>
                </a:lnTo>
                <a:lnTo>
                  <a:pt x="22082" y="32644"/>
                </a:lnTo>
                <a:lnTo>
                  <a:pt x="20162" y="31683"/>
                </a:lnTo>
                <a:lnTo>
                  <a:pt x="18242" y="29763"/>
                </a:lnTo>
                <a:lnTo>
                  <a:pt x="17282" y="28803"/>
                </a:lnTo>
                <a:lnTo>
                  <a:pt x="16322" y="26883"/>
                </a:lnTo>
                <a:lnTo>
                  <a:pt x="15361" y="24963"/>
                </a:lnTo>
                <a:lnTo>
                  <a:pt x="15361" y="21122"/>
                </a:lnTo>
                <a:lnTo>
                  <a:pt x="16322" y="19202"/>
                </a:lnTo>
                <a:lnTo>
                  <a:pt x="16322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1909617" y="1806427"/>
            <a:ext cx="0" cy="1832594"/>
          </a:xfrm>
          <a:custGeom>
            <a:avLst/>
            <a:gdLst/>
            <a:ahLst/>
            <a:cxnLst/>
            <a:rect l="l" t="t" r="r" b="b"/>
            <a:pathLst>
              <a:path w="0" h="1832594">
                <a:moveTo>
                  <a:pt x="0" y="0"/>
                </a:moveTo>
                <a:lnTo>
                  <a:pt x="0" y="1832594"/>
                </a:lnTo>
              </a:path>
            </a:pathLst>
          </a:custGeom>
          <a:ln w="89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1871228" y="3615979"/>
            <a:ext cx="38389" cy="0"/>
          </a:xfrm>
          <a:custGeom>
            <a:avLst/>
            <a:gdLst/>
            <a:ahLst/>
            <a:cxnLst/>
            <a:rect l="l" t="t" r="r" b="b"/>
            <a:pathLst>
              <a:path w="38389" h="0">
                <a:moveTo>
                  <a:pt x="0" y="0"/>
                </a:moveTo>
                <a:lnTo>
                  <a:pt x="38389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1871228" y="3415344"/>
            <a:ext cx="38389" cy="0"/>
          </a:xfrm>
          <a:custGeom>
            <a:avLst/>
            <a:gdLst/>
            <a:ahLst/>
            <a:cxnLst/>
            <a:rect l="l" t="t" r="r" b="b"/>
            <a:pathLst>
              <a:path w="38389" h="0">
                <a:moveTo>
                  <a:pt x="0" y="0"/>
                </a:moveTo>
                <a:lnTo>
                  <a:pt x="38389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1871228" y="3212790"/>
            <a:ext cx="38389" cy="0"/>
          </a:xfrm>
          <a:custGeom>
            <a:avLst/>
            <a:gdLst/>
            <a:ahLst/>
            <a:cxnLst/>
            <a:rect l="l" t="t" r="r" b="b"/>
            <a:pathLst>
              <a:path w="38389" h="0">
                <a:moveTo>
                  <a:pt x="0" y="0"/>
                </a:moveTo>
                <a:lnTo>
                  <a:pt x="38389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1871228" y="3012635"/>
            <a:ext cx="38389" cy="0"/>
          </a:xfrm>
          <a:custGeom>
            <a:avLst/>
            <a:gdLst/>
            <a:ahLst/>
            <a:cxnLst/>
            <a:rect l="l" t="t" r="r" b="b"/>
            <a:pathLst>
              <a:path w="38389" h="0">
                <a:moveTo>
                  <a:pt x="0" y="0"/>
                </a:moveTo>
                <a:lnTo>
                  <a:pt x="38389" y="0"/>
                </a:lnTo>
              </a:path>
            </a:pathLst>
          </a:custGeom>
          <a:ln w="79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1871228" y="2812481"/>
            <a:ext cx="38389" cy="0"/>
          </a:xfrm>
          <a:custGeom>
            <a:avLst/>
            <a:gdLst/>
            <a:ahLst/>
            <a:cxnLst/>
            <a:rect l="l" t="t" r="r" b="b"/>
            <a:pathLst>
              <a:path w="38389" h="0">
                <a:moveTo>
                  <a:pt x="0" y="0"/>
                </a:moveTo>
                <a:lnTo>
                  <a:pt x="38389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1871228" y="2611846"/>
            <a:ext cx="38389" cy="0"/>
          </a:xfrm>
          <a:custGeom>
            <a:avLst/>
            <a:gdLst/>
            <a:ahLst/>
            <a:cxnLst/>
            <a:rect l="l" t="t" r="r" b="b"/>
            <a:pathLst>
              <a:path w="38389" h="0">
                <a:moveTo>
                  <a:pt x="0" y="0"/>
                </a:moveTo>
                <a:lnTo>
                  <a:pt x="38389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1871228" y="2409771"/>
            <a:ext cx="38389" cy="0"/>
          </a:xfrm>
          <a:custGeom>
            <a:avLst/>
            <a:gdLst/>
            <a:ahLst/>
            <a:cxnLst/>
            <a:rect l="l" t="t" r="r" b="b"/>
            <a:pathLst>
              <a:path w="38389" h="0">
                <a:moveTo>
                  <a:pt x="0" y="0"/>
                </a:moveTo>
                <a:lnTo>
                  <a:pt x="38389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1871228" y="2208657"/>
            <a:ext cx="38389" cy="0"/>
          </a:xfrm>
          <a:custGeom>
            <a:avLst/>
            <a:gdLst/>
            <a:ahLst/>
            <a:cxnLst/>
            <a:rect l="l" t="t" r="r" b="b"/>
            <a:pathLst>
              <a:path w="38389" h="0">
                <a:moveTo>
                  <a:pt x="0" y="0"/>
                </a:moveTo>
                <a:lnTo>
                  <a:pt x="38389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1871228" y="2008030"/>
            <a:ext cx="38389" cy="0"/>
          </a:xfrm>
          <a:custGeom>
            <a:avLst/>
            <a:gdLst/>
            <a:ahLst/>
            <a:cxnLst/>
            <a:rect l="l" t="t" r="r" b="b"/>
            <a:pathLst>
              <a:path w="38389" h="0">
                <a:moveTo>
                  <a:pt x="0" y="0"/>
                </a:moveTo>
                <a:lnTo>
                  <a:pt x="38389" y="0"/>
                </a:lnTo>
              </a:path>
            </a:pathLst>
          </a:custGeom>
          <a:ln w="89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1871228" y="1806427"/>
            <a:ext cx="38389" cy="0"/>
          </a:xfrm>
          <a:custGeom>
            <a:avLst/>
            <a:gdLst/>
            <a:ahLst/>
            <a:cxnLst/>
            <a:rect l="l" t="t" r="r" b="b"/>
            <a:pathLst>
              <a:path w="38389" h="0">
                <a:moveTo>
                  <a:pt x="0" y="0"/>
                </a:moveTo>
                <a:lnTo>
                  <a:pt x="38389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1909617" y="3615980"/>
            <a:ext cx="3967566" cy="0"/>
          </a:xfrm>
          <a:custGeom>
            <a:avLst/>
            <a:gdLst/>
            <a:ahLst/>
            <a:cxnLst/>
            <a:rect l="l" t="t" r="r" b="b"/>
            <a:pathLst>
              <a:path w="3967566" h="0">
                <a:moveTo>
                  <a:pt x="0" y="0"/>
                </a:moveTo>
                <a:lnTo>
                  <a:pt x="3967566" y="0"/>
                </a:lnTo>
              </a:path>
            </a:pathLst>
          </a:custGeom>
          <a:ln w="89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2002734" y="363518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967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2099691" y="363518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967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2196647" y="363518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967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2292644" y="363518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967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2389601" y="363518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967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2486558" y="363518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967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2583515" y="363518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967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2680472" y="363518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967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2776468" y="363518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967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2874385" y="363518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967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2970382" y="363518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967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3067354" y="3635181"/>
            <a:ext cx="7665" cy="0"/>
          </a:xfrm>
          <a:custGeom>
            <a:avLst/>
            <a:gdLst/>
            <a:ahLst/>
            <a:cxnLst/>
            <a:rect l="l" t="t" r="r" b="b"/>
            <a:pathLst>
              <a:path w="7665" h="0">
                <a:moveTo>
                  <a:pt x="0" y="0"/>
                </a:moveTo>
                <a:lnTo>
                  <a:pt x="7665" y="0"/>
                </a:lnTo>
              </a:path>
            </a:pathLst>
          </a:custGeom>
          <a:ln w="3967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3163336" y="363518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967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3261253" y="363518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967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" name="object 155"/>
          <p:cNvSpPr/>
          <p:nvPr/>
        </p:nvSpPr>
        <p:spPr>
          <a:xfrm>
            <a:off x="3356289" y="363518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967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/>
          <p:nvPr/>
        </p:nvSpPr>
        <p:spPr>
          <a:xfrm>
            <a:off x="3454206" y="363518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967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/>
          <p:nvPr/>
        </p:nvSpPr>
        <p:spPr>
          <a:xfrm>
            <a:off x="3551163" y="363518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967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/>
          <p:nvPr/>
        </p:nvSpPr>
        <p:spPr>
          <a:xfrm>
            <a:off x="3647160" y="363518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967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/>
          <p:nvPr/>
        </p:nvSpPr>
        <p:spPr>
          <a:xfrm>
            <a:off x="3745077" y="363518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967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" name="object 160"/>
          <p:cNvSpPr/>
          <p:nvPr/>
        </p:nvSpPr>
        <p:spPr>
          <a:xfrm>
            <a:off x="3841074" y="363518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967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" name="object 161"/>
          <p:cNvSpPr/>
          <p:nvPr/>
        </p:nvSpPr>
        <p:spPr>
          <a:xfrm>
            <a:off x="3938046" y="3635181"/>
            <a:ext cx="7665" cy="0"/>
          </a:xfrm>
          <a:custGeom>
            <a:avLst/>
            <a:gdLst/>
            <a:ahLst/>
            <a:cxnLst/>
            <a:rect l="l" t="t" r="r" b="b"/>
            <a:pathLst>
              <a:path w="7665" h="0">
                <a:moveTo>
                  <a:pt x="0" y="0"/>
                </a:moveTo>
                <a:lnTo>
                  <a:pt x="7665" y="0"/>
                </a:lnTo>
              </a:path>
            </a:pathLst>
          </a:custGeom>
          <a:ln w="3967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" name="object 162"/>
          <p:cNvSpPr/>
          <p:nvPr/>
        </p:nvSpPr>
        <p:spPr>
          <a:xfrm>
            <a:off x="4034028" y="363518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967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" name="object 163"/>
          <p:cNvSpPr/>
          <p:nvPr/>
        </p:nvSpPr>
        <p:spPr>
          <a:xfrm>
            <a:off x="4131000" y="3635181"/>
            <a:ext cx="7665" cy="0"/>
          </a:xfrm>
          <a:custGeom>
            <a:avLst/>
            <a:gdLst/>
            <a:ahLst/>
            <a:cxnLst/>
            <a:rect l="l" t="t" r="r" b="b"/>
            <a:pathLst>
              <a:path w="7665" h="0">
                <a:moveTo>
                  <a:pt x="0" y="0"/>
                </a:moveTo>
                <a:lnTo>
                  <a:pt x="7665" y="0"/>
                </a:lnTo>
              </a:path>
            </a:pathLst>
          </a:custGeom>
          <a:ln w="3967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/>
          <p:nvPr/>
        </p:nvSpPr>
        <p:spPr>
          <a:xfrm>
            <a:off x="4227957" y="363518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967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" name="object 165"/>
          <p:cNvSpPr/>
          <p:nvPr/>
        </p:nvSpPr>
        <p:spPr>
          <a:xfrm>
            <a:off x="4324898" y="363518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967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" name="object 166"/>
          <p:cNvSpPr/>
          <p:nvPr/>
        </p:nvSpPr>
        <p:spPr>
          <a:xfrm>
            <a:off x="4421855" y="363518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967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" name="object 167"/>
          <p:cNvSpPr/>
          <p:nvPr/>
        </p:nvSpPr>
        <p:spPr>
          <a:xfrm>
            <a:off x="4518827" y="3635181"/>
            <a:ext cx="7665" cy="0"/>
          </a:xfrm>
          <a:custGeom>
            <a:avLst/>
            <a:gdLst/>
            <a:ahLst/>
            <a:cxnLst/>
            <a:rect l="l" t="t" r="r" b="b"/>
            <a:pathLst>
              <a:path w="7665" h="0">
                <a:moveTo>
                  <a:pt x="0" y="0"/>
                </a:moveTo>
                <a:lnTo>
                  <a:pt x="7665" y="0"/>
                </a:lnTo>
              </a:path>
            </a:pathLst>
          </a:custGeom>
          <a:ln w="3967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" name="object 168"/>
          <p:cNvSpPr/>
          <p:nvPr/>
        </p:nvSpPr>
        <p:spPr>
          <a:xfrm>
            <a:off x="4615784" y="363518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967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" name="object 169"/>
          <p:cNvSpPr/>
          <p:nvPr/>
        </p:nvSpPr>
        <p:spPr>
          <a:xfrm>
            <a:off x="4711766" y="363518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967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" name="object 170"/>
          <p:cNvSpPr/>
          <p:nvPr/>
        </p:nvSpPr>
        <p:spPr>
          <a:xfrm>
            <a:off x="4808738" y="363518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967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" name="object 171"/>
          <p:cNvSpPr/>
          <p:nvPr/>
        </p:nvSpPr>
        <p:spPr>
          <a:xfrm>
            <a:off x="4904719" y="363518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967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" name="object 172"/>
          <p:cNvSpPr/>
          <p:nvPr/>
        </p:nvSpPr>
        <p:spPr>
          <a:xfrm>
            <a:off x="5002636" y="363518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967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" name="object 173"/>
          <p:cNvSpPr/>
          <p:nvPr/>
        </p:nvSpPr>
        <p:spPr>
          <a:xfrm>
            <a:off x="5097688" y="363518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967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" name="object 174"/>
          <p:cNvSpPr/>
          <p:nvPr/>
        </p:nvSpPr>
        <p:spPr>
          <a:xfrm>
            <a:off x="5195605" y="363518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967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" name="object 175"/>
          <p:cNvSpPr/>
          <p:nvPr/>
        </p:nvSpPr>
        <p:spPr>
          <a:xfrm>
            <a:off x="5293522" y="363518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967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" name="object 176"/>
          <p:cNvSpPr/>
          <p:nvPr/>
        </p:nvSpPr>
        <p:spPr>
          <a:xfrm>
            <a:off x="5388559" y="363518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967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" name="object 177"/>
          <p:cNvSpPr/>
          <p:nvPr/>
        </p:nvSpPr>
        <p:spPr>
          <a:xfrm>
            <a:off x="5486476" y="363518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967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" name="object 178"/>
          <p:cNvSpPr/>
          <p:nvPr/>
        </p:nvSpPr>
        <p:spPr>
          <a:xfrm>
            <a:off x="5582472" y="3635181"/>
            <a:ext cx="7665" cy="0"/>
          </a:xfrm>
          <a:custGeom>
            <a:avLst/>
            <a:gdLst/>
            <a:ahLst/>
            <a:cxnLst/>
            <a:rect l="l" t="t" r="r" b="b"/>
            <a:pathLst>
              <a:path w="7665" h="0">
                <a:moveTo>
                  <a:pt x="0" y="0"/>
                </a:moveTo>
                <a:lnTo>
                  <a:pt x="7665" y="0"/>
                </a:lnTo>
              </a:path>
            </a:pathLst>
          </a:custGeom>
          <a:ln w="3967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" name="object 179"/>
          <p:cNvSpPr/>
          <p:nvPr/>
        </p:nvSpPr>
        <p:spPr>
          <a:xfrm>
            <a:off x="5679429" y="363518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967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" name="object 180"/>
          <p:cNvSpPr/>
          <p:nvPr/>
        </p:nvSpPr>
        <p:spPr>
          <a:xfrm>
            <a:off x="5775411" y="3635181"/>
            <a:ext cx="7696" cy="0"/>
          </a:xfrm>
          <a:custGeom>
            <a:avLst/>
            <a:gdLst/>
            <a:ahLst/>
            <a:cxnLst/>
            <a:rect l="l" t="t" r="r" b="b"/>
            <a:pathLst>
              <a:path w="7696" h="0">
                <a:moveTo>
                  <a:pt x="0" y="0"/>
                </a:moveTo>
                <a:lnTo>
                  <a:pt x="7696" y="0"/>
                </a:lnTo>
              </a:path>
            </a:pathLst>
          </a:custGeom>
          <a:ln w="3967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" name="object 181"/>
          <p:cNvSpPr/>
          <p:nvPr/>
        </p:nvSpPr>
        <p:spPr>
          <a:xfrm>
            <a:off x="5872383" y="3635181"/>
            <a:ext cx="7665" cy="0"/>
          </a:xfrm>
          <a:custGeom>
            <a:avLst/>
            <a:gdLst/>
            <a:ahLst/>
            <a:cxnLst/>
            <a:rect l="l" t="t" r="r" b="b"/>
            <a:pathLst>
              <a:path w="7665" h="0">
                <a:moveTo>
                  <a:pt x="0" y="0"/>
                </a:moveTo>
                <a:lnTo>
                  <a:pt x="7665" y="0"/>
                </a:lnTo>
              </a:path>
            </a:pathLst>
          </a:custGeom>
          <a:ln w="3967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" name="object 182"/>
          <p:cNvSpPr/>
          <p:nvPr/>
        </p:nvSpPr>
        <p:spPr>
          <a:xfrm>
            <a:off x="1945142" y="2312349"/>
            <a:ext cx="3702603" cy="582686"/>
          </a:xfrm>
          <a:custGeom>
            <a:avLst/>
            <a:gdLst/>
            <a:ahLst/>
            <a:cxnLst/>
            <a:rect l="l" t="t" r="r" b="b"/>
            <a:pathLst>
              <a:path w="3702603" h="582686">
                <a:moveTo>
                  <a:pt x="1945858" y="367665"/>
                </a:moveTo>
                <a:lnTo>
                  <a:pt x="1851781" y="347502"/>
                </a:lnTo>
                <a:lnTo>
                  <a:pt x="1849701" y="347668"/>
                </a:lnTo>
                <a:lnTo>
                  <a:pt x="1945858" y="367665"/>
                </a:lnTo>
                <a:close/>
              </a:path>
              <a:path w="3702603" h="582686">
                <a:moveTo>
                  <a:pt x="1169243" y="435818"/>
                </a:moveTo>
                <a:lnTo>
                  <a:pt x="1166362" y="432937"/>
                </a:lnTo>
                <a:lnTo>
                  <a:pt x="1168767" y="435582"/>
                </a:lnTo>
                <a:lnTo>
                  <a:pt x="1169243" y="435818"/>
                </a:lnTo>
                <a:close/>
              </a:path>
              <a:path w="3702603" h="582686">
                <a:moveTo>
                  <a:pt x="882213" y="440618"/>
                </a:moveTo>
                <a:lnTo>
                  <a:pt x="975329" y="398388"/>
                </a:lnTo>
                <a:lnTo>
                  <a:pt x="880984" y="440835"/>
                </a:lnTo>
                <a:lnTo>
                  <a:pt x="882213" y="440618"/>
                </a:lnTo>
                <a:close/>
              </a:path>
              <a:path w="3702603" h="582686">
                <a:moveTo>
                  <a:pt x="680618" y="495330"/>
                </a:moveTo>
                <a:lnTo>
                  <a:pt x="593262" y="341741"/>
                </a:lnTo>
                <a:lnTo>
                  <a:pt x="586975" y="341427"/>
                </a:lnTo>
                <a:lnTo>
                  <a:pt x="680618" y="495330"/>
                </a:lnTo>
                <a:close/>
              </a:path>
              <a:path w="3702603" h="582686">
                <a:moveTo>
                  <a:pt x="594222" y="318698"/>
                </a:moveTo>
                <a:lnTo>
                  <a:pt x="498226" y="314858"/>
                </a:lnTo>
                <a:lnTo>
                  <a:pt x="504946" y="335020"/>
                </a:lnTo>
                <a:lnTo>
                  <a:pt x="583661" y="335981"/>
                </a:lnTo>
                <a:lnTo>
                  <a:pt x="594222" y="318698"/>
                </a:lnTo>
                <a:close/>
              </a:path>
              <a:path w="3702603" h="582686">
                <a:moveTo>
                  <a:pt x="688299" y="478063"/>
                </a:moveTo>
                <a:lnTo>
                  <a:pt x="683498" y="499170"/>
                </a:lnTo>
                <a:lnTo>
                  <a:pt x="688299" y="502051"/>
                </a:lnTo>
                <a:lnTo>
                  <a:pt x="693099" y="501091"/>
                </a:lnTo>
                <a:lnTo>
                  <a:pt x="789096" y="479968"/>
                </a:lnTo>
                <a:lnTo>
                  <a:pt x="700780" y="483809"/>
                </a:lnTo>
                <a:lnTo>
                  <a:pt x="696290" y="476385"/>
                </a:lnTo>
                <a:lnTo>
                  <a:pt x="603824" y="323499"/>
                </a:lnTo>
                <a:lnTo>
                  <a:pt x="600943" y="320619"/>
                </a:lnTo>
                <a:lnTo>
                  <a:pt x="598063" y="318698"/>
                </a:lnTo>
                <a:lnTo>
                  <a:pt x="594222" y="318698"/>
                </a:lnTo>
                <a:lnTo>
                  <a:pt x="583661" y="335981"/>
                </a:lnTo>
                <a:lnTo>
                  <a:pt x="504946" y="335020"/>
                </a:lnTo>
                <a:lnTo>
                  <a:pt x="498226" y="314858"/>
                </a:lnTo>
                <a:lnTo>
                  <a:pt x="495345" y="314858"/>
                </a:lnTo>
                <a:lnTo>
                  <a:pt x="497265" y="336941"/>
                </a:lnTo>
                <a:lnTo>
                  <a:pt x="495345" y="314858"/>
                </a:lnTo>
                <a:lnTo>
                  <a:pt x="491505" y="314858"/>
                </a:lnTo>
                <a:lnTo>
                  <a:pt x="489584" y="317738"/>
                </a:lnTo>
                <a:lnTo>
                  <a:pt x="397492" y="400711"/>
                </a:lnTo>
                <a:lnTo>
                  <a:pt x="308152" y="367665"/>
                </a:lnTo>
                <a:lnTo>
                  <a:pt x="307192" y="366704"/>
                </a:lnTo>
                <a:lnTo>
                  <a:pt x="306232" y="366704"/>
                </a:lnTo>
                <a:lnTo>
                  <a:pt x="216956" y="363824"/>
                </a:lnTo>
                <a:lnTo>
                  <a:pt x="204475" y="345582"/>
                </a:lnTo>
                <a:lnTo>
                  <a:pt x="199674" y="347502"/>
                </a:lnTo>
                <a:lnTo>
                  <a:pt x="204475" y="369585"/>
                </a:lnTo>
                <a:lnTo>
                  <a:pt x="199674" y="347502"/>
                </a:lnTo>
                <a:lnTo>
                  <a:pt x="196794" y="351342"/>
                </a:lnTo>
                <a:lnTo>
                  <a:pt x="100971" y="500289"/>
                </a:lnTo>
                <a:lnTo>
                  <a:pt x="102717" y="499170"/>
                </a:lnTo>
                <a:lnTo>
                  <a:pt x="99837" y="502051"/>
                </a:lnTo>
                <a:lnTo>
                  <a:pt x="100971" y="500289"/>
                </a:lnTo>
                <a:lnTo>
                  <a:pt x="6720" y="560618"/>
                </a:lnTo>
                <a:lnTo>
                  <a:pt x="1920" y="564459"/>
                </a:lnTo>
                <a:lnTo>
                  <a:pt x="0" y="571164"/>
                </a:lnTo>
                <a:lnTo>
                  <a:pt x="3840" y="575980"/>
                </a:lnTo>
                <a:lnTo>
                  <a:pt x="6720" y="581726"/>
                </a:lnTo>
                <a:lnTo>
                  <a:pt x="14401" y="582686"/>
                </a:lnTo>
                <a:lnTo>
                  <a:pt x="19202" y="579821"/>
                </a:lnTo>
                <a:lnTo>
                  <a:pt x="116144" y="518373"/>
                </a:lnTo>
                <a:lnTo>
                  <a:pt x="119039" y="514532"/>
                </a:lnTo>
                <a:lnTo>
                  <a:pt x="212174" y="371185"/>
                </a:lnTo>
                <a:lnTo>
                  <a:pt x="301431" y="389732"/>
                </a:lnTo>
                <a:lnTo>
                  <a:pt x="300471" y="388772"/>
                </a:lnTo>
                <a:lnTo>
                  <a:pt x="396468" y="424296"/>
                </a:lnTo>
                <a:lnTo>
                  <a:pt x="392628" y="405094"/>
                </a:lnTo>
                <a:lnTo>
                  <a:pt x="404149" y="403174"/>
                </a:lnTo>
                <a:lnTo>
                  <a:pt x="405109" y="425256"/>
                </a:lnTo>
                <a:lnTo>
                  <a:pt x="407990" y="422376"/>
                </a:lnTo>
                <a:lnTo>
                  <a:pt x="502523" y="337203"/>
                </a:lnTo>
                <a:lnTo>
                  <a:pt x="586975" y="341427"/>
                </a:lnTo>
                <a:lnTo>
                  <a:pt x="593262" y="341741"/>
                </a:lnTo>
                <a:lnTo>
                  <a:pt x="680618" y="495330"/>
                </a:lnTo>
                <a:lnTo>
                  <a:pt x="683498" y="499170"/>
                </a:lnTo>
                <a:lnTo>
                  <a:pt x="688299" y="478063"/>
                </a:lnTo>
                <a:close/>
              </a:path>
              <a:path w="3702603" h="582686">
                <a:moveTo>
                  <a:pt x="1080927" y="387827"/>
                </a:moveTo>
                <a:lnTo>
                  <a:pt x="1082847" y="366704"/>
                </a:lnTo>
                <a:lnTo>
                  <a:pt x="1079967" y="365744"/>
                </a:lnTo>
                <a:lnTo>
                  <a:pt x="1074206" y="365744"/>
                </a:lnTo>
                <a:lnTo>
                  <a:pt x="1072286" y="387827"/>
                </a:lnTo>
                <a:lnTo>
                  <a:pt x="1080927" y="387827"/>
                </a:lnTo>
                <a:close/>
              </a:path>
              <a:path w="3702603" h="582686">
                <a:moveTo>
                  <a:pt x="1648266" y="229422"/>
                </a:moveTo>
                <a:lnTo>
                  <a:pt x="1552858" y="363001"/>
                </a:lnTo>
                <a:lnTo>
                  <a:pt x="1552270" y="363824"/>
                </a:lnTo>
                <a:lnTo>
                  <a:pt x="1472595" y="458861"/>
                </a:lnTo>
                <a:lnTo>
                  <a:pt x="1471635" y="459821"/>
                </a:lnTo>
                <a:lnTo>
                  <a:pt x="1455313" y="443499"/>
                </a:lnTo>
                <a:lnTo>
                  <a:pt x="1364074" y="552988"/>
                </a:lnTo>
                <a:lnTo>
                  <a:pt x="1279415" y="521969"/>
                </a:lnTo>
                <a:lnTo>
                  <a:pt x="1279641" y="522213"/>
                </a:lnTo>
                <a:lnTo>
                  <a:pt x="1274841" y="520293"/>
                </a:lnTo>
                <a:lnTo>
                  <a:pt x="1265240" y="540456"/>
                </a:lnTo>
                <a:lnTo>
                  <a:pt x="1266200" y="541416"/>
                </a:lnTo>
                <a:lnTo>
                  <a:pt x="1364117" y="576940"/>
                </a:lnTo>
                <a:lnTo>
                  <a:pt x="1359316" y="558698"/>
                </a:lnTo>
                <a:lnTo>
                  <a:pt x="1371798" y="555818"/>
                </a:lnTo>
                <a:lnTo>
                  <a:pt x="1376598" y="573100"/>
                </a:lnTo>
                <a:lnTo>
                  <a:pt x="1472130" y="459414"/>
                </a:lnTo>
                <a:lnTo>
                  <a:pt x="1568592" y="380146"/>
                </a:lnTo>
                <a:lnTo>
                  <a:pt x="1554190" y="361904"/>
                </a:lnTo>
                <a:lnTo>
                  <a:pt x="1648266" y="229422"/>
                </a:lnTo>
                <a:close/>
              </a:path>
              <a:path w="3702603" h="582686">
                <a:moveTo>
                  <a:pt x="1274841" y="520293"/>
                </a:moveTo>
                <a:lnTo>
                  <a:pt x="1279641" y="522213"/>
                </a:lnTo>
                <a:lnTo>
                  <a:pt x="1279415" y="521969"/>
                </a:lnTo>
                <a:lnTo>
                  <a:pt x="1182684" y="417575"/>
                </a:lnTo>
                <a:lnTo>
                  <a:pt x="1181724" y="416615"/>
                </a:lnTo>
                <a:lnTo>
                  <a:pt x="1181724" y="415655"/>
                </a:lnTo>
                <a:lnTo>
                  <a:pt x="1179804" y="415655"/>
                </a:lnTo>
                <a:lnTo>
                  <a:pt x="1082847" y="366704"/>
                </a:lnTo>
                <a:lnTo>
                  <a:pt x="1080927" y="387827"/>
                </a:lnTo>
                <a:lnTo>
                  <a:pt x="1072286" y="387827"/>
                </a:lnTo>
                <a:lnTo>
                  <a:pt x="1074206" y="365744"/>
                </a:lnTo>
                <a:lnTo>
                  <a:pt x="975329" y="398388"/>
                </a:lnTo>
                <a:lnTo>
                  <a:pt x="882213" y="440618"/>
                </a:lnTo>
                <a:lnTo>
                  <a:pt x="880984" y="440835"/>
                </a:lnTo>
                <a:lnTo>
                  <a:pt x="784296" y="457901"/>
                </a:lnTo>
                <a:lnTo>
                  <a:pt x="696290" y="476385"/>
                </a:lnTo>
                <a:lnTo>
                  <a:pt x="700780" y="483809"/>
                </a:lnTo>
                <a:lnTo>
                  <a:pt x="789096" y="479968"/>
                </a:lnTo>
                <a:lnTo>
                  <a:pt x="879332" y="441578"/>
                </a:lnTo>
                <a:lnTo>
                  <a:pt x="886053" y="463661"/>
                </a:lnTo>
                <a:lnTo>
                  <a:pt x="887973" y="463661"/>
                </a:lnTo>
                <a:lnTo>
                  <a:pt x="888933" y="462701"/>
                </a:lnTo>
                <a:lnTo>
                  <a:pt x="984930" y="419496"/>
                </a:lnTo>
                <a:lnTo>
                  <a:pt x="1075742" y="389538"/>
                </a:lnTo>
                <a:lnTo>
                  <a:pt x="1168767" y="435582"/>
                </a:lnTo>
                <a:lnTo>
                  <a:pt x="1166362" y="432937"/>
                </a:lnTo>
                <a:lnTo>
                  <a:pt x="1169243" y="435818"/>
                </a:lnTo>
                <a:lnTo>
                  <a:pt x="1168767" y="435582"/>
                </a:lnTo>
                <a:lnTo>
                  <a:pt x="1262359" y="538535"/>
                </a:lnTo>
                <a:lnTo>
                  <a:pt x="1263319" y="539496"/>
                </a:lnTo>
                <a:lnTo>
                  <a:pt x="1265240" y="540456"/>
                </a:lnTo>
                <a:lnTo>
                  <a:pt x="1274841" y="520293"/>
                </a:lnTo>
                <a:close/>
              </a:path>
              <a:path w="3702603" h="582686">
                <a:moveTo>
                  <a:pt x="1471635" y="459821"/>
                </a:moveTo>
                <a:lnTo>
                  <a:pt x="1472595" y="458861"/>
                </a:lnTo>
                <a:lnTo>
                  <a:pt x="1552270" y="363824"/>
                </a:lnTo>
                <a:lnTo>
                  <a:pt x="1552858" y="363001"/>
                </a:lnTo>
                <a:lnTo>
                  <a:pt x="1456273" y="442539"/>
                </a:lnTo>
                <a:lnTo>
                  <a:pt x="1456273" y="443499"/>
                </a:lnTo>
                <a:lnTo>
                  <a:pt x="1455313" y="443499"/>
                </a:lnTo>
                <a:lnTo>
                  <a:pt x="1471635" y="459821"/>
                </a:lnTo>
                <a:close/>
              </a:path>
              <a:path w="3702603" h="582686">
                <a:moveTo>
                  <a:pt x="1371798" y="555818"/>
                </a:moveTo>
                <a:lnTo>
                  <a:pt x="1359316" y="558698"/>
                </a:lnTo>
                <a:lnTo>
                  <a:pt x="1364117" y="576940"/>
                </a:lnTo>
                <a:lnTo>
                  <a:pt x="1368917" y="578845"/>
                </a:lnTo>
                <a:lnTo>
                  <a:pt x="1373718" y="577885"/>
                </a:lnTo>
                <a:lnTo>
                  <a:pt x="1376598" y="573100"/>
                </a:lnTo>
                <a:lnTo>
                  <a:pt x="1371798" y="555818"/>
                </a:lnTo>
                <a:close/>
              </a:path>
              <a:path w="3702603" h="582686">
                <a:moveTo>
                  <a:pt x="1667469" y="242864"/>
                </a:moveTo>
                <a:lnTo>
                  <a:pt x="1753864" y="332140"/>
                </a:lnTo>
                <a:lnTo>
                  <a:pt x="1763466" y="335981"/>
                </a:lnTo>
                <a:lnTo>
                  <a:pt x="1848901" y="347502"/>
                </a:lnTo>
                <a:lnTo>
                  <a:pt x="1849861" y="324459"/>
                </a:lnTo>
                <a:lnTo>
                  <a:pt x="1759589" y="331682"/>
                </a:lnTo>
                <a:lnTo>
                  <a:pt x="1666509" y="228462"/>
                </a:lnTo>
                <a:lnTo>
                  <a:pt x="1663628" y="226542"/>
                </a:lnTo>
                <a:lnTo>
                  <a:pt x="1660748" y="224622"/>
                </a:lnTo>
                <a:lnTo>
                  <a:pt x="1656908" y="225582"/>
                </a:lnTo>
                <a:lnTo>
                  <a:pt x="1653067" y="225582"/>
                </a:lnTo>
                <a:lnTo>
                  <a:pt x="1650187" y="226542"/>
                </a:lnTo>
                <a:lnTo>
                  <a:pt x="1649227" y="243824"/>
                </a:lnTo>
                <a:lnTo>
                  <a:pt x="1667469" y="242864"/>
                </a:lnTo>
                <a:close/>
              </a:path>
              <a:path w="3702603" h="582686">
                <a:moveTo>
                  <a:pt x="1950659" y="345582"/>
                </a:moveTo>
                <a:lnTo>
                  <a:pt x="1852742" y="324459"/>
                </a:lnTo>
                <a:lnTo>
                  <a:pt x="1849861" y="324459"/>
                </a:lnTo>
                <a:lnTo>
                  <a:pt x="1848901" y="347502"/>
                </a:lnTo>
                <a:lnTo>
                  <a:pt x="1763466" y="335981"/>
                </a:lnTo>
                <a:lnTo>
                  <a:pt x="1753864" y="332140"/>
                </a:lnTo>
                <a:lnTo>
                  <a:pt x="1667469" y="242864"/>
                </a:lnTo>
                <a:lnTo>
                  <a:pt x="1649227" y="243824"/>
                </a:lnTo>
                <a:lnTo>
                  <a:pt x="1650187" y="226542"/>
                </a:lnTo>
                <a:lnTo>
                  <a:pt x="1648266" y="229422"/>
                </a:lnTo>
                <a:lnTo>
                  <a:pt x="1554190" y="361904"/>
                </a:lnTo>
                <a:lnTo>
                  <a:pt x="1568592" y="380146"/>
                </a:lnTo>
                <a:lnTo>
                  <a:pt x="1569552" y="379171"/>
                </a:lnTo>
                <a:lnTo>
                  <a:pt x="1570512" y="378211"/>
                </a:lnTo>
                <a:lnTo>
                  <a:pt x="1570512" y="377266"/>
                </a:lnTo>
                <a:lnTo>
                  <a:pt x="1658977" y="254636"/>
                </a:lnTo>
                <a:lnTo>
                  <a:pt x="1746183" y="351342"/>
                </a:lnTo>
                <a:lnTo>
                  <a:pt x="1749064" y="354223"/>
                </a:lnTo>
                <a:lnTo>
                  <a:pt x="1751944" y="355183"/>
                </a:lnTo>
                <a:lnTo>
                  <a:pt x="1755785" y="355183"/>
                </a:lnTo>
                <a:lnTo>
                  <a:pt x="1849701" y="347668"/>
                </a:lnTo>
                <a:lnTo>
                  <a:pt x="1851781" y="347502"/>
                </a:lnTo>
                <a:lnTo>
                  <a:pt x="1945858" y="367665"/>
                </a:lnTo>
                <a:lnTo>
                  <a:pt x="1948738" y="367665"/>
                </a:lnTo>
                <a:lnTo>
                  <a:pt x="2046655" y="362864"/>
                </a:lnTo>
                <a:lnTo>
                  <a:pt x="2048576" y="362864"/>
                </a:lnTo>
                <a:lnTo>
                  <a:pt x="2138586" y="342158"/>
                </a:lnTo>
                <a:lnTo>
                  <a:pt x="2230968" y="428137"/>
                </a:lnTo>
                <a:lnTo>
                  <a:pt x="2230968" y="411815"/>
                </a:lnTo>
                <a:lnTo>
                  <a:pt x="2246330" y="410855"/>
                </a:lnTo>
                <a:lnTo>
                  <a:pt x="2247290" y="427177"/>
                </a:lnTo>
                <a:lnTo>
                  <a:pt x="2340446" y="323772"/>
                </a:lnTo>
                <a:lnTo>
                  <a:pt x="2435443" y="301416"/>
                </a:lnTo>
                <a:lnTo>
                  <a:pt x="2429682" y="278389"/>
                </a:lnTo>
                <a:lnTo>
                  <a:pt x="2517998" y="63352"/>
                </a:lnTo>
                <a:lnTo>
                  <a:pt x="2423319" y="279885"/>
                </a:lnTo>
                <a:lnTo>
                  <a:pt x="2421041" y="285094"/>
                </a:lnTo>
                <a:lnTo>
                  <a:pt x="2343287" y="320619"/>
                </a:lnTo>
                <a:lnTo>
                  <a:pt x="2337526" y="324459"/>
                </a:lnTo>
                <a:lnTo>
                  <a:pt x="2326005" y="305257"/>
                </a:lnTo>
                <a:lnTo>
                  <a:pt x="2238365" y="403521"/>
                </a:lnTo>
                <a:lnTo>
                  <a:pt x="2149373" y="321579"/>
                </a:lnTo>
                <a:lnTo>
                  <a:pt x="2146493" y="318698"/>
                </a:lnTo>
                <a:lnTo>
                  <a:pt x="2144572" y="340781"/>
                </a:lnTo>
                <a:lnTo>
                  <a:pt x="2134011" y="337901"/>
                </a:lnTo>
                <a:lnTo>
                  <a:pt x="2138812" y="318698"/>
                </a:lnTo>
                <a:lnTo>
                  <a:pt x="2042815" y="340781"/>
                </a:lnTo>
                <a:lnTo>
                  <a:pt x="2044735" y="339821"/>
                </a:lnTo>
                <a:lnTo>
                  <a:pt x="1947778" y="344622"/>
                </a:lnTo>
                <a:lnTo>
                  <a:pt x="1950659" y="345582"/>
                </a:lnTo>
                <a:close/>
              </a:path>
              <a:path w="3702603" h="582686">
                <a:moveTo>
                  <a:pt x="2144572" y="340781"/>
                </a:moveTo>
                <a:lnTo>
                  <a:pt x="2146493" y="318698"/>
                </a:lnTo>
                <a:lnTo>
                  <a:pt x="2142652" y="317738"/>
                </a:lnTo>
                <a:lnTo>
                  <a:pt x="2138812" y="318698"/>
                </a:lnTo>
                <a:lnTo>
                  <a:pt x="2134011" y="337901"/>
                </a:lnTo>
                <a:lnTo>
                  <a:pt x="2144572" y="340781"/>
                </a:lnTo>
                <a:close/>
              </a:path>
              <a:path w="3702603" h="582686">
                <a:moveTo>
                  <a:pt x="2421041" y="285094"/>
                </a:moveTo>
                <a:lnTo>
                  <a:pt x="2423319" y="279885"/>
                </a:lnTo>
                <a:lnTo>
                  <a:pt x="2331765" y="301416"/>
                </a:lnTo>
                <a:lnTo>
                  <a:pt x="2329845" y="302376"/>
                </a:lnTo>
                <a:lnTo>
                  <a:pt x="2327925" y="303336"/>
                </a:lnTo>
                <a:lnTo>
                  <a:pt x="2326005" y="305257"/>
                </a:lnTo>
                <a:lnTo>
                  <a:pt x="2337526" y="324459"/>
                </a:lnTo>
                <a:lnTo>
                  <a:pt x="2343287" y="320619"/>
                </a:lnTo>
                <a:lnTo>
                  <a:pt x="2421041" y="285094"/>
                </a:lnTo>
                <a:close/>
              </a:path>
              <a:path w="3702603" h="582686">
                <a:moveTo>
                  <a:pt x="2517998" y="63352"/>
                </a:moveTo>
                <a:lnTo>
                  <a:pt x="2429682" y="278389"/>
                </a:lnTo>
                <a:lnTo>
                  <a:pt x="2435443" y="301416"/>
                </a:lnTo>
                <a:lnTo>
                  <a:pt x="2438323" y="300471"/>
                </a:lnTo>
                <a:lnTo>
                  <a:pt x="2441204" y="298536"/>
                </a:lnTo>
                <a:lnTo>
                  <a:pt x="2443124" y="294695"/>
                </a:lnTo>
                <a:lnTo>
                  <a:pt x="2534422" y="82895"/>
                </a:lnTo>
                <a:lnTo>
                  <a:pt x="2621676" y="117104"/>
                </a:lnTo>
                <a:lnTo>
                  <a:pt x="2629357" y="95021"/>
                </a:lnTo>
                <a:lnTo>
                  <a:pt x="2713832" y="3825"/>
                </a:lnTo>
                <a:lnTo>
                  <a:pt x="2623210" y="92648"/>
                </a:lnTo>
                <a:lnTo>
                  <a:pt x="2617835" y="97917"/>
                </a:lnTo>
                <a:lnTo>
                  <a:pt x="2539121" y="71993"/>
                </a:lnTo>
                <a:lnTo>
                  <a:pt x="2523759" y="78714"/>
                </a:lnTo>
                <a:lnTo>
                  <a:pt x="2526639" y="54711"/>
                </a:lnTo>
                <a:lnTo>
                  <a:pt x="2519918" y="57591"/>
                </a:lnTo>
                <a:lnTo>
                  <a:pt x="2517998" y="63352"/>
                </a:lnTo>
                <a:close/>
              </a:path>
              <a:path w="3702603" h="582686">
                <a:moveTo>
                  <a:pt x="2539121" y="71993"/>
                </a:moveTo>
                <a:lnTo>
                  <a:pt x="2617835" y="97917"/>
                </a:lnTo>
                <a:lnTo>
                  <a:pt x="2623210" y="92648"/>
                </a:lnTo>
                <a:lnTo>
                  <a:pt x="2532400" y="57591"/>
                </a:lnTo>
                <a:lnTo>
                  <a:pt x="2526639" y="54711"/>
                </a:lnTo>
                <a:lnTo>
                  <a:pt x="2523759" y="78714"/>
                </a:lnTo>
                <a:lnTo>
                  <a:pt x="2539121" y="71993"/>
                </a:lnTo>
                <a:close/>
              </a:path>
              <a:path w="3702603" h="582686">
                <a:moveTo>
                  <a:pt x="2730154" y="20147"/>
                </a:moveTo>
                <a:lnTo>
                  <a:pt x="2730154" y="3825"/>
                </a:lnTo>
                <a:lnTo>
                  <a:pt x="2728234" y="1905"/>
                </a:lnTo>
                <a:lnTo>
                  <a:pt x="2725353" y="0"/>
                </a:lnTo>
                <a:lnTo>
                  <a:pt x="2718633" y="0"/>
                </a:lnTo>
                <a:lnTo>
                  <a:pt x="2715752" y="944"/>
                </a:lnTo>
                <a:lnTo>
                  <a:pt x="2713832" y="3825"/>
                </a:lnTo>
                <a:lnTo>
                  <a:pt x="2712872" y="19187"/>
                </a:lnTo>
                <a:lnTo>
                  <a:pt x="2730154" y="20147"/>
                </a:lnTo>
                <a:close/>
              </a:path>
              <a:path w="3702603" h="582686">
                <a:moveTo>
                  <a:pt x="2809829" y="127665"/>
                </a:moveTo>
                <a:lnTo>
                  <a:pt x="2813669" y="131505"/>
                </a:lnTo>
                <a:lnTo>
                  <a:pt x="2818470" y="132466"/>
                </a:lnTo>
                <a:lnTo>
                  <a:pt x="2823270" y="130545"/>
                </a:lnTo>
                <a:lnTo>
                  <a:pt x="2917438" y="97908"/>
                </a:lnTo>
                <a:lnTo>
                  <a:pt x="2912546" y="95981"/>
                </a:lnTo>
                <a:lnTo>
                  <a:pt x="2827111" y="112303"/>
                </a:lnTo>
                <a:lnTo>
                  <a:pt x="2815590" y="109423"/>
                </a:lnTo>
                <a:lnTo>
                  <a:pt x="2809829" y="127665"/>
                </a:lnTo>
                <a:close/>
              </a:path>
              <a:path w="3702603" h="582686">
                <a:moveTo>
                  <a:pt x="3115101" y="80634"/>
                </a:moveTo>
                <a:lnTo>
                  <a:pt x="3115101" y="58552"/>
                </a:lnTo>
                <a:lnTo>
                  <a:pt x="3109341" y="57591"/>
                </a:lnTo>
                <a:lnTo>
                  <a:pt x="3104540" y="60472"/>
                </a:lnTo>
                <a:lnTo>
                  <a:pt x="3100699" y="77739"/>
                </a:lnTo>
                <a:lnTo>
                  <a:pt x="3115101" y="80634"/>
                </a:lnTo>
                <a:close/>
              </a:path>
              <a:path w="3702603" h="582686">
                <a:moveTo>
                  <a:pt x="3400211" y="259186"/>
                </a:moveTo>
                <a:lnTo>
                  <a:pt x="3397331" y="259186"/>
                </a:lnTo>
                <a:lnTo>
                  <a:pt x="3392530" y="280294"/>
                </a:lnTo>
                <a:lnTo>
                  <a:pt x="3310935" y="275508"/>
                </a:lnTo>
                <a:lnTo>
                  <a:pt x="3301334" y="272628"/>
                </a:lnTo>
                <a:lnTo>
                  <a:pt x="3295573" y="292775"/>
                </a:lnTo>
                <a:lnTo>
                  <a:pt x="3297494" y="294695"/>
                </a:lnTo>
                <a:lnTo>
                  <a:pt x="3301334" y="295656"/>
                </a:lnTo>
                <a:lnTo>
                  <a:pt x="3304214" y="294695"/>
                </a:lnTo>
                <a:lnTo>
                  <a:pt x="3396402" y="282724"/>
                </a:lnTo>
                <a:lnTo>
                  <a:pt x="3400211" y="282229"/>
                </a:lnTo>
                <a:lnTo>
                  <a:pt x="3400211" y="259186"/>
                </a:lnTo>
                <a:close/>
              </a:path>
              <a:path w="3702603" h="582686">
                <a:moveTo>
                  <a:pt x="3597005" y="383987"/>
                </a:moveTo>
                <a:lnTo>
                  <a:pt x="3501969" y="322539"/>
                </a:lnTo>
                <a:lnTo>
                  <a:pt x="3405012" y="261106"/>
                </a:lnTo>
                <a:lnTo>
                  <a:pt x="3400211" y="259186"/>
                </a:lnTo>
                <a:lnTo>
                  <a:pt x="3400211" y="282229"/>
                </a:lnTo>
                <a:lnTo>
                  <a:pt x="3396402" y="282724"/>
                </a:lnTo>
                <a:lnTo>
                  <a:pt x="3490447" y="341741"/>
                </a:lnTo>
                <a:lnTo>
                  <a:pt x="3587404" y="404134"/>
                </a:lnTo>
                <a:lnTo>
                  <a:pt x="3588364" y="405094"/>
                </a:lnTo>
                <a:lnTo>
                  <a:pt x="3589324" y="405094"/>
                </a:lnTo>
                <a:lnTo>
                  <a:pt x="3590284" y="406054"/>
                </a:lnTo>
                <a:lnTo>
                  <a:pt x="3686281" y="437738"/>
                </a:lnTo>
                <a:lnTo>
                  <a:pt x="3692042" y="439658"/>
                </a:lnTo>
                <a:lnTo>
                  <a:pt x="3698763" y="436778"/>
                </a:lnTo>
                <a:lnTo>
                  <a:pt x="3700683" y="431017"/>
                </a:lnTo>
                <a:lnTo>
                  <a:pt x="3702603" y="424296"/>
                </a:lnTo>
                <a:lnTo>
                  <a:pt x="3698763" y="417575"/>
                </a:lnTo>
                <a:lnTo>
                  <a:pt x="3693002" y="416615"/>
                </a:lnTo>
                <a:lnTo>
                  <a:pt x="3597005" y="383987"/>
                </a:lnTo>
                <a:close/>
              </a:path>
              <a:path w="3702603" h="582686">
                <a:moveTo>
                  <a:pt x="3016224" y="112303"/>
                </a:moveTo>
                <a:lnTo>
                  <a:pt x="3007583" y="133426"/>
                </a:lnTo>
                <a:lnTo>
                  <a:pt x="3011424" y="134386"/>
                </a:lnTo>
                <a:lnTo>
                  <a:pt x="3014304" y="134386"/>
                </a:lnTo>
                <a:lnTo>
                  <a:pt x="3018144" y="132466"/>
                </a:lnTo>
                <a:lnTo>
                  <a:pt x="3016224" y="112303"/>
                </a:lnTo>
                <a:close/>
              </a:path>
              <a:path w="3702603" h="582686">
                <a:moveTo>
                  <a:pt x="2246330" y="410855"/>
                </a:moveTo>
                <a:lnTo>
                  <a:pt x="2230968" y="411815"/>
                </a:lnTo>
                <a:lnTo>
                  <a:pt x="2230968" y="428137"/>
                </a:lnTo>
                <a:lnTo>
                  <a:pt x="2232888" y="430057"/>
                </a:lnTo>
                <a:lnTo>
                  <a:pt x="2236729" y="431017"/>
                </a:lnTo>
                <a:lnTo>
                  <a:pt x="2242489" y="431017"/>
                </a:lnTo>
                <a:lnTo>
                  <a:pt x="2245370" y="429097"/>
                </a:lnTo>
                <a:lnTo>
                  <a:pt x="2247290" y="427177"/>
                </a:lnTo>
                <a:lnTo>
                  <a:pt x="2246330" y="410855"/>
                </a:lnTo>
                <a:close/>
              </a:path>
              <a:path w="3702603" h="582686">
                <a:moveTo>
                  <a:pt x="404149" y="403174"/>
                </a:moveTo>
                <a:lnTo>
                  <a:pt x="392628" y="405094"/>
                </a:lnTo>
                <a:lnTo>
                  <a:pt x="396468" y="424296"/>
                </a:lnTo>
                <a:lnTo>
                  <a:pt x="400309" y="426217"/>
                </a:lnTo>
                <a:lnTo>
                  <a:pt x="405109" y="425256"/>
                </a:lnTo>
                <a:lnTo>
                  <a:pt x="404149" y="403174"/>
                </a:lnTo>
                <a:close/>
              </a:path>
              <a:path w="3702603" h="582686">
                <a:moveTo>
                  <a:pt x="209275" y="346542"/>
                </a:moveTo>
                <a:lnTo>
                  <a:pt x="204475" y="345582"/>
                </a:lnTo>
                <a:lnTo>
                  <a:pt x="216956" y="363824"/>
                </a:lnTo>
                <a:lnTo>
                  <a:pt x="306232" y="366704"/>
                </a:lnTo>
                <a:lnTo>
                  <a:pt x="209275" y="346542"/>
                </a:lnTo>
                <a:close/>
              </a:path>
              <a:path w="3702603" h="582686">
                <a:moveTo>
                  <a:pt x="102717" y="499170"/>
                </a:moveTo>
                <a:lnTo>
                  <a:pt x="100971" y="500289"/>
                </a:lnTo>
                <a:lnTo>
                  <a:pt x="99837" y="502051"/>
                </a:lnTo>
                <a:lnTo>
                  <a:pt x="102717" y="499170"/>
                </a:lnTo>
                <a:close/>
              </a:path>
              <a:path w="3702603" h="582686">
                <a:moveTo>
                  <a:pt x="886053" y="463661"/>
                </a:moveTo>
                <a:lnTo>
                  <a:pt x="879332" y="441578"/>
                </a:lnTo>
                <a:lnTo>
                  <a:pt x="789096" y="479968"/>
                </a:lnTo>
                <a:lnTo>
                  <a:pt x="886053" y="463661"/>
                </a:lnTo>
                <a:close/>
              </a:path>
              <a:path w="3702603" h="582686">
                <a:moveTo>
                  <a:pt x="3197656" y="199659"/>
                </a:moveTo>
                <a:lnTo>
                  <a:pt x="3295573" y="292775"/>
                </a:lnTo>
                <a:lnTo>
                  <a:pt x="3301334" y="272628"/>
                </a:lnTo>
                <a:lnTo>
                  <a:pt x="3310935" y="275508"/>
                </a:lnTo>
                <a:lnTo>
                  <a:pt x="3392530" y="280294"/>
                </a:lnTo>
                <a:lnTo>
                  <a:pt x="3397331" y="259186"/>
                </a:lnTo>
                <a:lnTo>
                  <a:pt x="3307028" y="271830"/>
                </a:lnTo>
                <a:lnTo>
                  <a:pt x="3213018" y="183337"/>
                </a:lnTo>
                <a:lnTo>
                  <a:pt x="3214938" y="184312"/>
                </a:lnTo>
                <a:lnTo>
                  <a:pt x="3118942" y="63352"/>
                </a:lnTo>
                <a:lnTo>
                  <a:pt x="3115101" y="58552"/>
                </a:lnTo>
                <a:lnTo>
                  <a:pt x="3115101" y="80634"/>
                </a:lnTo>
                <a:lnTo>
                  <a:pt x="3100699" y="77739"/>
                </a:lnTo>
                <a:lnTo>
                  <a:pt x="3104540" y="60472"/>
                </a:lnTo>
                <a:lnTo>
                  <a:pt x="3010695" y="110147"/>
                </a:lnTo>
                <a:lnTo>
                  <a:pt x="3006623" y="112303"/>
                </a:lnTo>
                <a:lnTo>
                  <a:pt x="2920227" y="74874"/>
                </a:lnTo>
                <a:lnTo>
                  <a:pt x="2917347" y="73914"/>
                </a:lnTo>
                <a:lnTo>
                  <a:pt x="2915427" y="73914"/>
                </a:lnTo>
                <a:lnTo>
                  <a:pt x="2920227" y="96941"/>
                </a:lnTo>
                <a:lnTo>
                  <a:pt x="2912546" y="74874"/>
                </a:lnTo>
                <a:lnTo>
                  <a:pt x="2822375" y="107005"/>
                </a:lnTo>
                <a:lnTo>
                  <a:pt x="2730154" y="3825"/>
                </a:lnTo>
                <a:lnTo>
                  <a:pt x="2730154" y="20147"/>
                </a:lnTo>
                <a:lnTo>
                  <a:pt x="2712872" y="19187"/>
                </a:lnTo>
                <a:lnTo>
                  <a:pt x="2713832" y="3825"/>
                </a:lnTo>
                <a:lnTo>
                  <a:pt x="2629357" y="95021"/>
                </a:lnTo>
                <a:lnTo>
                  <a:pt x="2621676" y="117104"/>
                </a:lnTo>
                <a:lnTo>
                  <a:pt x="2625516" y="118064"/>
                </a:lnTo>
                <a:lnTo>
                  <a:pt x="2630317" y="117104"/>
                </a:lnTo>
                <a:lnTo>
                  <a:pt x="2634157" y="114223"/>
                </a:lnTo>
                <a:lnTo>
                  <a:pt x="2721399" y="28727"/>
                </a:lnTo>
                <a:lnTo>
                  <a:pt x="2809829" y="127665"/>
                </a:lnTo>
                <a:lnTo>
                  <a:pt x="2815590" y="109423"/>
                </a:lnTo>
                <a:lnTo>
                  <a:pt x="2827111" y="112303"/>
                </a:lnTo>
                <a:lnTo>
                  <a:pt x="2912546" y="95981"/>
                </a:lnTo>
                <a:lnTo>
                  <a:pt x="2917438" y="97908"/>
                </a:lnTo>
                <a:lnTo>
                  <a:pt x="3007583" y="133426"/>
                </a:lnTo>
                <a:lnTo>
                  <a:pt x="3016224" y="112303"/>
                </a:lnTo>
                <a:lnTo>
                  <a:pt x="3018144" y="132466"/>
                </a:lnTo>
                <a:lnTo>
                  <a:pt x="3106603" y="85177"/>
                </a:lnTo>
                <a:lnTo>
                  <a:pt x="3196696" y="198699"/>
                </a:lnTo>
                <a:lnTo>
                  <a:pt x="3196696" y="199659"/>
                </a:lnTo>
                <a:lnTo>
                  <a:pt x="3197656" y="199659"/>
                </a:lnTo>
                <a:close/>
              </a:path>
              <a:path w="3702603" h="582686">
                <a:moveTo>
                  <a:pt x="3010695" y="110147"/>
                </a:moveTo>
                <a:lnTo>
                  <a:pt x="2920227" y="74874"/>
                </a:lnTo>
                <a:lnTo>
                  <a:pt x="3006623" y="112303"/>
                </a:lnTo>
                <a:lnTo>
                  <a:pt x="3010695" y="110147"/>
                </a:lnTo>
                <a:close/>
              </a:path>
              <a:path w="3702603" h="582686">
                <a:moveTo>
                  <a:pt x="2912546" y="74874"/>
                </a:moveTo>
                <a:lnTo>
                  <a:pt x="2920227" y="96941"/>
                </a:lnTo>
                <a:lnTo>
                  <a:pt x="2915427" y="73914"/>
                </a:lnTo>
                <a:lnTo>
                  <a:pt x="2912546" y="74874"/>
                </a:lnTo>
                <a:close/>
              </a:path>
            </a:pathLst>
          </a:custGeom>
          <a:solidFill>
            <a:srgbClr val="781A1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" name="object 183"/>
          <p:cNvSpPr/>
          <p:nvPr/>
        </p:nvSpPr>
        <p:spPr>
          <a:xfrm>
            <a:off x="1920179" y="2845125"/>
            <a:ext cx="73913" cy="74874"/>
          </a:xfrm>
          <a:custGeom>
            <a:avLst/>
            <a:gdLst/>
            <a:ahLst/>
            <a:cxnLst/>
            <a:rect l="l" t="t" r="r" b="b"/>
            <a:pathLst>
              <a:path w="73913" h="74874">
                <a:moveTo>
                  <a:pt x="37444" y="0"/>
                </a:moveTo>
                <a:lnTo>
                  <a:pt x="0" y="37444"/>
                </a:lnTo>
                <a:lnTo>
                  <a:pt x="37444" y="74874"/>
                </a:lnTo>
                <a:lnTo>
                  <a:pt x="73913" y="37444"/>
                </a:lnTo>
                <a:lnTo>
                  <a:pt x="37444" y="0"/>
                </a:lnTo>
                <a:close/>
              </a:path>
            </a:pathLst>
          </a:custGeom>
          <a:solidFill>
            <a:srgbClr val="781E1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" name="object 184"/>
          <p:cNvSpPr/>
          <p:nvPr/>
        </p:nvSpPr>
        <p:spPr>
          <a:xfrm>
            <a:off x="1916338" y="2841284"/>
            <a:ext cx="82555" cy="82555"/>
          </a:xfrm>
          <a:custGeom>
            <a:avLst/>
            <a:gdLst/>
            <a:ahLst/>
            <a:cxnLst/>
            <a:rect l="l" t="t" r="r" b="b"/>
            <a:pathLst>
              <a:path w="82555" h="82555">
                <a:moveTo>
                  <a:pt x="44165" y="75834"/>
                </a:moveTo>
                <a:lnTo>
                  <a:pt x="38404" y="75834"/>
                </a:lnTo>
                <a:lnTo>
                  <a:pt x="40325" y="82555"/>
                </a:lnTo>
                <a:lnTo>
                  <a:pt x="42245" y="82555"/>
                </a:lnTo>
                <a:lnTo>
                  <a:pt x="44165" y="80634"/>
                </a:lnTo>
                <a:lnTo>
                  <a:pt x="80634" y="44165"/>
                </a:lnTo>
                <a:lnTo>
                  <a:pt x="75834" y="44165"/>
                </a:lnTo>
                <a:lnTo>
                  <a:pt x="44165" y="75834"/>
                </a:lnTo>
                <a:close/>
              </a:path>
              <a:path w="82555" h="82555">
                <a:moveTo>
                  <a:pt x="41284" y="9601"/>
                </a:moveTo>
                <a:lnTo>
                  <a:pt x="38404" y="6720"/>
                </a:lnTo>
                <a:lnTo>
                  <a:pt x="9608" y="41277"/>
                </a:lnTo>
                <a:lnTo>
                  <a:pt x="41284" y="9601"/>
                </a:lnTo>
                <a:close/>
              </a:path>
              <a:path w="82555" h="82555">
                <a:moveTo>
                  <a:pt x="960" y="38389"/>
                </a:moveTo>
                <a:lnTo>
                  <a:pt x="6720" y="38389"/>
                </a:lnTo>
                <a:lnTo>
                  <a:pt x="38404" y="960"/>
                </a:lnTo>
                <a:lnTo>
                  <a:pt x="960" y="38389"/>
                </a:lnTo>
                <a:close/>
              </a:path>
              <a:path w="82555" h="82555">
                <a:moveTo>
                  <a:pt x="960" y="44165"/>
                </a:moveTo>
                <a:lnTo>
                  <a:pt x="38404" y="80634"/>
                </a:lnTo>
                <a:lnTo>
                  <a:pt x="6720" y="44165"/>
                </a:lnTo>
                <a:lnTo>
                  <a:pt x="9608" y="41277"/>
                </a:lnTo>
                <a:lnTo>
                  <a:pt x="38404" y="6720"/>
                </a:lnTo>
                <a:lnTo>
                  <a:pt x="41284" y="9601"/>
                </a:lnTo>
                <a:lnTo>
                  <a:pt x="72947" y="41277"/>
                </a:lnTo>
                <a:lnTo>
                  <a:pt x="44165" y="6720"/>
                </a:lnTo>
                <a:lnTo>
                  <a:pt x="38404" y="960"/>
                </a:lnTo>
                <a:lnTo>
                  <a:pt x="6720" y="38389"/>
                </a:lnTo>
                <a:lnTo>
                  <a:pt x="960" y="38389"/>
                </a:lnTo>
                <a:lnTo>
                  <a:pt x="0" y="39364"/>
                </a:lnTo>
                <a:lnTo>
                  <a:pt x="0" y="43205"/>
                </a:lnTo>
                <a:lnTo>
                  <a:pt x="960" y="44165"/>
                </a:lnTo>
                <a:close/>
              </a:path>
              <a:path w="82555" h="82555">
                <a:moveTo>
                  <a:pt x="6720" y="44165"/>
                </a:moveTo>
                <a:lnTo>
                  <a:pt x="38404" y="80634"/>
                </a:lnTo>
                <a:lnTo>
                  <a:pt x="40325" y="82555"/>
                </a:lnTo>
                <a:lnTo>
                  <a:pt x="38404" y="75834"/>
                </a:lnTo>
                <a:lnTo>
                  <a:pt x="44165" y="75834"/>
                </a:lnTo>
                <a:lnTo>
                  <a:pt x="75834" y="44165"/>
                </a:lnTo>
                <a:lnTo>
                  <a:pt x="80634" y="44165"/>
                </a:lnTo>
                <a:lnTo>
                  <a:pt x="82555" y="42230"/>
                </a:lnTo>
                <a:lnTo>
                  <a:pt x="82555" y="40325"/>
                </a:lnTo>
                <a:lnTo>
                  <a:pt x="80634" y="38389"/>
                </a:lnTo>
                <a:lnTo>
                  <a:pt x="75834" y="38389"/>
                </a:lnTo>
                <a:lnTo>
                  <a:pt x="72947" y="41277"/>
                </a:lnTo>
                <a:lnTo>
                  <a:pt x="41284" y="72953"/>
                </a:lnTo>
                <a:lnTo>
                  <a:pt x="9608" y="41277"/>
                </a:lnTo>
                <a:lnTo>
                  <a:pt x="6720" y="44165"/>
                </a:lnTo>
                <a:close/>
              </a:path>
              <a:path w="82555" h="82555">
                <a:moveTo>
                  <a:pt x="44165" y="6720"/>
                </a:moveTo>
                <a:lnTo>
                  <a:pt x="72947" y="41277"/>
                </a:lnTo>
                <a:lnTo>
                  <a:pt x="75834" y="38389"/>
                </a:lnTo>
                <a:lnTo>
                  <a:pt x="80634" y="38389"/>
                </a:lnTo>
                <a:lnTo>
                  <a:pt x="44165" y="960"/>
                </a:lnTo>
                <a:lnTo>
                  <a:pt x="43205" y="960"/>
                </a:lnTo>
                <a:lnTo>
                  <a:pt x="42245" y="0"/>
                </a:lnTo>
                <a:lnTo>
                  <a:pt x="40325" y="0"/>
                </a:lnTo>
                <a:lnTo>
                  <a:pt x="39364" y="960"/>
                </a:lnTo>
                <a:lnTo>
                  <a:pt x="38404" y="960"/>
                </a:lnTo>
                <a:lnTo>
                  <a:pt x="44165" y="6720"/>
                </a:lnTo>
                <a:close/>
              </a:path>
            </a:pathLst>
          </a:custGeom>
          <a:solidFill>
            <a:srgbClr val="781A1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" name="object 185"/>
          <p:cNvSpPr/>
          <p:nvPr/>
        </p:nvSpPr>
        <p:spPr>
          <a:xfrm>
            <a:off x="2017135" y="2782732"/>
            <a:ext cx="74874" cy="73913"/>
          </a:xfrm>
          <a:custGeom>
            <a:avLst/>
            <a:gdLst/>
            <a:ahLst/>
            <a:cxnLst/>
            <a:rect l="l" t="t" r="r" b="b"/>
            <a:pathLst>
              <a:path w="74874" h="73913">
                <a:moveTo>
                  <a:pt x="37444" y="0"/>
                </a:moveTo>
                <a:lnTo>
                  <a:pt x="0" y="37429"/>
                </a:lnTo>
                <a:lnTo>
                  <a:pt x="37444" y="73913"/>
                </a:lnTo>
                <a:lnTo>
                  <a:pt x="74874" y="37429"/>
                </a:lnTo>
                <a:lnTo>
                  <a:pt x="37444" y="0"/>
                </a:lnTo>
                <a:close/>
              </a:path>
            </a:pathLst>
          </a:custGeom>
          <a:solidFill>
            <a:srgbClr val="781E1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" name="object 186"/>
          <p:cNvSpPr/>
          <p:nvPr/>
        </p:nvSpPr>
        <p:spPr>
          <a:xfrm>
            <a:off x="2013295" y="2778892"/>
            <a:ext cx="82555" cy="82555"/>
          </a:xfrm>
          <a:custGeom>
            <a:avLst/>
            <a:gdLst/>
            <a:ahLst/>
            <a:cxnLst/>
            <a:rect l="l" t="t" r="r" b="b"/>
            <a:pathLst>
              <a:path w="82555" h="82555">
                <a:moveTo>
                  <a:pt x="41284" y="9586"/>
                </a:moveTo>
                <a:lnTo>
                  <a:pt x="38404" y="6705"/>
                </a:lnTo>
                <a:lnTo>
                  <a:pt x="9601" y="41269"/>
                </a:lnTo>
                <a:lnTo>
                  <a:pt x="41284" y="9586"/>
                </a:lnTo>
                <a:close/>
              </a:path>
              <a:path w="82555" h="82555">
                <a:moveTo>
                  <a:pt x="1920" y="38389"/>
                </a:moveTo>
                <a:lnTo>
                  <a:pt x="6720" y="38389"/>
                </a:lnTo>
                <a:lnTo>
                  <a:pt x="38404" y="960"/>
                </a:lnTo>
                <a:lnTo>
                  <a:pt x="1920" y="38389"/>
                </a:lnTo>
                <a:close/>
              </a:path>
              <a:path w="82555" h="82555">
                <a:moveTo>
                  <a:pt x="41284" y="9586"/>
                </a:moveTo>
                <a:lnTo>
                  <a:pt x="44165" y="6705"/>
                </a:lnTo>
                <a:lnTo>
                  <a:pt x="38404" y="960"/>
                </a:lnTo>
                <a:lnTo>
                  <a:pt x="6720" y="38389"/>
                </a:lnTo>
                <a:lnTo>
                  <a:pt x="1920" y="38389"/>
                </a:lnTo>
                <a:lnTo>
                  <a:pt x="960" y="39349"/>
                </a:lnTo>
                <a:lnTo>
                  <a:pt x="0" y="40309"/>
                </a:lnTo>
                <a:lnTo>
                  <a:pt x="0" y="42230"/>
                </a:lnTo>
                <a:lnTo>
                  <a:pt x="960" y="43190"/>
                </a:lnTo>
                <a:lnTo>
                  <a:pt x="1920" y="44150"/>
                </a:lnTo>
                <a:lnTo>
                  <a:pt x="38404" y="80634"/>
                </a:lnTo>
                <a:lnTo>
                  <a:pt x="6720" y="44150"/>
                </a:lnTo>
                <a:lnTo>
                  <a:pt x="9601" y="41269"/>
                </a:lnTo>
                <a:lnTo>
                  <a:pt x="38404" y="6705"/>
                </a:lnTo>
                <a:lnTo>
                  <a:pt x="41284" y="9586"/>
                </a:lnTo>
                <a:close/>
              </a:path>
              <a:path w="82555" h="82555">
                <a:moveTo>
                  <a:pt x="6720" y="44150"/>
                </a:moveTo>
                <a:lnTo>
                  <a:pt x="38404" y="80634"/>
                </a:lnTo>
                <a:lnTo>
                  <a:pt x="40325" y="82555"/>
                </a:lnTo>
                <a:lnTo>
                  <a:pt x="38404" y="75834"/>
                </a:lnTo>
                <a:lnTo>
                  <a:pt x="44165" y="75834"/>
                </a:lnTo>
                <a:lnTo>
                  <a:pt x="75834" y="44150"/>
                </a:lnTo>
                <a:lnTo>
                  <a:pt x="80634" y="44150"/>
                </a:lnTo>
                <a:lnTo>
                  <a:pt x="82555" y="42230"/>
                </a:lnTo>
                <a:lnTo>
                  <a:pt x="82555" y="39349"/>
                </a:lnTo>
                <a:lnTo>
                  <a:pt x="80634" y="38389"/>
                </a:lnTo>
                <a:lnTo>
                  <a:pt x="75834" y="38389"/>
                </a:lnTo>
                <a:lnTo>
                  <a:pt x="72955" y="41269"/>
                </a:lnTo>
                <a:lnTo>
                  <a:pt x="41284" y="72953"/>
                </a:lnTo>
                <a:lnTo>
                  <a:pt x="9601" y="41269"/>
                </a:lnTo>
                <a:lnTo>
                  <a:pt x="6720" y="44150"/>
                </a:lnTo>
                <a:close/>
              </a:path>
              <a:path w="82555" h="82555">
                <a:moveTo>
                  <a:pt x="44165" y="6705"/>
                </a:moveTo>
                <a:lnTo>
                  <a:pt x="41284" y="9586"/>
                </a:lnTo>
                <a:lnTo>
                  <a:pt x="72955" y="41269"/>
                </a:lnTo>
                <a:lnTo>
                  <a:pt x="75834" y="38389"/>
                </a:lnTo>
                <a:lnTo>
                  <a:pt x="80634" y="38389"/>
                </a:lnTo>
                <a:lnTo>
                  <a:pt x="44165" y="960"/>
                </a:lnTo>
                <a:lnTo>
                  <a:pt x="43205" y="960"/>
                </a:lnTo>
                <a:lnTo>
                  <a:pt x="42245" y="0"/>
                </a:lnTo>
                <a:lnTo>
                  <a:pt x="40325" y="0"/>
                </a:lnTo>
                <a:lnTo>
                  <a:pt x="39364" y="960"/>
                </a:lnTo>
                <a:lnTo>
                  <a:pt x="38404" y="960"/>
                </a:lnTo>
                <a:lnTo>
                  <a:pt x="44165" y="6705"/>
                </a:lnTo>
                <a:close/>
              </a:path>
              <a:path w="82555" h="82555">
                <a:moveTo>
                  <a:pt x="44165" y="75834"/>
                </a:moveTo>
                <a:lnTo>
                  <a:pt x="38404" y="75834"/>
                </a:lnTo>
                <a:lnTo>
                  <a:pt x="40325" y="82555"/>
                </a:lnTo>
                <a:lnTo>
                  <a:pt x="42245" y="82555"/>
                </a:lnTo>
                <a:lnTo>
                  <a:pt x="44165" y="80634"/>
                </a:lnTo>
                <a:lnTo>
                  <a:pt x="80634" y="44150"/>
                </a:lnTo>
                <a:lnTo>
                  <a:pt x="75834" y="44150"/>
                </a:lnTo>
                <a:lnTo>
                  <a:pt x="44165" y="75834"/>
                </a:lnTo>
                <a:close/>
              </a:path>
            </a:pathLst>
          </a:custGeom>
          <a:solidFill>
            <a:srgbClr val="781A1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" name="object 187"/>
          <p:cNvSpPr/>
          <p:nvPr/>
        </p:nvSpPr>
        <p:spPr>
          <a:xfrm>
            <a:off x="2113132" y="2632969"/>
            <a:ext cx="74874" cy="74874"/>
          </a:xfrm>
          <a:custGeom>
            <a:avLst/>
            <a:gdLst/>
            <a:ahLst/>
            <a:cxnLst/>
            <a:rect l="l" t="t" r="r" b="b"/>
            <a:pathLst>
              <a:path w="74874" h="74874">
                <a:moveTo>
                  <a:pt x="37444" y="0"/>
                </a:moveTo>
                <a:lnTo>
                  <a:pt x="0" y="37444"/>
                </a:lnTo>
                <a:lnTo>
                  <a:pt x="37444" y="74874"/>
                </a:lnTo>
                <a:lnTo>
                  <a:pt x="74874" y="37444"/>
                </a:lnTo>
                <a:lnTo>
                  <a:pt x="37444" y="0"/>
                </a:lnTo>
                <a:close/>
              </a:path>
            </a:pathLst>
          </a:custGeom>
          <a:solidFill>
            <a:srgbClr val="781E1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" name="object 188"/>
          <p:cNvSpPr/>
          <p:nvPr/>
        </p:nvSpPr>
        <p:spPr>
          <a:xfrm>
            <a:off x="2109292" y="2629128"/>
            <a:ext cx="82555" cy="82555"/>
          </a:xfrm>
          <a:custGeom>
            <a:avLst/>
            <a:gdLst/>
            <a:ahLst/>
            <a:cxnLst/>
            <a:rect l="l" t="t" r="r" b="b"/>
            <a:pathLst>
              <a:path w="82555" h="82555">
                <a:moveTo>
                  <a:pt x="41284" y="9601"/>
                </a:moveTo>
                <a:lnTo>
                  <a:pt x="38404" y="6720"/>
                </a:lnTo>
                <a:lnTo>
                  <a:pt x="9601" y="41284"/>
                </a:lnTo>
                <a:lnTo>
                  <a:pt x="41284" y="9601"/>
                </a:lnTo>
                <a:close/>
              </a:path>
              <a:path w="82555" h="82555">
                <a:moveTo>
                  <a:pt x="960" y="38404"/>
                </a:moveTo>
                <a:lnTo>
                  <a:pt x="6720" y="38404"/>
                </a:lnTo>
                <a:lnTo>
                  <a:pt x="38404" y="960"/>
                </a:lnTo>
                <a:lnTo>
                  <a:pt x="960" y="38404"/>
                </a:lnTo>
                <a:close/>
              </a:path>
              <a:path w="82555" h="82555">
                <a:moveTo>
                  <a:pt x="0" y="40325"/>
                </a:moveTo>
                <a:lnTo>
                  <a:pt x="0" y="42245"/>
                </a:lnTo>
                <a:lnTo>
                  <a:pt x="960" y="43205"/>
                </a:lnTo>
                <a:lnTo>
                  <a:pt x="960" y="44165"/>
                </a:lnTo>
                <a:lnTo>
                  <a:pt x="38404" y="80634"/>
                </a:lnTo>
                <a:lnTo>
                  <a:pt x="6720" y="44165"/>
                </a:lnTo>
                <a:lnTo>
                  <a:pt x="9601" y="41284"/>
                </a:lnTo>
                <a:lnTo>
                  <a:pt x="38404" y="6720"/>
                </a:lnTo>
                <a:lnTo>
                  <a:pt x="41284" y="9601"/>
                </a:lnTo>
                <a:lnTo>
                  <a:pt x="72954" y="41284"/>
                </a:lnTo>
                <a:lnTo>
                  <a:pt x="44165" y="6720"/>
                </a:lnTo>
                <a:lnTo>
                  <a:pt x="38404" y="960"/>
                </a:lnTo>
                <a:lnTo>
                  <a:pt x="6720" y="38404"/>
                </a:lnTo>
                <a:lnTo>
                  <a:pt x="960" y="38404"/>
                </a:lnTo>
                <a:lnTo>
                  <a:pt x="960" y="39364"/>
                </a:lnTo>
                <a:lnTo>
                  <a:pt x="0" y="40325"/>
                </a:lnTo>
                <a:close/>
              </a:path>
              <a:path w="82555" h="82555">
                <a:moveTo>
                  <a:pt x="6720" y="44165"/>
                </a:moveTo>
                <a:lnTo>
                  <a:pt x="38404" y="80634"/>
                </a:lnTo>
                <a:lnTo>
                  <a:pt x="40325" y="82555"/>
                </a:lnTo>
                <a:lnTo>
                  <a:pt x="38404" y="75834"/>
                </a:lnTo>
                <a:lnTo>
                  <a:pt x="44165" y="75834"/>
                </a:lnTo>
                <a:lnTo>
                  <a:pt x="75834" y="44165"/>
                </a:lnTo>
                <a:lnTo>
                  <a:pt x="81594" y="44165"/>
                </a:lnTo>
                <a:lnTo>
                  <a:pt x="82555" y="42245"/>
                </a:lnTo>
                <a:lnTo>
                  <a:pt x="82555" y="40325"/>
                </a:lnTo>
                <a:lnTo>
                  <a:pt x="81594" y="38404"/>
                </a:lnTo>
                <a:lnTo>
                  <a:pt x="75834" y="38404"/>
                </a:lnTo>
                <a:lnTo>
                  <a:pt x="72954" y="41284"/>
                </a:lnTo>
                <a:lnTo>
                  <a:pt x="41284" y="72954"/>
                </a:lnTo>
                <a:lnTo>
                  <a:pt x="9601" y="41284"/>
                </a:lnTo>
                <a:lnTo>
                  <a:pt x="6720" y="44165"/>
                </a:lnTo>
                <a:close/>
              </a:path>
              <a:path w="82555" h="82555">
                <a:moveTo>
                  <a:pt x="44165" y="6720"/>
                </a:moveTo>
                <a:lnTo>
                  <a:pt x="72954" y="41284"/>
                </a:lnTo>
                <a:lnTo>
                  <a:pt x="75834" y="38404"/>
                </a:lnTo>
                <a:lnTo>
                  <a:pt x="81594" y="38404"/>
                </a:lnTo>
                <a:lnTo>
                  <a:pt x="44165" y="960"/>
                </a:lnTo>
                <a:lnTo>
                  <a:pt x="42245" y="0"/>
                </a:lnTo>
                <a:lnTo>
                  <a:pt x="40325" y="0"/>
                </a:lnTo>
                <a:lnTo>
                  <a:pt x="39364" y="960"/>
                </a:lnTo>
                <a:lnTo>
                  <a:pt x="38404" y="960"/>
                </a:lnTo>
                <a:lnTo>
                  <a:pt x="44165" y="6720"/>
                </a:lnTo>
                <a:close/>
              </a:path>
              <a:path w="82555" h="82555">
                <a:moveTo>
                  <a:pt x="44165" y="75834"/>
                </a:moveTo>
                <a:lnTo>
                  <a:pt x="38404" y="75834"/>
                </a:lnTo>
                <a:lnTo>
                  <a:pt x="40325" y="82555"/>
                </a:lnTo>
                <a:lnTo>
                  <a:pt x="43205" y="82555"/>
                </a:lnTo>
                <a:lnTo>
                  <a:pt x="44165" y="80634"/>
                </a:lnTo>
                <a:lnTo>
                  <a:pt x="81594" y="44165"/>
                </a:lnTo>
                <a:lnTo>
                  <a:pt x="75834" y="44165"/>
                </a:lnTo>
                <a:lnTo>
                  <a:pt x="44165" y="75834"/>
                </a:lnTo>
                <a:close/>
              </a:path>
            </a:pathLst>
          </a:custGeom>
          <a:solidFill>
            <a:srgbClr val="781A1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" name="object 189"/>
          <p:cNvSpPr/>
          <p:nvPr/>
        </p:nvSpPr>
        <p:spPr>
          <a:xfrm>
            <a:off x="2211049" y="2652171"/>
            <a:ext cx="73913" cy="73913"/>
          </a:xfrm>
          <a:custGeom>
            <a:avLst/>
            <a:gdLst/>
            <a:ahLst/>
            <a:cxnLst/>
            <a:rect l="l" t="t" r="r" b="b"/>
            <a:pathLst>
              <a:path w="73913" h="73913">
                <a:moveTo>
                  <a:pt x="37444" y="0"/>
                </a:moveTo>
                <a:lnTo>
                  <a:pt x="0" y="37444"/>
                </a:lnTo>
                <a:lnTo>
                  <a:pt x="37444" y="73913"/>
                </a:lnTo>
                <a:lnTo>
                  <a:pt x="73913" y="37444"/>
                </a:lnTo>
                <a:lnTo>
                  <a:pt x="37444" y="0"/>
                </a:lnTo>
                <a:close/>
              </a:path>
            </a:pathLst>
          </a:custGeom>
          <a:solidFill>
            <a:srgbClr val="781E1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" name="object 190"/>
          <p:cNvSpPr/>
          <p:nvPr/>
        </p:nvSpPr>
        <p:spPr>
          <a:xfrm>
            <a:off x="2207209" y="2648330"/>
            <a:ext cx="82555" cy="82555"/>
          </a:xfrm>
          <a:custGeom>
            <a:avLst/>
            <a:gdLst/>
            <a:ahLst/>
            <a:cxnLst/>
            <a:rect l="l" t="t" r="r" b="b"/>
            <a:pathLst>
              <a:path w="82555" h="82555">
                <a:moveTo>
                  <a:pt x="44165" y="74874"/>
                </a:moveTo>
                <a:lnTo>
                  <a:pt x="38404" y="74874"/>
                </a:lnTo>
                <a:lnTo>
                  <a:pt x="39364" y="82555"/>
                </a:lnTo>
                <a:lnTo>
                  <a:pt x="42245" y="82555"/>
                </a:lnTo>
                <a:lnTo>
                  <a:pt x="44165" y="80634"/>
                </a:lnTo>
                <a:lnTo>
                  <a:pt x="80634" y="44165"/>
                </a:lnTo>
                <a:lnTo>
                  <a:pt x="74874" y="44165"/>
                </a:lnTo>
                <a:lnTo>
                  <a:pt x="44165" y="74874"/>
                </a:lnTo>
                <a:close/>
              </a:path>
              <a:path w="82555" h="82555">
                <a:moveTo>
                  <a:pt x="41247" y="9639"/>
                </a:moveTo>
                <a:lnTo>
                  <a:pt x="38404" y="6720"/>
                </a:lnTo>
                <a:lnTo>
                  <a:pt x="9639" y="41247"/>
                </a:lnTo>
                <a:lnTo>
                  <a:pt x="41247" y="9639"/>
                </a:lnTo>
                <a:close/>
              </a:path>
              <a:path w="82555" h="82555">
                <a:moveTo>
                  <a:pt x="960" y="38404"/>
                </a:moveTo>
                <a:lnTo>
                  <a:pt x="6720" y="38404"/>
                </a:lnTo>
                <a:lnTo>
                  <a:pt x="38404" y="960"/>
                </a:lnTo>
                <a:lnTo>
                  <a:pt x="960" y="38404"/>
                </a:lnTo>
                <a:close/>
              </a:path>
              <a:path w="82555" h="82555">
                <a:moveTo>
                  <a:pt x="960" y="44165"/>
                </a:moveTo>
                <a:lnTo>
                  <a:pt x="38404" y="80634"/>
                </a:lnTo>
                <a:lnTo>
                  <a:pt x="6720" y="44165"/>
                </a:lnTo>
                <a:lnTo>
                  <a:pt x="9639" y="41247"/>
                </a:lnTo>
                <a:lnTo>
                  <a:pt x="38404" y="6720"/>
                </a:lnTo>
                <a:lnTo>
                  <a:pt x="41247" y="9639"/>
                </a:lnTo>
                <a:lnTo>
                  <a:pt x="72031" y="41247"/>
                </a:lnTo>
                <a:lnTo>
                  <a:pt x="44165" y="6720"/>
                </a:lnTo>
                <a:lnTo>
                  <a:pt x="38404" y="960"/>
                </a:lnTo>
                <a:lnTo>
                  <a:pt x="6720" y="38404"/>
                </a:lnTo>
                <a:lnTo>
                  <a:pt x="960" y="38404"/>
                </a:lnTo>
                <a:lnTo>
                  <a:pt x="0" y="39349"/>
                </a:lnTo>
                <a:lnTo>
                  <a:pt x="0" y="43190"/>
                </a:lnTo>
                <a:lnTo>
                  <a:pt x="960" y="44165"/>
                </a:lnTo>
                <a:close/>
              </a:path>
              <a:path w="82555" h="82555">
                <a:moveTo>
                  <a:pt x="6720" y="44165"/>
                </a:moveTo>
                <a:lnTo>
                  <a:pt x="38404" y="80634"/>
                </a:lnTo>
                <a:lnTo>
                  <a:pt x="39364" y="82555"/>
                </a:lnTo>
                <a:lnTo>
                  <a:pt x="38404" y="74874"/>
                </a:lnTo>
                <a:lnTo>
                  <a:pt x="44165" y="74874"/>
                </a:lnTo>
                <a:lnTo>
                  <a:pt x="74874" y="44165"/>
                </a:lnTo>
                <a:lnTo>
                  <a:pt x="80634" y="44165"/>
                </a:lnTo>
                <a:lnTo>
                  <a:pt x="82555" y="42230"/>
                </a:lnTo>
                <a:lnTo>
                  <a:pt x="82555" y="40325"/>
                </a:lnTo>
                <a:lnTo>
                  <a:pt x="80634" y="38404"/>
                </a:lnTo>
                <a:lnTo>
                  <a:pt x="74874" y="38404"/>
                </a:lnTo>
                <a:lnTo>
                  <a:pt x="72031" y="41247"/>
                </a:lnTo>
                <a:lnTo>
                  <a:pt x="41247" y="72031"/>
                </a:lnTo>
                <a:lnTo>
                  <a:pt x="9639" y="41247"/>
                </a:lnTo>
                <a:lnTo>
                  <a:pt x="6720" y="44165"/>
                </a:lnTo>
                <a:close/>
              </a:path>
              <a:path w="82555" h="82555">
                <a:moveTo>
                  <a:pt x="44165" y="6720"/>
                </a:moveTo>
                <a:lnTo>
                  <a:pt x="72031" y="41247"/>
                </a:lnTo>
                <a:lnTo>
                  <a:pt x="74874" y="38404"/>
                </a:lnTo>
                <a:lnTo>
                  <a:pt x="80634" y="38404"/>
                </a:lnTo>
                <a:lnTo>
                  <a:pt x="44165" y="960"/>
                </a:lnTo>
                <a:lnTo>
                  <a:pt x="43205" y="0"/>
                </a:lnTo>
                <a:lnTo>
                  <a:pt x="38404" y="0"/>
                </a:lnTo>
                <a:lnTo>
                  <a:pt x="38404" y="960"/>
                </a:lnTo>
                <a:lnTo>
                  <a:pt x="44165" y="6720"/>
                </a:lnTo>
                <a:close/>
              </a:path>
            </a:pathLst>
          </a:custGeom>
          <a:solidFill>
            <a:srgbClr val="781A1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" name="object 191"/>
          <p:cNvSpPr/>
          <p:nvPr/>
        </p:nvSpPr>
        <p:spPr>
          <a:xfrm>
            <a:off x="2308006" y="2687680"/>
            <a:ext cx="73929" cy="74889"/>
          </a:xfrm>
          <a:custGeom>
            <a:avLst/>
            <a:gdLst/>
            <a:ahLst/>
            <a:cxnLst/>
            <a:rect l="l" t="t" r="r" b="b"/>
            <a:pathLst>
              <a:path w="73929" h="74889">
                <a:moveTo>
                  <a:pt x="37444" y="0"/>
                </a:moveTo>
                <a:lnTo>
                  <a:pt x="0" y="37444"/>
                </a:lnTo>
                <a:lnTo>
                  <a:pt x="37444" y="74889"/>
                </a:lnTo>
                <a:lnTo>
                  <a:pt x="73929" y="37444"/>
                </a:lnTo>
                <a:lnTo>
                  <a:pt x="37444" y="0"/>
                </a:lnTo>
                <a:close/>
              </a:path>
            </a:pathLst>
          </a:custGeom>
          <a:solidFill>
            <a:srgbClr val="781E1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" name="object 192"/>
          <p:cNvSpPr/>
          <p:nvPr/>
        </p:nvSpPr>
        <p:spPr>
          <a:xfrm>
            <a:off x="2304166" y="2684815"/>
            <a:ext cx="82555" cy="81594"/>
          </a:xfrm>
          <a:custGeom>
            <a:avLst/>
            <a:gdLst/>
            <a:ahLst/>
            <a:cxnLst/>
            <a:rect l="l" t="t" r="r" b="b"/>
            <a:pathLst>
              <a:path w="82555" h="81594">
                <a:moveTo>
                  <a:pt x="41284" y="8626"/>
                </a:moveTo>
                <a:lnTo>
                  <a:pt x="38404" y="5745"/>
                </a:lnTo>
                <a:lnTo>
                  <a:pt x="9601" y="40309"/>
                </a:lnTo>
                <a:lnTo>
                  <a:pt x="41284" y="8626"/>
                </a:lnTo>
                <a:close/>
              </a:path>
              <a:path w="82555" h="81594">
                <a:moveTo>
                  <a:pt x="960" y="37429"/>
                </a:moveTo>
                <a:lnTo>
                  <a:pt x="6720" y="37429"/>
                </a:lnTo>
                <a:lnTo>
                  <a:pt x="38404" y="960"/>
                </a:lnTo>
                <a:lnTo>
                  <a:pt x="960" y="37429"/>
                </a:lnTo>
                <a:close/>
              </a:path>
              <a:path w="82555" h="81594">
                <a:moveTo>
                  <a:pt x="0" y="39349"/>
                </a:moveTo>
                <a:lnTo>
                  <a:pt x="0" y="41269"/>
                </a:lnTo>
                <a:lnTo>
                  <a:pt x="960" y="42230"/>
                </a:lnTo>
                <a:lnTo>
                  <a:pt x="960" y="43190"/>
                </a:lnTo>
                <a:lnTo>
                  <a:pt x="38404" y="80634"/>
                </a:lnTo>
                <a:lnTo>
                  <a:pt x="6720" y="43190"/>
                </a:lnTo>
                <a:lnTo>
                  <a:pt x="9601" y="40309"/>
                </a:lnTo>
                <a:lnTo>
                  <a:pt x="38404" y="5745"/>
                </a:lnTo>
                <a:lnTo>
                  <a:pt x="41284" y="8626"/>
                </a:lnTo>
                <a:lnTo>
                  <a:pt x="72955" y="40309"/>
                </a:lnTo>
                <a:lnTo>
                  <a:pt x="44165" y="5745"/>
                </a:lnTo>
                <a:lnTo>
                  <a:pt x="38404" y="960"/>
                </a:lnTo>
                <a:lnTo>
                  <a:pt x="6720" y="37429"/>
                </a:lnTo>
                <a:lnTo>
                  <a:pt x="960" y="37429"/>
                </a:lnTo>
                <a:lnTo>
                  <a:pt x="960" y="38389"/>
                </a:lnTo>
                <a:lnTo>
                  <a:pt x="0" y="39349"/>
                </a:lnTo>
                <a:close/>
              </a:path>
              <a:path w="82555" h="81594">
                <a:moveTo>
                  <a:pt x="6720" y="43190"/>
                </a:moveTo>
                <a:lnTo>
                  <a:pt x="38404" y="80634"/>
                </a:lnTo>
                <a:lnTo>
                  <a:pt x="40325" y="81594"/>
                </a:lnTo>
                <a:lnTo>
                  <a:pt x="38404" y="74874"/>
                </a:lnTo>
                <a:lnTo>
                  <a:pt x="44165" y="74874"/>
                </a:lnTo>
                <a:lnTo>
                  <a:pt x="75834" y="43190"/>
                </a:lnTo>
                <a:lnTo>
                  <a:pt x="80634" y="43190"/>
                </a:lnTo>
                <a:lnTo>
                  <a:pt x="82555" y="42230"/>
                </a:lnTo>
                <a:lnTo>
                  <a:pt x="82555" y="39349"/>
                </a:lnTo>
                <a:lnTo>
                  <a:pt x="80634" y="37429"/>
                </a:lnTo>
                <a:lnTo>
                  <a:pt x="75834" y="37429"/>
                </a:lnTo>
                <a:lnTo>
                  <a:pt x="72955" y="40309"/>
                </a:lnTo>
                <a:lnTo>
                  <a:pt x="41284" y="71993"/>
                </a:lnTo>
                <a:lnTo>
                  <a:pt x="9601" y="40309"/>
                </a:lnTo>
                <a:lnTo>
                  <a:pt x="6720" y="43190"/>
                </a:lnTo>
                <a:close/>
              </a:path>
              <a:path w="82555" h="81594">
                <a:moveTo>
                  <a:pt x="44165" y="5745"/>
                </a:moveTo>
                <a:lnTo>
                  <a:pt x="72955" y="40309"/>
                </a:lnTo>
                <a:lnTo>
                  <a:pt x="75834" y="37429"/>
                </a:lnTo>
                <a:lnTo>
                  <a:pt x="80634" y="37429"/>
                </a:lnTo>
                <a:lnTo>
                  <a:pt x="44165" y="960"/>
                </a:lnTo>
                <a:lnTo>
                  <a:pt x="43205" y="0"/>
                </a:lnTo>
                <a:lnTo>
                  <a:pt x="39364" y="0"/>
                </a:lnTo>
                <a:lnTo>
                  <a:pt x="38404" y="960"/>
                </a:lnTo>
                <a:lnTo>
                  <a:pt x="44165" y="5745"/>
                </a:lnTo>
                <a:close/>
              </a:path>
              <a:path w="82555" h="81594">
                <a:moveTo>
                  <a:pt x="44165" y="74874"/>
                </a:moveTo>
                <a:lnTo>
                  <a:pt x="38404" y="74874"/>
                </a:lnTo>
                <a:lnTo>
                  <a:pt x="40325" y="81594"/>
                </a:lnTo>
                <a:lnTo>
                  <a:pt x="42245" y="81594"/>
                </a:lnTo>
                <a:lnTo>
                  <a:pt x="44165" y="80634"/>
                </a:lnTo>
                <a:lnTo>
                  <a:pt x="80634" y="43190"/>
                </a:lnTo>
                <a:lnTo>
                  <a:pt x="75834" y="43190"/>
                </a:lnTo>
                <a:lnTo>
                  <a:pt x="44165" y="74874"/>
                </a:lnTo>
                <a:close/>
              </a:path>
            </a:pathLst>
          </a:custGeom>
          <a:solidFill>
            <a:srgbClr val="781A1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" name="object 193"/>
          <p:cNvSpPr/>
          <p:nvPr/>
        </p:nvSpPr>
        <p:spPr>
          <a:xfrm>
            <a:off x="2404003" y="2600325"/>
            <a:ext cx="74874" cy="73929"/>
          </a:xfrm>
          <a:custGeom>
            <a:avLst/>
            <a:gdLst/>
            <a:ahLst/>
            <a:cxnLst/>
            <a:rect l="l" t="t" r="r" b="b"/>
            <a:pathLst>
              <a:path w="74874" h="73929">
                <a:moveTo>
                  <a:pt x="37444" y="0"/>
                </a:moveTo>
                <a:lnTo>
                  <a:pt x="0" y="36484"/>
                </a:lnTo>
                <a:lnTo>
                  <a:pt x="37444" y="73929"/>
                </a:lnTo>
                <a:lnTo>
                  <a:pt x="74874" y="36484"/>
                </a:lnTo>
                <a:lnTo>
                  <a:pt x="37444" y="0"/>
                </a:lnTo>
                <a:close/>
              </a:path>
            </a:pathLst>
          </a:custGeom>
          <a:solidFill>
            <a:srgbClr val="781E1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" name="object 194"/>
          <p:cNvSpPr/>
          <p:nvPr/>
        </p:nvSpPr>
        <p:spPr>
          <a:xfrm>
            <a:off x="2400162" y="2596484"/>
            <a:ext cx="82555" cy="81610"/>
          </a:xfrm>
          <a:custGeom>
            <a:avLst/>
            <a:gdLst/>
            <a:ahLst/>
            <a:cxnLst/>
            <a:rect l="l" t="t" r="r" b="b"/>
            <a:pathLst>
              <a:path w="82555" h="81610">
                <a:moveTo>
                  <a:pt x="44165" y="74889"/>
                </a:moveTo>
                <a:lnTo>
                  <a:pt x="38404" y="74889"/>
                </a:lnTo>
                <a:lnTo>
                  <a:pt x="40325" y="81610"/>
                </a:lnTo>
                <a:lnTo>
                  <a:pt x="43205" y="81610"/>
                </a:lnTo>
                <a:lnTo>
                  <a:pt x="44165" y="80650"/>
                </a:lnTo>
                <a:lnTo>
                  <a:pt x="80634" y="43205"/>
                </a:lnTo>
                <a:lnTo>
                  <a:pt x="75849" y="43205"/>
                </a:lnTo>
                <a:lnTo>
                  <a:pt x="44165" y="74889"/>
                </a:lnTo>
                <a:close/>
              </a:path>
              <a:path w="82555" h="81610">
                <a:moveTo>
                  <a:pt x="41285" y="9527"/>
                </a:moveTo>
                <a:lnTo>
                  <a:pt x="38404" y="6720"/>
                </a:lnTo>
                <a:lnTo>
                  <a:pt x="9638" y="40362"/>
                </a:lnTo>
                <a:lnTo>
                  <a:pt x="41285" y="9527"/>
                </a:lnTo>
                <a:close/>
              </a:path>
              <a:path w="82555" h="81610">
                <a:moveTo>
                  <a:pt x="960" y="37444"/>
                </a:moveTo>
                <a:lnTo>
                  <a:pt x="6720" y="37444"/>
                </a:lnTo>
                <a:lnTo>
                  <a:pt x="38404" y="960"/>
                </a:lnTo>
                <a:lnTo>
                  <a:pt x="960" y="37444"/>
                </a:lnTo>
                <a:close/>
              </a:path>
              <a:path w="82555" h="81610">
                <a:moveTo>
                  <a:pt x="41285" y="9527"/>
                </a:moveTo>
                <a:lnTo>
                  <a:pt x="44165" y="6720"/>
                </a:lnTo>
                <a:lnTo>
                  <a:pt x="38404" y="960"/>
                </a:lnTo>
                <a:lnTo>
                  <a:pt x="6720" y="37444"/>
                </a:lnTo>
                <a:lnTo>
                  <a:pt x="960" y="37444"/>
                </a:lnTo>
                <a:lnTo>
                  <a:pt x="960" y="38404"/>
                </a:lnTo>
                <a:lnTo>
                  <a:pt x="0" y="39364"/>
                </a:lnTo>
                <a:lnTo>
                  <a:pt x="0" y="42245"/>
                </a:lnTo>
                <a:lnTo>
                  <a:pt x="960" y="43205"/>
                </a:lnTo>
                <a:lnTo>
                  <a:pt x="38404" y="80650"/>
                </a:lnTo>
                <a:lnTo>
                  <a:pt x="6720" y="43205"/>
                </a:lnTo>
                <a:lnTo>
                  <a:pt x="9638" y="40362"/>
                </a:lnTo>
                <a:lnTo>
                  <a:pt x="38404" y="6720"/>
                </a:lnTo>
                <a:lnTo>
                  <a:pt x="41285" y="9527"/>
                </a:lnTo>
                <a:close/>
              </a:path>
              <a:path w="82555" h="81610">
                <a:moveTo>
                  <a:pt x="6720" y="43205"/>
                </a:moveTo>
                <a:lnTo>
                  <a:pt x="38404" y="80650"/>
                </a:lnTo>
                <a:lnTo>
                  <a:pt x="40325" y="81610"/>
                </a:lnTo>
                <a:lnTo>
                  <a:pt x="38404" y="74889"/>
                </a:lnTo>
                <a:lnTo>
                  <a:pt x="44165" y="74889"/>
                </a:lnTo>
                <a:lnTo>
                  <a:pt x="75849" y="43205"/>
                </a:lnTo>
                <a:lnTo>
                  <a:pt x="80634" y="43205"/>
                </a:lnTo>
                <a:lnTo>
                  <a:pt x="82555" y="42245"/>
                </a:lnTo>
                <a:lnTo>
                  <a:pt x="82555" y="39364"/>
                </a:lnTo>
                <a:lnTo>
                  <a:pt x="80634" y="37444"/>
                </a:lnTo>
                <a:lnTo>
                  <a:pt x="75849" y="37444"/>
                </a:lnTo>
                <a:lnTo>
                  <a:pt x="72931" y="40362"/>
                </a:lnTo>
                <a:lnTo>
                  <a:pt x="41285" y="72008"/>
                </a:lnTo>
                <a:lnTo>
                  <a:pt x="9638" y="40362"/>
                </a:lnTo>
                <a:lnTo>
                  <a:pt x="6720" y="43205"/>
                </a:lnTo>
                <a:close/>
              </a:path>
              <a:path w="82555" h="81610">
                <a:moveTo>
                  <a:pt x="44165" y="6720"/>
                </a:moveTo>
                <a:lnTo>
                  <a:pt x="41285" y="9527"/>
                </a:lnTo>
                <a:lnTo>
                  <a:pt x="72931" y="40362"/>
                </a:lnTo>
                <a:lnTo>
                  <a:pt x="75849" y="37444"/>
                </a:lnTo>
                <a:lnTo>
                  <a:pt x="80634" y="37444"/>
                </a:lnTo>
                <a:lnTo>
                  <a:pt x="44165" y="960"/>
                </a:lnTo>
                <a:lnTo>
                  <a:pt x="43205" y="0"/>
                </a:lnTo>
                <a:lnTo>
                  <a:pt x="39364" y="0"/>
                </a:lnTo>
                <a:lnTo>
                  <a:pt x="38404" y="960"/>
                </a:lnTo>
                <a:lnTo>
                  <a:pt x="44165" y="6720"/>
                </a:lnTo>
                <a:close/>
              </a:path>
            </a:pathLst>
          </a:custGeom>
          <a:solidFill>
            <a:srgbClr val="781A1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" name="object 195"/>
          <p:cNvSpPr/>
          <p:nvPr/>
        </p:nvSpPr>
        <p:spPr>
          <a:xfrm>
            <a:off x="2501920" y="2605125"/>
            <a:ext cx="73913" cy="73929"/>
          </a:xfrm>
          <a:custGeom>
            <a:avLst/>
            <a:gdLst/>
            <a:ahLst/>
            <a:cxnLst/>
            <a:rect l="l" t="t" r="r" b="b"/>
            <a:pathLst>
              <a:path w="73913" h="73929">
                <a:moveTo>
                  <a:pt x="36484" y="0"/>
                </a:moveTo>
                <a:lnTo>
                  <a:pt x="0" y="37444"/>
                </a:lnTo>
                <a:lnTo>
                  <a:pt x="36484" y="73929"/>
                </a:lnTo>
                <a:lnTo>
                  <a:pt x="73913" y="37444"/>
                </a:lnTo>
                <a:lnTo>
                  <a:pt x="36484" y="0"/>
                </a:lnTo>
                <a:close/>
              </a:path>
            </a:pathLst>
          </a:custGeom>
          <a:solidFill>
            <a:srgbClr val="781E1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" name="object 196"/>
          <p:cNvSpPr/>
          <p:nvPr/>
        </p:nvSpPr>
        <p:spPr>
          <a:xfrm>
            <a:off x="2497119" y="2601285"/>
            <a:ext cx="82555" cy="82555"/>
          </a:xfrm>
          <a:custGeom>
            <a:avLst/>
            <a:gdLst/>
            <a:ahLst/>
            <a:cxnLst/>
            <a:rect l="l" t="t" r="r" b="b"/>
            <a:pathLst>
              <a:path w="82555" h="82555">
                <a:moveTo>
                  <a:pt x="1920" y="38404"/>
                </a:moveTo>
                <a:lnTo>
                  <a:pt x="6720" y="38404"/>
                </a:lnTo>
                <a:lnTo>
                  <a:pt x="38404" y="975"/>
                </a:lnTo>
                <a:lnTo>
                  <a:pt x="1920" y="38404"/>
                </a:lnTo>
                <a:close/>
              </a:path>
              <a:path w="82555" h="82555">
                <a:moveTo>
                  <a:pt x="6720" y="44165"/>
                </a:moveTo>
                <a:lnTo>
                  <a:pt x="1920" y="44165"/>
                </a:lnTo>
                <a:lnTo>
                  <a:pt x="38404" y="80650"/>
                </a:lnTo>
                <a:lnTo>
                  <a:pt x="40325" y="82555"/>
                </a:lnTo>
                <a:lnTo>
                  <a:pt x="38404" y="74889"/>
                </a:lnTo>
                <a:lnTo>
                  <a:pt x="44165" y="74889"/>
                </a:lnTo>
                <a:lnTo>
                  <a:pt x="75834" y="44165"/>
                </a:lnTo>
                <a:lnTo>
                  <a:pt x="81594" y="44165"/>
                </a:lnTo>
                <a:lnTo>
                  <a:pt x="82555" y="42245"/>
                </a:lnTo>
                <a:lnTo>
                  <a:pt x="82555" y="40325"/>
                </a:lnTo>
                <a:lnTo>
                  <a:pt x="81594" y="38404"/>
                </a:lnTo>
                <a:lnTo>
                  <a:pt x="75834" y="38404"/>
                </a:lnTo>
                <a:lnTo>
                  <a:pt x="72917" y="41247"/>
                </a:lnTo>
                <a:lnTo>
                  <a:pt x="41284" y="72082"/>
                </a:lnTo>
                <a:lnTo>
                  <a:pt x="9638" y="41247"/>
                </a:lnTo>
                <a:lnTo>
                  <a:pt x="6720" y="44165"/>
                </a:lnTo>
                <a:close/>
              </a:path>
              <a:path w="82555" h="82555">
                <a:moveTo>
                  <a:pt x="44165" y="74889"/>
                </a:moveTo>
                <a:lnTo>
                  <a:pt x="38404" y="74889"/>
                </a:lnTo>
                <a:lnTo>
                  <a:pt x="40325" y="82555"/>
                </a:lnTo>
                <a:lnTo>
                  <a:pt x="43205" y="82555"/>
                </a:lnTo>
                <a:lnTo>
                  <a:pt x="44165" y="80650"/>
                </a:lnTo>
                <a:lnTo>
                  <a:pt x="81594" y="44165"/>
                </a:lnTo>
                <a:lnTo>
                  <a:pt x="75834" y="44165"/>
                </a:lnTo>
                <a:lnTo>
                  <a:pt x="44165" y="74889"/>
                </a:lnTo>
                <a:close/>
              </a:path>
              <a:path w="82555" h="82555">
                <a:moveTo>
                  <a:pt x="41284" y="9601"/>
                </a:moveTo>
                <a:lnTo>
                  <a:pt x="38404" y="6720"/>
                </a:lnTo>
                <a:lnTo>
                  <a:pt x="9638" y="41247"/>
                </a:lnTo>
                <a:lnTo>
                  <a:pt x="41284" y="9601"/>
                </a:lnTo>
                <a:close/>
              </a:path>
              <a:path w="82555" h="82555">
                <a:moveTo>
                  <a:pt x="960" y="43205"/>
                </a:moveTo>
                <a:lnTo>
                  <a:pt x="1920" y="44165"/>
                </a:lnTo>
                <a:lnTo>
                  <a:pt x="6720" y="44165"/>
                </a:lnTo>
                <a:lnTo>
                  <a:pt x="9638" y="41247"/>
                </a:lnTo>
                <a:lnTo>
                  <a:pt x="38404" y="6720"/>
                </a:lnTo>
                <a:lnTo>
                  <a:pt x="41284" y="9601"/>
                </a:lnTo>
                <a:lnTo>
                  <a:pt x="72917" y="41247"/>
                </a:lnTo>
                <a:lnTo>
                  <a:pt x="75834" y="38404"/>
                </a:lnTo>
                <a:lnTo>
                  <a:pt x="81594" y="38404"/>
                </a:lnTo>
                <a:lnTo>
                  <a:pt x="44165" y="975"/>
                </a:lnTo>
                <a:lnTo>
                  <a:pt x="44165" y="6720"/>
                </a:lnTo>
                <a:lnTo>
                  <a:pt x="44165" y="0"/>
                </a:lnTo>
                <a:lnTo>
                  <a:pt x="39364" y="0"/>
                </a:lnTo>
                <a:lnTo>
                  <a:pt x="38404" y="975"/>
                </a:lnTo>
                <a:lnTo>
                  <a:pt x="6720" y="38404"/>
                </a:lnTo>
                <a:lnTo>
                  <a:pt x="1920" y="38404"/>
                </a:lnTo>
                <a:lnTo>
                  <a:pt x="960" y="39364"/>
                </a:lnTo>
                <a:lnTo>
                  <a:pt x="0" y="40325"/>
                </a:lnTo>
                <a:lnTo>
                  <a:pt x="0" y="42245"/>
                </a:lnTo>
                <a:lnTo>
                  <a:pt x="960" y="43205"/>
                </a:lnTo>
                <a:close/>
              </a:path>
            </a:pathLst>
          </a:custGeom>
          <a:solidFill>
            <a:srgbClr val="781A1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" name="object 197"/>
          <p:cNvSpPr/>
          <p:nvPr/>
        </p:nvSpPr>
        <p:spPr>
          <a:xfrm>
            <a:off x="2596956" y="2763530"/>
            <a:ext cx="74889" cy="73913"/>
          </a:xfrm>
          <a:custGeom>
            <a:avLst/>
            <a:gdLst/>
            <a:ahLst/>
            <a:cxnLst/>
            <a:rect l="l" t="t" r="r" b="b"/>
            <a:pathLst>
              <a:path w="74889" h="73913">
                <a:moveTo>
                  <a:pt x="37444" y="0"/>
                </a:moveTo>
                <a:lnTo>
                  <a:pt x="0" y="37429"/>
                </a:lnTo>
                <a:lnTo>
                  <a:pt x="37444" y="73913"/>
                </a:lnTo>
                <a:lnTo>
                  <a:pt x="74889" y="37429"/>
                </a:lnTo>
                <a:lnTo>
                  <a:pt x="37444" y="0"/>
                </a:lnTo>
                <a:close/>
              </a:path>
            </a:pathLst>
          </a:custGeom>
          <a:solidFill>
            <a:srgbClr val="781E1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" name="object 198"/>
          <p:cNvSpPr/>
          <p:nvPr/>
        </p:nvSpPr>
        <p:spPr>
          <a:xfrm>
            <a:off x="2594076" y="2759689"/>
            <a:ext cx="80634" cy="81594"/>
          </a:xfrm>
          <a:custGeom>
            <a:avLst/>
            <a:gdLst/>
            <a:ahLst/>
            <a:cxnLst/>
            <a:rect l="l" t="t" r="r" b="b"/>
            <a:pathLst>
              <a:path w="80634" h="81594">
                <a:moveTo>
                  <a:pt x="8217" y="40797"/>
                </a:moveTo>
                <a:lnTo>
                  <a:pt x="5760" y="38404"/>
                </a:lnTo>
                <a:lnTo>
                  <a:pt x="5760" y="43190"/>
                </a:lnTo>
                <a:lnTo>
                  <a:pt x="8217" y="40797"/>
                </a:lnTo>
                <a:close/>
              </a:path>
              <a:path w="80634" h="81594">
                <a:moveTo>
                  <a:pt x="43205" y="6720"/>
                </a:moveTo>
                <a:lnTo>
                  <a:pt x="43205" y="0"/>
                </a:lnTo>
                <a:lnTo>
                  <a:pt x="39364" y="0"/>
                </a:lnTo>
                <a:lnTo>
                  <a:pt x="38404" y="960"/>
                </a:lnTo>
                <a:lnTo>
                  <a:pt x="38404" y="6720"/>
                </a:lnTo>
                <a:lnTo>
                  <a:pt x="40773" y="9089"/>
                </a:lnTo>
                <a:lnTo>
                  <a:pt x="72495" y="40797"/>
                </a:lnTo>
                <a:lnTo>
                  <a:pt x="74889" y="38404"/>
                </a:lnTo>
                <a:lnTo>
                  <a:pt x="80634" y="38404"/>
                </a:lnTo>
                <a:lnTo>
                  <a:pt x="43205" y="960"/>
                </a:lnTo>
                <a:lnTo>
                  <a:pt x="43205" y="6720"/>
                </a:lnTo>
                <a:close/>
              </a:path>
              <a:path w="80634" h="81594">
                <a:moveTo>
                  <a:pt x="40773" y="9089"/>
                </a:moveTo>
                <a:lnTo>
                  <a:pt x="38404" y="6720"/>
                </a:lnTo>
                <a:lnTo>
                  <a:pt x="38404" y="960"/>
                </a:lnTo>
                <a:lnTo>
                  <a:pt x="960" y="38404"/>
                </a:lnTo>
                <a:lnTo>
                  <a:pt x="0" y="39349"/>
                </a:lnTo>
                <a:lnTo>
                  <a:pt x="0" y="43190"/>
                </a:lnTo>
                <a:lnTo>
                  <a:pt x="960" y="43190"/>
                </a:lnTo>
                <a:lnTo>
                  <a:pt x="38404" y="80634"/>
                </a:lnTo>
                <a:lnTo>
                  <a:pt x="39364" y="81594"/>
                </a:lnTo>
                <a:lnTo>
                  <a:pt x="38404" y="74874"/>
                </a:lnTo>
                <a:lnTo>
                  <a:pt x="43205" y="74874"/>
                </a:lnTo>
                <a:lnTo>
                  <a:pt x="74889" y="43190"/>
                </a:lnTo>
                <a:lnTo>
                  <a:pt x="80634" y="43190"/>
                </a:lnTo>
                <a:lnTo>
                  <a:pt x="81610" y="42245"/>
                </a:lnTo>
                <a:lnTo>
                  <a:pt x="81610" y="40309"/>
                </a:lnTo>
                <a:lnTo>
                  <a:pt x="80634" y="38404"/>
                </a:lnTo>
                <a:lnTo>
                  <a:pt x="74889" y="38404"/>
                </a:lnTo>
                <a:lnTo>
                  <a:pt x="72495" y="40797"/>
                </a:lnTo>
                <a:lnTo>
                  <a:pt x="40773" y="72506"/>
                </a:lnTo>
                <a:lnTo>
                  <a:pt x="8217" y="40797"/>
                </a:lnTo>
                <a:lnTo>
                  <a:pt x="5760" y="43190"/>
                </a:lnTo>
                <a:lnTo>
                  <a:pt x="5760" y="38404"/>
                </a:lnTo>
                <a:lnTo>
                  <a:pt x="8217" y="40797"/>
                </a:lnTo>
                <a:lnTo>
                  <a:pt x="40773" y="9089"/>
                </a:lnTo>
                <a:close/>
              </a:path>
              <a:path w="80634" h="81594">
                <a:moveTo>
                  <a:pt x="43205" y="74874"/>
                </a:moveTo>
                <a:lnTo>
                  <a:pt x="38404" y="74874"/>
                </a:lnTo>
                <a:lnTo>
                  <a:pt x="39364" y="81594"/>
                </a:lnTo>
                <a:lnTo>
                  <a:pt x="42245" y="81594"/>
                </a:lnTo>
                <a:lnTo>
                  <a:pt x="43205" y="80634"/>
                </a:lnTo>
                <a:lnTo>
                  <a:pt x="80634" y="43190"/>
                </a:lnTo>
                <a:lnTo>
                  <a:pt x="74889" y="43190"/>
                </a:lnTo>
                <a:lnTo>
                  <a:pt x="43205" y="74874"/>
                </a:lnTo>
                <a:close/>
              </a:path>
            </a:pathLst>
          </a:custGeom>
          <a:solidFill>
            <a:srgbClr val="781A1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" name="object 199"/>
          <p:cNvSpPr/>
          <p:nvPr/>
        </p:nvSpPr>
        <p:spPr>
          <a:xfrm>
            <a:off x="2694873" y="2743367"/>
            <a:ext cx="73913" cy="73914"/>
          </a:xfrm>
          <a:custGeom>
            <a:avLst/>
            <a:gdLst/>
            <a:ahLst/>
            <a:cxnLst/>
            <a:rect l="l" t="t" r="r" b="b"/>
            <a:pathLst>
              <a:path w="73913" h="73914">
                <a:moveTo>
                  <a:pt x="37444" y="0"/>
                </a:moveTo>
                <a:lnTo>
                  <a:pt x="0" y="37444"/>
                </a:lnTo>
                <a:lnTo>
                  <a:pt x="37444" y="73914"/>
                </a:lnTo>
                <a:lnTo>
                  <a:pt x="73913" y="37444"/>
                </a:lnTo>
                <a:lnTo>
                  <a:pt x="37444" y="0"/>
                </a:lnTo>
                <a:close/>
              </a:path>
            </a:pathLst>
          </a:custGeom>
          <a:solidFill>
            <a:srgbClr val="781E1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" name="object 200"/>
          <p:cNvSpPr/>
          <p:nvPr/>
        </p:nvSpPr>
        <p:spPr>
          <a:xfrm>
            <a:off x="2691033" y="2739527"/>
            <a:ext cx="82570" cy="81594"/>
          </a:xfrm>
          <a:custGeom>
            <a:avLst/>
            <a:gdLst/>
            <a:ahLst/>
            <a:cxnLst/>
            <a:rect l="l" t="t" r="r" b="b"/>
            <a:pathLst>
              <a:path w="82570" h="81594">
                <a:moveTo>
                  <a:pt x="44165" y="74874"/>
                </a:moveTo>
                <a:lnTo>
                  <a:pt x="38404" y="74874"/>
                </a:lnTo>
                <a:lnTo>
                  <a:pt x="40325" y="81594"/>
                </a:lnTo>
                <a:lnTo>
                  <a:pt x="42245" y="81594"/>
                </a:lnTo>
                <a:lnTo>
                  <a:pt x="44165" y="80634"/>
                </a:lnTo>
                <a:lnTo>
                  <a:pt x="80634" y="43205"/>
                </a:lnTo>
                <a:lnTo>
                  <a:pt x="74874" y="43205"/>
                </a:lnTo>
                <a:lnTo>
                  <a:pt x="44165" y="74874"/>
                </a:lnTo>
                <a:close/>
              </a:path>
              <a:path w="82570" h="81594">
                <a:moveTo>
                  <a:pt x="41247" y="8679"/>
                </a:moveTo>
                <a:lnTo>
                  <a:pt x="38404" y="5760"/>
                </a:lnTo>
                <a:lnTo>
                  <a:pt x="9152" y="40773"/>
                </a:lnTo>
                <a:lnTo>
                  <a:pt x="41247" y="8679"/>
                </a:lnTo>
                <a:close/>
              </a:path>
              <a:path w="82570" h="81594">
                <a:moveTo>
                  <a:pt x="960" y="38404"/>
                </a:moveTo>
                <a:lnTo>
                  <a:pt x="6720" y="38404"/>
                </a:lnTo>
                <a:lnTo>
                  <a:pt x="38404" y="960"/>
                </a:lnTo>
                <a:lnTo>
                  <a:pt x="960" y="38404"/>
                </a:lnTo>
                <a:close/>
              </a:path>
              <a:path w="82570" h="81594">
                <a:moveTo>
                  <a:pt x="960" y="43205"/>
                </a:moveTo>
                <a:lnTo>
                  <a:pt x="38404" y="80634"/>
                </a:lnTo>
                <a:lnTo>
                  <a:pt x="6720" y="43205"/>
                </a:lnTo>
                <a:lnTo>
                  <a:pt x="9152" y="40773"/>
                </a:lnTo>
                <a:lnTo>
                  <a:pt x="38404" y="5760"/>
                </a:lnTo>
                <a:lnTo>
                  <a:pt x="41247" y="8679"/>
                </a:lnTo>
                <a:lnTo>
                  <a:pt x="72505" y="40773"/>
                </a:lnTo>
                <a:lnTo>
                  <a:pt x="44165" y="5760"/>
                </a:lnTo>
                <a:lnTo>
                  <a:pt x="38404" y="960"/>
                </a:lnTo>
                <a:lnTo>
                  <a:pt x="6720" y="38404"/>
                </a:lnTo>
                <a:lnTo>
                  <a:pt x="960" y="38404"/>
                </a:lnTo>
                <a:lnTo>
                  <a:pt x="0" y="39364"/>
                </a:lnTo>
                <a:lnTo>
                  <a:pt x="0" y="42230"/>
                </a:lnTo>
                <a:lnTo>
                  <a:pt x="960" y="43205"/>
                </a:lnTo>
                <a:close/>
              </a:path>
              <a:path w="82570" h="81594">
                <a:moveTo>
                  <a:pt x="6720" y="43205"/>
                </a:moveTo>
                <a:lnTo>
                  <a:pt x="38404" y="80634"/>
                </a:lnTo>
                <a:lnTo>
                  <a:pt x="40325" y="81594"/>
                </a:lnTo>
                <a:lnTo>
                  <a:pt x="38404" y="74874"/>
                </a:lnTo>
                <a:lnTo>
                  <a:pt x="44165" y="74874"/>
                </a:lnTo>
                <a:lnTo>
                  <a:pt x="74874" y="43205"/>
                </a:lnTo>
                <a:lnTo>
                  <a:pt x="80634" y="43205"/>
                </a:lnTo>
                <a:lnTo>
                  <a:pt x="82570" y="42230"/>
                </a:lnTo>
                <a:lnTo>
                  <a:pt x="82570" y="39364"/>
                </a:lnTo>
                <a:lnTo>
                  <a:pt x="80634" y="38404"/>
                </a:lnTo>
                <a:lnTo>
                  <a:pt x="74874" y="38404"/>
                </a:lnTo>
                <a:lnTo>
                  <a:pt x="72505" y="40773"/>
                </a:lnTo>
                <a:lnTo>
                  <a:pt x="41247" y="72031"/>
                </a:lnTo>
                <a:lnTo>
                  <a:pt x="9152" y="40773"/>
                </a:lnTo>
                <a:lnTo>
                  <a:pt x="6720" y="43205"/>
                </a:lnTo>
                <a:close/>
              </a:path>
              <a:path w="82570" h="81594">
                <a:moveTo>
                  <a:pt x="44165" y="5760"/>
                </a:moveTo>
                <a:lnTo>
                  <a:pt x="72505" y="40773"/>
                </a:lnTo>
                <a:lnTo>
                  <a:pt x="74874" y="38404"/>
                </a:lnTo>
                <a:lnTo>
                  <a:pt x="80634" y="38404"/>
                </a:lnTo>
                <a:lnTo>
                  <a:pt x="44165" y="960"/>
                </a:lnTo>
                <a:lnTo>
                  <a:pt x="43205" y="0"/>
                </a:lnTo>
                <a:lnTo>
                  <a:pt x="39364" y="0"/>
                </a:lnTo>
                <a:lnTo>
                  <a:pt x="38404" y="960"/>
                </a:lnTo>
                <a:lnTo>
                  <a:pt x="44165" y="5760"/>
                </a:lnTo>
                <a:close/>
              </a:path>
            </a:pathLst>
          </a:custGeom>
          <a:solidFill>
            <a:srgbClr val="781A1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" name="object 201"/>
          <p:cNvSpPr/>
          <p:nvPr/>
        </p:nvSpPr>
        <p:spPr>
          <a:xfrm>
            <a:off x="2790870" y="2728005"/>
            <a:ext cx="73929" cy="73929"/>
          </a:xfrm>
          <a:custGeom>
            <a:avLst/>
            <a:gdLst/>
            <a:ahLst/>
            <a:cxnLst/>
            <a:rect l="l" t="t" r="r" b="b"/>
            <a:pathLst>
              <a:path w="73929" h="73929">
                <a:moveTo>
                  <a:pt x="37444" y="0"/>
                </a:moveTo>
                <a:lnTo>
                  <a:pt x="0" y="37444"/>
                </a:lnTo>
                <a:lnTo>
                  <a:pt x="37444" y="73929"/>
                </a:lnTo>
                <a:lnTo>
                  <a:pt x="73929" y="37444"/>
                </a:lnTo>
                <a:lnTo>
                  <a:pt x="37444" y="0"/>
                </a:lnTo>
                <a:close/>
              </a:path>
            </a:pathLst>
          </a:custGeom>
          <a:solidFill>
            <a:srgbClr val="781E1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" name="object 202"/>
          <p:cNvSpPr/>
          <p:nvPr/>
        </p:nvSpPr>
        <p:spPr>
          <a:xfrm>
            <a:off x="2787030" y="2724165"/>
            <a:ext cx="82555" cy="81594"/>
          </a:xfrm>
          <a:custGeom>
            <a:avLst/>
            <a:gdLst/>
            <a:ahLst/>
            <a:cxnLst/>
            <a:rect l="l" t="t" r="r" b="b"/>
            <a:pathLst>
              <a:path w="82555" h="81594">
                <a:moveTo>
                  <a:pt x="44165" y="74874"/>
                </a:moveTo>
                <a:lnTo>
                  <a:pt x="38404" y="74874"/>
                </a:lnTo>
                <a:lnTo>
                  <a:pt x="40325" y="81594"/>
                </a:lnTo>
                <a:lnTo>
                  <a:pt x="42245" y="81594"/>
                </a:lnTo>
                <a:lnTo>
                  <a:pt x="44165" y="80634"/>
                </a:lnTo>
                <a:lnTo>
                  <a:pt x="80650" y="43205"/>
                </a:lnTo>
                <a:lnTo>
                  <a:pt x="74874" y="43205"/>
                </a:lnTo>
                <a:lnTo>
                  <a:pt x="44165" y="74874"/>
                </a:lnTo>
                <a:close/>
              </a:path>
              <a:path w="82555" h="81594">
                <a:moveTo>
                  <a:pt x="41247" y="8679"/>
                </a:moveTo>
                <a:lnTo>
                  <a:pt x="38404" y="5760"/>
                </a:lnTo>
                <a:lnTo>
                  <a:pt x="9152" y="40773"/>
                </a:lnTo>
                <a:lnTo>
                  <a:pt x="41247" y="8679"/>
                </a:lnTo>
                <a:close/>
              </a:path>
              <a:path w="82555" h="81594">
                <a:moveTo>
                  <a:pt x="960" y="38404"/>
                </a:moveTo>
                <a:lnTo>
                  <a:pt x="6720" y="38404"/>
                </a:lnTo>
                <a:lnTo>
                  <a:pt x="38404" y="960"/>
                </a:lnTo>
                <a:lnTo>
                  <a:pt x="960" y="38404"/>
                </a:lnTo>
                <a:close/>
              </a:path>
              <a:path w="82555" h="81594">
                <a:moveTo>
                  <a:pt x="960" y="43205"/>
                </a:moveTo>
                <a:lnTo>
                  <a:pt x="38404" y="80634"/>
                </a:lnTo>
                <a:lnTo>
                  <a:pt x="6720" y="43205"/>
                </a:lnTo>
                <a:lnTo>
                  <a:pt x="9152" y="40773"/>
                </a:lnTo>
                <a:lnTo>
                  <a:pt x="38404" y="5760"/>
                </a:lnTo>
                <a:lnTo>
                  <a:pt x="41247" y="8679"/>
                </a:lnTo>
                <a:lnTo>
                  <a:pt x="72505" y="40773"/>
                </a:lnTo>
                <a:lnTo>
                  <a:pt x="44165" y="5760"/>
                </a:lnTo>
                <a:lnTo>
                  <a:pt x="38404" y="960"/>
                </a:lnTo>
                <a:lnTo>
                  <a:pt x="6720" y="38404"/>
                </a:lnTo>
                <a:lnTo>
                  <a:pt x="960" y="38404"/>
                </a:lnTo>
                <a:lnTo>
                  <a:pt x="0" y="39364"/>
                </a:lnTo>
                <a:lnTo>
                  <a:pt x="0" y="42245"/>
                </a:lnTo>
                <a:lnTo>
                  <a:pt x="960" y="43205"/>
                </a:lnTo>
                <a:close/>
              </a:path>
              <a:path w="82555" h="81594">
                <a:moveTo>
                  <a:pt x="6720" y="43205"/>
                </a:moveTo>
                <a:lnTo>
                  <a:pt x="38404" y="80634"/>
                </a:lnTo>
                <a:lnTo>
                  <a:pt x="40325" y="81594"/>
                </a:lnTo>
                <a:lnTo>
                  <a:pt x="38404" y="74874"/>
                </a:lnTo>
                <a:lnTo>
                  <a:pt x="44165" y="74874"/>
                </a:lnTo>
                <a:lnTo>
                  <a:pt x="74874" y="43205"/>
                </a:lnTo>
                <a:lnTo>
                  <a:pt x="80650" y="43205"/>
                </a:lnTo>
                <a:lnTo>
                  <a:pt x="81594" y="42245"/>
                </a:lnTo>
                <a:lnTo>
                  <a:pt x="82555" y="39364"/>
                </a:lnTo>
                <a:lnTo>
                  <a:pt x="80650" y="38404"/>
                </a:lnTo>
                <a:lnTo>
                  <a:pt x="74874" y="38404"/>
                </a:lnTo>
                <a:lnTo>
                  <a:pt x="72505" y="40773"/>
                </a:lnTo>
                <a:lnTo>
                  <a:pt x="41247" y="72031"/>
                </a:lnTo>
                <a:lnTo>
                  <a:pt x="9152" y="40773"/>
                </a:lnTo>
                <a:lnTo>
                  <a:pt x="6720" y="43205"/>
                </a:lnTo>
                <a:close/>
              </a:path>
              <a:path w="82555" h="81594">
                <a:moveTo>
                  <a:pt x="44165" y="5760"/>
                </a:moveTo>
                <a:lnTo>
                  <a:pt x="72505" y="40773"/>
                </a:lnTo>
                <a:lnTo>
                  <a:pt x="74874" y="38404"/>
                </a:lnTo>
                <a:lnTo>
                  <a:pt x="80650" y="38404"/>
                </a:lnTo>
                <a:lnTo>
                  <a:pt x="44165" y="960"/>
                </a:lnTo>
                <a:lnTo>
                  <a:pt x="43205" y="0"/>
                </a:lnTo>
                <a:lnTo>
                  <a:pt x="39364" y="0"/>
                </a:lnTo>
                <a:lnTo>
                  <a:pt x="38404" y="960"/>
                </a:lnTo>
                <a:lnTo>
                  <a:pt x="44165" y="5760"/>
                </a:lnTo>
                <a:close/>
              </a:path>
            </a:pathLst>
          </a:custGeom>
          <a:solidFill>
            <a:srgbClr val="781A1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" name="object 203"/>
          <p:cNvSpPr/>
          <p:nvPr/>
        </p:nvSpPr>
        <p:spPr>
          <a:xfrm>
            <a:off x="2887827" y="2684815"/>
            <a:ext cx="74889" cy="73914"/>
          </a:xfrm>
          <a:custGeom>
            <a:avLst/>
            <a:gdLst/>
            <a:ahLst/>
            <a:cxnLst/>
            <a:rect l="l" t="t" r="r" b="b"/>
            <a:pathLst>
              <a:path w="74889" h="73914">
                <a:moveTo>
                  <a:pt x="37444" y="0"/>
                </a:moveTo>
                <a:lnTo>
                  <a:pt x="0" y="37429"/>
                </a:lnTo>
                <a:lnTo>
                  <a:pt x="37444" y="73914"/>
                </a:lnTo>
                <a:lnTo>
                  <a:pt x="74889" y="37429"/>
                </a:lnTo>
                <a:lnTo>
                  <a:pt x="37444" y="0"/>
                </a:lnTo>
                <a:close/>
              </a:path>
            </a:pathLst>
          </a:custGeom>
          <a:solidFill>
            <a:srgbClr val="781E1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" name="object 204"/>
          <p:cNvSpPr/>
          <p:nvPr/>
        </p:nvSpPr>
        <p:spPr>
          <a:xfrm>
            <a:off x="2883987" y="2680014"/>
            <a:ext cx="82555" cy="82555"/>
          </a:xfrm>
          <a:custGeom>
            <a:avLst/>
            <a:gdLst/>
            <a:ahLst/>
            <a:cxnLst/>
            <a:rect l="l" t="t" r="r" b="b"/>
            <a:pathLst>
              <a:path w="82555" h="82555">
                <a:moveTo>
                  <a:pt x="41284" y="9600"/>
                </a:moveTo>
                <a:lnTo>
                  <a:pt x="38404" y="6720"/>
                </a:lnTo>
                <a:lnTo>
                  <a:pt x="9601" y="41270"/>
                </a:lnTo>
                <a:lnTo>
                  <a:pt x="41284" y="9600"/>
                </a:lnTo>
                <a:close/>
              </a:path>
              <a:path w="82555" h="82555">
                <a:moveTo>
                  <a:pt x="960" y="38389"/>
                </a:moveTo>
                <a:lnTo>
                  <a:pt x="6720" y="38389"/>
                </a:lnTo>
                <a:lnTo>
                  <a:pt x="38404" y="1920"/>
                </a:lnTo>
                <a:lnTo>
                  <a:pt x="960" y="38389"/>
                </a:lnTo>
                <a:close/>
              </a:path>
              <a:path w="82555" h="82555">
                <a:moveTo>
                  <a:pt x="0" y="40309"/>
                </a:moveTo>
                <a:lnTo>
                  <a:pt x="0" y="42230"/>
                </a:lnTo>
                <a:lnTo>
                  <a:pt x="960" y="43190"/>
                </a:lnTo>
                <a:lnTo>
                  <a:pt x="960" y="44150"/>
                </a:lnTo>
                <a:lnTo>
                  <a:pt x="38404" y="80634"/>
                </a:lnTo>
                <a:lnTo>
                  <a:pt x="6720" y="44150"/>
                </a:lnTo>
                <a:lnTo>
                  <a:pt x="9601" y="41270"/>
                </a:lnTo>
                <a:lnTo>
                  <a:pt x="38404" y="6720"/>
                </a:lnTo>
                <a:lnTo>
                  <a:pt x="41284" y="9600"/>
                </a:lnTo>
                <a:lnTo>
                  <a:pt x="72954" y="41270"/>
                </a:lnTo>
                <a:lnTo>
                  <a:pt x="44165" y="6720"/>
                </a:lnTo>
                <a:lnTo>
                  <a:pt x="38404" y="1920"/>
                </a:lnTo>
                <a:lnTo>
                  <a:pt x="6720" y="38389"/>
                </a:lnTo>
                <a:lnTo>
                  <a:pt x="960" y="38389"/>
                </a:lnTo>
                <a:lnTo>
                  <a:pt x="960" y="39349"/>
                </a:lnTo>
                <a:lnTo>
                  <a:pt x="0" y="40309"/>
                </a:lnTo>
                <a:close/>
              </a:path>
              <a:path w="82555" h="82555">
                <a:moveTo>
                  <a:pt x="6720" y="44150"/>
                </a:moveTo>
                <a:lnTo>
                  <a:pt x="38404" y="80634"/>
                </a:lnTo>
                <a:lnTo>
                  <a:pt x="40325" y="82555"/>
                </a:lnTo>
                <a:lnTo>
                  <a:pt x="38404" y="75834"/>
                </a:lnTo>
                <a:lnTo>
                  <a:pt x="44165" y="75834"/>
                </a:lnTo>
                <a:lnTo>
                  <a:pt x="75834" y="44150"/>
                </a:lnTo>
                <a:lnTo>
                  <a:pt x="81610" y="44150"/>
                </a:lnTo>
                <a:lnTo>
                  <a:pt x="82555" y="42230"/>
                </a:lnTo>
                <a:lnTo>
                  <a:pt x="82555" y="40309"/>
                </a:lnTo>
                <a:lnTo>
                  <a:pt x="81610" y="39349"/>
                </a:lnTo>
                <a:lnTo>
                  <a:pt x="75834" y="38389"/>
                </a:lnTo>
                <a:lnTo>
                  <a:pt x="72954" y="41270"/>
                </a:lnTo>
                <a:lnTo>
                  <a:pt x="41284" y="72953"/>
                </a:lnTo>
                <a:lnTo>
                  <a:pt x="9601" y="41270"/>
                </a:lnTo>
                <a:lnTo>
                  <a:pt x="6720" y="44150"/>
                </a:lnTo>
                <a:close/>
              </a:path>
              <a:path w="82555" h="82555">
                <a:moveTo>
                  <a:pt x="44165" y="6720"/>
                </a:moveTo>
                <a:lnTo>
                  <a:pt x="72954" y="41270"/>
                </a:lnTo>
                <a:lnTo>
                  <a:pt x="75834" y="38389"/>
                </a:lnTo>
                <a:lnTo>
                  <a:pt x="81610" y="39349"/>
                </a:lnTo>
                <a:lnTo>
                  <a:pt x="44165" y="1920"/>
                </a:lnTo>
                <a:lnTo>
                  <a:pt x="43205" y="960"/>
                </a:lnTo>
                <a:lnTo>
                  <a:pt x="42245" y="0"/>
                </a:lnTo>
                <a:lnTo>
                  <a:pt x="40325" y="0"/>
                </a:lnTo>
                <a:lnTo>
                  <a:pt x="39364" y="960"/>
                </a:lnTo>
                <a:lnTo>
                  <a:pt x="38404" y="1920"/>
                </a:lnTo>
                <a:lnTo>
                  <a:pt x="44165" y="6720"/>
                </a:lnTo>
                <a:close/>
              </a:path>
              <a:path w="82555" h="82555">
                <a:moveTo>
                  <a:pt x="44165" y="75834"/>
                </a:moveTo>
                <a:lnTo>
                  <a:pt x="38404" y="75834"/>
                </a:lnTo>
                <a:lnTo>
                  <a:pt x="40325" y="82555"/>
                </a:lnTo>
                <a:lnTo>
                  <a:pt x="43205" y="82555"/>
                </a:lnTo>
                <a:lnTo>
                  <a:pt x="44165" y="80634"/>
                </a:lnTo>
                <a:lnTo>
                  <a:pt x="81610" y="44150"/>
                </a:lnTo>
                <a:lnTo>
                  <a:pt x="75834" y="44150"/>
                </a:lnTo>
                <a:lnTo>
                  <a:pt x="44165" y="75834"/>
                </a:lnTo>
                <a:close/>
              </a:path>
            </a:pathLst>
          </a:custGeom>
          <a:solidFill>
            <a:srgbClr val="781A1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" name="object 205"/>
          <p:cNvSpPr/>
          <p:nvPr/>
        </p:nvSpPr>
        <p:spPr>
          <a:xfrm>
            <a:off x="2983824" y="2652171"/>
            <a:ext cx="74874" cy="73913"/>
          </a:xfrm>
          <a:custGeom>
            <a:avLst/>
            <a:gdLst/>
            <a:ahLst/>
            <a:cxnLst/>
            <a:rect l="l" t="t" r="r" b="b"/>
            <a:pathLst>
              <a:path w="74874" h="73913">
                <a:moveTo>
                  <a:pt x="37444" y="0"/>
                </a:moveTo>
                <a:lnTo>
                  <a:pt x="0" y="37444"/>
                </a:lnTo>
                <a:lnTo>
                  <a:pt x="37444" y="73913"/>
                </a:lnTo>
                <a:lnTo>
                  <a:pt x="74874" y="37444"/>
                </a:lnTo>
                <a:lnTo>
                  <a:pt x="37444" y="0"/>
                </a:lnTo>
                <a:close/>
              </a:path>
            </a:pathLst>
          </a:custGeom>
          <a:solidFill>
            <a:srgbClr val="781E1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" name="object 206"/>
          <p:cNvSpPr/>
          <p:nvPr/>
        </p:nvSpPr>
        <p:spPr>
          <a:xfrm>
            <a:off x="2979983" y="2648330"/>
            <a:ext cx="82555" cy="82555"/>
          </a:xfrm>
          <a:custGeom>
            <a:avLst/>
            <a:gdLst/>
            <a:ahLst/>
            <a:cxnLst/>
            <a:rect l="l" t="t" r="r" b="b"/>
            <a:pathLst>
              <a:path w="82555" h="82555">
                <a:moveTo>
                  <a:pt x="41733" y="9152"/>
                </a:moveTo>
                <a:lnTo>
                  <a:pt x="39364" y="6720"/>
                </a:lnTo>
                <a:lnTo>
                  <a:pt x="9639" y="41247"/>
                </a:lnTo>
                <a:lnTo>
                  <a:pt x="41733" y="9152"/>
                </a:lnTo>
                <a:close/>
              </a:path>
              <a:path w="82555" h="82555">
                <a:moveTo>
                  <a:pt x="1920" y="38404"/>
                </a:moveTo>
                <a:lnTo>
                  <a:pt x="6720" y="38404"/>
                </a:lnTo>
                <a:lnTo>
                  <a:pt x="39364" y="960"/>
                </a:lnTo>
                <a:lnTo>
                  <a:pt x="1920" y="38404"/>
                </a:lnTo>
                <a:close/>
              </a:path>
              <a:path w="82555" h="82555">
                <a:moveTo>
                  <a:pt x="41733" y="9152"/>
                </a:moveTo>
                <a:lnTo>
                  <a:pt x="44165" y="6720"/>
                </a:lnTo>
                <a:lnTo>
                  <a:pt x="39364" y="960"/>
                </a:lnTo>
                <a:lnTo>
                  <a:pt x="6720" y="38404"/>
                </a:lnTo>
                <a:lnTo>
                  <a:pt x="1920" y="38404"/>
                </a:lnTo>
                <a:lnTo>
                  <a:pt x="960" y="39349"/>
                </a:lnTo>
                <a:lnTo>
                  <a:pt x="0" y="40325"/>
                </a:lnTo>
                <a:lnTo>
                  <a:pt x="0" y="42230"/>
                </a:lnTo>
                <a:lnTo>
                  <a:pt x="960" y="43190"/>
                </a:lnTo>
                <a:lnTo>
                  <a:pt x="1920" y="44165"/>
                </a:lnTo>
                <a:lnTo>
                  <a:pt x="39364" y="80634"/>
                </a:lnTo>
                <a:lnTo>
                  <a:pt x="6720" y="44165"/>
                </a:lnTo>
                <a:lnTo>
                  <a:pt x="9639" y="41247"/>
                </a:lnTo>
                <a:lnTo>
                  <a:pt x="39364" y="6720"/>
                </a:lnTo>
                <a:lnTo>
                  <a:pt x="41733" y="9152"/>
                </a:lnTo>
                <a:close/>
              </a:path>
              <a:path w="82555" h="82555">
                <a:moveTo>
                  <a:pt x="6720" y="44165"/>
                </a:moveTo>
                <a:lnTo>
                  <a:pt x="39364" y="80634"/>
                </a:lnTo>
                <a:lnTo>
                  <a:pt x="40325" y="82555"/>
                </a:lnTo>
                <a:lnTo>
                  <a:pt x="39364" y="74874"/>
                </a:lnTo>
                <a:lnTo>
                  <a:pt x="44165" y="74874"/>
                </a:lnTo>
                <a:lnTo>
                  <a:pt x="75834" y="44165"/>
                </a:lnTo>
                <a:lnTo>
                  <a:pt x="80650" y="44165"/>
                </a:lnTo>
                <a:lnTo>
                  <a:pt x="82555" y="42230"/>
                </a:lnTo>
                <a:lnTo>
                  <a:pt x="82555" y="40325"/>
                </a:lnTo>
                <a:lnTo>
                  <a:pt x="80650" y="38404"/>
                </a:lnTo>
                <a:lnTo>
                  <a:pt x="75834" y="38404"/>
                </a:lnTo>
                <a:lnTo>
                  <a:pt x="72991" y="41247"/>
                </a:lnTo>
                <a:lnTo>
                  <a:pt x="41733" y="72505"/>
                </a:lnTo>
                <a:lnTo>
                  <a:pt x="9639" y="41247"/>
                </a:lnTo>
                <a:lnTo>
                  <a:pt x="6720" y="44165"/>
                </a:lnTo>
                <a:close/>
              </a:path>
              <a:path w="82555" h="82555">
                <a:moveTo>
                  <a:pt x="44165" y="6720"/>
                </a:moveTo>
                <a:lnTo>
                  <a:pt x="41733" y="9152"/>
                </a:lnTo>
                <a:lnTo>
                  <a:pt x="72991" y="41247"/>
                </a:lnTo>
                <a:lnTo>
                  <a:pt x="75834" y="38404"/>
                </a:lnTo>
                <a:lnTo>
                  <a:pt x="80650" y="38404"/>
                </a:lnTo>
                <a:lnTo>
                  <a:pt x="44165" y="960"/>
                </a:lnTo>
                <a:lnTo>
                  <a:pt x="43205" y="0"/>
                </a:lnTo>
                <a:lnTo>
                  <a:pt x="39364" y="0"/>
                </a:lnTo>
                <a:lnTo>
                  <a:pt x="39364" y="960"/>
                </a:lnTo>
                <a:lnTo>
                  <a:pt x="44165" y="6720"/>
                </a:lnTo>
                <a:close/>
              </a:path>
              <a:path w="82555" h="82555">
                <a:moveTo>
                  <a:pt x="44165" y="74874"/>
                </a:moveTo>
                <a:lnTo>
                  <a:pt x="39364" y="74874"/>
                </a:lnTo>
                <a:lnTo>
                  <a:pt x="40325" y="82555"/>
                </a:lnTo>
                <a:lnTo>
                  <a:pt x="42245" y="82555"/>
                </a:lnTo>
                <a:lnTo>
                  <a:pt x="44165" y="80634"/>
                </a:lnTo>
                <a:lnTo>
                  <a:pt x="80650" y="44165"/>
                </a:lnTo>
                <a:lnTo>
                  <a:pt x="75834" y="44165"/>
                </a:lnTo>
                <a:lnTo>
                  <a:pt x="44165" y="74874"/>
                </a:lnTo>
                <a:close/>
              </a:path>
            </a:pathLst>
          </a:custGeom>
          <a:solidFill>
            <a:srgbClr val="781A1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" name="object 207"/>
          <p:cNvSpPr/>
          <p:nvPr/>
        </p:nvSpPr>
        <p:spPr>
          <a:xfrm>
            <a:off x="3081741" y="2700177"/>
            <a:ext cx="73913" cy="73913"/>
          </a:xfrm>
          <a:custGeom>
            <a:avLst/>
            <a:gdLst/>
            <a:ahLst/>
            <a:cxnLst/>
            <a:rect l="l" t="t" r="r" b="b"/>
            <a:pathLst>
              <a:path w="73913" h="73913">
                <a:moveTo>
                  <a:pt x="37444" y="0"/>
                </a:moveTo>
                <a:lnTo>
                  <a:pt x="0" y="36469"/>
                </a:lnTo>
                <a:lnTo>
                  <a:pt x="37444" y="73913"/>
                </a:lnTo>
                <a:lnTo>
                  <a:pt x="73913" y="36469"/>
                </a:lnTo>
                <a:lnTo>
                  <a:pt x="37444" y="0"/>
                </a:lnTo>
                <a:close/>
              </a:path>
            </a:pathLst>
          </a:custGeom>
          <a:solidFill>
            <a:srgbClr val="781E1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" name="object 208"/>
          <p:cNvSpPr/>
          <p:nvPr/>
        </p:nvSpPr>
        <p:spPr>
          <a:xfrm>
            <a:off x="3077900" y="2695361"/>
            <a:ext cx="80650" cy="82570"/>
          </a:xfrm>
          <a:custGeom>
            <a:avLst/>
            <a:gdLst/>
            <a:ahLst/>
            <a:cxnLst/>
            <a:rect l="l" t="t" r="r" b="b"/>
            <a:pathLst>
              <a:path w="80650" h="82570">
                <a:moveTo>
                  <a:pt x="9089" y="41734"/>
                </a:moveTo>
                <a:lnTo>
                  <a:pt x="5760" y="38404"/>
                </a:lnTo>
                <a:lnTo>
                  <a:pt x="6720" y="44165"/>
                </a:lnTo>
                <a:lnTo>
                  <a:pt x="9089" y="41734"/>
                </a:lnTo>
                <a:close/>
              </a:path>
              <a:path w="80650" h="82570">
                <a:moveTo>
                  <a:pt x="43205" y="6720"/>
                </a:moveTo>
                <a:lnTo>
                  <a:pt x="43205" y="975"/>
                </a:lnTo>
                <a:lnTo>
                  <a:pt x="42245" y="0"/>
                </a:lnTo>
                <a:lnTo>
                  <a:pt x="40325" y="0"/>
                </a:lnTo>
                <a:lnTo>
                  <a:pt x="39364" y="975"/>
                </a:lnTo>
                <a:lnTo>
                  <a:pt x="38404" y="1920"/>
                </a:lnTo>
                <a:lnTo>
                  <a:pt x="38404" y="6720"/>
                </a:lnTo>
                <a:lnTo>
                  <a:pt x="40804" y="9184"/>
                </a:lnTo>
                <a:lnTo>
                  <a:pt x="72506" y="41733"/>
                </a:lnTo>
                <a:lnTo>
                  <a:pt x="74874" y="39364"/>
                </a:lnTo>
                <a:lnTo>
                  <a:pt x="80650" y="39364"/>
                </a:lnTo>
                <a:lnTo>
                  <a:pt x="43205" y="1920"/>
                </a:lnTo>
                <a:lnTo>
                  <a:pt x="43205" y="6720"/>
                </a:lnTo>
                <a:close/>
              </a:path>
              <a:path w="80650" h="82570">
                <a:moveTo>
                  <a:pt x="40804" y="9184"/>
                </a:moveTo>
                <a:lnTo>
                  <a:pt x="38404" y="6720"/>
                </a:lnTo>
                <a:lnTo>
                  <a:pt x="38404" y="1920"/>
                </a:lnTo>
                <a:lnTo>
                  <a:pt x="960" y="39364"/>
                </a:lnTo>
                <a:lnTo>
                  <a:pt x="0" y="39364"/>
                </a:lnTo>
                <a:lnTo>
                  <a:pt x="0" y="43205"/>
                </a:lnTo>
                <a:lnTo>
                  <a:pt x="960" y="44165"/>
                </a:lnTo>
                <a:lnTo>
                  <a:pt x="38404" y="80650"/>
                </a:lnTo>
                <a:lnTo>
                  <a:pt x="40325" y="82570"/>
                </a:lnTo>
                <a:lnTo>
                  <a:pt x="38404" y="75849"/>
                </a:lnTo>
                <a:lnTo>
                  <a:pt x="43205" y="75849"/>
                </a:lnTo>
                <a:lnTo>
                  <a:pt x="74874" y="44165"/>
                </a:lnTo>
                <a:lnTo>
                  <a:pt x="80650" y="44165"/>
                </a:lnTo>
                <a:lnTo>
                  <a:pt x="81594" y="42245"/>
                </a:lnTo>
                <a:lnTo>
                  <a:pt x="81594" y="40325"/>
                </a:lnTo>
                <a:lnTo>
                  <a:pt x="80650" y="39364"/>
                </a:lnTo>
                <a:lnTo>
                  <a:pt x="74874" y="39364"/>
                </a:lnTo>
                <a:lnTo>
                  <a:pt x="72506" y="41733"/>
                </a:lnTo>
                <a:lnTo>
                  <a:pt x="40804" y="73448"/>
                </a:lnTo>
                <a:lnTo>
                  <a:pt x="9089" y="41734"/>
                </a:lnTo>
                <a:lnTo>
                  <a:pt x="6720" y="44165"/>
                </a:lnTo>
                <a:lnTo>
                  <a:pt x="5760" y="38404"/>
                </a:lnTo>
                <a:lnTo>
                  <a:pt x="9089" y="41734"/>
                </a:lnTo>
                <a:lnTo>
                  <a:pt x="40804" y="9184"/>
                </a:lnTo>
                <a:close/>
              </a:path>
              <a:path w="80650" h="82570">
                <a:moveTo>
                  <a:pt x="43205" y="75849"/>
                </a:moveTo>
                <a:lnTo>
                  <a:pt x="38404" y="75849"/>
                </a:lnTo>
                <a:lnTo>
                  <a:pt x="40325" y="82570"/>
                </a:lnTo>
                <a:lnTo>
                  <a:pt x="42245" y="82570"/>
                </a:lnTo>
                <a:lnTo>
                  <a:pt x="43205" y="80650"/>
                </a:lnTo>
                <a:lnTo>
                  <a:pt x="80650" y="44165"/>
                </a:lnTo>
                <a:lnTo>
                  <a:pt x="74874" y="44165"/>
                </a:lnTo>
                <a:lnTo>
                  <a:pt x="43205" y="75849"/>
                </a:lnTo>
                <a:close/>
              </a:path>
            </a:pathLst>
          </a:custGeom>
          <a:solidFill>
            <a:srgbClr val="781A1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" name="object 209"/>
          <p:cNvSpPr/>
          <p:nvPr/>
        </p:nvSpPr>
        <p:spPr>
          <a:xfrm>
            <a:off x="3178698" y="2803839"/>
            <a:ext cx="74874" cy="74889"/>
          </a:xfrm>
          <a:custGeom>
            <a:avLst/>
            <a:gdLst/>
            <a:ahLst/>
            <a:cxnLst/>
            <a:rect l="l" t="t" r="r" b="b"/>
            <a:pathLst>
              <a:path w="74874" h="74889">
                <a:moveTo>
                  <a:pt x="37444" y="0"/>
                </a:moveTo>
                <a:lnTo>
                  <a:pt x="0" y="37444"/>
                </a:lnTo>
                <a:lnTo>
                  <a:pt x="37444" y="74889"/>
                </a:lnTo>
                <a:lnTo>
                  <a:pt x="74874" y="37444"/>
                </a:lnTo>
                <a:lnTo>
                  <a:pt x="37444" y="0"/>
                </a:lnTo>
                <a:close/>
              </a:path>
            </a:pathLst>
          </a:custGeom>
          <a:solidFill>
            <a:srgbClr val="781E1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" name="object 210"/>
          <p:cNvSpPr/>
          <p:nvPr/>
        </p:nvSpPr>
        <p:spPr>
          <a:xfrm>
            <a:off x="3174857" y="2800959"/>
            <a:ext cx="82555" cy="81610"/>
          </a:xfrm>
          <a:custGeom>
            <a:avLst/>
            <a:gdLst/>
            <a:ahLst/>
            <a:cxnLst/>
            <a:rect l="l" t="t" r="r" b="b"/>
            <a:pathLst>
              <a:path w="82555" h="81610">
                <a:moveTo>
                  <a:pt x="44165" y="74889"/>
                </a:moveTo>
                <a:lnTo>
                  <a:pt x="38404" y="74889"/>
                </a:lnTo>
                <a:lnTo>
                  <a:pt x="40325" y="81610"/>
                </a:lnTo>
                <a:lnTo>
                  <a:pt x="42245" y="81610"/>
                </a:lnTo>
                <a:lnTo>
                  <a:pt x="44165" y="80650"/>
                </a:lnTo>
                <a:lnTo>
                  <a:pt x="81610" y="43205"/>
                </a:lnTo>
                <a:lnTo>
                  <a:pt x="74889" y="43205"/>
                </a:lnTo>
                <a:lnTo>
                  <a:pt x="44165" y="74889"/>
                </a:lnTo>
                <a:close/>
              </a:path>
              <a:path w="82555" h="81610">
                <a:moveTo>
                  <a:pt x="41247" y="8678"/>
                </a:moveTo>
                <a:lnTo>
                  <a:pt x="38404" y="5760"/>
                </a:lnTo>
                <a:lnTo>
                  <a:pt x="9152" y="40774"/>
                </a:lnTo>
                <a:lnTo>
                  <a:pt x="41247" y="8678"/>
                </a:lnTo>
                <a:close/>
              </a:path>
              <a:path w="82555" h="81610">
                <a:moveTo>
                  <a:pt x="960" y="38404"/>
                </a:moveTo>
                <a:lnTo>
                  <a:pt x="6720" y="38404"/>
                </a:lnTo>
                <a:lnTo>
                  <a:pt x="38404" y="975"/>
                </a:lnTo>
                <a:lnTo>
                  <a:pt x="960" y="38404"/>
                </a:lnTo>
                <a:close/>
              </a:path>
              <a:path w="82555" h="81610">
                <a:moveTo>
                  <a:pt x="960" y="43205"/>
                </a:moveTo>
                <a:lnTo>
                  <a:pt x="38404" y="80650"/>
                </a:lnTo>
                <a:lnTo>
                  <a:pt x="6720" y="43205"/>
                </a:lnTo>
                <a:lnTo>
                  <a:pt x="9152" y="40774"/>
                </a:lnTo>
                <a:lnTo>
                  <a:pt x="38404" y="5760"/>
                </a:lnTo>
                <a:lnTo>
                  <a:pt x="41247" y="8678"/>
                </a:lnTo>
                <a:lnTo>
                  <a:pt x="72950" y="41215"/>
                </a:lnTo>
                <a:lnTo>
                  <a:pt x="44165" y="5760"/>
                </a:lnTo>
                <a:lnTo>
                  <a:pt x="38404" y="975"/>
                </a:lnTo>
                <a:lnTo>
                  <a:pt x="6720" y="38404"/>
                </a:lnTo>
                <a:lnTo>
                  <a:pt x="0" y="38404"/>
                </a:lnTo>
                <a:lnTo>
                  <a:pt x="0" y="43205"/>
                </a:lnTo>
                <a:lnTo>
                  <a:pt x="960" y="43205"/>
                </a:lnTo>
                <a:close/>
              </a:path>
              <a:path w="82555" h="81610">
                <a:moveTo>
                  <a:pt x="6720" y="43205"/>
                </a:moveTo>
                <a:lnTo>
                  <a:pt x="38404" y="80650"/>
                </a:lnTo>
                <a:lnTo>
                  <a:pt x="40325" y="81610"/>
                </a:lnTo>
                <a:lnTo>
                  <a:pt x="38404" y="74889"/>
                </a:lnTo>
                <a:lnTo>
                  <a:pt x="44165" y="74889"/>
                </a:lnTo>
                <a:lnTo>
                  <a:pt x="74889" y="43205"/>
                </a:lnTo>
                <a:lnTo>
                  <a:pt x="81610" y="43205"/>
                </a:lnTo>
                <a:lnTo>
                  <a:pt x="82555" y="42245"/>
                </a:lnTo>
                <a:lnTo>
                  <a:pt x="82555" y="39364"/>
                </a:lnTo>
                <a:lnTo>
                  <a:pt x="81610" y="38404"/>
                </a:lnTo>
                <a:lnTo>
                  <a:pt x="75834" y="38404"/>
                </a:lnTo>
                <a:lnTo>
                  <a:pt x="72950" y="41215"/>
                </a:lnTo>
                <a:lnTo>
                  <a:pt x="41284" y="72082"/>
                </a:lnTo>
                <a:lnTo>
                  <a:pt x="9152" y="40774"/>
                </a:lnTo>
                <a:lnTo>
                  <a:pt x="6720" y="43205"/>
                </a:lnTo>
                <a:close/>
              </a:path>
              <a:path w="82555" h="81610">
                <a:moveTo>
                  <a:pt x="44165" y="5760"/>
                </a:moveTo>
                <a:lnTo>
                  <a:pt x="72950" y="41215"/>
                </a:lnTo>
                <a:lnTo>
                  <a:pt x="75834" y="38404"/>
                </a:lnTo>
                <a:lnTo>
                  <a:pt x="81610" y="38404"/>
                </a:lnTo>
                <a:lnTo>
                  <a:pt x="44165" y="975"/>
                </a:lnTo>
                <a:lnTo>
                  <a:pt x="43205" y="0"/>
                </a:lnTo>
                <a:lnTo>
                  <a:pt x="39364" y="0"/>
                </a:lnTo>
                <a:lnTo>
                  <a:pt x="38404" y="975"/>
                </a:lnTo>
                <a:lnTo>
                  <a:pt x="44165" y="5760"/>
                </a:lnTo>
                <a:close/>
              </a:path>
            </a:pathLst>
          </a:custGeom>
          <a:solidFill>
            <a:srgbClr val="781A1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" name="object 211"/>
          <p:cNvSpPr/>
          <p:nvPr/>
        </p:nvSpPr>
        <p:spPr>
          <a:xfrm>
            <a:off x="3274694" y="2840324"/>
            <a:ext cx="73914" cy="73913"/>
          </a:xfrm>
          <a:custGeom>
            <a:avLst/>
            <a:gdLst/>
            <a:ahLst/>
            <a:cxnLst/>
            <a:rect l="l" t="t" r="r" b="b"/>
            <a:pathLst>
              <a:path w="73914" h="73913">
                <a:moveTo>
                  <a:pt x="37444" y="0"/>
                </a:moveTo>
                <a:lnTo>
                  <a:pt x="0" y="37444"/>
                </a:lnTo>
                <a:lnTo>
                  <a:pt x="37444" y="73913"/>
                </a:lnTo>
                <a:lnTo>
                  <a:pt x="73914" y="37444"/>
                </a:lnTo>
                <a:lnTo>
                  <a:pt x="37444" y="0"/>
                </a:lnTo>
                <a:close/>
              </a:path>
            </a:pathLst>
          </a:custGeom>
          <a:solidFill>
            <a:srgbClr val="781E1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" name="object 212"/>
          <p:cNvSpPr/>
          <p:nvPr/>
        </p:nvSpPr>
        <p:spPr>
          <a:xfrm>
            <a:off x="3270854" y="2836484"/>
            <a:ext cx="82555" cy="82555"/>
          </a:xfrm>
          <a:custGeom>
            <a:avLst/>
            <a:gdLst/>
            <a:ahLst/>
            <a:cxnLst/>
            <a:rect l="l" t="t" r="r" b="b"/>
            <a:pathLst>
              <a:path w="82555" h="82555">
                <a:moveTo>
                  <a:pt x="41285" y="9601"/>
                </a:moveTo>
                <a:lnTo>
                  <a:pt x="38404" y="6720"/>
                </a:lnTo>
                <a:lnTo>
                  <a:pt x="9639" y="41247"/>
                </a:lnTo>
                <a:lnTo>
                  <a:pt x="41285" y="9601"/>
                </a:lnTo>
                <a:close/>
              </a:path>
              <a:path w="82555" h="82555">
                <a:moveTo>
                  <a:pt x="960" y="38404"/>
                </a:moveTo>
                <a:lnTo>
                  <a:pt x="6720" y="38404"/>
                </a:lnTo>
                <a:lnTo>
                  <a:pt x="38404" y="960"/>
                </a:lnTo>
                <a:lnTo>
                  <a:pt x="960" y="38404"/>
                </a:lnTo>
                <a:close/>
              </a:path>
              <a:path w="82555" h="82555">
                <a:moveTo>
                  <a:pt x="0" y="40325"/>
                </a:moveTo>
                <a:lnTo>
                  <a:pt x="0" y="42245"/>
                </a:lnTo>
                <a:lnTo>
                  <a:pt x="960" y="43190"/>
                </a:lnTo>
                <a:lnTo>
                  <a:pt x="960" y="44165"/>
                </a:lnTo>
                <a:lnTo>
                  <a:pt x="38404" y="80634"/>
                </a:lnTo>
                <a:lnTo>
                  <a:pt x="6720" y="44165"/>
                </a:lnTo>
                <a:lnTo>
                  <a:pt x="9639" y="41247"/>
                </a:lnTo>
                <a:lnTo>
                  <a:pt x="38404" y="6720"/>
                </a:lnTo>
                <a:lnTo>
                  <a:pt x="41285" y="9601"/>
                </a:lnTo>
                <a:lnTo>
                  <a:pt x="72931" y="41247"/>
                </a:lnTo>
                <a:lnTo>
                  <a:pt x="44165" y="6720"/>
                </a:lnTo>
                <a:lnTo>
                  <a:pt x="38404" y="960"/>
                </a:lnTo>
                <a:lnTo>
                  <a:pt x="6720" y="38404"/>
                </a:lnTo>
                <a:lnTo>
                  <a:pt x="960" y="38404"/>
                </a:lnTo>
                <a:lnTo>
                  <a:pt x="960" y="39364"/>
                </a:lnTo>
                <a:lnTo>
                  <a:pt x="0" y="40325"/>
                </a:lnTo>
                <a:close/>
              </a:path>
              <a:path w="82555" h="82555">
                <a:moveTo>
                  <a:pt x="6720" y="44165"/>
                </a:moveTo>
                <a:lnTo>
                  <a:pt x="38404" y="80634"/>
                </a:lnTo>
                <a:lnTo>
                  <a:pt x="40325" y="82555"/>
                </a:lnTo>
                <a:lnTo>
                  <a:pt x="38404" y="74874"/>
                </a:lnTo>
                <a:lnTo>
                  <a:pt x="44165" y="74874"/>
                </a:lnTo>
                <a:lnTo>
                  <a:pt x="75849" y="44165"/>
                </a:lnTo>
                <a:lnTo>
                  <a:pt x="80634" y="44165"/>
                </a:lnTo>
                <a:lnTo>
                  <a:pt x="82555" y="42245"/>
                </a:lnTo>
                <a:lnTo>
                  <a:pt x="82555" y="40325"/>
                </a:lnTo>
                <a:lnTo>
                  <a:pt x="80634" y="38404"/>
                </a:lnTo>
                <a:lnTo>
                  <a:pt x="75849" y="38404"/>
                </a:lnTo>
                <a:lnTo>
                  <a:pt x="72931" y="41247"/>
                </a:lnTo>
                <a:lnTo>
                  <a:pt x="41285" y="72068"/>
                </a:lnTo>
                <a:lnTo>
                  <a:pt x="9639" y="41247"/>
                </a:lnTo>
                <a:lnTo>
                  <a:pt x="6720" y="44165"/>
                </a:lnTo>
                <a:close/>
              </a:path>
              <a:path w="82555" h="82555">
                <a:moveTo>
                  <a:pt x="44165" y="6720"/>
                </a:moveTo>
                <a:lnTo>
                  <a:pt x="72931" y="41247"/>
                </a:lnTo>
                <a:lnTo>
                  <a:pt x="75849" y="38404"/>
                </a:lnTo>
                <a:lnTo>
                  <a:pt x="80634" y="38404"/>
                </a:lnTo>
                <a:lnTo>
                  <a:pt x="44165" y="960"/>
                </a:lnTo>
                <a:lnTo>
                  <a:pt x="43205" y="0"/>
                </a:lnTo>
                <a:lnTo>
                  <a:pt x="39364" y="0"/>
                </a:lnTo>
                <a:lnTo>
                  <a:pt x="38404" y="960"/>
                </a:lnTo>
                <a:lnTo>
                  <a:pt x="44165" y="6720"/>
                </a:lnTo>
                <a:close/>
              </a:path>
              <a:path w="82555" h="82555">
                <a:moveTo>
                  <a:pt x="44165" y="74874"/>
                </a:moveTo>
                <a:lnTo>
                  <a:pt x="38404" y="74874"/>
                </a:lnTo>
                <a:lnTo>
                  <a:pt x="40325" y="82555"/>
                </a:lnTo>
                <a:lnTo>
                  <a:pt x="42245" y="82555"/>
                </a:lnTo>
                <a:lnTo>
                  <a:pt x="44165" y="80634"/>
                </a:lnTo>
                <a:lnTo>
                  <a:pt x="80634" y="44165"/>
                </a:lnTo>
                <a:lnTo>
                  <a:pt x="75849" y="44165"/>
                </a:lnTo>
                <a:lnTo>
                  <a:pt x="44165" y="74874"/>
                </a:lnTo>
                <a:close/>
              </a:path>
            </a:pathLst>
          </a:custGeom>
          <a:solidFill>
            <a:srgbClr val="781A1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" name="object 213"/>
          <p:cNvSpPr/>
          <p:nvPr/>
        </p:nvSpPr>
        <p:spPr>
          <a:xfrm>
            <a:off x="3371651" y="2725125"/>
            <a:ext cx="74874" cy="73914"/>
          </a:xfrm>
          <a:custGeom>
            <a:avLst/>
            <a:gdLst/>
            <a:ahLst/>
            <a:cxnLst/>
            <a:rect l="l" t="t" r="r" b="b"/>
            <a:pathLst>
              <a:path w="74874" h="73914">
                <a:moveTo>
                  <a:pt x="37444" y="0"/>
                </a:moveTo>
                <a:lnTo>
                  <a:pt x="0" y="37444"/>
                </a:lnTo>
                <a:lnTo>
                  <a:pt x="37444" y="73914"/>
                </a:lnTo>
                <a:lnTo>
                  <a:pt x="74874" y="37444"/>
                </a:lnTo>
                <a:lnTo>
                  <a:pt x="37444" y="0"/>
                </a:lnTo>
                <a:close/>
              </a:path>
            </a:pathLst>
          </a:custGeom>
          <a:solidFill>
            <a:srgbClr val="781E1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" name="object 214"/>
          <p:cNvSpPr/>
          <p:nvPr/>
        </p:nvSpPr>
        <p:spPr>
          <a:xfrm>
            <a:off x="3368771" y="2721284"/>
            <a:ext cx="81594" cy="81594"/>
          </a:xfrm>
          <a:custGeom>
            <a:avLst/>
            <a:gdLst/>
            <a:ahLst/>
            <a:cxnLst/>
            <a:rect l="l" t="t" r="r" b="b"/>
            <a:pathLst>
              <a:path w="81594" h="81594">
                <a:moveTo>
                  <a:pt x="40773" y="9152"/>
                </a:moveTo>
                <a:lnTo>
                  <a:pt x="38404" y="6720"/>
                </a:lnTo>
                <a:lnTo>
                  <a:pt x="8679" y="41247"/>
                </a:lnTo>
                <a:lnTo>
                  <a:pt x="40773" y="9152"/>
                </a:lnTo>
                <a:close/>
              </a:path>
              <a:path w="81594" h="81594">
                <a:moveTo>
                  <a:pt x="960" y="38404"/>
                </a:moveTo>
                <a:lnTo>
                  <a:pt x="5760" y="38404"/>
                </a:lnTo>
                <a:lnTo>
                  <a:pt x="38404" y="960"/>
                </a:lnTo>
                <a:lnTo>
                  <a:pt x="960" y="38404"/>
                </a:lnTo>
                <a:close/>
              </a:path>
              <a:path w="81594" h="81594">
                <a:moveTo>
                  <a:pt x="40773" y="9152"/>
                </a:moveTo>
                <a:lnTo>
                  <a:pt x="43205" y="6720"/>
                </a:lnTo>
                <a:lnTo>
                  <a:pt x="38404" y="960"/>
                </a:lnTo>
                <a:lnTo>
                  <a:pt x="5760" y="38404"/>
                </a:lnTo>
                <a:lnTo>
                  <a:pt x="960" y="38404"/>
                </a:lnTo>
                <a:lnTo>
                  <a:pt x="0" y="39364"/>
                </a:lnTo>
                <a:lnTo>
                  <a:pt x="0" y="43205"/>
                </a:lnTo>
                <a:lnTo>
                  <a:pt x="960" y="44165"/>
                </a:lnTo>
                <a:lnTo>
                  <a:pt x="38404" y="80650"/>
                </a:lnTo>
                <a:lnTo>
                  <a:pt x="5760" y="44165"/>
                </a:lnTo>
                <a:lnTo>
                  <a:pt x="8679" y="41247"/>
                </a:lnTo>
                <a:lnTo>
                  <a:pt x="38404" y="6720"/>
                </a:lnTo>
                <a:lnTo>
                  <a:pt x="40773" y="9152"/>
                </a:lnTo>
                <a:close/>
              </a:path>
              <a:path w="81594" h="81594">
                <a:moveTo>
                  <a:pt x="5760" y="44165"/>
                </a:moveTo>
                <a:lnTo>
                  <a:pt x="38404" y="80650"/>
                </a:lnTo>
                <a:lnTo>
                  <a:pt x="39364" y="81594"/>
                </a:lnTo>
                <a:lnTo>
                  <a:pt x="38404" y="74874"/>
                </a:lnTo>
                <a:lnTo>
                  <a:pt x="43205" y="74874"/>
                </a:lnTo>
                <a:lnTo>
                  <a:pt x="74874" y="44165"/>
                </a:lnTo>
                <a:lnTo>
                  <a:pt x="80634" y="44165"/>
                </a:lnTo>
                <a:lnTo>
                  <a:pt x="81594" y="42245"/>
                </a:lnTo>
                <a:lnTo>
                  <a:pt x="81594" y="40325"/>
                </a:lnTo>
                <a:lnTo>
                  <a:pt x="80634" y="38404"/>
                </a:lnTo>
                <a:lnTo>
                  <a:pt x="74874" y="38404"/>
                </a:lnTo>
                <a:lnTo>
                  <a:pt x="72031" y="41247"/>
                </a:lnTo>
                <a:lnTo>
                  <a:pt x="40773" y="72505"/>
                </a:lnTo>
                <a:lnTo>
                  <a:pt x="8679" y="41247"/>
                </a:lnTo>
                <a:lnTo>
                  <a:pt x="5760" y="44165"/>
                </a:lnTo>
                <a:close/>
              </a:path>
              <a:path w="81594" h="81594">
                <a:moveTo>
                  <a:pt x="43205" y="6720"/>
                </a:moveTo>
                <a:lnTo>
                  <a:pt x="40773" y="9152"/>
                </a:lnTo>
                <a:lnTo>
                  <a:pt x="72031" y="41247"/>
                </a:lnTo>
                <a:lnTo>
                  <a:pt x="74874" y="38404"/>
                </a:lnTo>
                <a:lnTo>
                  <a:pt x="80634" y="38404"/>
                </a:lnTo>
                <a:lnTo>
                  <a:pt x="43205" y="960"/>
                </a:lnTo>
                <a:lnTo>
                  <a:pt x="42245" y="960"/>
                </a:lnTo>
                <a:lnTo>
                  <a:pt x="41285" y="0"/>
                </a:lnTo>
                <a:lnTo>
                  <a:pt x="39364" y="0"/>
                </a:lnTo>
                <a:lnTo>
                  <a:pt x="39364" y="960"/>
                </a:lnTo>
                <a:lnTo>
                  <a:pt x="38404" y="960"/>
                </a:lnTo>
                <a:lnTo>
                  <a:pt x="43205" y="6720"/>
                </a:lnTo>
                <a:close/>
              </a:path>
              <a:path w="81594" h="81594">
                <a:moveTo>
                  <a:pt x="43205" y="74874"/>
                </a:moveTo>
                <a:lnTo>
                  <a:pt x="38404" y="74874"/>
                </a:lnTo>
                <a:lnTo>
                  <a:pt x="39364" y="81594"/>
                </a:lnTo>
                <a:lnTo>
                  <a:pt x="42245" y="81594"/>
                </a:lnTo>
                <a:lnTo>
                  <a:pt x="43205" y="80650"/>
                </a:lnTo>
                <a:lnTo>
                  <a:pt x="80634" y="44165"/>
                </a:lnTo>
                <a:lnTo>
                  <a:pt x="74874" y="44165"/>
                </a:lnTo>
                <a:lnTo>
                  <a:pt x="43205" y="74874"/>
                </a:lnTo>
                <a:close/>
              </a:path>
            </a:pathLst>
          </a:custGeom>
          <a:solidFill>
            <a:srgbClr val="781A1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" name="object 215"/>
          <p:cNvSpPr/>
          <p:nvPr/>
        </p:nvSpPr>
        <p:spPr>
          <a:xfrm>
            <a:off x="3468608" y="2646410"/>
            <a:ext cx="73929" cy="73914"/>
          </a:xfrm>
          <a:custGeom>
            <a:avLst/>
            <a:gdLst/>
            <a:ahLst/>
            <a:cxnLst/>
            <a:rect l="l" t="t" r="r" b="b"/>
            <a:pathLst>
              <a:path w="73929" h="73914">
                <a:moveTo>
                  <a:pt x="37444" y="0"/>
                </a:moveTo>
                <a:lnTo>
                  <a:pt x="0" y="36484"/>
                </a:lnTo>
                <a:lnTo>
                  <a:pt x="37444" y="73914"/>
                </a:lnTo>
                <a:lnTo>
                  <a:pt x="73929" y="36484"/>
                </a:lnTo>
                <a:lnTo>
                  <a:pt x="37444" y="0"/>
                </a:lnTo>
                <a:close/>
              </a:path>
            </a:pathLst>
          </a:custGeom>
          <a:solidFill>
            <a:srgbClr val="781E1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" name="object 216"/>
          <p:cNvSpPr/>
          <p:nvPr/>
        </p:nvSpPr>
        <p:spPr>
          <a:xfrm>
            <a:off x="3463808" y="2641610"/>
            <a:ext cx="82570" cy="82555"/>
          </a:xfrm>
          <a:custGeom>
            <a:avLst/>
            <a:gdLst/>
            <a:ahLst/>
            <a:cxnLst/>
            <a:rect l="l" t="t" r="r" b="b"/>
            <a:pathLst>
              <a:path w="82570" h="82555">
                <a:moveTo>
                  <a:pt x="1920" y="38404"/>
                </a:moveTo>
                <a:lnTo>
                  <a:pt x="6720" y="38404"/>
                </a:lnTo>
                <a:lnTo>
                  <a:pt x="39364" y="1920"/>
                </a:lnTo>
                <a:lnTo>
                  <a:pt x="1920" y="38404"/>
                </a:lnTo>
                <a:close/>
              </a:path>
              <a:path w="82570" h="82555">
                <a:moveTo>
                  <a:pt x="0" y="40325"/>
                </a:moveTo>
                <a:lnTo>
                  <a:pt x="960" y="41285"/>
                </a:lnTo>
                <a:lnTo>
                  <a:pt x="960" y="44165"/>
                </a:lnTo>
                <a:lnTo>
                  <a:pt x="1920" y="44165"/>
                </a:lnTo>
                <a:lnTo>
                  <a:pt x="39364" y="80634"/>
                </a:lnTo>
                <a:lnTo>
                  <a:pt x="6720" y="44165"/>
                </a:lnTo>
                <a:lnTo>
                  <a:pt x="9601" y="41284"/>
                </a:lnTo>
                <a:lnTo>
                  <a:pt x="39364" y="6720"/>
                </a:lnTo>
                <a:lnTo>
                  <a:pt x="41734" y="9152"/>
                </a:lnTo>
                <a:lnTo>
                  <a:pt x="73042" y="41284"/>
                </a:lnTo>
                <a:lnTo>
                  <a:pt x="44165" y="6720"/>
                </a:lnTo>
                <a:lnTo>
                  <a:pt x="39364" y="1920"/>
                </a:lnTo>
                <a:lnTo>
                  <a:pt x="6720" y="38404"/>
                </a:lnTo>
                <a:lnTo>
                  <a:pt x="1920" y="38404"/>
                </a:lnTo>
                <a:lnTo>
                  <a:pt x="960" y="39364"/>
                </a:lnTo>
                <a:lnTo>
                  <a:pt x="0" y="40325"/>
                </a:lnTo>
                <a:close/>
              </a:path>
              <a:path w="82570" h="82555">
                <a:moveTo>
                  <a:pt x="6720" y="44165"/>
                </a:moveTo>
                <a:lnTo>
                  <a:pt x="39364" y="80634"/>
                </a:lnTo>
                <a:lnTo>
                  <a:pt x="40325" y="82555"/>
                </a:lnTo>
                <a:lnTo>
                  <a:pt x="39364" y="75834"/>
                </a:lnTo>
                <a:lnTo>
                  <a:pt x="44165" y="75834"/>
                </a:lnTo>
                <a:lnTo>
                  <a:pt x="75849" y="44165"/>
                </a:lnTo>
                <a:lnTo>
                  <a:pt x="81594" y="44165"/>
                </a:lnTo>
                <a:lnTo>
                  <a:pt x="82570" y="43205"/>
                </a:lnTo>
                <a:lnTo>
                  <a:pt x="82570" y="40325"/>
                </a:lnTo>
                <a:lnTo>
                  <a:pt x="81594" y="38404"/>
                </a:lnTo>
                <a:lnTo>
                  <a:pt x="75849" y="38404"/>
                </a:lnTo>
                <a:lnTo>
                  <a:pt x="73042" y="41284"/>
                </a:lnTo>
                <a:lnTo>
                  <a:pt x="41734" y="73403"/>
                </a:lnTo>
                <a:lnTo>
                  <a:pt x="9601" y="41284"/>
                </a:lnTo>
                <a:lnTo>
                  <a:pt x="6720" y="44165"/>
                </a:lnTo>
                <a:close/>
              </a:path>
              <a:path w="82570" h="82555">
                <a:moveTo>
                  <a:pt x="44165" y="6720"/>
                </a:moveTo>
                <a:lnTo>
                  <a:pt x="73042" y="41284"/>
                </a:lnTo>
                <a:lnTo>
                  <a:pt x="75849" y="38404"/>
                </a:lnTo>
                <a:lnTo>
                  <a:pt x="81594" y="38404"/>
                </a:lnTo>
                <a:lnTo>
                  <a:pt x="44165" y="1920"/>
                </a:lnTo>
                <a:lnTo>
                  <a:pt x="43205" y="960"/>
                </a:lnTo>
                <a:lnTo>
                  <a:pt x="43205" y="0"/>
                </a:lnTo>
                <a:lnTo>
                  <a:pt x="40325" y="0"/>
                </a:lnTo>
                <a:lnTo>
                  <a:pt x="39364" y="960"/>
                </a:lnTo>
                <a:lnTo>
                  <a:pt x="39364" y="1920"/>
                </a:lnTo>
                <a:lnTo>
                  <a:pt x="44165" y="6720"/>
                </a:lnTo>
                <a:close/>
              </a:path>
              <a:path w="82570" h="82555">
                <a:moveTo>
                  <a:pt x="44165" y="75834"/>
                </a:moveTo>
                <a:lnTo>
                  <a:pt x="39364" y="75834"/>
                </a:lnTo>
                <a:lnTo>
                  <a:pt x="40325" y="82555"/>
                </a:lnTo>
                <a:lnTo>
                  <a:pt x="43205" y="82555"/>
                </a:lnTo>
                <a:lnTo>
                  <a:pt x="44165" y="80634"/>
                </a:lnTo>
                <a:lnTo>
                  <a:pt x="81594" y="44165"/>
                </a:lnTo>
                <a:lnTo>
                  <a:pt x="75849" y="44165"/>
                </a:lnTo>
                <a:lnTo>
                  <a:pt x="44165" y="75834"/>
                </a:lnTo>
                <a:close/>
              </a:path>
              <a:path w="82570" h="82555">
                <a:moveTo>
                  <a:pt x="41734" y="9152"/>
                </a:moveTo>
                <a:lnTo>
                  <a:pt x="39364" y="6720"/>
                </a:lnTo>
                <a:lnTo>
                  <a:pt x="9601" y="41284"/>
                </a:lnTo>
                <a:lnTo>
                  <a:pt x="41734" y="9152"/>
                </a:lnTo>
                <a:close/>
              </a:path>
            </a:pathLst>
          </a:custGeom>
          <a:solidFill>
            <a:srgbClr val="781A1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" name="object 217"/>
          <p:cNvSpPr/>
          <p:nvPr/>
        </p:nvSpPr>
        <p:spPr>
          <a:xfrm>
            <a:off x="3565565" y="2510088"/>
            <a:ext cx="73913" cy="74889"/>
          </a:xfrm>
          <a:custGeom>
            <a:avLst/>
            <a:gdLst/>
            <a:ahLst/>
            <a:cxnLst/>
            <a:rect l="l" t="t" r="r" b="b"/>
            <a:pathLst>
              <a:path w="73913" h="74889">
                <a:moveTo>
                  <a:pt x="37444" y="0"/>
                </a:moveTo>
                <a:lnTo>
                  <a:pt x="0" y="37444"/>
                </a:lnTo>
                <a:lnTo>
                  <a:pt x="37444" y="74889"/>
                </a:lnTo>
                <a:lnTo>
                  <a:pt x="73913" y="37444"/>
                </a:lnTo>
                <a:lnTo>
                  <a:pt x="37444" y="0"/>
                </a:lnTo>
                <a:close/>
              </a:path>
            </a:pathLst>
          </a:custGeom>
          <a:solidFill>
            <a:srgbClr val="781E1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" name="object 218"/>
          <p:cNvSpPr/>
          <p:nvPr/>
        </p:nvSpPr>
        <p:spPr>
          <a:xfrm>
            <a:off x="3561725" y="2507208"/>
            <a:ext cx="82570" cy="81610"/>
          </a:xfrm>
          <a:custGeom>
            <a:avLst/>
            <a:gdLst/>
            <a:ahLst/>
            <a:cxnLst/>
            <a:rect l="l" t="t" r="r" b="b"/>
            <a:pathLst>
              <a:path w="82570" h="81610">
                <a:moveTo>
                  <a:pt x="44165" y="74889"/>
                </a:moveTo>
                <a:lnTo>
                  <a:pt x="38404" y="74889"/>
                </a:lnTo>
                <a:lnTo>
                  <a:pt x="40325" y="81610"/>
                </a:lnTo>
                <a:lnTo>
                  <a:pt x="42245" y="81610"/>
                </a:lnTo>
                <a:lnTo>
                  <a:pt x="44165" y="80650"/>
                </a:lnTo>
                <a:lnTo>
                  <a:pt x="80634" y="43205"/>
                </a:lnTo>
                <a:lnTo>
                  <a:pt x="74889" y="43205"/>
                </a:lnTo>
                <a:lnTo>
                  <a:pt x="44165" y="74889"/>
                </a:lnTo>
                <a:close/>
              </a:path>
              <a:path w="82570" h="81610">
                <a:moveTo>
                  <a:pt x="41247" y="8678"/>
                </a:moveTo>
                <a:lnTo>
                  <a:pt x="38404" y="5760"/>
                </a:lnTo>
                <a:lnTo>
                  <a:pt x="9152" y="40774"/>
                </a:lnTo>
                <a:lnTo>
                  <a:pt x="41247" y="8678"/>
                </a:lnTo>
                <a:close/>
              </a:path>
              <a:path w="82570" h="81610">
                <a:moveTo>
                  <a:pt x="960" y="38404"/>
                </a:moveTo>
                <a:lnTo>
                  <a:pt x="6720" y="38404"/>
                </a:lnTo>
                <a:lnTo>
                  <a:pt x="38404" y="975"/>
                </a:lnTo>
                <a:lnTo>
                  <a:pt x="960" y="38404"/>
                </a:lnTo>
                <a:close/>
              </a:path>
              <a:path w="82570" h="81610">
                <a:moveTo>
                  <a:pt x="960" y="43205"/>
                </a:moveTo>
                <a:lnTo>
                  <a:pt x="38404" y="80650"/>
                </a:lnTo>
                <a:lnTo>
                  <a:pt x="6720" y="43205"/>
                </a:lnTo>
                <a:lnTo>
                  <a:pt x="9152" y="40774"/>
                </a:lnTo>
                <a:lnTo>
                  <a:pt x="38404" y="5760"/>
                </a:lnTo>
                <a:lnTo>
                  <a:pt x="41247" y="8678"/>
                </a:lnTo>
                <a:lnTo>
                  <a:pt x="72520" y="40773"/>
                </a:lnTo>
                <a:lnTo>
                  <a:pt x="44165" y="5760"/>
                </a:lnTo>
                <a:lnTo>
                  <a:pt x="38404" y="975"/>
                </a:lnTo>
                <a:lnTo>
                  <a:pt x="6720" y="38404"/>
                </a:lnTo>
                <a:lnTo>
                  <a:pt x="0" y="38404"/>
                </a:lnTo>
                <a:lnTo>
                  <a:pt x="0" y="42245"/>
                </a:lnTo>
                <a:lnTo>
                  <a:pt x="960" y="43205"/>
                </a:lnTo>
                <a:close/>
              </a:path>
              <a:path w="82570" h="81610">
                <a:moveTo>
                  <a:pt x="6720" y="43205"/>
                </a:moveTo>
                <a:lnTo>
                  <a:pt x="38404" y="80650"/>
                </a:lnTo>
                <a:lnTo>
                  <a:pt x="40325" y="81610"/>
                </a:lnTo>
                <a:lnTo>
                  <a:pt x="38404" y="74889"/>
                </a:lnTo>
                <a:lnTo>
                  <a:pt x="44165" y="74889"/>
                </a:lnTo>
                <a:lnTo>
                  <a:pt x="74889" y="43205"/>
                </a:lnTo>
                <a:lnTo>
                  <a:pt x="80634" y="43205"/>
                </a:lnTo>
                <a:lnTo>
                  <a:pt x="82570" y="41285"/>
                </a:lnTo>
                <a:lnTo>
                  <a:pt x="82570" y="39364"/>
                </a:lnTo>
                <a:lnTo>
                  <a:pt x="80634" y="38404"/>
                </a:lnTo>
                <a:lnTo>
                  <a:pt x="74889" y="38404"/>
                </a:lnTo>
                <a:lnTo>
                  <a:pt x="72520" y="40773"/>
                </a:lnTo>
                <a:lnTo>
                  <a:pt x="41247" y="72046"/>
                </a:lnTo>
                <a:lnTo>
                  <a:pt x="9152" y="40774"/>
                </a:lnTo>
                <a:lnTo>
                  <a:pt x="6720" y="43205"/>
                </a:lnTo>
                <a:close/>
              </a:path>
              <a:path w="82570" h="81610">
                <a:moveTo>
                  <a:pt x="44165" y="5760"/>
                </a:moveTo>
                <a:lnTo>
                  <a:pt x="72520" y="40773"/>
                </a:lnTo>
                <a:lnTo>
                  <a:pt x="74889" y="38404"/>
                </a:lnTo>
                <a:lnTo>
                  <a:pt x="80634" y="38404"/>
                </a:lnTo>
                <a:lnTo>
                  <a:pt x="44165" y="975"/>
                </a:lnTo>
                <a:lnTo>
                  <a:pt x="43205" y="0"/>
                </a:lnTo>
                <a:lnTo>
                  <a:pt x="39364" y="0"/>
                </a:lnTo>
                <a:lnTo>
                  <a:pt x="38404" y="975"/>
                </a:lnTo>
                <a:lnTo>
                  <a:pt x="44165" y="5760"/>
                </a:lnTo>
                <a:close/>
              </a:path>
            </a:pathLst>
          </a:custGeom>
          <a:solidFill>
            <a:srgbClr val="781A1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" name="object 219"/>
          <p:cNvSpPr/>
          <p:nvPr/>
        </p:nvSpPr>
        <p:spPr>
          <a:xfrm>
            <a:off x="3661562" y="2617607"/>
            <a:ext cx="73929" cy="74889"/>
          </a:xfrm>
          <a:custGeom>
            <a:avLst/>
            <a:gdLst/>
            <a:ahLst/>
            <a:cxnLst/>
            <a:rect l="l" t="t" r="r" b="b"/>
            <a:pathLst>
              <a:path w="73929" h="74889">
                <a:moveTo>
                  <a:pt x="37444" y="0"/>
                </a:moveTo>
                <a:lnTo>
                  <a:pt x="0" y="37444"/>
                </a:lnTo>
                <a:lnTo>
                  <a:pt x="37444" y="74889"/>
                </a:lnTo>
                <a:lnTo>
                  <a:pt x="73929" y="37444"/>
                </a:lnTo>
                <a:lnTo>
                  <a:pt x="37444" y="0"/>
                </a:lnTo>
                <a:close/>
              </a:path>
            </a:pathLst>
          </a:custGeom>
          <a:solidFill>
            <a:srgbClr val="781E1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" name="object 220"/>
          <p:cNvSpPr/>
          <p:nvPr/>
        </p:nvSpPr>
        <p:spPr>
          <a:xfrm>
            <a:off x="3657721" y="2613766"/>
            <a:ext cx="82555" cy="82570"/>
          </a:xfrm>
          <a:custGeom>
            <a:avLst/>
            <a:gdLst/>
            <a:ahLst/>
            <a:cxnLst/>
            <a:rect l="l" t="t" r="r" b="b"/>
            <a:pathLst>
              <a:path w="82555" h="82570">
                <a:moveTo>
                  <a:pt x="41284" y="9601"/>
                </a:moveTo>
                <a:lnTo>
                  <a:pt x="38404" y="6720"/>
                </a:lnTo>
                <a:lnTo>
                  <a:pt x="9601" y="41285"/>
                </a:lnTo>
                <a:lnTo>
                  <a:pt x="41284" y="9601"/>
                </a:lnTo>
                <a:close/>
              </a:path>
              <a:path w="82555" h="82570">
                <a:moveTo>
                  <a:pt x="960" y="38404"/>
                </a:moveTo>
                <a:lnTo>
                  <a:pt x="6720" y="38404"/>
                </a:lnTo>
                <a:lnTo>
                  <a:pt x="38404" y="960"/>
                </a:lnTo>
                <a:lnTo>
                  <a:pt x="960" y="38404"/>
                </a:lnTo>
                <a:close/>
              </a:path>
              <a:path w="82555" h="82570">
                <a:moveTo>
                  <a:pt x="0" y="40325"/>
                </a:moveTo>
                <a:lnTo>
                  <a:pt x="0" y="42245"/>
                </a:lnTo>
                <a:lnTo>
                  <a:pt x="960" y="43205"/>
                </a:lnTo>
                <a:lnTo>
                  <a:pt x="960" y="44165"/>
                </a:lnTo>
                <a:lnTo>
                  <a:pt x="38404" y="80634"/>
                </a:lnTo>
                <a:lnTo>
                  <a:pt x="6720" y="44165"/>
                </a:lnTo>
                <a:lnTo>
                  <a:pt x="9601" y="41285"/>
                </a:lnTo>
                <a:lnTo>
                  <a:pt x="38404" y="6720"/>
                </a:lnTo>
                <a:lnTo>
                  <a:pt x="41284" y="9601"/>
                </a:lnTo>
                <a:lnTo>
                  <a:pt x="72955" y="41285"/>
                </a:lnTo>
                <a:lnTo>
                  <a:pt x="44165" y="6720"/>
                </a:lnTo>
                <a:lnTo>
                  <a:pt x="38404" y="960"/>
                </a:lnTo>
                <a:lnTo>
                  <a:pt x="6720" y="38404"/>
                </a:lnTo>
                <a:lnTo>
                  <a:pt x="960" y="38404"/>
                </a:lnTo>
                <a:lnTo>
                  <a:pt x="960" y="39364"/>
                </a:lnTo>
                <a:lnTo>
                  <a:pt x="0" y="40325"/>
                </a:lnTo>
                <a:close/>
              </a:path>
              <a:path w="82555" h="82570">
                <a:moveTo>
                  <a:pt x="6720" y="44165"/>
                </a:moveTo>
                <a:lnTo>
                  <a:pt x="38404" y="80634"/>
                </a:lnTo>
                <a:lnTo>
                  <a:pt x="39364" y="82570"/>
                </a:lnTo>
                <a:lnTo>
                  <a:pt x="38404" y="75849"/>
                </a:lnTo>
                <a:lnTo>
                  <a:pt x="44165" y="75849"/>
                </a:lnTo>
                <a:lnTo>
                  <a:pt x="75834" y="44165"/>
                </a:lnTo>
                <a:lnTo>
                  <a:pt x="80650" y="44165"/>
                </a:lnTo>
                <a:lnTo>
                  <a:pt x="82555" y="42245"/>
                </a:lnTo>
                <a:lnTo>
                  <a:pt x="82555" y="40325"/>
                </a:lnTo>
                <a:lnTo>
                  <a:pt x="80650" y="38404"/>
                </a:lnTo>
                <a:lnTo>
                  <a:pt x="75834" y="38404"/>
                </a:lnTo>
                <a:lnTo>
                  <a:pt x="72955" y="41285"/>
                </a:lnTo>
                <a:lnTo>
                  <a:pt x="41284" y="72968"/>
                </a:lnTo>
                <a:lnTo>
                  <a:pt x="9601" y="41285"/>
                </a:lnTo>
                <a:lnTo>
                  <a:pt x="6720" y="44165"/>
                </a:lnTo>
                <a:close/>
              </a:path>
              <a:path w="82555" h="82570">
                <a:moveTo>
                  <a:pt x="44165" y="6720"/>
                </a:moveTo>
                <a:lnTo>
                  <a:pt x="72955" y="41285"/>
                </a:lnTo>
                <a:lnTo>
                  <a:pt x="75834" y="38404"/>
                </a:lnTo>
                <a:lnTo>
                  <a:pt x="80650" y="38404"/>
                </a:lnTo>
                <a:lnTo>
                  <a:pt x="44165" y="960"/>
                </a:lnTo>
                <a:lnTo>
                  <a:pt x="43205" y="960"/>
                </a:lnTo>
                <a:lnTo>
                  <a:pt x="42245" y="0"/>
                </a:lnTo>
                <a:lnTo>
                  <a:pt x="40325" y="0"/>
                </a:lnTo>
                <a:lnTo>
                  <a:pt x="39364" y="960"/>
                </a:lnTo>
                <a:lnTo>
                  <a:pt x="38404" y="960"/>
                </a:lnTo>
                <a:lnTo>
                  <a:pt x="44165" y="6720"/>
                </a:lnTo>
                <a:close/>
              </a:path>
              <a:path w="82555" h="82570">
                <a:moveTo>
                  <a:pt x="44165" y="75849"/>
                </a:moveTo>
                <a:lnTo>
                  <a:pt x="38404" y="75849"/>
                </a:lnTo>
                <a:lnTo>
                  <a:pt x="39364" y="82570"/>
                </a:lnTo>
                <a:lnTo>
                  <a:pt x="42245" y="82570"/>
                </a:lnTo>
                <a:lnTo>
                  <a:pt x="44165" y="80634"/>
                </a:lnTo>
                <a:lnTo>
                  <a:pt x="80650" y="44165"/>
                </a:lnTo>
                <a:lnTo>
                  <a:pt x="75834" y="44165"/>
                </a:lnTo>
                <a:lnTo>
                  <a:pt x="44165" y="75849"/>
                </a:lnTo>
                <a:close/>
              </a:path>
            </a:pathLst>
          </a:custGeom>
          <a:solidFill>
            <a:srgbClr val="781A1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" name="object 221"/>
          <p:cNvSpPr/>
          <p:nvPr/>
        </p:nvSpPr>
        <p:spPr>
          <a:xfrm>
            <a:off x="3758519" y="2609926"/>
            <a:ext cx="74889" cy="74889"/>
          </a:xfrm>
          <a:custGeom>
            <a:avLst/>
            <a:gdLst/>
            <a:ahLst/>
            <a:cxnLst/>
            <a:rect l="l" t="t" r="r" b="b"/>
            <a:pathLst>
              <a:path w="74889" h="74889">
                <a:moveTo>
                  <a:pt x="37444" y="0"/>
                </a:moveTo>
                <a:lnTo>
                  <a:pt x="0" y="37444"/>
                </a:lnTo>
                <a:lnTo>
                  <a:pt x="37444" y="74889"/>
                </a:lnTo>
                <a:lnTo>
                  <a:pt x="74889" y="37444"/>
                </a:lnTo>
                <a:lnTo>
                  <a:pt x="37444" y="0"/>
                </a:lnTo>
                <a:close/>
              </a:path>
            </a:pathLst>
          </a:custGeom>
          <a:solidFill>
            <a:srgbClr val="781E1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" name="object 222"/>
          <p:cNvSpPr/>
          <p:nvPr/>
        </p:nvSpPr>
        <p:spPr>
          <a:xfrm>
            <a:off x="3754678" y="2606100"/>
            <a:ext cx="82570" cy="82555"/>
          </a:xfrm>
          <a:custGeom>
            <a:avLst/>
            <a:gdLst/>
            <a:ahLst/>
            <a:cxnLst/>
            <a:rect l="l" t="t" r="r" b="b"/>
            <a:pathLst>
              <a:path w="82570" h="82555">
                <a:moveTo>
                  <a:pt x="1920" y="38389"/>
                </a:moveTo>
                <a:lnTo>
                  <a:pt x="6720" y="38389"/>
                </a:lnTo>
                <a:lnTo>
                  <a:pt x="39364" y="944"/>
                </a:lnTo>
                <a:lnTo>
                  <a:pt x="1920" y="38389"/>
                </a:lnTo>
                <a:close/>
              </a:path>
              <a:path w="82570" h="82555">
                <a:moveTo>
                  <a:pt x="41284" y="9600"/>
                </a:moveTo>
                <a:lnTo>
                  <a:pt x="38404" y="6720"/>
                </a:lnTo>
                <a:lnTo>
                  <a:pt x="9601" y="41270"/>
                </a:lnTo>
                <a:lnTo>
                  <a:pt x="41284" y="9600"/>
                </a:lnTo>
                <a:close/>
              </a:path>
              <a:path w="82570" h="82555">
                <a:moveTo>
                  <a:pt x="41284" y="9600"/>
                </a:moveTo>
                <a:lnTo>
                  <a:pt x="44165" y="6720"/>
                </a:lnTo>
                <a:lnTo>
                  <a:pt x="39364" y="944"/>
                </a:lnTo>
                <a:lnTo>
                  <a:pt x="6720" y="38389"/>
                </a:lnTo>
                <a:lnTo>
                  <a:pt x="1920" y="38389"/>
                </a:lnTo>
                <a:lnTo>
                  <a:pt x="960" y="39349"/>
                </a:lnTo>
                <a:lnTo>
                  <a:pt x="0" y="40309"/>
                </a:lnTo>
                <a:lnTo>
                  <a:pt x="0" y="42230"/>
                </a:lnTo>
                <a:lnTo>
                  <a:pt x="960" y="43190"/>
                </a:lnTo>
                <a:lnTo>
                  <a:pt x="1920" y="44150"/>
                </a:lnTo>
                <a:lnTo>
                  <a:pt x="39364" y="80634"/>
                </a:lnTo>
                <a:lnTo>
                  <a:pt x="6720" y="44150"/>
                </a:lnTo>
                <a:lnTo>
                  <a:pt x="9601" y="41270"/>
                </a:lnTo>
                <a:lnTo>
                  <a:pt x="38404" y="6720"/>
                </a:lnTo>
                <a:lnTo>
                  <a:pt x="41284" y="9600"/>
                </a:lnTo>
                <a:close/>
              </a:path>
              <a:path w="82570" h="82555">
                <a:moveTo>
                  <a:pt x="6720" y="44150"/>
                </a:moveTo>
                <a:lnTo>
                  <a:pt x="39364" y="80634"/>
                </a:lnTo>
                <a:lnTo>
                  <a:pt x="40325" y="82555"/>
                </a:lnTo>
                <a:lnTo>
                  <a:pt x="39364" y="75834"/>
                </a:lnTo>
                <a:lnTo>
                  <a:pt x="44165" y="75834"/>
                </a:lnTo>
                <a:lnTo>
                  <a:pt x="75834" y="44150"/>
                </a:lnTo>
                <a:lnTo>
                  <a:pt x="80634" y="44150"/>
                </a:lnTo>
                <a:lnTo>
                  <a:pt x="82570" y="42230"/>
                </a:lnTo>
                <a:lnTo>
                  <a:pt x="82570" y="40309"/>
                </a:lnTo>
                <a:lnTo>
                  <a:pt x="80634" y="38389"/>
                </a:lnTo>
                <a:lnTo>
                  <a:pt x="75834" y="38389"/>
                </a:lnTo>
                <a:lnTo>
                  <a:pt x="72991" y="41307"/>
                </a:lnTo>
                <a:lnTo>
                  <a:pt x="41733" y="73402"/>
                </a:lnTo>
                <a:lnTo>
                  <a:pt x="9601" y="41270"/>
                </a:lnTo>
                <a:lnTo>
                  <a:pt x="6720" y="44150"/>
                </a:lnTo>
                <a:close/>
              </a:path>
              <a:path w="82570" h="82555">
                <a:moveTo>
                  <a:pt x="44165" y="6720"/>
                </a:moveTo>
                <a:lnTo>
                  <a:pt x="41284" y="9600"/>
                </a:lnTo>
                <a:lnTo>
                  <a:pt x="72991" y="41307"/>
                </a:lnTo>
                <a:lnTo>
                  <a:pt x="75834" y="38389"/>
                </a:lnTo>
                <a:lnTo>
                  <a:pt x="80634" y="38389"/>
                </a:lnTo>
                <a:lnTo>
                  <a:pt x="44165" y="944"/>
                </a:lnTo>
                <a:lnTo>
                  <a:pt x="43205" y="944"/>
                </a:lnTo>
                <a:lnTo>
                  <a:pt x="42245" y="0"/>
                </a:lnTo>
                <a:lnTo>
                  <a:pt x="40325" y="0"/>
                </a:lnTo>
                <a:lnTo>
                  <a:pt x="39364" y="944"/>
                </a:lnTo>
                <a:lnTo>
                  <a:pt x="44165" y="6720"/>
                </a:lnTo>
                <a:close/>
              </a:path>
              <a:path w="82570" h="82555">
                <a:moveTo>
                  <a:pt x="44165" y="75834"/>
                </a:moveTo>
                <a:lnTo>
                  <a:pt x="39364" y="75834"/>
                </a:lnTo>
                <a:lnTo>
                  <a:pt x="40325" y="82555"/>
                </a:lnTo>
                <a:lnTo>
                  <a:pt x="42245" y="82555"/>
                </a:lnTo>
                <a:lnTo>
                  <a:pt x="44165" y="80634"/>
                </a:lnTo>
                <a:lnTo>
                  <a:pt x="80634" y="44150"/>
                </a:lnTo>
                <a:lnTo>
                  <a:pt x="75834" y="44150"/>
                </a:lnTo>
                <a:lnTo>
                  <a:pt x="44165" y="75834"/>
                </a:lnTo>
                <a:close/>
              </a:path>
            </a:pathLst>
          </a:custGeom>
          <a:solidFill>
            <a:srgbClr val="781A1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" name="object 223"/>
          <p:cNvSpPr/>
          <p:nvPr/>
        </p:nvSpPr>
        <p:spPr>
          <a:xfrm>
            <a:off x="3856436" y="2631048"/>
            <a:ext cx="73929" cy="73913"/>
          </a:xfrm>
          <a:custGeom>
            <a:avLst/>
            <a:gdLst/>
            <a:ahLst/>
            <a:cxnLst/>
            <a:rect l="l" t="t" r="r" b="b"/>
            <a:pathLst>
              <a:path w="73929" h="73913">
                <a:moveTo>
                  <a:pt x="37444" y="0"/>
                </a:moveTo>
                <a:lnTo>
                  <a:pt x="0" y="36484"/>
                </a:lnTo>
                <a:lnTo>
                  <a:pt x="37444" y="73913"/>
                </a:lnTo>
                <a:lnTo>
                  <a:pt x="73929" y="36484"/>
                </a:lnTo>
                <a:lnTo>
                  <a:pt x="37444" y="0"/>
                </a:lnTo>
                <a:close/>
              </a:path>
            </a:pathLst>
          </a:custGeom>
          <a:solidFill>
            <a:srgbClr val="781E1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" name="object 224"/>
          <p:cNvSpPr/>
          <p:nvPr/>
        </p:nvSpPr>
        <p:spPr>
          <a:xfrm>
            <a:off x="3852595" y="2627208"/>
            <a:ext cx="81610" cy="81594"/>
          </a:xfrm>
          <a:custGeom>
            <a:avLst/>
            <a:gdLst/>
            <a:ahLst/>
            <a:cxnLst/>
            <a:rect l="l" t="t" r="r" b="b"/>
            <a:pathLst>
              <a:path w="81610" h="81594">
                <a:moveTo>
                  <a:pt x="43205" y="74874"/>
                </a:moveTo>
                <a:lnTo>
                  <a:pt x="40773" y="72443"/>
                </a:lnTo>
                <a:lnTo>
                  <a:pt x="38404" y="74874"/>
                </a:lnTo>
                <a:lnTo>
                  <a:pt x="39364" y="81594"/>
                </a:lnTo>
                <a:lnTo>
                  <a:pt x="42245" y="81594"/>
                </a:lnTo>
                <a:lnTo>
                  <a:pt x="43205" y="80634"/>
                </a:lnTo>
                <a:lnTo>
                  <a:pt x="80634" y="43205"/>
                </a:lnTo>
                <a:lnTo>
                  <a:pt x="74889" y="43205"/>
                </a:lnTo>
                <a:lnTo>
                  <a:pt x="43205" y="74874"/>
                </a:lnTo>
                <a:close/>
              </a:path>
              <a:path w="81610" h="81594">
                <a:moveTo>
                  <a:pt x="43205" y="6720"/>
                </a:moveTo>
                <a:lnTo>
                  <a:pt x="43205" y="0"/>
                </a:lnTo>
                <a:lnTo>
                  <a:pt x="39364" y="0"/>
                </a:lnTo>
                <a:lnTo>
                  <a:pt x="38404" y="960"/>
                </a:lnTo>
                <a:lnTo>
                  <a:pt x="38404" y="6720"/>
                </a:lnTo>
                <a:lnTo>
                  <a:pt x="40773" y="9090"/>
                </a:lnTo>
                <a:lnTo>
                  <a:pt x="72045" y="40362"/>
                </a:lnTo>
                <a:lnTo>
                  <a:pt x="74889" y="37444"/>
                </a:lnTo>
                <a:lnTo>
                  <a:pt x="80634" y="37444"/>
                </a:lnTo>
                <a:lnTo>
                  <a:pt x="43205" y="960"/>
                </a:lnTo>
                <a:lnTo>
                  <a:pt x="43205" y="6720"/>
                </a:lnTo>
                <a:close/>
              </a:path>
              <a:path w="81610" h="81594">
                <a:moveTo>
                  <a:pt x="8679" y="40361"/>
                </a:moveTo>
                <a:lnTo>
                  <a:pt x="40773" y="9090"/>
                </a:lnTo>
                <a:lnTo>
                  <a:pt x="38404" y="6720"/>
                </a:lnTo>
                <a:lnTo>
                  <a:pt x="38404" y="960"/>
                </a:lnTo>
                <a:lnTo>
                  <a:pt x="5760" y="37444"/>
                </a:lnTo>
                <a:lnTo>
                  <a:pt x="5760" y="43205"/>
                </a:lnTo>
                <a:lnTo>
                  <a:pt x="960" y="43205"/>
                </a:lnTo>
                <a:lnTo>
                  <a:pt x="38404" y="80634"/>
                </a:lnTo>
                <a:lnTo>
                  <a:pt x="39364" y="81594"/>
                </a:lnTo>
                <a:lnTo>
                  <a:pt x="38404" y="74874"/>
                </a:lnTo>
                <a:lnTo>
                  <a:pt x="40773" y="72443"/>
                </a:lnTo>
                <a:lnTo>
                  <a:pt x="8679" y="40361"/>
                </a:lnTo>
                <a:close/>
              </a:path>
              <a:path w="81610" h="81594">
                <a:moveTo>
                  <a:pt x="960" y="37444"/>
                </a:moveTo>
                <a:lnTo>
                  <a:pt x="0" y="38404"/>
                </a:lnTo>
                <a:lnTo>
                  <a:pt x="0" y="43205"/>
                </a:lnTo>
                <a:lnTo>
                  <a:pt x="5760" y="43205"/>
                </a:lnTo>
                <a:lnTo>
                  <a:pt x="5760" y="37444"/>
                </a:lnTo>
                <a:lnTo>
                  <a:pt x="38404" y="960"/>
                </a:lnTo>
                <a:lnTo>
                  <a:pt x="960" y="37444"/>
                </a:lnTo>
                <a:close/>
              </a:path>
              <a:path w="81610" h="81594">
                <a:moveTo>
                  <a:pt x="40773" y="72443"/>
                </a:moveTo>
                <a:lnTo>
                  <a:pt x="43205" y="74874"/>
                </a:lnTo>
                <a:lnTo>
                  <a:pt x="74889" y="43205"/>
                </a:lnTo>
                <a:lnTo>
                  <a:pt x="80634" y="43205"/>
                </a:lnTo>
                <a:lnTo>
                  <a:pt x="81610" y="42245"/>
                </a:lnTo>
                <a:lnTo>
                  <a:pt x="81610" y="39364"/>
                </a:lnTo>
                <a:lnTo>
                  <a:pt x="80634" y="37444"/>
                </a:lnTo>
                <a:lnTo>
                  <a:pt x="74889" y="37444"/>
                </a:lnTo>
                <a:lnTo>
                  <a:pt x="72045" y="40362"/>
                </a:lnTo>
                <a:lnTo>
                  <a:pt x="40773" y="72443"/>
                </a:lnTo>
                <a:close/>
              </a:path>
            </a:pathLst>
          </a:custGeom>
          <a:solidFill>
            <a:srgbClr val="781A1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" name="object 225"/>
          <p:cNvSpPr/>
          <p:nvPr/>
        </p:nvSpPr>
        <p:spPr>
          <a:xfrm>
            <a:off x="3952433" y="2627208"/>
            <a:ext cx="73913" cy="73914"/>
          </a:xfrm>
          <a:custGeom>
            <a:avLst/>
            <a:gdLst/>
            <a:ahLst/>
            <a:cxnLst/>
            <a:rect l="l" t="t" r="r" b="b"/>
            <a:pathLst>
              <a:path w="73913" h="73914">
                <a:moveTo>
                  <a:pt x="37444" y="0"/>
                </a:moveTo>
                <a:lnTo>
                  <a:pt x="0" y="36484"/>
                </a:lnTo>
                <a:lnTo>
                  <a:pt x="37444" y="73914"/>
                </a:lnTo>
                <a:lnTo>
                  <a:pt x="73913" y="36484"/>
                </a:lnTo>
                <a:lnTo>
                  <a:pt x="37444" y="0"/>
                </a:lnTo>
                <a:close/>
              </a:path>
            </a:pathLst>
          </a:custGeom>
          <a:solidFill>
            <a:srgbClr val="781E1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" name="object 226"/>
          <p:cNvSpPr/>
          <p:nvPr/>
        </p:nvSpPr>
        <p:spPr>
          <a:xfrm>
            <a:off x="3948592" y="2623367"/>
            <a:ext cx="82555" cy="81594"/>
          </a:xfrm>
          <a:custGeom>
            <a:avLst/>
            <a:gdLst/>
            <a:ahLst/>
            <a:cxnLst/>
            <a:rect l="l" t="t" r="r" b="b"/>
            <a:pathLst>
              <a:path w="82555" h="81594">
                <a:moveTo>
                  <a:pt x="44165" y="74874"/>
                </a:moveTo>
                <a:lnTo>
                  <a:pt x="38404" y="74874"/>
                </a:lnTo>
                <a:lnTo>
                  <a:pt x="39364" y="81594"/>
                </a:lnTo>
                <a:lnTo>
                  <a:pt x="42245" y="81594"/>
                </a:lnTo>
                <a:lnTo>
                  <a:pt x="44165" y="80650"/>
                </a:lnTo>
                <a:lnTo>
                  <a:pt x="80650" y="43205"/>
                </a:lnTo>
                <a:lnTo>
                  <a:pt x="75849" y="43205"/>
                </a:lnTo>
                <a:lnTo>
                  <a:pt x="44165" y="74874"/>
                </a:lnTo>
                <a:close/>
              </a:path>
              <a:path w="82555" h="81594">
                <a:moveTo>
                  <a:pt x="41285" y="8641"/>
                </a:moveTo>
                <a:lnTo>
                  <a:pt x="38404" y="5760"/>
                </a:lnTo>
                <a:lnTo>
                  <a:pt x="9152" y="40773"/>
                </a:lnTo>
                <a:lnTo>
                  <a:pt x="41285" y="8641"/>
                </a:lnTo>
                <a:close/>
              </a:path>
              <a:path w="82555" h="81594">
                <a:moveTo>
                  <a:pt x="960" y="38404"/>
                </a:moveTo>
                <a:lnTo>
                  <a:pt x="6720" y="38404"/>
                </a:lnTo>
                <a:lnTo>
                  <a:pt x="38404" y="960"/>
                </a:lnTo>
                <a:lnTo>
                  <a:pt x="960" y="38404"/>
                </a:lnTo>
                <a:close/>
              </a:path>
              <a:path w="82555" h="81594">
                <a:moveTo>
                  <a:pt x="960" y="43205"/>
                </a:moveTo>
                <a:lnTo>
                  <a:pt x="38404" y="80650"/>
                </a:lnTo>
                <a:lnTo>
                  <a:pt x="6720" y="43205"/>
                </a:lnTo>
                <a:lnTo>
                  <a:pt x="9152" y="40773"/>
                </a:lnTo>
                <a:lnTo>
                  <a:pt x="38404" y="5760"/>
                </a:lnTo>
                <a:lnTo>
                  <a:pt x="41285" y="8641"/>
                </a:lnTo>
                <a:lnTo>
                  <a:pt x="73417" y="40773"/>
                </a:lnTo>
                <a:lnTo>
                  <a:pt x="44165" y="5760"/>
                </a:lnTo>
                <a:lnTo>
                  <a:pt x="38404" y="960"/>
                </a:lnTo>
                <a:lnTo>
                  <a:pt x="6720" y="38404"/>
                </a:lnTo>
                <a:lnTo>
                  <a:pt x="0" y="38404"/>
                </a:lnTo>
                <a:lnTo>
                  <a:pt x="0" y="42245"/>
                </a:lnTo>
                <a:lnTo>
                  <a:pt x="960" y="43205"/>
                </a:lnTo>
                <a:close/>
              </a:path>
              <a:path w="82555" h="81594">
                <a:moveTo>
                  <a:pt x="6720" y="43205"/>
                </a:moveTo>
                <a:lnTo>
                  <a:pt x="38404" y="80650"/>
                </a:lnTo>
                <a:lnTo>
                  <a:pt x="39364" y="81594"/>
                </a:lnTo>
                <a:lnTo>
                  <a:pt x="38404" y="74874"/>
                </a:lnTo>
                <a:lnTo>
                  <a:pt x="44165" y="74874"/>
                </a:lnTo>
                <a:lnTo>
                  <a:pt x="75849" y="43205"/>
                </a:lnTo>
                <a:lnTo>
                  <a:pt x="80650" y="43205"/>
                </a:lnTo>
                <a:lnTo>
                  <a:pt x="82555" y="42245"/>
                </a:lnTo>
                <a:lnTo>
                  <a:pt x="82555" y="39364"/>
                </a:lnTo>
                <a:lnTo>
                  <a:pt x="80650" y="38404"/>
                </a:lnTo>
                <a:lnTo>
                  <a:pt x="75849" y="38404"/>
                </a:lnTo>
                <a:lnTo>
                  <a:pt x="73417" y="40773"/>
                </a:lnTo>
                <a:lnTo>
                  <a:pt x="41285" y="72068"/>
                </a:lnTo>
                <a:lnTo>
                  <a:pt x="9152" y="40773"/>
                </a:lnTo>
                <a:lnTo>
                  <a:pt x="6720" y="43205"/>
                </a:lnTo>
                <a:close/>
              </a:path>
              <a:path w="82555" h="81594">
                <a:moveTo>
                  <a:pt x="44165" y="5760"/>
                </a:moveTo>
                <a:lnTo>
                  <a:pt x="73417" y="40773"/>
                </a:lnTo>
                <a:lnTo>
                  <a:pt x="75849" y="38404"/>
                </a:lnTo>
                <a:lnTo>
                  <a:pt x="80650" y="38404"/>
                </a:lnTo>
                <a:lnTo>
                  <a:pt x="44165" y="960"/>
                </a:lnTo>
                <a:lnTo>
                  <a:pt x="43205" y="0"/>
                </a:lnTo>
                <a:lnTo>
                  <a:pt x="38404" y="0"/>
                </a:lnTo>
                <a:lnTo>
                  <a:pt x="38404" y="960"/>
                </a:lnTo>
                <a:lnTo>
                  <a:pt x="44165" y="5760"/>
                </a:lnTo>
                <a:close/>
              </a:path>
            </a:pathLst>
          </a:custGeom>
          <a:solidFill>
            <a:srgbClr val="781A1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" name="object 227"/>
          <p:cNvSpPr/>
          <p:nvPr/>
        </p:nvSpPr>
        <p:spPr>
          <a:xfrm>
            <a:off x="4049389" y="2604165"/>
            <a:ext cx="73929" cy="73929"/>
          </a:xfrm>
          <a:custGeom>
            <a:avLst/>
            <a:gdLst/>
            <a:ahLst/>
            <a:cxnLst/>
            <a:rect l="l" t="t" r="r" b="b"/>
            <a:pathLst>
              <a:path w="73929" h="73929">
                <a:moveTo>
                  <a:pt x="37444" y="0"/>
                </a:moveTo>
                <a:lnTo>
                  <a:pt x="0" y="37444"/>
                </a:lnTo>
                <a:lnTo>
                  <a:pt x="37444" y="73929"/>
                </a:lnTo>
                <a:lnTo>
                  <a:pt x="73929" y="37444"/>
                </a:lnTo>
                <a:lnTo>
                  <a:pt x="37444" y="0"/>
                </a:lnTo>
                <a:close/>
              </a:path>
            </a:pathLst>
          </a:custGeom>
          <a:solidFill>
            <a:srgbClr val="781E1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" name="object 228"/>
          <p:cNvSpPr/>
          <p:nvPr/>
        </p:nvSpPr>
        <p:spPr>
          <a:xfrm>
            <a:off x="4045549" y="2600325"/>
            <a:ext cx="82555" cy="81610"/>
          </a:xfrm>
          <a:custGeom>
            <a:avLst/>
            <a:gdLst/>
            <a:ahLst/>
            <a:cxnLst/>
            <a:rect l="l" t="t" r="r" b="b"/>
            <a:pathLst>
              <a:path w="82555" h="81610">
                <a:moveTo>
                  <a:pt x="41284" y="8655"/>
                </a:moveTo>
                <a:lnTo>
                  <a:pt x="38404" y="5775"/>
                </a:lnTo>
                <a:lnTo>
                  <a:pt x="9152" y="40774"/>
                </a:lnTo>
                <a:lnTo>
                  <a:pt x="41284" y="8655"/>
                </a:lnTo>
                <a:close/>
              </a:path>
              <a:path w="82555" h="81610">
                <a:moveTo>
                  <a:pt x="1920" y="38404"/>
                </a:moveTo>
                <a:lnTo>
                  <a:pt x="6720" y="38404"/>
                </a:lnTo>
                <a:lnTo>
                  <a:pt x="38404" y="960"/>
                </a:lnTo>
                <a:lnTo>
                  <a:pt x="1920" y="38404"/>
                </a:lnTo>
                <a:close/>
              </a:path>
              <a:path w="82555" h="81610">
                <a:moveTo>
                  <a:pt x="960" y="42245"/>
                </a:moveTo>
                <a:lnTo>
                  <a:pt x="1920" y="43205"/>
                </a:lnTo>
                <a:lnTo>
                  <a:pt x="38404" y="80650"/>
                </a:lnTo>
                <a:lnTo>
                  <a:pt x="6720" y="43205"/>
                </a:lnTo>
                <a:lnTo>
                  <a:pt x="9152" y="40774"/>
                </a:lnTo>
                <a:lnTo>
                  <a:pt x="38404" y="5775"/>
                </a:lnTo>
                <a:lnTo>
                  <a:pt x="41284" y="8655"/>
                </a:lnTo>
                <a:lnTo>
                  <a:pt x="73403" y="40774"/>
                </a:lnTo>
                <a:lnTo>
                  <a:pt x="44165" y="5775"/>
                </a:lnTo>
                <a:lnTo>
                  <a:pt x="38404" y="960"/>
                </a:lnTo>
                <a:lnTo>
                  <a:pt x="6720" y="38404"/>
                </a:lnTo>
                <a:lnTo>
                  <a:pt x="960" y="38404"/>
                </a:lnTo>
                <a:lnTo>
                  <a:pt x="0" y="40325"/>
                </a:lnTo>
                <a:lnTo>
                  <a:pt x="0" y="41285"/>
                </a:lnTo>
                <a:lnTo>
                  <a:pt x="960" y="42245"/>
                </a:lnTo>
                <a:close/>
              </a:path>
              <a:path w="82555" h="81610">
                <a:moveTo>
                  <a:pt x="6720" y="43205"/>
                </a:moveTo>
                <a:lnTo>
                  <a:pt x="38404" y="80650"/>
                </a:lnTo>
                <a:lnTo>
                  <a:pt x="40325" y="81610"/>
                </a:lnTo>
                <a:lnTo>
                  <a:pt x="38404" y="74889"/>
                </a:lnTo>
                <a:lnTo>
                  <a:pt x="44165" y="74889"/>
                </a:lnTo>
                <a:lnTo>
                  <a:pt x="75834" y="43205"/>
                </a:lnTo>
                <a:lnTo>
                  <a:pt x="80650" y="43205"/>
                </a:lnTo>
                <a:lnTo>
                  <a:pt x="82555" y="42245"/>
                </a:lnTo>
                <a:lnTo>
                  <a:pt x="82555" y="39364"/>
                </a:lnTo>
                <a:lnTo>
                  <a:pt x="80650" y="38404"/>
                </a:lnTo>
                <a:lnTo>
                  <a:pt x="75834" y="38404"/>
                </a:lnTo>
                <a:lnTo>
                  <a:pt x="73403" y="40774"/>
                </a:lnTo>
                <a:lnTo>
                  <a:pt x="41284" y="72082"/>
                </a:lnTo>
                <a:lnTo>
                  <a:pt x="9152" y="40774"/>
                </a:lnTo>
                <a:lnTo>
                  <a:pt x="6720" y="43205"/>
                </a:lnTo>
                <a:close/>
              </a:path>
              <a:path w="82555" h="81610">
                <a:moveTo>
                  <a:pt x="44165" y="5775"/>
                </a:moveTo>
                <a:lnTo>
                  <a:pt x="73403" y="40774"/>
                </a:lnTo>
                <a:lnTo>
                  <a:pt x="75834" y="38404"/>
                </a:lnTo>
                <a:lnTo>
                  <a:pt x="80650" y="38404"/>
                </a:lnTo>
                <a:lnTo>
                  <a:pt x="44165" y="960"/>
                </a:lnTo>
                <a:lnTo>
                  <a:pt x="43205" y="0"/>
                </a:lnTo>
                <a:lnTo>
                  <a:pt x="39364" y="0"/>
                </a:lnTo>
                <a:lnTo>
                  <a:pt x="38404" y="960"/>
                </a:lnTo>
                <a:lnTo>
                  <a:pt x="44165" y="5775"/>
                </a:lnTo>
                <a:close/>
              </a:path>
              <a:path w="82555" h="81610">
                <a:moveTo>
                  <a:pt x="44165" y="74889"/>
                </a:moveTo>
                <a:lnTo>
                  <a:pt x="38404" y="74889"/>
                </a:lnTo>
                <a:lnTo>
                  <a:pt x="40325" y="81610"/>
                </a:lnTo>
                <a:lnTo>
                  <a:pt x="42245" y="81610"/>
                </a:lnTo>
                <a:lnTo>
                  <a:pt x="44165" y="80650"/>
                </a:lnTo>
                <a:lnTo>
                  <a:pt x="80650" y="43205"/>
                </a:lnTo>
                <a:lnTo>
                  <a:pt x="75834" y="43205"/>
                </a:lnTo>
                <a:lnTo>
                  <a:pt x="44165" y="74889"/>
                </a:lnTo>
                <a:close/>
              </a:path>
            </a:pathLst>
          </a:custGeom>
          <a:solidFill>
            <a:srgbClr val="781A1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" name="object 229"/>
          <p:cNvSpPr/>
          <p:nvPr/>
        </p:nvSpPr>
        <p:spPr>
          <a:xfrm>
            <a:off x="4145386" y="2693456"/>
            <a:ext cx="74889" cy="73913"/>
          </a:xfrm>
          <a:custGeom>
            <a:avLst/>
            <a:gdLst/>
            <a:ahLst/>
            <a:cxnLst/>
            <a:rect l="l" t="t" r="r" b="b"/>
            <a:pathLst>
              <a:path w="74889" h="73913">
                <a:moveTo>
                  <a:pt x="37444" y="0"/>
                </a:moveTo>
                <a:lnTo>
                  <a:pt x="0" y="36469"/>
                </a:lnTo>
                <a:lnTo>
                  <a:pt x="37444" y="73913"/>
                </a:lnTo>
                <a:lnTo>
                  <a:pt x="74889" y="36469"/>
                </a:lnTo>
                <a:lnTo>
                  <a:pt x="37444" y="0"/>
                </a:lnTo>
                <a:close/>
              </a:path>
            </a:pathLst>
          </a:custGeom>
          <a:solidFill>
            <a:srgbClr val="781E1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" name="object 230"/>
          <p:cNvSpPr/>
          <p:nvPr/>
        </p:nvSpPr>
        <p:spPr>
          <a:xfrm>
            <a:off x="4141546" y="2689616"/>
            <a:ext cx="82570" cy="81594"/>
          </a:xfrm>
          <a:custGeom>
            <a:avLst/>
            <a:gdLst/>
            <a:ahLst/>
            <a:cxnLst/>
            <a:rect l="l" t="t" r="r" b="b"/>
            <a:pathLst>
              <a:path w="82570" h="81594">
                <a:moveTo>
                  <a:pt x="44165" y="6720"/>
                </a:moveTo>
                <a:lnTo>
                  <a:pt x="41285" y="9526"/>
                </a:lnTo>
                <a:lnTo>
                  <a:pt x="73385" y="40790"/>
                </a:lnTo>
                <a:lnTo>
                  <a:pt x="75849" y="38389"/>
                </a:lnTo>
                <a:lnTo>
                  <a:pt x="80634" y="38389"/>
                </a:lnTo>
                <a:lnTo>
                  <a:pt x="44165" y="944"/>
                </a:lnTo>
                <a:lnTo>
                  <a:pt x="43205" y="0"/>
                </a:lnTo>
                <a:lnTo>
                  <a:pt x="39364" y="0"/>
                </a:lnTo>
                <a:lnTo>
                  <a:pt x="38404" y="944"/>
                </a:lnTo>
                <a:lnTo>
                  <a:pt x="44165" y="6720"/>
                </a:lnTo>
                <a:close/>
              </a:path>
              <a:path w="82570" h="81594">
                <a:moveTo>
                  <a:pt x="44165" y="74874"/>
                </a:moveTo>
                <a:lnTo>
                  <a:pt x="38404" y="74874"/>
                </a:lnTo>
                <a:lnTo>
                  <a:pt x="40325" y="81594"/>
                </a:lnTo>
                <a:lnTo>
                  <a:pt x="42245" y="81594"/>
                </a:lnTo>
                <a:lnTo>
                  <a:pt x="44165" y="80634"/>
                </a:lnTo>
                <a:lnTo>
                  <a:pt x="80634" y="43190"/>
                </a:lnTo>
                <a:lnTo>
                  <a:pt x="75849" y="43190"/>
                </a:lnTo>
                <a:lnTo>
                  <a:pt x="44165" y="74874"/>
                </a:lnTo>
                <a:close/>
              </a:path>
              <a:path w="82570" h="81594">
                <a:moveTo>
                  <a:pt x="41285" y="9526"/>
                </a:moveTo>
                <a:lnTo>
                  <a:pt x="38404" y="6720"/>
                </a:lnTo>
                <a:lnTo>
                  <a:pt x="9184" y="40790"/>
                </a:lnTo>
                <a:lnTo>
                  <a:pt x="41285" y="9526"/>
                </a:lnTo>
                <a:close/>
              </a:path>
              <a:path w="82570" h="81594">
                <a:moveTo>
                  <a:pt x="960" y="38389"/>
                </a:moveTo>
                <a:lnTo>
                  <a:pt x="6720" y="38389"/>
                </a:lnTo>
                <a:lnTo>
                  <a:pt x="38404" y="944"/>
                </a:lnTo>
                <a:lnTo>
                  <a:pt x="960" y="38389"/>
                </a:lnTo>
                <a:close/>
              </a:path>
              <a:path w="82570" h="81594">
                <a:moveTo>
                  <a:pt x="41285" y="9526"/>
                </a:moveTo>
                <a:lnTo>
                  <a:pt x="44165" y="6720"/>
                </a:lnTo>
                <a:lnTo>
                  <a:pt x="38404" y="944"/>
                </a:lnTo>
                <a:lnTo>
                  <a:pt x="6720" y="38389"/>
                </a:lnTo>
                <a:lnTo>
                  <a:pt x="960" y="38389"/>
                </a:lnTo>
                <a:lnTo>
                  <a:pt x="960" y="39349"/>
                </a:lnTo>
                <a:lnTo>
                  <a:pt x="0" y="40309"/>
                </a:lnTo>
                <a:lnTo>
                  <a:pt x="0" y="42230"/>
                </a:lnTo>
                <a:lnTo>
                  <a:pt x="960" y="43190"/>
                </a:lnTo>
                <a:lnTo>
                  <a:pt x="38404" y="80634"/>
                </a:lnTo>
                <a:lnTo>
                  <a:pt x="6720" y="43190"/>
                </a:lnTo>
                <a:lnTo>
                  <a:pt x="9184" y="40790"/>
                </a:lnTo>
                <a:lnTo>
                  <a:pt x="38404" y="6720"/>
                </a:lnTo>
                <a:lnTo>
                  <a:pt x="41285" y="9526"/>
                </a:lnTo>
                <a:close/>
              </a:path>
              <a:path w="82570" h="81594">
                <a:moveTo>
                  <a:pt x="6720" y="43190"/>
                </a:moveTo>
                <a:lnTo>
                  <a:pt x="38404" y="80634"/>
                </a:lnTo>
                <a:lnTo>
                  <a:pt x="40325" y="81594"/>
                </a:lnTo>
                <a:lnTo>
                  <a:pt x="38404" y="74874"/>
                </a:lnTo>
                <a:lnTo>
                  <a:pt x="44165" y="74874"/>
                </a:lnTo>
                <a:lnTo>
                  <a:pt x="75849" y="43190"/>
                </a:lnTo>
                <a:lnTo>
                  <a:pt x="80634" y="43190"/>
                </a:lnTo>
                <a:lnTo>
                  <a:pt x="82570" y="42230"/>
                </a:lnTo>
                <a:lnTo>
                  <a:pt x="82570" y="40309"/>
                </a:lnTo>
                <a:lnTo>
                  <a:pt x="80634" y="38389"/>
                </a:lnTo>
                <a:lnTo>
                  <a:pt x="75849" y="38389"/>
                </a:lnTo>
                <a:lnTo>
                  <a:pt x="73385" y="40790"/>
                </a:lnTo>
                <a:lnTo>
                  <a:pt x="41285" y="72067"/>
                </a:lnTo>
                <a:lnTo>
                  <a:pt x="9184" y="40790"/>
                </a:lnTo>
                <a:lnTo>
                  <a:pt x="6720" y="43190"/>
                </a:lnTo>
                <a:close/>
              </a:path>
            </a:pathLst>
          </a:custGeom>
          <a:solidFill>
            <a:srgbClr val="781A1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" name="object 231"/>
          <p:cNvSpPr/>
          <p:nvPr/>
        </p:nvSpPr>
        <p:spPr>
          <a:xfrm>
            <a:off x="4243303" y="2588818"/>
            <a:ext cx="73913" cy="73913"/>
          </a:xfrm>
          <a:custGeom>
            <a:avLst/>
            <a:gdLst/>
            <a:ahLst/>
            <a:cxnLst/>
            <a:rect l="l" t="t" r="r" b="b"/>
            <a:pathLst>
              <a:path w="73913" h="73913">
                <a:moveTo>
                  <a:pt x="37444" y="0"/>
                </a:moveTo>
                <a:lnTo>
                  <a:pt x="0" y="37429"/>
                </a:lnTo>
                <a:lnTo>
                  <a:pt x="37444" y="73913"/>
                </a:lnTo>
                <a:lnTo>
                  <a:pt x="73913" y="37429"/>
                </a:lnTo>
                <a:lnTo>
                  <a:pt x="37444" y="0"/>
                </a:lnTo>
                <a:close/>
              </a:path>
            </a:pathLst>
          </a:custGeom>
          <a:solidFill>
            <a:srgbClr val="781E1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" name="object 232"/>
          <p:cNvSpPr/>
          <p:nvPr/>
        </p:nvSpPr>
        <p:spPr>
          <a:xfrm>
            <a:off x="4238503" y="2584978"/>
            <a:ext cx="81594" cy="81594"/>
          </a:xfrm>
          <a:custGeom>
            <a:avLst/>
            <a:gdLst/>
            <a:ahLst/>
            <a:cxnLst/>
            <a:rect l="l" t="t" r="r" b="b"/>
            <a:pathLst>
              <a:path w="81594" h="81594">
                <a:moveTo>
                  <a:pt x="9152" y="40759"/>
                </a:moveTo>
                <a:lnTo>
                  <a:pt x="6720" y="38389"/>
                </a:lnTo>
                <a:lnTo>
                  <a:pt x="6720" y="43190"/>
                </a:lnTo>
                <a:lnTo>
                  <a:pt x="9152" y="40759"/>
                </a:lnTo>
                <a:close/>
              </a:path>
              <a:path w="81594" h="81594">
                <a:moveTo>
                  <a:pt x="44165" y="5760"/>
                </a:moveTo>
                <a:lnTo>
                  <a:pt x="44165" y="0"/>
                </a:lnTo>
                <a:lnTo>
                  <a:pt x="39364" y="0"/>
                </a:lnTo>
                <a:lnTo>
                  <a:pt x="39364" y="5760"/>
                </a:lnTo>
                <a:lnTo>
                  <a:pt x="41734" y="8191"/>
                </a:lnTo>
                <a:lnTo>
                  <a:pt x="73479" y="40759"/>
                </a:lnTo>
                <a:lnTo>
                  <a:pt x="75849" y="38389"/>
                </a:lnTo>
                <a:lnTo>
                  <a:pt x="81594" y="38389"/>
                </a:lnTo>
                <a:lnTo>
                  <a:pt x="44165" y="944"/>
                </a:lnTo>
                <a:lnTo>
                  <a:pt x="44165" y="5760"/>
                </a:lnTo>
                <a:close/>
              </a:path>
              <a:path w="81594" h="81594">
                <a:moveTo>
                  <a:pt x="44165" y="74874"/>
                </a:moveTo>
                <a:lnTo>
                  <a:pt x="39364" y="74874"/>
                </a:lnTo>
                <a:lnTo>
                  <a:pt x="40325" y="81594"/>
                </a:lnTo>
                <a:lnTo>
                  <a:pt x="43205" y="81594"/>
                </a:lnTo>
                <a:lnTo>
                  <a:pt x="44165" y="80634"/>
                </a:lnTo>
                <a:lnTo>
                  <a:pt x="81594" y="43190"/>
                </a:lnTo>
                <a:lnTo>
                  <a:pt x="75849" y="43190"/>
                </a:lnTo>
                <a:lnTo>
                  <a:pt x="44165" y="74874"/>
                </a:lnTo>
                <a:close/>
              </a:path>
              <a:path w="81594" h="81594">
                <a:moveTo>
                  <a:pt x="960" y="42230"/>
                </a:moveTo>
                <a:lnTo>
                  <a:pt x="1920" y="43190"/>
                </a:lnTo>
                <a:lnTo>
                  <a:pt x="39364" y="80634"/>
                </a:lnTo>
                <a:lnTo>
                  <a:pt x="40325" y="81594"/>
                </a:lnTo>
                <a:lnTo>
                  <a:pt x="39364" y="74874"/>
                </a:lnTo>
                <a:lnTo>
                  <a:pt x="44165" y="74874"/>
                </a:lnTo>
                <a:lnTo>
                  <a:pt x="75849" y="43190"/>
                </a:lnTo>
                <a:lnTo>
                  <a:pt x="81594" y="43190"/>
                </a:lnTo>
                <a:lnTo>
                  <a:pt x="82555" y="42230"/>
                </a:lnTo>
                <a:lnTo>
                  <a:pt x="82555" y="39349"/>
                </a:lnTo>
                <a:lnTo>
                  <a:pt x="81594" y="38389"/>
                </a:lnTo>
                <a:lnTo>
                  <a:pt x="75849" y="38389"/>
                </a:lnTo>
                <a:lnTo>
                  <a:pt x="73479" y="40759"/>
                </a:lnTo>
                <a:lnTo>
                  <a:pt x="41734" y="72505"/>
                </a:lnTo>
                <a:lnTo>
                  <a:pt x="9152" y="40759"/>
                </a:lnTo>
                <a:lnTo>
                  <a:pt x="6720" y="43190"/>
                </a:lnTo>
                <a:lnTo>
                  <a:pt x="6720" y="38389"/>
                </a:lnTo>
                <a:lnTo>
                  <a:pt x="9152" y="40759"/>
                </a:lnTo>
                <a:lnTo>
                  <a:pt x="41734" y="8191"/>
                </a:lnTo>
                <a:lnTo>
                  <a:pt x="39364" y="5760"/>
                </a:lnTo>
                <a:lnTo>
                  <a:pt x="39364" y="944"/>
                </a:lnTo>
                <a:lnTo>
                  <a:pt x="1920" y="38389"/>
                </a:lnTo>
                <a:lnTo>
                  <a:pt x="960" y="38389"/>
                </a:lnTo>
                <a:lnTo>
                  <a:pt x="0" y="40309"/>
                </a:lnTo>
                <a:lnTo>
                  <a:pt x="0" y="42230"/>
                </a:lnTo>
                <a:lnTo>
                  <a:pt x="960" y="42230"/>
                </a:lnTo>
                <a:close/>
              </a:path>
            </a:pathLst>
          </a:custGeom>
          <a:solidFill>
            <a:srgbClr val="781A1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" name="object 233"/>
          <p:cNvSpPr/>
          <p:nvPr/>
        </p:nvSpPr>
        <p:spPr>
          <a:xfrm>
            <a:off x="4339300" y="2565775"/>
            <a:ext cx="73929" cy="73914"/>
          </a:xfrm>
          <a:custGeom>
            <a:avLst/>
            <a:gdLst/>
            <a:ahLst/>
            <a:cxnLst/>
            <a:rect l="l" t="t" r="r" b="b"/>
            <a:pathLst>
              <a:path w="73929" h="73914">
                <a:moveTo>
                  <a:pt x="36484" y="0"/>
                </a:moveTo>
                <a:lnTo>
                  <a:pt x="0" y="37429"/>
                </a:lnTo>
                <a:lnTo>
                  <a:pt x="36484" y="73914"/>
                </a:lnTo>
                <a:lnTo>
                  <a:pt x="73929" y="37429"/>
                </a:lnTo>
                <a:lnTo>
                  <a:pt x="36484" y="0"/>
                </a:lnTo>
                <a:close/>
              </a:path>
            </a:pathLst>
          </a:custGeom>
          <a:solidFill>
            <a:srgbClr val="781E1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" name="object 234"/>
          <p:cNvSpPr/>
          <p:nvPr/>
        </p:nvSpPr>
        <p:spPr>
          <a:xfrm>
            <a:off x="4335459" y="2561935"/>
            <a:ext cx="80650" cy="81594"/>
          </a:xfrm>
          <a:custGeom>
            <a:avLst/>
            <a:gdLst/>
            <a:ahLst/>
            <a:cxnLst/>
            <a:rect l="l" t="t" r="r" b="b"/>
            <a:pathLst>
              <a:path w="80650" h="81594">
                <a:moveTo>
                  <a:pt x="9090" y="40759"/>
                </a:moveTo>
                <a:lnTo>
                  <a:pt x="6720" y="38389"/>
                </a:lnTo>
                <a:lnTo>
                  <a:pt x="6720" y="43190"/>
                </a:lnTo>
                <a:lnTo>
                  <a:pt x="9090" y="40759"/>
                </a:lnTo>
                <a:close/>
              </a:path>
              <a:path w="80650" h="81594">
                <a:moveTo>
                  <a:pt x="43205" y="5760"/>
                </a:moveTo>
                <a:lnTo>
                  <a:pt x="43205" y="0"/>
                </a:lnTo>
                <a:lnTo>
                  <a:pt x="38404" y="0"/>
                </a:lnTo>
                <a:lnTo>
                  <a:pt x="38404" y="5760"/>
                </a:lnTo>
                <a:lnTo>
                  <a:pt x="40805" y="8223"/>
                </a:lnTo>
                <a:lnTo>
                  <a:pt x="72519" y="40758"/>
                </a:lnTo>
                <a:lnTo>
                  <a:pt x="74889" y="38389"/>
                </a:lnTo>
                <a:lnTo>
                  <a:pt x="80650" y="38389"/>
                </a:lnTo>
                <a:lnTo>
                  <a:pt x="43205" y="960"/>
                </a:lnTo>
                <a:lnTo>
                  <a:pt x="43205" y="5760"/>
                </a:lnTo>
                <a:close/>
              </a:path>
              <a:path w="80650" h="81594">
                <a:moveTo>
                  <a:pt x="40805" y="8223"/>
                </a:moveTo>
                <a:lnTo>
                  <a:pt x="38404" y="5760"/>
                </a:lnTo>
                <a:lnTo>
                  <a:pt x="38404" y="960"/>
                </a:lnTo>
                <a:lnTo>
                  <a:pt x="960" y="38389"/>
                </a:lnTo>
                <a:lnTo>
                  <a:pt x="0" y="38389"/>
                </a:lnTo>
                <a:lnTo>
                  <a:pt x="0" y="43190"/>
                </a:lnTo>
                <a:lnTo>
                  <a:pt x="960" y="43190"/>
                </a:lnTo>
                <a:lnTo>
                  <a:pt x="38404" y="80634"/>
                </a:lnTo>
                <a:lnTo>
                  <a:pt x="39364" y="81594"/>
                </a:lnTo>
                <a:lnTo>
                  <a:pt x="38404" y="74874"/>
                </a:lnTo>
                <a:lnTo>
                  <a:pt x="43205" y="74874"/>
                </a:lnTo>
                <a:lnTo>
                  <a:pt x="74889" y="43190"/>
                </a:lnTo>
                <a:lnTo>
                  <a:pt x="80650" y="43190"/>
                </a:lnTo>
                <a:lnTo>
                  <a:pt x="81610" y="42230"/>
                </a:lnTo>
                <a:lnTo>
                  <a:pt x="81610" y="39349"/>
                </a:lnTo>
                <a:lnTo>
                  <a:pt x="80650" y="38389"/>
                </a:lnTo>
                <a:lnTo>
                  <a:pt x="74889" y="38389"/>
                </a:lnTo>
                <a:lnTo>
                  <a:pt x="72519" y="40758"/>
                </a:lnTo>
                <a:lnTo>
                  <a:pt x="40805" y="72473"/>
                </a:lnTo>
                <a:lnTo>
                  <a:pt x="9090" y="40759"/>
                </a:lnTo>
                <a:lnTo>
                  <a:pt x="6720" y="43190"/>
                </a:lnTo>
                <a:lnTo>
                  <a:pt x="6720" y="38389"/>
                </a:lnTo>
                <a:lnTo>
                  <a:pt x="9090" y="40759"/>
                </a:lnTo>
                <a:lnTo>
                  <a:pt x="40805" y="8223"/>
                </a:lnTo>
                <a:close/>
              </a:path>
              <a:path w="80650" h="81594">
                <a:moveTo>
                  <a:pt x="43205" y="74874"/>
                </a:moveTo>
                <a:lnTo>
                  <a:pt x="38404" y="74874"/>
                </a:lnTo>
                <a:lnTo>
                  <a:pt x="39364" y="81594"/>
                </a:lnTo>
                <a:lnTo>
                  <a:pt x="42245" y="81594"/>
                </a:lnTo>
                <a:lnTo>
                  <a:pt x="43205" y="80634"/>
                </a:lnTo>
                <a:lnTo>
                  <a:pt x="80650" y="43190"/>
                </a:lnTo>
                <a:lnTo>
                  <a:pt x="74889" y="43190"/>
                </a:lnTo>
                <a:lnTo>
                  <a:pt x="43205" y="74874"/>
                </a:lnTo>
                <a:close/>
              </a:path>
            </a:pathLst>
          </a:custGeom>
          <a:solidFill>
            <a:srgbClr val="781A1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" name="object 235"/>
          <p:cNvSpPr/>
          <p:nvPr/>
        </p:nvSpPr>
        <p:spPr>
          <a:xfrm>
            <a:off x="4436257" y="2343058"/>
            <a:ext cx="74889" cy="73929"/>
          </a:xfrm>
          <a:custGeom>
            <a:avLst/>
            <a:gdLst/>
            <a:ahLst/>
            <a:cxnLst/>
            <a:rect l="l" t="t" r="r" b="b"/>
            <a:pathLst>
              <a:path w="74889" h="73929">
                <a:moveTo>
                  <a:pt x="37444" y="0"/>
                </a:moveTo>
                <a:lnTo>
                  <a:pt x="0" y="37444"/>
                </a:lnTo>
                <a:lnTo>
                  <a:pt x="37444" y="73929"/>
                </a:lnTo>
                <a:lnTo>
                  <a:pt x="74889" y="37444"/>
                </a:lnTo>
                <a:lnTo>
                  <a:pt x="37444" y="0"/>
                </a:lnTo>
                <a:close/>
              </a:path>
            </a:pathLst>
          </a:custGeom>
          <a:solidFill>
            <a:srgbClr val="781E1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" name="object 236"/>
          <p:cNvSpPr/>
          <p:nvPr/>
        </p:nvSpPr>
        <p:spPr>
          <a:xfrm>
            <a:off x="4432416" y="2339218"/>
            <a:ext cx="82570" cy="81594"/>
          </a:xfrm>
          <a:custGeom>
            <a:avLst/>
            <a:gdLst/>
            <a:ahLst/>
            <a:cxnLst/>
            <a:rect l="l" t="t" r="r" b="b"/>
            <a:pathLst>
              <a:path w="82570" h="81594">
                <a:moveTo>
                  <a:pt x="41285" y="9601"/>
                </a:moveTo>
                <a:lnTo>
                  <a:pt x="38404" y="6720"/>
                </a:lnTo>
                <a:lnTo>
                  <a:pt x="9639" y="41247"/>
                </a:lnTo>
                <a:lnTo>
                  <a:pt x="41285" y="9601"/>
                </a:lnTo>
                <a:close/>
              </a:path>
              <a:path w="82570" h="81594">
                <a:moveTo>
                  <a:pt x="960" y="38404"/>
                </a:moveTo>
                <a:lnTo>
                  <a:pt x="6720" y="38404"/>
                </a:lnTo>
                <a:lnTo>
                  <a:pt x="38404" y="960"/>
                </a:lnTo>
                <a:lnTo>
                  <a:pt x="960" y="38404"/>
                </a:lnTo>
                <a:close/>
              </a:path>
              <a:path w="82570" h="81594">
                <a:moveTo>
                  <a:pt x="0" y="40325"/>
                </a:moveTo>
                <a:lnTo>
                  <a:pt x="0" y="42245"/>
                </a:lnTo>
                <a:lnTo>
                  <a:pt x="960" y="43205"/>
                </a:lnTo>
                <a:lnTo>
                  <a:pt x="960" y="44165"/>
                </a:lnTo>
                <a:lnTo>
                  <a:pt x="38404" y="80634"/>
                </a:lnTo>
                <a:lnTo>
                  <a:pt x="6720" y="44165"/>
                </a:lnTo>
                <a:lnTo>
                  <a:pt x="9639" y="41247"/>
                </a:lnTo>
                <a:lnTo>
                  <a:pt x="38404" y="6720"/>
                </a:lnTo>
                <a:lnTo>
                  <a:pt x="41285" y="9601"/>
                </a:lnTo>
                <a:lnTo>
                  <a:pt x="72930" y="41247"/>
                </a:lnTo>
                <a:lnTo>
                  <a:pt x="44165" y="6720"/>
                </a:lnTo>
                <a:lnTo>
                  <a:pt x="38404" y="960"/>
                </a:lnTo>
                <a:lnTo>
                  <a:pt x="6720" y="38404"/>
                </a:lnTo>
                <a:lnTo>
                  <a:pt x="960" y="38404"/>
                </a:lnTo>
                <a:lnTo>
                  <a:pt x="960" y="39364"/>
                </a:lnTo>
                <a:lnTo>
                  <a:pt x="0" y="40325"/>
                </a:lnTo>
                <a:close/>
              </a:path>
              <a:path w="82570" h="81594">
                <a:moveTo>
                  <a:pt x="6720" y="44165"/>
                </a:moveTo>
                <a:lnTo>
                  <a:pt x="38404" y="80634"/>
                </a:lnTo>
                <a:lnTo>
                  <a:pt x="40325" y="81594"/>
                </a:lnTo>
                <a:lnTo>
                  <a:pt x="38404" y="74874"/>
                </a:lnTo>
                <a:lnTo>
                  <a:pt x="44165" y="74874"/>
                </a:lnTo>
                <a:lnTo>
                  <a:pt x="75849" y="44165"/>
                </a:lnTo>
                <a:lnTo>
                  <a:pt x="80634" y="44165"/>
                </a:lnTo>
                <a:lnTo>
                  <a:pt x="82570" y="42245"/>
                </a:lnTo>
                <a:lnTo>
                  <a:pt x="82570" y="40325"/>
                </a:lnTo>
                <a:lnTo>
                  <a:pt x="80634" y="38404"/>
                </a:lnTo>
                <a:lnTo>
                  <a:pt x="75849" y="38404"/>
                </a:lnTo>
                <a:lnTo>
                  <a:pt x="72930" y="41247"/>
                </a:lnTo>
                <a:lnTo>
                  <a:pt x="41285" y="72068"/>
                </a:lnTo>
                <a:lnTo>
                  <a:pt x="9639" y="41247"/>
                </a:lnTo>
                <a:lnTo>
                  <a:pt x="6720" y="44165"/>
                </a:lnTo>
                <a:close/>
              </a:path>
              <a:path w="82570" h="81594">
                <a:moveTo>
                  <a:pt x="44165" y="6720"/>
                </a:moveTo>
                <a:lnTo>
                  <a:pt x="72930" y="41247"/>
                </a:lnTo>
                <a:lnTo>
                  <a:pt x="75849" y="38404"/>
                </a:lnTo>
                <a:lnTo>
                  <a:pt x="80634" y="38404"/>
                </a:lnTo>
                <a:lnTo>
                  <a:pt x="44165" y="960"/>
                </a:lnTo>
                <a:lnTo>
                  <a:pt x="43205" y="960"/>
                </a:lnTo>
                <a:lnTo>
                  <a:pt x="42245" y="0"/>
                </a:lnTo>
                <a:lnTo>
                  <a:pt x="40325" y="0"/>
                </a:lnTo>
                <a:lnTo>
                  <a:pt x="39364" y="960"/>
                </a:lnTo>
                <a:lnTo>
                  <a:pt x="38404" y="960"/>
                </a:lnTo>
                <a:lnTo>
                  <a:pt x="44165" y="6720"/>
                </a:lnTo>
                <a:close/>
              </a:path>
              <a:path w="82570" h="81594">
                <a:moveTo>
                  <a:pt x="44165" y="74874"/>
                </a:moveTo>
                <a:lnTo>
                  <a:pt x="38404" y="74874"/>
                </a:lnTo>
                <a:lnTo>
                  <a:pt x="40325" y="81594"/>
                </a:lnTo>
                <a:lnTo>
                  <a:pt x="42245" y="81594"/>
                </a:lnTo>
                <a:lnTo>
                  <a:pt x="44165" y="80634"/>
                </a:lnTo>
                <a:lnTo>
                  <a:pt x="80634" y="44165"/>
                </a:lnTo>
                <a:lnTo>
                  <a:pt x="75849" y="44165"/>
                </a:lnTo>
                <a:lnTo>
                  <a:pt x="44165" y="74874"/>
                </a:lnTo>
                <a:close/>
              </a:path>
            </a:pathLst>
          </a:custGeom>
          <a:solidFill>
            <a:srgbClr val="781A1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" name="object 237"/>
          <p:cNvSpPr/>
          <p:nvPr/>
        </p:nvSpPr>
        <p:spPr>
          <a:xfrm>
            <a:off x="4532254" y="2381463"/>
            <a:ext cx="73929" cy="73913"/>
          </a:xfrm>
          <a:custGeom>
            <a:avLst/>
            <a:gdLst/>
            <a:ahLst/>
            <a:cxnLst/>
            <a:rect l="l" t="t" r="r" b="b"/>
            <a:pathLst>
              <a:path w="73929" h="73913">
                <a:moveTo>
                  <a:pt x="37444" y="0"/>
                </a:moveTo>
                <a:lnTo>
                  <a:pt x="0" y="37429"/>
                </a:lnTo>
                <a:lnTo>
                  <a:pt x="37444" y="73913"/>
                </a:lnTo>
                <a:lnTo>
                  <a:pt x="73929" y="37429"/>
                </a:lnTo>
                <a:lnTo>
                  <a:pt x="37444" y="0"/>
                </a:lnTo>
                <a:close/>
              </a:path>
            </a:pathLst>
          </a:custGeom>
          <a:solidFill>
            <a:srgbClr val="781E1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" name="object 238"/>
          <p:cNvSpPr/>
          <p:nvPr/>
        </p:nvSpPr>
        <p:spPr>
          <a:xfrm>
            <a:off x="4528413" y="2377622"/>
            <a:ext cx="82555" cy="81594"/>
          </a:xfrm>
          <a:custGeom>
            <a:avLst/>
            <a:gdLst/>
            <a:ahLst/>
            <a:cxnLst/>
            <a:rect l="l" t="t" r="r" b="b"/>
            <a:pathLst>
              <a:path w="82555" h="81594">
                <a:moveTo>
                  <a:pt x="44165" y="74874"/>
                </a:moveTo>
                <a:lnTo>
                  <a:pt x="38404" y="74874"/>
                </a:lnTo>
                <a:lnTo>
                  <a:pt x="40325" y="81594"/>
                </a:lnTo>
                <a:lnTo>
                  <a:pt x="42245" y="81594"/>
                </a:lnTo>
                <a:lnTo>
                  <a:pt x="44165" y="80634"/>
                </a:lnTo>
                <a:lnTo>
                  <a:pt x="80650" y="43190"/>
                </a:lnTo>
                <a:lnTo>
                  <a:pt x="74889" y="43190"/>
                </a:lnTo>
                <a:lnTo>
                  <a:pt x="44165" y="74874"/>
                </a:lnTo>
                <a:close/>
              </a:path>
              <a:path w="82555" h="81594">
                <a:moveTo>
                  <a:pt x="41247" y="9562"/>
                </a:moveTo>
                <a:lnTo>
                  <a:pt x="38404" y="6720"/>
                </a:lnTo>
                <a:lnTo>
                  <a:pt x="9184" y="40790"/>
                </a:lnTo>
                <a:lnTo>
                  <a:pt x="41247" y="9562"/>
                </a:lnTo>
                <a:close/>
              </a:path>
              <a:path w="82555" h="81594">
                <a:moveTo>
                  <a:pt x="975" y="38389"/>
                </a:moveTo>
                <a:lnTo>
                  <a:pt x="6720" y="38389"/>
                </a:lnTo>
                <a:lnTo>
                  <a:pt x="38404" y="960"/>
                </a:lnTo>
                <a:lnTo>
                  <a:pt x="975" y="38389"/>
                </a:lnTo>
                <a:close/>
              </a:path>
              <a:path w="82555" h="81594">
                <a:moveTo>
                  <a:pt x="975" y="43190"/>
                </a:moveTo>
                <a:lnTo>
                  <a:pt x="38404" y="80634"/>
                </a:lnTo>
                <a:lnTo>
                  <a:pt x="6720" y="43190"/>
                </a:lnTo>
                <a:lnTo>
                  <a:pt x="9184" y="40790"/>
                </a:lnTo>
                <a:lnTo>
                  <a:pt x="38404" y="6720"/>
                </a:lnTo>
                <a:lnTo>
                  <a:pt x="41247" y="9562"/>
                </a:lnTo>
                <a:lnTo>
                  <a:pt x="72488" y="40790"/>
                </a:lnTo>
                <a:lnTo>
                  <a:pt x="44165" y="6720"/>
                </a:lnTo>
                <a:lnTo>
                  <a:pt x="38404" y="960"/>
                </a:lnTo>
                <a:lnTo>
                  <a:pt x="6720" y="38389"/>
                </a:lnTo>
                <a:lnTo>
                  <a:pt x="975" y="38389"/>
                </a:lnTo>
                <a:lnTo>
                  <a:pt x="0" y="39364"/>
                </a:lnTo>
                <a:lnTo>
                  <a:pt x="0" y="43190"/>
                </a:lnTo>
                <a:lnTo>
                  <a:pt x="975" y="43190"/>
                </a:lnTo>
                <a:close/>
              </a:path>
              <a:path w="82555" h="81594">
                <a:moveTo>
                  <a:pt x="6720" y="43190"/>
                </a:moveTo>
                <a:lnTo>
                  <a:pt x="38404" y="80634"/>
                </a:lnTo>
                <a:lnTo>
                  <a:pt x="40325" y="81594"/>
                </a:lnTo>
                <a:lnTo>
                  <a:pt x="38404" y="74874"/>
                </a:lnTo>
                <a:lnTo>
                  <a:pt x="44165" y="74874"/>
                </a:lnTo>
                <a:lnTo>
                  <a:pt x="74889" y="43190"/>
                </a:lnTo>
                <a:lnTo>
                  <a:pt x="80650" y="43190"/>
                </a:lnTo>
                <a:lnTo>
                  <a:pt x="82555" y="42230"/>
                </a:lnTo>
                <a:lnTo>
                  <a:pt x="82555" y="40309"/>
                </a:lnTo>
                <a:lnTo>
                  <a:pt x="80650" y="38389"/>
                </a:lnTo>
                <a:lnTo>
                  <a:pt x="74889" y="38389"/>
                </a:lnTo>
                <a:lnTo>
                  <a:pt x="72488" y="40790"/>
                </a:lnTo>
                <a:lnTo>
                  <a:pt x="41247" y="72031"/>
                </a:lnTo>
                <a:lnTo>
                  <a:pt x="9184" y="40790"/>
                </a:lnTo>
                <a:lnTo>
                  <a:pt x="6720" y="43190"/>
                </a:lnTo>
                <a:close/>
              </a:path>
              <a:path w="82555" h="81594">
                <a:moveTo>
                  <a:pt x="44165" y="6720"/>
                </a:moveTo>
                <a:lnTo>
                  <a:pt x="72488" y="40790"/>
                </a:lnTo>
                <a:lnTo>
                  <a:pt x="74889" y="38389"/>
                </a:lnTo>
                <a:lnTo>
                  <a:pt x="80650" y="38389"/>
                </a:lnTo>
                <a:lnTo>
                  <a:pt x="44165" y="960"/>
                </a:lnTo>
                <a:lnTo>
                  <a:pt x="43205" y="0"/>
                </a:lnTo>
                <a:lnTo>
                  <a:pt x="39364" y="0"/>
                </a:lnTo>
                <a:lnTo>
                  <a:pt x="38404" y="960"/>
                </a:lnTo>
                <a:lnTo>
                  <a:pt x="44165" y="6720"/>
                </a:lnTo>
                <a:close/>
              </a:path>
            </a:pathLst>
          </a:custGeom>
          <a:solidFill>
            <a:srgbClr val="781A1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" name="object 239"/>
          <p:cNvSpPr/>
          <p:nvPr/>
        </p:nvSpPr>
        <p:spPr>
          <a:xfrm>
            <a:off x="4629210" y="2287386"/>
            <a:ext cx="74889" cy="73914"/>
          </a:xfrm>
          <a:custGeom>
            <a:avLst/>
            <a:gdLst/>
            <a:ahLst/>
            <a:cxnLst/>
            <a:rect l="l" t="t" r="r" b="b"/>
            <a:pathLst>
              <a:path w="74889" h="73914">
                <a:moveTo>
                  <a:pt x="37444" y="0"/>
                </a:moveTo>
                <a:lnTo>
                  <a:pt x="0" y="36469"/>
                </a:lnTo>
                <a:lnTo>
                  <a:pt x="37444" y="73914"/>
                </a:lnTo>
                <a:lnTo>
                  <a:pt x="74889" y="36469"/>
                </a:lnTo>
                <a:lnTo>
                  <a:pt x="37444" y="0"/>
                </a:lnTo>
                <a:close/>
              </a:path>
            </a:pathLst>
          </a:custGeom>
          <a:solidFill>
            <a:srgbClr val="781E1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" name="object 240"/>
          <p:cNvSpPr/>
          <p:nvPr/>
        </p:nvSpPr>
        <p:spPr>
          <a:xfrm>
            <a:off x="4625370" y="2282586"/>
            <a:ext cx="82570" cy="82555"/>
          </a:xfrm>
          <a:custGeom>
            <a:avLst/>
            <a:gdLst/>
            <a:ahLst/>
            <a:cxnLst/>
            <a:rect l="l" t="t" r="r" b="b"/>
            <a:pathLst>
              <a:path w="82570" h="82555">
                <a:moveTo>
                  <a:pt x="6720" y="44150"/>
                </a:moveTo>
                <a:lnTo>
                  <a:pt x="38404" y="80634"/>
                </a:lnTo>
                <a:lnTo>
                  <a:pt x="38404" y="75834"/>
                </a:lnTo>
                <a:lnTo>
                  <a:pt x="44165" y="75834"/>
                </a:lnTo>
                <a:lnTo>
                  <a:pt x="75849" y="44150"/>
                </a:lnTo>
                <a:lnTo>
                  <a:pt x="72968" y="41270"/>
                </a:lnTo>
                <a:lnTo>
                  <a:pt x="41285" y="72953"/>
                </a:lnTo>
                <a:lnTo>
                  <a:pt x="9601" y="41270"/>
                </a:lnTo>
                <a:lnTo>
                  <a:pt x="6720" y="44150"/>
                </a:lnTo>
                <a:close/>
              </a:path>
              <a:path w="82570" h="82555">
                <a:moveTo>
                  <a:pt x="40325" y="82555"/>
                </a:moveTo>
                <a:lnTo>
                  <a:pt x="43205" y="82555"/>
                </a:lnTo>
                <a:lnTo>
                  <a:pt x="44165" y="75834"/>
                </a:lnTo>
                <a:lnTo>
                  <a:pt x="38404" y="75834"/>
                </a:lnTo>
                <a:lnTo>
                  <a:pt x="38404" y="80634"/>
                </a:lnTo>
                <a:lnTo>
                  <a:pt x="40325" y="82555"/>
                </a:lnTo>
                <a:close/>
              </a:path>
              <a:path w="82570" h="82555">
                <a:moveTo>
                  <a:pt x="41285" y="9600"/>
                </a:moveTo>
                <a:lnTo>
                  <a:pt x="38404" y="6720"/>
                </a:lnTo>
                <a:lnTo>
                  <a:pt x="9601" y="41270"/>
                </a:lnTo>
                <a:lnTo>
                  <a:pt x="41285" y="9600"/>
                </a:lnTo>
                <a:close/>
              </a:path>
              <a:path w="82570" h="82555">
                <a:moveTo>
                  <a:pt x="960" y="38389"/>
                </a:moveTo>
                <a:lnTo>
                  <a:pt x="6720" y="38389"/>
                </a:lnTo>
                <a:lnTo>
                  <a:pt x="38404" y="1920"/>
                </a:lnTo>
                <a:lnTo>
                  <a:pt x="960" y="38389"/>
                </a:lnTo>
                <a:close/>
              </a:path>
              <a:path w="82570" h="82555">
                <a:moveTo>
                  <a:pt x="0" y="40309"/>
                </a:moveTo>
                <a:lnTo>
                  <a:pt x="0" y="43190"/>
                </a:lnTo>
                <a:lnTo>
                  <a:pt x="960" y="43190"/>
                </a:lnTo>
                <a:lnTo>
                  <a:pt x="960" y="44150"/>
                </a:lnTo>
                <a:lnTo>
                  <a:pt x="38404" y="80634"/>
                </a:lnTo>
                <a:lnTo>
                  <a:pt x="6720" y="44150"/>
                </a:lnTo>
                <a:lnTo>
                  <a:pt x="9601" y="41270"/>
                </a:lnTo>
                <a:lnTo>
                  <a:pt x="38404" y="6720"/>
                </a:lnTo>
                <a:lnTo>
                  <a:pt x="41285" y="9600"/>
                </a:lnTo>
                <a:lnTo>
                  <a:pt x="72968" y="41270"/>
                </a:lnTo>
                <a:lnTo>
                  <a:pt x="75849" y="44150"/>
                </a:lnTo>
                <a:lnTo>
                  <a:pt x="44165" y="75834"/>
                </a:lnTo>
                <a:lnTo>
                  <a:pt x="43205" y="82555"/>
                </a:lnTo>
                <a:lnTo>
                  <a:pt x="44165" y="80634"/>
                </a:lnTo>
                <a:lnTo>
                  <a:pt x="81610" y="44150"/>
                </a:lnTo>
                <a:lnTo>
                  <a:pt x="75849" y="38389"/>
                </a:lnTo>
                <a:lnTo>
                  <a:pt x="44165" y="1920"/>
                </a:lnTo>
                <a:lnTo>
                  <a:pt x="44165" y="960"/>
                </a:lnTo>
                <a:lnTo>
                  <a:pt x="42245" y="0"/>
                </a:lnTo>
                <a:lnTo>
                  <a:pt x="44165" y="6720"/>
                </a:lnTo>
                <a:lnTo>
                  <a:pt x="38404" y="1920"/>
                </a:lnTo>
                <a:lnTo>
                  <a:pt x="6720" y="38389"/>
                </a:lnTo>
                <a:lnTo>
                  <a:pt x="960" y="38389"/>
                </a:lnTo>
                <a:lnTo>
                  <a:pt x="960" y="39349"/>
                </a:lnTo>
                <a:lnTo>
                  <a:pt x="0" y="40309"/>
                </a:lnTo>
                <a:close/>
              </a:path>
              <a:path w="82570" h="82555">
                <a:moveTo>
                  <a:pt x="44165" y="6720"/>
                </a:moveTo>
                <a:lnTo>
                  <a:pt x="42245" y="0"/>
                </a:lnTo>
                <a:lnTo>
                  <a:pt x="40325" y="0"/>
                </a:lnTo>
                <a:lnTo>
                  <a:pt x="39364" y="960"/>
                </a:lnTo>
                <a:lnTo>
                  <a:pt x="38404" y="1920"/>
                </a:lnTo>
                <a:lnTo>
                  <a:pt x="44165" y="6720"/>
                </a:lnTo>
                <a:close/>
              </a:path>
              <a:path w="82570" h="82555">
                <a:moveTo>
                  <a:pt x="81610" y="38389"/>
                </a:moveTo>
                <a:lnTo>
                  <a:pt x="44165" y="1920"/>
                </a:lnTo>
                <a:lnTo>
                  <a:pt x="75849" y="38389"/>
                </a:lnTo>
                <a:lnTo>
                  <a:pt x="81610" y="44150"/>
                </a:lnTo>
                <a:lnTo>
                  <a:pt x="82570" y="43190"/>
                </a:lnTo>
                <a:lnTo>
                  <a:pt x="82570" y="40309"/>
                </a:lnTo>
                <a:lnTo>
                  <a:pt x="81610" y="38389"/>
                </a:lnTo>
                <a:close/>
              </a:path>
            </a:pathLst>
          </a:custGeom>
          <a:solidFill>
            <a:srgbClr val="781A1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" name="object 241"/>
          <p:cNvSpPr/>
          <p:nvPr/>
        </p:nvSpPr>
        <p:spPr>
          <a:xfrm>
            <a:off x="4727127" y="2393929"/>
            <a:ext cx="73929" cy="73929"/>
          </a:xfrm>
          <a:custGeom>
            <a:avLst/>
            <a:gdLst/>
            <a:ahLst/>
            <a:cxnLst/>
            <a:rect l="l" t="t" r="r" b="b"/>
            <a:pathLst>
              <a:path w="73929" h="73929">
                <a:moveTo>
                  <a:pt x="37444" y="0"/>
                </a:moveTo>
                <a:lnTo>
                  <a:pt x="0" y="37444"/>
                </a:lnTo>
                <a:lnTo>
                  <a:pt x="37444" y="73929"/>
                </a:lnTo>
                <a:lnTo>
                  <a:pt x="73929" y="37444"/>
                </a:lnTo>
                <a:lnTo>
                  <a:pt x="37444" y="0"/>
                </a:lnTo>
                <a:close/>
              </a:path>
            </a:pathLst>
          </a:custGeom>
          <a:solidFill>
            <a:srgbClr val="781E1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" name="object 242"/>
          <p:cNvSpPr/>
          <p:nvPr/>
        </p:nvSpPr>
        <p:spPr>
          <a:xfrm>
            <a:off x="4723287" y="2390089"/>
            <a:ext cx="82570" cy="82570"/>
          </a:xfrm>
          <a:custGeom>
            <a:avLst/>
            <a:gdLst/>
            <a:ahLst/>
            <a:cxnLst/>
            <a:rect l="l" t="t" r="r" b="b"/>
            <a:pathLst>
              <a:path w="82570" h="82570">
                <a:moveTo>
                  <a:pt x="44165" y="74889"/>
                </a:moveTo>
                <a:lnTo>
                  <a:pt x="38404" y="74889"/>
                </a:lnTo>
                <a:lnTo>
                  <a:pt x="39364" y="82570"/>
                </a:lnTo>
                <a:lnTo>
                  <a:pt x="42245" y="82570"/>
                </a:lnTo>
                <a:lnTo>
                  <a:pt x="44165" y="80650"/>
                </a:lnTo>
                <a:lnTo>
                  <a:pt x="80650" y="44165"/>
                </a:lnTo>
                <a:lnTo>
                  <a:pt x="74889" y="44165"/>
                </a:lnTo>
                <a:lnTo>
                  <a:pt x="44165" y="74889"/>
                </a:lnTo>
                <a:close/>
              </a:path>
              <a:path w="82570" h="82570">
                <a:moveTo>
                  <a:pt x="41247" y="9638"/>
                </a:moveTo>
                <a:lnTo>
                  <a:pt x="38404" y="6720"/>
                </a:lnTo>
                <a:lnTo>
                  <a:pt x="9638" y="41247"/>
                </a:lnTo>
                <a:lnTo>
                  <a:pt x="41247" y="9638"/>
                </a:lnTo>
                <a:close/>
              </a:path>
              <a:path w="82570" h="82570">
                <a:moveTo>
                  <a:pt x="960" y="38404"/>
                </a:moveTo>
                <a:lnTo>
                  <a:pt x="6720" y="38404"/>
                </a:lnTo>
                <a:lnTo>
                  <a:pt x="38404" y="1935"/>
                </a:lnTo>
                <a:lnTo>
                  <a:pt x="960" y="38404"/>
                </a:lnTo>
                <a:close/>
              </a:path>
              <a:path w="82570" h="82570">
                <a:moveTo>
                  <a:pt x="960" y="44165"/>
                </a:moveTo>
                <a:lnTo>
                  <a:pt x="38404" y="81610"/>
                </a:lnTo>
                <a:lnTo>
                  <a:pt x="6720" y="44165"/>
                </a:lnTo>
                <a:lnTo>
                  <a:pt x="9638" y="41247"/>
                </a:lnTo>
                <a:lnTo>
                  <a:pt x="38404" y="6720"/>
                </a:lnTo>
                <a:lnTo>
                  <a:pt x="41247" y="9638"/>
                </a:lnTo>
                <a:lnTo>
                  <a:pt x="72046" y="41247"/>
                </a:lnTo>
                <a:lnTo>
                  <a:pt x="44165" y="6720"/>
                </a:lnTo>
                <a:lnTo>
                  <a:pt x="38404" y="1935"/>
                </a:lnTo>
                <a:lnTo>
                  <a:pt x="6720" y="38404"/>
                </a:lnTo>
                <a:lnTo>
                  <a:pt x="960" y="38404"/>
                </a:lnTo>
                <a:lnTo>
                  <a:pt x="0" y="39364"/>
                </a:lnTo>
                <a:lnTo>
                  <a:pt x="0" y="43205"/>
                </a:lnTo>
                <a:lnTo>
                  <a:pt x="960" y="44165"/>
                </a:lnTo>
                <a:close/>
              </a:path>
              <a:path w="82570" h="82570">
                <a:moveTo>
                  <a:pt x="6720" y="44165"/>
                </a:moveTo>
                <a:lnTo>
                  <a:pt x="38404" y="81610"/>
                </a:lnTo>
                <a:lnTo>
                  <a:pt x="39364" y="82570"/>
                </a:lnTo>
                <a:lnTo>
                  <a:pt x="38404" y="74889"/>
                </a:lnTo>
                <a:lnTo>
                  <a:pt x="44165" y="74889"/>
                </a:lnTo>
                <a:lnTo>
                  <a:pt x="74889" y="44165"/>
                </a:lnTo>
                <a:lnTo>
                  <a:pt x="80650" y="44165"/>
                </a:lnTo>
                <a:lnTo>
                  <a:pt x="82570" y="42245"/>
                </a:lnTo>
                <a:lnTo>
                  <a:pt x="82570" y="40325"/>
                </a:lnTo>
                <a:lnTo>
                  <a:pt x="80650" y="38404"/>
                </a:lnTo>
                <a:lnTo>
                  <a:pt x="74889" y="38404"/>
                </a:lnTo>
                <a:lnTo>
                  <a:pt x="72046" y="41247"/>
                </a:lnTo>
                <a:lnTo>
                  <a:pt x="41247" y="72046"/>
                </a:lnTo>
                <a:lnTo>
                  <a:pt x="9638" y="41247"/>
                </a:lnTo>
                <a:lnTo>
                  <a:pt x="6720" y="44165"/>
                </a:lnTo>
                <a:close/>
              </a:path>
              <a:path w="82570" h="82570">
                <a:moveTo>
                  <a:pt x="44165" y="6720"/>
                </a:moveTo>
                <a:lnTo>
                  <a:pt x="72046" y="41247"/>
                </a:lnTo>
                <a:lnTo>
                  <a:pt x="74889" y="38404"/>
                </a:lnTo>
                <a:lnTo>
                  <a:pt x="80650" y="38404"/>
                </a:lnTo>
                <a:lnTo>
                  <a:pt x="44165" y="1935"/>
                </a:lnTo>
                <a:lnTo>
                  <a:pt x="43205" y="975"/>
                </a:lnTo>
                <a:lnTo>
                  <a:pt x="42245" y="0"/>
                </a:lnTo>
                <a:lnTo>
                  <a:pt x="39364" y="0"/>
                </a:lnTo>
                <a:lnTo>
                  <a:pt x="38404" y="975"/>
                </a:lnTo>
                <a:lnTo>
                  <a:pt x="38404" y="1935"/>
                </a:lnTo>
                <a:lnTo>
                  <a:pt x="44165" y="6720"/>
                </a:lnTo>
                <a:close/>
              </a:path>
            </a:pathLst>
          </a:custGeom>
          <a:solidFill>
            <a:srgbClr val="781A1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" name="object 243"/>
          <p:cNvSpPr/>
          <p:nvPr/>
        </p:nvSpPr>
        <p:spPr>
          <a:xfrm>
            <a:off x="4823139" y="2361300"/>
            <a:ext cx="73913" cy="73913"/>
          </a:xfrm>
          <a:custGeom>
            <a:avLst/>
            <a:gdLst/>
            <a:ahLst/>
            <a:cxnLst/>
            <a:rect l="l" t="t" r="r" b="b"/>
            <a:pathLst>
              <a:path w="73913" h="73913">
                <a:moveTo>
                  <a:pt x="37429" y="0"/>
                </a:moveTo>
                <a:lnTo>
                  <a:pt x="0" y="37444"/>
                </a:lnTo>
                <a:lnTo>
                  <a:pt x="37429" y="73913"/>
                </a:lnTo>
                <a:lnTo>
                  <a:pt x="73913" y="37444"/>
                </a:lnTo>
                <a:lnTo>
                  <a:pt x="37429" y="0"/>
                </a:lnTo>
                <a:close/>
              </a:path>
            </a:pathLst>
          </a:custGeom>
          <a:solidFill>
            <a:srgbClr val="781E1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" name="object 244"/>
          <p:cNvSpPr/>
          <p:nvPr/>
        </p:nvSpPr>
        <p:spPr>
          <a:xfrm>
            <a:off x="4819299" y="2357460"/>
            <a:ext cx="80634" cy="81594"/>
          </a:xfrm>
          <a:custGeom>
            <a:avLst/>
            <a:gdLst/>
            <a:ahLst/>
            <a:cxnLst/>
            <a:rect l="l" t="t" r="r" b="b"/>
            <a:pathLst>
              <a:path w="80634" h="81594">
                <a:moveTo>
                  <a:pt x="9068" y="40766"/>
                </a:moveTo>
                <a:lnTo>
                  <a:pt x="6705" y="38404"/>
                </a:lnTo>
                <a:lnTo>
                  <a:pt x="6705" y="43190"/>
                </a:lnTo>
                <a:lnTo>
                  <a:pt x="9068" y="40766"/>
                </a:lnTo>
                <a:close/>
              </a:path>
              <a:path w="80634" h="81594">
                <a:moveTo>
                  <a:pt x="43190" y="5760"/>
                </a:moveTo>
                <a:lnTo>
                  <a:pt x="43190" y="0"/>
                </a:lnTo>
                <a:lnTo>
                  <a:pt x="39349" y="0"/>
                </a:lnTo>
                <a:lnTo>
                  <a:pt x="38389" y="960"/>
                </a:lnTo>
                <a:lnTo>
                  <a:pt x="38389" y="5760"/>
                </a:lnTo>
                <a:lnTo>
                  <a:pt x="40789" y="8223"/>
                </a:lnTo>
                <a:lnTo>
                  <a:pt x="72511" y="40766"/>
                </a:lnTo>
                <a:lnTo>
                  <a:pt x="74874" y="38404"/>
                </a:lnTo>
                <a:lnTo>
                  <a:pt x="80634" y="38404"/>
                </a:lnTo>
                <a:lnTo>
                  <a:pt x="43190" y="960"/>
                </a:lnTo>
                <a:lnTo>
                  <a:pt x="43190" y="5760"/>
                </a:lnTo>
                <a:close/>
              </a:path>
              <a:path w="80634" h="81594">
                <a:moveTo>
                  <a:pt x="40789" y="8223"/>
                </a:moveTo>
                <a:lnTo>
                  <a:pt x="38389" y="5760"/>
                </a:lnTo>
                <a:lnTo>
                  <a:pt x="38389" y="960"/>
                </a:lnTo>
                <a:lnTo>
                  <a:pt x="944" y="38404"/>
                </a:lnTo>
                <a:lnTo>
                  <a:pt x="0" y="39349"/>
                </a:lnTo>
                <a:lnTo>
                  <a:pt x="0" y="42245"/>
                </a:lnTo>
                <a:lnTo>
                  <a:pt x="944" y="43190"/>
                </a:lnTo>
                <a:lnTo>
                  <a:pt x="38389" y="80634"/>
                </a:lnTo>
                <a:lnTo>
                  <a:pt x="40309" y="81594"/>
                </a:lnTo>
                <a:lnTo>
                  <a:pt x="38389" y="74874"/>
                </a:lnTo>
                <a:lnTo>
                  <a:pt x="43190" y="74874"/>
                </a:lnTo>
                <a:lnTo>
                  <a:pt x="74874" y="43190"/>
                </a:lnTo>
                <a:lnTo>
                  <a:pt x="80634" y="43190"/>
                </a:lnTo>
                <a:lnTo>
                  <a:pt x="82555" y="42245"/>
                </a:lnTo>
                <a:lnTo>
                  <a:pt x="82555" y="39349"/>
                </a:lnTo>
                <a:lnTo>
                  <a:pt x="80634" y="38404"/>
                </a:lnTo>
                <a:lnTo>
                  <a:pt x="74874" y="38404"/>
                </a:lnTo>
                <a:lnTo>
                  <a:pt x="72511" y="40766"/>
                </a:lnTo>
                <a:lnTo>
                  <a:pt x="40789" y="72474"/>
                </a:lnTo>
                <a:lnTo>
                  <a:pt x="9068" y="40766"/>
                </a:lnTo>
                <a:lnTo>
                  <a:pt x="6705" y="43190"/>
                </a:lnTo>
                <a:lnTo>
                  <a:pt x="6705" y="38404"/>
                </a:lnTo>
                <a:lnTo>
                  <a:pt x="9068" y="40766"/>
                </a:lnTo>
                <a:lnTo>
                  <a:pt x="40789" y="8223"/>
                </a:lnTo>
                <a:close/>
              </a:path>
              <a:path w="80634" h="81594">
                <a:moveTo>
                  <a:pt x="43190" y="74874"/>
                </a:moveTo>
                <a:lnTo>
                  <a:pt x="38389" y="74874"/>
                </a:lnTo>
                <a:lnTo>
                  <a:pt x="40309" y="81594"/>
                </a:lnTo>
                <a:lnTo>
                  <a:pt x="42230" y="81594"/>
                </a:lnTo>
                <a:lnTo>
                  <a:pt x="43190" y="80634"/>
                </a:lnTo>
                <a:lnTo>
                  <a:pt x="80634" y="43190"/>
                </a:lnTo>
                <a:lnTo>
                  <a:pt x="74874" y="43190"/>
                </a:lnTo>
                <a:lnTo>
                  <a:pt x="43190" y="74874"/>
                </a:lnTo>
                <a:close/>
              </a:path>
            </a:pathLst>
          </a:custGeom>
          <a:solidFill>
            <a:srgbClr val="781A1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" name="object 245"/>
          <p:cNvSpPr/>
          <p:nvPr/>
        </p:nvSpPr>
        <p:spPr>
          <a:xfrm>
            <a:off x="4920081" y="2397770"/>
            <a:ext cx="74889" cy="74889"/>
          </a:xfrm>
          <a:custGeom>
            <a:avLst/>
            <a:gdLst/>
            <a:ahLst/>
            <a:cxnLst/>
            <a:rect l="l" t="t" r="r" b="b"/>
            <a:pathLst>
              <a:path w="74889" h="74889">
                <a:moveTo>
                  <a:pt x="37444" y="0"/>
                </a:moveTo>
                <a:lnTo>
                  <a:pt x="0" y="37444"/>
                </a:lnTo>
                <a:lnTo>
                  <a:pt x="37444" y="74889"/>
                </a:lnTo>
                <a:lnTo>
                  <a:pt x="74889" y="37444"/>
                </a:lnTo>
                <a:lnTo>
                  <a:pt x="37444" y="0"/>
                </a:lnTo>
                <a:close/>
              </a:path>
            </a:pathLst>
          </a:custGeom>
          <a:solidFill>
            <a:srgbClr val="781E1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" name="object 246"/>
          <p:cNvSpPr/>
          <p:nvPr/>
        </p:nvSpPr>
        <p:spPr>
          <a:xfrm>
            <a:off x="4916241" y="2393929"/>
            <a:ext cx="82555" cy="82570"/>
          </a:xfrm>
          <a:custGeom>
            <a:avLst/>
            <a:gdLst/>
            <a:ahLst/>
            <a:cxnLst/>
            <a:rect l="l" t="t" r="r" b="b"/>
            <a:pathLst>
              <a:path w="82555" h="82570">
                <a:moveTo>
                  <a:pt x="41285" y="9601"/>
                </a:moveTo>
                <a:lnTo>
                  <a:pt x="38404" y="6720"/>
                </a:lnTo>
                <a:lnTo>
                  <a:pt x="9601" y="41285"/>
                </a:lnTo>
                <a:lnTo>
                  <a:pt x="41285" y="9601"/>
                </a:lnTo>
                <a:close/>
              </a:path>
              <a:path w="82555" h="82570">
                <a:moveTo>
                  <a:pt x="975" y="38404"/>
                </a:moveTo>
                <a:lnTo>
                  <a:pt x="6720" y="38404"/>
                </a:lnTo>
                <a:lnTo>
                  <a:pt x="38404" y="975"/>
                </a:lnTo>
                <a:lnTo>
                  <a:pt x="975" y="38404"/>
                </a:lnTo>
                <a:close/>
              </a:path>
              <a:path w="82555" h="82570">
                <a:moveTo>
                  <a:pt x="0" y="40325"/>
                </a:moveTo>
                <a:lnTo>
                  <a:pt x="0" y="42245"/>
                </a:lnTo>
                <a:lnTo>
                  <a:pt x="975" y="43205"/>
                </a:lnTo>
                <a:lnTo>
                  <a:pt x="975" y="44165"/>
                </a:lnTo>
                <a:lnTo>
                  <a:pt x="38404" y="80650"/>
                </a:lnTo>
                <a:lnTo>
                  <a:pt x="6720" y="44165"/>
                </a:lnTo>
                <a:lnTo>
                  <a:pt x="9601" y="41285"/>
                </a:lnTo>
                <a:lnTo>
                  <a:pt x="38404" y="6720"/>
                </a:lnTo>
                <a:lnTo>
                  <a:pt x="41285" y="9601"/>
                </a:lnTo>
                <a:lnTo>
                  <a:pt x="72969" y="41284"/>
                </a:lnTo>
                <a:lnTo>
                  <a:pt x="44165" y="6720"/>
                </a:lnTo>
                <a:lnTo>
                  <a:pt x="38404" y="975"/>
                </a:lnTo>
                <a:lnTo>
                  <a:pt x="6720" y="38404"/>
                </a:lnTo>
                <a:lnTo>
                  <a:pt x="975" y="38404"/>
                </a:lnTo>
                <a:lnTo>
                  <a:pt x="975" y="39364"/>
                </a:lnTo>
                <a:lnTo>
                  <a:pt x="0" y="40325"/>
                </a:lnTo>
                <a:close/>
              </a:path>
              <a:path w="82555" h="82570">
                <a:moveTo>
                  <a:pt x="6720" y="44165"/>
                </a:moveTo>
                <a:lnTo>
                  <a:pt x="38404" y="80650"/>
                </a:lnTo>
                <a:lnTo>
                  <a:pt x="40325" y="82570"/>
                </a:lnTo>
                <a:lnTo>
                  <a:pt x="38404" y="75849"/>
                </a:lnTo>
                <a:lnTo>
                  <a:pt x="44165" y="75849"/>
                </a:lnTo>
                <a:lnTo>
                  <a:pt x="75849" y="44165"/>
                </a:lnTo>
                <a:lnTo>
                  <a:pt x="81610" y="44165"/>
                </a:lnTo>
                <a:lnTo>
                  <a:pt x="82555" y="42245"/>
                </a:lnTo>
                <a:lnTo>
                  <a:pt x="82555" y="40325"/>
                </a:lnTo>
                <a:lnTo>
                  <a:pt x="81610" y="38404"/>
                </a:lnTo>
                <a:lnTo>
                  <a:pt x="75849" y="38404"/>
                </a:lnTo>
                <a:lnTo>
                  <a:pt x="72969" y="41284"/>
                </a:lnTo>
                <a:lnTo>
                  <a:pt x="41285" y="72969"/>
                </a:lnTo>
                <a:lnTo>
                  <a:pt x="9601" y="41285"/>
                </a:lnTo>
                <a:lnTo>
                  <a:pt x="6720" y="44165"/>
                </a:lnTo>
                <a:close/>
              </a:path>
              <a:path w="82555" h="82570">
                <a:moveTo>
                  <a:pt x="44165" y="6720"/>
                </a:moveTo>
                <a:lnTo>
                  <a:pt x="72969" y="41284"/>
                </a:lnTo>
                <a:lnTo>
                  <a:pt x="75849" y="38404"/>
                </a:lnTo>
                <a:lnTo>
                  <a:pt x="81610" y="38404"/>
                </a:lnTo>
                <a:lnTo>
                  <a:pt x="44165" y="975"/>
                </a:lnTo>
                <a:lnTo>
                  <a:pt x="43205" y="975"/>
                </a:lnTo>
                <a:lnTo>
                  <a:pt x="42245" y="0"/>
                </a:lnTo>
                <a:lnTo>
                  <a:pt x="40325" y="0"/>
                </a:lnTo>
                <a:lnTo>
                  <a:pt x="39364" y="975"/>
                </a:lnTo>
                <a:lnTo>
                  <a:pt x="38404" y="975"/>
                </a:lnTo>
                <a:lnTo>
                  <a:pt x="44165" y="6720"/>
                </a:lnTo>
                <a:close/>
              </a:path>
              <a:path w="82555" h="82570">
                <a:moveTo>
                  <a:pt x="44165" y="75849"/>
                </a:moveTo>
                <a:lnTo>
                  <a:pt x="38404" y="75849"/>
                </a:lnTo>
                <a:lnTo>
                  <a:pt x="40325" y="82570"/>
                </a:lnTo>
                <a:lnTo>
                  <a:pt x="43205" y="82570"/>
                </a:lnTo>
                <a:lnTo>
                  <a:pt x="44165" y="80650"/>
                </a:lnTo>
                <a:lnTo>
                  <a:pt x="81610" y="44165"/>
                </a:lnTo>
                <a:lnTo>
                  <a:pt x="75849" y="44165"/>
                </a:lnTo>
                <a:lnTo>
                  <a:pt x="44165" y="75849"/>
                </a:lnTo>
                <a:close/>
              </a:path>
            </a:pathLst>
          </a:custGeom>
          <a:solidFill>
            <a:srgbClr val="781A1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" name="object 247"/>
          <p:cNvSpPr/>
          <p:nvPr/>
        </p:nvSpPr>
        <p:spPr>
          <a:xfrm>
            <a:off x="5016078" y="2344018"/>
            <a:ext cx="73929" cy="74874"/>
          </a:xfrm>
          <a:custGeom>
            <a:avLst/>
            <a:gdLst/>
            <a:ahLst/>
            <a:cxnLst/>
            <a:rect l="l" t="t" r="r" b="b"/>
            <a:pathLst>
              <a:path w="73929" h="74874">
                <a:moveTo>
                  <a:pt x="37444" y="0"/>
                </a:moveTo>
                <a:lnTo>
                  <a:pt x="0" y="37444"/>
                </a:lnTo>
                <a:lnTo>
                  <a:pt x="37444" y="74874"/>
                </a:lnTo>
                <a:lnTo>
                  <a:pt x="73929" y="37444"/>
                </a:lnTo>
                <a:lnTo>
                  <a:pt x="37444" y="0"/>
                </a:lnTo>
                <a:close/>
              </a:path>
            </a:pathLst>
          </a:custGeom>
          <a:solidFill>
            <a:srgbClr val="781E1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" name="object 248"/>
          <p:cNvSpPr/>
          <p:nvPr/>
        </p:nvSpPr>
        <p:spPr>
          <a:xfrm>
            <a:off x="5012253" y="2340178"/>
            <a:ext cx="82555" cy="82555"/>
          </a:xfrm>
          <a:custGeom>
            <a:avLst/>
            <a:gdLst/>
            <a:ahLst/>
            <a:cxnLst/>
            <a:rect l="l" t="t" r="r" b="b"/>
            <a:pathLst>
              <a:path w="82555" h="82555">
                <a:moveTo>
                  <a:pt x="44150" y="75834"/>
                </a:moveTo>
                <a:lnTo>
                  <a:pt x="38389" y="75834"/>
                </a:lnTo>
                <a:lnTo>
                  <a:pt x="40309" y="82555"/>
                </a:lnTo>
                <a:lnTo>
                  <a:pt x="42230" y="82555"/>
                </a:lnTo>
                <a:lnTo>
                  <a:pt x="44150" y="80634"/>
                </a:lnTo>
                <a:lnTo>
                  <a:pt x="80634" y="44165"/>
                </a:lnTo>
                <a:lnTo>
                  <a:pt x="75834" y="44165"/>
                </a:lnTo>
                <a:lnTo>
                  <a:pt x="44150" y="75834"/>
                </a:lnTo>
                <a:close/>
              </a:path>
              <a:path w="82555" h="82555">
                <a:moveTo>
                  <a:pt x="41270" y="9601"/>
                </a:moveTo>
                <a:lnTo>
                  <a:pt x="38389" y="6720"/>
                </a:lnTo>
                <a:lnTo>
                  <a:pt x="9600" y="41284"/>
                </a:lnTo>
                <a:lnTo>
                  <a:pt x="41270" y="9601"/>
                </a:lnTo>
                <a:close/>
              </a:path>
              <a:path w="82555" h="82555">
                <a:moveTo>
                  <a:pt x="944" y="38404"/>
                </a:moveTo>
                <a:lnTo>
                  <a:pt x="6720" y="38404"/>
                </a:lnTo>
                <a:lnTo>
                  <a:pt x="38389" y="960"/>
                </a:lnTo>
                <a:lnTo>
                  <a:pt x="944" y="38404"/>
                </a:lnTo>
                <a:close/>
              </a:path>
              <a:path w="82555" h="82555">
                <a:moveTo>
                  <a:pt x="944" y="44165"/>
                </a:moveTo>
                <a:lnTo>
                  <a:pt x="38389" y="80634"/>
                </a:lnTo>
                <a:lnTo>
                  <a:pt x="6720" y="44165"/>
                </a:lnTo>
                <a:lnTo>
                  <a:pt x="9600" y="41284"/>
                </a:lnTo>
                <a:lnTo>
                  <a:pt x="38389" y="6720"/>
                </a:lnTo>
                <a:lnTo>
                  <a:pt x="41270" y="9601"/>
                </a:lnTo>
                <a:lnTo>
                  <a:pt x="72953" y="41284"/>
                </a:lnTo>
                <a:lnTo>
                  <a:pt x="44150" y="6720"/>
                </a:lnTo>
                <a:lnTo>
                  <a:pt x="38389" y="960"/>
                </a:lnTo>
                <a:lnTo>
                  <a:pt x="6720" y="38404"/>
                </a:lnTo>
                <a:lnTo>
                  <a:pt x="944" y="38404"/>
                </a:lnTo>
                <a:lnTo>
                  <a:pt x="0" y="39364"/>
                </a:lnTo>
                <a:lnTo>
                  <a:pt x="0" y="44165"/>
                </a:lnTo>
                <a:lnTo>
                  <a:pt x="944" y="44165"/>
                </a:lnTo>
                <a:close/>
              </a:path>
              <a:path w="82555" h="82555">
                <a:moveTo>
                  <a:pt x="6720" y="44165"/>
                </a:moveTo>
                <a:lnTo>
                  <a:pt x="38389" y="80634"/>
                </a:lnTo>
                <a:lnTo>
                  <a:pt x="40309" y="82555"/>
                </a:lnTo>
                <a:lnTo>
                  <a:pt x="38389" y="75834"/>
                </a:lnTo>
                <a:lnTo>
                  <a:pt x="44150" y="75834"/>
                </a:lnTo>
                <a:lnTo>
                  <a:pt x="75834" y="44165"/>
                </a:lnTo>
                <a:lnTo>
                  <a:pt x="80634" y="44165"/>
                </a:lnTo>
                <a:lnTo>
                  <a:pt x="82555" y="43205"/>
                </a:lnTo>
                <a:lnTo>
                  <a:pt x="82555" y="40325"/>
                </a:lnTo>
                <a:lnTo>
                  <a:pt x="81594" y="38404"/>
                </a:lnTo>
                <a:lnTo>
                  <a:pt x="75834" y="38404"/>
                </a:lnTo>
                <a:lnTo>
                  <a:pt x="72953" y="41284"/>
                </a:lnTo>
                <a:lnTo>
                  <a:pt x="41270" y="72954"/>
                </a:lnTo>
                <a:lnTo>
                  <a:pt x="9600" y="41284"/>
                </a:lnTo>
                <a:lnTo>
                  <a:pt x="6720" y="44165"/>
                </a:lnTo>
                <a:close/>
              </a:path>
              <a:path w="82555" h="82555">
                <a:moveTo>
                  <a:pt x="44150" y="6720"/>
                </a:moveTo>
                <a:lnTo>
                  <a:pt x="72953" y="41284"/>
                </a:lnTo>
                <a:lnTo>
                  <a:pt x="75834" y="38404"/>
                </a:lnTo>
                <a:lnTo>
                  <a:pt x="81594" y="38404"/>
                </a:lnTo>
                <a:lnTo>
                  <a:pt x="44150" y="960"/>
                </a:lnTo>
                <a:lnTo>
                  <a:pt x="43190" y="960"/>
                </a:lnTo>
                <a:lnTo>
                  <a:pt x="42230" y="0"/>
                </a:lnTo>
                <a:lnTo>
                  <a:pt x="40309" y="0"/>
                </a:lnTo>
                <a:lnTo>
                  <a:pt x="39349" y="960"/>
                </a:lnTo>
                <a:lnTo>
                  <a:pt x="38389" y="960"/>
                </a:lnTo>
                <a:lnTo>
                  <a:pt x="44150" y="6720"/>
                </a:lnTo>
                <a:close/>
              </a:path>
            </a:pathLst>
          </a:custGeom>
          <a:solidFill>
            <a:srgbClr val="781A1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" name="object 249"/>
          <p:cNvSpPr/>
          <p:nvPr/>
        </p:nvSpPr>
        <p:spPr>
          <a:xfrm>
            <a:off x="5113995" y="2466898"/>
            <a:ext cx="73929" cy="73913"/>
          </a:xfrm>
          <a:custGeom>
            <a:avLst/>
            <a:gdLst/>
            <a:ahLst/>
            <a:cxnLst/>
            <a:rect l="l" t="t" r="r" b="b"/>
            <a:pathLst>
              <a:path w="73929" h="73913">
                <a:moveTo>
                  <a:pt x="36484" y="0"/>
                </a:moveTo>
                <a:lnTo>
                  <a:pt x="0" y="37444"/>
                </a:lnTo>
                <a:lnTo>
                  <a:pt x="36484" y="73913"/>
                </a:lnTo>
                <a:lnTo>
                  <a:pt x="73929" y="37444"/>
                </a:lnTo>
                <a:lnTo>
                  <a:pt x="36484" y="0"/>
                </a:lnTo>
                <a:close/>
              </a:path>
            </a:pathLst>
          </a:custGeom>
          <a:solidFill>
            <a:srgbClr val="781E1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" name="object 250"/>
          <p:cNvSpPr/>
          <p:nvPr/>
        </p:nvSpPr>
        <p:spPr>
          <a:xfrm>
            <a:off x="5110170" y="2463058"/>
            <a:ext cx="80634" cy="82555"/>
          </a:xfrm>
          <a:custGeom>
            <a:avLst/>
            <a:gdLst/>
            <a:ahLst/>
            <a:cxnLst/>
            <a:rect l="l" t="t" r="r" b="b"/>
            <a:pathLst>
              <a:path w="80634" h="82555">
                <a:moveTo>
                  <a:pt x="9082" y="41726"/>
                </a:moveTo>
                <a:lnTo>
                  <a:pt x="5745" y="38389"/>
                </a:lnTo>
                <a:lnTo>
                  <a:pt x="6720" y="44150"/>
                </a:lnTo>
                <a:lnTo>
                  <a:pt x="9082" y="41726"/>
                </a:lnTo>
                <a:close/>
              </a:path>
              <a:path w="80634" h="82555">
                <a:moveTo>
                  <a:pt x="43190" y="6720"/>
                </a:moveTo>
                <a:lnTo>
                  <a:pt x="43190" y="960"/>
                </a:lnTo>
                <a:lnTo>
                  <a:pt x="42230" y="0"/>
                </a:lnTo>
                <a:lnTo>
                  <a:pt x="39349" y="0"/>
                </a:lnTo>
                <a:lnTo>
                  <a:pt x="39349" y="960"/>
                </a:lnTo>
                <a:lnTo>
                  <a:pt x="38389" y="1920"/>
                </a:lnTo>
                <a:lnTo>
                  <a:pt x="38389" y="6720"/>
                </a:lnTo>
                <a:lnTo>
                  <a:pt x="40790" y="9183"/>
                </a:lnTo>
                <a:lnTo>
                  <a:pt x="72066" y="41270"/>
                </a:lnTo>
                <a:lnTo>
                  <a:pt x="74874" y="38389"/>
                </a:lnTo>
                <a:lnTo>
                  <a:pt x="80634" y="38389"/>
                </a:lnTo>
                <a:lnTo>
                  <a:pt x="43190" y="1920"/>
                </a:lnTo>
                <a:lnTo>
                  <a:pt x="43190" y="6720"/>
                </a:lnTo>
                <a:close/>
              </a:path>
              <a:path w="80634" h="82555">
                <a:moveTo>
                  <a:pt x="40790" y="9183"/>
                </a:moveTo>
                <a:lnTo>
                  <a:pt x="38389" y="6720"/>
                </a:lnTo>
                <a:lnTo>
                  <a:pt x="38389" y="1920"/>
                </a:lnTo>
                <a:lnTo>
                  <a:pt x="944" y="38389"/>
                </a:lnTo>
                <a:lnTo>
                  <a:pt x="0" y="39349"/>
                </a:lnTo>
                <a:lnTo>
                  <a:pt x="0" y="43190"/>
                </a:lnTo>
                <a:lnTo>
                  <a:pt x="944" y="44150"/>
                </a:lnTo>
                <a:lnTo>
                  <a:pt x="38389" y="80634"/>
                </a:lnTo>
                <a:lnTo>
                  <a:pt x="39349" y="82555"/>
                </a:lnTo>
                <a:lnTo>
                  <a:pt x="38389" y="75834"/>
                </a:lnTo>
                <a:lnTo>
                  <a:pt x="43190" y="75834"/>
                </a:lnTo>
                <a:lnTo>
                  <a:pt x="74874" y="44150"/>
                </a:lnTo>
                <a:lnTo>
                  <a:pt x="80634" y="44150"/>
                </a:lnTo>
                <a:lnTo>
                  <a:pt x="81594" y="42230"/>
                </a:lnTo>
                <a:lnTo>
                  <a:pt x="81594" y="40309"/>
                </a:lnTo>
                <a:lnTo>
                  <a:pt x="80634" y="38389"/>
                </a:lnTo>
                <a:lnTo>
                  <a:pt x="74874" y="38389"/>
                </a:lnTo>
                <a:lnTo>
                  <a:pt x="72066" y="41270"/>
                </a:lnTo>
                <a:lnTo>
                  <a:pt x="40758" y="73402"/>
                </a:lnTo>
                <a:lnTo>
                  <a:pt x="9082" y="41726"/>
                </a:lnTo>
                <a:lnTo>
                  <a:pt x="6720" y="44150"/>
                </a:lnTo>
                <a:lnTo>
                  <a:pt x="5745" y="38389"/>
                </a:lnTo>
                <a:lnTo>
                  <a:pt x="9082" y="41726"/>
                </a:lnTo>
                <a:lnTo>
                  <a:pt x="40790" y="9183"/>
                </a:lnTo>
                <a:close/>
              </a:path>
              <a:path w="80634" h="82555">
                <a:moveTo>
                  <a:pt x="43190" y="75834"/>
                </a:moveTo>
                <a:lnTo>
                  <a:pt x="38389" y="75834"/>
                </a:lnTo>
                <a:lnTo>
                  <a:pt x="39349" y="82555"/>
                </a:lnTo>
                <a:lnTo>
                  <a:pt x="42230" y="82555"/>
                </a:lnTo>
                <a:lnTo>
                  <a:pt x="43190" y="80634"/>
                </a:lnTo>
                <a:lnTo>
                  <a:pt x="80634" y="44150"/>
                </a:lnTo>
                <a:lnTo>
                  <a:pt x="74874" y="44150"/>
                </a:lnTo>
                <a:lnTo>
                  <a:pt x="43190" y="75834"/>
                </a:lnTo>
                <a:close/>
              </a:path>
            </a:pathLst>
          </a:custGeom>
          <a:solidFill>
            <a:srgbClr val="781A1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" name="object 251"/>
          <p:cNvSpPr/>
          <p:nvPr/>
        </p:nvSpPr>
        <p:spPr>
          <a:xfrm>
            <a:off x="5209992" y="2559055"/>
            <a:ext cx="73929" cy="73914"/>
          </a:xfrm>
          <a:custGeom>
            <a:avLst/>
            <a:gdLst/>
            <a:ahLst/>
            <a:cxnLst/>
            <a:rect l="l" t="t" r="r" b="b"/>
            <a:pathLst>
              <a:path w="73929" h="73914">
                <a:moveTo>
                  <a:pt x="37444" y="0"/>
                </a:moveTo>
                <a:lnTo>
                  <a:pt x="0" y="37429"/>
                </a:lnTo>
                <a:lnTo>
                  <a:pt x="37444" y="73914"/>
                </a:lnTo>
                <a:lnTo>
                  <a:pt x="73929" y="37429"/>
                </a:lnTo>
                <a:lnTo>
                  <a:pt x="37444" y="0"/>
                </a:lnTo>
                <a:close/>
              </a:path>
            </a:pathLst>
          </a:custGeom>
          <a:solidFill>
            <a:srgbClr val="781E1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" name="object 252"/>
          <p:cNvSpPr/>
          <p:nvPr/>
        </p:nvSpPr>
        <p:spPr>
          <a:xfrm>
            <a:off x="5206151" y="2555214"/>
            <a:ext cx="81610" cy="82555"/>
          </a:xfrm>
          <a:custGeom>
            <a:avLst/>
            <a:gdLst/>
            <a:ahLst/>
            <a:cxnLst/>
            <a:rect l="l" t="t" r="r" b="b"/>
            <a:pathLst>
              <a:path w="81610" h="82555">
                <a:moveTo>
                  <a:pt x="40773" y="9151"/>
                </a:moveTo>
                <a:lnTo>
                  <a:pt x="38404" y="6720"/>
                </a:lnTo>
                <a:lnTo>
                  <a:pt x="8679" y="41233"/>
                </a:lnTo>
                <a:lnTo>
                  <a:pt x="40773" y="9151"/>
                </a:lnTo>
                <a:close/>
              </a:path>
              <a:path w="81610" h="82555">
                <a:moveTo>
                  <a:pt x="975" y="38389"/>
                </a:moveTo>
                <a:lnTo>
                  <a:pt x="5760" y="38389"/>
                </a:lnTo>
                <a:lnTo>
                  <a:pt x="38404" y="960"/>
                </a:lnTo>
                <a:lnTo>
                  <a:pt x="975" y="38389"/>
                </a:lnTo>
                <a:close/>
              </a:path>
              <a:path w="81610" h="82555">
                <a:moveTo>
                  <a:pt x="40773" y="9151"/>
                </a:moveTo>
                <a:lnTo>
                  <a:pt x="43205" y="6720"/>
                </a:lnTo>
                <a:lnTo>
                  <a:pt x="38404" y="960"/>
                </a:lnTo>
                <a:lnTo>
                  <a:pt x="5760" y="38389"/>
                </a:lnTo>
                <a:lnTo>
                  <a:pt x="975" y="38389"/>
                </a:lnTo>
                <a:lnTo>
                  <a:pt x="0" y="39364"/>
                </a:lnTo>
                <a:lnTo>
                  <a:pt x="0" y="43205"/>
                </a:lnTo>
                <a:lnTo>
                  <a:pt x="975" y="44150"/>
                </a:lnTo>
                <a:lnTo>
                  <a:pt x="38404" y="80634"/>
                </a:lnTo>
                <a:lnTo>
                  <a:pt x="5760" y="44150"/>
                </a:lnTo>
                <a:lnTo>
                  <a:pt x="8679" y="41233"/>
                </a:lnTo>
                <a:lnTo>
                  <a:pt x="38404" y="6720"/>
                </a:lnTo>
                <a:lnTo>
                  <a:pt x="40773" y="9151"/>
                </a:lnTo>
                <a:close/>
              </a:path>
              <a:path w="81610" h="82555">
                <a:moveTo>
                  <a:pt x="5760" y="44150"/>
                </a:moveTo>
                <a:lnTo>
                  <a:pt x="38404" y="80634"/>
                </a:lnTo>
                <a:lnTo>
                  <a:pt x="39364" y="82555"/>
                </a:lnTo>
                <a:lnTo>
                  <a:pt x="38404" y="74874"/>
                </a:lnTo>
                <a:lnTo>
                  <a:pt x="43205" y="74874"/>
                </a:lnTo>
                <a:lnTo>
                  <a:pt x="74889" y="44150"/>
                </a:lnTo>
                <a:lnTo>
                  <a:pt x="80650" y="44150"/>
                </a:lnTo>
                <a:lnTo>
                  <a:pt x="81610" y="42230"/>
                </a:lnTo>
                <a:lnTo>
                  <a:pt x="81610" y="40325"/>
                </a:lnTo>
                <a:lnTo>
                  <a:pt x="80650" y="38389"/>
                </a:lnTo>
                <a:lnTo>
                  <a:pt x="74889" y="38389"/>
                </a:lnTo>
                <a:lnTo>
                  <a:pt x="72045" y="41233"/>
                </a:lnTo>
                <a:lnTo>
                  <a:pt x="40773" y="72505"/>
                </a:lnTo>
                <a:lnTo>
                  <a:pt x="8679" y="41233"/>
                </a:lnTo>
                <a:lnTo>
                  <a:pt x="5760" y="44150"/>
                </a:lnTo>
                <a:close/>
              </a:path>
              <a:path w="81610" h="82555">
                <a:moveTo>
                  <a:pt x="43205" y="6720"/>
                </a:moveTo>
                <a:lnTo>
                  <a:pt x="40773" y="9151"/>
                </a:lnTo>
                <a:lnTo>
                  <a:pt x="72045" y="41233"/>
                </a:lnTo>
                <a:lnTo>
                  <a:pt x="74889" y="38389"/>
                </a:lnTo>
                <a:lnTo>
                  <a:pt x="80650" y="38389"/>
                </a:lnTo>
                <a:lnTo>
                  <a:pt x="43205" y="960"/>
                </a:lnTo>
                <a:lnTo>
                  <a:pt x="42245" y="0"/>
                </a:lnTo>
                <a:lnTo>
                  <a:pt x="39364" y="0"/>
                </a:lnTo>
                <a:lnTo>
                  <a:pt x="38404" y="960"/>
                </a:lnTo>
                <a:lnTo>
                  <a:pt x="43205" y="6720"/>
                </a:lnTo>
                <a:close/>
              </a:path>
              <a:path w="81610" h="82555">
                <a:moveTo>
                  <a:pt x="43205" y="74874"/>
                </a:moveTo>
                <a:lnTo>
                  <a:pt x="38404" y="74874"/>
                </a:lnTo>
                <a:lnTo>
                  <a:pt x="39364" y="82555"/>
                </a:lnTo>
                <a:lnTo>
                  <a:pt x="42245" y="82555"/>
                </a:lnTo>
                <a:lnTo>
                  <a:pt x="43205" y="80634"/>
                </a:lnTo>
                <a:lnTo>
                  <a:pt x="80650" y="44150"/>
                </a:lnTo>
                <a:lnTo>
                  <a:pt x="74889" y="44150"/>
                </a:lnTo>
                <a:lnTo>
                  <a:pt x="43205" y="74874"/>
                </a:lnTo>
                <a:close/>
              </a:path>
            </a:pathLst>
          </a:custGeom>
          <a:solidFill>
            <a:srgbClr val="781A1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" name="object 253"/>
          <p:cNvSpPr/>
          <p:nvPr/>
        </p:nvSpPr>
        <p:spPr>
          <a:xfrm>
            <a:off x="5306949" y="2545613"/>
            <a:ext cx="73929" cy="74874"/>
          </a:xfrm>
          <a:custGeom>
            <a:avLst/>
            <a:gdLst/>
            <a:ahLst/>
            <a:cxnLst/>
            <a:rect l="l" t="t" r="r" b="b"/>
            <a:pathLst>
              <a:path w="73929" h="74874">
                <a:moveTo>
                  <a:pt x="37444" y="0"/>
                </a:moveTo>
                <a:lnTo>
                  <a:pt x="0" y="37444"/>
                </a:lnTo>
                <a:lnTo>
                  <a:pt x="37444" y="74874"/>
                </a:lnTo>
                <a:lnTo>
                  <a:pt x="73929" y="37444"/>
                </a:lnTo>
                <a:lnTo>
                  <a:pt x="37444" y="0"/>
                </a:lnTo>
                <a:close/>
              </a:path>
            </a:pathLst>
          </a:custGeom>
          <a:solidFill>
            <a:srgbClr val="781E1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" name="object 254"/>
          <p:cNvSpPr/>
          <p:nvPr/>
        </p:nvSpPr>
        <p:spPr>
          <a:xfrm>
            <a:off x="5303108" y="2542733"/>
            <a:ext cx="82570" cy="81594"/>
          </a:xfrm>
          <a:custGeom>
            <a:avLst/>
            <a:gdLst/>
            <a:ahLst/>
            <a:cxnLst/>
            <a:rect l="l" t="t" r="r" b="b"/>
            <a:pathLst>
              <a:path w="82570" h="81594">
                <a:moveTo>
                  <a:pt x="44165" y="74874"/>
                </a:moveTo>
                <a:lnTo>
                  <a:pt x="38404" y="74874"/>
                </a:lnTo>
                <a:lnTo>
                  <a:pt x="40325" y="81594"/>
                </a:lnTo>
                <a:lnTo>
                  <a:pt x="42245" y="81594"/>
                </a:lnTo>
                <a:lnTo>
                  <a:pt x="44165" y="80634"/>
                </a:lnTo>
                <a:lnTo>
                  <a:pt x="80650" y="43190"/>
                </a:lnTo>
                <a:lnTo>
                  <a:pt x="74889" y="43190"/>
                </a:lnTo>
                <a:lnTo>
                  <a:pt x="44165" y="74874"/>
                </a:lnTo>
                <a:close/>
              </a:path>
              <a:path w="82570" h="81594">
                <a:moveTo>
                  <a:pt x="41247" y="8677"/>
                </a:moveTo>
                <a:lnTo>
                  <a:pt x="38404" y="5760"/>
                </a:lnTo>
                <a:lnTo>
                  <a:pt x="9145" y="40766"/>
                </a:lnTo>
                <a:lnTo>
                  <a:pt x="41247" y="8677"/>
                </a:lnTo>
                <a:close/>
              </a:path>
              <a:path w="82570" h="81594">
                <a:moveTo>
                  <a:pt x="960" y="38404"/>
                </a:moveTo>
                <a:lnTo>
                  <a:pt x="6720" y="38404"/>
                </a:lnTo>
                <a:lnTo>
                  <a:pt x="38404" y="960"/>
                </a:lnTo>
                <a:lnTo>
                  <a:pt x="960" y="38404"/>
                </a:lnTo>
                <a:close/>
              </a:path>
              <a:path w="82570" h="81594">
                <a:moveTo>
                  <a:pt x="960" y="43190"/>
                </a:moveTo>
                <a:lnTo>
                  <a:pt x="38404" y="80634"/>
                </a:lnTo>
                <a:lnTo>
                  <a:pt x="6720" y="43190"/>
                </a:lnTo>
                <a:lnTo>
                  <a:pt x="9145" y="40766"/>
                </a:lnTo>
                <a:lnTo>
                  <a:pt x="38404" y="5760"/>
                </a:lnTo>
                <a:lnTo>
                  <a:pt x="41247" y="8677"/>
                </a:lnTo>
                <a:lnTo>
                  <a:pt x="72526" y="40766"/>
                </a:lnTo>
                <a:lnTo>
                  <a:pt x="44165" y="5760"/>
                </a:lnTo>
                <a:lnTo>
                  <a:pt x="38404" y="960"/>
                </a:lnTo>
                <a:lnTo>
                  <a:pt x="6720" y="38404"/>
                </a:lnTo>
                <a:lnTo>
                  <a:pt x="960" y="38404"/>
                </a:lnTo>
                <a:lnTo>
                  <a:pt x="0" y="39364"/>
                </a:lnTo>
                <a:lnTo>
                  <a:pt x="0" y="43190"/>
                </a:lnTo>
                <a:lnTo>
                  <a:pt x="960" y="43190"/>
                </a:lnTo>
                <a:close/>
              </a:path>
              <a:path w="82570" h="81594">
                <a:moveTo>
                  <a:pt x="6720" y="43190"/>
                </a:moveTo>
                <a:lnTo>
                  <a:pt x="38404" y="80634"/>
                </a:lnTo>
                <a:lnTo>
                  <a:pt x="40325" y="81594"/>
                </a:lnTo>
                <a:lnTo>
                  <a:pt x="38404" y="74874"/>
                </a:lnTo>
                <a:lnTo>
                  <a:pt x="44165" y="74874"/>
                </a:lnTo>
                <a:lnTo>
                  <a:pt x="74889" y="43190"/>
                </a:lnTo>
                <a:lnTo>
                  <a:pt x="80650" y="43190"/>
                </a:lnTo>
                <a:lnTo>
                  <a:pt x="82570" y="42245"/>
                </a:lnTo>
                <a:lnTo>
                  <a:pt x="82570" y="40325"/>
                </a:lnTo>
                <a:lnTo>
                  <a:pt x="80650" y="38404"/>
                </a:lnTo>
                <a:lnTo>
                  <a:pt x="74889" y="38404"/>
                </a:lnTo>
                <a:lnTo>
                  <a:pt x="72526" y="40766"/>
                </a:lnTo>
                <a:lnTo>
                  <a:pt x="41247" y="72032"/>
                </a:lnTo>
                <a:lnTo>
                  <a:pt x="9145" y="40766"/>
                </a:lnTo>
                <a:lnTo>
                  <a:pt x="6720" y="43190"/>
                </a:lnTo>
                <a:close/>
              </a:path>
              <a:path w="82570" h="81594">
                <a:moveTo>
                  <a:pt x="44165" y="5760"/>
                </a:moveTo>
                <a:lnTo>
                  <a:pt x="72526" y="40766"/>
                </a:lnTo>
                <a:lnTo>
                  <a:pt x="74889" y="38404"/>
                </a:lnTo>
                <a:lnTo>
                  <a:pt x="80650" y="38404"/>
                </a:lnTo>
                <a:lnTo>
                  <a:pt x="44165" y="960"/>
                </a:lnTo>
                <a:lnTo>
                  <a:pt x="43205" y="0"/>
                </a:lnTo>
                <a:lnTo>
                  <a:pt x="39364" y="0"/>
                </a:lnTo>
                <a:lnTo>
                  <a:pt x="38404" y="960"/>
                </a:lnTo>
                <a:lnTo>
                  <a:pt x="44165" y="5760"/>
                </a:lnTo>
                <a:close/>
              </a:path>
            </a:pathLst>
          </a:custGeom>
          <a:solidFill>
            <a:srgbClr val="781A1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" name="object 255"/>
          <p:cNvSpPr/>
          <p:nvPr/>
        </p:nvSpPr>
        <p:spPr>
          <a:xfrm>
            <a:off x="5402961" y="2608005"/>
            <a:ext cx="73913" cy="73929"/>
          </a:xfrm>
          <a:custGeom>
            <a:avLst/>
            <a:gdLst/>
            <a:ahLst/>
            <a:cxnLst/>
            <a:rect l="l" t="t" r="r" b="b"/>
            <a:pathLst>
              <a:path w="73913" h="73929">
                <a:moveTo>
                  <a:pt x="37429" y="0"/>
                </a:moveTo>
                <a:lnTo>
                  <a:pt x="0" y="36484"/>
                </a:lnTo>
                <a:lnTo>
                  <a:pt x="37429" y="73929"/>
                </a:lnTo>
                <a:lnTo>
                  <a:pt x="73913" y="36484"/>
                </a:lnTo>
                <a:lnTo>
                  <a:pt x="37429" y="0"/>
                </a:lnTo>
                <a:close/>
              </a:path>
            </a:pathLst>
          </a:custGeom>
          <a:solidFill>
            <a:srgbClr val="781E1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" name="object 256"/>
          <p:cNvSpPr/>
          <p:nvPr/>
        </p:nvSpPr>
        <p:spPr>
          <a:xfrm>
            <a:off x="5399120" y="2604165"/>
            <a:ext cx="80634" cy="81610"/>
          </a:xfrm>
          <a:custGeom>
            <a:avLst/>
            <a:gdLst/>
            <a:ahLst/>
            <a:cxnLst/>
            <a:rect l="l" t="t" r="r" b="b"/>
            <a:pathLst>
              <a:path w="80634" h="81610">
                <a:moveTo>
                  <a:pt x="44150" y="74889"/>
                </a:moveTo>
                <a:lnTo>
                  <a:pt x="38389" y="74889"/>
                </a:lnTo>
                <a:lnTo>
                  <a:pt x="40309" y="81610"/>
                </a:lnTo>
                <a:lnTo>
                  <a:pt x="42230" y="81610"/>
                </a:lnTo>
                <a:lnTo>
                  <a:pt x="44150" y="80650"/>
                </a:lnTo>
                <a:lnTo>
                  <a:pt x="80634" y="43205"/>
                </a:lnTo>
                <a:lnTo>
                  <a:pt x="75834" y="43205"/>
                </a:lnTo>
                <a:lnTo>
                  <a:pt x="44150" y="74889"/>
                </a:lnTo>
                <a:close/>
              </a:path>
              <a:path w="80634" h="81610">
                <a:moveTo>
                  <a:pt x="44150" y="6720"/>
                </a:moveTo>
                <a:lnTo>
                  <a:pt x="38389" y="6720"/>
                </a:lnTo>
                <a:lnTo>
                  <a:pt x="41269" y="9527"/>
                </a:lnTo>
                <a:lnTo>
                  <a:pt x="72916" y="40362"/>
                </a:lnTo>
                <a:lnTo>
                  <a:pt x="75834" y="37444"/>
                </a:lnTo>
                <a:lnTo>
                  <a:pt x="80634" y="37444"/>
                </a:lnTo>
                <a:lnTo>
                  <a:pt x="44150" y="960"/>
                </a:lnTo>
                <a:lnTo>
                  <a:pt x="43190" y="0"/>
                </a:lnTo>
                <a:lnTo>
                  <a:pt x="39349" y="0"/>
                </a:lnTo>
                <a:lnTo>
                  <a:pt x="38389" y="960"/>
                </a:lnTo>
                <a:lnTo>
                  <a:pt x="38389" y="6720"/>
                </a:lnTo>
                <a:lnTo>
                  <a:pt x="44150" y="6720"/>
                </a:lnTo>
                <a:close/>
              </a:path>
              <a:path w="80634" h="81610">
                <a:moveTo>
                  <a:pt x="9623" y="40362"/>
                </a:moveTo>
                <a:lnTo>
                  <a:pt x="41269" y="9527"/>
                </a:lnTo>
                <a:lnTo>
                  <a:pt x="38389" y="6720"/>
                </a:lnTo>
                <a:lnTo>
                  <a:pt x="38389" y="960"/>
                </a:lnTo>
                <a:lnTo>
                  <a:pt x="6705" y="37444"/>
                </a:lnTo>
                <a:lnTo>
                  <a:pt x="6705" y="43205"/>
                </a:lnTo>
                <a:lnTo>
                  <a:pt x="9623" y="40362"/>
                </a:lnTo>
                <a:close/>
              </a:path>
              <a:path w="80634" h="81610">
                <a:moveTo>
                  <a:pt x="0" y="40325"/>
                </a:moveTo>
                <a:lnTo>
                  <a:pt x="0" y="42245"/>
                </a:lnTo>
                <a:lnTo>
                  <a:pt x="960" y="43205"/>
                </a:lnTo>
                <a:lnTo>
                  <a:pt x="1905" y="43205"/>
                </a:lnTo>
                <a:lnTo>
                  <a:pt x="38389" y="80650"/>
                </a:lnTo>
                <a:lnTo>
                  <a:pt x="40309" y="81610"/>
                </a:lnTo>
                <a:lnTo>
                  <a:pt x="38389" y="74889"/>
                </a:lnTo>
                <a:lnTo>
                  <a:pt x="44150" y="74889"/>
                </a:lnTo>
                <a:lnTo>
                  <a:pt x="75834" y="43205"/>
                </a:lnTo>
                <a:lnTo>
                  <a:pt x="80634" y="43205"/>
                </a:lnTo>
                <a:lnTo>
                  <a:pt x="82539" y="42245"/>
                </a:lnTo>
                <a:lnTo>
                  <a:pt x="82539" y="39364"/>
                </a:lnTo>
                <a:lnTo>
                  <a:pt x="80634" y="37444"/>
                </a:lnTo>
                <a:lnTo>
                  <a:pt x="75834" y="37444"/>
                </a:lnTo>
                <a:lnTo>
                  <a:pt x="72916" y="40362"/>
                </a:lnTo>
                <a:lnTo>
                  <a:pt x="41269" y="72008"/>
                </a:lnTo>
                <a:lnTo>
                  <a:pt x="9623" y="40362"/>
                </a:lnTo>
                <a:lnTo>
                  <a:pt x="6705" y="43205"/>
                </a:lnTo>
                <a:lnTo>
                  <a:pt x="6705" y="37444"/>
                </a:lnTo>
                <a:lnTo>
                  <a:pt x="38389" y="960"/>
                </a:lnTo>
                <a:lnTo>
                  <a:pt x="960" y="37444"/>
                </a:lnTo>
                <a:lnTo>
                  <a:pt x="960" y="38404"/>
                </a:lnTo>
                <a:lnTo>
                  <a:pt x="0" y="39364"/>
                </a:lnTo>
                <a:lnTo>
                  <a:pt x="0" y="40325"/>
                </a:lnTo>
                <a:close/>
              </a:path>
            </a:pathLst>
          </a:custGeom>
          <a:solidFill>
            <a:srgbClr val="781A1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" name="object 257"/>
          <p:cNvSpPr/>
          <p:nvPr/>
        </p:nvSpPr>
        <p:spPr>
          <a:xfrm>
            <a:off x="5499902" y="2669453"/>
            <a:ext cx="74889" cy="73914"/>
          </a:xfrm>
          <a:custGeom>
            <a:avLst/>
            <a:gdLst/>
            <a:ahLst/>
            <a:cxnLst/>
            <a:rect l="l" t="t" r="r" b="b"/>
            <a:pathLst>
              <a:path w="74889" h="73914">
                <a:moveTo>
                  <a:pt x="37444" y="0"/>
                </a:moveTo>
                <a:lnTo>
                  <a:pt x="0" y="36469"/>
                </a:lnTo>
                <a:lnTo>
                  <a:pt x="37444" y="73914"/>
                </a:lnTo>
                <a:lnTo>
                  <a:pt x="74889" y="36469"/>
                </a:lnTo>
                <a:lnTo>
                  <a:pt x="37444" y="0"/>
                </a:lnTo>
                <a:close/>
              </a:path>
            </a:pathLst>
          </a:custGeom>
          <a:solidFill>
            <a:srgbClr val="781E1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" name="object 258"/>
          <p:cNvSpPr/>
          <p:nvPr/>
        </p:nvSpPr>
        <p:spPr>
          <a:xfrm>
            <a:off x="5497037" y="2664653"/>
            <a:ext cx="81594" cy="82555"/>
          </a:xfrm>
          <a:custGeom>
            <a:avLst/>
            <a:gdLst/>
            <a:ahLst/>
            <a:cxnLst/>
            <a:rect l="l" t="t" r="r" b="b"/>
            <a:pathLst>
              <a:path w="81594" h="82555">
                <a:moveTo>
                  <a:pt x="40758" y="9151"/>
                </a:moveTo>
                <a:lnTo>
                  <a:pt x="38389" y="6720"/>
                </a:lnTo>
                <a:lnTo>
                  <a:pt x="8626" y="41270"/>
                </a:lnTo>
                <a:lnTo>
                  <a:pt x="40758" y="9151"/>
                </a:lnTo>
                <a:close/>
              </a:path>
              <a:path w="81594" h="82555">
                <a:moveTo>
                  <a:pt x="960" y="38389"/>
                </a:moveTo>
                <a:lnTo>
                  <a:pt x="5745" y="38389"/>
                </a:lnTo>
                <a:lnTo>
                  <a:pt x="38389" y="1920"/>
                </a:lnTo>
                <a:lnTo>
                  <a:pt x="960" y="38389"/>
                </a:lnTo>
                <a:close/>
              </a:path>
              <a:path w="81594" h="82555">
                <a:moveTo>
                  <a:pt x="40758" y="9151"/>
                </a:moveTo>
                <a:lnTo>
                  <a:pt x="43190" y="6720"/>
                </a:lnTo>
                <a:lnTo>
                  <a:pt x="38389" y="1920"/>
                </a:lnTo>
                <a:lnTo>
                  <a:pt x="5745" y="38389"/>
                </a:lnTo>
                <a:lnTo>
                  <a:pt x="960" y="38389"/>
                </a:lnTo>
                <a:lnTo>
                  <a:pt x="0" y="39364"/>
                </a:lnTo>
                <a:lnTo>
                  <a:pt x="0" y="43190"/>
                </a:lnTo>
                <a:lnTo>
                  <a:pt x="960" y="44150"/>
                </a:lnTo>
                <a:lnTo>
                  <a:pt x="38389" y="80634"/>
                </a:lnTo>
                <a:lnTo>
                  <a:pt x="5745" y="44150"/>
                </a:lnTo>
                <a:lnTo>
                  <a:pt x="8626" y="41270"/>
                </a:lnTo>
                <a:lnTo>
                  <a:pt x="38389" y="6720"/>
                </a:lnTo>
                <a:lnTo>
                  <a:pt x="40758" y="9151"/>
                </a:lnTo>
                <a:close/>
              </a:path>
              <a:path w="81594" h="82555">
                <a:moveTo>
                  <a:pt x="5745" y="44150"/>
                </a:moveTo>
                <a:lnTo>
                  <a:pt x="38389" y="80634"/>
                </a:lnTo>
                <a:lnTo>
                  <a:pt x="39349" y="82555"/>
                </a:lnTo>
                <a:lnTo>
                  <a:pt x="38389" y="75834"/>
                </a:lnTo>
                <a:lnTo>
                  <a:pt x="43190" y="75834"/>
                </a:lnTo>
                <a:lnTo>
                  <a:pt x="74874" y="44150"/>
                </a:lnTo>
                <a:lnTo>
                  <a:pt x="80634" y="44150"/>
                </a:lnTo>
                <a:lnTo>
                  <a:pt x="81594" y="43190"/>
                </a:lnTo>
                <a:lnTo>
                  <a:pt x="81594" y="40309"/>
                </a:lnTo>
                <a:lnTo>
                  <a:pt x="80634" y="38389"/>
                </a:lnTo>
                <a:lnTo>
                  <a:pt x="74874" y="38389"/>
                </a:lnTo>
                <a:lnTo>
                  <a:pt x="72067" y="41270"/>
                </a:lnTo>
                <a:lnTo>
                  <a:pt x="40758" y="73402"/>
                </a:lnTo>
                <a:lnTo>
                  <a:pt x="8626" y="41270"/>
                </a:lnTo>
                <a:lnTo>
                  <a:pt x="5745" y="44150"/>
                </a:lnTo>
                <a:close/>
              </a:path>
              <a:path w="81594" h="82555">
                <a:moveTo>
                  <a:pt x="43190" y="6720"/>
                </a:moveTo>
                <a:lnTo>
                  <a:pt x="40758" y="9151"/>
                </a:lnTo>
                <a:lnTo>
                  <a:pt x="72067" y="41270"/>
                </a:lnTo>
                <a:lnTo>
                  <a:pt x="74874" y="38389"/>
                </a:lnTo>
                <a:lnTo>
                  <a:pt x="80634" y="38389"/>
                </a:lnTo>
                <a:lnTo>
                  <a:pt x="43190" y="1920"/>
                </a:lnTo>
                <a:lnTo>
                  <a:pt x="42230" y="960"/>
                </a:lnTo>
                <a:lnTo>
                  <a:pt x="41269" y="0"/>
                </a:lnTo>
                <a:lnTo>
                  <a:pt x="40309" y="0"/>
                </a:lnTo>
                <a:lnTo>
                  <a:pt x="38389" y="960"/>
                </a:lnTo>
                <a:lnTo>
                  <a:pt x="38389" y="1920"/>
                </a:lnTo>
                <a:lnTo>
                  <a:pt x="43190" y="6720"/>
                </a:lnTo>
                <a:close/>
              </a:path>
              <a:path w="81594" h="82555">
                <a:moveTo>
                  <a:pt x="43190" y="75834"/>
                </a:moveTo>
                <a:lnTo>
                  <a:pt x="38389" y="75834"/>
                </a:lnTo>
                <a:lnTo>
                  <a:pt x="39349" y="82555"/>
                </a:lnTo>
                <a:lnTo>
                  <a:pt x="41269" y="82555"/>
                </a:lnTo>
                <a:lnTo>
                  <a:pt x="43190" y="80634"/>
                </a:lnTo>
                <a:lnTo>
                  <a:pt x="80634" y="44150"/>
                </a:lnTo>
                <a:lnTo>
                  <a:pt x="74874" y="44150"/>
                </a:lnTo>
                <a:lnTo>
                  <a:pt x="43190" y="75834"/>
                </a:lnTo>
                <a:close/>
              </a:path>
            </a:pathLst>
          </a:custGeom>
          <a:solidFill>
            <a:srgbClr val="781A1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" name="object 259"/>
          <p:cNvSpPr/>
          <p:nvPr/>
        </p:nvSpPr>
        <p:spPr>
          <a:xfrm>
            <a:off x="5597819" y="2702082"/>
            <a:ext cx="73929" cy="73929"/>
          </a:xfrm>
          <a:custGeom>
            <a:avLst/>
            <a:gdLst/>
            <a:ahLst/>
            <a:cxnLst/>
            <a:rect l="l" t="t" r="r" b="b"/>
            <a:pathLst>
              <a:path w="73929" h="73929">
                <a:moveTo>
                  <a:pt x="37444" y="0"/>
                </a:moveTo>
                <a:lnTo>
                  <a:pt x="0" y="37444"/>
                </a:lnTo>
                <a:lnTo>
                  <a:pt x="37444" y="73929"/>
                </a:lnTo>
                <a:lnTo>
                  <a:pt x="73929" y="37444"/>
                </a:lnTo>
                <a:lnTo>
                  <a:pt x="37444" y="0"/>
                </a:lnTo>
                <a:close/>
              </a:path>
            </a:pathLst>
          </a:custGeom>
          <a:solidFill>
            <a:srgbClr val="781E1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" name="object 260"/>
          <p:cNvSpPr/>
          <p:nvPr/>
        </p:nvSpPr>
        <p:spPr>
          <a:xfrm>
            <a:off x="5593979" y="2698242"/>
            <a:ext cx="80650" cy="82570"/>
          </a:xfrm>
          <a:custGeom>
            <a:avLst/>
            <a:gdLst/>
            <a:ahLst/>
            <a:cxnLst/>
            <a:rect l="l" t="t" r="r" b="b"/>
            <a:pathLst>
              <a:path w="80650" h="82570">
                <a:moveTo>
                  <a:pt x="9527" y="41285"/>
                </a:moveTo>
                <a:lnTo>
                  <a:pt x="6720" y="38404"/>
                </a:lnTo>
                <a:lnTo>
                  <a:pt x="6720" y="44165"/>
                </a:lnTo>
                <a:lnTo>
                  <a:pt x="9527" y="41285"/>
                </a:lnTo>
                <a:close/>
              </a:path>
              <a:path w="80650" h="82570">
                <a:moveTo>
                  <a:pt x="43205" y="6720"/>
                </a:moveTo>
                <a:lnTo>
                  <a:pt x="43205" y="960"/>
                </a:lnTo>
                <a:lnTo>
                  <a:pt x="42245" y="0"/>
                </a:lnTo>
                <a:lnTo>
                  <a:pt x="40325" y="0"/>
                </a:lnTo>
                <a:lnTo>
                  <a:pt x="39364" y="960"/>
                </a:lnTo>
                <a:lnTo>
                  <a:pt x="38404" y="960"/>
                </a:lnTo>
                <a:lnTo>
                  <a:pt x="38404" y="6720"/>
                </a:lnTo>
                <a:lnTo>
                  <a:pt x="40805" y="9184"/>
                </a:lnTo>
                <a:lnTo>
                  <a:pt x="72082" y="41285"/>
                </a:lnTo>
                <a:lnTo>
                  <a:pt x="74889" y="38404"/>
                </a:lnTo>
                <a:lnTo>
                  <a:pt x="80650" y="38404"/>
                </a:lnTo>
                <a:lnTo>
                  <a:pt x="43205" y="1935"/>
                </a:lnTo>
                <a:lnTo>
                  <a:pt x="43205" y="6720"/>
                </a:lnTo>
                <a:close/>
              </a:path>
              <a:path w="80650" h="82570">
                <a:moveTo>
                  <a:pt x="40805" y="9184"/>
                </a:moveTo>
                <a:lnTo>
                  <a:pt x="38404" y="6720"/>
                </a:lnTo>
                <a:lnTo>
                  <a:pt x="38404" y="960"/>
                </a:lnTo>
                <a:lnTo>
                  <a:pt x="975" y="38404"/>
                </a:lnTo>
                <a:lnTo>
                  <a:pt x="0" y="39364"/>
                </a:lnTo>
                <a:lnTo>
                  <a:pt x="0" y="43205"/>
                </a:lnTo>
                <a:lnTo>
                  <a:pt x="975" y="44165"/>
                </a:lnTo>
                <a:lnTo>
                  <a:pt x="38404" y="80650"/>
                </a:lnTo>
                <a:lnTo>
                  <a:pt x="40325" y="82570"/>
                </a:lnTo>
                <a:lnTo>
                  <a:pt x="38404" y="75849"/>
                </a:lnTo>
                <a:lnTo>
                  <a:pt x="43205" y="75849"/>
                </a:lnTo>
                <a:lnTo>
                  <a:pt x="74889" y="44165"/>
                </a:lnTo>
                <a:lnTo>
                  <a:pt x="80650" y="44165"/>
                </a:lnTo>
                <a:lnTo>
                  <a:pt x="81610" y="42245"/>
                </a:lnTo>
                <a:lnTo>
                  <a:pt x="81610" y="40325"/>
                </a:lnTo>
                <a:lnTo>
                  <a:pt x="80650" y="38404"/>
                </a:lnTo>
                <a:lnTo>
                  <a:pt x="74889" y="38404"/>
                </a:lnTo>
                <a:lnTo>
                  <a:pt x="72082" y="41285"/>
                </a:lnTo>
                <a:lnTo>
                  <a:pt x="40805" y="73386"/>
                </a:lnTo>
                <a:lnTo>
                  <a:pt x="9527" y="41285"/>
                </a:lnTo>
                <a:lnTo>
                  <a:pt x="6720" y="44165"/>
                </a:lnTo>
                <a:lnTo>
                  <a:pt x="6720" y="38404"/>
                </a:lnTo>
                <a:lnTo>
                  <a:pt x="9527" y="41285"/>
                </a:lnTo>
                <a:lnTo>
                  <a:pt x="40805" y="9184"/>
                </a:lnTo>
                <a:close/>
              </a:path>
              <a:path w="80650" h="82570">
                <a:moveTo>
                  <a:pt x="43205" y="75849"/>
                </a:moveTo>
                <a:lnTo>
                  <a:pt x="38404" y="75849"/>
                </a:lnTo>
                <a:lnTo>
                  <a:pt x="40325" y="82570"/>
                </a:lnTo>
                <a:lnTo>
                  <a:pt x="42245" y="82570"/>
                </a:lnTo>
                <a:lnTo>
                  <a:pt x="43205" y="80650"/>
                </a:lnTo>
                <a:lnTo>
                  <a:pt x="80650" y="44165"/>
                </a:lnTo>
                <a:lnTo>
                  <a:pt x="74889" y="44165"/>
                </a:lnTo>
                <a:lnTo>
                  <a:pt x="43205" y="75849"/>
                </a:lnTo>
                <a:close/>
              </a:path>
            </a:pathLst>
          </a:custGeom>
          <a:solidFill>
            <a:srgbClr val="781A1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" name="object 261"/>
          <p:cNvSpPr/>
          <p:nvPr/>
        </p:nvSpPr>
        <p:spPr>
          <a:xfrm>
            <a:off x="1946102" y="3118713"/>
            <a:ext cx="2153213" cy="345597"/>
          </a:xfrm>
          <a:custGeom>
            <a:avLst/>
            <a:gdLst/>
            <a:ahLst/>
            <a:cxnLst/>
            <a:rect l="l" t="t" r="r" b="b"/>
            <a:pathLst>
              <a:path w="2153213" h="345597">
                <a:moveTo>
                  <a:pt x="684458" y="254386"/>
                </a:moveTo>
                <a:lnTo>
                  <a:pt x="589046" y="301627"/>
                </a:lnTo>
                <a:lnTo>
                  <a:pt x="587501" y="302392"/>
                </a:lnTo>
                <a:lnTo>
                  <a:pt x="497265" y="307192"/>
                </a:lnTo>
                <a:lnTo>
                  <a:pt x="496305" y="307192"/>
                </a:lnTo>
                <a:lnTo>
                  <a:pt x="495345" y="330235"/>
                </a:lnTo>
                <a:lnTo>
                  <a:pt x="497265" y="330235"/>
                </a:lnTo>
                <a:lnTo>
                  <a:pt x="593262" y="324474"/>
                </a:lnTo>
                <a:lnTo>
                  <a:pt x="592302" y="301431"/>
                </a:lnTo>
                <a:lnTo>
                  <a:pt x="684458" y="254386"/>
                </a:lnTo>
                <a:close/>
              </a:path>
              <a:path w="2153213" h="345597">
                <a:moveTo>
                  <a:pt x="1174043" y="167030"/>
                </a:moveTo>
                <a:lnTo>
                  <a:pt x="1172123" y="167990"/>
                </a:lnTo>
                <a:lnTo>
                  <a:pt x="1171163" y="167990"/>
                </a:lnTo>
                <a:lnTo>
                  <a:pt x="1072286" y="194873"/>
                </a:lnTo>
                <a:lnTo>
                  <a:pt x="976289" y="231358"/>
                </a:lnTo>
                <a:lnTo>
                  <a:pt x="878372" y="256321"/>
                </a:lnTo>
                <a:lnTo>
                  <a:pt x="785883" y="293858"/>
                </a:lnTo>
                <a:lnTo>
                  <a:pt x="695020" y="254386"/>
                </a:lnTo>
                <a:lnTo>
                  <a:pt x="695020" y="274548"/>
                </a:lnTo>
                <a:lnTo>
                  <a:pt x="685419" y="275508"/>
                </a:lnTo>
                <a:lnTo>
                  <a:pt x="684458" y="254386"/>
                </a:lnTo>
                <a:lnTo>
                  <a:pt x="592302" y="301431"/>
                </a:lnTo>
                <a:lnTo>
                  <a:pt x="593262" y="324474"/>
                </a:lnTo>
                <a:lnTo>
                  <a:pt x="595182" y="324474"/>
                </a:lnTo>
                <a:lnTo>
                  <a:pt x="596143" y="323514"/>
                </a:lnTo>
                <a:lnTo>
                  <a:pt x="597103" y="323514"/>
                </a:lnTo>
                <a:lnTo>
                  <a:pt x="689548" y="277284"/>
                </a:lnTo>
                <a:lnTo>
                  <a:pt x="781415" y="316793"/>
                </a:lnTo>
                <a:lnTo>
                  <a:pt x="784296" y="318714"/>
                </a:lnTo>
                <a:lnTo>
                  <a:pt x="781415" y="295671"/>
                </a:lnTo>
                <a:lnTo>
                  <a:pt x="790056" y="295671"/>
                </a:lnTo>
                <a:lnTo>
                  <a:pt x="887013" y="278389"/>
                </a:lnTo>
                <a:lnTo>
                  <a:pt x="982050" y="254386"/>
                </a:lnTo>
                <a:lnTo>
                  <a:pt x="1080927" y="216956"/>
                </a:lnTo>
                <a:lnTo>
                  <a:pt x="1173404" y="191059"/>
                </a:lnTo>
                <a:lnTo>
                  <a:pt x="1269080" y="198714"/>
                </a:lnTo>
                <a:lnTo>
                  <a:pt x="1271000" y="176631"/>
                </a:lnTo>
                <a:lnTo>
                  <a:pt x="1361236" y="116159"/>
                </a:lnTo>
                <a:lnTo>
                  <a:pt x="1266911" y="176263"/>
                </a:lnTo>
                <a:lnTo>
                  <a:pt x="1263319" y="178551"/>
                </a:lnTo>
                <a:lnTo>
                  <a:pt x="1176924" y="190073"/>
                </a:lnTo>
                <a:lnTo>
                  <a:pt x="1173083" y="191033"/>
                </a:lnTo>
                <a:lnTo>
                  <a:pt x="1174043" y="167030"/>
                </a:lnTo>
                <a:close/>
              </a:path>
              <a:path w="2153213" h="345597">
                <a:moveTo>
                  <a:pt x="684458" y="254386"/>
                </a:moveTo>
                <a:lnTo>
                  <a:pt x="685419" y="275508"/>
                </a:lnTo>
                <a:lnTo>
                  <a:pt x="695020" y="274548"/>
                </a:lnTo>
                <a:lnTo>
                  <a:pt x="695020" y="254386"/>
                </a:lnTo>
                <a:lnTo>
                  <a:pt x="691179" y="252481"/>
                </a:lnTo>
                <a:lnTo>
                  <a:pt x="687339" y="252481"/>
                </a:lnTo>
                <a:lnTo>
                  <a:pt x="684458" y="254386"/>
                </a:lnTo>
                <a:close/>
              </a:path>
              <a:path w="2153213" h="345597">
                <a:moveTo>
                  <a:pt x="790056" y="295671"/>
                </a:moveTo>
                <a:lnTo>
                  <a:pt x="781415" y="295671"/>
                </a:lnTo>
                <a:lnTo>
                  <a:pt x="784296" y="318714"/>
                </a:lnTo>
                <a:lnTo>
                  <a:pt x="787176" y="318714"/>
                </a:lnTo>
                <a:lnTo>
                  <a:pt x="790056" y="316793"/>
                </a:lnTo>
                <a:lnTo>
                  <a:pt x="887013" y="278389"/>
                </a:lnTo>
                <a:lnTo>
                  <a:pt x="790056" y="295671"/>
                </a:lnTo>
                <a:close/>
              </a:path>
              <a:path w="2153213" h="345597">
                <a:moveTo>
                  <a:pt x="1176924" y="190073"/>
                </a:moveTo>
                <a:lnTo>
                  <a:pt x="1263319" y="178551"/>
                </a:lnTo>
                <a:lnTo>
                  <a:pt x="1266911" y="176263"/>
                </a:lnTo>
                <a:lnTo>
                  <a:pt x="1175003" y="167990"/>
                </a:lnTo>
                <a:lnTo>
                  <a:pt x="1174043" y="167030"/>
                </a:lnTo>
                <a:lnTo>
                  <a:pt x="1173083" y="191033"/>
                </a:lnTo>
                <a:lnTo>
                  <a:pt x="1176924" y="190073"/>
                </a:lnTo>
                <a:close/>
              </a:path>
              <a:path w="2153213" h="345597">
                <a:moveTo>
                  <a:pt x="1271960" y="199674"/>
                </a:moveTo>
                <a:lnTo>
                  <a:pt x="1273881" y="198714"/>
                </a:lnTo>
                <a:lnTo>
                  <a:pt x="1275801" y="197754"/>
                </a:lnTo>
                <a:lnTo>
                  <a:pt x="1369741" y="137895"/>
                </a:lnTo>
                <a:lnTo>
                  <a:pt x="1460113" y="163189"/>
                </a:lnTo>
                <a:lnTo>
                  <a:pt x="1462034" y="164150"/>
                </a:lnTo>
                <a:lnTo>
                  <a:pt x="1465874" y="163189"/>
                </a:lnTo>
                <a:lnTo>
                  <a:pt x="1465874" y="141122"/>
                </a:lnTo>
                <a:lnTo>
                  <a:pt x="1554706" y="98536"/>
                </a:lnTo>
                <a:lnTo>
                  <a:pt x="1461194" y="139798"/>
                </a:lnTo>
                <a:lnTo>
                  <a:pt x="1458193" y="141122"/>
                </a:lnTo>
                <a:lnTo>
                  <a:pt x="1373718" y="135361"/>
                </a:lnTo>
                <a:lnTo>
                  <a:pt x="1364117" y="136321"/>
                </a:lnTo>
                <a:lnTo>
                  <a:pt x="1364117" y="114239"/>
                </a:lnTo>
                <a:lnTo>
                  <a:pt x="1361236" y="116159"/>
                </a:lnTo>
                <a:lnTo>
                  <a:pt x="1271000" y="176631"/>
                </a:lnTo>
                <a:lnTo>
                  <a:pt x="1269080" y="198714"/>
                </a:lnTo>
                <a:lnTo>
                  <a:pt x="1271960" y="199674"/>
                </a:lnTo>
                <a:close/>
              </a:path>
              <a:path w="2153213" h="345597">
                <a:moveTo>
                  <a:pt x="1373718" y="135361"/>
                </a:moveTo>
                <a:lnTo>
                  <a:pt x="1458193" y="141122"/>
                </a:lnTo>
                <a:lnTo>
                  <a:pt x="1461194" y="139798"/>
                </a:lnTo>
                <a:lnTo>
                  <a:pt x="1370837" y="114239"/>
                </a:lnTo>
                <a:lnTo>
                  <a:pt x="1366997" y="113278"/>
                </a:lnTo>
                <a:lnTo>
                  <a:pt x="1364117" y="114239"/>
                </a:lnTo>
                <a:lnTo>
                  <a:pt x="1364117" y="136321"/>
                </a:lnTo>
                <a:lnTo>
                  <a:pt x="1373718" y="135361"/>
                </a:lnTo>
                <a:close/>
              </a:path>
              <a:path w="2153213" h="345597">
                <a:moveTo>
                  <a:pt x="1662668" y="54711"/>
                </a:moveTo>
                <a:lnTo>
                  <a:pt x="1664588" y="36484"/>
                </a:lnTo>
                <a:lnTo>
                  <a:pt x="1659788" y="32644"/>
                </a:lnTo>
                <a:lnTo>
                  <a:pt x="1654027" y="32644"/>
                </a:lnTo>
                <a:lnTo>
                  <a:pt x="1650187" y="35524"/>
                </a:lnTo>
                <a:lnTo>
                  <a:pt x="1649227" y="53766"/>
                </a:lnTo>
                <a:lnTo>
                  <a:pt x="1662668" y="54711"/>
                </a:lnTo>
                <a:close/>
              </a:path>
              <a:path w="2153213" h="345597">
                <a:moveTo>
                  <a:pt x="1565711" y="119039"/>
                </a:moveTo>
                <a:lnTo>
                  <a:pt x="1566671" y="118079"/>
                </a:lnTo>
                <a:lnTo>
                  <a:pt x="1556110" y="97917"/>
                </a:lnTo>
                <a:lnTo>
                  <a:pt x="1554190" y="98877"/>
                </a:lnTo>
                <a:lnTo>
                  <a:pt x="1467794" y="162245"/>
                </a:lnTo>
                <a:lnTo>
                  <a:pt x="1565711" y="119039"/>
                </a:lnTo>
                <a:close/>
              </a:path>
              <a:path w="2153213" h="345597">
                <a:moveTo>
                  <a:pt x="1761545" y="121920"/>
                </a:moveTo>
                <a:lnTo>
                  <a:pt x="1747144" y="120959"/>
                </a:lnTo>
                <a:lnTo>
                  <a:pt x="1750984" y="143042"/>
                </a:lnTo>
                <a:lnTo>
                  <a:pt x="1756745" y="143042"/>
                </a:lnTo>
                <a:lnTo>
                  <a:pt x="1760585" y="140162"/>
                </a:lnTo>
                <a:lnTo>
                  <a:pt x="1853813" y="70229"/>
                </a:lnTo>
                <a:lnTo>
                  <a:pt x="1761545" y="121920"/>
                </a:lnTo>
                <a:close/>
              </a:path>
              <a:path w="2153213" h="345597">
                <a:moveTo>
                  <a:pt x="1847941" y="47045"/>
                </a:moveTo>
                <a:lnTo>
                  <a:pt x="1849861" y="70073"/>
                </a:lnTo>
                <a:lnTo>
                  <a:pt x="1856582" y="68153"/>
                </a:lnTo>
                <a:lnTo>
                  <a:pt x="1942017" y="51846"/>
                </a:lnTo>
                <a:lnTo>
                  <a:pt x="1942510" y="51588"/>
                </a:lnTo>
                <a:lnTo>
                  <a:pt x="1849861" y="47045"/>
                </a:lnTo>
                <a:lnTo>
                  <a:pt x="1847941" y="47045"/>
                </a:lnTo>
                <a:close/>
              </a:path>
              <a:path w="2153213" h="345597">
                <a:moveTo>
                  <a:pt x="2042815" y="23042"/>
                </a:moveTo>
                <a:lnTo>
                  <a:pt x="2040895" y="0"/>
                </a:lnTo>
                <a:lnTo>
                  <a:pt x="2038974" y="960"/>
                </a:lnTo>
                <a:lnTo>
                  <a:pt x="1947778" y="51846"/>
                </a:lnTo>
                <a:lnTo>
                  <a:pt x="1948738" y="73913"/>
                </a:lnTo>
                <a:lnTo>
                  <a:pt x="1950659" y="73913"/>
                </a:lnTo>
                <a:lnTo>
                  <a:pt x="1952579" y="72953"/>
                </a:lnTo>
                <a:lnTo>
                  <a:pt x="2046795" y="23520"/>
                </a:lnTo>
                <a:lnTo>
                  <a:pt x="2138812" y="34564"/>
                </a:lnTo>
                <a:lnTo>
                  <a:pt x="2049536" y="22082"/>
                </a:lnTo>
                <a:lnTo>
                  <a:pt x="2045695" y="0"/>
                </a:lnTo>
                <a:lnTo>
                  <a:pt x="2040895" y="0"/>
                </a:lnTo>
                <a:lnTo>
                  <a:pt x="2042815" y="23042"/>
                </a:lnTo>
                <a:close/>
              </a:path>
              <a:path w="2153213" h="345597">
                <a:moveTo>
                  <a:pt x="2148413" y="12481"/>
                </a:moveTo>
                <a:lnTo>
                  <a:pt x="2141692" y="11521"/>
                </a:lnTo>
                <a:lnTo>
                  <a:pt x="2045695" y="0"/>
                </a:lnTo>
                <a:lnTo>
                  <a:pt x="2049536" y="22082"/>
                </a:lnTo>
                <a:lnTo>
                  <a:pt x="2138812" y="34564"/>
                </a:lnTo>
                <a:lnTo>
                  <a:pt x="2145532" y="35524"/>
                </a:lnTo>
                <a:lnTo>
                  <a:pt x="2151293" y="30723"/>
                </a:lnTo>
                <a:lnTo>
                  <a:pt x="2152253" y="24002"/>
                </a:lnTo>
                <a:lnTo>
                  <a:pt x="2153213" y="18242"/>
                </a:lnTo>
                <a:lnTo>
                  <a:pt x="2148413" y="12481"/>
                </a:lnTo>
                <a:close/>
              </a:path>
              <a:path w="2153213" h="345597">
                <a:moveTo>
                  <a:pt x="1947778" y="51846"/>
                </a:moveTo>
                <a:lnTo>
                  <a:pt x="2038974" y="960"/>
                </a:lnTo>
                <a:lnTo>
                  <a:pt x="1942510" y="51588"/>
                </a:lnTo>
                <a:lnTo>
                  <a:pt x="1942017" y="51846"/>
                </a:lnTo>
                <a:lnTo>
                  <a:pt x="1856582" y="68153"/>
                </a:lnTo>
                <a:lnTo>
                  <a:pt x="1849861" y="70073"/>
                </a:lnTo>
                <a:lnTo>
                  <a:pt x="1847941" y="47045"/>
                </a:lnTo>
                <a:lnTo>
                  <a:pt x="1845061" y="48005"/>
                </a:lnTo>
                <a:lnTo>
                  <a:pt x="1843140" y="49926"/>
                </a:lnTo>
                <a:lnTo>
                  <a:pt x="1754379" y="115605"/>
                </a:lnTo>
                <a:lnTo>
                  <a:pt x="1664588" y="36484"/>
                </a:lnTo>
                <a:lnTo>
                  <a:pt x="1662668" y="54711"/>
                </a:lnTo>
                <a:lnTo>
                  <a:pt x="1649227" y="53766"/>
                </a:lnTo>
                <a:lnTo>
                  <a:pt x="1650187" y="35524"/>
                </a:lnTo>
                <a:lnTo>
                  <a:pt x="1554706" y="98536"/>
                </a:lnTo>
                <a:lnTo>
                  <a:pt x="1465874" y="141122"/>
                </a:lnTo>
                <a:lnTo>
                  <a:pt x="1465874" y="163189"/>
                </a:lnTo>
                <a:lnTo>
                  <a:pt x="1467794" y="162245"/>
                </a:lnTo>
                <a:lnTo>
                  <a:pt x="1554190" y="98877"/>
                </a:lnTo>
                <a:lnTo>
                  <a:pt x="1556110" y="97917"/>
                </a:lnTo>
                <a:lnTo>
                  <a:pt x="1566671" y="118079"/>
                </a:lnTo>
                <a:lnTo>
                  <a:pt x="1655597" y="59379"/>
                </a:lnTo>
                <a:lnTo>
                  <a:pt x="1746183" y="139202"/>
                </a:lnTo>
                <a:lnTo>
                  <a:pt x="1750984" y="143042"/>
                </a:lnTo>
                <a:lnTo>
                  <a:pt x="1747144" y="120959"/>
                </a:lnTo>
                <a:lnTo>
                  <a:pt x="1761545" y="121920"/>
                </a:lnTo>
                <a:lnTo>
                  <a:pt x="1853813" y="70229"/>
                </a:lnTo>
                <a:lnTo>
                  <a:pt x="1946818" y="73913"/>
                </a:lnTo>
                <a:lnTo>
                  <a:pt x="1948738" y="73913"/>
                </a:lnTo>
                <a:lnTo>
                  <a:pt x="1947778" y="51846"/>
                </a:lnTo>
                <a:close/>
              </a:path>
              <a:path w="2153213" h="345597">
                <a:moveTo>
                  <a:pt x="960" y="335036"/>
                </a:moveTo>
                <a:lnTo>
                  <a:pt x="1920" y="340796"/>
                </a:lnTo>
                <a:lnTo>
                  <a:pt x="6720" y="345597"/>
                </a:lnTo>
                <a:lnTo>
                  <a:pt x="13441" y="345597"/>
                </a:lnTo>
                <a:lnTo>
                  <a:pt x="109438" y="335996"/>
                </a:lnTo>
                <a:lnTo>
                  <a:pt x="111358" y="335996"/>
                </a:lnTo>
                <a:lnTo>
                  <a:pt x="209275" y="308152"/>
                </a:lnTo>
                <a:lnTo>
                  <a:pt x="205435" y="308152"/>
                </a:lnTo>
                <a:lnTo>
                  <a:pt x="303352" y="308152"/>
                </a:lnTo>
                <a:lnTo>
                  <a:pt x="398388" y="317753"/>
                </a:lnTo>
                <a:lnTo>
                  <a:pt x="495345" y="330235"/>
                </a:lnTo>
                <a:lnTo>
                  <a:pt x="496305" y="307192"/>
                </a:lnTo>
                <a:lnTo>
                  <a:pt x="497265" y="307192"/>
                </a:lnTo>
                <a:lnTo>
                  <a:pt x="587501" y="302392"/>
                </a:lnTo>
                <a:lnTo>
                  <a:pt x="589046" y="301627"/>
                </a:lnTo>
                <a:lnTo>
                  <a:pt x="496960" y="307153"/>
                </a:lnTo>
                <a:lnTo>
                  <a:pt x="400309" y="294711"/>
                </a:lnTo>
                <a:lnTo>
                  <a:pt x="303352" y="285109"/>
                </a:lnTo>
                <a:lnTo>
                  <a:pt x="203514" y="285109"/>
                </a:lnTo>
                <a:lnTo>
                  <a:pt x="202554" y="286070"/>
                </a:lnTo>
                <a:lnTo>
                  <a:pt x="105597" y="313913"/>
                </a:lnTo>
                <a:lnTo>
                  <a:pt x="107518" y="312953"/>
                </a:lnTo>
                <a:lnTo>
                  <a:pt x="11521" y="322554"/>
                </a:lnTo>
                <a:lnTo>
                  <a:pt x="4800" y="322554"/>
                </a:lnTo>
                <a:lnTo>
                  <a:pt x="0" y="328315"/>
                </a:lnTo>
                <a:lnTo>
                  <a:pt x="960" y="335036"/>
                </a:lnTo>
                <a:close/>
              </a:path>
            </a:pathLst>
          </a:custGeom>
          <a:solidFill>
            <a:srgbClr val="0620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" name="object 262"/>
          <p:cNvSpPr/>
          <p:nvPr/>
        </p:nvSpPr>
        <p:spPr>
          <a:xfrm>
            <a:off x="1930740" y="3425906"/>
            <a:ext cx="53751" cy="52791"/>
          </a:xfrm>
          <a:custGeom>
            <a:avLst/>
            <a:gdLst/>
            <a:ahLst/>
            <a:cxnLst/>
            <a:rect l="l" t="t" r="r" b="b"/>
            <a:pathLst>
              <a:path w="53751" h="52791">
                <a:moveTo>
                  <a:pt x="53751" y="25923"/>
                </a:moveTo>
                <a:lnTo>
                  <a:pt x="49976" y="12842"/>
                </a:lnTo>
                <a:lnTo>
                  <a:pt x="39987" y="3532"/>
                </a:lnTo>
                <a:lnTo>
                  <a:pt x="25923" y="0"/>
                </a:lnTo>
                <a:lnTo>
                  <a:pt x="13717" y="3010"/>
                </a:lnTo>
                <a:lnTo>
                  <a:pt x="3788" y="12352"/>
                </a:lnTo>
                <a:lnTo>
                  <a:pt x="0" y="25923"/>
                </a:lnTo>
                <a:lnTo>
                  <a:pt x="3249" y="39216"/>
                </a:lnTo>
                <a:lnTo>
                  <a:pt x="12566" y="49094"/>
                </a:lnTo>
                <a:lnTo>
                  <a:pt x="25923" y="52791"/>
                </a:lnTo>
                <a:lnTo>
                  <a:pt x="26614" y="52783"/>
                </a:lnTo>
                <a:lnTo>
                  <a:pt x="40335" y="49027"/>
                </a:lnTo>
                <a:lnTo>
                  <a:pt x="50058" y="39529"/>
                </a:lnTo>
                <a:lnTo>
                  <a:pt x="53751" y="25923"/>
                </a:lnTo>
                <a:close/>
              </a:path>
            </a:pathLst>
          </a:custGeom>
          <a:solidFill>
            <a:srgbClr val="0924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" name="object 263"/>
          <p:cNvSpPr/>
          <p:nvPr/>
        </p:nvSpPr>
        <p:spPr>
          <a:xfrm>
            <a:off x="1932602" y="3451829"/>
            <a:ext cx="8762" cy="26720"/>
          </a:xfrm>
          <a:custGeom>
            <a:avLst/>
            <a:gdLst/>
            <a:ahLst/>
            <a:cxnLst/>
            <a:rect l="l" t="t" r="r" b="b"/>
            <a:pathLst>
              <a:path w="8762" h="26720">
                <a:moveTo>
                  <a:pt x="8762" y="26720"/>
                </a:moveTo>
                <a:lnTo>
                  <a:pt x="6112" y="14567"/>
                </a:lnTo>
                <a:lnTo>
                  <a:pt x="1978" y="2880"/>
                </a:lnTo>
                <a:lnTo>
                  <a:pt x="1018" y="0"/>
                </a:lnTo>
                <a:lnTo>
                  <a:pt x="0" y="18753"/>
                </a:lnTo>
                <a:lnTo>
                  <a:pt x="8762" y="26720"/>
                </a:lnTo>
                <a:close/>
              </a:path>
            </a:pathLst>
          </a:custGeom>
          <a:solidFill>
            <a:srgbClr val="0620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4" name="object 264"/>
          <p:cNvSpPr/>
          <p:nvPr/>
        </p:nvSpPr>
        <p:spPr>
          <a:xfrm>
            <a:off x="1925939" y="3421851"/>
            <a:ext cx="61432" cy="60677"/>
          </a:xfrm>
          <a:custGeom>
            <a:avLst/>
            <a:gdLst/>
            <a:ahLst/>
            <a:cxnLst/>
            <a:rect l="l" t="t" r="r" b="b"/>
            <a:pathLst>
              <a:path w="61432" h="60677">
                <a:moveTo>
                  <a:pt x="56127" y="48677"/>
                </a:moveTo>
                <a:lnTo>
                  <a:pt x="61432" y="36698"/>
                </a:lnTo>
                <a:lnTo>
                  <a:pt x="61432" y="24217"/>
                </a:lnTo>
                <a:lnTo>
                  <a:pt x="60487" y="21336"/>
                </a:lnTo>
                <a:lnTo>
                  <a:pt x="56511" y="13202"/>
                </a:lnTo>
                <a:lnTo>
                  <a:pt x="48426" y="4980"/>
                </a:lnTo>
                <a:lnTo>
                  <a:pt x="38516" y="638"/>
                </a:lnTo>
                <a:lnTo>
                  <a:pt x="27877" y="0"/>
                </a:lnTo>
                <a:lnTo>
                  <a:pt x="17608" y="2887"/>
                </a:lnTo>
                <a:lnTo>
                  <a:pt x="8807" y="9123"/>
                </a:lnTo>
                <a:lnTo>
                  <a:pt x="2571" y="18533"/>
                </a:lnTo>
                <a:lnTo>
                  <a:pt x="0" y="30937"/>
                </a:lnTo>
                <a:lnTo>
                  <a:pt x="960" y="36698"/>
                </a:lnTo>
                <a:lnTo>
                  <a:pt x="6662" y="48731"/>
                </a:lnTo>
                <a:lnTo>
                  <a:pt x="7680" y="29977"/>
                </a:lnTo>
                <a:lnTo>
                  <a:pt x="8641" y="28057"/>
                </a:lnTo>
                <a:lnTo>
                  <a:pt x="9637" y="22741"/>
                </a:lnTo>
                <a:lnTo>
                  <a:pt x="15915" y="13112"/>
                </a:lnTo>
                <a:lnTo>
                  <a:pt x="25793" y="8264"/>
                </a:lnTo>
                <a:lnTo>
                  <a:pt x="36945" y="8378"/>
                </a:lnTo>
                <a:lnTo>
                  <a:pt x="47044" y="13635"/>
                </a:lnTo>
                <a:lnTo>
                  <a:pt x="53766" y="24217"/>
                </a:lnTo>
                <a:lnTo>
                  <a:pt x="53766" y="34778"/>
                </a:lnTo>
                <a:lnTo>
                  <a:pt x="51319" y="41415"/>
                </a:lnTo>
                <a:lnTo>
                  <a:pt x="43159" y="49953"/>
                </a:lnTo>
                <a:lnTo>
                  <a:pt x="32423" y="53229"/>
                </a:lnTo>
                <a:lnTo>
                  <a:pt x="21498" y="51381"/>
                </a:lnTo>
                <a:lnTo>
                  <a:pt x="12774" y="44545"/>
                </a:lnTo>
                <a:lnTo>
                  <a:pt x="15425" y="56698"/>
                </a:lnTo>
                <a:lnTo>
                  <a:pt x="26009" y="60677"/>
                </a:lnTo>
                <a:lnTo>
                  <a:pt x="37159" y="60666"/>
                </a:lnTo>
                <a:lnTo>
                  <a:pt x="47617" y="56666"/>
                </a:lnTo>
                <a:lnTo>
                  <a:pt x="56127" y="48677"/>
                </a:lnTo>
                <a:close/>
              </a:path>
            </a:pathLst>
          </a:custGeom>
          <a:solidFill>
            <a:srgbClr val="0620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5" name="object 265"/>
          <p:cNvSpPr/>
          <p:nvPr/>
        </p:nvSpPr>
        <p:spPr>
          <a:xfrm>
            <a:off x="2027697" y="3415344"/>
            <a:ext cx="53766" cy="53766"/>
          </a:xfrm>
          <a:custGeom>
            <a:avLst/>
            <a:gdLst/>
            <a:ahLst/>
            <a:cxnLst/>
            <a:rect l="l" t="t" r="r" b="b"/>
            <a:pathLst>
              <a:path w="53766" h="53766">
                <a:moveTo>
                  <a:pt x="53766" y="26883"/>
                </a:moveTo>
                <a:lnTo>
                  <a:pt x="50239" y="13563"/>
                </a:lnTo>
                <a:lnTo>
                  <a:pt x="40706" y="3784"/>
                </a:lnTo>
                <a:lnTo>
                  <a:pt x="26883" y="0"/>
                </a:lnTo>
                <a:lnTo>
                  <a:pt x="13563" y="3738"/>
                </a:lnTo>
                <a:lnTo>
                  <a:pt x="3784" y="13487"/>
                </a:lnTo>
                <a:lnTo>
                  <a:pt x="0" y="26883"/>
                </a:lnTo>
                <a:lnTo>
                  <a:pt x="3738" y="40202"/>
                </a:lnTo>
                <a:lnTo>
                  <a:pt x="13487" y="49982"/>
                </a:lnTo>
                <a:lnTo>
                  <a:pt x="26883" y="53766"/>
                </a:lnTo>
                <a:lnTo>
                  <a:pt x="40629" y="50027"/>
                </a:lnTo>
                <a:lnTo>
                  <a:pt x="50196" y="40279"/>
                </a:lnTo>
                <a:lnTo>
                  <a:pt x="53766" y="26883"/>
                </a:lnTo>
                <a:close/>
              </a:path>
            </a:pathLst>
          </a:custGeom>
          <a:solidFill>
            <a:srgbClr val="0924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6" name="object 266"/>
          <p:cNvSpPr/>
          <p:nvPr/>
        </p:nvSpPr>
        <p:spPr>
          <a:xfrm>
            <a:off x="2045317" y="3453381"/>
            <a:ext cx="29697" cy="19221"/>
          </a:xfrm>
          <a:custGeom>
            <a:avLst/>
            <a:gdLst/>
            <a:ahLst/>
            <a:cxnLst/>
            <a:rect l="l" t="t" r="r" b="b"/>
            <a:pathLst>
              <a:path w="29697" h="19221">
                <a:moveTo>
                  <a:pt x="0" y="9774"/>
                </a:moveTo>
                <a:lnTo>
                  <a:pt x="4190" y="19221"/>
                </a:lnTo>
                <a:lnTo>
                  <a:pt x="15255" y="18899"/>
                </a:lnTo>
                <a:lnTo>
                  <a:pt x="25724" y="14667"/>
                </a:lnTo>
                <a:lnTo>
                  <a:pt x="29697" y="0"/>
                </a:lnTo>
                <a:lnTo>
                  <a:pt x="21473" y="8364"/>
                </a:lnTo>
                <a:lnTo>
                  <a:pt x="10854" y="11622"/>
                </a:lnTo>
                <a:lnTo>
                  <a:pt x="0" y="9774"/>
                </a:lnTo>
                <a:close/>
              </a:path>
            </a:pathLst>
          </a:custGeom>
          <a:solidFill>
            <a:srgbClr val="0620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7" name="object 267"/>
          <p:cNvSpPr/>
          <p:nvPr/>
        </p:nvSpPr>
        <p:spPr>
          <a:xfrm>
            <a:off x="2023856" y="3411943"/>
            <a:ext cx="61432" cy="60660"/>
          </a:xfrm>
          <a:custGeom>
            <a:avLst/>
            <a:gdLst/>
            <a:ahLst/>
            <a:cxnLst/>
            <a:rect l="l" t="t" r="r" b="b"/>
            <a:pathLst>
              <a:path w="61432" h="60660">
                <a:moveTo>
                  <a:pt x="55833" y="47997"/>
                </a:moveTo>
                <a:lnTo>
                  <a:pt x="61432" y="36045"/>
                </a:lnTo>
                <a:lnTo>
                  <a:pt x="61432" y="23564"/>
                </a:lnTo>
                <a:lnTo>
                  <a:pt x="60487" y="20683"/>
                </a:lnTo>
                <a:lnTo>
                  <a:pt x="57220" y="13892"/>
                </a:lnTo>
                <a:lnTo>
                  <a:pt x="49178" y="5405"/>
                </a:lnTo>
                <a:lnTo>
                  <a:pt x="39109" y="835"/>
                </a:lnTo>
                <a:lnTo>
                  <a:pt x="28202" y="0"/>
                </a:lnTo>
                <a:lnTo>
                  <a:pt x="17648" y="2712"/>
                </a:lnTo>
                <a:lnTo>
                  <a:pt x="8637" y="8787"/>
                </a:lnTo>
                <a:lnTo>
                  <a:pt x="2357" y="18039"/>
                </a:lnTo>
                <a:lnTo>
                  <a:pt x="0" y="30285"/>
                </a:lnTo>
                <a:lnTo>
                  <a:pt x="0" y="33165"/>
                </a:lnTo>
                <a:lnTo>
                  <a:pt x="960" y="37006"/>
                </a:lnTo>
                <a:lnTo>
                  <a:pt x="1167" y="37845"/>
                </a:lnTo>
                <a:lnTo>
                  <a:pt x="6649" y="49446"/>
                </a:lnTo>
                <a:lnTo>
                  <a:pt x="15220" y="57040"/>
                </a:lnTo>
                <a:lnTo>
                  <a:pt x="25651" y="60660"/>
                </a:lnTo>
                <a:lnTo>
                  <a:pt x="21460" y="51212"/>
                </a:lnTo>
                <a:lnTo>
                  <a:pt x="12529" y="44260"/>
                </a:lnTo>
                <a:lnTo>
                  <a:pt x="7680" y="32205"/>
                </a:lnTo>
                <a:lnTo>
                  <a:pt x="7680" y="27404"/>
                </a:lnTo>
                <a:lnTo>
                  <a:pt x="9035" y="22275"/>
                </a:lnTo>
                <a:lnTo>
                  <a:pt x="15629" y="12870"/>
                </a:lnTo>
                <a:lnTo>
                  <a:pt x="25300" y="8006"/>
                </a:lnTo>
                <a:lnTo>
                  <a:pt x="36051" y="7973"/>
                </a:lnTo>
                <a:lnTo>
                  <a:pt x="45885" y="13062"/>
                </a:lnTo>
                <a:lnTo>
                  <a:pt x="52806" y="23564"/>
                </a:lnTo>
                <a:lnTo>
                  <a:pt x="53766" y="28364"/>
                </a:lnTo>
                <a:lnTo>
                  <a:pt x="53766" y="35085"/>
                </a:lnTo>
                <a:lnTo>
                  <a:pt x="51157" y="41438"/>
                </a:lnTo>
                <a:lnTo>
                  <a:pt x="47185" y="56105"/>
                </a:lnTo>
                <a:lnTo>
                  <a:pt x="55833" y="47997"/>
                </a:lnTo>
                <a:close/>
              </a:path>
            </a:pathLst>
          </a:custGeom>
          <a:solidFill>
            <a:srgbClr val="0620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8" name="object 268"/>
          <p:cNvSpPr/>
          <p:nvPr/>
        </p:nvSpPr>
        <p:spPr>
          <a:xfrm>
            <a:off x="2123694" y="3387501"/>
            <a:ext cx="53751" cy="53766"/>
          </a:xfrm>
          <a:custGeom>
            <a:avLst/>
            <a:gdLst/>
            <a:ahLst/>
            <a:cxnLst/>
            <a:rect l="l" t="t" r="r" b="b"/>
            <a:pathLst>
              <a:path w="53751" h="53766">
                <a:moveTo>
                  <a:pt x="53751" y="25923"/>
                </a:moveTo>
                <a:lnTo>
                  <a:pt x="50273" y="13276"/>
                </a:lnTo>
                <a:lnTo>
                  <a:pt x="40493" y="3659"/>
                </a:lnTo>
                <a:lnTo>
                  <a:pt x="26883" y="0"/>
                </a:lnTo>
                <a:lnTo>
                  <a:pt x="13998" y="3253"/>
                </a:lnTo>
                <a:lnTo>
                  <a:pt x="3914" y="12569"/>
                </a:lnTo>
                <a:lnTo>
                  <a:pt x="0" y="25923"/>
                </a:lnTo>
                <a:lnTo>
                  <a:pt x="9" y="26639"/>
                </a:lnTo>
                <a:lnTo>
                  <a:pt x="3995" y="40353"/>
                </a:lnTo>
                <a:lnTo>
                  <a:pt x="13699" y="50074"/>
                </a:lnTo>
                <a:lnTo>
                  <a:pt x="26883" y="53766"/>
                </a:lnTo>
                <a:lnTo>
                  <a:pt x="27544" y="53757"/>
                </a:lnTo>
                <a:lnTo>
                  <a:pt x="40614" y="49736"/>
                </a:lnTo>
                <a:lnTo>
                  <a:pt x="50094" y="39779"/>
                </a:lnTo>
                <a:lnTo>
                  <a:pt x="53751" y="25923"/>
                </a:lnTo>
                <a:close/>
              </a:path>
            </a:pathLst>
          </a:custGeom>
          <a:solidFill>
            <a:srgbClr val="0924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9" name="object 269"/>
          <p:cNvSpPr/>
          <p:nvPr/>
        </p:nvSpPr>
        <p:spPr>
          <a:xfrm>
            <a:off x="2119853" y="3383430"/>
            <a:ext cx="61432" cy="56777"/>
          </a:xfrm>
          <a:custGeom>
            <a:avLst/>
            <a:gdLst/>
            <a:ahLst/>
            <a:cxnLst/>
            <a:rect l="l" t="t" r="r" b="b"/>
            <a:pathLst>
              <a:path w="61432" h="56777">
                <a:moveTo>
                  <a:pt x="55367" y="48770"/>
                </a:moveTo>
                <a:lnTo>
                  <a:pt x="60472" y="36715"/>
                </a:lnTo>
                <a:lnTo>
                  <a:pt x="61432" y="29994"/>
                </a:lnTo>
                <a:lnTo>
                  <a:pt x="61432" y="27114"/>
                </a:lnTo>
                <a:lnTo>
                  <a:pt x="60472" y="24233"/>
                </a:lnTo>
                <a:lnTo>
                  <a:pt x="59527" y="21353"/>
                </a:lnTo>
                <a:lnTo>
                  <a:pt x="56058" y="13679"/>
                </a:lnTo>
                <a:lnTo>
                  <a:pt x="48212" y="5245"/>
                </a:lnTo>
                <a:lnTo>
                  <a:pt x="38359" y="745"/>
                </a:lnTo>
                <a:lnTo>
                  <a:pt x="27673" y="0"/>
                </a:lnTo>
                <a:lnTo>
                  <a:pt x="17322" y="2828"/>
                </a:lnTo>
                <a:lnTo>
                  <a:pt x="8479" y="9050"/>
                </a:lnTo>
                <a:lnTo>
                  <a:pt x="2315" y="18485"/>
                </a:lnTo>
                <a:lnTo>
                  <a:pt x="0" y="30954"/>
                </a:lnTo>
                <a:lnTo>
                  <a:pt x="0" y="33835"/>
                </a:lnTo>
                <a:lnTo>
                  <a:pt x="960" y="36715"/>
                </a:lnTo>
                <a:lnTo>
                  <a:pt x="5756" y="48325"/>
                </a:lnTo>
                <a:lnTo>
                  <a:pt x="14214" y="56510"/>
                </a:lnTo>
                <a:lnTo>
                  <a:pt x="21034" y="51465"/>
                </a:lnTo>
                <a:lnTo>
                  <a:pt x="12179" y="44586"/>
                </a:lnTo>
                <a:lnTo>
                  <a:pt x="7680" y="32874"/>
                </a:lnTo>
                <a:lnTo>
                  <a:pt x="7680" y="28074"/>
                </a:lnTo>
                <a:lnTo>
                  <a:pt x="8879" y="22757"/>
                </a:lnTo>
                <a:lnTo>
                  <a:pt x="15508" y="13129"/>
                </a:lnTo>
                <a:lnTo>
                  <a:pt x="25540" y="8281"/>
                </a:lnTo>
                <a:lnTo>
                  <a:pt x="36649" y="8394"/>
                </a:lnTo>
                <a:lnTo>
                  <a:pt x="46513" y="13651"/>
                </a:lnTo>
                <a:lnTo>
                  <a:pt x="52806" y="24233"/>
                </a:lnTo>
                <a:lnTo>
                  <a:pt x="53751" y="26154"/>
                </a:lnTo>
                <a:lnTo>
                  <a:pt x="53751" y="35755"/>
                </a:lnTo>
                <a:lnTo>
                  <a:pt x="51124" y="42077"/>
                </a:lnTo>
                <a:lnTo>
                  <a:pt x="46786" y="56777"/>
                </a:lnTo>
                <a:lnTo>
                  <a:pt x="55367" y="48770"/>
                </a:lnTo>
                <a:close/>
              </a:path>
            </a:pathLst>
          </a:custGeom>
          <a:solidFill>
            <a:srgbClr val="0620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0" name="object 270"/>
          <p:cNvSpPr/>
          <p:nvPr/>
        </p:nvSpPr>
        <p:spPr>
          <a:xfrm>
            <a:off x="2134067" y="3425507"/>
            <a:ext cx="36910" cy="18658"/>
          </a:xfrm>
          <a:custGeom>
            <a:avLst/>
            <a:gdLst/>
            <a:ahLst/>
            <a:cxnLst/>
            <a:rect l="l" t="t" r="r" b="b"/>
            <a:pathLst>
              <a:path w="36910" h="18658">
                <a:moveTo>
                  <a:pt x="6820" y="9388"/>
                </a:moveTo>
                <a:lnTo>
                  <a:pt x="0" y="14432"/>
                </a:lnTo>
                <a:lnTo>
                  <a:pt x="10592" y="18569"/>
                </a:lnTo>
                <a:lnTo>
                  <a:pt x="21917" y="18658"/>
                </a:lnTo>
                <a:lnTo>
                  <a:pt x="32572" y="14699"/>
                </a:lnTo>
                <a:lnTo>
                  <a:pt x="36910" y="0"/>
                </a:lnTo>
                <a:lnTo>
                  <a:pt x="28554" y="8236"/>
                </a:lnTo>
                <a:lnTo>
                  <a:pt x="17770" y="11331"/>
                </a:lnTo>
                <a:lnTo>
                  <a:pt x="6820" y="9388"/>
                </a:lnTo>
                <a:close/>
              </a:path>
            </a:pathLst>
          </a:custGeom>
          <a:solidFill>
            <a:srgbClr val="0620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1" name="object 271"/>
          <p:cNvSpPr/>
          <p:nvPr/>
        </p:nvSpPr>
        <p:spPr>
          <a:xfrm>
            <a:off x="2221611" y="3388461"/>
            <a:ext cx="53751" cy="53766"/>
          </a:xfrm>
          <a:custGeom>
            <a:avLst/>
            <a:gdLst/>
            <a:ahLst/>
            <a:cxnLst/>
            <a:rect l="l" t="t" r="r" b="b"/>
            <a:pathLst>
              <a:path w="53751" h="53766">
                <a:moveTo>
                  <a:pt x="53751" y="26883"/>
                </a:moveTo>
                <a:lnTo>
                  <a:pt x="53742" y="26180"/>
                </a:lnTo>
                <a:lnTo>
                  <a:pt x="49725" y="12722"/>
                </a:lnTo>
                <a:lnTo>
                  <a:pt x="39775" y="3452"/>
                </a:lnTo>
                <a:lnTo>
                  <a:pt x="25923" y="0"/>
                </a:lnTo>
                <a:lnTo>
                  <a:pt x="13269" y="3285"/>
                </a:lnTo>
                <a:lnTo>
                  <a:pt x="3657" y="12845"/>
                </a:lnTo>
                <a:lnTo>
                  <a:pt x="0" y="26883"/>
                </a:lnTo>
                <a:lnTo>
                  <a:pt x="3253" y="39768"/>
                </a:lnTo>
                <a:lnTo>
                  <a:pt x="12569" y="49851"/>
                </a:lnTo>
                <a:lnTo>
                  <a:pt x="25923" y="53766"/>
                </a:lnTo>
                <a:lnTo>
                  <a:pt x="26627" y="53757"/>
                </a:lnTo>
                <a:lnTo>
                  <a:pt x="40342" y="49775"/>
                </a:lnTo>
                <a:lnTo>
                  <a:pt x="50060" y="40070"/>
                </a:lnTo>
                <a:lnTo>
                  <a:pt x="53751" y="26883"/>
                </a:lnTo>
                <a:close/>
              </a:path>
            </a:pathLst>
          </a:custGeom>
          <a:solidFill>
            <a:srgbClr val="0924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2" name="object 272"/>
          <p:cNvSpPr/>
          <p:nvPr/>
        </p:nvSpPr>
        <p:spPr>
          <a:xfrm>
            <a:off x="2226049" y="3384757"/>
            <a:ext cx="52193" cy="60340"/>
          </a:xfrm>
          <a:custGeom>
            <a:avLst/>
            <a:gdLst/>
            <a:ahLst/>
            <a:cxnLst/>
            <a:rect l="l" t="t" r="r" b="b"/>
            <a:pathLst>
              <a:path w="52193" h="60340">
                <a:moveTo>
                  <a:pt x="0" y="22390"/>
                </a:moveTo>
                <a:lnTo>
                  <a:pt x="6948" y="12762"/>
                </a:lnTo>
                <a:lnTo>
                  <a:pt x="16778" y="7914"/>
                </a:lnTo>
                <a:lnTo>
                  <a:pt x="27490" y="8028"/>
                </a:lnTo>
                <a:lnTo>
                  <a:pt x="37086" y="13285"/>
                </a:lnTo>
                <a:lnTo>
                  <a:pt x="43567" y="23867"/>
                </a:lnTo>
                <a:lnTo>
                  <a:pt x="44527" y="27707"/>
                </a:lnTo>
                <a:lnTo>
                  <a:pt x="44527" y="35388"/>
                </a:lnTo>
                <a:lnTo>
                  <a:pt x="41938" y="41741"/>
                </a:lnTo>
                <a:lnTo>
                  <a:pt x="33846" y="50108"/>
                </a:lnTo>
                <a:lnTo>
                  <a:pt x="23396" y="53368"/>
                </a:lnTo>
                <a:lnTo>
                  <a:pt x="12642" y="51521"/>
                </a:lnTo>
                <a:lnTo>
                  <a:pt x="16274" y="60340"/>
                </a:lnTo>
                <a:lnTo>
                  <a:pt x="27722" y="60325"/>
                </a:lnTo>
                <a:lnTo>
                  <a:pt x="38461" y="56322"/>
                </a:lnTo>
                <a:lnTo>
                  <a:pt x="47087" y="48330"/>
                </a:lnTo>
                <a:lnTo>
                  <a:pt x="52193" y="36348"/>
                </a:lnTo>
                <a:lnTo>
                  <a:pt x="52193" y="23867"/>
                </a:lnTo>
                <a:lnTo>
                  <a:pt x="51248" y="20986"/>
                </a:lnTo>
                <a:lnTo>
                  <a:pt x="47068" y="12894"/>
                </a:lnTo>
                <a:lnTo>
                  <a:pt x="38815" y="4754"/>
                </a:lnTo>
                <a:lnTo>
                  <a:pt x="28864" y="528"/>
                </a:lnTo>
                <a:lnTo>
                  <a:pt x="18275" y="0"/>
                </a:lnTo>
                <a:lnTo>
                  <a:pt x="8110" y="2956"/>
                </a:lnTo>
                <a:lnTo>
                  <a:pt x="0" y="22390"/>
                </a:lnTo>
                <a:close/>
              </a:path>
            </a:pathLst>
          </a:custGeom>
          <a:solidFill>
            <a:srgbClr val="0620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3" name="object 273"/>
          <p:cNvSpPr/>
          <p:nvPr/>
        </p:nvSpPr>
        <p:spPr>
          <a:xfrm>
            <a:off x="2216810" y="3387713"/>
            <a:ext cx="25513" cy="57384"/>
          </a:xfrm>
          <a:custGeom>
            <a:avLst/>
            <a:gdLst/>
            <a:ahLst/>
            <a:cxnLst/>
            <a:rect l="l" t="t" r="r" b="b"/>
            <a:pathLst>
              <a:path w="25513" h="57384">
                <a:moveTo>
                  <a:pt x="960" y="33392"/>
                </a:moveTo>
                <a:lnTo>
                  <a:pt x="6117" y="45445"/>
                </a:lnTo>
                <a:lnTo>
                  <a:pt x="14763" y="53409"/>
                </a:lnTo>
                <a:lnTo>
                  <a:pt x="25513" y="57384"/>
                </a:lnTo>
                <a:lnTo>
                  <a:pt x="21881" y="48565"/>
                </a:lnTo>
                <a:lnTo>
                  <a:pt x="12878" y="41612"/>
                </a:lnTo>
                <a:lnTo>
                  <a:pt x="7680" y="29552"/>
                </a:lnTo>
                <a:lnTo>
                  <a:pt x="7680" y="24751"/>
                </a:lnTo>
                <a:lnTo>
                  <a:pt x="9238" y="19434"/>
                </a:lnTo>
                <a:lnTo>
                  <a:pt x="17348" y="0"/>
                </a:lnTo>
                <a:lnTo>
                  <a:pt x="8667" y="6226"/>
                </a:lnTo>
                <a:lnTo>
                  <a:pt x="2530" y="15508"/>
                </a:lnTo>
                <a:lnTo>
                  <a:pt x="0" y="27631"/>
                </a:lnTo>
                <a:lnTo>
                  <a:pt x="0" y="30512"/>
                </a:lnTo>
                <a:lnTo>
                  <a:pt x="960" y="33392"/>
                </a:lnTo>
                <a:close/>
              </a:path>
            </a:pathLst>
          </a:custGeom>
          <a:solidFill>
            <a:srgbClr val="0620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4" name="object 274"/>
          <p:cNvSpPr/>
          <p:nvPr/>
        </p:nvSpPr>
        <p:spPr>
          <a:xfrm>
            <a:off x="2318567" y="3398062"/>
            <a:ext cx="53751" cy="53766"/>
          </a:xfrm>
          <a:custGeom>
            <a:avLst/>
            <a:gdLst/>
            <a:ahLst/>
            <a:cxnLst/>
            <a:rect l="l" t="t" r="r" b="b"/>
            <a:pathLst>
              <a:path w="53751" h="53766">
                <a:moveTo>
                  <a:pt x="53751" y="27843"/>
                </a:moveTo>
                <a:lnTo>
                  <a:pt x="53742" y="27139"/>
                </a:lnTo>
                <a:lnTo>
                  <a:pt x="49764" y="13419"/>
                </a:lnTo>
                <a:lnTo>
                  <a:pt x="40066" y="3694"/>
                </a:lnTo>
                <a:lnTo>
                  <a:pt x="26883" y="0"/>
                </a:lnTo>
                <a:lnTo>
                  <a:pt x="26167" y="9"/>
                </a:lnTo>
                <a:lnTo>
                  <a:pt x="12715" y="4034"/>
                </a:lnTo>
                <a:lnTo>
                  <a:pt x="3450" y="13990"/>
                </a:lnTo>
                <a:lnTo>
                  <a:pt x="0" y="27843"/>
                </a:lnTo>
                <a:lnTo>
                  <a:pt x="3285" y="40496"/>
                </a:lnTo>
                <a:lnTo>
                  <a:pt x="12845" y="50109"/>
                </a:lnTo>
                <a:lnTo>
                  <a:pt x="26883" y="53766"/>
                </a:lnTo>
                <a:lnTo>
                  <a:pt x="39757" y="50516"/>
                </a:lnTo>
                <a:lnTo>
                  <a:pt x="49838" y="41200"/>
                </a:lnTo>
                <a:lnTo>
                  <a:pt x="53751" y="27843"/>
                </a:lnTo>
                <a:close/>
              </a:path>
            </a:pathLst>
          </a:custGeom>
          <a:solidFill>
            <a:srgbClr val="0924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5" name="object 275"/>
          <p:cNvSpPr/>
          <p:nvPr/>
        </p:nvSpPr>
        <p:spPr>
          <a:xfrm>
            <a:off x="2339794" y="3434542"/>
            <a:ext cx="26378" cy="21117"/>
          </a:xfrm>
          <a:custGeom>
            <a:avLst/>
            <a:gdLst/>
            <a:ahLst/>
            <a:cxnLst/>
            <a:rect l="l" t="t" r="r" b="b"/>
            <a:pathLst>
              <a:path w="26378" h="21117">
                <a:moveTo>
                  <a:pt x="18014" y="10139"/>
                </a:moveTo>
                <a:lnTo>
                  <a:pt x="4696" y="14406"/>
                </a:lnTo>
                <a:lnTo>
                  <a:pt x="2776" y="14406"/>
                </a:lnTo>
                <a:lnTo>
                  <a:pt x="856" y="13446"/>
                </a:lnTo>
                <a:lnTo>
                  <a:pt x="414" y="13354"/>
                </a:lnTo>
                <a:lnTo>
                  <a:pt x="0" y="21117"/>
                </a:lnTo>
                <a:lnTo>
                  <a:pt x="11147" y="21101"/>
                </a:lnTo>
                <a:lnTo>
                  <a:pt x="21603" y="17097"/>
                </a:lnTo>
                <a:lnTo>
                  <a:pt x="26378" y="0"/>
                </a:lnTo>
                <a:lnTo>
                  <a:pt x="18014" y="10139"/>
                </a:lnTo>
                <a:close/>
              </a:path>
            </a:pathLst>
          </a:custGeom>
          <a:solidFill>
            <a:srgbClr val="0620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6" name="object 276"/>
          <p:cNvSpPr/>
          <p:nvPr/>
        </p:nvSpPr>
        <p:spPr>
          <a:xfrm>
            <a:off x="2314727" y="3394941"/>
            <a:ext cx="61432" cy="60718"/>
          </a:xfrm>
          <a:custGeom>
            <a:avLst/>
            <a:gdLst/>
            <a:ahLst/>
            <a:cxnLst/>
            <a:rect l="l" t="t" r="r" b="b"/>
            <a:pathLst>
              <a:path w="61432" h="60718">
                <a:moveTo>
                  <a:pt x="25481" y="52955"/>
                </a:moveTo>
                <a:lnTo>
                  <a:pt x="14143" y="46661"/>
                </a:lnTo>
                <a:lnTo>
                  <a:pt x="7680" y="34805"/>
                </a:lnTo>
                <a:lnTo>
                  <a:pt x="7680" y="28084"/>
                </a:lnTo>
                <a:lnTo>
                  <a:pt x="9035" y="22768"/>
                </a:lnTo>
                <a:lnTo>
                  <a:pt x="15629" y="13139"/>
                </a:lnTo>
                <a:lnTo>
                  <a:pt x="25300" y="8291"/>
                </a:lnTo>
                <a:lnTo>
                  <a:pt x="36051" y="8405"/>
                </a:lnTo>
                <a:lnTo>
                  <a:pt x="45885" y="13662"/>
                </a:lnTo>
                <a:lnTo>
                  <a:pt x="52806" y="24244"/>
                </a:lnTo>
                <a:lnTo>
                  <a:pt x="53766" y="28084"/>
                </a:lnTo>
                <a:lnTo>
                  <a:pt x="53766" y="30964"/>
                </a:lnTo>
                <a:lnTo>
                  <a:pt x="52806" y="32885"/>
                </a:lnTo>
                <a:lnTo>
                  <a:pt x="52806" y="35765"/>
                </a:lnTo>
                <a:lnTo>
                  <a:pt x="51831" y="37685"/>
                </a:lnTo>
                <a:lnTo>
                  <a:pt x="51445" y="39601"/>
                </a:lnTo>
                <a:lnTo>
                  <a:pt x="46670" y="56698"/>
                </a:lnTo>
                <a:lnTo>
                  <a:pt x="55180" y="48705"/>
                </a:lnTo>
                <a:lnTo>
                  <a:pt x="60487" y="36725"/>
                </a:lnTo>
                <a:lnTo>
                  <a:pt x="60487" y="32885"/>
                </a:lnTo>
                <a:lnTo>
                  <a:pt x="61432" y="30004"/>
                </a:lnTo>
                <a:lnTo>
                  <a:pt x="60487" y="27124"/>
                </a:lnTo>
                <a:lnTo>
                  <a:pt x="60487" y="24244"/>
                </a:lnTo>
                <a:lnTo>
                  <a:pt x="59527" y="21363"/>
                </a:lnTo>
                <a:lnTo>
                  <a:pt x="55857" y="13667"/>
                </a:lnTo>
                <a:lnTo>
                  <a:pt x="47915" y="5238"/>
                </a:lnTo>
                <a:lnTo>
                  <a:pt x="38139" y="742"/>
                </a:lnTo>
                <a:lnTo>
                  <a:pt x="27623" y="0"/>
                </a:lnTo>
                <a:lnTo>
                  <a:pt x="17459" y="2831"/>
                </a:lnTo>
                <a:lnTo>
                  <a:pt x="8738" y="9055"/>
                </a:lnTo>
                <a:lnTo>
                  <a:pt x="2555" y="18493"/>
                </a:lnTo>
                <a:lnTo>
                  <a:pt x="0" y="30964"/>
                </a:lnTo>
                <a:lnTo>
                  <a:pt x="0" y="36725"/>
                </a:lnTo>
                <a:lnTo>
                  <a:pt x="5719" y="48785"/>
                </a:lnTo>
                <a:lnTo>
                  <a:pt x="14483" y="56746"/>
                </a:lnTo>
                <a:lnTo>
                  <a:pt x="25066" y="60718"/>
                </a:lnTo>
                <a:lnTo>
                  <a:pt x="25481" y="52955"/>
                </a:lnTo>
                <a:close/>
              </a:path>
            </a:pathLst>
          </a:custGeom>
          <a:solidFill>
            <a:srgbClr val="0620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7" name="object 277"/>
          <p:cNvSpPr/>
          <p:nvPr/>
        </p:nvSpPr>
        <p:spPr>
          <a:xfrm>
            <a:off x="2414564" y="3410544"/>
            <a:ext cx="53751" cy="53766"/>
          </a:xfrm>
          <a:custGeom>
            <a:avLst/>
            <a:gdLst/>
            <a:ahLst/>
            <a:cxnLst/>
            <a:rect l="l" t="t" r="r" b="b"/>
            <a:pathLst>
              <a:path w="53751" h="53766">
                <a:moveTo>
                  <a:pt x="53751" y="25923"/>
                </a:moveTo>
                <a:lnTo>
                  <a:pt x="50273" y="13276"/>
                </a:lnTo>
                <a:lnTo>
                  <a:pt x="40493" y="3659"/>
                </a:lnTo>
                <a:lnTo>
                  <a:pt x="26883" y="0"/>
                </a:lnTo>
                <a:lnTo>
                  <a:pt x="13571" y="3253"/>
                </a:lnTo>
                <a:lnTo>
                  <a:pt x="3695" y="12569"/>
                </a:lnTo>
                <a:lnTo>
                  <a:pt x="0" y="25923"/>
                </a:lnTo>
                <a:lnTo>
                  <a:pt x="8" y="26639"/>
                </a:lnTo>
                <a:lnTo>
                  <a:pt x="3771" y="40353"/>
                </a:lnTo>
                <a:lnTo>
                  <a:pt x="13272" y="50074"/>
                </a:lnTo>
                <a:lnTo>
                  <a:pt x="26883" y="53766"/>
                </a:lnTo>
                <a:lnTo>
                  <a:pt x="27544" y="53757"/>
                </a:lnTo>
                <a:lnTo>
                  <a:pt x="40614" y="49736"/>
                </a:lnTo>
                <a:lnTo>
                  <a:pt x="50094" y="39779"/>
                </a:lnTo>
                <a:lnTo>
                  <a:pt x="53751" y="25923"/>
                </a:lnTo>
                <a:close/>
              </a:path>
            </a:pathLst>
          </a:custGeom>
          <a:solidFill>
            <a:srgbClr val="0924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8" name="object 278"/>
          <p:cNvSpPr/>
          <p:nvPr/>
        </p:nvSpPr>
        <p:spPr>
          <a:xfrm>
            <a:off x="2425357" y="3448033"/>
            <a:ext cx="36240" cy="19175"/>
          </a:xfrm>
          <a:custGeom>
            <a:avLst/>
            <a:gdLst/>
            <a:ahLst/>
            <a:cxnLst/>
            <a:rect l="l" t="t" r="r" b="b"/>
            <a:pathLst>
              <a:path w="36240" h="19175">
                <a:moveTo>
                  <a:pt x="6372" y="9983"/>
                </a:moveTo>
                <a:lnTo>
                  <a:pt x="0" y="14949"/>
                </a:lnTo>
                <a:lnTo>
                  <a:pt x="10579" y="19086"/>
                </a:lnTo>
                <a:lnTo>
                  <a:pt x="21804" y="19175"/>
                </a:lnTo>
                <a:lnTo>
                  <a:pt x="32323" y="15216"/>
                </a:lnTo>
                <a:lnTo>
                  <a:pt x="36240" y="0"/>
                </a:lnTo>
                <a:lnTo>
                  <a:pt x="28399" y="8531"/>
                </a:lnTo>
                <a:lnTo>
                  <a:pt x="17585" y="11824"/>
                </a:lnTo>
                <a:lnTo>
                  <a:pt x="6372" y="9983"/>
                </a:lnTo>
                <a:close/>
              </a:path>
            </a:pathLst>
          </a:custGeom>
          <a:solidFill>
            <a:srgbClr val="0620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9" name="object 279"/>
          <p:cNvSpPr/>
          <p:nvPr/>
        </p:nvSpPr>
        <p:spPr>
          <a:xfrm>
            <a:off x="2410724" y="3406462"/>
            <a:ext cx="61447" cy="56787"/>
          </a:xfrm>
          <a:custGeom>
            <a:avLst/>
            <a:gdLst/>
            <a:ahLst/>
            <a:cxnLst/>
            <a:rect l="l" t="t" r="r" b="b"/>
            <a:pathLst>
              <a:path w="61447" h="56787">
                <a:moveTo>
                  <a:pt x="2556" y="18492"/>
                </a:moveTo>
                <a:lnTo>
                  <a:pt x="0" y="30965"/>
                </a:lnTo>
                <a:lnTo>
                  <a:pt x="960" y="36726"/>
                </a:lnTo>
                <a:lnTo>
                  <a:pt x="6051" y="48335"/>
                </a:lnTo>
                <a:lnTo>
                  <a:pt x="14632" y="56520"/>
                </a:lnTo>
                <a:lnTo>
                  <a:pt x="21005" y="51554"/>
                </a:lnTo>
                <a:lnTo>
                  <a:pt x="11968" y="44683"/>
                </a:lnTo>
                <a:lnTo>
                  <a:pt x="7680" y="32885"/>
                </a:lnTo>
                <a:lnTo>
                  <a:pt x="7680" y="28085"/>
                </a:lnTo>
                <a:lnTo>
                  <a:pt x="8876" y="22777"/>
                </a:lnTo>
                <a:lnTo>
                  <a:pt x="15503" y="13144"/>
                </a:lnTo>
                <a:lnTo>
                  <a:pt x="25534" y="8293"/>
                </a:lnTo>
                <a:lnTo>
                  <a:pt x="36642" y="8404"/>
                </a:lnTo>
                <a:lnTo>
                  <a:pt x="46503" y="13661"/>
                </a:lnTo>
                <a:lnTo>
                  <a:pt x="52791" y="24244"/>
                </a:lnTo>
                <a:lnTo>
                  <a:pt x="53751" y="26164"/>
                </a:lnTo>
                <a:lnTo>
                  <a:pt x="53751" y="32885"/>
                </a:lnTo>
                <a:lnTo>
                  <a:pt x="52791" y="35765"/>
                </a:lnTo>
                <a:lnTo>
                  <a:pt x="50873" y="41570"/>
                </a:lnTo>
                <a:lnTo>
                  <a:pt x="46956" y="56787"/>
                </a:lnTo>
                <a:lnTo>
                  <a:pt x="55418" y="48780"/>
                </a:lnTo>
                <a:lnTo>
                  <a:pt x="60472" y="36726"/>
                </a:lnTo>
                <a:lnTo>
                  <a:pt x="61447" y="33845"/>
                </a:lnTo>
                <a:lnTo>
                  <a:pt x="61447" y="27124"/>
                </a:lnTo>
                <a:lnTo>
                  <a:pt x="60472" y="24244"/>
                </a:lnTo>
                <a:lnTo>
                  <a:pt x="59512" y="21364"/>
                </a:lnTo>
                <a:lnTo>
                  <a:pt x="55853" y="13675"/>
                </a:lnTo>
                <a:lnTo>
                  <a:pt x="47919" y="5242"/>
                </a:lnTo>
                <a:lnTo>
                  <a:pt x="38147" y="744"/>
                </a:lnTo>
                <a:lnTo>
                  <a:pt x="27631" y="0"/>
                </a:lnTo>
                <a:lnTo>
                  <a:pt x="17465" y="2830"/>
                </a:lnTo>
                <a:lnTo>
                  <a:pt x="8742" y="9054"/>
                </a:lnTo>
                <a:lnTo>
                  <a:pt x="2556" y="18492"/>
                </a:lnTo>
                <a:close/>
              </a:path>
            </a:pathLst>
          </a:custGeom>
          <a:solidFill>
            <a:srgbClr val="0620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0" name="object 280"/>
          <p:cNvSpPr/>
          <p:nvPr/>
        </p:nvSpPr>
        <p:spPr>
          <a:xfrm>
            <a:off x="2511521" y="3403823"/>
            <a:ext cx="53751" cy="53766"/>
          </a:xfrm>
          <a:custGeom>
            <a:avLst/>
            <a:gdLst/>
            <a:ahLst/>
            <a:cxnLst/>
            <a:rect l="l" t="t" r="r" b="b"/>
            <a:pathLst>
              <a:path w="53751" h="53766">
                <a:moveTo>
                  <a:pt x="53751" y="26883"/>
                </a:moveTo>
                <a:lnTo>
                  <a:pt x="50232" y="13143"/>
                </a:lnTo>
                <a:lnTo>
                  <a:pt x="40705" y="3572"/>
                </a:lnTo>
                <a:lnTo>
                  <a:pt x="26883" y="0"/>
                </a:lnTo>
                <a:lnTo>
                  <a:pt x="13563" y="3526"/>
                </a:lnTo>
                <a:lnTo>
                  <a:pt x="3784" y="13060"/>
                </a:lnTo>
                <a:lnTo>
                  <a:pt x="0" y="26883"/>
                </a:lnTo>
                <a:lnTo>
                  <a:pt x="3738" y="40202"/>
                </a:lnTo>
                <a:lnTo>
                  <a:pt x="13487" y="49982"/>
                </a:lnTo>
                <a:lnTo>
                  <a:pt x="26883" y="53766"/>
                </a:lnTo>
                <a:lnTo>
                  <a:pt x="40618" y="50031"/>
                </a:lnTo>
                <a:lnTo>
                  <a:pt x="50182" y="40282"/>
                </a:lnTo>
                <a:lnTo>
                  <a:pt x="53751" y="26883"/>
                </a:lnTo>
                <a:close/>
              </a:path>
            </a:pathLst>
          </a:custGeom>
          <a:solidFill>
            <a:srgbClr val="0924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1" name="object 281"/>
          <p:cNvSpPr/>
          <p:nvPr/>
        </p:nvSpPr>
        <p:spPr>
          <a:xfrm>
            <a:off x="2507681" y="3399768"/>
            <a:ext cx="61432" cy="56715"/>
          </a:xfrm>
          <a:custGeom>
            <a:avLst/>
            <a:gdLst/>
            <a:ahLst/>
            <a:cxnLst/>
            <a:rect l="l" t="t" r="r" b="b"/>
            <a:pathLst>
              <a:path w="61432" h="56715">
                <a:moveTo>
                  <a:pt x="56074" y="48680"/>
                </a:moveTo>
                <a:lnTo>
                  <a:pt x="61432" y="36699"/>
                </a:lnTo>
                <a:lnTo>
                  <a:pt x="61432" y="24217"/>
                </a:lnTo>
                <a:lnTo>
                  <a:pt x="60472" y="21337"/>
                </a:lnTo>
                <a:lnTo>
                  <a:pt x="56507" y="13209"/>
                </a:lnTo>
                <a:lnTo>
                  <a:pt x="48431" y="4984"/>
                </a:lnTo>
                <a:lnTo>
                  <a:pt x="38524" y="640"/>
                </a:lnTo>
                <a:lnTo>
                  <a:pt x="27885" y="0"/>
                </a:lnTo>
                <a:lnTo>
                  <a:pt x="17614" y="2886"/>
                </a:lnTo>
                <a:lnTo>
                  <a:pt x="8811" y="9122"/>
                </a:lnTo>
                <a:lnTo>
                  <a:pt x="2573" y="18532"/>
                </a:lnTo>
                <a:lnTo>
                  <a:pt x="0" y="30938"/>
                </a:lnTo>
                <a:lnTo>
                  <a:pt x="0" y="33818"/>
                </a:lnTo>
                <a:lnTo>
                  <a:pt x="960" y="36699"/>
                </a:lnTo>
                <a:lnTo>
                  <a:pt x="6369" y="48752"/>
                </a:lnTo>
                <a:lnTo>
                  <a:pt x="15014" y="56715"/>
                </a:lnTo>
                <a:lnTo>
                  <a:pt x="21459" y="51449"/>
                </a:lnTo>
                <a:lnTo>
                  <a:pt x="12529" y="44570"/>
                </a:lnTo>
                <a:lnTo>
                  <a:pt x="7680" y="32858"/>
                </a:lnTo>
                <a:lnTo>
                  <a:pt x="7680" y="28058"/>
                </a:lnTo>
                <a:lnTo>
                  <a:pt x="8864" y="22928"/>
                </a:lnTo>
                <a:lnTo>
                  <a:pt x="15366" y="13523"/>
                </a:lnTo>
                <a:lnTo>
                  <a:pt x="25228" y="8659"/>
                </a:lnTo>
                <a:lnTo>
                  <a:pt x="36233" y="8626"/>
                </a:lnTo>
                <a:lnTo>
                  <a:pt x="46165" y="13715"/>
                </a:lnTo>
                <a:lnTo>
                  <a:pt x="52806" y="24217"/>
                </a:lnTo>
                <a:lnTo>
                  <a:pt x="53751" y="28058"/>
                </a:lnTo>
                <a:lnTo>
                  <a:pt x="53751" y="35739"/>
                </a:lnTo>
                <a:lnTo>
                  <a:pt x="51147" y="42060"/>
                </a:lnTo>
                <a:lnTo>
                  <a:pt x="47448" y="56672"/>
                </a:lnTo>
                <a:lnTo>
                  <a:pt x="56074" y="48680"/>
                </a:lnTo>
                <a:close/>
              </a:path>
            </a:pathLst>
          </a:custGeom>
          <a:solidFill>
            <a:srgbClr val="0620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2" name="object 282"/>
          <p:cNvSpPr/>
          <p:nvPr/>
        </p:nvSpPr>
        <p:spPr>
          <a:xfrm>
            <a:off x="2522695" y="3441829"/>
            <a:ext cx="36132" cy="18629"/>
          </a:xfrm>
          <a:custGeom>
            <a:avLst/>
            <a:gdLst/>
            <a:ahLst/>
            <a:cxnLst/>
            <a:rect l="l" t="t" r="r" b="b"/>
            <a:pathLst>
              <a:path w="36132" h="18629">
                <a:moveTo>
                  <a:pt x="6444" y="9388"/>
                </a:moveTo>
                <a:lnTo>
                  <a:pt x="0" y="14655"/>
                </a:lnTo>
                <a:lnTo>
                  <a:pt x="10598" y="18629"/>
                </a:lnTo>
                <a:lnTo>
                  <a:pt x="21844" y="18615"/>
                </a:lnTo>
                <a:lnTo>
                  <a:pt x="32433" y="14612"/>
                </a:lnTo>
                <a:lnTo>
                  <a:pt x="36132" y="0"/>
                </a:lnTo>
                <a:lnTo>
                  <a:pt x="27912" y="8236"/>
                </a:lnTo>
                <a:lnTo>
                  <a:pt x="17296" y="11331"/>
                </a:lnTo>
                <a:lnTo>
                  <a:pt x="6444" y="9388"/>
                </a:lnTo>
                <a:close/>
              </a:path>
            </a:pathLst>
          </a:custGeom>
          <a:solidFill>
            <a:srgbClr val="0620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3" name="object 283"/>
          <p:cNvSpPr/>
          <p:nvPr/>
        </p:nvSpPr>
        <p:spPr>
          <a:xfrm>
            <a:off x="2607518" y="3354872"/>
            <a:ext cx="53766" cy="53751"/>
          </a:xfrm>
          <a:custGeom>
            <a:avLst/>
            <a:gdLst/>
            <a:ahLst/>
            <a:cxnLst/>
            <a:rect l="l" t="t" r="r" b="b"/>
            <a:pathLst>
              <a:path w="53766" h="53751">
                <a:moveTo>
                  <a:pt x="53766" y="26883"/>
                </a:moveTo>
                <a:lnTo>
                  <a:pt x="50239" y="13563"/>
                </a:lnTo>
                <a:lnTo>
                  <a:pt x="40706" y="3784"/>
                </a:lnTo>
                <a:lnTo>
                  <a:pt x="26883" y="0"/>
                </a:lnTo>
                <a:lnTo>
                  <a:pt x="13563" y="3738"/>
                </a:lnTo>
                <a:lnTo>
                  <a:pt x="3784" y="13487"/>
                </a:lnTo>
                <a:lnTo>
                  <a:pt x="0" y="26883"/>
                </a:lnTo>
                <a:lnTo>
                  <a:pt x="3734" y="40612"/>
                </a:lnTo>
                <a:lnTo>
                  <a:pt x="13483" y="50179"/>
                </a:lnTo>
                <a:lnTo>
                  <a:pt x="26883" y="53751"/>
                </a:lnTo>
                <a:lnTo>
                  <a:pt x="40622" y="50229"/>
                </a:lnTo>
                <a:lnTo>
                  <a:pt x="50194" y="40698"/>
                </a:lnTo>
                <a:lnTo>
                  <a:pt x="53766" y="26883"/>
                </a:lnTo>
                <a:close/>
              </a:path>
            </a:pathLst>
          </a:custGeom>
          <a:solidFill>
            <a:srgbClr val="0924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4" name="object 284"/>
          <p:cNvSpPr/>
          <p:nvPr/>
        </p:nvSpPr>
        <p:spPr>
          <a:xfrm>
            <a:off x="2603677" y="3351772"/>
            <a:ext cx="61447" cy="59775"/>
          </a:xfrm>
          <a:custGeom>
            <a:avLst/>
            <a:gdLst/>
            <a:ahLst/>
            <a:cxnLst/>
            <a:rect l="l" t="t" r="r" b="b"/>
            <a:pathLst>
              <a:path w="61447" h="59775">
                <a:moveTo>
                  <a:pt x="960" y="36688"/>
                </a:moveTo>
                <a:lnTo>
                  <a:pt x="5374" y="46974"/>
                </a:lnTo>
                <a:lnTo>
                  <a:pt x="13847" y="55403"/>
                </a:lnTo>
                <a:lnTo>
                  <a:pt x="24496" y="59775"/>
                </a:lnTo>
                <a:lnTo>
                  <a:pt x="21044" y="50952"/>
                </a:lnTo>
                <a:lnTo>
                  <a:pt x="12382" y="43828"/>
                </a:lnTo>
                <a:lnTo>
                  <a:pt x="7680" y="31888"/>
                </a:lnTo>
                <a:lnTo>
                  <a:pt x="7680" y="28047"/>
                </a:lnTo>
                <a:lnTo>
                  <a:pt x="9040" y="22763"/>
                </a:lnTo>
                <a:lnTo>
                  <a:pt x="15757" y="13125"/>
                </a:lnTo>
                <a:lnTo>
                  <a:pt x="25600" y="8269"/>
                </a:lnTo>
                <a:lnTo>
                  <a:pt x="36460" y="8376"/>
                </a:lnTo>
                <a:lnTo>
                  <a:pt x="46227" y="13628"/>
                </a:lnTo>
                <a:lnTo>
                  <a:pt x="52791" y="24207"/>
                </a:lnTo>
                <a:lnTo>
                  <a:pt x="53766" y="26142"/>
                </a:lnTo>
                <a:lnTo>
                  <a:pt x="53766" y="34768"/>
                </a:lnTo>
                <a:lnTo>
                  <a:pt x="50492" y="42462"/>
                </a:lnTo>
                <a:lnTo>
                  <a:pt x="46647" y="56346"/>
                </a:lnTo>
                <a:lnTo>
                  <a:pt x="55310" y="48546"/>
                </a:lnTo>
                <a:lnTo>
                  <a:pt x="60472" y="36688"/>
                </a:lnTo>
                <a:lnTo>
                  <a:pt x="61447" y="29983"/>
                </a:lnTo>
                <a:lnTo>
                  <a:pt x="61447" y="27102"/>
                </a:lnTo>
                <a:lnTo>
                  <a:pt x="60472" y="24207"/>
                </a:lnTo>
                <a:lnTo>
                  <a:pt x="60472" y="21326"/>
                </a:lnTo>
                <a:lnTo>
                  <a:pt x="56303" y="13220"/>
                </a:lnTo>
                <a:lnTo>
                  <a:pt x="48058" y="4991"/>
                </a:lnTo>
                <a:lnTo>
                  <a:pt x="38110" y="643"/>
                </a:lnTo>
                <a:lnTo>
                  <a:pt x="27522" y="0"/>
                </a:lnTo>
                <a:lnTo>
                  <a:pt x="17354" y="2883"/>
                </a:lnTo>
                <a:lnTo>
                  <a:pt x="8670" y="9117"/>
                </a:lnTo>
                <a:lnTo>
                  <a:pt x="2531" y="18524"/>
                </a:lnTo>
                <a:lnTo>
                  <a:pt x="0" y="30928"/>
                </a:lnTo>
                <a:lnTo>
                  <a:pt x="0" y="33823"/>
                </a:lnTo>
                <a:lnTo>
                  <a:pt x="960" y="36688"/>
                </a:lnTo>
                <a:close/>
              </a:path>
            </a:pathLst>
          </a:custGeom>
          <a:solidFill>
            <a:srgbClr val="0620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5" name="object 285"/>
          <p:cNvSpPr/>
          <p:nvPr/>
        </p:nvSpPr>
        <p:spPr>
          <a:xfrm>
            <a:off x="2624722" y="3394235"/>
            <a:ext cx="29447" cy="17626"/>
          </a:xfrm>
          <a:custGeom>
            <a:avLst/>
            <a:gdLst/>
            <a:ahLst/>
            <a:cxnLst/>
            <a:rect l="l" t="t" r="r" b="b"/>
            <a:pathLst>
              <a:path w="29447" h="17626">
                <a:moveTo>
                  <a:pt x="0" y="8489"/>
                </a:moveTo>
                <a:lnTo>
                  <a:pt x="3451" y="17312"/>
                </a:lnTo>
                <a:lnTo>
                  <a:pt x="14858" y="17626"/>
                </a:lnTo>
                <a:lnTo>
                  <a:pt x="25602" y="13883"/>
                </a:lnTo>
                <a:lnTo>
                  <a:pt x="29447" y="0"/>
                </a:lnTo>
                <a:lnTo>
                  <a:pt x="21084" y="7903"/>
                </a:lnTo>
                <a:lnTo>
                  <a:pt x="10592" y="10701"/>
                </a:lnTo>
                <a:lnTo>
                  <a:pt x="0" y="8489"/>
                </a:lnTo>
                <a:close/>
              </a:path>
            </a:pathLst>
          </a:custGeom>
          <a:solidFill>
            <a:srgbClr val="0620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6" name="object 286"/>
          <p:cNvSpPr/>
          <p:nvPr/>
        </p:nvSpPr>
        <p:spPr>
          <a:xfrm>
            <a:off x="2705435" y="3397102"/>
            <a:ext cx="53766" cy="53766"/>
          </a:xfrm>
          <a:custGeom>
            <a:avLst/>
            <a:gdLst/>
            <a:ahLst/>
            <a:cxnLst/>
            <a:rect l="l" t="t" r="r" b="b"/>
            <a:pathLst>
              <a:path w="53766" h="53766">
                <a:moveTo>
                  <a:pt x="53766" y="26883"/>
                </a:moveTo>
                <a:lnTo>
                  <a:pt x="50024" y="13563"/>
                </a:lnTo>
                <a:lnTo>
                  <a:pt x="40272" y="3784"/>
                </a:lnTo>
                <a:lnTo>
                  <a:pt x="26883" y="0"/>
                </a:lnTo>
                <a:lnTo>
                  <a:pt x="13137" y="3738"/>
                </a:lnTo>
                <a:lnTo>
                  <a:pt x="3570" y="13487"/>
                </a:lnTo>
                <a:lnTo>
                  <a:pt x="0" y="26883"/>
                </a:lnTo>
                <a:lnTo>
                  <a:pt x="3526" y="40629"/>
                </a:lnTo>
                <a:lnTo>
                  <a:pt x="13060" y="50196"/>
                </a:lnTo>
                <a:lnTo>
                  <a:pt x="26883" y="53766"/>
                </a:lnTo>
                <a:lnTo>
                  <a:pt x="40196" y="50239"/>
                </a:lnTo>
                <a:lnTo>
                  <a:pt x="49978" y="40706"/>
                </a:lnTo>
                <a:lnTo>
                  <a:pt x="53766" y="26883"/>
                </a:lnTo>
                <a:close/>
              </a:path>
            </a:pathLst>
          </a:custGeom>
          <a:solidFill>
            <a:srgbClr val="0924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7" name="object 287"/>
          <p:cNvSpPr/>
          <p:nvPr/>
        </p:nvSpPr>
        <p:spPr>
          <a:xfrm>
            <a:off x="2709275" y="3426866"/>
            <a:ext cx="42487" cy="27507"/>
          </a:xfrm>
          <a:custGeom>
            <a:avLst/>
            <a:gdLst/>
            <a:ahLst/>
            <a:cxnLst/>
            <a:rect l="l" t="t" r="r" b="b"/>
            <a:pathLst>
              <a:path w="42487" h="27507">
                <a:moveTo>
                  <a:pt x="4755" y="11692"/>
                </a:moveTo>
                <a:lnTo>
                  <a:pt x="0" y="0"/>
                </a:lnTo>
                <a:lnTo>
                  <a:pt x="6517" y="23891"/>
                </a:lnTo>
                <a:lnTo>
                  <a:pt x="17234" y="27507"/>
                </a:lnTo>
                <a:lnTo>
                  <a:pt x="28593" y="27181"/>
                </a:lnTo>
                <a:lnTo>
                  <a:pt x="39222" y="22946"/>
                </a:lnTo>
                <a:lnTo>
                  <a:pt x="42487" y="8572"/>
                </a:lnTo>
                <a:lnTo>
                  <a:pt x="34413" y="17108"/>
                </a:lnTo>
                <a:lnTo>
                  <a:pt x="24045" y="20382"/>
                </a:lnTo>
                <a:lnTo>
                  <a:pt x="13465" y="18531"/>
                </a:lnTo>
                <a:lnTo>
                  <a:pt x="4755" y="11692"/>
                </a:lnTo>
                <a:close/>
              </a:path>
            </a:pathLst>
          </a:custGeom>
          <a:solidFill>
            <a:srgbClr val="0620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8" name="object 288"/>
          <p:cNvSpPr/>
          <p:nvPr/>
        </p:nvSpPr>
        <p:spPr>
          <a:xfrm>
            <a:off x="2701594" y="3393687"/>
            <a:ext cx="60472" cy="57070"/>
          </a:xfrm>
          <a:custGeom>
            <a:avLst/>
            <a:gdLst/>
            <a:ahLst/>
            <a:cxnLst/>
            <a:rect l="l" t="t" r="r" b="b"/>
            <a:pathLst>
              <a:path w="60472" h="57070">
                <a:moveTo>
                  <a:pt x="55426" y="48013"/>
                </a:moveTo>
                <a:lnTo>
                  <a:pt x="60472" y="36058"/>
                </a:lnTo>
                <a:lnTo>
                  <a:pt x="60472" y="24537"/>
                </a:lnTo>
                <a:lnTo>
                  <a:pt x="59512" y="20697"/>
                </a:lnTo>
                <a:lnTo>
                  <a:pt x="56582" y="14400"/>
                </a:lnTo>
                <a:lnTo>
                  <a:pt x="48780" y="5686"/>
                </a:lnTo>
                <a:lnTo>
                  <a:pt x="38973" y="949"/>
                </a:lnTo>
                <a:lnTo>
                  <a:pt x="28307" y="0"/>
                </a:lnTo>
                <a:lnTo>
                  <a:pt x="17930" y="2648"/>
                </a:lnTo>
                <a:lnTo>
                  <a:pt x="8988" y="8707"/>
                </a:lnTo>
                <a:lnTo>
                  <a:pt x="2629" y="17986"/>
                </a:lnTo>
                <a:lnTo>
                  <a:pt x="0" y="30298"/>
                </a:lnTo>
                <a:lnTo>
                  <a:pt x="0" y="37019"/>
                </a:lnTo>
                <a:lnTo>
                  <a:pt x="188" y="37882"/>
                </a:lnTo>
                <a:lnTo>
                  <a:pt x="5498" y="49479"/>
                </a:lnTo>
                <a:lnTo>
                  <a:pt x="14198" y="57070"/>
                </a:lnTo>
                <a:lnTo>
                  <a:pt x="7680" y="33178"/>
                </a:lnTo>
                <a:lnTo>
                  <a:pt x="7680" y="27417"/>
                </a:lnTo>
                <a:lnTo>
                  <a:pt x="8593" y="23422"/>
                </a:lnTo>
                <a:lnTo>
                  <a:pt x="14914" y="13246"/>
                </a:lnTo>
                <a:lnTo>
                  <a:pt x="24626" y="8096"/>
                </a:lnTo>
                <a:lnTo>
                  <a:pt x="35596" y="8050"/>
                </a:lnTo>
                <a:lnTo>
                  <a:pt x="45695" y="13184"/>
                </a:lnTo>
                <a:lnTo>
                  <a:pt x="52791" y="23577"/>
                </a:lnTo>
                <a:lnTo>
                  <a:pt x="52791" y="35098"/>
                </a:lnTo>
                <a:lnTo>
                  <a:pt x="50168" y="41751"/>
                </a:lnTo>
                <a:lnTo>
                  <a:pt x="46903" y="56125"/>
                </a:lnTo>
                <a:lnTo>
                  <a:pt x="55426" y="48013"/>
                </a:lnTo>
                <a:close/>
              </a:path>
            </a:pathLst>
          </a:custGeom>
          <a:solidFill>
            <a:srgbClr val="0620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9" name="object 289"/>
          <p:cNvSpPr/>
          <p:nvPr/>
        </p:nvSpPr>
        <p:spPr>
          <a:xfrm>
            <a:off x="2800471" y="3358713"/>
            <a:ext cx="53766" cy="53751"/>
          </a:xfrm>
          <a:custGeom>
            <a:avLst/>
            <a:gdLst/>
            <a:ahLst/>
            <a:cxnLst/>
            <a:rect l="l" t="t" r="r" b="b"/>
            <a:pathLst>
              <a:path w="53766" h="53751">
                <a:moveTo>
                  <a:pt x="53766" y="26883"/>
                </a:moveTo>
                <a:lnTo>
                  <a:pt x="50512" y="13998"/>
                </a:lnTo>
                <a:lnTo>
                  <a:pt x="41196" y="3914"/>
                </a:lnTo>
                <a:lnTo>
                  <a:pt x="27843" y="0"/>
                </a:lnTo>
                <a:lnTo>
                  <a:pt x="27126" y="9"/>
                </a:lnTo>
                <a:lnTo>
                  <a:pt x="13413" y="3995"/>
                </a:lnTo>
                <a:lnTo>
                  <a:pt x="3692" y="13699"/>
                </a:lnTo>
                <a:lnTo>
                  <a:pt x="0" y="26883"/>
                </a:lnTo>
                <a:lnTo>
                  <a:pt x="8" y="27586"/>
                </a:lnTo>
                <a:lnTo>
                  <a:pt x="4030" y="41033"/>
                </a:lnTo>
                <a:lnTo>
                  <a:pt x="13987" y="50299"/>
                </a:lnTo>
                <a:lnTo>
                  <a:pt x="27843" y="53751"/>
                </a:lnTo>
                <a:lnTo>
                  <a:pt x="40489" y="50470"/>
                </a:lnTo>
                <a:lnTo>
                  <a:pt x="50107" y="40913"/>
                </a:lnTo>
                <a:lnTo>
                  <a:pt x="53766" y="26883"/>
                </a:lnTo>
                <a:close/>
              </a:path>
            </a:pathLst>
          </a:custGeom>
          <a:solidFill>
            <a:srgbClr val="0924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0" name="object 290"/>
          <p:cNvSpPr/>
          <p:nvPr/>
        </p:nvSpPr>
        <p:spPr>
          <a:xfrm>
            <a:off x="2797591" y="3355285"/>
            <a:ext cx="61432" cy="57245"/>
          </a:xfrm>
          <a:custGeom>
            <a:avLst/>
            <a:gdLst/>
            <a:ahLst/>
            <a:cxnLst/>
            <a:rect l="l" t="t" r="r" b="b"/>
            <a:pathLst>
              <a:path w="61432" h="57245">
                <a:moveTo>
                  <a:pt x="2341" y="17996"/>
                </a:moveTo>
                <a:lnTo>
                  <a:pt x="0" y="30311"/>
                </a:lnTo>
                <a:lnTo>
                  <a:pt x="0" y="37016"/>
                </a:lnTo>
                <a:lnTo>
                  <a:pt x="242" y="37891"/>
                </a:lnTo>
                <a:lnTo>
                  <a:pt x="6074" y="49539"/>
                </a:lnTo>
                <a:lnTo>
                  <a:pt x="14874" y="57245"/>
                </a:lnTo>
                <a:lnTo>
                  <a:pt x="21788" y="52197"/>
                </a:lnTo>
                <a:lnTo>
                  <a:pt x="12664" y="45442"/>
                </a:lnTo>
                <a:lnTo>
                  <a:pt x="7680" y="33176"/>
                </a:lnTo>
                <a:lnTo>
                  <a:pt x="7680" y="28375"/>
                </a:lnTo>
                <a:lnTo>
                  <a:pt x="9268" y="22432"/>
                </a:lnTo>
                <a:lnTo>
                  <a:pt x="15983" y="12974"/>
                </a:lnTo>
                <a:lnTo>
                  <a:pt x="25631" y="8113"/>
                </a:lnTo>
                <a:lnTo>
                  <a:pt x="36276" y="8097"/>
                </a:lnTo>
                <a:lnTo>
                  <a:pt x="45981" y="13174"/>
                </a:lnTo>
                <a:lnTo>
                  <a:pt x="52806" y="23590"/>
                </a:lnTo>
                <a:lnTo>
                  <a:pt x="53751" y="28375"/>
                </a:lnTo>
                <a:lnTo>
                  <a:pt x="53751" y="33176"/>
                </a:lnTo>
                <a:lnTo>
                  <a:pt x="52806" y="36056"/>
                </a:lnTo>
                <a:lnTo>
                  <a:pt x="51118" y="40516"/>
                </a:lnTo>
                <a:lnTo>
                  <a:pt x="46823" y="56540"/>
                </a:lnTo>
                <a:lnTo>
                  <a:pt x="55236" y="48310"/>
                </a:lnTo>
                <a:lnTo>
                  <a:pt x="60487" y="36056"/>
                </a:lnTo>
                <a:lnTo>
                  <a:pt x="61432" y="33176"/>
                </a:lnTo>
                <a:lnTo>
                  <a:pt x="61432" y="27415"/>
                </a:lnTo>
                <a:lnTo>
                  <a:pt x="60487" y="24535"/>
                </a:lnTo>
                <a:lnTo>
                  <a:pt x="59527" y="20694"/>
                </a:lnTo>
                <a:lnTo>
                  <a:pt x="56571" y="14381"/>
                </a:lnTo>
                <a:lnTo>
                  <a:pt x="48681" y="5675"/>
                </a:lnTo>
                <a:lnTo>
                  <a:pt x="38750" y="944"/>
                </a:lnTo>
                <a:lnTo>
                  <a:pt x="27964" y="0"/>
                </a:lnTo>
                <a:lnTo>
                  <a:pt x="17509" y="2652"/>
                </a:lnTo>
                <a:lnTo>
                  <a:pt x="8573" y="8714"/>
                </a:lnTo>
                <a:lnTo>
                  <a:pt x="2341" y="17996"/>
                </a:lnTo>
                <a:close/>
              </a:path>
            </a:pathLst>
          </a:custGeom>
          <a:solidFill>
            <a:srgbClr val="0620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1" name="object 291"/>
          <p:cNvSpPr/>
          <p:nvPr/>
        </p:nvSpPr>
        <p:spPr>
          <a:xfrm>
            <a:off x="2812465" y="3395802"/>
            <a:ext cx="36243" cy="20474"/>
          </a:xfrm>
          <a:custGeom>
            <a:avLst/>
            <a:gdLst/>
            <a:ahLst/>
            <a:cxnLst/>
            <a:rect l="l" t="t" r="r" b="b"/>
            <a:pathLst>
              <a:path w="36243" h="20474">
                <a:moveTo>
                  <a:pt x="6914" y="11680"/>
                </a:moveTo>
                <a:lnTo>
                  <a:pt x="0" y="16728"/>
                </a:lnTo>
                <a:lnTo>
                  <a:pt x="10542" y="20474"/>
                </a:lnTo>
                <a:lnTo>
                  <a:pt x="21600" y="20245"/>
                </a:lnTo>
                <a:lnTo>
                  <a:pt x="31948" y="16023"/>
                </a:lnTo>
                <a:lnTo>
                  <a:pt x="36243" y="0"/>
                </a:lnTo>
                <a:lnTo>
                  <a:pt x="28428" y="9105"/>
                </a:lnTo>
                <a:lnTo>
                  <a:pt x="17889" y="13036"/>
                </a:lnTo>
                <a:lnTo>
                  <a:pt x="6914" y="11680"/>
                </a:lnTo>
                <a:close/>
              </a:path>
            </a:pathLst>
          </a:custGeom>
          <a:solidFill>
            <a:srgbClr val="0620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2" name="object 292"/>
          <p:cNvSpPr/>
          <p:nvPr/>
        </p:nvSpPr>
        <p:spPr>
          <a:xfrm>
            <a:off x="2898388" y="3333750"/>
            <a:ext cx="53766" cy="53751"/>
          </a:xfrm>
          <a:custGeom>
            <a:avLst/>
            <a:gdLst/>
            <a:ahLst/>
            <a:cxnLst/>
            <a:rect l="l" t="t" r="r" b="b"/>
            <a:pathLst>
              <a:path w="53766" h="53751">
                <a:moveTo>
                  <a:pt x="53766" y="26883"/>
                </a:moveTo>
                <a:lnTo>
                  <a:pt x="50027" y="13137"/>
                </a:lnTo>
                <a:lnTo>
                  <a:pt x="40279" y="3570"/>
                </a:lnTo>
                <a:lnTo>
                  <a:pt x="26883" y="0"/>
                </a:lnTo>
                <a:lnTo>
                  <a:pt x="13563" y="3526"/>
                </a:lnTo>
                <a:lnTo>
                  <a:pt x="3784" y="13060"/>
                </a:lnTo>
                <a:lnTo>
                  <a:pt x="0" y="26883"/>
                </a:lnTo>
                <a:lnTo>
                  <a:pt x="3734" y="40192"/>
                </a:lnTo>
                <a:lnTo>
                  <a:pt x="13483" y="49968"/>
                </a:lnTo>
                <a:lnTo>
                  <a:pt x="26883" y="53751"/>
                </a:lnTo>
                <a:lnTo>
                  <a:pt x="40196" y="50020"/>
                </a:lnTo>
                <a:lnTo>
                  <a:pt x="49980" y="40278"/>
                </a:lnTo>
                <a:lnTo>
                  <a:pt x="53766" y="26883"/>
                </a:lnTo>
                <a:close/>
              </a:path>
            </a:pathLst>
          </a:custGeom>
          <a:solidFill>
            <a:srgbClr val="0924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3" name="object 293"/>
          <p:cNvSpPr/>
          <p:nvPr/>
        </p:nvSpPr>
        <p:spPr>
          <a:xfrm>
            <a:off x="2902229" y="3362553"/>
            <a:ext cx="43216" cy="27850"/>
          </a:xfrm>
          <a:custGeom>
            <a:avLst/>
            <a:gdLst/>
            <a:ahLst/>
            <a:cxnLst/>
            <a:rect l="l" t="t" r="r" b="b"/>
            <a:pathLst>
              <a:path w="43216" h="27850">
                <a:moveTo>
                  <a:pt x="4636" y="11790"/>
                </a:moveTo>
                <a:lnTo>
                  <a:pt x="0" y="0"/>
                </a:lnTo>
                <a:lnTo>
                  <a:pt x="6690" y="23621"/>
                </a:lnTo>
                <a:lnTo>
                  <a:pt x="17420" y="27759"/>
                </a:lnTo>
                <a:lnTo>
                  <a:pt x="28851" y="27850"/>
                </a:lnTo>
                <a:lnTo>
                  <a:pt x="39529" y="23894"/>
                </a:lnTo>
                <a:lnTo>
                  <a:pt x="43216" y="8693"/>
                </a:lnTo>
                <a:lnTo>
                  <a:pt x="35497" y="17217"/>
                </a:lnTo>
                <a:lnTo>
                  <a:pt x="24850" y="20505"/>
                </a:lnTo>
                <a:lnTo>
                  <a:pt x="13742" y="18660"/>
                </a:lnTo>
                <a:lnTo>
                  <a:pt x="4636" y="11790"/>
                </a:lnTo>
                <a:close/>
              </a:path>
            </a:pathLst>
          </a:custGeom>
          <a:solidFill>
            <a:srgbClr val="0620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4" name="object 294"/>
          <p:cNvSpPr/>
          <p:nvPr/>
        </p:nvSpPr>
        <p:spPr>
          <a:xfrm>
            <a:off x="2894548" y="3329667"/>
            <a:ext cx="61447" cy="56780"/>
          </a:xfrm>
          <a:custGeom>
            <a:avLst/>
            <a:gdLst/>
            <a:ahLst/>
            <a:cxnLst/>
            <a:rect l="l" t="t" r="r" b="b"/>
            <a:pathLst>
              <a:path w="61447" h="56780">
                <a:moveTo>
                  <a:pt x="0" y="30965"/>
                </a:moveTo>
                <a:lnTo>
                  <a:pt x="0" y="33845"/>
                </a:lnTo>
                <a:lnTo>
                  <a:pt x="960" y="36726"/>
                </a:lnTo>
                <a:lnTo>
                  <a:pt x="5797" y="48322"/>
                </a:lnTo>
                <a:lnTo>
                  <a:pt x="14371" y="56507"/>
                </a:lnTo>
                <a:lnTo>
                  <a:pt x="7680" y="32885"/>
                </a:lnTo>
                <a:lnTo>
                  <a:pt x="7680" y="28085"/>
                </a:lnTo>
                <a:lnTo>
                  <a:pt x="8864" y="22768"/>
                </a:lnTo>
                <a:lnTo>
                  <a:pt x="15366" y="13140"/>
                </a:lnTo>
                <a:lnTo>
                  <a:pt x="25228" y="8292"/>
                </a:lnTo>
                <a:lnTo>
                  <a:pt x="36233" y="8405"/>
                </a:lnTo>
                <a:lnTo>
                  <a:pt x="46165" y="13662"/>
                </a:lnTo>
                <a:lnTo>
                  <a:pt x="52806" y="24244"/>
                </a:lnTo>
                <a:lnTo>
                  <a:pt x="53766" y="26164"/>
                </a:lnTo>
                <a:lnTo>
                  <a:pt x="53766" y="30965"/>
                </a:lnTo>
                <a:lnTo>
                  <a:pt x="52806" y="35765"/>
                </a:lnTo>
                <a:lnTo>
                  <a:pt x="50897" y="41578"/>
                </a:lnTo>
                <a:lnTo>
                  <a:pt x="47210" y="56780"/>
                </a:lnTo>
                <a:lnTo>
                  <a:pt x="55680" y="48776"/>
                </a:lnTo>
                <a:lnTo>
                  <a:pt x="60487" y="36726"/>
                </a:lnTo>
                <a:lnTo>
                  <a:pt x="61447" y="33845"/>
                </a:lnTo>
                <a:lnTo>
                  <a:pt x="61447" y="27124"/>
                </a:lnTo>
                <a:lnTo>
                  <a:pt x="60487" y="24244"/>
                </a:lnTo>
                <a:lnTo>
                  <a:pt x="59512" y="21364"/>
                </a:lnTo>
                <a:lnTo>
                  <a:pt x="56058" y="13675"/>
                </a:lnTo>
                <a:lnTo>
                  <a:pt x="48301" y="5242"/>
                </a:lnTo>
                <a:lnTo>
                  <a:pt x="38573" y="744"/>
                </a:lnTo>
                <a:lnTo>
                  <a:pt x="28007" y="0"/>
                </a:lnTo>
                <a:lnTo>
                  <a:pt x="17734" y="2830"/>
                </a:lnTo>
                <a:lnTo>
                  <a:pt x="8887" y="9054"/>
                </a:lnTo>
                <a:lnTo>
                  <a:pt x="2598" y="18492"/>
                </a:lnTo>
                <a:lnTo>
                  <a:pt x="0" y="30965"/>
                </a:lnTo>
                <a:close/>
              </a:path>
            </a:pathLst>
          </a:custGeom>
          <a:solidFill>
            <a:srgbClr val="0620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5" name="object 295"/>
          <p:cNvSpPr/>
          <p:nvPr/>
        </p:nvSpPr>
        <p:spPr>
          <a:xfrm>
            <a:off x="2994385" y="3297265"/>
            <a:ext cx="53751" cy="53766"/>
          </a:xfrm>
          <a:custGeom>
            <a:avLst/>
            <a:gdLst/>
            <a:ahLst/>
            <a:cxnLst/>
            <a:rect l="l" t="t" r="r" b="b"/>
            <a:pathLst>
              <a:path w="53751" h="53766">
                <a:moveTo>
                  <a:pt x="53751" y="27843"/>
                </a:moveTo>
                <a:lnTo>
                  <a:pt x="53742" y="27139"/>
                </a:lnTo>
                <a:lnTo>
                  <a:pt x="49764" y="13419"/>
                </a:lnTo>
                <a:lnTo>
                  <a:pt x="40066" y="3694"/>
                </a:lnTo>
                <a:lnTo>
                  <a:pt x="26883" y="0"/>
                </a:lnTo>
                <a:lnTo>
                  <a:pt x="26167" y="9"/>
                </a:lnTo>
                <a:lnTo>
                  <a:pt x="12715" y="4034"/>
                </a:lnTo>
                <a:lnTo>
                  <a:pt x="3450" y="13990"/>
                </a:lnTo>
                <a:lnTo>
                  <a:pt x="0" y="27843"/>
                </a:lnTo>
                <a:lnTo>
                  <a:pt x="3285" y="40496"/>
                </a:lnTo>
                <a:lnTo>
                  <a:pt x="12845" y="50109"/>
                </a:lnTo>
                <a:lnTo>
                  <a:pt x="26883" y="53766"/>
                </a:lnTo>
                <a:lnTo>
                  <a:pt x="39757" y="50516"/>
                </a:lnTo>
                <a:lnTo>
                  <a:pt x="49838" y="41200"/>
                </a:lnTo>
                <a:lnTo>
                  <a:pt x="53751" y="27843"/>
                </a:lnTo>
                <a:close/>
              </a:path>
            </a:pathLst>
          </a:custGeom>
          <a:solidFill>
            <a:srgbClr val="0924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6" name="object 296"/>
          <p:cNvSpPr/>
          <p:nvPr/>
        </p:nvSpPr>
        <p:spPr>
          <a:xfrm>
            <a:off x="3004759" y="3335744"/>
            <a:ext cx="36283" cy="18757"/>
          </a:xfrm>
          <a:custGeom>
            <a:avLst/>
            <a:gdLst/>
            <a:ahLst/>
            <a:cxnLst/>
            <a:rect l="l" t="t" r="r" b="b"/>
            <a:pathLst>
              <a:path w="36283" h="18757">
                <a:moveTo>
                  <a:pt x="7140" y="9953"/>
                </a:moveTo>
                <a:lnTo>
                  <a:pt x="0" y="14756"/>
                </a:lnTo>
                <a:lnTo>
                  <a:pt x="10592" y="18757"/>
                </a:lnTo>
                <a:lnTo>
                  <a:pt x="21917" y="18744"/>
                </a:lnTo>
                <a:lnTo>
                  <a:pt x="32572" y="14766"/>
                </a:lnTo>
                <a:lnTo>
                  <a:pt x="36283" y="0"/>
                </a:lnTo>
                <a:lnTo>
                  <a:pt x="28282" y="8519"/>
                </a:lnTo>
                <a:lnTo>
                  <a:pt x="17851" y="11802"/>
                </a:lnTo>
                <a:lnTo>
                  <a:pt x="7140" y="9953"/>
                </a:lnTo>
                <a:close/>
              </a:path>
            </a:pathLst>
          </a:custGeom>
          <a:solidFill>
            <a:srgbClr val="0620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7" name="object 297"/>
          <p:cNvSpPr/>
          <p:nvPr/>
        </p:nvSpPr>
        <p:spPr>
          <a:xfrm>
            <a:off x="2990545" y="3294170"/>
            <a:ext cx="61432" cy="56340"/>
          </a:xfrm>
          <a:custGeom>
            <a:avLst/>
            <a:gdLst/>
            <a:ahLst/>
            <a:cxnLst/>
            <a:rect l="l" t="t" r="r" b="b"/>
            <a:pathLst>
              <a:path w="61432" h="56340">
                <a:moveTo>
                  <a:pt x="2530" y="18532"/>
                </a:moveTo>
                <a:lnTo>
                  <a:pt x="0" y="30938"/>
                </a:lnTo>
                <a:lnTo>
                  <a:pt x="960" y="36699"/>
                </a:lnTo>
                <a:lnTo>
                  <a:pt x="5756" y="48262"/>
                </a:lnTo>
                <a:lnTo>
                  <a:pt x="14214" y="56330"/>
                </a:lnTo>
                <a:lnTo>
                  <a:pt x="21355" y="51527"/>
                </a:lnTo>
                <a:lnTo>
                  <a:pt x="12510" y="44652"/>
                </a:lnTo>
                <a:lnTo>
                  <a:pt x="7680" y="32858"/>
                </a:lnTo>
                <a:lnTo>
                  <a:pt x="7680" y="28058"/>
                </a:lnTo>
                <a:lnTo>
                  <a:pt x="8822" y="23381"/>
                </a:lnTo>
                <a:lnTo>
                  <a:pt x="15413" y="13410"/>
                </a:lnTo>
                <a:lnTo>
                  <a:pt x="25282" y="8262"/>
                </a:lnTo>
                <a:lnTo>
                  <a:pt x="36254" y="8087"/>
                </a:lnTo>
                <a:lnTo>
                  <a:pt x="46154" y="13035"/>
                </a:lnTo>
                <a:lnTo>
                  <a:pt x="52806" y="23257"/>
                </a:lnTo>
                <a:lnTo>
                  <a:pt x="53751" y="28058"/>
                </a:lnTo>
                <a:lnTo>
                  <a:pt x="53751" y="32858"/>
                </a:lnTo>
                <a:lnTo>
                  <a:pt x="52806" y="35739"/>
                </a:lnTo>
                <a:lnTo>
                  <a:pt x="50498" y="41573"/>
                </a:lnTo>
                <a:lnTo>
                  <a:pt x="46786" y="56340"/>
                </a:lnTo>
                <a:lnTo>
                  <a:pt x="55367" y="48450"/>
                </a:lnTo>
                <a:lnTo>
                  <a:pt x="60472" y="36699"/>
                </a:lnTo>
                <a:lnTo>
                  <a:pt x="61432" y="32858"/>
                </a:lnTo>
                <a:lnTo>
                  <a:pt x="61432" y="27097"/>
                </a:lnTo>
                <a:lnTo>
                  <a:pt x="60472" y="24217"/>
                </a:lnTo>
                <a:lnTo>
                  <a:pt x="60472" y="21337"/>
                </a:lnTo>
                <a:lnTo>
                  <a:pt x="56291" y="13209"/>
                </a:lnTo>
                <a:lnTo>
                  <a:pt x="48045" y="4984"/>
                </a:lnTo>
                <a:lnTo>
                  <a:pt x="38098" y="640"/>
                </a:lnTo>
                <a:lnTo>
                  <a:pt x="27512" y="0"/>
                </a:lnTo>
                <a:lnTo>
                  <a:pt x="17347" y="2886"/>
                </a:lnTo>
                <a:lnTo>
                  <a:pt x="8667" y="9122"/>
                </a:lnTo>
                <a:lnTo>
                  <a:pt x="2530" y="18532"/>
                </a:lnTo>
                <a:close/>
              </a:path>
            </a:pathLst>
          </a:custGeom>
          <a:solidFill>
            <a:srgbClr val="0620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8" name="object 298"/>
          <p:cNvSpPr/>
          <p:nvPr/>
        </p:nvSpPr>
        <p:spPr>
          <a:xfrm>
            <a:off x="3091342" y="3271342"/>
            <a:ext cx="53751" cy="53766"/>
          </a:xfrm>
          <a:custGeom>
            <a:avLst/>
            <a:gdLst/>
            <a:ahLst/>
            <a:cxnLst/>
            <a:rect l="l" t="t" r="r" b="b"/>
            <a:pathLst>
              <a:path w="53751" h="53766">
                <a:moveTo>
                  <a:pt x="53751" y="25923"/>
                </a:moveTo>
                <a:lnTo>
                  <a:pt x="50747" y="13724"/>
                </a:lnTo>
                <a:lnTo>
                  <a:pt x="41413" y="3790"/>
                </a:lnTo>
                <a:lnTo>
                  <a:pt x="27843" y="0"/>
                </a:lnTo>
                <a:lnTo>
                  <a:pt x="13834" y="3500"/>
                </a:lnTo>
                <a:lnTo>
                  <a:pt x="3815" y="12784"/>
                </a:lnTo>
                <a:lnTo>
                  <a:pt x="0" y="25923"/>
                </a:lnTo>
                <a:lnTo>
                  <a:pt x="39" y="27407"/>
                </a:lnTo>
                <a:lnTo>
                  <a:pt x="4288" y="40763"/>
                </a:lnTo>
                <a:lnTo>
                  <a:pt x="14200" y="50193"/>
                </a:lnTo>
                <a:lnTo>
                  <a:pt x="27843" y="53766"/>
                </a:lnTo>
                <a:lnTo>
                  <a:pt x="40920" y="49987"/>
                </a:lnTo>
                <a:lnTo>
                  <a:pt x="50223" y="39991"/>
                </a:lnTo>
                <a:lnTo>
                  <a:pt x="53751" y="25923"/>
                </a:lnTo>
                <a:close/>
              </a:path>
            </a:pathLst>
          </a:custGeom>
          <a:solidFill>
            <a:srgbClr val="0924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9" name="object 299"/>
          <p:cNvSpPr/>
          <p:nvPr/>
        </p:nvSpPr>
        <p:spPr>
          <a:xfrm>
            <a:off x="3088462" y="3267270"/>
            <a:ext cx="61432" cy="56940"/>
          </a:xfrm>
          <a:custGeom>
            <a:avLst/>
            <a:gdLst/>
            <a:ahLst/>
            <a:cxnLst/>
            <a:rect l="l" t="t" r="r" b="b"/>
            <a:pathLst>
              <a:path w="61432" h="56940">
                <a:moveTo>
                  <a:pt x="213" y="37578"/>
                </a:moveTo>
                <a:lnTo>
                  <a:pt x="5756" y="49231"/>
                </a:lnTo>
                <a:lnTo>
                  <a:pt x="14446" y="56940"/>
                </a:lnTo>
                <a:lnTo>
                  <a:pt x="20931" y="51543"/>
                </a:lnTo>
                <a:lnTo>
                  <a:pt x="12159" y="44669"/>
                </a:lnTo>
                <a:lnTo>
                  <a:pt x="7680" y="32874"/>
                </a:lnTo>
                <a:lnTo>
                  <a:pt x="7680" y="28074"/>
                </a:lnTo>
                <a:lnTo>
                  <a:pt x="9039" y="22141"/>
                </a:lnTo>
                <a:lnTo>
                  <a:pt x="15412" y="12677"/>
                </a:lnTo>
                <a:lnTo>
                  <a:pt x="24913" y="7811"/>
                </a:lnTo>
                <a:lnTo>
                  <a:pt x="35605" y="7791"/>
                </a:lnTo>
                <a:lnTo>
                  <a:pt x="45549" y="12863"/>
                </a:lnTo>
                <a:lnTo>
                  <a:pt x="52806" y="23273"/>
                </a:lnTo>
                <a:lnTo>
                  <a:pt x="53751" y="28074"/>
                </a:lnTo>
                <a:lnTo>
                  <a:pt x="53751" y="32874"/>
                </a:lnTo>
                <a:lnTo>
                  <a:pt x="55176" y="48010"/>
                </a:lnTo>
                <a:lnTo>
                  <a:pt x="60472" y="35755"/>
                </a:lnTo>
                <a:lnTo>
                  <a:pt x="61432" y="33835"/>
                </a:lnTo>
                <a:lnTo>
                  <a:pt x="61432" y="29994"/>
                </a:lnTo>
                <a:lnTo>
                  <a:pt x="60472" y="27114"/>
                </a:lnTo>
                <a:lnTo>
                  <a:pt x="60472" y="24249"/>
                </a:lnTo>
                <a:lnTo>
                  <a:pt x="59527" y="21353"/>
                </a:lnTo>
                <a:lnTo>
                  <a:pt x="55853" y="13679"/>
                </a:lnTo>
                <a:lnTo>
                  <a:pt x="47829" y="5245"/>
                </a:lnTo>
                <a:lnTo>
                  <a:pt x="37933" y="745"/>
                </a:lnTo>
                <a:lnTo>
                  <a:pt x="27297" y="0"/>
                </a:lnTo>
                <a:lnTo>
                  <a:pt x="17053" y="2828"/>
                </a:lnTo>
                <a:lnTo>
                  <a:pt x="8334" y="9050"/>
                </a:lnTo>
                <a:lnTo>
                  <a:pt x="2272" y="18485"/>
                </a:lnTo>
                <a:lnTo>
                  <a:pt x="0" y="30954"/>
                </a:lnTo>
                <a:lnTo>
                  <a:pt x="0" y="36715"/>
                </a:lnTo>
                <a:lnTo>
                  <a:pt x="213" y="37578"/>
                </a:lnTo>
                <a:close/>
              </a:path>
            </a:pathLst>
          </a:custGeom>
          <a:solidFill>
            <a:srgbClr val="0620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0" name="object 300"/>
          <p:cNvSpPr/>
          <p:nvPr/>
        </p:nvSpPr>
        <p:spPr>
          <a:xfrm>
            <a:off x="3102908" y="3300145"/>
            <a:ext cx="40729" cy="27814"/>
          </a:xfrm>
          <a:custGeom>
            <a:avLst/>
            <a:gdLst/>
            <a:ahLst/>
            <a:cxnLst/>
            <a:rect l="l" t="t" r="r" b="b"/>
            <a:pathLst>
              <a:path w="40729" h="27814">
                <a:moveTo>
                  <a:pt x="39305" y="0"/>
                </a:moveTo>
                <a:lnTo>
                  <a:pt x="38360" y="2880"/>
                </a:lnTo>
                <a:lnTo>
                  <a:pt x="36032" y="8715"/>
                </a:lnTo>
                <a:lnTo>
                  <a:pt x="27898" y="17234"/>
                </a:lnTo>
                <a:lnTo>
                  <a:pt x="17297" y="20517"/>
                </a:lnTo>
                <a:lnTo>
                  <a:pt x="6484" y="18668"/>
                </a:lnTo>
                <a:lnTo>
                  <a:pt x="0" y="24065"/>
                </a:lnTo>
                <a:lnTo>
                  <a:pt x="10562" y="27814"/>
                </a:lnTo>
                <a:lnTo>
                  <a:pt x="21722" y="27586"/>
                </a:lnTo>
                <a:lnTo>
                  <a:pt x="32203" y="23365"/>
                </a:lnTo>
                <a:lnTo>
                  <a:pt x="40729" y="15135"/>
                </a:lnTo>
                <a:lnTo>
                  <a:pt x="39305" y="0"/>
                </a:lnTo>
                <a:close/>
              </a:path>
            </a:pathLst>
          </a:custGeom>
          <a:solidFill>
            <a:srgbClr val="0620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1" name="object 301"/>
          <p:cNvSpPr/>
          <p:nvPr/>
        </p:nvSpPr>
        <p:spPr>
          <a:xfrm>
            <a:off x="3189259" y="3279023"/>
            <a:ext cx="53751" cy="52806"/>
          </a:xfrm>
          <a:custGeom>
            <a:avLst/>
            <a:gdLst/>
            <a:ahLst/>
            <a:cxnLst/>
            <a:rect l="l" t="t" r="r" b="b"/>
            <a:pathLst>
              <a:path w="53751" h="52806">
                <a:moveTo>
                  <a:pt x="53751" y="25923"/>
                </a:moveTo>
                <a:lnTo>
                  <a:pt x="50273" y="13276"/>
                </a:lnTo>
                <a:lnTo>
                  <a:pt x="40493" y="3659"/>
                </a:lnTo>
                <a:lnTo>
                  <a:pt x="26883" y="0"/>
                </a:lnTo>
                <a:lnTo>
                  <a:pt x="13571" y="3253"/>
                </a:lnTo>
                <a:lnTo>
                  <a:pt x="3695" y="12569"/>
                </a:lnTo>
                <a:lnTo>
                  <a:pt x="0" y="25923"/>
                </a:lnTo>
                <a:lnTo>
                  <a:pt x="3526" y="39669"/>
                </a:lnTo>
                <a:lnTo>
                  <a:pt x="13060" y="49236"/>
                </a:lnTo>
                <a:lnTo>
                  <a:pt x="26883" y="52806"/>
                </a:lnTo>
                <a:lnTo>
                  <a:pt x="40192" y="49283"/>
                </a:lnTo>
                <a:lnTo>
                  <a:pt x="49968" y="39749"/>
                </a:lnTo>
                <a:lnTo>
                  <a:pt x="53751" y="25923"/>
                </a:lnTo>
                <a:close/>
              </a:path>
            </a:pathLst>
          </a:custGeom>
          <a:solidFill>
            <a:srgbClr val="0924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2" name="object 302"/>
          <p:cNvSpPr/>
          <p:nvPr/>
        </p:nvSpPr>
        <p:spPr>
          <a:xfrm>
            <a:off x="3185419" y="3274951"/>
            <a:ext cx="61432" cy="56733"/>
          </a:xfrm>
          <a:custGeom>
            <a:avLst/>
            <a:gdLst/>
            <a:ahLst/>
            <a:cxnLst/>
            <a:rect l="l" t="t" r="r" b="b"/>
            <a:pathLst>
              <a:path w="61432" h="56733">
                <a:moveTo>
                  <a:pt x="2315" y="18485"/>
                </a:moveTo>
                <a:lnTo>
                  <a:pt x="0" y="30954"/>
                </a:lnTo>
                <a:lnTo>
                  <a:pt x="0" y="33835"/>
                </a:lnTo>
                <a:lnTo>
                  <a:pt x="960" y="36715"/>
                </a:lnTo>
                <a:lnTo>
                  <a:pt x="997" y="36895"/>
                </a:lnTo>
                <a:lnTo>
                  <a:pt x="6098" y="48814"/>
                </a:lnTo>
                <a:lnTo>
                  <a:pt x="14614" y="56733"/>
                </a:lnTo>
                <a:lnTo>
                  <a:pt x="20535" y="51405"/>
                </a:lnTo>
                <a:lnTo>
                  <a:pt x="11813" y="44565"/>
                </a:lnTo>
                <a:lnTo>
                  <a:pt x="7680" y="32874"/>
                </a:lnTo>
                <a:lnTo>
                  <a:pt x="7680" y="28074"/>
                </a:lnTo>
                <a:lnTo>
                  <a:pt x="8872" y="22137"/>
                </a:lnTo>
                <a:lnTo>
                  <a:pt x="15302" y="12670"/>
                </a:lnTo>
                <a:lnTo>
                  <a:pt x="25165" y="7805"/>
                </a:lnTo>
                <a:lnTo>
                  <a:pt x="36208" y="7787"/>
                </a:lnTo>
                <a:lnTo>
                  <a:pt x="46173" y="12862"/>
                </a:lnTo>
                <a:lnTo>
                  <a:pt x="52806" y="23273"/>
                </a:lnTo>
                <a:lnTo>
                  <a:pt x="53766" y="28074"/>
                </a:lnTo>
                <a:lnTo>
                  <a:pt x="53766" y="32874"/>
                </a:lnTo>
                <a:lnTo>
                  <a:pt x="52806" y="34795"/>
                </a:lnTo>
                <a:lnTo>
                  <a:pt x="50352" y="41455"/>
                </a:lnTo>
                <a:lnTo>
                  <a:pt x="46958" y="56328"/>
                </a:lnTo>
                <a:lnTo>
                  <a:pt x="55439" y="48083"/>
                </a:lnTo>
                <a:lnTo>
                  <a:pt x="60487" y="35755"/>
                </a:lnTo>
                <a:lnTo>
                  <a:pt x="61432" y="33835"/>
                </a:lnTo>
                <a:lnTo>
                  <a:pt x="61432" y="27114"/>
                </a:lnTo>
                <a:lnTo>
                  <a:pt x="60487" y="24233"/>
                </a:lnTo>
                <a:lnTo>
                  <a:pt x="59527" y="21353"/>
                </a:lnTo>
                <a:lnTo>
                  <a:pt x="56058" y="13679"/>
                </a:lnTo>
                <a:lnTo>
                  <a:pt x="48212" y="5245"/>
                </a:lnTo>
                <a:lnTo>
                  <a:pt x="38359" y="745"/>
                </a:lnTo>
                <a:lnTo>
                  <a:pt x="27673" y="0"/>
                </a:lnTo>
                <a:lnTo>
                  <a:pt x="17322" y="2828"/>
                </a:lnTo>
                <a:lnTo>
                  <a:pt x="8479" y="9050"/>
                </a:lnTo>
                <a:lnTo>
                  <a:pt x="2315" y="18485"/>
                </a:lnTo>
                <a:close/>
              </a:path>
            </a:pathLst>
          </a:custGeom>
          <a:solidFill>
            <a:srgbClr val="0620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3" name="object 303"/>
          <p:cNvSpPr/>
          <p:nvPr/>
        </p:nvSpPr>
        <p:spPr>
          <a:xfrm>
            <a:off x="3200033" y="3316407"/>
            <a:ext cx="35737" cy="19182"/>
          </a:xfrm>
          <a:custGeom>
            <a:avLst/>
            <a:gdLst/>
            <a:ahLst/>
            <a:cxnLst/>
            <a:rect l="l" t="t" r="r" b="b"/>
            <a:pathLst>
              <a:path w="35737" h="19182">
                <a:moveTo>
                  <a:pt x="5920" y="9950"/>
                </a:moveTo>
                <a:lnTo>
                  <a:pt x="0" y="15278"/>
                </a:lnTo>
                <a:lnTo>
                  <a:pt x="10561" y="19182"/>
                </a:lnTo>
                <a:lnTo>
                  <a:pt x="21799" y="19052"/>
                </a:lnTo>
                <a:lnTo>
                  <a:pt x="32343" y="14873"/>
                </a:lnTo>
                <a:lnTo>
                  <a:pt x="35737" y="0"/>
                </a:lnTo>
                <a:lnTo>
                  <a:pt x="27578" y="8531"/>
                </a:lnTo>
                <a:lnTo>
                  <a:pt x="16843" y="11802"/>
                </a:lnTo>
                <a:lnTo>
                  <a:pt x="5920" y="9950"/>
                </a:lnTo>
                <a:close/>
              </a:path>
            </a:pathLst>
          </a:custGeom>
          <a:solidFill>
            <a:srgbClr val="0620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4" name="object 304"/>
          <p:cNvSpPr/>
          <p:nvPr/>
        </p:nvSpPr>
        <p:spPr>
          <a:xfrm>
            <a:off x="3285256" y="3215670"/>
            <a:ext cx="53766" cy="53766"/>
          </a:xfrm>
          <a:custGeom>
            <a:avLst/>
            <a:gdLst/>
            <a:ahLst/>
            <a:cxnLst/>
            <a:rect l="l" t="t" r="r" b="b"/>
            <a:pathLst>
              <a:path w="53766" h="53766">
                <a:moveTo>
                  <a:pt x="53766" y="26883"/>
                </a:moveTo>
                <a:lnTo>
                  <a:pt x="50027" y="13563"/>
                </a:lnTo>
                <a:lnTo>
                  <a:pt x="40279" y="3784"/>
                </a:lnTo>
                <a:lnTo>
                  <a:pt x="26883" y="0"/>
                </a:lnTo>
                <a:lnTo>
                  <a:pt x="13137" y="3738"/>
                </a:lnTo>
                <a:lnTo>
                  <a:pt x="3570" y="13487"/>
                </a:lnTo>
                <a:lnTo>
                  <a:pt x="0" y="26883"/>
                </a:lnTo>
                <a:lnTo>
                  <a:pt x="3526" y="40629"/>
                </a:lnTo>
                <a:lnTo>
                  <a:pt x="13060" y="50196"/>
                </a:lnTo>
                <a:lnTo>
                  <a:pt x="26883" y="53766"/>
                </a:lnTo>
                <a:lnTo>
                  <a:pt x="40202" y="50239"/>
                </a:lnTo>
                <a:lnTo>
                  <a:pt x="49982" y="40706"/>
                </a:lnTo>
                <a:lnTo>
                  <a:pt x="53766" y="26883"/>
                </a:lnTo>
                <a:close/>
              </a:path>
            </a:pathLst>
          </a:custGeom>
          <a:solidFill>
            <a:srgbClr val="0924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5" name="object 305"/>
          <p:cNvSpPr/>
          <p:nvPr/>
        </p:nvSpPr>
        <p:spPr>
          <a:xfrm>
            <a:off x="3281415" y="3212548"/>
            <a:ext cx="61447" cy="56934"/>
          </a:xfrm>
          <a:custGeom>
            <a:avLst/>
            <a:gdLst/>
            <a:ahLst/>
            <a:cxnLst/>
            <a:rect l="l" t="t" r="r" b="b"/>
            <a:pathLst>
              <a:path w="61447" h="56934">
                <a:moveTo>
                  <a:pt x="2314" y="18492"/>
                </a:moveTo>
                <a:lnTo>
                  <a:pt x="0" y="30965"/>
                </a:lnTo>
                <a:lnTo>
                  <a:pt x="0" y="36726"/>
                </a:lnTo>
                <a:lnTo>
                  <a:pt x="232" y="37565"/>
                </a:lnTo>
                <a:lnTo>
                  <a:pt x="6112" y="49221"/>
                </a:lnTo>
                <a:lnTo>
                  <a:pt x="15029" y="56934"/>
                </a:lnTo>
                <a:lnTo>
                  <a:pt x="20750" y="51064"/>
                </a:lnTo>
                <a:lnTo>
                  <a:pt x="12091" y="43944"/>
                </a:lnTo>
                <a:lnTo>
                  <a:pt x="7680" y="31925"/>
                </a:lnTo>
                <a:lnTo>
                  <a:pt x="7680" y="28085"/>
                </a:lnTo>
                <a:lnTo>
                  <a:pt x="9269" y="22137"/>
                </a:lnTo>
                <a:lnTo>
                  <a:pt x="15983" y="12673"/>
                </a:lnTo>
                <a:lnTo>
                  <a:pt x="25631" y="7809"/>
                </a:lnTo>
                <a:lnTo>
                  <a:pt x="36273" y="7792"/>
                </a:lnTo>
                <a:lnTo>
                  <a:pt x="45972" y="12868"/>
                </a:lnTo>
                <a:lnTo>
                  <a:pt x="52791" y="23284"/>
                </a:lnTo>
                <a:lnTo>
                  <a:pt x="53766" y="28085"/>
                </a:lnTo>
                <a:lnTo>
                  <a:pt x="53766" y="32885"/>
                </a:lnTo>
                <a:lnTo>
                  <a:pt x="52791" y="34805"/>
                </a:lnTo>
                <a:lnTo>
                  <a:pt x="50051" y="42032"/>
                </a:lnTo>
                <a:lnTo>
                  <a:pt x="47229" y="56245"/>
                </a:lnTo>
                <a:lnTo>
                  <a:pt x="55524" y="48018"/>
                </a:lnTo>
                <a:lnTo>
                  <a:pt x="60472" y="35765"/>
                </a:lnTo>
                <a:lnTo>
                  <a:pt x="61447" y="32885"/>
                </a:lnTo>
                <a:lnTo>
                  <a:pt x="61447" y="27124"/>
                </a:lnTo>
                <a:lnTo>
                  <a:pt x="60472" y="24244"/>
                </a:lnTo>
                <a:lnTo>
                  <a:pt x="59512" y="21364"/>
                </a:lnTo>
                <a:lnTo>
                  <a:pt x="56039" y="13675"/>
                </a:lnTo>
                <a:lnTo>
                  <a:pt x="48196" y="5242"/>
                </a:lnTo>
                <a:lnTo>
                  <a:pt x="38347" y="744"/>
                </a:lnTo>
                <a:lnTo>
                  <a:pt x="27664" y="0"/>
                </a:lnTo>
                <a:lnTo>
                  <a:pt x="17317" y="2830"/>
                </a:lnTo>
                <a:lnTo>
                  <a:pt x="8477" y="9054"/>
                </a:lnTo>
                <a:lnTo>
                  <a:pt x="2314" y="18492"/>
                </a:lnTo>
                <a:close/>
              </a:path>
            </a:pathLst>
          </a:custGeom>
          <a:solidFill>
            <a:srgbClr val="0620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6" name="object 306"/>
          <p:cNvSpPr/>
          <p:nvPr/>
        </p:nvSpPr>
        <p:spPr>
          <a:xfrm>
            <a:off x="3296445" y="3254581"/>
            <a:ext cx="35021" cy="18654"/>
          </a:xfrm>
          <a:custGeom>
            <a:avLst/>
            <a:gdLst/>
            <a:ahLst/>
            <a:cxnLst/>
            <a:rect l="l" t="t" r="r" b="b"/>
            <a:pathLst>
              <a:path w="35021" h="18654">
                <a:moveTo>
                  <a:pt x="5721" y="9032"/>
                </a:moveTo>
                <a:lnTo>
                  <a:pt x="0" y="14901"/>
                </a:lnTo>
                <a:lnTo>
                  <a:pt x="10676" y="18654"/>
                </a:lnTo>
                <a:lnTo>
                  <a:pt x="21834" y="18429"/>
                </a:lnTo>
                <a:lnTo>
                  <a:pt x="32200" y="14212"/>
                </a:lnTo>
                <a:lnTo>
                  <a:pt x="35021" y="0"/>
                </a:lnTo>
                <a:lnTo>
                  <a:pt x="26917" y="8177"/>
                </a:lnTo>
                <a:lnTo>
                  <a:pt x="16411" y="11154"/>
                </a:lnTo>
                <a:lnTo>
                  <a:pt x="5721" y="9032"/>
                </a:lnTo>
                <a:close/>
              </a:path>
            </a:pathLst>
          </a:custGeom>
          <a:solidFill>
            <a:srgbClr val="0620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7" name="object 307"/>
          <p:cNvSpPr/>
          <p:nvPr/>
        </p:nvSpPr>
        <p:spPr>
          <a:xfrm>
            <a:off x="3382213" y="3242553"/>
            <a:ext cx="53751" cy="53751"/>
          </a:xfrm>
          <a:custGeom>
            <a:avLst/>
            <a:gdLst/>
            <a:ahLst/>
            <a:cxnLst/>
            <a:rect l="l" t="t" r="r" b="b"/>
            <a:pathLst>
              <a:path w="53751" h="53751">
                <a:moveTo>
                  <a:pt x="53751" y="26883"/>
                </a:moveTo>
                <a:lnTo>
                  <a:pt x="50020" y="13570"/>
                </a:lnTo>
                <a:lnTo>
                  <a:pt x="40278" y="3786"/>
                </a:lnTo>
                <a:lnTo>
                  <a:pt x="26883" y="0"/>
                </a:lnTo>
                <a:lnTo>
                  <a:pt x="13563" y="3738"/>
                </a:lnTo>
                <a:lnTo>
                  <a:pt x="3784" y="13487"/>
                </a:lnTo>
                <a:lnTo>
                  <a:pt x="0" y="26883"/>
                </a:lnTo>
                <a:lnTo>
                  <a:pt x="3734" y="40612"/>
                </a:lnTo>
                <a:lnTo>
                  <a:pt x="13483" y="50179"/>
                </a:lnTo>
                <a:lnTo>
                  <a:pt x="26883" y="53751"/>
                </a:lnTo>
                <a:lnTo>
                  <a:pt x="40185" y="50232"/>
                </a:lnTo>
                <a:lnTo>
                  <a:pt x="49966" y="40702"/>
                </a:lnTo>
                <a:lnTo>
                  <a:pt x="53751" y="26883"/>
                </a:lnTo>
                <a:close/>
              </a:path>
            </a:pathLst>
          </a:custGeom>
          <a:solidFill>
            <a:srgbClr val="0924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8" name="object 308"/>
          <p:cNvSpPr/>
          <p:nvPr/>
        </p:nvSpPr>
        <p:spPr>
          <a:xfrm>
            <a:off x="3403907" y="3279322"/>
            <a:ext cx="26304" cy="20439"/>
          </a:xfrm>
          <a:custGeom>
            <a:avLst/>
            <a:gdLst/>
            <a:ahLst/>
            <a:cxnLst/>
            <a:rect l="l" t="t" r="r" b="b"/>
            <a:pathLst>
              <a:path w="26304" h="20439">
                <a:moveTo>
                  <a:pt x="17693" y="9907"/>
                </a:moveTo>
                <a:lnTo>
                  <a:pt x="5189" y="13141"/>
                </a:lnTo>
                <a:lnTo>
                  <a:pt x="388" y="13141"/>
                </a:lnTo>
                <a:lnTo>
                  <a:pt x="0" y="13010"/>
                </a:lnTo>
                <a:lnTo>
                  <a:pt x="335" y="20439"/>
                </a:lnTo>
                <a:lnTo>
                  <a:pt x="11573" y="20211"/>
                </a:lnTo>
                <a:lnTo>
                  <a:pt x="22000" y="16016"/>
                </a:lnTo>
                <a:lnTo>
                  <a:pt x="26304" y="0"/>
                </a:lnTo>
                <a:lnTo>
                  <a:pt x="17693" y="9907"/>
                </a:lnTo>
                <a:close/>
              </a:path>
            </a:pathLst>
          </a:custGeom>
          <a:solidFill>
            <a:srgbClr val="0620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9" name="object 309"/>
          <p:cNvSpPr/>
          <p:nvPr/>
        </p:nvSpPr>
        <p:spPr>
          <a:xfrm>
            <a:off x="3378372" y="3239151"/>
            <a:ext cx="61432" cy="60610"/>
          </a:xfrm>
          <a:custGeom>
            <a:avLst/>
            <a:gdLst/>
            <a:ahLst/>
            <a:cxnLst/>
            <a:rect l="l" t="t" r="r" b="b"/>
            <a:pathLst>
              <a:path w="61432" h="60610">
                <a:moveTo>
                  <a:pt x="960" y="37006"/>
                </a:moveTo>
                <a:lnTo>
                  <a:pt x="997" y="37162"/>
                </a:lnTo>
                <a:lnTo>
                  <a:pt x="6443" y="49033"/>
                </a:lnTo>
                <a:lnTo>
                  <a:pt x="15191" y="56838"/>
                </a:lnTo>
                <a:lnTo>
                  <a:pt x="25870" y="60610"/>
                </a:lnTo>
                <a:lnTo>
                  <a:pt x="25534" y="53181"/>
                </a:lnTo>
                <a:lnTo>
                  <a:pt x="14501" y="46584"/>
                </a:lnTo>
                <a:lnTo>
                  <a:pt x="7680" y="35086"/>
                </a:lnTo>
                <a:lnTo>
                  <a:pt x="7680" y="27405"/>
                </a:lnTo>
                <a:lnTo>
                  <a:pt x="8469" y="23544"/>
                </a:lnTo>
                <a:lnTo>
                  <a:pt x="14779" y="13631"/>
                </a:lnTo>
                <a:lnTo>
                  <a:pt x="24845" y="8483"/>
                </a:lnTo>
                <a:lnTo>
                  <a:pt x="36191" y="8293"/>
                </a:lnTo>
                <a:lnTo>
                  <a:pt x="46337" y="13256"/>
                </a:lnTo>
                <a:lnTo>
                  <a:pt x="52806" y="23564"/>
                </a:lnTo>
                <a:lnTo>
                  <a:pt x="53751" y="26445"/>
                </a:lnTo>
                <a:lnTo>
                  <a:pt x="53751" y="35086"/>
                </a:lnTo>
                <a:lnTo>
                  <a:pt x="52806" y="37006"/>
                </a:lnTo>
                <a:lnTo>
                  <a:pt x="51839" y="40171"/>
                </a:lnTo>
                <a:lnTo>
                  <a:pt x="47535" y="56188"/>
                </a:lnTo>
                <a:lnTo>
                  <a:pt x="55780" y="48059"/>
                </a:lnTo>
                <a:lnTo>
                  <a:pt x="60472" y="36031"/>
                </a:lnTo>
                <a:lnTo>
                  <a:pt x="61432" y="30285"/>
                </a:lnTo>
                <a:lnTo>
                  <a:pt x="61432" y="26445"/>
                </a:lnTo>
                <a:lnTo>
                  <a:pt x="60472" y="24524"/>
                </a:lnTo>
                <a:lnTo>
                  <a:pt x="60472" y="20684"/>
                </a:lnTo>
                <a:lnTo>
                  <a:pt x="57231" y="13900"/>
                </a:lnTo>
                <a:lnTo>
                  <a:pt x="49281" y="5409"/>
                </a:lnTo>
                <a:lnTo>
                  <a:pt x="39337" y="837"/>
                </a:lnTo>
                <a:lnTo>
                  <a:pt x="28550" y="0"/>
                </a:lnTo>
                <a:lnTo>
                  <a:pt x="18071" y="2711"/>
                </a:lnTo>
                <a:lnTo>
                  <a:pt x="9052" y="8786"/>
                </a:lnTo>
                <a:lnTo>
                  <a:pt x="2645" y="18039"/>
                </a:lnTo>
                <a:lnTo>
                  <a:pt x="0" y="30285"/>
                </a:lnTo>
                <a:lnTo>
                  <a:pt x="0" y="34126"/>
                </a:lnTo>
                <a:lnTo>
                  <a:pt x="960" y="37006"/>
                </a:lnTo>
                <a:close/>
              </a:path>
            </a:pathLst>
          </a:custGeom>
          <a:solidFill>
            <a:srgbClr val="0620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0" name="object 310"/>
          <p:cNvSpPr/>
          <p:nvPr/>
        </p:nvSpPr>
        <p:spPr>
          <a:xfrm>
            <a:off x="3478209" y="3199348"/>
            <a:ext cx="53766" cy="53766"/>
          </a:xfrm>
          <a:custGeom>
            <a:avLst/>
            <a:gdLst/>
            <a:ahLst/>
            <a:cxnLst/>
            <a:rect l="l" t="t" r="r" b="b"/>
            <a:pathLst>
              <a:path w="53766" h="53766">
                <a:moveTo>
                  <a:pt x="53766" y="26883"/>
                </a:moveTo>
                <a:lnTo>
                  <a:pt x="50239" y="13137"/>
                </a:lnTo>
                <a:lnTo>
                  <a:pt x="40706" y="3570"/>
                </a:lnTo>
                <a:lnTo>
                  <a:pt x="26883" y="0"/>
                </a:lnTo>
                <a:lnTo>
                  <a:pt x="13563" y="3526"/>
                </a:lnTo>
                <a:lnTo>
                  <a:pt x="3784" y="13060"/>
                </a:lnTo>
                <a:lnTo>
                  <a:pt x="0" y="26883"/>
                </a:lnTo>
                <a:lnTo>
                  <a:pt x="3738" y="40202"/>
                </a:lnTo>
                <a:lnTo>
                  <a:pt x="13487" y="49982"/>
                </a:lnTo>
                <a:lnTo>
                  <a:pt x="26883" y="53766"/>
                </a:lnTo>
                <a:lnTo>
                  <a:pt x="40629" y="50027"/>
                </a:lnTo>
                <a:lnTo>
                  <a:pt x="50196" y="40279"/>
                </a:lnTo>
                <a:lnTo>
                  <a:pt x="53766" y="26883"/>
                </a:lnTo>
                <a:close/>
              </a:path>
            </a:pathLst>
          </a:custGeom>
          <a:solidFill>
            <a:srgbClr val="0924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1" name="object 311"/>
          <p:cNvSpPr/>
          <p:nvPr/>
        </p:nvSpPr>
        <p:spPr>
          <a:xfrm>
            <a:off x="3474369" y="3195643"/>
            <a:ext cx="61447" cy="60341"/>
          </a:xfrm>
          <a:custGeom>
            <a:avLst/>
            <a:gdLst/>
            <a:ahLst/>
            <a:cxnLst/>
            <a:rect l="l" t="t" r="r" b="b"/>
            <a:pathLst>
              <a:path w="61447" h="60341">
                <a:moveTo>
                  <a:pt x="56039" y="48328"/>
                </a:moveTo>
                <a:lnTo>
                  <a:pt x="61447" y="36348"/>
                </a:lnTo>
                <a:lnTo>
                  <a:pt x="61447" y="23867"/>
                </a:lnTo>
                <a:lnTo>
                  <a:pt x="60487" y="20986"/>
                </a:lnTo>
                <a:lnTo>
                  <a:pt x="56526" y="12894"/>
                </a:lnTo>
                <a:lnTo>
                  <a:pt x="48446" y="4754"/>
                </a:lnTo>
                <a:lnTo>
                  <a:pt x="38535" y="528"/>
                </a:lnTo>
                <a:lnTo>
                  <a:pt x="27894" y="0"/>
                </a:lnTo>
                <a:lnTo>
                  <a:pt x="17620" y="2956"/>
                </a:lnTo>
                <a:lnTo>
                  <a:pt x="8813" y="9182"/>
                </a:lnTo>
                <a:lnTo>
                  <a:pt x="2573" y="18464"/>
                </a:lnTo>
                <a:lnTo>
                  <a:pt x="0" y="30587"/>
                </a:lnTo>
                <a:lnTo>
                  <a:pt x="960" y="33468"/>
                </a:lnTo>
                <a:lnTo>
                  <a:pt x="960" y="36348"/>
                </a:lnTo>
                <a:lnTo>
                  <a:pt x="6072" y="48408"/>
                </a:lnTo>
                <a:lnTo>
                  <a:pt x="14603" y="56368"/>
                </a:lnTo>
                <a:lnTo>
                  <a:pt x="25221" y="60341"/>
                </a:lnTo>
                <a:lnTo>
                  <a:pt x="21044" y="51147"/>
                </a:lnTo>
                <a:lnTo>
                  <a:pt x="12382" y="44102"/>
                </a:lnTo>
                <a:lnTo>
                  <a:pt x="7680" y="32508"/>
                </a:lnTo>
                <a:lnTo>
                  <a:pt x="7680" y="30587"/>
                </a:lnTo>
                <a:lnTo>
                  <a:pt x="8641" y="27707"/>
                </a:lnTo>
                <a:lnTo>
                  <a:pt x="9472" y="22945"/>
                </a:lnTo>
                <a:lnTo>
                  <a:pt x="15591" y="13033"/>
                </a:lnTo>
                <a:lnTo>
                  <a:pt x="25411" y="7982"/>
                </a:lnTo>
                <a:lnTo>
                  <a:pt x="36505" y="7980"/>
                </a:lnTo>
                <a:lnTo>
                  <a:pt x="46446" y="13212"/>
                </a:lnTo>
                <a:lnTo>
                  <a:pt x="52806" y="23867"/>
                </a:lnTo>
                <a:lnTo>
                  <a:pt x="53766" y="28667"/>
                </a:lnTo>
                <a:lnTo>
                  <a:pt x="53766" y="35388"/>
                </a:lnTo>
                <a:lnTo>
                  <a:pt x="50492" y="43050"/>
                </a:lnTo>
                <a:lnTo>
                  <a:pt x="47295" y="56321"/>
                </a:lnTo>
                <a:lnTo>
                  <a:pt x="56039" y="48328"/>
                </a:lnTo>
                <a:close/>
              </a:path>
            </a:pathLst>
          </a:custGeom>
          <a:solidFill>
            <a:srgbClr val="0620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2" name="object 312"/>
          <p:cNvSpPr/>
          <p:nvPr/>
        </p:nvSpPr>
        <p:spPr>
          <a:xfrm>
            <a:off x="3495414" y="3238694"/>
            <a:ext cx="29447" cy="17290"/>
          </a:xfrm>
          <a:custGeom>
            <a:avLst/>
            <a:gdLst/>
            <a:ahLst/>
            <a:cxnLst/>
            <a:rect l="l" t="t" r="r" b="b"/>
            <a:pathLst>
              <a:path w="29447" h="17290">
                <a:moveTo>
                  <a:pt x="0" y="8096"/>
                </a:moveTo>
                <a:lnTo>
                  <a:pt x="4176" y="17290"/>
                </a:lnTo>
                <a:lnTo>
                  <a:pt x="15526" y="17274"/>
                </a:lnTo>
                <a:lnTo>
                  <a:pt x="26250" y="13270"/>
                </a:lnTo>
                <a:lnTo>
                  <a:pt x="29447" y="0"/>
                </a:lnTo>
                <a:lnTo>
                  <a:pt x="21084" y="7764"/>
                </a:lnTo>
                <a:lnTo>
                  <a:pt x="10592" y="10398"/>
                </a:lnTo>
                <a:lnTo>
                  <a:pt x="0" y="8096"/>
                </a:lnTo>
                <a:close/>
              </a:path>
            </a:pathLst>
          </a:custGeom>
          <a:solidFill>
            <a:srgbClr val="0620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3" name="object 313"/>
          <p:cNvSpPr/>
          <p:nvPr/>
        </p:nvSpPr>
        <p:spPr>
          <a:xfrm>
            <a:off x="3576126" y="3135035"/>
            <a:ext cx="52806" cy="53751"/>
          </a:xfrm>
          <a:custGeom>
            <a:avLst/>
            <a:gdLst/>
            <a:ahLst/>
            <a:cxnLst/>
            <a:rect l="l" t="t" r="r" b="b"/>
            <a:pathLst>
              <a:path w="52806" h="53751">
                <a:moveTo>
                  <a:pt x="52806" y="27843"/>
                </a:moveTo>
                <a:lnTo>
                  <a:pt x="49306" y="13834"/>
                </a:lnTo>
                <a:lnTo>
                  <a:pt x="40022" y="3815"/>
                </a:lnTo>
                <a:lnTo>
                  <a:pt x="26883" y="0"/>
                </a:lnTo>
                <a:lnTo>
                  <a:pt x="26167" y="9"/>
                </a:lnTo>
                <a:lnTo>
                  <a:pt x="12715" y="4034"/>
                </a:lnTo>
                <a:lnTo>
                  <a:pt x="3450" y="13990"/>
                </a:lnTo>
                <a:lnTo>
                  <a:pt x="0" y="27843"/>
                </a:lnTo>
                <a:lnTo>
                  <a:pt x="3281" y="40479"/>
                </a:lnTo>
                <a:lnTo>
                  <a:pt x="12842" y="50092"/>
                </a:lnTo>
                <a:lnTo>
                  <a:pt x="26883" y="53751"/>
                </a:lnTo>
                <a:lnTo>
                  <a:pt x="39081" y="50745"/>
                </a:lnTo>
                <a:lnTo>
                  <a:pt x="49015" y="41406"/>
                </a:lnTo>
                <a:lnTo>
                  <a:pt x="52806" y="27843"/>
                </a:lnTo>
                <a:close/>
              </a:path>
            </a:pathLst>
          </a:custGeom>
          <a:solidFill>
            <a:srgbClr val="0924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4" name="object 314"/>
          <p:cNvSpPr/>
          <p:nvPr/>
        </p:nvSpPr>
        <p:spPr>
          <a:xfrm>
            <a:off x="3572286" y="3131913"/>
            <a:ext cx="61447" cy="56561"/>
          </a:xfrm>
          <a:custGeom>
            <a:avLst/>
            <a:gdLst/>
            <a:ahLst/>
            <a:cxnLst/>
            <a:rect l="l" t="t" r="r" b="b"/>
            <a:pathLst>
              <a:path w="61447" h="56561">
                <a:moveTo>
                  <a:pt x="2271" y="18492"/>
                </a:moveTo>
                <a:lnTo>
                  <a:pt x="0" y="30965"/>
                </a:lnTo>
                <a:lnTo>
                  <a:pt x="0" y="36726"/>
                </a:lnTo>
                <a:lnTo>
                  <a:pt x="5708" y="48714"/>
                </a:lnTo>
                <a:lnTo>
                  <a:pt x="14471" y="56561"/>
                </a:lnTo>
                <a:lnTo>
                  <a:pt x="20755" y="51062"/>
                </a:lnTo>
                <a:lnTo>
                  <a:pt x="12092" y="43944"/>
                </a:lnTo>
                <a:lnTo>
                  <a:pt x="7680" y="31925"/>
                </a:lnTo>
                <a:lnTo>
                  <a:pt x="7680" y="28085"/>
                </a:lnTo>
                <a:lnTo>
                  <a:pt x="9036" y="22768"/>
                </a:lnTo>
                <a:lnTo>
                  <a:pt x="15631" y="13140"/>
                </a:lnTo>
                <a:lnTo>
                  <a:pt x="25305" y="8292"/>
                </a:lnTo>
                <a:lnTo>
                  <a:pt x="36058" y="8405"/>
                </a:lnTo>
                <a:lnTo>
                  <a:pt x="45891" y="13662"/>
                </a:lnTo>
                <a:lnTo>
                  <a:pt x="52806" y="24244"/>
                </a:lnTo>
                <a:lnTo>
                  <a:pt x="53766" y="28085"/>
                </a:lnTo>
                <a:lnTo>
                  <a:pt x="53766" y="32885"/>
                </a:lnTo>
                <a:lnTo>
                  <a:pt x="52806" y="34805"/>
                </a:lnTo>
                <a:lnTo>
                  <a:pt x="50068" y="42018"/>
                </a:lnTo>
                <a:lnTo>
                  <a:pt x="46665" y="56272"/>
                </a:lnTo>
                <a:lnTo>
                  <a:pt x="55178" y="48401"/>
                </a:lnTo>
                <a:lnTo>
                  <a:pt x="60487" y="36726"/>
                </a:lnTo>
                <a:lnTo>
                  <a:pt x="61447" y="32885"/>
                </a:lnTo>
                <a:lnTo>
                  <a:pt x="61447" y="27124"/>
                </a:lnTo>
                <a:lnTo>
                  <a:pt x="60487" y="24244"/>
                </a:lnTo>
                <a:lnTo>
                  <a:pt x="59512" y="21364"/>
                </a:lnTo>
                <a:lnTo>
                  <a:pt x="55834" y="13675"/>
                </a:lnTo>
                <a:lnTo>
                  <a:pt x="47814" y="5242"/>
                </a:lnTo>
                <a:lnTo>
                  <a:pt x="37921" y="744"/>
                </a:lnTo>
                <a:lnTo>
                  <a:pt x="27288" y="0"/>
                </a:lnTo>
                <a:lnTo>
                  <a:pt x="17048" y="2830"/>
                </a:lnTo>
                <a:lnTo>
                  <a:pt x="8331" y="9054"/>
                </a:lnTo>
                <a:lnTo>
                  <a:pt x="2271" y="18492"/>
                </a:lnTo>
                <a:close/>
              </a:path>
            </a:pathLst>
          </a:custGeom>
          <a:solidFill>
            <a:srgbClr val="0620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5" name="object 315"/>
          <p:cNvSpPr/>
          <p:nvPr/>
        </p:nvSpPr>
        <p:spPr>
          <a:xfrm>
            <a:off x="3586757" y="3173932"/>
            <a:ext cx="35597" cy="18384"/>
          </a:xfrm>
          <a:custGeom>
            <a:avLst/>
            <a:gdLst/>
            <a:ahLst/>
            <a:cxnLst/>
            <a:rect l="l" t="t" r="r" b="b"/>
            <a:pathLst>
              <a:path w="35597" h="18384">
                <a:moveTo>
                  <a:pt x="6284" y="9044"/>
                </a:moveTo>
                <a:lnTo>
                  <a:pt x="0" y="14542"/>
                </a:lnTo>
                <a:lnTo>
                  <a:pt x="10584" y="18384"/>
                </a:lnTo>
                <a:lnTo>
                  <a:pt x="21735" y="18271"/>
                </a:lnTo>
                <a:lnTo>
                  <a:pt x="32194" y="14254"/>
                </a:lnTo>
                <a:lnTo>
                  <a:pt x="35597" y="0"/>
                </a:lnTo>
                <a:lnTo>
                  <a:pt x="27489" y="8180"/>
                </a:lnTo>
                <a:lnTo>
                  <a:pt x="16979" y="11162"/>
                </a:lnTo>
                <a:lnTo>
                  <a:pt x="6284" y="9044"/>
                </a:lnTo>
                <a:close/>
              </a:path>
            </a:pathLst>
          </a:custGeom>
          <a:solidFill>
            <a:srgbClr val="0620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6" name="object 316"/>
          <p:cNvSpPr/>
          <p:nvPr/>
        </p:nvSpPr>
        <p:spPr>
          <a:xfrm>
            <a:off x="3672123" y="3222391"/>
            <a:ext cx="53751" cy="53766"/>
          </a:xfrm>
          <a:custGeom>
            <a:avLst/>
            <a:gdLst/>
            <a:ahLst/>
            <a:cxnLst/>
            <a:rect l="l" t="t" r="r" b="b"/>
            <a:pathLst>
              <a:path w="53751" h="53766">
                <a:moveTo>
                  <a:pt x="53751" y="26883"/>
                </a:moveTo>
                <a:lnTo>
                  <a:pt x="50020" y="13143"/>
                </a:lnTo>
                <a:lnTo>
                  <a:pt x="40278" y="3572"/>
                </a:lnTo>
                <a:lnTo>
                  <a:pt x="26883" y="0"/>
                </a:lnTo>
                <a:lnTo>
                  <a:pt x="13137" y="3526"/>
                </a:lnTo>
                <a:lnTo>
                  <a:pt x="3570" y="13060"/>
                </a:lnTo>
                <a:lnTo>
                  <a:pt x="0" y="26883"/>
                </a:lnTo>
                <a:lnTo>
                  <a:pt x="3526" y="40202"/>
                </a:lnTo>
                <a:lnTo>
                  <a:pt x="13060" y="49982"/>
                </a:lnTo>
                <a:lnTo>
                  <a:pt x="26883" y="53766"/>
                </a:lnTo>
                <a:lnTo>
                  <a:pt x="40192" y="50031"/>
                </a:lnTo>
                <a:lnTo>
                  <a:pt x="49968" y="40282"/>
                </a:lnTo>
                <a:lnTo>
                  <a:pt x="53751" y="26883"/>
                </a:lnTo>
                <a:close/>
              </a:path>
            </a:pathLst>
          </a:custGeom>
          <a:solidFill>
            <a:srgbClr val="0924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7" name="object 317"/>
          <p:cNvSpPr/>
          <p:nvPr/>
        </p:nvSpPr>
        <p:spPr>
          <a:xfrm>
            <a:off x="3667323" y="3249274"/>
            <a:ext cx="14797" cy="56490"/>
          </a:xfrm>
          <a:custGeom>
            <a:avLst/>
            <a:gdLst/>
            <a:ahLst/>
            <a:cxnLst/>
            <a:rect l="l" t="t" r="r" b="b"/>
            <a:pathLst>
              <a:path w="14797" h="56490">
                <a:moveTo>
                  <a:pt x="7680" y="0"/>
                </a:moveTo>
                <a:lnTo>
                  <a:pt x="6080" y="17958"/>
                </a:lnTo>
                <a:lnTo>
                  <a:pt x="14797" y="25897"/>
                </a:lnTo>
                <a:lnTo>
                  <a:pt x="8641" y="1920"/>
                </a:lnTo>
                <a:lnTo>
                  <a:pt x="7680" y="0"/>
                </a:lnTo>
                <a:close/>
              </a:path>
              <a:path w="14797" h="56490">
                <a:moveTo>
                  <a:pt x="54726" y="0"/>
                </a:moveTo>
                <a:lnTo>
                  <a:pt x="53766" y="4800"/>
                </a:lnTo>
                <a:lnTo>
                  <a:pt x="51231" y="12007"/>
                </a:lnTo>
                <a:lnTo>
                  <a:pt x="43160" y="20044"/>
                </a:lnTo>
                <a:lnTo>
                  <a:pt x="32452" y="22855"/>
                </a:lnTo>
                <a:lnTo>
                  <a:pt x="21520" y="20640"/>
                </a:lnTo>
                <a:lnTo>
                  <a:pt x="12778" y="13595"/>
                </a:lnTo>
                <a:lnTo>
                  <a:pt x="8641" y="1920"/>
                </a:lnTo>
                <a:lnTo>
                  <a:pt x="14797" y="25897"/>
                </a:lnTo>
                <a:lnTo>
                  <a:pt x="25569" y="29871"/>
                </a:lnTo>
                <a:lnTo>
                  <a:pt x="37008" y="29861"/>
                </a:lnTo>
                <a:lnTo>
                  <a:pt x="47727" y="25850"/>
                </a:lnTo>
                <a:lnTo>
                  <a:pt x="56336" y="17823"/>
                </a:lnTo>
                <a:lnTo>
                  <a:pt x="61447" y="5760"/>
                </a:lnTo>
                <a:lnTo>
                  <a:pt x="62392" y="0"/>
                </a:lnTo>
                <a:lnTo>
                  <a:pt x="61447" y="-3840"/>
                </a:lnTo>
                <a:lnTo>
                  <a:pt x="61447" y="-6720"/>
                </a:lnTo>
                <a:lnTo>
                  <a:pt x="60487" y="-9601"/>
                </a:lnTo>
                <a:lnTo>
                  <a:pt x="56536" y="-17714"/>
                </a:lnTo>
                <a:lnTo>
                  <a:pt x="48542" y="-25848"/>
                </a:lnTo>
                <a:lnTo>
                  <a:pt x="38752" y="-30069"/>
                </a:lnTo>
                <a:lnTo>
                  <a:pt x="28229" y="-30592"/>
                </a:lnTo>
                <a:lnTo>
                  <a:pt x="18031" y="-27632"/>
                </a:lnTo>
                <a:lnTo>
                  <a:pt x="9219" y="-21404"/>
                </a:lnTo>
                <a:lnTo>
                  <a:pt x="2855" y="-12121"/>
                </a:lnTo>
                <a:lnTo>
                  <a:pt x="0" y="0"/>
                </a:lnTo>
                <a:lnTo>
                  <a:pt x="960" y="6720"/>
                </a:lnTo>
                <a:lnTo>
                  <a:pt x="6080" y="17958"/>
                </a:lnTo>
                <a:lnTo>
                  <a:pt x="7680" y="0"/>
                </a:lnTo>
                <a:lnTo>
                  <a:pt x="8641" y="-2880"/>
                </a:lnTo>
                <a:lnTo>
                  <a:pt x="9642" y="-7642"/>
                </a:lnTo>
                <a:lnTo>
                  <a:pt x="15998" y="-17554"/>
                </a:lnTo>
                <a:lnTo>
                  <a:pt x="25808" y="-22605"/>
                </a:lnTo>
                <a:lnTo>
                  <a:pt x="36757" y="-22607"/>
                </a:lnTo>
                <a:lnTo>
                  <a:pt x="46528" y="-17375"/>
                </a:lnTo>
                <a:lnTo>
                  <a:pt x="52806" y="-6720"/>
                </a:lnTo>
                <a:lnTo>
                  <a:pt x="53766" y="-4800"/>
                </a:lnTo>
                <a:lnTo>
                  <a:pt x="53766" y="-1920"/>
                </a:lnTo>
                <a:lnTo>
                  <a:pt x="54726" y="0"/>
                </a:lnTo>
                <a:close/>
              </a:path>
            </a:pathLst>
          </a:custGeom>
          <a:solidFill>
            <a:srgbClr val="0620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8" name="object 318"/>
          <p:cNvSpPr/>
          <p:nvPr/>
        </p:nvSpPr>
        <p:spPr>
          <a:xfrm>
            <a:off x="3769080" y="3150397"/>
            <a:ext cx="53766" cy="53751"/>
          </a:xfrm>
          <a:custGeom>
            <a:avLst/>
            <a:gdLst/>
            <a:ahLst/>
            <a:cxnLst/>
            <a:rect l="l" t="t" r="r" b="b"/>
            <a:pathLst>
              <a:path w="53766" h="53751">
                <a:moveTo>
                  <a:pt x="53766" y="27843"/>
                </a:moveTo>
                <a:lnTo>
                  <a:pt x="53758" y="27126"/>
                </a:lnTo>
                <a:lnTo>
                  <a:pt x="49994" y="13413"/>
                </a:lnTo>
                <a:lnTo>
                  <a:pt x="40493" y="3692"/>
                </a:lnTo>
                <a:lnTo>
                  <a:pt x="26883" y="0"/>
                </a:lnTo>
                <a:lnTo>
                  <a:pt x="26210" y="9"/>
                </a:lnTo>
                <a:lnTo>
                  <a:pt x="13141" y="4034"/>
                </a:lnTo>
                <a:lnTo>
                  <a:pt x="3658" y="13990"/>
                </a:lnTo>
                <a:lnTo>
                  <a:pt x="0" y="27843"/>
                </a:lnTo>
                <a:lnTo>
                  <a:pt x="3481" y="40479"/>
                </a:lnTo>
                <a:lnTo>
                  <a:pt x="13268" y="50092"/>
                </a:lnTo>
                <a:lnTo>
                  <a:pt x="26883" y="53751"/>
                </a:lnTo>
                <a:lnTo>
                  <a:pt x="40187" y="50501"/>
                </a:lnTo>
                <a:lnTo>
                  <a:pt x="50069" y="41189"/>
                </a:lnTo>
                <a:lnTo>
                  <a:pt x="53766" y="27843"/>
                </a:lnTo>
                <a:close/>
              </a:path>
            </a:pathLst>
          </a:custGeom>
          <a:solidFill>
            <a:srgbClr val="0924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9" name="object 319"/>
          <p:cNvSpPr/>
          <p:nvPr/>
        </p:nvSpPr>
        <p:spPr>
          <a:xfrm>
            <a:off x="3786291" y="3189753"/>
            <a:ext cx="29451" cy="17922"/>
          </a:xfrm>
          <a:custGeom>
            <a:avLst/>
            <a:gdLst/>
            <a:ahLst/>
            <a:cxnLst/>
            <a:rect l="l" t="t" r="r" b="b"/>
            <a:pathLst>
              <a:path w="29451" h="17922">
                <a:moveTo>
                  <a:pt x="0" y="8504"/>
                </a:moveTo>
                <a:lnTo>
                  <a:pt x="4975" y="17922"/>
                </a:lnTo>
                <a:lnTo>
                  <a:pt x="16123" y="17805"/>
                </a:lnTo>
                <a:lnTo>
                  <a:pt x="26579" y="13785"/>
                </a:lnTo>
                <a:lnTo>
                  <a:pt x="29451" y="0"/>
                </a:lnTo>
                <a:lnTo>
                  <a:pt x="21090" y="7908"/>
                </a:lnTo>
                <a:lnTo>
                  <a:pt x="10596" y="10711"/>
                </a:lnTo>
                <a:lnTo>
                  <a:pt x="0" y="8504"/>
                </a:lnTo>
                <a:close/>
              </a:path>
            </a:pathLst>
          </a:custGeom>
          <a:solidFill>
            <a:srgbClr val="0620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0" name="object 320"/>
          <p:cNvSpPr/>
          <p:nvPr/>
        </p:nvSpPr>
        <p:spPr>
          <a:xfrm>
            <a:off x="3765240" y="3147303"/>
            <a:ext cx="61447" cy="60373"/>
          </a:xfrm>
          <a:custGeom>
            <a:avLst/>
            <a:gdLst/>
            <a:ahLst/>
            <a:cxnLst/>
            <a:rect l="l" t="t" r="r" b="b"/>
            <a:pathLst>
              <a:path w="61447" h="60373">
                <a:moveTo>
                  <a:pt x="56140" y="48361"/>
                </a:moveTo>
                <a:lnTo>
                  <a:pt x="61447" y="36683"/>
                </a:lnTo>
                <a:lnTo>
                  <a:pt x="61447" y="23256"/>
                </a:lnTo>
                <a:lnTo>
                  <a:pt x="60487" y="21336"/>
                </a:lnTo>
                <a:lnTo>
                  <a:pt x="56298" y="13202"/>
                </a:lnTo>
                <a:lnTo>
                  <a:pt x="48046" y="4980"/>
                </a:lnTo>
                <a:lnTo>
                  <a:pt x="38097" y="638"/>
                </a:lnTo>
                <a:lnTo>
                  <a:pt x="27510" y="0"/>
                </a:lnTo>
                <a:lnTo>
                  <a:pt x="17346" y="2887"/>
                </a:lnTo>
                <a:lnTo>
                  <a:pt x="8665" y="9123"/>
                </a:lnTo>
                <a:lnTo>
                  <a:pt x="2530" y="18533"/>
                </a:lnTo>
                <a:lnTo>
                  <a:pt x="0" y="30937"/>
                </a:lnTo>
                <a:lnTo>
                  <a:pt x="0" y="33803"/>
                </a:lnTo>
                <a:lnTo>
                  <a:pt x="960" y="36683"/>
                </a:lnTo>
                <a:lnTo>
                  <a:pt x="6679" y="48692"/>
                </a:lnTo>
                <a:lnTo>
                  <a:pt x="15443" y="56535"/>
                </a:lnTo>
                <a:lnTo>
                  <a:pt x="26027" y="60373"/>
                </a:lnTo>
                <a:lnTo>
                  <a:pt x="21051" y="50954"/>
                </a:lnTo>
                <a:lnTo>
                  <a:pt x="12385" y="43834"/>
                </a:lnTo>
                <a:lnTo>
                  <a:pt x="7680" y="31898"/>
                </a:lnTo>
                <a:lnTo>
                  <a:pt x="7680" y="28057"/>
                </a:lnTo>
                <a:lnTo>
                  <a:pt x="8834" y="23214"/>
                </a:lnTo>
                <a:lnTo>
                  <a:pt x="15551" y="13003"/>
                </a:lnTo>
                <a:lnTo>
                  <a:pt x="25594" y="7864"/>
                </a:lnTo>
                <a:lnTo>
                  <a:pt x="36677" y="7835"/>
                </a:lnTo>
                <a:lnTo>
                  <a:pt x="46510" y="12953"/>
                </a:lnTo>
                <a:lnTo>
                  <a:pt x="52806" y="23256"/>
                </a:lnTo>
                <a:lnTo>
                  <a:pt x="53766" y="28057"/>
                </a:lnTo>
                <a:lnTo>
                  <a:pt x="53766" y="34778"/>
                </a:lnTo>
                <a:lnTo>
                  <a:pt x="50502" y="42450"/>
                </a:lnTo>
                <a:lnTo>
                  <a:pt x="47630" y="56236"/>
                </a:lnTo>
                <a:lnTo>
                  <a:pt x="56140" y="48361"/>
                </a:lnTo>
                <a:close/>
              </a:path>
            </a:pathLst>
          </a:custGeom>
          <a:solidFill>
            <a:srgbClr val="0620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1" name="object 321"/>
          <p:cNvSpPr/>
          <p:nvPr/>
        </p:nvSpPr>
        <p:spPr>
          <a:xfrm>
            <a:off x="3866037" y="3153277"/>
            <a:ext cx="53766" cy="53751"/>
          </a:xfrm>
          <a:custGeom>
            <a:avLst/>
            <a:gdLst/>
            <a:ahLst/>
            <a:cxnLst/>
            <a:rect l="l" t="t" r="r" b="b"/>
            <a:pathLst>
              <a:path w="53766" h="53751">
                <a:moveTo>
                  <a:pt x="53766" y="26868"/>
                </a:moveTo>
                <a:lnTo>
                  <a:pt x="50516" y="13574"/>
                </a:lnTo>
                <a:lnTo>
                  <a:pt x="41200" y="3696"/>
                </a:lnTo>
                <a:lnTo>
                  <a:pt x="27843" y="0"/>
                </a:lnTo>
                <a:lnTo>
                  <a:pt x="27139" y="8"/>
                </a:lnTo>
                <a:lnTo>
                  <a:pt x="13419" y="3767"/>
                </a:lnTo>
                <a:lnTo>
                  <a:pt x="3694" y="13265"/>
                </a:lnTo>
                <a:lnTo>
                  <a:pt x="0" y="26868"/>
                </a:lnTo>
                <a:lnTo>
                  <a:pt x="9" y="27540"/>
                </a:lnTo>
                <a:lnTo>
                  <a:pt x="4034" y="40609"/>
                </a:lnTo>
                <a:lnTo>
                  <a:pt x="13990" y="50092"/>
                </a:lnTo>
                <a:lnTo>
                  <a:pt x="27843" y="53751"/>
                </a:lnTo>
                <a:lnTo>
                  <a:pt x="40496" y="50265"/>
                </a:lnTo>
                <a:lnTo>
                  <a:pt x="50109" y="40479"/>
                </a:lnTo>
                <a:lnTo>
                  <a:pt x="53766" y="26868"/>
                </a:lnTo>
                <a:close/>
              </a:path>
            </a:pathLst>
          </a:custGeom>
          <a:solidFill>
            <a:srgbClr val="0924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2" name="object 322"/>
          <p:cNvSpPr/>
          <p:nvPr/>
        </p:nvSpPr>
        <p:spPr>
          <a:xfrm>
            <a:off x="3863157" y="3149537"/>
            <a:ext cx="61447" cy="60364"/>
          </a:xfrm>
          <a:custGeom>
            <a:avLst/>
            <a:gdLst/>
            <a:ahLst/>
            <a:cxnLst/>
            <a:rect l="l" t="t" r="r" b="b"/>
            <a:pathLst>
              <a:path w="61447" h="60364">
                <a:moveTo>
                  <a:pt x="20" y="36472"/>
                </a:moveTo>
                <a:lnTo>
                  <a:pt x="5404" y="48424"/>
                </a:lnTo>
                <a:lnTo>
                  <a:pt x="14050" y="56388"/>
                </a:lnTo>
                <a:lnTo>
                  <a:pt x="24652" y="60364"/>
                </a:lnTo>
                <a:lnTo>
                  <a:pt x="21179" y="51203"/>
                </a:lnTo>
                <a:lnTo>
                  <a:pt x="12238" y="44333"/>
                </a:lnTo>
                <a:lnTo>
                  <a:pt x="7680" y="32544"/>
                </a:lnTo>
                <a:lnTo>
                  <a:pt x="7680" y="28704"/>
                </a:lnTo>
                <a:lnTo>
                  <a:pt x="9249" y="22551"/>
                </a:lnTo>
                <a:lnTo>
                  <a:pt x="15831" y="12879"/>
                </a:lnTo>
                <a:lnTo>
                  <a:pt x="25309" y="8036"/>
                </a:lnTo>
                <a:lnTo>
                  <a:pt x="35853" y="8163"/>
                </a:lnTo>
                <a:lnTo>
                  <a:pt x="45629" y="13400"/>
                </a:lnTo>
                <a:lnTo>
                  <a:pt x="52806" y="23888"/>
                </a:lnTo>
                <a:lnTo>
                  <a:pt x="52806" y="28704"/>
                </a:lnTo>
                <a:lnTo>
                  <a:pt x="53766" y="30609"/>
                </a:lnTo>
                <a:lnTo>
                  <a:pt x="52806" y="33504"/>
                </a:lnTo>
                <a:lnTo>
                  <a:pt x="52806" y="35409"/>
                </a:lnTo>
                <a:lnTo>
                  <a:pt x="55127" y="48362"/>
                </a:lnTo>
                <a:lnTo>
                  <a:pt x="60487" y="36384"/>
                </a:lnTo>
                <a:lnTo>
                  <a:pt x="61447" y="30609"/>
                </a:lnTo>
                <a:lnTo>
                  <a:pt x="60487" y="27728"/>
                </a:lnTo>
                <a:lnTo>
                  <a:pt x="60487" y="23888"/>
                </a:lnTo>
                <a:lnTo>
                  <a:pt x="59527" y="21023"/>
                </a:lnTo>
                <a:lnTo>
                  <a:pt x="55847" y="13355"/>
                </a:lnTo>
                <a:lnTo>
                  <a:pt x="47823" y="5007"/>
                </a:lnTo>
                <a:lnTo>
                  <a:pt x="37927" y="628"/>
                </a:lnTo>
                <a:lnTo>
                  <a:pt x="27292" y="0"/>
                </a:lnTo>
                <a:lnTo>
                  <a:pt x="17049" y="2902"/>
                </a:lnTo>
                <a:lnTo>
                  <a:pt x="8332" y="9117"/>
                </a:lnTo>
                <a:lnTo>
                  <a:pt x="2271" y="18426"/>
                </a:lnTo>
                <a:lnTo>
                  <a:pt x="0" y="30609"/>
                </a:lnTo>
                <a:lnTo>
                  <a:pt x="0" y="36384"/>
                </a:lnTo>
                <a:close/>
              </a:path>
            </a:pathLst>
          </a:custGeom>
          <a:solidFill>
            <a:srgbClr val="0620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3" name="object 323"/>
          <p:cNvSpPr/>
          <p:nvPr/>
        </p:nvSpPr>
        <p:spPr>
          <a:xfrm>
            <a:off x="3884336" y="3184946"/>
            <a:ext cx="33948" cy="24954"/>
          </a:xfrm>
          <a:custGeom>
            <a:avLst/>
            <a:gdLst/>
            <a:ahLst/>
            <a:cxnLst/>
            <a:rect l="l" t="t" r="r" b="b"/>
            <a:pathLst>
              <a:path w="33948" h="24954">
                <a:moveTo>
                  <a:pt x="0" y="15793"/>
                </a:moveTo>
                <a:lnTo>
                  <a:pt x="3473" y="24954"/>
                </a:lnTo>
                <a:lnTo>
                  <a:pt x="14725" y="24942"/>
                </a:lnTo>
                <a:lnTo>
                  <a:pt x="25318" y="20941"/>
                </a:lnTo>
                <a:lnTo>
                  <a:pt x="33948" y="12952"/>
                </a:lnTo>
                <a:lnTo>
                  <a:pt x="31627" y="0"/>
                </a:lnTo>
                <a:lnTo>
                  <a:pt x="29511" y="5825"/>
                </a:lnTo>
                <a:lnTo>
                  <a:pt x="21585" y="14350"/>
                </a:lnTo>
                <a:lnTo>
                  <a:pt x="10962" y="17637"/>
                </a:lnTo>
                <a:lnTo>
                  <a:pt x="0" y="15793"/>
                </a:lnTo>
                <a:close/>
              </a:path>
            </a:pathLst>
          </a:custGeom>
          <a:solidFill>
            <a:srgbClr val="0620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4" name="object 324"/>
          <p:cNvSpPr/>
          <p:nvPr/>
        </p:nvSpPr>
        <p:spPr>
          <a:xfrm>
            <a:off x="3962994" y="3103351"/>
            <a:ext cx="53766" cy="53766"/>
          </a:xfrm>
          <a:custGeom>
            <a:avLst/>
            <a:gdLst/>
            <a:ahLst/>
            <a:cxnLst/>
            <a:rect l="l" t="t" r="r" b="b"/>
            <a:pathLst>
              <a:path w="53766" h="53766">
                <a:moveTo>
                  <a:pt x="53766" y="26883"/>
                </a:moveTo>
                <a:lnTo>
                  <a:pt x="53757" y="26210"/>
                </a:lnTo>
                <a:lnTo>
                  <a:pt x="49732" y="13141"/>
                </a:lnTo>
                <a:lnTo>
                  <a:pt x="39775" y="3658"/>
                </a:lnTo>
                <a:lnTo>
                  <a:pt x="25923" y="0"/>
                </a:lnTo>
                <a:lnTo>
                  <a:pt x="13269" y="3485"/>
                </a:lnTo>
                <a:lnTo>
                  <a:pt x="3657" y="13272"/>
                </a:lnTo>
                <a:lnTo>
                  <a:pt x="0" y="26883"/>
                </a:lnTo>
                <a:lnTo>
                  <a:pt x="3253" y="40194"/>
                </a:lnTo>
                <a:lnTo>
                  <a:pt x="12569" y="50071"/>
                </a:lnTo>
                <a:lnTo>
                  <a:pt x="25923" y="53766"/>
                </a:lnTo>
                <a:lnTo>
                  <a:pt x="26639" y="53758"/>
                </a:lnTo>
                <a:lnTo>
                  <a:pt x="40353" y="49994"/>
                </a:lnTo>
                <a:lnTo>
                  <a:pt x="50074" y="40493"/>
                </a:lnTo>
                <a:lnTo>
                  <a:pt x="53766" y="26883"/>
                </a:lnTo>
                <a:close/>
              </a:path>
            </a:pathLst>
          </a:custGeom>
          <a:solidFill>
            <a:srgbClr val="0924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5" name="object 325"/>
          <p:cNvSpPr/>
          <p:nvPr/>
        </p:nvSpPr>
        <p:spPr>
          <a:xfrm>
            <a:off x="3958193" y="3130235"/>
            <a:ext cx="14627" cy="56169"/>
          </a:xfrm>
          <a:custGeom>
            <a:avLst/>
            <a:gdLst/>
            <a:ahLst/>
            <a:cxnLst/>
            <a:rect l="l" t="t" r="r" b="b"/>
            <a:pathLst>
              <a:path w="14627" h="56169">
                <a:moveTo>
                  <a:pt x="14627" y="25894"/>
                </a:moveTo>
                <a:lnTo>
                  <a:pt x="12703" y="13595"/>
                </a:lnTo>
                <a:lnTo>
                  <a:pt x="8641" y="1920"/>
                </a:lnTo>
                <a:lnTo>
                  <a:pt x="7680" y="0"/>
                </a:lnTo>
                <a:lnTo>
                  <a:pt x="6029" y="17951"/>
                </a:lnTo>
                <a:lnTo>
                  <a:pt x="14627" y="25894"/>
                </a:lnTo>
                <a:close/>
              </a:path>
              <a:path w="14627" h="56169">
                <a:moveTo>
                  <a:pt x="56022" y="17824"/>
                </a:moveTo>
                <a:lnTo>
                  <a:pt x="61432" y="5760"/>
                </a:lnTo>
                <a:lnTo>
                  <a:pt x="61432" y="-6720"/>
                </a:lnTo>
                <a:lnTo>
                  <a:pt x="60487" y="-9601"/>
                </a:lnTo>
                <a:lnTo>
                  <a:pt x="57250" y="-16371"/>
                </a:lnTo>
                <a:lnTo>
                  <a:pt x="49297" y="-24862"/>
                </a:lnTo>
                <a:lnTo>
                  <a:pt x="39349" y="-29435"/>
                </a:lnTo>
                <a:lnTo>
                  <a:pt x="28558" y="-30274"/>
                </a:lnTo>
                <a:lnTo>
                  <a:pt x="18076" y="-27565"/>
                </a:lnTo>
                <a:lnTo>
                  <a:pt x="9055" y="-21492"/>
                </a:lnTo>
                <a:lnTo>
                  <a:pt x="2645" y="-12242"/>
                </a:lnTo>
                <a:lnTo>
                  <a:pt x="0" y="0"/>
                </a:lnTo>
                <a:lnTo>
                  <a:pt x="960" y="6720"/>
                </a:lnTo>
                <a:lnTo>
                  <a:pt x="6029" y="17951"/>
                </a:lnTo>
                <a:lnTo>
                  <a:pt x="7680" y="0"/>
                </a:lnTo>
                <a:lnTo>
                  <a:pt x="8641" y="-2880"/>
                </a:lnTo>
                <a:lnTo>
                  <a:pt x="9133" y="-6148"/>
                </a:lnTo>
                <a:lnTo>
                  <a:pt x="14876" y="-16360"/>
                </a:lnTo>
                <a:lnTo>
                  <a:pt x="24705" y="-21722"/>
                </a:lnTo>
                <a:lnTo>
                  <a:pt x="36029" y="-22035"/>
                </a:lnTo>
                <a:lnTo>
                  <a:pt x="46260" y="-17101"/>
                </a:lnTo>
                <a:lnTo>
                  <a:pt x="52806" y="-6720"/>
                </a:lnTo>
                <a:lnTo>
                  <a:pt x="53766" y="-1920"/>
                </a:lnTo>
                <a:lnTo>
                  <a:pt x="53766" y="4800"/>
                </a:lnTo>
                <a:lnTo>
                  <a:pt x="50989" y="12007"/>
                </a:lnTo>
                <a:lnTo>
                  <a:pt x="42741" y="20044"/>
                </a:lnTo>
                <a:lnTo>
                  <a:pt x="32067" y="22855"/>
                </a:lnTo>
                <a:lnTo>
                  <a:pt x="21283" y="20640"/>
                </a:lnTo>
                <a:lnTo>
                  <a:pt x="12703" y="13595"/>
                </a:lnTo>
                <a:lnTo>
                  <a:pt x="14627" y="25894"/>
                </a:lnTo>
                <a:lnTo>
                  <a:pt x="25263" y="29870"/>
                </a:lnTo>
                <a:lnTo>
                  <a:pt x="36600" y="29861"/>
                </a:lnTo>
                <a:lnTo>
                  <a:pt x="47298" y="25852"/>
                </a:lnTo>
                <a:lnTo>
                  <a:pt x="56022" y="17824"/>
                </a:lnTo>
                <a:close/>
              </a:path>
            </a:pathLst>
          </a:custGeom>
          <a:solidFill>
            <a:srgbClr val="0620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6" name="object 326"/>
          <p:cNvSpPr/>
          <p:nvPr/>
        </p:nvSpPr>
        <p:spPr>
          <a:xfrm>
            <a:off x="4059951" y="3114873"/>
            <a:ext cx="53766" cy="53766"/>
          </a:xfrm>
          <a:custGeom>
            <a:avLst/>
            <a:gdLst/>
            <a:ahLst/>
            <a:cxnLst/>
            <a:rect l="l" t="t" r="r" b="b"/>
            <a:pathLst>
              <a:path w="53766" h="53766">
                <a:moveTo>
                  <a:pt x="53766" y="26883"/>
                </a:moveTo>
                <a:lnTo>
                  <a:pt x="50027" y="13137"/>
                </a:lnTo>
                <a:lnTo>
                  <a:pt x="40279" y="3570"/>
                </a:lnTo>
                <a:lnTo>
                  <a:pt x="26883" y="0"/>
                </a:lnTo>
                <a:lnTo>
                  <a:pt x="13137" y="3526"/>
                </a:lnTo>
                <a:lnTo>
                  <a:pt x="3570" y="13060"/>
                </a:lnTo>
                <a:lnTo>
                  <a:pt x="0" y="26883"/>
                </a:lnTo>
                <a:lnTo>
                  <a:pt x="3526" y="40202"/>
                </a:lnTo>
                <a:lnTo>
                  <a:pt x="13060" y="49982"/>
                </a:lnTo>
                <a:lnTo>
                  <a:pt x="26883" y="53766"/>
                </a:lnTo>
                <a:lnTo>
                  <a:pt x="40202" y="50027"/>
                </a:lnTo>
                <a:lnTo>
                  <a:pt x="49982" y="40279"/>
                </a:lnTo>
                <a:lnTo>
                  <a:pt x="53766" y="26883"/>
                </a:lnTo>
                <a:close/>
              </a:path>
            </a:pathLst>
          </a:custGeom>
          <a:solidFill>
            <a:srgbClr val="0924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7" name="object 327"/>
          <p:cNvSpPr/>
          <p:nvPr/>
        </p:nvSpPr>
        <p:spPr>
          <a:xfrm>
            <a:off x="4056110" y="3111617"/>
            <a:ext cx="61432" cy="56897"/>
          </a:xfrm>
          <a:custGeom>
            <a:avLst/>
            <a:gdLst/>
            <a:ahLst/>
            <a:cxnLst/>
            <a:rect l="l" t="t" r="r" b="b"/>
            <a:pathLst>
              <a:path w="61432" h="56897">
                <a:moveTo>
                  <a:pt x="2348" y="17912"/>
                </a:moveTo>
                <a:lnTo>
                  <a:pt x="0" y="30138"/>
                </a:lnTo>
                <a:lnTo>
                  <a:pt x="0" y="36859"/>
                </a:lnTo>
                <a:lnTo>
                  <a:pt x="235" y="37709"/>
                </a:lnTo>
                <a:lnTo>
                  <a:pt x="6118" y="49306"/>
                </a:lnTo>
                <a:lnTo>
                  <a:pt x="15035" y="56897"/>
                </a:lnTo>
                <a:lnTo>
                  <a:pt x="20748" y="51203"/>
                </a:lnTo>
                <a:lnTo>
                  <a:pt x="12090" y="44081"/>
                </a:lnTo>
                <a:lnTo>
                  <a:pt x="7680" y="32058"/>
                </a:lnTo>
                <a:lnTo>
                  <a:pt x="7680" y="28218"/>
                </a:lnTo>
                <a:lnTo>
                  <a:pt x="9534" y="21046"/>
                </a:lnTo>
                <a:lnTo>
                  <a:pt x="16285" y="12055"/>
                </a:lnTo>
                <a:lnTo>
                  <a:pt x="25905" y="7465"/>
                </a:lnTo>
                <a:lnTo>
                  <a:pt x="36477" y="7609"/>
                </a:lnTo>
                <a:lnTo>
                  <a:pt x="46084" y="12816"/>
                </a:lnTo>
                <a:lnTo>
                  <a:pt x="52806" y="23417"/>
                </a:lnTo>
                <a:lnTo>
                  <a:pt x="53766" y="28218"/>
                </a:lnTo>
                <a:lnTo>
                  <a:pt x="53766" y="33018"/>
                </a:lnTo>
                <a:lnTo>
                  <a:pt x="52806" y="34939"/>
                </a:lnTo>
                <a:lnTo>
                  <a:pt x="50057" y="42173"/>
                </a:lnTo>
                <a:lnTo>
                  <a:pt x="47237" y="55957"/>
                </a:lnTo>
                <a:lnTo>
                  <a:pt x="55534" y="47849"/>
                </a:lnTo>
                <a:lnTo>
                  <a:pt x="60487" y="35899"/>
                </a:lnTo>
                <a:lnTo>
                  <a:pt x="61432" y="33018"/>
                </a:lnTo>
                <a:lnTo>
                  <a:pt x="61432" y="27258"/>
                </a:lnTo>
                <a:lnTo>
                  <a:pt x="60487" y="23417"/>
                </a:lnTo>
                <a:lnTo>
                  <a:pt x="59527" y="21497"/>
                </a:lnTo>
                <a:lnTo>
                  <a:pt x="56397" y="14382"/>
                </a:lnTo>
                <a:lnTo>
                  <a:pt x="48622" y="5670"/>
                </a:lnTo>
                <a:lnTo>
                  <a:pt x="38757" y="942"/>
                </a:lnTo>
                <a:lnTo>
                  <a:pt x="27999" y="0"/>
                </a:lnTo>
                <a:lnTo>
                  <a:pt x="17546" y="2645"/>
                </a:lnTo>
                <a:lnTo>
                  <a:pt x="8597" y="8682"/>
                </a:lnTo>
                <a:lnTo>
                  <a:pt x="2348" y="17912"/>
                </a:lnTo>
                <a:close/>
              </a:path>
            </a:pathLst>
          </a:custGeom>
          <a:solidFill>
            <a:srgbClr val="0620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8" name="object 328"/>
          <p:cNvSpPr/>
          <p:nvPr/>
        </p:nvSpPr>
        <p:spPr>
          <a:xfrm>
            <a:off x="4071146" y="3153791"/>
            <a:ext cx="35022" cy="18340"/>
          </a:xfrm>
          <a:custGeom>
            <a:avLst/>
            <a:gdLst/>
            <a:ahLst/>
            <a:cxnLst/>
            <a:rect l="l" t="t" r="r" b="b"/>
            <a:pathLst>
              <a:path w="35022" h="18340">
                <a:moveTo>
                  <a:pt x="5712" y="9029"/>
                </a:moveTo>
                <a:lnTo>
                  <a:pt x="0" y="14723"/>
                </a:lnTo>
                <a:lnTo>
                  <a:pt x="10676" y="18340"/>
                </a:lnTo>
                <a:lnTo>
                  <a:pt x="21835" y="18016"/>
                </a:lnTo>
                <a:lnTo>
                  <a:pt x="32201" y="13783"/>
                </a:lnTo>
                <a:lnTo>
                  <a:pt x="35022" y="0"/>
                </a:lnTo>
                <a:lnTo>
                  <a:pt x="26911" y="8175"/>
                </a:lnTo>
                <a:lnTo>
                  <a:pt x="16403" y="11151"/>
                </a:lnTo>
                <a:lnTo>
                  <a:pt x="5712" y="9029"/>
                </a:lnTo>
                <a:close/>
              </a:path>
            </a:pathLst>
          </a:custGeom>
          <a:solidFill>
            <a:srgbClr val="06207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9" name="object 329"/>
          <p:cNvSpPr/>
          <p:nvPr/>
        </p:nvSpPr>
        <p:spPr>
          <a:xfrm>
            <a:off x="1947062" y="3473897"/>
            <a:ext cx="2152253" cy="88331"/>
          </a:xfrm>
          <a:custGeom>
            <a:avLst/>
            <a:gdLst/>
            <a:ahLst/>
            <a:cxnLst/>
            <a:rect l="l" t="t" r="r" b="b"/>
            <a:pathLst>
              <a:path w="2152253" h="88331">
                <a:moveTo>
                  <a:pt x="204475" y="88331"/>
                </a:moveTo>
                <a:lnTo>
                  <a:pt x="202554" y="65288"/>
                </a:lnTo>
                <a:lnTo>
                  <a:pt x="108478" y="83530"/>
                </a:lnTo>
                <a:lnTo>
                  <a:pt x="204475" y="88331"/>
                </a:lnTo>
                <a:close/>
              </a:path>
              <a:path w="2152253" h="88331">
                <a:moveTo>
                  <a:pt x="1269080" y="41285"/>
                </a:moveTo>
                <a:lnTo>
                  <a:pt x="1362196" y="960"/>
                </a:lnTo>
                <a:lnTo>
                  <a:pt x="1266724" y="41214"/>
                </a:lnTo>
                <a:lnTo>
                  <a:pt x="1269080" y="41285"/>
                </a:lnTo>
                <a:close/>
              </a:path>
              <a:path w="2152253" h="88331">
                <a:moveTo>
                  <a:pt x="1272920" y="63367"/>
                </a:moveTo>
                <a:lnTo>
                  <a:pt x="1366685" y="23833"/>
                </a:lnTo>
                <a:lnTo>
                  <a:pt x="1458193" y="59527"/>
                </a:lnTo>
                <a:lnTo>
                  <a:pt x="1556110" y="86410"/>
                </a:lnTo>
                <a:lnTo>
                  <a:pt x="1558030" y="87370"/>
                </a:lnTo>
                <a:lnTo>
                  <a:pt x="1559951" y="87370"/>
                </a:lnTo>
                <a:lnTo>
                  <a:pt x="1562831" y="64328"/>
                </a:lnTo>
                <a:lnTo>
                  <a:pt x="1557070" y="64328"/>
                </a:lnTo>
                <a:lnTo>
                  <a:pt x="1466834" y="38404"/>
                </a:lnTo>
                <a:lnTo>
                  <a:pt x="1370837" y="22082"/>
                </a:lnTo>
                <a:lnTo>
                  <a:pt x="1362196" y="22082"/>
                </a:lnTo>
                <a:lnTo>
                  <a:pt x="1362196" y="960"/>
                </a:lnTo>
                <a:lnTo>
                  <a:pt x="1269080" y="41285"/>
                </a:lnTo>
                <a:lnTo>
                  <a:pt x="1266724" y="41214"/>
                </a:lnTo>
                <a:lnTo>
                  <a:pt x="1173083" y="38404"/>
                </a:lnTo>
                <a:lnTo>
                  <a:pt x="1171163" y="38404"/>
                </a:lnTo>
                <a:lnTo>
                  <a:pt x="1173083" y="61447"/>
                </a:lnTo>
                <a:lnTo>
                  <a:pt x="1175004" y="61447"/>
                </a:lnTo>
                <a:lnTo>
                  <a:pt x="1264279" y="42245"/>
                </a:lnTo>
                <a:lnTo>
                  <a:pt x="1269080" y="64328"/>
                </a:lnTo>
                <a:lnTo>
                  <a:pt x="1271960" y="64328"/>
                </a:lnTo>
                <a:lnTo>
                  <a:pt x="1272920" y="63367"/>
                </a:lnTo>
                <a:close/>
              </a:path>
              <a:path w="2152253" h="88331">
                <a:moveTo>
                  <a:pt x="1074264" y="53757"/>
                </a:moveTo>
                <a:lnTo>
                  <a:pt x="980130" y="52806"/>
                </a:lnTo>
                <a:lnTo>
                  <a:pt x="1074206" y="53766"/>
                </a:lnTo>
                <a:close/>
              </a:path>
              <a:path w="2152253" h="88331">
                <a:moveTo>
                  <a:pt x="205435" y="65288"/>
                </a:moveTo>
                <a:lnTo>
                  <a:pt x="299511" y="44165"/>
                </a:lnTo>
                <a:lnTo>
                  <a:pt x="203083" y="65172"/>
                </a:lnTo>
                <a:lnTo>
                  <a:pt x="205435" y="65288"/>
                </a:lnTo>
                <a:close/>
              </a:path>
              <a:path w="2152253" h="88331">
                <a:moveTo>
                  <a:pt x="301431" y="66248"/>
                </a:moveTo>
                <a:lnTo>
                  <a:pt x="300471" y="43205"/>
                </a:lnTo>
                <a:lnTo>
                  <a:pt x="299511" y="44165"/>
                </a:lnTo>
                <a:lnTo>
                  <a:pt x="205435" y="65288"/>
                </a:lnTo>
                <a:lnTo>
                  <a:pt x="203083" y="65172"/>
                </a:lnTo>
                <a:lnTo>
                  <a:pt x="107518" y="60487"/>
                </a:lnTo>
                <a:lnTo>
                  <a:pt x="10561" y="64328"/>
                </a:lnTo>
                <a:lnTo>
                  <a:pt x="4800" y="64328"/>
                </a:lnTo>
                <a:lnTo>
                  <a:pt x="0" y="70088"/>
                </a:lnTo>
                <a:lnTo>
                  <a:pt x="0" y="82570"/>
                </a:lnTo>
                <a:lnTo>
                  <a:pt x="5760" y="87370"/>
                </a:lnTo>
                <a:lnTo>
                  <a:pt x="11521" y="86410"/>
                </a:lnTo>
                <a:lnTo>
                  <a:pt x="108478" y="83530"/>
                </a:lnTo>
                <a:lnTo>
                  <a:pt x="202554" y="65288"/>
                </a:lnTo>
                <a:lnTo>
                  <a:pt x="204475" y="88331"/>
                </a:lnTo>
                <a:lnTo>
                  <a:pt x="207355" y="88331"/>
                </a:lnTo>
                <a:lnTo>
                  <a:pt x="304821" y="66349"/>
                </a:lnTo>
                <a:lnTo>
                  <a:pt x="305272" y="66248"/>
                </a:lnTo>
                <a:lnTo>
                  <a:pt x="301431" y="43205"/>
                </a:lnTo>
                <a:lnTo>
                  <a:pt x="300471" y="43205"/>
                </a:lnTo>
                <a:lnTo>
                  <a:pt x="301431" y="66248"/>
                </a:lnTo>
                <a:close/>
              </a:path>
              <a:path w="2152253" h="88331">
                <a:moveTo>
                  <a:pt x="1171163" y="38404"/>
                </a:moveTo>
                <a:lnTo>
                  <a:pt x="1074264" y="53757"/>
                </a:lnTo>
                <a:lnTo>
                  <a:pt x="980130" y="52806"/>
                </a:lnTo>
                <a:lnTo>
                  <a:pt x="884133" y="41285"/>
                </a:lnTo>
                <a:lnTo>
                  <a:pt x="787176" y="50886"/>
                </a:lnTo>
                <a:lnTo>
                  <a:pt x="783336" y="50886"/>
                </a:lnTo>
                <a:lnTo>
                  <a:pt x="784296" y="27843"/>
                </a:lnTo>
                <a:lnTo>
                  <a:pt x="782375" y="28803"/>
                </a:lnTo>
                <a:lnTo>
                  <a:pt x="687796" y="49614"/>
                </a:lnTo>
                <a:lnTo>
                  <a:pt x="593262" y="37444"/>
                </a:lnTo>
                <a:lnTo>
                  <a:pt x="593262" y="60487"/>
                </a:lnTo>
                <a:lnTo>
                  <a:pt x="590382" y="60487"/>
                </a:lnTo>
                <a:lnTo>
                  <a:pt x="590382" y="37444"/>
                </a:lnTo>
                <a:lnTo>
                  <a:pt x="494830" y="49868"/>
                </a:lnTo>
                <a:lnTo>
                  <a:pt x="398388" y="46085"/>
                </a:lnTo>
                <a:lnTo>
                  <a:pt x="302392" y="43205"/>
                </a:lnTo>
                <a:lnTo>
                  <a:pt x="301431" y="43205"/>
                </a:lnTo>
                <a:lnTo>
                  <a:pt x="305272" y="66248"/>
                </a:lnTo>
                <a:lnTo>
                  <a:pt x="304821" y="66349"/>
                </a:lnTo>
                <a:lnTo>
                  <a:pt x="397428" y="69128"/>
                </a:lnTo>
                <a:lnTo>
                  <a:pt x="495345" y="72969"/>
                </a:lnTo>
                <a:lnTo>
                  <a:pt x="494385" y="49926"/>
                </a:lnTo>
                <a:lnTo>
                  <a:pt x="496305" y="49926"/>
                </a:lnTo>
                <a:lnTo>
                  <a:pt x="497265" y="72969"/>
                </a:lnTo>
                <a:lnTo>
                  <a:pt x="591829" y="60673"/>
                </a:lnTo>
                <a:lnTo>
                  <a:pt x="687339" y="72969"/>
                </a:lnTo>
                <a:lnTo>
                  <a:pt x="686379" y="49926"/>
                </a:lnTo>
                <a:lnTo>
                  <a:pt x="690219" y="49926"/>
                </a:lnTo>
                <a:lnTo>
                  <a:pt x="691179" y="72969"/>
                </a:lnTo>
                <a:lnTo>
                  <a:pt x="785732" y="51218"/>
                </a:lnTo>
                <a:lnTo>
                  <a:pt x="880292" y="64328"/>
                </a:lnTo>
                <a:lnTo>
                  <a:pt x="976289" y="75849"/>
                </a:lnTo>
                <a:lnTo>
                  <a:pt x="1075166" y="76809"/>
                </a:lnTo>
                <a:lnTo>
                  <a:pt x="1075166" y="53766"/>
                </a:lnTo>
                <a:lnTo>
                  <a:pt x="1171163" y="38404"/>
                </a:lnTo>
                <a:close/>
              </a:path>
              <a:path w="2152253" h="88331">
                <a:moveTo>
                  <a:pt x="593262" y="60487"/>
                </a:moveTo>
                <a:lnTo>
                  <a:pt x="593262" y="37444"/>
                </a:lnTo>
                <a:lnTo>
                  <a:pt x="590382" y="37444"/>
                </a:lnTo>
                <a:lnTo>
                  <a:pt x="590382" y="60487"/>
                </a:lnTo>
                <a:lnTo>
                  <a:pt x="593262" y="60487"/>
                </a:lnTo>
                <a:close/>
              </a:path>
              <a:path w="2152253" h="88331">
                <a:moveTo>
                  <a:pt x="1269080" y="64328"/>
                </a:moveTo>
                <a:lnTo>
                  <a:pt x="1264279" y="42245"/>
                </a:lnTo>
                <a:lnTo>
                  <a:pt x="1175004" y="61447"/>
                </a:lnTo>
                <a:lnTo>
                  <a:pt x="1173083" y="61447"/>
                </a:lnTo>
                <a:lnTo>
                  <a:pt x="1171163" y="38404"/>
                </a:lnTo>
                <a:lnTo>
                  <a:pt x="1075166" y="53766"/>
                </a:lnTo>
                <a:lnTo>
                  <a:pt x="1075166" y="76809"/>
                </a:lnTo>
                <a:lnTo>
                  <a:pt x="1077087" y="76809"/>
                </a:lnTo>
                <a:lnTo>
                  <a:pt x="1174695" y="61496"/>
                </a:lnTo>
                <a:lnTo>
                  <a:pt x="1269080" y="64328"/>
                </a:lnTo>
                <a:close/>
              </a:path>
              <a:path w="2152253" h="88331">
                <a:moveTo>
                  <a:pt x="1753864" y="26883"/>
                </a:moveTo>
                <a:lnTo>
                  <a:pt x="1750984" y="26883"/>
                </a:lnTo>
                <a:lnTo>
                  <a:pt x="1653067" y="45125"/>
                </a:lnTo>
                <a:lnTo>
                  <a:pt x="1560380" y="63665"/>
                </a:lnTo>
                <a:lnTo>
                  <a:pt x="1466834" y="38404"/>
                </a:lnTo>
                <a:lnTo>
                  <a:pt x="1557070" y="64328"/>
                </a:lnTo>
                <a:lnTo>
                  <a:pt x="1562831" y="64328"/>
                </a:lnTo>
                <a:lnTo>
                  <a:pt x="1559951" y="87370"/>
                </a:lnTo>
                <a:lnTo>
                  <a:pt x="1561871" y="86410"/>
                </a:lnTo>
                <a:lnTo>
                  <a:pt x="1657868" y="67208"/>
                </a:lnTo>
                <a:lnTo>
                  <a:pt x="1751944" y="49926"/>
                </a:lnTo>
                <a:lnTo>
                  <a:pt x="1754825" y="49926"/>
                </a:lnTo>
                <a:lnTo>
                  <a:pt x="1849861" y="37444"/>
                </a:lnTo>
                <a:lnTo>
                  <a:pt x="1753864" y="26883"/>
                </a:lnTo>
                <a:close/>
              </a:path>
              <a:path w="2152253" h="88331">
                <a:moveTo>
                  <a:pt x="1370837" y="22082"/>
                </a:moveTo>
                <a:lnTo>
                  <a:pt x="1466834" y="38404"/>
                </a:lnTo>
                <a:lnTo>
                  <a:pt x="1369877" y="960"/>
                </a:lnTo>
                <a:lnTo>
                  <a:pt x="1367957" y="0"/>
                </a:lnTo>
                <a:lnTo>
                  <a:pt x="1364117" y="0"/>
                </a:lnTo>
                <a:lnTo>
                  <a:pt x="1362196" y="960"/>
                </a:lnTo>
                <a:lnTo>
                  <a:pt x="1362196" y="22082"/>
                </a:lnTo>
                <a:lnTo>
                  <a:pt x="1370837" y="22082"/>
                </a:lnTo>
                <a:close/>
              </a:path>
              <a:path w="2152253" h="88331">
                <a:moveTo>
                  <a:pt x="2042815" y="29763"/>
                </a:moveTo>
                <a:lnTo>
                  <a:pt x="1945858" y="34564"/>
                </a:lnTo>
                <a:lnTo>
                  <a:pt x="1849861" y="37444"/>
                </a:lnTo>
                <a:lnTo>
                  <a:pt x="1754825" y="49926"/>
                </a:lnTo>
                <a:lnTo>
                  <a:pt x="1751944" y="49926"/>
                </a:lnTo>
                <a:lnTo>
                  <a:pt x="1657868" y="67208"/>
                </a:lnTo>
                <a:lnTo>
                  <a:pt x="1753725" y="50122"/>
                </a:lnTo>
                <a:lnTo>
                  <a:pt x="1847941" y="60487"/>
                </a:lnTo>
                <a:lnTo>
                  <a:pt x="1946818" y="57607"/>
                </a:lnTo>
                <a:lnTo>
                  <a:pt x="2044735" y="52806"/>
                </a:lnTo>
                <a:lnTo>
                  <a:pt x="2140732" y="42245"/>
                </a:lnTo>
                <a:lnTo>
                  <a:pt x="2147453" y="42245"/>
                </a:lnTo>
                <a:lnTo>
                  <a:pt x="2152253" y="35524"/>
                </a:lnTo>
                <a:lnTo>
                  <a:pt x="2151293" y="29763"/>
                </a:lnTo>
                <a:lnTo>
                  <a:pt x="2150333" y="23042"/>
                </a:lnTo>
                <a:lnTo>
                  <a:pt x="2144572" y="19202"/>
                </a:lnTo>
                <a:lnTo>
                  <a:pt x="2137851" y="19202"/>
                </a:lnTo>
                <a:lnTo>
                  <a:pt x="2042815" y="29763"/>
                </a:lnTo>
                <a:close/>
              </a:path>
              <a:path w="2152253" h="88331">
                <a:moveTo>
                  <a:pt x="787176" y="50886"/>
                </a:moveTo>
                <a:lnTo>
                  <a:pt x="884133" y="41285"/>
                </a:lnTo>
                <a:lnTo>
                  <a:pt x="786216" y="27843"/>
                </a:lnTo>
                <a:lnTo>
                  <a:pt x="784296" y="27843"/>
                </a:lnTo>
                <a:lnTo>
                  <a:pt x="783336" y="50886"/>
                </a:lnTo>
                <a:lnTo>
                  <a:pt x="787176" y="50886"/>
                </a:lnTo>
                <a:close/>
              </a:path>
              <a:path w="2152253" h="88331">
                <a:moveTo>
                  <a:pt x="690219" y="49926"/>
                </a:moveTo>
                <a:lnTo>
                  <a:pt x="686379" y="49926"/>
                </a:lnTo>
                <a:lnTo>
                  <a:pt x="687339" y="72969"/>
                </a:lnTo>
                <a:lnTo>
                  <a:pt x="691179" y="72969"/>
                </a:lnTo>
                <a:lnTo>
                  <a:pt x="690219" y="49926"/>
                </a:lnTo>
                <a:close/>
              </a:path>
              <a:path w="2152253" h="88331">
                <a:moveTo>
                  <a:pt x="496305" y="49926"/>
                </a:moveTo>
                <a:lnTo>
                  <a:pt x="494385" y="49926"/>
                </a:lnTo>
                <a:lnTo>
                  <a:pt x="495345" y="72969"/>
                </a:lnTo>
                <a:lnTo>
                  <a:pt x="497265" y="72969"/>
                </a:lnTo>
                <a:lnTo>
                  <a:pt x="496305" y="49926"/>
                </a:lnTo>
                <a:close/>
              </a:path>
            </a:pathLst>
          </a:custGeom>
          <a:solidFill>
            <a:srgbClr val="466A5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0" name="object 330"/>
          <p:cNvSpPr/>
          <p:nvPr/>
        </p:nvSpPr>
        <p:spPr>
          <a:xfrm>
            <a:off x="1920179" y="3512301"/>
            <a:ext cx="73913" cy="73913"/>
          </a:xfrm>
          <a:custGeom>
            <a:avLst/>
            <a:gdLst/>
            <a:ahLst/>
            <a:cxnLst/>
            <a:rect l="l" t="t" r="r" b="b"/>
            <a:pathLst>
              <a:path w="73913" h="73913">
                <a:moveTo>
                  <a:pt x="37444" y="0"/>
                </a:moveTo>
                <a:lnTo>
                  <a:pt x="0" y="73913"/>
                </a:lnTo>
                <a:lnTo>
                  <a:pt x="73913" y="73913"/>
                </a:lnTo>
                <a:lnTo>
                  <a:pt x="37444" y="0"/>
                </a:lnTo>
                <a:close/>
              </a:path>
            </a:pathLst>
          </a:custGeom>
          <a:solidFill>
            <a:srgbClr val="4A6B6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1" name="object 331"/>
          <p:cNvSpPr/>
          <p:nvPr/>
        </p:nvSpPr>
        <p:spPr>
          <a:xfrm>
            <a:off x="1916338" y="3508461"/>
            <a:ext cx="81594" cy="81594"/>
          </a:xfrm>
          <a:custGeom>
            <a:avLst/>
            <a:gdLst/>
            <a:ahLst/>
            <a:cxnLst/>
            <a:rect l="l" t="t" r="r" b="b"/>
            <a:pathLst>
              <a:path w="81594" h="81594">
                <a:moveTo>
                  <a:pt x="79674" y="81594"/>
                </a:moveTo>
                <a:lnTo>
                  <a:pt x="80634" y="80634"/>
                </a:lnTo>
                <a:lnTo>
                  <a:pt x="81594" y="80634"/>
                </a:lnTo>
                <a:lnTo>
                  <a:pt x="81594" y="75834"/>
                </a:lnTo>
                <a:lnTo>
                  <a:pt x="44165" y="1920"/>
                </a:lnTo>
                <a:lnTo>
                  <a:pt x="44165" y="5760"/>
                </a:lnTo>
                <a:lnTo>
                  <a:pt x="37444" y="5760"/>
                </a:lnTo>
                <a:lnTo>
                  <a:pt x="37444" y="1920"/>
                </a:lnTo>
                <a:lnTo>
                  <a:pt x="0" y="75834"/>
                </a:lnTo>
                <a:lnTo>
                  <a:pt x="0" y="78714"/>
                </a:lnTo>
                <a:lnTo>
                  <a:pt x="960" y="80634"/>
                </a:lnTo>
                <a:lnTo>
                  <a:pt x="3840" y="73913"/>
                </a:lnTo>
                <a:lnTo>
                  <a:pt x="7680" y="79674"/>
                </a:lnTo>
                <a:lnTo>
                  <a:pt x="10524" y="73913"/>
                </a:lnTo>
                <a:lnTo>
                  <a:pt x="40848" y="12481"/>
                </a:lnTo>
                <a:lnTo>
                  <a:pt x="71956" y="73913"/>
                </a:lnTo>
                <a:lnTo>
                  <a:pt x="77754" y="73913"/>
                </a:lnTo>
                <a:lnTo>
                  <a:pt x="74874" y="79674"/>
                </a:lnTo>
                <a:lnTo>
                  <a:pt x="77754" y="81594"/>
                </a:lnTo>
                <a:lnTo>
                  <a:pt x="79674" y="81594"/>
                </a:lnTo>
                <a:close/>
              </a:path>
              <a:path w="81594" h="81594">
                <a:moveTo>
                  <a:pt x="44165" y="5760"/>
                </a:moveTo>
                <a:lnTo>
                  <a:pt x="44165" y="960"/>
                </a:lnTo>
                <a:lnTo>
                  <a:pt x="42245" y="0"/>
                </a:lnTo>
                <a:lnTo>
                  <a:pt x="40325" y="0"/>
                </a:lnTo>
                <a:lnTo>
                  <a:pt x="38404" y="960"/>
                </a:lnTo>
                <a:lnTo>
                  <a:pt x="37444" y="1920"/>
                </a:lnTo>
                <a:lnTo>
                  <a:pt x="37444" y="5760"/>
                </a:lnTo>
                <a:lnTo>
                  <a:pt x="44165" y="5760"/>
                </a:lnTo>
                <a:close/>
              </a:path>
              <a:path w="81594" h="81594">
                <a:moveTo>
                  <a:pt x="960" y="80634"/>
                </a:moveTo>
                <a:lnTo>
                  <a:pt x="1920" y="81594"/>
                </a:lnTo>
                <a:lnTo>
                  <a:pt x="77754" y="81594"/>
                </a:lnTo>
                <a:lnTo>
                  <a:pt x="74874" y="79674"/>
                </a:lnTo>
                <a:lnTo>
                  <a:pt x="77754" y="73913"/>
                </a:lnTo>
                <a:lnTo>
                  <a:pt x="10524" y="73913"/>
                </a:lnTo>
                <a:lnTo>
                  <a:pt x="7680" y="79674"/>
                </a:lnTo>
                <a:lnTo>
                  <a:pt x="3840" y="73913"/>
                </a:lnTo>
                <a:lnTo>
                  <a:pt x="960" y="80634"/>
                </a:lnTo>
                <a:close/>
              </a:path>
            </a:pathLst>
          </a:custGeom>
          <a:solidFill>
            <a:srgbClr val="466A5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2" name="object 332"/>
          <p:cNvSpPr/>
          <p:nvPr/>
        </p:nvSpPr>
        <p:spPr>
          <a:xfrm>
            <a:off x="2017135" y="3508461"/>
            <a:ext cx="74874" cy="73913"/>
          </a:xfrm>
          <a:custGeom>
            <a:avLst/>
            <a:gdLst/>
            <a:ahLst/>
            <a:cxnLst/>
            <a:rect l="l" t="t" r="r" b="b"/>
            <a:pathLst>
              <a:path w="74874" h="73913">
                <a:moveTo>
                  <a:pt x="37444" y="0"/>
                </a:moveTo>
                <a:lnTo>
                  <a:pt x="0" y="73913"/>
                </a:lnTo>
                <a:lnTo>
                  <a:pt x="74874" y="73913"/>
                </a:lnTo>
                <a:lnTo>
                  <a:pt x="37444" y="0"/>
                </a:lnTo>
                <a:close/>
              </a:path>
            </a:pathLst>
          </a:custGeom>
          <a:solidFill>
            <a:srgbClr val="4A6B6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3" name="object 333"/>
          <p:cNvSpPr/>
          <p:nvPr/>
        </p:nvSpPr>
        <p:spPr>
          <a:xfrm>
            <a:off x="2013295" y="3504620"/>
            <a:ext cx="45125" cy="81594"/>
          </a:xfrm>
          <a:custGeom>
            <a:avLst/>
            <a:gdLst/>
            <a:ahLst/>
            <a:cxnLst/>
            <a:rect l="l" t="t" r="r" b="b"/>
            <a:pathLst>
              <a:path w="45125" h="81594">
                <a:moveTo>
                  <a:pt x="45125" y="5760"/>
                </a:moveTo>
                <a:lnTo>
                  <a:pt x="45125" y="1920"/>
                </a:lnTo>
                <a:lnTo>
                  <a:pt x="44165" y="960"/>
                </a:lnTo>
                <a:lnTo>
                  <a:pt x="43205" y="0"/>
                </a:lnTo>
                <a:lnTo>
                  <a:pt x="40325" y="0"/>
                </a:lnTo>
                <a:lnTo>
                  <a:pt x="38404" y="960"/>
                </a:lnTo>
                <a:lnTo>
                  <a:pt x="38404" y="5760"/>
                </a:lnTo>
                <a:lnTo>
                  <a:pt x="45125" y="5760"/>
                </a:lnTo>
                <a:close/>
              </a:path>
              <a:path w="45125" h="81594">
                <a:moveTo>
                  <a:pt x="1920" y="81594"/>
                </a:moveTo>
                <a:lnTo>
                  <a:pt x="78714" y="81594"/>
                </a:lnTo>
                <a:lnTo>
                  <a:pt x="74889" y="79674"/>
                </a:lnTo>
                <a:lnTo>
                  <a:pt x="78714" y="73914"/>
                </a:lnTo>
                <a:lnTo>
                  <a:pt x="10599" y="73914"/>
                </a:lnTo>
                <a:lnTo>
                  <a:pt x="7680" y="79674"/>
                </a:lnTo>
                <a:lnTo>
                  <a:pt x="3840" y="73914"/>
                </a:lnTo>
                <a:lnTo>
                  <a:pt x="1920" y="81594"/>
                </a:lnTo>
                <a:close/>
              </a:path>
              <a:path w="45125" h="81594">
                <a:moveTo>
                  <a:pt x="960" y="79674"/>
                </a:moveTo>
                <a:lnTo>
                  <a:pt x="1920" y="81594"/>
                </a:lnTo>
                <a:lnTo>
                  <a:pt x="3840" y="73914"/>
                </a:lnTo>
                <a:lnTo>
                  <a:pt x="7680" y="79674"/>
                </a:lnTo>
                <a:lnTo>
                  <a:pt x="10599" y="73914"/>
                </a:lnTo>
                <a:lnTo>
                  <a:pt x="41721" y="12480"/>
                </a:lnTo>
                <a:lnTo>
                  <a:pt x="72045" y="73914"/>
                </a:lnTo>
                <a:lnTo>
                  <a:pt x="78714" y="73914"/>
                </a:lnTo>
                <a:lnTo>
                  <a:pt x="74889" y="79674"/>
                </a:lnTo>
                <a:lnTo>
                  <a:pt x="78714" y="81594"/>
                </a:lnTo>
                <a:lnTo>
                  <a:pt x="80634" y="81594"/>
                </a:lnTo>
                <a:lnTo>
                  <a:pt x="81594" y="79674"/>
                </a:lnTo>
                <a:lnTo>
                  <a:pt x="82555" y="78714"/>
                </a:lnTo>
                <a:lnTo>
                  <a:pt x="82555" y="77754"/>
                </a:lnTo>
                <a:lnTo>
                  <a:pt x="81594" y="76809"/>
                </a:lnTo>
                <a:lnTo>
                  <a:pt x="45125" y="1920"/>
                </a:lnTo>
                <a:lnTo>
                  <a:pt x="45125" y="5760"/>
                </a:lnTo>
                <a:lnTo>
                  <a:pt x="38404" y="5760"/>
                </a:lnTo>
                <a:lnTo>
                  <a:pt x="38404" y="1920"/>
                </a:lnTo>
                <a:lnTo>
                  <a:pt x="960" y="76809"/>
                </a:lnTo>
                <a:lnTo>
                  <a:pt x="0" y="77754"/>
                </a:lnTo>
                <a:lnTo>
                  <a:pt x="0" y="78714"/>
                </a:lnTo>
                <a:lnTo>
                  <a:pt x="960" y="79674"/>
                </a:lnTo>
                <a:close/>
              </a:path>
            </a:pathLst>
          </a:custGeom>
          <a:solidFill>
            <a:srgbClr val="466A5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4" name="object 334"/>
          <p:cNvSpPr/>
          <p:nvPr/>
        </p:nvSpPr>
        <p:spPr>
          <a:xfrm>
            <a:off x="2113132" y="3512301"/>
            <a:ext cx="74874" cy="73913"/>
          </a:xfrm>
          <a:custGeom>
            <a:avLst/>
            <a:gdLst/>
            <a:ahLst/>
            <a:cxnLst/>
            <a:rect l="l" t="t" r="r" b="b"/>
            <a:pathLst>
              <a:path w="74874" h="73913">
                <a:moveTo>
                  <a:pt x="37444" y="0"/>
                </a:moveTo>
                <a:lnTo>
                  <a:pt x="0" y="73913"/>
                </a:lnTo>
                <a:lnTo>
                  <a:pt x="74874" y="73913"/>
                </a:lnTo>
                <a:lnTo>
                  <a:pt x="37444" y="0"/>
                </a:lnTo>
                <a:close/>
              </a:path>
            </a:pathLst>
          </a:custGeom>
          <a:solidFill>
            <a:srgbClr val="4A6B6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5" name="object 335"/>
          <p:cNvSpPr/>
          <p:nvPr/>
        </p:nvSpPr>
        <p:spPr>
          <a:xfrm>
            <a:off x="2109292" y="3508461"/>
            <a:ext cx="45125" cy="81594"/>
          </a:xfrm>
          <a:custGeom>
            <a:avLst/>
            <a:gdLst/>
            <a:ahLst/>
            <a:cxnLst/>
            <a:rect l="l" t="t" r="r" b="b"/>
            <a:pathLst>
              <a:path w="45125" h="81594">
                <a:moveTo>
                  <a:pt x="45125" y="5760"/>
                </a:moveTo>
                <a:lnTo>
                  <a:pt x="45125" y="1920"/>
                </a:lnTo>
                <a:lnTo>
                  <a:pt x="44165" y="960"/>
                </a:lnTo>
                <a:lnTo>
                  <a:pt x="43205" y="0"/>
                </a:lnTo>
                <a:lnTo>
                  <a:pt x="40325" y="0"/>
                </a:lnTo>
                <a:lnTo>
                  <a:pt x="38404" y="960"/>
                </a:lnTo>
                <a:lnTo>
                  <a:pt x="37444" y="1920"/>
                </a:lnTo>
                <a:lnTo>
                  <a:pt x="37444" y="5760"/>
                </a:lnTo>
                <a:lnTo>
                  <a:pt x="45125" y="5760"/>
                </a:lnTo>
                <a:close/>
              </a:path>
              <a:path w="45125" h="81594">
                <a:moveTo>
                  <a:pt x="1920" y="80634"/>
                </a:moveTo>
                <a:lnTo>
                  <a:pt x="2880" y="81594"/>
                </a:lnTo>
                <a:lnTo>
                  <a:pt x="78714" y="81594"/>
                </a:lnTo>
                <a:lnTo>
                  <a:pt x="74874" y="79674"/>
                </a:lnTo>
                <a:lnTo>
                  <a:pt x="78714" y="73913"/>
                </a:lnTo>
                <a:lnTo>
                  <a:pt x="10599" y="73914"/>
                </a:lnTo>
                <a:lnTo>
                  <a:pt x="7680" y="79674"/>
                </a:lnTo>
                <a:lnTo>
                  <a:pt x="3840" y="73913"/>
                </a:lnTo>
                <a:lnTo>
                  <a:pt x="1920" y="80634"/>
                </a:lnTo>
                <a:close/>
              </a:path>
              <a:path w="45125" h="81594">
                <a:moveTo>
                  <a:pt x="960" y="80634"/>
                </a:moveTo>
                <a:lnTo>
                  <a:pt x="1920" y="80634"/>
                </a:lnTo>
                <a:lnTo>
                  <a:pt x="3840" y="73913"/>
                </a:lnTo>
                <a:lnTo>
                  <a:pt x="7680" y="79674"/>
                </a:lnTo>
                <a:lnTo>
                  <a:pt x="10599" y="73914"/>
                </a:lnTo>
                <a:lnTo>
                  <a:pt x="41284" y="13343"/>
                </a:lnTo>
                <a:lnTo>
                  <a:pt x="71956" y="73913"/>
                </a:lnTo>
                <a:lnTo>
                  <a:pt x="78714" y="73913"/>
                </a:lnTo>
                <a:lnTo>
                  <a:pt x="74874" y="79674"/>
                </a:lnTo>
                <a:lnTo>
                  <a:pt x="78714" y="81594"/>
                </a:lnTo>
                <a:lnTo>
                  <a:pt x="79674" y="81594"/>
                </a:lnTo>
                <a:lnTo>
                  <a:pt x="81594" y="80634"/>
                </a:lnTo>
                <a:lnTo>
                  <a:pt x="82555" y="78714"/>
                </a:lnTo>
                <a:lnTo>
                  <a:pt x="82555" y="77754"/>
                </a:lnTo>
                <a:lnTo>
                  <a:pt x="81594" y="75834"/>
                </a:lnTo>
                <a:lnTo>
                  <a:pt x="45125" y="1920"/>
                </a:lnTo>
                <a:lnTo>
                  <a:pt x="45125" y="5760"/>
                </a:lnTo>
                <a:lnTo>
                  <a:pt x="37444" y="5760"/>
                </a:lnTo>
                <a:lnTo>
                  <a:pt x="37444" y="1920"/>
                </a:lnTo>
                <a:lnTo>
                  <a:pt x="960" y="75834"/>
                </a:lnTo>
                <a:lnTo>
                  <a:pt x="0" y="77754"/>
                </a:lnTo>
                <a:lnTo>
                  <a:pt x="0" y="78714"/>
                </a:lnTo>
                <a:lnTo>
                  <a:pt x="960" y="80634"/>
                </a:lnTo>
                <a:close/>
              </a:path>
            </a:pathLst>
          </a:custGeom>
          <a:solidFill>
            <a:srgbClr val="466A5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6" name="object 336"/>
          <p:cNvSpPr/>
          <p:nvPr/>
        </p:nvSpPr>
        <p:spPr>
          <a:xfrm>
            <a:off x="2211049" y="3492139"/>
            <a:ext cx="73913" cy="73929"/>
          </a:xfrm>
          <a:custGeom>
            <a:avLst/>
            <a:gdLst/>
            <a:ahLst/>
            <a:cxnLst/>
            <a:rect l="l" t="t" r="r" b="b"/>
            <a:pathLst>
              <a:path w="73913" h="73929">
                <a:moveTo>
                  <a:pt x="37444" y="0"/>
                </a:moveTo>
                <a:lnTo>
                  <a:pt x="0" y="73929"/>
                </a:lnTo>
                <a:lnTo>
                  <a:pt x="73913" y="73929"/>
                </a:lnTo>
                <a:lnTo>
                  <a:pt x="37444" y="0"/>
                </a:lnTo>
                <a:close/>
              </a:path>
            </a:pathLst>
          </a:custGeom>
          <a:solidFill>
            <a:srgbClr val="4A6B6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7" name="object 337"/>
          <p:cNvSpPr/>
          <p:nvPr/>
        </p:nvSpPr>
        <p:spPr>
          <a:xfrm>
            <a:off x="2207209" y="3488298"/>
            <a:ext cx="44165" cy="81610"/>
          </a:xfrm>
          <a:custGeom>
            <a:avLst/>
            <a:gdLst/>
            <a:ahLst/>
            <a:cxnLst/>
            <a:rect l="l" t="t" r="r" b="b"/>
            <a:pathLst>
              <a:path w="44165" h="81610">
                <a:moveTo>
                  <a:pt x="44165" y="5760"/>
                </a:moveTo>
                <a:lnTo>
                  <a:pt x="44165" y="960"/>
                </a:lnTo>
                <a:lnTo>
                  <a:pt x="42245" y="0"/>
                </a:lnTo>
                <a:lnTo>
                  <a:pt x="39364" y="0"/>
                </a:lnTo>
                <a:lnTo>
                  <a:pt x="38404" y="960"/>
                </a:lnTo>
                <a:lnTo>
                  <a:pt x="37444" y="1920"/>
                </a:lnTo>
                <a:lnTo>
                  <a:pt x="37444" y="5760"/>
                </a:lnTo>
                <a:lnTo>
                  <a:pt x="44165" y="5760"/>
                </a:lnTo>
                <a:close/>
              </a:path>
              <a:path w="44165" h="81610">
                <a:moveTo>
                  <a:pt x="960" y="80634"/>
                </a:moveTo>
                <a:lnTo>
                  <a:pt x="1920" y="81610"/>
                </a:lnTo>
                <a:lnTo>
                  <a:pt x="77754" y="81610"/>
                </a:lnTo>
                <a:lnTo>
                  <a:pt x="74874" y="79689"/>
                </a:lnTo>
                <a:lnTo>
                  <a:pt x="77754" y="73929"/>
                </a:lnTo>
                <a:lnTo>
                  <a:pt x="9638" y="73929"/>
                </a:lnTo>
                <a:lnTo>
                  <a:pt x="6720" y="79689"/>
                </a:lnTo>
                <a:lnTo>
                  <a:pt x="3840" y="73929"/>
                </a:lnTo>
                <a:lnTo>
                  <a:pt x="960" y="80634"/>
                </a:lnTo>
                <a:close/>
              </a:path>
              <a:path w="44165" h="81610">
                <a:moveTo>
                  <a:pt x="78714" y="81610"/>
                </a:moveTo>
                <a:lnTo>
                  <a:pt x="80634" y="80634"/>
                </a:lnTo>
                <a:lnTo>
                  <a:pt x="81594" y="79689"/>
                </a:lnTo>
                <a:lnTo>
                  <a:pt x="81594" y="75849"/>
                </a:lnTo>
                <a:lnTo>
                  <a:pt x="44165" y="1920"/>
                </a:lnTo>
                <a:lnTo>
                  <a:pt x="44165" y="5760"/>
                </a:lnTo>
                <a:lnTo>
                  <a:pt x="37444" y="5760"/>
                </a:lnTo>
                <a:lnTo>
                  <a:pt x="37444" y="1920"/>
                </a:lnTo>
                <a:lnTo>
                  <a:pt x="0" y="75849"/>
                </a:lnTo>
                <a:lnTo>
                  <a:pt x="0" y="79689"/>
                </a:lnTo>
                <a:lnTo>
                  <a:pt x="960" y="80634"/>
                </a:lnTo>
                <a:lnTo>
                  <a:pt x="3840" y="73929"/>
                </a:lnTo>
                <a:lnTo>
                  <a:pt x="6720" y="79689"/>
                </a:lnTo>
                <a:lnTo>
                  <a:pt x="9638" y="73929"/>
                </a:lnTo>
                <a:lnTo>
                  <a:pt x="40804" y="12396"/>
                </a:lnTo>
                <a:lnTo>
                  <a:pt x="71957" y="73929"/>
                </a:lnTo>
                <a:lnTo>
                  <a:pt x="77754" y="73929"/>
                </a:lnTo>
                <a:lnTo>
                  <a:pt x="74874" y="79689"/>
                </a:lnTo>
                <a:lnTo>
                  <a:pt x="77754" y="81610"/>
                </a:lnTo>
                <a:lnTo>
                  <a:pt x="78714" y="81610"/>
                </a:lnTo>
                <a:close/>
              </a:path>
            </a:pathLst>
          </a:custGeom>
          <a:solidFill>
            <a:srgbClr val="466A5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8" name="object 338"/>
          <p:cNvSpPr/>
          <p:nvPr/>
        </p:nvSpPr>
        <p:spPr>
          <a:xfrm>
            <a:off x="2308006" y="3494059"/>
            <a:ext cx="73929" cy="73929"/>
          </a:xfrm>
          <a:custGeom>
            <a:avLst/>
            <a:gdLst/>
            <a:ahLst/>
            <a:cxnLst/>
            <a:rect l="l" t="t" r="r" b="b"/>
            <a:pathLst>
              <a:path w="73929" h="73929">
                <a:moveTo>
                  <a:pt x="37444" y="0"/>
                </a:moveTo>
                <a:lnTo>
                  <a:pt x="0" y="73929"/>
                </a:lnTo>
                <a:lnTo>
                  <a:pt x="73929" y="73929"/>
                </a:lnTo>
                <a:lnTo>
                  <a:pt x="37444" y="0"/>
                </a:lnTo>
                <a:close/>
              </a:path>
            </a:pathLst>
          </a:custGeom>
          <a:solidFill>
            <a:srgbClr val="4A6B6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9" name="object 339"/>
          <p:cNvSpPr/>
          <p:nvPr/>
        </p:nvSpPr>
        <p:spPr>
          <a:xfrm>
            <a:off x="2304166" y="3490219"/>
            <a:ext cx="77769" cy="82555"/>
          </a:xfrm>
          <a:custGeom>
            <a:avLst/>
            <a:gdLst/>
            <a:ahLst/>
            <a:cxnLst/>
            <a:rect l="l" t="t" r="r" b="b"/>
            <a:pathLst>
              <a:path w="77769" h="82555">
                <a:moveTo>
                  <a:pt x="10120" y="74874"/>
                </a:moveTo>
                <a:lnTo>
                  <a:pt x="74874" y="79689"/>
                </a:lnTo>
                <a:lnTo>
                  <a:pt x="72498" y="74874"/>
                </a:lnTo>
                <a:lnTo>
                  <a:pt x="10120" y="74874"/>
                </a:lnTo>
                <a:close/>
              </a:path>
              <a:path w="77769" h="82555">
                <a:moveTo>
                  <a:pt x="960" y="80650"/>
                </a:moveTo>
                <a:lnTo>
                  <a:pt x="1920" y="81594"/>
                </a:lnTo>
                <a:lnTo>
                  <a:pt x="3840" y="74874"/>
                </a:lnTo>
                <a:lnTo>
                  <a:pt x="10120" y="74874"/>
                </a:lnTo>
                <a:lnTo>
                  <a:pt x="41720" y="12482"/>
                </a:lnTo>
                <a:lnTo>
                  <a:pt x="72498" y="74874"/>
                </a:lnTo>
                <a:lnTo>
                  <a:pt x="77769" y="74874"/>
                </a:lnTo>
                <a:lnTo>
                  <a:pt x="77769" y="82555"/>
                </a:lnTo>
                <a:lnTo>
                  <a:pt x="79674" y="82555"/>
                </a:lnTo>
                <a:lnTo>
                  <a:pt x="80634" y="81594"/>
                </a:lnTo>
                <a:lnTo>
                  <a:pt x="81594" y="80650"/>
                </a:lnTo>
                <a:lnTo>
                  <a:pt x="82555" y="78714"/>
                </a:lnTo>
                <a:lnTo>
                  <a:pt x="82555" y="77769"/>
                </a:lnTo>
                <a:lnTo>
                  <a:pt x="81594" y="76809"/>
                </a:lnTo>
                <a:lnTo>
                  <a:pt x="45125" y="2880"/>
                </a:lnTo>
                <a:lnTo>
                  <a:pt x="45125" y="5760"/>
                </a:lnTo>
                <a:lnTo>
                  <a:pt x="38404" y="5760"/>
                </a:lnTo>
                <a:lnTo>
                  <a:pt x="38404" y="2880"/>
                </a:lnTo>
                <a:lnTo>
                  <a:pt x="960" y="76809"/>
                </a:lnTo>
                <a:lnTo>
                  <a:pt x="0" y="77769"/>
                </a:lnTo>
                <a:lnTo>
                  <a:pt x="0" y="78714"/>
                </a:lnTo>
                <a:lnTo>
                  <a:pt x="960" y="80650"/>
                </a:lnTo>
                <a:close/>
              </a:path>
              <a:path w="77769" h="82555">
                <a:moveTo>
                  <a:pt x="45125" y="5760"/>
                </a:moveTo>
                <a:lnTo>
                  <a:pt x="45125" y="2880"/>
                </a:lnTo>
                <a:lnTo>
                  <a:pt x="44165" y="960"/>
                </a:lnTo>
                <a:lnTo>
                  <a:pt x="42245" y="0"/>
                </a:lnTo>
                <a:lnTo>
                  <a:pt x="40325" y="0"/>
                </a:lnTo>
                <a:lnTo>
                  <a:pt x="38404" y="960"/>
                </a:lnTo>
                <a:lnTo>
                  <a:pt x="38404" y="5760"/>
                </a:lnTo>
                <a:lnTo>
                  <a:pt x="45125" y="5760"/>
                </a:lnTo>
                <a:close/>
              </a:path>
              <a:path w="77769" h="82555">
                <a:moveTo>
                  <a:pt x="1920" y="81594"/>
                </a:moveTo>
                <a:lnTo>
                  <a:pt x="1920" y="82555"/>
                </a:lnTo>
                <a:lnTo>
                  <a:pt x="3840" y="82555"/>
                </a:lnTo>
                <a:lnTo>
                  <a:pt x="7680" y="79689"/>
                </a:lnTo>
                <a:lnTo>
                  <a:pt x="77769" y="82555"/>
                </a:lnTo>
                <a:lnTo>
                  <a:pt x="77769" y="74874"/>
                </a:lnTo>
                <a:lnTo>
                  <a:pt x="72498" y="74874"/>
                </a:lnTo>
                <a:lnTo>
                  <a:pt x="74874" y="79689"/>
                </a:lnTo>
                <a:lnTo>
                  <a:pt x="10120" y="74874"/>
                </a:lnTo>
                <a:lnTo>
                  <a:pt x="3840" y="74874"/>
                </a:lnTo>
                <a:lnTo>
                  <a:pt x="1920" y="81594"/>
                </a:lnTo>
                <a:close/>
              </a:path>
              <a:path w="77769" h="82555">
                <a:moveTo>
                  <a:pt x="7680" y="79689"/>
                </a:moveTo>
                <a:lnTo>
                  <a:pt x="3840" y="82555"/>
                </a:lnTo>
                <a:lnTo>
                  <a:pt x="77769" y="82555"/>
                </a:lnTo>
                <a:lnTo>
                  <a:pt x="7680" y="79689"/>
                </a:lnTo>
                <a:close/>
              </a:path>
            </a:pathLst>
          </a:custGeom>
          <a:solidFill>
            <a:srgbClr val="466A5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0" name="object 340"/>
          <p:cNvSpPr/>
          <p:nvPr/>
        </p:nvSpPr>
        <p:spPr>
          <a:xfrm>
            <a:off x="2404003" y="3497900"/>
            <a:ext cx="74874" cy="74874"/>
          </a:xfrm>
          <a:custGeom>
            <a:avLst/>
            <a:gdLst/>
            <a:ahLst/>
            <a:cxnLst/>
            <a:rect l="l" t="t" r="r" b="b"/>
            <a:pathLst>
              <a:path w="74874" h="74874">
                <a:moveTo>
                  <a:pt x="37444" y="0"/>
                </a:moveTo>
                <a:lnTo>
                  <a:pt x="0" y="74874"/>
                </a:lnTo>
                <a:lnTo>
                  <a:pt x="74874" y="74874"/>
                </a:lnTo>
                <a:lnTo>
                  <a:pt x="37444" y="0"/>
                </a:lnTo>
                <a:close/>
              </a:path>
            </a:pathLst>
          </a:custGeom>
          <a:solidFill>
            <a:srgbClr val="4A6B6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1" name="object 341"/>
          <p:cNvSpPr/>
          <p:nvPr/>
        </p:nvSpPr>
        <p:spPr>
          <a:xfrm>
            <a:off x="2400162" y="3494059"/>
            <a:ext cx="79689" cy="81594"/>
          </a:xfrm>
          <a:custGeom>
            <a:avLst/>
            <a:gdLst/>
            <a:ahLst/>
            <a:cxnLst/>
            <a:rect l="l" t="t" r="r" b="b"/>
            <a:pathLst>
              <a:path w="79689" h="81594">
                <a:moveTo>
                  <a:pt x="78714" y="73929"/>
                </a:moveTo>
                <a:lnTo>
                  <a:pt x="74874" y="80650"/>
                </a:lnTo>
                <a:lnTo>
                  <a:pt x="78714" y="81594"/>
                </a:lnTo>
                <a:lnTo>
                  <a:pt x="79689" y="81594"/>
                </a:lnTo>
                <a:lnTo>
                  <a:pt x="78714" y="73929"/>
                </a:lnTo>
                <a:close/>
              </a:path>
              <a:path w="79689" h="81594">
                <a:moveTo>
                  <a:pt x="81594" y="76809"/>
                </a:moveTo>
                <a:lnTo>
                  <a:pt x="44165" y="2880"/>
                </a:lnTo>
                <a:lnTo>
                  <a:pt x="71515" y="73929"/>
                </a:lnTo>
                <a:lnTo>
                  <a:pt x="10955" y="73929"/>
                </a:lnTo>
                <a:lnTo>
                  <a:pt x="7680" y="80650"/>
                </a:lnTo>
                <a:lnTo>
                  <a:pt x="3840" y="73929"/>
                </a:lnTo>
                <a:lnTo>
                  <a:pt x="960" y="76809"/>
                </a:lnTo>
                <a:lnTo>
                  <a:pt x="0" y="77754"/>
                </a:lnTo>
                <a:lnTo>
                  <a:pt x="0" y="79689"/>
                </a:lnTo>
                <a:lnTo>
                  <a:pt x="960" y="80650"/>
                </a:lnTo>
                <a:lnTo>
                  <a:pt x="960" y="81594"/>
                </a:lnTo>
                <a:lnTo>
                  <a:pt x="78714" y="81594"/>
                </a:lnTo>
                <a:lnTo>
                  <a:pt x="74874" y="80650"/>
                </a:lnTo>
                <a:lnTo>
                  <a:pt x="78714" y="73929"/>
                </a:lnTo>
                <a:lnTo>
                  <a:pt x="79689" y="81594"/>
                </a:lnTo>
                <a:lnTo>
                  <a:pt x="80634" y="81594"/>
                </a:lnTo>
                <a:lnTo>
                  <a:pt x="81594" y="80650"/>
                </a:lnTo>
                <a:lnTo>
                  <a:pt x="81594" y="79689"/>
                </a:lnTo>
                <a:lnTo>
                  <a:pt x="82555" y="77754"/>
                </a:lnTo>
                <a:lnTo>
                  <a:pt x="81594" y="76809"/>
                </a:lnTo>
                <a:close/>
              </a:path>
              <a:path w="79689" h="81594">
                <a:moveTo>
                  <a:pt x="960" y="76809"/>
                </a:moveTo>
                <a:lnTo>
                  <a:pt x="3840" y="73929"/>
                </a:lnTo>
                <a:lnTo>
                  <a:pt x="7680" y="80650"/>
                </a:lnTo>
                <a:lnTo>
                  <a:pt x="10955" y="73929"/>
                </a:lnTo>
                <a:lnTo>
                  <a:pt x="40848" y="12570"/>
                </a:lnTo>
                <a:lnTo>
                  <a:pt x="71515" y="73929"/>
                </a:lnTo>
                <a:lnTo>
                  <a:pt x="44165" y="2880"/>
                </a:lnTo>
                <a:lnTo>
                  <a:pt x="44165" y="5760"/>
                </a:lnTo>
                <a:lnTo>
                  <a:pt x="37444" y="5760"/>
                </a:lnTo>
                <a:lnTo>
                  <a:pt x="37444" y="2880"/>
                </a:lnTo>
                <a:lnTo>
                  <a:pt x="960" y="76809"/>
                </a:lnTo>
                <a:close/>
              </a:path>
              <a:path w="79689" h="81594">
                <a:moveTo>
                  <a:pt x="44165" y="5760"/>
                </a:moveTo>
                <a:lnTo>
                  <a:pt x="44165" y="960"/>
                </a:lnTo>
                <a:lnTo>
                  <a:pt x="43205" y="0"/>
                </a:lnTo>
                <a:lnTo>
                  <a:pt x="40325" y="0"/>
                </a:lnTo>
                <a:lnTo>
                  <a:pt x="38404" y="960"/>
                </a:lnTo>
                <a:lnTo>
                  <a:pt x="37444" y="2880"/>
                </a:lnTo>
                <a:lnTo>
                  <a:pt x="37444" y="5760"/>
                </a:lnTo>
                <a:lnTo>
                  <a:pt x="44165" y="5760"/>
                </a:lnTo>
                <a:close/>
              </a:path>
            </a:pathLst>
          </a:custGeom>
          <a:solidFill>
            <a:srgbClr val="466A5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2" name="object 342"/>
          <p:cNvSpPr/>
          <p:nvPr/>
        </p:nvSpPr>
        <p:spPr>
          <a:xfrm>
            <a:off x="2501920" y="3484458"/>
            <a:ext cx="73913" cy="73929"/>
          </a:xfrm>
          <a:custGeom>
            <a:avLst/>
            <a:gdLst/>
            <a:ahLst/>
            <a:cxnLst/>
            <a:rect l="l" t="t" r="r" b="b"/>
            <a:pathLst>
              <a:path w="73913" h="73929">
                <a:moveTo>
                  <a:pt x="36484" y="0"/>
                </a:moveTo>
                <a:lnTo>
                  <a:pt x="0" y="73929"/>
                </a:lnTo>
                <a:lnTo>
                  <a:pt x="73913" y="73929"/>
                </a:lnTo>
                <a:lnTo>
                  <a:pt x="36484" y="0"/>
                </a:lnTo>
                <a:close/>
              </a:path>
            </a:pathLst>
          </a:custGeom>
          <a:solidFill>
            <a:srgbClr val="4A6B6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3" name="object 343"/>
          <p:cNvSpPr/>
          <p:nvPr/>
        </p:nvSpPr>
        <p:spPr>
          <a:xfrm>
            <a:off x="2497119" y="3480617"/>
            <a:ext cx="45125" cy="81610"/>
          </a:xfrm>
          <a:custGeom>
            <a:avLst/>
            <a:gdLst/>
            <a:ahLst/>
            <a:cxnLst/>
            <a:rect l="l" t="t" r="r" b="b"/>
            <a:pathLst>
              <a:path w="45125" h="81610">
                <a:moveTo>
                  <a:pt x="45125" y="5760"/>
                </a:moveTo>
                <a:lnTo>
                  <a:pt x="45125" y="960"/>
                </a:lnTo>
                <a:lnTo>
                  <a:pt x="43205" y="0"/>
                </a:lnTo>
                <a:lnTo>
                  <a:pt x="40325" y="0"/>
                </a:lnTo>
                <a:lnTo>
                  <a:pt x="38404" y="960"/>
                </a:lnTo>
                <a:lnTo>
                  <a:pt x="38404" y="5760"/>
                </a:lnTo>
                <a:lnTo>
                  <a:pt x="45125" y="5760"/>
                </a:lnTo>
                <a:close/>
              </a:path>
              <a:path w="45125" h="81610">
                <a:moveTo>
                  <a:pt x="1920" y="80650"/>
                </a:moveTo>
                <a:lnTo>
                  <a:pt x="2880" y="81610"/>
                </a:lnTo>
                <a:lnTo>
                  <a:pt x="78714" y="81610"/>
                </a:lnTo>
                <a:lnTo>
                  <a:pt x="74874" y="79689"/>
                </a:lnTo>
                <a:lnTo>
                  <a:pt x="78714" y="73929"/>
                </a:lnTo>
                <a:lnTo>
                  <a:pt x="10598" y="73929"/>
                </a:lnTo>
                <a:lnTo>
                  <a:pt x="7680" y="79689"/>
                </a:lnTo>
                <a:lnTo>
                  <a:pt x="4800" y="73929"/>
                </a:lnTo>
                <a:lnTo>
                  <a:pt x="1920" y="80650"/>
                </a:lnTo>
                <a:close/>
              </a:path>
              <a:path w="45125" h="81610">
                <a:moveTo>
                  <a:pt x="960" y="79689"/>
                </a:moveTo>
                <a:lnTo>
                  <a:pt x="1920" y="80650"/>
                </a:lnTo>
                <a:lnTo>
                  <a:pt x="4800" y="73929"/>
                </a:lnTo>
                <a:lnTo>
                  <a:pt x="7680" y="79689"/>
                </a:lnTo>
                <a:lnTo>
                  <a:pt x="10598" y="73929"/>
                </a:lnTo>
                <a:lnTo>
                  <a:pt x="41720" y="12483"/>
                </a:lnTo>
                <a:lnTo>
                  <a:pt x="72032" y="73929"/>
                </a:lnTo>
                <a:lnTo>
                  <a:pt x="78714" y="73929"/>
                </a:lnTo>
                <a:lnTo>
                  <a:pt x="74874" y="79689"/>
                </a:lnTo>
                <a:lnTo>
                  <a:pt x="78714" y="81610"/>
                </a:lnTo>
                <a:lnTo>
                  <a:pt x="79674" y="81610"/>
                </a:lnTo>
                <a:lnTo>
                  <a:pt x="81594" y="80650"/>
                </a:lnTo>
                <a:lnTo>
                  <a:pt x="81594" y="79689"/>
                </a:lnTo>
                <a:lnTo>
                  <a:pt x="82555" y="78729"/>
                </a:lnTo>
                <a:lnTo>
                  <a:pt x="82555" y="75849"/>
                </a:lnTo>
                <a:lnTo>
                  <a:pt x="45125" y="1920"/>
                </a:lnTo>
                <a:lnTo>
                  <a:pt x="45125" y="5760"/>
                </a:lnTo>
                <a:lnTo>
                  <a:pt x="38404" y="5760"/>
                </a:lnTo>
                <a:lnTo>
                  <a:pt x="38404" y="1920"/>
                </a:lnTo>
                <a:lnTo>
                  <a:pt x="960" y="75849"/>
                </a:lnTo>
                <a:lnTo>
                  <a:pt x="0" y="77769"/>
                </a:lnTo>
                <a:lnTo>
                  <a:pt x="0" y="78729"/>
                </a:lnTo>
                <a:lnTo>
                  <a:pt x="960" y="79689"/>
                </a:lnTo>
                <a:close/>
              </a:path>
            </a:pathLst>
          </a:custGeom>
          <a:solidFill>
            <a:srgbClr val="466A5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4" name="object 344"/>
          <p:cNvSpPr/>
          <p:nvPr/>
        </p:nvSpPr>
        <p:spPr>
          <a:xfrm>
            <a:off x="2596956" y="3496939"/>
            <a:ext cx="74889" cy="73929"/>
          </a:xfrm>
          <a:custGeom>
            <a:avLst/>
            <a:gdLst/>
            <a:ahLst/>
            <a:cxnLst/>
            <a:rect l="l" t="t" r="r" b="b"/>
            <a:pathLst>
              <a:path w="74889" h="73929">
                <a:moveTo>
                  <a:pt x="37444" y="0"/>
                </a:moveTo>
                <a:lnTo>
                  <a:pt x="0" y="73929"/>
                </a:lnTo>
                <a:lnTo>
                  <a:pt x="74889" y="73929"/>
                </a:lnTo>
                <a:lnTo>
                  <a:pt x="37444" y="0"/>
                </a:lnTo>
                <a:close/>
              </a:path>
            </a:pathLst>
          </a:custGeom>
          <a:solidFill>
            <a:srgbClr val="4A6B6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5" name="object 345"/>
          <p:cNvSpPr/>
          <p:nvPr/>
        </p:nvSpPr>
        <p:spPr>
          <a:xfrm>
            <a:off x="2593116" y="3493099"/>
            <a:ext cx="82570" cy="81610"/>
          </a:xfrm>
          <a:custGeom>
            <a:avLst/>
            <a:gdLst/>
            <a:ahLst/>
            <a:cxnLst/>
            <a:rect l="l" t="t" r="r" b="b"/>
            <a:pathLst>
              <a:path w="82570" h="81610">
                <a:moveTo>
                  <a:pt x="78729" y="81610"/>
                </a:moveTo>
                <a:lnTo>
                  <a:pt x="79674" y="81610"/>
                </a:lnTo>
                <a:lnTo>
                  <a:pt x="78729" y="73929"/>
                </a:lnTo>
                <a:lnTo>
                  <a:pt x="74874" y="79674"/>
                </a:lnTo>
                <a:lnTo>
                  <a:pt x="10591" y="73929"/>
                </a:lnTo>
                <a:lnTo>
                  <a:pt x="7680" y="79674"/>
                </a:lnTo>
                <a:lnTo>
                  <a:pt x="3840" y="81610"/>
                </a:lnTo>
                <a:lnTo>
                  <a:pt x="78729" y="81610"/>
                </a:lnTo>
                <a:close/>
              </a:path>
              <a:path w="82570" h="81610">
                <a:moveTo>
                  <a:pt x="74874" y="79674"/>
                </a:moveTo>
                <a:lnTo>
                  <a:pt x="78729" y="73929"/>
                </a:lnTo>
                <a:lnTo>
                  <a:pt x="10591" y="73929"/>
                </a:lnTo>
                <a:lnTo>
                  <a:pt x="74874" y="79674"/>
                </a:lnTo>
                <a:close/>
              </a:path>
              <a:path w="82570" h="81610">
                <a:moveTo>
                  <a:pt x="0" y="77769"/>
                </a:moveTo>
                <a:lnTo>
                  <a:pt x="960" y="78714"/>
                </a:lnTo>
                <a:lnTo>
                  <a:pt x="960" y="80650"/>
                </a:lnTo>
                <a:lnTo>
                  <a:pt x="1920" y="81610"/>
                </a:lnTo>
                <a:lnTo>
                  <a:pt x="3840" y="81610"/>
                </a:lnTo>
                <a:lnTo>
                  <a:pt x="7680" y="79674"/>
                </a:lnTo>
                <a:lnTo>
                  <a:pt x="10591" y="73929"/>
                </a:lnTo>
                <a:lnTo>
                  <a:pt x="3840" y="73929"/>
                </a:lnTo>
                <a:lnTo>
                  <a:pt x="960" y="75834"/>
                </a:lnTo>
                <a:lnTo>
                  <a:pt x="0" y="77769"/>
                </a:lnTo>
                <a:close/>
              </a:path>
              <a:path w="82570" h="81610">
                <a:moveTo>
                  <a:pt x="960" y="75834"/>
                </a:moveTo>
                <a:lnTo>
                  <a:pt x="3840" y="73929"/>
                </a:lnTo>
                <a:lnTo>
                  <a:pt x="10591" y="73929"/>
                </a:lnTo>
                <a:lnTo>
                  <a:pt x="41720" y="12481"/>
                </a:lnTo>
                <a:lnTo>
                  <a:pt x="72039" y="73929"/>
                </a:lnTo>
                <a:lnTo>
                  <a:pt x="78729" y="73929"/>
                </a:lnTo>
                <a:lnTo>
                  <a:pt x="79674" y="81610"/>
                </a:lnTo>
                <a:lnTo>
                  <a:pt x="81594" y="81610"/>
                </a:lnTo>
                <a:lnTo>
                  <a:pt x="81594" y="80650"/>
                </a:lnTo>
                <a:lnTo>
                  <a:pt x="82570" y="78714"/>
                </a:lnTo>
                <a:lnTo>
                  <a:pt x="82570" y="75834"/>
                </a:lnTo>
                <a:lnTo>
                  <a:pt x="45125" y="1920"/>
                </a:lnTo>
                <a:lnTo>
                  <a:pt x="45125" y="5760"/>
                </a:lnTo>
                <a:lnTo>
                  <a:pt x="38404" y="5760"/>
                </a:lnTo>
                <a:lnTo>
                  <a:pt x="38404" y="1920"/>
                </a:lnTo>
                <a:lnTo>
                  <a:pt x="960" y="75834"/>
                </a:lnTo>
                <a:close/>
              </a:path>
              <a:path w="82570" h="81610">
                <a:moveTo>
                  <a:pt x="45125" y="5760"/>
                </a:moveTo>
                <a:lnTo>
                  <a:pt x="45125" y="1920"/>
                </a:lnTo>
                <a:lnTo>
                  <a:pt x="44165" y="960"/>
                </a:lnTo>
                <a:lnTo>
                  <a:pt x="43205" y="0"/>
                </a:lnTo>
                <a:lnTo>
                  <a:pt x="40325" y="0"/>
                </a:lnTo>
                <a:lnTo>
                  <a:pt x="39364" y="960"/>
                </a:lnTo>
                <a:lnTo>
                  <a:pt x="38404" y="1920"/>
                </a:lnTo>
                <a:lnTo>
                  <a:pt x="38404" y="5760"/>
                </a:lnTo>
                <a:lnTo>
                  <a:pt x="45125" y="5760"/>
                </a:lnTo>
                <a:close/>
              </a:path>
            </a:pathLst>
          </a:custGeom>
          <a:solidFill>
            <a:srgbClr val="466A5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6" name="object 346"/>
          <p:cNvSpPr/>
          <p:nvPr/>
        </p:nvSpPr>
        <p:spPr>
          <a:xfrm>
            <a:off x="2694873" y="3474857"/>
            <a:ext cx="73913" cy="74889"/>
          </a:xfrm>
          <a:custGeom>
            <a:avLst/>
            <a:gdLst/>
            <a:ahLst/>
            <a:cxnLst/>
            <a:rect l="l" t="t" r="r" b="b"/>
            <a:pathLst>
              <a:path w="73913" h="74889">
                <a:moveTo>
                  <a:pt x="37444" y="0"/>
                </a:moveTo>
                <a:lnTo>
                  <a:pt x="0" y="74889"/>
                </a:lnTo>
                <a:lnTo>
                  <a:pt x="73913" y="74889"/>
                </a:lnTo>
                <a:lnTo>
                  <a:pt x="37444" y="0"/>
                </a:lnTo>
                <a:close/>
              </a:path>
            </a:pathLst>
          </a:custGeom>
          <a:solidFill>
            <a:srgbClr val="4A6B6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7" name="object 347"/>
          <p:cNvSpPr/>
          <p:nvPr/>
        </p:nvSpPr>
        <p:spPr>
          <a:xfrm>
            <a:off x="2691033" y="3471992"/>
            <a:ext cx="81594" cy="80634"/>
          </a:xfrm>
          <a:custGeom>
            <a:avLst/>
            <a:gdLst/>
            <a:ahLst/>
            <a:cxnLst/>
            <a:rect l="l" t="t" r="r" b="b"/>
            <a:pathLst>
              <a:path w="81594" h="80634">
                <a:moveTo>
                  <a:pt x="78729" y="80634"/>
                </a:moveTo>
                <a:lnTo>
                  <a:pt x="80634" y="80634"/>
                </a:lnTo>
                <a:lnTo>
                  <a:pt x="81594" y="79674"/>
                </a:lnTo>
                <a:lnTo>
                  <a:pt x="81594" y="75834"/>
                </a:lnTo>
                <a:lnTo>
                  <a:pt x="44165" y="1904"/>
                </a:lnTo>
                <a:lnTo>
                  <a:pt x="44165" y="4800"/>
                </a:lnTo>
                <a:lnTo>
                  <a:pt x="37444" y="4800"/>
                </a:lnTo>
                <a:lnTo>
                  <a:pt x="37444" y="1904"/>
                </a:lnTo>
                <a:lnTo>
                  <a:pt x="0" y="75834"/>
                </a:lnTo>
                <a:lnTo>
                  <a:pt x="0" y="78714"/>
                </a:lnTo>
                <a:lnTo>
                  <a:pt x="960" y="79674"/>
                </a:lnTo>
                <a:lnTo>
                  <a:pt x="3840" y="72953"/>
                </a:lnTo>
                <a:lnTo>
                  <a:pt x="7680" y="79674"/>
                </a:lnTo>
                <a:lnTo>
                  <a:pt x="10955" y="72953"/>
                </a:lnTo>
                <a:lnTo>
                  <a:pt x="40848" y="11608"/>
                </a:lnTo>
                <a:lnTo>
                  <a:pt x="71514" y="72953"/>
                </a:lnTo>
                <a:lnTo>
                  <a:pt x="77754" y="72953"/>
                </a:lnTo>
                <a:lnTo>
                  <a:pt x="74874" y="79674"/>
                </a:lnTo>
                <a:lnTo>
                  <a:pt x="77754" y="80634"/>
                </a:lnTo>
                <a:lnTo>
                  <a:pt x="78729" y="80634"/>
                </a:lnTo>
                <a:close/>
              </a:path>
              <a:path w="81594" h="80634">
                <a:moveTo>
                  <a:pt x="77754" y="72953"/>
                </a:moveTo>
                <a:lnTo>
                  <a:pt x="10955" y="72953"/>
                </a:lnTo>
                <a:lnTo>
                  <a:pt x="7680" y="79674"/>
                </a:lnTo>
                <a:lnTo>
                  <a:pt x="3840" y="72953"/>
                </a:lnTo>
                <a:lnTo>
                  <a:pt x="960" y="79674"/>
                </a:lnTo>
                <a:lnTo>
                  <a:pt x="960" y="80634"/>
                </a:lnTo>
                <a:lnTo>
                  <a:pt x="77754" y="80634"/>
                </a:lnTo>
                <a:lnTo>
                  <a:pt x="74874" y="79674"/>
                </a:lnTo>
                <a:lnTo>
                  <a:pt x="77754" y="72953"/>
                </a:lnTo>
                <a:close/>
              </a:path>
              <a:path w="81594" h="80634">
                <a:moveTo>
                  <a:pt x="44165" y="4800"/>
                </a:moveTo>
                <a:lnTo>
                  <a:pt x="44165" y="0"/>
                </a:lnTo>
                <a:lnTo>
                  <a:pt x="38404" y="0"/>
                </a:lnTo>
                <a:lnTo>
                  <a:pt x="37444" y="1904"/>
                </a:lnTo>
                <a:lnTo>
                  <a:pt x="37444" y="4800"/>
                </a:lnTo>
                <a:lnTo>
                  <a:pt x="44165" y="4800"/>
                </a:lnTo>
                <a:close/>
              </a:path>
            </a:pathLst>
          </a:custGeom>
          <a:solidFill>
            <a:srgbClr val="466A5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8" name="object 348"/>
          <p:cNvSpPr/>
          <p:nvPr/>
        </p:nvSpPr>
        <p:spPr>
          <a:xfrm>
            <a:off x="2790870" y="3488298"/>
            <a:ext cx="73929" cy="73929"/>
          </a:xfrm>
          <a:custGeom>
            <a:avLst/>
            <a:gdLst/>
            <a:ahLst/>
            <a:cxnLst/>
            <a:rect l="l" t="t" r="r" b="b"/>
            <a:pathLst>
              <a:path w="73929" h="73929">
                <a:moveTo>
                  <a:pt x="37444" y="0"/>
                </a:moveTo>
                <a:lnTo>
                  <a:pt x="0" y="73929"/>
                </a:lnTo>
                <a:lnTo>
                  <a:pt x="73929" y="73929"/>
                </a:lnTo>
                <a:lnTo>
                  <a:pt x="37444" y="0"/>
                </a:lnTo>
                <a:close/>
              </a:path>
            </a:pathLst>
          </a:custGeom>
          <a:solidFill>
            <a:srgbClr val="4A6B6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9" name="object 349"/>
          <p:cNvSpPr/>
          <p:nvPr/>
        </p:nvSpPr>
        <p:spPr>
          <a:xfrm>
            <a:off x="2787030" y="3484458"/>
            <a:ext cx="44165" cy="81610"/>
          </a:xfrm>
          <a:custGeom>
            <a:avLst/>
            <a:gdLst/>
            <a:ahLst/>
            <a:cxnLst/>
            <a:rect l="l" t="t" r="r" b="b"/>
            <a:pathLst>
              <a:path w="44165" h="81610">
                <a:moveTo>
                  <a:pt x="44165" y="5760"/>
                </a:moveTo>
                <a:lnTo>
                  <a:pt x="44165" y="960"/>
                </a:lnTo>
                <a:lnTo>
                  <a:pt x="43205" y="0"/>
                </a:lnTo>
                <a:lnTo>
                  <a:pt x="39364" y="0"/>
                </a:lnTo>
                <a:lnTo>
                  <a:pt x="38404" y="960"/>
                </a:lnTo>
                <a:lnTo>
                  <a:pt x="37444" y="1920"/>
                </a:lnTo>
                <a:lnTo>
                  <a:pt x="37444" y="5760"/>
                </a:lnTo>
                <a:lnTo>
                  <a:pt x="44165" y="5760"/>
                </a:lnTo>
                <a:close/>
              </a:path>
              <a:path w="44165" h="81610">
                <a:moveTo>
                  <a:pt x="960" y="80634"/>
                </a:moveTo>
                <a:lnTo>
                  <a:pt x="2880" y="81610"/>
                </a:lnTo>
                <a:lnTo>
                  <a:pt x="77769" y="81610"/>
                </a:lnTo>
                <a:lnTo>
                  <a:pt x="74874" y="79689"/>
                </a:lnTo>
                <a:lnTo>
                  <a:pt x="77769" y="73929"/>
                </a:lnTo>
                <a:lnTo>
                  <a:pt x="9638" y="73929"/>
                </a:lnTo>
                <a:lnTo>
                  <a:pt x="6720" y="79689"/>
                </a:lnTo>
                <a:lnTo>
                  <a:pt x="3840" y="73929"/>
                </a:lnTo>
                <a:lnTo>
                  <a:pt x="960" y="80634"/>
                </a:lnTo>
                <a:close/>
              </a:path>
              <a:path w="44165" h="81610">
                <a:moveTo>
                  <a:pt x="79674" y="81610"/>
                </a:moveTo>
                <a:lnTo>
                  <a:pt x="80650" y="80634"/>
                </a:lnTo>
                <a:lnTo>
                  <a:pt x="81594" y="79689"/>
                </a:lnTo>
                <a:lnTo>
                  <a:pt x="81594" y="75849"/>
                </a:lnTo>
                <a:lnTo>
                  <a:pt x="44165" y="1920"/>
                </a:lnTo>
                <a:lnTo>
                  <a:pt x="44165" y="5760"/>
                </a:lnTo>
                <a:lnTo>
                  <a:pt x="37444" y="5760"/>
                </a:lnTo>
                <a:lnTo>
                  <a:pt x="37444" y="1920"/>
                </a:lnTo>
                <a:lnTo>
                  <a:pt x="0" y="75849"/>
                </a:lnTo>
                <a:lnTo>
                  <a:pt x="0" y="79689"/>
                </a:lnTo>
                <a:lnTo>
                  <a:pt x="960" y="80634"/>
                </a:lnTo>
                <a:lnTo>
                  <a:pt x="3840" y="73929"/>
                </a:lnTo>
                <a:lnTo>
                  <a:pt x="6720" y="79689"/>
                </a:lnTo>
                <a:lnTo>
                  <a:pt x="9638" y="73929"/>
                </a:lnTo>
                <a:lnTo>
                  <a:pt x="40804" y="12396"/>
                </a:lnTo>
                <a:lnTo>
                  <a:pt x="71957" y="73929"/>
                </a:lnTo>
                <a:lnTo>
                  <a:pt x="77769" y="73929"/>
                </a:lnTo>
                <a:lnTo>
                  <a:pt x="74874" y="79689"/>
                </a:lnTo>
                <a:lnTo>
                  <a:pt x="77769" y="81610"/>
                </a:lnTo>
                <a:lnTo>
                  <a:pt x="79674" y="81610"/>
                </a:lnTo>
                <a:close/>
              </a:path>
            </a:pathLst>
          </a:custGeom>
          <a:solidFill>
            <a:srgbClr val="466A5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0" name="object 350"/>
          <p:cNvSpPr/>
          <p:nvPr/>
        </p:nvSpPr>
        <p:spPr>
          <a:xfrm>
            <a:off x="2887827" y="3499820"/>
            <a:ext cx="74889" cy="73929"/>
          </a:xfrm>
          <a:custGeom>
            <a:avLst/>
            <a:gdLst/>
            <a:ahLst/>
            <a:cxnLst/>
            <a:rect l="l" t="t" r="r" b="b"/>
            <a:pathLst>
              <a:path w="74889" h="73929">
                <a:moveTo>
                  <a:pt x="37444" y="0"/>
                </a:moveTo>
                <a:lnTo>
                  <a:pt x="0" y="73929"/>
                </a:lnTo>
                <a:lnTo>
                  <a:pt x="74889" y="73929"/>
                </a:lnTo>
                <a:lnTo>
                  <a:pt x="37444" y="0"/>
                </a:lnTo>
                <a:close/>
              </a:path>
            </a:pathLst>
          </a:custGeom>
          <a:solidFill>
            <a:srgbClr val="4A6B6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1" name="object 351"/>
          <p:cNvSpPr/>
          <p:nvPr/>
        </p:nvSpPr>
        <p:spPr>
          <a:xfrm>
            <a:off x="2883987" y="3495979"/>
            <a:ext cx="45125" cy="81610"/>
          </a:xfrm>
          <a:custGeom>
            <a:avLst/>
            <a:gdLst/>
            <a:ahLst/>
            <a:cxnLst/>
            <a:rect l="l" t="t" r="r" b="b"/>
            <a:pathLst>
              <a:path w="45125" h="81610">
                <a:moveTo>
                  <a:pt x="45125" y="4800"/>
                </a:moveTo>
                <a:lnTo>
                  <a:pt x="45125" y="1920"/>
                </a:lnTo>
                <a:lnTo>
                  <a:pt x="44165" y="960"/>
                </a:lnTo>
                <a:lnTo>
                  <a:pt x="43205" y="0"/>
                </a:lnTo>
                <a:lnTo>
                  <a:pt x="40325" y="0"/>
                </a:lnTo>
                <a:lnTo>
                  <a:pt x="38404" y="960"/>
                </a:lnTo>
                <a:lnTo>
                  <a:pt x="38404" y="4800"/>
                </a:lnTo>
                <a:lnTo>
                  <a:pt x="45125" y="4800"/>
                </a:lnTo>
                <a:close/>
              </a:path>
              <a:path w="45125" h="81610">
                <a:moveTo>
                  <a:pt x="1920" y="80634"/>
                </a:moveTo>
                <a:lnTo>
                  <a:pt x="2880" y="81610"/>
                </a:lnTo>
                <a:lnTo>
                  <a:pt x="78729" y="81610"/>
                </a:lnTo>
                <a:lnTo>
                  <a:pt x="74889" y="79674"/>
                </a:lnTo>
                <a:lnTo>
                  <a:pt x="78729" y="73929"/>
                </a:lnTo>
                <a:lnTo>
                  <a:pt x="10554" y="73929"/>
                </a:lnTo>
                <a:lnTo>
                  <a:pt x="7680" y="79674"/>
                </a:lnTo>
                <a:lnTo>
                  <a:pt x="3840" y="73929"/>
                </a:lnTo>
                <a:lnTo>
                  <a:pt x="1920" y="80634"/>
                </a:lnTo>
                <a:close/>
              </a:path>
              <a:path w="45125" h="81610">
                <a:moveTo>
                  <a:pt x="960" y="79674"/>
                </a:moveTo>
                <a:lnTo>
                  <a:pt x="1920" y="80634"/>
                </a:lnTo>
                <a:lnTo>
                  <a:pt x="3840" y="73929"/>
                </a:lnTo>
                <a:lnTo>
                  <a:pt x="7680" y="79674"/>
                </a:lnTo>
                <a:lnTo>
                  <a:pt x="10554" y="73929"/>
                </a:lnTo>
                <a:lnTo>
                  <a:pt x="41721" y="11607"/>
                </a:lnTo>
                <a:lnTo>
                  <a:pt x="72089" y="73929"/>
                </a:lnTo>
                <a:lnTo>
                  <a:pt x="78729" y="73929"/>
                </a:lnTo>
                <a:lnTo>
                  <a:pt x="74889" y="79674"/>
                </a:lnTo>
                <a:lnTo>
                  <a:pt x="78729" y="81610"/>
                </a:lnTo>
                <a:lnTo>
                  <a:pt x="79674" y="81610"/>
                </a:lnTo>
                <a:lnTo>
                  <a:pt x="80634" y="80634"/>
                </a:lnTo>
                <a:lnTo>
                  <a:pt x="81610" y="79674"/>
                </a:lnTo>
                <a:lnTo>
                  <a:pt x="82555" y="78729"/>
                </a:lnTo>
                <a:lnTo>
                  <a:pt x="82555" y="77769"/>
                </a:lnTo>
                <a:lnTo>
                  <a:pt x="81610" y="75834"/>
                </a:lnTo>
                <a:lnTo>
                  <a:pt x="45125" y="1920"/>
                </a:lnTo>
                <a:lnTo>
                  <a:pt x="45125" y="4800"/>
                </a:lnTo>
                <a:lnTo>
                  <a:pt x="38404" y="4800"/>
                </a:lnTo>
                <a:lnTo>
                  <a:pt x="38404" y="1920"/>
                </a:lnTo>
                <a:lnTo>
                  <a:pt x="960" y="75834"/>
                </a:lnTo>
                <a:lnTo>
                  <a:pt x="0" y="77769"/>
                </a:lnTo>
                <a:lnTo>
                  <a:pt x="0" y="78729"/>
                </a:lnTo>
                <a:lnTo>
                  <a:pt x="960" y="79674"/>
                </a:lnTo>
                <a:close/>
              </a:path>
            </a:pathLst>
          </a:custGeom>
          <a:solidFill>
            <a:srgbClr val="466A5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2" name="object 352"/>
          <p:cNvSpPr/>
          <p:nvPr/>
        </p:nvSpPr>
        <p:spPr>
          <a:xfrm>
            <a:off x="2983824" y="3501740"/>
            <a:ext cx="74874" cy="73914"/>
          </a:xfrm>
          <a:custGeom>
            <a:avLst/>
            <a:gdLst/>
            <a:ahLst/>
            <a:cxnLst/>
            <a:rect l="l" t="t" r="r" b="b"/>
            <a:pathLst>
              <a:path w="74874" h="73914">
                <a:moveTo>
                  <a:pt x="37444" y="0"/>
                </a:moveTo>
                <a:lnTo>
                  <a:pt x="0" y="73914"/>
                </a:lnTo>
                <a:lnTo>
                  <a:pt x="74874" y="73914"/>
                </a:lnTo>
                <a:lnTo>
                  <a:pt x="37444" y="0"/>
                </a:lnTo>
                <a:close/>
              </a:path>
            </a:pathLst>
          </a:custGeom>
          <a:solidFill>
            <a:srgbClr val="4A6B6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3" name="object 353"/>
          <p:cNvSpPr/>
          <p:nvPr/>
        </p:nvSpPr>
        <p:spPr>
          <a:xfrm>
            <a:off x="2979983" y="3497900"/>
            <a:ext cx="45125" cy="82555"/>
          </a:xfrm>
          <a:custGeom>
            <a:avLst/>
            <a:gdLst/>
            <a:ahLst/>
            <a:cxnLst/>
            <a:rect l="l" t="t" r="r" b="b"/>
            <a:pathLst>
              <a:path w="45125" h="82555">
                <a:moveTo>
                  <a:pt x="45125" y="5760"/>
                </a:moveTo>
                <a:lnTo>
                  <a:pt x="45125" y="2880"/>
                </a:lnTo>
                <a:lnTo>
                  <a:pt x="44165" y="960"/>
                </a:lnTo>
                <a:lnTo>
                  <a:pt x="43205" y="0"/>
                </a:lnTo>
                <a:lnTo>
                  <a:pt x="40325" y="0"/>
                </a:lnTo>
                <a:lnTo>
                  <a:pt x="39364" y="960"/>
                </a:lnTo>
                <a:lnTo>
                  <a:pt x="38404" y="2880"/>
                </a:lnTo>
                <a:lnTo>
                  <a:pt x="38404" y="5760"/>
                </a:lnTo>
                <a:lnTo>
                  <a:pt x="45125" y="5760"/>
                </a:lnTo>
                <a:close/>
              </a:path>
              <a:path w="45125" h="82555">
                <a:moveTo>
                  <a:pt x="1920" y="81594"/>
                </a:moveTo>
                <a:lnTo>
                  <a:pt x="2880" y="82555"/>
                </a:lnTo>
                <a:lnTo>
                  <a:pt x="78714" y="82555"/>
                </a:lnTo>
                <a:lnTo>
                  <a:pt x="74874" y="79689"/>
                </a:lnTo>
                <a:lnTo>
                  <a:pt x="78714" y="74874"/>
                </a:lnTo>
                <a:lnTo>
                  <a:pt x="10120" y="74873"/>
                </a:lnTo>
                <a:lnTo>
                  <a:pt x="7680" y="79689"/>
                </a:lnTo>
                <a:lnTo>
                  <a:pt x="3840" y="74874"/>
                </a:lnTo>
                <a:lnTo>
                  <a:pt x="1920" y="81594"/>
                </a:lnTo>
                <a:close/>
              </a:path>
              <a:path w="45125" h="82555">
                <a:moveTo>
                  <a:pt x="960" y="80634"/>
                </a:moveTo>
                <a:lnTo>
                  <a:pt x="1920" y="81594"/>
                </a:lnTo>
                <a:lnTo>
                  <a:pt x="3840" y="74874"/>
                </a:lnTo>
                <a:lnTo>
                  <a:pt x="7680" y="79689"/>
                </a:lnTo>
                <a:lnTo>
                  <a:pt x="10120" y="74873"/>
                </a:lnTo>
                <a:lnTo>
                  <a:pt x="41720" y="12482"/>
                </a:lnTo>
                <a:lnTo>
                  <a:pt x="72498" y="74874"/>
                </a:lnTo>
                <a:lnTo>
                  <a:pt x="78714" y="74874"/>
                </a:lnTo>
                <a:lnTo>
                  <a:pt x="74874" y="79689"/>
                </a:lnTo>
                <a:lnTo>
                  <a:pt x="78714" y="82555"/>
                </a:lnTo>
                <a:lnTo>
                  <a:pt x="79674" y="82555"/>
                </a:lnTo>
                <a:lnTo>
                  <a:pt x="80650" y="81594"/>
                </a:lnTo>
                <a:lnTo>
                  <a:pt x="81594" y="80634"/>
                </a:lnTo>
                <a:lnTo>
                  <a:pt x="82555" y="78714"/>
                </a:lnTo>
                <a:lnTo>
                  <a:pt x="82555" y="77754"/>
                </a:lnTo>
                <a:lnTo>
                  <a:pt x="81594" y="76809"/>
                </a:lnTo>
                <a:lnTo>
                  <a:pt x="45125" y="2880"/>
                </a:lnTo>
                <a:lnTo>
                  <a:pt x="45125" y="5760"/>
                </a:lnTo>
                <a:lnTo>
                  <a:pt x="38404" y="5760"/>
                </a:lnTo>
                <a:lnTo>
                  <a:pt x="38404" y="2880"/>
                </a:lnTo>
                <a:lnTo>
                  <a:pt x="960" y="76809"/>
                </a:lnTo>
                <a:lnTo>
                  <a:pt x="0" y="77754"/>
                </a:lnTo>
                <a:lnTo>
                  <a:pt x="0" y="78714"/>
                </a:lnTo>
                <a:lnTo>
                  <a:pt x="960" y="80634"/>
                </a:lnTo>
                <a:close/>
              </a:path>
            </a:pathLst>
          </a:custGeom>
          <a:solidFill>
            <a:srgbClr val="466A5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4" name="object 354"/>
          <p:cNvSpPr/>
          <p:nvPr/>
        </p:nvSpPr>
        <p:spPr>
          <a:xfrm>
            <a:off x="3081741" y="3485418"/>
            <a:ext cx="73913" cy="74889"/>
          </a:xfrm>
          <a:custGeom>
            <a:avLst/>
            <a:gdLst/>
            <a:ahLst/>
            <a:cxnLst/>
            <a:rect l="l" t="t" r="r" b="b"/>
            <a:pathLst>
              <a:path w="73913" h="74889">
                <a:moveTo>
                  <a:pt x="37444" y="0"/>
                </a:moveTo>
                <a:lnTo>
                  <a:pt x="0" y="74889"/>
                </a:lnTo>
                <a:lnTo>
                  <a:pt x="73913" y="74889"/>
                </a:lnTo>
                <a:lnTo>
                  <a:pt x="37444" y="0"/>
                </a:lnTo>
                <a:close/>
              </a:path>
            </a:pathLst>
          </a:custGeom>
          <a:solidFill>
            <a:srgbClr val="4A6B6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5" name="object 355"/>
          <p:cNvSpPr/>
          <p:nvPr/>
        </p:nvSpPr>
        <p:spPr>
          <a:xfrm>
            <a:off x="3077900" y="3481578"/>
            <a:ext cx="44165" cy="81610"/>
          </a:xfrm>
          <a:custGeom>
            <a:avLst/>
            <a:gdLst/>
            <a:ahLst/>
            <a:cxnLst/>
            <a:rect l="l" t="t" r="r" b="b"/>
            <a:pathLst>
              <a:path w="44165" h="81610">
                <a:moveTo>
                  <a:pt x="44165" y="5775"/>
                </a:moveTo>
                <a:lnTo>
                  <a:pt x="44165" y="1935"/>
                </a:lnTo>
                <a:lnTo>
                  <a:pt x="43205" y="960"/>
                </a:lnTo>
                <a:lnTo>
                  <a:pt x="42245" y="0"/>
                </a:lnTo>
                <a:lnTo>
                  <a:pt x="39364" y="0"/>
                </a:lnTo>
                <a:lnTo>
                  <a:pt x="38404" y="960"/>
                </a:lnTo>
                <a:lnTo>
                  <a:pt x="37444" y="1935"/>
                </a:lnTo>
                <a:lnTo>
                  <a:pt x="37444" y="5775"/>
                </a:lnTo>
                <a:lnTo>
                  <a:pt x="44165" y="5775"/>
                </a:lnTo>
                <a:close/>
              </a:path>
              <a:path w="44165" h="81610">
                <a:moveTo>
                  <a:pt x="960" y="81610"/>
                </a:moveTo>
                <a:lnTo>
                  <a:pt x="77754" y="81610"/>
                </a:lnTo>
                <a:lnTo>
                  <a:pt x="73929" y="79689"/>
                </a:lnTo>
                <a:lnTo>
                  <a:pt x="77754" y="73929"/>
                </a:lnTo>
                <a:lnTo>
                  <a:pt x="9639" y="73929"/>
                </a:lnTo>
                <a:lnTo>
                  <a:pt x="6720" y="79689"/>
                </a:lnTo>
                <a:lnTo>
                  <a:pt x="3840" y="73929"/>
                </a:lnTo>
                <a:lnTo>
                  <a:pt x="960" y="81610"/>
                </a:lnTo>
                <a:close/>
              </a:path>
              <a:path w="44165" h="81610">
                <a:moveTo>
                  <a:pt x="80650" y="81610"/>
                </a:moveTo>
                <a:lnTo>
                  <a:pt x="80650" y="79689"/>
                </a:lnTo>
                <a:lnTo>
                  <a:pt x="81594" y="78729"/>
                </a:lnTo>
                <a:lnTo>
                  <a:pt x="81594" y="76809"/>
                </a:lnTo>
                <a:lnTo>
                  <a:pt x="44165" y="1935"/>
                </a:lnTo>
                <a:lnTo>
                  <a:pt x="44165" y="5775"/>
                </a:lnTo>
                <a:lnTo>
                  <a:pt x="37444" y="5775"/>
                </a:lnTo>
                <a:lnTo>
                  <a:pt x="37444" y="1935"/>
                </a:lnTo>
                <a:lnTo>
                  <a:pt x="0" y="76809"/>
                </a:lnTo>
                <a:lnTo>
                  <a:pt x="0" y="79689"/>
                </a:lnTo>
                <a:lnTo>
                  <a:pt x="960" y="81610"/>
                </a:lnTo>
                <a:lnTo>
                  <a:pt x="3840" y="73929"/>
                </a:lnTo>
                <a:lnTo>
                  <a:pt x="6720" y="79689"/>
                </a:lnTo>
                <a:lnTo>
                  <a:pt x="9639" y="73929"/>
                </a:lnTo>
                <a:lnTo>
                  <a:pt x="40761" y="12495"/>
                </a:lnTo>
                <a:lnTo>
                  <a:pt x="71085" y="73929"/>
                </a:lnTo>
                <a:lnTo>
                  <a:pt x="77754" y="73929"/>
                </a:lnTo>
                <a:lnTo>
                  <a:pt x="73929" y="79689"/>
                </a:lnTo>
                <a:lnTo>
                  <a:pt x="77754" y="81610"/>
                </a:lnTo>
                <a:lnTo>
                  <a:pt x="80650" y="81610"/>
                </a:lnTo>
                <a:close/>
              </a:path>
            </a:pathLst>
          </a:custGeom>
          <a:solidFill>
            <a:srgbClr val="466A5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6" name="object 356"/>
          <p:cNvSpPr/>
          <p:nvPr/>
        </p:nvSpPr>
        <p:spPr>
          <a:xfrm>
            <a:off x="3178698" y="3488298"/>
            <a:ext cx="74874" cy="73929"/>
          </a:xfrm>
          <a:custGeom>
            <a:avLst/>
            <a:gdLst/>
            <a:ahLst/>
            <a:cxnLst/>
            <a:rect l="l" t="t" r="r" b="b"/>
            <a:pathLst>
              <a:path w="74874" h="73929">
                <a:moveTo>
                  <a:pt x="37444" y="0"/>
                </a:moveTo>
                <a:lnTo>
                  <a:pt x="0" y="73929"/>
                </a:lnTo>
                <a:lnTo>
                  <a:pt x="74874" y="73929"/>
                </a:lnTo>
                <a:lnTo>
                  <a:pt x="37444" y="0"/>
                </a:lnTo>
                <a:close/>
              </a:path>
            </a:pathLst>
          </a:custGeom>
          <a:solidFill>
            <a:srgbClr val="4A6B6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7" name="object 357"/>
          <p:cNvSpPr/>
          <p:nvPr/>
        </p:nvSpPr>
        <p:spPr>
          <a:xfrm>
            <a:off x="3174857" y="3484458"/>
            <a:ext cx="78714" cy="81610"/>
          </a:xfrm>
          <a:custGeom>
            <a:avLst/>
            <a:gdLst/>
            <a:ahLst/>
            <a:cxnLst/>
            <a:rect l="l" t="t" r="r" b="b"/>
            <a:pathLst>
              <a:path w="78714" h="81610">
                <a:moveTo>
                  <a:pt x="7680" y="79689"/>
                </a:moveTo>
                <a:lnTo>
                  <a:pt x="3840" y="81610"/>
                </a:lnTo>
                <a:lnTo>
                  <a:pt x="78714" y="81610"/>
                </a:lnTo>
                <a:lnTo>
                  <a:pt x="7680" y="79689"/>
                </a:lnTo>
                <a:close/>
              </a:path>
              <a:path w="78714" h="81610">
                <a:moveTo>
                  <a:pt x="10523" y="73929"/>
                </a:moveTo>
                <a:lnTo>
                  <a:pt x="74889" y="79689"/>
                </a:lnTo>
                <a:lnTo>
                  <a:pt x="71971" y="73929"/>
                </a:lnTo>
                <a:lnTo>
                  <a:pt x="10523" y="73929"/>
                </a:lnTo>
                <a:close/>
              </a:path>
              <a:path w="78714" h="81610">
                <a:moveTo>
                  <a:pt x="960" y="80634"/>
                </a:moveTo>
                <a:lnTo>
                  <a:pt x="2880" y="81610"/>
                </a:lnTo>
                <a:lnTo>
                  <a:pt x="3840" y="73929"/>
                </a:lnTo>
                <a:lnTo>
                  <a:pt x="10523" y="73929"/>
                </a:lnTo>
                <a:lnTo>
                  <a:pt x="40848" y="12481"/>
                </a:lnTo>
                <a:lnTo>
                  <a:pt x="71971" y="73929"/>
                </a:lnTo>
                <a:lnTo>
                  <a:pt x="78714" y="73929"/>
                </a:lnTo>
                <a:lnTo>
                  <a:pt x="78714" y="81610"/>
                </a:lnTo>
                <a:lnTo>
                  <a:pt x="79674" y="81610"/>
                </a:lnTo>
                <a:lnTo>
                  <a:pt x="80634" y="80634"/>
                </a:lnTo>
                <a:lnTo>
                  <a:pt x="81610" y="79689"/>
                </a:lnTo>
                <a:lnTo>
                  <a:pt x="81610" y="75849"/>
                </a:lnTo>
                <a:lnTo>
                  <a:pt x="44165" y="1920"/>
                </a:lnTo>
                <a:lnTo>
                  <a:pt x="44165" y="5760"/>
                </a:lnTo>
                <a:lnTo>
                  <a:pt x="37444" y="5760"/>
                </a:lnTo>
                <a:lnTo>
                  <a:pt x="37444" y="1920"/>
                </a:lnTo>
                <a:lnTo>
                  <a:pt x="0" y="75849"/>
                </a:lnTo>
                <a:lnTo>
                  <a:pt x="0" y="78729"/>
                </a:lnTo>
                <a:lnTo>
                  <a:pt x="960" y="79689"/>
                </a:lnTo>
                <a:lnTo>
                  <a:pt x="960" y="80634"/>
                </a:lnTo>
                <a:close/>
              </a:path>
              <a:path w="78714" h="81610">
                <a:moveTo>
                  <a:pt x="44165" y="5760"/>
                </a:moveTo>
                <a:lnTo>
                  <a:pt x="44165" y="960"/>
                </a:lnTo>
                <a:lnTo>
                  <a:pt x="43205" y="0"/>
                </a:lnTo>
                <a:lnTo>
                  <a:pt x="40325" y="0"/>
                </a:lnTo>
                <a:lnTo>
                  <a:pt x="38404" y="960"/>
                </a:lnTo>
                <a:lnTo>
                  <a:pt x="37444" y="1920"/>
                </a:lnTo>
                <a:lnTo>
                  <a:pt x="37444" y="5760"/>
                </a:lnTo>
                <a:lnTo>
                  <a:pt x="44165" y="5760"/>
                </a:lnTo>
                <a:close/>
              </a:path>
              <a:path w="78714" h="81610">
                <a:moveTo>
                  <a:pt x="2880" y="81610"/>
                </a:moveTo>
                <a:lnTo>
                  <a:pt x="3840" y="81610"/>
                </a:lnTo>
                <a:lnTo>
                  <a:pt x="7680" y="79689"/>
                </a:lnTo>
                <a:lnTo>
                  <a:pt x="78714" y="81610"/>
                </a:lnTo>
                <a:lnTo>
                  <a:pt x="78714" y="73929"/>
                </a:lnTo>
                <a:lnTo>
                  <a:pt x="71971" y="73929"/>
                </a:lnTo>
                <a:lnTo>
                  <a:pt x="74889" y="79689"/>
                </a:lnTo>
                <a:lnTo>
                  <a:pt x="10523" y="73929"/>
                </a:lnTo>
                <a:lnTo>
                  <a:pt x="3840" y="73929"/>
                </a:lnTo>
                <a:lnTo>
                  <a:pt x="2880" y="81610"/>
                </a:lnTo>
                <a:close/>
              </a:path>
            </a:pathLst>
          </a:custGeom>
          <a:solidFill>
            <a:srgbClr val="466A5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8" name="object 358"/>
          <p:cNvSpPr/>
          <p:nvPr/>
        </p:nvSpPr>
        <p:spPr>
          <a:xfrm>
            <a:off x="3274694" y="3447028"/>
            <a:ext cx="73914" cy="74874"/>
          </a:xfrm>
          <a:custGeom>
            <a:avLst/>
            <a:gdLst/>
            <a:ahLst/>
            <a:cxnLst/>
            <a:rect l="l" t="t" r="r" b="b"/>
            <a:pathLst>
              <a:path w="73914" h="74874">
                <a:moveTo>
                  <a:pt x="37444" y="0"/>
                </a:moveTo>
                <a:lnTo>
                  <a:pt x="0" y="74874"/>
                </a:lnTo>
                <a:lnTo>
                  <a:pt x="73914" y="74874"/>
                </a:lnTo>
                <a:lnTo>
                  <a:pt x="37444" y="0"/>
                </a:lnTo>
                <a:close/>
              </a:path>
            </a:pathLst>
          </a:custGeom>
          <a:solidFill>
            <a:srgbClr val="4A6B6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9" name="object 359"/>
          <p:cNvSpPr/>
          <p:nvPr/>
        </p:nvSpPr>
        <p:spPr>
          <a:xfrm>
            <a:off x="3270854" y="3443188"/>
            <a:ext cx="79689" cy="81594"/>
          </a:xfrm>
          <a:custGeom>
            <a:avLst/>
            <a:gdLst/>
            <a:ahLst/>
            <a:cxnLst/>
            <a:rect l="l" t="t" r="r" b="b"/>
            <a:pathLst>
              <a:path w="79689" h="81594">
                <a:moveTo>
                  <a:pt x="77754" y="73914"/>
                </a:moveTo>
                <a:lnTo>
                  <a:pt x="74874" y="79674"/>
                </a:lnTo>
                <a:lnTo>
                  <a:pt x="77754" y="81594"/>
                </a:lnTo>
                <a:lnTo>
                  <a:pt x="79689" y="81594"/>
                </a:lnTo>
                <a:lnTo>
                  <a:pt x="77754" y="73914"/>
                </a:lnTo>
                <a:close/>
              </a:path>
              <a:path w="79689" h="81594">
                <a:moveTo>
                  <a:pt x="81594" y="76794"/>
                </a:moveTo>
                <a:lnTo>
                  <a:pt x="45125" y="1920"/>
                </a:lnTo>
                <a:lnTo>
                  <a:pt x="72031" y="73914"/>
                </a:lnTo>
                <a:lnTo>
                  <a:pt x="10599" y="73913"/>
                </a:lnTo>
                <a:lnTo>
                  <a:pt x="7680" y="79674"/>
                </a:lnTo>
                <a:lnTo>
                  <a:pt x="3840" y="73914"/>
                </a:lnTo>
                <a:lnTo>
                  <a:pt x="960" y="76794"/>
                </a:lnTo>
                <a:lnTo>
                  <a:pt x="0" y="77754"/>
                </a:lnTo>
                <a:lnTo>
                  <a:pt x="0" y="78714"/>
                </a:lnTo>
                <a:lnTo>
                  <a:pt x="960" y="79674"/>
                </a:lnTo>
                <a:lnTo>
                  <a:pt x="960" y="80634"/>
                </a:lnTo>
                <a:lnTo>
                  <a:pt x="2880" y="81594"/>
                </a:lnTo>
                <a:lnTo>
                  <a:pt x="77754" y="81594"/>
                </a:lnTo>
                <a:lnTo>
                  <a:pt x="74874" y="79674"/>
                </a:lnTo>
                <a:lnTo>
                  <a:pt x="77754" y="73914"/>
                </a:lnTo>
                <a:lnTo>
                  <a:pt x="79689" y="81594"/>
                </a:lnTo>
                <a:lnTo>
                  <a:pt x="80634" y="80634"/>
                </a:lnTo>
                <a:lnTo>
                  <a:pt x="81594" y="79674"/>
                </a:lnTo>
                <a:lnTo>
                  <a:pt x="82555" y="78714"/>
                </a:lnTo>
                <a:lnTo>
                  <a:pt x="82555" y="77754"/>
                </a:lnTo>
                <a:lnTo>
                  <a:pt x="81594" y="76794"/>
                </a:lnTo>
                <a:close/>
              </a:path>
              <a:path w="79689" h="81594">
                <a:moveTo>
                  <a:pt x="960" y="76794"/>
                </a:moveTo>
                <a:lnTo>
                  <a:pt x="3840" y="73914"/>
                </a:lnTo>
                <a:lnTo>
                  <a:pt x="7680" y="79674"/>
                </a:lnTo>
                <a:lnTo>
                  <a:pt x="10599" y="73913"/>
                </a:lnTo>
                <a:lnTo>
                  <a:pt x="41720" y="12481"/>
                </a:lnTo>
                <a:lnTo>
                  <a:pt x="72031" y="73914"/>
                </a:lnTo>
                <a:lnTo>
                  <a:pt x="45125" y="1920"/>
                </a:lnTo>
                <a:lnTo>
                  <a:pt x="45125" y="5760"/>
                </a:lnTo>
                <a:lnTo>
                  <a:pt x="38404" y="5760"/>
                </a:lnTo>
                <a:lnTo>
                  <a:pt x="38404" y="1920"/>
                </a:lnTo>
                <a:lnTo>
                  <a:pt x="960" y="76794"/>
                </a:lnTo>
                <a:close/>
              </a:path>
              <a:path w="79689" h="81594">
                <a:moveTo>
                  <a:pt x="45125" y="5760"/>
                </a:moveTo>
                <a:lnTo>
                  <a:pt x="45125" y="1920"/>
                </a:lnTo>
                <a:lnTo>
                  <a:pt x="44165" y="960"/>
                </a:lnTo>
                <a:lnTo>
                  <a:pt x="43205" y="0"/>
                </a:lnTo>
                <a:lnTo>
                  <a:pt x="39364" y="0"/>
                </a:lnTo>
                <a:lnTo>
                  <a:pt x="38404" y="960"/>
                </a:lnTo>
                <a:lnTo>
                  <a:pt x="38404" y="5760"/>
                </a:lnTo>
                <a:lnTo>
                  <a:pt x="45125" y="5760"/>
                </a:lnTo>
                <a:close/>
              </a:path>
            </a:pathLst>
          </a:custGeom>
          <a:solidFill>
            <a:srgbClr val="466A5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0" name="object 360"/>
          <p:cNvSpPr/>
          <p:nvPr/>
        </p:nvSpPr>
        <p:spPr>
          <a:xfrm>
            <a:off x="3371651" y="3485418"/>
            <a:ext cx="74874" cy="74889"/>
          </a:xfrm>
          <a:custGeom>
            <a:avLst/>
            <a:gdLst/>
            <a:ahLst/>
            <a:cxnLst/>
            <a:rect l="l" t="t" r="r" b="b"/>
            <a:pathLst>
              <a:path w="74874" h="74889">
                <a:moveTo>
                  <a:pt x="37444" y="0"/>
                </a:moveTo>
                <a:lnTo>
                  <a:pt x="0" y="74889"/>
                </a:lnTo>
                <a:lnTo>
                  <a:pt x="74874" y="74889"/>
                </a:lnTo>
                <a:lnTo>
                  <a:pt x="37444" y="0"/>
                </a:lnTo>
                <a:close/>
              </a:path>
            </a:pathLst>
          </a:custGeom>
          <a:solidFill>
            <a:srgbClr val="4A6B6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1" name="object 361"/>
          <p:cNvSpPr/>
          <p:nvPr/>
        </p:nvSpPr>
        <p:spPr>
          <a:xfrm>
            <a:off x="3367811" y="3481578"/>
            <a:ext cx="82555" cy="81610"/>
          </a:xfrm>
          <a:custGeom>
            <a:avLst/>
            <a:gdLst/>
            <a:ahLst/>
            <a:cxnLst/>
            <a:rect l="l" t="t" r="r" b="b"/>
            <a:pathLst>
              <a:path w="82555" h="81610">
                <a:moveTo>
                  <a:pt x="78714" y="81610"/>
                </a:moveTo>
                <a:lnTo>
                  <a:pt x="79674" y="81610"/>
                </a:lnTo>
                <a:lnTo>
                  <a:pt x="78714" y="73929"/>
                </a:lnTo>
                <a:lnTo>
                  <a:pt x="74874" y="79689"/>
                </a:lnTo>
                <a:lnTo>
                  <a:pt x="10599" y="73929"/>
                </a:lnTo>
                <a:lnTo>
                  <a:pt x="7680" y="79689"/>
                </a:lnTo>
                <a:lnTo>
                  <a:pt x="3840" y="81610"/>
                </a:lnTo>
                <a:lnTo>
                  <a:pt x="78714" y="81610"/>
                </a:lnTo>
                <a:close/>
              </a:path>
              <a:path w="82555" h="81610">
                <a:moveTo>
                  <a:pt x="74874" y="79689"/>
                </a:moveTo>
                <a:lnTo>
                  <a:pt x="78714" y="73929"/>
                </a:lnTo>
                <a:lnTo>
                  <a:pt x="10599" y="73929"/>
                </a:lnTo>
                <a:lnTo>
                  <a:pt x="74874" y="79689"/>
                </a:lnTo>
                <a:close/>
              </a:path>
              <a:path w="82555" h="81610">
                <a:moveTo>
                  <a:pt x="0" y="77769"/>
                </a:moveTo>
                <a:lnTo>
                  <a:pt x="960" y="78729"/>
                </a:lnTo>
                <a:lnTo>
                  <a:pt x="960" y="79689"/>
                </a:lnTo>
                <a:lnTo>
                  <a:pt x="1920" y="81610"/>
                </a:lnTo>
                <a:lnTo>
                  <a:pt x="3840" y="81610"/>
                </a:lnTo>
                <a:lnTo>
                  <a:pt x="7680" y="79689"/>
                </a:lnTo>
                <a:lnTo>
                  <a:pt x="10599" y="73929"/>
                </a:lnTo>
                <a:lnTo>
                  <a:pt x="3840" y="73929"/>
                </a:lnTo>
                <a:lnTo>
                  <a:pt x="960" y="76809"/>
                </a:lnTo>
                <a:lnTo>
                  <a:pt x="0" y="77769"/>
                </a:lnTo>
                <a:close/>
              </a:path>
              <a:path w="82555" h="81610">
                <a:moveTo>
                  <a:pt x="960" y="76809"/>
                </a:moveTo>
                <a:lnTo>
                  <a:pt x="3840" y="73929"/>
                </a:lnTo>
                <a:lnTo>
                  <a:pt x="10599" y="73929"/>
                </a:lnTo>
                <a:lnTo>
                  <a:pt x="41720" y="12496"/>
                </a:lnTo>
                <a:lnTo>
                  <a:pt x="72031" y="73929"/>
                </a:lnTo>
                <a:lnTo>
                  <a:pt x="78714" y="73929"/>
                </a:lnTo>
                <a:lnTo>
                  <a:pt x="79674" y="81610"/>
                </a:lnTo>
                <a:lnTo>
                  <a:pt x="80650" y="81610"/>
                </a:lnTo>
                <a:lnTo>
                  <a:pt x="81594" y="79689"/>
                </a:lnTo>
                <a:lnTo>
                  <a:pt x="82555" y="78729"/>
                </a:lnTo>
                <a:lnTo>
                  <a:pt x="82555" y="77769"/>
                </a:lnTo>
                <a:lnTo>
                  <a:pt x="81594" y="76809"/>
                </a:lnTo>
                <a:lnTo>
                  <a:pt x="45125" y="1935"/>
                </a:lnTo>
                <a:lnTo>
                  <a:pt x="45125" y="5775"/>
                </a:lnTo>
                <a:lnTo>
                  <a:pt x="38404" y="5775"/>
                </a:lnTo>
                <a:lnTo>
                  <a:pt x="38404" y="1935"/>
                </a:lnTo>
                <a:lnTo>
                  <a:pt x="960" y="76809"/>
                </a:lnTo>
                <a:close/>
              </a:path>
              <a:path w="82555" h="81610">
                <a:moveTo>
                  <a:pt x="45125" y="5775"/>
                </a:moveTo>
                <a:lnTo>
                  <a:pt x="45125" y="1935"/>
                </a:lnTo>
                <a:lnTo>
                  <a:pt x="44165" y="960"/>
                </a:lnTo>
                <a:lnTo>
                  <a:pt x="43205" y="0"/>
                </a:lnTo>
                <a:lnTo>
                  <a:pt x="40325" y="0"/>
                </a:lnTo>
                <a:lnTo>
                  <a:pt x="39364" y="960"/>
                </a:lnTo>
                <a:lnTo>
                  <a:pt x="38404" y="1935"/>
                </a:lnTo>
                <a:lnTo>
                  <a:pt x="38404" y="5775"/>
                </a:lnTo>
                <a:lnTo>
                  <a:pt x="45125" y="5775"/>
                </a:lnTo>
                <a:close/>
              </a:path>
            </a:pathLst>
          </a:custGeom>
          <a:solidFill>
            <a:srgbClr val="466A5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2" name="object 362"/>
          <p:cNvSpPr/>
          <p:nvPr/>
        </p:nvSpPr>
        <p:spPr>
          <a:xfrm>
            <a:off x="3468608" y="3512301"/>
            <a:ext cx="73929" cy="73913"/>
          </a:xfrm>
          <a:custGeom>
            <a:avLst/>
            <a:gdLst/>
            <a:ahLst/>
            <a:cxnLst/>
            <a:rect l="l" t="t" r="r" b="b"/>
            <a:pathLst>
              <a:path w="73929" h="73913">
                <a:moveTo>
                  <a:pt x="37444" y="0"/>
                </a:moveTo>
                <a:lnTo>
                  <a:pt x="0" y="73913"/>
                </a:lnTo>
                <a:lnTo>
                  <a:pt x="73929" y="73913"/>
                </a:lnTo>
                <a:lnTo>
                  <a:pt x="37444" y="0"/>
                </a:lnTo>
                <a:close/>
              </a:path>
            </a:pathLst>
          </a:custGeom>
          <a:solidFill>
            <a:srgbClr val="4A6B6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3" name="object 363"/>
          <p:cNvSpPr/>
          <p:nvPr/>
        </p:nvSpPr>
        <p:spPr>
          <a:xfrm>
            <a:off x="3463808" y="3508461"/>
            <a:ext cx="45125" cy="81594"/>
          </a:xfrm>
          <a:custGeom>
            <a:avLst/>
            <a:gdLst/>
            <a:ahLst/>
            <a:cxnLst/>
            <a:rect l="l" t="t" r="r" b="b"/>
            <a:pathLst>
              <a:path w="45125" h="81594">
                <a:moveTo>
                  <a:pt x="45125" y="5760"/>
                </a:moveTo>
                <a:lnTo>
                  <a:pt x="45125" y="1920"/>
                </a:lnTo>
                <a:lnTo>
                  <a:pt x="44165" y="960"/>
                </a:lnTo>
                <a:lnTo>
                  <a:pt x="43205" y="0"/>
                </a:lnTo>
                <a:lnTo>
                  <a:pt x="40325" y="0"/>
                </a:lnTo>
                <a:lnTo>
                  <a:pt x="39364" y="960"/>
                </a:lnTo>
                <a:lnTo>
                  <a:pt x="38404" y="1920"/>
                </a:lnTo>
                <a:lnTo>
                  <a:pt x="38404" y="5760"/>
                </a:lnTo>
                <a:lnTo>
                  <a:pt x="45125" y="5760"/>
                </a:lnTo>
                <a:close/>
              </a:path>
              <a:path w="45125" h="81594">
                <a:moveTo>
                  <a:pt x="1920" y="80634"/>
                </a:moveTo>
                <a:lnTo>
                  <a:pt x="2880" y="81594"/>
                </a:lnTo>
                <a:lnTo>
                  <a:pt x="78729" y="81594"/>
                </a:lnTo>
                <a:lnTo>
                  <a:pt x="74889" y="79674"/>
                </a:lnTo>
                <a:lnTo>
                  <a:pt x="78729" y="73913"/>
                </a:lnTo>
                <a:lnTo>
                  <a:pt x="10599" y="73913"/>
                </a:lnTo>
                <a:lnTo>
                  <a:pt x="7680" y="79674"/>
                </a:lnTo>
                <a:lnTo>
                  <a:pt x="4800" y="73913"/>
                </a:lnTo>
                <a:lnTo>
                  <a:pt x="1920" y="80634"/>
                </a:lnTo>
                <a:close/>
              </a:path>
              <a:path w="45125" h="81594">
                <a:moveTo>
                  <a:pt x="960" y="80634"/>
                </a:moveTo>
                <a:lnTo>
                  <a:pt x="1920" y="80634"/>
                </a:lnTo>
                <a:lnTo>
                  <a:pt x="4800" y="73913"/>
                </a:lnTo>
                <a:lnTo>
                  <a:pt x="7680" y="79674"/>
                </a:lnTo>
                <a:lnTo>
                  <a:pt x="10599" y="73913"/>
                </a:lnTo>
                <a:lnTo>
                  <a:pt x="41721" y="12480"/>
                </a:lnTo>
                <a:lnTo>
                  <a:pt x="72045" y="73914"/>
                </a:lnTo>
                <a:lnTo>
                  <a:pt x="78729" y="73913"/>
                </a:lnTo>
                <a:lnTo>
                  <a:pt x="74889" y="79674"/>
                </a:lnTo>
                <a:lnTo>
                  <a:pt x="78729" y="81594"/>
                </a:lnTo>
                <a:lnTo>
                  <a:pt x="79689" y="81594"/>
                </a:lnTo>
                <a:lnTo>
                  <a:pt x="81594" y="80634"/>
                </a:lnTo>
                <a:lnTo>
                  <a:pt x="82570" y="78714"/>
                </a:lnTo>
                <a:lnTo>
                  <a:pt x="82570" y="77754"/>
                </a:lnTo>
                <a:lnTo>
                  <a:pt x="81594" y="75834"/>
                </a:lnTo>
                <a:lnTo>
                  <a:pt x="45125" y="1920"/>
                </a:lnTo>
                <a:lnTo>
                  <a:pt x="45125" y="5760"/>
                </a:lnTo>
                <a:lnTo>
                  <a:pt x="38404" y="5760"/>
                </a:lnTo>
                <a:lnTo>
                  <a:pt x="38404" y="1920"/>
                </a:lnTo>
                <a:lnTo>
                  <a:pt x="960" y="75834"/>
                </a:lnTo>
                <a:lnTo>
                  <a:pt x="0" y="77754"/>
                </a:lnTo>
                <a:lnTo>
                  <a:pt x="0" y="78714"/>
                </a:lnTo>
                <a:lnTo>
                  <a:pt x="960" y="80634"/>
                </a:lnTo>
                <a:close/>
              </a:path>
            </a:pathLst>
          </a:custGeom>
          <a:solidFill>
            <a:srgbClr val="466A5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4" name="object 364"/>
          <p:cNvSpPr/>
          <p:nvPr/>
        </p:nvSpPr>
        <p:spPr>
          <a:xfrm>
            <a:off x="3565565" y="3492139"/>
            <a:ext cx="73913" cy="73929"/>
          </a:xfrm>
          <a:custGeom>
            <a:avLst/>
            <a:gdLst/>
            <a:ahLst/>
            <a:cxnLst/>
            <a:rect l="l" t="t" r="r" b="b"/>
            <a:pathLst>
              <a:path w="73913" h="73929">
                <a:moveTo>
                  <a:pt x="37444" y="0"/>
                </a:moveTo>
                <a:lnTo>
                  <a:pt x="0" y="73929"/>
                </a:lnTo>
                <a:lnTo>
                  <a:pt x="73913" y="73929"/>
                </a:lnTo>
                <a:lnTo>
                  <a:pt x="37444" y="0"/>
                </a:lnTo>
                <a:close/>
              </a:path>
            </a:pathLst>
          </a:custGeom>
          <a:solidFill>
            <a:srgbClr val="4A6B6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5" name="object 365"/>
          <p:cNvSpPr/>
          <p:nvPr/>
        </p:nvSpPr>
        <p:spPr>
          <a:xfrm>
            <a:off x="3561725" y="3488298"/>
            <a:ext cx="44165" cy="81610"/>
          </a:xfrm>
          <a:custGeom>
            <a:avLst/>
            <a:gdLst/>
            <a:ahLst/>
            <a:cxnLst/>
            <a:rect l="l" t="t" r="r" b="b"/>
            <a:pathLst>
              <a:path w="44165" h="81610">
                <a:moveTo>
                  <a:pt x="44165" y="5760"/>
                </a:moveTo>
                <a:lnTo>
                  <a:pt x="44165" y="960"/>
                </a:lnTo>
                <a:lnTo>
                  <a:pt x="43205" y="0"/>
                </a:lnTo>
                <a:lnTo>
                  <a:pt x="39364" y="0"/>
                </a:lnTo>
                <a:lnTo>
                  <a:pt x="38404" y="960"/>
                </a:lnTo>
                <a:lnTo>
                  <a:pt x="37444" y="1920"/>
                </a:lnTo>
                <a:lnTo>
                  <a:pt x="37444" y="5760"/>
                </a:lnTo>
                <a:lnTo>
                  <a:pt x="44165" y="5760"/>
                </a:lnTo>
                <a:close/>
              </a:path>
              <a:path w="44165" h="81610">
                <a:moveTo>
                  <a:pt x="960" y="80634"/>
                </a:moveTo>
                <a:lnTo>
                  <a:pt x="2880" y="81610"/>
                </a:lnTo>
                <a:lnTo>
                  <a:pt x="77754" y="81610"/>
                </a:lnTo>
                <a:lnTo>
                  <a:pt x="74889" y="79689"/>
                </a:lnTo>
                <a:lnTo>
                  <a:pt x="77754" y="73929"/>
                </a:lnTo>
                <a:lnTo>
                  <a:pt x="9638" y="73929"/>
                </a:lnTo>
                <a:lnTo>
                  <a:pt x="6720" y="79689"/>
                </a:lnTo>
                <a:lnTo>
                  <a:pt x="3840" y="73929"/>
                </a:lnTo>
                <a:lnTo>
                  <a:pt x="960" y="80634"/>
                </a:lnTo>
                <a:close/>
              </a:path>
              <a:path w="44165" h="81610">
                <a:moveTo>
                  <a:pt x="79689" y="81610"/>
                </a:moveTo>
                <a:lnTo>
                  <a:pt x="80634" y="80634"/>
                </a:lnTo>
                <a:lnTo>
                  <a:pt x="81594" y="79689"/>
                </a:lnTo>
                <a:lnTo>
                  <a:pt x="82570" y="78729"/>
                </a:lnTo>
                <a:lnTo>
                  <a:pt x="82570" y="77769"/>
                </a:lnTo>
                <a:lnTo>
                  <a:pt x="81594" y="75849"/>
                </a:lnTo>
                <a:lnTo>
                  <a:pt x="44165" y="1920"/>
                </a:lnTo>
                <a:lnTo>
                  <a:pt x="44165" y="5760"/>
                </a:lnTo>
                <a:lnTo>
                  <a:pt x="37444" y="5760"/>
                </a:lnTo>
                <a:lnTo>
                  <a:pt x="37444" y="1920"/>
                </a:lnTo>
                <a:lnTo>
                  <a:pt x="0" y="75849"/>
                </a:lnTo>
                <a:lnTo>
                  <a:pt x="0" y="79689"/>
                </a:lnTo>
                <a:lnTo>
                  <a:pt x="960" y="80634"/>
                </a:lnTo>
                <a:lnTo>
                  <a:pt x="3840" y="73929"/>
                </a:lnTo>
                <a:lnTo>
                  <a:pt x="6720" y="79689"/>
                </a:lnTo>
                <a:lnTo>
                  <a:pt x="9638" y="73929"/>
                </a:lnTo>
                <a:lnTo>
                  <a:pt x="40805" y="12395"/>
                </a:lnTo>
                <a:lnTo>
                  <a:pt x="71971" y="73929"/>
                </a:lnTo>
                <a:lnTo>
                  <a:pt x="77754" y="73929"/>
                </a:lnTo>
                <a:lnTo>
                  <a:pt x="74889" y="79689"/>
                </a:lnTo>
                <a:lnTo>
                  <a:pt x="77754" y="81610"/>
                </a:lnTo>
                <a:lnTo>
                  <a:pt x="79689" y="81610"/>
                </a:lnTo>
                <a:close/>
              </a:path>
            </a:pathLst>
          </a:custGeom>
          <a:solidFill>
            <a:srgbClr val="466A5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6" name="object 366"/>
          <p:cNvSpPr/>
          <p:nvPr/>
        </p:nvSpPr>
        <p:spPr>
          <a:xfrm>
            <a:off x="3661562" y="3474857"/>
            <a:ext cx="73929" cy="74889"/>
          </a:xfrm>
          <a:custGeom>
            <a:avLst/>
            <a:gdLst/>
            <a:ahLst/>
            <a:cxnLst/>
            <a:rect l="l" t="t" r="r" b="b"/>
            <a:pathLst>
              <a:path w="73929" h="74889">
                <a:moveTo>
                  <a:pt x="37444" y="0"/>
                </a:moveTo>
                <a:lnTo>
                  <a:pt x="0" y="74889"/>
                </a:lnTo>
                <a:lnTo>
                  <a:pt x="73929" y="74889"/>
                </a:lnTo>
                <a:lnTo>
                  <a:pt x="37444" y="0"/>
                </a:lnTo>
                <a:close/>
              </a:path>
            </a:pathLst>
          </a:custGeom>
          <a:solidFill>
            <a:srgbClr val="4A6B6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7" name="object 367"/>
          <p:cNvSpPr/>
          <p:nvPr/>
        </p:nvSpPr>
        <p:spPr>
          <a:xfrm>
            <a:off x="3657721" y="3471992"/>
            <a:ext cx="77769" cy="80634"/>
          </a:xfrm>
          <a:custGeom>
            <a:avLst/>
            <a:gdLst/>
            <a:ahLst/>
            <a:cxnLst/>
            <a:rect l="l" t="t" r="r" b="b"/>
            <a:pathLst>
              <a:path w="77769" h="80634">
                <a:moveTo>
                  <a:pt x="7680" y="79674"/>
                </a:moveTo>
                <a:lnTo>
                  <a:pt x="3840" y="80634"/>
                </a:lnTo>
                <a:lnTo>
                  <a:pt x="77769" y="80634"/>
                </a:lnTo>
                <a:lnTo>
                  <a:pt x="7680" y="79674"/>
                </a:lnTo>
                <a:close/>
              </a:path>
              <a:path w="77769" h="80634">
                <a:moveTo>
                  <a:pt x="11042" y="72953"/>
                </a:moveTo>
                <a:lnTo>
                  <a:pt x="74874" y="79674"/>
                </a:lnTo>
                <a:lnTo>
                  <a:pt x="71514" y="72953"/>
                </a:lnTo>
                <a:lnTo>
                  <a:pt x="11042" y="72953"/>
                </a:lnTo>
                <a:close/>
              </a:path>
              <a:path w="77769" h="80634">
                <a:moveTo>
                  <a:pt x="960" y="79674"/>
                </a:moveTo>
                <a:lnTo>
                  <a:pt x="1920" y="80634"/>
                </a:lnTo>
                <a:lnTo>
                  <a:pt x="3840" y="72953"/>
                </a:lnTo>
                <a:lnTo>
                  <a:pt x="11042" y="72953"/>
                </a:lnTo>
                <a:lnTo>
                  <a:pt x="41284" y="12481"/>
                </a:lnTo>
                <a:lnTo>
                  <a:pt x="71514" y="72953"/>
                </a:lnTo>
                <a:lnTo>
                  <a:pt x="77769" y="72953"/>
                </a:lnTo>
                <a:lnTo>
                  <a:pt x="77769" y="80634"/>
                </a:lnTo>
                <a:lnTo>
                  <a:pt x="80650" y="80634"/>
                </a:lnTo>
                <a:lnTo>
                  <a:pt x="81610" y="79674"/>
                </a:lnTo>
                <a:lnTo>
                  <a:pt x="82555" y="78714"/>
                </a:lnTo>
                <a:lnTo>
                  <a:pt x="82555" y="76794"/>
                </a:lnTo>
                <a:lnTo>
                  <a:pt x="81610" y="75834"/>
                </a:lnTo>
                <a:lnTo>
                  <a:pt x="45125" y="1904"/>
                </a:lnTo>
                <a:lnTo>
                  <a:pt x="45125" y="4800"/>
                </a:lnTo>
                <a:lnTo>
                  <a:pt x="37444" y="4800"/>
                </a:lnTo>
                <a:lnTo>
                  <a:pt x="37444" y="1904"/>
                </a:lnTo>
                <a:lnTo>
                  <a:pt x="960" y="75834"/>
                </a:lnTo>
                <a:lnTo>
                  <a:pt x="0" y="76794"/>
                </a:lnTo>
                <a:lnTo>
                  <a:pt x="0" y="78714"/>
                </a:lnTo>
                <a:lnTo>
                  <a:pt x="960" y="79674"/>
                </a:lnTo>
                <a:close/>
              </a:path>
              <a:path w="77769" h="80634">
                <a:moveTo>
                  <a:pt x="45125" y="4800"/>
                </a:moveTo>
                <a:lnTo>
                  <a:pt x="45125" y="1904"/>
                </a:lnTo>
                <a:lnTo>
                  <a:pt x="44165" y="0"/>
                </a:lnTo>
                <a:lnTo>
                  <a:pt x="38404" y="0"/>
                </a:lnTo>
                <a:lnTo>
                  <a:pt x="37444" y="1904"/>
                </a:lnTo>
                <a:lnTo>
                  <a:pt x="37444" y="4800"/>
                </a:lnTo>
                <a:lnTo>
                  <a:pt x="45125" y="4800"/>
                </a:lnTo>
                <a:close/>
              </a:path>
              <a:path w="77769" h="80634">
                <a:moveTo>
                  <a:pt x="1920" y="80634"/>
                </a:moveTo>
                <a:lnTo>
                  <a:pt x="3840" y="80634"/>
                </a:lnTo>
                <a:lnTo>
                  <a:pt x="7680" y="79674"/>
                </a:lnTo>
                <a:lnTo>
                  <a:pt x="77769" y="80634"/>
                </a:lnTo>
                <a:lnTo>
                  <a:pt x="77769" y="72953"/>
                </a:lnTo>
                <a:lnTo>
                  <a:pt x="71514" y="72953"/>
                </a:lnTo>
                <a:lnTo>
                  <a:pt x="74874" y="79674"/>
                </a:lnTo>
                <a:lnTo>
                  <a:pt x="11042" y="72953"/>
                </a:lnTo>
                <a:lnTo>
                  <a:pt x="3840" y="72953"/>
                </a:lnTo>
                <a:lnTo>
                  <a:pt x="1920" y="80634"/>
                </a:lnTo>
                <a:close/>
              </a:path>
            </a:pathLst>
          </a:custGeom>
          <a:solidFill>
            <a:srgbClr val="466A5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8" name="object 368"/>
          <p:cNvSpPr/>
          <p:nvPr/>
        </p:nvSpPr>
        <p:spPr>
          <a:xfrm>
            <a:off x="3758519" y="3484458"/>
            <a:ext cx="74889" cy="73929"/>
          </a:xfrm>
          <a:custGeom>
            <a:avLst/>
            <a:gdLst/>
            <a:ahLst/>
            <a:cxnLst/>
            <a:rect l="l" t="t" r="r" b="b"/>
            <a:pathLst>
              <a:path w="74889" h="73929">
                <a:moveTo>
                  <a:pt x="37444" y="0"/>
                </a:moveTo>
                <a:lnTo>
                  <a:pt x="0" y="73929"/>
                </a:lnTo>
                <a:lnTo>
                  <a:pt x="74889" y="73929"/>
                </a:lnTo>
                <a:lnTo>
                  <a:pt x="37444" y="0"/>
                </a:lnTo>
                <a:close/>
              </a:path>
            </a:pathLst>
          </a:custGeom>
          <a:solidFill>
            <a:srgbClr val="4A6B6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9" name="object 369"/>
          <p:cNvSpPr/>
          <p:nvPr/>
        </p:nvSpPr>
        <p:spPr>
          <a:xfrm>
            <a:off x="3754678" y="3480617"/>
            <a:ext cx="45125" cy="81610"/>
          </a:xfrm>
          <a:custGeom>
            <a:avLst/>
            <a:gdLst/>
            <a:ahLst/>
            <a:cxnLst/>
            <a:rect l="l" t="t" r="r" b="b"/>
            <a:pathLst>
              <a:path w="45125" h="81610">
                <a:moveTo>
                  <a:pt x="45125" y="5760"/>
                </a:moveTo>
                <a:lnTo>
                  <a:pt x="45125" y="1920"/>
                </a:lnTo>
                <a:lnTo>
                  <a:pt x="44165" y="960"/>
                </a:lnTo>
                <a:lnTo>
                  <a:pt x="43205" y="0"/>
                </a:lnTo>
                <a:lnTo>
                  <a:pt x="40325" y="0"/>
                </a:lnTo>
                <a:lnTo>
                  <a:pt x="38404" y="960"/>
                </a:lnTo>
                <a:lnTo>
                  <a:pt x="38404" y="5760"/>
                </a:lnTo>
                <a:lnTo>
                  <a:pt x="45125" y="5760"/>
                </a:lnTo>
                <a:close/>
              </a:path>
              <a:path w="45125" h="81610">
                <a:moveTo>
                  <a:pt x="1920" y="80650"/>
                </a:moveTo>
                <a:lnTo>
                  <a:pt x="2880" y="81610"/>
                </a:lnTo>
                <a:lnTo>
                  <a:pt x="78729" y="81610"/>
                </a:lnTo>
                <a:lnTo>
                  <a:pt x="74889" y="79689"/>
                </a:lnTo>
                <a:lnTo>
                  <a:pt x="78729" y="73929"/>
                </a:lnTo>
                <a:lnTo>
                  <a:pt x="10598" y="73929"/>
                </a:lnTo>
                <a:lnTo>
                  <a:pt x="7680" y="79689"/>
                </a:lnTo>
                <a:lnTo>
                  <a:pt x="3840" y="73929"/>
                </a:lnTo>
                <a:lnTo>
                  <a:pt x="1920" y="80650"/>
                </a:lnTo>
                <a:close/>
              </a:path>
              <a:path w="45125" h="81610">
                <a:moveTo>
                  <a:pt x="960" y="79689"/>
                </a:moveTo>
                <a:lnTo>
                  <a:pt x="1920" y="80650"/>
                </a:lnTo>
                <a:lnTo>
                  <a:pt x="3840" y="73929"/>
                </a:lnTo>
                <a:lnTo>
                  <a:pt x="7680" y="79689"/>
                </a:lnTo>
                <a:lnTo>
                  <a:pt x="10598" y="73929"/>
                </a:lnTo>
                <a:lnTo>
                  <a:pt x="41721" y="12481"/>
                </a:lnTo>
                <a:lnTo>
                  <a:pt x="72046" y="73929"/>
                </a:lnTo>
                <a:lnTo>
                  <a:pt x="78729" y="73929"/>
                </a:lnTo>
                <a:lnTo>
                  <a:pt x="74889" y="79689"/>
                </a:lnTo>
                <a:lnTo>
                  <a:pt x="78729" y="81610"/>
                </a:lnTo>
                <a:lnTo>
                  <a:pt x="79674" y="81610"/>
                </a:lnTo>
                <a:lnTo>
                  <a:pt x="80634" y="80650"/>
                </a:lnTo>
                <a:lnTo>
                  <a:pt x="81610" y="79689"/>
                </a:lnTo>
                <a:lnTo>
                  <a:pt x="82570" y="78729"/>
                </a:lnTo>
                <a:lnTo>
                  <a:pt x="82570" y="77769"/>
                </a:lnTo>
                <a:lnTo>
                  <a:pt x="81610" y="75849"/>
                </a:lnTo>
                <a:lnTo>
                  <a:pt x="45125" y="1920"/>
                </a:lnTo>
                <a:lnTo>
                  <a:pt x="45125" y="5760"/>
                </a:lnTo>
                <a:lnTo>
                  <a:pt x="38404" y="5760"/>
                </a:lnTo>
                <a:lnTo>
                  <a:pt x="38404" y="1920"/>
                </a:lnTo>
                <a:lnTo>
                  <a:pt x="960" y="75849"/>
                </a:lnTo>
                <a:lnTo>
                  <a:pt x="0" y="77769"/>
                </a:lnTo>
                <a:lnTo>
                  <a:pt x="0" y="78729"/>
                </a:lnTo>
                <a:lnTo>
                  <a:pt x="960" y="79689"/>
                </a:lnTo>
                <a:close/>
              </a:path>
            </a:pathLst>
          </a:custGeom>
          <a:solidFill>
            <a:srgbClr val="466A5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0" name="object 370"/>
          <p:cNvSpPr/>
          <p:nvPr/>
        </p:nvSpPr>
        <p:spPr>
          <a:xfrm>
            <a:off x="3856436" y="3482538"/>
            <a:ext cx="73929" cy="74889"/>
          </a:xfrm>
          <a:custGeom>
            <a:avLst/>
            <a:gdLst/>
            <a:ahLst/>
            <a:cxnLst/>
            <a:rect l="l" t="t" r="r" b="b"/>
            <a:pathLst>
              <a:path w="73929" h="74889">
                <a:moveTo>
                  <a:pt x="37444" y="0"/>
                </a:moveTo>
                <a:lnTo>
                  <a:pt x="0" y="74889"/>
                </a:lnTo>
                <a:lnTo>
                  <a:pt x="73929" y="74889"/>
                </a:lnTo>
                <a:lnTo>
                  <a:pt x="37444" y="0"/>
                </a:lnTo>
                <a:close/>
              </a:path>
            </a:pathLst>
          </a:custGeom>
          <a:solidFill>
            <a:srgbClr val="4A6B6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1" name="object 371"/>
          <p:cNvSpPr/>
          <p:nvPr/>
        </p:nvSpPr>
        <p:spPr>
          <a:xfrm>
            <a:off x="3851635" y="3478697"/>
            <a:ext cx="82570" cy="81610"/>
          </a:xfrm>
          <a:custGeom>
            <a:avLst/>
            <a:gdLst/>
            <a:ahLst/>
            <a:cxnLst/>
            <a:rect l="l" t="t" r="r" b="b"/>
            <a:pathLst>
              <a:path w="82570" h="81610">
                <a:moveTo>
                  <a:pt x="78729" y="81610"/>
                </a:moveTo>
                <a:lnTo>
                  <a:pt x="80634" y="81610"/>
                </a:lnTo>
                <a:lnTo>
                  <a:pt x="78729" y="73929"/>
                </a:lnTo>
                <a:lnTo>
                  <a:pt x="74889" y="80650"/>
                </a:lnTo>
                <a:lnTo>
                  <a:pt x="11041" y="73929"/>
                </a:lnTo>
                <a:lnTo>
                  <a:pt x="7680" y="80650"/>
                </a:lnTo>
                <a:lnTo>
                  <a:pt x="4800" y="81610"/>
                </a:lnTo>
                <a:lnTo>
                  <a:pt x="78729" y="81610"/>
                </a:lnTo>
                <a:close/>
              </a:path>
              <a:path w="82570" h="81610">
                <a:moveTo>
                  <a:pt x="74889" y="80650"/>
                </a:moveTo>
                <a:lnTo>
                  <a:pt x="78729" y="73929"/>
                </a:lnTo>
                <a:lnTo>
                  <a:pt x="11041" y="73929"/>
                </a:lnTo>
                <a:lnTo>
                  <a:pt x="74889" y="80650"/>
                </a:lnTo>
                <a:close/>
              </a:path>
              <a:path w="82570" h="81610">
                <a:moveTo>
                  <a:pt x="0" y="77769"/>
                </a:moveTo>
                <a:lnTo>
                  <a:pt x="960" y="79689"/>
                </a:lnTo>
                <a:lnTo>
                  <a:pt x="960" y="80650"/>
                </a:lnTo>
                <a:lnTo>
                  <a:pt x="1920" y="81610"/>
                </a:lnTo>
                <a:lnTo>
                  <a:pt x="4800" y="81610"/>
                </a:lnTo>
                <a:lnTo>
                  <a:pt x="7680" y="80650"/>
                </a:lnTo>
                <a:lnTo>
                  <a:pt x="11041" y="73929"/>
                </a:lnTo>
                <a:lnTo>
                  <a:pt x="4800" y="73929"/>
                </a:lnTo>
                <a:lnTo>
                  <a:pt x="960" y="76809"/>
                </a:lnTo>
                <a:lnTo>
                  <a:pt x="0" y="77769"/>
                </a:lnTo>
                <a:close/>
              </a:path>
              <a:path w="82570" h="81610">
                <a:moveTo>
                  <a:pt x="960" y="76809"/>
                </a:moveTo>
                <a:lnTo>
                  <a:pt x="4800" y="73929"/>
                </a:lnTo>
                <a:lnTo>
                  <a:pt x="11041" y="73929"/>
                </a:lnTo>
                <a:lnTo>
                  <a:pt x="41721" y="12568"/>
                </a:lnTo>
                <a:lnTo>
                  <a:pt x="71615" y="73929"/>
                </a:lnTo>
                <a:lnTo>
                  <a:pt x="78729" y="73929"/>
                </a:lnTo>
                <a:lnTo>
                  <a:pt x="80634" y="81610"/>
                </a:lnTo>
                <a:lnTo>
                  <a:pt x="81594" y="81610"/>
                </a:lnTo>
                <a:lnTo>
                  <a:pt x="81594" y="80650"/>
                </a:lnTo>
                <a:lnTo>
                  <a:pt x="82570" y="79689"/>
                </a:lnTo>
                <a:lnTo>
                  <a:pt x="82570" y="77769"/>
                </a:lnTo>
                <a:lnTo>
                  <a:pt x="81594" y="76809"/>
                </a:lnTo>
                <a:lnTo>
                  <a:pt x="45125" y="2880"/>
                </a:lnTo>
                <a:lnTo>
                  <a:pt x="45125" y="5760"/>
                </a:lnTo>
                <a:lnTo>
                  <a:pt x="38404" y="5760"/>
                </a:lnTo>
                <a:lnTo>
                  <a:pt x="38404" y="2880"/>
                </a:lnTo>
                <a:lnTo>
                  <a:pt x="960" y="76809"/>
                </a:lnTo>
                <a:close/>
              </a:path>
              <a:path w="82570" h="81610">
                <a:moveTo>
                  <a:pt x="45125" y="5760"/>
                </a:moveTo>
                <a:lnTo>
                  <a:pt x="45125" y="2880"/>
                </a:lnTo>
                <a:lnTo>
                  <a:pt x="44165" y="975"/>
                </a:lnTo>
                <a:lnTo>
                  <a:pt x="43205" y="0"/>
                </a:lnTo>
                <a:lnTo>
                  <a:pt x="40325" y="0"/>
                </a:lnTo>
                <a:lnTo>
                  <a:pt x="39364" y="975"/>
                </a:lnTo>
                <a:lnTo>
                  <a:pt x="38404" y="2880"/>
                </a:lnTo>
                <a:lnTo>
                  <a:pt x="38404" y="5760"/>
                </a:lnTo>
                <a:lnTo>
                  <a:pt x="45125" y="5760"/>
                </a:lnTo>
                <a:close/>
              </a:path>
            </a:pathLst>
          </a:custGeom>
          <a:solidFill>
            <a:srgbClr val="466A5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2" name="object 372"/>
          <p:cNvSpPr/>
          <p:nvPr/>
        </p:nvSpPr>
        <p:spPr>
          <a:xfrm>
            <a:off x="3952433" y="3477737"/>
            <a:ext cx="73913" cy="74889"/>
          </a:xfrm>
          <a:custGeom>
            <a:avLst/>
            <a:gdLst/>
            <a:ahLst/>
            <a:cxnLst/>
            <a:rect l="l" t="t" r="r" b="b"/>
            <a:pathLst>
              <a:path w="73913" h="74889">
                <a:moveTo>
                  <a:pt x="37444" y="0"/>
                </a:moveTo>
                <a:lnTo>
                  <a:pt x="0" y="74889"/>
                </a:lnTo>
                <a:lnTo>
                  <a:pt x="73913" y="74889"/>
                </a:lnTo>
                <a:lnTo>
                  <a:pt x="37444" y="0"/>
                </a:lnTo>
                <a:close/>
              </a:path>
            </a:pathLst>
          </a:custGeom>
          <a:solidFill>
            <a:srgbClr val="4A6B6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3" name="object 373"/>
          <p:cNvSpPr/>
          <p:nvPr/>
        </p:nvSpPr>
        <p:spPr>
          <a:xfrm>
            <a:off x="3948592" y="3473897"/>
            <a:ext cx="44165" cy="81610"/>
          </a:xfrm>
          <a:custGeom>
            <a:avLst/>
            <a:gdLst/>
            <a:ahLst/>
            <a:cxnLst/>
            <a:rect l="l" t="t" r="r" b="b"/>
            <a:pathLst>
              <a:path w="44165" h="81610">
                <a:moveTo>
                  <a:pt x="44165" y="5775"/>
                </a:moveTo>
                <a:lnTo>
                  <a:pt x="44165" y="960"/>
                </a:lnTo>
                <a:lnTo>
                  <a:pt x="42245" y="0"/>
                </a:lnTo>
                <a:lnTo>
                  <a:pt x="39364" y="0"/>
                </a:lnTo>
                <a:lnTo>
                  <a:pt x="38404" y="960"/>
                </a:lnTo>
                <a:lnTo>
                  <a:pt x="37444" y="1935"/>
                </a:lnTo>
                <a:lnTo>
                  <a:pt x="37444" y="5775"/>
                </a:lnTo>
                <a:lnTo>
                  <a:pt x="44165" y="5775"/>
                </a:lnTo>
                <a:close/>
              </a:path>
              <a:path w="44165" h="81610">
                <a:moveTo>
                  <a:pt x="960" y="81610"/>
                </a:moveTo>
                <a:lnTo>
                  <a:pt x="77754" y="81610"/>
                </a:lnTo>
                <a:lnTo>
                  <a:pt x="74874" y="79689"/>
                </a:lnTo>
                <a:lnTo>
                  <a:pt x="77754" y="73929"/>
                </a:lnTo>
                <a:lnTo>
                  <a:pt x="10524" y="73929"/>
                </a:lnTo>
                <a:lnTo>
                  <a:pt x="7680" y="79689"/>
                </a:lnTo>
                <a:lnTo>
                  <a:pt x="3840" y="73929"/>
                </a:lnTo>
                <a:lnTo>
                  <a:pt x="960" y="81610"/>
                </a:lnTo>
                <a:close/>
              </a:path>
              <a:path w="44165" h="81610">
                <a:moveTo>
                  <a:pt x="79689" y="81610"/>
                </a:moveTo>
                <a:lnTo>
                  <a:pt x="80650" y="81610"/>
                </a:lnTo>
                <a:lnTo>
                  <a:pt x="81594" y="79689"/>
                </a:lnTo>
                <a:lnTo>
                  <a:pt x="81594" y="78729"/>
                </a:lnTo>
                <a:lnTo>
                  <a:pt x="82555" y="77769"/>
                </a:lnTo>
                <a:lnTo>
                  <a:pt x="81594" y="76809"/>
                </a:lnTo>
                <a:lnTo>
                  <a:pt x="44165" y="1935"/>
                </a:lnTo>
                <a:lnTo>
                  <a:pt x="44165" y="5775"/>
                </a:lnTo>
                <a:lnTo>
                  <a:pt x="37444" y="5775"/>
                </a:lnTo>
                <a:lnTo>
                  <a:pt x="37444" y="1935"/>
                </a:lnTo>
                <a:lnTo>
                  <a:pt x="0" y="76809"/>
                </a:lnTo>
                <a:lnTo>
                  <a:pt x="0" y="79689"/>
                </a:lnTo>
                <a:lnTo>
                  <a:pt x="960" y="81610"/>
                </a:lnTo>
                <a:lnTo>
                  <a:pt x="3840" y="73929"/>
                </a:lnTo>
                <a:lnTo>
                  <a:pt x="7680" y="79689"/>
                </a:lnTo>
                <a:lnTo>
                  <a:pt x="10524" y="73929"/>
                </a:lnTo>
                <a:lnTo>
                  <a:pt x="40847" y="12496"/>
                </a:lnTo>
                <a:lnTo>
                  <a:pt x="71956" y="73929"/>
                </a:lnTo>
                <a:lnTo>
                  <a:pt x="77754" y="73929"/>
                </a:lnTo>
                <a:lnTo>
                  <a:pt x="74874" y="79689"/>
                </a:lnTo>
                <a:lnTo>
                  <a:pt x="77754" y="81610"/>
                </a:lnTo>
                <a:lnTo>
                  <a:pt x="79689" y="81610"/>
                </a:lnTo>
                <a:close/>
              </a:path>
            </a:pathLst>
          </a:custGeom>
          <a:solidFill>
            <a:srgbClr val="466A5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4" name="object 374"/>
          <p:cNvSpPr/>
          <p:nvPr/>
        </p:nvSpPr>
        <p:spPr>
          <a:xfrm>
            <a:off x="4049389" y="3466231"/>
            <a:ext cx="73929" cy="73914"/>
          </a:xfrm>
          <a:custGeom>
            <a:avLst/>
            <a:gdLst/>
            <a:ahLst/>
            <a:cxnLst/>
            <a:rect l="l" t="t" r="r" b="b"/>
            <a:pathLst>
              <a:path w="73929" h="73914">
                <a:moveTo>
                  <a:pt x="37444" y="0"/>
                </a:moveTo>
                <a:lnTo>
                  <a:pt x="0" y="73914"/>
                </a:lnTo>
                <a:lnTo>
                  <a:pt x="73929" y="73914"/>
                </a:lnTo>
                <a:lnTo>
                  <a:pt x="37444" y="0"/>
                </a:lnTo>
                <a:close/>
              </a:path>
            </a:pathLst>
          </a:custGeom>
          <a:solidFill>
            <a:srgbClr val="4A6B6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5" name="object 375"/>
          <p:cNvSpPr/>
          <p:nvPr/>
        </p:nvSpPr>
        <p:spPr>
          <a:xfrm>
            <a:off x="4045549" y="3462390"/>
            <a:ext cx="45125" cy="82555"/>
          </a:xfrm>
          <a:custGeom>
            <a:avLst/>
            <a:gdLst/>
            <a:ahLst/>
            <a:cxnLst/>
            <a:rect l="l" t="t" r="r" b="b"/>
            <a:pathLst>
              <a:path w="45125" h="82555">
                <a:moveTo>
                  <a:pt x="45125" y="5760"/>
                </a:moveTo>
                <a:lnTo>
                  <a:pt x="45125" y="1920"/>
                </a:lnTo>
                <a:lnTo>
                  <a:pt x="44165" y="960"/>
                </a:lnTo>
                <a:lnTo>
                  <a:pt x="43205" y="0"/>
                </a:lnTo>
                <a:lnTo>
                  <a:pt x="39364" y="0"/>
                </a:lnTo>
                <a:lnTo>
                  <a:pt x="38404" y="960"/>
                </a:lnTo>
                <a:lnTo>
                  <a:pt x="38404" y="5760"/>
                </a:lnTo>
                <a:lnTo>
                  <a:pt x="45125" y="5760"/>
                </a:lnTo>
                <a:close/>
              </a:path>
              <a:path w="45125" h="82555">
                <a:moveTo>
                  <a:pt x="1920" y="81594"/>
                </a:moveTo>
                <a:lnTo>
                  <a:pt x="2880" y="82555"/>
                </a:lnTo>
                <a:lnTo>
                  <a:pt x="77769" y="82555"/>
                </a:lnTo>
                <a:lnTo>
                  <a:pt x="74889" y="79674"/>
                </a:lnTo>
                <a:lnTo>
                  <a:pt x="77769" y="74874"/>
                </a:lnTo>
                <a:lnTo>
                  <a:pt x="10113" y="74873"/>
                </a:lnTo>
                <a:lnTo>
                  <a:pt x="7680" y="79674"/>
                </a:lnTo>
                <a:lnTo>
                  <a:pt x="3840" y="74874"/>
                </a:lnTo>
                <a:lnTo>
                  <a:pt x="1920" y="81594"/>
                </a:lnTo>
                <a:close/>
              </a:path>
              <a:path w="45125" h="82555">
                <a:moveTo>
                  <a:pt x="960" y="80634"/>
                </a:moveTo>
                <a:lnTo>
                  <a:pt x="1920" y="81594"/>
                </a:lnTo>
                <a:lnTo>
                  <a:pt x="3840" y="74874"/>
                </a:lnTo>
                <a:lnTo>
                  <a:pt x="7680" y="79674"/>
                </a:lnTo>
                <a:lnTo>
                  <a:pt x="10113" y="74873"/>
                </a:lnTo>
                <a:lnTo>
                  <a:pt x="41721" y="12480"/>
                </a:lnTo>
                <a:lnTo>
                  <a:pt x="72519" y="74874"/>
                </a:lnTo>
                <a:lnTo>
                  <a:pt x="77769" y="74874"/>
                </a:lnTo>
                <a:lnTo>
                  <a:pt x="74889" y="79674"/>
                </a:lnTo>
                <a:lnTo>
                  <a:pt x="77769" y="82555"/>
                </a:lnTo>
                <a:lnTo>
                  <a:pt x="79674" y="82555"/>
                </a:lnTo>
                <a:lnTo>
                  <a:pt x="80650" y="81594"/>
                </a:lnTo>
                <a:lnTo>
                  <a:pt x="81610" y="80634"/>
                </a:lnTo>
                <a:lnTo>
                  <a:pt x="82555" y="78714"/>
                </a:lnTo>
                <a:lnTo>
                  <a:pt x="82555" y="77754"/>
                </a:lnTo>
                <a:lnTo>
                  <a:pt x="81610" y="75834"/>
                </a:lnTo>
                <a:lnTo>
                  <a:pt x="45125" y="1920"/>
                </a:lnTo>
                <a:lnTo>
                  <a:pt x="45125" y="5760"/>
                </a:lnTo>
                <a:lnTo>
                  <a:pt x="38404" y="5760"/>
                </a:lnTo>
                <a:lnTo>
                  <a:pt x="38404" y="1920"/>
                </a:lnTo>
                <a:lnTo>
                  <a:pt x="960" y="75834"/>
                </a:lnTo>
                <a:lnTo>
                  <a:pt x="0" y="77754"/>
                </a:lnTo>
                <a:lnTo>
                  <a:pt x="0" y="78714"/>
                </a:lnTo>
                <a:lnTo>
                  <a:pt x="960" y="80634"/>
                </a:lnTo>
                <a:close/>
              </a:path>
            </a:pathLst>
          </a:custGeom>
          <a:solidFill>
            <a:srgbClr val="466A5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6" name="object 376"/>
          <p:cNvSpPr/>
          <p:nvPr/>
        </p:nvSpPr>
        <p:spPr>
          <a:xfrm>
            <a:off x="1946102" y="3562228"/>
            <a:ext cx="2152253" cy="56631"/>
          </a:xfrm>
          <a:custGeom>
            <a:avLst/>
            <a:gdLst/>
            <a:ahLst/>
            <a:cxnLst/>
            <a:rect l="l" t="t" r="r" b="b"/>
            <a:pathLst>
              <a:path w="2152253" h="56631">
                <a:moveTo>
                  <a:pt x="1175964" y="3840"/>
                </a:moveTo>
                <a:lnTo>
                  <a:pt x="1174043" y="3840"/>
                </a:lnTo>
                <a:lnTo>
                  <a:pt x="1075166" y="0"/>
                </a:lnTo>
                <a:lnTo>
                  <a:pt x="980130" y="5760"/>
                </a:lnTo>
                <a:lnTo>
                  <a:pt x="885093" y="23987"/>
                </a:lnTo>
                <a:lnTo>
                  <a:pt x="882213" y="23987"/>
                </a:lnTo>
                <a:lnTo>
                  <a:pt x="882213" y="960"/>
                </a:lnTo>
                <a:lnTo>
                  <a:pt x="881252" y="960"/>
                </a:lnTo>
                <a:lnTo>
                  <a:pt x="785256" y="13426"/>
                </a:lnTo>
                <a:lnTo>
                  <a:pt x="689259" y="19202"/>
                </a:lnTo>
                <a:lnTo>
                  <a:pt x="593262" y="23987"/>
                </a:lnTo>
                <a:lnTo>
                  <a:pt x="497265" y="21107"/>
                </a:lnTo>
                <a:lnTo>
                  <a:pt x="399348" y="19202"/>
                </a:lnTo>
                <a:lnTo>
                  <a:pt x="301431" y="19202"/>
                </a:lnTo>
                <a:lnTo>
                  <a:pt x="204991" y="29692"/>
                </a:lnTo>
                <a:lnTo>
                  <a:pt x="110398" y="25908"/>
                </a:lnTo>
                <a:lnTo>
                  <a:pt x="14401" y="8641"/>
                </a:lnTo>
                <a:lnTo>
                  <a:pt x="8641" y="7680"/>
                </a:lnTo>
                <a:lnTo>
                  <a:pt x="1920" y="12481"/>
                </a:lnTo>
                <a:lnTo>
                  <a:pt x="960" y="18227"/>
                </a:lnTo>
                <a:lnTo>
                  <a:pt x="0" y="24947"/>
                </a:lnTo>
                <a:lnTo>
                  <a:pt x="3840" y="30708"/>
                </a:lnTo>
                <a:lnTo>
                  <a:pt x="10561" y="31668"/>
                </a:lnTo>
                <a:lnTo>
                  <a:pt x="106558" y="48950"/>
                </a:lnTo>
                <a:lnTo>
                  <a:pt x="205435" y="52791"/>
                </a:lnTo>
                <a:lnTo>
                  <a:pt x="204475" y="29748"/>
                </a:lnTo>
                <a:lnTo>
                  <a:pt x="206395" y="29748"/>
                </a:lnTo>
                <a:lnTo>
                  <a:pt x="207355" y="51831"/>
                </a:lnTo>
                <a:lnTo>
                  <a:pt x="304312" y="42230"/>
                </a:lnTo>
                <a:lnTo>
                  <a:pt x="399348" y="42230"/>
                </a:lnTo>
                <a:lnTo>
                  <a:pt x="496305" y="45110"/>
                </a:lnTo>
                <a:lnTo>
                  <a:pt x="592302" y="47030"/>
                </a:lnTo>
                <a:lnTo>
                  <a:pt x="690219" y="42230"/>
                </a:lnTo>
                <a:lnTo>
                  <a:pt x="786216" y="36469"/>
                </a:lnTo>
                <a:lnTo>
                  <a:pt x="884276" y="24091"/>
                </a:lnTo>
                <a:lnTo>
                  <a:pt x="978209" y="28788"/>
                </a:lnTo>
                <a:lnTo>
                  <a:pt x="1077087" y="23042"/>
                </a:lnTo>
                <a:lnTo>
                  <a:pt x="1174043" y="26868"/>
                </a:lnTo>
                <a:lnTo>
                  <a:pt x="1172123" y="26868"/>
                </a:lnTo>
                <a:lnTo>
                  <a:pt x="1268120" y="44150"/>
                </a:lnTo>
                <a:lnTo>
                  <a:pt x="1267160" y="22067"/>
                </a:lnTo>
                <a:lnTo>
                  <a:pt x="1271960" y="22067"/>
                </a:lnTo>
                <a:lnTo>
                  <a:pt x="1365077" y="23987"/>
                </a:lnTo>
                <a:lnTo>
                  <a:pt x="1367790" y="24417"/>
                </a:lnTo>
                <a:lnTo>
                  <a:pt x="1462034" y="39349"/>
                </a:lnTo>
                <a:lnTo>
                  <a:pt x="1462994" y="16306"/>
                </a:lnTo>
                <a:lnTo>
                  <a:pt x="1462034" y="39349"/>
                </a:lnTo>
                <a:lnTo>
                  <a:pt x="1462994" y="39349"/>
                </a:lnTo>
                <a:lnTo>
                  <a:pt x="1560911" y="38389"/>
                </a:lnTo>
                <a:lnTo>
                  <a:pt x="1464914" y="16306"/>
                </a:lnTo>
                <a:lnTo>
                  <a:pt x="1368917" y="960"/>
                </a:lnTo>
                <a:lnTo>
                  <a:pt x="1369877" y="23987"/>
                </a:lnTo>
                <a:lnTo>
                  <a:pt x="1365077" y="1920"/>
                </a:lnTo>
                <a:lnTo>
                  <a:pt x="1269464" y="21593"/>
                </a:lnTo>
                <a:lnTo>
                  <a:pt x="1175964" y="3840"/>
                </a:lnTo>
                <a:close/>
              </a:path>
              <a:path w="2152253" h="56631">
                <a:moveTo>
                  <a:pt x="1271960" y="22067"/>
                </a:moveTo>
                <a:lnTo>
                  <a:pt x="1267160" y="22067"/>
                </a:lnTo>
                <a:lnTo>
                  <a:pt x="1268120" y="44150"/>
                </a:lnTo>
                <a:lnTo>
                  <a:pt x="1269080" y="45110"/>
                </a:lnTo>
                <a:lnTo>
                  <a:pt x="1271000" y="45110"/>
                </a:lnTo>
                <a:lnTo>
                  <a:pt x="1271960" y="44150"/>
                </a:lnTo>
                <a:lnTo>
                  <a:pt x="1367790" y="24417"/>
                </a:lnTo>
                <a:lnTo>
                  <a:pt x="1365077" y="23987"/>
                </a:lnTo>
                <a:lnTo>
                  <a:pt x="1271960" y="22067"/>
                </a:lnTo>
                <a:close/>
              </a:path>
              <a:path w="2152253" h="56631">
                <a:moveTo>
                  <a:pt x="1369877" y="23987"/>
                </a:moveTo>
                <a:lnTo>
                  <a:pt x="1368917" y="960"/>
                </a:lnTo>
                <a:lnTo>
                  <a:pt x="1366037" y="960"/>
                </a:lnTo>
                <a:lnTo>
                  <a:pt x="1365077" y="1920"/>
                </a:lnTo>
                <a:lnTo>
                  <a:pt x="1369877" y="23987"/>
                </a:lnTo>
                <a:close/>
              </a:path>
              <a:path w="2152253" h="56631">
                <a:moveTo>
                  <a:pt x="1947778" y="33588"/>
                </a:moveTo>
                <a:lnTo>
                  <a:pt x="2043775" y="46070"/>
                </a:lnTo>
                <a:lnTo>
                  <a:pt x="2045695" y="46070"/>
                </a:lnTo>
                <a:lnTo>
                  <a:pt x="2140732" y="26868"/>
                </a:lnTo>
                <a:lnTo>
                  <a:pt x="2044735" y="23042"/>
                </a:lnTo>
                <a:lnTo>
                  <a:pt x="2043775" y="23042"/>
                </a:lnTo>
                <a:lnTo>
                  <a:pt x="1947778" y="33588"/>
                </a:lnTo>
                <a:close/>
              </a:path>
              <a:path w="2152253" h="56631">
                <a:moveTo>
                  <a:pt x="206395" y="29748"/>
                </a:moveTo>
                <a:lnTo>
                  <a:pt x="204475" y="29748"/>
                </a:lnTo>
                <a:lnTo>
                  <a:pt x="205435" y="52791"/>
                </a:lnTo>
                <a:lnTo>
                  <a:pt x="206395" y="52791"/>
                </a:lnTo>
                <a:lnTo>
                  <a:pt x="207355" y="51831"/>
                </a:lnTo>
                <a:lnTo>
                  <a:pt x="206395" y="29748"/>
                </a:lnTo>
                <a:close/>
              </a:path>
              <a:path w="2152253" h="56631">
                <a:moveTo>
                  <a:pt x="1464914" y="16306"/>
                </a:moveTo>
                <a:lnTo>
                  <a:pt x="1560911" y="38389"/>
                </a:lnTo>
                <a:lnTo>
                  <a:pt x="1655947" y="41269"/>
                </a:lnTo>
                <a:lnTo>
                  <a:pt x="1752904" y="48950"/>
                </a:lnTo>
                <a:lnTo>
                  <a:pt x="1848901" y="54711"/>
                </a:lnTo>
                <a:lnTo>
                  <a:pt x="1946818" y="56631"/>
                </a:lnTo>
                <a:lnTo>
                  <a:pt x="2045172" y="46126"/>
                </a:lnTo>
                <a:lnTo>
                  <a:pt x="2139772" y="49911"/>
                </a:lnTo>
                <a:lnTo>
                  <a:pt x="2146493" y="49911"/>
                </a:lnTo>
                <a:lnTo>
                  <a:pt x="2152253" y="45110"/>
                </a:lnTo>
                <a:lnTo>
                  <a:pt x="2152253" y="32628"/>
                </a:lnTo>
                <a:lnTo>
                  <a:pt x="2147453" y="26868"/>
                </a:lnTo>
                <a:lnTo>
                  <a:pt x="2140732" y="26868"/>
                </a:lnTo>
                <a:lnTo>
                  <a:pt x="2045695" y="46070"/>
                </a:lnTo>
                <a:lnTo>
                  <a:pt x="2043775" y="46070"/>
                </a:lnTo>
                <a:lnTo>
                  <a:pt x="1947778" y="33588"/>
                </a:lnTo>
                <a:lnTo>
                  <a:pt x="1850821" y="31668"/>
                </a:lnTo>
                <a:lnTo>
                  <a:pt x="1754825" y="25908"/>
                </a:lnTo>
                <a:lnTo>
                  <a:pt x="1656908" y="18227"/>
                </a:lnTo>
                <a:lnTo>
                  <a:pt x="1560911" y="15361"/>
                </a:lnTo>
                <a:lnTo>
                  <a:pt x="1464805" y="16289"/>
                </a:lnTo>
                <a:close/>
              </a:path>
              <a:path w="2152253" h="56631">
                <a:moveTo>
                  <a:pt x="885093" y="23987"/>
                </a:moveTo>
                <a:lnTo>
                  <a:pt x="980130" y="5760"/>
                </a:lnTo>
                <a:lnTo>
                  <a:pt x="884133" y="960"/>
                </a:lnTo>
                <a:lnTo>
                  <a:pt x="882213" y="960"/>
                </a:lnTo>
                <a:lnTo>
                  <a:pt x="882213" y="23987"/>
                </a:lnTo>
                <a:lnTo>
                  <a:pt x="885093" y="23987"/>
                </a:lnTo>
                <a:close/>
              </a:path>
            </a:pathLst>
          </a:custGeom>
          <a:solidFill>
            <a:srgbClr val="B18A2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7" name="object 377"/>
          <p:cNvSpPr/>
          <p:nvPr/>
        </p:nvSpPr>
        <p:spPr>
          <a:xfrm>
            <a:off x="1920179" y="3544945"/>
            <a:ext cx="73913" cy="74874"/>
          </a:xfrm>
          <a:custGeom>
            <a:avLst/>
            <a:gdLst/>
            <a:ahLst/>
            <a:cxnLst/>
            <a:rect l="l" t="t" r="r" b="b"/>
            <a:pathLst>
              <a:path w="73913" h="74874">
                <a:moveTo>
                  <a:pt x="73913" y="74874"/>
                </a:moveTo>
                <a:lnTo>
                  <a:pt x="0" y="0"/>
                </a:lnTo>
              </a:path>
              <a:path w="73913" h="74874">
                <a:moveTo>
                  <a:pt x="0" y="74874"/>
                </a:moveTo>
                <a:lnTo>
                  <a:pt x="73913" y="0"/>
                </a:lnTo>
              </a:path>
            </a:pathLst>
          </a:custGeom>
          <a:solidFill>
            <a:srgbClr val="B28B2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8" name="object 378"/>
          <p:cNvSpPr/>
          <p:nvPr/>
        </p:nvSpPr>
        <p:spPr>
          <a:xfrm>
            <a:off x="1917298" y="3543025"/>
            <a:ext cx="79674" cy="79674"/>
          </a:xfrm>
          <a:custGeom>
            <a:avLst/>
            <a:gdLst/>
            <a:ahLst/>
            <a:cxnLst/>
            <a:rect l="l" t="t" r="r" b="b"/>
            <a:pathLst>
              <a:path w="79674" h="79674">
                <a:moveTo>
                  <a:pt x="0" y="73913"/>
                </a:moveTo>
                <a:lnTo>
                  <a:pt x="5760" y="79674"/>
                </a:lnTo>
                <a:lnTo>
                  <a:pt x="40094" y="44894"/>
                </a:lnTo>
                <a:lnTo>
                  <a:pt x="74874" y="79674"/>
                </a:lnTo>
                <a:lnTo>
                  <a:pt x="79674" y="73913"/>
                </a:lnTo>
                <a:lnTo>
                  <a:pt x="45341" y="39580"/>
                </a:lnTo>
                <a:lnTo>
                  <a:pt x="79674" y="4800"/>
                </a:lnTo>
                <a:lnTo>
                  <a:pt x="74874" y="0"/>
                </a:lnTo>
                <a:lnTo>
                  <a:pt x="40094" y="34333"/>
                </a:lnTo>
                <a:lnTo>
                  <a:pt x="5760" y="0"/>
                </a:lnTo>
                <a:lnTo>
                  <a:pt x="0" y="4800"/>
                </a:lnTo>
                <a:lnTo>
                  <a:pt x="34779" y="39580"/>
                </a:lnTo>
                <a:lnTo>
                  <a:pt x="0" y="73913"/>
                </a:lnTo>
                <a:close/>
              </a:path>
            </a:pathLst>
          </a:custGeom>
          <a:solidFill>
            <a:srgbClr val="B18A2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9" name="object 379"/>
          <p:cNvSpPr/>
          <p:nvPr/>
        </p:nvSpPr>
        <p:spPr>
          <a:xfrm>
            <a:off x="2017135" y="3562228"/>
            <a:ext cx="74874" cy="73913"/>
          </a:xfrm>
          <a:custGeom>
            <a:avLst/>
            <a:gdLst/>
            <a:ahLst/>
            <a:cxnLst/>
            <a:rect l="l" t="t" r="r" b="b"/>
            <a:pathLst>
              <a:path w="74874" h="73913">
                <a:moveTo>
                  <a:pt x="74874" y="73913"/>
                </a:moveTo>
                <a:lnTo>
                  <a:pt x="0" y="0"/>
                </a:lnTo>
              </a:path>
              <a:path w="74874" h="73913">
                <a:moveTo>
                  <a:pt x="0" y="73913"/>
                </a:moveTo>
                <a:lnTo>
                  <a:pt x="74874" y="0"/>
                </a:lnTo>
              </a:path>
            </a:pathLst>
          </a:custGeom>
          <a:solidFill>
            <a:srgbClr val="B28B2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0" name="object 380"/>
          <p:cNvSpPr/>
          <p:nvPr/>
        </p:nvSpPr>
        <p:spPr>
          <a:xfrm>
            <a:off x="2015215" y="3559347"/>
            <a:ext cx="78714" cy="79674"/>
          </a:xfrm>
          <a:custGeom>
            <a:avLst/>
            <a:gdLst/>
            <a:ahLst/>
            <a:cxnLst/>
            <a:rect l="l" t="t" r="r" b="b"/>
            <a:pathLst>
              <a:path w="78714" h="79674">
                <a:moveTo>
                  <a:pt x="0" y="73913"/>
                </a:moveTo>
                <a:lnTo>
                  <a:pt x="4800" y="79674"/>
                </a:lnTo>
                <a:lnTo>
                  <a:pt x="39357" y="45110"/>
                </a:lnTo>
                <a:lnTo>
                  <a:pt x="73913" y="79674"/>
                </a:lnTo>
                <a:lnTo>
                  <a:pt x="78714" y="73913"/>
                </a:lnTo>
                <a:lnTo>
                  <a:pt x="44633" y="39833"/>
                </a:lnTo>
                <a:lnTo>
                  <a:pt x="78714" y="5745"/>
                </a:lnTo>
                <a:lnTo>
                  <a:pt x="73913" y="0"/>
                </a:lnTo>
                <a:lnTo>
                  <a:pt x="39357" y="34556"/>
                </a:lnTo>
                <a:lnTo>
                  <a:pt x="4800" y="0"/>
                </a:lnTo>
                <a:lnTo>
                  <a:pt x="0" y="5745"/>
                </a:lnTo>
                <a:lnTo>
                  <a:pt x="34080" y="39833"/>
                </a:lnTo>
                <a:lnTo>
                  <a:pt x="0" y="73913"/>
                </a:lnTo>
                <a:close/>
              </a:path>
            </a:pathLst>
          </a:custGeom>
          <a:solidFill>
            <a:srgbClr val="B18A2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1" name="object 381"/>
          <p:cNvSpPr/>
          <p:nvPr/>
        </p:nvSpPr>
        <p:spPr>
          <a:xfrm>
            <a:off x="2113132" y="3565093"/>
            <a:ext cx="74874" cy="73929"/>
          </a:xfrm>
          <a:custGeom>
            <a:avLst/>
            <a:gdLst/>
            <a:ahLst/>
            <a:cxnLst/>
            <a:rect l="l" t="t" r="r" b="b"/>
            <a:pathLst>
              <a:path w="74874" h="73929">
                <a:moveTo>
                  <a:pt x="74874" y="73929"/>
                </a:moveTo>
                <a:lnTo>
                  <a:pt x="0" y="0"/>
                </a:lnTo>
              </a:path>
              <a:path w="74874" h="73929">
                <a:moveTo>
                  <a:pt x="0" y="73929"/>
                </a:moveTo>
                <a:lnTo>
                  <a:pt x="74874" y="0"/>
                </a:lnTo>
              </a:path>
            </a:pathLst>
          </a:custGeom>
          <a:solidFill>
            <a:srgbClr val="B28B2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2" name="object 382"/>
          <p:cNvSpPr/>
          <p:nvPr/>
        </p:nvSpPr>
        <p:spPr>
          <a:xfrm>
            <a:off x="2110252" y="3562228"/>
            <a:ext cx="80634" cy="78714"/>
          </a:xfrm>
          <a:custGeom>
            <a:avLst/>
            <a:gdLst/>
            <a:ahLst/>
            <a:cxnLst/>
            <a:rect l="l" t="t" r="r" b="b"/>
            <a:pathLst>
              <a:path w="80634" h="78714">
                <a:moveTo>
                  <a:pt x="0" y="73913"/>
                </a:moveTo>
                <a:lnTo>
                  <a:pt x="5760" y="78714"/>
                </a:lnTo>
                <a:lnTo>
                  <a:pt x="40317" y="44600"/>
                </a:lnTo>
                <a:lnTo>
                  <a:pt x="74874" y="78714"/>
                </a:lnTo>
                <a:lnTo>
                  <a:pt x="80634" y="73913"/>
                </a:lnTo>
                <a:lnTo>
                  <a:pt x="45629" y="39357"/>
                </a:lnTo>
                <a:lnTo>
                  <a:pt x="80634" y="4800"/>
                </a:lnTo>
                <a:lnTo>
                  <a:pt x="74874" y="0"/>
                </a:lnTo>
                <a:lnTo>
                  <a:pt x="40317" y="34113"/>
                </a:lnTo>
                <a:lnTo>
                  <a:pt x="5760" y="0"/>
                </a:lnTo>
                <a:lnTo>
                  <a:pt x="0" y="4800"/>
                </a:lnTo>
                <a:lnTo>
                  <a:pt x="35005" y="39357"/>
                </a:lnTo>
                <a:lnTo>
                  <a:pt x="0" y="73913"/>
                </a:lnTo>
                <a:close/>
              </a:path>
            </a:pathLst>
          </a:custGeom>
          <a:solidFill>
            <a:srgbClr val="B18A2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3" name="object 383"/>
          <p:cNvSpPr/>
          <p:nvPr/>
        </p:nvSpPr>
        <p:spPr>
          <a:xfrm>
            <a:off x="2211049" y="3554547"/>
            <a:ext cx="73913" cy="73913"/>
          </a:xfrm>
          <a:custGeom>
            <a:avLst/>
            <a:gdLst/>
            <a:ahLst/>
            <a:cxnLst/>
            <a:rect l="l" t="t" r="r" b="b"/>
            <a:pathLst>
              <a:path w="73913" h="73913">
                <a:moveTo>
                  <a:pt x="73913" y="73913"/>
                </a:moveTo>
                <a:lnTo>
                  <a:pt x="0" y="0"/>
                </a:lnTo>
              </a:path>
              <a:path w="73913" h="73913">
                <a:moveTo>
                  <a:pt x="0" y="73913"/>
                </a:moveTo>
                <a:lnTo>
                  <a:pt x="73913" y="0"/>
                </a:lnTo>
              </a:path>
            </a:pathLst>
          </a:custGeom>
          <a:solidFill>
            <a:srgbClr val="B28B2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4" name="object 384"/>
          <p:cNvSpPr/>
          <p:nvPr/>
        </p:nvSpPr>
        <p:spPr>
          <a:xfrm>
            <a:off x="2208169" y="3551666"/>
            <a:ext cx="79674" cy="79674"/>
          </a:xfrm>
          <a:custGeom>
            <a:avLst/>
            <a:gdLst/>
            <a:ahLst/>
            <a:cxnLst/>
            <a:rect l="l" t="t" r="r" b="b"/>
            <a:pathLst>
              <a:path w="79674" h="79674">
                <a:moveTo>
                  <a:pt x="0" y="73913"/>
                </a:moveTo>
                <a:lnTo>
                  <a:pt x="5760" y="79674"/>
                </a:lnTo>
                <a:lnTo>
                  <a:pt x="39837" y="45597"/>
                </a:lnTo>
                <a:lnTo>
                  <a:pt x="73913" y="79674"/>
                </a:lnTo>
                <a:lnTo>
                  <a:pt x="79674" y="73913"/>
                </a:lnTo>
                <a:lnTo>
                  <a:pt x="45598" y="39837"/>
                </a:lnTo>
                <a:lnTo>
                  <a:pt x="79674" y="5760"/>
                </a:lnTo>
                <a:lnTo>
                  <a:pt x="73913" y="0"/>
                </a:lnTo>
                <a:lnTo>
                  <a:pt x="39837" y="34076"/>
                </a:lnTo>
                <a:lnTo>
                  <a:pt x="5760" y="0"/>
                </a:lnTo>
                <a:lnTo>
                  <a:pt x="0" y="5760"/>
                </a:lnTo>
                <a:lnTo>
                  <a:pt x="34076" y="39837"/>
                </a:lnTo>
                <a:lnTo>
                  <a:pt x="0" y="73913"/>
                </a:lnTo>
                <a:close/>
              </a:path>
            </a:pathLst>
          </a:custGeom>
          <a:solidFill>
            <a:srgbClr val="B18A2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5" name="object 385"/>
          <p:cNvSpPr/>
          <p:nvPr/>
        </p:nvSpPr>
        <p:spPr>
          <a:xfrm>
            <a:off x="2308006" y="3554547"/>
            <a:ext cx="73929" cy="73913"/>
          </a:xfrm>
          <a:custGeom>
            <a:avLst/>
            <a:gdLst/>
            <a:ahLst/>
            <a:cxnLst/>
            <a:rect l="l" t="t" r="r" b="b"/>
            <a:pathLst>
              <a:path w="73929" h="73913">
                <a:moveTo>
                  <a:pt x="73929" y="73913"/>
                </a:moveTo>
                <a:lnTo>
                  <a:pt x="0" y="0"/>
                </a:lnTo>
              </a:path>
              <a:path w="73929" h="73913">
                <a:moveTo>
                  <a:pt x="0" y="73913"/>
                </a:moveTo>
                <a:lnTo>
                  <a:pt x="73929" y="0"/>
                </a:lnTo>
              </a:path>
            </a:pathLst>
          </a:custGeom>
          <a:solidFill>
            <a:srgbClr val="B28B2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6" name="object 386"/>
          <p:cNvSpPr/>
          <p:nvPr/>
        </p:nvSpPr>
        <p:spPr>
          <a:xfrm>
            <a:off x="2305126" y="3551666"/>
            <a:ext cx="79674" cy="79674"/>
          </a:xfrm>
          <a:custGeom>
            <a:avLst/>
            <a:gdLst/>
            <a:ahLst/>
            <a:cxnLst/>
            <a:rect l="l" t="t" r="r" b="b"/>
            <a:pathLst>
              <a:path w="79674" h="79674">
                <a:moveTo>
                  <a:pt x="0" y="73913"/>
                </a:moveTo>
                <a:lnTo>
                  <a:pt x="5760" y="79674"/>
                </a:lnTo>
                <a:lnTo>
                  <a:pt x="40094" y="45340"/>
                </a:lnTo>
                <a:lnTo>
                  <a:pt x="74874" y="79674"/>
                </a:lnTo>
                <a:lnTo>
                  <a:pt x="79674" y="73913"/>
                </a:lnTo>
                <a:lnTo>
                  <a:pt x="45598" y="39837"/>
                </a:lnTo>
                <a:lnTo>
                  <a:pt x="79674" y="5760"/>
                </a:lnTo>
                <a:lnTo>
                  <a:pt x="74874" y="0"/>
                </a:lnTo>
                <a:lnTo>
                  <a:pt x="40094" y="34333"/>
                </a:lnTo>
                <a:lnTo>
                  <a:pt x="5760" y="0"/>
                </a:lnTo>
                <a:lnTo>
                  <a:pt x="0" y="5760"/>
                </a:lnTo>
                <a:lnTo>
                  <a:pt x="34519" y="39837"/>
                </a:lnTo>
                <a:lnTo>
                  <a:pt x="0" y="73913"/>
                </a:lnTo>
                <a:close/>
              </a:path>
            </a:pathLst>
          </a:custGeom>
          <a:solidFill>
            <a:srgbClr val="B18A2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7" name="object 387"/>
          <p:cNvSpPr/>
          <p:nvPr/>
        </p:nvSpPr>
        <p:spPr>
          <a:xfrm>
            <a:off x="2404003" y="3558387"/>
            <a:ext cx="74874" cy="73913"/>
          </a:xfrm>
          <a:custGeom>
            <a:avLst/>
            <a:gdLst/>
            <a:ahLst/>
            <a:cxnLst/>
            <a:rect l="l" t="t" r="r" b="b"/>
            <a:pathLst>
              <a:path w="74874" h="73913">
                <a:moveTo>
                  <a:pt x="74874" y="73913"/>
                </a:moveTo>
                <a:lnTo>
                  <a:pt x="0" y="0"/>
                </a:lnTo>
              </a:path>
              <a:path w="74874" h="73913">
                <a:moveTo>
                  <a:pt x="0" y="73913"/>
                </a:moveTo>
                <a:lnTo>
                  <a:pt x="74874" y="0"/>
                </a:lnTo>
              </a:path>
            </a:pathLst>
          </a:custGeom>
          <a:solidFill>
            <a:srgbClr val="B28B2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8" name="object 388"/>
          <p:cNvSpPr/>
          <p:nvPr/>
        </p:nvSpPr>
        <p:spPr>
          <a:xfrm>
            <a:off x="2401122" y="3555507"/>
            <a:ext cx="79674" cy="79674"/>
          </a:xfrm>
          <a:custGeom>
            <a:avLst/>
            <a:gdLst/>
            <a:ahLst/>
            <a:cxnLst/>
            <a:rect l="l" t="t" r="r" b="b"/>
            <a:pathLst>
              <a:path w="79674" h="79674">
                <a:moveTo>
                  <a:pt x="0" y="73913"/>
                </a:moveTo>
                <a:lnTo>
                  <a:pt x="5760" y="79674"/>
                </a:lnTo>
                <a:lnTo>
                  <a:pt x="40098" y="45336"/>
                </a:lnTo>
                <a:lnTo>
                  <a:pt x="74889" y="79674"/>
                </a:lnTo>
                <a:lnTo>
                  <a:pt x="79674" y="73913"/>
                </a:lnTo>
                <a:lnTo>
                  <a:pt x="45598" y="39837"/>
                </a:lnTo>
                <a:lnTo>
                  <a:pt x="79674" y="5760"/>
                </a:lnTo>
                <a:lnTo>
                  <a:pt x="74889" y="0"/>
                </a:lnTo>
                <a:lnTo>
                  <a:pt x="40098" y="34337"/>
                </a:lnTo>
                <a:lnTo>
                  <a:pt x="5760" y="0"/>
                </a:lnTo>
                <a:lnTo>
                  <a:pt x="0" y="5760"/>
                </a:lnTo>
                <a:lnTo>
                  <a:pt x="34526" y="39837"/>
                </a:lnTo>
                <a:lnTo>
                  <a:pt x="0" y="73913"/>
                </a:lnTo>
                <a:close/>
              </a:path>
            </a:pathLst>
          </a:custGeom>
          <a:solidFill>
            <a:srgbClr val="B18A2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9" name="object 389"/>
          <p:cNvSpPr/>
          <p:nvPr/>
        </p:nvSpPr>
        <p:spPr>
          <a:xfrm>
            <a:off x="2501920" y="3560307"/>
            <a:ext cx="73913" cy="74874"/>
          </a:xfrm>
          <a:custGeom>
            <a:avLst/>
            <a:gdLst/>
            <a:ahLst/>
            <a:cxnLst/>
            <a:rect l="l" t="t" r="r" b="b"/>
            <a:pathLst>
              <a:path w="73913" h="74874">
                <a:moveTo>
                  <a:pt x="73913" y="74874"/>
                </a:moveTo>
                <a:lnTo>
                  <a:pt x="0" y="0"/>
                </a:lnTo>
              </a:path>
              <a:path w="73913" h="74874">
                <a:moveTo>
                  <a:pt x="0" y="74874"/>
                </a:moveTo>
                <a:lnTo>
                  <a:pt x="73913" y="0"/>
                </a:lnTo>
              </a:path>
            </a:pathLst>
          </a:custGeom>
          <a:solidFill>
            <a:srgbClr val="B28B2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0" name="object 390"/>
          <p:cNvSpPr/>
          <p:nvPr/>
        </p:nvSpPr>
        <p:spPr>
          <a:xfrm>
            <a:off x="2499039" y="3558387"/>
            <a:ext cx="79674" cy="79674"/>
          </a:xfrm>
          <a:custGeom>
            <a:avLst/>
            <a:gdLst/>
            <a:ahLst/>
            <a:cxnLst/>
            <a:rect l="l" t="t" r="r" b="b"/>
            <a:pathLst>
              <a:path w="79674" h="79674">
                <a:moveTo>
                  <a:pt x="0" y="73913"/>
                </a:moveTo>
                <a:lnTo>
                  <a:pt x="4800" y="79674"/>
                </a:lnTo>
                <a:lnTo>
                  <a:pt x="39580" y="44894"/>
                </a:lnTo>
                <a:lnTo>
                  <a:pt x="73913" y="79674"/>
                </a:lnTo>
                <a:lnTo>
                  <a:pt x="79674" y="73913"/>
                </a:lnTo>
                <a:lnTo>
                  <a:pt x="44895" y="39580"/>
                </a:lnTo>
                <a:lnTo>
                  <a:pt x="79674" y="4800"/>
                </a:lnTo>
                <a:lnTo>
                  <a:pt x="73913" y="0"/>
                </a:lnTo>
                <a:lnTo>
                  <a:pt x="39580" y="34333"/>
                </a:lnTo>
                <a:lnTo>
                  <a:pt x="4800" y="0"/>
                </a:lnTo>
                <a:lnTo>
                  <a:pt x="0" y="4800"/>
                </a:lnTo>
                <a:lnTo>
                  <a:pt x="34333" y="39580"/>
                </a:lnTo>
                <a:lnTo>
                  <a:pt x="0" y="73913"/>
                </a:lnTo>
                <a:close/>
              </a:path>
            </a:pathLst>
          </a:custGeom>
          <a:solidFill>
            <a:srgbClr val="B18A2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1" name="object 391"/>
          <p:cNvSpPr/>
          <p:nvPr/>
        </p:nvSpPr>
        <p:spPr>
          <a:xfrm>
            <a:off x="2596956" y="3555507"/>
            <a:ext cx="74889" cy="74874"/>
          </a:xfrm>
          <a:custGeom>
            <a:avLst/>
            <a:gdLst/>
            <a:ahLst/>
            <a:cxnLst/>
            <a:rect l="l" t="t" r="r" b="b"/>
            <a:pathLst>
              <a:path w="74889" h="74874">
                <a:moveTo>
                  <a:pt x="74889" y="74874"/>
                </a:moveTo>
                <a:lnTo>
                  <a:pt x="0" y="0"/>
                </a:lnTo>
              </a:path>
              <a:path w="74889" h="74874">
                <a:moveTo>
                  <a:pt x="0" y="74874"/>
                </a:moveTo>
                <a:lnTo>
                  <a:pt x="74889" y="0"/>
                </a:lnTo>
              </a:path>
            </a:pathLst>
          </a:custGeom>
          <a:solidFill>
            <a:srgbClr val="B28B2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2" name="object 392"/>
          <p:cNvSpPr/>
          <p:nvPr/>
        </p:nvSpPr>
        <p:spPr>
          <a:xfrm>
            <a:off x="2595036" y="3552626"/>
            <a:ext cx="79674" cy="80634"/>
          </a:xfrm>
          <a:custGeom>
            <a:avLst/>
            <a:gdLst/>
            <a:ahLst/>
            <a:cxnLst/>
            <a:rect l="l" t="t" r="r" b="b"/>
            <a:pathLst>
              <a:path w="79674" h="80634">
                <a:moveTo>
                  <a:pt x="0" y="74874"/>
                </a:moveTo>
                <a:lnTo>
                  <a:pt x="4800" y="80634"/>
                </a:lnTo>
                <a:lnTo>
                  <a:pt x="39584" y="45851"/>
                </a:lnTo>
                <a:lnTo>
                  <a:pt x="73929" y="80634"/>
                </a:lnTo>
                <a:lnTo>
                  <a:pt x="79674" y="74874"/>
                </a:lnTo>
                <a:lnTo>
                  <a:pt x="45117" y="40317"/>
                </a:lnTo>
                <a:lnTo>
                  <a:pt x="79674" y="5760"/>
                </a:lnTo>
                <a:lnTo>
                  <a:pt x="73929" y="0"/>
                </a:lnTo>
                <a:lnTo>
                  <a:pt x="39584" y="34783"/>
                </a:lnTo>
                <a:lnTo>
                  <a:pt x="4800" y="0"/>
                </a:lnTo>
                <a:lnTo>
                  <a:pt x="0" y="5760"/>
                </a:lnTo>
                <a:lnTo>
                  <a:pt x="34120" y="40317"/>
                </a:lnTo>
                <a:lnTo>
                  <a:pt x="0" y="74874"/>
                </a:lnTo>
                <a:close/>
              </a:path>
            </a:pathLst>
          </a:custGeom>
          <a:solidFill>
            <a:srgbClr val="B18A2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3" name="object 393"/>
          <p:cNvSpPr/>
          <p:nvPr/>
        </p:nvSpPr>
        <p:spPr>
          <a:xfrm>
            <a:off x="2694873" y="3550706"/>
            <a:ext cx="73913" cy="73913"/>
          </a:xfrm>
          <a:custGeom>
            <a:avLst/>
            <a:gdLst/>
            <a:ahLst/>
            <a:cxnLst/>
            <a:rect l="l" t="t" r="r" b="b"/>
            <a:pathLst>
              <a:path w="73913" h="73913">
                <a:moveTo>
                  <a:pt x="73913" y="73913"/>
                </a:moveTo>
                <a:lnTo>
                  <a:pt x="0" y="0"/>
                </a:lnTo>
              </a:path>
              <a:path w="73913" h="73913">
                <a:moveTo>
                  <a:pt x="0" y="73913"/>
                </a:moveTo>
                <a:lnTo>
                  <a:pt x="73913" y="0"/>
                </a:lnTo>
              </a:path>
            </a:pathLst>
          </a:custGeom>
          <a:solidFill>
            <a:srgbClr val="B28B2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4" name="object 394"/>
          <p:cNvSpPr/>
          <p:nvPr/>
        </p:nvSpPr>
        <p:spPr>
          <a:xfrm>
            <a:off x="2691993" y="3547826"/>
            <a:ext cx="79674" cy="79674"/>
          </a:xfrm>
          <a:custGeom>
            <a:avLst/>
            <a:gdLst/>
            <a:ahLst/>
            <a:cxnLst/>
            <a:rect l="l" t="t" r="r" b="b"/>
            <a:pathLst>
              <a:path w="79674" h="79674">
                <a:moveTo>
                  <a:pt x="0" y="73914"/>
                </a:moveTo>
                <a:lnTo>
                  <a:pt x="5760" y="79674"/>
                </a:lnTo>
                <a:lnTo>
                  <a:pt x="39837" y="45597"/>
                </a:lnTo>
                <a:lnTo>
                  <a:pt x="73914" y="79674"/>
                </a:lnTo>
                <a:lnTo>
                  <a:pt x="79674" y="73914"/>
                </a:lnTo>
                <a:lnTo>
                  <a:pt x="45598" y="39837"/>
                </a:lnTo>
                <a:lnTo>
                  <a:pt x="79674" y="5760"/>
                </a:lnTo>
                <a:lnTo>
                  <a:pt x="73914" y="0"/>
                </a:lnTo>
                <a:lnTo>
                  <a:pt x="39837" y="34076"/>
                </a:lnTo>
                <a:lnTo>
                  <a:pt x="5760" y="0"/>
                </a:lnTo>
                <a:lnTo>
                  <a:pt x="0" y="5760"/>
                </a:lnTo>
                <a:lnTo>
                  <a:pt x="34076" y="39837"/>
                </a:lnTo>
                <a:lnTo>
                  <a:pt x="0" y="73914"/>
                </a:lnTo>
                <a:close/>
              </a:path>
            </a:pathLst>
          </a:custGeom>
          <a:solidFill>
            <a:srgbClr val="B18A2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5" name="object 395"/>
          <p:cNvSpPr/>
          <p:nvPr/>
        </p:nvSpPr>
        <p:spPr>
          <a:xfrm>
            <a:off x="2790870" y="3537264"/>
            <a:ext cx="73929" cy="73913"/>
          </a:xfrm>
          <a:custGeom>
            <a:avLst/>
            <a:gdLst/>
            <a:ahLst/>
            <a:cxnLst/>
            <a:rect l="l" t="t" r="r" b="b"/>
            <a:pathLst>
              <a:path w="73929" h="73913">
                <a:moveTo>
                  <a:pt x="73929" y="73913"/>
                </a:moveTo>
                <a:lnTo>
                  <a:pt x="0" y="0"/>
                </a:lnTo>
              </a:path>
              <a:path w="73929" h="73913">
                <a:moveTo>
                  <a:pt x="0" y="73913"/>
                </a:moveTo>
                <a:lnTo>
                  <a:pt x="73929" y="0"/>
                </a:lnTo>
              </a:path>
            </a:pathLst>
          </a:custGeom>
          <a:solidFill>
            <a:srgbClr val="B28B2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6" name="object 396"/>
          <p:cNvSpPr/>
          <p:nvPr/>
        </p:nvSpPr>
        <p:spPr>
          <a:xfrm>
            <a:off x="2787990" y="3534384"/>
            <a:ext cx="79689" cy="78714"/>
          </a:xfrm>
          <a:custGeom>
            <a:avLst/>
            <a:gdLst/>
            <a:ahLst/>
            <a:cxnLst/>
            <a:rect l="l" t="t" r="r" b="b"/>
            <a:pathLst>
              <a:path w="79689" h="78714">
                <a:moveTo>
                  <a:pt x="0" y="73913"/>
                </a:moveTo>
                <a:lnTo>
                  <a:pt x="5760" y="78714"/>
                </a:lnTo>
                <a:lnTo>
                  <a:pt x="39840" y="44641"/>
                </a:lnTo>
                <a:lnTo>
                  <a:pt x="73913" y="78714"/>
                </a:lnTo>
                <a:lnTo>
                  <a:pt x="79689" y="73913"/>
                </a:lnTo>
                <a:lnTo>
                  <a:pt x="45126" y="39357"/>
                </a:lnTo>
                <a:lnTo>
                  <a:pt x="79689" y="4800"/>
                </a:lnTo>
                <a:lnTo>
                  <a:pt x="73913" y="0"/>
                </a:lnTo>
                <a:lnTo>
                  <a:pt x="39840" y="34073"/>
                </a:lnTo>
                <a:lnTo>
                  <a:pt x="5760" y="0"/>
                </a:lnTo>
                <a:lnTo>
                  <a:pt x="0" y="4800"/>
                </a:lnTo>
                <a:lnTo>
                  <a:pt x="34556" y="39357"/>
                </a:lnTo>
                <a:lnTo>
                  <a:pt x="0" y="73913"/>
                </a:lnTo>
                <a:close/>
              </a:path>
            </a:pathLst>
          </a:custGeom>
          <a:solidFill>
            <a:srgbClr val="B18A2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7" name="object 397"/>
          <p:cNvSpPr/>
          <p:nvPr/>
        </p:nvSpPr>
        <p:spPr>
          <a:xfrm>
            <a:off x="2887827" y="3542065"/>
            <a:ext cx="74889" cy="73913"/>
          </a:xfrm>
          <a:custGeom>
            <a:avLst/>
            <a:gdLst/>
            <a:ahLst/>
            <a:cxnLst/>
            <a:rect l="l" t="t" r="r" b="b"/>
            <a:pathLst>
              <a:path w="74889" h="73913">
                <a:moveTo>
                  <a:pt x="74889" y="73913"/>
                </a:moveTo>
                <a:lnTo>
                  <a:pt x="0" y="0"/>
                </a:lnTo>
              </a:path>
              <a:path w="74889" h="73913">
                <a:moveTo>
                  <a:pt x="0" y="73913"/>
                </a:moveTo>
                <a:lnTo>
                  <a:pt x="74889" y="0"/>
                </a:lnTo>
              </a:path>
            </a:pathLst>
          </a:custGeom>
          <a:solidFill>
            <a:srgbClr val="B28B2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8" name="object 398"/>
          <p:cNvSpPr/>
          <p:nvPr/>
        </p:nvSpPr>
        <p:spPr>
          <a:xfrm>
            <a:off x="2884947" y="3539185"/>
            <a:ext cx="80650" cy="79674"/>
          </a:xfrm>
          <a:custGeom>
            <a:avLst/>
            <a:gdLst/>
            <a:ahLst/>
            <a:cxnLst/>
            <a:rect l="l" t="t" r="r" b="b"/>
            <a:pathLst>
              <a:path w="80650" h="79674">
                <a:moveTo>
                  <a:pt x="0" y="73913"/>
                </a:moveTo>
                <a:lnTo>
                  <a:pt x="5760" y="79674"/>
                </a:lnTo>
                <a:lnTo>
                  <a:pt x="40320" y="45564"/>
                </a:lnTo>
                <a:lnTo>
                  <a:pt x="74874" y="79674"/>
                </a:lnTo>
                <a:lnTo>
                  <a:pt x="80650" y="73913"/>
                </a:lnTo>
                <a:lnTo>
                  <a:pt x="46123" y="39837"/>
                </a:lnTo>
                <a:lnTo>
                  <a:pt x="80650" y="5760"/>
                </a:lnTo>
                <a:lnTo>
                  <a:pt x="74874" y="0"/>
                </a:lnTo>
                <a:lnTo>
                  <a:pt x="40320" y="34110"/>
                </a:lnTo>
                <a:lnTo>
                  <a:pt x="5760" y="0"/>
                </a:lnTo>
                <a:lnTo>
                  <a:pt x="0" y="5760"/>
                </a:lnTo>
                <a:lnTo>
                  <a:pt x="34519" y="39837"/>
                </a:lnTo>
                <a:lnTo>
                  <a:pt x="0" y="73913"/>
                </a:lnTo>
                <a:close/>
              </a:path>
            </a:pathLst>
          </a:custGeom>
          <a:solidFill>
            <a:srgbClr val="B18A2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9" name="object 399"/>
          <p:cNvSpPr/>
          <p:nvPr/>
        </p:nvSpPr>
        <p:spPr>
          <a:xfrm>
            <a:off x="2983824" y="3535344"/>
            <a:ext cx="74874" cy="73913"/>
          </a:xfrm>
          <a:custGeom>
            <a:avLst/>
            <a:gdLst/>
            <a:ahLst/>
            <a:cxnLst/>
            <a:rect l="l" t="t" r="r" b="b"/>
            <a:pathLst>
              <a:path w="74874" h="73913">
                <a:moveTo>
                  <a:pt x="74874" y="73913"/>
                </a:moveTo>
                <a:lnTo>
                  <a:pt x="0" y="0"/>
                </a:lnTo>
              </a:path>
              <a:path w="74874" h="73913">
                <a:moveTo>
                  <a:pt x="0" y="73913"/>
                </a:moveTo>
                <a:lnTo>
                  <a:pt x="74874" y="0"/>
                </a:lnTo>
              </a:path>
            </a:pathLst>
          </a:custGeom>
          <a:solidFill>
            <a:srgbClr val="B28B2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0" name="object 400"/>
          <p:cNvSpPr/>
          <p:nvPr/>
        </p:nvSpPr>
        <p:spPr>
          <a:xfrm>
            <a:off x="2981904" y="3532464"/>
            <a:ext cx="78729" cy="79674"/>
          </a:xfrm>
          <a:custGeom>
            <a:avLst/>
            <a:gdLst/>
            <a:ahLst/>
            <a:cxnLst/>
            <a:rect l="l" t="t" r="r" b="b"/>
            <a:pathLst>
              <a:path w="78729" h="79674">
                <a:moveTo>
                  <a:pt x="0" y="73913"/>
                </a:moveTo>
                <a:lnTo>
                  <a:pt x="4800" y="79674"/>
                </a:lnTo>
                <a:lnTo>
                  <a:pt x="39360" y="45121"/>
                </a:lnTo>
                <a:lnTo>
                  <a:pt x="73913" y="79674"/>
                </a:lnTo>
                <a:lnTo>
                  <a:pt x="78729" y="73913"/>
                </a:lnTo>
                <a:lnTo>
                  <a:pt x="44646" y="39837"/>
                </a:lnTo>
                <a:lnTo>
                  <a:pt x="78729" y="5760"/>
                </a:lnTo>
                <a:lnTo>
                  <a:pt x="73913" y="0"/>
                </a:lnTo>
                <a:lnTo>
                  <a:pt x="39360" y="34552"/>
                </a:lnTo>
                <a:lnTo>
                  <a:pt x="4800" y="0"/>
                </a:lnTo>
                <a:lnTo>
                  <a:pt x="0" y="5760"/>
                </a:lnTo>
                <a:lnTo>
                  <a:pt x="34076" y="39837"/>
                </a:lnTo>
                <a:lnTo>
                  <a:pt x="0" y="73913"/>
                </a:lnTo>
                <a:close/>
              </a:path>
            </a:pathLst>
          </a:custGeom>
          <a:solidFill>
            <a:srgbClr val="B18A2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1" name="object 401"/>
          <p:cNvSpPr/>
          <p:nvPr/>
        </p:nvSpPr>
        <p:spPr>
          <a:xfrm>
            <a:off x="3081741" y="3540145"/>
            <a:ext cx="73913" cy="74874"/>
          </a:xfrm>
          <a:custGeom>
            <a:avLst/>
            <a:gdLst/>
            <a:ahLst/>
            <a:cxnLst/>
            <a:rect l="l" t="t" r="r" b="b"/>
            <a:pathLst>
              <a:path w="73913" h="74874">
                <a:moveTo>
                  <a:pt x="73913" y="74874"/>
                </a:moveTo>
                <a:lnTo>
                  <a:pt x="0" y="0"/>
                </a:lnTo>
              </a:path>
              <a:path w="73913" h="74874">
                <a:moveTo>
                  <a:pt x="0" y="74874"/>
                </a:moveTo>
                <a:lnTo>
                  <a:pt x="73913" y="0"/>
                </a:lnTo>
              </a:path>
            </a:pathLst>
          </a:custGeom>
          <a:solidFill>
            <a:srgbClr val="B28B2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2" name="object 402"/>
          <p:cNvSpPr/>
          <p:nvPr/>
        </p:nvSpPr>
        <p:spPr>
          <a:xfrm>
            <a:off x="3078860" y="3538225"/>
            <a:ext cx="79689" cy="79674"/>
          </a:xfrm>
          <a:custGeom>
            <a:avLst/>
            <a:gdLst/>
            <a:ahLst/>
            <a:cxnLst/>
            <a:rect l="l" t="t" r="r" b="b"/>
            <a:pathLst>
              <a:path w="79689" h="79674">
                <a:moveTo>
                  <a:pt x="0" y="73913"/>
                </a:moveTo>
                <a:lnTo>
                  <a:pt x="5760" y="79674"/>
                </a:lnTo>
                <a:lnTo>
                  <a:pt x="39840" y="45158"/>
                </a:lnTo>
                <a:lnTo>
                  <a:pt x="73914" y="79674"/>
                </a:lnTo>
                <a:lnTo>
                  <a:pt x="79689" y="73913"/>
                </a:lnTo>
                <a:lnTo>
                  <a:pt x="45349" y="39580"/>
                </a:lnTo>
                <a:lnTo>
                  <a:pt x="79689" y="4800"/>
                </a:lnTo>
                <a:lnTo>
                  <a:pt x="73914" y="0"/>
                </a:lnTo>
                <a:lnTo>
                  <a:pt x="39840" y="34072"/>
                </a:lnTo>
                <a:lnTo>
                  <a:pt x="5760" y="0"/>
                </a:lnTo>
                <a:lnTo>
                  <a:pt x="0" y="4800"/>
                </a:lnTo>
                <a:lnTo>
                  <a:pt x="34333" y="39580"/>
                </a:lnTo>
                <a:lnTo>
                  <a:pt x="0" y="73913"/>
                </a:lnTo>
                <a:close/>
              </a:path>
            </a:pathLst>
          </a:custGeom>
          <a:solidFill>
            <a:srgbClr val="B18A2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3" name="object 403"/>
          <p:cNvSpPr/>
          <p:nvPr/>
        </p:nvSpPr>
        <p:spPr>
          <a:xfrm>
            <a:off x="3178698" y="3558387"/>
            <a:ext cx="74874" cy="73913"/>
          </a:xfrm>
          <a:custGeom>
            <a:avLst/>
            <a:gdLst/>
            <a:ahLst/>
            <a:cxnLst/>
            <a:rect l="l" t="t" r="r" b="b"/>
            <a:pathLst>
              <a:path w="74874" h="73913">
                <a:moveTo>
                  <a:pt x="74874" y="73913"/>
                </a:moveTo>
                <a:lnTo>
                  <a:pt x="0" y="0"/>
                </a:lnTo>
              </a:path>
              <a:path w="74874" h="73913">
                <a:moveTo>
                  <a:pt x="0" y="73913"/>
                </a:moveTo>
                <a:lnTo>
                  <a:pt x="74874" y="0"/>
                </a:lnTo>
              </a:path>
            </a:pathLst>
          </a:custGeom>
          <a:solidFill>
            <a:srgbClr val="B28B2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4" name="object 404"/>
          <p:cNvSpPr/>
          <p:nvPr/>
        </p:nvSpPr>
        <p:spPr>
          <a:xfrm>
            <a:off x="3175817" y="3555507"/>
            <a:ext cx="80650" cy="79674"/>
          </a:xfrm>
          <a:custGeom>
            <a:avLst/>
            <a:gdLst/>
            <a:ahLst/>
            <a:cxnLst/>
            <a:rect l="l" t="t" r="r" b="b"/>
            <a:pathLst>
              <a:path w="80650" h="79674">
                <a:moveTo>
                  <a:pt x="0" y="73913"/>
                </a:moveTo>
                <a:lnTo>
                  <a:pt x="5760" y="79674"/>
                </a:lnTo>
                <a:lnTo>
                  <a:pt x="40320" y="45564"/>
                </a:lnTo>
                <a:lnTo>
                  <a:pt x="74874" y="79674"/>
                </a:lnTo>
                <a:lnTo>
                  <a:pt x="80650" y="73913"/>
                </a:lnTo>
                <a:lnTo>
                  <a:pt x="46123" y="39837"/>
                </a:lnTo>
                <a:lnTo>
                  <a:pt x="80650" y="5760"/>
                </a:lnTo>
                <a:lnTo>
                  <a:pt x="74874" y="0"/>
                </a:lnTo>
                <a:lnTo>
                  <a:pt x="40320" y="34110"/>
                </a:lnTo>
                <a:lnTo>
                  <a:pt x="5760" y="0"/>
                </a:lnTo>
                <a:lnTo>
                  <a:pt x="0" y="5760"/>
                </a:lnTo>
                <a:lnTo>
                  <a:pt x="34519" y="39837"/>
                </a:lnTo>
                <a:lnTo>
                  <a:pt x="0" y="73913"/>
                </a:lnTo>
                <a:close/>
              </a:path>
            </a:pathLst>
          </a:custGeom>
          <a:solidFill>
            <a:srgbClr val="B18A2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5" name="object 405"/>
          <p:cNvSpPr/>
          <p:nvPr/>
        </p:nvSpPr>
        <p:spPr>
          <a:xfrm>
            <a:off x="3274694" y="3537264"/>
            <a:ext cx="73914" cy="73913"/>
          </a:xfrm>
          <a:custGeom>
            <a:avLst/>
            <a:gdLst/>
            <a:ahLst/>
            <a:cxnLst/>
            <a:rect l="l" t="t" r="r" b="b"/>
            <a:pathLst>
              <a:path w="73914" h="73913">
                <a:moveTo>
                  <a:pt x="73914" y="73913"/>
                </a:moveTo>
                <a:lnTo>
                  <a:pt x="0" y="0"/>
                </a:lnTo>
              </a:path>
              <a:path w="73914" h="73913">
                <a:moveTo>
                  <a:pt x="0" y="73913"/>
                </a:moveTo>
                <a:lnTo>
                  <a:pt x="73914" y="0"/>
                </a:lnTo>
              </a:path>
            </a:pathLst>
          </a:custGeom>
          <a:solidFill>
            <a:srgbClr val="B28B2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6" name="object 406"/>
          <p:cNvSpPr/>
          <p:nvPr/>
        </p:nvSpPr>
        <p:spPr>
          <a:xfrm>
            <a:off x="3271814" y="3534384"/>
            <a:ext cx="79674" cy="78714"/>
          </a:xfrm>
          <a:custGeom>
            <a:avLst/>
            <a:gdLst/>
            <a:ahLst/>
            <a:cxnLst/>
            <a:rect l="l" t="t" r="r" b="b"/>
            <a:pathLst>
              <a:path w="79674" h="78714">
                <a:moveTo>
                  <a:pt x="0" y="73913"/>
                </a:moveTo>
                <a:lnTo>
                  <a:pt x="5760" y="78714"/>
                </a:lnTo>
                <a:lnTo>
                  <a:pt x="40098" y="44376"/>
                </a:lnTo>
                <a:lnTo>
                  <a:pt x="74889" y="78714"/>
                </a:lnTo>
                <a:lnTo>
                  <a:pt x="79674" y="73913"/>
                </a:lnTo>
                <a:lnTo>
                  <a:pt x="45117" y="39357"/>
                </a:lnTo>
                <a:lnTo>
                  <a:pt x="79674" y="4800"/>
                </a:lnTo>
                <a:lnTo>
                  <a:pt x="74889" y="0"/>
                </a:lnTo>
                <a:lnTo>
                  <a:pt x="40098" y="34337"/>
                </a:lnTo>
                <a:lnTo>
                  <a:pt x="5760" y="0"/>
                </a:lnTo>
                <a:lnTo>
                  <a:pt x="0" y="4800"/>
                </a:lnTo>
                <a:lnTo>
                  <a:pt x="35012" y="39357"/>
                </a:lnTo>
                <a:lnTo>
                  <a:pt x="0" y="73913"/>
                </a:lnTo>
                <a:close/>
              </a:path>
            </a:pathLst>
          </a:custGeom>
          <a:solidFill>
            <a:srgbClr val="B18A2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7" name="object 407"/>
          <p:cNvSpPr/>
          <p:nvPr/>
        </p:nvSpPr>
        <p:spPr>
          <a:xfrm>
            <a:off x="3371651" y="3552626"/>
            <a:ext cx="74874" cy="74874"/>
          </a:xfrm>
          <a:custGeom>
            <a:avLst/>
            <a:gdLst/>
            <a:ahLst/>
            <a:cxnLst/>
            <a:rect l="l" t="t" r="r" b="b"/>
            <a:pathLst>
              <a:path w="74874" h="74874">
                <a:moveTo>
                  <a:pt x="74874" y="74874"/>
                </a:moveTo>
                <a:lnTo>
                  <a:pt x="0" y="0"/>
                </a:lnTo>
              </a:path>
              <a:path w="74874" h="74874">
                <a:moveTo>
                  <a:pt x="0" y="74874"/>
                </a:moveTo>
                <a:lnTo>
                  <a:pt x="74874" y="0"/>
                </a:lnTo>
              </a:path>
            </a:pathLst>
          </a:custGeom>
          <a:solidFill>
            <a:srgbClr val="B28B2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8" name="object 408"/>
          <p:cNvSpPr/>
          <p:nvPr/>
        </p:nvSpPr>
        <p:spPr>
          <a:xfrm>
            <a:off x="3369731" y="3550706"/>
            <a:ext cx="79674" cy="79674"/>
          </a:xfrm>
          <a:custGeom>
            <a:avLst/>
            <a:gdLst/>
            <a:ahLst/>
            <a:cxnLst/>
            <a:rect l="l" t="t" r="r" b="b"/>
            <a:pathLst>
              <a:path w="79674" h="79674">
                <a:moveTo>
                  <a:pt x="0" y="73913"/>
                </a:moveTo>
                <a:lnTo>
                  <a:pt x="4800" y="79674"/>
                </a:lnTo>
                <a:lnTo>
                  <a:pt x="39580" y="44894"/>
                </a:lnTo>
                <a:lnTo>
                  <a:pt x="73913" y="79674"/>
                </a:lnTo>
                <a:lnTo>
                  <a:pt x="79674" y="73913"/>
                </a:lnTo>
                <a:lnTo>
                  <a:pt x="44895" y="39580"/>
                </a:lnTo>
                <a:lnTo>
                  <a:pt x="79674" y="4800"/>
                </a:lnTo>
                <a:lnTo>
                  <a:pt x="73913" y="0"/>
                </a:lnTo>
                <a:lnTo>
                  <a:pt x="39580" y="34333"/>
                </a:lnTo>
                <a:lnTo>
                  <a:pt x="4800" y="0"/>
                </a:lnTo>
                <a:lnTo>
                  <a:pt x="0" y="4800"/>
                </a:lnTo>
                <a:lnTo>
                  <a:pt x="34333" y="39580"/>
                </a:lnTo>
                <a:lnTo>
                  <a:pt x="0" y="73913"/>
                </a:lnTo>
                <a:close/>
              </a:path>
            </a:pathLst>
          </a:custGeom>
          <a:solidFill>
            <a:srgbClr val="B18A2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9" name="object 409"/>
          <p:cNvSpPr/>
          <p:nvPr/>
        </p:nvSpPr>
        <p:spPr>
          <a:xfrm>
            <a:off x="3468608" y="3552626"/>
            <a:ext cx="73929" cy="72953"/>
          </a:xfrm>
          <a:custGeom>
            <a:avLst/>
            <a:gdLst/>
            <a:ahLst/>
            <a:cxnLst/>
            <a:rect l="l" t="t" r="r" b="b"/>
            <a:pathLst>
              <a:path w="73929" h="72953">
                <a:moveTo>
                  <a:pt x="73929" y="72953"/>
                </a:moveTo>
                <a:lnTo>
                  <a:pt x="0" y="0"/>
                </a:lnTo>
              </a:path>
              <a:path w="73929" h="72953">
                <a:moveTo>
                  <a:pt x="0" y="72953"/>
                </a:moveTo>
                <a:lnTo>
                  <a:pt x="73929" y="0"/>
                </a:lnTo>
              </a:path>
            </a:pathLst>
          </a:custGeom>
          <a:solidFill>
            <a:srgbClr val="B28B2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0" name="object 410"/>
          <p:cNvSpPr/>
          <p:nvPr/>
        </p:nvSpPr>
        <p:spPr>
          <a:xfrm>
            <a:off x="3465728" y="3549746"/>
            <a:ext cx="79674" cy="78714"/>
          </a:xfrm>
          <a:custGeom>
            <a:avLst/>
            <a:gdLst/>
            <a:ahLst/>
            <a:cxnLst/>
            <a:rect l="l" t="t" r="r" b="b"/>
            <a:pathLst>
              <a:path w="79674" h="78714">
                <a:moveTo>
                  <a:pt x="0" y="73914"/>
                </a:moveTo>
                <a:lnTo>
                  <a:pt x="4800" y="78714"/>
                </a:lnTo>
                <a:lnTo>
                  <a:pt x="39584" y="44376"/>
                </a:lnTo>
                <a:lnTo>
                  <a:pt x="73929" y="78714"/>
                </a:lnTo>
                <a:lnTo>
                  <a:pt x="79674" y="73914"/>
                </a:lnTo>
                <a:lnTo>
                  <a:pt x="44669" y="39357"/>
                </a:lnTo>
                <a:lnTo>
                  <a:pt x="79674" y="4800"/>
                </a:lnTo>
                <a:lnTo>
                  <a:pt x="73929" y="0"/>
                </a:lnTo>
                <a:lnTo>
                  <a:pt x="39584" y="34337"/>
                </a:lnTo>
                <a:lnTo>
                  <a:pt x="4800" y="0"/>
                </a:lnTo>
                <a:lnTo>
                  <a:pt x="0" y="4800"/>
                </a:lnTo>
                <a:lnTo>
                  <a:pt x="34563" y="39357"/>
                </a:lnTo>
                <a:lnTo>
                  <a:pt x="0" y="73914"/>
                </a:lnTo>
                <a:close/>
              </a:path>
            </a:pathLst>
          </a:custGeom>
          <a:solidFill>
            <a:srgbClr val="B18A2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1" name="object 411"/>
          <p:cNvSpPr/>
          <p:nvPr/>
        </p:nvSpPr>
        <p:spPr>
          <a:xfrm>
            <a:off x="3565565" y="3554547"/>
            <a:ext cx="73913" cy="73913"/>
          </a:xfrm>
          <a:custGeom>
            <a:avLst/>
            <a:gdLst/>
            <a:ahLst/>
            <a:cxnLst/>
            <a:rect l="l" t="t" r="r" b="b"/>
            <a:pathLst>
              <a:path w="73913" h="73913">
                <a:moveTo>
                  <a:pt x="73913" y="73913"/>
                </a:moveTo>
                <a:lnTo>
                  <a:pt x="0" y="0"/>
                </a:lnTo>
              </a:path>
              <a:path w="73913" h="73913">
                <a:moveTo>
                  <a:pt x="0" y="73913"/>
                </a:moveTo>
                <a:lnTo>
                  <a:pt x="73913" y="0"/>
                </a:lnTo>
              </a:path>
            </a:pathLst>
          </a:custGeom>
          <a:solidFill>
            <a:srgbClr val="B28B2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2" name="object 412"/>
          <p:cNvSpPr/>
          <p:nvPr/>
        </p:nvSpPr>
        <p:spPr>
          <a:xfrm>
            <a:off x="3562685" y="3551666"/>
            <a:ext cx="79674" cy="79674"/>
          </a:xfrm>
          <a:custGeom>
            <a:avLst/>
            <a:gdLst/>
            <a:ahLst/>
            <a:cxnLst/>
            <a:rect l="l" t="t" r="r" b="b"/>
            <a:pathLst>
              <a:path w="79674" h="79674">
                <a:moveTo>
                  <a:pt x="0" y="73913"/>
                </a:moveTo>
                <a:lnTo>
                  <a:pt x="5760" y="79674"/>
                </a:lnTo>
                <a:lnTo>
                  <a:pt x="39841" y="45593"/>
                </a:lnTo>
                <a:lnTo>
                  <a:pt x="73929" y="79674"/>
                </a:lnTo>
                <a:lnTo>
                  <a:pt x="79674" y="73913"/>
                </a:lnTo>
                <a:lnTo>
                  <a:pt x="45598" y="39837"/>
                </a:lnTo>
                <a:lnTo>
                  <a:pt x="79674" y="5760"/>
                </a:lnTo>
                <a:lnTo>
                  <a:pt x="73929" y="0"/>
                </a:lnTo>
                <a:lnTo>
                  <a:pt x="39841" y="34080"/>
                </a:lnTo>
                <a:lnTo>
                  <a:pt x="5760" y="0"/>
                </a:lnTo>
                <a:lnTo>
                  <a:pt x="0" y="5760"/>
                </a:lnTo>
                <a:lnTo>
                  <a:pt x="34083" y="39837"/>
                </a:lnTo>
                <a:lnTo>
                  <a:pt x="0" y="73913"/>
                </a:lnTo>
                <a:close/>
              </a:path>
            </a:pathLst>
          </a:custGeom>
          <a:solidFill>
            <a:srgbClr val="B18A2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3" name="object 413"/>
          <p:cNvSpPr/>
          <p:nvPr/>
        </p:nvSpPr>
        <p:spPr>
          <a:xfrm>
            <a:off x="3661562" y="3560307"/>
            <a:ext cx="73929" cy="74874"/>
          </a:xfrm>
          <a:custGeom>
            <a:avLst/>
            <a:gdLst/>
            <a:ahLst/>
            <a:cxnLst/>
            <a:rect l="l" t="t" r="r" b="b"/>
            <a:pathLst>
              <a:path w="73929" h="74874">
                <a:moveTo>
                  <a:pt x="73929" y="74874"/>
                </a:moveTo>
                <a:lnTo>
                  <a:pt x="0" y="0"/>
                </a:lnTo>
              </a:path>
              <a:path w="73929" h="74874">
                <a:moveTo>
                  <a:pt x="0" y="74874"/>
                </a:moveTo>
                <a:lnTo>
                  <a:pt x="73929" y="0"/>
                </a:lnTo>
              </a:path>
            </a:pathLst>
          </a:custGeom>
          <a:solidFill>
            <a:srgbClr val="B28B2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4" name="object 414"/>
          <p:cNvSpPr/>
          <p:nvPr/>
        </p:nvSpPr>
        <p:spPr>
          <a:xfrm>
            <a:off x="3658682" y="3558387"/>
            <a:ext cx="79689" cy="79674"/>
          </a:xfrm>
          <a:custGeom>
            <a:avLst/>
            <a:gdLst/>
            <a:ahLst/>
            <a:cxnLst/>
            <a:rect l="l" t="t" r="r" b="b"/>
            <a:pathLst>
              <a:path w="79689" h="79674">
                <a:moveTo>
                  <a:pt x="0" y="73913"/>
                </a:moveTo>
                <a:lnTo>
                  <a:pt x="5760" y="79674"/>
                </a:lnTo>
                <a:lnTo>
                  <a:pt x="40098" y="44898"/>
                </a:lnTo>
                <a:lnTo>
                  <a:pt x="74874" y="79674"/>
                </a:lnTo>
                <a:lnTo>
                  <a:pt x="79689" y="73913"/>
                </a:lnTo>
                <a:lnTo>
                  <a:pt x="45349" y="39580"/>
                </a:lnTo>
                <a:lnTo>
                  <a:pt x="79689" y="4800"/>
                </a:lnTo>
                <a:lnTo>
                  <a:pt x="74874" y="0"/>
                </a:lnTo>
                <a:lnTo>
                  <a:pt x="40098" y="34329"/>
                </a:lnTo>
                <a:lnTo>
                  <a:pt x="5760" y="0"/>
                </a:lnTo>
                <a:lnTo>
                  <a:pt x="0" y="4800"/>
                </a:lnTo>
                <a:lnTo>
                  <a:pt x="34779" y="39580"/>
                </a:lnTo>
                <a:lnTo>
                  <a:pt x="0" y="73913"/>
                </a:lnTo>
                <a:close/>
              </a:path>
            </a:pathLst>
          </a:custGeom>
          <a:solidFill>
            <a:srgbClr val="B18A2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5" name="object 415"/>
          <p:cNvSpPr/>
          <p:nvPr/>
        </p:nvSpPr>
        <p:spPr>
          <a:xfrm>
            <a:off x="3758519" y="3567028"/>
            <a:ext cx="74889" cy="73913"/>
          </a:xfrm>
          <a:custGeom>
            <a:avLst/>
            <a:gdLst/>
            <a:ahLst/>
            <a:cxnLst/>
            <a:rect l="l" t="t" r="r" b="b"/>
            <a:pathLst>
              <a:path w="74889" h="73913">
                <a:moveTo>
                  <a:pt x="74889" y="73913"/>
                </a:moveTo>
                <a:lnTo>
                  <a:pt x="0" y="0"/>
                </a:lnTo>
              </a:path>
              <a:path w="74889" h="73913">
                <a:moveTo>
                  <a:pt x="0" y="73913"/>
                </a:moveTo>
                <a:lnTo>
                  <a:pt x="74889" y="0"/>
                </a:lnTo>
              </a:path>
            </a:pathLst>
          </a:custGeom>
          <a:solidFill>
            <a:srgbClr val="B28B2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6" name="object 416"/>
          <p:cNvSpPr/>
          <p:nvPr/>
        </p:nvSpPr>
        <p:spPr>
          <a:xfrm>
            <a:off x="3756599" y="3565093"/>
            <a:ext cx="78714" cy="78729"/>
          </a:xfrm>
          <a:custGeom>
            <a:avLst/>
            <a:gdLst/>
            <a:ahLst/>
            <a:cxnLst/>
            <a:rect l="l" t="t" r="r" b="b"/>
            <a:pathLst>
              <a:path w="78714" h="78729">
                <a:moveTo>
                  <a:pt x="0" y="73929"/>
                </a:moveTo>
                <a:lnTo>
                  <a:pt x="4800" y="78729"/>
                </a:lnTo>
                <a:lnTo>
                  <a:pt x="39357" y="44173"/>
                </a:lnTo>
                <a:lnTo>
                  <a:pt x="73914" y="78729"/>
                </a:lnTo>
                <a:lnTo>
                  <a:pt x="78714" y="73929"/>
                </a:lnTo>
                <a:lnTo>
                  <a:pt x="44161" y="39369"/>
                </a:lnTo>
                <a:lnTo>
                  <a:pt x="78714" y="4815"/>
                </a:lnTo>
                <a:lnTo>
                  <a:pt x="73914" y="0"/>
                </a:lnTo>
                <a:lnTo>
                  <a:pt x="39357" y="34563"/>
                </a:lnTo>
                <a:lnTo>
                  <a:pt x="4800" y="0"/>
                </a:lnTo>
                <a:lnTo>
                  <a:pt x="0" y="4815"/>
                </a:lnTo>
                <a:lnTo>
                  <a:pt x="34553" y="39368"/>
                </a:lnTo>
                <a:lnTo>
                  <a:pt x="0" y="73929"/>
                </a:lnTo>
                <a:close/>
              </a:path>
            </a:pathLst>
          </a:custGeom>
          <a:solidFill>
            <a:srgbClr val="B18A2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7" name="object 417"/>
          <p:cNvSpPr/>
          <p:nvPr/>
        </p:nvSpPr>
        <p:spPr>
          <a:xfrm>
            <a:off x="3856436" y="3567988"/>
            <a:ext cx="73929" cy="74874"/>
          </a:xfrm>
          <a:custGeom>
            <a:avLst/>
            <a:gdLst/>
            <a:ahLst/>
            <a:cxnLst/>
            <a:rect l="l" t="t" r="r" b="b"/>
            <a:pathLst>
              <a:path w="73929" h="74874">
                <a:moveTo>
                  <a:pt x="73929" y="74874"/>
                </a:moveTo>
                <a:lnTo>
                  <a:pt x="0" y="0"/>
                </a:lnTo>
              </a:path>
              <a:path w="73929" h="74874">
                <a:moveTo>
                  <a:pt x="0" y="74874"/>
                </a:moveTo>
                <a:lnTo>
                  <a:pt x="73929" y="0"/>
                </a:lnTo>
              </a:path>
            </a:pathLst>
          </a:custGeom>
          <a:solidFill>
            <a:srgbClr val="B28B2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8" name="object 418"/>
          <p:cNvSpPr/>
          <p:nvPr/>
        </p:nvSpPr>
        <p:spPr>
          <a:xfrm>
            <a:off x="3853555" y="3566068"/>
            <a:ext cx="79674" cy="79674"/>
          </a:xfrm>
          <a:custGeom>
            <a:avLst/>
            <a:gdLst/>
            <a:ahLst/>
            <a:cxnLst/>
            <a:rect l="l" t="t" r="r" b="b"/>
            <a:pathLst>
              <a:path w="79674" h="79674">
                <a:moveTo>
                  <a:pt x="0" y="73914"/>
                </a:moveTo>
                <a:lnTo>
                  <a:pt x="4800" y="79674"/>
                </a:lnTo>
                <a:lnTo>
                  <a:pt x="39584" y="44890"/>
                </a:lnTo>
                <a:lnTo>
                  <a:pt x="73929" y="79674"/>
                </a:lnTo>
                <a:lnTo>
                  <a:pt x="79674" y="73914"/>
                </a:lnTo>
                <a:lnTo>
                  <a:pt x="44895" y="39580"/>
                </a:lnTo>
                <a:lnTo>
                  <a:pt x="79674" y="4800"/>
                </a:lnTo>
                <a:lnTo>
                  <a:pt x="73929" y="0"/>
                </a:lnTo>
                <a:lnTo>
                  <a:pt x="39584" y="34337"/>
                </a:lnTo>
                <a:lnTo>
                  <a:pt x="4800" y="0"/>
                </a:lnTo>
                <a:lnTo>
                  <a:pt x="0" y="4800"/>
                </a:lnTo>
                <a:lnTo>
                  <a:pt x="34340" y="39580"/>
                </a:lnTo>
                <a:lnTo>
                  <a:pt x="0" y="73914"/>
                </a:lnTo>
                <a:close/>
              </a:path>
            </a:pathLst>
          </a:custGeom>
          <a:solidFill>
            <a:srgbClr val="B18A2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9" name="object 419"/>
          <p:cNvSpPr/>
          <p:nvPr/>
        </p:nvSpPr>
        <p:spPr>
          <a:xfrm>
            <a:off x="3952433" y="3558387"/>
            <a:ext cx="73913" cy="73913"/>
          </a:xfrm>
          <a:custGeom>
            <a:avLst/>
            <a:gdLst/>
            <a:ahLst/>
            <a:cxnLst/>
            <a:rect l="l" t="t" r="r" b="b"/>
            <a:pathLst>
              <a:path w="73913" h="73913">
                <a:moveTo>
                  <a:pt x="73913" y="73913"/>
                </a:moveTo>
                <a:lnTo>
                  <a:pt x="0" y="0"/>
                </a:lnTo>
              </a:path>
              <a:path w="73913" h="73913">
                <a:moveTo>
                  <a:pt x="0" y="73913"/>
                </a:moveTo>
                <a:lnTo>
                  <a:pt x="73913" y="0"/>
                </a:lnTo>
              </a:path>
            </a:pathLst>
          </a:custGeom>
          <a:solidFill>
            <a:srgbClr val="B28B2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0" name="object 420"/>
          <p:cNvSpPr/>
          <p:nvPr/>
        </p:nvSpPr>
        <p:spPr>
          <a:xfrm>
            <a:off x="3949552" y="3555507"/>
            <a:ext cx="79689" cy="79674"/>
          </a:xfrm>
          <a:custGeom>
            <a:avLst/>
            <a:gdLst/>
            <a:ahLst/>
            <a:cxnLst/>
            <a:rect l="l" t="t" r="r" b="b"/>
            <a:pathLst>
              <a:path w="79689" h="79674">
                <a:moveTo>
                  <a:pt x="0" y="73913"/>
                </a:moveTo>
                <a:lnTo>
                  <a:pt x="5760" y="79674"/>
                </a:lnTo>
                <a:lnTo>
                  <a:pt x="40102" y="45340"/>
                </a:lnTo>
                <a:lnTo>
                  <a:pt x="74889" y="79674"/>
                </a:lnTo>
                <a:lnTo>
                  <a:pt x="79689" y="73913"/>
                </a:lnTo>
                <a:lnTo>
                  <a:pt x="45606" y="39837"/>
                </a:lnTo>
                <a:lnTo>
                  <a:pt x="79689" y="5760"/>
                </a:lnTo>
                <a:lnTo>
                  <a:pt x="74889" y="0"/>
                </a:lnTo>
                <a:lnTo>
                  <a:pt x="40102" y="34334"/>
                </a:lnTo>
                <a:lnTo>
                  <a:pt x="5760" y="0"/>
                </a:lnTo>
                <a:lnTo>
                  <a:pt x="0" y="5760"/>
                </a:lnTo>
                <a:lnTo>
                  <a:pt x="34526" y="39837"/>
                </a:lnTo>
                <a:lnTo>
                  <a:pt x="0" y="73913"/>
                </a:lnTo>
                <a:close/>
              </a:path>
            </a:pathLst>
          </a:custGeom>
          <a:solidFill>
            <a:srgbClr val="B18A2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1" name="object 421"/>
          <p:cNvSpPr/>
          <p:nvPr/>
        </p:nvSpPr>
        <p:spPr>
          <a:xfrm>
            <a:off x="4049389" y="3563188"/>
            <a:ext cx="73929" cy="74874"/>
          </a:xfrm>
          <a:custGeom>
            <a:avLst/>
            <a:gdLst/>
            <a:ahLst/>
            <a:cxnLst/>
            <a:rect l="l" t="t" r="r" b="b"/>
            <a:pathLst>
              <a:path w="73929" h="74874">
                <a:moveTo>
                  <a:pt x="73929" y="74874"/>
                </a:moveTo>
                <a:lnTo>
                  <a:pt x="0" y="0"/>
                </a:lnTo>
              </a:path>
              <a:path w="73929" h="74874">
                <a:moveTo>
                  <a:pt x="0" y="74874"/>
                </a:moveTo>
                <a:lnTo>
                  <a:pt x="73929" y="0"/>
                </a:lnTo>
              </a:path>
            </a:pathLst>
          </a:custGeom>
          <a:solidFill>
            <a:srgbClr val="B28B27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2" name="object 422"/>
          <p:cNvSpPr/>
          <p:nvPr/>
        </p:nvSpPr>
        <p:spPr>
          <a:xfrm>
            <a:off x="4047469" y="3560307"/>
            <a:ext cx="78729" cy="80634"/>
          </a:xfrm>
          <a:custGeom>
            <a:avLst/>
            <a:gdLst/>
            <a:ahLst/>
            <a:cxnLst/>
            <a:rect l="l" t="t" r="r" b="b"/>
            <a:pathLst>
              <a:path w="78729" h="80634">
                <a:moveTo>
                  <a:pt x="0" y="74874"/>
                </a:moveTo>
                <a:lnTo>
                  <a:pt x="4800" y="80634"/>
                </a:lnTo>
                <a:lnTo>
                  <a:pt x="39360" y="45632"/>
                </a:lnTo>
                <a:lnTo>
                  <a:pt x="73913" y="80634"/>
                </a:lnTo>
                <a:lnTo>
                  <a:pt x="78729" y="74874"/>
                </a:lnTo>
                <a:lnTo>
                  <a:pt x="44609" y="40317"/>
                </a:lnTo>
                <a:lnTo>
                  <a:pt x="78729" y="5760"/>
                </a:lnTo>
                <a:lnTo>
                  <a:pt x="73913" y="0"/>
                </a:lnTo>
                <a:lnTo>
                  <a:pt x="39360" y="35001"/>
                </a:lnTo>
                <a:lnTo>
                  <a:pt x="4800" y="0"/>
                </a:lnTo>
                <a:lnTo>
                  <a:pt x="0" y="5760"/>
                </a:lnTo>
                <a:lnTo>
                  <a:pt x="34113" y="40317"/>
                </a:lnTo>
                <a:lnTo>
                  <a:pt x="0" y="74874"/>
                </a:lnTo>
                <a:close/>
              </a:path>
            </a:pathLst>
          </a:custGeom>
          <a:solidFill>
            <a:srgbClr val="B18A2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3" name="object 423"/>
          <p:cNvSpPr/>
          <p:nvPr/>
        </p:nvSpPr>
        <p:spPr>
          <a:xfrm>
            <a:off x="4170349" y="1928347"/>
            <a:ext cx="1477396" cy="1216289"/>
          </a:xfrm>
          <a:custGeom>
            <a:avLst/>
            <a:gdLst/>
            <a:ahLst/>
            <a:cxnLst/>
            <a:rect l="l" t="t" r="r" b="b"/>
            <a:pathLst>
              <a:path w="1477396" h="1216289">
                <a:moveTo>
                  <a:pt x="4800" y="1197086"/>
                </a:moveTo>
                <a:lnTo>
                  <a:pt x="0" y="1201887"/>
                </a:lnTo>
                <a:lnTo>
                  <a:pt x="1920" y="1208608"/>
                </a:lnTo>
                <a:lnTo>
                  <a:pt x="6720" y="1212448"/>
                </a:lnTo>
                <a:lnTo>
                  <a:pt x="12481" y="1216289"/>
                </a:lnTo>
                <a:lnTo>
                  <a:pt x="19202" y="1215329"/>
                </a:lnTo>
                <a:lnTo>
                  <a:pt x="23042" y="1209568"/>
                </a:lnTo>
                <a:lnTo>
                  <a:pt x="116104" y="1081137"/>
                </a:lnTo>
                <a:lnTo>
                  <a:pt x="209275" y="1062685"/>
                </a:lnTo>
                <a:lnTo>
                  <a:pt x="195834" y="1046378"/>
                </a:lnTo>
                <a:lnTo>
                  <a:pt x="119039" y="1077087"/>
                </a:lnTo>
                <a:lnTo>
                  <a:pt x="112318" y="1081887"/>
                </a:lnTo>
                <a:lnTo>
                  <a:pt x="104637" y="1059804"/>
                </a:lnTo>
                <a:lnTo>
                  <a:pt x="101757" y="1060764"/>
                </a:lnTo>
                <a:lnTo>
                  <a:pt x="99837" y="1063645"/>
                </a:lnTo>
                <a:lnTo>
                  <a:pt x="4800" y="1197086"/>
                </a:lnTo>
                <a:close/>
              </a:path>
              <a:path w="1477396" h="1216289">
                <a:moveTo>
                  <a:pt x="311993" y="848624"/>
                </a:moveTo>
                <a:lnTo>
                  <a:pt x="293750" y="835182"/>
                </a:lnTo>
                <a:lnTo>
                  <a:pt x="292790" y="836142"/>
                </a:lnTo>
                <a:lnTo>
                  <a:pt x="292790" y="837102"/>
                </a:lnTo>
                <a:lnTo>
                  <a:pt x="204475" y="1039657"/>
                </a:lnTo>
                <a:lnTo>
                  <a:pt x="198389" y="1040862"/>
                </a:lnTo>
                <a:lnTo>
                  <a:pt x="107518" y="1058859"/>
                </a:lnTo>
                <a:lnTo>
                  <a:pt x="104637" y="1059804"/>
                </a:lnTo>
                <a:lnTo>
                  <a:pt x="112318" y="1081887"/>
                </a:lnTo>
                <a:lnTo>
                  <a:pt x="119039" y="1077087"/>
                </a:lnTo>
                <a:lnTo>
                  <a:pt x="195834" y="1046378"/>
                </a:lnTo>
                <a:lnTo>
                  <a:pt x="209275" y="1062685"/>
                </a:lnTo>
                <a:lnTo>
                  <a:pt x="213116" y="1061740"/>
                </a:lnTo>
                <a:lnTo>
                  <a:pt x="215996" y="1058859"/>
                </a:lnTo>
                <a:lnTo>
                  <a:pt x="217916" y="1055964"/>
                </a:lnTo>
                <a:lnTo>
                  <a:pt x="313695" y="846220"/>
                </a:lnTo>
                <a:lnTo>
                  <a:pt x="313913" y="845743"/>
                </a:lnTo>
                <a:lnTo>
                  <a:pt x="390707" y="696940"/>
                </a:lnTo>
                <a:lnTo>
                  <a:pt x="293750" y="835182"/>
                </a:lnTo>
                <a:lnTo>
                  <a:pt x="311993" y="848624"/>
                </a:lnTo>
                <a:close/>
              </a:path>
              <a:path w="1477396" h="1216289">
                <a:moveTo>
                  <a:pt x="496305" y="575995"/>
                </a:moveTo>
                <a:lnTo>
                  <a:pt x="488624" y="554873"/>
                </a:lnTo>
                <a:lnTo>
                  <a:pt x="486704" y="557753"/>
                </a:lnTo>
                <a:lnTo>
                  <a:pt x="390707" y="696940"/>
                </a:lnTo>
                <a:lnTo>
                  <a:pt x="313913" y="845743"/>
                </a:lnTo>
                <a:lnTo>
                  <a:pt x="313695" y="846220"/>
                </a:lnTo>
                <a:lnTo>
                  <a:pt x="409910" y="710382"/>
                </a:lnTo>
                <a:lnTo>
                  <a:pt x="502716" y="575806"/>
                </a:lnTo>
                <a:lnTo>
                  <a:pt x="594222" y="573100"/>
                </a:lnTo>
                <a:lnTo>
                  <a:pt x="587501" y="551992"/>
                </a:lnTo>
                <a:lnTo>
                  <a:pt x="505907" y="571179"/>
                </a:lnTo>
                <a:lnTo>
                  <a:pt x="496305" y="575995"/>
                </a:lnTo>
                <a:close/>
              </a:path>
              <a:path w="1477396" h="1216289">
                <a:moveTo>
                  <a:pt x="697900" y="505907"/>
                </a:moveTo>
                <a:lnTo>
                  <a:pt x="698860" y="487664"/>
                </a:lnTo>
                <a:lnTo>
                  <a:pt x="696940" y="485744"/>
                </a:lnTo>
                <a:lnTo>
                  <a:pt x="693099" y="485744"/>
                </a:lnTo>
                <a:lnTo>
                  <a:pt x="690219" y="484784"/>
                </a:lnTo>
                <a:lnTo>
                  <a:pt x="687339" y="485744"/>
                </a:lnTo>
                <a:lnTo>
                  <a:pt x="684458" y="486704"/>
                </a:lnTo>
                <a:lnTo>
                  <a:pt x="681578" y="503026"/>
                </a:lnTo>
                <a:lnTo>
                  <a:pt x="697900" y="505907"/>
                </a:lnTo>
                <a:close/>
              </a:path>
              <a:path w="1477396" h="1216289">
                <a:moveTo>
                  <a:pt x="796777" y="639348"/>
                </a:moveTo>
                <a:lnTo>
                  <a:pt x="776615" y="641268"/>
                </a:lnTo>
                <a:lnTo>
                  <a:pt x="777575" y="652790"/>
                </a:lnTo>
                <a:lnTo>
                  <a:pt x="779495" y="655670"/>
                </a:lnTo>
                <a:lnTo>
                  <a:pt x="783336" y="657575"/>
                </a:lnTo>
                <a:lnTo>
                  <a:pt x="791977" y="657575"/>
                </a:lnTo>
                <a:lnTo>
                  <a:pt x="795817" y="654710"/>
                </a:lnTo>
                <a:lnTo>
                  <a:pt x="796777" y="650869"/>
                </a:lnTo>
                <a:lnTo>
                  <a:pt x="894694" y="450235"/>
                </a:lnTo>
                <a:lnTo>
                  <a:pt x="796777" y="639348"/>
                </a:lnTo>
                <a:close/>
              </a:path>
              <a:path w="1477396" h="1216289">
                <a:moveTo>
                  <a:pt x="1165402" y="173766"/>
                </a:moveTo>
                <a:lnTo>
                  <a:pt x="1164442" y="175671"/>
                </a:lnTo>
                <a:lnTo>
                  <a:pt x="1163482" y="176646"/>
                </a:lnTo>
                <a:lnTo>
                  <a:pt x="1077115" y="345925"/>
                </a:lnTo>
                <a:lnTo>
                  <a:pt x="990691" y="191048"/>
                </a:lnTo>
                <a:lnTo>
                  <a:pt x="987811" y="186232"/>
                </a:lnTo>
                <a:lnTo>
                  <a:pt x="983970" y="184327"/>
                </a:lnTo>
                <a:lnTo>
                  <a:pt x="979170" y="184327"/>
                </a:lnTo>
                <a:lnTo>
                  <a:pt x="975329" y="185272"/>
                </a:lnTo>
                <a:lnTo>
                  <a:pt x="971489" y="188168"/>
                </a:lnTo>
                <a:lnTo>
                  <a:pt x="969568" y="191993"/>
                </a:lnTo>
                <a:lnTo>
                  <a:pt x="873572" y="440634"/>
                </a:lnTo>
                <a:lnTo>
                  <a:pt x="785780" y="622302"/>
                </a:lnTo>
                <a:lnTo>
                  <a:pt x="700780" y="490545"/>
                </a:lnTo>
                <a:lnTo>
                  <a:pt x="698860" y="487664"/>
                </a:lnTo>
                <a:lnTo>
                  <a:pt x="697900" y="505907"/>
                </a:lnTo>
                <a:lnTo>
                  <a:pt x="681578" y="503026"/>
                </a:lnTo>
                <a:lnTo>
                  <a:pt x="684458" y="486704"/>
                </a:lnTo>
                <a:lnTo>
                  <a:pt x="593262" y="550072"/>
                </a:lnTo>
                <a:lnTo>
                  <a:pt x="590219" y="550162"/>
                </a:lnTo>
                <a:lnTo>
                  <a:pt x="496305" y="552952"/>
                </a:lnTo>
                <a:lnTo>
                  <a:pt x="492465" y="552952"/>
                </a:lnTo>
                <a:lnTo>
                  <a:pt x="488624" y="554873"/>
                </a:lnTo>
                <a:lnTo>
                  <a:pt x="496305" y="575995"/>
                </a:lnTo>
                <a:lnTo>
                  <a:pt x="505907" y="571179"/>
                </a:lnTo>
                <a:lnTo>
                  <a:pt x="587501" y="551992"/>
                </a:lnTo>
                <a:lnTo>
                  <a:pt x="594222" y="573100"/>
                </a:lnTo>
                <a:lnTo>
                  <a:pt x="598063" y="573100"/>
                </a:lnTo>
                <a:lnTo>
                  <a:pt x="599983" y="571179"/>
                </a:lnTo>
                <a:lnTo>
                  <a:pt x="687758" y="512667"/>
                </a:lnTo>
                <a:lnTo>
                  <a:pt x="777575" y="652790"/>
                </a:lnTo>
                <a:lnTo>
                  <a:pt x="776615" y="641268"/>
                </a:lnTo>
                <a:lnTo>
                  <a:pt x="796777" y="639348"/>
                </a:lnTo>
                <a:lnTo>
                  <a:pt x="894694" y="450235"/>
                </a:lnTo>
                <a:lnTo>
                  <a:pt x="970528" y="201594"/>
                </a:lnTo>
                <a:lnTo>
                  <a:pt x="991651" y="200634"/>
                </a:lnTo>
                <a:lnTo>
                  <a:pt x="1067485" y="364799"/>
                </a:lnTo>
                <a:lnTo>
                  <a:pt x="1087648" y="364799"/>
                </a:lnTo>
                <a:lnTo>
                  <a:pt x="1180764" y="191048"/>
                </a:lnTo>
                <a:lnTo>
                  <a:pt x="1165402" y="173766"/>
                </a:lnTo>
                <a:close/>
              </a:path>
              <a:path w="1477396" h="1216289">
                <a:moveTo>
                  <a:pt x="1180764" y="191048"/>
                </a:moveTo>
                <a:lnTo>
                  <a:pt x="1087648" y="364799"/>
                </a:lnTo>
                <a:lnTo>
                  <a:pt x="1067485" y="364799"/>
                </a:lnTo>
                <a:lnTo>
                  <a:pt x="991651" y="200634"/>
                </a:lnTo>
                <a:lnTo>
                  <a:pt x="970528" y="201594"/>
                </a:lnTo>
                <a:lnTo>
                  <a:pt x="894694" y="450235"/>
                </a:lnTo>
                <a:lnTo>
                  <a:pt x="982762" y="223518"/>
                </a:lnTo>
                <a:lnTo>
                  <a:pt x="1067485" y="375345"/>
                </a:lnTo>
                <a:lnTo>
                  <a:pt x="1070366" y="379186"/>
                </a:lnTo>
                <a:lnTo>
                  <a:pt x="1073246" y="382066"/>
                </a:lnTo>
                <a:lnTo>
                  <a:pt x="1081887" y="382066"/>
                </a:lnTo>
                <a:lnTo>
                  <a:pt x="1085728" y="379186"/>
                </a:lnTo>
                <a:lnTo>
                  <a:pt x="1087648" y="375345"/>
                </a:lnTo>
                <a:lnTo>
                  <a:pt x="1183818" y="188720"/>
                </a:lnTo>
                <a:lnTo>
                  <a:pt x="1184605" y="187192"/>
                </a:lnTo>
                <a:lnTo>
                  <a:pt x="1264279" y="98877"/>
                </a:lnTo>
                <a:lnTo>
                  <a:pt x="1167323" y="172806"/>
                </a:lnTo>
                <a:lnTo>
                  <a:pt x="1165402" y="173766"/>
                </a:lnTo>
                <a:lnTo>
                  <a:pt x="1180764" y="191048"/>
                </a:lnTo>
                <a:close/>
              </a:path>
              <a:path w="1477396" h="1216289">
                <a:moveTo>
                  <a:pt x="1463954" y="85435"/>
                </a:moveTo>
                <a:lnTo>
                  <a:pt x="1470675" y="83515"/>
                </a:lnTo>
                <a:lnTo>
                  <a:pt x="1473555" y="78729"/>
                </a:lnTo>
                <a:lnTo>
                  <a:pt x="1477396" y="72969"/>
                </a:lnTo>
                <a:lnTo>
                  <a:pt x="1475475" y="66248"/>
                </a:lnTo>
                <a:lnTo>
                  <a:pt x="1470675" y="62407"/>
                </a:lnTo>
                <a:lnTo>
                  <a:pt x="1376598" y="20162"/>
                </a:lnTo>
                <a:lnTo>
                  <a:pt x="1362196" y="22082"/>
                </a:lnTo>
                <a:lnTo>
                  <a:pt x="1364117" y="0"/>
                </a:lnTo>
                <a:lnTo>
                  <a:pt x="1360276" y="3840"/>
                </a:lnTo>
                <a:lnTo>
                  <a:pt x="1264279" y="98877"/>
                </a:lnTo>
                <a:lnTo>
                  <a:pt x="1184605" y="187192"/>
                </a:lnTo>
                <a:lnTo>
                  <a:pt x="1183818" y="188720"/>
                </a:lnTo>
                <a:lnTo>
                  <a:pt x="1277721" y="117119"/>
                </a:lnTo>
                <a:lnTo>
                  <a:pt x="1369820" y="26808"/>
                </a:lnTo>
                <a:lnTo>
                  <a:pt x="1458193" y="81594"/>
                </a:lnTo>
                <a:lnTo>
                  <a:pt x="1463954" y="85435"/>
                </a:lnTo>
                <a:close/>
              </a:path>
              <a:path w="1477396" h="1216289">
                <a:moveTo>
                  <a:pt x="1376598" y="20162"/>
                </a:moveTo>
                <a:lnTo>
                  <a:pt x="1470675" y="62407"/>
                </a:lnTo>
                <a:lnTo>
                  <a:pt x="1374678" y="1920"/>
                </a:lnTo>
                <a:lnTo>
                  <a:pt x="1369877" y="0"/>
                </a:lnTo>
                <a:lnTo>
                  <a:pt x="1364117" y="0"/>
                </a:lnTo>
                <a:lnTo>
                  <a:pt x="1362196" y="22082"/>
                </a:lnTo>
                <a:lnTo>
                  <a:pt x="1376598" y="20162"/>
                </a:lnTo>
                <a:close/>
              </a:path>
              <a:path w="1477396" h="1216289">
                <a:moveTo>
                  <a:pt x="593262" y="550072"/>
                </a:moveTo>
                <a:lnTo>
                  <a:pt x="684458" y="486704"/>
                </a:lnTo>
                <a:lnTo>
                  <a:pt x="590219" y="550162"/>
                </a:lnTo>
                <a:lnTo>
                  <a:pt x="593262" y="550072"/>
                </a:lnTo>
                <a:close/>
              </a:path>
              <a:path w="1477396" h="1216289">
                <a:moveTo>
                  <a:pt x="204475" y="1039657"/>
                </a:moveTo>
                <a:lnTo>
                  <a:pt x="292790" y="837102"/>
                </a:lnTo>
                <a:lnTo>
                  <a:pt x="198389" y="1040862"/>
                </a:lnTo>
                <a:lnTo>
                  <a:pt x="204475" y="103965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4" name="object 424"/>
          <p:cNvSpPr/>
          <p:nvPr/>
        </p:nvSpPr>
        <p:spPr>
          <a:xfrm>
            <a:off x="4145386" y="3094710"/>
            <a:ext cx="74889" cy="73929"/>
          </a:xfrm>
          <a:custGeom>
            <a:avLst/>
            <a:gdLst/>
            <a:ahLst/>
            <a:cxnLst/>
            <a:rect l="l" t="t" r="r" b="b"/>
            <a:pathLst>
              <a:path w="74889" h="73929">
                <a:moveTo>
                  <a:pt x="74889" y="36484"/>
                </a:moveTo>
                <a:lnTo>
                  <a:pt x="74848" y="34781"/>
                </a:lnTo>
                <a:lnTo>
                  <a:pt x="71362" y="21174"/>
                </a:lnTo>
                <a:lnTo>
                  <a:pt x="63140" y="10126"/>
                </a:lnTo>
                <a:lnTo>
                  <a:pt x="51422" y="2710"/>
                </a:lnTo>
                <a:lnTo>
                  <a:pt x="37444" y="0"/>
                </a:lnTo>
                <a:lnTo>
                  <a:pt x="35662" y="38"/>
                </a:lnTo>
                <a:lnTo>
                  <a:pt x="21546" y="3353"/>
                </a:lnTo>
                <a:lnTo>
                  <a:pt x="10236" y="11248"/>
                </a:lnTo>
                <a:lnTo>
                  <a:pt x="2724" y="22649"/>
                </a:lnTo>
                <a:lnTo>
                  <a:pt x="0" y="36484"/>
                </a:lnTo>
                <a:lnTo>
                  <a:pt x="80" y="39038"/>
                </a:lnTo>
                <a:lnTo>
                  <a:pt x="3598" y="52872"/>
                </a:lnTo>
                <a:lnTo>
                  <a:pt x="11634" y="63935"/>
                </a:lnTo>
                <a:lnTo>
                  <a:pt x="23234" y="71271"/>
                </a:lnTo>
                <a:lnTo>
                  <a:pt x="37444" y="73929"/>
                </a:lnTo>
                <a:lnTo>
                  <a:pt x="39890" y="73848"/>
                </a:lnTo>
                <a:lnTo>
                  <a:pt x="53414" y="70330"/>
                </a:lnTo>
                <a:lnTo>
                  <a:pt x="64550" y="62294"/>
                </a:lnTo>
                <a:lnTo>
                  <a:pt x="72105" y="50694"/>
                </a:lnTo>
                <a:lnTo>
                  <a:pt x="74889" y="3648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5" name="object 425"/>
          <p:cNvSpPr/>
          <p:nvPr/>
        </p:nvSpPr>
        <p:spPr>
          <a:xfrm>
            <a:off x="4141546" y="3100632"/>
            <a:ext cx="73913" cy="71433"/>
          </a:xfrm>
          <a:custGeom>
            <a:avLst/>
            <a:gdLst/>
            <a:ahLst/>
            <a:cxnLst/>
            <a:rect l="l" t="t" r="r" b="b"/>
            <a:pathLst>
              <a:path w="73913" h="71433">
                <a:moveTo>
                  <a:pt x="0" y="31523"/>
                </a:moveTo>
                <a:lnTo>
                  <a:pt x="0" y="35363"/>
                </a:lnTo>
                <a:lnTo>
                  <a:pt x="960" y="39204"/>
                </a:lnTo>
                <a:lnTo>
                  <a:pt x="2520" y="44562"/>
                </a:lnTo>
                <a:lnTo>
                  <a:pt x="8398" y="55503"/>
                </a:lnTo>
                <a:lnTo>
                  <a:pt x="16695" y="63656"/>
                </a:lnTo>
                <a:lnTo>
                  <a:pt x="26684" y="68980"/>
                </a:lnTo>
                <a:lnTo>
                  <a:pt x="37643" y="71433"/>
                </a:lnTo>
                <a:lnTo>
                  <a:pt x="48844" y="70975"/>
                </a:lnTo>
                <a:lnTo>
                  <a:pt x="59565" y="67564"/>
                </a:lnTo>
                <a:lnTo>
                  <a:pt x="69080" y="61159"/>
                </a:lnTo>
                <a:lnTo>
                  <a:pt x="73913" y="38244"/>
                </a:lnTo>
                <a:lnTo>
                  <a:pt x="68637" y="49966"/>
                </a:lnTo>
                <a:lnTo>
                  <a:pt x="60428" y="58234"/>
                </a:lnTo>
                <a:lnTo>
                  <a:pt x="50356" y="62910"/>
                </a:lnTo>
                <a:lnTo>
                  <a:pt x="39439" y="64051"/>
                </a:lnTo>
                <a:lnTo>
                  <a:pt x="28695" y="61715"/>
                </a:lnTo>
                <a:lnTo>
                  <a:pt x="19142" y="55957"/>
                </a:lnTo>
                <a:lnTo>
                  <a:pt x="11797" y="46834"/>
                </a:lnTo>
                <a:lnTo>
                  <a:pt x="7680" y="34403"/>
                </a:lnTo>
                <a:lnTo>
                  <a:pt x="7680" y="27682"/>
                </a:lnTo>
                <a:lnTo>
                  <a:pt x="14379" y="0"/>
                </a:lnTo>
                <a:lnTo>
                  <a:pt x="6999" y="8242"/>
                </a:lnTo>
                <a:lnTo>
                  <a:pt x="1995" y="18784"/>
                </a:lnTo>
                <a:lnTo>
                  <a:pt x="0" y="3152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6" name="object 426"/>
          <p:cNvSpPr/>
          <p:nvPr/>
        </p:nvSpPr>
        <p:spPr>
          <a:xfrm>
            <a:off x="4149227" y="3090722"/>
            <a:ext cx="73913" cy="71068"/>
          </a:xfrm>
          <a:custGeom>
            <a:avLst/>
            <a:gdLst/>
            <a:ahLst/>
            <a:cxnLst/>
            <a:rect l="l" t="t" r="r" b="b"/>
            <a:pathLst>
              <a:path w="73913" h="71068">
                <a:moveTo>
                  <a:pt x="65541" y="14470"/>
                </a:moveTo>
                <a:lnTo>
                  <a:pt x="57155" y="6767"/>
                </a:lnTo>
                <a:lnTo>
                  <a:pt x="47360" y="1978"/>
                </a:lnTo>
                <a:lnTo>
                  <a:pt x="36785" y="0"/>
                </a:lnTo>
                <a:lnTo>
                  <a:pt x="26062" y="730"/>
                </a:lnTo>
                <a:lnTo>
                  <a:pt x="15823" y="4068"/>
                </a:lnTo>
                <a:lnTo>
                  <a:pt x="6698" y="9909"/>
                </a:lnTo>
                <a:lnTo>
                  <a:pt x="0" y="37592"/>
                </a:lnTo>
                <a:lnTo>
                  <a:pt x="3147" y="26567"/>
                </a:lnTo>
                <a:lnTo>
                  <a:pt x="9870" y="16998"/>
                </a:lnTo>
                <a:lnTo>
                  <a:pt x="18979" y="10666"/>
                </a:lnTo>
                <a:lnTo>
                  <a:pt x="29472" y="7666"/>
                </a:lnTo>
                <a:lnTo>
                  <a:pt x="40351" y="8091"/>
                </a:lnTo>
                <a:lnTo>
                  <a:pt x="50613" y="12037"/>
                </a:lnTo>
                <a:lnTo>
                  <a:pt x="59259" y="19599"/>
                </a:lnTo>
                <a:lnTo>
                  <a:pt x="65288" y="30871"/>
                </a:lnTo>
                <a:lnTo>
                  <a:pt x="66233" y="34712"/>
                </a:lnTo>
                <a:lnTo>
                  <a:pt x="66233" y="48153"/>
                </a:lnTo>
                <a:lnTo>
                  <a:pt x="61399" y="71068"/>
                </a:lnTo>
                <a:lnTo>
                  <a:pt x="68984" y="61629"/>
                </a:lnTo>
                <a:lnTo>
                  <a:pt x="73913" y="49113"/>
                </a:lnTo>
                <a:lnTo>
                  <a:pt x="73913" y="36632"/>
                </a:lnTo>
                <a:lnTo>
                  <a:pt x="72953" y="27991"/>
                </a:lnTo>
                <a:lnTo>
                  <a:pt x="71885" y="25190"/>
                </a:lnTo>
                <a:lnTo>
                  <a:pt x="65541" y="1447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7" name="object 427"/>
          <p:cNvSpPr/>
          <p:nvPr/>
        </p:nvSpPr>
        <p:spPr>
          <a:xfrm>
            <a:off x="4243303" y="2961284"/>
            <a:ext cx="73913" cy="74874"/>
          </a:xfrm>
          <a:custGeom>
            <a:avLst/>
            <a:gdLst/>
            <a:ahLst/>
            <a:cxnLst/>
            <a:rect l="l" t="t" r="r" b="b"/>
            <a:pathLst>
              <a:path w="73913" h="74874">
                <a:moveTo>
                  <a:pt x="73913" y="37429"/>
                </a:moveTo>
                <a:lnTo>
                  <a:pt x="73835" y="35008"/>
                </a:lnTo>
                <a:lnTo>
                  <a:pt x="70325" y="21484"/>
                </a:lnTo>
                <a:lnTo>
                  <a:pt x="62295" y="10345"/>
                </a:lnTo>
                <a:lnTo>
                  <a:pt x="50697" y="2785"/>
                </a:lnTo>
                <a:lnTo>
                  <a:pt x="36484" y="0"/>
                </a:lnTo>
                <a:lnTo>
                  <a:pt x="34793" y="40"/>
                </a:lnTo>
                <a:lnTo>
                  <a:pt x="21182" y="3522"/>
                </a:lnTo>
                <a:lnTo>
                  <a:pt x="10130" y="11742"/>
                </a:lnTo>
                <a:lnTo>
                  <a:pt x="2711" y="23457"/>
                </a:lnTo>
                <a:lnTo>
                  <a:pt x="0" y="37429"/>
                </a:lnTo>
                <a:lnTo>
                  <a:pt x="38" y="39134"/>
                </a:lnTo>
                <a:lnTo>
                  <a:pt x="3353" y="52912"/>
                </a:lnTo>
                <a:lnTo>
                  <a:pt x="11248" y="64287"/>
                </a:lnTo>
                <a:lnTo>
                  <a:pt x="22649" y="72021"/>
                </a:lnTo>
                <a:lnTo>
                  <a:pt x="36484" y="74874"/>
                </a:lnTo>
                <a:lnTo>
                  <a:pt x="39026" y="74790"/>
                </a:lnTo>
                <a:lnTo>
                  <a:pt x="52862" y="71115"/>
                </a:lnTo>
                <a:lnTo>
                  <a:pt x="63923" y="62869"/>
                </a:lnTo>
                <a:lnTo>
                  <a:pt x="71257" y="51242"/>
                </a:lnTo>
                <a:lnTo>
                  <a:pt x="73913" y="3742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8" name="object 428"/>
          <p:cNvSpPr/>
          <p:nvPr/>
        </p:nvSpPr>
        <p:spPr>
          <a:xfrm>
            <a:off x="4238503" y="2957914"/>
            <a:ext cx="82555" cy="70367"/>
          </a:xfrm>
          <a:custGeom>
            <a:avLst/>
            <a:gdLst/>
            <a:ahLst/>
            <a:cxnLst/>
            <a:rect l="l" t="t" r="r" b="b"/>
            <a:pathLst>
              <a:path w="82555" h="70367">
                <a:moveTo>
                  <a:pt x="74874" y="36958"/>
                </a:moveTo>
                <a:lnTo>
                  <a:pt x="74874" y="44639"/>
                </a:lnTo>
                <a:lnTo>
                  <a:pt x="73929" y="47519"/>
                </a:lnTo>
                <a:lnTo>
                  <a:pt x="73751" y="48259"/>
                </a:lnTo>
                <a:lnTo>
                  <a:pt x="69568" y="70367"/>
                </a:lnTo>
                <a:lnTo>
                  <a:pt x="76932" y="60876"/>
                </a:lnTo>
                <a:lnTo>
                  <a:pt x="81594" y="48479"/>
                </a:lnTo>
                <a:lnTo>
                  <a:pt x="82555" y="40798"/>
                </a:lnTo>
                <a:lnTo>
                  <a:pt x="82555" y="36013"/>
                </a:lnTo>
                <a:lnTo>
                  <a:pt x="81594" y="32173"/>
                </a:lnTo>
                <a:lnTo>
                  <a:pt x="80650" y="28332"/>
                </a:lnTo>
                <a:lnTo>
                  <a:pt x="73384" y="15244"/>
                </a:lnTo>
                <a:lnTo>
                  <a:pt x="64981" y="7273"/>
                </a:lnTo>
                <a:lnTo>
                  <a:pt x="55219" y="2223"/>
                </a:lnTo>
                <a:lnTo>
                  <a:pt x="44708" y="0"/>
                </a:lnTo>
                <a:lnTo>
                  <a:pt x="34056" y="510"/>
                </a:lnTo>
                <a:lnTo>
                  <a:pt x="23873" y="3660"/>
                </a:lnTo>
                <a:lnTo>
                  <a:pt x="14767" y="9358"/>
                </a:lnTo>
                <a:lnTo>
                  <a:pt x="7346" y="17509"/>
                </a:lnTo>
                <a:lnTo>
                  <a:pt x="2221" y="28020"/>
                </a:lnTo>
                <a:lnTo>
                  <a:pt x="0" y="40798"/>
                </a:lnTo>
                <a:lnTo>
                  <a:pt x="960" y="49440"/>
                </a:lnTo>
                <a:lnTo>
                  <a:pt x="2504" y="54250"/>
                </a:lnTo>
                <a:lnTo>
                  <a:pt x="7680" y="40798"/>
                </a:lnTo>
                <a:lnTo>
                  <a:pt x="8641" y="36958"/>
                </a:lnTo>
                <a:lnTo>
                  <a:pt x="11248" y="26798"/>
                </a:lnTo>
                <a:lnTo>
                  <a:pt x="17634" y="17257"/>
                </a:lnTo>
                <a:lnTo>
                  <a:pt x="26581" y="10924"/>
                </a:lnTo>
                <a:lnTo>
                  <a:pt x="37067" y="7910"/>
                </a:lnTo>
                <a:lnTo>
                  <a:pt x="48068" y="8322"/>
                </a:lnTo>
                <a:lnTo>
                  <a:pt x="58561" y="12268"/>
                </a:lnTo>
                <a:lnTo>
                  <a:pt x="67522" y="19857"/>
                </a:lnTo>
                <a:lnTo>
                  <a:pt x="73929" y="31197"/>
                </a:lnTo>
                <a:lnTo>
                  <a:pt x="73929" y="34078"/>
                </a:lnTo>
                <a:lnTo>
                  <a:pt x="74874" y="3695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9" name="object 429"/>
          <p:cNvSpPr/>
          <p:nvPr/>
        </p:nvSpPr>
        <p:spPr>
          <a:xfrm>
            <a:off x="4241007" y="2998713"/>
            <a:ext cx="71246" cy="40463"/>
          </a:xfrm>
          <a:custGeom>
            <a:avLst/>
            <a:gdLst/>
            <a:ahLst/>
            <a:cxnLst/>
            <a:rect l="l" t="t" r="r" b="b"/>
            <a:pathLst>
              <a:path w="71246" h="40463">
                <a:moveTo>
                  <a:pt x="71246" y="7460"/>
                </a:moveTo>
                <a:lnTo>
                  <a:pt x="66017" y="19312"/>
                </a:lnTo>
                <a:lnTo>
                  <a:pt x="57883" y="27438"/>
                </a:lnTo>
                <a:lnTo>
                  <a:pt x="47882" y="31926"/>
                </a:lnTo>
                <a:lnTo>
                  <a:pt x="37048" y="32863"/>
                </a:lnTo>
                <a:lnTo>
                  <a:pt x="26420" y="30339"/>
                </a:lnTo>
                <a:lnTo>
                  <a:pt x="17034" y="24442"/>
                </a:lnTo>
                <a:lnTo>
                  <a:pt x="9927" y="15259"/>
                </a:lnTo>
                <a:lnTo>
                  <a:pt x="6136" y="2880"/>
                </a:lnTo>
                <a:lnTo>
                  <a:pt x="5176" y="0"/>
                </a:lnTo>
                <a:lnTo>
                  <a:pt x="0" y="13451"/>
                </a:lnTo>
                <a:lnTo>
                  <a:pt x="6228" y="24696"/>
                </a:lnTo>
                <a:lnTo>
                  <a:pt x="14767" y="32938"/>
                </a:lnTo>
                <a:lnTo>
                  <a:pt x="24902" y="38189"/>
                </a:lnTo>
                <a:lnTo>
                  <a:pt x="35915" y="40463"/>
                </a:lnTo>
                <a:lnTo>
                  <a:pt x="47090" y="39775"/>
                </a:lnTo>
                <a:lnTo>
                  <a:pt x="57712" y="36139"/>
                </a:lnTo>
                <a:lnTo>
                  <a:pt x="67063" y="29568"/>
                </a:lnTo>
                <a:lnTo>
                  <a:pt x="71246" y="74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0" name="object 430"/>
          <p:cNvSpPr/>
          <p:nvPr/>
        </p:nvSpPr>
        <p:spPr>
          <a:xfrm>
            <a:off x="4339300" y="2941121"/>
            <a:ext cx="73929" cy="73914"/>
          </a:xfrm>
          <a:custGeom>
            <a:avLst/>
            <a:gdLst/>
            <a:ahLst/>
            <a:cxnLst/>
            <a:rect l="l" t="t" r="r" b="b"/>
            <a:pathLst>
              <a:path w="73929" h="73914">
                <a:moveTo>
                  <a:pt x="73929" y="37444"/>
                </a:moveTo>
                <a:lnTo>
                  <a:pt x="73848" y="34890"/>
                </a:lnTo>
                <a:lnTo>
                  <a:pt x="70330" y="21056"/>
                </a:lnTo>
                <a:lnTo>
                  <a:pt x="62294" y="9994"/>
                </a:lnTo>
                <a:lnTo>
                  <a:pt x="50694" y="2657"/>
                </a:lnTo>
                <a:lnTo>
                  <a:pt x="36484" y="0"/>
                </a:lnTo>
                <a:lnTo>
                  <a:pt x="34781" y="38"/>
                </a:lnTo>
                <a:lnTo>
                  <a:pt x="21174" y="3372"/>
                </a:lnTo>
                <a:lnTo>
                  <a:pt x="10126" y="11378"/>
                </a:lnTo>
                <a:lnTo>
                  <a:pt x="2710" y="23066"/>
                </a:lnTo>
                <a:lnTo>
                  <a:pt x="0" y="37444"/>
                </a:lnTo>
                <a:lnTo>
                  <a:pt x="11" y="38363"/>
                </a:lnTo>
                <a:lnTo>
                  <a:pt x="3123" y="52238"/>
                </a:lnTo>
                <a:lnTo>
                  <a:pt x="10984" y="63534"/>
                </a:lnTo>
                <a:lnTo>
                  <a:pt x="22477" y="71132"/>
                </a:lnTo>
                <a:lnTo>
                  <a:pt x="36484" y="73914"/>
                </a:lnTo>
                <a:lnTo>
                  <a:pt x="38254" y="73875"/>
                </a:lnTo>
                <a:lnTo>
                  <a:pt x="52374" y="70564"/>
                </a:lnTo>
                <a:lnTo>
                  <a:pt x="63688" y="62672"/>
                </a:lnTo>
                <a:lnTo>
                  <a:pt x="71203" y="51273"/>
                </a:lnTo>
                <a:lnTo>
                  <a:pt x="73929" y="3744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1" name="object 431"/>
          <p:cNvSpPr/>
          <p:nvPr/>
        </p:nvSpPr>
        <p:spPr>
          <a:xfrm>
            <a:off x="4335459" y="2947088"/>
            <a:ext cx="75920" cy="71853"/>
          </a:xfrm>
          <a:custGeom>
            <a:avLst/>
            <a:gdLst/>
            <a:ahLst/>
            <a:cxnLst/>
            <a:rect l="l" t="t" r="r" b="b"/>
            <a:pathLst>
              <a:path w="75920" h="71853">
                <a:moveTo>
                  <a:pt x="73929" y="31478"/>
                </a:moveTo>
                <a:lnTo>
                  <a:pt x="72969" y="38183"/>
                </a:lnTo>
                <a:lnTo>
                  <a:pt x="68476" y="49473"/>
                </a:lnTo>
                <a:lnTo>
                  <a:pt x="60502" y="57934"/>
                </a:lnTo>
                <a:lnTo>
                  <a:pt x="50371" y="62759"/>
                </a:lnTo>
                <a:lnTo>
                  <a:pt x="39235" y="64004"/>
                </a:lnTo>
                <a:lnTo>
                  <a:pt x="28246" y="61728"/>
                </a:lnTo>
                <a:lnTo>
                  <a:pt x="18556" y="55987"/>
                </a:lnTo>
                <a:lnTo>
                  <a:pt x="11317" y="46839"/>
                </a:lnTo>
                <a:lnTo>
                  <a:pt x="7680" y="34343"/>
                </a:lnTo>
                <a:lnTo>
                  <a:pt x="7680" y="27637"/>
                </a:lnTo>
                <a:lnTo>
                  <a:pt x="14144" y="0"/>
                </a:lnTo>
                <a:lnTo>
                  <a:pt x="6885" y="8224"/>
                </a:lnTo>
                <a:lnTo>
                  <a:pt x="1965" y="18753"/>
                </a:lnTo>
                <a:lnTo>
                  <a:pt x="0" y="31478"/>
                </a:lnTo>
                <a:lnTo>
                  <a:pt x="960" y="40119"/>
                </a:lnTo>
                <a:lnTo>
                  <a:pt x="2083" y="44195"/>
                </a:lnTo>
                <a:lnTo>
                  <a:pt x="7749" y="55480"/>
                </a:lnTo>
                <a:lnTo>
                  <a:pt x="15947" y="63870"/>
                </a:lnTo>
                <a:lnTo>
                  <a:pt x="25920" y="69338"/>
                </a:lnTo>
                <a:lnTo>
                  <a:pt x="36912" y="71853"/>
                </a:lnTo>
                <a:lnTo>
                  <a:pt x="48164" y="71389"/>
                </a:lnTo>
                <a:lnTo>
                  <a:pt x="58921" y="67916"/>
                </a:lnTo>
                <a:lnTo>
                  <a:pt x="68425" y="61405"/>
                </a:lnTo>
                <a:lnTo>
                  <a:pt x="75920" y="51829"/>
                </a:lnTo>
                <a:lnTo>
                  <a:pt x="73929" y="27637"/>
                </a:lnTo>
                <a:lnTo>
                  <a:pt x="73929" y="3147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2" name="object 432"/>
          <p:cNvSpPr/>
          <p:nvPr/>
        </p:nvSpPr>
        <p:spPr>
          <a:xfrm>
            <a:off x="4343140" y="2937310"/>
            <a:ext cx="73929" cy="61607"/>
          </a:xfrm>
          <a:custGeom>
            <a:avLst/>
            <a:gdLst/>
            <a:ahLst/>
            <a:cxnLst/>
            <a:rect l="l" t="t" r="r" b="b"/>
            <a:pathLst>
              <a:path w="73929" h="61607">
                <a:moveTo>
                  <a:pt x="0" y="37415"/>
                </a:moveTo>
                <a:lnTo>
                  <a:pt x="2431" y="27731"/>
                </a:lnTo>
                <a:lnTo>
                  <a:pt x="8810" y="18000"/>
                </a:lnTo>
                <a:lnTo>
                  <a:pt x="17830" y="11516"/>
                </a:lnTo>
                <a:lnTo>
                  <a:pt x="28398" y="8389"/>
                </a:lnTo>
                <a:lnTo>
                  <a:pt x="39423" y="8729"/>
                </a:lnTo>
                <a:lnTo>
                  <a:pt x="49814" y="12646"/>
                </a:lnTo>
                <a:lnTo>
                  <a:pt x="58479" y="20251"/>
                </a:lnTo>
                <a:lnTo>
                  <a:pt x="64328" y="31654"/>
                </a:lnTo>
                <a:lnTo>
                  <a:pt x="65288" y="34534"/>
                </a:lnTo>
                <a:lnTo>
                  <a:pt x="66248" y="37415"/>
                </a:lnTo>
                <a:lnTo>
                  <a:pt x="68239" y="61607"/>
                </a:lnTo>
                <a:lnTo>
                  <a:pt x="72969" y="48936"/>
                </a:lnTo>
                <a:lnTo>
                  <a:pt x="73929" y="41255"/>
                </a:lnTo>
                <a:lnTo>
                  <a:pt x="73929" y="36455"/>
                </a:lnTo>
                <a:lnTo>
                  <a:pt x="72969" y="32614"/>
                </a:lnTo>
                <a:lnTo>
                  <a:pt x="71993" y="28774"/>
                </a:lnTo>
                <a:lnTo>
                  <a:pt x="70852" y="25731"/>
                </a:lnTo>
                <a:lnTo>
                  <a:pt x="64522" y="14822"/>
                </a:lnTo>
                <a:lnTo>
                  <a:pt x="56207" y="6969"/>
                </a:lnTo>
                <a:lnTo>
                  <a:pt x="46523" y="2064"/>
                </a:lnTo>
                <a:lnTo>
                  <a:pt x="36089" y="0"/>
                </a:lnTo>
                <a:lnTo>
                  <a:pt x="25523" y="669"/>
                </a:lnTo>
                <a:lnTo>
                  <a:pt x="15441" y="3964"/>
                </a:lnTo>
                <a:lnTo>
                  <a:pt x="6463" y="9777"/>
                </a:lnTo>
                <a:lnTo>
                  <a:pt x="0" y="374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3" name="object 433"/>
          <p:cNvSpPr/>
          <p:nvPr/>
        </p:nvSpPr>
        <p:spPr>
          <a:xfrm>
            <a:off x="4436257" y="2731846"/>
            <a:ext cx="74889" cy="73914"/>
          </a:xfrm>
          <a:custGeom>
            <a:avLst/>
            <a:gdLst/>
            <a:ahLst/>
            <a:cxnLst/>
            <a:rect l="l" t="t" r="r" b="b"/>
            <a:pathLst>
              <a:path w="74889" h="73914">
                <a:moveTo>
                  <a:pt x="74889" y="36484"/>
                </a:moveTo>
                <a:lnTo>
                  <a:pt x="74803" y="34024"/>
                </a:lnTo>
                <a:lnTo>
                  <a:pt x="71100" y="20686"/>
                </a:lnTo>
                <a:lnTo>
                  <a:pt x="62738" y="9882"/>
                </a:lnTo>
                <a:lnTo>
                  <a:pt x="50829" y="2642"/>
                </a:lnTo>
                <a:lnTo>
                  <a:pt x="36484" y="0"/>
                </a:lnTo>
                <a:lnTo>
                  <a:pt x="35553" y="11"/>
                </a:lnTo>
                <a:lnTo>
                  <a:pt x="21673" y="3127"/>
                </a:lnTo>
                <a:lnTo>
                  <a:pt x="10377" y="10988"/>
                </a:lnTo>
                <a:lnTo>
                  <a:pt x="2780" y="22480"/>
                </a:lnTo>
                <a:lnTo>
                  <a:pt x="0" y="36484"/>
                </a:lnTo>
                <a:lnTo>
                  <a:pt x="38" y="38176"/>
                </a:lnTo>
                <a:lnTo>
                  <a:pt x="3349" y="51950"/>
                </a:lnTo>
                <a:lnTo>
                  <a:pt x="11243" y="63325"/>
                </a:lnTo>
                <a:lnTo>
                  <a:pt x="22646" y="71060"/>
                </a:lnTo>
                <a:lnTo>
                  <a:pt x="36484" y="73914"/>
                </a:lnTo>
                <a:lnTo>
                  <a:pt x="39791" y="73771"/>
                </a:lnTo>
                <a:lnTo>
                  <a:pt x="53540" y="69917"/>
                </a:lnTo>
                <a:lnTo>
                  <a:pt x="64686" y="61652"/>
                </a:lnTo>
                <a:lnTo>
                  <a:pt x="72160" y="50124"/>
                </a:lnTo>
                <a:lnTo>
                  <a:pt x="74889" y="3648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4" name="object 434"/>
          <p:cNvSpPr/>
          <p:nvPr/>
        </p:nvSpPr>
        <p:spPr>
          <a:xfrm>
            <a:off x="4432416" y="2736868"/>
            <a:ext cx="73773" cy="72284"/>
          </a:xfrm>
          <a:custGeom>
            <a:avLst/>
            <a:gdLst/>
            <a:ahLst/>
            <a:cxnLst/>
            <a:rect l="l" t="t" r="r" b="b"/>
            <a:pathLst>
              <a:path w="73773" h="72284">
                <a:moveTo>
                  <a:pt x="960" y="40103"/>
                </a:moveTo>
                <a:lnTo>
                  <a:pt x="1934" y="43550"/>
                </a:lnTo>
                <a:lnTo>
                  <a:pt x="7699" y="55273"/>
                </a:lnTo>
                <a:lnTo>
                  <a:pt x="15956" y="63970"/>
                </a:lnTo>
                <a:lnTo>
                  <a:pt x="25957" y="69641"/>
                </a:lnTo>
                <a:lnTo>
                  <a:pt x="36953" y="72284"/>
                </a:lnTo>
                <a:lnTo>
                  <a:pt x="48195" y="71901"/>
                </a:lnTo>
                <a:lnTo>
                  <a:pt x="58932" y="68492"/>
                </a:lnTo>
                <a:lnTo>
                  <a:pt x="68418" y="62055"/>
                </a:lnTo>
                <a:lnTo>
                  <a:pt x="73773" y="38771"/>
                </a:lnTo>
                <a:lnTo>
                  <a:pt x="68261" y="50717"/>
                </a:lnTo>
                <a:lnTo>
                  <a:pt x="59903" y="58994"/>
                </a:lnTo>
                <a:lnTo>
                  <a:pt x="49730" y="63667"/>
                </a:lnTo>
                <a:lnTo>
                  <a:pt x="38771" y="64802"/>
                </a:lnTo>
                <a:lnTo>
                  <a:pt x="28057" y="62467"/>
                </a:lnTo>
                <a:lnTo>
                  <a:pt x="18617" y="56728"/>
                </a:lnTo>
                <a:lnTo>
                  <a:pt x="11482" y="47651"/>
                </a:lnTo>
                <a:lnTo>
                  <a:pt x="7680" y="35302"/>
                </a:lnTo>
                <a:lnTo>
                  <a:pt x="7680" y="28581"/>
                </a:lnTo>
                <a:lnTo>
                  <a:pt x="14761" y="0"/>
                </a:lnTo>
                <a:lnTo>
                  <a:pt x="7196" y="8068"/>
                </a:lnTo>
                <a:lnTo>
                  <a:pt x="2053" y="18584"/>
                </a:lnTo>
                <a:lnTo>
                  <a:pt x="0" y="31462"/>
                </a:lnTo>
                <a:lnTo>
                  <a:pt x="0" y="36262"/>
                </a:lnTo>
                <a:lnTo>
                  <a:pt x="960" y="4010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5" name="object 435"/>
          <p:cNvSpPr/>
          <p:nvPr/>
        </p:nvSpPr>
        <p:spPr>
          <a:xfrm>
            <a:off x="4440097" y="2728193"/>
            <a:ext cx="73929" cy="70731"/>
          </a:xfrm>
          <a:custGeom>
            <a:avLst/>
            <a:gdLst/>
            <a:ahLst/>
            <a:cxnLst/>
            <a:rect l="l" t="t" r="r" b="b"/>
            <a:pathLst>
              <a:path w="73929" h="70731">
                <a:moveTo>
                  <a:pt x="65930" y="16403"/>
                </a:moveTo>
                <a:lnTo>
                  <a:pt x="57858" y="8007"/>
                </a:lnTo>
                <a:lnTo>
                  <a:pt x="48202" y="2568"/>
                </a:lnTo>
                <a:lnTo>
                  <a:pt x="37628" y="0"/>
                </a:lnTo>
                <a:lnTo>
                  <a:pt x="26804" y="218"/>
                </a:lnTo>
                <a:lnTo>
                  <a:pt x="16399" y="3138"/>
                </a:lnTo>
                <a:lnTo>
                  <a:pt x="7080" y="8675"/>
                </a:lnTo>
                <a:lnTo>
                  <a:pt x="0" y="37257"/>
                </a:lnTo>
                <a:lnTo>
                  <a:pt x="2888" y="27185"/>
                </a:lnTo>
                <a:lnTo>
                  <a:pt x="9674" y="17095"/>
                </a:lnTo>
                <a:lnTo>
                  <a:pt x="18912" y="10487"/>
                </a:lnTo>
                <a:lnTo>
                  <a:pt x="29556" y="7386"/>
                </a:lnTo>
                <a:lnTo>
                  <a:pt x="40561" y="7815"/>
                </a:lnTo>
                <a:lnTo>
                  <a:pt x="50881" y="11800"/>
                </a:lnTo>
                <a:lnTo>
                  <a:pt x="59472" y="19366"/>
                </a:lnTo>
                <a:lnTo>
                  <a:pt x="65288" y="30536"/>
                </a:lnTo>
                <a:lnTo>
                  <a:pt x="66248" y="34376"/>
                </a:lnTo>
                <a:lnTo>
                  <a:pt x="66248" y="46858"/>
                </a:lnTo>
                <a:lnTo>
                  <a:pt x="66092" y="47446"/>
                </a:lnTo>
                <a:lnTo>
                  <a:pt x="60737" y="70731"/>
                </a:lnTo>
                <a:lnTo>
                  <a:pt x="68220" y="61268"/>
                </a:lnTo>
                <a:lnTo>
                  <a:pt x="72953" y="48778"/>
                </a:lnTo>
                <a:lnTo>
                  <a:pt x="73929" y="44938"/>
                </a:lnTo>
                <a:lnTo>
                  <a:pt x="73929" y="36297"/>
                </a:lnTo>
                <a:lnTo>
                  <a:pt x="72953" y="31496"/>
                </a:lnTo>
                <a:lnTo>
                  <a:pt x="72009" y="28616"/>
                </a:lnTo>
                <a:lnTo>
                  <a:pt x="71748" y="27840"/>
                </a:lnTo>
                <a:lnTo>
                  <a:pt x="65930" y="1640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6" name="object 436"/>
          <p:cNvSpPr/>
          <p:nvPr/>
        </p:nvSpPr>
        <p:spPr>
          <a:xfrm>
            <a:off x="4532254" y="2593604"/>
            <a:ext cx="73929" cy="73929"/>
          </a:xfrm>
          <a:custGeom>
            <a:avLst/>
            <a:gdLst/>
            <a:ahLst/>
            <a:cxnLst/>
            <a:rect l="l" t="t" r="r" b="b"/>
            <a:pathLst>
              <a:path w="73929" h="73929">
                <a:moveTo>
                  <a:pt x="73929" y="37444"/>
                </a:moveTo>
                <a:lnTo>
                  <a:pt x="73890" y="35662"/>
                </a:lnTo>
                <a:lnTo>
                  <a:pt x="70575" y="21546"/>
                </a:lnTo>
                <a:lnTo>
                  <a:pt x="62681" y="10236"/>
                </a:lnTo>
                <a:lnTo>
                  <a:pt x="51279" y="2724"/>
                </a:lnTo>
                <a:lnTo>
                  <a:pt x="37444" y="0"/>
                </a:lnTo>
                <a:lnTo>
                  <a:pt x="34890" y="80"/>
                </a:lnTo>
                <a:lnTo>
                  <a:pt x="21056" y="3598"/>
                </a:lnTo>
                <a:lnTo>
                  <a:pt x="9994" y="11634"/>
                </a:lnTo>
                <a:lnTo>
                  <a:pt x="2657" y="23234"/>
                </a:lnTo>
                <a:lnTo>
                  <a:pt x="0" y="37444"/>
                </a:lnTo>
                <a:lnTo>
                  <a:pt x="38" y="39147"/>
                </a:lnTo>
                <a:lnTo>
                  <a:pt x="3372" y="52754"/>
                </a:lnTo>
                <a:lnTo>
                  <a:pt x="11378" y="63802"/>
                </a:lnTo>
                <a:lnTo>
                  <a:pt x="23066" y="71218"/>
                </a:lnTo>
                <a:lnTo>
                  <a:pt x="37444" y="73929"/>
                </a:lnTo>
                <a:lnTo>
                  <a:pt x="38376" y="73917"/>
                </a:lnTo>
                <a:lnTo>
                  <a:pt x="52255" y="70802"/>
                </a:lnTo>
                <a:lnTo>
                  <a:pt x="63551" y="62940"/>
                </a:lnTo>
                <a:lnTo>
                  <a:pt x="71148" y="51448"/>
                </a:lnTo>
                <a:lnTo>
                  <a:pt x="73929" y="3744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7" name="object 437"/>
          <p:cNvSpPr/>
          <p:nvPr/>
        </p:nvSpPr>
        <p:spPr>
          <a:xfrm>
            <a:off x="4597987" y="2624328"/>
            <a:ext cx="7377" cy="36185"/>
          </a:xfrm>
          <a:custGeom>
            <a:avLst/>
            <a:gdLst/>
            <a:ahLst/>
            <a:cxnLst/>
            <a:rect l="l" t="t" r="r" b="b"/>
            <a:pathLst>
              <a:path w="7377" h="36185">
                <a:moveTo>
                  <a:pt x="7377" y="26732"/>
                </a:moveTo>
                <a:lnTo>
                  <a:pt x="4355" y="0"/>
                </a:lnTo>
                <a:lnTo>
                  <a:pt x="4355" y="13441"/>
                </a:lnTo>
                <a:lnTo>
                  <a:pt x="0" y="36185"/>
                </a:lnTo>
                <a:lnTo>
                  <a:pt x="7377" y="2673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8" name="object 438"/>
          <p:cNvSpPr/>
          <p:nvPr/>
        </p:nvSpPr>
        <p:spPr>
          <a:xfrm>
            <a:off x="4528413" y="2589787"/>
            <a:ext cx="81610" cy="81603"/>
          </a:xfrm>
          <a:custGeom>
            <a:avLst/>
            <a:gdLst/>
            <a:ahLst/>
            <a:cxnLst/>
            <a:rect l="l" t="t" r="r" b="b"/>
            <a:pathLst>
              <a:path w="81610" h="81603">
                <a:moveTo>
                  <a:pt x="0" y="41261"/>
                </a:moveTo>
                <a:lnTo>
                  <a:pt x="975" y="48942"/>
                </a:lnTo>
                <a:lnTo>
                  <a:pt x="2663" y="54549"/>
                </a:lnTo>
                <a:lnTo>
                  <a:pt x="8787" y="65827"/>
                </a:lnTo>
                <a:lnTo>
                  <a:pt x="17263" y="74082"/>
                </a:lnTo>
                <a:lnTo>
                  <a:pt x="27367" y="79333"/>
                </a:lnTo>
                <a:lnTo>
                  <a:pt x="38374" y="81603"/>
                </a:lnTo>
                <a:lnTo>
                  <a:pt x="49561" y="80911"/>
                </a:lnTo>
                <a:lnTo>
                  <a:pt x="60202" y="77278"/>
                </a:lnTo>
                <a:lnTo>
                  <a:pt x="69573" y="70725"/>
                </a:lnTo>
                <a:lnTo>
                  <a:pt x="73929" y="47982"/>
                </a:lnTo>
                <a:lnTo>
                  <a:pt x="68877" y="59712"/>
                </a:lnTo>
                <a:lnTo>
                  <a:pt x="60700" y="67976"/>
                </a:lnTo>
                <a:lnTo>
                  <a:pt x="50525" y="72649"/>
                </a:lnTo>
                <a:lnTo>
                  <a:pt x="39438" y="73789"/>
                </a:lnTo>
                <a:lnTo>
                  <a:pt x="28525" y="71452"/>
                </a:lnTo>
                <a:lnTo>
                  <a:pt x="18870" y="65694"/>
                </a:lnTo>
                <a:lnTo>
                  <a:pt x="11560" y="56572"/>
                </a:lnTo>
                <a:lnTo>
                  <a:pt x="7680" y="44142"/>
                </a:lnTo>
                <a:lnTo>
                  <a:pt x="7680" y="37421"/>
                </a:lnTo>
                <a:lnTo>
                  <a:pt x="10543" y="26650"/>
                </a:lnTo>
                <a:lnTo>
                  <a:pt x="17028" y="17226"/>
                </a:lnTo>
                <a:lnTo>
                  <a:pt x="25992" y="10919"/>
                </a:lnTo>
                <a:lnTo>
                  <a:pt x="36433" y="7860"/>
                </a:lnTo>
                <a:lnTo>
                  <a:pt x="47353" y="8179"/>
                </a:lnTo>
                <a:lnTo>
                  <a:pt x="57749" y="12005"/>
                </a:lnTo>
                <a:lnTo>
                  <a:pt x="66621" y="19468"/>
                </a:lnTo>
                <a:lnTo>
                  <a:pt x="72969" y="30700"/>
                </a:lnTo>
                <a:lnTo>
                  <a:pt x="73929" y="34540"/>
                </a:lnTo>
                <a:lnTo>
                  <a:pt x="76951" y="61273"/>
                </a:lnTo>
                <a:lnTo>
                  <a:pt x="81610" y="48942"/>
                </a:lnTo>
                <a:lnTo>
                  <a:pt x="81610" y="32620"/>
                </a:lnTo>
                <a:lnTo>
                  <a:pt x="80650" y="28780"/>
                </a:lnTo>
                <a:lnTo>
                  <a:pt x="79129" y="25191"/>
                </a:lnTo>
                <a:lnTo>
                  <a:pt x="72325" y="14464"/>
                </a:lnTo>
                <a:lnTo>
                  <a:pt x="63748" y="6760"/>
                </a:lnTo>
                <a:lnTo>
                  <a:pt x="53971" y="1974"/>
                </a:lnTo>
                <a:lnTo>
                  <a:pt x="43566" y="0"/>
                </a:lnTo>
                <a:lnTo>
                  <a:pt x="33106" y="731"/>
                </a:lnTo>
                <a:lnTo>
                  <a:pt x="23162" y="4061"/>
                </a:lnTo>
                <a:lnTo>
                  <a:pt x="14307" y="9886"/>
                </a:lnTo>
                <a:lnTo>
                  <a:pt x="7113" y="18098"/>
                </a:lnTo>
                <a:lnTo>
                  <a:pt x="2154" y="28592"/>
                </a:lnTo>
                <a:lnTo>
                  <a:pt x="0" y="412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9" name="object 439"/>
          <p:cNvSpPr/>
          <p:nvPr/>
        </p:nvSpPr>
        <p:spPr>
          <a:xfrm>
            <a:off x="4629210" y="2455377"/>
            <a:ext cx="74889" cy="74874"/>
          </a:xfrm>
          <a:custGeom>
            <a:avLst/>
            <a:gdLst/>
            <a:ahLst/>
            <a:cxnLst/>
            <a:rect l="l" t="t" r="r" b="b"/>
            <a:pathLst>
              <a:path w="74889" h="74874">
                <a:moveTo>
                  <a:pt x="74889" y="37444"/>
                </a:moveTo>
                <a:lnTo>
                  <a:pt x="74804" y="34998"/>
                </a:lnTo>
                <a:lnTo>
                  <a:pt x="71127" y="21474"/>
                </a:lnTo>
                <a:lnTo>
                  <a:pt x="62880" y="10338"/>
                </a:lnTo>
                <a:lnTo>
                  <a:pt x="51255" y="2783"/>
                </a:lnTo>
                <a:lnTo>
                  <a:pt x="37444" y="0"/>
                </a:lnTo>
                <a:lnTo>
                  <a:pt x="34998" y="84"/>
                </a:lnTo>
                <a:lnTo>
                  <a:pt x="21474" y="3761"/>
                </a:lnTo>
                <a:lnTo>
                  <a:pt x="10338" y="12008"/>
                </a:lnTo>
                <a:lnTo>
                  <a:pt x="2783" y="23633"/>
                </a:lnTo>
                <a:lnTo>
                  <a:pt x="0" y="37444"/>
                </a:lnTo>
                <a:lnTo>
                  <a:pt x="84" y="39877"/>
                </a:lnTo>
                <a:lnTo>
                  <a:pt x="3758" y="53397"/>
                </a:lnTo>
                <a:lnTo>
                  <a:pt x="12004" y="64532"/>
                </a:lnTo>
                <a:lnTo>
                  <a:pt x="23631" y="72089"/>
                </a:lnTo>
                <a:lnTo>
                  <a:pt x="37444" y="74874"/>
                </a:lnTo>
                <a:lnTo>
                  <a:pt x="39879" y="74790"/>
                </a:lnTo>
                <a:lnTo>
                  <a:pt x="53407" y="71116"/>
                </a:lnTo>
                <a:lnTo>
                  <a:pt x="64546" y="62871"/>
                </a:lnTo>
                <a:lnTo>
                  <a:pt x="72104" y="51249"/>
                </a:lnTo>
                <a:lnTo>
                  <a:pt x="74889" y="3744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0" name="object 440"/>
          <p:cNvSpPr/>
          <p:nvPr/>
        </p:nvSpPr>
        <p:spPr>
          <a:xfrm>
            <a:off x="4625370" y="2461373"/>
            <a:ext cx="73929" cy="71898"/>
          </a:xfrm>
          <a:custGeom>
            <a:avLst/>
            <a:gdLst/>
            <a:ahLst/>
            <a:cxnLst/>
            <a:rect l="l" t="t" r="r" b="b"/>
            <a:pathLst>
              <a:path w="73929" h="71898">
                <a:moveTo>
                  <a:pt x="0" y="31448"/>
                </a:moveTo>
                <a:lnTo>
                  <a:pt x="0" y="35289"/>
                </a:lnTo>
                <a:lnTo>
                  <a:pt x="960" y="40074"/>
                </a:lnTo>
                <a:lnTo>
                  <a:pt x="2401" y="44883"/>
                </a:lnTo>
                <a:lnTo>
                  <a:pt x="8426" y="56129"/>
                </a:lnTo>
                <a:lnTo>
                  <a:pt x="16866" y="64371"/>
                </a:lnTo>
                <a:lnTo>
                  <a:pt x="26982" y="69623"/>
                </a:lnTo>
                <a:lnTo>
                  <a:pt x="38038" y="71898"/>
                </a:lnTo>
                <a:lnTo>
                  <a:pt x="49296" y="71211"/>
                </a:lnTo>
                <a:lnTo>
                  <a:pt x="60020" y="67577"/>
                </a:lnTo>
                <a:lnTo>
                  <a:pt x="69472" y="61009"/>
                </a:lnTo>
                <a:lnTo>
                  <a:pt x="73929" y="38154"/>
                </a:lnTo>
                <a:lnTo>
                  <a:pt x="68642" y="49922"/>
                </a:lnTo>
                <a:lnTo>
                  <a:pt x="60429" y="58281"/>
                </a:lnTo>
                <a:lnTo>
                  <a:pt x="50355" y="63073"/>
                </a:lnTo>
                <a:lnTo>
                  <a:pt x="39437" y="64321"/>
                </a:lnTo>
                <a:lnTo>
                  <a:pt x="28693" y="62045"/>
                </a:lnTo>
                <a:lnTo>
                  <a:pt x="19140" y="56271"/>
                </a:lnTo>
                <a:lnTo>
                  <a:pt x="11797" y="47019"/>
                </a:lnTo>
                <a:lnTo>
                  <a:pt x="7680" y="34313"/>
                </a:lnTo>
                <a:lnTo>
                  <a:pt x="7680" y="27608"/>
                </a:lnTo>
                <a:lnTo>
                  <a:pt x="14519" y="0"/>
                </a:lnTo>
                <a:lnTo>
                  <a:pt x="7069" y="8153"/>
                </a:lnTo>
                <a:lnTo>
                  <a:pt x="2016" y="18667"/>
                </a:lnTo>
                <a:lnTo>
                  <a:pt x="0" y="3144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1" name="object 441"/>
          <p:cNvSpPr/>
          <p:nvPr/>
        </p:nvSpPr>
        <p:spPr>
          <a:xfrm>
            <a:off x="4633051" y="2452008"/>
            <a:ext cx="74889" cy="70374"/>
          </a:xfrm>
          <a:custGeom>
            <a:avLst/>
            <a:gdLst/>
            <a:ahLst/>
            <a:cxnLst/>
            <a:rect l="l" t="t" r="r" b="b"/>
            <a:pathLst>
              <a:path w="74889" h="70374">
                <a:moveTo>
                  <a:pt x="59460" y="19971"/>
                </a:moveTo>
                <a:lnTo>
                  <a:pt x="65288" y="31212"/>
                </a:lnTo>
                <a:lnTo>
                  <a:pt x="66248" y="34092"/>
                </a:lnTo>
                <a:lnTo>
                  <a:pt x="67208" y="36973"/>
                </a:lnTo>
                <a:lnTo>
                  <a:pt x="67208" y="43678"/>
                </a:lnTo>
                <a:lnTo>
                  <a:pt x="66248" y="47519"/>
                </a:lnTo>
                <a:lnTo>
                  <a:pt x="61791" y="70374"/>
                </a:lnTo>
                <a:lnTo>
                  <a:pt x="69233" y="60887"/>
                </a:lnTo>
                <a:lnTo>
                  <a:pt x="73929" y="48494"/>
                </a:lnTo>
                <a:lnTo>
                  <a:pt x="74889" y="44654"/>
                </a:lnTo>
                <a:lnTo>
                  <a:pt x="74889" y="35997"/>
                </a:lnTo>
                <a:lnTo>
                  <a:pt x="73929" y="32172"/>
                </a:lnTo>
                <a:lnTo>
                  <a:pt x="72969" y="28332"/>
                </a:lnTo>
                <a:lnTo>
                  <a:pt x="65922" y="15235"/>
                </a:lnTo>
                <a:lnTo>
                  <a:pt x="57570" y="7268"/>
                </a:lnTo>
                <a:lnTo>
                  <a:pt x="47765" y="2220"/>
                </a:lnTo>
                <a:lnTo>
                  <a:pt x="37147" y="0"/>
                </a:lnTo>
                <a:lnTo>
                  <a:pt x="26359" y="512"/>
                </a:lnTo>
                <a:lnTo>
                  <a:pt x="16042" y="3665"/>
                </a:lnTo>
                <a:lnTo>
                  <a:pt x="6838" y="9364"/>
                </a:lnTo>
                <a:lnTo>
                  <a:pt x="0" y="36973"/>
                </a:lnTo>
                <a:lnTo>
                  <a:pt x="2844" y="27753"/>
                </a:lnTo>
                <a:lnTo>
                  <a:pt x="9703" y="17689"/>
                </a:lnTo>
                <a:lnTo>
                  <a:pt x="18968" y="11082"/>
                </a:lnTo>
                <a:lnTo>
                  <a:pt x="29606" y="7968"/>
                </a:lnTo>
                <a:lnTo>
                  <a:pt x="40588" y="8387"/>
                </a:lnTo>
                <a:lnTo>
                  <a:pt x="50883" y="12375"/>
                </a:lnTo>
                <a:lnTo>
                  <a:pt x="59460" y="1997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2" name="object 442"/>
          <p:cNvSpPr/>
          <p:nvPr/>
        </p:nvSpPr>
        <p:spPr>
          <a:xfrm>
            <a:off x="4727127" y="2451536"/>
            <a:ext cx="73929" cy="73914"/>
          </a:xfrm>
          <a:custGeom>
            <a:avLst/>
            <a:gdLst/>
            <a:ahLst/>
            <a:cxnLst/>
            <a:rect l="l" t="t" r="r" b="b"/>
            <a:pathLst>
              <a:path w="73929" h="73914">
                <a:moveTo>
                  <a:pt x="73929" y="37444"/>
                </a:moveTo>
                <a:lnTo>
                  <a:pt x="73848" y="34890"/>
                </a:lnTo>
                <a:lnTo>
                  <a:pt x="70330" y="21056"/>
                </a:lnTo>
                <a:lnTo>
                  <a:pt x="62294" y="9994"/>
                </a:lnTo>
                <a:lnTo>
                  <a:pt x="50694" y="2657"/>
                </a:lnTo>
                <a:lnTo>
                  <a:pt x="36484" y="0"/>
                </a:lnTo>
                <a:lnTo>
                  <a:pt x="34781" y="38"/>
                </a:lnTo>
                <a:lnTo>
                  <a:pt x="21174" y="3372"/>
                </a:lnTo>
                <a:lnTo>
                  <a:pt x="10126" y="11378"/>
                </a:lnTo>
                <a:lnTo>
                  <a:pt x="2710" y="23066"/>
                </a:lnTo>
                <a:lnTo>
                  <a:pt x="0" y="37444"/>
                </a:lnTo>
                <a:lnTo>
                  <a:pt x="11" y="38363"/>
                </a:lnTo>
                <a:lnTo>
                  <a:pt x="3123" y="52238"/>
                </a:lnTo>
                <a:lnTo>
                  <a:pt x="10984" y="63534"/>
                </a:lnTo>
                <a:lnTo>
                  <a:pt x="22477" y="71132"/>
                </a:lnTo>
                <a:lnTo>
                  <a:pt x="36484" y="73914"/>
                </a:lnTo>
                <a:lnTo>
                  <a:pt x="38254" y="73875"/>
                </a:lnTo>
                <a:lnTo>
                  <a:pt x="52374" y="70564"/>
                </a:lnTo>
                <a:lnTo>
                  <a:pt x="63688" y="62672"/>
                </a:lnTo>
                <a:lnTo>
                  <a:pt x="71203" y="51273"/>
                </a:lnTo>
                <a:lnTo>
                  <a:pt x="73929" y="3744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3" name="object 443"/>
          <p:cNvSpPr/>
          <p:nvPr/>
        </p:nvSpPr>
        <p:spPr>
          <a:xfrm>
            <a:off x="4723287" y="2457434"/>
            <a:ext cx="72969" cy="72403"/>
          </a:xfrm>
          <a:custGeom>
            <a:avLst/>
            <a:gdLst/>
            <a:ahLst/>
            <a:cxnLst/>
            <a:rect l="l" t="t" r="r" b="b"/>
            <a:pathLst>
              <a:path w="72969" h="72403">
                <a:moveTo>
                  <a:pt x="0" y="31546"/>
                </a:moveTo>
                <a:lnTo>
                  <a:pt x="0" y="36347"/>
                </a:lnTo>
                <a:lnTo>
                  <a:pt x="960" y="40187"/>
                </a:lnTo>
                <a:lnTo>
                  <a:pt x="2782" y="45841"/>
                </a:lnTo>
                <a:lnTo>
                  <a:pt x="9060" y="57045"/>
                </a:lnTo>
                <a:lnTo>
                  <a:pt x="17539" y="65183"/>
                </a:lnTo>
                <a:lnTo>
                  <a:pt x="27530" y="70291"/>
                </a:lnTo>
                <a:lnTo>
                  <a:pt x="38343" y="72403"/>
                </a:lnTo>
                <a:lnTo>
                  <a:pt x="49291" y="71553"/>
                </a:lnTo>
                <a:lnTo>
                  <a:pt x="59685" y="67776"/>
                </a:lnTo>
                <a:lnTo>
                  <a:pt x="68835" y="61107"/>
                </a:lnTo>
                <a:lnTo>
                  <a:pt x="72969" y="38252"/>
                </a:lnTo>
                <a:lnTo>
                  <a:pt x="68476" y="49577"/>
                </a:lnTo>
                <a:lnTo>
                  <a:pt x="60502" y="58133"/>
                </a:lnTo>
                <a:lnTo>
                  <a:pt x="50371" y="63076"/>
                </a:lnTo>
                <a:lnTo>
                  <a:pt x="39235" y="64430"/>
                </a:lnTo>
                <a:lnTo>
                  <a:pt x="28246" y="62218"/>
                </a:lnTo>
                <a:lnTo>
                  <a:pt x="18556" y="56462"/>
                </a:lnTo>
                <a:lnTo>
                  <a:pt x="11317" y="47185"/>
                </a:lnTo>
                <a:lnTo>
                  <a:pt x="7680" y="34411"/>
                </a:lnTo>
                <a:lnTo>
                  <a:pt x="7680" y="27706"/>
                </a:lnTo>
                <a:lnTo>
                  <a:pt x="14190" y="0"/>
                </a:lnTo>
                <a:lnTo>
                  <a:pt x="6755" y="8163"/>
                </a:lnTo>
                <a:lnTo>
                  <a:pt x="1801" y="18710"/>
                </a:lnTo>
                <a:lnTo>
                  <a:pt x="0" y="3154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4" name="object 444"/>
          <p:cNvSpPr/>
          <p:nvPr/>
        </p:nvSpPr>
        <p:spPr>
          <a:xfrm>
            <a:off x="4730968" y="2448192"/>
            <a:ext cx="73929" cy="70349"/>
          </a:xfrm>
          <a:custGeom>
            <a:avLst/>
            <a:gdLst/>
            <a:ahLst/>
            <a:cxnLst/>
            <a:rect l="l" t="t" r="r" b="b"/>
            <a:pathLst>
              <a:path w="73929" h="70349">
                <a:moveTo>
                  <a:pt x="65518" y="15615"/>
                </a:moveTo>
                <a:lnTo>
                  <a:pt x="57334" y="7491"/>
                </a:lnTo>
                <a:lnTo>
                  <a:pt x="47593" y="2317"/>
                </a:lnTo>
                <a:lnTo>
                  <a:pt x="36967" y="0"/>
                </a:lnTo>
                <a:lnTo>
                  <a:pt x="26129" y="444"/>
                </a:lnTo>
                <a:lnTo>
                  <a:pt x="15752" y="3556"/>
                </a:lnTo>
                <a:lnTo>
                  <a:pt x="6509" y="9241"/>
                </a:lnTo>
                <a:lnTo>
                  <a:pt x="0" y="36948"/>
                </a:lnTo>
                <a:lnTo>
                  <a:pt x="2858" y="26766"/>
                </a:lnTo>
                <a:lnTo>
                  <a:pt x="9398" y="17227"/>
                </a:lnTo>
                <a:lnTo>
                  <a:pt x="18376" y="10898"/>
                </a:lnTo>
                <a:lnTo>
                  <a:pt x="28804" y="7887"/>
                </a:lnTo>
                <a:lnTo>
                  <a:pt x="39696" y="8302"/>
                </a:lnTo>
                <a:lnTo>
                  <a:pt x="50065" y="12252"/>
                </a:lnTo>
                <a:lnTo>
                  <a:pt x="58924" y="19844"/>
                </a:lnTo>
                <a:lnTo>
                  <a:pt x="65288" y="31187"/>
                </a:lnTo>
                <a:lnTo>
                  <a:pt x="66248" y="34067"/>
                </a:lnTo>
                <a:lnTo>
                  <a:pt x="66248" y="44629"/>
                </a:lnTo>
                <a:lnTo>
                  <a:pt x="65288" y="47494"/>
                </a:lnTo>
                <a:lnTo>
                  <a:pt x="61154" y="70349"/>
                </a:lnTo>
                <a:lnTo>
                  <a:pt x="68372" y="60821"/>
                </a:lnTo>
                <a:lnTo>
                  <a:pt x="72969" y="48469"/>
                </a:lnTo>
                <a:lnTo>
                  <a:pt x="73929" y="44629"/>
                </a:lnTo>
                <a:lnTo>
                  <a:pt x="73929" y="35988"/>
                </a:lnTo>
                <a:lnTo>
                  <a:pt x="72969" y="32147"/>
                </a:lnTo>
                <a:lnTo>
                  <a:pt x="71993" y="28307"/>
                </a:lnTo>
                <a:lnTo>
                  <a:pt x="71470" y="26786"/>
                </a:lnTo>
                <a:lnTo>
                  <a:pt x="65518" y="156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5" name="object 445"/>
          <p:cNvSpPr/>
          <p:nvPr/>
        </p:nvSpPr>
        <p:spPr>
          <a:xfrm>
            <a:off x="4823139" y="2388184"/>
            <a:ext cx="73913" cy="73914"/>
          </a:xfrm>
          <a:custGeom>
            <a:avLst/>
            <a:gdLst/>
            <a:ahLst/>
            <a:cxnLst/>
            <a:rect l="l" t="t" r="r" b="b"/>
            <a:pathLst>
              <a:path w="73913" h="73914">
                <a:moveTo>
                  <a:pt x="73913" y="36469"/>
                </a:moveTo>
                <a:lnTo>
                  <a:pt x="70790" y="21669"/>
                </a:lnTo>
                <a:lnTo>
                  <a:pt x="62929" y="10373"/>
                </a:lnTo>
                <a:lnTo>
                  <a:pt x="51436" y="2779"/>
                </a:lnTo>
                <a:lnTo>
                  <a:pt x="37429" y="0"/>
                </a:lnTo>
                <a:lnTo>
                  <a:pt x="35672" y="37"/>
                </a:lnTo>
                <a:lnTo>
                  <a:pt x="21549" y="3343"/>
                </a:lnTo>
                <a:lnTo>
                  <a:pt x="10237" y="11232"/>
                </a:lnTo>
                <a:lnTo>
                  <a:pt x="2724" y="22631"/>
                </a:lnTo>
                <a:lnTo>
                  <a:pt x="0" y="36469"/>
                </a:lnTo>
                <a:lnTo>
                  <a:pt x="79" y="38903"/>
                </a:lnTo>
                <a:lnTo>
                  <a:pt x="3592" y="52431"/>
                </a:lnTo>
                <a:lnTo>
                  <a:pt x="11622" y="63571"/>
                </a:lnTo>
                <a:lnTo>
                  <a:pt x="23218" y="71129"/>
                </a:lnTo>
                <a:lnTo>
                  <a:pt x="37429" y="73914"/>
                </a:lnTo>
                <a:lnTo>
                  <a:pt x="39132" y="73872"/>
                </a:lnTo>
                <a:lnTo>
                  <a:pt x="52739" y="70387"/>
                </a:lnTo>
                <a:lnTo>
                  <a:pt x="63787" y="62165"/>
                </a:lnTo>
                <a:lnTo>
                  <a:pt x="71203" y="50446"/>
                </a:lnTo>
                <a:lnTo>
                  <a:pt x="73913" y="3646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6" name="object 446"/>
          <p:cNvSpPr/>
          <p:nvPr/>
        </p:nvSpPr>
        <p:spPr>
          <a:xfrm>
            <a:off x="4879383" y="2421773"/>
            <a:ext cx="15643" cy="33667"/>
          </a:xfrm>
          <a:custGeom>
            <a:avLst/>
            <a:gdLst/>
            <a:ahLst/>
            <a:cxnLst/>
            <a:rect l="l" t="t" r="r" b="b"/>
            <a:pathLst>
              <a:path w="15643" h="33667">
                <a:moveTo>
                  <a:pt x="13829" y="0"/>
                </a:moveTo>
                <a:lnTo>
                  <a:pt x="13829" y="3840"/>
                </a:lnTo>
                <a:lnTo>
                  <a:pt x="12869" y="9601"/>
                </a:lnTo>
                <a:lnTo>
                  <a:pt x="8043" y="21722"/>
                </a:lnTo>
                <a:lnTo>
                  <a:pt x="0" y="30190"/>
                </a:lnTo>
                <a:lnTo>
                  <a:pt x="8155" y="33667"/>
                </a:lnTo>
                <a:lnTo>
                  <a:pt x="15643" y="24126"/>
                </a:lnTo>
                <a:lnTo>
                  <a:pt x="13829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7" name="object 447"/>
          <p:cNvSpPr/>
          <p:nvPr/>
        </p:nvSpPr>
        <p:spPr>
          <a:xfrm>
            <a:off x="4819299" y="2384080"/>
            <a:ext cx="81579" cy="81804"/>
          </a:xfrm>
          <a:custGeom>
            <a:avLst/>
            <a:gdLst/>
            <a:ahLst/>
            <a:cxnLst/>
            <a:rect l="l" t="t" r="r" b="b"/>
            <a:pathLst>
              <a:path w="81579" h="81804">
                <a:moveTo>
                  <a:pt x="0" y="41533"/>
                </a:moveTo>
                <a:lnTo>
                  <a:pt x="944" y="49213"/>
                </a:lnTo>
                <a:lnTo>
                  <a:pt x="2403" y="54102"/>
                </a:lnTo>
                <a:lnTo>
                  <a:pt x="8340" y="65425"/>
                </a:lnTo>
                <a:lnTo>
                  <a:pt x="16600" y="73830"/>
                </a:lnTo>
                <a:lnTo>
                  <a:pt x="26485" y="79297"/>
                </a:lnTo>
                <a:lnTo>
                  <a:pt x="37292" y="81804"/>
                </a:lnTo>
                <a:lnTo>
                  <a:pt x="48320" y="81331"/>
                </a:lnTo>
                <a:lnTo>
                  <a:pt x="58870" y="77856"/>
                </a:lnTo>
                <a:lnTo>
                  <a:pt x="68239" y="71359"/>
                </a:lnTo>
                <a:lnTo>
                  <a:pt x="60084" y="67883"/>
                </a:lnTo>
                <a:lnTo>
                  <a:pt x="49964" y="72702"/>
                </a:lnTo>
                <a:lnTo>
                  <a:pt x="38895" y="73938"/>
                </a:lnTo>
                <a:lnTo>
                  <a:pt x="28003" y="71659"/>
                </a:lnTo>
                <a:lnTo>
                  <a:pt x="18416" y="65934"/>
                </a:lnTo>
                <a:lnTo>
                  <a:pt x="11261" y="56829"/>
                </a:lnTo>
                <a:lnTo>
                  <a:pt x="7665" y="44413"/>
                </a:lnTo>
                <a:lnTo>
                  <a:pt x="7665" y="36732"/>
                </a:lnTo>
                <a:lnTo>
                  <a:pt x="10544" y="26814"/>
                </a:lnTo>
                <a:lnTo>
                  <a:pt x="17173" y="17425"/>
                </a:lnTo>
                <a:lnTo>
                  <a:pt x="26270" y="11123"/>
                </a:lnTo>
                <a:lnTo>
                  <a:pt x="36811" y="8052"/>
                </a:lnTo>
                <a:lnTo>
                  <a:pt x="47774" y="8357"/>
                </a:lnTo>
                <a:lnTo>
                  <a:pt x="58134" y="12182"/>
                </a:lnTo>
                <a:lnTo>
                  <a:pt x="66868" y="19672"/>
                </a:lnTo>
                <a:lnTo>
                  <a:pt x="72953" y="30971"/>
                </a:lnTo>
                <a:lnTo>
                  <a:pt x="73913" y="37692"/>
                </a:lnTo>
                <a:lnTo>
                  <a:pt x="75728" y="61819"/>
                </a:lnTo>
                <a:lnTo>
                  <a:pt x="80634" y="49213"/>
                </a:lnTo>
                <a:lnTo>
                  <a:pt x="81579" y="40572"/>
                </a:lnTo>
                <a:lnTo>
                  <a:pt x="81579" y="36732"/>
                </a:lnTo>
                <a:lnTo>
                  <a:pt x="80634" y="31931"/>
                </a:lnTo>
                <a:lnTo>
                  <a:pt x="79674" y="29051"/>
                </a:lnTo>
                <a:lnTo>
                  <a:pt x="78542" y="26031"/>
                </a:lnTo>
                <a:lnTo>
                  <a:pt x="72211" y="15083"/>
                </a:lnTo>
                <a:lnTo>
                  <a:pt x="63893" y="7156"/>
                </a:lnTo>
                <a:lnTo>
                  <a:pt x="54207" y="2159"/>
                </a:lnTo>
                <a:lnTo>
                  <a:pt x="43771" y="0"/>
                </a:lnTo>
                <a:lnTo>
                  <a:pt x="33202" y="587"/>
                </a:lnTo>
                <a:lnTo>
                  <a:pt x="23119" y="3831"/>
                </a:lnTo>
                <a:lnTo>
                  <a:pt x="14139" y="9638"/>
                </a:lnTo>
                <a:lnTo>
                  <a:pt x="6880" y="17919"/>
                </a:lnTo>
                <a:lnTo>
                  <a:pt x="1961" y="28580"/>
                </a:lnTo>
                <a:lnTo>
                  <a:pt x="0" y="4153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8" name="object 448"/>
          <p:cNvSpPr/>
          <p:nvPr/>
        </p:nvSpPr>
        <p:spPr>
          <a:xfrm>
            <a:off x="4920081" y="2536012"/>
            <a:ext cx="74889" cy="73914"/>
          </a:xfrm>
          <a:custGeom>
            <a:avLst/>
            <a:gdLst/>
            <a:ahLst/>
            <a:cxnLst/>
            <a:rect l="l" t="t" r="r" b="b"/>
            <a:pathLst>
              <a:path w="74889" h="73914">
                <a:moveTo>
                  <a:pt x="74889" y="37444"/>
                </a:moveTo>
                <a:lnTo>
                  <a:pt x="74804" y="34998"/>
                </a:lnTo>
                <a:lnTo>
                  <a:pt x="71127" y="21474"/>
                </a:lnTo>
                <a:lnTo>
                  <a:pt x="62880" y="10338"/>
                </a:lnTo>
                <a:lnTo>
                  <a:pt x="51255" y="2783"/>
                </a:lnTo>
                <a:lnTo>
                  <a:pt x="37444" y="0"/>
                </a:lnTo>
                <a:lnTo>
                  <a:pt x="34890" y="84"/>
                </a:lnTo>
                <a:lnTo>
                  <a:pt x="21056" y="3761"/>
                </a:lnTo>
                <a:lnTo>
                  <a:pt x="9994" y="12008"/>
                </a:lnTo>
                <a:lnTo>
                  <a:pt x="2657" y="23633"/>
                </a:lnTo>
                <a:lnTo>
                  <a:pt x="0" y="37444"/>
                </a:lnTo>
                <a:lnTo>
                  <a:pt x="38" y="39134"/>
                </a:lnTo>
                <a:lnTo>
                  <a:pt x="3368" y="52737"/>
                </a:lnTo>
                <a:lnTo>
                  <a:pt x="11374" y="63785"/>
                </a:lnTo>
                <a:lnTo>
                  <a:pt x="23063" y="71202"/>
                </a:lnTo>
                <a:lnTo>
                  <a:pt x="37444" y="73914"/>
                </a:lnTo>
                <a:lnTo>
                  <a:pt x="39138" y="73875"/>
                </a:lnTo>
                <a:lnTo>
                  <a:pt x="52920" y="70564"/>
                </a:lnTo>
                <a:lnTo>
                  <a:pt x="64298" y="62672"/>
                </a:lnTo>
                <a:lnTo>
                  <a:pt x="72035" y="51273"/>
                </a:lnTo>
                <a:lnTo>
                  <a:pt x="74889" y="3744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9" name="object 449"/>
          <p:cNvSpPr/>
          <p:nvPr/>
        </p:nvSpPr>
        <p:spPr>
          <a:xfrm>
            <a:off x="4923922" y="2576337"/>
            <a:ext cx="51908" cy="37904"/>
          </a:xfrm>
          <a:custGeom>
            <a:avLst/>
            <a:gdLst/>
            <a:ahLst/>
            <a:cxnLst/>
            <a:rect l="l" t="t" r="r" b="b"/>
            <a:pathLst>
              <a:path w="51908" h="37904">
                <a:moveTo>
                  <a:pt x="0" y="0"/>
                </a:moveTo>
                <a:lnTo>
                  <a:pt x="692" y="21848"/>
                </a:lnTo>
                <a:lnTo>
                  <a:pt x="9042" y="30177"/>
                </a:lnTo>
                <a:lnTo>
                  <a:pt x="19055" y="35531"/>
                </a:lnTo>
                <a:lnTo>
                  <a:pt x="30015" y="37904"/>
                </a:lnTo>
                <a:lnTo>
                  <a:pt x="41205" y="37289"/>
                </a:lnTo>
                <a:lnTo>
                  <a:pt x="51908" y="33678"/>
                </a:lnTo>
                <a:lnTo>
                  <a:pt x="51817" y="24764"/>
                </a:lnTo>
                <a:lnTo>
                  <a:pt x="41666" y="29111"/>
                </a:lnTo>
                <a:lnTo>
                  <a:pt x="30777" y="29952"/>
                </a:lnTo>
                <a:lnTo>
                  <a:pt x="20157" y="27375"/>
                </a:lnTo>
                <a:lnTo>
                  <a:pt x="10816" y="21466"/>
                </a:lnTo>
                <a:lnTo>
                  <a:pt x="3761" y="12312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0" name="object 450"/>
          <p:cNvSpPr/>
          <p:nvPr/>
        </p:nvSpPr>
        <p:spPr>
          <a:xfrm>
            <a:off x="4916241" y="2532643"/>
            <a:ext cx="81610" cy="77372"/>
          </a:xfrm>
          <a:custGeom>
            <a:avLst/>
            <a:gdLst/>
            <a:ahLst/>
            <a:cxnLst/>
            <a:rect l="l" t="t" r="r" b="b"/>
            <a:pathLst>
              <a:path w="81610" h="77372">
                <a:moveTo>
                  <a:pt x="76667" y="61134"/>
                </a:moveTo>
                <a:lnTo>
                  <a:pt x="81610" y="48494"/>
                </a:lnTo>
                <a:lnTo>
                  <a:pt x="81610" y="32172"/>
                </a:lnTo>
                <a:lnTo>
                  <a:pt x="80650" y="28332"/>
                </a:lnTo>
                <a:lnTo>
                  <a:pt x="73604" y="15235"/>
                </a:lnTo>
                <a:lnTo>
                  <a:pt x="65253" y="7268"/>
                </a:lnTo>
                <a:lnTo>
                  <a:pt x="55449" y="2220"/>
                </a:lnTo>
                <a:lnTo>
                  <a:pt x="44832" y="0"/>
                </a:lnTo>
                <a:lnTo>
                  <a:pt x="34046" y="512"/>
                </a:lnTo>
                <a:lnTo>
                  <a:pt x="23729" y="3665"/>
                </a:lnTo>
                <a:lnTo>
                  <a:pt x="14525" y="9364"/>
                </a:lnTo>
                <a:lnTo>
                  <a:pt x="7075" y="17518"/>
                </a:lnTo>
                <a:lnTo>
                  <a:pt x="2019" y="28032"/>
                </a:lnTo>
                <a:lnTo>
                  <a:pt x="0" y="40813"/>
                </a:lnTo>
                <a:lnTo>
                  <a:pt x="0" y="44654"/>
                </a:lnTo>
                <a:lnTo>
                  <a:pt x="975" y="49454"/>
                </a:lnTo>
                <a:lnTo>
                  <a:pt x="2403" y="54245"/>
                </a:lnTo>
                <a:lnTo>
                  <a:pt x="8373" y="65542"/>
                </a:lnTo>
                <a:lnTo>
                  <a:pt x="7680" y="43693"/>
                </a:lnTo>
                <a:lnTo>
                  <a:pt x="7680" y="36973"/>
                </a:lnTo>
                <a:lnTo>
                  <a:pt x="10838" y="26791"/>
                </a:lnTo>
                <a:lnTo>
                  <a:pt x="17714" y="17252"/>
                </a:lnTo>
                <a:lnTo>
                  <a:pt x="26961" y="10923"/>
                </a:lnTo>
                <a:lnTo>
                  <a:pt x="37556" y="7912"/>
                </a:lnTo>
                <a:lnTo>
                  <a:pt x="48477" y="8327"/>
                </a:lnTo>
                <a:lnTo>
                  <a:pt x="58702" y="12277"/>
                </a:lnTo>
                <a:lnTo>
                  <a:pt x="67206" y="19869"/>
                </a:lnTo>
                <a:lnTo>
                  <a:pt x="72969" y="31212"/>
                </a:lnTo>
                <a:lnTo>
                  <a:pt x="73929" y="34092"/>
                </a:lnTo>
                <a:lnTo>
                  <a:pt x="73929" y="47534"/>
                </a:lnTo>
                <a:lnTo>
                  <a:pt x="73554" y="48902"/>
                </a:lnTo>
                <a:lnTo>
                  <a:pt x="67903" y="60519"/>
                </a:lnTo>
                <a:lnTo>
                  <a:pt x="59498" y="68458"/>
                </a:lnTo>
                <a:lnTo>
                  <a:pt x="59589" y="77372"/>
                </a:lnTo>
                <a:lnTo>
                  <a:pt x="69088" y="70758"/>
                </a:lnTo>
                <a:lnTo>
                  <a:pt x="76667" y="6113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1" name="object 451"/>
          <p:cNvSpPr/>
          <p:nvPr/>
        </p:nvSpPr>
        <p:spPr>
          <a:xfrm>
            <a:off x="5016078" y="2336337"/>
            <a:ext cx="73929" cy="74874"/>
          </a:xfrm>
          <a:custGeom>
            <a:avLst/>
            <a:gdLst/>
            <a:ahLst/>
            <a:cxnLst/>
            <a:rect l="l" t="t" r="r" b="b"/>
            <a:pathLst>
              <a:path w="73929" h="74874">
                <a:moveTo>
                  <a:pt x="73929" y="37444"/>
                </a:moveTo>
                <a:lnTo>
                  <a:pt x="73890" y="35739"/>
                </a:lnTo>
                <a:lnTo>
                  <a:pt x="70575" y="21961"/>
                </a:lnTo>
                <a:lnTo>
                  <a:pt x="62681" y="10586"/>
                </a:lnTo>
                <a:lnTo>
                  <a:pt x="51279" y="2853"/>
                </a:lnTo>
                <a:lnTo>
                  <a:pt x="37444" y="0"/>
                </a:lnTo>
                <a:lnTo>
                  <a:pt x="34998" y="84"/>
                </a:lnTo>
                <a:lnTo>
                  <a:pt x="21474" y="3761"/>
                </a:lnTo>
                <a:lnTo>
                  <a:pt x="10338" y="12008"/>
                </a:lnTo>
                <a:lnTo>
                  <a:pt x="2783" y="23633"/>
                </a:lnTo>
                <a:lnTo>
                  <a:pt x="0" y="37444"/>
                </a:lnTo>
                <a:lnTo>
                  <a:pt x="84" y="39877"/>
                </a:lnTo>
                <a:lnTo>
                  <a:pt x="3758" y="53397"/>
                </a:lnTo>
                <a:lnTo>
                  <a:pt x="12004" y="64532"/>
                </a:lnTo>
                <a:lnTo>
                  <a:pt x="23631" y="72089"/>
                </a:lnTo>
                <a:lnTo>
                  <a:pt x="37444" y="74874"/>
                </a:lnTo>
                <a:lnTo>
                  <a:pt x="39135" y="74833"/>
                </a:lnTo>
                <a:lnTo>
                  <a:pt x="52746" y="71351"/>
                </a:lnTo>
                <a:lnTo>
                  <a:pt x="63798" y="63131"/>
                </a:lnTo>
                <a:lnTo>
                  <a:pt x="71217" y="51416"/>
                </a:lnTo>
                <a:lnTo>
                  <a:pt x="73929" y="3744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2" name="object 452"/>
          <p:cNvSpPr/>
          <p:nvPr/>
        </p:nvSpPr>
        <p:spPr>
          <a:xfrm>
            <a:off x="5012253" y="2333254"/>
            <a:ext cx="82555" cy="81399"/>
          </a:xfrm>
          <a:custGeom>
            <a:avLst/>
            <a:gdLst/>
            <a:ahLst/>
            <a:cxnLst/>
            <a:rect l="l" t="t" r="r" b="b"/>
            <a:pathLst>
              <a:path w="82555" h="81399">
                <a:moveTo>
                  <a:pt x="0" y="40527"/>
                </a:moveTo>
                <a:lnTo>
                  <a:pt x="944" y="49168"/>
                </a:lnTo>
                <a:lnTo>
                  <a:pt x="2884" y="55430"/>
                </a:lnTo>
                <a:lnTo>
                  <a:pt x="9110" y="66435"/>
                </a:lnTo>
                <a:lnTo>
                  <a:pt x="17625" y="74409"/>
                </a:lnTo>
                <a:lnTo>
                  <a:pt x="27720" y="79386"/>
                </a:lnTo>
                <a:lnTo>
                  <a:pt x="38682" y="81399"/>
                </a:lnTo>
                <a:lnTo>
                  <a:pt x="49800" y="80484"/>
                </a:lnTo>
                <a:lnTo>
                  <a:pt x="38798" y="73360"/>
                </a:lnTo>
                <a:lnTo>
                  <a:pt x="28072" y="70783"/>
                </a:lnTo>
                <a:lnTo>
                  <a:pt x="18614" y="64874"/>
                </a:lnTo>
                <a:lnTo>
                  <a:pt x="11465" y="55720"/>
                </a:lnTo>
                <a:lnTo>
                  <a:pt x="7665" y="43408"/>
                </a:lnTo>
                <a:lnTo>
                  <a:pt x="7665" y="36687"/>
                </a:lnTo>
                <a:lnTo>
                  <a:pt x="10552" y="26505"/>
                </a:lnTo>
                <a:lnTo>
                  <a:pt x="17184" y="16966"/>
                </a:lnTo>
                <a:lnTo>
                  <a:pt x="26281" y="10637"/>
                </a:lnTo>
                <a:lnTo>
                  <a:pt x="36821" y="7626"/>
                </a:lnTo>
                <a:lnTo>
                  <a:pt x="47781" y="8041"/>
                </a:lnTo>
                <a:lnTo>
                  <a:pt x="58138" y="11991"/>
                </a:lnTo>
                <a:lnTo>
                  <a:pt x="66870" y="19583"/>
                </a:lnTo>
                <a:lnTo>
                  <a:pt x="72953" y="30926"/>
                </a:lnTo>
                <a:lnTo>
                  <a:pt x="73913" y="33806"/>
                </a:lnTo>
                <a:lnTo>
                  <a:pt x="74874" y="37647"/>
                </a:lnTo>
                <a:lnTo>
                  <a:pt x="74874" y="44368"/>
                </a:lnTo>
                <a:lnTo>
                  <a:pt x="76971" y="60502"/>
                </a:lnTo>
                <a:lnTo>
                  <a:pt x="81594" y="48208"/>
                </a:lnTo>
                <a:lnTo>
                  <a:pt x="82555" y="44368"/>
                </a:lnTo>
                <a:lnTo>
                  <a:pt x="82555" y="40527"/>
                </a:lnTo>
                <a:lnTo>
                  <a:pt x="81594" y="36687"/>
                </a:lnTo>
                <a:lnTo>
                  <a:pt x="81594" y="31886"/>
                </a:lnTo>
                <a:lnTo>
                  <a:pt x="80634" y="28046"/>
                </a:lnTo>
                <a:lnTo>
                  <a:pt x="73368" y="14989"/>
                </a:lnTo>
                <a:lnTo>
                  <a:pt x="64964" y="7089"/>
                </a:lnTo>
                <a:lnTo>
                  <a:pt x="55203" y="2129"/>
                </a:lnTo>
                <a:lnTo>
                  <a:pt x="44693" y="0"/>
                </a:lnTo>
                <a:lnTo>
                  <a:pt x="34042" y="591"/>
                </a:lnTo>
                <a:lnTo>
                  <a:pt x="23860" y="3795"/>
                </a:lnTo>
                <a:lnTo>
                  <a:pt x="14756" y="9499"/>
                </a:lnTo>
                <a:lnTo>
                  <a:pt x="7339" y="17596"/>
                </a:lnTo>
                <a:lnTo>
                  <a:pt x="2217" y="27976"/>
                </a:lnTo>
                <a:lnTo>
                  <a:pt x="0" y="4052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3" name="object 453"/>
          <p:cNvSpPr/>
          <p:nvPr/>
        </p:nvSpPr>
        <p:spPr>
          <a:xfrm>
            <a:off x="5051051" y="2377622"/>
            <a:ext cx="38173" cy="36116"/>
          </a:xfrm>
          <a:custGeom>
            <a:avLst/>
            <a:gdLst/>
            <a:ahLst/>
            <a:cxnLst/>
            <a:rect l="l" t="t" r="r" b="b"/>
            <a:pathLst>
              <a:path w="38173" h="36116">
                <a:moveTo>
                  <a:pt x="36075" y="0"/>
                </a:moveTo>
                <a:lnTo>
                  <a:pt x="35115" y="2880"/>
                </a:lnTo>
                <a:lnTo>
                  <a:pt x="34775" y="4248"/>
                </a:lnTo>
                <a:lnTo>
                  <a:pt x="29382" y="15865"/>
                </a:lnTo>
                <a:lnTo>
                  <a:pt x="21094" y="23804"/>
                </a:lnTo>
                <a:lnTo>
                  <a:pt x="10953" y="28150"/>
                </a:lnTo>
                <a:lnTo>
                  <a:pt x="0" y="28992"/>
                </a:lnTo>
                <a:lnTo>
                  <a:pt x="11002" y="36116"/>
                </a:lnTo>
                <a:lnTo>
                  <a:pt x="21564" y="32305"/>
                </a:lnTo>
                <a:lnTo>
                  <a:pt x="30858" y="25633"/>
                </a:lnTo>
                <a:lnTo>
                  <a:pt x="38173" y="16133"/>
                </a:lnTo>
                <a:lnTo>
                  <a:pt x="36075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4" name="object 454"/>
          <p:cNvSpPr/>
          <p:nvPr/>
        </p:nvSpPr>
        <p:spPr>
          <a:xfrm>
            <a:off x="5113995" y="2085792"/>
            <a:ext cx="73929" cy="74874"/>
          </a:xfrm>
          <a:custGeom>
            <a:avLst/>
            <a:gdLst/>
            <a:ahLst/>
            <a:cxnLst/>
            <a:rect l="l" t="t" r="r" b="b"/>
            <a:pathLst>
              <a:path w="73929" h="74874">
                <a:moveTo>
                  <a:pt x="73929" y="37444"/>
                </a:moveTo>
                <a:lnTo>
                  <a:pt x="73848" y="34996"/>
                </a:lnTo>
                <a:lnTo>
                  <a:pt x="70330" y="21468"/>
                </a:lnTo>
                <a:lnTo>
                  <a:pt x="62294" y="10333"/>
                </a:lnTo>
                <a:lnTo>
                  <a:pt x="50694" y="2781"/>
                </a:lnTo>
                <a:lnTo>
                  <a:pt x="36484" y="0"/>
                </a:lnTo>
                <a:lnTo>
                  <a:pt x="34781" y="41"/>
                </a:lnTo>
                <a:lnTo>
                  <a:pt x="21174" y="3524"/>
                </a:lnTo>
                <a:lnTo>
                  <a:pt x="10126" y="11742"/>
                </a:lnTo>
                <a:lnTo>
                  <a:pt x="2710" y="23460"/>
                </a:lnTo>
                <a:lnTo>
                  <a:pt x="0" y="37444"/>
                </a:lnTo>
                <a:lnTo>
                  <a:pt x="38" y="39136"/>
                </a:lnTo>
                <a:lnTo>
                  <a:pt x="3349" y="52910"/>
                </a:lnTo>
                <a:lnTo>
                  <a:pt x="11243" y="64285"/>
                </a:lnTo>
                <a:lnTo>
                  <a:pt x="22646" y="72020"/>
                </a:lnTo>
                <a:lnTo>
                  <a:pt x="36484" y="74874"/>
                </a:lnTo>
                <a:lnTo>
                  <a:pt x="39026" y="74790"/>
                </a:lnTo>
                <a:lnTo>
                  <a:pt x="52865" y="71116"/>
                </a:lnTo>
                <a:lnTo>
                  <a:pt x="63931" y="62871"/>
                </a:lnTo>
                <a:lnTo>
                  <a:pt x="71270" y="51249"/>
                </a:lnTo>
                <a:lnTo>
                  <a:pt x="73929" y="3744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5" name="object 455"/>
          <p:cNvSpPr/>
          <p:nvPr/>
        </p:nvSpPr>
        <p:spPr>
          <a:xfrm>
            <a:off x="5125728" y="2129942"/>
            <a:ext cx="57395" cy="34114"/>
          </a:xfrm>
          <a:custGeom>
            <a:avLst/>
            <a:gdLst/>
            <a:ahLst/>
            <a:cxnLst/>
            <a:rect l="l" t="t" r="r" b="b"/>
            <a:pathLst>
              <a:path w="57395" h="34114">
                <a:moveTo>
                  <a:pt x="57395" y="0"/>
                </a:moveTo>
                <a:lnTo>
                  <a:pt x="52333" y="12121"/>
                </a:lnTo>
                <a:lnTo>
                  <a:pt x="44255" y="20589"/>
                </a:lnTo>
                <a:lnTo>
                  <a:pt x="34237" y="25408"/>
                </a:lnTo>
                <a:lnTo>
                  <a:pt x="23336" y="26644"/>
                </a:lnTo>
                <a:lnTo>
                  <a:pt x="12613" y="24366"/>
                </a:lnTo>
                <a:lnTo>
                  <a:pt x="3128" y="18640"/>
                </a:lnTo>
                <a:lnTo>
                  <a:pt x="0" y="25810"/>
                </a:lnTo>
                <a:lnTo>
                  <a:pt x="9977" y="31475"/>
                </a:lnTo>
                <a:lnTo>
                  <a:pt x="21010" y="34114"/>
                </a:lnTo>
                <a:lnTo>
                  <a:pt x="32331" y="33727"/>
                </a:lnTo>
                <a:lnTo>
                  <a:pt x="43168" y="30315"/>
                </a:lnTo>
                <a:lnTo>
                  <a:pt x="52751" y="23876"/>
                </a:lnTo>
                <a:lnTo>
                  <a:pt x="57395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6" name="object 456"/>
          <p:cNvSpPr/>
          <p:nvPr/>
        </p:nvSpPr>
        <p:spPr>
          <a:xfrm>
            <a:off x="5110170" y="2082445"/>
            <a:ext cx="81594" cy="73307"/>
          </a:xfrm>
          <a:custGeom>
            <a:avLst/>
            <a:gdLst/>
            <a:ahLst/>
            <a:cxnLst/>
            <a:rect l="l" t="t" r="r" b="b"/>
            <a:pathLst>
              <a:path w="81594" h="73307">
                <a:moveTo>
                  <a:pt x="18686" y="66137"/>
                </a:moveTo>
                <a:lnTo>
                  <a:pt x="11498" y="57033"/>
                </a:lnTo>
                <a:lnTo>
                  <a:pt x="7665" y="44616"/>
                </a:lnTo>
                <a:lnTo>
                  <a:pt x="7665" y="36950"/>
                </a:lnTo>
                <a:lnTo>
                  <a:pt x="10299" y="27275"/>
                </a:lnTo>
                <a:lnTo>
                  <a:pt x="16746" y="17541"/>
                </a:lnTo>
                <a:lnTo>
                  <a:pt x="25679" y="11054"/>
                </a:lnTo>
                <a:lnTo>
                  <a:pt x="36079" y="7923"/>
                </a:lnTo>
                <a:lnTo>
                  <a:pt x="46929" y="8260"/>
                </a:lnTo>
                <a:lnTo>
                  <a:pt x="57210" y="12174"/>
                </a:lnTo>
                <a:lnTo>
                  <a:pt x="65904" y="19775"/>
                </a:lnTo>
                <a:lnTo>
                  <a:pt x="71993" y="31174"/>
                </a:lnTo>
                <a:lnTo>
                  <a:pt x="72953" y="34070"/>
                </a:lnTo>
                <a:lnTo>
                  <a:pt x="73913" y="37895"/>
                </a:lnTo>
                <a:lnTo>
                  <a:pt x="73913" y="44616"/>
                </a:lnTo>
                <a:lnTo>
                  <a:pt x="72953" y="47496"/>
                </a:lnTo>
                <a:lnTo>
                  <a:pt x="68309" y="71373"/>
                </a:lnTo>
                <a:lnTo>
                  <a:pt x="75869" y="61908"/>
                </a:lnTo>
                <a:lnTo>
                  <a:pt x="80634" y="49417"/>
                </a:lnTo>
                <a:lnTo>
                  <a:pt x="81594" y="44616"/>
                </a:lnTo>
                <a:lnTo>
                  <a:pt x="81594" y="36950"/>
                </a:lnTo>
                <a:lnTo>
                  <a:pt x="80634" y="32135"/>
                </a:lnTo>
                <a:lnTo>
                  <a:pt x="79674" y="28294"/>
                </a:lnTo>
                <a:lnTo>
                  <a:pt x="72980" y="15615"/>
                </a:lnTo>
                <a:lnTo>
                  <a:pt x="64737" y="7491"/>
                </a:lnTo>
                <a:lnTo>
                  <a:pt x="55035" y="2317"/>
                </a:lnTo>
                <a:lnTo>
                  <a:pt x="44513" y="0"/>
                </a:lnTo>
                <a:lnTo>
                  <a:pt x="33812" y="444"/>
                </a:lnTo>
                <a:lnTo>
                  <a:pt x="23570" y="3556"/>
                </a:lnTo>
                <a:lnTo>
                  <a:pt x="14428" y="9242"/>
                </a:lnTo>
                <a:lnTo>
                  <a:pt x="7025" y="17406"/>
                </a:lnTo>
                <a:lnTo>
                  <a:pt x="2003" y="27953"/>
                </a:lnTo>
                <a:lnTo>
                  <a:pt x="0" y="40791"/>
                </a:lnTo>
                <a:lnTo>
                  <a:pt x="944" y="49417"/>
                </a:lnTo>
                <a:lnTo>
                  <a:pt x="1854" y="52898"/>
                </a:lnTo>
                <a:lnTo>
                  <a:pt x="7408" y="64616"/>
                </a:lnTo>
                <a:lnTo>
                  <a:pt x="15558" y="73307"/>
                </a:lnTo>
                <a:lnTo>
                  <a:pt x="18686" y="6613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7" name="object 457"/>
          <p:cNvSpPr/>
          <p:nvPr/>
        </p:nvSpPr>
        <p:spPr>
          <a:xfrm>
            <a:off x="5209992" y="2261463"/>
            <a:ext cx="73929" cy="73914"/>
          </a:xfrm>
          <a:custGeom>
            <a:avLst/>
            <a:gdLst/>
            <a:ahLst/>
            <a:cxnLst/>
            <a:rect l="l" t="t" r="r" b="b"/>
            <a:pathLst>
              <a:path w="73929" h="73914">
                <a:moveTo>
                  <a:pt x="73929" y="36484"/>
                </a:moveTo>
                <a:lnTo>
                  <a:pt x="73890" y="34781"/>
                </a:lnTo>
                <a:lnTo>
                  <a:pt x="70556" y="21174"/>
                </a:lnTo>
                <a:lnTo>
                  <a:pt x="62550" y="10126"/>
                </a:lnTo>
                <a:lnTo>
                  <a:pt x="50862" y="2710"/>
                </a:lnTo>
                <a:lnTo>
                  <a:pt x="36484" y="0"/>
                </a:lnTo>
                <a:lnTo>
                  <a:pt x="35553" y="11"/>
                </a:lnTo>
                <a:lnTo>
                  <a:pt x="21673" y="3127"/>
                </a:lnTo>
                <a:lnTo>
                  <a:pt x="10377" y="10988"/>
                </a:lnTo>
                <a:lnTo>
                  <a:pt x="2780" y="22480"/>
                </a:lnTo>
                <a:lnTo>
                  <a:pt x="0" y="36484"/>
                </a:lnTo>
                <a:lnTo>
                  <a:pt x="38" y="38254"/>
                </a:lnTo>
                <a:lnTo>
                  <a:pt x="3349" y="52371"/>
                </a:lnTo>
                <a:lnTo>
                  <a:pt x="11243" y="63680"/>
                </a:lnTo>
                <a:lnTo>
                  <a:pt x="22646" y="71190"/>
                </a:lnTo>
                <a:lnTo>
                  <a:pt x="36484" y="73914"/>
                </a:lnTo>
                <a:lnTo>
                  <a:pt x="39026" y="73834"/>
                </a:lnTo>
                <a:lnTo>
                  <a:pt x="52865" y="70321"/>
                </a:lnTo>
                <a:lnTo>
                  <a:pt x="63931" y="62291"/>
                </a:lnTo>
                <a:lnTo>
                  <a:pt x="71270" y="50695"/>
                </a:lnTo>
                <a:lnTo>
                  <a:pt x="73929" y="3648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8" name="object 458"/>
          <p:cNvSpPr/>
          <p:nvPr/>
        </p:nvSpPr>
        <p:spPr>
          <a:xfrm>
            <a:off x="5274785" y="2295067"/>
            <a:ext cx="7354" cy="33376"/>
          </a:xfrm>
          <a:custGeom>
            <a:avLst/>
            <a:gdLst/>
            <a:ahLst/>
            <a:cxnLst/>
            <a:rect l="l" t="t" r="r" b="b"/>
            <a:pathLst>
              <a:path w="7354" h="33376">
                <a:moveTo>
                  <a:pt x="7354" y="23896"/>
                </a:moveTo>
                <a:lnTo>
                  <a:pt x="5295" y="0"/>
                </a:lnTo>
                <a:lnTo>
                  <a:pt x="5295" y="6720"/>
                </a:lnTo>
                <a:lnTo>
                  <a:pt x="4335" y="10546"/>
                </a:lnTo>
                <a:lnTo>
                  <a:pt x="0" y="33376"/>
                </a:lnTo>
                <a:lnTo>
                  <a:pt x="7354" y="2389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9" name="object 459"/>
          <p:cNvSpPr/>
          <p:nvPr/>
        </p:nvSpPr>
        <p:spPr>
          <a:xfrm>
            <a:off x="5206151" y="2257651"/>
            <a:ext cx="81610" cy="81560"/>
          </a:xfrm>
          <a:custGeom>
            <a:avLst/>
            <a:gdLst/>
            <a:ahLst/>
            <a:cxnLst/>
            <a:rect l="l" t="t" r="r" b="b"/>
            <a:pathLst>
              <a:path w="81610" h="81560">
                <a:moveTo>
                  <a:pt x="73929" y="37416"/>
                </a:moveTo>
                <a:lnTo>
                  <a:pt x="75988" y="61312"/>
                </a:lnTo>
                <a:lnTo>
                  <a:pt x="80650" y="48922"/>
                </a:lnTo>
                <a:lnTo>
                  <a:pt x="81610" y="45082"/>
                </a:lnTo>
                <a:lnTo>
                  <a:pt x="81610" y="36456"/>
                </a:lnTo>
                <a:lnTo>
                  <a:pt x="79689" y="28775"/>
                </a:lnTo>
                <a:lnTo>
                  <a:pt x="78549" y="25734"/>
                </a:lnTo>
                <a:lnTo>
                  <a:pt x="72216" y="14825"/>
                </a:lnTo>
                <a:lnTo>
                  <a:pt x="63898" y="6971"/>
                </a:lnTo>
                <a:lnTo>
                  <a:pt x="54214" y="2065"/>
                </a:lnTo>
                <a:lnTo>
                  <a:pt x="43779" y="0"/>
                </a:lnTo>
                <a:lnTo>
                  <a:pt x="33213" y="667"/>
                </a:lnTo>
                <a:lnTo>
                  <a:pt x="23131" y="3961"/>
                </a:lnTo>
                <a:lnTo>
                  <a:pt x="14151" y="9772"/>
                </a:lnTo>
                <a:lnTo>
                  <a:pt x="6891" y="17995"/>
                </a:lnTo>
                <a:lnTo>
                  <a:pt x="1968" y="28520"/>
                </a:lnTo>
                <a:lnTo>
                  <a:pt x="0" y="41241"/>
                </a:lnTo>
                <a:lnTo>
                  <a:pt x="0" y="45082"/>
                </a:lnTo>
                <a:lnTo>
                  <a:pt x="975" y="48922"/>
                </a:lnTo>
                <a:lnTo>
                  <a:pt x="2432" y="53900"/>
                </a:lnTo>
                <a:lnTo>
                  <a:pt x="8412" y="65380"/>
                </a:lnTo>
                <a:lnTo>
                  <a:pt x="16754" y="73803"/>
                </a:lnTo>
                <a:lnTo>
                  <a:pt x="26737" y="79189"/>
                </a:lnTo>
                <a:lnTo>
                  <a:pt x="37639" y="81560"/>
                </a:lnTo>
                <a:lnTo>
                  <a:pt x="48737" y="80937"/>
                </a:lnTo>
                <a:lnTo>
                  <a:pt x="59309" y="77341"/>
                </a:lnTo>
                <a:lnTo>
                  <a:pt x="68633" y="70792"/>
                </a:lnTo>
                <a:lnTo>
                  <a:pt x="72969" y="47962"/>
                </a:lnTo>
                <a:lnTo>
                  <a:pt x="67987" y="59243"/>
                </a:lnTo>
                <a:lnTo>
                  <a:pt x="59834" y="67709"/>
                </a:lnTo>
                <a:lnTo>
                  <a:pt x="49780" y="72537"/>
                </a:lnTo>
                <a:lnTo>
                  <a:pt x="38872" y="73785"/>
                </a:lnTo>
                <a:lnTo>
                  <a:pt x="28159" y="71512"/>
                </a:lnTo>
                <a:lnTo>
                  <a:pt x="18691" y="65774"/>
                </a:lnTo>
                <a:lnTo>
                  <a:pt x="11515" y="56630"/>
                </a:lnTo>
                <a:lnTo>
                  <a:pt x="7680" y="44137"/>
                </a:lnTo>
                <a:lnTo>
                  <a:pt x="7680" y="37416"/>
                </a:lnTo>
                <a:lnTo>
                  <a:pt x="10313" y="27575"/>
                </a:lnTo>
                <a:lnTo>
                  <a:pt x="16849" y="17645"/>
                </a:lnTo>
                <a:lnTo>
                  <a:pt x="25932" y="11071"/>
                </a:lnTo>
                <a:lnTo>
                  <a:pt x="36517" y="7915"/>
                </a:lnTo>
                <a:lnTo>
                  <a:pt x="47559" y="8238"/>
                </a:lnTo>
                <a:lnTo>
                  <a:pt x="58011" y="12101"/>
                </a:lnTo>
                <a:lnTo>
                  <a:pt x="66830" y="19566"/>
                </a:lnTo>
                <a:lnTo>
                  <a:pt x="72969" y="30695"/>
                </a:lnTo>
                <a:lnTo>
                  <a:pt x="72969" y="34520"/>
                </a:lnTo>
                <a:lnTo>
                  <a:pt x="73929" y="3741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0" name="object 460"/>
          <p:cNvSpPr/>
          <p:nvPr/>
        </p:nvSpPr>
        <p:spPr>
          <a:xfrm>
            <a:off x="5306949" y="2072350"/>
            <a:ext cx="73929" cy="73913"/>
          </a:xfrm>
          <a:custGeom>
            <a:avLst/>
            <a:gdLst/>
            <a:ahLst/>
            <a:cxnLst/>
            <a:rect l="l" t="t" r="r" b="b"/>
            <a:pathLst>
              <a:path w="73929" h="73913">
                <a:moveTo>
                  <a:pt x="73929" y="36484"/>
                </a:moveTo>
                <a:lnTo>
                  <a:pt x="70802" y="21673"/>
                </a:lnTo>
                <a:lnTo>
                  <a:pt x="62940" y="10377"/>
                </a:lnTo>
                <a:lnTo>
                  <a:pt x="51448" y="2780"/>
                </a:lnTo>
                <a:lnTo>
                  <a:pt x="37444" y="0"/>
                </a:lnTo>
                <a:lnTo>
                  <a:pt x="35739" y="38"/>
                </a:lnTo>
                <a:lnTo>
                  <a:pt x="21961" y="3353"/>
                </a:lnTo>
                <a:lnTo>
                  <a:pt x="10586" y="11248"/>
                </a:lnTo>
                <a:lnTo>
                  <a:pt x="2853" y="22649"/>
                </a:lnTo>
                <a:lnTo>
                  <a:pt x="0" y="36484"/>
                </a:lnTo>
                <a:lnTo>
                  <a:pt x="84" y="39024"/>
                </a:lnTo>
                <a:lnTo>
                  <a:pt x="3758" y="52855"/>
                </a:lnTo>
                <a:lnTo>
                  <a:pt x="12004" y="63917"/>
                </a:lnTo>
                <a:lnTo>
                  <a:pt x="23631" y="71255"/>
                </a:lnTo>
                <a:lnTo>
                  <a:pt x="37444" y="73913"/>
                </a:lnTo>
                <a:lnTo>
                  <a:pt x="39135" y="73875"/>
                </a:lnTo>
                <a:lnTo>
                  <a:pt x="52746" y="70545"/>
                </a:lnTo>
                <a:lnTo>
                  <a:pt x="63798" y="62541"/>
                </a:lnTo>
                <a:lnTo>
                  <a:pt x="71217" y="50857"/>
                </a:lnTo>
                <a:lnTo>
                  <a:pt x="73929" y="3648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1" name="object 461"/>
          <p:cNvSpPr/>
          <p:nvPr/>
        </p:nvSpPr>
        <p:spPr>
          <a:xfrm>
            <a:off x="5310789" y="2112675"/>
            <a:ext cx="53032" cy="37009"/>
          </a:xfrm>
          <a:custGeom>
            <a:avLst/>
            <a:gdLst/>
            <a:ahLst/>
            <a:cxnLst/>
            <a:rect l="l" t="t" r="r" b="b"/>
            <a:pathLst>
              <a:path w="53032" h="37009">
                <a:moveTo>
                  <a:pt x="0" y="0"/>
                </a:moveTo>
                <a:lnTo>
                  <a:pt x="354" y="20432"/>
                </a:lnTo>
                <a:lnTo>
                  <a:pt x="8667" y="28950"/>
                </a:lnTo>
                <a:lnTo>
                  <a:pt x="18691" y="34476"/>
                </a:lnTo>
                <a:lnTo>
                  <a:pt x="29695" y="37009"/>
                </a:lnTo>
                <a:lnTo>
                  <a:pt x="40952" y="36550"/>
                </a:lnTo>
                <a:lnTo>
                  <a:pt x="51733" y="33098"/>
                </a:lnTo>
                <a:lnTo>
                  <a:pt x="53032" y="23816"/>
                </a:lnTo>
                <a:lnTo>
                  <a:pt x="42856" y="28493"/>
                </a:lnTo>
                <a:lnTo>
                  <a:pt x="31767" y="29636"/>
                </a:lnTo>
                <a:lnTo>
                  <a:pt x="20851" y="27302"/>
                </a:lnTo>
                <a:lnTo>
                  <a:pt x="11193" y="21547"/>
                </a:lnTo>
                <a:lnTo>
                  <a:pt x="3881" y="12427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2" name="object 462"/>
          <p:cNvSpPr/>
          <p:nvPr/>
        </p:nvSpPr>
        <p:spPr>
          <a:xfrm>
            <a:off x="5303108" y="2068695"/>
            <a:ext cx="82570" cy="77078"/>
          </a:xfrm>
          <a:custGeom>
            <a:avLst/>
            <a:gdLst/>
            <a:ahLst/>
            <a:cxnLst/>
            <a:rect l="l" t="t" r="r" b="b"/>
            <a:pathLst>
              <a:path w="82570" h="77078">
                <a:moveTo>
                  <a:pt x="2200" y="28075"/>
                </a:moveTo>
                <a:lnTo>
                  <a:pt x="0" y="41084"/>
                </a:lnTo>
                <a:lnTo>
                  <a:pt x="960" y="48765"/>
                </a:lnTo>
                <a:lnTo>
                  <a:pt x="2161" y="52900"/>
                </a:lnTo>
                <a:lnTo>
                  <a:pt x="8035" y="64412"/>
                </a:lnTo>
                <a:lnTo>
                  <a:pt x="7680" y="43979"/>
                </a:lnTo>
                <a:lnTo>
                  <a:pt x="7680" y="37259"/>
                </a:lnTo>
                <a:lnTo>
                  <a:pt x="10287" y="27418"/>
                </a:lnTo>
                <a:lnTo>
                  <a:pt x="16734" y="17488"/>
                </a:lnTo>
                <a:lnTo>
                  <a:pt x="25697" y="10914"/>
                </a:lnTo>
                <a:lnTo>
                  <a:pt x="36168" y="7758"/>
                </a:lnTo>
                <a:lnTo>
                  <a:pt x="47140" y="8081"/>
                </a:lnTo>
                <a:lnTo>
                  <a:pt x="57602" y="11944"/>
                </a:lnTo>
                <a:lnTo>
                  <a:pt x="66548" y="19409"/>
                </a:lnTo>
                <a:lnTo>
                  <a:pt x="72969" y="30538"/>
                </a:lnTo>
                <a:lnTo>
                  <a:pt x="73929" y="37259"/>
                </a:lnTo>
                <a:lnTo>
                  <a:pt x="74889" y="41084"/>
                </a:lnTo>
                <a:lnTo>
                  <a:pt x="73929" y="43979"/>
                </a:lnTo>
                <a:lnTo>
                  <a:pt x="73929" y="47820"/>
                </a:lnTo>
                <a:lnTo>
                  <a:pt x="68888" y="59529"/>
                </a:lnTo>
                <a:lnTo>
                  <a:pt x="60713" y="67796"/>
                </a:lnTo>
                <a:lnTo>
                  <a:pt x="59414" y="77078"/>
                </a:lnTo>
                <a:lnTo>
                  <a:pt x="68990" y="70633"/>
                </a:lnTo>
                <a:lnTo>
                  <a:pt x="76631" y="61195"/>
                </a:lnTo>
                <a:lnTo>
                  <a:pt x="81610" y="48765"/>
                </a:lnTo>
                <a:lnTo>
                  <a:pt x="82570" y="40139"/>
                </a:lnTo>
                <a:lnTo>
                  <a:pt x="81610" y="36299"/>
                </a:lnTo>
                <a:lnTo>
                  <a:pt x="81610" y="32458"/>
                </a:lnTo>
                <a:lnTo>
                  <a:pt x="80650" y="28618"/>
                </a:lnTo>
                <a:lnTo>
                  <a:pt x="73126" y="15496"/>
                </a:lnTo>
                <a:lnTo>
                  <a:pt x="64603" y="7456"/>
                </a:lnTo>
                <a:lnTo>
                  <a:pt x="54797" y="2316"/>
                </a:lnTo>
                <a:lnTo>
                  <a:pt x="44301" y="0"/>
                </a:lnTo>
                <a:lnTo>
                  <a:pt x="33708" y="429"/>
                </a:lnTo>
                <a:lnTo>
                  <a:pt x="23609" y="3529"/>
                </a:lnTo>
                <a:lnTo>
                  <a:pt x="14596" y="9221"/>
                </a:lnTo>
                <a:lnTo>
                  <a:pt x="7263" y="17429"/>
                </a:lnTo>
                <a:lnTo>
                  <a:pt x="2200" y="2807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3" name="object 463"/>
          <p:cNvSpPr/>
          <p:nvPr/>
        </p:nvSpPr>
        <p:spPr>
          <a:xfrm>
            <a:off x="5402961" y="1999396"/>
            <a:ext cx="73913" cy="73914"/>
          </a:xfrm>
          <a:custGeom>
            <a:avLst/>
            <a:gdLst/>
            <a:ahLst/>
            <a:cxnLst/>
            <a:rect l="l" t="t" r="r" b="b"/>
            <a:pathLst>
              <a:path w="73913" h="73914">
                <a:moveTo>
                  <a:pt x="73913" y="37429"/>
                </a:moveTo>
                <a:lnTo>
                  <a:pt x="73875" y="35659"/>
                </a:lnTo>
                <a:lnTo>
                  <a:pt x="70564" y="21542"/>
                </a:lnTo>
                <a:lnTo>
                  <a:pt x="62670" y="10233"/>
                </a:lnTo>
                <a:lnTo>
                  <a:pt x="51267" y="2723"/>
                </a:lnTo>
                <a:lnTo>
                  <a:pt x="37429" y="0"/>
                </a:lnTo>
                <a:lnTo>
                  <a:pt x="34899" y="78"/>
                </a:lnTo>
                <a:lnTo>
                  <a:pt x="21059" y="3588"/>
                </a:lnTo>
                <a:lnTo>
                  <a:pt x="9994" y="11618"/>
                </a:lnTo>
                <a:lnTo>
                  <a:pt x="2657" y="23216"/>
                </a:lnTo>
                <a:lnTo>
                  <a:pt x="0" y="37429"/>
                </a:lnTo>
                <a:lnTo>
                  <a:pt x="38" y="39120"/>
                </a:lnTo>
                <a:lnTo>
                  <a:pt x="3366" y="52731"/>
                </a:lnTo>
                <a:lnTo>
                  <a:pt x="11366" y="63783"/>
                </a:lnTo>
                <a:lnTo>
                  <a:pt x="23050" y="71202"/>
                </a:lnTo>
                <a:lnTo>
                  <a:pt x="37429" y="73914"/>
                </a:lnTo>
                <a:lnTo>
                  <a:pt x="38360" y="73902"/>
                </a:lnTo>
                <a:lnTo>
                  <a:pt x="52240" y="70786"/>
                </a:lnTo>
                <a:lnTo>
                  <a:pt x="63536" y="62925"/>
                </a:lnTo>
                <a:lnTo>
                  <a:pt x="71133" y="51433"/>
                </a:lnTo>
                <a:lnTo>
                  <a:pt x="73913" y="3742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4" name="object 464"/>
          <p:cNvSpPr/>
          <p:nvPr/>
        </p:nvSpPr>
        <p:spPr>
          <a:xfrm>
            <a:off x="5406801" y="1996049"/>
            <a:ext cx="74858" cy="70345"/>
          </a:xfrm>
          <a:custGeom>
            <a:avLst/>
            <a:gdLst/>
            <a:ahLst/>
            <a:cxnLst/>
            <a:rect l="l" t="t" r="r" b="b"/>
            <a:pathLst>
              <a:path w="74858" h="70345">
                <a:moveTo>
                  <a:pt x="66233" y="34055"/>
                </a:moveTo>
                <a:lnTo>
                  <a:pt x="66233" y="36936"/>
                </a:lnTo>
                <a:lnTo>
                  <a:pt x="67193" y="40776"/>
                </a:lnTo>
                <a:lnTo>
                  <a:pt x="66233" y="43657"/>
                </a:lnTo>
                <a:lnTo>
                  <a:pt x="66233" y="47497"/>
                </a:lnTo>
                <a:lnTo>
                  <a:pt x="61397" y="70345"/>
                </a:lnTo>
                <a:lnTo>
                  <a:pt x="68973" y="60854"/>
                </a:lnTo>
                <a:lnTo>
                  <a:pt x="73913" y="48457"/>
                </a:lnTo>
                <a:lnTo>
                  <a:pt x="73913" y="44617"/>
                </a:lnTo>
                <a:lnTo>
                  <a:pt x="74858" y="39816"/>
                </a:lnTo>
                <a:lnTo>
                  <a:pt x="73913" y="35976"/>
                </a:lnTo>
                <a:lnTo>
                  <a:pt x="73913" y="32135"/>
                </a:lnTo>
                <a:lnTo>
                  <a:pt x="71993" y="28295"/>
                </a:lnTo>
                <a:lnTo>
                  <a:pt x="65306" y="15624"/>
                </a:lnTo>
                <a:lnTo>
                  <a:pt x="57065" y="7496"/>
                </a:lnTo>
                <a:lnTo>
                  <a:pt x="47364" y="2319"/>
                </a:lnTo>
                <a:lnTo>
                  <a:pt x="36843" y="0"/>
                </a:lnTo>
                <a:lnTo>
                  <a:pt x="26141" y="442"/>
                </a:lnTo>
                <a:lnTo>
                  <a:pt x="15899" y="3552"/>
                </a:lnTo>
                <a:lnTo>
                  <a:pt x="6756" y="9235"/>
                </a:lnTo>
                <a:lnTo>
                  <a:pt x="0" y="36936"/>
                </a:lnTo>
                <a:lnTo>
                  <a:pt x="2847" y="27126"/>
                </a:lnTo>
                <a:lnTo>
                  <a:pt x="9534" y="17190"/>
                </a:lnTo>
                <a:lnTo>
                  <a:pt x="18648" y="10610"/>
                </a:lnTo>
                <a:lnTo>
                  <a:pt x="29179" y="7448"/>
                </a:lnTo>
                <a:lnTo>
                  <a:pt x="40116" y="7767"/>
                </a:lnTo>
                <a:lnTo>
                  <a:pt x="50451" y="11626"/>
                </a:lnTo>
                <a:lnTo>
                  <a:pt x="59173" y="19088"/>
                </a:lnTo>
                <a:lnTo>
                  <a:pt x="65272" y="30215"/>
                </a:lnTo>
                <a:lnTo>
                  <a:pt x="66233" y="3405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5" name="object 465"/>
          <p:cNvSpPr/>
          <p:nvPr/>
        </p:nvSpPr>
        <p:spPr>
          <a:xfrm>
            <a:off x="5399120" y="2005284"/>
            <a:ext cx="73913" cy="72004"/>
          </a:xfrm>
          <a:custGeom>
            <a:avLst/>
            <a:gdLst/>
            <a:ahLst/>
            <a:cxnLst/>
            <a:rect l="l" t="t" r="r" b="b"/>
            <a:pathLst>
              <a:path w="73913" h="72004">
                <a:moveTo>
                  <a:pt x="0" y="31541"/>
                </a:moveTo>
                <a:lnTo>
                  <a:pt x="960" y="35381"/>
                </a:lnTo>
                <a:lnTo>
                  <a:pt x="960" y="40182"/>
                </a:lnTo>
                <a:lnTo>
                  <a:pt x="2397" y="44992"/>
                </a:lnTo>
                <a:lnTo>
                  <a:pt x="8374" y="56238"/>
                </a:lnTo>
                <a:lnTo>
                  <a:pt x="16727" y="64479"/>
                </a:lnTo>
                <a:lnTo>
                  <a:pt x="26740" y="69730"/>
                </a:lnTo>
                <a:lnTo>
                  <a:pt x="37698" y="72004"/>
                </a:lnTo>
                <a:lnTo>
                  <a:pt x="48884" y="71316"/>
                </a:lnTo>
                <a:lnTo>
                  <a:pt x="59582" y="67680"/>
                </a:lnTo>
                <a:lnTo>
                  <a:pt x="69078" y="61109"/>
                </a:lnTo>
                <a:lnTo>
                  <a:pt x="73913" y="38261"/>
                </a:lnTo>
                <a:lnTo>
                  <a:pt x="68632" y="50023"/>
                </a:lnTo>
                <a:lnTo>
                  <a:pt x="60420" y="58385"/>
                </a:lnTo>
                <a:lnTo>
                  <a:pt x="50346" y="63180"/>
                </a:lnTo>
                <a:lnTo>
                  <a:pt x="39428" y="64428"/>
                </a:lnTo>
                <a:lnTo>
                  <a:pt x="28684" y="62154"/>
                </a:lnTo>
                <a:lnTo>
                  <a:pt x="19133" y="56380"/>
                </a:lnTo>
                <a:lnTo>
                  <a:pt x="11792" y="47128"/>
                </a:lnTo>
                <a:lnTo>
                  <a:pt x="7680" y="34421"/>
                </a:lnTo>
                <a:lnTo>
                  <a:pt x="7680" y="27700"/>
                </a:lnTo>
                <a:lnTo>
                  <a:pt x="14437" y="0"/>
                </a:lnTo>
                <a:lnTo>
                  <a:pt x="7032" y="8161"/>
                </a:lnTo>
                <a:lnTo>
                  <a:pt x="2007" y="18706"/>
                </a:lnTo>
                <a:lnTo>
                  <a:pt x="0" y="315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6" name="object 466"/>
          <p:cNvSpPr/>
          <p:nvPr/>
        </p:nvSpPr>
        <p:spPr>
          <a:xfrm>
            <a:off x="5499902" y="1903399"/>
            <a:ext cx="74889" cy="73913"/>
          </a:xfrm>
          <a:custGeom>
            <a:avLst/>
            <a:gdLst/>
            <a:ahLst/>
            <a:cxnLst/>
            <a:rect l="l" t="t" r="r" b="b"/>
            <a:pathLst>
              <a:path w="74889" h="73913">
                <a:moveTo>
                  <a:pt x="74889" y="37429"/>
                </a:moveTo>
                <a:lnTo>
                  <a:pt x="74809" y="34996"/>
                </a:lnTo>
                <a:lnTo>
                  <a:pt x="71294" y="21476"/>
                </a:lnTo>
                <a:lnTo>
                  <a:pt x="63258" y="10341"/>
                </a:lnTo>
                <a:lnTo>
                  <a:pt x="51657" y="2784"/>
                </a:lnTo>
                <a:lnTo>
                  <a:pt x="37444" y="0"/>
                </a:lnTo>
                <a:lnTo>
                  <a:pt x="35010" y="84"/>
                </a:lnTo>
                <a:lnTo>
                  <a:pt x="21482" y="3757"/>
                </a:lnTo>
                <a:lnTo>
                  <a:pt x="10342" y="12002"/>
                </a:lnTo>
                <a:lnTo>
                  <a:pt x="2784" y="23624"/>
                </a:lnTo>
                <a:lnTo>
                  <a:pt x="0" y="37429"/>
                </a:lnTo>
                <a:lnTo>
                  <a:pt x="41" y="39132"/>
                </a:lnTo>
                <a:lnTo>
                  <a:pt x="3526" y="52739"/>
                </a:lnTo>
                <a:lnTo>
                  <a:pt x="11748" y="63787"/>
                </a:lnTo>
                <a:lnTo>
                  <a:pt x="23467" y="71203"/>
                </a:lnTo>
                <a:lnTo>
                  <a:pt x="37444" y="73913"/>
                </a:lnTo>
                <a:lnTo>
                  <a:pt x="39227" y="73875"/>
                </a:lnTo>
                <a:lnTo>
                  <a:pt x="53342" y="70560"/>
                </a:lnTo>
                <a:lnTo>
                  <a:pt x="64652" y="62665"/>
                </a:lnTo>
                <a:lnTo>
                  <a:pt x="72164" y="51264"/>
                </a:lnTo>
                <a:lnTo>
                  <a:pt x="74889" y="3742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7" name="object 467"/>
          <p:cNvSpPr/>
          <p:nvPr/>
        </p:nvSpPr>
        <p:spPr>
          <a:xfrm>
            <a:off x="5504718" y="1900052"/>
            <a:ext cx="73913" cy="70433"/>
          </a:xfrm>
          <a:custGeom>
            <a:avLst/>
            <a:gdLst/>
            <a:ahLst/>
            <a:cxnLst/>
            <a:rect l="l" t="t" r="r" b="b"/>
            <a:pathLst>
              <a:path w="73913" h="70433">
                <a:moveTo>
                  <a:pt x="65274" y="15624"/>
                </a:moveTo>
                <a:lnTo>
                  <a:pt x="56965" y="7496"/>
                </a:lnTo>
                <a:lnTo>
                  <a:pt x="47175" y="2319"/>
                </a:lnTo>
                <a:lnTo>
                  <a:pt x="36560" y="0"/>
                </a:lnTo>
                <a:lnTo>
                  <a:pt x="25777" y="442"/>
                </a:lnTo>
                <a:lnTo>
                  <a:pt x="15483" y="3552"/>
                </a:lnTo>
                <a:lnTo>
                  <a:pt x="6333" y="9235"/>
                </a:lnTo>
                <a:lnTo>
                  <a:pt x="0" y="36936"/>
                </a:lnTo>
                <a:lnTo>
                  <a:pt x="2622" y="27282"/>
                </a:lnTo>
                <a:lnTo>
                  <a:pt x="9062" y="17545"/>
                </a:lnTo>
                <a:lnTo>
                  <a:pt x="17991" y="11056"/>
                </a:lnTo>
                <a:lnTo>
                  <a:pt x="28391" y="7923"/>
                </a:lnTo>
                <a:lnTo>
                  <a:pt x="39242" y="8258"/>
                </a:lnTo>
                <a:lnTo>
                  <a:pt x="49525" y="12172"/>
                </a:lnTo>
                <a:lnTo>
                  <a:pt x="58222" y="19774"/>
                </a:lnTo>
                <a:lnTo>
                  <a:pt x="64312" y="31175"/>
                </a:lnTo>
                <a:lnTo>
                  <a:pt x="65272" y="34055"/>
                </a:lnTo>
                <a:lnTo>
                  <a:pt x="66233" y="36936"/>
                </a:lnTo>
                <a:lnTo>
                  <a:pt x="66233" y="43657"/>
                </a:lnTo>
                <a:lnTo>
                  <a:pt x="65272" y="47497"/>
                </a:lnTo>
                <a:lnTo>
                  <a:pt x="60785" y="58779"/>
                </a:lnTo>
                <a:lnTo>
                  <a:pt x="60731" y="70433"/>
                </a:lnTo>
                <a:lnTo>
                  <a:pt x="68225" y="60914"/>
                </a:lnTo>
                <a:lnTo>
                  <a:pt x="72953" y="48457"/>
                </a:lnTo>
                <a:lnTo>
                  <a:pt x="73913" y="44617"/>
                </a:lnTo>
                <a:lnTo>
                  <a:pt x="73913" y="35976"/>
                </a:lnTo>
                <a:lnTo>
                  <a:pt x="72953" y="32135"/>
                </a:lnTo>
                <a:lnTo>
                  <a:pt x="71993" y="28295"/>
                </a:lnTo>
                <a:lnTo>
                  <a:pt x="71446" y="26798"/>
                </a:lnTo>
                <a:lnTo>
                  <a:pt x="65274" y="1562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8" name="object 468"/>
          <p:cNvSpPr/>
          <p:nvPr/>
        </p:nvSpPr>
        <p:spPr>
          <a:xfrm>
            <a:off x="5497037" y="1909288"/>
            <a:ext cx="68466" cy="71981"/>
          </a:xfrm>
          <a:custGeom>
            <a:avLst/>
            <a:gdLst/>
            <a:ahLst/>
            <a:cxnLst/>
            <a:rect l="l" t="t" r="r" b="b"/>
            <a:pathLst>
              <a:path w="68466" h="71981">
                <a:moveTo>
                  <a:pt x="7680" y="27700"/>
                </a:moveTo>
                <a:lnTo>
                  <a:pt x="14014" y="0"/>
                </a:lnTo>
                <a:lnTo>
                  <a:pt x="6666" y="8161"/>
                </a:lnTo>
                <a:lnTo>
                  <a:pt x="1776" y="18706"/>
                </a:lnTo>
                <a:lnTo>
                  <a:pt x="0" y="31541"/>
                </a:lnTo>
                <a:lnTo>
                  <a:pt x="0" y="35381"/>
                </a:lnTo>
                <a:lnTo>
                  <a:pt x="960" y="40182"/>
                </a:lnTo>
                <a:lnTo>
                  <a:pt x="2085" y="44358"/>
                </a:lnTo>
                <a:lnTo>
                  <a:pt x="7749" y="55807"/>
                </a:lnTo>
                <a:lnTo>
                  <a:pt x="15945" y="64218"/>
                </a:lnTo>
                <a:lnTo>
                  <a:pt x="25916" y="69604"/>
                </a:lnTo>
                <a:lnTo>
                  <a:pt x="36905" y="71981"/>
                </a:lnTo>
                <a:lnTo>
                  <a:pt x="48154" y="71363"/>
                </a:lnTo>
                <a:lnTo>
                  <a:pt x="58909" y="67764"/>
                </a:lnTo>
                <a:lnTo>
                  <a:pt x="68412" y="61197"/>
                </a:lnTo>
                <a:lnTo>
                  <a:pt x="68466" y="49544"/>
                </a:lnTo>
                <a:lnTo>
                  <a:pt x="60494" y="58009"/>
                </a:lnTo>
                <a:lnTo>
                  <a:pt x="50366" y="62836"/>
                </a:lnTo>
                <a:lnTo>
                  <a:pt x="39232" y="64083"/>
                </a:lnTo>
                <a:lnTo>
                  <a:pt x="28245" y="61807"/>
                </a:lnTo>
                <a:lnTo>
                  <a:pt x="18556" y="56067"/>
                </a:lnTo>
                <a:lnTo>
                  <a:pt x="11317" y="46919"/>
                </a:lnTo>
                <a:lnTo>
                  <a:pt x="7680" y="34421"/>
                </a:lnTo>
                <a:lnTo>
                  <a:pt x="7680" y="277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9" name="object 469"/>
          <p:cNvSpPr/>
          <p:nvPr/>
        </p:nvSpPr>
        <p:spPr>
          <a:xfrm>
            <a:off x="5597819" y="1963872"/>
            <a:ext cx="73929" cy="73913"/>
          </a:xfrm>
          <a:custGeom>
            <a:avLst/>
            <a:gdLst/>
            <a:ahLst/>
            <a:cxnLst/>
            <a:rect l="l" t="t" r="r" b="b"/>
            <a:pathLst>
              <a:path w="73929" h="73913">
                <a:moveTo>
                  <a:pt x="73929" y="36484"/>
                </a:moveTo>
                <a:lnTo>
                  <a:pt x="70802" y="21673"/>
                </a:lnTo>
                <a:lnTo>
                  <a:pt x="62940" y="10377"/>
                </a:lnTo>
                <a:lnTo>
                  <a:pt x="51448" y="2780"/>
                </a:lnTo>
                <a:lnTo>
                  <a:pt x="37444" y="0"/>
                </a:lnTo>
                <a:lnTo>
                  <a:pt x="35662" y="38"/>
                </a:lnTo>
                <a:lnTo>
                  <a:pt x="21546" y="3353"/>
                </a:lnTo>
                <a:lnTo>
                  <a:pt x="10236" y="11248"/>
                </a:lnTo>
                <a:lnTo>
                  <a:pt x="2724" y="22649"/>
                </a:lnTo>
                <a:lnTo>
                  <a:pt x="0" y="36484"/>
                </a:lnTo>
                <a:lnTo>
                  <a:pt x="79" y="39026"/>
                </a:lnTo>
                <a:lnTo>
                  <a:pt x="3595" y="52862"/>
                </a:lnTo>
                <a:lnTo>
                  <a:pt x="11630" y="63923"/>
                </a:lnTo>
                <a:lnTo>
                  <a:pt x="23231" y="71257"/>
                </a:lnTo>
                <a:lnTo>
                  <a:pt x="37444" y="73913"/>
                </a:lnTo>
                <a:lnTo>
                  <a:pt x="39135" y="73875"/>
                </a:lnTo>
                <a:lnTo>
                  <a:pt x="52746" y="70547"/>
                </a:lnTo>
                <a:lnTo>
                  <a:pt x="63798" y="62547"/>
                </a:lnTo>
                <a:lnTo>
                  <a:pt x="71217" y="50863"/>
                </a:lnTo>
                <a:lnTo>
                  <a:pt x="73929" y="3648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0" name="object 470"/>
          <p:cNvSpPr/>
          <p:nvPr/>
        </p:nvSpPr>
        <p:spPr>
          <a:xfrm>
            <a:off x="5609553" y="2008037"/>
            <a:ext cx="57394" cy="33138"/>
          </a:xfrm>
          <a:custGeom>
            <a:avLst/>
            <a:gdLst/>
            <a:ahLst/>
            <a:cxnLst/>
            <a:rect l="l" t="t" r="r" b="b"/>
            <a:pathLst>
              <a:path w="57394" h="33138">
                <a:moveTo>
                  <a:pt x="57394" y="0"/>
                </a:moveTo>
                <a:lnTo>
                  <a:pt x="52718" y="11267"/>
                </a:lnTo>
                <a:lnTo>
                  <a:pt x="44798" y="19733"/>
                </a:lnTo>
                <a:lnTo>
                  <a:pt x="34883" y="24561"/>
                </a:lnTo>
                <a:lnTo>
                  <a:pt x="24022" y="25810"/>
                </a:lnTo>
                <a:lnTo>
                  <a:pt x="13266" y="23536"/>
                </a:lnTo>
                <a:lnTo>
                  <a:pt x="3661" y="17798"/>
                </a:lnTo>
                <a:lnTo>
                  <a:pt x="0" y="24830"/>
                </a:lnTo>
                <a:lnTo>
                  <a:pt x="9974" y="30497"/>
                </a:lnTo>
                <a:lnTo>
                  <a:pt x="21007" y="33138"/>
                </a:lnTo>
                <a:lnTo>
                  <a:pt x="32327" y="32753"/>
                </a:lnTo>
                <a:lnTo>
                  <a:pt x="43164" y="29340"/>
                </a:lnTo>
                <a:lnTo>
                  <a:pt x="52749" y="22902"/>
                </a:lnTo>
                <a:lnTo>
                  <a:pt x="57394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1" name="object 471"/>
          <p:cNvSpPr/>
          <p:nvPr/>
        </p:nvSpPr>
        <p:spPr>
          <a:xfrm>
            <a:off x="5593979" y="1959889"/>
            <a:ext cx="81610" cy="72978"/>
          </a:xfrm>
          <a:custGeom>
            <a:avLst/>
            <a:gdLst/>
            <a:ahLst/>
            <a:cxnLst/>
            <a:rect l="l" t="t" r="r" b="b"/>
            <a:pathLst>
              <a:path w="81610" h="72978">
                <a:moveTo>
                  <a:pt x="73929" y="37586"/>
                </a:moveTo>
                <a:lnTo>
                  <a:pt x="73929" y="44307"/>
                </a:lnTo>
                <a:lnTo>
                  <a:pt x="72969" y="48148"/>
                </a:lnTo>
                <a:lnTo>
                  <a:pt x="68323" y="71050"/>
                </a:lnTo>
                <a:lnTo>
                  <a:pt x="75883" y="61584"/>
                </a:lnTo>
                <a:lnTo>
                  <a:pt x="80650" y="49092"/>
                </a:lnTo>
                <a:lnTo>
                  <a:pt x="81610" y="40467"/>
                </a:lnTo>
                <a:lnTo>
                  <a:pt x="81610" y="36626"/>
                </a:lnTo>
                <a:lnTo>
                  <a:pt x="80650" y="32786"/>
                </a:lnTo>
                <a:lnTo>
                  <a:pt x="79689" y="27985"/>
                </a:lnTo>
                <a:lnTo>
                  <a:pt x="72598" y="14821"/>
                </a:lnTo>
                <a:lnTo>
                  <a:pt x="64317" y="6972"/>
                </a:lnTo>
                <a:lnTo>
                  <a:pt x="54623" y="2066"/>
                </a:lnTo>
                <a:lnTo>
                  <a:pt x="44146" y="0"/>
                </a:lnTo>
                <a:lnTo>
                  <a:pt x="33513" y="669"/>
                </a:lnTo>
                <a:lnTo>
                  <a:pt x="23353" y="3972"/>
                </a:lnTo>
                <a:lnTo>
                  <a:pt x="14294" y="9802"/>
                </a:lnTo>
                <a:lnTo>
                  <a:pt x="6963" y="18058"/>
                </a:lnTo>
                <a:lnTo>
                  <a:pt x="1989" y="28634"/>
                </a:lnTo>
                <a:lnTo>
                  <a:pt x="0" y="41427"/>
                </a:lnTo>
                <a:lnTo>
                  <a:pt x="975" y="49092"/>
                </a:lnTo>
                <a:lnTo>
                  <a:pt x="1880" y="52564"/>
                </a:lnTo>
                <a:lnTo>
                  <a:pt x="7428" y="64284"/>
                </a:lnTo>
                <a:lnTo>
                  <a:pt x="15574" y="72978"/>
                </a:lnTo>
                <a:lnTo>
                  <a:pt x="19236" y="65946"/>
                </a:lnTo>
                <a:lnTo>
                  <a:pt x="11833" y="56801"/>
                </a:lnTo>
                <a:lnTo>
                  <a:pt x="7680" y="44307"/>
                </a:lnTo>
                <a:lnTo>
                  <a:pt x="7680" y="36626"/>
                </a:lnTo>
                <a:lnTo>
                  <a:pt x="10069" y="27626"/>
                </a:lnTo>
                <a:lnTo>
                  <a:pt x="16506" y="17730"/>
                </a:lnTo>
                <a:lnTo>
                  <a:pt x="25573" y="11161"/>
                </a:lnTo>
                <a:lnTo>
                  <a:pt x="36201" y="7995"/>
                </a:lnTo>
                <a:lnTo>
                  <a:pt x="47323" y="8307"/>
                </a:lnTo>
                <a:lnTo>
                  <a:pt x="57870" y="12172"/>
                </a:lnTo>
                <a:lnTo>
                  <a:pt x="66774" y="19667"/>
                </a:lnTo>
                <a:lnTo>
                  <a:pt x="72969" y="30865"/>
                </a:lnTo>
                <a:lnTo>
                  <a:pt x="72969" y="34706"/>
                </a:lnTo>
                <a:lnTo>
                  <a:pt x="73929" y="3758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2" name="object 472"/>
          <p:cNvSpPr/>
          <p:nvPr/>
        </p:nvSpPr>
        <p:spPr>
          <a:xfrm>
            <a:off x="4172270" y="3581430"/>
            <a:ext cx="978209" cy="41269"/>
          </a:xfrm>
          <a:custGeom>
            <a:avLst/>
            <a:gdLst/>
            <a:ahLst/>
            <a:cxnLst/>
            <a:rect l="l" t="t" r="r" b="b"/>
            <a:pathLst>
              <a:path w="978209" h="41269">
                <a:moveTo>
                  <a:pt x="399348" y="24947"/>
                </a:moveTo>
                <a:lnTo>
                  <a:pt x="399348" y="1904"/>
                </a:lnTo>
                <a:lnTo>
                  <a:pt x="398388" y="1904"/>
                </a:lnTo>
                <a:lnTo>
                  <a:pt x="397428" y="2865"/>
                </a:lnTo>
                <a:lnTo>
                  <a:pt x="397428" y="24947"/>
                </a:lnTo>
                <a:lnTo>
                  <a:pt x="399348" y="24947"/>
                </a:lnTo>
                <a:close/>
              </a:path>
              <a:path w="978209" h="41269">
                <a:moveTo>
                  <a:pt x="787176" y="23987"/>
                </a:moveTo>
                <a:lnTo>
                  <a:pt x="787176" y="944"/>
                </a:lnTo>
                <a:lnTo>
                  <a:pt x="783336" y="944"/>
                </a:lnTo>
                <a:lnTo>
                  <a:pt x="783336" y="23987"/>
                </a:lnTo>
                <a:lnTo>
                  <a:pt x="787176" y="23987"/>
                </a:lnTo>
                <a:close/>
              </a:path>
              <a:path w="978209" h="41269">
                <a:moveTo>
                  <a:pt x="689259" y="18227"/>
                </a:moveTo>
                <a:lnTo>
                  <a:pt x="687339" y="18227"/>
                </a:lnTo>
                <a:lnTo>
                  <a:pt x="688299" y="41269"/>
                </a:lnTo>
                <a:lnTo>
                  <a:pt x="690219" y="41269"/>
                </a:lnTo>
                <a:lnTo>
                  <a:pt x="691179" y="40309"/>
                </a:lnTo>
                <a:lnTo>
                  <a:pt x="689259" y="18227"/>
                </a:lnTo>
                <a:close/>
              </a:path>
              <a:path w="978209" h="41269">
                <a:moveTo>
                  <a:pt x="978209" y="33588"/>
                </a:moveTo>
                <a:lnTo>
                  <a:pt x="884133" y="12466"/>
                </a:lnTo>
                <a:lnTo>
                  <a:pt x="882213" y="12466"/>
                </a:lnTo>
                <a:lnTo>
                  <a:pt x="881252" y="35509"/>
                </a:lnTo>
                <a:lnTo>
                  <a:pt x="883173" y="35509"/>
                </a:lnTo>
                <a:lnTo>
                  <a:pt x="978209" y="33588"/>
                </a:lnTo>
                <a:close/>
              </a:path>
              <a:path w="978209" h="41269">
                <a:moveTo>
                  <a:pt x="1173083" y="31668"/>
                </a:moveTo>
                <a:lnTo>
                  <a:pt x="1269080" y="34549"/>
                </a:lnTo>
                <a:lnTo>
                  <a:pt x="1468754" y="34549"/>
                </a:lnTo>
                <a:lnTo>
                  <a:pt x="1473555" y="29748"/>
                </a:lnTo>
                <a:lnTo>
                  <a:pt x="1473555" y="16306"/>
                </a:lnTo>
                <a:lnTo>
                  <a:pt x="1468754" y="11506"/>
                </a:lnTo>
                <a:lnTo>
                  <a:pt x="1269080" y="11506"/>
                </a:lnTo>
                <a:lnTo>
                  <a:pt x="1171163" y="8625"/>
                </a:lnTo>
                <a:lnTo>
                  <a:pt x="1076126" y="15346"/>
                </a:lnTo>
                <a:lnTo>
                  <a:pt x="978209" y="10546"/>
                </a:lnTo>
                <a:lnTo>
                  <a:pt x="883856" y="12433"/>
                </a:lnTo>
                <a:lnTo>
                  <a:pt x="787176" y="944"/>
                </a:lnTo>
                <a:lnTo>
                  <a:pt x="787176" y="23987"/>
                </a:lnTo>
                <a:lnTo>
                  <a:pt x="783336" y="23987"/>
                </a:lnTo>
                <a:lnTo>
                  <a:pt x="783336" y="944"/>
                </a:lnTo>
                <a:lnTo>
                  <a:pt x="687812" y="18141"/>
                </a:lnTo>
                <a:lnTo>
                  <a:pt x="591342" y="12466"/>
                </a:lnTo>
                <a:lnTo>
                  <a:pt x="495345" y="12466"/>
                </a:lnTo>
                <a:lnTo>
                  <a:pt x="399348" y="2865"/>
                </a:lnTo>
                <a:lnTo>
                  <a:pt x="399348" y="24947"/>
                </a:lnTo>
                <a:lnTo>
                  <a:pt x="397428" y="24947"/>
                </a:lnTo>
                <a:lnTo>
                  <a:pt x="397428" y="2865"/>
                </a:lnTo>
                <a:lnTo>
                  <a:pt x="301431" y="8625"/>
                </a:lnTo>
                <a:lnTo>
                  <a:pt x="205435" y="3840"/>
                </a:lnTo>
                <a:lnTo>
                  <a:pt x="107518" y="0"/>
                </a:lnTo>
                <a:lnTo>
                  <a:pt x="11521" y="1904"/>
                </a:lnTo>
                <a:lnTo>
                  <a:pt x="4800" y="2865"/>
                </a:lnTo>
                <a:lnTo>
                  <a:pt x="0" y="7665"/>
                </a:lnTo>
                <a:lnTo>
                  <a:pt x="0" y="21107"/>
                </a:lnTo>
                <a:lnTo>
                  <a:pt x="5760" y="25907"/>
                </a:lnTo>
                <a:lnTo>
                  <a:pt x="11521" y="25907"/>
                </a:lnTo>
                <a:lnTo>
                  <a:pt x="108478" y="23027"/>
                </a:lnTo>
                <a:lnTo>
                  <a:pt x="204475" y="26868"/>
                </a:lnTo>
                <a:lnTo>
                  <a:pt x="300471" y="31668"/>
                </a:lnTo>
                <a:lnTo>
                  <a:pt x="398162" y="25028"/>
                </a:lnTo>
                <a:lnTo>
                  <a:pt x="493425" y="35509"/>
                </a:lnTo>
                <a:lnTo>
                  <a:pt x="591342" y="35509"/>
                </a:lnTo>
                <a:lnTo>
                  <a:pt x="688299" y="41269"/>
                </a:lnTo>
                <a:lnTo>
                  <a:pt x="687339" y="18227"/>
                </a:lnTo>
                <a:lnTo>
                  <a:pt x="689259" y="18227"/>
                </a:lnTo>
                <a:lnTo>
                  <a:pt x="691179" y="40309"/>
                </a:lnTo>
                <a:lnTo>
                  <a:pt x="785605" y="24254"/>
                </a:lnTo>
                <a:lnTo>
                  <a:pt x="881252" y="35509"/>
                </a:lnTo>
                <a:lnTo>
                  <a:pt x="882213" y="12466"/>
                </a:lnTo>
                <a:lnTo>
                  <a:pt x="884133" y="12466"/>
                </a:lnTo>
                <a:lnTo>
                  <a:pt x="978209" y="33588"/>
                </a:lnTo>
                <a:lnTo>
                  <a:pt x="1075166" y="38389"/>
                </a:lnTo>
                <a:lnTo>
                  <a:pt x="1173083" y="3166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3" name="object 473"/>
          <p:cNvSpPr/>
          <p:nvPr/>
        </p:nvSpPr>
        <p:spPr>
          <a:xfrm>
            <a:off x="4182831" y="3593898"/>
            <a:ext cx="37439" cy="0"/>
          </a:xfrm>
          <a:custGeom>
            <a:avLst/>
            <a:gdLst/>
            <a:ahLst/>
            <a:cxnLst/>
            <a:rect l="l" t="t" r="r" b="b"/>
            <a:pathLst>
              <a:path w="37439" h="0">
                <a:moveTo>
                  <a:pt x="0" y="0"/>
                </a:moveTo>
                <a:lnTo>
                  <a:pt x="37439" y="0"/>
                </a:lnTo>
              </a:path>
            </a:pathLst>
          </a:custGeom>
          <a:ln w="16629">
            <a:solidFill>
              <a:srgbClr val="8588AC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4" name="object 474"/>
          <p:cNvSpPr/>
          <p:nvPr/>
        </p:nvSpPr>
        <p:spPr>
          <a:xfrm>
            <a:off x="4178990" y="3582375"/>
            <a:ext cx="44150" cy="23042"/>
          </a:xfrm>
          <a:custGeom>
            <a:avLst/>
            <a:gdLst/>
            <a:ahLst/>
            <a:cxnLst/>
            <a:rect l="l" t="t" r="r" b="b"/>
            <a:pathLst>
              <a:path w="44150" h="23042">
                <a:moveTo>
                  <a:pt x="0" y="19202"/>
                </a:moveTo>
                <a:lnTo>
                  <a:pt x="0" y="21122"/>
                </a:lnTo>
                <a:lnTo>
                  <a:pt x="1920" y="23042"/>
                </a:lnTo>
                <a:lnTo>
                  <a:pt x="41285" y="23042"/>
                </a:lnTo>
                <a:lnTo>
                  <a:pt x="7680" y="19202"/>
                </a:lnTo>
                <a:lnTo>
                  <a:pt x="7681" y="7680"/>
                </a:lnTo>
                <a:lnTo>
                  <a:pt x="41285" y="7680"/>
                </a:lnTo>
                <a:lnTo>
                  <a:pt x="43190" y="23042"/>
                </a:lnTo>
                <a:lnTo>
                  <a:pt x="44150" y="21122"/>
                </a:lnTo>
                <a:lnTo>
                  <a:pt x="44150" y="1920"/>
                </a:lnTo>
                <a:lnTo>
                  <a:pt x="43190" y="0"/>
                </a:lnTo>
                <a:lnTo>
                  <a:pt x="41285" y="0"/>
                </a:lnTo>
                <a:lnTo>
                  <a:pt x="36469" y="3840"/>
                </a:lnTo>
                <a:lnTo>
                  <a:pt x="7680" y="3840"/>
                </a:lnTo>
                <a:lnTo>
                  <a:pt x="3840" y="7680"/>
                </a:lnTo>
                <a:lnTo>
                  <a:pt x="3840" y="15361"/>
                </a:lnTo>
                <a:lnTo>
                  <a:pt x="3840" y="0"/>
                </a:lnTo>
                <a:lnTo>
                  <a:pt x="1920" y="0"/>
                </a:lnTo>
                <a:lnTo>
                  <a:pt x="0" y="1920"/>
                </a:lnTo>
                <a:lnTo>
                  <a:pt x="0" y="19202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5" name="object 475"/>
          <p:cNvSpPr/>
          <p:nvPr/>
        </p:nvSpPr>
        <p:spPr>
          <a:xfrm>
            <a:off x="4215460" y="3590056"/>
            <a:ext cx="6720" cy="15361"/>
          </a:xfrm>
          <a:custGeom>
            <a:avLst/>
            <a:gdLst/>
            <a:ahLst/>
            <a:cxnLst/>
            <a:rect l="l" t="t" r="r" b="b"/>
            <a:pathLst>
              <a:path w="6720" h="15361">
                <a:moveTo>
                  <a:pt x="4815" y="7680"/>
                </a:moveTo>
                <a:lnTo>
                  <a:pt x="0" y="11521"/>
                </a:lnTo>
                <a:lnTo>
                  <a:pt x="4815" y="15361"/>
                </a:lnTo>
                <a:lnTo>
                  <a:pt x="6720" y="15361"/>
                </a:lnTo>
                <a:lnTo>
                  <a:pt x="4815" y="0"/>
                </a:lnTo>
                <a:lnTo>
                  <a:pt x="4815" y="7680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6" name="object 476"/>
          <p:cNvSpPr/>
          <p:nvPr/>
        </p:nvSpPr>
        <p:spPr>
          <a:xfrm>
            <a:off x="4186671" y="3590056"/>
            <a:ext cx="33604" cy="15361"/>
          </a:xfrm>
          <a:custGeom>
            <a:avLst/>
            <a:gdLst/>
            <a:ahLst/>
            <a:cxnLst/>
            <a:rect l="l" t="t" r="r" b="b"/>
            <a:pathLst>
              <a:path w="33604" h="15361">
                <a:moveTo>
                  <a:pt x="33604" y="0"/>
                </a:moveTo>
                <a:lnTo>
                  <a:pt x="28788" y="0"/>
                </a:lnTo>
                <a:lnTo>
                  <a:pt x="28788" y="7681"/>
                </a:lnTo>
                <a:lnTo>
                  <a:pt x="0" y="7680"/>
                </a:lnTo>
                <a:lnTo>
                  <a:pt x="0" y="11521"/>
                </a:lnTo>
                <a:lnTo>
                  <a:pt x="33604" y="15361"/>
                </a:lnTo>
                <a:lnTo>
                  <a:pt x="28788" y="11521"/>
                </a:lnTo>
                <a:lnTo>
                  <a:pt x="33604" y="7681"/>
                </a:lnTo>
                <a:lnTo>
                  <a:pt x="33604" y="0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7" name="object 477"/>
          <p:cNvSpPr/>
          <p:nvPr/>
        </p:nvSpPr>
        <p:spPr>
          <a:xfrm>
            <a:off x="4182831" y="3582375"/>
            <a:ext cx="37444" cy="15361"/>
          </a:xfrm>
          <a:custGeom>
            <a:avLst/>
            <a:gdLst/>
            <a:ahLst/>
            <a:cxnLst/>
            <a:rect l="l" t="t" r="r" b="b"/>
            <a:pathLst>
              <a:path w="37444" h="15361">
                <a:moveTo>
                  <a:pt x="0" y="15361"/>
                </a:moveTo>
                <a:lnTo>
                  <a:pt x="0" y="7680"/>
                </a:lnTo>
                <a:lnTo>
                  <a:pt x="3840" y="3840"/>
                </a:lnTo>
                <a:lnTo>
                  <a:pt x="32628" y="3840"/>
                </a:lnTo>
                <a:lnTo>
                  <a:pt x="37444" y="0"/>
                </a:lnTo>
                <a:lnTo>
                  <a:pt x="0" y="0"/>
                </a:lnTo>
                <a:lnTo>
                  <a:pt x="0" y="15361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8" name="object 478"/>
          <p:cNvSpPr/>
          <p:nvPr/>
        </p:nvSpPr>
        <p:spPr>
          <a:xfrm>
            <a:off x="4279788" y="3592938"/>
            <a:ext cx="37439" cy="0"/>
          </a:xfrm>
          <a:custGeom>
            <a:avLst/>
            <a:gdLst/>
            <a:ahLst/>
            <a:cxnLst/>
            <a:rect l="l" t="t" r="r" b="b"/>
            <a:pathLst>
              <a:path w="37439" h="0">
                <a:moveTo>
                  <a:pt x="0" y="0"/>
                </a:moveTo>
                <a:lnTo>
                  <a:pt x="37439" y="0"/>
                </a:lnTo>
              </a:path>
            </a:pathLst>
          </a:custGeom>
          <a:ln w="16629">
            <a:solidFill>
              <a:srgbClr val="8588AC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9" name="object 479"/>
          <p:cNvSpPr/>
          <p:nvPr/>
        </p:nvSpPr>
        <p:spPr>
          <a:xfrm>
            <a:off x="4275947" y="3581430"/>
            <a:ext cx="45110" cy="23027"/>
          </a:xfrm>
          <a:custGeom>
            <a:avLst/>
            <a:gdLst/>
            <a:ahLst/>
            <a:cxnLst/>
            <a:rect l="l" t="t" r="r" b="b"/>
            <a:pathLst>
              <a:path w="45110" h="23027">
                <a:moveTo>
                  <a:pt x="0" y="19187"/>
                </a:moveTo>
                <a:lnTo>
                  <a:pt x="0" y="21107"/>
                </a:lnTo>
                <a:lnTo>
                  <a:pt x="1920" y="23027"/>
                </a:lnTo>
                <a:lnTo>
                  <a:pt x="41269" y="23027"/>
                </a:lnTo>
                <a:lnTo>
                  <a:pt x="7680" y="19187"/>
                </a:lnTo>
                <a:lnTo>
                  <a:pt x="7680" y="7665"/>
                </a:lnTo>
                <a:lnTo>
                  <a:pt x="41269" y="7665"/>
                </a:lnTo>
                <a:lnTo>
                  <a:pt x="43205" y="23027"/>
                </a:lnTo>
                <a:lnTo>
                  <a:pt x="45110" y="21107"/>
                </a:lnTo>
                <a:lnTo>
                  <a:pt x="45110" y="1904"/>
                </a:lnTo>
                <a:lnTo>
                  <a:pt x="43205" y="0"/>
                </a:lnTo>
                <a:lnTo>
                  <a:pt x="41269" y="0"/>
                </a:lnTo>
                <a:lnTo>
                  <a:pt x="37429" y="3840"/>
                </a:lnTo>
                <a:lnTo>
                  <a:pt x="7680" y="3840"/>
                </a:lnTo>
                <a:lnTo>
                  <a:pt x="3840" y="7665"/>
                </a:lnTo>
                <a:lnTo>
                  <a:pt x="3840" y="15346"/>
                </a:lnTo>
                <a:lnTo>
                  <a:pt x="3840" y="0"/>
                </a:lnTo>
                <a:lnTo>
                  <a:pt x="1920" y="0"/>
                </a:lnTo>
                <a:lnTo>
                  <a:pt x="0" y="1904"/>
                </a:lnTo>
                <a:lnTo>
                  <a:pt x="0" y="19187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0" name="object 480"/>
          <p:cNvSpPr/>
          <p:nvPr/>
        </p:nvSpPr>
        <p:spPr>
          <a:xfrm>
            <a:off x="4313377" y="3589096"/>
            <a:ext cx="5775" cy="15361"/>
          </a:xfrm>
          <a:custGeom>
            <a:avLst/>
            <a:gdLst/>
            <a:ahLst/>
            <a:cxnLst/>
            <a:rect l="l" t="t" r="r" b="b"/>
            <a:pathLst>
              <a:path w="5775" h="15361">
                <a:moveTo>
                  <a:pt x="3840" y="7680"/>
                </a:moveTo>
                <a:lnTo>
                  <a:pt x="0" y="11521"/>
                </a:lnTo>
                <a:lnTo>
                  <a:pt x="3840" y="15361"/>
                </a:lnTo>
                <a:lnTo>
                  <a:pt x="5775" y="15361"/>
                </a:lnTo>
                <a:lnTo>
                  <a:pt x="3840" y="0"/>
                </a:lnTo>
                <a:lnTo>
                  <a:pt x="3840" y="7680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1" name="object 481"/>
          <p:cNvSpPr/>
          <p:nvPr/>
        </p:nvSpPr>
        <p:spPr>
          <a:xfrm>
            <a:off x="4283628" y="3589096"/>
            <a:ext cx="33588" cy="15361"/>
          </a:xfrm>
          <a:custGeom>
            <a:avLst/>
            <a:gdLst/>
            <a:ahLst/>
            <a:cxnLst/>
            <a:rect l="l" t="t" r="r" b="b"/>
            <a:pathLst>
              <a:path w="33588" h="15361">
                <a:moveTo>
                  <a:pt x="33588" y="0"/>
                </a:moveTo>
                <a:lnTo>
                  <a:pt x="29748" y="0"/>
                </a:lnTo>
                <a:lnTo>
                  <a:pt x="29748" y="7680"/>
                </a:lnTo>
                <a:lnTo>
                  <a:pt x="0" y="7681"/>
                </a:lnTo>
                <a:lnTo>
                  <a:pt x="0" y="11521"/>
                </a:lnTo>
                <a:lnTo>
                  <a:pt x="33588" y="15361"/>
                </a:lnTo>
                <a:lnTo>
                  <a:pt x="29748" y="11521"/>
                </a:lnTo>
                <a:lnTo>
                  <a:pt x="33588" y="7680"/>
                </a:lnTo>
                <a:lnTo>
                  <a:pt x="33588" y="0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2" name="object 482"/>
          <p:cNvSpPr/>
          <p:nvPr/>
        </p:nvSpPr>
        <p:spPr>
          <a:xfrm>
            <a:off x="4279788" y="3581430"/>
            <a:ext cx="37429" cy="15346"/>
          </a:xfrm>
          <a:custGeom>
            <a:avLst/>
            <a:gdLst/>
            <a:ahLst/>
            <a:cxnLst/>
            <a:rect l="l" t="t" r="r" b="b"/>
            <a:pathLst>
              <a:path w="37429" h="15346">
                <a:moveTo>
                  <a:pt x="0" y="15346"/>
                </a:moveTo>
                <a:lnTo>
                  <a:pt x="0" y="7665"/>
                </a:lnTo>
                <a:lnTo>
                  <a:pt x="3840" y="3840"/>
                </a:lnTo>
                <a:lnTo>
                  <a:pt x="33588" y="3840"/>
                </a:lnTo>
                <a:lnTo>
                  <a:pt x="37429" y="0"/>
                </a:lnTo>
                <a:lnTo>
                  <a:pt x="0" y="0"/>
                </a:lnTo>
                <a:lnTo>
                  <a:pt x="0" y="15346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3" name="object 483"/>
          <p:cNvSpPr/>
          <p:nvPr/>
        </p:nvSpPr>
        <p:spPr>
          <a:xfrm>
            <a:off x="4375785" y="3596778"/>
            <a:ext cx="37439" cy="0"/>
          </a:xfrm>
          <a:custGeom>
            <a:avLst/>
            <a:gdLst/>
            <a:ahLst/>
            <a:cxnLst/>
            <a:rect l="l" t="t" r="r" b="b"/>
            <a:pathLst>
              <a:path w="37439" h="0">
                <a:moveTo>
                  <a:pt x="0" y="0"/>
                </a:moveTo>
                <a:lnTo>
                  <a:pt x="37439" y="0"/>
                </a:lnTo>
              </a:path>
            </a:pathLst>
          </a:custGeom>
          <a:ln w="16629">
            <a:solidFill>
              <a:srgbClr val="8588AC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4" name="object 484"/>
          <p:cNvSpPr/>
          <p:nvPr/>
        </p:nvSpPr>
        <p:spPr>
          <a:xfrm>
            <a:off x="4371944" y="3585270"/>
            <a:ext cx="45125" cy="23027"/>
          </a:xfrm>
          <a:custGeom>
            <a:avLst/>
            <a:gdLst/>
            <a:ahLst/>
            <a:cxnLst/>
            <a:rect l="l" t="t" r="r" b="b"/>
            <a:pathLst>
              <a:path w="45125" h="23027">
                <a:moveTo>
                  <a:pt x="0" y="19187"/>
                </a:moveTo>
                <a:lnTo>
                  <a:pt x="0" y="21107"/>
                </a:lnTo>
                <a:lnTo>
                  <a:pt x="1920" y="23027"/>
                </a:lnTo>
                <a:lnTo>
                  <a:pt x="41285" y="23027"/>
                </a:lnTo>
                <a:lnTo>
                  <a:pt x="7680" y="19187"/>
                </a:lnTo>
                <a:lnTo>
                  <a:pt x="7681" y="7665"/>
                </a:lnTo>
                <a:lnTo>
                  <a:pt x="41285" y="7665"/>
                </a:lnTo>
                <a:lnTo>
                  <a:pt x="43190" y="23027"/>
                </a:lnTo>
                <a:lnTo>
                  <a:pt x="45125" y="21107"/>
                </a:lnTo>
                <a:lnTo>
                  <a:pt x="45125" y="1905"/>
                </a:lnTo>
                <a:lnTo>
                  <a:pt x="43190" y="0"/>
                </a:lnTo>
                <a:lnTo>
                  <a:pt x="41285" y="0"/>
                </a:lnTo>
                <a:lnTo>
                  <a:pt x="37444" y="3825"/>
                </a:lnTo>
                <a:lnTo>
                  <a:pt x="7680" y="3825"/>
                </a:lnTo>
                <a:lnTo>
                  <a:pt x="3840" y="7665"/>
                </a:lnTo>
                <a:lnTo>
                  <a:pt x="3840" y="15346"/>
                </a:lnTo>
                <a:lnTo>
                  <a:pt x="3840" y="0"/>
                </a:lnTo>
                <a:lnTo>
                  <a:pt x="1920" y="0"/>
                </a:lnTo>
                <a:lnTo>
                  <a:pt x="0" y="1905"/>
                </a:lnTo>
                <a:lnTo>
                  <a:pt x="0" y="19187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5" name="object 485"/>
          <p:cNvSpPr/>
          <p:nvPr/>
        </p:nvSpPr>
        <p:spPr>
          <a:xfrm>
            <a:off x="4409389" y="3592936"/>
            <a:ext cx="5745" cy="15361"/>
          </a:xfrm>
          <a:custGeom>
            <a:avLst/>
            <a:gdLst/>
            <a:ahLst/>
            <a:cxnLst/>
            <a:rect l="l" t="t" r="r" b="b"/>
            <a:pathLst>
              <a:path w="5745" h="15361">
                <a:moveTo>
                  <a:pt x="3840" y="7680"/>
                </a:moveTo>
                <a:lnTo>
                  <a:pt x="0" y="11521"/>
                </a:lnTo>
                <a:lnTo>
                  <a:pt x="3840" y="15361"/>
                </a:lnTo>
                <a:lnTo>
                  <a:pt x="5745" y="15361"/>
                </a:lnTo>
                <a:lnTo>
                  <a:pt x="3840" y="0"/>
                </a:lnTo>
                <a:lnTo>
                  <a:pt x="3840" y="7680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6" name="object 486"/>
          <p:cNvSpPr/>
          <p:nvPr/>
        </p:nvSpPr>
        <p:spPr>
          <a:xfrm>
            <a:off x="4379625" y="3592936"/>
            <a:ext cx="33604" cy="15362"/>
          </a:xfrm>
          <a:custGeom>
            <a:avLst/>
            <a:gdLst/>
            <a:ahLst/>
            <a:cxnLst/>
            <a:rect l="l" t="t" r="r" b="b"/>
            <a:pathLst>
              <a:path w="33604" h="15362">
                <a:moveTo>
                  <a:pt x="33604" y="0"/>
                </a:moveTo>
                <a:lnTo>
                  <a:pt x="29763" y="0"/>
                </a:lnTo>
                <a:lnTo>
                  <a:pt x="29763" y="7681"/>
                </a:lnTo>
                <a:lnTo>
                  <a:pt x="0" y="7681"/>
                </a:lnTo>
                <a:lnTo>
                  <a:pt x="0" y="11521"/>
                </a:lnTo>
                <a:lnTo>
                  <a:pt x="33604" y="15362"/>
                </a:lnTo>
                <a:lnTo>
                  <a:pt x="29763" y="11521"/>
                </a:lnTo>
                <a:lnTo>
                  <a:pt x="33604" y="7681"/>
                </a:lnTo>
                <a:lnTo>
                  <a:pt x="33604" y="0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7" name="object 487"/>
          <p:cNvSpPr/>
          <p:nvPr/>
        </p:nvSpPr>
        <p:spPr>
          <a:xfrm>
            <a:off x="4375785" y="3585270"/>
            <a:ext cx="37444" cy="15346"/>
          </a:xfrm>
          <a:custGeom>
            <a:avLst/>
            <a:gdLst/>
            <a:ahLst/>
            <a:cxnLst/>
            <a:rect l="l" t="t" r="r" b="b"/>
            <a:pathLst>
              <a:path w="37444" h="15346">
                <a:moveTo>
                  <a:pt x="0" y="15346"/>
                </a:moveTo>
                <a:lnTo>
                  <a:pt x="0" y="7665"/>
                </a:lnTo>
                <a:lnTo>
                  <a:pt x="3840" y="3825"/>
                </a:lnTo>
                <a:lnTo>
                  <a:pt x="33604" y="3825"/>
                </a:lnTo>
                <a:lnTo>
                  <a:pt x="37444" y="0"/>
                </a:lnTo>
                <a:lnTo>
                  <a:pt x="0" y="0"/>
                </a:lnTo>
                <a:lnTo>
                  <a:pt x="0" y="15346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8" name="object 488"/>
          <p:cNvSpPr/>
          <p:nvPr/>
        </p:nvSpPr>
        <p:spPr>
          <a:xfrm>
            <a:off x="4472741" y="3600619"/>
            <a:ext cx="38397" cy="0"/>
          </a:xfrm>
          <a:custGeom>
            <a:avLst/>
            <a:gdLst/>
            <a:ahLst/>
            <a:cxnLst/>
            <a:rect l="l" t="t" r="r" b="b"/>
            <a:pathLst>
              <a:path w="38397" h="0">
                <a:moveTo>
                  <a:pt x="0" y="0"/>
                </a:moveTo>
                <a:lnTo>
                  <a:pt x="38397" y="0"/>
                </a:lnTo>
              </a:path>
            </a:pathLst>
          </a:custGeom>
          <a:ln w="16629">
            <a:solidFill>
              <a:srgbClr val="8588AC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9" name="object 489"/>
          <p:cNvSpPr/>
          <p:nvPr/>
        </p:nvSpPr>
        <p:spPr>
          <a:xfrm>
            <a:off x="4469861" y="3589096"/>
            <a:ext cx="44165" cy="23042"/>
          </a:xfrm>
          <a:custGeom>
            <a:avLst/>
            <a:gdLst/>
            <a:ahLst/>
            <a:cxnLst/>
            <a:rect l="l" t="t" r="r" b="b"/>
            <a:pathLst>
              <a:path w="44165" h="23042">
                <a:moveTo>
                  <a:pt x="0" y="19202"/>
                </a:moveTo>
                <a:lnTo>
                  <a:pt x="0" y="21122"/>
                </a:lnTo>
                <a:lnTo>
                  <a:pt x="1920" y="23042"/>
                </a:lnTo>
                <a:lnTo>
                  <a:pt x="41285" y="23042"/>
                </a:lnTo>
                <a:lnTo>
                  <a:pt x="7680" y="19202"/>
                </a:lnTo>
                <a:lnTo>
                  <a:pt x="7681" y="7680"/>
                </a:lnTo>
                <a:lnTo>
                  <a:pt x="41285" y="7680"/>
                </a:lnTo>
                <a:lnTo>
                  <a:pt x="42245" y="23042"/>
                </a:lnTo>
                <a:lnTo>
                  <a:pt x="44165" y="21122"/>
                </a:lnTo>
                <a:lnTo>
                  <a:pt x="44165" y="1920"/>
                </a:lnTo>
                <a:lnTo>
                  <a:pt x="42245" y="0"/>
                </a:lnTo>
                <a:lnTo>
                  <a:pt x="41285" y="0"/>
                </a:lnTo>
                <a:lnTo>
                  <a:pt x="36484" y="3840"/>
                </a:lnTo>
                <a:lnTo>
                  <a:pt x="7680" y="3840"/>
                </a:lnTo>
                <a:lnTo>
                  <a:pt x="2880" y="7680"/>
                </a:lnTo>
                <a:lnTo>
                  <a:pt x="2880" y="15361"/>
                </a:lnTo>
                <a:lnTo>
                  <a:pt x="2880" y="0"/>
                </a:lnTo>
                <a:lnTo>
                  <a:pt x="1920" y="0"/>
                </a:lnTo>
                <a:lnTo>
                  <a:pt x="0" y="1920"/>
                </a:lnTo>
                <a:lnTo>
                  <a:pt x="0" y="19202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0" name="object 490"/>
          <p:cNvSpPr/>
          <p:nvPr/>
        </p:nvSpPr>
        <p:spPr>
          <a:xfrm>
            <a:off x="4506346" y="3596777"/>
            <a:ext cx="5760" cy="15361"/>
          </a:xfrm>
          <a:custGeom>
            <a:avLst/>
            <a:gdLst/>
            <a:ahLst/>
            <a:cxnLst/>
            <a:rect l="l" t="t" r="r" b="b"/>
            <a:pathLst>
              <a:path w="5760" h="15361">
                <a:moveTo>
                  <a:pt x="4800" y="7680"/>
                </a:moveTo>
                <a:lnTo>
                  <a:pt x="0" y="11521"/>
                </a:lnTo>
                <a:lnTo>
                  <a:pt x="4800" y="15361"/>
                </a:lnTo>
                <a:lnTo>
                  <a:pt x="5760" y="15361"/>
                </a:lnTo>
                <a:lnTo>
                  <a:pt x="4800" y="0"/>
                </a:lnTo>
                <a:lnTo>
                  <a:pt x="4800" y="7680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1" name="object 491"/>
          <p:cNvSpPr/>
          <p:nvPr/>
        </p:nvSpPr>
        <p:spPr>
          <a:xfrm>
            <a:off x="4477542" y="3596777"/>
            <a:ext cx="33604" cy="15362"/>
          </a:xfrm>
          <a:custGeom>
            <a:avLst/>
            <a:gdLst/>
            <a:ahLst/>
            <a:cxnLst/>
            <a:rect l="l" t="t" r="r" b="b"/>
            <a:pathLst>
              <a:path w="33604" h="15362">
                <a:moveTo>
                  <a:pt x="33604" y="0"/>
                </a:moveTo>
                <a:lnTo>
                  <a:pt x="28803" y="0"/>
                </a:lnTo>
                <a:lnTo>
                  <a:pt x="28803" y="7681"/>
                </a:lnTo>
                <a:lnTo>
                  <a:pt x="0" y="7681"/>
                </a:lnTo>
                <a:lnTo>
                  <a:pt x="0" y="11521"/>
                </a:lnTo>
                <a:lnTo>
                  <a:pt x="33604" y="15362"/>
                </a:lnTo>
                <a:lnTo>
                  <a:pt x="28803" y="11521"/>
                </a:lnTo>
                <a:lnTo>
                  <a:pt x="33604" y="7681"/>
                </a:lnTo>
                <a:lnTo>
                  <a:pt x="33604" y="0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2" name="object 492"/>
          <p:cNvSpPr/>
          <p:nvPr/>
        </p:nvSpPr>
        <p:spPr>
          <a:xfrm>
            <a:off x="4472741" y="3589096"/>
            <a:ext cx="38404" cy="15361"/>
          </a:xfrm>
          <a:custGeom>
            <a:avLst/>
            <a:gdLst/>
            <a:ahLst/>
            <a:cxnLst/>
            <a:rect l="l" t="t" r="r" b="b"/>
            <a:pathLst>
              <a:path w="38404" h="15361">
                <a:moveTo>
                  <a:pt x="0" y="15361"/>
                </a:moveTo>
                <a:lnTo>
                  <a:pt x="0" y="7680"/>
                </a:lnTo>
                <a:lnTo>
                  <a:pt x="4800" y="3840"/>
                </a:lnTo>
                <a:lnTo>
                  <a:pt x="33604" y="3840"/>
                </a:lnTo>
                <a:lnTo>
                  <a:pt x="38404" y="0"/>
                </a:lnTo>
                <a:lnTo>
                  <a:pt x="0" y="0"/>
                </a:lnTo>
                <a:lnTo>
                  <a:pt x="0" y="15361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3" name="object 493"/>
          <p:cNvSpPr/>
          <p:nvPr/>
        </p:nvSpPr>
        <p:spPr>
          <a:xfrm>
            <a:off x="4569698" y="3593898"/>
            <a:ext cx="36480" cy="0"/>
          </a:xfrm>
          <a:custGeom>
            <a:avLst/>
            <a:gdLst/>
            <a:ahLst/>
            <a:cxnLst/>
            <a:rect l="l" t="t" r="r" b="b"/>
            <a:pathLst>
              <a:path w="36480" h="0">
                <a:moveTo>
                  <a:pt x="0" y="0"/>
                </a:moveTo>
                <a:lnTo>
                  <a:pt x="36480" y="0"/>
                </a:lnTo>
              </a:path>
            </a:pathLst>
          </a:custGeom>
          <a:ln w="16629">
            <a:solidFill>
              <a:srgbClr val="8588AC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4" name="object 494"/>
          <p:cNvSpPr/>
          <p:nvPr/>
        </p:nvSpPr>
        <p:spPr>
          <a:xfrm>
            <a:off x="4565858" y="3582375"/>
            <a:ext cx="44165" cy="23042"/>
          </a:xfrm>
          <a:custGeom>
            <a:avLst/>
            <a:gdLst/>
            <a:ahLst/>
            <a:cxnLst/>
            <a:rect l="l" t="t" r="r" b="b"/>
            <a:pathLst>
              <a:path w="44165" h="23042">
                <a:moveTo>
                  <a:pt x="0" y="19202"/>
                </a:moveTo>
                <a:lnTo>
                  <a:pt x="0" y="21122"/>
                </a:lnTo>
                <a:lnTo>
                  <a:pt x="960" y="23042"/>
                </a:lnTo>
                <a:lnTo>
                  <a:pt x="40325" y="23042"/>
                </a:lnTo>
                <a:lnTo>
                  <a:pt x="7680" y="19202"/>
                </a:lnTo>
                <a:lnTo>
                  <a:pt x="7680" y="7680"/>
                </a:lnTo>
                <a:lnTo>
                  <a:pt x="40325" y="7680"/>
                </a:lnTo>
                <a:lnTo>
                  <a:pt x="43205" y="23042"/>
                </a:lnTo>
                <a:lnTo>
                  <a:pt x="44165" y="21122"/>
                </a:lnTo>
                <a:lnTo>
                  <a:pt x="44165" y="1920"/>
                </a:lnTo>
                <a:lnTo>
                  <a:pt x="43205" y="0"/>
                </a:lnTo>
                <a:lnTo>
                  <a:pt x="40325" y="0"/>
                </a:lnTo>
                <a:lnTo>
                  <a:pt x="36484" y="3840"/>
                </a:lnTo>
                <a:lnTo>
                  <a:pt x="7680" y="3840"/>
                </a:lnTo>
                <a:lnTo>
                  <a:pt x="3840" y="7680"/>
                </a:lnTo>
                <a:lnTo>
                  <a:pt x="3840" y="15361"/>
                </a:lnTo>
                <a:lnTo>
                  <a:pt x="3840" y="0"/>
                </a:lnTo>
                <a:lnTo>
                  <a:pt x="960" y="0"/>
                </a:lnTo>
                <a:lnTo>
                  <a:pt x="0" y="1920"/>
                </a:lnTo>
                <a:lnTo>
                  <a:pt x="0" y="19202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5" name="object 495"/>
          <p:cNvSpPr/>
          <p:nvPr/>
        </p:nvSpPr>
        <p:spPr>
          <a:xfrm>
            <a:off x="4602342" y="3590056"/>
            <a:ext cx="6720" cy="15361"/>
          </a:xfrm>
          <a:custGeom>
            <a:avLst/>
            <a:gdLst/>
            <a:ahLst/>
            <a:cxnLst/>
            <a:rect l="l" t="t" r="r" b="b"/>
            <a:pathLst>
              <a:path w="6720" h="15361">
                <a:moveTo>
                  <a:pt x="3840" y="7680"/>
                </a:moveTo>
                <a:lnTo>
                  <a:pt x="0" y="11521"/>
                </a:lnTo>
                <a:lnTo>
                  <a:pt x="3840" y="15361"/>
                </a:lnTo>
                <a:lnTo>
                  <a:pt x="6720" y="15361"/>
                </a:lnTo>
                <a:lnTo>
                  <a:pt x="3840" y="0"/>
                </a:lnTo>
                <a:lnTo>
                  <a:pt x="3840" y="7680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6" name="object 496"/>
          <p:cNvSpPr/>
          <p:nvPr/>
        </p:nvSpPr>
        <p:spPr>
          <a:xfrm>
            <a:off x="4573539" y="3590056"/>
            <a:ext cx="32644" cy="15362"/>
          </a:xfrm>
          <a:custGeom>
            <a:avLst/>
            <a:gdLst/>
            <a:ahLst/>
            <a:cxnLst/>
            <a:rect l="l" t="t" r="r" b="b"/>
            <a:pathLst>
              <a:path w="32644" h="15362">
                <a:moveTo>
                  <a:pt x="32644" y="0"/>
                </a:moveTo>
                <a:lnTo>
                  <a:pt x="28803" y="0"/>
                </a:lnTo>
                <a:lnTo>
                  <a:pt x="28803" y="7681"/>
                </a:lnTo>
                <a:lnTo>
                  <a:pt x="0" y="7681"/>
                </a:lnTo>
                <a:lnTo>
                  <a:pt x="0" y="11521"/>
                </a:lnTo>
                <a:lnTo>
                  <a:pt x="32644" y="15362"/>
                </a:lnTo>
                <a:lnTo>
                  <a:pt x="28803" y="11521"/>
                </a:lnTo>
                <a:lnTo>
                  <a:pt x="32644" y="7681"/>
                </a:lnTo>
                <a:lnTo>
                  <a:pt x="32644" y="0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7" name="object 497"/>
          <p:cNvSpPr/>
          <p:nvPr/>
        </p:nvSpPr>
        <p:spPr>
          <a:xfrm>
            <a:off x="4569698" y="3582375"/>
            <a:ext cx="36484" cy="15361"/>
          </a:xfrm>
          <a:custGeom>
            <a:avLst/>
            <a:gdLst/>
            <a:ahLst/>
            <a:cxnLst/>
            <a:rect l="l" t="t" r="r" b="b"/>
            <a:pathLst>
              <a:path w="36484" h="15361">
                <a:moveTo>
                  <a:pt x="0" y="15361"/>
                </a:moveTo>
                <a:lnTo>
                  <a:pt x="0" y="7680"/>
                </a:lnTo>
                <a:lnTo>
                  <a:pt x="3840" y="3840"/>
                </a:lnTo>
                <a:lnTo>
                  <a:pt x="32644" y="3840"/>
                </a:lnTo>
                <a:lnTo>
                  <a:pt x="36484" y="0"/>
                </a:lnTo>
                <a:lnTo>
                  <a:pt x="0" y="0"/>
                </a:lnTo>
                <a:lnTo>
                  <a:pt x="0" y="15361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8" name="object 498"/>
          <p:cNvSpPr/>
          <p:nvPr/>
        </p:nvSpPr>
        <p:spPr>
          <a:xfrm>
            <a:off x="4666655" y="3605419"/>
            <a:ext cx="37439" cy="0"/>
          </a:xfrm>
          <a:custGeom>
            <a:avLst/>
            <a:gdLst/>
            <a:ahLst/>
            <a:cxnLst/>
            <a:rect l="l" t="t" r="r" b="b"/>
            <a:pathLst>
              <a:path w="37439" h="0">
                <a:moveTo>
                  <a:pt x="0" y="0"/>
                </a:moveTo>
                <a:lnTo>
                  <a:pt x="37439" y="0"/>
                </a:lnTo>
              </a:path>
            </a:pathLst>
          </a:custGeom>
          <a:ln w="16629">
            <a:solidFill>
              <a:srgbClr val="8588AC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9" name="object 499"/>
          <p:cNvSpPr/>
          <p:nvPr/>
        </p:nvSpPr>
        <p:spPr>
          <a:xfrm>
            <a:off x="4662815" y="3593896"/>
            <a:ext cx="45125" cy="23042"/>
          </a:xfrm>
          <a:custGeom>
            <a:avLst/>
            <a:gdLst/>
            <a:ahLst/>
            <a:cxnLst/>
            <a:rect l="l" t="t" r="r" b="b"/>
            <a:pathLst>
              <a:path w="45125" h="23042">
                <a:moveTo>
                  <a:pt x="0" y="19202"/>
                </a:moveTo>
                <a:lnTo>
                  <a:pt x="0" y="21122"/>
                </a:lnTo>
                <a:lnTo>
                  <a:pt x="1920" y="23042"/>
                </a:lnTo>
                <a:lnTo>
                  <a:pt x="41285" y="23042"/>
                </a:lnTo>
                <a:lnTo>
                  <a:pt x="7680" y="19202"/>
                </a:lnTo>
                <a:lnTo>
                  <a:pt x="7681" y="7680"/>
                </a:lnTo>
                <a:lnTo>
                  <a:pt x="41285" y="7680"/>
                </a:lnTo>
                <a:lnTo>
                  <a:pt x="43205" y="23042"/>
                </a:lnTo>
                <a:lnTo>
                  <a:pt x="45125" y="21122"/>
                </a:lnTo>
                <a:lnTo>
                  <a:pt x="45125" y="1920"/>
                </a:lnTo>
                <a:lnTo>
                  <a:pt x="43205" y="0"/>
                </a:lnTo>
                <a:lnTo>
                  <a:pt x="41285" y="0"/>
                </a:lnTo>
                <a:lnTo>
                  <a:pt x="37444" y="3840"/>
                </a:lnTo>
                <a:lnTo>
                  <a:pt x="7680" y="3840"/>
                </a:lnTo>
                <a:lnTo>
                  <a:pt x="3840" y="7680"/>
                </a:lnTo>
                <a:lnTo>
                  <a:pt x="3840" y="15361"/>
                </a:lnTo>
                <a:lnTo>
                  <a:pt x="3840" y="0"/>
                </a:lnTo>
                <a:lnTo>
                  <a:pt x="1920" y="0"/>
                </a:lnTo>
                <a:lnTo>
                  <a:pt x="0" y="1920"/>
                </a:lnTo>
                <a:lnTo>
                  <a:pt x="0" y="19202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0" name="object 500"/>
          <p:cNvSpPr/>
          <p:nvPr/>
        </p:nvSpPr>
        <p:spPr>
          <a:xfrm>
            <a:off x="4700259" y="3601577"/>
            <a:ext cx="5760" cy="15361"/>
          </a:xfrm>
          <a:custGeom>
            <a:avLst/>
            <a:gdLst/>
            <a:ahLst/>
            <a:cxnLst/>
            <a:rect l="l" t="t" r="r" b="b"/>
            <a:pathLst>
              <a:path w="5760" h="15361">
                <a:moveTo>
                  <a:pt x="3840" y="7680"/>
                </a:moveTo>
                <a:lnTo>
                  <a:pt x="0" y="11521"/>
                </a:lnTo>
                <a:lnTo>
                  <a:pt x="3840" y="15361"/>
                </a:lnTo>
                <a:lnTo>
                  <a:pt x="5760" y="15361"/>
                </a:lnTo>
                <a:lnTo>
                  <a:pt x="3840" y="0"/>
                </a:lnTo>
                <a:lnTo>
                  <a:pt x="3840" y="7680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1" name="object 501"/>
          <p:cNvSpPr/>
          <p:nvPr/>
        </p:nvSpPr>
        <p:spPr>
          <a:xfrm>
            <a:off x="4670496" y="3601577"/>
            <a:ext cx="33604" cy="15362"/>
          </a:xfrm>
          <a:custGeom>
            <a:avLst/>
            <a:gdLst/>
            <a:ahLst/>
            <a:cxnLst/>
            <a:rect l="l" t="t" r="r" b="b"/>
            <a:pathLst>
              <a:path w="33604" h="15362">
                <a:moveTo>
                  <a:pt x="33604" y="0"/>
                </a:moveTo>
                <a:lnTo>
                  <a:pt x="29763" y="0"/>
                </a:lnTo>
                <a:lnTo>
                  <a:pt x="29763" y="7681"/>
                </a:lnTo>
                <a:lnTo>
                  <a:pt x="0" y="7681"/>
                </a:lnTo>
                <a:lnTo>
                  <a:pt x="0" y="11521"/>
                </a:lnTo>
                <a:lnTo>
                  <a:pt x="33604" y="15362"/>
                </a:lnTo>
                <a:lnTo>
                  <a:pt x="29763" y="11521"/>
                </a:lnTo>
                <a:lnTo>
                  <a:pt x="33604" y="7681"/>
                </a:lnTo>
                <a:lnTo>
                  <a:pt x="33604" y="0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2" name="object 502"/>
          <p:cNvSpPr/>
          <p:nvPr/>
        </p:nvSpPr>
        <p:spPr>
          <a:xfrm>
            <a:off x="4666655" y="3593896"/>
            <a:ext cx="37444" cy="15361"/>
          </a:xfrm>
          <a:custGeom>
            <a:avLst/>
            <a:gdLst/>
            <a:ahLst/>
            <a:cxnLst/>
            <a:rect l="l" t="t" r="r" b="b"/>
            <a:pathLst>
              <a:path w="37444" h="15361">
                <a:moveTo>
                  <a:pt x="0" y="15361"/>
                </a:moveTo>
                <a:lnTo>
                  <a:pt x="0" y="7680"/>
                </a:lnTo>
                <a:lnTo>
                  <a:pt x="3840" y="3840"/>
                </a:lnTo>
                <a:lnTo>
                  <a:pt x="33604" y="3840"/>
                </a:lnTo>
                <a:lnTo>
                  <a:pt x="37444" y="0"/>
                </a:lnTo>
                <a:lnTo>
                  <a:pt x="0" y="0"/>
                </a:lnTo>
                <a:lnTo>
                  <a:pt x="0" y="15361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3" name="object 503"/>
          <p:cNvSpPr/>
          <p:nvPr/>
        </p:nvSpPr>
        <p:spPr>
          <a:xfrm>
            <a:off x="4763612" y="3604459"/>
            <a:ext cx="37439" cy="0"/>
          </a:xfrm>
          <a:custGeom>
            <a:avLst/>
            <a:gdLst/>
            <a:ahLst/>
            <a:cxnLst/>
            <a:rect l="l" t="t" r="r" b="b"/>
            <a:pathLst>
              <a:path w="37439" h="0">
                <a:moveTo>
                  <a:pt x="0" y="0"/>
                </a:moveTo>
                <a:lnTo>
                  <a:pt x="37439" y="0"/>
                </a:lnTo>
              </a:path>
            </a:pathLst>
          </a:custGeom>
          <a:ln w="16629">
            <a:solidFill>
              <a:srgbClr val="8588AC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4" name="object 504"/>
          <p:cNvSpPr/>
          <p:nvPr/>
        </p:nvSpPr>
        <p:spPr>
          <a:xfrm>
            <a:off x="4760732" y="3592936"/>
            <a:ext cx="44165" cy="23042"/>
          </a:xfrm>
          <a:custGeom>
            <a:avLst/>
            <a:gdLst/>
            <a:ahLst/>
            <a:cxnLst/>
            <a:rect l="l" t="t" r="r" b="b"/>
            <a:pathLst>
              <a:path w="44165" h="23042">
                <a:moveTo>
                  <a:pt x="0" y="19202"/>
                </a:moveTo>
                <a:lnTo>
                  <a:pt x="0" y="21122"/>
                </a:lnTo>
                <a:lnTo>
                  <a:pt x="960" y="23042"/>
                </a:lnTo>
                <a:lnTo>
                  <a:pt x="40325" y="23042"/>
                </a:lnTo>
                <a:lnTo>
                  <a:pt x="7680" y="19202"/>
                </a:lnTo>
                <a:lnTo>
                  <a:pt x="7681" y="7680"/>
                </a:lnTo>
                <a:lnTo>
                  <a:pt x="40325" y="7680"/>
                </a:lnTo>
                <a:lnTo>
                  <a:pt x="42230" y="23042"/>
                </a:lnTo>
                <a:lnTo>
                  <a:pt x="44165" y="21122"/>
                </a:lnTo>
                <a:lnTo>
                  <a:pt x="44165" y="1920"/>
                </a:lnTo>
                <a:lnTo>
                  <a:pt x="42230" y="0"/>
                </a:lnTo>
                <a:lnTo>
                  <a:pt x="40325" y="0"/>
                </a:lnTo>
                <a:lnTo>
                  <a:pt x="36484" y="3840"/>
                </a:lnTo>
                <a:lnTo>
                  <a:pt x="7680" y="3840"/>
                </a:lnTo>
                <a:lnTo>
                  <a:pt x="2880" y="7680"/>
                </a:lnTo>
                <a:lnTo>
                  <a:pt x="2880" y="15361"/>
                </a:lnTo>
                <a:lnTo>
                  <a:pt x="2880" y="0"/>
                </a:lnTo>
                <a:lnTo>
                  <a:pt x="960" y="0"/>
                </a:lnTo>
                <a:lnTo>
                  <a:pt x="0" y="1920"/>
                </a:lnTo>
                <a:lnTo>
                  <a:pt x="0" y="19202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5" name="object 505"/>
          <p:cNvSpPr/>
          <p:nvPr/>
        </p:nvSpPr>
        <p:spPr>
          <a:xfrm>
            <a:off x="4797216" y="3600617"/>
            <a:ext cx="5745" cy="15361"/>
          </a:xfrm>
          <a:custGeom>
            <a:avLst/>
            <a:gdLst/>
            <a:ahLst/>
            <a:cxnLst/>
            <a:rect l="l" t="t" r="r" b="b"/>
            <a:pathLst>
              <a:path w="5745" h="15361">
                <a:moveTo>
                  <a:pt x="3840" y="7680"/>
                </a:moveTo>
                <a:lnTo>
                  <a:pt x="0" y="11521"/>
                </a:lnTo>
                <a:lnTo>
                  <a:pt x="3840" y="15361"/>
                </a:lnTo>
                <a:lnTo>
                  <a:pt x="5745" y="15361"/>
                </a:lnTo>
                <a:lnTo>
                  <a:pt x="3840" y="0"/>
                </a:lnTo>
                <a:lnTo>
                  <a:pt x="3840" y="7680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6" name="object 506"/>
          <p:cNvSpPr/>
          <p:nvPr/>
        </p:nvSpPr>
        <p:spPr>
          <a:xfrm>
            <a:off x="4768413" y="3600617"/>
            <a:ext cx="32644" cy="15362"/>
          </a:xfrm>
          <a:custGeom>
            <a:avLst/>
            <a:gdLst/>
            <a:ahLst/>
            <a:cxnLst/>
            <a:rect l="l" t="t" r="r" b="b"/>
            <a:pathLst>
              <a:path w="32644" h="15362">
                <a:moveTo>
                  <a:pt x="32644" y="0"/>
                </a:moveTo>
                <a:lnTo>
                  <a:pt x="28803" y="0"/>
                </a:lnTo>
                <a:lnTo>
                  <a:pt x="28803" y="7681"/>
                </a:lnTo>
                <a:lnTo>
                  <a:pt x="0" y="7681"/>
                </a:lnTo>
                <a:lnTo>
                  <a:pt x="0" y="11521"/>
                </a:lnTo>
                <a:lnTo>
                  <a:pt x="32644" y="15362"/>
                </a:lnTo>
                <a:lnTo>
                  <a:pt x="28803" y="11521"/>
                </a:lnTo>
                <a:lnTo>
                  <a:pt x="32644" y="7681"/>
                </a:lnTo>
                <a:lnTo>
                  <a:pt x="32644" y="0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7" name="object 507"/>
          <p:cNvSpPr/>
          <p:nvPr/>
        </p:nvSpPr>
        <p:spPr>
          <a:xfrm>
            <a:off x="4763612" y="3592936"/>
            <a:ext cx="37444" cy="15361"/>
          </a:xfrm>
          <a:custGeom>
            <a:avLst/>
            <a:gdLst/>
            <a:ahLst/>
            <a:cxnLst/>
            <a:rect l="l" t="t" r="r" b="b"/>
            <a:pathLst>
              <a:path w="37444" h="15361">
                <a:moveTo>
                  <a:pt x="0" y="15361"/>
                </a:moveTo>
                <a:lnTo>
                  <a:pt x="0" y="7680"/>
                </a:lnTo>
                <a:lnTo>
                  <a:pt x="4800" y="3840"/>
                </a:lnTo>
                <a:lnTo>
                  <a:pt x="33604" y="3840"/>
                </a:lnTo>
                <a:lnTo>
                  <a:pt x="37444" y="0"/>
                </a:lnTo>
                <a:lnTo>
                  <a:pt x="0" y="0"/>
                </a:lnTo>
                <a:lnTo>
                  <a:pt x="0" y="15361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8" name="object 508"/>
          <p:cNvSpPr/>
          <p:nvPr/>
        </p:nvSpPr>
        <p:spPr>
          <a:xfrm>
            <a:off x="4860569" y="3609260"/>
            <a:ext cx="36474" cy="0"/>
          </a:xfrm>
          <a:custGeom>
            <a:avLst/>
            <a:gdLst/>
            <a:ahLst/>
            <a:cxnLst/>
            <a:rect l="l" t="t" r="r" b="b"/>
            <a:pathLst>
              <a:path w="36474" h="0">
                <a:moveTo>
                  <a:pt x="0" y="0"/>
                </a:moveTo>
                <a:lnTo>
                  <a:pt x="36474" y="0"/>
                </a:lnTo>
              </a:path>
            </a:pathLst>
          </a:custGeom>
          <a:ln w="16629">
            <a:solidFill>
              <a:srgbClr val="8588AC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9" name="object 509"/>
          <p:cNvSpPr/>
          <p:nvPr/>
        </p:nvSpPr>
        <p:spPr>
          <a:xfrm>
            <a:off x="4855768" y="3597737"/>
            <a:ext cx="45110" cy="23042"/>
          </a:xfrm>
          <a:custGeom>
            <a:avLst/>
            <a:gdLst/>
            <a:ahLst/>
            <a:cxnLst/>
            <a:rect l="l" t="t" r="r" b="b"/>
            <a:pathLst>
              <a:path w="45110" h="23042">
                <a:moveTo>
                  <a:pt x="0" y="19202"/>
                </a:moveTo>
                <a:lnTo>
                  <a:pt x="0" y="21122"/>
                </a:lnTo>
                <a:lnTo>
                  <a:pt x="1920" y="23042"/>
                </a:lnTo>
                <a:lnTo>
                  <a:pt x="41285" y="23042"/>
                </a:lnTo>
                <a:lnTo>
                  <a:pt x="7680" y="19202"/>
                </a:lnTo>
                <a:lnTo>
                  <a:pt x="7681" y="7680"/>
                </a:lnTo>
                <a:lnTo>
                  <a:pt x="41285" y="7680"/>
                </a:lnTo>
                <a:lnTo>
                  <a:pt x="43205" y="23042"/>
                </a:lnTo>
                <a:lnTo>
                  <a:pt x="45110" y="21122"/>
                </a:lnTo>
                <a:lnTo>
                  <a:pt x="45110" y="1920"/>
                </a:lnTo>
                <a:lnTo>
                  <a:pt x="43205" y="0"/>
                </a:lnTo>
                <a:lnTo>
                  <a:pt x="41285" y="0"/>
                </a:lnTo>
                <a:lnTo>
                  <a:pt x="37444" y="3840"/>
                </a:lnTo>
                <a:lnTo>
                  <a:pt x="7680" y="3840"/>
                </a:lnTo>
                <a:lnTo>
                  <a:pt x="4800" y="7680"/>
                </a:lnTo>
                <a:lnTo>
                  <a:pt x="4800" y="15361"/>
                </a:lnTo>
                <a:lnTo>
                  <a:pt x="4800" y="0"/>
                </a:lnTo>
                <a:lnTo>
                  <a:pt x="1920" y="0"/>
                </a:lnTo>
                <a:lnTo>
                  <a:pt x="0" y="1920"/>
                </a:lnTo>
                <a:lnTo>
                  <a:pt x="0" y="19202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0" name="object 510"/>
          <p:cNvSpPr/>
          <p:nvPr/>
        </p:nvSpPr>
        <p:spPr>
          <a:xfrm>
            <a:off x="4893213" y="3605418"/>
            <a:ext cx="5760" cy="15361"/>
          </a:xfrm>
          <a:custGeom>
            <a:avLst/>
            <a:gdLst/>
            <a:ahLst/>
            <a:cxnLst/>
            <a:rect l="l" t="t" r="r" b="b"/>
            <a:pathLst>
              <a:path w="5760" h="15361">
                <a:moveTo>
                  <a:pt x="3840" y="7680"/>
                </a:moveTo>
                <a:lnTo>
                  <a:pt x="0" y="11521"/>
                </a:lnTo>
                <a:lnTo>
                  <a:pt x="3840" y="15361"/>
                </a:lnTo>
                <a:lnTo>
                  <a:pt x="5760" y="15361"/>
                </a:lnTo>
                <a:lnTo>
                  <a:pt x="3840" y="0"/>
                </a:lnTo>
                <a:lnTo>
                  <a:pt x="3840" y="7680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1" name="object 511"/>
          <p:cNvSpPr/>
          <p:nvPr/>
        </p:nvSpPr>
        <p:spPr>
          <a:xfrm>
            <a:off x="4863449" y="3605418"/>
            <a:ext cx="33604" cy="15362"/>
          </a:xfrm>
          <a:custGeom>
            <a:avLst/>
            <a:gdLst/>
            <a:ahLst/>
            <a:cxnLst/>
            <a:rect l="l" t="t" r="r" b="b"/>
            <a:pathLst>
              <a:path w="33604" h="15362">
                <a:moveTo>
                  <a:pt x="33604" y="0"/>
                </a:moveTo>
                <a:lnTo>
                  <a:pt x="29763" y="0"/>
                </a:lnTo>
                <a:lnTo>
                  <a:pt x="29763" y="7681"/>
                </a:lnTo>
                <a:lnTo>
                  <a:pt x="0" y="7681"/>
                </a:lnTo>
                <a:lnTo>
                  <a:pt x="0" y="11521"/>
                </a:lnTo>
                <a:lnTo>
                  <a:pt x="33604" y="15362"/>
                </a:lnTo>
                <a:lnTo>
                  <a:pt x="29763" y="11521"/>
                </a:lnTo>
                <a:lnTo>
                  <a:pt x="33604" y="7681"/>
                </a:lnTo>
                <a:lnTo>
                  <a:pt x="33604" y="0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2" name="object 512"/>
          <p:cNvSpPr/>
          <p:nvPr/>
        </p:nvSpPr>
        <p:spPr>
          <a:xfrm>
            <a:off x="4860569" y="3597737"/>
            <a:ext cx="36484" cy="15361"/>
          </a:xfrm>
          <a:custGeom>
            <a:avLst/>
            <a:gdLst/>
            <a:ahLst/>
            <a:cxnLst/>
            <a:rect l="l" t="t" r="r" b="b"/>
            <a:pathLst>
              <a:path w="36484" h="15361">
                <a:moveTo>
                  <a:pt x="0" y="15361"/>
                </a:moveTo>
                <a:lnTo>
                  <a:pt x="0" y="7680"/>
                </a:lnTo>
                <a:lnTo>
                  <a:pt x="2880" y="3840"/>
                </a:lnTo>
                <a:lnTo>
                  <a:pt x="32644" y="3840"/>
                </a:lnTo>
                <a:lnTo>
                  <a:pt x="36484" y="0"/>
                </a:lnTo>
                <a:lnTo>
                  <a:pt x="0" y="0"/>
                </a:lnTo>
                <a:lnTo>
                  <a:pt x="0" y="15361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3" name="object 513"/>
          <p:cNvSpPr/>
          <p:nvPr/>
        </p:nvSpPr>
        <p:spPr>
          <a:xfrm>
            <a:off x="4957526" y="3593898"/>
            <a:ext cx="37439" cy="0"/>
          </a:xfrm>
          <a:custGeom>
            <a:avLst/>
            <a:gdLst/>
            <a:ahLst/>
            <a:cxnLst/>
            <a:rect l="l" t="t" r="r" b="b"/>
            <a:pathLst>
              <a:path w="37439" h="0">
                <a:moveTo>
                  <a:pt x="0" y="0"/>
                </a:moveTo>
                <a:lnTo>
                  <a:pt x="37439" y="0"/>
                </a:lnTo>
              </a:path>
            </a:pathLst>
          </a:custGeom>
          <a:ln w="16629">
            <a:solidFill>
              <a:srgbClr val="8588AC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4" name="object 514"/>
          <p:cNvSpPr/>
          <p:nvPr/>
        </p:nvSpPr>
        <p:spPr>
          <a:xfrm>
            <a:off x="4953685" y="3582375"/>
            <a:ext cx="44165" cy="23042"/>
          </a:xfrm>
          <a:custGeom>
            <a:avLst/>
            <a:gdLst/>
            <a:ahLst/>
            <a:cxnLst/>
            <a:rect l="l" t="t" r="r" b="b"/>
            <a:pathLst>
              <a:path w="44165" h="23042">
                <a:moveTo>
                  <a:pt x="0" y="19202"/>
                </a:moveTo>
                <a:lnTo>
                  <a:pt x="0" y="21122"/>
                </a:lnTo>
                <a:lnTo>
                  <a:pt x="1920" y="23042"/>
                </a:lnTo>
                <a:lnTo>
                  <a:pt x="41285" y="23042"/>
                </a:lnTo>
                <a:lnTo>
                  <a:pt x="7680" y="19202"/>
                </a:lnTo>
                <a:lnTo>
                  <a:pt x="7681" y="7680"/>
                </a:lnTo>
                <a:lnTo>
                  <a:pt x="41285" y="7680"/>
                </a:lnTo>
                <a:lnTo>
                  <a:pt x="43205" y="23042"/>
                </a:lnTo>
                <a:lnTo>
                  <a:pt x="44165" y="21122"/>
                </a:lnTo>
                <a:lnTo>
                  <a:pt x="44165" y="1920"/>
                </a:lnTo>
                <a:lnTo>
                  <a:pt x="43205" y="0"/>
                </a:lnTo>
                <a:lnTo>
                  <a:pt x="41285" y="0"/>
                </a:lnTo>
                <a:lnTo>
                  <a:pt x="36484" y="3840"/>
                </a:lnTo>
                <a:lnTo>
                  <a:pt x="7680" y="3840"/>
                </a:lnTo>
                <a:lnTo>
                  <a:pt x="3840" y="7680"/>
                </a:lnTo>
                <a:lnTo>
                  <a:pt x="3840" y="15361"/>
                </a:lnTo>
                <a:lnTo>
                  <a:pt x="3840" y="0"/>
                </a:lnTo>
                <a:lnTo>
                  <a:pt x="1920" y="0"/>
                </a:lnTo>
                <a:lnTo>
                  <a:pt x="0" y="1920"/>
                </a:lnTo>
                <a:lnTo>
                  <a:pt x="0" y="19202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5" name="object 515"/>
          <p:cNvSpPr/>
          <p:nvPr/>
        </p:nvSpPr>
        <p:spPr>
          <a:xfrm>
            <a:off x="4990170" y="3590056"/>
            <a:ext cx="6720" cy="15361"/>
          </a:xfrm>
          <a:custGeom>
            <a:avLst/>
            <a:gdLst/>
            <a:ahLst/>
            <a:cxnLst/>
            <a:rect l="l" t="t" r="r" b="b"/>
            <a:pathLst>
              <a:path w="6720" h="15361">
                <a:moveTo>
                  <a:pt x="4800" y="7680"/>
                </a:moveTo>
                <a:lnTo>
                  <a:pt x="0" y="11521"/>
                </a:lnTo>
                <a:lnTo>
                  <a:pt x="4800" y="15361"/>
                </a:lnTo>
                <a:lnTo>
                  <a:pt x="6720" y="15361"/>
                </a:lnTo>
                <a:lnTo>
                  <a:pt x="4800" y="0"/>
                </a:lnTo>
                <a:lnTo>
                  <a:pt x="4800" y="7680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6" name="object 516"/>
          <p:cNvSpPr/>
          <p:nvPr/>
        </p:nvSpPr>
        <p:spPr>
          <a:xfrm>
            <a:off x="4961366" y="3590056"/>
            <a:ext cx="33604" cy="15362"/>
          </a:xfrm>
          <a:custGeom>
            <a:avLst/>
            <a:gdLst/>
            <a:ahLst/>
            <a:cxnLst/>
            <a:rect l="l" t="t" r="r" b="b"/>
            <a:pathLst>
              <a:path w="33604" h="15362">
                <a:moveTo>
                  <a:pt x="33604" y="0"/>
                </a:moveTo>
                <a:lnTo>
                  <a:pt x="28803" y="0"/>
                </a:lnTo>
                <a:lnTo>
                  <a:pt x="28803" y="7681"/>
                </a:lnTo>
                <a:lnTo>
                  <a:pt x="0" y="7681"/>
                </a:lnTo>
                <a:lnTo>
                  <a:pt x="0" y="11521"/>
                </a:lnTo>
                <a:lnTo>
                  <a:pt x="33604" y="15362"/>
                </a:lnTo>
                <a:lnTo>
                  <a:pt x="28803" y="11521"/>
                </a:lnTo>
                <a:lnTo>
                  <a:pt x="33604" y="7681"/>
                </a:lnTo>
                <a:lnTo>
                  <a:pt x="33604" y="0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7" name="object 517"/>
          <p:cNvSpPr/>
          <p:nvPr/>
        </p:nvSpPr>
        <p:spPr>
          <a:xfrm>
            <a:off x="4957526" y="3582375"/>
            <a:ext cx="37444" cy="15361"/>
          </a:xfrm>
          <a:custGeom>
            <a:avLst/>
            <a:gdLst/>
            <a:ahLst/>
            <a:cxnLst/>
            <a:rect l="l" t="t" r="r" b="b"/>
            <a:pathLst>
              <a:path w="37444" h="15361">
                <a:moveTo>
                  <a:pt x="0" y="15361"/>
                </a:moveTo>
                <a:lnTo>
                  <a:pt x="0" y="7680"/>
                </a:lnTo>
                <a:lnTo>
                  <a:pt x="3840" y="3840"/>
                </a:lnTo>
                <a:lnTo>
                  <a:pt x="32644" y="3840"/>
                </a:lnTo>
                <a:lnTo>
                  <a:pt x="37444" y="0"/>
                </a:lnTo>
                <a:lnTo>
                  <a:pt x="0" y="0"/>
                </a:lnTo>
                <a:lnTo>
                  <a:pt x="0" y="15361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8" name="object 518"/>
          <p:cNvSpPr/>
          <p:nvPr/>
        </p:nvSpPr>
        <p:spPr>
          <a:xfrm>
            <a:off x="5053523" y="3604459"/>
            <a:ext cx="36480" cy="0"/>
          </a:xfrm>
          <a:custGeom>
            <a:avLst/>
            <a:gdLst/>
            <a:ahLst/>
            <a:cxnLst/>
            <a:rect l="l" t="t" r="r" b="b"/>
            <a:pathLst>
              <a:path w="36480" h="0">
                <a:moveTo>
                  <a:pt x="0" y="0"/>
                </a:moveTo>
                <a:lnTo>
                  <a:pt x="36480" y="0"/>
                </a:lnTo>
              </a:path>
            </a:pathLst>
          </a:custGeom>
          <a:ln w="16629">
            <a:solidFill>
              <a:srgbClr val="8588AC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9" name="object 519"/>
          <p:cNvSpPr/>
          <p:nvPr/>
        </p:nvSpPr>
        <p:spPr>
          <a:xfrm>
            <a:off x="5049682" y="3592936"/>
            <a:ext cx="45125" cy="23042"/>
          </a:xfrm>
          <a:custGeom>
            <a:avLst/>
            <a:gdLst/>
            <a:ahLst/>
            <a:cxnLst/>
            <a:rect l="l" t="t" r="r" b="b"/>
            <a:pathLst>
              <a:path w="45125" h="23042">
                <a:moveTo>
                  <a:pt x="0" y="19202"/>
                </a:moveTo>
                <a:lnTo>
                  <a:pt x="0" y="21122"/>
                </a:lnTo>
                <a:lnTo>
                  <a:pt x="1920" y="23042"/>
                </a:lnTo>
                <a:lnTo>
                  <a:pt x="40325" y="23042"/>
                </a:lnTo>
                <a:lnTo>
                  <a:pt x="7680" y="19202"/>
                </a:lnTo>
                <a:lnTo>
                  <a:pt x="7680" y="7680"/>
                </a:lnTo>
                <a:lnTo>
                  <a:pt x="40325" y="7680"/>
                </a:lnTo>
                <a:lnTo>
                  <a:pt x="43205" y="23042"/>
                </a:lnTo>
                <a:lnTo>
                  <a:pt x="45125" y="21122"/>
                </a:lnTo>
                <a:lnTo>
                  <a:pt x="45125" y="1920"/>
                </a:lnTo>
                <a:lnTo>
                  <a:pt x="43205" y="0"/>
                </a:lnTo>
                <a:lnTo>
                  <a:pt x="40325" y="0"/>
                </a:lnTo>
                <a:lnTo>
                  <a:pt x="37444" y="3840"/>
                </a:lnTo>
                <a:lnTo>
                  <a:pt x="7680" y="3840"/>
                </a:lnTo>
                <a:lnTo>
                  <a:pt x="3840" y="7680"/>
                </a:lnTo>
                <a:lnTo>
                  <a:pt x="3840" y="15361"/>
                </a:lnTo>
                <a:lnTo>
                  <a:pt x="3840" y="0"/>
                </a:lnTo>
                <a:lnTo>
                  <a:pt x="1920" y="0"/>
                </a:lnTo>
                <a:lnTo>
                  <a:pt x="0" y="1920"/>
                </a:lnTo>
                <a:lnTo>
                  <a:pt x="0" y="19202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0" name="object 520"/>
          <p:cNvSpPr/>
          <p:nvPr/>
        </p:nvSpPr>
        <p:spPr>
          <a:xfrm>
            <a:off x="5087127" y="3600617"/>
            <a:ext cx="5760" cy="15361"/>
          </a:xfrm>
          <a:custGeom>
            <a:avLst/>
            <a:gdLst/>
            <a:ahLst/>
            <a:cxnLst/>
            <a:rect l="l" t="t" r="r" b="b"/>
            <a:pathLst>
              <a:path w="5760" h="15361">
                <a:moveTo>
                  <a:pt x="2880" y="7680"/>
                </a:moveTo>
                <a:lnTo>
                  <a:pt x="0" y="11521"/>
                </a:lnTo>
                <a:lnTo>
                  <a:pt x="2880" y="15361"/>
                </a:lnTo>
                <a:lnTo>
                  <a:pt x="5760" y="15361"/>
                </a:lnTo>
                <a:lnTo>
                  <a:pt x="2880" y="0"/>
                </a:lnTo>
                <a:lnTo>
                  <a:pt x="2880" y="7680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1" name="object 521"/>
          <p:cNvSpPr/>
          <p:nvPr/>
        </p:nvSpPr>
        <p:spPr>
          <a:xfrm>
            <a:off x="5057363" y="3600617"/>
            <a:ext cx="32644" cy="15361"/>
          </a:xfrm>
          <a:custGeom>
            <a:avLst/>
            <a:gdLst/>
            <a:ahLst/>
            <a:cxnLst/>
            <a:rect l="l" t="t" r="r" b="b"/>
            <a:pathLst>
              <a:path w="32644" h="15361">
                <a:moveTo>
                  <a:pt x="32644" y="0"/>
                </a:moveTo>
                <a:lnTo>
                  <a:pt x="29763" y="0"/>
                </a:lnTo>
                <a:lnTo>
                  <a:pt x="29763" y="7681"/>
                </a:lnTo>
                <a:lnTo>
                  <a:pt x="0" y="7681"/>
                </a:lnTo>
                <a:lnTo>
                  <a:pt x="0" y="11521"/>
                </a:lnTo>
                <a:lnTo>
                  <a:pt x="32644" y="15361"/>
                </a:lnTo>
                <a:lnTo>
                  <a:pt x="29763" y="11521"/>
                </a:lnTo>
                <a:lnTo>
                  <a:pt x="32644" y="7680"/>
                </a:lnTo>
                <a:lnTo>
                  <a:pt x="32644" y="0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2" name="object 522"/>
          <p:cNvSpPr/>
          <p:nvPr/>
        </p:nvSpPr>
        <p:spPr>
          <a:xfrm>
            <a:off x="5053523" y="3592936"/>
            <a:ext cx="36484" cy="15361"/>
          </a:xfrm>
          <a:custGeom>
            <a:avLst/>
            <a:gdLst/>
            <a:ahLst/>
            <a:cxnLst/>
            <a:rect l="l" t="t" r="r" b="b"/>
            <a:pathLst>
              <a:path w="36484" h="15361">
                <a:moveTo>
                  <a:pt x="0" y="15361"/>
                </a:moveTo>
                <a:lnTo>
                  <a:pt x="0" y="7680"/>
                </a:lnTo>
                <a:lnTo>
                  <a:pt x="3840" y="3840"/>
                </a:lnTo>
                <a:lnTo>
                  <a:pt x="33604" y="3840"/>
                </a:lnTo>
                <a:lnTo>
                  <a:pt x="36484" y="0"/>
                </a:lnTo>
                <a:lnTo>
                  <a:pt x="0" y="0"/>
                </a:lnTo>
                <a:lnTo>
                  <a:pt x="0" y="15361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3" name="object 523"/>
          <p:cNvSpPr/>
          <p:nvPr/>
        </p:nvSpPr>
        <p:spPr>
          <a:xfrm>
            <a:off x="5150479" y="3601579"/>
            <a:ext cx="37439" cy="0"/>
          </a:xfrm>
          <a:custGeom>
            <a:avLst/>
            <a:gdLst/>
            <a:ahLst/>
            <a:cxnLst/>
            <a:rect l="l" t="t" r="r" b="b"/>
            <a:pathLst>
              <a:path w="37439" h="0">
                <a:moveTo>
                  <a:pt x="0" y="0"/>
                </a:moveTo>
                <a:lnTo>
                  <a:pt x="37439" y="0"/>
                </a:lnTo>
              </a:path>
            </a:pathLst>
          </a:custGeom>
          <a:ln w="16629">
            <a:solidFill>
              <a:srgbClr val="8588AC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4" name="object 524"/>
          <p:cNvSpPr/>
          <p:nvPr/>
        </p:nvSpPr>
        <p:spPr>
          <a:xfrm>
            <a:off x="5146639" y="3590056"/>
            <a:ext cx="45125" cy="23042"/>
          </a:xfrm>
          <a:custGeom>
            <a:avLst/>
            <a:gdLst/>
            <a:ahLst/>
            <a:cxnLst/>
            <a:rect l="l" t="t" r="r" b="b"/>
            <a:pathLst>
              <a:path w="45125" h="23042">
                <a:moveTo>
                  <a:pt x="0" y="19202"/>
                </a:moveTo>
                <a:lnTo>
                  <a:pt x="0" y="21122"/>
                </a:lnTo>
                <a:lnTo>
                  <a:pt x="1920" y="23042"/>
                </a:lnTo>
                <a:lnTo>
                  <a:pt x="41285" y="23042"/>
                </a:lnTo>
                <a:lnTo>
                  <a:pt x="7680" y="19202"/>
                </a:lnTo>
                <a:lnTo>
                  <a:pt x="7681" y="7680"/>
                </a:lnTo>
                <a:lnTo>
                  <a:pt x="41285" y="7680"/>
                </a:lnTo>
                <a:lnTo>
                  <a:pt x="43205" y="23042"/>
                </a:lnTo>
                <a:lnTo>
                  <a:pt x="45125" y="21122"/>
                </a:lnTo>
                <a:lnTo>
                  <a:pt x="45125" y="1920"/>
                </a:lnTo>
                <a:lnTo>
                  <a:pt x="43205" y="0"/>
                </a:lnTo>
                <a:lnTo>
                  <a:pt x="41285" y="0"/>
                </a:lnTo>
                <a:lnTo>
                  <a:pt x="37444" y="3840"/>
                </a:lnTo>
                <a:lnTo>
                  <a:pt x="7680" y="3840"/>
                </a:lnTo>
                <a:lnTo>
                  <a:pt x="3840" y="7680"/>
                </a:lnTo>
                <a:lnTo>
                  <a:pt x="3840" y="15361"/>
                </a:lnTo>
                <a:lnTo>
                  <a:pt x="3840" y="0"/>
                </a:lnTo>
                <a:lnTo>
                  <a:pt x="1920" y="0"/>
                </a:lnTo>
                <a:lnTo>
                  <a:pt x="0" y="1920"/>
                </a:lnTo>
                <a:lnTo>
                  <a:pt x="0" y="19202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5" name="object 525"/>
          <p:cNvSpPr/>
          <p:nvPr/>
        </p:nvSpPr>
        <p:spPr>
          <a:xfrm>
            <a:off x="5184084" y="3597737"/>
            <a:ext cx="5760" cy="15361"/>
          </a:xfrm>
          <a:custGeom>
            <a:avLst/>
            <a:gdLst/>
            <a:ahLst/>
            <a:cxnLst/>
            <a:rect l="l" t="t" r="r" b="b"/>
            <a:pathLst>
              <a:path w="5760" h="15361">
                <a:moveTo>
                  <a:pt x="3840" y="7680"/>
                </a:moveTo>
                <a:lnTo>
                  <a:pt x="0" y="11521"/>
                </a:lnTo>
                <a:lnTo>
                  <a:pt x="3840" y="15361"/>
                </a:lnTo>
                <a:lnTo>
                  <a:pt x="5760" y="15361"/>
                </a:lnTo>
                <a:lnTo>
                  <a:pt x="3840" y="0"/>
                </a:lnTo>
                <a:lnTo>
                  <a:pt x="3840" y="7680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6" name="object 526"/>
          <p:cNvSpPr/>
          <p:nvPr/>
        </p:nvSpPr>
        <p:spPr>
          <a:xfrm>
            <a:off x="5154320" y="3597737"/>
            <a:ext cx="33604" cy="15362"/>
          </a:xfrm>
          <a:custGeom>
            <a:avLst/>
            <a:gdLst/>
            <a:ahLst/>
            <a:cxnLst/>
            <a:rect l="l" t="t" r="r" b="b"/>
            <a:pathLst>
              <a:path w="33604" h="15362">
                <a:moveTo>
                  <a:pt x="33604" y="0"/>
                </a:moveTo>
                <a:lnTo>
                  <a:pt x="29763" y="0"/>
                </a:lnTo>
                <a:lnTo>
                  <a:pt x="29763" y="7681"/>
                </a:lnTo>
                <a:lnTo>
                  <a:pt x="0" y="7681"/>
                </a:lnTo>
                <a:lnTo>
                  <a:pt x="0" y="11521"/>
                </a:lnTo>
                <a:lnTo>
                  <a:pt x="33604" y="15362"/>
                </a:lnTo>
                <a:lnTo>
                  <a:pt x="29763" y="11521"/>
                </a:lnTo>
                <a:lnTo>
                  <a:pt x="33604" y="7681"/>
                </a:lnTo>
                <a:lnTo>
                  <a:pt x="33604" y="0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7" name="object 527"/>
          <p:cNvSpPr/>
          <p:nvPr/>
        </p:nvSpPr>
        <p:spPr>
          <a:xfrm>
            <a:off x="5150479" y="3590056"/>
            <a:ext cx="37444" cy="15361"/>
          </a:xfrm>
          <a:custGeom>
            <a:avLst/>
            <a:gdLst/>
            <a:ahLst/>
            <a:cxnLst/>
            <a:rect l="l" t="t" r="r" b="b"/>
            <a:pathLst>
              <a:path w="37444" h="15361">
                <a:moveTo>
                  <a:pt x="0" y="15361"/>
                </a:moveTo>
                <a:lnTo>
                  <a:pt x="0" y="7680"/>
                </a:lnTo>
                <a:lnTo>
                  <a:pt x="3840" y="3840"/>
                </a:lnTo>
                <a:lnTo>
                  <a:pt x="33604" y="3840"/>
                </a:lnTo>
                <a:lnTo>
                  <a:pt x="37444" y="0"/>
                </a:lnTo>
                <a:lnTo>
                  <a:pt x="0" y="0"/>
                </a:lnTo>
                <a:lnTo>
                  <a:pt x="0" y="15361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8" name="object 528"/>
          <p:cNvSpPr/>
          <p:nvPr/>
        </p:nvSpPr>
        <p:spPr>
          <a:xfrm>
            <a:off x="5246476" y="3608300"/>
            <a:ext cx="37439" cy="0"/>
          </a:xfrm>
          <a:custGeom>
            <a:avLst/>
            <a:gdLst/>
            <a:ahLst/>
            <a:cxnLst/>
            <a:rect l="l" t="t" r="r" b="b"/>
            <a:pathLst>
              <a:path w="37439" h="0">
                <a:moveTo>
                  <a:pt x="0" y="0"/>
                </a:moveTo>
                <a:lnTo>
                  <a:pt x="37439" y="0"/>
                </a:lnTo>
              </a:path>
            </a:pathLst>
          </a:custGeom>
          <a:ln w="16629">
            <a:solidFill>
              <a:srgbClr val="8588AC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9" name="object 529"/>
          <p:cNvSpPr/>
          <p:nvPr/>
        </p:nvSpPr>
        <p:spPr>
          <a:xfrm>
            <a:off x="5242636" y="3596777"/>
            <a:ext cx="45125" cy="23042"/>
          </a:xfrm>
          <a:custGeom>
            <a:avLst/>
            <a:gdLst/>
            <a:ahLst/>
            <a:cxnLst/>
            <a:rect l="l" t="t" r="r" b="b"/>
            <a:pathLst>
              <a:path w="45125" h="23042">
                <a:moveTo>
                  <a:pt x="0" y="19202"/>
                </a:moveTo>
                <a:lnTo>
                  <a:pt x="0" y="21122"/>
                </a:lnTo>
                <a:lnTo>
                  <a:pt x="1920" y="23042"/>
                </a:lnTo>
                <a:lnTo>
                  <a:pt x="41285" y="23042"/>
                </a:lnTo>
                <a:lnTo>
                  <a:pt x="7680" y="19202"/>
                </a:lnTo>
                <a:lnTo>
                  <a:pt x="7681" y="7680"/>
                </a:lnTo>
                <a:lnTo>
                  <a:pt x="41285" y="7680"/>
                </a:lnTo>
                <a:lnTo>
                  <a:pt x="43205" y="23042"/>
                </a:lnTo>
                <a:lnTo>
                  <a:pt x="45125" y="21122"/>
                </a:lnTo>
                <a:lnTo>
                  <a:pt x="45125" y="1920"/>
                </a:lnTo>
                <a:lnTo>
                  <a:pt x="43205" y="0"/>
                </a:lnTo>
                <a:lnTo>
                  <a:pt x="41285" y="0"/>
                </a:lnTo>
                <a:lnTo>
                  <a:pt x="37444" y="3840"/>
                </a:lnTo>
                <a:lnTo>
                  <a:pt x="7680" y="3840"/>
                </a:lnTo>
                <a:lnTo>
                  <a:pt x="3840" y="7680"/>
                </a:lnTo>
                <a:lnTo>
                  <a:pt x="3840" y="15361"/>
                </a:lnTo>
                <a:lnTo>
                  <a:pt x="3840" y="0"/>
                </a:lnTo>
                <a:lnTo>
                  <a:pt x="1920" y="0"/>
                </a:lnTo>
                <a:lnTo>
                  <a:pt x="0" y="1920"/>
                </a:lnTo>
                <a:lnTo>
                  <a:pt x="0" y="19202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0" name="object 530"/>
          <p:cNvSpPr/>
          <p:nvPr/>
        </p:nvSpPr>
        <p:spPr>
          <a:xfrm>
            <a:off x="5280080" y="3604458"/>
            <a:ext cx="5760" cy="15361"/>
          </a:xfrm>
          <a:custGeom>
            <a:avLst/>
            <a:gdLst/>
            <a:ahLst/>
            <a:cxnLst/>
            <a:rect l="l" t="t" r="r" b="b"/>
            <a:pathLst>
              <a:path w="5760" h="15361">
                <a:moveTo>
                  <a:pt x="3840" y="7680"/>
                </a:moveTo>
                <a:lnTo>
                  <a:pt x="0" y="11521"/>
                </a:lnTo>
                <a:lnTo>
                  <a:pt x="3840" y="15361"/>
                </a:lnTo>
                <a:lnTo>
                  <a:pt x="5760" y="15361"/>
                </a:lnTo>
                <a:lnTo>
                  <a:pt x="3840" y="0"/>
                </a:lnTo>
                <a:lnTo>
                  <a:pt x="3840" y="7680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1" name="object 531"/>
          <p:cNvSpPr/>
          <p:nvPr/>
        </p:nvSpPr>
        <p:spPr>
          <a:xfrm>
            <a:off x="5250317" y="3604457"/>
            <a:ext cx="33604" cy="15362"/>
          </a:xfrm>
          <a:custGeom>
            <a:avLst/>
            <a:gdLst/>
            <a:ahLst/>
            <a:cxnLst/>
            <a:rect l="l" t="t" r="r" b="b"/>
            <a:pathLst>
              <a:path w="33604" h="15362">
                <a:moveTo>
                  <a:pt x="33604" y="0"/>
                </a:moveTo>
                <a:lnTo>
                  <a:pt x="29763" y="0"/>
                </a:lnTo>
                <a:lnTo>
                  <a:pt x="29763" y="7681"/>
                </a:lnTo>
                <a:lnTo>
                  <a:pt x="0" y="7681"/>
                </a:lnTo>
                <a:lnTo>
                  <a:pt x="0" y="11521"/>
                </a:lnTo>
                <a:lnTo>
                  <a:pt x="33604" y="15362"/>
                </a:lnTo>
                <a:lnTo>
                  <a:pt x="29763" y="11521"/>
                </a:lnTo>
                <a:lnTo>
                  <a:pt x="33604" y="7681"/>
                </a:lnTo>
                <a:lnTo>
                  <a:pt x="33604" y="0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2" name="object 532"/>
          <p:cNvSpPr/>
          <p:nvPr/>
        </p:nvSpPr>
        <p:spPr>
          <a:xfrm>
            <a:off x="5246476" y="3596777"/>
            <a:ext cx="37444" cy="15361"/>
          </a:xfrm>
          <a:custGeom>
            <a:avLst/>
            <a:gdLst/>
            <a:ahLst/>
            <a:cxnLst/>
            <a:rect l="l" t="t" r="r" b="b"/>
            <a:pathLst>
              <a:path w="37444" h="15361">
                <a:moveTo>
                  <a:pt x="0" y="15361"/>
                </a:moveTo>
                <a:lnTo>
                  <a:pt x="0" y="7680"/>
                </a:lnTo>
                <a:lnTo>
                  <a:pt x="3840" y="3840"/>
                </a:lnTo>
                <a:lnTo>
                  <a:pt x="33604" y="3840"/>
                </a:lnTo>
                <a:lnTo>
                  <a:pt x="37444" y="0"/>
                </a:lnTo>
                <a:lnTo>
                  <a:pt x="0" y="0"/>
                </a:lnTo>
                <a:lnTo>
                  <a:pt x="0" y="15361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3" name="object 533"/>
          <p:cNvSpPr/>
          <p:nvPr/>
        </p:nvSpPr>
        <p:spPr>
          <a:xfrm>
            <a:off x="5344393" y="3600619"/>
            <a:ext cx="36480" cy="0"/>
          </a:xfrm>
          <a:custGeom>
            <a:avLst/>
            <a:gdLst/>
            <a:ahLst/>
            <a:cxnLst/>
            <a:rect l="l" t="t" r="r" b="b"/>
            <a:pathLst>
              <a:path w="36480" h="0">
                <a:moveTo>
                  <a:pt x="0" y="0"/>
                </a:moveTo>
                <a:lnTo>
                  <a:pt x="36480" y="0"/>
                </a:lnTo>
              </a:path>
            </a:pathLst>
          </a:custGeom>
          <a:ln w="16629">
            <a:solidFill>
              <a:srgbClr val="8588AC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4" name="object 534"/>
          <p:cNvSpPr/>
          <p:nvPr/>
        </p:nvSpPr>
        <p:spPr>
          <a:xfrm>
            <a:off x="5340553" y="3589096"/>
            <a:ext cx="45125" cy="23042"/>
          </a:xfrm>
          <a:custGeom>
            <a:avLst/>
            <a:gdLst/>
            <a:ahLst/>
            <a:cxnLst/>
            <a:rect l="l" t="t" r="r" b="b"/>
            <a:pathLst>
              <a:path w="45125" h="23042">
                <a:moveTo>
                  <a:pt x="0" y="19202"/>
                </a:moveTo>
                <a:lnTo>
                  <a:pt x="0" y="21122"/>
                </a:lnTo>
                <a:lnTo>
                  <a:pt x="960" y="23042"/>
                </a:lnTo>
                <a:lnTo>
                  <a:pt x="40325" y="23042"/>
                </a:lnTo>
                <a:lnTo>
                  <a:pt x="7680" y="19202"/>
                </a:lnTo>
                <a:lnTo>
                  <a:pt x="7680" y="7680"/>
                </a:lnTo>
                <a:lnTo>
                  <a:pt x="40325" y="7680"/>
                </a:lnTo>
                <a:lnTo>
                  <a:pt x="43205" y="23042"/>
                </a:lnTo>
                <a:lnTo>
                  <a:pt x="45125" y="21122"/>
                </a:lnTo>
                <a:lnTo>
                  <a:pt x="45125" y="1920"/>
                </a:lnTo>
                <a:lnTo>
                  <a:pt x="43205" y="0"/>
                </a:lnTo>
                <a:lnTo>
                  <a:pt x="40325" y="0"/>
                </a:lnTo>
                <a:lnTo>
                  <a:pt x="37444" y="3840"/>
                </a:lnTo>
                <a:lnTo>
                  <a:pt x="7680" y="3840"/>
                </a:lnTo>
                <a:lnTo>
                  <a:pt x="3840" y="7680"/>
                </a:lnTo>
                <a:lnTo>
                  <a:pt x="3840" y="15361"/>
                </a:lnTo>
                <a:lnTo>
                  <a:pt x="3840" y="0"/>
                </a:lnTo>
                <a:lnTo>
                  <a:pt x="960" y="0"/>
                </a:lnTo>
                <a:lnTo>
                  <a:pt x="0" y="1920"/>
                </a:lnTo>
                <a:lnTo>
                  <a:pt x="0" y="19202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5" name="object 535"/>
          <p:cNvSpPr/>
          <p:nvPr/>
        </p:nvSpPr>
        <p:spPr>
          <a:xfrm>
            <a:off x="5377997" y="3596777"/>
            <a:ext cx="5760" cy="15361"/>
          </a:xfrm>
          <a:custGeom>
            <a:avLst/>
            <a:gdLst/>
            <a:ahLst/>
            <a:cxnLst/>
            <a:rect l="l" t="t" r="r" b="b"/>
            <a:pathLst>
              <a:path w="5760" h="15361">
                <a:moveTo>
                  <a:pt x="2880" y="7680"/>
                </a:moveTo>
                <a:lnTo>
                  <a:pt x="0" y="11521"/>
                </a:lnTo>
                <a:lnTo>
                  <a:pt x="2880" y="15361"/>
                </a:lnTo>
                <a:lnTo>
                  <a:pt x="5760" y="15361"/>
                </a:lnTo>
                <a:lnTo>
                  <a:pt x="2880" y="0"/>
                </a:lnTo>
                <a:lnTo>
                  <a:pt x="2880" y="7680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6" name="object 536"/>
          <p:cNvSpPr/>
          <p:nvPr/>
        </p:nvSpPr>
        <p:spPr>
          <a:xfrm>
            <a:off x="5348234" y="3596777"/>
            <a:ext cx="32644" cy="15361"/>
          </a:xfrm>
          <a:custGeom>
            <a:avLst/>
            <a:gdLst/>
            <a:ahLst/>
            <a:cxnLst/>
            <a:rect l="l" t="t" r="r" b="b"/>
            <a:pathLst>
              <a:path w="32644" h="15361">
                <a:moveTo>
                  <a:pt x="32644" y="0"/>
                </a:moveTo>
                <a:lnTo>
                  <a:pt x="29763" y="0"/>
                </a:lnTo>
                <a:lnTo>
                  <a:pt x="29763" y="7681"/>
                </a:lnTo>
                <a:lnTo>
                  <a:pt x="0" y="7681"/>
                </a:lnTo>
                <a:lnTo>
                  <a:pt x="0" y="11521"/>
                </a:lnTo>
                <a:lnTo>
                  <a:pt x="32644" y="15361"/>
                </a:lnTo>
                <a:lnTo>
                  <a:pt x="29763" y="11521"/>
                </a:lnTo>
                <a:lnTo>
                  <a:pt x="32644" y="7680"/>
                </a:lnTo>
                <a:lnTo>
                  <a:pt x="32644" y="0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7" name="object 537"/>
          <p:cNvSpPr/>
          <p:nvPr/>
        </p:nvSpPr>
        <p:spPr>
          <a:xfrm>
            <a:off x="5344393" y="3589096"/>
            <a:ext cx="36484" cy="15361"/>
          </a:xfrm>
          <a:custGeom>
            <a:avLst/>
            <a:gdLst/>
            <a:ahLst/>
            <a:cxnLst/>
            <a:rect l="l" t="t" r="r" b="b"/>
            <a:pathLst>
              <a:path w="36484" h="15361">
                <a:moveTo>
                  <a:pt x="0" y="15361"/>
                </a:moveTo>
                <a:lnTo>
                  <a:pt x="0" y="7680"/>
                </a:lnTo>
                <a:lnTo>
                  <a:pt x="3840" y="3840"/>
                </a:lnTo>
                <a:lnTo>
                  <a:pt x="33604" y="3840"/>
                </a:lnTo>
                <a:lnTo>
                  <a:pt x="36484" y="0"/>
                </a:lnTo>
                <a:lnTo>
                  <a:pt x="0" y="0"/>
                </a:lnTo>
                <a:lnTo>
                  <a:pt x="0" y="15361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8" name="object 538"/>
          <p:cNvSpPr/>
          <p:nvPr/>
        </p:nvSpPr>
        <p:spPr>
          <a:xfrm>
            <a:off x="5440390" y="3603496"/>
            <a:ext cx="36474" cy="0"/>
          </a:xfrm>
          <a:custGeom>
            <a:avLst/>
            <a:gdLst/>
            <a:ahLst/>
            <a:cxnLst/>
            <a:rect l="l" t="t" r="r" b="b"/>
            <a:pathLst>
              <a:path w="36474" h="0">
                <a:moveTo>
                  <a:pt x="0" y="0"/>
                </a:moveTo>
                <a:lnTo>
                  <a:pt x="36474" y="0"/>
                </a:lnTo>
              </a:path>
            </a:pathLst>
          </a:custGeom>
          <a:ln w="16634">
            <a:solidFill>
              <a:srgbClr val="8588AC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9" name="object 539"/>
          <p:cNvSpPr/>
          <p:nvPr/>
        </p:nvSpPr>
        <p:spPr>
          <a:xfrm>
            <a:off x="5436549" y="3591016"/>
            <a:ext cx="44165" cy="24002"/>
          </a:xfrm>
          <a:custGeom>
            <a:avLst/>
            <a:gdLst/>
            <a:ahLst/>
            <a:cxnLst/>
            <a:rect l="l" t="t" r="r" b="b"/>
            <a:pathLst>
              <a:path w="44165" h="24002">
                <a:moveTo>
                  <a:pt x="0" y="20162"/>
                </a:moveTo>
                <a:lnTo>
                  <a:pt x="0" y="22082"/>
                </a:lnTo>
                <a:lnTo>
                  <a:pt x="1920" y="24002"/>
                </a:lnTo>
                <a:lnTo>
                  <a:pt x="40325" y="24002"/>
                </a:lnTo>
                <a:lnTo>
                  <a:pt x="7680" y="20162"/>
                </a:lnTo>
                <a:lnTo>
                  <a:pt x="7680" y="8641"/>
                </a:lnTo>
                <a:lnTo>
                  <a:pt x="40325" y="8641"/>
                </a:lnTo>
                <a:lnTo>
                  <a:pt x="43205" y="24002"/>
                </a:lnTo>
                <a:lnTo>
                  <a:pt x="44165" y="22082"/>
                </a:lnTo>
                <a:lnTo>
                  <a:pt x="44165" y="1920"/>
                </a:lnTo>
                <a:lnTo>
                  <a:pt x="43205" y="0"/>
                </a:lnTo>
                <a:lnTo>
                  <a:pt x="40325" y="0"/>
                </a:lnTo>
                <a:lnTo>
                  <a:pt x="36484" y="4800"/>
                </a:lnTo>
                <a:lnTo>
                  <a:pt x="7680" y="4800"/>
                </a:lnTo>
                <a:lnTo>
                  <a:pt x="3840" y="8641"/>
                </a:lnTo>
                <a:lnTo>
                  <a:pt x="3840" y="16322"/>
                </a:lnTo>
                <a:lnTo>
                  <a:pt x="3840" y="0"/>
                </a:lnTo>
                <a:lnTo>
                  <a:pt x="1920" y="0"/>
                </a:lnTo>
                <a:lnTo>
                  <a:pt x="0" y="1920"/>
                </a:lnTo>
                <a:lnTo>
                  <a:pt x="0" y="20162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0" name="object 540"/>
          <p:cNvSpPr/>
          <p:nvPr/>
        </p:nvSpPr>
        <p:spPr>
          <a:xfrm>
            <a:off x="5473034" y="3599657"/>
            <a:ext cx="6720" cy="15361"/>
          </a:xfrm>
          <a:custGeom>
            <a:avLst/>
            <a:gdLst/>
            <a:ahLst/>
            <a:cxnLst/>
            <a:rect l="l" t="t" r="r" b="b"/>
            <a:pathLst>
              <a:path w="6720" h="15361">
                <a:moveTo>
                  <a:pt x="3840" y="7680"/>
                </a:moveTo>
                <a:lnTo>
                  <a:pt x="0" y="11521"/>
                </a:lnTo>
                <a:lnTo>
                  <a:pt x="3840" y="15361"/>
                </a:lnTo>
                <a:lnTo>
                  <a:pt x="6720" y="15361"/>
                </a:lnTo>
                <a:lnTo>
                  <a:pt x="3840" y="0"/>
                </a:lnTo>
                <a:lnTo>
                  <a:pt x="3840" y="7680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1" name="object 541"/>
          <p:cNvSpPr/>
          <p:nvPr/>
        </p:nvSpPr>
        <p:spPr>
          <a:xfrm>
            <a:off x="5444230" y="3599657"/>
            <a:ext cx="32644" cy="15362"/>
          </a:xfrm>
          <a:custGeom>
            <a:avLst/>
            <a:gdLst/>
            <a:ahLst/>
            <a:cxnLst/>
            <a:rect l="l" t="t" r="r" b="b"/>
            <a:pathLst>
              <a:path w="32644" h="15362">
                <a:moveTo>
                  <a:pt x="32644" y="0"/>
                </a:moveTo>
                <a:lnTo>
                  <a:pt x="28803" y="0"/>
                </a:lnTo>
                <a:lnTo>
                  <a:pt x="28803" y="7681"/>
                </a:lnTo>
                <a:lnTo>
                  <a:pt x="0" y="7681"/>
                </a:lnTo>
                <a:lnTo>
                  <a:pt x="0" y="11521"/>
                </a:lnTo>
                <a:lnTo>
                  <a:pt x="32644" y="15362"/>
                </a:lnTo>
                <a:lnTo>
                  <a:pt x="28803" y="11521"/>
                </a:lnTo>
                <a:lnTo>
                  <a:pt x="32644" y="7681"/>
                </a:lnTo>
                <a:lnTo>
                  <a:pt x="32644" y="0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2" name="object 542"/>
          <p:cNvSpPr/>
          <p:nvPr/>
        </p:nvSpPr>
        <p:spPr>
          <a:xfrm>
            <a:off x="5440390" y="3591016"/>
            <a:ext cx="36484" cy="16322"/>
          </a:xfrm>
          <a:custGeom>
            <a:avLst/>
            <a:gdLst/>
            <a:ahLst/>
            <a:cxnLst/>
            <a:rect l="l" t="t" r="r" b="b"/>
            <a:pathLst>
              <a:path w="36484" h="16322">
                <a:moveTo>
                  <a:pt x="0" y="16322"/>
                </a:moveTo>
                <a:lnTo>
                  <a:pt x="0" y="8641"/>
                </a:lnTo>
                <a:lnTo>
                  <a:pt x="3840" y="4800"/>
                </a:lnTo>
                <a:lnTo>
                  <a:pt x="32644" y="4800"/>
                </a:lnTo>
                <a:lnTo>
                  <a:pt x="36484" y="0"/>
                </a:lnTo>
                <a:lnTo>
                  <a:pt x="0" y="0"/>
                </a:lnTo>
                <a:lnTo>
                  <a:pt x="0" y="16322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3" name="object 543"/>
          <p:cNvSpPr/>
          <p:nvPr/>
        </p:nvSpPr>
        <p:spPr>
          <a:xfrm>
            <a:off x="5537347" y="3604459"/>
            <a:ext cx="37439" cy="0"/>
          </a:xfrm>
          <a:custGeom>
            <a:avLst/>
            <a:gdLst/>
            <a:ahLst/>
            <a:cxnLst/>
            <a:rect l="l" t="t" r="r" b="b"/>
            <a:pathLst>
              <a:path w="37439" h="0">
                <a:moveTo>
                  <a:pt x="0" y="0"/>
                </a:moveTo>
                <a:lnTo>
                  <a:pt x="37439" y="0"/>
                </a:lnTo>
              </a:path>
            </a:pathLst>
          </a:custGeom>
          <a:ln w="16629">
            <a:solidFill>
              <a:srgbClr val="8588AC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4" name="object 544"/>
          <p:cNvSpPr/>
          <p:nvPr/>
        </p:nvSpPr>
        <p:spPr>
          <a:xfrm>
            <a:off x="5533506" y="3592936"/>
            <a:ext cx="45125" cy="23042"/>
          </a:xfrm>
          <a:custGeom>
            <a:avLst/>
            <a:gdLst/>
            <a:ahLst/>
            <a:cxnLst/>
            <a:rect l="l" t="t" r="r" b="b"/>
            <a:pathLst>
              <a:path w="45125" h="23042">
                <a:moveTo>
                  <a:pt x="0" y="19202"/>
                </a:moveTo>
                <a:lnTo>
                  <a:pt x="0" y="21122"/>
                </a:lnTo>
                <a:lnTo>
                  <a:pt x="1920" y="23042"/>
                </a:lnTo>
                <a:lnTo>
                  <a:pt x="41285" y="23042"/>
                </a:lnTo>
                <a:lnTo>
                  <a:pt x="7680" y="19202"/>
                </a:lnTo>
                <a:lnTo>
                  <a:pt x="7681" y="7680"/>
                </a:lnTo>
                <a:lnTo>
                  <a:pt x="41285" y="7680"/>
                </a:lnTo>
                <a:lnTo>
                  <a:pt x="43205" y="23042"/>
                </a:lnTo>
                <a:lnTo>
                  <a:pt x="45125" y="21122"/>
                </a:lnTo>
                <a:lnTo>
                  <a:pt x="45125" y="1920"/>
                </a:lnTo>
                <a:lnTo>
                  <a:pt x="43205" y="0"/>
                </a:lnTo>
                <a:lnTo>
                  <a:pt x="41285" y="0"/>
                </a:lnTo>
                <a:lnTo>
                  <a:pt x="37444" y="3840"/>
                </a:lnTo>
                <a:lnTo>
                  <a:pt x="7680" y="3840"/>
                </a:lnTo>
                <a:lnTo>
                  <a:pt x="3840" y="7680"/>
                </a:lnTo>
                <a:lnTo>
                  <a:pt x="3840" y="15361"/>
                </a:lnTo>
                <a:lnTo>
                  <a:pt x="3840" y="0"/>
                </a:lnTo>
                <a:lnTo>
                  <a:pt x="1920" y="0"/>
                </a:lnTo>
                <a:lnTo>
                  <a:pt x="0" y="1920"/>
                </a:lnTo>
                <a:lnTo>
                  <a:pt x="0" y="19202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5" name="object 545"/>
          <p:cNvSpPr/>
          <p:nvPr/>
        </p:nvSpPr>
        <p:spPr>
          <a:xfrm>
            <a:off x="5570951" y="3600617"/>
            <a:ext cx="5760" cy="15361"/>
          </a:xfrm>
          <a:custGeom>
            <a:avLst/>
            <a:gdLst/>
            <a:ahLst/>
            <a:cxnLst/>
            <a:rect l="l" t="t" r="r" b="b"/>
            <a:pathLst>
              <a:path w="5760" h="15361">
                <a:moveTo>
                  <a:pt x="3840" y="7680"/>
                </a:moveTo>
                <a:lnTo>
                  <a:pt x="0" y="11521"/>
                </a:lnTo>
                <a:lnTo>
                  <a:pt x="3840" y="15361"/>
                </a:lnTo>
                <a:lnTo>
                  <a:pt x="5760" y="15361"/>
                </a:lnTo>
                <a:lnTo>
                  <a:pt x="3840" y="0"/>
                </a:lnTo>
                <a:lnTo>
                  <a:pt x="3840" y="7680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6" name="object 546"/>
          <p:cNvSpPr/>
          <p:nvPr/>
        </p:nvSpPr>
        <p:spPr>
          <a:xfrm>
            <a:off x="5541187" y="3600617"/>
            <a:ext cx="33604" cy="15362"/>
          </a:xfrm>
          <a:custGeom>
            <a:avLst/>
            <a:gdLst/>
            <a:ahLst/>
            <a:cxnLst/>
            <a:rect l="l" t="t" r="r" b="b"/>
            <a:pathLst>
              <a:path w="33604" h="15362">
                <a:moveTo>
                  <a:pt x="33604" y="0"/>
                </a:moveTo>
                <a:lnTo>
                  <a:pt x="29763" y="0"/>
                </a:lnTo>
                <a:lnTo>
                  <a:pt x="29763" y="7681"/>
                </a:lnTo>
                <a:lnTo>
                  <a:pt x="0" y="7681"/>
                </a:lnTo>
                <a:lnTo>
                  <a:pt x="0" y="11521"/>
                </a:lnTo>
                <a:lnTo>
                  <a:pt x="33604" y="15362"/>
                </a:lnTo>
                <a:lnTo>
                  <a:pt x="29763" y="11521"/>
                </a:lnTo>
                <a:lnTo>
                  <a:pt x="33604" y="7681"/>
                </a:lnTo>
                <a:lnTo>
                  <a:pt x="33604" y="0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7" name="object 547"/>
          <p:cNvSpPr/>
          <p:nvPr/>
        </p:nvSpPr>
        <p:spPr>
          <a:xfrm>
            <a:off x="5537347" y="3592936"/>
            <a:ext cx="37444" cy="15361"/>
          </a:xfrm>
          <a:custGeom>
            <a:avLst/>
            <a:gdLst/>
            <a:ahLst/>
            <a:cxnLst/>
            <a:rect l="l" t="t" r="r" b="b"/>
            <a:pathLst>
              <a:path w="37444" h="15361">
                <a:moveTo>
                  <a:pt x="0" y="15361"/>
                </a:moveTo>
                <a:lnTo>
                  <a:pt x="0" y="7680"/>
                </a:lnTo>
                <a:lnTo>
                  <a:pt x="3840" y="3840"/>
                </a:lnTo>
                <a:lnTo>
                  <a:pt x="33604" y="3840"/>
                </a:lnTo>
                <a:lnTo>
                  <a:pt x="37444" y="0"/>
                </a:lnTo>
                <a:lnTo>
                  <a:pt x="0" y="0"/>
                </a:lnTo>
                <a:lnTo>
                  <a:pt x="0" y="15361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8" name="object 548"/>
          <p:cNvSpPr/>
          <p:nvPr/>
        </p:nvSpPr>
        <p:spPr>
          <a:xfrm>
            <a:off x="5635264" y="3604459"/>
            <a:ext cx="36480" cy="0"/>
          </a:xfrm>
          <a:custGeom>
            <a:avLst/>
            <a:gdLst/>
            <a:ahLst/>
            <a:cxnLst/>
            <a:rect l="l" t="t" r="r" b="b"/>
            <a:pathLst>
              <a:path w="36480" h="0">
                <a:moveTo>
                  <a:pt x="0" y="0"/>
                </a:moveTo>
                <a:lnTo>
                  <a:pt x="36480" y="0"/>
                </a:lnTo>
              </a:path>
            </a:pathLst>
          </a:custGeom>
          <a:ln w="16629">
            <a:solidFill>
              <a:srgbClr val="8588AC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9" name="object 549"/>
          <p:cNvSpPr/>
          <p:nvPr/>
        </p:nvSpPr>
        <p:spPr>
          <a:xfrm>
            <a:off x="5630463" y="3592936"/>
            <a:ext cx="45125" cy="23042"/>
          </a:xfrm>
          <a:custGeom>
            <a:avLst/>
            <a:gdLst/>
            <a:ahLst/>
            <a:cxnLst/>
            <a:rect l="l" t="t" r="r" b="b"/>
            <a:pathLst>
              <a:path w="45125" h="23042">
                <a:moveTo>
                  <a:pt x="0" y="19202"/>
                </a:moveTo>
                <a:lnTo>
                  <a:pt x="0" y="21122"/>
                </a:lnTo>
                <a:lnTo>
                  <a:pt x="1920" y="23042"/>
                </a:lnTo>
                <a:lnTo>
                  <a:pt x="41285" y="23042"/>
                </a:lnTo>
                <a:lnTo>
                  <a:pt x="7680" y="19202"/>
                </a:lnTo>
                <a:lnTo>
                  <a:pt x="7681" y="7680"/>
                </a:lnTo>
                <a:lnTo>
                  <a:pt x="41285" y="7680"/>
                </a:lnTo>
                <a:lnTo>
                  <a:pt x="44165" y="23042"/>
                </a:lnTo>
                <a:lnTo>
                  <a:pt x="45125" y="21122"/>
                </a:lnTo>
                <a:lnTo>
                  <a:pt x="45125" y="1920"/>
                </a:lnTo>
                <a:lnTo>
                  <a:pt x="44165" y="0"/>
                </a:lnTo>
                <a:lnTo>
                  <a:pt x="41285" y="0"/>
                </a:lnTo>
                <a:lnTo>
                  <a:pt x="37444" y="3840"/>
                </a:lnTo>
                <a:lnTo>
                  <a:pt x="7680" y="3840"/>
                </a:lnTo>
                <a:lnTo>
                  <a:pt x="4800" y="7680"/>
                </a:lnTo>
                <a:lnTo>
                  <a:pt x="4800" y="15361"/>
                </a:lnTo>
                <a:lnTo>
                  <a:pt x="4800" y="0"/>
                </a:lnTo>
                <a:lnTo>
                  <a:pt x="1920" y="0"/>
                </a:lnTo>
                <a:lnTo>
                  <a:pt x="0" y="1920"/>
                </a:lnTo>
                <a:lnTo>
                  <a:pt x="0" y="19202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0" name="object 550"/>
          <p:cNvSpPr/>
          <p:nvPr/>
        </p:nvSpPr>
        <p:spPr>
          <a:xfrm>
            <a:off x="5667908" y="3600617"/>
            <a:ext cx="6720" cy="15361"/>
          </a:xfrm>
          <a:custGeom>
            <a:avLst/>
            <a:gdLst/>
            <a:ahLst/>
            <a:cxnLst/>
            <a:rect l="l" t="t" r="r" b="b"/>
            <a:pathLst>
              <a:path w="6720" h="15361">
                <a:moveTo>
                  <a:pt x="3840" y="7680"/>
                </a:moveTo>
                <a:lnTo>
                  <a:pt x="0" y="11521"/>
                </a:lnTo>
                <a:lnTo>
                  <a:pt x="3840" y="15361"/>
                </a:lnTo>
                <a:lnTo>
                  <a:pt x="6720" y="15361"/>
                </a:lnTo>
                <a:lnTo>
                  <a:pt x="3840" y="0"/>
                </a:lnTo>
                <a:lnTo>
                  <a:pt x="3840" y="7680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1" name="object 551"/>
          <p:cNvSpPr/>
          <p:nvPr/>
        </p:nvSpPr>
        <p:spPr>
          <a:xfrm>
            <a:off x="5638144" y="3600617"/>
            <a:ext cx="33604" cy="15362"/>
          </a:xfrm>
          <a:custGeom>
            <a:avLst/>
            <a:gdLst/>
            <a:ahLst/>
            <a:cxnLst/>
            <a:rect l="l" t="t" r="r" b="b"/>
            <a:pathLst>
              <a:path w="33604" h="15362">
                <a:moveTo>
                  <a:pt x="33604" y="0"/>
                </a:moveTo>
                <a:lnTo>
                  <a:pt x="29763" y="0"/>
                </a:lnTo>
                <a:lnTo>
                  <a:pt x="29763" y="7681"/>
                </a:lnTo>
                <a:lnTo>
                  <a:pt x="0" y="7681"/>
                </a:lnTo>
                <a:lnTo>
                  <a:pt x="0" y="11521"/>
                </a:lnTo>
                <a:lnTo>
                  <a:pt x="33604" y="15362"/>
                </a:lnTo>
                <a:lnTo>
                  <a:pt x="29763" y="11521"/>
                </a:lnTo>
                <a:lnTo>
                  <a:pt x="33604" y="7681"/>
                </a:lnTo>
                <a:lnTo>
                  <a:pt x="33604" y="0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2" name="object 552"/>
          <p:cNvSpPr/>
          <p:nvPr/>
        </p:nvSpPr>
        <p:spPr>
          <a:xfrm>
            <a:off x="5635264" y="3592936"/>
            <a:ext cx="36484" cy="15361"/>
          </a:xfrm>
          <a:custGeom>
            <a:avLst/>
            <a:gdLst/>
            <a:ahLst/>
            <a:cxnLst/>
            <a:rect l="l" t="t" r="r" b="b"/>
            <a:pathLst>
              <a:path w="36484" h="15361">
                <a:moveTo>
                  <a:pt x="0" y="15361"/>
                </a:moveTo>
                <a:lnTo>
                  <a:pt x="0" y="7680"/>
                </a:lnTo>
                <a:lnTo>
                  <a:pt x="2880" y="3840"/>
                </a:lnTo>
                <a:lnTo>
                  <a:pt x="32644" y="3840"/>
                </a:lnTo>
                <a:lnTo>
                  <a:pt x="36484" y="0"/>
                </a:lnTo>
                <a:lnTo>
                  <a:pt x="0" y="0"/>
                </a:lnTo>
                <a:lnTo>
                  <a:pt x="0" y="15361"/>
                </a:lnTo>
                <a:close/>
              </a:path>
            </a:pathLst>
          </a:custGeom>
          <a:solidFill>
            <a:srgbClr val="7F85A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3" name="object 553"/>
          <p:cNvSpPr/>
          <p:nvPr/>
        </p:nvSpPr>
        <p:spPr>
          <a:xfrm>
            <a:off x="4171309" y="3441268"/>
            <a:ext cx="1475475" cy="95996"/>
          </a:xfrm>
          <a:custGeom>
            <a:avLst/>
            <a:gdLst/>
            <a:ahLst/>
            <a:cxnLst/>
            <a:rect l="l" t="t" r="r" b="b"/>
            <a:pathLst>
              <a:path w="1475475" h="95996">
                <a:moveTo>
                  <a:pt x="689259" y="0"/>
                </a:moveTo>
                <a:lnTo>
                  <a:pt x="687339" y="0"/>
                </a:lnTo>
                <a:lnTo>
                  <a:pt x="692139" y="22082"/>
                </a:lnTo>
                <a:lnTo>
                  <a:pt x="691179" y="0"/>
                </a:lnTo>
                <a:lnTo>
                  <a:pt x="689259" y="0"/>
                </a:lnTo>
                <a:close/>
              </a:path>
              <a:path w="1475475" h="95996">
                <a:moveTo>
                  <a:pt x="883173" y="0"/>
                </a:moveTo>
                <a:lnTo>
                  <a:pt x="880292" y="0"/>
                </a:lnTo>
                <a:lnTo>
                  <a:pt x="785748" y="21533"/>
                </a:lnTo>
                <a:lnTo>
                  <a:pt x="692139" y="0"/>
                </a:lnTo>
                <a:lnTo>
                  <a:pt x="783336" y="22082"/>
                </a:lnTo>
                <a:lnTo>
                  <a:pt x="788136" y="22082"/>
                </a:lnTo>
                <a:lnTo>
                  <a:pt x="788136" y="44150"/>
                </a:lnTo>
                <a:lnTo>
                  <a:pt x="886053" y="22082"/>
                </a:lnTo>
                <a:lnTo>
                  <a:pt x="884133" y="23042"/>
                </a:lnTo>
                <a:lnTo>
                  <a:pt x="980130" y="17282"/>
                </a:lnTo>
                <a:lnTo>
                  <a:pt x="1073246" y="16322"/>
                </a:lnTo>
                <a:lnTo>
                  <a:pt x="1076247" y="17282"/>
                </a:lnTo>
                <a:lnTo>
                  <a:pt x="1169243" y="47030"/>
                </a:lnTo>
                <a:lnTo>
                  <a:pt x="1077087" y="17282"/>
                </a:lnTo>
                <a:lnTo>
                  <a:pt x="1077087" y="-5760"/>
                </a:lnTo>
                <a:lnTo>
                  <a:pt x="978209" y="-5760"/>
                </a:lnTo>
                <a:lnTo>
                  <a:pt x="883173" y="0"/>
                </a:lnTo>
                <a:close/>
              </a:path>
              <a:path w="1475475" h="95996">
                <a:moveTo>
                  <a:pt x="1474515" y="64312"/>
                </a:moveTo>
                <a:lnTo>
                  <a:pt x="1474515" y="58552"/>
                </a:lnTo>
                <a:lnTo>
                  <a:pt x="1468754" y="53751"/>
                </a:lnTo>
                <a:lnTo>
                  <a:pt x="1462034" y="54711"/>
                </a:lnTo>
                <a:lnTo>
                  <a:pt x="1366997" y="66233"/>
                </a:lnTo>
                <a:lnTo>
                  <a:pt x="1272536" y="67168"/>
                </a:lnTo>
                <a:lnTo>
                  <a:pt x="1274841" y="68153"/>
                </a:lnTo>
                <a:lnTo>
                  <a:pt x="1366997" y="89275"/>
                </a:lnTo>
                <a:lnTo>
                  <a:pt x="1464914" y="77754"/>
                </a:lnTo>
                <a:lnTo>
                  <a:pt x="1471635" y="76794"/>
                </a:lnTo>
                <a:lnTo>
                  <a:pt x="1475475" y="71033"/>
                </a:lnTo>
                <a:lnTo>
                  <a:pt x="1474515" y="64312"/>
                </a:lnTo>
                <a:close/>
              </a:path>
              <a:path w="1475475" h="95996">
                <a:moveTo>
                  <a:pt x="207355" y="56631"/>
                </a:moveTo>
                <a:lnTo>
                  <a:pt x="208315" y="56631"/>
                </a:lnTo>
                <a:lnTo>
                  <a:pt x="304312" y="37429"/>
                </a:lnTo>
                <a:lnTo>
                  <a:pt x="302392" y="37429"/>
                </a:lnTo>
                <a:lnTo>
                  <a:pt x="397528" y="36487"/>
                </a:lnTo>
                <a:lnTo>
                  <a:pt x="493425" y="53751"/>
                </a:lnTo>
                <a:lnTo>
                  <a:pt x="494385" y="31683"/>
                </a:lnTo>
                <a:lnTo>
                  <a:pt x="493425" y="53751"/>
                </a:lnTo>
                <a:lnTo>
                  <a:pt x="494385" y="54711"/>
                </a:lnTo>
                <a:lnTo>
                  <a:pt x="496305" y="54711"/>
                </a:lnTo>
                <a:lnTo>
                  <a:pt x="594222" y="44150"/>
                </a:lnTo>
                <a:lnTo>
                  <a:pt x="497265" y="31683"/>
                </a:lnTo>
                <a:lnTo>
                  <a:pt x="496216" y="31484"/>
                </a:lnTo>
                <a:lnTo>
                  <a:pt x="401269" y="13441"/>
                </a:lnTo>
                <a:lnTo>
                  <a:pt x="399348" y="13441"/>
                </a:lnTo>
                <a:lnTo>
                  <a:pt x="399348" y="36469"/>
                </a:lnTo>
                <a:lnTo>
                  <a:pt x="397428" y="36469"/>
                </a:lnTo>
                <a:lnTo>
                  <a:pt x="399348" y="13441"/>
                </a:lnTo>
                <a:lnTo>
                  <a:pt x="301431" y="15361"/>
                </a:lnTo>
                <a:lnTo>
                  <a:pt x="299511" y="15361"/>
                </a:lnTo>
                <a:lnTo>
                  <a:pt x="203514" y="34564"/>
                </a:lnTo>
                <a:lnTo>
                  <a:pt x="110398" y="52791"/>
                </a:lnTo>
                <a:lnTo>
                  <a:pt x="108478" y="52791"/>
                </a:lnTo>
                <a:lnTo>
                  <a:pt x="108478" y="30723"/>
                </a:lnTo>
                <a:lnTo>
                  <a:pt x="106558" y="30723"/>
                </a:lnTo>
                <a:lnTo>
                  <a:pt x="11521" y="44150"/>
                </a:lnTo>
                <a:lnTo>
                  <a:pt x="4800" y="45110"/>
                </a:lnTo>
                <a:lnTo>
                  <a:pt x="0" y="50871"/>
                </a:lnTo>
                <a:lnTo>
                  <a:pt x="960" y="57591"/>
                </a:lnTo>
                <a:lnTo>
                  <a:pt x="1920" y="63352"/>
                </a:lnTo>
                <a:lnTo>
                  <a:pt x="7680" y="68153"/>
                </a:lnTo>
                <a:lnTo>
                  <a:pt x="14401" y="67193"/>
                </a:lnTo>
                <a:lnTo>
                  <a:pt x="109997" y="52851"/>
                </a:lnTo>
                <a:lnTo>
                  <a:pt x="205435" y="56631"/>
                </a:lnTo>
                <a:lnTo>
                  <a:pt x="206395" y="57591"/>
                </a:lnTo>
                <a:lnTo>
                  <a:pt x="207355" y="56631"/>
                </a:lnTo>
                <a:close/>
              </a:path>
              <a:path w="1475475" h="95996">
                <a:moveTo>
                  <a:pt x="1078047" y="-5760"/>
                </a:moveTo>
                <a:lnTo>
                  <a:pt x="1077087" y="-5760"/>
                </a:lnTo>
                <a:lnTo>
                  <a:pt x="1077087" y="17282"/>
                </a:lnTo>
                <a:lnTo>
                  <a:pt x="1169243" y="47030"/>
                </a:lnTo>
                <a:lnTo>
                  <a:pt x="1265240" y="89275"/>
                </a:lnTo>
                <a:lnTo>
                  <a:pt x="1267160" y="90236"/>
                </a:lnTo>
                <a:lnTo>
                  <a:pt x="1268120" y="90236"/>
                </a:lnTo>
                <a:lnTo>
                  <a:pt x="1270040" y="67193"/>
                </a:lnTo>
                <a:lnTo>
                  <a:pt x="1268120" y="90236"/>
                </a:lnTo>
                <a:lnTo>
                  <a:pt x="1270040" y="90236"/>
                </a:lnTo>
                <a:lnTo>
                  <a:pt x="1366997" y="89275"/>
                </a:lnTo>
                <a:lnTo>
                  <a:pt x="1274841" y="68153"/>
                </a:lnTo>
                <a:lnTo>
                  <a:pt x="1272536" y="67168"/>
                </a:lnTo>
                <a:lnTo>
                  <a:pt x="1175964" y="25908"/>
                </a:lnTo>
                <a:lnTo>
                  <a:pt x="1079967" y="-4800"/>
                </a:lnTo>
                <a:lnTo>
                  <a:pt x="1079007" y="-5760"/>
                </a:lnTo>
                <a:lnTo>
                  <a:pt x="1078047" y="-5760"/>
                </a:lnTo>
                <a:close/>
              </a:path>
              <a:path w="1475475" h="95996">
                <a:moveTo>
                  <a:pt x="1076247" y="17282"/>
                </a:moveTo>
                <a:lnTo>
                  <a:pt x="1073246" y="16322"/>
                </a:lnTo>
                <a:lnTo>
                  <a:pt x="980130" y="17282"/>
                </a:lnTo>
                <a:lnTo>
                  <a:pt x="1076247" y="17282"/>
                </a:lnTo>
                <a:close/>
              </a:path>
              <a:path w="1475475" h="95996">
                <a:moveTo>
                  <a:pt x="689715" y="22629"/>
                </a:moveTo>
                <a:lnTo>
                  <a:pt x="687339" y="22082"/>
                </a:lnTo>
                <a:lnTo>
                  <a:pt x="594222" y="44150"/>
                </a:lnTo>
                <a:lnTo>
                  <a:pt x="689715" y="22629"/>
                </a:lnTo>
                <a:close/>
              </a:path>
              <a:path w="1475475" h="95996">
                <a:moveTo>
                  <a:pt x="399348" y="13441"/>
                </a:moveTo>
                <a:lnTo>
                  <a:pt x="397428" y="36469"/>
                </a:lnTo>
                <a:lnTo>
                  <a:pt x="399348" y="36469"/>
                </a:lnTo>
                <a:lnTo>
                  <a:pt x="399348" y="13441"/>
                </a:lnTo>
                <a:close/>
              </a:path>
              <a:path w="1475475" h="95996">
                <a:moveTo>
                  <a:pt x="110398" y="52791"/>
                </a:moveTo>
                <a:lnTo>
                  <a:pt x="203514" y="34564"/>
                </a:lnTo>
                <a:lnTo>
                  <a:pt x="206395" y="33588"/>
                </a:lnTo>
                <a:lnTo>
                  <a:pt x="109438" y="30723"/>
                </a:lnTo>
                <a:lnTo>
                  <a:pt x="108478" y="30723"/>
                </a:lnTo>
                <a:lnTo>
                  <a:pt x="108478" y="52791"/>
                </a:lnTo>
                <a:lnTo>
                  <a:pt x="110398" y="52791"/>
                </a:lnTo>
                <a:close/>
              </a:path>
              <a:path w="1475475" h="95996">
                <a:moveTo>
                  <a:pt x="496216" y="31484"/>
                </a:moveTo>
                <a:lnTo>
                  <a:pt x="497265" y="31683"/>
                </a:lnTo>
                <a:lnTo>
                  <a:pt x="594222" y="44150"/>
                </a:lnTo>
                <a:lnTo>
                  <a:pt x="687339" y="22082"/>
                </a:lnTo>
                <a:lnTo>
                  <a:pt x="689715" y="22629"/>
                </a:lnTo>
                <a:lnTo>
                  <a:pt x="783336" y="44150"/>
                </a:lnTo>
                <a:lnTo>
                  <a:pt x="788136" y="44150"/>
                </a:lnTo>
                <a:lnTo>
                  <a:pt x="788136" y="22082"/>
                </a:lnTo>
                <a:lnTo>
                  <a:pt x="783336" y="22082"/>
                </a:lnTo>
                <a:lnTo>
                  <a:pt x="692139" y="0"/>
                </a:lnTo>
                <a:lnTo>
                  <a:pt x="691179" y="0"/>
                </a:lnTo>
                <a:lnTo>
                  <a:pt x="692139" y="22082"/>
                </a:lnTo>
                <a:lnTo>
                  <a:pt x="687339" y="0"/>
                </a:lnTo>
                <a:lnTo>
                  <a:pt x="591342" y="21122"/>
                </a:lnTo>
                <a:lnTo>
                  <a:pt x="496216" y="3148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4" name="object 554"/>
          <p:cNvSpPr/>
          <p:nvPr/>
        </p:nvSpPr>
        <p:spPr>
          <a:xfrm>
            <a:off x="4979609" y="3324148"/>
            <a:ext cx="72953" cy="84475"/>
          </a:xfrm>
          <a:custGeom>
            <a:avLst/>
            <a:gdLst/>
            <a:ahLst/>
            <a:cxnLst/>
            <a:rect l="l" t="t" r="r" b="b"/>
            <a:pathLst>
              <a:path w="72953" h="84475">
                <a:moveTo>
                  <a:pt x="70073" y="60472"/>
                </a:moveTo>
                <a:lnTo>
                  <a:pt x="68153" y="66233"/>
                </a:lnTo>
                <a:lnTo>
                  <a:pt x="66233" y="70073"/>
                </a:lnTo>
                <a:lnTo>
                  <a:pt x="64312" y="71993"/>
                </a:lnTo>
                <a:lnTo>
                  <a:pt x="61432" y="74874"/>
                </a:lnTo>
                <a:lnTo>
                  <a:pt x="59512" y="76794"/>
                </a:lnTo>
                <a:lnTo>
                  <a:pt x="56631" y="77754"/>
                </a:lnTo>
                <a:lnTo>
                  <a:pt x="53751" y="78714"/>
                </a:lnTo>
                <a:lnTo>
                  <a:pt x="26868" y="78714"/>
                </a:lnTo>
                <a:lnTo>
                  <a:pt x="25908" y="77754"/>
                </a:lnTo>
                <a:lnTo>
                  <a:pt x="24963" y="76794"/>
                </a:lnTo>
                <a:lnTo>
                  <a:pt x="24002" y="74874"/>
                </a:lnTo>
                <a:lnTo>
                  <a:pt x="24002" y="7680"/>
                </a:lnTo>
                <a:lnTo>
                  <a:pt x="24963" y="6720"/>
                </a:lnTo>
                <a:lnTo>
                  <a:pt x="25908" y="4800"/>
                </a:lnTo>
                <a:lnTo>
                  <a:pt x="26868" y="3840"/>
                </a:lnTo>
                <a:lnTo>
                  <a:pt x="28803" y="2880"/>
                </a:lnTo>
                <a:lnTo>
                  <a:pt x="30708" y="1920"/>
                </a:lnTo>
                <a:lnTo>
                  <a:pt x="38389" y="1920"/>
                </a:lnTo>
                <a:lnTo>
                  <a:pt x="38389" y="0"/>
                </a:lnTo>
                <a:lnTo>
                  <a:pt x="0" y="0"/>
                </a:lnTo>
                <a:lnTo>
                  <a:pt x="0" y="1920"/>
                </a:lnTo>
                <a:lnTo>
                  <a:pt x="5760" y="1920"/>
                </a:lnTo>
                <a:lnTo>
                  <a:pt x="8641" y="2880"/>
                </a:lnTo>
                <a:lnTo>
                  <a:pt x="9601" y="4800"/>
                </a:lnTo>
                <a:lnTo>
                  <a:pt x="11521" y="5760"/>
                </a:lnTo>
                <a:lnTo>
                  <a:pt x="11521" y="76794"/>
                </a:lnTo>
                <a:lnTo>
                  <a:pt x="10561" y="78714"/>
                </a:lnTo>
                <a:lnTo>
                  <a:pt x="8641" y="80634"/>
                </a:lnTo>
                <a:lnTo>
                  <a:pt x="6720" y="81594"/>
                </a:lnTo>
                <a:lnTo>
                  <a:pt x="0" y="81594"/>
                </a:lnTo>
                <a:lnTo>
                  <a:pt x="0" y="84475"/>
                </a:lnTo>
                <a:lnTo>
                  <a:pt x="65272" y="84475"/>
                </a:lnTo>
                <a:lnTo>
                  <a:pt x="72953" y="61447"/>
                </a:lnTo>
                <a:lnTo>
                  <a:pt x="70073" y="6047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5" name="object 555"/>
          <p:cNvSpPr/>
          <p:nvPr/>
        </p:nvSpPr>
        <p:spPr>
          <a:xfrm>
            <a:off x="5059283" y="3349111"/>
            <a:ext cx="49926" cy="60472"/>
          </a:xfrm>
          <a:custGeom>
            <a:avLst/>
            <a:gdLst/>
            <a:ahLst/>
            <a:cxnLst/>
            <a:rect l="l" t="t" r="r" b="b"/>
            <a:pathLst>
              <a:path w="49926" h="60472">
                <a:moveTo>
                  <a:pt x="960" y="19202"/>
                </a:moveTo>
                <a:lnTo>
                  <a:pt x="1920" y="20147"/>
                </a:lnTo>
                <a:lnTo>
                  <a:pt x="3840" y="21122"/>
                </a:lnTo>
                <a:lnTo>
                  <a:pt x="6720" y="21122"/>
                </a:lnTo>
                <a:lnTo>
                  <a:pt x="7680" y="20147"/>
                </a:lnTo>
                <a:lnTo>
                  <a:pt x="8641" y="19202"/>
                </a:lnTo>
                <a:lnTo>
                  <a:pt x="9601" y="18242"/>
                </a:lnTo>
                <a:lnTo>
                  <a:pt x="10561" y="16322"/>
                </a:lnTo>
                <a:lnTo>
                  <a:pt x="10561" y="9601"/>
                </a:lnTo>
                <a:lnTo>
                  <a:pt x="11521" y="7680"/>
                </a:lnTo>
                <a:lnTo>
                  <a:pt x="12481" y="6720"/>
                </a:lnTo>
                <a:lnTo>
                  <a:pt x="14401" y="4800"/>
                </a:lnTo>
                <a:lnTo>
                  <a:pt x="16322" y="3840"/>
                </a:lnTo>
                <a:lnTo>
                  <a:pt x="22082" y="3840"/>
                </a:lnTo>
                <a:lnTo>
                  <a:pt x="24963" y="5760"/>
                </a:lnTo>
                <a:lnTo>
                  <a:pt x="26883" y="7680"/>
                </a:lnTo>
                <a:lnTo>
                  <a:pt x="28803" y="9601"/>
                </a:lnTo>
                <a:lnTo>
                  <a:pt x="29763" y="13441"/>
                </a:lnTo>
                <a:lnTo>
                  <a:pt x="29763" y="21122"/>
                </a:lnTo>
                <a:lnTo>
                  <a:pt x="20162" y="24963"/>
                </a:lnTo>
                <a:lnTo>
                  <a:pt x="12481" y="27828"/>
                </a:lnTo>
                <a:lnTo>
                  <a:pt x="10561" y="36484"/>
                </a:lnTo>
                <a:lnTo>
                  <a:pt x="11521" y="34549"/>
                </a:lnTo>
                <a:lnTo>
                  <a:pt x="14401" y="32644"/>
                </a:lnTo>
                <a:lnTo>
                  <a:pt x="17282" y="30708"/>
                </a:lnTo>
                <a:lnTo>
                  <a:pt x="19202" y="29763"/>
                </a:lnTo>
                <a:lnTo>
                  <a:pt x="23042" y="27828"/>
                </a:lnTo>
                <a:lnTo>
                  <a:pt x="29763" y="24963"/>
                </a:lnTo>
                <a:lnTo>
                  <a:pt x="29763" y="47030"/>
                </a:lnTo>
                <a:lnTo>
                  <a:pt x="24002" y="50871"/>
                </a:lnTo>
                <a:lnTo>
                  <a:pt x="20162" y="52791"/>
                </a:lnTo>
                <a:lnTo>
                  <a:pt x="14401" y="52791"/>
                </a:lnTo>
                <a:lnTo>
                  <a:pt x="12481" y="51831"/>
                </a:lnTo>
                <a:lnTo>
                  <a:pt x="10561" y="49910"/>
                </a:lnTo>
                <a:lnTo>
                  <a:pt x="11521" y="60472"/>
                </a:lnTo>
                <a:lnTo>
                  <a:pt x="14401" y="60472"/>
                </a:lnTo>
                <a:lnTo>
                  <a:pt x="16322" y="59512"/>
                </a:lnTo>
                <a:lnTo>
                  <a:pt x="18242" y="58552"/>
                </a:lnTo>
                <a:lnTo>
                  <a:pt x="20162" y="58552"/>
                </a:lnTo>
                <a:lnTo>
                  <a:pt x="24002" y="55671"/>
                </a:lnTo>
                <a:lnTo>
                  <a:pt x="29763" y="50871"/>
                </a:lnTo>
                <a:lnTo>
                  <a:pt x="29763" y="54711"/>
                </a:lnTo>
                <a:lnTo>
                  <a:pt x="30723" y="56631"/>
                </a:lnTo>
                <a:lnTo>
                  <a:pt x="31683" y="58552"/>
                </a:lnTo>
                <a:lnTo>
                  <a:pt x="32644" y="59512"/>
                </a:lnTo>
                <a:lnTo>
                  <a:pt x="34564" y="60472"/>
                </a:lnTo>
                <a:lnTo>
                  <a:pt x="40325" y="60472"/>
                </a:lnTo>
                <a:lnTo>
                  <a:pt x="45110" y="57591"/>
                </a:lnTo>
                <a:lnTo>
                  <a:pt x="49926" y="50871"/>
                </a:lnTo>
                <a:lnTo>
                  <a:pt x="49926" y="47990"/>
                </a:lnTo>
                <a:lnTo>
                  <a:pt x="47045" y="49910"/>
                </a:lnTo>
                <a:lnTo>
                  <a:pt x="45110" y="51831"/>
                </a:lnTo>
                <a:lnTo>
                  <a:pt x="44150" y="52791"/>
                </a:lnTo>
                <a:lnTo>
                  <a:pt x="42245" y="52791"/>
                </a:lnTo>
                <a:lnTo>
                  <a:pt x="41269" y="51831"/>
                </a:lnTo>
                <a:lnTo>
                  <a:pt x="40325" y="51831"/>
                </a:lnTo>
                <a:lnTo>
                  <a:pt x="40325" y="14401"/>
                </a:lnTo>
                <a:lnTo>
                  <a:pt x="39364" y="10561"/>
                </a:lnTo>
                <a:lnTo>
                  <a:pt x="38404" y="8641"/>
                </a:lnTo>
                <a:lnTo>
                  <a:pt x="37429" y="6720"/>
                </a:lnTo>
                <a:lnTo>
                  <a:pt x="35524" y="3840"/>
                </a:lnTo>
                <a:lnTo>
                  <a:pt x="33604" y="2880"/>
                </a:lnTo>
                <a:lnTo>
                  <a:pt x="29763" y="960"/>
                </a:lnTo>
                <a:lnTo>
                  <a:pt x="25923" y="0"/>
                </a:lnTo>
                <a:lnTo>
                  <a:pt x="14401" y="0"/>
                </a:lnTo>
                <a:lnTo>
                  <a:pt x="8641" y="1920"/>
                </a:lnTo>
                <a:lnTo>
                  <a:pt x="5760" y="4800"/>
                </a:lnTo>
                <a:lnTo>
                  <a:pt x="1920" y="7680"/>
                </a:lnTo>
                <a:lnTo>
                  <a:pt x="0" y="11521"/>
                </a:lnTo>
                <a:lnTo>
                  <a:pt x="0" y="18242"/>
                </a:lnTo>
                <a:lnTo>
                  <a:pt x="960" y="1920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6" name="object 556"/>
          <p:cNvSpPr/>
          <p:nvPr/>
        </p:nvSpPr>
        <p:spPr>
          <a:xfrm>
            <a:off x="5057363" y="3376940"/>
            <a:ext cx="14401" cy="32644"/>
          </a:xfrm>
          <a:custGeom>
            <a:avLst/>
            <a:gdLst/>
            <a:ahLst/>
            <a:cxnLst/>
            <a:rect l="l" t="t" r="r" b="b"/>
            <a:pathLst>
              <a:path w="14401" h="32644">
                <a:moveTo>
                  <a:pt x="1920" y="10561"/>
                </a:moveTo>
                <a:lnTo>
                  <a:pt x="0" y="12496"/>
                </a:lnTo>
                <a:lnTo>
                  <a:pt x="0" y="22082"/>
                </a:lnTo>
                <a:lnTo>
                  <a:pt x="960" y="25923"/>
                </a:lnTo>
                <a:lnTo>
                  <a:pt x="3840" y="28803"/>
                </a:lnTo>
                <a:lnTo>
                  <a:pt x="5760" y="31683"/>
                </a:lnTo>
                <a:lnTo>
                  <a:pt x="9601" y="32644"/>
                </a:lnTo>
                <a:lnTo>
                  <a:pt x="13441" y="32644"/>
                </a:lnTo>
                <a:lnTo>
                  <a:pt x="12481" y="22082"/>
                </a:lnTo>
                <a:lnTo>
                  <a:pt x="11521" y="20162"/>
                </a:lnTo>
                <a:lnTo>
                  <a:pt x="10561" y="18242"/>
                </a:lnTo>
                <a:lnTo>
                  <a:pt x="10561" y="10561"/>
                </a:lnTo>
                <a:lnTo>
                  <a:pt x="12481" y="8656"/>
                </a:lnTo>
                <a:lnTo>
                  <a:pt x="14401" y="0"/>
                </a:lnTo>
                <a:lnTo>
                  <a:pt x="10561" y="2880"/>
                </a:lnTo>
                <a:lnTo>
                  <a:pt x="5760" y="4815"/>
                </a:lnTo>
                <a:lnTo>
                  <a:pt x="2880" y="7680"/>
                </a:lnTo>
                <a:lnTo>
                  <a:pt x="1920" y="105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7" name="object 557"/>
          <p:cNvSpPr/>
          <p:nvPr/>
        </p:nvSpPr>
        <p:spPr>
          <a:xfrm>
            <a:off x="5110170" y="3332789"/>
            <a:ext cx="34549" cy="76794"/>
          </a:xfrm>
          <a:custGeom>
            <a:avLst/>
            <a:gdLst/>
            <a:ahLst/>
            <a:cxnLst/>
            <a:rect l="l" t="t" r="r" b="b"/>
            <a:pathLst>
              <a:path w="34549" h="76794">
                <a:moveTo>
                  <a:pt x="23027" y="69113"/>
                </a:moveTo>
                <a:lnTo>
                  <a:pt x="21107" y="69113"/>
                </a:lnTo>
                <a:lnTo>
                  <a:pt x="20147" y="67193"/>
                </a:lnTo>
                <a:lnTo>
                  <a:pt x="19187" y="66233"/>
                </a:lnTo>
                <a:lnTo>
                  <a:pt x="19187" y="23042"/>
                </a:lnTo>
                <a:lnTo>
                  <a:pt x="32628" y="23042"/>
                </a:lnTo>
                <a:lnTo>
                  <a:pt x="32628" y="18242"/>
                </a:lnTo>
                <a:lnTo>
                  <a:pt x="19187" y="18242"/>
                </a:lnTo>
                <a:lnTo>
                  <a:pt x="19187" y="0"/>
                </a:lnTo>
                <a:lnTo>
                  <a:pt x="17266" y="0"/>
                </a:lnTo>
                <a:lnTo>
                  <a:pt x="15346" y="3840"/>
                </a:lnTo>
                <a:lnTo>
                  <a:pt x="14386" y="6720"/>
                </a:lnTo>
                <a:lnTo>
                  <a:pt x="13426" y="8641"/>
                </a:lnTo>
                <a:lnTo>
                  <a:pt x="11506" y="11521"/>
                </a:lnTo>
                <a:lnTo>
                  <a:pt x="8625" y="14401"/>
                </a:lnTo>
                <a:lnTo>
                  <a:pt x="6720" y="16322"/>
                </a:lnTo>
                <a:lnTo>
                  <a:pt x="3825" y="18242"/>
                </a:lnTo>
                <a:lnTo>
                  <a:pt x="1904" y="20162"/>
                </a:lnTo>
                <a:lnTo>
                  <a:pt x="0" y="21122"/>
                </a:lnTo>
                <a:lnTo>
                  <a:pt x="0" y="23042"/>
                </a:lnTo>
                <a:lnTo>
                  <a:pt x="8625" y="23042"/>
                </a:lnTo>
                <a:lnTo>
                  <a:pt x="8625" y="68153"/>
                </a:lnTo>
                <a:lnTo>
                  <a:pt x="9585" y="70073"/>
                </a:lnTo>
                <a:lnTo>
                  <a:pt x="10546" y="71993"/>
                </a:lnTo>
                <a:lnTo>
                  <a:pt x="12466" y="73914"/>
                </a:lnTo>
                <a:lnTo>
                  <a:pt x="14386" y="74874"/>
                </a:lnTo>
                <a:lnTo>
                  <a:pt x="16306" y="75834"/>
                </a:lnTo>
                <a:lnTo>
                  <a:pt x="18227" y="76794"/>
                </a:lnTo>
                <a:lnTo>
                  <a:pt x="22067" y="76794"/>
                </a:lnTo>
                <a:lnTo>
                  <a:pt x="24947" y="75834"/>
                </a:lnTo>
                <a:lnTo>
                  <a:pt x="27828" y="73914"/>
                </a:lnTo>
                <a:lnTo>
                  <a:pt x="30708" y="71033"/>
                </a:lnTo>
                <a:lnTo>
                  <a:pt x="32628" y="68153"/>
                </a:lnTo>
                <a:lnTo>
                  <a:pt x="34549" y="64312"/>
                </a:lnTo>
                <a:lnTo>
                  <a:pt x="31668" y="64312"/>
                </a:lnTo>
                <a:lnTo>
                  <a:pt x="30708" y="66233"/>
                </a:lnTo>
                <a:lnTo>
                  <a:pt x="29748" y="67193"/>
                </a:lnTo>
                <a:lnTo>
                  <a:pt x="28788" y="68153"/>
                </a:lnTo>
                <a:lnTo>
                  <a:pt x="26868" y="69113"/>
                </a:lnTo>
                <a:lnTo>
                  <a:pt x="23027" y="6911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8" name="object 558"/>
          <p:cNvSpPr/>
          <p:nvPr/>
        </p:nvSpPr>
        <p:spPr>
          <a:xfrm>
            <a:off x="5156240" y="3319348"/>
            <a:ext cx="13441" cy="13441"/>
          </a:xfrm>
          <a:custGeom>
            <a:avLst/>
            <a:gdLst/>
            <a:ahLst/>
            <a:cxnLst/>
            <a:rect l="l" t="t" r="r" b="b"/>
            <a:pathLst>
              <a:path w="13441" h="13441">
                <a:moveTo>
                  <a:pt x="13441" y="6720"/>
                </a:moveTo>
                <a:lnTo>
                  <a:pt x="13441" y="4800"/>
                </a:lnTo>
                <a:lnTo>
                  <a:pt x="12481" y="3840"/>
                </a:lnTo>
                <a:lnTo>
                  <a:pt x="11521" y="1920"/>
                </a:lnTo>
                <a:lnTo>
                  <a:pt x="9601" y="960"/>
                </a:lnTo>
                <a:lnTo>
                  <a:pt x="8641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1920"/>
                </a:lnTo>
                <a:lnTo>
                  <a:pt x="960" y="3840"/>
                </a:lnTo>
                <a:lnTo>
                  <a:pt x="0" y="4800"/>
                </a:lnTo>
                <a:lnTo>
                  <a:pt x="0" y="8641"/>
                </a:lnTo>
                <a:lnTo>
                  <a:pt x="960" y="9601"/>
                </a:lnTo>
                <a:lnTo>
                  <a:pt x="1920" y="11521"/>
                </a:lnTo>
                <a:lnTo>
                  <a:pt x="3840" y="12481"/>
                </a:lnTo>
                <a:lnTo>
                  <a:pt x="4800" y="13441"/>
                </a:lnTo>
                <a:lnTo>
                  <a:pt x="8641" y="13441"/>
                </a:lnTo>
                <a:lnTo>
                  <a:pt x="9601" y="12481"/>
                </a:lnTo>
                <a:lnTo>
                  <a:pt x="11521" y="11521"/>
                </a:lnTo>
                <a:lnTo>
                  <a:pt x="12481" y="9601"/>
                </a:lnTo>
                <a:lnTo>
                  <a:pt x="13441" y="8641"/>
                </a:lnTo>
                <a:lnTo>
                  <a:pt x="13441" y="67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9" name="object 559"/>
          <p:cNvSpPr/>
          <p:nvPr/>
        </p:nvSpPr>
        <p:spPr>
          <a:xfrm>
            <a:off x="5148559" y="3349111"/>
            <a:ext cx="27843" cy="59512"/>
          </a:xfrm>
          <a:custGeom>
            <a:avLst/>
            <a:gdLst/>
            <a:ahLst/>
            <a:cxnLst/>
            <a:rect l="l" t="t" r="r" b="b"/>
            <a:pathLst>
              <a:path w="27843" h="59512">
                <a:moveTo>
                  <a:pt x="17282" y="0"/>
                </a:moveTo>
                <a:lnTo>
                  <a:pt x="0" y="7680"/>
                </a:lnTo>
                <a:lnTo>
                  <a:pt x="0" y="9601"/>
                </a:lnTo>
                <a:lnTo>
                  <a:pt x="1920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41" y="10561"/>
                </a:lnTo>
                <a:lnTo>
                  <a:pt x="8641" y="14401"/>
                </a:lnTo>
                <a:lnTo>
                  <a:pt x="9601" y="18242"/>
                </a:lnTo>
                <a:lnTo>
                  <a:pt x="9601" y="49910"/>
                </a:lnTo>
                <a:lnTo>
                  <a:pt x="8641" y="52791"/>
                </a:lnTo>
                <a:lnTo>
                  <a:pt x="8641" y="53751"/>
                </a:lnTo>
                <a:lnTo>
                  <a:pt x="7680" y="54711"/>
                </a:lnTo>
                <a:lnTo>
                  <a:pt x="6720" y="55671"/>
                </a:lnTo>
                <a:lnTo>
                  <a:pt x="5760" y="56631"/>
                </a:lnTo>
                <a:lnTo>
                  <a:pt x="0" y="56631"/>
                </a:lnTo>
                <a:lnTo>
                  <a:pt x="0" y="59512"/>
                </a:lnTo>
                <a:lnTo>
                  <a:pt x="27843" y="59512"/>
                </a:lnTo>
                <a:lnTo>
                  <a:pt x="27843" y="56631"/>
                </a:lnTo>
                <a:lnTo>
                  <a:pt x="23042" y="56631"/>
                </a:lnTo>
                <a:lnTo>
                  <a:pt x="22082" y="55671"/>
                </a:lnTo>
                <a:lnTo>
                  <a:pt x="21122" y="54711"/>
                </a:lnTo>
                <a:lnTo>
                  <a:pt x="20162" y="53751"/>
                </a:lnTo>
                <a:lnTo>
                  <a:pt x="20162" y="52791"/>
                </a:lnTo>
                <a:lnTo>
                  <a:pt x="19202" y="49910"/>
                </a:lnTo>
                <a:lnTo>
                  <a:pt x="19202" y="0"/>
                </a:lnTo>
                <a:lnTo>
                  <a:pt x="1728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0" name="object 560"/>
          <p:cNvSpPr/>
          <p:nvPr/>
        </p:nvSpPr>
        <p:spPr>
          <a:xfrm>
            <a:off x="5181203" y="3349111"/>
            <a:ext cx="62392" cy="59512"/>
          </a:xfrm>
          <a:custGeom>
            <a:avLst/>
            <a:gdLst/>
            <a:ahLst/>
            <a:cxnLst/>
            <a:rect l="l" t="t" r="r" b="b"/>
            <a:pathLst>
              <a:path w="62392" h="59512">
                <a:moveTo>
                  <a:pt x="53751" y="13441"/>
                </a:moveTo>
                <a:lnTo>
                  <a:pt x="52791" y="10561"/>
                </a:lnTo>
                <a:lnTo>
                  <a:pt x="50871" y="6720"/>
                </a:lnTo>
                <a:lnTo>
                  <a:pt x="48950" y="4800"/>
                </a:lnTo>
                <a:lnTo>
                  <a:pt x="47030" y="2880"/>
                </a:lnTo>
                <a:lnTo>
                  <a:pt x="45110" y="960"/>
                </a:lnTo>
                <a:lnTo>
                  <a:pt x="42230" y="0"/>
                </a:lnTo>
                <a:lnTo>
                  <a:pt x="32628" y="0"/>
                </a:lnTo>
                <a:lnTo>
                  <a:pt x="26883" y="4800"/>
                </a:lnTo>
                <a:lnTo>
                  <a:pt x="20147" y="12481"/>
                </a:lnTo>
                <a:lnTo>
                  <a:pt x="20147" y="0"/>
                </a:lnTo>
                <a:lnTo>
                  <a:pt x="17266" y="0"/>
                </a:lnTo>
                <a:lnTo>
                  <a:pt x="0" y="7680"/>
                </a:lnTo>
                <a:lnTo>
                  <a:pt x="960" y="9601"/>
                </a:lnTo>
                <a:lnTo>
                  <a:pt x="2880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41" y="10561"/>
                </a:lnTo>
                <a:lnTo>
                  <a:pt x="8641" y="12481"/>
                </a:lnTo>
                <a:lnTo>
                  <a:pt x="9601" y="14401"/>
                </a:lnTo>
                <a:lnTo>
                  <a:pt x="9601" y="50871"/>
                </a:lnTo>
                <a:lnTo>
                  <a:pt x="8641" y="53751"/>
                </a:lnTo>
                <a:lnTo>
                  <a:pt x="7680" y="54711"/>
                </a:lnTo>
                <a:lnTo>
                  <a:pt x="6720" y="56631"/>
                </a:lnTo>
                <a:lnTo>
                  <a:pt x="960" y="56631"/>
                </a:lnTo>
                <a:lnTo>
                  <a:pt x="960" y="59512"/>
                </a:lnTo>
                <a:lnTo>
                  <a:pt x="28788" y="59512"/>
                </a:lnTo>
                <a:lnTo>
                  <a:pt x="28788" y="56631"/>
                </a:lnTo>
                <a:lnTo>
                  <a:pt x="23042" y="56631"/>
                </a:lnTo>
                <a:lnTo>
                  <a:pt x="22082" y="55671"/>
                </a:lnTo>
                <a:lnTo>
                  <a:pt x="21107" y="54711"/>
                </a:lnTo>
                <a:lnTo>
                  <a:pt x="20147" y="53751"/>
                </a:lnTo>
                <a:lnTo>
                  <a:pt x="20147" y="16322"/>
                </a:lnTo>
                <a:lnTo>
                  <a:pt x="24947" y="10561"/>
                </a:lnTo>
                <a:lnTo>
                  <a:pt x="29763" y="7680"/>
                </a:lnTo>
                <a:lnTo>
                  <a:pt x="37429" y="7680"/>
                </a:lnTo>
                <a:lnTo>
                  <a:pt x="40309" y="9601"/>
                </a:lnTo>
                <a:lnTo>
                  <a:pt x="41269" y="11521"/>
                </a:lnTo>
                <a:lnTo>
                  <a:pt x="43190" y="14401"/>
                </a:lnTo>
                <a:lnTo>
                  <a:pt x="43190" y="53751"/>
                </a:lnTo>
                <a:lnTo>
                  <a:pt x="42230" y="54711"/>
                </a:lnTo>
                <a:lnTo>
                  <a:pt x="41269" y="55671"/>
                </a:lnTo>
                <a:lnTo>
                  <a:pt x="40309" y="56631"/>
                </a:lnTo>
                <a:lnTo>
                  <a:pt x="34549" y="56631"/>
                </a:lnTo>
                <a:lnTo>
                  <a:pt x="34549" y="59512"/>
                </a:lnTo>
                <a:lnTo>
                  <a:pt x="62392" y="59512"/>
                </a:lnTo>
                <a:lnTo>
                  <a:pt x="62392" y="56631"/>
                </a:lnTo>
                <a:lnTo>
                  <a:pt x="56631" y="56631"/>
                </a:lnTo>
                <a:lnTo>
                  <a:pt x="55671" y="55671"/>
                </a:lnTo>
                <a:lnTo>
                  <a:pt x="54711" y="54711"/>
                </a:lnTo>
                <a:lnTo>
                  <a:pt x="54711" y="53751"/>
                </a:lnTo>
                <a:lnTo>
                  <a:pt x="53751" y="52791"/>
                </a:lnTo>
                <a:lnTo>
                  <a:pt x="53751" y="134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1" name="object 561"/>
          <p:cNvSpPr/>
          <p:nvPr/>
        </p:nvSpPr>
        <p:spPr>
          <a:xfrm>
            <a:off x="5274320" y="3322228"/>
            <a:ext cx="90236" cy="86395"/>
          </a:xfrm>
          <a:custGeom>
            <a:avLst/>
            <a:gdLst/>
            <a:ahLst/>
            <a:cxnLst/>
            <a:rect l="l" t="t" r="r" b="b"/>
            <a:pathLst>
              <a:path w="90236" h="86395">
                <a:moveTo>
                  <a:pt x="17282" y="74874"/>
                </a:moveTo>
                <a:lnTo>
                  <a:pt x="19202" y="71033"/>
                </a:lnTo>
                <a:lnTo>
                  <a:pt x="24947" y="57591"/>
                </a:lnTo>
                <a:lnTo>
                  <a:pt x="57591" y="57591"/>
                </a:lnTo>
                <a:lnTo>
                  <a:pt x="62392" y="70073"/>
                </a:lnTo>
                <a:lnTo>
                  <a:pt x="64312" y="73913"/>
                </a:lnTo>
                <a:lnTo>
                  <a:pt x="65272" y="76794"/>
                </a:lnTo>
                <a:lnTo>
                  <a:pt x="65272" y="79674"/>
                </a:lnTo>
                <a:lnTo>
                  <a:pt x="64312" y="81594"/>
                </a:lnTo>
                <a:lnTo>
                  <a:pt x="63352" y="82555"/>
                </a:lnTo>
                <a:lnTo>
                  <a:pt x="62392" y="83515"/>
                </a:lnTo>
                <a:lnTo>
                  <a:pt x="56631" y="83515"/>
                </a:lnTo>
                <a:lnTo>
                  <a:pt x="56631" y="86395"/>
                </a:lnTo>
                <a:lnTo>
                  <a:pt x="90236" y="86395"/>
                </a:lnTo>
                <a:lnTo>
                  <a:pt x="90236" y="83515"/>
                </a:lnTo>
                <a:lnTo>
                  <a:pt x="86395" y="83515"/>
                </a:lnTo>
                <a:lnTo>
                  <a:pt x="83515" y="82555"/>
                </a:lnTo>
                <a:lnTo>
                  <a:pt x="81594" y="80634"/>
                </a:lnTo>
                <a:lnTo>
                  <a:pt x="79674" y="79674"/>
                </a:lnTo>
                <a:lnTo>
                  <a:pt x="77754" y="75834"/>
                </a:lnTo>
                <a:lnTo>
                  <a:pt x="74874" y="70073"/>
                </a:lnTo>
                <a:lnTo>
                  <a:pt x="46070" y="0"/>
                </a:lnTo>
                <a:lnTo>
                  <a:pt x="55671" y="52806"/>
                </a:lnTo>
                <a:lnTo>
                  <a:pt x="26883" y="52806"/>
                </a:lnTo>
                <a:lnTo>
                  <a:pt x="43190" y="0"/>
                </a:lnTo>
                <a:lnTo>
                  <a:pt x="13441" y="69113"/>
                </a:lnTo>
                <a:lnTo>
                  <a:pt x="11521" y="75834"/>
                </a:lnTo>
                <a:lnTo>
                  <a:pt x="8641" y="79674"/>
                </a:lnTo>
                <a:lnTo>
                  <a:pt x="6720" y="81594"/>
                </a:lnTo>
                <a:lnTo>
                  <a:pt x="5760" y="82555"/>
                </a:lnTo>
                <a:lnTo>
                  <a:pt x="2880" y="83515"/>
                </a:lnTo>
                <a:lnTo>
                  <a:pt x="0" y="83515"/>
                </a:lnTo>
                <a:lnTo>
                  <a:pt x="0" y="86395"/>
                </a:lnTo>
                <a:lnTo>
                  <a:pt x="26883" y="86395"/>
                </a:lnTo>
                <a:lnTo>
                  <a:pt x="26883" y="83515"/>
                </a:lnTo>
                <a:lnTo>
                  <a:pt x="22067" y="83515"/>
                </a:lnTo>
                <a:lnTo>
                  <a:pt x="20162" y="82555"/>
                </a:lnTo>
                <a:lnTo>
                  <a:pt x="18227" y="81594"/>
                </a:lnTo>
                <a:lnTo>
                  <a:pt x="17282" y="80634"/>
                </a:lnTo>
                <a:lnTo>
                  <a:pt x="16322" y="79674"/>
                </a:lnTo>
                <a:lnTo>
                  <a:pt x="16322" y="76794"/>
                </a:lnTo>
                <a:lnTo>
                  <a:pt x="17282" y="74874"/>
                </a:lnTo>
                <a:close/>
              </a:path>
              <a:path w="90236" h="86395">
                <a:moveTo>
                  <a:pt x="43190" y="0"/>
                </a:moveTo>
                <a:lnTo>
                  <a:pt x="26883" y="52806"/>
                </a:lnTo>
                <a:lnTo>
                  <a:pt x="41269" y="19202"/>
                </a:lnTo>
                <a:lnTo>
                  <a:pt x="55671" y="52806"/>
                </a:lnTo>
                <a:lnTo>
                  <a:pt x="46070" y="0"/>
                </a:lnTo>
                <a:lnTo>
                  <a:pt x="4319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2" name="object 562"/>
          <p:cNvSpPr/>
          <p:nvPr/>
        </p:nvSpPr>
        <p:spPr>
          <a:xfrm>
            <a:off x="5366476" y="3349111"/>
            <a:ext cx="97917" cy="59512"/>
          </a:xfrm>
          <a:custGeom>
            <a:avLst/>
            <a:gdLst/>
            <a:ahLst/>
            <a:cxnLst/>
            <a:rect l="l" t="t" r="r" b="b"/>
            <a:pathLst>
              <a:path w="97917" h="59512">
                <a:moveTo>
                  <a:pt x="89275" y="16322"/>
                </a:moveTo>
                <a:lnTo>
                  <a:pt x="88315" y="12481"/>
                </a:lnTo>
                <a:lnTo>
                  <a:pt x="87355" y="10561"/>
                </a:lnTo>
                <a:lnTo>
                  <a:pt x="86395" y="6720"/>
                </a:lnTo>
                <a:lnTo>
                  <a:pt x="84475" y="4800"/>
                </a:lnTo>
                <a:lnTo>
                  <a:pt x="82555" y="2880"/>
                </a:lnTo>
                <a:lnTo>
                  <a:pt x="79674" y="960"/>
                </a:lnTo>
                <a:lnTo>
                  <a:pt x="76794" y="0"/>
                </a:lnTo>
                <a:lnTo>
                  <a:pt x="71033" y="0"/>
                </a:lnTo>
                <a:lnTo>
                  <a:pt x="68153" y="960"/>
                </a:lnTo>
                <a:lnTo>
                  <a:pt x="65272" y="2880"/>
                </a:lnTo>
                <a:lnTo>
                  <a:pt x="61432" y="4800"/>
                </a:lnTo>
                <a:lnTo>
                  <a:pt x="58552" y="7680"/>
                </a:lnTo>
                <a:lnTo>
                  <a:pt x="53751" y="12481"/>
                </a:lnTo>
                <a:lnTo>
                  <a:pt x="52791" y="8641"/>
                </a:lnTo>
                <a:lnTo>
                  <a:pt x="51831" y="5760"/>
                </a:lnTo>
                <a:lnTo>
                  <a:pt x="48950" y="3840"/>
                </a:lnTo>
                <a:lnTo>
                  <a:pt x="46070" y="1920"/>
                </a:lnTo>
                <a:lnTo>
                  <a:pt x="43190" y="0"/>
                </a:lnTo>
                <a:lnTo>
                  <a:pt x="37444" y="0"/>
                </a:lnTo>
                <a:lnTo>
                  <a:pt x="35509" y="960"/>
                </a:lnTo>
                <a:lnTo>
                  <a:pt x="33604" y="1920"/>
                </a:lnTo>
                <a:lnTo>
                  <a:pt x="30708" y="2880"/>
                </a:lnTo>
                <a:lnTo>
                  <a:pt x="28803" y="3840"/>
                </a:lnTo>
                <a:lnTo>
                  <a:pt x="26883" y="5760"/>
                </a:lnTo>
                <a:lnTo>
                  <a:pt x="25923" y="5760"/>
                </a:lnTo>
                <a:lnTo>
                  <a:pt x="23987" y="8641"/>
                </a:lnTo>
                <a:lnTo>
                  <a:pt x="20162" y="12481"/>
                </a:lnTo>
                <a:lnTo>
                  <a:pt x="20162" y="0"/>
                </a:lnTo>
                <a:lnTo>
                  <a:pt x="17282" y="0"/>
                </a:lnTo>
                <a:lnTo>
                  <a:pt x="0" y="7680"/>
                </a:lnTo>
                <a:lnTo>
                  <a:pt x="960" y="9601"/>
                </a:lnTo>
                <a:lnTo>
                  <a:pt x="1920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41" y="10561"/>
                </a:lnTo>
                <a:lnTo>
                  <a:pt x="8641" y="12481"/>
                </a:lnTo>
                <a:lnTo>
                  <a:pt x="9601" y="14401"/>
                </a:lnTo>
                <a:lnTo>
                  <a:pt x="9601" y="49910"/>
                </a:lnTo>
                <a:lnTo>
                  <a:pt x="8641" y="52791"/>
                </a:lnTo>
                <a:lnTo>
                  <a:pt x="8641" y="53751"/>
                </a:lnTo>
                <a:lnTo>
                  <a:pt x="7680" y="54711"/>
                </a:lnTo>
                <a:lnTo>
                  <a:pt x="6720" y="55671"/>
                </a:lnTo>
                <a:lnTo>
                  <a:pt x="5760" y="56631"/>
                </a:lnTo>
                <a:lnTo>
                  <a:pt x="960" y="56631"/>
                </a:lnTo>
                <a:lnTo>
                  <a:pt x="960" y="59512"/>
                </a:lnTo>
                <a:lnTo>
                  <a:pt x="28803" y="59512"/>
                </a:lnTo>
                <a:lnTo>
                  <a:pt x="28803" y="56631"/>
                </a:lnTo>
                <a:lnTo>
                  <a:pt x="23042" y="56631"/>
                </a:lnTo>
                <a:lnTo>
                  <a:pt x="22082" y="55671"/>
                </a:lnTo>
                <a:lnTo>
                  <a:pt x="21122" y="54711"/>
                </a:lnTo>
                <a:lnTo>
                  <a:pt x="20162" y="53751"/>
                </a:lnTo>
                <a:lnTo>
                  <a:pt x="20162" y="15361"/>
                </a:lnTo>
                <a:lnTo>
                  <a:pt x="21122" y="13441"/>
                </a:lnTo>
                <a:lnTo>
                  <a:pt x="23987" y="11521"/>
                </a:lnTo>
                <a:lnTo>
                  <a:pt x="27828" y="9601"/>
                </a:lnTo>
                <a:lnTo>
                  <a:pt x="29763" y="8641"/>
                </a:lnTo>
                <a:lnTo>
                  <a:pt x="31668" y="7680"/>
                </a:lnTo>
                <a:lnTo>
                  <a:pt x="37444" y="7680"/>
                </a:lnTo>
                <a:lnTo>
                  <a:pt x="40325" y="9601"/>
                </a:lnTo>
                <a:lnTo>
                  <a:pt x="42230" y="11521"/>
                </a:lnTo>
                <a:lnTo>
                  <a:pt x="43190" y="13441"/>
                </a:lnTo>
                <a:lnTo>
                  <a:pt x="44165" y="17282"/>
                </a:lnTo>
                <a:lnTo>
                  <a:pt x="44165" y="52791"/>
                </a:lnTo>
                <a:lnTo>
                  <a:pt x="43190" y="53751"/>
                </a:lnTo>
                <a:lnTo>
                  <a:pt x="42230" y="55671"/>
                </a:lnTo>
                <a:lnTo>
                  <a:pt x="41269" y="55671"/>
                </a:lnTo>
                <a:lnTo>
                  <a:pt x="40325" y="56631"/>
                </a:lnTo>
                <a:lnTo>
                  <a:pt x="34549" y="56631"/>
                </a:lnTo>
                <a:lnTo>
                  <a:pt x="34549" y="59512"/>
                </a:lnTo>
                <a:lnTo>
                  <a:pt x="63352" y="59512"/>
                </a:lnTo>
                <a:lnTo>
                  <a:pt x="63352" y="56631"/>
                </a:lnTo>
                <a:lnTo>
                  <a:pt x="58552" y="56631"/>
                </a:lnTo>
                <a:lnTo>
                  <a:pt x="57591" y="55671"/>
                </a:lnTo>
                <a:lnTo>
                  <a:pt x="56631" y="55671"/>
                </a:lnTo>
                <a:lnTo>
                  <a:pt x="55671" y="54711"/>
                </a:lnTo>
                <a:lnTo>
                  <a:pt x="54711" y="53751"/>
                </a:lnTo>
                <a:lnTo>
                  <a:pt x="54711" y="15361"/>
                </a:lnTo>
                <a:lnTo>
                  <a:pt x="57591" y="12481"/>
                </a:lnTo>
                <a:lnTo>
                  <a:pt x="60472" y="10561"/>
                </a:lnTo>
                <a:lnTo>
                  <a:pt x="62392" y="9601"/>
                </a:lnTo>
                <a:lnTo>
                  <a:pt x="64312" y="8641"/>
                </a:lnTo>
                <a:lnTo>
                  <a:pt x="67193" y="7680"/>
                </a:lnTo>
                <a:lnTo>
                  <a:pt x="72953" y="7680"/>
                </a:lnTo>
                <a:lnTo>
                  <a:pt x="75834" y="9601"/>
                </a:lnTo>
                <a:lnTo>
                  <a:pt x="76794" y="11521"/>
                </a:lnTo>
                <a:lnTo>
                  <a:pt x="77754" y="13441"/>
                </a:lnTo>
                <a:lnTo>
                  <a:pt x="78714" y="17282"/>
                </a:lnTo>
                <a:lnTo>
                  <a:pt x="78714" y="52791"/>
                </a:lnTo>
                <a:lnTo>
                  <a:pt x="77754" y="53751"/>
                </a:lnTo>
                <a:lnTo>
                  <a:pt x="77754" y="54711"/>
                </a:lnTo>
                <a:lnTo>
                  <a:pt x="76794" y="55671"/>
                </a:lnTo>
                <a:lnTo>
                  <a:pt x="74874" y="56631"/>
                </a:lnTo>
                <a:lnTo>
                  <a:pt x="69113" y="56631"/>
                </a:lnTo>
                <a:lnTo>
                  <a:pt x="69113" y="59512"/>
                </a:lnTo>
                <a:lnTo>
                  <a:pt x="97917" y="59512"/>
                </a:lnTo>
                <a:lnTo>
                  <a:pt x="97917" y="56631"/>
                </a:lnTo>
                <a:lnTo>
                  <a:pt x="93116" y="56631"/>
                </a:lnTo>
                <a:lnTo>
                  <a:pt x="92156" y="55671"/>
                </a:lnTo>
                <a:lnTo>
                  <a:pt x="91196" y="55671"/>
                </a:lnTo>
                <a:lnTo>
                  <a:pt x="90236" y="54711"/>
                </a:lnTo>
                <a:lnTo>
                  <a:pt x="90236" y="53751"/>
                </a:lnTo>
                <a:lnTo>
                  <a:pt x="89275" y="52791"/>
                </a:lnTo>
                <a:lnTo>
                  <a:pt x="89275" y="163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3" name="object 563"/>
          <p:cNvSpPr/>
          <p:nvPr/>
        </p:nvSpPr>
        <p:spPr>
          <a:xfrm>
            <a:off x="5483595" y="3349111"/>
            <a:ext cx="12466" cy="8641"/>
          </a:xfrm>
          <a:custGeom>
            <a:avLst/>
            <a:gdLst/>
            <a:ahLst/>
            <a:cxnLst/>
            <a:rect l="l" t="t" r="r" b="b"/>
            <a:pathLst>
              <a:path w="12466" h="8641">
                <a:moveTo>
                  <a:pt x="0" y="8641"/>
                </a:moveTo>
                <a:lnTo>
                  <a:pt x="2880" y="5760"/>
                </a:lnTo>
                <a:lnTo>
                  <a:pt x="5760" y="4800"/>
                </a:lnTo>
                <a:lnTo>
                  <a:pt x="8625" y="4800"/>
                </a:lnTo>
                <a:lnTo>
                  <a:pt x="12466" y="0"/>
                </a:lnTo>
                <a:lnTo>
                  <a:pt x="4785" y="0"/>
                </a:lnTo>
                <a:lnTo>
                  <a:pt x="0" y="86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4" name="object 564"/>
          <p:cNvSpPr/>
          <p:nvPr/>
        </p:nvSpPr>
        <p:spPr>
          <a:xfrm>
            <a:off x="5470154" y="3349111"/>
            <a:ext cx="47990" cy="61432"/>
          </a:xfrm>
          <a:custGeom>
            <a:avLst/>
            <a:gdLst/>
            <a:ahLst/>
            <a:cxnLst/>
            <a:rect l="l" t="t" r="r" b="b"/>
            <a:pathLst>
              <a:path w="47990" h="61432">
                <a:moveTo>
                  <a:pt x="30723" y="8641"/>
                </a:moveTo>
                <a:lnTo>
                  <a:pt x="32628" y="9601"/>
                </a:lnTo>
                <a:lnTo>
                  <a:pt x="33588" y="12481"/>
                </a:lnTo>
                <a:lnTo>
                  <a:pt x="34564" y="13441"/>
                </a:lnTo>
                <a:lnTo>
                  <a:pt x="34564" y="20147"/>
                </a:lnTo>
                <a:lnTo>
                  <a:pt x="8641" y="20147"/>
                </a:lnTo>
                <a:lnTo>
                  <a:pt x="8641" y="15361"/>
                </a:lnTo>
                <a:lnTo>
                  <a:pt x="10561" y="11521"/>
                </a:lnTo>
                <a:lnTo>
                  <a:pt x="13441" y="8641"/>
                </a:lnTo>
                <a:lnTo>
                  <a:pt x="18227" y="0"/>
                </a:lnTo>
                <a:lnTo>
                  <a:pt x="12481" y="2880"/>
                </a:lnTo>
                <a:lnTo>
                  <a:pt x="6720" y="8641"/>
                </a:lnTo>
                <a:lnTo>
                  <a:pt x="1920" y="14401"/>
                </a:lnTo>
                <a:lnTo>
                  <a:pt x="0" y="22082"/>
                </a:lnTo>
                <a:lnTo>
                  <a:pt x="0" y="40325"/>
                </a:lnTo>
                <a:lnTo>
                  <a:pt x="1920" y="47990"/>
                </a:lnTo>
                <a:lnTo>
                  <a:pt x="6720" y="52791"/>
                </a:lnTo>
                <a:lnTo>
                  <a:pt x="11506" y="58552"/>
                </a:lnTo>
                <a:lnTo>
                  <a:pt x="17282" y="61432"/>
                </a:lnTo>
                <a:lnTo>
                  <a:pt x="30723" y="61432"/>
                </a:lnTo>
                <a:lnTo>
                  <a:pt x="36469" y="58552"/>
                </a:lnTo>
                <a:lnTo>
                  <a:pt x="40309" y="53751"/>
                </a:lnTo>
                <a:lnTo>
                  <a:pt x="45110" y="48950"/>
                </a:lnTo>
                <a:lnTo>
                  <a:pt x="47030" y="44150"/>
                </a:lnTo>
                <a:lnTo>
                  <a:pt x="47990" y="38389"/>
                </a:lnTo>
                <a:lnTo>
                  <a:pt x="46070" y="37429"/>
                </a:lnTo>
                <a:lnTo>
                  <a:pt x="44150" y="42230"/>
                </a:lnTo>
                <a:lnTo>
                  <a:pt x="42230" y="46070"/>
                </a:lnTo>
                <a:lnTo>
                  <a:pt x="39349" y="47990"/>
                </a:lnTo>
                <a:lnTo>
                  <a:pt x="36469" y="49910"/>
                </a:lnTo>
                <a:lnTo>
                  <a:pt x="32628" y="50871"/>
                </a:lnTo>
                <a:lnTo>
                  <a:pt x="24002" y="50871"/>
                </a:lnTo>
                <a:lnTo>
                  <a:pt x="19202" y="47990"/>
                </a:lnTo>
                <a:lnTo>
                  <a:pt x="14401" y="43190"/>
                </a:lnTo>
                <a:lnTo>
                  <a:pt x="10561" y="38389"/>
                </a:lnTo>
                <a:lnTo>
                  <a:pt x="8641" y="32644"/>
                </a:lnTo>
                <a:lnTo>
                  <a:pt x="8641" y="23987"/>
                </a:lnTo>
                <a:lnTo>
                  <a:pt x="47990" y="23987"/>
                </a:lnTo>
                <a:lnTo>
                  <a:pt x="47990" y="16322"/>
                </a:lnTo>
                <a:lnTo>
                  <a:pt x="46070" y="10561"/>
                </a:lnTo>
                <a:lnTo>
                  <a:pt x="42230" y="6720"/>
                </a:lnTo>
                <a:lnTo>
                  <a:pt x="37429" y="2880"/>
                </a:lnTo>
                <a:lnTo>
                  <a:pt x="32628" y="0"/>
                </a:lnTo>
                <a:lnTo>
                  <a:pt x="25908" y="0"/>
                </a:lnTo>
                <a:lnTo>
                  <a:pt x="22067" y="4800"/>
                </a:lnTo>
                <a:lnTo>
                  <a:pt x="24947" y="4800"/>
                </a:lnTo>
                <a:lnTo>
                  <a:pt x="26883" y="5760"/>
                </a:lnTo>
                <a:lnTo>
                  <a:pt x="28788" y="6720"/>
                </a:lnTo>
                <a:lnTo>
                  <a:pt x="30723" y="86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5" name="object 565"/>
          <p:cNvSpPr/>
          <p:nvPr/>
        </p:nvSpPr>
        <p:spPr>
          <a:xfrm>
            <a:off x="5521985" y="3349111"/>
            <a:ext cx="43205" cy="59512"/>
          </a:xfrm>
          <a:custGeom>
            <a:avLst/>
            <a:gdLst/>
            <a:ahLst/>
            <a:cxnLst/>
            <a:rect l="l" t="t" r="r" b="b"/>
            <a:pathLst>
              <a:path w="43205" h="59512">
                <a:moveTo>
                  <a:pt x="29763" y="59512"/>
                </a:moveTo>
                <a:lnTo>
                  <a:pt x="29763" y="56631"/>
                </a:lnTo>
                <a:lnTo>
                  <a:pt x="25923" y="56631"/>
                </a:lnTo>
                <a:lnTo>
                  <a:pt x="24002" y="55671"/>
                </a:lnTo>
                <a:lnTo>
                  <a:pt x="23042" y="55671"/>
                </a:lnTo>
                <a:lnTo>
                  <a:pt x="22082" y="54711"/>
                </a:lnTo>
                <a:lnTo>
                  <a:pt x="21122" y="52791"/>
                </a:lnTo>
                <a:lnTo>
                  <a:pt x="20162" y="51831"/>
                </a:lnTo>
                <a:lnTo>
                  <a:pt x="20162" y="18242"/>
                </a:lnTo>
                <a:lnTo>
                  <a:pt x="22082" y="14401"/>
                </a:lnTo>
                <a:lnTo>
                  <a:pt x="24002" y="11521"/>
                </a:lnTo>
                <a:lnTo>
                  <a:pt x="25923" y="10561"/>
                </a:lnTo>
                <a:lnTo>
                  <a:pt x="26883" y="9601"/>
                </a:lnTo>
                <a:lnTo>
                  <a:pt x="27843" y="8641"/>
                </a:lnTo>
                <a:lnTo>
                  <a:pt x="29763" y="8641"/>
                </a:lnTo>
                <a:lnTo>
                  <a:pt x="30723" y="9601"/>
                </a:lnTo>
                <a:lnTo>
                  <a:pt x="32644" y="11521"/>
                </a:lnTo>
                <a:lnTo>
                  <a:pt x="34564" y="12481"/>
                </a:lnTo>
                <a:lnTo>
                  <a:pt x="35524" y="13441"/>
                </a:lnTo>
                <a:lnTo>
                  <a:pt x="39364" y="13441"/>
                </a:lnTo>
                <a:lnTo>
                  <a:pt x="40325" y="12481"/>
                </a:lnTo>
                <a:lnTo>
                  <a:pt x="41285" y="11521"/>
                </a:lnTo>
                <a:lnTo>
                  <a:pt x="42245" y="10561"/>
                </a:lnTo>
                <a:lnTo>
                  <a:pt x="43205" y="8641"/>
                </a:lnTo>
                <a:lnTo>
                  <a:pt x="43205" y="5760"/>
                </a:lnTo>
                <a:lnTo>
                  <a:pt x="42245" y="3840"/>
                </a:lnTo>
                <a:lnTo>
                  <a:pt x="40325" y="2880"/>
                </a:lnTo>
                <a:lnTo>
                  <a:pt x="39364" y="960"/>
                </a:lnTo>
                <a:lnTo>
                  <a:pt x="37444" y="0"/>
                </a:lnTo>
                <a:lnTo>
                  <a:pt x="29763" y="0"/>
                </a:lnTo>
                <a:lnTo>
                  <a:pt x="24963" y="4800"/>
                </a:lnTo>
                <a:lnTo>
                  <a:pt x="20162" y="13441"/>
                </a:lnTo>
                <a:lnTo>
                  <a:pt x="20162" y="0"/>
                </a:lnTo>
                <a:lnTo>
                  <a:pt x="17282" y="0"/>
                </a:lnTo>
                <a:lnTo>
                  <a:pt x="0" y="7680"/>
                </a:lnTo>
                <a:lnTo>
                  <a:pt x="960" y="9601"/>
                </a:lnTo>
                <a:lnTo>
                  <a:pt x="2880" y="8641"/>
                </a:lnTo>
                <a:lnTo>
                  <a:pt x="7680" y="8641"/>
                </a:lnTo>
                <a:lnTo>
                  <a:pt x="7680" y="9601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53751"/>
                </a:lnTo>
                <a:lnTo>
                  <a:pt x="8641" y="54711"/>
                </a:lnTo>
                <a:lnTo>
                  <a:pt x="7680" y="55671"/>
                </a:lnTo>
                <a:lnTo>
                  <a:pt x="5760" y="56631"/>
                </a:lnTo>
                <a:lnTo>
                  <a:pt x="960" y="56631"/>
                </a:lnTo>
                <a:lnTo>
                  <a:pt x="960" y="59512"/>
                </a:lnTo>
                <a:lnTo>
                  <a:pt x="29763" y="5951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6" name="object 566"/>
          <p:cNvSpPr/>
          <p:nvPr/>
        </p:nvSpPr>
        <p:spPr>
          <a:xfrm>
            <a:off x="5575752" y="3319348"/>
            <a:ext cx="12481" cy="13441"/>
          </a:xfrm>
          <a:custGeom>
            <a:avLst/>
            <a:gdLst/>
            <a:ahLst/>
            <a:cxnLst/>
            <a:rect l="l" t="t" r="r" b="b"/>
            <a:pathLst>
              <a:path w="12481" h="13441">
                <a:moveTo>
                  <a:pt x="960" y="9601"/>
                </a:moveTo>
                <a:lnTo>
                  <a:pt x="1920" y="11521"/>
                </a:lnTo>
                <a:lnTo>
                  <a:pt x="2880" y="12481"/>
                </a:lnTo>
                <a:lnTo>
                  <a:pt x="4800" y="13441"/>
                </a:lnTo>
                <a:lnTo>
                  <a:pt x="7680" y="13441"/>
                </a:lnTo>
                <a:lnTo>
                  <a:pt x="9601" y="12481"/>
                </a:lnTo>
                <a:lnTo>
                  <a:pt x="10546" y="11521"/>
                </a:lnTo>
                <a:lnTo>
                  <a:pt x="11521" y="9601"/>
                </a:lnTo>
                <a:lnTo>
                  <a:pt x="12481" y="8641"/>
                </a:lnTo>
                <a:lnTo>
                  <a:pt x="12481" y="4800"/>
                </a:lnTo>
                <a:lnTo>
                  <a:pt x="11521" y="3840"/>
                </a:lnTo>
                <a:lnTo>
                  <a:pt x="10546" y="1920"/>
                </a:lnTo>
                <a:lnTo>
                  <a:pt x="9601" y="960"/>
                </a:lnTo>
                <a:lnTo>
                  <a:pt x="7680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0" y="3840"/>
                </a:lnTo>
                <a:lnTo>
                  <a:pt x="0" y="8641"/>
                </a:lnTo>
                <a:lnTo>
                  <a:pt x="960" y="96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7" name="object 567"/>
          <p:cNvSpPr/>
          <p:nvPr/>
        </p:nvSpPr>
        <p:spPr>
          <a:xfrm>
            <a:off x="5567111" y="3349111"/>
            <a:ext cx="28803" cy="59512"/>
          </a:xfrm>
          <a:custGeom>
            <a:avLst/>
            <a:gdLst/>
            <a:ahLst/>
            <a:cxnLst/>
            <a:rect l="l" t="t" r="r" b="b"/>
            <a:pathLst>
              <a:path w="28803" h="59512">
                <a:moveTo>
                  <a:pt x="9601" y="18242"/>
                </a:moveTo>
                <a:lnTo>
                  <a:pt x="9601" y="52791"/>
                </a:lnTo>
                <a:lnTo>
                  <a:pt x="8641" y="53751"/>
                </a:lnTo>
                <a:lnTo>
                  <a:pt x="8641" y="54711"/>
                </a:lnTo>
                <a:lnTo>
                  <a:pt x="7680" y="55671"/>
                </a:lnTo>
                <a:lnTo>
                  <a:pt x="6720" y="56631"/>
                </a:lnTo>
                <a:lnTo>
                  <a:pt x="960" y="56631"/>
                </a:lnTo>
                <a:lnTo>
                  <a:pt x="960" y="59512"/>
                </a:lnTo>
                <a:lnTo>
                  <a:pt x="28803" y="59512"/>
                </a:lnTo>
                <a:lnTo>
                  <a:pt x="28803" y="56631"/>
                </a:lnTo>
                <a:lnTo>
                  <a:pt x="23027" y="56631"/>
                </a:lnTo>
                <a:lnTo>
                  <a:pt x="22082" y="55671"/>
                </a:lnTo>
                <a:lnTo>
                  <a:pt x="21122" y="54711"/>
                </a:lnTo>
                <a:lnTo>
                  <a:pt x="21122" y="53751"/>
                </a:lnTo>
                <a:lnTo>
                  <a:pt x="20162" y="52791"/>
                </a:lnTo>
                <a:lnTo>
                  <a:pt x="20162" y="0"/>
                </a:lnTo>
                <a:lnTo>
                  <a:pt x="17282" y="0"/>
                </a:lnTo>
                <a:lnTo>
                  <a:pt x="0" y="7680"/>
                </a:lnTo>
                <a:lnTo>
                  <a:pt x="960" y="9601"/>
                </a:lnTo>
                <a:lnTo>
                  <a:pt x="2880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41" y="9601"/>
                </a:lnTo>
                <a:lnTo>
                  <a:pt x="8641" y="10561"/>
                </a:lnTo>
                <a:lnTo>
                  <a:pt x="9601" y="12481"/>
                </a:lnTo>
                <a:lnTo>
                  <a:pt x="9601" y="182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8" name="object 568"/>
          <p:cNvSpPr/>
          <p:nvPr/>
        </p:nvSpPr>
        <p:spPr>
          <a:xfrm>
            <a:off x="5603580" y="3349111"/>
            <a:ext cx="48005" cy="61432"/>
          </a:xfrm>
          <a:custGeom>
            <a:avLst/>
            <a:gdLst/>
            <a:ahLst/>
            <a:cxnLst/>
            <a:rect l="l" t="t" r="r" b="b"/>
            <a:pathLst>
              <a:path w="48005" h="61432">
                <a:moveTo>
                  <a:pt x="27843" y="0"/>
                </a:moveTo>
                <a:lnTo>
                  <a:pt x="20162" y="0"/>
                </a:lnTo>
                <a:lnTo>
                  <a:pt x="13441" y="2880"/>
                </a:lnTo>
                <a:lnTo>
                  <a:pt x="7680" y="8641"/>
                </a:lnTo>
                <a:lnTo>
                  <a:pt x="2895" y="14401"/>
                </a:lnTo>
                <a:lnTo>
                  <a:pt x="0" y="22082"/>
                </a:lnTo>
                <a:lnTo>
                  <a:pt x="0" y="40325"/>
                </a:lnTo>
                <a:lnTo>
                  <a:pt x="2895" y="47030"/>
                </a:lnTo>
                <a:lnTo>
                  <a:pt x="7680" y="52791"/>
                </a:lnTo>
                <a:lnTo>
                  <a:pt x="12481" y="58552"/>
                </a:lnTo>
                <a:lnTo>
                  <a:pt x="18242" y="61432"/>
                </a:lnTo>
                <a:lnTo>
                  <a:pt x="29763" y="61432"/>
                </a:lnTo>
                <a:lnTo>
                  <a:pt x="34564" y="58552"/>
                </a:lnTo>
                <a:lnTo>
                  <a:pt x="39364" y="54711"/>
                </a:lnTo>
                <a:lnTo>
                  <a:pt x="44165" y="50871"/>
                </a:lnTo>
                <a:lnTo>
                  <a:pt x="47045" y="45110"/>
                </a:lnTo>
                <a:lnTo>
                  <a:pt x="48005" y="37429"/>
                </a:lnTo>
                <a:lnTo>
                  <a:pt x="47045" y="36484"/>
                </a:lnTo>
                <a:lnTo>
                  <a:pt x="44165" y="42230"/>
                </a:lnTo>
                <a:lnTo>
                  <a:pt x="42245" y="45110"/>
                </a:lnTo>
                <a:lnTo>
                  <a:pt x="40325" y="47030"/>
                </a:lnTo>
                <a:lnTo>
                  <a:pt x="36484" y="49910"/>
                </a:lnTo>
                <a:lnTo>
                  <a:pt x="32644" y="50871"/>
                </a:lnTo>
                <a:lnTo>
                  <a:pt x="23042" y="50871"/>
                </a:lnTo>
                <a:lnTo>
                  <a:pt x="18242" y="48950"/>
                </a:lnTo>
                <a:lnTo>
                  <a:pt x="15361" y="43190"/>
                </a:lnTo>
                <a:lnTo>
                  <a:pt x="11521" y="38389"/>
                </a:lnTo>
                <a:lnTo>
                  <a:pt x="10561" y="32644"/>
                </a:lnTo>
                <a:lnTo>
                  <a:pt x="10561" y="18242"/>
                </a:lnTo>
                <a:lnTo>
                  <a:pt x="11521" y="13441"/>
                </a:lnTo>
                <a:lnTo>
                  <a:pt x="15361" y="9601"/>
                </a:lnTo>
                <a:lnTo>
                  <a:pt x="18242" y="5760"/>
                </a:lnTo>
                <a:lnTo>
                  <a:pt x="21122" y="4800"/>
                </a:lnTo>
                <a:lnTo>
                  <a:pt x="29763" y="4800"/>
                </a:lnTo>
                <a:lnTo>
                  <a:pt x="31683" y="6720"/>
                </a:lnTo>
                <a:lnTo>
                  <a:pt x="32644" y="7680"/>
                </a:lnTo>
                <a:lnTo>
                  <a:pt x="33604" y="9601"/>
                </a:lnTo>
                <a:lnTo>
                  <a:pt x="33604" y="12481"/>
                </a:lnTo>
                <a:lnTo>
                  <a:pt x="34564" y="14401"/>
                </a:lnTo>
                <a:lnTo>
                  <a:pt x="34564" y="16322"/>
                </a:lnTo>
                <a:lnTo>
                  <a:pt x="35524" y="17282"/>
                </a:lnTo>
                <a:lnTo>
                  <a:pt x="36484" y="19202"/>
                </a:lnTo>
                <a:lnTo>
                  <a:pt x="44165" y="19202"/>
                </a:lnTo>
                <a:lnTo>
                  <a:pt x="45125" y="18242"/>
                </a:lnTo>
                <a:lnTo>
                  <a:pt x="46085" y="17282"/>
                </a:lnTo>
                <a:lnTo>
                  <a:pt x="47045" y="15361"/>
                </a:lnTo>
                <a:lnTo>
                  <a:pt x="47045" y="10561"/>
                </a:lnTo>
                <a:lnTo>
                  <a:pt x="45125" y="7680"/>
                </a:lnTo>
                <a:lnTo>
                  <a:pt x="41285" y="4800"/>
                </a:lnTo>
                <a:lnTo>
                  <a:pt x="37444" y="1920"/>
                </a:lnTo>
                <a:lnTo>
                  <a:pt x="32644" y="0"/>
                </a:lnTo>
                <a:lnTo>
                  <a:pt x="27843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9" name="object 569"/>
          <p:cNvSpPr/>
          <p:nvPr/>
        </p:nvSpPr>
        <p:spPr>
          <a:xfrm>
            <a:off x="5660227" y="3349111"/>
            <a:ext cx="51831" cy="60472"/>
          </a:xfrm>
          <a:custGeom>
            <a:avLst/>
            <a:gdLst/>
            <a:ahLst/>
            <a:cxnLst/>
            <a:rect l="l" t="t" r="r" b="b"/>
            <a:pathLst>
              <a:path w="51831" h="60472">
                <a:moveTo>
                  <a:pt x="0" y="46070"/>
                </a:moveTo>
                <a:lnTo>
                  <a:pt x="0" y="49910"/>
                </a:lnTo>
                <a:lnTo>
                  <a:pt x="960" y="53751"/>
                </a:lnTo>
                <a:lnTo>
                  <a:pt x="3840" y="56631"/>
                </a:lnTo>
                <a:lnTo>
                  <a:pt x="6720" y="59512"/>
                </a:lnTo>
                <a:lnTo>
                  <a:pt x="9601" y="60472"/>
                </a:lnTo>
                <a:lnTo>
                  <a:pt x="16322" y="60472"/>
                </a:lnTo>
                <a:lnTo>
                  <a:pt x="18242" y="59512"/>
                </a:lnTo>
                <a:lnTo>
                  <a:pt x="21122" y="58552"/>
                </a:lnTo>
                <a:lnTo>
                  <a:pt x="22082" y="58552"/>
                </a:lnTo>
                <a:lnTo>
                  <a:pt x="25923" y="55671"/>
                </a:lnTo>
                <a:lnTo>
                  <a:pt x="31668" y="50871"/>
                </a:lnTo>
                <a:lnTo>
                  <a:pt x="31668" y="54711"/>
                </a:lnTo>
                <a:lnTo>
                  <a:pt x="32644" y="56631"/>
                </a:lnTo>
                <a:lnTo>
                  <a:pt x="33604" y="58552"/>
                </a:lnTo>
                <a:lnTo>
                  <a:pt x="35509" y="59512"/>
                </a:lnTo>
                <a:lnTo>
                  <a:pt x="36484" y="60472"/>
                </a:lnTo>
                <a:lnTo>
                  <a:pt x="43190" y="60472"/>
                </a:lnTo>
                <a:lnTo>
                  <a:pt x="47030" y="57591"/>
                </a:lnTo>
                <a:lnTo>
                  <a:pt x="51831" y="50871"/>
                </a:lnTo>
                <a:lnTo>
                  <a:pt x="51831" y="47990"/>
                </a:lnTo>
                <a:lnTo>
                  <a:pt x="49911" y="49910"/>
                </a:lnTo>
                <a:lnTo>
                  <a:pt x="47990" y="51831"/>
                </a:lnTo>
                <a:lnTo>
                  <a:pt x="47030" y="51831"/>
                </a:lnTo>
                <a:lnTo>
                  <a:pt x="47030" y="52791"/>
                </a:lnTo>
                <a:lnTo>
                  <a:pt x="44165" y="52791"/>
                </a:lnTo>
                <a:lnTo>
                  <a:pt x="43190" y="51831"/>
                </a:lnTo>
                <a:lnTo>
                  <a:pt x="43190" y="50871"/>
                </a:lnTo>
                <a:lnTo>
                  <a:pt x="42230" y="49910"/>
                </a:lnTo>
                <a:lnTo>
                  <a:pt x="42230" y="10561"/>
                </a:lnTo>
                <a:lnTo>
                  <a:pt x="41269" y="8641"/>
                </a:lnTo>
                <a:lnTo>
                  <a:pt x="40325" y="6720"/>
                </a:lnTo>
                <a:lnTo>
                  <a:pt x="38389" y="3840"/>
                </a:lnTo>
                <a:lnTo>
                  <a:pt x="35509" y="2880"/>
                </a:lnTo>
                <a:lnTo>
                  <a:pt x="32644" y="960"/>
                </a:lnTo>
                <a:lnTo>
                  <a:pt x="27828" y="0"/>
                </a:lnTo>
                <a:lnTo>
                  <a:pt x="16322" y="0"/>
                </a:lnTo>
                <a:lnTo>
                  <a:pt x="11521" y="1920"/>
                </a:lnTo>
                <a:lnTo>
                  <a:pt x="7680" y="4800"/>
                </a:lnTo>
                <a:lnTo>
                  <a:pt x="3840" y="7680"/>
                </a:lnTo>
                <a:lnTo>
                  <a:pt x="1920" y="11521"/>
                </a:lnTo>
                <a:lnTo>
                  <a:pt x="1920" y="16322"/>
                </a:lnTo>
                <a:lnTo>
                  <a:pt x="2880" y="18242"/>
                </a:lnTo>
                <a:lnTo>
                  <a:pt x="3840" y="19202"/>
                </a:lnTo>
                <a:lnTo>
                  <a:pt x="4800" y="20147"/>
                </a:lnTo>
                <a:lnTo>
                  <a:pt x="5760" y="21122"/>
                </a:lnTo>
                <a:lnTo>
                  <a:pt x="9601" y="21122"/>
                </a:lnTo>
                <a:lnTo>
                  <a:pt x="10561" y="20147"/>
                </a:lnTo>
                <a:lnTo>
                  <a:pt x="11521" y="19202"/>
                </a:lnTo>
                <a:lnTo>
                  <a:pt x="12481" y="18242"/>
                </a:lnTo>
                <a:lnTo>
                  <a:pt x="12481" y="9601"/>
                </a:lnTo>
                <a:lnTo>
                  <a:pt x="13441" y="7680"/>
                </a:lnTo>
                <a:lnTo>
                  <a:pt x="15361" y="6720"/>
                </a:lnTo>
                <a:lnTo>
                  <a:pt x="16322" y="4800"/>
                </a:lnTo>
                <a:lnTo>
                  <a:pt x="19202" y="3840"/>
                </a:lnTo>
                <a:lnTo>
                  <a:pt x="24963" y="3840"/>
                </a:lnTo>
                <a:lnTo>
                  <a:pt x="27828" y="5760"/>
                </a:lnTo>
                <a:lnTo>
                  <a:pt x="28803" y="7680"/>
                </a:lnTo>
                <a:lnTo>
                  <a:pt x="30708" y="9601"/>
                </a:lnTo>
                <a:lnTo>
                  <a:pt x="31668" y="13441"/>
                </a:lnTo>
                <a:lnTo>
                  <a:pt x="31668" y="21122"/>
                </a:lnTo>
                <a:lnTo>
                  <a:pt x="22082" y="24963"/>
                </a:lnTo>
                <a:lnTo>
                  <a:pt x="15361" y="27828"/>
                </a:lnTo>
                <a:lnTo>
                  <a:pt x="12481" y="36484"/>
                </a:lnTo>
                <a:lnTo>
                  <a:pt x="14401" y="34549"/>
                </a:lnTo>
                <a:lnTo>
                  <a:pt x="16322" y="32644"/>
                </a:lnTo>
                <a:lnTo>
                  <a:pt x="20162" y="30708"/>
                </a:lnTo>
                <a:lnTo>
                  <a:pt x="22082" y="29763"/>
                </a:lnTo>
                <a:lnTo>
                  <a:pt x="25923" y="27828"/>
                </a:lnTo>
                <a:lnTo>
                  <a:pt x="31668" y="24963"/>
                </a:lnTo>
                <a:lnTo>
                  <a:pt x="31668" y="47030"/>
                </a:lnTo>
                <a:lnTo>
                  <a:pt x="26883" y="50871"/>
                </a:lnTo>
                <a:lnTo>
                  <a:pt x="23042" y="52791"/>
                </a:lnTo>
                <a:lnTo>
                  <a:pt x="17266" y="52791"/>
                </a:lnTo>
                <a:lnTo>
                  <a:pt x="15361" y="51831"/>
                </a:lnTo>
                <a:lnTo>
                  <a:pt x="13441" y="49910"/>
                </a:lnTo>
                <a:lnTo>
                  <a:pt x="11521" y="47990"/>
                </a:lnTo>
                <a:lnTo>
                  <a:pt x="10561" y="46070"/>
                </a:lnTo>
                <a:lnTo>
                  <a:pt x="10561" y="30708"/>
                </a:lnTo>
                <a:lnTo>
                  <a:pt x="6720" y="32644"/>
                </a:lnTo>
                <a:lnTo>
                  <a:pt x="3840" y="35509"/>
                </a:lnTo>
                <a:lnTo>
                  <a:pt x="1920" y="38389"/>
                </a:lnTo>
                <a:lnTo>
                  <a:pt x="960" y="40325"/>
                </a:lnTo>
                <a:lnTo>
                  <a:pt x="0" y="43190"/>
                </a:lnTo>
                <a:lnTo>
                  <a:pt x="0" y="4607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0" name="object 570"/>
          <p:cNvSpPr/>
          <p:nvPr/>
        </p:nvSpPr>
        <p:spPr>
          <a:xfrm>
            <a:off x="5670788" y="3376940"/>
            <a:ext cx="4800" cy="15361"/>
          </a:xfrm>
          <a:custGeom>
            <a:avLst/>
            <a:gdLst/>
            <a:ahLst/>
            <a:cxnLst/>
            <a:rect l="l" t="t" r="r" b="b"/>
            <a:pathLst>
              <a:path w="4800" h="15361">
                <a:moveTo>
                  <a:pt x="0" y="15361"/>
                </a:moveTo>
                <a:lnTo>
                  <a:pt x="0" y="12496"/>
                </a:lnTo>
                <a:lnTo>
                  <a:pt x="960" y="10561"/>
                </a:lnTo>
                <a:lnTo>
                  <a:pt x="1920" y="8656"/>
                </a:lnTo>
                <a:lnTo>
                  <a:pt x="4800" y="0"/>
                </a:lnTo>
                <a:lnTo>
                  <a:pt x="0" y="2880"/>
                </a:lnTo>
                <a:lnTo>
                  <a:pt x="0" y="153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1" name="object 571"/>
          <p:cNvSpPr/>
          <p:nvPr/>
        </p:nvSpPr>
        <p:spPr>
          <a:xfrm>
            <a:off x="5755264" y="2743367"/>
            <a:ext cx="86395" cy="88315"/>
          </a:xfrm>
          <a:custGeom>
            <a:avLst/>
            <a:gdLst/>
            <a:ahLst/>
            <a:cxnLst/>
            <a:rect l="l" t="t" r="r" b="b"/>
            <a:pathLst>
              <a:path w="86395" h="88315">
                <a:moveTo>
                  <a:pt x="16509" y="27902"/>
                </a:moveTo>
                <a:lnTo>
                  <a:pt x="21122" y="16322"/>
                </a:lnTo>
                <a:lnTo>
                  <a:pt x="22734" y="14117"/>
                </a:lnTo>
                <a:lnTo>
                  <a:pt x="32938" y="6319"/>
                </a:lnTo>
                <a:lnTo>
                  <a:pt x="46070" y="3840"/>
                </a:lnTo>
                <a:lnTo>
                  <a:pt x="53751" y="3840"/>
                </a:lnTo>
                <a:lnTo>
                  <a:pt x="60472" y="6720"/>
                </a:lnTo>
                <a:lnTo>
                  <a:pt x="65272" y="11521"/>
                </a:lnTo>
                <a:lnTo>
                  <a:pt x="69113" y="14401"/>
                </a:lnTo>
                <a:lnTo>
                  <a:pt x="71993" y="19202"/>
                </a:lnTo>
                <a:lnTo>
                  <a:pt x="73913" y="25923"/>
                </a:lnTo>
                <a:lnTo>
                  <a:pt x="76794" y="25923"/>
                </a:lnTo>
                <a:lnTo>
                  <a:pt x="73913" y="0"/>
                </a:lnTo>
                <a:lnTo>
                  <a:pt x="71993" y="0"/>
                </a:lnTo>
                <a:lnTo>
                  <a:pt x="71993" y="1920"/>
                </a:lnTo>
                <a:lnTo>
                  <a:pt x="71033" y="2880"/>
                </a:lnTo>
                <a:lnTo>
                  <a:pt x="71033" y="3840"/>
                </a:lnTo>
                <a:lnTo>
                  <a:pt x="70073" y="4800"/>
                </a:lnTo>
                <a:lnTo>
                  <a:pt x="66233" y="4800"/>
                </a:lnTo>
                <a:lnTo>
                  <a:pt x="64312" y="3840"/>
                </a:lnTo>
                <a:lnTo>
                  <a:pt x="59512" y="1920"/>
                </a:lnTo>
                <a:lnTo>
                  <a:pt x="55671" y="960"/>
                </a:lnTo>
                <a:lnTo>
                  <a:pt x="53751" y="0"/>
                </a:lnTo>
                <a:lnTo>
                  <a:pt x="36484" y="0"/>
                </a:lnTo>
                <a:lnTo>
                  <a:pt x="28803" y="960"/>
                </a:lnTo>
                <a:lnTo>
                  <a:pt x="23042" y="4800"/>
                </a:lnTo>
                <a:lnTo>
                  <a:pt x="22657" y="5043"/>
                </a:lnTo>
                <a:lnTo>
                  <a:pt x="12816" y="13119"/>
                </a:lnTo>
                <a:lnTo>
                  <a:pt x="5760" y="24002"/>
                </a:lnTo>
                <a:lnTo>
                  <a:pt x="1920" y="30723"/>
                </a:lnTo>
                <a:lnTo>
                  <a:pt x="0" y="37444"/>
                </a:lnTo>
                <a:lnTo>
                  <a:pt x="0" y="45110"/>
                </a:lnTo>
                <a:lnTo>
                  <a:pt x="106" y="48533"/>
                </a:lnTo>
                <a:lnTo>
                  <a:pt x="2826" y="61087"/>
                </a:lnTo>
                <a:lnTo>
                  <a:pt x="9601" y="71993"/>
                </a:lnTo>
                <a:lnTo>
                  <a:pt x="21048" y="81864"/>
                </a:lnTo>
                <a:lnTo>
                  <a:pt x="32928" y="86674"/>
                </a:lnTo>
                <a:lnTo>
                  <a:pt x="47045" y="88315"/>
                </a:lnTo>
                <a:lnTo>
                  <a:pt x="52791" y="88315"/>
                </a:lnTo>
                <a:lnTo>
                  <a:pt x="57591" y="87355"/>
                </a:lnTo>
                <a:lnTo>
                  <a:pt x="62392" y="86395"/>
                </a:lnTo>
                <a:lnTo>
                  <a:pt x="67193" y="85435"/>
                </a:lnTo>
                <a:lnTo>
                  <a:pt x="71993" y="83515"/>
                </a:lnTo>
                <a:lnTo>
                  <a:pt x="76794" y="80634"/>
                </a:lnTo>
                <a:lnTo>
                  <a:pt x="76794" y="47045"/>
                </a:lnTo>
                <a:lnTo>
                  <a:pt x="77754" y="45110"/>
                </a:lnTo>
                <a:lnTo>
                  <a:pt x="79674" y="43205"/>
                </a:lnTo>
                <a:lnTo>
                  <a:pt x="81594" y="42230"/>
                </a:lnTo>
                <a:lnTo>
                  <a:pt x="86395" y="42230"/>
                </a:lnTo>
                <a:lnTo>
                  <a:pt x="86395" y="40325"/>
                </a:lnTo>
                <a:lnTo>
                  <a:pt x="53751" y="40325"/>
                </a:lnTo>
                <a:lnTo>
                  <a:pt x="53751" y="42230"/>
                </a:lnTo>
                <a:lnTo>
                  <a:pt x="59512" y="42230"/>
                </a:lnTo>
                <a:lnTo>
                  <a:pt x="60472" y="43205"/>
                </a:lnTo>
                <a:lnTo>
                  <a:pt x="62392" y="44165"/>
                </a:lnTo>
                <a:lnTo>
                  <a:pt x="63352" y="45110"/>
                </a:lnTo>
                <a:lnTo>
                  <a:pt x="63352" y="46070"/>
                </a:lnTo>
                <a:lnTo>
                  <a:pt x="64312" y="48005"/>
                </a:lnTo>
                <a:lnTo>
                  <a:pt x="64312" y="78714"/>
                </a:lnTo>
                <a:lnTo>
                  <a:pt x="61432" y="80634"/>
                </a:lnTo>
                <a:lnTo>
                  <a:pt x="59512" y="81594"/>
                </a:lnTo>
                <a:lnTo>
                  <a:pt x="56631" y="82555"/>
                </a:lnTo>
                <a:lnTo>
                  <a:pt x="52791" y="83515"/>
                </a:lnTo>
                <a:lnTo>
                  <a:pt x="41269" y="83515"/>
                </a:lnTo>
                <a:lnTo>
                  <a:pt x="36484" y="82555"/>
                </a:lnTo>
                <a:lnTo>
                  <a:pt x="31683" y="78714"/>
                </a:lnTo>
                <a:lnTo>
                  <a:pt x="26868" y="75834"/>
                </a:lnTo>
                <a:lnTo>
                  <a:pt x="22082" y="71033"/>
                </a:lnTo>
                <a:lnTo>
                  <a:pt x="19202" y="64312"/>
                </a:lnTo>
                <a:lnTo>
                  <a:pt x="16322" y="57591"/>
                </a:lnTo>
                <a:lnTo>
                  <a:pt x="14401" y="50886"/>
                </a:lnTo>
                <a:lnTo>
                  <a:pt x="14401" y="42230"/>
                </a:lnTo>
                <a:lnTo>
                  <a:pt x="14424" y="40770"/>
                </a:lnTo>
                <a:lnTo>
                  <a:pt x="16509" y="27902"/>
                </a:lnTo>
                <a:close/>
              </a:path>
            </a:pathLst>
          </a:custGeom>
          <a:solidFill>
            <a:srgbClr val="661A1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2" name="object 572"/>
          <p:cNvSpPr/>
          <p:nvPr/>
        </p:nvSpPr>
        <p:spPr>
          <a:xfrm>
            <a:off x="5847420" y="2745287"/>
            <a:ext cx="53751" cy="86395"/>
          </a:xfrm>
          <a:custGeom>
            <a:avLst/>
            <a:gdLst/>
            <a:ahLst/>
            <a:cxnLst/>
            <a:rect l="l" t="t" r="r" b="b"/>
            <a:pathLst>
              <a:path w="53751" h="86395">
                <a:moveTo>
                  <a:pt x="53751" y="0"/>
                </a:moveTo>
                <a:lnTo>
                  <a:pt x="8641" y="0"/>
                </a:lnTo>
                <a:lnTo>
                  <a:pt x="0" y="19202"/>
                </a:lnTo>
                <a:lnTo>
                  <a:pt x="1920" y="20162"/>
                </a:lnTo>
                <a:lnTo>
                  <a:pt x="3840" y="16322"/>
                </a:lnTo>
                <a:lnTo>
                  <a:pt x="6720" y="13441"/>
                </a:lnTo>
                <a:lnTo>
                  <a:pt x="10561" y="11521"/>
                </a:lnTo>
                <a:lnTo>
                  <a:pt x="12481" y="10561"/>
                </a:lnTo>
                <a:lnTo>
                  <a:pt x="16322" y="9601"/>
                </a:lnTo>
                <a:lnTo>
                  <a:pt x="44150" y="9601"/>
                </a:lnTo>
                <a:lnTo>
                  <a:pt x="18242" y="86395"/>
                </a:lnTo>
                <a:lnTo>
                  <a:pt x="25908" y="86395"/>
                </a:lnTo>
                <a:lnTo>
                  <a:pt x="53751" y="1920"/>
                </a:lnTo>
                <a:lnTo>
                  <a:pt x="53751" y="0"/>
                </a:lnTo>
                <a:close/>
              </a:path>
            </a:pathLst>
          </a:custGeom>
          <a:solidFill>
            <a:srgbClr val="661A1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3" name="object 573"/>
          <p:cNvSpPr/>
          <p:nvPr/>
        </p:nvSpPr>
        <p:spPr>
          <a:xfrm>
            <a:off x="5737981" y="1954270"/>
            <a:ext cx="104637" cy="100797"/>
          </a:xfrm>
          <a:custGeom>
            <a:avLst/>
            <a:gdLst/>
            <a:ahLst/>
            <a:cxnLst/>
            <a:rect l="l" t="t" r="r" b="b"/>
            <a:pathLst>
              <a:path w="104637" h="100797">
                <a:moveTo>
                  <a:pt x="104637" y="100797"/>
                </a:moveTo>
                <a:lnTo>
                  <a:pt x="104637" y="97917"/>
                </a:lnTo>
                <a:lnTo>
                  <a:pt x="101757" y="97917"/>
                </a:lnTo>
                <a:lnTo>
                  <a:pt x="99837" y="96956"/>
                </a:lnTo>
                <a:lnTo>
                  <a:pt x="97916" y="95036"/>
                </a:lnTo>
                <a:lnTo>
                  <a:pt x="95996" y="93116"/>
                </a:lnTo>
                <a:lnTo>
                  <a:pt x="93116" y="88315"/>
                </a:lnTo>
                <a:lnTo>
                  <a:pt x="89275" y="80634"/>
                </a:lnTo>
                <a:lnTo>
                  <a:pt x="53766" y="0"/>
                </a:lnTo>
                <a:lnTo>
                  <a:pt x="52806" y="0"/>
                </a:lnTo>
                <a:lnTo>
                  <a:pt x="17282" y="78714"/>
                </a:lnTo>
                <a:lnTo>
                  <a:pt x="13441" y="86395"/>
                </a:lnTo>
                <a:lnTo>
                  <a:pt x="10561" y="91196"/>
                </a:lnTo>
                <a:lnTo>
                  <a:pt x="8641" y="94076"/>
                </a:lnTo>
                <a:lnTo>
                  <a:pt x="5760" y="95996"/>
                </a:lnTo>
                <a:lnTo>
                  <a:pt x="2880" y="97917"/>
                </a:lnTo>
                <a:lnTo>
                  <a:pt x="0" y="97917"/>
                </a:lnTo>
                <a:lnTo>
                  <a:pt x="0" y="100797"/>
                </a:lnTo>
                <a:lnTo>
                  <a:pt x="32644" y="100797"/>
                </a:lnTo>
                <a:lnTo>
                  <a:pt x="32644" y="97917"/>
                </a:lnTo>
                <a:lnTo>
                  <a:pt x="27843" y="97917"/>
                </a:lnTo>
                <a:lnTo>
                  <a:pt x="24002" y="96956"/>
                </a:lnTo>
                <a:lnTo>
                  <a:pt x="23042" y="95996"/>
                </a:lnTo>
                <a:lnTo>
                  <a:pt x="21122" y="95036"/>
                </a:lnTo>
                <a:lnTo>
                  <a:pt x="19202" y="93116"/>
                </a:lnTo>
                <a:lnTo>
                  <a:pt x="19202" y="88315"/>
                </a:lnTo>
                <a:lnTo>
                  <a:pt x="20162" y="85435"/>
                </a:lnTo>
                <a:lnTo>
                  <a:pt x="21122" y="82555"/>
                </a:lnTo>
                <a:lnTo>
                  <a:pt x="25923" y="72953"/>
                </a:lnTo>
                <a:lnTo>
                  <a:pt x="28803" y="67208"/>
                </a:lnTo>
                <a:lnTo>
                  <a:pt x="43205" y="32644"/>
                </a:lnTo>
                <a:lnTo>
                  <a:pt x="58552" y="67208"/>
                </a:lnTo>
                <a:lnTo>
                  <a:pt x="60487" y="72953"/>
                </a:lnTo>
                <a:lnTo>
                  <a:pt x="66233" y="84475"/>
                </a:lnTo>
                <a:lnTo>
                  <a:pt x="67193" y="88315"/>
                </a:lnTo>
                <a:lnTo>
                  <a:pt x="68153" y="90236"/>
                </a:lnTo>
                <a:lnTo>
                  <a:pt x="68153" y="91196"/>
                </a:lnTo>
                <a:lnTo>
                  <a:pt x="69113" y="92156"/>
                </a:lnTo>
                <a:lnTo>
                  <a:pt x="69113" y="94076"/>
                </a:lnTo>
                <a:lnTo>
                  <a:pt x="68153" y="95996"/>
                </a:lnTo>
                <a:lnTo>
                  <a:pt x="67193" y="95996"/>
                </a:lnTo>
                <a:lnTo>
                  <a:pt x="65272" y="97917"/>
                </a:lnTo>
                <a:lnTo>
                  <a:pt x="56647" y="97917"/>
                </a:lnTo>
                <a:lnTo>
                  <a:pt x="56647" y="100797"/>
                </a:lnTo>
                <a:lnTo>
                  <a:pt x="104637" y="100797"/>
                </a:lnTo>
                <a:close/>
              </a:path>
              <a:path w="104637" h="100797">
                <a:moveTo>
                  <a:pt x="28803" y="67208"/>
                </a:moveTo>
                <a:lnTo>
                  <a:pt x="25923" y="72953"/>
                </a:lnTo>
                <a:lnTo>
                  <a:pt x="60487" y="72953"/>
                </a:lnTo>
                <a:lnTo>
                  <a:pt x="58552" y="67208"/>
                </a:lnTo>
                <a:lnTo>
                  <a:pt x="28803" y="6720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4" name="object 574"/>
          <p:cNvSpPr/>
          <p:nvPr/>
        </p:nvSpPr>
        <p:spPr>
          <a:xfrm>
            <a:off x="5850300" y="1984994"/>
            <a:ext cx="47030" cy="71993"/>
          </a:xfrm>
          <a:custGeom>
            <a:avLst/>
            <a:gdLst/>
            <a:ahLst/>
            <a:cxnLst/>
            <a:rect l="l" t="t" r="r" b="b"/>
            <a:pathLst>
              <a:path w="47030" h="71993">
                <a:moveTo>
                  <a:pt x="17282" y="6720"/>
                </a:moveTo>
                <a:lnTo>
                  <a:pt x="19202" y="5760"/>
                </a:lnTo>
                <a:lnTo>
                  <a:pt x="20162" y="4800"/>
                </a:lnTo>
                <a:lnTo>
                  <a:pt x="25923" y="4800"/>
                </a:lnTo>
                <a:lnTo>
                  <a:pt x="28803" y="6720"/>
                </a:lnTo>
                <a:lnTo>
                  <a:pt x="31683" y="8641"/>
                </a:lnTo>
                <a:lnTo>
                  <a:pt x="35524" y="11521"/>
                </a:lnTo>
                <a:lnTo>
                  <a:pt x="38404" y="16322"/>
                </a:lnTo>
                <a:lnTo>
                  <a:pt x="41269" y="23042"/>
                </a:lnTo>
                <a:lnTo>
                  <a:pt x="44150" y="23042"/>
                </a:lnTo>
                <a:lnTo>
                  <a:pt x="42245" y="0"/>
                </a:lnTo>
                <a:lnTo>
                  <a:pt x="40309" y="0"/>
                </a:lnTo>
                <a:lnTo>
                  <a:pt x="39364" y="1920"/>
                </a:lnTo>
                <a:lnTo>
                  <a:pt x="38404" y="2880"/>
                </a:lnTo>
                <a:lnTo>
                  <a:pt x="37429" y="2880"/>
                </a:lnTo>
                <a:lnTo>
                  <a:pt x="36469" y="3840"/>
                </a:lnTo>
                <a:lnTo>
                  <a:pt x="34564" y="3840"/>
                </a:lnTo>
                <a:lnTo>
                  <a:pt x="33588" y="2880"/>
                </a:lnTo>
                <a:lnTo>
                  <a:pt x="32644" y="1920"/>
                </a:lnTo>
                <a:lnTo>
                  <a:pt x="28803" y="960"/>
                </a:lnTo>
                <a:lnTo>
                  <a:pt x="24963" y="0"/>
                </a:lnTo>
                <a:lnTo>
                  <a:pt x="14401" y="0"/>
                </a:lnTo>
                <a:lnTo>
                  <a:pt x="9601" y="1920"/>
                </a:lnTo>
                <a:lnTo>
                  <a:pt x="5760" y="5760"/>
                </a:lnTo>
                <a:lnTo>
                  <a:pt x="1920" y="10561"/>
                </a:lnTo>
                <a:lnTo>
                  <a:pt x="0" y="15361"/>
                </a:lnTo>
                <a:lnTo>
                  <a:pt x="0" y="24947"/>
                </a:lnTo>
                <a:lnTo>
                  <a:pt x="1920" y="29763"/>
                </a:lnTo>
                <a:lnTo>
                  <a:pt x="4800" y="33604"/>
                </a:lnTo>
                <a:lnTo>
                  <a:pt x="7680" y="36484"/>
                </a:lnTo>
                <a:lnTo>
                  <a:pt x="12481" y="40325"/>
                </a:lnTo>
                <a:lnTo>
                  <a:pt x="19202" y="45110"/>
                </a:lnTo>
                <a:lnTo>
                  <a:pt x="24963" y="48950"/>
                </a:lnTo>
                <a:lnTo>
                  <a:pt x="27843" y="51831"/>
                </a:lnTo>
                <a:lnTo>
                  <a:pt x="29748" y="52791"/>
                </a:lnTo>
                <a:lnTo>
                  <a:pt x="30723" y="54711"/>
                </a:lnTo>
                <a:lnTo>
                  <a:pt x="31683" y="56631"/>
                </a:lnTo>
                <a:lnTo>
                  <a:pt x="31683" y="61432"/>
                </a:lnTo>
                <a:lnTo>
                  <a:pt x="30723" y="63352"/>
                </a:lnTo>
                <a:lnTo>
                  <a:pt x="29748" y="64312"/>
                </a:lnTo>
                <a:lnTo>
                  <a:pt x="27843" y="66233"/>
                </a:lnTo>
                <a:lnTo>
                  <a:pt x="20162" y="66233"/>
                </a:lnTo>
                <a:lnTo>
                  <a:pt x="16322" y="65272"/>
                </a:lnTo>
                <a:lnTo>
                  <a:pt x="12481" y="61432"/>
                </a:lnTo>
                <a:lnTo>
                  <a:pt x="8641" y="58552"/>
                </a:lnTo>
                <a:lnTo>
                  <a:pt x="5760" y="53751"/>
                </a:lnTo>
                <a:lnTo>
                  <a:pt x="3840" y="47030"/>
                </a:lnTo>
                <a:lnTo>
                  <a:pt x="960" y="47030"/>
                </a:lnTo>
                <a:lnTo>
                  <a:pt x="2880" y="71993"/>
                </a:lnTo>
                <a:lnTo>
                  <a:pt x="4800" y="71993"/>
                </a:lnTo>
                <a:lnTo>
                  <a:pt x="5760" y="69113"/>
                </a:lnTo>
                <a:lnTo>
                  <a:pt x="7680" y="68153"/>
                </a:lnTo>
                <a:lnTo>
                  <a:pt x="10561" y="68153"/>
                </a:lnTo>
                <a:lnTo>
                  <a:pt x="11521" y="69113"/>
                </a:lnTo>
                <a:lnTo>
                  <a:pt x="17282" y="71033"/>
                </a:lnTo>
                <a:lnTo>
                  <a:pt x="22082" y="71993"/>
                </a:lnTo>
                <a:lnTo>
                  <a:pt x="28803" y="71993"/>
                </a:lnTo>
                <a:lnTo>
                  <a:pt x="32644" y="71033"/>
                </a:lnTo>
                <a:lnTo>
                  <a:pt x="36469" y="69113"/>
                </a:lnTo>
                <a:lnTo>
                  <a:pt x="40309" y="67193"/>
                </a:lnTo>
                <a:lnTo>
                  <a:pt x="42245" y="64312"/>
                </a:lnTo>
                <a:lnTo>
                  <a:pt x="44150" y="60472"/>
                </a:lnTo>
                <a:lnTo>
                  <a:pt x="46085" y="56631"/>
                </a:lnTo>
                <a:lnTo>
                  <a:pt x="47030" y="53751"/>
                </a:lnTo>
                <a:lnTo>
                  <a:pt x="47030" y="45110"/>
                </a:lnTo>
                <a:lnTo>
                  <a:pt x="46085" y="41269"/>
                </a:lnTo>
                <a:lnTo>
                  <a:pt x="44150" y="38389"/>
                </a:lnTo>
                <a:lnTo>
                  <a:pt x="41269" y="34549"/>
                </a:lnTo>
                <a:lnTo>
                  <a:pt x="37429" y="30708"/>
                </a:lnTo>
                <a:lnTo>
                  <a:pt x="29748" y="25923"/>
                </a:lnTo>
                <a:lnTo>
                  <a:pt x="23027" y="21107"/>
                </a:lnTo>
                <a:lnTo>
                  <a:pt x="18242" y="17266"/>
                </a:lnTo>
                <a:lnTo>
                  <a:pt x="16322" y="15361"/>
                </a:lnTo>
                <a:lnTo>
                  <a:pt x="15361" y="14401"/>
                </a:lnTo>
                <a:lnTo>
                  <a:pt x="15361" y="9601"/>
                </a:lnTo>
                <a:lnTo>
                  <a:pt x="16322" y="8641"/>
                </a:lnTo>
                <a:lnTo>
                  <a:pt x="17282" y="67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5" name="object 575"/>
          <p:cNvSpPr/>
          <p:nvPr/>
        </p:nvSpPr>
        <p:spPr>
          <a:xfrm>
            <a:off x="5913653" y="1953310"/>
            <a:ext cx="22082" cy="23042"/>
          </a:xfrm>
          <a:custGeom>
            <a:avLst/>
            <a:gdLst/>
            <a:ahLst/>
            <a:cxnLst/>
            <a:rect l="l" t="t" r="r" b="b"/>
            <a:pathLst>
              <a:path w="22082" h="23042">
                <a:moveTo>
                  <a:pt x="22082" y="11521"/>
                </a:moveTo>
                <a:lnTo>
                  <a:pt x="22082" y="8641"/>
                </a:lnTo>
                <a:lnTo>
                  <a:pt x="21122" y="5760"/>
                </a:lnTo>
                <a:lnTo>
                  <a:pt x="19202" y="3840"/>
                </a:lnTo>
                <a:lnTo>
                  <a:pt x="16322" y="960"/>
                </a:lnTo>
                <a:lnTo>
                  <a:pt x="14401" y="0"/>
                </a:lnTo>
                <a:lnTo>
                  <a:pt x="7680" y="0"/>
                </a:lnTo>
                <a:lnTo>
                  <a:pt x="4800" y="1920"/>
                </a:lnTo>
                <a:lnTo>
                  <a:pt x="2880" y="3840"/>
                </a:lnTo>
                <a:lnTo>
                  <a:pt x="960" y="5760"/>
                </a:lnTo>
                <a:lnTo>
                  <a:pt x="0" y="8641"/>
                </a:lnTo>
                <a:lnTo>
                  <a:pt x="0" y="14401"/>
                </a:lnTo>
                <a:lnTo>
                  <a:pt x="960" y="17282"/>
                </a:lnTo>
                <a:lnTo>
                  <a:pt x="2880" y="19202"/>
                </a:lnTo>
                <a:lnTo>
                  <a:pt x="4800" y="22082"/>
                </a:lnTo>
                <a:lnTo>
                  <a:pt x="7680" y="23042"/>
                </a:lnTo>
                <a:lnTo>
                  <a:pt x="14401" y="23042"/>
                </a:lnTo>
                <a:lnTo>
                  <a:pt x="16322" y="22082"/>
                </a:lnTo>
                <a:lnTo>
                  <a:pt x="19202" y="19202"/>
                </a:lnTo>
                <a:lnTo>
                  <a:pt x="21122" y="17282"/>
                </a:lnTo>
                <a:lnTo>
                  <a:pt x="22082" y="14401"/>
                </a:lnTo>
                <a:lnTo>
                  <a:pt x="22082" y="115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6" name="object 576"/>
          <p:cNvSpPr/>
          <p:nvPr/>
        </p:nvSpPr>
        <p:spPr>
          <a:xfrm>
            <a:off x="5905972" y="1986915"/>
            <a:ext cx="37444" cy="68153"/>
          </a:xfrm>
          <a:custGeom>
            <a:avLst/>
            <a:gdLst/>
            <a:ahLst/>
            <a:cxnLst/>
            <a:rect l="l" t="t" r="r" b="b"/>
            <a:pathLst>
              <a:path w="37444" h="68153">
                <a:moveTo>
                  <a:pt x="28803" y="0"/>
                </a:move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5760" y="3840"/>
                </a:lnTo>
                <a:lnTo>
                  <a:pt x="6720" y="4800"/>
                </a:lnTo>
                <a:lnTo>
                  <a:pt x="7680" y="5760"/>
                </a:lnTo>
                <a:lnTo>
                  <a:pt x="8641" y="9601"/>
                </a:lnTo>
                <a:lnTo>
                  <a:pt x="8641" y="58552"/>
                </a:lnTo>
                <a:lnTo>
                  <a:pt x="7680" y="61432"/>
                </a:lnTo>
                <a:lnTo>
                  <a:pt x="6720" y="62392"/>
                </a:lnTo>
                <a:lnTo>
                  <a:pt x="5760" y="64312"/>
                </a:lnTo>
                <a:lnTo>
                  <a:pt x="2880" y="65272"/>
                </a:lnTo>
                <a:lnTo>
                  <a:pt x="0" y="65272"/>
                </a:lnTo>
                <a:lnTo>
                  <a:pt x="0" y="68153"/>
                </a:lnTo>
                <a:lnTo>
                  <a:pt x="37444" y="68153"/>
                </a:lnTo>
                <a:lnTo>
                  <a:pt x="37444" y="65272"/>
                </a:lnTo>
                <a:lnTo>
                  <a:pt x="33604" y="65272"/>
                </a:lnTo>
                <a:lnTo>
                  <a:pt x="31683" y="64312"/>
                </a:lnTo>
                <a:lnTo>
                  <a:pt x="30723" y="63352"/>
                </a:lnTo>
                <a:lnTo>
                  <a:pt x="29763" y="61432"/>
                </a:lnTo>
                <a:lnTo>
                  <a:pt x="28803" y="58552"/>
                </a:lnTo>
                <a:lnTo>
                  <a:pt x="28803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7" name="object 577"/>
          <p:cNvSpPr/>
          <p:nvPr/>
        </p:nvSpPr>
        <p:spPr>
          <a:xfrm>
            <a:off x="5953978" y="1984994"/>
            <a:ext cx="64312" cy="71033"/>
          </a:xfrm>
          <a:custGeom>
            <a:avLst/>
            <a:gdLst/>
            <a:ahLst/>
            <a:cxnLst/>
            <a:rect l="l" t="t" r="r" b="b"/>
            <a:pathLst>
              <a:path w="64312" h="71033">
                <a:moveTo>
                  <a:pt x="15361" y="1920"/>
                </a:moveTo>
                <a:lnTo>
                  <a:pt x="10561" y="3840"/>
                </a:lnTo>
                <a:lnTo>
                  <a:pt x="6720" y="6720"/>
                </a:lnTo>
                <a:lnTo>
                  <a:pt x="3840" y="9601"/>
                </a:lnTo>
                <a:lnTo>
                  <a:pt x="960" y="12481"/>
                </a:lnTo>
                <a:lnTo>
                  <a:pt x="0" y="16322"/>
                </a:lnTo>
                <a:lnTo>
                  <a:pt x="0" y="22082"/>
                </a:lnTo>
                <a:lnTo>
                  <a:pt x="960" y="23987"/>
                </a:lnTo>
                <a:lnTo>
                  <a:pt x="2880" y="25923"/>
                </a:lnTo>
                <a:lnTo>
                  <a:pt x="4800" y="27828"/>
                </a:lnTo>
                <a:lnTo>
                  <a:pt x="7680" y="28788"/>
                </a:lnTo>
                <a:lnTo>
                  <a:pt x="13441" y="28788"/>
                </a:lnTo>
                <a:lnTo>
                  <a:pt x="15361" y="27828"/>
                </a:lnTo>
                <a:lnTo>
                  <a:pt x="17266" y="25923"/>
                </a:lnTo>
                <a:lnTo>
                  <a:pt x="19202" y="24947"/>
                </a:lnTo>
                <a:lnTo>
                  <a:pt x="20162" y="23042"/>
                </a:lnTo>
                <a:lnTo>
                  <a:pt x="20162" y="18242"/>
                </a:lnTo>
                <a:lnTo>
                  <a:pt x="19202" y="16322"/>
                </a:lnTo>
                <a:lnTo>
                  <a:pt x="17266" y="14401"/>
                </a:lnTo>
                <a:lnTo>
                  <a:pt x="16322" y="12481"/>
                </a:lnTo>
                <a:lnTo>
                  <a:pt x="15361" y="11521"/>
                </a:lnTo>
                <a:lnTo>
                  <a:pt x="15361" y="9601"/>
                </a:lnTo>
                <a:lnTo>
                  <a:pt x="16322" y="8641"/>
                </a:lnTo>
                <a:lnTo>
                  <a:pt x="17266" y="7680"/>
                </a:lnTo>
                <a:lnTo>
                  <a:pt x="19202" y="5760"/>
                </a:lnTo>
                <a:lnTo>
                  <a:pt x="22082" y="4800"/>
                </a:lnTo>
                <a:lnTo>
                  <a:pt x="26883" y="4800"/>
                </a:lnTo>
                <a:lnTo>
                  <a:pt x="28803" y="5760"/>
                </a:lnTo>
                <a:lnTo>
                  <a:pt x="30708" y="6720"/>
                </a:lnTo>
                <a:lnTo>
                  <a:pt x="31668" y="7680"/>
                </a:lnTo>
                <a:lnTo>
                  <a:pt x="32644" y="8641"/>
                </a:lnTo>
                <a:lnTo>
                  <a:pt x="33604" y="10561"/>
                </a:lnTo>
                <a:lnTo>
                  <a:pt x="33604" y="11521"/>
                </a:lnTo>
                <a:lnTo>
                  <a:pt x="34549" y="14401"/>
                </a:lnTo>
                <a:lnTo>
                  <a:pt x="34549" y="26868"/>
                </a:lnTo>
                <a:lnTo>
                  <a:pt x="24047" y="31746"/>
                </a:lnTo>
                <a:lnTo>
                  <a:pt x="12257" y="38125"/>
                </a:lnTo>
                <a:lnTo>
                  <a:pt x="19202" y="45110"/>
                </a:lnTo>
                <a:lnTo>
                  <a:pt x="21107" y="43190"/>
                </a:lnTo>
                <a:lnTo>
                  <a:pt x="23987" y="38389"/>
                </a:lnTo>
                <a:lnTo>
                  <a:pt x="28803" y="35509"/>
                </a:lnTo>
                <a:lnTo>
                  <a:pt x="34549" y="31668"/>
                </a:lnTo>
                <a:lnTo>
                  <a:pt x="34549" y="54711"/>
                </a:lnTo>
                <a:lnTo>
                  <a:pt x="30708" y="57591"/>
                </a:lnTo>
                <a:lnTo>
                  <a:pt x="27828" y="58552"/>
                </a:lnTo>
                <a:lnTo>
                  <a:pt x="23987" y="58552"/>
                </a:lnTo>
                <a:lnTo>
                  <a:pt x="22082" y="57591"/>
                </a:lnTo>
                <a:lnTo>
                  <a:pt x="21107" y="56631"/>
                </a:lnTo>
                <a:lnTo>
                  <a:pt x="22477" y="68074"/>
                </a:lnTo>
                <a:lnTo>
                  <a:pt x="34549" y="59512"/>
                </a:lnTo>
                <a:lnTo>
                  <a:pt x="34549" y="63352"/>
                </a:lnTo>
                <a:lnTo>
                  <a:pt x="36484" y="66233"/>
                </a:lnTo>
                <a:lnTo>
                  <a:pt x="38389" y="68153"/>
                </a:lnTo>
                <a:lnTo>
                  <a:pt x="40325" y="70073"/>
                </a:lnTo>
                <a:lnTo>
                  <a:pt x="43190" y="71033"/>
                </a:lnTo>
                <a:lnTo>
                  <a:pt x="50871" y="71033"/>
                </a:lnTo>
                <a:lnTo>
                  <a:pt x="53751" y="70073"/>
                </a:lnTo>
                <a:lnTo>
                  <a:pt x="56631" y="68153"/>
                </a:lnTo>
                <a:lnTo>
                  <a:pt x="58552" y="67193"/>
                </a:lnTo>
                <a:lnTo>
                  <a:pt x="61432" y="64312"/>
                </a:lnTo>
                <a:lnTo>
                  <a:pt x="64312" y="60472"/>
                </a:lnTo>
                <a:lnTo>
                  <a:pt x="61432" y="58552"/>
                </a:lnTo>
                <a:lnTo>
                  <a:pt x="60472" y="60472"/>
                </a:lnTo>
                <a:lnTo>
                  <a:pt x="59512" y="61432"/>
                </a:lnTo>
                <a:lnTo>
                  <a:pt x="56631" y="61432"/>
                </a:lnTo>
                <a:lnTo>
                  <a:pt x="55671" y="60472"/>
                </a:lnTo>
                <a:lnTo>
                  <a:pt x="55671" y="59512"/>
                </a:lnTo>
                <a:lnTo>
                  <a:pt x="54711" y="59512"/>
                </a:lnTo>
                <a:lnTo>
                  <a:pt x="54711" y="14401"/>
                </a:lnTo>
                <a:lnTo>
                  <a:pt x="53751" y="12481"/>
                </a:lnTo>
                <a:lnTo>
                  <a:pt x="52791" y="9601"/>
                </a:lnTo>
                <a:lnTo>
                  <a:pt x="49911" y="6720"/>
                </a:lnTo>
                <a:lnTo>
                  <a:pt x="46070" y="3840"/>
                </a:lnTo>
                <a:lnTo>
                  <a:pt x="42230" y="960"/>
                </a:lnTo>
                <a:lnTo>
                  <a:pt x="37444" y="0"/>
                </a:lnTo>
                <a:lnTo>
                  <a:pt x="25923" y="0"/>
                </a:lnTo>
                <a:lnTo>
                  <a:pt x="20162" y="960"/>
                </a:lnTo>
                <a:lnTo>
                  <a:pt x="15361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8" name="object 578"/>
          <p:cNvSpPr/>
          <p:nvPr/>
        </p:nvSpPr>
        <p:spPr>
          <a:xfrm>
            <a:off x="5952058" y="2023120"/>
            <a:ext cx="24397" cy="32908"/>
          </a:xfrm>
          <a:custGeom>
            <a:avLst/>
            <a:gdLst/>
            <a:ahLst/>
            <a:cxnLst/>
            <a:rect l="l" t="t" r="r" b="b"/>
            <a:pathLst>
              <a:path w="24397" h="32908">
                <a:moveTo>
                  <a:pt x="0" y="13705"/>
                </a:moveTo>
                <a:lnTo>
                  <a:pt x="0" y="23307"/>
                </a:lnTo>
                <a:lnTo>
                  <a:pt x="1920" y="26187"/>
                </a:lnTo>
                <a:lnTo>
                  <a:pt x="3840" y="29067"/>
                </a:lnTo>
                <a:lnTo>
                  <a:pt x="6720" y="31948"/>
                </a:lnTo>
                <a:lnTo>
                  <a:pt x="9601" y="32908"/>
                </a:lnTo>
                <a:lnTo>
                  <a:pt x="13715" y="32906"/>
                </a:lnTo>
                <a:lnTo>
                  <a:pt x="24397" y="29949"/>
                </a:lnTo>
                <a:lnTo>
                  <a:pt x="23027" y="18506"/>
                </a:lnTo>
                <a:lnTo>
                  <a:pt x="21122" y="16586"/>
                </a:lnTo>
                <a:lnTo>
                  <a:pt x="20162" y="14666"/>
                </a:lnTo>
                <a:lnTo>
                  <a:pt x="20162" y="9865"/>
                </a:lnTo>
                <a:lnTo>
                  <a:pt x="21122" y="6985"/>
                </a:lnTo>
                <a:lnTo>
                  <a:pt x="14178" y="0"/>
                </a:lnTo>
                <a:lnTo>
                  <a:pt x="6720" y="5064"/>
                </a:lnTo>
                <a:lnTo>
                  <a:pt x="1920" y="9865"/>
                </a:lnTo>
                <a:lnTo>
                  <a:pt x="0" y="1370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9" name="object 579"/>
          <p:cNvSpPr/>
          <p:nvPr/>
        </p:nvSpPr>
        <p:spPr>
          <a:xfrm>
            <a:off x="1659122" y="3630630"/>
            <a:ext cx="14336" cy="27594"/>
          </a:xfrm>
          <a:custGeom>
            <a:avLst/>
            <a:gdLst/>
            <a:ahLst/>
            <a:cxnLst/>
            <a:rect l="l" t="t" r="r" b="b"/>
            <a:pathLst>
              <a:path w="14336" h="27594">
                <a:moveTo>
                  <a:pt x="14336" y="23753"/>
                </a:moveTo>
                <a:lnTo>
                  <a:pt x="9550" y="23753"/>
                </a:lnTo>
                <a:lnTo>
                  <a:pt x="5710" y="20873"/>
                </a:lnTo>
                <a:lnTo>
                  <a:pt x="3789" y="14152"/>
                </a:lnTo>
                <a:lnTo>
                  <a:pt x="2716" y="11381"/>
                </a:lnTo>
                <a:lnTo>
                  <a:pt x="0" y="0"/>
                </a:lnTo>
                <a:lnTo>
                  <a:pt x="5710" y="27594"/>
                </a:lnTo>
                <a:lnTo>
                  <a:pt x="14336" y="27594"/>
                </a:lnTo>
                <a:lnTo>
                  <a:pt x="14336" y="237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0" name="object 580"/>
          <p:cNvSpPr/>
          <p:nvPr/>
        </p:nvSpPr>
        <p:spPr>
          <a:xfrm>
            <a:off x="1646590" y="3569909"/>
            <a:ext cx="54711" cy="88315"/>
          </a:xfrm>
          <a:custGeom>
            <a:avLst/>
            <a:gdLst/>
            <a:ahLst/>
            <a:cxnLst/>
            <a:rect l="l" t="t" r="r" b="b"/>
            <a:pathLst>
              <a:path w="54711" h="88315">
                <a:moveTo>
                  <a:pt x="30708" y="88315"/>
                </a:moveTo>
                <a:lnTo>
                  <a:pt x="34549" y="86395"/>
                </a:lnTo>
                <a:lnTo>
                  <a:pt x="39364" y="83515"/>
                </a:lnTo>
                <a:lnTo>
                  <a:pt x="44150" y="80634"/>
                </a:lnTo>
                <a:lnTo>
                  <a:pt x="47030" y="75834"/>
                </a:lnTo>
                <a:lnTo>
                  <a:pt x="49926" y="69113"/>
                </a:lnTo>
                <a:lnTo>
                  <a:pt x="53483" y="56770"/>
                </a:lnTo>
                <a:lnTo>
                  <a:pt x="54711" y="43190"/>
                </a:lnTo>
                <a:lnTo>
                  <a:pt x="54002" y="33368"/>
                </a:lnTo>
                <a:lnTo>
                  <a:pt x="50658" y="20651"/>
                </a:lnTo>
                <a:lnTo>
                  <a:pt x="45110" y="10546"/>
                </a:lnTo>
                <a:lnTo>
                  <a:pt x="39364" y="3840"/>
                </a:lnTo>
                <a:lnTo>
                  <a:pt x="33588" y="0"/>
                </a:lnTo>
                <a:lnTo>
                  <a:pt x="23027" y="0"/>
                </a:lnTo>
                <a:lnTo>
                  <a:pt x="19202" y="1904"/>
                </a:lnTo>
                <a:lnTo>
                  <a:pt x="15361" y="4800"/>
                </a:lnTo>
                <a:lnTo>
                  <a:pt x="10561" y="7680"/>
                </a:lnTo>
                <a:lnTo>
                  <a:pt x="6720" y="13426"/>
                </a:lnTo>
                <a:lnTo>
                  <a:pt x="3840" y="20147"/>
                </a:lnTo>
                <a:lnTo>
                  <a:pt x="960" y="26868"/>
                </a:lnTo>
                <a:lnTo>
                  <a:pt x="0" y="35509"/>
                </a:lnTo>
                <a:lnTo>
                  <a:pt x="0" y="45110"/>
                </a:lnTo>
                <a:lnTo>
                  <a:pt x="117" y="49877"/>
                </a:lnTo>
                <a:lnTo>
                  <a:pt x="2054" y="62957"/>
                </a:lnTo>
                <a:lnTo>
                  <a:pt x="6720" y="73913"/>
                </a:lnTo>
                <a:lnTo>
                  <a:pt x="11521" y="83515"/>
                </a:lnTo>
                <a:lnTo>
                  <a:pt x="18242" y="88315"/>
                </a:lnTo>
                <a:lnTo>
                  <a:pt x="12532" y="60721"/>
                </a:lnTo>
                <a:lnTo>
                  <a:pt x="11521" y="46070"/>
                </a:lnTo>
                <a:lnTo>
                  <a:pt x="11521" y="39349"/>
                </a:lnTo>
                <a:lnTo>
                  <a:pt x="12481" y="31668"/>
                </a:lnTo>
                <a:lnTo>
                  <a:pt x="13441" y="24947"/>
                </a:lnTo>
                <a:lnTo>
                  <a:pt x="14401" y="17266"/>
                </a:lnTo>
                <a:lnTo>
                  <a:pt x="16322" y="11521"/>
                </a:lnTo>
                <a:lnTo>
                  <a:pt x="19202" y="8625"/>
                </a:lnTo>
                <a:lnTo>
                  <a:pt x="22082" y="5745"/>
                </a:lnTo>
                <a:lnTo>
                  <a:pt x="24002" y="4800"/>
                </a:lnTo>
                <a:lnTo>
                  <a:pt x="31683" y="4800"/>
                </a:lnTo>
                <a:lnTo>
                  <a:pt x="33588" y="6705"/>
                </a:lnTo>
                <a:lnTo>
                  <a:pt x="35524" y="8625"/>
                </a:lnTo>
                <a:lnTo>
                  <a:pt x="37429" y="12466"/>
                </a:lnTo>
                <a:lnTo>
                  <a:pt x="39364" y="16306"/>
                </a:lnTo>
                <a:lnTo>
                  <a:pt x="41269" y="23027"/>
                </a:lnTo>
                <a:lnTo>
                  <a:pt x="42245" y="31668"/>
                </a:lnTo>
                <a:lnTo>
                  <a:pt x="42245" y="41269"/>
                </a:lnTo>
                <a:lnTo>
                  <a:pt x="42179" y="46771"/>
                </a:lnTo>
                <a:lnTo>
                  <a:pt x="41285" y="60539"/>
                </a:lnTo>
                <a:lnTo>
                  <a:pt x="39364" y="71033"/>
                </a:lnTo>
                <a:lnTo>
                  <a:pt x="38404" y="75834"/>
                </a:lnTo>
                <a:lnTo>
                  <a:pt x="36484" y="79674"/>
                </a:lnTo>
                <a:lnTo>
                  <a:pt x="33588" y="81594"/>
                </a:lnTo>
                <a:lnTo>
                  <a:pt x="31683" y="83515"/>
                </a:lnTo>
                <a:lnTo>
                  <a:pt x="28803" y="84475"/>
                </a:lnTo>
                <a:lnTo>
                  <a:pt x="26868" y="84475"/>
                </a:lnTo>
                <a:lnTo>
                  <a:pt x="26868" y="88315"/>
                </a:lnTo>
                <a:lnTo>
                  <a:pt x="30708" y="883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1" name="object 581"/>
          <p:cNvSpPr/>
          <p:nvPr/>
        </p:nvSpPr>
        <p:spPr>
          <a:xfrm>
            <a:off x="1714743" y="3644783"/>
            <a:ext cx="13441" cy="13441"/>
          </a:xfrm>
          <a:custGeom>
            <a:avLst/>
            <a:gdLst/>
            <a:ahLst/>
            <a:cxnLst/>
            <a:rect l="l" t="t" r="r" b="b"/>
            <a:pathLst>
              <a:path w="13441" h="13441">
                <a:moveTo>
                  <a:pt x="6720" y="0"/>
                </a:move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8641"/>
                </a:lnTo>
                <a:lnTo>
                  <a:pt x="960" y="10561"/>
                </a:lnTo>
                <a:lnTo>
                  <a:pt x="1920" y="11521"/>
                </a:lnTo>
                <a:lnTo>
                  <a:pt x="2880" y="13441"/>
                </a:lnTo>
                <a:lnTo>
                  <a:pt x="10561" y="13441"/>
                </a:lnTo>
                <a:lnTo>
                  <a:pt x="11521" y="11521"/>
                </a:lnTo>
                <a:lnTo>
                  <a:pt x="13441" y="10561"/>
                </a:lnTo>
                <a:lnTo>
                  <a:pt x="13441" y="2880"/>
                </a:lnTo>
                <a:lnTo>
                  <a:pt x="11521" y="1920"/>
                </a:lnTo>
                <a:lnTo>
                  <a:pt x="10561" y="960"/>
                </a:lnTo>
                <a:lnTo>
                  <a:pt x="8641" y="0"/>
                </a:lnTo>
                <a:lnTo>
                  <a:pt x="67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2" name="object 582"/>
          <p:cNvSpPr/>
          <p:nvPr/>
        </p:nvSpPr>
        <p:spPr>
          <a:xfrm>
            <a:off x="1769470" y="3653424"/>
            <a:ext cx="8625" cy="4800"/>
          </a:xfrm>
          <a:custGeom>
            <a:avLst/>
            <a:gdLst/>
            <a:ahLst/>
            <a:cxnLst/>
            <a:rect l="l" t="t" r="r" b="b"/>
            <a:pathLst>
              <a:path w="8625" h="4800">
                <a:moveTo>
                  <a:pt x="3840" y="4800"/>
                </a:moveTo>
                <a:lnTo>
                  <a:pt x="8625" y="2880"/>
                </a:lnTo>
                <a:lnTo>
                  <a:pt x="4785" y="0"/>
                </a:lnTo>
                <a:lnTo>
                  <a:pt x="1905" y="960"/>
                </a:lnTo>
                <a:lnTo>
                  <a:pt x="0" y="960"/>
                </a:lnTo>
                <a:lnTo>
                  <a:pt x="0" y="4800"/>
                </a:lnTo>
                <a:lnTo>
                  <a:pt x="384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3" name="object 583"/>
          <p:cNvSpPr/>
          <p:nvPr/>
        </p:nvSpPr>
        <p:spPr>
          <a:xfrm>
            <a:off x="1742587" y="3569909"/>
            <a:ext cx="54711" cy="88315"/>
          </a:xfrm>
          <a:custGeom>
            <a:avLst/>
            <a:gdLst/>
            <a:ahLst/>
            <a:cxnLst/>
            <a:rect l="l" t="t" r="r" b="b"/>
            <a:pathLst>
              <a:path w="54711" h="88315">
                <a:moveTo>
                  <a:pt x="117" y="49877"/>
                </a:moveTo>
                <a:lnTo>
                  <a:pt x="2054" y="62957"/>
                </a:lnTo>
                <a:lnTo>
                  <a:pt x="6720" y="73913"/>
                </a:lnTo>
                <a:lnTo>
                  <a:pt x="11521" y="83515"/>
                </a:lnTo>
                <a:lnTo>
                  <a:pt x="18242" y="88315"/>
                </a:lnTo>
                <a:lnTo>
                  <a:pt x="26883" y="88315"/>
                </a:lnTo>
                <a:lnTo>
                  <a:pt x="26883" y="84475"/>
                </a:lnTo>
                <a:lnTo>
                  <a:pt x="22082" y="84475"/>
                </a:lnTo>
                <a:lnTo>
                  <a:pt x="18242" y="81594"/>
                </a:lnTo>
                <a:lnTo>
                  <a:pt x="16322" y="74874"/>
                </a:lnTo>
                <a:lnTo>
                  <a:pt x="15248" y="72103"/>
                </a:lnTo>
                <a:lnTo>
                  <a:pt x="12532" y="60721"/>
                </a:lnTo>
                <a:lnTo>
                  <a:pt x="11521" y="46070"/>
                </a:lnTo>
                <a:lnTo>
                  <a:pt x="11521" y="39349"/>
                </a:lnTo>
                <a:lnTo>
                  <a:pt x="12481" y="31668"/>
                </a:lnTo>
                <a:lnTo>
                  <a:pt x="13441" y="24947"/>
                </a:lnTo>
                <a:lnTo>
                  <a:pt x="14401" y="17266"/>
                </a:lnTo>
                <a:lnTo>
                  <a:pt x="16322" y="11521"/>
                </a:lnTo>
                <a:lnTo>
                  <a:pt x="20162" y="8625"/>
                </a:lnTo>
                <a:lnTo>
                  <a:pt x="22082" y="5745"/>
                </a:lnTo>
                <a:lnTo>
                  <a:pt x="24947" y="4800"/>
                </a:lnTo>
                <a:lnTo>
                  <a:pt x="31668" y="4800"/>
                </a:lnTo>
                <a:lnTo>
                  <a:pt x="33604" y="6705"/>
                </a:lnTo>
                <a:lnTo>
                  <a:pt x="35509" y="8625"/>
                </a:lnTo>
                <a:lnTo>
                  <a:pt x="37444" y="12466"/>
                </a:lnTo>
                <a:lnTo>
                  <a:pt x="39349" y="16306"/>
                </a:lnTo>
                <a:lnTo>
                  <a:pt x="41285" y="23027"/>
                </a:lnTo>
                <a:lnTo>
                  <a:pt x="42230" y="31668"/>
                </a:lnTo>
                <a:lnTo>
                  <a:pt x="42230" y="41269"/>
                </a:lnTo>
                <a:lnTo>
                  <a:pt x="42165" y="46771"/>
                </a:lnTo>
                <a:lnTo>
                  <a:pt x="41283" y="60539"/>
                </a:lnTo>
                <a:lnTo>
                  <a:pt x="39349" y="71033"/>
                </a:lnTo>
                <a:lnTo>
                  <a:pt x="38404" y="75834"/>
                </a:lnTo>
                <a:lnTo>
                  <a:pt x="36469" y="79674"/>
                </a:lnTo>
                <a:lnTo>
                  <a:pt x="33604" y="81594"/>
                </a:lnTo>
                <a:lnTo>
                  <a:pt x="31668" y="83515"/>
                </a:lnTo>
                <a:lnTo>
                  <a:pt x="35509" y="86395"/>
                </a:lnTo>
                <a:lnTo>
                  <a:pt x="39349" y="83515"/>
                </a:lnTo>
                <a:lnTo>
                  <a:pt x="44165" y="80634"/>
                </a:lnTo>
                <a:lnTo>
                  <a:pt x="47030" y="75834"/>
                </a:lnTo>
                <a:lnTo>
                  <a:pt x="49911" y="69113"/>
                </a:lnTo>
                <a:lnTo>
                  <a:pt x="53482" y="56769"/>
                </a:lnTo>
                <a:lnTo>
                  <a:pt x="54711" y="43190"/>
                </a:lnTo>
                <a:lnTo>
                  <a:pt x="54003" y="33371"/>
                </a:lnTo>
                <a:lnTo>
                  <a:pt x="50662" y="20653"/>
                </a:lnTo>
                <a:lnTo>
                  <a:pt x="45125" y="10546"/>
                </a:lnTo>
                <a:lnTo>
                  <a:pt x="39349" y="3840"/>
                </a:lnTo>
                <a:lnTo>
                  <a:pt x="33604" y="0"/>
                </a:lnTo>
                <a:lnTo>
                  <a:pt x="23042" y="0"/>
                </a:lnTo>
                <a:lnTo>
                  <a:pt x="19202" y="1904"/>
                </a:lnTo>
                <a:lnTo>
                  <a:pt x="15361" y="4800"/>
                </a:lnTo>
                <a:lnTo>
                  <a:pt x="10561" y="7680"/>
                </a:lnTo>
                <a:lnTo>
                  <a:pt x="6720" y="13426"/>
                </a:lnTo>
                <a:lnTo>
                  <a:pt x="3840" y="20147"/>
                </a:lnTo>
                <a:lnTo>
                  <a:pt x="960" y="26868"/>
                </a:lnTo>
                <a:lnTo>
                  <a:pt x="0" y="35509"/>
                </a:lnTo>
                <a:lnTo>
                  <a:pt x="0" y="45110"/>
                </a:lnTo>
                <a:lnTo>
                  <a:pt x="117" y="498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4" name="object 584"/>
          <p:cNvSpPr/>
          <p:nvPr/>
        </p:nvSpPr>
        <p:spPr>
          <a:xfrm>
            <a:off x="1664832" y="3449909"/>
            <a:ext cx="8625" cy="7680"/>
          </a:xfrm>
          <a:custGeom>
            <a:avLst/>
            <a:gdLst/>
            <a:ahLst/>
            <a:cxnLst/>
            <a:rect l="l" t="t" r="r" b="b"/>
            <a:pathLst>
              <a:path w="8625" h="7680">
                <a:moveTo>
                  <a:pt x="3840" y="3840"/>
                </a:moveTo>
                <a:lnTo>
                  <a:pt x="0" y="0"/>
                </a:lnTo>
                <a:lnTo>
                  <a:pt x="0" y="7680"/>
                </a:lnTo>
                <a:lnTo>
                  <a:pt x="8625" y="7680"/>
                </a:lnTo>
                <a:lnTo>
                  <a:pt x="8625" y="3840"/>
                </a:lnTo>
                <a:lnTo>
                  <a:pt x="384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5" name="object 585"/>
          <p:cNvSpPr/>
          <p:nvPr/>
        </p:nvSpPr>
        <p:spPr>
          <a:xfrm>
            <a:off x="1646590" y="3369259"/>
            <a:ext cx="54711" cy="88331"/>
          </a:xfrm>
          <a:custGeom>
            <a:avLst/>
            <a:gdLst/>
            <a:ahLst/>
            <a:cxnLst/>
            <a:rect l="l" t="t" r="r" b="b"/>
            <a:pathLst>
              <a:path w="54711" h="88331">
                <a:moveTo>
                  <a:pt x="117" y="49543"/>
                </a:moveTo>
                <a:lnTo>
                  <a:pt x="2054" y="62267"/>
                </a:lnTo>
                <a:lnTo>
                  <a:pt x="6720" y="73929"/>
                </a:lnTo>
                <a:lnTo>
                  <a:pt x="11521" y="83530"/>
                </a:lnTo>
                <a:lnTo>
                  <a:pt x="18242" y="88331"/>
                </a:lnTo>
                <a:lnTo>
                  <a:pt x="18242" y="80650"/>
                </a:lnTo>
                <a:lnTo>
                  <a:pt x="16322" y="74889"/>
                </a:lnTo>
                <a:lnTo>
                  <a:pt x="15248" y="71792"/>
                </a:lnTo>
                <a:lnTo>
                  <a:pt x="12532" y="60028"/>
                </a:lnTo>
                <a:lnTo>
                  <a:pt x="11521" y="46085"/>
                </a:lnTo>
                <a:lnTo>
                  <a:pt x="11521" y="39364"/>
                </a:lnTo>
                <a:lnTo>
                  <a:pt x="12481" y="31683"/>
                </a:lnTo>
                <a:lnTo>
                  <a:pt x="13441" y="24002"/>
                </a:lnTo>
                <a:lnTo>
                  <a:pt x="14401" y="17282"/>
                </a:lnTo>
                <a:lnTo>
                  <a:pt x="16322" y="11521"/>
                </a:lnTo>
                <a:lnTo>
                  <a:pt x="19202" y="7680"/>
                </a:lnTo>
                <a:lnTo>
                  <a:pt x="22082" y="5775"/>
                </a:lnTo>
                <a:lnTo>
                  <a:pt x="24002" y="3840"/>
                </a:lnTo>
                <a:lnTo>
                  <a:pt x="29748" y="3840"/>
                </a:lnTo>
                <a:lnTo>
                  <a:pt x="31683" y="4815"/>
                </a:lnTo>
                <a:lnTo>
                  <a:pt x="33588" y="6720"/>
                </a:lnTo>
                <a:lnTo>
                  <a:pt x="35524" y="8656"/>
                </a:lnTo>
                <a:lnTo>
                  <a:pt x="37429" y="11521"/>
                </a:lnTo>
                <a:lnTo>
                  <a:pt x="39364" y="16337"/>
                </a:lnTo>
                <a:lnTo>
                  <a:pt x="41269" y="23042"/>
                </a:lnTo>
                <a:lnTo>
                  <a:pt x="42245" y="30723"/>
                </a:lnTo>
                <a:lnTo>
                  <a:pt x="42245" y="40325"/>
                </a:lnTo>
                <a:lnTo>
                  <a:pt x="42153" y="47108"/>
                </a:lnTo>
                <a:lnTo>
                  <a:pt x="41241" y="60455"/>
                </a:lnTo>
                <a:lnTo>
                  <a:pt x="39364" y="71048"/>
                </a:lnTo>
                <a:lnTo>
                  <a:pt x="38404" y="75849"/>
                </a:lnTo>
                <a:lnTo>
                  <a:pt x="36484" y="78729"/>
                </a:lnTo>
                <a:lnTo>
                  <a:pt x="33588" y="80650"/>
                </a:lnTo>
                <a:lnTo>
                  <a:pt x="31683" y="83530"/>
                </a:lnTo>
                <a:lnTo>
                  <a:pt x="28803" y="84490"/>
                </a:lnTo>
                <a:lnTo>
                  <a:pt x="26868" y="84490"/>
                </a:lnTo>
                <a:lnTo>
                  <a:pt x="26868" y="88331"/>
                </a:lnTo>
                <a:lnTo>
                  <a:pt x="30708" y="88331"/>
                </a:lnTo>
                <a:lnTo>
                  <a:pt x="34549" y="86410"/>
                </a:lnTo>
                <a:lnTo>
                  <a:pt x="39364" y="83530"/>
                </a:lnTo>
                <a:lnTo>
                  <a:pt x="44150" y="80650"/>
                </a:lnTo>
                <a:lnTo>
                  <a:pt x="47030" y="74889"/>
                </a:lnTo>
                <a:lnTo>
                  <a:pt x="49926" y="68168"/>
                </a:lnTo>
                <a:lnTo>
                  <a:pt x="53395" y="56758"/>
                </a:lnTo>
                <a:lnTo>
                  <a:pt x="54711" y="43205"/>
                </a:lnTo>
                <a:lnTo>
                  <a:pt x="53892" y="32648"/>
                </a:lnTo>
                <a:lnTo>
                  <a:pt x="50539" y="20125"/>
                </a:lnTo>
                <a:lnTo>
                  <a:pt x="45110" y="9616"/>
                </a:lnTo>
                <a:lnTo>
                  <a:pt x="39364" y="3840"/>
                </a:lnTo>
                <a:lnTo>
                  <a:pt x="33588" y="0"/>
                </a:lnTo>
                <a:lnTo>
                  <a:pt x="23027" y="0"/>
                </a:lnTo>
                <a:lnTo>
                  <a:pt x="19202" y="1935"/>
                </a:lnTo>
                <a:lnTo>
                  <a:pt x="15361" y="3840"/>
                </a:lnTo>
                <a:lnTo>
                  <a:pt x="10561" y="7680"/>
                </a:lnTo>
                <a:lnTo>
                  <a:pt x="6720" y="12496"/>
                </a:lnTo>
                <a:lnTo>
                  <a:pt x="3840" y="20177"/>
                </a:lnTo>
                <a:lnTo>
                  <a:pt x="960" y="26883"/>
                </a:lnTo>
                <a:lnTo>
                  <a:pt x="0" y="34564"/>
                </a:lnTo>
                <a:lnTo>
                  <a:pt x="0" y="45125"/>
                </a:lnTo>
                <a:lnTo>
                  <a:pt x="117" y="495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6" name="object 586"/>
          <p:cNvSpPr/>
          <p:nvPr/>
        </p:nvSpPr>
        <p:spPr>
          <a:xfrm>
            <a:off x="1714743" y="3443188"/>
            <a:ext cx="13441" cy="14401"/>
          </a:xfrm>
          <a:custGeom>
            <a:avLst/>
            <a:gdLst/>
            <a:ahLst/>
            <a:cxnLst/>
            <a:rect l="l" t="t" r="r" b="b"/>
            <a:pathLst>
              <a:path w="13441" h="14401">
                <a:moveTo>
                  <a:pt x="960" y="10561"/>
                </a:moveTo>
                <a:lnTo>
                  <a:pt x="1920" y="12481"/>
                </a:lnTo>
                <a:lnTo>
                  <a:pt x="2880" y="13441"/>
                </a:lnTo>
                <a:lnTo>
                  <a:pt x="4800" y="14401"/>
                </a:lnTo>
                <a:lnTo>
                  <a:pt x="8641" y="14401"/>
                </a:lnTo>
                <a:lnTo>
                  <a:pt x="10561" y="13441"/>
                </a:lnTo>
                <a:lnTo>
                  <a:pt x="11521" y="12481"/>
                </a:lnTo>
                <a:lnTo>
                  <a:pt x="13441" y="10561"/>
                </a:lnTo>
                <a:lnTo>
                  <a:pt x="13441" y="3840"/>
                </a:lnTo>
                <a:lnTo>
                  <a:pt x="11521" y="2880"/>
                </a:lnTo>
                <a:lnTo>
                  <a:pt x="10561" y="960"/>
                </a:lnTo>
                <a:lnTo>
                  <a:pt x="8641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2880"/>
                </a:lnTo>
                <a:lnTo>
                  <a:pt x="960" y="3840"/>
                </a:lnTo>
                <a:lnTo>
                  <a:pt x="0" y="5760"/>
                </a:lnTo>
                <a:lnTo>
                  <a:pt x="0" y="9601"/>
                </a:lnTo>
                <a:lnTo>
                  <a:pt x="96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7" name="object 587"/>
          <p:cNvSpPr/>
          <p:nvPr/>
        </p:nvSpPr>
        <p:spPr>
          <a:xfrm>
            <a:off x="1743547" y="3371194"/>
            <a:ext cx="49911" cy="86395"/>
          </a:xfrm>
          <a:custGeom>
            <a:avLst/>
            <a:gdLst/>
            <a:ahLst/>
            <a:cxnLst/>
            <a:rect l="l" t="t" r="r" b="b"/>
            <a:pathLst>
              <a:path w="49911" h="86395">
                <a:moveTo>
                  <a:pt x="19202" y="0"/>
                </a:moveTo>
                <a:lnTo>
                  <a:pt x="2880" y="32628"/>
                </a:lnTo>
                <a:lnTo>
                  <a:pt x="10561" y="32628"/>
                </a:lnTo>
                <a:lnTo>
                  <a:pt x="17282" y="34549"/>
                </a:lnTo>
                <a:lnTo>
                  <a:pt x="22082" y="36469"/>
                </a:lnTo>
                <a:lnTo>
                  <a:pt x="27828" y="38389"/>
                </a:lnTo>
                <a:lnTo>
                  <a:pt x="31668" y="42230"/>
                </a:lnTo>
                <a:lnTo>
                  <a:pt x="35509" y="46070"/>
                </a:lnTo>
                <a:lnTo>
                  <a:pt x="38389" y="50871"/>
                </a:lnTo>
                <a:lnTo>
                  <a:pt x="40325" y="55671"/>
                </a:lnTo>
                <a:lnTo>
                  <a:pt x="40325" y="66233"/>
                </a:lnTo>
                <a:lnTo>
                  <a:pt x="38389" y="70073"/>
                </a:lnTo>
                <a:lnTo>
                  <a:pt x="34549" y="73913"/>
                </a:lnTo>
                <a:lnTo>
                  <a:pt x="30708" y="77754"/>
                </a:lnTo>
                <a:lnTo>
                  <a:pt x="26883" y="79674"/>
                </a:lnTo>
                <a:lnTo>
                  <a:pt x="18242" y="79674"/>
                </a:lnTo>
                <a:lnTo>
                  <a:pt x="15361" y="78714"/>
                </a:lnTo>
                <a:lnTo>
                  <a:pt x="12481" y="76794"/>
                </a:lnTo>
                <a:lnTo>
                  <a:pt x="10561" y="74874"/>
                </a:lnTo>
                <a:lnTo>
                  <a:pt x="8641" y="73913"/>
                </a:lnTo>
                <a:lnTo>
                  <a:pt x="7680" y="73913"/>
                </a:lnTo>
                <a:lnTo>
                  <a:pt x="6720" y="72953"/>
                </a:lnTo>
                <a:lnTo>
                  <a:pt x="3840" y="72953"/>
                </a:lnTo>
                <a:lnTo>
                  <a:pt x="2880" y="73913"/>
                </a:lnTo>
                <a:lnTo>
                  <a:pt x="1920" y="74874"/>
                </a:lnTo>
                <a:lnTo>
                  <a:pt x="960" y="75834"/>
                </a:lnTo>
                <a:lnTo>
                  <a:pt x="0" y="76794"/>
                </a:lnTo>
                <a:lnTo>
                  <a:pt x="0" y="79674"/>
                </a:lnTo>
                <a:lnTo>
                  <a:pt x="1920" y="81594"/>
                </a:lnTo>
                <a:lnTo>
                  <a:pt x="3840" y="83515"/>
                </a:lnTo>
                <a:lnTo>
                  <a:pt x="5760" y="85435"/>
                </a:lnTo>
                <a:lnTo>
                  <a:pt x="9601" y="86395"/>
                </a:lnTo>
                <a:lnTo>
                  <a:pt x="20162" y="86395"/>
                </a:lnTo>
                <a:lnTo>
                  <a:pt x="24963" y="84475"/>
                </a:lnTo>
                <a:lnTo>
                  <a:pt x="29763" y="82555"/>
                </a:lnTo>
                <a:lnTo>
                  <a:pt x="32644" y="80634"/>
                </a:lnTo>
                <a:lnTo>
                  <a:pt x="36484" y="78714"/>
                </a:lnTo>
                <a:lnTo>
                  <a:pt x="38389" y="75834"/>
                </a:lnTo>
                <a:lnTo>
                  <a:pt x="41269" y="73913"/>
                </a:lnTo>
                <a:lnTo>
                  <a:pt x="44165" y="70073"/>
                </a:lnTo>
                <a:lnTo>
                  <a:pt x="46070" y="66233"/>
                </a:lnTo>
                <a:lnTo>
                  <a:pt x="47045" y="62392"/>
                </a:lnTo>
                <a:lnTo>
                  <a:pt x="47990" y="58552"/>
                </a:lnTo>
                <a:lnTo>
                  <a:pt x="47990" y="46070"/>
                </a:lnTo>
                <a:lnTo>
                  <a:pt x="45110" y="39349"/>
                </a:lnTo>
                <a:lnTo>
                  <a:pt x="40325" y="34549"/>
                </a:lnTo>
                <a:lnTo>
                  <a:pt x="37320" y="31788"/>
                </a:lnTo>
                <a:lnTo>
                  <a:pt x="26740" y="25265"/>
                </a:lnTo>
                <a:lnTo>
                  <a:pt x="13441" y="22067"/>
                </a:lnTo>
                <a:lnTo>
                  <a:pt x="19202" y="10561"/>
                </a:lnTo>
                <a:lnTo>
                  <a:pt x="45110" y="10561"/>
                </a:lnTo>
                <a:lnTo>
                  <a:pt x="49911" y="0"/>
                </a:lnTo>
                <a:lnTo>
                  <a:pt x="192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8" name="object 588"/>
          <p:cNvSpPr/>
          <p:nvPr/>
        </p:nvSpPr>
        <p:spPr>
          <a:xfrm>
            <a:off x="1656191" y="3167679"/>
            <a:ext cx="33604" cy="86395"/>
          </a:xfrm>
          <a:custGeom>
            <a:avLst/>
            <a:gdLst/>
            <a:ahLst/>
            <a:cxnLst/>
            <a:rect l="l" t="t" r="r" b="b"/>
            <a:pathLst>
              <a:path w="33604" h="86395">
                <a:moveTo>
                  <a:pt x="12481" y="71993"/>
                </a:moveTo>
                <a:lnTo>
                  <a:pt x="12481" y="80634"/>
                </a:lnTo>
                <a:lnTo>
                  <a:pt x="11521" y="81594"/>
                </a:lnTo>
                <a:lnTo>
                  <a:pt x="10561" y="82555"/>
                </a:lnTo>
                <a:lnTo>
                  <a:pt x="9601" y="83515"/>
                </a:lnTo>
                <a:lnTo>
                  <a:pt x="8641" y="83515"/>
                </a:lnTo>
                <a:lnTo>
                  <a:pt x="5760" y="84475"/>
                </a:lnTo>
                <a:lnTo>
                  <a:pt x="1920" y="84475"/>
                </a:lnTo>
                <a:lnTo>
                  <a:pt x="1920" y="86395"/>
                </a:lnTo>
                <a:lnTo>
                  <a:pt x="33604" y="86395"/>
                </a:lnTo>
                <a:lnTo>
                  <a:pt x="33604" y="84475"/>
                </a:lnTo>
                <a:lnTo>
                  <a:pt x="29763" y="84475"/>
                </a:lnTo>
                <a:lnTo>
                  <a:pt x="26883" y="83515"/>
                </a:lnTo>
                <a:lnTo>
                  <a:pt x="25923" y="83515"/>
                </a:lnTo>
                <a:lnTo>
                  <a:pt x="24947" y="82555"/>
                </a:lnTo>
                <a:lnTo>
                  <a:pt x="23987" y="81594"/>
                </a:lnTo>
                <a:lnTo>
                  <a:pt x="23987" y="80634"/>
                </a:lnTo>
                <a:lnTo>
                  <a:pt x="23042" y="79674"/>
                </a:lnTo>
                <a:lnTo>
                  <a:pt x="23042" y="0"/>
                </a:lnTo>
                <a:lnTo>
                  <a:pt x="21107" y="0"/>
                </a:lnTo>
                <a:lnTo>
                  <a:pt x="0" y="10561"/>
                </a:lnTo>
                <a:lnTo>
                  <a:pt x="960" y="12466"/>
                </a:lnTo>
                <a:lnTo>
                  <a:pt x="3840" y="10561"/>
                </a:lnTo>
                <a:lnTo>
                  <a:pt x="9601" y="10561"/>
                </a:lnTo>
                <a:lnTo>
                  <a:pt x="10561" y="11521"/>
                </a:lnTo>
                <a:lnTo>
                  <a:pt x="11521" y="11521"/>
                </a:lnTo>
                <a:lnTo>
                  <a:pt x="11521" y="12466"/>
                </a:lnTo>
                <a:lnTo>
                  <a:pt x="12481" y="14401"/>
                </a:lnTo>
                <a:lnTo>
                  <a:pt x="12481" y="71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9" name="object 589"/>
          <p:cNvSpPr/>
          <p:nvPr/>
        </p:nvSpPr>
        <p:spPr>
          <a:xfrm>
            <a:off x="1714743" y="3242553"/>
            <a:ext cx="13441" cy="13441"/>
          </a:xfrm>
          <a:custGeom>
            <a:avLst/>
            <a:gdLst/>
            <a:ahLst/>
            <a:cxnLst/>
            <a:rect l="l" t="t" r="r" b="b"/>
            <a:pathLst>
              <a:path w="13441" h="13441">
                <a:moveTo>
                  <a:pt x="6720" y="0"/>
                </a:moveTo>
                <a:lnTo>
                  <a:pt x="2880" y="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8641"/>
                </a:lnTo>
                <a:lnTo>
                  <a:pt x="960" y="10561"/>
                </a:lnTo>
                <a:lnTo>
                  <a:pt x="1920" y="11521"/>
                </a:lnTo>
                <a:lnTo>
                  <a:pt x="2880" y="12481"/>
                </a:lnTo>
                <a:lnTo>
                  <a:pt x="4800" y="13441"/>
                </a:lnTo>
                <a:lnTo>
                  <a:pt x="8641" y="13441"/>
                </a:lnTo>
                <a:lnTo>
                  <a:pt x="10561" y="12481"/>
                </a:lnTo>
                <a:lnTo>
                  <a:pt x="11521" y="11521"/>
                </a:lnTo>
                <a:lnTo>
                  <a:pt x="13441" y="10561"/>
                </a:lnTo>
                <a:lnTo>
                  <a:pt x="13441" y="2880"/>
                </a:lnTo>
                <a:lnTo>
                  <a:pt x="11521" y="1920"/>
                </a:lnTo>
                <a:lnTo>
                  <a:pt x="10561" y="0"/>
                </a:lnTo>
                <a:lnTo>
                  <a:pt x="67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0" name="object 590"/>
          <p:cNvSpPr/>
          <p:nvPr/>
        </p:nvSpPr>
        <p:spPr>
          <a:xfrm>
            <a:off x="1769470" y="3251194"/>
            <a:ext cx="8625" cy="4800"/>
          </a:xfrm>
          <a:custGeom>
            <a:avLst/>
            <a:gdLst/>
            <a:ahLst/>
            <a:cxnLst/>
            <a:rect l="l" t="t" r="r" b="b"/>
            <a:pathLst>
              <a:path w="8625" h="4800">
                <a:moveTo>
                  <a:pt x="3840" y="4800"/>
                </a:moveTo>
                <a:lnTo>
                  <a:pt x="8625" y="2880"/>
                </a:lnTo>
                <a:lnTo>
                  <a:pt x="4785" y="0"/>
                </a:lnTo>
                <a:lnTo>
                  <a:pt x="1905" y="960"/>
                </a:lnTo>
                <a:lnTo>
                  <a:pt x="0" y="960"/>
                </a:lnTo>
                <a:lnTo>
                  <a:pt x="0" y="4800"/>
                </a:lnTo>
                <a:lnTo>
                  <a:pt x="384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1" name="object 591"/>
          <p:cNvSpPr/>
          <p:nvPr/>
        </p:nvSpPr>
        <p:spPr>
          <a:xfrm>
            <a:off x="1742587" y="3167679"/>
            <a:ext cx="54711" cy="88315"/>
          </a:xfrm>
          <a:custGeom>
            <a:avLst/>
            <a:gdLst/>
            <a:ahLst/>
            <a:cxnLst/>
            <a:rect l="l" t="t" r="r" b="b"/>
            <a:pathLst>
              <a:path w="54711" h="88315">
                <a:moveTo>
                  <a:pt x="117" y="49877"/>
                </a:moveTo>
                <a:lnTo>
                  <a:pt x="2054" y="62957"/>
                </a:lnTo>
                <a:lnTo>
                  <a:pt x="6720" y="73914"/>
                </a:lnTo>
                <a:lnTo>
                  <a:pt x="11521" y="83515"/>
                </a:lnTo>
                <a:lnTo>
                  <a:pt x="18242" y="88315"/>
                </a:lnTo>
                <a:lnTo>
                  <a:pt x="26883" y="88315"/>
                </a:lnTo>
                <a:lnTo>
                  <a:pt x="26883" y="84475"/>
                </a:lnTo>
                <a:lnTo>
                  <a:pt x="22082" y="84475"/>
                </a:lnTo>
                <a:lnTo>
                  <a:pt x="18242" y="81594"/>
                </a:lnTo>
                <a:lnTo>
                  <a:pt x="16322" y="74874"/>
                </a:lnTo>
                <a:lnTo>
                  <a:pt x="15248" y="71777"/>
                </a:lnTo>
                <a:lnTo>
                  <a:pt x="12532" y="60013"/>
                </a:lnTo>
                <a:lnTo>
                  <a:pt x="11521" y="46070"/>
                </a:lnTo>
                <a:lnTo>
                  <a:pt x="11521" y="39349"/>
                </a:lnTo>
                <a:lnTo>
                  <a:pt x="12481" y="31668"/>
                </a:lnTo>
                <a:lnTo>
                  <a:pt x="13441" y="24947"/>
                </a:lnTo>
                <a:lnTo>
                  <a:pt x="14401" y="17266"/>
                </a:lnTo>
                <a:lnTo>
                  <a:pt x="16322" y="11521"/>
                </a:lnTo>
                <a:lnTo>
                  <a:pt x="20162" y="8641"/>
                </a:lnTo>
                <a:lnTo>
                  <a:pt x="22082" y="5745"/>
                </a:lnTo>
                <a:lnTo>
                  <a:pt x="24947" y="4800"/>
                </a:lnTo>
                <a:lnTo>
                  <a:pt x="31668" y="4800"/>
                </a:lnTo>
                <a:lnTo>
                  <a:pt x="33604" y="6720"/>
                </a:lnTo>
                <a:lnTo>
                  <a:pt x="35509" y="8641"/>
                </a:lnTo>
                <a:lnTo>
                  <a:pt x="37444" y="11521"/>
                </a:lnTo>
                <a:lnTo>
                  <a:pt x="39349" y="16306"/>
                </a:lnTo>
                <a:lnTo>
                  <a:pt x="41285" y="23027"/>
                </a:lnTo>
                <a:lnTo>
                  <a:pt x="42230" y="30708"/>
                </a:lnTo>
                <a:lnTo>
                  <a:pt x="42230" y="40309"/>
                </a:lnTo>
                <a:lnTo>
                  <a:pt x="42141" y="47167"/>
                </a:lnTo>
                <a:lnTo>
                  <a:pt x="41239" y="60851"/>
                </a:lnTo>
                <a:lnTo>
                  <a:pt x="39349" y="71033"/>
                </a:lnTo>
                <a:lnTo>
                  <a:pt x="38404" y="75834"/>
                </a:lnTo>
                <a:lnTo>
                  <a:pt x="36469" y="79674"/>
                </a:lnTo>
                <a:lnTo>
                  <a:pt x="33604" y="81594"/>
                </a:lnTo>
                <a:lnTo>
                  <a:pt x="31668" y="83515"/>
                </a:lnTo>
                <a:lnTo>
                  <a:pt x="35509" y="86395"/>
                </a:lnTo>
                <a:lnTo>
                  <a:pt x="39349" y="83515"/>
                </a:lnTo>
                <a:lnTo>
                  <a:pt x="44165" y="80634"/>
                </a:lnTo>
                <a:lnTo>
                  <a:pt x="47030" y="75834"/>
                </a:lnTo>
                <a:lnTo>
                  <a:pt x="49911" y="68153"/>
                </a:lnTo>
                <a:lnTo>
                  <a:pt x="53393" y="57102"/>
                </a:lnTo>
                <a:lnTo>
                  <a:pt x="54711" y="43190"/>
                </a:lnTo>
                <a:lnTo>
                  <a:pt x="54004" y="33386"/>
                </a:lnTo>
                <a:lnTo>
                  <a:pt x="50664" y="20668"/>
                </a:lnTo>
                <a:lnTo>
                  <a:pt x="45125" y="10561"/>
                </a:lnTo>
                <a:lnTo>
                  <a:pt x="39349" y="3840"/>
                </a:lnTo>
                <a:lnTo>
                  <a:pt x="33604" y="0"/>
                </a:lnTo>
                <a:lnTo>
                  <a:pt x="23042" y="0"/>
                </a:lnTo>
                <a:lnTo>
                  <a:pt x="19202" y="1920"/>
                </a:lnTo>
                <a:lnTo>
                  <a:pt x="15361" y="4800"/>
                </a:lnTo>
                <a:lnTo>
                  <a:pt x="10561" y="7680"/>
                </a:lnTo>
                <a:lnTo>
                  <a:pt x="6720" y="12466"/>
                </a:lnTo>
                <a:lnTo>
                  <a:pt x="3840" y="20147"/>
                </a:lnTo>
                <a:lnTo>
                  <a:pt x="960" y="26868"/>
                </a:lnTo>
                <a:lnTo>
                  <a:pt x="0" y="35509"/>
                </a:lnTo>
                <a:lnTo>
                  <a:pt x="0" y="45110"/>
                </a:lnTo>
                <a:lnTo>
                  <a:pt x="117" y="498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2" name="object 592"/>
          <p:cNvSpPr/>
          <p:nvPr/>
        </p:nvSpPr>
        <p:spPr>
          <a:xfrm>
            <a:off x="1656191" y="2967045"/>
            <a:ext cx="33604" cy="86395"/>
          </a:xfrm>
          <a:custGeom>
            <a:avLst/>
            <a:gdLst/>
            <a:ahLst/>
            <a:cxnLst/>
            <a:rect l="l" t="t" r="r" b="b"/>
            <a:pathLst>
              <a:path w="33604" h="86395">
                <a:moveTo>
                  <a:pt x="24947" y="82555"/>
                </a:moveTo>
                <a:lnTo>
                  <a:pt x="23987" y="81594"/>
                </a:lnTo>
                <a:lnTo>
                  <a:pt x="23987" y="80634"/>
                </a:lnTo>
                <a:lnTo>
                  <a:pt x="23042" y="78714"/>
                </a:lnTo>
                <a:lnTo>
                  <a:pt x="23042" y="0"/>
                </a:lnTo>
                <a:lnTo>
                  <a:pt x="21107" y="0"/>
                </a:lnTo>
                <a:lnTo>
                  <a:pt x="0" y="9601"/>
                </a:lnTo>
                <a:lnTo>
                  <a:pt x="960" y="11521"/>
                </a:lnTo>
                <a:lnTo>
                  <a:pt x="3840" y="10546"/>
                </a:lnTo>
                <a:lnTo>
                  <a:pt x="5760" y="9601"/>
                </a:lnTo>
                <a:lnTo>
                  <a:pt x="8641" y="9601"/>
                </a:lnTo>
                <a:lnTo>
                  <a:pt x="9601" y="10546"/>
                </a:lnTo>
                <a:lnTo>
                  <a:pt x="10561" y="10546"/>
                </a:lnTo>
                <a:lnTo>
                  <a:pt x="11521" y="11521"/>
                </a:lnTo>
                <a:lnTo>
                  <a:pt x="11521" y="12481"/>
                </a:lnTo>
                <a:lnTo>
                  <a:pt x="12481" y="13441"/>
                </a:lnTo>
                <a:lnTo>
                  <a:pt x="12481" y="80634"/>
                </a:lnTo>
                <a:lnTo>
                  <a:pt x="11521" y="81594"/>
                </a:lnTo>
                <a:lnTo>
                  <a:pt x="10561" y="82555"/>
                </a:lnTo>
                <a:lnTo>
                  <a:pt x="9601" y="83515"/>
                </a:lnTo>
                <a:lnTo>
                  <a:pt x="5760" y="83515"/>
                </a:lnTo>
                <a:lnTo>
                  <a:pt x="1920" y="84475"/>
                </a:lnTo>
                <a:lnTo>
                  <a:pt x="1920" y="86395"/>
                </a:lnTo>
                <a:lnTo>
                  <a:pt x="33604" y="86395"/>
                </a:lnTo>
                <a:lnTo>
                  <a:pt x="33604" y="84475"/>
                </a:lnTo>
                <a:lnTo>
                  <a:pt x="29763" y="83515"/>
                </a:lnTo>
                <a:lnTo>
                  <a:pt x="26883" y="83515"/>
                </a:lnTo>
                <a:lnTo>
                  <a:pt x="25923" y="82555"/>
                </a:lnTo>
                <a:lnTo>
                  <a:pt x="24947" y="825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3" name="object 593"/>
          <p:cNvSpPr/>
          <p:nvPr/>
        </p:nvSpPr>
        <p:spPr>
          <a:xfrm>
            <a:off x="1714743" y="3040959"/>
            <a:ext cx="13441" cy="14401"/>
          </a:xfrm>
          <a:custGeom>
            <a:avLst/>
            <a:gdLst/>
            <a:ahLst/>
            <a:cxnLst/>
            <a:rect l="l" t="t" r="r" b="b"/>
            <a:pathLst>
              <a:path w="13441" h="14401">
                <a:moveTo>
                  <a:pt x="6720" y="0"/>
                </a:move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9601"/>
                </a:lnTo>
                <a:lnTo>
                  <a:pt x="960" y="10561"/>
                </a:lnTo>
                <a:lnTo>
                  <a:pt x="1920" y="12481"/>
                </a:lnTo>
                <a:lnTo>
                  <a:pt x="2880" y="13441"/>
                </a:lnTo>
                <a:lnTo>
                  <a:pt x="4800" y="14401"/>
                </a:lnTo>
                <a:lnTo>
                  <a:pt x="8641" y="14401"/>
                </a:lnTo>
                <a:lnTo>
                  <a:pt x="10561" y="13441"/>
                </a:lnTo>
                <a:lnTo>
                  <a:pt x="11521" y="12481"/>
                </a:lnTo>
                <a:lnTo>
                  <a:pt x="13441" y="10561"/>
                </a:lnTo>
                <a:lnTo>
                  <a:pt x="13441" y="3840"/>
                </a:lnTo>
                <a:lnTo>
                  <a:pt x="11521" y="1920"/>
                </a:lnTo>
                <a:lnTo>
                  <a:pt x="10561" y="960"/>
                </a:lnTo>
                <a:lnTo>
                  <a:pt x="8641" y="0"/>
                </a:lnTo>
                <a:lnTo>
                  <a:pt x="67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4" name="object 594"/>
          <p:cNvSpPr/>
          <p:nvPr/>
        </p:nvSpPr>
        <p:spPr>
          <a:xfrm>
            <a:off x="1743547" y="2968965"/>
            <a:ext cx="49911" cy="86395"/>
          </a:xfrm>
          <a:custGeom>
            <a:avLst/>
            <a:gdLst/>
            <a:ahLst/>
            <a:cxnLst/>
            <a:rect l="l" t="t" r="r" b="b"/>
            <a:pathLst>
              <a:path w="49911" h="86395">
                <a:moveTo>
                  <a:pt x="19202" y="0"/>
                </a:moveTo>
                <a:lnTo>
                  <a:pt x="2880" y="32628"/>
                </a:lnTo>
                <a:lnTo>
                  <a:pt x="10561" y="32628"/>
                </a:lnTo>
                <a:lnTo>
                  <a:pt x="17282" y="33588"/>
                </a:lnTo>
                <a:lnTo>
                  <a:pt x="22082" y="35509"/>
                </a:lnTo>
                <a:lnTo>
                  <a:pt x="27828" y="38389"/>
                </a:lnTo>
                <a:lnTo>
                  <a:pt x="31668" y="42230"/>
                </a:lnTo>
                <a:lnTo>
                  <a:pt x="35509" y="46070"/>
                </a:lnTo>
                <a:lnTo>
                  <a:pt x="38389" y="50871"/>
                </a:lnTo>
                <a:lnTo>
                  <a:pt x="40325" y="55671"/>
                </a:lnTo>
                <a:lnTo>
                  <a:pt x="40325" y="66233"/>
                </a:lnTo>
                <a:lnTo>
                  <a:pt x="38389" y="70073"/>
                </a:lnTo>
                <a:lnTo>
                  <a:pt x="34549" y="73913"/>
                </a:lnTo>
                <a:lnTo>
                  <a:pt x="30708" y="77754"/>
                </a:lnTo>
                <a:lnTo>
                  <a:pt x="26883" y="79674"/>
                </a:lnTo>
                <a:lnTo>
                  <a:pt x="18242" y="79674"/>
                </a:lnTo>
                <a:lnTo>
                  <a:pt x="15361" y="78714"/>
                </a:lnTo>
                <a:lnTo>
                  <a:pt x="12481" y="75834"/>
                </a:lnTo>
                <a:lnTo>
                  <a:pt x="10561" y="74874"/>
                </a:lnTo>
                <a:lnTo>
                  <a:pt x="8641" y="73913"/>
                </a:lnTo>
                <a:lnTo>
                  <a:pt x="7680" y="73913"/>
                </a:lnTo>
                <a:lnTo>
                  <a:pt x="7680" y="72953"/>
                </a:lnTo>
                <a:lnTo>
                  <a:pt x="3840" y="72953"/>
                </a:lnTo>
                <a:lnTo>
                  <a:pt x="2880" y="73913"/>
                </a:lnTo>
                <a:lnTo>
                  <a:pt x="1920" y="74874"/>
                </a:lnTo>
                <a:lnTo>
                  <a:pt x="960" y="75834"/>
                </a:lnTo>
                <a:lnTo>
                  <a:pt x="0" y="76794"/>
                </a:lnTo>
                <a:lnTo>
                  <a:pt x="0" y="79674"/>
                </a:lnTo>
                <a:lnTo>
                  <a:pt x="1920" y="81594"/>
                </a:lnTo>
                <a:lnTo>
                  <a:pt x="3840" y="83515"/>
                </a:lnTo>
                <a:lnTo>
                  <a:pt x="5760" y="85435"/>
                </a:lnTo>
                <a:lnTo>
                  <a:pt x="9601" y="86395"/>
                </a:lnTo>
                <a:lnTo>
                  <a:pt x="20162" y="86395"/>
                </a:lnTo>
                <a:lnTo>
                  <a:pt x="24963" y="84475"/>
                </a:lnTo>
                <a:lnTo>
                  <a:pt x="29763" y="82555"/>
                </a:lnTo>
                <a:lnTo>
                  <a:pt x="32644" y="80634"/>
                </a:lnTo>
                <a:lnTo>
                  <a:pt x="36484" y="78714"/>
                </a:lnTo>
                <a:lnTo>
                  <a:pt x="38389" y="75834"/>
                </a:lnTo>
                <a:lnTo>
                  <a:pt x="41269" y="72953"/>
                </a:lnTo>
                <a:lnTo>
                  <a:pt x="44165" y="70073"/>
                </a:lnTo>
                <a:lnTo>
                  <a:pt x="46070" y="66233"/>
                </a:lnTo>
                <a:lnTo>
                  <a:pt x="47045" y="62392"/>
                </a:lnTo>
                <a:lnTo>
                  <a:pt x="47990" y="58552"/>
                </a:lnTo>
                <a:lnTo>
                  <a:pt x="47990" y="46070"/>
                </a:lnTo>
                <a:lnTo>
                  <a:pt x="45110" y="39349"/>
                </a:lnTo>
                <a:lnTo>
                  <a:pt x="40325" y="33588"/>
                </a:lnTo>
                <a:lnTo>
                  <a:pt x="37570" y="31371"/>
                </a:lnTo>
                <a:lnTo>
                  <a:pt x="26899" y="25254"/>
                </a:lnTo>
                <a:lnTo>
                  <a:pt x="13441" y="22067"/>
                </a:lnTo>
                <a:lnTo>
                  <a:pt x="19202" y="10561"/>
                </a:lnTo>
                <a:lnTo>
                  <a:pt x="45110" y="10561"/>
                </a:lnTo>
                <a:lnTo>
                  <a:pt x="49911" y="0"/>
                </a:lnTo>
                <a:lnTo>
                  <a:pt x="192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5" name="object 595"/>
          <p:cNvSpPr/>
          <p:nvPr/>
        </p:nvSpPr>
        <p:spPr>
          <a:xfrm>
            <a:off x="1644670" y="2766410"/>
            <a:ext cx="55671" cy="86395"/>
          </a:xfrm>
          <a:custGeom>
            <a:avLst/>
            <a:gdLst/>
            <a:ahLst/>
            <a:cxnLst/>
            <a:rect l="l" t="t" r="r" b="b"/>
            <a:pathLst>
              <a:path w="55671" h="86395">
                <a:moveTo>
                  <a:pt x="32628" y="55671"/>
                </a:moveTo>
                <a:lnTo>
                  <a:pt x="41322" y="45040"/>
                </a:lnTo>
                <a:lnTo>
                  <a:pt x="47030" y="34549"/>
                </a:lnTo>
                <a:lnTo>
                  <a:pt x="48950" y="30708"/>
                </a:lnTo>
                <a:lnTo>
                  <a:pt x="49911" y="25907"/>
                </a:lnTo>
                <a:lnTo>
                  <a:pt x="49911" y="16322"/>
                </a:lnTo>
                <a:lnTo>
                  <a:pt x="48006" y="10561"/>
                </a:lnTo>
                <a:lnTo>
                  <a:pt x="43190" y="6720"/>
                </a:lnTo>
                <a:lnTo>
                  <a:pt x="38404" y="1920"/>
                </a:lnTo>
                <a:lnTo>
                  <a:pt x="32628" y="0"/>
                </a:lnTo>
                <a:lnTo>
                  <a:pt x="20162" y="0"/>
                </a:lnTo>
                <a:lnTo>
                  <a:pt x="14401" y="1920"/>
                </a:lnTo>
                <a:lnTo>
                  <a:pt x="9601" y="5760"/>
                </a:lnTo>
                <a:lnTo>
                  <a:pt x="5760" y="9601"/>
                </a:lnTo>
                <a:lnTo>
                  <a:pt x="2880" y="16322"/>
                </a:lnTo>
                <a:lnTo>
                  <a:pt x="1920" y="24002"/>
                </a:lnTo>
                <a:lnTo>
                  <a:pt x="4800" y="24002"/>
                </a:lnTo>
                <a:lnTo>
                  <a:pt x="5760" y="19187"/>
                </a:lnTo>
                <a:lnTo>
                  <a:pt x="8641" y="15346"/>
                </a:lnTo>
                <a:lnTo>
                  <a:pt x="11521" y="12481"/>
                </a:lnTo>
                <a:lnTo>
                  <a:pt x="15361" y="10561"/>
                </a:lnTo>
                <a:lnTo>
                  <a:pt x="19202" y="9601"/>
                </a:lnTo>
                <a:lnTo>
                  <a:pt x="27843" y="9601"/>
                </a:lnTo>
                <a:lnTo>
                  <a:pt x="31668" y="10561"/>
                </a:lnTo>
                <a:lnTo>
                  <a:pt x="34564" y="14401"/>
                </a:lnTo>
                <a:lnTo>
                  <a:pt x="38404" y="18242"/>
                </a:lnTo>
                <a:lnTo>
                  <a:pt x="39349" y="22067"/>
                </a:lnTo>
                <a:lnTo>
                  <a:pt x="39349" y="34549"/>
                </a:lnTo>
                <a:lnTo>
                  <a:pt x="36469" y="42230"/>
                </a:lnTo>
                <a:lnTo>
                  <a:pt x="30723" y="50871"/>
                </a:lnTo>
                <a:lnTo>
                  <a:pt x="27803" y="54895"/>
                </a:lnTo>
                <a:lnTo>
                  <a:pt x="20600" y="63266"/>
                </a:lnTo>
                <a:lnTo>
                  <a:pt x="11291" y="72762"/>
                </a:lnTo>
                <a:lnTo>
                  <a:pt x="0" y="83515"/>
                </a:lnTo>
                <a:lnTo>
                  <a:pt x="0" y="86395"/>
                </a:lnTo>
                <a:lnTo>
                  <a:pt x="49911" y="86395"/>
                </a:lnTo>
                <a:lnTo>
                  <a:pt x="55671" y="70073"/>
                </a:lnTo>
                <a:lnTo>
                  <a:pt x="52791" y="70073"/>
                </a:lnTo>
                <a:lnTo>
                  <a:pt x="51846" y="71993"/>
                </a:lnTo>
                <a:lnTo>
                  <a:pt x="50871" y="72953"/>
                </a:lnTo>
                <a:lnTo>
                  <a:pt x="48950" y="73914"/>
                </a:lnTo>
                <a:lnTo>
                  <a:pt x="48006" y="74874"/>
                </a:lnTo>
                <a:lnTo>
                  <a:pt x="46070" y="75834"/>
                </a:lnTo>
                <a:lnTo>
                  <a:pt x="44165" y="75834"/>
                </a:lnTo>
                <a:lnTo>
                  <a:pt x="42230" y="76794"/>
                </a:lnTo>
                <a:lnTo>
                  <a:pt x="12481" y="76794"/>
                </a:lnTo>
                <a:lnTo>
                  <a:pt x="13797" y="75475"/>
                </a:lnTo>
                <a:lnTo>
                  <a:pt x="21037" y="68062"/>
                </a:lnTo>
                <a:lnTo>
                  <a:pt x="32628" y="55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6" name="object 596"/>
          <p:cNvSpPr/>
          <p:nvPr/>
        </p:nvSpPr>
        <p:spPr>
          <a:xfrm>
            <a:off x="1714743" y="2840324"/>
            <a:ext cx="13441" cy="13441"/>
          </a:xfrm>
          <a:custGeom>
            <a:avLst/>
            <a:gdLst/>
            <a:ahLst/>
            <a:cxnLst/>
            <a:rect l="l" t="t" r="r" b="b"/>
            <a:pathLst>
              <a:path w="13441" h="13441">
                <a:moveTo>
                  <a:pt x="6720" y="0"/>
                </a:move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3840"/>
                </a:lnTo>
                <a:lnTo>
                  <a:pt x="0" y="4800"/>
                </a:lnTo>
                <a:lnTo>
                  <a:pt x="0" y="8641"/>
                </a:lnTo>
                <a:lnTo>
                  <a:pt x="960" y="10561"/>
                </a:lnTo>
                <a:lnTo>
                  <a:pt x="1920" y="11521"/>
                </a:lnTo>
                <a:lnTo>
                  <a:pt x="2880" y="13441"/>
                </a:lnTo>
                <a:lnTo>
                  <a:pt x="10561" y="13441"/>
                </a:lnTo>
                <a:lnTo>
                  <a:pt x="11521" y="11521"/>
                </a:lnTo>
                <a:lnTo>
                  <a:pt x="13441" y="10561"/>
                </a:lnTo>
                <a:lnTo>
                  <a:pt x="13441" y="3840"/>
                </a:lnTo>
                <a:lnTo>
                  <a:pt x="11521" y="1920"/>
                </a:lnTo>
                <a:lnTo>
                  <a:pt x="10561" y="960"/>
                </a:lnTo>
                <a:lnTo>
                  <a:pt x="8641" y="0"/>
                </a:lnTo>
                <a:lnTo>
                  <a:pt x="67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7" name="object 597"/>
          <p:cNvSpPr/>
          <p:nvPr/>
        </p:nvSpPr>
        <p:spPr>
          <a:xfrm>
            <a:off x="1769470" y="2848965"/>
            <a:ext cx="8625" cy="4800"/>
          </a:xfrm>
          <a:custGeom>
            <a:avLst/>
            <a:gdLst/>
            <a:ahLst/>
            <a:cxnLst/>
            <a:rect l="l" t="t" r="r" b="b"/>
            <a:pathLst>
              <a:path w="8625" h="4800">
                <a:moveTo>
                  <a:pt x="3840" y="4800"/>
                </a:moveTo>
                <a:lnTo>
                  <a:pt x="8625" y="3840"/>
                </a:lnTo>
                <a:lnTo>
                  <a:pt x="4785" y="0"/>
                </a:lnTo>
                <a:lnTo>
                  <a:pt x="1905" y="960"/>
                </a:lnTo>
                <a:lnTo>
                  <a:pt x="0" y="960"/>
                </a:lnTo>
                <a:lnTo>
                  <a:pt x="0" y="4800"/>
                </a:lnTo>
                <a:lnTo>
                  <a:pt x="384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8" name="object 598"/>
          <p:cNvSpPr/>
          <p:nvPr/>
        </p:nvSpPr>
        <p:spPr>
          <a:xfrm>
            <a:off x="1742587" y="2766410"/>
            <a:ext cx="54711" cy="87355"/>
          </a:xfrm>
          <a:custGeom>
            <a:avLst/>
            <a:gdLst/>
            <a:ahLst/>
            <a:cxnLst/>
            <a:rect l="l" t="t" r="r" b="b"/>
            <a:pathLst>
              <a:path w="54711" h="87355">
                <a:moveTo>
                  <a:pt x="117" y="48917"/>
                </a:moveTo>
                <a:lnTo>
                  <a:pt x="2054" y="61997"/>
                </a:lnTo>
                <a:lnTo>
                  <a:pt x="6720" y="72953"/>
                </a:lnTo>
                <a:lnTo>
                  <a:pt x="11521" y="82555"/>
                </a:lnTo>
                <a:lnTo>
                  <a:pt x="18242" y="87355"/>
                </a:lnTo>
                <a:lnTo>
                  <a:pt x="26883" y="87355"/>
                </a:lnTo>
                <a:lnTo>
                  <a:pt x="26883" y="83515"/>
                </a:lnTo>
                <a:lnTo>
                  <a:pt x="22082" y="83515"/>
                </a:lnTo>
                <a:lnTo>
                  <a:pt x="18242" y="80634"/>
                </a:lnTo>
                <a:lnTo>
                  <a:pt x="16322" y="73914"/>
                </a:lnTo>
                <a:lnTo>
                  <a:pt x="15479" y="71789"/>
                </a:lnTo>
                <a:lnTo>
                  <a:pt x="12598" y="60355"/>
                </a:lnTo>
                <a:lnTo>
                  <a:pt x="11521" y="46070"/>
                </a:lnTo>
                <a:lnTo>
                  <a:pt x="11521" y="38389"/>
                </a:lnTo>
                <a:lnTo>
                  <a:pt x="12481" y="31683"/>
                </a:lnTo>
                <a:lnTo>
                  <a:pt x="13441" y="24002"/>
                </a:lnTo>
                <a:lnTo>
                  <a:pt x="14401" y="16322"/>
                </a:lnTo>
                <a:lnTo>
                  <a:pt x="16322" y="10561"/>
                </a:lnTo>
                <a:lnTo>
                  <a:pt x="20162" y="7680"/>
                </a:lnTo>
                <a:lnTo>
                  <a:pt x="22082" y="4800"/>
                </a:lnTo>
                <a:lnTo>
                  <a:pt x="24947" y="3840"/>
                </a:lnTo>
                <a:lnTo>
                  <a:pt x="29763" y="3840"/>
                </a:lnTo>
                <a:lnTo>
                  <a:pt x="31668" y="4800"/>
                </a:lnTo>
                <a:lnTo>
                  <a:pt x="33604" y="5760"/>
                </a:lnTo>
                <a:lnTo>
                  <a:pt x="35509" y="7680"/>
                </a:lnTo>
                <a:lnTo>
                  <a:pt x="37444" y="11521"/>
                </a:lnTo>
                <a:lnTo>
                  <a:pt x="39349" y="16322"/>
                </a:lnTo>
                <a:lnTo>
                  <a:pt x="41285" y="22067"/>
                </a:lnTo>
                <a:lnTo>
                  <a:pt x="42230" y="30708"/>
                </a:lnTo>
                <a:lnTo>
                  <a:pt x="42230" y="40309"/>
                </a:lnTo>
                <a:lnTo>
                  <a:pt x="42165" y="45811"/>
                </a:lnTo>
                <a:lnTo>
                  <a:pt x="41283" y="59579"/>
                </a:lnTo>
                <a:lnTo>
                  <a:pt x="39349" y="70073"/>
                </a:lnTo>
                <a:lnTo>
                  <a:pt x="38404" y="74874"/>
                </a:lnTo>
                <a:lnTo>
                  <a:pt x="36469" y="78714"/>
                </a:lnTo>
                <a:lnTo>
                  <a:pt x="33604" y="80634"/>
                </a:lnTo>
                <a:lnTo>
                  <a:pt x="31668" y="82555"/>
                </a:lnTo>
                <a:lnTo>
                  <a:pt x="35509" y="86395"/>
                </a:lnTo>
                <a:lnTo>
                  <a:pt x="39349" y="82555"/>
                </a:lnTo>
                <a:lnTo>
                  <a:pt x="44165" y="79674"/>
                </a:lnTo>
                <a:lnTo>
                  <a:pt x="47030" y="74874"/>
                </a:lnTo>
                <a:lnTo>
                  <a:pt x="49911" y="68153"/>
                </a:lnTo>
                <a:lnTo>
                  <a:pt x="53393" y="56741"/>
                </a:lnTo>
                <a:lnTo>
                  <a:pt x="54711" y="43190"/>
                </a:lnTo>
                <a:lnTo>
                  <a:pt x="53893" y="32067"/>
                </a:lnTo>
                <a:lnTo>
                  <a:pt x="50544" y="19451"/>
                </a:lnTo>
                <a:lnTo>
                  <a:pt x="45125" y="9601"/>
                </a:lnTo>
                <a:lnTo>
                  <a:pt x="39349" y="2880"/>
                </a:lnTo>
                <a:lnTo>
                  <a:pt x="33604" y="0"/>
                </a:lnTo>
                <a:lnTo>
                  <a:pt x="23042" y="0"/>
                </a:lnTo>
                <a:lnTo>
                  <a:pt x="19202" y="960"/>
                </a:lnTo>
                <a:lnTo>
                  <a:pt x="15361" y="3840"/>
                </a:lnTo>
                <a:lnTo>
                  <a:pt x="10561" y="6720"/>
                </a:lnTo>
                <a:lnTo>
                  <a:pt x="6720" y="12481"/>
                </a:lnTo>
                <a:lnTo>
                  <a:pt x="3840" y="19187"/>
                </a:lnTo>
                <a:lnTo>
                  <a:pt x="960" y="25907"/>
                </a:lnTo>
                <a:lnTo>
                  <a:pt x="0" y="34549"/>
                </a:lnTo>
                <a:lnTo>
                  <a:pt x="0" y="44150"/>
                </a:lnTo>
                <a:lnTo>
                  <a:pt x="117" y="48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9" name="object 599"/>
          <p:cNvSpPr/>
          <p:nvPr/>
        </p:nvSpPr>
        <p:spPr>
          <a:xfrm>
            <a:off x="1644670" y="2564815"/>
            <a:ext cx="55671" cy="86395"/>
          </a:xfrm>
          <a:custGeom>
            <a:avLst/>
            <a:gdLst/>
            <a:ahLst/>
            <a:cxnLst/>
            <a:rect l="l" t="t" r="r" b="b"/>
            <a:pathLst>
              <a:path w="55671" h="86395">
                <a:moveTo>
                  <a:pt x="32628" y="56631"/>
                </a:moveTo>
                <a:lnTo>
                  <a:pt x="41537" y="44828"/>
                </a:lnTo>
                <a:lnTo>
                  <a:pt x="47030" y="34549"/>
                </a:lnTo>
                <a:lnTo>
                  <a:pt x="48950" y="30723"/>
                </a:lnTo>
                <a:lnTo>
                  <a:pt x="49911" y="25923"/>
                </a:lnTo>
                <a:lnTo>
                  <a:pt x="49911" y="16322"/>
                </a:lnTo>
                <a:lnTo>
                  <a:pt x="48006" y="10561"/>
                </a:lnTo>
                <a:lnTo>
                  <a:pt x="43190" y="6720"/>
                </a:lnTo>
                <a:lnTo>
                  <a:pt x="38404" y="1920"/>
                </a:lnTo>
                <a:lnTo>
                  <a:pt x="32628" y="0"/>
                </a:lnTo>
                <a:lnTo>
                  <a:pt x="20162" y="0"/>
                </a:lnTo>
                <a:lnTo>
                  <a:pt x="14401" y="1920"/>
                </a:lnTo>
                <a:lnTo>
                  <a:pt x="9601" y="5760"/>
                </a:lnTo>
                <a:lnTo>
                  <a:pt x="5760" y="10561"/>
                </a:lnTo>
                <a:lnTo>
                  <a:pt x="2880" y="16322"/>
                </a:lnTo>
                <a:lnTo>
                  <a:pt x="1920" y="24003"/>
                </a:lnTo>
                <a:lnTo>
                  <a:pt x="4800" y="24003"/>
                </a:lnTo>
                <a:lnTo>
                  <a:pt x="5760" y="19202"/>
                </a:lnTo>
                <a:lnTo>
                  <a:pt x="8641" y="15361"/>
                </a:lnTo>
                <a:lnTo>
                  <a:pt x="11521" y="13441"/>
                </a:lnTo>
                <a:lnTo>
                  <a:pt x="15361" y="10561"/>
                </a:lnTo>
                <a:lnTo>
                  <a:pt x="19202" y="9601"/>
                </a:lnTo>
                <a:lnTo>
                  <a:pt x="27843" y="9601"/>
                </a:lnTo>
                <a:lnTo>
                  <a:pt x="31668" y="11521"/>
                </a:lnTo>
                <a:lnTo>
                  <a:pt x="34564" y="14401"/>
                </a:lnTo>
                <a:lnTo>
                  <a:pt x="38404" y="18242"/>
                </a:lnTo>
                <a:lnTo>
                  <a:pt x="39349" y="22082"/>
                </a:lnTo>
                <a:lnTo>
                  <a:pt x="39349" y="34549"/>
                </a:lnTo>
                <a:lnTo>
                  <a:pt x="36469" y="42230"/>
                </a:lnTo>
                <a:lnTo>
                  <a:pt x="30723" y="50871"/>
                </a:lnTo>
                <a:lnTo>
                  <a:pt x="27803" y="54950"/>
                </a:lnTo>
                <a:lnTo>
                  <a:pt x="20600" y="63572"/>
                </a:lnTo>
                <a:lnTo>
                  <a:pt x="11291" y="73181"/>
                </a:lnTo>
                <a:lnTo>
                  <a:pt x="0" y="83515"/>
                </a:lnTo>
                <a:lnTo>
                  <a:pt x="0" y="86395"/>
                </a:lnTo>
                <a:lnTo>
                  <a:pt x="49911" y="86395"/>
                </a:lnTo>
                <a:lnTo>
                  <a:pt x="55671" y="70073"/>
                </a:lnTo>
                <a:lnTo>
                  <a:pt x="52791" y="70073"/>
                </a:lnTo>
                <a:lnTo>
                  <a:pt x="51846" y="71993"/>
                </a:lnTo>
                <a:lnTo>
                  <a:pt x="50871" y="72953"/>
                </a:lnTo>
                <a:lnTo>
                  <a:pt x="48950" y="73914"/>
                </a:lnTo>
                <a:lnTo>
                  <a:pt x="48006" y="74874"/>
                </a:lnTo>
                <a:lnTo>
                  <a:pt x="46070" y="75834"/>
                </a:lnTo>
                <a:lnTo>
                  <a:pt x="44165" y="76794"/>
                </a:lnTo>
                <a:lnTo>
                  <a:pt x="12481" y="76794"/>
                </a:lnTo>
                <a:lnTo>
                  <a:pt x="13558" y="75966"/>
                </a:lnTo>
                <a:lnTo>
                  <a:pt x="20811" y="68778"/>
                </a:lnTo>
                <a:lnTo>
                  <a:pt x="32628" y="566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0" name="object 600"/>
          <p:cNvSpPr/>
          <p:nvPr/>
        </p:nvSpPr>
        <p:spPr>
          <a:xfrm>
            <a:off x="1714743" y="2638729"/>
            <a:ext cx="13441" cy="14401"/>
          </a:xfrm>
          <a:custGeom>
            <a:avLst/>
            <a:gdLst/>
            <a:ahLst/>
            <a:cxnLst/>
            <a:rect l="l" t="t" r="r" b="b"/>
            <a:pathLst>
              <a:path w="13441" h="14401">
                <a:moveTo>
                  <a:pt x="6720" y="0"/>
                </a:move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3840"/>
                </a:lnTo>
                <a:lnTo>
                  <a:pt x="0" y="4800"/>
                </a:lnTo>
                <a:lnTo>
                  <a:pt x="0" y="8641"/>
                </a:lnTo>
                <a:lnTo>
                  <a:pt x="960" y="10561"/>
                </a:lnTo>
                <a:lnTo>
                  <a:pt x="1920" y="12481"/>
                </a:lnTo>
                <a:lnTo>
                  <a:pt x="2880" y="13441"/>
                </a:lnTo>
                <a:lnTo>
                  <a:pt x="4800" y="14401"/>
                </a:lnTo>
                <a:lnTo>
                  <a:pt x="8641" y="14401"/>
                </a:lnTo>
                <a:lnTo>
                  <a:pt x="10561" y="13441"/>
                </a:lnTo>
                <a:lnTo>
                  <a:pt x="11521" y="12481"/>
                </a:lnTo>
                <a:lnTo>
                  <a:pt x="13441" y="10561"/>
                </a:lnTo>
                <a:lnTo>
                  <a:pt x="13441" y="3840"/>
                </a:lnTo>
                <a:lnTo>
                  <a:pt x="11521" y="1920"/>
                </a:lnTo>
                <a:lnTo>
                  <a:pt x="10561" y="960"/>
                </a:lnTo>
                <a:lnTo>
                  <a:pt x="8641" y="0"/>
                </a:lnTo>
                <a:lnTo>
                  <a:pt x="67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1" name="object 601"/>
          <p:cNvSpPr/>
          <p:nvPr/>
        </p:nvSpPr>
        <p:spPr>
          <a:xfrm>
            <a:off x="1743547" y="2566736"/>
            <a:ext cx="49911" cy="85435"/>
          </a:xfrm>
          <a:custGeom>
            <a:avLst/>
            <a:gdLst/>
            <a:ahLst/>
            <a:cxnLst/>
            <a:rect l="l" t="t" r="r" b="b"/>
            <a:pathLst>
              <a:path w="49911" h="85435">
                <a:moveTo>
                  <a:pt x="19202" y="0"/>
                </a:moveTo>
                <a:lnTo>
                  <a:pt x="2880" y="32628"/>
                </a:lnTo>
                <a:lnTo>
                  <a:pt x="10561" y="32628"/>
                </a:lnTo>
                <a:lnTo>
                  <a:pt x="17282" y="33588"/>
                </a:lnTo>
                <a:lnTo>
                  <a:pt x="22082" y="35524"/>
                </a:lnTo>
                <a:lnTo>
                  <a:pt x="27828" y="38389"/>
                </a:lnTo>
                <a:lnTo>
                  <a:pt x="31668" y="41269"/>
                </a:lnTo>
                <a:lnTo>
                  <a:pt x="35509" y="46085"/>
                </a:lnTo>
                <a:lnTo>
                  <a:pt x="38389" y="50871"/>
                </a:lnTo>
                <a:lnTo>
                  <a:pt x="40325" y="55671"/>
                </a:lnTo>
                <a:lnTo>
                  <a:pt x="40325" y="65272"/>
                </a:lnTo>
                <a:lnTo>
                  <a:pt x="38389" y="70073"/>
                </a:lnTo>
                <a:lnTo>
                  <a:pt x="34549" y="73913"/>
                </a:lnTo>
                <a:lnTo>
                  <a:pt x="30708" y="77754"/>
                </a:lnTo>
                <a:lnTo>
                  <a:pt x="26883" y="79674"/>
                </a:lnTo>
                <a:lnTo>
                  <a:pt x="18242" y="79674"/>
                </a:lnTo>
                <a:lnTo>
                  <a:pt x="15361" y="78714"/>
                </a:lnTo>
                <a:lnTo>
                  <a:pt x="12481" y="75834"/>
                </a:lnTo>
                <a:lnTo>
                  <a:pt x="10561" y="74874"/>
                </a:lnTo>
                <a:lnTo>
                  <a:pt x="8641" y="73913"/>
                </a:lnTo>
                <a:lnTo>
                  <a:pt x="7680" y="73913"/>
                </a:lnTo>
                <a:lnTo>
                  <a:pt x="7680" y="72953"/>
                </a:lnTo>
                <a:lnTo>
                  <a:pt x="3840" y="72953"/>
                </a:lnTo>
                <a:lnTo>
                  <a:pt x="2880" y="73913"/>
                </a:lnTo>
                <a:lnTo>
                  <a:pt x="1920" y="74874"/>
                </a:lnTo>
                <a:lnTo>
                  <a:pt x="960" y="74874"/>
                </a:lnTo>
                <a:lnTo>
                  <a:pt x="0" y="76794"/>
                </a:lnTo>
                <a:lnTo>
                  <a:pt x="0" y="79674"/>
                </a:lnTo>
                <a:lnTo>
                  <a:pt x="1920" y="81594"/>
                </a:lnTo>
                <a:lnTo>
                  <a:pt x="3840" y="83515"/>
                </a:lnTo>
                <a:lnTo>
                  <a:pt x="5760" y="85435"/>
                </a:lnTo>
                <a:lnTo>
                  <a:pt x="20162" y="85435"/>
                </a:lnTo>
                <a:lnTo>
                  <a:pt x="24963" y="84475"/>
                </a:lnTo>
                <a:lnTo>
                  <a:pt x="29763" y="82555"/>
                </a:lnTo>
                <a:lnTo>
                  <a:pt x="32644" y="80634"/>
                </a:lnTo>
                <a:lnTo>
                  <a:pt x="36484" y="78714"/>
                </a:lnTo>
                <a:lnTo>
                  <a:pt x="38389" y="75834"/>
                </a:lnTo>
                <a:lnTo>
                  <a:pt x="41269" y="72953"/>
                </a:lnTo>
                <a:lnTo>
                  <a:pt x="44165" y="70073"/>
                </a:lnTo>
                <a:lnTo>
                  <a:pt x="46070" y="66233"/>
                </a:lnTo>
                <a:lnTo>
                  <a:pt x="47045" y="62392"/>
                </a:lnTo>
                <a:lnTo>
                  <a:pt x="47990" y="58552"/>
                </a:lnTo>
                <a:lnTo>
                  <a:pt x="47990" y="46085"/>
                </a:lnTo>
                <a:lnTo>
                  <a:pt x="45110" y="39364"/>
                </a:lnTo>
                <a:lnTo>
                  <a:pt x="40325" y="33588"/>
                </a:lnTo>
                <a:lnTo>
                  <a:pt x="37574" y="31088"/>
                </a:lnTo>
                <a:lnTo>
                  <a:pt x="26901" y="24951"/>
                </a:lnTo>
                <a:lnTo>
                  <a:pt x="13441" y="22082"/>
                </a:lnTo>
                <a:lnTo>
                  <a:pt x="19202" y="10561"/>
                </a:lnTo>
                <a:lnTo>
                  <a:pt x="45110" y="10561"/>
                </a:lnTo>
                <a:lnTo>
                  <a:pt x="49911" y="0"/>
                </a:lnTo>
                <a:lnTo>
                  <a:pt x="192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2" name="object 602"/>
          <p:cNvSpPr/>
          <p:nvPr/>
        </p:nvSpPr>
        <p:spPr>
          <a:xfrm>
            <a:off x="1646590" y="2364181"/>
            <a:ext cx="47990" cy="87355"/>
          </a:xfrm>
          <a:custGeom>
            <a:avLst/>
            <a:gdLst/>
            <a:ahLst/>
            <a:cxnLst/>
            <a:rect l="l" t="t" r="r" b="b"/>
            <a:pathLst>
              <a:path w="47990" h="87355">
                <a:moveTo>
                  <a:pt x="4800" y="75834"/>
                </a:moveTo>
                <a:lnTo>
                  <a:pt x="3840" y="75834"/>
                </a:lnTo>
                <a:lnTo>
                  <a:pt x="2880" y="76794"/>
                </a:lnTo>
                <a:lnTo>
                  <a:pt x="1920" y="77754"/>
                </a:lnTo>
                <a:lnTo>
                  <a:pt x="960" y="78714"/>
                </a:lnTo>
                <a:lnTo>
                  <a:pt x="0" y="79674"/>
                </a:lnTo>
                <a:lnTo>
                  <a:pt x="0" y="82555"/>
                </a:lnTo>
                <a:lnTo>
                  <a:pt x="960" y="83515"/>
                </a:lnTo>
                <a:lnTo>
                  <a:pt x="2880" y="85435"/>
                </a:lnTo>
                <a:lnTo>
                  <a:pt x="5760" y="86395"/>
                </a:lnTo>
                <a:lnTo>
                  <a:pt x="9601" y="87355"/>
                </a:lnTo>
                <a:lnTo>
                  <a:pt x="14401" y="87355"/>
                </a:lnTo>
                <a:lnTo>
                  <a:pt x="18732" y="87190"/>
                </a:lnTo>
                <a:lnTo>
                  <a:pt x="31920" y="83910"/>
                </a:lnTo>
                <a:lnTo>
                  <a:pt x="41269" y="76794"/>
                </a:lnTo>
                <a:lnTo>
                  <a:pt x="46085" y="71993"/>
                </a:lnTo>
                <a:lnTo>
                  <a:pt x="47990" y="65272"/>
                </a:lnTo>
                <a:lnTo>
                  <a:pt x="47990" y="52806"/>
                </a:lnTo>
                <a:lnTo>
                  <a:pt x="47030" y="47990"/>
                </a:lnTo>
                <a:lnTo>
                  <a:pt x="44150" y="44150"/>
                </a:lnTo>
                <a:lnTo>
                  <a:pt x="41269" y="40309"/>
                </a:lnTo>
                <a:lnTo>
                  <a:pt x="37429" y="37429"/>
                </a:lnTo>
                <a:lnTo>
                  <a:pt x="32644" y="35524"/>
                </a:lnTo>
                <a:lnTo>
                  <a:pt x="40309" y="28803"/>
                </a:lnTo>
                <a:lnTo>
                  <a:pt x="44150" y="23042"/>
                </a:lnTo>
                <a:lnTo>
                  <a:pt x="44150" y="12481"/>
                </a:lnTo>
                <a:lnTo>
                  <a:pt x="43205" y="9601"/>
                </a:lnTo>
                <a:lnTo>
                  <a:pt x="40309" y="5760"/>
                </a:lnTo>
                <a:lnTo>
                  <a:pt x="36484" y="1920"/>
                </a:lnTo>
                <a:lnTo>
                  <a:pt x="30708" y="0"/>
                </a:lnTo>
                <a:lnTo>
                  <a:pt x="19202" y="0"/>
                </a:lnTo>
                <a:lnTo>
                  <a:pt x="14401" y="960"/>
                </a:lnTo>
                <a:lnTo>
                  <a:pt x="10561" y="3840"/>
                </a:lnTo>
                <a:lnTo>
                  <a:pt x="6720" y="7680"/>
                </a:lnTo>
                <a:lnTo>
                  <a:pt x="3840" y="11521"/>
                </a:lnTo>
                <a:lnTo>
                  <a:pt x="960" y="17282"/>
                </a:lnTo>
                <a:lnTo>
                  <a:pt x="3840" y="18242"/>
                </a:lnTo>
                <a:lnTo>
                  <a:pt x="7680" y="11521"/>
                </a:lnTo>
                <a:lnTo>
                  <a:pt x="13441" y="7680"/>
                </a:lnTo>
                <a:lnTo>
                  <a:pt x="24002" y="7680"/>
                </a:lnTo>
                <a:lnTo>
                  <a:pt x="26868" y="9601"/>
                </a:lnTo>
                <a:lnTo>
                  <a:pt x="29748" y="12481"/>
                </a:lnTo>
                <a:lnTo>
                  <a:pt x="32644" y="14401"/>
                </a:lnTo>
                <a:lnTo>
                  <a:pt x="33588" y="18242"/>
                </a:lnTo>
                <a:lnTo>
                  <a:pt x="33588" y="25907"/>
                </a:lnTo>
                <a:lnTo>
                  <a:pt x="32644" y="28803"/>
                </a:lnTo>
                <a:lnTo>
                  <a:pt x="31683" y="31683"/>
                </a:lnTo>
                <a:lnTo>
                  <a:pt x="29748" y="34564"/>
                </a:lnTo>
                <a:lnTo>
                  <a:pt x="27843" y="36469"/>
                </a:lnTo>
                <a:lnTo>
                  <a:pt x="24002" y="38404"/>
                </a:lnTo>
                <a:lnTo>
                  <a:pt x="21122" y="40309"/>
                </a:lnTo>
                <a:lnTo>
                  <a:pt x="17282" y="41269"/>
                </a:lnTo>
                <a:lnTo>
                  <a:pt x="14401" y="42245"/>
                </a:lnTo>
                <a:lnTo>
                  <a:pt x="14401" y="44150"/>
                </a:lnTo>
                <a:lnTo>
                  <a:pt x="23027" y="44150"/>
                </a:lnTo>
                <a:lnTo>
                  <a:pt x="25923" y="46085"/>
                </a:lnTo>
                <a:lnTo>
                  <a:pt x="28803" y="47030"/>
                </a:lnTo>
                <a:lnTo>
                  <a:pt x="31683" y="48950"/>
                </a:lnTo>
                <a:lnTo>
                  <a:pt x="33588" y="50871"/>
                </a:lnTo>
                <a:lnTo>
                  <a:pt x="34549" y="51831"/>
                </a:lnTo>
                <a:lnTo>
                  <a:pt x="35524" y="53751"/>
                </a:lnTo>
                <a:lnTo>
                  <a:pt x="36484" y="55671"/>
                </a:lnTo>
                <a:lnTo>
                  <a:pt x="38404" y="58552"/>
                </a:lnTo>
                <a:lnTo>
                  <a:pt x="39364" y="62392"/>
                </a:lnTo>
                <a:lnTo>
                  <a:pt x="39364" y="70073"/>
                </a:lnTo>
                <a:lnTo>
                  <a:pt x="37429" y="73913"/>
                </a:lnTo>
                <a:lnTo>
                  <a:pt x="34549" y="76794"/>
                </a:lnTo>
                <a:lnTo>
                  <a:pt x="30708" y="80634"/>
                </a:lnTo>
                <a:lnTo>
                  <a:pt x="27843" y="81594"/>
                </a:lnTo>
                <a:lnTo>
                  <a:pt x="18242" y="81594"/>
                </a:lnTo>
                <a:lnTo>
                  <a:pt x="17282" y="80634"/>
                </a:lnTo>
                <a:lnTo>
                  <a:pt x="15361" y="80634"/>
                </a:lnTo>
                <a:lnTo>
                  <a:pt x="13441" y="78714"/>
                </a:lnTo>
                <a:lnTo>
                  <a:pt x="10561" y="77754"/>
                </a:lnTo>
                <a:lnTo>
                  <a:pt x="8641" y="76794"/>
                </a:lnTo>
                <a:lnTo>
                  <a:pt x="6720" y="75834"/>
                </a:lnTo>
                <a:lnTo>
                  <a:pt x="4800" y="75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3" name="object 603"/>
          <p:cNvSpPr/>
          <p:nvPr/>
        </p:nvSpPr>
        <p:spPr>
          <a:xfrm>
            <a:off x="1714743" y="2438095"/>
            <a:ext cx="13441" cy="13441"/>
          </a:xfrm>
          <a:custGeom>
            <a:avLst/>
            <a:gdLst/>
            <a:ahLst/>
            <a:cxnLst/>
            <a:rect l="l" t="t" r="r" b="b"/>
            <a:pathLst>
              <a:path w="13441" h="13441">
                <a:moveTo>
                  <a:pt x="6720" y="0"/>
                </a:move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8641"/>
                </a:lnTo>
                <a:lnTo>
                  <a:pt x="960" y="10561"/>
                </a:lnTo>
                <a:lnTo>
                  <a:pt x="1920" y="11521"/>
                </a:lnTo>
                <a:lnTo>
                  <a:pt x="2880" y="13441"/>
                </a:lnTo>
                <a:lnTo>
                  <a:pt x="10561" y="13441"/>
                </a:lnTo>
                <a:lnTo>
                  <a:pt x="11521" y="11521"/>
                </a:lnTo>
                <a:lnTo>
                  <a:pt x="13441" y="10561"/>
                </a:lnTo>
                <a:lnTo>
                  <a:pt x="13441" y="2880"/>
                </a:lnTo>
                <a:lnTo>
                  <a:pt x="11521" y="1920"/>
                </a:lnTo>
                <a:lnTo>
                  <a:pt x="10561" y="960"/>
                </a:lnTo>
                <a:lnTo>
                  <a:pt x="8641" y="0"/>
                </a:lnTo>
                <a:lnTo>
                  <a:pt x="67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4" name="object 604"/>
          <p:cNvSpPr/>
          <p:nvPr/>
        </p:nvSpPr>
        <p:spPr>
          <a:xfrm>
            <a:off x="1769470" y="2446736"/>
            <a:ext cx="8625" cy="4800"/>
          </a:xfrm>
          <a:custGeom>
            <a:avLst/>
            <a:gdLst/>
            <a:ahLst/>
            <a:cxnLst/>
            <a:rect l="l" t="t" r="r" b="b"/>
            <a:pathLst>
              <a:path w="8625" h="4800">
                <a:moveTo>
                  <a:pt x="3840" y="4800"/>
                </a:moveTo>
                <a:lnTo>
                  <a:pt x="8625" y="2880"/>
                </a:lnTo>
                <a:lnTo>
                  <a:pt x="4785" y="0"/>
                </a:lnTo>
                <a:lnTo>
                  <a:pt x="1905" y="960"/>
                </a:lnTo>
                <a:lnTo>
                  <a:pt x="0" y="960"/>
                </a:lnTo>
                <a:lnTo>
                  <a:pt x="0" y="4800"/>
                </a:lnTo>
                <a:lnTo>
                  <a:pt x="384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5" name="object 605"/>
          <p:cNvSpPr/>
          <p:nvPr/>
        </p:nvSpPr>
        <p:spPr>
          <a:xfrm>
            <a:off x="1742587" y="2364181"/>
            <a:ext cx="54711" cy="87355"/>
          </a:xfrm>
          <a:custGeom>
            <a:avLst/>
            <a:gdLst/>
            <a:ahLst/>
            <a:cxnLst/>
            <a:rect l="l" t="t" r="r" b="b"/>
            <a:pathLst>
              <a:path w="54711" h="87355">
                <a:moveTo>
                  <a:pt x="117" y="48917"/>
                </a:moveTo>
                <a:lnTo>
                  <a:pt x="2054" y="61997"/>
                </a:lnTo>
                <a:lnTo>
                  <a:pt x="6720" y="72953"/>
                </a:lnTo>
                <a:lnTo>
                  <a:pt x="11521" y="82555"/>
                </a:lnTo>
                <a:lnTo>
                  <a:pt x="18242" y="87355"/>
                </a:lnTo>
                <a:lnTo>
                  <a:pt x="26883" y="87355"/>
                </a:lnTo>
                <a:lnTo>
                  <a:pt x="26883" y="83515"/>
                </a:lnTo>
                <a:lnTo>
                  <a:pt x="22082" y="83515"/>
                </a:lnTo>
                <a:lnTo>
                  <a:pt x="18242" y="80634"/>
                </a:lnTo>
                <a:lnTo>
                  <a:pt x="16322" y="73913"/>
                </a:lnTo>
                <a:lnTo>
                  <a:pt x="15483" y="71800"/>
                </a:lnTo>
                <a:lnTo>
                  <a:pt x="12599" y="60365"/>
                </a:lnTo>
                <a:lnTo>
                  <a:pt x="11521" y="46085"/>
                </a:lnTo>
                <a:lnTo>
                  <a:pt x="11521" y="38404"/>
                </a:lnTo>
                <a:lnTo>
                  <a:pt x="12481" y="30723"/>
                </a:lnTo>
                <a:lnTo>
                  <a:pt x="13441" y="24002"/>
                </a:lnTo>
                <a:lnTo>
                  <a:pt x="14401" y="16322"/>
                </a:lnTo>
                <a:lnTo>
                  <a:pt x="16322" y="10561"/>
                </a:lnTo>
                <a:lnTo>
                  <a:pt x="20162" y="7680"/>
                </a:lnTo>
                <a:lnTo>
                  <a:pt x="22082" y="4800"/>
                </a:lnTo>
                <a:lnTo>
                  <a:pt x="24947" y="3840"/>
                </a:lnTo>
                <a:lnTo>
                  <a:pt x="29763" y="3840"/>
                </a:lnTo>
                <a:lnTo>
                  <a:pt x="31668" y="4800"/>
                </a:lnTo>
                <a:lnTo>
                  <a:pt x="33604" y="5760"/>
                </a:lnTo>
                <a:lnTo>
                  <a:pt x="35509" y="7680"/>
                </a:lnTo>
                <a:lnTo>
                  <a:pt x="37444" y="11521"/>
                </a:lnTo>
                <a:lnTo>
                  <a:pt x="39349" y="16322"/>
                </a:lnTo>
                <a:lnTo>
                  <a:pt x="41285" y="22082"/>
                </a:lnTo>
                <a:lnTo>
                  <a:pt x="42230" y="30723"/>
                </a:lnTo>
                <a:lnTo>
                  <a:pt x="42230" y="40309"/>
                </a:lnTo>
                <a:lnTo>
                  <a:pt x="42165" y="45816"/>
                </a:lnTo>
                <a:lnTo>
                  <a:pt x="41283" y="59583"/>
                </a:lnTo>
                <a:lnTo>
                  <a:pt x="39349" y="70073"/>
                </a:lnTo>
                <a:lnTo>
                  <a:pt x="38404" y="74874"/>
                </a:lnTo>
                <a:lnTo>
                  <a:pt x="36469" y="78714"/>
                </a:lnTo>
                <a:lnTo>
                  <a:pt x="33604" y="80634"/>
                </a:lnTo>
                <a:lnTo>
                  <a:pt x="31668" y="82555"/>
                </a:lnTo>
                <a:lnTo>
                  <a:pt x="35509" y="85435"/>
                </a:lnTo>
                <a:lnTo>
                  <a:pt x="39349" y="82555"/>
                </a:lnTo>
                <a:lnTo>
                  <a:pt x="44165" y="79674"/>
                </a:lnTo>
                <a:lnTo>
                  <a:pt x="47030" y="74874"/>
                </a:lnTo>
                <a:lnTo>
                  <a:pt x="49911" y="68153"/>
                </a:lnTo>
                <a:lnTo>
                  <a:pt x="53393" y="56747"/>
                </a:lnTo>
                <a:lnTo>
                  <a:pt x="54711" y="43190"/>
                </a:lnTo>
                <a:lnTo>
                  <a:pt x="53893" y="32074"/>
                </a:lnTo>
                <a:lnTo>
                  <a:pt x="50544" y="19455"/>
                </a:lnTo>
                <a:lnTo>
                  <a:pt x="45125" y="9601"/>
                </a:lnTo>
                <a:lnTo>
                  <a:pt x="39349" y="2880"/>
                </a:lnTo>
                <a:lnTo>
                  <a:pt x="33604" y="0"/>
                </a:lnTo>
                <a:lnTo>
                  <a:pt x="23042" y="0"/>
                </a:lnTo>
                <a:lnTo>
                  <a:pt x="19202" y="960"/>
                </a:lnTo>
                <a:lnTo>
                  <a:pt x="15361" y="3840"/>
                </a:lnTo>
                <a:lnTo>
                  <a:pt x="10561" y="6720"/>
                </a:lnTo>
                <a:lnTo>
                  <a:pt x="6720" y="12481"/>
                </a:lnTo>
                <a:lnTo>
                  <a:pt x="3840" y="19202"/>
                </a:lnTo>
                <a:lnTo>
                  <a:pt x="960" y="25907"/>
                </a:lnTo>
                <a:lnTo>
                  <a:pt x="0" y="34564"/>
                </a:lnTo>
                <a:lnTo>
                  <a:pt x="0" y="44150"/>
                </a:lnTo>
                <a:lnTo>
                  <a:pt x="117" y="48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6" name="object 606"/>
          <p:cNvSpPr/>
          <p:nvPr/>
        </p:nvSpPr>
        <p:spPr>
          <a:xfrm>
            <a:off x="1646590" y="2162586"/>
            <a:ext cx="47990" cy="88315"/>
          </a:xfrm>
          <a:custGeom>
            <a:avLst/>
            <a:gdLst/>
            <a:ahLst/>
            <a:cxnLst/>
            <a:rect l="l" t="t" r="r" b="b"/>
            <a:pathLst>
              <a:path w="47990" h="88315">
                <a:moveTo>
                  <a:pt x="4800" y="76794"/>
                </a:moveTo>
                <a:lnTo>
                  <a:pt x="3840" y="76794"/>
                </a:lnTo>
                <a:lnTo>
                  <a:pt x="2880" y="77754"/>
                </a:lnTo>
                <a:lnTo>
                  <a:pt x="1920" y="77754"/>
                </a:lnTo>
                <a:lnTo>
                  <a:pt x="960" y="78714"/>
                </a:lnTo>
                <a:lnTo>
                  <a:pt x="0" y="80634"/>
                </a:lnTo>
                <a:lnTo>
                  <a:pt x="0" y="82555"/>
                </a:lnTo>
                <a:lnTo>
                  <a:pt x="960" y="84475"/>
                </a:lnTo>
                <a:lnTo>
                  <a:pt x="2880" y="86395"/>
                </a:lnTo>
                <a:lnTo>
                  <a:pt x="5760" y="87355"/>
                </a:lnTo>
                <a:lnTo>
                  <a:pt x="9601" y="88315"/>
                </a:lnTo>
                <a:lnTo>
                  <a:pt x="14401" y="88315"/>
                </a:lnTo>
                <a:lnTo>
                  <a:pt x="18732" y="88151"/>
                </a:lnTo>
                <a:lnTo>
                  <a:pt x="31920" y="84870"/>
                </a:lnTo>
                <a:lnTo>
                  <a:pt x="41269" y="77754"/>
                </a:lnTo>
                <a:lnTo>
                  <a:pt x="46085" y="71993"/>
                </a:lnTo>
                <a:lnTo>
                  <a:pt x="47990" y="66233"/>
                </a:lnTo>
                <a:lnTo>
                  <a:pt x="47990" y="53751"/>
                </a:lnTo>
                <a:lnTo>
                  <a:pt x="47030" y="48950"/>
                </a:lnTo>
                <a:lnTo>
                  <a:pt x="44150" y="45110"/>
                </a:lnTo>
                <a:lnTo>
                  <a:pt x="41269" y="41285"/>
                </a:lnTo>
                <a:lnTo>
                  <a:pt x="37429" y="38389"/>
                </a:lnTo>
                <a:lnTo>
                  <a:pt x="32644" y="36484"/>
                </a:lnTo>
                <a:lnTo>
                  <a:pt x="40309" y="29763"/>
                </a:lnTo>
                <a:lnTo>
                  <a:pt x="44150" y="23042"/>
                </a:lnTo>
                <a:lnTo>
                  <a:pt x="44150" y="13441"/>
                </a:lnTo>
                <a:lnTo>
                  <a:pt x="43205" y="9601"/>
                </a:lnTo>
                <a:lnTo>
                  <a:pt x="40309" y="6720"/>
                </a:lnTo>
                <a:lnTo>
                  <a:pt x="36484" y="1920"/>
                </a:lnTo>
                <a:lnTo>
                  <a:pt x="30708" y="0"/>
                </a:lnTo>
                <a:lnTo>
                  <a:pt x="19202" y="0"/>
                </a:lnTo>
                <a:lnTo>
                  <a:pt x="14401" y="1920"/>
                </a:lnTo>
                <a:lnTo>
                  <a:pt x="10561" y="4800"/>
                </a:lnTo>
                <a:lnTo>
                  <a:pt x="6720" y="7680"/>
                </a:lnTo>
                <a:lnTo>
                  <a:pt x="3840" y="12481"/>
                </a:lnTo>
                <a:lnTo>
                  <a:pt x="960" y="18242"/>
                </a:lnTo>
                <a:lnTo>
                  <a:pt x="3840" y="19202"/>
                </a:lnTo>
                <a:lnTo>
                  <a:pt x="7680" y="12481"/>
                </a:lnTo>
                <a:lnTo>
                  <a:pt x="13441" y="8641"/>
                </a:lnTo>
                <a:lnTo>
                  <a:pt x="24002" y="8641"/>
                </a:lnTo>
                <a:lnTo>
                  <a:pt x="26868" y="9601"/>
                </a:lnTo>
                <a:lnTo>
                  <a:pt x="29748" y="12481"/>
                </a:lnTo>
                <a:lnTo>
                  <a:pt x="32644" y="15361"/>
                </a:lnTo>
                <a:lnTo>
                  <a:pt x="33588" y="19202"/>
                </a:lnTo>
                <a:lnTo>
                  <a:pt x="33588" y="25923"/>
                </a:lnTo>
                <a:lnTo>
                  <a:pt x="32644" y="29763"/>
                </a:lnTo>
                <a:lnTo>
                  <a:pt x="31683" y="31668"/>
                </a:lnTo>
                <a:lnTo>
                  <a:pt x="29748" y="34564"/>
                </a:lnTo>
                <a:lnTo>
                  <a:pt x="27843" y="37444"/>
                </a:lnTo>
                <a:lnTo>
                  <a:pt x="24002" y="39349"/>
                </a:lnTo>
                <a:lnTo>
                  <a:pt x="21122" y="41285"/>
                </a:lnTo>
                <a:lnTo>
                  <a:pt x="17282" y="42230"/>
                </a:lnTo>
                <a:lnTo>
                  <a:pt x="14401" y="42230"/>
                </a:lnTo>
                <a:lnTo>
                  <a:pt x="14401" y="44165"/>
                </a:lnTo>
                <a:lnTo>
                  <a:pt x="19202" y="44165"/>
                </a:lnTo>
                <a:lnTo>
                  <a:pt x="23027" y="45110"/>
                </a:lnTo>
                <a:lnTo>
                  <a:pt x="25923" y="47030"/>
                </a:lnTo>
                <a:lnTo>
                  <a:pt x="28803" y="48005"/>
                </a:lnTo>
                <a:lnTo>
                  <a:pt x="31683" y="49911"/>
                </a:lnTo>
                <a:lnTo>
                  <a:pt x="33588" y="50871"/>
                </a:lnTo>
                <a:lnTo>
                  <a:pt x="34549" y="52791"/>
                </a:lnTo>
                <a:lnTo>
                  <a:pt x="35524" y="53751"/>
                </a:lnTo>
                <a:lnTo>
                  <a:pt x="36484" y="56631"/>
                </a:lnTo>
                <a:lnTo>
                  <a:pt x="38404" y="59512"/>
                </a:lnTo>
                <a:lnTo>
                  <a:pt x="39364" y="62392"/>
                </a:lnTo>
                <a:lnTo>
                  <a:pt x="39364" y="70073"/>
                </a:lnTo>
                <a:lnTo>
                  <a:pt x="37429" y="74874"/>
                </a:lnTo>
                <a:lnTo>
                  <a:pt x="34549" y="77754"/>
                </a:lnTo>
                <a:lnTo>
                  <a:pt x="30708" y="80634"/>
                </a:lnTo>
                <a:lnTo>
                  <a:pt x="27843" y="82555"/>
                </a:lnTo>
                <a:lnTo>
                  <a:pt x="20162" y="82555"/>
                </a:lnTo>
                <a:lnTo>
                  <a:pt x="18242" y="81594"/>
                </a:lnTo>
                <a:lnTo>
                  <a:pt x="17282" y="81594"/>
                </a:lnTo>
                <a:lnTo>
                  <a:pt x="15361" y="80634"/>
                </a:lnTo>
                <a:lnTo>
                  <a:pt x="13441" y="79674"/>
                </a:lnTo>
                <a:lnTo>
                  <a:pt x="10561" y="78714"/>
                </a:lnTo>
                <a:lnTo>
                  <a:pt x="8641" y="77754"/>
                </a:lnTo>
                <a:lnTo>
                  <a:pt x="6720" y="76794"/>
                </a:lnTo>
                <a:lnTo>
                  <a:pt x="4800" y="767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7" name="object 607"/>
          <p:cNvSpPr/>
          <p:nvPr/>
        </p:nvSpPr>
        <p:spPr>
          <a:xfrm>
            <a:off x="1714743" y="2237460"/>
            <a:ext cx="13441" cy="13441"/>
          </a:xfrm>
          <a:custGeom>
            <a:avLst/>
            <a:gdLst/>
            <a:ahLst/>
            <a:cxnLst/>
            <a:rect l="l" t="t" r="r" b="b"/>
            <a:pathLst>
              <a:path w="13441" h="13441">
                <a:moveTo>
                  <a:pt x="6720" y="0"/>
                </a:moveTo>
                <a:lnTo>
                  <a:pt x="2880" y="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8641"/>
                </a:lnTo>
                <a:lnTo>
                  <a:pt x="960" y="9601"/>
                </a:lnTo>
                <a:lnTo>
                  <a:pt x="1920" y="11521"/>
                </a:lnTo>
                <a:lnTo>
                  <a:pt x="2880" y="12481"/>
                </a:lnTo>
                <a:lnTo>
                  <a:pt x="4800" y="13441"/>
                </a:lnTo>
                <a:lnTo>
                  <a:pt x="8641" y="13441"/>
                </a:lnTo>
                <a:lnTo>
                  <a:pt x="10561" y="12481"/>
                </a:lnTo>
                <a:lnTo>
                  <a:pt x="11521" y="11521"/>
                </a:lnTo>
                <a:lnTo>
                  <a:pt x="13441" y="9601"/>
                </a:lnTo>
                <a:lnTo>
                  <a:pt x="13441" y="2880"/>
                </a:lnTo>
                <a:lnTo>
                  <a:pt x="11521" y="1920"/>
                </a:lnTo>
                <a:lnTo>
                  <a:pt x="10561" y="0"/>
                </a:lnTo>
                <a:lnTo>
                  <a:pt x="67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8" name="object 608"/>
          <p:cNvSpPr/>
          <p:nvPr/>
        </p:nvSpPr>
        <p:spPr>
          <a:xfrm>
            <a:off x="1743547" y="2164506"/>
            <a:ext cx="49911" cy="86395"/>
          </a:xfrm>
          <a:custGeom>
            <a:avLst/>
            <a:gdLst/>
            <a:ahLst/>
            <a:cxnLst/>
            <a:rect l="l" t="t" r="r" b="b"/>
            <a:pathLst>
              <a:path w="49911" h="86395">
                <a:moveTo>
                  <a:pt x="19202" y="0"/>
                </a:moveTo>
                <a:lnTo>
                  <a:pt x="2880" y="32644"/>
                </a:lnTo>
                <a:lnTo>
                  <a:pt x="10561" y="33588"/>
                </a:lnTo>
                <a:lnTo>
                  <a:pt x="17282" y="34564"/>
                </a:lnTo>
                <a:lnTo>
                  <a:pt x="22082" y="36469"/>
                </a:lnTo>
                <a:lnTo>
                  <a:pt x="27828" y="38404"/>
                </a:lnTo>
                <a:lnTo>
                  <a:pt x="31668" y="42245"/>
                </a:lnTo>
                <a:lnTo>
                  <a:pt x="35509" y="46085"/>
                </a:lnTo>
                <a:lnTo>
                  <a:pt x="38389" y="50871"/>
                </a:lnTo>
                <a:lnTo>
                  <a:pt x="40325" y="55671"/>
                </a:lnTo>
                <a:lnTo>
                  <a:pt x="40325" y="66233"/>
                </a:lnTo>
                <a:lnTo>
                  <a:pt x="38389" y="70073"/>
                </a:lnTo>
                <a:lnTo>
                  <a:pt x="34549" y="73914"/>
                </a:lnTo>
                <a:lnTo>
                  <a:pt x="30708" y="77754"/>
                </a:lnTo>
                <a:lnTo>
                  <a:pt x="26883" y="79674"/>
                </a:lnTo>
                <a:lnTo>
                  <a:pt x="18242" y="79674"/>
                </a:lnTo>
                <a:lnTo>
                  <a:pt x="15361" y="78714"/>
                </a:lnTo>
                <a:lnTo>
                  <a:pt x="12481" y="76794"/>
                </a:lnTo>
                <a:lnTo>
                  <a:pt x="10561" y="74874"/>
                </a:lnTo>
                <a:lnTo>
                  <a:pt x="8641" y="73914"/>
                </a:lnTo>
                <a:lnTo>
                  <a:pt x="7680" y="73914"/>
                </a:lnTo>
                <a:lnTo>
                  <a:pt x="6720" y="72953"/>
                </a:lnTo>
                <a:lnTo>
                  <a:pt x="3840" y="72953"/>
                </a:lnTo>
                <a:lnTo>
                  <a:pt x="2880" y="73914"/>
                </a:lnTo>
                <a:lnTo>
                  <a:pt x="1920" y="74874"/>
                </a:lnTo>
                <a:lnTo>
                  <a:pt x="960" y="75834"/>
                </a:lnTo>
                <a:lnTo>
                  <a:pt x="0" y="76794"/>
                </a:lnTo>
                <a:lnTo>
                  <a:pt x="0" y="79674"/>
                </a:lnTo>
                <a:lnTo>
                  <a:pt x="1920" y="81594"/>
                </a:lnTo>
                <a:lnTo>
                  <a:pt x="3840" y="83515"/>
                </a:lnTo>
                <a:lnTo>
                  <a:pt x="5760" y="85435"/>
                </a:lnTo>
                <a:lnTo>
                  <a:pt x="9601" y="86395"/>
                </a:lnTo>
                <a:lnTo>
                  <a:pt x="20162" y="86395"/>
                </a:lnTo>
                <a:lnTo>
                  <a:pt x="24963" y="85435"/>
                </a:lnTo>
                <a:lnTo>
                  <a:pt x="29763" y="82555"/>
                </a:lnTo>
                <a:lnTo>
                  <a:pt x="32644" y="80634"/>
                </a:lnTo>
                <a:lnTo>
                  <a:pt x="36484" y="78714"/>
                </a:lnTo>
                <a:lnTo>
                  <a:pt x="38389" y="75834"/>
                </a:lnTo>
                <a:lnTo>
                  <a:pt x="41269" y="73914"/>
                </a:lnTo>
                <a:lnTo>
                  <a:pt x="44165" y="70073"/>
                </a:lnTo>
                <a:lnTo>
                  <a:pt x="46070" y="66233"/>
                </a:lnTo>
                <a:lnTo>
                  <a:pt x="47045" y="62392"/>
                </a:lnTo>
                <a:lnTo>
                  <a:pt x="47990" y="58552"/>
                </a:lnTo>
                <a:lnTo>
                  <a:pt x="47990" y="47030"/>
                </a:lnTo>
                <a:lnTo>
                  <a:pt x="45110" y="40309"/>
                </a:lnTo>
                <a:lnTo>
                  <a:pt x="40325" y="34564"/>
                </a:lnTo>
                <a:lnTo>
                  <a:pt x="37320" y="31854"/>
                </a:lnTo>
                <a:lnTo>
                  <a:pt x="26740" y="25684"/>
                </a:lnTo>
                <a:lnTo>
                  <a:pt x="13441" y="22082"/>
                </a:lnTo>
                <a:lnTo>
                  <a:pt x="19202" y="10561"/>
                </a:lnTo>
                <a:lnTo>
                  <a:pt x="45110" y="10561"/>
                </a:lnTo>
                <a:lnTo>
                  <a:pt x="49911" y="0"/>
                </a:lnTo>
                <a:lnTo>
                  <a:pt x="192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9" name="object 609"/>
          <p:cNvSpPr/>
          <p:nvPr/>
        </p:nvSpPr>
        <p:spPr>
          <a:xfrm>
            <a:off x="1643710" y="1960991"/>
            <a:ext cx="57591" cy="86395"/>
          </a:xfrm>
          <a:custGeom>
            <a:avLst/>
            <a:gdLst/>
            <a:ahLst/>
            <a:cxnLst/>
            <a:rect l="l" t="t" r="r" b="b"/>
            <a:pathLst>
              <a:path w="57591" h="86395">
                <a:moveTo>
                  <a:pt x="0" y="64328"/>
                </a:moveTo>
                <a:lnTo>
                  <a:pt x="35524" y="64328"/>
                </a:lnTo>
                <a:lnTo>
                  <a:pt x="5760" y="55671"/>
                </a:lnTo>
                <a:lnTo>
                  <a:pt x="35524" y="13441"/>
                </a:lnTo>
                <a:lnTo>
                  <a:pt x="35524" y="55671"/>
                </a:lnTo>
                <a:lnTo>
                  <a:pt x="5760" y="55671"/>
                </a:lnTo>
                <a:lnTo>
                  <a:pt x="35524" y="64328"/>
                </a:lnTo>
                <a:lnTo>
                  <a:pt x="35524" y="86395"/>
                </a:lnTo>
                <a:lnTo>
                  <a:pt x="46085" y="86395"/>
                </a:lnTo>
                <a:lnTo>
                  <a:pt x="46085" y="64328"/>
                </a:lnTo>
                <a:lnTo>
                  <a:pt x="57591" y="64328"/>
                </a:lnTo>
                <a:lnTo>
                  <a:pt x="57591" y="55671"/>
                </a:lnTo>
                <a:lnTo>
                  <a:pt x="46085" y="55671"/>
                </a:lnTo>
                <a:lnTo>
                  <a:pt x="46085" y="0"/>
                </a:lnTo>
                <a:lnTo>
                  <a:pt x="39364" y="0"/>
                </a:lnTo>
                <a:lnTo>
                  <a:pt x="0" y="56631"/>
                </a:lnTo>
                <a:lnTo>
                  <a:pt x="0" y="643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0" name="object 610"/>
          <p:cNvSpPr/>
          <p:nvPr/>
        </p:nvSpPr>
        <p:spPr>
          <a:xfrm>
            <a:off x="1714743" y="2035865"/>
            <a:ext cx="13441" cy="13441"/>
          </a:xfrm>
          <a:custGeom>
            <a:avLst/>
            <a:gdLst/>
            <a:ahLst/>
            <a:cxnLst/>
            <a:rect l="l" t="t" r="r" b="b"/>
            <a:pathLst>
              <a:path w="13441" h="13441">
                <a:moveTo>
                  <a:pt x="6720" y="0"/>
                </a:moveTo>
                <a:lnTo>
                  <a:pt x="2880" y="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8641"/>
                </a:lnTo>
                <a:lnTo>
                  <a:pt x="960" y="10561"/>
                </a:lnTo>
                <a:lnTo>
                  <a:pt x="1920" y="11521"/>
                </a:lnTo>
                <a:lnTo>
                  <a:pt x="2880" y="13441"/>
                </a:lnTo>
                <a:lnTo>
                  <a:pt x="8641" y="13441"/>
                </a:lnTo>
                <a:lnTo>
                  <a:pt x="10561" y="12481"/>
                </a:lnTo>
                <a:lnTo>
                  <a:pt x="11521" y="11521"/>
                </a:lnTo>
                <a:lnTo>
                  <a:pt x="13441" y="10561"/>
                </a:lnTo>
                <a:lnTo>
                  <a:pt x="13441" y="2880"/>
                </a:lnTo>
                <a:lnTo>
                  <a:pt x="11521" y="1920"/>
                </a:lnTo>
                <a:lnTo>
                  <a:pt x="10561" y="0"/>
                </a:lnTo>
                <a:lnTo>
                  <a:pt x="67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1" name="object 611"/>
          <p:cNvSpPr/>
          <p:nvPr/>
        </p:nvSpPr>
        <p:spPr>
          <a:xfrm>
            <a:off x="1769470" y="2044506"/>
            <a:ext cx="8625" cy="4800"/>
          </a:xfrm>
          <a:custGeom>
            <a:avLst/>
            <a:gdLst/>
            <a:ahLst/>
            <a:cxnLst/>
            <a:rect l="l" t="t" r="r" b="b"/>
            <a:pathLst>
              <a:path w="8625" h="4800">
                <a:moveTo>
                  <a:pt x="3840" y="4800"/>
                </a:moveTo>
                <a:lnTo>
                  <a:pt x="8625" y="2880"/>
                </a:lnTo>
                <a:lnTo>
                  <a:pt x="4785" y="0"/>
                </a:lnTo>
                <a:lnTo>
                  <a:pt x="1905" y="960"/>
                </a:lnTo>
                <a:lnTo>
                  <a:pt x="0" y="960"/>
                </a:lnTo>
                <a:lnTo>
                  <a:pt x="0" y="4800"/>
                </a:lnTo>
                <a:lnTo>
                  <a:pt x="384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2" name="object 612"/>
          <p:cNvSpPr/>
          <p:nvPr/>
        </p:nvSpPr>
        <p:spPr>
          <a:xfrm>
            <a:off x="1742587" y="1960991"/>
            <a:ext cx="54711" cy="88315"/>
          </a:xfrm>
          <a:custGeom>
            <a:avLst/>
            <a:gdLst/>
            <a:ahLst/>
            <a:cxnLst/>
            <a:rect l="l" t="t" r="r" b="b"/>
            <a:pathLst>
              <a:path w="54711" h="88315">
                <a:moveTo>
                  <a:pt x="117" y="49877"/>
                </a:moveTo>
                <a:lnTo>
                  <a:pt x="2054" y="62957"/>
                </a:lnTo>
                <a:lnTo>
                  <a:pt x="6720" y="73913"/>
                </a:lnTo>
                <a:lnTo>
                  <a:pt x="11521" y="83515"/>
                </a:lnTo>
                <a:lnTo>
                  <a:pt x="18242" y="88315"/>
                </a:lnTo>
                <a:lnTo>
                  <a:pt x="26883" y="88315"/>
                </a:lnTo>
                <a:lnTo>
                  <a:pt x="26883" y="84475"/>
                </a:lnTo>
                <a:lnTo>
                  <a:pt x="22082" y="84475"/>
                </a:lnTo>
                <a:lnTo>
                  <a:pt x="18242" y="81594"/>
                </a:lnTo>
                <a:lnTo>
                  <a:pt x="16322" y="74874"/>
                </a:lnTo>
                <a:lnTo>
                  <a:pt x="15251" y="71830"/>
                </a:lnTo>
                <a:lnTo>
                  <a:pt x="12533" y="60422"/>
                </a:lnTo>
                <a:lnTo>
                  <a:pt x="11521" y="46085"/>
                </a:lnTo>
                <a:lnTo>
                  <a:pt x="11521" y="39364"/>
                </a:lnTo>
                <a:lnTo>
                  <a:pt x="12481" y="31683"/>
                </a:lnTo>
                <a:lnTo>
                  <a:pt x="13441" y="24963"/>
                </a:lnTo>
                <a:lnTo>
                  <a:pt x="14401" y="17282"/>
                </a:lnTo>
                <a:lnTo>
                  <a:pt x="16322" y="11521"/>
                </a:lnTo>
                <a:lnTo>
                  <a:pt x="20162" y="8641"/>
                </a:lnTo>
                <a:lnTo>
                  <a:pt x="22082" y="5760"/>
                </a:lnTo>
                <a:lnTo>
                  <a:pt x="24947" y="4800"/>
                </a:lnTo>
                <a:lnTo>
                  <a:pt x="31668" y="4800"/>
                </a:lnTo>
                <a:lnTo>
                  <a:pt x="33604" y="6720"/>
                </a:lnTo>
                <a:lnTo>
                  <a:pt x="35509" y="8641"/>
                </a:lnTo>
                <a:lnTo>
                  <a:pt x="37444" y="11521"/>
                </a:lnTo>
                <a:lnTo>
                  <a:pt x="39349" y="16322"/>
                </a:lnTo>
                <a:lnTo>
                  <a:pt x="41285" y="23042"/>
                </a:lnTo>
                <a:lnTo>
                  <a:pt x="42230" y="31683"/>
                </a:lnTo>
                <a:lnTo>
                  <a:pt x="42230" y="41269"/>
                </a:lnTo>
                <a:lnTo>
                  <a:pt x="42165" y="46777"/>
                </a:lnTo>
                <a:lnTo>
                  <a:pt x="41283" y="60550"/>
                </a:lnTo>
                <a:lnTo>
                  <a:pt x="39349" y="71033"/>
                </a:lnTo>
                <a:lnTo>
                  <a:pt x="38404" y="75834"/>
                </a:lnTo>
                <a:lnTo>
                  <a:pt x="36469" y="79674"/>
                </a:lnTo>
                <a:lnTo>
                  <a:pt x="33604" y="81594"/>
                </a:lnTo>
                <a:lnTo>
                  <a:pt x="31668" y="83515"/>
                </a:lnTo>
                <a:lnTo>
                  <a:pt x="35509" y="86395"/>
                </a:lnTo>
                <a:lnTo>
                  <a:pt x="39349" y="83515"/>
                </a:lnTo>
                <a:lnTo>
                  <a:pt x="44165" y="80634"/>
                </a:lnTo>
                <a:lnTo>
                  <a:pt x="47030" y="75834"/>
                </a:lnTo>
                <a:lnTo>
                  <a:pt x="49911" y="69113"/>
                </a:lnTo>
                <a:lnTo>
                  <a:pt x="53480" y="56784"/>
                </a:lnTo>
                <a:lnTo>
                  <a:pt x="54711" y="43205"/>
                </a:lnTo>
                <a:lnTo>
                  <a:pt x="54003" y="33386"/>
                </a:lnTo>
                <a:lnTo>
                  <a:pt x="50662" y="20668"/>
                </a:lnTo>
                <a:lnTo>
                  <a:pt x="45125" y="10561"/>
                </a:lnTo>
                <a:lnTo>
                  <a:pt x="39349" y="3840"/>
                </a:lnTo>
                <a:lnTo>
                  <a:pt x="33604" y="0"/>
                </a:lnTo>
                <a:lnTo>
                  <a:pt x="23042" y="0"/>
                </a:lnTo>
                <a:lnTo>
                  <a:pt x="19202" y="1920"/>
                </a:lnTo>
                <a:lnTo>
                  <a:pt x="15361" y="4800"/>
                </a:lnTo>
                <a:lnTo>
                  <a:pt x="10561" y="7680"/>
                </a:lnTo>
                <a:lnTo>
                  <a:pt x="6720" y="13441"/>
                </a:lnTo>
                <a:lnTo>
                  <a:pt x="3840" y="20162"/>
                </a:lnTo>
                <a:lnTo>
                  <a:pt x="960" y="26883"/>
                </a:lnTo>
                <a:lnTo>
                  <a:pt x="0" y="35524"/>
                </a:lnTo>
                <a:lnTo>
                  <a:pt x="0" y="45110"/>
                </a:lnTo>
                <a:lnTo>
                  <a:pt x="117" y="498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3" name="object 613"/>
          <p:cNvSpPr/>
          <p:nvPr/>
        </p:nvSpPr>
        <p:spPr>
          <a:xfrm>
            <a:off x="1643710" y="1760357"/>
            <a:ext cx="57591" cy="86395"/>
          </a:xfrm>
          <a:custGeom>
            <a:avLst/>
            <a:gdLst/>
            <a:ahLst/>
            <a:cxnLst/>
            <a:rect l="l" t="t" r="r" b="b"/>
            <a:pathLst>
              <a:path w="57591" h="86395">
                <a:moveTo>
                  <a:pt x="0" y="64312"/>
                </a:moveTo>
                <a:lnTo>
                  <a:pt x="35524" y="64312"/>
                </a:lnTo>
                <a:lnTo>
                  <a:pt x="5760" y="55671"/>
                </a:lnTo>
                <a:lnTo>
                  <a:pt x="35524" y="13441"/>
                </a:lnTo>
                <a:lnTo>
                  <a:pt x="35524" y="55671"/>
                </a:lnTo>
                <a:lnTo>
                  <a:pt x="5760" y="55671"/>
                </a:lnTo>
                <a:lnTo>
                  <a:pt x="35524" y="64312"/>
                </a:lnTo>
                <a:lnTo>
                  <a:pt x="35524" y="86395"/>
                </a:lnTo>
                <a:lnTo>
                  <a:pt x="46085" y="86395"/>
                </a:lnTo>
                <a:lnTo>
                  <a:pt x="46085" y="64312"/>
                </a:lnTo>
                <a:lnTo>
                  <a:pt x="57591" y="64312"/>
                </a:lnTo>
                <a:lnTo>
                  <a:pt x="57591" y="55671"/>
                </a:lnTo>
                <a:lnTo>
                  <a:pt x="46085" y="55671"/>
                </a:lnTo>
                <a:lnTo>
                  <a:pt x="46085" y="0"/>
                </a:lnTo>
                <a:lnTo>
                  <a:pt x="39364" y="0"/>
                </a:lnTo>
                <a:lnTo>
                  <a:pt x="0" y="55671"/>
                </a:lnTo>
                <a:lnTo>
                  <a:pt x="0" y="6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4" name="object 614"/>
          <p:cNvSpPr/>
          <p:nvPr/>
        </p:nvSpPr>
        <p:spPr>
          <a:xfrm>
            <a:off x="1714743" y="1834271"/>
            <a:ext cx="13441" cy="14401"/>
          </a:xfrm>
          <a:custGeom>
            <a:avLst/>
            <a:gdLst/>
            <a:ahLst/>
            <a:cxnLst/>
            <a:rect l="l" t="t" r="r" b="b"/>
            <a:pathLst>
              <a:path w="13441" h="14401">
                <a:moveTo>
                  <a:pt x="960" y="10561"/>
                </a:moveTo>
                <a:lnTo>
                  <a:pt x="1920" y="12481"/>
                </a:lnTo>
                <a:lnTo>
                  <a:pt x="2880" y="13441"/>
                </a:lnTo>
                <a:lnTo>
                  <a:pt x="4800" y="14401"/>
                </a:lnTo>
                <a:lnTo>
                  <a:pt x="8641" y="14401"/>
                </a:lnTo>
                <a:lnTo>
                  <a:pt x="10561" y="13441"/>
                </a:lnTo>
                <a:lnTo>
                  <a:pt x="11521" y="12481"/>
                </a:lnTo>
                <a:lnTo>
                  <a:pt x="13441" y="10561"/>
                </a:lnTo>
                <a:lnTo>
                  <a:pt x="13441" y="3840"/>
                </a:lnTo>
                <a:lnTo>
                  <a:pt x="11521" y="2880"/>
                </a:lnTo>
                <a:lnTo>
                  <a:pt x="10561" y="960"/>
                </a:lnTo>
                <a:lnTo>
                  <a:pt x="8641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2880"/>
                </a:lnTo>
                <a:lnTo>
                  <a:pt x="960" y="3840"/>
                </a:lnTo>
                <a:lnTo>
                  <a:pt x="0" y="5760"/>
                </a:lnTo>
                <a:lnTo>
                  <a:pt x="0" y="9601"/>
                </a:lnTo>
                <a:lnTo>
                  <a:pt x="96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5" name="object 615"/>
          <p:cNvSpPr/>
          <p:nvPr/>
        </p:nvSpPr>
        <p:spPr>
          <a:xfrm>
            <a:off x="1743547" y="1762277"/>
            <a:ext cx="49911" cy="86395"/>
          </a:xfrm>
          <a:custGeom>
            <a:avLst/>
            <a:gdLst/>
            <a:ahLst/>
            <a:cxnLst/>
            <a:rect l="l" t="t" r="r" b="b"/>
            <a:pathLst>
              <a:path w="49911" h="86395">
                <a:moveTo>
                  <a:pt x="19202" y="0"/>
                </a:moveTo>
                <a:lnTo>
                  <a:pt x="2880" y="32644"/>
                </a:lnTo>
                <a:lnTo>
                  <a:pt x="10561" y="32644"/>
                </a:lnTo>
                <a:lnTo>
                  <a:pt x="17282" y="34564"/>
                </a:lnTo>
                <a:lnTo>
                  <a:pt x="22082" y="36484"/>
                </a:lnTo>
                <a:lnTo>
                  <a:pt x="27828" y="38404"/>
                </a:lnTo>
                <a:lnTo>
                  <a:pt x="31668" y="42245"/>
                </a:lnTo>
                <a:lnTo>
                  <a:pt x="35509" y="46085"/>
                </a:lnTo>
                <a:lnTo>
                  <a:pt x="38389" y="50871"/>
                </a:lnTo>
                <a:lnTo>
                  <a:pt x="40325" y="55671"/>
                </a:lnTo>
                <a:lnTo>
                  <a:pt x="40325" y="66233"/>
                </a:lnTo>
                <a:lnTo>
                  <a:pt x="38389" y="70073"/>
                </a:lnTo>
                <a:lnTo>
                  <a:pt x="34549" y="73914"/>
                </a:lnTo>
                <a:lnTo>
                  <a:pt x="30708" y="77754"/>
                </a:lnTo>
                <a:lnTo>
                  <a:pt x="26883" y="79674"/>
                </a:lnTo>
                <a:lnTo>
                  <a:pt x="18242" y="79674"/>
                </a:lnTo>
                <a:lnTo>
                  <a:pt x="15361" y="78714"/>
                </a:lnTo>
                <a:lnTo>
                  <a:pt x="12481" y="76794"/>
                </a:lnTo>
                <a:lnTo>
                  <a:pt x="10561" y="74874"/>
                </a:lnTo>
                <a:lnTo>
                  <a:pt x="8641" y="73914"/>
                </a:lnTo>
                <a:lnTo>
                  <a:pt x="7680" y="73914"/>
                </a:lnTo>
                <a:lnTo>
                  <a:pt x="7680" y="72953"/>
                </a:lnTo>
                <a:lnTo>
                  <a:pt x="3840" y="72953"/>
                </a:lnTo>
                <a:lnTo>
                  <a:pt x="2880" y="73914"/>
                </a:lnTo>
                <a:lnTo>
                  <a:pt x="1920" y="74874"/>
                </a:lnTo>
                <a:lnTo>
                  <a:pt x="960" y="75834"/>
                </a:lnTo>
                <a:lnTo>
                  <a:pt x="0" y="76794"/>
                </a:lnTo>
                <a:lnTo>
                  <a:pt x="0" y="79674"/>
                </a:lnTo>
                <a:lnTo>
                  <a:pt x="1920" y="81594"/>
                </a:lnTo>
                <a:lnTo>
                  <a:pt x="3840" y="83515"/>
                </a:lnTo>
                <a:lnTo>
                  <a:pt x="5760" y="85435"/>
                </a:lnTo>
                <a:lnTo>
                  <a:pt x="9601" y="86395"/>
                </a:lnTo>
                <a:lnTo>
                  <a:pt x="20162" y="86395"/>
                </a:lnTo>
                <a:lnTo>
                  <a:pt x="24963" y="84475"/>
                </a:lnTo>
                <a:lnTo>
                  <a:pt x="29763" y="82555"/>
                </a:lnTo>
                <a:lnTo>
                  <a:pt x="32644" y="80634"/>
                </a:lnTo>
                <a:lnTo>
                  <a:pt x="36484" y="78714"/>
                </a:lnTo>
                <a:lnTo>
                  <a:pt x="38389" y="75834"/>
                </a:lnTo>
                <a:lnTo>
                  <a:pt x="41269" y="73914"/>
                </a:lnTo>
                <a:lnTo>
                  <a:pt x="44165" y="70073"/>
                </a:lnTo>
                <a:lnTo>
                  <a:pt x="46070" y="66233"/>
                </a:lnTo>
                <a:lnTo>
                  <a:pt x="47045" y="62392"/>
                </a:lnTo>
                <a:lnTo>
                  <a:pt x="47990" y="58552"/>
                </a:lnTo>
                <a:lnTo>
                  <a:pt x="47990" y="46085"/>
                </a:lnTo>
                <a:lnTo>
                  <a:pt x="45110" y="39364"/>
                </a:lnTo>
                <a:lnTo>
                  <a:pt x="40325" y="34564"/>
                </a:lnTo>
                <a:lnTo>
                  <a:pt x="37320" y="31803"/>
                </a:lnTo>
                <a:lnTo>
                  <a:pt x="26740" y="25281"/>
                </a:lnTo>
                <a:lnTo>
                  <a:pt x="13441" y="22082"/>
                </a:lnTo>
                <a:lnTo>
                  <a:pt x="19202" y="10561"/>
                </a:lnTo>
                <a:lnTo>
                  <a:pt x="45110" y="10561"/>
                </a:lnTo>
                <a:lnTo>
                  <a:pt x="49911" y="0"/>
                </a:lnTo>
                <a:lnTo>
                  <a:pt x="192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6" name="object 616"/>
          <p:cNvSpPr/>
          <p:nvPr/>
        </p:nvSpPr>
        <p:spPr>
          <a:xfrm>
            <a:off x="1915378" y="3900129"/>
            <a:ext cx="86395" cy="33604"/>
          </a:xfrm>
          <a:custGeom>
            <a:avLst/>
            <a:gdLst/>
            <a:ahLst/>
            <a:cxnLst/>
            <a:rect l="l" t="t" r="r" b="b"/>
            <a:pathLst>
              <a:path w="86395" h="33604">
                <a:moveTo>
                  <a:pt x="16322" y="21122"/>
                </a:moveTo>
                <a:lnTo>
                  <a:pt x="79674" y="21122"/>
                </a:lnTo>
                <a:lnTo>
                  <a:pt x="80634" y="22082"/>
                </a:lnTo>
                <a:lnTo>
                  <a:pt x="82555" y="22082"/>
                </a:lnTo>
                <a:lnTo>
                  <a:pt x="82555" y="23042"/>
                </a:lnTo>
                <a:lnTo>
                  <a:pt x="83515" y="24002"/>
                </a:lnTo>
                <a:lnTo>
                  <a:pt x="84475" y="25923"/>
                </a:lnTo>
                <a:lnTo>
                  <a:pt x="84475" y="31683"/>
                </a:lnTo>
                <a:lnTo>
                  <a:pt x="86395" y="31683"/>
                </a:lnTo>
                <a:lnTo>
                  <a:pt x="86395" y="0"/>
                </a:lnTo>
                <a:lnTo>
                  <a:pt x="84475" y="0"/>
                </a:lnTo>
                <a:lnTo>
                  <a:pt x="84475" y="6720"/>
                </a:lnTo>
                <a:lnTo>
                  <a:pt x="83515" y="7680"/>
                </a:lnTo>
                <a:lnTo>
                  <a:pt x="82555" y="8641"/>
                </a:lnTo>
                <a:lnTo>
                  <a:pt x="81594" y="9601"/>
                </a:lnTo>
                <a:lnTo>
                  <a:pt x="80634" y="10561"/>
                </a:lnTo>
                <a:lnTo>
                  <a:pt x="0" y="10561"/>
                </a:lnTo>
                <a:lnTo>
                  <a:pt x="0" y="12481"/>
                </a:lnTo>
                <a:lnTo>
                  <a:pt x="10561" y="33604"/>
                </a:lnTo>
                <a:lnTo>
                  <a:pt x="12481" y="32644"/>
                </a:lnTo>
                <a:lnTo>
                  <a:pt x="10561" y="29763"/>
                </a:lnTo>
                <a:lnTo>
                  <a:pt x="10561" y="24002"/>
                </a:lnTo>
                <a:lnTo>
                  <a:pt x="11521" y="23042"/>
                </a:lnTo>
                <a:lnTo>
                  <a:pt x="12481" y="22082"/>
                </a:lnTo>
                <a:lnTo>
                  <a:pt x="14401" y="22082"/>
                </a:lnTo>
                <a:lnTo>
                  <a:pt x="16322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7" name="object 617"/>
          <p:cNvSpPr/>
          <p:nvPr/>
        </p:nvSpPr>
        <p:spPr>
          <a:xfrm>
            <a:off x="1915378" y="3826215"/>
            <a:ext cx="88315" cy="51831"/>
          </a:xfrm>
          <a:custGeom>
            <a:avLst/>
            <a:gdLst/>
            <a:ahLst/>
            <a:cxnLst/>
            <a:rect l="l" t="t" r="r" b="b"/>
            <a:pathLst>
              <a:path w="88315" h="51831">
                <a:moveTo>
                  <a:pt x="4800" y="24963"/>
                </a:moveTo>
                <a:lnTo>
                  <a:pt x="5760" y="22082"/>
                </a:lnTo>
                <a:lnTo>
                  <a:pt x="7680" y="20162"/>
                </a:lnTo>
                <a:lnTo>
                  <a:pt x="10561" y="17282"/>
                </a:lnTo>
                <a:lnTo>
                  <a:pt x="14401" y="15361"/>
                </a:lnTo>
                <a:lnTo>
                  <a:pt x="19202" y="14401"/>
                </a:lnTo>
                <a:lnTo>
                  <a:pt x="24003" y="12481"/>
                </a:lnTo>
                <a:lnTo>
                  <a:pt x="39364" y="12481"/>
                </a:lnTo>
                <a:lnTo>
                  <a:pt x="45125" y="13441"/>
                </a:lnTo>
                <a:lnTo>
                  <a:pt x="47045" y="15361"/>
                </a:lnTo>
                <a:lnTo>
                  <a:pt x="47990" y="17282"/>
                </a:lnTo>
                <a:lnTo>
                  <a:pt x="48966" y="20162"/>
                </a:lnTo>
                <a:lnTo>
                  <a:pt x="49926" y="23042"/>
                </a:lnTo>
                <a:lnTo>
                  <a:pt x="49926" y="30723"/>
                </a:lnTo>
                <a:lnTo>
                  <a:pt x="47990" y="34564"/>
                </a:lnTo>
                <a:lnTo>
                  <a:pt x="48966" y="47030"/>
                </a:lnTo>
                <a:lnTo>
                  <a:pt x="53766" y="43190"/>
                </a:lnTo>
                <a:lnTo>
                  <a:pt x="55671" y="37444"/>
                </a:lnTo>
                <a:lnTo>
                  <a:pt x="55671" y="26883"/>
                </a:lnTo>
                <a:lnTo>
                  <a:pt x="53766" y="20162"/>
                </a:lnTo>
                <a:lnTo>
                  <a:pt x="49926" y="14401"/>
                </a:lnTo>
                <a:lnTo>
                  <a:pt x="56647" y="16322"/>
                </a:lnTo>
                <a:lnTo>
                  <a:pt x="63367" y="19202"/>
                </a:lnTo>
                <a:lnTo>
                  <a:pt x="70073" y="23042"/>
                </a:lnTo>
                <a:lnTo>
                  <a:pt x="75834" y="27843"/>
                </a:lnTo>
                <a:lnTo>
                  <a:pt x="79674" y="31683"/>
                </a:lnTo>
                <a:lnTo>
                  <a:pt x="82555" y="36469"/>
                </a:lnTo>
                <a:lnTo>
                  <a:pt x="85435" y="41285"/>
                </a:lnTo>
                <a:lnTo>
                  <a:pt x="86395" y="46070"/>
                </a:lnTo>
                <a:lnTo>
                  <a:pt x="86395" y="51831"/>
                </a:lnTo>
                <a:lnTo>
                  <a:pt x="88315" y="51831"/>
                </a:lnTo>
                <a:lnTo>
                  <a:pt x="88315" y="40309"/>
                </a:lnTo>
                <a:lnTo>
                  <a:pt x="86395" y="32628"/>
                </a:lnTo>
                <a:lnTo>
                  <a:pt x="81594" y="25923"/>
                </a:lnTo>
                <a:lnTo>
                  <a:pt x="80292" y="23932"/>
                </a:lnTo>
                <a:lnTo>
                  <a:pt x="72064" y="14400"/>
                </a:lnTo>
                <a:lnTo>
                  <a:pt x="61447" y="6720"/>
                </a:lnTo>
                <a:lnTo>
                  <a:pt x="48536" y="1738"/>
                </a:lnTo>
                <a:lnTo>
                  <a:pt x="35524" y="0"/>
                </a:lnTo>
                <a:lnTo>
                  <a:pt x="32100" y="106"/>
                </a:lnTo>
                <a:lnTo>
                  <a:pt x="19547" y="2826"/>
                </a:lnTo>
                <a:lnTo>
                  <a:pt x="8641" y="9601"/>
                </a:lnTo>
                <a:lnTo>
                  <a:pt x="2880" y="14401"/>
                </a:lnTo>
                <a:lnTo>
                  <a:pt x="0" y="20162"/>
                </a:lnTo>
                <a:lnTo>
                  <a:pt x="0" y="35524"/>
                </a:lnTo>
                <a:lnTo>
                  <a:pt x="3840" y="42245"/>
                </a:lnTo>
                <a:lnTo>
                  <a:pt x="10561" y="47030"/>
                </a:lnTo>
                <a:lnTo>
                  <a:pt x="9601" y="38404"/>
                </a:lnTo>
                <a:lnTo>
                  <a:pt x="5760" y="35524"/>
                </a:lnTo>
                <a:lnTo>
                  <a:pt x="4800" y="32628"/>
                </a:lnTo>
                <a:lnTo>
                  <a:pt x="4800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8" name="object 618"/>
          <p:cNvSpPr/>
          <p:nvPr/>
        </p:nvSpPr>
        <p:spPr>
          <a:xfrm>
            <a:off x="1924979" y="3860779"/>
            <a:ext cx="39364" cy="19187"/>
          </a:xfrm>
          <a:custGeom>
            <a:avLst/>
            <a:gdLst/>
            <a:ahLst/>
            <a:cxnLst/>
            <a:rect l="l" t="t" r="r" b="b"/>
            <a:pathLst>
              <a:path w="39364" h="19187">
                <a:moveTo>
                  <a:pt x="0" y="3840"/>
                </a:moveTo>
                <a:lnTo>
                  <a:pt x="960" y="12466"/>
                </a:lnTo>
                <a:lnTo>
                  <a:pt x="6720" y="17266"/>
                </a:lnTo>
                <a:lnTo>
                  <a:pt x="13441" y="19187"/>
                </a:lnTo>
                <a:lnTo>
                  <a:pt x="28803" y="19187"/>
                </a:lnTo>
                <a:lnTo>
                  <a:pt x="34564" y="17266"/>
                </a:lnTo>
                <a:lnTo>
                  <a:pt x="39364" y="12466"/>
                </a:lnTo>
                <a:lnTo>
                  <a:pt x="38389" y="0"/>
                </a:lnTo>
                <a:lnTo>
                  <a:pt x="35524" y="1904"/>
                </a:lnTo>
                <a:lnTo>
                  <a:pt x="30723" y="5745"/>
                </a:lnTo>
                <a:lnTo>
                  <a:pt x="23042" y="7680"/>
                </a:lnTo>
                <a:lnTo>
                  <a:pt x="7680" y="7680"/>
                </a:lnTo>
                <a:lnTo>
                  <a:pt x="2880" y="6720"/>
                </a:lnTo>
                <a:lnTo>
                  <a:pt x="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9" name="object 619"/>
          <p:cNvSpPr/>
          <p:nvPr/>
        </p:nvSpPr>
        <p:spPr>
          <a:xfrm>
            <a:off x="1915378" y="3761902"/>
            <a:ext cx="84475" cy="53751"/>
          </a:xfrm>
          <a:custGeom>
            <a:avLst/>
            <a:gdLst/>
            <a:ahLst/>
            <a:cxnLst/>
            <a:rect l="l" t="t" r="r" b="b"/>
            <a:pathLst>
              <a:path w="84475" h="53751">
                <a:moveTo>
                  <a:pt x="7680" y="18227"/>
                </a:moveTo>
                <a:lnTo>
                  <a:pt x="5760" y="15361"/>
                </a:lnTo>
                <a:lnTo>
                  <a:pt x="3840" y="11521"/>
                </a:lnTo>
                <a:lnTo>
                  <a:pt x="2880" y="7680"/>
                </a:lnTo>
                <a:lnTo>
                  <a:pt x="2880" y="1920"/>
                </a:lnTo>
                <a:lnTo>
                  <a:pt x="0" y="1920"/>
                </a:lnTo>
                <a:lnTo>
                  <a:pt x="0" y="9585"/>
                </a:lnTo>
                <a:lnTo>
                  <a:pt x="960" y="14386"/>
                </a:lnTo>
                <a:lnTo>
                  <a:pt x="2880" y="20147"/>
                </a:lnTo>
                <a:lnTo>
                  <a:pt x="4800" y="24947"/>
                </a:lnTo>
                <a:lnTo>
                  <a:pt x="8641" y="30708"/>
                </a:lnTo>
                <a:lnTo>
                  <a:pt x="13441" y="36469"/>
                </a:lnTo>
                <a:lnTo>
                  <a:pt x="19202" y="41269"/>
                </a:lnTo>
                <a:lnTo>
                  <a:pt x="24963" y="46070"/>
                </a:lnTo>
                <a:lnTo>
                  <a:pt x="31683" y="48950"/>
                </a:lnTo>
                <a:lnTo>
                  <a:pt x="38404" y="51831"/>
                </a:lnTo>
                <a:lnTo>
                  <a:pt x="46085" y="53751"/>
                </a:lnTo>
                <a:lnTo>
                  <a:pt x="53766" y="53751"/>
                </a:lnTo>
                <a:lnTo>
                  <a:pt x="60136" y="53326"/>
                </a:lnTo>
                <a:lnTo>
                  <a:pt x="61447" y="41269"/>
                </a:lnTo>
                <a:lnTo>
                  <a:pt x="49926" y="41269"/>
                </a:lnTo>
                <a:lnTo>
                  <a:pt x="44165" y="40309"/>
                </a:lnTo>
                <a:lnTo>
                  <a:pt x="42245" y="37429"/>
                </a:lnTo>
                <a:lnTo>
                  <a:pt x="40325" y="34549"/>
                </a:lnTo>
                <a:lnTo>
                  <a:pt x="39364" y="32628"/>
                </a:lnTo>
                <a:lnTo>
                  <a:pt x="39364" y="30708"/>
                </a:lnTo>
                <a:lnTo>
                  <a:pt x="38404" y="28788"/>
                </a:lnTo>
                <a:lnTo>
                  <a:pt x="38404" y="22067"/>
                </a:lnTo>
                <a:lnTo>
                  <a:pt x="41285" y="18227"/>
                </a:lnTo>
                <a:lnTo>
                  <a:pt x="47045" y="15361"/>
                </a:lnTo>
                <a:lnTo>
                  <a:pt x="51831" y="12466"/>
                </a:lnTo>
                <a:lnTo>
                  <a:pt x="57607" y="11521"/>
                </a:lnTo>
                <a:lnTo>
                  <a:pt x="71048" y="11521"/>
                </a:lnTo>
                <a:lnTo>
                  <a:pt x="76794" y="12466"/>
                </a:lnTo>
                <a:lnTo>
                  <a:pt x="79674" y="15361"/>
                </a:lnTo>
                <a:lnTo>
                  <a:pt x="83515" y="18227"/>
                </a:lnTo>
                <a:lnTo>
                  <a:pt x="84475" y="21107"/>
                </a:lnTo>
                <a:lnTo>
                  <a:pt x="84475" y="11521"/>
                </a:lnTo>
                <a:lnTo>
                  <a:pt x="77754" y="6705"/>
                </a:lnTo>
                <a:lnTo>
                  <a:pt x="71993" y="1920"/>
                </a:lnTo>
                <a:lnTo>
                  <a:pt x="65272" y="0"/>
                </a:lnTo>
                <a:lnTo>
                  <a:pt x="50886" y="0"/>
                </a:lnTo>
                <a:lnTo>
                  <a:pt x="45125" y="1920"/>
                </a:lnTo>
                <a:lnTo>
                  <a:pt x="40325" y="6705"/>
                </a:lnTo>
                <a:lnTo>
                  <a:pt x="35524" y="10546"/>
                </a:lnTo>
                <a:lnTo>
                  <a:pt x="33604" y="15361"/>
                </a:lnTo>
                <a:lnTo>
                  <a:pt x="33604" y="27828"/>
                </a:lnTo>
                <a:lnTo>
                  <a:pt x="35524" y="33588"/>
                </a:lnTo>
                <a:lnTo>
                  <a:pt x="39364" y="39349"/>
                </a:lnTo>
                <a:lnTo>
                  <a:pt x="33604" y="38389"/>
                </a:lnTo>
                <a:lnTo>
                  <a:pt x="28803" y="36469"/>
                </a:lnTo>
                <a:lnTo>
                  <a:pt x="24963" y="33588"/>
                </a:lnTo>
                <a:lnTo>
                  <a:pt x="20162" y="31668"/>
                </a:lnTo>
                <a:lnTo>
                  <a:pt x="17282" y="28788"/>
                </a:lnTo>
                <a:lnTo>
                  <a:pt x="13441" y="25908"/>
                </a:lnTo>
                <a:lnTo>
                  <a:pt x="9601" y="22067"/>
                </a:lnTo>
                <a:lnTo>
                  <a:pt x="7680" y="182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0" name="object 620"/>
          <p:cNvSpPr/>
          <p:nvPr/>
        </p:nvSpPr>
        <p:spPr>
          <a:xfrm>
            <a:off x="1975515" y="3773424"/>
            <a:ext cx="28179" cy="41805"/>
          </a:xfrm>
          <a:custGeom>
            <a:avLst/>
            <a:gdLst/>
            <a:ahLst/>
            <a:cxnLst/>
            <a:rect l="l" t="t" r="r" b="b"/>
            <a:pathLst>
              <a:path w="28179" h="41805">
                <a:moveTo>
                  <a:pt x="22418" y="29748"/>
                </a:moveTo>
                <a:lnTo>
                  <a:pt x="26258" y="25908"/>
                </a:lnTo>
                <a:lnTo>
                  <a:pt x="28179" y="21107"/>
                </a:lnTo>
                <a:lnTo>
                  <a:pt x="28179" y="6705"/>
                </a:lnTo>
                <a:lnTo>
                  <a:pt x="24338" y="0"/>
                </a:lnTo>
                <a:lnTo>
                  <a:pt x="24338" y="16306"/>
                </a:lnTo>
                <a:lnTo>
                  <a:pt x="23378" y="19187"/>
                </a:lnTo>
                <a:lnTo>
                  <a:pt x="21458" y="21107"/>
                </a:lnTo>
                <a:lnTo>
                  <a:pt x="18578" y="23987"/>
                </a:lnTo>
                <a:lnTo>
                  <a:pt x="15697" y="26868"/>
                </a:lnTo>
                <a:lnTo>
                  <a:pt x="10912" y="27828"/>
                </a:lnTo>
                <a:lnTo>
                  <a:pt x="6096" y="29748"/>
                </a:lnTo>
                <a:lnTo>
                  <a:pt x="1311" y="29748"/>
                </a:lnTo>
                <a:lnTo>
                  <a:pt x="0" y="41805"/>
                </a:lnTo>
                <a:lnTo>
                  <a:pt x="12155" y="37945"/>
                </a:lnTo>
                <a:lnTo>
                  <a:pt x="22418" y="2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1" name="object 621"/>
          <p:cNvSpPr/>
          <p:nvPr/>
        </p:nvSpPr>
        <p:spPr>
          <a:xfrm>
            <a:off x="1917298" y="3698534"/>
            <a:ext cx="86395" cy="53766"/>
          </a:xfrm>
          <a:custGeom>
            <a:avLst/>
            <a:gdLst/>
            <a:ahLst/>
            <a:cxnLst/>
            <a:rect l="l" t="t" r="r" b="b"/>
            <a:pathLst>
              <a:path w="86395" h="53766">
                <a:moveTo>
                  <a:pt x="2880" y="0"/>
                </a:moveTo>
                <a:lnTo>
                  <a:pt x="0" y="0"/>
                </a:lnTo>
                <a:lnTo>
                  <a:pt x="0" y="46085"/>
                </a:lnTo>
                <a:lnTo>
                  <a:pt x="20162" y="53766"/>
                </a:lnTo>
                <a:lnTo>
                  <a:pt x="21122" y="51846"/>
                </a:lnTo>
                <a:lnTo>
                  <a:pt x="17282" y="49926"/>
                </a:lnTo>
                <a:lnTo>
                  <a:pt x="13441" y="47045"/>
                </a:lnTo>
                <a:lnTo>
                  <a:pt x="12481" y="43205"/>
                </a:lnTo>
                <a:lnTo>
                  <a:pt x="10561" y="41285"/>
                </a:lnTo>
                <a:lnTo>
                  <a:pt x="10561" y="10561"/>
                </a:lnTo>
                <a:lnTo>
                  <a:pt x="86395" y="35524"/>
                </a:lnTo>
                <a:lnTo>
                  <a:pt x="86395" y="28803"/>
                </a:lnTo>
                <a:lnTo>
                  <a:pt x="28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2" name="object 622"/>
          <p:cNvSpPr/>
          <p:nvPr/>
        </p:nvSpPr>
        <p:spPr>
          <a:xfrm>
            <a:off x="2109292" y="3900129"/>
            <a:ext cx="86395" cy="33604"/>
          </a:xfrm>
          <a:custGeom>
            <a:avLst/>
            <a:gdLst/>
            <a:ahLst/>
            <a:cxnLst/>
            <a:rect l="l" t="t" r="r" b="b"/>
            <a:pathLst>
              <a:path w="86395" h="33604">
                <a:moveTo>
                  <a:pt x="9601" y="24002"/>
                </a:moveTo>
                <a:lnTo>
                  <a:pt x="10561" y="23042"/>
                </a:lnTo>
                <a:lnTo>
                  <a:pt x="11521" y="23042"/>
                </a:lnTo>
                <a:lnTo>
                  <a:pt x="12481" y="22082"/>
                </a:lnTo>
                <a:lnTo>
                  <a:pt x="13441" y="22082"/>
                </a:lnTo>
                <a:lnTo>
                  <a:pt x="15361" y="21122"/>
                </a:lnTo>
                <a:lnTo>
                  <a:pt x="79674" y="21122"/>
                </a:lnTo>
                <a:lnTo>
                  <a:pt x="80634" y="22082"/>
                </a:lnTo>
                <a:lnTo>
                  <a:pt x="81594" y="22082"/>
                </a:lnTo>
                <a:lnTo>
                  <a:pt x="82555" y="23042"/>
                </a:lnTo>
                <a:lnTo>
                  <a:pt x="82555" y="24002"/>
                </a:lnTo>
                <a:lnTo>
                  <a:pt x="83515" y="25923"/>
                </a:lnTo>
                <a:lnTo>
                  <a:pt x="83515" y="31683"/>
                </a:lnTo>
                <a:lnTo>
                  <a:pt x="86395" y="31683"/>
                </a:lnTo>
                <a:lnTo>
                  <a:pt x="86395" y="0"/>
                </a:lnTo>
                <a:lnTo>
                  <a:pt x="83515" y="0"/>
                </a:lnTo>
                <a:lnTo>
                  <a:pt x="83515" y="6720"/>
                </a:lnTo>
                <a:lnTo>
                  <a:pt x="82555" y="7680"/>
                </a:lnTo>
                <a:lnTo>
                  <a:pt x="82555" y="8641"/>
                </a:lnTo>
                <a:lnTo>
                  <a:pt x="81594" y="9601"/>
                </a:lnTo>
                <a:lnTo>
                  <a:pt x="79674" y="10561"/>
                </a:lnTo>
                <a:lnTo>
                  <a:pt x="0" y="10561"/>
                </a:lnTo>
                <a:lnTo>
                  <a:pt x="0" y="12481"/>
                </a:lnTo>
                <a:lnTo>
                  <a:pt x="9601" y="33604"/>
                </a:lnTo>
                <a:lnTo>
                  <a:pt x="11521" y="32644"/>
                </a:lnTo>
                <a:lnTo>
                  <a:pt x="10561" y="29763"/>
                </a:lnTo>
                <a:lnTo>
                  <a:pt x="9601" y="27843"/>
                </a:lnTo>
                <a:lnTo>
                  <a:pt x="9601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3" name="object 623"/>
          <p:cNvSpPr/>
          <p:nvPr/>
        </p:nvSpPr>
        <p:spPr>
          <a:xfrm>
            <a:off x="2113132" y="3858844"/>
            <a:ext cx="44165" cy="21122"/>
          </a:xfrm>
          <a:custGeom>
            <a:avLst/>
            <a:gdLst/>
            <a:ahLst/>
            <a:cxnLst/>
            <a:rect l="l" t="t" r="r" b="b"/>
            <a:pathLst>
              <a:path w="44165" h="21122">
                <a:moveTo>
                  <a:pt x="4800" y="5775"/>
                </a:moveTo>
                <a:lnTo>
                  <a:pt x="1920" y="2895"/>
                </a:lnTo>
                <a:lnTo>
                  <a:pt x="0" y="0"/>
                </a:lnTo>
                <a:lnTo>
                  <a:pt x="6720" y="14401"/>
                </a:lnTo>
                <a:lnTo>
                  <a:pt x="12481" y="19202"/>
                </a:lnTo>
                <a:lnTo>
                  <a:pt x="19202" y="21122"/>
                </a:lnTo>
                <a:lnTo>
                  <a:pt x="33604" y="21122"/>
                </a:lnTo>
                <a:lnTo>
                  <a:pt x="40325" y="19202"/>
                </a:lnTo>
                <a:lnTo>
                  <a:pt x="44165" y="14401"/>
                </a:lnTo>
                <a:lnTo>
                  <a:pt x="44165" y="1935"/>
                </a:lnTo>
                <a:lnTo>
                  <a:pt x="40325" y="3840"/>
                </a:lnTo>
                <a:lnTo>
                  <a:pt x="35524" y="7680"/>
                </a:lnTo>
                <a:lnTo>
                  <a:pt x="28803" y="9616"/>
                </a:lnTo>
                <a:lnTo>
                  <a:pt x="13441" y="9616"/>
                </a:lnTo>
                <a:lnTo>
                  <a:pt x="8641" y="8656"/>
                </a:lnTo>
                <a:lnTo>
                  <a:pt x="4800" y="5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4" name="object 624"/>
          <p:cNvSpPr/>
          <p:nvPr/>
        </p:nvSpPr>
        <p:spPr>
          <a:xfrm>
            <a:off x="2109292" y="3826215"/>
            <a:ext cx="88315" cy="51831"/>
          </a:xfrm>
          <a:custGeom>
            <a:avLst/>
            <a:gdLst/>
            <a:ahLst/>
            <a:cxnLst/>
            <a:rect l="l" t="t" r="r" b="b"/>
            <a:pathLst>
              <a:path w="88315" h="51831">
                <a:moveTo>
                  <a:pt x="3840" y="24963"/>
                </a:moveTo>
                <a:lnTo>
                  <a:pt x="4800" y="22082"/>
                </a:lnTo>
                <a:lnTo>
                  <a:pt x="7680" y="20162"/>
                </a:lnTo>
                <a:lnTo>
                  <a:pt x="9601" y="17282"/>
                </a:lnTo>
                <a:lnTo>
                  <a:pt x="13441" y="15361"/>
                </a:lnTo>
                <a:lnTo>
                  <a:pt x="18242" y="14401"/>
                </a:lnTo>
                <a:lnTo>
                  <a:pt x="23042" y="12481"/>
                </a:lnTo>
                <a:lnTo>
                  <a:pt x="39364" y="12481"/>
                </a:lnTo>
                <a:lnTo>
                  <a:pt x="44165" y="13441"/>
                </a:lnTo>
                <a:lnTo>
                  <a:pt x="46085" y="15361"/>
                </a:lnTo>
                <a:lnTo>
                  <a:pt x="47045" y="17282"/>
                </a:lnTo>
                <a:lnTo>
                  <a:pt x="48006" y="20162"/>
                </a:lnTo>
                <a:lnTo>
                  <a:pt x="48966" y="23042"/>
                </a:lnTo>
                <a:lnTo>
                  <a:pt x="49911" y="24963"/>
                </a:lnTo>
                <a:lnTo>
                  <a:pt x="49911" y="30723"/>
                </a:lnTo>
                <a:lnTo>
                  <a:pt x="48006" y="34564"/>
                </a:lnTo>
                <a:lnTo>
                  <a:pt x="48006" y="47030"/>
                </a:lnTo>
                <a:lnTo>
                  <a:pt x="52806" y="43190"/>
                </a:lnTo>
                <a:lnTo>
                  <a:pt x="55686" y="37444"/>
                </a:lnTo>
                <a:lnTo>
                  <a:pt x="55686" y="26883"/>
                </a:lnTo>
                <a:lnTo>
                  <a:pt x="52806" y="20162"/>
                </a:lnTo>
                <a:lnTo>
                  <a:pt x="48966" y="14401"/>
                </a:lnTo>
                <a:lnTo>
                  <a:pt x="56631" y="16322"/>
                </a:lnTo>
                <a:lnTo>
                  <a:pt x="63367" y="19202"/>
                </a:lnTo>
                <a:lnTo>
                  <a:pt x="69128" y="23042"/>
                </a:lnTo>
                <a:lnTo>
                  <a:pt x="74874" y="27843"/>
                </a:lnTo>
                <a:lnTo>
                  <a:pt x="79674" y="31683"/>
                </a:lnTo>
                <a:lnTo>
                  <a:pt x="81594" y="36469"/>
                </a:lnTo>
                <a:lnTo>
                  <a:pt x="84475" y="41285"/>
                </a:lnTo>
                <a:lnTo>
                  <a:pt x="85435" y="46070"/>
                </a:lnTo>
                <a:lnTo>
                  <a:pt x="85435" y="51831"/>
                </a:lnTo>
                <a:lnTo>
                  <a:pt x="88315" y="51831"/>
                </a:lnTo>
                <a:lnTo>
                  <a:pt x="88315" y="40309"/>
                </a:lnTo>
                <a:lnTo>
                  <a:pt x="85435" y="32628"/>
                </a:lnTo>
                <a:lnTo>
                  <a:pt x="81594" y="25923"/>
                </a:lnTo>
                <a:lnTo>
                  <a:pt x="71349" y="14397"/>
                </a:lnTo>
                <a:lnTo>
                  <a:pt x="61432" y="6720"/>
                </a:lnTo>
                <a:lnTo>
                  <a:pt x="47257" y="1631"/>
                </a:lnTo>
                <a:lnTo>
                  <a:pt x="34564" y="0"/>
                </a:lnTo>
                <a:lnTo>
                  <a:pt x="32030" y="57"/>
                </a:lnTo>
                <a:lnTo>
                  <a:pt x="19119" y="2676"/>
                </a:lnTo>
                <a:lnTo>
                  <a:pt x="8641" y="9601"/>
                </a:lnTo>
                <a:lnTo>
                  <a:pt x="2880" y="14401"/>
                </a:lnTo>
                <a:lnTo>
                  <a:pt x="0" y="20162"/>
                </a:lnTo>
                <a:lnTo>
                  <a:pt x="0" y="35524"/>
                </a:lnTo>
                <a:lnTo>
                  <a:pt x="2880" y="42245"/>
                </a:lnTo>
                <a:lnTo>
                  <a:pt x="10561" y="47030"/>
                </a:lnTo>
                <a:lnTo>
                  <a:pt x="3840" y="32628"/>
                </a:lnTo>
                <a:lnTo>
                  <a:pt x="3840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5" name="object 625"/>
          <p:cNvSpPr/>
          <p:nvPr/>
        </p:nvSpPr>
        <p:spPr>
          <a:xfrm>
            <a:off x="2165924" y="3794531"/>
            <a:ext cx="24963" cy="20697"/>
          </a:xfrm>
          <a:custGeom>
            <a:avLst/>
            <a:gdLst/>
            <a:ahLst/>
            <a:cxnLst/>
            <a:rect l="l" t="t" r="r" b="b"/>
            <a:pathLst>
              <a:path w="24963" h="20697">
                <a:moveTo>
                  <a:pt x="24963" y="0"/>
                </a:moveTo>
                <a:lnTo>
                  <a:pt x="22082" y="2880"/>
                </a:lnTo>
                <a:lnTo>
                  <a:pt x="18242" y="5760"/>
                </a:lnTo>
                <a:lnTo>
                  <a:pt x="13456" y="6720"/>
                </a:lnTo>
                <a:lnTo>
                  <a:pt x="8656" y="8641"/>
                </a:lnTo>
                <a:lnTo>
                  <a:pt x="0" y="8641"/>
                </a:lnTo>
                <a:lnTo>
                  <a:pt x="2627" y="20697"/>
                </a:lnTo>
                <a:lnTo>
                  <a:pt x="15106" y="16837"/>
                </a:lnTo>
                <a:lnTo>
                  <a:pt x="24963" y="8641"/>
                </a:lnTo>
                <a:lnTo>
                  <a:pt x="249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6" name="object 626"/>
          <p:cNvSpPr/>
          <p:nvPr/>
        </p:nvSpPr>
        <p:spPr>
          <a:xfrm>
            <a:off x="2109292" y="3761902"/>
            <a:ext cx="87355" cy="53751"/>
          </a:xfrm>
          <a:custGeom>
            <a:avLst/>
            <a:gdLst/>
            <a:ahLst/>
            <a:cxnLst/>
            <a:rect l="l" t="t" r="r" b="b"/>
            <a:pathLst>
              <a:path w="87355" h="53751">
                <a:moveTo>
                  <a:pt x="960" y="14386"/>
                </a:moveTo>
                <a:lnTo>
                  <a:pt x="1920" y="20147"/>
                </a:lnTo>
                <a:lnTo>
                  <a:pt x="3840" y="24947"/>
                </a:lnTo>
                <a:lnTo>
                  <a:pt x="7680" y="30708"/>
                </a:lnTo>
                <a:lnTo>
                  <a:pt x="13441" y="36469"/>
                </a:lnTo>
                <a:lnTo>
                  <a:pt x="18242" y="41269"/>
                </a:lnTo>
                <a:lnTo>
                  <a:pt x="24003" y="46070"/>
                </a:lnTo>
                <a:lnTo>
                  <a:pt x="31683" y="48950"/>
                </a:lnTo>
                <a:lnTo>
                  <a:pt x="38404" y="51831"/>
                </a:lnTo>
                <a:lnTo>
                  <a:pt x="45125" y="53751"/>
                </a:lnTo>
                <a:lnTo>
                  <a:pt x="52806" y="53751"/>
                </a:lnTo>
                <a:lnTo>
                  <a:pt x="59259" y="53326"/>
                </a:lnTo>
                <a:lnTo>
                  <a:pt x="56631" y="41269"/>
                </a:lnTo>
                <a:lnTo>
                  <a:pt x="48966" y="41269"/>
                </a:lnTo>
                <a:lnTo>
                  <a:pt x="43205" y="40309"/>
                </a:lnTo>
                <a:lnTo>
                  <a:pt x="41285" y="37429"/>
                </a:lnTo>
                <a:lnTo>
                  <a:pt x="39364" y="34549"/>
                </a:lnTo>
                <a:lnTo>
                  <a:pt x="39364" y="32628"/>
                </a:lnTo>
                <a:lnTo>
                  <a:pt x="38404" y="30708"/>
                </a:lnTo>
                <a:lnTo>
                  <a:pt x="38404" y="22067"/>
                </a:lnTo>
                <a:lnTo>
                  <a:pt x="40325" y="18227"/>
                </a:lnTo>
                <a:lnTo>
                  <a:pt x="46085" y="15361"/>
                </a:lnTo>
                <a:lnTo>
                  <a:pt x="50886" y="12466"/>
                </a:lnTo>
                <a:lnTo>
                  <a:pt x="57591" y="11521"/>
                </a:lnTo>
                <a:lnTo>
                  <a:pt x="71033" y="11521"/>
                </a:lnTo>
                <a:lnTo>
                  <a:pt x="75834" y="12466"/>
                </a:lnTo>
                <a:lnTo>
                  <a:pt x="78714" y="15361"/>
                </a:lnTo>
                <a:lnTo>
                  <a:pt x="82555" y="18227"/>
                </a:lnTo>
                <a:lnTo>
                  <a:pt x="84475" y="21107"/>
                </a:lnTo>
                <a:lnTo>
                  <a:pt x="84475" y="27828"/>
                </a:lnTo>
                <a:lnTo>
                  <a:pt x="83515" y="30708"/>
                </a:lnTo>
                <a:lnTo>
                  <a:pt x="81594" y="32628"/>
                </a:lnTo>
                <a:lnTo>
                  <a:pt x="81594" y="41269"/>
                </a:lnTo>
                <a:lnTo>
                  <a:pt x="85435" y="37429"/>
                </a:lnTo>
                <a:lnTo>
                  <a:pt x="87355" y="32628"/>
                </a:lnTo>
                <a:lnTo>
                  <a:pt x="87355" y="18227"/>
                </a:lnTo>
                <a:lnTo>
                  <a:pt x="84475" y="11521"/>
                </a:lnTo>
                <a:lnTo>
                  <a:pt x="76809" y="6705"/>
                </a:lnTo>
                <a:lnTo>
                  <a:pt x="71033" y="1920"/>
                </a:lnTo>
                <a:lnTo>
                  <a:pt x="64312" y="0"/>
                </a:lnTo>
                <a:lnTo>
                  <a:pt x="49911" y="0"/>
                </a:lnTo>
                <a:lnTo>
                  <a:pt x="44165" y="1920"/>
                </a:lnTo>
                <a:lnTo>
                  <a:pt x="39364" y="6705"/>
                </a:lnTo>
                <a:lnTo>
                  <a:pt x="34564" y="10546"/>
                </a:lnTo>
                <a:lnTo>
                  <a:pt x="32644" y="15361"/>
                </a:lnTo>
                <a:lnTo>
                  <a:pt x="32644" y="27828"/>
                </a:lnTo>
                <a:lnTo>
                  <a:pt x="34564" y="33588"/>
                </a:lnTo>
                <a:lnTo>
                  <a:pt x="38404" y="39349"/>
                </a:lnTo>
                <a:lnTo>
                  <a:pt x="32644" y="38389"/>
                </a:lnTo>
                <a:lnTo>
                  <a:pt x="27843" y="36469"/>
                </a:lnTo>
                <a:lnTo>
                  <a:pt x="24003" y="33588"/>
                </a:lnTo>
                <a:lnTo>
                  <a:pt x="20162" y="31668"/>
                </a:lnTo>
                <a:lnTo>
                  <a:pt x="16322" y="28788"/>
                </a:lnTo>
                <a:lnTo>
                  <a:pt x="12481" y="25908"/>
                </a:lnTo>
                <a:lnTo>
                  <a:pt x="9601" y="22067"/>
                </a:lnTo>
                <a:lnTo>
                  <a:pt x="6720" y="18227"/>
                </a:lnTo>
                <a:lnTo>
                  <a:pt x="4800" y="15361"/>
                </a:lnTo>
                <a:lnTo>
                  <a:pt x="3840" y="11521"/>
                </a:lnTo>
                <a:lnTo>
                  <a:pt x="2880" y="7680"/>
                </a:lnTo>
                <a:lnTo>
                  <a:pt x="1920" y="1920"/>
                </a:lnTo>
                <a:lnTo>
                  <a:pt x="0" y="1920"/>
                </a:lnTo>
                <a:lnTo>
                  <a:pt x="0" y="9585"/>
                </a:lnTo>
                <a:lnTo>
                  <a:pt x="960" y="143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7" name="object 627"/>
          <p:cNvSpPr/>
          <p:nvPr/>
        </p:nvSpPr>
        <p:spPr>
          <a:xfrm>
            <a:off x="2113132" y="3730218"/>
            <a:ext cx="44165" cy="22082"/>
          </a:xfrm>
          <a:custGeom>
            <a:avLst/>
            <a:gdLst/>
            <a:ahLst/>
            <a:cxnLst/>
            <a:rect l="l" t="t" r="r" b="b"/>
            <a:pathLst>
              <a:path w="44165" h="22082">
                <a:moveTo>
                  <a:pt x="4800" y="6720"/>
                </a:moveTo>
                <a:lnTo>
                  <a:pt x="1920" y="3840"/>
                </a:lnTo>
                <a:lnTo>
                  <a:pt x="0" y="0"/>
                </a:lnTo>
                <a:lnTo>
                  <a:pt x="6720" y="15361"/>
                </a:lnTo>
                <a:lnTo>
                  <a:pt x="12481" y="19202"/>
                </a:lnTo>
                <a:lnTo>
                  <a:pt x="19202" y="22082"/>
                </a:lnTo>
                <a:lnTo>
                  <a:pt x="33604" y="22082"/>
                </a:lnTo>
                <a:lnTo>
                  <a:pt x="40325" y="19202"/>
                </a:lnTo>
                <a:lnTo>
                  <a:pt x="44165" y="15361"/>
                </a:lnTo>
                <a:lnTo>
                  <a:pt x="44165" y="2880"/>
                </a:lnTo>
                <a:lnTo>
                  <a:pt x="40325" y="4800"/>
                </a:lnTo>
                <a:lnTo>
                  <a:pt x="35524" y="8641"/>
                </a:lnTo>
                <a:lnTo>
                  <a:pt x="28803" y="10561"/>
                </a:lnTo>
                <a:lnTo>
                  <a:pt x="13441" y="10561"/>
                </a:lnTo>
                <a:lnTo>
                  <a:pt x="8641" y="9601"/>
                </a:lnTo>
                <a:lnTo>
                  <a:pt x="480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8" name="object 628"/>
          <p:cNvSpPr/>
          <p:nvPr/>
        </p:nvSpPr>
        <p:spPr>
          <a:xfrm>
            <a:off x="2109292" y="3698534"/>
            <a:ext cx="88315" cy="51846"/>
          </a:xfrm>
          <a:custGeom>
            <a:avLst/>
            <a:gdLst/>
            <a:ahLst/>
            <a:cxnLst/>
            <a:rect l="l" t="t" r="r" b="b"/>
            <a:pathLst>
              <a:path w="88315" h="51846">
                <a:moveTo>
                  <a:pt x="3840" y="24963"/>
                </a:moveTo>
                <a:lnTo>
                  <a:pt x="4800" y="22082"/>
                </a:lnTo>
                <a:lnTo>
                  <a:pt x="7680" y="20162"/>
                </a:lnTo>
                <a:lnTo>
                  <a:pt x="9601" y="17282"/>
                </a:lnTo>
                <a:lnTo>
                  <a:pt x="13441" y="15361"/>
                </a:lnTo>
                <a:lnTo>
                  <a:pt x="18242" y="14401"/>
                </a:lnTo>
                <a:lnTo>
                  <a:pt x="23042" y="12481"/>
                </a:lnTo>
                <a:lnTo>
                  <a:pt x="26883" y="11521"/>
                </a:lnTo>
                <a:lnTo>
                  <a:pt x="34564" y="11521"/>
                </a:lnTo>
                <a:lnTo>
                  <a:pt x="39364" y="12481"/>
                </a:lnTo>
                <a:lnTo>
                  <a:pt x="44165" y="13441"/>
                </a:lnTo>
                <a:lnTo>
                  <a:pt x="46085" y="15361"/>
                </a:lnTo>
                <a:lnTo>
                  <a:pt x="47045" y="17282"/>
                </a:lnTo>
                <a:lnTo>
                  <a:pt x="48006" y="20162"/>
                </a:lnTo>
                <a:lnTo>
                  <a:pt x="48966" y="23042"/>
                </a:lnTo>
                <a:lnTo>
                  <a:pt x="49911" y="24963"/>
                </a:lnTo>
                <a:lnTo>
                  <a:pt x="49911" y="30723"/>
                </a:lnTo>
                <a:lnTo>
                  <a:pt x="48006" y="34564"/>
                </a:lnTo>
                <a:lnTo>
                  <a:pt x="48006" y="47045"/>
                </a:lnTo>
                <a:lnTo>
                  <a:pt x="52806" y="43205"/>
                </a:lnTo>
                <a:lnTo>
                  <a:pt x="55686" y="37444"/>
                </a:lnTo>
                <a:lnTo>
                  <a:pt x="55686" y="26883"/>
                </a:lnTo>
                <a:lnTo>
                  <a:pt x="52806" y="20162"/>
                </a:lnTo>
                <a:lnTo>
                  <a:pt x="48966" y="14401"/>
                </a:lnTo>
                <a:lnTo>
                  <a:pt x="56631" y="15361"/>
                </a:lnTo>
                <a:lnTo>
                  <a:pt x="63367" y="19202"/>
                </a:lnTo>
                <a:lnTo>
                  <a:pt x="69128" y="23042"/>
                </a:lnTo>
                <a:lnTo>
                  <a:pt x="74874" y="27843"/>
                </a:lnTo>
                <a:lnTo>
                  <a:pt x="79674" y="31683"/>
                </a:lnTo>
                <a:lnTo>
                  <a:pt x="81594" y="36484"/>
                </a:lnTo>
                <a:lnTo>
                  <a:pt x="84475" y="41285"/>
                </a:lnTo>
                <a:lnTo>
                  <a:pt x="85435" y="46085"/>
                </a:lnTo>
                <a:lnTo>
                  <a:pt x="85435" y="51846"/>
                </a:lnTo>
                <a:lnTo>
                  <a:pt x="88315" y="51846"/>
                </a:lnTo>
                <a:lnTo>
                  <a:pt x="88315" y="40325"/>
                </a:lnTo>
                <a:lnTo>
                  <a:pt x="85435" y="32644"/>
                </a:lnTo>
                <a:lnTo>
                  <a:pt x="81594" y="25923"/>
                </a:lnTo>
                <a:lnTo>
                  <a:pt x="71349" y="14397"/>
                </a:lnTo>
                <a:lnTo>
                  <a:pt x="61432" y="6720"/>
                </a:lnTo>
                <a:lnTo>
                  <a:pt x="47257" y="1631"/>
                </a:lnTo>
                <a:lnTo>
                  <a:pt x="34564" y="0"/>
                </a:lnTo>
                <a:lnTo>
                  <a:pt x="32030" y="57"/>
                </a:lnTo>
                <a:lnTo>
                  <a:pt x="19119" y="2676"/>
                </a:lnTo>
                <a:lnTo>
                  <a:pt x="8641" y="9601"/>
                </a:lnTo>
                <a:lnTo>
                  <a:pt x="2880" y="14401"/>
                </a:lnTo>
                <a:lnTo>
                  <a:pt x="0" y="20162"/>
                </a:lnTo>
                <a:lnTo>
                  <a:pt x="0" y="35524"/>
                </a:lnTo>
                <a:lnTo>
                  <a:pt x="2880" y="42245"/>
                </a:lnTo>
                <a:lnTo>
                  <a:pt x="10561" y="47045"/>
                </a:lnTo>
                <a:lnTo>
                  <a:pt x="3840" y="31683"/>
                </a:lnTo>
                <a:lnTo>
                  <a:pt x="3840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9" name="object 629"/>
          <p:cNvSpPr/>
          <p:nvPr/>
        </p:nvSpPr>
        <p:spPr>
          <a:xfrm>
            <a:off x="2302245" y="3900129"/>
            <a:ext cx="87355" cy="33604"/>
          </a:xfrm>
          <a:custGeom>
            <a:avLst/>
            <a:gdLst/>
            <a:ahLst/>
            <a:cxnLst/>
            <a:rect l="l" t="t" r="r" b="b"/>
            <a:pathLst>
              <a:path w="87355" h="33604">
                <a:moveTo>
                  <a:pt x="10561" y="33604"/>
                </a:moveTo>
                <a:lnTo>
                  <a:pt x="12481" y="32644"/>
                </a:lnTo>
                <a:lnTo>
                  <a:pt x="11521" y="29763"/>
                </a:lnTo>
                <a:lnTo>
                  <a:pt x="10561" y="27843"/>
                </a:lnTo>
                <a:lnTo>
                  <a:pt x="10561" y="24002"/>
                </a:lnTo>
                <a:lnTo>
                  <a:pt x="11521" y="23042"/>
                </a:lnTo>
                <a:lnTo>
                  <a:pt x="13441" y="22082"/>
                </a:lnTo>
                <a:lnTo>
                  <a:pt x="14401" y="22082"/>
                </a:lnTo>
                <a:lnTo>
                  <a:pt x="16322" y="21122"/>
                </a:lnTo>
                <a:lnTo>
                  <a:pt x="80634" y="21122"/>
                </a:lnTo>
                <a:lnTo>
                  <a:pt x="81594" y="22082"/>
                </a:lnTo>
                <a:lnTo>
                  <a:pt x="82555" y="22082"/>
                </a:lnTo>
                <a:lnTo>
                  <a:pt x="82555" y="23042"/>
                </a:lnTo>
                <a:lnTo>
                  <a:pt x="83515" y="24002"/>
                </a:lnTo>
                <a:lnTo>
                  <a:pt x="84475" y="25923"/>
                </a:lnTo>
                <a:lnTo>
                  <a:pt x="84475" y="31683"/>
                </a:lnTo>
                <a:lnTo>
                  <a:pt x="87355" y="31683"/>
                </a:lnTo>
                <a:lnTo>
                  <a:pt x="87355" y="0"/>
                </a:lnTo>
                <a:lnTo>
                  <a:pt x="84475" y="0"/>
                </a:lnTo>
                <a:lnTo>
                  <a:pt x="84475" y="6720"/>
                </a:lnTo>
                <a:lnTo>
                  <a:pt x="83515" y="7680"/>
                </a:lnTo>
                <a:lnTo>
                  <a:pt x="82555" y="8641"/>
                </a:lnTo>
                <a:lnTo>
                  <a:pt x="81594" y="9601"/>
                </a:lnTo>
                <a:lnTo>
                  <a:pt x="80634" y="10561"/>
                </a:lnTo>
                <a:lnTo>
                  <a:pt x="0" y="10561"/>
                </a:lnTo>
                <a:lnTo>
                  <a:pt x="0" y="12481"/>
                </a:lnTo>
                <a:lnTo>
                  <a:pt x="10561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0" name="object 630"/>
          <p:cNvSpPr/>
          <p:nvPr/>
        </p:nvSpPr>
        <p:spPr>
          <a:xfrm>
            <a:off x="2302245" y="3826215"/>
            <a:ext cx="88315" cy="53751"/>
          </a:xfrm>
          <a:custGeom>
            <a:avLst/>
            <a:gdLst/>
            <a:ahLst/>
            <a:cxnLst/>
            <a:rect l="l" t="t" r="r" b="b"/>
            <a:pathLst>
              <a:path w="88315" h="53751">
                <a:moveTo>
                  <a:pt x="63352" y="19202"/>
                </a:moveTo>
                <a:lnTo>
                  <a:pt x="70073" y="23042"/>
                </a:lnTo>
                <a:lnTo>
                  <a:pt x="75849" y="27843"/>
                </a:lnTo>
                <a:lnTo>
                  <a:pt x="80634" y="31683"/>
                </a:lnTo>
                <a:lnTo>
                  <a:pt x="82555" y="36469"/>
                </a:lnTo>
                <a:lnTo>
                  <a:pt x="85435" y="41285"/>
                </a:lnTo>
                <a:lnTo>
                  <a:pt x="86395" y="46070"/>
                </a:lnTo>
                <a:lnTo>
                  <a:pt x="86395" y="51831"/>
                </a:lnTo>
                <a:lnTo>
                  <a:pt x="88315" y="51831"/>
                </a:lnTo>
                <a:lnTo>
                  <a:pt x="88315" y="40309"/>
                </a:lnTo>
                <a:lnTo>
                  <a:pt x="86395" y="32628"/>
                </a:lnTo>
                <a:lnTo>
                  <a:pt x="81594" y="25923"/>
                </a:lnTo>
                <a:lnTo>
                  <a:pt x="80292" y="23932"/>
                </a:lnTo>
                <a:lnTo>
                  <a:pt x="72064" y="14400"/>
                </a:lnTo>
                <a:lnTo>
                  <a:pt x="61447" y="6720"/>
                </a:lnTo>
                <a:lnTo>
                  <a:pt x="48536" y="1738"/>
                </a:lnTo>
                <a:lnTo>
                  <a:pt x="35524" y="0"/>
                </a:lnTo>
                <a:lnTo>
                  <a:pt x="32100" y="106"/>
                </a:lnTo>
                <a:lnTo>
                  <a:pt x="19547" y="2826"/>
                </a:lnTo>
                <a:lnTo>
                  <a:pt x="8641" y="9601"/>
                </a:lnTo>
                <a:lnTo>
                  <a:pt x="2880" y="14401"/>
                </a:lnTo>
                <a:lnTo>
                  <a:pt x="0" y="20162"/>
                </a:lnTo>
                <a:lnTo>
                  <a:pt x="0" y="35524"/>
                </a:lnTo>
                <a:lnTo>
                  <a:pt x="3840" y="42245"/>
                </a:lnTo>
                <a:lnTo>
                  <a:pt x="4800" y="32628"/>
                </a:lnTo>
                <a:lnTo>
                  <a:pt x="4800" y="24963"/>
                </a:lnTo>
                <a:lnTo>
                  <a:pt x="5760" y="22082"/>
                </a:lnTo>
                <a:lnTo>
                  <a:pt x="8641" y="20162"/>
                </a:lnTo>
                <a:lnTo>
                  <a:pt x="10561" y="17282"/>
                </a:lnTo>
                <a:lnTo>
                  <a:pt x="14401" y="15361"/>
                </a:lnTo>
                <a:lnTo>
                  <a:pt x="19202" y="14401"/>
                </a:lnTo>
                <a:lnTo>
                  <a:pt x="24002" y="12481"/>
                </a:lnTo>
                <a:lnTo>
                  <a:pt x="39364" y="12481"/>
                </a:lnTo>
                <a:lnTo>
                  <a:pt x="45125" y="13441"/>
                </a:lnTo>
                <a:lnTo>
                  <a:pt x="47045" y="15361"/>
                </a:lnTo>
                <a:lnTo>
                  <a:pt x="48006" y="17282"/>
                </a:lnTo>
                <a:lnTo>
                  <a:pt x="48966" y="20162"/>
                </a:lnTo>
                <a:lnTo>
                  <a:pt x="49926" y="23042"/>
                </a:lnTo>
                <a:lnTo>
                  <a:pt x="49926" y="30723"/>
                </a:lnTo>
                <a:lnTo>
                  <a:pt x="48966" y="34564"/>
                </a:lnTo>
                <a:lnTo>
                  <a:pt x="45125" y="36469"/>
                </a:lnTo>
                <a:lnTo>
                  <a:pt x="40325" y="40309"/>
                </a:lnTo>
                <a:lnTo>
                  <a:pt x="32644" y="42245"/>
                </a:lnTo>
                <a:lnTo>
                  <a:pt x="17282" y="42245"/>
                </a:lnTo>
                <a:lnTo>
                  <a:pt x="12481" y="41285"/>
                </a:lnTo>
                <a:lnTo>
                  <a:pt x="9601" y="38404"/>
                </a:lnTo>
                <a:lnTo>
                  <a:pt x="5760" y="35524"/>
                </a:lnTo>
                <a:lnTo>
                  <a:pt x="10561" y="47030"/>
                </a:lnTo>
                <a:lnTo>
                  <a:pt x="16322" y="51831"/>
                </a:lnTo>
                <a:lnTo>
                  <a:pt x="23042" y="53751"/>
                </a:lnTo>
                <a:lnTo>
                  <a:pt x="38404" y="53751"/>
                </a:lnTo>
                <a:lnTo>
                  <a:pt x="44165" y="51831"/>
                </a:lnTo>
                <a:lnTo>
                  <a:pt x="48966" y="47030"/>
                </a:lnTo>
                <a:lnTo>
                  <a:pt x="53766" y="43190"/>
                </a:lnTo>
                <a:lnTo>
                  <a:pt x="55686" y="37444"/>
                </a:lnTo>
                <a:lnTo>
                  <a:pt x="55686" y="26883"/>
                </a:lnTo>
                <a:lnTo>
                  <a:pt x="53766" y="20162"/>
                </a:lnTo>
                <a:lnTo>
                  <a:pt x="49926" y="14401"/>
                </a:lnTo>
                <a:lnTo>
                  <a:pt x="56631" y="16322"/>
                </a:lnTo>
                <a:lnTo>
                  <a:pt x="63352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1" name="object 631"/>
          <p:cNvSpPr/>
          <p:nvPr/>
        </p:nvSpPr>
        <p:spPr>
          <a:xfrm>
            <a:off x="2306086" y="3858844"/>
            <a:ext cx="6720" cy="14401"/>
          </a:xfrm>
          <a:custGeom>
            <a:avLst/>
            <a:gdLst/>
            <a:ahLst/>
            <a:cxnLst/>
            <a:rect l="l" t="t" r="r" b="b"/>
            <a:pathLst>
              <a:path w="6720" h="14401">
                <a:moveTo>
                  <a:pt x="1920" y="2895"/>
                </a:moveTo>
                <a:lnTo>
                  <a:pt x="960" y="0"/>
                </a:lnTo>
                <a:lnTo>
                  <a:pt x="0" y="9616"/>
                </a:lnTo>
                <a:lnTo>
                  <a:pt x="6720" y="14401"/>
                </a:lnTo>
                <a:lnTo>
                  <a:pt x="1920" y="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2" name="object 632"/>
          <p:cNvSpPr/>
          <p:nvPr/>
        </p:nvSpPr>
        <p:spPr>
          <a:xfrm>
            <a:off x="2304166" y="3762862"/>
            <a:ext cx="86395" cy="53751"/>
          </a:xfrm>
          <a:custGeom>
            <a:avLst/>
            <a:gdLst/>
            <a:ahLst/>
            <a:cxnLst/>
            <a:rect l="l" t="t" r="r" b="b"/>
            <a:pathLst>
              <a:path w="86395" h="53751">
                <a:moveTo>
                  <a:pt x="2880" y="0"/>
                </a:moveTo>
                <a:lnTo>
                  <a:pt x="0" y="0"/>
                </a:lnTo>
                <a:lnTo>
                  <a:pt x="0" y="45110"/>
                </a:lnTo>
                <a:lnTo>
                  <a:pt x="20162" y="53751"/>
                </a:lnTo>
                <a:lnTo>
                  <a:pt x="21122" y="51831"/>
                </a:lnTo>
                <a:lnTo>
                  <a:pt x="17282" y="48950"/>
                </a:lnTo>
                <a:lnTo>
                  <a:pt x="14401" y="47030"/>
                </a:lnTo>
                <a:lnTo>
                  <a:pt x="12481" y="43190"/>
                </a:lnTo>
                <a:lnTo>
                  <a:pt x="10561" y="41269"/>
                </a:lnTo>
                <a:lnTo>
                  <a:pt x="10561" y="9585"/>
                </a:lnTo>
                <a:lnTo>
                  <a:pt x="86395" y="35509"/>
                </a:lnTo>
                <a:lnTo>
                  <a:pt x="86395" y="27828"/>
                </a:lnTo>
                <a:lnTo>
                  <a:pt x="28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3" name="object 633"/>
          <p:cNvSpPr/>
          <p:nvPr/>
        </p:nvSpPr>
        <p:spPr>
          <a:xfrm>
            <a:off x="2302245" y="3709095"/>
            <a:ext cx="87355" cy="32644"/>
          </a:xfrm>
          <a:custGeom>
            <a:avLst/>
            <a:gdLst/>
            <a:ahLst/>
            <a:cxnLst/>
            <a:rect l="l" t="t" r="r" b="b"/>
            <a:pathLst>
              <a:path w="87355" h="32644">
                <a:moveTo>
                  <a:pt x="10561" y="24002"/>
                </a:moveTo>
                <a:lnTo>
                  <a:pt x="11521" y="23042"/>
                </a:lnTo>
                <a:lnTo>
                  <a:pt x="11521" y="22082"/>
                </a:lnTo>
                <a:lnTo>
                  <a:pt x="13441" y="21122"/>
                </a:lnTo>
                <a:lnTo>
                  <a:pt x="16322" y="21122"/>
                </a:lnTo>
                <a:lnTo>
                  <a:pt x="20162" y="20162"/>
                </a:lnTo>
                <a:lnTo>
                  <a:pt x="76794" y="20162"/>
                </a:lnTo>
                <a:lnTo>
                  <a:pt x="80634" y="21122"/>
                </a:lnTo>
                <a:lnTo>
                  <a:pt x="81594" y="21122"/>
                </a:lnTo>
                <a:lnTo>
                  <a:pt x="82555" y="22082"/>
                </a:lnTo>
                <a:lnTo>
                  <a:pt x="82555" y="23042"/>
                </a:lnTo>
                <a:lnTo>
                  <a:pt x="83515" y="24002"/>
                </a:lnTo>
                <a:lnTo>
                  <a:pt x="84475" y="24963"/>
                </a:lnTo>
                <a:lnTo>
                  <a:pt x="84475" y="31683"/>
                </a:lnTo>
                <a:lnTo>
                  <a:pt x="87355" y="31683"/>
                </a:lnTo>
                <a:lnTo>
                  <a:pt x="87355" y="0"/>
                </a:lnTo>
                <a:lnTo>
                  <a:pt x="84475" y="0"/>
                </a:lnTo>
                <a:lnTo>
                  <a:pt x="84475" y="5760"/>
                </a:lnTo>
                <a:lnTo>
                  <a:pt x="83515" y="7680"/>
                </a:lnTo>
                <a:lnTo>
                  <a:pt x="82555" y="8641"/>
                </a:lnTo>
                <a:lnTo>
                  <a:pt x="81594" y="9601"/>
                </a:lnTo>
                <a:lnTo>
                  <a:pt x="80634" y="9601"/>
                </a:lnTo>
                <a:lnTo>
                  <a:pt x="79689" y="10561"/>
                </a:lnTo>
                <a:lnTo>
                  <a:pt x="0" y="10561"/>
                </a:lnTo>
                <a:lnTo>
                  <a:pt x="0" y="12481"/>
                </a:lnTo>
                <a:lnTo>
                  <a:pt x="10561" y="32644"/>
                </a:lnTo>
                <a:lnTo>
                  <a:pt x="12481" y="31683"/>
                </a:lnTo>
                <a:lnTo>
                  <a:pt x="11521" y="29763"/>
                </a:lnTo>
                <a:lnTo>
                  <a:pt x="10561" y="26883"/>
                </a:lnTo>
                <a:lnTo>
                  <a:pt x="10561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4" name="object 634"/>
          <p:cNvSpPr/>
          <p:nvPr/>
        </p:nvSpPr>
        <p:spPr>
          <a:xfrm>
            <a:off x="2496159" y="3900129"/>
            <a:ext cx="86395" cy="33604"/>
          </a:xfrm>
          <a:custGeom>
            <a:avLst/>
            <a:gdLst/>
            <a:ahLst/>
            <a:cxnLst/>
            <a:rect l="l" t="t" r="r" b="b"/>
            <a:pathLst>
              <a:path w="86395" h="33604">
                <a:moveTo>
                  <a:pt x="15361" y="21122"/>
                </a:moveTo>
                <a:lnTo>
                  <a:pt x="79674" y="21122"/>
                </a:lnTo>
                <a:lnTo>
                  <a:pt x="80634" y="22082"/>
                </a:lnTo>
                <a:lnTo>
                  <a:pt x="81610" y="22082"/>
                </a:lnTo>
                <a:lnTo>
                  <a:pt x="82555" y="23042"/>
                </a:lnTo>
                <a:lnTo>
                  <a:pt x="83515" y="24002"/>
                </a:lnTo>
                <a:lnTo>
                  <a:pt x="84475" y="25923"/>
                </a:lnTo>
                <a:lnTo>
                  <a:pt x="84475" y="31683"/>
                </a:lnTo>
                <a:lnTo>
                  <a:pt x="86395" y="31683"/>
                </a:lnTo>
                <a:lnTo>
                  <a:pt x="86395" y="0"/>
                </a:lnTo>
                <a:lnTo>
                  <a:pt x="84475" y="0"/>
                </a:lnTo>
                <a:lnTo>
                  <a:pt x="84475" y="3840"/>
                </a:lnTo>
                <a:lnTo>
                  <a:pt x="83515" y="6720"/>
                </a:lnTo>
                <a:lnTo>
                  <a:pt x="83515" y="7680"/>
                </a:lnTo>
                <a:lnTo>
                  <a:pt x="82555" y="8641"/>
                </a:lnTo>
                <a:lnTo>
                  <a:pt x="81610" y="9601"/>
                </a:lnTo>
                <a:lnTo>
                  <a:pt x="80634" y="10561"/>
                </a:lnTo>
                <a:lnTo>
                  <a:pt x="0" y="10561"/>
                </a:lnTo>
                <a:lnTo>
                  <a:pt x="0" y="12481"/>
                </a:lnTo>
                <a:lnTo>
                  <a:pt x="10561" y="33604"/>
                </a:lnTo>
                <a:lnTo>
                  <a:pt x="12481" y="32644"/>
                </a:lnTo>
                <a:lnTo>
                  <a:pt x="10561" y="29763"/>
                </a:lnTo>
                <a:lnTo>
                  <a:pt x="10561" y="24002"/>
                </a:lnTo>
                <a:lnTo>
                  <a:pt x="11521" y="23042"/>
                </a:lnTo>
                <a:lnTo>
                  <a:pt x="12481" y="22082"/>
                </a:lnTo>
                <a:lnTo>
                  <a:pt x="14401" y="22082"/>
                </a:lnTo>
                <a:lnTo>
                  <a:pt x="15361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5" name="object 635"/>
          <p:cNvSpPr/>
          <p:nvPr/>
        </p:nvSpPr>
        <p:spPr>
          <a:xfrm>
            <a:off x="2496159" y="3826215"/>
            <a:ext cx="88315" cy="51831"/>
          </a:xfrm>
          <a:custGeom>
            <a:avLst/>
            <a:gdLst/>
            <a:ahLst/>
            <a:cxnLst/>
            <a:rect l="l" t="t" r="r" b="b"/>
            <a:pathLst>
              <a:path w="88315" h="51831">
                <a:moveTo>
                  <a:pt x="3840" y="24963"/>
                </a:moveTo>
                <a:lnTo>
                  <a:pt x="5760" y="22082"/>
                </a:lnTo>
                <a:lnTo>
                  <a:pt x="7680" y="20162"/>
                </a:lnTo>
                <a:lnTo>
                  <a:pt x="10561" y="17282"/>
                </a:lnTo>
                <a:lnTo>
                  <a:pt x="14401" y="15361"/>
                </a:lnTo>
                <a:lnTo>
                  <a:pt x="19202" y="14401"/>
                </a:lnTo>
                <a:lnTo>
                  <a:pt x="23042" y="12481"/>
                </a:lnTo>
                <a:lnTo>
                  <a:pt x="39364" y="12481"/>
                </a:lnTo>
                <a:lnTo>
                  <a:pt x="45125" y="13441"/>
                </a:lnTo>
                <a:lnTo>
                  <a:pt x="46085" y="15361"/>
                </a:lnTo>
                <a:lnTo>
                  <a:pt x="48006" y="17282"/>
                </a:lnTo>
                <a:lnTo>
                  <a:pt x="48966" y="20162"/>
                </a:lnTo>
                <a:lnTo>
                  <a:pt x="49926" y="23042"/>
                </a:lnTo>
                <a:lnTo>
                  <a:pt x="49926" y="30723"/>
                </a:lnTo>
                <a:lnTo>
                  <a:pt x="48006" y="34564"/>
                </a:lnTo>
                <a:lnTo>
                  <a:pt x="48966" y="47030"/>
                </a:lnTo>
                <a:lnTo>
                  <a:pt x="53766" y="43190"/>
                </a:lnTo>
                <a:lnTo>
                  <a:pt x="55686" y="37444"/>
                </a:lnTo>
                <a:lnTo>
                  <a:pt x="55686" y="26883"/>
                </a:lnTo>
                <a:lnTo>
                  <a:pt x="53766" y="20162"/>
                </a:lnTo>
                <a:lnTo>
                  <a:pt x="49926" y="14401"/>
                </a:lnTo>
                <a:lnTo>
                  <a:pt x="56647" y="16322"/>
                </a:lnTo>
                <a:lnTo>
                  <a:pt x="63367" y="19202"/>
                </a:lnTo>
                <a:lnTo>
                  <a:pt x="69113" y="23042"/>
                </a:lnTo>
                <a:lnTo>
                  <a:pt x="75834" y="27843"/>
                </a:lnTo>
                <a:lnTo>
                  <a:pt x="79674" y="31683"/>
                </a:lnTo>
                <a:lnTo>
                  <a:pt x="82555" y="36469"/>
                </a:lnTo>
                <a:lnTo>
                  <a:pt x="84475" y="41285"/>
                </a:lnTo>
                <a:lnTo>
                  <a:pt x="86395" y="46070"/>
                </a:lnTo>
                <a:lnTo>
                  <a:pt x="86395" y="51831"/>
                </a:lnTo>
                <a:lnTo>
                  <a:pt x="88315" y="51831"/>
                </a:lnTo>
                <a:lnTo>
                  <a:pt x="88315" y="40309"/>
                </a:lnTo>
                <a:lnTo>
                  <a:pt x="86395" y="32628"/>
                </a:lnTo>
                <a:lnTo>
                  <a:pt x="81610" y="25923"/>
                </a:lnTo>
                <a:lnTo>
                  <a:pt x="80292" y="23915"/>
                </a:lnTo>
                <a:lnTo>
                  <a:pt x="72055" y="14393"/>
                </a:lnTo>
                <a:lnTo>
                  <a:pt x="61432" y="6720"/>
                </a:lnTo>
                <a:lnTo>
                  <a:pt x="48163" y="1740"/>
                </a:lnTo>
                <a:lnTo>
                  <a:pt x="35524" y="0"/>
                </a:lnTo>
                <a:lnTo>
                  <a:pt x="32100" y="106"/>
                </a:lnTo>
                <a:lnTo>
                  <a:pt x="19547" y="2826"/>
                </a:lnTo>
                <a:lnTo>
                  <a:pt x="8641" y="9601"/>
                </a:lnTo>
                <a:lnTo>
                  <a:pt x="2880" y="14401"/>
                </a:lnTo>
                <a:lnTo>
                  <a:pt x="0" y="20162"/>
                </a:lnTo>
                <a:lnTo>
                  <a:pt x="0" y="35524"/>
                </a:lnTo>
                <a:lnTo>
                  <a:pt x="3840" y="42245"/>
                </a:lnTo>
                <a:lnTo>
                  <a:pt x="10561" y="47030"/>
                </a:lnTo>
                <a:lnTo>
                  <a:pt x="9601" y="38404"/>
                </a:lnTo>
                <a:lnTo>
                  <a:pt x="5760" y="35524"/>
                </a:lnTo>
                <a:lnTo>
                  <a:pt x="3840" y="32628"/>
                </a:lnTo>
                <a:lnTo>
                  <a:pt x="3840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6" name="object 636"/>
          <p:cNvSpPr/>
          <p:nvPr/>
        </p:nvSpPr>
        <p:spPr>
          <a:xfrm>
            <a:off x="2505760" y="3860779"/>
            <a:ext cx="39364" cy="19187"/>
          </a:xfrm>
          <a:custGeom>
            <a:avLst/>
            <a:gdLst/>
            <a:ahLst/>
            <a:cxnLst/>
            <a:rect l="l" t="t" r="r" b="b"/>
            <a:pathLst>
              <a:path w="39364" h="19187">
                <a:moveTo>
                  <a:pt x="0" y="3840"/>
                </a:moveTo>
                <a:lnTo>
                  <a:pt x="960" y="12466"/>
                </a:lnTo>
                <a:lnTo>
                  <a:pt x="6720" y="17266"/>
                </a:lnTo>
                <a:lnTo>
                  <a:pt x="13441" y="19187"/>
                </a:lnTo>
                <a:lnTo>
                  <a:pt x="28803" y="19187"/>
                </a:lnTo>
                <a:lnTo>
                  <a:pt x="34564" y="17266"/>
                </a:lnTo>
                <a:lnTo>
                  <a:pt x="39364" y="12466"/>
                </a:lnTo>
                <a:lnTo>
                  <a:pt x="38404" y="0"/>
                </a:lnTo>
                <a:lnTo>
                  <a:pt x="35524" y="1904"/>
                </a:lnTo>
                <a:lnTo>
                  <a:pt x="29763" y="5745"/>
                </a:lnTo>
                <a:lnTo>
                  <a:pt x="23042" y="7680"/>
                </a:lnTo>
                <a:lnTo>
                  <a:pt x="7680" y="7680"/>
                </a:lnTo>
                <a:lnTo>
                  <a:pt x="2880" y="6720"/>
                </a:lnTo>
                <a:lnTo>
                  <a:pt x="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7" name="object 637"/>
          <p:cNvSpPr/>
          <p:nvPr/>
        </p:nvSpPr>
        <p:spPr>
          <a:xfrm>
            <a:off x="2498079" y="3762862"/>
            <a:ext cx="86395" cy="53751"/>
          </a:xfrm>
          <a:custGeom>
            <a:avLst/>
            <a:gdLst/>
            <a:ahLst/>
            <a:cxnLst/>
            <a:rect l="l" t="t" r="r" b="b"/>
            <a:pathLst>
              <a:path w="86395" h="53751">
                <a:moveTo>
                  <a:pt x="1920" y="0"/>
                </a:moveTo>
                <a:lnTo>
                  <a:pt x="0" y="0"/>
                </a:lnTo>
                <a:lnTo>
                  <a:pt x="0" y="45110"/>
                </a:lnTo>
                <a:lnTo>
                  <a:pt x="20162" y="53751"/>
                </a:lnTo>
                <a:lnTo>
                  <a:pt x="21122" y="51831"/>
                </a:lnTo>
                <a:lnTo>
                  <a:pt x="16322" y="48950"/>
                </a:lnTo>
                <a:lnTo>
                  <a:pt x="13441" y="47030"/>
                </a:lnTo>
                <a:lnTo>
                  <a:pt x="11521" y="43190"/>
                </a:lnTo>
                <a:lnTo>
                  <a:pt x="10561" y="41269"/>
                </a:lnTo>
                <a:lnTo>
                  <a:pt x="10561" y="9585"/>
                </a:lnTo>
                <a:lnTo>
                  <a:pt x="86395" y="35509"/>
                </a:lnTo>
                <a:lnTo>
                  <a:pt x="86395" y="27828"/>
                </a:lnTo>
                <a:lnTo>
                  <a:pt x="19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8" name="object 638"/>
          <p:cNvSpPr/>
          <p:nvPr/>
        </p:nvSpPr>
        <p:spPr>
          <a:xfrm>
            <a:off x="2496159" y="3703335"/>
            <a:ext cx="88315" cy="48966"/>
          </a:xfrm>
          <a:custGeom>
            <a:avLst/>
            <a:gdLst/>
            <a:ahLst/>
            <a:cxnLst/>
            <a:rect l="l" t="t" r="r" b="b"/>
            <a:pathLst>
              <a:path w="88315" h="48966">
                <a:moveTo>
                  <a:pt x="1920" y="34564"/>
                </a:moveTo>
                <a:lnTo>
                  <a:pt x="4800" y="38404"/>
                </a:lnTo>
                <a:lnTo>
                  <a:pt x="7680" y="42245"/>
                </a:lnTo>
                <a:lnTo>
                  <a:pt x="12481" y="45125"/>
                </a:lnTo>
                <a:lnTo>
                  <a:pt x="18242" y="47045"/>
                </a:lnTo>
                <a:lnTo>
                  <a:pt x="19202" y="45125"/>
                </a:lnTo>
                <a:lnTo>
                  <a:pt x="12481" y="41285"/>
                </a:lnTo>
                <a:lnTo>
                  <a:pt x="8641" y="35524"/>
                </a:lnTo>
                <a:lnTo>
                  <a:pt x="8641" y="24963"/>
                </a:lnTo>
                <a:lnTo>
                  <a:pt x="9601" y="22082"/>
                </a:lnTo>
                <a:lnTo>
                  <a:pt x="12481" y="19202"/>
                </a:lnTo>
                <a:lnTo>
                  <a:pt x="15361" y="16322"/>
                </a:lnTo>
                <a:lnTo>
                  <a:pt x="19202" y="15361"/>
                </a:lnTo>
                <a:lnTo>
                  <a:pt x="29763" y="15361"/>
                </a:lnTo>
                <a:lnTo>
                  <a:pt x="31683" y="17282"/>
                </a:lnTo>
                <a:lnTo>
                  <a:pt x="34564" y="18242"/>
                </a:lnTo>
                <a:lnTo>
                  <a:pt x="37444" y="21122"/>
                </a:lnTo>
                <a:lnTo>
                  <a:pt x="39364" y="24002"/>
                </a:lnTo>
                <a:lnTo>
                  <a:pt x="41285" y="27843"/>
                </a:lnTo>
                <a:lnTo>
                  <a:pt x="42245" y="30723"/>
                </a:lnTo>
                <a:lnTo>
                  <a:pt x="43205" y="34564"/>
                </a:lnTo>
                <a:lnTo>
                  <a:pt x="44165" y="34564"/>
                </a:lnTo>
                <a:lnTo>
                  <a:pt x="44165" y="28803"/>
                </a:lnTo>
                <a:lnTo>
                  <a:pt x="45125" y="25923"/>
                </a:lnTo>
                <a:lnTo>
                  <a:pt x="47045" y="23042"/>
                </a:lnTo>
                <a:lnTo>
                  <a:pt x="48006" y="19202"/>
                </a:lnTo>
                <a:lnTo>
                  <a:pt x="49926" y="17282"/>
                </a:lnTo>
                <a:lnTo>
                  <a:pt x="50886" y="15361"/>
                </a:lnTo>
                <a:lnTo>
                  <a:pt x="52806" y="14401"/>
                </a:lnTo>
                <a:lnTo>
                  <a:pt x="53766" y="12481"/>
                </a:lnTo>
                <a:lnTo>
                  <a:pt x="56647" y="11521"/>
                </a:lnTo>
                <a:lnTo>
                  <a:pt x="59527" y="10561"/>
                </a:lnTo>
                <a:lnTo>
                  <a:pt x="62392" y="9601"/>
                </a:lnTo>
                <a:lnTo>
                  <a:pt x="71048" y="9601"/>
                </a:lnTo>
                <a:lnTo>
                  <a:pt x="74889" y="11521"/>
                </a:lnTo>
                <a:lnTo>
                  <a:pt x="77769" y="14401"/>
                </a:lnTo>
                <a:lnTo>
                  <a:pt x="81610" y="17282"/>
                </a:lnTo>
                <a:lnTo>
                  <a:pt x="82555" y="21122"/>
                </a:lnTo>
                <a:lnTo>
                  <a:pt x="82555" y="28803"/>
                </a:lnTo>
                <a:lnTo>
                  <a:pt x="81610" y="30723"/>
                </a:lnTo>
                <a:lnTo>
                  <a:pt x="81610" y="31683"/>
                </a:lnTo>
                <a:lnTo>
                  <a:pt x="80634" y="32644"/>
                </a:lnTo>
                <a:lnTo>
                  <a:pt x="79674" y="35524"/>
                </a:lnTo>
                <a:lnTo>
                  <a:pt x="78714" y="38404"/>
                </a:lnTo>
                <a:lnTo>
                  <a:pt x="77769" y="39364"/>
                </a:lnTo>
                <a:lnTo>
                  <a:pt x="77769" y="40325"/>
                </a:lnTo>
                <a:lnTo>
                  <a:pt x="76794" y="41285"/>
                </a:lnTo>
                <a:lnTo>
                  <a:pt x="76794" y="45125"/>
                </a:lnTo>
                <a:lnTo>
                  <a:pt x="77769" y="46085"/>
                </a:lnTo>
                <a:lnTo>
                  <a:pt x="78714" y="47045"/>
                </a:lnTo>
                <a:lnTo>
                  <a:pt x="79674" y="48005"/>
                </a:lnTo>
                <a:lnTo>
                  <a:pt x="80634" y="48966"/>
                </a:lnTo>
                <a:lnTo>
                  <a:pt x="83515" y="48966"/>
                </a:lnTo>
                <a:lnTo>
                  <a:pt x="84475" y="47045"/>
                </a:lnTo>
                <a:lnTo>
                  <a:pt x="86395" y="45125"/>
                </a:lnTo>
                <a:lnTo>
                  <a:pt x="87355" y="43205"/>
                </a:lnTo>
                <a:lnTo>
                  <a:pt x="88315" y="39364"/>
                </a:lnTo>
                <a:lnTo>
                  <a:pt x="88315" y="33604"/>
                </a:lnTo>
                <a:lnTo>
                  <a:pt x="88218" y="30483"/>
                </a:lnTo>
                <a:lnTo>
                  <a:pt x="85037" y="17302"/>
                </a:lnTo>
                <a:lnTo>
                  <a:pt x="77769" y="7680"/>
                </a:lnTo>
                <a:lnTo>
                  <a:pt x="71993" y="2880"/>
                </a:lnTo>
                <a:lnTo>
                  <a:pt x="66233" y="0"/>
                </a:lnTo>
                <a:lnTo>
                  <a:pt x="53766" y="0"/>
                </a:lnTo>
                <a:lnTo>
                  <a:pt x="48966" y="1920"/>
                </a:lnTo>
                <a:lnTo>
                  <a:pt x="45125" y="4800"/>
                </a:lnTo>
                <a:lnTo>
                  <a:pt x="41285" y="6720"/>
                </a:lnTo>
                <a:lnTo>
                  <a:pt x="38404" y="10561"/>
                </a:lnTo>
                <a:lnTo>
                  <a:pt x="36484" y="16322"/>
                </a:lnTo>
                <a:lnTo>
                  <a:pt x="29763" y="8641"/>
                </a:lnTo>
                <a:lnTo>
                  <a:pt x="23042" y="4800"/>
                </a:lnTo>
                <a:lnTo>
                  <a:pt x="13441" y="4800"/>
                </a:lnTo>
                <a:lnTo>
                  <a:pt x="9601" y="5760"/>
                </a:lnTo>
                <a:lnTo>
                  <a:pt x="6720" y="8641"/>
                </a:lnTo>
                <a:lnTo>
                  <a:pt x="1920" y="12481"/>
                </a:lnTo>
                <a:lnTo>
                  <a:pt x="0" y="17282"/>
                </a:lnTo>
                <a:lnTo>
                  <a:pt x="0" y="29763"/>
                </a:lnTo>
                <a:lnTo>
                  <a:pt x="1920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9" name="object 639"/>
          <p:cNvSpPr/>
          <p:nvPr/>
        </p:nvSpPr>
        <p:spPr>
          <a:xfrm>
            <a:off x="2689113" y="3900129"/>
            <a:ext cx="87355" cy="33604"/>
          </a:xfrm>
          <a:custGeom>
            <a:avLst/>
            <a:gdLst/>
            <a:ahLst/>
            <a:cxnLst/>
            <a:rect l="l" t="t" r="r" b="b"/>
            <a:pathLst>
              <a:path w="87355" h="33604">
                <a:moveTo>
                  <a:pt x="10561" y="33604"/>
                </a:moveTo>
                <a:lnTo>
                  <a:pt x="12481" y="32644"/>
                </a:lnTo>
                <a:lnTo>
                  <a:pt x="11521" y="29763"/>
                </a:lnTo>
                <a:lnTo>
                  <a:pt x="10561" y="27843"/>
                </a:lnTo>
                <a:lnTo>
                  <a:pt x="10561" y="24002"/>
                </a:lnTo>
                <a:lnTo>
                  <a:pt x="11521" y="23042"/>
                </a:lnTo>
                <a:lnTo>
                  <a:pt x="12481" y="23042"/>
                </a:lnTo>
                <a:lnTo>
                  <a:pt x="13441" y="22082"/>
                </a:lnTo>
                <a:lnTo>
                  <a:pt x="14401" y="22082"/>
                </a:lnTo>
                <a:lnTo>
                  <a:pt x="16322" y="21122"/>
                </a:lnTo>
                <a:lnTo>
                  <a:pt x="80650" y="21122"/>
                </a:lnTo>
                <a:lnTo>
                  <a:pt x="81594" y="22082"/>
                </a:lnTo>
                <a:lnTo>
                  <a:pt x="82555" y="22082"/>
                </a:lnTo>
                <a:lnTo>
                  <a:pt x="82555" y="23042"/>
                </a:lnTo>
                <a:lnTo>
                  <a:pt x="83515" y="24002"/>
                </a:lnTo>
                <a:lnTo>
                  <a:pt x="84490" y="25923"/>
                </a:lnTo>
                <a:lnTo>
                  <a:pt x="84490" y="31683"/>
                </a:lnTo>
                <a:lnTo>
                  <a:pt x="87355" y="31683"/>
                </a:lnTo>
                <a:lnTo>
                  <a:pt x="87355" y="0"/>
                </a:lnTo>
                <a:lnTo>
                  <a:pt x="84490" y="0"/>
                </a:lnTo>
                <a:lnTo>
                  <a:pt x="84490" y="6720"/>
                </a:lnTo>
                <a:lnTo>
                  <a:pt x="83515" y="7680"/>
                </a:lnTo>
                <a:lnTo>
                  <a:pt x="82555" y="8641"/>
                </a:lnTo>
                <a:lnTo>
                  <a:pt x="81594" y="9601"/>
                </a:lnTo>
                <a:lnTo>
                  <a:pt x="80650" y="10561"/>
                </a:lnTo>
                <a:lnTo>
                  <a:pt x="0" y="10561"/>
                </a:lnTo>
                <a:lnTo>
                  <a:pt x="0" y="12481"/>
                </a:lnTo>
                <a:lnTo>
                  <a:pt x="10561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0" name="object 640"/>
          <p:cNvSpPr/>
          <p:nvPr/>
        </p:nvSpPr>
        <p:spPr>
          <a:xfrm>
            <a:off x="2689113" y="3826215"/>
            <a:ext cx="88315" cy="53751"/>
          </a:xfrm>
          <a:custGeom>
            <a:avLst/>
            <a:gdLst/>
            <a:ahLst/>
            <a:cxnLst/>
            <a:rect l="l" t="t" r="r" b="b"/>
            <a:pathLst>
              <a:path w="88315" h="53751">
                <a:moveTo>
                  <a:pt x="4800" y="24963"/>
                </a:moveTo>
                <a:lnTo>
                  <a:pt x="5760" y="22082"/>
                </a:lnTo>
                <a:lnTo>
                  <a:pt x="8641" y="20162"/>
                </a:lnTo>
                <a:lnTo>
                  <a:pt x="10561" y="17282"/>
                </a:lnTo>
                <a:lnTo>
                  <a:pt x="14401" y="15361"/>
                </a:lnTo>
                <a:lnTo>
                  <a:pt x="19202" y="14401"/>
                </a:lnTo>
                <a:lnTo>
                  <a:pt x="24002" y="12481"/>
                </a:lnTo>
                <a:lnTo>
                  <a:pt x="39364" y="12481"/>
                </a:lnTo>
                <a:lnTo>
                  <a:pt x="45125" y="13441"/>
                </a:lnTo>
                <a:lnTo>
                  <a:pt x="47045" y="15361"/>
                </a:lnTo>
                <a:lnTo>
                  <a:pt x="48006" y="17282"/>
                </a:lnTo>
                <a:lnTo>
                  <a:pt x="48966" y="20162"/>
                </a:lnTo>
                <a:lnTo>
                  <a:pt x="49926" y="23042"/>
                </a:lnTo>
                <a:lnTo>
                  <a:pt x="49926" y="30723"/>
                </a:lnTo>
                <a:lnTo>
                  <a:pt x="48966" y="34564"/>
                </a:lnTo>
                <a:lnTo>
                  <a:pt x="45125" y="36469"/>
                </a:lnTo>
                <a:lnTo>
                  <a:pt x="40325" y="40309"/>
                </a:lnTo>
                <a:lnTo>
                  <a:pt x="33604" y="42245"/>
                </a:lnTo>
                <a:lnTo>
                  <a:pt x="17282" y="42245"/>
                </a:lnTo>
                <a:lnTo>
                  <a:pt x="12481" y="41285"/>
                </a:lnTo>
                <a:lnTo>
                  <a:pt x="9601" y="38404"/>
                </a:lnTo>
                <a:lnTo>
                  <a:pt x="5760" y="35524"/>
                </a:lnTo>
                <a:lnTo>
                  <a:pt x="10561" y="47030"/>
                </a:lnTo>
                <a:lnTo>
                  <a:pt x="16322" y="51831"/>
                </a:lnTo>
                <a:lnTo>
                  <a:pt x="23042" y="53751"/>
                </a:lnTo>
                <a:lnTo>
                  <a:pt x="38404" y="53751"/>
                </a:lnTo>
                <a:lnTo>
                  <a:pt x="44165" y="51831"/>
                </a:lnTo>
                <a:lnTo>
                  <a:pt x="48966" y="47030"/>
                </a:lnTo>
                <a:lnTo>
                  <a:pt x="53766" y="43190"/>
                </a:lnTo>
                <a:lnTo>
                  <a:pt x="55686" y="37444"/>
                </a:lnTo>
                <a:lnTo>
                  <a:pt x="55686" y="26883"/>
                </a:lnTo>
                <a:lnTo>
                  <a:pt x="53766" y="20162"/>
                </a:lnTo>
                <a:lnTo>
                  <a:pt x="49926" y="14401"/>
                </a:lnTo>
                <a:lnTo>
                  <a:pt x="56647" y="16322"/>
                </a:lnTo>
                <a:lnTo>
                  <a:pt x="63367" y="19202"/>
                </a:lnTo>
                <a:lnTo>
                  <a:pt x="70088" y="23042"/>
                </a:lnTo>
                <a:lnTo>
                  <a:pt x="75834" y="27843"/>
                </a:lnTo>
                <a:lnTo>
                  <a:pt x="80650" y="31683"/>
                </a:lnTo>
                <a:lnTo>
                  <a:pt x="82555" y="36469"/>
                </a:lnTo>
                <a:lnTo>
                  <a:pt x="85435" y="41285"/>
                </a:lnTo>
                <a:lnTo>
                  <a:pt x="86395" y="46070"/>
                </a:lnTo>
                <a:lnTo>
                  <a:pt x="86395" y="51831"/>
                </a:lnTo>
                <a:lnTo>
                  <a:pt x="88315" y="51831"/>
                </a:lnTo>
                <a:lnTo>
                  <a:pt x="88315" y="40309"/>
                </a:lnTo>
                <a:lnTo>
                  <a:pt x="86395" y="32628"/>
                </a:lnTo>
                <a:lnTo>
                  <a:pt x="82555" y="25923"/>
                </a:lnTo>
                <a:lnTo>
                  <a:pt x="80614" y="23419"/>
                </a:lnTo>
                <a:lnTo>
                  <a:pt x="71916" y="14183"/>
                </a:lnTo>
                <a:lnTo>
                  <a:pt x="61432" y="6720"/>
                </a:lnTo>
                <a:lnTo>
                  <a:pt x="48541" y="1740"/>
                </a:lnTo>
                <a:lnTo>
                  <a:pt x="35524" y="0"/>
                </a:lnTo>
                <a:lnTo>
                  <a:pt x="32100" y="106"/>
                </a:lnTo>
                <a:lnTo>
                  <a:pt x="19547" y="2826"/>
                </a:lnTo>
                <a:lnTo>
                  <a:pt x="8641" y="9601"/>
                </a:lnTo>
                <a:lnTo>
                  <a:pt x="2880" y="14401"/>
                </a:lnTo>
                <a:lnTo>
                  <a:pt x="0" y="20162"/>
                </a:lnTo>
                <a:lnTo>
                  <a:pt x="0" y="35524"/>
                </a:lnTo>
                <a:lnTo>
                  <a:pt x="3840" y="42245"/>
                </a:lnTo>
                <a:lnTo>
                  <a:pt x="4800" y="32628"/>
                </a:lnTo>
                <a:lnTo>
                  <a:pt x="4800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1" name="object 641"/>
          <p:cNvSpPr/>
          <p:nvPr/>
        </p:nvSpPr>
        <p:spPr>
          <a:xfrm>
            <a:off x="2692953" y="3858844"/>
            <a:ext cx="6720" cy="14401"/>
          </a:xfrm>
          <a:custGeom>
            <a:avLst/>
            <a:gdLst/>
            <a:ahLst/>
            <a:cxnLst/>
            <a:rect l="l" t="t" r="r" b="b"/>
            <a:pathLst>
              <a:path w="6720" h="14401">
                <a:moveTo>
                  <a:pt x="1920" y="2895"/>
                </a:moveTo>
                <a:lnTo>
                  <a:pt x="960" y="0"/>
                </a:lnTo>
                <a:lnTo>
                  <a:pt x="0" y="9616"/>
                </a:lnTo>
                <a:lnTo>
                  <a:pt x="6720" y="14401"/>
                </a:lnTo>
                <a:lnTo>
                  <a:pt x="1920" y="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2" name="object 642"/>
          <p:cNvSpPr/>
          <p:nvPr/>
        </p:nvSpPr>
        <p:spPr>
          <a:xfrm>
            <a:off x="2691033" y="3762862"/>
            <a:ext cx="86395" cy="53751"/>
          </a:xfrm>
          <a:custGeom>
            <a:avLst/>
            <a:gdLst/>
            <a:ahLst/>
            <a:cxnLst/>
            <a:rect l="l" t="t" r="r" b="b"/>
            <a:pathLst>
              <a:path w="86395" h="53751">
                <a:moveTo>
                  <a:pt x="2880" y="0"/>
                </a:moveTo>
                <a:lnTo>
                  <a:pt x="0" y="0"/>
                </a:lnTo>
                <a:lnTo>
                  <a:pt x="0" y="45110"/>
                </a:lnTo>
                <a:lnTo>
                  <a:pt x="20162" y="53751"/>
                </a:lnTo>
                <a:lnTo>
                  <a:pt x="21122" y="51831"/>
                </a:lnTo>
                <a:lnTo>
                  <a:pt x="17282" y="48950"/>
                </a:lnTo>
                <a:lnTo>
                  <a:pt x="14401" y="47030"/>
                </a:lnTo>
                <a:lnTo>
                  <a:pt x="12481" y="43190"/>
                </a:lnTo>
                <a:lnTo>
                  <a:pt x="10561" y="41269"/>
                </a:lnTo>
                <a:lnTo>
                  <a:pt x="10561" y="9585"/>
                </a:lnTo>
                <a:lnTo>
                  <a:pt x="86395" y="35509"/>
                </a:lnTo>
                <a:lnTo>
                  <a:pt x="86395" y="27828"/>
                </a:lnTo>
                <a:lnTo>
                  <a:pt x="28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3" name="object 643"/>
          <p:cNvSpPr/>
          <p:nvPr/>
        </p:nvSpPr>
        <p:spPr>
          <a:xfrm>
            <a:off x="2691033" y="3701415"/>
            <a:ext cx="86395" cy="49926"/>
          </a:xfrm>
          <a:custGeom>
            <a:avLst/>
            <a:gdLst/>
            <a:ahLst/>
            <a:cxnLst/>
            <a:rect l="l" t="t" r="r" b="b"/>
            <a:pathLst>
              <a:path w="86395" h="49926">
                <a:moveTo>
                  <a:pt x="10561" y="4800"/>
                </a:moveTo>
                <a:lnTo>
                  <a:pt x="0" y="0"/>
                </a:lnTo>
                <a:lnTo>
                  <a:pt x="0" y="30723"/>
                </a:lnTo>
                <a:lnTo>
                  <a:pt x="33604" y="47045"/>
                </a:lnTo>
                <a:lnTo>
                  <a:pt x="33604" y="38404"/>
                </a:lnTo>
                <a:lnTo>
                  <a:pt x="34564" y="32644"/>
                </a:lnTo>
                <a:lnTo>
                  <a:pt x="36484" y="27843"/>
                </a:lnTo>
                <a:lnTo>
                  <a:pt x="39364" y="22082"/>
                </a:lnTo>
                <a:lnTo>
                  <a:pt x="42245" y="18242"/>
                </a:lnTo>
                <a:lnTo>
                  <a:pt x="47045" y="14401"/>
                </a:lnTo>
                <a:lnTo>
                  <a:pt x="50886" y="11521"/>
                </a:lnTo>
                <a:lnTo>
                  <a:pt x="55671" y="9601"/>
                </a:lnTo>
                <a:lnTo>
                  <a:pt x="66233" y="9601"/>
                </a:lnTo>
                <a:lnTo>
                  <a:pt x="71033" y="11521"/>
                </a:lnTo>
                <a:lnTo>
                  <a:pt x="74874" y="15361"/>
                </a:lnTo>
                <a:lnTo>
                  <a:pt x="78729" y="19202"/>
                </a:lnTo>
                <a:lnTo>
                  <a:pt x="79674" y="23042"/>
                </a:lnTo>
                <a:lnTo>
                  <a:pt x="79674" y="31683"/>
                </a:lnTo>
                <a:lnTo>
                  <a:pt x="78729" y="34564"/>
                </a:lnTo>
                <a:lnTo>
                  <a:pt x="76794" y="37444"/>
                </a:lnTo>
                <a:lnTo>
                  <a:pt x="75849" y="39364"/>
                </a:lnTo>
                <a:lnTo>
                  <a:pt x="74874" y="41285"/>
                </a:lnTo>
                <a:lnTo>
                  <a:pt x="73914" y="41285"/>
                </a:lnTo>
                <a:lnTo>
                  <a:pt x="73914" y="47045"/>
                </a:lnTo>
                <a:lnTo>
                  <a:pt x="74874" y="48005"/>
                </a:lnTo>
                <a:lnTo>
                  <a:pt x="75849" y="48966"/>
                </a:lnTo>
                <a:lnTo>
                  <a:pt x="76794" y="49926"/>
                </a:lnTo>
                <a:lnTo>
                  <a:pt x="80634" y="49926"/>
                </a:lnTo>
                <a:lnTo>
                  <a:pt x="82570" y="48005"/>
                </a:lnTo>
                <a:lnTo>
                  <a:pt x="83515" y="46085"/>
                </a:lnTo>
                <a:lnTo>
                  <a:pt x="85435" y="44165"/>
                </a:lnTo>
                <a:lnTo>
                  <a:pt x="86395" y="40325"/>
                </a:lnTo>
                <a:lnTo>
                  <a:pt x="86395" y="29763"/>
                </a:lnTo>
                <a:lnTo>
                  <a:pt x="85435" y="24963"/>
                </a:lnTo>
                <a:lnTo>
                  <a:pt x="83515" y="20162"/>
                </a:lnTo>
                <a:lnTo>
                  <a:pt x="81594" y="17282"/>
                </a:lnTo>
                <a:lnTo>
                  <a:pt x="79674" y="13441"/>
                </a:lnTo>
                <a:lnTo>
                  <a:pt x="76794" y="11521"/>
                </a:lnTo>
                <a:lnTo>
                  <a:pt x="73914" y="8641"/>
                </a:lnTo>
                <a:lnTo>
                  <a:pt x="71033" y="5760"/>
                </a:lnTo>
                <a:lnTo>
                  <a:pt x="67193" y="3840"/>
                </a:lnTo>
                <a:lnTo>
                  <a:pt x="63352" y="2880"/>
                </a:lnTo>
                <a:lnTo>
                  <a:pt x="58567" y="1920"/>
                </a:lnTo>
                <a:lnTo>
                  <a:pt x="47045" y="1920"/>
                </a:lnTo>
                <a:lnTo>
                  <a:pt x="40325" y="4800"/>
                </a:lnTo>
                <a:lnTo>
                  <a:pt x="34564" y="9601"/>
                </a:lnTo>
                <a:lnTo>
                  <a:pt x="31854" y="12605"/>
                </a:lnTo>
                <a:lnTo>
                  <a:pt x="25684" y="23185"/>
                </a:lnTo>
                <a:lnTo>
                  <a:pt x="22082" y="36484"/>
                </a:lnTo>
                <a:lnTo>
                  <a:pt x="10561" y="30723"/>
                </a:lnTo>
                <a:lnTo>
                  <a:pt x="1056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4" name="object 644"/>
          <p:cNvSpPr/>
          <p:nvPr/>
        </p:nvSpPr>
        <p:spPr>
          <a:xfrm>
            <a:off x="2883027" y="3900129"/>
            <a:ext cx="86410" cy="33604"/>
          </a:xfrm>
          <a:custGeom>
            <a:avLst/>
            <a:gdLst/>
            <a:ahLst/>
            <a:cxnLst/>
            <a:rect l="l" t="t" r="r" b="b"/>
            <a:pathLst>
              <a:path w="86410" h="33604">
                <a:moveTo>
                  <a:pt x="16322" y="21122"/>
                </a:moveTo>
                <a:lnTo>
                  <a:pt x="79689" y="21122"/>
                </a:lnTo>
                <a:lnTo>
                  <a:pt x="80634" y="22082"/>
                </a:lnTo>
                <a:lnTo>
                  <a:pt x="81594" y="22082"/>
                </a:lnTo>
                <a:lnTo>
                  <a:pt x="82570" y="23042"/>
                </a:lnTo>
                <a:lnTo>
                  <a:pt x="83515" y="24002"/>
                </a:lnTo>
                <a:lnTo>
                  <a:pt x="84475" y="25923"/>
                </a:lnTo>
                <a:lnTo>
                  <a:pt x="84475" y="31683"/>
                </a:lnTo>
                <a:lnTo>
                  <a:pt x="86410" y="31683"/>
                </a:lnTo>
                <a:lnTo>
                  <a:pt x="86410" y="0"/>
                </a:lnTo>
                <a:lnTo>
                  <a:pt x="84475" y="0"/>
                </a:lnTo>
                <a:lnTo>
                  <a:pt x="84475" y="3840"/>
                </a:lnTo>
                <a:lnTo>
                  <a:pt x="83515" y="6720"/>
                </a:lnTo>
                <a:lnTo>
                  <a:pt x="83515" y="7680"/>
                </a:lnTo>
                <a:lnTo>
                  <a:pt x="82570" y="8641"/>
                </a:lnTo>
                <a:lnTo>
                  <a:pt x="81594" y="9601"/>
                </a:lnTo>
                <a:lnTo>
                  <a:pt x="80634" y="10561"/>
                </a:lnTo>
                <a:lnTo>
                  <a:pt x="0" y="10561"/>
                </a:lnTo>
                <a:lnTo>
                  <a:pt x="0" y="12481"/>
                </a:lnTo>
                <a:lnTo>
                  <a:pt x="10561" y="33604"/>
                </a:lnTo>
                <a:lnTo>
                  <a:pt x="12481" y="32644"/>
                </a:lnTo>
                <a:lnTo>
                  <a:pt x="10561" y="29763"/>
                </a:lnTo>
                <a:lnTo>
                  <a:pt x="10561" y="24002"/>
                </a:lnTo>
                <a:lnTo>
                  <a:pt x="11521" y="23042"/>
                </a:lnTo>
                <a:lnTo>
                  <a:pt x="12481" y="22082"/>
                </a:lnTo>
                <a:lnTo>
                  <a:pt x="14401" y="22082"/>
                </a:lnTo>
                <a:lnTo>
                  <a:pt x="16322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5" name="object 645"/>
          <p:cNvSpPr/>
          <p:nvPr/>
        </p:nvSpPr>
        <p:spPr>
          <a:xfrm>
            <a:off x="2883027" y="3826215"/>
            <a:ext cx="88315" cy="51831"/>
          </a:xfrm>
          <a:custGeom>
            <a:avLst/>
            <a:gdLst/>
            <a:ahLst/>
            <a:cxnLst/>
            <a:rect l="l" t="t" r="r" b="b"/>
            <a:pathLst>
              <a:path w="88315" h="51831">
                <a:moveTo>
                  <a:pt x="3840" y="24963"/>
                </a:moveTo>
                <a:lnTo>
                  <a:pt x="5760" y="22082"/>
                </a:lnTo>
                <a:lnTo>
                  <a:pt x="7680" y="20162"/>
                </a:lnTo>
                <a:lnTo>
                  <a:pt x="10561" y="17282"/>
                </a:lnTo>
                <a:lnTo>
                  <a:pt x="14401" y="15361"/>
                </a:lnTo>
                <a:lnTo>
                  <a:pt x="19202" y="14401"/>
                </a:lnTo>
                <a:lnTo>
                  <a:pt x="23042" y="12481"/>
                </a:lnTo>
                <a:lnTo>
                  <a:pt x="39364" y="12481"/>
                </a:lnTo>
                <a:lnTo>
                  <a:pt x="45125" y="13441"/>
                </a:lnTo>
                <a:lnTo>
                  <a:pt x="47045" y="15361"/>
                </a:lnTo>
                <a:lnTo>
                  <a:pt x="48006" y="17282"/>
                </a:lnTo>
                <a:lnTo>
                  <a:pt x="48966" y="20162"/>
                </a:lnTo>
                <a:lnTo>
                  <a:pt x="49926" y="23042"/>
                </a:lnTo>
                <a:lnTo>
                  <a:pt x="49926" y="30723"/>
                </a:lnTo>
                <a:lnTo>
                  <a:pt x="48006" y="34564"/>
                </a:lnTo>
                <a:lnTo>
                  <a:pt x="48966" y="47030"/>
                </a:lnTo>
                <a:lnTo>
                  <a:pt x="53766" y="43190"/>
                </a:lnTo>
                <a:lnTo>
                  <a:pt x="55686" y="37444"/>
                </a:lnTo>
                <a:lnTo>
                  <a:pt x="55686" y="26883"/>
                </a:lnTo>
                <a:lnTo>
                  <a:pt x="53766" y="20162"/>
                </a:lnTo>
                <a:lnTo>
                  <a:pt x="49926" y="14401"/>
                </a:lnTo>
                <a:lnTo>
                  <a:pt x="56647" y="16322"/>
                </a:lnTo>
                <a:lnTo>
                  <a:pt x="63352" y="19202"/>
                </a:lnTo>
                <a:lnTo>
                  <a:pt x="70073" y="23042"/>
                </a:lnTo>
                <a:lnTo>
                  <a:pt x="75849" y="27843"/>
                </a:lnTo>
                <a:lnTo>
                  <a:pt x="79689" y="31683"/>
                </a:lnTo>
                <a:lnTo>
                  <a:pt x="82570" y="36469"/>
                </a:lnTo>
                <a:lnTo>
                  <a:pt x="84475" y="41285"/>
                </a:lnTo>
                <a:lnTo>
                  <a:pt x="86410" y="46070"/>
                </a:lnTo>
                <a:lnTo>
                  <a:pt x="86410" y="51831"/>
                </a:lnTo>
                <a:lnTo>
                  <a:pt x="88315" y="51831"/>
                </a:lnTo>
                <a:lnTo>
                  <a:pt x="88315" y="40309"/>
                </a:lnTo>
                <a:lnTo>
                  <a:pt x="86410" y="32628"/>
                </a:lnTo>
                <a:lnTo>
                  <a:pt x="81594" y="25923"/>
                </a:lnTo>
                <a:lnTo>
                  <a:pt x="80292" y="23932"/>
                </a:lnTo>
                <a:lnTo>
                  <a:pt x="72064" y="14400"/>
                </a:lnTo>
                <a:lnTo>
                  <a:pt x="61447" y="6720"/>
                </a:lnTo>
                <a:lnTo>
                  <a:pt x="48158" y="1738"/>
                </a:lnTo>
                <a:lnTo>
                  <a:pt x="35524" y="0"/>
                </a:lnTo>
                <a:lnTo>
                  <a:pt x="32100" y="106"/>
                </a:lnTo>
                <a:lnTo>
                  <a:pt x="19547" y="2826"/>
                </a:lnTo>
                <a:lnTo>
                  <a:pt x="8641" y="9601"/>
                </a:lnTo>
                <a:lnTo>
                  <a:pt x="2880" y="14401"/>
                </a:lnTo>
                <a:lnTo>
                  <a:pt x="0" y="20162"/>
                </a:lnTo>
                <a:lnTo>
                  <a:pt x="0" y="35524"/>
                </a:lnTo>
                <a:lnTo>
                  <a:pt x="3840" y="42245"/>
                </a:lnTo>
                <a:lnTo>
                  <a:pt x="10561" y="47030"/>
                </a:lnTo>
                <a:lnTo>
                  <a:pt x="9601" y="38404"/>
                </a:lnTo>
                <a:lnTo>
                  <a:pt x="5760" y="35524"/>
                </a:lnTo>
                <a:lnTo>
                  <a:pt x="3840" y="32628"/>
                </a:lnTo>
                <a:lnTo>
                  <a:pt x="3840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6" name="object 646"/>
          <p:cNvSpPr/>
          <p:nvPr/>
        </p:nvSpPr>
        <p:spPr>
          <a:xfrm>
            <a:off x="2892628" y="3860779"/>
            <a:ext cx="39364" cy="19187"/>
          </a:xfrm>
          <a:custGeom>
            <a:avLst/>
            <a:gdLst/>
            <a:ahLst/>
            <a:cxnLst/>
            <a:rect l="l" t="t" r="r" b="b"/>
            <a:pathLst>
              <a:path w="39364" h="19187">
                <a:moveTo>
                  <a:pt x="0" y="3840"/>
                </a:moveTo>
                <a:lnTo>
                  <a:pt x="960" y="12466"/>
                </a:lnTo>
                <a:lnTo>
                  <a:pt x="6720" y="17266"/>
                </a:lnTo>
                <a:lnTo>
                  <a:pt x="13441" y="19187"/>
                </a:lnTo>
                <a:lnTo>
                  <a:pt x="28803" y="19187"/>
                </a:lnTo>
                <a:lnTo>
                  <a:pt x="34564" y="17266"/>
                </a:lnTo>
                <a:lnTo>
                  <a:pt x="39364" y="12466"/>
                </a:lnTo>
                <a:lnTo>
                  <a:pt x="38404" y="0"/>
                </a:lnTo>
                <a:lnTo>
                  <a:pt x="35524" y="1904"/>
                </a:lnTo>
                <a:lnTo>
                  <a:pt x="29763" y="5745"/>
                </a:lnTo>
                <a:lnTo>
                  <a:pt x="23042" y="7680"/>
                </a:lnTo>
                <a:lnTo>
                  <a:pt x="7680" y="7680"/>
                </a:lnTo>
                <a:lnTo>
                  <a:pt x="2880" y="6720"/>
                </a:lnTo>
                <a:lnTo>
                  <a:pt x="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7" name="object 647"/>
          <p:cNvSpPr/>
          <p:nvPr/>
        </p:nvSpPr>
        <p:spPr>
          <a:xfrm>
            <a:off x="2884947" y="3762862"/>
            <a:ext cx="86395" cy="53751"/>
          </a:xfrm>
          <a:custGeom>
            <a:avLst/>
            <a:gdLst/>
            <a:ahLst/>
            <a:cxnLst/>
            <a:rect l="l" t="t" r="r" b="b"/>
            <a:pathLst>
              <a:path w="86395" h="53751">
                <a:moveTo>
                  <a:pt x="10561" y="9585"/>
                </a:moveTo>
                <a:lnTo>
                  <a:pt x="86395" y="35509"/>
                </a:lnTo>
                <a:lnTo>
                  <a:pt x="86395" y="27828"/>
                </a:lnTo>
                <a:lnTo>
                  <a:pt x="1920" y="0"/>
                </a:lnTo>
                <a:lnTo>
                  <a:pt x="0" y="0"/>
                </a:lnTo>
                <a:lnTo>
                  <a:pt x="0" y="45110"/>
                </a:lnTo>
                <a:lnTo>
                  <a:pt x="20162" y="53751"/>
                </a:lnTo>
                <a:lnTo>
                  <a:pt x="21122" y="51831"/>
                </a:lnTo>
                <a:lnTo>
                  <a:pt x="16322" y="48950"/>
                </a:lnTo>
                <a:lnTo>
                  <a:pt x="13441" y="47030"/>
                </a:lnTo>
                <a:lnTo>
                  <a:pt x="11521" y="43190"/>
                </a:lnTo>
                <a:lnTo>
                  <a:pt x="10561" y="41269"/>
                </a:lnTo>
                <a:lnTo>
                  <a:pt x="10561" y="95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8" name="object 648"/>
          <p:cNvSpPr/>
          <p:nvPr/>
        </p:nvSpPr>
        <p:spPr>
          <a:xfrm>
            <a:off x="2884947" y="3698534"/>
            <a:ext cx="86395" cy="53766"/>
          </a:xfrm>
          <a:custGeom>
            <a:avLst/>
            <a:gdLst/>
            <a:ahLst/>
            <a:cxnLst/>
            <a:rect l="l" t="t" r="r" b="b"/>
            <a:pathLst>
              <a:path w="86395" h="53766">
                <a:moveTo>
                  <a:pt x="10561" y="10561"/>
                </a:moveTo>
                <a:lnTo>
                  <a:pt x="86395" y="35524"/>
                </a:lnTo>
                <a:lnTo>
                  <a:pt x="86395" y="28803"/>
                </a:lnTo>
                <a:lnTo>
                  <a:pt x="1920" y="0"/>
                </a:lnTo>
                <a:lnTo>
                  <a:pt x="0" y="0"/>
                </a:lnTo>
                <a:lnTo>
                  <a:pt x="0" y="46085"/>
                </a:lnTo>
                <a:lnTo>
                  <a:pt x="20162" y="53766"/>
                </a:lnTo>
                <a:lnTo>
                  <a:pt x="21122" y="51846"/>
                </a:lnTo>
                <a:lnTo>
                  <a:pt x="16322" y="49926"/>
                </a:lnTo>
                <a:lnTo>
                  <a:pt x="13441" y="47045"/>
                </a:lnTo>
                <a:lnTo>
                  <a:pt x="11521" y="43205"/>
                </a:lnTo>
                <a:lnTo>
                  <a:pt x="10561" y="41285"/>
                </a:lnTo>
                <a:lnTo>
                  <a:pt x="10561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9" name="object 649"/>
          <p:cNvSpPr/>
          <p:nvPr/>
        </p:nvSpPr>
        <p:spPr>
          <a:xfrm>
            <a:off x="3076940" y="3900129"/>
            <a:ext cx="86395" cy="33604"/>
          </a:xfrm>
          <a:custGeom>
            <a:avLst/>
            <a:gdLst/>
            <a:ahLst/>
            <a:cxnLst/>
            <a:rect l="l" t="t" r="r" b="b"/>
            <a:pathLst>
              <a:path w="86395" h="33604">
                <a:moveTo>
                  <a:pt x="15361" y="21122"/>
                </a:moveTo>
                <a:lnTo>
                  <a:pt x="79674" y="21122"/>
                </a:lnTo>
                <a:lnTo>
                  <a:pt x="80634" y="22082"/>
                </a:lnTo>
                <a:lnTo>
                  <a:pt x="81610" y="22082"/>
                </a:lnTo>
                <a:lnTo>
                  <a:pt x="82555" y="23042"/>
                </a:lnTo>
                <a:lnTo>
                  <a:pt x="83515" y="24002"/>
                </a:lnTo>
                <a:lnTo>
                  <a:pt x="83515" y="25923"/>
                </a:lnTo>
                <a:lnTo>
                  <a:pt x="84475" y="27843"/>
                </a:lnTo>
                <a:lnTo>
                  <a:pt x="84475" y="31683"/>
                </a:lnTo>
                <a:lnTo>
                  <a:pt x="86395" y="31683"/>
                </a:lnTo>
                <a:lnTo>
                  <a:pt x="86395" y="0"/>
                </a:lnTo>
                <a:lnTo>
                  <a:pt x="84475" y="0"/>
                </a:lnTo>
                <a:lnTo>
                  <a:pt x="84475" y="3840"/>
                </a:lnTo>
                <a:lnTo>
                  <a:pt x="83515" y="6720"/>
                </a:lnTo>
                <a:lnTo>
                  <a:pt x="83515" y="7680"/>
                </a:lnTo>
                <a:lnTo>
                  <a:pt x="82555" y="8641"/>
                </a:lnTo>
                <a:lnTo>
                  <a:pt x="81610" y="9601"/>
                </a:lnTo>
                <a:lnTo>
                  <a:pt x="80634" y="10561"/>
                </a:lnTo>
                <a:lnTo>
                  <a:pt x="0" y="10561"/>
                </a:lnTo>
                <a:lnTo>
                  <a:pt x="0" y="12481"/>
                </a:lnTo>
                <a:lnTo>
                  <a:pt x="9601" y="33604"/>
                </a:lnTo>
                <a:lnTo>
                  <a:pt x="11521" y="32644"/>
                </a:lnTo>
                <a:lnTo>
                  <a:pt x="10561" y="29763"/>
                </a:lnTo>
                <a:lnTo>
                  <a:pt x="9601" y="27843"/>
                </a:lnTo>
                <a:lnTo>
                  <a:pt x="9601" y="24963"/>
                </a:lnTo>
                <a:lnTo>
                  <a:pt x="10561" y="24002"/>
                </a:lnTo>
                <a:lnTo>
                  <a:pt x="10561" y="23042"/>
                </a:lnTo>
                <a:lnTo>
                  <a:pt x="11521" y="23042"/>
                </a:lnTo>
                <a:lnTo>
                  <a:pt x="12481" y="22082"/>
                </a:lnTo>
                <a:lnTo>
                  <a:pt x="13441" y="22082"/>
                </a:lnTo>
                <a:lnTo>
                  <a:pt x="15361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0" name="object 650"/>
          <p:cNvSpPr/>
          <p:nvPr/>
        </p:nvSpPr>
        <p:spPr>
          <a:xfrm>
            <a:off x="3076940" y="3826215"/>
            <a:ext cx="88331" cy="51831"/>
          </a:xfrm>
          <a:custGeom>
            <a:avLst/>
            <a:gdLst/>
            <a:ahLst/>
            <a:cxnLst/>
            <a:rect l="l" t="t" r="r" b="b"/>
            <a:pathLst>
              <a:path w="88331" h="51831">
                <a:moveTo>
                  <a:pt x="3840" y="42245"/>
                </a:moveTo>
                <a:lnTo>
                  <a:pt x="3840" y="24963"/>
                </a:lnTo>
                <a:lnTo>
                  <a:pt x="5760" y="22082"/>
                </a:lnTo>
                <a:lnTo>
                  <a:pt x="7680" y="20162"/>
                </a:lnTo>
                <a:lnTo>
                  <a:pt x="10561" y="17282"/>
                </a:lnTo>
                <a:lnTo>
                  <a:pt x="13441" y="15361"/>
                </a:lnTo>
                <a:lnTo>
                  <a:pt x="18242" y="14401"/>
                </a:lnTo>
                <a:lnTo>
                  <a:pt x="23042" y="12481"/>
                </a:lnTo>
                <a:lnTo>
                  <a:pt x="39364" y="12481"/>
                </a:lnTo>
                <a:lnTo>
                  <a:pt x="45125" y="13441"/>
                </a:lnTo>
                <a:lnTo>
                  <a:pt x="46085" y="15361"/>
                </a:lnTo>
                <a:lnTo>
                  <a:pt x="48005" y="17282"/>
                </a:lnTo>
                <a:lnTo>
                  <a:pt x="48966" y="20162"/>
                </a:lnTo>
                <a:lnTo>
                  <a:pt x="49926" y="23042"/>
                </a:lnTo>
                <a:lnTo>
                  <a:pt x="49926" y="30723"/>
                </a:lnTo>
                <a:lnTo>
                  <a:pt x="48966" y="47030"/>
                </a:lnTo>
                <a:lnTo>
                  <a:pt x="53766" y="43190"/>
                </a:lnTo>
                <a:lnTo>
                  <a:pt x="55686" y="37444"/>
                </a:lnTo>
                <a:lnTo>
                  <a:pt x="55686" y="26883"/>
                </a:lnTo>
                <a:lnTo>
                  <a:pt x="53766" y="20162"/>
                </a:lnTo>
                <a:lnTo>
                  <a:pt x="48966" y="14401"/>
                </a:lnTo>
                <a:lnTo>
                  <a:pt x="56647" y="16322"/>
                </a:lnTo>
                <a:lnTo>
                  <a:pt x="63367" y="19202"/>
                </a:lnTo>
                <a:lnTo>
                  <a:pt x="69113" y="23042"/>
                </a:lnTo>
                <a:lnTo>
                  <a:pt x="75834" y="27843"/>
                </a:lnTo>
                <a:lnTo>
                  <a:pt x="79674" y="31683"/>
                </a:lnTo>
                <a:lnTo>
                  <a:pt x="82555" y="36469"/>
                </a:lnTo>
                <a:lnTo>
                  <a:pt x="84475" y="41285"/>
                </a:lnTo>
                <a:lnTo>
                  <a:pt x="85435" y="46070"/>
                </a:lnTo>
                <a:lnTo>
                  <a:pt x="86395" y="51831"/>
                </a:lnTo>
                <a:lnTo>
                  <a:pt x="88331" y="51831"/>
                </a:lnTo>
                <a:lnTo>
                  <a:pt x="88331" y="40309"/>
                </a:lnTo>
                <a:lnTo>
                  <a:pt x="86395" y="32628"/>
                </a:lnTo>
                <a:lnTo>
                  <a:pt x="81610" y="25923"/>
                </a:lnTo>
                <a:lnTo>
                  <a:pt x="71341" y="14393"/>
                </a:lnTo>
                <a:lnTo>
                  <a:pt x="61432" y="6720"/>
                </a:lnTo>
                <a:lnTo>
                  <a:pt x="47257" y="1631"/>
                </a:lnTo>
                <a:lnTo>
                  <a:pt x="34564" y="0"/>
                </a:lnTo>
                <a:lnTo>
                  <a:pt x="32030" y="57"/>
                </a:lnTo>
                <a:lnTo>
                  <a:pt x="19119" y="2676"/>
                </a:lnTo>
                <a:lnTo>
                  <a:pt x="8641" y="9601"/>
                </a:lnTo>
                <a:lnTo>
                  <a:pt x="2880" y="14401"/>
                </a:lnTo>
                <a:lnTo>
                  <a:pt x="0" y="20162"/>
                </a:lnTo>
                <a:lnTo>
                  <a:pt x="0" y="35524"/>
                </a:lnTo>
                <a:lnTo>
                  <a:pt x="3840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1" name="object 651"/>
          <p:cNvSpPr/>
          <p:nvPr/>
        </p:nvSpPr>
        <p:spPr>
          <a:xfrm>
            <a:off x="3080781" y="3856939"/>
            <a:ext cx="46085" cy="23027"/>
          </a:xfrm>
          <a:custGeom>
            <a:avLst/>
            <a:gdLst/>
            <a:ahLst/>
            <a:cxnLst/>
            <a:rect l="l" t="t" r="r" b="b"/>
            <a:pathLst>
              <a:path w="46085" h="23027">
                <a:moveTo>
                  <a:pt x="46085" y="0"/>
                </a:moveTo>
                <a:lnTo>
                  <a:pt x="44165" y="3840"/>
                </a:lnTo>
                <a:lnTo>
                  <a:pt x="40325" y="5745"/>
                </a:lnTo>
                <a:lnTo>
                  <a:pt x="35524" y="9585"/>
                </a:lnTo>
                <a:lnTo>
                  <a:pt x="28803" y="11521"/>
                </a:lnTo>
                <a:lnTo>
                  <a:pt x="13441" y="11521"/>
                </a:lnTo>
                <a:lnTo>
                  <a:pt x="8641" y="10561"/>
                </a:lnTo>
                <a:lnTo>
                  <a:pt x="4800" y="7680"/>
                </a:lnTo>
                <a:lnTo>
                  <a:pt x="1920" y="4800"/>
                </a:lnTo>
                <a:lnTo>
                  <a:pt x="0" y="1905"/>
                </a:lnTo>
                <a:lnTo>
                  <a:pt x="0" y="11521"/>
                </a:lnTo>
                <a:lnTo>
                  <a:pt x="6720" y="16306"/>
                </a:lnTo>
                <a:lnTo>
                  <a:pt x="12481" y="21107"/>
                </a:lnTo>
                <a:lnTo>
                  <a:pt x="19202" y="23027"/>
                </a:lnTo>
                <a:lnTo>
                  <a:pt x="34564" y="23027"/>
                </a:lnTo>
                <a:lnTo>
                  <a:pt x="40325" y="21107"/>
                </a:lnTo>
                <a:lnTo>
                  <a:pt x="45125" y="16306"/>
                </a:lnTo>
                <a:lnTo>
                  <a:pt x="460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2" name="object 652"/>
          <p:cNvSpPr/>
          <p:nvPr/>
        </p:nvSpPr>
        <p:spPr>
          <a:xfrm>
            <a:off x="3078860" y="3762862"/>
            <a:ext cx="86410" cy="53751"/>
          </a:xfrm>
          <a:custGeom>
            <a:avLst/>
            <a:gdLst/>
            <a:ahLst/>
            <a:cxnLst/>
            <a:rect l="l" t="t" r="r" b="b"/>
            <a:pathLst>
              <a:path w="86410" h="53751">
                <a:moveTo>
                  <a:pt x="9601" y="9585"/>
                </a:moveTo>
                <a:lnTo>
                  <a:pt x="86410" y="35509"/>
                </a:lnTo>
                <a:lnTo>
                  <a:pt x="86410" y="27828"/>
                </a:lnTo>
                <a:lnTo>
                  <a:pt x="1920" y="0"/>
                </a:lnTo>
                <a:lnTo>
                  <a:pt x="0" y="0"/>
                </a:lnTo>
                <a:lnTo>
                  <a:pt x="0" y="45110"/>
                </a:lnTo>
                <a:lnTo>
                  <a:pt x="20162" y="53751"/>
                </a:lnTo>
                <a:lnTo>
                  <a:pt x="20162" y="51831"/>
                </a:lnTo>
                <a:lnTo>
                  <a:pt x="16322" y="48950"/>
                </a:lnTo>
                <a:lnTo>
                  <a:pt x="13441" y="47030"/>
                </a:lnTo>
                <a:lnTo>
                  <a:pt x="11521" y="43190"/>
                </a:lnTo>
                <a:lnTo>
                  <a:pt x="10561" y="41269"/>
                </a:lnTo>
                <a:lnTo>
                  <a:pt x="9601" y="37429"/>
                </a:lnTo>
                <a:lnTo>
                  <a:pt x="9601" y="95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3" name="object 653"/>
          <p:cNvSpPr/>
          <p:nvPr/>
        </p:nvSpPr>
        <p:spPr>
          <a:xfrm>
            <a:off x="3076940" y="3698534"/>
            <a:ext cx="88331" cy="51846"/>
          </a:xfrm>
          <a:custGeom>
            <a:avLst/>
            <a:gdLst/>
            <a:ahLst/>
            <a:cxnLst/>
            <a:rect l="l" t="t" r="r" b="b"/>
            <a:pathLst>
              <a:path w="88331" h="51846">
                <a:moveTo>
                  <a:pt x="3840" y="42245"/>
                </a:moveTo>
                <a:lnTo>
                  <a:pt x="3840" y="24963"/>
                </a:lnTo>
                <a:lnTo>
                  <a:pt x="5760" y="22082"/>
                </a:lnTo>
                <a:lnTo>
                  <a:pt x="7680" y="20162"/>
                </a:lnTo>
                <a:lnTo>
                  <a:pt x="10561" y="17282"/>
                </a:lnTo>
                <a:lnTo>
                  <a:pt x="13441" y="15361"/>
                </a:lnTo>
                <a:lnTo>
                  <a:pt x="18242" y="14401"/>
                </a:lnTo>
                <a:lnTo>
                  <a:pt x="23042" y="12481"/>
                </a:lnTo>
                <a:lnTo>
                  <a:pt x="27843" y="11521"/>
                </a:lnTo>
                <a:lnTo>
                  <a:pt x="34564" y="11521"/>
                </a:lnTo>
                <a:lnTo>
                  <a:pt x="39364" y="12481"/>
                </a:lnTo>
                <a:lnTo>
                  <a:pt x="45125" y="13441"/>
                </a:lnTo>
                <a:lnTo>
                  <a:pt x="46085" y="15361"/>
                </a:lnTo>
                <a:lnTo>
                  <a:pt x="48005" y="17282"/>
                </a:lnTo>
                <a:lnTo>
                  <a:pt x="48966" y="20162"/>
                </a:lnTo>
                <a:lnTo>
                  <a:pt x="49926" y="23042"/>
                </a:lnTo>
                <a:lnTo>
                  <a:pt x="49926" y="30723"/>
                </a:lnTo>
                <a:lnTo>
                  <a:pt x="48966" y="47045"/>
                </a:lnTo>
                <a:lnTo>
                  <a:pt x="53766" y="43205"/>
                </a:lnTo>
                <a:lnTo>
                  <a:pt x="55686" y="37444"/>
                </a:lnTo>
                <a:lnTo>
                  <a:pt x="55686" y="26883"/>
                </a:lnTo>
                <a:lnTo>
                  <a:pt x="53766" y="20162"/>
                </a:lnTo>
                <a:lnTo>
                  <a:pt x="48966" y="14401"/>
                </a:lnTo>
                <a:lnTo>
                  <a:pt x="56647" y="15361"/>
                </a:lnTo>
                <a:lnTo>
                  <a:pt x="63367" y="19202"/>
                </a:lnTo>
                <a:lnTo>
                  <a:pt x="69113" y="23042"/>
                </a:lnTo>
                <a:lnTo>
                  <a:pt x="75834" y="27843"/>
                </a:lnTo>
                <a:lnTo>
                  <a:pt x="79674" y="31683"/>
                </a:lnTo>
                <a:lnTo>
                  <a:pt x="82555" y="36484"/>
                </a:lnTo>
                <a:lnTo>
                  <a:pt x="84475" y="41285"/>
                </a:lnTo>
                <a:lnTo>
                  <a:pt x="85435" y="46085"/>
                </a:lnTo>
                <a:lnTo>
                  <a:pt x="86395" y="51846"/>
                </a:lnTo>
                <a:lnTo>
                  <a:pt x="88331" y="51846"/>
                </a:lnTo>
                <a:lnTo>
                  <a:pt x="88331" y="40325"/>
                </a:lnTo>
                <a:lnTo>
                  <a:pt x="86395" y="32644"/>
                </a:lnTo>
                <a:lnTo>
                  <a:pt x="81610" y="25923"/>
                </a:lnTo>
                <a:lnTo>
                  <a:pt x="71341" y="14393"/>
                </a:lnTo>
                <a:lnTo>
                  <a:pt x="61432" y="6720"/>
                </a:lnTo>
                <a:lnTo>
                  <a:pt x="47257" y="1631"/>
                </a:lnTo>
                <a:lnTo>
                  <a:pt x="34564" y="0"/>
                </a:lnTo>
                <a:lnTo>
                  <a:pt x="32030" y="57"/>
                </a:lnTo>
                <a:lnTo>
                  <a:pt x="19119" y="2676"/>
                </a:lnTo>
                <a:lnTo>
                  <a:pt x="8641" y="9601"/>
                </a:lnTo>
                <a:lnTo>
                  <a:pt x="2880" y="14401"/>
                </a:lnTo>
                <a:lnTo>
                  <a:pt x="0" y="20162"/>
                </a:lnTo>
                <a:lnTo>
                  <a:pt x="0" y="35524"/>
                </a:lnTo>
                <a:lnTo>
                  <a:pt x="3840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4" name="object 654"/>
          <p:cNvSpPr/>
          <p:nvPr/>
        </p:nvSpPr>
        <p:spPr>
          <a:xfrm>
            <a:off x="3080781" y="3729258"/>
            <a:ext cx="46085" cy="23042"/>
          </a:xfrm>
          <a:custGeom>
            <a:avLst/>
            <a:gdLst/>
            <a:ahLst/>
            <a:cxnLst/>
            <a:rect l="l" t="t" r="r" b="b"/>
            <a:pathLst>
              <a:path w="46085" h="23042">
                <a:moveTo>
                  <a:pt x="46085" y="0"/>
                </a:moveTo>
                <a:lnTo>
                  <a:pt x="44165" y="3840"/>
                </a:lnTo>
                <a:lnTo>
                  <a:pt x="40325" y="5760"/>
                </a:lnTo>
                <a:lnTo>
                  <a:pt x="35524" y="9601"/>
                </a:lnTo>
                <a:lnTo>
                  <a:pt x="28803" y="11521"/>
                </a:lnTo>
                <a:lnTo>
                  <a:pt x="13441" y="11521"/>
                </a:lnTo>
                <a:lnTo>
                  <a:pt x="8641" y="10561"/>
                </a:lnTo>
                <a:lnTo>
                  <a:pt x="4800" y="7680"/>
                </a:lnTo>
                <a:lnTo>
                  <a:pt x="1920" y="4800"/>
                </a:lnTo>
                <a:lnTo>
                  <a:pt x="0" y="960"/>
                </a:lnTo>
                <a:lnTo>
                  <a:pt x="0" y="11521"/>
                </a:lnTo>
                <a:lnTo>
                  <a:pt x="6720" y="16322"/>
                </a:lnTo>
                <a:lnTo>
                  <a:pt x="12481" y="20162"/>
                </a:lnTo>
                <a:lnTo>
                  <a:pt x="19202" y="23042"/>
                </a:lnTo>
                <a:lnTo>
                  <a:pt x="34564" y="23042"/>
                </a:lnTo>
                <a:lnTo>
                  <a:pt x="40325" y="20162"/>
                </a:lnTo>
                <a:lnTo>
                  <a:pt x="45125" y="16322"/>
                </a:lnTo>
                <a:lnTo>
                  <a:pt x="460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5" name="object 655"/>
          <p:cNvSpPr/>
          <p:nvPr/>
        </p:nvSpPr>
        <p:spPr>
          <a:xfrm>
            <a:off x="3269894" y="3900129"/>
            <a:ext cx="86395" cy="33604"/>
          </a:xfrm>
          <a:custGeom>
            <a:avLst/>
            <a:gdLst/>
            <a:ahLst/>
            <a:cxnLst/>
            <a:rect l="l" t="t" r="r" b="b"/>
            <a:pathLst>
              <a:path w="86395" h="33604">
                <a:moveTo>
                  <a:pt x="16322" y="21122"/>
                </a:moveTo>
                <a:lnTo>
                  <a:pt x="79674" y="21122"/>
                </a:lnTo>
                <a:lnTo>
                  <a:pt x="80650" y="22082"/>
                </a:lnTo>
                <a:lnTo>
                  <a:pt x="81594" y="22082"/>
                </a:lnTo>
                <a:lnTo>
                  <a:pt x="82555" y="23042"/>
                </a:lnTo>
                <a:lnTo>
                  <a:pt x="83515" y="24002"/>
                </a:lnTo>
                <a:lnTo>
                  <a:pt x="84490" y="25923"/>
                </a:lnTo>
                <a:lnTo>
                  <a:pt x="84490" y="31683"/>
                </a:lnTo>
                <a:lnTo>
                  <a:pt x="86395" y="31683"/>
                </a:lnTo>
                <a:lnTo>
                  <a:pt x="86395" y="0"/>
                </a:lnTo>
                <a:lnTo>
                  <a:pt x="84490" y="0"/>
                </a:lnTo>
                <a:lnTo>
                  <a:pt x="84490" y="6720"/>
                </a:lnTo>
                <a:lnTo>
                  <a:pt x="83515" y="7680"/>
                </a:lnTo>
                <a:lnTo>
                  <a:pt x="82555" y="8641"/>
                </a:lnTo>
                <a:lnTo>
                  <a:pt x="81594" y="9601"/>
                </a:lnTo>
                <a:lnTo>
                  <a:pt x="80650" y="10561"/>
                </a:lnTo>
                <a:lnTo>
                  <a:pt x="0" y="10561"/>
                </a:lnTo>
                <a:lnTo>
                  <a:pt x="0" y="12481"/>
                </a:lnTo>
                <a:lnTo>
                  <a:pt x="10561" y="33604"/>
                </a:lnTo>
                <a:lnTo>
                  <a:pt x="12481" y="32644"/>
                </a:lnTo>
                <a:lnTo>
                  <a:pt x="10561" y="29763"/>
                </a:lnTo>
                <a:lnTo>
                  <a:pt x="10561" y="24002"/>
                </a:lnTo>
                <a:lnTo>
                  <a:pt x="11521" y="23042"/>
                </a:lnTo>
                <a:lnTo>
                  <a:pt x="12481" y="22082"/>
                </a:lnTo>
                <a:lnTo>
                  <a:pt x="14401" y="22082"/>
                </a:lnTo>
                <a:lnTo>
                  <a:pt x="16322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6" name="object 656"/>
          <p:cNvSpPr/>
          <p:nvPr/>
        </p:nvSpPr>
        <p:spPr>
          <a:xfrm>
            <a:off x="3269894" y="3826215"/>
            <a:ext cx="88315" cy="51831"/>
          </a:xfrm>
          <a:custGeom>
            <a:avLst/>
            <a:gdLst/>
            <a:ahLst/>
            <a:cxnLst/>
            <a:rect l="l" t="t" r="r" b="b"/>
            <a:pathLst>
              <a:path w="88315" h="51831">
                <a:moveTo>
                  <a:pt x="3840" y="24963"/>
                </a:moveTo>
                <a:lnTo>
                  <a:pt x="5760" y="22082"/>
                </a:lnTo>
                <a:lnTo>
                  <a:pt x="7680" y="20162"/>
                </a:lnTo>
                <a:lnTo>
                  <a:pt x="10561" y="17282"/>
                </a:lnTo>
                <a:lnTo>
                  <a:pt x="14401" y="15361"/>
                </a:lnTo>
                <a:lnTo>
                  <a:pt x="19202" y="14401"/>
                </a:lnTo>
                <a:lnTo>
                  <a:pt x="24002" y="12481"/>
                </a:lnTo>
                <a:lnTo>
                  <a:pt x="39364" y="12481"/>
                </a:lnTo>
                <a:lnTo>
                  <a:pt x="45125" y="13441"/>
                </a:lnTo>
                <a:lnTo>
                  <a:pt x="47045" y="15361"/>
                </a:lnTo>
                <a:lnTo>
                  <a:pt x="48005" y="17282"/>
                </a:lnTo>
                <a:lnTo>
                  <a:pt x="48966" y="20162"/>
                </a:lnTo>
                <a:lnTo>
                  <a:pt x="49926" y="23042"/>
                </a:lnTo>
                <a:lnTo>
                  <a:pt x="49926" y="30723"/>
                </a:lnTo>
                <a:lnTo>
                  <a:pt x="48005" y="34564"/>
                </a:lnTo>
                <a:lnTo>
                  <a:pt x="48966" y="47030"/>
                </a:lnTo>
                <a:lnTo>
                  <a:pt x="53766" y="43190"/>
                </a:lnTo>
                <a:lnTo>
                  <a:pt x="55686" y="37444"/>
                </a:lnTo>
                <a:lnTo>
                  <a:pt x="55686" y="26883"/>
                </a:lnTo>
                <a:lnTo>
                  <a:pt x="53766" y="20162"/>
                </a:lnTo>
                <a:lnTo>
                  <a:pt x="49926" y="14401"/>
                </a:lnTo>
                <a:lnTo>
                  <a:pt x="56647" y="16322"/>
                </a:lnTo>
                <a:lnTo>
                  <a:pt x="63367" y="19202"/>
                </a:lnTo>
                <a:lnTo>
                  <a:pt x="70088" y="23042"/>
                </a:lnTo>
                <a:lnTo>
                  <a:pt x="75834" y="27843"/>
                </a:lnTo>
                <a:lnTo>
                  <a:pt x="79674" y="31683"/>
                </a:lnTo>
                <a:lnTo>
                  <a:pt x="82555" y="36469"/>
                </a:lnTo>
                <a:lnTo>
                  <a:pt x="84490" y="41285"/>
                </a:lnTo>
                <a:lnTo>
                  <a:pt x="86395" y="46070"/>
                </a:lnTo>
                <a:lnTo>
                  <a:pt x="86395" y="51831"/>
                </a:lnTo>
                <a:lnTo>
                  <a:pt x="88315" y="51831"/>
                </a:lnTo>
                <a:lnTo>
                  <a:pt x="88315" y="40309"/>
                </a:lnTo>
                <a:lnTo>
                  <a:pt x="86395" y="32628"/>
                </a:lnTo>
                <a:lnTo>
                  <a:pt x="81594" y="25923"/>
                </a:lnTo>
                <a:lnTo>
                  <a:pt x="80295" y="23932"/>
                </a:lnTo>
                <a:lnTo>
                  <a:pt x="72075" y="14400"/>
                </a:lnTo>
                <a:lnTo>
                  <a:pt x="61447" y="6720"/>
                </a:lnTo>
                <a:lnTo>
                  <a:pt x="48158" y="1738"/>
                </a:lnTo>
                <a:lnTo>
                  <a:pt x="35524" y="0"/>
                </a:lnTo>
                <a:lnTo>
                  <a:pt x="32100" y="106"/>
                </a:lnTo>
                <a:lnTo>
                  <a:pt x="19547" y="2826"/>
                </a:lnTo>
                <a:lnTo>
                  <a:pt x="8641" y="9601"/>
                </a:lnTo>
                <a:lnTo>
                  <a:pt x="2880" y="14401"/>
                </a:lnTo>
                <a:lnTo>
                  <a:pt x="0" y="20162"/>
                </a:lnTo>
                <a:lnTo>
                  <a:pt x="0" y="35524"/>
                </a:lnTo>
                <a:lnTo>
                  <a:pt x="3840" y="42245"/>
                </a:lnTo>
                <a:lnTo>
                  <a:pt x="10561" y="47030"/>
                </a:lnTo>
                <a:lnTo>
                  <a:pt x="9601" y="38404"/>
                </a:lnTo>
                <a:lnTo>
                  <a:pt x="5760" y="35524"/>
                </a:lnTo>
                <a:lnTo>
                  <a:pt x="3840" y="32628"/>
                </a:lnTo>
                <a:lnTo>
                  <a:pt x="3840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7" name="object 657"/>
          <p:cNvSpPr/>
          <p:nvPr/>
        </p:nvSpPr>
        <p:spPr>
          <a:xfrm>
            <a:off x="3279495" y="3860779"/>
            <a:ext cx="39364" cy="19187"/>
          </a:xfrm>
          <a:custGeom>
            <a:avLst/>
            <a:gdLst/>
            <a:ahLst/>
            <a:cxnLst/>
            <a:rect l="l" t="t" r="r" b="b"/>
            <a:pathLst>
              <a:path w="39364" h="19187">
                <a:moveTo>
                  <a:pt x="0" y="3840"/>
                </a:moveTo>
                <a:lnTo>
                  <a:pt x="960" y="12466"/>
                </a:lnTo>
                <a:lnTo>
                  <a:pt x="6720" y="17266"/>
                </a:lnTo>
                <a:lnTo>
                  <a:pt x="13441" y="19187"/>
                </a:lnTo>
                <a:lnTo>
                  <a:pt x="28803" y="19187"/>
                </a:lnTo>
                <a:lnTo>
                  <a:pt x="34564" y="17266"/>
                </a:lnTo>
                <a:lnTo>
                  <a:pt x="39364" y="12466"/>
                </a:lnTo>
                <a:lnTo>
                  <a:pt x="38404" y="0"/>
                </a:lnTo>
                <a:lnTo>
                  <a:pt x="35524" y="1904"/>
                </a:lnTo>
                <a:lnTo>
                  <a:pt x="29763" y="5745"/>
                </a:lnTo>
                <a:lnTo>
                  <a:pt x="23042" y="7680"/>
                </a:lnTo>
                <a:lnTo>
                  <a:pt x="7680" y="7680"/>
                </a:lnTo>
                <a:lnTo>
                  <a:pt x="2880" y="6720"/>
                </a:lnTo>
                <a:lnTo>
                  <a:pt x="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8" name="object 658"/>
          <p:cNvSpPr/>
          <p:nvPr/>
        </p:nvSpPr>
        <p:spPr>
          <a:xfrm>
            <a:off x="3325581" y="3764767"/>
            <a:ext cx="32628" cy="48005"/>
          </a:xfrm>
          <a:custGeom>
            <a:avLst/>
            <a:gdLst/>
            <a:ahLst/>
            <a:cxnLst/>
            <a:rect l="l" t="t" r="r" b="b"/>
            <a:pathLst>
              <a:path w="32628" h="48005">
                <a:moveTo>
                  <a:pt x="4800" y="47045"/>
                </a:moveTo>
                <a:lnTo>
                  <a:pt x="7680" y="48005"/>
                </a:lnTo>
                <a:lnTo>
                  <a:pt x="16306" y="48005"/>
                </a:lnTo>
                <a:lnTo>
                  <a:pt x="21122" y="47045"/>
                </a:lnTo>
                <a:lnTo>
                  <a:pt x="24963" y="43205"/>
                </a:lnTo>
                <a:lnTo>
                  <a:pt x="29748" y="38404"/>
                </a:lnTo>
                <a:lnTo>
                  <a:pt x="32628" y="32644"/>
                </a:lnTo>
                <a:lnTo>
                  <a:pt x="32628" y="17282"/>
                </a:lnTo>
                <a:lnTo>
                  <a:pt x="30708" y="10561"/>
                </a:lnTo>
                <a:lnTo>
                  <a:pt x="25908" y="6720"/>
                </a:lnTo>
                <a:lnTo>
                  <a:pt x="22082" y="1935"/>
                </a:lnTo>
                <a:lnTo>
                  <a:pt x="17282" y="0"/>
                </a:lnTo>
                <a:lnTo>
                  <a:pt x="5760" y="0"/>
                </a:lnTo>
                <a:lnTo>
                  <a:pt x="7680" y="10561"/>
                </a:lnTo>
                <a:lnTo>
                  <a:pt x="10561" y="9601"/>
                </a:lnTo>
                <a:lnTo>
                  <a:pt x="13441" y="8656"/>
                </a:lnTo>
                <a:lnTo>
                  <a:pt x="20147" y="8656"/>
                </a:lnTo>
                <a:lnTo>
                  <a:pt x="23027" y="9601"/>
                </a:lnTo>
                <a:lnTo>
                  <a:pt x="24963" y="12496"/>
                </a:lnTo>
                <a:lnTo>
                  <a:pt x="27828" y="15361"/>
                </a:lnTo>
                <a:lnTo>
                  <a:pt x="28803" y="19202"/>
                </a:lnTo>
                <a:lnTo>
                  <a:pt x="28803" y="27843"/>
                </a:lnTo>
                <a:lnTo>
                  <a:pt x="27828" y="31683"/>
                </a:lnTo>
                <a:lnTo>
                  <a:pt x="23987" y="34564"/>
                </a:lnTo>
                <a:lnTo>
                  <a:pt x="21122" y="37444"/>
                </a:lnTo>
                <a:lnTo>
                  <a:pt x="17282" y="38404"/>
                </a:lnTo>
                <a:lnTo>
                  <a:pt x="3840" y="38404"/>
                </a:lnTo>
                <a:lnTo>
                  <a:pt x="0" y="36484"/>
                </a:lnTo>
                <a:lnTo>
                  <a:pt x="960" y="45125"/>
                </a:lnTo>
                <a:lnTo>
                  <a:pt x="4800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9" name="object 659"/>
          <p:cNvSpPr/>
          <p:nvPr/>
        </p:nvSpPr>
        <p:spPr>
          <a:xfrm>
            <a:off x="3269894" y="3764767"/>
            <a:ext cx="63367" cy="47045"/>
          </a:xfrm>
          <a:custGeom>
            <a:avLst/>
            <a:gdLst/>
            <a:ahLst/>
            <a:cxnLst/>
            <a:rect l="l" t="t" r="r" b="b"/>
            <a:pathLst>
              <a:path w="63367" h="47045">
                <a:moveTo>
                  <a:pt x="46085" y="28803"/>
                </a:moveTo>
                <a:lnTo>
                  <a:pt x="53766" y="20162"/>
                </a:lnTo>
                <a:lnTo>
                  <a:pt x="59527" y="13441"/>
                </a:lnTo>
                <a:lnTo>
                  <a:pt x="63367" y="10561"/>
                </a:lnTo>
                <a:lnTo>
                  <a:pt x="61447" y="0"/>
                </a:lnTo>
                <a:lnTo>
                  <a:pt x="57607" y="975"/>
                </a:lnTo>
                <a:lnTo>
                  <a:pt x="52806" y="4815"/>
                </a:lnTo>
                <a:lnTo>
                  <a:pt x="49926" y="6720"/>
                </a:lnTo>
                <a:lnTo>
                  <a:pt x="45125" y="11521"/>
                </a:lnTo>
                <a:lnTo>
                  <a:pt x="39364" y="19202"/>
                </a:lnTo>
                <a:lnTo>
                  <a:pt x="35524" y="11521"/>
                </a:lnTo>
                <a:lnTo>
                  <a:pt x="31683" y="6720"/>
                </a:lnTo>
                <a:lnTo>
                  <a:pt x="27843" y="4815"/>
                </a:lnTo>
                <a:lnTo>
                  <a:pt x="24963" y="2880"/>
                </a:lnTo>
                <a:lnTo>
                  <a:pt x="22082" y="1935"/>
                </a:lnTo>
                <a:lnTo>
                  <a:pt x="13441" y="1935"/>
                </a:lnTo>
                <a:lnTo>
                  <a:pt x="10561" y="11521"/>
                </a:lnTo>
                <a:lnTo>
                  <a:pt x="13441" y="10561"/>
                </a:lnTo>
                <a:lnTo>
                  <a:pt x="24002" y="10561"/>
                </a:lnTo>
                <a:lnTo>
                  <a:pt x="26883" y="12496"/>
                </a:lnTo>
                <a:lnTo>
                  <a:pt x="29763" y="13441"/>
                </a:lnTo>
                <a:lnTo>
                  <a:pt x="32644" y="17282"/>
                </a:lnTo>
                <a:lnTo>
                  <a:pt x="37444" y="22082"/>
                </a:lnTo>
                <a:lnTo>
                  <a:pt x="28803" y="31683"/>
                </a:lnTo>
                <a:lnTo>
                  <a:pt x="26883" y="34564"/>
                </a:lnTo>
                <a:lnTo>
                  <a:pt x="24963" y="35524"/>
                </a:lnTo>
                <a:lnTo>
                  <a:pt x="23042" y="36484"/>
                </a:lnTo>
                <a:lnTo>
                  <a:pt x="20162" y="38404"/>
                </a:lnTo>
                <a:lnTo>
                  <a:pt x="12481" y="38404"/>
                </a:lnTo>
                <a:lnTo>
                  <a:pt x="9601" y="37444"/>
                </a:lnTo>
                <a:lnTo>
                  <a:pt x="7680" y="34564"/>
                </a:lnTo>
                <a:lnTo>
                  <a:pt x="4800" y="31683"/>
                </a:lnTo>
                <a:lnTo>
                  <a:pt x="3840" y="27843"/>
                </a:lnTo>
                <a:lnTo>
                  <a:pt x="3840" y="20162"/>
                </a:lnTo>
                <a:lnTo>
                  <a:pt x="5760" y="7680"/>
                </a:lnTo>
                <a:lnTo>
                  <a:pt x="1920" y="11521"/>
                </a:lnTo>
                <a:lnTo>
                  <a:pt x="0" y="17282"/>
                </a:lnTo>
                <a:lnTo>
                  <a:pt x="0" y="31683"/>
                </a:lnTo>
                <a:lnTo>
                  <a:pt x="1920" y="36484"/>
                </a:lnTo>
                <a:lnTo>
                  <a:pt x="6720" y="41285"/>
                </a:lnTo>
                <a:lnTo>
                  <a:pt x="10561" y="45125"/>
                </a:lnTo>
                <a:lnTo>
                  <a:pt x="15361" y="47045"/>
                </a:lnTo>
                <a:lnTo>
                  <a:pt x="24002" y="47045"/>
                </a:lnTo>
                <a:lnTo>
                  <a:pt x="27843" y="46085"/>
                </a:lnTo>
                <a:lnTo>
                  <a:pt x="30723" y="44165"/>
                </a:lnTo>
                <a:lnTo>
                  <a:pt x="34564" y="42245"/>
                </a:lnTo>
                <a:lnTo>
                  <a:pt x="38404" y="38404"/>
                </a:lnTo>
                <a:lnTo>
                  <a:pt x="44165" y="31683"/>
                </a:lnTo>
                <a:lnTo>
                  <a:pt x="48966" y="37444"/>
                </a:lnTo>
                <a:lnTo>
                  <a:pt x="52806" y="42245"/>
                </a:lnTo>
                <a:lnTo>
                  <a:pt x="56647" y="45125"/>
                </a:lnTo>
                <a:lnTo>
                  <a:pt x="55686" y="36484"/>
                </a:lnTo>
                <a:lnTo>
                  <a:pt x="52806" y="34564"/>
                </a:lnTo>
                <a:lnTo>
                  <a:pt x="48966" y="31683"/>
                </a:lnTo>
                <a:lnTo>
                  <a:pt x="46085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0" name="object 660"/>
          <p:cNvSpPr/>
          <p:nvPr/>
        </p:nvSpPr>
        <p:spPr>
          <a:xfrm>
            <a:off x="3273734" y="3766703"/>
            <a:ext cx="9601" cy="18227"/>
          </a:xfrm>
          <a:custGeom>
            <a:avLst/>
            <a:gdLst/>
            <a:ahLst/>
            <a:cxnLst/>
            <a:rect l="l" t="t" r="r" b="b"/>
            <a:pathLst>
              <a:path w="9601" h="18227">
                <a:moveTo>
                  <a:pt x="0" y="18227"/>
                </a:moveTo>
                <a:lnTo>
                  <a:pt x="960" y="14401"/>
                </a:lnTo>
                <a:lnTo>
                  <a:pt x="3840" y="12466"/>
                </a:lnTo>
                <a:lnTo>
                  <a:pt x="6720" y="9585"/>
                </a:lnTo>
                <a:lnTo>
                  <a:pt x="9601" y="0"/>
                </a:lnTo>
                <a:lnTo>
                  <a:pt x="5760" y="1904"/>
                </a:lnTo>
                <a:lnTo>
                  <a:pt x="1920" y="5745"/>
                </a:lnTo>
                <a:lnTo>
                  <a:pt x="0" y="182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1" name="object 661"/>
          <p:cNvSpPr/>
          <p:nvPr/>
        </p:nvSpPr>
        <p:spPr>
          <a:xfrm>
            <a:off x="3269894" y="3709095"/>
            <a:ext cx="86395" cy="32644"/>
          </a:xfrm>
          <a:custGeom>
            <a:avLst/>
            <a:gdLst/>
            <a:ahLst/>
            <a:cxnLst/>
            <a:rect l="l" t="t" r="r" b="b"/>
            <a:pathLst>
              <a:path w="86395" h="32644">
                <a:moveTo>
                  <a:pt x="10561" y="24002"/>
                </a:moveTo>
                <a:lnTo>
                  <a:pt x="11521" y="23042"/>
                </a:lnTo>
                <a:lnTo>
                  <a:pt x="11521" y="22082"/>
                </a:lnTo>
                <a:lnTo>
                  <a:pt x="12481" y="21122"/>
                </a:lnTo>
                <a:lnTo>
                  <a:pt x="16322" y="21122"/>
                </a:lnTo>
                <a:lnTo>
                  <a:pt x="20162" y="20162"/>
                </a:lnTo>
                <a:lnTo>
                  <a:pt x="76809" y="20162"/>
                </a:lnTo>
                <a:lnTo>
                  <a:pt x="79674" y="21122"/>
                </a:lnTo>
                <a:lnTo>
                  <a:pt x="80650" y="21122"/>
                </a:lnTo>
                <a:lnTo>
                  <a:pt x="81594" y="22082"/>
                </a:lnTo>
                <a:lnTo>
                  <a:pt x="82555" y="23042"/>
                </a:lnTo>
                <a:lnTo>
                  <a:pt x="83515" y="24002"/>
                </a:lnTo>
                <a:lnTo>
                  <a:pt x="84490" y="24963"/>
                </a:lnTo>
                <a:lnTo>
                  <a:pt x="84490" y="31683"/>
                </a:lnTo>
                <a:lnTo>
                  <a:pt x="86395" y="31683"/>
                </a:lnTo>
                <a:lnTo>
                  <a:pt x="86395" y="0"/>
                </a:lnTo>
                <a:lnTo>
                  <a:pt x="84490" y="0"/>
                </a:lnTo>
                <a:lnTo>
                  <a:pt x="84490" y="5760"/>
                </a:lnTo>
                <a:lnTo>
                  <a:pt x="83515" y="7680"/>
                </a:lnTo>
                <a:lnTo>
                  <a:pt x="82555" y="8641"/>
                </a:lnTo>
                <a:lnTo>
                  <a:pt x="81594" y="9601"/>
                </a:lnTo>
                <a:lnTo>
                  <a:pt x="80650" y="9601"/>
                </a:lnTo>
                <a:lnTo>
                  <a:pt x="79674" y="10561"/>
                </a:lnTo>
                <a:lnTo>
                  <a:pt x="0" y="10561"/>
                </a:lnTo>
                <a:lnTo>
                  <a:pt x="0" y="12481"/>
                </a:lnTo>
                <a:lnTo>
                  <a:pt x="10561" y="32644"/>
                </a:lnTo>
                <a:lnTo>
                  <a:pt x="12481" y="31683"/>
                </a:lnTo>
                <a:lnTo>
                  <a:pt x="10561" y="29763"/>
                </a:lnTo>
                <a:lnTo>
                  <a:pt x="10561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2" name="object 662"/>
          <p:cNvSpPr/>
          <p:nvPr/>
        </p:nvSpPr>
        <p:spPr>
          <a:xfrm>
            <a:off x="3463808" y="3900129"/>
            <a:ext cx="86410" cy="33604"/>
          </a:xfrm>
          <a:custGeom>
            <a:avLst/>
            <a:gdLst/>
            <a:ahLst/>
            <a:cxnLst/>
            <a:rect l="l" t="t" r="r" b="b"/>
            <a:pathLst>
              <a:path w="86410" h="33604">
                <a:moveTo>
                  <a:pt x="15361" y="21122"/>
                </a:moveTo>
                <a:lnTo>
                  <a:pt x="79689" y="21122"/>
                </a:lnTo>
                <a:lnTo>
                  <a:pt x="80634" y="22082"/>
                </a:lnTo>
                <a:lnTo>
                  <a:pt x="81594" y="22082"/>
                </a:lnTo>
                <a:lnTo>
                  <a:pt x="82570" y="23042"/>
                </a:lnTo>
                <a:lnTo>
                  <a:pt x="83515" y="24002"/>
                </a:lnTo>
                <a:lnTo>
                  <a:pt x="83515" y="25923"/>
                </a:lnTo>
                <a:lnTo>
                  <a:pt x="84475" y="27843"/>
                </a:lnTo>
                <a:lnTo>
                  <a:pt x="84475" y="31683"/>
                </a:lnTo>
                <a:lnTo>
                  <a:pt x="86410" y="31683"/>
                </a:lnTo>
                <a:lnTo>
                  <a:pt x="86410" y="0"/>
                </a:lnTo>
                <a:lnTo>
                  <a:pt x="84475" y="0"/>
                </a:lnTo>
                <a:lnTo>
                  <a:pt x="84475" y="3840"/>
                </a:lnTo>
                <a:lnTo>
                  <a:pt x="83515" y="6720"/>
                </a:lnTo>
                <a:lnTo>
                  <a:pt x="83515" y="7680"/>
                </a:lnTo>
                <a:lnTo>
                  <a:pt x="82570" y="8641"/>
                </a:lnTo>
                <a:lnTo>
                  <a:pt x="81594" y="9601"/>
                </a:lnTo>
                <a:lnTo>
                  <a:pt x="80634" y="10561"/>
                </a:lnTo>
                <a:lnTo>
                  <a:pt x="0" y="10561"/>
                </a:lnTo>
                <a:lnTo>
                  <a:pt x="0" y="12481"/>
                </a:lnTo>
                <a:lnTo>
                  <a:pt x="10561" y="33604"/>
                </a:lnTo>
                <a:lnTo>
                  <a:pt x="12481" y="32644"/>
                </a:lnTo>
                <a:lnTo>
                  <a:pt x="10561" y="29763"/>
                </a:lnTo>
                <a:lnTo>
                  <a:pt x="10561" y="23042"/>
                </a:lnTo>
                <a:lnTo>
                  <a:pt x="11521" y="23042"/>
                </a:lnTo>
                <a:lnTo>
                  <a:pt x="12481" y="22082"/>
                </a:lnTo>
                <a:lnTo>
                  <a:pt x="14401" y="22082"/>
                </a:lnTo>
                <a:lnTo>
                  <a:pt x="15361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3" name="object 663"/>
          <p:cNvSpPr/>
          <p:nvPr/>
        </p:nvSpPr>
        <p:spPr>
          <a:xfrm>
            <a:off x="3463808" y="3826215"/>
            <a:ext cx="88315" cy="51831"/>
          </a:xfrm>
          <a:custGeom>
            <a:avLst/>
            <a:gdLst/>
            <a:ahLst/>
            <a:cxnLst/>
            <a:rect l="l" t="t" r="r" b="b"/>
            <a:pathLst>
              <a:path w="88315" h="51831">
                <a:moveTo>
                  <a:pt x="71361" y="14400"/>
                </a:moveTo>
                <a:lnTo>
                  <a:pt x="61447" y="6720"/>
                </a:lnTo>
                <a:lnTo>
                  <a:pt x="59285" y="5781"/>
                </a:lnTo>
                <a:lnTo>
                  <a:pt x="47252" y="1630"/>
                </a:lnTo>
                <a:lnTo>
                  <a:pt x="34564" y="0"/>
                </a:lnTo>
                <a:lnTo>
                  <a:pt x="32227" y="57"/>
                </a:lnTo>
                <a:lnTo>
                  <a:pt x="19448" y="2676"/>
                </a:lnTo>
                <a:lnTo>
                  <a:pt x="8641" y="9601"/>
                </a:lnTo>
                <a:lnTo>
                  <a:pt x="2880" y="14401"/>
                </a:lnTo>
                <a:lnTo>
                  <a:pt x="0" y="20162"/>
                </a:lnTo>
                <a:lnTo>
                  <a:pt x="0" y="35524"/>
                </a:lnTo>
                <a:lnTo>
                  <a:pt x="3840" y="42245"/>
                </a:lnTo>
                <a:lnTo>
                  <a:pt x="3840" y="24963"/>
                </a:lnTo>
                <a:lnTo>
                  <a:pt x="5760" y="22082"/>
                </a:lnTo>
                <a:lnTo>
                  <a:pt x="7680" y="20162"/>
                </a:lnTo>
                <a:lnTo>
                  <a:pt x="10561" y="17282"/>
                </a:lnTo>
                <a:lnTo>
                  <a:pt x="14401" y="15361"/>
                </a:lnTo>
                <a:lnTo>
                  <a:pt x="18242" y="14401"/>
                </a:lnTo>
                <a:lnTo>
                  <a:pt x="23042" y="12481"/>
                </a:lnTo>
                <a:lnTo>
                  <a:pt x="39364" y="12481"/>
                </a:lnTo>
                <a:lnTo>
                  <a:pt x="45125" y="13441"/>
                </a:lnTo>
                <a:lnTo>
                  <a:pt x="46085" y="15361"/>
                </a:lnTo>
                <a:lnTo>
                  <a:pt x="48005" y="17282"/>
                </a:lnTo>
                <a:lnTo>
                  <a:pt x="48966" y="20162"/>
                </a:lnTo>
                <a:lnTo>
                  <a:pt x="49926" y="23042"/>
                </a:lnTo>
                <a:lnTo>
                  <a:pt x="49926" y="30723"/>
                </a:lnTo>
                <a:lnTo>
                  <a:pt x="48966" y="47030"/>
                </a:lnTo>
                <a:lnTo>
                  <a:pt x="53766" y="43190"/>
                </a:lnTo>
                <a:lnTo>
                  <a:pt x="55686" y="37444"/>
                </a:lnTo>
                <a:lnTo>
                  <a:pt x="55686" y="26883"/>
                </a:lnTo>
                <a:lnTo>
                  <a:pt x="53766" y="20162"/>
                </a:lnTo>
                <a:lnTo>
                  <a:pt x="48966" y="14401"/>
                </a:lnTo>
                <a:lnTo>
                  <a:pt x="56647" y="16322"/>
                </a:lnTo>
                <a:lnTo>
                  <a:pt x="63367" y="19202"/>
                </a:lnTo>
                <a:lnTo>
                  <a:pt x="69128" y="23042"/>
                </a:lnTo>
                <a:lnTo>
                  <a:pt x="75849" y="27843"/>
                </a:lnTo>
                <a:lnTo>
                  <a:pt x="79689" y="31683"/>
                </a:lnTo>
                <a:lnTo>
                  <a:pt x="82570" y="36469"/>
                </a:lnTo>
                <a:lnTo>
                  <a:pt x="84475" y="41285"/>
                </a:lnTo>
                <a:lnTo>
                  <a:pt x="86410" y="46070"/>
                </a:lnTo>
                <a:lnTo>
                  <a:pt x="86410" y="51831"/>
                </a:lnTo>
                <a:lnTo>
                  <a:pt x="88315" y="51831"/>
                </a:lnTo>
                <a:lnTo>
                  <a:pt x="88315" y="40309"/>
                </a:lnTo>
                <a:lnTo>
                  <a:pt x="86410" y="32628"/>
                </a:lnTo>
                <a:lnTo>
                  <a:pt x="81594" y="25923"/>
                </a:lnTo>
                <a:lnTo>
                  <a:pt x="80066" y="23932"/>
                </a:lnTo>
                <a:lnTo>
                  <a:pt x="71361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4" name="object 664"/>
          <p:cNvSpPr/>
          <p:nvPr/>
        </p:nvSpPr>
        <p:spPr>
          <a:xfrm>
            <a:off x="3467648" y="3856939"/>
            <a:ext cx="46085" cy="23027"/>
          </a:xfrm>
          <a:custGeom>
            <a:avLst/>
            <a:gdLst/>
            <a:ahLst/>
            <a:cxnLst/>
            <a:rect l="l" t="t" r="r" b="b"/>
            <a:pathLst>
              <a:path w="46085" h="23027">
                <a:moveTo>
                  <a:pt x="46085" y="0"/>
                </a:moveTo>
                <a:lnTo>
                  <a:pt x="44165" y="3840"/>
                </a:lnTo>
                <a:lnTo>
                  <a:pt x="40325" y="5745"/>
                </a:lnTo>
                <a:lnTo>
                  <a:pt x="35524" y="9585"/>
                </a:lnTo>
                <a:lnTo>
                  <a:pt x="28803" y="11521"/>
                </a:lnTo>
                <a:lnTo>
                  <a:pt x="13441" y="11521"/>
                </a:lnTo>
                <a:lnTo>
                  <a:pt x="8641" y="10561"/>
                </a:lnTo>
                <a:lnTo>
                  <a:pt x="4800" y="7680"/>
                </a:lnTo>
                <a:lnTo>
                  <a:pt x="1920" y="4800"/>
                </a:lnTo>
                <a:lnTo>
                  <a:pt x="0" y="1905"/>
                </a:lnTo>
                <a:lnTo>
                  <a:pt x="0" y="11521"/>
                </a:lnTo>
                <a:lnTo>
                  <a:pt x="6720" y="16306"/>
                </a:lnTo>
                <a:lnTo>
                  <a:pt x="12481" y="21107"/>
                </a:lnTo>
                <a:lnTo>
                  <a:pt x="19202" y="23027"/>
                </a:lnTo>
                <a:lnTo>
                  <a:pt x="34564" y="23027"/>
                </a:lnTo>
                <a:lnTo>
                  <a:pt x="40325" y="21107"/>
                </a:lnTo>
                <a:lnTo>
                  <a:pt x="45125" y="16306"/>
                </a:lnTo>
                <a:lnTo>
                  <a:pt x="460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5" name="object 665"/>
          <p:cNvSpPr/>
          <p:nvPr/>
        </p:nvSpPr>
        <p:spPr>
          <a:xfrm>
            <a:off x="3463808" y="3764767"/>
            <a:ext cx="63367" cy="47045"/>
          </a:xfrm>
          <a:custGeom>
            <a:avLst/>
            <a:gdLst/>
            <a:ahLst/>
            <a:cxnLst/>
            <a:rect l="l" t="t" r="r" b="b"/>
            <a:pathLst>
              <a:path w="63367" h="47045">
                <a:moveTo>
                  <a:pt x="1920" y="36484"/>
                </a:moveTo>
                <a:lnTo>
                  <a:pt x="5760" y="41285"/>
                </a:lnTo>
                <a:lnTo>
                  <a:pt x="9601" y="45125"/>
                </a:lnTo>
                <a:lnTo>
                  <a:pt x="14401" y="47045"/>
                </a:lnTo>
                <a:lnTo>
                  <a:pt x="24002" y="47045"/>
                </a:lnTo>
                <a:lnTo>
                  <a:pt x="26883" y="46085"/>
                </a:lnTo>
                <a:lnTo>
                  <a:pt x="30723" y="44165"/>
                </a:lnTo>
                <a:lnTo>
                  <a:pt x="33604" y="42245"/>
                </a:lnTo>
                <a:lnTo>
                  <a:pt x="38404" y="38404"/>
                </a:lnTo>
                <a:lnTo>
                  <a:pt x="44165" y="31683"/>
                </a:lnTo>
                <a:lnTo>
                  <a:pt x="48005" y="37444"/>
                </a:lnTo>
                <a:lnTo>
                  <a:pt x="52806" y="42245"/>
                </a:lnTo>
                <a:lnTo>
                  <a:pt x="55686" y="36484"/>
                </a:lnTo>
                <a:lnTo>
                  <a:pt x="51846" y="34564"/>
                </a:lnTo>
                <a:lnTo>
                  <a:pt x="48966" y="31683"/>
                </a:lnTo>
                <a:lnTo>
                  <a:pt x="46085" y="28803"/>
                </a:lnTo>
                <a:lnTo>
                  <a:pt x="53766" y="20162"/>
                </a:lnTo>
                <a:lnTo>
                  <a:pt x="59527" y="13441"/>
                </a:lnTo>
                <a:lnTo>
                  <a:pt x="63367" y="10561"/>
                </a:lnTo>
                <a:lnTo>
                  <a:pt x="61447" y="0"/>
                </a:lnTo>
                <a:lnTo>
                  <a:pt x="57607" y="975"/>
                </a:lnTo>
                <a:lnTo>
                  <a:pt x="52806" y="4815"/>
                </a:lnTo>
                <a:lnTo>
                  <a:pt x="49926" y="6720"/>
                </a:lnTo>
                <a:lnTo>
                  <a:pt x="45125" y="11521"/>
                </a:lnTo>
                <a:lnTo>
                  <a:pt x="39364" y="19202"/>
                </a:lnTo>
                <a:lnTo>
                  <a:pt x="35524" y="11521"/>
                </a:lnTo>
                <a:lnTo>
                  <a:pt x="31683" y="6720"/>
                </a:lnTo>
                <a:lnTo>
                  <a:pt x="27843" y="4815"/>
                </a:lnTo>
                <a:lnTo>
                  <a:pt x="24963" y="2880"/>
                </a:lnTo>
                <a:lnTo>
                  <a:pt x="21122" y="1935"/>
                </a:lnTo>
                <a:lnTo>
                  <a:pt x="13441" y="1935"/>
                </a:lnTo>
                <a:lnTo>
                  <a:pt x="9601" y="3840"/>
                </a:lnTo>
                <a:lnTo>
                  <a:pt x="7680" y="14401"/>
                </a:lnTo>
                <a:lnTo>
                  <a:pt x="9601" y="11521"/>
                </a:lnTo>
                <a:lnTo>
                  <a:pt x="13441" y="10561"/>
                </a:lnTo>
                <a:lnTo>
                  <a:pt x="24002" y="10561"/>
                </a:lnTo>
                <a:lnTo>
                  <a:pt x="26883" y="12496"/>
                </a:lnTo>
                <a:lnTo>
                  <a:pt x="28803" y="13441"/>
                </a:lnTo>
                <a:lnTo>
                  <a:pt x="32644" y="17282"/>
                </a:lnTo>
                <a:lnTo>
                  <a:pt x="37444" y="22082"/>
                </a:lnTo>
                <a:lnTo>
                  <a:pt x="28803" y="31683"/>
                </a:lnTo>
                <a:lnTo>
                  <a:pt x="26883" y="34564"/>
                </a:lnTo>
                <a:lnTo>
                  <a:pt x="24963" y="35524"/>
                </a:lnTo>
                <a:lnTo>
                  <a:pt x="22082" y="36484"/>
                </a:lnTo>
                <a:lnTo>
                  <a:pt x="20162" y="38404"/>
                </a:lnTo>
                <a:lnTo>
                  <a:pt x="12481" y="38404"/>
                </a:lnTo>
                <a:lnTo>
                  <a:pt x="9601" y="37444"/>
                </a:lnTo>
                <a:lnTo>
                  <a:pt x="7680" y="34564"/>
                </a:lnTo>
                <a:lnTo>
                  <a:pt x="4800" y="31683"/>
                </a:lnTo>
                <a:lnTo>
                  <a:pt x="3840" y="27843"/>
                </a:lnTo>
                <a:lnTo>
                  <a:pt x="3840" y="20162"/>
                </a:lnTo>
                <a:lnTo>
                  <a:pt x="1920" y="11521"/>
                </a:lnTo>
                <a:lnTo>
                  <a:pt x="0" y="17282"/>
                </a:lnTo>
                <a:lnTo>
                  <a:pt x="0" y="31683"/>
                </a:lnTo>
                <a:lnTo>
                  <a:pt x="1920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6" name="object 666"/>
          <p:cNvSpPr/>
          <p:nvPr/>
        </p:nvSpPr>
        <p:spPr>
          <a:xfrm>
            <a:off x="3516614" y="3764767"/>
            <a:ext cx="35509" cy="48005"/>
          </a:xfrm>
          <a:custGeom>
            <a:avLst/>
            <a:gdLst/>
            <a:ahLst/>
            <a:cxnLst/>
            <a:rect l="l" t="t" r="r" b="b"/>
            <a:pathLst>
              <a:path w="35509" h="48005">
                <a:moveTo>
                  <a:pt x="0" y="42245"/>
                </a:moveTo>
                <a:lnTo>
                  <a:pt x="2880" y="45125"/>
                </a:lnTo>
                <a:lnTo>
                  <a:pt x="6720" y="47045"/>
                </a:lnTo>
                <a:lnTo>
                  <a:pt x="10561" y="48005"/>
                </a:lnTo>
                <a:lnTo>
                  <a:pt x="19202" y="48005"/>
                </a:lnTo>
                <a:lnTo>
                  <a:pt x="23987" y="47045"/>
                </a:lnTo>
                <a:lnTo>
                  <a:pt x="27828" y="43205"/>
                </a:lnTo>
                <a:lnTo>
                  <a:pt x="32628" y="38404"/>
                </a:lnTo>
                <a:lnTo>
                  <a:pt x="35509" y="32644"/>
                </a:lnTo>
                <a:lnTo>
                  <a:pt x="35509" y="17282"/>
                </a:lnTo>
                <a:lnTo>
                  <a:pt x="33604" y="10561"/>
                </a:lnTo>
                <a:lnTo>
                  <a:pt x="28788" y="6720"/>
                </a:lnTo>
                <a:lnTo>
                  <a:pt x="24947" y="1935"/>
                </a:lnTo>
                <a:lnTo>
                  <a:pt x="19202" y="0"/>
                </a:lnTo>
                <a:lnTo>
                  <a:pt x="8641" y="0"/>
                </a:lnTo>
                <a:lnTo>
                  <a:pt x="10561" y="10561"/>
                </a:lnTo>
                <a:lnTo>
                  <a:pt x="13426" y="9601"/>
                </a:lnTo>
                <a:lnTo>
                  <a:pt x="15361" y="8656"/>
                </a:lnTo>
                <a:lnTo>
                  <a:pt x="22082" y="8656"/>
                </a:lnTo>
                <a:lnTo>
                  <a:pt x="25923" y="9601"/>
                </a:lnTo>
                <a:lnTo>
                  <a:pt x="27828" y="12496"/>
                </a:lnTo>
                <a:lnTo>
                  <a:pt x="30708" y="15361"/>
                </a:lnTo>
                <a:lnTo>
                  <a:pt x="31668" y="19202"/>
                </a:lnTo>
                <a:lnTo>
                  <a:pt x="31668" y="27843"/>
                </a:lnTo>
                <a:lnTo>
                  <a:pt x="30708" y="31683"/>
                </a:lnTo>
                <a:lnTo>
                  <a:pt x="26883" y="34564"/>
                </a:lnTo>
                <a:lnTo>
                  <a:pt x="23987" y="37444"/>
                </a:lnTo>
                <a:lnTo>
                  <a:pt x="19202" y="38404"/>
                </a:lnTo>
                <a:lnTo>
                  <a:pt x="6720" y="38404"/>
                </a:lnTo>
                <a:lnTo>
                  <a:pt x="2880" y="36484"/>
                </a:lnTo>
                <a:lnTo>
                  <a:pt x="0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7" name="object 667"/>
          <p:cNvSpPr/>
          <p:nvPr/>
        </p:nvSpPr>
        <p:spPr>
          <a:xfrm>
            <a:off x="3465728" y="3768608"/>
            <a:ext cx="7680" cy="16322"/>
          </a:xfrm>
          <a:custGeom>
            <a:avLst/>
            <a:gdLst/>
            <a:ahLst/>
            <a:cxnLst/>
            <a:rect l="l" t="t" r="r" b="b"/>
            <a:pathLst>
              <a:path w="7680" h="16322">
                <a:moveTo>
                  <a:pt x="3840" y="3840"/>
                </a:moveTo>
                <a:lnTo>
                  <a:pt x="0" y="7680"/>
                </a:lnTo>
                <a:lnTo>
                  <a:pt x="1920" y="16322"/>
                </a:lnTo>
                <a:lnTo>
                  <a:pt x="2880" y="12496"/>
                </a:lnTo>
                <a:lnTo>
                  <a:pt x="5760" y="10561"/>
                </a:lnTo>
                <a:lnTo>
                  <a:pt x="7680" y="0"/>
                </a:lnTo>
                <a:lnTo>
                  <a:pt x="384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8" name="object 668"/>
          <p:cNvSpPr/>
          <p:nvPr/>
        </p:nvSpPr>
        <p:spPr>
          <a:xfrm>
            <a:off x="3463808" y="3703335"/>
            <a:ext cx="88315" cy="48966"/>
          </a:xfrm>
          <a:custGeom>
            <a:avLst/>
            <a:gdLst/>
            <a:ahLst/>
            <a:cxnLst/>
            <a:rect l="l" t="t" r="r" b="b"/>
            <a:pathLst>
              <a:path w="88315" h="48966">
                <a:moveTo>
                  <a:pt x="44165" y="34564"/>
                </a:moveTo>
                <a:lnTo>
                  <a:pt x="44165" y="28803"/>
                </a:lnTo>
                <a:lnTo>
                  <a:pt x="45125" y="25923"/>
                </a:lnTo>
                <a:lnTo>
                  <a:pt x="46085" y="23042"/>
                </a:lnTo>
                <a:lnTo>
                  <a:pt x="48005" y="19202"/>
                </a:lnTo>
                <a:lnTo>
                  <a:pt x="48966" y="17282"/>
                </a:lnTo>
                <a:lnTo>
                  <a:pt x="50886" y="15361"/>
                </a:lnTo>
                <a:lnTo>
                  <a:pt x="51846" y="14401"/>
                </a:lnTo>
                <a:lnTo>
                  <a:pt x="53766" y="12481"/>
                </a:lnTo>
                <a:lnTo>
                  <a:pt x="56647" y="11521"/>
                </a:lnTo>
                <a:lnTo>
                  <a:pt x="59527" y="10561"/>
                </a:lnTo>
                <a:lnTo>
                  <a:pt x="62407" y="9601"/>
                </a:lnTo>
                <a:lnTo>
                  <a:pt x="70073" y="9601"/>
                </a:lnTo>
                <a:lnTo>
                  <a:pt x="74889" y="11521"/>
                </a:lnTo>
                <a:lnTo>
                  <a:pt x="77754" y="14401"/>
                </a:lnTo>
                <a:lnTo>
                  <a:pt x="80634" y="17282"/>
                </a:lnTo>
                <a:lnTo>
                  <a:pt x="82570" y="21122"/>
                </a:lnTo>
                <a:lnTo>
                  <a:pt x="82570" y="28803"/>
                </a:lnTo>
                <a:lnTo>
                  <a:pt x="81594" y="30723"/>
                </a:lnTo>
                <a:lnTo>
                  <a:pt x="81594" y="31683"/>
                </a:lnTo>
                <a:lnTo>
                  <a:pt x="80634" y="32644"/>
                </a:lnTo>
                <a:lnTo>
                  <a:pt x="79689" y="35524"/>
                </a:lnTo>
                <a:lnTo>
                  <a:pt x="78729" y="38404"/>
                </a:lnTo>
                <a:lnTo>
                  <a:pt x="77754" y="39364"/>
                </a:lnTo>
                <a:lnTo>
                  <a:pt x="77754" y="40325"/>
                </a:lnTo>
                <a:lnTo>
                  <a:pt x="76794" y="41285"/>
                </a:lnTo>
                <a:lnTo>
                  <a:pt x="76794" y="45125"/>
                </a:lnTo>
                <a:lnTo>
                  <a:pt x="77754" y="46085"/>
                </a:lnTo>
                <a:lnTo>
                  <a:pt x="77754" y="47045"/>
                </a:lnTo>
                <a:lnTo>
                  <a:pt x="78729" y="48005"/>
                </a:lnTo>
                <a:lnTo>
                  <a:pt x="80634" y="48966"/>
                </a:lnTo>
                <a:lnTo>
                  <a:pt x="82570" y="48966"/>
                </a:lnTo>
                <a:lnTo>
                  <a:pt x="84475" y="47045"/>
                </a:lnTo>
                <a:lnTo>
                  <a:pt x="86410" y="45125"/>
                </a:lnTo>
                <a:lnTo>
                  <a:pt x="87355" y="43205"/>
                </a:lnTo>
                <a:lnTo>
                  <a:pt x="88315" y="39364"/>
                </a:lnTo>
                <a:lnTo>
                  <a:pt x="88315" y="33604"/>
                </a:lnTo>
                <a:lnTo>
                  <a:pt x="88217" y="30477"/>
                </a:lnTo>
                <a:lnTo>
                  <a:pt x="85033" y="17300"/>
                </a:lnTo>
                <a:lnTo>
                  <a:pt x="77754" y="7680"/>
                </a:lnTo>
                <a:lnTo>
                  <a:pt x="72008" y="2880"/>
                </a:lnTo>
                <a:lnTo>
                  <a:pt x="66233" y="0"/>
                </a:lnTo>
                <a:lnTo>
                  <a:pt x="53766" y="0"/>
                </a:lnTo>
                <a:lnTo>
                  <a:pt x="48966" y="1920"/>
                </a:lnTo>
                <a:lnTo>
                  <a:pt x="45125" y="4800"/>
                </a:lnTo>
                <a:lnTo>
                  <a:pt x="41285" y="6720"/>
                </a:lnTo>
                <a:lnTo>
                  <a:pt x="38404" y="10561"/>
                </a:lnTo>
                <a:lnTo>
                  <a:pt x="36484" y="16322"/>
                </a:lnTo>
                <a:lnTo>
                  <a:pt x="29763" y="8641"/>
                </a:lnTo>
                <a:lnTo>
                  <a:pt x="23042" y="4800"/>
                </a:lnTo>
                <a:lnTo>
                  <a:pt x="13441" y="4800"/>
                </a:lnTo>
                <a:lnTo>
                  <a:pt x="9601" y="5760"/>
                </a:lnTo>
                <a:lnTo>
                  <a:pt x="6720" y="8641"/>
                </a:lnTo>
                <a:lnTo>
                  <a:pt x="1920" y="12481"/>
                </a:lnTo>
                <a:lnTo>
                  <a:pt x="0" y="17282"/>
                </a:lnTo>
                <a:lnTo>
                  <a:pt x="0" y="29763"/>
                </a:lnTo>
                <a:lnTo>
                  <a:pt x="1920" y="34564"/>
                </a:lnTo>
                <a:lnTo>
                  <a:pt x="4800" y="38404"/>
                </a:lnTo>
                <a:lnTo>
                  <a:pt x="7680" y="42245"/>
                </a:lnTo>
                <a:lnTo>
                  <a:pt x="12481" y="45125"/>
                </a:lnTo>
                <a:lnTo>
                  <a:pt x="18242" y="47045"/>
                </a:lnTo>
                <a:lnTo>
                  <a:pt x="19202" y="45125"/>
                </a:lnTo>
                <a:lnTo>
                  <a:pt x="11521" y="41285"/>
                </a:lnTo>
                <a:lnTo>
                  <a:pt x="8641" y="35524"/>
                </a:lnTo>
                <a:lnTo>
                  <a:pt x="8641" y="24963"/>
                </a:lnTo>
                <a:lnTo>
                  <a:pt x="9601" y="22082"/>
                </a:lnTo>
                <a:lnTo>
                  <a:pt x="12481" y="19202"/>
                </a:lnTo>
                <a:lnTo>
                  <a:pt x="15361" y="16322"/>
                </a:lnTo>
                <a:lnTo>
                  <a:pt x="18242" y="15361"/>
                </a:lnTo>
                <a:lnTo>
                  <a:pt x="28803" y="15361"/>
                </a:lnTo>
                <a:lnTo>
                  <a:pt x="31683" y="17282"/>
                </a:lnTo>
                <a:lnTo>
                  <a:pt x="34564" y="18242"/>
                </a:lnTo>
                <a:lnTo>
                  <a:pt x="37444" y="21122"/>
                </a:lnTo>
                <a:lnTo>
                  <a:pt x="39364" y="24002"/>
                </a:lnTo>
                <a:lnTo>
                  <a:pt x="41285" y="27843"/>
                </a:lnTo>
                <a:lnTo>
                  <a:pt x="42245" y="30723"/>
                </a:lnTo>
                <a:lnTo>
                  <a:pt x="42245" y="34564"/>
                </a:lnTo>
                <a:lnTo>
                  <a:pt x="44165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9" name="object 669"/>
          <p:cNvSpPr/>
          <p:nvPr/>
        </p:nvSpPr>
        <p:spPr>
          <a:xfrm>
            <a:off x="3657721" y="3900129"/>
            <a:ext cx="86395" cy="33604"/>
          </a:xfrm>
          <a:custGeom>
            <a:avLst/>
            <a:gdLst/>
            <a:ahLst/>
            <a:cxnLst/>
            <a:rect l="l" t="t" r="r" b="b"/>
            <a:pathLst>
              <a:path w="86395" h="33604">
                <a:moveTo>
                  <a:pt x="9601" y="27843"/>
                </a:moveTo>
                <a:lnTo>
                  <a:pt x="9601" y="24963"/>
                </a:lnTo>
                <a:lnTo>
                  <a:pt x="10561" y="24002"/>
                </a:lnTo>
                <a:lnTo>
                  <a:pt x="10561" y="23042"/>
                </a:lnTo>
                <a:lnTo>
                  <a:pt x="11521" y="23042"/>
                </a:lnTo>
                <a:lnTo>
                  <a:pt x="12481" y="22082"/>
                </a:lnTo>
                <a:lnTo>
                  <a:pt x="13441" y="22082"/>
                </a:lnTo>
                <a:lnTo>
                  <a:pt x="15361" y="21122"/>
                </a:lnTo>
                <a:lnTo>
                  <a:pt x="79674" y="21122"/>
                </a:lnTo>
                <a:lnTo>
                  <a:pt x="80650" y="22082"/>
                </a:lnTo>
                <a:lnTo>
                  <a:pt x="81610" y="22082"/>
                </a:lnTo>
                <a:lnTo>
                  <a:pt x="82555" y="23042"/>
                </a:lnTo>
                <a:lnTo>
                  <a:pt x="82555" y="24002"/>
                </a:lnTo>
                <a:lnTo>
                  <a:pt x="83515" y="25923"/>
                </a:lnTo>
                <a:lnTo>
                  <a:pt x="83515" y="27843"/>
                </a:lnTo>
                <a:lnTo>
                  <a:pt x="84490" y="31683"/>
                </a:lnTo>
                <a:lnTo>
                  <a:pt x="86395" y="31683"/>
                </a:lnTo>
                <a:lnTo>
                  <a:pt x="86395" y="0"/>
                </a:lnTo>
                <a:lnTo>
                  <a:pt x="84490" y="0"/>
                </a:lnTo>
                <a:lnTo>
                  <a:pt x="83515" y="3840"/>
                </a:lnTo>
                <a:lnTo>
                  <a:pt x="83515" y="6720"/>
                </a:lnTo>
                <a:lnTo>
                  <a:pt x="82555" y="7680"/>
                </a:lnTo>
                <a:lnTo>
                  <a:pt x="82555" y="8641"/>
                </a:lnTo>
                <a:lnTo>
                  <a:pt x="81610" y="9601"/>
                </a:lnTo>
                <a:lnTo>
                  <a:pt x="80650" y="10561"/>
                </a:lnTo>
                <a:lnTo>
                  <a:pt x="0" y="10561"/>
                </a:lnTo>
                <a:lnTo>
                  <a:pt x="0" y="12481"/>
                </a:lnTo>
                <a:lnTo>
                  <a:pt x="9601" y="33604"/>
                </a:lnTo>
                <a:lnTo>
                  <a:pt x="11521" y="32644"/>
                </a:lnTo>
                <a:lnTo>
                  <a:pt x="10561" y="29763"/>
                </a:lnTo>
                <a:lnTo>
                  <a:pt x="9601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0" name="object 670"/>
          <p:cNvSpPr/>
          <p:nvPr/>
        </p:nvSpPr>
        <p:spPr>
          <a:xfrm>
            <a:off x="3661562" y="3858844"/>
            <a:ext cx="45125" cy="21122"/>
          </a:xfrm>
          <a:custGeom>
            <a:avLst/>
            <a:gdLst/>
            <a:ahLst/>
            <a:cxnLst/>
            <a:rect l="l" t="t" r="r" b="b"/>
            <a:pathLst>
              <a:path w="45125" h="21122">
                <a:moveTo>
                  <a:pt x="45125" y="14401"/>
                </a:moveTo>
                <a:lnTo>
                  <a:pt x="40325" y="3840"/>
                </a:lnTo>
                <a:lnTo>
                  <a:pt x="35524" y="7680"/>
                </a:lnTo>
                <a:lnTo>
                  <a:pt x="28803" y="9616"/>
                </a:lnTo>
                <a:lnTo>
                  <a:pt x="13441" y="9616"/>
                </a:lnTo>
                <a:lnTo>
                  <a:pt x="8641" y="8656"/>
                </a:lnTo>
                <a:lnTo>
                  <a:pt x="4800" y="5775"/>
                </a:lnTo>
                <a:lnTo>
                  <a:pt x="1920" y="2895"/>
                </a:lnTo>
                <a:lnTo>
                  <a:pt x="0" y="0"/>
                </a:lnTo>
                <a:lnTo>
                  <a:pt x="6720" y="14401"/>
                </a:lnTo>
                <a:lnTo>
                  <a:pt x="12481" y="19202"/>
                </a:lnTo>
                <a:lnTo>
                  <a:pt x="19202" y="21122"/>
                </a:lnTo>
                <a:lnTo>
                  <a:pt x="33604" y="21122"/>
                </a:lnTo>
                <a:lnTo>
                  <a:pt x="40325" y="19202"/>
                </a:lnTo>
                <a:lnTo>
                  <a:pt x="45125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1" name="object 671"/>
          <p:cNvSpPr/>
          <p:nvPr/>
        </p:nvSpPr>
        <p:spPr>
          <a:xfrm>
            <a:off x="3657721" y="3826215"/>
            <a:ext cx="88331" cy="51831"/>
          </a:xfrm>
          <a:custGeom>
            <a:avLst/>
            <a:gdLst/>
            <a:ahLst/>
            <a:cxnLst/>
            <a:rect l="l" t="t" r="r" b="b"/>
            <a:pathLst>
              <a:path w="88331" h="51831">
                <a:moveTo>
                  <a:pt x="3840" y="24963"/>
                </a:moveTo>
                <a:lnTo>
                  <a:pt x="4800" y="22082"/>
                </a:lnTo>
                <a:lnTo>
                  <a:pt x="7680" y="20162"/>
                </a:lnTo>
                <a:lnTo>
                  <a:pt x="10561" y="17282"/>
                </a:lnTo>
                <a:lnTo>
                  <a:pt x="13441" y="15361"/>
                </a:lnTo>
                <a:lnTo>
                  <a:pt x="18242" y="14401"/>
                </a:lnTo>
                <a:lnTo>
                  <a:pt x="23042" y="12481"/>
                </a:lnTo>
                <a:lnTo>
                  <a:pt x="39364" y="12481"/>
                </a:lnTo>
                <a:lnTo>
                  <a:pt x="44165" y="13441"/>
                </a:lnTo>
                <a:lnTo>
                  <a:pt x="46085" y="15361"/>
                </a:lnTo>
                <a:lnTo>
                  <a:pt x="47045" y="17282"/>
                </a:lnTo>
                <a:lnTo>
                  <a:pt x="48006" y="20162"/>
                </a:lnTo>
                <a:lnTo>
                  <a:pt x="48966" y="23042"/>
                </a:lnTo>
                <a:lnTo>
                  <a:pt x="49926" y="24963"/>
                </a:lnTo>
                <a:lnTo>
                  <a:pt x="49926" y="30723"/>
                </a:lnTo>
                <a:lnTo>
                  <a:pt x="48006" y="34564"/>
                </a:lnTo>
                <a:lnTo>
                  <a:pt x="44165" y="36469"/>
                </a:lnTo>
                <a:lnTo>
                  <a:pt x="48966" y="47030"/>
                </a:lnTo>
                <a:lnTo>
                  <a:pt x="52806" y="43190"/>
                </a:lnTo>
                <a:lnTo>
                  <a:pt x="55686" y="37444"/>
                </a:lnTo>
                <a:lnTo>
                  <a:pt x="55686" y="26883"/>
                </a:lnTo>
                <a:lnTo>
                  <a:pt x="53766" y="20162"/>
                </a:lnTo>
                <a:lnTo>
                  <a:pt x="48966" y="14401"/>
                </a:lnTo>
                <a:lnTo>
                  <a:pt x="56647" y="16322"/>
                </a:lnTo>
                <a:lnTo>
                  <a:pt x="63367" y="19202"/>
                </a:lnTo>
                <a:lnTo>
                  <a:pt x="69128" y="23042"/>
                </a:lnTo>
                <a:lnTo>
                  <a:pt x="74874" y="27843"/>
                </a:lnTo>
                <a:lnTo>
                  <a:pt x="79674" y="31683"/>
                </a:lnTo>
                <a:lnTo>
                  <a:pt x="81610" y="36469"/>
                </a:lnTo>
                <a:lnTo>
                  <a:pt x="84490" y="41285"/>
                </a:lnTo>
                <a:lnTo>
                  <a:pt x="85435" y="46070"/>
                </a:lnTo>
                <a:lnTo>
                  <a:pt x="85435" y="51831"/>
                </a:lnTo>
                <a:lnTo>
                  <a:pt x="88331" y="51831"/>
                </a:lnTo>
                <a:lnTo>
                  <a:pt x="88331" y="40309"/>
                </a:lnTo>
                <a:lnTo>
                  <a:pt x="85435" y="32628"/>
                </a:lnTo>
                <a:lnTo>
                  <a:pt x="81610" y="25923"/>
                </a:lnTo>
                <a:lnTo>
                  <a:pt x="71353" y="14397"/>
                </a:lnTo>
                <a:lnTo>
                  <a:pt x="61447" y="6720"/>
                </a:lnTo>
                <a:lnTo>
                  <a:pt x="47252" y="1630"/>
                </a:lnTo>
                <a:lnTo>
                  <a:pt x="34564" y="0"/>
                </a:lnTo>
                <a:lnTo>
                  <a:pt x="32030" y="57"/>
                </a:lnTo>
                <a:lnTo>
                  <a:pt x="19119" y="2676"/>
                </a:lnTo>
                <a:lnTo>
                  <a:pt x="8641" y="9601"/>
                </a:lnTo>
                <a:lnTo>
                  <a:pt x="2880" y="14401"/>
                </a:lnTo>
                <a:lnTo>
                  <a:pt x="0" y="20162"/>
                </a:lnTo>
                <a:lnTo>
                  <a:pt x="0" y="35524"/>
                </a:lnTo>
                <a:lnTo>
                  <a:pt x="2880" y="42245"/>
                </a:lnTo>
                <a:lnTo>
                  <a:pt x="10561" y="47030"/>
                </a:lnTo>
                <a:lnTo>
                  <a:pt x="3840" y="32628"/>
                </a:lnTo>
                <a:lnTo>
                  <a:pt x="3840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2" name="object 672"/>
          <p:cNvSpPr/>
          <p:nvPr/>
        </p:nvSpPr>
        <p:spPr>
          <a:xfrm>
            <a:off x="3657721" y="3764767"/>
            <a:ext cx="63367" cy="47045"/>
          </a:xfrm>
          <a:custGeom>
            <a:avLst/>
            <a:gdLst/>
            <a:ahLst/>
            <a:cxnLst/>
            <a:rect l="l" t="t" r="r" b="b"/>
            <a:pathLst>
              <a:path w="63367" h="47045">
                <a:moveTo>
                  <a:pt x="46085" y="28803"/>
                </a:moveTo>
                <a:lnTo>
                  <a:pt x="52806" y="20162"/>
                </a:lnTo>
                <a:lnTo>
                  <a:pt x="58567" y="13441"/>
                </a:lnTo>
                <a:lnTo>
                  <a:pt x="63367" y="10561"/>
                </a:lnTo>
                <a:lnTo>
                  <a:pt x="61447" y="0"/>
                </a:lnTo>
                <a:lnTo>
                  <a:pt x="56647" y="975"/>
                </a:lnTo>
                <a:lnTo>
                  <a:pt x="52806" y="4815"/>
                </a:lnTo>
                <a:lnTo>
                  <a:pt x="49926" y="6720"/>
                </a:lnTo>
                <a:lnTo>
                  <a:pt x="45125" y="11521"/>
                </a:lnTo>
                <a:lnTo>
                  <a:pt x="39364" y="19202"/>
                </a:lnTo>
                <a:lnTo>
                  <a:pt x="34564" y="11521"/>
                </a:lnTo>
                <a:lnTo>
                  <a:pt x="30723" y="6720"/>
                </a:lnTo>
                <a:lnTo>
                  <a:pt x="27843" y="4815"/>
                </a:lnTo>
                <a:lnTo>
                  <a:pt x="24002" y="2880"/>
                </a:lnTo>
                <a:lnTo>
                  <a:pt x="21122" y="1935"/>
                </a:lnTo>
                <a:lnTo>
                  <a:pt x="13441" y="1935"/>
                </a:lnTo>
                <a:lnTo>
                  <a:pt x="9601" y="11521"/>
                </a:lnTo>
                <a:lnTo>
                  <a:pt x="13441" y="10561"/>
                </a:lnTo>
                <a:lnTo>
                  <a:pt x="24002" y="10561"/>
                </a:lnTo>
                <a:lnTo>
                  <a:pt x="25923" y="12496"/>
                </a:lnTo>
                <a:lnTo>
                  <a:pt x="28803" y="13441"/>
                </a:lnTo>
                <a:lnTo>
                  <a:pt x="32644" y="17282"/>
                </a:lnTo>
                <a:lnTo>
                  <a:pt x="36484" y="22082"/>
                </a:lnTo>
                <a:lnTo>
                  <a:pt x="28803" y="31683"/>
                </a:lnTo>
                <a:lnTo>
                  <a:pt x="26883" y="34564"/>
                </a:lnTo>
                <a:lnTo>
                  <a:pt x="24002" y="35524"/>
                </a:lnTo>
                <a:lnTo>
                  <a:pt x="22082" y="36484"/>
                </a:lnTo>
                <a:lnTo>
                  <a:pt x="20162" y="38404"/>
                </a:lnTo>
                <a:lnTo>
                  <a:pt x="12481" y="38404"/>
                </a:lnTo>
                <a:lnTo>
                  <a:pt x="9601" y="37444"/>
                </a:lnTo>
                <a:lnTo>
                  <a:pt x="6720" y="34564"/>
                </a:lnTo>
                <a:lnTo>
                  <a:pt x="4800" y="31683"/>
                </a:lnTo>
                <a:lnTo>
                  <a:pt x="3840" y="27843"/>
                </a:lnTo>
                <a:lnTo>
                  <a:pt x="3840" y="20162"/>
                </a:lnTo>
                <a:lnTo>
                  <a:pt x="5760" y="7680"/>
                </a:lnTo>
                <a:lnTo>
                  <a:pt x="1920" y="11521"/>
                </a:lnTo>
                <a:lnTo>
                  <a:pt x="0" y="17282"/>
                </a:lnTo>
                <a:lnTo>
                  <a:pt x="0" y="31683"/>
                </a:lnTo>
                <a:lnTo>
                  <a:pt x="1920" y="36484"/>
                </a:lnTo>
                <a:lnTo>
                  <a:pt x="5760" y="41285"/>
                </a:lnTo>
                <a:lnTo>
                  <a:pt x="9601" y="45125"/>
                </a:lnTo>
                <a:lnTo>
                  <a:pt x="14401" y="47045"/>
                </a:lnTo>
                <a:lnTo>
                  <a:pt x="24002" y="47045"/>
                </a:lnTo>
                <a:lnTo>
                  <a:pt x="26883" y="46085"/>
                </a:lnTo>
                <a:lnTo>
                  <a:pt x="30723" y="44165"/>
                </a:lnTo>
                <a:lnTo>
                  <a:pt x="33604" y="42245"/>
                </a:lnTo>
                <a:lnTo>
                  <a:pt x="38404" y="38404"/>
                </a:lnTo>
                <a:lnTo>
                  <a:pt x="43205" y="31683"/>
                </a:lnTo>
                <a:lnTo>
                  <a:pt x="48006" y="37444"/>
                </a:lnTo>
                <a:lnTo>
                  <a:pt x="51846" y="42245"/>
                </a:lnTo>
                <a:lnTo>
                  <a:pt x="55686" y="45125"/>
                </a:lnTo>
                <a:lnTo>
                  <a:pt x="59527" y="47045"/>
                </a:lnTo>
                <a:lnTo>
                  <a:pt x="58567" y="38404"/>
                </a:lnTo>
                <a:lnTo>
                  <a:pt x="55686" y="36484"/>
                </a:lnTo>
                <a:lnTo>
                  <a:pt x="51846" y="34564"/>
                </a:lnTo>
                <a:lnTo>
                  <a:pt x="48966" y="31683"/>
                </a:lnTo>
                <a:lnTo>
                  <a:pt x="46085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3" name="object 673"/>
          <p:cNvSpPr/>
          <p:nvPr/>
        </p:nvSpPr>
        <p:spPr>
          <a:xfrm>
            <a:off x="3661562" y="3766703"/>
            <a:ext cx="9601" cy="18227"/>
          </a:xfrm>
          <a:custGeom>
            <a:avLst/>
            <a:gdLst/>
            <a:ahLst/>
            <a:cxnLst/>
            <a:rect l="l" t="t" r="r" b="b"/>
            <a:pathLst>
              <a:path w="9601" h="18227">
                <a:moveTo>
                  <a:pt x="0" y="18227"/>
                </a:moveTo>
                <a:lnTo>
                  <a:pt x="960" y="14401"/>
                </a:lnTo>
                <a:lnTo>
                  <a:pt x="2880" y="12466"/>
                </a:lnTo>
                <a:lnTo>
                  <a:pt x="5760" y="9585"/>
                </a:lnTo>
                <a:lnTo>
                  <a:pt x="9601" y="0"/>
                </a:lnTo>
                <a:lnTo>
                  <a:pt x="4800" y="1904"/>
                </a:lnTo>
                <a:lnTo>
                  <a:pt x="1920" y="5745"/>
                </a:lnTo>
                <a:lnTo>
                  <a:pt x="0" y="182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4" name="object 674"/>
          <p:cNvSpPr/>
          <p:nvPr/>
        </p:nvSpPr>
        <p:spPr>
          <a:xfrm>
            <a:off x="3716289" y="3764767"/>
            <a:ext cx="28788" cy="48005"/>
          </a:xfrm>
          <a:custGeom>
            <a:avLst/>
            <a:gdLst/>
            <a:ahLst/>
            <a:cxnLst/>
            <a:rect l="l" t="t" r="r" b="b"/>
            <a:pathLst>
              <a:path w="28788" h="48005">
                <a:moveTo>
                  <a:pt x="8641" y="48005"/>
                </a:moveTo>
                <a:lnTo>
                  <a:pt x="13426" y="48005"/>
                </a:lnTo>
                <a:lnTo>
                  <a:pt x="17266" y="47045"/>
                </a:lnTo>
                <a:lnTo>
                  <a:pt x="22082" y="43205"/>
                </a:lnTo>
                <a:lnTo>
                  <a:pt x="26868" y="38404"/>
                </a:lnTo>
                <a:lnTo>
                  <a:pt x="28788" y="32644"/>
                </a:lnTo>
                <a:lnTo>
                  <a:pt x="28788" y="17282"/>
                </a:lnTo>
                <a:lnTo>
                  <a:pt x="26868" y="10561"/>
                </a:lnTo>
                <a:lnTo>
                  <a:pt x="23042" y="6720"/>
                </a:lnTo>
                <a:lnTo>
                  <a:pt x="18242" y="1935"/>
                </a:lnTo>
                <a:lnTo>
                  <a:pt x="13426" y="0"/>
                </a:lnTo>
                <a:lnTo>
                  <a:pt x="2880" y="0"/>
                </a:lnTo>
                <a:lnTo>
                  <a:pt x="4800" y="10561"/>
                </a:lnTo>
                <a:lnTo>
                  <a:pt x="6720" y="9601"/>
                </a:lnTo>
                <a:lnTo>
                  <a:pt x="9585" y="8656"/>
                </a:lnTo>
                <a:lnTo>
                  <a:pt x="16306" y="8656"/>
                </a:lnTo>
                <a:lnTo>
                  <a:pt x="19202" y="9601"/>
                </a:lnTo>
                <a:lnTo>
                  <a:pt x="22082" y="12496"/>
                </a:lnTo>
                <a:lnTo>
                  <a:pt x="24947" y="15361"/>
                </a:lnTo>
                <a:lnTo>
                  <a:pt x="25923" y="19202"/>
                </a:lnTo>
                <a:lnTo>
                  <a:pt x="25923" y="27843"/>
                </a:lnTo>
                <a:lnTo>
                  <a:pt x="23987" y="31683"/>
                </a:lnTo>
                <a:lnTo>
                  <a:pt x="21107" y="34564"/>
                </a:lnTo>
                <a:lnTo>
                  <a:pt x="18242" y="37444"/>
                </a:lnTo>
                <a:lnTo>
                  <a:pt x="13426" y="38404"/>
                </a:lnTo>
                <a:lnTo>
                  <a:pt x="0" y="38404"/>
                </a:lnTo>
                <a:lnTo>
                  <a:pt x="960" y="47045"/>
                </a:lnTo>
                <a:lnTo>
                  <a:pt x="4800" y="48005"/>
                </a:lnTo>
                <a:lnTo>
                  <a:pt x="8641" y="480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5" name="object 675"/>
          <p:cNvSpPr/>
          <p:nvPr/>
        </p:nvSpPr>
        <p:spPr>
          <a:xfrm>
            <a:off x="3659642" y="3701415"/>
            <a:ext cx="85435" cy="49926"/>
          </a:xfrm>
          <a:custGeom>
            <a:avLst/>
            <a:gdLst/>
            <a:ahLst/>
            <a:cxnLst/>
            <a:rect l="l" t="t" r="r" b="b"/>
            <a:pathLst>
              <a:path w="85435" h="49926">
                <a:moveTo>
                  <a:pt x="72953" y="42245"/>
                </a:moveTo>
                <a:lnTo>
                  <a:pt x="72953" y="46085"/>
                </a:lnTo>
                <a:lnTo>
                  <a:pt x="73913" y="47045"/>
                </a:lnTo>
                <a:lnTo>
                  <a:pt x="74889" y="48005"/>
                </a:lnTo>
                <a:lnTo>
                  <a:pt x="75849" y="48966"/>
                </a:lnTo>
                <a:lnTo>
                  <a:pt x="76794" y="49926"/>
                </a:lnTo>
                <a:lnTo>
                  <a:pt x="79689" y="49926"/>
                </a:lnTo>
                <a:lnTo>
                  <a:pt x="81594" y="48005"/>
                </a:lnTo>
                <a:lnTo>
                  <a:pt x="83515" y="46085"/>
                </a:lnTo>
                <a:lnTo>
                  <a:pt x="85435" y="44165"/>
                </a:lnTo>
                <a:lnTo>
                  <a:pt x="85435" y="29763"/>
                </a:lnTo>
                <a:lnTo>
                  <a:pt x="84475" y="24963"/>
                </a:lnTo>
                <a:lnTo>
                  <a:pt x="82570" y="20162"/>
                </a:lnTo>
                <a:lnTo>
                  <a:pt x="80634" y="17282"/>
                </a:lnTo>
                <a:lnTo>
                  <a:pt x="78729" y="13441"/>
                </a:lnTo>
                <a:lnTo>
                  <a:pt x="75849" y="11521"/>
                </a:lnTo>
                <a:lnTo>
                  <a:pt x="72953" y="8641"/>
                </a:lnTo>
                <a:lnTo>
                  <a:pt x="70073" y="5760"/>
                </a:lnTo>
                <a:lnTo>
                  <a:pt x="66233" y="3840"/>
                </a:lnTo>
                <a:lnTo>
                  <a:pt x="62407" y="2880"/>
                </a:lnTo>
                <a:lnTo>
                  <a:pt x="58567" y="1920"/>
                </a:lnTo>
                <a:lnTo>
                  <a:pt x="46085" y="1920"/>
                </a:lnTo>
                <a:lnTo>
                  <a:pt x="39364" y="4800"/>
                </a:lnTo>
                <a:lnTo>
                  <a:pt x="33604" y="9601"/>
                </a:lnTo>
                <a:lnTo>
                  <a:pt x="31100" y="12355"/>
                </a:lnTo>
                <a:lnTo>
                  <a:pt x="24962" y="23026"/>
                </a:lnTo>
                <a:lnTo>
                  <a:pt x="22082" y="36484"/>
                </a:lnTo>
                <a:lnTo>
                  <a:pt x="10561" y="30723"/>
                </a:lnTo>
                <a:lnTo>
                  <a:pt x="10561" y="4800"/>
                </a:lnTo>
                <a:lnTo>
                  <a:pt x="0" y="0"/>
                </a:lnTo>
                <a:lnTo>
                  <a:pt x="0" y="30723"/>
                </a:lnTo>
                <a:lnTo>
                  <a:pt x="32644" y="47045"/>
                </a:lnTo>
                <a:lnTo>
                  <a:pt x="32644" y="38404"/>
                </a:lnTo>
                <a:lnTo>
                  <a:pt x="33604" y="32644"/>
                </a:lnTo>
                <a:lnTo>
                  <a:pt x="35524" y="27843"/>
                </a:lnTo>
                <a:lnTo>
                  <a:pt x="38404" y="22082"/>
                </a:lnTo>
                <a:lnTo>
                  <a:pt x="41285" y="18242"/>
                </a:lnTo>
                <a:lnTo>
                  <a:pt x="46085" y="14401"/>
                </a:lnTo>
                <a:lnTo>
                  <a:pt x="50886" y="11521"/>
                </a:lnTo>
                <a:lnTo>
                  <a:pt x="55686" y="9601"/>
                </a:lnTo>
                <a:lnTo>
                  <a:pt x="66233" y="9601"/>
                </a:lnTo>
                <a:lnTo>
                  <a:pt x="70073" y="11521"/>
                </a:lnTo>
                <a:lnTo>
                  <a:pt x="73913" y="15361"/>
                </a:lnTo>
                <a:lnTo>
                  <a:pt x="77754" y="19202"/>
                </a:lnTo>
                <a:lnTo>
                  <a:pt x="79689" y="23042"/>
                </a:lnTo>
                <a:lnTo>
                  <a:pt x="79689" y="31683"/>
                </a:lnTo>
                <a:lnTo>
                  <a:pt x="78729" y="34564"/>
                </a:lnTo>
                <a:lnTo>
                  <a:pt x="75849" y="37444"/>
                </a:lnTo>
                <a:lnTo>
                  <a:pt x="74889" y="39364"/>
                </a:lnTo>
                <a:lnTo>
                  <a:pt x="73913" y="41285"/>
                </a:lnTo>
                <a:lnTo>
                  <a:pt x="72953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6" name="object 676"/>
          <p:cNvSpPr/>
          <p:nvPr/>
        </p:nvSpPr>
        <p:spPr>
          <a:xfrm>
            <a:off x="3850675" y="3900129"/>
            <a:ext cx="86395" cy="33604"/>
          </a:xfrm>
          <a:custGeom>
            <a:avLst/>
            <a:gdLst/>
            <a:ahLst/>
            <a:cxnLst/>
            <a:rect l="l" t="t" r="r" b="b"/>
            <a:pathLst>
              <a:path w="86395" h="33604">
                <a:moveTo>
                  <a:pt x="15361" y="21122"/>
                </a:moveTo>
                <a:lnTo>
                  <a:pt x="79689" y="21122"/>
                </a:lnTo>
                <a:lnTo>
                  <a:pt x="80650" y="22082"/>
                </a:lnTo>
                <a:lnTo>
                  <a:pt x="81594" y="22082"/>
                </a:lnTo>
                <a:lnTo>
                  <a:pt x="82555" y="23042"/>
                </a:lnTo>
                <a:lnTo>
                  <a:pt x="83530" y="24002"/>
                </a:lnTo>
                <a:lnTo>
                  <a:pt x="83530" y="25923"/>
                </a:lnTo>
                <a:lnTo>
                  <a:pt x="84490" y="27843"/>
                </a:lnTo>
                <a:lnTo>
                  <a:pt x="84490" y="31683"/>
                </a:lnTo>
                <a:lnTo>
                  <a:pt x="86395" y="31683"/>
                </a:lnTo>
                <a:lnTo>
                  <a:pt x="86395" y="0"/>
                </a:lnTo>
                <a:lnTo>
                  <a:pt x="84490" y="0"/>
                </a:lnTo>
                <a:lnTo>
                  <a:pt x="84490" y="3840"/>
                </a:lnTo>
                <a:lnTo>
                  <a:pt x="83530" y="6720"/>
                </a:lnTo>
                <a:lnTo>
                  <a:pt x="83530" y="7680"/>
                </a:lnTo>
                <a:lnTo>
                  <a:pt x="82555" y="8641"/>
                </a:lnTo>
                <a:lnTo>
                  <a:pt x="81594" y="9601"/>
                </a:lnTo>
                <a:lnTo>
                  <a:pt x="80650" y="10561"/>
                </a:lnTo>
                <a:lnTo>
                  <a:pt x="0" y="10561"/>
                </a:lnTo>
                <a:lnTo>
                  <a:pt x="0" y="12481"/>
                </a:lnTo>
                <a:lnTo>
                  <a:pt x="10561" y="33604"/>
                </a:lnTo>
                <a:lnTo>
                  <a:pt x="12481" y="32644"/>
                </a:lnTo>
                <a:lnTo>
                  <a:pt x="10561" y="29763"/>
                </a:lnTo>
                <a:lnTo>
                  <a:pt x="10561" y="24002"/>
                </a:lnTo>
                <a:lnTo>
                  <a:pt x="11521" y="23042"/>
                </a:lnTo>
                <a:lnTo>
                  <a:pt x="12481" y="22082"/>
                </a:lnTo>
                <a:lnTo>
                  <a:pt x="14401" y="22082"/>
                </a:lnTo>
                <a:lnTo>
                  <a:pt x="15361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7" name="object 677"/>
          <p:cNvSpPr/>
          <p:nvPr/>
        </p:nvSpPr>
        <p:spPr>
          <a:xfrm>
            <a:off x="3850675" y="3826215"/>
            <a:ext cx="88315" cy="51831"/>
          </a:xfrm>
          <a:custGeom>
            <a:avLst/>
            <a:gdLst/>
            <a:ahLst/>
            <a:cxnLst/>
            <a:rect l="l" t="t" r="r" b="b"/>
            <a:pathLst>
              <a:path w="88315" h="51831">
                <a:moveTo>
                  <a:pt x="3840" y="24963"/>
                </a:moveTo>
                <a:lnTo>
                  <a:pt x="5760" y="22082"/>
                </a:lnTo>
                <a:lnTo>
                  <a:pt x="7680" y="20162"/>
                </a:lnTo>
                <a:lnTo>
                  <a:pt x="10561" y="17282"/>
                </a:lnTo>
                <a:lnTo>
                  <a:pt x="14401" y="15361"/>
                </a:lnTo>
                <a:lnTo>
                  <a:pt x="18242" y="14401"/>
                </a:lnTo>
                <a:lnTo>
                  <a:pt x="23042" y="12481"/>
                </a:lnTo>
                <a:lnTo>
                  <a:pt x="39364" y="12481"/>
                </a:lnTo>
                <a:lnTo>
                  <a:pt x="45125" y="13441"/>
                </a:lnTo>
                <a:lnTo>
                  <a:pt x="46085" y="15361"/>
                </a:lnTo>
                <a:lnTo>
                  <a:pt x="48006" y="17282"/>
                </a:lnTo>
                <a:lnTo>
                  <a:pt x="48966" y="20162"/>
                </a:lnTo>
                <a:lnTo>
                  <a:pt x="49926" y="23042"/>
                </a:lnTo>
                <a:lnTo>
                  <a:pt x="49926" y="30723"/>
                </a:lnTo>
                <a:lnTo>
                  <a:pt x="48966" y="47030"/>
                </a:lnTo>
                <a:lnTo>
                  <a:pt x="53766" y="43190"/>
                </a:lnTo>
                <a:lnTo>
                  <a:pt x="55686" y="37444"/>
                </a:lnTo>
                <a:lnTo>
                  <a:pt x="55686" y="26883"/>
                </a:lnTo>
                <a:lnTo>
                  <a:pt x="53766" y="20162"/>
                </a:lnTo>
                <a:lnTo>
                  <a:pt x="48966" y="14401"/>
                </a:lnTo>
                <a:lnTo>
                  <a:pt x="56647" y="16322"/>
                </a:lnTo>
                <a:lnTo>
                  <a:pt x="63367" y="19202"/>
                </a:lnTo>
                <a:lnTo>
                  <a:pt x="69128" y="23042"/>
                </a:lnTo>
                <a:lnTo>
                  <a:pt x="75849" y="27843"/>
                </a:lnTo>
                <a:lnTo>
                  <a:pt x="79689" y="31683"/>
                </a:lnTo>
                <a:lnTo>
                  <a:pt x="82555" y="36469"/>
                </a:lnTo>
                <a:lnTo>
                  <a:pt x="84490" y="41285"/>
                </a:lnTo>
                <a:lnTo>
                  <a:pt x="86395" y="46070"/>
                </a:lnTo>
                <a:lnTo>
                  <a:pt x="86395" y="51831"/>
                </a:lnTo>
                <a:lnTo>
                  <a:pt x="88315" y="51831"/>
                </a:lnTo>
                <a:lnTo>
                  <a:pt x="88315" y="40309"/>
                </a:lnTo>
                <a:lnTo>
                  <a:pt x="86395" y="32628"/>
                </a:lnTo>
                <a:lnTo>
                  <a:pt x="81594" y="25923"/>
                </a:lnTo>
                <a:lnTo>
                  <a:pt x="80295" y="23932"/>
                </a:lnTo>
                <a:lnTo>
                  <a:pt x="72075" y="14400"/>
                </a:lnTo>
                <a:lnTo>
                  <a:pt x="61447" y="6720"/>
                </a:lnTo>
                <a:lnTo>
                  <a:pt x="48158" y="1738"/>
                </a:lnTo>
                <a:lnTo>
                  <a:pt x="35524" y="0"/>
                </a:lnTo>
                <a:lnTo>
                  <a:pt x="32069" y="106"/>
                </a:lnTo>
                <a:lnTo>
                  <a:pt x="19152" y="2826"/>
                </a:lnTo>
                <a:lnTo>
                  <a:pt x="8641" y="9601"/>
                </a:lnTo>
                <a:lnTo>
                  <a:pt x="2880" y="14401"/>
                </a:lnTo>
                <a:lnTo>
                  <a:pt x="0" y="20162"/>
                </a:lnTo>
                <a:lnTo>
                  <a:pt x="0" y="35524"/>
                </a:lnTo>
                <a:lnTo>
                  <a:pt x="3840" y="42245"/>
                </a:lnTo>
                <a:lnTo>
                  <a:pt x="10561" y="47030"/>
                </a:lnTo>
                <a:lnTo>
                  <a:pt x="5760" y="35524"/>
                </a:lnTo>
                <a:lnTo>
                  <a:pt x="3840" y="32628"/>
                </a:lnTo>
                <a:lnTo>
                  <a:pt x="3840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8" name="object 678"/>
          <p:cNvSpPr/>
          <p:nvPr/>
        </p:nvSpPr>
        <p:spPr>
          <a:xfrm>
            <a:off x="3856436" y="3856939"/>
            <a:ext cx="44165" cy="23027"/>
          </a:xfrm>
          <a:custGeom>
            <a:avLst/>
            <a:gdLst/>
            <a:ahLst/>
            <a:cxnLst/>
            <a:rect l="l" t="t" r="r" b="b"/>
            <a:pathLst>
              <a:path w="44165" h="23027">
                <a:moveTo>
                  <a:pt x="44165" y="0"/>
                </a:moveTo>
                <a:lnTo>
                  <a:pt x="42245" y="3840"/>
                </a:lnTo>
                <a:lnTo>
                  <a:pt x="39364" y="5745"/>
                </a:lnTo>
                <a:lnTo>
                  <a:pt x="33604" y="9585"/>
                </a:lnTo>
                <a:lnTo>
                  <a:pt x="26883" y="11521"/>
                </a:lnTo>
                <a:lnTo>
                  <a:pt x="11521" y="11521"/>
                </a:lnTo>
                <a:lnTo>
                  <a:pt x="6720" y="10561"/>
                </a:lnTo>
                <a:lnTo>
                  <a:pt x="3840" y="7680"/>
                </a:lnTo>
                <a:lnTo>
                  <a:pt x="0" y="4800"/>
                </a:lnTo>
                <a:lnTo>
                  <a:pt x="4800" y="16306"/>
                </a:lnTo>
                <a:lnTo>
                  <a:pt x="10561" y="21107"/>
                </a:lnTo>
                <a:lnTo>
                  <a:pt x="17282" y="23027"/>
                </a:lnTo>
                <a:lnTo>
                  <a:pt x="32644" y="23027"/>
                </a:lnTo>
                <a:lnTo>
                  <a:pt x="38404" y="21107"/>
                </a:lnTo>
                <a:lnTo>
                  <a:pt x="43205" y="16306"/>
                </a:lnTo>
                <a:lnTo>
                  <a:pt x="4416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9" name="object 679"/>
          <p:cNvSpPr/>
          <p:nvPr/>
        </p:nvSpPr>
        <p:spPr>
          <a:xfrm>
            <a:off x="3850675" y="3764767"/>
            <a:ext cx="80650" cy="48005"/>
          </a:xfrm>
          <a:custGeom>
            <a:avLst/>
            <a:gdLst/>
            <a:ahLst/>
            <a:cxnLst/>
            <a:rect l="l" t="t" r="r" b="b"/>
            <a:pathLst>
              <a:path w="80650" h="48005">
                <a:moveTo>
                  <a:pt x="1920" y="36484"/>
                </a:moveTo>
                <a:lnTo>
                  <a:pt x="5760" y="41285"/>
                </a:lnTo>
                <a:lnTo>
                  <a:pt x="9601" y="45125"/>
                </a:lnTo>
                <a:lnTo>
                  <a:pt x="14401" y="47045"/>
                </a:lnTo>
                <a:lnTo>
                  <a:pt x="24003" y="47045"/>
                </a:lnTo>
                <a:lnTo>
                  <a:pt x="26883" y="46085"/>
                </a:lnTo>
                <a:lnTo>
                  <a:pt x="30723" y="44165"/>
                </a:lnTo>
                <a:lnTo>
                  <a:pt x="33604" y="42245"/>
                </a:lnTo>
                <a:lnTo>
                  <a:pt x="38404" y="38404"/>
                </a:lnTo>
                <a:lnTo>
                  <a:pt x="44165" y="31683"/>
                </a:lnTo>
                <a:lnTo>
                  <a:pt x="48006" y="37444"/>
                </a:lnTo>
                <a:lnTo>
                  <a:pt x="52806" y="42245"/>
                </a:lnTo>
                <a:lnTo>
                  <a:pt x="55686" y="45125"/>
                </a:lnTo>
                <a:lnTo>
                  <a:pt x="59527" y="47045"/>
                </a:lnTo>
                <a:lnTo>
                  <a:pt x="63367" y="48005"/>
                </a:lnTo>
                <a:lnTo>
                  <a:pt x="72009" y="48005"/>
                </a:lnTo>
                <a:lnTo>
                  <a:pt x="76809" y="47045"/>
                </a:lnTo>
                <a:lnTo>
                  <a:pt x="80650" y="43205"/>
                </a:lnTo>
                <a:lnTo>
                  <a:pt x="76809" y="37444"/>
                </a:lnTo>
                <a:lnTo>
                  <a:pt x="72009" y="38404"/>
                </a:lnTo>
                <a:lnTo>
                  <a:pt x="59527" y="38404"/>
                </a:lnTo>
                <a:lnTo>
                  <a:pt x="55686" y="36484"/>
                </a:lnTo>
                <a:lnTo>
                  <a:pt x="52806" y="34564"/>
                </a:lnTo>
                <a:lnTo>
                  <a:pt x="48966" y="31683"/>
                </a:lnTo>
                <a:lnTo>
                  <a:pt x="46085" y="28803"/>
                </a:lnTo>
                <a:lnTo>
                  <a:pt x="53766" y="20162"/>
                </a:lnTo>
                <a:lnTo>
                  <a:pt x="59527" y="13441"/>
                </a:lnTo>
                <a:lnTo>
                  <a:pt x="63367" y="10561"/>
                </a:lnTo>
                <a:lnTo>
                  <a:pt x="61447" y="0"/>
                </a:lnTo>
                <a:lnTo>
                  <a:pt x="57607" y="975"/>
                </a:lnTo>
                <a:lnTo>
                  <a:pt x="52806" y="4815"/>
                </a:lnTo>
                <a:lnTo>
                  <a:pt x="49926" y="6720"/>
                </a:lnTo>
                <a:lnTo>
                  <a:pt x="45125" y="11521"/>
                </a:lnTo>
                <a:lnTo>
                  <a:pt x="39364" y="19202"/>
                </a:lnTo>
                <a:lnTo>
                  <a:pt x="35524" y="11521"/>
                </a:lnTo>
                <a:lnTo>
                  <a:pt x="31683" y="6720"/>
                </a:lnTo>
                <a:lnTo>
                  <a:pt x="27843" y="4815"/>
                </a:lnTo>
                <a:lnTo>
                  <a:pt x="24963" y="2880"/>
                </a:lnTo>
                <a:lnTo>
                  <a:pt x="21122" y="1935"/>
                </a:lnTo>
                <a:lnTo>
                  <a:pt x="13441" y="1935"/>
                </a:lnTo>
                <a:lnTo>
                  <a:pt x="9601" y="3840"/>
                </a:lnTo>
                <a:lnTo>
                  <a:pt x="7680" y="14401"/>
                </a:lnTo>
                <a:lnTo>
                  <a:pt x="9601" y="11521"/>
                </a:lnTo>
                <a:lnTo>
                  <a:pt x="13441" y="10561"/>
                </a:lnTo>
                <a:lnTo>
                  <a:pt x="24003" y="10561"/>
                </a:lnTo>
                <a:lnTo>
                  <a:pt x="26883" y="12496"/>
                </a:lnTo>
                <a:lnTo>
                  <a:pt x="28803" y="13441"/>
                </a:lnTo>
                <a:lnTo>
                  <a:pt x="32644" y="17282"/>
                </a:lnTo>
                <a:lnTo>
                  <a:pt x="37444" y="22082"/>
                </a:lnTo>
                <a:lnTo>
                  <a:pt x="28803" y="31683"/>
                </a:lnTo>
                <a:lnTo>
                  <a:pt x="26883" y="34564"/>
                </a:lnTo>
                <a:lnTo>
                  <a:pt x="24963" y="35524"/>
                </a:lnTo>
                <a:lnTo>
                  <a:pt x="22082" y="36484"/>
                </a:lnTo>
                <a:lnTo>
                  <a:pt x="20162" y="38404"/>
                </a:lnTo>
                <a:lnTo>
                  <a:pt x="12481" y="38404"/>
                </a:lnTo>
                <a:lnTo>
                  <a:pt x="9601" y="37444"/>
                </a:lnTo>
                <a:lnTo>
                  <a:pt x="7680" y="34564"/>
                </a:lnTo>
                <a:lnTo>
                  <a:pt x="4800" y="31683"/>
                </a:lnTo>
                <a:lnTo>
                  <a:pt x="3840" y="27843"/>
                </a:lnTo>
                <a:lnTo>
                  <a:pt x="3840" y="20162"/>
                </a:lnTo>
                <a:lnTo>
                  <a:pt x="1920" y="11521"/>
                </a:lnTo>
                <a:lnTo>
                  <a:pt x="0" y="17282"/>
                </a:lnTo>
                <a:lnTo>
                  <a:pt x="0" y="31683"/>
                </a:lnTo>
                <a:lnTo>
                  <a:pt x="1920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0" name="object 680"/>
          <p:cNvSpPr/>
          <p:nvPr/>
        </p:nvSpPr>
        <p:spPr>
          <a:xfrm>
            <a:off x="3912123" y="3764767"/>
            <a:ext cx="26868" cy="43205"/>
          </a:xfrm>
          <a:custGeom>
            <a:avLst/>
            <a:gdLst/>
            <a:ahLst/>
            <a:cxnLst/>
            <a:rect l="l" t="t" r="r" b="b"/>
            <a:pathLst>
              <a:path w="26868" h="43205">
                <a:moveTo>
                  <a:pt x="7680" y="8656"/>
                </a:moveTo>
                <a:lnTo>
                  <a:pt x="13426" y="8656"/>
                </a:lnTo>
                <a:lnTo>
                  <a:pt x="17266" y="9601"/>
                </a:lnTo>
                <a:lnTo>
                  <a:pt x="19202" y="12496"/>
                </a:lnTo>
                <a:lnTo>
                  <a:pt x="22082" y="15361"/>
                </a:lnTo>
                <a:lnTo>
                  <a:pt x="23042" y="19202"/>
                </a:lnTo>
                <a:lnTo>
                  <a:pt x="23042" y="27843"/>
                </a:lnTo>
                <a:lnTo>
                  <a:pt x="22082" y="31683"/>
                </a:lnTo>
                <a:lnTo>
                  <a:pt x="18242" y="34564"/>
                </a:lnTo>
                <a:lnTo>
                  <a:pt x="15361" y="37444"/>
                </a:lnTo>
                <a:lnTo>
                  <a:pt x="19202" y="43205"/>
                </a:lnTo>
                <a:lnTo>
                  <a:pt x="23987" y="38404"/>
                </a:lnTo>
                <a:lnTo>
                  <a:pt x="26868" y="32644"/>
                </a:lnTo>
                <a:lnTo>
                  <a:pt x="26868" y="17282"/>
                </a:lnTo>
                <a:lnTo>
                  <a:pt x="24947" y="10561"/>
                </a:lnTo>
                <a:lnTo>
                  <a:pt x="20147" y="6720"/>
                </a:lnTo>
                <a:lnTo>
                  <a:pt x="16306" y="1935"/>
                </a:lnTo>
                <a:lnTo>
                  <a:pt x="10561" y="0"/>
                </a:lnTo>
                <a:lnTo>
                  <a:pt x="0" y="0"/>
                </a:lnTo>
                <a:lnTo>
                  <a:pt x="1920" y="10561"/>
                </a:lnTo>
                <a:lnTo>
                  <a:pt x="4800" y="9601"/>
                </a:lnTo>
                <a:lnTo>
                  <a:pt x="7680" y="86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1" name="object 681"/>
          <p:cNvSpPr/>
          <p:nvPr/>
        </p:nvSpPr>
        <p:spPr>
          <a:xfrm>
            <a:off x="3852595" y="3768608"/>
            <a:ext cx="7680" cy="16322"/>
          </a:xfrm>
          <a:custGeom>
            <a:avLst/>
            <a:gdLst/>
            <a:ahLst/>
            <a:cxnLst/>
            <a:rect l="l" t="t" r="r" b="b"/>
            <a:pathLst>
              <a:path w="7680" h="16322">
                <a:moveTo>
                  <a:pt x="3840" y="3840"/>
                </a:moveTo>
                <a:lnTo>
                  <a:pt x="0" y="7680"/>
                </a:lnTo>
                <a:lnTo>
                  <a:pt x="1920" y="16322"/>
                </a:lnTo>
                <a:lnTo>
                  <a:pt x="2880" y="12496"/>
                </a:lnTo>
                <a:lnTo>
                  <a:pt x="5760" y="10561"/>
                </a:lnTo>
                <a:lnTo>
                  <a:pt x="7680" y="0"/>
                </a:lnTo>
                <a:lnTo>
                  <a:pt x="384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2" name="object 682"/>
          <p:cNvSpPr/>
          <p:nvPr/>
        </p:nvSpPr>
        <p:spPr>
          <a:xfrm>
            <a:off x="3852595" y="3698534"/>
            <a:ext cx="86395" cy="53766"/>
          </a:xfrm>
          <a:custGeom>
            <a:avLst/>
            <a:gdLst/>
            <a:ahLst/>
            <a:cxnLst/>
            <a:rect l="l" t="t" r="r" b="b"/>
            <a:pathLst>
              <a:path w="86395" h="53766">
                <a:moveTo>
                  <a:pt x="10561" y="10561"/>
                </a:moveTo>
                <a:lnTo>
                  <a:pt x="86395" y="35524"/>
                </a:lnTo>
                <a:lnTo>
                  <a:pt x="86395" y="28803"/>
                </a:lnTo>
                <a:lnTo>
                  <a:pt x="1920" y="0"/>
                </a:lnTo>
                <a:lnTo>
                  <a:pt x="0" y="0"/>
                </a:lnTo>
                <a:lnTo>
                  <a:pt x="0" y="46085"/>
                </a:lnTo>
                <a:lnTo>
                  <a:pt x="20162" y="53766"/>
                </a:lnTo>
                <a:lnTo>
                  <a:pt x="21122" y="51846"/>
                </a:lnTo>
                <a:lnTo>
                  <a:pt x="16322" y="49926"/>
                </a:lnTo>
                <a:lnTo>
                  <a:pt x="13441" y="47045"/>
                </a:lnTo>
                <a:lnTo>
                  <a:pt x="11521" y="43205"/>
                </a:lnTo>
                <a:lnTo>
                  <a:pt x="10561" y="41285"/>
                </a:lnTo>
                <a:lnTo>
                  <a:pt x="10561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3" name="object 683"/>
          <p:cNvSpPr/>
          <p:nvPr/>
        </p:nvSpPr>
        <p:spPr>
          <a:xfrm>
            <a:off x="4044589" y="3900129"/>
            <a:ext cx="86410" cy="33604"/>
          </a:xfrm>
          <a:custGeom>
            <a:avLst/>
            <a:gdLst/>
            <a:ahLst/>
            <a:cxnLst/>
            <a:rect l="l" t="t" r="r" b="b"/>
            <a:pathLst>
              <a:path w="86410" h="33604">
                <a:moveTo>
                  <a:pt x="9601" y="27843"/>
                </a:moveTo>
                <a:lnTo>
                  <a:pt x="9601" y="24963"/>
                </a:lnTo>
                <a:lnTo>
                  <a:pt x="10561" y="24002"/>
                </a:lnTo>
                <a:lnTo>
                  <a:pt x="10561" y="23042"/>
                </a:lnTo>
                <a:lnTo>
                  <a:pt x="11521" y="23042"/>
                </a:lnTo>
                <a:lnTo>
                  <a:pt x="12481" y="22082"/>
                </a:lnTo>
                <a:lnTo>
                  <a:pt x="13441" y="22082"/>
                </a:lnTo>
                <a:lnTo>
                  <a:pt x="15361" y="21122"/>
                </a:lnTo>
                <a:lnTo>
                  <a:pt x="79674" y="21122"/>
                </a:lnTo>
                <a:lnTo>
                  <a:pt x="80634" y="22082"/>
                </a:lnTo>
                <a:lnTo>
                  <a:pt x="81610" y="22082"/>
                </a:lnTo>
                <a:lnTo>
                  <a:pt x="82570" y="23042"/>
                </a:lnTo>
                <a:lnTo>
                  <a:pt x="83515" y="24002"/>
                </a:lnTo>
                <a:lnTo>
                  <a:pt x="83515" y="25923"/>
                </a:lnTo>
                <a:lnTo>
                  <a:pt x="84475" y="27843"/>
                </a:lnTo>
                <a:lnTo>
                  <a:pt x="84475" y="31683"/>
                </a:lnTo>
                <a:lnTo>
                  <a:pt x="86410" y="31683"/>
                </a:lnTo>
                <a:lnTo>
                  <a:pt x="86410" y="0"/>
                </a:lnTo>
                <a:lnTo>
                  <a:pt x="84475" y="0"/>
                </a:lnTo>
                <a:lnTo>
                  <a:pt x="83515" y="3840"/>
                </a:lnTo>
                <a:lnTo>
                  <a:pt x="83515" y="6720"/>
                </a:lnTo>
                <a:lnTo>
                  <a:pt x="82570" y="7680"/>
                </a:lnTo>
                <a:lnTo>
                  <a:pt x="82570" y="8641"/>
                </a:lnTo>
                <a:lnTo>
                  <a:pt x="81610" y="9601"/>
                </a:lnTo>
                <a:lnTo>
                  <a:pt x="80634" y="10561"/>
                </a:lnTo>
                <a:lnTo>
                  <a:pt x="0" y="10561"/>
                </a:lnTo>
                <a:lnTo>
                  <a:pt x="0" y="12481"/>
                </a:lnTo>
                <a:lnTo>
                  <a:pt x="9601" y="33604"/>
                </a:lnTo>
                <a:lnTo>
                  <a:pt x="11521" y="32644"/>
                </a:lnTo>
                <a:lnTo>
                  <a:pt x="10561" y="29763"/>
                </a:lnTo>
                <a:lnTo>
                  <a:pt x="9601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4" name="object 684"/>
          <p:cNvSpPr/>
          <p:nvPr/>
        </p:nvSpPr>
        <p:spPr>
          <a:xfrm>
            <a:off x="4044589" y="3826215"/>
            <a:ext cx="88315" cy="53751"/>
          </a:xfrm>
          <a:custGeom>
            <a:avLst/>
            <a:gdLst/>
            <a:ahLst/>
            <a:cxnLst/>
            <a:rect l="l" t="t" r="r" b="b"/>
            <a:pathLst>
              <a:path w="88315" h="53751">
                <a:moveTo>
                  <a:pt x="48966" y="47030"/>
                </a:moveTo>
                <a:lnTo>
                  <a:pt x="52806" y="43190"/>
                </a:lnTo>
                <a:lnTo>
                  <a:pt x="55686" y="37444"/>
                </a:lnTo>
                <a:lnTo>
                  <a:pt x="55686" y="26883"/>
                </a:lnTo>
                <a:lnTo>
                  <a:pt x="53766" y="20162"/>
                </a:lnTo>
                <a:lnTo>
                  <a:pt x="48966" y="14401"/>
                </a:lnTo>
                <a:lnTo>
                  <a:pt x="56647" y="16322"/>
                </a:lnTo>
                <a:lnTo>
                  <a:pt x="63367" y="19202"/>
                </a:lnTo>
                <a:lnTo>
                  <a:pt x="69128" y="23042"/>
                </a:lnTo>
                <a:lnTo>
                  <a:pt x="75849" y="27843"/>
                </a:lnTo>
                <a:lnTo>
                  <a:pt x="79674" y="31683"/>
                </a:lnTo>
                <a:lnTo>
                  <a:pt x="81610" y="36469"/>
                </a:lnTo>
                <a:lnTo>
                  <a:pt x="84475" y="41285"/>
                </a:lnTo>
                <a:lnTo>
                  <a:pt x="85450" y="46070"/>
                </a:lnTo>
                <a:lnTo>
                  <a:pt x="85450" y="51831"/>
                </a:lnTo>
                <a:lnTo>
                  <a:pt x="88315" y="51831"/>
                </a:lnTo>
                <a:lnTo>
                  <a:pt x="88315" y="40309"/>
                </a:lnTo>
                <a:lnTo>
                  <a:pt x="85450" y="32628"/>
                </a:lnTo>
                <a:lnTo>
                  <a:pt x="81610" y="25923"/>
                </a:lnTo>
                <a:lnTo>
                  <a:pt x="71358" y="14397"/>
                </a:lnTo>
                <a:lnTo>
                  <a:pt x="61447" y="6720"/>
                </a:lnTo>
                <a:lnTo>
                  <a:pt x="47252" y="1630"/>
                </a:lnTo>
                <a:lnTo>
                  <a:pt x="34564" y="0"/>
                </a:lnTo>
                <a:lnTo>
                  <a:pt x="32030" y="57"/>
                </a:lnTo>
                <a:lnTo>
                  <a:pt x="19119" y="2676"/>
                </a:lnTo>
                <a:lnTo>
                  <a:pt x="8641" y="9601"/>
                </a:lnTo>
                <a:lnTo>
                  <a:pt x="2880" y="14401"/>
                </a:lnTo>
                <a:lnTo>
                  <a:pt x="0" y="20162"/>
                </a:lnTo>
                <a:lnTo>
                  <a:pt x="0" y="35524"/>
                </a:lnTo>
                <a:lnTo>
                  <a:pt x="3840" y="42245"/>
                </a:lnTo>
                <a:lnTo>
                  <a:pt x="3840" y="24963"/>
                </a:lnTo>
                <a:lnTo>
                  <a:pt x="4800" y="22082"/>
                </a:lnTo>
                <a:lnTo>
                  <a:pt x="7680" y="20162"/>
                </a:lnTo>
                <a:lnTo>
                  <a:pt x="10561" y="17282"/>
                </a:lnTo>
                <a:lnTo>
                  <a:pt x="13441" y="15361"/>
                </a:lnTo>
                <a:lnTo>
                  <a:pt x="18242" y="14401"/>
                </a:lnTo>
                <a:lnTo>
                  <a:pt x="23042" y="12481"/>
                </a:lnTo>
                <a:lnTo>
                  <a:pt x="39364" y="12481"/>
                </a:lnTo>
                <a:lnTo>
                  <a:pt x="44165" y="13441"/>
                </a:lnTo>
                <a:lnTo>
                  <a:pt x="46085" y="15361"/>
                </a:lnTo>
                <a:lnTo>
                  <a:pt x="48006" y="17282"/>
                </a:lnTo>
                <a:lnTo>
                  <a:pt x="48006" y="20162"/>
                </a:lnTo>
                <a:lnTo>
                  <a:pt x="48966" y="23042"/>
                </a:lnTo>
                <a:lnTo>
                  <a:pt x="49926" y="24963"/>
                </a:lnTo>
                <a:lnTo>
                  <a:pt x="49926" y="30723"/>
                </a:lnTo>
                <a:lnTo>
                  <a:pt x="48006" y="34564"/>
                </a:lnTo>
                <a:lnTo>
                  <a:pt x="44165" y="36469"/>
                </a:lnTo>
                <a:lnTo>
                  <a:pt x="39364" y="40309"/>
                </a:lnTo>
                <a:lnTo>
                  <a:pt x="32644" y="42245"/>
                </a:lnTo>
                <a:lnTo>
                  <a:pt x="17282" y="42245"/>
                </a:lnTo>
                <a:lnTo>
                  <a:pt x="12481" y="41285"/>
                </a:lnTo>
                <a:lnTo>
                  <a:pt x="8641" y="38404"/>
                </a:lnTo>
                <a:lnTo>
                  <a:pt x="5760" y="35524"/>
                </a:lnTo>
                <a:lnTo>
                  <a:pt x="10561" y="47030"/>
                </a:lnTo>
                <a:lnTo>
                  <a:pt x="16322" y="51831"/>
                </a:lnTo>
                <a:lnTo>
                  <a:pt x="23042" y="53751"/>
                </a:lnTo>
                <a:lnTo>
                  <a:pt x="37444" y="53751"/>
                </a:lnTo>
                <a:lnTo>
                  <a:pt x="44165" y="51831"/>
                </a:lnTo>
                <a:lnTo>
                  <a:pt x="48966" y="470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5" name="object 685"/>
          <p:cNvSpPr/>
          <p:nvPr/>
        </p:nvSpPr>
        <p:spPr>
          <a:xfrm>
            <a:off x="4048429" y="3858844"/>
            <a:ext cx="6720" cy="14401"/>
          </a:xfrm>
          <a:custGeom>
            <a:avLst/>
            <a:gdLst/>
            <a:ahLst/>
            <a:cxnLst/>
            <a:rect l="l" t="t" r="r" b="b"/>
            <a:pathLst>
              <a:path w="6720" h="14401">
                <a:moveTo>
                  <a:pt x="0" y="0"/>
                </a:moveTo>
                <a:lnTo>
                  <a:pt x="0" y="9616"/>
                </a:lnTo>
                <a:lnTo>
                  <a:pt x="6720" y="14401"/>
                </a:lnTo>
                <a:lnTo>
                  <a:pt x="1920" y="2895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6" name="object 686"/>
          <p:cNvSpPr/>
          <p:nvPr/>
        </p:nvSpPr>
        <p:spPr>
          <a:xfrm>
            <a:off x="4044589" y="3764767"/>
            <a:ext cx="63367" cy="47045"/>
          </a:xfrm>
          <a:custGeom>
            <a:avLst/>
            <a:gdLst/>
            <a:ahLst/>
            <a:cxnLst/>
            <a:rect l="l" t="t" r="r" b="b"/>
            <a:pathLst>
              <a:path w="63367" h="47045">
                <a:moveTo>
                  <a:pt x="46085" y="28803"/>
                </a:moveTo>
                <a:lnTo>
                  <a:pt x="52806" y="20162"/>
                </a:lnTo>
                <a:lnTo>
                  <a:pt x="58567" y="13441"/>
                </a:lnTo>
                <a:lnTo>
                  <a:pt x="63367" y="10561"/>
                </a:lnTo>
                <a:lnTo>
                  <a:pt x="61447" y="0"/>
                </a:lnTo>
                <a:lnTo>
                  <a:pt x="56647" y="975"/>
                </a:lnTo>
                <a:lnTo>
                  <a:pt x="52806" y="4815"/>
                </a:lnTo>
                <a:lnTo>
                  <a:pt x="49926" y="6720"/>
                </a:lnTo>
                <a:lnTo>
                  <a:pt x="45125" y="11521"/>
                </a:lnTo>
                <a:lnTo>
                  <a:pt x="39364" y="19202"/>
                </a:lnTo>
                <a:lnTo>
                  <a:pt x="34564" y="11521"/>
                </a:lnTo>
                <a:lnTo>
                  <a:pt x="30723" y="6720"/>
                </a:lnTo>
                <a:lnTo>
                  <a:pt x="27843" y="4815"/>
                </a:lnTo>
                <a:lnTo>
                  <a:pt x="24002" y="2880"/>
                </a:lnTo>
                <a:lnTo>
                  <a:pt x="21122" y="1935"/>
                </a:lnTo>
                <a:lnTo>
                  <a:pt x="13441" y="1935"/>
                </a:lnTo>
                <a:lnTo>
                  <a:pt x="9601" y="11521"/>
                </a:lnTo>
                <a:lnTo>
                  <a:pt x="13441" y="10561"/>
                </a:lnTo>
                <a:lnTo>
                  <a:pt x="24002" y="10561"/>
                </a:lnTo>
                <a:lnTo>
                  <a:pt x="25923" y="12496"/>
                </a:lnTo>
                <a:lnTo>
                  <a:pt x="28803" y="13441"/>
                </a:lnTo>
                <a:lnTo>
                  <a:pt x="32644" y="17282"/>
                </a:lnTo>
                <a:lnTo>
                  <a:pt x="37444" y="22082"/>
                </a:lnTo>
                <a:lnTo>
                  <a:pt x="28803" y="31683"/>
                </a:lnTo>
                <a:lnTo>
                  <a:pt x="26883" y="34564"/>
                </a:lnTo>
                <a:lnTo>
                  <a:pt x="24002" y="35524"/>
                </a:lnTo>
                <a:lnTo>
                  <a:pt x="22082" y="36484"/>
                </a:lnTo>
                <a:lnTo>
                  <a:pt x="20162" y="38404"/>
                </a:lnTo>
                <a:lnTo>
                  <a:pt x="12481" y="38404"/>
                </a:lnTo>
                <a:lnTo>
                  <a:pt x="9601" y="37444"/>
                </a:lnTo>
                <a:lnTo>
                  <a:pt x="6720" y="34564"/>
                </a:lnTo>
                <a:lnTo>
                  <a:pt x="4800" y="31683"/>
                </a:lnTo>
                <a:lnTo>
                  <a:pt x="3840" y="27843"/>
                </a:lnTo>
                <a:lnTo>
                  <a:pt x="3840" y="20162"/>
                </a:lnTo>
                <a:lnTo>
                  <a:pt x="5760" y="7680"/>
                </a:lnTo>
                <a:lnTo>
                  <a:pt x="1920" y="11521"/>
                </a:lnTo>
                <a:lnTo>
                  <a:pt x="0" y="17282"/>
                </a:lnTo>
                <a:lnTo>
                  <a:pt x="0" y="31683"/>
                </a:lnTo>
                <a:lnTo>
                  <a:pt x="1920" y="36484"/>
                </a:lnTo>
                <a:lnTo>
                  <a:pt x="5760" y="41285"/>
                </a:lnTo>
                <a:lnTo>
                  <a:pt x="9601" y="45125"/>
                </a:lnTo>
                <a:lnTo>
                  <a:pt x="14401" y="47045"/>
                </a:lnTo>
                <a:lnTo>
                  <a:pt x="24002" y="47045"/>
                </a:lnTo>
                <a:lnTo>
                  <a:pt x="26883" y="46085"/>
                </a:lnTo>
                <a:lnTo>
                  <a:pt x="30723" y="44165"/>
                </a:lnTo>
                <a:lnTo>
                  <a:pt x="33604" y="42245"/>
                </a:lnTo>
                <a:lnTo>
                  <a:pt x="38404" y="38404"/>
                </a:lnTo>
                <a:lnTo>
                  <a:pt x="43205" y="31683"/>
                </a:lnTo>
                <a:lnTo>
                  <a:pt x="48006" y="37444"/>
                </a:lnTo>
                <a:lnTo>
                  <a:pt x="51846" y="42245"/>
                </a:lnTo>
                <a:lnTo>
                  <a:pt x="55686" y="45125"/>
                </a:lnTo>
                <a:lnTo>
                  <a:pt x="59527" y="47045"/>
                </a:lnTo>
                <a:lnTo>
                  <a:pt x="58567" y="38404"/>
                </a:lnTo>
                <a:lnTo>
                  <a:pt x="55686" y="36484"/>
                </a:lnTo>
                <a:lnTo>
                  <a:pt x="51846" y="34564"/>
                </a:lnTo>
                <a:lnTo>
                  <a:pt x="48966" y="31683"/>
                </a:lnTo>
                <a:lnTo>
                  <a:pt x="46085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7" name="object 687"/>
          <p:cNvSpPr/>
          <p:nvPr/>
        </p:nvSpPr>
        <p:spPr>
          <a:xfrm>
            <a:off x="4048429" y="3766703"/>
            <a:ext cx="9601" cy="18227"/>
          </a:xfrm>
          <a:custGeom>
            <a:avLst/>
            <a:gdLst/>
            <a:ahLst/>
            <a:cxnLst/>
            <a:rect l="l" t="t" r="r" b="b"/>
            <a:pathLst>
              <a:path w="9601" h="18227">
                <a:moveTo>
                  <a:pt x="0" y="18227"/>
                </a:moveTo>
                <a:lnTo>
                  <a:pt x="960" y="14401"/>
                </a:lnTo>
                <a:lnTo>
                  <a:pt x="3840" y="12466"/>
                </a:lnTo>
                <a:lnTo>
                  <a:pt x="5760" y="9585"/>
                </a:lnTo>
                <a:lnTo>
                  <a:pt x="9601" y="0"/>
                </a:lnTo>
                <a:lnTo>
                  <a:pt x="4800" y="1904"/>
                </a:lnTo>
                <a:lnTo>
                  <a:pt x="1920" y="5745"/>
                </a:lnTo>
                <a:lnTo>
                  <a:pt x="0" y="182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8" name="object 688"/>
          <p:cNvSpPr/>
          <p:nvPr/>
        </p:nvSpPr>
        <p:spPr>
          <a:xfrm>
            <a:off x="4103156" y="3764767"/>
            <a:ext cx="29748" cy="48005"/>
          </a:xfrm>
          <a:custGeom>
            <a:avLst/>
            <a:gdLst/>
            <a:ahLst/>
            <a:cxnLst/>
            <a:rect l="l" t="t" r="r" b="b"/>
            <a:pathLst>
              <a:path w="29748" h="48005">
                <a:moveTo>
                  <a:pt x="4800" y="48005"/>
                </a:moveTo>
                <a:lnTo>
                  <a:pt x="13441" y="48005"/>
                </a:lnTo>
                <a:lnTo>
                  <a:pt x="18227" y="47045"/>
                </a:lnTo>
                <a:lnTo>
                  <a:pt x="22067" y="43205"/>
                </a:lnTo>
                <a:lnTo>
                  <a:pt x="26883" y="38404"/>
                </a:lnTo>
                <a:lnTo>
                  <a:pt x="29748" y="32644"/>
                </a:lnTo>
                <a:lnTo>
                  <a:pt x="29748" y="17282"/>
                </a:lnTo>
                <a:lnTo>
                  <a:pt x="26883" y="10561"/>
                </a:lnTo>
                <a:lnTo>
                  <a:pt x="23042" y="6720"/>
                </a:lnTo>
                <a:lnTo>
                  <a:pt x="19202" y="1935"/>
                </a:lnTo>
                <a:lnTo>
                  <a:pt x="13441" y="0"/>
                </a:lnTo>
                <a:lnTo>
                  <a:pt x="2880" y="0"/>
                </a:lnTo>
                <a:lnTo>
                  <a:pt x="4800" y="10561"/>
                </a:lnTo>
                <a:lnTo>
                  <a:pt x="6720" y="9601"/>
                </a:lnTo>
                <a:lnTo>
                  <a:pt x="9601" y="8656"/>
                </a:lnTo>
                <a:lnTo>
                  <a:pt x="16322" y="8656"/>
                </a:lnTo>
                <a:lnTo>
                  <a:pt x="19202" y="9601"/>
                </a:lnTo>
                <a:lnTo>
                  <a:pt x="22067" y="12496"/>
                </a:lnTo>
                <a:lnTo>
                  <a:pt x="24947" y="15361"/>
                </a:lnTo>
                <a:lnTo>
                  <a:pt x="25908" y="19202"/>
                </a:lnTo>
                <a:lnTo>
                  <a:pt x="25908" y="27843"/>
                </a:lnTo>
                <a:lnTo>
                  <a:pt x="24003" y="31683"/>
                </a:lnTo>
                <a:lnTo>
                  <a:pt x="21107" y="34564"/>
                </a:lnTo>
                <a:lnTo>
                  <a:pt x="18227" y="37444"/>
                </a:lnTo>
                <a:lnTo>
                  <a:pt x="13441" y="38404"/>
                </a:lnTo>
                <a:lnTo>
                  <a:pt x="0" y="38404"/>
                </a:lnTo>
                <a:lnTo>
                  <a:pt x="960" y="47045"/>
                </a:lnTo>
                <a:lnTo>
                  <a:pt x="4800" y="480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9" name="object 689"/>
          <p:cNvSpPr/>
          <p:nvPr/>
        </p:nvSpPr>
        <p:spPr>
          <a:xfrm>
            <a:off x="4044589" y="3698534"/>
            <a:ext cx="88315" cy="53766"/>
          </a:xfrm>
          <a:custGeom>
            <a:avLst/>
            <a:gdLst/>
            <a:ahLst/>
            <a:cxnLst/>
            <a:rect l="l" t="t" r="r" b="b"/>
            <a:pathLst>
              <a:path w="88315" h="53766">
                <a:moveTo>
                  <a:pt x="48966" y="47045"/>
                </a:moveTo>
                <a:lnTo>
                  <a:pt x="52806" y="43205"/>
                </a:lnTo>
                <a:lnTo>
                  <a:pt x="55686" y="37444"/>
                </a:lnTo>
                <a:lnTo>
                  <a:pt x="55686" y="26883"/>
                </a:lnTo>
                <a:lnTo>
                  <a:pt x="53766" y="20162"/>
                </a:lnTo>
                <a:lnTo>
                  <a:pt x="48966" y="14401"/>
                </a:lnTo>
                <a:lnTo>
                  <a:pt x="56647" y="15361"/>
                </a:lnTo>
                <a:lnTo>
                  <a:pt x="63367" y="19202"/>
                </a:lnTo>
                <a:lnTo>
                  <a:pt x="69128" y="23042"/>
                </a:lnTo>
                <a:lnTo>
                  <a:pt x="75849" y="27843"/>
                </a:lnTo>
                <a:lnTo>
                  <a:pt x="79674" y="31683"/>
                </a:lnTo>
                <a:lnTo>
                  <a:pt x="81610" y="36484"/>
                </a:lnTo>
                <a:lnTo>
                  <a:pt x="84475" y="41285"/>
                </a:lnTo>
                <a:lnTo>
                  <a:pt x="85450" y="46085"/>
                </a:lnTo>
                <a:lnTo>
                  <a:pt x="85450" y="51846"/>
                </a:lnTo>
                <a:lnTo>
                  <a:pt x="88315" y="51846"/>
                </a:lnTo>
                <a:lnTo>
                  <a:pt x="88315" y="40325"/>
                </a:lnTo>
                <a:lnTo>
                  <a:pt x="85450" y="32644"/>
                </a:lnTo>
                <a:lnTo>
                  <a:pt x="81610" y="25923"/>
                </a:lnTo>
                <a:lnTo>
                  <a:pt x="71358" y="14397"/>
                </a:lnTo>
                <a:lnTo>
                  <a:pt x="61447" y="6720"/>
                </a:lnTo>
                <a:lnTo>
                  <a:pt x="47252" y="1630"/>
                </a:lnTo>
                <a:lnTo>
                  <a:pt x="34564" y="0"/>
                </a:lnTo>
                <a:lnTo>
                  <a:pt x="32030" y="57"/>
                </a:lnTo>
                <a:lnTo>
                  <a:pt x="19119" y="2676"/>
                </a:lnTo>
                <a:lnTo>
                  <a:pt x="8641" y="9601"/>
                </a:lnTo>
                <a:lnTo>
                  <a:pt x="2880" y="14401"/>
                </a:lnTo>
                <a:lnTo>
                  <a:pt x="0" y="20162"/>
                </a:lnTo>
                <a:lnTo>
                  <a:pt x="0" y="35524"/>
                </a:lnTo>
                <a:lnTo>
                  <a:pt x="3840" y="42245"/>
                </a:lnTo>
                <a:lnTo>
                  <a:pt x="3840" y="24963"/>
                </a:lnTo>
                <a:lnTo>
                  <a:pt x="4800" y="22082"/>
                </a:lnTo>
                <a:lnTo>
                  <a:pt x="7680" y="20162"/>
                </a:lnTo>
                <a:lnTo>
                  <a:pt x="10561" y="17282"/>
                </a:lnTo>
                <a:lnTo>
                  <a:pt x="13441" y="15361"/>
                </a:lnTo>
                <a:lnTo>
                  <a:pt x="18242" y="14401"/>
                </a:lnTo>
                <a:lnTo>
                  <a:pt x="23042" y="12481"/>
                </a:lnTo>
                <a:lnTo>
                  <a:pt x="27843" y="11521"/>
                </a:lnTo>
                <a:lnTo>
                  <a:pt x="34564" y="11521"/>
                </a:lnTo>
                <a:lnTo>
                  <a:pt x="39364" y="12481"/>
                </a:lnTo>
                <a:lnTo>
                  <a:pt x="44165" y="13441"/>
                </a:lnTo>
                <a:lnTo>
                  <a:pt x="46085" y="15361"/>
                </a:lnTo>
                <a:lnTo>
                  <a:pt x="48006" y="17282"/>
                </a:lnTo>
                <a:lnTo>
                  <a:pt x="48006" y="20162"/>
                </a:lnTo>
                <a:lnTo>
                  <a:pt x="48966" y="23042"/>
                </a:lnTo>
                <a:lnTo>
                  <a:pt x="49926" y="24963"/>
                </a:lnTo>
                <a:lnTo>
                  <a:pt x="49926" y="30723"/>
                </a:lnTo>
                <a:lnTo>
                  <a:pt x="48006" y="34564"/>
                </a:lnTo>
                <a:lnTo>
                  <a:pt x="44165" y="36484"/>
                </a:lnTo>
                <a:lnTo>
                  <a:pt x="39364" y="40325"/>
                </a:lnTo>
                <a:lnTo>
                  <a:pt x="32644" y="42245"/>
                </a:lnTo>
                <a:lnTo>
                  <a:pt x="17282" y="42245"/>
                </a:lnTo>
                <a:lnTo>
                  <a:pt x="12481" y="41285"/>
                </a:lnTo>
                <a:lnTo>
                  <a:pt x="8641" y="38404"/>
                </a:lnTo>
                <a:lnTo>
                  <a:pt x="5760" y="35524"/>
                </a:lnTo>
                <a:lnTo>
                  <a:pt x="10561" y="47045"/>
                </a:lnTo>
                <a:lnTo>
                  <a:pt x="16322" y="50886"/>
                </a:lnTo>
                <a:lnTo>
                  <a:pt x="23042" y="53766"/>
                </a:lnTo>
                <a:lnTo>
                  <a:pt x="37444" y="53766"/>
                </a:lnTo>
                <a:lnTo>
                  <a:pt x="44165" y="50886"/>
                </a:lnTo>
                <a:lnTo>
                  <a:pt x="48966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0" name="object 690"/>
          <p:cNvSpPr/>
          <p:nvPr/>
        </p:nvSpPr>
        <p:spPr>
          <a:xfrm>
            <a:off x="4048429" y="3730218"/>
            <a:ext cx="6720" cy="15361"/>
          </a:xfrm>
          <a:custGeom>
            <a:avLst/>
            <a:gdLst/>
            <a:ahLst/>
            <a:cxnLst/>
            <a:rect l="l" t="t" r="r" b="b"/>
            <a:pathLst>
              <a:path w="6720" h="15361">
                <a:moveTo>
                  <a:pt x="0" y="0"/>
                </a:moveTo>
                <a:lnTo>
                  <a:pt x="0" y="10561"/>
                </a:lnTo>
                <a:lnTo>
                  <a:pt x="6720" y="15361"/>
                </a:lnTo>
                <a:lnTo>
                  <a:pt x="1920" y="384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1" name="object 691"/>
          <p:cNvSpPr/>
          <p:nvPr/>
        </p:nvSpPr>
        <p:spPr>
          <a:xfrm>
            <a:off x="4238503" y="3900129"/>
            <a:ext cx="86395" cy="33604"/>
          </a:xfrm>
          <a:custGeom>
            <a:avLst/>
            <a:gdLst/>
            <a:ahLst/>
            <a:cxnLst/>
            <a:rect l="l" t="t" r="r" b="b"/>
            <a:pathLst>
              <a:path w="86395" h="33604">
                <a:moveTo>
                  <a:pt x="9601" y="24002"/>
                </a:moveTo>
                <a:lnTo>
                  <a:pt x="10561" y="23042"/>
                </a:lnTo>
                <a:lnTo>
                  <a:pt x="11521" y="23042"/>
                </a:lnTo>
                <a:lnTo>
                  <a:pt x="12481" y="22082"/>
                </a:lnTo>
                <a:lnTo>
                  <a:pt x="13441" y="22082"/>
                </a:lnTo>
                <a:lnTo>
                  <a:pt x="15361" y="21122"/>
                </a:lnTo>
                <a:lnTo>
                  <a:pt x="79689" y="21122"/>
                </a:lnTo>
                <a:lnTo>
                  <a:pt x="80650" y="22082"/>
                </a:lnTo>
                <a:lnTo>
                  <a:pt x="81594" y="22082"/>
                </a:lnTo>
                <a:lnTo>
                  <a:pt x="82555" y="23042"/>
                </a:lnTo>
                <a:lnTo>
                  <a:pt x="82555" y="24002"/>
                </a:lnTo>
                <a:lnTo>
                  <a:pt x="83530" y="25923"/>
                </a:lnTo>
                <a:lnTo>
                  <a:pt x="83530" y="31683"/>
                </a:lnTo>
                <a:lnTo>
                  <a:pt x="86395" y="31683"/>
                </a:lnTo>
                <a:lnTo>
                  <a:pt x="86395" y="0"/>
                </a:lnTo>
                <a:lnTo>
                  <a:pt x="83530" y="0"/>
                </a:lnTo>
                <a:lnTo>
                  <a:pt x="83530" y="6720"/>
                </a:lnTo>
                <a:lnTo>
                  <a:pt x="82555" y="7680"/>
                </a:lnTo>
                <a:lnTo>
                  <a:pt x="82555" y="8641"/>
                </a:lnTo>
                <a:lnTo>
                  <a:pt x="81594" y="9601"/>
                </a:lnTo>
                <a:lnTo>
                  <a:pt x="79689" y="10561"/>
                </a:lnTo>
                <a:lnTo>
                  <a:pt x="0" y="10561"/>
                </a:lnTo>
                <a:lnTo>
                  <a:pt x="0" y="12481"/>
                </a:lnTo>
                <a:lnTo>
                  <a:pt x="9601" y="33604"/>
                </a:lnTo>
                <a:lnTo>
                  <a:pt x="11521" y="32644"/>
                </a:lnTo>
                <a:lnTo>
                  <a:pt x="10561" y="29763"/>
                </a:lnTo>
                <a:lnTo>
                  <a:pt x="9601" y="27843"/>
                </a:lnTo>
                <a:lnTo>
                  <a:pt x="9601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2" name="object 692"/>
          <p:cNvSpPr/>
          <p:nvPr/>
        </p:nvSpPr>
        <p:spPr>
          <a:xfrm>
            <a:off x="4242343" y="3858844"/>
            <a:ext cx="44165" cy="21122"/>
          </a:xfrm>
          <a:custGeom>
            <a:avLst/>
            <a:gdLst/>
            <a:ahLst/>
            <a:cxnLst/>
            <a:rect l="l" t="t" r="r" b="b"/>
            <a:pathLst>
              <a:path w="44165" h="21122">
                <a:moveTo>
                  <a:pt x="4800" y="5775"/>
                </a:moveTo>
                <a:lnTo>
                  <a:pt x="1920" y="2895"/>
                </a:lnTo>
                <a:lnTo>
                  <a:pt x="0" y="0"/>
                </a:lnTo>
                <a:lnTo>
                  <a:pt x="6720" y="14401"/>
                </a:lnTo>
                <a:lnTo>
                  <a:pt x="12481" y="19202"/>
                </a:lnTo>
                <a:lnTo>
                  <a:pt x="19202" y="21122"/>
                </a:lnTo>
                <a:lnTo>
                  <a:pt x="33604" y="21122"/>
                </a:lnTo>
                <a:lnTo>
                  <a:pt x="40325" y="19202"/>
                </a:lnTo>
                <a:lnTo>
                  <a:pt x="44165" y="14401"/>
                </a:lnTo>
                <a:lnTo>
                  <a:pt x="44165" y="1935"/>
                </a:lnTo>
                <a:lnTo>
                  <a:pt x="40325" y="3840"/>
                </a:lnTo>
                <a:lnTo>
                  <a:pt x="35524" y="7680"/>
                </a:lnTo>
                <a:lnTo>
                  <a:pt x="28803" y="9616"/>
                </a:lnTo>
                <a:lnTo>
                  <a:pt x="13441" y="9616"/>
                </a:lnTo>
                <a:lnTo>
                  <a:pt x="7680" y="8656"/>
                </a:lnTo>
                <a:lnTo>
                  <a:pt x="4800" y="5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3" name="object 693"/>
          <p:cNvSpPr/>
          <p:nvPr/>
        </p:nvSpPr>
        <p:spPr>
          <a:xfrm>
            <a:off x="4238503" y="3826215"/>
            <a:ext cx="88331" cy="51831"/>
          </a:xfrm>
          <a:custGeom>
            <a:avLst/>
            <a:gdLst/>
            <a:ahLst/>
            <a:cxnLst/>
            <a:rect l="l" t="t" r="r" b="b"/>
            <a:pathLst>
              <a:path w="88331" h="51831">
                <a:moveTo>
                  <a:pt x="3840" y="24963"/>
                </a:moveTo>
                <a:lnTo>
                  <a:pt x="4800" y="22082"/>
                </a:lnTo>
                <a:lnTo>
                  <a:pt x="7680" y="20162"/>
                </a:lnTo>
                <a:lnTo>
                  <a:pt x="9601" y="17282"/>
                </a:lnTo>
                <a:lnTo>
                  <a:pt x="13441" y="15361"/>
                </a:lnTo>
                <a:lnTo>
                  <a:pt x="18242" y="14401"/>
                </a:lnTo>
                <a:lnTo>
                  <a:pt x="23042" y="12481"/>
                </a:lnTo>
                <a:lnTo>
                  <a:pt x="39364" y="12481"/>
                </a:lnTo>
                <a:lnTo>
                  <a:pt x="44165" y="13441"/>
                </a:lnTo>
                <a:lnTo>
                  <a:pt x="46085" y="15361"/>
                </a:lnTo>
                <a:lnTo>
                  <a:pt x="47045" y="17282"/>
                </a:lnTo>
                <a:lnTo>
                  <a:pt x="48005" y="20162"/>
                </a:lnTo>
                <a:lnTo>
                  <a:pt x="48966" y="23042"/>
                </a:lnTo>
                <a:lnTo>
                  <a:pt x="49926" y="24963"/>
                </a:lnTo>
                <a:lnTo>
                  <a:pt x="49926" y="30723"/>
                </a:lnTo>
                <a:lnTo>
                  <a:pt x="48005" y="34564"/>
                </a:lnTo>
                <a:lnTo>
                  <a:pt x="48005" y="47030"/>
                </a:lnTo>
                <a:lnTo>
                  <a:pt x="52806" y="43190"/>
                </a:lnTo>
                <a:lnTo>
                  <a:pt x="55686" y="37444"/>
                </a:lnTo>
                <a:lnTo>
                  <a:pt x="55686" y="26883"/>
                </a:lnTo>
                <a:lnTo>
                  <a:pt x="52806" y="20162"/>
                </a:lnTo>
                <a:lnTo>
                  <a:pt x="48966" y="14401"/>
                </a:lnTo>
                <a:lnTo>
                  <a:pt x="56647" y="16322"/>
                </a:lnTo>
                <a:lnTo>
                  <a:pt x="63367" y="19202"/>
                </a:lnTo>
                <a:lnTo>
                  <a:pt x="69128" y="23042"/>
                </a:lnTo>
                <a:lnTo>
                  <a:pt x="74874" y="27843"/>
                </a:lnTo>
                <a:lnTo>
                  <a:pt x="79689" y="31683"/>
                </a:lnTo>
                <a:lnTo>
                  <a:pt x="81594" y="36469"/>
                </a:lnTo>
                <a:lnTo>
                  <a:pt x="84490" y="41285"/>
                </a:lnTo>
                <a:lnTo>
                  <a:pt x="85435" y="46070"/>
                </a:lnTo>
                <a:lnTo>
                  <a:pt x="85435" y="51831"/>
                </a:lnTo>
                <a:lnTo>
                  <a:pt x="88331" y="51831"/>
                </a:lnTo>
                <a:lnTo>
                  <a:pt x="88331" y="40309"/>
                </a:lnTo>
                <a:lnTo>
                  <a:pt x="85435" y="32628"/>
                </a:lnTo>
                <a:lnTo>
                  <a:pt x="81594" y="25923"/>
                </a:lnTo>
                <a:lnTo>
                  <a:pt x="71361" y="14400"/>
                </a:lnTo>
                <a:lnTo>
                  <a:pt x="61447" y="6720"/>
                </a:lnTo>
                <a:lnTo>
                  <a:pt x="47252" y="1630"/>
                </a:lnTo>
                <a:lnTo>
                  <a:pt x="34564" y="0"/>
                </a:lnTo>
                <a:lnTo>
                  <a:pt x="32030" y="57"/>
                </a:lnTo>
                <a:lnTo>
                  <a:pt x="19119" y="2676"/>
                </a:lnTo>
                <a:lnTo>
                  <a:pt x="8641" y="9601"/>
                </a:lnTo>
                <a:lnTo>
                  <a:pt x="2880" y="14401"/>
                </a:lnTo>
                <a:lnTo>
                  <a:pt x="0" y="20162"/>
                </a:lnTo>
                <a:lnTo>
                  <a:pt x="0" y="35524"/>
                </a:lnTo>
                <a:lnTo>
                  <a:pt x="2880" y="42245"/>
                </a:lnTo>
                <a:lnTo>
                  <a:pt x="10561" y="47030"/>
                </a:lnTo>
                <a:lnTo>
                  <a:pt x="3840" y="32628"/>
                </a:lnTo>
                <a:lnTo>
                  <a:pt x="3840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4" name="object 694"/>
          <p:cNvSpPr/>
          <p:nvPr/>
        </p:nvSpPr>
        <p:spPr>
          <a:xfrm>
            <a:off x="4242343" y="3794531"/>
            <a:ext cx="44165" cy="21122"/>
          </a:xfrm>
          <a:custGeom>
            <a:avLst/>
            <a:gdLst/>
            <a:ahLst/>
            <a:cxnLst/>
            <a:rect l="l" t="t" r="r" b="b"/>
            <a:pathLst>
              <a:path w="44165" h="21122">
                <a:moveTo>
                  <a:pt x="4800" y="5760"/>
                </a:moveTo>
                <a:lnTo>
                  <a:pt x="1920" y="2880"/>
                </a:lnTo>
                <a:lnTo>
                  <a:pt x="0" y="0"/>
                </a:lnTo>
                <a:lnTo>
                  <a:pt x="6720" y="15361"/>
                </a:lnTo>
                <a:lnTo>
                  <a:pt x="12481" y="19202"/>
                </a:lnTo>
                <a:lnTo>
                  <a:pt x="19202" y="21122"/>
                </a:lnTo>
                <a:lnTo>
                  <a:pt x="33604" y="21122"/>
                </a:lnTo>
                <a:lnTo>
                  <a:pt x="40325" y="19202"/>
                </a:lnTo>
                <a:lnTo>
                  <a:pt x="44165" y="15361"/>
                </a:lnTo>
                <a:lnTo>
                  <a:pt x="44165" y="1920"/>
                </a:lnTo>
                <a:lnTo>
                  <a:pt x="40325" y="4800"/>
                </a:lnTo>
                <a:lnTo>
                  <a:pt x="35524" y="8641"/>
                </a:lnTo>
                <a:lnTo>
                  <a:pt x="28803" y="10561"/>
                </a:lnTo>
                <a:lnTo>
                  <a:pt x="13441" y="10561"/>
                </a:lnTo>
                <a:lnTo>
                  <a:pt x="7680" y="8641"/>
                </a:lnTo>
                <a:lnTo>
                  <a:pt x="480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5" name="object 695"/>
          <p:cNvSpPr/>
          <p:nvPr/>
        </p:nvSpPr>
        <p:spPr>
          <a:xfrm>
            <a:off x="4238503" y="3762862"/>
            <a:ext cx="88331" cy="50871"/>
          </a:xfrm>
          <a:custGeom>
            <a:avLst/>
            <a:gdLst/>
            <a:ahLst/>
            <a:cxnLst/>
            <a:rect l="l" t="t" r="r" b="b"/>
            <a:pathLst>
              <a:path w="88331" h="50871">
                <a:moveTo>
                  <a:pt x="3840" y="24947"/>
                </a:moveTo>
                <a:lnTo>
                  <a:pt x="4800" y="22067"/>
                </a:lnTo>
                <a:lnTo>
                  <a:pt x="7680" y="19187"/>
                </a:lnTo>
                <a:lnTo>
                  <a:pt x="9601" y="17266"/>
                </a:lnTo>
                <a:lnTo>
                  <a:pt x="13441" y="15346"/>
                </a:lnTo>
                <a:lnTo>
                  <a:pt x="18242" y="13426"/>
                </a:lnTo>
                <a:lnTo>
                  <a:pt x="23042" y="12466"/>
                </a:lnTo>
                <a:lnTo>
                  <a:pt x="26883" y="11506"/>
                </a:lnTo>
                <a:lnTo>
                  <a:pt x="39364" y="11506"/>
                </a:lnTo>
                <a:lnTo>
                  <a:pt x="44165" y="12466"/>
                </a:lnTo>
                <a:lnTo>
                  <a:pt x="46085" y="14401"/>
                </a:lnTo>
                <a:lnTo>
                  <a:pt x="47045" y="17266"/>
                </a:lnTo>
                <a:lnTo>
                  <a:pt x="48005" y="19187"/>
                </a:lnTo>
                <a:lnTo>
                  <a:pt x="48966" y="22067"/>
                </a:lnTo>
                <a:lnTo>
                  <a:pt x="49926" y="24947"/>
                </a:lnTo>
                <a:lnTo>
                  <a:pt x="49926" y="30708"/>
                </a:lnTo>
                <a:lnTo>
                  <a:pt x="48005" y="33588"/>
                </a:lnTo>
                <a:lnTo>
                  <a:pt x="48005" y="47030"/>
                </a:lnTo>
                <a:lnTo>
                  <a:pt x="52806" y="42230"/>
                </a:lnTo>
                <a:lnTo>
                  <a:pt x="55686" y="37429"/>
                </a:lnTo>
                <a:lnTo>
                  <a:pt x="55686" y="25908"/>
                </a:lnTo>
                <a:lnTo>
                  <a:pt x="52806" y="20147"/>
                </a:lnTo>
                <a:lnTo>
                  <a:pt x="48966" y="13426"/>
                </a:lnTo>
                <a:lnTo>
                  <a:pt x="56647" y="15346"/>
                </a:lnTo>
                <a:lnTo>
                  <a:pt x="63367" y="18242"/>
                </a:lnTo>
                <a:lnTo>
                  <a:pt x="69128" y="23027"/>
                </a:lnTo>
                <a:lnTo>
                  <a:pt x="74874" y="26868"/>
                </a:lnTo>
                <a:lnTo>
                  <a:pt x="79689" y="31668"/>
                </a:lnTo>
                <a:lnTo>
                  <a:pt x="81594" y="36469"/>
                </a:lnTo>
                <a:lnTo>
                  <a:pt x="84490" y="41269"/>
                </a:lnTo>
                <a:lnTo>
                  <a:pt x="85435" y="46070"/>
                </a:lnTo>
                <a:lnTo>
                  <a:pt x="85435" y="50871"/>
                </a:lnTo>
                <a:lnTo>
                  <a:pt x="88331" y="50871"/>
                </a:lnTo>
                <a:lnTo>
                  <a:pt x="88331" y="40309"/>
                </a:lnTo>
                <a:lnTo>
                  <a:pt x="85435" y="32628"/>
                </a:lnTo>
                <a:lnTo>
                  <a:pt x="81594" y="25908"/>
                </a:lnTo>
                <a:lnTo>
                  <a:pt x="71364" y="14064"/>
                </a:lnTo>
                <a:lnTo>
                  <a:pt x="61447" y="6720"/>
                </a:lnTo>
                <a:lnTo>
                  <a:pt x="47252" y="1297"/>
                </a:lnTo>
                <a:lnTo>
                  <a:pt x="34564" y="0"/>
                </a:lnTo>
                <a:lnTo>
                  <a:pt x="32365" y="42"/>
                </a:lnTo>
                <a:lnTo>
                  <a:pt x="19258" y="2472"/>
                </a:lnTo>
                <a:lnTo>
                  <a:pt x="8641" y="8625"/>
                </a:lnTo>
                <a:lnTo>
                  <a:pt x="2880" y="13426"/>
                </a:lnTo>
                <a:lnTo>
                  <a:pt x="0" y="20147"/>
                </a:lnTo>
                <a:lnTo>
                  <a:pt x="0" y="34549"/>
                </a:lnTo>
                <a:lnTo>
                  <a:pt x="2880" y="41269"/>
                </a:lnTo>
                <a:lnTo>
                  <a:pt x="10561" y="47030"/>
                </a:lnTo>
                <a:lnTo>
                  <a:pt x="3840" y="31668"/>
                </a:lnTo>
                <a:lnTo>
                  <a:pt x="3840" y="249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6" name="object 696"/>
          <p:cNvSpPr/>
          <p:nvPr/>
        </p:nvSpPr>
        <p:spPr>
          <a:xfrm>
            <a:off x="4238503" y="3709095"/>
            <a:ext cx="86395" cy="32644"/>
          </a:xfrm>
          <a:custGeom>
            <a:avLst/>
            <a:gdLst/>
            <a:ahLst/>
            <a:cxnLst/>
            <a:rect l="l" t="t" r="r" b="b"/>
            <a:pathLst>
              <a:path w="86395" h="32644">
                <a:moveTo>
                  <a:pt x="11521" y="31683"/>
                </a:moveTo>
                <a:lnTo>
                  <a:pt x="10561" y="29763"/>
                </a:lnTo>
                <a:lnTo>
                  <a:pt x="9601" y="26883"/>
                </a:lnTo>
                <a:lnTo>
                  <a:pt x="9601" y="24002"/>
                </a:lnTo>
                <a:lnTo>
                  <a:pt x="10561" y="23042"/>
                </a:lnTo>
                <a:lnTo>
                  <a:pt x="11521" y="22082"/>
                </a:lnTo>
                <a:lnTo>
                  <a:pt x="12481" y="21122"/>
                </a:lnTo>
                <a:lnTo>
                  <a:pt x="15361" y="21122"/>
                </a:lnTo>
                <a:lnTo>
                  <a:pt x="19202" y="20162"/>
                </a:lnTo>
                <a:lnTo>
                  <a:pt x="76809" y="20162"/>
                </a:lnTo>
                <a:lnTo>
                  <a:pt x="79689" y="21122"/>
                </a:lnTo>
                <a:lnTo>
                  <a:pt x="80650" y="21122"/>
                </a:lnTo>
                <a:lnTo>
                  <a:pt x="81594" y="22082"/>
                </a:lnTo>
                <a:lnTo>
                  <a:pt x="82555" y="23042"/>
                </a:lnTo>
                <a:lnTo>
                  <a:pt x="82555" y="24002"/>
                </a:lnTo>
                <a:lnTo>
                  <a:pt x="83530" y="24963"/>
                </a:lnTo>
                <a:lnTo>
                  <a:pt x="83530" y="31683"/>
                </a:lnTo>
                <a:lnTo>
                  <a:pt x="86395" y="31683"/>
                </a:lnTo>
                <a:lnTo>
                  <a:pt x="86395" y="0"/>
                </a:lnTo>
                <a:lnTo>
                  <a:pt x="83530" y="0"/>
                </a:lnTo>
                <a:lnTo>
                  <a:pt x="83530" y="5760"/>
                </a:lnTo>
                <a:lnTo>
                  <a:pt x="82555" y="7680"/>
                </a:lnTo>
                <a:lnTo>
                  <a:pt x="82555" y="8641"/>
                </a:lnTo>
                <a:lnTo>
                  <a:pt x="81594" y="9601"/>
                </a:lnTo>
                <a:lnTo>
                  <a:pt x="79689" y="9601"/>
                </a:lnTo>
                <a:lnTo>
                  <a:pt x="78714" y="10561"/>
                </a:lnTo>
                <a:lnTo>
                  <a:pt x="0" y="10561"/>
                </a:lnTo>
                <a:lnTo>
                  <a:pt x="0" y="12481"/>
                </a:lnTo>
                <a:lnTo>
                  <a:pt x="9601" y="32644"/>
                </a:lnTo>
                <a:lnTo>
                  <a:pt x="11521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7" name="object 697"/>
          <p:cNvSpPr/>
          <p:nvPr/>
        </p:nvSpPr>
        <p:spPr>
          <a:xfrm>
            <a:off x="4431471" y="3900129"/>
            <a:ext cx="86395" cy="33604"/>
          </a:xfrm>
          <a:custGeom>
            <a:avLst/>
            <a:gdLst/>
            <a:ahLst/>
            <a:cxnLst/>
            <a:rect l="l" t="t" r="r" b="b"/>
            <a:pathLst>
              <a:path w="86395" h="33604">
                <a:moveTo>
                  <a:pt x="9585" y="27843"/>
                </a:moveTo>
                <a:lnTo>
                  <a:pt x="9585" y="24963"/>
                </a:lnTo>
                <a:lnTo>
                  <a:pt x="10546" y="24002"/>
                </a:lnTo>
                <a:lnTo>
                  <a:pt x="10546" y="23042"/>
                </a:lnTo>
                <a:lnTo>
                  <a:pt x="11506" y="23042"/>
                </a:lnTo>
                <a:lnTo>
                  <a:pt x="12466" y="22082"/>
                </a:lnTo>
                <a:lnTo>
                  <a:pt x="13426" y="22082"/>
                </a:lnTo>
                <a:lnTo>
                  <a:pt x="15346" y="21122"/>
                </a:lnTo>
                <a:lnTo>
                  <a:pt x="79674" y="21122"/>
                </a:lnTo>
                <a:lnTo>
                  <a:pt x="80634" y="22082"/>
                </a:lnTo>
                <a:lnTo>
                  <a:pt x="81579" y="22082"/>
                </a:lnTo>
                <a:lnTo>
                  <a:pt x="82555" y="23042"/>
                </a:lnTo>
                <a:lnTo>
                  <a:pt x="83515" y="24002"/>
                </a:lnTo>
                <a:lnTo>
                  <a:pt x="83515" y="25923"/>
                </a:lnTo>
                <a:lnTo>
                  <a:pt x="84460" y="27843"/>
                </a:lnTo>
                <a:lnTo>
                  <a:pt x="84460" y="31683"/>
                </a:lnTo>
                <a:lnTo>
                  <a:pt x="86395" y="31683"/>
                </a:lnTo>
                <a:lnTo>
                  <a:pt x="86395" y="0"/>
                </a:lnTo>
                <a:lnTo>
                  <a:pt x="84460" y="0"/>
                </a:lnTo>
                <a:lnTo>
                  <a:pt x="83515" y="3840"/>
                </a:lnTo>
                <a:lnTo>
                  <a:pt x="83515" y="7680"/>
                </a:lnTo>
                <a:lnTo>
                  <a:pt x="82555" y="8641"/>
                </a:lnTo>
                <a:lnTo>
                  <a:pt x="81579" y="9601"/>
                </a:lnTo>
                <a:lnTo>
                  <a:pt x="80634" y="10561"/>
                </a:lnTo>
                <a:lnTo>
                  <a:pt x="0" y="10561"/>
                </a:lnTo>
                <a:lnTo>
                  <a:pt x="0" y="12481"/>
                </a:lnTo>
                <a:lnTo>
                  <a:pt x="9585" y="33604"/>
                </a:lnTo>
                <a:lnTo>
                  <a:pt x="11506" y="32644"/>
                </a:lnTo>
                <a:lnTo>
                  <a:pt x="10546" y="29763"/>
                </a:lnTo>
                <a:lnTo>
                  <a:pt x="9585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8" name="object 698"/>
          <p:cNvSpPr/>
          <p:nvPr/>
        </p:nvSpPr>
        <p:spPr>
          <a:xfrm>
            <a:off x="4431471" y="3826215"/>
            <a:ext cx="88300" cy="53751"/>
          </a:xfrm>
          <a:custGeom>
            <a:avLst/>
            <a:gdLst/>
            <a:ahLst/>
            <a:cxnLst/>
            <a:rect l="l" t="t" r="r" b="b"/>
            <a:pathLst>
              <a:path w="88300" h="53751">
                <a:moveTo>
                  <a:pt x="71345" y="14400"/>
                </a:moveTo>
                <a:lnTo>
                  <a:pt x="61432" y="6720"/>
                </a:lnTo>
                <a:lnTo>
                  <a:pt x="59270" y="5781"/>
                </a:lnTo>
                <a:lnTo>
                  <a:pt x="47237" y="1630"/>
                </a:lnTo>
                <a:lnTo>
                  <a:pt x="34549" y="0"/>
                </a:lnTo>
                <a:lnTo>
                  <a:pt x="32014" y="57"/>
                </a:lnTo>
                <a:lnTo>
                  <a:pt x="19104" y="2676"/>
                </a:lnTo>
                <a:lnTo>
                  <a:pt x="8625" y="9601"/>
                </a:lnTo>
                <a:lnTo>
                  <a:pt x="2865" y="14401"/>
                </a:lnTo>
                <a:lnTo>
                  <a:pt x="0" y="20162"/>
                </a:lnTo>
                <a:lnTo>
                  <a:pt x="0" y="35524"/>
                </a:lnTo>
                <a:lnTo>
                  <a:pt x="3825" y="42245"/>
                </a:lnTo>
                <a:lnTo>
                  <a:pt x="3825" y="24963"/>
                </a:lnTo>
                <a:lnTo>
                  <a:pt x="4785" y="22082"/>
                </a:lnTo>
                <a:lnTo>
                  <a:pt x="7665" y="20162"/>
                </a:lnTo>
                <a:lnTo>
                  <a:pt x="10546" y="17282"/>
                </a:lnTo>
                <a:lnTo>
                  <a:pt x="13426" y="15361"/>
                </a:lnTo>
                <a:lnTo>
                  <a:pt x="18227" y="14401"/>
                </a:lnTo>
                <a:lnTo>
                  <a:pt x="23027" y="12481"/>
                </a:lnTo>
                <a:lnTo>
                  <a:pt x="39349" y="12481"/>
                </a:lnTo>
                <a:lnTo>
                  <a:pt x="44150" y="13441"/>
                </a:lnTo>
                <a:lnTo>
                  <a:pt x="46070" y="15361"/>
                </a:lnTo>
                <a:lnTo>
                  <a:pt x="47990" y="17282"/>
                </a:lnTo>
                <a:lnTo>
                  <a:pt x="47990" y="20162"/>
                </a:lnTo>
                <a:lnTo>
                  <a:pt x="48950" y="23042"/>
                </a:lnTo>
                <a:lnTo>
                  <a:pt x="49911" y="24963"/>
                </a:lnTo>
                <a:lnTo>
                  <a:pt x="49911" y="30723"/>
                </a:lnTo>
                <a:lnTo>
                  <a:pt x="47990" y="34564"/>
                </a:lnTo>
                <a:lnTo>
                  <a:pt x="44150" y="36469"/>
                </a:lnTo>
                <a:lnTo>
                  <a:pt x="39349" y="40309"/>
                </a:lnTo>
                <a:lnTo>
                  <a:pt x="32628" y="42245"/>
                </a:lnTo>
                <a:lnTo>
                  <a:pt x="17266" y="42245"/>
                </a:lnTo>
                <a:lnTo>
                  <a:pt x="12466" y="41285"/>
                </a:lnTo>
                <a:lnTo>
                  <a:pt x="8625" y="38404"/>
                </a:lnTo>
                <a:lnTo>
                  <a:pt x="5745" y="35524"/>
                </a:lnTo>
                <a:lnTo>
                  <a:pt x="10546" y="47030"/>
                </a:lnTo>
                <a:lnTo>
                  <a:pt x="16306" y="51831"/>
                </a:lnTo>
                <a:lnTo>
                  <a:pt x="23027" y="53751"/>
                </a:lnTo>
                <a:lnTo>
                  <a:pt x="37429" y="53751"/>
                </a:lnTo>
                <a:lnTo>
                  <a:pt x="44150" y="51831"/>
                </a:lnTo>
                <a:lnTo>
                  <a:pt x="48950" y="47030"/>
                </a:lnTo>
                <a:lnTo>
                  <a:pt x="53751" y="43190"/>
                </a:lnTo>
                <a:lnTo>
                  <a:pt x="55671" y="37444"/>
                </a:lnTo>
                <a:lnTo>
                  <a:pt x="55671" y="26883"/>
                </a:lnTo>
                <a:lnTo>
                  <a:pt x="53751" y="20162"/>
                </a:lnTo>
                <a:lnTo>
                  <a:pt x="48950" y="14401"/>
                </a:lnTo>
                <a:lnTo>
                  <a:pt x="56631" y="16322"/>
                </a:lnTo>
                <a:lnTo>
                  <a:pt x="63352" y="19202"/>
                </a:lnTo>
                <a:lnTo>
                  <a:pt x="69113" y="23042"/>
                </a:lnTo>
                <a:lnTo>
                  <a:pt x="75834" y="27843"/>
                </a:lnTo>
                <a:lnTo>
                  <a:pt x="79674" y="31683"/>
                </a:lnTo>
                <a:lnTo>
                  <a:pt x="82555" y="36469"/>
                </a:lnTo>
                <a:lnTo>
                  <a:pt x="84460" y="41285"/>
                </a:lnTo>
                <a:lnTo>
                  <a:pt x="85420" y="46070"/>
                </a:lnTo>
                <a:lnTo>
                  <a:pt x="85420" y="51831"/>
                </a:lnTo>
                <a:lnTo>
                  <a:pt x="88300" y="51831"/>
                </a:lnTo>
                <a:lnTo>
                  <a:pt x="88300" y="40309"/>
                </a:lnTo>
                <a:lnTo>
                  <a:pt x="86395" y="32628"/>
                </a:lnTo>
                <a:lnTo>
                  <a:pt x="81579" y="25923"/>
                </a:lnTo>
                <a:lnTo>
                  <a:pt x="80050" y="23932"/>
                </a:lnTo>
                <a:lnTo>
                  <a:pt x="71345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9" name="object 699"/>
          <p:cNvSpPr/>
          <p:nvPr/>
        </p:nvSpPr>
        <p:spPr>
          <a:xfrm>
            <a:off x="4435297" y="3858844"/>
            <a:ext cx="6720" cy="14401"/>
          </a:xfrm>
          <a:custGeom>
            <a:avLst/>
            <a:gdLst/>
            <a:ahLst/>
            <a:cxnLst/>
            <a:rect l="l" t="t" r="r" b="b"/>
            <a:pathLst>
              <a:path w="6720" h="14401">
                <a:moveTo>
                  <a:pt x="0" y="0"/>
                </a:moveTo>
                <a:lnTo>
                  <a:pt x="0" y="9616"/>
                </a:lnTo>
                <a:lnTo>
                  <a:pt x="6720" y="14401"/>
                </a:lnTo>
                <a:lnTo>
                  <a:pt x="1920" y="2895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0" name="object 700"/>
          <p:cNvSpPr/>
          <p:nvPr/>
        </p:nvSpPr>
        <p:spPr>
          <a:xfrm>
            <a:off x="4431471" y="3762862"/>
            <a:ext cx="88300" cy="52791"/>
          </a:xfrm>
          <a:custGeom>
            <a:avLst/>
            <a:gdLst/>
            <a:ahLst/>
            <a:cxnLst/>
            <a:rect l="l" t="t" r="r" b="b"/>
            <a:pathLst>
              <a:path w="88300" h="52791">
                <a:moveTo>
                  <a:pt x="71349" y="14064"/>
                </a:moveTo>
                <a:lnTo>
                  <a:pt x="61432" y="6720"/>
                </a:lnTo>
                <a:lnTo>
                  <a:pt x="59270" y="5576"/>
                </a:lnTo>
                <a:lnTo>
                  <a:pt x="47237" y="1297"/>
                </a:lnTo>
                <a:lnTo>
                  <a:pt x="34549" y="0"/>
                </a:lnTo>
                <a:lnTo>
                  <a:pt x="32350" y="42"/>
                </a:lnTo>
                <a:lnTo>
                  <a:pt x="19243" y="2472"/>
                </a:lnTo>
                <a:lnTo>
                  <a:pt x="8625" y="8625"/>
                </a:lnTo>
                <a:lnTo>
                  <a:pt x="2865" y="13426"/>
                </a:lnTo>
                <a:lnTo>
                  <a:pt x="0" y="20147"/>
                </a:lnTo>
                <a:lnTo>
                  <a:pt x="0" y="34549"/>
                </a:lnTo>
                <a:lnTo>
                  <a:pt x="3825" y="41269"/>
                </a:lnTo>
                <a:lnTo>
                  <a:pt x="3825" y="24947"/>
                </a:lnTo>
                <a:lnTo>
                  <a:pt x="4785" y="22067"/>
                </a:lnTo>
                <a:lnTo>
                  <a:pt x="7665" y="19187"/>
                </a:lnTo>
                <a:lnTo>
                  <a:pt x="10546" y="17266"/>
                </a:lnTo>
                <a:lnTo>
                  <a:pt x="13426" y="15346"/>
                </a:lnTo>
                <a:lnTo>
                  <a:pt x="18227" y="13426"/>
                </a:lnTo>
                <a:lnTo>
                  <a:pt x="23027" y="12466"/>
                </a:lnTo>
                <a:lnTo>
                  <a:pt x="27828" y="11506"/>
                </a:lnTo>
                <a:lnTo>
                  <a:pt x="39349" y="11506"/>
                </a:lnTo>
                <a:lnTo>
                  <a:pt x="44150" y="12466"/>
                </a:lnTo>
                <a:lnTo>
                  <a:pt x="46070" y="14401"/>
                </a:lnTo>
                <a:lnTo>
                  <a:pt x="47990" y="17266"/>
                </a:lnTo>
                <a:lnTo>
                  <a:pt x="47990" y="19187"/>
                </a:lnTo>
                <a:lnTo>
                  <a:pt x="48950" y="22067"/>
                </a:lnTo>
                <a:lnTo>
                  <a:pt x="49911" y="24947"/>
                </a:lnTo>
                <a:lnTo>
                  <a:pt x="49911" y="30708"/>
                </a:lnTo>
                <a:lnTo>
                  <a:pt x="47990" y="33588"/>
                </a:lnTo>
                <a:lnTo>
                  <a:pt x="44150" y="36469"/>
                </a:lnTo>
                <a:lnTo>
                  <a:pt x="39349" y="40309"/>
                </a:lnTo>
                <a:lnTo>
                  <a:pt x="32628" y="42230"/>
                </a:lnTo>
                <a:lnTo>
                  <a:pt x="17266" y="42230"/>
                </a:lnTo>
                <a:lnTo>
                  <a:pt x="12466" y="40309"/>
                </a:lnTo>
                <a:lnTo>
                  <a:pt x="8625" y="37429"/>
                </a:lnTo>
                <a:lnTo>
                  <a:pt x="5745" y="34549"/>
                </a:lnTo>
                <a:lnTo>
                  <a:pt x="10546" y="47030"/>
                </a:lnTo>
                <a:lnTo>
                  <a:pt x="16306" y="50871"/>
                </a:lnTo>
                <a:lnTo>
                  <a:pt x="23027" y="52791"/>
                </a:lnTo>
                <a:lnTo>
                  <a:pt x="37429" y="52791"/>
                </a:lnTo>
                <a:lnTo>
                  <a:pt x="44150" y="50871"/>
                </a:lnTo>
                <a:lnTo>
                  <a:pt x="48950" y="47030"/>
                </a:lnTo>
                <a:lnTo>
                  <a:pt x="53751" y="42230"/>
                </a:lnTo>
                <a:lnTo>
                  <a:pt x="55671" y="37429"/>
                </a:lnTo>
                <a:lnTo>
                  <a:pt x="55671" y="25908"/>
                </a:lnTo>
                <a:lnTo>
                  <a:pt x="53751" y="20147"/>
                </a:lnTo>
                <a:lnTo>
                  <a:pt x="48950" y="13426"/>
                </a:lnTo>
                <a:lnTo>
                  <a:pt x="56631" y="15346"/>
                </a:lnTo>
                <a:lnTo>
                  <a:pt x="63352" y="18242"/>
                </a:lnTo>
                <a:lnTo>
                  <a:pt x="69113" y="23027"/>
                </a:lnTo>
                <a:lnTo>
                  <a:pt x="75834" y="26868"/>
                </a:lnTo>
                <a:lnTo>
                  <a:pt x="79674" y="31668"/>
                </a:lnTo>
                <a:lnTo>
                  <a:pt x="82555" y="36469"/>
                </a:lnTo>
                <a:lnTo>
                  <a:pt x="84460" y="41269"/>
                </a:lnTo>
                <a:lnTo>
                  <a:pt x="85420" y="46070"/>
                </a:lnTo>
                <a:lnTo>
                  <a:pt x="85420" y="50871"/>
                </a:lnTo>
                <a:lnTo>
                  <a:pt x="88300" y="50871"/>
                </a:lnTo>
                <a:lnTo>
                  <a:pt x="88300" y="40309"/>
                </a:lnTo>
                <a:lnTo>
                  <a:pt x="86395" y="32628"/>
                </a:lnTo>
                <a:lnTo>
                  <a:pt x="81579" y="25908"/>
                </a:lnTo>
                <a:lnTo>
                  <a:pt x="80057" y="23715"/>
                </a:lnTo>
                <a:lnTo>
                  <a:pt x="71349" y="140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1" name="object 701"/>
          <p:cNvSpPr/>
          <p:nvPr/>
        </p:nvSpPr>
        <p:spPr>
          <a:xfrm>
            <a:off x="4435297" y="3794531"/>
            <a:ext cx="6720" cy="15361"/>
          </a:xfrm>
          <a:custGeom>
            <a:avLst/>
            <a:gdLst/>
            <a:ahLst/>
            <a:cxnLst/>
            <a:rect l="l" t="t" r="r" b="b"/>
            <a:pathLst>
              <a:path w="6720" h="15361">
                <a:moveTo>
                  <a:pt x="0" y="0"/>
                </a:moveTo>
                <a:lnTo>
                  <a:pt x="0" y="9601"/>
                </a:lnTo>
                <a:lnTo>
                  <a:pt x="6720" y="15361"/>
                </a:lnTo>
                <a:lnTo>
                  <a:pt x="1920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2" name="object 702"/>
          <p:cNvSpPr/>
          <p:nvPr/>
        </p:nvSpPr>
        <p:spPr>
          <a:xfrm>
            <a:off x="4431471" y="3703335"/>
            <a:ext cx="88300" cy="48966"/>
          </a:xfrm>
          <a:custGeom>
            <a:avLst/>
            <a:gdLst/>
            <a:ahLst/>
            <a:cxnLst/>
            <a:rect l="l" t="t" r="r" b="b"/>
            <a:pathLst>
              <a:path w="88300" h="48966">
                <a:moveTo>
                  <a:pt x="1904" y="34564"/>
                </a:moveTo>
                <a:lnTo>
                  <a:pt x="4785" y="38404"/>
                </a:lnTo>
                <a:lnTo>
                  <a:pt x="7665" y="42245"/>
                </a:lnTo>
                <a:lnTo>
                  <a:pt x="12466" y="45125"/>
                </a:lnTo>
                <a:lnTo>
                  <a:pt x="18227" y="47045"/>
                </a:lnTo>
                <a:lnTo>
                  <a:pt x="19187" y="45125"/>
                </a:lnTo>
                <a:lnTo>
                  <a:pt x="11506" y="41285"/>
                </a:lnTo>
                <a:lnTo>
                  <a:pt x="8625" y="35524"/>
                </a:lnTo>
                <a:lnTo>
                  <a:pt x="8625" y="24963"/>
                </a:lnTo>
                <a:lnTo>
                  <a:pt x="9585" y="22082"/>
                </a:lnTo>
                <a:lnTo>
                  <a:pt x="12466" y="19202"/>
                </a:lnTo>
                <a:lnTo>
                  <a:pt x="15346" y="16322"/>
                </a:lnTo>
                <a:lnTo>
                  <a:pt x="18227" y="15361"/>
                </a:lnTo>
                <a:lnTo>
                  <a:pt x="28788" y="15361"/>
                </a:lnTo>
                <a:lnTo>
                  <a:pt x="31668" y="17282"/>
                </a:lnTo>
                <a:lnTo>
                  <a:pt x="34549" y="18242"/>
                </a:lnTo>
                <a:lnTo>
                  <a:pt x="37429" y="21122"/>
                </a:lnTo>
                <a:lnTo>
                  <a:pt x="39349" y="24002"/>
                </a:lnTo>
                <a:lnTo>
                  <a:pt x="41269" y="27843"/>
                </a:lnTo>
                <a:lnTo>
                  <a:pt x="42230" y="30723"/>
                </a:lnTo>
                <a:lnTo>
                  <a:pt x="42230" y="34564"/>
                </a:lnTo>
                <a:lnTo>
                  <a:pt x="44150" y="34564"/>
                </a:lnTo>
                <a:lnTo>
                  <a:pt x="44150" y="28803"/>
                </a:lnTo>
                <a:lnTo>
                  <a:pt x="45110" y="25923"/>
                </a:lnTo>
                <a:lnTo>
                  <a:pt x="46070" y="23042"/>
                </a:lnTo>
                <a:lnTo>
                  <a:pt x="47990" y="19202"/>
                </a:lnTo>
                <a:lnTo>
                  <a:pt x="48950" y="17282"/>
                </a:lnTo>
                <a:lnTo>
                  <a:pt x="50871" y="15361"/>
                </a:lnTo>
                <a:lnTo>
                  <a:pt x="51831" y="14401"/>
                </a:lnTo>
                <a:lnTo>
                  <a:pt x="53751" y="12481"/>
                </a:lnTo>
                <a:lnTo>
                  <a:pt x="56631" y="11521"/>
                </a:lnTo>
                <a:lnTo>
                  <a:pt x="59512" y="10561"/>
                </a:lnTo>
                <a:lnTo>
                  <a:pt x="62392" y="9601"/>
                </a:lnTo>
                <a:lnTo>
                  <a:pt x="70073" y="9601"/>
                </a:lnTo>
                <a:lnTo>
                  <a:pt x="73913" y="11521"/>
                </a:lnTo>
                <a:lnTo>
                  <a:pt x="77739" y="14401"/>
                </a:lnTo>
                <a:lnTo>
                  <a:pt x="80634" y="17282"/>
                </a:lnTo>
                <a:lnTo>
                  <a:pt x="82555" y="21122"/>
                </a:lnTo>
                <a:lnTo>
                  <a:pt x="82555" y="28803"/>
                </a:lnTo>
                <a:lnTo>
                  <a:pt x="81579" y="30723"/>
                </a:lnTo>
                <a:lnTo>
                  <a:pt x="81579" y="31683"/>
                </a:lnTo>
                <a:lnTo>
                  <a:pt x="80634" y="32644"/>
                </a:lnTo>
                <a:lnTo>
                  <a:pt x="79674" y="35524"/>
                </a:lnTo>
                <a:lnTo>
                  <a:pt x="77739" y="38404"/>
                </a:lnTo>
                <a:lnTo>
                  <a:pt x="77739" y="39364"/>
                </a:lnTo>
                <a:lnTo>
                  <a:pt x="76794" y="40325"/>
                </a:lnTo>
                <a:lnTo>
                  <a:pt x="76794" y="46085"/>
                </a:lnTo>
                <a:lnTo>
                  <a:pt x="77739" y="47045"/>
                </a:lnTo>
                <a:lnTo>
                  <a:pt x="78714" y="48005"/>
                </a:lnTo>
                <a:lnTo>
                  <a:pt x="79674" y="48966"/>
                </a:lnTo>
                <a:lnTo>
                  <a:pt x="82555" y="48966"/>
                </a:lnTo>
                <a:lnTo>
                  <a:pt x="84460" y="47045"/>
                </a:lnTo>
                <a:lnTo>
                  <a:pt x="85420" y="45125"/>
                </a:lnTo>
                <a:lnTo>
                  <a:pt x="87355" y="43205"/>
                </a:lnTo>
                <a:lnTo>
                  <a:pt x="88300" y="39364"/>
                </a:lnTo>
                <a:lnTo>
                  <a:pt x="88300" y="33604"/>
                </a:lnTo>
                <a:lnTo>
                  <a:pt x="88202" y="30477"/>
                </a:lnTo>
                <a:lnTo>
                  <a:pt x="85018" y="17300"/>
                </a:lnTo>
                <a:lnTo>
                  <a:pt x="77739" y="7680"/>
                </a:lnTo>
                <a:lnTo>
                  <a:pt x="71993" y="2880"/>
                </a:lnTo>
                <a:lnTo>
                  <a:pt x="65272" y="0"/>
                </a:lnTo>
                <a:lnTo>
                  <a:pt x="52791" y="0"/>
                </a:lnTo>
                <a:lnTo>
                  <a:pt x="48950" y="1920"/>
                </a:lnTo>
                <a:lnTo>
                  <a:pt x="45110" y="4800"/>
                </a:lnTo>
                <a:lnTo>
                  <a:pt x="41269" y="6720"/>
                </a:lnTo>
                <a:lnTo>
                  <a:pt x="38389" y="10561"/>
                </a:lnTo>
                <a:lnTo>
                  <a:pt x="36469" y="16322"/>
                </a:lnTo>
                <a:lnTo>
                  <a:pt x="29748" y="8641"/>
                </a:lnTo>
                <a:lnTo>
                  <a:pt x="23027" y="4800"/>
                </a:lnTo>
                <a:lnTo>
                  <a:pt x="13426" y="4800"/>
                </a:lnTo>
                <a:lnTo>
                  <a:pt x="9585" y="5760"/>
                </a:lnTo>
                <a:lnTo>
                  <a:pt x="6705" y="8641"/>
                </a:lnTo>
                <a:lnTo>
                  <a:pt x="1904" y="12481"/>
                </a:lnTo>
                <a:lnTo>
                  <a:pt x="0" y="17282"/>
                </a:lnTo>
                <a:lnTo>
                  <a:pt x="0" y="29763"/>
                </a:lnTo>
                <a:lnTo>
                  <a:pt x="1904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3" name="object 703"/>
          <p:cNvSpPr/>
          <p:nvPr/>
        </p:nvSpPr>
        <p:spPr>
          <a:xfrm>
            <a:off x="4625370" y="3900129"/>
            <a:ext cx="86395" cy="33604"/>
          </a:xfrm>
          <a:custGeom>
            <a:avLst/>
            <a:gdLst/>
            <a:ahLst/>
            <a:cxnLst/>
            <a:rect l="l" t="t" r="r" b="b"/>
            <a:pathLst>
              <a:path w="86395" h="33604">
                <a:moveTo>
                  <a:pt x="9601" y="24002"/>
                </a:moveTo>
                <a:lnTo>
                  <a:pt x="10561" y="23042"/>
                </a:lnTo>
                <a:lnTo>
                  <a:pt x="11521" y="23042"/>
                </a:lnTo>
                <a:lnTo>
                  <a:pt x="12481" y="22082"/>
                </a:lnTo>
                <a:lnTo>
                  <a:pt x="13441" y="22082"/>
                </a:lnTo>
                <a:lnTo>
                  <a:pt x="15361" y="21122"/>
                </a:lnTo>
                <a:lnTo>
                  <a:pt x="79674" y="21122"/>
                </a:lnTo>
                <a:lnTo>
                  <a:pt x="80650" y="22082"/>
                </a:lnTo>
                <a:lnTo>
                  <a:pt x="81610" y="22082"/>
                </a:lnTo>
                <a:lnTo>
                  <a:pt x="82570" y="23042"/>
                </a:lnTo>
                <a:lnTo>
                  <a:pt x="82570" y="24002"/>
                </a:lnTo>
                <a:lnTo>
                  <a:pt x="83515" y="25923"/>
                </a:lnTo>
                <a:lnTo>
                  <a:pt x="83515" y="31683"/>
                </a:lnTo>
                <a:lnTo>
                  <a:pt x="86395" y="31683"/>
                </a:lnTo>
                <a:lnTo>
                  <a:pt x="86395" y="0"/>
                </a:lnTo>
                <a:lnTo>
                  <a:pt x="83515" y="0"/>
                </a:lnTo>
                <a:lnTo>
                  <a:pt x="83515" y="6720"/>
                </a:lnTo>
                <a:lnTo>
                  <a:pt x="82570" y="7680"/>
                </a:lnTo>
                <a:lnTo>
                  <a:pt x="82570" y="8641"/>
                </a:lnTo>
                <a:lnTo>
                  <a:pt x="81610" y="9601"/>
                </a:lnTo>
                <a:lnTo>
                  <a:pt x="79674" y="10561"/>
                </a:lnTo>
                <a:lnTo>
                  <a:pt x="0" y="10561"/>
                </a:lnTo>
                <a:lnTo>
                  <a:pt x="0" y="12481"/>
                </a:lnTo>
                <a:lnTo>
                  <a:pt x="9601" y="33604"/>
                </a:lnTo>
                <a:lnTo>
                  <a:pt x="11521" y="32644"/>
                </a:lnTo>
                <a:lnTo>
                  <a:pt x="10561" y="29763"/>
                </a:lnTo>
                <a:lnTo>
                  <a:pt x="9601" y="27843"/>
                </a:lnTo>
                <a:lnTo>
                  <a:pt x="9601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4" name="object 704"/>
          <p:cNvSpPr/>
          <p:nvPr/>
        </p:nvSpPr>
        <p:spPr>
          <a:xfrm>
            <a:off x="4629210" y="3858844"/>
            <a:ext cx="44165" cy="21122"/>
          </a:xfrm>
          <a:custGeom>
            <a:avLst/>
            <a:gdLst/>
            <a:ahLst/>
            <a:cxnLst/>
            <a:rect l="l" t="t" r="r" b="b"/>
            <a:pathLst>
              <a:path w="44165" h="21122">
                <a:moveTo>
                  <a:pt x="4800" y="5775"/>
                </a:moveTo>
                <a:lnTo>
                  <a:pt x="1920" y="2895"/>
                </a:lnTo>
                <a:lnTo>
                  <a:pt x="0" y="0"/>
                </a:lnTo>
                <a:lnTo>
                  <a:pt x="6720" y="14401"/>
                </a:lnTo>
                <a:lnTo>
                  <a:pt x="12481" y="19202"/>
                </a:lnTo>
                <a:lnTo>
                  <a:pt x="19202" y="21122"/>
                </a:lnTo>
                <a:lnTo>
                  <a:pt x="33604" y="21122"/>
                </a:lnTo>
                <a:lnTo>
                  <a:pt x="40325" y="19202"/>
                </a:lnTo>
                <a:lnTo>
                  <a:pt x="44165" y="14401"/>
                </a:lnTo>
                <a:lnTo>
                  <a:pt x="44165" y="1935"/>
                </a:lnTo>
                <a:lnTo>
                  <a:pt x="40325" y="3840"/>
                </a:lnTo>
                <a:lnTo>
                  <a:pt x="35524" y="7680"/>
                </a:lnTo>
                <a:lnTo>
                  <a:pt x="28803" y="9616"/>
                </a:lnTo>
                <a:lnTo>
                  <a:pt x="13441" y="9616"/>
                </a:lnTo>
                <a:lnTo>
                  <a:pt x="8641" y="8656"/>
                </a:lnTo>
                <a:lnTo>
                  <a:pt x="4800" y="5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5" name="object 705"/>
          <p:cNvSpPr/>
          <p:nvPr/>
        </p:nvSpPr>
        <p:spPr>
          <a:xfrm>
            <a:off x="4625370" y="3826215"/>
            <a:ext cx="88331" cy="51831"/>
          </a:xfrm>
          <a:custGeom>
            <a:avLst/>
            <a:gdLst/>
            <a:ahLst/>
            <a:cxnLst/>
            <a:rect l="l" t="t" r="r" b="b"/>
            <a:pathLst>
              <a:path w="88331" h="51831">
                <a:moveTo>
                  <a:pt x="3840" y="24963"/>
                </a:moveTo>
                <a:lnTo>
                  <a:pt x="4800" y="22082"/>
                </a:lnTo>
                <a:lnTo>
                  <a:pt x="7680" y="20162"/>
                </a:lnTo>
                <a:lnTo>
                  <a:pt x="9601" y="17282"/>
                </a:lnTo>
                <a:lnTo>
                  <a:pt x="13441" y="15361"/>
                </a:lnTo>
                <a:lnTo>
                  <a:pt x="18242" y="14401"/>
                </a:lnTo>
                <a:lnTo>
                  <a:pt x="23042" y="12481"/>
                </a:lnTo>
                <a:lnTo>
                  <a:pt x="39364" y="12481"/>
                </a:lnTo>
                <a:lnTo>
                  <a:pt x="44165" y="13441"/>
                </a:lnTo>
                <a:lnTo>
                  <a:pt x="46085" y="15361"/>
                </a:lnTo>
                <a:lnTo>
                  <a:pt x="47045" y="17282"/>
                </a:lnTo>
                <a:lnTo>
                  <a:pt x="48005" y="20162"/>
                </a:lnTo>
                <a:lnTo>
                  <a:pt x="48966" y="23042"/>
                </a:lnTo>
                <a:lnTo>
                  <a:pt x="49926" y="24963"/>
                </a:lnTo>
                <a:lnTo>
                  <a:pt x="49926" y="30723"/>
                </a:lnTo>
                <a:lnTo>
                  <a:pt x="48005" y="34564"/>
                </a:lnTo>
                <a:lnTo>
                  <a:pt x="48005" y="47030"/>
                </a:lnTo>
                <a:lnTo>
                  <a:pt x="52806" y="43190"/>
                </a:lnTo>
                <a:lnTo>
                  <a:pt x="55686" y="37444"/>
                </a:lnTo>
                <a:lnTo>
                  <a:pt x="55686" y="26883"/>
                </a:lnTo>
                <a:lnTo>
                  <a:pt x="52806" y="20162"/>
                </a:lnTo>
                <a:lnTo>
                  <a:pt x="48966" y="14401"/>
                </a:lnTo>
                <a:lnTo>
                  <a:pt x="56647" y="16322"/>
                </a:lnTo>
                <a:lnTo>
                  <a:pt x="63367" y="19202"/>
                </a:lnTo>
                <a:lnTo>
                  <a:pt x="69128" y="23042"/>
                </a:lnTo>
                <a:lnTo>
                  <a:pt x="74889" y="27843"/>
                </a:lnTo>
                <a:lnTo>
                  <a:pt x="79674" y="31683"/>
                </a:lnTo>
                <a:lnTo>
                  <a:pt x="81610" y="36469"/>
                </a:lnTo>
                <a:lnTo>
                  <a:pt x="84490" y="41285"/>
                </a:lnTo>
                <a:lnTo>
                  <a:pt x="85450" y="46070"/>
                </a:lnTo>
                <a:lnTo>
                  <a:pt x="85450" y="51831"/>
                </a:lnTo>
                <a:lnTo>
                  <a:pt x="88331" y="51831"/>
                </a:lnTo>
                <a:lnTo>
                  <a:pt x="88331" y="40309"/>
                </a:lnTo>
                <a:lnTo>
                  <a:pt x="85450" y="32628"/>
                </a:lnTo>
                <a:lnTo>
                  <a:pt x="81610" y="25923"/>
                </a:lnTo>
                <a:lnTo>
                  <a:pt x="71358" y="14397"/>
                </a:lnTo>
                <a:lnTo>
                  <a:pt x="61447" y="6720"/>
                </a:lnTo>
                <a:lnTo>
                  <a:pt x="47252" y="1630"/>
                </a:lnTo>
                <a:lnTo>
                  <a:pt x="34564" y="0"/>
                </a:lnTo>
                <a:lnTo>
                  <a:pt x="32030" y="57"/>
                </a:lnTo>
                <a:lnTo>
                  <a:pt x="19119" y="2676"/>
                </a:lnTo>
                <a:lnTo>
                  <a:pt x="8641" y="9601"/>
                </a:lnTo>
                <a:lnTo>
                  <a:pt x="2880" y="14401"/>
                </a:lnTo>
                <a:lnTo>
                  <a:pt x="0" y="20162"/>
                </a:lnTo>
                <a:lnTo>
                  <a:pt x="0" y="35524"/>
                </a:lnTo>
                <a:lnTo>
                  <a:pt x="2880" y="42245"/>
                </a:lnTo>
                <a:lnTo>
                  <a:pt x="10561" y="47030"/>
                </a:lnTo>
                <a:lnTo>
                  <a:pt x="3840" y="32628"/>
                </a:lnTo>
                <a:lnTo>
                  <a:pt x="3840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6" name="object 706"/>
          <p:cNvSpPr/>
          <p:nvPr/>
        </p:nvSpPr>
        <p:spPr>
          <a:xfrm>
            <a:off x="4629210" y="3794531"/>
            <a:ext cx="44165" cy="21122"/>
          </a:xfrm>
          <a:custGeom>
            <a:avLst/>
            <a:gdLst/>
            <a:ahLst/>
            <a:cxnLst/>
            <a:rect l="l" t="t" r="r" b="b"/>
            <a:pathLst>
              <a:path w="44165" h="21122">
                <a:moveTo>
                  <a:pt x="4800" y="5760"/>
                </a:moveTo>
                <a:lnTo>
                  <a:pt x="1920" y="2880"/>
                </a:lnTo>
                <a:lnTo>
                  <a:pt x="0" y="0"/>
                </a:lnTo>
                <a:lnTo>
                  <a:pt x="6720" y="15361"/>
                </a:lnTo>
                <a:lnTo>
                  <a:pt x="12481" y="19202"/>
                </a:lnTo>
                <a:lnTo>
                  <a:pt x="19202" y="21122"/>
                </a:lnTo>
                <a:lnTo>
                  <a:pt x="33604" y="21122"/>
                </a:lnTo>
                <a:lnTo>
                  <a:pt x="40325" y="19202"/>
                </a:lnTo>
                <a:lnTo>
                  <a:pt x="44165" y="15361"/>
                </a:lnTo>
                <a:lnTo>
                  <a:pt x="44165" y="1920"/>
                </a:lnTo>
                <a:lnTo>
                  <a:pt x="40325" y="4800"/>
                </a:lnTo>
                <a:lnTo>
                  <a:pt x="35524" y="8641"/>
                </a:lnTo>
                <a:lnTo>
                  <a:pt x="28803" y="10561"/>
                </a:lnTo>
                <a:lnTo>
                  <a:pt x="13441" y="10561"/>
                </a:lnTo>
                <a:lnTo>
                  <a:pt x="8641" y="8641"/>
                </a:lnTo>
                <a:lnTo>
                  <a:pt x="480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7" name="object 707"/>
          <p:cNvSpPr/>
          <p:nvPr/>
        </p:nvSpPr>
        <p:spPr>
          <a:xfrm>
            <a:off x="4625370" y="3762862"/>
            <a:ext cx="88331" cy="50871"/>
          </a:xfrm>
          <a:custGeom>
            <a:avLst/>
            <a:gdLst/>
            <a:ahLst/>
            <a:cxnLst/>
            <a:rect l="l" t="t" r="r" b="b"/>
            <a:pathLst>
              <a:path w="88331" h="50871">
                <a:moveTo>
                  <a:pt x="3840" y="24947"/>
                </a:moveTo>
                <a:lnTo>
                  <a:pt x="4800" y="22067"/>
                </a:lnTo>
                <a:lnTo>
                  <a:pt x="7680" y="19187"/>
                </a:lnTo>
                <a:lnTo>
                  <a:pt x="9601" y="17266"/>
                </a:lnTo>
                <a:lnTo>
                  <a:pt x="13441" y="15346"/>
                </a:lnTo>
                <a:lnTo>
                  <a:pt x="18242" y="13426"/>
                </a:lnTo>
                <a:lnTo>
                  <a:pt x="23042" y="12466"/>
                </a:lnTo>
                <a:lnTo>
                  <a:pt x="27843" y="11506"/>
                </a:lnTo>
                <a:lnTo>
                  <a:pt x="39364" y="11506"/>
                </a:lnTo>
                <a:lnTo>
                  <a:pt x="44165" y="12466"/>
                </a:lnTo>
                <a:lnTo>
                  <a:pt x="46085" y="14401"/>
                </a:lnTo>
                <a:lnTo>
                  <a:pt x="47045" y="17266"/>
                </a:lnTo>
                <a:lnTo>
                  <a:pt x="48005" y="19187"/>
                </a:lnTo>
                <a:lnTo>
                  <a:pt x="48966" y="22067"/>
                </a:lnTo>
                <a:lnTo>
                  <a:pt x="49926" y="24947"/>
                </a:lnTo>
                <a:lnTo>
                  <a:pt x="49926" y="30708"/>
                </a:lnTo>
                <a:lnTo>
                  <a:pt x="48005" y="33588"/>
                </a:lnTo>
                <a:lnTo>
                  <a:pt x="48005" y="47030"/>
                </a:lnTo>
                <a:lnTo>
                  <a:pt x="52806" y="42230"/>
                </a:lnTo>
                <a:lnTo>
                  <a:pt x="55686" y="37429"/>
                </a:lnTo>
                <a:lnTo>
                  <a:pt x="55686" y="25908"/>
                </a:lnTo>
                <a:lnTo>
                  <a:pt x="52806" y="20147"/>
                </a:lnTo>
                <a:lnTo>
                  <a:pt x="48966" y="13426"/>
                </a:lnTo>
                <a:lnTo>
                  <a:pt x="56647" y="15346"/>
                </a:lnTo>
                <a:lnTo>
                  <a:pt x="63367" y="18242"/>
                </a:lnTo>
                <a:lnTo>
                  <a:pt x="69128" y="23027"/>
                </a:lnTo>
                <a:lnTo>
                  <a:pt x="74889" y="26868"/>
                </a:lnTo>
                <a:lnTo>
                  <a:pt x="79674" y="31668"/>
                </a:lnTo>
                <a:lnTo>
                  <a:pt x="81610" y="36469"/>
                </a:lnTo>
                <a:lnTo>
                  <a:pt x="84490" y="41269"/>
                </a:lnTo>
                <a:lnTo>
                  <a:pt x="85450" y="46070"/>
                </a:lnTo>
                <a:lnTo>
                  <a:pt x="85450" y="50871"/>
                </a:lnTo>
                <a:lnTo>
                  <a:pt x="88331" y="50871"/>
                </a:lnTo>
                <a:lnTo>
                  <a:pt x="88331" y="40309"/>
                </a:lnTo>
                <a:lnTo>
                  <a:pt x="85450" y="32628"/>
                </a:lnTo>
                <a:lnTo>
                  <a:pt x="81610" y="25908"/>
                </a:lnTo>
                <a:lnTo>
                  <a:pt x="71362" y="14061"/>
                </a:lnTo>
                <a:lnTo>
                  <a:pt x="61447" y="6720"/>
                </a:lnTo>
                <a:lnTo>
                  <a:pt x="47252" y="1297"/>
                </a:lnTo>
                <a:lnTo>
                  <a:pt x="34564" y="0"/>
                </a:lnTo>
                <a:lnTo>
                  <a:pt x="32365" y="42"/>
                </a:lnTo>
                <a:lnTo>
                  <a:pt x="19258" y="2472"/>
                </a:lnTo>
                <a:lnTo>
                  <a:pt x="8641" y="8625"/>
                </a:lnTo>
                <a:lnTo>
                  <a:pt x="2880" y="13426"/>
                </a:lnTo>
                <a:lnTo>
                  <a:pt x="0" y="20147"/>
                </a:lnTo>
                <a:lnTo>
                  <a:pt x="0" y="34549"/>
                </a:lnTo>
                <a:lnTo>
                  <a:pt x="2880" y="41269"/>
                </a:lnTo>
                <a:lnTo>
                  <a:pt x="10561" y="47030"/>
                </a:lnTo>
                <a:lnTo>
                  <a:pt x="3840" y="31668"/>
                </a:lnTo>
                <a:lnTo>
                  <a:pt x="3840" y="249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8" name="object 708"/>
          <p:cNvSpPr/>
          <p:nvPr/>
        </p:nvSpPr>
        <p:spPr>
          <a:xfrm>
            <a:off x="4626330" y="3701415"/>
            <a:ext cx="86395" cy="49926"/>
          </a:xfrm>
          <a:custGeom>
            <a:avLst/>
            <a:gdLst/>
            <a:ahLst/>
            <a:cxnLst/>
            <a:rect l="l" t="t" r="r" b="b"/>
            <a:pathLst>
              <a:path w="86395" h="49926">
                <a:moveTo>
                  <a:pt x="0" y="0"/>
                </a:moveTo>
                <a:lnTo>
                  <a:pt x="0" y="30723"/>
                </a:lnTo>
                <a:lnTo>
                  <a:pt x="33604" y="47045"/>
                </a:lnTo>
                <a:lnTo>
                  <a:pt x="33604" y="38404"/>
                </a:lnTo>
                <a:lnTo>
                  <a:pt x="34564" y="32644"/>
                </a:lnTo>
                <a:lnTo>
                  <a:pt x="36484" y="27843"/>
                </a:lnTo>
                <a:lnTo>
                  <a:pt x="39364" y="22082"/>
                </a:lnTo>
                <a:lnTo>
                  <a:pt x="42245" y="18242"/>
                </a:lnTo>
                <a:lnTo>
                  <a:pt x="47045" y="14401"/>
                </a:lnTo>
                <a:lnTo>
                  <a:pt x="51846" y="11521"/>
                </a:lnTo>
                <a:lnTo>
                  <a:pt x="56647" y="9601"/>
                </a:lnTo>
                <a:lnTo>
                  <a:pt x="66248" y="9601"/>
                </a:lnTo>
                <a:lnTo>
                  <a:pt x="71048" y="11521"/>
                </a:lnTo>
                <a:lnTo>
                  <a:pt x="74889" y="15361"/>
                </a:lnTo>
                <a:lnTo>
                  <a:pt x="78714" y="19202"/>
                </a:lnTo>
                <a:lnTo>
                  <a:pt x="80650" y="23042"/>
                </a:lnTo>
                <a:lnTo>
                  <a:pt x="80650" y="31683"/>
                </a:lnTo>
                <a:lnTo>
                  <a:pt x="78714" y="34564"/>
                </a:lnTo>
                <a:lnTo>
                  <a:pt x="76809" y="37444"/>
                </a:lnTo>
                <a:lnTo>
                  <a:pt x="75849" y="39364"/>
                </a:lnTo>
                <a:lnTo>
                  <a:pt x="74889" y="41285"/>
                </a:lnTo>
                <a:lnTo>
                  <a:pt x="73929" y="42245"/>
                </a:lnTo>
                <a:lnTo>
                  <a:pt x="73929" y="46085"/>
                </a:lnTo>
                <a:lnTo>
                  <a:pt x="74889" y="47045"/>
                </a:lnTo>
                <a:lnTo>
                  <a:pt x="75849" y="48005"/>
                </a:lnTo>
                <a:lnTo>
                  <a:pt x="75849" y="48966"/>
                </a:lnTo>
                <a:lnTo>
                  <a:pt x="77769" y="49926"/>
                </a:lnTo>
                <a:lnTo>
                  <a:pt x="80650" y="49926"/>
                </a:lnTo>
                <a:lnTo>
                  <a:pt x="82555" y="48005"/>
                </a:lnTo>
                <a:lnTo>
                  <a:pt x="84490" y="46085"/>
                </a:lnTo>
                <a:lnTo>
                  <a:pt x="86395" y="44165"/>
                </a:lnTo>
                <a:lnTo>
                  <a:pt x="86395" y="29763"/>
                </a:lnTo>
                <a:lnTo>
                  <a:pt x="85435" y="24963"/>
                </a:lnTo>
                <a:lnTo>
                  <a:pt x="83530" y="20162"/>
                </a:lnTo>
                <a:lnTo>
                  <a:pt x="81610" y="17282"/>
                </a:lnTo>
                <a:lnTo>
                  <a:pt x="79689" y="13441"/>
                </a:lnTo>
                <a:lnTo>
                  <a:pt x="76809" y="11521"/>
                </a:lnTo>
                <a:lnTo>
                  <a:pt x="73929" y="8641"/>
                </a:lnTo>
                <a:lnTo>
                  <a:pt x="71048" y="5760"/>
                </a:lnTo>
                <a:lnTo>
                  <a:pt x="67208" y="3840"/>
                </a:lnTo>
                <a:lnTo>
                  <a:pt x="63367" y="2880"/>
                </a:lnTo>
                <a:lnTo>
                  <a:pt x="59527" y="1920"/>
                </a:lnTo>
                <a:lnTo>
                  <a:pt x="47045" y="1920"/>
                </a:lnTo>
                <a:lnTo>
                  <a:pt x="40325" y="4800"/>
                </a:lnTo>
                <a:lnTo>
                  <a:pt x="34564" y="9601"/>
                </a:lnTo>
                <a:lnTo>
                  <a:pt x="31854" y="12605"/>
                </a:lnTo>
                <a:lnTo>
                  <a:pt x="25684" y="23185"/>
                </a:lnTo>
                <a:lnTo>
                  <a:pt x="22082" y="36484"/>
                </a:lnTo>
                <a:lnTo>
                  <a:pt x="11521" y="30723"/>
                </a:lnTo>
                <a:lnTo>
                  <a:pt x="11521" y="480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9" name="object 709"/>
          <p:cNvSpPr/>
          <p:nvPr/>
        </p:nvSpPr>
        <p:spPr>
          <a:xfrm>
            <a:off x="4818324" y="3900129"/>
            <a:ext cx="87370" cy="33604"/>
          </a:xfrm>
          <a:custGeom>
            <a:avLst/>
            <a:gdLst/>
            <a:ahLst/>
            <a:cxnLst/>
            <a:rect l="l" t="t" r="r" b="b"/>
            <a:pathLst>
              <a:path w="87370" h="33604">
                <a:moveTo>
                  <a:pt x="10561" y="33604"/>
                </a:moveTo>
                <a:lnTo>
                  <a:pt x="12481" y="32644"/>
                </a:lnTo>
                <a:lnTo>
                  <a:pt x="11521" y="29763"/>
                </a:lnTo>
                <a:lnTo>
                  <a:pt x="10561" y="27843"/>
                </a:lnTo>
                <a:lnTo>
                  <a:pt x="10561" y="24002"/>
                </a:lnTo>
                <a:lnTo>
                  <a:pt x="11521" y="23042"/>
                </a:lnTo>
                <a:lnTo>
                  <a:pt x="12481" y="23042"/>
                </a:lnTo>
                <a:lnTo>
                  <a:pt x="13441" y="22082"/>
                </a:lnTo>
                <a:lnTo>
                  <a:pt x="14401" y="22082"/>
                </a:lnTo>
                <a:lnTo>
                  <a:pt x="16322" y="21122"/>
                </a:lnTo>
                <a:lnTo>
                  <a:pt x="80650" y="21122"/>
                </a:lnTo>
                <a:lnTo>
                  <a:pt x="81610" y="22082"/>
                </a:lnTo>
                <a:lnTo>
                  <a:pt x="82555" y="22082"/>
                </a:lnTo>
                <a:lnTo>
                  <a:pt x="82555" y="23042"/>
                </a:lnTo>
                <a:lnTo>
                  <a:pt x="83530" y="24002"/>
                </a:lnTo>
                <a:lnTo>
                  <a:pt x="84490" y="25923"/>
                </a:lnTo>
                <a:lnTo>
                  <a:pt x="84490" y="31683"/>
                </a:lnTo>
                <a:lnTo>
                  <a:pt x="87370" y="31683"/>
                </a:lnTo>
                <a:lnTo>
                  <a:pt x="87370" y="0"/>
                </a:lnTo>
                <a:lnTo>
                  <a:pt x="84490" y="0"/>
                </a:lnTo>
                <a:lnTo>
                  <a:pt x="84490" y="6720"/>
                </a:lnTo>
                <a:lnTo>
                  <a:pt x="83530" y="7680"/>
                </a:lnTo>
                <a:lnTo>
                  <a:pt x="82555" y="8641"/>
                </a:lnTo>
                <a:lnTo>
                  <a:pt x="81610" y="9601"/>
                </a:lnTo>
                <a:lnTo>
                  <a:pt x="80650" y="10561"/>
                </a:lnTo>
                <a:lnTo>
                  <a:pt x="0" y="10561"/>
                </a:lnTo>
                <a:lnTo>
                  <a:pt x="0" y="12481"/>
                </a:lnTo>
                <a:lnTo>
                  <a:pt x="10561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0" name="object 710"/>
          <p:cNvSpPr/>
          <p:nvPr/>
        </p:nvSpPr>
        <p:spPr>
          <a:xfrm>
            <a:off x="4818324" y="3826215"/>
            <a:ext cx="88331" cy="53751"/>
          </a:xfrm>
          <a:custGeom>
            <a:avLst/>
            <a:gdLst/>
            <a:ahLst/>
            <a:cxnLst/>
            <a:rect l="l" t="t" r="r" b="b"/>
            <a:pathLst>
              <a:path w="88331" h="53751">
                <a:moveTo>
                  <a:pt x="63367" y="19202"/>
                </a:moveTo>
                <a:lnTo>
                  <a:pt x="70088" y="23042"/>
                </a:lnTo>
                <a:lnTo>
                  <a:pt x="75849" y="27843"/>
                </a:lnTo>
                <a:lnTo>
                  <a:pt x="80650" y="31683"/>
                </a:lnTo>
                <a:lnTo>
                  <a:pt x="82555" y="36469"/>
                </a:lnTo>
                <a:lnTo>
                  <a:pt x="85450" y="41285"/>
                </a:lnTo>
                <a:lnTo>
                  <a:pt x="86395" y="46070"/>
                </a:lnTo>
                <a:lnTo>
                  <a:pt x="86395" y="51831"/>
                </a:lnTo>
                <a:lnTo>
                  <a:pt x="88331" y="51831"/>
                </a:lnTo>
                <a:lnTo>
                  <a:pt x="88331" y="40309"/>
                </a:lnTo>
                <a:lnTo>
                  <a:pt x="86395" y="32628"/>
                </a:lnTo>
                <a:lnTo>
                  <a:pt x="81610" y="25923"/>
                </a:lnTo>
                <a:lnTo>
                  <a:pt x="80301" y="23923"/>
                </a:lnTo>
                <a:lnTo>
                  <a:pt x="72073" y="14397"/>
                </a:lnTo>
                <a:lnTo>
                  <a:pt x="61447" y="6720"/>
                </a:lnTo>
                <a:lnTo>
                  <a:pt x="48536" y="1738"/>
                </a:lnTo>
                <a:lnTo>
                  <a:pt x="35524" y="0"/>
                </a:lnTo>
                <a:lnTo>
                  <a:pt x="32100" y="106"/>
                </a:lnTo>
                <a:lnTo>
                  <a:pt x="19547" y="2826"/>
                </a:lnTo>
                <a:lnTo>
                  <a:pt x="8641" y="9601"/>
                </a:lnTo>
                <a:lnTo>
                  <a:pt x="2880" y="14401"/>
                </a:lnTo>
                <a:lnTo>
                  <a:pt x="0" y="20162"/>
                </a:lnTo>
                <a:lnTo>
                  <a:pt x="0" y="35524"/>
                </a:lnTo>
                <a:lnTo>
                  <a:pt x="3840" y="42245"/>
                </a:lnTo>
                <a:lnTo>
                  <a:pt x="4815" y="32628"/>
                </a:lnTo>
                <a:lnTo>
                  <a:pt x="4815" y="24963"/>
                </a:lnTo>
                <a:lnTo>
                  <a:pt x="5760" y="22082"/>
                </a:lnTo>
                <a:lnTo>
                  <a:pt x="8641" y="20162"/>
                </a:lnTo>
                <a:lnTo>
                  <a:pt x="10561" y="17282"/>
                </a:lnTo>
                <a:lnTo>
                  <a:pt x="14401" y="15361"/>
                </a:lnTo>
                <a:lnTo>
                  <a:pt x="19202" y="14401"/>
                </a:lnTo>
                <a:lnTo>
                  <a:pt x="24002" y="12481"/>
                </a:lnTo>
                <a:lnTo>
                  <a:pt x="39364" y="12481"/>
                </a:lnTo>
                <a:lnTo>
                  <a:pt x="45125" y="13441"/>
                </a:lnTo>
                <a:lnTo>
                  <a:pt x="47045" y="15361"/>
                </a:lnTo>
                <a:lnTo>
                  <a:pt x="48005" y="17282"/>
                </a:lnTo>
                <a:lnTo>
                  <a:pt x="48966" y="20162"/>
                </a:lnTo>
                <a:lnTo>
                  <a:pt x="49926" y="23042"/>
                </a:lnTo>
                <a:lnTo>
                  <a:pt x="49926" y="30723"/>
                </a:lnTo>
                <a:lnTo>
                  <a:pt x="48966" y="34564"/>
                </a:lnTo>
                <a:lnTo>
                  <a:pt x="45125" y="36469"/>
                </a:lnTo>
                <a:lnTo>
                  <a:pt x="40325" y="40309"/>
                </a:lnTo>
                <a:lnTo>
                  <a:pt x="32644" y="42245"/>
                </a:lnTo>
                <a:lnTo>
                  <a:pt x="17282" y="42245"/>
                </a:lnTo>
                <a:lnTo>
                  <a:pt x="12481" y="41285"/>
                </a:lnTo>
                <a:lnTo>
                  <a:pt x="9601" y="38404"/>
                </a:lnTo>
                <a:lnTo>
                  <a:pt x="5760" y="35524"/>
                </a:lnTo>
                <a:lnTo>
                  <a:pt x="10561" y="47030"/>
                </a:lnTo>
                <a:lnTo>
                  <a:pt x="16322" y="51831"/>
                </a:lnTo>
                <a:lnTo>
                  <a:pt x="23042" y="53751"/>
                </a:lnTo>
                <a:lnTo>
                  <a:pt x="38404" y="53751"/>
                </a:lnTo>
                <a:lnTo>
                  <a:pt x="44165" y="51831"/>
                </a:lnTo>
                <a:lnTo>
                  <a:pt x="48966" y="47030"/>
                </a:lnTo>
                <a:lnTo>
                  <a:pt x="53766" y="43190"/>
                </a:lnTo>
                <a:lnTo>
                  <a:pt x="55686" y="37444"/>
                </a:lnTo>
                <a:lnTo>
                  <a:pt x="55686" y="26883"/>
                </a:lnTo>
                <a:lnTo>
                  <a:pt x="53766" y="20162"/>
                </a:lnTo>
                <a:lnTo>
                  <a:pt x="49926" y="14401"/>
                </a:lnTo>
                <a:lnTo>
                  <a:pt x="56647" y="16322"/>
                </a:lnTo>
                <a:lnTo>
                  <a:pt x="63367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1" name="object 711"/>
          <p:cNvSpPr/>
          <p:nvPr/>
        </p:nvSpPr>
        <p:spPr>
          <a:xfrm>
            <a:off x="4822164" y="3858844"/>
            <a:ext cx="6720" cy="14401"/>
          </a:xfrm>
          <a:custGeom>
            <a:avLst/>
            <a:gdLst/>
            <a:ahLst/>
            <a:cxnLst/>
            <a:rect l="l" t="t" r="r" b="b"/>
            <a:pathLst>
              <a:path w="6720" h="14401">
                <a:moveTo>
                  <a:pt x="1920" y="2895"/>
                </a:moveTo>
                <a:lnTo>
                  <a:pt x="975" y="0"/>
                </a:lnTo>
                <a:lnTo>
                  <a:pt x="0" y="9616"/>
                </a:lnTo>
                <a:lnTo>
                  <a:pt x="6720" y="14401"/>
                </a:lnTo>
                <a:lnTo>
                  <a:pt x="1920" y="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2" name="object 712"/>
          <p:cNvSpPr/>
          <p:nvPr/>
        </p:nvSpPr>
        <p:spPr>
          <a:xfrm>
            <a:off x="4818324" y="3762862"/>
            <a:ext cx="88331" cy="52791"/>
          </a:xfrm>
          <a:custGeom>
            <a:avLst/>
            <a:gdLst/>
            <a:ahLst/>
            <a:cxnLst/>
            <a:rect l="l" t="t" r="r" b="b"/>
            <a:pathLst>
              <a:path w="88331" h="52791">
                <a:moveTo>
                  <a:pt x="63367" y="18242"/>
                </a:moveTo>
                <a:lnTo>
                  <a:pt x="70088" y="23027"/>
                </a:lnTo>
                <a:lnTo>
                  <a:pt x="75849" y="26868"/>
                </a:lnTo>
                <a:lnTo>
                  <a:pt x="80650" y="31668"/>
                </a:lnTo>
                <a:lnTo>
                  <a:pt x="82555" y="36469"/>
                </a:lnTo>
                <a:lnTo>
                  <a:pt x="85450" y="41269"/>
                </a:lnTo>
                <a:lnTo>
                  <a:pt x="86395" y="46070"/>
                </a:lnTo>
                <a:lnTo>
                  <a:pt x="86395" y="50871"/>
                </a:lnTo>
                <a:lnTo>
                  <a:pt x="88331" y="50871"/>
                </a:lnTo>
                <a:lnTo>
                  <a:pt x="88331" y="40309"/>
                </a:lnTo>
                <a:lnTo>
                  <a:pt x="86395" y="32628"/>
                </a:lnTo>
                <a:lnTo>
                  <a:pt x="81610" y="25908"/>
                </a:lnTo>
                <a:lnTo>
                  <a:pt x="80307" y="23706"/>
                </a:lnTo>
                <a:lnTo>
                  <a:pt x="72076" y="14061"/>
                </a:lnTo>
                <a:lnTo>
                  <a:pt x="61447" y="6720"/>
                </a:lnTo>
                <a:lnTo>
                  <a:pt x="48536" y="1392"/>
                </a:lnTo>
                <a:lnTo>
                  <a:pt x="35524" y="0"/>
                </a:lnTo>
                <a:lnTo>
                  <a:pt x="32401" y="87"/>
                </a:lnTo>
                <a:lnTo>
                  <a:pt x="19676" y="2613"/>
                </a:lnTo>
                <a:lnTo>
                  <a:pt x="8641" y="8625"/>
                </a:lnTo>
                <a:lnTo>
                  <a:pt x="2880" y="13426"/>
                </a:lnTo>
                <a:lnTo>
                  <a:pt x="0" y="20147"/>
                </a:lnTo>
                <a:lnTo>
                  <a:pt x="0" y="34549"/>
                </a:lnTo>
                <a:lnTo>
                  <a:pt x="3840" y="41269"/>
                </a:lnTo>
                <a:lnTo>
                  <a:pt x="4815" y="31668"/>
                </a:lnTo>
                <a:lnTo>
                  <a:pt x="4815" y="24947"/>
                </a:lnTo>
                <a:lnTo>
                  <a:pt x="5760" y="22067"/>
                </a:lnTo>
                <a:lnTo>
                  <a:pt x="8641" y="19187"/>
                </a:lnTo>
                <a:lnTo>
                  <a:pt x="10561" y="17266"/>
                </a:lnTo>
                <a:lnTo>
                  <a:pt x="14401" y="15346"/>
                </a:lnTo>
                <a:lnTo>
                  <a:pt x="19202" y="13426"/>
                </a:lnTo>
                <a:lnTo>
                  <a:pt x="24002" y="12466"/>
                </a:lnTo>
                <a:lnTo>
                  <a:pt x="27843" y="11506"/>
                </a:lnTo>
                <a:lnTo>
                  <a:pt x="39364" y="11506"/>
                </a:lnTo>
                <a:lnTo>
                  <a:pt x="45125" y="12466"/>
                </a:lnTo>
                <a:lnTo>
                  <a:pt x="47045" y="14401"/>
                </a:lnTo>
                <a:lnTo>
                  <a:pt x="48005" y="17266"/>
                </a:lnTo>
                <a:lnTo>
                  <a:pt x="48966" y="19187"/>
                </a:lnTo>
                <a:lnTo>
                  <a:pt x="49926" y="22067"/>
                </a:lnTo>
                <a:lnTo>
                  <a:pt x="49926" y="30708"/>
                </a:lnTo>
                <a:lnTo>
                  <a:pt x="48966" y="33588"/>
                </a:lnTo>
                <a:lnTo>
                  <a:pt x="45125" y="36469"/>
                </a:lnTo>
                <a:lnTo>
                  <a:pt x="40325" y="40309"/>
                </a:lnTo>
                <a:lnTo>
                  <a:pt x="32644" y="42230"/>
                </a:lnTo>
                <a:lnTo>
                  <a:pt x="17282" y="42230"/>
                </a:lnTo>
                <a:lnTo>
                  <a:pt x="12481" y="40309"/>
                </a:lnTo>
                <a:lnTo>
                  <a:pt x="9601" y="37429"/>
                </a:lnTo>
                <a:lnTo>
                  <a:pt x="5760" y="34549"/>
                </a:lnTo>
                <a:lnTo>
                  <a:pt x="10561" y="47030"/>
                </a:lnTo>
                <a:lnTo>
                  <a:pt x="16322" y="50871"/>
                </a:lnTo>
                <a:lnTo>
                  <a:pt x="23042" y="52791"/>
                </a:lnTo>
                <a:lnTo>
                  <a:pt x="38404" y="52791"/>
                </a:lnTo>
                <a:lnTo>
                  <a:pt x="44165" y="50871"/>
                </a:lnTo>
                <a:lnTo>
                  <a:pt x="48966" y="47030"/>
                </a:lnTo>
                <a:lnTo>
                  <a:pt x="53766" y="42230"/>
                </a:lnTo>
                <a:lnTo>
                  <a:pt x="55686" y="37429"/>
                </a:lnTo>
                <a:lnTo>
                  <a:pt x="55686" y="25908"/>
                </a:lnTo>
                <a:lnTo>
                  <a:pt x="53766" y="20147"/>
                </a:lnTo>
                <a:lnTo>
                  <a:pt x="49926" y="13426"/>
                </a:lnTo>
                <a:lnTo>
                  <a:pt x="56647" y="15346"/>
                </a:lnTo>
                <a:lnTo>
                  <a:pt x="63367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3" name="object 713"/>
          <p:cNvSpPr/>
          <p:nvPr/>
        </p:nvSpPr>
        <p:spPr>
          <a:xfrm>
            <a:off x="4822164" y="3794531"/>
            <a:ext cx="6720" cy="15361"/>
          </a:xfrm>
          <a:custGeom>
            <a:avLst/>
            <a:gdLst/>
            <a:ahLst/>
            <a:cxnLst/>
            <a:rect l="l" t="t" r="r" b="b"/>
            <a:pathLst>
              <a:path w="6720" h="15361">
                <a:moveTo>
                  <a:pt x="1920" y="2880"/>
                </a:moveTo>
                <a:lnTo>
                  <a:pt x="975" y="0"/>
                </a:lnTo>
                <a:lnTo>
                  <a:pt x="0" y="9601"/>
                </a:lnTo>
                <a:lnTo>
                  <a:pt x="6720" y="15361"/>
                </a:lnTo>
                <a:lnTo>
                  <a:pt x="192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4" name="object 714"/>
          <p:cNvSpPr/>
          <p:nvPr/>
        </p:nvSpPr>
        <p:spPr>
          <a:xfrm>
            <a:off x="4820244" y="3698534"/>
            <a:ext cx="86410" cy="53766"/>
          </a:xfrm>
          <a:custGeom>
            <a:avLst/>
            <a:gdLst/>
            <a:ahLst/>
            <a:cxnLst/>
            <a:rect l="l" t="t" r="r" b="b"/>
            <a:pathLst>
              <a:path w="86410" h="53766">
                <a:moveTo>
                  <a:pt x="2895" y="0"/>
                </a:moveTo>
                <a:lnTo>
                  <a:pt x="0" y="0"/>
                </a:lnTo>
                <a:lnTo>
                  <a:pt x="0" y="46085"/>
                </a:lnTo>
                <a:lnTo>
                  <a:pt x="20162" y="53766"/>
                </a:lnTo>
                <a:lnTo>
                  <a:pt x="21122" y="51846"/>
                </a:lnTo>
                <a:lnTo>
                  <a:pt x="17282" y="49926"/>
                </a:lnTo>
                <a:lnTo>
                  <a:pt x="14401" y="47045"/>
                </a:lnTo>
                <a:lnTo>
                  <a:pt x="12481" y="43205"/>
                </a:lnTo>
                <a:lnTo>
                  <a:pt x="10561" y="41285"/>
                </a:lnTo>
                <a:lnTo>
                  <a:pt x="10561" y="10561"/>
                </a:lnTo>
                <a:lnTo>
                  <a:pt x="86410" y="35524"/>
                </a:lnTo>
                <a:lnTo>
                  <a:pt x="86410" y="28803"/>
                </a:lnTo>
                <a:lnTo>
                  <a:pt x="289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5" name="object 715"/>
          <p:cNvSpPr/>
          <p:nvPr/>
        </p:nvSpPr>
        <p:spPr>
          <a:xfrm>
            <a:off x="5012253" y="3900129"/>
            <a:ext cx="86395" cy="33604"/>
          </a:xfrm>
          <a:custGeom>
            <a:avLst/>
            <a:gdLst/>
            <a:ahLst/>
            <a:cxnLst/>
            <a:rect l="l" t="t" r="r" b="b"/>
            <a:pathLst>
              <a:path w="86395" h="33604">
                <a:moveTo>
                  <a:pt x="9585" y="27843"/>
                </a:moveTo>
                <a:lnTo>
                  <a:pt x="9585" y="24963"/>
                </a:lnTo>
                <a:lnTo>
                  <a:pt x="10546" y="24002"/>
                </a:lnTo>
                <a:lnTo>
                  <a:pt x="10546" y="23042"/>
                </a:lnTo>
                <a:lnTo>
                  <a:pt x="11506" y="23042"/>
                </a:lnTo>
                <a:lnTo>
                  <a:pt x="12466" y="22082"/>
                </a:lnTo>
                <a:lnTo>
                  <a:pt x="13426" y="22082"/>
                </a:lnTo>
                <a:lnTo>
                  <a:pt x="15346" y="21122"/>
                </a:lnTo>
                <a:lnTo>
                  <a:pt x="79674" y="21122"/>
                </a:lnTo>
                <a:lnTo>
                  <a:pt x="80634" y="22082"/>
                </a:lnTo>
                <a:lnTo>
                  <a:pt x="81594" y="22082"/>
                </a:lnTo>
                <a:lnTo>
                  <a:pt x="82555" y="23042"/>
                </a:lnTo>
                <a:lnTo>
                  <a:pt x="82555" y="24002"/>
                </a:lnTo>
                <a:lnTo>
                  <a:pt x="83515" y="25923"/>
                </a:lnTo>
                <a:lnTo>
                  <a:pt x="83515" y="31683"/>
                </a:lnTo>
                <a:lnTo>
                  <a:pt x="86395" y="31683"/>
                </a:lnTo>
                <a:lnTo>
                  <a:pt x="86395" y="0"/>
                </a:lnTo>
                <a:lnTo>
                  <a:pt x="83515" y="0"/>
                </a:lnTo>
                <a:lnTo>
                  <a:pt x="83515" y="6720"/>
                </a:lnTo>
                <a:lnTo>
                  <a:pt x="82555" y="7680"/>
                </a:lnTo>
                <a:lnTo>
                  <a:pt x="82555" y="8641"/>
                </a:lnTo>
                <a:lnTo>
                  <a:pt x="81594" y="9601"/>
                </a:lnTo>
                <a:lnTo>
                  <a:pt x="80634" y="10561"/>
                </a:lnTo>
                <a:lnTo>
                  <a:pt x="0" y="10561"/>
                </a:lnTo>
                <a:lnTo>
                  <a:pt x="0" y="12481"/>
                </a:lnTo>
                <a:lnTo>
                  <a:pt x="9585" y="33604"/>
                </a:lnTo>
                <a:lnTo>
                  <a:pt x="11506" y="32644"/>
                </a:lnTo>
                <a:lnTo>
                  <a:pt x="10546" y="29763"/>
                </a:lnTo>
                <a:lnTo>
                  <a:pt x="9585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6" name="object 716"/>
          <p:cNvSpPr/>
          <p:nvPr/>
        </p:nvSpPr>
        <p:spPr>
          <a:xfrm>
            <a:off x="5016078" y="3858844"/>
            <a:ext cx="45125" cy="21122"/>
          </a:xfrm>
          <a:custGeom>
            <a:avLst/>
            <a:gdLst/>
            <a:ahLst/>
            <a:cxnLst/>
            <a:rect l="l" t="t" r="r" b="b"/>
            <a:pathLst>
              <a:path w="45125" h="21122">
                <a:moveTo>
                  <a:pt x="45125" y="14401"/>
                </a:moveTo>
                <a:lnTo>
                  <a:pt x="40325" y="3840"/>
                </a:lnTo>
                <a:lnTo>
                  <a:pt x="35524" y="7680"/>
                </a:lnTo>
                <a:lnTo>
                  <a:pt x="28803" y="9616"/>
                </a:lnTo>
                <a:lnTo>
                  <a:pt x="13441" y="9616"/>
                </a:lnTo>
                <a:lnTo>
                  <a:pt x="8641" y="8656"/>
                </a:lnTo>
                <a:lnTo>
                  <a:pt x="4800" y="5775"/>
                </a:lnTo>
                <a:lnTo>
                  <a:pt x="1920" y="2895"/>
                </a:lnTo>
                <a:lnTo>
                  <a:pt x="0" y="0"/>
                </a:lnTo>
                <a:lnTo>
                  <a:pt x="6720" y="14401"/>
                </a:lnTo>
                <a:lnTo>
                  <a:pt x="12481" y="19202"/>
                </a:lnTo>
                <a:lnTo>
                  <a:pt x="19202" y="21122"/>
                </a:lnTo>
                <a:lnTo>
                  <a:pt x="33604" y="21122"/>
                </a:lnTo>
                <a:lnTo>
                  <a:pt x="40325" y="19202"/>
                </a:lnTo>
                <a:lnTo>
                  <a:pt x="45125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7" name="object 717"/>
          <p:cNvSpPr/>
          <p:nvPr/>
        </p:nvSpPr>
        <p:spPr>
          <a:xfrm>
            <a:off x="5012253" y="3826215"/>
            <a:ext cx="88300" cy="51831"/>
          </a:xfrm>
          <a:custGeom>
            <a:avLst/>
            <a:gdLst/>
            <a:ahLst/>
            <a:cxnLst/>
            <a:rect l="l" t="t" r="r" b="b"/>
            <a:pathLst>
              <a:path w="88300" h="51831">
                <a:moveTo>
                  <a:pt x="3825" y="24963"/>
                </a:moveTo>
                <a:lnTo>
                  <a:pt x="4785" y="22082"/>
                </a:lnTo>
                <a:lnTo>
                  <a:pt x="7665" y="20162"/>
                </a:lnTo>
                <a:lnTo>
                  <a:pt x="9585" y="17282"/>
                </a:lnTo>
                <a:lnTo>
                  <a:pt x="13426" y="15361"/>
                </a:lnTo>
                <a:lnTo>
                  <a:pt x="18227" y="14401"/>
                </a:lnTo>
                <a:lnTo>
                  <a:pt x="23027" y="12481"/>
                </a:lnTo>
                <a:lnTo>
                  <a:pt x="39349" y="12481"/>
                </a:lnTo>
                <a:lnTo>
                  <a:pt x="44150" y="13441"/>
                </a:lnTo>
                <a:lnTo>
                  <a:pt x="46070" y="15361"/>
                </a:lnTo>
                <a:lnTo>
                  <a:pt x="47030" y="17282"/>
                </a:lnTo>
                <a:lnTo>
                  <a:pt x="47990" y="20162"/>
                </a:lnTo>
                <a:lnTo>
                  <a:pt x="48950" y="23042"/>
                </a:lnTo>
                <a:lnTo>
                  <a:pt x="49911" y="24963"/>
                </a:lnTo>
                <a:lnTo>
                  <a:pt x="49911" y="30723"/>
                </a:lnTo>
                <a:lnTo>
                  <a:pt x="47990" y="34564"/>
                </a:lnTo>
                <a:lnTo>
                  <a:pt x="44150" y="36469"/>
                </a:lnTo>
                <a:lnTo>
                  <a:pt x="48950" y="47030"/>
                </a:lnTo>
                <a:lnTo>
                  <a:pt x="52791" y="43190"/>
                </a:lnTo>
                <a:lnTo>
                  <a:pt x="55671" y="37444"/>
                </a:lnTo>
                <a:lnTo>
                  <a:pt x="55671" y="26883"/>
                </a:lnTo>
                <a:lnTo>
                  <a:pt x="52791" y="20162"/>
                </a:lnTo>
                <a:lnTo>
                  <a:pt x="48950" y="14401"/>
                </a:lnTo>
                <a:lnTo>
                  <a:pt x="56631" y="16322"/>
                </a:lnTo>
                <a:lnTo>
                  <a:pt x="63352" y="19202"/>
                </a:lnTo>
                <a:lnTo>
                  <a:pt x="69113" y="23042"/>
                </a:lnTo>
                <a:lnTo>
                  <a:pt x="74874" y="27843"/>
                </a:lnTo>
                <a:lnTo>
                  <a:pt x="79674" y="31683"/>
                </a:lnTo>
                <a:lnTo>
                  <a:pt x="81594" y="36469"/>
                </a:lnTo>
                <a:lnTo>
                  <a:pt x="84460" y="41285"/>
                </a:lnTo>
                <a:lnTo>
                  <a:pt x="85435" y="46070"/>
                </a:lnTo>
                <a:lnTo>
                  <a:pt x="85435" y="51831"/>
                </a:lnTo>
                <a:lnTo>
                  <a:pt x="88300" y="51831"/>
                </a:lnTo>
                <a:lnTo>
                  <a:pt x="88300" y="40309"/>
                </a:lnTo>
                <a:lnTo>
                  <a:pt x="85435" y="32628"/>
                </a:lnTo>
                <a:lnTo>
                  <a:pt x="81594" y="25923"/>
                </a:lnTo>
                <a:lnTo>
                  <a:pt x="71343" y="14397"/>
                </a:lnTo>
                <a:lnTo>
                  <a:pt x="61432" y="6720"/>
                </a:lnTo>
                <a:lnTo>
                  <a:pt x="47237" y="1630"/>
                </a:lnTo>
                <a:lnTo>
                  <a:pt x="34549" y="0"/>
                </a:lnTo>
                <a:lnTo>
                  <a:pt x="32014" y="57"/>
                </a:lnTo>
                <a:lnTo>
                  <a:pt x="19104" y="2676"/>
                </a:lnTo>
                <a:lnTo>
                  <a:pt x="8625" y="9601"/>
                </a:lnTo>
                <a:lnTo>
                  <a:pt x="2880" y="14401"/>
                </a:lnTo>
                <a:lnTo>
                  <a:pt x="0" y="20162"/>
                </a:lnTo>
                <a:lnTo>
                  <a:pt x="0" y="35524"/>
                </a:lnTo>
                <a:lnTo>
                  <a:pt x="2880" y="42245"/>
                </a:lnTo>
                <a:lnTo>
                  <a:pt x="10546" y="47030"/>
                </a:lnTo>
                <a:lnTo>
                  <a:pt x="3825" y="32628"/>
                </a:lnTo>
                <a:lnTo>
                  <a:pt x="3825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8" name="object 718"/>
          <p:cNvSpPr/>
          <p:nvPr/>
        </p:nvSpPr>
        <p:spPr>
          <a:xfrm>
            <a:off x="5016078" y="3794531"/>
            <a:ext cx="45125" cy="21122"/>
          </a:xfrm>
          <a:custGeom>
            <a:avLst/>
            <a:gdLst/>
            <a:ahLst/>
            <a:cxnLst/>
            <a:rect l="l" t="t" r="r" b="b"/>
            <a:pathLst>
              <a:path w="45125" h="21122">
                <a:moveTo>
                  <a:pt x="45125" y="15361"/>
                </a:moveTo>
                <a:lnTo>
                  <a:pt x="40325" y="4800"/>
                </a:lnTo>
                <a:lnTo>
                  <a:pt x="35524" y="8641"/>
                </a:lnTo>
                <a:lnTo>
                  <a:pt x="28803" y="10561"/>
                </a:lnTo>
                <a:lnTo>
                  <a:pt x="13441" y="10561"/>
                </a:lnTo>
                <a:lnTo>
                  <a:pt x="8641" y="8641"/>
                </a:lnTo>
                <a:lnTo>
                  <a:pt x="4800" y="5760"/>
                </a:lnTo>
                <a:lnTo>
                  <a:pt x="1920" y="2880"/>
                </a:lnTo>
                <a:lnTo>
                  <a:pt x="0" y="0"/>
                </a:lnTo>
                <a:lnTo>
                  <a:pt x="6720" y="15361"/>
                </a:lnTo>
                <a:lnTo>
                  <a:pt x="12481" y="19202"/>
                </a:lnTo>
                <a:lnTo>
                  <a:pt x="19202" y="21122"/>
                </a:lnTo>
                <a:lnTo>
                  <a:pt x="33604" y="21122"/>
                </a:lnTo>
                <a:lnTo>
                  <a:pt x="40325" y="19202"/>
                </a:lnTo>
                <a:lnTo>
                  <a:pt x="45125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9" name="object 719"/>
          <p:cNvSpPr/>
          <p:nvPr/>
        </p:nvSpPr>
        <p:spPr>
          <a:xfrm>
            <a:off x="5012253" y="3762862"/>
            <a:ext cx="88300" cy="50871"/>
          </a:xfrm>
          <a:custGeom>
            <a:avLst/>
            <a:gdLst/>
            <a:ahLst/>
            <a:cxnLst/>
            <a:rect l="l" t="t" r="r" b="b"/>
            <a:pathLst>
              <a:path w="88300" h="50871">
                <a:moveTo>
                  <a:pt x="3825" y="24947"/>
                </a:moveTo>
                <a:lnTo>
                  <a:pt x="4785" y="22067"/>
                </a:lnTo>
                <a:lnTo>
                  <a:pt x="7665" y="19187"/>
                </a:lnTo>
                <a:lnTo>
                  <a:pt x="9585" y="17266"/>
                </a:lnTo>
                <a:lnTo>
                  <a:pt x="13426" y="15346"/>
                </a:lnTo>
                <a:lnTo>
                  <a:pt x="18227" y="13426"/>
                </a:lnTo>
                <a:lnTo>
                  <a:pt x="23027" y="12466"/>
                </a:lnTo>
                <a:lnTo>
                  <a:pt x="27828" y="11506"/>
                </a:lnTo>
                <a:lnTo>
                  <a:pt x="39349" y="11506"/>
                </a:lnTo>
                <a:lnTo>
                  <a:pt x="44150" y="12466"/>
                </a:lnTo>
                <a:lnTo>
                  <a:pt x="46070" y="14401"/>
                </a:lnTo>
                <a:lnTo>
                  <a:pt x="47030" y="17266"/>
                </a:lnTo>
                <a:lnTo>
                  <a:pt x="47990" y="19187"/>
                </a:lnTo>
                <a:lnTo>
                  <a:pt x="48950" y="22067"/>
                </a:lnTo>
                <a:lnTo>
                  <a:pt x="49911" y="24947"/>
                </a:lnTo>
                <a:lnTo>
                  <a:pt x="49911" y="30708"/>
                </a:lnTo>
                <a:lnTo>
                  <a:pt x="47990" y="33588"/>
                </a:lnTo>
                <a:lnTo>
                  <a:pt x="44150" y="36469"/>
                </a:lnTo>
                <a:lnTo>
                  <a:pt x="48950" y="47030"/>
                </a:lnTo>
                <a:lnTo>
                  <a:pt x="52791" y="42230"/>
                </a:lnTo>
                <a:lnTo>
                  <a:pt x="55671" y="37429"/>
                </a:lnTo>
                <a:lnTo>
                  <a:pt x="55671" y="25908"/>
                </a:lnTo>
                <a:lnTo>
                  <a:pt x="52791" y="20147"/>
                </a:lnTo>
                <a:lnTo>
                  <a:pt x="48950" y="13426"/>
                </a:lnTo>
                <a:lnTo>
                  <a:pt x="56631" y="15346"/>
                </a:lnTo>
                <a:lnTo>
                  <a:pt x="63352" y="18242"/>
                </a:lnTo>
                <a:lnTo>
                  <a:pt x="69113" y="23027"/>
                </a:lnTo>
                <a:lnTo>
                  <a:pt x="74874" y="26868"/>
                </a:lnTo>
                <a:lnTo>
                  <a:pt x="79674" y="31668"/>
                </a:lnTo>
                <a:lnTo>
                  <a:pt x="81594" y="36469"/>
                </a:lnTo>
                <a:lnTo>
                  <a:pt x="84460" y="41269"/>
                </a:lnTo>
                <a:lnTo>
                  <a:pt x="85435" y="46070"/>
                </a:lnTo>
                <a:lnTo>
                  <a:pt x="85435" y="50871"/>
                </a:lnTo>
                <a:lnTo>
                  <a:pt x="88300" y="50871"/>
                </a:lnTo>
                <a:lnTo>
                  <a:pt x="88300" y="40309"/>
                </a:lnTo>
                <a:lnTo>
                  <a:pt x="85435" y="32628"/>
                </a:lnTo>
                <a:lnTo>
                  <a:pt x="81594" y="25908"/>
                </a:lnTo>
                <a:lnTo>
                  <a:pt x="71347" y="14061"/>
                </a:lnTo>
                <a:lnTo>
                  <a:pt x="61432" y="6720"/>
                </a:lnTo>
                <a:lnTo>
                  <a:pt x="47237" y="1297"/>
                </a:lnTo>
                <a:lnTo>
                  <a:pt x="34549" y="0"/>
                </a:lnTo>
                <a:lnTo>
                  <a:pt x="32350" y="42"/>
                </a:lnTo>
                <a:lnTo>
                  <a:pt x="19243" y="2472"/>
                </a:lnTo>
                <a:lnTo>
                  <a:pt x="8625" y="8625"/>
                </a:lnTo>
                <a:lnTo>
                  <a:pt x="2880" y="13426"/>
                </a:lnTo>
                <a:lnTo>
                  <a:pt x="0" y="20147"/>
                </a:lnTo>
                <a:lnTo>
                  <a:pt x="0" y="34549"/>
                </a:lnTo>
                <a:lnTo>
                  <a:pt x="2880" y="41269"/>
                </a:lnTo>
                <a:lnTo>
                  <a:pt x="10546" y="47030"/>
                </a:lnTo>
                <a:lnTo>
                  <a:pt x="3825" y="31668"/>
                </a:lnTo>
                <a:lnTo>
                  <a:pt x="3825" y="249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0" name="object 720"/>
          <p:cNvSpPr/>
          <p:nvPr/>
        </p:nvSpPr>
        <p:spPr>
          <a:xfrm>
            <a:off x="5016078" y="3730218"/>
            <a:ext cx="45125" cy="22082"/>
          </a:xfrm>
          <a:custGeom>
            <a:avLst/>
            <a:gdLst/>
            <a:ahLst/>
            <a:cxnLst/>
            <a:rect l="l" t="t" r="r" b="b"/>
            <a:pathLst>
              <a:path w="45125" h="22082">
                <a:moveTo>
                  <a:pt x="45125" y="15361"/>
                </a:moveTo>
                <a:lnTo>
                  <a:pt x="40325" y="4800"/>
                </a:lnTo>
                <a:lnTo>
                  <a:pt x="35524" y="8641"/>
                </a:lnTo>
                <a:lnTo>
                  <a:pt x="28803" y="10561"/>
                </a:lnTo>
                <a:lnTo>
                  <a:pt x="13441" y="10561"/>
                </a:lnTo>
                <a:lnTo>
                  <a:pt x="8641" y="9601"/>
                </a:lnTo>
                <a:lnTo>
                  <a:pt x="4800" y="6720"/>
                </a:lnTo>
                <a:lnTo>
                  <a:pt x="1920" y="3840"/>
                </a:lnTo>
                <a:lnTo>
                  <a:pt x="0" y="0"/>
                </a:lnTo>
                <a:lnTo>
                  <a:pt x="6720" y="15361"/>
                </a:lnTo>
                <a:lnTo>
                  <a:pt x="12481" y="19202"/>
                </a:lnTo>
                <a:lnTo>
                  <a:pt x="19202" y="22082"/>
                </a:lnTo>
                <a:lnTo>
                  <a:pt x="33604" y="22082"/>
                </a:lnTo>
                <a:lnTo>
                  <a:pt x="40325" y="19202"/>
                </a:lnTo>
                <a:lnTo>
                  <a:pt x="45125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1" name="object 721"/>
          <p:cNvSpPr/>
          <p:nvPr/>
        </p:nvSpPr>
        <p:spPr>
          <a:xfrm>
            <a:off x="5012253" y="3698534"/>
            <a:ext cx="88300" cy="51846"/>
          </a:xfrm>
          <a:custGeom>
            <a:avLst/>
            <a:gdLst/>
            <a:ahLst/>
            <a:cxnLst/>
            <a:rect l="l" t="t" r="r" b="b"/>
            <a:pathLst>
              <a:path w="88300" h="51846">
                <a:moveTo>
                  <a:pt x="3825" y="24963"/>
                </a:moveTo>
                <a:lnTo>
                  <a:pt x="4785" y="22082"/>
                </a:lnTo>
                <a:lnTo>
                  <a:pt x="7665" y="20162"/>
                </a:lnTo>
                <a:lnTo>
                  <a:pt x="9585" y="17282"/>
                </a:lnTo>
                <a:lnTo>
                  <a:pt x="13426" y="15361"/>
                </a:lnTo>
                <a:lnTo>
                  <a:pt x="18227" y="14401"/>
                </a:lnTo>
                <a:lnTo>
                  <a:pt x="23027" y="12481"/>
                </a:lnTo>
                <a:lnTo>
                  <a:pt x="27828" y="11521"/>
                </a:lnTo>
                <a:lnTo>
                  <a:pt x="34549" y="11521"/>
                </a:lnTo>
                <a:lnTo>
                  <a:pt x="39349" y="12481"/>
                </a:lnTo>
                <a:lnTo>
                  <a:pt x="44150" y="13441"/>
                </a:lnTo>
                <a:lnTo>
                  <a:pt x="46070" y="15361"/>
                </a:lnTo>
                <a:lnTo>
                  <a:pt x="47030" y="17282"/>
                </a:lnTo>
                <a:lnTo>
                  <a:pt x="47990" y="20162"/>
                </a:lnTo>
                <a:lnTo>
                  <a:pt x="48950" y="23042"/>
                </a:lnTo>
                <a:lnTo>
                  <a:pt x="49911" y="24963"/>
                </a:lnTo>
                <a:lnTo>
                  <a:pt x="49911" y="30723"/>
                </a:lnTo>
                <a:lnTo>
                  <a:pt x="47990" y="34564"/>
                </a:lnTo>
                <a:lnTo>
                  <a:pt x="44150" y="36484"/>
                </a:lnTo>
                <a:lnTo>
                  <a:pt x="48950" y="47045"/>
                </a:lnTo>
                <a:lnTo>
                  <a:pt x="52791" y="43205"/>
                </a:lnTo>
                <a:lnTo>
                  <a:pt x="55671" y="37444"/>
                </a:lnTo>
                <a:lnTo>
                  <a:pt x="55671" y="26883"/>
                </a:lnTo>
                <a:lnTo>
                  <a:pt x="52791" y="20162"/>
                </a:lnTo>
                <a:lnTo>
                  <a:pt x="48950" y="14401"/>
                </a:lnTo>
                <a:lnTo>
                  <a:pt x="56631" y="15361"/>
                </a:lnTo>
                <a:lnTo>
                  <a:pt x="63352" y="19202"/>
                </a:lnTo>
                <a:lnTo>
                  <a:pt x="69113" y="23042"/>
                </a:lnTo>
                <a:lnTo>
                  <a:pt x="74874" y="27843"/>
                </a:lnTo>
                <a:lnTo>
                  <a:pt x="79674" y="31683"/>
                </a:lnTo>
                <a:lnTo>
                  <a:pt x="81594" y="36484"/>
                </a:lnTo>
                <a:lnTo>
                  <a:pt x="84460" y="41285"/>
                </a:lnTo>
                <a:lnTo>
                  <a:pt x="85435" y="46085"/>
                </a:lnTo>
                <a:lnTo>
                  <a:pt x="85435" y="51846"/>
                </a:lnTo>
                <a:lnTo>
                  <a:pt x="88300" y="51846"/>
                </a:lnTo>
                <a:lnTo>
                  <a:pt x="88300" y="40325"/>
                </a:lnTo>
                <a:lnTo>
                  <a:pt x="85435" y="32644"/>
                </a:lnTo>
                <a:lnTo>
                  <a:pt x="81594" y="25923"/>
                </a:lnTo>
                <a:lnTo>
                  <a:pt x="71343" y="14397"/>
                </a:lnTo>
                <a:lnTo>
                  <a:pt x="61432" y="6720"/>
                </a:lnTo>
                <a:lnTo>
                  <a:pt x="47237" y="1630"/>
                </a:lnTo>
                <a:lnTo>
                  <a:pt x="34549" y="0"/>
                </a:lnTo>
                <a:lnTo>
                  <a:pt x="32014" y="57"/>
                </a:lnTo>
                <a:lnTo>
                  <a:pt x="19104" y="2676"/>
                </a:lnTo>
                <a:lnTo>
                  <a:pt x="8625" y="9601"/>
                </a:lnTo>
                <a:lnTo>
                  <a:pt x="2880" y="14401"/>
                </a:lnTo>
                <a:lnTo>
                  <a:pt x="0" y="20162"/>
                </a:lnTo>
                <a:lnTo>
                  <a:pt x="0" y="35524"/>
                </a:lnTo>
                <a:lnTo>
                  <a:pt x="2880" y="42245"/>
                </a:lnTo>
                <a:lnTo>
                  <a:pt x="10546" y="47045"/>
                </a:lnTo>
                <a:lnTo>
                  <a:pt x="3825" y="31683"/>
                </a:lnTo>
                <a:lnTo>
                  <a:pt x="3825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2" name="object 722"/>
          <p:cNvSpPr/>
          <p:nvPr/>
        </p:nvSpPr>
        <p:spPr>
          <a:xfrm>
            <a:off x="5205191" y="3889568"/>
            <a:ext cx="87355" cy="56631"/>
          </a:xfrm>
          <a:custGeom>
            <a:avLst/>
            <a:gdLst/>
            <a:ahLst/>
            <a:cxnLst/>
            <a:rect l="l" t="t" r="r" b="b"/>
            <a:pathLst>
              <a:path w="87355" h="56631">
                <a:moveTo>
                  <a:pt x="9616" y="28803"/>
                </a:moveTo>
                <a:lnTo>
                  <a:pt x="11521" y="24963"/>
                </a:lnTo>
                <a:lnTo>
                  <a:pt x="15361" y="21122"/>
                </a:lnTo>
                <a:lnTo>
                  <a:pt x="18242" y="18242"/>
                </a:lnTo>
                <a:lnTo>
                  <a:pt x="23042" y="16322"/>
                </a:lnTo>
                <a:lnTo>
                  <a:pt x="35524" y="16322"/>
                </a:lnTo>
                <a:lnTo>
                  <a:pt x="43205" y="19202"/>
                </a:lnTo>
                <a:lnTo>
                  <a:pt x="51846" y="24963"/>
                </a:lnTo>
                <a:lnTo>
                  <a:pt x="56209" y="28475"/>
                </a:lnTo>
                <a:lnTo>
                  <a:pt x="64497" y="35796"/>
                </a:lnTo>
                <a:lnTo>
                  <a:pt x="73883" y="45057"/>
                </a:lnTo>
                <a:lnTo>
                  <a:pt x="84490" y="56631"/>
                </a:lnTo>
                <a:lnTo>
                  <a:pt x="87355" y="56631"/>
                </a:lnTo>
                <a:lnTo>
                  <a:pt x="87355" y="6720"/>
                </a:lnTo>
                <a:lnTo>
                  <a:pt x="71048" y="0"/>
                </a:lnTo>
                <a:lnTo>
                  <a:pt x="71048" y="2880"/>
                </a:lnTo>
                <a:lnTo>
                  <a:pt x="72969" y="3840"/>
                </a:lnTo>
                <a:lnTo>
                  <a:pt x="73929" y="4800"/>
                </a:lnTo>
                <a:lnTo>
                  <a:pt x="74889" y="6720"/>
                </a:lnTo>
                <a:lnTo>
                  <a:pt x="75849" y="7680"/>
                </a:lnTo>
                <a:lnTo>
                  <a:pt x="76809" y="9601"/>
                </a:lnTo>
                <a:lnTo>
                  <a:pt x="76809" y="11521"/>
                </a:lnTo>
                <a:lnTo>
                  <a:pt x="77769" y="13441"/>
                </a:lnTo>
                <a:lnTo>
                  <a:pt x="77769" y="43205"/>
                </a:lnTo>
                <a:lnTo>
                  <a:pt x="76676" y="42114"/>
                </a:lnTo>
                <a:lnTo>
                  <a:pt x="69258" y="35022"/>
                </a:lnTo>
                <a:lnTo>
                  <a:pt x="56647" y="24002"/>
                </a:lnTo>
                <a:lnTo>
                  <a:pt x="56090" y="23375"/>
                </a:lnTo>
                <a:lnTo>
                  <a:pt x="45788" y="14315"/>
                </a:lnTo>
                <a:lnTo>
                  <a:pt x="35524" y="8641"/>
                </a:lnTo>
                <a:lnTo>
                  <a:pt x="31683" y="6720"/>
                </a:lnTo>
                <a:lnTo>
                  <a:pt x="26883" y="5760"/>
                </a:lnTo>
                <a:lnTo>
                  <a:pt x="16322" y="5760"/>
                </a:lnTo>
                <a:lnTo>
                  <a:pt x="11521" y="7680"/>
                </a:lnTo>
                <a:lnTo>
                  <a:pt x="6720" y="12481"/>
                </a:lnTo>
                <a:lnTo>
                  <a:pt x="2895" y="17282"/>
                </a:lnTo>
                <a:lnTo>
                  <a:pt x="0" y="23042"/>
                </a:lnTo>
                <a:lnTo>
                  <a:pt x="0" y="36484"/>
                </a:lnTo>
                <a:lnTo>
                  <a:pt x="2895" y="41285"/>
                </a:lnTo>
                <a:lnTo>
                  <a:pt x="6720" y="46085"/>
                </a:lnTo>
                <a:lnTo>
                  <a:pt x="10561" y="49926"/>
                </a:lnTo>
                <a:lnTo>
                  <a:pt x="16322" y="52806"/>
                </a:lnTo>
                <a:lnTo>
                  <a:pt x="24002" y="53766"/>
                </a:lnTo>
                <a:lnTo>
                  <a:pt x="24002" y="51846"/>
                </a:lnTo>
                <a:lnTo>
                  <a:pt x="19202" y="49926"/>
                </a:lnTo>
                <a:lnTo>
                  <a:pt x="16322" y="48005"/>
                </a:lnTo>
                <a:lnTo>
                  <a:pt x="13441" y="44165"/>
                </a:lnTo>
                <a:lnTo>
                  <a:pt x="11521" y="41285"/>
                </a:lnTo>
                <a:lnTo>
                  <a:pt x="9616" y="37444"/>
                </a:lnTo>
                <a:lnTo>
                  <a:pt x="9616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3" name="object 723"/>
          <p:cNvSpPr/>
          <p:nvPr/>
        </p:nvSpPr>
        <p:spPr>
          <a:xfrm>
            <a:off x="5205191" y="3825255"/>
            <a:ext cx="88331" cy="54711"/>
          </a:xfrm>
          <a:custGeom>
            <a:avLst/>
            <a:gdLst/>
            <a:ahLst/>
            <a:cxnLst/>
            <a:rect l="l" t="t" r="r" b="b"/>
            <a:pathLst>
              <a:path w="88331" h="54711">
                <a:moveTo>
                  <a:pt x="83530" y="43205"/>
                </a:moveTo>
                <a:lnTo>
                  <a:pt x="88331" y="36484"/>
                </a:lnTo>
                <a:lnTo>
                  <a:pt x="88331" y="24003"/>
                </a:lnTo>
                <a:lnTo>
                  <a:pt x="87355" y="19202"/>
                </a:lnTo>
                <a:lnTo>
                  <a:pt x="83530" y="15361"/>
                </a:lnTo>
                <a:lnTo>
                  <a:pt x="80650" y="10561"/>
                </a:lnTo>
                <a:lnTo>
                  <a:pt x="75849" y="7680"/>
                </a:lnTo>
                <a:lnTo>
                  <a:pt x="69128" y="4800"/>
                </a:lnTo>
                <a:lnTo>
                  <a:pt x="57717" y="1318"/>
                </a:lnTo>
                <a:lnTo>
                  <a:pt x="44165" y="0"/>
                </a:lnTo>
                <a:lnTo>
                  <a:pt x="33025" y="820"/>
                </a:lnTo>
                <a:lnTo>
                  <a:pt x="20410" y="4173"/>
                </a:lnTo>
                <a:lnTo>
                  <a:pt x="10561" y="9601"/>
                </a:lnTo>
                <a:lnTo>
                  <a:pt x="3840" y="15361"/>
                </a:lnTo>
                <a:lnTo>
                  <a:pt x="0" y="21122"/>
                </a:lnTo>
                <a:lnTo>
                  <a:pt x="0" y="31683"/>
                </a:lnTo>
                <a:lnTo>
                  <a:pt x="1935" y="35524"/>
                </a:lnTo>
                <a:lnTo>
                  <a:pt x="4800" y="39364"/>
                </a:lnTo>
                <a:lnTo>
                  <a:pt x="4800" y="23042"/>
                </a:lnTo>
                <a:lnTo>
                  <a:pt x="6720" y="21122"/>
                </a:lnTo>
                <a:lnTo>
                  <a:pt x="8641" y="19202"/>
                </a:lnTo>
                <a:lnTo>
                  <a:pt x="12481" y="17282"/>
                </a:lnTo>
                <a:lnTo>
                  <a:pt x="17282" y="15361"/>
                </a:lnTo>
                <a:lnTo>
                  <a:pt x="23042" y="13441"/>
                </a:lnTo>
                <a:lnTo>
                  <a:pt x="31683" y="12481"/>
                </a:lnTo>
                <a:lnTo>
                  <a:pt x="41285" y="12481"/>
                </a:lnTo>
                <a:lnTo>
                  <a:pt x="46786" y="12546"/>
                </a:lnTo>
                <a:lnTo>
                  <a:pt x="60554" y="13434"/>
                </a:lnTo>
                <a:lnTo>
                  <a:pt x="71048" y="15361"/>
                </a:lnTo>
                <a:lnTo>
                  <a:pt x="75849" y="16322"/>
                </a:lnTo>
                <a:lnTo>
                  <a:pt x="79689" y="18242"/>
                </a:lnTo>
                <a:lnTo>
                  <a:pt x="81610" y="21122"/>
                </a:lnTo>
                <a:lnTo>
                  <a:pt x="83530" y="23042"/>
                </a:lnTo>
                <a:lnTo>
                  <a:pt x="84490" y="25923"/>
                </a:lnTo>
                <a:lnTo>
                  <a:pt x="84490" y="32644"/>
                </a:lnTo>
                <a:lnTo>
                  <a:pt x="81610" y="36484"/>
                </a:lnTo>
                <a:lnTo>
                  <a:pt x="74889" y="38404"/>
                </a:lnTo>
                <a:lnTo>
                  <a:pt x="72868" y="39180"/>
                </a:lnTo>
                <a:lnTo>
                  <a:pt x="61398" y="41563"/>
                </a:lnTo>
                <a:lnTo>
                  <a:pt x="47045" y="42245"/>
                </a:lnTo>
                <a:lnTo>
                  <a:pt x="31683" y="42245"/>
                </a:lnTo>
                <a:lnTo>
                  <a:pt x="24963" y="41269"/>
                </a:lnTo>
                <a:lnTo>
                  <a:pt x="17282" y="40309"/>
                </a:lnTo>
                <a:lnTo>
                  <a:pt x="11521" y="38404"/>
                </a:lnTo>
                <a:lnTo>
                  <a:pt x="8641" y="34564"/>
                </a:lnTo>
                <a:lnTo>
                  <a:pt x="13441" y="47990"/>
                </a:lnTo>
                <a:lnTo>
                  <a:pt x="20162" y="50871"/>
                </a:lnTo>
                <a:lnTo>
                  <a:pt x="26883" y="53766"/>
                </a:lnTo>
                <a:lnTo>
                  <a:pt x="35524" y="54711"/>
                </a:lnTo>
                <a:lnTo>
                  <a:pt x="45125" y="54711"/>
                </a:lnTo>
                <a:lnTo>
                  <a:pt x="49892" y="54593"/>
                </a:lnTo>
                <a:lnTo>
                  <a:pt x="62972" y="52657"/>
                </a:lnTo>
                <a:lnTo>
                  <a:pt x="73929" y="47990"/>
                </a:lnTo>
                <a:lnTo>
                  <a:pt x="83530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4" name="object 724"/>
          <p:cNvSpPr/>
          <p:nvPr/>
        </p:nvSpPr>
        <p:spPr>
          <a:xfrm>
            <a:off x="5209992" y="3855018"/>
            <a:ext cx="8641" cy="18227"/>
          </a:xfrm>
          <a:custGeom>
            <a:avLst/>
            <a:gdLst/>
            <a:ahLst/>
            <a:cxnLst/>
            <a:rect l="l" t="t" r="r" b="b"/>
            <a:pathLst>
              <a:path w="8641" h="18227">
                <a:moveTo>
                  <a:pt x="2880" y="14386"/>
                </a:moveTo>
                <a:lnTo>
                  <a:pt x="8641" y="18227"/>
                </a:lnTo>
                <a:lnTo>
                  <a:pt x="3840" y="4800"/>
                </a:lnTo>
                <a:lnTo>
                  <a:pt x="975" y="2880"/>
                </a:lnTo>
                <a:lnTo>
                  <a:pt x="0" y="0"/>
                </a:lnTo>
                <a:lnTo>
                  <a:pt x="0" y="9601"/>
                </a:lnTo>
                <a:lnTo>
                  <a:pt x="2880" y="143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5" name="object 725"/>
          <p:cNvSpPr/>
          <p:nvPr/>
        </p:nvSpPr>
        <p:spPr>
          <a:xfrm>
            <a:off x="5205191" y="3761902"/>
            <a:ext cx="88331" cy="54711"/>
          </a:xfrm>
          <a:custGeom>
            <a:avLst/>
            <a:gdLst/>
            <a:ahLst/>
            <a:cxnLst/>
            <a:rect l="l" t="t" r="r" b="b"/>
            <a:pathLst>
              <a:path w="88331" h="54711">
                <a:moveTo>
                  <a:pt x="17282" y="39349"/>
                </a:moveTo>
                <a:lnTo>
                  <a:pt x="11521" y="37429"/>
                </a:lnTo>
                <a:lnTo>
                  <a:pt x="8641" y="34549"/>
                </a:lnTo>
                <a:lnTo>
                  <a:pt x="5775" y="32628"/>
                </a:lnTo>
                <a:lnTo>
                  <a:pt x="7680" y="43190"/>
                </a:lnTo>
                <a:lnTo>
                  <a:pt x="13441" y="47030"/>
                </a:lnTo>
                <a:lnTo>
                  <a:pt x="20162" y="49911"/>
                </a:lnTo>
                <a:lnTo>
                  <a:pt x="31574" y="53393"/>
                </a:lnTo>
                <a:lnTo>
                  <a:pt x="45125" y="54711"/>
                </a:lnTo>
                <a:lnTo>
                  <a:pt x="49892" y="54544"/>
                </a:lnTo>
                <a:lnTo>
                  <a:pt x="62972" y="52254"/>
                </a:lnTo>
                <a:lnTo>
                  <a:pt x="73929" y="47990"/>
                </a:lnTo>
                <a:lnTo>
                  <a:pt x="83530" y="42230"/>
                </a:lnTo>
                <a:lnTo>
                  <a:pt x="88331" y="35509"/>
                </a:lnTo>
                <a:lnTo>
                  <a:pt x="88331" y="23027"/>
                </a:lnTo>
                <a:lnTo>
                  <a:pt x="87355" y="19202"/>
                </a:lnTo>
                <a:lnTo>
                  <a:pt x="83530" y="14386"/>
                </a:lnTo>
                <a:lnTo>
                  <a:pt x="80650" y="10546"/>
                </a:lnTo>
                <a:lnTo>
                  <a:pt x="75849" y="6705"/>
                </a:lnTo>
                <a:lnTo>
                  <a:pt x="69128" y="3840"/>
                </a:lnTo>
                <a:lnTo>
                  <a:pt x="62407" y="960"/>
                </a:lnTo>
                <a:lnTo>
                  <a:pt x="53766" y="0"/>
                </a:lnTo>
                <a:lnTo>
                  <a:pt x="44165" y="0"/>
                </a:lnTo>
                <a:lnTo>
                  <a:pt x="33028" y="661"/>
                </a:lnTo>
                <a:lnTo>
                  <a:pt x="20411" y="3738"/>
                </a:lnTo>
                <a:lnTo>
                  <a:pt x="10561" y="9585"/>
                </a:lnTo>
                <a:lnTo>
                  <a:pt x="3840" y="14386"/>
                </a:lnTo>
                <a:lnTo>
                  <a:pt x="0" y="20147"/>
                </a:lnTo>
                <a:lnTo>
                  <a:pt x="0" y="30708"/>
                </a:lnTo>
                <a:lnTo>
                  <a:pt x="1935" y="34549"/>
                </a:lnTo>
                <a:lnTo>
                  <a:pt x="4800" y="38389"/>
                </a:lnTo>
                <a:lnTo>
                  <a:pt x="4800" y="22067"/>
                </a:lnTo>
                <a:lnTo>
                  <a:pt x="6720" y="21107"/>
                </a:lnTo>
                <a:lnTo>
                  <a:pt x="8641" y="18227"/>
                </a:lnTo>
                <a:lnTo>
                  <a:pt x="12481" y="16306"/>
                </a:lnTo>
                <a:lnTo>
                  <a:pt x="17282" y="15361"/>
                </a:lnTo>
                <a:lnTo>
                  <a:pt x="23042" y="12466"/>
                </a:lnTo>
                <a:lnTo>
                  <a:pt x="31683" y="11521"/>
                </a:lnTo>
                <a:lnTo>
                  <a:pt x="41285" y="11521"/>
                </a:lnTo>
                <a:lnTo>
                  <a:pt x="46784" y="11585"/>
                </a:lnTo>
                <a:lnTo>
                  <a:pt x="60553" y="12465"/>
                </a:lnTo>
                <a:lnTo>
                  <a:pt x="71048" y="14386"/>
                </a:lnTo>
                <a:lnTo>
                  <a:pt x="75849" y="16306"/>
                </a:lnTo>
                <a:lnTo>
                  <a:pt x="79689" y="18227"/>
                </a:lnTo>
                <a:lnTo>
                  <a:pt x="81610" y="20147"/>
                </a:lnTo>
                <a:lnTo>
                  <a:pt x="83530" y="23027"/>
                </a:lnTo>
                <a:lnTo>
                  <a:pt x="84490" y="24947"/>
                </a:lnTo>
                <a:lnTo>
                  <a:pt x="84490" y="31668"/>
                </a:lnTo>
                <a:lnTo>
                  <a:pt x="81610" y="35509"/>
                </a:lnTo>
                <a:lnTo>
                  <a:pt x="74889" y="37429"/>
                </a:lnTo>
                <a:lnTo>
                  <a:pt x="72765" y="38271"/>
                </a:lnTo>
                <a:lnTo>
                  <a:pt x="61331" y="41153"/>
                </a:lnTo>
                <a:lnTo>
                  <a:pt x="47045" y="42230"/>
                </a:lnTo>
                <a:lnTo>
                  <a:pt x="39364" y="42230"/>
                </a:lnTo>
                <a:lnTo>
                  <a:pt x="31683" y="41269"/>
                </a:lnTo>
                <a:lnTo>
                  <a:pt x="24963" y="40309"/>
                </a:lnTo>
                <a:lnTo>
                  <a:pt x="17282" y="39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6" name="object 726"/>
          <p:cNvSpPr/>
          <p:nvPr/>
        </p:nvSpPr>
        <p:spPr>
          <a:xfrm>
            <a:off x="5209992" y="3791651"/>
            <a:ext cx="2880" cy="13441"/>
          </a:xfrm>
          <a:custGeom>
            <a:avLst/>
            <a:gdLst/>
            <a:ahLst/>
            <a:cxnLst/>
            <a:rect l="l" t="t" r="r" b="b"/>
            <a:pathLst>
              <a:path w="2880" h="13441">
                <a:moveTo>
                  <a:pt x="0" y="0"/>
                </a:moveTo>
                <a:lnTo>
                  <a:pt x="0" y="8641"/>
                </a:lnTo>
                <a:lnTo>
                  <a:pt x="2880" y="13441"/>
                </a:lnTo>
                <a:lnTo>
                  <a:pt x="975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7" name="object 727"/>
          <p:cNvSpPr/>
          <p:nvPr/>
        </p:nvSpPr>
        <p:spPr>
          <a:xfrm>
            <a:off x="5205191" y="3709095"/>
            <a:ext cx="87355" cy="32644"/>
          </a:xfrm>
          <a:custGeom>
            <a:avLst/>
            <a:gdLst/>
            <a:ahLst/>
            <a:cxnLst/>
            <a:rect l="l" t="t" r="r" b="b"/>
            <a:pathLst>
              <a:path w="87355" h="32644">
                <a:moveTo>
                  <a:pt x="12481" y="31683"/>
                </a:moveTo>
                <a:lnTo>
                  <a:pt x="11521" y="29763"/>
                </a:lnTo>
                <a:lnTo>
                  <a:pt x="10561" y="26883"/>
                </a:lnTo>
                <a:lnTo>
                  <a:pt x="10561" y="24002"/>
                </a:lnTo>
                <a:lnTo>
                  <a:pt x="11521" y="23042"/>
                </a:lnTo>
                <a:lnTo>
                  <a:pt x="12481" y="22082"/>
                </a:lnTo>
                <a:lnTo>
                  <a:pt x="13441" y="21122"/>
                </a:lnTo>
                <a:lnTo>
                  <a:pt x="16322" y="21122"/>
                </a:lnTo>
                <a:lnTo>
                  <a:pt x="20162" y="20162"/>
                </a:lnTo>
                <a:lnTo>
                  <a:pt x="76809" y="20162"/>
                </a:lnTo>
                <a:lnTo>
                  <a:pt x="80650" y="21122"/>
                </a:lnTo>
                <a:lnTo>
                  <a:pt x="81610" y="21122"/>
                </a:lnTo>
                <a:lnTo>
                  <a:pt x="82570" y="22082"/>
                </a:lnTo>
                <a:lnTo>
                  <a:pt x="83530" y="23042"/>
                </a:lnTo>
                <a:lnTo>
                  <a:pt x="83530" y="24002"/>
                </a:lnTo>
                <a:lnTo>
                  <a:pt x="84490" y="24963"/>
                </a:lnTo>
                <a:lnTo>
                  <a:pt x="84490" y="31683"/>
                </a:lnTo>
                <a:lnTo>
                  <a:pt x="87355" y="31683"/>
                </a:lnTo>
                <a:lnTo>
                  <a:pt x="87355" y="0"/>
                </a:lnTo>
                <a:lnTo>
                  <a:pt x="84490" y="0"/>
                </a:lnTo>
                <a:lnTo>
                  <a:pt x="84490" y="5760"/>
                </a:lnTo>
                <a:lnTo>
                  <a:pt x="83530" y="7680"/>
                </a:lnTo>
                <a:lnTo>
                  <a:pt x="82570" y="8641"/>
                </a:lnTo>
                <a:lnTo>
                  <a:pt x="81610" y="9601"/>
                </a:lnTo>
                <a:lnTo>
                  <a:pt x="80650" y="9601"/>
                </a:lnTo>
                <a:lnTo>
                  <a:pt x="79689" y="10561"/>
                </a:lnTo>
                <a:lnTo>
                  <a:pt x="0" y="10561"/>
                </a:lnTo>
                <a:lnTo>
                  <a:pt x="0" y="12481"/>
                </a:lnTo>
                <a:lnTo>
                  <a:pt x="10561" y="32644"/>
                </a:lnTo>
                <a:lnTo>
                  <a:pt x="12481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8" name="object 728"/>
          <p:cNvSpPr/>
          <p:nvPr/>
        </p:nvSpPr>
        <p:spPr>
          <a:xfrm>
            <a:off x="5399120" y="3889568"/>
            <a:ext cx="86395" cy="56631"/>
          </a:xfrm>
          <a:custGeom>
            <a:avLst/>
            <a:gdLst/>
            <a:ahLst/>
            <a:cxnLst/>
            <a:rect l="l" t="t" r="r" b="b"/>
            <a:pathLst>
              <a:path w="86395" h="56631">
                <a:moveTo>
                  <a:pt x="9585" y="28803"/>
                </a:moveTo>
                <a:lnTo>
                  <a:pt x="11521" y="24963"/>
                </a:lnTo>
                <a:lnTo>
                  <a:pt x="15346" y="21122"/>
                </a:lnTo>
                <a:lnTo>
                  <a:pt x="18227" y="18242"/>
                </a:lnTo>
                <a:lnTo>
                  <a:pt x="23027" y="16322"/>
                </a:lnTo>
                <a:lnTo>
                  <a:pt x="27928" y="16322"/>
                </a:lnTo>
                <a:lnTo>
                  <a:pt x="39521" y="18501"/>
                </a:lnTo>
                <a:lnTo>
                  <a:pt x="51831" y="24963"/>
                </a:lnTo>
                <a:lnTo>
                  <a:pt x="56194" y="28475"/>
                </a:lnTo>
                <a:lnTo>
                  <a:pt x="64482" y="35796"/>
                </a:lnTo>
                <a:lnTo>
                  <a:pt x="73867" y="45057"/>
                </a:lnTo>
                <a:lnTo>
                  <a:pt x="84475" y="56631"/>
                </a:lnTo>
                <a:lnTo>
                  <a:pt x="86395" y="56631"/>
                </a:lnTo>
                <a:lnTo>
                  <a:pt x="86395" y="6720"/>
                </a:lnTo>
                <a:lnTo>
                  <a:pt x="70073" y="0"/>
                </a:lnTo>
                <a:lnTo>
                  <a:pt x="70073" y="2880"/>
                </a:lnTo>
                <a:lnTo>
                  <a:pt x="71993" y="3840"/>
                </a:lnTo>
                <a:lnTo>
                  <a:pt x="73913" y="4800"/>
                </a:lnTo>
                <a:lnTo>
                  <a:pt x="74874" y="6720"/>
                </a:lnTo>
                <a:lnTo>
                  <a:pt x="75834" y="7680"/>
                </a:lnTo>
                <a:lnTo>
                  <a:pt x="76794" y="9601"/>
                </a:lnTo>
                <a:lnTo>
                  <a:pt x="76794" y="13441"/>
                </a:lnTo>
                <a:lnTo>
                  <a:pt x="77754" y="16322"/>
                </a:lnTo>
                <a:lnTo>
                  <a:pt x="77754" y="43205"/>
                </a:lnTo>
                <a:lnTo>
                  <a:pt x="76660" y="42114"/>
                </a:lnTo>
                <a:lnTo>
                  <a:pt x="69243" y="35022"/>
                </a:lnTo>
                <a:lnTo>
                  <a:pt x="56631" y="24002"/>
                </a:lnTo>
                <a:lnTo>
                  <a:pt x="56000" y="23375"/>
                </a:lnTo>
                <a:lnTo>
                  <a:pt x="45423" y="14315"/>
                </a:lnTo>
                <a:lnTo>
                  <a:pt x="35509" y="8641"/>
                </a:lnTo>
                <a:lnTo>
                  <a:pt x="30708" y="6720"/>
                </a:lnTo>
                <a:lnTo>
                  <a:pt x="26868" y="5760"/>
                </a:lnTo>
                <a:lnTo>
                  <a:pt x="16306" y="5760"/>
                </a:lnTo>
                <a:lnTo>
                  <a:pt x="11521" y="7680"/>
                </a:lnTo>
                <a:lnTo>
                  <a:pt x="6705" y="12481"/>
                </a:lnTo>
                <a:lnTo>
                  <a:pt x="2865" y="17282"/>
                </a:lnTo>
                <a:lnTo>
                  <a:pt x="0" y="23042"/>
                </a:lnTo>
                <a:lnTo>
                  <a:pt x="0" y="36484"/>
                </a:lnTo>
                <a:lnTo>
                  <a:pt x="1905" y="41285"/>
                </a:lnTo>
                <a:lnTo>
                  <a:pt x="6705" y="46085"/>
                </a:lnTo>
                <a:lnTo>
                  <a:pt x="10546" y="49926"/>
                </a:lnTo>
                <a:lnTo>
                  <a:pt x="16306" y="52806"/>
                </a:lnTo>
                <a:lnTo>
                  <a:pt x="23987" y="53766"/>
                </a:lnTo>
                <a:lnTo>
                  <a:pt x="23987" y="51846"/>
                </a:lnTo>
                <a:lnTo>
                  <a:pt x="19187" y="49926"/>
                </a:lnTo>
                <a:lnTo>
                  <a:pt x="16306" y="48005"/>
                </a:lnTo>
                <a:lnTo>
                  <a:pt x="13426" y="44165"/>
                </a:lnTo>
                <a:lnTo>
                  <a:pt x="10546" y="41285"/>
                </a:lnTo>
                <a:lnTo>
                  <a:pt x="9585" y="37444"/>
                </a:lnTo>
                <a:lnTo>
                  <a:pt x="9585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9" name="object 729"/>
          <p:cNvSpPr/>
          <p:nvPr/>
        </p:nvSpPr>
        <p:spPr>
          <a:xfrm>
            <a:off x="5399120" y="3855018"/>
            <a:ext cx="12466" cy="47990"/>
          </a:xfrm>
          <a:custGeom>
            <a:avLst/>
            <a:gdLst/>
            <a:ahLst/>
            <a:cxnLst/>
            <a:rect l="l" t="t" r="r" b="b"/>
            <a:pathLst>
              <a:path w="12466" h="47990">
                <a:moveTo>
                  <a:pt x="7680" y="14386"/>
                </a:moveTo>
                <a:lnTo>
                  <a:pt x="12466" y="18227"/>
                </a:lnTo>
                <a:lnTo>
                  <a:pt x="8625" y="4800"/>
                </a:lnTo>
                <a:lnTo>
                  <a:pt x="5745" y="2880"/>
                </a:lnTo>
                <a:lnTo>
                  <a:pt x="4800" y="0"/>
                </a:lnTo>
                <a:lnTo>
                  <a:pt x="3840" y="9601"/>
                </a:lnTo>
                <a:lnTo>
                  <a:pt x="7680" y="14386"/>
                </a:lnTo>
                <a:close/>
              </a:path>
              <a:path w="12466" h="47990">
                <a:moveTo>
                  <a:pt x="1905" y="5760"/>
                </a:moveTo>
                <a:lnTo>
                  <a:pt x="3840" y="9601"/>
                </a:lnTo>
                <a:lnTo>
                  <a:pt x="4800" y="0"/>
                </a:lnTo>
                <a:lnTo>
                  <a:pt x="4800" y="-6720"/>
                </a:lnTo>
                <a:lnTo>
                  <a:pt x="6705" y="-8641"/>
                </a:lnTo>
                <a:lnTo>
                  <a:pt x="8625" y="-10561"/>
                </a:lnTo>
                <a:lnTo>
                  <a:pt x="11521" y="-12481"/>
                </a:lnTo>
                <a:lnTo>
                  <a:pt x="16306" y="-14401"/>
                </a:lnTo>
                <a:lnTo>
                  <a:pt x="23027" y="-16322"/>
                </a:lnTo>
                <a:lnTo>
                  <a:pt x="30708" y="-17282"/>
                </a:lnTo>
                <a:lnTo>
                  <a:pt x="41269" y="-17282"/>
                </a:lnTo>
                <a:lnTo>
                  <a:pt x="46771" y="-17216"/>
                </a:lnTo>
                <a:lnTo>
                  <a:pt x="60539" y="-16328"/>
                </a:lnTo>
                <a:lnTo>
                  <a:pt x="71033" y="-14401"/>
                </a:lnTo>
                <a:lnTo>
                  <a:pt x="75834" y="-13441"/>
                </a:lnTo>
                <a:lnTo>
                  <a:pt x="79674" y="-11521"/>
                </a:lnTo>
                <a:lnTo>
                  <a:pt x="81594" y="-8641"/>
                </a:lnTo>
                <a:lnTo>
                  <a:pt x="83515" y="-6720"/>
                </a:lnTo>
                <a:lnTo>
                  <a:pt x="84475" y="-3840"/>
                </a:lnTo>
                <a:lnTo>
                  <a:pt x="84475" y="2880"/>
                </a:lnTo>
                <a:lnTo>
                  <a:pt x="81594" y="6720"/>
                </a:lnTo>
                <a:lnTo>
                  <a:pt x="74874" y="8641"/>
                </a:lnTo>
                <a:lnTo>
                  <a:pt x="71881" y="9635"/>
                </a:lnTo>
                <a:lnTo>
                  <a:pt x="60076" y="11846"/>
                </a:lnTo>
                <a:lnTo>
                  <a:pt x="46070" y="12481"/>
                </a:lnTo>
                <a:lnTo>
                  <a:pt x="31668" y="12481"/>
                </a:lnTo>
                <a:lnTo>
                  <a:pt x="24947" y="11506"/>
                </a:lnTo>
                <a:lnTo>
                  <a:pt x="17266" y="10546"/>
                </a:lnTo>
                <a:lnTo>
                  <a:pt x="11521" y="8641"/>
                </a:lnTo>
                <a:lnTo>
                  <a:pt x="8625" y="4800"/>
                </a:lnTo>
                <a:lnTo>
                  <a:pt x="12466" y="18227"/>
                </a:lnTo>
                <a:lnTo>
                  <a:pt x="20147" y="21107"/>
                </a:lnTo>
                <a:lnTo>
                  <a:pt x="26868" y="24002"/>
                </a:lnTo>
                <a:lnTo>
                  <a:pt x="35509" y="24947"/>
                </a:lnTo>
                <a:lnTo>
                  <a:pt x="45110" y="24947"/>
                </a:lnTo>
                <a:lnTo>
                  <a:pt x="49877" y="24830"/>
                </a:lnTo>
                <a:lnTo>
                  <a:pt x="62957" y="22893"/>
                </a:lnTo>
                <a:lnTo>
                  <a:pt x="73913" y="18227"/>
                </a:lnTo>
                <a:lnTo>
                  <a:pt x="83515" y="13441"/>
                </a:lnTo>
                <a:lnTo>
                  <a:pt x="88315" y="6720"/>
                </a:lnTo>
                <a:lnTo>
                  <a:pt x="88315" y="-5760"/>
                </a:lnTo>
                <a:lnTo>
                  <a:pt x="86395" y="-10561"/>
                </a:lnTo>
                <a:lnTo>
                  <a:pt x="83515" y="-14401"/>
                </a:lnTo>
                <a:lnTo>
                  <a:pt x="80634" y="-19202"/>
                </a:lnTo>
                <a:lnTo>
                  <a:pt x="75834" y="-22082"/>
                </a:lnTo>
                <a:lnTo>
                  <a:pt x="68153" y="-24963"/>
                </a:lnTo>
                <a:lnTo>
                  <a:pt x="57102" y="-28445"/>
                </a:lnTo>
                <a:lnTo>
                  <a:pt x="43190" y="-29763"/>
                </a:lnTo>
                <a:lnTo>
                  <a:pt x="33368" y="-29054"/>
                </a:lnTo>
                <a:lnTo>
                  <a:pt x="20651" y="-25710"/>
                </a:lnTo>
                <a:lnTo>
                  <a:pt x="10546" y="-20162"/>
                </a:lnTo>
                <a:lnTo>
                  <a:pt x="3840" y="-14401"/>
                </a:lnTo>
                <a:lnTo>
                  <a:pt x="0" y="-8641"/>
                </a:lnTo>
                <a:lnTo>
                  <a:pt x="0" y="1920"/>
                </a:lnTo>
                <a:lnTo>
                  <a:pt x="1905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0" name="object 730"/>
          <p:cNvSpPr/>
          <p:nvPr/>
        </p:nvSpPr>
        <p:spPr>
          <a:xfrm>
            <a:off x="5399120" y="3791651"/>
            <a:ext cx="7680" cy="43190"/>
          </a:xfrm>
          <a:custGeom>
            <a:avLst/>
            <a:gdLst/>
            <a:ahLst/>
            <a:cxnLst/>
            <a:rect l="l" t="t" r="r" b="b"/>
            <a:pathLst>
              <a:path w="7680" h="43190">
                <a:moveTo>
                  <a:pt x="4800" y="0"/>
                </a:moveTo>
                <a:lnTo>
                  <a:pt x="3840" y="8641"/>
                </a:lnTo>
                <a:lnTo>
                  <a:pt x="7680" y="13441"/>
                </a:lnTo>
                <a:lnTo>
                  <a:pt x="5745" y="2880"/>
                </a:lnTo>
                <a:lnTo>
                  <a:pt x="4800" y="0"/>
                </a:lnTo>
                <a:close/>
              </a:path>
              <a:path w="7680" h="43190">
                <a:moveTo>
                  <a:pt x="1905" y="4800"/>
                </a:moveTo>
                <a:lnTo>
                  <a:pt x="3840" y="8641"/>
                </a:lnTo>
                <a:lnTo>
                  <a:pt x="4800" y="0"/>
                </a:lnTo>
                <a:lnTo>
                  <a:pt x="4800" y="-7680"/>
                </a:lnTo>
                <a:lnTo>
                  <a:pt x="6705" y="-8641"/>
                </a:lnTo>
                <a:lnTo>
                  <a:pt x="8625" y="-11521"/>
                </a:lnTo>
                <a:lnTo>
                  <a:pt x="11521" y="-13441"/>
                </a:lnTo>
                <a:lnTo>
                  <a:pt x="16306" y="-14386"/>
                </a:lnTo>
                <a:lnTo>
                  <a:pt x="23027" y="-17282"/>
                </a:lnTo>
                <a:lnTo>
                  <a:pt x="30708" y="-18227"/>
                </a:lnTo>
                <a:lnTo>
                  <a:pt x="41269" y="-18227"/>
                </a:lnTo>
                <a:lnTo>
                  <a:pt x="46769" y="-18162"/>
                </a:lnTo>
                <a:lnTo>
                  <a:pt x="60538" y="-17283"/>
                </a:lnTo>
                <a:lnTo>
                  <a:pt x="71033" y="-15361"/>
                </a:lnTo>
                <a:lnTo>
                  <a:pt x="75834" y="-13441"/>
                </a:lnTo>
                <a:lnTo>
                  <a:pt x="79674" y="-11521"/>
                </a:lnTo>
                <a:lnTo>
                  <a:pt x="81594" y="-9601"/>
                </a:lnTo>
                <a:lnTo>
                  <a:pt x="83515" y="-6720"/>
                </a:lnTo>
                <a:lnTo>
                  <a:pt x="84475" y="-4800"/>
                </a:lnTo>
                <a:lnTo>
                  <a:pt x="84475" y="1920"/>
                </a:lnTo>
                <a:lnTo>
                  <a:pt x="81594" y="5760"/>
                </a:lnTo>
                <a:lnTo>
                  <a:pt x="74874" y="7680"/>
                </a:lnTo>
                <a:lnTo>
                  <a:pt x="71777" y="8754"/>
                </a:lnTo>
                <a:lnTo>
                  <a:pt x="60013" y="11470"/>
                </a:lnTo>
                <a:lnTo>
                  <a:pt x="46070" y="12481"/>
                </a:lnTo>
                <a:lnTo>
                  <a:pt x="39349" y="12481"/>
                </a:lnTo>
                <a:lnTo>
                  <a:pt x="31668" y="11521"/>
                </a:lnTo>
                <a:lnTo>
                  <a:pt x="24947" y="10561"/>
                </a:lnTo>
                <a:lnTo>
                  <a:pt x="17266" y="9601"/>
                </a:lnTo>
                <a:lnTo>
                  <a:pt x="11521" y="7680"/>
                </a:lnTo>
                <a:lnTo>
                  <a:pt x="8625" y="4800"/>
                </a:lnTo>
                <a:lnTo>
                  <a:pt x="5745" y="2880"/>
                </a:lnTo>
                <a:lnTo>
                  <a:pt x="7680" y="13441"/>
                </a:lnTo>
                <a:lnTo>
                  <a:pt x="12466" y="17282"/>
                </a:lnTo>
                <a:lnTo>
                  <a:pt x="20147" y="20162"/>
                </a:lnTo>
                <a:lnTo>
                  <a:pt x="31558" y="23644"/>
                </a:lnTo>
                <a:lnTo>
                  <a:pt x="45110" y="24963"/>
                </a:lnTo>
                <a:lnTo>
                  <a:pt x="49877" y="24796"/>
                </a:lnTo>
                <a:lnTo>
                  <a:pt x="62957" y="22506"/>
                </a:lnTo>
                <a:lnTo>
                  <a:pt x="73913" y="18242"/>
                </a:lnTo>
                <a:lnTo>
                  <a:pt x="83515" y="12481"/>
                </a:lnTo>
                <a:lnTo>
                  <a:pt x="88315" y="5760"/>
                </a:lnTo>
                <a:lnTo>
                  <a:pt x="88315" y="-6720"/>
                </a:lnTo>
                <a:lnTo>
                  <a:pt x="86395" y="-10546"/>
                </a:lnTo>
                <a:lnTo>
                  <a:pt x="83515" y="-15361"/>
                </a:lnTo>
                <a:lnTo>
                  <a:pt x="80634" y="-19202"/>
                </a:lnTo>
                <a:lnTo>
                  <a:pt x="75834" y="-23042"/>
                </a:lnTo>
                <a:lnTo>
                  <a:pt x="68153" y="-25907"/>
                </a:lnTo>
                <a:lnTo>
                  <a:pt x="61432" y="-28788"/>
                </a:lnTo>
                <a:lnTo>
                  <a:pt x="53751" y="-29748"/>
                </a:lnTo>
                <a:lnTo>
                  <a:pt x="43190" y="-29748"/>
                </a:lnTo>
                <a:lnTo>
                  <a:pt x="33371" y="-29180"/>
                </a:lnTo>
                <a:lnTo>
                  <a:pt x="20653" y="-26128"/>
                </a:lnTo>
                <a:lnTo>
                  <a:pt x="10546" y="-20162"/>
                </a:lnTo>
                <a:lnTo>
                  <a:pt x="3840" y="-15361"/>
                </a:lnTo>
                <a:lnTo>
                  <a:pt x="0" y="-9601"/>
                </a:lnTo>
                <a:lnTo>
                  <a:pt x="0" y="960"/>
                </a:lnTo>
                <a:lnTo>
                  <a:pt x="1905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1" name="object 731"/>
          <p:cNvSpPr/>
          <p:nvPr/>
        </p:nvSpPr>
        <p:spPr>
          <a:xfrm>
            <a:off x="5399120" y="3703335"/>
            <a:ext cx="88315" cy="48966"/>
          </a:xfrm>
          <a:custGeom>
            <a:avLst/>
            <a:gdLst/>
            <a:ahLst/>
            <a:cxnLst/>
            <a:rect l="l" t="t" r="r" b="b"/>
            <a:pathLst>
              <a:path w="88315" h="48966">
                <a:moveTo>
                  <a:pt x="77754" y="40325"/>
                </a:moveTo>
                <a:lnTo>
                  <a:pt x="76794" y="41285"/>
                </a:lnTo>
                <a:lnTo>
                  <a:pt x="76794" y="45125"/>
                </a:lnTo>
                <a:lnTo>
                  <a:pt x="77754" y="46085"/>
                </a:lnTo>
                <a:lnTo>
                  <a:pt x="78714" y="47045"/>
                </a:lnTo>
                <a:lnTo>
                  <a:pt x="79674" y="48005"/>
                </a:lnTo>
                <a:lnTo>
                  <a:pt x="80634" y="48966"/>
                </a:lnTo>
                <a:lnTo>
                  <a:pt x="83515" y="48966"/>
                </a:lnTo>
                <a:lnTo>
                  <a:pt x="84475" y="47045"/>
                </a:lnTo>
                <a:lnTo>
                  <a:pt x="86395" y="45125"/>
                </a:lnTo>
                <a:lnTo>
                  <a:pt x="87355" y="43205"/>
                </a:lnTo>
                <a:lnTo>
                  <a:pt x="88315" y="39364"/>
                </a:lnTo>
                <a:lnTo>
                  <a:pt x="88315" y="33604"/>
                </a:lnTo>
                <a:lnTo>
                  <a:pt x="88217" y="30477"/>
                </a:lnTo>
                <a:lnTo>
                  <a:pt x="85033" y="17300"/>
                </a:lnTo>
                <a:lnTo>
                  <a:pt x="77754" y="7680"/>
                </a:lnTo>
                <a:lnTo>
                  <a:pt x="71993" y="2880"/>
                </a:lnTo>
                <a:lnTo>
                  <a:pt x="66233" y="0"/>
                </a:lnTo>
                <a:lnTo>
                  <a:pt x="53751" y="0"/>
                </a:lnTo>
                <a:lnTo>
                  <a:pt x="48950" y="1920"/>
                </a:lnTo>
                <a:lnTo>
                  <a:pt x="45110" y="4800"/>
                </a:lnTo>
                <a:lnTo>
                  <a:pt x="41269" y="6720"/>
                </a:lnTo>
                <a:lnTo>
                  <a:pt x="38389" y="10561"/>
                </a:lnTo>
                <a:lnTo>
                  <a:pt x="36469" y="16322"/>
                </a:lnTo>
                <a:lnTo>
                  <a:pt x="29748" y="8641"/>
                </a:lnTo>
                <a:lnTo>
                  <a:pt x="23987" y="4800"/>
                </a:lnTo>
                <a:lnTo>
                  <a:pt x="13426" y="4800"/>
                </a:lnTo>
                <a:lnTo>
                  <a:pt x="10546" y="5760"/>
                </a:lnTo>
                <a:lnTo>
                  <a:pt x="6705" y="8641"/>
                </a:lnTo>
                <a:lnTo>
                  <a:pt x="2865" y="12481"/>
                </a:lnTo>
                <a:lnTo>
                  <a:pt x="0" y="17282"/>
                </a:lnTo>
                <a:lnTo>
                  <a:pt x="0" y="29763"/>
                </a:lnTo>
                <a:lnTo>
                  <a:pt x="1905" y="34564"/>
                </a:lnTo>
                <a:lnTo>
                  <a:pt x="4800" y="38404"/>
                </a:lnTo>
                <a:lnTo>
                  <a:pt x="7680" y="42245"/>
                </a:lnTo>
                <a:lnTo>
                  <a:pt x="12466" y="45125"/>
                </a:lnTo>
                <a:lnTo>
                  <a:pt x="18227" y="47045"/>
                </a:lnTo>
                <a:lnTo>
                  <a:pt x="19187" y="45125"/>
                </a:lnTo>
                <a:lnTo>
                  <a:pt x="12466" y="41285"/>
                </a:lnTo>
                <a:lnTo>
                  <a:pt x="8625" y="35524"/>
                </a:lnTo>
                <a:lnTo>
                  <a:pt x="8625" y="24963"/>
                </a:lnTo>
                <a:lnTo>
                  <a:pt x="10546" y="22082"/>
                </a:lnTo>
                <a:lnTo>
                  <a:pt x="12466" y="19202"/>
                </a:lnTo>
                <a:lnTo>
                  <a:pt x="15346" y="16322"/>
                </a:lnTo>
                <a:lnTo>
                  <a:pt x="19187" y="15361"/>
                </a:lnTo>
                <a:lnTo>
                  <a:pt x="29748" y="15361"/>
                </a:lnTo>
                <a:lnTo>
                  <a:pt x="32628" y="17282"/>
                </a:lnTo>
                <a:lnTo>
                  <a:pt x="34549" y="18242"/>
                </a:lnTo>
                <a:lnTo>
                  <a:pt x="37429" y="21122"/>
                </a:lnTo>
                <a:lnTo>
                  <a:pt x="39349" y="24002"/>
                </a:lnTo>
                <a:lnTo>
                  <a:pt x="41269" y="27843"/>
                </a:lnTo>
                <a:lnTo>
                  <a:pt x="42230" y="30723"/>
                </a:lnTo>
                <a:lnTo>
                  <a:pt x="43190" y="34564"/>
                </a:lnTo>
                <a:lnTo>
                  <a:pt x="45110" y="34564"/>
                </a:lnTo>
                <a:lnTo>
                  <a:pt x="45110" y="25923"/>
                </a:lnTo>
                <a:lnTo>
                  <a:pt x="47030" y="23042"/>
                </a:lnTo>
                <a:lnTo>
                  <a:pt x="47990" y="19202"/>
                </a:lnTo>
                <a:lnTo>
                  <a:pt x="49911" y="17282"/>
                </a:lnTo>
                <a:lnTo>
                  <a:pt x="50871" y="15361"/>
                </a:lnTo>
                <a:lnTo>
                  <a:pt x="52791" y="14401"/>
                </a:lnTo>
                <a:lnTo>
                  <a:pt x="54711" y="12481"/>
                </a:lnTo>
                <a:lnTo>
                  <a:pt x="56631" y="11521"/>
                </a:lnTo>
                <a:lnTo>
                  <a:pt x="59512" y="10561"/>
                </a:lnTo>
                <a:lnTo>
                  <a:pt x="63352" y="9601"/>
                </a:lnTo>
                <a:lnTo>
                  <a:pt x="71033" y="9601"/>
                </a:lnTo>
                <a:lnTo>
                  <a:pt x="74874" y="11521"/>
                </a:lnTo>
                <a:lnTo>
                  <a:pt x="77754" y="14401"/>
                </a:lnTo>
                <a:lnTo>
                  <a:pt x="81594" y="17282"/>
                </a:lnTo>
                <a:lnTo>
                  <a:pt x="82539" y="21122"/>
                </a:lnTo>
                <a:lnTo>
                  <a:pt x="82539" y="30723"/>
                </a:lnTo>
                <a:lnTo>
                  <a:pt x="81594" y="31683"/>
                </a:lnTo>
                <a:lnTo>
                  <a:pt x="80634" y="32644"/>
                </a:lnTo>
                <a:lnTo>
                  <a:pt x="79674" y="35524"/>
                </a:lnTo>
                <a:lnTo>
                  <a:pt x="78714" y="38404"/>
                </a:lnTo>
                <a:lnTo>
                  <a:pt x="77754" y="39364"/>
                </a:lnTo>
                <a:lnTo>
                  <a:pt x="77754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2" name="object 732"/>
          <p:cNvSpPr/>
          <p:nvPr/>
        </p:nvSpPr>
        <p:spPr>
          <a:xfrm>
            <a:off x="5593019" y="3889568"/>
            <a:ext cx="86410" cy="56631"/>
          </a:xfrm>
          <a:custGeom>
            <a:avLst/>
            <a:gdLst/>
            <a:ahLst/>
            <a:cxnLst/>
            <a:rect l="l" t="t" r="r" b="b"/>
            <a:pathLst>
              <a:path w="86410" h="56631">
                <a:moveTo>
                  <a:pt x="23042" y="51846"/>
                </a:moveTo>
                <a:lnTo>
                  <a:pt x="19202" y="49926"/>
                </a:lnTo>
                <a:lnTo>
                  <a:pt x="15361" y="48005"/>
                </a:lnTo>
                <a:lnTo>
                  <a:pt x="12481" y="44165"/>
                </a:lnTo>
                <a:lnTo>
                  <a:pt x="10561" y="41285"/>
                </a:lnTo>
                <a:lnTo>
                  <a:pt x="9616" y="37444"/>
                </a:lnTo>
                <a:lnTo>
                  <a:pt x="9616" y="28803"/>
                </a:lnTo>
                <a:lnTo>
                  <a:pt x="10561" y="24963"/>
                </a:lnTo>
                <a:lnTo>
                  <a:pt x="14401" y="21122"/>
                </a:lnTo>
                <a:lnTo>
                  <a:pt x="18242" y="18242"/>
                </a:lnTo>
                <a:lnTo>
                  <a:pt x="22082" y="16322"/>
                </a:lnTo>
                <a:lnTo>
                  <a:pt x="34564" y="16322"/>
                </a:lnTo>
                <a:lnTo>
                  <a:pt x="42245" y="19202"/>
                </a:lnTo>
                <a:lnTo>
                  <a:pt x="50886" y="24963"/>
                </a:lnTo>
                <a:lnTo>
                  <a:pt x="55249" y="28475"/>
                </a:lnTo>
                <a:lnTo>
                  <a:pt x="63537" y="35796"/>
                </a:lnTo>
                <a:lnTo>
                  <a:pt x="72923" y="45057"/>
                </a:lnTo>
                <a:lnTo>
                  <a:pt x="83530" y="56631"/>
                </a:lnTo>
                <a:lnTo>
                  <a:pt x="86410" y="56631"/>
                </a:lnTo>
                <a:lnTo>
                  <a:pt x="86410" y="6720"/>
                </a:lnTo>
                <a:lnTo>
                  <a:pt x="70088" y="0"/>
                </a:lnTo>
                <a:lnTo>
                  <a:pt x="70088" y="2880"/>
                </a:lnTo>
                <a:lnTo>
                  <a:pt x="72009" y="3840"/>
                </a:lnTo>
                <a:lnTo>
                  <a:pt x="72969" y="4800"/>
                </a:lnTo>
                <a:lnTo>
                  <a:pt x="73929" y="6720"/>
                </a:lnTo>
                <a:lnTo>
                  <a:pt x="74889" y="7680"/>
                </a:lnTo>
                <a:lnTo>
                  <a:pt x="75849" y="9601"/>
                </a:lnTo>
                <a:lnTo>
                  <a:pt x="75849" y="11521"/>
                </a:lnTo>
                <a:lnTo>
                  <a:pt x="76809" y="13441"/>
                </a:lnTo>
                <a:lnTo>
                  <a:pt x="76809" y="43205"/>
                </a:lnTo>
                <a:lnTo>
                  <a:pt x="75715" y="42114"/>
                </a:lnTo>
                <a:lnTo>
                  <a:pt x="68298" y="35022"/>
                </a:lnTo>
                <a:lnTo>
                  <a:pt x="55686" y="24002"/>
                </a:lnTo>
                <a:lnTo>
                  <a:pt x="55130" y="23375"/>
                </a:lnTo>
                <a:lnTo>
                  <a:pt x="44828" y="14315"/>
                </a:lnTo>
                <a:lnTo>
                  <a:pt x="34564" y="8641"/>
                </a:lnTo>
                <a:lnTo>
                  <a:pt x="30723" y="6720"/>
                </a:lnTo>
                <a:lnTo>
                  <a:pt x="25923" y="5760"/>
                </a:lnTo>
                <a:lnTo>
                  <a:pt x="15361" y="5760"/>
                </a:lnTo>
                <a:lnTo>
                  <a:pt x="10561" y="7680"/>
                </a:lnTo>
                <a:lnTo>
                  <a:pt x="5775" y="12481"/>
                </a:lnTo>
                <a:lnTo>
                  <a:pt x="1935" y="17282"/>
                </a:lnTo>
                <a:lnTo>
                  <a:pt x="0" y="23042"/>
                </a:lnTo>
                <a:lnTo>
                  <a:pt x="0" y="36484"/>
                </a:lnTo>
                <a:lnTo>
                  <a:pt x="1935" y="41285"/>
                </a:lnTo>
                <a:lnTo>
                  <a:pt x="5775" y="46085"/>
                </a:lnTo>
                <a:lnTo>
                  <a:pt x="9616" y="49926"/>
                </a:lnTo>
                <a:lnTo>
                  <a:pt x="15361" y="52806"/>
                </a:lnTo>
                <a:lnTo>
                  <a:pt x="23042" y="53766"/>
                </a:lnTo>
                <a:lnTo>
                  <a:pt x="23042" y="51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3" name="object 733"/>
          <p:cNvSpPr/>
          <p:nvPr/>
        </p:nvSpPr>
        <p:spPr>
          <a:xfrm>
            <a:off x="5593019" y="3825255"/>
            <a:ext cx="87370" cy="54711"/>
          </a:xfrm>
          <a:custGeom>
            <a:avLst/>
            <a:gdLst/>
            <a:ahLst/>
            <a:cxnLst/>
            <a:rect l="l" t="t" r="r" b="b"/>
            <a:pathLst>
              <a:path w="87370" h="54711">
                <a:moveTo>
                  <a:pt x="82570" y="43205"/>
                </a:moveTo>
                <a:lnTo>
                  <a:pt x="87370" y="36484"/>
                </a:lnTo>
                <a:lnTo>
                  <a:pt x="87370" y="24003"/>
                </a:lnTo>
                <a:lnTo>
                  <a:pt x="86410" y="19202"/>
                </a:lnTo>
                <a:lnTo>
                  <a:pt x="82570" y="15361"/>
                </a:lnTo>
                <a:lnTo>
                  <a:pt x="79689" y="10561"/>
                </a:lnTo>
                <a:lnTo>
                  <a:pt x="74889" y="7680"/>
                </a:lnTo>
                <a:lnTo>
                  <a:pt x="68168" y="4800"/>
                </a:lnTo>
                <a:lnTo>
                  <a:pt x="56756" y="1318"/>
                </a:lnTo>
                <a:lnTo>
                  <a:pt x="43205" y="0"/>
                </a:lnTo>
                <a:lnTo>
                  <a:pt x="32077" y="819"/>
                </a:lnTo>
                <a:lnTo>
                  <a:pt x="19458" y="4172"/>
                </a:lnTo>
                <a:lnTo>
                  <a:pt x="9616" y="9601"/>
                </a:lnTo>
                <a:lnTo>
                  <a:pt x="2895" y="15361"/>
                </a:lnTo>
                <a:lnTo>
                  <a:pt x="0" y="21122"/>
                </a:lnTo>
                <a:lnTo>
                  <a:pt x="0" y="31683"/>
                </a:lnTo>
                <a:lnTo>
                  <a:pt x="960" y="35524"/>
                </a:lnTo>
                <a:lnTo>
                  <a:pt x="3840" y="39364"/>
                </a:lnTo>
                <a:lnTo>
                  <a:pt x="3840" y="24963"/>
                </a:lnTo>
                <a:lnTo>
                  <a:pt x="4800" y="23042"/>
                </a:lnTo>
                <a:lnTo>
                  <a:pt x="7680" y="19202"/>
                </a:lnTo>
                <a:lnTo>
                  <a:pt x="11521" y="17282"/>
                </a:lnTo>
                <a:lnTo>
                  <a:pt x="16322" y="15361"/>
                </a:lnTo>
                <a:lnTo>
                  <a:pt x="22082" y="13441"/>
                </a:lnTo>
                <a:lnTo>
                  <a:pt x="30723" y="12481"/>
                </a:lnTo>
                <a:lnTo>
                  <a:pt x="40325" y="12481"/>
                </a:lnTo>
                <a:lnTo>
                  <a:pt x="45826" y="12546"/>
                </a:lnTo>
                <a:lnTo>
                  <a:pt x="59594" y="13434"/>
                </a:lnTo>
                <a:lnTo>
                  <a:pt x="70088" y="15361"/>
                </a:lnTo>
                <a:lnTo>
                  <a:pt x="74889" y="16322"/>
                </a:lnTo>
                <a:lnTo>
                  <a:pt x="78729" y="18242"/>
                </a:lnTo>
                <a:lnTo>
                  <a:pt x="80650" y="21122"/>
                </a:lnTo>
                <a:lnTo>
                  <a:pt x="82570" y="23042"/>
                </a:lnTo>
                <a:lnTo>
                  <a:pt x="83530" y="25923"/>
                </a:lnTo>
                <a:lnTo>
                  <a:pt x="83530" y="32644"/>
                </a:lnTo>
                <a:lnTo>
                  <a:pt x="80650" y="36484"/>
                </a:lnTo>
                <a:lnTo>
                  <a:pt x="73929" y="38404"/>
                </a:lnTo>
                <a:lnTo>
                  <a:pt x="71908" y="39180"/>
                </a:lnTo>
                <a:lnTo>
                  <a:pt x="60438" y="41563"/>
                </a:lnTo>
                <a:lnTo>
                  <a:pt x="46085" y="42245"/>
                </a:lnTo>
                <a:lnTo>
                  <a:pt x="30723" y="42245"/>
                </a:lnTo>
                <a:lnTo>
                  <a:pt x="24002" y="41269"/>
                </a:lnTo>
                <a:lnTo>
                  <a:pt x="16322" y="40309"/>
                </a:lnTo>
                <a:lnTo>
                  <a:pt x="10561" y="38404"/>
                </a:lnTo>
                <a:lnTo>
                  <a:pt x="7680" y="34564"/>
                </a:lnTo>
                <a:lnTo>
                  <a:pt x="12481" y="47990"/>
                </a:lnTo>
                <a:lnTo>
                  <a:pt x="19202" y="50871"/>
                </a:lnTo>
                <a:lnTo>
                  <a:pt x="25923" y="53766"/>
                </a:lnTo>
                <a:lnTo>
                  <a:pt x="34564" y="54711"/>
                </a:lnTo>
                <a:lnTo>
                  <a:pt x="44165" y="54711"/>
                </a:lnTo>
                <a:lnTo>
                  <a:pt x="48932" y="54593"/>
                </a:lnTo>
                <a:lnTo>
                  <a:pt x="62012" y="52657"/>
                </a:lnTo>
                <a:lnTo>
                  <a:pt x="72969" y="47990"/>
                </a:lnTo>
                <a:lnTo>
                  <a:pt x="82570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4" name="object 734"/>
          <p:cNvSpPr/>
          <p:nvPr/>
        </p:nvSpPr>
        <p:spPr>
          <a:xfrm>
            <a:off x="5596859" y="3855018"/>
            <a:ext cx="8641" cy="18227"/>
          </a:xfrm>
          <a:custGeom>
            <a:avLst/>
            <a:gdLst/>
            <a:ahLst/>
            <a:cxnLst/>
            <a:rect l="l" t="t" r="r" b="b"/>
            <a:pathLst>
              <a:path w="8641" h="18227">
                <a:moveTo>
                  <a:pt x="2895" y="14386"/>
                </a:moveTo>
                <a:lnTo>
                  <a:pt x="8641" y="18227"/>
                </a:lnTo>
                <a:lnTo>
                  <a:pt x="3840" y="4800"/>
                </a:lnTo>
                <a:lnTo>
                  <a:pt x="960" y="2880"/>
                </a:lnTo>
                <a:lnTo>
                  <a:pt x="0" y="0"/>
                </a:lnTo>
                <a:lnTo>
                  <a:pt x="0" y="9601"/>
                </a:lnTo>
                <a:lnTo>
                  <a:pt x="2895" y="143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5" name="object 735"/>
          <p:cNvSpPr/>
          <p:nvPr/>
        </p:nvSpPr>
        <p:spPr>
          <a:xfrm>
            <a:off x="5593019" y="3761902"/>
            <a:ext cx="87370" cy="54711"/>
          </a:xfrm>
          <a:custGeom>
            <a:avLst/>
            <a:gdLst/>
            <a:ahLst/>
            <a:cxnLst/>
            <a:rect l="l" t="t" r="r" b="b"/>
            <a:pathLst>
              <a:path w="87370" h="54711">
                <a:moveTo>
                  <a:pt x="16322" y="39349"/>
                </a:moveTo>
                <a:lnTo>
                  <a:pt x="10561" y="37429"/>
                </a:lnTo>
                <a:lnTo>
                  <a:pt x="7680" y="34549"/>
                </a:lnTo>
                <a:lnTo>
                  <a:pt x="4800" y="32628"/>
                </a:lnTo>
                <a:lnTo>
                  <a:pt x="6736" y="43190"/>
                </a:lnTo>
                <a:lnTo>
                  <a:pt x="12481" y="47030"/>
                </a:lnTo>
                <a:lnTo>
                  <a:pt x="19202" y="49911"/>
                </a:lnTo>
                <a:lnTo>
                  <a:pt x="30614" y="53393"/>
                </a:lnTo>
                <a:lnTo>
                  <a:pt x="44165" y="54711"/>
                </a:lnTo>
                <a:lnTo>
                  <a:pt x="48932" y="54544"/>
                </a:lnTo>
                <a:lnTo>
                  <a:pt x="62012" y="52254"/>
                </a:lnTo>
                <a:lnTo>
                  <a:pt x="72969" y="47990"/>
                </a:lnTo>
                <a:lnTo>
                  <a:pt x="82570" y="42230"/>
                </a:lnTo>
                <a:lnTo>
                  <a:pt x="87370" y="35509"/>
                </a:lnTo>
                <a:lnTo>
                  <a:pt x="87370" y="23027"/>
                </a:lnTo>
                <a:lnTo>
                  <a:pt x="86410" y="19202"/>
                </a:lnTo>
                <a:lnTo>
                  <a:pt x="82570" y="14386"/>
                </a:lnTo>
                <a:lnTo>
                  <a:pt x="79689" y="10546"/>
                </a:lnTo>
                <a:lnTo>
                  <a:pt x="74889" y="6705"/>
                </a:lnTo>
                <a:lnTo>
                  <a:pt x="68168" y="3840"/>
                </a:lnTo>
                <a:lnTo>
                  <a:pt x="61447" y="960"/>
                </a:lnTo>
                <a:lnTo>
                  <a:pt x="52806" y="0"/>
                </a:lnTo>
                <a:lnTo>
                  <a:pt x="43205" y="0"/>
                </a:lnTo>
                <a:lnTo>
                  <a:pt x="32080" y="659"/>
                </a:lnTo>
                <a:lnTo>
                  <a:pt x="19460" y="3736"/>
                </a:lnTo>
                <a:lnTo>
                  <a:pt x="9616" y="9585"/>
                </a:lnTo>
                <a:lnTo>
                  <a:pt x="2895" y="14386"/>
                </a:lnTo>
                <a:lnTo>
                  <a:pt x="0" y="20147"/>
                </a:lnTo>
                <a:lnTo>
                  <a:pt x="0" y="30708"/>
                </a:lnTo>
                <a:lnTo>
                  <a:pt x="960" y="34549"/>
                </a:lnTo>
                <a:lnTo>
                  <a:pt x="3840" y="38389"/>
                </a:lnTo>
                <a:lnTo>
                  <a:pt x="3840" y="23987"/>
                </a:lnTo>
                <a:lnTo>
                  <a:pt x="4800" y="22067"/>
                </a:lnTo>
                <a:lnTo>
                  <a:pt x="5775" y="21107"/>
                </a:lnTo>
                <a:lnTo>
                  <a:pt x="7680" y="18227"/>
                </a:lnTo>
                <a:lnTo>
                  <a:pt x="11521" y="16306"/>
                </a:lnTo>
                <a:lnTo>
                  <a:pt x="16322" y="15361"/>
                </a:lnTo>
                <a:lnTo>
                  <a:pt x="22082" y="12466"/>
                </a:lnTo>
                <a:lnTo>
                  <a:pt x="30723" y="11521"/>
                </a:lnTo>
                <a:lnTo>
                  <a:pt x="40325" y="11521"/>
                </a:lnTo>
                <a:lnTo>
                  <a:pt x="45824" y="11585"/>
                </a:lnTo>
                <a:lnTo>
                  <a:pt x="59593" y="12465"/>
                </a:lnTo>
                <a:lnTo>
                  <a:pt x="70088" y="14386"/>
                </a:lnTo>
                <a:lnTo>
                  <a:pt x="74889" y="16306"/>
                </a:lnTo>
                <a:lnTo>
                  <a:pt x="78729" y="18227"/>
                </a:lnTo>
                <a:lnTo>
                  <a:pt x="80650" y="20147"/>
                </a:lnTo>
                <a:lnTo>
                  <a:pt x="82570" y="23027"/>
                </a:lnTo>
                <a:lnTo>
                  <a:pt x="83530" y="24947"/>
                </a:lnTo>
                <a:lnTo>
                  <a:pt x="83530" y="31668"/>
                </a:lnTo>
                <a:lnTo>
                  <a:pt x="80650" y="35509"/>
                </a:lnTo>
                <a:lnTo>
                  <a:pt x="73929" y="37429"/>
                </a:lnTo>
                <a:lnTo>
                  <a:pt x="71805" y="38271"/>
                </a:lnTo>
                <a:lnTo>
                  <a:pt x="60370" y="41153"/>
                </a:lnTo>
                <a:lnTo>
                  <a:pt x="46085" y="42230"/>
                </a:lnTo>
                <a:lnTo>
                  <a:pt x="38404" y="42230"/>
                </a:lnTo>
                <a:lnTo>
                  <a:pt x="30723" y="41269"/>
                </a:lnTo>
                <a:lnTo>
                  <a:pt x="24002" y="40309"/>
                </a:lnTo>
                <a:lnTo>
                  <a:pt x="16322" y="39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6" name="object 736"/>
          <p:cNvSpPr/>
          <p:nvPr/>
        </p:nvSpPr>
        <p:spPr>
          <a:xfrm>
            <a:off x="5596859" y="3791651"/>
            <a:ext cx="2895" cy="13441"/>
          </a:xfrm>
          <a:custGeom>
            <a:avLst/>
            <a:gdLst/>
            <a:ahLst/>
            <a:cxnLst/>
            <a:rect l="l" t="t" r="r" b="b"/>
            <a:pathLst>
              <a:path w="2895" h="13441">
                <a:moveTo>
                  <a:pt x="0" y="0"/>
                </a:moveTo>
                <a:lnTo>
                  <a:pt x="0" y="8641"/>
                </a:lnTo>
                <a:lnTo>
                  <a:pt x="2895" y="13441"/>
                </a:lnTo>
                <a:lnTo>
                  <a:pt x="960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7" name="object 737"/>
          <p:cNvSpPr/>
          <p:nvPr/>
        </p:nvSpPr>
        <p:spPr>
          <a:xfrm>
            <a:off x="5593979" y="3701415"/>
            <a:ext cx="86410" cy="49926"/>
          </a:xfrm>
          <a:custGeom>
            <a:avLst/>
            <a:gdLst/>
            <a:ahLst/>
            <a:cxnLst/>
            <a:rect l="l" t="t" r="r" b="b"/>
            <a:pathLst>
              <a:path w="86410" h="49926">
                <a:moveTo>
                  <a:pt x="74889" y="48005"/>
                </a:moveTo>
                <a:lnTo>
                  <a:pt x="75849" y="48966"/>
                </a:lnTo>
                <a:lnTo>
                  <a:pt x="76809" y="49926"/>
                </a:lnTo>
                <a:lnTo>
                  <a:pt x="80650" y="49926"/>
                </a:lnTo>
                <a:lnTo>
                  <a:pt x="82570" y="48005"/>
                </a:lnTo>
                <a:lnTo>
                  <a:pt x="84490" y="46085"/>
                </a:lnTo>
                <a:lnTo>
                  <a:pt x="85450" y="44165"/>
                </a:lnTo>
                <a:lnTo>
                  <a:pt x="86410" y="40325"/>
                </a:lnTo>
                <a:lnTo>
                  <a:pt x="86410" y="29763"/>
                </a:lnTo>
                <a:lnTo>
                  <a:pt x="85450" y="24963"/>
                </a:lnTo>
                <a:lnTo>
                  <a:pt x="83515" y="20162"/>
                </a:lnTo>
                <a:lnTo>
                  <a:pt x="81610" y="17282"/>
                </a:lnTo>
                <a:lnTo>
                  <a:pt x="79689" y="13441"/>
                </a:lnTo>
                <a:lnTo>
                  <a:pt x="76809" y="11521"/>
                </a:lnTo>
                <a:lnTo>
                  <a:pt x="73929" y="8641"/>
                </a:lnTo>
                <a:lnTo>
                  <a:pt x="71048" y="5760"/>
                </a:lnTo>
                <a:lnTo>
                  <a:pt x="67208" y="3840"/>
                </a:lnTo>
                <a:lnTo>
                  <a:pt x="63367" y="2880"/>
                </a:lnTo>
                <a:lnTo>
                  <a:pt x="59527" y="1920"/>
                </a:lnTo>
                <a:lnTo>
                  <a:pt x="47045" y="1920"/>
                </a:lnTo>
                <a:lnTo>
                  <a:pt x="40325" y="4800"/>
                </a:lnTo>
                <a:lnTo>
                  <a:pt x="34564" y="9601"/>
                </a:lnTo>
                <a:lnTo>
                  <a:pt x="31854" y="12605"/>
                </a:lnTo>
                <a:lnTo>
                  <a:pt x="25684" y="23185"/>
                </a:lnTo>
                <a:lnTo>
                  <a:pt x="22082" y="36484"/>
                </a:lnTo>
                <a:lnTo>
                  <a:pt x="10561" y="30723"/>
                </a:lnTo>
                <a:lnTo>
                  <a:pt x="10561" y="4800"/>
                </a:lnTo>
                <a:lnTo>
                  <a:pt x="0" y="0"/>
                </a:lnTo>
                <a:lnTo>
                  <a:pt x="0" y="30723"/>
                </a:lnTo>
                <a:lnTo>
                  <a:pt x="33604" y="47045"/>
                </a:lnTo>
                <a:lnTo>
                  <a:pt x="33604" y="38404"/>
                </a:lnTo>
                <a:lnTo>
                  <a:pt x="34564" y="32644"/>
                </a:lnTo>
                <a:lnTo>
                  <a:pt x="36484" y="27843"/>
                </a:lnTo>
                <a:lnTo>
                  <a:pt x="39364" y="22082"/>
                </a:lnTo>
                <a:lnTo>
                  <a:pt x="42245" y="18242"/>
                </a:lnTo>
                <a:lnTo>
                  <a:pt x="47045" y="14401"/>
                </a:lnTo>
                <a:lnTo>
                  <a:pt x="50886" y="11521"/>
                </a:lnTo>
                <a:lnTo>
                  <a:pt x="55686" y="9601"/>
                </a:lnTo>
                <a:lnTo>
                  <a:pt x="66248" y="9601"/>
                </a:lnTo>
                <a:lnTo>
                  <a:pt x="71048" y="11521"/>
                </a:lnTo>
                <a:lnTo>
                  <a:pt x="74889" y="15361"/>
                </a:lnTo>
                <a:lnTo>
                  <a:pt x="78729" y="19202"/>
                </a:lnTo>
                <a:lnTo>
                  <a:pt x="80650" y="23042"/>
                </a:lnTo>
                <a:lnTo>
                  <a:pt x="80650" y="31683"/>
                </a:lnTo>
                <a:lnTo>
                  <a:pt x="78729" y="34564"/>
                </a:lnTo>
                <a:lnTo>
                  <a:pt x="76809" y="37444"/>
                </a:lnTo>
                <a:lnTo>
                  <a:pt x="75849" y="39364"/>
                </a:lnTo>
                <a:lnTo>
                  <a:pt x="74889" y="41285"/>
                </a:lnTo>
                <a:lnTo>
                  <a:pt x="73929" y="41285"/>
                </a:lnTo>
                <a:lnTo>
                  <a:pt x="73929" y="47045"/>
                </a:lnTo>
                <a:lnTo>
                  <a:pt x="74889" y="480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8" name="object 738"/>
          <p:cNvSpPr/>
          <p:nvPr/>
        </p:nvSpPr>
        <p:spPr>
          <a:xfrm>
            <a:off x="5785972" y="3889568"/>
            <a:ext cx="86410" cy="56631"/>
          </a:xfrm>
          <a:custGeom>
            <a:avLst/>
            <a:gdLst/>
            <a:ahLst/>
            <a:cxnLst/>
            <a:rect l="l" t="t" r="r" b="b"/>
            <a:pathLst>
              <a:path w="86410" h="56631">
                <a:moveTo>
                  <a:pt x="9616" y="28803"/>
                </a:moveTo>
                <a:lnTo>
                  <a:pt x="11521" y="24963"/>
                </a:lnTo>
                <a:lnTo>
                  <a:pt x="15361" y="21122"/>
                </a:lnTo>
                <a:lnTo>
                  <a:pt x="18242" y="18242"/>
                </a:lnTo>
                <a:lnTo>
                  <a:pt x="23042" y="16322"/>
                </a:lnTo>
                <a:lnTo>
                  <a:pt x="27943" y="16322"/>
                </a:lnTo>
                <a:lnTo>
                  <a:pt x="39536" y="18501"/>
                </a:lnTo>
                <a:lnTo>
                  <a:pt x="51846" y="24963"/>
                </a:lnTo>
                <a:lnTo>
                  <a:pt x="56209" y="28475"/>
                </a:lnTo>
                <a:lnTo>
                  <a:pt x="64497" y="35796"/>
                </a:lnTo>
                <a:lnTo>
                  <a:pt x="73883" y="45057"/>
                </a:lnTo>
                <a:lnTo>
                  <a:pt x="84490" y="56631"/>
                </a:lnTo>
                <a:lnTo>
                  <a:pt x="86410" y="56631"/>
                </a:lnTo>
                <a:lnTo>
                  <a:pt x="86410" y="6720"/>
                </a:lnTo>
                <a:lnTo>
                  <a:pt x="70088" y="0"/>
                </a:lnTo>
                <a:lnTo>
                  <a:pt x="70088" y="2880"/>
                </a:lnTo>
                <a:lnTo>
                  <a:pt x="72009" y="3840"/>
                </a:lnTo>
                <a:lnTo>
                  <a:pt x="73929" y="4800"/>
                </a:lnTo>
                <a:lnTo>
                  <a:pt x="74889" y="6720"/>
                </a:lnTo>
                <a:lnTo>
                  <a:pt x="75849" y="7680"/>
                </a:lnTo>
                <a:lnTo>
                  <a:pt x="76809" y="9601"/>
                </a:lnTo>
                <a:lnTo>
                  <a:pt x="76809" y="13441"/>
                </a:lnTo>
                <a:lnTo>
                  <a:pt x="77769" y="16322"/>
                </a:lnTo>
                <a:lnTo>
                  <a:pt x="77769" y="43205"/>
                </a:lnTo>
                <a:lnTo>
                  <a:pt x="76676" y="42114"/>
                </a:lnTo>
                <a:lnTo>
                  <a:pt x="69258" y="35022"/>
                </a:lnTo>
                <a:lnTo>
                  <a:pt x="56647" y="24002"/>
                </a:lnTo>
                <a:lnTo>
                  <a:pt x="56015" y="23375"/>
                </a:lnTo>
                <a:lnTo>
                  <a:pt x="45438" y="14315"/>
                </a:lnTo>
                <a:lnTo>
                  <a:pt x="35524" y="8641"/>
                </a:lnTo>
                <a:lnTo>
                  <a:pt x="30723" y="6720"/>
                </a:lnTo>
                <a:lnTo>
                  <a:pt x="26883" y="5760"/>
                </a:lnTo>
                <a:lnTo>
                  <a:pt x="16337" y="5760"/>
                </a:lnTo>
                <a:lnTo>
                  <a:pt x="11521" y="7680"/>
                </a:lnTo>
                <a:lnTo>
                  <a:pt x="6720" y="12481"/>
                </a:lnTo>
                <a:lnTo>
                  <a:pt x="2880" y="17282"/>
                </a:lnTo>
                <a:lnTo>
                  <a:pt x="0" y="23042"/>
                </a:lnTo>
                <a:lnTo>
                  <a:pt x="0" y="36484"/>
                </a:lnTo>
                <a:lnTo>
                  <a:pt x="1935" y="41285"/>
                </a:lnTo>
                <a:lnTo>
                  <a:pt x="6720" y="46085"/>
                </a:lnTo>
                <a:lnTo>
                  <a:pt x="10561" y="49926"/>
                </a:lnTo>
                <a:lnTo>
                  <a:pt x="16337" y="52806"/>
                </a:lnTo>
                <a:lnTo>
                  <a:pt x="24003" y="53766"/>
                </a:lnTo>
                <a:lnTo>
                  <a:pt x="24003" y="51846"/>
                </a:lnTo>
                <a:lnTo>
                  <a:pt x="19202" y="49926"/>
                </a:lnTo>
                <a:lnTo>
                  <a:pt x="16337" y="48005"/>
                </a:lnTo>
                <a:lnTo>
                  <a:pt x="13441" y="44165"/>
                </a:lnTo>
                <a:lnTo>
                  <a:pt x="11521" y="41285"/>
                </a:lnTo>
                <a:lnTo>
                  <a:pt x="9616" y="37444"/>
                </a:lnTo>
                <a:lnTo>
                  <a:pt x="9616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9" name="object 739"/>
          <p:cNvSpPr/>
          <p:nvPr/>
        </p:nvSpPr>
        <p:spPr>
          <a:xfrm>
            <a:off x="5785972" y="3825255"/>
            <a:ext cx="88331" cy="54711"/>
          </a:xfrm>
          <a:custGeom>
            <a:avLst/>
            <a:gdLst/>
            <a:ahLst/>
            <a:cxnLst/>
            <a:rect l="l" t="t" r="r" b="b"/>
            <a:pathLst>
              <a:path w="88331" h="54711">
                <a:moveTo>
                  <a:pt x="83530" y="43205"/>
                </a:moveTo>
                <a:lnTo>
                  <a:pt x="88331" y="36484"/>
                </a:lnTo>
                <a:lnTo>
                  <a:pt x="88331" y="24003"/>
                </a:lnTo>
                <a:lnTo>
                  <a:pt x="86410" y="19202"/>
                </a:lnTo>
                <a:lnTo>
                  <a:pt x="83530" y="15361"/>
                </a:lnTo>
                <a:lnTo>
                  <a:pt x="80650" y="10561"/>
                </a:lnTo>
                <a:lnTo>
                  <a:pt x="75849" y="7680"/>
                </a:lnTo>
                <a:lnTo>
                  <a:pt x="69128" y="4800"/>
                </a:lnTo>
                <a:lnTo>
                  <a:pt x="56784" y="1229"/>
                </a:lnTo>
                <a:lnTo>
                  <a:pt x="43205" y="0"/>
                </a:lnTo>
                <a:lnTo>
                  <a:pt x="33383" y="709"/>
                </a:lnTo>
                <a:lnTo>
                  <a:pt x="20666" y="4053"/>
                </a:lnTo>
                <a:lnTo>
                  <a:pt x="10561" y="9601"/>
                </a:lnTo>
                <a:lnTo>
                  <a:pt x="3840" y="15361"/>
                </a:lnTo>
                <a:lnTo>
                  <a:pt x="0" y="21122"/>
                </a:lnTo>
                <a:lnTo>
                  <a:pt x="0" y="31683"/>
                </a:lnTo>
                <a:lnTo>
                  <a:pt x="1935" y="35524"/>
                </a:lnTo>
                <a:lnTo>
                  <a:pt x="4815" y="39364"/>
                </a:lnTo>
                <a:lnTo>
                  <a:pt x="4815" y="23042"/>
                </a:lnTo>
                <a:lnTo>
                  <a:pt x="6720" y="21122"/>
                </a:lnTo>
                <a:lnTo>
                  <a:pt x="8656" y="19202"/>
                </a:lnTo>
                <a:lnTo>
                  <a:pt x="11521" y="17282"/>
                </a:lnTo>
                <a:lnTo>
                  <a:pt x="16337" y="15361"/>
                </a:lnTo>
                <a:lnTo>
                  <a:pt x="23042" y="13441"/>
                </a:lnTo>
                <a:lnTo>
                  <a:pt x="31683" y="12481"/>
                </a:lnTo>
                <a:lnTo>
                  <a:pt x="41285" y="12481"/>
                </a:lnTo>
                <a:lnTo>
                  <a:pt x="46786" y="12546"/>
                </a:lnTo>
                <a:lnTo>
                  <a:pt x="60554" y="13434"/>
                </a:lnTo>
                <a:lnTo>
                  <a:pt x="71048" y="15361"/>
                </a:lnTo>
                <a:lnTo>
                  <a:pt x="75849" y="16322"/>
                </a:lnTo>
                <a:lnTo>
                  <a:pt x="79689" y="18242"/>
                </a:lnTo>
                <a:lnTo>
                  <a:pt x="81610" y="21122"/>
                </a:lnTo>
                <a:lnTo>
                  <a:pt x="83530" y="23042"/>
                </a:lnTo>
                <a:lnTo>
                  <a:pt x="84490" y="25923"/>
                </a:lnTo>
                <a:lnTo>
                  <a:pt x="84490" y="32644"/>
                </a:lnTo>
                <a:lnTo>
                  <a:pt x="81610" y="36484"/>
                </a:lnTo>
                <a:lnTo>
                  <a:pt x="74889" y="38404"/>
                </a:lnTo>
                <a:lnTo>
                  <a:pt x="72213" y="39398"/>
                </a:lnTo>
                <a:lnTo>
                  <a:pt x="60800" y="41610"/>
                </a:lnTo>
                <a:lnTo>
                  <a:pt x="46085" y="42245"/>
                </a:lnTo>
                <a:lnTo>
                  <a:pt x="31683" y="42245"/>
                </a:lnTo>
                <a:lnTo>
                  <a:pt x="24963" y="41269"/>
                </a:lnTo>
                <a:lnTo>
                  <a:pt x="17282" y="40309"/>
                </a:lnTo>
                <a:lnTo>
                  <a:pt x="11521" y="38404"/>
                </a:lnTo>
                <a:lnTo>
                  <a:pt x="8656" y="34564"/>
                </a:lnTo>
                <a:lnTo>
                  <a:pt x="13441" y="47990"/>
                </a:lnTo>
                <a:lnTo>
                  <a:pt x="20162" y="50871"/>
                </a:lnTo>
                <a:lnTo>
                  <a:pt x="26883" y="53766"/>
                </a:lnTo>
                <a:lnTo>
                  <a:pt x="35524" y="54711"/>
                </a:lnTo>
                <a:lnTo>
                  <a:pt x="45125" y="54711"/>
                </a:lnTo>
                <a:lnTo>
                  <a:pt x="49892" y="54593"/>
                </a:lnTo>
                <a:lnTo>
                  <a:pt x="62972" y="52657"/>
                </a:lnTo>
                <a:lnTo>
                  <a:pt x="73929" y="47990"/>
                </a:lnTo>
                <a:lnTo>
                  <a:pt x="83530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0" name="object 740"/>
          <p:cNvSpPr/>
          <p:nvPr/>
        </p:nvSpPr>
        <p:spPr>
          <a:xfrm>
            <a:off x="5790788" y="3855018"/>
            <a:ext cx="8625" cy="18227"/>
          </a:xfrm>
          <a:custGeom>
            <a:avLst/>
            <a:gdLst/>
            <a:ahLst/>
            <a:cxnLst/>
            <a:rect l="l" t="t" r="r" b="b"/>
            <a:pathLst>
              <a:path w="8625" h="18227">
                <a:moveTo>
                  <a:pt x="2865" y="14386"/>
                </a:moveTo>
                <a:lnTo>
                  <a:pt x="8625" y="18227"/>
                </a:lnTo>
                <a:lnTo>
                  <a:pt x="3840" y="4800"/>
                </a:lnTo>
                <a:lnTo>
                  <a:pt x="960" y="2880"/>
                </a:lnTo>
                <a:lnTo>
                  <a:pt x="0" y="0"/>
                </a:lnTo>
                <a:lnTo>
                  <a:pt x="0" y="9601"/>
                </a:lnTo>
                <a:lnTo>
                  <a:pt x="2865" y="143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1" name="object 741"/>
          <p:cNvSpPr/>
          <p:nvPr/>
        </p:nvSpPr>
        <p:spPr>
          <a:xfrm>
            <a:off x="5785972" y="3761902"/>
            <a:ext cx="88331" cy="54711"/>
          </a:xfrm>
          <a:custGeom>
            <a:avLst/>
            <a:gdLst/>
            <a:ahLst/>
            <a:cxnLst/>
            <a:rect l="l" t="t" r="r" b="b"/>
            <a:pathLst>
              <a:path w="88331" h="54711">
                <a:moveTo>
                  <a:pt x="17282" y="39349"/>
                </a:moveTo>
                <a:lnTo>
                  <a:pt x="11521" y="37429"/>
                </a:lnTo>
                <a:lnTo>
                  <a:pt x="8656" y="34549"/>
                </a:lnTo>
                <a:lnTo>
                  <a:pt x="5775" y="32628"/>
                </a:lnTo>
                <a:lnTo>
                  <a:pt x="7680" y="43190"/>
                </a:lnTo>
                <a:lnTo>
                  <a:pt x="13441" y="47030"/>
                </a:lnTo>
                <a:lnTo>
                  <a:pt x="20162" y="49911"/>
                </a:lnTo>
                <a:lnTo>
                  <a:pt x="31574" y="53393"/>
                </a:lnTo>
                <a:lnTo>
                  <a:pt x="45125" y="54711"/>
                </a:lnTo>
                <a:lnTo>
                  <a:pt x="49892" y="54544"/>
                </a:lnTo>
                <a:lnTo>
                  <a:pt x="62972" y="52254"/>
                </a:lnTo>
                <a:lnTo>
                  <a:pt x="73929" y="47990"/>
                </a:lnTo>
                <a:lnTo>
                  <a:pt x="83530" y="42230"/>
                </a:lnTo>
                <a:lnTo>
                  <a:pt x="88331" y="35509"/>
                </a:lnTo>
                <a:lnTo>
                  <a:pt x="88331" y="23027"/>
                </a:lnTo>
                <a:lnTo>
                  <a:pt x="86410" y="19202"/>
                </a:lnTo>
                <a:lnTo>
                  <a:pt x="83530" y="14386"/>
                </a:lnTo>
                <a:lnTo>
                  <a:pt x="80650" y="10546"/>
                </a:lnTo>
                <a:lnTo>
                  <a:pt x="75849" y="6705"/>
                </a:lnTo>
                <a:lnTo>
                  <a:pt x="69128" y="3840"/>
                </a:lnTo>
                <a:lnTo>
                  <a:pt x="56858" y="785"/>
                </a:lnTo>
                <a:lnTo>
                  <a:pt x="43205" y="0"/>
                </a:lnTo>
                <a:lnTo>
                  <a:pt x="33386" y="568"/>
                </a:lnTo>
                <a:lnTo>
                  <a:pt x="20668" y="3619"/>
                </a:lnTo>
                <a:lnTo>
                  <a:pt x="10561" y="9585"/>
                </a:lnTo>
                <a:lnTo>
                  <a:pt x="3840" y="14386"/>
                </a:lnTo>
                <a:lnTo>
                  <a:pt x="0" y="20147"/>
                </a:lnTo>
                <a:lnTo>
                  <a:pt x="0" y="30708"/>
                </a:lnTo>
                <a:lnTo>
                  <a:pt x="1935" y="34549"/>
                </a:lnTo>
                <a:lnTo>
                  <a:pt x="4815" y="38389"/>
                </a:lnTo>
                <a:lnTo>
                  <a:pt x="4815" y="22067"/>
                </a:lnTo>
                <a:lnTo>
                  <a:pt x="6720" y="21107"/>
                </a:lnTo>
                <a:lnTo>
                  <a:pt x="8656" y="18227"/>
                </a:lnTo>
                <a:lnTo>
                  <a:pt x="11521" y="16306"/>
                </a:lnTo>
                <a:lnTo>
                  <a:pt x="16337" y="15361"/>
                </a:lnTo>
                <a:lnTo>
                  <a:pt x="23042" y="12466"/>
                </a:lnTo>
                <a:lnTo>
                  <a:pt x="31683" y="11521"/>
                </a:lnTo>
                <a:lnTo>
                  <a:pt x="41285" y="11521"/>
                </a:lnTo>
                <a:lnTo>
                  <a:pt x="46784" y="11585"/>
                </a:lnTo>
                <a:lnTo>
                  <a:pt x="60553" y="12465"/>
                </a:lnTo>
                <a:lnTo>
                  <a:pt x="71048" y="14386"/>
                </a:lnTo>
                <a:lnTo>
                  <a:pt x="75849" y="16306"/>
                </a:lnTo>
                <a:lnTo>
                  <a:pt x="79689" y="18227"/>
                </a:lnTo>
                <a:lnTo>
                  <a:pt x="81610" y="20147"/>
                </a:lnTo>
                <a:lnTo>
                  <a:pt x="83530" y="23027"/>
                </a:lnTo>
                <a:lnTo>
                  <a:pt x="84490" y="24947"/>
                </a:lnTo>
                <a:lnTo>
                  <a:pt x="84490" y="31668"/>
                </a:lnTo>
                <a:lnTo>
                  <a:pt x="81610" y="35509"/>
                </a:lnTo>
                <a:lnTo>
                  <a:pt x="74889" y="37429"/>
                </a:lnTo>
                <a:lnTo>
                  <a:pt x="72118" y="38503"/>
                </a:lnTo>
                <a:lnTo>
                  <a:pt x="60736" y="41219"/>
                </a:lnTo>
                <a:lnTo>
                  <a:pt x="46085" y="42230"/>
                </a:lnTo>
                <a:lnTo>
                  <a:pt x="39364" y="42230"/>
                </a:lnTo>
                <a:lnTo>
                  <a:pt x="31683" y="41269"/>
                </a:lnTo>
                <a:lnTo>
                  <a:pt x="24963" y="40309"/>
                </a:lnTo>
                <a:lnTo>
                  <a:pt x="17282" y="39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2" name="object 742"/>
          <p:cNvSpPr/>
          <p:nvPr/>
        </p:nvSpPr>
        <p:spPr>
          <a:xfrm>
            <a:off x="5790788" y="3791651"/>
            <a:ext cx="2865" cy="13441"/>
          </a:xfrm>
          <a:custGeom>
            <a:avLst/>
            <a:gdLst/>
            <a:ahLst/>
            <a:cxnLst/>
            <a:rect l="l" t="t" r="r" b="b"/>
            <a:pathLst>
              <a:path w="2865" h="13441">
                <a:moveTo>
                  <a:pt x="0" y="0"/>
                </a:moveTo>
                <a:lnTo>
                  <a:pt x="0" y="8641"/>
                </a:lnTo>
                <a:lnTo>
                  <a:pt x="2865" y="13441"/>
                </a:lnTo>
                <a:lnTo>
                  <a:pt x="960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3" name="object 743"/>
          <p:cNvSpPr/>
          <p:nvPr/>
        </p:nvSpPr>
        <p:spPr>
          <a:xfrm>
            <a:off x="5787908" y="3698534"/>
            <a:ext cx="86395" cy="53766"/>
          </a:xfrm>
          <a:custGeom>
            <a:avLst/>
            <a:gdLst/>
            <a:ahLst/>
            <a:cxnLst/>
            <a:rect l="l" t="t" r="r" b="b"/>
            <a:pathLst>
              <a:path w="86395" h="53766">
                <a:moveTo>
                  <a:pt x="2880" y="0"/>
                </a:moveTo>
                <a:lnTo>
                  <a:pt x="0" y="0"/>
                </a:lnTo>
                <a:lnTo>
                  <a:pt x="0" y="46085"/>
                </a:lnTo>
                <a:lnTo>
                  <a:pt x="20147" y="53766"/>
                </a:lnTo>
                <a:lnTo>
                  <a:pt x="21107" y="51846"/>
                </a:lnTo>
                <a:lnTo>
                  <a:pt x="17266" y="49926"/>
                </a:lnTo>
                <a:lnTo>
                  <a:pt x="13426" y="47045"/>
                </a:lnTo>
                <a:lnTo>
                  <a:pt x="12466" y="43205"/>
                </a:lnTo>
                <a:lnTo>
                  <a:pt x="10561" y="41285"/>
                </a:lnTo>
                <a:lnTo>
                  <a:pt x="10561" y="10561"/>
                </a:lnTo>
                <a:lnTo>
                  <a:pt x="86395" y="35524"/>
                </a:lnTo>
                <a:lnTo>
                  <a:pt x="86395" y="28803"/>
                </a:lnTo>
                <a:lnTo>
                  <a:pt x="28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4" name="object 744"/>
          <p:cNvSpPr/>
          <p:nvPr/>
        </p:nvSpPr>
        <p:spPr>
          <a:xfrm>
            <a:off x="2028657" y="1777639"/>
            <a:ext cx="108478" cy="103677"/>
          </a:xfrm>
          <a:custGeom>
            <a:avLst/>
            <a:gdLst/>
            <a:ahLst/>
            <a:cxnLst/>
            <a:rect l="l" t="t" r="r" b="b"/>
            <a:pathLst>
              <a:path w="108478" h="103677">
                <a:moveTo>
                  <a:pt x="3840" y="2880"/>
                </a:moveTo>
                <a:lnTo>
                  <a:pt x="6720" y="3840"/>
                </a:lnTo>
                <a:lnTo>
                  <a:pt x="7680" y="5760"/>
                </a:lnTo>
                <a:lnTo>
                  <a:pt x="9601" y="7680"/>
                </a:lnTo>
                <a:lnTo>
                  <a:pt x="12481" y="13441"/>
                </a:lnTo>
                <a:lnTo>
                  <a:pt x="16322" y="23042"/>
                </a:lnTo>
                <a:lnTo>
                  <a:pt x="51846" y="103677"/>
                </a:lnTo>
                <a:lnTo>
                  <a:pt x="53751" y="103677"/>
                </a:lnTo>
                <a:lnTo>
                  <a:pt x="89275" y="25923"/>
                </a:lnTo>
                <a:lnTo>
                  <a:pt x="93116" y="16322"/>
                </a:lnTo>
                <a:lnTo>
                  <a:pt x="95996" y="10561"/>
                </a:lnTo>
                <a:lnTo>
                  <a:pt x="97916" y="8641"/>
                </a:lnTo>
                <a:lnTo>
                  <a:pt x="101757" y="4800"/>
                </a:lnTo>
                <a:lnTo>
                  <a:pt x="104637" y="2880"/>
                </a:lnTo>
                <a:lnTo>
                  <a:pt x="108478" y="1920"/>
                </a:lnTo>
                <a:lnTo>
                  <a:pt x="108478" y="0"/>
                </a:lnTo>
                <a:lnTo>
                  <a:pt x="74874" y="0"/>
                </a:lnTo>
                <a:lnTo>
                  <a:pt x="74874" y="1920"/>
                </a:lnTo>
                <a:lnTo>
                  <a:pt x="78714" y="1920"/>
                </a:lnTo>
                <a:lnTo>
                  <a:pt x="81594" y="2880"/>
                </a:lnTo>
                <a:lnTo>
                  <a:pt x="83515" y="3840"/>
                </a:lnTo>
                <a:lnTo>
                  <a:pt x="85435" y="3840"/>
                </a:lnTo>
                <a:lnTo>
                  <a:pt x="86395" y="4800"/>
                </a:lnTo>
                <a:lnTo>
                  <a:pt x="87355" y="6720"/>
                </a:lnTo>
                <a:lnTo>
                  <a:pt x="87355" y="7680"/>
                </a:lnTo>
                <a:lnTo>
                  <a:pt x="88315" y="8641"/>
                </a:lnTo>
                <a:lnTo>
                  <a:pt x="88315" y="13441"/>
                </a:lnTo>
                <a:lnTo>
                  <a:pt x="87355" y="15361"/>
                </a:lnTo>
                <a:lnTo>
                  <a:pt x="86395" y="17282"/>
                </a:lnTo>
                <a:lnTo>
                  <a:pt x="85435" y="20162"/>
                </a:lnTo>
                <a:lnTo>
                  <a:pt x="82555" y="25923"/>
                </a:lnTo>
                <a:lnTo>
                  <a:pt x="62392" y="71033"/>
                </a:lnTo>
                <a:lnTo>
                  <a:pt x="41285" y="20162"/>
                </a:lnTo>
                <a:lnTo>
                  <a:pt x="38404" y="15361"/>
                </a:lnTo>
                <a:lnTo>
                  <a:pt x="37444" y="11521"/>
                </a:lnTo>
                <a:lnTo>
                  <a:pt x="37444" y="10561"/>
                </a:lnTo>
                <a:lnTo>
                  <a:pt x="36469" y="9601"/>
                </a:lnTo>
                <a:lnTo>
                  <a:pt x="36469" y="5760"/>
                </a:lnTo>
                <a:lnTo>
                  <a:pt x="37444" y="4800"/>
                </a:lnTo>
                <a:lnTo>
                  <a:pt x="38404" y="3840"/>
                </a:lnTo>
                <a:lnTo>
                  <a:pt x="40309" y="2880"/>
                </a:lnTo>
                <a:lnTo>
                  <a:pt x="43190" y="1920"/>
                </a:lnTo>
                <a:lnTo>
                  <a:pt x="48966" y="1920"/>
                </a:lnTo>
                <a:lnTo>
                  <a:pt x="48966" y="0"/>
                </a:lnTo>
                <a:lnTo>
                  <a:pt x="0" y="0"/>
                </a:lnTo>
                <a:lnTo>
                  <a:pt x="0" y="1920"/>
                </a:lnTo>
                <a:lnTo>
                  <a:pt x="384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5" name="object 745"/>
          <p:cNvSpPr/>
          <p:nvPr/>
        </p:nvSpPr>
        <p:spPr>
          <a:xfrm>
            <a:off x="2151537" y="1806427"/>
            <a:ext cx="15346" cy="10561"/>
          </a:xfrm>
          <a:custGeom>
            <a:avLst/>
            <a:gdLst/>
            <a:ahLst/>
            <a:cxnLst/>
            <a:rect l="l" t="t" r="r" b="b"/>
            <a:pathLst>
              <a:path w="15346" h="10561">
                <a:moveTo>
                  <a:pt x="15346" y="0"/>
                </a:moveTo>
                <a:lnTo>
                  <a:pt x="0" y="0"/>
                </a:lnTo>
                <a:lnTo>
                  <a:pt x="960" y="8656"/>
                </a:lnTo>
                <a:lnTo>
                  <a:pt x="2880" y="6720"/>
                </a:lnTo>
                <a:lnTo>
                  <a:pt x="4800" y="4815"/>
                </a:lnTo>
                <a:lnTo>
                  <a:pt x="9601" y="4815"/>
                </a:lnTo>
                <a:lnTo>
                  <a:pt x="10561" y="5775"/>
                </a:lnTo>
                <a:lnTo>
                  <a:pt x="11506" y="6720"/>
                </a:lnTo>
                <a:lnTo>
                  <a:pt x="13441" y="7680"/>
                </a:lnTo>
                <a:lnTo>
                  <a:pt x="14386" y="10561"/>
                </a:lnTo>
                <a:lnTo>
                  <a:pt x="1534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6" name="object 746"/>
          <p:cNvSpPr/>
          <p:nvPr/>
        </p:nvSpPr>
        <p:spPr>
          <a:xfrm>
            <a:off x="2128494" y="1806427"/>
            <a:ext cx="58552" cy="74889"/>
          </a:xfrm>
          <a:custGeom>
            <a:avLst/>
            <a:gdLst/>
            <a:ahLst/>
            <a:cxnLst/>
            <a:rect l="l" t="t" r="r" b="b"/>
            <a:pathLst>
              <a:path w="58552" h="74889">
                <a:moveTo>
                  <a:pt x="58552" y="34564"/>
                </a:moveTo>
                <a:lnTo>
                  <a:pt x="58338" y="32196"/>
                </a:lnTo>
                <a:lnTo>
                  <a:pt x="55754" y="18555"/>
                </a:lnTo>
                <a:lnTo>
                  <a:pt x="49926" y="8656"/>
                </a:lnTo>
                <a:lnTo>
                  <a:pt x="45110" y="2880"/>
                </a:lnTo>
                <a:lnTo>
                  <a:pt x="38389" y="0"/>
                </a:lnTo>
                <a:lnTo>
                  <a:pt x="37429" y="10561"/>
                </a:lnTo>
                <a:lnTo>
                  <a:pt x="38389" y="13441"/>
                </a:lnTo>
                <a:lnTo>
                  <a:pt x="39364" y="16337"/>
                </a:lnTo>
                <a:lnTo>
                  <a:pt x="40325" y="22082"/>
                </a:lnTo>
                <a:lnTo>
                  <a:pt x="40325" y="29763"/>
                </a:lnTo>
                <a:lnTo>
                  <a:pt x="19202" y="29763"/>
                </a:lnTo>
                <a:lnTo>
                  <a:pt x="19202" y="19217"/>
                </a:lnTo>
                <a:lnTo>
                  <a:pt x="21122" y="13441"/>
                </a:lnTo>
                <a:lnTo>
                  <a:pt x="24002" y="8656"/>
                </a:lnTo>
                <a:lnTo>
                  <a:pt x="23042" y="0"/>
                </a:lnTo>
                <a:lnTo>
                  <a:pt x="15361" y="3840"/>
                </a:lnTo>
                <a:lnTo>
                  <a:pt x="9601" y="10561"/>
                </a:lnTo>
                <a:lnTo>
                  <a:pt x="7042" y="13496"/>
                </a:lnTo>
                <a:lnTo>
                  <a:pt x="1683" y="24648"/>
                </a:lnTo>
                <a:lnTo>
                  <a:pt x="0" y="38404"/>
                </a:lnTo>
                <a:lnTo>
                  <a:pt x="0" y="48006"/>
                </a:lnTo>
                <a:lnTo>
                  <a:pt x="1920" y="55686"/>
                </a:lnTo>
                <a:lnTo>
                  <a:pt x="5760" y="62407"/>
                </a:lnTo>
                <a:lnTo>
                  <a:pt x="16695" y="71914"/>
                </a:lnTo>
                <a:lnTo>
                  <a:pt x="29763" y="74889"/>
                </a:lnTo>
                <a:lnTo>
                  <a:pt x="35524" y="74889"/>
                </a:lnTo>
                <a:lnTo>
                  <a:pt x="41269" y="72969"/>
                </a:lnTo>
                <a:lnTo>
                  <a:pt x="46085" y="70088"/>
                </a:lnTo>
                <a:lnTo>
                  <a:pt x="50886" y="66248"/>
                </a:lnTo>
                <a:lnTo>
                  <a:pt x="54711" y="60487"/>
                </a:lnTo>
                <a:lnTo>
                  <a:pt x="58552" y="52806"/>
                </a:lnTo>
                <a:lnTo>
                  <a:pt x="55671" y="51846"/>
                </a:lnTo>
                <a:lnTo>
                  <a:pt x="52791" y="55686"/>
                </a:lnTo>
                <a:lnTo>
                  <a:pt x="50886" y="58567"/>
                </a:lnTo>
                <a:lnTo>
                  <a:pt x="47990" y="60487"/>
                </a:lnTo>
                <a:lnTo>
                  <a:pt x="45110" y="62407"/>
                </a:lnTo>
                <a:lnTo>
                  <a:pt x="43205" y="63367"/>
                </a:lnTo>
                <a:lnTo>
                  <a:pt x="34549" y="63367"/>
                </a:lnTo>
                <a:lnTo>
                  <a:pt x="30708" y="61447"/>
                </a:lnTo>
                <a:lnTo>
                  <a:pt x="27843" y="56647"/>
                </a:lnTo>
                <a:lnTo>
                  <a:pt x="23042" y="51846"/>
                </a:lnTo>
                <a:lnTo>
                  <a:pt x="20162" y="44165"/>
                </a:lnTo>
                <a:lnTo>
                  <a:pt x="20162" y="34564"/>
                </a:lnTo>
                <a:lnTo>
                  <a:pt x="58552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7" name="object 747"/>
          <p:cNvSpPr/>
          <p:nvPr/>
        </p:nvSpPr>
        <p:spPr>
          <a:xfrm>
            <a:off x="2195687" y="1806427"/>
            <a:ext cx="48966" cy="74889"/>
          </a:xfrm>
          <a:custGeom>
            <a:avLst/>
            <a:gdLst/>
            <a:ahLst/>
            <a:cxnLst/>
            <a:rect l="l" t="t" r="r" b="b"/>
            <a:pathLst>
              <a:path w="48966" h="74889">
                <a:moveTo>
                  <a:pt x="3840" y="48966"/>
                </a:moveTo>
                <a:lnTo>
                  <a:pt x="960" y="48966"/>
                </a:lnTo>
                <a:lnTo>
                  <a:pt x="2880" y="73929"/>
                </a:lnTo>
                <a:lnTo>
                  <a:pt x="4800" y="73929"/>
                </a:lnTo>
                <a:lnTo>
                  <a:pt x="5760" y="72009"/>
                </a:lnTo>
                <a:lnTo>
                  <a:pt x="7680" y="70088"/>
                </a:lnTo>
                <a:lnTo>
                  <a:pt x="9601" y="70088"/>
                </a:lnTo>
                <a:lnTo>
                  <a:pt x="10561" y="71048"/>
                </a:lnTo>
                <a:lnTo>
                  <a:pt x="12481" y="71048"/>
                </a:lnTo>
                <a:lnTo>
                  <a:pt x="18242" y="72969"/>
                </a:lnTo>
                <a:lnTo>
                  <a:pt x="22082" y="74889"/>
                </a:lnTo>
                <a:lnTo>
                  <a:pt x="29763" y="74889"/>
                </a:lnTo>
                <a:lnTo>
                  <a:pt x="33604" y="72969"/>
                </a:lnTo>
                <a:lnTo>
                  <a:pt x="37444" y="71048"/>
                </a:lnTo>
                <a:lnTo>
                  <a:pt x="41285" y="69128"/>
                </a:lnTo>
                <a:lnTo>
                  <a:pt x="44165" y="66248"/>
                </a:lnTo>
                <a:lnTo>
                  <a:pt x="46085" y="62407"/>
                </a:lnTo>
                <a:lnTo>
                  <a:pt x="48006" y="59527"/>
                </a:lnTo>
                <a:lnTo>
                  <a:pt x="48966" y="55686"/>
                </a:lnTo>
                <a:lnTo>
                  <a:pt x="48966" y="47045"/>
                </a:lnTo>
                <a:lnTo>
                  <a:pt x="47045" y="43205"/>
                </a:lnTo>
                <a:lnTo>
                  <a:pt x="45125" y="39364"/>
                </a:lnTo>
                <a:lnTo>
                  <a:pt x="43205" y="36484"/>
                </a:lnTo>
                <a:lnTo>
                  <a:pt x="38404" y="31683"/>
                </a:lnTo>
                <a:lnTo>
                  <a:pt x="30723" y="26883"/>
                </a:lnTo>
                <a:lnTo>
                  <a:pt x="23042" y="22082"/>
                </a:lnTo>
                <a:lnTo>
                  <a:pt x="19202" y="18242"/>
                </a:lnTo>
                <a:lnTo>
                  <a:pt x="17282" y="16337"/>
                </a:lnTo>
                <a:lnTo>
                  <a:pt x="16322" y="15361"/>
                </a:lnTo>
                <a:lnTo>
                  <a:pt x="15361" y="14401"/>
                </a:lnTo>
                <a:lnTo>
                  <a:pt x="15361" y="10561"/>
                </a:lnTo>
                <a:lnTo>
                  <a:pt x="16322" y="9601"/>
                </a:lnTo>
                <a:lnTo>
                  <a:pt x="18242" y="7680"/>
                </a:lnTo>
                <a:lnTo>
                  <a:pt x="19202" y="6720"/>
                </a:lnTo>
                <a:lnTo>
                  <a:pt x="21122" y="5775"/>
                </a:lnTo>
                <a:lnTo>
                  <a:pt x="26883" y="5775"/>
                </a:lnTo>
                <a:lnTo>
                  <a:pt x="29763" y="7680"/>
                </a:lnTo>
                <a:lnTo>
                  <a:pt x="32644" y="9601"/>
                </a:lnTo>
                <a:lnTo>
                  <a:pt x="36484" y="12496"/>
                </a:lnTo>
                <a:lnTo>
                  <a:pt x="39364" y="17282"/>
                </a:lnTo>
                <a:lnTo>
                  <a:pt x="42245" y="24002"/>
                </a:lnTo>
                <a:lnTo>
                  <a:pt x="45125" y="24002"/>
                </a:lnTo>
                <a:lnTo>
                  <a:pt x="44165" y="0"/>
                </a:lnTo>
                <a:lnTo>
                  <a:pt x="41285" y="0"/>
                </a:lnTo>
                <a:lnTo>
                  <a:pt x="40325" y="1935"/>
                </a:lnTo>
                <a:lnTo>
                  <a:pt x="39364" y="2880"/>
                </a:lnTo>
                <a:lnTo>
                  <a:pt x="38404" y="3840"/>
                </a:lnTo>
                <a:lnTo>
                  <a:pt x="34564" y="3840"/>
                </a:lnTo>
                <a:lnTo>
                  <a:pt x="33604" y="2880"/>
                </a:lnTo>
                <a:lnTo>
                  <a:pt x="29763" y="975"/>
                </a:lnTo>
                <a:lnTo>
                  <a:pt x="25923" y="0"/>
                </a:lnTo>
                <a:lnTo>
                  <a:pt x="15361" y="0"/>
                </a:lnTo>
                <a:lnTo>
                  <a:pt x="9601" y="2880"/>
                </a:lnTo>
                <a:lnTo>
                  <a:pt x="5760" y="6720"/>
                </a:lnTo>
                <a:lnTo>
                  <a:pt x="1920" y="11521"/>
                </a:lnTo>
                <a:lnTo>
                  <a:pt x="0" y="16337"/>
                </a:lnTo>
                <a:lnTo>
                  <a:pt x="0" y="25923"/>
                </a:lnTo>
                <a:lnTo>
                  <a:pt x="1920" y="30723"/>
                </a:lnTo>
                <a:lnTo>
                  <a:pt x="5760" y="34564"/>
                </a:lnTo>
                <a:lnTo>
                  <a:pt x="7680" y="37444"/>
                </a:lnTo>
                <a:lnTo>
                  <a:pt x="12481" y="42245"/>
                </a:lnTo>
                <a:lnTo>
                  <a:pt x="20162" y="47045"/>
                </a:lnTo>
                <a:lnTo>
                  <a:pt x="25923" y="50886"/>
                </a:lnTo>
                <a:lnTo>
                  <a:pt x="28803" y="53766"/>
                </a:lnTo>
                <a:lnTo>
                  <a:pt x="30723" y="54726"/>
                </a:lnTo>
                <a:lnTo>
                  <a:pt x="31683" y="56647"/>
                </a:lnTo>
                <a:lnTo>
                  <a:pt x="32644" y="58567"/>
                </a:lnTo>
                <a:lnTo>
                  <a:pt x="32644" y="63367"/>
                </a:lnTo>
                <a:lnTo>
                  <a:pt x="31683" y="65288"/>
                </a:lnTo>
                <a:lnTo>
                  <a:pt x="29763" y="66248"/>
                </a:lnTo>
                <a:lnTo>
                  <a:pt x="28803" y="68168"/>
                </a:lnTo>
                <a:lnTo>
                  <a:pt x="26883" y="69128"/>
                </a:lnTo>
                <a:lnTo>
                  <a:pt x="21122" y="69128"/>
                </a:lnTo>
                <a:lnTo>
                  <a:pt x="17282" y="67208"/>
                </a:lnTo>
                <a:lnTo>
                  <a:pt x="13441" y="64328"/>
                </a:lnTo>
                <a:lnTo>
                  <a:pt x="9601" y="60487"/>
                </a:lnTo>
                <a:lnTo>
                  <a:pt x="5760" y="55686"/>
                </a:lnTo>
                <a:lnTo>
                  <a:pt x="3840" y="489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8" name="object 748"/>
          <p:cNvSpPr/>
          <p:nvPr/>
        </p:nvSpPr>
        <p:spPr>
          <a:xfrm>
            <a:off x="2253294" y="1783400"/>
            <a:ext cx="47030" cy="95996"/>
          </a:xfrm>
          <a:custGeom>
            <a:avLst/>
            <a:gdLst/>
            <a:ahLst/>
            <a:cxnLst/>
            <a:rect l="l" t="t" r="r" b="b"/>
            <a:pathLst>
              <a:path w="47030" h="95996">
                <a:moveTo>
                  <a:pt x="10546" y="87355"/>
                </a:moveTo>
                <a:lnTo>
                  <a:pt x="12481" y="90236"/>
                </a:lnTo>
                <a:lnTo>
                  <a:pt x="16322" y="93116"/>
                </a:lnTo>
                <a:lnTo>
                  <a:pt x="19187" y="95036"/>
                </a:lnTo>
                <a:lnTo>
                  <a:pt x="23042" y="95996"/>
                </a:lnTo>
                <a:lnTo>
                  <a:pt x="36469" y="95996"/>
                </a:lnTo>
                <a:lnTo>
                  <a:pt x="43190" y="91196"/>
                </a:lnTo>
                <a:lnTo>
                  <a:pt x="47030" y="81594"/>
                </a:lnTo>
                <a:lnTo>
                  <a:pt x="45110" y="80634"/>
                </a:lnTo>
                <a:lnTo>
                  <a:pt x="41269" y="85435"/>
                </a:lnTo>
                <a:lnTo>
                  <a:pt x="38389" y="87355"/>
                </a:lnTo>
                <a:lnTo>
                  <a:pt x="33588" y="87355"/>
                </a:lnTo>
                <a:lnTo>
                  <a:pt x="32628" y="86395"/>
                </a:lnTo>
                <a:lnTo>
                  <a:pt x="31668" y="86395"/>
                </a:lnTo>
                <a:lnTo>
                  <a:pt x="30723" y="85435"/>
                </a:lnTo>
                <a:lnTo>
                  <a:pt x="30723" y="32628"/>
                </a:lnTo>
                <a:lnTo>
                  <a:pt x="47030" y="32628"/>
                </a:lnTo>
                <a:lnTo>
                  <a:pt x="47030" y="24963"/>
                </a:lnTo>
                <a:lnTo>
                  <a:pt x="30723" y="24963"/>
                </a:lnTo>
                <a:lnTo>
                  <a:pt x="30723" y="0"/>
                </a:lnTo>
                <a:lnTo>
                  <a:pt x="27828" y="0"/>
                </a:lnTo>
                <a:lnTo>
                  <a:pt x="24947" y="5760"/>
                </a:lnTo>
                <a:lnTo>
                  <a:pt x="20162" y="11521"/>
                </a:lnTo>
                <a:lnTo>
                  <a:pt x="16322" y="16322"/>
                </a:lnTo>
                <a:lnTo>
                  <a:pt x="11506" y="21122"/>
                </a:lnTo>
                <a:lnTo>
                  <a:pt x="6720" y="25907"/>
                </a:lnTo>
                <a:lnTo>
                  <a:pt x="0" y="29748"/>
                </a:lnTo>
                <a:lnTo>
                  <a:pt x="0" y="32628"/>
                </a:lnTo>
                <a:lnTo>
                  <a:pt x="9601" y="32628"/>
                </a:lnTo>
                <a:lnTo>
                  <a:pt x="9601" y="84475"/>
                </a:lnTo>
                <a:lnTo>
                  <a:pt x="10546" y="873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9" name="object 749"/>
          <p:cNvSpPr/>
          <p:nvPr/>
        </p:nvSpPr>
        <p:spPr>
          <a:xfrm>
            <a:off x="2305126" y="1808363"/>
            <a:ext cx="37444" cy="70073"/>
          </a:xfrm>
          <a:custGeom>
            <a:avLst/>
            <a:gdLst/>
            <a:ahLst/>
            <a:cxnLst/>
            <a:rect l="l" t="t" r="r" b="b"/>
            <a:pathLst>
              <a:path w="37444" h="70073">
                <a:moveTo>
                  <a:pt x="37444" y="70073"/>
                </a:moveTo>
                <a:lnTo>
                  <a:pt x="37444" y="68153"/>
                </a:lnTo>
                <a:lnTo>
                  <a:pt x="34564" y="67193"/>
                </a:lnTo>
                <a:lnTo>
                  <a:pt x="31683" y="67193"/>
                </a:lnTo>
                <a:lnTo>
                  <a:pt x="30723" y="65272"/>
                </a:lnTo>
                <a:lnTo>
                  <a:pt x="29763" y="64312"/>
                </a:lnTo>
                <a:lnTo>
                  <a:pt x="28803" y="60472"/>
                </a:lnTo>
                <a:lnTo>
                  <a:pt x="28803" y="0"/>
                </a:lnTo>
                <a:lnTo>
                  <a:pt x="0" y="0"/>
                </a:lnTo>
                <a:lnTo>
                  <a:pt x="0" y="2880"/>
                </a:lnTo>
                <a:lnTo>
                  <a:pt x="2880" y="3840"/>
                </a:lnTo>
                <a:lnTo>
                  <a:pt x="4800" y="3840"/>
                </a:lnTo>
                <a:lnTo>
                  <a:pt x="6720" y="5745"/>
                </a:lnTo>
                <a:lnTo>
                  <a:pt x="7680" y="6720"/>
                </a:lnTo>
                <a:lnTo>
                  <a:pt x="7680" y="64312"/>
                </a:lnTo>
                <a:lnTo>
                  <a:pt x="6720" y="65272"/>
                </a:lnTo>
                <a:lnTo>
                  <a:pt x="4800" y="67193"/>
                </a:lnTo>
                <a:lnTo>
                  <a:pt x="2880" y="68153"/>
                </a:lnTo>
                <a:lnTo>
                  <a:pt x="0" y="68153"/>
                </a:lnTo>
                <a:lnTo>
                  <a:pt x="0" y="70073"/>
                </a:lnTo>
                <a:lnTo>
                  <a:pt x="37444" y="70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0" name="object 750"/>
          <p:cNvSpPr/>
          <p:nvPr/>
        </p:nvSpPr>
        <p:spPr>
          <a:xfrm>
            <a:off x="2311847" y="1774758"/>
            <a:ext cx="23042" cy="23042"/>
          </a:xfrm>
          <a:custGeom>
            <a:avLst/>
            <a:gdLst/>
            <a:ahLst/>
            <a:cxnLst/>
            <a:rect l="l" t="t" r="r" b="b"/>
            <a:pathLst>
              <a:path w="23042" h="23042">
                <a:moveTo>
                  <a:pt x="23042" y="11521"/>
                </a:moveTo>
                <a:lnTo>
                  <a:pt x="23042" y="8641"/>
                </a:lnTo>
                <a:lnTo>
                  <a:pt x="22082" y="5760"/>
                </a:lnTo>
                <a:lnTo>
                  <a:pt x="20162" y="3840"/>
                </a:lnTo>
                <a:lnTo>
                  <a:pt x="18242" y="960"/>
                </a:lnTo>
                <a:lnTo>
                  <a:pt x="15361" y="0"/>
                </a:lnTo>
                <a:lnTo>
                  <a:pt x="8641" y="0"/>
                </a:lnTo>
                <a:lnTo>
                  <a:pt x="5760" y="960"/>
                </a:lnTo>
                <a:lnTo>
                  <a:pt x="3840" y="3840"/>
                </a:lnTo>
                <a:lnTo>
                  <a:pt x="960" y="5760"/>
                </a:lnTo>
                <a:lnTo>
                  <a:pt x="0" y="8641"/>
                </a:lnTo>
                <a:lnTo>
                  <a:pt x="0" y="15361"/>
                </a:lnTo>
                <a:lnTo>
                  <a:pt x="960" y="17282"/>
                </a:lnTo>
                <a:lnTo>
                  <a:pt x="3840" y="20162"/>
                </a:lnTo>
                <a:lnTo>
                  <a:pt x="5760" y="22082"/>
                </a:lnTo>
                <a:lnTo>
                  <a:pt x="8641" y="23042"/>
                </a:lnTo>
                <a:lnTo>
                  <a:pt x="15361" y="23042"/>
                </a:lnTo>
                <a:lnTo>
                  <a:pt x="17282" y="22082"/>
                </a:lnTo>
                <a:lnTo>
                  <a:pt x="20162" y="20162"/>
                </a:lnTo>
                <a:lnTo>
                  <a:pt x="22082" y="17282"/>
                </a:lnTo>
                <a:lnTo>
                  <a:pt x="23042" y="14401"/>
                </a:lnTo>
                <a:lnTo>
                  <a:pt x="23042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1" name="object 751"/>
          <p:cNvSpPr/>
          <p:nvPr/>
        </p:nvSpPr>
        <p:spPr>
          <a:xfrm>
            <a:off x="2350251" y="1806427"/>
            <a:ext cx="58552" cy="74889"/>
          </a:xfrm>
          <a:custGeom>
            <a:avLst/>
            <a:gdLst/>
            <a:ahLst/>
            <a:cxnLst/>
            <a:rect l="l" t="t" r="r" b="b"/>
            <a:pathLst>
              <a:path w="58552" h="74889">
                <a:moveTo>
                  <a:pt x="0" y="38404"/>
                </a:moveTo>
                <a:lnTo>
                  <a:pt x="2286" y="52868"/>
                </a:lnTo>
                <a:lnTo>
                  <a:pt x="7680" y="64328"/>
                </a:lnTo>
                <a:lnTo>
                  <a:pt x="13441" y="71048"/>
                </a:lnTo>
                <a:lnTo>
                  <a:pt x="21122" y="74889"/>
                </a:lnTo>
                <a:lnTo>
                  <a:pt x="36469" y="74889"/>
                </a:lnTo>
                <a:lnTo>
                  <a:pt x="41269" y="72969"/>
                </a:lnTo>
                <a:lnTo>
                  <a:pt x="46070" y="70088"/>
                </a:lnTo>
                <a:lnTo>
                  <a:pt x="50871" y="67208"/>
                </a:lnTo>
                <a:lnTo>
                  <a:pt x="55671" y="62407"/>
                </a:lnTo>
                <a:lnTo>
                  <a:pt x="58552" y="55686"/>
                </a:lnTo>
                <a:lnTo>
                  <a:pt x="56631" y="54726"/>
                </a:lnTo>
                <a:lnTo>
                  <a:pt x="53751" y="57607"/>
                </a:lnTo>
                <a:lnTo>
                  <a:pt x="50871" y="59527"/>
                </a:lnTo>
                <a:lnTo>
                  <a:pt x="48950" y="60487"/>
                </a:lnTo>
                <a:lnTo>
                  <a:pt x="46070" y="62407"/>
                </a:lnTo>
                <a:lnTo>
                  <a:pt x="37429" y="62407"/>
                </a:lnTo>
                <a:lnTo>
                  <a:pt x="34549" y="61447"/>
                </a:lnTo>
                <a:lnTo>
                  <a:pt x="31683" y="59527"/>
                </a:lnTo>
                <a:lnTo>
                  <a:pt x="27843" y="56647"/>
                </a:lnTo>
                <a:lnTo>
                  <a:pt x="24963" y="51846"/>
                </a:lnTo>
                <a:lnTo>
                  <a:pt x="23027" y="46085"/>
                </a:lnTo>
                <a:lnTo>
                  <a:pt x="21122" y="40325"/>
                </a:lnTo>
                <a:lnTo>
                  <a:pt x="20147" y="33604"/>
                </a:lnTo>
                <a:lnTo>
                  <a:pt x="20147" y="19217"/>
                </a:lnTo>
                <a:lnTo>
                  <a:pt x="21122" y="13441"/>
                </a:lnTo>
                <a:lnTo>
                  <a:pt x="24002" y="9601"/>
                </a:lnTo>
                <a:lnTo>
                  <a:pt x="25907" y="6720"/>
                </a:lnTo>
                <a:lnTo>
                  <a:pt x="27843" y="5775"/>
                </a:lnTo>
                <a:lnTo>
                  <a:pt x="32628" y="5775"/>
                </a:lnTo>
                <a:lnTo>
                  <a:pt x="34549" y="7680"/>
                </a:lnTo>
                <a:lnTo>
                  <a:pt x="35509" y="8656"/>
                </a:lnTo>
                <a:lnTo>
                  <a:pt x="35509" y="10561"/>
                </a:lnTo>
                <a:lnTo>
                  <a:pt x="36469" y="14401"/>
                </a:lnTo>
                <a:lnTo>
                  <a:pt x="36469" y="19217"/>
                </a:lnTo>
                <a:lnTo>
                  <a:pt x="38389" y="22082"/>
                </a:lnTo>
                <a:lnTo>
                  <a:pt x="39349" y="24002"/>
                </a:lnTo>
                <a:lnTo>
                  <a:pt x="42230" y="25923"/>
                </a:lnTo>
                <a:lnTo>
                  <a:pt x="44150" y="26883"/>
                </a:lnTo>
                <a:lnTo>
                  <a:pt x="49911" y="26883"/>
                </a:lnTo>
                <a:lnTo>
                  <a:pt x="51831" y="25923"/>
                </a:lnTo>
                <a:lnTo>
                  <a:pt x="53751" y="24963"/>
                </a:lnTo>
                <a:lnTo>
                  <a:pt x="55671" y="23058"/>
                </a:lnTo>
                <a:lnTo>
                  <a:pt x="56631" y="21122"/>
                </a:lnTo>
                <a:lnTo>
                  <a:pt x="56631" y="13441"/>
                </a:lnTo>
                <a:lnTo>
                  <a:pt x="54711" y="9601"/>
                </a:lnTo>
                <a:lnTo>
                  <a:pt x="49911" y="5775"/>
                </a:lnTo>
                <a:lnTo>
                  <a:pt x="46070" y="1935"/>
                </a:lnTo>
                <a:lnTo>
                  <a:pt x="40309" y="0"/>
                </a:lnTo>
                <a:lnTo>
                  <a:pt x="32628" y="0"/>
                </a:lnTo>
                <a:lnTo>
                  <a:pt x="29406" y="154"/>
                </a:lnTo>
                <a:lnTo>
                  <a:pt x="17068" y="4230"/>
                </a:lnTo>
                <a:lnTo>
                  <a:pt x="7680" y="13441"/>
                </a:lnTo>
                <a:lnTo>
                  <a:pt x="1582" y="25190"/>
                </a:lnTo>
                <a:lnTo>
                  <a:pt x="0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2" name="object 752"/>
          <p:cNvSpPr/>
          <p:nvPr/>
        </p:nvSpPr>
        <p:spPr>
          <a:xfrm>
            <a:off x="2419365" y="1846517"/>
            <a:ext cx="27843" cy="32879"/>
          </a:xfrm>
          <a:custGeom>
            <a:avLst/>
            <a:gdLst/>
            <a:ahLst/>
            <a:cxnLst/>
            <a:rect l="l" t="t" r="r" b="b"/>
            <a:pathLst>
              <a:path w="27843" h="32879">
                <a:moveTo>
                  <a:pt x="0" y="14637"/>
                </a:moveTo>
                <a:lnTo>
                  <a:pt x="0" y="23278"/>
                </a:lnTo>
                <a:lnTo>
                  <a:pt x="960" y="27118"/>
                </a:lnTo>
                <a:lnTo>
                  <a:pt x="3840" y="29038"/>
                </a:lnTo>
                <a:lnTo>
                  <a:pt x="6720" y="31919"/>
                </a:lnTo>
                <a:lnTo>
                  <a:pt x="9601" y="32879"/>
                </a:lnTo>
                <a:lnTo>
                  <a:pt x="20162" y="32879"/>
                </a:lnTo>
                <a:lnTo>
                  <a:pt x="27843" y="29038"/>
                </a:lnTo>
                <a:lnTo>
                  <a:pt x="25923" y="20397"/>
                </a:lnTo>
                <a:lnTo>
                  <a:pt x="24003" y="20397"/>
                </a:lnTo>
                <a:lnTo>
                  <a:pt x="23042" y="18477"/>
                </a:lnTo>
                <a:lnTo>
                  <a:pt x="21122" y="16557"/>
                </a:lnTo>
                <a:lnTo>
                  <a:pt x="20162" y="14637"/>
                </a:lnTo>
                <a:lnTo>
                  <a:pt x="20162" y="9836"/>
                </a:lnTo>
                <a:lnTo>
                  <a:pt x="14044" y="0"/>
                </a:lnTo>
                <a:lnTo>
                  <a:pt x="6720" y="5035"/>
                </a:lnTo>
                <a:lnTo>
                  <a:pt x="1920" y="9836"/>
                </a:lnTo>
                <a:lnTo>
                  <a:pt x="0" y="146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3" name="object 753"/>
          <p:cNvSpPr/>
          <p:nvPr/>
        </p:nvSpPr>
        <p:spPr>
          <a:xfrm>
            <a:off x="2420325" y="1806427"/>
            <a:ext cx="66233" cy="72969"/>
          </a:xfrm>
          <a:custGeom>
            <a:avLst/>
            <a:gdLst/>
            <a:ahLst/>
            <a:cxnLst/>
            <a:rect l="l" t="t" r="r" b="b"/>
            <a:pathLst>
              <a:path w="66233" h="72969">
                <a:moveTo>
                  <a:pt x="21122" y="21122"/>
                </a:moveTo>
                <a:lnTo>
                  <a:pt x="21122" y="19217"/>
                </a:lnTo>
                <a:lnTo>
                  <a:pt x="20162" y="17282"/>
                </a:lnTo>
                <a:lnTo>
                  <a:pt x="18242" y="15361"/>
                </a:lnTo>
                <a:lnTo>
                  <a:pt x="17282" y="13441"/>
                </a:lnTo>
                <a:lnTo>
                  <a:pt x="16322" y="12496"/>
                </a:lnTo>
                <a:lnTo>
                  <a:pt x="16322" y="9601"/>
                </a:lnTo>
                <a:lnTo>
                  <a:pt x="17282" y="8656"/>
                </a:lnTo>
                <a:lnTo>
                  <a:pt x="18242" y="7680"/>
                </a:lnTo>
                <a:lnTo>
                  <a:pt x="20162" y="6720"/>
                </a:lnTo>
                <a:lnTo>
                  <a:pt x="23042" y="5775"/>
                </a:lnTo>
                <a:lnTo>
                  <a:pt x="27843" y="5775"/>
                </a:lnTo>
                <a:lnTo>
                  <a:pt x="29763" y="6720"/>
                </a:lnTo>
                <a:lnTo>
                  <a:pt x="31683" y="7680"/>
                </a:lnTo>
                <a:lnTo>
                  <a:pt x="33604" y="8656"/>
                </a:lnTo>
                <a:lnTo>
                  <a:pt x="34564" y="9601"/>
                </a:lnTo>
                <a:lnTo>
                  <a:pt x="34564" y="11521"/>
                </a:lnTo>
                <a:lnTo>
                  <a:pt x="35524" y="12496"/>
                </a:lnTo>
                <a:lnTo>
                  <a:pt x="35524" y="27843"/>
                </a:lnTo>
                <a:lnTo>
                  <a:pt x="24619" y="33485"/>
                </a:lnTo>
                <a:lnTo>
                  <a:pt x="13084" y="40089"/>
                </a:lnTo>
                <a:lnTo>
                  <a:pt x="19202" y="49926"/>
                </a:lnTo>
                <a:lnTo>
                  <a:pt x="20162" y="47045"/>
                </a:lnTo>
                <a:lnTo>
                  <a:pt x="22082" y="44165"/>
                </a:lnTo>
                <a:lnTo>
                  <a:pt x="24963" y="40325"/>
                </a:lnTo>
                <a:lnTo>
                  <a:pt x="29763" y="36484"/>
                </a:lnTo>
                <a:lnTo>
                  <a:pt x="35524" y="33604"/>
                </a:lnTo>
                <a:lnTo>
                  <a:pt x="35524" y="56647"/>
                </a:lnTo>
                <a:lnTo>
                  <a:pt x="32628" y="59527"/>
                </a:lnTo>
                <a:lnTo>
                  <a:pt x="29763" y="60487"/>
                </a:lnTo>
                <a:lnTo>
                  <a:pt x="24963" y="60487"/>
                </a:lnTo>
                <a:lnTo>
                  <a:pt x="26883" y="69128"/>
                </a:lnTo>
                <a:lnTo>
                  <a:pt x="35524" y="62407"/>
                </a:lnTo>
                <a:lnTo>
                  <a:pt x="36469" y="66248"/>
                </a:lnTo>
                <a:lnTo>
                  <a:pt x="37444" y="69128"/>
                </a:lnTo>
                <a:lnTo>
                  <a:pt x="40309" y="71048"/>
                </a:lnTo>
                <a:lnTo>
                  <a:pt x="42245" y="72009"/>
                </a:lnTo>
                <a:lnTo>
                  <a:pt x="45125" y="72969"/>
                </a:lnTo>
                <a:lnTo>
                  <a:pt x="55686" y="72969"/>
                </a:lnTo>
                <a:lnTo>
                  <a:pt x="58552" y="71048"/>
                </a:lnTo>
                <a:lnTo>
                  <a:pt x="61432" y="69128"/>
                </a:lnTo>
                <a:lnTo>
                  <a:pt x="63352" y="66248"/>
                </a:lnTo>
                <a:lnTo>
                  <a:pt x="66233" y="62407"/>
                </a:lnTo>
                <a:lnTo>
                  <a:pt x="64312" y="61447"/>
                </a:lnTo>
                <a:lnTo>
                  <a:pt x="62392" y="62407"/>
                </a:lnTo>
                <a:lnTo>
                  <a:pt x="61432" y="63367"/>
                </a:lnTo>
                <a:lnTo>
                  <a:pt x="58552" y="63367"/>
                </a:lnTo>
                <a:lnTo>
                  <a:pt x="57591" y="62407"/>
                </a:lnTo>
                <a:lnTo>
                  <a:pt x="57591" y="61447"/>
                </a:lnTo>
                <a:lnTo>
                  <a:pt x="56631" y="60487"/>
                </a:lnTo>
                <a:lnTo>
                  <a:pt x="56631" y="15361"/>
                </a:lnTo>
                <a:lnTo>
                  <a:pt x="55686" y="13441"/>
                </a:lnTo>
                <a:lnTo>
                  <a:pt x="54711" y="10561"/>
                </a:lnTo>
                <a:lnTo>
                  <a:pt x="51846" y="7680"/>
                </a:lnTo>
                <a:lnTo>
                  <a:pt x="47990" y="4815"/>
                </a:lnTo>
                <a:lnTo>
                  <a:pt x="44150" y="1935"/>
                </a:lnTo>
                <a:lnTo>
                  <a:pt x="39349" y="0"/>
                </a:lnTo>
                <a:lnTo>
                  <a:pt x="26883" y="0"/>
                </a:lnTo>
                <a:lnTo>
                  <a:pt x="21122" y="975"/>
                </a:lnTo>
                <a:lnTo>
                  <a:pt x="16322" y="2880"/>
                </a:lnTo>
                <a:lnTo>
                  <a:pt x="11521" y="4815"/>
                </a:lnTo>
                <a:lnTo>
                  <a:pt x="7680" y="6720"/>
                </a:lnTo>
                <a:lnTo>
                  <a:pt x="4800" y="10561"/>
                </a:lnTo>
                <a:lnTo>
                  <a:pt x="1920" y="13441"/>
                </a:lnTo>
                <a:lnTo>
                  <a:pt x="0" y="17282"/>
                </a:lnTo>
                <a:lnTo>
                  <a:pt x="0" y="23058"/>
                </a:lnTo>
                <a:lnTo>
                  <a:pt x="960" y="25923"/>
                </a:lnTo>
                <a:lnTo>
                  <a:pt x="3840" y="27843"/>
                </a:lnTo>
                <a:lnTo>
                  <a:pt x="5760" y="29763"/>
                </a:lnTo>
                <a:lnTo>
                  <a:pt x="16322" y="29763"/>
                </a:lnTo>
                <a:lnTo>
                  <a:pt x="18242" y="27843"/>
                </a:lnTo>
                <a:lnTo>
                  <a:pt x="20162" y="25923"/>
                </a:lnTo>
                <a:lnTo>
                  <a:pt x="21122" y="24002"/>
                </a:lnTo>
                <a:lnTo>
                  <a:pt x="21122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4" name="object 754"/>
          <p:cNvSpPr/>
          <p:nvPr/>
        </p:nvSpPr>
        <p:spPr>
          <a:xfrm>
            <a:off x="2492319" y="1777639"/>
            <a:ext cx="37444" cy="100797"/>
          </a:xfrm>
          <a:custGeom>
            <a:avLst/>
            <a:gdLst/>
            <a:ahLst/>
            <a:cxnLst/>
            <a:rect l="l" t="t" r="r" b="b"/>
            <a:pathLst>
              <a:path w="37444" h="100797">
                <a:moveTo>
                  <a:pt x="29763" y="95036"/>
                </a:moveTo>
                <a:lnTo>
                  <a:pt x="28803" y="91196"/>
                </a:lnTo>
                <a:lnTo>
                  <a:pt x="28803" y="0"/>
                </a:lnTo>
                <a:lnTo>
                  <a:pt x="0" y="0"/>
                </a:lnTo>
                <a:lnTo>
                  <a:pt x="0" y="1920"/>
                </a:lnTo>
                <a:lnTo>
                  <a:pt x="2880" y="2880"/>
                </a:lnTo>
                <a:lnTo>
                  <a:pt x="5760" y="3840"/>
                </a:lnTo>
                <a:lnTo>
                  <a:pt x="6720" y="4800"/>
                </a:lnTo>
                <a:lnTo>
                  <a:pt x="7680" y="5760"/>
                </a:lnTo>
                <a:lnTo>
                  <a:pt x="8641" y="9601"/>
                </a:lnTo>
                <a:lnTo>
                  <a:pt x="8641" y="91196"/>
                </a:lnTo>
                <a:lnTo>
                  <a:pt x="7680" y="95036"/>
                </a:lnTo>
                <a:lnTo>
                  <a:pt x="6720" y="95996"/>
                </a:lnTo>
                <a:lnTo>
                  <a:pt x="4800" y="97916"/>
                </a:lnTo>
                <a:lnTo>
                  <a:pt x="2880" y="98877"/>
                </a:lnTo>
                <a:lnTo>
                  <a:pt x="0" y="98877"/>
                </a:lnTo>
                <a:lnTo>
                  <a:pt x="0" y="100797"/>
                </a:lnTo>
                <a:lnTo>
                  <a:pt x="37444" y="100797"/>
                </a:lnTo>
                <a:lnTo>
                  <a:pt x="37444" y="98877"/>
                </a:lnTo>
                <a:lnTo>
                  <a:pt x="34564" y="97916"/>
                </a:lnTo>
                <a:lnTo>
                  <a:pt x="31683" y="97916"/>
                </a:lnTo>
                <a:lnTo>
                  <a:pt x="30723" y="95996"/>
                </a:lnTo>
                <a:lnTo>
                  <a:pt x="29763" y="950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5" name="object 755"/>
          <p:cNvSpPr/>
          <p:nvPr/>
        </p:nvSpPr>
        <p:spPr>
          <a:xfrm>
            <a:off x="2578714" y="1806427"/>
            <a:ext cx="48006" cy="74889"/>
          </a:xfrm>
          <a:custGeom>
            <a:avLst/>
            <a:gdLst/>
            <a:ahLst/>
            <a:cxnLst/>
            <a:rect l="l" t="t" r="r" b="b"/>
            <a:pathLst>
              <a:path w="48006" h="74889">
                <a:moveTo>
                  <a:pt x="17282" y="7680"/>
                </a:moveTo>
                <a:lnTo>
                  <a:pt x="19202" y="6720"/>
                </a:lnTo>
                <a:lnTo>
                  <a:pt x="21122" y="5775"/>
                </a:lnTo>
                <a:lnTo>
                  <a:pt x="25923" y="5775"/>
                </a:lnTo>
                <a:lnTo>
                  <a:pt x="28803" y="7680"/>
                </a:lnTo>
                <a:lnTo>
                  <a:pt x="32644" y="9601"/>
                </a:lnTo>
                <a:lnTo>
                  <a:pt x="35524" y="12496"/>
                </a:lnTo>
                <a:lnTo>
                  <a:pt x="39364" y="17282"/>
                </a:lnTo>
                <a:lnTo>
                  <a:pt x="42245" y="24002"/>
                </a:lnTo>
                <a:lnTo>
                  <a:pt x="44165" y="24002"/>
                </a:lnTo>
                <a:lnTo>
                  <a:pt x="43205" y="0"/>
                </a:lnTo>
                <a:lnTo>
                  <a:pt x="41285" y="0"/>
                </a:lnTo>
                <a:lnTo>
                  <a:pt x="39364" y="1935"/>
                </a:lnTo>
                <a:lnTo>
                  <a:pt x="38404" y="2880"/>
                </a:lnTo>
                <a:lnTo>
                  <a:pt x="38404" y="3840"/>
                </a:lnTo>
                <a:lnTo>
                  <a:pt x="34564" y="3840"/>
                </a:lnTo>
                <a:lnTo>
                  <a:pt x="32644" y="2880"/>
                </a:lnTo>
                <a:lnTo>
                  <a:pt x="28803" y="975"/>
                </a:lnTo>
                <a:lnTo>
                  <a:pt x="25923" y="0"/>
                </a:lnTo>
                <a:lnTo>
                  <a:pt x="14401" y="0"/>
                </a:lnTo>
                <a:lnTo>
                  <a:pt x="9601" y="2880"/>
                </a:lnTo>
                <a:lnTo>
                  <a:pt x="5760" y="6720"/>
                </a:lnTo>
                <a:lnTo>
                  <a:pt x="1920" y="11521"/>
                </a:lnTo>
                <a:lnTo>
                  <a:pt x="0" y="16337"/>
                </a:lnTo>
                <a:lnTo>
                  <a:pt x="0" y="25923"/>
                </a:lnTo>
                <a:lnTo>
                  <a:pt x="1920" y="30723"/>
                </a:lnTo>
                <a:lnTo>
                  <a:pt x="4800" y="34564"/>
                </a:lnTo>
                <a:lnTo>
                  <a:pt x="6720" y="37444"/>
                </a:lnTo>
                <a:lnTo>
                  <a:pt x="12481" y="42245"/>
                </a:lnTo>
                <a:lnTo>
                  <a:pt x="20162" y="47045"/>
                </a:lnTo>
                <a:lnTo>
                  <a:pt x="24963" y="50886"/>
                </a:lnTo>
                <a:lnTo>
                  <a:pt x="28803" y="53766"/>
                </a:lnTo>
                <a:lnTo>
                  <a:pt x="29763" y="54726"/>
                </a:lnTo>
                <a:lnTo>
                  <a:pt x="31683" y="56647"/>
                </a:lnTo>
                <a:lnTo>
                  <a:pt x="31683" y="65288"/>
                </a:lnTo>
                <a:lnTo>
                  <a:pt x="29763" y="66248"/>
                </a:lnTo>
                <a:lnTo>
                  <a:pt x="27843" y="68168"/>
                </a:lnTo>
                <a:lnTo>
                  <a:pt x="25923" y="69128"/>
                </a:lnTo>
                <a:lnTo>
                  <a:pt x="20162" y="69128"/>
                </a:lnTo>
                <a:lnTo>
                  <a:pt x="16322" y="67208"/>
                </a:lnTo>
                <a:lnTo>
                  <a:pt x="12481" y="64328"/>
                </a:lnTo>
                <a:lnTo>
                  <a:pt x="8641" y="60487"/>
                </a:lnTo>
                <a:lnTo>
                  <a:pt x="5760" y="55686"/>
                </a:lnTo>
                <a:lnTo>
                  <a:pt x="3840" y="48966"/>
                </a:lnTo>
                <a:lnTo>
                  <a:pt x="960" y="48966"/>
                </a:lnTo>
                <a:lnTo>
                  <a:pt x="1920" y="73929"/>
                </a:lnTo>
                <a:lnTo>
                  <a:pt x="4800" y="73929"/>
                </a:lnTo>
                <a:lnTo>
                  <a:pt x="5760" y="72009"/>
                </a:lnTo>
                <a:lnTo>
                  <a:pt x="6720" y="70088"/>
                </a:lnTo>
                <a:lnTo>
                  <a:pt x="9601" y="70088"/>
                </a:lnTo>
                <a:lnTo>
                  <a:pt x="10561" y="71048"/>
                </a:lnTo>
                <a:lnTo>
                  <a:pt x="11521" y="71048"/>
                </a:lnTo>
                <a:lnTo>
                  <a:pt x="17282" y="72969"/>
                </a:lnTo>
                <a:lnTo>
                  <a:pt x="22082" y="74889"/>
                </a:lnTo>
                <a:lnTo>
                  <a:pt x="29763" y="74889"/>
                </a:lnTo>
                <a:lnTo>
                  <a:pt x="33604" y="72969"/>
                </a:lnTo>
                <a:lnTo>
                  <a:pt x="37444" y="71048"/>
                </a:lnTo>
                <a:lnTo>
                  <a:pt x="40325" y="69128"/>
                </a:lnTo>
                <a:lnTo>
                  <a:pt x="43205" y="66248"/>
                </a:lnTo>
                <a:lnTo>
                  <a:pt x="45125" y="62407"/>
                </a:lnTo>
                <a:lnTo>
                  <a:pt x="47045" y="59527"/>
                </a:lnTo>
                <a:lnTo>
                  <a:pt x="48006" y="55686"/>
                </a:lnTo>
                <a:lnTo>
                  <a:pt x="48006" y="47045"/>
                </a:lnTo>
                <a:lnTo>
                  <a:pt x="47045" y="43205"/>
                </a:lnTo>
                <a:lnTo>
                  <a:pt x="45125" y="39364"/>
                </a:lnTo>
                <a:lnTo>
                  <a:pt x="42245" y="36484"/>
                </a:lnTo>
                <a:lnTo>
                  <a:pt x="37444" y="31683"/>
                </a:lnTo>
                <a:lnTo>
                  <a:pt x="29763" y="26883"/>
                </a:lnTo>
                <a:lnTo>
                  <a:pt x="23042" y="22082"/>
                </a:lnTo>
                <a:lnTo>
                  <a:pt x="18242" y="18242"/>
                </a:lnTo>
                <a:lnTo>
                  <a:pt x="16322" y="16337"/>
                </a:lnTo>
                <a:lnTo>
                  <a:pt x="15361" y="15361"/>
                </a:lnTo>
                <a:lnTo>
                  <a:pt x="15361" y="10561"/>
                </a:lnTo>
                <a:lnTo>
                  <a:pt x="16322" y="9601"/>
                </a:lnTo>
                <a:lnTo>
                  <a:pt x="17282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6" name="object 756"/>
          <p:cNvSpPr/>
          <p:nvPr/>
        </p:nvSpPr>
        <p:spPr>
          <a:xfrm>
            <a:off x="2665125" y="1864034"/>
            <a:ext cx="8625" cy="13441"/>
          </a:xfrm>
          <a:custGeom>
            <a:avLst/>
            <a:gdLst/>
            <a:ahLst/>
            <a:cxnLst/>
            <a:rect l="l" t="t" r="r" b="b"/>
            <a:pathLst>
              <a:path w="8625" h="13441">
                <a:moveTo>
                  <a:pt x="3840" y="5760"/>
                </a:moveTo>
                <a:lnTo>
                  <a:pt x="0" y="0"/>
                </a:lnTo>
                <a:lnTo>
                  <a:pt x="2865" y="10561"/>
                </a:lnTo>
                <a:lnTo>
                  <a:pt x="4785" y="13441"/>
                </a:lnTo>
                <a:lnTo>
                  <a:pt x="8625" y="9601"/>
                </a:lnTo>
                <a:lnTo>
                  <a:pt x="384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7" name="object 757"/>
          <p:cNvSpPr/>
          <p:nvPr/>
        </p:nvSpPr>
        <p:spPr>
          <a:xfrm>
            <a:off x="2635361" y="1806427"/>
            <a:ext cx="75834" cy="105597"/>
          </a:xfrm>
          <a:custGeom>
            <a:avLst/>
            <a:gdLst/>
            <a:ahLst/>
            <a:cxnLst/>
            <a:rect l="l" t="t" r="r" b="b"/>
            <a:pathLst>
              <a:path w="75834" h="105597">
                <a:moveTo>
                  <a:pt x="34549" y="71048"/>
                </a:moveTo>
                <a:lnTo>
                  <a:pt x="37429" y="72009"/>
                </a:lnTo>
                <a:lnTo>
                  <a:pt x="41269" y="73929"/>
                </a:lnTo>
                <a:lnTo>
                  <a:pt x="44150" y="74889"/>
                </a:lnTo>
                <a:lnTo>
                  <a:pt x="53751" y="74889"/>
                </a:lnTo>
                <a:lnTo>
                  <a:pt x="58552" y="72969"/>
                </a:lnTo>
                <a:lnTo>
                  <a:pt x="62392" y="70088"/>
                </a:lnTo>
                <a:lnTo>
                  <a:pt x="67193" y="67208"/>
                </a:lnTo>
                <a:lnTo>
                  <a:pt x="70073" y="62407"/>
                </a:lnTo>
                <a:lnTo>
                  <a:pt x="72953" y="56647"/>
                </a:lnTo>
                <a:lnTo>
                  <a:pt x="74874" y="50886"/>
                </a:lnTo>
                <a:lnTo>
                  <a:pt x="75834" y="44165"/>
                </a:lnTo>
                <a:lnTo>
                  <a:pt x="75834" y="30723"/>
                </a:lnTo>
                <a:lnTo>
                  <a:pt x="74874" y="24002"/>
                </a:lnTo>
                <a:lnTo>
                  <a:pt x="72953" y="18242"/>
                </a:lnTo>
                <a:lnTo>
                  <a:pt x="70073" y="12496"/>
                </a:lnTo>
                <a:lnTo>
                  <a:pt x="67193" y="8656"/>
                </a:lnTo>
                <a:lnTo>
                  <a:pt x="63352" y="4815"/>
                </a:lnTo>
                <a:lnTo>
                  <a:pt x="58552" y="1935"/>
                </a:lnTo>
                <a:lnTo>
                  <a:pt x="53751" y="0"/>
                </a:lnTo>
                <a:lnTo>
                  <a:pt x="45110" y="0"/>
                </a:lnTo>
                <a:lnTo>
                  <a:pt x="40325" y="1935"/>
                </a:lnTo>
                <a:lnTo>
                  <a:pt x="37429" y="3840"/>
                </a:lnTo>
                <a:lnTo>
                  <a:pt x="34549" y="5775"/>
                </a:lnTo>
                <a:lnTo>
                  <a:pt x="31668" y="7680"/>
                </a:lnTo>
                <a:lnTo>
                  <a:pt x="29763" y="11521"/>
                </a:lnTo>
                <a:lnTo>
                  <a:pt x="29763" y="1935"/>
                </a:lnTo>
                <a:lnTo>
                  <a:pt x="0" y="1935"/>
                </a:lnTo>
                <a:lnTo>
                  <a:pt x="0" y="4815"/>
                </a:lnTo>
                <a:lnTo>
                  <a:pt x="3840" y="5775"/>
                </a:lnTo>
                <a:lnTo>
                  <a:pt x="5760" y="5775"/>
                </a:lnTo>
                <a:lnTo>
                  <a:pt x="6720" y="7680"/>
                </a:lnTo>
                <a:lnTo>
                  <a:pt x="7680" y="8656"/>
                </a:lnTo>
                <a:lnTo>
                  <a:pt x="8641" y="12496"/>
                </a:lnTo>
                <a:lnTo>
                  <a:pt x="8641" y="96012"/>
                </a:lnTo>
                <a:lnTo>
                  <a:pt x="7680" y="98892"/>
                </a:lnTo>
                <a:lnTo>
                  <a:pt x="6720" y="99852"/>
                </a:lnTo>
                <a:lnTo>
                  <a:pt x="5760" y="101757"/>
                </a:lnTo>
                <a:lnTo>
                  <a:pt x="2880" y="102732"/>
                </a:lnTo>
                <a:lnTo>
                  <a:pt x="0" y="102732"/>
                </a:lnTo>
                <a:lnTo>
                  <a:pt x="0" y="105597"/>
                </a:lnTo>
                <a:lnTo>
                  <a:pt x="40325" y="105597"/>
                </a:lnTo>
                <a:lnTo>
                  <a:pt x="40325" y="102732"/>
                </a:lnTo>
                <a:lnTo>
                  <a:pt x="36484" y="102732"/>
                </a:lnTo>
                <a:lnTo>
                  <a:pt x="34549" y="101757"/>
                </a:lnTo>
                <a:lnTo>
                  <a:pt x="33604" y="101757"/>
                </a:lnTo>
                <a:lnTo>
                  <a:pt x="31668" y="100797"/>
                </a:lnTo>
                <a:lnTo>
                  <a:pt x="30708" y="99852"/>
                </a:lnTo>
                <a:lnTo>
                  <a:pt x="30708" y="98892"/>
                </a:lnTo>
                <a:lnTo>
                  <a:pt x="29763" y="96972"/>
                </a:lnTo>
                <a:lnTo>
                  <a:pt x="29763" y="65288"/>
                </a:lnTo>
                <a:lnTo>
                  <a:pt x="32628" y="68168"/>
                </a:lnTo>
                <a:lnTo>
                  <a:pt x="29763" y="57607"/>
                </a:lnTo>
                <a:lnTo>
                  <a:pt x="29763" y="20162"/>
                </a:lnTo>
                <a:lnTo>
                  <a:pt x="32628" y="13441"/>
                </a:lnTo>
                <a:lnTo>
                  <a:pt x="37429" y="9601"/>
                </a:lnTo>
                <a:lnTo>
                  <a:pt x="45110" y="9601"/>
                </a:lnTo>
                <a:lnTo>
                  <a:pt x="47990" y="10561"/>
                </a:lnTo>
                <a:lnTo>
                  <a:pt x="49911" y="13441"/>
                </a:lnTo>
                <a:lnTo>
                  <a:pt x="52791" y="18242"/>
                </a:lnTo>
                <a:lnTo>
                  <a:pt x="53751" y="26883"/>
                </a:lnTo>
                <a:lnTo>
                  <a:pt x="53751" y="50886"/>
                </a:lnTo>
                <a:lnTo>
                  <a:pt x="52791" y="58567"/>
                </a:lnTo>
                <a:lnTo>
                  <a:pt x="49911" y="62407"/>
                </a:lnTo>
                <a:lnTo>
                  <a:pt x="47990" y="65288"/>
                </a:lnTo>
                <a:lnTo>
                  <a:pt x="46070" y="67208"/>
                </a:lnTo>
                <a:lnTo>
                  <a:pt x="38389" y="67208"/>
                </a:lnTo>
                <a:lnTo>
                  <a:pt x="34549" y="71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8" name="object 758"/>
          <p:cNvSpPr/>
          <p:nvPr/>
        </p:nvSpPr>
        <p:spPr>
          <a:xfrm>
            <a:off x="2723677" y="1806427"/>
            <a:ext cx="58552" cy="74889"/>
          </a:xfrm>
          <a:custGeom>
            <a:avLst/>
            <a:gdLst/>
            <a:ahLst/>
            <a:cxnLst/>
            <a:rect l="l" t="t" r="r" b="b"/>
            <a:pathLst>
              <a:path w="58552" h="74889">
                <a:moveTo>
                  <a:pt x="30708" y="74889"/>
                </a:moveTo>
                <a:lnTo>
                  <a:pt x="36484" y="74889"/>
                </a:lnTo>
                <a:lnTo>
                  <a:pt x="41269" y="72969"/>
                </a:lnTo>
                <a:lnTo>
                  <a:pt x="46085" y="70088"/>
                </a:lnTo>
                <a:lnTo>
                  <a:pt x="50871" y="66248"/>
                </a:lnTo>
                <a:lnTo>
                  <a:pt x="54711" y="60487"/>
                </a:lnTo>
                <a:lnTo>
                  <a:pt x="58552" y="52806"/>
                </a:lnTo>
                <a:lnTo>
                  <a:pt x="56631" y="51846"/>
                </a:lnTo>
                <a:lnTo>
                  <a:pt x="53751" y="55686"/>
                </a:lnTo>
                <a:lnTo>
                  <a:pt x="50871" y="58567"/>
                </a:lnTo>
                <a:lnTo>
                  <a:pt x="47990" y="60487"/>
                </a:lnTo>
                <a:lnTo>
                  <a:pt x="46085" y="62407"/>
                </a:lnTo>
                <a:lnTo>
                  <a:pt x="43205" y="63367"/>
                </a:lnTo>
                <a:lnTo>
                  <a:pt x="35524" y="63367"/>
                </a:lnTo>
                <a:lnTo>
                  <a:pt x="31683" y="61447"/>
                </a:lnTo>
                <a:lnTo>
                  <a:pt x="27843" y="56647"/>
                </a:lnTo>
                <a:lnTo>
                  <a:pt x="23027" y="51846"/>
                </a:lnTo>
                <a:lnTo>
                  <a:pt x="21122" y="44165"/>
                </a:lnTo>
                <a:lnTo>
                  <a:pt x="20162" y="34564"/>
                </a:lnTo>
                <a:lnTo>
                  <a:pt x="20162" y="19217"/>
                </a:lnTo>
                <a:lnTo>
                  <a:pt x="21122" y="13441"/>
                </a:lnTo>
                <a:lnTo>
                  <a:pt x="24003" y="8656"/>
                </a:lnTo>
                <a:lnTo>
                  <a:pt x="23027" y="0"/>
                </a:lnTo>
                <a:lnTo>
                  <a:pt x="16322" y="3840"/>
                </a:lnTo>
                <a:lnTo>
                  <a:pt x="9601" y="10561"/>
                </a:lnTo>
                <a:lnTo>
                  <a:pt x="7042" y="13496"/>
                </a:lnTo>
                <a:lnTo>
                  <a:pt x="1683" y="24648"/>
                </a:lnTo>
                <a:lnTo>
                  <a:pt x="0" y="38404"/>
                </a:lnTo>
                <a:lnTo>
                  <a:pt x="0" y="48006"/>
                </a:lnTo>
                <a:lnTo>
                  <a:pt x="1920" y="55686"/>
                </a:lnTo>
                <a:lnTo>
                  <a:pt x="6720" y="62407"/>
                </a:lnTo>
                <a:lnTo>
                  <a:pt x="7790" y="63773"/>
                </a:lnTo>
                <a:lnTo>
                  <a:pt x="17647" y="71911"/>
                </a:lnTo>
                <a:lnTo>
                  <a:pt x="30708" y="748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9" name="object 759"/>
          <p:cNvSpPr/>
          <p:nvPr/>
        </p:nvSpPr>
        <p:spPr>
          <a:xfrm>
            <a:off x="2743840" y="1806427"/>
            <a:ext cx="38389" cy="34564"/>
          </a:xfrm>
          <a:custGeom>
            <a:avLst/>
            <a:gdLst/>
            <a:ahLst/>
            <a:cxnLst/>
            <a:rect l="l" t="t" r="r" b="b"/>
            <a:pathLst>
              <a:path w="38389" h="34564">
                <a:moveTo>
                  <a:pt x="19202" y="0"/>
                </a:moveTo>
                <a:lnTo>
                  <a:pt x="2865" y="0"/>
                </a:lnTo>
                <a:lnTo>
                  <a:pt x="3840" y="8656"/>
                </a:lnTo>
                <a:lnTo>
                  <a:pt x="5760" y="6720"/>
                </a:lnTo>
                <a:lnTo>
                  <a:pt x="7680" y="4815"/>
                </a:lnTo>
                <a:lnTo>
                  <a:pt x="12481" y="4815"/>
                </a:lnTo>
                <a:lnTo>
                  <a:pt x="13426" y="5775"/>
                </a:lnTo>
                <a:lnTo>
                  <a:pt x="14386" y="6720"/>
                </a:lnTo>
                <a:lnTo>
                  <a:pt x="16322" y="7680"/>
                </a:lnTo>
                <a:lnTo>
                  <a:pt x="18227" y="10561"/>
                </a:lnTo>
                <a:lnTo>
                  <a:pt x="19202" y="13441"/>
                </a:lnTo>
                <a:lnTo>
                  <a:pt x="20147" y="16337"/>
                </a:lnTo>
                <a:lnTo>
                  <a:pt x="20147" y="29763"/>
                </a:lnTo>
                <a:lnTo>
                  <a:pt x="0" y="29763"/>
                </a:lnTo>
                <a:lnTo>
                  <a:pt x="0" y="34564"/>
                </a:lnTo>
                <a:lnTo>
                  <a:pt x="38389" y="34564"/>
                </a:lnTo>
                <a:lnTo>
                  <a:pt x="38347" y="32196"/>
                </a:lnTo>
                <a:lnTo>
                  <a:pt x="35919" y="18555"/>
                </a:lnTo>
                <a:lnTo>
                  <a:pt x="29763" y="8656"/>
                </a:lnTo>
                <a:lnTo>
                  <a:pt x="24947" y="2880"/>
                </a:lnTo>
                <a:lnTo>
                  <a:pt x="192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0" name="object 760"/>
          <p:cNvSpPr/>
          <p:nvPr/>
        </p:nvSpPr>
        <p:spPr>
          <a:xfrm>
            <a:off x="2791830" y="1806427"/>
            <a:ext cx="58567" cy="74889"/>
          </a:xfrm>
          <a:custGeom>
            <a:avLst/>
            <a:gdLst/>
            <a:ahLst/>
            <a:cxnLst/>
            <a:rect l="l" t="t" r="r" b="b"/>
            <a:pathLst>
              <a:path w="58567" h="74889">
                <a:moveTo>
                  <a:pt x="37444" y="19217"/>
                </a:moveTo>
                <a:lnTo>
                  <a:pt x="38404" y="22082"/>
                </a:lnTo>
                <a:lnTo>
                  <a:pt x="40325" y="24002"/>
                </a:lnTo>
                <a:lnTo>
                  <a:pt x="42245" y="25923"/>
                </a:lnTo>
                <a:lnTo>
                  <a:pt x="49926" y="26883"/>
                </a:lnTo>
                <a:lnTo>
                  <a:pt x="52791" y="25923"/>
                </a:lnTo>
                <a:lnTo>
                  <a:pt x="55686" y="23058"/>
                </a:lnTo>
                <a:lnTo>
                  <a:pt x="56631" y="13441"/>
                </a:lnTo>
                <a:lnTo>
                  <a:pt x="54726" y="9601"/>
                </a:lnTo>
                <a:lnTo>
                  <a:pt x="50886" y="5775"/>
                </a:lnTo>
                <a:lnTo>
                  <a:pt x="46085" y="1935"/>
                </a:lnTo>
                <a:lnTo>
                  <a:pt x="40325" y="0"/>
                </a:lnTo>
                <a:lnTo>
                  <a:pt x="33604" y="0"/>
                </a:lnTo>
                <a:lnTo>
                  <a:pt x="29251" y="242"/>
                </a:lnTo>
                <a:lnTo>
                  <a:pt x="16831" y="4431"/>
                </a:lnTo>
                <a:lnTo>
                  <a:pt x="7680" y="13441"/>
                </a:lnTo>
                <a:lnTo>
                  <a:pt x="1932" y="25190"/>
                </a:lnTo>
                <a:lnTo>
                  <a:pt x="0" y="38404"/>
                </a:lnTo>
                <a:lnTo>
                  <a:pt x="42" y="40420"/>
                </a:lnTo>
                <a:lnTo>
                  <a:pt x="2475" y="52996"/>
                </a:lnTo>
                <a:lnTo>
                  <a:pt x="8641" y="64328"/>
                </a:lnTo>
                <a:lnTo>
                  <a:pt x="14401" y="71048"/>
                </a:lnTo>
                <a:lnTo>
                  <a:pt x="21122" y="74889"/>
                </a:lnTo>
                <a:lnTo>
                  <a:pt x="36484" y="74889"/>
                </a:lnTo>
                <a:lnTo>
                  <a:pt x="41285" y="72969"/>
                </a:lnTo>
                <a:lnTo>
                  <a:pt x="47045" y="70088"/>
                </a:lnTo>
                <a:lnTo>
                  <a:pt x="51846" y="67208"/>
                </a:lnTo>
                <a:lnTo>
                  <a:pt x="55686" y="62407"/>
                </a:lnTo>
                <a:lnTo>
                  <a:pt x="58567" y="55686"/>
                </a:lnTo>
                <a:lnTo>
                  <a:pt x="56631" y="54726"/>
                </a:lnTo>
                <a:lnTo>
                  <a:pt x="53766" y="57607"/>
                </a:lnTo>
                <a:lnTo>
                  <a:pt x="50886" y="59527"/>
                </a:lnTo>
                <a:lnTo>
                  <a:pt x="48966" y="60487"/>
                </a:lnTo>
                <a:lnTo>
                  <a:pt x="47045" y="62407"/>
                </a:lnTo>
                <a:lnTo>
                  <a:pt x="38404" y="62407"/>
                </a:lnTo>
                <a:lnTo>
                  <a:pt x="34564" y="61447"/>
                </a:lnTo>
                <a:lnTo>
                  <a:pt x="31683" y="59527"/>
                </a:lnTo>
                <a:lnTo>
                  <a:pt x="28803" y="56647"/>
                </a:lnTo>
                <a:lnTo>
                  <a:pt x="25923" y="51846"/>
                </a:lnTo>
                <a:lnTo>
                  <a:pt x="23042" y="46085"/>
                </a:lnTo>
                <a:lnTo>
                  <a:pt x="21122" y="40325"/>
                </a:lnTo>
                <a:lnTo>
                  <a:pt x="20162" y="33604"/>
                </a:lnTo>
                <a:lnTo>
                  <a:pt x="20162" y="19217"/>
                </a:lnTo>
                <a:lnTo>
                  <a:pt x="22082" y="13441"/>
                </a:lnTo>
                <a:lnTo>
                  <a:pt x="24002" y="9601"/>
                </a:lnTo>
                <a:lnTo>
                  <a:pt x="25923" y="6720"/>
                </a:lnTo>
                <a:lnTo>
                  <a:pt x="27843" y="5775"/>
                </a:lnTo>
                <a:lnTo>
                  <a:pt x="33604" y="5775"/>
                </a:lnTo>
                <a:lnTo>
                  <a:pt x="34564" y="7680"/>
                </a:lnTo>
                <a:lnTo>
                  <a:pt x="35524" y="8656"/>
                </a:lnTo>
                <a:lnTo>
                  <a:pt x="36484" y="10561"/>
                </a:lnTo>
                <a:lnTo>
                  <a:pt x="36484" y="14401"/>
                </a:lnTo>
                <a:lnTo>
                  <a:pt x="37444" y="192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1" name="object 761"/>
          <p:cNvSpPr/>
          <p:nvPr/>
        </p:nvSpPr>
        <p:spPr>
          <a:xfrm>
            <a:off x="2857118" y="1808363"/>
            <a:ext cx="38389" cy="70073"/>
          </a:xfrm>
          <a:custGeom>
            <a:avLst/>
            <a:gdLst/>
            <a:ahLst/>
            <a:cxnLst/>
            <a:rect l="l" t="t" r="r" b="b"/>
            <a:pathLst>
              <a:path w="38389" h="70073">
                <a:moveTo>
                  <a:pt x="38389" y="70073"/>
                </a:moveTo>
                <a:lnTo>
                  <a:pt x="38389" y="68153"/>
                </a:lnTo>
                <a:lnTo>
                  <a:pt x="34549" y="67193"/>
                </a:lnTo>
                <a:lnTo>
                  <a:pt x="32628" y="67193"/>
                </a:lnTo>
                <a:lnTo>
                  <a:pt x="31668" y="65272"/>
                </a:lnTo>
                <a:lnTo>
                  <a:pt x="29748" y="64312"/>
                </a:lnTo>
                <a:lnTo>
                  <a:pt x="29748" y="0"/>
                </a:lnTo>
                <a:lnTo>
                  <a:pt x="0" y="0"/>
                </a:lnTo>
                <a:lnTo>
                  <a:pt x="0" y="2880"/>
                </a:lnTo>
                <a:lnTo>
                  <a:pt x="3840" y="3840"/>
                </a:lnTo>
                <a:lnTo>
                  <a:pt x="5745" y="3840"/>
                </a:lnTo>
                <a:lnTo>
                  <a:pt x="6705" y="5745"/>
                </a:lnTo>
                <a:lnTo>
                  <a:pt x="7680" y="6720"/>
                </a:lnTo>
                <a:lnTo>
                  <a:pt x="8625" y="10561"/>
                </a:lnTo>
                <a:lnTo>
                  <a:pt x="8625" y="60472"/>
                </a:lnTo>
                <a:lnTo>
                  <a:pt x="7680" y="64312"/>
                </a:lnTo>
                <a:lnTo>
                  <a:pt x="6705" y="65272"/>
                </a:lnTo>
                <a:lnTo>
                  <a:pt x="5745" y="67193"/>
                </a:lnTo>
                <a:lnTo>
                  <a:pt x="2865" y="68153"/>
                </a:lnTo>
                <a:lnTo>
                  <a:pt x="0" y="68153"/>
                </a:lnTo>
                <a:lnTo>
                  <a:pt x="0" y="70073"/>
                </a:lnTo>
                <a:lnTo>
                  <a:pt x="38389" y="70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2" name="object 762"/>
          <p:cNvSpPr/>
          <p:nvPr/>
        </p:nvSpPr>
        <p:spPr>
          <a:xfrm>
            <a:off x="2864799" y="1774758"/>
            <a:ext cx="23027" cy="23042"/>
          </a:xfrm>
          <a:custGeom>
            <a:avLst/>
            <a:gdLst/>
            <a:ahLst/>
            <a:cxnLst/>
            <a:rect l="l" t="t" r="r" b="b"/>
            <a:pathLst>
              <a:path w="23027" h="23042">
                <a:moveTo>
                  <a:pt x="23027" y="11521"/>
                </a:moveTo>
                <a:lnTo>
                  <a:pt x="23027" y="8641"/>
                </a:lnTo>
                <a:lnTo>
                  <a:pt x="22067" y="5760"/>
                </a:lnTo>
                <a:lnTo>
                  <a:pt x="19187" y="3840"/>
                </a:lnTo>
                <a:lnTo>
                  <a:pt x="17266" y="960"/>
                </a:lnTo>
                <a:lnTo>
                  <a:pt x="14386" y="0"/>
                </a:lnTo>
                <a:lnTo>
                  <a:pt x="8625" y="0"/>
                </a:lnTo>
                <a:lnTo>
                  <a:pt x="5745" y="960"/>
                </a:lnTo>
                <a:lnTo>
                  <a:pt x="2880" y="3840"/>
                </a:lnTo>
                <a:lnTo>
                  <a:pt x="944" y="5760"/>
                </a:lnTo>
                <a:lnTo>
                  <a:pt x="0" y="8641"/>
                </a:lnTo>
                <a:lnTo>
                  <a:pt x="0" y="15361"/>
                </a:lnTo>
                <a:lnTo>
                  <a:pt x="944" y="17282"/>
                </a:lnTo>
                <a:lnTo>
                  <a:pt x="2880" y="20162"/>
                </a:lnTo>
                <a:lnTo>
                  <a:pt x="5745" y="22082"/>
                </a:lnTo>
                <a:lnTo>
                  <a:pt x="8625" y="23042"/>
                </a:lnTo>
                <a:lnTo>
                  <a:pt x="14386" y="23042"/>
                </a:lnTo>
                <a:lnTo>
                  <a:pt x="17266" y="22082"/>
                </a:lnTo>
                <a:lnTo>
                  <a:pt x="19187" y="20162"/>
                </a:lnTo>
                <a:lnTo>
                  <a:pt x="22067" y="17282"/>
                </a:lnTo>
                <a:lnTo>
                  <a:pt x="23027" y="14401"/>
                </a:lnTo>
                <a:lnTo>
                  <a:pt x="23027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3" name="object 763"/>
          <p:cNvSpPr/>
          <p:nvPr/>
        </p:nvSpPr>
        <p:spPr>
          <a:xfrm>
            <a:off x="2905109" y="1806427"/>
            <a:ext cx="66233" cy="72969"/>
          </a:xfrm>
          <a:custGeom>
            <a:avLst/>
            <a:gdLst/>
            <a:ahLst/>
            <a:cxnLst/>
            <a:rect l="l" t="t" r="r" b="b"/>
            <a:pathLst>
              <a:path w="66233" h="72969">
                <a:moveTo>
                  <a:pt x="63352" y="66248"/>
                </a:moveTo>
                <a:lnTo>
                  <a:pt x="66233" y="62407"/>
                </a:lnTo>
                <a:lnTo>
                  <a:pt x="63352" y="61447"/>
                </a:lnTo>
                <a:lnTo>
                  <a:pt x="62392" y="62407"/>
                </a:lnTo>
                <a:lnTo>
                  <a:pt x="60487" y="63367"/>
                </a:lnTo>
                <a:lnTo>
                  <a:pt x="57607" y="63367"/>
                </a:lnTo>
                <a:lnTo>
                  <a:pt x="57607" y="62407"/>
                </a:lnTo>
                <a:lnTo>
                  <a:pt x="56631" y="62407"/>
                </a:lnTo>
                <a:lnTo>
                  <a:pt x="56631" y="20162"/>
                </a:lnTo>
                <a:lnTo>
                  <a:pt x="55671" y="15361"/>
                </a:lnTo>
                <a:lnTo>
                  <a:pt x="55671" y="13441"/>
                </a:lnTo>
                <a:lnTo>
                  <a:pt x="53766" y="10561"/>
                </a:lnTo>
                <a:lnTo>
                  <a:pt x="51831" y="7680"/>
                </a:lnTo>
                <a:lnTo>
                  <a:pt x="47990" y="4815"/>
                </a:lnTo>
                <a:lnTo>
                  <a:pt x="44150" y="1935"/>
                </a:lnTo>
                <a:lnTo>
                  <a:pt x="38404" y="0"/>
                </a:lnTo>
                <a:lnTo>
                  <a:pt x="26883" y="0"/>
                </a:lnTo>
                <a:lnTo>
                  <a:pt x="21122" y="975"/>
                </a:lnTo>
                <a:lnTo>
                  <a:pt x="16322" y="2880"/>
                </a:lnTo>
                <a:lnTo>
                  <a:pt x="11521" y="4815"/>
                </a:lnTo>
                <a:lnTo>
                  <a:pt x="6720" y="6720"/>
                </a:lnTo>
                <a:lnTo>
                  <a:pt x="3840" y="10561"/>
                </a:lnTo>
                <a:lnTo>
                  <a:pt x="960" y="13441"/>
                </a:lnTo>
                <a:lnTo>
                  <a:pt x="0" y="17282"/>
                </a:lnTo>
                <a:lnTo>
                  <a:pt x="0" y="23058"/>
                </a:lnTo>
                <a:lnTo>
                  <a:pt x="960" y="25923"/>
                </a:lnTo>
                <a:lnTo>
                  <a:pt x="2880" y="27843"/>
                </a:lnTo>
                <a:lnTo>
                  <a:pt x="4800" y="29763"/>
                </a:lnTo>
                <a:lnTo>
                  <a:pt x="16322" y="29763"/>
                </a:lnTo>
                <a:lnTo>
                  <a:pt x="18242" y="27843"/>
                </a:lnTo>
                <a:lnTo>
                  <a:pt x="20162" y="25923"/>
                </a:lnTo>
                <a:lnTo>
                  <a:pt x="21122" y="24002"/>
                </a:lnTo>
                <a:lnTo>
                  <a:pt x="21122" y="19217"/>
                </a:lnTo>
                <a:lnTo>
                  <a:pt x="20162" y="17282"/>
                </a:lnTo>
                <a:lnTo>
                  <a:pt x="18242" y="15361"/>
                </a:lnTo>
                <a:lnTo>
                  <a:pt x="16322" y="13441"/>
                </a:lnTo>
                <a:lnTo>
                  <a:pt x="16322" y="8656"/>
                </a:lnTo>
                <a:lnTo>
                  <a:pt x="18242" y="7680"/>
                </a:lnTo>
                <a:lnTo>
                  <a:pt x="20162" y="6720"/>
                </a:lnTo>
                <a:lnTo>
                  <a:pt x="23042" y="5775"/>
                </a:lnTo>
                <a:lnTo>
                  <a:pt x="27843" y="5775"/>
                </a:lnTo>
                <a:lnTo>
                  <a:pt x="29763" y="6720"/>
                </a:lnTo>
                <a:lnTo>
                  <a:pt x="31683" y="7680"/>
                </a:lnTo>
                <a:lnTo>
                  <a:pt x="32644" y="8656"/>
                </a:lnTo>
                <a:lnTo>
                  <a:pt x="34564" y="9601"/>
                </a:lnTo>
                <a:lnTo>
                  <a:pt x="34564" y="11521"/>
                </a:lnTo>
                <a:lnTo>
                  <a:pt x="35524" y="12496"/>
                </a:lnTo>
                <a:lnTo>
                  <a:pt x="35524" y="27843"/>
                </a:lnTo>
                <a:lnTo>
                  <a:pt x="24473" y="33485"/>
                </a:lnTo>
                <a:lnTo>
                  <a:pt x="12661" y="40089"/>
                </a:lnTo>
                <a:lnTo>
                  <a:pt x="19202" y="49926"/>
                </a:lnTo>
                <a:lnTo>
                  <a:pt x="20162" y="47045"/>
                </a:lnTo>
                <a:lnTo>
                  <a:pt x="22082" y="44165"/>
                </a:lnTo>
                <a:lnTo>
                  <a:pt x="24963" y="40325"/>
                </a:lnTo>
                <a:lnTo>
                  <a:pt x="29763" y="36484"/>
                </a:lnTo>
                <a:lnTo>
                  <a:pt x="35524" y="33604"/>
                </a:lnTo>
                <a:lnTo>
                  <a:pt x="35524" y="56647"/>
                </a:lnTo>
                <a:lnTo>
                  <a:pt x="32644" y="59527"/>
                </a:lnTo>
                <a:lnTo>
                  <a:pt x="29763" y="60487"/>
                </a:lnTo>
                <a:lnTo>
                  <a:pt x="24963" y="60487"/>
                </a:lnTo>
                <a:lnTo>
                  <a:pt x="26883" y="69128"/>
                </a:lnTo>
                <a:lnTo>
                  <a:pt x="35524" y="62407"/>
                </a:lnTo>
                <a:lnTo>
                  <a:pt x="36484" y="66248"/>
                </a:lnTo>
                <a:lnTo>
                  <a:pt x="37429" y="69128"/>
                </a:lnTo>
                <a:lnTo>
                  <a:pt x="39364" y="71048"/>
                </a:lnTo>
                <a:lnTo>
                  <a:pt x="42245" y="72009"/>
                </a:lnTo>
                <a:lnTo>
                  <a:pt x="45110" y="72969"/>
                </a:lnTo>
                <a:lnTo>
                  <a:pt x="55671" y="72969"/>
                </a:lnTo>
                <a:lnTo>
                  <a:pt x="58552" y="71048"/>
                </a:lnTo>
                <a:lnTo>
                  <a:pt x="60487" y="69128"/>
                </a:lnTo>
                <a:lnTo>
                  <a:pt x="63352" y="662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4" name="object 764"/>
          <p:cNvSpPr/>
          <p:nvPr/>
        </p:nvSpPr>
        <p:spPr>
          <a:xfrm>
            <a:off x="2903189" y="1846517"/>
            <a:ext cx="28803" cy="32879"/>
          </a:xfrm>
          <a:custGeom>
            <a:avLst/>
            <a:gdLst/>
            <a:ahLst/>
            <a:cxnLst/>
            <a:rect l="l" t="t" r="r" b="b"/>
            <a:pathLst>
              <a:path w="28803" h="32879">
                <a:moveTo>
                  <a:pt x="0" y="14637"/>
                </a:moveTo>
                <a:lnTo>
                  <a:pt x="0" y="23278"/>
                </a:lnTo>
                <a:lnTo>
                  <a:pt x="1920" y="27118"/>
                </a:lnTo>
                <a:lnTo>
                  <a:pt x="4800" y="29038"/>
                </a:lnTo>
                <a:lnTo>
                  <a:pt x="6720" y="31919"/>
                </a:lnTo>
                <a:lnTo>
                  <a:pt x="10561" y="32879"/>
                </a:lnTo>
                <a:lnTo>
                  <a:pt x="21122" y="32879"/>
                </a:lnTo>
                <a:lnTo>
                  <a:pt x="28803" y="29038"/>
                </a:lnTo>
                <a:lnTo>
                  <a:pt x="26883" y="20397"/>
                </a:lnTo>
                <a:lnTo>
                  <a:pt x="24963" y="20397"/>
                </a:lnTo>
                <a:lnTo>
                  <a:pt x="23042" y="18477"/>
                </a:lnTo>
                <a:lnTo>
                  <a:pt x="22082" y="16557"/>
                </a:lnTo>
                <a:lnTo>
                  <a:pt x="21122" y="14637"/>
                </a:lnTo>
                <a:lnTo>
                  <a:pt x="21122" y="9836"/>
                </a:lnTo>
                <a:lnTo>
                  <a:pt x="14581" y="0"/>
                </a:lnTo>
                <a:lnTo>
                  <a:pt x="7680" y="5035"/>
                </a:lnTo>
                <a:lnTo>
                  <a:pt x="2880" y="9836"/>
                </a:lnTo>
                <a:lnTo>
                  <a:pt x="0" y="146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5" name="object 765"/>
          <p:cNvSpPr/>
          <p:nvPr/>
        </p:nvSpPr>
        <p:spPr>
          <a:xfrm>
            <a:off x="2977103" y="1777639"/>
            <a:ext cx="37444" cy="100797"/>
          </a:xfrm>
          <a:custGeom>
            <a:avLst/>
            <a:gdLst/>
            <a:ahLst/>
            <a:cxnLst/>
            <a:rect l="l" t="t" r="r" b="b"/>
            <a:pathLst>
              <a:path w="37444" h="100797">
                <a:moveTo>
                  <a:pt x="28803" y="0"/>
                </a:moveTo>
                <a:lnTo>
                  <a:pt x="0" y="0"/>
                </a:lnTo>
                <a:lnTo>
                  <a:pt x="0" y="1920"/>
                </a:lnTo>
                <a:lnTo>
                  <a:pt x="2880" y="2880"/>
                </a:lnTo>
                <a:lnTo>
                  <a:pt x="4800" y="3840"/>
                </a:lnTo>
                <a:lnTo>
                  <a:pt x="5760" y="4800"/>
                </a:lnTo>
                <a:lnTo>
                  <a:pt x="7680" y="5760"/>
                </a:lnTo>
                <a:lnTo>
                  <a:pt x="7680" y="95036"/>
                </a:lnTo>
                <a:lnTo>
                  <a:pt x="6720" y="95996"/>
                </a:lnTo>
                <a:lnTo>
                  <a:pt x="4800" y="97916"/>
                </a:lnTo>
                <a:lnTo>
                  <a:pt x="2880" y="98877"/>
                </a:lnTo>
                <a:lnTo>
                  <a:pt x="0" y="98877"/>
                </a:lnTo>
                <a:lnTo>
                  <a:pt x="0" y="100797"/>
                </a:lnTo>
                <a:lnTo>
                  <a:pt x="37444" y="100797"/>
                </a:lnTo>
                <a:lnTo>
                  <a:pt x="37444" y="98877"/>
                </a:lnTo>
                <a:lnTo>
                  <a:pt x="33604" y="97916"/>
                </a:lnTo>
                <a:lnTo>
                  <a:pt x="31683" y="97916"/>
                </a:lnTo>
                <a:lnTo>
                  <a:pt x="30723" y="95996"/>
                </a:lnTo>
                <a:lnTo>
                  <a:pt x="29763" y="95036"/>
                </a:lnTo>
                <a:lnTo>
                  <a:pt x="28803" y="91196"/>
                </a:lnTo>
                <a:lnTo>
                  <a:pt x="288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6" name="object 766"/>
          <p:cNvSpPr/>
          <p:nvPr/>
        </p:nvSpPr>
        <p:spPr>
          <a:xfrm>
            <a:off x="3026069" y="1774758"/>
            <a:ext cx="24003" cy="23042"/>
          </a:xfrm>
          <a:custGeom>
            <a:avLst/>
            <a:gdLst/>
            <a:ahLst/>
            <a:cxnLst/>
            <a:rect l="l" t="t" r="r" b="b"/>
            <a:pathLst>
              <a:path w="24003" h="23042">
                <a:moveTo>
                  <a:pt x="24003" y="11521"/>
                </a:moveTo>
                <a:lnTo>
                  <a:pt x="24003" y="8641"/>
                </a:lnTo>
                <a:lnTo>
                  <a:pt x="22067" y="5760"/>
                </a:lnTo>
                <a:lnTo>
                  <a:pt x="20162" y="3840"/>
                </a:lnTo>
                <a:lnTo>
                  <a:pt x="18227" y="960"/>
                </a:lnTo>
                <a:lnTo>
                  <a:pt x="15361" y="0"/>
                </a:lnTo>
                <a:lnTo>
                  <a:pt x="8641" y="0"/>
                </a:lnTo>
                <a:lnTo>
                  <a:pt x="5760" y="960"/>
                </a:lnTo>
                <a:lnTo>
                  <a:pt x="3840" y="3840"/>
                </a:lnTo>
                <a:lnTo>
                  <a:pt x="1920" y="5760"/>
                </a:lnTo>
                <a:lnTo>
                  <a:pt x="0" y="8641"/>
                </a:lnTo>
                <a:lnTo>
                  <a:pt x="0" y="15361"/>
                </a:lnTo>
                <a:lnTo>
                  <a:pt x="1920" y="17282"/>
                </a:lnTo>
                <a:lnTo>
                  <a:pt x="3840" y="20162"/>
                </a:lnTo>
                <a:lnTo>
                  <a:pt x="5760" y="22082"/>
                </a:lnTo>
                <a:lnTo>
                  <a:pt x="8641" y="23042"/>
                </a:lnTo>
                <a:lnTo>
                  <a:pt x="15361" y="23042"/>
                </a:lnTo>
                <a:lnTo>
                  <a:pt x="18227" y="22082"/>
                </a:lnTo>
                <a:lnTo>
                  <a:pt x="20162" y="20162"/>
                </a:lnTo>
                <a:lnTo>
                  <a:pt x="22067" y="17282"/>
                </a:lnTo>
                <a:lnTo>
                  <a:pt x="24003" y="14401"/>
                </a:lnTo>
                <a:lnTo>
                  <a:pt x="2400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7" name="object 767"/>
          <p:cNvSpPr/>
          <p:nvPr/>
        </p:nvSpPr>
        <p:spPr>
          <a:xfrm>
            <a:off x="3019348" y="1808363"/>
            <a:ext cx="37444" cy="70073"/>
          </a:xfrm>
          <a:custGeom>
            <a:avLst/>
            <a:gdLst/>
            <a:ahLst/>
            <a:cxnLst/>
            <a:rect l="l" t="t" r="r" b="b"/>
            <a:pathLst>
              <a:path w="37444" h="70073">
                <a:moveTo>
                  <a:pt x="28788" y="0"/>
                </a:moveTo>
                <a:lnTo>
                  <a:pt x="0" y="0"/>
                </a:lnTo>
                <a:lnTo>
                  <a:pt x="0" y="2880"/>
                </a:lnTo>
                <a:lnTo>
                  <a:pt x="2880" y="3840"/>
                </a:lnTo>
                <a:lnTo>
                  <a:pt x="5760" y="3840"/>
                </a:lnTo>
                <a:lnTo>
                  <a:pt x="6720" y="5745"/>
                </a:lnTo>
                <a:lnTo>
                  <a:pt x="7680" y="6720"/>
                </a:lnTo>
                <a:lnTo>
                  <a:pt x="8641" y="10561"/>
                </a:lnTo>
                <a:lnTo>
                  <a:pt x="8641" y="60472"/>
                </a:lnTo>
                <a:lnTo>
                  <a:pt x="7680" y="64312"/>
                </a:lnTo>
                <a:lnTo>
                  <a:pt x="6720" y="65272"/>
                </a:lnTo>
                <a:lnTo>
                  <a:pt x="4800" y="67193"/>
                </a:lnTo>
                <a:lnTo>
                  <a:pt x="2880" y="68153"/>
                </a:lnTo>
                <a:lnTo>
                  <a:pt x="0" y="68153"/>
                </a:lnTo>
                <a:lnTo>
                  <a:pt x="0" y="70073"/>
                </a:lnTo>
                <a:lnTo>
                  <a:pt x="37444" y="70073"/>
                </a:lnTo>
                <a:lnTo>
                  <a:pt x="37444" y="68153"/>
                </a:lnTo>
                <a:lnTo>
                  <a:pt x="34564" y="67193"/>
                </a:lnTo>
                <a:lnTo>
                  <a:pt x="31668" y="67193"/>
                </a:lnTo>
                <a:lnTo>
                  <a:pt x="30723" y="65272"/>
                </a:lnTo>
                <a:lnTo>
                  <a:pt x="29763" y="64312"/>
                </a:lnTo>
                <a:lnTo>
                  <a:pt x="28788" y="60472"/>
                </a:lnTo>
                <a:lnTo>
                  <a:pt x="2878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8" name="object 768"/>
          <p:cNvSpPr/>
          <p:nvPr/>
        </p:nvSpPr>
        <p:spPr>
          <a:xfrm>
            <a:off x="3064459" y="1806427"/>
            <a:ext cx="48006" cy="74889"/>
          </a:xfrm>
          <a:custGeom>
            <a:avLst/>
            <a:gdLst/>
            <a:ahLst/>
            <a:cxnLst/>
            <a:rect l="l" t="t" r="r" b="b"/>
            <a:pathLst>
              <a:path w="48006" h="74889">
                <a:moveTo>
                  <a:pt x="3840" y="48966"/>
                </a:moveTo>
                <a:lnTo>
                  <a:pt x="960" y="48966"/>
                </a:lnTo>
                <a:lnTo>
                  <a:pt x="1920" y="73929"/>
                </a:lnTo>
                <a:lnTo>
                  <a:pt x="4800" y="73929"/>
                </a:lnTo>
                <a:lnTo>
                  <a:pt x="5760" y="72009"/>
                </a:lnTo>
                <a:lnTo>
                  <a:pt x="7680" y="70088"/>
                </a:lnTo>
                <a:lnTo>
                  <a:pt x="9601" y="70088"/>
                </a:lnTo>
                <a:lnTo>
                  <a:pt x="10561" y="71048"/>
                </a:lnTo>
                <a:lnTo>
                  <a:pt x="12481" y="71048"/>
                </a:lnTo>
                <a:lnTo>
                  <a:pt x="17282" y="72969"/>
                </a:lnTo>
                <a:lnTo>
                  <a:pt x="22082" y="74889"/>
                </a:lnTo>
                <a:lnTo>
                  <a:pt x="29763" y="74889"/>
                </a:lnTo>
                <a:lnTo>
                  <a:pt x="33604" y="72969"/>
                </a:lnTo>
                <a:lnTo>
                  <a:pt x="37444" y="71048"/>
                </a:lnTo>
                <a:lnTo>
                  <a:pt x="41285" y="69128"/>
                </a:lnTo>
                <a:lnTo>
                  <a:pt x="43205" y="66248"/>
                </a:lnTo>
                <a:lnTo>
                  <a:pt x="45125" y="62407"/>
                </a:lnTo>
                <a:lnTo>
                  <a:pt x="47045" y="59527"/>
                </a:lnTo>
                <a:lnTo>
                  <a:pt x="48006" y="55686"/>
                </a:lnTo>
                <a:lnTo>
                  <a:pt x="48006" y="47045"/>
                </a:lnTo>
                <a:lnTo>
                  <a:pt x="47045" y="43205"/>
                </a:lnTo>
                <a:lnTo>
                  <a:pt x="45125" y="39364"/>
                </a:lnTo>
                <a:lnTo>
                  <a:pt x="42245" y="36484"/>
                </a:lnTo>
                <a:lnTo>
                  <a:pt x="37444" y="31683"/>
                </a:lnTo>
                <a:lnTo>
                  <a:pt x="30723" y="26883"/>
                </a:lnTo>
                <a:lnTo>
                  <a:pt x="23042" y="22082"/>
                </a:lnTo>
                <a:lnTo>
                  <a:pt x="18242" y="18242"/>
                </a:lnTo>
                <a:lnTo>
                  <a:pt x="17282" y="16337"/>
                </a:lnTo>
                <a:lnTo>
                  <a:pt x="16322" y="15361"/>
                </a:lnTo>
                <a:lnTo>
                  <a:pt x="15361" y="14401"/>
                </a:lnTo>
                <a:lnTo>
                  <a:pt x="15361" y="10561"/>
                </a:lnTo>
                <a:lnTo>
                  <a:pt x="16322" y="9601"/>
                </a:lnTo>
                <a:lnTo>
                  <a:pt x="17282" y="7680"/>
                </a:lnTo>
                <a:lnTo>
                  <a:pt x="19202" y="6720"/>
                </a:lnTo>
                <a:lnTo>
                  <a:pt x="21122" y="5775"/>
                </a:lnTo>
                <a:lnTo>
                  <a:pt x="25923" y="5775"/>
                </a:lnTo>
                <a:lnTo>
                  <a:pt x="29763" y="7680"/>
                </a:lnTo>
                <a:lnTo>
                  <a:pt x="32644" y="9601"/>
                </a:lnTo>
                <a:lnTo>
                  <a:pt x="36484" y="12496"/>
                </a:lnTo>
                <a:lnTo>
                  <a:pt x="39364" y="17282"/>
                </a:lnTo>
                <a:lnTo>
                  <a:pt x="42245" y="24002"/>
                </a:lnTo>
                <a:lnTo>
                  <a:pt x="45125" y="24002"/>
                </a:lnTo>
                <a:lnTo>
                  <a:pt x="43205" y="0"/>
                </a:lnTo>
                <a:lnTo>
                  <a:pt x="41285" y="0"/>
                </a:lnTo>
                <a:lnTo>
                  <a:pt x="40325" y="1935"/>
                </a:lnTo>
                <a:lnTo>
                  <a:pt x="39364" y="2880"/>
                </a:lnTo>
                <a:lnTo>
                  <a:pt x="38404" y="3840"/>
                </a:lnTo>
                <a:lnTo>
                  <a:pt x="34564" y="3840"/>
                </a:lnTo>
                <a:lnTo>
                  <a:pt x="32644" y="2880"/>
                </a:lnTo>
                <a:lnTo>
                  <a:pt x="29763" y="975"/>
                </a:lnTo>
                <a:lnTo>
                  <a:pt x="25923" y="0"/>
                </a:lnTo>
                <a:lnTo>
                  <a:pt x="15361" y="0"/>
                </a:lnTo>
                <a:lnTo>
                  <a:pt x="9601" y="2880"/>
                </a:lnTo>
                <a:lnTo>
                  <a:pt x="5760" y="6720"/>
                </a:lnTo>
                <a:lnTo>
                  <a:pt x="1920" y="11521"/>
                </a:lnTo>
                <a:lnTo>
                  <a:pt x="0" y="16337"/>
                </a:lnTo>
                <a:lnTo>
                  <a:pt x="0" y="25923"/>
                </a:lnTo>
                <a:lnTo>
                  <a:pt x="1920" y="30723"/>
                </a:lnTo>
                <a:lnTo>
                  <a:pt x="4800" y="34564"/>
                </a:lnTo>
                <a:lnTo>
                  <a:pt x="7680" y="37444"/>
                </a:lnTo>
                <a:lnTo>
                  <a:pt x="12481" y="42245"/>
                </a:lnTo>
                <a:lnTo>
                  <a:pt x="20162" y="47045"/>
                </a:lnTo>
                <a:lnTo>
                  <a:pt x="24963" y="50886"/>
                </a:lnTo>
                <a:lnTo>
                  <a:pt x="28803" y="53766"/>
                </a:lnTo>
                <a:lnTo>
                  <a:pt x="29763" y="54726"/>
                </a:lnTo>
                <a:lnTo>
                  <a:pt x="31683" y="56647"/>
                </a:lnTo>
                <a:lnTo>
                  <a:pt x="32644" y="58567"/>
                </a:lnTo>
                <a:lnTo>
                  <a:pt x="32644" y="63367"/>
                </a:lnTo>
                <a:lnTo>
                  <a:pt x="31683" y="65288"/>
                </a:lnTo>
                <a:lnTo>
                  <a:pt x="29763" y="66248"/>
                </a:lnTo>
                <a:lnTo>
                  <a:pt x="28803" y="68168"/>
                </a:lnTo>
                <a:lnTo>
                  <a:pt x="26883" y="69128"/>
                </a:lnTo>
                <a:lnTo>
                  <a:pt x="20162" y="69128"/>
                </a:lnTo>
                <a:lnTo>
                  <a:pt x="17282" y="67208"/>
                </a:lnTo>
                <a:lnTo>
                  <a:pt x="13441" y="64328"/>
                </a:lnTo>
                <a:lnTo>
                  <a:pt x="8641" y="60487"/>
                </a:lnTo>
                <a:lnTo>
                  <a:pt x="5760" y="55686"/>
                </a:lnTo>
                <a:lnTo>
                  <a:pt x="3840" y="489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9" name="object 769"/>
          <p:cNvSpPr/>
          <p:nvPr/>
        </p:nvSpPr>
        <p:spPr>
          <a:xfrm>
            <a:off x="3126866" y="1806427"/>
            <a:ext cx="65272" cy="72969"/>
          </a:xfrm>
          <a:custGeom>
            <a:avLst/>
            <a:gdLst/>
            <a:ahLst/>
            <a:cxnLst/>
            <a:rect l="l" t="t" r="r" b="b"/>
            <a:pathLst>
              <a:path w="65272" h="72969">
                <a:moveTo>
                  <a:pt x="24963" y="40325"/>
                </a:moveTo>
                <a:lnTo>
                  <a:pt x="28788" y="36484"/>
                </a:lnTo>
                <a:lnTo>
                  <a:pt x="35509" y="33604"/>
                </a:lnTo>
                <a:lnTo>
                  <a:pt x="35509" y="56647"/>
                </a:lnTo>
                <a:lnTo>
                  <a:pt x="31683" y="59527"/>
                </a:lnTo>
                <a:lnTo>
                  <a:pt x="28788" y="60487"/>
                </a:lnTo>
                <a:lnTo>
                  <a:pt x="24003" y="60487"/>
                </a:lnTo>
                <a:lnTo>
                  <a:pt x="26868" y="69128"/>
                </a:lnTo>
                <a:lnTo>
                  <a:pt x="35509" y="62407"/>
                </a:lnTo>
                <a:lnTo>
                  <a:pt x="35509" y="66248"/>
                </a:lnTo>
                <a:lnTo>
                  <a:pt x="37429" y="69128"/>
                </a:lnTo>
                <a:lnTo>
                  <a:pt x="39349" y="71048"/>
                </a:lnTo>
                <a:lnTo>
                  <a:pt x="41269" y="72009"/>
                </a:lnTo>
                <a:lnTo>
                  <a:pt x="45110" y="72969"/>
                </a:lnTo>
                <a:lnTo>
                  <a:pt x="55671" y="72969"/>
                </a:lnTo>
                <a:lnTo>
                  <a:pt x="57591" y="71048"/>
                </a:lnTo>
                <a:lnTo>
                  <a:pt x="60472" y="69128"/>
                </a:lnTo>
                <a:lnTo>
                  <a:pt x="63352" y="66248"/>
                </a:lnTo>
                <a:lnTo>
                  <a:pt x="65272" y="62407"/>
                </a:lnTo>
                <a:lnTo>
                  <a:pt x="63352" y="61447"/>
                </a:lnTo>
                <a:lnTo>
                  <a:pt x="62392" y="62407"/>
                </a:lnTo>
                <a:lnTo>
                  <a:pt x="60472" y="63367"/>
                </a:lnTo>
                <a:lnTo>
                  <a:pt x="57591" y="63367"/>
                </a:lnTo>
                <a:lnTo>
                  <a:pt x="57591" y="62407"/>
                </a:lnTo>
                <a:lnTo>
                  <a:pt x="56631" y="62407"/>
                </a:lnTo>
                <a:lnTo>
                  <a:pt x="56631" y="20162"/>
                </a:lnTo>
                <a:lnTo>
                  <a:pt x="55671" y="15361"/>
                </a:lnTo>
                <a:lnTo>
                  <a:pt x="54711" y="13441"/>
                </a:lnTo>
                <a:lnTo>
                  <a:pt x="53751" y="10561"/>
                </a:lnTo>
                <a:lnTo>
                  <a:pt x="51831" y="7680"/>
                </a:lnTo>
                <a:lnTo>
                  <a:pt x="47990" y="4815"/>
                </a:lnTo>
                <a:lnTo>
                  <a:pt x="44150" y="1935"/>
                </a:lnTo>
                <a:lnTo>
                  <a:pt x="38404" y="0"/>
                </a:lnTo>
                <a:lnTo>
                  <a:pt x="25908" y="0"/>
                </a:lnTo>
                <a:lnTo>
                  <a:pt x="21122" y="975"/>
                </a:lnTo>
                <a:lnTo>
                  <a:pt x="16322" y="2880"/>
                </a:lnTo>
                <a:lnTo>
                  <a:pt x="10561" y="4815"/>
                </a:lnTo>
                <a:lnTo>
                  <a:pt x="6720" y="6720"/>
                </a:lnTo>
                <a:lnTo>
                  <a:pt x="3840" y="10561"/>
                </a:lnTo>
                <a:lnTo>
                  <a:pt x="960" y="13441"/>
                </a:lnTo>
                <a:lnTo>
                  <a:pt x="0" y="17282"/>
                </a:lnTo>
                <a:lnTo>
                  <a:pt x="0" y="23058"/>
                </a:lnTo>
                <a:lnTo>
                  <a:pt x="960" y="25923"/>
                </a:lnTo>
                <a:lnTo>
                  <a:pt x="2880" y="27843"/>
                </a:lnTo>
                <a:lnTo>
                  <a:pt x="4800" y="29763"/>
                </a:lnTo>
                <a:lnTo>
                  <a:pt x="16322" y="29763"/>
                </a:lnTo>
                <a:lnTo>
                  <a:pt x="18227" y="27843"/>
                </a:lnTo>
                <a:lnTo>
                  <a:pt x="20162" y="25923"/>
                </a:lnTo>
                <a:lnTo>
                  <a:pt x="21122" y="24002"/>
                </a:lnTo>
                <a:lnTo>
                  <a:pt x="21122" y="19217"/>
                </a:lnTo>
                <a:lnTo>
                  <a:pt x="20162" y="17282"/>
                </a:lnTo>
                <a:lnTo>
                  <a:pt x="18227" y="15361"/>
                </a:lnTo>
                <a:lnTo>
                  <a:pt x="16322" y="13441"/>
                </a:lnTo>
                <a:lnTo>
                  <a:pt x="15346" y="12496"/>
                </a:lnTo>
                <a:lnTo>
                  <a:pt x="15346" y="9601"/>
                </a:lnTo>
                <a:lnTo>
                  <a:pt x="16322" y="8656"/>
                </a:lnTo>
                <a:lnTo>
                  <a:pt x="17282" y="7680"/>
                </a:lnTo>
                <a:lnTo>
                  <a:pt x="20162" y="6720"/>
                </a:lnTo>
                <a:lnTo>
                  <a:pt x="22067" y="5775"/>
                </a:lnTo>
                <a:lnTo>
                  <a:pt x="27843" y="5775"/>
                </a:lnTo>
                <a:lnTo>
                  <a:pt x="29748" y="6720"/>
                </a:lnTo>
                <a:lnTo>
                  <a:pt x="30708" y="7680"/>
                </a:lnTo>
                <a:lnTo>
                  <a:pt x="32628" y="8656"/>
                </a:lnTo>
                <a:lnTo>
                  <a:pt x="33588" y="9601"/>
                </a:lnTo>
                <a:lnTo>
                  <a:pt x="34549" y="11521"/>
                </a:lnTo>
                <a:lnTo>
                  <a:pt x="34549" y="12496"/>
                </a:lnTo>
                <a:lnTo>
                  <a:pt x="35509" y="15361"/>
                </a:lnTo>
                <a:lnTo>
                  <a:pt x="35509" y="27843"/>
                </a:lnTo>
                <a:lnTo>
                  <a:pt x="23795" y="33827"/>
                </a:lnTo>
                <a:lnTo>
                  <a:pt x="19187" y="49926"/>
                </a:lnTo>
                <a:lnTo>
                  <a:pt x="20162" y="47045"/>
                </a:lnTo>
                <a:lnTo>
                  <a:pt x="22067" y="44165"/>
                </a:lnTo>
                <a:lnTo>
                  <a:pt x="24963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0" name="object 770"/>
          <p:cNvSpPr/>
          <p:nvPr/>
        </p:nvSpPr>
        <p:spPr>
          <a:xfrm>
            <a:off x="3124946" y="1840255"/>
            <a:ext cx="28788" cy="39141"/>
          </a:xfrm>
          <a:custGeom>
            <a:avLst/>
            <a:gdLst/>
            <a:ahLst/>
            <a:cxnLst/>
            <a:rect l="l" t="t" r="r" b="b"/>
            <a:pathLst>
              <a:path w="28788" h="39141">
                <a:moveTo>
                  <a:pt x="2880" y="16098"/>
                </a:moveTo>
                <a:lnTo>
                  <a:pt x="0" y="20899"/>
                </a:lnTo>
                <a:lnTo>
                  <a:pt x="0" y="29540"/>
                </a:lnTo>
                <a:lnTo>
                  <a:pt x="1920" y="33380"/>
                </a:lnTo>
                <a:lnTo>
                  <a:pt x="3840" y="35301"/>
                </a:lnTo>
                <a:lnTo>
                  <a:pt x="6720" y="38181"/>
                </a:lnTo>
                <a:lnTo>
                  <a:pt x="10561" y="39141"/>
                </a:lnTo>
                <a:lnTo>
                  <a:pt x="21107" y="39141"/>
                </a:lnTo>
                <a:lnTo>
                  <a:pt x="28788" y="35301"/>
                </a:lnTo>
                <a:lnTo>
                  <a:pt x="25923" y="26659"/>
                </a:lnTo>
                <a:lnTo>
                  <a:pt x="23987" y="26659"/>
                </a:lnTo>
                <a:lnTo>
                  <a:pt x="23042" y="24739"/>
                </a:lnTo>
                <a:lnTo>
                  <a:pt x="21107" y="22819"/>
                </a:lnTo>
                <a:lnTo>
                  <a:pt x="21107" y="16098"/>
                </a:lnTo>
                <a:lnTo>
                  <a:pt x="25716" y="0"/>
                </a:lnTo>
                <a:lnTo>
                  <a:pt x="14110" y="6397"/>
                </a:lnTo>
                <a:lnTo>
                  <a:pt x="6720" y="11298"/>
                </a:lnTo>
                <a:lnTo>
                  <a:pt x="2880" y="160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1" name="object 771"/>
          <p:cNvSpPr/>
          <p:nvPr/>
        </p:nvSpPr>
        <p:spPr>
          <a:xfrm>
            <a:off x="3197900" y="1783400"/>
            <a:ext cx="47045" cy="95996"/>
          </a:xfrm>
          <a:custGeom>
            <a:avLst/>
            <a:gdLst/>
            <a:ahLst/>
            <a:cxnLst/>
            <a:rect l="l" t="t" r="r" b="b"/>
            <a:pathLst>
              <a:path w="47045" h="95996">
                <a:moveTo>
                  <a:pt x="11521" y="21122"/>
                </a:moveTo>
                <a:lnTo>
                  <a:pt x="5760" y="25907"/>
                </a:lnTo>
                <a:lnTo>
                  <a:pt x="0" y="29748"/>
                </a:lnTo>
                <a:lnTo>
                  <a:pt x="0" y="32628"/>
                </a:lnTo>
                <a:lnTo>
                  <a:pt x="8641" y="32628"/>
                </a:lnTo>
                <a:lnTo>
                  <a:pt x="8641" y="77754"/>
                </a:lnTo>
                <a:lnTo>
                  <a:pt x="9601" y="82555"/>
                </a:lnTo>
                <a:lnTo>
                  <a:pt x="9601" y="84475"/>
                </a:lnTo>
                <a:lnTo>
                  <a:pt x="10561" y="87355"/>
                </a:lnTo>
                <a:lnTo>
                  <a:pt x="12481" y="90236"/>
                </a:lnTo>
                <a:lnTo>
                  <a:pt x="15361" y="93116"/>
                </a:lnTo>
                <a:lnTo>
                  <a:pt x="19202" y="95036"/>
                </a:lnTo>
                <a:lnTo>
                  <a:pt x="22082" y="95996"/>
                </a:lnTo>
                <a:lnTo>
                  <a:pt x="36484" y="95996"/>
                </a:lnTo>
                <a:lnTo>
                  <a:pt x="42230" y="91196"/>
                </a:lnTo>
                <a:lnTo>
                  <a:pt x="47045" y="81594"/>
                </a:lnTo>
                <a:lnTo>
                  <a:pt x="44165" y="80634"/>
                </a:lnTo>
                <a:lnTo>
                  <a:pt x="41285" y="85435"/>
                </a:lnTo>
                <a:lnTo>
                  <a:pt x="38389" y="87355"/>
                </a:lnTo>
                <a:lnTo>
                  <a:pt x="33604" y="87355"/>
                </a:lnTo>
                <a:lnTo>
                  <a:pt x="32644" y="86395"/>
                </a:lnTo>
                <a:lnTo>
                  <a:pt x="31683" y="86395"/>
                </a:lnTo>
                <a:lnTo>
                  <a:pt x="30723" y="85435"/>
                </a:lnTo>
                <a:lnTo>
                  <a:pt x="30723" y="83515"/>
                </a:lnTo>
                <a:lnTo>
                  <a:pt x="29763" y="82555"/>
                </a:lnTo>
                <a:lnTo>
                  <a:pt x="29763" y="32628"/>
                </a:lnTo>
                <a:lnTo>
                  <a:pt x="47045" y="32628"/>
                </a:lnTo>
                <a:lnTo>
                  <a:pt x="47045" y="24963"/>
                </a:lnTo>
                <a:lnTo>
                  <a:pt x="29763" y="24963"/>
                </a:lnTo>
                <a:lnTo>
                  <a:pt x="29763" y="0"/>
                </a:lnTo>
                <a:lnTo>
                  <a:pt x="27843" y="0"/>
                </a:lnTo>
                <a:lnTo>
                  <a:pt x="24003" y="5760"/>
                </a:lnTo>
                <a:lnTo>
                  <a:pt x="20162" y="11521"/>
                </a:lnTo>
                <a:lnTo>
                  <a:pt x="16322" y="16322"/>
                </a:lnTo>
                <a:lnTo>
                  <a:pt x="11521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2" name="object 772"/>
          <p:cNvSpPr/>
          <p:nvPr/>
        </p:nvSpPr>
        <p:spPr>
          <a:xfrm>
            <a:off x="3248787" y="1808363"/>
            <a:ext cx="38389" cy="70073"/>
          </a:xfrm>
          <a:custGeom>
            <a:avLst/>
            <a:gdLst/>
            <a:ahLst/>
            <a:cxnLst/>
            <a:rect l="l" t="t" r="r" b="b"/>
            <a:pathLst>
              <a:path w="38389" h="70073">
                <a:moveTo>
                  <a:pt x="38389" y="70073"/>
                </a:moveTo>
                <a:lnTo>
                  <a:pt x="38389" y="68153"/>
                </a:lnTo>
                <a:lnTo>
                  <a:pt x="34549" y="67193"/>
                </a:lnTo>
                <a:lnTo>
                  <a:pt x="32628" y="67193"/>
                </a:lnTo>
                <a:lnTo>
                  <a:pt x="31668" y="65272"/>
                </a:lnTo>
                <a:lnTo>
                  <a:pt x="30708" y="64312"/>
                </a:lnTo>
                <a:lnTo>
                  <a:pt x="29748" y="60472"/>
                </a:lnTo>
                <a:lnTo>
                  <a:pt x="29748" y="0"/>
                </a:lnTo>
                <a:lnTo>
                  <a:pt x="0" y="0"/>
                </a:lnTo>
                <a:lnTo>
                  <a:pt x="0" y="2880"/>
                </a:lnTo>
                <a:lnTo>
                  <a:pt x="3840" y="3840"/>
                </a:lnTo>
                <a:lnTo>
                  <a:pt x="5745" y="3840"/>
                </a:lnTo>
                <a:lnTo>
                  <a:pt x="6705" y="5745"/>
                </a:lnTo>
                <a:lnTo>
                  <a:pt x="8625" y="6720"/>
                </a:lnTo>
                <a:lnTo>
                  <a:pt x="8625" y="64312"/>
                </a:lnTo>
                <a:lnTo>
                  <a:pt x="7680" y="65272"/>
                </a:lnTo>
                <a:lnTo>
                  <a:pt x="5745" y="67193"/>
                </a:lnTo>
                <a:lnTo>
                  <a:pt x="3840" y="68153"/>
                </a:lnTo>
                <a:lnTo>
                  <a:pt x="0" y="68153"/>
                </a:lnTo>
                <a:lnTo>
                  <a:pt x="0" y="70073"/>
                </a:lnTo>
                <a:lnTo>
                  <a:pt x="38389" y="70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3" name="object 773"/>
          <p:cNvSpPr/>
          <p:nvPr/>
        </p:nvSpPr>
        <p:spPr>
          <a:xfrm>
            <a:off x="3256467" y="1774758"/>
            <a:ext cx="23027" cy="23042"/>
          </a:xfrm>
          <a:custGeom>
            <a:avLst/>
            <a:gdLst/>
            <a:ahLst/>
            <a:cxnLst/>
            <a:rect l="l" t="t" r="r" b="b"/>
            <a:pathLst>
              <a:path w="23027" h="23042">
                <a:moveTo>
                  <a:pt x="23027" y="11521"/>
                </a:moveTo>
                <a:lnTo>
                  <a:pt x="23027" y="8641"/>
                </a:lnTo>
                <a:lnTo>
                  <a:pt x="22067" y="5760"/>
                </a:lnTo>
                <a:lnTo>
                  <a:pt x="20147" y="3840"/>
                </a:lnTo>
                <a:lnTo>
                  <a:pt x="17266" y="960"/>
                </a:lnTo>
                <a:lnTo>
                  <a:pt x="14386" y="0"/>
                </a:lnTo>
                <a:lnTo>
                  <a:pt x="8625" y="0"/>
                </a:lnTo>
                <a:lnTo>
                  <a:pt x="5745" y="960"/>
                </a:lnTo>
                <a:lnTo>
                  <a:pt x="3825" y="3840"/>
                </a:lnTo>
                <a:lnTo>
                  <a:pt x="944" y="5760"/>
                </a:lnTo>
                <a:lnTo>
                  <a:pt x="0" y="8641"/>
                </a:lnTo>
                <a:lnTo>
                  <a:pt x="0" y="15361"/>
                </a:lnTo>
                <a:lnTo>
                  <a:pt x="944" y="17282"/>
                </a:lnTo>
                <a:lnTo>
                  <a:pt x="3825" y="20162"/>
                </a:lnTo>
                <a:lnTo>
                  <a:pt x="5745" y="22082"/>
                </a:lnTo>
                <a:lnTo>
                  <a:pt x="8625" y="23042"/>
                </a:lnTo>
                <a:lnTo>
                  <a:pt x="14386" y="23042"/>
                </a:lnTo>
                <a:lnTo>
                  <a:pt x="17266" y="22082"/>
                </a:lnTo>
                <a:lnTo>
                  <a:pt x="20147" y="20162"/>
                </a:lnTo>
                <a:lnTo>
                  <a:pt x="22067" y="17282"/>
                </a:lnTo>
                <a:lnTo>
                  <a:pt x="23027" y="14401"/>
                </a:lnTo>
                <a:lnTo>
                  <a:pt x="23027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4" name="object 774"/>
          <p:cNvSpPr/>
          <p:nvPr/>
        </p:nvSpPr>
        <p:spPr>
          <a:xfrm>
            <a:off x="3293897" y="1806427"/>
            <a:ext cx="66233" cy="74775"/>
          </a:xfrm>
          <a:custGeom>
            <a:avLst/>
            <a:gdLst/>
            <a:ahLst/>
            <a:cxnLst/>
            <a:rect l="l" t="t" r="r" b="b"/>
            <a:pathLst>
              <a:path w="66233" h="74775">
                <a:moveTo>
                  <a:pt x="22082" y="25923"/>
                </a:moveTo>
                <a:lnTo>
                  <a:pt x="23042" y="20162"/>
                </a:lnTo>
                <a:lnTo>
                  <a:pt x="24002" y="14401"/>
                </a:lnTo>
                <a:lnTo>
                  <a:pt x="24963" y="10561"/>
                </a:lnTo>
                <a:lnTo>
                  <a:pt x="26883" y="8656"/>
                </a:lnTo>
                <a:lnTo>
                  <a:pt x="28803" y="6720"/>
                </a:lnTo>
                <a:lnTo>
                  <a:pt x="30723" y="5775"/>
                </a:lnTo>
                <a:lnTo>
                  <a:pt x="37444" y="5775"/>
                </a:lnTo>
                <a:lnTo>
                  <a:pt x="38404" y="6720"/>
                </a:lnTo>
                <a:lnTo>
                  <a:pt x="40309" y="8656"/>
                </a:lnTo>
                <a:lnTo>
                  <a:pt x="41285" y="10561"/>
                </a:lnTo>
                <a:lnTo>
                  <a:pt x="42245" y="14401"/>
                </a:lnTo>
                <a:lnTo>
                  <a:pt x="43205" y="17282"/>
                </a:lnTo>
                <a:lnTo>
                  <a:pt x="44150" y="23058"/>
                </a:lnTo>
                <a:lnTo>
                  <a:pt x="44150" y="31683"/>
                </a:lnTo>
                <a:lnTo>
                  <a:pt x="44111" y="36664"/>
                </a:lnTo>
                <a:lnTo>
                  <a:pt x="43424" y="51363"/>
                </a:lnTo>
                <a:lnTo>
                  <a:pt x="42245" y="60487"/>
                </a:lnTo>
                <a:lnTo>
                  <a:pt x="42245" y="63367"/>
                </a:lnTo>
                <a:lnTo>
                  <a:pt x="40309" y="66248"/>
                </a:lnTo>
                <a:lnTo>
                  <a:pt x="38404" y="67208"/>
                </a:lnTo>
                <a:lnTo>
                  <a:pt x="37444" y="69128"/>
                </a:lnTo>
                <a:lnTo>
                  <a:pt x="36388" y="74775"/>
                </a:lnTo>
                <a:lnTo>
                  <a:pt x="48991" y="70926"/>
                </a:lnTo>
                <a:lnTo>
                  <a:pt x="58552" y="62407"/>
                </a:lnTo>
                <a:lnTo>
                  <a:pt x="58943" y="61849"/>
                </a:lnTo>
                <a:lnTo>
                  <a:pt x="64300" y="50659"/>
                </a:lnTo>
                <a:lnTo>
                  <a:pt x="66233" y="37444"/>
                </a:lnTo>
                <a:lnTo>
                  <a:pt x="66233" y="30723"/>
                </a:lnTo>
                <a:lnTo>
                  <a:pt x="64312" y="24002"/>
                </a:lnTo>
                <a:lnTo>
                  <a:pt x="61432" y="18242"/>
                </a:lnTo>
                <a:lnTo>
                  <a:pt x="59512" y="12496"/>
                </a:lnTo>
                <a:lnTo>
                  <a:pt x="55671" y="7680"/>
                </a:lnTo>
                <a:lnTo>
                  <a:pt x="49926" y="4815"/>
                </a:lnTo>
                <a:lnTo>
                  <a:pt x="45125" y="1935"/>
                </a:lnTo>
                <a:lnTo>
                  <a:pt x="39364" y="0"/>
                </a:lnTo>
                <a:lnTo>
                  <a:pt x="32644" y="0"/>
                </a:lnTo>
                <a:lnTo>
                  <a:pt x="18642" y="3151"/>
                </a:lnTo>
                <a:lnTo>
                  <a:pt x="8641" y="11521"/>
                </a:lnTo>
                <a:lnTo>
                  <a:pt x="1866" y="24685"/>
                </a:lnTo>
                <a:lnTo>
                  <a:pt x="0" y="37444"/>
                </a:lnTo>
                <a:lnTo>
                  <a:pt x="42" y="39460"/>
                </a:lnTo>
                <a:lnTo>
                  <a:pt x="2475" y="52036"/>
                </a:lnTo>
                <a:lnTo>
                  <a:pt x="8641" y="63367"/>
                </a:lnTo>
                <a:lnTo>
                  <a:pt x="10006" y="65055"/>
                </a:lnTo>
                <a:lnTo>
                  <a:pt x="20292" y="72430"/>
                </a:lnTo>
                <a:lnTo>
                  <a:pt x="24963" y="64328"/>
                </a:lnTo>
                <a:lnTo>
                  <a:pt x="24002" y="62407"/>
                </a:lnTo>
                <a:lnTo>
                  <a:pt x="23042" y="58567"/>
                </a:lnTo>
                <a:lnTo>
                  <a:pt x="22082" y="53766"/>
                </a:lnTo>
                <a:lnTo>
                  <a:pt x="22082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5" name="object 775"/>
          <p:cNvSpPr/>
          <p:nvPr/>
        </p:nvSpPr>
        <p:spPr>
          <a:xfrm>
            <a:off x="3314189" y="1870755"/>
            <a:ext cx="17152" cy="10561"/>
          </a:xfrm>
          <a:custGeom>
            <a:avLst/>
            <a:gdLst/>
            <a:ahLst/>
            <a:cxnLst/>
            <a:rect l="l" t="t" r="r" b="b"/>
            <a:pathLst>
              <a:path w="17152" h="10561">
                <a:moveTo>
                  <a:pt x="15232" y="4800"/>
                </a:moveTo>
                <a:lnTo>
                  <a:pt x="10431" y="4800"/>
                </a:lnTo>
                <a:lnTo>
                  <a:pt x="8511" y="3840"/>
                </a:lnTo>
                <a:lnTo>
                  <a:pt x="6590" y="1920"/>
                </a:lnTo>
                <a:lnTo>
                  <a:pt x="4670" y="0"/>
                </a:lnTo>
                <a:lnTo>
                  <a:pt x="0" y="8102"/>
                </a:lnTo>
                <a:lnTo>
                  <a:pt x="13311" y="10561"/>
                </a:lnTo>
                <a:lnTo>
                  <a:pt x="16096" y="10447"/>
                </a:lnTo>
                <a:lnTo>
                  <a:pt x="17152" y="4800"/>
                </a:lnTo>
                <a:lnTo>
                  <a:pt x="15232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6" name="object 776"/>
          <p:cNvSpPr/>
          <p:nvPr/>
        </p:nvSpPr>
        <p:spPr>
          <a:xfrm>
            <a:off x="3370691" y="1806427"/>
            <a:ext cx="75834" cy="72009"/>
          </a:xfrm>
          <a:custGeom>
            <a:avLst/>
            <a:gdLst/>
            <a:ahLst/>
            <a:cxnLst/>
            <a:rect l="l" t="t" r="r" b="b"/>
            <a:pathLst>
              <a:path w="75834" h="72009">
                <a:moveTo>
                  <a:pt x="35524" y="72009"/>
                </a:moveTo>
                <a:lnTo>
                  <a:pt x="35524" y="70088"/>
                </a:lnTo>
                <a:lnTo>
                  <a:pt x="32644" y="69128"/>
                </a:lnTo>
                <a:lnTo>
                  <a:pt x="30723" y="68168"/>
                </a:lnTo>
                <a:lnTo>
                  <a:pt x="29763" y="67208"/>
                </a:lnTo>
                <a:lnTo>
                  <a:pt x="28803" y="65288"/>
                </a:lnTo>
                <a:lnTo>
                  <a:pt x="28803" y="19217"/>
                </a:lnTo>
                <a:lnTo>
                  <a:pt x="32644" y="13441"/>
                </a:lnTo>
                <a:lnTo>
                  <a:pt x="36484" y="10561"/>
                </a:lnTo>
                <a:lnTo>
                  <a:pt x="43205" y="10561"/>
                </a:lnTo>
                <a:lnTo>
                  <a:pt x="44165" y="11521"/>
                </a:lnTo>
                <a:lnTo>
                  <a:pt x="45125" y="12496"/>
                </a:lnTo>
                <a:lnTo>
                  <a:pt x="46085" y="13441"/>
                </a:lnTo>
                <a:lnTo>
                  <a:pt x="46085" y="15361"/>
                </a:lnTo>
                <a:lnTo>
                  <a:pt x="47045" y="16337"/>
                </a:lnTo>
                <a:lnTo>
                  <a:pt x="47045" y="62407"/>
                </a:lnTo>
                <a:lnTo>
                  <a:pt x="46085" y="65288"/>
                </a:lnTo>
                <a:lnTo>
                  <a:pt x="46085" y="66248"/>
                </a:lnTo>
                <a:lnTo>
                  <a:pt x="44165" y="68168"/>
                </a:lnTo>
                <a:lnTo>
                  <a:pt x="42245" y="69128"/>
                </a:lnTo>
                <a:lnTo>
                  <a:pt x="40325" y="70088"/>
                </a:lnTo>
                <a:lnTo>
                  <a:pt x="40325" y="72009"/>
                </a:lnTo>
                <a:lnTo>
                  <a:pt x="75834" y="72009"/>
                </a:lnTo>
                <a:lnTo>
                  <a:pt x="75834" y="70088"/>
                </a:lnTo>
                <a:lnTo>
                  <a:pt x="71993" y="69128"/>
                </a:lnTo>
                <a:lnTo>
                  <a:pt x="70088" y="68168"/>
                </a:lnTo>
                <a:lnTo>
                  <a:pt x="69113" y="67208"/>
                </a:lnTo>
                <a:lnTo>
                  <a:pt x="68153" y="66248"/>
                </a:lnTo>
                <a:lnTo>
                  <a:pt x="68153" y="22082"/>
                </a:lnTo>
                <a:lnTo>
                  <a:pt x="67208" y="16337"/>
                </a:lnTo>
                <a:lnTo>
                  <a:pt x="67208" y="13441"/>
                </a:lnTo>
                <a:lnTo>
                  <a:pt x="65272" y="9601"/>
                </a:lnTo>
                <a:lnTo>
                  <a:pt x="63367" y="6720"/>
                </a:lnTo>
                <a:lnTo>
                  <a:pt x="60487" y="3840"/>
                </a:lnTo>
                <a:lnTo>
                  <a:pt x="57607" y="1935"/>
                </a:lnTo>
                <a:lnTo>
                  <a:pt x="53766" y="0"/>
                </a:lnTo>
                <a:lnTo>
                  <a:pt x="46085" y="0"/>
                </a:lnTo>
                <a:lnTo>
                  <a:pt x="42245" y="975"/>
                </a:lnTo>
                <a:lnTo>
                  <a:pt x="38404" y="2880"/>
                </a:lnTo>
                <a:lnTo>
                  <a:pt x="35524" y="4815"/>
                </a:lnTo>
                <a:lnTo>
                  <a:pt x="31683" y="7680"/>
                </a:lnTo>
                <a:lnTo>
                  <a:pt x="28803" y="11521"/>
                </a:lnTo>
                <a:lnTo>
                  <a:pt x="28803" y="1935"/>
                </a:lnTo>
                <a:lnTo>
                  <a:pt x="0" y="1935"/>
                </a:lnTo>
                <a:lnTo>
                  <a:pt x="0" y="4815"/>
                </a:lnTo>
                <a:lnTo>
                  <a:pt x="2880" y="5775"/>
                </a:lnTo>
                <a:lnTo>
                  <a:pt x="4800" y="6720"/>
                </a:lnTo>
                <a:lnTo>
                  <a:pt x="5760" y="7680"/>
                </a:lnTo>
                <a:lnTo>
                  <a:pt x="6720" y="8656"/>
                </a:lnTo>
                <a:lnTo>
                  <a:pt x="7680" y="12496"/>
                </a:lnTo>
                <a:lnTo>
                  <a:pt x="7680" y="62407"/>
                </a:lnTo>
                <a:lnTo>
                  <a:pt x="6720" y="66248"/>
                </a:lnTo>
                <a:lnTo>
                  <a:pt x="5760" y="67208"/>
                </a:lnTo>
                <a:lnTo>
                  <a:pt x="4800" y="68168"/>
                </a:lnTo>
                <a:lnTo>
                  <a:pt x="2880" y="69128"/>
                </a:lnTo>
                <a:lnTo>
                  <a:pt x="0" y="70088"/>
                </a:lnTo>
                <a:lnTo>
                  <a:pt x="0" y="72009"/>
                </a:lnTo>
                <a:lnTo>
                  <a:pt x="35524" y="720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7" name="object 777"/>
          <p:cNvSpPr/>
          <p:nvPr/>
        </p:nvSpPr>
        <p:spPr>
          <a:xfrm>
            <a:off x="3493571" y="1808363"/>
            <a:ext cx="38404" cy="70073"/>
          </a:xfrm>
          <a:custGeom>
            <a:avLst/>
            <a:gdLst/>
            <a:ahLst/>
            <a:cxnLst/>
            <a:rect l="l" t="t" r="r" b="b"/>
            <a:pathLst>
              <a:path w="38404" h="70073">
                <a:moveTo>
                  <a:pt x="38404" y="70073"/>
                </a:moveTo>
                <a:lnTo>
                  <a:pt x="38404" y="68153"/>
                </a:lnTo>
                <a:lnTo>
                  <a:pt x="34564" y="67193"/>
                </a:lnTo>
                <a:lnTo>
                  <a:pt x="32644" y="67193"/>
                </a:lnTo>
                <a:lnTo>
                  <a:pt x="31683" y="65272"/>
                </a:lnTo>
                <a:lnTo>
                  <a:pt x="30723" y="64312"/>
                </a:lnTo>
                <a:lnTo>
                  <a:pt x="29763" y="60472"/>
                </a:lnTo>
                <a:lnTo>
                  <a:pt x="29763" y="0"/>
                </a:lnTo>
                <a:lnTo>
                  <a:pt x="0" y="0"/>
                </a:lnTo>
                <a:lnTo>
                  <a:pt x="0" y="2880"/>
                </a:lnTo>
                <a:lnTo>
                  <a:pt x="3840" y="3840"/>
                </a:lnTo>
                <a:lnTo>
                  <a:pt x="5760" y="3840"/>
                </a:lnTo>
                <a:lnTo>
                  <a:pt x="6720" y="5745"/>
                </a:lnTo>
                <a:lnTo>
                  <a:pt x="8641" y="6720"/>
                </a:lnTo>
                <a:lnTo>
                  <a:pt x="8641" y="64312"/>
                </a:lnTo>
                <a:lnTo>
                  <a:pt x="7680" y="65272"/>
                </a:lnTo>
                <a:lnTo>
                  <a:pt x="5760" y="67193"/>
                </a:lnTo>
                <a:lnTo>
                  <a:pt x="3840" y="68153"/>
                </a:lnTo>
                <a:lnTo>
                  <a:pt x="0" y="68153"/>
                </a:lnTo>
                <a:lnTo>
                  <a:pt x="0" y="70073"/>
                </a:lnTo>
                <a:lnTo>
                  <a:pt x="38404" y="70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8" name="object 778"/>
          <p:cNvSpPr/>
          <p:nvPr/>
        </p:nvSpPr>
        <p:spPr>
          <a:xfrm>
            <a:off x="3501252" y="1774758"/>
            <a:ext cx="23042" cy="23042"/>
          </a:xfrm>
          <a:custGeom>
            <a:avLst/>
            <a:gdLst/>
            <a:ahLst/>
            <a:cxnLst/>
            <a:rect l="l" t="t" r="r" b="b"/>
            <a:pathLst>
              <a:path w="23042" h="23042">
                <a:moveTo>
                  <a:pt x="23042" y="11521"/>
                </a:moveTo>
                <a:lnTo>
                  <a:pt x="23042" y="8641"/>
                </a:lnTo>
                <a:lnTo>
                  <a:pt x="22082" y="5760"/>
                </a:lnTo>
                <a:lnTo>
                  <a:pt x="20162" y="3840"/>
                </a:lnTo>
                <a:lnTo>
                  <a:pt x="17282" y="960"/>
                </a:lnTo>
                <a:lnTo>
                  <a:pt x="14401" y="0"/>
                </a:lnTo>
                <a:lnTo>
                  <a:pt x="8641" y="0"/>
                </a:lnTo>
                <a:lnTo>
                  <a:pt x="5760" y="960"/>
                </a:lnTo>
                <a:lnTo>
                  <a:pt x="3840" y="3840"/>
                </a:lnTo>
                <a:lnTo>
                  <a:pt x="960" y="5760"/>
                </a:lnTo>
                <a:lnTo>
                  <a:pt x="0" y="8641"/>
                </a:lnTo>
                <a:lnTo>
                  <a:pt x="0" y="15361"/>
                </a:lnTo>
                <a:lnTo>
                  <a:pt x="960" y="17282"/>
                </a:lnTo>
                <a:lnTo>
                  <a:pt x="3840" y="20162"/>
                </a:lnTo>
                <a:lnTo>
                  <a:pt x="5760" y="22082"/>
                </a:lnTo>
                <a:lnTo>
                  <a:pt x="8641" y="23042"/>
                </a:lnTo>
                <a:lnTo>
                  <a:pt x="14401" y="23042"/>
                </a:lnTo>
                <a:lnTo>
                  <a:pt x="17282" y="22082"/>
                </a:lnTo>
                <a:lnTo>
                  <a:pt x="20162" y="20162"/>
                </a:lnTo>
                <a:lnTo>
                  <a:pt x="22082" y="17282"/>
                </a:lnTo>
                <a:lnTo>
                  <a:pt x="23042" y="14401"/>
                </a:lnTo>
                <a:lnTo>
                  <a:pt x="23042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9" name="object 779"/>
          <p:cNvSpPr/>
          <p:nvPr/>
        </p:nvSpPr>
        <p:spPr>
          <a:xfrm>
            <a:off x="3538697" y="1806427"/>
            <a:ext cx="75834" cy="72009"/>
          </a:xfrm>
          <a:custGeom>
            <a:avLst/>
            <a:gdLst/>
            <a:ahLst/>
            <a:cxnLst/>
            <a:rect l="l" t="t" r="r" b="b"/>
            <a:pathLst>
              <a:path w="75834" h="72009">
                <a:moveTo>
                  <a:pt x="35509" y="72009"/>
                </a:moveTo>
                <a:lnTo>
                  <a:pt x="35509" y="70088"/>
                </a:lnTo>
                <a:lnTo>
                  <a:pt x="32628" y="69128"/>
                </a:lnTo>
                <a:lnTo>
                  <a:pt x="30708" y="68168"/>
                </a:lnTo>
                <a:lnTo>
                  <a:pt x="29748" y="67208"/>
                </a:lnTo>
                <a:lnTo>
                  <a:pt x="28788" y="65288"/>
                </a:lnTo>
                <a:lnTo>
                  <a:pt x="28788" y="19217"/>
                </a:lnTo>
                <a:lnTo>
                  <a:pt x="32628" y="13441"/>
                </a:lnTo>
                <a:lnTo>
                  <a:pt x="36469" y="10561"/>
                </a:lnTo>
                <a:lnTo>
                  <a:pt x="43190" y="10561"/>
                </a:lnTo>
                <a:lnTo>
                  <a:pt x="44150" y="11521"/>
                </a:lnTo>
                <a:lnTo>
                  <a:pt x="45110" y="12496"/>
                </a:lnTo>
                <a:lnTo>
                  <a:pt x="46070" y="13441"/>
                </a:lnTo>
                <a:lnTo>
                  <a:pt x="46070" y="15361"/>
                </a:lnTo>
                <a:lnTo>
                  <a:pt x="47030" y="16337"/>
                </a:lnTo>
                <a:lnTo>
                  <a:pt x="47030" y="65288"/>
                </a:lnTo>
                <a:lnTo>
                  <a:pt x="46070" y="66248"/>
                </a:lnTo>
                <a:lnTo>
                  <a:pt x="44150" y="68168"/>
                </a:lnTo>
                <a:lnTo>
                  <a:pt x="43190" y="69128"/>
                </a:lnTo>
                <a:lnTo>
                  <a:pt x="40309" y="70088"/>
                </a:lnTo>
                <a:lnTo>
                  <a:pt x="40309" y="72009"/>
                </a:lnTo>
                <a:lnTo>
                  <a:pt x="75834" y="72009"/>
                </a:lnTo>
                <a:lnTo>
                  <a:pt x="75834" y="70088"/>
                </a:lnTo>
                <a:lnTo>
                  <a:pt x="71993" y="69128"/>
                </a:lnTo>
                <a:lnTo>
                  <a:pt x="70073" y="68168"/>
                </a:lnTo>
                <a:lnTo>
                  <a:pt x="69113" y="67208"/>
                </a:lnTo>
                <a:lnTo>
                  <a:pt x="68153" y="66248"/>
                </a:lnTo>
                <a:lnTo>
                  <a:pt x="68153" y="22082"/>
                </a:lnTo>
                <a:lnTo>
                  <a:pt x="67193" y="16337"/>
                </a:lnTo>
                <a:lnTo>
                  <a:pt x="67193" y="13441"/>
                </a:lnTo>
                <a:lnTo>
                  <a:pt x="66233" y="9601"/>
                </a:lnTo>
                <a:lnTo>
                  <a:pt x="64312" y="6720"/>
                </a:lnTo>
                <a:lnTo>
                  <a:pt x="60472" y="3840"/>
                </a:lnTo>
                <a:lnTo>
                  <a:pt x="57591" y="1935"/>
                </a:lnTo>
                <a:lnTo>
                  <a:pt x="53751" y="0"/>
                </a:lnTo>
                <a:lnTo>
                  <a:pt x="46070" y="0"/>
                </a:lnTo>
                <a:lnTo>
                  <a:pt x="42230" y="975"/>
                </a:lnTo>
                <a:lnTo>
                  <a:pt x="38389" y="2880"/>
                </a:lnTo>
                <a:lnTo>
                  <a:pt x="35509" y="4815"/>
                </a:lnTo>
                <a:lnTo>
                  <a:pt x="31668" y="7680"/>
                </a:lnTo>
                <a:lnTo>
                  <a:pt x="28788" y="11521"/>
                </a:lnTo>
                <a:lnTo>
                  <a:pt x="28788" y="1935"/>
                </a:lnTo>
                <a:lnTo>
                  <a:pt x="0" y="1935"/>
                </a:lnTo>
                <a:lnTo>
                  <a:pt x="0" y="4815"/>
                </a:lnTo>
                <a:lnTo>
                  <a:pt x="2865" y="5775"/>
                </a:lnTo>
                <a:lnTo>
                  <a:pt x="4800" y="6720"/>
                </a:lnTo>
                <a:lnTo>
                  <a:pt x="5745" y="7680"/>
                </a:lnTo>
                <a:lnTo>
                  <a:pt x="6705" y="8656"/>
                </a:lnTo>
                <a:lnTo>
                  <a:pt x="7680" y="12496"/>
                </a:lnTo>
                <a:lnTo>
                  <a:pt x="7680" y="62407"/>
                </a:lnTo>
                <a:lnTo>
                  <a:pt x="6705" y="66248"/>
                </a:lnTo>
                <a:lnTo>
                  <a:pt x="5745" y="67208"/>
                </a:lnTo>
                <a:lnTo>
                  <a:pt x="4800" y="68168"/>
                </a:lnTo>
                <a:lnTo>
                  <a:pt x="2865" y="69128"/>
                </a:lnTo>
                <a:lnTo>
                  <a:pt x="0" y="70088"/>
                </a:lnTo>
                <a:lnTo>
                  <a:pt x="0" y="72009"/>
                </a:lnTo>
                <a:lnTo>
                  <a:pt x="35509" y="720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0" name="object 780"/>
          <p:cNvSpPr/>
          <p:nvPr/>
        </p:nvSpPr>
        <p:spPr>
          <a:xfrm>
            <a:off x="3647160" y="1806427"/>
            <a:ext cx="6720" cy="21122"/>
          </a:xfrm>
          <a:custGeom>
            <a:avLst/>
            <a:gdLst/>
            <a:ahLst/>
            <a:cxnLst/>
            <a:rect l="l" t="t" r="r" b="b"/>
            <a:pathLst>
              <a:path w="6720" h="21122">
                <a:moveTo>
                  <a:pt x="0" y="21122"/>
                </a:moveTo>
                <a:lnTo>
                  <a:pt x="975" y="17282"/>
                </a:lnTo>
                <a:lnTo>
                  <a:pt x="1920" y="13441"/>
                </a:lnTo>
                <a:lnTo>
                  <a:pt x="3840" y="10561"/>
                </a:lnTo>
                <a:lnTo>
                  <a:pt x="5760" y="9601"/>
                </a:lnTo>
                <a:lnTo>
                  <a:pt x="6720" y="0"/>
                </a:lnTo>
                <a:lnTo>
                  <a:pt x="975" y="0"/>
                </a:lnTo>
                <a:lnTo>
                  <a:pt x="0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1" name="object 781"/>
          <p:cNvSpPr/>
          <p:nvPr/>
        </p:nvSpPr>
        <p:spPr>
          <a:xfrm>
            <a:off x="3624132" y="1777639"/>
            <a:ext cx="76794" cy="103677"/>
          </a:xfrm>
          <a:custGeom>
            <a:avLst/>
            <a:gdLst/>
            <a:ahLst/>
            <a:cxnLst/>
            <a:rect l="l" t="t" r="r" b="b"/>
            <a:pathLst>
              <a:path w="76794" h="103677">
                <a:moveTo>
                  <a:pt x="22067" y="55671"/>
                </a:moveTo>
                <a:lnTo>
                  <a:pt x="23027" y="49910"/>
                </a:lnTo>
                <a:lnTo>
                  <a:pt x="24002" y="28788"/>
                </a:lnTo>
                <a:lnTo>
                  <a:pt x="19187" y="30723"/>
                </a:lnTo>
                <a:lnTo>
                  <a:pt x="15346" y="33604"/>
                </a:lnTo>
                <a:lnTo>
                  <a:pt x="10546" y="36469"/>
                </a:lnTo>
                <a:lnTo>
                  <a:pt x="6720" y="41285"/>
                </a:lnTo>
                <a:lnTo>
                  <a:pt x="4800" y="47030"/>
                </a:lnTo>
                <a:lnTo>
                  <a:pt x="1920" y="52791"/>
                </a:lnTo>
                <a:lnTo>
                  <a:pt x="0" y="59512"/>
                </a:lnTo>
                <a:lnTo>
                  <a:pt x="0" y="76794"/>
                </a:lnTo>
                <a:lnTo>
                  <a:pt x="2880" y="84475"/>
                </a:lnTo>
                <a:lnTo>
                  <a:pt x="6720" y="91196"/>
                </a:lnTo>
                <a:lnTo>
                  <a:pt x="12481" y="98877"/>
                </a:lnTo>
                <a:lnTo>
                  <a:pt x="19187" y="103677"/>
                </a:lnTo>
                <a:lnTo>
                  <a:pt x="31668" y="103677"/>
                </a:lnTo>
                <a:lnTo>
                  <a:pt x="34549" y="102717"/>
                </a:lnTo>
                <a:lnTo>
                  <a:pt x="37429" y="100797"/>
                </a:lnTo>
                <a:lnTo>
                  <a:pt x="40309" y="99837"/>
                </a:lnTo>
                <a:lnTo>
                  <a:pt x="43190" y="95996"/>
                </a:lnTo>
                <a:lnTo>
                  <a:pt x="47030" y="92156"/>
                </a:lnTo>
                <a:lnTo>
                  <a:pt x="47030" y="103677"/>
                </a:lnTo>
                <a:lnTo>
                  <a:pt x="76794" y="97916"/>
                </a:lnTo>
                <a:lnTo>
                  <a:pt x="76794" y="95036"/>
                </a:lnTo>
                <a:lnTo>
                  <a:pt x="73913" y="95036"/>
                </a:lnTo>
                <a:lnTo>
                  <a:pt x="71993" y="94076"/>
                </a:lnTo>
                <a:lnTo>
                  <a:pt x="71033" y="93116"/>
                </a:lnTo>
                <a:lnTo>
                  <a:pt x="69113" y="93116"/>
                </a:lnTo>
                <a:lnTo>
                  <a:pt x="69113" y="91196"/>
                </a:lnTo>
                <a:lnTo>
                  <a:pt x="68153" y="90236"/>
                </a:lnTo>
                <a:lnTo>
                  <a:pt x="68153" y="0"/>
                </a:lnTo>
                <a:lnTo>
                  <a:pt x="36469" y="0"/>
                </a:lnTo>
                <a:lnTo>
                  <a:pt x="36469" y="2880"/>
                </a:lnTo>
                <a:lnTo>
                  <a:pt x="42230" y="2880"/>
                </a:lnTo>
                <a:lnTo>
                  <a:pt x="43190" y="3840"/>
                </a:lnTo>
                <a:lnTo>
                  <a:pt x="45110" y="4800"/>
                </a:lnTo>
                <a:lnTo>
                  <a:pt x="46070" y="5760"/>
                </a:lnTo>
                <a:lnTo>
                  <a:pt x="46070" y="6720"/>
                </a:lnTo>
                <a:lnTo>
                  <a:pt x="47030" y="7680"/>
                </a:lnTo>
                <a:lnTo>
                  <a:pt x="47030" y="37444"/>
                </a:lnTo>
                <a:lnTo>
                  <a:pt x="44150" y="34564"/>
                </a:lnTo>
                <a:lnTo>
                  <a:pt x="41269" y="32628"/>
                </a:lnTo>
                <a:lnTo>
                  <a:pt x="38389" y="30723"/>
                </a:lnTo>
                <a:lnTo>
                  <a:pt x="35509" y="29763"/>
                </a:lnTo>
                <a:lnTo>
                  <a:pt x="32628" y="28788"/>
                </a:lnTo>
                <a:lnTo>
                  <a:pt x="29748" y="28788"/>
                </a:lnTo>
                <a:lnTo>
                  <a:pt x="28788" y="38389"/>
                </a:lnTo>
                <a:lnTo>
                  <a:pt x="29748" y="36469"/>
                </a:lnTo>
                <a:lnTo>
                  <a:pt x="38389" y="36469"/>
                </a:lnTo>
                <a:lnTo>
                  <a:pt x="43190" y="40309"/>
                </a:lnTo>
                <a:lnTo>
                  <a:pt x="47030" y="47030"/>
                </a:lnTo>
                <a:lnTo>
                  <a:pt x="47030" y="83515"/>
                </a:lnTo>
                <a:lnTo>
                  <a:pt x="43190" y="91196"/>
                </a:lnTo>
                <a:lnTo>
                  <a:pt x="38389" y="94076"/>
                </a:lnTo>
                <a:lnTo>
                  <a:pt x="30708" y="94076"/>
                </a:lnTo>
                <a:lnTo>
                  <a:pt x="29748" y="93116"/>
                </a:lnTo>
                <a:lnTo>
                  <a:pt x="27828" y="91196"/>
                </a:lnTo>
                <a:lnTo>
                  <a:pt x="25907" y="88315"/>
                </a:lnTo>
                <a:lnTo>
                  <a:pt x="24002" y="83515"/>
                </a:lnTo>
                <a:lnTo>
                  <a:pt x="23027" y="79674"/>
                </a:lnTo>
                <a:lnTo>
                  <a:pt x="22067" y="72953"/>
                </a:lnTo>
                <a:lnTo>
                  <a:pt x="22067" y="55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2" name="object 782"/>
          <p:cNvSpPr/>
          <p:nvPr/>
        </p:nvSpPr>
        <p:spPr>
          <a:xfrm>
            <a:off x="3709568" y="1806427"/>
            <a:ext cx="58552" cy="71911"/>
          </a:xfrm>
          <a:custGeom>
            <a:avLst/>
            <a:gdLst/>
            <a:ahLst/>
            <a:cxnLst/>
            <a:rect l="l" t="t" r="r" b="b"/>
            <a:pathLst>
              <a:path w="58552" h="71911">
                <a:moveTo>
                  <a:pt x="2880" y="55686"/>
                </a:moveTo>
                <a:lnTo>
                  <a:pt x="6720" y="62407"/>
                </a:lnTo>
                <a:lnTo>
                  <a:pt x="7790" y="63773"/>
                </a:lnTo>
                <a:lnTo>
                  <a:pt x="17641" y="71911"/>
                </a:lnTo>
                <a:lnTo>
                  <a:pt x="20147" y="19217"/>
                </a:lnTo>
                <a:lnTo>
                  <a:pt x="22082" y="13441"/>
                </a:lnTo>
                <a:lnTo>
                  <a:pt x="24963" y="8656"/>
                </a:lnTo>
                <a:lnTo>
                  <a:pt x="25923" y="6720"/>
                </a:lnTo>
                <a:lnTo>
                  <a:pt x="28803" y="4815"/>
                </a:lnTo>
                <a:lnTo>
                  <a:pt x="32644" y="4815"/>
                </a:lnTo>
                <a:lnTo>
                  <a:pt x="34549" y="5775"/>
                </a:lnTo>
                <a:lnTo>
                  <a:pt x="35509" y="6720"/>
                </a:lnTo>
                <a:lnTo>
                  <a:pt x="37429" y="7680"/>
                </a:lnTo>
                <a:lnTo>
                  <a:pt x="38389" y="10561"/>
                </a:lnTo>
                <a:lnTo>
                  <a:pt x="39349" y="13441"/>
                </a:lnTo>
                <a:lnTo>
                  <a:pt x="40309" y="16337"/>
                </a:lnTo>
                <a:lnTo>
                  <a:pt x="40309" y="29763"/>
                </a:lnTo>
                <a:lnTo>
                  <a:pt x="20147" y="29763"/>
                </a:lnTo>
                <a:lnTo>
                  <a:pt x="20147" y="34564"/>
                </a:lnTo>
                <a:lnTo>
                  <a:pt x="58552" y="34564"/>
                </a:lnTo>
                <a:lnTo>
                  <a:pt x="58521" y="32522"/>
                </a:lnTo>
                <a:lnTo>
                  <a:pt x="56267" y="18679"/>
                </a:lnTo>
                <a:lnTo>
                  <a:pt x="50871" y="8656"/>
                </a:lnTo>
                <a:lnTo>
                  <a:pt x="45110" y="2880"/>
                </a:lnTo>
                <a:lnTo>
                  <a:pt x="39349" y="0"/>
                </a:lnTo>
                <a:lnTo>
                  <a:pt x="23987" y="0"/>
                </a:lnTo>
                <a:lnTo>
                  <a:pt x="16306" y="3840"/>
                </a:lnTo>
                <a:lnTo>
                  <a:pt x="9601" y="10561"/>
                </a:lnTo>
                <a:lnTo>
                  <a:pt x="7337" y="13496"/>
                </a:lnTo>
                <a:lnTo>
                  <a:pt x="1988" y="24648"/>
                </a:lnTo>
                <a:lnTo>
                  <a:pt x="0" y="38404"/>
                </a:lnTo>
                <a:lnTo>
                  <a:pt x="0" y="48006"/>
                </a:lnTo>
                <a:lnTo>
                  <a:pt x="2880" y="556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3" name="object 783"/>
          <p:cNvSpPr/>
          <p:nvPr/>
        </p:nvSpPr>
        <p:spPr>
          <a:xfrm>
            <a:off x="3727209" y="1825645"/>
            <a:ext cx="40910" cy="55671"/>
          </a:xfrm>
          <a:custGeom>
            <a:avLst/>
            <a:gdLst/>
            <a:ahLst/>
            <a:cxnLst/>
            <a:rect l="l" t="t" r="r" b="b"/>
            <a:pathLst>
              <a:path w="40910" h="55671">
                <a:moveTo>
                  <a:pt x="5386" y="32628"/>
                </a:moveTo>
                <a:lnTo>
                  <a:pt x="3481" y="24947"/>
                </a:lnTo>
                <a:lnTo>
                  <a:pt x="2505" y="15346"/>
                </a:lnTo>
                <a:lnTo>
                  <a:pt x="2505" y="0"/>
                </a:lnTo>
                <a:lnTo>
                  <a:pt x="0" y="52693"/>
                </a:lnTo>
                <a:lnTo>
                  <a:pt x="13067" y="55671"/>
                </a:lnTo>
                <a:lnTo>
                  <a:pt x="18843" y="55671"/>
                </a:lnTo>
                <a:lnTo>
                  <a:pt x="24588" y="53751"/>
                </a:lnTo>
                <a:lnTo>
                  <a:pt x="28429" y="50871"/>
                </a:lnTo>
                <a:lnTo>
                  <a:pt x="33229" y="47030"/>
                </a:lnTo>
                <a:lnTo>
                  <a:pt x="38030" y="41269"/>
                </a:lnTo>
                <a:lnTo>
                  <a:pt x="40910" y="33588"/>
                </a:lnTo>
                <a:lnTo>
                  <a:pt x="38990" y="32628"/>
                </a:lnTo>
                <a:lnTo>
                  <a:pt x="36110" y="36469"/>
                </a:lnTo>
                <a:lnTo>
                  <a:pt x="33229" y="39349"/>
                </a:lnTo>
                <a:lnTo>
                  <a:pt x="31309" y="41269"/>
                </a:lnTo>
                <a:lnTo>
                  <a:pt x="28429" y="43190"/>
                </a:lnTo>
                <a:lnTo>
                  <a:pt x="25548" y="44150"/>
                </a:lnTo>
                <a:lnTo>
                  <a:pt x="17867" y="44150"/>
                </a:lnTo>
                <a:lnTo>
                  <a:pt x="14027" y="42230"/>
                </a:lnTo>
                <a:lnTo>
                  <a:pt x="10186" y="37429"/>
                </a:lnTo>
                <a:lnTo>
                  <a:pt x="5386" y="326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4" name="object 784"/>
          <p:cNvSpPr/>
          <p:nvPr/>
        </p:nvSpPr>
        <p:spPr>
          <a:xfrm>
            <a:off x="3775801" y="1808363"/>
            <a:ext cx="71033" cy="70073"/>
          </a:xfrm>
          <a:custGeom>
            <a:avLst/>
            <a:gdLst/>
            <a:ahLst/>
            <a:cxnLst/>
            <a:rect l="l" t="t" r="r" b="b"/>
            <a:pathLst>
              <a:path w="71033" h="70073">
                <a:moveTo>
                  <a:pt x="49926" y="16306"/>
                </a:moveTo>
                <a:lnTo>
                  <a:pt x="53766" y="11506"/>
                </a:lnTo>
                <a:lnTo>
                  <a:pt x="56647" y="7665"/>
                </a:lnTo>
                <a:lnTo>
                  <a:pt x="59512" y="5745"/>
                </a:lnTo>
                <a:lnTo>
                  <a:pt x="62392" y="3840"/>
                </a:lnTo>
                <a:lnTo>
                  <a:pt x="64328" y="2880"/>
                </a:lnTo>
                <a:lnTo>
                  <a:pt x="68168" y="2880"/>
                </a:lnTo>
                <a:lnTo>
                  <a:pt x="68168" y="0"/>
                </a:lnTo>
                <a:lnTo>
                  <a:pt x="43205" y="0"/>
                </a:lnTo>
                <a:lnTo>
                  <a:pt x="43205" y="2880"/>
                </a:lnTo>
                <a:lnTo>
                  <a:pt x="45125" y="3840"/>
                </a:lnTo>
                <a:lnTo>
                  <a:pt x="47045" y="3840"/>
                </a:lnTo>
                <a:lnTo>
                  <a:pt x="47990" y="4785"/>
                </a:lnTo>
                <a:lnTo>
                  <a:pt x="48966" y="5745"/>
                </a:lnTo>
                <a:lnTo>
                  <a:pt x="48966" y="9585"/>
                </a:lnTo>
                <a:lnTo>
                  <a:pt x="47045" y="13426"/>
                </a:lnTo>
                <a:lnTo>
                  <a:pt x="43205" y="19187"/>
                </a:lnTo>
                <a:lnTo>
                  <a:pt x="40325" y="23027"/>
                </a:lnTo>
                <a:lnTo>
                  <a:pt x="34564" y="12466"/>
                </a:lnTo>
                <a:lnTo>
                  <a:pt x="33604" y="10561"/>
                </a:lnTo>
                <a:lnTo>
                  <a:pt x="32644" y="8625"/>
                </a:lnTo>
                <a:lnTo>
                  <a:pt x="32644" y="7665"/>
                </a:lnTo>
                <a:lnTo>
                  <a:pt x="31683" y="6720"/>
                </a:lnTo>
                <a:lnTo>
                  <a:pt x="31683" y="5745"/>
                </a:lnTo>
                <a:lnTo>
                  <a:pt x="32644" y="4785"/>
                </a:lnTo>
                <a:lnTo>
                  <a:pt x="36484" y="2880"/>
                </a:lnTo>
                <a:lnTo>
                  <a:pt x="38404" y="2880"/>
                </a:lnTo>
                <a:lnTo>
                  <a:pt x="38404" y="0"/>
                </a:lnTo>
                <a:lnTo>
                  <a:pt x="0" y="0"/>
                </a:lnTo>
                <a:lnTo>
                  <a:pt x="0" y="2880"/>
                </a:lnTo>
                <a:lnTo>
                  <a:pt x="1920" y="3840"/>
                </a:lnTo>
                <a:lnTo>
                  <a:pt x="4800" y="3840"/>
                </a:lnTo>
                <a:lnTo>
                  <a:pt x="6720" y="5745"/>
                </a:lnTo>
                <a:lnTo>
                  <a:pt x="8641" y="7665"/>
                </a:lnTo>
                <a:lnTo>
                  <a:pt x="11521" y="12466"/>
                </a:lnTo>
                <a:lnTo>
                  <a:pt x="15361" y="19187"/>
                </a:lnTo>
                <a:lnTo>
                  <a:pt x="26883" y="41269"/>
                </a:lnTo>
                <a:lnTo>
                  <a:pt x="21122" y="49911"/>
                </a:lnTo>
                <a:lnTo>
                  <a:pt x="16322" y="58552"/>
                </a:lnTo>
                <a:lnTo>
                  <a:pt x="11521" y="63352"/>
                </a:lnTo>
                <a:lnTo>
                  <a:pt x="8641" y="65272"/>
                </a:lnTo>
                <a:lnTo>
                  <a:pt x="6720" y="67193"/>
                </a:lnTo>
                <a:lnTo>
                  <a:pt x="2880" y="68153"/>
                </a:lnTo>
                <a:lnTo>
                  <a:pt x="0" y="68153"/>
                </a:lnTo>
                <a:lnTo>
                  <a:pt x="0" y="70073"/>
                </a:lnTo>
                <a:lnTo>
                  <a:pt x="26883" y="70073"/>
                </a:lnTo>
                <a:lnTo>
                  <a:pt x="26883" y="68153"/>
                </a:lnTo>
                <a:lnTo>
                  <a:pt x="24963" y="68153"/>
                </a:lnTo>
                <a:lnTo>
                  <a:pt x="23042" y="67193"/>
                </a:lnTo>
                <a:lnTo>
                  <a:pt x="22082" y="67193"/>
                </a:lnTo>
                <a:lnTo>
                  <a:pt x="21122" y="66233"/>
                </a:lnTo>
                <a:lnTo>
                  <a:pt x="21122" y="65272"/>
                </a:lnTo>
                <a:lnTo>
                  <a:pt x="20162" y="64312"/>
                </a:lnTo>
                <a:lnTo>
                  <a:pt x="20162" y="60472"/>
                </a:lnTo>
                <a:lnTo>
                  <a:pt x="21122" y="60472"/>
                </a:lnTo>
                <a:lnTo>
                  <a:pt x="21122" y="59512"/>
                </a:lnTo>
                <a:lnTo>
                  <a:pt x="22082" y="57591"/>
                </a:lnTo>
                <a:lnTo>
                  <a:pt x="24963" y="53751"/>
                </a:lnTo>
                <a:lnTo>
                  <a:pt x="29763" y="46070"/>
                </a:lnTo>
                <a:lnTo>
                  <a:pt x="35524" y="57591"/>
                </a:lnTo>
                <a:lnTo>
                  <a:pt x="37444" y="60472"/>
                </a:lnTo>
                <a:lnTo>
                  <a:pt x="38404" y="63352"/>
                </a:lnTo>
                <a:lnTo>
                  <a:pt x="38404" y="65272"/>
                </a:lnTo>
                <a:lnTo>
                  <a:pt x="37444" y="66233"/>
                </a:lnTo>
                <a:lnTo>
                  <a:pt x="36484" y="67193"/>
                </a:lnTo>
                <a:lnTo>
                  <a:pt x="34564" y="67193"/>
                </a:lnTo>
                <a:lnTo>
                  <a:pt x="31683" y="68153"/>
                </a:lnTo>
                <a:lnTo>
                  <a:pt x="31683" y="70073"/>
                </a:lnTo>
                <a:lnTo>
                  <a:pt x="71033" y="70073"/>
                </a:lnTo>
                <a:lnTo>
                  <a:pt x="71033" y="68153"/>
                </a:lnTo>
                <a:lnTo>
                  <a:pt x="68168" y="67193"/>
                </a:lnTo>
                <a:lnTo>
                  <a:pt x="66233" y="67193"/>
                </a:lnTo>
                <a:lnTo>
                  <a:pt x="65272" y="66233"/>
                </a:lnTo>
                <a:lnTo>
                  <a:pt x="62392" y="63352"/>
                </a:lnTo>
                <a:lnTo>
                  <a:pt x="59512" y="58552"/>
                </a:lnTo>
                <a:lnTo>
                  <a:pt x="54711" y="50871"/>
                </a:lnTo>
                <a:lnTo>
                  <a:pt x="43205" y="27828"/>
                </a:lnTo>
                <a:lnTo>
                  <a:pt x="49926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5" name="object 785"/>
          <p:cNvSpPr/>
          <p:nvPr/>
        </p:nvSpPr>
        <p:spPr>
          <a:xfrm>
            <a:off x="1555394" y="1662440"/>
            <a:ext cx="4556013" cy="2371130"/>
          </a:xfrm>
          <a:custGeom>
            <a:avLst/>
            <a:gdLst/>
            <a:ahLst/>
            <a:cxnLst/>
            <a:rect l="l" t="t" r="r" b="b"/>
            <a:pathLst>
              <a:path w="4556013" h="2371130">
                <a:moveTo>
                  <a:pt x="4556013" y="2369210"/>
                </a:moveTo>
                <a:lnTo>
                  <a:pt x="4556013" y="1920"/>
                </a:lnTo>
                <a:lnTo>
                  <a:pt x="4549612" y="1920"/>
                </a:lnTo>
                <a:lnTo>
                  <a:pt x="4548332" y="2880"/>
                </a:lnTo>
                <a:lnTo>
                  <a:pt x="7680" y="2880"/>
                </a:lnTo>
                <a:lnTo>
                  <a:pt x="3840" y="7680"/>
                </a:lnTo>
                <a:lnTo>
                  <a:pt x="3840" y="1920"/>
                </a:lnTo>
                <a:lnTo>
                  <a:pt x="1920" y="1920"/>
                </a:lnTo>
                <a:lnTo>
                  <a:pt x="1920" y="2371130"/>
                </a:lnTo>
                <a:lnTo>
                  <a:pt x="4552172" y="2371130"/>
                </a:lnTo>
                <a:lnTo>
                  <a:pt x="7680" y="2367290"/>
                </a:lnTo>
                <a:lnTo>
                  <a:pt x="7680" y="7680"/>
                </a:lnTo>
                <a:lnTo>
                  <a:pt x="4552172" y="7680"/>
                </a:lnTo>
                <a:lnTo>
                  <a:pt x="4554093" y="2371130"/>
                </a:lnTo>
                <a:lnTo>
                  <a:pt x="4556013" y="236921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6" name="object 786"/>
          <p:cNvSpPr/>
          <p:nvPr/>
        </p:nvSpPr>
        <p:spPr>
          <a:xfrm>
            <a:off x="1563075" y="1670121"/>
            <a:ext cx="4544491" cy="2363449"/>
          </a:xfrm>
          <a:custGeom>
            <a:avLst/>
            <a:gdLst/>
            <a:ahLst/>
            <a:cxnLst/>
            <a:rect l="l" t="t" r="r" b="b"/>
            <a:pathLst>
              <a:path w="4544491" h="2363449">
                <a:moveTo>
                  <a:pt x="4544491" y="0"/>
                </a:moveTo>
                <a:lnTo>
                  <a:pt x="4540651" y="0"/>
                </a:lnTo>
                <a:lnTo>
                  <a:pt x="4540651" y="2355768"/>
                </a:lnTo>
                <a:lnTo>
                  <a:pt x="0" y="2355768"/>
                </a:lnTo>
                <a:lnTo>
                  <a:pt x="0" y="2359609"/>
                </a:lnTo>
                <a:lnTo>
                  <a:pt x="4544491" y="2363449"/>
                </a:lnTo>
                <a:lnTo>
                  <a:pt x="4540651" y="2359609"/>
                </a:lnTo>
                <a:lnTo>
                  <a:pt x="4544491" y="2355768"/>
                </a:lnTo>
                <a:lnTo>
                  <a:pt x="4544491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7" name="object 787"/>
          <p:cNvSpPr/>
          <p:nvPr/>
        </p:nvSpPr>
        <p:spPr>
          <a:xfrm>
            <a:off x="1559234" y="1662440"/>
            <a:ext cx="4548332" cy="2363449"/>
          </a:xfrm>
          <a:custGeom>
            <a:avLst/>
            <a:gdLst/>
            <a:ahLst/>
            <a:cxnLst/>
            <a:rect l="l" t="t" r="r" b="b"/>
            <a:pathLst>
              <a:path w="4548332" h="2363449">
                <a:moveTo>
                  <a:pt x="3840" y="2880"/>
                </a:moveTo>
                <a:lnTo>
                  <a:pt x="4544491" y="2880"/>
                </a:lnTo>
                <a:lnTo>
                  <a:pt x="4545771" y="1920"/>
                </a:lnTo>
                <a:lnTo>
                  <a:pt x="0" y="1920"/>
                </a:lnTo>
                <a:lnTo>
                  <a:pt x="0" y="7680"/>
                </a:lnTo>
                <a:lnTo>
                  <a:pt x="3840" y="288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8" name="object 788"/>
          <p:cNvSpPr/>
          <p:nvPr/>
        </p:nvSpPr>
        <p:spPr>
          <a:xfrm>
            <a:off x="4112757" y="2143390"/>
            <a:ext cx="0" cy="1398675"/>
          </a:xfrm>
          <a:custGeom>
            <a:avLst/>
            <a:gdLst/>
            <a:ahLst/>
            <a:cxnLst/>
            <a:rect l="l" t="t" r="r" b="b"/>
            <a:pathLst>
              <a:path w="0" h="1398675">
                <a:moveTo>
                  <a:pt x="0" y="0"/>
                </a:moveTo>
                <a:lnTo>
                  <a:pt x="0" y="1398675"/>
                </a:lnTo>
              </a:path>
            </a:pathLst>
          </a:custGeom>
          <a:ln w="894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9" name="object 789"/>
          <p:cNvSpPr/>
          <p:nvPr/>
        </p:nvSpPr>
        <p:spPr>
          <a:xfrm>
            <a:off x="4060911" y="1988835"/>
            <a:ext cx="71993" cy="123840"/>
          </a:xfrm>
          <a:custGeom>
            <a:avLst/>
            <a:gdLst/>
            <a:ahLst/>
            <a:cxnLst/>
            <a:rect l="l" t="t" r="r" b="b"/>
            <a:pathLst>
              <a:path w="71993" h="123840">
                <a:moveTo>
                  <a:pt x="46085" y="960"/>
                </a:moveTo>
                <a:lnTo>
                  <a:pt x="44165" y="960"/>
                </a:lnTo>
                <a:lnTo>
                  <a:pt x="44165" y="0"/>
                </a:lnTo>
                <a:lnTo>
                  <a:pt x="33604" y="0"/>
                </a:lnTo>
                <a:lnTo>
                  <a:pt x="33604" y="960"/>
                </a:lnTo>
                <a:lnTo>
                  <a:pt x="31683" y="960"/>
                </a:lnTo>
                <a:lnTo>
                  <a:pt x="2880" y="19202"/>
                </a:lnTo>
                <a:lnTo>
                  <a:pt x="2880" y="20147"/>
                </a:lnTo>
                <a:lnTo>
                  <a:pt x="1920" y="20147"/>
                </a:lnTo>
                <a:lnTo>
                  <a:pt x="960" y="21107"/>
                </a:lnTo>
                <a:lnTo>
                  <a:pt x="960" y="23987"/>
                </a:lnTo>
                <a:lnTo>
                  <a:pt x="0" y="24947"/>
                </a:lnTo>
                <a:lnTo>
                  <a:pt x="0" y="27828"/>
                </a:lnTo>
                <a:lnTo>
                  <a:pt x="960" y="28788"/>
                </a:lnTo>
                <a:lnTo>
                  <a:pt x="960" y="31668"/>
                </a:lnTo>
                <a:lnTo>
                  <a:pt x="1920" y="32644"/>
                </a:lnTo>
                <a:lnTo>
                  <a:pt x="3840" y="32644"/>
                </a:lnTo>
                <a:lnTo>
                  <a:pt x="4800" y="31668"/>
                </a:lnTo>
                <a:lnTo>
                  <a:pt x="6720" y="31668"/>
                </a:lnTo>
                <a:lnTo>
                  <a:pt x="29763" y="17266"/>
                </a:lnTo>
                <a:lnTo>
                  <a:pt x="29763" y="111343"/>
                </a:lnTo>
                <a:lnTo>
                  <a:pt x="2880" y="111343"/>
                </a:lnTo>
                <a:lnTo>
                  <a:pt x="2880" y="112318"/>
                </a:lnTo>
                <a:lnTo>
                  <a:pt x="1920" y="112318"/>
                </a:lnTo>
                <a:lnTo>
                  <a:pt x="1920" y="113278"/>
                </a:lnTo>
                <a:lnTo>
                  <a:pt x="960" y="114223"/>
                </a:lnTo>
                <a:lnTo>
                  <a:pt x="960" y="121904"/>
                </a:lnTo>
                <a:lnTo>
                  <a:pt x="1920" y="121904"/>
                </a:lnTo>
                <a:lnTo>
                  <a:pt x="1920" y="123840"/>
                </a:lnTo>
                <a:lnTo>
                  <a:pt x="71033" y="123840"/>
                </a:lnTo>
                <a:lnTo>
                  <a:pt x="71033" y="122864"/>
                </a:lnTo>
                <a:lnTo>
                  <a:pt x="71993" y="121904"/>
                </a:lnTo>
                <a:lnTo>
                  <a:pt x="71993" y="113278"/>
                </a:lnTo>
                <a:lnTo>
                  <a:pt x="71033" y="113278"/>
                </a:lnTo>
                <a:lnTo>
                  <a:pt x="71033" y="111343"/>
                </a:lnTo>
                <a:lnTo>
                  <a:pt x="47045" y="111343"/>
                </a:lnTo>
                <a:lnTo>
                  <a:pt x="47045" y="1920"/>
                </a:lnTo>
                <a:lnTo>
                  <a:pt x="46085" y="1920"/>
                </a:lnTo>
                <a:lnTo>
                  <a:pt x="46085" y="9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0" name="object 790"/>
          <p:cNvSpPr/>
          <p:nvPr/>
        </p:nvSpPr>
        <p:spPr>
          <a:xfrm>
            <a:off x="4152107" y="1993635"/>
            <a:ext cx="17282" cy="67193"/>
          </a:xfrm>
          <a:custGeom>
            <a:avLst/>
            <a:gdLst/>
            <a:ahLst/>
            <a:cxnLst/>
            <a:rect l="l" t="t" r="r" b="b"/>
            <a:pathLst>
              <a:path w="17282" h="67193">
                <a:moveTo>
                  <a:pt x="1920" y="49911"/>
                </a:moveTo>
                <a:lnTo>
                  <a:pt x="2880" y="54711"/>
                </a:lnTo>
                <a:lnTo>
                  <a:pt x="4800" y="58552"/>
                </a:lnTo>
                <a:lnTo>
                  <a:pt x="7680" y="61432"/>
                </a:lnTo>
                <a:lnTo>
                  <a:pt x="10561" y="64312"/>
                </a:lnTo>
                <a:lnTo>
                  <a:pt x="14401" y="67193"/>
                </a:lnTo>
                <a:lnTo>
                  <a:pt x="16322" y="41269"/>
                </a:lnTo>
                <a:lnTo>
                  <a:pt x="16322" y="26868"/>
                </a:lnTo>
                <a:lnTo>
                  <a:pt x="17282" y="0"/>
                </a:lnTo>
                <a:lnTo>
                  <a:pt x="12481" y="2880"/>
                </a:lnTo>
                <a:lnTo>
                  <a:pt x="9601" y="6720"/>
                </a:lnTo>
                <a:lnTo>
                  <a:pt x="5760" y="10561"/>
                </a:lnTo>
                <a:lnTo>
                  <a:pt x="3840" y="14401"/>
                </a:lnTo>
                <a:lnTo>
                  <a:pt x="1920" y="20147"/>
                </a:lnTo>
                <a:lnTo>
                  <a:pt x="0" y="24963"/>
                </a:lnTo>
                <a:lnTo>
                  <a:pt x="0" y="45110"/>
                </a:lnTo>
                <a:lnTo>
                  <a:pt x="1920" y="4991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1" name="object 791"/>
          <p:cNvSpPr/>
          <p:nvPr/>
        </p:nvSpPr>
        <p:spPr>
          <a:xfrm>
            <a:off x="4154987" y="1987875"/>
            <a:ext cx="77754" cy="126705"/>
          </a:xfrm>
          <a:custGeom>
            <a:avLst/>
            <a:gdLst/>
            <a:ahLst/>
            <a:cxnLst/>
            <a:rect l="l" t="t" r="r" b="b"/>
            <a:pathLst>
              <a:path w="77754" h="126705">
                <a:moveTo>
                  <a:pt x="7680" y="110398"/>
                </a:moveTo>
                <a:lnTo>
                  <a:pt x="5760" y="110398"/>
                </a:lnTo>
                <a:lnTo>
                  <a:pt x="4800" y="109438"/>
                </a:lnTo>
                <a:lnTo>
                  <a:pt x="960" y="109438"/>
                </a:lnTo>
                <a:lnTo>
                  <a:pt x="960" y="111358"/>
                </a:lnTo>
                <a:lnTo>
                  <a:pt x="0" y="112303"/>
                </a:lnTo>
                <a:lnTo>
                  <a:pt x="0" y="117119"/>
                </a:lnTo>
                <a:lnTo>
                  <a:pt x="960" y="119024"/>
                </a:lnTo>
                <a:lnTo>
                  <a:pt x="960" y="120959"/>
                </a:lnTo>
                <a:lnTo>
                  <a:pt x="1920" y="120959"/>
                </a:lnTo>
                <a:lnTo>
                  <a:pt x="1920" y="121904"/>
                </a:lnTo>
                <a:lnTo>
                  <a:pt x="2880" y="122864"/>
                </a:lnTo>
                <a:lnTo>
                  <a:pt x="3840" y="122864"/>
                </a:lnTo>
                <a:lnTo>
                  <a:pt x="4800" y="123825"/>
                </a:lnTo>
                <a:lnTo>
                  <a:pt x="6720" y="123825"/>
                </a:lnTo>
                <a:lnTo>
                  <a:pt x="8641" y="124800"/>
                </a:lnTo>
                <a:lnTo>
                  <a:pt x="10561" y="124800"/>
                </a:lnTo>
                <a:lnTo>
                  <a:pt x="12481" y="125745"/>
                </a:lnTo>
                <a:lnTo>
                  <a:pt x="14401" y="125745"/>
                </a:lnTo>
                <a:lnTo>
                  <a:pt x="17282" y="126705"/>
                </a:lnTo>
                <a:lnTo>
                  <a:pt x="32644" y="126705"/>
                </a:lnTo>
                <a:lnTo>
                  <a:pt x="38404" y="125745"/>
                </a:lnTo>
                <a:lnTo>
                  <a:pt x="44165" y="123825"/>
                </a:lnTo>
                <a:lnTo>
                  <a:pt x="49926" y="121904"/>
                </a:lnTo>
                <a:lnTo>
                  <a:pt x="53766" y="119984"/>
                </a:lnTo>
                <a:lnTo>
                  <a:pt x="57607" y="116144"/>
                </a:lnTo>
                <a:lnTo>
                  <a:pt x="62407" y="113278"/>
                </a:lnTo>
                <a:lnTo>
                  <a:pt x="65288" y="109438"/>
                </a:lnTo>
                <a:lnTo>
                  <a:pt x="68153" y="104637"/>
                </a:lnTo>
                <a:lnTo>
                  <a:pt x="70088" y="100797"/>
                </a:lnTo>
                <a:lnTo>
                  <a:pt x="71993" y="95996"/>
                </a:lnTo>
                <a:lnTo>
                  <a:pt x="73929" y="91196"/>
                </a:lnTo>
                <a:lnTo>
                  <a:pt x="75834" y="85435"/>
                </a:lnTo>
                <a:lnTo>
                  <a:pt x="76809" y="80634"/>
                </a:lnTo>
                <a:lnTo>
                  <a:pt x="76809" y="74874"/>
                </a:lnTo>
                <a:lnTo>
                  <a:pt x="77754" y="69113"/>
                </a:lnTo>
                <a:lnTo>
                  <a:pt x="77754" y="42230"/>
                </a:lnTo>
                <a:lnTo>
                  <a:pt x="76809" y="37444"/>
                </a:lnTo>
                <a:lnTo>
                  <a:pt x="75834" y="32628"/>
                </a:lnTo>
                <a:lnTo>
                  <a:pt x="74874" y="27828"/>
                </a:lnTo>
                <a:lnTo>
                  <a:pt x="72969" y="23987"/>
                </a:lnTo>
                <a:lnTo>
                  <a:pt x="71993" y="20162"/>
                </a:lnTo>
                <a:lnTo>
                  <a:pt x="70088" y="16322"/>
                </a:lnTo>
                <a:lnTo>
                  <a:pt x="67193" y="13441"/>
                </a:lnTo>
                <a:lnTo>
                  <a:pt x="65288" y="10546"/>
                </a:lnTo>
                <a:lnTo>
                  <a:pt x="62407" y="7680"/>
                </a:lnTo>
                <a:lnTo>
                  <a:pt x="59527" y="4800"/>
                </a:lnTo>
                <a:lnTo>
                  <a:pt x="55686" y="2880"/>
                </a:lnTo>
                <a:lnTo>
                  <a:pt x="51846" y="1920"/>
                </a:lnTo>
                <a:lnTo>
                  <a:pt x="48005" y="960"/>
                </a:lnTo>
                <a:lnTo>
                  <a:pt x="43205" y="0"/>
                </a:lnTo>
                <a:lnTo>
                  <a:pt x="30723" y="0"/>
                </a:lnTo>
                <a:lnTo>
                  <a:pt x="24963" y="960"/>
                </a:lnTo>
                <a:lnTo>
                  <a:pt x="19202" y="3840"/>
                </a:lnTo>
                <a:lnTo>
                  <a:pt x="14401" y="5760"/>
                </a:lnTo>
                <a:lnTo>
                  <a:pt x="13441" y="32628"/>
                </a:lnTo>
                <a:lnTo>
                  <a:pt x="14401" y="29748"/>
                </a:lnTo>
                <a:lnTo>
                  <a:pt x="15361" y="26883"/>
                </a:lnTo>
                <a:lnTo>
                  <a:pt x="17282" y="23987"/>
                </a:lnTo>
                <a:lnTo>
                  <a:pt x="19202" y="21107"/>
                </a:lnTo>
                <a:lnTo>
                  <a:pt x="21122" y="19202"/>
                </a:lnTo>
                <a:lnTo>
                  <a:pt x="23042" y="17266"/>
                </a:lnTo>
                <a:lnTo>
                  <a:pt x="25923" y="15361"/>
                </a:lnTo>
                <a:lnTo>
                  <a:pt x="28803" y="14386"/>
                </a:lnTo>
                <a:lnTo>
                  <a:pt x="32644" y="13441"/>
                </a:lnTo>
                <a:lnTo>
                  <a:pt x="40325" y="13441"/>
                </a:lnTo>
                <a:lnTo>
                  <a:pt x="44165" y="14386"/>
                </a:lnTo>
                <a:lnTo>
                  <a:pt x="47045" y="15361"/>
                </a:lnTo>
                <a:lnTo>
                  <a:pt x="49926" y="17266"/>
                </a:lnTo>
                <a:lnTo>
                  <a:pt x="52806" y="19202"/>
                </a:lnTo>
                <a:lnTo>
                  <a:pt x="54726" y="23042"/>
                </a:lnTo>
                <a:lnTo>
                  <a:pt x="57607" y="25907"/>
                </a:lnTo>
                <a:lnTo>
                  <a:pt x="58567" y="30723"/>
                </a:lnTo>
                <a:lnTo>
                  <a:pt x="59527" y="36469"/>
                </a:lnTo>
                <a:lnTo>
                  <a:pt x="61447" y="42230"/>
                </a:lnTo>
                <a:lnTo>
                  <a:pt x="61447" y="56631"/>
                </a:lnTo>
                <a:lnTo>
                  <a:pt x="58567" y="59512"/>
                </a:lnTo>
                <a:lnTo>
                  <a:pt x="54726" y="61432"/>
                </a:lnTo>
                <a:lnTo>
                  <a:pt x="49926" y="62392"/>
                </a:lnTo>
                <a:lnTo>
                  <a:pt x="45125" y="64312"/>
                </a:lnTo>
                <a:lnTo>
                  <a:pt x="28803" y="64312"/>
                </a:lnTo>
                <a:lnTo>
                  <a:pt x="25923" y="63352"/>
                </a:lnTo>
                <a:lnTo>
                  <a:pt x="23042" y="61432"/>
                </a:lnTo>
                <a:lnTo>
                  <a:pt x="20162" y="60472"/>
                </a:lnTo>
                <a:lnTo>
                  <a:pt x="18242" y="57591"/>
                </a:lnTo>
                <a:lnTo>
                  <a:pt x="16322" y="55671"/>
                </a:lnTo>
                <a:lnTo>
                  <a:pt x="15361" y="52791"/>
                </a:lnTo>
                <a:lnTo>
                  <a:pt x="14401" y="49910"/>
                </a:lnTo>
                <a:lnTo>
                  <a:pt x="13441" y="47030"/>
                </a:lnTo>
                <a:lnTo>
                  <a:pt x="11521" y="72953"/>
                </a:lnTo>
                <a:lnTo>
                  <a:pt x="16322" y="74874"/>
                </a:lnTo>
                <a:lnTo>
                  <a:pt x="21122" y="76794"/>
                </a:lnTo>
                <a:lnTo>
                  <a:pt x="26883" y="77754"/>
                </a:lnTo>
                <a:lnTo>
                  <a:pt x="39364" y="77754"/>
                </a:lnTo>
                <a:lnTo>
                  <a:pt x="45125" y="76794"/>
                </a:lnTo>
                <a:lnTo>
                  <a:pt x="49926" y="74874"/>
                </a:lnTo>
                <a:lnTo>
                  <a:pt x="54726" y="73913"/>
                </a:lnTo>
                <a:lnTo>
                  <a:pt x="58567" y="71993"/>
                </a:lnTo>
                <a:lnTo>
                  <a:pt x="61447" y="70073"/>
                </a:lnTo>
                <a:lnTo>
                  <a:pt x="61447" y="75834"/>
                </a:lnTo>
                <a:lnTo>
                  <a:pt x="60472" y="81594"/>
                </a:lnTo>
                <a:lnTo>
                  <a:pt x="59527" y="86395"/>
                </a:lnTo>
                <a:lnTo>
                  <a:pt x="57607" y="92156"/>
                </a:lnTo>
                <a:lnTo>
                  <a:pt x="55686" y="96956"/>
                </a:lnTo>
                <a:lnTo>
                  <a:pt x="52806" y="100797"/>
                </a:lnTo>
                <a:lnTo>
                  <a:pt x="49926" y="104637"/>
                </a:lnTo>
                <a:lnTo>
                  <a:pt x="47045" y="107518"/>
                </a:lnTo>
                <a:lnTo>
                  <a:pt x="42245" y="110398"/>
                </a:lnTo>
                <a:lnTo>
                  <a:pt x="37444" y="112303"/>
                </a:lnTo>
                <a:lnTo>
                  <a:pt x="32644" y="114239"/>
                </a:lnTo>
                <a:lnTo>
                  <a:pt x="23042" y="114239"/>
                </a:lnTo>
                <a:lnTo>
                  <a:pt x="20162" y="113278"/>
                </a:lnTo>
                <a:lnTo>
                  <a:pt x="17282" y="113278"/>
                </a:lnTo>
                <a:lnTo>
                  <a:pt x="15361" y="112303"/>
                </a:lnTo>
                <a:lnTo>
                  <a:pt x="12481" y="112303"/>
                </a:lnTo>
                <a:lnTo>
                  <a:pt x="10561" y="111358"/>
                </a:lnTo>
                <a:lnTo>
                  <a:pt x="8641" y="111358"/>
                </a:lnTo>
                <a:lnTo>
                  <a:pt x="7680" y="11039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2" name="object 792"/>
          <p:cNvSpPr/>
          <p:nvPr/>
        </p:nvSpPr>
        <p:spPr>
          <a:xfrm>
            <a:off x="4250984" y="1987875"/>
            <a:ext cx="81594" cy="126705"/>
          </a:xfrm>
          <a:custGeom>
            <a:avLst/>
            <a:gdLst/>
            <a:ahLst/>
            <a:cxnLst/>
            <a:rect l="l" t="t" r="r" b="b"/>
            <a:pathLst>
              <a:path w="81594" h="126705">
                <a:moveTo>
                  <a:pt x="81594" y="58552"/>
                </a:moveTo>
                <a:lnTo>
                  <a:pt x="81594" y="52791"/>
                </a:lnTo>
                <a:lnTo>
                  <a:pt x="80634" y="47990"/>
                </a:lnTo>
                <a:lnTo>
                  <a:pt x="80634" y="42230"/>
                </a:lnTo>
                <a:lnTo>
                  <a:pt x="79674" y="37444"/>
                </a:lnTo>
                <a:lnTo>
                  <a:pt x="78729" y="32628"/>
                </a:lnTo>
                <a:lnTo>
                  <a:pt x="77754" y="27828"/>
                </a:lnTo>
                <a:lnTo>
                  <a:pt x="76794" y="23987"/>
                </a:lnTo>
                <a:lnTo>
                  <a:pt x="74889" y="20162"/>
                </a:lnTo>
                <a:lnTo>
                  <a:pt x="72953" y="16322"/>
                </a:lnTo>
                <a:lnTo>
                  <a:pt x="71048" y="13441"/>
                </a:lnTo>
                <a:lnTo>
                  <a:pt x="68168" y="10546"/>
                </a:lnTo>
                <a:lnTo>
                  <a:pt x="65288" y="7680"/>
                </a:lnTo>
                <a:lnTo>
                  <a:pt x="62392" y="4800"/>
                </a:lnTo>
                <a:lnTo>
                  <a:pt x="59527" y="2880"/>
                </a:lnTo>
                <a:lnTo>
                  <a:pt x="54726" y="1920"/>
                </a:lnTo>
                <a:lnTo>
                  <a:pt x="50886" y="960"/>
                </a:lnTo>
                <a:lnTo>
                  <a:pt x="47045" y="0"/>
                </a:lnTo>
                <a:lnTo>
                  <a:pt x="34564" y="0"/>
                </a:lnTo>
                <a:lnTo>
                  <a:pt x="27843" y="960"/>
                </a:lnTo>
                <a:lnTo>
                  <a:pt x="23042" y="3840"/>
                </a:lnTo>
                <a:lnTo>
                  <a:pt x="17282" y="5760"/>
                </a:lnTo>
                <a:lnTo>
                  <a:pt x="13441" y="8641"/>
                </a:lnTo>
                <a:lnTo>
                  <a:pt x="9601" y="12481"/>
                </a:lnTo>
                <a:lnTo>
                  <a:pt x="6720" y="16322"/>
                </a:lnTo>
                <a:lnTo>
                  <a:pt x="3840" y="20162"/>
                </a:lnTo>
                <a:lnTo>
                  <a:pt x="2880" y="25907"/>
                </a:lnTo>
                <a:lnTo>
                  <a:pt x="960" y="30723"/>
                </a:lnTo>
                <a:lnTo>
                  <a:pt x="0" y="35509"/>
                </a:lnTo>
                <a:lnTo>
                  <a:pt x="0" y="46070"/>
                </a:lnTo>
                <a:lnTo>
                  <a:pt x="960" y="50871"/>
                </a:lnTo>
                <a:lnTo>
                  <a:pt x="1920" y="55671"/>
                </a:lnTo>
                <a:lnTo>
                  <a:pt x="2880" y="60472"/>
                </a:lnTo>
                <a:lnTo>
                  <a:pt x="4800" y="64312"/>
                </a:lnTo>
                <a:lnTo>
                  <a:pt x="7680" y="67193"/>
                </a:lnTo>
                <a:lnTo>
                  <a:pt x="10561" y="70073"/>
                </a:lnTo>
                <a:lnTo>
                  <a:pt x="14401" y="72953"/>
                </a:lnTo>
                <a:lnTo>
                  <a:pt x="19202" y="74874"/>
                </a:lnTo>
                <a:lnTo>
                  <a:pt x="18242" y="52791"/>
                </a:lnTo>
                <a:lnTo>
                  <a:pt x="18242" y="49910"/>
                </a:lnTo>
                <a:lnTo>
                  <a:pt x="17282" y="47030"/>
                </a:lnTo>
                <a:lnTo>
                  <a:pt x="16322" y="43190"/>
                </a:lnTo>
                <a:lnTo>
                  <a:pt x="16322" y="36469"/>
                </a:lnTo>
                <a:lnTo>
                  <a:pt x="17282" y="32628"/>
                </a:lnTo>
                <a:lnTo>
                  <a:pt x="18242" y="29748"/>
                </a:lnTo>
                <a:lnTo>
                  <a:pt x="19202" y="26883"/>
                </a:lnTo>
                <a:lnTo>
                  <a:pt x="20162" y="23987"/>
                </a:lnTo>
                <a:lnTo>
                  <a:pt x="22082" y="21107"/>
                </a:lnTo>
                <a:lnTo>
                  <a:pt x="24002" y="19202"/>
                </a:lnTo>
                <a:lnTo>
                  <a:pt x="26883" y="17266"/>
                </a:lnTo>
                <a:lnTo>
                  <a:pt x="29763" y="15361"/>
                </a:lnTo>
                <a:lnTo>
                  <a:pt x="32644" y="14386"/>
                </a:lnTo>
                <a:lnTo>
                  <a:pt x="35524" y="13441"/>
                </a:lnTo>
                <a:lnTo>
                  <a:pt x="44165" y="13441"/>
                </a:lnTo>
                <a:lnTo>
                  <a:pt x="47045" y="14386"/>
                </a:lnTo>
                <a:lnTo>
                  <a:pt x="50886" y="15361"/>
                </a:lnTo>
                <a:lnTo>
                  <a:pt x="53766" y="17266"/>
                </a:lnTo>
                <a:lnTo>
                  <a:pt x="56647" y="19202"/>
                </a:lnTo>
                <a:lnTo>
                  <a:pt x="58567" y="23042"/>
                </a:lnTo>
                <a:lnTo>
                  <a:pt x="60487" y="25907"/>
                </a:lnTo>
                <a:lnTo>
                  <a:pt x="62392" y="30723"/>
                </a:lnTo>
                <a:lnTo>
                  <a:pt x="63367" y="36469"/>
                </a:lnTo>
                <a:lnTo>
                  <a:pt x="64328" y="42230"/>
                </a:lnTo>
                <a:lnTo>
                  <a:pt x="64328" y="56631"/>
                </a:lnTo>
                <a:lnTo>
                  <a:pt x="61447" y="59512"/>
                </a:lnTo>
                <a:lnTo>
                  <a:pt x="57607" y="61432"/>
                </a:lnTo>
                <a:lnTo>
                  <a:pt x="52806" y="62392"/>
                </a:lnTo>
                <a:lnTo>
                  <a:pt x="48966" y="64312"/>
                </a:lnTo>
                <a:lnTo>
                  <a:pt x="31683" y="64312"/>
                </a:lnTo>
                <a:lnTo>
                  <a:pt x="28803" y="63352"/>
                </a:lnTo>
                <a:lnTo>
                  <a:pt x="25923" y="61432"/>
                </a:lnTo>
                <a:lnTo>
                  <a:pt x="24002" y="76794"/>
                </a:lnTo>
                <a:lnTo>
                  <a:pt x="29763" y="77754"/>
                </a:lnTo>
                <a:lnTo>
                  <a:pt x="43205" y="77754"/>
                </a:lnTo>
                <a:lnTo>
                  <a:pt x="48005" y="76794"/>
                </a:lnTo>
                <a:lnTo>
                  <a:pt x="52806" y="74874"/>
                </a:lnTo>
                <a:lnTo>
                  <a:pt x="57607" y="73913"/>
                </a:lnTo>
                <a:lnTo>
                  <a:pt x="61447" y="71993"/>
                </a:lnTo>
                <a:lnTo>
                  <a:pt x="65288" y="70073"/>
                </a:lnTo>
                <a:lnTo>
                  <a:pt x="64328" y="75834"/>
                </a:lnTo>
                <a:lnTo>
                  <a:pt x="64328" y="81594"/>
                </a:lnTo>
                <a:lnTo>
                  <a:pt x="62392" y="86395"/>
                </a:lnTo>
                <a:lnTo>
                  <a:pt x="61447" y="92156"/>
                </a:lnTo>
                <a:lnTo>
                  <a:pt x="59527" y="96956"/>
                </a:lnTo>
                <a:lnTo>
                  <a:pt x="56647" y="100797"/>
                </a:lnTo>
                <a:lnTo>
                  <a:pt x="53766" y="104637"/>
                </a:lnTo>
                <a:lnTo>
                  <a:pt x="49926" y="107518"/>
                </a:lnTo>
                <a:lnTo>
                  <a:pt x="45125" y="110398"/>
                </a:lnTo>
                <a:lnTo>
                  <a:pt x="41285" y="112303"/>
                </a:lnTo>
                <a:lnTo>
                  <a:pt x="35524" y="114239"/>
                </a:lnTo>
                <a:lnTo>
                  <a:pt x="26883" y="114239"/>
                </a:lnTo>
                <a:lnTo>
                  <a:pt x="23042" y="113278"/>
                </a:lnTo>
                <a:lnTo>
                  <a:pt x="21122" y="113278"/>
                </a:lnTo>
                <a:lnTo>
                  <a:pt x="18242" y="112303"/>
                </a:lnTo>
                <a:lnTo>
                  <a:pt x="16322" y="112303"/>
                </a:lnTo>
                <a:lnTo>
                  <a:pt x="14401" y="111358"/>
                </a:lnTo>
                <a:lnTo>
                  <a:pt x="12481" y="111358"/>
                </a:lnTo>
                <a:lnTo>
                  <a:pt x="10561" y="110398"/>
                </a:lnTo>
                <a:lnTo>
                  <a:pt x="9601" y="110398"/>
                </a:lnTo>
                <a:lnTo>
                  <a:pt x="7680" y="109438"/>
                </a:lnTo>
                <a:lnTo>
                  <a:pt x="4800" y="109438"/>
                </a:lnTo>
                <a:lnTo>
                  <a:pt x="4800" y="110398"/>
                </a:lnTo>
                <a:lnTo>
                  <a:pt x="3840" y="110398"/>
                </a:lnTo>
                <a:lnTo>
                  <a:pt x="3840" y="119984"/>
                </a:lnTo>
                <a:lnTo>
                  <a:pt x="4800" y="120959"/>
                </a:lnTo>
                <a:lnTo>
                  <a:pt x="5760" y="121904"/>
                </a:lnTo>
                <a:lnTo>
                  <a:pt x="5760" y="122864"/>
                </a:lnTo>
                <a:lnTo>
                  <a:pt x="6720" y="122864"/>
                </a:lnTo>
                <a:lnTo>
                  <a:pt x="8641" y="123825"/>
                </a:lnTo>
                <a:lnTo>
                  <a:pt x="9601" y="123825"/>
                </a:lnTo>
                <a:lnTo>
                  <a:pt x="11521" y="124800"/>
                </a:lnTo>
                <a:lnTo>
                  <a:pt x="13441" y="124800"/>
                </a:lnTo>
                <a:lnTo>
                  <a:pt x="15361" y="125745"/>
                </a:lnTo>
                <a:lnTo>
                  <a:pt x="18242" y="125745"/>
                </a:lnTo>
                <a:lnTo>
                  <a:pt x="20162" y="126705"/>
                </a:lnTo>
                <a:lnTo>
                  <a:pt x="35524" y="126705"/>
                </a:lnTo>
                <a:lnTo>
                  <a:pt x="42245" y="125745"/>
                </a:lnTo>
                <a:lnTo>
                  <a:pt x="47045" y="123825"/>
                </a:lnTo>
                <a:lnTo>
                  <a:pt x="52806" y="121904"/>
                </a:lnTo>
                <a:lnTo>
                  <a:pt x="57607" y="119984"/>
                </a:lnTo>
                <a:lnTo>
                  <a:pt x="61447" y="116144"/>
                </a:lnTo>
                <a:lnTo>
                  <a:pt x="65288" y="113278"/>
                </a:lnTo>
                <a:lnTo>
                  <a:pt x="68168" y="109438"/>
                </a:lnTo>
                <a:lnTo>
                  <a:pt x="71048" y="104637"/>
                </a:lnTo>
                <a:lnTo>
                  <a:pt x="73913" y="100797"/>
                </a:lnTo>
                <a:lnTo>
                  <a:pt x="75849" y="95996"/>
                </a:lnTo>
                <a:lnTo>
                  <a:pt x="76794" y="91196"/>
                </a:lnTo>
                <a:lnTo>
                  <a:pt x="78729" y="85435"/>
                </a:lnTo>
                <a:lnTo>
                  <a:pt x="79674" y="80634"/>
                </a:lnTo>
                <a:lnTo>
                  <a:pt x="80634" y="74874"/>
                </a:lnTo>
                <a:lnTo>
                  <a:pt x="80634" y="69113"/>
                </a:lnTo>
                <a:lnTo>
                  <a:pt x="81594" y="64312"/>
                </a:lnTo>
                <a:lnTo>
                  <a:pt x="81594" y="5855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3" name="object 793"/>
          <p:cNvSpPr/>
          <p:nvPr/>
        </p:nvSpPr>
        <p:spPr>
          <a:xfrm>
            <a:off x="4269226" y="2040666"/>
            <a:ext cx="7680" cy="24003"/>
          </a:xfrm>
          <a:custGeom>
            <a:avLst/>
            <a:gdLst/>
            <a:ahLst/>
            <a:cxnLst/>
            <a:rect l="l" t="t" r="r" b="b"/>
            <a:pathLst>
              <a:path w="7680" h="24003">
                <a:moveTo>
                  <a:pt x="5760" y="24003"/>
                </a:moveTo>
                <a:lnTo>
                  <a:pt x="7680" y="8641"/>
                </a:lnTo>
                <a:lnTo>
                  <a:pt x="4800" y="7680"/>
                </a:lnTo>
                <a:lnTo>
                  <a:pt x="3840" y="4800"/>
                </a:lnTo>
                <a:lnTo>
                  <a:pt x="1920" y="2880"/>
                </a:lnTo>
                <a:lnTo>
                  <a:pt x="0" y="0"/>
                </a:lnTo>
                <a:lnTo>
                  <a:pt x="960" y="22082"/>
                </a:lnTo>
                <a:lnTo>
                  <a:pt x="5760" y="2400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4" name="object 794"/>
          <p:cNvSpPr/>
          <p:nvPr/>
        </p:nvSpPr>
        <p:spPr>
          <a:xfrm>
            <a:off x="4368104" y="2080991"/>
            <a:ext cx="8641" cy="32628"/>
          </a:xfrm>
          <a:custGeom>
            <a:avLst/>
            <a:gdLst/>
            <a:ahLst/>
            <a:cxnLst/>
            <a:rect l="l" t="t" r="r" b="b"/>
            <a:pathLst>
              <a:path w="8641" h="32628">
                <a:moveTo>
                  <a:pt x="8641" y="15346"/>
                </a:moveTo>
                <a:lnTo>
                  <a:pt x="5760" y="12481"/>
                </a:lnTo>
                <a:lnTo>
                  <a:pt x="3840" y="8641"/>
                </a:lnTo>
                <a:lnTo>
                  <a:pt x="1920" y="4800"/>
                </a:lnTo>
                <a:lnTo>
                  <a:pt x="0" y="0"/>
                </a:lnTo>
                <a:lnTo>
                  <a:pt x="2880" y="29748"/>
                </a:lnTo>
                <a:lnTo>
                  <a:pt x="8641" y="32628"/>
                </a:lnTo>
                <a:lnTo>
                  <a:pt x="8641" y="1534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5" name="object 795"/>
          <p:cNvSpPr/>
          <p:nvPr/>
        </p:nvSpPr>
        <p:spPr>
          <a:xfrm>
            <a:off x="4348901" y="1987875"/>
            <a:ext cx="85435" cy="126705"/>
          </a:xfrm>
          <a:custGeom>
            <a:avLst/>
            <a:gdLst/>
            <a:ahLst/>
            <a:cxnLst/>
            <a:rect l="l" t="t" r="r" b="b"/>
            <a:pathLst>
              <a:path w="85435" h="126705">
                <a:moveTo>
                  <a:pt x="34564" y="126705"/>
                </a:moveTo>
                <a:lnTo>
                  <a:pt x="49926" y="126705"/>
                </a:lnTo>
                <a:lnTo>
                  <a:pt x="56647" y="125745"/>
                </a:lnTo>
                <a:lnTo>
                  <a:pt x="62392" y="122864"/>
                </a:lnTo>
                <a:lnTo>
                  <a:pt x="68168" y="119024"/>
                </a:lnTo>
                <a:lnTo>
                  <a:pt x="72953" y="115183"/>
                </a:lnTo>
                <a:lnTo>
                  <a:pt x="75849" y="109438"/>
                </a:lnTo>
                <a:lnTo>
                  <a:pt x="79674" y="103677"/>
                </a:lnTo>
                <a:lnTo>
                  <a:pt x="82570" y="96956"/>
                </a:lnTo>
                <a:lnTo>
                  <a:pt x="83515" y="89275"/>
                </a:lnTo>
                <a:lnTo>
                  <a:pt x="83643" y="88747"/>
                </a:lnTo>
                <a:lnTo>
                  <a:pt x="85211" y="76737"/>
                </a:lnTo>
                <a:lnTo>
                  <a:pt x="85435" y="63352"/>
                </a:lnTo>
                <a:lnTo>
                  <a:pt x="85435" y="61547"/>
                </a:lnTo>
                <a:lnTo>
                  <a:pt x="85151" y="48067"/>
                </a:lnTo>
                <a:lnTo>
                  <a:pt x="83515" y="36469"/>
                </a:lnTo>
                <a:lnTo>
                  <a:pt x="82570" y="28788"/>
                </a:lnTo>
                <a:lnTo>
                  <a:pt x="79674" y="22067"/>
                </a:lnTo>
                <a:lnTo>
                  <a:pt x="76794" y="16322"/>
                </a:lnTo>
                <a:lnTo>
                  <a:pt x="73913" y="11521"/>
                </a:lnTo>
                <a:lnTo>
                  <a:pt x="69113" y="6720"/>
                </a:lnTo>
                <a:lnTo>
                  <a:pt x="64328" y="3840"/>
                </a:lnTo>
                <a:lnTo>
                  <a:pt x="58567" y="960"/>
                </a:lnTo>
                <a:lnTo>
                  <a:pt x="51846" y="0"/>
                </a:lnTo>
                <a:lnTo>
                  <a:pt x="36484" y="0"/>
                </a:lnTo>
                <a:lnTo>
                  <a:pt x="28803" y="1920"/>
                </a:lnTo>
                <a:lnTo>
                  <a:pt x="24002" y="4800"/>
                </a:lnTo>
                <a:lnTo>
                  <a:pt x="18242" y="7680"/>
                </a:lnTo>
                <a:lnTo>
                  <a:pt x="13441" y="12481"/>
                </a:lnTo>
                <a:lnTo>
                  <a:pt x="10561" y="18227"/>
                </a:lnTo>
                <a:lnTo>
                  <a:pt x="6720" y="23042"/>
                </a:lnTo>
                <a:lnTo>
                  <a:pt x="3840" y="29748"/>
                </a:lnTo>
                <a:lnTo>
                  <a:pt x="2880" y="38389"/>
                </a:lnTo>
                <a:lnTo>
                  <a:pt x="2731" y="38994"/>
                </a:lnTo>
                <a:lnTo>
                  <a:pt x="682" y="50970"/>
                </a:lnTo>
                <a:lnTo>
                  <a:pt x="0" y="64312"/>
                </a:lnTo>
                <a:lnTo>
                  <a:pt x="10" y="66056"/>
                </a:lnTo>
                <a:lnTo>
                  <a:pt x="809" y="79300"/>
                </a:lnTo>
                <a:lnTo>
                  <a:pt x="2880" y="91196"/>
                </a:lnTo>
                <a:lnTo>
                  <a:pt x="3840" y="98877"/>
                </a:lnTo>
                <a:lnTo>
                  <a:pt x="5760" y="105597"/>
                </a:lnTo>
                <a:lnTo>
                  <a:pt x="9601" y="110398"/>
                </a:lnTo>
                <a:lnTo>
                  <a:pt x="12481" y="116144"/>
                </a:lnTo>
                <a:lnTo>
                  <a:pt x="17282" y="119984"/>
                </a:lnTo>
                <a:lnTo>
                  <a:pt x="22082" y="122864"/>
                </a:lnTo>
                <a:lnTo>
                  <a:pt x="19202" y="93116"/>
                </a:lnTo>
                <a:lnTo>
                  <a:pt x="18242" y="86395"/>
                </a:lnTo>
                <a:lnTo>
                  <a:pt x="17282" y="79674"/>
                </a:lnTo>
                <a:lnTo>
                  <a:pt x="17282" y="48950"/>
                </a:lnTo>
                <a:lnTo>
                  <a:pt x="18242" y="43190"/>
                </a:lnTo>
                <a:lnTo>
                  <a:pt x="19202" y="37444"/>
                </a:lnTo>
                <a:lnTo>
                  <a:pt x="20162" y="32628"/>
                </a:lnTo>
                <a:lnTo>
                  <a:pt x="22082" y="27828"/>
                </a:lnTo>
                <a:lnTo>
                  <a:pt x="24002" y="23042"/>
                </a:lnTo>
                <a:lnTo>
                  <a:pt x="26883" y="20162"/>
                </a:lnTo>
                <a:lnTo>
                  <a:pt x="29763" y="17266"/>
                </a:lnTo>
                <a:lnTo>
                  <a:pt x="33604" y="14386"/>
                </a:lnTo>
                <a:lnTo>
                  <a:pt x="38404" y="13441"/>
                </a:lnTo>
                <a:lnTo>
                  <a:pt x="46085" y="13441"/>
                </a:lnTo>
                <a:lnTo>
                  <a:pt x="48966" y="14386"/>
                </a:lnTo>
                <a:lnTo>
                  <a:pt x="51846" y="14386"/>
                </a:lnTo>
                <a:lnTo>
                  <a:pt x="53766" y="15361"/>
                </a:lnTo>
                <a:lnTo>
                  <a:pt x="56647" y="17266"/>
                </a:lnTo>
                <a:lnTo>
                  <a:pt x="58567" y="18227"/>
                </a:lnTo>
                <a:lnTo>
                  <a:pt x="60487" y="20162"/>
                </a:lnTo>
                <a:lnTo>
                  <a:pt x="61447" y="23042"/>
                </a:lnTo>
                <a:lnTo>
                  <a:pt x="63367" y="24947"/>
                </a:lnTo>
                <a:lnTo>
                  <a:pt x="64328" y="27828"/>
                </a:lnTo>
                <a:lnTo>
                  <a:pt x="65288" y="30723"/>
                </a:lnTo>
                <a:lnTo>
                  <a:pt x="66233" y="34549"/>
                </a:lnTo>
                <a:lnTo>
                  <a:pt x="67208" y="38389"/>
                </a:lnTo>
                <a:lnTo>
                  <a:pt x="68168" y="43190"/>
                </a:lnTo>
                <a:lnTo>
                  <a:pt x="68168" y="47990"/>
                </a:lnTo>
                <a:lnTo>
                  <a:pt x="69113" y="52791"/>
                </a:lnTo>
                <a:lnTo>
                  <a:pt x="69113" y="73913"/>
                </a:lnTo>
                <a:lnTo>
                  <a:pt x="68168" y="77754"/>
                </a:lnTo>
                <a:lnTo>
                  <a:pt x="68168" y="85435"/>
                </a:lnTo>
                <a:lnTo>
                  <a:pt x="67208" y="89275"/>
                </a:lnTo>
                <a:lnTo>
                  <a:pt x="66233" y="93116"/>
                </a:lnTo>
                <a:lnTo>
                  <a:pt x="65288" y="95996"/>
                </a:lnTo>
                <a:lnTo>
                  <a:pt x="64328" y="98877"/>
                </a:lnTo>
                <a:lnTo>
                  <a:pt x="62392" y="102717"/>
                </a:lnTo>
                <a:lnTo>
                  <a:pt x="61447" y="104637"/>
                </a:lnTo>
                <a:lnTo>
                  <a:pt x="59527" y="106558"/>
                </a:lnTo>
                <a:lnTo>
                  <a:pt x="57607" y="109438"/>
                </a:lnTo>
                <a:lnTo>
                  <a:pt x="54726" y="110398"/>
                </a:lnTo>
                <a:lnTo>
                  <a:pt x="51846" y="112303"/>
                </a:lnTo>
                <a:lnTo>
                  <a:pt x="49926" y="113278"/>
                </a:lnTo>
                <a:lnTo>
                  <a:pt x="38404" y="113278"/>
                </a:lnTo>
                <a:lnTo>
                  <a:pt x="34564" y="112303"/>
                </a:lnTo>
                <a:lnTo>
                  <a:pt x="30723" y="110398"/>
                </a:lnTo>
                <a:lnTo>
                  <a:pt x="27843" y="108463"/>
                </a:lnTo>
                <a:lnTo>
                  <a:pt x="27843" y="125745"/>
                </a:lnTo>
                <a:lnTo>
                  <a:pt x="34564" y="12670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6" name="object 796"/>
          <p:cNvSpPr/>
          <p:nvPr/>
        </p:nvSpPr>
        <p:spPr>
          <a:xfrm>
            <a:off x="654795" y="6355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7" name="object 797"/>
          <p:cNvSpPr/>
          <p:nvPr/>
        </p:nvSpPr>
        <p:spPr>
          <a:xfrm>
            <a:off x="1349960" y="5760841"/>
            <a:ext cx="169913" cy="214076"/>
          </a:xfrm>
          <a:custGeom>
            <a:avLst/>
            <a:gdLst/>
            <a:ahLst/>
            <a:cxnLst/>
            <a:rect l="l" t="t" r="r" b="b"/>
            <a:pathLst>
              <a:path w="169913" h="214076">
                <a:moveTo>
                  <a:pt x="34558" y="73913"/>
                </a:moveTo>
                <a:lnTo>
                  <a:pt x="36563" y="68774"/>
                </a:lnTo>
                <a:lnTo>
                  <a:pt x="42260" y="57195"/>
                </a:lnTo>
                <a:lnTo>
                  <a:pt x="48958" y="47030"/>
                </a:lnTo>
                <a:lnTo>
                  <a:pt x="51371" y="44396"/>
                </a:lnTo>
                <a:lnTo>
                  <a:pt x="61120" y="35954"/>
                </a:lnTo>
                <a:lnTo>
                  <a:pt x="71996" y="29763"/>
                </a:lnTo>
                <a:lnTo>
                  <a:pt x="78338" y="27432"/>
                </a:lnTo>
                <a:lnTo>
                  <a:pt x="90562" y="24256"/>
                </a:lnTo>
                <a:lnTo>
                  <a:pt x="103673" y="23042"/>
                </a:lnTo>
                <a:lnTo>
                  <a:pt x="113275" y="23042"/>
                </a:lnTo>
                <a:lnTo>
                  <a:pt x="121913" y="24963"/>
                </a:lnTo>
                <a:lnTo>
                  <a:pt x="128634" y="26868"/>
                </a:lnTo>
                <a:lnTo>
                  <a:pt x="135349" y="28803"/>
                </a:lnTo>
                <a:lnTo>
                  <a:pt x="142070" y="30708"/>
                </a:lnTo>
                <a:lnTo>
                  <a:pt x="146875" y="33588"/>
                </a:lnTo>
                <a:lnTo>
                  <a:pt x="151673" y="35509"/>
                </a:lnTo>
                <a:lnTo>
                  <a:pt x="155513" y="38389"/>
                </a:lnTo>
                <a:lnTo>
                  <a:pt x="158393" y="40325"/>
                </a:lnTo>
                <a:lnTo>
                  <a:pt x="162234" y="42230"/>
                </a:lnTo>
                <a:lnTo>
                  <a:pt x="164151" y="43190"/>
                </a:lnTo>
                <a:lnTo>
                  <a:pt x="167031" y="43190"/>
                </a:lnTo>
                <a:lnTo>
                  <a:pt x="167031" y="42230"/>
                </a:lnTo>
                <a:lnTo>
                  <a:pt x="167990" y="42230"/>
                </a:lnTo>
                <a:lnTo>
                  <a:pt x="168949" y="41269"/>
                </a:lnTo>
                <a:lnTo>
                  <a:pt x="168949" y="40325"/>
                </a:lnTo>
                <a:lnTo>
                  <a:pt x="169913" y="39349"/>
                </a:lnTo>
                <a:lnTo>
                  <a:pt x="169913" y="23042"/>
                </a:lnTo>
                <a:lnTo>
                  <a:pt x="168949" y="21122"/>
                </a:lnTo>
                <a:lnTo>
                  <a:pt x="167990" y="19202"/>
                </a:lnTo>
                <a:lnTo>
                  <a:pt x="167031" y="18242"/>
                </a:lnTo>
                <a:lnTo>
                  <a:pt x="165110" y="17282"/>
                </a:lnTo>
                <a:lnTo>
                  <a:pt x="162234" y="15361"/>
                </a:lnTo>
                <a:lnTo>
                  <a:pt x="158393" y="13441"/>
                </a:lnTo>
                <a:lnTo>
                  <a:pt x="155513" y="10561"/>
                </a:lnTo>
                <a:lnTo>
                  <a:pt x="150714" y="8641"/>
                </a:lnTo>
                <a:lnTo>
                  <a:pt x="144952" y="6720"/>
                </a:lnTo>
                <a:lnTo>
                  <a:pt x="139196" y="4800"/>
                </a:lnTo>
                <a:lnTo>
                  <a:pt x="133432" y="2880"/>
                </a:lnTo>
                <a:lnTo>
                  <a:pt x="126711" y="1920"/>
                </a:lnTo>
                <a:lnTo>
                  <a:pt x="119032" y="0"/>
                </a:lnTo>
                <a:lnTo>
                  <a:pt x="103673" y="0"/>
                </a:lnTo>
                <a:lnTo>
                  <a:pt x="85403" y="1375"/>
                </a:lnTo>
                <a:lnTo>
                  <a:pt x="72989" y="3949"/>
                </a:lnTo>
                <a:lnTo>
                  <a:pt x="61435" y="7680"/>
                </a:lnTo>
                <a:lnTo>
                  <a:pt x="48577" y="13845"/>
                </a:lnTo>
                <a:lnTo>
                  <a:pt x="37980" y="21105"/>
                </a:lnTo>
                <a:lnTo>
                  <a:pt x="28794" y="29763"/>
                </a:lnTo>
                <a:lnTo>
                  <a:pt x="19635" y="41287"/>
                </a:lnTo>
                <a:lnTo>
                  <a:pt x="12984" y="52231"/>
                </a:lnTo>
                <a:lnTo>
                  <a:pt x="7679" y="64312"/>
                </a:lnTo>
                <a:lnTo>
                  <a:pt x="2597" y="82408"/>
                </a:lnTo>
                <a:lnTo>
                  <a:pt x="670" y="95046"/>
                </a:lnTo>
                <a:lnTo>
                  <a:pt x="0" y="108478"/>
                </a:lnTo>
                <a:lnTo>
                  <a:pt x="179" y="115541"/>
                </a:lnTo>
                <a:lnTo>
                  <a:pt x="1450" y="128587"/>
                </a:lnTo>
                <a:lnTo>
                  <a:pt x="3717" y="140906"/>
                </a:lnTo>
                <a:lnTo>
                  <a:pt x="6714" y="152628"/>
                </a:lnTo>
                <a:lnTo>
                  <a:pt x="12242" y="164882"/>
                </a:lnTo>
                <a:lnTo>
                  <a:pt x="18928" y="175815"/>
                </a:lnTo>
                <a:lnTo>
                  <a:pt x="26878" y="185272"/>
                </a:lnTo>
                <a:lnTo>
                  <a:pt x="37243" y="194258"/>
                </a:lnTo>
                <a:lnTo>
                  <a:pt x="47864" y="201042"/>
                </a:lnTo>
                <a:lnTo>
                  <a:pt x="59513" y="206395"/>
                </a:lnTo>
                <a:lnTo>
                  <a:pt x="76302" y="211773"/>
                </a:lnTo>
                <a:lnTo>
                  <a:pt x="89025" y="213547"/>
                </a:lnTo>
                <a:lnTo>
                  <a:pt x="102714" y="214076"/>
                </a:lnTo>
                <a:lnTo>
                  <a:pt x="113275" y="214076"/>
                </a:lnTo>
                <a:lnTo>
                  <a:pt x="119032" y="213116"/>
                </a:lnTo>
                <a:lnTo>
                  <a:pt x="123831" y="212156"/>
                </a:lnTo>
                <a:lnTo>
                  <a:pt x="129593" y="211195"/>
                </a:lnTo>
                <a:lnTo>
                  <a:pt x="134390" y="210235"/>
                </a:lnTo>
                <a:lnTo>
                  <a:pt x="140154" y="209260"/>
                </a:lnTo>
                <a:lnTo>
                  <a:pt x="144952" y="207355"/>
                </a:lnTo>
                <a:lnTo>
                  <a:pt x="149751" y="205419"/>
                </a:lnTo>
                <a:lnTo>
                  <a:pt x="155513" y="203514"/>
                </a:lnTo>
                <a:lnTo>
                  <a:pt x="159352" y="202554"/>
                </a:lnTo>
                <a:lnTo>
                  <a:pt x="162234" y="200634"/>
                </a:lnTo>
                <a:lnTo>
                  <a:pt x="165110" y="198714"/>
                </a:lnTo>
                <a:lnTo>
                  <a:pt x="167031" y="196794"/>
                </a:lnTo>
                <a:lnTo>
                  <a:pt x="167990" y="194873"/>
                </a:lnTo>
                <a:lnTo>
                  <a:pt x="168949" y="192953"/>
                </a:lnTo>
                <a:lnTo>
                  <a:pt x="169913" y="191033"/>
                </a:lnTo>
                <a:lnTo>
                  <a:pt x="169913" y="104637"/>
                </a:lnTo>
                <a:lnTo>
                  <a:pt x="168949" y="103677"/>
                </a:lnTo>
                <a:lnTo>
                  <a:pt x="167990" y="101757"/>
                </a:lnTo>
                <a:lnTo>
                  <a:pt x="167990" y="100797"/>
                </a:lnTo>
                <a:lnTo>
                  <a:pt x="167031" y="99837"/>
                </a:lnTo>
                <a:lnTo>
                  <a:pt x="166073" y="98877"/>
                </a:lnTo>
                <a:lnTo>
                  <a:pt x="165110" y="97916"/>
                </a:lnTo>
                <a:lnTo>
                  <a:pt x="163192" y="97916"/>
                </a:lnTo>
                <a:lnTo>
                  <a:pt x="162234" y="96956"/>
                </a:lnTo>
                <a:lnTo>
                  <a:pt x="92154" y="96956"/>
                </a:lnTo>
                <a:lnTo>
                  <a:pt x="92154" y="97916"/>
                </a:lnTo>
                <a:lnTo>
                  <a:pt x="90237" y="97916"/>
                </a:lnTo>
                <a:lnTo>
                  <a:pt x="90237" y="98877"/>
                </a:lnTo>
                <a:lnTo>
                  <a:pt x="89272" y="99837"/>
                </a:lnTo>
                <a:lnTo>
                  <a:pt x="89272" y="100797"/>
                </a:lnTo>
                <a:lnTo>
                  <a:pt x="88314" y="101757"/>
                </a:lnTo>
                <a:lnTo>
                  <a:pt x="88314" y="115199"/>
                </a:lnTo>
                <a:lnTo>
                  <a:pt x="89272" y="117119"/>
                </a:lnTo>
                <a:lnTo>
                  <a:pt x="90237" y="119039"/>
                </a:lnTo>
                <a:lnTo>
                  <a:pt x="92154" y="119999"/>
                </a:lnTo>
                <a:lnTo>
                  <a:pt x="142070" y="119999"/>
                </a:lnTo>
                <a:lnTo>
                  <a:pt x="142070" y="180472"/>
                </a:lnTo>
                <a:lnTo>
                  <a:pt x="136314" y="184312"/>
                </a:lnTo>
                <a:lnTo>
                  <a:pt x="129593" y="186232"/>
                </a:lnTo>
                <a:lnTo>
                  <a:pt x="123831" y="188153"/>
                </a:lnTo>
                <a:lnTo>
                  <a:pt x="117114" y="189113"/>
                </a:lnTo>
                <a:lnTo>
                  <a:pt x="110393" y="190073"/>
                </a:lnTo>
                <a:lnTo>
                  <a:pt x="103673" y="190073"/>
                </a:lnTo>
                <a:lnTo>
                  <a:pt x="98547" y="189922"/>
                </a:lnTo>
                <a:lnTo>
                  <a:pt x="85642" y="188128"/>
                </a:lnTo>
                <a:lnTo>
                  <a:pt x="73913" y="184312"/>
                </a:lnTo>
                <a:lnTo>
                  <a:pt x="59815" y="176781"/>
                </a:lnTo>
                <a:lnTo>
                  <a:pt x="50875" y="167990"/>
                </a:lnTo>
                <a:lnTo>
                  <a:pt x="47520" y="164379"/>
                </a:lnTo>
                <a:lnTo>
                  <a:pt x="40254" y="154213"/>
                </a:lnTo>
                <a:lnTo>
                  <a:pt x="34558" y="142067"/>
                </a:lnTo>
                <a:lnTo>
                  <a:pt x="31887" y="132999"/>
                </a:lnTo>
                <a:lnTo>
                  <a:pt x="30201" y="120398"/>
                </a:lnTo>
                <a:lnTo>
                  <a:pt x="29753" y="106558"/>
                </a:lnTo>
                <a:lnTo>
                  <a:pt x="29929" y="98624"/>
                </a:lnTo>
                <a:lnTo>
                  <a:pt x="31292" y="85744"/>
                </a:lnTo>
                <a:lnTo>
                  <a:pt x="34558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8" name="object 798"/>
          <p:cNvSpPr/>
          <p:nvPr/>
        </p:nvSpPr>
        <p:spPr>
          <a:xfrm>
            <a:off x="1568836" y="5747400"/>
            <a:ext cx="26868" cy="225597"/>
          </a:xfrm>
          <a:custGeom>
            <a:avLst/>
            <a:gdLst/>
            <a:ahLst/>
            <a:cxnLst/>
            <a:rect l="l" t="t" r="r" b="b"/>
            <a:pathLst>
              <a:path w="26868" h="225597">
                <a:moveTo>
                  <a:pt x="26868" y="3840"/>
                </a:moveTo>
                <a:lnTo>
                  <a:pt x="25923" y="2880"/>
                </a:lnTo>
                <a:lnTo>
                  <a:pt x="24947" y="1920"/>
                </a:lnTo>
                <a:lnTo>
                  <a:pt x="23987" y="960"/>
                </a:lnTo>
                <a:lnTo>
                  <a:pt x="22082" y="960"/>
                </a:lnTo>
                <a:lnTo>
                  <a:pt x="20147" y="0"/>
                </a:lnTo>
                <a:lnTo>
                  <a:pt x="6705" y="0"/>
                </a:lnTo>
                <a:lnTo>
                  <a:pt x="4800" y="960"/>
                </a:lnTo>
                <a:lnTo>
                  <a:pt x="2865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222702"/>
                </a:lnTo>
                <a:lnTo>
                  <a:pt x="960" y="222702"/>
                </a:lnTo>
                <a:lnTo>
                  <a:pt x="960" y="223677"/>
                </a:lnTo>
                <a:lnTo>
                  <a:pt x="1920" y="223677"/>
                </a:lnTo>
                <a:lnTo>
                  <a:pt x="2865" y="224637"/>
                </a:lnTo>
                <a:lnTo>
                  <a:pt x="3840" y="224637"/>
                </a:lnTo>
                <a:lnTo>
                  <a:pt x="5760" y="225597"/>
                </a:lnTo>
                <a:lnTo>
                  <a:pt x="20147" y="225597"/>
                </a:lnTo>
                <a:lnTo>
                  <a:pt x="22082" y="224637"/>
                </a:lnTo>
                <a:lnTo>
                  <a:pt x="23987" y="224637"/>
                </a:lnTo>
                <a:lnTo>
                  <a:pt x="24947" y="223677"/>
                </a:lnTo>
                <a:lnTo>
                  <a:pt x="25923" y="223677"/>
                </a:lnTo>
                <a:lnTo>
                  <a:pt x="25923" y="222702"/>
                </a:lnTo>
                <a:lnTo>
                  <a:pt x="26868" y="222702"/>
                </a:lnTo>
                <a:lnTo>
                  <a:pt x="26868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9" name="object 799"/>
          <p:cNvSpPr/>
          <p:nvPr/>
        </p:nvSpPr>
        <p:spPr>
          <a:xfrm>
            <a:off x="1635069" y="5815553"/>
            <a:ext cx="144962" cy="159364"/>
          </a:xfrm>
          <a:custGeom>
            <a:avLst/>
            <a:gdLst/>
            <a:ahLst/>
            <a:cxnLst/>
            <a:rect l="l" t="t" r="r" b="b"/>
            <a:pathLst>
              <a:path w="144962" h="159364">
                <a:moveTo>
                  <a:pt x="0" y="81594"/>
                </a:moveTo>
                <a:lnTo>
                  <a:pt x="160" y="89426"/>
                </a:lnTo>
                <a:lnTo>
                  <a:pt x="1306" y="102360"/>
                </a:lnTo>
                <a:lnTo>
                  <a:pt x="3840" y="114239"/>
                </a:lnTo>
                <a:lnTo>
                  <a:pt x="4801" y="117205"/>
                </a:lnTo>
                <a:lnTo>
                  <a:pt x="10205" y="129100"/>
                </a:lnTo>
                <a:lnTo>
                  <a:pt x="17282" y="139202"/>
                </a:lnTo>
                <a:lnTo>
                  <a:pt x="27865" y="148371"/>
                </a:lnTo>
                <a:lnTo>
                  <a:pt x="29763" y="101757"/>
                </a:lnTo>
                <a:lnTo>
                  <a:pt x="28803" y="95036"/>
                </a:lnTo>
                <a:lnTo>
                  <a:pt x="27843" y="87355"/>
                </a:lnTo>
                <a:lnTo>
                  <a:pt x="27843" y="71033"/>
                </a:lnTo>
                <a:lnTo>
                  <a:pt x="28803" y="63352"/>
                </a:lnTo>
                <a:lnTo>
                  <a:pt x="30723" y="56631"/>
                </a:lnTo>
                <a:lnTo>
                  <a:pt x="32644" y="49926"/>
                </a:lnTo>
                <a:lnTo>
                  <a:pt x="34549" y="43205"/>
                </a:lnTo>
                <a:lnTo>
                  <a:pt x="38389" y="38404"/>
                </a:lnTo>
                <a:lnTo>
                  <a:pt x="42230" y="33604"/>
                </a:lnTo>
                <a:lnTo>
                  <a:pt x="47045" y="29763"/>
                </a:lnTo>
                <a:lnTo>
                  <a:pt x="52791" y="26883"/>
                </a:lnTo>
                <a:lnTo>
                  <a:pt x="58552" y="24003"/>
                </a:lnTo>
                <a:lnTo>
                  <a:pt x="65272" y="22082"/>
                </a:lnTo>
                <a:lnTo>
                  <a:pt x="81594" y="22082"/>
                </a:lnTo>
                <a:lnTo>
                  <a:pt x="88315" y="24003"/>
                </a:lnTo>
                <a:lnTo>
                  <a:pt x="94076" y="26883"/>
                </a:lnTo>
                <a:lnTo>
                  <a:pt x="99837" y="29763"/>
                </a:lnTo>
                <a:lnTo>
                  <a:pt x="104637" y="34564"/>
                </a:lnTo>
                <a:lnTo>
                  <a:pt x="107518" y="39364"/>
                </a:lnTo>
                <a:lnTo>
                  <a:pt x="111358" y="45125"/>
                </a:lnTo>
                <a:lnTo>
                  <a:pt x="113278" y="50886"/>
                </a:lnTo>
                <a:lnTo>
                  <a:pt x="115199" y="57607"/>
                </a:lnTo>
                <a:lnTo>
                  <a:pt x="116159" y="65288"/>
                </a:lnTo>
                <a:lnTo>
                  <a:pt x="117119" y="72009"/>
                </a:lnTo>
                <a:lnTo>
                  <a:pt x="117119" y="88315"/>
                </a:lnTo>
                <a:lnTo>
                  <a:pt x="116159" y="95996"/>
                </a:lnTo>
                <a:lnTo>
                  <a:pt x="114239" y="103677"/>
                </a:lnTo>
                <a:lnTo>
                  <a:pt x="112318" y="110398"/>
                </a:lnTo>
                <a:lnTo>
                  <a:pt x="110398" y="116159"/>
                </a:lnTo>
                <a:lnTo>
                  <a:pt x="106558" y="120959"/>
                </a:lnTo>
                <a:lnTo>
                  <a:pt x="102717" y="126720"/>
                </a:lnTo>
                <a:lnTo>
                  <a:pt x="97917" y="130561"/>
                </a:lnTo>
                <a:lnTo>
                  <a:pt x="92156" y="133441"/>
                </a:lnTo>
                <a:lnTo>
                  <a:pt x="86395" y="136321"/>
                </a:lnTo>
                <a:lnTo>
                  <a:pt x="79674" y="137281"/>
                </a:lnTo>
                <a:lnTo>
                  <a:pt x="63352" y="137281"/>
                </a:lnTo>
                <a:lnTo>
                  <a:pt x="56631" y="135361"/>
                </a:lnTo>
                <a:lnTo>
                  <a:pt x="50886" y="132481"/>
                </a:lnTo>
                <a:lnTo>
                  <a:pt x="45110" y="129600"/>
                </a:lnTo>
                <a:lnTo>
                  <a:pt x="45347" y="156213"/>
                </a:lnTo>
                <a:lnTo>
                  <a:pt x="57367" y="158518"/>
                </a:lnTo>
                <a:lnTo>
                  <a:pt x="71033" y="159364"/>
                </a:lnTo>
                <a:lnTo>
                  <a:pt x="78687" y="159107"/>
                </a:lnTo>
                <a:lnTo>
                  <a:pt x="91598" y="157251"/>
                </a:lnTo>
                <a:lnTo>
                  <a:pt x="102717" y="153603"/>
                </a:lnTo>
                <a:lnTo>
                  <a:pt x="117456" y="145153"/>
                </a:lnTo>
                <a:lnTo>
                  <a:pt x="126720" y="136321"/>
                </a:lnTo>
                <a:lnTo>
                  <a:pt x="135212" y="123599"/>
                </a:lnTo>
                <a:lnTo>
                  <a:pt x="140147" y="111358"/>
                </a:lnTo>
                <a:lnTo>
                  <a:pt x="142367" y="104051"/>
                </a:lnTo>
                <a:lnTo>
                  <a:pt x="144421" y="91645"/>
                </a:lnTo>
                <a:lnTo>
                  <a:pt x="144962" y="78714"/>
                </a:lnTo>
                <a:lnTo>
                  <a:pt x="144801" y="70512"/>
                </a:lnTo>
                <a:lnTo>
                  <a:pt x="143650" y="57704"/>
                </a:lnTo>
                <a:lnTo>
                  <a:pt x="141122" y="46085"/>
                </a:lnTo>
                <a:lnTo>
                  <a:pt x="134438" y="31223"/>
                </a:lnTo>
                <a:lnTo>
                  <a:pt x="127680" y="21122"/>
                </a:lnTo>
                <a:lnTo>
                  <a:pt x="116307" y="11355"/>
                </a:lnTo>
                <a:lnTo>
                  <a:pt x="104637" y="5760"/>
                </a:lnTo>
                <a:lnTo>
                  <a:pt x="99582" y="3803"/>
                </a:lnTo>
                <a:lnTo>
                  <a:pt x="87416" y="950"/>
                </a:lnTo>
                <a:lnTo>
                  <a:pt x="73914" y="0"/>
                </a:lnTo>
                <a:lnTo>
                  <a:pt x="65471" y="314"/>
                </a:lnTo>
                <a:lnTo>
                  <a:pt x="52792" y="2192"/>
                </a:lnTo>
                <a:lnTo>
                  <a:pt x="41269" y="5760"/>
                </a:lnTo>
                <a:lnTo>
                  <a:pt x="26985" y="14709"/>
                </a:lnTo>
                <a:lnTo>
                  <a:pt x="18242" y="23042"/>
                </a:lnTo>
                <a:lnTo>
                  <a:pt x="9302" y="36453"/>
                </a:lnTo>
                <a:lnTo>
                  <a:pt x="3840" y="48966"/>
                </a:lnTo>
                <a:lnTo>
                  <a:pt x="2165" y="55660"/>
                </a:lnTo>
                <a:lnTo>
                  <a:pt x="485" y="67937"/>
                </a:lnTo>
                <a:lnTo>
                  <a:pt x="0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0" name="object 800"/>
          <p:cNvSpPr/>
          <p:nvPr/>
        </p:nvSpPr>
        <p:spPr>
          <a:xfrm>
            <a:off x="1662934" y="5917311"/>
            <a:ext cx="17481" cy="54456"/>
          </a:xfrm>
          <a:custGeom>
            <a:avLst/>
            <a:gdLst/>
            <a:ahLst/>
            <a:cxnLst/>
            <a:rect l="l" t="t" r="r" b="b"/>
            <a:pathLst>
              <a:path w="17481" h="54456">
                <a:moveTo>
                  <a:pt x="12459" y="24002"/>
                </a:moveTo>
                <a:lnTo>
                  <a:pt x="9578" y="18242"/>
                </a:lnTo>
                <a:lnTo>
                  <a:pt x="5738" y="13441"/>
                </a:lnTo>
                <a:lnTo>
                  <a:pt x="3818" y="6720"/>
                </a:lnTo>
                <a:lnTo>
                  <a:pt x="1897" y="0"/>
                </a:lnTo>
                <a:lnTo>
                  <a:pt x="0" y="46613"/>
                </a:lnTo>
                <a:lnTo>
                  <a:pt x="11499" y="52791"/>
                </a:lnTo>
                <a:lnTo>
                  <a:pt x="17481" y="54456"/>
                </a:lnTo>
                <a:lnTo>
                  <a:pt x="17244" y="27843"/>
                </a:lnTo>
                <a:lnTo>
                  <a:pt x="12459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1" name="object 801"/>
          <p:cNvSpPr/>
          <p:nvPr/>
        </p:nvSpPr>
        <p:spPr>
          <a:xfrm>
            <a:off x="1846265" y="5924991"/>
            <a:ext cx="18496" cy="40325"/>
          </a:xfrm>
          <a:custGeom>
            <a:avLst/>
            <a:gdLst/>
            <a:ahLst/>
            <a:cxnLst/>
            <a:rect l="l" t="t" r="r" b="b"/>
            <a:pathLst>
              <a:path w="18496" h="40325">
                <a:moveTo>
                  <a:pt x="9555" y="10184"/>
                </a:moveTo>
                <a:lnTo>
                  <a:pt x="0" y="0"/>
                </a:lnTo>
                <a:lnTo>
                  <a:pt x="960" y="29763"/>
                </a:lnTo>
                <a:lnTo>
                  <a:pt x="4800" y="33604"/>
                </a:lnTo>
                <a:lnTo>
                  <a:pt x="8641" y="36484"/>
                </a:lnTo>
                <a:lnTo>
                  <a:pt x="12481" y="40325"/>
                </a:lnTo>
                <a:lnTo>
                  <a:pt x="18496" y="18190"/>
                </a:lnTo>
                <a:lnTo>
                  <a:pt x="9555" y="101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2" name="object 802"/>
          <p:cNvSpPr/>
          <p:nvPr/>
        </p:nvSpPr>
        <p:spPr>
          <a:xfrm>
            <a:off x="1819381" y="5747400"/>
            <a:ext cx="134401" cy="227517"/>
          </a:xfrm>
          <a:custGeom>
            <a:avLst/>
            <a:gdLst/>
            <a:ahLst/>
            <a:cxnLst/>
            <a:rect l="l" t="t" r="r" b="b"/>
            <a:pathLst>
              <a:path w="134401" h="227517">
                <a:moveTo>
                  <a:pt x="20162" y="0"/>
                </a:moveTo>
                <a:lnTo>
                  <a:pt x="6720" y="0"/>
                </a:lnTo>
                <a:lnTo>
                  <a:pt x="480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222702"/>
                </a:lnTo>
                <a:lnTo>
                  <a:pt x="960" y="222702"/>
                </a:lnTo>
                <a:lnTo>
                  <a:pt x="960" y="223677"/>
                </a:lnTo>
                <a:lnTo>
                  <a:pt x="1920" y="224637"/>
                </a:lnTo>
                <a:lnTo>
                  <a:pt x="3840" y="224637"/>
                </a:lnTo>
                <a:lnTo>
                  <a:pt x="4800" y="225597"/>
                </a:lnTo>
                <a:lnTo>
                  <a:pt x="17282" y="225597"/>
                </a:lnTo>
                <a:lnTo>
                  <a:pt x="19202" y="224637"/>
                </a:lnTo>
                <a:lnTo>
                  <a:pt x="21122" y="224637"/>
                </a:lnTo>
                <a:lnTo>
                  <a:pt x="22082" y="223677"/>
                </a:lnTo>
                <a:lnTo>
                  <a:pt x="23042" y="223677"/>
                </a:lnTo>
                <a:lnTo>
                  <a:pt x="23042" y="222702"/>
                </a:lnTo>
                <a:lnTo>
                  <a:pt x="24002" y="222702"/>
                </a:lnTo>
                <a:lnTo>
                  <a:pt x="24002" y="202554"/>
                </a:lnTo>
                <a:lnTo>
                  <a:pt x="27843" y="207355"/>
                </a:lnTo>
                <a:lnTo>
                  <a:pt x="26883" y="177591"/>
                </a:lnTo>
                <a:lnTo>
                  <a:pt x="26883" y="119999"/>
                </a:lnTo>
                <a:lnTo>
                  <a:pt x="30723" y="114239"/>
                </a:lnTo>
                <a:lnTo>
                  <a:pt x="35524" y="109438"/>
                </a:lnTo>
                <a:lnTo>
                  <a:pt x="38404" y="106558"/>
                </a:lnTo>
                <a:lnTo>
                  <a:pt x="42245" y="102717"/>
                </a:lnTo>
                <a:lnTo>
                  <a:pt x="46070" y="99837"/>
                </a:lnTo>
                <a:lnTo>
                  <a:pt x="48966" y="97916"/>
                </a:lnTo>
                <a:lnTo>
                  <a:pt x="52791" y="95036"/>
                </a:lnTo>
                <a:lnTo>
                  <a:pt x="56631" y="94076"/>
                </a:lnTo>
                <a:lnTo>
                  <a:pt x="59527" y="93116"/>
                </a:lnTo>
                <a:lnTo>
                  <a:pt x="63352" y="92156"/>
                </a:lnTo>
                <a:lnTo>
                  <a:pt x="66248" y="91196"/>
                </a:lnTo>
                <a:lnTo>
                  <a:pt x="76794" y="91196"/>
                </a:lnTo>
                <a:lnTo>
                  <a:pt x="82555" y="93116"/>
                </a:lnTo>
                <a:lnTo>
                  <a:pt x="87355" y="95996"/>
                </a:lnTo>
                <a:lnTo>
                  <a:pt x="92156" y="99837"/>
                </a:lnTo>
                <a:lnTo>
                  <a:pt x="95036" y="103677"/>
                </a:lnTo>
                <a:lnTo>
                  <a:pt x="97916" y="109438"/>
                </a:lnTo>
                <a:lnTo>
                  <a:pt x="100797" y="114239"/>
                </a:lnTo>
                <a:lnTo>
                  <a:pt x="102717" y="120944"/>
                </a:lnTo>
                <a:lnTo>
                  <a:pt x="103677" y="127680"/>
                </a:lnTo>
                <a:lnTo>
                  <a:pt x="105597" y="134401"/>
                </a:lnTo>
                <a:lnTo>
                  <a:pt x="105597" y="156469"/>
                </a:lnTo>
                <a:lnTo>
                  <a:pt x="104637" y="163189"/>
                </a:lnTo>
                <a:lnTo>
                  <a:pt x="103677" y="169910"/>
                </a:lnTo>
                <a:lnTo>
                  <a:pt x="102717" y="175671"/>
                </a:lnTo>
                <a:lnTo>
                  <a:pt x="99837" y="182392"/>
                </a:lnTo>
                <a:lnTo>
                  <a:pt x="96956" y="187192"/>
                </a:lnTo>
                <a:lnTo>
                  <a:pt x="94076" y="192953"/>
                </a:lnTo>
                <a:lnTo>
                  <a:pt x="90236" y="196794"/>
                </a:lnTo>
                <a:lnTo>
                  <a:pt x="85435" y="199674"/>
                </a:lnTo>
                <a:lnTo>
                  <a:pt x="80634" y="203514"/>
                </a:lnTo>
                <a:lnTo>
                  <a:pt x="74874" y="204475"/>
                </a:lnTo>
                <a:lnTo>
                  <a:pt x="61432" y="204475"/>
                </a:lnTo>
                <a:lnTo>
                  <a:pt x="54726" y="202554"/>
                </a:lnTo>
                <a:lnTo>
                  <a:pt x="48006" y="197754"/>
                </a:lnTo>
                <a:lnTo>
                  <a:pt x="45379" y="195782"/>
                </a:lnTo>
                <a:lnTo>
                  <a:pt x="39364" y="217916"/>
                </a:lnTo>
                <a:lnTo>
                  <a:pt x="43205" y="219837"/>
                </a:lnTo>
                <a:lnTo>
                  <a:pt x="47045" y="221757"/>
                </a:lnTo>
                <a:lnTo>
                  <a:pt x="50886" y="223677"/>
                </a:lnTo>
                <a:lnTo>
                  <a:pt x="54726" y="225597"/>
                </a:lnTo>
                <a:lnTo>
                  <a:pt x="58567" y="226557"/>
                </a:lnTo>
                <a:lnTo>
                  <a:pt x="62407" y="227517"/>
                </a:lnTo>
                <a:lnTo>
                  <a:pt x="71033" y="227517"/>
                </a:lnTo>
                <a:lnTo>
                  <a:pt x="73413" y="227484"/>
                </a:lnTo>
                <a:lnTo>
                  <a:pt x="86563" y="225850"/>
                </a:lnTo>
                <a:lnTo>
                  <a:pt x="97916" y="221757"/>
                </a:lnTo>
                <a:lnTo>
                  <a:pt x="108928" y="214870"/>
                </a:lnTo>
                <a:lnTo>
                  <a:pt x="118079" y="205435"/>
                </a:lnTo>
                <a:lnTo>
                  <a:pt x="124994" y="193067"/>
                </a:lnTo>
                <a:lnTo>
                  <a:pt x="129600" y="180472"/>
                </a:lnTo>
                <a:lnTo>
                  <a:pt x="131719" y="171636"/>
                </a:lnTo>
                <a:lnTo>
                  <a:pt x="133684" y="159153"/>
                </a:lnTo>
                <a:lnTo>
                  <a:pt x="134401" y="145907"/>
                </a:lnTo>
                <a:lnTo>
                  <a:pt x="134273" y="141118"/>
                </a:lnTo>
                <a:lnTo>
                  <a:pt x="132854" y="128421"/>
                </a:lnTo>
                <a:lnTo>
                  <a:pt x="130561" y="116159"/>
                </a:lnTo>
                <a:lnTo>
                  <a:pt x="126016" y="102190"/>
                </a:lnTo>
                <a:lnTo>
                  <a:pt x="119999" y="91196"/>
                </a:lnTo>
                <a:lnTo>
                  <a:pt x="116159" y="84475"/>
                </a:lnTo>
                <a:lnTo>
                  <a:pt x="109438" y="78714"/>
                </a:lnTo>
                <a:lnTo>
                  <a:pt x="101757" y="74874"/>
                </a:lnTo>
                <a:lnTo>
                  <a:pt x="100017" y="73732"/>
                </a:lnTo>
                <a:lnTo>
                  <a:pt x="88605" y="69455"/>
                </a:lnTo>
                <a:lnTo>
                  <a:pt x="74874" y="68153"/>
                </a:lnTo>
                <a:lnTo>
                  <a:pt x="71033" y="68153"/>
                </a:lnTo>
                <a:lnTo>
                  <a:pt x="67193" y="69113"/>
                </a:lnTo>
                <a:lnTo>
                  <a:pt x="62407" y="70073"/>
                </a:lnTo>
                <a:lnTo>
                  <a:pt x="58567" y="71033"/>
                </a:lnTo>
                <a:lnTo>
                  <a:pt x="54726" y="71993"/>
                </a:lnTo>
                <a:lnTo>
                  <a:pt x="50886" y="73913"/>
                </a:lnTo>
                <a:lnTo>
                  <a:pt x="47045" y="75834"/>
                </a:lnTo>
                <a:lnTo>
                  <a:pt x="43205" y="77754"/>
                </a:lnTo>
                <a:lnTo>
                  <a:pt x="39364" y="80634"/>
                </a:lnTo>
                <a:lnTo>
                  <a:pt x="35524" y="84475"/>
                </a:lnTo>
                <a:lnTo>
                  <a:pt x="30723" y="88315"/>
                </a:lnTo>
                <a:lnTo>
                  <a:pt x="26883" y="92156"/>
                </a:lnTo>
                <a:lnTo>
                  <a:pt x="2688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002" y="960"/>
                </a:lnTo>
                <a:lnTo>
                  <a:pt x="22082" y="960"/>
                </a:lnTo>
                <a:lnTo>
                  <a:pt x="2016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3" name="object 803"/>
          <p:cNvSpPr/>
          <p:nvPr/>
        </p:nvSpPr>
        <p:spPr>
          <a:xfrm>
            <a:off x="2010415" y="5937473"/>
            <a:ext cx="8641" cy="36484"/>
          </a:xfrm>
          <a:custGeom>
            <a:avLst/>
            <a:gdLst/>
            <a:ahLst/>
            <a:cxnLst/>
            <a:rect l="l" t="t" r="r" b="b"/>
            <a:pathLst>
              <a:path w="8641" h="36484">
                <a:moveTo>
                  <a:pt x="2880" y="5760"/>
                </a:moveTo>
                <a:lnTo>
                  <a:pt x="0" y="0"/>
                </a:lnTo>
                <a:lnTo>
                  <a:pt x="2880" y="34564"/>
                </a:lnTo>
                <a:lnTo>
                  <a:pt x="8641" y="36484"/>
                </a:lnTo>
                <a:lnTo>
                  <a:pt x="7680" y="10561"/>
                </a:lnTo>
                <a:lnTo>
                  <a:pt x="288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4" name="object 804"/>
          <p:cNvSpPr/>
          <p:nvPr/>
        </p:nvSpPr>
        <p:spPr>
          <a:xfrm>
            <a:off x="1983546" y="5815553"/>
            <a:ext cx="119024" cy="159364"/>
          </a:xfrm>
          <a:custGeom>
            <a:avLst/>
            <a:gdLst/>
            <a:ahLst/>
            <a:cxnLst/>
            <a:rect l="l" t="t" r="r" b="b"/>
            <a:pathLst>
              <a:path w="119024" h="159364">
                <a:moveTo>
                  <a:pt x="7665" y="29763"/>
                </a:moveTo>
                <a:lnTo>
                  <a:pt x="7665" y="33604"/>
                </a:lnTo>
                <a:lnTo>
                  <a:pt x="8625" y="34564"/>
                </a:lnTo>
                <a:lnTo>
                  <a:pt x="8625" y="35524"/>
                </a:lnTo>
                <a:lnTo>
                  <a:pt x="9585" y="35524"/>
                </a:lnTo>
                <a:lnTo>
                  <a:pt x="10546" y="36484"/>
                </a:lnTo>
                <a:lnTo>
                  <a:pt x="15346" y="36484"/>
                </a:lnTo>
                <a:lnTo>
                  <a:pt x="18227" y="34564"/>
                </a:lnTo>
                <a:lnTo>
                  <a:pt x="21107" y="32644"/>
                </a:lnTo>
                <a:lnTo>
                  <a:pt x="23987" y="30723"/>
                </a:lnTo>
                <a:lnTo>
                  <a:pt x="27828" y="29763"/>
                </a:lnTo>
                <a:lnTo>
                  <a:pt x="32628" y="27843"/>
                </a:lnTo>
                <a:lnTo>
                  <a:pt x="36469" y="25923"/>
                </a:lnTo>
                <a:lnTo>
                  <a:pt x="42230" y="24003"/>
                </a:lnTo>
                <a:lnTo>
                  <a:pt x="47030" y="23042"/>
                </a:lnTo>
                <a:lnTo>
                  <a:pt x="52791" y="22082"/>
                </a:lnTo>
                <a:lnTo>
                  <a:pt x="66233" y="22082"/>
                </a:lnTo>
                <a:lnTo>
                  <a:pt x="71033" y="23042"/>
                </a:lnTo>
                <a:lnTo>
                  <a:pt x="74874" y="24003"/>
                </a:lnTo>
                <a:lnTo>
                  <a:pt x="79674" y="25923"/>
                </a:lnTo>
                <a:lnTo>
                  <a:pt x="82555" y="27843"/>
                </a:lnTo>
                <a:lnTo>
                  <a:pt x="85420" y="30723"/>
                </a:lnTo>
                <a:lnTo>
                  <a:pt x="88300" y="33604"/>
                </a:lnTo>
                <a:lnTo>
                  <a:pt x="90236" y="37444"/>
                </a:lnTo>
                <a:lnTo>
                  <a:pt x="91196" y="41285"/>
                </a:lnTo>
                <a:lnTo>
                  <a:pt x="92141" y="45125"/>
                </a:lnTo>
                <a:lnTo>
                  <a:pt x="93101" y="50886"/>
                </a:lnTo>
                <a:lnTo>
                  <a:pt x="93101" y="67193"/>
                </a:lnTo>
                <a:lnTo>
                  <a:pt x="72953" y="67193"/>
                </a:lnTo>
                <a:lnTo>
                  <a:pt x="67009" y="67284"/>
                </a:lnTo>
                <a:lnTo>
                  <a:pt x="54218" y="68197"/>
                </a:lnTo>
                <a:lnTo>
                  <a:pt x="42230" y="70073"/>
                </a:lnTo>
                <a:lnTo>
                  <a:pt x="33588" y="72009"/>
                </a:lnTo>
                <a:lnTo>
                  <a:pt x="25907" y="74874"/>
                </a:lnTo>
                <a:lnTo>
                  <a:pt x="19187" y="79689"/>
                </a:lnTo>
                <a:lnTo>
                  <a:pt x="13426" y="83530"/>
                </a:lnTo>
                <a:lnTo>
                  <a:pt x="8625" y="88315"/>
                </a:lnTo>
                <a:lnTo>
                  <a:pt x="4785" y="94076"/>
                </a:lnTo>
                <a:lnTo>
                  <a:pt x="1905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44" y="128640"/>
                </a:lnTo>
                <a:lnTo>
                  <a:pt x="3825" y="134401"/>
                </a:lnTo>
                <a:lnTo>
                  <a:pt x="5745" y="140162"/>
                </a:lnTo>
                <a:lnTo>
                  <a:pt x="9585" y="144002"/>
                </a:lnTo>
                <a:lnTo>
                  <a:pt x="13426" y="147843"/>
                </a:lnTo>
                <a:lnTo>
                  <a:pt x="18227" y="151683"/>
                </a:lnTo>
                <a:lnTo>
                  <a:pt x="23027" y="154548"/>
                </a:lnTo>
                <a:lnTo>
                  <a:pt x="29748" y="156484"/>
                </a:lnTo>
                <a:lnTo>
                  <a:pt x="26868" y="121920"/>
                </a:lnTo>
                <a:lnTo>
                  <a:pt x="26868" y="109438"/>
                </a:lnTo>
                <a:lnTo>
                  <a:pt x="27828" y="105597"/>
                </a:lnTo>
                <a:lnTo>
                  <a:pt x="29748" y="102717"/>
                </a:lnTo>
                <a:lnTo>
                  <a:pt x="31668" y="98877"/>
                </a:lnTo>
                <a:lnTo>
                  <a:pt x="34549" y="95996"/>
                </a:lnTo>
                <a:lnTo>
                  <a:pt x="37429" y="94076"/>
                </a:lnTo>
                <a:lnTo>
                  <a:pt x="41269" y="91196"/>
                </a:lnTo>
                <a:lnTo>
                  <a:pt x="46070" y="89275"/>
                </a:lnTo>
                <a:lnTo>
                  <a:pt x="50871" y="88315"/>
                </a:lnTo>
                <a:lnTo>
                  <a:pt x="56631" y="87355"/>
                </a:lnTo>
                <a:lnTo>
                  <a:pt x="62392" y="86395"/>
                </a:lnTo>
                <a:lnTo>
                  <a:pt x="93101" y="86395"/>
                </a:lnTo>
                <a:lnTo>
                  <a:pt x="93101" y="117119"/>
                </a:lnTo>
                <a:lnTo>
                  <a:pt x="86395" y="124800"/>
                </a:lnTo>
                <a:lnTo>
                  <a:pt x="79674" y="129600"/>
                </a:lnTo>
                <a:lnTo>
                  <a:pt x="73913" y="133441"/>
                </a:lnTo>
                <a:lnTo>
                  <a:pt x="68153" y="137281"/>
                </a:lnTo>
                <a:lnTo>
                  <a:pt x="61432" y="139202"/>
                </a:lnTo>
                <a:lnTo>
                  <a:pt x="46070" y="139202"/>
                </a:lnTo>
                <a:lnTo>
                  <a:pt x="39349" y="136321"/>
                </a:lnTo>
                <a:lnTo>
                  <a:pt x="34549" y="132481"/>
                </a:lnTo>
                <a:lnTo>
                  <a:pt x="35509" y="158404"/>
                </a:lnTo>
                <a:lnTo>
                  <a:pt x="43190" y="159364"/>
                </a:lnTo>
                <a:lnTo>
                  <a:pt x="59512" y="159364"/>
                </a:lnTo>
                <a:lnTo>
                  <a:pt x="67193" y="157444"/>
                </a:lnTo>
                <a:lnTo>
                  <a:pt x="74874" y="153603"/>
                </a:lnTo>
                <a:lnTo>
                  <a:pt x="76302" y="152952"/>
                </a:lnTo>
                <a:lnTo>
                  <a:pt x="87235" y="146578"/>
                </a:lnTo>
                <a:lnTo>
                  <a:pt x="96956" y="138242"/>
                </a:lnTo>
                <a:lnTo>
                  <a:pt x="96956" y="154548"/>
                </a:lnTo>
                <a:lnTo>
                  <a:pt x="97917" y="155524"/>
                </a:lnTo>
                <a:lnTo>
                  <a:pt x="98861" y="156484"/>
                </a:lnTo>
                <a:lnTo>
                  <a:pt x="99821" y="156484"/>
                </a:lnTo>
                <a:lnTo>
                  <a:pt x="100797" y="157444"/>
                </a:lnTo>
                <a:lnTo>
                  <a:pt x="114223" y="157444"/>
                </a:lnTo>
                <a:lnTo>
                  <a:pt x="116144" y="156484"/>
                </a:lnTo>
                <a:lnTo>
                  <a:pt x="117104" y="156484"/>
                </a:lnTo>
                <a:lnTo>
                  <a:pt x="118064" y="155524"/>
                </a:lnTo>
                <a:lnTo>
                  <a:pt x="119024" y="154548"/>
                </a:lnTo>
                <a:lnTo>
                  <a:pt x="119024" y="46085"/>
                </a:lnTo>
                <a:lnTo>
                  <a:pt x="118064" y="38404"/>
                </a:lnTo>
                <a:lnTo>
                  <a:pt x="116144" y="30723"/>
                </a:lnTo>
                <a:lnTo>
                  <a:pt x="114223" y="24003"/>
                </a:lnTo>
                <a:lnTo>
                  <a:pt x="111343" y="19202"/>
                </a:lnTo>
                <a:lnTo>
                  <a:pt x="106542" y="14401"/>
                </a:lnTo>
                <a:lnTo>
                  <a:pt x="101742" y="9601"/>
                </a:lnTo>
                <a:lnTo>
                  <a:pt x="95981" y="5760"/>
                </a:lnTo>
                <a:lnTo>
                  <a:pt x="88300" y="3840"/>
                </a:lnTo>
                <a:lnTo>
                  <a:pt x="87683" y="3584"/>
                </a:lnTo>
                <a:lnTo>
                  <a:pt x="76023" y="786"/>
                </a:lnTo>
                <a:lnTo>
                  <a:pt x="62392" y="0"/>
                </a:lnTo>
                <a:lnTo>
                  <a:pt x="56631" y="0"/>
                </a:lnTo>
                <a:lnTo>
                  <a:pt x="50871" y="960"/>
                </a:lnTo>
                <a:lnTo>
                  <a:pt x="45110" y="1920"/>
                </a:lnTo>
                <a:lnTo>
                  <a:pt x="40309" y="2880"/>
                </a:lnTo>
                <a:lnTo>
                  <a:pt x="34549" y="3840"/>
                </a:lnTo>
                <a:lnTo>
                  <a:pt x="29748" y="5760"/>
                </a:lnTo>
                <a:lnTo>
                  <a:pt x="25907" y="7680"/>
                </a:lnTo>
                <a:lnTo>
                  <a:pt x="21107" y="8641"/>
                </a:lnTo>
                <a:lnTo>
                  <a:pt x="18227" y="10561"/>
                </a:lnTo>
                <a:lnTo>
                  <a:pt x="14386" y="12481"/>
                </a:lnTo>
                <a:lnTo>
                  <a:pt x="11506" y="14401"/>
                </a:lnTo>
                <a:lnTo>
                  <a:pt x="10546" y="15361"/>
                </a:lnTo>
                <a:lnTo>
                  <a:pt x="8625" y="17282"/>
                </a:lnTo>
                <a:lnTo>
                  <a:pt x="7665" y="18242"/>
                </a:lnTo>
                <a:lnTo>
                  <a:pt x="7665" y="22082"/>
                </a:lnTo>
                <a:lnTo>
                  <a:pt x="6720" y="24003"/>
                </a:lnTo>
                <a:lnTo>
                  <a:pt x="6720" y="27843"/>
                </a:lnTo>
                <a:lnTo>
                  <a:pt x="7665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5" name="object 805"/>
          <p:cNvSpPr/>
          <p:nvPr/>
        </p:nvSpPr>
        <p:spPr>
          <a:xfrm>
            <a:off x="2152497" y="5747400"/>
            <a:ext cx="25907" cy="225597"/>
          </a:xfrm>
          <a:custGeom>
            <a:avLst/>
            <a:gdLst/>
            <a:ahLst/>
            <a:cxnLst/>
            <a:rect l="l" t="t" r="r" b="b"/>
            <a:pathLst>
              <a:path w="25907" h="225597">
                <a:moveTo>
                  <a:pt x="25907" y="220797"/>
                </a:moveTo>
                <a:lnTo>
                  <a:pt x="25907" y="2880"/>
                </a:lnTo>
                <a:lnTo>
                  <a:pt x="24947" y="2880"/>
                </a:lnTo>
                <a:lnTo>
                  <a:pt x="23987" y="1920"/>
                </a:lnTo>
                <a:lnTo>
                  <a:pt x="23042" y="960"/>
                </a:lnTo>
                <a:lnTo>
                  <a:pt x="21107" y="960"/>
                </a:lnTo>
                <a:lnTo>
                  <a:pt x="19202" y="0"/>
                </a:lnTo>
                <a:lnTo>
                  <a:pt x="6705" y="0"/>
                </a:lnTo>
                <a:lnTo>
                  <a:pt x="480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222702"/>
                </a:lnTo>
                <a:lnTo>
                  <a:pt x="960" y="223677"/>
                </a:lnTo>
                <a:lnTo>
                  <a:pt x="1920" y="224637"/>
                </a:lnTo>
                <a:lnTo>
                  <a:pt x="2880" y="224637"/>
                </a:lnTo>
                <a:lnTo>
                  <a:pt x="4800" y="225597"/>
                </a:lnTo>
                <a:lnTo>
                  <a:pt x="19202" y="225597"/>
                </a:lnTo>
                <a:lnTo>
                  <a:pt x="21107" y="224637"/>
                </a:lnTo>
                <a:lnTo>
                  <a:pt x="23042" y="224637"/>
                </a:lnTo>
                <a:lnTo>
                  <a:pt x="23987" y="223677"/>
                </a:lnTo>
                <a:lnTo>
                  <a:pt x="24947" y="223677"/>
                </a:lnTo>
                <a:lnTo>
                  <a:pt x="25907" y="222702"/>
                </a:lnTo>
                <a:lnTo>
                  <a:pt x="25907" y="220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6" name="object 806"/>
          <p:cNvSpPr/>
          <p:nvPr/>
        </p:nvSpPr>
        <p:spPr>
          <a:xfrm>
            <a:off x="2228331" y="5818433"/>
            <a:ext cx="25923" cy="154564"/>
          </a:xfrm>
          <a:custGeom>
            <a:avLst/>
            <a:gdLst/>
            <a:ahLst/>
            <a:cxnLst/>
            <a:rect l="l" t="t" r="r" b="b"/>
            <a:pathLst>
              <a:path w="25923" h="154564">
                <a:moveTo>
                  <a:pt x="25923" y="2880"/>
                </a:moveTo>
                <a:lnTo>
                  <a:pt x="24963" y="1920"/>
                </a:lnTo>
                <a:lnTo>
                  <a:pt x="24963" y="960"/>
                </a:lnTo>
                <a:lnTo>
                  <a:pt x="24002" y="960"/>
                </a:lnTo>
                <a:lnTo>
                  <a:pt x="23042" y="0"/>
                </a:lnTo>
                <a:lnTo>
                  <a:pt x="4800" y="0"/>
                </a:lnTo>
                <a:lnTo>
                  <a:pt x="288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151668"/>
                </a:lnTo>
                <a:lnTo>
                  <a:pt x="960" y="152643"/>
                </a:lnTo>
                <a:lnTo>
                  <a:pt x="1920" y="153603"/>
                </a:lnTo>
                <a:lnTo>
                  <a:pt x="3840" y="153603"/>
                </a:lnTo>
                <a:lnTo>
                  <a:pt x="4800" y="154564"/>
                </a:lnTo>
                <a:lnTo>
                  <a:pt x="19202" y="154564"/>
                </a:lnTo>
                <a:lnTo>
                  <a:pt x="21122" y="153603"/>
                </a:lnTo>
                <a:lnTo>
                  <a:pt x="24002" y="153603"/>
                </a:lnTo>
                <a:lnTo>
                  <a:pt x="24963" y="152643"/>
                </a:lnTo>
                <a:lnTo>
                  <a:pt x="25923" y="151668"/>
                </a:lnTo>
                <a:lnTo>
                  <a:pt x="25923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7" name="object 807"/>
          <p:cNvSpPr/>
          <p:nvPr/>
        </p:nvSpPr>
        <p:spPr>
          <a:xfrm>
            <a:off x="2224491" y="5757961"/>
            <a:ext cx="33604" cy="32644"/>
          </a:xfrm>
          <a:custGeom>
            <a:avLst/>
            <a:gdLst/>
            <a:ahLst/>
            <a:cxnLst/>
            <a:rect l="l" t="t" r="r" b="b"/>
            <a:pathLst>
              <a:path w="33604" h="32644">
                <a:moveTo>
                  <a:pt x="33604" y="16322"/>
                </a:moveTo>
                <a:lnTo>
                  <a:pt x="33604" y="9601"/>
                </a:lnTo>
                <a:lnTo>
                  <a:pt x="31683" y="5760"/>
                </a:lnTo>
                <a:lnTo>
                  <a:pt x="29763" y="3840"/>
                </a:lnTo>
                <a:lnTo>
                  <a:pt x="27843" y="960"/>
                </a:lnTo>
                <a:lnTo>
                  <a:pt x="23042" y="0"/>
                </a:lnTo>
                <a:lnTo>
                  <a:pt x="10561" y="0"/>
                </a:lnTo>
                <a:lnTo>
                  <a:pt x="5760" y="960"/>
                </a:lnTo>
                <a:lnTo>
                  <a:pt x="384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2082"/>
                </a:lnTo>
                <a:lnTo>
                  <a:pt x="960" y="26868"/>
                </a:lnTo>
                <a:lnTo>
                  <a:pt x="3840" y="28803"/>
                </a:lnTo>
                <a:lnTo>
                  <a:pt x="5760" y="30708"/>
                </a:lnTo>
                <a:lnTo>
                  <a:pt x="10561" y="32644"/>
                </a:lnTo>
                <a:lnTo>
                  <a:pt x="23042" y="32644"/>
                </a:lnTo>
                <a:lnTo>
                  <a:pt x="27843" y="30708"/>
                </a:lnTo>
                <a:lnTo>
                  <a:pt x="29763" y="28803"/>
                </a:lnTo>
                <a:lnTo>
                  <a:pt x="31683" y="26868"/>
                </a:lnTo>
                <a:lnTo>
                  <a:pt x="33604" y="22082"/>
                </a:lnTo>
                <a:lnTo>
                  <a:pt x="33604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8" name="object 808"/>
          <p:cNvSpPr/>
          <p:nvPr/>
        </p:nvSpPr>
        <p:spPr>
          <a:xfrm>
            <a:off x="2292644" y="5815553"/>
            <a:ext cx="102717" cy="159364"/>
          </a:xfrm>
          <a:custGeom>
            <a:avLst/>
            <a:gdLst/>
            <a:ahLst/>
            <a:cxnLst/>
            <a:rect l="l" t="t" r="r" b="b"/>
            <a:pathLst>
              <a:path w="102717" h="159364">
                <a:moveTo>
                  <a:pt x="28803" y="38404"/>
                </a:moveTo>
                <a:lnTo>
                  <a:pt x="29763" y="36484"/>
                </a:lnTo>
                <a:lnTo>
                  <a:pt x="30723" y="33604"/>
                </a:lnTo>
                <a:lnTo>
                  <a:pt x="31683" y="30723"/>
                </a:lnTo>
                <a:lnTo>
                  <a:pt x="33604" y="28803"/>
                </a:lnTo>
                <a:lnTo>
                  <a:pt x="35524" y="26883"/>
                </a:lnTo>
                <a:lnTo>
                  <a:pt x="37444" y="24963"/>
                </a:lnTo>
                <a:lnTo>
                  <a:pt x="40325" y="23042"/>
                </a:lnTo>
                <a:lnTo>
                  <a:pt x="44165" y="22082"/>
                </a:lnTo>
                <a:lnTo>
                  <a:pt x="47045" y="21122"/>
                </a:lnTo>
                <a:lnTo>
                  <a:pt x="65288" y="21122"/>
                </a:lnTo>
                <a:lnTo>
                  <a:pt x="69113" y="23042"/>
                </a:lnTo>
                <a:lnTo>
                  <a:pt x="72953" y="24003"/>
                </a:lnTo>
                <a:lnTo>
                  <a:pt x="76794" y="24963"/>
                </a:lnTo>
                <a:lnTo>
                  <a:pt x="79674" y="26883"/>
                </a:lnTo>
                <a:lnTo>
                  <a:pt x="82570" y="27843"/>
                </a:lnTo>
                <a:lnTo>
                  <a:pt x="84475" y="28803"/>
                </a:lnTo>
                <a:lnTo>
                  <a:pt x="86395" y="29763"/>
                </a:lnTo>
                <a:lnTo>
                  <a:pt x="88315" y="31683"/>
                </a:lnTo>
                <a:lnTo>
                  <a:pt x="93116" y="31683"/>
                </a:lnTo>
                <a:lnTo>
                  <a:pt x="93116" y="30723"/>
                </a:lnTo>
                <a:lnTo>
                  <a:pt x="94076" y="30723"/>
                </a:lnTo>
                <a:lnTo>
                  <a:pt x="94076" y="28803"/>
                </a:lnTo>
                <a:lnTo>
                  <a:pt x="95036" y="27843"/>
                </a:lnTo>
                <a:lnTo>
                  <a:pt x="95036" y="16322"/>
                </a:lnTo>
                <a:lnTo>
                  <a:pt x="94076" y="14401"/>
                </a:lnTo>
                <a:lnTo>
                  <a:pt x="94076" y="12481"/>
                </a:lnTo>
                <a:lnTo>
                  <a:pt x="93116" y="11521"/>
                </a:lnTo>
                <a:lnTo>
                  <a:pt x="92156" y="10561"/>
                </a:lnTo>
                <a:lnTo>
                  <a:pt x="91196" y="9601"/>
                </a:lnTo>
                <a:lnTo>
                  <a:pt x="90236" y="8641"/>
                </a:lnTo>
                <a:lnTo>
                  <a:pt x="88315" y="7680"/>
                </a:lnTo>
                <a:lnTo>
                  <a:pt x="86395" y="6720"/>
                </a:lnTo>
                <a:lnTo>
                  <a:pt x="83515" y="5760"/>
                </a:lnTo>
                <a:lnTo>
                  <a:pt x="81594" y="4800"/>
                </a:lnTo>
                <a:lnTo>
                  <a:pt x="78729" y="3840"/>
                </a:lnTo>
                <a:lnTo>
                  <a:pt x="74889" y="2880"/>
                </a:lnTo>
                <a:lnTo>
                  <a:pt x="72009" y="1920"/>
                </a:lnTo>
                <a:lnTo>
                  <a:pt x="68168" y="960"/>
                </a:lnTo>
                <a:lnTo>
                  <a:pt x="64328" y="960"/>
                </a:lnTo>
                <a:lnTo>
                  <a:pt x="60487" y="0"/>
                </a:lnTo>
                <a:lnTo>
                  <a:pt x="47045" y="0"/>
                </a:lnTo>
                <a:lnTo>
                  <a:pt x="39364" y="1920"/>
                </a:lnTo>
                <a:lnTo>
                  <a:pt x="32644" y="3840"/>
                </a:lnTo>
                <a:lnTo>
                  <a:pt x="25923" y="5760"/>
                </a:lnTo>
                <a:lnTo>
                  <a:pt x="21122" y="9601"/>
                </a:lnTo>
                <a:lnTo>
                  <a:pt x="16322" y="13441"/>
                </a:lnTo>
                <a:lnTo>
                  <a:pt x="11521" y="17282"/>
                </a:lnTo>
                <a:lnTo>
                  <a:pt x="8641" y="22082"/>
                </a:lnTo>
                <a:lnTo>
                  <a:pt x="6720" y="26883"/>
                </a:lnTo>
                <a:lnTo>
                  <a:pt x="3840" y="31683"/>
                </a:lnTo>
                <a:lnTo>
                  <a:pt x="2880" y="37444"/>
                </a:lnTo>
                <a:lnTo>
                  <a:pt x="2880" y="49926"/>
                </a:lnTo>
                <a:lnTo>
                  <a:pt x="3840" y="55686"/>
                </a:lnTo>
                <a:lnTo>
                  <a:pt x="5760" y="59527"/>
                </a:lnTo>
                <a:lnTo>
                  <a:pt x="8641" y="64328"/>
                </a:lnTo>
                <a:lnTo>
                  <a:pt x="11521" y="68168"/>
                </a:lnTo>
                <a:lnTo>
                  <a:pt x="14401" y="72009"/>
                </a:lnTo>
                <a:lnTo>
                  <a:pt x="18242" y="74874"/>
                </a:lnTo>
                <a:lnTo>
                  <a:pt x="22082" y="77754"/>
                </a:lnTo>
                <a:lnTo>
                  <a:pt x="25923" y="80634"/>
                </a:lnTo>
                <a:lnTo>
                  <a:pt x="30723" y="82555"/>
                </a:lnTo>
                <a:lnTo>
                  <a:pt x="35524" y="84475"/>
                </a:lnTo>
                <a:lnTo>
                  <a:pt x="39364" y="86395"/>
                </a:lnTo>
                <a:lnTo>
                  <a:pt x="44165" y="88315"/>
                </a:lnTo>
                <a:lnTo>
                  <a:pt x="48966" y="90236"/>
                </a:lnTo>
                <a:lnTo>
                  <a:pt x="52806" y="92156"/>
                </a:lnTo>
                <a:lnTo>
                  <a:pt x="57607" y="93116"/>
                </a:lnTo>
                <a:lnTo>
                  <a:pt x="61447" y="95036"/>
                </a:lnTo>
                <a:lnTo>
                  <a:pt x="64328" y="97917"/>
                </a:lnTo>
                <a:lnTo>
                  <a:pt x="68168" y="99837"/>
                </a:lnTo>
                <a:lnTo>
                  <a:pt x="71048" y="101757"/>
                </a:lnTo>
                <a:lnTo>
                  <a:pt x="72953" y="104637"/>
                </a:lnTo>
                <a:lnTo>
                  <a:pt x="74889" y="107518"/>
                </a:lnTo>
                <a:lnTo>
                  <a:pt x="75849" y="111358"/>
                </a:lnTo>
                <a:lnTo>
                  <a:pt x="75849" y="122880"/>
                </a:lnTo>
                <a:lnTo>
                  <a:pt x="73913" y="125760"/>
                </a:lnTo>
                <a:lnTo>
                  <a:pt x="72953" y="128640"/>
                </a:lnTo>
                <a:lnTo>
                  <a:pt x="70073" y="130561"/>
                </a:lnTo>
                <a:lnTo>
                  <a:pt x="68168" y="132481"/>
                </a:lnTo>
                <a:lnTo>
                  <a:pt x="65288" y="134401"/>
                </a:lnTo>
                <a:lnTo>
                  <a:pt x="61447" y="136321"/>
                </a:lnTo>
                <a:lnTo>
                  <a:pt x="58567" y="137281"/>
                </a:lnTo>
                <a:lnTo>
                  <a:pt x="54726" y="138242"/>
                </a:lnTo>
                <a:lnTo>
                  <a:pt x="40325" y="138242"/>
                </a:lnTo>
                <a:lnTo>
                  <a:pt x="34564" y="137281"/>
                </a:lnTo>
                <a:lnTo>
                  <a:pt x="29763" y="136321"/>
                </a:lnTo>
                <a:lnTo>
                  <a:pt x="24963" y="134401"/>
                </a:lnTo>
                <a:lnTo>
                  <a:pt x="21122" y="133441"/>
                </a:lnTo>
                <a:lnTo>
                  <a:pt x="18242" y="131521"/>
                </a:lnTo>
                <a:lnTo>
                  <a:pt x="14401" y="129600"/>
                </a:lnTo>
                <a:lnTo>
                  <a:pt x="11521" y="127680"/>
                </a:lnTo>
                <a:lnTo>
                  <a:pt x="9601" y="126720"/>
                </a:lnTo>
                <a:lnTo>
                  <a:pt x="6720" y="124800"/>
                </a:lnTo>
                <a:lnTo>
                  <a:pt x="1920" y="124800"/>
                </a:lnTo>
                <a:lnTo>
                  <a:pt x="960" y="125760"/>
                </a:lnTo>
                <a:lnTo>
                  <a:pt x="960" y="126720"/>
                </a:lnTo>
                <a:lnTo>
                  <a:pt x="0" y="127680"/>
                </a:lnTo>
                <a:lnTo>
                  <a:pt x="0" y="143042"/>
                </a:lnTo>
                <a:lnTo>
                  <a:pt x="960" y="144962"/>
                </a:lnTo>
                <a:lnTo>
                  <a:pt x="1920" y="146883"/>
                </a:lnTo>
                <a:lnTo>
                  <a:pt x="2880" y="147843"/>
                </a:lnTo>
                <a:lnTo>
                  <a:pt x="3840" y="148803"/>
                </a:lnTo>
                <a:lnTo>
                  <a:pt x="5760" y="150708"/>
                </a:lnTo>
                <a:lnTo>
                  <a:pt x="8641" y="151683"/>
                </a:lnTo>
                <a:lnTo>
                  <a:pt x="11521" y="152643"/>
                </a:lnTo>
                <a:lnTo>
                  <a:pt x="14401" y="154548"/>
                </a:lnTo>
                <a:lnTo>
                  <a:pt x="18242" y="155524"/>
                </a:lnTo>
                <a:lnTo>
                  <a:pt x="22082" y="156484"/>
                </a:lnTo>
                <a:lnTo>
                  <a:pt x="25923" y="157444"/>
                </a:lnTo>
                <a:lnTo>
                  <a:pt x="30723" y="158404"/>
                </a:lnTo>
                <a:lnTo>
                  <a:pt x="35524" y="159364"/>
                </a:lnTo>
                <a:lnTo>
                  <a:pt x="53766" y="159364"/>
                </a:lnTo>
                <a:lnTo>
                  <a:pt x="61447" y="158404"/>
                </a:lnTo>
                <a:lnTo>
                  <a:pt x="68168" y="156484"/>
                </a:lnTo>
                <a:lnTo>
                  <a:pt x="75849" y="154548"/>
                </a:lnTo>
                <a:lnTo>
                  <a:pt x="81594" y="151683"/>
                </a:lnTo>
                <a:lnTo>
                  <a:pt x="86395" y="147843"/>
                </a:lnTo>
                <a:lnTo>
                  <a:pt x="92156" y="144002"/>
                </a:lnTo>
                <a:lnTo>
                  <a:pt x="95996" y="139202"/>
                </a:lnTo>
                <a:lnTo>
                  <a:pt x="97917" y="132481"/>
                </a:lnTo>
                <a:lnTo>
                  <a:pt x="100797" y="12672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57"/>
                </a:lnTo>
                <a:lnTo>
                  <a:pt x="98877" y="96956"/>
                </a:lnTo>
                <a:lnTo>
                  <a:pt x="96956" y="92156"/>
                </a:lnTo>
                <a:lnTo>
                  <a:pt x="94076" y="88315"/>
                </a:lnTo>
                <a:lnTo>
                  <a:pt x="91196" y="85435"/>
                </a:lnTo>
                <a:lnTo>
                  <a:pt x="87355" y="82555"/>
                </a:lnTo>
                <a:lnTo>
                  <a:pt x="83515" y="79689"/>
                </a:lnTo>
                <a:lnTo>
                  <a:pt x="78729" y="76794"/>
                </a:lnTo>
                <a:lnTo>
                  <a:pt x="74889" y="74874"/>
                </a:lnTo>
                <a:lnTo>
                  <a:pt x="70073" y="72969"/>
                </a:lnTo>
                <a:lnTo>
                  <a:pt x="65288" y="71033"/>
                </a:lnTo>
                <a:lnTo>
                  <a:pt x="61447" y="69128"/>
                </a:lnTo>
                <a:lnTo>
                  <a:pt x="56647" y="67193"/>
                </a:lnTo>
                <a:lnTo>
                  <a:pt x="51846" y="65288"/>
                </a:lnTo>
                <a:lnTo>
                  <a:pt x="48006" y="64328"/>
                </a:lnTo>
                <a:lnTo>
                  <a:pt x="44165" y="62407"/>
                </a:lnTo>
                <a:lnTo>
                  <a:pt x="40325" y="59527"/>
                </a:lnTo>
                <a:lnTo>
                  <a:pt x="36484" y="57607"/>
                </a:lnTo>
                <a:lnTo>
                  <a:pt x="33604" y="54726"/>
                </a:lnTo>
                <a:lnTo>
                  <a:pt x="31683" y="52791"/>
                </a:lnTo>
                <a:lnTo>
                  <a:pt x="29763" y="49926"/>
                </a:lnTo>
                <a:lnTo>
                  <a:pt x="28803" y="46085"/>
                </a:lnTo>
                <a:lnTo>
                  <a:pt x="28803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9" name="object 809"/>
          <p:cNvSpPr/>
          <p:nvPr/>
        </p:nvSpPr>
        <p:spPr>
          <a:xfrm>
            <a:off x="2423205" y="5815553"/>
            <a:ext cx="119999" cy="158404"/>
          </a:xfrm>
          <a:custGeom>
            <a:avLst/>
            <a:gdLst/>
            <a:ahLst/>
            <a:cxnLst/>
            <a:rect l="l" t="t" r="r" b="b"/>
            <a:pathLst>
              <a:path w="119999" h="158404">
                <a:moveTo>
                  <a:pt x="8641" y="33604"/>
                </a:moveTo>
                <a:lnTo>
                  <a:pt x="8641" y="34564"/>
                </a:lnTo>
                <a:lnTo>
                  <a:pt x="9601" y="35524"/>
                </a:lnTo>
                <a:lnTo>
                  <a:pt x="10561" y="36484"/>
                </a:lnTo>
                <a:lnTo>
                  <a:pt x="16322" y="36484"/>
                </a:lnTo>
                <a:lnTo>
                  <a:pt x="18242" y="34564"/>
                </a:lnTo>
                <a:lnTo>
                  <a:pt x="21122" y="32644"/>
                </a:lnTo>
                <a:lnTo>
                  <a:pt x="24963" y="30723"/>
                </a:lnTo>
                <a:lnTo>
                  <a:pt x="28803" y="29763"/>
                </a:lnTo>
                <a:lnTo>
                  <a:pt x="32644" y="27843"/>
                </a:lnTo>
                <a:lnTo>
                  <a:pt x="37429" y="25923"/>
                </a:lnTo>
                <a:lnTo>
                  <a:pt x="42245" y="24003"/>
                </a:lnTo>
                <a:lnTo>
                  <a:pt x="47990" y="23042"/>
                </a:lnTo>
                <a:lnTo>
                  <a:pt x="53751" y="22082"/>
                </a:lnTo>
                <a:lnTo>
                  <a:pt x="66233" y="22082"/>
                </a:lnTo>
                <a:lnTo>
                  <a:pt x="71033" y="23042"/>
                </a:lnTo>
                <a:lnTo>
                  <a:pt x="75834" y="24003"/>
                </a:lnTo>
                <a:lnTo>
                  <a:pt x="79674" y="25923"/>
                </a:lnTo>
                <a:lnTo>
                  <a:pt x="8351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196" y="41285"/>
                </a:lnTo>
                <a:lnTo>
                  <a:pt x="93116" y="45125"/>
                </a:lnTo>
                <a:lnTo>
                  <a:pt x="93116" y="67193"/>
                </a:lnTo>
                <a:lnTo>
                  <a:pt x="72953" y="67193"/>
                </a:lnTo>
                <a:lnTo>
                  <a:pt x="67367" y="67284"/>
                </a:lnTo>
                <a:lnTo>
                  <a:pt x="54514" y="68196"/>
                </a:lnTo>
                <a:lnTo>
                  <a:pt x="42245" y="70073"/>
                </a:lnTo>
                <a:lnTo>
                  <a:pt x="33588" y="72009"/>
                </a:lnTo>
                <a:lnTo>
                  <a:pt x="25923" y="74874"/>
                </a:lnTo>
                <a:lnTo>
                  <a:pt x="20162" y="79689"/>
                </a:lnTo>
                <a:lnTo>
                  <a:pt x="13441" y="83530"/>
                </a:lnTo>
                <a:lnTo>
                  <a:pt x="8641" y="88315"/>
                </a:lnTo>
                <a:lnTo>
                  <a:pt x="576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1920" y="128640"/>
                </a:lnTo>
                <a:lnTo>
                  <a:pt x="3840" y="134401"/>
                </a:lnTo>
                <a:lnTo>
                  <a:pt x="6720" y="140162"/>
                </a:lnTo>
                <a:lnTo>
                  <a:pt x="9601" y="144002"/>
                </a:lnTo>
                <a:lnTo>
                  <a:pt x="14401" y="147843"/>
                </a:lnTo>
                <a:lnTo>
                  <a:pt x="18242" y="151683"/>
                </a:lnTo>
                <a:lnTo>
                  <a:pt x="24003" y="154548"/>
                </a:lnTo>
                <a:lnTo>
                  <a:pt x="29748" y="156484"/>
                </a:lnTo>
                <a:lnTo>
                  <a:pt x="36469" y="158404"/>
                </a:lnTo>
                <a:lnTo>
                  <a:pt x="29748" y="127680"/>
                </a:lnTo>
                <a:lnTo>
                  <a:pt x="27843" y="121920"/>
                </a:lnTo>
                <a:lnTo>
                  <a:pt x="27843" y="109438"/>
                </a:lnTo>
                <a:lnTo>
                  <a:pt x="28803" y="105597"/>
                </a:lnTo>
                <a:lnTo>
                  <a:pt x="29748" y="102717"/>
                </a:lnTo>
                <a:lnTo>
                  <a:pt x="31683" y="98877"/>
                </a:lnTo>
                <a:lnTo>
                  <a:pt x="34564" y="95996"/>
                </a:lnTo>
                <a:lnTo>
                  <a:pt x="38404" y="94076"/>
                </a:lnTo>
                <a:lnTo>
                  <a:pt x="41269" y="91196"/>
                </a:lnTo>
                <a:lnTo>
                  <a:pt x="46085" y="89275"/>
                </a:lnTo>
                <a:lnTo>
                  <a:pt x="51831" y="88315"/>
                </a:lnTo>
                <a:lnTo>
                  <a:pt x="56647" y="87355"/>
                </a:lnTo>
                <a:lnTo>
                  <a:pt x="6335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80634" y="129600"/>
                </a:lnTo>
                <a:lnTo>
                  <a:pt x="73913" y="133441"/>
                </a:lnTo>
                <a:lnTo>
                  <a:pt x="68153" y="137281"/>
                </a:lnTo>
                <a:lnTo>
                  <a:pt x="62392" y="139202"/>
                </a:lnTo>
                <a:lnTo>
                  <a:pt x="63820" y="157899"/>
                </a:lnTo>
                <a:lnTo>
                  <a:pt x="75834" y="153603"/>
                </a:lnTo>
                <a:lnTo>
                  <a:pt x="76465" y="153284"/>
                </a:lnTo>
                <a:lnTo>
                  <a:pt x="87042" y="146794"/>
                </a:lnTo>
                <a:lnTo>
                  <a:pt x="96956" y="138242"/>
                </a:lnTo>
                <a:lnTo>
                  <a:pt x="96956" y="154548"/>
                </a:lnTo>
                <a:lnTo>
                  <a:pt x="97917" y="155524"/>
                </a:lnTo>
                <a:lnTo>
                  <a:pt x="98877" y="156484"/>
                </a:lnTo>
                <a:lnTo>
                  <a:pt x="99837" y="156484"/>
                </a:lnTo>
                <a:lnTo>
                  <a:pt x="101757" y="157444"/>
                </a:lnTo>
                <a:lnTo>
                  <a:pt x="115199" y="157444"/>
                </a:lnTo>
                <a:lnTo>
                  <a:pt x="116159" y="156484"/>
                </a:lnTo>
                <a:lnTo>
                  <a:pt x="118079" y="156484"/>
                </a:lnTo>
                <a:lnTo>
                  <a:pt x="118079" y="155524"/>
                </a:lnTo>
                <a:lnTo>
                  <a:pt x="119039" y="154548"/>
                </a:lnTo>
                <a:lnTo>
                  <a:pt x="119999" y="153603"/>
                </a:lnTo>
                <a:lnTo>
                  <a:pt x="119999" y="46085"/>
                </a:lnTo>
                <a:lnTo>
                  <a:pt x="119039" y="38404"/>
                </a:lnTo>
                <a:lnTo>
                  <a:pt x="117119" y="30723"/>
                </a:lnTo>
                <a:lnTo>
                  <a:pt x="114239" y="24003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2717" y="9601"/>
                </a:lnTo>
                <a:lnTo>
                  <a:pt x="95996" y="5760"/>
                </a:lnTo>
                <a:lnTo>
                  <a:pt x="89275" y="3840"/>
                </a:lnTo>
                <a:lnTo>
                  <a:pt x="87773" y="3305"/>
                </a:lnTo>
                <a:lnTo>
                  <a:pt x="76048" y="728"/>
                </a:lnTo>
                <a:lnTo>
                  <a:pt x="62392" y="0"/>
                </a:lnTo>
                <a:lnTo>
                  <a:pt x="56647" y="0"/>
                </a:lnTo>
                <a:lnTo>
                  <a:pt x="50871" y="960"/>
                </a:lnTo>
                <a:lnTo>
                  <a:pt x="46085" y="1920"/>
                </a:lnTo>
                <a:lnTo>
                  <a:pt x="40309" y="2880"/>
                </a:lnTo>
                <a:lnTo>
                  <a:pt x="35524" y="3840"/>
                </a:lnTo>
                <a:lnTo>
                  <a:pt x="30723" y="5760"/>
                </a:lnTo>
                <a:lnTo>
                  <a:pt x="25923" y="7680"/>
                </a:lnTo>
                <a:lnTo>
                  <a:pt x="22082" y="8641"/>
                </a:lnTo>
                <a:lnTo>
                  <a:pt x="18242" y="10561"/>
                </a:lnTo>
                <a:lnTo>
                  <a:pt x="14401" y="12481"/>
                </a:lnTo>
                <a:lnTo>
                  <a:pt x="12481" y="14401"/>
                </a:lnTo>
                <a:lnTo>
                  <a:pt x="10561" y="15361"/>
                </a:lnTo>
                <a:lnTo>
                  <a:pt x="9601" y="17282"/>
                </a:lnTo>
                <a:lnTo>
                  <a:pt x="8641" y="18242"/>
                </a:lnTo>
                <a:lnTo>
                  <a:pt x="7680" y="20162"/>
                </a:lnTo>
                <a:lnTo>
                  <a:pt x="7680" y="32644"/>
                </a:lnTo>
                <a:lnTo>
                  <a:pt x="8641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0" name="object 810"/>
          <p:cNvSpPr/>
          <p:nvPr/>
        </p:nvSpPr>
        <p:spPr>
          <a:xfrm>
            <a:off x="2452954" y="5943234"/>
            <a:ext cx="34072" cy="31683"/>
          </a:xfrm>
          <a:custGeom>
            <a:avLst/>
            <a:gdLst/>
            <a:ahLst/>
            <a:cxnLst/>
            <a:rect l="l" t="t" r="r" b="b"/>
            <a:pathLst>
              <a:path w="34072" h="31683">
                <a:moveTo>
                  <a:pt x="24963" y="11521"/>
                </a:moveTo>
                <a:lnTo>
                  <a:pt x="16337" y="11521"/>
                </a:lnTo>
                <a:lnTo>
                  <a:pt x="9616" y="8641"/>
                </a:lnTo>
                <a:lnTo>
                  <a:pt x="4815" y="4800"/>
                </a:lnTo>
                <a:lnTo>
                  <a:pt x="0" y="0"/>
                </a:lnTo>
                <a:lnTo>
                  <a:pt x="6720" y="30723"/>
                </a:lnTo>
                <a:lnTo>
                  <a:pt x="13456" y="31683"/>
                </a:lnTo>
                <a:lnTo>
                  <a:pt x="21344" y="31683"/>
                </a:lnTo>
                <a:lnTo>
                  <a:pt x="34072" y="30219"/>
                </a:lnTo>
                <a:lnTo>
                  <a:pt x="32644" y="11521"/>
                </a:lnTo>
                <a:lnTo>
                  <a:pt x="2496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1" name="object 811"/>
          <p:cNvSpPr/>
          <p:nvPr/>
        </p:nvSpPr>
        <p:spPr>
          <a:xfrm>
            <a:off x="2570073" y="5779084"/>
            <a:ext cx="95051" cy="195833"/>
          </a:xfrm>
          <a:custGeom>
            <a:avLst/>
            <a:gdLst/>
            <a:ahLst/>
            <a:cxnLst/>
            <a:rect l="l" t="t" r="r" b="b"/>
            <a:pathLst>
              <a:path w="95051" h="195833">
                <a:moveTo>
                  <a:pt x="1920" y="41269"/>
                </a:moveTo>
                <a:lnTo>
                  <a:pt x="975" y="42230"/>
                </a:lnTo>
                <a:lnTo>
                  <a:pt x="975" y="43190"/>
                </a:lnTo>
                <a:lnTo>
                  <a:pt x="0" y="44150"/>
                </a:lnTo>
                <a:lnTo>
                  <a:pt x="0" y="57591"/>
                </a:lnTo>
                <a:lnTo>
                  <a:pt x="975" y="59512"/>
                </a:lnTo>
                <a:lnTo>
                  <a:pt x="1920" y="61432"/>
                </a:lnTo>
                <a:lnTo>
                  <a:pt x="24963" y="61432"/>
                </a:lnTo>
                <a:lnTo>
                  <a:pt x="24963" y="155508"/>
                </a:lnTo>
                <a:lnTo>
                  <a:pt x="25923" y="162229"/>
                </a:lnTo>
                <a:lnTo>
                  <a:pt x="27843" y="168950"/>
                </a:lnTo>
                <a:lnTo>
                  <a:pt x="29763" y="174711"/>
                </a:lnTo>
                <a:lnTo>
                  <a:pt x="31683" y="179511"/>
                </a:lnTo>
                <a:lnTo>
                  <a:pt x="35524" y="184312"/>
                </a:lnTo>
                <a:lnTo>
                  <a:pt x="38404" y="188153"/>
                </a:lnTo>
                <a:lnTo>
                  <a:pt x="43205" y="191018"/>
                </a:lnTo>
                <a:lnTo>
                  <a:pt x="48966" y="192953"/>
                </a:lnTo>
                <a:lnTo>
                  <a:pt x="53766" y="194873"/>
                </a:lnTo>
                <a:lnTo>
                  <a:pt x="60487" y="195833"/>
                </a:lnTo>
                <a:lnTo>
                  <a:pt x="74889" y="195833"/>
                </a:lnTo>
                <a:lnTo>
                  <a:pt x="77769" y="194873"/>
                </a:lnTo>
                <a:lnTo>
                  <a:pt x="80650" y="194873"/>
                </a:lnTo>
                <a:lnTo>
                  <a:pt x="82555" y="193913"/>
                </a:lnTo>
                <a:lnTo>
                  <a:pt x="84490" y="193913"/>
                </a:lnTo>
                <a:lnTo>
                  <a:pt x="86395" y="192953"/>
                </a:lnTo>
                <a:lnTo>
                  <a:pt x="88331" y="191993"/>
                </a:lnTo>
                <a:lnTo>
                  <a:pt x="90236" y="191018"/>
                </a:lnTo>
                <a:lnTo>
                  <a:pt x="91211" y="191018"/>
                </a:lnTo>
                <a:lnTo>
                  <a:pt x="92171" y="190073"/>
                </a:lnTo>
                <a:lnTo>
                  <a:pt x="93116" y="189113"/>
                </a:lnTo>
                <a:lnTo>
                  <a:pt x="94076" y="187177"/>
                </a:lnTo>
                <a:lnTo>
                  <a:pt x="94076" y="186232"/>
                </a:lnTo>
                <a:lnTo>
                  <a:pt x="95051" y="184312"/>
                </a:lnTo>
                <a:lnTo>
                  <a:pt x="95051" y="174711"/>
                </a:lnTo>
                <a:lnTo>
                  <a:pt x="94076" y="173751"/>
                </a:lnTo>
                <a:lnTo>
                  <a:pt x="94076" y="170870"/>
                </a:lnTo>
                <a:lnTo>
                  <a:pt x="93116" y="169910"/>
                </a:lnTo>
                <a:lnTo>
                  <a:pt x="93116" y="168950"/>
                </a:lnTo>
                <a:lnTo>
                  <a:pt x="88331" y="168950"/>
                </a:lnTo>
                <a:lnTo>
                  <a:pt x="87370" y="169910"/>
                </a:lnTo>
                <a:lnTo>
                  <a:pt x="85435" y="169910"/>
                </a:lnTo>
                <a:lnTo>
                  <a:pt x="84490" y="170870"/>
                </a:lnTo>
                <a:lnTo>
                  <a:pt x="82555" y="171830"/>
                </a:lnTo>
                <a:lnTo>
                  <a:pt x="80650" y="171830"/>
                </a:lnTo>
                <a:lnTo>
                  <a:pt x="78714" y="172791"/>
                </a:lnTo>
                <a:lnTo>
                  <a:pt x="64328" y="172791"/>
                </a:lnTo>
                <a:lnTo>
                  <a:pt x="59527" y="170870"/>
                </a:lnTo>
                <a:lnTo>
                  <a:pt x="56647" y="165110"/>
                </a:lnTo>
                <a:lnTo>
                  <a:pt x="53766" y="160309"/>
                </a:lnTo>
                <a:lnTo>
                  <a:pt x="51846" y="152628"/>
                </a:lnTo>
                <a:lnTo>
                  <a:pt x="51846" y="61432"/>
                </a:lnTo>
                <a:lnTo>
                  <a:pt x="91211" y="61432"/>
                </a:lnTo>
                <a:lnTo>
                  <a:pt x="92171" y="60472"/>
                </a:lnTo>
                <a:lnTo>
                  <a:pt x="93116" y="59512"/>
                </a:lnTo>
                <a:lnTo>
                  <a:pt x="94076" y="57591"/>
                </a:lnTo>
                <a:lnTo>
                  <a:pt x="95051" y="54711"/>
                </a:lnTo>
                <a:lnTo>
                  <a:pt x="95051" y="47030"/>
                </a:lnTo>
                <a:lnTo>
                  <a:pt x="94076" y="46070"/>
                </a:lnTo>
                <a:lnTo>
                  <a:pt x="94076" y="43190"/>
                </a:lnTo>
                <a:lnTo>
                  <a:pt x="93116" y="42230"/>
                </a:lnTo>
                <a:lnTo>
                  <a:pt x="93116" y="41269"/>
                </a:lnTo>
                <a:lnTo>
                  <a:pt x="92171" y="40309"/>
                </a:lnTo>
                <a:lnTo>
                  <a:pt x="91211" y="40309"/>
                </a:lnTo>
                <a:lnTo>
                  <a:pt x="90236" y="39349"/>
                </a:lnTo>
                <a:lnTo>
                  <a:pt x="51846" y="39349"/>
                </a:lnTo>
                <a:lnTo>
                  <a:pt x="51846" y="2880"/>
                </a:lnTo>
                <a:lnTo>
                  <a:pt x="50886" y="2880"/>
                </a:lnTo>
                <a:lnTo>
                  <a:pt x="49926" y="1904"/>
                </a:lnTo>
                <a:lnTo>
                  <a:pt x="48966" y="1904"/>
                </a:lnTo>
                <a:lnTo>
                  <a:pt x="48006" y="960"/>
                </a:lnTo>
                <a:lnTo>
                  <a:pt x="47045" y="960"/>
                </a:lnTo>
                <a:lnTo>
                  <a:pt x="45125" y="0"/>
                </a:lnTo>
                <a:lnTo>
                  <a:pt x="32644" y="0"/>
                </a:lnTo>
                <a:lnTo>
                  <a:pt x="30723" y="960"/>
                </a:lnTo>
                <a:lnTo>
                  <a:pt x="28803" y="960"/>
                </a:lnTo>
                <a:lnTo>
                  <a:pt x="27843" y="1904"/>
                </a:lnTo>
                <a:lnTo>
                  <a:pt x="26883" y="1904"/>
                </a:lnTo>
                <a:lnTo>
                  <a:pt x="25923" y="2880"/>
                </a:lnTo>
                <a:lnTo>
                  <a:pt x="25923" y="3840"/>
                </a:lnTo>
                <a:lnTo>
                  <a:pt x="24963" y="4800"/>
                </a:lnTo>
                <a:lnTo>
                  <a:pt x="24963" y="39349"/>
                </a:lnTo>
                <a:lnTo>
                  <a:pt x="3840" y="39349"/>
                </a:lnTo>
                <a:lnTo>
                  <a:pt x="3840" y="40309"/>
                </a:lnTo>
                <a:lnTo>
                  <a:pt x="1920" y="40309"/>
                </a:lnTo>
                <a:lnTo>
                  <a:pt x="1920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2" name="object 812"/>
          <p:cNvSpPr/>
          <p:nvPr/>
        </p:nvSpPr>
        <p:spPr>
          <a:xfrm>
            <a:off x="2700634" y="5818433"/>
            <a:ext cx="25923" cy="154564"/>
          </a:xfrm>
          <a:custGeom>
            <a:avLst/>
            <a:gdLst/>
            <a:ahLst/>
            <a:cxnLst/>
            <a:rect l="l" t="t" r="r" b="b"/>
            <a:pathLst>
              <a:path w="25923" h="154564">
                <a:moveTo>
                  <a:pt x="25923" y="2880"/>
                </a:moveTo>
                <a:lnTo>
                  <a:pt x="24963" y="1920"/>
                </a:lnTo>
                <a:lnTo>
                  <a:pt x="24963" y="960"/>
                </a:lnTo>
                <a:lnTo>
                  <a:pt x="24003" y="960"/>
                </a:lnTo>
                <a:lnTo>
                  <a:pt x="23042" y="0"/>
                </a:lnTo>
                <a:lnTo>
                  <a:pt x="4800" y="0"/>
                </a:lnTo>
                <a:lnTo>
                  <a:pt x="288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151668"/>
                </a:lnTo>
                <a:lnTo>
                  <a:pt x="960" y="152643"/>
                </a:lnTo>
                <a:lnTo>
                  <a:pt x="1920" y="153603"/>
                </a:lnTo>
                <a:lnTo>
                  <a:pt x="2880" y="153603"/>
                </a:lnTo>
                <a:lnTo>
                  <a:pt x="4800" y="154564"/>
                </a:lnTo>
                <a:lnTo>
                  <a:pt x="19202" y="154564"/>
                </a:lnTo>
                <a:lnTo>
                  <a:pt x="21122" y="153603"/>
                </a:lnTo>
                <a:lnTo>
                  <a:pt x="24003" y="153603"/>
                </a:lnTo>
                <a:lnTo>
                  <a:pt x="24963" y="152643"/>
                </a:lnTo>
                <a:lnTo>
                  <a:pt x="25923" y="151668"/>
                </a:lnTo>
                <a:lnTo>
                  <a:pt x="25923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3" name="object 813"/>
          <p:cNvSpPr/>
          <p:nvPr/>
        </p:nvSpPr>
        <p:spPr>
          <a:xfrm>
            <a:off x="2696794" y="5757961"/>
            <a:ext cx="33604" cy="32644"/>
          </a:xfrm>
          <a:custGeom>
            <a:avLst/>
            <a:gdLst/>
            <a:ahLst/>
            <a:cxnLst/>
            <a:rect l="l" t="t" r="r" b="b"/>
            <a:pathLst>
              <a:path w="33604" h="32644">
                <a:moveTo>
                  <a:pt x="33604" y="16322"/>
                </a:moveTo>
                <a:lnTo>
                  <a:pt x="33604" y="9601"/>
                </a:lnTo>
                <a:lnTo>
                  <a:pt x="31683" y="5760"/>
                </a:lnTo>
                <a:lnTo>
                  <a:pt x="29763" y="3840"/>
                </a:lnTo>
                <a:lnTo>
                  <a:pt x="27843" y="960"/>
                </a:lnTo>
                <a:lnTo>
                  <a:pt x="23042" y="0"/>
                </a:lnTo>
                <a:lnTo>
                  <a:pt x="10561" y="0"/>
                </a:lnTo>
                <a:lnTo>
                  <a:pt x="5760" y="960"/>
                </a:lnTo>
                <a:lnTo>
                  <a:pt x="384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2082"/>
                </a:lnTo>
                <a:lnTo>
                  <a:pt x="960" y="26868"/>
                </a:lnTo>
                <a:lnTo>
                  <a:pt x="3840" y="28803"/>
                </a:lnTo>
                <a:lnTo>
                  <a:pt x="5760" y="30708"/>
                </a:lnTo>
                <a:lnTo>
                  <a:pt x="10561" y="32644"/>
                </a:lnTo>
                <a:lnTo>
                  <a:pt x="23042" y="32644"/>
                </a:lnTo>
                <a:lnTo>
                  <a:pt x="27843" y="30708"/>
                </a:lnTo>
                <a:lnTo>
                  <a:pt x="29763" y="28803"/>
                </a:lnTo>
                <a:lnTo>
                  <a:pt x="31683" y="26868"/>
                </a:lnTo>
                <a:lnTo>
                  <a:pt x="33604" y="22082"/>
                </a:lnTo>
                <a:lnTo>
                  <a:pt x="33604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4" name="object 814"/>
          <p:cNvSpPr/>
          <p:nvPr/>
        </p:nvSpPr>
        <p:spPr>
          <a:xfrm>
            <a:off x="2794112" y="5917311"/>
            <a:ext cx="12120" cy="52791"/>
          </a:xfrm>
          <a:custGeom>
            <a:avLst/>
            <a:gdLst/>
            <a:ahLst/>
            <a:cxnLst/>
            <a:rect l="l" t="t" r="r" b="b"/>
            <a:pathLst>
              <a:path w="12120" h="52791">
                <a:moveTo>
                  <a:pt x="11160" y="52791"/>
                </a:moveTo>
                <a:lnTo>
                  <a:pt x="12120" y="24002"/>
                </a:lnTo>
                <a:lnTo>
                  <a:pt x="9239" y="18242"/>
                </a:lnTo>
                <a:lnTo>
                  <a:pt x="5399" y="13441"/>
                </a:lnTo>
                <a:lnTo>
                  <a:pt x="3479" y="6720"/>
                </a:lnTo>
                <a:lnTo>
                  <a:pt x="1558" y="0"/>
                </a:lnTo>
                <a:lnTo>
                  <a:pt x="0" y="46613"/>
                </a:lnTo>
                <a:lnTo>
                  <a:pt x="11160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5" name="object 815"/>
          <p:cNvSpPr/>
          <p:nvPr/>
        </p:nvSpPr>
        <p:spPr>
          <a:xfrm>
            <a:off x="2765907" y="5815553"/>
            <a:ext cx="145922" cy="159364"/>
          </a:xfrm>
          <a:custGeom>
            <a:avLst/>
            <a:gdLst/>
            <a:ahLst/>
            <a:cxnLst/>
            <a:rect l="l" t="t" r="r" b="b"/>
            <a:pathLst>
              <a:path w="145922" h="159364">
                <a:moveTo>
                  <a:pt x="0" y="81594"/>
                </a:moveTo>
                <a:lnTo>
                  <a:pt x="293" y="89527"/>
                </a:lnTo>
                <a:lnTo>
                  <a:pt x="1956" y="102408"/>
                </a:lnTo>
                <a:lnTo>
                  <a:pt x="4800" y="114239"/>
                </a:lnTo>
                <a:lnTo>
                  <a:pt x="5601" y="116805"/>
                </a:lnTo>
                <a:lnTo>
                  <a:pt x="10520" y="128925"/>
                </a:lnTo>
                <a:lnTo>
                  <a:pt x="17282" y="139202"/>
                </a:lnTo>
                <a:lnTo>
                  <a:pt x="28204" y="148371"/>
                </a:lnTo>
                <a:lnTo>
                  <a:pt x="29763" y="101757"/>
                </a:lnTo>
                <a:lnTo>
                  <a:pt x="28803" y="95036"/>
                </a:lnTo>
                <a:lnTo>
                  <a:pt x="27843" y="87355"/>
                </a:lnTo>
                <a:lnTo>
                  <a:pt x="27843" y="71033"/>
                </a:lnTo>
                <a:lnTo>
                  <a:pt x="28803" y="63352"/>
                </a:lnTo>
                <a:lnTo>
                  <a:pt x="30723" y="56631"/>
                </a:lnTo>
                <a:lnTo>
                  <a:pt x="32644" y="49926"/>
                </a:lnTo>
                <a:lnTo>
                  <a:pt x="35524" y="43205"/>
                </a:lnTo>
                <a:lnTo>
                  <a:pt x="38404" y="38404"/>
                </a:lnTo>
                <a:lnTo>
                  <a:pt x="42245" y="33604"/>
                </a:lnTo>
                <a:lnTo>
                  <a:pt x="47045" y="29763"/>
                </a:lnTo>
                <a:lnTo>
                  <a:pt x="52806" y="26883"/>
                </a:lnTo>
                <a:lnTo>
                  <a:pt x="58567" y="24003"/>
                </a:lnTo>
                <a:lnTo>
                  <a:pt x="65288" y="22082"/>
                </a:lnTo>
                <a:lnTo>
                  <a:pt x="81610" y="22082"/>
                </a:lnTo>
                <a:lnTo>
                  <a:pt x="88331" y="24003"/>
                </a:lnTo>
                <a:lnTo>
                  <a:pt x="94076" y="26883"/>
                </a:lnTo>
                <a:lnTo>
                  <a:pt x="99837" y="29763"/>
                </a:lnTo>
                <a:lnTo>
                  <a:pt x="104637" y="34564"/>
                </a:lnTo>
                <a:lnTo>
                  <a:pt x="108478" y="39364"/>
                </a:lnTo>
                <a:lnTo>
                  <a:pt x="111358" y="45125"/>
                </a:lnTo>
                <a:lnTo>
                  <a:pt x="114239" y="50886"/>
                </a:lnTo>
                <a:lnTo>
                  <a:pt x="115199" y="57607"/>
                </a:lnTo>
                <a:lnTo>
                  <a:pt x="117119" y="65288"/>
                </a:lnTo>
                <a:lnTo>
                  <a:pt x="117119" y="88315"/>
                </a:lnTo>
                <a:lnTo>
                  <a:pt x="116159" y="95996"/>
                </a:lnTo>
                <a:lnTo>
                  <a:pt x="115199" y="103677"/>
                </a:lnTo>
                <a:lnTo>
                  <a:pt x="113278" y="110398"/>
                </a:lnTo>
                <a:lnTo>
                  <a:pt x="110398" y="116159"/>
                </a:lnTo>
                <a:lnTo>
                  <a:pt x="106558" y="120959"/>
                </a:lnTo>
                <a:lnTo>
                  <a:pt x="102717" y="126720"/>
                </a:lnTo>
                <a:lnTo>
                  <a:pt x="97916" y="130561"/>
                </a:lnTo>
                <a:lnTo>
                  <a:pt x="93116" y="133441"/>
                </a:lnTo>
                <a:lnTo>
                  <a:pt x="86395" y="136321"/>
                </a:lnTo>
                <a:lnTo>
                  <a:pt x="80650" y="137281"/>
                </a:lnTo>
                <a:lnTo>
                  <a:pt x="64328" y="137281"/>
                </a:lnTo>
                <a:lnTo>
                  <a:pt x="56647" y="135361"/>
                </a:lnTo>
                <a:lnTo>
                  <a:pt x="50886" y="132481"/>
                </a:lnTo>
                <a:lnTo>
                  <a:pt x="45125" y="129600"/>
                </a:lnTo>
                <a:lnTo>
                  <a:pt x="40325" y="125760"/>
                </a:lnTo>
                <a:lnTo>
                  <a:pt x="39364" y="154548"/>
                </a:lnTo>
                <a:lnTo>
                  <a:pt x="45463" y="156216"/>
                </a:lnTo>
                <a:lnTo>
                  <a:pt x="57803" y="158518"/>
                </a:lnTo>
                <a:lnTo>
                  <a:pt x="71048" y="159364"/>
                </a:lnTo>
                <a:lnTo>
                  <a:pt x="79484" y="159050"/>
                </a:lnTo>
                <a:lnTo>
                  <a:pt x="92165" y="157173"/>
                </a:lnTo>
                <a:lnTo>
                  <a:pt x="103677" y="153603"/>
                </a:lnTo>
                <a:lnTo>
                  <a:pt x="117980" y="145361"/>
                </a:lnTo>
                <a:lnTo>
                  <a:pt x="126720" y="136321"/>
                </a:lnTo>
                <a:lnTo>
                  <a:pt x="135798" y="123410"/>
                </a:lnTo>
                <a:lnTo>
                  <a:pt x="141122" y="111358"/>
                </a:lnTo>
                <a:lnTo>
                  <a:pt x="142947" y="104053"/>
                </a:lnTo>
                <a:lnTo>
                  <a:pt x="145124" y="91646"/>
                </a:lnTo>
                <a:lnTo>
                  <a:pt x="145922" y="78714"/>
                </a:lnTo>
                <a:lnTo>
                  <a:pt x="145630" y="70409"/>
                </a:lnTo>
                <a:lnTo>
                  <a:pt x="143967" y="57658"/>
                </a:lnTo>
                <a:lnTo>
                  <a:pt x="141122" y="46085"/>
                </a:lnTo>
                <a:lnTo>
                  <a:pt x="134757" y="31223"/>
                </a:lnTo>
                <a:lnTo>
                  <a:pt x="127680" y="21122"/>
                </a:lnTo>
                <a:lnTo>
                  <a:pt x="117093" y="11564"/>
                </a:lnTo>
                <a:lnTo>
                  <a:pt x="105597" y="5760"/>
                </a:lnTo>
                <a:lnTo>
                  <a:pt x="99874" y="3587"/>
                </a:lnTo>
                <a:lnTo>
                  <a:pt x="87794" y="896"/>
                </a:lnTo>
                <a:lnTo>
                  <a:pt x="73929" y="0"/>
                </a:lnTo>
                <a:lnTo>
                  <a:pt x="66275" y="257"/>
                </a:lnTo>
                <a:lnTo>
                  <a:pt x="53364" y="2112"/>
                </a:lnTo>
                <a:lnTo>
                  <a:pt x="42245" y="5760"/>
                </a:lnTo>
                <a:lnTo>
                  <a:pt x="27506" y="14916"/>
                </a:lnTo>
                <a:lnTo>
                  <a:pt x="18242" y="23042"/>
                </a:lnTo>
                <a:lnTo>
                  <a:pt x="9569" y="36275"/>
                </a:lnTo>
                <a:lnTo>
                  <a:pt x="4800" y="48966"/>
                </a:lnTo>
                <a:lnTo>
                  <a:pt x="2978" y="55749"/>
                </a:lnTo>
                <a:lnTo>
                  <a:pt x="799" y="67986"/>
                </a:lnTo>
                <a:lnTo>
                  <a:pt x="0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6" name="object 816"/>
          <p:cNvSpPr/>
          <p:nvPr/>
        </p:nvSpPr>
        <p:spPr>
          <a:xfrm>
            <a:off x="2950220" y="5815553"/>
            <a:ext cx="125760" cy="157444"/>
          </a:xfrm>
          <a:custGeom>
            <a:avLst/>
            <a:gdLst/>
            <a:ahLst/>
            <a:cxnLst/>
            <a:rect l="l" t="t" r="r" b="b"/>
            <a:pathLst>
              <a:path w="125760" h="157444">
                <a:moveTo>
                  <a:pt x="124800" y="154548"/>
                </a:moveTo>
                <a:lnTo>
                  <a:pt x="125760" y="154548"/>
                </a:lnTo>
                <a:lnTo>
                  <a:pt x="125749" y="62430"/>
                </a:lnTo>
                <a:lnTo>
                  <a:pt x="124950" y="49003"/>
                </a:lnTo>
                <a:lnTo>
                  <a:pt x="122880" y="37444"/>
                </a:lnTo>
                <a:lnTo>
                  <a:pt x="120959" y="29763"/>
                </a:lnTo>
                <a:lnTo>
                  <a:pt x="118079" y="24003"/>
                </a:lnTo>
                <a:lnTo>
                  <a:pt x="114239" y="18242"/>
                </a:lnTo>
                <a:lnTo>
                  <a:pt x="110413" y="12481"/>
                </a:lnTo>
                <a:lnTo>
                  <a:pt x="104637" y="8641"/>
                </a:lnTo>
                <a:lnTo>
                  <a:pt x="97917" y="4800"/>
                </a:lnTo>
                <a:lnTo>
                  <a:pt x="91211" y="1920"/>
                </a:lnTo>
                <a:lnTo>
                  <a:pt x="83530" y="0"/>
                </a:lnTo>
                <a:lnTo>
                  <a:pt x="73475" y="2"/>
                </a:lnTo>
                <a:lnTo>
                  <a:pt x="60867" y="1983"/>
                </a:lnTo>
                <a:lnTo>
                  <a:pt x="48966" y="6720"/>
                </a:lnTo>
                <a:lnTo>
                  <a:pt x="44503" y="9217"/>
                </a:lnTo>
                <a:lnTo>
                  <a:pt x="34643" y="16632"/>
                </a:lnTo>
                <a:lnTo>
                  <a:pt x="24963" y="26883"/>
                </a:lnTo>
                <a:lnTo>
                  <a:pt x="24963" y="6720"/>
                </a:lnTo>
                <a:lnTo>
                  <a:pt x="24002" y="5760"/>
                </a:lnTo>
                <a:lnTo>
                  <a:pt x="2400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35" y="3840"/>
                </a:lnTo>
                <a:lnTo>
                  <a:pt x="975" y="4800"/>
                </a:lnTo>
                <a:lnTo>
                  <a:pt x="975" y="5760"/>
                </a:lnTo>
                <a:lnTo>
                  <a:pt x="0" y="6720"/>
                </a:lnTo>
                <a:lnTo>
                  <a:pt x="0" y="153603"/>
                </a:lnTo>
                <a:lnTo>
                  <a:pt x="975" y="154548"/>
                </a:lnTo>
                <a:lnTo>
                  <a:pt x="1935" y="155524"/>
                </a:lnTo>
                <a:lnTo>
                  <a:pt x="2880" y="156484"/>
                </a:lnTo>
                <a:lnTo>
                  <a:pt x="3840" y="156484"/>
                </a:lnTo>
                <a:lnTo>
                  <a:pt x="5775" y="157444"/>
                </a:lnTo>
                <a:lnTo>
                  <a:pt x="20162" y="157444"/>
                </a:lnTo>
                <a:lnTo>
                  <a:pt x="22082" y="156484"/>
                </a:lnTo>
                <a:lnTo>
                  <a:pt x="24002" y="156484"/>
                </a:lnTo>
                <a:lnTo>
                  <a:pt x="24963" y="155524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0886"/>
                </a:lnTo>
                <a:lnTo>
                  <a:pt x="29836" y="47567"/>
                </a:lnTo>
                <a:lnTo>
                  <a:pt x="39157" y="37677"/>
                </a:lnTo>
                <a:lnTo>
                  <a:pt x="48006" y="30723"/>
                </a:lnTo>
                <a:lnTo>
                  <a:pt x="54726" y="25923"/>
                </a:lnTo>
                <a:lnTo>
                  <a:pt x="61447" y="23042"/>
                </a:lnTo>
                <a:lnTo>
                  <a:pt x="72969" y="23042"/>
                </a:lnTo>
                <a:lnTo>
                  <a:pt x="77769" y="24003"/>
                </a:lnTo>
                <a:lnTo>
                  <a:pt x="85450" y="27843"/>
                </a:lnTo>
                <a:lnTo>
                  <a:pt x="89291" y="30723"/>
                </a:lnTo>
                <a:lnTo>
                  <a:pt x="91211" y="34564"/>
                </a:lnTo>
                <a:lnTo>
                  <a:pt x="94076" y="38404"/>
                </a:lnTo>
                <a:lnTo>
                  <a:pt x="96012" y="42245"/>
                </a:lnTo>
                <a:lnTo>
                  <a:pt x="96956" y="48006"/>
                </a:lnTo>
                <a:lnTo>
                  <a:pt x="98892" y="52791"/>
                </a:lnTo>
                <a:lnTo>
                  <a:pt x="98892" y="153603"/>
                </a:lnTo>
                <a:lnTo>
                  <a:pt x="99852" y="154548"/>
                </a:lnTo>
                <a:lnTo>
                  <a:pt x="99852" y="155524"/>
                </a:lnTo>
                <a:lnTo>
                  <a:pt x="100797" y="155524"/>
                </a:lnTo>
                <a:lnTo>
                  <a:pt x="101757" y="156484"/>
                </a:lnTo>
                <a:lnTo>
                  <a:pt x="102732" y="156484"/>
                </a:lnTo>
                <a:lnTo>
                  <a:pt x="104637" y="157444"/>
                </a:lnTo>
                <a:lnTo>
                  <a:pt x="119039" y="157444"/>
                </a:lnTo>
                <a:lnTo>
                  <a:pt x="120959" y="156484"/>
                </a:lnTo>
                <a:lnTo>
                  <a:pt x="122880" y="156484"/>
                </a:lnTo>
                <a:lnTo>
                  <a:pt x="123840" y="155524"/>
                </a:lnTo>
                <a:lnTo>
                  <a:pt x="124800" y="155524"/>
                </a:lnTo>
                <a:lnTo>
                  <a:pt x="124800" y="1545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7" name="object 817"/>
          <p:cNvSpPr/>
          <p:nvPr/>
        </p:nvSpPr>
        <p:spPr>
          <a:xfrm>
            <a:off x="3106704" y="5746440"/>
            <a:ext cx="52791" cy="82555"/>
          </a:xfrm>
          <a:custGeom>
            <a:avLst/>
            <a:gdLst/>
            <a:ahLst/>
            <a:cxnLst/>
            <a:rect l="l" t="t" r="r" b="b"/>
            <a:pathLst>
              <a:path w="52791" h="82555">
                <a:moveTo>
                  <a:pt x="18242" y="80634"/>
                </a:moveTo>
                <a:lnTo>
                  <a:pt x="19202" y="80634"/>
                </a:lnTo>
                <a:lnTo>
                  <a:pt x="20162" y="79674"/>
                </a:lnTo>
                <a:lnTo>
                  <a:pt x="21122" y="78714"/>
                </a:lnTo>
                <a:lnTo>
                  <a:pt x="43190" y="45110"/>
                </a:lnTo>
                <a:lnTo>
                  <a:pt x="45125" y="42230"/>
                </a:lnTo>
                <a:lnTo>
                  <a:pt x="47030" y="40325"/>
                </a:lnTo>
                <a:lnTo>
                  <a:pt x="48006" y="37444"/>
                </a:lnTo>
                <a:lnTo>
                  <a:pt x="48950" y="35524"/>
                </a:lnTo>
                <a:lnTo>
                  <a:pt x="49910" y="32644"/>
                </a:lnTo>
                <a:lnTo>
                  <a:pt x="50871" y="30723"/>
                </a:lnTo>
                <a:lnTo>
                  <a:pt x="51846" y="27843"/>
                </a:lnTo>
                <a:lnTo>
                  <a:pt x="51846" y="24963"/>
                </a:lnTo>
                <a:lnTo>
                  <a:pt x="52791" y="22082"/>
                </a:lnTo>
                <a:lnTo>
                  <a:pt x="52791" y="7680"/>
                </a:lnTo>
                <a:lnTo>
                  <a:pt x="51846" y="6720"/>
                </a:lnTo>
                <a:lnTo>
                  <a:pt x="51846" y="4800"/>
                </a:lnTo>
                <a:lnTo>
                  <a:pt x="50871" y="3840"/>
                </a:lnTo>
                <a:lnTo>
                  <a:pt x="48950" y="1920"/>
                </a:lnTo>
                <a:lnTo>
                  <a:pt x="48006" y="960"/>
                </a:lnTo>
                <a:lnTo>
                  <a:pt x="47030" y="960"/>
                </a:lnTo>
                <a:lnTo>
                  <a:pt x="45125" y="0"/>
                </a:lnTo>
                <a:lnTo>
                  <a:pt x="30723" y="0"/>
                </a:lnTo>
                <a:lnTo>
                  <a:pt x="28803" y="960"/>
                </a:lnTo>
                <a:lnTo>
                  <a:pt x="26883" y="960"/>
                </a:lnTo>
                <a:lnTo>
                  <a:pt x="25923" y="1920"/>
                </a:lnTo>
                <a:lnTo>
                  <a:pt x="24963" y="3840"/>
                </a:lnTo>
                <a:lnTo>
                  <a:pt x="24002" y="4800"/>
                </a:lnTo>
                <a:lnTo>
                  <a:pt x="23042" y="6720"/>
                </a:lnTo>
                <a:lnTo>
                  <a:pt x="22082" y="8641"/>
                </a:lnTo>
                <a:lnTo>
                  <a:pt x="22082" y="33604"/>
                </a:lnTo>
                <a:lnTo>
                  <a:pt x="960" y="77754"/>
                </a:lnTo>
                <a:lnTo>
                  <a:pt x="0" y="78714"/>
                </a:lnTo>
                <a:lnTo>
                  <a:pt x="0" y="81594"/>
                </a:lnTo>
                <a:lnTo>
                  <a:pt x="960" y="81594"/>
                </a:lnTo>
                <a:lnTo>
                  <a:pt x="1920" y="82555"/>
                </a:lnTo>
                <a:lnTo>
                  <a:pt x="15361" y="82555"/>
                </a:lnTo>
                <a:lnTo>
                  <a:pt x="16322" y="81594"/>
                </a:lnTo>
                <a:lnTo>
                  <a:pt x="18242" y="81594"/>
                </a:lnTo>
                <a:lnTo>
                  <a:pt x="18242" y="8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8" name="object 818"/>
          <p:cNvSpPr/>
          <p:nvPr/>
        </p:nvSpPr>
        <p:spPr>
          <a:xfrm>
            <a:off x="3175817" y="5815553"/>
            <a:ext cx="102717" cy="159364"/>
          </a:xfrm>
          <a:custGeom>
            <a:avLst/>
            <a:gdLst/>
            <a:ahLst/>
            <a:cxnLst/>
            <a:rect l="l" t="t" r="r" b="b"/>
            <a:pathLst>
              <a:path w="102717" h="159364">
                <a:moveTo>
                  <a:pt x="28803" y="38404"/>
                </a:moveTo>
                <a:lnTo>
                  <a:pt x="29763" y="36484"/>
                </a:lnTo>
                <a:lnTo>
                  <a:pt x="30723" y="33604"/>
                </a:lnTo>
                <a:lnTo>
                  <a:pt x="31683" y="30723"/>
                </a:lnTo>
                <a:lnTo>
                  <a:pt x="33604" y="28803"/>
                </a:lnTo>
                <a:lnTo>
                  <a:pt x="35524" y="26883"/>
                </a:lnTo>
                <a:lnTo>
                  <a:pt x="37444" y="24963"/>
                </a:lnTo>
                <a:lnTo>
                  <a:pt x="40325" y="23042"/>
                </a:lnTo>
                <a:lnTo>
                  <a:pt x="44165" y="22082"/>
                </a:lnTo>
                <a:lnTo>
                  <a:pt x="47045" y="21122"/>
                </a:lnTo>
                <a:lnTo>
                  <a:pt x="65288" y="21122"/>
                </a:lnTo>
                <a:lnTo>
                  <a:pt x="69128" y="23042"/>
                </a:lnTo>
                <a:lnTo>
                  <a:pt x="72969" y="24003"/>
                </a:lnTo>
                <a:lnTo>
                  <a:pt x="76809" y="24963"/>
                </a:lnTo>
                <a:lnTo>
                  <a:pt x="79674" y="26883"/>
                </a:lnTo>
                <a:lnTo>
                  <a:pt x="82555" y="27843"/>
                </a:lnTo>
                <a:lnTo>
                  <a:pt x="84475" y="28803"/>
                </a:lnTo>
                <a:lnTo>
                  <a:pt x="86395" y="29763"/>
                </a:lnTo>
                <a:lnTo>
                  <a:pt x="88315" y="31683"/>
                </a:lnTo>
                <a:lnTo>
                  <a:pt x="93116" y="31683"/>
                </a:lnTo>
                <a:lnTo>
                  <a:pt x="93116" y="30723"/>
                </a:lnTo>
                <a:lnTo>
                  <a:pt x="94076" y="30723"/>
                </a:lnTo>
                <a:lnTo>
                  <a:pt x="94076" y="28803"/>
                </a:lnTo>
                <a:lnTo>
                  <a:pt x="95036" y="27843"/>
                </a:lnTo>
                <a:lnTo>
                  <a:pt x="95036" y="16322"/>
                </a:lnTo>
                <a:lnTo>
                  <a:pt x="94076" y="14401"/>
                </a:lnTo>
                <a:lnTo>
                  <a:pt x="94076" y="12481"/>
                </a:lnTo>
                <a:lnTo>
                  <a:pt x="93116" y="11521"/>
                </a:lnTo>
                <a:lnTo>
                  <a:pt x="92156" y="10561"/>
                </a:lnTo>
                <a:lnTo>
                  <a:pt x="91196" y="9601"/>
                </a:lnTo>
                <a:lnTo>
                  <a:pt x="90236" y="8641"/>
                </a:lnTo>
                <a:lnTo>
                  <a:pt x="88315" y="7680"/>
                </a:lnTo>
                <a:lnTo>
                  <a:pt x="86395" y="6720"/>
                </a:lnTo>
                <a:lnTo>
                  <a:pt x="83515" y="5760"/>
                </a:lnTo>
                <a:lnTo>
                  <a:pt x="81594" y="4800"/>
                </a:lnTo>
                <a:lnTo>
                  <a:pt x="78714" y="3840"/>
                </a:lnTo>
                <a:lnTo>
                  <a:pt x="74874" y="2880"/>
                </a:lnTo>
                <a:lnTo>
                  <a:pt x="71993" y="1920"/>
                </a:lnTo>
                <a:lnTo>
                  <a:pt x="68153" y="960"/>
                </a:lnTo>
                <a:lnTo>
                  <a:pt x="64312" y="960"/>
                </a:lnTo>
                <a:lnTo>
                  <a:pt x="60472" y="0"/>
                </a:lnTo>
                <a:lnTo>
                  <a:pt x="47045" y="0"/>
                </a:lnTo>
                <a:lnTo>
                  <a:pt x="39364" y="1920"/>
                </a:lnTo>
                <a:lnTo>
                  <a:pt x="32644" y="3840"/>
                </a:lnTo>
                <a:lnTo>
                  <a:pt x="25923" y="5760"/>
                </a:lnTo>
                <a:lnTo>
                  <a:pt x="21122" y="9601"/>
                </a:lnTo>
                <a:lnTo>
                  <a:pt x="16322" y="13441"/>
                </a:lnTo>
                <a:lnTo>
                  <a:pt x="11521" y="17282"/>
                </a:lnTo>
                <a:lnTo>
                  <a:pt x="8641" y="22082"/>
                </a:lnTo>
                <a:lnTo>
                  <a:pt x="6720" y="26883"/>
                </a:lnTo>
                <a:lnTo>
                  <a:pt x="3840" y="31683"/>
                </a:lnTo>
                <a:lnTo>
                  <a:pt x="2880" y="37444"/>
                </a:lnTo>
                <a:lnTo>
                  <a:pt x="2880" y="49926"/>
                </a:lnTo>
                <a:lnTo>
                  <a:pt x="3840" y="55686"/>
                </a:lnTo>
                <a:lnTo>
                  <a:pt x="5760" y="59527"/>
                </a:lnTo>
                <a:lnTo>
                  <a:pt x="8641" y="64328"/>
                </a:lnTo>
                <a:lnTo>
                  <a:pt x="11521" y="68168"/>
                </a:lnTo>
                <a:lnTo>
                  <a:pt x="14401" y="72009"/>
                </a:lnTo>
                <a:lnTo>
                  <a:pt x="18242" y="74874"/>
                </a:lnTo>
                <a:lnTo>
                  <a:pt x="22082" y="77754"/>
                </a:lnTo>
                <a:lnTo>
                  <a:pt x="25923" y="80634"/>
                </a:lnTo>
                <a:lnTo>
                  <a:pt x="30723" y="82555"/>
                </a:lnTo>
                <a:lnTo>
                  <a:pt x="35524" y="84475"/>
                </a:lnTo>
                <a:lnTo>
                  <a:pt x="39364" y="86395"/>
                </a:lnTo>
                <a:lnTo>
                  <a:pt x="44165" y="88315"/>
                </a:lnTo>
                <a:lnTo>
                  <a:pt x="48966" y="90236"/>
                </a:lnTo>
                <a:lnTo>
                  <a:pt x="52806" y="92156"/>
                </a:lnTo>
                <a:lnTo>
                  <a:pt x="57607" y="93116"/>
                </a:lnTo>
                <a:lnTo>
                  <a:pt x="61447" y="95036"/>
                </a:lnTo>
                <a:lnTo>
                  <a:pt x="64312" y="97917"/>
                </a:lnTo>
                <a:lnTo>
                  <a:pt x="68153" y="99837"/>
                </a:lnTo>
                <a:lnTo>
                  <a:pt x="71033" y="101757"/>
                </a:lnTo>
                <a:lnTo>
                  <a:pt x="72969" y="104637"/>
                </a:lnTo>
                <a:lnTo>
                  <a:pt x="74874" y="107518"/>
                </a:lnTo>
                <a:lnTo>
                  <a:pt x="75834" y="111358"/>
                </a:lnTo>
                <a:lnTo>
                  <a:pt x="75834" y="122880"/>
                </a:lnTo>
                <a:lnTo>
                  <a:pt x="73929" y="125760"/>
                </a:lnTo>
                <a:lnTo>
                  <a:pt x="72969" y="128640"/>
                </a:lnTo>
                <a:lnTo>
                  <a:pt x="70088" y="130561"/>
                </a:lnTo>
                <a:lnTo>
                  <a:pt x="68153" y="132481"/>
                </a:lnTo>
                <a:lnTo>
                  <a:pt x="65288" y="134401"/>
                </a:lnTo>
                <a:lnTo>
                  <a:pt x="61447" y="136321"/>
                </a:lnTo>
                <a:lnTo>
                  <a:pt x="58567" y="137281"/>
                </a:lnTo>
                <a:lnTo>
                  <a:pt x="54726" y="138242"/>
                </a:lnTo>
                <a:lnTo>
                  <a:pt x="40325" y="138242"/>
                </a:lnTo>
                <a:lnTo>
                  <a:pt x="34564" y="137281"/>
                </a:lnTo>
                <a:lnTo>
                  <a:pt x="29763" y="136321"/>
                </a:lnTo>
                <a:lnTo>
                  <a:pt x="24963" y="134401"/>
                </a:lnTo>
                <a:lnTo>
                  <a:pt x="21122" y="133441"/>
                </a:lnTo>
                <a:lnTo>
                  <a:pt x="18242" y="131521"/>
                </a:lnTo>
                <a:lnTo>
                  <a:pt x="14401" y="129600"/>
                </a:lnTo>
                <a:lnTo>
                  <a:pt x="11521" y="127680"/>
                </a:lnTo>
                <a:lnTo>
                  <a:pt x="9601" y="126720"/>
                </a:lnTo>
                <a:lnTo>
                  <a:pt x="6720" y="124800"/>
                </a:lnTo>
                <a:lnTo>
                  <a:pt x="1920" y="124800"/>
                </a:lnTo>
                <a:lnTo>
                  <a:pt x="960" y="125760"/>
                </a:lnTo>
                <a:lnTo>
                  <a:pt x="960" y="126720"/>
                </a:lnTo>
                <a:lnTo>
                  <a:pt x="0" y="127680"/>
                </a:lnTo>
                <a:lnTo>
                  <a:pt x="0" y="143042"/>
                </a:lnTo>
                <a:lnTo>
                  <a:pt x="960" y="144962"/>
                </a:lnTo>
                <a:lnTo>
                  <a:pt x="1920" y="146883"/>
                </a:lnTo>
                <a:lnTo>
                  <a:pt x="2880" y="147843"/>
                </a:lnTo>
                <a:lnTo>
                  <a:pt x="3840" y="148803"/>
                </a:lnTo>
                <a:lnTo>
                  <a:pt x="5760" y="150708"/>
                </a:lnTo>
                <a:lnTo>
                  <a:pt x="8641" y="151683"/>
                </a:lnTo>
                <a:lnTo>
                  <a:pt x="11521" y="152643"/>
                </a:lnTo>
                <a:lnTo>
                  <a:pt x="14401" y="154548"/>
                </a:lnTo>
                <a:lnTo>
                  <a:pt x="18242" y="155524"/>
                </a:lnTo>
                <a:lnTo>
                  <a:pt x="22082" y="156484"/>
                </a:lnTo>
                <a:lnTo>
                  <a:pt x="25923" y="157444"/>
                </a:lnTo>
                <a:lnTo>
                  <a:pt x="30723" y="158404"/>
                </a:lnTo>
                <a:lnTo>
                  <a:pt x="35524" y="159364"/>
                </a:lnTo>
                <a:lnTo>
                  <a:pt x="53766" y="159364"/>
                </a:lnTo>
                <a:lnTo>
                  <a:pt x="61447" y="158404"/>
                </a:lnTo>
                <a:lnTo>
                  <a:pt x="68153" y="156484"/>
                </a:lnTo>
                <a:lnTo>
                  <a:pt x="75834" y="154548"/>
                </a:lnTo>
                <a:lnTo>
                  <a:pt x="81594" y="151683"/>
                </a:lnTo>
                <a:lnTo>
                  <a:pt x="86395" y="147843"/>
                </a:lnTo>
                <a:lnTo>
                  <a:pt x="92156" y="144002"/>
                </a:lnTo>
                <a:lnTo>
                  <a:pt x="95996" y="139202"/>
                </a:lnTo>
                <a:lnTo>
                  <a:pt x="97916" y="132481"/>
                </a:lnTo>
                <a:lnTo>
                  <a:pt x="100797" y="12672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57"/>
                </a:lnTo>
                <a:lnTo>
                  <a:pt x="98877" y="96956"/>
                </a:lnTo>
                <a:lnTo>
                  <a:pt x="96956" y="92156"/>
                </a:lnTo>
                <a:lnTo>
                  <a:pt x="94076" y="88315"/>
                </a:lnTo>
                <a:lnTo>
                  <a:pt x="91196" y="85435"/>
                </a:lnTo>
                <a:lnTo>
                  <a:pt x="87355" y="82555"/>
                </a:lnTo>
                <a:lnTo>
                  <a:pt x="83515" y="79689"/>
                </a:lnTo>
                <a:lnTo>
                  <a:pt x="78714" y="76794"/>
                </a:lnTo>
                <a:lnTo>
                  <a:pt x="74874" y="74874"/>
                </a:lnTo>
                <a:lnTo>
                  <a:pt x="70088" y="72969"/>
                </a:lnTo>
                <a:lnTo>
                  <a:pt x="65288" y="71033"/>
                </a:lnTo>
                <a:lnTo>
                  <a:pt x="61447" y="69128"/>
                </a:lnTo>
                <a:lnTo>
                  <a:pt x="56647" y="67193"/>
                </a:lnTo>
                <a:lnTo>
                  <a:pt x="51846" y="65288"/>
                </a:lnTo>
                <a:lnTo>
                  <a:pt x="48006" y="64328"/>
                </a:lnTo>
                <a:lnTo>
                  <a:pt x="44165" y="62407"/>
                </a:lnTo>
                <a:lnTo>
                  <a:pt x="40325" y="59527"/>
                </a:lnTo>
                <a:lnTo>
                  <a:pt x="36484" y="57607"/>
                </a:lnTo>
                <a:lnTo>
                  <a:pt x="33604" y="54726"/>
                </a:lnTo>
                <a:lnTo>
                  <a:pt x="31683" y="52791"/>
                </a:lnTo>
                <a:lnTo>
                  <a:pt x="29763" y="49926"/>
                </a:lnTo>
                <a:lnTo>
                  <a:pt x="28803" y="46085"/>
                </a:lnTo>
                <a:lnTo>
                  <a:pt x="28803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9" name="object 819"/>
          <p:cNvSpPr/>
          <p:nvPr/>
        </p:nvSpPr>
        <p:spPr>
          <a:xfrm>
            <a:off x="3391814" y="5757961"/>
            <a:ext cx="32644" cy="32644"/>
          </a:xfrm>
          <a:custGeom>
            <a:avLst/>
            <a:gdLst/>
            <a:ahLst/>
            <a:cxnLst/>
            <a:rect l="l" t="t" r="r" b="b"/>
            <a:pathLst>
              <a:path w="32644" h="32644">
                <a:moveTo>
                  <a:pt x="32644" y="16322"/>
                </a:moveTo>
                <a:lnTo>
                  <a:pt x="32644" y="9601"/>
                </a:lnTo>
                <a:lnTo>
                  <a:pt x="31683" y="5760"/>
                </a:lnTo>
                <a:lnTo>
                  <a:pt x="29763" y="3840"/>
                </a:lnTo>
                <a:lnTo>
                  <a:pt x="26883" y="960"/>
                </a:lnTo>
                <a:lnTo>
                  <a:pt x="23042" y="0"/>
                </a:lnTo>
                <a:lnTo>
                  <a:pt x="10561" y="0"/>
                </a:lnTo>
                <a:lnTo>
                  <a:pt x="5760" y="960"/>
                </a:lnTo>
                <a:lnTo>
                  <a:pt x="384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2082"/>
                </a:lnTo>
                <a:lnTo>
                  <a:pt x="960" y="26868"/>
                </a:lnTo>
                <a:lnTo>
                  <a:pt x="2880" y="28803"/>
                </a:lnTo>
                <a:lnTo>
                  <a:pt x="5760" y="30708"/>
                </a:lnTo>
                <a:lnTo>
                  <a:pt x="10561" y="32644"/>
                </a:lnTo>
                <a:lnTo>
                  <a:pt x="23042" y="32644"/>
                </a:lnTo>
                <a:lnTo>
                  <a:pt x="26883" y="30708"/>
                </a:lnTo>
                <a:lnTo>
                  <a:pt x="29763" y="28803"/>
                </a:lnTo>
                <a:lnTo>
                  <a:pt x="31683" y="26868"/>
                </a:lnTo>
                <a:lnTo>
                  <a:pt x="32644" y="22082"/>
                </a:lnTo>
                <a:lnTo>
                  <a:pt x="32644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0" name="object 820"/>
          <p:cNvSpPr/>
          <p:nvPr/>
        </p:nvSpPr>
        <p:spPr>
          <a:xfrm>
            <a:off x="3394694" y="5818433"/>
            <a:ext cx="26883" cy="154564"/>
          </a:xfrm>
          <a:custGeom>
            <a:avLst/>
            <a:gdLst/>
            <a:ahLst/>
            <a:cxnLst/>
            <a:rect l="l" t="t" r="r" b="b"/>
            <a:pathLst>
              <a:path w="26883" h="154564">
                <a:moveTo>
                  <a:pt x="960" y="1920"/>
                </a:moveTo>
                <a:lnTo>
                  <a:pt x="960" y="2880"/>
                </a:lnTo>
                <a:lnTo>
                  <a:pt x="0" y="2880"/>
                </a:lnTo>
                <a:lnTo>
                  <a:pt x="0" y="151668"/>
                </a:lnTo>
                <a:lnTo>
                  <a:pt x="960" y="151668"/>
                </a:lnTo>
                <a:lnTo>
                  <a:pt x="960" y="152643"/>
                </a:lnTo>
                <a:lnTo>
                  <a:pt x="1920" y="152643"/>
                </a:lnTo>
                <a:lnTo>
                  <a:pt x="2880" y="153603"/>
                </a:lnTo>
                <a:lnTo>
                  <a:pt x="3840" y="153603"/>
                </a:lnTo>
                <a:lnTo>
                  <a:pt x="5760" y="154564"/>
                </a:lnTo>
                <a:lnTo>
                  <a:pt x="20162" y="154564"/>
                </a:lnTo>
                <a:lnTo>
                  <a:pt x="22082" y="153603"/>
                </a:lnTo>
                <a:lnTo>
                  <a:pt x="24002" y="153603"/>
                </a:lnTo>
                <a:lnTo>
                  <a:pt x="24963" y="152643"/>
                </a:lnTo>
                <a:lnTo>
                  <a:pt x="25923" y="152643"/>
                </a:lnTo>
                <a:lnTo>
                  <a:pt x="25923" y="151668"/>
                </a:lnTo>
                <a:lnTo>
                  <a:pt x="26883" y="151668"/>
                </a:lnTo>
                <a:lnTo>
                  <a:pt x="26883" y="2880"/>
                </a:lnTo>
                <a:lnTo>
                  <a:pt x="2592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4002" y="960"/>
                </a:lnTo>
                <a:lnTo>
                  <a:pt x="23042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1" name="object 821"/>
          <p:cNvSpPr/>
          <p:nvPr/>
        </p:nvSpPr>
        <p:spPr>
          <a:xfrm>
            <a:off x="3470529" y="5815553"/>
            <a:ext cx="215996" cy="157444"/>
          </a:xfrm>
          <a:custGeom>
            <a:avLst/>
            <a:gdLst/>
            <a:ahLst/>
            <a:cxnLst/>
            <a:rect l="l" t="t" r="r" b="b"/>
            <a:pathLst>
              <a:path w="215996" h="157444">
                <a:moveTo>
                  <a:pt x="960" y="4800"/>
                </a:moveTo>
                <a:lnTo>
                  <a:pt x="960" y="5760"/>
                </a:lnTo>
                <a:lnTo>
                  <a:pt x="0" y="5760"/>
                </a:lnTo>
                <a:lnTo>
                  <a:pt x="0" y="154548"/>
                </a:lnTo>
                <a:lnTo>
                  <a:pt x="960" y="154548"/>
                </a:lnTo>
                <a:lnTo>
                  <a:pt x="960" y="155524"/>
                </a:lnTo>
                <a:lnTo>
                  <a:pt x="1920" y="155524"/>
                </a:lnTo>
                <a:lnTo>
                  <a:pt x="2880" y="156484"/>
                </a:lnTo>
                <a:lnTo>
                  <a:pt x="3840" y="156484"/>
                </a:lnTo>
                <a:lnTo>
                  <a:pt x="5760" y="157444"/>
                </a:lnTo>
                <a:lnTo>
                  <a:pt x="20162" y="157444"/>
                </a:lnTo>
                <a:lnTo>
                  <a:pt x="22082" y="156484"/>
                </a:lnTo>
                <a:lnTo>
                  <a:pt x="24002" y="156484"/>
                </a:lnTo>
                <a:lnTo>
                  <a:pt x="24963" y="155524"/>
                </a:lnTo>
                <a:lnTo>
                  <a:pt x="25923" y="155524"/>
                </a:lnTo>
                <a:lnTo>
                  <a:pt x="25923" y="154548"/>
                </a:lnTo>
                <a:lnTo>
                  <a:pt x="26883" y="154548"/>
                </a:lnTo>
                <a:lnTo>
                  <a:pt x="26883" y="50886"/>
                </a:lnTo>
                <a:lnTo>
                  <a:pt x="29365" y="48093"/>
                </a:lnTo>
                <a:lnTo>
                  <a:pt x="38777" y="37886"/>
                </a:lnTo>
                <a:lnTo>
                  <a:pt x="47045" y="30723"/>
                </a:lnTo>
                <a:lnTo>
                  <a:pt x="53766" y="25923"/>
                </a:lnTo>
                <a:lnTo>
                  <a:pt x="59512" y="23042"/>
                </a:lnTo>
                <a:lnTo>
                  <a:pt x="71033" y="23042"/>
                </a:lnTo>
                <a:lnTo>
                  <a:pt x="74874" y="24003"/>
                </a:lnTo>
                <a:lnTo>
                  <a:pt x="7871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7355" y="34564"/>
                </a:lnTo>
                <a:lnTo>
                  <a:pt x="90236" y="38404"/>
                </a:lnTo>
                <a:lnTo>
                  <a:pt x="92156" y="42245"/>
                </a:lnTo>
                <a:lnTo>
                  <a:pt x="93116" y="48006"/>
                </a:lnTo>
                <a:lnTo>
                  <a:pt x="94076" y="52791"/>
                </a:lnTo>
                <a:lnTo>
                  <a:pt x="95036" y="58567"/>
                </a:lnTo>
                <a:lnTo>
                  <a:pt x="95036" y="154548"/>
                </a:lnTo>
                <a:lnTo>
                  <a:pt x="95996" y="155524"/>
                </a:lnTo>
                <a:lnTo>
                  <a:pt x="96956" y="156484"/>
                </a:lnTo>
                <a:lnTo>
                  <a:pt x="98877" y="156484"/>
                </a:lnTo>
                <a:lnTo>
                  <a:pt x="99837" y="157444"/>
                </a:lnTo>
                <a:lnTo>
                  <a:pt x="114239" y="157444"/>
                </a:lnTo>
                <a:lnTo>
                  <a:pt x="116159" y="156484"/>
                </a:lnTo>
                <a:lnTo>
                  <a:pt x="118079" y="156484"/>
                </a:lnTo>
                <a:lnTo>
                  <a:pt x="119999" y="155524"/>
                </a:lnTo>
                <a:lnTo>
                  <a:pt x="120959" y="154548"/>
                </a:lnTo>
                <a:lnTo>
                  <a:pt x="120959" y="50886"/>
                </a:lnTo>
                <a:lnTo>
                  <a:pt x="123912" y="47567"/>
                </a:lnTo>
                <a:lnTo>
                  <a:pt x="133234" y="37677"/>
                </a:lnTo>
                <a:lnTo>
                  <a:pt x="142082" y="30723"/>
                </a:lnTo>
                <a:lnTo>
                  <a:pt x="147843" y="25923"/>
                </a:lnTo>
                <a:lnTo>
                  <a:pt x="154564" y="23042"/>
                </a:lnTo>
                <a:lnTo>
                  <a:pt x="165110" y="23042"/>
                </a:lnTo>
                <a:lnTo>
                  <a:pt x="169925" y="24003"/>
                </a:lnTo>
                <a:lnTo>
                  <a:pt x="173766" y="25923"/>
                </a:lnTo>
                <a:lnTo>
                  <a:pt x="176631" y="27843"/>
                </a:lnTo>
                <a:lnTo>
                  <a:pt x="180472" y="30723"/>
                </a:lnTo>
                <a:lnTo>
                  <a:pt x="182392" y="34564"/>
                </a:lnTo>
                <a:lnTo>
                  <a:pt x="184312" y="38404"/>
                </a:lnTo>
                <a:lnTo>
                  <a:pt x="186232" y="42245"/>
                </a:lnTo>
                <a:lnTo>
                  <a:pt x="187192" y="48006"/>
                </a:lnTo>
                <a:lnTo>
                  <a:pt x="189113" y="52791"/>
                </a:lnTo>
                <a:lnTo>
                  <a:pt x="189113" y="154548"/>
                </a:lnTo>
                <a:lnTo>
                  <a:pt x="190073" y="154548"/>
                </a:lnTo>
                <a:lnTo>
                  <a:pt x="190073" y="155524"/>
                </a:lnTo>
                <a:lnTo>
                  <a:pt x="191033" y="155524"/>
                </a:lnTo>
                <a:lnTo>
                  <a:pt x="191993" y="156484"/>
                </a:lnTo>
                <a:lnTo>
                  <a:pt x="192953" y="156484"/>
                </a:lnTo>
                <a:lnTo>
                  <a:pt x="194873" y="157444"/>
                </a:lnTo>
                <a:lnTo>
                  <a:pt x="209275" y="157444"/>
                </a:lnTo>
                <a:lnTo>
                  <a:pt x="211195" y="156484"/>
                </a:lnTo>
                <a:lnTo>
                  <a:pt x="213116" y="156484"/>
                </a:lnTo>
                <a:lnTo>
                  <a:pt x="214076" y="155524"/>
                </a:lnTo>
                <a:lnTo>
                  <a:pt x="215036" y="155524"/>
                </a:lnTo>
                <a:lnTo>
                  <a:pt x="215036" y="154548"/>
                </a:lnTo>
                <a:lnTo>
                  <a:pt x="215996" y="154548"/>
                </a:lnTo>
                <a:lnTo>
                  <a:pt x="215996" y="52791"/>
                </a:lnTo>
                <a:lnTo>
                  <a:pt x="215036" y="45125"/>
                </a:lnTo>
                <a:lnTo>
                  <a:pt x="213116" y="37444"/>
                </a:lnTo>
                <a:lnTo>
                  <a:pt x="212156" y="29763"/>
                </a:lnTo>
                <a:lnTo>
                  <a:pt x="209275" y="24003"/>
                </a:lnTo>
                <a:lnTo>
                  <a:pt x="205435" y="18242"/>
                </a:lnTo>
                <a:lnTo>
                  <a:pt x="200634" y="12481"/>
                </a:lnTo>
                <a:lnTo>
                  <a:pt x="195834" y="8641"/>
                </a:lnTo>
                <a:lnTo>
                  <a:pt x="190073" y="4800"/>
                </a:lnTo>
                <a:lnTo>
                  <a:pt x="183352" y="1920"/>
                </a:lnTo>
                <a:lnTo>
                  <a:pt x="175671" y="0"/>
                </a:lnTo>
                <a:lnTo>
                  <a:pt x="162245" y="0"/>
                </a:lnTo>
                <a:lnTo>
                  <a:pt x="158404" y="960"/>
                </a:lnTo>
                <a:lnTo>
                  <a:pt x="154564" y="1920"/>
                </a:lnTo>
                <a:lnTo>
                  <a:pt x="150723" y="2880"/>
                </a:lnTo>
                <a:lnTo>
                  <a:pt x="146883" y="4800"/>
                </a:lnTo>
                <a:lnTo>
                  <a:pt x="143042" y="6720"/>
                </a:lnTo>
                <a:lnTo>
                  <a:pt x="138242" y="8641"/>
                </a:lnTo>
                <a:lnTo>
                  <a:pt x="134401" y="11521"/>
                </a:lnTo>
                <a:lnTo>
                  <a:pt x="129600" y="15361"/>
                </a:lnTo>
                <a:lnTo>
                  <a:pt x="125760" y="19202"/>
                </a:lnTo>
                <a:lnTo>
                  <a:pt x="120959" y="24003"/>
                </a:lnTo>
                <a:lnTo>
                  <a:pt x="116159" y="28803"/>
                </a:lnTo>
                <a:lnTo>
                  <a:pt x="114239" y="24963"/>
                </a:lnTo>
                <a:lnTo>
                  <a:pt x="112318" y="21122"/>
                </a:lnTo>
                <a:lnTo>
                  <a:pt x="109438" y="17282"/>
                </a:lnTo>
                <a:lnTo>
                  <a:pt x="107518" y="13441"/>
                </a:lnTo>
                <a:lnTo>
                  <a:pt x="103677" y="10561"/>
                </a:lnTo>
                <a:lnTo>
                  <a:pt x="100797" y="8641"/>
                </a:lnTo>
                <a:lnTo>
                  <a:pt x="96956" y="5760"/>
                </a:lnTo>
                <a:lnTo>
                  <a:pt x="92156" y="3840"/>
                </a:lnTo>
                <a:lnTo>
                  <a:pt x="87355" y="1920"/>
                </a:lnTo>
                <a:lnTo>
                  <a:pt x="82555" y="960"/>
                </a:lnTo>
                <a:lnTo>
                  <a:pt x="77754" y="0"/>
                </a:lnTo>
                <a:lnTo>
                  <a:pt x="63352" y="0"/>
                </a:lnTo>
                <a:lnTo>
                  <a:pt x="55686" y="2880"/>
                </a:lnTo>
                <a:lnTo>
                  <a:pt x="48006" y="6720"/>
                </a:lnTo>
                <a:lnTo>
                  <a:pt x="43627" y="9217"/>
                </a:lnTo>
                <a:lnTo>
                  <a:pt x="34096" y="16632"/>
                </a:lnTo>
                <a:lnTo>
                  <a:pt x="24002" y="26883"/>
                </a:lnTo>
                <a:lnTo>
                  <a:pt x="24002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2" name="object 822"/>
          <p:cNvSpPr/>
          <p:nvPr/>
        </p:nvSpPr>
        <p:spPr>
          <a:xfrm>
            <a:off x="3735491" y="5815553"/>
            <a:ext cx="133426" cy="215036"/>
          </a:xfrm>
          <a:custGeom>
            <a:avLst/>
            <a:gdLst/>
            <a:ahLst/>
            <a:cxnLst/>
            <a:rect l="l" t="t" r="r" b="b"/>
            <a:pathLst>
              <a:path w="133426" h="215036">
                <a:moveTo>
                  <a:pt x="47990" y="154548"/>
                </a:moveTo>
                <a:lnTo>
                  <a:pt x="50871" y="156484"/>
                </a:lnTo>
                <a:lnTo>
                  <a:pt x="54711" y="157444"/>
                </a:lnTo>
                <a:lnTo>
                  <a:pt x="58552" y="158404"/>
                </a:lnTo>
                <a:lnTo>
                  <a:pt x="62392" y="159364"/>
                </a:lnTo>
                <a:lnTo>
                  <a:pt x="70073" y="159364"/>
                </a:lnTo>
                <a:lnTo>
                  <a:pt x="73390" y="159299"/>
                </a:lnTo>
                <a:lnTo>
                  <a:pt x="86166" y="157600"/>
                </a:lnTo>
                <a:lnTo>
                  <a:pt x="97917" y="153603"/>
                </a:lnTo>
                <a:lnTo>
                  <a:pt x="105582" y="149763"/>
                </a:lnTo>
                <a:lnTo>
                  <a:pt x="112303" y="144962"/>
                </a:lnTo>
                <a:lnTo>
                  <a:pt x="117104" y="137281"/>
                </a:lnTo>
                <a:lnTo>
                  <a:pt x="118612" y="135423"/>
                </a:lnTo>
                <a:lnTo>
                  <a:pt x="124966" y="124738"/>
                </a:lnTo>
                <a:lnTo>
                  <a:pt x="129585" y="112318"/>
                </a:lnTo>
                <a:lnTo>
                  <a:pt x="131515" y="103566"/>
                </a:lnTo>
                <a:lnTo>
                  <a:pt x="132995" y="91044"/>
                </a:lnTo>
                <a:lnTo>
                  <a:pt x="133426" y="77754"/>
                </a:lnTo>
                <a:lnTo>
                  <a:pt x="133361" y="73059"/>
                </a:lnTo>
                <a:lnTo>
                  <a:pt x="132473" y="60313"/>
                </a:lnTo>
                <a:lnTo>
                  <a:pt x="130545" y="48006"/>
                </a:lnTo>
                <a:lnTo>
                  <a:pt x="125665" y="33655"/>
                </a:lnTo>
                <a:lnTo>
                  <a:pt x="119984" y="23042"/>
                </a:lnTo>
                <a:lnTo>
                  <a:pt x="115183" y="16322"/>
                </a:lnTo>
                <a:lnTo>
                  <a:pt x="109423" y="10561"/>
                </a:lnTo>
                <a:lnTo>
                  <a:pt x="101757" y="6720"/>
                </a:lnTo>
                <a:lnTo>
                  <a:pt x="99815" y="5579"/>
                </a:lnTo>
                <a:lnTo>
                  <a:pt x="88277" y="1302"/>
                </a:lnTo>
                <a:lnTo>
                  <a:pt x="74874" y="0"/>
                </a:lnTo>
                <a:lnTo>
                  <a:pt x="70073" y="0"/>
                </a:lnTo>
                <a:lnTo>
                  <a:pt x="65272" y="960"/>
                </a:lnTo>
                <a:lnTo>
                  <a:pt x="60472" y="1920"/>
                </a:lnTo>
                <a:lnTo>
                  <a:pt x="56631" y="2880"/>
                </a:lnTo>
                <a:lnTo>
                  <a:pt x="52791" y="4800"/>
                </a:lnTo>
                <a:lnTo>
                  <a:pt x="47990" y="6720"/>
                </a:lnTo>
                <a:lnTo>
                  <a:pt x="44150" y="9601"/>
                </a:lnTo>
                <a:lnTo>
                  <a:pt x="40309" y="11521"/>
                </a:lnTo>
                <a:lnTo>
                  <a:pt x="35509" y="15361"/>
                </a:lnTo>
                <a:lnTo>
                  <a:pt x="31668" y="18242"/>
                </a:lnTo>
                <a:lnTo>
                  <a:pt x="27828" y="22082"/>
                </a:lnTo>
                <a:lnTo>
                  <a:pt x="23027" y="26883"/>
                </a:lnTo>
                <a:lnTo>
                  <a:pt x="23027" y="5760"/>
                </a:lnTo>
                <a:lnTo>
                  <a:pt x="22067" y="4800"/>
                </a:lnTo>
                <a:lnTo>
                  <a:pt x="21107" y="3840"/>
                </a:lnTo>
                <a:lnTo>
                  <a:pt x="20147" y="3840"/>
                </a:lnTo>
                <a:lnTo>
                  <a:pt x="19187" y="2880"/>
                </a:lnTo>
                <a:lnTo>
                  <a:pt x="2880" y="2880"/>
                </a:lnTo>
                <a:lnTo>
                  <a:pt x="1905" y="3840"/>
                </a:lnTo>
                <a:lnTo>
                  <a:pt x="944" y="3840"/>
                </a:lnTo>
                <a:lnTo>
                  <a:pt x="944" y="4800"/>
                </a:lnTo>
                <a:lnTo>
                  <a:pt x="0" y="4800"/>
                </a:lnTo>
                <a:lnTo>
                  <a:pt x="0" y="212156"/>
                </a:lnTo>
                <a:lnTo>
                  <a:pt x="944" y="213116"/>
                </a:lnTo>
                <a:lnTo>
                  <a:pt x="944" y="214076"/>
                </a:lnTo>
                <a:lnTo>
                  <a:pt x="3840" y="214076"/>
                </a:lnTo>
                <a:lnTo>
                  <a:pt x="4785" y="215036"/>
                </a:lnTo>
                <a:lnTo>
                  <a:pt x="21107" y="215036"/>
                </a:lnTo>
                <a:lnTo>
                  <a:pt x="23027" y="214076"/>
                </a:lnTo>
                <a:lnTo>
                  <a:pt x="23987" y="214076"/>
                </a:lnTo>
                <a:lnTo>
                  <a:pt x="25908" y="51846"/>
                </a:lnTo>
                <a:lnTo>
                  <a:pt x="30708" y="46085"/>
                </a:lnTo>
                <a:lnTo>
                  <a:pt x="34549" y="42245"/>
                </a:lnTo>
                <a:lnTo>
                  <a:pt x="38389" y="38404"/>
                </a:lnTo>
                <a:lnTo>
                  <a:pt x="42230" y="34564"/>
                </a:lnTo>
                <a:lnTo>
                  <a:pt x="46070" y="31683"/>
                </a:lnTo>
                <a:lnTo>
                  <a:pt x="48950" y="29763"/>
                </a:lnTo>
                <a:lnTo>
                  <a:pt x="52791" y="26883"/>
                </a:lnTo>
                <a:lnTo>
                  <a:pt x="55671" y="25923"/>
                </a:lnTo>
                <a:lnTo>
                  <a:pt x="59512" y="24963"/>
                </a:lnTo>
                <a:lnTo>
                  <a:pt x="62392" y="24003"/>
                </a:lnTo>
                <a:lnTo>
                  <a:pt x="66233" y="23042"/>
                </a:lnTo>
                <a:lnTo>
                  <a:pt x="76794" y="23042"/>
                </a:lnTo>
                <a:lnTo>
                  <a:pt x="82555" y="24963"/>
                </a:lnTo>
                <a:lnTo>
                  <a:pt x="86395" y="27843"/>
                </a:lnTo>
                <a:lnTo>
                  <a:pt x="91196" y="30723"/>
                </a:lnTo>
                <a:lnTo>
                  <a:pt x="95021" y="35524"/>
                </a:lnTo>
                <a:lnTo>
                  <a:pt x="97917" y="41285"/>
                </a:lnTo>
                <a:lnTo>
                  <a:pt x="100797" y="46085"/>
                </a:lnTo>
                <a:lnTo>
                  <a:pt x="102702" y="52791"/>
                </a:lnTo>
                <a:lnTo>
                  <a:pt x="103662" y="59527"/>
                </a:lnTo>
                <a:lnTo>
                  <a:pt x="104637" y="66248"/>
                </a:lnTo>
                <a:lnTo>
                  <a:pt x="105582" y="72969"/>
                </a:lnTo>
                <a:lnTo>
                  <a:pt x="105582" y="87355"/>
                </a:lnTo>
                <a:lnTo>
                  <a:pt x="104637" y="94076"/>
                </a:lnTo>
                <a:lnTo>
                  <a:pt x="103662" y="100797"/>
                </a:lnTo>
                <a:lnTo>
                  <a:pt x="101757" y="107518"/>
                </a:lnTo>
                <a:lnTo>
                  <a:pt x="99822" y="113278"/>
                </a:lnTo>
                <a:lnTo>
                  <a:pt x="96956" y="119039"/>
                </a:lnTo>
                <a:lnTo>
                  <a:pt x="94076" y="124800"/>
                </a:lnTo>
                <a:lnTo>
                  <a:pt x="90236" y="128640"/>
                </a:lnTo>
                <a:lnTo>
                  <a:pt x="85435" y="131521"/>
                </a:lnTo>
                <a:lnTo>
                  <a:pt x="80634" y="135361"/>
                </a:lnTo>
                <a:lnTo>
                  <a:pt x="74874" y="136321"/>
                </a:lnTo>
                <a:lnTo>
                  <a:pt x="60472" y="136321"/>
                </a:lnTo>
                <a:lnTo>
                  <a:pt x="53751" y="134401"/>
                </a:lnTo>
                <a:lnTo>
                  <a:pt x="47030" y="129600"/>
                </a:lnTo>
                <a:lnTo>
                  <a:pt x="44404" y="127628"/>
                </a:lnTo>
                <a:lnTo>
                  <a:pt x="41269" y="150708"/>
                </a:lnTo>
                <a:lnTo>
                  <a:pt x="44150" y="152643"/>
                </a:lnTo>
                <a:lnTo>
                  <a:pt x="47990" y="1545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3" name="object 823"/>
          <p:cNvSpPr/>
          <p:nvPr/>
        </p:nvSpPr>
        <p:spPr>
          <a:xfrm>
            <a:off x="3759479" y="5867400"/>
            <a:ext cx="20416" cy="162229"/>
          </a:xfrm>
          <a:custGeom>
            <a:avLst/>
            <a:gdLst/>
            <a:ahLst/>
            <a:cxnLst/>
            <a:rect l="l" t="t" r="r" b="b"/>
            <a:pathLst>
              <a:path w="20416" h="162229">
                <a:moveTo>
                  <a:pt x="1920" y="159349"/>
                </a:moveTo>
                <a:lnTo>
                  <a:pt x="1920" y="85435"/>
                </a:lnTo>
                <a:lnTo>
                  <a:pt x="6720" y="89275"/>
                </a:lnTo>
                <a:lnTo>
                  <a:pt x="9601" y="93116"/>
                </a:lnTo>
                <a:lnTo>
                  <a:pt x="13441" y="95996"/>
                </a:lnTo>
                <a:lnTo>
                  <a:pt x="17282" y="98861"/>
                </a:lnTo>
                <a:lnTo>
                  <a:pt x="20416" y="75782"/>
                </a:lnTo>
                <a:lnTo>
                  <a:pt x="11476" y="67776"/>
                </a:lnTo>
                <a:lnTo>
                  <a:pt x="1920" y="57591"/>
                </a:lnTo>
                <a:lnTo>
                  <a:pt x="1920" y="0"/>
                </a:lnTo>
                <a:lnTo>
                  <a:pt x="0" y="162229"/>
                </a:lnTo>
                <a:lnTo>
                  <a:pt x="960" y="161269"/>
                </a:lnTo>
                <a:lnTo>
                  <a:pt x="1920" y="160309"/>
                </a:lnTo>
                <a:lnTo>
                  <a:pt x="1920" y="159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4" name="object 824"/>
          <p:cNvSpPr/>
          <p:nvPr/>
        </p:nvSpPr>
        <p:spPr>
          <a:xfrm>
            <a:off x="3898681" y="5815553"/>
            <a:ext cx="119999" cy="158404"/>
          </a:xfrm>
          <a:custGeom>
            <a:avLst/>
            <a:gdLst/>
            <a:ahLst/>
            <a:cxnLst/>
            <a:rect l="l" t="t" r="r" b="b"/>
            <a:pathLst>
              <a:path w="119999" h="158404">
                <a:moveTo>
                  <a:pt x="8641" y="33604"/>
                </a:moveTo>
                <a:lnTo>
                  <a:pt x="8641" y="34564"/>
                </a:lnTo>
                <a:lnTo>
                  <a:pt x="9601" y="35524"/>
                </a:lnTo>
                <a:lnTo>
                  <a:pt x="10561" y="36484"/>
                </a:lnTo>
                <a:lnTo>
                  <a:pt x="16322" y="36484"/>
                </a:lnTo>
                <a:lnTo>
                  <a:pt x="18242" y="34564"/>
                </a:lnTo>
                <a:lnTo>
                  <a:pt x="21122" y="32644"/>
                </a:lnTo>
                <a:lnTo>
                  <a:pt x="24963" y="30723"/>
                </a:lnTo>
                <a:lnTo>
                  <a:pt x="28803" y="29763"/>
                </a:lnTo>
                <a:lnTo>
                  <a:pt x="32644" y="27843"/>
                </a:lnTo>
                <a:lnTo>
                  <a:pt x="37429" y="25923"/>
                </a:lnTo>
                <a:lnTo>
                  <a:pt x="42230" y="24003"/>
                </a:lnTo>
                <a:lnTo>
                  <a:pt x="47990" y="23042"/>
                </a:lnTo>
                <a:lnTo>
                  <a:pt x="53751" y="22082"/>
                </a:lnTo>
                <a:lnTo>
                  <a:pt x="66233" y="22082"/>
                </a:lnTo>
                <a:lnTo>
                  <a:pt x="71033" y="23042"/>
                </a:lnTo>
                <a:lnTo>
                  <a:pt x="75834" y="24003"/>
                </a:lnTo>
                <a:lnTo>
                  <a:pt x="79674" y="25923"/>
                </a:lnTo>
                <a:lnTo>
                  <a:pt x="8351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196" y="41285"/>
                </a:lnTo>
                <a:lnTo>
                  <a:pt x="93116" y="45125"/>
                </a:lnTo>
                <a:lnTo>
                  <a:pt x="93116" y="67193"/>
                </a:lnTo>
                <a:lnTo>
                  <a:pt x="72953" y="67193"/>
                </a:lnTo>
                <a:lnTo>
                  <a:pt x="68203" y="67258"/>
                </a:lnTo>
                <a:lnTo>
                  <a:pt x="55101" y="68152"/>
                </a:lnTo>
                <a:lnTo>
                  <a:pt x="43205" y="70073"/>
                </a:lnTo>
                <a:lnTo>
                  <a:pt x="33588" y="72009"/>
                </a:lnTo>
                <a:lnTo>
                  <a:pt x="25923" y="74874"/>
                </a:lnTo>
                <a:lnTo>
                  <a:pt x="20162" y="79689"/>
                </a:lnTo>
                <a:lnTo>
                  <a:pt x="13441" y="83530"/>
                </a:lnTo>
                <a:lnTo>
                  <a:pt x="8641" y="88315"/>
                </a:lnTo>
                <a:lnTo>
                  <a:pt x="576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1920" y="128640"/>
                </a:lnTo>
                <a:lnTo>
                  <a:pt x="3840" y="134401"/>
                </a:lnTo>
                <a:lnTo>
                  <a:pt x="6720" y="140162"/>
                </a:lnTo>
                <a:lnTo>
                  <a:pt x="9601" y="144002"/>
                </a:lnTo>
                <a:lnTo>
                  <a:pt x="14401" y="147843"/>
                </a:lnTo>
                <a:lnTo>
                  <a:pt x="18242" y="151683"/>
                </a:lnTo>
                <a:lnTo>
                  <a:pt x="24002" y="154548"/>
                </a:lnTo>
                <a:lnTo>
                  <a:pt x="29748" y="156484"/>
                </a:lnTo>
                <a:lnTo>
                  <a:pt x="36484" y="158404"/>
                </a:lnTo>
                <a:lnTo>
                  <a:pt x="29748" y="127680"/>
                </a:lnTo>
                <a:lnTo>
                  <a:pt x="27843" y="121920"/>
                </a:lnTo>
                <a:lnTo>
                  <a:pt x="27843" y="109438"/>
                </a:lnTo>
                <a:lnTo>
                  <a:pt x="28803" y="105597"/>
                </a:lnTo>
                <a:lnTo>
                  <a:pt x="29748" y="102717"/>
                </a:lnTo>
                <a:lnTo>
                  <a:pt x="31683" y="98877"/>
                </a:lnTo>
                <a:lnTo>
                  <a:pt x="34549" y="95996"/>
                </a:lnTo>
                <a:lnTo>
                  <a:pt x="38389" y="94076"/>
                </a:lnTo>
                <a:lnTo>
                  <a:pt x="41269" y="91196"/>
                </a:lnTo>
                <a:lnTo>
                  <a:pt x="46070" y="89275"/>
                </a:lnTo>
                <a:lnTo>
                  <a:pt x="51831" y="88315"/>
                </a:lnTo>
                <a:lnTo>
                  <a:pt x="56631" y="87355"/>
                </a:lnTo>
                <a:lnTo>
                  <a:pt x="6335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80634" y="129600"/>
                </a:lnTo>
                <a:lnTo>
                  <a:pt x="74874" y="133441"/>
                </a:lnTo>
                <a:lnTo>
                  <a:pt x="68153" y="137281"/>
                </a:lnTo>
                <a:lnTo>
                  <a:pt x="62392" y="139202"/>
                </a:lnTo>
                <a:lnTo>
                  <a:pt x="63820" y="157899"/>
                </a:lnTo>
                <a:lnTo>
                  <a:pt x="75834" y="153603"/>
                </a:lnTo>
                <a:lnTo>
                  <a:pt x="76465" y="153284"/>
                </a:lnTo>
                <a:lnTo>
                  <a:pt x="87042" y="146794"/>
                </a:lnTo>
                <a:lnTo>
                  <a:pt x="96956" y="138242"/>
                </a:lnTo>
                <a:lnTo>
                  <a:pt x="96956" y="154548"/>
                </a:lnTo>
                <a:lnTo>
                  <a:pt x="97916" y="155524"/>
                </a:lnTo>
                <a:lnTo>
                  <a:pt x="98877" y="156484"/>
                </a:lnTo>
                <a:lnTo>
                  <a:pt x="99837" y="156484"/>
                </a:lnTo>
                <a:lnTo>
                  <a:pt x="101757" y="157444"/>
                </a:lnTo>
                <a:lnTo>
                  <a:pt x="115199" y="157444"/>
                </a:lnTo>
                <a:lnTo>
                  <a:pt x="116159" y="156484"/>
                </a:lnTo>
                <a:lnTo>
                  <a:pt x="118079" y="156484"/>
                </a:lnTo>
                <a:lnTo>
                  <a:pt x="118079" y="155524"/>
                </a:lnTo>
                <a:lnTo>
                  <a:pt x="119039" y="154548"/>
                </a:lnTo>
                <a:lnTo>
                  <a:pt x="119999" y="153603"/>
                </a:lnTo>
                <a:lnTo>
                  <a:pt x="119999" y="46085"/>
                </a:lnTo>
                <a:lnTo>
                  <a:pt x="119039" y="38404"/>
                </a:lnTo>
                <a:lnTo>
                  <a:pt x="117119" y="30723"/>
                </a:lnTo>
                <a:lnTo>
                  <a:pt x="114223" y="24003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2717" y="9601"/>
                </a:lnTo>
                <a:lnTo>
                  <a:pt x="95996" y="5760"/>
                </a:lnTo>
                <a:lnTo>
                  <a:pt x="89275" y="3840"/>
                </a:lnTo>
                <a:lnTo>
                  <a:pt x="87773" y="3305"/>
                </a:lnTo>
                <a:lnTo>
                  <a:pt x="76048" y="728"/>
                </a:lnTo>
                <a:lnTo>
                  <a:pt x="62392" y="0"/>
                </a:lnTo>
                <a:lnTo>
                  <a:pt x="56631" y="0"/>
                </a:lnTo>
                <a:lnTo>
                  <a:pt x="50871" y="960"/>
                </a:lnTo>
                <a:lnTo>
                  <a:pt x="46070" y="1920"/>
                </a:lnTo>
                <a:lnTo>
                  <a:pt x="40309" y="2880"/>
                </a:lnTo>
                <a:lnTo>
                  <a:pt x="35524" y="3840"/>
                </a:lnTo>
                <a:lnTo>
                  <a:pt x="30708" y="5760"/>
                </a:lnTo>
                <a:lnTo>
                  <a:pt x="25923" y="7680"/>
                </a:lnTo>
                <a:lnTo>
                  <a:pt x="22082" y="8641"/>
                </a:lnTo>
                <a:lnTo>
                  <a:pt x="18242" y="10561"/>
                </a:lnTo>
                <a:lnTo>
                  <a:pt x="14401" y="12481"/>
                </a:lnTo>
                <a:lnTo>
                  <a:pt x="12481" y="14401"/>
                </a:lnTo>
                <a:lnTo>
                  <a:pt x="10561" y="15361"/>
                </a:lnTo>
                <a:lnTo>
                  <a:pt x="9601" y="17282"/>
                </a:lnTo>
                <a:lnTo>
                  <a:pt x="8641" y="18242"/>
                </a:lnTo>
                <a:lnTo>
                  <a:pt x="7680" y="20162"/>
                </a:lnTo>
                <a:lnTo>
                  <a:pt x="7680" y="32644"/>
                </a:lnTo>
                <a:lnTo>
                  <a:pt x="8641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5" name="object 825"/>
          <p:cNvSpPr/>
          <p:nvPr/>
        </p:nvSpPr>
        <p:spPr>
          <a:xfrm>
            <a:off x="3928430" y="5943234"/>
            <a:ext cx="34072" cy="31683"/>
          </a:xfrm>
          <a:custGeom>
            <a:avLst/>
            <a:gdLst/>
            <a:ahLst/>
            <a:cxnLst/>
            <a:rect l="l" t="t" r="r" b="b"/>
            <a:pathLst>
              <a:path w="34072" h="31683">
                <a:moveTo>
                  <a:pt x="24963" y="11521"/>
                </a:moveTo>
                <a:lnTo>
                  <a:pt x="16322" y="11521"/>
                </a:lnTo>
                <a:lnTo>
                  <a:pt x="9616" y="8641"/>
                </a:lnTo>
                <a:lnTo>
                  <a:pt x="4800" y="4800"/>
                </a:lnTo>
                <a:lnTo>
                  <a:pt x="0" y="0"/>
                </a:lnTo>
                <a:lnTo>
                  <a:pt x="6736" y="30723"/>
                </a:lnTo>
                <a:lnTo>
                  <a:pt x="13456" y="31683"/>
                </a:lnTo>
                <a:lnTo>
                  <a:pt x="21344" y="31683"/>
                </a:lnTo>
                <a:lnTo>
                  <a:pt x="34072" y="30219"/>
                </a:lnTo>
                <a:lnTo>
                  <a:pt x="32644" y="11521"/>
                </a:lnTo>
                <a:lnTo>
                  <a:pt x="2496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6" name="object 826"/>
          <p:cNvSpPr/>
          <p:nvPr/>
        </p:nvSpPr>
        <p:spPr>
          <a:xfrm>
            <a:off x="4057070" y="5815553"/>
            <a:ext cx="115199" cy="159364"/>
          </a:xfrm>
          <a:custGeom>
            <a:avLst/>
            <a:gdLst/>
            <a:ahLst/>
            <a:cxnLst/>
            <a:rect l="l" t="t" r="r" b="b"/>
            <a:pathLst>
              <a:path w="115199" h="159364">
                <a:moveTo>
                  <a:pt x="113278" y="142082"/>
                </a:moveTo>
                <a:lnTo>
                  <a:pt x="113278" y="140162"/>
                </a:lnTo>
                <a:lnTo>
                  <a:pt x="114239" y="139202"/>
                </a:lnTo>
                <a:lnTo>
                  <a:pt x="114239" y="137281"/>
                </a:lnTo>
                <a:lnTo>
                  <a:pt x="115199" y="136321"/>
                </a:lnTo>
                <a:lnTo>
                  <a:pt x="115199" y="126720"/>
                </a:lnTo>
                <a:lnTo>
                  <a:pt x="114239" y="124800"/>
                </a:lnTo>
                <a:lnTo>
                  <a:pt x="114239" y="120959"/>
                </a:lnTo>
                <a:lnTo>
                  <a:pt x="113278" y="119999"/>
                </a:lnTo>
                <a:lnTo>
                  <a:pt x="113278" y="119039"/>
                </a:lnTo>
                <a:lnTo>
                  <a:pt x="112318" y="119039"/>
                </a:lnTo>
                <a:lnTo>
                  <a:pt x="112318" y="118079"/>
                </a:lnTo>
                <a:lnTo>
                  <a:pt x="109438" y="118079"/>
                </a:lnTo>
                <a:lnTo>
                  <a:pt x="107518" y="119039"/>
                </a:lnTo>
                <a:lnTo>
                  <a:pt x="104637" y="120959"/>
                </a:lnTo>
                <a:lnTo>
                  <a:pt x="102717" y="122880"/>
                </a:lnTo>
                <a:lnTo>
                  <a:pt x="99837" y="124800"/>
                </a:lnTo>
                <a:lnTo>
                  <a:pt x="96956" y="127680"/>
                </a:lnTo>
                <a:lnTo>
                  <a:pt x="93116" y="129600"/>
                </a:lnTo>
                <a:lnTo>
                  <a:pt x="89275" y="131521"/>
                </a:lnTo>
                <a:lnTo>
                  <a:pt x="84475" y="133441"/>
                </a:lnTo>
                <a:lnTo>
                  <a:pt x="79674" y="135361"/>
                </a:lnTo>
                <a:lnTo>
                  <a:pt x="74874" y="136321"/>
                </a:lnTo>
                <a:lnTo>
                  <a:pt x="62407" y="136321"/>
                </a:lnTo>
                <a:lnTo>
                  <a:pt x="55686" y="135361"/>
                </a:lnTo>
                <a:lnTo>
                  <a:pt x="50886" y="133441"/>
                </a:lnTo>
                <a:lnTo>
                  <a:pt x="46085" y="130561"/>
                </a:lnTo>
                <a:lnTo>
                  <a:pt x="42245" y="127680"/>
                </a:lnTo>
                <a:lnTo>
                  <a:pt x="38404" y="122880"/>
                </a:lnTo>
                <a:lnTo>
                  <a:pt x="34564" y="118079"/>
                </a:lnTo>
                <a:lnTo>
                  <a:pt x="32644" y="112318"/>
                </a:lnTo>
                <a:lnTo>
                  <a:pt x="30723" y="104637"/>
                </a:lnTo>
                <a:lnTo>
                  <a:pt x="28803" y="97917"/>
                </a:lnTo>
                <a:lnTo>
                  <a:pt x="27843" y="89275"/>
                </a:lnTo>
                <a:lnTo>
                  <a:pt x="27843" y="80634"/>
                </a:lnTo>
                <a:lnTo>
                  <a:pt x="28076" y="72691"/>
                </a:lnTo>
                <a:lnTo>
                  <a:pt x="29885" y="58596"/>
                </a:lnTo>
                <a:lnTo>
                  <a:pt x="33373" y="46846"/>
                </a:lnTo>
                <a:lnTo>
                  <a:pt x="38404" y="37444"/>
                </a:lnTo>
                <a:lnTo>
                  <a:pt x="43547" y="31548"/>
                </a:lnTo>
                <a:lnTo>
                  <a:pt x="54316" y="25169"/>
                </a:lnTo>
                <a:lnTo>
                  <a:pt x="68153" y="23042"/>
                </a:lnTo>
                <a:lnTo>
                  <a:pt x="73929" y="23042"/>
                </a:lnTo>
                <a:lnTo>
                  <a:pt x="79674" y="24003"/>
                </a:lnTo>
                <a:lnTo>
                  <a:pt x="83515" y="25923"/>
                </a:lnTo>
                <a:lnTo>
                  <a:pt x="88315" y="26883"/>
                </a:lnTo>
                <a:lnTo>
                  <a:pt x="92156" y="28803"/>
                </a:lnTo>
                <a:lnTo>
                  <a:pt x="95996" y="31683"/>
                </a:lnTo>
                <a:lnTo>
                  <a:pt x="98877" y="33604"/>
                </a:lnTo>
                <a:lnTo>
                  <a:pt x="101757" y="35524"/>
                </a:lnTo>
                <a:lnTo>
                  <a:pt x="103677" y="37444"/>
                </a:lnTo>
                <a:lnTo>
                  <a:pt x="105597" y="39364"/>
                </a:lnTo>
                <a:lnTo>
                  <a:pt x="107518" y="40325"/>
                </a:lnTo>
                <a:lnTo>
                  <a:pt x="110398" y="40325"/>
                </a:lnTo>
                <a:lnTo>
                  <a:pt x="112318" y="39364"/>
                </a:lnTo>
                <a:lnTo>
                  <a:pt x="113278" y="37444"/>
                </a:lnTo>
                <a:lnTo>
                  <a:pt x="114239" y="35524"/>
                </a:lnTo>
                <a:lnTo>
                  <a:pt x="114239" y="21122"/>
                </a:lnTo>
                <a:lnTo>
                  <a:pt x="113278" y="20162"/>
                </a:lnTo>
                <a:lnTo>
                  <a:pt x="113278" y="19202"/>
                </a:lnTo>
                <a:lnTo>
                  <a:pt x="112318" y="18242"/>
                </a:lnTo>
                <a:lnTo>
                  <a:pt x="112318" y="17282"/>
                </a:lnTo>
                <a:lnTo>
                  <a:pt x="111358" y="17282"/>
                </a:lnTo>
                <a:lnTo>
                  <a:pt x="111358" y="16322"/>
                </a:lnTo>
                <a:lnTo>
                  <a:pt x="109438" y="14401"/>
                </a:lnTo>
                <a:lnTo>
                  <a:pt x="108478" y="13441"/>
                </a:lnTo>
                <a:lnTo>
                  <a:pt x="106558" y="11521"/>
                </a:lnTo>
                <a:lnTo>
                  <a:pt x="103677" y="9601"/>
                </a:lnTo>
                <a:lnTo>
                  <a:pt x="100797" y="7680"/>
                </a:lnTo>
                <a:lnTo>
                  <a:pt x="96956" y="6720"/>
                </a:lnTo>
                <a:lnTo>
                  <a:pt x="94076" y="4800"/>
                </a:lnTo>
                <a:lnTo>
                  <a:pt x="90236" y="3840"/>
                </a:lnTo>
                <a:lnTo>
                  <a:pt x="85435" y="2880"/>
                </a:lnTo>
                <a:lnTo>
                  <a:pt x="81594" y="1920"/>
                </a:lnTo>
                <a:lnTo>
                  <a:pt x="76809" y="960"/>
                </a:lnTo>
                <a:lnTo>
                  <a:pt x="72969" y="0"/>
                </a:lnTo>
                <a:lnTo>
                  <a:pt x="68153" y="0"/>
                </a:lnTo>
                <a:lnTo>
                  <a:pt x="53442" y="1500"/>
                </a:lnTo>
                <a:lnTo>
                  <a:pt x="41285" y="4800"/>
                </a:lnTo>
                <a:lnTo>
                  <a:pt x="29357" y="11610"/>
                </a:lnTo>
                <a:lnTo>
                  <a:pt x="20162" y="20162"/>
                </a:lnTo>
                <a:lnTo>
                  <a:pt x="10687" y="32364"/>
                </a:lnTo>
                <a:lnTo>
                  <a:pt x="5760" y="45125"/>
                </a:lnTo>
                <a:lnTo>
                  <a:pt x="2726" y="55348"/>
                </a:lnTo>
                <a:lnTo>
                  <a:pt x="681" y="67681"/>
                </a:lnTo>
                <a:lnTo>
                  <a:pt x="0" y="81594"/>
                </a:lnTo>
                <a:lnTo>
                  <a:pt x="349" y="90823"/>
                </a:lnTo>
                <a:lnTo>
                  <a:pt x="2021" y="103666"/>
                </a:lnTo>
                <a:lnTo>
                  <a:pt x="4800" y="115199"/>
                </a:lnTo>
                <a:lnTo>
                  <a:pt x="10339" y="129003"/>
                </a:lnTo>
                <a:lnTo>
                  <a:pt x="17282" y="139202"/>
                </a:lnTo>
                <a:lnTo>
                  <a:pt x="22082" y="145923"/>
                </a:lnTo>
                <a:lnTo>
                  <a:pt x="28803" y="150708"/>
                </a:lnTo>
                <a:lnTo>
                  <a:pt x="37444" y="154548"/>
                </a:lnTo>
                <a:lnTo>
                  <a:pt x="39832" y="155631"/>
                </a:lnTo>
                <a:lnTo>
                  <a:pt x="51716" y="158607"/>
                </a:lnTo>
                <a:lnTo>
                  <a:pt x="65288" y="159364"/>
                </a:lnTo>
                <a:lnTo>
                  <a:pt x="74874" y="159364"/>
                </a:lnTo>
                <a:lnTo>
                  <a:pt x="79674" y="158404"/>
                </a:lnTo>
                <a:lnTo>
                  <a:pt x="84475" y="157444"/>
                </a:lnTo>
                <a:lnTo>
                  <a:pt x="89275" y="155524"/>
                </a:lnTo>
                <a:lnTo>
                  <a:pt x="93116" y="154548"/>
                </a:lnTo>
                <a:lnTo>
                  <a:pt x="96956" y="152643"/>
                </a:lnTo>
                <a:lnTo>
                  <a:pt x="100797" y="150708"/>
                </a:lnTo>
                <a:lnTo>
                  <a:pt x="103677" y="148803"/>
                </a:lnTo>
                <a:lnTo>
                  <a:pt x="106558" y="146883"/>
                </a:lnTo>
                <a:lnTo>
                  <a:pt x="109438" y="145923"/>
                </a:lnTo>
                <a:lnTo>
                  <a:pt x="110398" y="144002"/>
                </a:lnTo>
                <a:lnTo>
                  <a:pt x="112318" y="143042"/>
                </a:lnTo>
                <a:lnTo>
                  <a:pt x="113278" y="14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7" name="object 827"/>
          <p:cNvSpPr/>
          <p:nvPr/>
        </p:nvSpPr>
        <p:spPr>
          <a:xfrm>
            <a:off x="4187631" y="5779084"/>
            <a:ext cx="95036" cy="195833"/>
          </a:xfrm>
          <a:custGeom>
            <a:avLst/>
            <a:gdLst/>
            <a:ahLst/>
            <a:cxnLst/>
            <a:rect l="l" t="t" r="r" b="b"/>
            <a:pathLst>
              <a:path w="95036" h="195833">
                <a:moveTo>
                  <a:pt x="95036" y="44150"/>
                </a:moveTo>
                <a:lnTo>
                  <a:pt x="94076" y="43190"/>
                </a:lnTo>
                <a:lnTo>
                  <a:pt x="94076" y="42230"/>
                </a:lnTo>
                <a:lnTo>
                  <a:pt x="93116" y="41269"/>
                </a:lnTo>
                <a:lnTo>
                  <a:pt x="93116" y="40309"/>
                </a:lnTo>
                <a:lnTo>
                  <a:pt x="92156" y="40309"/>
                </a:lnTo>
                <a:lnTo>
                  <a:pt x="91196" y="39349"/>
                </a:lnTo>
                <a:lnTo>
                  <a:pt x="52791" y="39349"/>
                </a:lnTo>
                <a:lnTo>
                  <a:pt x="52791" y="3840"/>
                </a:lnTo>
                <a:lnTo>
                  <a:pt x="51831" y="2880"/>
                </a:lnTo>
                <a:lnTo>
                  <a:pt x="50871" y="1904"/>
                </a:lnTo>
                <a:lnTo>
                  <a:pt x="49910" y="1904"/>
                </a:lnTo>
                <a:lnTo>
                  <a:pt x="48950" y="960"/>
                </a:lnTo>
                <a:lnTo>
                  <a:pt x="48005" y="960"/>
                </a:lnTo>
                <a:lnTo>
                  <a:pt x="46070" y="0"/>
                </a:lnTo>
                <a:lnTo>
                  <a:pt x="32644" y="0"/>
                </a:lnTo>
                <a:lnTo>
                  <a:pt x="30723" y="960"/>
                </a:lnTo>
                <a:lnTo>
                  <a:pt x="29763" y="960"/>
                </a:lnTo>
                <a:lnTo>
                  <a:pt x="28803" y="1904"/>
                </a:lnTo>
                <a:lnTo>
                  <a:pt x="27828" y="1904"/>
                </a:lnTo>
                <a:lnTo>
                  <a:pt x="26883" y="2880"/>
                </a:lnTo>
                <a:lnTo>
                  <a:pt x="25923" y="3840"/>
                </a:lnTo>
                <a:lnTo>
                  <a:pt x="25923" y="39349"/>
                </a:lnTo>
                <a:lnTo>
                  <a:pt x="4800" y="39349"/>
                </a:lnTo>
                <a:lnTo>
                  <a:pt x="3840" y="40309"/>
                </a:lnTo>
                <a:lnTo>
                  <a:pt x="2880" y="40309"/>
                </a:lnTo>
                <a:lnTo>
                  <a:pt x="1920" y="41269"/>
                </a:lnTo>
                <a:lnTo>
                  <a:pt x="1920" y="42230"/>
                </a:lnTo>
                <a:lnTo>
                  <a:pt x="960" y="43190"/>
                </a:lnTo>
                <a:lnTo>
                  <a:pt x="960" y="46070"/>
                </a:lnTo>
                <a:lnTo>
                  <a:pt x="0" y="47030"/>
                </a:lnTo>
                <a:lnTo>
                  <a:pt x="0" y="54711"/>
                </a:lnTo>
                <a:lnTo>
                  <a:pt x="960" y="57591"/>
                </a:lnTo>
                <a:lnTo>
                  <a:pt x="1920" y="59512"/>
                </a:lnTo>
                <a:lnTo>
                  <a:pt x="2880" y="61432"/>
                </a:lnTo>
                <a:lnTo>
                  <a:pt x="25923" y="61432"/>
                </a:lnTo>
                <a:lnTo>
                  <a:pt x="25923" y="155508"/>
                </a:lnTo>
                <a:lnTo>
                  <a:pt x="26883" y="162229"/>
                </a:lnTo>
                <a:lnTo>
                  <a:pt x="28803" y="168950"/>
                </a:lnTo>
                <a:lnTo>
                  <a:pt x="29763" y="174711"/>
                </a:lnTo>
                <a:lnTo>
                  <a:pt x="32644" y="179511"/>
                </a:lnTo>
                <a:lnTo>
                  <a:pt x="35509" y="184312"/>
                </a:lnTo>
                <a:lnTo>
                  <a:pt x="39349" y="188153"/>
                </a:lnTo>
                <a:lnTo>
                  <a:pt x="44165" y="191018"/>
                </a:lnTo>
                <a:lnTo>
                  <a:pt x="48950" y="192953"/>
                </a:lnTo>
                <a:lnTo>
                  <a:pt x="54711" y="194873"/>
                </a:lnTo>
                <a:lnTo>
                  <a:pt x="61432" y="195833"/>
                </a:lnTo>
                <a:lnTo>
                  <a:pt x="75834" y="195833"/>
                </a:lnTo>
                <a:lnTo>
                  <a:pt x="78714" y="194873"/>
                </a:lnTo>
                <a:lnTo>
                  <a:pt x="80634" y="194873"/>
                </a:lnTo>
                <a:lnTo>
                  <a:pt x="82555" y="193913"/>
                </a:lnTo>
                <a:lnTo>
                  <a:pt x="85435" y="193913"/>
                </a:lnTo>
                <a:lnTo>
                  <a:pt x="87355" y="192953"/>
                </a:lnTo>
                <a:lnTo>
                  <a:pt x="89275" y="191993"/>
                </a:lnTo>
                <a:lnTo>
                  <a:pt x="91196" y="191018"/>
                </a:lnTo>
                <a:lnTo>
                  <a:pt x="92156" y="191018"/>
                </a:lnTo>
                <a:lnTo>
                  <a:pt x="93116" y="190073"/>
                </a:lnTo>
                <a:lnTo>
                  <a:pt x="94076" y="189113"/>
                </a:lnTo>
                <a:lnTo>
                  <a:pt x="94076" y="187177"/>
                </a:lnTo>
                <a:lnTo>
                  <a:pt x="95036" y="186232"/>
                </a:lnTo>
                <a:lnTo>
                  <a:pt x="95036" y="170870"/>
                </a:lnTo>
                <a:lnTo>
                  <a:pt x="94076" y="170870"/>
                </a:lnTo>
                <a:lnTo>
                  <a:pt x="94076" y="168950"/>
                </a:lnTo>
                <a:lnTo>
                  <a:pt x="89275" y="168950"/>
                </a:lnTo>
                <a:lnTo>
                  <a:pt x="87355" y="169910"/>
                </a:lnTo>
                <a:lnTo>
                  <a:pt x="86395" y="169910"/>
                </a:lnTo>
                <a:lnTo>
                  <a:pt x="84475" y="170870"/>
                </a:lnTo>
                <a:lnTo>
                  <a:pt x="83515" y="171830"/>
                </a:lnTo>
                <a:lnTo>
                  <a:pt x="81594" y="171830"/>
                </a:lnTo>
                <a:lnTo>
                  <a:pt x="79674" y="172791"/>
                </a:lnTo>
                <a:lnTo>
                  <a:pt x="65272" y="172791"/>
                </a:lnTo>
                <a:lnTo>
                  <a:pt x="60472" y="170870"/>
                </a:lnTo>
                <a:lnTo>
                  <a:pt x="57591" y="165110"/>
                </a:lnTo>
                <a:lnTo>
                  <a:pt x="53751" y="160309"/>
                </a:lnTo>
                <a:lnTo>
                  <a:pt x="52791" y="152628"/>
                </a:lnTo>
                <a:lnTo>
                  <a:pt x="52791" y="61432"/>
                </a:lnTo>
                <a:lnTo>
                  <a:pt x="92156" y="61432"/>
                </a:lnTo>
                <a:lnTo>
                  <a:pt x="93116" y="60472"/>
                </a:lnTo>
                <a:lnTo>
                  <a:pt x="94076" y="59512"/>
                </a:lnTo>
                <a:lnTo>
                  <a:pt x="95036" y="57591"/>
                </a:lnTo>
                <a:lnTo>
                  <a:pt x="95036" y="441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8" name="object 828"/>
          <p:cNvSpPr/>
          <p:nvPr/>
        </p:nvSpPr>
        <p:spPr>
          <a:xfrm>
            <a:off x="4384426" y="5815553"/>
            <a:ext cx="114239" cy="159364"/>
          </a:xfrm>
          <a:custGeom>
            <a:avLst/>
            <a:gdLst/>
            <a:ahLst/>
            <a:cxnLst/>
            <a:rect l="l" t="t" r="r" b="b"/>
            <a:pathLst>
              <a:path w="114239" h="159364">
                <a:moveTo>
                  <a:pt x="114239" y="24003"/>
                </a:moveTo>
                <a:lnTo>
                  <a:pt x="113278" y="22082"/>
                </a:lnTo>
                <a:lnTo>
                  <a:pt x="113278" y="19202"/>
                </a:lnTo>
                <a:lnTo>
                  <a:pt x="112318" y="18242"/>
                </a:lnTo>
                <a:lnTo>
                  <a:pt x="112318" y="17282"/>
                </a:lnTo>
                <a:lnTo>
                  <a:pt x="111358" y="17282"/>
                </a:lnTo>
                <a:lnTo>
                  <a:pt x="110398" y="16322"/>
                </a:lnTo>
                <a:lnTo>
                  <a:pt x="109438" y="14401"/>
                </a:lnTo>
                <a:lnTo>
                  <a:pt x="108478" y="13441"/>
                </a:lnTo>
                <a:lnTo>
                  <a:pt x="105597" y="11521"/>
                </a:lnTo>
                <a:lnTo>
                  <a:pt x="102717" y="9601"/>
                </a:lnTo>
                <a:lnTo>
                  <a:pt x="99837" y="7680"/>
                </a:lnTo>
                <a:lnTo>
                  <a:pt x="96956" y="6720"/>
                </a:lnTo>
                <a:lnTo>
                  <a:pt x="93116" y="4800"/>
                </a:lnTo>
                <a:lnTo>
                  <a:pt x="89275" y="3840"/>
                </a:lnTo>
                <a:lnTo>
                  <a:pt x="85435" y="2880"/>
                </a:lnTo>
                <a:lnTo>
                  <a:pt x="81594" y="1920"/>
                </a:lnTo>
                <a:lnTo>
                  <a:pt x="76794" y="960"/>
                </a:lnTo>
                <a:lnTo>
                  <a:pt x="71993" y="0"/>
                </a:lnTo>
                <a:lnTo>
                  <a:pt x="68153" y="0"/>
                </a:lnTo>
                <a:lnTo>
                  <a:pt x="53038" y="1501"/>
                </a:lnTo>
                <a:lnTo>
                  <a:pt x="41269" y="4800"/>
                </a:lnTo>
                <a:lnTo>
                  <a:pt x="28926" y="11823"/>
                </a:lnTo>
                <a:lnTo>
                  <a:pt x="19202" y="20162"/>
                </a:lnTo>
                <a:lnTo>
                  <a:pt x="10437" y="32364"/>
                </a:lnTo>
                <a:lnTo>
                  <a:pt x="4800" y="45125"/>
                </a:lnTo>
                <a:lnTo>
                  <a:pt x="2430" y="55260"/>
                </a:lnTo>
                <a:lnTo>
                  <a:pt x="647" y="67633"/>
                </a:lnTo>
                <a:lnTo>
                  <a:pt x="0" y="81594"/>
                </a:lnTo>
                <a:lnTo>
                  <a:pt x="193" y="90726"/>
                </a:lnTo>
                <a:lnTo>
                  <a:pt x="1357" y="103622"/>
                </a:lnTo>
                <a:lnTo>
                  <a:pt x="3840" y="115199"/>
                </a:lnTo>
                <a:lnTo>
                  <a:pt x="9760" y="129003"/>
                </a:lnTo>
                <a:lnTo>
                  <a:pt x="16322" y="139202"/>
                </a:lnTo>
                <a:lnTo>
                  <a:pt x="26080" y="148156"/>
                </a:lnTo>
                <a:lnTo>
                  <a:pt x="37429" y="154548"/>
                </a:lnTo>
                <a:lnTo>
                  <a:pt x="51111" y="158547"/>
                </a:lnTo>
                <a:lnTo>
                  <a:pt x="64312" y="159364"/>
                </a:lnTo>
                <a:lnTo>
                  <a:pt x="74874" y="159364"/>
                </a:lnTo>
                <a:lnTo>
                  <a:pt x="79674" y="158404"/>
                </a:lnTo>
                <a:lnTo>
                  <a:pt x="84475" y="157444"/>
                </a:lnTo>
                <a:lnTo>
                  <a:pt x="88315" y="155524"/>
                </a:lnTo>
                <a:lnTo>
                  <a:pt x="92156" y="154548"/>
                </a:lnTo>
                <a:lnTo>
                  <a:pt x="96956" y="152643"/>
                </a:lnTo>
                <a:lnTo>
                  <a:pt x="100797" y="150708"/>
                </a:lnTo>
                <a:lnTo>
                  <a:pt x="103677" y="148803"/>
                </a:lnTo>
                <a:lnTo>
                  <a:pt x="106558" y="146883"/>
                </a:lnTo>
                <a:lnTo>
                  <a:pt x="109438" y="145923"/>
                </a:lnTo>
                <a:lnTo>
                  <a:pt x="110398" y="144002"/>
                </a:lnTo>
                <a:lnTo>
                  <a:pt x="111358" y="143042"/>
                </a:lnTo>
                <a:lnTo>
                  <a:pt x="112318" y="142082"/>
                </a:lnTo>
                <a:lnTo>
                  <a:pt x="113278" y="141122"/>
                </a:lnTo>
                <a:lnTo>
                  <a:pt x="113278" y="139202"/>
                </a:lnTo>
                <a:lnTo>
                  <a:pt x="114239" y="139202"/>
                </a:lnTo>
                <a:lnTo>
                  <a:pt x="114239" y="121920"/>
                </a:lnTo>
                <a:lnTo>
                  <a:pt x="113278" y="120959"/>
                </a:lnTo>
                <a:lnTo>
                  <a:pt x="113278" y="119999"/>
                </a:lnTo>
                <a:lnTo>
                  <a:pt x="112318" y="119039"/>
                </a:lnTo>
                <a:lnTo>
                  <a:pt x="111358" y="118079"/>
                </a:lnTo>
                <a:lnTo>
                  <a:pt x="109438" y="118079"/>
                </a:lnTo>
                <a:lnTo>
                  <a:pt x="107518" y="119039"/>
                </a:lnTo>
                <a:lnTo>
                  <a:pt x="104637" y="120959"/>
                </a:lnTo>
                <a:lnTo>
                  <a:pt x="102717" y="122880"/>
                </a:lnTo>
                <a:lnTo>
                  <a:pt x="99837" y="124800"/>
                </a:lnTo>
                <a:lnTo>
                  <a:pt x="95996" y="127680"/>
                </a:lnTo>
                <a:lnTo>
                  <a:pt x="93116" y="129600"/>
                </a:lnTo>
                <a:lnTo>
                  <a:pt x="89275" y="131521"/>
                </a:lnTo>
                <a:lnTo>
                  <a:pt x="84475" y="133441"/>
                </a:lnTo>
                <a:lnTo>
                  <a:pt x="79674" y="135361"/>
                </a:lnTo>
                <a:lnTo>
                  <a:pt x="73913" y="136321"/>
                </a:lnTo>
                <a:lnTo>
                  <a:pt x="61432" y="136321"/>
                </a:lnTo>
                <a:lnTo>
                  <a:pt x="55671" y="135361"/>
                </a:lnTo>
                <a:lnTo>
                  <a:pt x="50871" y="133441"/>
                </a:lnTo>
                <a:lnTo>
                  <a:pt x="46070" y="130561"/>
                </a:lnTo>
                <a:lnTo>
                  <a:pt x="41269" y="127680"/>
                </a:lnTo>
                <a:lnTo>
                  <a:pt x="38389" y="122880"/>
                </a:lnTo>
                <a:lnTo>
                  <a:pt x="34549" y="118079"/>
                </a:lnTo>
                <a:lnTo>
                  <a:pt x="31683" y="112318"/>
                </a:lnTo>
                <a:lnTo>
                  <a:pt x="30708" y="104637"/>
                </a:lnTo>
                <a:lnTo>
                  <a:pt x="28803" y="97917"/>
                </a:lnTo>
                <a:lnTo>
                  <a:pt x="27843" y="89275"/>
                </a:lnTo>
                <a:lnTo>
                  <a:pt x="27843" y="80634"/>
                </a:lnTo>
                <a:lnTo>
                  <a:pt x="28025" y="72695"/>
                </a:lnTo>
                <a:lnTo>
                  <a:pt x="29576" y="58598"/>
                </a:lnTo>
                <a:lnTo>
                  <a:pt x="32940" y="46847"/>
                </a:lnTo>
                <a:lnTo>
                  <a:pt x="38389" y="37444"/>
                </a:lnTo>
                <a:lnTo>
                  <a:pt x="43034" y="32002"/>
                </a:lnTo>
                <a:lnTo>
                  <a:pt x="53770" y="25282"/>
                </a:lnTo>
                <a:lnTo>
                  <a:pt x="67193" y="23042"/>
                </a:lnTo>
                <a:lnTo>
                  <a:pt x="73913" y="23042"/>
                </a:lnTo>
                <a:lnTo>
                  <a:pt x="78714" y="24003"/>
                </a:lnTo>
                <a:lnTo>
                  <a:pt x="83515" y="25923"/>
                </a:lnTo>
                <a:lnTo>
                  <a:pt x="88315" y="26883"/>
                </a:lnTo>
                <a:lnTo>
                  <a:pt x="92156" y="28803"/>
                </a:lnTo>
                <a:lnTo>
                  <a:pt x="95036" y="31683"/>
                </a:lnTo>
                <a:lnTo>
                  <a:pt x="98877" y="33604"/>
                </a:lnTo>
                <a:lnTo>
                  <a:pt x="101757" y="35524"/>
                </a:lnTo>
                <a:lnTo>
                  <a:pt x="103677" y="37444"/>
                </a:lnTo>
                <a:lnTo>
                  <a:pt x="105597" y="39364"/>
                </a:lnTo>
                <a:lnTo>
                  <a:pt x="107518" y="40325"/>
                </a:lnTo>
                <a:lnTo>
                  <a:pt x="110398" y="40325"/>
                </a:lnTo>
                <a:lnTo>
                  <a:pt x="111358" y="39364"/>
                </a:lnTo>
                <a:lnTo>
                  <a:pt x="112318" y="37444"/>
                </a:lnTo>
                <a:lnTo>
                  <a:pt x="113278" y="35524"/>
                </a:lnTo>
                <a:lnTo>
                  <a:pt x="114239" y="32644"/>
                </a:lnTo>
                <a:lnTo>
                  <a:pt x="114239" y="24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9" name="object 829"/>
          <p:cNvSpPr/>
          <p:nvPr/>
        </p:nvSpPr>
        <p:spPr>
          <a:xfrm>
            <a:off x="4534174" y="5747400"/>
            <a:ext cx="125760" cy="225597"/>
          </a:xfrm>
          <a:custGeom>
            <a:avLst/>
            <a:gdLst/>
            <a:ahLst/>
            <a:cxnLst/>
            <a:rect l="l" t="t" r="r" b="b"/>
            <a:pathLst>
              <a:path w="125760" h="225597">
                <a:moveTo>
                  <a:pt x="960" y="222702"/>
                </a:moveTo>
                <a:lnTo>
                  <a:pt x="960" y="223677"/>
                </a:lnTo>
                <a:lnTo>
                  <a:pt x="1920" y="223677"/>
                </a:lnTo>
                <a:lnTo>
                  <a:pt x="2880" y="224637"/>
                </a:lnTo>
                <a:lnTo>
                  <a:pt x="3840" y="224637"/>
                </a:lnTo>
                <a:lnTo>
                  <a:pt x="5760" y="225597"/>
                </a:lnTo>
                <a:lnTo>
                  <a:pt x="20162" y="225597"/>
                </a:lnTo>
                <a:lnTo>
                  <a:pt x="22082" y="224637"/>
                </a:lnTo>
                <a:lnTo>
                  <a:pt x="24002" y="224637"/>
                </a:lnTo>
                <a:lnTo>
                  <a:pt x="24963" y="223677"/>
                </a:lnTo>
                <a:lnTo>
                  <a:pt x="25923" y="223677"/>
                </a:lnTo>
                <a:lnTo>
                  <a:pt x="25923" y="222702"/>
                </a:lnTo>
                <a:lnTo>
                  <a:pt x="26883" y="222702"/>
                </a:lnTo>
                <a:lnTo>
                  <a:pt x="26883" y="119039"/>
                </a:lnTo>
                <a:lnTo>
                  <a:pt x="29836" y="115720"/>
                </a:lnTo>
                <a:lnTo>
                  <a:pt x="39157" y="105830"/>
                </a:lnTo>
                <a:lnTo>
                  <a:pt x="48005" y="98877"/>
                </a:lnTo>
                <a:lnTo>
                  <a:pt x="54726" y="94076"/>
                </a:lnTo>
                <a:lnTo>
                  <a:pt x="61447" y="91196"/>
                </a:lnTo>
                <a:lnTo>
                  <a:pt x="72953" y="91196"/>
                </a:lnTo>
                <a:lnTo>
                  <a:pt x="77769" y="92156"/>
                </a:lnTo>
                <a:lnTo>
                  <a:pt x="85450" y="95996"/>
                </a:lnTo>
                <a:lnTo>
                  <a:pt x="89291" y="98877"/>
                </a:lnTo>
                <a:lnTo>
                  <a:pt x="91196" y="102717"/>
                </a:lnTo>
                <a:lnTo>
                  <a:pt x="94076" y="106558"/>
                </a:lnTo>
                <a:lnTo>
                  <a:pt x="95996" y="110398"/>
                </a:lnTo>
                <a:lnTo>
                  <a:pt x="96956" y="116159"/>
                </a:lnTo>
                <a:lnTo>
                  <a:pt x="97916" y="120944"/>
                </a:lnTo>
                <a:lnTo>
                  <a:pt x="98877" y="127680"/>
                </a:lnTo>
                <a:lnTo>
                  <a:pt x="98877" y="222702"/>
                </a:lnTo>
                <a:lnTo>
                  <a:pt x="99837" y="222702"/>
                </a:lnTo>
                <a:lnTo>
                  <a:pt x="99837" y="223677"/>
                </a:lnTo>
                <a:lnTo>
                  <a:pt x="100797" y="223677"/>
                </a:lnTo>
                <a:lnTo>
                  <a:pt x="101757" y="224637"/>
                </a:lnTo>
                <a:lnTo>
                  <a:pt x="102717" y="224637"/>
                </a:lnTo>
                <a:lnTo>
                  <a:pt x="103677" y="225597"/>
                </a:lnTo>
                <a:lnTo>
                  <a:pt x="119039" y="225597"/>
                </a:lnTo>
                <a:lnTo>
                  <a:pt x="120959" y="224637"/>
                </a:lnTo>
                <a:lnTo>
                  <a:pt x="122880" y="224637"/>
                </a:lnTo>
                <a:lnTo>
                  <a:pt x="123840" y="223677"/>
                </a:lnTo>
                <a:lnTo>
                  <a:pt x="124800" y="223677"/>
                </a:lnTo>
                <a:lnTo>
                  <a:pt x="124800" y="222702"/>
                </a:lnTo>
                <a:lnTo>
                  <a:pt x="125760" y="222702"/>
                </a:lnTo>
                <a:lnTo>
                  <a:pt x="125749" y="130583"/>
                </a:lnTo>
                <a:lnTo>
                  <a:pt x="124950" y="117156"/>
                </a:lnTo>
                <a:lnTo>
                  <a:pt x="122880" y="105597"/>
                </a:lnTo>
                <a:lnTo>
                  <a:pt x="120959" y="97916"/>
                </a:lnTo>
                <a:lnTo>
                  <a:pt x="118079" y="92156"/>
                </a:lnTo>
                <a:lnTo>
                  <a:pt x="114239" y="86395"/>
                </a:lnTo>
                <a:lnTo>
                  <a:pt x="109438" y="80634"/>
                </a:lnTo>
                <a:lnTo>
                  <a:pt x="104637" y="76794"/>
                </a:lnTo>
                <a:lnTo>
                  <a:pt x="97916" y="72953"/>
                </a:lnTo>
                <a:lnTo>
                  <a:pt x="91196" y="70073"/>
                </a:lnTo>
                <a:lnTo>
                  <a:pt x="83515" y="68153"/>
                </a:lnTo>
                <a:lnTo>
                  <a:pt x="65288" y="68153"/>
                </a:lnTo>
                <a:lnTo>
                  <a:pt x="57607" y="70073"/>
                </a:lnTo>
                <a:lnTo>
                  <a:pt x="49926" y="73913"/>
                </a:lnTo>
                <a:lnTo>
                  <a:pt x="36840" y="82891"/>
                </a:lnTo>
                <a:lnTo>
                  <a:pt x="26883" y="92156"/>
                </a:lnTo>
                <a:lnTo>
                  <a:pt x="2688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002" y="960"/>
                </a:lnTo>
                <a:lnTo>
                  <a:pt x="22082" y="960"/>
                </a:lnTo>
                <a:lnTo>
                  <a:pt x="20162" y="0"/>
                </a:lnTo>
                <a:lnTo>
                  <a:pt x="6720" y="0"/>
                </a:lnTo>
                <a:lnTo>
                  <a:pt x="576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221757"/>
                </a:lnTo>
                <a:lnTo>
                  <a:pt x="960" y="2227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0" name="object 830"/>
          <p:cNvSpPr/>
          <p:nvPr/>
        </p:nvSpPr>
        <p:spPr>
          <a:xfrm>
            <a:off x="4726167" y="5937473"/>
            <a:ext cx="7680" cy="36484"/>
          </a:xfrm>
          <a:custGeom>
            <a:avLst/>
            <a:gdLst/>
            <a:ahLst/>
            <a:cxnLst/>
            <a:rect l="l" t="t" r="r" b="b"/>
            <a:pathLst>
              <a:path w="7680" h="36484">
                <a:moveTo>
                  <a:pt x="1920" y="5760"/>
                </a:moveTo>
                <a:lnTo>
                  <a:pt x="0" y="0"/>
                </a:lnTo>
                <a:lnTo>
                  <a:pt x="1920" y="34564"/>
                </a:lnTo>
                <a:lnTo>
                  <a:pt x="7680" y="36484"/>
                </a:lnTo>
                <a:lnTo>
                  <a:pt x="6720" y="10561"/>
                </a:lnTo>
                <a:lnTo>
                  <a:pt x="192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1" name="object 831"/>
          <p:cNvSpPr/>
          <p:nvPr/>
        </p:nvSpPr>
        <p:spPr>
          <a:xfrm>
            <a:off x="4698324" y="5815553"/>
            <a:ext cx="119039" cy="159364"/>
          </a:xfrm>
          <a:custGeom>
            <a:avLst/>
            <a:gdLst/>
            <a:ahLst/>
            <a:cxnLst/>
            <a:rect l="l" t="t" r="r" b="b"/>
            <a:pathLst>
              <a:path w="119039" h="159364">
                <a:moveTo>
                  <a:pt x="7696" y="29763"/>
                </a:moveTo>
                <a:lnTo>
                  <a:pt x="7696" y="33604"/>
                </a:lnTo>
                <a:lnTo>
                  <a:pt x="8656" y="34564"/>
                </a:lnTo>
                <a:lnTo>
                  <a:pt x="8656" y="35524"/>
                </a:lnTo>
                <a:lnTo>
                  <a:pt x="9616" y="35524"/>
                </a:lnTo>
                <a:lnTo>
                  <a:pt x="10561" y="36484"/>
                </a:lnTo>
                <a:lnTo>
                  <a:pt x="15377" y="36484"/>
                </a:lnTo>
                <a:lnTo>
                  <a:pt x="18242" y="34564"/>
                </a:lnTo>
                <a:lnTo>
                  <a:pt x="21122" y="32644"/>
                </a:lnTo>
                <a:lnTo>
                  <a:pt x="24002" y="30723"/>
                </a:lnTo>
                <a:lnTo>
                  <a:pt x="27843" y="29763"/>
                </a:lnTo>
                <a:lnTo>
                  <a:pt x="32644" y="27843"/>
                </a:lnTo>
                <a:lnTo>
                  <a:pt x="36484" y="25923"/>
                </a:lnTo>
                <a:lnTo>
                  <a:pt x="42245" y="24003"/>
                </a:lnTo>
                <a:lnTo>
                  <a:pt x="47045" y="23042"/>
                </a:lnTo>
                <a:lnTo>
                  <a:pt x="52806" y="22082"/>
                </a:lnTo>
                <a:lnTo>
                  <a:pt x="66248" y="22082"/>
                </a:lnTo>
                <a:lnTo>
                  <a:pt x="71048" y="23042"/>
                </a:lnTo>
                <a:lnTo>
                  <a:pt x="74889" y="24003"/>
                </a:lnTo>
                <a:lnTo>
                  <a:pt x="79689" y="25923"/>
                </a:lnTo>
                <a:lnTo>
                  <a:pt x="82570" y="27843"/>
                </a:lnTo>
                <a:lnTo>
                  <a:pt x="85450" y="30723"/>
                </a:lnTo>
                <a:lnTo>
                  <a:pt x="88331" y="33604"/>
                </a:lnTo>
                <a:lnTo>
                  <a:pt x="90251" y="37444"/>
                </a:lnTo>
                <a:lnTo>
                  <a:pt x="91211" y="41285"/>
                </a:lnTo>
                <a:lnTo>
                  <a:pt x="92171" y="45125"/>
                </a:lnTo>
                <a:lnTo>
                  <a:pt x="93131" y="50886"/>
                </a:lnTo>
                <a:lnTo>
                  <a:pt x="93131" y="67193"/>
                </a:lnTo>
                <a:lnTo>
                  <a:pt x="72969" y="67193"/>
                </a:lnTo>
                <a:lnTo>
                  <a:pt x="67024" y="67284"/>
                </a:lnTo>
                <a:lnTo>
                  <a:pt x="54233" y="68197"/>
                </a:lnTo>
                <a:lnTo>
                  <a:pt x="42245" y="70073"/>
                </a:lnTo>
                <a:lnTo>
                  <a:pt x="33604" y="72009"/>
                </a:lnTo>
                <a:lnTo>
                  <a:pt x="25923" y="74874"/>
                </a:lnTo>
                <a:lnTo>
                  <a:pt x="19217" y="79689"/>
                </a:lnTo>
                <a:lnTo>
                  <a:pt x="13441" y="83530"/>
                </a:lnTo>
                <a:lnTo>
                  <a:pt x="8656" y="88315"/>
                </a:lnTo>
                <a:lnTo>
                  <a:pt x="4815" y="94076"/>
                </a:lnTo>
                <a:lnTo>
                  <a:pt x="1935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75" y="128640"/>
                </a:lnTo>
                <a:lnTo>
                  <a:pt x="3840" y="134401"/>
                </a:lnTo>
                <a:lnTo>
                  <a:pt x="5775" y="140162"/>
                </a:lnTo>
                <a:lnTo>
                  <a:pt x="9616" y="144002"/>
                </a:lnTo>
                <a:lnTo>
                  <a:pt x="13441" y="147843"/>
                </a:lnTo>
                <a:lnTo>
                  <a:pt x="18242" y="151683"/>
                </a:lnTo>
                <a:lnTo>
                  <a:pt x="23058" y="154548"/>
                </a:lnTo>
                <a:lnTo>
                  <a:pt x="29763" y="156484"/>
                </a:lnTo>
                <a:lnTo>
                  <a:pt x="27843" y="121920"/>
                </a:lnTo>
                <a:lnTo>
                  <a:pt x="2784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4564" y="95996"/>
                </a:lnTo>
                <a:lnTo>
                  <a:pt x="37444" y="94076"/>
                </a:lnTo>
                <a:lnTo>
                  <a:pt x="41285" y="91196"/>
                </a:lnTo>
                <a:lnTo>
                  <a:pt x="46085" y="89275"/>
                </a:lnTo>
                <a:lnTo>
                  <a:pt x="50886" y="88315"/>
                </a:lnTo>
                <a:lnTo>
                  <a:pt x="56647" y="87355"/>
                </a:lnTo>
                <a:lnTo>
                  <a:pt x="63367" y="86395"/>
                </a:lnTo>
                <a:lnTo>
                  <a:pt x="93131" y="86395"/>
                </a:lnTo>
                <a:lnTo>
                  <a:pt x="93131" y="117119"/>
                </a:lnTo>
                <a:lnTo>
                  <a:pt x="86410" y="124800"/>
                </a:lnTo>
                <a:lnTo>
                  <a:pt x="79689" y="129600"/>
                </a:lnTo>
                <a:lnTo>
                  <a:pt x="73929" y="133441"/>
                </a:lnTo>
                <a:lnTo>
                  <a:pt x="68168" y="137281"/>
                </a:lnTo>
                <a:lnTo>
                  <a:pt x="61447" y="139202"/>
                </a:lnTo>
                <a:lnTo>
                  <a:pt x="46085" y="139202"/>
                </a:lnTo>
                <a:lnTo>
                  <a:pt x="39364" y="136321"/>
                </a:lnTo>
                <a:lnTo>
                  <a:pt x="34564" y="132481"/>
                </a:lnTo>
                <a:lnTo>
                  <a:pt x="35524" y="158404"/>
                </a:lnTo>
                <a:lnTo>
                  <a:pt x="43205" y="159364"/>
                </a:lnTo>
                <a:lnTo>
                  <a:pt x="59527" y="159364"/>
                </a:lnTo>
                <a:lnTo>
                  <a:pt x="67208" y="157444"/>
                </a:lnTo>
                <a:lnTo>
                  <a:pt x="74889" y="153603"/>
                </a:lnTo>
                <a:lnTo>
                  <a:pt x="76317" y="152952"/>
                </a:lnTo>
                <a:lnTo>
                  <a:pt x="87251" y="146578"/>
                </a:lnTo>
                <a:lnTo>
                  <a:pt x="96972" y="138242"/>
                </a:lnTo>
                <a:lnTo>
                  <a:pt x="96972" y="154548"/>
                </a:lnTo>
                <a:lnTo>
                  <a:pt x="97916" y="155524"/>
                </a:lnTo>
                <a:lnTo>
                  <a:pt x="98892" y="156484"/>
                </a:lnTo>
                <a:lnTo>
                  <a:pt x="99852" y="156484"/>
                </a:lnTo>
                <a:lnTo>
                  <a:pt x="100812" y="157444"/>
                </a:lnTo>
                <a:lnTo>
                  <a:pt x="114254" y="157444"/>
                </a:lnTo>
                <a:lnTo>
                  <a:pt x="116159" y="156484"/>
                </a:lnTo>
                <a:lnTo>
                  <a:pt x="117134" y="156484"/>
                </a:lnTo>
                <a:lnTo>
                  <a:pt x="118094" y="155524"/>
                </a:lnTo>
                <a:lnTo>
                  <a:pt x="119039" y="154548"/>
                </a:lnTo>
                <a:lnTo>
                  <a:pt x="119039" y="46085"/>
                </a:lnTo>
                <a:lnTo>
                  <a:pt x="118094" y="38404"/>
                </a:lnTo>
                <a:lnTo>
                  <a:pt x="116159" y="30723"/>
                </a:lnTo>
                <a:lnTo>
                  <a:pt x="114254" y="24003"/>
                </a:lnTo>
                <a:lnTo>
                  <a:pt x="111358" y="19202"/>
                </a:lnTo>
                <a:lnTo>
                  <a:pt x="106573" y="14401"/>
                </a:lnTo>
                <a:lnTo>
                  <a:pt x="101757" y="9601"/>
                </a:lnTo>
                <a:lnTo>
                  <a:pt x="96012" y="5760"/>
                </a:lnTo>
                <a:lnTo>
                  <a:pt x="88331" y="3840"/>
                </a:lnTo>
                <a:lnTo>
                  <a:pt x="87702" y="3580"/>
                </a:lnTo>
                <a:lnTo>
                  <a:pt x="76038" y="785"/>
                </a:lnTo>
                <a:lnTo>
                  <a:pt x="62407" y="0"/>
                </a:lnTo>
                <a:lnTo>
                  <a:pt x="56647" y="0"/>
                </a:lnTo>
                <a:lnTo>
                  <a:pt x="50886" y="960"/>
                </a:lnTo>
                <a:lnTo>
                  <a:pt x="45125" y="1920"/>
                </a:lnTo>
                <a:lnTo>
                  <a:pt x="40325" y="2880"/>
                </a:lnTo>
                <a:lnTo>
                  <a:pt x="34564" y="3840"/>
                </a:lnTo>
                <a:lnTo>
                  <a:pt x="30723" y="5760"/>
                </a:lnTo>
                <a:lnTo>
                  <a:pt x="25923" y="7680"/>
                </a:lnTo>
                <a:lnTo>
                  <a:pt x="21122" y="8641"/>
                </a:lnTo>
                <a:lnTo>
                  <a:pt x="18242" y="10561"/>
                </a:lnTo>
                <a:lnTo>
                  <a:pt x="14401" y="12481"/>
                </a:lnTo>
                <a:lnTo>
                  <a:pt x="11536" y="14401"/>
                </a:lnTo>
                <a:lnTo>
                  <a:pt x="10561" y="15361"/>
                </a:lnTo>
                <a:lnTo>
                  <a:pt x="8656" y="17282"/>
                </a:lnTo>
                <a:lnTo>
                  <a:pt x="7696" y="18242"/>
                </a:lnTo>
                <a:lnTo>
                  <a:pt x="7696" y="22082"/>
                </a:lnTo>
                <a:lnTo>
                  <a:pt x="6720" y="24003"/>
                </a:lnTo>
                <a:lnTo>
                  <a:pt x="6720" y="27843"/>
                </a:lnTo>
                <a:lnTo>
                  <a:pt x="7696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2" name="object 832"/>
          <p:cNvSpPr/>
          <p:nvPr/>
        </p:nvSpPr>
        <p:spPr>
          <a:xfrm>
            <a:off x="4866330" y="5815553"/>
            <a:ext cx="125745" cy="157444"/>
          </a:xfrm>
          <a:custGeom>
            <a:avLst/>
            <a:gdLst/>
            <a:ahLst/>
            <a:cxnLst/>
            <a:rect l="l" t="t" r="r" b="b"/>
            <a:pathLst>
              <a:path w="125745" h="157444">
                <a:moveTo>
                  <a:pt x="124800" y="154548"/>
                </a:moveTo>
                <a:lnTo>
                  <a:pt x="125745" y="154548"/>
                </a:lnTo>
                <a:lnTo>
                  <a:pt x="125734" y="62432"/>
                </a:lnTo>
                <a:lnTo>
                  <a:pt x="124943" y="49004"/>
                </a:lnTo>
                <a:lnTo>
                  <a:pt x="122880" y="37444"/>
                </a:lnTo>
                <a:lnTo>
                  <a:pt x="120959" y="29763"/>
                </a:lnTo>
                <a:lnTo>
                  <a:pt x="118079" y="24003"/>
                </a:lnTo>
                <a:lnTo>
                  <a:pt x="114239" y="18242"/>
                </a:lnTo>
                <a:lnTo>
                  <a:pt x="110398" y="12481"/>
                </a:lnTo>
                <a:lnTo>
                  <a:pt x="104637" y="8641"/>
                </a:lnTo>
                <a:lnTo>
                  <a:pt x="97917" y="4800"/>
                </a:lnTo>
                <a:lnTo>
                  <a:pt x="91196" y="1920"/>
                </a:lnTo>
                <a:lnTo>
                  <a:pt x="83515" y="0"/>
                </a:lnTo>
                <a:lnTo>
                  <a:pt x="73460" y="2"/>
                </a:lnTo>
                <a:lnTo>
                  <a:pt x="60852" y="1983"/>
                </a:lnTo>
                <a:lnTo>
                  <a:pt x="48950" y="6720"/>
                </a:lnTo>
                <a:lnTo>
                  <a:pt x="44040" y="9493"/>
                </a:lnTo>
                <a:lnTo>
                  <a:pt x="34201" y="16833"/>
                </a:lnTo>
                <a:lnTo>
                  <a:pt x="24003" y="26883"/>
                </a:lnTo>
                <a:lnTo>
                  <a:pt x="24003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53603"/>
                </a:lnTo>
                <a:lnTo>
                  <a:pt x="960" y="154548"/>
                </a:lnTo>
                <a:lnTo>
                  <a:pt x="960" y="155524"/>
                </a:lnTo>
                <a:lnTo>
                  <a:pt x="1920" y="155524"/>
                </a:lnTo>
                <a:lnTo>
                  <a:pt x="2880" y="156484"/>
                </a:lnTo>
                <a:lnTo>
                  <a:pt x="3840" y="156484"/>
                </a:lnTo>
                <a:lnTo>
                  <a:pt x="5760" y="157444"/>
                </a:lnTo>
                <a:lnTo>
                  <a:pt x="20162" y="157444"/>
                </a:lnTo>
                <a:lnTo>
                  <a:pt x="22082" y="156484"/>
                </a:lnTo>
                <a:lnTo>
                  <a:pt x="24003" y="156484"/>
                </a:lnTo>
                <a:lnTo>
                  <a:pt x="24963" y="155524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0886"/>
                </a:lnTo>
                <a:lnTo>
                  <a:pt x="29830" y="47567"/>
                </a:lnTo>
                <a:lnTo>
                  <a:pt x="39146" y="37677"/>
                </a:lnTo>
                <a:lnTo>
                  <a:pt x="48006" y="30723"/>
                </a:lnTo>
                <a:lnTo>
                  <a:pt x="54726" y="25923"/>
                </a:lnTo>
                <a:lnTo>
                  <a:pt x="61432" y="23042"/>
                </a:lnTo>
                <a:lnTo>
                  <a:pt x="72953" y="23042"/>
                </a:lnTo>
                <a:lnTo>
                  <a:pt x="77754" y="24003"/>
                </a:lnTo>
                <a:lnTo>
                  <a:pt x="85435" y="27843"/>
                </a:lnTo>
                <a:lnTo>
                  <a:pt x="89275" y="30723"/>
                </a:lnTo>
                <a:lnTo>
                  <a:pt x="91196" y="34564"/>
                </a:lnTo>
                <a:lnTo>
                  <a:pt x="94076" y="38404"/>
                </a:lnTo>
                <a:lnTo>
                  <a:pt x="95996" y="42245"/>
                </a:lnTo>
                <a:lnTo>
                  <a:pt x="96956" y="48006"/>
                </a:lnTo>
                <a:lnTo>
                  <a:pt x="97917" y="52791"/>
                </a:lnTo>
                <a:lnTo>
                  <a:pt x="98877" y="59527"/>
                </a:lnTo>
                <a:lnTo>
                  <a:pt x="98877" y="154548"/>
                </a:lnTo>
                <a:lnTo>
                  <a:pt x="99837" y="154548"/>
                </a:lnTo>
                <a:lnTo>
                  <a:pt x="99837" y="155524"/>
                </a:lnTo>
                <a:lnTo>
                  <a:pt x="100797" y="155524"/>
                </a:lnTo>
                <a:lnTo>
                  <a:pt x="101757" y="156484"/>
                </a:lnTo>
                <a:lnTo>
                  <a:pt x="102717" y="156484"/>
                </a:lnTo>
                <a:lnTo>
                  <a:pt x="103677" y="157444"/>
                </a:lnTo>
                <a:lnTo>
                  <a:pt x="119039" y="157444"/>
                </a:lnTo>
                <a:lnTo>
                  <a:pt x="120959" y="156484"/>
                </a:lnTo>
                <a:lnTo>
                  <a:pt x="122880" y="156484"/>
                </a:lnTo>
                <a:lnTo>
                  <a:pt x="123840" y="155524"/>
                </a:lnTo>
                <a:lnTo>
                  <a:pt x="124800" y="155524"/>
                </a:lnTo>
                <a:lnTo>
                  <a:pt x="124800" y="1545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3" name="object 833"/>
          <p:cNvSpPr/>
          <p:nvPr/>
        </p:nvSpPr>
        <p:spPr>
          <a:xfrm>
            <a:off x="5024719" y="5816513"/>
            <a:ext cx="137281" cy="214076"/>
          </a:xfrm>
          <a:custGeom>
            <a:avLst/>
            <a:gdLst/>
            <a:ahLst/>
            <a:cxnLst/>
            <a:rect l="l" t="t" r="r" b="b"/>
            <a:pathLst>
              <a:path w="137281" h="214076">
                <a:moveTo>
                  <a:pt x="33604" y="61447"/>
                </a:moveTo>
                <a:lnTo>
                  <a:pt x="33604" y="48006"/>
                </a:lnTo>
                <a:lnTo>
                  <a:pt x="34564" y="44165"/>
                </a:lnTo>
                <a:lnTo>
                  <a:pt x="35524" y="40325"/>
                </a:lnTo>
                <a:lnTo>
                  <a:pt x="36484" y="36484"/>
                </a:lnTo>
                <a:lnTo>
                  <a:pt x="38404" y="32644"/>
                </a:lnTo>
                <a:lnTo>
                  <a:pt x="41285" y="29763"/>
                </a:lnTo>
                <a:lnTo>
                  <a:pt x="43205" y="26883"/>
                </a:lnTo>
                <a:lnTo>
                  <a:pt x="47045" y="24003"/>
                </a:lnTo>
                <a:lnTo>
                  <a:pt x="50886" y="22082"/>
                </a:lnTo>
                <a:lnTo>
                  <a:pt x="54726" y="21122"/>
                </a:lnTo>
                <a:lnTo>
                  <a:pt x="58567" y="20162"/>
                </a:lnTo>
                <a:lnTo>
                  <a:pt x="73929" y="20162"/>
                </a:lnTo>
                <a:lnTo>
                  <a:pt x="81610" y="23042"/>
                </a:lnTo>
                <a:lnTo>
                  <a:pt x="87355" y="27843"/>
                </a:lnTo>
                <a:lnTo>
                  <a:pt x="93116" y="33604"/>
                </a:lnTo>
                <a:lnTo>
                  <a:pt x="95996" y="41285"/>
                </a:lnTo>
                <a:lnTo>
                  <a:pt x="111358" y="24003"/>
                </a:lnTo>
                <a:lnTo>
                  <a:pt x="133441" y="24003"/>
                </a:lnTo>
                <a:lnTo>
                  <a:pt x="134401" y="23042"/>
                </a:lnTo>
                <a:lnTo>
                  <a:pt x="135361" y="21122"/>
                </a:lnTo>
                <a:lnTo>
                  <a:pt x="136321" y="19202"/>
                </a:lnTo>
                <a:lnTo>
                  <a:pt x="137281" y="17282"/>
                </a:lnTo>
                <a:lnTo>
                  <a:pt x="137281" y="9601"/>
                </a:lnTo>
                <a:lnTo>
                  <a:pt x="136321" y="6720"/>
                </a:lnTo>
                <a:lnTo>
                  <a:pt x="135361" y="4800"/>
                </a:lnTo>
                <a:lnTo>
                  <a:pt x="134401" y="2880"/>
                </a:lnTo>
                <a:lnTo>
                  <a:pt x="133441" y="1920"/>
                </a:lnTo>
                <a:lnTo>
                  <a:pt x="87355" y="1920"/>
                </a:lnTo>
                <a:lnTo>
                  <a:pt x="84490" y="960"/>
                </a:lnTo>
                <a:lnTo>
                  <a:pt x="80650" y="960"/>
                </a:lnTo>
                <a:lnTo>
                  <a:pt x="76794" y="0"/>
                </a:lnTo>
                <a:lnTo>
                  <a:pt x="56647" y="0"/>
                </a:lnTo>
                <a:lnTo>
                  <a:pt x="48966" y="960"/>
                </a:lnTo>
                <a:lnTo>
                  <a:pt x="42245" y="2880"/>
                </a:lnTo>
                <a:lnTo>
                  <a:pt x="34564" y="5760"/>
                </a:lnTo>
                <a:lnTo>
                  <a:pt x="28803" y="8641"/>
                </a:lnTo>
                <a:lnTo>
                  <a:pt x="24002" y="13441"/>
                </a:lnTo>
                <a:lnTo>
                  <a:pt x="19202" y="18242"/>
                </a:lnTo>
                <a:lnTo>
                  <a:pt x="15361" y="24003"/>
                </a:lnTo>
                <a:lnTo>
                  <a:pt x="12481" y="29763"/>
                </a:lnTo>
                <a:lnTo>
                  <a:pt x="9601" y="36484"/>
                </a:lnTo>
                <a:lnTo>
                  <a:pt x="8641" y="44165"/>
                </a:lnTo>
                <a:lnTo>
                  <a:pt x="8641" y="59527"/>
                </a:lnTo>
                <a:lnTo>
                  <a:pt x="9601" y="65288"/>
                </a:lnTo>
                <a:lnTo>
                  <a:pt x="11521" y="71048"/>
                </a:lnTo>
                <a:lnTo>
                  <a:pt x="13441" y="75834"/>
                </a:lnTo>
                <a:lnTo>
                  <a:pt x="16322" y="80634"/>
                </a:lnTo>
                <a:lnTo>
                  <a:pt x="19202" y="84475"/>
                </a:lnTo>
                <a:lnTo>
                  <a:pt x="15361" y="88315"/>
                </a:lnTo>
                <a:lnTo>
                  <a:pt x="11521" y="93116"/>
                </a:lnTo>
                <a:lnTo>
                  <a:pt x="8641" y="97917"/>
                </a:lnTo>
                <a:lnTo>
                  <a:pt x="6720" y="102717"/>
                </a:lnTo>
                <a:lnTo>
                  <a:pt x="4800" y="109438"/>
                </a:lnTo>
                <a:lnTo>
                  <a:pt x="4800" y="119999"/>
                </a:lnTo>
                <a:lnTo>
                  <a:pt x="6720" y="124800"/>
                </a:lnTo>
                <a:lnTo>
                  <a:pt x="8641" y="128640"/>
                </a:lnTo>
                <a:lnTo>
                  <a:pt x="11521" y="132481"/>
                </a:lnTo>
                <a:lnTo>
                  <a:pt x="15361" y="136321"/>
                </a:lnTo>
                <a:lnTo>
                  <a:pt x="20162" y="139202"/>
                </a:lnTo>
                <a:lnTo>
                  <a:pt x="17282" y="142082"/>
                </a:lnTo>
                <a:lnTo>
                  <a:pt x="14401" y="144002"/>
                </a:lnTo>
                <a:lnTo>
                  <a:pt x="11521" y="146883"/>
                </a:lnTo>
                <a:lnTo>
                  <a:pt x="8641" y="149748"/>
                </a:lnTo>
                <a:lnTo>
                  <a:pt x="6720" y="152643"/>
                </a:lnTo>
                <a:lnTo>
                  <a:pt x="4800" y="155524"/>
                </a:lnTo>
                <a:lnTo>
                  <a:pt x="2880" y="158404"/>
                </a:lnTo>
                <a:lnTo>
                  <a:pt x="1920" y="162245"/>
                </a:lnTo>
                <a:lnTo>
                  <a:pt x="960" y="165125"/>
                </a:lnTo>
                <a:lnTo>
                  <a:pt x="0" y="168965"/>
                </a:lnTo>
                <a:lnTo>
                  <a:pt x="0" y="181432"/>
                </a:lnTo>
                <a:lnTo>
                  <a:pt x="960" y="186232"/>
                </a:lnTo>
                <a:lnTo>
                  <a:pt x="2880" y="191033"/>
                </a:lnTo>
                <a:lnTo>
                  <a:pt x="5760" y="195834"/>
                </a:lnTo>
                <a:lnTo>
                  <a:pt x="9601" y="199674"/>
                </a:lnTo>
                <a:lnTo>
                  <a:pt x="14401" y="203514"/>
                </a:lnTo>
                <a:lnTo>
                  <a:pt x="20162" y="207355"/>
                </a:lnTo>
                <a:lnTo>
                  <a:pt x="26883" y="209275"/>
                </a:lnTo>
                <a:lnTo>
                  <a:pt x="34564" y="211195"/>
                </a:lnTo>
                <a:lnTo>
                  <a:pt x="39239" y="212122"/>
                </a:lnTo>
                <a:lnTo>
                  <a:pt x="51197" y="213587"/>
                </a:lnTo>
                <a:lnTo>
                  <a:pt x="65272" y="214076"/>
                </a:lnTo>
                <a:lnTo>
                  <a:pt x="72209" y="213948"/>
                </a:lnTo>
                <a:lnTo>
                  <a:pt x="85039" y="212822"/>
                </a:lnTo>
                <a:lnTo>
                  <a:pt x="86395" y="191993"/>
                </a:lnTo>
                <a:lnTo>
                  <a:pt x="80650" y="192953"/>
                </a:lnTo>
                <a:lnTo>
                  <a:pt x="73929" y="193913"/>
                </a:lnTo>
                <a:lnTo>
                  <a:pt x="66248" y="193913"/>
                </a:lnTo>
                <a:lnTo>
                  <a:pt x="60501" y="193774"/>
                </a:lnTo>
                <a:lnTo>
                  <a:pt x="46878" y="192170"/>
                </a:lnTo>
                <a:lnTo>
                  <a:pt x="36484" y="189113"/>
                </a:lnTo>
                <a:lnTo>
                  <a:pt x="29763" y="185272"/>
                </a:lnTo>
                <a:lnTo>
                  <a:pt x="25923" y="179511"/>
                </a:lnTo>
                <a:lnTo>
                  <a:pt x="25923" y="166085"/>
                </a:lnTo>
                <a:lnTo>
                  <a:pt x="26883" y="164150"/>
                </a:lnTo>
                <a:lnTo>
                  <a:pt x="27843" y="162245"/>
                </a:lnTo>
                <a:lnTo>
                  <a:pt x="28803" y="159364"/>
                </a:lnTo>
                <a:lnTo>
                  <a:pt x="30723" y="157444"/>
                </a:lnTo>
                <a:lnTo>
                  <a:pt x="28803" y="114239"/>
                </a:lnTo>
                <a:lnTo>
                  <a:pt x="28803" y="107518"/>
                </a:lnTo>
                <a:lnTo>
                  <a:pt x="29763" y="104637"/>
                </a:lnTo>
                <a:lnTo>
                  <a:pt x="30723" y="101757"/>
                </a:lnTo>
                <a:lnTo>
                  <a:pt x="31683" y="99837"/>
                </a:lnTo>
                <a:lnTo>
                  <a:pt x="33604" y="96956"/>
                </a:lnTo>
                <a:lnTo>
                  <a:pt x="35524" y="95036"/>
                </a:lnTo>
                <a:lnTo>
                  <a:pt x="38404" y="97917"/>
                </a:lnTo>
                <a:lnTo>
                  <a:pt x="42245" y="99837"/>
                </a:lnTo>
                <a:lnTo>
                  <a:pt x="48005" y="101757"/>
                </a:lnTo>
                <a:lnTo>
                  <a:pt x="54726" y="83515"/>
                </a:lnTo>
                <a:lnTo>
                  <a:pt x="47045" y="80634"/>
                </a:lnTo>
                <a:lnTo>
                  <a:pt x="41285" y="74889"/>
                </a:lnTo>
                <a:lnTo>
                  <a:pt x="36484" y="69113"/>
                </a:lnTo>
                <a:lnTo>
                  <a:pt x="33604" y="61447"/>
                </a:lnTo>
                <a:close/>
              </a:path>
              <a:path w="137281" h="214076">
                <a:moveTo>
                  <a:pt x="105597" y="180487"/>
                </a:moveTo>
                <a:lnTo>
                  <a:pt x="102717" y="183352"/>
                </a:lnTo>
                <a:lnTo>
                  <a:pt x="99837" y="185272"/>
                </a:lnTo>
                <a:lnTo>
                  <a:pt x="95996" y="188153"/>
                </a:lnTo>
                <a:lnTo>
                  <a:pt x="92171" y="190073"/>
                </a:lnTo>
                <a:lnTo>
                  <a:pt x="86395" y="191993"/>
                </a:lnTo>
                <a:lnTo>
                  <a:pt x="85039" y="212822"/>
                </a:lnTo>
                <a:lnTo>
                  <a:pt x="96956" y="210235"/>
                </a:lnTo>
                <a:lnTo>
                  <a:pt x="105597" y="208315"/>
                </a:lnTo>
                <a:lnTo>
                  <a:pt x="113278" y="204475"/>
                </a:lnTo>
                <a:lnTo>
                  <a:pt x="118079" y="199674"/>
                </a:lnTo>
                <a:lnTo>
                  <a:pt x="123840" y="194873"/>
                </a:lnTo>
                <a:lnTo>
                  <a:pt x="128640" y="190073"/>
                </a:lnTo>
                <a:lnTo>
                  <a:pt x="131521" y="184312"/>
                </a:lnTo>
                <a:lnTo>
                  <a:pt x="134401" y="177591"/>
                </a:lnTo>
                <a:lnTo>
                  <a:pt x="135361" y="171831"/>
                </a:lnTo>
                <a:lnTo>
                  <a:pt x="135361" y="158404"/>
                </a:lnTo>
                <a:lnTo>
                  <a:pt x="134401" y="152643"/>
                </a:lnTo>
                <a:lnTo>
                  <a:pt x="131521" y="147843"/>
                </a:lnTo>
                <a:lnTo>
                  <a:pt x="129600" y="143042"/>
                </a:lnTo>
                <a:lnTo>
                  <a:pt x="125760" y="139202"/>
                </a:lnTo>
                <a:lnTo>
                  <a:pt x="121919" y="136321"/>
                </a:lnTo>
                <a:lnTo>
                  <a:pt x="117119" y="132481"/>
                </a:lnTo>
                <a:lnTo>
                  <a:pt x="112318" y="130561"/>
                </a:lnTo>
                <a:lnTo>
                  <a:pt x="105597" y="128640"/>
                </a:lnTo>
                <a:lnTo>
                  <a:pt x="99837" y="126720"/>
                </a:lnTo>
                <a:lnTo>
                  <a:pt x="93116" y="125760"/>
                </a:lnTo>
                <a:lnTo>
                  <a:pt x="86395" y="125760"/>
                </a:lnTo>
                <a:lnTo>
                  <a:pt x="48005" y="123840"/>
                </a:lnTo>
                <a:lnTo>
                  <a:pt x="42245" y="123840"/>
                </a:lnTo>
                <a:lnTo>
                  <a:pt x="37444" y="121920"/>
                </a:lnTo>
                <a:lnTo>
                  <a:pt x="33604" y="119999"/>
                </a:lnTo>
                <a:lnTo>
                  <a:pt x="30723" y="117119"/>
                </a:lnTo>
                <a:lnTo>
                  <a:pt x="28803" y="114239"/>
                </a:lnTo>
                <a:lnTo>
                  <a:pt x="30723" y="157444"/>
                </a:lnTo>
                <a:lnTo>
                  <a:pt x="32644" y="155524"/>
                </a:lnTo>
                <a:lnTo>
                  <a:pt x="34564" y="152643"/>
                </a:lnTo>
                <a:lnTo>
                  <a:pt x="36484" y="150723"/>
                </a:lnTo>
                <a:lnTo>
                  <a:pt x="39364" y="147843"/>
                </a:lnTo>
                <a:lnTo>
                  <a:pt x="43205" y="144962"/>
                </a:lnTo>
                <a:lnTo>
                  <a:pt x="80650" y="146883"/>
                </a:lnTo>
                <a:lnTo>
                  <a:pt x="89275" y="146883"/>
                </a:lnTo>
                <a:lnTo>
                  <a:pt x="95996" y="148803"/>
                </a:lnTo>
                <a:lnTo>
                  <a:pt x="100797" y="151683"/>
                </a:lnTo>
                <a:lnTo>
                  <a:pt x="106558" y="155524"/>
                </a:lnTo>
                <a:lnTo>
                  <a:pt x="108478" y="160309"/>
                </a:lnTo>
                <a:lnTo>
                  <a:pt x="108478" y="173751"/>
                </a:lnTo>
                <a:lnTo>
                  <a:pt x="106558" y="176646"/>
                </a:lnTo>
                <a:lnTo>
                  <a:pt x="105597" y="180487"/>
                </a:lnTo>
                <a:close/>
              </a:path>
              <a:path w="137281" h="214076">
                <a:moveTo>
                  <a:pt x="72953" y="103677"/>
                </a:moveTo>
                <a:lnTo>
                  <a:pt x="80650" y="102717"/>
                </a:lnTo>
                <a:lnTo>
                  <a:pt x="87355" y="99837"/>
                </a:lnTo>
                <a:lnTo>
                  <a:pt x="95036" y="97917"/>
                </a:lnTo>
                <a:lnTo>
                  <a:pt x="100797" y="94076"/>
                </a:lnTo>
                <a:lnTo>
                  <a:pt x="105597" y="90236"/>
                </a:lnTo>
                <a:lnTo>
                  <a:pt x="110398" y="85435"/>
                </a:lnTo>
                <a:lnTo>
                  <a:pt x="114239" y="79674"/>
                </a:lnTo>
                <a:lnTo>
                  <a:pt x="117119" y="72953"/>
                </a:lnTo>
                <a:lnTo>
                  <a:pt x="119999" y="67208"/>
                </a:lnTo>
                <a:lnTo>
                  <a:pt x="120959" y="59527"/>
                </a:lnTo>
                <a:lnTo>
                  <a:pt x="120959" y="46085"/>
                </a:lnTo>
                <a:lnTo>
                  <a:pt x="119999" y="41285"/>
                </a:lnTo>
                <a:lnTo>
                  <a:pt x="119039" y="36484"/>
                </a:lnTo>
                <a:lnTo>
                  <a:pt x="117119" y="31683"/>
                </a:lnTo>
                <a:lnTo>
                  <a:pt x="114239" y="27843"/>
                </a:lnTo>
                <a:lnTo>
                  <a:pt x="111358" y="24003"/>
                </a:lnTo>
                <a:lnTo>
                  <a:pt x="95996" y="41285"/>
                </a:lnTo>
                <a:lnTo>
                  <a:pt x="95996" y="55671"/>
                </a:lnTo>
                <a:lnTo>
                  <a:pt x="95036" y="59527"/>
                </a:lnTo>
                <a:lnTo>
                  <a:pt x="94076" y="63367"/>
                </a:lnTo>
                <a:lnTo>
                  <a:pt x="92171" y="67208"/>
                </a:lnTo>
                <a:lnTo>
                  <a:pt x="90236" y="71048"/>
                </a:lnTo>
                <a:lnTo>
                  <a:pt x="88331" y="73914"/>
                </a:lnTo>
                <a:lnTo>
                  <a:pt x="85450" y="76794"/>
                </a:lnTo>
                <a:lnTo>
                  <a:pt x="82555" y="78729"/>
                </a:lnTo>
                <a:lnTo>
                  <a:pt x="78714" y="80634"/>
                </a:lnTo>
                <a:lnTo>
                  <a:pt x="74889" y="82570"/>
                </a:lnTo>
                <a:lnTo>
                  <a:pt x="70088" y="83515"/>
                </a:lnTo>
                <a:lnTo>
                  <a:pt x="54726" y="83515"/>
                </a:lnTo>
                <a:lnTo>
                  <a:pt x="48005" y="101757"/>
                </a:lnTo>
                <a:lnTo>
                  <a:pt x="52806" y="102717"/>
                </a:lnTo>
                <a:lnTo>
                  <a:pt x="58567" y="103677"/>
                </a:lnTo>
                <a:lnTo>
                  <a:pt x="72953" y="103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4" name="object 834"/>
          <p:cNvSpPr/>
          <p:nvPr/>
        </p:nvSpPr>
        <p:spPr>
          <a:xfrm>
            <a:off x="5211826" y="5821314"/>
            <a:ext cx="14488" cy="53766"/>
          </a:xfrm>
          <a:custGeom>
            <a:avLst/>
            <a:gdLst/>
            <a:ahLst/>
            <a:cxnLst/>
            <a:rect l="l" t="t" r="r" b="b"/>
            <a:pathLst>
              <a:path w="14488" h="53766">
                <a:moveTo>
                  <a:pt x="10654" y="881"/>
                </a:moveTo>
                <a:lnTo>
                  <a:pt x="0" y="7323"/>
                </a:lnTo>
                <a:lnTo>
                  <a:pt x="86" y="53766"/>
                </a:lnTo>
                <a:lnTo>
                  <a:pt x="1046" y="48005"/>
                </a:lnTo>
                <a:lnTo>
                  <a:pt x="2981" y="43205"/>
                </a:lnTo>
                <a:lnTo>
                  <a:pt x="4886" y="37444"/>
                </a:lnTo>
                <a:lnTo>
                  <a:pt x="7767" y="32644"/>
                </a:lnTo>
                <a:lnTo>
                  <a:pt x="10647" y="28803"/>
                </a:lnTo>
                <a:lnTo>
                  <a:pt x="14488" y="24963"/>
                </a:lnTo>
                <a:lnTo>
                  <a:pt x="12567" y="0"/>
                </a:lnTo>
                <a:lnTo>
                  <a:pt x="10654" y="8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5" name="object 835"/>
          <p:cNvSpPr/>
          <p:nvPr/>
        </p:nvSpPr>
        <p:spPr>
          <a:xfrm>
            <a:off x="5184084" y="5815553"/>
            <a:ext cx="133426" cy="159364"/>
          </a:xfrm>
          <a:custGeom>
            <a:avLst/>
            <a:gdLst/>
            <a:ahLst/>
            <a:cxnLst/>
            <a:rect l="l" t="t" r="r" b="b"/>
            <a:pathLst>
              <a:path w="133426" h="159364">
                <a:moveTo>
                  <a:pt x="133426" y="73913"/>
                </a:moveTo>
                <a:lnTo>
                  <a:pt x="133413" y="67277"/>
                </a:lnTo>
                <a:lnTo>
                  <a:pt x="132465" y="54466"/>
                </a:lnTo>
                <a:lnTo>
                  <a:pt x="129585" y="42245"/>
                </a:lnTo>
                <a:lnTo>
                  <a:pt x="127665" y="33604"/>
                </a:lnTo>
                <a:lnTo>
                  <a:pt x="123825" y="26883"/>
                </a:lnTo>
                <a:lnTo>
                  <a:pt x="119024" y="20162"/>
                </a:lnTo>
                <a:lnTo>
                  <a:pt x="113263" y="14401"/>
                </a:lnTo>
                <a:lnTo>
                  <a:pt x="106558" y="9601"/>
                </a:lnTo>
                <a:lnTo>
                  <a:pt x="98877" y="5760"/>
                </a:lnTo>
                <a:lnTo>
                  <a:pt x="95317" y="4307"/>
                </a:lnTo>
                <a:lnTo>
                  <a:pt x="83233" y="1076"/>
                </a:lnTo>
                <a:lnTo>
                  <a:pt x="70073" y="0"/>
                </a:lnTo>
                <a:lnTo>
                  <a:pt x="64615" y="151"/>
                </a:lnTo>
                <a:lnTo>
                  <a:pt x="51745" y="1945"/>
                </a:lnTo>
                <a:lnTo>
                  <a:pt x="40309" y="5760"/>
                </a:lnTo>
                <a:lnTo>
                  <a:pt x="42230" y="30723"/>
                </a:lnTo>
                <a:lnTo>
                  <a:pt x="46070" y="26883"/>
                </a:lnTo>
                <a:lnTo>
                  <a:pt x="50871" y="24963"/>
                </a:lnTo>
                <a:lnTo>
                  <a:pt x="56631" y="22082"/>
                </a:lnTo>
                <a:lnTo>
                  <a:pt x="62392" y="21122"/>
                </a:lnTo>
                <a:lnTo>
                  <a:pt x="68153" y="21122"/>
                </a:lnTo>
                <a:lnTo>
                  <a:pt x="75083" y="21501"/>
                </a:lnTo>
                <a:lnTo>
                  <a:pt x="87950" y="25141"/>
                </a:lnTo>
                <a:lnTo>
                  <a:pt x="96956" y="32644"/>
                </a:lnTo>
                <a:lnTo>
                  <a:pt x="101956" y="40544"/>
                </a:lnTo>
                <a:lnTo>
                  <a:pt x="105834" y="52187"/>
                </a:lnTo>
                <a:lnTo>
                  <a:pt x="106558" y="66248"/>
                </a:lnTo>
                <a:lnTo>
                  <a:pt x="27828" y="66248"/>
                </a:lnTo>
                <a:lnTo>
                  <a:pt x="27828" y="59527"/>
                </a:lnTo>
                <a:lnTo>
                  <a:pt x="27741" y="13084"/>
                </a:lnTo>
                <a:lnTo>
                  <a:pt x="18227" y="22082"/>
                </a:lnTo>
                <a:lnTo>
                  <a:pt x="9734" y="34804"/>
                </a:lnTo>
                <a:lnTo>
                  <a:pt x="4800" y="47045"/>
                </a:lnTo>
                <a:lnTo>
                  <a:pt x="2419" y="55041"/>
                </a:lnTo>
                <a:lnTo>
                  <a:pt x="504" y="67337"/>
                </a:lnTo>
                <a:lnTo>
                  <a:pt x="0" y="80634"/>
                </a:lnTo>
                <a:lnTo>
                  <a:pt x="251" y="91181"/>
                </a:lnTo>
                <a:lnTo>
                  <a:pt x="1659" y="103953"/>
                </a:lnTo>
                <a:lnTo>
                  <a:pt x="4800" y="115199"/>
                </a:lnTo>
                <a:lnTo>
                  <a:pt x="11155" y="130058"/>
                </a:lnTo>
                <a:lnTo>
                  <a:pt x="18227" y="140162"/>
                </a:lnTo>
                <a:lnTo>
                  <a:pt x="29398" y="149262"/>
                </a:lnTo>
                <a:lnTo>
                  <a:pt x="41269" y="154548"/>
                </a:lnTo>
                <a:lnTo>
                  <a:pt x="46895" y="156591"/>
                </a:lnTo>
                <a:lnTo>
                  <a:pt x="59019" y="158791"/>
                </a:lnTo>
                <a:lnTo>
                  <a:pt x="72953" y="159364"/>
                </a:lnTo>
                <a:lnTo>
                  <a:pt x="86395" y="159364"/>
                </a:lnTo>
                <a:lnTo>
                  <a:pt x="92156" y="158404"/>
                </a:lnTo>
                <a:lnTo>
                  <a:pt x="97916" y="157444"/>
                </a:lnTo>
                <a:lnTo>
                  <a:pt x="103677" y="155524"/>
                </a:lnTo>
                <a:lnTo>
                  <a:pt x="108463" y="154548"/>
                </a:lnTo>
                <a:lnTo>
                  <a:pt x="112303" y="153603"/>
                </a:lnTo>
                <a:lnTo>
                  <a:pt x="116144" y="151683"/>
                </a:lnTo>
                <a:lnTo>
                  <a:pt x="119024" y="150708"/>
                </a:lnTo>
                <a:lnTo>
                  <a:pt x="121919" y="149763"/>
                </a:lnTo>
                <a:lnTo>
                  <a:pt x="123825" y="148803"/>
                </a:lnTo>
                <a:lnTo>
                  <a:pt x="124800" y="147843"/>
                </a:lnTo>
                <a:lnTo>
                  <a:pt x="124800" y="146883"/>
                </a:lnTo>
                <a:lnTo>
                  <a:pt x="125745" y="146883"/>
                </a:lnTo>
                <a:lnTo>
                  <a:pt x="125745" y="145923"/>
                </a:lnTo>
                <a:lnTo>
                  <a:pt x="126705" y="144962"/>
                </a:lnTo>
                <a:lnTo>
                  <a:pt x="126705" y="143042"/>
                </a:lnTo>
                <a:lnTo>
                  <a:pt x="127665" y="142082"/>
                </a:lnTo>
                <a:lnTo>
                  <a:pt x="127665" y="133441"/>
                </a:lnTo>
                <a:lnTo>
                  <a:pt x="126705" y="132481"/>
                </a:lnTo>
                <a:lnTo>
                  <a:pt x="126705" y="129600"/>
                </a:lnTo>
                <a:lnTo>
                  <a:pt x="125745" y="128640"/>
                </a:lnTo>
                <a:lnTo>
                  <a:pt x="125745" y="127680"/>
                </a:lnTo>
                <a:lnTo>
                  <a:pt x="124800" y="127680"/>
                </a:lnTo>
                <a:lnTo>
                  <a:pt x="123825" y="126720"/>
                </a:lnTo>
                <a:lnTo>
                  <a:pt x="121919" y="126720"/>
                </a:lnTo>
                <a:lnTo>
                  <a:pt x="119984" y="127680"/>
                </a:lnTo>
                <a:lnTo>
                  <a:pt x="117119" y="128640"/>
                </a:lnTo>
                <a:lnTo>
                  <a:pt x="114239" y="129600"/>
                </a:lnTo>
                <a:lnTo>
                  <a:pt x="111358" y="131521"/>
                </a:lnTo>
                <a:lnTo>
                  <a:pt x="107518" y="132481"/>
                </a:lnTo>
                <a:lnTo>
                  <a:pt x="103677" y="134401"/>
                </a:lnTo>
                <a:lnTo>
                  <a:pt x="98877" y="135361"/>
                </a:lnTo>
                <a:lnTo>
                  <a:pt x="94076" y="136321"/>
                </a:lnTo>
                <a:lnTo>
                  <a:pt x="88315" y="137281"/>
                </a:lnTo>
                <a:lnTo>
                  <a:pt x="81594" y="138242"/>
                </a:lnTo>
                <a:lnTo>
                  <a:pt x="66233" y="138242"/>
                </a:lnTo>
                <a:lnTo>
                  <a:pt x="59512" y="136321"/>
                </a:lnTo>
                <a:lnTo>
                  <a:pt x="52791" y="134401"/>
                </a:lnTo>
                <a:lnTo>
                  <a:pt x="47030" y="131521"/>
                </a:lnTo>
                <a:lnTo>
                  <a:pt x="42230" y="128640"/>
                </a:lnTo>
                <a:lnTo>
                  <a:pt x="38389" y="123840"/>
                </a:lnTo>
                <a:lnTo>
                  <a:pt x="34549" y="119039"/>
                </a:lnTo>
                <a:lnTo>
                  <a:pt x="31668" y="113278"/>
                </a:lnTo>
                <a:lnTo>
                  <a:pt x="30723" y="107518"/>
                </a:lnTo>
                <a:lnTo>
                  <a:pt x="28788" y="100797"/>
                </a:lnTo>
                <a:lnTo>
                  <a:pt x="27828" y="93116"/>
                </a:lnTo>
                <a:lnTo>
                  <a:pt x="27828" y="85435"/>
                </a:lnTo>
                <a:lnTo>
                  <a:pt x="125745" y="85435"/>
                </a:lnTo>
                <a:lnTo>
                  <a:pt x="128640" y="84475"/>
                </a:lnTo>
                <a:lnTo>
                  <a:pt x="130545" y="82555"/>
                </a:lnTo>
                <a:lnTo>
                  <a:pt x="132466" y="80634"/>
                </a:lnTo>
                <a:lnTo>
                  <a:pt x="133426" y="77754"/>
                </a:lnTo>
                <a:lnTo>
                  <a:pt x="133426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6" name="object 836"/>
          <p:cNvSpPr/>
          <p:nvPr/>
        </p:nvSpPr>
        <p:spPr>
          <a:xfrm>
            <a:off x="5374157" y="5908669"/>
            <a:ext cx="6720" cy="60487"/>
          </a:xfrm>
          <a:custGeom>
            <a:avLst/>
            <a:gdLst/>
            <a:ahLst/>
            <a:cxnLst/>
            <a:rect l="l" t="t" r="r" b="b"/>
            <a:pathLst>
              <a:path w="6720" h="60487">
                <a:moveTo>
                  <a:pt x="6720" y="60487"/>
                </a:moveTo>
                <a:lnTo>
                  <a:pt x="5760" y="14401"/>
                </a:lnTo>
                <a:lnTo>
                  <a:pt x="4800" y="7680"/>
                </a:lnTo>
                <a:lnTo>
                  <a:pt x="2880" y="0"/>
                </a:lnTo>
                <a:lnTo>
                  <a:pt x="0" y="56647"/>
                </a:lnTo>
                <a:lnTo>
                  <a:pt x="6720" y="604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7" name="object 837"/>
          <p:cNvSpPr/>
          <p:nvPr/>
        </p:nvSpPr>
        <p:spPr>
          <a:xfrm>
            <a:off x="5349194" y="5748360"/>
            <a:ext cx="134401" cy="226557"/>
          </a:xfrm>
          <a:custGeom>
            <a:avLst/>
            <a:gdLst/>
            <a:ahLst/>
            <a:cxnLst/>
            <a:rect l="l" t="t" r="r" b="b"/>
            <a:pathLst>
              <a:path w="134401" h="226557">
                <a:moveTo>
                  <a:pt x="110398" y="220797"/>
                </a:moveTo>
                <a:lnTo>
                  <a:pt x="110398" y="221741"/>
                </a:lnTo>
                <a:lnTo>
                  <a:pt x="111358" y="222717"/>
                </a:lnTo>
                <a:lnTo>
                  <a:pt x="112318" y="223677"/>
                </a:lnTo>
                <a:lnTo>
                  <a:pt x="114239" y="223677"/>
                </a:lnTo>
                <a:lnTo>
                  <a:pt x="115199" y="224637"/>
                </a:lnTo>
                <a:lnTo>
                  <a:pt x="127680" y="224637"/>
                </a:lnTo>
                <a:lnTo>
                  <a:pt x="129600" y="223677"/>
                </a:lnTo>
                <a:lnTo>
                  <a:pt x="131521" y="223677"/>
                </a:lnTo>
                <a:lnTo>
                  <a:pt x="132466" y="222717"/>
                </a:lnTo>
                <a:lnTo>
                  <a:pt x="133441" y="222717"/>
                </a:lnTo>
                <a:lnTo>
                  <a:pt x="133441" y="221741"/>
                </a:lnTo>
                <a:lnTo>
                  <a:pt x="134401" y="220797"/>
                </a:lnTo>
                <a:lnTo>
                  <a:pt x="134401" y="3840"/>
                </a:lnTo>
                <a:lnTo>
                  <a:pt x="133441" y="3840"/>
                </a:lnTo>
                <a:lnTo>
                  <a:pt x="133441" y="2880"/>
                </a:lnTo>
                <a:lnTo>
                  <a:pt x="132466" y="1920"/>
                </a:lnTo>
                <a:lnTo>
                  <a:pt x="131521" y="1920"/>
                </a:lnTo>
                <a:lnTo>
                  <a:pt x="130561" y="960"/>
                </a:lnTo>
                <a:lnTo>
                  <a:pt x="129600" y="960"/>
                </a:lnTo>
                <a:lnTo>
                  <a:pt x="128640" y="0"/>
                </a:lnTo>
                <a:lnTo>
                  <a:pt x="114239" y="0"/>
                </a:lnTo>
                <a:lnTo>
                  <a:pt x="112318" y="960"/>
                </a:lnTo>
                <a:lnTo>
                  <a:pt x="109438" y="960"/>
                </a:lnTo>
                <a:lnTo>
                  <a:pt x="108478" y="1920"/>
                </a:lnTo>
                <a:lnTo>
                  <a:pt x="107518" y="1920"/>
                </a:lnTo>
                <a:lnTo>
                  <a:pt x="107518" y="89275"/>
                </a:lnTo>
                <a:lnTo>
                  <a:pt x="106407" y="88178"/>
                </a:lnTo>
                <a:lnTo>
                  <a:pt x="96091" y="79294"/>
                </a:lnTo>
                <a:lnTo>
                  <a:pt x="86395" y="72953"/>
                </a:lnTo>
                <a:lnTo>
                  <a:pt x="78714" y="69113"/>
                </a:lnTo>
                <a:lnTo>
                  <a:pt x="71033" y="67193"/>
                </a:lnTo>
                <a:lnTo>
                  <a:pt x="62392" y="67193"/>
                </a:lnTo>
                <a:lnTo>
                  <a:pt x="47208" y="68859"/>
                </a:lnTo>
                <a:lnTo>
                  <a:pt x="35524" y="72953"/>
                </a:lnTo>
                <a:lnTo>
                  <a:pt x="27843" y="76794"/>
                </a:lnTo>
                <a:lnTo>
                  <a:pt x="21122" y="82555"/>
                </a:lnTo>
                <a:lnTo>
                  <a:pt x="16322" y="89275"/>
                </a:lnTo>
                <a:lnTo>
                  <a:pt x="8298" y="103046"/>
                </a:lnTo>
                <a:lnTo>
                  <a:pt x="3840" y="115199"/>
                </a:lnTo>
                <a:lnTo>
                  <a:pt x="2033" y="123108"/>
                </a:lnTo>
                <a:lnTo>
                  <a:pt x="457" y="135444"/>
                </a:lnTo>
                <a:lnTo>
                  <a:pt x="0" y="148788"/>
                </a:lnTo>
                <a:lnTo>
                  <a:pt x="98" y="154475"/>
                </a:lnTo>
                <a:lnTo>
                  <a:pt x="1199" y="167279"/>
                </a:lnTo>
                <a:lnTo>
                  <a:pt x="3840" y="179511"/>
                </a:lnTo>
                <a:lnTo>
                  <a:pt x="3942" y="180013"/>
                </a:lnTo>
                <a:lnTo>
                  <a:pt x="7643" y="192801"/>
                </a:lnTo>
                <a:lnTo>
                  <a:pt x="13441" y="203514"/>
                </a:lnTo>
                <a:lnTo>
                  <a:pt x="18242" y="211195"/>
                </a:lnTo>
                <a:lnTo>
                  <a:pt x="24963" y="216956"/>
                </a:lnTo>
                <a:lnTo>
                  <a:pt x="27843" y="160309"/>
                </a:lnTo>
                <a:lnTo>
                  <a:pt x="27843" y="139202"/>
                </a:lnTo>
                <a:lnTo>
                  <a:pt x="28803" y="132481"/>
                </a:lnTo>
                <a:lnTo>
                  <a:pt x="29763" y="125760"/>
                </a:lnTo>
                <a:lnTo>
                  <a:pt x="30723" y="119039"/>
                </a:lnTo>
                <a:lnTo>
                  <a:pt x="33604" y="113278"/>
                </a:lnTo>
                <a:lnTo>
                  <a:pt x="36484" y="107518"/>
                </a:lnTo>
                <a:lnTo>
                  <a:pt x="39364" y="102717"/>
                </a:lnTo>
                <a:lnTo>
                  <a:pt x="43205" y="97916"/>
                </a:lnTo>
                <a:lnTo>
                  <a:pt x="47990" y="95036"/>
                </a:lnTo>
                <a:lnTo>
                  <a:pt x="52791" y="92156"/>
                </a:lnTo>
                <a:lnTo>
                  <a:pt x="58552" y="90236"/>
                </a:lnTo>
                <a:lnTo>
                  <a:pt x="72953" y="90236"/>
                </a:lnTo>
                <a:lnTo>
                  <a:pt x="79674" y="93116"/>
                </a:lnTo>
                <a:lnTo>
                  <a:pt x="86395" y="96956"/>
                </a:lnTo>
                <a:lnTo>
                  <a:pt x="89417" y="99245"/>
                </a:lnTo>
                <a:lnTo>
                  <a:pt x="98168" y="107321"/>
                </a:lnTo>
                <a:lnTo>
                  <a:pt x="107518" y="118079"/>
                </a:lnTo>
                <a:lnTo>
                  <a:pt x="107518" y="175671"/>
                </a:lnTo>
                <a:lnTo>
                  <a:pt x="102717" y="181432"/>
                </a:lnTo>
                <a:lnTo>
                  <a:pt x="98877" y="185272"/>
                </a:lnTo>
                <a:lnTo>
                  <a:pt x="95036" y="189113"/>
                </a:lnTo>
                <a:lnTo>
                  <a:pt x="91196" y="192953"/>
                </a:lnTo>
                <a:lnTo>
                  <a:pt x="87355" y="195834"/>
                </a:lnTo>
                <a:lnTo>
                  <a:pt x="80634" y="199674"/>
                </a:lnTo>
                <a:lnTo>
                  <a:pt x="77754" y="201594"/>
                </a:lnTo>
                <a:lnTo>
                  <a:pt x="73913" y="202554"/>
                </a:lnTo>
                <a:lnTo>
                  <a:pt x="71033" y="203514"/>
                </a:lnTo>
                <a:lnTo>
                  <a:pt x="67193" y="204475"/>
                </a:lnTo>
                <a:lnTo>
                  <a:pt x="56631" y="204475"/>
                </a:lnTo>
                <a:lnTo>
                  <a:pt x="50886" y="202554"/>
                </a:lnTo>
                <a:lnTo>
                  <a:pt x="46070" y="199674"/>
                </a:lnTo>
                <a:lnTo>
                  <a:pt x="42230" y="195834"/>
                </a:lnTo>
                <a:lnTo>
                  <a:pt x="38389" y="191993"/>
                </a:lnTo>
                <a:lnTo>
                  <a:pt x="35524" y="186232"/>
                </a:lnTo>
                <a:lnTo>
                  <a:pt x="32644" y="180472"/>
                </a:lnTo>
                <a:lnTo>
                  <a:pt x="30723" y="174711"/>
                </a:lnTo>
                <a:lnTo>
                  <a:pt x="31683" y="220797"/>
                </a:lnTo>
                <a:lnTo>
                  <a:pt x="34194" y="221955"/>
                </a:lnTo>
                <a:lnTo>
                  <a:pt x="46020" y="225407"/>
                </a:lnTo>
                <a:lnTo>
                  <a:pt x="59512" y="226557"/>
                </a:lnTo>
                <a:lnTo>
                  <a:pt x="61894" y="226517"/>
                </a:lnTo>
                <a:lnTo>
                  <a:pt x="74422" y="224714"/>
                </a:lnTo>
                <a:lnTo>
                  <a:pt x="86395" y="219837"/>
                </a:lnTo>
                <a:lnTo>
                  <a:pt x="90816" y="217238"/>
                </a:lnTo>
                <a:lnTo>
                  <a:pt x="100810" y="210005"/>
                </a:lnTo>
                <a:lnTo>
                  <a:pt x="110398" y="200634"/>
                </a:lnTo>
                <a:lnTo>
                  <a:pt x="110398" y="220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8" name="object 838"/>
          <p:cNvSpPr/>
          <p:nvPr/>
        </p:nvSpPr>
        <p:spPr>
          <a:xfrm>
            <a:off x="5593019" y="5861639"/>
            <a:ext cx="165125" cy="52791"/>
          </a:xfrm>
          <a:custGeom>
            <a:avLst/>
            <a:gdLst/>
            <a:ahLst/>
            <a:cxnLst/>
            <a:rect l="l" t="t" r="r" b="b"/>
            <a:pathLst>
              <a:path w="165125" h="52791">
                <a:moveTo>
                  <a:pt x="12933" y="15132"/>
                </a:moveTo>
                <a:lnTo>
                  <a:pt x="6803" y="24762"/>
                </a:lnTo>
                <a:lnTo>
                  <a:pt x="2541" y="36894"/>
                </a:lnTo>
                <a:lnTo>
                  <a:pt x="0" y="51831"/>
                </a:lnTo>
                <a:lnTo>
                  <a:pt x="6736" y="51831"/>
                </a:lnTo>
                <a:lnTo>
                  <a:pt x="8641" y="41269"/>
                </a:lnTo>
                <a:lnTo>
                  <a:pt x="11521" y="33604"/>
                </a:lnTo>
                <a:lnTo>
                  <a:pt x="17282" y="28788"/>
                </a:lnTo>
                <a:lnTo>
                  <a:pt x="23042" y="23987"/>
                </a:lnTo>
                <a:lnTo>
                  <a:pt x="28803" y="21107"/>
                </a:lnTo>
                <a:lnTo>
                  <a:pt x="35524" y="21107"/>
                </a:lnTo>
                <a:lnTo>
                  <a:pt x="43197" y="22110"/>
                </a:lnTo>
                <a:lnTo>
                  <a:pt x="54951" y="26174"/>
                </a:lnTo>
                <a:lnTo>
                  <a:pt x="69128" y="33604"/>
                </a:lnTo>
                <a:lnTo>
                  <a:pt x="80268" y="39524"/>
                </a:lnTo>
                <a:lnTo>
                  <a:pt x="92039" y="45464"/>
                </a:lnTo>
                <a:lnTo>
                  <a:pt x="100812" y="48950"/>
                </a:lnTo>
                <a:lnTo>
                  <a:pt x="107533" y="51831"/>
                </a:lnTo>
                <a:lnTo>
                  <a:pt x="114239" y="52791"/>
                </a:lnTo>
                <a:lnTo>
                  <a:pt x="119039" y="52791"/>
                </a:lnTo>
                <a:lnTo>
                  <a:pt x="126447" y="52090"/>
                </a:lnTo>
                <a:lnTo>
                  <a:pt x="138230" y="47631"/>
                </a:lnTo>
                <a:lnTo>
                  <a:pt x="148803" y="39349"/>
                </a:lnTo>
                <a:lnTo>
                  <a:pt x="150964" y="37224"/>
                </a:lnTo>
                <a:lnTo>
                  <a:pt x="157294" y="27813"/>
                </a:lnTo>
                <a:lnTo>
                  <a:pt x="161906" y="15619"/>
                </a:lnTo>
                <a:lnTo>
                  <a:pt x="165125" y="960"/>
                </a:lnTo>
                <a:lnTo>
                  <a:pt x="156484" y="960"/>
                </a:lnTo>
                <a:lnTo>
                  <a:pt x="154564" y="10546"/>
                </a:lnTo>
                <a:lnTo>
                  <a:pt x="151683" y="18242"/>
                </a:lnTo>
                <a:lnTo>
                  <a:pt x="145923" y="23042"/>
                </a:lnTo>
                <a:lnTo>
                  <a:pt x="141122" y="27828"/>
                </a:lnTo>
                <a:lnTo>
                  <a:pt x="135361" y="29763"/>
                </a:lnTo>
                <a:lnTo>
                  <a:pt x="128640" y="29763"/>
                </a:lnTo>
                <a:lnTo>
                  <a:pt x="123405" y="29370"/>
                </a:lnTo>
                <a:lnTo>
                  <a:pt x="111734" y="26382"/>
                </a:lnTo>
                <a:lnTo>
                  <a:pt x="97916" y="20162"/>
                </a:lnTo>
                <a:lnTo>
                  <a:pt x="97767" y="20079"/>
                </a:lnTo>
                <a:lnTo>
                  <a:pt x="82488" y="12045"/>
                </a:lnTo>
                <a:lnTo>
                  <a:pt x="71020" y="6776"/>
                </a:lnTo>
                <a:lnTo>
                  <a:pt x="63367" y="3840"/>
                </a:lnTo>
                <a:lnTo>
                  <a:pt x="55686" y="960"/>
                </a:lnTo>
                <a:lnTo>
                  <a:pt x="48966" y="0"/>
                </a:lnTo>
                <a:lnTo>
                  <a:pt x="44165" y="0"/>
                </a:lnTo>
                <a:lnTo>
                  <a:pt x="38222" y="426"/>
                </a:lnTo>
                <a:lnTo>
                  <a:pt x="26321" y="4287"/>
                </a:lnTo>
                <a:lnTo>
                  <a:pt x="15361" y="12481"/>
                </a:lnTo>
                <a:lnTo>
                  <a:pt x="12933" y="151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9" name="object 839"/>
          <p:cNvSpPr/>
          <p:nvPr/>
        </p:nvSpPr>
        <p:spPr>
          <a:xfrm>
            <a:off x="5793653" y="5761802"/>
            <a:ext cx="121920" cy="210235"/>
          </a:xfrm>
          <a:custGeom>
            <a:avLst/>
            <a:gdLst/>
            <a:ahLst/>
            <a:cxnLst/>
            <a:rect l="l" t="t" r="r" b="b"/>
            <a:pathLst>
              <a:path w="121920" h="210235">
                <a:moveTo>
                  <a:pt x="119999" y="191033"/>
                </a:moveTo>
                <a:lnTo>
                  <a:pt x="119999" y="190073"/>
                </a:lnTo>
                <a:lnTo>
                  <a:pt x="119039" y="189113"/>
                </a:lnTo>
                <a:lnTo>
                  <a:pt x="118079" y="188153"/>
                </a:lnTo>
                <a:lnTo>
                  <a:pt x="78729" y="188153"/>
                </a:lnTo>
                <a:lnTo>
                  <a:pt x="78729" y="3840"/>
                </a:lnTo>
                <a:lnTo>
                  <a:pt x="77769" y="3840"/>
                </a:lnTo>
                <a:lnTo>
                  <a:pt x="77769" y="1920"/>
                </a:lnTo>
                <a:lnTo>
                  <a:pt x="75849" y="1920"/>
                </a:lnTo>
                <a:lnTo>
                  <a:pt x="74889" y="960"/>
                </a:lnTo>
                <a:lnTo>
                  <a:pt x="72009" y="960"/>
                </a:lnTo>
                <a:lnTo>
                  <a:pt x="70088" y="0"/>
                </a:lnTo>
                <a:lnTo>
                  <a:pt x="59527" y="0"/>
                </a:lnTo>
                <a:lnTo>
                  <a:pt x="58567" y="960"/>
                </a:lnTo>
                <a:lnTo>
                  <a:pt x="54726" y="960"/>
                </a:lnTo>
                <a:lnTo>
                  <a:pt x="53766" y="1920"/>
                </a:lnTo>
                <a:lnTo>
                  <a:pt x="52806" y="1920"/>
                </a:lnTo>
                <a:lnTo>
                  <a:pt x="4815" y="32628"/>
                </a:lnTo>
                <a:lnTo>
                  <a:pt x="3840" y="33588"/>
                </a:lnTo>
                <a:lnTo>
                  <a:pt x="2880" y="34549"/>
                </a:lnTo>
                <a:lnTo>
                  <a:pt x="1935" y="35524"/>
                </a:lnTo>
                <a:lnTo>
                  <a:pt x="1935" y="36469"/>
                </a:lnTo>
                <a:lnTo>
                  <a:pt x="975" y="37429"/>
                </a:lnTo>
                <a:lnTo>
                  <a:pt x="975" y="39364"/>
                </a:lnTo>
                <a:lnTo>
                  <a:pt x="0" y="40309"/>
                </a:lnTo>
                <a:lnTo>
                  <a:pt x="0" y="49911"/>
                </a:lnTo>
                <a:lnTo>
                  <a:pt x="975" y="50871"/>
                </a:lnTo>
                <a:lnTo>
                  <a:pt x="975" y="52791"/>
                </a:lnTo>
                <a:lnTo>
                  <a:pt x="1935" y="53751"/>
                </a:lnTo>
                <a:lnTo>
                  <a:pt x="1935" y="54711"/>
                </a:lnTo>
                <a:lnTo>
                  <a:pt x="2880" y="55671"/>
                </a:lnTo>
                <a:lnTo>
                  <a:pt x="4815" y="55671"/>
                </a:lnTo>
                <a:lnTo>
                  <a:pt x="6720" y="54711"/>
                </a:lnTo>
                <a:lnTo>
                  <a:pt x="8656" y="54711"/>
                </a:lnTo>
                <a:lnTo>
                  <a:pt x="10561" y="53751"/>
                </a:lnTo>
                <a:lnTo>
                  <a:pt x="50886" y="29748"/>
                </a:lnTo>
                <a:lnTo>
                  <a:pt x="50886" y="188153"/>
                </a:lnTo>
                <a:lnTo>
                  <a:pt x="4815" y="188153"/>
                </a:lnTo>
                <a:lnTo>
                  <a:pt x="4815" y="189113"/>
                </a:lnTo>
                <a:lnTo>
                  <a:pt x="3840" y="189113"/>
                </a:lnTo>
                <a:lnTo>
                  <a:pt x="2880" y="190073"/>
                </a:lnTo>
                <a:lnTo>
                  <a:pt x="2880" y="191033"/>
                </a:lnTo>
                <a:lnTo>
                  <a:pt x="1935" y="191993"/>
                </a:lnTo>
                <a:lnTo>
                  <a:pt x="1935" y="194873"/>
                </a:lnTo>
                <a:lnTo>
                  <a:pt x="975" y="195834"/>
                </a:lnTo>
                <a:lnTo>
                  <a:pt x="975" y="203514"/>
                </a:lnTo>
                <a:lnTo>
                  <a:pt x="1935" y="204459"/>
                </a:lnTo>
                <a:lnTo>
                  <a:pt x="1935" y="207355"/>
                </a:lnTo>
                <a:lnTo>
                  <a:pt x="2880" y="208300"/>
                </a:lnTo>
                <a:lnTo>
                  <a:pt x="3840" y="209275"/>
                </a:lnTo>
                <a:lnTo>
                  <a:pt x="4815" y="210235"/>
                </a:lnTo>
                <a:lnTo>
                  <a:pt x="118079" y="210235"/>
                </a:lnTo>
                <a:lnTo>
                  <a:pt x="119039" y="209275"/>
                </a:lnTo>
                <a:lnTo>
                  <a:pt x="119999" y="208300"/>
                </a:lnTo>
                <a:lnTo>
                  <a:pt x="120959" y="207355"/>
                </a:lnTo>
                <a:lnTo>
                  <a:pt x="120959" y="205435"/>
                </a:lnTo>
                <a:lnTo>
                  <a:pt x="121920" y="204459"/>
                </a:lnTo>
                <a:lnTo>
                  <a:pt x="121920" y="194873"/>
                </a:lnTo>
                <a:lnTo>
                  <a:pt x="120959" y="192953"/>
                </a:lnTo>
                <a:lnTo>
                  <a:pt x="120959" y="191993"/>
                </a:lnTo>
                <a:lnTo>
                  <a:pt x="119999" y="1910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0" name="object 840"/>
          <p:cNvSpPr/>
          <p:nvPr/>
        </p:nvSpPr>
        <p:spPr>
          <a:xfrm>
            <a:off x="5972928" y="5766433"/>
            <a:ext cx="11303" cy="67362"/>
          </a:xfrm>
          <a:custGeom>
            <a:avLst/>
            <a:gdLst/>
            <a:ahLst/>
            <a:cxnLst/>
            <a:rect l="l" t="t" r="r" b="b"/>
            <a:pathLst>
              <a:path w="11303" h="67362">
                <a:moveTo>
                  <a:pt x="11303" y="0"/>
                </a:moveTo>
                <a:lnTo>
                  <a:pt x="0" y="6940"/>
                </a:lnTo>
                <a:lnTo>
                  <a:pt x="2157" y="67362"/>
                </a:lnTo>
                <a:lnTo>
                  <a:pt x="2157" y="54881"/>
                </a:lnTo>
                <a:lnTo>
                  <a:pt x="3132" y="50080"/>
                </a:lnTo>
                <a:lnTo>
                  <a:pt x="4093" y="44319"/>
                </a:lnTo>
                <a:lnTo>
                  <a:pt x="5998" y="38559"/>
                </a:lnTo>
                <a:lnTo>
                  <a:pt x="113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1" name="object 841"/>
          <p:cNvSpPr/>
          <p:nvPr/>
        </p:nvSpPr>
        <p:spPr>
          <a:xfrm>
            <a:off x="5947257" y="5760841"/>
            <a:ext cx="137266" cy="214076"/>
          </a:xfrm>
          <a:custGeom>
            <a:avLst/>
            <a:gdLst/>
            <a:ahLst/>
            <a:cxnLst/>
            <a:rect l="l" t="t" r="r" b="b"/>
            <a:pathLst>
              <a:path w="137266" h="214076">
                <a:moveTo>
                  <a:pt x="6720" y="201594"/>
                </a:moveTo>
                <a:lnTo>
                  <a:pt x="6720" y="203514"/>
                </a:lnTo>
                <a:lnTo>
                  <a:pt x="7680" y="204475"/>
                </a:lnTo>
                <a:lnTo>
                  <a:pt x="8641" y="205419"/>
                </a:lnTo>
                <a:lnTo>
                  <a:pt x="9601" y="206395"/>
                </a:lnTo>
                <a:lnTo>
                  <a:pt x="11521" y="207355"/>
                </a:lnTo>
                <a:lnTo>
                  <a:pt x="14401" y="208315"/>
                </a:lnTo>
                <a:lnTo>
                  <a:pt x="16322" y="209260"/>
                </a:lnTo>
                <a:lnTo>
                  <a:pt x="19202" y="210235"/>
                </a:lnTo>
                <a:lnTo>
                  <a:pt x="23042" y="211195"/>
                </a:lnTo>
                <a:lnTo>
                  <a:pt x="25923" y="212156"/>
                </a:lnTo>
                <a:lnTo>
                  <a:pt x="30708" y="213116"/>
                </a:lnTo>
                <a:lnTo>
                  <a:pt x="34549" y="213116"/>
                </a:lnTo>
                <a:lnTo>
                  <a:pt x="39349" y="214076"/>
                </a:lnTo>
                <a:lnTo>
                  <a:pt x="47990" y="214076"/>
                </a:lnTo>
                <a:lnTo>
                  <a:pt x="55510" y="213935"/>
                </a:lnTo>
                <a:lnTo>
                  <a:pt x="68497" y="212600"/>
                </a:lnTo>
                <a:lnTo>
                  <a:pt x="79674" y="209260"/>
                </a:lnTo>
                <a:lnTo>
                  <a:pt x="93475" y="203356"/>
                </a:lnTo>
                <a:lnTo>
                  <a:pt x="103677" y="196794"/>
                </a:lnTo>
                <a:lnTo>
                  <a:pt x="113091" y="187222"/>
                </a:lnTo>
                <a:lnTo>
                  <a:pt x="119999" y="176631"/>
                </a:lnTo>
                <a:lnTo>
                  <a:pt x="126158" y="164616"/>
                </a:lnTo>
                <a:lnTo>
                  <a:pt x="130561" y="152628"/>
                </a:lnTo>
                <a:lnTo>
                  <a:pt x="134362" y="138531"/>
                </a:lnTo>
                <a:lnTo>
                  <a:pt x="136306" y="125745"/>
                </a:lnTo>
                <a:lnTo>
                  <a:pt x="137165" y="111555"/>
                </a:lnTo>
                <a:lnTo>
                  <a:pt x="137266" y="98877"/>
                </a:lnTo>
                <a:lnTo>
                  <a:pt x="137266" y="97270"/>
                </a:lnTo>
                <a:lnTo>
                  <a:pt x="137125" y="83954"/>
                </a:lnTo>
                <a:lnTo>
                  <a:pt x="136306" y="71993"/>
                </a:lnTo>
                <a:lnTo>
                  <a:pt x="134266" y="58783"/>
                </a:lnTo>
                <a:lnTo>
                  <a:pt x="131521" y="47030"/>
                </a:lnTo>
                <a:lnTo>
                  <a:pt x="129585" y="40325"/>
                </a:lnTo>
                <a:lnTo>
                  <a:pt x="126720" y="33588"/>
                </a:lnTo>
                <a:lnTo>
                  <a:pt x="122880" y="27828"/>
                </a:lnTo>
                <a:lnTo>
                  <a:pt x="119999" y="21122"/>
                </a:lnTo>
                <a:lnTo>
                  <a:pt x="115199" y="16322"/>
                </a:lnTo>
                <a:lnTo>
                  <a:pt x="110398" y="12481"/>
                </a:lnTo>
                <a:lnTo>
                  <a:pt x="105597" y="8641"/>
                </a:lnTo>
                <a:lnTo>
                  <a:pt x="99837" y="4800"/>
                </a:lnTo>
                <a:lnTo>
                  <a:pt x="93116" y="2880"/>
                </a:lnTo>
                <a:lnTo>
                  <a:pt x="86395" y="960"/>
                </a:lnTo>
                <a:lnTo>
                  <a:pt x="78714" y="0"/>
                </a:lnTo>
                <a:lnTo>
                  <a:pt x="70073" y="0"/>
                </a:lnTo>
                <a:lnTo>
                  <a:pt x="62557" y="239"/>
                </a:lnTo>
                <a:lnTo>
                  <a:pt x="49574" y="1888"/>
                </a:lnTo>
                <a:lnTo>
                  <a:pt x="38389" y="4800"/>
                </a:lnTo>
                <a:lnTo>
                  <a:pt x="31668" y="44150"/>
                </a:lnTo>
                <a:lnTo>
                  <a:pt x="34549" y="40325"/>
                </a:lnTo>
                <a:lnTo>
                  <a:pt x="37429" y="35509"/>
                </a:lnTo>
                <a:lnTo>
                  <a:pt x="40325" y="31668"/>
                </a:lnTo>
                <a:lnTo>
                  <a:pt x="44165" y="27828"/>
                </a:lnTo>
                <a:lnTo>
                  <a:pt x="48950" y="25923"/>
                </a:lnTo>
                <a:lnTo>
                  <a:pt x="54711" y="23042"/>
                </a:lnTo>
                <a:lnTo>
                  <a:pt x="60472" y="22082"/>
                </a:lnTo>
                <a:lnTo>
                  <a:pt x="73913" y="22082"/>
                </a:lnTo>
                <a:lnTo>
                  <a:pt x="79674" y="23042"/>
                </a:lnTo>
                <a:lnTo>
                  <a:pt x="85435" y="25923"/>
                </a:lnTo>
                <a:lnTo>
                  <a:pt x="90236" y="27828"/>
                </a:lnTo>
                <a:lnTo>
                  <a:pt x="95036" y="32644"/>
                </a:lnTo>
                <a:lnTo>
                  <a:pt x="98877" y="38389"/>
                </a:lnTo>
                <a:lnTo>
                  <a:pt x="101757" y="44150"/>
                </a:lnTo>
                <a:lnTo>
                  <a:pt x="104637" y="51831"/>
                </a:lnTo>
                <a:lnTo>
                  <a:pt x="106558" y="61432"/>
                </a:lnTo>
                <a:lnTo>
                  <a:pt x="107893" y="68990"/>
                </a:lnTo>
                <a:lnTo>
                  <a:pt x="109052" y="81335"/>
                </a:lnTo>
                <a:lnTo>
                  <a:pt x="109438" y="95996"/>
                </a:lnTo>
                <a:lnTo>
                  <a:pt x="103677" y="99837"/>
                </a:lnTo>
                <a:lnTo>
                  <a:pt x="96956" y="102717"/>
                </a:lnTo>
                <a:lnTo>
                  <a:pt x="89275" y="105597"/>
                </a:lnTo>
                <a:lnTo>
                  <a:pt x="82555" y="107502"/>
                </a:lnTo>
                <a:lnTo>
                  <a:pt x="73913" y="108478"/>
                </a:lnTo>
                <a:lnTo>
                  <a:pt x="59512" y="108478"/>
                </a:lnTo>
                <a:lnTo>
                  <a:pt x="52791" y="107502"/>
                </a:lnTo>
                <a:lnTo>
                  <a:pt x="47990" y="105597"/>
                </a:lnTo>
                <a:lnTo>
                  <a:pt x="43190" y="103677"/>
                </a:lnTo>
                <a:lnTo>
                  <a:pt x="39349" y="100797"/>
                </a:lnTo>
                <a:lnTo>
                  <a:pt x="36484" y="97916"/>
                </a:lnTo>
                <a:lnTo>
                  <a:pt x="33604" y="94076"/>
                </a:lnTo>
                <a:lnTo>
                  <a:pt x="30708" y="89275"/>
                </a:lnTo>
                <a:lnTo>
                  <a:pt x="29763" y="84475"/>
                </a:lnTo>
                <a:lnTo>
                  <a:pt x="28803" y="78714"/>
                </a:lnTo>
                <a:lnTo>
                  <a:pt x="27828" y="72953"/>
                </a:lnTo>
                <a:lnTo>
                  <a:pt x="25670" y="12531"/>
                </a:lnTo>
                <a:lnTo>
                  <a:pt x="16322" y="20147"/>
                </a:lnTo>
                <a:lnTo>
                  <a:pt x="10561" y="26868"/>
                </a:lnTo>
                <a:lnTo>
                  <a:pt x="6720" y="34549"/>
                </a:lnTo>
                <a:lnTo>
                  <a:pt x="3840" y="42230"/>
                </a:lnTo>
                <a:lnTo>
                  <a:pt x="728" y="56174"/>
                </a:lnTo>
                <a:lnTo>
                  <a:pt x="0" y="69113"/>
                </a:lnTo>
                <a:lnTo>
                  <a:pt x="0" y="77754"/>
                </a:lnTo>
                <a:lnTo>
                  <a:pt x="960" y="86395"/>
                </a:lnTo>
                <a:lnTo>
                  <a:pt x="2880" y="93116"/>
                </a:lnTo>
                <a:lnTo>
                  <a:pt x="4800" y="100797"/>
                </a:lnTo>
                <a:lnTo>
                  <a:pt x="8641" y="107502"/>
                </a:lnTo>
                <a:lnTo>
                  <a:pt x="13441" y="113278"/>
                </a:lnTo>
                <a:lnTo>
                  <a:pt x="18242" y="118064"/>
                </a:lnTo>
                <a:lnTo>
                  <a:pt x="24963" y="122880"/>
                </a:lnTo>
                <a:lnTo>
                  <a:pt x="32644" y="125745"/>
                </a:lnTo>
                <a:lnTo>
                  <a:pt x="35731" y="127099"/>
                </a:lnTo>
                <a:lnTo>
                  <a:pt x="47490" y="129851"/>
                </a:lnTo>
                <a:lnTo>
                  <a:pt x="61432" y="130561"/>
                </a:lnTo>
                <a:lnTo>
                  <a:pt x="64456" y="130533"/>
                </a:lnTo>
                <a:lnTo>
                  <a:pt x="77776" y="129531"/>
                </a:lnTo>
                <a:lnTo>
                  <a:pt x="89275" y="126720"/>
                </a:lnTo>
                <a:lnTo>
                  <a:pt x="96956" y="123840"/>
                </a:lnTo>
                <a:lnTo>
                  <a:pt x="103677" y="120959"/>
                </a:lnTo>
                <a:lnTo>
                  <a:pt x="109438" y="118064"/>
                </a:lnTo>
                <a:lnTo>
                  <a:pt x="109410" y="120841"/>
                </a:lnTo>
                <a:lnTo>
                  <a:pt x="108414" y="133700"/>
                </a:lnTo>
                <a:lnTo>
                  <a:pt x="105597" y="145907"/>
                </a:lnTo>
                <a:lnTo>
                  <a:pt x="105411" y="146806"/>
                </a:lnTo>
                <a:lnTo>
                  <a:pt x="101226" y="159361"/>
                </a:lnTo>
                <a:lnTo>
                  <a:pt x="95036" y="169910"/>
                </a:lnTo>
                <a:lnTo>
                  <a:pt x="90236" y="176631"/>
                </a:lnTo>
                <a:lnTo>
                  <a:pt x="84475" y="182392"/>
                </a:lnTo>
                <a:lnTo>
                  <a:pt x="76794" y="186232"/>
                </a:lnTo>
                <a:lnTo>
                  <a:pt x="63412" y="190764"/>
                </a:lnTo>
                <a:lnTo>
                  <a:pt x="49911" y="191993"/>
                </a:lnTo>
                <a:lnTo>
                  <a:pt x="44165" y="191993"/>
                </a:lnTo>
                <a:lnTo>
                  <a:pt x="39349" y="191033"/>
                </a:lnTo>
                <a:lnTo>
                  <a:pt x="35509" y="191033"/>
                </a:lnTo>
                <a:lnTo>
                  <a:pt x="30708" y="190073"/>
                </a:lnTo>
                <a:lnTo>
                  <a:pt x="26883" y="189113"/>
                </a:lnTo>
                <a:lnTo>
                  <a:pt x="23042" y="188153"/>
                </a:lnTo>
                <a:lnTo>
                  <a:pt x="20162" y="187192"/>
                </a:lnTo>
                <a:lnTo>
                  <a:pt x="17282" y="186232"/>
                </a:lnTo>
                <a:lnTo>
                  <a:pt x="15361" y="185272"/>
                </a:lnTo>
                <a:lnTo>
                  <a:pt x="13441" y="184312"/>
                </a:lnTo>
                <a:lnTo>
                  <a:pt x="7680" y="184312"/>
                </a:lnTo>
                <a:lnTo>
                  <a:pt x="7680" y="185272"/>
                </a:lnTo>
                <a:lnTo>
                  <a:pt x="6720" y="185272"/>
                </a:lnTo>
                <a:lnTo>
                  <a:pt x="6720" y="187192"/>
                </a:lnTo>
                <a:lnTo>
                  <a:pt x="5760" y="188153"/>
                </a:lnTo>
                <a:lnTo>
                  <a:pt x="5760" y="200634"/>
                </a:lnTo>
                <a:lnTo>
                  <a:pt x="6720" y="20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2" name="object 842"/>
          <p:cNvSpPr/>
          <p:nvPr/>
        </p:nvSpPr>
        <p:spPr>
          <a:xfrm>
            <a:off x="6140915" y="5766439"/>
            <a:ext cx="11308" cy="67356"/>
          </a:xfrm>
          <a:custGeom>
            <a:avLst/>
            <a:gdLst/>
            <a:ahLst/>
            <a:cxnLst/>
            <a:rect l="l" t="t" r="r" b="b"/>
            <a:pathLst>
              <a:path w="11308" h="67356">
                <a:moveTo>
                  <a:pt x="11308" y="0"/>
                </a:moveTo>
                <a:lnTo>
                  <a:pt x="0" y="6937"/>
                </a:lnTo>
                <a:lnTo>
                  <a:pt x="2176" y="67356"/>
                </a:lnTo>
                <a:lnTo>
                  <a:pt x="2176" y="54874"/>
                </a:lnTo>
                <a:lnTo>
                  <a:pt x="3136" y="50074"/>
                </a:lnTo>
                <a:lnTo>
                  <a:pt x="4096" y="44313"/>
                </a:lnTo>
                <a:lnTo>
                  <a:pt x="6016" y="38552"/>
                </a:lnTo>
                <a:lnTo>
                  <a:pt x="1130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3" name="object 843"/>
          <p:cNvSpPr/>
          <p:nvPr/>
        </p:nvSpPr>
        <p:spPr>
          <a:xfrm>
            <a:off x="6115248" y="5760841"/>
            <a:ext cx="137281" cy="214076"/>
          </a:xfrm>
          <a:custGeom>
            <a:avLst/>
            <a:gdLst/>
            <a:ahLst/>
            <a:cxnLst/>
            <a:rect l="l" t="t" r="r" b="b"/>
            <a:pathLst>
              <a:path w="137281" h="214076">
                <a:moveTo>
                  <a:pt x="6720" y="201594"/>
                </a:moveTo>
                <a:lnTo>
                  <a:pt x="6720" y="203514"/>
                </a:lnTo>
                <a:lnTo>
                  <a:pt x="7680" y="204475"/>
                </a:lnTo>
                <a:lnTo>
                  <a:pt x="8641" y="205419"/>
                </a:lnTo>
                <a:lnTo>
                  <a:pt x="9601" y="206395"/>
                </a:lnTo>
                <a:lnTo>
                  <a:pt x="11521" y="207355"/>
                </a:lnTo>
                <a:lnTo>
                  <a:pt x="14401" y="208315"/>
                </a:lnTo>
                <a:lnTo>
                  <a:pt x="16322" y="209260"/>
                </a:lnTo>
                <a:lnTo>
                  <a:pt x="19202" y="210235"/>
                </a:lnTo>
                <a:lnTo>
                  <a:pt x="23042" y="211195"/>
                </a:lnTo>
                <a:lnTo>
                  <a:pt x="25923" y="212156"/>
                </a:lnTo>
                <a:lnTo>
                  <a:pt x="30723" y="213116"/>
                </a:lnTo>
                <a:lnTo>
                  <a:pt x="34564" y="213116"/>
                </a:lnTo>
                <a:lnTo>
                  <a:pt x="39364" y="214076"/>
                </a:lnTo>
                <a:lnTo>
                  <a:pt x="48005" y="214076"/>
                </a:lnTo>
                <a:lnTo>
                  <a:pt x="55510" y="213935"/>
                </a:lnTo>
                <a:lnTo>
                  <a:pt x="68496" y="212601"/>
                </a:lnTo>
                <a:lnTo>
                  <a:pt x="79674" y="209260"/>
                </a:lnTo>
                <a:lnTo>
                  <a:pt x="93475" y="203356"/>
                </a:lnTo>
                <a:lnTo>
                  <a:pt x="103677" y="196794"/>
                </a:lnTo>
                <a:lnTo>
                  <a:pt x="113091" y="187222"/>
                </a:lnTo>
                <a:lnTo>
                  <a:pt x="119999" y="176631"/>
                </a:lnTo>
                <a:lnTo>
                  <a:pt x="126158" y="164616"/>
                </a:lnTo>
                <a:lnTo>
                  <a:pt x="130561" y="152628"/>
                </a:lnTo>
                <a:lnTo>
                  <a:pt x="134376" y="138530"/>
                </a:lnTo>
                <a:lnTo>
                  <a:pt x="136321" y="125745"/>
                </a:lnTo>
                <a:lnTo>
                  <a:pt x="137180" y="111555"/>
                </a:lnTo>
                <a:lnTo>
                  <a:pt x="137281" y="98877"/>
                </a:lnTo>
                <a:lnTo>
                  <a:pt x="137281" y="97270"/>
                </a:lnTo>
                <a:lnTo>
                  <a:pt x="137140" y="83954"/>
                </a:lnTo>
                <a:lnTo>
                  <a:pt x="136321" y="71993"/>
                </a:lnTo>
                <a:lnTo>
                  <a:pt x="134279" y="58782"/>
                </a:lnTo>
                <a:lnTo>
                  <a:pt x="131521" y="47030"/>
                </a:lnTo>
                <a:lnTo>
                  <a:pt x="129600" y="40325"/>
                </a:lnTo>
                <a:lnTo>
                  <a:pt x="126720" y="33588"/>
                </a:lnTo>
                <a:lnTo>
                  <a:pt x="122880" y="27828"/>
                </a:lnTo>
                <a:lnTo>
                  <a:pt x="119999" y="21122"/>
                </a:lnTo>
                <a:lnTo>
                  <a:pt x="115199" y="16322"/>
                </a:lnTo>
                <a:lnTo>
                  <a:pt x="110398" y="12481"/>
                </a:lnTo>
                <a:lnTo>
                  <a:pt x="105597" y="8641"/>
                </a:lnTo>
                <a:lnTo>
                  <a:pt x="99837" y="4800"/>
                </a:lnTo>
                <a:lnTo>
                  <a:pt x="93116" y="2880"/>
                </a:lnTo>
                <a:lnTo>
                  <a:pt x="86395" y="960"/>
                </a:lnTo>
                <a:lnTo>
                  <a:pt x="78729" y="0"/>
                </a:lnTo>
                <a:lnTo>
                  <a:pt x="70073" y="0"/>
                </a:lnTo>
                <a:lnTo>
                  <a:pt x="62576" y="238"/>
                </a:lnTo>
                <a:lnTo>
                  <a:pt x="49587" y="1887"/>
                </a:lnTo>
                <a:lnTo>
                  <a:pt x="38404" y="4800"/>
                </a:lnTo>
                <a:lnTo>
                  <a:pt x="31683" y="44150"/>
                </a:lnTo>
                <a:lnTo>
                  <a:pt x="34564" y="40325"/>
                </a:lnTo>
                <a:lnTo>
                  <a:pt x="37444" y="35509"/>
                </a:lnTo>
                <a:lnTo>
                  <a:pt x="40325" y="31668"/>
                </a:lnTo>
                <a:lnTo>
                  <a:pt x="44165" y="27828"/>
                </a:lnTo>
                <a:lnTo>
                  <a:pt x="49926" y="25923"/>
                </a:lnTo>
                <a:lnTo>
                  <a:pt x="54726" y="23042"/>
                </a:lnTo>
                <a:lnTo>
                  <a:pt x="60487" y="22082"/>
                </a:lnTo>
                <a:lnTo>
                  <a:pt x="73913" y="22082"/>
                </a:lnTo>
                <a:lnTo>
                  <a:pt x="80634" y="23042"/>
                </a:lnTo>
                <a:lnTo>
                  <a:pt x="85435" y="25923"/>
                </a:lnTo>
                <a:lnTo>
                  <a:pt x="90236" y="27828"/>
                </a:lnTo>
                <a:lnTo>
                  <a:pt x="95036" y="32644"/>
                </a:lnTo>
                <a:lnTo>
                  <a:pt x="98877" y="38389"/>
                </a:lnTo>
                <a:lnTo>
                  <a:pt x="101757" y="44150"/>
                </a:lnTo>
                <a:lnTo>
                  <a:pt x="104637" y="51831"/>
                </a:lnTo>
                <a:lnTo>
                  <a:pt x="106558" y="61432"/>
                </a:lnTo>
                <a:lnTo>
                  <a:pt x="107893" y="68990"/>
                </a:lnTo>
                <a:lnTo>
                  <a:pt x="109052" y="81335"/>
                </a:lnTo>
                <a:lnTo>
                  <a:pt x="109438" y="95996"/>
                </a:lnTo>
                <a:lnTo>
                  <a:pt x="103677" y="99837"/>
                </a:lnTo>
                <a:lnTo>
                  <a:pt x="96956" y="102717"/>
                </a:lnTo>
                <a:lnTo>
                  <a:pt x="89275" y="105597"/>
                </a:lnTo>
                <a:lnTo>
                  <a:pt x="82555" y="107502"/>
                </a:lnTo>
                <a:lnTo>
                  <a:pt x="73913" y="108478"/>
                </a:lnTo>
                <a:lnTo>
                  <a:pt x="59512" y="108478"/>
                </a:lnTo>
                <a:lnTo>
                  <a:pt x="52806" y="107502"/>
                </a:lnTo>
                <a:lnTo>
                  <a:pt x="48005" y="105597"/>
                </a:lnTo>
                <a:lnTo>
                  <a:pt x="43205" y="103677"/>
                </a:lnTo>
                <a:lnTo>
                  <a:pt x="39364" y="100797"/>
                </a:lnTo>
                <a:lnTo>
                  <a:pt x="36484" y="97916"/>
                </a:lnTo>
                <a:lnTo>
                  <a:pt x="33604" y="94076"/>
                </a:lnTo>
                <a:lnTo>
                  <a:pt x="30723" y="89275"/>
                </a:lnTo>
                <a:lnTo>
                  <a:pt x="29763" y="84475"/>
                </a:lnTo>
                <a:lnTo>
                  <a:pt x="28803" y="78714"/>
                </a:lnTo>
                <a:lnTo>
                  <a:pt x="27843" y="72953"/>
                </a:lnTo>
                <a:lnTo>
                  <a:pt x="25667" y="12534"/>
                </a:lnTo>
                <a:lnTo>
                  <a:pt x="16322" y="20147"/>
                </a:lnTo>
                <a:lnTo>
                  <a:pt x="10561" y="26868"/>
                </a:lnTo>
                <a:lnTo>
                  <a:pt x="6720" y="34549"/>
                </a:lnTo>
                <a:lnTo>
                  <a:pt x="3840" y="42230"/>
                </a:lnTo>
                <a:lnTo>
                  <a:pt x="728" y="56174"/>
                </a:lnTo>
                <a:lnTo>
                  <a:pt x="0" y="69113"/>
                </a:lnTo>
                <a:lnTo>
                  <a:pt x="0" y="77754"/>
                </a:lnTo>
                <a:lnTo>
                  <a:pt x="960" y="86395"/>
                </a:lnTo>
                <a:lnTo>
                  <a:pt x="2880" y="93116"/>
                </a:lnTo>
                <a:lnTo>
                  <a:pt x="4800" y="100797"/>
                </a:lnTo>
                <a:lnTo>
                  <a:pt x="8641" y="107502"/>
                </a:lnTo>
                <a:lnTo>
                  <a:pt x="13441" y="113278"/>
                </a:lnTo>
                <a:lnTo>
                  <a:pt x="18242" y="118064"/>
                </a:lnTo>
                <a:lnTo>
                  <a:pt x="24963" y="122880"/>
                </a:lnTo>
                <a:lnTo>
                  <a:pt x="32644" y="125745"/>
                </a:lnTo>
                <a:lnTo>
                  <a:pt x="35742" y="127104"/>
                </a:lnTo>
                <a:lnTo>
                  <a:pt x="47505" y="129852"/>
                </a:lnTo>
                <a:lnTo>
                  <a:pt x="61447" y="130561"/>
                </a:lnTo>
                <a:lnTo>
                  <a:pt x="64456" y="130533"/>
                </a:lnTo>
                <a:lnTo>
                  <a:pt x="77776" y="129532"/>
                </a:lnTo>
                <a:lnTo>
                  <a:pt x="89275" y="126720"/>
                </a:lnTo>
                <a:lnTo>
                  <a:pt x="96956" y="123840"/>
                </a:lnTo>
                <a:lnTo>
                  <a:pt x="103677" y="120959"/>
                </a:lnTo>
                <a:lnTo>
                  <a:pt x="109438" y="118064"/>
                </a:lnTo>
                <a:lnTo>
                  <a:pt x="109410" y="120841"/>
                </a:lnTo>
                <a:lnTo>
                  <a:pt x="108414" y="133700"/>
                </a:lnTo>
                <a:lnTo>
                  <a:pt x="105597" y="145907"/>
                </a:lnTo>
                <a:lnTo>
                  <a:pt x="105411" y="146806"/>
                </a:lnTo>
                <a:lnTo>
                  <a:pt x="101226" y="159361"/>
                </a:lnTo>
                <a:lnTo>
                  <a:pt x="95036" y="169910"/>
                </a:lnTo>
                <a:lnTo>
                  <a:pt x="90236" y="176631"/>
                </a:lnTo>
                <a:lnTo>
                  <a:pt x="84475" y="182392"/>
                </a:lnTo>
                <a:lnTo>
                  <a:pt x="76794" y="186232"/>
                </a:lnTo>
                <a:lnTo>
                  <a:pt x="63427" y="190762"/>
                </a:lnTo>
                <a:lnTo>
                  <a:pt x="49926" y="191993"/>
                </a:lnTo>
                <a:lnTo>
                  <a:pt x="44165" y="191993"/>
                </a:lnTo>
                <a:lnTo>
                  <a:pt x="39364" y="191033"/>
                </a:lnTo>
                <a:lnTo>
                  <a:pt x="35524" y="191033"/>
                </a:lnTo>
                <a:lnTo>
                  <a:pt x="30723" y="190073"/>
                </a:lnTo>
                <a:lnTo>
                  <a:pt x="26883" y="189113"/>
                </a:lnTo>
                <a:lnTo>
                  <a:pt x="23042" y="188153"/>
                </a:lnTo>
                <a:lnTo>
                  <a:pt x="20162" y="187192"/>
                </a:lnTo>
                <a:lnTo>
                  <a:pt x="17282" y="186232"/>
                </a:lnTo>
                <a:lnTo>
                  <a:pt x="15361" y="185272"/>
                </a:lnTo>
                <a:lnTo>
                  <a:pt x="13441" y="184312"/>
                </a:lnTo>
                <a:lnTo>
                  <a:pt x="7680" y="184312"/>
                </a:lnTo>
                <a:lnTo>
                  <a:pt x="7680" y="185272"/>
                </a:lnTo>
                <a:lnTo>
                  <a:pt x="6720" y="185272"/>
                </a:lnTo>
                <a:lnTo>
                  <a:pt x="6720" y="187192"/>
                </a:lnTo>
                <a:lnTo>
                  <a:pt x="5760" y="188153"/>
                </a:lnTo>
                <a:lnTo>
                  <a:pt x="5760" y="200634"/>
                </a:lnTo>
                <a:lnTo>
                  <a:pt x="6720" y="20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4" name="object 844"/>
          <p:cNvSpPr/>
          <p:nvPr/>
        </p:nvSpPr>
        <p:spPr>
          <a:xfrm>
            <a:off x="6307941" y="5880664"/>
            <a:ext cx="10991" cy="87532"/>
          </a:xfrm>
          <a:custGeom>
            <a:avLst/>
            <a:gdLst/>
            <a:ahLst/>
            <a:cxnLst/>
            <a:rect l="l" t="t" r="r" b="b"/>
            <a:pathLst>
              <a:path w="10991" h="87532">
                <a:moveTo>
                  <a:pt x="10991" y="50113"/>
                </a:moveTo>
                <a:lnTo>
                  <a:pt x="7221" y="39132"/>
                </a:lnTo>
                <a:lnTo>
                  <a:pt x="4100" y="25124"/>
                </a:lnTo>
                <a:lnTo>
                  <a:pt x="3120" y="12831"/>
                </a:lnTo>
                <a:lnTo>
                  <a:pt x="2447" y="0"/>
                </a:lnTo>
                <a:lnTo>
                  <a:pt x="0" y="80376"/>
                </a:lnTo>
                <a:lnTo>
                  <a:pt x="10821" y="87532"/>
                </a:lnTo>
                <a:lnTo>
                  <a:pt x="10991" y="501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5" name="object 845"/>
          <p:cNvSpPr/>
          <p:nvPr/>
        </p:nvSpPr>
        <p:spPr>
          <a:xfrm>
            <a:off x="6281333" y="5760841"/>
            <a:ext cx="144947" cy="214076"/>
          </a:xfrm>
          <a:custGeom>
            <a:avLst/>
            <a:gdLst/>
            <a:ahLst/>
            <a:cxnLst/>
            <a:rect l="l" t="t" r="r" b="b"/>
            <a:pathLst>
              <a:path w="144947" h="214076">
                <a:moveTo>
                  <a:pt x="56329" y="213186"/>
                </a:moveTo>
                <a:lnTo>
                  <a:pt x="70073" y="214076"/>
                </a:lnTo>
                <a:lnTo>
                  <a:pt x="82313" y="213502"/>
                </a:lnTo>
                <a:lnTo>
                  <a:pt x="94773" y="211110"/>
                </a:lnTo>
                <a:lnTo>
                  <a:pt x="105582" y="206395"/>
                </a:lnTo>
                <a:lnTo>
                  <a:pt x="120836" y="194801"/>
                </a:lnTo>
                <a:lnTo>
                  <a:pt x="128625" y="184312"/>
                </a:lnTo>
                <a:lnTo>
                  <a:pt x="133196" y="175452"/>
                </a:lnTo>
                <a:lnTo>
                  <a:pt x="137641" y="163570"/>
                </a:lnTo>
                <a:lnTo>
                  <a:pt x="141107" y="150708"/>
                </a:lnTo>
                <a:lnTo>
                  <a:pt x="143416" y="132901"/>
                </a:lnTo>
                <a:lnTo>
                  <a:pt x="144519" y="120136"/>
                </a:lnTo>
                <a:lnTo>
                  <a:pt x="144947" y="106558"/>
                </a:lnTo>
                <a:lnTo>
                  <a:pt x="144779" y="97604"/>
                </a:lnTo>
                <a:lnTo>
                  <a:pt x="143953" y="84358"/>
                </a:lnTo>
                <a:lnTo>
                  <a:pt x="142649" y="71980"/>
                </a:lnTo>
                <a:lnTo>
                  <a:pt x="141107" y="60472"/>
                </a:lnTo>
                <a:lnTo>
                  <a:pt x="138997" y="49639"/>
                </a:lnTo>
                <a:lnTo>
                  <a:pt x="135027" y="37628"/>
                </a:lnTo>
                <a:lnTo>
                  <a:pt x="129585" y="26868"/>
                </a:lnTo>
                <a:lnTo>
                  <a:pt x="118327" y="13878"/>
                </a:lnTo>
                <a:lnTo>
                  <a:pt x="107502" y="6720"/>
                </a:lnTo>
                <a:lnTo>
                  <a:pt x="100885" y="3774"/>
                </a:lnTo>
                <a:lnTo>
                  <a:pt x="88618" y="890"/>
                </a:lnTo>
                <a:lnTo>
                  <a:pt x="74874" y="0"/>
                </a:lnTo>
                <a:lnTo>
                  <a:pt x="62620" y="574"/>
                </a:lnTo>
                <a:lnTo>
                  <a:pt x="50158" y="2966"/>
                </a:lnTo>
                <a:lnTo>
                  <a:pt x="39349" y="7680"/>
                </a:lnTo>
                <a:lnTo>
                  <a:pt x="24095" y="19268"/>
                </a:lnTo>
                <a:lnTo>
                  <a:pt x="16306" y="29763"/>
                </a:lnTo>
                <a:lnTo>
                  <a:pt x="11748" y="38601"/>
                </a:lnTo>
                <a:lnTo>
                  <a:pt x="7300" y="50484"/>
                </a:lnTo>
                <a:lnTo>
                  <a:pt x="3840" y="63352"/>
                </a:lnTo>
                <a:lnTo>
                  <a:pt x="1524" y="81464"/>
                </a:lnTo>
                <a:lnTo>
                  <a:pt x="425" y="94350"/>
                </a:lnTo>
                <a:lnTo>
                  <a:pt x="0" y="107502"/>
                </a:lnTo>
                <a:lnTo>
                  <a:pt x="93" y="116456"/>
                </a:lnTo>
                <a:lnTo>
                  <a:pt x="668" y="129702"/>
                </a:lnTo>
                <a:lnTo>
                  <a:pt x="1875" y="142080"/>
                </a:lnTo>
                <a:lnTo>
                  <a:pt x="3840" y="153588"/>
                </a:lnTo>
                <a:lnTo>
                  <a:pt x="5939" y="164000"/>
                </a:lnTo>
                <a:lnTo>
                  <a:pt x="9904" y="176201"/>
                </a:lnTo>
                <a:lnTo>
                  <a:pt x="15346" y="187192"/>
                </a:lnTo>
                <a:lnTo>
                  <a:pt x="26607" y="200199"/>
                </a:lnTo>
                <a:lnTo>
                  <a:pt x="29055" y="119823"/>
                </a:lnTo>
                <a:lnTo>
                  <a:pt x="28788" y="105597"/>
                </a:lnTo>
                <a:lnTo>
                  <a:pt x="28809" y="97902"/>
                </a:lnTo>
                <a:lnTo>
                  <a:pt x="29227" y="84896"/>
                </a:lnTo>
                <a:lnTo>
                  <a:pt x="30708" y="72953"/>
                </a:lnTo>
                <a:lnTo>
                  <a:pt x="30969" y="70351"/>
                </a:lnTo>
                <a:lnTo>
                  <a:pt x="33266" y="57328"/>
                </a:lnTo>
                <a:lnTo>
                  <a:pt x="37429" y="46070"/>
                </a:lnTo>
                <a:lnTo>
                  <a:pt x="40309" y="39349"/>
                </a:lnTo>
                <a:lnTo>
                  <a:pt x="45110" y="32644"/>
                </a:lnTo>
                <a:lnTo>
                  <a:pt x="50871" y="28803"/>
                </a:lnTo>
                <a:lnTo>
                  <a:pt x="56631" y="23987"/>
                </a:lnTo>
                <a:lnTo>
                  <a:pt x="64312" y="22082"/>
                </a:lnTo>
                <a:lnTo>
                  <a:pt x="77754" y="22082"/>
                </a:lnTo>
                <a:lnTo>
                  <a:pt x="82555" y="23042"/>
                </a:lnTo>
                <a:lnTo>
                  <a:pt x="86395" y="23987"/>
                </a:lnTo>
                <a:lnTo>
                  <a:pt x="91196" y="25923"/>
                </a:lnTo>
                <a:lnTo>
                  <a:pt x="95021" y="27828"/>
                </a:lnTo>
                <a:lnTo>
                  <a:pt x="97916" y="30708"/>
                </a:lnTo>
                <a:lnTo>
                  <a:pt x="100782" y="33588"/>
                </a:lnTo>
                <a:lnTo>
                  <a:pt x="103662" y="37429"/>
                </a:lnTo>
                <a:lnTo>
                  <a:pt x="106542" y="42230"/>
                </a:lnTo>
                <a:lnTo>
                  <a:pt x="108478" y="47030"/>
                </a:lnTo>
                <a:lnTo>
                  <a:pt x="110383" y="51831"/>
                </a:lnTo>
                <a:lnTo>
                  <a:pt x="111343" y="58552"/>
                </a:lnTo>
                <a:lnTo>
                  <a:pt x="113263" y="65272"/>
                </a:lnTo>
                <a:lnTo>
                  <a:pt x="114223" y="71993"/>
                </a:lnTo>
                <a:lnTo>
                  <a:pt x="115183" y="80634"/>
                </a:lnTo>
                <a:lnTo>
                  <a:pt x="115416" y="82713"/>
                </a:lnTo>
                <a:lnTo>
                  <a:pt x="116053" y="94724"/>
                </a:lnTo>
                <a:lnTo>
                  <a:pt x="116144" y="108478"/>
                </a:lnTo>
                <a:lnTo>
                  <a:pt x="116144" y="123840"/>
                </a:lnTo>
                <a:lnTo>
                  <a:pt x="115183" y="130561"/>
                </a:lnTo>
                <a:lnTo>
                  <a:pt x="115183" y="138242"/>
                </a:lnTo>
                <a:lnTo>
                  <a:pt x="114223" y="144947"/>
                </a:lnTo>
                <a:lnTo>
                  <a:pt x="113263" y="150708"/>
                </a:lnTo>
                <a:lnTo>
                  <a:pt x="111343" y="156469"/>
                </a:lnTo>
                <a:lnTo>
                  <a:pt x="109423" y="162229"/>
                </a:lnTo>
                <a:lnTo>
                  <a:pt x="107502" y="167030"/>
                </a:lnTo>
                <a:lnTo>
                  <a:pt x="105582" y="172791"/>
                </a:lnTo>
                <a:lnTo>
                  <a:pt x="102702" y="176631"/>
                </a:lnTo>
                <a:lnTo>
                  <a:pt x="99821" y="180472"/>
                </a:lnTo>
                <a:lnTo>
                  <a:pt x="95981" y="184312"/>
                </a:lnTo>
                <a:lnTo>
                  <a:pt x="92141" y="187192"/>
                </a:lnTo>
                <a:lnTo>
                  <a:pt x="87355" y="189113"/>
                </a:lnTo>
                <a:lnTo>
                  <a:pt x="83515" y="191033"/>
                </a:lnTo>
                <a:lnTo>
                  <a:pt x="77754" y="191993"/>
                </a:lnTo>
                <a:lnTo>
                  <a:pt x="64312" y="191993"/>
                </a:lnTo>
                <a:lnTo>
                  <a:pt x="57591" y="190073"/>
                </a:lnTo>
                <a:lnTo>
                  <a:pt x="51831" y="187192"/>
                </a:lnTo>
                <a:lnTo>
                  <a:pt x="46070" y="183352"/>
                </a:lnTo>
                <a:lnTo>
                  <a:pt x="42230" y="178551"/>
                </a:lnTo>
                <a:lnTo>
                  <a:pt x="38389" y="171831"/>
                </a:lnTo>
                <a:lnTo>
                  <a:pt x="37599" y="169936"/>
                </a:lnTo>
                <a:lnTo>
                  <a:pt x="37429" y="207355"/>
                </a:lnTo>
                <a:lnTo>
                  <a:pt x="44059" y="210305"/>
                </a:lnTo>
                <a:lnTo>
                  <a:pt x="56329" y="2131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6" name="object 846"/>
          <p:cNvSpPr/>
          <p:nvPr/>
        </p:nvSpPr>
        <p:spPr>
          <a:xfrm>
            <a:off x="1640349" y="6577766"/>
            <a:ext cx="0" cy="1811952"/>
          </a:xfrm>
          <a:custGeom>
            <a:avLst/>
            <a:gdLst/>
            <a:ahLst/>
            <a:cxnLst/>
            <a:rect l="l" t="t" r="r" b="b"/>
            <a:pathLst>
              <a:path w="0" h="1811952">
                <a:moveTo>
                  <a:pt x="0" y="0"/>
                </a:moveTo>
                <a:lnTo>
                  <a:pt x="0" y="1811952"/>
                </a:lnTo>
              </a:path>
            </a:pathLst>
          </a:custGeom>
          <a:ln w="799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7" name="object 847"/>
          <p:cNvSpPr/>
          <p:nvPr/>
        </p:nvSpPr>
        <p:spPr>
          <a:xfrm>
            <a:off x="1603385" y="8368116"/>
            <a:ext cx="36484" cy="0"/>
          </a:xfrm>
          <a:custGeom>
            <a:avLst/>
            <a:gdLst/>
            <a:ahLst/>
            <a:cxnLst/>
            <a:rect l="l" t="t" r="r" b="b"/>
            <a:pathLst>
              <a:path w="36484" h="0">
                <a:moveTo>
                  <a:pt x="0" y="0"/>
                </a:moveTo>
                <a:lnTo>
                  <a:pt x="36484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8" name="object 848"/>
          <p:cNvSpPr/>
          <p:nvPr/>
        </p:nvSpPr>
        <p:spPr>
          <a:xfrm>
            <a:off x="1603385" y="8112290"/>
            <a:ext cx="36484" cy="0"/>
          </a:xfrm>
          <a:custGeom>
            <a:avLst/>
            <a:gdLst/>
            <a:ahLst/>
            <a:cxnLst/>
            <a:rect l="l" t="t" r="r" b="b"/>
            <a:pathLst>
              <a:path w="36484" h="0">
                <a:moveTo>
                  <a:pt x="0" y="0"/>
                </a:moveTo>
                <a:lnTo>
                  <a:pt x="36484" y="0"/>
                </a:lnTo>
              </a:path>
            </a:pathLst>
          </a:custGeom>
          <a:ln w="79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9" name="object 849"/>
          <p:cNvSpPr/>
          <p:nvPr/>
        </p:nvSpPr>
        <p:spPr>
          <a:xfrm>
            <a:off x="1603385" y="7856936"/>
            <a:ext cx="36484" cy="0"/>
          </a:xfrm>
          <a:custGeom>
            <a:avLst/>
            <a:gdLst/>
            <a:ahLst/>
            <a:cxnLst/>
            <a:rect l="l" t="t" r="r" b="b"/>
            <a:pathLst>
              <a:path w="36484" h="0">
                <a:moveTo>
                  <a:pt x="0" y="0"/>
                </a:moveTo>
                <a:lnTo>
                  <a:pt x="36484" y="0"/>
                </a:lnTo>
              </a:path>
            </a:pathLst>
          </a:custGeom>
          <a:ln w="797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0" name="object 850"/>
          <p:cNvSpPr/>
          <p:nvPr/>
        </p:nvSpPr>
        <p:spPr>
          <a:xfrm>
            <a:off x="1603385" y="7601582"/>
            <a:ext cx="36484" cy="0"/>
          </a:xfrm>
          <a:custGeom>
            <a:avLst/>
            <a:gdLst/>
            <a:ahLst/>
            <a:cxnLst/>
            <a:rect l="l" t="t" r="r" b="b"/>
            <a:pathLst>
              <a:path w="36484" h="0">
                <a:moveTo>
                  <a:pt x="0" y="0"/>
                </a:moveTo>
                <a:lnTo>
                  <a:pt x="36484" y="0"/>
                </a:lnTo>
              </a:path>
            </a:pathLst>
          </a:custGeom>
          <a:ln w="79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1" name="object 851"/>
          <p:cNvSpPr/>
          <p:nvPr/>
        </p:nvSpPr>
        <p:spPr>
          <a:xfrm>
            <a:off x="1603385" y="7345756"/>
            <a:ext cx="36484" cy="0"/>
          </a:xfrm>
          <a:custGeom>
            <a:avLst/>
            <a:gdLst/>
            <a:ahLst/>
            <a:cxnLst/>
            <a:rect l="l" t="t" r="r" b="b"/>
            <a:pathLst>
              <a:path w="36484" h="0">
                <a:moveTo>
                  <a:pt x="0" y="0"/>
                </a:moveTo>
                <a:lnTo>
                  <a:pt x="36484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2" name="object 852"/>
          <p:cNvSpPr/>
          <p:nvPr/>
        </p:nvSpPr>
        <p:spPr>
          <a:xfrm>
            <a:off x="1603385" y="7088474"/>
            <a:ext cx="36484" cy="0"/>
          </a:xfrm>
          <a:custGeom>
            <a:avLst/>
            <a:gdLst/>
            <a:ahLst/>
            <a:cxnLst/>
            <a:rect l="l" t="t" r="r" b="b"/>
            <a:pathLst>
              <a:path w="36484" h="0">
                <a:moveTo>
                  <a:pt x="0" y="0"/>
                </a:moveTo>
                <a:lnTo>
                  <a:pt x="36484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3" name="object 853"/>
          <p:cNvSpPr/>
          <p:nvPr/>
        </p:nvSpPr>
        <p:spPr>
          <a:xfrm>
            <a:off x="1603385" y="6833128"/>
            <a:ext cx="36484" cy="0"/>
          </a:xfrm>
          <a:custGeom>
            <a:avLst/>
            <a:gdLst/>
            <a:ahLst/>
            <a:cxnLst/>
            <a:rect l="l" t="t" r="r" b="b"/>
            <a:pathLst>
              <a:path w="36484" h="0">
                <a:moveTo>
                  <a:pt x="0" y="0"/>
                </a:moveTo>
                <a:lnTo>
                  <a:pt x="36484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4" name="object 854"/>
          <p:cNvSpPr/>
          <p:nvPr/>
        </p:nvSpPr>
        <p:spPr>
          <a:xfrm>
            <a:off x="1603385" y="6577774"/>
            <a:ext cx="36484" cy="0"/>
          </a:xfrm>
          <a:custGeom>
            <a:avLst/>
            <a:gdLst/>
            <a:ahLst/>
            <a:cxnLst/>
            <a:rect l="l" t="t" r="r" b="b"/>
            <a:pathLst>
              <a:path w="36484" h="0">
                <a:moveTo>
                  <a:pt x="0" y="0"/>
                </a:moveTo>
                <a:lnTo>
                  <a:pt x="36484" y="0"/>
                </a:lnTo>
              </a:path>
            </a:pathLst>
          </a:custGeom>
          <a:ln w="89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5" name="object 855"/>
          <p:cNvSpPr/>
          <p:nvPr/>
        </p:nvSpPr>
        <p:spPr>
          <a:xfrm>
            <a:off x="1639869" y="8368117"/>
            <a:ext cx="1360276" cy="0"/>
          </a:xfrm>
          <a:custGeom>
            <a:avLst/>
            <a:gdLst/>
            <a:ahLst/>
            <a:cxnLst/>
            <a:rect l="l" t="t" r="r" b="b"/>
            <a:pathLst>
              <a:path w="1360276" h="0">
                <a:moveTo>
                  <a:pt x="0" y="0"/>
                </a:moveTo>
                <a:lnTo>
                  <a:pt x="1360276" y="0"/>
                </a:lnTo>
              </a:path>
            </a:pathLst>
          </a:custGeom>
          <a:ln w="89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6" name="object 856"/>
          <p:cNvSpPr/>
          <p:nvPr/>
        </p:nvSpPr>
        <p:spPr>
          <a:xfrm>
            <a:off x="1661952" y="8386358"/>
            <a:ext cx="7665" cy="0"/>
          </a:xfrm>
          <a:custGeom>
            <a:avLst/>
            <a:gdLst/>
            <a:ahLst/>
            <a:cxnLst/>
            <a:rect l="l" t="t" r="r" b="b"/>
            <a:pathLst>
              <a:path w="7665" h="0">
                <a:moveTo>
                  <a:pt x="0" y="0"/>
                </a:moveTo>
                <a:lnTo>
                  <a:pt x="7665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7" name="object 857"/>
          <p:cNvSpPr/>
          <p:nvPr/>
        </p:nvSpPr>
        <p:spPr>
          <a:xfrm>
            <a:off x="1688835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8" name="object 858"/>
          <p:cNvSpPr/>
          <p:nvPr/>
        </p:nvSpPr>
        <p:spPr>
          <a:xfrm>
            <a:off x="1715703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9" name="object 859"/>
          <p:cNvSpPr/>
          <p:nvPr/>
        </p:nvSpPr>
        <p:spPr>
          <a:xfrm>
            <a:off x="1743547" y="8386358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0" name="object 860"/>
          <p:cNvSpPr/>
          <p:nvPr/>
        </p:nvSpPr>
        <p:spPr>
          <a:xfrm>
            <a:off x="1768510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1" name="object 861"/>
          <p:cNvSpPr/>
          <p:nvPr/>
        </p:nvSpPr>
        <p:spPr>
          <a:xfrm>
            <a:off x="1795378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2" name="object 862"/>
          <p:cNvSpPr/>
          <p:nvPr/>
        </p:nvSpPr>
        <p:spPr>
          <a:xfrm>
            <a:off x="1822262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3" name="object 863"/>
          <p:cNvSpPr/>
          <p:nvPr/>
        </p:nvSpPr>
        <p:spPr>
          <a:xfrm>
            <a:off x="1850105" y="8386358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4" name="object 864"/>
          <p:cNvSpPr/>
          <p:nvPr/>
        </p:nvSpPr>
        <p:spPr>
          <a:xfrm>
            <a:off x="1876973" y="8386358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5" name="object 865"/>
          <p:cNvSpPr/>
          <p:nvPr/>
        </p:nvSpPr>
        <p:spPr>
          <a:xfrm>
            <a:off x="1902896" y="8386358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6" name="object 866"/>
          <p:cNvSpPr/>
          <p:nvPr/>
        </p:nvSpPr>
        <p:spPr>
          <a:xfrm>
            <a:off x="1928820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7" name="object 867"/>
          <p:cNvSpPr/>
          <p:nvPr/>
        </p:nvSpPr>
        <p:spPr>
          <a:xfrm>
            <a:off x="1956663" y="8386358"/>
            <a:ext cx="6705" cy="0"/>
          </a:xfrm>
          <a:custGeom>
            <a:avLst/>
            <a:gdLst/>
            <a:ahLst/>
            <a:cxnLst/>
            <a:rect l="l" t="t" r="r" b="b"/>
            <a:pathLst>
              <a:path w="6705" h="0">
                <a:moveTo>
                  <a:pt x="0" y="0"/>
                </a:moveTo>
                <a:lnTo>
                  <a:pt x="6705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8" name="object 868"/>
          <p:cNvSpPr/>
          <p:nvPr/>
        </p:nvSpPr>
        <p:spPr>
          <a:xfrm>
            <a:off x="1983546" y="8386358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9" name="object 869"/>
          <p:cNvSpPr/>
          <p:nvPr/>
        </p:nvSpPr>
        <p:spPr>
          <a:xfrm>
            <a:off x="2009454" y="8386358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0" name="object 870"/>
          <p:cNvSpPr/>
          <p:nvPr/>
        </p:nvSpPr>
        <p:spPr>
          <a:xfrm>
            <a:off x="2035378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1" name="object 871"/>
          <p:cNvSpPr/>
          <p:nvPr/>
        </p:nvSpPr>
        <p:spPr>
          <a:xfrm>
            <a:off x="2063221" y="8386358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2" name="object 872"/>
          <p:cNvSpPr/>
          <p:nvPr/>
        </p:nvSpPr>
        <p:spPr>
          <a:xfrm>
            <a:off x="2090089" y="8386358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3" name="object 873"/>
          <p:cNvSpPr/>
          <p:nvPr/>
        </p:nvSpPr>
        <p:spPr>
          <a:xfrm>
            <a:off x="2116013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4" name="object 874"/>
          <p:cNvSpPr/>
          <p:nvPr/>
        </p:nvSpPr>
        <p:spPr>
          <a:xfrm>
            <a:off x="2141936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5" name="object 875"/>
          <p:cNvSpPr/>
          <p:nvPr/>
        </p:nvSpPr>
        <p:spPr>
          <a:xfrm>
            <a:off x="2169764" y="8386358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6" name="object 876"/>
          <p:cNvSpPr/>
          <p:nvPr/>
        </p:nvSpPr>
        <p:spPr>
          <a:xfrm>
            <a:off x="2196647" y="8386358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7" name="object 877"/>
          <p:cNvSpPr/>
          <p:nvPr/>
        </p:nvSpPr>
        <p:spPr>
          <a:xfrm>
            <a:off x="2223531" y="8386358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8" name="object 878"/>
          <p:cNvSpPr/>
          <p:nvPr/>
        </p:nvSpPr>
        <p:spPr>
          <a:xfrm>
            <a:off x="2250414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9" name="object 879"/>
          <p:cNvSpPr/>
          <p:nvPr/>
        </p:nvSpPr>
        <p:spPr>
          <a:xfrm>
            <a:off x="2275362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0" name="object 880"/>
          <p:cNvSpPr/>
          <p:nvPr/>
        </p:nvSpPr>
        <p:spPr>
          <a:xfrm>
            <a:off x="2303205" y="8386358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1" name="object 881"/>
          <p:cNvSpPr/>
          <p:nvPr/>
        </p:nvSpPr>
        <p:spPr>
          <a:xfrm>
            <a:off x="2330089" y="8386358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2" name="object 882"/>
          <p:cNvSpPr/>
          <p:nvPr/>
        </p:nvSpPr>
        <p:spPr>
          <a:xfrm>
            <a:off x="2356972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3" name="object 883"/>
          <p:cNvSpPr/>
          <p:nvPr/>
        </p:nvSpPr>
        <p:spPr>
          <a:xfrm>
            <a:off x="2381935" y="8386358"/>
            <a:ext cx="7665" cy="0"/>
          </a:xfrm>
          <a:custGeom>
            <a:avLst/>
            <a:gdLst/>
            <a:ahLst/>
            <a:cxnLst/>
            <a:rect l="l" t="t" r="r" b="b"/>
            <a:pathLst>
              <a:path w="7665" h="0">
                <a:moveTo>
                  <a:pt x="0" y="0"/>
                </a:moveTo>
                <a:lnTo>
                  <a:pt x="7665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4" name="object 884"/>
          <p:cNvSpPr/>
          <p:nvPr/>
        </p:nvSpPr>
        <p:spPr>
          <a:xfrm>
            <a:off x="2409764" y="8386358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5" name="object 885"/>
          <p:cNvSpPr/>
          <p:nvPr/>
        </p:nvSpPr>
        <p:spPr>
          <a:xfrm>
            <a:off x="2436647" y="8386358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6" name="object 886"/>
          <p:cNvSpPr/>
          <p:nvPr/>
        </p:nvSpPr>
        <p:spPr>
          <a:xfrm>
            <a:off x="2463515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7" name="object 887"/>
          <p:cNvSpPr/>
          <p:nvPr/>
        </p:nvSpPr>
        <p:spPr>
          <a:xfrm>
            <a:off x="2490398" y="8386358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8" name="object 888"/>
          <p:cNvSpPr/>
          <p:nvPr/>
        </p:nvSpPr>
        <p:spPr>
          <a:xfrm>
            <a:off x="2516322" y="8386358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9" name="object 889"/>
          <p:cNvSpPr/>
          <p:nvPr/>
        </p:nvSpPr>
        <p:spPr>
          <a:xfrm>
            <a:off x="2543205" y="8386358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0" name="object 890"/>
          <p:cNvSpPr/>
          <p:nvPr/>
        </p:nvSpPr>
        <p:spPr>
          <a:xfrm>
            <a:off x="2570073" y="8386358"/>
            <a:ext cx="7696" cy="0"/>
          </a:xfrm>
          <a:custGeom>
            <a:avLst/>
            <a:gdLst/>
            <a:ahLst/>
            <a:cxnLst/>
            <a:rect l="l" t="t" r="r" b="b"/>
            <a:pathLst>
              <a:path w="7696" h="0">
                <a:moveTo>
                  <a:pt x="0" y="0"/>
                </a:moveTo>
                <a:lnTo>
                  <a:pt x="7696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1" name="object 891"/>
          <p:cNvSpPr/>
          <p:nvPr/>
        </p:nvSpPr>
        <p:spPr>
          <a:xfrm>
            <a:off x="2596956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2" name="object 892"/>
          <p:cNvSpPr/>
          <p:nvPr/>
        </p:nvSpPr>
        <p:spPr>
          <a:xfrm>
            <a:off x="2623840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3" name="object 893"/>
          <p:cNvSpPr/>
          <p:nvPr/>
        </p:nvSpPr>
        <p:spPr>
          <a:xfrm>
            <a:off x="2649763" y="8386358"/>
            <a:ext cx="6705" cy="0"/>
          </a:xfrm>
          <a:custGeom>
            <a:avLst/>
            <a:gdLst/>
            <a:ahLst/>
            <a:cxnLst/>
            <a:rect l="l" t="t" r="r" b="b"/>
            <a:pathLst>
              <a:path w="6705" h="0">
                <a:moveTo>
                  <a:pt x="0" y="0"/>
                </a:moveTo>
                <a:lnTo>
                  <a:pt x="6705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4" name="object 894"/>
          <p:cNvSpPr/>
          <p:nvPr/>
        </p:nvSpPr>
        <p:spPr>
          <a:xfrm>
            <a:off x="2676631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5" name="object 895"/>
          <p:cNvSpPr/>
          <p:nvPr/>
        </p:nvSpPr>
        <p:spPr>
          <a:xfrm>
            <a:off x="2703515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6" name="object 896"/>
          <p:cNvSpPr/>
          <p:nvPr/>
        </p:nvSpPr>
        <p:spPr>
          <a:xfrm>
            <a:off x="2730398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7" name="object 897"/>
          <p:cNvSpPr/>
          <p:nvPr/>
        </p:nvSpPr>
        <p:spPr>
          <a:xfrm>
            <a:off x="2756321" y="8386358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8" name="object 898"/>
          <p:cNvSpPr/>
          <p:nvPr/>
        </p:nvSpPr>
        <p:spPr>
          <a:xfrm>
            <a:off x="2783189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9" name="object 899"/>
          <p:cNvSpPr/>
          <p:nvPr/>
        </p:nvSpPr>
        <p:spPr>
          <a:xfrm>
            <a:off x="2810073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0" name="object 900"/>
          <p:cNvSpPr/>
          <p:nvPr/>
        </p:nvSpPr>
        <p:spPr>
          <a:xfrm>
            <a:off x="2836956" y="8386358"/>
            <a:ext cx="7665" cy="0"/>
          </a:xfrm>
          <a:custGeom>
            <a:avLst/>
            <a:gdLst/>
            <a:ahLst/>
            <a:cxnLst/>
            <a:rect l="l" t="t" r="r" b="b"/>
            <a:pathLst>
              <a:path w="7665" h="0">
                <a:moveTo>
                  <a:pt x="0" y="0"/>
                </a:moveTo>
                <a:lnTo>
                  <a:pt x="7665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1" name="object 901"/>
          <p:cNvSpPr/>
          <p:nvPr/>
        </p:nvSpPr>
        <p:spPr>
          <a:xfrm>
            <a:off x="2863824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2" name="object 902"/>
          <p:cNvSpPr/>
          <p:nvPr/>
        </p:nvSpPr>
        <p:spPr>
          <a:xfrm>
            <a:off x="2889747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3" name="object 903"/>
          <p:cNvSpPr/>
          <p:nvPr/>
        </p:nvSpPr>
        <p:spPr>
          <a:xfrm>
            <a:off x="2916631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4" name="object 904"/>
          <p:cNvSpPr/>
          <p:nvPr/>
        </p:nvSpPr>
        <p:spPr>
          <a:xfrm>
            <a:off x="2943514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5" name="object 905"/>
          <p:cNvSpPr/>
          <p:nvPr/>
        </p:nvSpPr>
        <p:spPr>
          <a:xfrm>
            <a:off x="2970382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6" name="object 906"/>
          <p:cNvSpPr/>
          <p:nvPr/>
        </p:nvSpPr>
        <p:spPr>
          <a:xfrm>
            <a:off x="2996305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7" name="object 907"/>
          <p:cNvSpPr/>
          <p:nvPr/>
        </p:nvSpPr>
        <p:spPr>
          <a:xfrm>
            <a:off x="1640829" y="6678579"/>
            <a:ext cx="1358356" cy="1688576"/>
          </a:xfrm>
          <a:custGeom>
            <a:avLst/>
            <a:gdLst/>
            <a:ahLst/>
            <a:cxnLst/>
            <a:rect l="l" t="t" r="r" b="b"/>
            <a:pathLst>
              <a:path w="1358356" h="1688576">
                <a:moveTo>
                  <a:pt x="1022360" y="566379"/>
                </a:moveTo>
                <a:lnTo>
                  <a:pt x="1042522" y="488609"/>
                </a:lnTo>
                <a:lnTo>
                  <a:pt x="1017319" y="567820"/>
                </a:lnTo>
                <a:lnTo>
                  <a:pt x="1022360" y="566379"/>
                </a:lnTo>
                <a:close/>
              </a:path>
              <a:path w="1358356" h="1688576">
                <a:moveTo>
                  <a:pt x="0" y="1672254"/>
                </a:moveTo>
                <a:lnTo>
                  <a:pt x="960" y="1678015"/>
                </a:lnTo>
                <a:lnTo>
                  <a:pt x="960" y="1683776"/>
                </a:lnTo>
                <a:lnTo>
                  <a:pt x="6720" y="1688576"/>
                </a:lnTo>
                <a:lnTo>
                  <a:pt x="12481" y="1688576"/>
                </a:lnTo>
                <a:lnTo>
                  <a:pt x="39349" y="1685696"/>
                </a:lnTo>
                <a:lnTo>
                  <a:pt x="45125" y="1684736"/>
                </a:lnTo>
                <a:lnTo>
                  <a:pt x="49910" y="1679935"/>
                </a:lnTo>
                <a:lnTo>
                  <a:pt x="49910" y="1674174"/>
                </a:lnTo>
                <a:lnTo>
                  <a:pt x="48966" y="1667454"/>
                </a:lnTo>
                <a:lnTo>
                  <a:pt x="43190" y="1662653"/>
                </a:lnTo>
                <a:lnTo>
                  <a:pt x="37444" y="1663613"/>
                </a:lnTo>
                <a:lnTo>
                  <a:pt x="10561" y="1666494"/>
                </a:lnTo>
                <a:lnTo>
                  <a:pt x="3840" y="1666494"/>
                </a:lnTo>
                <a:lnTo>
                  <a:pt x="0" y="1672254"/>
                </a:lnTo>
                <a:close/>
              </a:path>
              <a:path w="1358356" h="1688576">
                <a:moveTo>
                  <a:pt x="85435" y="1630984"/>
                </a:moveTo>
                <a:lnTo>
                  <a:pt x="82555" y="1636745"/>
                </a:lnTo>
                <a:lnTo>
                  <a:pt x="79674" y="1641530"/>
                </a:lnTo>
                <a:lnTo>
                  <a:pt x="81594" y="1648251"/>
                </a:lnTo>
                <a:lnTo>
                  <a:pt x="87355" y="1651147"/>
                </a:lnTo>
                <a:lnTo>
                  <a:pt x="114239" y="1666494"/>
                </a:lnTo>
                <a:lnTo>
                  <a:pt x="113278" y="1647306"/>
                </a:lnTo>
                <a:lnTo>
                  <a:pt x="124800" y="1647306"/>
                </a:lnTo>
                <a:lnTo>
                  <a:pt x="125760" y="1665533"/>
                </a:lnTo>
                <a:lnTo>
                  <a:pt x="150708" y="1650187"/>
                </a:lnTo>
                <a:lnTo>
                  <a:pt x="171568" y="1640916"/>
                </a:lnTo>
                <a:lnTo>
                  <a:pt x="193913" y="1654027"/>
                </a:lnTo>
                <a:lnTo>
                  <a:pt x="200634" y="1632905"/>
                </a:lnTo>
                <a:lnTo>
                  <a:pt x="204475" y="1634825"/>
                </a:lnTo>
                <a:lnTo>
                  <a:pt x="225597" y="1636745"/>
                </a:lnTo>
                <a:lnTo>
                  <a:pt x="226557" y="1658813"/>
                </a:lnTo>
                <a:lnTo>
                  <a:pt x="227517" y="1636745"/>
                </a:lnTo>
                <a:lnTo>
                  <a:pt x="227122" y="1636689"/>
                </a:lnTo>
                <a:lnTo>
                  <a:pt x="201520" y="1633031"/>
                </a:lnTo>
                <a:lnTo>
                  <a:pt x="177591" y="1618503"/>
                </a:lnTo>
                <a:lnTo>
                  <a:pt x="176631" y="1638665"/>
                </a:lnTo>
                <a:lnTo>
                  <a:pt x="166070" y="1637690"/>
                </a:lnTo>
                <a:lnTo>
                  <a:pt x="167030" y="1617543"/>
                </a:lnTo>
                <a:lnTo>
                  <a:pt x="139202" y="1630984"/>
                </a:lnTo>
                <a:lnTo>
                  <a:pt x="118760" y="1643855"/>
                </a:lnTo>
                <a:lnTo>
                  <a:pt x="97916" y="1631944"/>
                </a:lnTo>
                <a:lnTo>
                  <a:pt x="92156" y="1629064"/>
                </a:lnTo>
                <a:lnTo>
                  <a:pt x="85435" y="1630984"/>
                </a:lnTo>
                <a:close/>
              </a:path>
              <a:path w="1358356" h="1688576">
                <a:moveTo>
                  <a:pt x="176631" y="1638665"/>
                </a:moveTo>
                <a:lnTo>
                  <a:pt x="177591" y="1618503"/>
                </a:lnTo>
                <a:lnTo>
                  <a:pt x="174711" y="1617543"/>
                </a:lnTo>
                <a:lnTo>
                  <a:pt x="170870" y="1616583"/>
                </a:lnTo>
                <a:lnTo>
                  <a:pt x="167030" y="1617543"/>
                </a:lnTo>
                <a:lnTo>
                  <a:pt x="166070" y="1637690"/>
                </a:lnTo>
                <a:lnTo>
                  <a:pt x="176631" y="1638665"/>
                </a:lnTo>
                <a:close/>
              </a:path>
              <a:path w="1358356" h="1688576">
                <a:moveTo>
                  <a:pt x="200634" y="1632905"/>
                </a:moveTo>
                <a:lnTo>
                  <a:pt x="193913" y="1654027"/>
                </a:lnTo>
                <a:lnTo>
                  <a:pt x="194873" y="1654027"/>
                </a:lnTo>
                <a:lnTo>
                  <a:pt x="195833" y="1654972"/>
                </a:lnTo>
                <a:lnTo>
                  <a:pt x="197754" y="1654972"/>
                </a:lnTo>
                <a:lnTo>
                  <a:pt x="224622" y="1658813"/>
                </a:lnTo>
                <a:lnTo>
                  <a:pt x="226557" y="1658813"/>
                </a:lnTo>
                <a:lnTo>
                  <a:pt x="225597" y="1636745"/>
                </a:lnTo>
                <a:lnTo>
                  <a:pt x="204475" y="1634825"/>
                </a:lnTo>
                <a:lnTo>
                  <a:pt x="200634" y="1632905"/>
                </a:lnTo>
                <a:close/>
              </a:path>
              <a:path w="1358356" h="1688576">
                <a:moveTo>
                  <a:pt x="283189" y="1644426"/>
                </a:moveTo>
                <a:lnTo>
                  <a:pt x="281269" y="1645371"/>
                </a:lnTo>
                <a:lnTo>
                  <a:pt x="305027" y="1640293"/>
                </a:lnTo>
                <a:lnTo>
                  <a:pt x="300471" y="1637690"/>
                </a:lnTo>
                <a:lnTo>
                  <a:pt x="303352" y="1617543"/>
                </a:lnTo>
                <a:lnTo>
                  <a:pt x="276468" y="1623303"/>
                </a:lnTo>
                <a:lnTo>
                  <a:pt x="275508" y="1624263"/>
                </a:lnTo>
                <a:lnTo>
                  <a:pt x="273588" y="1624263"/>
                </a:lnTo>
                <a:lnTo>
                  <a:pt x="248534" y="1635895"/>
                </a:lnTo>
                <a:lnTo>
                  <a:pt x="227122" y="1636689"/>
                </a:lnTo>
                <a:lnTo>
                  <a:pt x="227517" y="1636745"/>
                </a:lnTo>
                <a:lnTo>
                  <a:pt x="226557" y="1658813"/>
                </a:lnTo>
                <a:lnTo>
                  <a:pt x="252465" y="1657868"/>
                </a:lnTo>
                <a:lnTo>
                  <a:pt x="246705" y="1636745"/>
                </a:lnTo>
                <a:lnTo>
                  <a:pt x="251520" y="1635785"/>
                </a:lnTo>
                <a:lnTo>
                  <a:pt x="252465" y="1657868"/>
                </a:lnTo>
                <a:lnTo>
                  <a:pt x="253425" y="1657868"/>
                </a:lnTo>
                <a:lnTo>
                  <a:pt x="254386" y="1656892"/>
                </a:lnTo>
                <a:lnTo>
                  <a:pt x="256306" y="1656892"/>
                </a:lnTo>
                <a:lnTo>
                  <a:pt x="283189" y="1644426"/>
                </a:lnTo>
                <a:close/>
              </a:path>
              <a:path w="1358356" h="1688576">
                <a:moveTo>
                  <a:pt x="357103" y="1645371"/>
                </a:moveTo>
                <a:lnTo>
                  <a:pt x="354223" y="1666494"/>
                </a:lnTo>
                <a:lnTo>
                  <a:pt x="357103" y="1667454"/>
                </a:lnTo>
                <a:lnTo>
                  <a:pt x="360944" y="1667454"/>
                </a:lnTo>
                <a:lnTo>
                  <a:pt x="386867" y="1661693"/>
                </a:lnTo>
                <a:lnTo>
                  <a:pt x="364784" y="1646346"/>
                </a:lnTo>
                <a:lnTo>
                  <a:pt x="361288" y="1644598"/>
                </a:lnTo>
                <a:lnTo>
                  <a:pt x="337901" y="1632905"/>
                </a:lnTo>
                <a:lnTo>
                  <a:pt x="311033" y="1618503"/>
                </a:lnTo>
                <a:lnTo>
                  <a:pt x="308152" y="1617543"/>
                </a:lnTo>
                <a:lnTo>
                  <a:pt x="303352" y="1617543"/>
                </a:lnTo>
                <a:lnTo>
                  <a:pt x="300471" y="1637690"/>
                </a:lnTo>
                <a:lnTo>
                  <a:pt x="308152" y="1639625"/>
                </a:lnTo>
                <a:lnTo>
                  <a:pt x="300471" y="1637690"/>
                </a:lnTo>
                <a:lnTo>
                  <a:pt x="305027" y="1640293"/>
                </a:lnTo>
                <a:lnTo>
                  <a:pt x="327355" y="1653052"/>
                </a:lnTo>
                <a:lnTo>
                  <a:pt x="354223" y="1666494"/>
                </a:lnTo>
                <a:lnTo>
                  <a:pt x="357103" y="1645371"/>
                </a:lnTo>
                <a:close/>
              </a:path>
              <a:path w="1358356" h="1688576">
                <a:moveTo>
                  <a:pt x="407029" y="1635785"/>
                </a:moveTo>
                <a:lnTo>
                  <a:pt x="409910" y="1634825"/>
                </a:lnTo>
                <a:lnTo>
                  <a:pt x="408096" y="1635213"/>
                </a:lnTo>
                <a:lnTo>
                  <a:pt x="383026" y="1640586"/>
                </a:lnTo>
                <a:lnTo>
                  <a:pt x="407029" y="1635785"/>
                </a:lnTo>
                <a:close/>
              </a:path>
              <a:path w="1358356" h="1688576">
                <a:moveTo>
                  <a:pt x="465581" y="1573377"/>
                </a:moveTo>
                <a:lnTo>
                  <a:pt x="461741" y="1551294"/>
                </a:lnTo>
                <a:lnTo>
                  <a:pt x="457901" y="1553230"/>
                </a:lnTo>
                <a:lnTo>
                  <a:pt x="455980" y="1558015"/>
                </a:lnTo>
                <a:lnTo>
                  <a:pt x="430226" y="1623358"/>
                </a:lnTo>
                <a:lnTo>
                  <a:pt x="433913" y="1621383"/>
                </a:lnTo>
                <a:lnTo>
                  <a:pt x="429112" y="1626184"/>
                </a:lnTo>
                <a:lnTo>
                  <a:pt x="430226" y="1623358"/>
                </a:lnTo>
                <a:lnTo>
                  <a:pt x="408096" y="1635213"/>
                </a:lnTo>
                <a:lnTo>
                  <a:pt x="409910" y="1634825"/>
                </a:lnTo>
                <a:lnTo>
                  <a:pt x="407029" y="1635785"/>
                </a:lnTo>
                <a:lnTo>
                  <a:pt x="383026" y="1640586"/>
                </a:lnTo>
                <a:lnTo>
                  <a:pt x="361288" y="1644598"/>
                </a:lnTo>
                <a:lnTo>
                  <a:pt x="364784" y="1646346"/>
                </a:lnTo>
                <a:lnTo>
                  <a:pt x="386867" y="1661693"/>
                </a:lnTo>
                <a:lnTo>
                  <a:pt x="414710" y="1655932"/>
                </a:lnTo>
                <a:lnTo>
                  <a:pt x="415670" y="1655932"/>
                </a:lnTo>
                <a:lnTo>
                  <a:pt x="416631" y="1654972"/>
                </a:lnTo>
                <a:lnTo>
                  <a:pt x="417591" y="1654972"/>
                </a:lnTo>
                <a:lnTo>
                  <a:pt x="444459" y="1640586"/>
                </a:lnTo>
                <a:lnTo>
                  <a:pt x="446379" y="1639625"/>
                </a:lnTo>
                <a:lnTo>
                  <a:pt x="448299" y="1636745"/>
                </a:lnTo>
                <a:lnTo>
                  <a:pt x="449259" y="1634825"/>
                </a:lnTo>
                <a:lnTo>
                  <a:pt x="473052" y="1573644"/>
                </a:lnTo>
                <a:lnTo>
                  <a:pt x="492465" y="1574337"/>
                </a:lnTo>
                <a:lnTo>
                  <a:pt x="476143" y="1565696"/>
                </a:lnTo>
                <a:lnTo>
                  <a:pt x="466542" y="1551294"/>
                </a:lnTo>
                <a:lnTo>
                  <a:pt x="461741" y="1551294"/>
                </a:lnTo>
                <a:lnTo>
                  <a:pt x="465581" y="1573377"/>
                </a:lnTo>
                <a:close/>
              </a:path>
              <a:path w="1358356" h="1688576">
                <a:moveTo>
                  <a:pt x="466542" y="1551294"/>
                </a:moveTo>
                <a:lnTo>
                  <a:pt x="490545" y="1552270"/>
                </a:lnTo>
                <a:lnTo>
                  <a:pt x="493425" y="1552270"/>
                </a:lnTo>
                <a:lnTo>
                  <a:pt x="494385" y="1574337"/>
                </a:lnTo>
                <a:lnTo>
                  <a:pt x="495345" y="1574337"/>
                </a:lnTo>
                <a:lnTo>
                  <a:pt x="521268" y="1567616"/>
                </a:lnTo>
                <a:lnTo>
                  <a:pt x="509747" y="1551294"/>
                </a:lnTo>
                <a:lnTo>
                  <a:pt x="512323" y="1547430"/>
                </a:lnTo>
                <a:lnTo>
                  <a:pt x="490949" y="1552180"/>
                </a:lnTo>
                <a:lnTo>
                  <a:pt x="466542" y="1551294"/>
                </a:lnTo>
                <a:close/>
              </a:path>
              <a:path w="1358356" h="1688576">
                <a:moveTo>
                  <a:pt x="466542" y="1551294"/>
                </a:moveTo>
                <a:lnTo>
                  <a:pt x="476143" y="1565696"/>
                </a:lnTo>
                <a:lnTo>
                  <a:pt x="492465" y="1574337"/>
                </a:lnTo>
                <a:lnTo>
                  <a:pt x="494385" y="1574337"/>
                </a:lnTo>
                <a:lnTo>
                  <a:pt x="493425" y="1552270"/>
                </a:lnTo>
                <a:lnTo>
                  <a:pt x="490545" y="1552270"/>
                </a:lnTo>
                <a:lnTo>
                  <a:pt x="466542" y="1551294"/>
                </a:lnTo>
                <a:close/>
              </a:path>
              <a:path w="1358356" h="1688576">
                <a:moveTo>
                  <a:pt x="550663" y="1528949"/>
                </a:moveTo>
                <a:lnTo>
                  <a:pt x="571179" y="1531147"/>
                </a:lnTo>
                <a:lnTo>
                  <a:pt x="554857" y="1522506"/>
                </a:lnTo>
                <a:lnTo>
                  <a:pt x="544296" y="1528267"/>
                </a:lnTo>
                <a:lnTo>
                  <a:pt x="527989" y="1563776"/>
                </a:lnTo>
                <a:lnTo>
                  <a:pt x="550663" y="1528949"/>
                </a:lnTo>
                <a:close/>
              </a:path>
              <a:path w="1358356" h="1688576">
                <a:moveTo>
                  <a:pt x="591342" y="1536908"/>
                </a:moveTo>
                <a:lnTo>
                  <a:pt x="596143" y="1540748"/>
                </a:lnTo>
                <a:lnTo>
                  <a:pt x="603824" y="1520586"/>
                </a:lnTo>
                <a:lnTo>
                  <a:pt x="575980" y="1510024"/>
                </a:lnTo>
                <a:lnTo>
                  <a:pt x="574060" y="1510024"/>
                </a:lnTo>
                <a:lnTo>
                  <a:pt x="591342" y="1536908"/>
                </a:lnTo>
                <a:close/>
              </a:path>
              <a:path w="1358356" h="1688576">
                <a:moveTo>
                  <a:pt x="855329" y="997397"/>
                </a:moveTo>
                <a:lnTo>
                  <a:pt x="830959" y="1113818"/>
                </a:lnTo>
                <a:lnTo>
                  <a:pt x="829406" y="1121237"/>
                </a:lnTo>
                <a:lnTo>
                  <a:pt x="820780" y="1135639"/>
                </a:lnTo>
                <a:lnTo>
                  <a:pt x="815019" y="1139479"/>
                </a:lnTo>
                <a:lnTo>
                  <a:pt x="805418" y="1120277"/>
                </a:lnTo>
                <a:lnTo>
                  <a:pt x="778535" y="1146200"/>
                </a:lnTo>
                <a:lnTo>
                  <a:pt x="777575" y="1147160"/>
                </a:lnTo>
                <a:lnTo>
                  <a:pt x="776615" y="1148105"/>
                </a:lnTo>
                <a:lnTo>
                  <a:pt x="775655" y="1149080"/>
                </a:lnTo>
                <a:lnTo>
                  <a:pt x="748771" y="1215313"/>
                </a:lnTo>
                <a:lnTo>
                  <a:pt x="722863" y="1281546"/>
                </a:lnTo>
                <a:lnTo>
                  <a:pt x="695980" y="1351620"/>
                </a:lnTo>
                <a:lnTo>
                  <a:pt x="669096" y="1427469"/>
                </a:lnTo>
                <a:lnTo>
                  <a:pt x="642213" y="1484101"/>
                </a:lnTo>
                <a:lnTo>
                  <a:pt x="621622" y="1540011"/>
                </a:lnTo>
                <a:lnTo>
                  <a:pt x="607664" y="1523466"/>
                </a:lnTo>
                <a:lnTo>
                  <a:pt x="606704" y="1522506"/>
                </a:lnTo>
                <a:lnTo>
                  <a:pt x="604784" y="1520586"/>
                </a:lnTo>
                <a:lnTo>
                  <a:pt x="603824" y="1520586"/>
                </a:lnTo>
                <a:lnTo>
                  <a:pt x="596143" y="1540748"/>
                </a:lnTo>
                <a:lnTo>
                  <a:pt x="591342" y="1536908"/>
                </a:lnTo>
                <a:lnTo>
                  <a:pt x="574060" y="1510024"/>
                </a:lnTo>
                <a:lnTo>
                  <a:pt x="547176" y="1506184"/>
                </a:lnTo>
                <a:lnTo>
                  <a:pt x="543336" y="1505224"/>
                </a:lnTo>
                <a:lnTo>
                  <a:pt x="538551" y="1507144"/>
                </a:lnTo>
                <a:lnTo>
                  <a:pt x="536615" y="1510985"/>
                </a:lnTo>
                <a:lnTo>
                  <a:pt x="512323" y="1547430"/>
                </a:lnTo>
                <a:lnTo>
                  <a:pt x="516468" y="1546509"/>
                </a:lnTo>
                <a:lnTo>
                  <a:pt x="521268" y="1567616"/>
                </a:lnTo>
                <a:lnTo>
                  <a:pt x="524149" y="1567616"/>
                </a:lnTo>
                <a:lnTo>
                  <a:pt x="526054" y="1565696"/>
                </a:lnTo>
                <a:lnTo>
                  <a:pt x="527989" y="1563776"/>
                </a:lnTo>
                <a:lnTo>
                  <a:pt x="544296" y="1528267"/>
                </a:lnTo>
                <a:lnTo>
                  <a:pt x="554857" y="1522506"/>
                </a:lnTo>
                <a:lnTo>
                  <a:pt x="571179" y="1531147"/>
                </a:lnTo>
                <a:lnTo>
                  <a:pt x="569259" y="1531147"/>
                </a:lnTo>
                <a:lnTo>
                  <a:pt x="593911" y="1539951"/>
                </a:lnTo>
                <a:lnTo>
                  <a:pt x="617265" y="1567616"/>
                </a:lnTo>
                <a:lnTo>
                  <a:pt x="615345" y="1557055"/>
                </a:lnTo>
                <a:lnTo>
                  <a:pt x="633572" y="1554175"/>
                </a:lnTo>
                <a:lnTo>
                  <a:pt x="634532" y="1568577"/>
                </a:lnTo>
                <a:lnTo>
                  <a:pt x="635492" y="1564736"/>
                </a:lnTo>
                <a:lnTo>
                  <a:pt x="662376" y="1491782"/>
                </a:lnTo>
                <a:lnTo>
                  <a:pt x="689259" y="1437071"/>
                </a:lnTo>
                <a:lnTo>
                  <a:pt x="717102" y="1359301"/>
                </a:lnTo>
                <a:lnTo>
                  <a:pt x="743010" y="1290187"/>
                </a:lnTo>
                <a:lnTo>
                  <a:pt x="768934" y="1223954"/>
                </a:lnTo>
                <a:lnTo>
                  <a:pt x="793897" y="1161562"/>
                </a:lnTo>
                <a:lnTo>
                  <a:pt x="817306" y="1138989"/>
                </a:lnTo>
                <a:lnTo>
                  <a:pt x="841888" y="1133718"/>
                </a:lnTo>
                <a:lnTo>
                  <a:pt x="838047" y="1112596"/>
                </a:lnTo>
                <a:lnTo>
                  <a:pt x="855329" y="997397"/>
                </a:lnTo>
                <a:close/>
              </a:path>
              <a:path w="1358356" h="1688576">
                <a:moveTo>
                  <a:pt x="794491" y="1160989"/>
                </a:moveTo>
                <a:lnTo>
                  <a:pt x="817306" y="1138989"/>
                </a:lnTo>
                <a:lnTo>
                  <a:pt x="795817" y="1157721"/>
                </a:lnTo>
                <a:lnTo>
                  <a:pt x="793897" y="1161562"/>
                </a:lnTo>
                <a:lnTo>
                  <a:pt x="768934" y="1223954"/>
                </a:lnTo>
                <a:lnTo>
                  <a:pt x="794491" y="1160989"/>
                </a:lnTo>
                <a:close/>
              </a:path>
              <a:path w="1358356" h="1688576">
                <a:moveTo>
                  <a:pt x="815019" y="1139479"/>
                </a:moveTo>
                <a:lnTo>
                  <a:pt x="820780" y="1135639"/>
                </a:lnTo>
                <a:lnTo>
                  <a:pt x="829406" y="1121237"/>
                </a:lnTo>
                <a:lnTo>
                  <a:pt x="830959" y="1113818"/>
                </a:lnTo>
                <a:lnTo>
                  <a:pt x="810219" y="1117396"/>
                </a:lnTo>
                <a:lnTo>
                  <a:pt x="809259" y="1118356"/>
                </a:lnTo>
                <a:lnTo>
                  <a:pt x="806378" y="1118356"/>
                </a:lnTo>
                <a:lnTo>
                  <a:pt x="805418" y="1120277"/>
                </a:lnTo>
                <a:lnTo>
                  <a:pt x="815019" y="1139479"/>
                </a:lnTo>
                <a:close/>
              </a:path>
              <a:path w="1358356" h="1688576">
                <a:moveTo>
                  <a:pt x="983970" y="520293"/>
                </a:moveTo>
                <a:lnTo>
                  <a:pt x="983970" y="512612"/>
                </a:lnTo>
                <a:lnTo>
                  <a:pt x="982050" y="508772"/>
                </a:lnTo>
                <a:lnTo>
                  <a:pt x="977249" y="505891"/>
                </a:lnTo>
                <a:lnTo>
                  <a:pt x="968608" y="505891"/>
                </a:lnTo>
                <a:lnTo>
                  <a:pt x="964768" y="508772"/>
                </a:lnTo>
                <a:lnTo>
                  <a:pt x="962847" y="513572"/>
                </a:lnTo>
                <a:lnTo>
                  <a:pt x="962847" y="520293"/>
                </a:lnTo>
                <a:lnTo>
                  <a:pt x="983970" y="520293"/>
                </a:lnTo>
                <a:close/>
              </a:path>
              <a:path w="1358356" h="1688576">
                <a:moveTo>
                  <a:pt x="988771" y="589407"/>
                </a:moveTo>
                <a:lnTo>
                  <a:pt x="990691" y="594207"/>
                </a:lnTo>
                <a:lnTo>
                  <a:pt x="996452" y="597087"/>
                </a:lnTo>
                <a:lnTo>
                  <a:pt x="1002212" y="596127"/>
                </a:lnTo>
                <a:lnTo>
                  <a:pt x="1029080" y="587502"/>
                </a:lnTo>
                <a:lnTo>
                  <a:pt x="1015639" y="573100"/>
                </a:lnTo>
                <a:lnTo>
                  <a:pt x="1008933" y="581726"/>
                </a:lnTo>
                <a:lnTo>
                  <a:pt x="995492" y="574060"/>
                </a:lnTo>
                <a:lnTo>
                  <a:pt x="988771" y="589407"/>
                </a:lnTo>
                <a:close/>
              </a:path>
              <a:path w="1358356" h="1688576">
                <a:moveTo>
                  <a:pt x="1062685" y="497250"/>
                </a:moveTo>
                <a:lnTo>
                  <a:pt x="1089568" y="441579"/>
                </a:lnTo>
                <a:lnTo>
                  <a:pt x="1090528" y="441579"/>
                </a:lnTo>
                <a:lnTo>
                  <a:pt x="1090528" y="439658"/>
                </a:lnTo>
                <a:lnTo>
                  <a:pt x="1117396" y="313898"/>
                </a:lnTo>
                <a:lnTo>
                  <a:pt x="1143320" y="155508"/>
                </a:lnTo>
                <a:lnTo>
                  <a:pt x="1161562" y="28788"/>
                </a:lnTo>
                <a:lnTo>
                  <a:pt x="1170203" y="20147"/>
                </a:lnTo>
                <a:lnTo>
                  <a:pt x="1179379" y="25102"/>
                </a:lnTo>
                <a:lnTo>
                  <a:pt x="1202847" y="92141"/>
                </a:lnTo>
                <a:lnTo>
                  <a:pt x="1202847" y="84475"/>
                </a:lnTo>
                <a:lnTo>
                  <a:pt x="1223970" y="85420"/>
                </a:lnTo>
                <a:lnTo>
                  <a:pt x="1233326" y="69182"/>
                </a:lnTo>
                <a:lnTo>
                  <a:pt x="1255638" y="251505"/>
                </a:lnTo>
                <a:lnTo>
                  <a:pt x="1255638" y="246705"/>
                </a:lnTo>
                <a:lnTo>
                  <a:pt x="1276761" y="248625"/>
                </a:lnTo>
                <a:lnTo>
                  <a:pt x="1301709" y="163189"/>
                </a:lnTo>
                <a:lnTo>
                  <a:pt x="1303644" y="159349"/>
                </a:lnTo>
                <a:lnTo>
                  <a:pt x="1323701" y="137939"/>
                </a:lnTo>
                <a:lnTo>
                  <a:pt x="1345874" y="141107"/>
                </a:lnTo>
                <a:lnTo>
                  <a:pt x="1351635" y="142067"/>
                </a:lnTo>
                <a:lnTo>
                  <a:pt x="1357396" y="138226"/>
                </a:lnTo>
                <a:lnTo>
                  <a:pt x="1357396" y="131505"/>
                </a:lnTo>
                <a:lnTo>
                  <a:pt x="1358356" y="125745"/>
                </a:lnTo>
                <a:lnTo>
                  <a:pt x="1354515" y="119984"/>
                </a:lnTo>
                <a:lnTo>
                  <a:pt x="1348755" y="119024"/>
                </a:lnTo>
                <a:lnTo>
                  <a:pt x="1320911" y="116144"/>
                </a:lnTo>
                <a:lnTo>
                  <a:pt x="1327632" y="133426"/>
                </a:lnTo>
                <a:lnTo>
                  <a:pt x="1318991" y="137266"/>
                </a:lnTo>
                <a:lnTo>
                  <a:pt x="1311325" y="119024"/>
                </a:lnTo>
                <a:lnTo>
                  <a:pt x="1284442" y="148788"/>
                </a:lnTo>
                <a:lnTo>
                  <a:pt x="1283482" y="149748"/>
                </a:lnTo>
                <a:lnTo>
                  <a:pt x="1282522" y="151668"/>
                </a:lnTo>
                <a:lnTo>
                  <a:pt x="1282522" y="152628"/>
                </a:lnTo>
                <a:lnTo>
                  <a:pt x="1270421" y="194972"/>
                </a:lnTo>
                <a:lnTo>
                  <a:pt x="1249878" y="21107"/>
                </a:lnTo>
                <a:lnTo>
                  <a:pt x="1249878" y="26868"/>
                </a:lnTo>
                <a:lnTo>
                  <a:pt x="1227795" y="23987"/>
                </a:lnTo>
                <a:lnTo>
                  <a:pt x="1213818" y="56421"/>
                </a:lnTo>
                <a:lnTo>
                  <a:pt x="1197086" y="8625"/>
                </a:lnTo>
                <a:lnTo>
                  <a:pt x="1195166" y="2865"/>
                </a:lnTo>
                <a:lnTo>
                  <a:pt x="1189405" y="0"/>
                </a:lnTo>
                <a:lnTo>
                  <a:pt x="1189405" y="23027"/>
                </a:lnTo>
                <a:lnTo>
                  <a:pt x="1175964" y="15346"/>
                </a:lnTo>
                <a:lnTo>
                  <a:pt x="1183645" y="944"/>
                </a:lnTo>
                <a:lnTo>
                  <a:pt x="1156761" y="7665"/>
                </a:lnTo>
                <a:lnTo>
                  <a:pt x="1152921" y="8625"/>
                </a:lnTo>
                <a:lnTo>
                  <a:pt x="1150040" y="11506"/>
                </a:lnTo>
                <a:lnTo>
                  <a:pt x="1149080" y="16306"/>
                </a:lnTo>
                <a:lnTo>
                  <a:pt x="1121237" y="151668"/>
                </a:lnTo>
                <a:lnTo>
                  <a:pt x="1096289" y="309097"/>
                </a:lnTo>
                <a:lnTo>
                  <a:pt x="1068445" y="434858"/>
                </a:lnTo>
                <a:lnTo>
                  <a:pt x="1069406" y="432937"/>
                </a:lnTo>
                <a:lnTo>
                  <a:pt x="1043482" y="487649"/>
                </a:lnTo>
                <a:lnTo>
                  <a:pt x="1042522" y="487649"/>
                </a:lnTo>
                <a:lnTo>
                  <a:pt x="1042522" y="488609"/>
                </a:lnTo>
                <a:lnTo>
                  <a:pt x="1022360" y="566379"/>
                </a:lnTo>
                <a:lnTo>
                  <a:pt x="1017319" y="567820"/>
                </a:lnTo>
                <a:lnTo>
                  <a:pt x="1005166" y="571294"/>
                </a:lnTo>
                <a:lnTo>
                  <a:pt x="983970" y="512612"/>
                </a:lnTo>
                <a:lnTo>
                  <a:pt x="983970" y="520293"/>
                </a:lnTo>
                <a:lnTo>
                  <a:pt x="962847" y="520293"/>
                </a:lnTo>
                <a:lnTo>
                  <a:pt x="962847" y="513572"/>
                </a:lnTo>
                <a:lnTo>
                  <a:pt x="935964" y="591342"/>
                </a:lnTo>
                <a:lnTo>
                  <a:pt x="909096" y="717087"/>
                </a:lnTo>
                <a:lnTo>
                  <a:pt x="909096" y="716127"/>
                </a:lnTo>
                <a:lnTo>
                  <a:pt x="882213" y="788121"/>
                </a:lnTo>
                <a:lnTo>
                  <a:pt x="882213" y="789081"/>
                </a:lnTo>
                <a:lnTo>
                  <a:pt x="881252" y="789081"/>
                </a:lnTo>
                <a:lnTo>
                  <a:pt x="881252" y="790041"/>
                </a:lnTo>
                <a:lnTo>
                  <a:pt x="855329" y="997397"/>
                </a:lnTo>
                <a:lnTo>
                  <a:pt x="838047" y="1112596"/>
                </a:lnTo>
                <a:lnTo>
                  <a:pt x="841888" y="1133718"/>
                </a:lnTo>
                <a:lnTo>
                  <a:pt x="846688" y="1132758"/>
                </a:lnTo>
                <a:lnTo>
                  <a:pt x="849569" y="1129878"/>
                </a:lnTo>
                <a:lnTo>
                  <a:pt x="850529" y="1125077"/>
                </a:lnTo>
                <a:lnTo>
                  <a:pt x="876452" y="1002197"/>
                </a:lnTo>
                <a:lnTo>
                  <a:pt x="903335" y="793882"/>
                </a:lnTo>
                <a:lnTo>
                  <a:pt x="902375" y="795802"/>
                </a:lnTo>
                <a:lnTo>
                  <a:pt x="930219" y="723808"/>
                </a:lnTo>
                <a:lnTo>
                  <a:pt x="930219" y="721888"/>
                </a:lnTo>
                <a:lnTo>
                  <a:pt x="957087" y="596127"/>
                </a:lnTo>
                <a:lnTo>
                  <a:pt x="973707" y="549245"/>
                </a:lnTo>
                <a:lnTo>
                  <a:pt x="988771" y="589407"/>
                </a:lnTo>
                <a:lnTo>
                  <a:pt x="995492" y="574060"/>
                </a:lnTo>
                <a:lnTo>
                  <a:pt x="1008933" y="581726"/>
                </a:lnTo>
                <a:lnTo>
                  <a:pt x="1015639" y="573100"/>
                </a:lnTo>
                <a:lnTo>
                  <a:pt x="1029080" y="587502"/>
                </a:lnTo>
                <a:lnTo>
                  <a:pt x="1032921" y="586526"/>
                </a:lnTo>
                <a:lnTo>
                  <a:pt x="1035801" y="583661"/>
                </a:lnTo>
                <a:lnTo>
                  <a:pt x="1036761" y="579805"/>
                </a:lnTo>
                <a:lnTo>
                  <a:pt x="1063645" y="495330"/>
                </a:lnTo>
                <a:lnTo>
                  <a:pt x="1062685" y="497250"/>
                </a:lnTo>
                <a:close/>
              </a:path>
              <a:path w="1358356" h="1688576">
                <a:moveTo>
                  <a:pt x="1168783" y="27294"/>
                </a:moveTo>
                <a:lnTo>
                  <a:pt x="1179379" y="25102"/>
                </a:lnTo>
                <a:lnTo>
                  <a:pt x="1170203" y="20147"/>
                </a:lnTo>
                <a:lnTo>
                  <a:pt x="1161562" y="28788"/>
                </a:lnTo>
                <a:lnTo>
                  <a:pt x="1143320" y="155508"/>
                </a:lnTo>
                <a:lnTo>
                  <a:pt x="1168783" y="27294"/>
                </a:lnTo>
                <a:close/>
              </a:path>
              <a:path w="1358356" h="1688576">
                <a:moveTo>
                  <a:pt x="1183645" y="944"/>
                </a:moveTo>
                <a:lnTo>
                  <a:pt x="1175964" y="15346"/>
                </a:lnTo>
                <a:lnTo>
                  <a:pt x="1189405" y="23027"/>
                </a:lnTo>
                <a:lnTo>
                  <a:pt x="1189405" y="0"/>
                </a:lnTo>
                <a:lnTo>
                  <a:pt x="1183645" y="944"/>
                </a:lnTo>
                <a:close/>
              </a:path>
              <a:path w="1358356" h="1688576">
                <a:moveTo>
                  <a:pt x="1223970" y="85420"/>
                </a:moveTo>
                <a:lnTo>
                  <a:pt x="1202847" y="84475"/>
                </a:lnTo>
                <a:lnTo>
                  <a:pt x="1202847" y="92141"/>
                </a:lnTo>
                <a:lnTo>
                  <a:pt x="1204767" y="96941"/>
                </a:lnTo>
                <a:lnTo>
                  <a:pt x="1208608" y="99822"/>
                </a:lnTo>
                <a:lnTo>
                  <a:pt x="1218194" y="99822"/>
                </a:lnTo>
                <a:lnTo>
                  <a:pt x="1222034" y="96941"/>
                </a:lnTo>
                <a:lnTo>
                  <a:pt x="1223970" y="93101"/>
                </a:lnTo>
                <a:lnTo>
                  <a:pt x="1233326" y="69182"/>
                </a:lnTo>
                <a:lnTo>
                  <a:pt x="1223970" y="85420"/>
                </a:lnTo>
                <a:close/>
              </a:path>
              <a:path w="1358356" h="1688576">
                <a:moveTo>
                  <a:pt x="1249878" y="26868"/>
                </a:moveTo>
                <a:lnTo>
                  <a:pt x="1249878" y="16306"/>
                </a:lnTo>
                <a:lnTo>
                  <a:pt x="1245077" y="12466"/>
                </a:lnTo>
                <a:lnTo>
                  <a:pt x="1240276" y="11506"/>
                </a:lnTo>
                <a:lnTo>
                  <a:pt x="1235476" y="11506"/>
                </a:lnTo>
                <a:lnTo>
                  <a:pt x="1230675" y="14386"/>
                </a:lnTo>
                <a:lnTo>
                  <a:pt x="1228755" y="18227"/>
                </a:lnTo>
                <a:lnTo>
                  <a:pt x="1213818" y="56421"/>
                </a:lnTo>
                <a:lnTo>
                  <a:pt x="1227795" y="23987"/>
                </a:lnTo>
                <a:lnTo>
                  <a:pt x="1249878" y="26868"/>
                </a:lnTo>
                <a:close/>
              </a:path>
              <a:path w="1358356" h="1688576">
                <a:moveTo>
                  <a:pt x="1276761" y="248625"/>
                </a:moveTo>
                <a:lnTo>
                  <a:pt x="1255638" y="246705"/>
                </a:lnTo>
                <a:lnTo>
                  <a:pt x="1255638" y="257266"/>
                </a:lnTo>
                <a:lnTo>
                  <a:pt x="1259479" y="261106"/>
                </a:lnTo>
                <a:lnTo>
                  <a:pt x="1270040" y="261106"/>
                </a:lnTo>
                <a:lnTo>
                  <a:pt x="1274841" y="258226"/>
                </a:lnTo>
                <a:lnTo>
                  <a:pt x="1276761" y="253425"/>
                </a:lnTo>
                <a:lnTo>
                  <a:pt x="1302956" y="161757"/>
                </a:lnTo>
                <a:lnTo>
                  <a:pt x="1323701" y="137939"/>
                </a:lnTo>
                <a:lnTo>
                  <a:pt x="1303644" y="159349"/>
                </a:lnTo>
                <a:lnTo>
                  <a:pt x="1301709" y="163189"/>
                </a:lnTo>
                <a:lnTo>
                  <a:pt x="1276761" y="248625"/>
                </a:lnTo>
                <a:close/>
              </a:path>
              <a:path w="1358356" h="1688576">
                <a:moveTo>
                  <a:pt x="1318991" y="137266"/>
                </a:moveTo>
                <a:lnTo>
                  <a:pt x="1327632" y="133426"/>
                </a:lnTo>
                <a:lnTo>
                  <a:pt x="1320911" y="116144"/>
                </a:lnTo>
                <a:lnTo>
                  <a:pt x="1318046" y="115183"/>
                </a:lnTo>
                <a:lnTo>
                  <a:pt x="1314206" y="117104"/>
                </a:lnTo>
                <a:lnTo>
                  <a:pt x="1311325" y="119024"/>
                </a:lnTo>
                <a:lnTo>
                  <a:pt x="1318991" y="137266"/>
                </a:lnTo>
                <a:close/>
              </a:path>
              <a:path w="1358356" h="1688576">
                <a:moveTo>
                  <a:pt x="633572" y="1554175"/>
                </a:moveTo>
                <a:lnTo>
                  <a:pt x="615345" y="1557055"/>
                </a:lnTo>
                <a:lnTo>
                  <a:pt x="617265" y="1567616"/>
                </a:lnTo>
                <a:lnTo>
                  <a:pt x="619185" y="1571457"/>
                </a:lnTo>
                <a:lnTo>
                  <a:pt x="623011" y="1572417"/>
                </a:lnTo>
                <a:lnTo>
                  <a:pt x="626851" y="1571457"/>
                </a:lnTo>
                <a:lnTo>
                  <a:pt x="630692" y="1571457"/>
                </a:lnTo>
                <a:lnTo>
                  <a:pt x="634532" y="1568577"/>
                </a:lnTo>
                <a:lnTo>
                  <a:pt x="633572" y="1554175"/>
                </a:lnTo>
                <a:close/>
              </a:path>
              <a:path w="1358356" h="1688576">
                <a:moveTo>
                  <a:pt x="509747" y="1551294"/>
                </a:moveTo>
                <a:lnTo>
                  <a:pt x="521268" y="1567616"/>
                </a:lnTo>
                <a:lnTo>
                  <a:pt x="516468" y="1546509"/>
                </a:lnTo>
                <a:lnTo>
                  <a:pt x="512323" y="1547430"/>
                </a:lnTo>
                <a:lnTo>
                  <a:pt x="509747" y="1551294"/>
                </a:lnTo>
                <a:close/>
              </a:path>
              <a:path w="1358356" h="1688576">
                <a:moveTo>
                  <a:pt x="124800" y="1647306"/>
                </a:moveTo>
                <a:lnTo>
                  <a:pt x="113278" y="1647306"/>
                </a:lnTo>
                <a:lnTo>
                  <a:pt x="114239" y="1666494"/>
                </a:lnTo>
                <a:lnTo>
                  <a:pt x="118079" y="1668414"/>
                </a:lnTo>
                <a:lnTo>
                  <a:pt x="121919" y="1667454"/>
                </a:lnTo>
                <a:lnTo>
                  <a:pt x="125760" y="1665533"/>
                </a:lnTo>
                <a:lnTo>
                  <a:pt x="124800" y="1647306"/>
                </a:lnTo>
                <a:close/>
              </a:path>
              <a:path w="1358356" h="1688576">
                <a:moveTo>
                  <a:pt x="246705" y="1636745"/>
                </a:moveTo>
                <a:lnTo>
                  <a:pt x="252465" y="1657868"/>
                </a:lnTo>
                <a:lnTo>
                  <a:pt x="251520" y="1635785"/>
                </a:lnTo>
                <a:lnTo>
                  <a:pt x="246705" y="1636745"/>
                </a:lnTo>
                <a:close/>
              </a:path>
              <a:path w="1358356" h="1688576">
                <a:moveTo>
                  <a:pt x="433913" y="1621383"/>
                </a:moveTo>
                <a:lnTo>
                  <a:pt x="430226" y="1623358"/>
                </a:lnTo>
                <a:lnTo>
                  <a:pt x="429112" y="1626184"/>
                </a:lnTo>
                <a:lnTo>
                  <a:pt x="433913" y="1621383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8" name="object 908"/>
          <p:cNvSpPr/>
          <p:nvPr/>
        </p:nvSpPr>
        <p:spPr>
          <a:xfrm>
            <a:off x="1639869" y="6871517"/>
            <a:ext cx="1360276" cy="1443807"/>
          </a:xfrm>
          <a:custGeom>
            <a:avLst/>
            <a:gdLst/>
            <a:ahLst/>
            <a:cxnLst/>
            <a:rect l="l" t="t" r="r" b="b"/>
            <a:pathLst>
              <a:path w="1360276" h="1443807">
                <a:moveTo>
                  <a:pt x="343677" y="948461"/>
                </a:moveTo>
                <a:lnTo>
                  <a:pt x="342717" y="945581"/>
                </a:lnTo>
                <a:lnTo>
                  <a:pt x="340781" y="943660"/>
                </a:lnTo>
                <a:lnTo>
                  <a:pt x="337901" y="941740"/>
                </a:lnTo>
                <a:lnTo>
                  <a:pt x="323499" y="956142"/>
                </a:lnTo>
                <a:lnTo>
                  <a:pt x="317754" y="942700"/>
                </a:lnTo>
                <a:lnTo>
                  <a:pt x="302392" y="951341"/>
                </a:lnTo>
                <a:lnTo>
                  <a:pt x="295671" y="939820"/>
                </a:lnTo>
                <a:lnTo>
                  <a:pt x="269748" y="1173083"/>
                </a:lnTo>
                <a:lnTo>
                  <a:pt x="268787" y="1175964"/>
                </a:lnTo>
                <a:lnTo>
                  <a:pt x="261106" y="1241252"/>
                </a:lnTo>
                <a:lnTo>
                  <a:pt x="263027" y="1238371"/>
                </a:lnTo>
                <a:lnTo>
                  <a:pt x="289910" y="1181740"/>
                </a:lnTo>
                <a:lnTo>
                  <a:pt x="289910" y="1180764"/>
                </a:lnTo>
                <a:lnTo>
                  <a:pt x="290870" y="1179804"/>
                </a:lnTo>
                <a:lnTo>
                  <a:pt x="290870" y="1178844"/>
                </a:lnTo>
                <a:lnTo>
                  <a:pt x="316154" y="956748"/>
                </a:lnTo>
                <a:lnTo>
                  <a:pt x="324938" y="960199"/>
                </a:lnTo>
                <a:lnTo>
                  <a:pt x="329275" y="961903"/>
                </a:lnTo>
                <a:lnTo>
                  <a:pt x="349422" y="1026215"/>
                </a:lnTo>
                <a:lnTo>
                  <a:pt x="370545" y="1024295"/>
                </a:lnTo>
                <a:lnTo>
                  <a:pt x="371505" y="1030056"/>
                </a:lnTo>
                <a:lnTo>
                  <a:pt x="391090" y="937945"/>
                </a:lnTo>
                <a:lnTo>
                  <a:pt x="403189" y="959982"/>
                </a:lnTo>
                <a:lnTo>
                  <a:pt x="405109" y="961903"/>
                </a:lnTo>
                <a:lnTo>
                  <a:pt x="407029" y="963823"/>
                </a:lnTo>
                <a:lnTo>
                  <a:pt x="409910" y="964783"/>
                </a:lnTo>
                <a:lnTo>
                  <a:pt x="436778" y="973409"/>
                </a:lnTo>
                <a:lnTo>
                  <a:pt x="430072" y="959982"/>
                </a:lnTo>
                <a:lnTo>
                  <a:pt x="443499" y="953262"/>
                </a:lnTo>
                <a:lnTo>
                  <a:pt x="445419" y="973409"/>
                </a:lnTo>
                <a:lnTo>
                  <a:pt x="447339" y="971504"/>
                </a:lnTo>
                <a:lnTo>
                  <a:pt x="450220" y="969568"/>
                </a:lnTo>
                <a:lnTo>
                  <a:pt x="450220" y="966688"/>
                </a:lnTo>
                <a:lnTo>
                  <a:pt x="475916" y="878599"/>
                </a:lnTo>
                <a:lnTo>
                  <a:pt x="477103" y="874532"/>
                </a:lnTo>
                <a:lnTo>
                  <a:pt x="483824" y="840943"/>
                </a:lnTo>
                <a:lnTo>
                  <a:pt x="485744" y="837102"/>
                </a:lnTo>
                <a:lnTo>
                  <a:pt x="502066" y="852464"/>
                </a:lnTo>
                <a:lnTo>
                  <a:pt x="503026" y="851504"/>
                </a:lnTo>
                <a:lnTo>
                  <a:pt x="503986" y="849584"/>
                </a:lnTo>
                <a:lnTo>
                  <a:pt x="504946" y="847664"/>
                </a:lnTo>
                <a:lnTo>
                  <a:pt x="521347" y="794643"/>
                </a:lnTo>
                <a:lnTo>
                  <a:pt x="536615" y="828461"/>
                </a:lnTo>
                <a:lnTo>
                  <a:pt x="538535" y="832302"/>
                </a:lnTo>
                <a:lnTo>
                  <a:pt x="536615" y="820780"/>
                </a:lnTo>
                <a:lnTo>
                  <a:pt x="556778" y="819820"/>
                </a:lnTo>
                <a:lnTo>
                  <a:pt x="557738" y="827501"/>
                </a:lnTo>
                <a:lnTo>
                  <a:pt x="583661" y="736305"/>
                </a:lnTo>
                <a:lnTo>
                  <a:pt x="606880" y="687379"/>
                </a:lnTo>
                <a:lnTo>
                  <a:pt x="610544" y="679658"/>
                </a:lnTo>
                <a:lnTo>
                  <a:pt x="598063" y="662391"/>
                </a:lnTo>
                <a:lnTo>
                  <a:pt x="592302" y="665256"/>
                </a:lnTo>
                <a:lnTo>
                  <a:pt x="598063" y="685419"/>
                </a:lnTo>
                <a:lnTo>
                  <a:pt x="592302" y="665256"/>
                </a:lnTo>
                <a:lnTo>
                  <a:pt x="590382" y="670072"/>
                </a:lnTo>
                <a:lnTo>
                  <a:pt x="562538" y="730544"/>
                </a:lnTo>
                <a:lnTo>
                  <a:pt x="544699" y="792642"/>
                </a:lnTo>
                <a:lnTo>
                  <a:pt x="529894" y="759333"/>
                </a:lnTo>
                <a:lnTo>
                  <a:pt x="529894" y="767013"/>
                </a:lnTo>
                <a:lnTo>
                  <a:pt x="509747" y="768949"/>
                </a:lnTo>
                <a:lnTo>
                  <a:pt x="510707" y="756467"/>
                </a:lnTo>
                <a:lnTo>
                  <a:pt x="508787" y="760308"/>
                </a:lnTo>
                <a:lnTo>
                  <a:pt x="484685" y="838161"/>
                </a:lnTo>
                <a:lnTo>
                  <a:pt x="458861" y="863986"/>
                </a:lnTo>
                <a:lnTo>
                  <a:pt x="475183" y="879332"/>
                </a:lnTo>
                <a:lnTo>
                  <a:pt x="458861" y="863986"/>
                </a:lnTo>
                <a:lnTo>
                  <a:pt x="457901" y="864930"/>
                </a:lnTo>
                <a:lnTo>
                  <a:pt x="456940" y="866866"/>
                </a:lnTo>
                <a:lnTo>
                  <a:pt x="455980" y="868771"/>
                </a:lnTo>
                <a:lnTo>
                  <a:pt x="432945" y="949867"/>
                </a:lnTo>
                <a:lnTo>
                  <a:pt x="423351" y="949421"/>
                </a:lnTo>
                <a:lnTo>
                  <a:pt x="416631" y="944620"/>
                </a:lnTo>
                <a:lnTo>
                  <a:pt x="397428" y="908136"/>
                </a:lnTo>
                <a:lnTo>
                  <a:pt x="376306" y="911016"/>
                </a:lnTo>
                <a:lnTo>
                  <a:pt x="376306" y="899495"/>
                </a:lnTo>
                <a:lnTo>
                  <a:pt x="375345" y="903335"/>
                </a:lnTo>
                <a:lnTo>
                  <a:pt x="357559" y="987644"/>
                </a:lnTo>
                <a:lnTo>
                  <a:pt x="343677" y="948461"/>
                </a:lnTo>
                <a:close/>
              </a:path>
              <a:path w="1360276" h="1443807">
                <a:moveTo>
                  <a:pt x="397428" y="908136"/>
                </a:moveTo>
                <a:lnTo>
                  <a:pt x="416631" y="944620"/>
                </a:lnTo>
                <a:lnTo>
                  <a:pt x="423351" y="949421"/>
                </a:lnTo>
                <a:lnTo>
                  <a:pt x="432945" y="949867"/>
                </a:lnTo>
                <a:lnTo>
                  <a:pt x="421515" y="946191"/>
                </a:lnTo>
                <a:lnTo>
                  <a:pt x="395508" y="900455"/>
                </a:lnTo>
                <a:lnTo>
                  <a:pt x="393588" y="896614"/>
                </a:lnTo>
                <a:lnTo>
                  <a:pt x="388787" y="894694"/>
                </a:lnTo>
                <a:lnTo>
                  <a:pt x="384947" y="894694"/>
                </a:lnTo>
                <a:lnTo>
                  <a:pt x="380146" y="895654"/>
                </a:lnTo>
                <a:lnTo>
                  <a:pt x="376306" y="899495"/>
                </a:lnTo>
                <a:lnTo>
                  <a:pt x="376306" y="911016"/>
                </a:lnTo>
                <a:lnTo>
                  <a:pt x="397428" y="908136"/>
                </a:lnTo>
                <a:close/>
              </a:path>
              <a:path w="1360276" h="1443807">
                <a:moveTo>
                  <a:pt x="529894" y="767013"/>
                </a:moveTo>
                <a:lnTo>
                  <a:pt x="529894" y="759333"/>
                </a:lnTo>
                <a:lnTo>
                  <a:pt x="527989" y="755507"/>
                </a:lnTo>
                <a:lnTo>
                  <a:pt x="523173" y="752627"/>
                </a:lnTo>
                <a:lnTo>
                  <a:pt x="519333" y="752627"/>
                </a:lnTo>
                <a:lnTo>
                  <a:pt x="514548" y="753587"/>
                </a:lnTo>
                <a:lnTo>
                  <a:pt x="510707" y="756467"/>
                </a:lnTo>
                <a:lnTo>
                  <a:pt x="509747" y="768949"/>
                </a:lnTo>
                <a:lnTo>
                  <a:pt x="529894" y="767013"/>
                </a:lnTo>
                <a:close/>
              </a:path>
              <a:path w="1360276" h="1443807">
                <a:moveTo>
                  <a:pt x="610544" y="679658"/>
                </a:moveTo>
                <a:lnTo>
                  <a:pt x="606880" y="687379"/>
                </a:lnTo>
                <a:lnTo>
                  <a:pt x="621090" y="690219"/>
                </a:lnTo>
                <a:lnTo>
                  <a:pt x="628771" y="670072"/>
                </a:lnTo>
                <a:lnTo>
                  <a:pt x="602863" y="664311"/>
                </a:lnTo>
                <a:lnTo>
                  <a:pt x="598063" y="662391"/>
                </a:lnTo>
                <a:lnTo>
                  <a:pt x="610544" y="679658"/>
                </a:lnTo>
                <a:close/>
              </a:path>
              <a:path w="1360276" h="1443807">
                <a:moveTo>
                  <a:pt x="658535" y="684458"/>
                </a:moveTo>
                <a:lnTo>
                  <a:pt x="670057" y="638388"/>
                </a:lnTo>
                <a:lnTo>
                  <a:pt x="648316" y="679528"/>
                </a:lnTo>
                <a:lnTo>
                  <a:pt x="643173" y="689259"/>
                </a:lnTo>
                <a:lnTo>
                  <a:pt x="658535" y="684458"/>
                </a:lnTo>
                <a:close/>
              </a:path>
              <a:path w="1360276" h="1443807">
                <a:moveTo>
                  <a:pt x="742066" y="480943"/>
                </a:moveTo>
                <a:lnTo>
                  <a:pt x="724783" y="468477"/>
                </a:lnTo>
                <a:lnTo>
                  <a:pt x="723823" y="469422"/>
                </a:lnTo>
                <a:lnTo>
                  <a:pt x="723823" y="471357"/>
                </a:lnTo>
                <a:lnTo>
                  <a:pt x="696940" y="561594"/>
                </a:lnTo>
                <a:lnTo>
                  <a:pt x="670057" y="640308"/>
                </a:lnTo>
                <a:lnTo>
                  <a:pt x="670057" y="638388"/>
                </a:lnTo>
                <a:lnTo>
                  <a:pt x="658535" y="684458"/>
                </a:lnTo>
                <a:lnTo>
                  <a:pt x="643173" y="689259"/>
                </a:lnTo>
                <a:lnTo>
                  <a:pt x="648316" y="679528"/>
                </a:lnTo>
                <a:lnTo>
                  <a:pt x="630707" y="671032"/>
                </a:lnTo>
                <a:lnTo>
                  <a:pt x="629747" y="670072"/>
                </a:lnTo>
                <a:lnTo>
                  <a:pt x="628771" y="670072"/>
                </a:lnTo>
                <a:lnTo>
                  <a:pt x="621090" y="690219"/>
                </a:lnTo>
                <a:lnTo>
                  <a:pt x="606880" y="687379"/>
                </a:lnTo>
                <a:lnTo>
                  <a:pt x="622111" y="690766"/>
                </a:lnTo>
                <a:lnTo>
                  <a:pt x="623971" y="691179"/>
                </a:lnTo>
                <a:lnTo>
                  <a:pt x="647974" y="704621"/>
                </a:lnTo>
                <a:lnTo>
                  <a:pt x="653735" y="706541"/>
                </a:lnTo>
                <a:lnTo>
                  <a:pt x="660455" y="704621"/>
                </a:lnTo>
                <a:lnTo>
                  <a:pt x="663336" y="699820"/>
                </a:lnTo>
                <a:lnTo>
                  <a:pt x="689259" y="648949"/>
                </a:lnTo>
                <a:lnTo>
                  <a:pt x="690219" y="648949"/>
                </a:lnTo>
                <a:lnTo>
                  <a:pt x="690219" y="647989"/>
                </a:lnTo>
                <a:lnTo>
                  <a:pt x="718063" y="568314"/>
                </a:lnTo>
                <a:lnTo>
                  <a:pt x="744775" y="477632"/>
                </a:lnTo>
                <a:lnTo>
                  <a:pt x="744931" y="477103"/>
                </a:lnTo>
                <a:lnTo>
                  <a:pt x="742066" y="480943"/>
                </a:lnTo>
                <a:close/>
              </a:path>
              <a:path w="1360276" h="1443807">
                <a:moveTo>
                  <a:pt x="767974" y="449275"/>
                </a:moveTo>
                <a:lnTo>
                  <a:pt x="768934" y="435833"/>
                </a:lnTo>
                <a:lnTo>
                  <a:pt x="766053" y="432953"/>
                </a:lnTo>
                <a:lnTo>
                  <a:pt x="763173" y="431993"/>
                </a:lnTo>
                <a:lnTo>
                  <a:pt x="756452" y="431993"/>
                </a:lnTo>
                <a:lnTo>
                  <a:pt x="753572" y="432953"/>
                </a:lnTo>
                <a:lnTo>
                  <a:pt x="750691" y="435833"/>
                </a:lnTo>
                <a:lnTo>
                  <a:pt x="750691" y="449275"/>
                </a:lnTo>
                <a:lnTo>
                  <a:pt x="767974" y="449275"/>
                </a:lnTo>
                <a:close/>
              </a:path>
              <a:path w="1360276" h="1443807">
                <a:moveTo>
                  <a:pt x="795817" y="469422"/>
                </a:moveTo>
                <a:lnTo>
                  <a:pt x="776615" y="479983"/>
                </a:lnTo>
                <a:lnTo>
                  <a:pt x="778535" y="483824"/>
                </a:lnTo>
                <a:lnTo>
                  <a:pt x="795817" y="470397"/>
                </a:lnTo>
                <a:lnTo>
                  <a:pt x="795817" y="469422"/>
                </a:lnTo>
                <a:close/>
              </a:path>
              <a:path w="1360276" h="1443807">
                <a:moveTo>
                  <a:pt x="796777" y="473262"/>
                </a:moveTo>
                <a:lnTo>
                  <a:pt x="823645" y="556793"/>
                </a:lnTo>
                <a:lnTo>
                  <a:pt x="824605" y="558713"/>
                </a:lnTo>
                <a:lnTo>
                  <a:pt x="830366" y="609584"/>
                </a:lnTo>
                <a:lnTo>
                  <a:pt x="831326" y="617265"/>
                </a:lnTo>
                <a:lnTo>
                  <a:pt x="833262" y="622066"/>
                </a:lnTo>
                <a:lnTo>
                  <a:pt x="837087" y="623986"/>
                </a:lnTo>
                <a:lnTo>
                  <a:pt x="841888" y="623986"/>
                </a:lnTo>
                <a:lnTo>
                  <a:pt x="846688" y="623026"/>
                </a:lnTo>
                <a:lnTo>
                  <a:pt x="850529" y="607664"/>
                </a:lnTo>
                <a:lnTo>
                  <a:pt x="856289" y="519348"/>
                </a:lnTo>
                <a:lnTo>
                  <a:pt x="837824" y="583624"/>
                </a:lnTo>
                <a:lnTo>
                  <a:pt x="824518" y="558444"/>
                </a:lnTo>
                <a:lnTo>
                  <a:pt x="796777" y="473262"/>
                </a:lnTo>
                <a:close/>
              </a:path>
              <a:path w="1360276" h="1443807">
                <a:moveTo>
                  <a:pt x="988771" y="214076"/>
                </a:moveTo>
                <a:lnTo>
                  <a:pt x="966672" y="342562"/>
                </a:lnTo>
                <a:lnTo>
                  <a:pt x="955167" y="330235"/>
                </a:lnTo>
                <a:lnTo>
                  <a:pt x="962847" y="364799"/>
                </a:lnTo>
                <a:lnTo>
                  <a:pt x="955167" y="345597"/>
                </a:lnTo>
                <a:lnTo>
                  <a:pt x="939805" y="345597"/>
                </a:lnTo>
                <a:lnTo>
                  <a:pt x="939805" y="330235"/>
                </a:lnTo>
                <a:lnTo>
                  <a:pt x="911976" y="359039"/>
                </a:lnTo>
                <a:lnTo>
                  <a:pt x="911001" y="359999"/>
                </a:lnTo>
                <a:lnTo>
                  <a:pt x="910056" y="360959"/>
                </a:lnTo>
                <a:lnTo>
                  <a:pt x="910056" y="362879"/>
                </a:lnTo>
                <a:lnTo>
                  <a:pt x="883173" y="439674"/>
                </a:lnTo>
                <a:lnTo>
                  <a:pt x="856289" y="519348"/>
                </a:lnTo>
                <a:lnTo>
                  <a:pt x="850529" y="607664"/>
                </a:lnTo>
                <a:lnTo>
                  <a:pt x="846688" y="623026"/>
                </a:lnTo>
                <a:lnTo>
                  <a:pt x="849569" y="619185"/>
                </a:lnTo>
                <a:lnTo>
                  <a:pt x="851489" y="615345"/>
                </a:lnTo>
                <a:lnTo>
                  <a:pt x="877412" y="525109"/>
                </a:lnTo>
                <a:lnTo>
                  <a:pt x="903335" y="447354"/>
                </a:lnTo>
                <a:lnTo>
                  <a:pt x="928283" y="374401"/>
                </a:lnTo>
                <a:lnTo>
                  <a:pt x="931179" y="370560"/>
                </a:lnTo>
                <a:lnTo>
                  <a:pt x="947486" y="353827"/>
                </a:lnTo>
                <a:lnTo>
                  <a:pt x="966688" y="374401"/>
                </a:lnTo>
                <a:lnTo>
                  <a:pt x="982050" y="359039"/>
                </a:lnTo>
                <a:lnTo>
                  <a:pt x="988771" y="214076"/>
                </a:lnTo>
                <a:close/>
              </a:path>
              <a:path w="1360276" h="1443807">
                <a:moveTo>
                  <a:pt x="930741" y="371767"/>
                </a:moveTo>
                <a:lnTo>
                  <a:pt x="947486" y="353827"/>
                </a:lnTo>
                <a:lnTo>
                  <a:pt x="931179" y="370560"/>
                </a:lnTo>
                <a:lnTo>
                  <a:pt x="928283" y="374401"/>
                </a:lnTo>
                <a:lnTo>
                  <a:pt x="903335" y="447354"/>
                </a:lnTo>
                <a:lnTo>
                  <a:pt x="930741" y="371767"/>
                </a:lnTo>
                <a:close/>
              </a:path>
              <a:path w="1360276" h="1443807">
                <a:moveTo>
                  <a:pt x="955167" y="345597"/>
                </a:moveTo>
                <a:lnTo>
                  <a:pt x="962847" y="364799"/>
                </a:lnTo>
                <a:lnTo>
                  <a:pt x="955167" y="330235"/>
                </a:lnTo>
                <a:lnTo>
                  <a:pt x="953246" y="329275"/>
                </a:lnTo>
                <a:lnTo>
                  <a:pt x="950366" y="327355"/>
                </a:lnTo>
                <a:lnTo>
                  <a:pt x="944605" y="327355"/>
                </a:lnTo>
                <a:lnTo>
                  <a:pt x="940765" y="329275"/>
                </a:lnTo>
                <a:lnTo>
                  <a:pt x="939805" y="330235"/>
                </a:lnTo>
                <a:lnTo>
                  <a:pt x="939805" y="345597"/>
                </a:lnTo>
                <a:lnTo>
                  <a:pt x="955167" y="345597"/>
                </a:lnTo>
                <a:close/>
              </a:path>
              <a:path w="1360276" h="1443807">
                <a:moveTo>
                  <a:pt x="1009893" y="220797"/>
                </a:moveTo>
                <a:lnTo>
                  <a:pt x="990691" y="211195"/>
                </a:lnTo>
                <a:lnTo>
                  <a:pt x="989731" y="212156"/>
                </a:lnTo>
                <a:lnTo>
                  <a:pt x="989731" y="213116"/>
                </a:lnTo>
                <a:lnTo>
                  <a:pt x="988771" y="214076"/>
                </a:lnTo>
                <a:lnTo>
                  <a:pt x="982050" y="359039"/>
                </a:lnTo>
                <a:lnTo>
                  <a:pt x="966688" y="374401"/>
                </a:lnTo>
                <a:lnTo>
                  <a:pt x="969568" y="377281"/>
                </a:lnTo>
                <a:lnTo>
                  <a:pt x="973409" y="378226"/>
                </a:lnTo>
                <a:lnTo>
                  <a:pt x="977249" y="377281"/>
                </a:lnTo>
                <a:lnTo>
                  <a:pt x="981090" y="375345"/>
                </a:lnTo>
                <a:lnTo>
                  <a:pt x="984930" y="372480"/>
                </a:lnTo>
                <a:lnTo>
                  <a:pt x="984930" y="368640"/>
                </a:lnTo>
                <a:lnTo>
                  <a:pt x="1010576" y="219528"/>
                </a:lnTo>
                <a:lnTo>
                  <a:pt x="1010853" y="217916"/>
                </a:lnTo>
                <a:lnTo>
                  <a:pt x="1016599" y="161284"/>
                </a:lnTo>
                <a:lnTo>
                  <a:pt x="990691" y="211195"/>
                </a:lnTo>
                <a:lnTo>
                  <a:pt x="1009893" y="220797"/>
                </a:lnTo>
                <a:close/>
              </a:path>
              <a:path w="1360276" h="1443807">
                <a:moveTo>
                  <a:pt x="1063645" y="123840"/>
                </a:moveTo>
                <a:lnTo>
                  <a:pt x="1063645" y="111358"/>
                </a:lnTo>
                <a:lnTo>
                  <a:pt x="1059804" y="108478"/>
                </a:lnTo>
                <a:lnTo>
                  <a:pt x="1055004" y="107518"/>
                </a:lnTo>
                <a:lnTo>
                  <a:pt x="1051163" y="106558"/>
                </a:lnTo>
                <a:lnTo>
                  <a:pt x="1046363" y="109438"/>
                </a:lnTo>
                <a:lnTo>
                  <a:pt x="1044442" y="113278"/>
                </a:lnTo>
                <a:lnTo>
                  <a:pt x="1043482" y="120959"/>
                </a:lnTo>
                <a:lnTo>
                  <a:pt x="1063645" y="123840"/>
                </a:lnTo>
                <a:close/>
              </a:path>
              <a:path w="1360276" h="1443807">
                <a:moveTo>
                  <a:pt x="1150040" y="170886"/>
                </a:moveTo>
                <a:lnTo>
                  <a:pt x="1128255" y="248236"/>
                </a:lnTo>
                <a:lnTo>
                  <a:pt x="1122197" y="269748"/>
                </a:lnTo>
                <a:lnTo>
                  <a:pt x="1100129" y="248640"/>
                </a:lnTo>
                <a:lnTo>
                  <a:pt x="1099169" y="247680"/>
                </a:lnTo>
                <a:lnTo>
                  <a:pt x="1091488" y="213116"/>
                </a:lnTo>
                <a:lnTo>
                  <a:pt x="1088608" y="208315"/>
                </a:lnTo>
                <a:lnTo>
                  <a:pt x="1064605" y="115199"/>
                </a:lnTo>
                <a:lnTo>
                  <a:pt x="1063645" y="111358"/>
                </a:lnTo>
                <a:lnTo>
                  <a:pt x="1063645" y="123840"/>
                </a:lnTo>
                <a:lnTo>
                  <a:pt x="1043482" y="120959"/>
                </a:lnTo>
                <a:lnTo>
                  <a:pt x="1044442" y="113278"/>
                </a:lnTo>
                <a:lnTo>
                  <a:pt x="1016599" y="161284"/>
                </a:lnTo>
                <a:lnTo>
                  <a:pt x="1010853" y="217916"/>
                </a:lnTo>
                <a:lnTo>
                  <a:pt x="1010576" y="219528"/>
                </a:lnTo>
                <a:lnTo>
                  <a:pt x="1036761" y="170886"/>
                </a:lnTo>
                <a:lnTo>
                  <a:pt x="1050560" y="146738"/>
                </a:lnTo>
                <a:lnTo>
                  <a:pt x="1070366" y="218876"/>
                </a:lnTo>
                <a:lnTo>
                  <a:pt x="1070366" y="220797"/>
                </a:lnTo>
                <a:lnTo>
                  <a:pt x="1071326" y="222717"/>
                </a:lnTo>
                <a:lnTo>
                  <a:pt x="1073246" y="224637"/>
                </a:lnTo>
                <a:lnTo>
                  <a:pt x="1099481" y="248061"/>
                </a:lnTo>
                <a:lnTo>
                  <a:pt x="1125077" y="279364"/>
                </a:lnTo>
                <a:lnTo>
                  <a:pt x="1127958" y="282244"/>
                </a:lnTo>
                <a:lnTo>
                  <a:pt x="1131798" y="284149"/>
                </a:lnTo>
                <a:lnTo>
                  <a:pt x="1135639" y="283204"/>
                </a:lnTo>
                <a:lnTo>
                  <a:pt x="1142359" y="264962"/>
                </a:lnTo>
                <a:lnTo>
                  <a:pt x="1150040" y="170886"/>
                </a:lnTo>
                <a:close/>
              </a:path>
              <a:path w="1360276" h="1443807">
                <a:moveTo>
                  <a:pt x="1064605" y="115199"/>
                </a:moveTo>
                <a:lnTo>
                  <a:pt x="1088608" y="208315"/>
                </a:lnTo>
                <a:lnTo>
                  <a:pt x="1091488" y="213116"/>
                </a:lnTo>
                <a:lnTo>
                  <a:pt x="1099169" y="247680"/>
                </a:lnTo>
                <a:lnTo>
                  <a:pt x="1100129" y="248640"/>
                </a:lnTo>
                <a:lnTo>
                  <a:pt x="1122197" y="269748"/>
                </a:lnTo>
                <a:lnTo>
                  <a:pt x="1128255" y="248236"/>
                </a:lnTo>
                <a:lnTo>
                  <a:pt x="1116451" y="234238"/>
                </a:lnTo>
                <a:lnTo>
                  <a:pt x="1115491" y="233278"/>
                </a:lnTo>
                <a:lnTo>
                  <a:pt x="1114516" y="232318"/>
                </a:lnTo>
                <a:lnTo>
                  <a:pt x="1090703" y="210256"/>
                </a:lnTo>
                <a:lnTo>
                  <a:pt x="1064605" y="115199"/>
                </a:lnTo>
                <a:close/>
              </a:path>
              <a:path w="1360276" h="1443807">
                <a:moveTo>
                  <a:pt x="1250838" y="192008"/>
                </a:moveTo>
                <a:lnTo>
                  <a:pt x="1257559" y="242879"/>
                </a:lnTo>
                <a:lnTo>
                  <a:pt x="1268261" y="225679"/>
                </a:lnTo>
                <a:lnTo>
                  <a:pt x="1249878" y="184327"/>
                </a:lnTo>
                <a:lnTo>
                  <a:pt x="1247957" y="180487"/>
                </a:lnTo>
                <a:lnTo>
                  <a:pt x="1244117" y="177606"/>
                </a:lnTo>
                <a:lnTo>
                  <a:pt x="1239316" y="178567"/>
                </a:lnTo>
                <a:lnTo>
                  <a:pt x="1234516" y="178567"/>
                </a:lnTo>
                <a:lnTo>
                  <a:pt x="1230675" y="182392"/>
                </a:lnTo>
                <a:lnTo>
                  <a:pt x="1229715" y="193913"/>
                </a:lnTo>
                <a:lnTo>
                  <a:pt x="1250838" y="192008"/>
                </a:lnTo>
                <a:close/>
              </a:path>
              <a:path w="1360276" h="1443807">
                <a:moveTo>
                  <a:pt x="1316126" y="22082"/>
                </a:moveTo>
                <a:lnTo>
                  <a:pt x="1315166" y="1920"/>
                </a:lnTo>
                <a:lnTo>
                  <a:pt x="1312285" y="3840"/>
                </a:lnTo>
                <a:lnTo>
                  <a:pt x="1310350" y="6736"/>
                </a:lnTo>
                <a:lnTo>
                  <a:pt x="1310350" y="10561"/>
                </a:lnTo>
                <a:lnTo>
                  <a:pt x="1282663" y="202532"/>
                </a:lnTo>
                <a:lnTo>
                  <a:pt x="1268261" y="225679"/>
                </a:lnTo>
                <a:lnTo>
                  <a:pt x="1257559" y="242879"/>
                </a:lnTo>
                <a:lnTo>
                  <a:pt x="1250838" y="192008"/>
                </a:lnTo>
                <a:lnTo>
                  <a:pt x="1229715" y="193913"/>
                </a:lnTo>
                <a:lnTo>
                  <a:pt x="1230675" y="182392"/>
                </a:lnTo>
                <a:lnTo>
                  <a:pt x="1228755" y="186232"/>
                </a:lnTo>
                <a:lnTo>
                  <a:pt x="1211531" y="253833"/>
                </a:lnTo>
                <a:lnTo>
                  <a:pt x="1197086" y="220797"/>
                </a:lnTo>
                <a:lnTo>
                  <a:pt x="1171163" y="175671"/>
                </a:lnTo>
                <a:lnTo>
                  <a:pt x="1151001" y="178567"/>
                </a:lnTo>
                <a:lnTo>
                  <a:pt x="1151001" y="166085"/>
                </a:lnTo>
                <a:lnTo>
                  <a:pt x="1150040" y="170886"/>
                </a:lnTo>
                <a:lnTo>
                  <a:pt x="1142359" y="264962"/>
                </a:lnTo>
                <a:lnTo>
                  <a:pt x="1135639" y="283204"/>
                </a:lnTo>
                <a:lnTo>
                  <a:pt x="1139479" y="282244"/>
                </a:lnTo>
                <a:lnTo>
                  <a:pt x="1143320" y="279364"/>
                </a:lnTo>
                <a:lnTo>
                  <a:pt x="1144280" y="275523"/>
                </a:lnTo>
                <a:lnTo>
                  <a:pt x="1163680" y="203465"/>
                </a:lnTo>
                <a:lnTo>
                  <a:pt x="1177884" y="231358"/>
                </a:lnTo>
                <a:lnTo>
                  <a:pt x="1204752" y="291830"/>
                </a:lnTo>
                <a:lnTo>
                  <a:pt x="1203807" y="284149"/>
                </a:lnTo>
                <a:lnTo>
                  <a:pt x="1223954" y="282244"/>
                </a:lnTo>
                <a:lnTo>
                  <a:pt x="1224930" y="289925"/>
                </a:lnTo>
                <a:lnTo>
                  <a:pt x="1242884" y="222068"/>
                </a:lnTo>
                <a:lnTo>
                  <a:pt x="1257559" y="253441"/>
                </a:lnTo>
                <a:lnTo>
                  <a:pt x="1258519" y="257281"/>
                </a:lnTo>
                <a:lnTo>
                  <a:pt x="1262359" y="260162"/>
                </a:lnTo>
                <a:lnTo>
                  <a:pt x="1270040" y="260162"/>
                </a:lnTo>
                <a:lnTo>
                  <a:pt x="1274841" y="258241"/>
                </a:lnTo>
                <a:lnTo>
                  <a:pt x="1276761" y="244800"/>
                </a:lnTo>
                <a:lnTo>
                  <a:pt x="1282522" y="203514"/>
                </a:lnTo>
                <a:lnTo>
                  <a:pt x="1284442" y="199674"/>
                </a:lnTo>
                <a:lnTo>
                  <a:pt x="1303644" y="211195"/>
                </a:lnTo>
                <a:lnTo>
                  <a:pt x="1304604" y="209275"/>
                </a:lnTo>
                <a:lnTo>
                  <a:pt x="1304604" y="206395"/>
                </a:lnTo>
                <a:lnTo>
                  <a:pt x="1329410" y="28253"/>
                </a:lnTo>
                <a:lnTo>
                  <a:pt x="1331473" y="13441"/>
                </a:lnTo>
                <a:lnTo>
                  <a:pt x="1319006" y="960"/>
                </a:lnTo>
                <a:lnTo>
                  <a:pt x="1315166" y="1920"/>
                </a:lnTo>
                <a:lnTo>
                  <a:pt x="1316126" y="22082"/>
                </a:lnTo>
                <a:close/>
              </a:path>
              <a:path w="1360276" h="1443807">
                <a:moveTo>
                  <a:pt x="1342994" y="34564"/>
                </a:moveTo>
                <a:lnTo>
                  <a:pt x="1348755" y="36484"/>
                </a:lnTo>
                <a:lnTo>
                  <a:pt x="1355476" y="34564"/>
                </a:lnTo>
                <a:lnTo>
                  <a:pt x="1358356" y="28803"/>
                </a:lnTo>
                <a:lnTo>
                  <a:pt x="1360276" y="23042"/>
                </a:lnTo>
                <a:lnTo>
                  <a:pt x="1358356" y="16322"/>
                </a:lnTo>
                <a:lnTo>
                  <a:pt x="1352595" y="14401"/>
                </a:lnTo>
                <a:lnTo>
                  <a:pt x="1325712" y="1920"/>
                </a:lnTo>
                <a:lnTo>
                  <a:pt x="1321871" y="0"/>
                </a:lnTo>
                <a:lnTo>
                  <a:pt x="1319006" y="960"/>
                </a:lnTo>
                <a:lnTo>
                  <a:pt x="1331473" y="13441"/>
                </a:lnTo>
                <a:lnTo>
                  <a:pt x="1329410" y="28253"/>
                </a:lnTo>
                <a:lnTo>
                  <a:pt x="1342994" y="34564"/>
                </a:lnTo>
                <a:close/>
              </a:path>
              <a:path w="1360276" h="1443807">
                <a:moveTo>
                  <a:pt x="1274841" y="258241"/>
                </a:moveTo>
                <a:lnTo>
                  <a:pt x="1276761" y="255361"/>
                </a:lnTo>
                <a:lnTo>
                  <a:pt x="1303644" y="211195"/>
                </a:lnTo>
                <a:lnTo>
                  <a:pt x="1284442" y="199674"/>
                </a:lnTo>
                <a:lnTo>
                  <a:pt x="1282522" y="203514"/>
                </a:lnTo>
                <a:lnTo>
                  <a:pt x="1276761" y="244800"/>
                </a:lnTo>
                <a:lnTo>
                  <a:pt x="1274841" y="258241"/>
                </a:lnTo>
                <a:close/>
              </a:path>
              <a:path w="1360276" h="1443807">
                <a:moveTo>
                  <a:pt x="1223954" y="282244"/>
                </a:moveTo>
                <a:lnTo>
                  <a:pt x="1203807" y="284149"/>
                </a:lnTo>
                <a:lnTo>
                  <a:pt x="1204752" y="291830"/>
                </a:lnTo>
                <a:lnTo>
                  <a:pt x="1205727" y="295671"/>
                </a:lnTo>
                <a:lnTo>
                  <a:pt x="1210528" y="298551"/>
                </a:lnTo>
                <a:lnTo>
                  <a:pt x="1215313" y="298551"/>
                </a:lnTo>
                <a:lnTo>
                  <a:pt x="1220114" y="297591"/>
                </a:lnTo>
                <a:lnTo>
                  <a:pt x="1223954" y="294711"/>
                </a:lnTo>
                <a:lnTo>
                  <a:pt x="1224930" y="289925"/>
                </a:lnTo>
                <a:lnTo>
                  <a:pt x="1223954" y="282244"/>
                </a:lnTo>
                <a:close/>
              </a:path>
              <a:path w="1360276" h="1443807">
                <a:moveTo>
                  <a:pt x="1171163" y="175671"/>
                </a:moveTo>
                <a:lnTo>
                  <a:pt x="1197086" y="220797"/>
                </a:lnTo>
                <a:lnTo>
                  <a:pt x="1170203" y="168005"/>
                </a:lnTo>
                <a:lnTo>
                  <a:pt x="1168283" y="164165"/>
                </a:lnTo>
                <a:lnTo>
                  <a:pt x="1163482" y="162245"/>
                </a:lnTo>
                <a:lnTo>
                  <a:pt x="1159642" y="162245"/>
                </a:lnTo>
                <a:lnTo>
                  <a:pt x="1154841" y="163205"/>
                </a:lnTo>
                <a:lnTo>
                  <a:pt x="1151001" y="166085"/>
                </a:lnTo>
                <a:lnTo>
                  <a:pt x="1151001" y="178567"/>
                </a:lnTo>
                <a:lnTo>
                  <a:pt x="1171163" y="175671"/>
                </a:lnTo>
                <a:close/>
              </a:path>
              <a:path w="1360276" h="1443807">
                <a:moveTo>
                  <a:pt x="556778" y="819820"/>
                </a:moveTo>
                <a:lnTo>
                  <a:pt x="536615" y="820780"/>
                </a:lnTo>
                <a:lnTo>
                  <a:pt x="538535" y="832302"/>
                </a:lnTo>
                <a:lnTo>
                  <a:pt x="543336" y="835182"/>
                </a:lnTo>
                <a:lnTo>
                  <a:pt x="547176" y="835182"/>
                </a:lnTo>
                <a:lnTo>
                  <a:pt x="551977" y="834222"/>
                </a:lnTo>
                <a:lnTo>
                  <a:pt x="555818" y="831342"/>
                </a:lnTo>
                <a:lnTo>
                  <a:pt x="557738" y="827501"/>
                </a:lnTo>
                <a:lnTo>
                  <a:pt x="556778" y="819820"/>
                </a:lnTo>
                <a:close/>
              </a:path>
              <a:path w="1360276" h="1443807">
                <a:moveTo>
                  <a:pt x="502066" y="852464"/>
                </a:moveTo>
                <a:lnTo>
                  <a:pt x="485744" y="837102"/>
                </a:lnTo>
                <a:lnTo>
                  <a:pt x="483824" y="840943"/>
                </a:lnTo>
                <a:lnTo>
                  <a:pt x="477103" y="874532"/>
                </a:lnTo>
                <a:lnTo>
                  <a:pt x="475916" y="878599"/>
                </a:lnTo>
                <a:lnTo>
                  <a:pt x="502066" y="852464"/>
                </a:lnTo>
                <a:close/>
              </a:path>
              <a:path w="1360276" h="1443807">
                <a:moveTo>
                  <a:pt x="443499" y="953262"/>
                </a:moveTo>
                <a:lnTo>
                  <a:pt x="430072" y="959982"/>
                </a:lnTo>
                <a:lnTo>
                  <a:pt x="436778" y="973409"/>
                </a:lnTo>
                <a:lnTo>
                  <a:pt x="439658" y="974369"/>
                </a:lnTo>
                <a:lnTo>
                  <a:pt x="442539" y="974369"/>
                </a:lnTo>
                <a:lnTo>
                  <a:pt x="445419" y="973409"/>
                </a:lnTo>
                <a:lnTo>
                  <a:pt x="443499" y="953262"/>
                </a:lnTo>
                <a:close/>
              </a:path>
              <a:path w="1360276" h="1443807">
                <a:moveTo>
                  <a:pt x="370545" y="1024295"/>
                </a:moveTo>
                <a:lnTo>
                  <a:pt x="349422" y="1026215"/>
                </a:lnTo>
                <a:lnTo>
                  <a:pt x="329275" y="961903"/>
                </a:lnTo>
                <a:lnTo>
                  <a:pt x="324938" y="960199"/>
                </a:lnTo>
                <a:lnTo>
                  <a:pt x="350398" y="1031976"/>
                </a:lnTo>
                <a:lnTo>
                  <a:pt x="351342" y="1035817"/>
                </a:lnTo>
                <a:lnTo>
                  <a:pt x="356143" y="1039657"/>
                </a:lnTo>
                <a:lnTo>
                  <a:pt x="360944" y="1038697"/>
                </a:lnTo>
                <a:lnTo>
                  <a:pt x="365744" y="1038697"/>
                </a:lnTo>
                <a:lnTo>
                  <a:pt x="369585" y="1034856"/>
                </a:lnTo>
                <a:lnTo>
                  <a:pt x="371505" y="1030056"/>
                </a:lnTo>
                <a:lnTo>
                  <a:pt x="370545" y="1024295"/>
                </a:lnTo>
                <a:close/>
              </a:path>
              <a:path w="1360276" h="1443807">
                <a:moveTo>
                  <a:pt x="242864" y="1228770"/>
                </a:moveTo>
                <a:lnTo>
                  <a:pt x="237103" y="1245092"/>
                </a:lnTo>
                <a:lnTo>
                  <a:pt x="255346" y="1244132"/>
                </a:lnTo>
                <a:lnTo>
                  <a:pt x="249585" y="1223010"/>
                </a:lnTo>
                <a:lnTo>
                  <a:pt x="244987" y="1224373"/>
                </a:lnTo>
                <a:lnTo>
                  <a:pt x="242864" y="1228770"/>
                </a:lnTo>
                <a:close/>
              </a:path>
              <a:path w="1360276" h="1443807">
                <a:moveTo>
                  <a:pt x="647974" y="704621"/>
                </a:moveTo>
                <a:lnTo>
                  <a:pt x="623971" y="691179"/>
                </a:lnTo>
                <a:lnTo>
                  <a:pt x="622111" y="690766"/>
                </a:lnTo>
                <a:lnTo>
                  <a:pt x="647974" y="704621"/>
                </a:lnTo>
                <a:close/>
              </a:path>
              <a:path w="1360276" h="1443807">
                <a:moveTo>
                  <a:pt x="796777" y="472318"/>
                </a:moveTo>
                <a:lnTo>
                  <a:pt x="795817" y="470397"/>
                </a:lnTo>
                <a:lnTo>
                  <a:pt x="778535" y="483824"/>
                </a:lnTo>
                <a:lnTo>
                  <a:pt x="776615" y="479983"/>
                </a:lnTo>
                <a:lnTo>
                  <a:pt x="795817" y="469422"/>
                </a:lnTo>
                <a:lnTo>
                  <a:pt x="768934" y="435833"/>
                </a:lnTo>
                <a:lnTo>
                  <a:pt x="767974" y="449275"/>
                </a:lnTo>
                <a:lnTo>
                  <a:pt x="750691" y="449275"/>
                </a:lnTo>
                <a:lnTo>
                  <a:pt x="750691" y="435833"/>
                </a:lnTo>
                <a:lnTo>
                  <a:pt x="725728" y="467517"/>
                </a:lnTo>
                <a:lnTo>
                  <a:pt x="724783" y="468477"/>
                </a:lnTo>
                <a:lnTo>
                  <a:pt x="742066" y="480943"/>
                </a:lnTo>
                <a:lnTo>
                  <a:pt x="744931" y="477103"/>
                </a:lnTo>
                <a:lnTo>
                  <a:pt x="744775" y="477632"/>
                </a:lnTo>
                <a:lnTo>
                  <a:pt x="759268" y="459916"/>
                </a:lnTo>
                <a:lnTo>
                  <a:pt x="777367" y="482375"/>
                </a:lnTo>
                <a:lnTo>
                  <a:pt x="803498" y="565434"/>
                </a:lnTo>
                <a:lnTo>
                  <a:pt x="803498" y="567339"/>
                </a:lnTo>
                <a:lnTo>
                  <a:pt x="831326" y="617265"/>
                </a:lnTo>
                <a:lnTo>
                  <a:pt x="830366" y="609584"/>
                </a:lnTo>
                <a:lnTo>
                  <a:pt x="824605" y="558713"/>
                </a:lnTo>
                <a:lnTo>
                  <a:pt x="823645" y="556793"/>
                </a:lnTo>
                <a:lnTo>
                  <a:pt x="796777" y="473262"/>
                </a:lnTo>
                <a:lnTo>
                  <a:pt x="796777" y="472318"/>
                </a:lnTo>
                <a:close/>
              </a:path>
              <a:path w="1360276" h="1443807">
                <a:moveTo>
                  <a:pt x="30723" y="1398681"/>
                </a:moveTo>
                <a:lnTo>
                  <a:pt x="31683" y="1396761"/>
                </a:lnTo>
                <a:lnTo>
                  <a:pt x="4800" y="1423644"/>
                </a:lnTo>
                <a:lnTo>
                  <a:pt x="0" y="1428445"/>
                </a:lnTo>
                <a:lnTo>
                  <a:pt x="0" y="1435166"/>
                </a:lnTo>
                <a:lnTo>
                  <a:pt x="4800" y="1439006"/>
                </a:lnTo>
                <a:lnTo>
                  <a:pt x="8641" y="1443807"/>
                </a:lnTo>
                <a:lnTo>
                  <a:pt x="16322" y="1443807"/>
                </a:lnTo>
                <a:lnTo>
                  <a:pt x="20162" y="1439006"/>
                </a:lnTo>
                <a:lnTo>
                  <a:pt x="47030" y="1412123"/>
                </a:lnTo>
                <a:lnTo>
                  <a:pt x="47990" y="1412123"/>
                </a:lnTo>
                <a:lnTo>
                  <a:pt x="47990" y="1411163"/>
                </a:lnTo>
                <a:lnTo>
                  <a:pt x="48966" y="1411163"/>
                </a:lnTo>
                <a:lnTo>
                  <a:pt x="75834" y="1371798"/>
                </a:lnTo>
                <a:lnTo>
                  <a:pt x="73914" y="1372758"/>
                </a:lnTo>
                <a:lnTo>
                  <a:pt x="96221" y="1351247"/>
                </a:lnTo>
                <a:lnTo>
                  <a:pt x="116159" y="1358356"/>
                </a:lnTo>
                <a:lnTo>
                  <a:pt x="119039" y="1359331"/>
                </a:lnTo>
                <a:lnTo>
                  <a:pt x="123840" y="1338209"/>
                </a:lnTo>
                <a:lnTo>
                  <a:pt x="135346" y="1219169"/>
                </a:lnTo>
                <a:lnTo>
                  <a:pt x="111881" y="1333938"/>
                </a:lnTo>
                <a:lnTo>
                  <a:pt x="109438" y="1345890"/>
                </a:lnTo>
                <a:lnTo>
                  <a:pt x="100797" y="1346835"/>
                </a:lnTo>
                <a:lnTo>
                  <a:pt x="89275" y="1348770"/>
                </a:lnTo>
                <a:lnTo>
                  <a:pt x="93116" y="1326687"/>
                </a:lnTo>
                <a:lnTo>
                  <a:pt x="88315" y="1327647"/>
                </a:lnTo>
                <a:lnTo>
                  <a:pt x="85435" y="1330528"/>
                </a:lnTo>
                <a:lnTo>
                  <a:pt x="58552" y="1358356"/>
                </a:lnTo>
                <a:lnTo>
                  <a:pt x="57591" y="1358356"/>
                </a:lnTo>
                <a:lnTo>
                  <a:pt x="57591" y="1359331"/>
                </a:lnTo>
                <a:lnTo>
                  <a:pt x="30723" y="1398681"/>
                </a:lnTo>
                <a:close/>
              </a:path>
              <a:path w="1360276" h="1443807">
                <a:moveTo>
                  <a:pt x="100797" y="1346835"/>
                </a:moveTo>
                <a:lnTo>
                  <a:pt x="109438" y="1345890"/>
                </a:lnTo>
                <a:lnTo>
                  <a:pt x="111881" y="1333938"/>
                </a:lnTo>
                <a:lnTo>
                  <a:pt x="96956" y="1328607"/>
                </a:lnTo>
                <a:lnTo>
                  <a:pt x="93116" y="1326687"/>
                </a:lnTo>
                <a:lnTo>
                  <a:pt x="89275" y="1348770"/>
                </a:lnTo>
                <a:lnTo>
                  <a:pt x="100797" y="1346835"/>
                </a:lnTo>
                <a:close/>
              </a:path>
              <a:path w="1360276" h="1443807">
                <a:moveTo>
                  <a:pt x="128640" y="1356451"/>
                </a:moveTo>
                <a:lnTo>
                  <a:pt x="130561" y="1353571"/>
                </a:lnTo>
                <a:lnTo>
                  <a:pt x="131505" y="1350675"/>
                </a:lnTo>
                <a:lnTo>
                  <a:pt x="151255" y="1250432"/>
                </a:lnTo>
                <a:lnTo>
                  <a:pt x="191033" y="1313246"/>
                </a:lnTo>
                <a:lnTo>
                  <a:pt x="209275" y="1300764"/>
                </a:lnTo>
                <a:lnTo>
                  <a:pt x="216956" y="1236451"/>
                </a:lnTo>
                <a:lnTo>
                  <a:pt x="198075" y="1282968"/>
                </a:lnTo>
                <a:lnTo>
                  <a:pt x="190073" y="1302684"/>
                </a:lnTo>
                <a:lnTo>
                  <a:pt x="156469" y="1223970"/>
                </a:lnTo>
                <a:lnTo>
                  <a:pt x="136321" y="1226850"/>
                </a:lnTo>
                <a:lnTo>
                  <a:pt x="136321" y="1214368"/>
                </a:lnTo>
                <a:lnTo>
                  <a:pt x="135346" y="1219169"/>
                </a:lnTo>
                <a:lnTo>
                  <a:pt x="123840" y="1338209"/>
                </a:lnTo>
                <a:lnTo>
                  <a:pt x="119039" y="1359331"/>
                </a:lnTo>
                <a:lnTo>
                  <a:pt x="122880" y="1359331"/>
                </a:lnTo>
                <a:lnTo>
                  <a:pt x="125760" y="1358356"/>
                </a:lnTo>
                <a:lnTo>
                  <a:pt x="128640" y="1356451"/>
                </a:lnTo>
                <a:close/>
              </a:path>
              <a:path w="1360276" h="1443807">
                <a:moveTo>
                  <a:pt x="156469" y="1223970"/>
                </a:moveTo>
                <a:lnTo>
                  <a:pt x="190073" y="1302684"/>
                </a:lnTo>
                <a:lnTo>
                  <a:pt x="198075" y="1282968"/>
                </a:lnTo>
                <a:lnTo>
                  <a:pt x="155508" y="1215329"/>
                </a:lnTo>
                <a:lnTo>
                  <a:pt x="152628" y="1211488"/>
                </a:lnTo>
                <a:lnTo>
                  <a:pt x="148788" y="1209568"/>
                </a:lnTo>
                <a:lnTo>
                  <a:pt x="144002" y="1210528"/>
                </a:lnTo>
                <a:lnTo>
                  <a:pt x="140162" y="1211488"/>
                </a:lnTo>
                <a:lnTo>
                  <a:pt x="136321" y="1214368"/>
                </a:lnTo>
                <a:lnTo>
                  <a:pt x="136321" y="1226850"/>
                </a:lnTo>
                <a:lnTo>
                  <a:pt x="156469" y="1223970"/>
                </a:lnTo>
                <a:close/>
              </a:path>
              <a:path w="1360276" h="1443807">
                <a:moveTo>
                  <a:pt x="230398" y="1251813"/>
                </a:moveTo>
                <a:lnTo>
                  <a:pt x="223677" y="1230690"/>
                </a:lnTo>
                <a:lnTo>
                  <a:pt x="220797" y="1231651"/>
                </a:lnTo>
                <a:lnTo>
                  <a:pt x="217916" y="1233571"/>
                </a:lnTo>
                <a:lnTo>
                  <a:pt x="216956" y="1236451"/>
                </a:lnTo>
                <a:lnTo>
                  <a:pt x="209275" y="1300764"/>
                </a:lnTo>
                <a:lnTo>
                  <a:pt x="191033" y="1313246"/>
                </a:lnTo>
                <a:lnTo>
                  <a:pt x="192953" y="1316126"/>
                </a:lnTo>
                <a:lnTo>
                  <a:pt x="196794" y="1318046"/>
                </a:lnTo>
                <a:lnTo>
                  <a:pt x="200634" y="1318046"/>
                </a:lnTo>
                <a:lnTo>
                  <a:pt x="204475" y="1317086"/>
                </a:lnTo>
                <a:lnTo>
                  <a:pt x="208315" y="1314206"/>
                </a:lnTo>
                <a:lnTo>
                  <a:pt x="210235" y="1311325"/>
                </a:lnTo>
                <a:lnTo>
                  <a:pt x="234945" y="1250413"/>
                </a:lnTo>
                <a:lnTo>
                  <a:pt x="255346" y="1244132"/>
                </a:lnTo>
                <a:lnTo>
                  <a:pt x="237103" y="1245092"/>
                </a:lnTo>
                <a:lnTo>
                  <a:pt x="242864" y="1228770"/>
                </a:lnTo>
                <a:lnTo>
                  <a:pt x="244987" y="1224373"/>
                </a:lnTo>
                <a:lnTo>
                  <a:pt x="223677" y="1230690"/>
                </a:lnTo>
                <a:lnTo>
                  <a:pt x="230398" y="1251813"/>
                </a:lnTo>
                <a:close/>
              </a:path>
              <a:path w="1360276" h="1443807">
                <a:moveTo>
                  <a:pt x="268920" y="1174797"/>
                </a:moveTo>
                <a:lnTo>
                  <a:pt x="244987" y="1224373"/>
                </a:lnTo>
                <a:lnTo>
                  <a:pt x="249585" y="1223010"/>
                </a:lnTo>
                <a:lnTo>
                  <a:pt x="255346" y="1244132"/>
                </a:lnTo>
                <a:lnTo>
                  <a:pt x="258226" y="1243172"/>
                </a:lnTo>
                <a:lnTo>
                  <a:pt x="261106" y="1241252"/>
                </a:lnTo>
                <a:lnTo>
                  <a:pt x="268787" y="1175964"/>
                </a:lnTo>
                <a:lnTo>
                  <a:pt x="269748" y="1173083"/>
                </a:lnTo>
                <a:lnTo>
                  <a:pt x="295671" y="939820"/>
                </a:lnTo>
                <a:lnTo>
                  <a:pt x="268920" y="1174797"/>
                </a:lnTo>
                <a:close/>
              </a:path>
              <a:path w="1360276" h="1443807">
                <a:moveTo>
                  <a:pt x="302392" y="951341"/>
                </a:moveTo>
                <a:lnTo>
                  <a:pt x="317754" y="942700"/>
                </a:lnTo>
                <a:lnTo>
                  <a:pt x="323499" y="956142"/>
                </a:lnTo>
                <a:lnTo>
                  <a:pt x="337901" y="941740"/>
                </a:lnTo>
                <a:lnTo>
                  <a:pt x="311033" y="931179"/>
                </a:lnTo>
                <a:lnTo>
                  <a:pt x="307192" y="930219"/>
                </a:lnTo>
                <a:lnTo>
                  <a:pt x="303352" y="930219"/>
                </a:lnTo>
                <a:lnTo>
                  <a:pt x="301431" y="932139"/>
                </a:lnTo>
                <a:lnTo>
                  <a:pt x="297591" y="933099"/>
                </a:lnTo>
                <a:lnTo>
                  <a:pt x="295671" y="936939"/>
                </a:lnTo>
                <a:lnTo>
                  <a:pt x="295671" y="939820"/>
                </a:lnTo>
                <a:lnTo>
                  <a:pt x="302392" y="951341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9" name="object 909"/>
          <p:cNvSpPr/>
          <p:nvPr/>
        </p:nvSpPr>
        <p:spPr>
          <a:xfrm>
            <a:off x="1640829" y="7588620"/>
            <a:ext cx="1359316" cy="785256"/>
          </a:xfrm>
          <a:custGeom>
            <a:avLst/>
            <a:gdLst/>
            <a:ahLst/>
            <a:cxnLst/>
            <a:rect l="l" t="t" r="r" b="b"/>
            <a:pathLst>
              <a:path w="1359316" h="785256">
                <a:moveTo>
                  <a:pt x="1289243" y="170886"/>
                </a:moveTo>
                <a:lnTo>
                  <a:pt x="1309390" y="94076"/>
                </a:lnTo>
                <a:lnTo>
                  <a:pt x="1284412" y="172608"/>
                </a:lnTo>
                <a:lnTo>
                  <a:pt x="1289243" y="170886"/>
                </a:lnTo>
                <a:close/>
              </a:path>
              <a:path w="1359316" h="785256">
                <a:moveTo>
                  <a:pt x="883173" y="389747"/>
                </a:moveTo>
                <a:lnTo>
                  <a:pt x="909096" y="209275"/>
                </a:lnTo>
                <a:lnTo>
                  <a:pt x="881428" y="392427"/>
                </a:lnTo>
                <a:lnTo>
                  <a:pt x="883173" y="389747"/>
                </a:lnTo>
                <a:close/>
              </a:path>
              <a:path w="1359316" h="785256">
                <a:moveTo>
                  <a:pt x="775655" y="355183"/>
                </a:moveTo>
                <a:lnTo>
                  <a:pt x="775655" y="344637"/>
                </a:lnTo>
                <a:lnTo>
                  <a:pt x="774694" y="349437"/>
                </a:lnTo>
                <a:lnTo>
                  <a:pt x="775655" y="355183"/>
                </a:lnTo>
                <a:close/>
              </a:path>
              <a:path w="1359316" h="785256">
                <a:moveTo>
                  <a:pt x="597103" y="695020"/>
                </a:moveTo>
                <a:lnTo>
                  <a:pt x="618225" y="673897"/>
                </a:lnTo>
                <a:lnTo>
                  <a:pt x="594904" y="695491"/>
                </a:lnTo>
                <a:lnTo>
                  <a:pt x="597103" y="695020"/>
                </a:lnTo>
                <a:close/>
              </a:path>
              <a:path w="1359316" h="785256">
                <a:moveTo>
                  <a:pt x="960" y="774694"/>
                </a:moveTo>
                <a:lnTo>
                  <a:pt x="1920" y="780455"/>
                </a:lnTo>
                <a:lnTo>
                  <a:pt x="6720" y="785256"/>
                </a:lnTo>
                <a:lnTo>
                  <a:pt x="12481" y="784296"/>
                </a:lnTo>
                <a:lnTo>
                  <a:pt x="40309" y="780455"/>
                </a:lnTo>
                <a:lnTo>
                  <a:pt x="46070" y="779495"/>
                </a:lnTo>
                <a:lnTo>
                  <a:pt x="49910" y="773734"/>
                </a:lnTo>
                <a:lnTo>
                  <a:pt x="49910" y="767974"/>
                </a:lnTo>
                <a:lnTo>
                  <a:pt x="48966" y="762213"/>
                </a:lnTo>
                <a:lnTo>
                  <a:pt x="43190" y="758372"/>
                </a:lnTo>
                <a:lnTo>
                  <a:pt x="36469" y="758372"/>
                </a:lnTo>
                <a:lnTo>
                  <a:pt x="10561" y="762213"/>
                </a:lnTo>
                <a:lnTo>
                  <a:pt x="3840" y="763173"/>
                </a:lnTo>
                <a:lnTo>
                  <a:pt x="0" y="768934"/>
                </a:lnTo>
                <a:lnTo>
                  <a:pt x="960" y="774694"/>
                </a:lnTo>
                <a:close/>
              </a:path>
              <a:path w="1359316" h="785256">
                <a:moveTo>
                  <a:pt x="111358" y="758372"/>
                </a:moveTo>
                <a:lnTo>
                  <a:pt x="118079" y="754532"/>
                </a:lnTo>
                <a:lnTo>
                  <a:pt x="114853" y="754878"/>
                </a:lnTo>
                <a:lnTo>
                  <a:pt x="91196" y="757412"/>
                </a:lnTo>
                <a:lnTo>
                  <a:pt x="111358" y="758372"/>
                </a:lnTo>
                <a:close/>
              </a:path>
              <a:path w="1359316" h="785256">
                <a:moveTo>
                  <a:pt x="122880" y="776615"/>
                </a:moveTo>
                <a:lnTo>
                  <a:pt x="125760" y="775655"/>
                </a:lnTo>
                <a:lnTo>
                  <a:pt x="126705" y="773734"/>
                </a:lnTo>
                <a:lnTo>
                  <a:pt x="146879" y="753572"/>
                </a:lnTo>
                <a:lnTo>
                  <a:pt x="167030" y="765093"/>
                </a:lnTo>
                <a:lnTo>
                  <a:pt x="193913" y="776615"/>
                </a:lnTo>
                <a:lnTo>
                  <a:pt x="195833" y="777575"/>
                </a:lnTo>
                <a:lnTo>
                  <a:pt x="198714" y="778535"/>
                </a:lnTo>
                <a:lnTo>
                  <a:pt x="200634" y="777575"/>
                </a:lnTo>
                <a:lnTo>
                  <a:pt x="227517" y="773734"/>
                </a:lnTo>
                <a:lnTo>
                  <a:pt x="220797" y="753572"/>
                </a:lnTo>
                <a:lnTo>
                  <a:pt x="203514" y="757412"/>
                </a:lnTo>
                <a:lnTo>
                  <a:pt x="197754" y="756452"/>
                </a:lnTo>
                <a:lnTo>
                  <a:pt x="177591" y="744931"/>
                </a:lnTo>
                <a:lnTo>
                  <a:pt x="152628" y="747826"/>
                </a:lnTo>
                <a:lnTo>
                  <a:pt x="140162" y="749731"/>
                </a:lnTo>
                <a:lnTo>
                  <a:pt x="141107" y="729584"/>
                </a:lnTo>
                <a:lnTo>
                  <a:pt x="137266" y="732464"/>
                </a:lnTo>
                <a:lnTo>
                  <a:pt x="114853" y="754878"/>
                </a:lnTo>
                <a:lnTo>
                  <a:pt x="118079" y="754532"/>
                </a:lnTo>
                <a:lnTo>
                  <a:pt x="111358" y="758372"/>
                </a:lnTo>
                <a:lnTo>
                  <a:pt x="91196" y="757412"/>
                </a:lnTo>
                <a:lnTo>
                  <a:pt x="85435" y="758372"/>
                </a:lnTo>
                <a:lnTo>
                  <a:pt x="80634" y="763173"/>
                </a:lnTo>
                <a:lnTo>
                  <a:pt x="81594" y="768934"/>
                </a:lnTo>
                <a:lnTo>
                  <a:pt x="81594" y="775655"/>
                </a:lnTo>
                <a:lnTo>
                  <a:pt x="87355" y="780455"/>
                </a:lnTo>
                <a:lnTo>
                  <a:pt x="93116" y="779495"/>
                </a:lnTo>
                <a:lnTo>
                  <a:pt x="119999" y="776615"/>
                </a:lnTo>
                <a:lnTo>
                  <a:pt x="122880" y="776615"/>
                </a:lnTo>
                <a:close/>
              </a:path>
              <a:path w="1359316" h="785256">
                <a:moveTo>
                  <a:pt x="177591" y="744931"/>
                </a:moveTo>
                <a:lnTo>
                  <a:pt x="197754" y="756452"/>
                </a:lnTo>
                <a:lnTo>
                  <a:pt x="203514" y="757412"/>
                </a:lnTo>
                <a:lnTo>
                  <a:pt x="220797" y="753572"/>
                </a:lnTo>
                <a:lnTo>
                  <a:pt x="227517" y="773734"/>
                </a:lnTo>
                <a:lnTo>
                  <a:pt x="230398" y="773734"/>
                </a:lnTo>
                <a:lnTo>
                  <a:pt x="243839" y="742050"/>
                </a:lnTo>
                <a:lnTo>
                  <a:pt x="224622" y="752612"/>
                </a:lnTo>
                <a:lnTo>
                  <a:pt x="244712" y="741178"/>
                </a:lnTo>
                <a:lnTo>
                  <a:pt x="221898" y="753001"/>
                </a:lnTo>
                <a:lnTo>
                  <a:pt x="200658" y="756037"/>
                </a:lnTo>
                <a:lnTo>
                  <a:pt x="177591" y="744931"/>
                </a:lnTo>
                <a:close/>
              </a:path>
              <a:path w="1359316" h="785256">
                <a:moveTo>
                  <a:pt x="152628" y="747826"/>
                </a:moveTo>
                <a:lnTo>
                  <a:pt x="177591" y="744931"/>
                </a:lnTo>
                <a:lnTo>
                  <a:pt x="149763" y="730544"/>
                </a:lnTo>
                <a:lnTo>
                  <a:pt x="145922" y="728624"/>
                </a:lnTo>
                <a:lnTo>
                  <a:pt x="141107" y="729584"/>
                </a:lnTo>
                <a:lnTo>
                  <a:pt x="140162" y="749731"/>
                </a:lnTo>
                <a:lnTo>
                  <a:pt x="152628" y="747826"/>
                </a:lnTo>
                <a:close/>
              </a:path>
              <a:path w="1359316" h="785256">
                <a:moveTo>
                  <a:pt x="243839" y="742050"/>
                </a:moveTo>
                <a:lnTo>
                  <a:pt x="230398" y="773734"/>
                </a:lnTo>
                <a:lnTo>
                  <a:pt x="231343" y="773734"/>
                </a:lnTo>
                <a:lnTo>
                  <a:pt x="256306" y="759333"/>
                </a:lnTo>
                <a:lnTo>
                  <a:pt x="246705" y="740145"/>
                </a:lnTo>
                <a:lnTo>
                  <a:pt x="244712" y="741178"/>
                </a:lnTo>
                <a:lnTo>
                  <a:pt x="224622" y="752612"/>
                </a:lnTo>
                <a:lnTo>
                  <a:pt x="243839" y="742050"/>
                </a:lnTo>
                <a:close/>
              </a:path>
              <a:path w="1359316" h="785256">
                <a:moveTo>
                  <a:pt x="270708" y="715182"/>
                </a:moveTo>
                <a:lnTo>
                  <a:pt x="244712" y="741178"/>
                </a:lnTo>
                <a:lnTo>
                  <a:pt x="246705" y="740145"/>
                </a:lnTo>
                <a:lnTo>
                  <a:pt x="256306" y="759333"/>
                </a:lnTo>
                <a:lnTo>
                  <a:pt x="257266" y="759333"/>
                </a:lnTo>
                <a:lnTo>
                  <a:pt x="258226" y="758372"/>
                </a:lnTo>
                <a:lnTo>
                  <a:pt x="259186" y="758372"/>
                </a:lnTo>
                <a:lnTo>
                  <a:pt x="281648" y="735122"/>
                </a:lnTo>
                <a:lnTo>
                  <a:pt x="303352" y="738210"/>
                </a:lnTo>
                <a:lnTo>
                  <a:pt x="308152" y="717102"/>
                </a:lnTo>
                <a:lnTo>
                  <a:pt x="323514" y="673897"/>
                </a:lnTo>
                <a:lnTo>
                  <a:pt x="299768" y="715657"/>
                </a:lnTo>
                <a:lnTo>
                  <a:pt x="295671" y="722863"/>
                </a:lnTo>
                <a:lnTo>
                  <a:pt x="286070" y="730544"/>
                </a:lnTo>
                <a:lnTo>
                  <a:pt x="276468" y="734385"/>
                </a:lnTo>
                <a:lnTo>
                  <a:pt x="277428" y="711342"/>
                </a:lnTo>
                <a:lnTo>
                  <a:pt x="273588" y="713262"/>
                </a:lnTo>
                <a:lnTo>
                  <a:pt x="270708" y="715182"/>
                </a:lnTo>
                <a:close/>
              </a:path>
              <a:path w="1359316" h="785256">
                <a:moveTo>
                  <a:pt x="286070" y="730544"/>
                </a:moveTo>
                <a:lnTo>
                  <a:pt x="295671" y="722863"/>
                </a:lnTo>
                <a:lnTo>
                  <a:pt x="299768" y="715657"/>
                </a:lnTo>
                <a:lnTo>
                  <a:pt x="280309" y="712302"/>
                </a:lnTo>
                <a:lnTo>
                  <a:pt x="277428" y="711342"/>
                </a:lnTo>
                <a:lnTo>
                  <a:pt x="276468" y="734385"/>
                </a:lnTo>
                <a:lnTo>
                  <a:pt x="286070" y="730544"/>
                </a:lnTo>
                <a:close/>
              </a:path>
              <a:path w="1359316" h="785256">
                <a:moveTo>
                  <a:pt x="327355" y="688299"/>
                </a:moveTo>
                <a:lnTo>
                  <a:pt x="326379" y="669096"/>
                </a:lnTo>
                <a:lnTo>
                  <a:pt x="324474" y="671017"/>
                </a:lnTo>
                <a:lnTo>
                  <a:pt x="323514" y="673897"/>
                </a:lnTo>
                <a:lnTo>
                  <a:pt x="308152" y="717102"/>
                </a:lnTo>
                <a:lnTo>
                  <a:pt x="303352" y="738210"/>
                </a:lnTo>
                <a:lnTo>
                  <a:pt x="308152" y="739170"/>
                </a:lnTo>
                <a:lnTo>
                  <a:pt x="312953" y="737265"/>
                </a:lnTo>
                <a:lnTo>
                  <a:pt x="315833" y="733425"/>
                </a:lnTo>
                <a:lnTo>
                  <a:pt x="336630" y="694142"/>
                </a:lnTo>
                <a:lnTo>
                  <a:pt x="353263" y="704621"/>
                </a:lnTo>
                <a:lnTo>
                  <a:pt x="351342" y="687339"/>
                </a:lnTo>
                <a:lnTo>
                  <a:pt x="364784" y="685419"/>
                </a:lnTo>
                <a:lnTo>
                  <a:pt x="367664" y="702701"/>
                </a:lnTo>
                <a:lnTo>
                  <a:pt x="389153" y="680386"/>
                </a:lnTo>
                <a:lnTo>
                  <a:pt x="408086" y="679034"/>
                </a:lnTo>
                <a:lnTo>
                  <a:pt x="412790" y="678698"/>
                </a:lnTo>
                <a:lnTo>
                  <a:pt x="414710" y="656615"/>
                </a:lnTo>
                <a:lnTo>
                  <a:pt x="411830" y="656615"/>
                </a:lnTo>
                <a:lnTo>
                  <a:pt x="406069" y="677738"/>
                </a:lnTo>
                <a:lnTo>
                  <a:pt x="392628" y="676777"/>
                </a:lnTo>
                <a:lnTo>
                  <a:pt x="385907" y="680618"/>
                </a:lnTo>
                <a:lnTo>
                  <a:pt x="377266" y="661416"/>
                </a:lnTo>
                <a:lnTo>
                  <a:pt x="357452" y="681229"/>
                </a:lnTo>
                <a:lnTo>
                  <a:pt x="341756" y="684458"/>
                </a:lnTo>
                <a:lnTo>
                  <a:pt x="330220" y="668136"/>
                </a:lnTo>
                <a:lnTo>
                  <a:pt x="326379" y="669096"/>
                </a:lnTo>
                <a:lnTo>
                  <a:pt x="327355" y="688299"/>
                </a:lnTo>
                <a:close/>
              </a:path>
              <a:path w="1359316" h="785256">
                <a:moveTo>
                  <a:pt x="341756" y="684458"/>
                </a:moveTo>
                <a:lnTo>
                  <a:pt x="357452" y="681229"/>
                </a:lnTo>
                <a:lnTo>
                  <a:pt x="337901" y="670057"/>
                </a:lnTo>
                <a:lnTo>
                  <a:pt x="335996" y="668136"/>
                </a:lnTo>
                <a:lnTo>
                  <a:pt x="330220" y="668136"/>
                </a:lnTo>
                <a:lnTo>
                  <a:pt x="341756" y="684458"/>
                </a:lnTo>
                <a:close/>
              </a:path>
              <a:path w="1359316" h="785256">
                <a:moveTo>
                  <a:pt x="385907" y="680618"/>
                </a:moveTo>
                <a:lnTo>
                  <a:pt x="392628" y="676777"/>
                </a:lnTo>
                <a:lnTo>
                  <a:pt x="406069" y="677738"/>
                </a:lnTo>
                <a:lnTo>
                  <a:pt x="411830" y="656615"/>
                </a:lnTo>
                <a:lnTo>
                  <a:pt x="384947" y="658535"/>
                </a:lnTo>
                <a:lnTo>
                  <a:pt x="382066" y="658535"/>
                </a:lnTo>
                <a:lnTo>
                  <a:pt x="379186" y="659495"/>
                </a:lnTo>
                <a:lnTo>
                  <a:pt x="377266" y="661416"/>
                </a:lnTo>
                <a:lnTo>
                  <a:pt x="385907" y="680618"/>
                </a:lnTo>
                <a:close/>
              </a:path>
              <a:path w="1359316" h="785256">
                <a:moveTo>
                  <a:pt x="490545" y="722863"/>
                </a:moveTo>
                <a:lnTo>
                  <a:pt x="493425" y="722863"/>
                </a:lnTo>
                <a:lnTo>
                  <a:pt x="490545" y="700780"/>
                </a:lnTo>
                <a:lnTo>
                  <a:pt x="498226" y="701741"/>
                </a:lnTo>
                <a:lnTo>
                  <a:pt x="521268" y="716142"/>
                </a:lnTo>
                <a:lnTo>
                  <a:pt x="519348" y="717102"/>
                </a:lnTo>
                <a:lnTo>
                  <a:pt x="543896" y="715348"/>
                </a:lnTo>
                <a:lnTo>
                  <a:pt x="543336" y="715182"/>
                </a:lnTo>
                <a:lnTo>
                  <a:pt x="546216" y="715182"/>
                </a:lnTo>
                <a:lnTo>
                  <a:pt x="569259" y="722863"/>
                </a:lnTo>
                <a:lnTo>
                  <a:pt x="575020" y="722863"/>
                </a:lnTo>
                <a:lnTo>
                  <a:pt x="601903" y="716142"/>
                </a:lnTo>
                <a:lnTo>
                  <a:pt x="592302" y="697900"/>
                </a:lnTo>
                <a:lnTo>
                  <a:pt x="575020" y="701741"/>
                </a:lnTo>
                <a:lnTo>
                  <a:pt x="570219" y="700780"/>
                </a:lnTo>
                <a:lnTo>
                  <a:pt x="549097" y="694060"/>
                </a:lnTo>
                <a:lnTo>
                  <a:pt x="547176" y="694060"/>
                </a:lnTo>
                <a:lnTo>
                  <a:pt x="546216" y="693099"/>
                </a:lnTo>
                <a:lnTo>
                  <a:pt x="545271" y="693099"/>
                </a:lnTo>
                <a:lnTo>
                  <a:pt x="518373" y="695020"/>
                </a:lnTo>
                <a:lnTo>
                  <a:pt x="516468" y="695020"/>
                </a:lnTo>
                <a:lnTo>
                  <a:pt x="494128" y="699984"/>
                </a:lnTo>
                <a:lnTo>
                  <a:pt x="471342" y="690219"/>
                </a:lnTo>
                <a:lnTo>
                  <a:pt x="445419" y="677738"/>
                </a:lnTo>
                <a:lnTo>
                  <a:pt x="418551" y="658535"/>
                </a:lnTo>
                <a:lnTo>
                  <a:pt x="416631" y="657575"/>
                </a:lnTo>
                <a:lnTo>
                  <a:pt x="414710" y="656615"/>
                </a:lnTo>
                <a:lnTo>
                  <a:pt x="412790" y="678698"/>
                </a:lnTo>
                <a:lnTo>
                  <a:pt x="408086" y="679034"/>
                </a:lnTo>
                <a:lnTo>
                  <a:pt x="432953" y="695020"/>
                </a:lnTo>
                <a:lnTo>
                  <a:pt x="460781" y="709422"/>
                </a:lnTo>
                <a:lnTo>
                  <a:pt x="488624" y="721903"/>
                </a:lnTo>
                <a:lnTo>
                  <a:pt x="490545" y="722863"/>
                </a:lnTo>
                <a:close/>
              </a:path>
              <a:path w="1359316" h="785256">
                <a:moveTo>
                  <a:pt x="546216" y="715182"/>
                </a:moveTo>
                <a:lnTo>
                  <a:pt x="543336" y="715182"/>
                </a:lnTo>
                <a:lnTo>
                  <a:pt x="543896" y="715348"/>
                </a:lnTo>
                <a:lnTo>
                  <a:pt x="569259" y="722863"/>
                </a:lnTo>
                <a:lnTo>
                  <a:pt x="546216" y="715182"/>
                </a:lnTo>
                <a:close/>
              </a:path>
              <a:path w="1359316" h="785256">
                <a:moveTo>
                  <a:pt x="498226" y="701741"/>
                </a:moveTo>
                <a:lnTo>
                  <a:pt x="490545" y="700780"/>
                </a:lnTo>
                <a:lnTo>
                  <a:pt x="493425" y="722863"/>
                </a:lnTo>
                <a:lnTo>
                  <a:pt x="495345" y="722863"/>
                </a:lnTo>
                <a:lnTo>
                  <a:pt x="521268" y="716142"/>
                </a:lnTo>
                <a:lnTo>
                  <a:pt x="498226" y="701741"/>
                </a:lnTo>
                <a:close/>
              </a:path>
              <a:path w="1359316" h="785256">
                <a:moveTo>
                  <a:pt x="549097" y="694060"/>
                </a:moveTo>
                <a:lnTo>
                  <a:pt x="570219" y="700780"/>
                </a:lnTo>
                <a:lnTo>
                  <a:pt x="575020" y="701741"/>
                </a:lnTo>
                <a:lnTo>
                  <a:pt x="592302" y="697900"/>
                </a:lnTo>
                <a:lnTo>
                  <a:pt x="601903" y="716142"/>
                </a:lnTo>
                <a:lnTo>
                  <a:pt x="603824" y="716142"/>
                </a:lnTo>
                <a:lnTo>
                  <a:pt x="605744" y="715182"/>
                </a:lnTo>
                <a:lnTo>
                  <a:pt x="606704" y="714222"/>
                </a:lnTo>
                <a:lnTo>
                  <a:pt x="623835" y="697725"/>
                </a:lnTo>
                <a:lnTo>
                  <a:pt x="643188" y="721903"/>
                </a:lnTo>
                <a:lnTo>
                  <a:pt x="642213" y="710382"/>
                </a:lnTo>
                <a:lnTo>
                  <a:pt x="660455" y="708461"/>
                </a:lnTo>
                <a:lnTo>
                  <a:pt x="662376" y="720943"/>
                </a:lnTo>
                <a:lnTo>
                  <a:pt x="688380" y="669864"/>
                </a:lnTo>
                <a:lnTo>
                  <a:pt x="714207" y="641253"/>
                </a:lnTo>
                <a:lnTo>
                  <a:pt x="697900" y="626866"/>
                </a:lnTo>
                <a:lnTo>
                  <a:pt x="721888" y="472302"/>
                </a:lnTo>
                <a:lnTo>
                  <a:pt x="696520" y="628344"/>
                </a:lnTo>
                <a:lnTo>
                  <a:pt x="695980" y="631667"/>
                </a:lnTo>
                <a:lnTo>
                  <a:pt x="689259" y="668136"/>
                </a:lnTo>
                <a:lnTo>
                  <a:pt x="687339" y="671017"/>
                </a:lnTo>
                <a:lnTo>
                  <a:pt x="669096" y="657575"/>
                </a:lnTo>
                <a:lnTo>
                  <a:pt x="650055" y="694979"/>
                </a:lnTo>
                <a:lnTo>
                  <a:pt x="634532" y="674857"/>
                </a:lnTo>
                <a:lnTo>
                  <a:pt x="632627" y="689259"/>
                </a:lnTo>
                <a:lnTo>
                  <a:pt x="616290" y="688299"/>
                </a:lnTo>
                <a:lnTo>
                  <a:pt x="618225" y="673897"/>
                </a:lnTo>
                <a:lnTo>
                  <a:pt x="597103" y="695020"/>
                </a:lnTo>
                <a:lnTo>
                  <a:pt x="594904" y="695491"/>
                </a:lnTo>
                <a:lnTo>
                  <a:pt x="571125" y="700586"/>
                </a:lnTo>
                <a:lnTo>
                  <a:pt x="549097" y="694060"/>
                </a:lnTo>
                <a:close/>
              </a:path>
              <a:path w="1359316" h="785256">
                <a:moveTo>
                  <a:pt x="632627" y="689259"/>
                </a:moveTo>
                <a:lnTo>
                  <a:pt x="634532" y="674857"/>
                </a:lnTo>
                <a:lnTo>
                  <a:pt x="631652" y="671977"/>
                </a:lnTo>
                <a:lnTo>
                  <a:pt x="628787" y="671017"/>
                </a:lnTo>
                <a:lnTo>
                  <a:pt x="625906" y="671017"/>
                </a:lnTo>
                <a:lnTo>
                  <a:pt x="623011" y="670057"/>
                </a:lnTo>
                <a:lnTo>
                  <a:pt x="620130" y="671017"/>
                </a:lnTo>
                <a:lnTo>
                  <a:pt x="618225" y="673897"/>
                </a:lnTo>
                <a:lnTo>
                  <a:pt x="616290" y="688299"/>
                </a:lnTo>
                <a:lnTo>
                  <a:pt x="632627" y="689259"/>
                </a:lnTo>
                <a:close/>
              </a:path>
              <a:path w="1359316" h="785256">
                <a:moveTo>
                  <a:pt x="687339" y="671017"/>
                </a:moveTo>
                <a:lnTo>
                  <a:pt x="689259" y="668136"/>
                </a:lnTo>
                <a:lnTo>
                  <a:pt x="695980" y="631667"/>
                </a:lnTo>
                <a:lnTo>
                  <a:pt x="696520" y="628344"/>
                </a:lnTo>
                <a:lnTo>
                  <a:pt x="671017" y="655655"/>
                </a:lnTo>
                <a:lnTo>
                  <a:pt x="670057" y="656615"/>
                </a:lnTo>
                <a:lnTo>
                  <a:pt x="669096" y="657575"/>
                </a:lnTo>
                <a:lnTo>
                  <a:pt x="687339" y="671017"/>
                </a:lnTo>
                <a:close/>
              </a:path>
              <a:path w="1359316" h="785256">
                <a:moveTo>
                  <a:pt x="714207" y="641253"/>
                </a:moveTo>
                <a:lnTo>
                  <a:pt x="716142" y="639348"/>
                </a:lnTo>
                <a:lnTo>
                  <a:pt x="717102" y="637413"/>
                </a:lnTo>
                <a:lnTo>
                  <a:pt x="717102" y="635508"/>
                </a:lnTo>
                <a:lnTo>
                  <a:pt x="736580" y="519285"/>
                </a:lnTo>
                <a:lnTo>
                  <a:pt x="748771" y="556778"/>
                </a:lnTo>
                <a:lnTo>
                  <a:pt x="747811" y="551992"/>
                </a:lnTo>
                <a:lnTo>
                  <a:pt x="754392" y="502411"/>
                </a:lnTo>
                <a:lnTo>
                  <a:pt x="743971" y="470382"/>
                </a:lnTo>
                <a:lnTo>
                  <a:pt x="743971" y="475183"/>
                </a:lnTo>
                <a:lnTo>
                  <a:pt x="722863" y="477103"/>
                </a:lnTo>
                <a:lnTo>
                  <a:pt x="722863" y="466542"/>
                </a:lnTo>
                <a:lnTo>
                  <a:pt x="721888" y="472302"/>
                </a:lnTo>
                <a:lnTo>
                  <a:pt x="697900" y="626866"/>
                </a:lnTo>
                <a:lnTo>
                  <a:pt x="714207" y="641253"/>
                </a:lnTo>
                <a:close/>
              </a:path>
              <a:path w="1359316" h="785256">
                <a:moveTo>
                  <a:pt x="743971" y="475183"/>
                </a:moveTo>
                <a:lnTo>
                  <a:pt x="743971" y="470382"/>
                </a:lnTo>
                <a:lnTo>
                  <a:pt x="742050" y="465582"/>
                </a:lnTo>
                <a:lnTo>
                  <a:pt x="737250" y="462701"/>
                </a:lnTo>
                <a:lnTo>
                  <a:pt x="726704" y="462701"/>
                </a:lnTo>
                <a:lnTo>
                  <a:pt x="722863" y="466542"/>
                </a:lnTo>
                <a:lnTo>
                  <a:pt x="722863" y="477103"/>
                </a:lnTo>
                <a:lnTo>
                  <a:pt x="743971" y="475183"/>
                </a:lnTo>
                <a:close/>
              </a:path>
              <a:path w="1359316" h="785256">
                <a:moveTo>
                  <a:pt x="823645" y="431993"/>
                </a:moveTo>
                <a:lnTo>
                  <a:pt x="839900" y="441713"/>
                </a:lnTo>
                <a:lnTo>
                  <a:pt x="823010" y="430065"/>
                </a:lnTo>
                <a:lnTo>
                  <a:pt x="795817" y="347502"/>
                </a:lnTo>
                <a:lnTo>
                  <a:pt x="794857" y="342717"/>
                </a:lnTo>
                <a:lnTo>
                  <a:pt x="790056" y="339821"/>
                </a:lnTo>
                <a:lnTo>
                  <a:pt x="785256" y="339821"/>
                </a:lnTo>
                <a:lnTo>
                  <a:pt x="779495" y="340796"/>
                </a:lnTo>
                <a:lnTo>
                  <a:pt x="775655" y="344637"/>
                </a:lnTo>
                <a:lnTo>
                  <a:pt x="775655" y="355183"/>
                </a:lnTo>
                <a:lnTo>
                  <a:pt x="796777" y="353263"/>
                </a:lnTo>
                <a:lnTo>
                  <a:pt x="775655" y="355183"/>
                </a:lnTo>
                <a:lnTo>
                  <a:pt x="774694" y="349437"/>
                </a:lnTo>
                <a:lnTo>
                  <a:pt x="769894" y="550057"/>
                </a:lnTo>
                <a:lnTo>
                  <a:pt x="774694" y="349437"/>
                </a:lnTo>
                <a:lnTo>
                  <a:pt x="754392" y="502411"/>
                </a:lnTo>
                <a:lnTo>
                  <a:pt x="747811" y="551992"/>
                </a:lnTo>
                <a:lnTo>
                  <a:pt x="748771" y="556778"/>
                </a:lnTo>
                <a:lnTo>
                  <a:pt x="749731" y="561578"/>
                </a:lnTo>
                <a:lnTo>
                  <a:pt x="754532" y="564459"/>
                </a:lnTo>
                <a:lnTo>
                  <a:pt x="760293" y="564459"/>
                </a:lnTo>
                <a:lnTo>
                  <a:pt x="765093" y="563499"/>
                </a:lnTo>
                <a:lnTo>
                  <a:pt x="768934" y="559658"/>
                </a:lnTo>
                <a:lnTo>
                  <a:pt x="769894" y="554857"/>
                </a:lnTo>
                <a:lnTo>
                  <a:pt x="790408" y="401024"/>
                </a:lnTo>
                <a:lnTo>
                  <a:pt x="802538" y="438713"/>
                </a:lnTo>
                <a:lnTo>
                  <a:pt x="818845" y="427192"/>
                </a:lnTo>
                <a:lnTo>
                  <a:pt x="823645" y="431993"/>
                </a:lnTo>
                <a:close/>
              </a:path>
              <a:path w="1359316" h="785256">
                <a:moveTo>
                  <a:pt x="856289" y="431032"/>
                </a:moveTo>
                <a:lnTo>
                  <a:pt x="859170" y="428152"/>
                </a:lnTo>
                <a:lnTo>
                  <a:pt x="857315" y="429457"/>
                </a:lnTo>
                <a:lnTo>
                  <a:pt x="839900" y="441713"/>
                </a:lnTo>
                <a:lnTo>
                  <a:pt x="856289" y="431032"/>
                </a:lnTo>
                <a:close/>
              </a:path>
              <a:path w="1359316" h="785256">
                <a:moveTo>
                  <a:pt x="926378" y="218876"/>
                </a:moveTo>
                <a:lnTo>
                  <a:pt x="910041" y="204475"/>
                </a:lnTo>
                <a:lnTo>
                  <a:pt x="909096" y="206395"/>
                </a:lnTo>
                <a:lnTo>
                  <a:pt x="909096" y="209275"/>
                </a:lnTo>
                <a:lnTo>
                  <a:pt x="883173" y="389747"/>
                </a:lnTo>
                <a:lnTo>
                  <a:pt x="881428" y="392427"/>
                </a:lnTo>
                <a:lnTo>
                  <a:pt x="857315" y="429457"/>
                </a:lnTo>
                <a:lnTo>
                  <a:pt x="859170" y="428152"/>
                </a:lnTo>
                <a:lnTo>
                  <a:pt x="856289" y="431032"/>
                </a:lnTo>
                <a:lnTo>
                  <a:pt x="839900" y="441713"/>
                </a:lnTo>
                <a:lnTo>
                  <a:pt x="823645" y="431993"/>
                </a:lnTo>
                <a:lnTo>
                  <a:pt x="818845" y="427192"/>
                </a:lnTo>
                <a:lnTo>
                  <a:pt x="802538" y="438713"/>
                </a:lnTo>
                <a:lnTo>
                  <a:pt x="802538" y="441579"/>
                </a:lnTo>
                <a:lnTo>
                  <a:pt x="804458" y="443514"/>
                </a:lnTo>
                <a:lnTo>
                  <a:pt x="806378" y="444459"/>
                </a:lnTo>
                <a:lnTo>
                  <a:pt x="833246" y="464637"/>
                </a:lnTo>
                <a:lnTo>
                  <a:pt x="837087" y="466542"/>
                </a:lnTo>
                <a:lnTo>
                  <a:pt x="833246" y="446394"/>
                </a:lnTo>
                <a:lnTo>
                  <a:pt x="846688" y="446394"/>
                </a:lnTo>
                <a:lnTo>
                  <a:pt x="871651" y="445419"/>
                </a:lnTo>
                <a:lnTo>
                  <a:pt x="872611" y="445419"/>
                </a:lnTo>
                <a:lnTo>
                  <a:pt x="873572" y="443514"/>
                </a:lnTo>
                <a:lnTo>
                  <a:pt x="881252" y="393588"/>
                </a:lnTo>
                <a:lnTo>
                  <a:pt x="873572" y="443514"/>
                </a:lnTo>
                <a:lnTo>
                  <a:pt x="874532" y="443514"/>
                </a:lnTo>
                <a:lnTo>
                  <a:pt x="901415" y="401269"/>
                </a:lnTo>
                <a:lnTo>
                  <a:pt x="902375" y="400309"/>
                </a:lnTo>
                <a:lnTo>
                  <a:pt x="903335" y="398388"/>
                </a:lnTo>
                <a:lnTo>
                  <a:pt x="903335" y="397428"/>
                </a:lnTo>
                <a:lnTo>
                  <a:pt x="929651" y="216070"/>
                </a:lnTo>
                <a:lnTo>
                  <a:pt x="930219" y="212156"/>
                </a:lnTo>
                <a:lnTo>
                  <a:pt x="926378" y="218876"/>
                </a:lnTo>
                <a:close/>
              </a:path>
              <a:path w="1359316" h="785256">
                <a:moveTo>
                  <a:pt x="953246" y="195834"/>
                </a:moveTo>
                <a:lnTo>
                  <a:pt x="955166" y="179511"/>
                </a:lnTo>
                <a:lnTo>
                  <a:pt x="952286" y="177591"/>
                </a:lnTo>
                <a:lnTo>
                  <a:pt x="948446" y="176631"/>
                </a:lnTo>
                <a:lnTo>
                  <a:pt x="945565" y="175671"/>
                </a:lnTo>
                <a:lnTo>
                  <a:pt x="941725" y="176631"/>
                </a:lnTo>
                <a:lnTo>
                  <a:pt x="938844" y="178551"/>
                </a:lnTo>
                <a:lnTo>
                  <a:pt x="935964" y="191993"/>
                </a:lnTo>
                <a:lnTo>
                  <a:pt x="953246" y="195834"/>
                </a:lnTo>
                <a:close/>
              </a:path>
              <a:path w="1359316" h="785256">
                <a:moveTo>
                  <a:pt x="991651" y="324474"/>
                </a:moveTo>
                <a:lnTo>
                  <a:pt x="988771" y="335036"/>
                </a:lnTo>
                <a:lnTo>
                  <a:pt x="989731" y="338876"/>
                </a:lnTo>
                <a:lnTo>
                  <a:pt x="992611" y="341757"/>
                </a:lnTo>
                <a:lnTo>
                  <a:pt x="1008933" y="328315"/>
                </a:lnTo>
                <a:lnTo>
                  <a:pt x="1003672" y="311118"/>
                </a:lnTo>
                <a:lnTo>
                  <a:pt x="983970" y="246720"/>
                </a:lnTo>
                <a:lnTo>
                  <a:pt x="956127" y="183352"/>
                </a:lnTo>
                <a:lnTo>
                  <a:pt x="955166" y="179511"/>
                </a:lnTo>
                <a:lnTo>
                  <a:pt x="953246" y="195834"/>
                </a:lnTo>
                <a:lnTo>
                  <a:pt x="935964" y="191993"/>
                </a:lnTo>
                <a:lnTo>
                  <a:pt x="938844" y="178551"/>
                </a:lnTo>
                <a:lnTo>
                  <a:pt x="911976" y="202554"/>
                </a:lnTo>
                <a:lnTo>
                  <a:pt x="910041" y="204475"/>
                </a:lnTo>
                <a:lnTo>
                  <a:pt x="926378" y="218876"/>
                </a:lnTo>
                <a:lnTo>
                  <a:pt x="930219" y="212156"/>
                </a:lnTo>
                <a:lnTo>
                  <a:pt x="929651" y="216070"/>
                </a:lnTo>
                <a:lnTo>
                  <a:pt x="941770" y="205676"/>
                </a:lnTo>
                <a:lnTo>
                  <a:pt x="962847" y="255346"/>
                </a:lnTo>
                <a:lnTo>
                  <a:pt x="988771" y="335036"/>
                </a:lnTo>
                <a:lnTo>
                  <a:pt x="991651" y="324474"/>
                </a:lnTo>
                <a:close/>
              </a:path>
              <a:path w="1359316" h="785256">
                <a:moveTo>
                  <a:pt x="1008933" y="328315"/>
                </a:moveTo>
                <a:lnTo>
                  <a:pt x="992611" y="341757"/>
                </a:lnTo>
                <a:lnTo>
                  <a:pt x="996452" y="342717"/>
                </a:lnTo>
                <a:lnTo>
                  <a:pt x="1000292" y="343662"/>
                </a:lnTo>
                <a:lnTo>
                  <a:pt x="1004133" y="341757"/>
                </a:lnTo>
                <a:lnTo>
                  <a:pt x="1007013" y="339821"/>
                </a:lnTo>
                <a:lnTo>
                  <a:pt x="1033881" y="311033"/>
                </a:lnTo>
                <a:lnTo>
                  <a:pt x="1014679" y="302392"/>
                </a:lnTo>
                <a:lnTo>
                  <a:pt x="1015401" y="298086"/>
                </a:lnTo>
                <a:lnTo>
                  <a:pt x="1003672" y="311118"/>
                </a:lnTo>
                <a:lnTo>
                  <a:pt x="1008933" y="328315"/>
                </a:lnTo>
                <a:close/>
              </a:path>
              <a:path w="1359316" h="785256">
                <a:moveTo>
                  <a:pt x="1042522" y="136321"/>
                </a:moveTo>
                <a:lnTo>
                  <a:pt x="1015401" y="298086"/>
                </a:lnTo>
                <a:lnTo>
                  <a:pt x="1017574" y="295671"/>
                </a:lnTo>
                <a:lnTo>
                  <a:pt x="1033881" y="311033"/>
                </a:lnTo>
                <a:lnTo>
                  <a:pt x="1035801" y="310073"/>
                </a:lnTo>
                <a:lnTo>
                  <a:pt x="1036761" y="307192"/>
                </a:lnTo>
                <a:lnTo>
                  <a:pt x="1036761" y="305272"/>
                </a:lnTo>
                <a:lnTo>
                  <a:pt x="1058619" y="171017"/>
                </a:lnTo>
                <a:lnTo>
                  <a:pt x="1068445" y="184312"/>
                </a:lnTo>
                <a:lnTo>
                  <a:pt x="1089568" y="180472"/>
                </a:lnTo>
                <a:lnTo>
                  <a:pt x="1090528" y="188153"/>
                </a:lnTo>
                <a:lnTo>
                  <a:pt x="1107577" y="77290"/>
                </a:lnTo>
                <a:lnTo>
                  <a:pt x="1121237" y="154548"/>
                </a:lnTo>
                <a:lnTo>
                  <a:pt x="1122212" y="148803"/>
                </a:lnTo>
                <a:lnTo>
                  <a:pt x="1143320" y="149763"/>
                </a:lnTo>
                <a:lnTo>
                  <a:pt x="1149080" y="61432"/>
                </a:lnTo>
                <a:lnTo>
                  <a:pt x="1160091" y="96818"/>
                </a:lnTo>
                <a:lnTo>
                  <a:pt x="1170203" y="61432"/>
                </a:lnTo>
                <a:lnTo>
                  <a:pt x="1149080" y="54726"/>
                </a:lnTo>
                <a:lnTo>
                  <a:pt x="1134915" y="104323"/>
                </a:lnTo>
                <a:lnTo>
                  <a:pt x="1117396" y="9601"/>
                </a:lnTo>
                <a:lnTo>
                  <a:pt x="1117396" y="13441"/>
                </a:lnTo>
                <a:lnTo>
                  <a:pt x="1096289" y="13441"/>
                </a:lnTo>
                <a:lnTo>
                  <a:pt x="1096289" y="9601"/>
                </a:lnTo>
                <a:lnTo>
                  <a:pt x="1073529" y="152413"/>
                </a:lnTo>
                <a:lnTo>
                  <a:pt x="1063645" y="140147"/>
                </a:lnTo>
                <a:lnTo>
                  <a:pt x="1043482" y="143987"/>
                </a:lnTo>
                <a:lnTo>
                  <a:pt x="1046363" y="128640"/>
                </a:lnTo>
                <a:lnTo>
                  <a:pt x="1042522" y="132481"/>
                </a:lnTo>
                <a:lnTo>
                  <a:pt x="1042522" y="136321"/>
                </a:lnTo>
                <a:close/>
              </a:path>
              <a:path w="1359316" h="785256">
                <a:moveTo>
                  <a:pt x="1063645" y="140147"/>
                </a:moveTo>
                <a:lnTo>
                  <a:pt x="1073529" y="152413"/>
                </a:lnTo>
                <a:lnTo>
                  <a:pt x="1062685" y="133441"/>
                </a:lnTo>
                <a:lnTo>
                  <a:pt x="1060764" y="128640"/>
                </a:lnTo>
                <a:lnTo>
                  <a:pt x="1055964" y="126720"/>
                </a:lnTo>
                <a:lnTo>
                  <a:pt x="1051163" y="127680"/>
                </a:lnTo>
                <a:lnTo>
                  <a:pt x="1046363" y="128640"/>
                </a:lnTo>
                <a:lnTo>
                  <a:pt x="1043482" y="143987"/>
                </a:lnTo>
                <a:lnTo>
                  <a:pt x="1063645" y="140147"/>
                </a:lnTo>
                <a:close/>
              </a:path>
              <a:path w="1359316" h="785256">
                <a:moveTo>
                  <a:pt x="1117396" y="13441"/>
                </a:moveTo>
                <a:lnTo>
                  <a:pt x="1117396" y="9601"/>
                </a:lnTo>
                <a:lnTo>
                  <a:pt x="1116436" y="3840"/>
                </a:lnTo>
                <a:lnTo>
                  <a:pt x="1112596" y="0"/>
                </a:lnTo>
                <a:lnTo>
                  <a:pt x="1106850" y="960"/>
                </a:lnTo>
                <a:lnTo>
                  <a:pt x="1101089" y="960"/>
                </a:lnTo>
                <a:lnTo>
                  <a:pt x="1097249" y="4800"/>
                </a:lnTo>
                <a:lnTo>
                  <a:pt x="1096289" y="9601"/>
                </a:lnTo>
                <a:lnTo>
                  <a:pt x="1096289" y="13441"/>
                </a:lnTo>
                <a:lnTo>
                  <a:pt x="1117396" y="13441"/>
                </a:lnTo>
                <a:close/>
              </a:path>
              <a:path w="1359316" h="785256">
                <a:moveTo>
                  <a:pt x="1089568" y="180472"/>
                </a:moveTo>
                <a:lnTo>
                  <a:pt x="1068445" y="184312"/>
                </a:lnTo>
                <a:lnTo>
                  <a:pt x="1058619" y="171017"/>
                </a:lnTo>
                <a:lnTo>
                  <a:pt x="1070366" y="191993"/>
                </a:lnTo>
                <a:lnTo>
                  <a:pt x="1072286" y="195834"/>
                </a:lnTo>
                <a:lnTo>
                  <a:pt x="1077086" y="197754"/>
                </a:lnTo>
                <a:lnTo>
                  <a:pt x="1081887" y="196794"/>
                </a:lnTo>
                <a:lnTo>
                  <a:pt x="1086688" y="195834"/>
                </a:lnTo>
                <a:lnTo>
                  <a:pt x="1090528" y="192953"/>
                </a:lnTo>
                <a:lnTo>
                  <a:pt x="1090528" y="188153"/>
                </a:lnTo>
                <a:lnTo>
                  <a:pt x="1089568" y="180472"/>
                </a:lnTo>
                <a:close/>
              </a:path>
              <a:path w="1359316" h="785256">
                <a:moveTo>
                  <a:pt x="1121237" y="154548"/>
                </a:moveTo>
                <a:lnTo>
                  <a:pt x="1122212" y="159349"/>
                </a:lnTo>
                <a:lnTo>
                  <a:pt x="1126997" y="163189"/>
                </a:lnTo>
                <a:lnTo>
                  <a:pt x="1136599" y="163189"/>
                </a:lnTo>
                <a:lnTo>
                  <a:pt x="1141399" y="160324"/>
                </a:lnTo>
                <a:lnTo>
                  <a:pt x="1143320" y="155508"/>
                </a:lnTo>
                <a:lnTo>
                  <a:pt x="1160091" y="96818"/>
                </a:lnTo>
                <a:lnTo>
                  <a:pt x="1149080" y="61432"/>
                </a:lnTo>
                <a:lnTo>
                  <a:pt x="1143320" y="149763"/>
                </a:lnTo>
                <a:lnTo>
                  <a:pt x="1122212" y="148803"/>
                </a:lnTo>
                <a:lnTo>
                  <a:pt x="1121237" y="154548"/>
                </a:lnTo>
                <a:close/>
              </a:path>
              <a:path w="1359316" h="785256">
                <a:moveTo>
                  <a:pt x="1170203" y="61432"/>
                </a:moveTo>
                <a:lnTo>
                  <a:pt x="1160091" y="96818"/>
                </a:lnTo>
                <a:lnTo>
                  <a:pt x="1175964" y="147828"/>
                </a:lnTo>
                <a:lnTo>
                  <a:pt x="1176924" y="138242"/>
                </a:lnTo>
                <a:lnTo>
                  <a:pt x="1175964" y="147828"/>
                </a:lnTo>
                <a:lnTo>
                  <a:pt x="1176924" y="151668"/>
                </a:lnTo>
                <a:lnTo>
                  <a:pt x="1180764" y="155508"/>
                </a:lnTo>
                <a:lnTo>
                  <a:pt x="1197086" y="142082"/>
                </a:lnTo>
                <a:lnTo>
                  <a:pt x="1190348" y="120188"/>
                </a:lnTo>
                <a:lnTo>
                  <a:pt x="1170203" y="54726"/>
                </a:lnTo>
                <a:lnTo>
                  <a:pt x="1168283" y="49911"/>
                </a:lnTo>
                <a:lnTo>
                  <a:pt x="1164442" y="47045"/>
                </a:lnTo>
                <a:lnTo>
                  <a:pt x="1154841" y="47045"/>
                </a:lnTo>
                <a:lnTo>
                  <a:pt x="1150040" y="49911"/>
                </a:lnTo>
                <a:lnTo>
                  <a:pt x="1149080" y="54726"/>
                </a:lnTo>
                <a:lnTo>
                  <a:pt x="1170203" y="61432"/>
                </a:lnTo>
                <a:close/>
              </a:path>
              <a:path w="1359316" h="785256">
                <a:moveTo>
                  <a:pt x="1197086" y="142082"/>
                </a:moveTo>
                <a:lnTo>
                  <a:pt x="1180764" y="155508"/>
                </a:lnTo>
                <a:lnTo>
                  <a:pt x="1184605" y="155508"/>
                </a:lnTo>
                <a:lnTo>
                  <a:pt x="1189405" y="156484"/>
                </a:lnTo>
                <a:lnTo>
                  <a:pt x="1193246" y="154548"/>
                </a:lnTo>
                <a:lnTo>
                  <a:pt x="1195166" y="150708"/>
                </a:lnTo>
                <a:lnTo>
                  <a:pt x="1211027" y="128612"/>
                </a:lnTo>
                <a:lnTo>
                  <a:pt x="1203792" y="111358"/>
                </a:lnTo>
                <a:lnTo>
                  <a:pt x="1204767" y="100797"/>
                </a:lnTo>
                <a:lnTo>
                  <a:pt x="1190348" y="120188"/>
                </a:lnTo>
                <a:lnTo>
                  <a:pt x="1197086" y="142082"/>
                </a:lnTo>
                <a:close/>
              </a:path>
              <a:path w="1359316" h="785256">
                <a:moveTo>
                  <a:pt x="1246997" y="158389"/>
                </a:moveTo>
                <a:lnTo>
                  <a:pt x="1249878" y="162229"/>
                </a:lnTo>
                <a:lnTo>
                  <a:pt x="1249026" y="160272"/>
                </a:lnTo>
                <a:lnTo>
                  <a:pt x="1223970" y="102717"/>
                </a:lnTo>
                <a:lnTo>
                  <a:pt x="1222034" y="98877"/>
                </a:lnTo>
                <a:lnTo>
                  <a:pt x="1218194" y="95996"/>
                </a:lnTo>
                <a:lnTo>
                  <a:pt x="1210513" y="95996"/>
                </a:lnTo>
                <a:lnTo>
                  <a:pt x="1206687" y="96956"/>
                </a:lnTo>
                <a:lnTo>
                  <a:pt x="1204767" y="100797"/>
                </a:lnTo>
                <a:lnTo>
                  <a:pt x="1203792" y="111358"/>
                </a:lnTo>
                <a:lnTo>
                  <a:pt x="1222034" y="113278"/>
                </a:lnTo>
                <a:lnTo>
                  <a:pt x="1203792" y="111358"/>
                </a:lnTo>
                <a:lnTo>
                  <a:pt x="1211027" y="128612"/>
                </a:lnTo>
                <a:lnTo>
                  <a:pt x="1228755" y="170886"/>
                </a:lnTo>
                <a:lnTo>
                  <a:pt x="1229715" y="172791"/>
                </a:lnTo>
                <a:lnTo>
                  <a:pt x="1230675" y="173751"/>
                </a:lnTo>
                <a:lnTo>
                  <a:pt x="1246997" y="158389"/>
                </a:lnTo>
                <a:close/>
              </a:path>
              <a:path w="1359316" h="785256">
                <a:moveTo>
                  <a:pt x="1258519" y="199674"/>
                </a:moveTo>
                <a:lnTo>
                  <a:pt x="1261399" y="201594"/>
                </a:lnTo>
                <a:lnTo>
                  <a:pt x="1266200" y="202554"/>
                </a:lnTo>
                <a:lnTo>
                  <a:pt x="1270040" y="201594"/>
                </a:lnTo>
                <a:lnTo>
                  <a:pt x="1296923" y="191993"/>
                </a:lnTo>
                <a:lnTo>
                  <a:pt x="1282522" y="178551"/>
                </a:lnTo>
                <a:lnTo>
                  <a:pt x="1273881" y="183352"/>
                </a:lnTo>
                <a:lnTo>
                  <a:pt x="1262359" y="180472"/>
                </a:lnTo>
                <a:lnTo>
                  <a:pt x="1258519" y="199674"/>
                </a:lnTo>
                <a:close/>
              </a:path>
              <a:path w="1359316" h="785256">
                <a:moveTo>
                  <a:pt x="1357396" y="150708"/>
                </a:moveTo>
                <a:lnTo>
                  <a:pt x="1330512" y="99837"/>
                </a:lnTo>
                <a:lnTo>
                  <a:pt x="1310365" y="101757"/>
                </a:lnTo>
                <a:lnTo>
                  <a:pt x="1309390" y="94076"/>
                </a:lnTo>
                <a:lnTo>
                  <a:pt x="1289243" y="170886"/>
                </a:lnTo>
                <a:lnTo>
                  <a:pt x="1284412" y="172608"/>
                </a:lnTo>
                <a:lnTo>
                  <a:pt x="1268443" y="178302"/>
                </a:lnTo>
                <a:lnTo>
                  <a:pt x="1249026" y="160272"/>
                </a:lnTo>
                <a:lnTo>
                  <a:pt x="1249878" y="162229"/>
                </a:lnTo>
                <a:lnTo>
                  <a:pt x="1246997" y="158389"/>
                </a:lnTo>
                <a:lnTo>
                  <a:pt x="1230675" y="173751"/>
                </a:lnTo>
                <a:lnTo>
                  <a:pt x="1231635" y="174711"/>
                </a:lnTo>
                <a:lnTo>
                  <a:pt x="1258519" y="199674"/>
                </a:lnTo>
                <a:lnTo>
                  <a:pt x="1262359" y="180472"/>
                </a:lnTo>
                <a:lnTo>
                  <a:pt x="1273881" y="183352"/>
                </a:lnTo>
                <a:lnTo>
                  <a:pt x="1282522" y="178551"/>
                </a:lnTo>
                <a:lnTo>
                  <a:pt x="1296923" y="191993"/>
                </a:lnTo>
                <a:lnTo>
                  <a:pt x="1299804" y="191033"/>
                </a:lnTo>
                <a:lnTo>
                  <a:pt x="1302684" y="188153"/>
                </a:lnTo>
                <a:lnTo>
                  <a:pt x="1303644" y="185272"/>
                </a:lnTo>
                <a:lnTo>
                  <a:pt x="1321960" y="127032"/>
                </a:lnTo>
                <a:lnTo>
                  <a:pt x="1337233" y="160324"/>
                </a:lnTo>
                <a:lnTo>
                  <a:pt x="1339154" y="166070"/>
                </a:lnTo>
                <a:lnTo>
                  <a:pt x="1345874" y="167990"/>
                </a:lnTo>
                <a:lnTo>
                  <a:pt x="1351635" y="165110"/>
                </a:lnTo>
                <a:lnTo>
                  <a:pt x="1357396" y="163189"/>
                </a:lnTo>
                <a:lnTo>
                  <a:pt x="1359316" y="156484"/>
                </a:lnTo>
                <a:lnTo>
                  <a:pt x="1357396" y="150708"/>
                </a:lnTo>
                <a:close/>
              </a:path>
              <a:path w="1359316" h="785256">
                <a:moveTo>
                  <a:pt x="1330512" y="99837"/>
                </a:moveTo>
                <a:lnTo>
                  <a:pt x="1357396" y="150708"/>
                </a:lnTo>
                <a:lnTo>
                  <a:pt x="1329552" y="92156"/>
                </a:lnTo>
                <a:lnTo>
                  <a:pt x="1327632" y="88315"/>
                </a:lnTo>
                <a:lnTo>
                  <a:pt x="1323792" y="85435"/>
                </a:lnTo>
                <a:lnTo>
                  <a:pt x="1318991" y="86395"/>
                </a:lnTo>
                <a:lnTo>
                  <a:pt x="1315166" y="86395"/>
                </a:lnTo>
                <a:lnTo>
                  <a:pt x="1311325" y="89275"/>
                </a:lnTo>
                <a:lnTo>
                  <a:pt x="1309390" y="94076"/>
                </a:lnTo>
                <a:lnTo>
                  <a:pt x="1310365" y="101757"/>
                </a:lnTo>
                <a:lnTo>
                  <a:pt x="1330512" y="99837"/>
                </a:lnTo>
                <a:close/>
              </a:path>
              <a:path w="1359316" h="785256">
                <a:moveTo>
                  <a:pt x="1014679" y="302392"/>
                </a:moveTo>
                <a:lnTo>
                  <a:pt x="1033881" y="311033"/>
                </a:lnTo>
                <a:lnTo>
                  <a:pt x="1017574" y="295671"/>
                </a:lnTo>
                <a:lnTo>
                  <a:pt x="1015401" y="298086"/>
                </a:lnTo>
                <a:lnTo>
                  <a:pt x="1014679" y="302392"/>
                </a:lnTo>
                <a:close/>
              </a:path>
              <a:path w="1359316" h="785256">
                <a:moveTo>
                  <a:pt x="846688" y="446394"/>
                </a:moveTo>
                <a:lnTo>
                  <a:pt x="833246" y="446394"/>
                </a:lnTo>
                <a:lnTo>
                  <a:pt x="837087" y="466542"/>
                </a:lnTo>
                <a:lnTo>
                  <a:pt x="841888" y="466542"/>
                </a:lnTo>
                <a:lnTo>
                  <a:pt x="846688" y="464637"/>
                </a:lnTo>
                <a:lnTo>
                  <a:pt x="871651" y="445419"/>
                </a:lnTo>
                <a:lnTo>
                  <a:pt x="846688" y="446394"/>
                </a:lnTo>
                <a:close/>
              </a:path>
              <a:path w="1359316" h="785256">
                <a:moveTo>
                  <a:pt x="660455" y="708461"/>
                </a:moveTo>
                <a:lnTo>
                  <a:pt x="642213" y="710382"/>
                </a:lnTo>
                <a:lnTo>
                  <a:pt x="643188" y="721903"/>
                </a:lnTo>
                <a:lnTo>
                  <a:pt x="646054" y="725744"/>
                </a:lnTo>
                <a:lnTo>
                  <a:pt x="649894" y="726704"/>
                </a:lnTo>
                <a:lnTo>
                  <a:pt x="657575" y="726704"/>
                </a:lnTo>
                <a:lnTo>
                  <a:pt x="660455" y="723823"/>
                </a:lnTo>
                <a:lnTo>
                  <a:pt x="662376" y="720943"/>
                </a:lnTo>
                <a:lnTo>
                  <a:pt x="660455" y="708461"/>
                </a:lnTo>
                <a:close/>
              </a:path>
              <a:path w="1359316" h="785256">
                <a:moveTo>
                  <a:pt x="364784" y="685419"/>
                </a:moveTo>
                <a:lnTo>
                  <a:pt x="351342" y="687339"/>
                </a:lnTo>
                <a:lnTo>
                  <a:pt x="353263" y="704621"/>
                </a:lnTo>
                <a:lnTo>
                  <a:pt x="358063" y="707501"/>
                </a:lnTo>
                <a:lnTo>
                  <a:pt x="363824" y="706541"/>
                </a:lnTo>
                <a:lnTo>
                  <a:pt x="367664" y="702701"/>
                </a:lnTo>
                <a:lnTo>
                  <a:pt x="364784" y="685419"/>
                </a:lnTo>
                <a:close/>
              </a:path>
            </a:pathLst>
          </a:custGeom>
          <a:solidFill>
            <a:srgbClr val="98B85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0" name="object 910"/>
          <p:cNvSpPr/>
          <p:nvPr/>
        </p:nvSpPr>
        <p:spPr>
          <a:xfrm>
            <a:off x="1641789" y="7114397"/>
            <a:ext cx="1358356" cy="1259479"/>
          </a:xfrm>
          <a:custGeom>
            <a:avLst/>
            <a:gdLst/>
            <a:ahLst/>
            <a:cxnLst/>
            <a:rect l="l" t="t" r="r" b="b"/>
            <a:pathLst>
              <a:path w="1358356" h="1259479">
                <a:moveTo>
                  <a:pt x="688299" y="1103010"/>
                </a:moveTo>
                <a:lnTo>
                  <a:pt x="715962" y="1019082"/>
                </a:lnTo>
                <a:lnTo>
                  <a:pt x="716142" y="1018534"/>
                </a:lnTo>
                <a:lnTo>
                  <a:pt x="741090" y="975329"/>
                </a:lnTo>
                <a:lnTo>
                  <a:pt x="722863" y="963808"/>
                </a:lnTo>
                <a:lnTo>
                  <a:pt x="721903" y="966688"/>
                </a:lnTo>
                <a:lnTo>
                  <a:pt x="715182" y="1020439"/>
                </a:lnTo>
                <a:lnTo>
                  <a:pt x="688299" y="1103010"/>
                </a:lnTo>
                <a:close/>
              </a:path>
              <a:path w="1358356" h="1259479">
                <a:moveTo>
                  <a:pt x="874532" y="542376"/>
                </a:moveTo>
                <a:lnTo>
                  <a:pt x="874532" y="543351"/>
                </a:lnTo>
                <a:lnTo>
                  <a:pt x="901415" y="491505"/>
                </a:lnTo>
                <a:lnTo>
                  <a:pt x="901415" y="490545"/>
                </a:lnTo>
                <a:lnTo>
                  <a:pt x="902375" y="489584"/>
                </a:lnTo>
                <a:lnTo>
                  <a:pt x="929258" y="389747"/>
                </a:lnTo>
                <a:lnTo>
                  <a:pt x="956127" y="291830"/>
                </a:lnTo>
                <a:lnTo>
                  <a:pt x="983010" y="116159"/>
                </a:lnTo>
                <a:lnTo>
                  <a:pt x="1002244" y="45646"/>
                </a:lnTo>
                <a:lnTo>
                  <a:pt x="1015654" y="66233"/>
                </a:lnTo>
                <a:lnTo>
                  <a:pt x="1017559" y="69113"/>
                </a:lnTo>
                <a:lnTo>
                  <a:pt x="1021400" y="71033"/>
                </a:lnTo>
                <a:lnTo>
                  <a:pt x="1045801" y="71033"/>
                </a:lnTo>
                <a:lnTo>
                  <a:pt x="1042522" y="66233"/>
                </a:lnTo>
                <a:lnTo>
                  <a:pt x="1052123" y="71033"/>
                </a:lnTo>
                <a:lnTo>
                  <a:pt x="1045801" y="71033"/>
                </a:lnTo>
                <a:lnTo>
                  <a:pt x="1069406" y="105597"/>
                </a:lnTo>
                <a:lnTo>
                  <a:pt x="1068445" y="95996"/>
                </a:lnTo>
                <a:lnTo>
                  <a:pt x="1087648" y="93116"/>
                </a:lnTo>
                <a:lnTo>
                  <a:pt x="1088608" y="106558"/>
                </a:lnTo>
                <a:lnTo>
                  <a:pt x="1089568" y="102717"/>
                </a:lnTo>
                <a:lnTo>
                  <a:pt x="1113118" y="26148"/>
                </a:lnTo>
                <a:lnTo>
                  <a:pt x="1123271" y="29268"/>
                </a:lnTo>
                <a:lnTo>
                  <a:pt x="1127958" y="30708"/>
                </a:lnTo>
                <a:lnTo>
                  <a:pt x="1148120" y="94076"/>
                </a:lnTo>
                <a:lnTo>
                  <a:pt x="1150040" y="83515"/>
                </a:lnTo>
                <a:lnTo>
                  <a:pt x="1148120" y="94076"/>
                </a:lnTo>
                <a:lnTo>
                  <a:pt x="1150040" y="97917"/>
                </a:lnTo>
                <a:lnTo>
                  <a:pt x="1152921" y="100797"/>
                </a:lnTo>
                <a:lnTo>
                  <a:pt x="1169243" y="87355"/>
                </a:lnTo>
                <a:lnTo>
                  <a:pt x="1162265" y="68670"/>
                </a:lnTo>
                <a:lnTo>
                  <a:pt x="1142359" y="15361"/>
                </a:lnTo>
                <a:lnTo>
                  <a:pt x="1140439" y="12481"/>
                </a:lnTo>
                <a:lnTo>
                  <a:pt x="1137559" y="10561"/>
                </a:lnTo>
                <a:lnTo>
                  <a:pt x="1134678" y="9601"/>
                </a:lnTo>
                <a:lnTo>
                  <a:pt x="1121252" y="24002"/>
                </a:lnTo>
                <a:lnTo>
                  <a:pt x="1116436" y="15361"/>
                </a:lnTo>
                <a:lnTo>
                  <a:pt x="1103010" y="0"/>
                </a:lnTo>
                <a:lnTo>
                  <a:pt x="1097249" y="3840"/>
                </a:lnTo>
                <a:lnTo>
                  <a:pt x="1103010" y="23042"/>
                </a:lnTo>
                <a:lnTo>
                  <a:pt x="1097249" y="3840"/>
                </a:lnTo>
                <a:lnTo>
                  <a:pt x="1095329" y="9601"/>
                </a:lnTo>
                <a:lnTo>
                  <a:pt x="1075070" y="74706"/>
                </a:lnTo>
                <a:lnTo>
                  <a:pt x="1060764" y="53766"/>
                </a:lnTo>
                <a:lnTo>
                  <a:pt x="1058844" y="50871"/>
                </a:lnTo>
                <a:lnTo>
                  <a:pt x="1055964" y="48950"/>
                </a:lnTo>
                <a:lnTo>
                  <a:pt x="1052123" y="48950"/>
                </a:lnTo>
                <a:lnTo>
                  <a:pt x="1033896" y="53766"/>
                </a:lnTo>
                <a:lnTo>
                  <a:pt x="1025240" y="48950"/>
                </a:lnTo>
                <a:lnTo>
                  <a:pt x="1008933" y="21122"/>
                </a:lnTo>
                <a:lnTo>
                  <a:pt x="988771" y="24963"/>
                </a:lnTo>
                <a:lnTo>
                  <a:pt x="988771" y="11521"/>
                </a:lnTo>
                <a:lnTo>
                  <a:pt x="987811" y="15361"/>
                </a:lnTo>
                <a:lnTo>
                  <a:pt x="960927" y="113278"/>
                </a:lnTo>
                <a:lnTo>
                  <a:pt x="935004" y="286070"/>
                </a:lnTo>
                <a:lnTo>
                  <a:pt x="908136" y="383987"/>
                </a:lnTo>
                <a:lnTo>
                  <a:pt x="881252" y="483824"/>
                </a:lnTo>
                <a:lnTo>
                  <a:pt x="881252" y="481904"/>
                </a:lnTo>
                <a:lnTo>
                  <a:pt x="854369" y="532790"/>
                </a:lnTo>
                <a:lnTo>
                  <a:pt x="854369" y="534695"/>
                </a:lnTo>
                <a:lnTo>
                  <a:pt x="831341" y="603824"/>
                </a:lnTo>
                <a:lnTo>
                  <a:pt x="829509" y="605593"/>
                </a:lnTo>
                <a:lnTo>
                  <a:pt x="803498" y="630707"/>
                </a:lnTo>
                <a:lnTo>
                  <a:pt x="819820" y="646054"/>
                </a:lnTo>
                <a:lnTo>
                  <a:pt x="803498" y="630707"/>
                </a:lnTo>
                <a:lnTo>
                  <a:pt x="802538" y="631652"/>
                </a:lnTo>
                <a:lnTo>
                  <a:pt x="801578" y="633572"/>
                </a:lnTo>
                <a:lnTo>
                  <a:pt x="801578" y="635492"/>
                </a:lnTo>
                <a:lnTo>
                  <a:pt x="773734" y="729569"/>
                </a:lnTo>
                <a:lnTo>
                  <a:pt x="747811" y="876452"/>
                </a:lnTo>
                <a:lnTo>
                  <a:pt x="722601" y="964257"/>
                </a:lnTo>
                <a:lnTo>
                  <a:pt x="695980" y="1009878"/>
                </a:lnTo>
                <a:lnTo>
                  <a:pt x="695020" y="1009878"/>
                </a:lnTo>
                <a:lnTo>
                  <a:pt x="695020" y="1011814"/>
                </a:lnTo>
                <a:lnTo>
                  <a:pt x="669454" y="1092149"/>
                </a:lnTo>
                <a:lnTo>
                  <a:pt x="671977" y="1090528"/>
                </a:lnTo>
                <a:lnTo>
                  <a:pt x="684458" y="1108770"/>
                </a:lnTo>
                <a:lnTo>
                  <a:pt x="686379" y="1107795"/>
                </a:lnTo>
                <a:lnTo>
                  <a:pt x="687339" y="1104930"/>
                </a:lnTo>
                <a:lnTo>
                  <a:pt x="688299" y="1103010"/>
                </a:lnTo>
                <a:lnTo>
                  <a:pt x="715182" y="1020439"/>
                </a:lnTo>
                <a:lnTo>
                  <a:pt x="721903" y="966688"/>
                </a:lnTo>
                <a:lnTo>
                  <a:pt x="722863" y="963808"/>
                </a:lnTo>
                <a:lnTo>
                  <a:pt x="741090" y="975329"/>
                </a:lnTo>
                <a:lnTo>
                  <a:pt x="742050" y="974369"/>
                </a:lnTo>
                <a:lnTo>
                  <a:pt x="742050" y="973409"/>
                </a:lnTo>
                <a:lnTo>
                  <a:pt x="743010" y="972449"/>
                </a:lnTo>
                <a:lnTo>
                  <a:pt x="768934" y="882213"/>
                </a:lnTo>
                <a:lnTo>
                  <a:pt x="795817" y="733409"/>
                </a:lnTo>
                <a:lnTo>
                  <a:pt x="821895" y="643979"/>
                </a:lnTo>
                <a:lnTo>
                  <a:pt x="822685" y="641268"/>
                </a:lnTo>
                <a:lnTo>
                  <a:pt x="828446" y="608624"/>
                </a:lnTo>
                <a:lnTo>
                  <a:pt x="846688" y="619185"/>
                </a:lnTo>
                <a:lnTo>
                  <a:pt x="847648" y="618210"/>
                </a:lnTo>
                <a:lnTo>
                  <a:pt x="848608" y="616305"/>
                </a:lnTo>
                <a:lnTo>
                  <a:pt x="848608" y="615345"/>
                </a:lnTo>
                <a:lnTo>
                  <a:pt x="874532" y="542376"/>
                </a:lnTo>
                <a:close/>
              </a:path>
              <a:path w="1358356" h="1259479">
                <a:moveTo>
                  <a:pt x="1008933" y="21122"/>
                </a:moveTo>
                <a:lnTo>
                  <a:pt x="1025240" y="48950"/>
                </a:lnTo>
                <a:lnTo>
                  <a:pt x="1033896" y="53766"/>
                </a:lnTo>
                <a:lnTo>
                  <a:pt x="1052123" y="48950"/>
                </a:lnTo>
                <a:lnTo>
                  <a:pt x="1030759" y="48950"/>
                </a:lnTo>
                <a:lnTo>
                  <a:pt x="1006998" y="12481"/>
                </a:lnTo>
                <a:lnTo>
                  <a:pt x="1005093" y="8641"/>
                </a:lnTo>
                <a:lnTo>
                  <a:pt x="1000292" y="6720"/>
                </a:lnTo>
                <a:lnTo>
                  <a:pt x="996452" y="7680"/>
                </a:lnTo>
                <a:lnTo>
                  <a:pt x="991651" y="8641"/>
                </a:lnTo>
                <a:lnTo>
                  <a:pt x="988771" y="11521"/>
                </a:lnTo>
                <a:lnTo>
                  <a:pt x="988771" y="24963"/>
                </a:lnTo>
                <a:lnTo>
                  <a:pt x="1008933" y="21122"/>
                </a:lnTo>
                <a:close/>
              </a:path>
              <a:path w="1358356" h="1259479">
                <a:moveTo>
                  <a:pt x="1116436" y="15361"/>
                </a:moveTo>
                <a:lnTo>
                  <a:pt x="1121252" y="24002"/>
                </a:lnTo>
                <a:lnTo>
                  <a:pt x="1134678" y="9601"/>
                </a:lnTo>
                <a:lnTo>
                  <a:pt x="1108755" y="1920"/>
                </a:lnTo>
                <a:lnTo>
                  <a:pt x="1103010" y="0"/>
                </a:lnTo>
                <a:lnTo>
                  <a:pt x="1116436" y="15361"/>
                </a:lnTo>
                <a:close/>
              </a:path>
              <a:path w="1358356" h="1259479">
                <a:moveTo>
                  <a:pt x="1169243" y="87355"/>
                </a:moveTo>
                <a:lnTo>
                  <a:pt x="1152921" y="100797"/>
                </a:lnTo>
                <a:lnTo>
                  <a:pt x="1156761" y="101757"/>
                </a:lnTo>
                <a:lnTo>
                  <a:pt x="1160602" y="101757"/>
                </a:lnTo>
                <a:lnTo>
                  <a:pt x="1164442" y="100797"/>
                </a:lnTo>
                <a:lnTo>
                  <a:pt x="1167323" y="97917"/>
                </a:lnTo>
                <a:lnTo>
                  <a:pt x="1181916" y="80195"/>
                </a:lnTo>
                <a:lnTo>
                  <a:pt x="1175003" y="61432"/>
                </a:lnTo>
                <a:lnTo>
                  <a:pt x="1176924" y="50871"/>
                </a:lnTo>
                <a:lnTo>
                  <a:pt x="1162265" y="68670"/>
                </a:lnTo>
                <a:lnTo>
                  <a:pt x="1169243" y="87355"/>
                </a:lnTo>
                <a:close/>
              </a:path>
              <a:path w="1358356" h="1259479">
                <a:moveTo>
                  <a:pt x="1248917" y="202554"/>
                </a:moveTo>
                <a:lnTo>
                  <a:pt x="1227795" y="201594"/>
                </a:lnTo>
                <a:lnTo>
                  <a:pt x="1228755" y="213116"/>
                </a:lnTo>
                <a:lnTo>
                  <a:pt x="1233556" y="216956"/>
                </a:lnTo>
                <a:lnTo>
                  <a:pt x="1242197" y="216956"/>
                </a:lnTo>
                <a:lnTo>
                  <a:pt x="1246997" y="214076"/>
                </a:lnTo>
                <a:lnTo>
                  <a:pt x="1248917" y="210235"/>
                </a:lnTo>
                <a:lnTo>
                  <a:pt x="1269630" y="158082"/>
                </a:lnTo>
                <a:lnTo>
                  <a:pt x="1258519" y="149748"/>
                </a:lnTo>
                <a:lnTo>
                  <a:pt x="1248917" y="202554"/>
                </a:lnTo>
                <a:close/>
              </a:path>
              <a:path w="1358356" h="1259479">
                <a:moveTo>
                  <a:pt x="1298844" y="153588"/>
                </a:moveTo>
                <a:lnTo>
                  <a:pt x="1319951" y="154548"/>
                </a:lnTo>
                <a:lnTo>
                  <a:pt x="1295619" y="150942"/>
                </a:lnTo>
                <a:lnTo>
                  <a:pt x="1271960" y="131521"/>
                </a:lnTo>
                <a:lnTo>
                  <a:pt x="1269080" y="130561"/>
                </a:lnTo>
                <a:lnTo>
                  <a:pt x="1265240" y="129600"/>
                </a:lnTo>
                <a:lnTo>
                  <a:pt x="1262359" y="130561"/>
                </a:lnTo>
                <a:lnTo>
                  <a:pt x="1258519" y="131521"/>
                </a:lnTo>
                <a:lnTo>
                  <a:pt x="1256598" y="133441"/>
                </a:lnTo>
                <a:lnTo>
                  <a:pt x="1254678" y="136306"/>
                </a:lnTo>
                <a:lnTo>
                  <a:pt x="1239092" y="174159"/>
                </a:lnTo>
                <a:lnTo>
                  <a:pt x="1223009" y="127680"/>
                </a:lnTo>
                <a:lnTo>
                  <a:pt x="1196126" y="53766"/>
                </a:lnTo>
                <a:lnTo>
                  <a:pt x="1194206" y="49926"/>
                </a:lnTo>
                <a:lnTo>
                  <a:pt x="1191326" y="47990"/>
                </a:lnTo>
                <a:lnTo>
                  <a:pt x="1187485" y="47045"/>
                </a:lnTo>
                <a:lnTo>
                  <a:pt x="1183645" y="46070"/>
                </a:lnTo>
                <a:lnTo>
                  <a:pt x="1179804" y="47990"/>
                </a:lnTo>
                <a:lnTo>
                  <a:pt x="1176924" y="50871"/>
                </a:lnTo>
                <a:lnTo>
                  <a:pt x="1175003" y="61432"/>
                </a:lnTo>
                <a:lnTo>
                  <a:pt x="1194206" y="65272"/>
                </a:lnTo>
                <a:lnTo>
                  <a:pt x="1175003" y="61432"/>
                </a:lnTo>
                <a:lnTo>
                  <a:pt x="1181916" y="80195"/>
                </a:lnTo>
                <a:lnTo>
                  <a:pt x="1201887" y="134401"/>
                </a:lnTo>
                <a:lnTo>
                  <a:pt x="1227795" y="209275"/>
                </a:lnTo>
                <a:lnTo>
                  <a:pt x="1228755" y="213116"/>
                </a:lnTo>
                <a:lnTo>
                  <a:pt x="1227795" y="201594"/>
                </a:lnTo>
                <a:lnTo>
                  <a:pt x="1248917" y="202554"/>
                </a:lnTo>
                <a:lnTo>
                  <a:pt x="1258519" y="149748"/>
                </a:lnTo>
                <a:lnTo>
                  <a:pt x="1274841" y="144962"/>
                </a:lnTo>
                <a:lnTo>
                  <a:pt x="1258519" y="149748"/>
                </a:lnTo>
                <a:lnTo>
                  <a:pt x="1269630" y="158082"/>
                </a:lnTo>
                <a:lnTo>
                  <a:pt x="1285402" y="169910"/>
                </a:lnTo>
                <a:lnTo>
                  <a:pt x="1294043" y="150708"/>
                </a:lnTo>
                <a:lnTo>
                  <a:pt x="1298844" y="153588"/>
                </a:lnTo>
                <a:close/>
              </a:path>
              <a:path w="1358356" h="1259479">
                <a:moveTo>
                  <a:pt x="1356436" y="215036"/>
                </a:moveTo>
                <a:lnTo>
                  <a:pt x="1328592" y="160309"/>
                </a:lnTo>
                <a:lnTo>
                  <a:pt x="1327632" y="157429"/>
                </a:lnTo>
                <a:lnTo>
                  <a:pt x="1324752" y="154548"/>
                </a:lnTo>
                <a:lnTo>
                  <a:pt x="1319951" y="154548"/>
                </a:lnTo>
                <a:lnTo>
                  <a:pt x="1298844" y="153588"/>
                </a:lnTo>
                <a:lnTo>
                  <a:pt x="1294043" y="150708"/>
                </a:lnTo>
                <a:lnTo>
                  <a:pt x="1285402" y="169910"/>
                </a:lnTo>
                <a:lnTo>
                  <a:pt x="1287322" y="171831"/>
                </a:lnTo>
                <a:lnTo>
                  <a:pt x="1288282" y="171831"/>
                </a:lnTo>
                <a:lnTo>
                  <a:pt x="1290203" y="172791"/>
                </a:lnTo>
                <a:lnTo>
                  <a:pt x="1311877" y="175034"/>
                </a:lnTo>
                <a:lnTo>
                  <a:pt x="1309405" y="169910"/>
                </a:lnTo>
                <a:lnTo>
                  <a:pt x="1318031" y="175671"/>
                </a:lnTo>
                <a:lnTo>
                  <a:pt x="1311877" y="175034"/>
                </a:lnTo>
                <a:lnTo>
                  <a:pt x="1336273" y="225597"/>
                </a:lnTo>
                <a:lnTo>
                  <a:pt x="1339154" y="230383"/>
                </a:lnTo>
                <a:lnTo>
                  <a:pt x="1345874" y="233263"/>
                </a:lnTo>
                <a:lnTo>
                  <a:pt x="1350675" y="230383"/>
                </a:lnTo>
                <a:lnTo>
                  <a:pt x="1356436" y="227517"/>
                </a:lnTo>
                <a:lnTo>
                  <a:pt x="1358356" y="220797"/>
                </a:lnTo>
                <a:lnTo>
                  <a:pt x="1356436" y="215036"/>
                </a:lnTo>
                <a:close/>
              </a:path>
              <a:path w="1358356" h="1259479">
                <a:moveTo>
                  <a:pt x="1087648" y="93116"/>
                </a:moveTo>
                <a:lnTo>
                  <a:pt x="1068445" y="95996"/>
                </a:lnTo>
                <a:lnTo>
                  <a:pt x="1069406" y="105597"/>
                </a:lnTo>
                <a:lnTo>
                  <a:pt x="1072286" y="109438"/>
                </a:lnTo>
                <a:lnTo>
                  <a:pt x="1076126" y="110398"/>
                </a:lnTo>
                <a:lnTo>
                  <a:pt x="1080927" y="110398"/>
                </a:lnTo>
                <a:lnTo>
                  <a:pt x="1084767" y="109438"/>
                </a:lnTo>
                <a:lnTo>
                  <a:pt x="1088608" y="106558"/>
                </a:lnTo>
                <a:lnTo>
                  <a:pt x="1087648" y="93116"/>
                </a:lnTo>
                <a:close/>
              </a:path>
              <a:path w="1358356" h="1259479">
                <a:moveTo>
                  <a:pt x="822685" y="641268"/>
                </a:moveTo>
                <a:lnTo>
                  <a:pt x="821895" y="643979"/>
                </a:lnTo>
                <a:lnTo>
                  <a:pt x="846688" y="619185"/>
                </a:lnTo>
                <a:lnTo>
                  <a:pt x="828446" y="608624"/>
                </a:lnTo>
                <a:lnTo>
                  <a:pt x="822685" y="641268"/>
                </a:lnTo>
                <a:close/>
              </a:path>
              <a:path w="1358356" h="1259479">
                <a:moveTo>
                  <a:pt x="668136" y="1096289"/>
                </a:moveTo>
                <a:lnTo>
                  <a:pt x="660455" y="1122197"/>
                </a:lnTo>
                <a:lnTo>
                  <a:pt x="684458" y="1108770"/>
                </a:lnTo>
                <a:lnTo>
                  <a:pt x="671977" y="1090528"/>
                </a:lnTo>
                <a:lnTo>
                  <a:pt x="669454" y="1092149"/>
                </a:lnTo>
                <a:lnTo>
                  <a:pt x="668136" y="1096289"/>
                </a:lnTo>
                <a:close/>
              </a:path>
              <a:path w="1358356" h="1259479">
                <a:moveTo>
                  <a:pt x="615330" y="1155801"/>
                </a:moveTo>
                <a:lnTo>
                  <a:pt x="602863" y="1181724"/>
                </a:lnTo>
                <a:lnTo>
                  <a:pt x="627827" y="1172123"/>
                </a:lnTo>
                <a:lnTo>
                  <a:pt x="620146" y="1151961"/>
                </a:lnTo>
                <a:lnTo>
                  <a:pt x="615330" y="1155801"/>
                </a:lnTo>
                <a:close/>
              </a:path>
              <a:path w="1358356" h="1259479">
                <a:moveTo>
                  <a:pt x="281269" y="1229715"/>
                </a:moveTo>
                <a:lnTo>
                  <a:pt x="272628" y="1209553"/>
                </a:lnTo>
                <a:lnTo>
                  <a:pt x="254386" y="1238356"/>
                </a:lnTo>
                <a:lnTo>
                  <a:pt x="281269" y="1229715"/>
                </a:lnTo>
                <a:close/>
              </a:path>
              <a:path w="1358356" h="1259479">
                <a:moveTo>
                  <a:pt x="741090" y="975329"/>
                </a:moveTo>
                <a:lnTo>
                  <a:pt x="716142" y="1018534"/>
                </a:lnTo>
                <a:lnTo>
                  <a:pt x="715962" y="1019082"/>
                </a:lnTo>
                <a:lnTo>
                  <a:pt x="741090" y="975329"/>
                </a:lnTo>
                <a:close/>
              </a:path>
              <a:path w="1358356" h="1259479">
                <a:moveTo>
                  <a:pt x="1318031" y="175671"/>
                </a:moveTo>
                <a:lnTo>
                  <a:pt x="1309405" y="169910"/>
                </a:lnTo>
                <a:lnTo>
                  <a:pt x="1311877" y="175034"/>
                </a:lnTo>
                <a:lnTo>
                  <a:pt x="1318031" y="175671"/>
                </a:lnTo>
                <a:close/>
              </a:path>
              <a:path w="1358356" h="1259479">
                <a:moveTo>
                  <a:pt x="1148120" y="94076"/>
                </a:moveTo>
                <a:lnTo>
                  <a:pt x="1127958" y="30708"/>
                </a:lnTo>
                <a:lnTo>
                  <a:pt x="1123271" y="29268"/>
                </a:lnTo>
                <a:lnTo>
                  <a:pt x="1148120" y="94076"/>
                </a:lnTo>
                <a:close/>
              </a:path>
              <a:path w="1358356" h="1259479">
                <a:moveTo>
                  <a:pt x="1052123" y="71033"/>
                </a:moveTo>
                <a:lnTo>
                  <a:pt x="1042522" y="66233"/>
                </a:lnTo>
                <a:lnTo>
                  <a:pt x="1045801" y="71033"/>
                </a:lnTo>
                <a:lnTo>
                  <a:pt x="1052123" y="71033"/>
                </a:lnTo>
                <a:close/>
              </a:path>
              <a:path w="1358356" h="1259479">
                <a:moveTo>
                  <a:pt x="831341" y="603824"/>
                </a:moveTo>
                <a:lnTo>
                  <a:pt x="854369" y="534695"/>
                </a:lnTo>
                <a:lnTo>
                  <a:pt x="829509" y="605593"/>
                </a:lnTo>
                <a:lnTo>
                  <a:pt x="831341" y="603824"/>
                </a:lnTo>
                <a:close/>
              </a:path>
              <a:path w="1358356" h="1259479">
                <a:moveTo>
                  <a:pt x="354646" y="1205558"/>
                </a:moveTo>
                <a:lnTo>
                  <a:pt x="332140" y="1204767"/>
                </a:lnTo>
                <a:lnTo>
                  <a:pt x="351342" y="1208608"/>
                </a:lnTo>
                <a:lnTo>
                  <a:pt x="354646" y="1205558"/>
                </a:lnTo>
                <a:close/>
              </a:path>
              <a:path w="1358356" h="1259479">
                <a:moveTo>
                  <a:pt x="274548" y="1208608"/>
                </a:moveTo>
                <a:lnTo>
                  <a:pt x="299511" y="1196126"/>
                </a:lnTo>
                <a:lnTo>
                  <a:pt x="274473" y="1208631"/>
                </a:lnTo>
                <a:close/>
              </a:path>
              <a:path w="1358356" h="1259479">
                <a:moveTo>
                  <a:pt x="63352" y="1237396"/>
                </a:moveTo>
                <a:lnTo>
                  <a:pt x="61432" y="1259479"/>
                </a:lnTo>
                <a:lnTo>
                  <a:pt x="66233" y="1259479"/>
                </a:lnTo>
                <a:lnTo>
                  <a:pt x="93116" y="1255638"/>
                </a:lnTo>
                <a:lnTo>
                  <a:pt x="67193" y="1238356"/>
                </a:lnTo>
                <a:lnTo>
                  <a:pt x="63674" y="1237350"/>
                </a:lnTo>
                <a:lnTo>
                  <a:pt x="40325" y="1230675"/>
                </a:lnTo>
                <a:lnTo>
                  <a:pt x="4800" y="1230675"/>
                </a:lnTo>
                <a:lnTo>
                  <a:pt x="0" y="1235476"/>
                </a:lnTo>
                <a:lnTo>
                  <a:pt x="0" y="1247957"/>
                </a:lnTo>
                <a:lnTo>
                  <a:pt x="4800" y="1252758"/>
                </a:lnTo>
                <a:lnTo>
                  <a:pt x="37444" y="1252758"/>
                </a:lnTo>
                <a:lnTo>
                  <a:pt x="34549" y="1251798"/>
                </a:lnTo>
                <a:lnTo>
                  <a:pt x="61432" y="1259479"/>
                </a:lnTo>
                <a:lnTo>
                  <a:pt x="63352" y="1237396"/>
                </a:lnTo>
                <a:close/>
              </a:path>
              <a:path w="1358356" h="1259479">
                <a:moveTo>
                  <a:pt x="63674" y="1237350"/>
                </a:moveTo>
                <a:lnTo>
                  <a:pt x="67193" y="1238356"/>
                </a:lnTo>
                <a:lnTo>
                  <a:pt x="93116" y="1255638"/>
                </a:lnTo>
                <a:lnTo>
                  <a:pt x="119999" y="1251798"/>
                </a:lnTo>
                <a:lnTo>
                  <a:pt x="144962" y="1250838"/>
                </a:lnTo>
                <a:lnTo>
                  <a:pt x="170870" y="1250838"/>
                </a:lnTo>
                <a:lnTo>
                  <a:pt x="198714" y="1249878"/>
                </a:lnTo>
                <a:lnTo>
                  <a:pt x="225597" y="1247957"/>
                </a:lnTo>
                <a:lnTo>
                  <a:pt x="226557" y="1247957"/>
                </a:lnTo>
                <a:lnTo>
                  <a:pt x="227502" y="1246997"/>
                </a:lnTo>
                <a:lnTo>
                  <a:pt x="228478" y="1246997"/>
                </a:lnTo>
                <a:lnTo>
                  <a:pt x="254386" y="1238356"/>
                </a:lnTo>
                <a:lnTo>
                  <a:pt x="272628" y="1209553"/>
                </a:lnTo>
                <a:lnTo>
                  <a:pt x="281269" y="1229715"/>
                </a:lnTo>
                <a:lnTo>
                  <a:pt x="282229" y="1229715"/>
                </a:lnTo>
                <a:lnTo>
                  <a:pt x="282229" y="1228755"/>
                </a:lnTo>
                <a:lnTo>
                  <a:pt x="304463" y="1217651"/>
                </a:lnTo>
                <a:lnTo>
                  <a:pt x="328300" y="1225875"/>
                </a:lnTo>
                <a:lnTo>
                  <a:pt x="329260" y="1225875"/>
                </a:lnTo>
                <a:lnTo>
                  <a:pt x="330235" y="1226835"/>
                </a:lnTo>
                <a:lnTo>
                  <a:pt x="331195" y="1226835"/>
                </a:lnTo>
                <a:lnTo>
                  <a:pt x="358063" y="1227795"/>
                </a:lnTo>
                <a:lnTo>
                  <a:pt x="360944" y="1227795"/>
                </a:lnTo>
                <a:lnTo>
                  <a:pt x="359023" y="1205712"/>
                </a:lnTo>
                <a:lnTo>
                  <a:pt x="376306" y="1185565"/>
                </a:lnTo>
                <a:lnTo>
                  <a:pt x="354646" y="1205558"/>
                </a:lnTo>
                <a:lnTo>
                  <a:pt x="351342" y="1208608"/>
                </a:lnTo>
                <a:lnTo>
                  <a:pt x="332140" y="1204767"/>
                </a:lnTo>
                <a:lnTo>
                  <a:pt x="335036" y="1204767"/>
                </a:lnTo>
                <a:lnTo>
                  <a:pt x="308152" y="1196126"/>
                </a:lnTo>
                <a:lnTo>
                  <a:pt x="305272" y="1194206"/>
                </a:lnTo>
                <a:lnTo>
                  <a:pt x="309112" y="1215329"/>
                </a:lnTo>
                <a:lnTo>
                  <a:pt x="300471" y="1216273"/>
                </a:lnTo>
                <a:lnTo>
                  <a:pt x="299511" y="1196126"/>
                </a:lnTo>
                <a:lnTo>
                  <a:pt x="274548" y="1208608"/>
                </a:lnTo>
                <a:lnTo>
                  <a:pt x="246720" y="1217234"/>
                </a:lnTo>
                <a:lnTo>
                  <a:pt x="221757" y="1225875"/>
                </a:lnTo>
                <a:lnTo>
                  <a:pt x="223662" y="1225875"/>
                </a:lnTo>
                <a:lnTo>
                  <a:pt x="197754" y="1227795"/>
                </a:lnTo>
                <a:lnTo>
                  <a:pt x="170870" y="1228755"/>
                </a:lnTo>
                <a:lnTo>
                  <a:pt x="143987" y="1228755"/>
                </a:lnTo>
                <a:lnTo>
                  <a:pt x="117119" y="1230675"/>
                </a:lnTo>
                <a:lnTo>
                  <a:pt x="90236" y="1233556"/>
                </a:lnTo>
                <a:lnTo>
                  <a:pt x="63674" y="1237350"/>
                </a:lnTo>
                <a:close/>
              </a:path>
              <a:path w="1358356" h="1259479">
                <a:moveTo>
                  <a:pt x="302392" y="1195166"/>
                </a:moveTo>
                <a:lnTo>
                  <a:pt x="299511" y="1196126"/>
                </a:lnTo>
                <a:lnTo>
                  <a:pt x="300471" y="1216273"/>
                </a:lnTo>
                <a:lnTo>
                  <a:pt x="309112" y="1215329"/>
                </a:lnTo>
                <a:lnTo>
                  <a:pt x="305272" y="1194206"/>
                </a:lnTo>
                <a:lnTo>
                  <a:pt x="302392" y="1195166"/>
                </a:lnTo>
                <a:close/>
              </a:path>
              <a:path w="1358356" h="1259479">
                <a:moveTo>
                  <a:pt x="384947" y="1204767"/>
                </a:moveTo>
                <a:lnTo>
                  <a:pt x="381106" y="1182684"/>
                </a:lnTo>
                <a:lnTo>
                  <a:pt x="378226" y="1183645"/>
                </a:lnTo>
                <a:lnTo>
                  <a:pt x="376306" y="1185565"/>
                </a:lnTo>
                <a:lnTo>
                  <a:pt x="359023" y="1205712"/>
                </a:lnTo>
                <a:lnTo>
                  <a:pt x="360944" y="1227795"/>
                </a:lnTo>
                <a:lnTo>
                  <a:pt x="363824" y="1226835"/>
                </a:lnTo>
                <a:lnTo>
                  <a:pt x="365744" y="1224914"/>
                </a:lnTo>
                <a:lnTo>
                  <a:pt x="388555" y="1204638"/>
                </a:lnTo>
                <a:lnTo>
                  <a:pt x="391668" y="1201872"/>
                </a:lnTo>
                <a:lnTo>
                  <a:pt x="384947" y="1204767"/>
                </a:lnTo>
                <a:close/>
              </a:path>
              <a:path w="1358356" h="1259479">
                <a:moveTo>
                  <a:pt x="410870" y="1181724"/>
                </a:moveTo>
                <a:lnTo>
                  <a:pt x="409910" y="1203807"/>
                </a:lnTo>
                <a:lnTo>
                  <a:pt x="411830" y="1203807"/>
                </a:lnTo>
                <a:lnTo>
                  <a:pt x="411830" y="1181724"/>
                </a:lnTo>
                <a:lnTo>
                  <a:pt x="410870" y="1181724"/>
                </a:lnTo>
                <a:close/>
              </a:path>
              <a:path w="1358356" h="1259479">
                <a:moveTo>
                  <a:pt x="464621" y="1191326"/>
                </a:moveTo>
                <a:lnTo>
                  <a:pt x="463661" y="1213393"/>
                </a:lnTo>
                <a:lnTo>
                  <a:pt x="466542" y="1213393"/>
                </a:lnTo>
                <a:lnTo>
                  <a:pt x="493425" y="1210528"/>
                </a:lnTo>
                <a:lnTo>
                  <a:pt x="467502" y="1191326"/>
                </a:lnTo>
                <a:lnTo>
                  <a:pt x="466743" y="1191168"/>
                </a:lnTo>
                <a:lnTo>
                  <a:pt x="439674" y="1185565"/>
                </a:lnTo>
                <a:lnTo>
                  <a:pt x="412790" y="1181724"/>
                </a:lnTo>
                <a:lnTo>
                  <a:pt x="411830" y="1181724"/>
                </a:lnTo>
                <a:lnTo>
                  <a:pt x="411830" y="1203807"/>
                </a:lnTo>
                <a:lnTo>
                  <a:pt x="409910" y="1203807"/>
                </a:lnTo>
                <a:lnTo>
                  <a:pt x="410870" y="1181724"/>
                </a:lnTo>
                <a:lnTo>
                  <a:pt x="383987" y="1182684"/>
                </a:lnTo>
                <a:lnTo>
                  <a:pt x="381106" y="1182684"/>
                </a:lnTo>
                <a:lnTo>
                  <a:pt x="384947" y="1204767"/>
                </a:lnTo>
                <a:lnTo>
                  <a:pt x="391668" y="1201872"/>
                </a:lnTo>
                <a:lnTo>
                  <a:pt x="388555" y="1204638"/>
                </a:lnTo>
                <a:lnTo>
                  <a:pt x="410390" y="1203859"/>
                </a:lnTo>
                <a:lnTo>
                  <a:pt x="436778" y="1206687"/>
                </a:lnTo>
                <a:lnTo>
                  <a:pt x="462701" y="1212433"/>
                </a:lnTo>
                <a:lnTo>
                  <a:pt x="463661" y="1213393"/>
                </a:lnTo>
                <a:lnTo>
                  <a:pt x="464621" y="1191326"/>
                </a:lnTo>
                <a:close/>
              </a:path>
              <a:path w="1358356" h="1259479">
                <a:moveTo>
                  <a:pt x="466743" y="1191168"/>
                </a:moveTo>
                <a:lnTo>
                  <a:pt x="467502" y="1191326"/>
                </a:lnTo>
                <a:lnTo>
                  <a:pt x="493425" y="1210528"/>
                </a:lnTo>
                <a:lnTo>
                  <a:pt x="494385" y="1210528"/>
                </a:lnTo>
                <a:lnTo>
                  <a:pt x="520308" y="1203807"/>
                </a:lnTo>
                <a:lnTo>
                  <a:pt x="518388" y="1204767"/>
                </a:lnTo>
                <a:lnTo>
                  <a:pt x="545256" y="1203807"/>
                </a:lnTo>
                <a:lnTo>
                  <a:pt x="546216" y="1203807"/>
                </a:lnTo>
                <a:lnTo>
                  <a:pt x="548137" y="1202847"/>
                </a:lnTo>
                <a:lnTo>
                  <a:pt x="549097" y="1202847"/>
                </a:lnTo>
                <a:lnTo>
                  <a:pt x="575980" y="1191326"/>
                </a:lnTo>
                <a:lnTo>
                  <a:pt x="602863" y="1181724"/>
                </a:lnTo>
                <a:lnTo>
                  <a:pt x="615330" y="1155801"/>
                </a:lnTo>
                <a:lnTo>
                  <a:pt x="620146" y="1151961"/>
                </a:lnTo>
                <a:lnTo>
                  <a:pt x="627827" y="1172123"/>
                </a:lnTo>
                <a:lnTo>
                  <a:pt x="630692" y="1171163"/>
                </a:lnTo>
                <a:lnTo>
                  <a:pt x="632612" y="1169243"/>
                </a:lnTo>
                <a:lnTo>
                  <a:pt x="633572" y="1167323"/>
                </a:lnTo>
                <a:lnTo>
                  <a:pt x="659077" y="1124510"/>
                </a:lnTo>
                <a:lnTo>
                  <a:pt x="684458" y="1108770"/>
                </a:lnTo>
                <a:lnTo>
                  <a:pt x="660455" y="1122197"/>
                </a:lnTo>
                <a:lnTo>
                  <a:pt x="668136" y="1096289"/>
                </a:lnTo>
                <a:lnTo>
                  <a:pt x="669454" y="1092149"/>
                </a:lnTo>
                <a:lnTo>
                  <a:pt x="645093" y="1107795"/>
                </a:lnTo>
                <a:lnTo>
                  <a:pt x="656615" y="1126037"/>
                </a:lnTo>
                <a:lnTo>
                  <a:pt x="645093" y="1107795"/>
                </a:lnTo>
                <a:lnTo>
                  <a:pt x="644133" y="1108770"/>
                </a:lnTo>
                <a:lnTo>
                  <a:pt x="642228" y="1109731"/>
                </a:lnTo>
                <a:lnTo>
                  <a:pt x="641253" y="1110691"/>
                </a:lnTo>
                <a:lnTo>
                  <a:pt x="616796" y="1153249"/>
                </a:lnTo>
                <a:lnTo>
                  <a:pt x="595182" y="1161562"/>
                </a:lnTo>
                <a:lnTo>
                  <a:pt x="567339" y="1171163"/>
                </a:lnTo>
                <a:lnTo>
                  <a:pt x="540471" y="1181724"/>
                </a:lnTo>
                <a:lnTo>
                  <a:pt x="544311" y="1181724"/>
                </a:lnTo>
                <a:lnTo>
                  <a:pt x="517413" y="1182684"/>
                </a:lnTo>
                <a:lnTo>
                  <a:pt x="515508" y="1182684"/>
                </a:lnTo>
                <a:lnTo>
                  <a:pt x="489584" y="1189405"/>
                </a:lnTo>
                <a:lnTo>
                  <a:pt x="490545" y="1189405"/>
                </a:lnTo>
                <a:lnTo>
                  <a:pt x="466743" y="1191168"/>
                </a:lnTo>
                <a:close/>
              </a:path>
            </a:pathLst>
          </a:custGeom>
          <a:solidFill>
            <a:srgbClr val="7C5E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1" name="object 911"/>
          <p:cNvSpPr/>
          <p:nvPr/>
        </p:nvSpPr>
        <p:spPr>
          <a:xfrm>
            <a:off x="2024816" y="6569141"/>
            <a:ext cx="71033" cy="74874"/>
          </a:xfrm>
          <a:custGeom>
            <a:avLst/>
            <a:gdLst/>
            <a:ahLst/>
            <a:cxnLst/>
            <a:rect l="l" t="t" r="r" b="b"/>
            <a:pathLst>
              <a:path w="71033" h="74874">
                <a:moveTo>
                  <a:pt x="59527" y="39349"/>
                </a:moveTo>
                <a:lnTo>
                  <a:pt x="51831" y="37429"/>
                </a:lnTo>
                <a:lnTo>
                  <a:pt x="59527" y="35509"/>
                </a:lnTo>
                <a:lnTo>
                  <a:pt x="64312" y="33588"/>
                </a:lnTo>
                <a:lnTo>
                  <a:pt x="67193" y="30708"/>
                </a:lnTo>
                <a:lnTo>
                  <a:pt x="70073" y="27828"/>
                </a:lnTo>
                <a:lnTo>
                  <a:pt x="71033" y="23987"/>
                </a:lnTo>
                <a:lnTo>
                  <a:pt x="71033" y="16306"/>
                </a:lnTo>
                <a:lnTo>
                  <a:pt x="70073" y="12466"/>
                </a:lnTo>
                <a:lnTo>
                  <a:pt x="68153" y="9585"/>
                </a:lnTo>
                <a:lnTo>
                  <a:pt x="66233" y="6705"/>
                </a:lnTo>
                <a:lnTo>
                  <a:pt x="62392" y="3840"/>
                </a:lnTo>
                <a:lnTo>
                  <a:pt x="58552" y="1904"/>
                </a:lnTo>
                <a:lnTo>
                  <a:pt x="54711" y="960"/>
                </a:lnTo>
                <a:lnTo>
                  <a:pt x="47990" y="0"/>
                </a:lnTo>
                <a:lnTo>
                  <a:pt x="0" y="0"/>
                </a:lnTo>
                <a:lnTo>
                  <a:pt x="0" y="1904"/>
                </a:lnTo>
                <a:lnTo>
                  <a:pt x="6720" y="1904"/>
                </a:lnTo>
                <a:lnTo>
                  <a:pt x="7680" y="2865"/>
                </a:lnTo>
                <a:lnTo>
                  <a:pt x="9601" y="3840"/>
                </a:lnTo>
                <a:lnTo>
                  <a:pt x="10561" y="4800"/>
                </a:lnTo>
                <a:lnTo>
                  <a:pt x="10561" y="5745"/>
                </a:lnTo>
                <a:lnTo>
                  <a:pt x="11521" y="6705"/>
                </a:lnTo>
                <a:lnTo>
                  <a:pt x="11521" y="66233"/>
                </a:lnTo>
                <a:lnTo>
                  <a:pt x="31683" y="74874"/>
                </a:lnTo>
                <a:lnTo>
                  <a:pt x="30723" y="73913"/>
                </a:lnTo>
                <a:lnTo>
                  <a:pt x="30723" y="40309"/>
                </a:lnTo>
                <a:lnTo>
                  <a:pt x="36469" y="40309"/>
                </a:lnTo>
                <a:lnTo>
                  <a:pt x="41285" y="41269"/>
                </a:lnTo>
                <a:lnTo>
                  <a:pt x="44150" y="42230"/>
                </a:lnTo>
                <a:lnTo>
                  <a:pt x="47030" y="44150"/>
                </a:lnTo>
                <a:lnTo>
                  <a:pt x="49926" y="46070"/>
                </a:lnTo>
                <a:lnTo>
                  <a:pt x="50871" y="26868"/>
                </a:lnTo>
                <a:lnTo>
                  <a:pt x="48966" y="28788"/>
                </a:lnTo>
                <a:lnTo>
                  <a:pt x="47990" y="30708"/>
                </a:lnTo>
                <a:lnTo>
                  <a:pt x="46085" y="32628"/>
                </a:lnTo>
                <a:lnTo>
                  <a:pt x="43190" y="34549"/>
                </a:lnTo>
                <a:lnTo>
                  <a:pt x="40309" y="35509"/>
                </a:lnTo>
                <a:lnTo>
                  <a:pt x="36469" y="36469"/>
                </a:lnTo>
                <a:lnTo>
                  <a:pt x="30723" y="36469"/>
                </a:lnTo>
                <a:lnTo>
                  <a:pt x="30723" y="3840"/>
                </a:lnTo>
                <a:lnTo>
                  <a:pt x="36469" y="3840"/>
                </a:lnTo>
                <a:lnTo>
                  <a:pt x="40309" y="4800"/>
                </a:lnTo>
                <a:lnTo>
                  <a:pt x="43190" y="5745"/>
                </a:lnTo>
                <a:lnTo>
                  <a:pt x="46085" y="6705"/>
                </a:lnTo>
                <a:lnTo>
                  <a:pt x="47990" y="8625"/>
                </a:lnTo>
                <a:lnTo>
                  <a:pt x="48966" y="11521"/>
                </a:lnTo>
                <a:lnTo>
                  <a:pt x="50871" y="13426"/>
                </a:lnTo>
                <a:lnTo>
                  <a:pt x="51831" y="48950"/>
                </a:lnTo>
                <a:lnTo>
                  <a:pt x="52806" y="51831"/>
                </a:lnTo>
                <a:lnTo>
                  <a:pt x="53751" y="55671"/>
                </a:lnTo>
                <a:lnTo>
                  <a:pt x="59527" y="39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2" name="object 912"/>
          <p:cNvSpPr/>
          <p:nvPr/>
        </p:nvSpPr>
        <p:spPr>
          <a:xfrm>
            <a:off x="2074743" y="6582567"/>
            <a:ext cx="1905" cy="35524"/>
          </a:xfrm>
          <a:custGeom>
            <a:avLst/>
            <a:gdLst/>
            <a:ahLst/>
            <a:cxnLst/>
            <a:rect l="l" t="t" r="r" b="b"/>
            <a:pathLst>
              <a:path w="1905" h="35524">
                <a:moveTo>
                  <a:pt x="1905" y="35524"/>
                </a:moveTo>
                <a:lnTo>
                  <a:pt x="944" y="0"/>
                </a:lnTo>
                <a:lnTo>
                  <a:pt x="944" y="13441"/>
                </a:lnTo>
                <a:lnTo>
                  <a:pt x="0" y="32644"/>
                </a:lnTo>
                <a:lnTo>
                  <a:pt x="1905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3" name="object 913"/>
          <p:cNvSpPr/>
          <p:nvPr/>
        </p:nvSpPr>
        <p:spPr>
          <a:xfrm>
            <a:off x="2024816" y="6608490"/>
            <a:ext cx="74874" cy="41285"/>
          </a:xfrm>
          <a:custGeom>
            <a:avLst/>
            <a:gdLst/>
            <a:ahLst/>
            <a:cxnLst/>
            <a:rect l="l" t="t" r="r" b="b"/>
            <a:pathLst>
              <a:path w="74874" h="41285">
                <a:moveTo>
                  <a:pt x="11521" y="26883"/>
                </a:moveTo>
                <a:lnTo>
                  <a:pt x="11521" y="34564"/>
                </a:lnTo>
                <a:lnTo>
                  <a:pt x="10561" y="35524"/>
                </a:lnTo>
                <a:lnTo>
                  <a:pt x="10561" y="36484"/>
                </a:lnTo>
                <a:lnTo>
                  <a:pt x="9601" y="37444"/>
                </a:lnTo>
                <a:lnTo>
                  <a:pt x="7680" y="38404"/>
                </a:lnTo>
                <a:lnTo>
                  <a:pt x="6720" y="38404"/>
                </a:lnTo>
                <a:lnTo>
                  <a:pt x="3840" y="39364"/>
                </a:lnTo>
                <a:lnTo>
                  <a:pt x="0" y="39364"/>
                </a:lnTo>
                <a:lnTo>
                  <a:pt x="0" y="41285"/>
                </a:lnTo>
                <a:lnTo>
                  <a:pt x="41285" y="41285"/>
                </a:lnTo>
                <a:lnTo>
                  <a:pt x="44091" y="41226"/>
                </a:lnTo>
                <a:lnTo>
                  <a:pt x="57610" y="39056"/>
                </a:lnTo>
                <a:lnTo>
                  <a:pt x="68153" y="34564"/>
                </a:lnTo>
                <a:lnTo>
                  <a:pt x="72953" y="29763"/>
                </a:lnTo>
                <a:lnTo>
                  <a:pt x="74874" y="24963"/>
                </a:lnTo>
                <a:lnTo>
                  <a:pt x="74874" y="13441"/>
                </a:lnTo>
                <a:lnTo>
                  <a:pt x="72953" y="8641"/>
                </a:lnTo>
                <a:lnTo>
                  <a:pt x="68153" y="4800"/>
                </a:lnTo>
                <a:lnTo>
                  <a:pt x="65272" y="1920"/>
                </a:lnTo>
                <a:lnTo>
                  <a:pt x="59527" y="0"/>
                </a:lnTo>
                <a:lnTo>
                  <a:pt x="53751" y="16322"/>
                </a:lnTo>
                <a:lnTo>
                  <a:pt x="53751" y="25923"/>
                </a:lnTo>
                <a:lnTo>
                  <a:pt x="51831" y="28803"/>
                </a:lnTo>
                <a:lnTo>
                  <a:pt x="50871" y="31683"/>
                </a:lnTo>
                <a:lnTo>
                  <a:pt x="47990" y="33604"/>
                </a:lnTo>
                <a:lnTo>
                  <a:pt x="46085" y="34564"/>
                </a:lnTo>
                <a:lnTo>
                  <a:pt x="43190" y="36484"/>
                </a:lnTo>
                <a:lnTo>
                  <a:pt x="32644" y="36484"/>
                </a:lnTo>
                <a:lnTo>
                  <a:pt x="31683" y="35524"/>
                </a:lnTo>
                <a:lnTo>
                  <a:pt x="11521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4" name="object 914"/>
          <p:cNvSpPr/>
          <p:nvPr/>
        </p:nvSpPr>
        <p:spPr>
          <a:xfrm>
            <a:off x="2113132" y="6567220"/>
            <a:ext cx="18242" cy="18227"/>
          </a:xfrm>
          <a:custGeom>
            <a:avLst/>
            <a:gdLst/>
            <a:ahLst/>
            <a:cxnLst/>
            <a:rect l="l" t="t" r="r" b="b"/>
            <a:pathLst>
              <a:path w="18242" h="18227">
                <a:moveTo>
                  <a:pt x="18242" y="8625"/>
                </a:moveTo>
                <a:lnTo>
                  <a:pt x="18242" y="6720"/>
                </a:lnTo>
                <a:lnTo>
                  <a:pt x="17282" y="3825"/>
                </a:lnTo>
                <a:lnTo>
                  <a:pt x="15361" y="2880"/>
                </a:lnTo>
                <a:lnTo>
                  <a:pt x="13441" y="944"/>
                </a:lnTo>
                <a:lnTo>
                  <a:pt x="11521" y="0"/>
                </a:lnTo>
                <a:lnTo>
                  <a:pt x="6720" y="0"/>
                </a:lnTo>
                <a:lnTo>
                  <a:pt x="3840" y="944"/>
                </a:lnTo>
                <a:lnTo>
                  <a:pt x="1920" y="2880"/>
                </a:lnTo>
                <a:lnTo>
                  <a:pt x="960" y="3825"/>
                </a:lnTo>
                <a:lnTo>
                  <a:pt x="0" y="6720"/>
                </a:lnTo>
                <a:lnTo>
                  <a:pt x="0" y="11506"/>
                </a:lnTo>
                <a:lnTo>
                  <a:pt x="960" y="13441"/>
                </a:lnTo>
                <a:lnTo>
                  <a:pt x="1920" y="15346"/>
                </a:lnTo>
                <a:lnTo>
                  <a:pt x="3840" y="17282"/>
                </a:lnTo>
                <a:lnTo>
                  <a:pt x="6720" y="18227"/>
                </a:lnTo>
                <a:lnTo>
                  <a:pt x="11521" y="18227"/>
                </a:lnTo>
                <a:lnTo>
                  <a:pt x="13441" y="17282"/>
                </a:lnTo>
                <a:lnTo>
                  <a:pt x="15361" y="15346"/>
                </a:lnTo>
                <a:lnTo>
                  <a:pt x="17282" y="13441"/>
                </a:lnTo>
                <a:lnTo>
                  <a:pt x="18242" y="11506"/>
                </a:lnTo>
                <a:lnTo>
                  <a:pt x="18242" y="86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5" name="object 915"/>
          <p:cNvSpPr/>
          <p:nvPr/>
        </p:nvSpPr>
        <p:spPr>
          <a:xfrm>
            <a:off x="2107371" y="6594088"/>
            <a:ext cx="29763" cy="55686"/>
          </a:xfrm>
          <a:custGeom>
            <a:avLst/>
            <a:gdLst/>
            <a:ahLst/>
            <a:cxnLst/>
            <a:rect l="l" t="t" r="r" b="b"/>
            <a:pathLst>
              <a:path w="29763" h="55686">
                <a:moveTo>
                  <a:pt x="23042" y="0"/>
                </a:moveTo>
                <a:lnTo>
                  <a:pt x="0" y="0"/>
                </a:lnTo>
                <a:lnTo>
                  <a:pt x="0" y="1920"/>
                </a:lnTo>
                <a:lnTo>
                  <a:pt x="1920" y="1920"/>
                </a:lnTo>
                <a:lnTo>
                  <a:pt x="3840" y="2880"/>
                </a:lnTo>
                <a:lnTo>
                  <a:pt x="4800" y="3840"/>
                </a:lnTo>
                <a:lnTo>
                  <a:pt x="5760" y="4800"/>
                </a:lnTo>
                <a:lnTo>
                  <a:pt x="5760" y="50886"/>
                </a:lnTo>
                <a:lnTo>
                  <a:pt x="4800" y="51846"/>
                </a:lnTo>
                <a:lnTo>
                  <a:pt x="3840" y="52806"/>
                </a:lnTo>
                <a:lnTo>
                  <a:pt x="1920" y="53766"/>
                </a:lnTo>
                <a:lnTo>
                  <a:pt x="0" y="53766"/>
                </a:lnTo>
                <a:lnTo>
                  <a:pt x="0" y="55686"/>
                </a:lnTo>
                <a:lnTo>
                  <a:pt x="29763" y="55686"/>
                </a:lnTo>
                <a:lnTo>
                  <a:pt x="29763" y="53766"/>
                </a:lnTo>
                <a:lnTo>
                  <a:pt x="26883" y="53766"/>
                </a:lnTo>
                <a:lnTo>
                  <a:pt x="24963" y="52806"/>
                </a:lnTo>
                <a:lnTo>
                  <a:pt x="24002" y="51846"/>
                </a:lnTo>
                <a:lnTo>
                  <a:pt x="23042" y="50886"/>
                </a:lnTo>
                <a:lnTo>
                  <a:pt x="230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6" name="object 916"/>
          <p:cNvSpPr/>
          <p:nvPr/>
        </p:nvSpPr>
        <p:spPr>
          <a:xfrm>
            <a:off x="2140976" y="6569141"/>
            <a:ext cx="30723" cy="80634"/>
          </a:xfrm>
          <a:custGeom>
            <a:avLst/>
            <a:gdLst/>
            <a:ahLst/>
            <a:cxnLst/>
            <a:rect l="l" t="t" r="r" b="b"/>
            <a:pathLst>
              <a:path w="30723" h="80634">
                <a:moveTo>
                  <a:pt x="24003" y="0"/>
                </a:moveTo>
                <a:lnTo>
                  <a:pt x="0" y="0"/>
                </a:lnTo>
                <a:lnTo>
                  <a:pt x="0" y="1904"/>
                </a:lnTo>
                <a:lnTo>
                  <a:pt x="2880" y="1904"/>
                </a:lnTo>
                <a:lnTo>
                  <a:pt x="4800" y="2865"/>
                </a:lnTo>
                <a:lnTo>
                  <a:pt x="5760" y="3840"/>
                </a:lnTo>
                <a:lnTo>
                  <a:pt x="6720" y="4800"/>
                </a:lnTo>
                <a:lnTo>
                  <a:pt x="6720" y="75834"/>
                </a:lnTo>
                <a:lnTo>
                  <a:pt x="5760" y="76794"/>
                </a:lnTo>
                <a:lnTo>
                  <a:pt x="4800" y="77754"/>
                </a:lnTo>
                <a:lnTo>
                  <a:pt x="2880" y="78714"/>
                </a:lnTo>
                <a:lnTo>
                  <a:pt x="0" y="78714"/>
                </a:lnTo>
                <a:lnTo>
                  <a:pt x="0" y="80634"/>
                </a:lnTo>
                <a:lnTo>
                  <a:pt x="30723" y="80634"/>
                </a:lnTo>
                <a:lnTo>
                  <a:pt x="30723" y="78714"/>
                </a:lnTo>
                <a:lnTo>
                  <a:pt x="27843" y="78714"/>
                </a:lnTo>
                <a:lnTo>
                  <a:pt x="25907" y="77754"/>
                </a:lnTo>
                <a:lnTo>
                  <a:pt x="24947" y="76794"/>
                </a:lnTo>
                <a:lnTo>
                  <a:pt x="24003" y="75834"/>
                </a:lnTo>
                <a:lnTo>
                  <a:pt x="240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7" name="object 917"/>
          <p:cNvSpPr/>
          <p:nvPr/>
        </p:nvSpPr>
        <p:spPr>
          <a:xfrm>
            <a:off x="2194727" y="6618091"/>
            <a:ext cx="14401" cy="32644"/>
          </a:xfrm>
          <a:custGeom>
            <a:avLst/>
            <a:gdLst/>
            <a:ahLst/>
            <a:cxnLst/>
            <a:rect l="l" t="t" r="r" b="b"/>
            <a:pathLst>
              <a:path w="14401" h="32644">
                <a:moveTo>
                  <a:pt x="13441" y="23042"/>
                </a:moveTo>
                <a:lnTo>
                  <a:pt x="13441" y="26883"/>
                </a:lnTo>
                <a:lnTo>
                  <a:pt x="14401" y="28803"/>
                </a:lnTo>
                <a:lnTo>
                  <a:pt x="13441" y="0"/>
                </a:lnTo>
                <a:lnTo>
                  <a:pt x="13441" y="19202"/>
                </a:lnTo>
                <a:lnTo>
                  <a:pt x="10561" y="21122"/>
                </a:lnTo>
                <a:lnTo>
                  <a:pt x="7680" y="22082"/>
                </a:lnTo>
                <a:lnTo>
                  <a:pt x="2880" y="22082"/>
                </a:lnTo>
                <a:lnTo>
                  <a:pt x="1920" y="21122"/>
                </a:lnTo>
                <a:lnTo>
                  <a:pt x="960" y="19202"/>
                </a:lnTo>
                <a:lnTo>
                  <a:pt x="0" y="18242"/>
                </a:lnTo>
                <a:lnTo>
                  <a:pt x="0" y="32644"/>
                </a:lnTo>
                <a:lnTo>
                  <a:pt x="5760" y="29763"/>
                </a:lnTo>
                <a:lnTo>
                  <a:pt x="13441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8" name="object 918"/>
          <p:cNvSpPr/>
          <p:nvPr/>
        </p:nvSpPr>
        <p:spPr>
          <a:xfrm>
            <a:off x="2178405" y="6592168"/>
            <a:ext cx="53766" cy="58567"/>
          </a:xfrm>
          <a:custGeom>
            <a:avLst/>
            <a:gdLst/>
            <a:ahLst/>
            <a:cxnLst/>
            <a:rect l="l" t="t" r="r" b="b"/>
            <a:pathLst>
              <a:path w="53766" h="58567">
                <a:moveTo>
                  <a:pt x="17282" y="13441"/>
                </a:moveTo>
                <a:lnTo>
                  <a:pt x="15361" y="12481"/>
                </a:lnTo>
                <a:lnTo>
                  <a:pt x="14401" y="10561"/>
                </a:lnTo>
                <a:lnTo>
                  <a:pt x="13441" y="9601"/>
                </a:lnTo>
                <a:lnTo>
                  <a:pt x="13441" y="7680"/>
                </a:lnTo>
                <a:lnTo>
                  <a:pt x="14401" y="6720"/>
                </a:lnTo>
                <a:lnTo>
                  <a:pt x="15361" y="6720"/>
                </a:lnTo>
                <a:lnTo>
                  <a:pt x="17282" y="4800"/>
                </a:lnTo>
                <a:lnTo>
                  <a:pt x="24963" y="4800"/>
                </a:lnTo>
                <a:lnTo>
                  <a:pt x="25923" y="5760"/>
                </a:lnTo>
                <a:lnTo>
                  <a:pt x="26883" y="6720"/>
                </a:lnTo>
                <a:lnTo>
                  <a:pt x="27843" y="7680"/>
                </a:lnTo>
                <a:lnTo>
                  <a:pt x="28803" y="8641"/>
                </a:lnTo>
                <a:lnTo>
                  <a:pt x="28803" y="9601"/>
                </a:lnTo>
                <a:lnTo>
                  <a:pt x="29763" y="12481"/>
                </a:lnTo>
                <a:lnTo>
                  <a:pt x="29763" y="22082"/>
                </a:lnTo>
                <a:lnTo>
                  <a:pt x="26959" y="23391"/>
                </a:lnTo>
                <a:lnTo>
                  <a:pt x="13243" y="30402"/>
                </a:lnTo>
                <a:lnTo>
                  <a:pt x="5760" y="35524"/>
                </a:lnTo>
                <a:lnTo>
                  <a:pt x="1920" y="39364"/>
                </a:lnTo>
                <a:lnTo>
                  <a:pt x="0" y="43205"/>
                </a:lnTo>
                <a:lnTo>
                  <a:pt x="0" y="50886"/>
                </a:lnTo>
                <a:lnTo>
                  <a:pt x="975" y="52806"/>
                </a:lnTo>
                <a:lnTo>
                  <a:pt x="2880" y="55686"/>
                </a:lnTo>
                <a:lnTo>
                  <a:pt x="4800" y="57607"/>
                </a:lnTo>
                <a:lnTo>
                  <a:pt x="7696" y="58567"/>
                </a:lnTo>
                <a:lnTo>
                  <a:pt x="16322" y="58567"/>
                </a:lnTo>
                <a:lnTo>
                  <a:pt x="16322" y="39364"/>
                </a:lnTo>
                <a:lnTo>
                  <a:pt x="17282" y="37444"/>
                </a:lnTo>
                <a:lnTo>
                  <a:pt x="18242" y="35524"/>
                </a:lnTo>
                <a:lnTo>
                  <a:pt x="21122" y="32644"/>
                </a:lnTo>
                <a:lnTo>
                  <a:pt x="24963" y="28803"/>
                </a:lnTo>
                <a:lnTo>
                  <a:pt x="29763" y="25923"/>
                </a:lnTo>
                <a:lnTo>
                  <a:pt x="30723" y="54726"/>
                </a:lnTo>
                <a:lnTo>
                  <a:pt x="32644" y="56647"/>
                </a:lnTo>
                <a:lnTo>
                  <a:pt x="34564" y="57607"/>
                </a:lnTo>
                <a:lnTo>
                  <a:pt x="36484" y="58567"/>
                </a:lnTo>
                <a:lnTo>
                  <a:pt x="43205" y="58567"/>
                </a:lnTo>
                <a:lnTo>
                  <a:pt x="45125" y="57607"/>
                </a:lnTo>
                <a:lnTo>
                  <a:pt x="47045" y="56647"/>
                </a:lnTo>
                <a:lnTo>
                  <a:pt x="49926" y="54726"/>
                </a:lnTo>
                <a:lnTo>
                  <a:pt x="51846" y="52806"/>
                </a:lnTo>
                <a:lnTo>
                  <a:pt x="53766" y="49926"/>
                </a:lnTo>
                <a:lnTo>
                  <a:pt x="51846" y="48966"/>
                </a:lnTo>
                <a:lnTo>
                  <a:pt x="50886" y="49926"/>
                </a:lnTo>
                <a:lnTo>
                  <a:pt x="49926" y="50886"/>
                </a:lnTo>
                <a:lnTo>
                  <a:pt x="48006" y="50886"/>
                </a:lnTo>
                <a:lnTo>
                  <a:pt x="47045" y="49926"/>
                </a:lnTo>
                <a:lnTo>
                  <a:pt x="46085" y="49926"/>
                </a:lnTo>
                <a:lnTo>
                  <a:pt x="46085" y="12481"/>
                </a:lnTo>
                <a:lnTo>
                  <a:pt x="45125" y="10561"/>
                </a:lnTo>
                <a:lnTo>
                  <a:pt x="44165" y="8641"/>
                </a:lnTo>
                <a:lnTo>
                  <a:pt x="42245" y="5760"/>
                </a:lnTo>
                <a:lnTo>
                  <a:pt x="39364" y="3840"/>
                </a:lnTo>
                <a:lnTo>
                  <a:pt x="36484" y="960"/>
                </a:lnTo>
                <a:lnTo>
                  <a:pt x="31683" y="0"/>
                </a:lnTo>
                <a:lnTo>
                  <a:pt x="22082" y="0"/>
                </a:lnTo>
                <a:lnTo>
                  <a:pt x="18242" y="960"/>
                </a:lnTo>
                <a:lnTo>
                  <a:pt x="13441" y="1920"/>
                </a:lnTo>
                <a:lnTo>
                  <a:pt x="9601" y="3840"/>
                </a:lnTo>
                <a:lnTo>
                  <a:pt x="6720" y="5760"/>
                </a:lnTo>
                <a:lnTo>
                  <a:pt x="4800" y="8641"/>
                </a:lnTo>
                <a:lnTo>
                  <a:pt x="1920" y="10561"/>
                </a:lnTo>
                <a:lnTo>
                  <a:pt x="975" y="13441"/>
                </a:lnTo>
                <a:lnTo>
                  <a:pt x="975" y="18242"/>
                </a:lnTo>
                <a:lnTo>
                  <a:pt x="1920" y="20162"/>
                </a:lnTo>
                <a:lnTo>
                  <a:pt x="3855" y="22082"/>
                </a:lnTo>
                <a:lnTo>
                  <a:pt x="4800" y="23042"/>
                </a:lnTo>
                <a:lnTo>
                  <a:pt x="7696" y="24002"/>
                </a:lnTo>
                <a:lnTo>
                  <a:pt x="12481" y="24002"/>
                </a:lnTo>
                <a:lnTo>
                  <a:pt x="14401" y="23042"/>
                </a:lnTo>
                <a:lnTo>
                  <a:pt x="15361" y="22082"/>
                </a:lnTo>
                <a:lnTo>
                  <a:pt x="17282" y="20162"/>
                </a:lnTo>
                <a:lnTo>
                  <a:pt x="17282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9" name="object 919"/>
          <p:cNvSpPr/>
          <p:nvPr/>
        </p:nvSpPr>
        <p:spPr>
          <a:xfrm>
            <a:off x="2236012" y="6573941"/>
            <a:ext cx="37444" cy="76794"/>
          </a:xfrm>
          <a:custGeom>
            <a:avLst/>
            <a:gdLst/>
            <a:ahLst/>
            <a:cxnLst/>
            <a:rect l="l" t="t" r="r" b="b"/>
            <a:pathLst>
              <a:path w="37444" h="76794">
                <a:moveTo>
                  <a:pt x="8641" y="67193"/>
                </a:moveTo>
                <a:lnTo>
                  <a:pt x="8641" y="69113"/>
                </a:lnTo>
                <a:lnTo>
                  <a:pt x="10561" y="71993"/>
                </a:lnTo>
                <a:lnTo>
                  <a:pt x="12481" y="73914"/>
                </a:lnTo>
                <a:lnTo>
                  <a:pt x="15361" y="75834"/>
                </a:lnTo>
                <a:lnTo>
                  <a:pt x="18242" y="76794"/>
                </a:lnTo>
                <a:lnTo>
                  <a:pt x="28788" y="76794"/>
                </a:lnTo>
                <a:lnTo>
                  <a:pt x="34564" y="72953"/>
                </a:lnTo>
                <a:lnTo>
                  <a:pt x="37444" y="65272"/>
                </a:lnTo>
                <a:lnTo>
                  <a:pt x="35509" y="64312"/>
                </a:lnTo>
                <a:lnTo>
                  <a:pt x="33604" y="68153"/>
                </a:lnTo>
                <a:lnTo>
                  <a:pt x="30723" y="70073"/>
                </a:lnTo>
                <a:lnTo>
                  <a:pt x="27828" y="70073"/>
                </a:lnTo>
                <a:lnTo>
                  <a:pt x="26883" y="69113"/>
                </a:lnTo>
                <a:lnTo>
                  <a:pt x="25923" y="68153"/>
                </a:lnTo>
                <a:lnTo>
                  <a:pt x="24947" y="67193"/>
                </a:lnTo>
                <a:lnTo>
                  <a:pt x="24947" y="65272"/>
                </a:lnTo>
                <a:lnTo>
                  <a:pt x="24003" y="63352"/>
                </a:lnTo>
                <a:lnTo>
                  <a:pt x="24003" y="25908"/>
                </a:lnTo>
                <a:lnTo>
                  <a:pt x="37444" y="25908"/>
                </a:lnTo>
                <a:lnTo>
                  <a:pt x="37444" y="20147"/>
                </a:lnTo>
                <a:lnTo>
                  <a:pt x="24003" y="20147"/>
                </a:lnTo>
                <a:lnTo>
                  <a:pt x="24003" y="0"/>
                </a:lnTo>
                <a:lnTo>
                  <a:pt x="22082" y="0"/>
                </a:lnTo>
                <a:lnTo>
                  <a:pt x="20162" y="4785"/>
                </a:lnTo>
                <a:lnTo>
                  <a:pt x="16322" y="8625"/>
                </a:lnTo>
                <a:lnTo>
                  <a:pt x="13441" y="12466"/>
                </a:lnTo>
                <a:lnTo>
                  <a:pt x="9601" y="16306"/>
                </a:lnTo>
                <a:lnTo>
                  <a:pt x="5760" y="20147"/>
                </a:lnTo>
                <a:lnTo>
                  <a:pt x="0" y="23987"/>
                </a:lnTo>
                <a:lnTo>
                  <a:pt x="0" y="25908"/>
                </a:lnTo>
                <a:lnTo>
                  <a:pt x="7680" y="25908"/>
                </a:lnTo>
                <a:lnTo>
                  <a:pt x="7680" y="66233"/>
                </a:lnTo>
                <a:lnTo>
                  <a:pt x="8641" y="67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0" name="object 920"/>
          <p:cNvSpPr/>
          <p:nvPr/>
        </p:nvSpPr>
        <p:spPr>
          <a:xfrm>
            <a:off x="2279202" y="6592168"/>
            <a:ext cx="47045" cy="59512"/>
          </a:xfrm>
          <a:custGeom>
            <a:avLst/>
            <a:gdLst/>
            <a:ahLst/>
            <a:cxnLst/>
            <a:rect l="l" t="t" r="r" b="b"/>
            <a:pathLst>
              <a:path w="47045" h="59512">
                <a:moveTo>
                  <a:pt x="0" y="30723"/>
                </a:moveTo>
                <a:lnTo>
                  <a:pt x="0" y="38404"/>
                </a:lnTo>
                <a:lnTo>
                  <a:pt x="1920" y="44165"/>
                </a:lnTo>
                <a:lnTo>
                  <a:pt x="4815" y="49926"/>
                </a:lnTo>
                <a:lnTo>
                  <a:pt x="9601" y="55686"/>
                </a:lnTo>
                <a:lnTo>
                  <a:pt x="15361" y="59512"/>
                </a:lnTo>
                <a:lnTo>
                  <a:pt x="15361" y="15361"/>
                </a:lnTo>
                <a:lnTo>
                  <a:pt x="16322" y="10561"/>
                </a:lnTo>
                <a:lnTo>
                  <a:pt x="19202" y="6720"/>
                </a:lnTo>
                <a:lnTo>
                  <a:pt x="20162" y="4800"/>
                </a:lnTo>
                <a:lnTo>
                  <a:pt x="22082" y="3840"/>
                </a:lnTo>
                <a:lnTo>
                  <a:pt x="25923" y="3840"/>
                </a:lnTo>
                <a:lnTo>
                  <a:pt x="26883" y="4800"/>
                </a:lnTo>
                <a:lnTo>
                  <a:pt x="27843" y="4800"/>
                </a:lnTo>
                <a:lnTo>
                  <a:pt x="28803" y="6720"/>
                </a:lnTo>
                <a:lnTo>
                  <a:pt x="29763" y="7680"/>
                </a:lnTo>
                <a:lnTo>
                  <a:pt x="30723" y="10561"/>
                </a:lnTo>
                <a:lnTo>
                  <a:pt x="31683" y="12481"/>
                </a:lnTo>
                <a:lnTo>
                  <a:pt x="47045" y="27843"/>
                </a:lnTo>
                <a:lnTo>
                  <a:pt x="46085" y="18242"/>
                </a:lnTo>
                <a:lnTo>
                  <a:pt x="44165" y="11521"/>
                </a:lnTo>
                <a:lnTo>
                  <a:pt x="39364" y="6720"/>
                </a:lnTo>
                <a:lnTo>
                  <a:pt x="35524" y="2880"/>
                </a:lnTo>
                <a:lnTo>
                  <a:pt x="30723" y="0"/>
                </a:lnTo>
                <a:lnTo>
                  <a:pt x="18242" y="0"/>
                </a:lnTo>
                <a:lnTo>
                  <a:pt x="12481" y="2880"/>
                </a:lnTo>
                <a:lnTo>
                  <a:pt x="7680" y="8641"/>
                </a:lnTo>
                <a:lnTo>
                  <a:pt x="1920" y="14401"/>
                </a:lnTo>
                <a:lnTo>
                  <a:pt x="0" y="21122"/>
                </a:lnTo>
                <a:lnTo>
                  <a:pt x="0" y="30723"/>
                </a:lnTo>
                <a:close/>
              </a:path>
              <a:path w="47045" h="59512">
                <a:moveTo>
                  <a:pt x="24002" y="59512"/>
                </a:moveTo>
                <a:lnTo>
                  <a:pt x="28803" y="59512"/>
                </a:lnTo>
                <a:lnTo>
                  <a:pt x="32644" y="57607"/>
                </a:lnTo>
                <a:lnTo>
                  <a:pt x="36484" y="55686"/>
                </a:lnTo>
                <a:lnTo>
                  <a:pt x="40325" y="52806"/>
                </a:lnTo>
                <a:lnTo>
                  <a:pt x="43205" y="48966"/>
                </a:lnTo>
                <a:lnTo>
                  <a:pt x="47045" y="42245"/>
                </a:lnTo>
                <a:lnTo>
                  <a:pt x="44165" y="41285"/>
                </a:lnTo>
                <a:lnTo>
                  <a:pt x="42245" y="44165"/>
                </a:lnTo>
                <a:lnTo>
                  <a:pt x="40325" y="47045"/>
                </a:lnTo>
                <a:lnTo>
                  <a:pt x="38404" y="48005"/>
                </a:lnTo>
                <a:lnTo>
                  <a:pt x="36484" y="49926"/>
                </a:lnTo>
                <a:lnTo>
                  <a:pt x="27843" y="49926"/>
                </a:lnTo>
                <a:lnTo>
                  <a:pt x="24963" y="48966"/>
                </a:lnTo>
                <a:lnTo>
                  <a:pt x="22082" y="45125"/>
                </a:lnTo>
                <a:lnTo>
                  <a:pt x="18242" y="41285"/>
                </a:lnTo>
                <a:lnTo>
                  <a:pt x="16322" y="35524"/>
                </a:lnTo>
                <a:lnTo>
                  <a:pt x="16322" y="27843"/>
                </a:lnTo>
                <a:lnTo>
                  <a:pt x="47045" y="27843"/>
                </a:lnTo>
                <a:lnTo>
                  <a:pt x="31683" y="12481"/>
                </a:lnTo>
                <a:lnTo>
                  <a:pt x="31683" y="24002"/>
                </a:lnTo>
                <a:lnTo>
                  <a:pt x="15361" y="24002"/>
                </a:lnTo>
                <a:lnTo>
                  <a:pt x="15361" y="59512"/>
                </a:lnTo>
                <a:lnTo>
                  <a:pt x="24002" y="595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1" name="object 921"/>
          <p:cNvSpPr/>
          <p:nvPr/>
        </p:nvSpPr>
        <p:spPr>
          <a:xfrm>
            <a:off x="2332969" y="6592168"/>
            <a:ext cx="47990" cy="57607"/>
          </a:xfrm>
          <a:custGeom>
            <a:avLst/>
            <a:gdLst/>
            <a:ahLst/>
            <a:cxnLst/>
            <a:rect l="l" t="t" r="r" b="b"/>
            <a:pathLst>
              <a:path w="47990" h="57607">
                <a:moveTo>
                  <a:pt x="26883" y="8641"/>
                </a:moveTo>
                <a:lnTo>
                  <a:pt x="23042" y="14401"/>
                </a:lnTo>
                <a:lnTo>
                  <a:pt x="23042" y="1920"/>
                </a:lnTo>
                <a:lnTo>
                  <a:pt x="0" y="1920"/>
                </a:lnTo>
                <a:lnTo>
                  <a:pt x="0" y="3840"/>
                </a:lnTo>
                <a:lnTo>
                  <a:pt x="1920" y="3840"/>
                </a:lnTo>
                <a:lnTo>
                  <a:pt x="288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52806"/>
                </a:lnTo>
                <a:lnTo>
                  <a:pt x="4800" y="53766"/>
                </a:lnTo>
                <a:lnTo>
                  <a:pt x="3840" y="54726"/>
                </a:lnTo>
                <a:lnTo>
                  <a:pt x="1920" y="55686"/>
                </a:lnTo>
                <a:lnTo>
                  <a:pt x="0" y="55686"/>
                </a:lnTo>
                <a:lnTo>
                  <a:pt x="0" y="57607"/>
                </a:lnTo>
                <a:lnTo>
                  <a:pt x="29748" y="57607"/>
                </a:lnTo>
                <a:lnTo>
                  <a:pt x="29748" y="55686"/>
                </a:lnTo>
                <a:lnTo>
                  <a:pt x="27843" y="55686"/>
                </a:lnTo>
                <a:lnTo>
                  <a:pt x="25907" y="54726"/>
                </a:lnTo>
                <a:lnTo>
                  <a:pt x="24963" y="54726"/>
                </a:lnTo>
                <a:lnTo>
                  <a:pt x="24002" y="53766"/>
                </a:lnTo>
                <a:lnTo>
                  <a:pt x="24002" y="52806"/>
                </a:lnTo>
                <a:lnTo>
                  <a:pt x="23042" y="51846"/>
                </a:lnTo>
                <a:lnTo>
                  <a:pt x="23042" y="23042"/>
                </a:lnTo>
                <a:lnTo>
                  <a:pt x="24963" y="19202"/>
                </a:lnTo>
                <a:lnTo>
                  <a:pt x="25907" y="16322"/>
                </a:lnTo>
                <a:lnTo>
                  <a:pt x="26883" y="14401"/>
                </a:lnTo>
                <a:lnTo>
                  <a:pt x="28788" y="13441"/>
                </a:lnTo>
                <a:lnTo>
                  <a:pt x="29748" y="12481"/>
                </a:lnTo>
                <a:lnTo>
                  <a:pt x="30723" y="11521"/>
                </a:lnTo>
                <a:lnTo>
                  <a:pt x="32628" y="11521"/>
                </a:lnTo>
                <a:lnTo>
                  <a:pt x="33588" y="12481"/>
                </a:lnTo>
                <a:lnTo>
                  <a:pt x="34564" y="13441"/>
                </a:lnTo>
                <a:lnTo>
                  <a:pt x="35524" y="14401"/>
                </a:lnTo>
                <a:lnTo>
                  <a:pt x="37429" y="15361"/>
                </a:lnTo>
                <a:lnTo>
                  <a:pt x="39349" y="16322"/>
                </a:lnTo>
                <a:lnTo>
                  <a:pt x="43190" y="16322"/>
                </a:lnTo>
                <a:lnTo>
                  <a:pt x="45110" y="15361"/>
                </a:lnTo>
                <a:lnTo>
                  <a:pt x="46070" y="14401"/>
                </a:lnTo>
                <a:lnTo>
                  <a:pt x="47030" y="12481"/>
                </a:lnTo>
                <a:lnTo>
                  <a:pt x="47990" y="10561"/>
                </a:lnTo>
                <a:lnTo>
                  <a:pt x="47990" y="5760"/>
                </a:lnTo>
                <a:lnTo>
                  <a:pt x="47030" y="3840"/>
                </a:lnTo>
                <a:lnTo>
                  <a:pt x="46070" y="1920"/>
                </a:lnTo>
                <a:lnTo>
                  <a:pt x="45110" y="960"/>
                </a:lnTo>
                <a:lnTo>
                  <a:pt x="43190" y="0"/>
                </a:lnTo>
                <a:lnTo>
                  <a:pt x="38404" y="0"/>
                </a:lnTo>
                <a:lnTo>
                  <a:pt x="35524" y="960"/>
                </a:lnTo>
                <a:lnTo>
                  <a:pt x="32628" y="2880"/>
                </a:lnTo>
                <a:lnTo>
                  <a:pt x="29748" y="4800"/>
                </a:lnTo>
                <a:lnTo>
                  <a:pt x="26883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2" name="object 922"/>
          <p:cNvSpPr/>
          <p:nvPr/>
        </p:nvSpPr>
        <p:spPr>
          <a:xfrm>
            <a:off x="2388641" y="6592168"/>
            <a:ext cx="52806" cy="58567"/>
          </a:xfrm>
          <a:custGeom>
            <a:avLst/>
            <a:gdLst/>
            <a:ahLst/>
            <a:cxnLst/>
            <a:rect l="l" t="t" r="r" b="b"/>
            <a:pathLst>
              <a:path w="52806" h="58567">
                <a:moveTo>
                  <a:pt x="15361" y="44165"/>
                </a:moveTo>
                <a:lnTo>
                  <a:pt x="15361" y="58567"/>
                </a:lnTo>
                <a:lnTo>
                  <a:pt x="22082" y="55686"/>
                </a:lnTo>
                <a:lnTo>
                  <a:pt x="28803" y="48966"/>
                </a:lnTo>
                <a:lnTo>
                  <a:pt x="28803" y="52806"/>
                </a:lnTo>
                <a:lnTo>
                  <a:pt x="29763" y="54726"/>
                </a:lnTo>
                <a:lnTo>
                  <a:pt x="31683" y="56647"/>
                </a:lnTo>
                <a:lnTo>
                  <a:pt x="33604" y="57607"/>
                </a:lnTo>
                <a:lnTo>
                  <a:pt x="36484" y="58567"/>
                </a:lnTo>
                <a:lnTo>
                  <a:pt x="42245" y="58567"/>
                </a:lnTo>
                <a:lnTo>
                  <a:pt x="44165" y="57607"/>
                </a:lnTo>
                <a:lnTo>
                  <a:pt x="47045" y="56647"/>
                </a:lnTo>
                <a:lnTo>
                  <a:pt x="48966" y="54726"/>
                </a:lnTo>
                <a:lnTo>
                  <a:pt x="50886" y="52806"/>
                </a:lnTo>
                <a:lnTo>
                  <a:pt x="52806" y="49926"/>
                </a:lnTo>
                <a:lnTo>
                  <a:pt x="50886" y="48966"/>
                </a:lnTo>
                <a:lnTo>
                  <a:pt x="49926" y="49926"/>
                </a:lnTo>
                <a:lnTo>
                  <a:pt x="48966" y="50886"/>
                </a:lnTo>
                <a:lnTo>
                  <a:pt x="47045" y="50886"/>
                </a:lnTo>
                <a:lnTo>
                  <a:pt x="46085" y="49926"/>
                </a:lnTo>
                <a:lnTo>
                  <a:pt x="45125" y="48966"/>
                </a:lnTo>
                <a:lnTo>
                  <a:pt x="45125" y="12481"/>
                </a:lnTo>
                <a:lnTo>
                  <a:pt x="44165" y="10561"/>
                </a:lnTo>
                <a:lnTo>
                  <a:pt x="43205" y="8641"/>
                </a:lnTo>
                <a:lnTo>
                  <a:pt x="41285" y="5760"/>
                </a:lnTo>
                <a:lnTo>
                  <a:pt x="38404" y="3840"/>
                </a:lnTo>
                <a:lnTo>
                  <a:pt x="35524" y="960"/>
                </a:lnTo>
                <a:lnTo>
                  <a:pt x="30723" y="0"/>
                </a:lnTo>
                <a:lnTo>
                  <a:pt x="21122" y="0"/>
                </a:lnTo>
                <a:lnTo>
                  <a:pt x="17282" y="960"/>
                </a:lnTo>
                <a:lnTo>
                  <a:pt x="13441" y="1920"/>
                </a:lnTo>
                <a:lnTo>
                  <a:pt x="8641" y="3840"/>
                </a:lnTo>
                <a:lnTo>
                  <a:pt x="5760" y="5760"/>
                </a:lnTo>
                <a:lnTo>
                  <a:pt x="3840" y="8641"/>
                </a:lnTo>
                <a:lnTo>
                  <a:pt x="960" y="10561"/>
                </a:lnTo>
                <a:lnTo>
                  <a:pt x="0" y="13441"/>
                </a:lnTo>
                <a:lnTo>
                  <a:pt x="0" y="18242"/>
                </a:lnTo>
                <a:lnTo>
                  <a:pt x="960" y="20162"/>
                </a:lnTo>
                <a:lnTo>
                  <a:pt x="2880" y="22082"/>
                </a:lnTo>
                <a:lnTo>
                  <a:pt x="4800" y="23042"/>
                </a:lnTo>
                <a:lnTo>
                  <a:pt x="6720" y="24002"/>
                </a:lnTo>
                <a:lnTo>
                  <a:pt x="11521" y="24002"/>
                </a:lnTo>
                <a:lnTo>
                  <a:pt x="13441" y="23042"/>
                </a:lnTo>
                <a:lnTo>
                  <a:pt x="14401" y="22082"/>
                </a:lnTo>
                <a:lnTo>
                  <a:pt x="16322" y="20162"/>
                </a:lnTo>
                <a:lnTo>
                  <a:pt x="17282" y="19202"/>
                </a:lnTo>
                <a:lnTo>
                  <a:pt x="17282" y="15361"/>
                </a:lnTo>
                <a:lnTo>
                  <a:pt x="16322" y="13441"/>
                </a:lnTo>
                <a:lnTo>
                  <a:pt x="14401" y="12481"/>
                </a:lnTo>
                <a:lnTo>
                  <a:pt x="13441" y="10561"/>
                </a:lnTo>
                <a:lnTo>
                  <a:pt x="13441" y="6720"/>
                </a:lnTo>
                <a:lnTo>
                  <a:pt x="14401" y="6720"/>
                </a:lnTo>
                <a:lnTo>
                  <a:pt x="16322" y="4800"/>
                </a:lnTo>
                <a:lnTo>
                  <a:pt x="24002" y="4800"/>
                </a:lnTo>
                <a:lnTo>
                  <a:pt x="24963" y="5760"/>
                </a:lnTo>
                <a:lnTo>
                  <a:pt x="26883" y="6720"/>
                </a:lnTo>
                <a:lnTo>
                  <a:pt x="27843" y="7680"/>
                </a:lnTo>
                <a:lnTo>
                  <a:pt x="27843" y="8641"/>
                </a:lnTo>
                <a:lnTo>
                  <a:pt x="28803" y="9601"/>
                </a:lnTo>
                <a:lnTo>
                  <a:pt x="28803" y="22082"/>
                </a:lnTo>
                <a:lnTo>
                  <a:pt x="26015" y="23391"/>
                </a:lnTo>
                <a:lnTo>
                  <a:pt x="12669" y="30402"/>
                </a:lnTo>
                <a:lnTo>
                  <a:pt x="15361" y="39364"/>
                </a:lnTo>
                <a:lnTo>
                  <a:pt x="16322" y="37444"/>
                </a:lnTo>
                <a:lnTo>
                  <a:pt x="18242" y="35524"/>
                </a:lnTo>
                <a:lnTo>
                  <a:pt x="20162" y="32644"/>
                </a:lnTo>
                <a:lnTo>
                  <a:pt x="24002" y="28803"/>
                </a:lnTo>
                <a:lnTo>
                  <a:pt x="28803" y="25923"/>
                </a:lnTo>
                <a:lnTo>
                  <a:pt x="28803" y="45125"/>
                </a:lnTo>
                <a:lnTo>
                  <a:pt x="25923" y="47045"/>
                </a:lnTo>
                <a:lnTo>
                  <a:pt x="24002" y="48005"/>
                </a:lnTo>
                <a:lnTo>
                  <a:pt x="18242" y="48005"/>
                </a:lnTo>
                <a:lnTo>
                  <a:pt x="17282" y="47045"/>
                </a:lnTo>
                <a:lnTo>
                  <a:pt x="16322" y="45125"/>
                </a:lnTo>
                <a:lnTo>
                  <a:pt x="15361" y="441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3" name="object 923"/>
          <p:cNvSpPr/>
          <p:nvPr/>
        </p:nvSpPr>
        <p:spPr>
          <a:xfrm>
            <a:off x="2387681" y="6622570"/>
            <a:ext cx="16322" cy="28165"/>
          </a:xfrm>
          <a:custGeom>
            <a:avLst/>
            <a:gdLst/>
            <a:ahLst/>
            <a:cxnLst/>
            <a:rect l="l" t="t" r="r" b="b"/>
            <a:pathLst>
              <a:path w="16322" h="28165">
                <a:moveTo>
                  <a:pt x="960" y="22404"/>
                </a:moveTo>
                <a:lnTo>
                  <a:pt x="2880" y="25284"/>
                </a:lnTo>
                <a:lnTo>
                  <a:pt x="5760" y="27205"/>
                </a:lnTo>
                <a:lnTo>
                  <a:pt x="7680" y="28165"/>
                </a:lnTo>
                <a:lnTo>
                  <a:pt x="16322" y="28165"/>
                </a:lnTo>
                <a:lnTo>
                  <a:pt x="16322" y="8962"/>
                </a:lnTo>
                <a:lnTo>
                  <a:pt x="13629" y="0"/>
                </a:lnTo>
                <a:lnTo>
                  <a:pt x="5760" y="5122"/>
                </a:lnTo>
                <a:lnTo>
                  <a:pt x="1920" y="8962"/>
                </a:lnTo>
                <a:lnTo>
                  <a:pt x="0" y="12803"/>
                </a:lnTo>
                <a:lnTo>
                  <a:pt x="0" y="20484"/>
                </a:lnTo>
                <a:lnTo>
                  <a:pt x="960" y="22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4" name="object 924"/>
          <p:cNvSpPr/>
          <p:nvPr/>
        </p:nvSpPr>
        <p:spPr>
          <a:xfrm>
            <a:off x="2446248" y="6569141"/>
            <a:ext cx="29748" cy="80634"/>
          </a:xfrm>
          <a:custGeom>
            <a:avLst/>
            <a:gdLst/>
            <a:ahLst/>
            <a:cxnLst/>
            <a:rect l="l" t="t" r="r" b="b"/>
            <a:pathLst>
              <a:path w="29748" h="80634">
                <a:moveTo>
                  <a:pt x="23042" y="0"/>
                </a:moveTo>
                <a:lnTo>
                  <a:pt x="0" y="0"/>
                </a:lnTo>
                <a:lnTo>
                  <a:pt x="0" y="1904"/>
                </a:lnTo>
                <a:lnTo>
                  <a:pt x="2880" y="1904"/>
                </a:lnTo>
                <a:lnTo>
                  <a:pt x="4800" y="2865"/>
                </a:lnTo>
                <a:lnTo>
                  <a:pt x="4800" y="3840"/>
                </a:lnTo>
                <a:lnTo>
                  <a:pt x="5760" y="4800"/>
                </a:lnTo>
                <a:lnTo>
                  <a:pt x="6705" y="7680"/>
                </a:lnTo>
                <a:lnTo>
                  <a:pt x="6705" y="72953"/>
                </a:lnTo>
                <a:lnTo>
                  <a:pt x="5760" y="75834"/>
                </a:lnTo>
                <a:lnTo>
                  <a:pt x="5760" y="76794"/>
                </a:lnTo>
                <a:lnTo>
                  <a:pt x="3840" y="77754"/>
                </a:lnTo>
                <a:lnTo>
                  <a:pt x="2880" y="78714"/>
                </a:lnTo>
                <a:lnTo>
                  <a:pt x="0" y="78714"/>
                </a:lnTo>
                <a:lnTo>
                  <a:pt x="0" y="80634"/>
                </a:lnTo>
                <a:lnTo>
                  <a:pt x="29748" y="80634"/>
                </a:lnTo>
                <a:lnTo>
                  <a:pt x="29748" y="78714"/>
                </a:lnTo>
                <a:lnTo>
                  <a:pt x="27828" y="78714"/>
                </a:lnTo>
                <a:lnTo>
                  <a:pt x="25908" y="77754"/>
                </a:lnTo>
                <a:lnTo>
                  <a:pt x="24947" y="76794"/>
                </a:lnTo>
                <a:lnTo>
                  <a:pt x="23987" y="75834"/>
                </a:lnTo>
                <a:lnTo>
                  <a:pt x="23042" y="72953"/>
                </a:lnTo>
                <a:lnTo>
                  <a:pt x="230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5" name="object 925"/>
          <p:cNvSpPr/>
          <p:nvPr/>
        </p:nvSpPr>
        <p:spPr>
          <a:xfrm>
            <a:off x="2510561" y="6569141"/>
            <a:ext cx="43205" cy="80634"/>
          </a:xfrm>
          <a:custGeom>
            <a:avLst/>
            <a:gdLst/>
            <a:ahLst/>
            <a:cxnLst/>
            <a:rect l="l" t="t" r="r" b="b"/>
            <a:pathLst>
              <a:path w="43205" h="80634">
                <a:moveTo>
                  <a:pt x="31683" y="74874"/>
                </a:moveTo>
                <a:lnTo>
                  <a:pt x="31683" y="5745"/>
                </a:lnTo>
                <a:lnTo>
                  <a:pt x="32644" y="4800"/>
                </a:lnTo>
                <a:lnTo>
                  <a:pt x="33604" y="3840"/>
                </a:lnTo>
                <a:lnTo>
                  <a:pt x="34564" y="2865"/>
                </a:lnTo>
                <a:lnTo>
                  <a:pt x="35524" y="1904"/>
                </a:lnTo>
                <a:lnTo>
                  <a:pt x="43205" y="1904"/>
                </a:lnTo>
                <a:lnTo>
                  <a:pt x="43205" y="0"/>
                </a:lnTo>
                <a:lnTo>
                  <a:pt x="0" y="0"/>
                </a:lnTo>
                <a:lnTo>
                  <a:pt x="0" y="1904"/>
                </a:lnTo>
                <a:lnTo>
                  <a:pt x="6720" y="1904"/>
                </a:lnTo>
                <a:lnTo>
                  <a:pt x="8641" y="2865"/>
                </a:lnTo>
                <a:lnTo>
                  <a:pt x="9601" y="3840"/>
                </a:lnTo>
                <a:lnTo>
                  <a:pt x="10561" y="4800"/>
                </a:lnTo>
                <a:lnTo>
                  <a:pt x="11521" y="5745"/>
                </a:lnTo>
                <a:lnTo>
                  <a:pt x="11521" y="73913"/>
                </a:lnTo>
                <a:lnTo>
                  <a:pt x="10561" y="75834"/>
                </a:lnTo>
                <a:lnTo>
                  <a:pt x="9601" y="76794"/>
                </a:lnTo>
                <a:lnTo>
                  <a:pt x="8641" y="76794"/>
                </a:lnTo>
                <a:lnTo>
                  <a:pt x="7680" y="77754"/>
                </a:lnTo>
                <a:lnTo>
                  <a:pt x="5760" y="78714"/>
                </a:lnTo>
                <a:lnTo>
                  <a:pt x="0" y="78714"/>
                </a:lnTo>
                <a:lnTo>
                  <a:pt x="0" y="80634"/>
                </a:lnTo>
                <a:lnTo>
                  <a:pt x="43205" y="80634"/>
                </a:lnTo>
                <a:lnTo>
                  <a:pt x="43205" y="78714"/>
                </a:lnTo>
                <a:lnTo>
                  <a:pt x="37444" y="78714"/>
                </a:lnTo>
                <a:lnTo>
                  <a:pt x="36484" y="77754"/>
                </a:lnTo>
                <a:lnTo>
                  <a:pt x="34564" y="77754"/>
                </a:lnTo>
                <a:lnTo>
                  <a:pt x="33604" y="76794"/>
                </a:lnTo>
                <a:lnTo>
                  <a:pt x="32644" y="75834"/>
                </a:lnTo>
                <a:lnTo>
                  <a:pt x="31683" y="74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6" name="object 926"/>
          <p:cNvSpPr/>
          <p:nvPr/>
        </p:nvSpPr>
        <p:spPr>
          <a:xfrm>
            <a:off x="2558552" y="6569141"/>
            <a:ext cx="42245" cy="80634"/>
          </a:xfrm>
          <a:custGeom>
            <a:avLst/>
            <a:gdLst/>
            <a:ahLst/>
            <a:cxnLst/>
            <a:rect l="l" t="t" r="r" b="b"/>
            <a:pathLst>
              <a:path w="42245" h="80634">
                <a:moveTo>
                  <a:pt x="30723" y="9585"/>
                </a:moveTo>
                <a:lnTo>
                  <a:pt x="31683" y="6705"/>
                </a:lnTo>
                <a:lnTo>
                  <a:pt x="31683" y="5745"/>
                </a:lnTo>
                <a:lnTo>
                  <a:pt x="32644" y="4800"/>
                </a:lnTo>
                <a:lnTo>
                  <a:pt x="33604" y="3840"/>
                </a:lnTo>
                <a:lnTo>
                  <a:pt x="34564" y="2865"/>
                </a:lnTo>
                <a:lnTo>
                  <a:pt x="35524" y="1904"/>
                </a:lnTo>
                <a:lnTo>
                  <a:pt x="42245" y="1904"/>
                </a:lnTo>
                <a:lnTo>
                  <a:pt x="42245" y="0"/>
                </a:lnTo>
                <a:lnTo>
                  <a:pt x="0" y="0"/>
                </a:lnTo>
                <a:lnTo>
                  <a:pt x="0" y="1904"/>
                </a:lnTo>
                <a:lnTo>
                  <a:pt x="6720" y="1904"/>
                </a:lnTo>
                <a:lnTo>
                  <a:pt x="8656" y="2865"/>
                </a:lnTo>
                <a:lnTo>
                  <a:pt x="9601" y="3840"/>
                </a:lnTo>
                <a:lnTo>
                  <a:pt x="10561" y="4800"/>
                </a:lnTo>
                <a:lnTo>
                  <a:pt x="10561" y="5745"/>
                </a:lnTo>
                <a:lnTo>
                  <a:pt x="11521" y="6705"/>
                </a:lnTo>
                <a:lnTo>
                  <a:pt x="11521" y="72953"/>
                </a:lnTo>
                <a:lnTo>
                  <a:pt x="10561" y="73913"/>
                </a:lnTo>
                <a:lnTo>
                  <a:pt x="10561" y="75834"/>
                </a:lnTo>
                <a:lnTo>
                  <a:pt x="9601" y="76794"/>
                </a:lnTo>
                <a:lnTo>
                  <a:pt x="8656" y="76794"/>
                </a:lnTo>
                <a:lnTo>
                  <a:pt x="6720" y="77754"/>
                </a:lnTo>
                <a:lnTo>
                  <a:pt x="4815" y="78714"/>
                </a:lnTo>
                <a:lnTo>
                  <a:pt x="0" y="78714"/>
                </a:lnTo>
                <a:lnTo>
                  <a:pt x="0" y="80634"/>
                </a:lnTo>
                <a:lnTo>
                  <a:pt x="42245" y="80634"/>
                </a:lnTo>
                <a:lnTo>
                  <a:pt x="42245" y="78714"/>
                </a:lnTo>
                <a:lnTo>
                  <a:pt x="37444" y="78714"/>
                </a:lnTo>
                <a:lnTo>
                  <a:pt x="35524" y="77754"/>
                </a:lnTo>
                <a:lnTo>
                  <a:pt x="34564" y="77754"/>
                </a:lnTo>
                <a:lnTo>
                  <a:pt x="33604" y="76794"/>
                </a:lnTo>
                <a:lnTo>
                  <a:pt x="32644" y="75834"/>
                </a:lnTo>
                <a:lnTo>
                  <a:pt x="31683" y="74874"/>
                </a:lnTo>
                <a:lnTo>
                  <a:pt x="31683" y="73913"/>
                </a:lnTo>
                <a:lnTo>
                  <a:pt x="30723" y="71033"/>
                </a:lnTo>
                <a:lnTo>
                  <a:pt x="30723" y="95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7" name="object 927"/>
          <p:cNvSpPr/>
          <p:nvPr/>
        </p:nvSpPr>
        <p:spPr>
          <a:xfrm>
            <a:off x="2608478" y="6569141"/>
            <a:ext cx="72953" cy="80634"/>
          </a:xfrm>
          <a:custGeom>
            <a:avLst/>
            <a:gdLst/>
            <a:ahLst/>
            <a:cxnLst/>
            <a:rect l="l" t="t" r="r" b="b"/>
            <a:pathLst>
              <a:path w="72953" h="80634">
                <a:moveTo>
                  <a:pt x="0" y="22067"/>
                </a:moveTo>
                <a:lnTo>
                  <a:pt x="1920" y="22067"/>
                </a:lnTo>
                <a:lnTo>
                  <a:pt x="2880" y="15361"/>
                </a:lnTo>
                <a:lnTo>
                  <a:pt x="5760" y="11521"/>
                </a:lnTo>
                <a:lnTo>
                  <a:pt x="8641" y="7680"/>
                </a:lnTo>
                <a:lnTo>
                  <a:pt x="11521" y="5745"/>
                </a:lnTo>
                <a:lnTo>
                  <a:pt x="15361" y="4800"/>
                </a:lnTo>
                <a:lnTo>
                  <a:pt x="26883" y="4800"/>
                </a:lnTo>
                <a:lnTo>
                  <a:pt x="26883" y="72953"/>
                </a:lnTo>
                <a:lnTo>
                  <a:pt x="25923" y="73913"/>
                </a:lnTo>
                <a:lnTo>
                  <a:pt x="24963" y="75834"/>
                </a:lnTo>
                <a:lnTo>
                  <a:pt x="24963" y="76794"/>
                </a:lnTo>
                <a:lnTo>
                  <a:pt x="24003" y="76794"/>
                </a:lnTo>
                <a:lnTo>
                  <a:pt x="22082" y="77754"/>
                </a:lnTo>
                <a:lnTo>
                  <a:pt x="20162" y="78714"/>
                </a:lnTo>
                <a:lnTo>
                  <a:pt x="15361" y="78714"/>
                </a:lnTo>
                <a:lnTo>
                  <a:pt x="15361" y="80634"/>
                </a:lnTo>
                <a:lnTo>
                  <a:pt x="57591" y="80634"/>
                </a:lnTo>
                <a:lnTo>
                  <a:pt x="57591" y="78714"/>
                </a:lnTo>
                <a:lnTo>
                  <a:pt x="52806" y="78714"/>
                </a:lnTo>
                <a:lnTo>
                  <a:pt x="50871" y="77754"/>
                </a:lnTo>
                <a:lnTo>
                  <a:pt x="49926" y="77754"/>
                </a:lnTo>
                <a:lnTo>
                  <a:pt x="47990" y="76794"/>
                </a:lnTo>
                <a:lnTo>
                  <a:pt x="47030" y="75834"/>
                </a:lnTo>
                <a:lnTo>
                  <a:pt x="47030" y="74874"/>
                </a:lnTo>
                <a:lnTo>
                  <a:pt x="46085" y="73913"/>
                </a:lnTo>
                <a:lnTo>
                  <a:pt x="46085" y="4800"/>
                </a:lnTo>
                <a:lnTo>
                  <a:pt x="58552" y="4800"/>
                </a:lnTo>
                <a:lnTo>
                  <a:pt x="60487" y="5745"/>
                </a:lnTo>
                <a:lnTo>
                  <a:pt x="62392" y="6705"/>
                </a:lnTo>
                <a:lnTo>
                  <a:pt x="65272" y="8625"/>
                </a:lnTo>
                <a:lnTo>
                  <a:pt x="66233" y="10546"/>
                </a:lnTo>
                <a:lnTo>
                  <a:pt x="68153" y="13426"/>
                </a:lnTo>
                <a:lnTo>
                  <a:pt x="69113" y="16306"/>
                </a:lnTo>
                <a:lnTo>
                  <a:pt x="71033" y="22067"/>
                </a:lnTo>
                <a:lnTo>
                  <a:pt x="72953" y="22067"/>
                </a:lnTo>
                <a:lnTo>
                  <a:pt x="72953" y="0"/>
                </a:lnTo>
                <a:lnTo>
                  <a:pt x="0" y="0"/>
                </a:lnTo>
                <a:lnTo>
                  <a:pt x="0" y="22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8" name="object 928"/>
          <p:cNvSpPr/>
          <p:nvPr/>
        </p:nvSpPr>
        <p:spPr>
          <a:xfrm>
            <a:off x="2688153" y="6592168"/>
            <a:ext cx="20162" cy="20162"/>
          </a:xfrm>
          <a:custGeom>
            <a:avLst/>
            <a:gdLst/>
            <a:ahLst/>
            <a:cxnLst/>
            <a:rect l="l" t="t" r="r" b="b"/>
            <a:pathLst>
              <a:path w="20162" h="20162">
                <a:moveTo>
                  <a:pt x="20162" y="10561"/>
                </a:moveTo>
                <a:lnTo>
                  <a:pt x="20162" y="7680"/>
                </a:lnTo>
                <a:lnTo>
                  <a:pt x="19202" y="4800"/>
                </a:lnTo>
                <a:lnTo>
                  <a:pt x="17282" y="2880"/>
                </a:lnTo>
                <a:lnTo>
                  <a:pt x="15361" y="960"/>
                </a:lnTo>
                <a:lnTo>
                  <a:pt x="12481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2481"/>
                </a:lnTo>
                <a:lnTo>
                  <a:pt x="960" y="15361"/>
                </a:lnTo>
                <a:lnTo>
                  <a:pt x="2880" y="17282"/>
                </a:lnTo>
                <a:lnTo>
                  <a:pt x="4800" y="19202"/>
                </a:lnTo>
                <a:lnTo>
                  <a:pt x="7680" y="20162"/>
                </a:lnTo>
                <a:lnTo>
                  <a:pt x="12481" y="20162"/>
                </a:lnTo>
                <a:lnTo>
                  <a:pt x="15361" y="19202"/>
                </a:lnTo>
                <a:lnTo>
                  <a:pt x="17282" y="17282"/>
                </a:lnTo>
                <a:lnTo>
                  <a:pt x="19202" y="15361"/>
                </a:lnTo>
                <a:lnTo>
                  <a:pt x="20162" y="12481"/>
                </a:lnTo>
                <a:lnTo>
                  <a:pt x="20162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9" name="object 929"/>
          <p:cNvSpPr/>
          <p:nvPr/>
        </p:nvSpPr>
        <p:spPr>
          <a:xfrm>
            <a:off x="2688153" y="6631533"/>
            <a:ext cx="20162" cy="20147"/>
          </a:xfrm>
          <a:custGeom>
            <a:avLst/>
            <a:gdLst/>
            <a:ahLst/>
            <a:cxnLst/>
            <a:rect l="l" t="t" r="r" b="b"/>
            <a:pathLst>
              <a:path w="20162" h="20147">
                <a:moveTo>
                  <a:pt x="20162" y="9601"/>
                </a:moveTo>
                <a:lnTo>
                  <a:pt x="20162" y="6720"/>
                </a:lnTo>
                <a:lnTo>
                  <a:pt x="19202" y="4800"/>
                </a:lnTo>
                <a:lnTo>
                  <a:pt x="17282" y="2880"/>
                </a:lnTo>
                <a:lnTo>
                  <a:pt x="15361" y="960"/>
                </a:lnTo>
                <a:lnTo>
                  <a:pt x="12481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6720"/>
                </a:lnTo>
                <a:lnTo>
                  <a:pt x="0" y="12481"/>
                </a:lnTo>
                <a:lnTo>
                  <a:pt x="960" y="15361"/>
                </a:lnTo>
                <a:lnTo>
                  <a:pt x="2880" y="17282"/>
                </a:lnTo>
                <a:lnTo>
                  <a:pt x="4800" y="19202"/>
                </a:lnTo>
                <a:lnTo>
                  <a:pt x="6720" y="20147"/>
                </a:lnTo>
                <a:lnTo>
                  <a:pt x="12481" y="20147"/>
                </a:lnTo>
                <a:lnTo>
                  <a:pt x="15361" y="19202"/>
                </a:lnTo>
                <a:lnTo>
                  <a:pt x="17282" y="17282"/>
                </a:lnTo>
                <a:lnTo>
                  <a:pt x="19202" y="15361"/>
                </a:lnTo>
                <a:lnTo>
                  <a:pt x="20162" y="12481"/>
                </a:lnTo>
                <a:lnTo>
                  <a:pt x="20162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0" name="object 930"/>
          <p:cNvSpPr/>
          <p:nvPr/>
        </p:nvSpPr>
        <p:spPr>
          <a:xfrm>
            <a:off x="2749600" y="6569141"/>
            <a:ext cx="59512" cy="82539"/>
          </a:xfrm>
          <a:custGeom>
            <a:avLst/>
            <a:gdLst/>
            <a:ahLst/>
            <a:cxnLst/>
            <a:rect l="l" t="t" r="r" b="b"/>
            <a:pathLst>
              <a:path w="59512" h="82539">
                <a:moveTo>
                  <a:pt x="13441" y="56631"/>
                </a:moveTo>
                <a:lnTo>
                  <a:pt x="11506" y="55671"/>
                </a:lnTo>
                <a:lnTo>
                  <a:pt x="6720" y="55671"/>
                </a:lnTo>
                <a:lnTo>
                  <a:pt x="4785" y="56631"/>
                </a:lnTo>
                <a:lnTo>
                  <a:pt x="2880" y="58552"/>
                </a:lnTo>
                <a:lnTo>
                  <a:pt x="944" y="60472"/>
                </a:lnTo>
                <a:lnTo>
                  <a:pt x="0" y="62392"/>
                </a:lnTo>
                <a:lnTo>
                  <a:pt x="0" y="70073"/>
                </a:lnTo>
                <a:lnTo>
                  <a:pt x="1920" y="73913"/>
                </a:lnTo>
                <a:lnTo>
                  <a:pt x="6720" y="76794"/>
                </a:lnTo>
                <a:lnTo>
                  <a:pt x="10561" y="80634"/>
                </a:lnTo>
                <a:lnTo>
                  <a:pt x="16306" y="82539"/>
                </a:lnTo>
                <a:lnTo>
                  <a:pt x="28788" y="82539"/>
                </a:lnTo>
                <a:lnTo>
                  <a:pt x="33588" y="81594"/>
                </a:lnTo>
                <a:lnTo>
                  <a:pt x="37429" y="78714"/>
                </a:lnTo>
                <a:lnTo>
                  <a:pt x="41269" y="76794"/>
                </a:lnTo>
                <a:lnTo>
                  <a:pt x="44150" y="73913"/>
                </a:lnTo>
                <a:lnTo>
                  <a:pt x="46070" y="70073"/>
                </a:lnTo>
                <a:lnTo>
                  <a:pt x="47030" y="66233"/>
                </a:lnTo>
                <a:lnTo>
                  <a:pt x="47990" y="61432"/>
                </a:lnTo>
                <a:lnTo>
                  <a:pt x="47990" y="6705"/>
                </a:lnTo>
                <a:lnTo>
                  <a:pt x="48950" y="5745"/>
                </a:lnTo>
                <a:lnTo>
                  <a:pt x="48950" y="4800"/>
                </a:lnTo>
                <a:lnTo>
                  <a:pt x="49911" y="3840"/>
                </a:lnTo>
                <a:lnTo>
                  <a:pt x="50871" y="2865"/>
                </a:lnTo>
                <a:lnTo>
                  <a:pt x="52791" y="1904"/>
                </a:lnTo>
                <a:lnTo>
                  <a:pt x="59512" y="1904"/>
                </a:lnTo>
                <a:lnTo>
                  <a:pt x="59512" y="0"/>
                </a:lnTo>
                <a:lnTo>
                  <a:pt x="16306" y="0"/>
                </a:lnTo>
                <a:lnTo>
                  <a:pt x="16306" y="1904"/>
                </a:lnTo>
                <a:lnTo>
                  <a:pt x="23987" y="1904"/>
                </a:lnTo>
                <a:lnTo>
                  <a:pt x="24947" y="2865"/>
                </a:lnTo>
                <a:lnTo>
                  <a:pt x="26868" y="3840"/>
                </a:lnTo>
                <a:lnTo>
                  <a:pt x="27828" y="4800"/>
                </a:lnTo>
                <a:lnTo>
                  <a:pt x="27828" y="5745"/>
                </a:lnTo>
                <a:lnTo>
                  <a:pt x="28788" y="6705"/>
                </a:lnTo>
                <a:lnTo>
                  <a:pt x="28788" y="70073"/>
                </a:lnTo>
                <a:lnTo>
                  <a:pt x="27828" y="71993"/>
                </a:lnTo>
                <a:lnTo>
                  <a:pt x="27828" y="73913"/>
                </a:lnTo>
                <a:lnTo>
                  <a:pt x="26868" y="75834"/>
                </a:lnTo>
                <a:lnTo>
                  <a:pt x="25908" y="76794"/>
                </a:lnTo>
                <a:lnTo>
                  <a:pt x="23987" y="76794"/>
                </a:lnTo>
                <a:lnTo>
                  <a:pt x="23027" y="77754"/>
                </a:lnTo>
                <a:lnTo>
                  <a:pt x="19187" y="77754"/>
                </a:lnTo>
                <a:lnTo>
                  <a:pt x="17282" y="76794"/>
                </a:lnTo>
                <a:lnTo>
                  <a:pt x="15346" y="75834"/>
                </a:lnTo>
                <a:lnTo>
                  <a:pt x="14386" y="74874"/>
                </a:lnTo>
                <a:lnTo>
                  <a:pt x="13441" y="73913"/>
                </a:lnTo>
                <a:lnTo>
                  <a:pt x="13441" y="72953"/>
                </a:lnTo>
                <a:lnTo>
                  <a:pt x="14386" y="71033"/>
                </a:lnTo>
                <a:lnTo>
                  <a:pt x="15346" y="70073"/>
                </a:lnTo>
                <a:lnTo>
                  <a:pt x="16306" y="68153"/>
                </a:lnTo>
                <a:lnTo>
                  <a:pt x="17282" y="67193"/>
                </a:lnTo>
                <a:lnTo>
                  <a:pt x="17282" y="59512"/>
                </a:lnTo>
                <a:lnTo>
                  <a:pt x="15346" y="58552"/>
                </a:lnTo>
                <a:lnTo>
                  <a:pt x="13441" y="566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1" name="object 931"/>
          <p:cNvSpPr/>
          <p:nvPr/>
        </p:nvSpPr>
        <p:spPr>
          <a:xfrm>
            <a:off x="2815833" y="6592168"/>
            <a:ext cx="53751" cy="58567"/>
          </a:xfrm>
          <a:custGeom>
            <a:avLst/>
            <a:gdLst/>
            <a:ahLst/>
            <a:cxnLst/>
            <a:rect l="l" t="t" r="r" b="b"/>
            <a:pathLst>
              <a:path w="53751" h="58567">
                <a:moveTo>
                  <a:pt x="50871" y="49926"/>
                </a:moveTo>
                <a:lnTo>
                  <a:pt x="48966" y="50886"/>
                </a:lnTo>
                <a:lnTo>
                  <a:pt x="47030" y="50886"/>
                </a:lnTo>
                <a:lnTo>
                  <a:pt x="47030" y="49926"/>
                </a:lnTo>
                <a:lnTo>
                  <a:pt x="46070" y="49926"/>
                </a:lnTo>
                <a:lnTo>
                  <a:pt x="46070" y="16322"/>
                </a:lnTo>
                <a:lnTo>
                  <a:pt x="45125" y="12481"/>
                </a:lnTo>
                <a:lnTo>
                  <a:pt x="45125" y="10561"/>
                </a:lnTo>
                <a:lnTo>
                  <a:pt x="44150" y="8641"/>
                </a:lnTo>
                <a:lnTo>
                  <a:pt x="42245" y="5760"/>
                </a:lnTo>
                <a:lnTo>
                  <a:pt x="39349" y="3840"/>
                </a:lnTo>
                <a:lnTo>
                  <a:pt x="35509" y="960"/>
                </a:lnTo>
                <a:lnTo>
                  <a:pt x="31683" y="0"/>
                </a:lnTo>
                <a:lnTo>
                  <a:pt x="22082" y="0"/>
                </a:lnTo>
                <a:lnTo>
                  <a:pt x="17282" y="960"/>
                </a:lnTo>
                <a:lnTo>
                  <a:pt x="13441" y="1920"/>
                </a:lnTo>
                <a:lnTo>
                  <a:pt x="9601" y="3840"/>
                </a:lnTo>
                <a:lnTo>
                  <a:pt x="6720" y="5760"/>
                </a:lnTo>
                <a:lnTo>
                  <a:pt x="3840" y="8641"/>
                </a:lnTo>
                <a:lnTo>
                  <a:pt x="1920" y="10561"/>
                </a:lnTo>
                <a:lnTo>
                  <a:pt x="960" y="13441"/>
                </a:lnTo>
                <a:lnTo>
                  <a:pt x="960" y="18242"/>
                </a:lnTo>
                <a:lnTo>
                  <a:pt x="1920" y="20162"/>
                </a:lnTo>
                <a:lnTo>
                  <a:pt x="2880" y="22082"/>
                </a:lnTo>
                <a:lnTo>
                  <a:pt x="4800" y="23042"/>
                </a:lnTo>
                <a:lnTo>
                  <a:pt x="6720" y="24002"/>
                </a:lnTo>
                <a:lnTo>
                  <a:pt x="11521" y="24002"/>
                </a:lnTo>
                <a:lnTo>
                  <a:pt x="13441" y="23042"/>
                </a:lnTo>
                <a:lnTo>
                  <a:pt x="15361" y="22082"/>
                </a:lnTo>
                <a:lnTo>
                  <a:pt x="16322" y="20162"/>
                </a:lnTo>
                <a:lnTo>
                  <a:pt x="17282" y="19202"/>
                </a:lnTo>
                <a:lnTo>
                  <a:pt x="17282" y="15361"/>
                </a:lnTo>
                <a:lnTo>
                  <a:pt x="16322" y="13441"/>
                </a:lnTo>
                <a:lnTo>
                  <a:pt x="15361" y="12481"/>
                </a:lnTo>
                <a:lnTo>
                  <a:pt x="14401" y="10561"/>
                </a:lnTo>
                <a:lnTo>
                  <a:pt x="13441" y="9601"/>
                </a:lnTo>
                <a:lnTo>
                  <a:pt x="13441" y="7680"/>
                </a:lnTo>
                <a:lnTo>
                  <a:pt x="14401" y="6720"/>
                </a:lnTo>
                <a:lnTo>
                  <a:pt x="15361" y="6720"/>
                </a:lnTo>
                <a:lnTo>
                  <a:pt x="16322" y="4800"/>
                </a:lnTo>
                <a:lnTo>
                  <a:pt x="24963" y="4800"/>
                </a:lnTo>
                <a:lnTo>
                  <a:pt x="25923" y="5760"/>
                </a:lnTo>
                <a:lnTo>
                  <a:pt x="26883" y="6720"/>
                </a:lnTo>
                <a:lnTo>
                  <a:pt x="27843" y="7680"/>
                </a:lnTo>
                <a:lnTo>
                  <a:pt x="28788" y="8641"/>
                </a:lnTo>
                <a:lnTo>
                  <a:pt x="28788" y="22082"/>
                </a:lnTo>
                <a:lnTo>
                  <a:pt x="26019" y="23383"/>
                </a:lnTo>
                <a:lnTo>
                  <a:pt x="12672" y="30399"/>
                </a:lnTo>
                <a:lnTo>
                  <a:pt x="4800" y="35524"/>
                </a:lnTo>
                <a:lnTo>
                  <a:pt x="960" y="39364"/>
                </a:lnTo>
                <a:lnTo>
                  <a:pt x="0" y="43205"/>
                </a:lnTo>
                <a:lnTo>
                  <a:pt x="0" y="50886"/>
                </a:lnTo>
                <a:lnTo>
                  <a:pt x="960" y="52806"/>
                </a:lnTo>
                <a:lnTo>
                  <a:pt x="2880" y="55686"/>
                </a:lnTo>
                <a:lnTo>
                  <a:pt x="4800" y="57607"/>
                </a:lnTo>
                <a:lnTo>
                  <a:pt x="7680" y="58567"/>
                </a:lnTo>
                <a:lnTo>
                  <a:pt x="16322" y="58567"/>
                </a:lnTo>
                <a:lnTo>
                  <a:pt x="16322" y="37444"/>
                </a:lnTo>
                <a:lnTo>
                  <a:pt x="18242" y="35524"/>
                </a:lnTo>
                <a:lnTo>
                  <a:pt x="21122" y="32644"/>
                </a:lnTo>
                <a:lnTo>
                  <a:pt x="24003" y="28803"/>
                </a:lnTo>
                <a:lnTo>
                  <a:pt x="28788" y="25923"/>
                </a:lnTo>
                <a:lnTo>
                  <a:pt x="28788" y="45125"/>
                </a:lnTo>
                <a:lnTo>
                  <a:pt x="26883" y="47045"/>
                </a:lnTo>
                <a:lnTo>
                  <a:pt x="24003" y="48005"/>
                </a:lnTo>
                <a:lnTo>
                  <a:pt x="22082" y="48005"/>
                </a:lnTo>
                <a:lnTo>
                  <a:pt x="22082" y="55686"/>
                </a:lnTo>
                <a:lnTo>
                  <a:pt x="28788" y="48966"/>
                </a:lnTo>
                <a:lnTo>
                  <a:pt x="29763" y="52806"/>
                </a:lnTo>
                <a:lnTo>
                  <a:pt x="30723" y="54726"/>
                </a:lnTo>
                <a:lnTo>
                  <a:pt x="32628" y="56647"/>
                </a:lnTo>
                <a:lnTo>
                  <a:pt x="34564" y="57607"/>
                </a:lnTo>
                <a:lnTo>
                  <a:pt x="36469" y="58567"/>
                </a:lnTo>
                <a:lnTo>
                  <a:pt x="42245" y="58567"/>
                </a:lnTo>
                <a:lnTo>
                  <a:pt x="45125" y="57607"/>
                </a:lnTo>
                <a:lnTo>
                  <a:pt x="47030" y="56647"/>
                </a:lnTo>
                <a:lnTo>
                  <a:pt x="48966" y="54726"/>
                </a:lnTo>
                <a:lnTo>
                  <a:pt x="50871" y="52806"/>
                </a:lnTo>
                <a:lnTo>
                  <a:pt x="53751" y="49926"/>
                </a:lnTo>
                <a:lnTo>
                  <a:pt x="51831" y="48966"/>
                </a:lnTo>
                <a:lnTo>
                  <a:pt x="50871" y="499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2" name="object 932"/>
          <p:cNvSpPr/>
          <p:nvPr/>
        </p:nvSpPr>
        <p:spPr>
          <a:xfrm>
            <a:off x="2832155" y="6637294"/>
            <a:ext cx="5760" cy="13441"/>
          </a:xfrm>
          <a:custGeom>
            <a:avLst/>
            <a:gdLst/>
            <a:ahLst/>
            <a:cxnLst/>
            <a:rect l="l" t="t" r="r" b="b"/>
            <a:pathLst>
              <a:path w="5760" h="13441">
                <a:moveTo>
                  <a:pt x="5760" y="10561"/>
                </a:moveTo>
                <a:lnTo>
                  <a:pt x="5760" y="2880"/>
                </a:lnTo>
                <a:lnTo>
                  <a:pt x="2880" y="2880"/>
                </a:lnTo>
                <a:lnTo>
                  <a:pt x="1920" y="1920"/>
                </a:lnTo>
                <a:lnTo>
                  <a:pt x="0" y="0"/>
                </a:lnTo>
                <a:lnTo>
                  <a:pt x="0" y="13441"/>
                </a:lnTo>
                <a:lnTo>
                  <a:pt x="576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3" name="object 933"/>
          <p:cNvSpPr/>
          <p:nvPr/>
        </p:nvSpPr>
        <p:spPr>
          <a:xfrm>
            <a:off x="2897428" y="6638254"/>
            <a:ext cx="6720" cy="10561"/>
          </a:xfrm>
          <a:custGeom>
            <a:avLst/>
            <a:gdLst/>
            <a:ahLst/>
            <a:cxnLst/>
            <a:rect l="l" t="t" r="r" b="b"/>
            <a:pathLst>
              <a:path w="6720" h="10561">
                <a:moveTo>
                  <a:pt x="2880" y="4800"/>
                </a:moveTo>
                <a:lnTo>
                  <a:pt x="0" y="0"/>
                </a:lnTo>
                <a:lnTo>
                  <a:pt x="1920" y="8641"/>
                </a:lnTo>
                <a:lnTo>
                  <a:pt x="3840" y="10561"/>
                </a:lnTo>
                <a:lnTo>
                  <a:pt x="6720" y="6720"/>
                </a:lnTo>
                <a:lnTo>
                  <a:pt x="288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4" name="object 934"/>
          <p:cNvSpPr/>
          <p:nvPr/>
        </p:nvSpPr>
        <p:spPr>
          <a:xfrm>
            <a:off x="2873425" y="6592168"/>
            <a:ext cx="60487" cy="83515"/>
          </a:xfrm>
          <a:custGeom>
            <a:avLst/>
            <a:gdLst/>
            <a:ahLst/>
            <a:cxnLst/>
            <a:rect l="l" t="t" r="r" b="b"/>
            <a:pathLst>
              <a:path w="60487" h="83515">
                <a:moveTo>
                  <a:pt x="27843" y="56647"/>
                </a:moveTo>
                <a:lnTo>
                  <a:pt x="29763" y="57607"/>
                </a:lnTo>
                <a:lnTo>
                  <a:pt x="32644" y="58567"/>
                </a:lnTo>
                <a:lnTo>
                  <a:pt x="35524" y="59512"/>
                </a:lnTo>
                <a:lnTo>
                  <a:pt x="43205" y="59512"/>
                </a:lnTo>
                <a:lnTo>
                  <a:pt x="47045" y="57607"/>
                </a:lnTo>
                <a:lnTo>
                  <a:pt x="49926" y="55686"/>
                </a:lnTo>
                <a:lnTo>
                  <a:pt x="53766" y="52806"/>
                </a:lnTo>
                <a:lnTo>
                  <a:pt x="55686" y="49926"/>
                </a:lnTo>
                <a:lnTo>
                  <a:pt x="57607" y="45125"/>
                </a:lnTo>
                <a:lnTo>
                  <a:pt x="59527" y="40325"/>
                </a:lnTo>
                <a:lnTo>
                  <a:pt x="60487" y="35524"/>
                </a:lnTo>
                <a:lnTo>
                  <a:pt x="60487" y="24002"/>
                </a:lnTo>
                <a:lnTo>
                  <a:pt x="59527" y="19202"/>
                </a:lnTo>
                <a:lnTo>
                  <a:pt x="57607" y="14401"/>
                </a:lnTo>
                <a:lnTo>
                  <a:pt x="56647" y="10561"/>
                </a:lnTo>
                <a:lnTo>
                  <a:pt x="53766" y="6720"/>
                </a:lnTo>
                <a:lnTo>
                  <a:pt x="49926" y="3840"/>
                </a:lnTo>
                <a:lnTo>
                  <a:pt x="47045" y="960"/>
                </a:lnTo>
                <a:lnTo>
                  <a:pt x="43205" y="0"/>
                </a:lnTo>
                <a:lnTo>
                  <a:pt x="35524" y="0"/>
                </a:lnTo>
                <a:lnTo>
                  <a:pt x="32644" y="960"/>
                </a:lnTo>
                <a:lnTo>
                  <a:pt x="29763" y="2880"/>
                </a:lnTo>
                <a:lnTo>
                  <a:pt x="27843" y="3840"/>
                </a:lnTo>
                <a:lnTo>
                  <a:pt x="25923" y="6720"/>
                </a:lnTo>
                <a:lnTo>
                  <a:pt x="24003" y="9601"/>
                </a:lnTo>
                <a:lnTo>
                  <a:pt x="24003" y="1920"/>
                </a:lnTo>
                <a:lnTo>
                  <a:pt x="0" y="1920"/>
                </a:lnTo>
                <a:lnTo>
                  <a:pt x="0" y="3840"/>
                </a:lnTo>
                <a:lnTo>
                  <a:pt x="2880" y="3840"/>
                </a:lnTo>
                <a:lnTo>
                  <a:pt x="4800" y="4800"/>
                </a:lnTo>
                <a:lnTo>
                  <a:pt x="5760" y="5760"/>
                </a:lnTo>
                <a:lnTo>
                  <a:pt x="6720" y="6720"/>
                </a:lnTo>
                <a:lnTo>
                  <a:pt x="6720" y="78729"/>
                </a:lnTo>
                <a:lnTo>
                  <a:pt x="5760" y="79689"/>
                </a:lnTo>
                <a:lnTo>
                  <a:pt x="4800" y="80634"/>
                </a:lnTo>
                <a:lnTo>
                  <a:pt x="2880" y="81594"/>
                </a:lnTo>
                <a:lnTo>
                  <a:pt x="0" y="81594"/>
                </a:lnTo>
                <a:lnTo>
                  <a:pt x="0" y="83515"/>
                </a:lnTo>
                <a:lnTo>
                  <a:pt x="31683" y="83515"/>
                </a:lnTo>
                <a:lnTo>
                  <a:pt x="31683" y="81594"/>
                </a:lnTo>
                <a:lnTo>
                  <a:pt x="27843" y="81594"/>
                </a:lnTo>
                <a:lnTo>
                  <a:pt x="26883" y="80634"/>
                </a:lnTo>
                <a:lnTo>
                  <a:pt x="25923" y="80634"/>
                </a:lnTo>
                <a:lnTo>
                  <a:pt x="24963" y="79689"/>
                </a:lnTo>
                <a:lnTo>
                  <a:pt x="24003" y="78729"/>
                </a:lnTo>
                <a:lnTo>
                  <a:pt x="24003" y="51846"/>
                </a:lnTo>
                <a:lnTo>
                  <a:pt x="25923" y="54726"/>
                </a:lnTo>
                <a:lnTo>
                  <a:pt x="24003" y="46085"/>
                </a:lnTo>
                <a:lnTo>
                  <a:pt x="24003" y="16322"/>
                </a:lnTo>
                <a:lnTo>
                  <a:pt x="25923" y="10561"/>
                </a:lnTo>
                <a:lnTo>
                  <a:pt x="29763" y="7680"/>
                </a:lnTo>
                <a:lnTo>
                  <a:pt x="36484" y="7680"/>
                </a:lnTo>
                <a:lnTo>
                  <a:pt x="38404" y="8641"/>
                </a:lnTo>
                <a:lnTo>
                  <a:pt x="39364" y="10561"/>
                </a:lnTo>
                <a:lnTo>
                  <a:pt x="42245" y="14401"/>
                </a:lnTo>
                <a:lnTo>
                  <a:pt x="43205" y="21122"/>
                </a:lnTo>
                <a:lnTo>
                  <a:pt x="43205" y="40325"/>
                </a:lnTo>
                <a:lnTo>
                  <a:pt x="42245" y="46085"/>
                </a:lnTo>
                <a:lnTo>
                  <a:pt x="40325" y="49926"/>
                </a:lnTo>
                <a:lnTo>
                  <a:pt x="38404" y="51846"/>
                </a:lnTo>
                <a:lnTo>
                  <a:pt x="36484" y="52806"/>
                </a:lnTo>
                <a:lnTo>
                  <a:pt x="30723" y="52806"/>
                </a:lnTo>
                <a:lnTo>
                  <a:pt x="27843" y="566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5" name="object 935"/>
          <p:cNvSpPr/>
          <p:nvPr/>
        </p:nvSpPr>
        <p:spPr>
          <a:xfrm>
            <a:off x="2945434" y="6592168"/>
            <a:ext cx="53751" cy="58567"/>
          </a:xfrm>
          <a:custGeom>
            <a:avLst/>
            <a:gdLst/>
            <a:ahLst/>
            <a:cxnLst/>
            <a:rect l="l" t="t" r="r" b="b"/>
            <a:pathLst>
              <a:path w="53751" h="58567">
                <a:moveTo>
                  <a:pt x="50871" y="49926"/>
                </a:moveTo>
                <a:lnTo>
                  <a:pt x="48950" y="50886"/>
                </a:lnTo>
                <a:lnTo>
                  <a:pt x="47030" y="50886"/>
                </a:lnTo>
                <a:lnTo>
                  <a:pt x="47030" y="49926"/>
                </a:lnTo>
                <a:lnTo>
                  <a:pt x="46070" y="49926"/>
                </a:lnTo>
                <a:lnTo>
                  <a:pt x="46070" y="16322"/>
                </a:lnTo>
                <a:lnTo>
                  <a:pt x="45110" y="12481"/>
                </a:lnTo>
                <a:lnTo>
                  <a:pt x="45110" y="10561"/>
                </a:lnTo>
                <a:lnTo>
                  <a:pt x="44150" y="8641"/>
                </a:lnTo>
                <a:lnTo>
                  <a:pt x="42230" y="5760"/>
                </a:lnTo>
                <a:lnTo>
                  <a:pt x="39349" y="3840"/>
                </a:lnTo>
                <a:lnTo>
                  <a:pt x="35509" y="960"/>
                </a:lnTo>
                <a:lnTo>
                  <a:pt x="31668" y="0"/>
                </a:lnTo>
                <a:lnTo>
                  <a:pt x="22067" y="0"/>
                </a:lnTo>
                <a:lnTo>
                  <a:pt x="17282" y="960"/>
                </a:lnTo>
                <a:lnTo>
                  <a:pt x="13441" y="1920"/>
                </a:lnTo>
                <a:lnTo>
                  <a:pt x="9601" y="3840"/>
                </a:lnTo>
                <a:lnTo>
                  <a:pt x="6720" y="5760"/>
                </a:lnTo>
                <a:lnTo>
                  <a:pt x="3825" y="8641"/>
                </a:lnTo>
                <a:lnTo>
                  <a:pt x="1920" y="10561"/>
                </a:lnTo>
                <a:lnTo>
                  <a:pt x="944" y="13441"/>
                </a:lnTo>
                <a:lnTo>
                  <a:pt x="944" y="18242"/>
                </a:lnTo>
                <a:lnTo>
                  <a:pt x="1920" y="20162"/>
                </a:lnTo>
                <a:lnTo>
                  <a:pt x="2880" y="22082"/>
                </a:lnTo>
                <a:lnTo>
                  <a:pt x="4785" y="23042"/>
                </a:lnTo>
                <a:lnTo>
                  <a:pt x="6720" y="24002"/>
                </a:lnTo>
                <a:lnTo>
                  <a:pt x="11506" y="24002"/>
                </a:lnTo>
                <a:lnTo>
                  <a:pt x="13441" y="23042"/>
                </a:lnTo>
                <a:lnTo>
                  <a:pt x="15346" y="22082"/>
                </a:lnTo>
                <a:lnTo>
                  <a:pt x="16306" y="20162"/>
                </a:lnTo>
                <a:lnTo>
                  <a:pt x="17282" y="19202"/>
                </a:lnTo>
                <a:lnTo>
                  <a:pt x="17282" y="15361"/>
                </a:lnTo>
                <a:lnTo>
                  <a:pt x="16306" y="13441"/>
                </a:lnTo>
                <a:lnTo>
                  <a:pt x="15346" y="12481"/>
                </a:lnTo>
                <a:lnTo>
                  <a:pt x="14386" y="10561"/>
                </a:lnTo>
                <a:lnTo>
                  <a:pt x="13441" y="9601"/>
                </a:lnTo>
                <a:lnTo>
                  <a:pt x="13441" y="7680"/>
                </a:lnTo>
                <a:lnTo>
                  <a:pt x="14386" y="6720"/>
                </a:lnTo>
                <a:lnTo>
                  <a:pt x="15346" y="6720"/>
                </a:lnTo>
                <a:lnTo>
                  <a:pt x="16306" y="4800"/>
                </a:lnTo>
                <a:lnTo>
                  <a:pt x="24947" y="4800"/>
                </a:lnTo>
                <a:lnTo>
                  <a:pt x="25907" y="5760"/>
                </a:lnTo>
                <a:lnTo>
                  <a:pt x="26868" y="6720"/>
                </a:lnTo>
                <a:lnTo>
                  <a:pt x="27828" y="7680"/>
                </a:lnTo>
                <a:lnTo>
                  <a:pt x="28788" y="8641"/>
                </a:lnTo>
                <a:lnTo>
                  <a:pt x="28788" y="22082"/>
                </a:lnTo>
                <a:lnTo>
                  <a:pt x="26000" y="23391"/>
                </a:lnTo>
                <a:lnTo>
                  <a:pt x="12654" y="30402"/>
                </a:lnTo>
                <a:lnTo>
                  <a:pt x="4785" y="35524"/>
                </a:lnTo>
                <a:lnTo>
                  <a:pt x="944" y="39364"/>
                </a:lnTo>
                <a:lnTo>
                  <a:pt x="0" y="43205"/>
                </a:lnTo>
                <a:lnTo>
                  <a:pt x="0" y="50886"/>
                </a:lnTo>
                <a:lnTo>
                  <a:pt x="944" y="52806"/>
                </a:lnTo>
                <a:lnTo>
                  <a:pt x="2880" y="55686"/>
                </a:lnTo>
                <a:lnTo>
                  <a:pt x="4785" y="57607"/>
                </a:lnTo>
                <a:lnTo>
                  <a:pt x="7665" y="58567"/>
                </a:lnTo>
                <a:lnTo>
                  <a:pt x="16306" y="58567"/>
                </a:lnTo>
                <a:lnTo>
                  <a:pt x="16306" y="37444"/>
                </a:lnTo>
                <a:lnTo>
                  <a:pt x="18227" y="35524"/>
                </a:lnTo>
                <a:lnTo>
                  <a:pt x="21107" y="32644"/>
                </a:lnTo>
                <a:lnTo>
                  <a:pt x="23987" y="28803"/>
                </a:lnTo>
                <a:lnTo>
                  <a:pt x="28788" y="25923"/>
                </a:lnTo>
                <a:lnTo>
                  <a:pt x="28788" y="45125"/>
                </a:lnTo>
                <a:lnTo>
                  <a:pt x="26868" y="47045"/>
                </a:lnTo>
                <a:lnTo>
                  <a:pt x="23987" y="48005"/>
                </a:lnTo>
                <a:lnTo>
                  <a:pt x="22067" y="48005"/>
                </a:lnTo>
                <a:lnTo>
                  <a:pt x="22067" y="55686"/>
                </a:lnTo>
                <a:lnTo>
                  <a:pt x="28788" y="48966"/>
                </a:lnTo>
                <a:lnTo>
                  <a:pt x="29748" y="52806"/>
                </a:lnTo>
                <a:lnTo>
                  <a:pt x="30708" y="54726"/>
                </a:lnTo>
                <a:lnTo>
                  <a:pt x="32628" y="56647"/>
                </a:lnTo>
                <a:lnTo>
                  <a:pt x="34549" y="57607"/>
                </a:lnTo>
                <a:lnTo>
                  <a:pt x="36469" y="58567"/>
                </a:lnTo>
                <a:lnTo>
                  <a:pt x="42230" y="58567"/>
                </a:lnTo>
                <a:lnTo>
                  <a:pt x="45110" y="57607"/>
                </a:lnTo>
                <a:lnTo>
                  <a:pt x="47030" y="56647"/>
                </a:lnTo>
                <a:lnTo>
                  <a:pt x="48950" y="54726"/>
                </a:lnTo>
                <a:lnTo>
                  <a:pt x="50871" y="52806"/>
                </a:lnTo>
                <a:lnTo>
                  <a:pt x="53751" y="49926"/>
                </a:lnTo>
                <a:lnTo>
                  <a:pt x="51831" y="48966"/>
                </a:lnTo>
                <a:lnTo>
                  <a:pt x="50871" y="499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6" name="object 936"/>
          <p:cNvSpPr/>
          <p:nvPr/>
        </p:nvSpPr>
        <p:spPr>
          <a:xfrm>
            <a:off x="2961741" y="6637294"/>
            <a:ext cx="5760" cy="13441"/>
          </a:xfrm>
          <a:custGeom>
            <a:avLst/>
            <a:gdLst/>
            <a:ahLst/>
            <a:cxnLst/>
            <a:rect l="l" t="t" r="r" b="b"/>
            <a:pathLst>
              <a:path w="5760" h="13441">
                <a:moveTo>
                  <a:pt x="5760" y="10561"/>
                </a:moveTo>
                <a:lnTo>
                  <a:pt x="5760" y="2880"/>
                </a:lnTo>
                <a:lnTo>
                  <a:pt x="2880" y="2880"/>
                </a:lnTo>
                <a:lnTo>
                  <a:pt x="1920" y="1920"/>
                </a:lnTo>
                <a:lnTo>
                  <a:pt x="0" y="0"/>
                </a:lnTo>
                <a:lnTo>
                  <a:pt x="0" y="13441"/>
                </a:lnTo>
                <a:lnTo>
                  <a:pt x="576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7" name="object 937"/>
          <p:cNvSpPr/>
          <p:nvPr/>
        </p:nvSpPr>
        <p:spPr>
          <a:xfrm>
            <a:off x="3004946" y="6592168"/>
            <a:ext cx="60472" cy="57607"/>
          </a:xfrm>
          <a:custGeom>
            <a:avLst/>
            <a:gdLst/>
            <a:ahLst/>
            <a:cxnLst/>
            <a:rect l="l" t="t" r="r" b="b"/>
            <a:pathLst>
              <a:path w="60472" h="57607">
                <a:moveTo>
                  <a:pt x="2880" y="4800"/>
                </a:moveTo>
                <a:lnTo>
                  <a:pt x="3840" y="480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52806"/>
                </a:lnTo>
                <a:lnTo>
                  <a:pt x="4800" y="52806"/>
                </a:lnTo>
                <a:lnTo>
                  <a:pt x="3840" y="54726"/>
                </a:lnTo>
                <a:lnTo>
                  <a:pt x="2880" y="55686"/>
                </a:lnTo>
                <a:lnTo>
                  <a:pt x="0" y="55686"/>
                </a:lnTo>
                <a:lnTo>
                  <a:pt x="0" y="57607"/>
                </a:lnTo>
                <a:lnTo>
                  <a:pt x="28803" y="57607"/>
                </a:lnTo>
                <a:lnTo>
                  <a:pt x="28803" y="55686"/>
                </a:lnTo>
                <a:lnTo>
                  <a:pt x="25923" y="54726"/>
                </a:lnTo>
                <a:lnTo>
                  <a:pt x="24963" y="54726"/>
                </a:lnTo>
                <a:lnTo>
                  <a:pt x="24003" y="53766"/>
                </a:lnTo>
                <a:lnTo>
                  <a:pt x="23042" y="51846"/>
                </a:lnTo>
                <a:lnTo>
                  <a:pt x="23042" y="15361"/>
                </a:lnTo>
                <a:lnTo>
                  <a:pt x="25923" y="10561"/>
                </a:lnTo>
                <a:lnTo>
                  <a:pt x="28803" y="8641"/>
                </a:lnTo>
                <a:lnTo>
                  <a:pt x="34564" y="8641"/>
                </a:lnTo>
                <a:lnTo>
                  <a:pt x="35509" y="9601"/>
                </a:lnTo>
                <a:lnTo>
                  <a:pt x="36484" y="9601"/>
                </a:lnTo>
                <a:lnTo>
                  <a:pt x="36484" y="10561"/>
                </a:lnTo>
                <a:lnTo>
                  <a:pt x="37444" y="11521"/>
                </a:lnTo>
                <a:lnTo>
                  <a:pt x="37444" y="51846"/>
                </a:lnTo>
                <a:lnTo>
                  <a:pt x="36484" y="52806"/>
                </a:lnTo>
                <a:lnTo>
                  <a:pt x="35509" y="54726"/>
                </a:lnTo>
                <a:lnTo>
                  <a:pt x="34564" y="55686"/>
                </a:lnTo>
                <a:lnTo>
                  <a:pt x="32644" y="55686"/>
                </a:lnTo>
                <a:lnTo>
                  <a:pt x="32644" y="57607"/>
                </a:lnTo>
                <a:lnTo>
                  <a:pt x="60472" y="57607"/>
                </a:lnTo>
                <a:lnTo>
                  <a:pt x="60472" y="55686"/>
                </a:lnTo>
                <a:lnTo>
                  <a:pt x="57591" y="54726"/>
                </a:lnTo>
                <a:lnTo>
                  <a:pt x="56631" y="54726"/>
                </a:lnTo>
                <a:lnTo>
                  <a:pt x="55686" y="53766"/>
                </a:lnTo>
                <a:lnTo>
                  <a:pt x="54711" y="52806"/>
                </a:lnTo>
                <a:lnTo>
                  <a:pt x="54711" y="17282"/>
                </a:lnTo>
                <a:lnTo>
                  <a:pt x="53751" y="12481"/>
                </a:lnTo>
                <a:lnTo>
                  <a:pt x="53751" y="10561"/>
                </a:lnTo>
                <a:lnTo>
                  <a:pt x="52791" y="7680"/>
                </a:lnTo>
                <a:lnTo>
                  <a:pt x="50871" y="4800"/>
                </a:lnTo>
                <a:lnTo>
                  <a:pt x="48966" y="2880"/>
                </a:lnTo>
                <a:lnTo>
                  <a:pt x="46070" y="960"/>
                </a:lnTo>
                <a:lnTo>
                  <a:pt x="43190" y="0"/>
                </a:lnTo>
                <a:lnTo>
                  <a:pt x="36484" y="0"/>
                </a:lnTo>
                <a:lnTo>
                  <a:pt x="33604" y="960"/>
                </a:lnTo>
                <a:lnTo>
                  <a:pt x="30723" y="1920"/>
                </a:lnTo>
                <a:lnTo>
                  <a:pt x="28803" y="3840"/>
                </a:lnTo>
                <a:lnTo>
                  <a:pt x="25923" y="5760"/>
                </a:lnTo>
                <a:lnTo>
                  <a:pt x="23042" y="8641"/>
                </a:lnTo>
                <a:lnTo>
                  <a:pt x="23042" y="1920"/>
                </a:lnTo>
                <a:lnTo>
                  <a:pt x="0" y="1920"/>
                </a:lnTo>
                <a:lnTo>
                  <a:pt x="0" y="3840"/>
                </a:lnTo>
                <a:lnTo>
                  <a:pt x="288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8" name="object 938"/>
          <p:cNvSpPr/>
          <p:nvPr/>
        </p:nvSpPr>
        <p:spPr>
          <a:xfrm>
            <a:off x="1376839" y="8331631"/>
            <a:ext cx="26877" cy="76809"/>
          </a:xfrm>
          <a:custGeom>
            <a:avLst/>
            <a:gdLst/>
            <a:ahLst/>
            <a:cxnLst/>
            <a:rect l="l" t="t" r="r" b="b"/>
            <a:pathLst>
              <a:path w="26877" h="76809">
                <a:moveTo>
                  <a:pt x="16317" y="64328"/>
                </a:moveTo>
                <a:lnTo>
                  <a:pt x="15537" y="62080"/>
                </a:lnTo>
                <a:lnTo>
                  <a:pt x="13153" y="50515"/>
                </a:lnTo>
                <a:lnTo>
                  <a:pt x="12476" y="36484"/>
                </a:lnTo>
                <a:lnTo>
                  <a:pt x="12476" y="23042"/>
                </a:lnTo>
                <a:lnTo>
                  <a:pt x="11518" y="0"/>
                </a:lnTo>
                <a:lnTo>
                  <a:pt x="7679" y="4815"/>
                </a:lnTo>
                <a:lnTo>
                  <a:pt x="4797" y="11521"/>
                </a:lnTo>
                <a:lnTo>
                  <a:pt x="1915" y="18242"/>
                </a:lnTo>
                <a:lnTo>
                  <a:pt x="0" y="25923"/>
                </a:lnTo>
                <a:lnTo>
                  <a:pt x="0" y="35524"/>
                </a:lnTo>
                <a:lnTo>
                  <a:pt x="107" y="39072"/>
                </a:lnTo>
                <a:lnTo>
                  <a:pt x="2342" y="52101"/>
                </a:lnTo>
                <a:lnTo>
                  <a:pt x="6714" y="63367"/>
                </a:lnTo>
                <a:lnTo>
                  <a:pt x="12476" y="72009"/>
                </a:lnTo>
                <a:lnTo>
                  <a:pt x="18239" y="76809"/>
                </a:lnTo>
                <a:lnTo>
                  <a:pt x="25918" y="76809"/>
                </a:lnTo>
                <a:lnTo>
                  <a:pt x="26877" y="72969"/>
                </a:lnTo>
                <a:lnTo>
                  <a:pt x="22079" y="72969"/>
                </a:lnTo>
                <a:lnTo>
                  <a:pt x="18239" y="70088"/>
                </a:lnTo>
                <a:lnTo>
                  <a:pt x="16317" y="643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9" name="object 939"/>
          <p:cNvSpPr/>
          <p:nvPr/>
        </p:nvSpPr>
        <p:spPr>
          <a:xfrm>
            <a:off x="1388357" y="8323950"/>
            <a:ext cx="41279" cy="84490"/>
          </a:xfrm>
          <a:custGeom>
            <a:avLst/>
            <a:gdLst/>
            <a:ahLst/>
            <a:cxnLst/>
            <a:rect l="l" t="t" r="r" b="b"/>
            <a:pathLst>
              <a:path w="41279" h="84490">
                <a:moveTo>
                  <a:pt x="19199" y="84490"/>
                </a:moveTo>
                <a:lnTo>
                  <a:pt x="23038" y="82570"/>
                </a:lnTo>
                <a:lnTo>
                  <a:pt x="26878" y="79689"/>
                </a:lnTo>
                <a:lnTo>
                  <a:pt x="30717" y="76809"/>
                </a:lnTo>
                <a:lnTo>
                  <a:pt x="34558" y="72008"/>
                </a:lnTo>
                <a:lnTo>
                  <a:pt x="37440" y="65288"/>
                </a:lnTo>
                <a:lnTo>
                  <a:pt x="40314" y="59527"/>
                </a:lnTo>
                <a:lnTo>
                  <a:pt x="41279" y="50886"/>
                </a:lnTo>
                <a:lnTo>
                  <a:pt x="41279" y="41285"/>
                </a:lnTo>
                <a:lnTo>
                  <a:pt x="40798" y="32365"/>
                </a:lnTo>
                <a:lnTo>
                  <a:pt x="37770" y="19712"/>
                </a:lnTo>
                <a:lnTo>
                  <a:pt x="31676" y="9601"/>
                </a:lnTo>
                <a:lnTo>
                  <a:pt x="26878" y="3840"/>
                </a:lnTo>
                <a:lnTo>
                  <a:pt x="22079" y="0"/>
                </a:lnTo>
                <a:lnTo>
                  <a:pt x="11519" y="0"/>
                </a:lnTo>
                <a:lnTo>
                  <a:pt x="7679" y="1935"/>
                </a:lnTo>
                <a:lnTo>
                  <a:pt x="3840" y="3840"/>
                </a:lnTo>
                <a:lnTo>
                  <a:pt x="0" y="7680"/>
                </a:lnTo>
                <a:lnTo>
                  <a:pt x="958" y="30723"/>
                </a:lnTo>
                <a:lnTo>
                  <a:pt x="1917" y="24002"/>
                </a:lnTo>
                <a:lnTo>
                  <a:pt x="2881" y="16322"/>
                </a:lnTo>
                <a:lnTo>
                  <a:pt x="4799" y="11521"/>
                </a:lnTo>
                <a:lnTo>
                  <a:pt x="7679" y="7680"/>
                </a:lnTo>
                <a:lnTo>
                  <a:pt x="10561" y="5775"/>
                </a:lnTo>
                <a:lnTo>
                  <a:pt x="12478" y="3840"/>
                </a:lnTo>
                <a:lnTo>
                  <a:pt x="17276" y="3840"/>
                </a:lnTo>
                <a:lnTo>
                  <a:pt x="19199" y="4815"/>
                </a:lnTo>
                <a:lnTo>
                  <a:pt x="21116" y="6720"/>
                </a:lnTo>
                <a:lnTo>
                  <a:pt x="23038" y="8656"/>
                </a:lnTo>
                <a:lnTo>
                  <a:pt x="24955" y="11521"/>
                </a:lnTo>
                <a:lnTo>
                  <a:pt x="26878" y="16322"/>
                </a:lnTo>
                <a:lnTo>
                  <a:pt x="28795" y="22082"/>
                </a:lnTo>
                <a:lnTo>
                  <a:pt x="29759" y="29763"/>
                </a:lnTo>
                <a:lnTo>
                  <a:pt x="29759" y="39364"/>
                </a:lnTo>
                <a:lnTo>
                  <a:pt x="29715" y="43823"/>
                </a:lnTo>
                <a:lnTo>
                  <a:pt x="28850" y="57659"/>
                </a:lnTo>
                <a:lnTo>
                  <a:pt x="26878" y="68168"/>
                </a:lnTo>
                <a:lnTo>
                  <a:pt x="25920" y="72969"/>
                </a:lnTo>
                <a:lnTo>
                  <a:pt x="23996" y="75849"/>
                </a:lnTo>
                <a:lnTo>
                  <a:pt x="22079" y="77769"/>
                </a:lnTo>
                <a:lnTo>
                  <a:pt x="19199" y="79689"/>
                </a:lnTo>
                <a:lnTo>
                  <a:pt x="17276" y="80650"/>
                </a:lnTo>
                <a:lnTo>
                  <a:pt x="15358" y="80650"/>
                </a:lnTo>
                <a:lnTo>
                  <a:pt x="14400" y="84490"/>
                </a:lnTo>
                <a:lnTo>
                  <a:pt x="19199" y="844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0" name="object 940"/>
          <p:cNvSpPr/>
          <p:nvPr/>
        </p:nvSpPr>
        <p:spPr>
          <a:xfrm>
            <a:off x="1438275" y="8323950"/>
            <a:ext cx="93116" cy="86410"/>
          </a:xfrm>
          <a:custGeom>
            <a:avLst/>
            <a:gdLst/>
            <a:ahLst/>
            <a:cxnLst/>
            <a:rect l="l" t="t" r="r" b="b"/>
            <a:pathLst>
              <a:path w="93116" h="86410">
                <a:moveTo>
                  <a:pt x="0" y="18242"/>
                </a:moveTo>
                <a:lnTo>
                  <a:pt x="0" y="25923"/>
                </a:lnTo>
                <a:lnTo>
                  <a:pt x="958" y="29763"/>
                </a:lnTo>
                <a:lnTo>
                  <a:pt x="1923" y="33604"/>
                </a:lnTo>
                <a:lnTo>
                  <a:pt x="3840" y="37444"/>
                </a:lnTo>
                <a:lnTo>
                  <a:pt x="5762" y="39364"/>
                </a:lnTo>
                <a:lnTo>
                  <a:pt x="8638" y="41285"/>
                </a:lnTo>
                <a:lnTo>
                  <a:pt x="11519" y="43205"/>
                </a:lnTo>
                <a:lnTo>
                  <a:pt x="10561" y="34564"/>
                </a:lnTo>
                <a:lnTo>
                  <a:pt x="9602" y="31683"/>
                </a:lnTo>
                <a:lnTo>
                  <a:pt x="9602" y="14401"/>
                </a:lnTo>
                <a:lnTo>
                  <a:pt x="10561" y="9601"/>
                </a:lnTo>
                <a:lnTo>
                  <a:pt x="11519" y="6720"/>
                </a:lnTo>
                <a:lnTo>
                  <a:pt x="13441" y="4815"/>
                </a:lnTo>
                <a:lnTo>
                  <a:pt x="15358" y="3840"/>
                </a:lnTo>
                <a:lnTo>
                  <a:pt x="19199" y="3840"/>
                </a:lnTo>
                <a:lnTo>
                  <a:pt x="21121" y="4815"/>
                </a:lnTo>
                <a:lnTo>
                  <a:pt x="22079" y="6720"/>
                </a:lnTo>
                <a:lnTo>
                  <a:pt x="23996" y="9601"/>
                </a:lnTo>
                <a:lnTo>
                  <a:pt x="24961" y="15361"/>
                </a:lnTo>
                <a:lnTo>
                  <a:pt x="24961" y="29763"/>
                </a:lnTo>
                <a:lnTo>
                  <a:pt x="23996" y="34564"/>
                </a:lnTo>
                <a:lnTo>
                  <a:pt x="22079" y="37444"/>
                </a:lnTo>
                <a:lnTo>
                  <a:pt x="20157" y="40325"/>
                </a:lnTo>
                <a:lnTo>
                  <a:pt x="19199" y="41285"/>
                </a:lnTo>
                <a:lnTo>
                  <a:pt x="15358" y="41285"/>
                </a:lnTo>
                <a:lnTo>
                  <a:pt x="14400" y="40325"/>
                </a:lnTo>
                <a:lnTo>
                  <a:pt x="13441" y="40325"/>
                </a:lnTo>
                <a:lnTo>
                  <a:pt x="12478" y="38404"/>
                </a:lnTo>
                <a:lnTo>
                  <a:pt x="14400" y="44165"/>
                </a:lnTo>
                <a:lnTo>
                  <a:pt x="22079" y="44165"/>
                </a:lnTo>
                <a:lnTo>
                  <a:pt x="25920" y="42245"/>
                </a:lnTo>
                <a:lnTo>
                  <a:pt x="29759" y="38404"/>
                </a:lnTo>
                <a:lnTo>
                  <a:pt x="32641" y="34564"/>
                </a:lnTo>
                <a:lnTo>
                  <a:pt x="34558" y="28803"/>
                </a:lnTo>
                <a:lnTo>
                  <a:pt x="34558" y="16322"/>
                </a:lnTo>
                <a:lnTo>
                  <a:pt x="32641" y="11521"/>
                </a:lnTo>
                <a:lnTo>
                  <a:pt x="29759" y="6720"/>
                </a:lnTo>
                <a:lnTo>
                  <a:pt x="26878" y="1935"/>
                </a:lnTo>
                <a:lnTo>
                  <a:pt x="23038" y="0"/>
                </a:lnTo>
                <a:lnTo>
                  <a:pt x="14400" y="0"/>
                </a:lnTo>
                <a:lnTo>
                  <a:pt x="11519" y="975"/>
                </a:lnTo>
                <a:lnTo>
                  <a:pt x="8638" y="2880"/>
                </a:lnTo>
                <a:lnTo>
                  <a:pt x="5762" y="4815"/>
                </a:lnTo>
                <a:lnTo>
                  <a:pt x="3840" y="6720"/>
                </a:lnTo>
                <a:lnTo>
                  <a:pt x="1923" y="10561"/>
                </a:lnTo>
                <a:lnTo>
                  <a:pt x="958" y="14401"/>
                </a:lnTo>
                <a:lnTo>
                  <a:pt x="0" y="18242"/>
                </a:lnTo>
                <a:close/>
              </a:path>
              <a:path w="93116" h="86410">
                <a:moveTo>
                  <a:pt x="75837" y="82570"/>
                </a:moveTo>
                <a:lnTo>
                  <a:pt x="73920" y="82570"/>
                </a:lnTo>
                <a:lnTo>
                  <a:pt x="72955" y="81610"/>
                </a:lnTo>
                <a:lnTo>
                  <a:pt x="71038" y="79689"/>
                </a:lnTo>
                <a:lnTo>
                  <a:pt x="69116" y="76809"/>
                </a:lnTo>
                <a:lnTo>
                  <a:pt x="68157" y="72008"/>
                </a:lnTo>
                <a:lnTo>
                  <a:pt x="70079" y="85450"/>
                </a:lnTo>
                <a:lnTo>
                  <a:pt x="72955" y="86410"/>
                </a:lnTo>
                <a:lnTo>
                  <a:pt x="75837" y="86410"/>
                </a:lnTo>
                <a:lnTo>
                  <a:pt x="75837" y="82570"/>
                </a:lnTo>
                <a:close/>
              </a:path>
              <a:path w="93116" h="86410">
                <a:moveTo>
                  <a:pt x="59519" y="72969"/>
                </a:moveTo>
                <a:lnTo>
                  <a:pt x="61437" y="75849"/>
                </a:lnTo>
                <a:lnTo>
                  <a:pt x="63358" y="79689"/>
                </a:lnTo>
                <a:lnTo>
                  <a:pt x="65275" y="81610"/>
                </a:lnTo>
                <a:lnTo>
                  <a:pt x="68157" y="83530"/>
                </a:lnTo>
                <a:lnTo>
                  <a:pt x="70079" y="85450"/>
                </a:lnTo>
                <a:lnTo>
                  <a:pt x="68157" y="72008"/>
                </a:lnTo>
                <a:lnTo>
                  <a:pt x="68157" y="57607"/>
                </a:lnTo>
                <a:lnTo>
                  <a:pt x="69116" y="51846"/>
                </a:lnTo>
                <a:lnTo>
                  <a:pt x="71038" y="48966"/>
                </a:lnTo>
                <a:lnTo>
                  <a:pt x="72955" y="47045"/>
                </a:lnTo>
                <a:lnTo>
                  <a:pt x="73920" y="46085"/>
                </a:lnTo>
                <a:lnTo>
                  <a:pt x="77759" y="46085"/>
                </a:lnTo>
                <a:lnTo>
                  <a:pt x="79676" y="47045"/>
                </a:lnTo>
                <a:lnTo>
                  <a:pt x="80634" y="48966"/>
                </a:lnTo>
                <a:lnTo>
                  <a:pt x="82558" y="51846"/>
                </a:lnTo>
                <a:lnTo>
                  <a:pt x="83516" y="57607"/>
                </a:lnTo>
                <a:lnTo>
                  <a:pt x="83516" y="72008"/>
                </a:lnTo>
                <a:lnTo>
                  <a:pt x="82558" y="76809"/>
                </a:lnTo>
                <a:lnTo>
                  <a:pt x="80634" y="79689"/>
                </a:lnTo>
                <a:lnTo>
                  <a:pt x="79676" y="81610"/>
                </a:lnTo>
                <a:lnTo>
                  <a:pt x="77759" y="82570"/>
                </a:lnTo>
                <a:lnTo>
                  <a:pt x="75837" y="82570"/>
                </a:lnTo>
                <a:lnTo>
                  <a:pt x="75837" y="86410"/>
                </a:lnTo>
                <a:lnTo>
                  <a:pt x="80634" y="86410"/>
                </a:lnTo>
                <a:lnTo>
                  <a:pt x="84475" y="84490"/>
                </a:lnTo>
                <a:lnTo>
                  <a:pt x="88315" y="80650"/>
                </a:lnTo>
                <a:lnTo>
                  <a:pt x="91196" y="76809"/>
                </a:lnTo>
                <a:lnTo>
                  <a:pt x="93116" y="72008"/>
                </a:lnTo>
                <a:lnTo>
                  <a:pt x="93116" y="60487"/>
                </a:lnTo>
                <a:lnTo>
                  <a:pt x="92156" y="56647"/>
                </a:lnTo>
                <a:lnTo>
                  <a:pt x="91196" y="53766"/>
                </a:lnTo>
                <a:lnTo>
                  <a:pt x="89275" y="49926"/>
                </a:lnTo>
                <a:lnTo>
                  <a:pt x="87355" y="47045"/>
                </a:lnTo>
                <a:lnTo>
                  <a:pt x="84475" y="45125"/>
                </a:lnTo>
                <a:lnTo>
                  <a:pt x="81599" y="44165"/>
                </a:lnTo>
                <a:lnTo>
                  <a:pt x="78717" y="43205"/>
                </a:lnTo>
                <a:lnTo>
                  <a:pt x="72955" y="43205"/>
                </a:lnTo>
                <a:lnTo>
                  <a:pt x="70079" y="44165"/>
                </a:lnTo>
                <a:lnTo>
                  <a:pt x="68157" y="45125"/>
                </a:lnTo>
                <a:lnTo>
                  <a:pt x="65275" y="47045"/>
                </a:lnTo>
                <a:lnTo>
                  <a:pt x="62400" y="49926"/>
                </a:lnTo>
                <a:lnTo>
                  <a:pt x="61437" y="52806"/>
                </a:lnTo>
                <a:lnTo>
                  <a:pt x="59519" y="56647"/>
                </a:lnTo>
                <a:lnTo>
                  <a:pt x="58561" y="60487"/>
                </a:lnTo>
                <a:lnTo>
                  <a:pt x="58561" y="69128"/>
                </a:lnTo>
                <a:lnTo>
                  <a:pt x="59519" y="72969"/>
                </a:lnTo>
                <a:close/>
              </a:path>
              <a:path w="93116" h="86410">
                <a:moveTo>
                  <a:pt x="73920" y="0"/>
                </a:moveTo>
                <a:lnTo>
                  <a:pt x="14400" y="86410"/>
                </a:lnTo>
                <a:lnTo>
                  <a:pt x="20157" y="86410"/>
                </a:lnTo>
                <a:lnTo>
                  <a:pt x="78717" y="0"/>
                </a:lnTo>
                <a:lnTo>
                  <a:pt x="73920" y="0"/>
                </a:lnTo>
                <a:close/>
              </a:path>
              <a:path w="93116" h="86410">
                <a:moveTo>
                  <a:pt x="11519" y="37444"/>
                </a:moveTo>
                <a:lnTo>
                  <a:pt x="10561" y="34564"/>
                </a:lnTo>
                <a:lnTo>
                  <a:pt x="11519" y="43205"/>
                </a:lnTo>
                <a:lnTo>
                  <a:pt x="14400" y="44165"/>
                </a:lnTo>
                <a:lnTo>
                  <a:pt x="12478" y="38404"/>
                </a:lnTo>
                <a:lnTo>
                  <a:pt x="11519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1" name="object 941"/>
          <p:cNvSpPr/>
          <p:nvPr/>
        </p:nvSpPr>
        <p:spPr>
          <a:xfrm>
            <a:off x="1378755" y="8070524"/>
            <a:ext cx="47042" cy="81594"/>
          </a:xfrm>
          <a:custGeom>
            <a:avLst/>
            <a:gdLst/>
            <a:ahLst/>
            <a:cxnLst/>
            <a:rect l="l" t="t" r="r" b="b"/>
            <a:pathLst>
              <a:path w="47042" h="81594">
                <a:moveTo>
                  <a:pt x="18240" y="0"/>
                </a:moveTo>
                <a:lnTo>
                  <a:pt x="2881" y="30723"/>
                </a:lnTo>
                <a:lnTo>
                  <a:pt x="10561" y="31683"/>
                </a:lnTo>
                <a:lnTo>
                  <a:pt x="16323" y="32644"/>
                </a:lnTo>
                <a:lnTo>
                  <a:pt x="20164" y="34564"/>
                </a:lnTo>
                <a:lnTo>
                  <a:pt x="25920" y="36484"/>
                </a:lnTo>
                <a:lnTo>
                  <a:pt x="30719" y="39364"/>
                </a:lnTo>
                <a:lnTo>
                  <a:pt x="33599" y="44165"/>
                </a:lnTo>
                <a:lnTo>
                  <a:pt x="36481" y="48005"/>
                </a:lnTo>
                <a:lnTo>
                  <a:pt x="38398" y="52806"/>
                </a:lnTo>
                <a:lnTo>
                  <a:pt x="38398" y="62407"/>
                </a:lnTo>
                <a:lnTo>
                  <a:pt x="36481" y="67193"/>
                </a:lnTo>
                <a:lnTo>
                  <a:pt x="32641" y="70088"/>
                </a:lnTo>
                <a:lnTo>
                  <a:pt x="29760" y="73913"/>
                </a:lnTo>
                <a:lnTo>
                  <a:pt x="24961" y="75834"/>
                </a:lnTo>
                <a:lnTo>
                  <a:pt x="17282" y="75834"/>
                </a:lnTo>
                <a:lnTo>
                  <a:pt x="14401" y="74874"/>
                </a:lnTo>
                <a:lnTo>
                  <a:pt x="11519" y="72953"/>
                </a:lnTo>
                <a:lnTo>
                  <a:pt x="9602" y="71033"/>
                </a:lnTo>
                <a:lnTo>
                  <a:pt x="8638" y="70088"/>
                </a:lnTo>
                <a:lnTo>
                  <a:pt x="1923" y="70088"/>
                </a:lnTo>
                <a:lnTo>
                  <a:pt x="958" y="71033"/>
                </a:lnTo>
                <a:lnTo>
                  <a:pt x="0" y="71993"/>
                </a:lnTo>
                <a:lnTo>
                  <a:pt x="0" y="75834"/>
                </a:lnTo>
                <a:lnTo>
                  <a:pt x="958" y="77754"/>
                </a:lnTo>
                <a:lnTo>
                  <a:pt x="2881" y="79674"/>
                </a:lnTo>
                <a:lnTo>
                  <a:pt x="5763" y="81594"/>
                </a:lnTo>
                <a:lnTo>
                  <a:pt x="19199" y="81594"/>
                </a:lnTo>
                <a:lnTo>
                  <a:pt x="23039" y="80650"/>
                </a:lnTo>
                <a:lnTo>
                  <a:pt x="27843" y="78714"/>
                </a:lnTo>
                <a:lnTo>
                  <a:pt x="31682" y="76794"/>
                </a:lnTo>
                <a:lnTo>
                  <a:pt x="34558" y="74874"/>
                </a:lnTo>
                <a:lnTo>
                  <a:pt x="36481" y="72953"/>
                </a:lnTo>
                <a:lnTo>
                  <a:pt x="39361" y="70088"/>
                </a:lnTo>
                <a:lnTo>
                  <a:pt x="41279" y="67193"/>
                </a:lnTo>
                <a:lnTo>
                  <a:pt x="43202" y="63367"/>
                </a:lnTo>
                <a:lnTo>
                  <a:pt x="45119" y="59527"/>
                </a:lnTo>
                <a:lnTo>
                  <a:pt x="46078" y="55686"/>
                </a:lnTo>
                <a:lnTo>
                  <a:pt x="46078" y="44165"/>
                </a:lnTo>
                <a:lnTo>
                  <a:pt x="43202" y="37444"/>
                </a:lnTo>
                <a:lnTo>
                  <a:pt x="38398" y="32644"/>
                </a:lnTo>
                <a:lnTo>
                  <a:pt x="35963" y="30403"/>
                </a:lnTo>
                <a:lnTo>
                  <a:pt x="25346" y="23911"/>
                </a:lnTo>
                <a:lnTo>
                  <a:pt x="12484" y="20162"/>
                </a:lnTo>
                <a:lnTo>
                  <a:pt x="18240" y="9601"/>
                </a:lnTo>
                <a:lnTo>
                  <a:pt x="42237" y="9601"/>
                </a:lnTo>
                <a:lnTo>
                  <a:pt x="47042" y="0"/>
                </a:lnTo>
                <a:lnTo>
                  <a:pt x="182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2" name="object 942"/>
          <p:cNvSpPr/>
          <p:nvPr/>
        </p:nvSpPr>
        <p:spPr>
          <a:xfrm>
            <a:off x="1438275" y="8068604"/>
            <a:ext cx="93116" cy="85435"/>
          </a:xfrm>
          <a:custGeom>
            <a:avLst/>
            <a:gdLst/>
            <a:ahLst/>
            <a:cxnLst/>
            <a:rect l="l" t="t" r="r" b="b"/>
            <a:pathLst>
              <a:path w="93116" h="85435">
                <a:moveTo>
                  <a:pt x="0" y="17282"/>
                </a:moveTo>
                <a:lnTo>
                  <a:pt x="0" y="25923"/>
                </a:lnTo>
                <a:lnTo>
                  <a:pt x="958" y="29763"/>
                </a:lnTo>
                <a:lnTo>
                  <a:pt x="1923" y="32644"/>
                </a:lnTo>
                <a:lnTo>
                  <a:pt x="3840" y="36484"/>
                </a:lnTo>
                <a:lnTo>
                  <a:pt x="5762" y="39364"/>
                </a:lnTo>
                <a:lnTo>
                  <a:pt x="8638" y="41285"/>
                </a:lnTo>
                <a:lnTo>
                  <a:pt x="11519" y="42245"/>
                </a:lnTo>
                <a:lnTo>
                  <a:pt x="10561" y="34564"/>
                </a:lnTo>
                <a:lnTo>
                  <a:pt x="9602" y="31683"/>
                </a:lnTo>
                <a:lnTo>
                  <a:pt x="9602" y="14401"/>
                </a:lnTo>
                <a:lnTo>
                  <a:pt x="10561" y="8641"/>
                </a:lnTo>
                <a:lnTo>
                  <a:pt x="11519" y="6720"/>
                </a:lnTo>
                <a:lnTo>
                  <a:pt x="13441" y="3840"/>
                </a:lnTo>
                <a:lnTo>
                  <a:pt x="15358" y="2880"/>
                </a:lnTo>
                <a:lnTo>
                  <a:pt x="19199" y="2880"/>
                </a:lnTo>
                <a:lnTo>
                  <a:pt x="21121" y="3840"/>
                </a:lnTo>
                <a:lnTo>
                  <a:pt x="22079" y="5760"/>
                </a:lnTo>
                <a:lnTo>
                  <a:pt x="23996" y="8641"/>
                </a:lnTo>
                <a:lnTo>
                  <a:pt x="24961" y="14401"/>
                </a:lnTo>
                <a:lnTo>
                  <a:pt x="24961" y="28803"/>
                </a:lnTo>
                <a:lnTo>
                  <a:pt x="23996" y="34564"/>
                </a:lnTo>
                <a:lnTo>
                  <a:pt x="22079" y="37444"/>
                </a:lnTo>
                <a:lnTo>
                  <a:pt x="20157" y="39364"/>
                </a:lnTo>
                <a:lnTo>
                  <a:pt x="19199" y="40325"/>
                </a:lnTo>
                <a:lnTo>
                  <a:pt x="14400" y="40325"/>
                </a:lnTo>
                <a:lnTo>
                  <a:pt x="13441" y="39364"/>
                </a:lnTo>
                <a:lnTo>
                  <a:pt x="12478" y="38404"/>
                </a:lnTo>
                <a:lnTo>
                  <a:pt x="14400" y="43205"/>
                </a:lnTo>
                <a:lnTo>
                  <a:pt x="22079" y="43205"/>
                </a:lnTo>
                <a:lnTo>
                  <a:pt x="25920" y="41285"/>
                </a:lnTo>
                <a:lnTo>
                  <a:pt x="29759" y="37444"/>
                </a:lnTo>
                <a:lnTo>
                  <a:pt x="32641" y="33604"/>
                </a:lnTo>
                <a:lnTo>
                  <a:pt x="34558" y="28803"/>
                </a:lnTo>
                <a:lnTo>
                  <a:pt x="34558" y="16322"/>
                </a:lnTo>
                <a:lnTo>
                  <a:pt x="32641" y="10561"/>
                </a:lnTo>
                <a:lnTo>
                  <a:pt x="29759" y="6720"/>
                </a:lnTo>
                <a:lnTo>
                  <a:pt x="26878" y="1920"/>
                </a:lnTo>
                <a:lnTo>
                  <a:pt x="23038" y="0"/>
                </a:lnTo>
                <a:lnTo>
                  <a:pt x="14400" y="0"/>
                </a:lnTo>
                <a:lnTo>
                  <a:pt x="11519" y="960"/>
                </a:lnTo>
                <a:lnTo>
                  <a:pt x="8638" y="1920"/>
                </a:lnTo>
                <a:lnTo>
                  <a:pt x="5762" y="3840"/>
                </a:lnTo>
                <a:lnTo>
                  <a:pt x="3840" y="6720"/>
                </a:lnTo>
                <a:lnTo>
                  <a:pt x="1923" y="10561"/>
                </a:lnTo>
                <a:lnTo>
                  <a:pt x="958" y="13441"/>
                </a:lnTo>
                <a:lnTo>
                  <a:pt x="0" y="17282"/>
                </a:lnTo>
                <a:close/>
              </a:path>
              <a:path w="93116" h="85435">
                <a:moveTo>
                  <a:pt x="75837" y="82570"/>
                </a:moveTo>
                <a:lnTo>
                  <a:pt x="73920" y="82570"/>
                </a:lnTo>
                <a:lnTo>
                  <a:pt x="72955" y="81594"/>
                </a:lnTo>
                <a:lnTo>
                  <a:pt x="71038" y="79674"/>
                </a:lnTo>
                <a:lnTo>
                  <a:pt x="69116" y="76794"/>
                </a:lnTo>
                <a:lnTo>
                  <a:pt x="68157" y="72008"/>
                </a:lnTo>
                <a:lnTo>
                  <a:pt x="70079" y="84475"/>
                </a:lnTo>
                <a:lnTo>
                  <a:pt x="72955" y="85435"/>
                </a:lnTo>
                <a:lnTo>
                  <a:pt x="75837" y="85435"/>
                </a:lnTo>
                <a:lnTo>
                  <a:pt x="75837" y="82570"/>
                </a:lnTo>
                <a:close/>
              </a:path>
              <a:path w="93116" h="85435">
                <a:moveTo>
                  <a:pt x="59519" y="72008"/>
                </a:moveTo>
                <a:lnTo>
                  <a:pt x="61437" y="75834"/>
                </a:lnTo>
                <a:lnTo>
                  <a:pt x="63358" y="78714"/>
                </a:lnTo>
                <a:lnTo>
                  <a:pt x="65275" y="81594"/>
                </a:lnTo>
                <a:lnTo>
                  <a:pt x="68157" y="83515"/>
                </a:lnTo>
                <a:lnTo>
                  <a:pt x="70079" y="84475"/>
                </a:lnTo>
                <a:lnTo>
                  <a:pt x="68157" y="72008"/>
                </a:lnTo>
                <a:lnTo>
                  <a:pt x="68157" y="56647"/>
                </a:lnTo>
                <a:lnTo>
                  <a:pt x="69116" y="51831"/>
                </a:lnTo>
                <a:lnTo>
                  <a:pt x="71038" y="48966"/>
                </a:lnTo>
                <a:lnTo>
                  <a:pt x="72955" y="46085"/>
                </a:lnTo>
                <a:lnTo>
                  <a:pt x="73920" y="45125"/>
                </a:lnTo>
                <a:lnTo>
                  <a:pt x="77759" y="45125"/>
                </a:lnTo>
                <a:lnTo>
                  <a:pt x="79676" y="46085"/>
                </a:lnTo>
                <a:lnTo>
                  <a:pt x="80634" y="48005"/>
                </a:lnTo>
                <a:lnTo>
                  <a:pt x="82558" y="51831"/>
                </a:lnTo>
                <a:lnTo>
                  <a:pt x="83516" y="56647"/>
                </a:lnTo>
                <a:lnTo>
                  <a:pt x="83516" y="71033"/>
                </a:lnTo>
                <a:lnTo>
                  <a:pt x="82558" y="75834"/>
                </a:lnTo>
                <a:lnTo>
                  <a:pt x="80634" y="78714"/>
                </a:lnTo>
                <a:lnTo>
                  <a:pt x="79676" y="81594"/>
                </a:lnTo>
                <a:lnTo>
                  <a:pt x="77759" y="82570"/>
                </a:lnTo>
                <a:lnTo>
                  <a:pt x="75837" y="82570"/>
                </a:lnTo>
                <a:lnTo>
                  <a:pt x="75837" y="85435"/>
                </a:lnTo>
                <a:lnTo>
                  <a:pt x="80634" y="85435"/>
                </a:lnTo>
                <a:lnTo>
                  <a:pt x="84475" y="83515"/>
                </a:lnTo>
                <a:lnTo>
                  <a:pt x="88315" y="80634"/>
                </a:lnTo>
                <a:lnTo>
                  <a:pt x="91196" y="76794"/>
                </a:lnTo>
                <a:lnTo>
                  <a:pt x="93116" y="71033"/>
                </a:lnTo>
                <a:lnTo>
                  <a:pt x="93116" y="59512"/>
                </a:lnTo>
                <a:lnTo>
                  <a:pt x="92156" y="56647"/>
                </a:lnTo>
                <a:lnTo>
                  <a:pt x="91196" y="52806"/>
                </a:lnTo>
                <a:lnTo>
                  <a:pt x="89275" y="48966"/>
                </a:lnTo>
                <a:lnTo>
                  <a:pt x="87355" y="47045"/>
                </a:lnTo>
                <a:lnTo>
                  <a:pt x="84475" y="45125"/>
                </a:lnTo>
                <a:lnTo>
                  <a:pt x="81599" y="43205"/>
                </a:lnTo>
                <a:lnTo>
                  <a:pt x="78717" y="42245"/>
                </a:lnTo>
                <a:lnTo>
                  <a:pt x="72955" y="42245"/>
                </a:lnTo>
                <a:lnTo>
                  <a:pt x="70079" y="43205"/>
                </a:lnTo>
                <a:lnTo>
                  <a:pt x="68157" y="45125"/>
                </a:lnTo>
                <a:lnTo>
                  <a:pt x="65275" y="46085"/>
                </a:lnTo>
                <a:lnTo>
                  <a:pt x="62400" y="48966"/>
                </a:lnTo>
                <a:lnTo>
                  <a:pt x="61437" y="52806"/>
                </a:lnTo>
                <a:lnTo>
                  <a:pt x="59519" y="55671"/>
                </a:lnTo>
                <a:lnTo>
                  <a:pt x="58561" y="59512"/>
                </a:lnTo>
                <a:lnTo>
                  <a:pt x="58561" y="68168"/>
                </a:lnTo>
                <a:lnTo>
                  <a:pt x="59519" y="72008"/>
                </a:lnTo>
                <a:close/>
              </a:path>
              <a:path w="93116" h="85435">
                <a:moveTo>
                  <a:pt x="73920" y="0"/>
                </a:moveTo>
                <a:lnTo>
                  <a:pt x="14400" y="85435"/>
                </a:lnTo>
                <a:lnTo>
                  <a:pt x="20157" y="85435"/>
                </a:lnTo>
                <a:lnTo>
                  <a:pt x="78717" y="0"/>
                </a:lnTo>
                <a:lnTo>
                  <a:pt x="73920" y="0"/>
                </a:lnTo>
                <a:close/>
              </a:path>
              <a:path w="93116" h="85435">
                <a:moveTo>
                  <a:pt x="11519" y="36484"/>
                </a:moveTo>
                <a:lnTo>
                  <a:pt x="10561" y="34564"/>
                </a:lnTo>
                <a:lnTo>
                  <a:pt x="11519" y="42245"/>
                </a:lnTo>
                <a:lnTo>
                  <a:pt x="14400" y="43205"/>
                </a:lnTo>
                <a:lnTo>
                  <a:pt x="12478" y="38404"/>
                </a:lnTo>
                <a:lnTo>
                  <a:pt x="11519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3" name="object 943"/>
          <p:cNvSpPr/>
          <p:nvPr/>
        </p:nvSpPr>
        <p:spPr>
          <a:xfrm>
            <a:off x="1325957" y="7812298"/>
            <a:ext cx="31682" cy="82555"/>
          </a:xfrm>
          <a:custGeom>
            <a:avLst/>
            <a:gdLst/>
            <a:ahLst/>
            <a:cxnLst/>
            <a:rect l="l" t="t" r="r" b="b"/>
            <a:pathLst>
              <a:path w="31682" h="82555">
                <a:moveTo>
                  <a:pt x="23038" y="78714"/>
                </a:moveTo>
                <a:lnTo>
                  <a:pt x="22079" y="77754"/>
                </a:lnTo>
                <a:lnTo>
                  <a:pt x="22079" y="75834"/>
                </a:lnTo>
                <a:lnTo>
                  <a:pt x="21121" y="72953"/>
                </a:lnTo>
                <a:lnTo>
                  <a:pt x="21121" y="0"/>
                </a:lnTo>
                <a:lnTo>
                  <a:pt x="19197" y="0"/>
                </a:lnTo>
                <a:lnTo>
                  <a:pt x="0" y="9601"/>
                </a:lnTo>
                <a:lnTo>
                  <a:pt x="958" y="11521"/>
                </a:lnTo>
                <a:lnTo>
                  <a:pt x="3838" y="10561"/>
                </a:lnTo>
                <a:lnTo>
                  <a:pt x="5762" y="9601"/>
                </a:lnTo>
                <a:lnTo>
                  <a:pt x="7679" y="9601"/>
                </a:lnTo>
                <a:lnTo>
                  <a:pt x="8638" y="10561"/>
                </a:lnTo>
                <a:lnTo>
                  <a:pt x="9602" y="10561"/>
                </a:lnTo>
                <a:lnTo>
                  <a:pt x="10559" y="11521"/>
                </a:lnTo>
                <a:lnTo>
                  <a:pt x="10559" y="12481"/>
                </a:lnTo>
                <a:lnTo>
                  <a:pt x="11518" y="13441"/>
                </a:lnTo>
                <a:lnTo>
                  <a:pt x="11518" y="77754"/>
                </a:lnTo>
                <a:lnTo>
                  <a:pt x="10559" y="78714"/>
                </a:lnTo>
                <a:lnTo>
                  <a:pt x="9602" y="78714"/>
                </a:lnTo>
                <a:lnTo>
                  <a:pt x="8638" y="79674"/>
                </a:lnTo>
                <a:lnTo>
                  <a:pt x="7679" y="80634"/>
                </a:lnTo>
                <a:lnTo>
                  <a:pt x="958" y="80634"/>
                </a:lnTo>
                <a:lnTo>
                  <a:pt x="958" y="82555"/>
                </a:lnTo>
                <a:lnTo>
                  <a:pt x="31682" y="82555"/>
                </a:lnTo>
                <a:lnTo>
                  <a:pt x="31682" y="80634"/>
                </a:lnTo>
                <a:lnTo>
                  <a:pt x="25920" y="80634"/>
                </a:lnTo>
                <a:lnTo>
                  <a:pt x="24961" y="79674"/>
                </a:lnTo>
                <a:lnTo>
                  <a:pt x="23038" y="78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4" name="object 944"/>
          <p:cNvSpPr/>
          <p:nvPr/>
        </p:nvSpPr>
        <p:spPr>
          <a:xfrm>
            <a:off x="1392314" y="7881933"/>
            <a:ext cx="10444" cy="14840"/>
          </a:xfrm>
          <a:custGeom>
            <a:avLst/>
            <a:gdLst/>
            <a:ahLst/>
            <a:cxnLst/>
            <a:rect l="l" t="t" r="r" b="b"/>
            <a:pathLst>
              <a:path w="10444" h="14840">
                <a:moveTo>
                  <a:pt x="10444" y="11000"/>
                </a:moveTo>
                <a:lnTo>
                  <a:pt x="6605" y="11000"/>
                </a:lnTo>
                <a:lnTo>
                  <a:pt x="2764" y="8119"/>
                </a:lnTo>
                <a:lnTo>
                  <a:pt x="842" y="2359"/>
                </a:lnTo>
                <a:lnTo>
                  <a:pt x="0" y="0"/>
                </a:lnTo>
                <a:lnTo>
                  <a:pt x="2764" y="14840"/>
                </a:lnTo>
                <a:lnTo>
                  <a:pt x="10444" y="14840"/>
                </a:lnTo>
                <a:lnTo>
                  <a:pt x="10444" y="110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5" name="object 945"/>
          <p:cNvSpPr/>
          <p:nvPr/>
        </p:nvSpPr>
        <p:spPr>
          <a:xfrm>
            <a:off x="1376839" y="7812298"/>
            <a:ext cx="52797" cy="84475"/>
          </a:xfrm>
          <a:custGeom>
            <a:avLst/>
            <a:gdLst/>
            <a:ahLst/>
            <a:cxnLst/>
            <a:rect l="l" t="t" r="r" b="b"/>
            <a:pathLst>
              <a:path w="52797" h="84475">
                <a:moveTo>
                  <a:pt x="107" y="46737"/>
                </a:moveTo>
                <a:lnTo>
                  <a:pt x="2342" y="59767"/>
                </a:lnTo>
                <a:lnTo>
                  <a:pt x="6714" y="71033"/>
                </a:lnTo>
                <a:lnTo>
                  <a:pt x="11518" y="79674"/>
                </a:lnTo>
                <a:lnTo>
                  <a:pt x="18239" y="84475"/>
                </a:lnTo>
                <a:lnTo>
                  <a:pt x="15474" y="69634"/>
                </a:lnTo>
                <a:lnTo>
                  <a:pt x="12593" y="58115"/>
                </a:lnTo>
                <a:lnTo>
                  <a:pt x="11518" y="44150"/>
                </a:lnTo>
                <a:lnTo>
                  <a:pt x="11518" y="37429"/>
                </a:lnTo>
                <a:lnTo>
                  <a:pt x="12476" y="30723"/>
                </a:lnTo>
                <a:lnTo>
                  <a:pt x="13435" y="23042"/>
                </a:lnTo>
                <a:lnTo>
                  <a:pt x="14400" y="16322"/>
                </a:lnTo>
                <a:lnTo>
                  <a:pt x="16317" y="11521"/>
                </a:lnTo>
                <a:lnTo>
                  <a:pt x="19197" y="7680"/>
                </a:lnTo>
                <a:lnTo>
                  <a:pt x="21115" y="5760"/>
                </a:lnTo>
                <a:lnTo>
                  <a:pt x="23996" y="3840"/>
                </a:lnTo>
                <a:lnTo>
                  <a:pt x="28794" y="3840"/>
                </a:lnTo>
                <a:lnTo>
                  <a:pt x="32634" y="5760"/>
                </a:lnTo>
                <a:lnTo>
                  <a:pt x="34556" y="7680"/>
                </a:lnTo>
                <a:lnTo>
                  <a:pt x="36473" y="11521"/>
                </a:lnTo>
                <a:lnTo>
                  <a:pt x="38397" y="16322"/>
                </a:lnTo>
                <a:lnTo>
                  <a:pt x="40314" y="22067"/>
                </a:lnTo>
                <a:lnTo>
                  <a:pt x="41277" y="29748"/>
                </a:lnTo>
                <a:lnTo>
                  <a:pt x="41277" y="39349"/>
                </a:lnTo>
                <a:lnTo>
                  <a:pt x="41234" y="43808"/>
                </a:lnTo>
                <a:lnTo>
                  <a:pt x="40368" y="57644"/>
                </a:lnTo>
                <a:lnTo>
                  <a:pt x="38397" y="68153"/>
                </a:lnTo>
                <a:lnTo>
                  <a:pt x="37438" y="71993"/>
                </a:lnTo>
                <a:lnTo>
                  <a:pt x="35515" y="75834"/>
                </a:lnTo>
                <a:lnTo>
                  <a:pt x="32634" y="77754"/>
                </a:lnTo>
                <a:lnTo>
                  <a:pt x="30717" y="79674"/>
                </a:lnTo>
                <a:lnTo>
                  <a:pt x="28794" y="80634"/>
                </a:lnTo>
                <a:lnTo>
                  <a:pt x="25918" y="80634"/>
                </a:lnTo>
                <a:lnTo>
                  <a:pt x="25918" y="84475"/>
                </a:lnTo>
                <a:lnTo>
                  <a:pt x="29759" y="84475"/>
                </a:lnTo>
                <a:lnTo>
                  <a:pt x="33598" y="82555"/>
                </a:lnTo>
                <a:lnTo>
                  <a:pt x="38397" y="79674"/>
                </a:lnTo>
                <a:lnTo>
                  <a:pt x="42236" y="76794"/>
                </a:lnTo>
                <a:lnTo>
                  <a:pt x="46076" y="71993"/>
                </a:lnTo>
                <a:lnTo>
                  <a:pt x="48958" y="65272"/>
                </a:lnTo>
                <a:lnTo>
                  <a:pt x="51832" y="58552"/>
                </a:lnTo>
                <a:lnTo>
                  <a:pt x="52797" y="50871"/>
                </a:lnTo>
                <a:lnTo>
                  <a:pt x="52797" y="41285"/>
                </a:lnTo>
                <a:lnTo>
                  <a:pt x="52316" y="32365"/>
                </a:lnTo>
                <a:lnTo>
                  <a:pt x="49288" y="19712"/>
                </a:lnTo>
                <a:lnTo>
                  <a:pt x="43194" y="9601"/>
                </a:lnTo>
                <a:lnTo>
                  <a:pt x="38397" y="3840"/>
                </a:lnTo>
                <a:lnTo>
                  <a:pt x="32634" y="0"/>
                </a:lnTo>
                <a:lnTo>
                  <a:pt x="23038" y="0"/>
                </a:lnTo>
                <a:lnTo>
                  <a:pt x="19197" y="1920"/>
                </a:lnTo>
                <a:lnTo>
                  <a:pt x="15358" y="3840"/>
                </a:lnTo>
                <a:lnTo>
                  <a:pt x="10553" y="7680"/>
                </a:lnTo>
                <a:lnTo>
                  <a:pt x="6714" y="12481"/>
                </a:lnTo>
                <a:lnTo>
                  <a:pt x="4797" y="19202"/>
                </a:lnTo>
                <a:lnTo>
                  <a:pt x="1915" y="25907"/>
                </a:lnTo>
                <a:lnTo>
                  <a:pt x="0" y="33588"/>
                </a:lnTo>
                <a:lnTo>
                  <a:pt x="0" y="43190"/>
                </a:lnTo>
                <a:lnTo>
                  <a:pt x="107" y="467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6" name="object 946"/>
          <p:cNvSpPr/>
          <p:nvPr/>
        </p:nvSpPr>
        <p:spPr>
          <a:xfrm>
            <a:off x="1438275" y="7812298"/>
            <a:ext cx="93116" cy="86395"/>
          </a:xfrm>
          <a:custGeom>
            <a:avLst/>
            <a:gdLst/>
            <a:ahLst/>
            <a:cxnLst/>
            <a:rect l="l" t="t" r="r" b="b"/>
            <a:pathLst>
              <a:path w="93116" h="86395">
                <a:moveTo>
                  <a:pt x="0" y="18227"/>
                </a:moveTo>
                <a:lnTo>
                  <a:pt x="0" y="25907"/>
                </a:lnTo>
                <a:lnTo>
                  <a:pt x="958" y="29748"/>
                </a:lnTo>
                <a:lnTo>
                  <a:pt x="1923" y="33588"/>
                </a:lnTo>
                <a:lnTo>
                  <a:pt x="3840" y="36469"/>
                </a:lnTo>
                <a:lnTo>
                  <a:pt x="5762" y="39349"/>
                </a:lnTo>
                <a:lnTo>
                  <a:pt x="8638" y="41285"/>
                </a:lnTo>
                <a:lnTo>
                  <a:pt x="11519" y="43190"/>
                </a:lnTo>
                <a:lnTo>
                  <a:pt x="10561" y="34564"/>
                </a:lnTo>
                <a:lnTo>
                  <a:pt x="9602" y="31668"/>
                </a:lnTo>
                <a:lnTo>
                  <a:pt x="9602" y="14386"/>
                </a:lnTo>
                <a:lnTo>
                  <a:pt x="10561" y="9601"/>
                </a:lnTo>
                <a:lnTo>
                  <a:pt x="11519" y="6720"/>
                </a:lnTo>
                <a:lnTo>
                  <a:pt x="13441" y="4800"/>
                </a:lnTo>
                <a:lnTo>
                  <a:pt x="15358" y="3840"/>
                </a:lnTo>
                <a:lnTo>
                  <a:pt x="19199" y="3840"/>
                </a:lnTo>
                <a:lnTo>
                  <a:pt x="21121" y="4800"/>
                </a:lnTo>
                <a:lnTo>
                  <a:pt x="22079" y="6720"/>
                </a:lnTo>
                <a:lnTo>
                  <a:pt x="23996" y="9601"/>
                </a:lnTo>
                <a:lnTo>
                  <a:pt x="24961" y="14386"/>
                </a:lnTo>
                <a:lnTo>
                  <a:pt x="24961" y="29748"/>
                </a:lnTo>
                <a:lnTo>
                  <a:pt x="23996" y="34564"/>
                </a:lnTo>
                <a:lnTo>
                  <a:pt x="22079" y="37429"/>
                </a:lnTo>
                <a:lnTo>
                  <a:pt x="20157" y="39349"/>
                </a:lnTo>
                <a:lnTo>
                  <a:pt x="19199" y="41285"/>
                </a:lnTo>
                <a:lnTo>
                  <a:pt x="15358" y="41285"/>
                </a:lnTo>
                <a:lnTo>
                  <a:pt x="14400" y="40309"/>
                </a:lnTo>
                <a:lnTo>
                  <a:pt x="13441" y="39349"/>
                </a:lnTo>
                <a:lnTo>
                  <a:pt x="12478" y="38389"/>
                </a:lnTo>
                <a:lnTo>
                  <a:pt x="14400" y="44150"/>
                </a:lnTo>
                <a:lnTo>
                  <a:pt x="22079" y="44150"/>
                </a:lnTo>
                <a:lnTo>
                  <a:pt x="25920" y="42230"/>
                </a:lnTo>
                <a:lnTo>
                  <a:pt x="29759" y="38389"/>
                </a:lnTo>
                <a:lnTo>
                  <a:pt x="32641" y="34564"/>
                </a:lnTo>
                <a:lnTo>
                  <a:pt x="34558" y="28788"/>
                </a:lnTo>
                <a:lnTo>
                  <a:pt x="34558" y="16322"/>
                </a:lnTo>
                <a:lnTo>
                  <a:pt x="32641" y="11521"/>
                </a:lnTo>
                <a:lnTo>
                  <a:pt x="29759" y="6720"/>
                </a:lnTo>
                <a:lnTo>
                  <a:pt x="26878" y="1920"/>
                </a:lnTo>
                <a:lnTo>
                  <a:pt x="23038" y="0"/>
                </a:lnTo>
                <a:lnTo>
                  <a:pt x="14400" y="0"/>
                </a:lnTo>
                <a:lnTo>
                  <a:pt x="11519" y="960"/>
                </a:lnTo>
                <a:lnTo>
                  <a:pt x="8638" y="2880"/>
                </a:lnTo>
                <a:lnTo>
                  <a:pt x="5762" y="4800"/>
                </a:lnTo>
                <a:lnTo>
                  <a:pt x="3840" y="6720"/>
                </a:lnTo>
                <a:lnTo>
                  <a:pt x="1923" y="10561"/>
                </a:lnTo>
                <a:lnTo>
                  <a:pt x="958" y="14386"/>
                </a:lnTo>
                <a:lnTo>
                  <a:pt x="0" y="18227"/>
                </a:lnTo>
                <a:close/>
              </a:path>
              <a:path w="93116" h="86395">
                <a:moveTo>
                  <a:pt x="75837" y="82555"/>
                </a:moveTo>
                <a:lnTo>
                  <a:pt x="73920" y="82555"/>
                </a:lnTo>
                <a:lnTo>
                  <a:pt x="72955" y="81594"/>
                </a:lnTo>
                <a:lnTo>
                  <a:pt x="71038" y="79674"/>
                </a:lnTo>
                <a:lnTo>
                  <a:pt x="69116" y="76794"/>
                </a:lnTo>
                <a:lnTo>
                  <a:pt x="68157" y="71993"/>
                </a:lnTo>
                <a:lnTo>
                  <a:pt x="70079" y="85435"/>
                </a:lnTo>
                <a:lnTo>
                  <a:pt x="72955" y="86395"/>
                </a:lnTo>
                <a:lnTo>
                  <a:pt x="75837" y="86395"/>
                </a:lnTo>
                <a:lnTo>
                  <a:pt x="75837" y="82555"/>
                </a:lnTo>
                <a:close/>
              </a:path>
              <a:path w="93116" h="86395">
                <a:moveTo>
                  <a:pt x="59519" y="72953"/>
                </a:moveTo>
                <a:lnTo>
                  <a:pt x="61437" y="75834"/>
                </a:lnTo>
                <a:lnTo>
                  <a:pt x="63358" y="78714"/>
                </a:lnTo>
                <a:lnTo>
                  <a:pt x="65275" y="81594"/>
                </a:lnTo>
                <a:lnTo>
                  <a:pt x="68157" y="83515"/>
                </a:lnTo>
                <a:lnTo>
                  <a:pt x="70079" y="85435"/>
                </a:lnTo>
                <a:lnTo>
                  <a:pt x="68157" y="71993"/>
                </a:lnTo>
                <a:lnTo>
                  <a:pt x="68157" y="56631"/>
                </a:lnTo>
                <a:lnTo>
                  <a:pt x="69116" y="51831"/>
                </a:lnTo>
                <a:lnTo>
                  <a:pt x="71038" y="48950"/>
                </a:lnTo>
                <a:lnTo>
                  <a:pt x="72955" y="47030"/>
                </a:lnTo>
                <a:lnTo>
                  <a:pt x="73920" y="46070"/>
                </a:lnTo>
                <a:lnTo>
                  <a:pt x="77759" y="46070"/>
                </a:lnTo>
                <a:lnTo>
                  <a:pt x="79676" y="47030"/>
                </a:lnTo>
                <a:lnTo>
                  <a:pt x="80634" y="48950"/>
                </a:lnTo>
                <a:lnTo>
                  <a:pt x="82558" y="51831"/>
                </a:lnTo>
                <a:lnTo>
                  <a:pt x="83516" y="56631"/>
                </a:lnTo>
                <a:lnTo>
                  <a:pt x="83516" y="71993"/>
                </a:lnTo>
                <a:lnTo>
                  <a:pt x="82558" y="76794"/>
                </a:lnTo>
                <a:lnTo>
                  <a:pt x="80634" y="79674"/>
                </a:lnTo>
                <a:lnTo>
                  <a:pt x="79676" y="81594"/>
                </a:lnTo>
                <a:lnTo>
                  <a:pt x="77759" y="82555"/>
                </a:lnTo>
                <a:lnTo>
                  <a:pt x="75837" y="82555"/>
                </a:lnTo>
                <a:lnTo>
                  <a:pt x="75837" y="86395"/>
                </a:lnTo>
                <a:lnTo>
                  <a:pt x="80634" y="86395"/>
                </a:lnTo>
                <a:lnTo>
                  <a:pt x="84475" y="84475"/>
                </a:lnTo>
                <a:lnTo>
                  <a:pt x="88315" y="80634"/>
                </a:lnTo>
                <a:lnTo>
                  <a:pt x="91196" y="76794"/>
                </a:lnTo>
                <a:lnTo>
                  <a:pt x="93116" y="71033"/>
                </a:lnTo>
                <a:lnTo>
                  <a:pt x="93116" y="60472"/>
                </a:lnTo>
                <a:lnTo>
                  <a:pt x="92156" y="56631"/>
                </a:lnTo>
                <a:lnTo>
                  <a:pt x="91196" y="52791"/>
                </a:lnTo>
                <a:lnTo>
                  <a:pt x="89275" y="49910"/>
                </a:lnTo>
                <a:lnTo>
                  <a:pt x="87355" y="47030"/>
                </a:lnTo>
                <a:lnTo>
                  <a:pt x="84475" y="45125"/>
                </a:lnTo>
                <a:lnTo>
                  <a:pt x="81599" y="43190"/>
                </a:lnTo>
                <a:lnTo>
                  <a:pt x="78717" y="42230"/>
                </a:lnTo>
                <a:lnTo>
                  <a:pt x="72955" y="42230"/>
                </a:lnTo>
                <a:lnTo>
                  <a:pt x="70079" y="43190"/>
                </a:lnTo>
                <a:lnTo>
                  <a:pt x="68157" y="45125"/>
                </a:lnTo>
                <a:lnTo>
                  <a:pt x="65275" y="47030"/>
                </a:lnTo>
                <a:lnTo>
                  <a:pt x="62400" y="49910"/>
                </a:lnTo>
                <a:lnTo>
                  <a:pt x="61437" y="52791"/>
                </a:lnTo>
                <a:lnTo>
                  <a:pt x="59519" y="56631"/>
                </a:lnTo>
                <a:lnTo>
                  <a:pt x="58561" y="60472"/>
                </a:lnTo>
                <a:lnTo>
                  <a:pt x="58561" y="69113"/>
                </a:lnTo>
                <a:lnTo>
                  <a:pt x="59519" y="72953"/>
                </a:lnTo>
                <a:close/>
              </a:path>
              <a:path w="93116" h="86395">
                <a:moveTo>
                  <a:pt x="73920" y="0"/>
                </a:moveTo>
                <a:lnTo>
                  <a:pt x="14400" y="86395"/>
                </a:lnTo>
                <a:lnTo>
                  <a:pt x="20157" y="86395"/>
                </a:lnTo>
                <a:lnTo>
                  <a:pt x="78717" y="0"/>
                </a:lnTo>
                <a:lnTo>
                  <a:pt x="73920" y="0"/>
                </a:lnTo>
                <a:close/>
              </a:path>
              <a:path w="93116" h="86395">
                <a:moveTo>
                  <a:pt x="11519" y="36469"/>
                </a:moveTo>
                <a:lnTo>
                  <a:pt x="10561" y="34564"/>
                </a:lnTo>
                <a:lnTo>
                  <a:pt x="11519" y="43190"/>
                </a:lnTo>
                <a:lnTo>
                  <a:pt x="14400" y="44150"/>
                </a:lnTo>
                <a:lnTo>
                  <a:pt x="12478" y="38389"/>
                </a:lnTo>
                <a:lnTo>
                  <a:pt x="11519" y="36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7" name="object 947"/>
          <p:cNvSpPr/>
          <p:nvPr/>
        </p:nvSpPr>
        <p:spPr>
          <a:xfrm>
            <a:off x="1325957" y="7556936"/>
            <a:ext cx="31682" cy="82570"/>
          </a:xfrm>
          <a:custGeom>
            <a:avLst/>
            <a:gdLst/>
            <a:ahLst/>
            <a:cxnLst/>
            <a:rect l="l" t="t" r="r" b="b"/>
            <a:pathLst>
              <a:path w="31682" h="82570">
                <a:moveTo>
                  <a:pt x="31682" y="82570"/>
                </a:moveTo>
                <a:lnTo>
                  <a:pt x="31682" y="80650"/>
                </a:lnTo>
                <a:lnTo>
                  <a:pt x="27841" y="80650"/>
                </a:lnTo>
                <a:lnTo>
                  <a:pt x="25920" y="79689"/>
                </a:lnTo>
                <a:lnTo>
                  <a:pt x="24961" y="79689"/>
                </a:lnTo>
                <a:lnTo>
                  <a:pt x="23038" y="78729"/>
                </a:lnTo>
                <a:lnTo>
                  <a:pt x="22079" y="77754"/>
                </a:lnTo>
                <a:lnTo>
                  <a:pt x="22079" y="75849"/>
                </a:lnTo>
                <a:lnTo>
                  <a:pt x="21121" y="72969"/>
                </a:lnTo>
                <a:lnTo>
                  <a:pt x="21121" y="0"/>
                </a:lnTo>
                <a:lnTo>
                  <a:pt x="19197" y="0"/>
                </a:lnTo>
                <a:lnTo>
                  <a:pt x="0" y="9601"/>
                </a:lnTo>
                <a:lnTo>
                  <a:pt x="958" y="11521"/>
                </a:lnTo>
                <a:lnTo>
                  <a:pt x="3838" y="10561"/>
                </a:lnTo>
                <a:lnTo>
                  <a:pt x="5762" y="9601"/>
                </a:lnTo>
                <a:lnTo>
                  <a:pt x="8638" y="9601"/>
                </a:lnTo>
                <a:lnTo>
                  <a:pt x="9602" y="10561"/>
                </a:lnTo>
                <a:lnTo>
                  <a:pt x="10559" y="11521"/>
                </a:lnTo>
                <a:lnTo>
                  <a:pt x="10559" y="12481"/>
                </a:lnTo>
                <a:lnTo>
                  <a:pt x="11518" y="13441"/>
                </a:lnTo>
                <a:lnTo>
                  <a:pt x="11518" y="76809"/>
                </a:lnTo>
                <a:lnTo>
                  <a:pt x="10559" y="77754"/>
                </a:lnTo>
                <a:lnTo>
                  <a:pt x="9602" y="78729"/>
                </a:lnTo>
                <a:lnTo>
                  <a:pt x="8638" y="79689"/>
                </a:lnTo>
                <a:lnTo>
                  <a:pt x="7679" y="80650"/>
                </a:lnTo>
                <a:lnTo>
                  <a:pt x="958" y="80650"/>
                </a:lnTo>
                <a:lnTo>
                  <a:pt x="958" y="82570"/>
                </a:lnTo>
                <a:lnTo>
                  <a:pt x="31682" y="825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8" name="object 948"/>
          <p:cNvSpPr/>
          <p:nvPr/>
        </p:nvSpPr>
        <p:spPr>
          <a:xfrm>
            <a:off x="1378755" y="7558857"/>
            <a:ext cx="47042" cy="82555"/>
          </a:xfrm>
          <a:custGeom>
            <a:avLst/>
            <a:gdLst/>
            <a:ahLst/>
            <a:cxnLst/>
            <a:rect l="l" t="t" r="r" b="b"/>
            <a:pathLst>
              <a:path w="47042" h="82555">
                <a:moveTo>
                  <a:pt x="7679" y="70088"/>
                </a:moveTo>
                <a:lnTo>
                  <a:pt x="1923" y="70088"/>
                </a:lnTo>
                <a:lnTo>
                  <a:pt x="958" y="71048"/>
                </a:lnTo>
                <a:lnTo>
                  <a:pt x="0" y="71993"/>
                </a:lnTo>
                <a:lnTo>
                  <a:pt x="0" y="76809"/>
                </a:lnTo>
                <a:lnTo>
                  <a:pt x="958" y="77769"/>
                </a:lnTo>
                <a:lnTo>
                  <a:pt x="2881" y="79674"/>
                </a:lnTo>
                <a:lnTo>
                  <a:pt x="5763" y="81610"/>
                </a:lnTo>
                <a:lnTo>
                  <a:pt x="8638" y="82555"/>
                </a:lnTo>
                <a:lnTo>
                  <a:pt x="18240" y="82555"/>
                </a:lnTo>
                <a:lnTo>
                  <a:pt x="23039" y="80650"/>
                </a:lnTo>
                <a:lnTo>
                  <a:pt x="27843" y="78729"/>
                </a:lnTo>
                <a:lnTo>
                  <a:pt x="30719" y="77769"/>
                </a:lnTo>
                <a:lnTo>
                  <a:pt x="33599" y="74889"/>
                </a:lnTo>
                <a:lnTo>
                  <a:pt x="36481" y="72969"/>
                </a:lnTo>
                <a:lnTo>
                  <a:pt x="39361" y="70088"/>
                </a:lnTo>
                <a:lnTo>
                  <a:pt x="41279" y="67208"/>
                </a:lnTo>
                <a:lnTo>
                  <a:pt x="43202" y="63367"/>
                </a:lnTo>
                <a:lnTo>
                  <a:pt x="45119" y="59527"/>
                </a:lnTo>
                <a:lnTo>
                  <a:pt x="46078" y="55686"/>
                </a:lnTo>
                <a:lnTo>
                  <a:pt x="46078" y="44165"/>
                </a:lnTo>
                <a:lnTo>
                  <a:pt x="43202" y="38404"/>
                </a:lnTo>
                <a:lnTo>
                  <a:pt x="37440" y="32644"/>
                </a:lnTo>
                <a:lnTo>
                  <a:pt x="36079" y="31163"/>
                </a:lnTo>
                <a:lnTo>
                  <a:pt x="25794" y="24298"/>
                </a:lnTo>
                <a:lnTo>
                  <a:pt x="12484" y="21122"/>
                </a:lnTo>
                <a:lnTo>
                  <a:pt x="18240" y="9601"/>
                </a:lnTo>
                <a:lnTo>
                  <a:pt x="42237" y="9601"/>
                </a:lnTo>
                <a:lnTo>
                  <a:pt x="47042" y="0"/>
                </a:lnTo>
                <a:lnTo>
                  <a:pt x="18240" y="0"/>
                </a:lnTo>
                <a:lnTo>
                  <a:pt x="2881" y="31683"/>
                </a:lnTo>
                <a:lnTo>
                  <a:pt x="9602" y="31683"/>
                </a:lnTo>
                <a:lnTo>
                  <a:pt x="16323" y="32644"/>
                </a:lnTo>
                <a:lnTo>
                  <a:pt x="20164" y="34564"/>
                </a:lnTo>
                <a:lnTo>
                  <a:pt x="25920" y="36484"/>
                </a:lnTo>
                <a:lnTo>
                  <a:pt x="29760" y="40325"/>
                </a:lnTo>
                <a:lnTo>
                  <a:pt x="33599" y="44165"/>
                </a:lnTo>
                <a:lnTo>
                  <a:pt x="36481" y="48966"/>
                </a:lnTo>
                <a:lnTo>
                  <a:pt x="38398" y="52806"/>
                </a:lnTo>
                <a:lnTo>
                  <a:pt x="38398" y="63367"/>
                </a:lnTo>
                <a:lnTo>
                  <a:pt x="36481" y="67208"/>
                </a:lnTo>
                <a:lnTo>
                  <a:pt x="32641" y="71048"/>
                </a:lnTo>
                <a:lnTo>
                  <a:pt x="28802" y="73929"/>
                </a:lnTo>
                <a:lnTo>
                  <a:pt x="24961" y="75834"/>
                </a:lnTo>
                <a:lnTo>
                  <a:pt x="17282" y="75834"/>
                </a:lnTo>
                <a:lnTo>
                  <a:pt x="14401" y="74889"/>
                </a:lnTo>
                <a:lnTo>
                  <a:pt x="11519" y="72969"/>
                </a:lnTo>
                <a:lnTo>
                  <a:pt x="9602" y="71993"/>
                </a:lnTo>
                <a:lnTo>
                  <a:pt x="7679" y="71048"/>
                </a:lnTo>
                <a:lnTo>
                  <a:pt x="7679" y="70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9" name="object 949"/>
          <p:cNvSpPr/>
          <p:nvPr/>
        </p:nvSpPr>
        <p:spPr>
          <a:xfrm>
            <a:off x="1438275" y="7556936"/>
            <a:ext cx="93116" cy="86410"/>
          </a:xfrm>
          <a:custGeom>
            <a:avLst/>
            <a:gdLst/>
            <a:ahLst/>
            <a:cxnLst/>
            <a:rect l="l" t="t" r="r" b="b"/>
            <a:pathLst>
              <a:path w="93116" h="86410">
                <a:moveTo>
                  <a:pt x="0" y="18242"/>
                </a:moveTo>
                <a:lnTo>
                  <a:pt x="0" y="25923"/>
                </a:lnTo>
                <a:lnTo>
                  <a:pt x="958" y="29763"/>
                </a:lnTo>
                <a:lnTo>
                  <a:pt x="1923" y="33604"/>
                </a:lnTo>
                <a:lnTo>
                  <a:pt x="3840" y="36484"/>
                </a:lnTo>
                <a:lnTo>
                  <a:pt x="5762" y="39364"/>
                </a:lnTo>
                <a:lnTo>
                  <a:pt x="8638" y="41285"/>
                </a:lnTo>
                <a:lnTo>
                  <a:pt x="11519" y="43205"/>
                </a:lnTo>
                <a:lnTo>
                  <a:pt x="10561" y="34564"/>
                </a:lnTo>
                <a:lnTo>
                  <a:pt x="9602" y="31683"/>
                </a:lnTo>
                <a:lnTo>
                  <a:pt x="9602" y="14401"/>
                </a:lnTo>
                <a:lnTo>
                  <a:pt x="10561" y="9601"/>
                </a:lnTo>
                <a:lnTo>
                  <a:pt x="11519" y="6736"/>
                </a:lnTo>
                <a:lnTo>
                  <a:pt x="13441" y="4800"/>
                </a:lnTo>
                <a:lnTo>
                  <a:pt x="15358" y="2895"/>
                </a:lnTo>
                <a:lnTo>
                  <a:pt x="19199" y="2895"/>
                </a:lnTo>
                <a:lnTo>
                  <a:pt x="21121" y="3840"/>
                </a:lnTo>
                <a:lnTo>
                  <a:pt x="22079" y="6736"/>
                </a:lnTo>
                <a:lnTo>
                  <a:pt x="23996" y="9601"/>
                </a:lnTo>
                <a:lnTo>
                  <a:pt x="24961" y="14401"/>
                </a:lnTo>
                <a:lnTo>
                  <a:pt x="24961" y="29763"/>
                </a:lnTo>
                <a:lnTo>
                  <a:pt x="23996" y="34564"/>
                </a:lnTo>
                <a:lnTo>
                  <a:pt x="22079" y="37444"/>
                </a:lnTo>
                <a:lnTo>
                  <a:pt x="20157" y="39364"/>
                </a:lnTo>
                <a:lnTo>
                  <a:pt x="19199" y="40325"/>
                </a:lnTo>
                <a:lnTo>
                  <a:pt x="14400" y="40325"/>
                </a:lnTo>
                <a:lnTo>
                  <a:pt x="13441" y="39364"/>
                </a:lnTo>
                <a:lnTo>
                  <a:pt x="12478" y="38404"/>
                </a:lnTo>
                <a:lnTo>
                  <a:pt x="14400" y="43205"/>
                </a:lnTo>
                <a:lnTo>
                  <a:pt x="22079" y="43205"/>
                </a:lnTo>
                <a:lnTo>
                  <a:pt x="25920" y="42245"/>
                </a:lnTo>
                <a:lnTo>
                  <a:pt x="29759" y="38404"/>
                </a:lnTo>
                <a:lnTo>
                  <a:pt x="32641" y="34564"/>
                </a:lnTo>
                <a:lnTo>
                  <a:pt x="34558" y="28803"/>
                </a:lnTo>
                <a:lnTo>
                  <a:pt x="34558" y="16322"/>
                </a:lnTo>
                <a:lnTo>
                  <a:pt x="32641" y="10561"/>
                </a:lnTo>
                <a:lnTo>
                  <a:pt x="29759" y="6736"/>
                </a:lnTo>
                <a:lnTo>
                  <a:pt x="26878" y="1920"/>
                </a:lnTo>
                <a:lnTo>
                  <a:pt x="23038" y="0"/>
                </a:lnTo>
                <a:lnTo>
                  <a:pt x="14400" y="0"/>
                </a:lnTo>
                <a:lnTo>
                  <a:pt x="11519" y="960"/>
                </a:lnTo>
                <a:lnTo>
                  <a:pt x="8638" y="2895"/>
                </a:lnTo>
                <a:lnTo>
                  <a:pt x="5762" y="3840"/>
                </a:lnTo>
                <a:lnTo>
                  <a:pt x="3840" y="6736"/>
                </a:lnTo>
                <a:lnTo>
                  <a:pt x="1923" y="10561"/>
                </a:lnTo>
                <a:lnTo>
                  <a:pt x="958" y="14401"/>
                </a:lnTo>
                <a:lnTo>
                  <a:pt x="0" y="18242"/>
                </a:lnTo>
                <a:close/>
              </a:path>
              <a:path w="93116" h="86410">
                <a:moveTo>
                  <a:pt x="75837" y="82570"/>
                </a:moveTo>
                <a:lnTo>
                  <a:pt x="73920" y="82570"/>
                </a:lnTo>
                <a:lnTo>
                  <a:pt x="72955" y="81594"/>
                </a:lnTo>
                <a:lnTo>
                  <a:pt x="71038" y="79689"/>
                </a:lnTo>
                <a:lnTo>
                  <a:pt x="69116" y="76809"/>
                </a:lnTo>
                <a:lnTo>
                  <a:pt x="68157" y="72008"/>
                </a:lnTo>
                <a:lnTo>
                  <a:pt x="70079" y="85435"/>
                </a:lnTo>
                <a:lnTo>
                  <a:pt x="72955" y="86410"/>
                </a:lnTo>
                <a:lnTo>
                  <a:pt x="75837" y="86410"/>
                </a:lnTo>
                <a:lnTo>
                  <a:pt x="75837" y="82570"/>
                </a:lnTo>
                <a:close/>
              </a:path>
              <a:path w="93116" h="86410">
                <a:moveTo>
                  <a:pt x="59519" y="72008"/>
                </a:moveTo>
                <a:lnTo>
                  <a:pt x="61437" y="75849"/>
                </a:lnTo>
                <a:lnTo>
                  <a:pt x="63358" y="78729"/>
                </a:lnTo>
                <a:lnTo>
                  <a:pt x="65275" y="81594"/>
                </a:lnTo>
                <a:lnTo>
                  <a:pt x="68157" y="83530"/>
                </a:lnTo>
                <a:lnTo>
                  <a:pt x="70079" y="85435"/>
                </a:lnTo>
                <a:lnTo>
                  <a:pt x="68157" y="72008"/>
                </a:lnTo>
                <a:lnTo>
                  <a:pt x="68157" y="56647"/>
                </a:lnTo>
                <a:lnTo>
                  <a:pt x="69116" y="51846"/>
                </a:lnTo>
                <a:lnTo>
                  <a:pt x="71038" y="48966"/>
                </a:lnTo>
                <a:lnTo>
                  <a:pt x="72955" y="47045"/>
                </a:lnTo>
                <a:lnTo>
                  <a:pt x="73920" y="46085"/>
                </a:lnTo>
                <a:lnTo>
                  <a:pt x="77759" y="46085"/>
                </a:lnTo>
                <a:lnTo>
                  <a:pt x="79676" y="47045"/>
                </a:lnTo>
                <a:lnTo>
                  <a:pt x="80634" y="48966"/>
                </a:lnTo>
                <a:lnTo>
                  <a:pt x="82558" y="51846"/>
                </a:lnTo>
                <a:lnTo>
                  <a:pt x="83516" y="56647"/>
                </a:lnTo>
                <a:lnTo>
                  <a:pt x="83516" y="72008"/>
                </a:lnTo>
                <a:lnTo>
                  <a:pt x="82558" y="76809"/>
                </a:lnTo>
                <a:lnTo>
                  <a:pt x="80634" y="79689"/>
                </a:lnTo>
                <a:lnTo>
                  <a:pt x="79676" y="81594"/>
                </a:lnTo>
                <a:lnTo>
                  <a:pt x="77759" y="82570"/>
                </a:lnTo>
                <a:lnTo>
                  <a:pt x="75837" y="82570"/>
                </a:lnTo>
                <a:lnTo>
                  <a:pt x="75837" y="86410"/>
                </a:lnTo>
                <a:lnTo>
                  <a:pt x="80634" y="86410"/>
                </a:lnTo>
                <a:lnTo>
                  <a:pt x="84475" y="84475"/>
                </a:lnTo>
                <a:lnTo>
                  <a:pt x="88315" y="80650"/>
                </a:lnTo>
                <a:lnTo>
                  <a:pt x="91196" y="76809"/>
                </a:lnTo>
                <a:lnTo>
                  <a:pt x="93116" y="71048"/>
                </a:lnTo>
                <a:lnTo>
                  <a:pt x="93116" y="60487"/>
                </a:lnTo>
                <a:lnTo>
                  <a:pt x="92156" y="56647"/>
                </a:lnTo>
                <a:lnTo>
                  <a:pt x="91196" y="52806"/>
                </a:lnTo>
                <a:lnTo>
                  <a:pt x="89275" y="49926"/>
                </a:lnTo>
                <a:lnTo>
                  <a:pt x="87355" y="47045"/>
                </a:lnTo>
                <a:lnTo>
                  <a:pt x="84475" y="45125"/>
                </a:lnTo>
                <a:lnTo>
                  <a:pt x="81599" y="43205"/>
                </a:lnTo>
                <a:lnTo>
                  <a:pt x="78717" y="42245"/>
                </a:lnTo>
                <a:lnTo>
                  <a:pt x="72955" y="42245"/>
                </a:lnTo>
                <a:lnTo>
                  <a:pt x="70079" y="43205"/>
                </a:lnTo>
                <a:lnTo>
                  <a:pt x="68157" y="45125"/>
                </a:lnTo>
                <a:lnTo>
                  <a:pt x="65275" y="47045"/>
                </a:lnTo>
                <a:lnTo>
                  <a:pt x="62400" y="48966"/>
                </a:lnTo>
                <a:lnTo>
                  <a:pt x="61437" y="52806"/>
                </a:lnTo>
                <a:lnTo>
                  <a:pt x="59519" y="56647"/>
                </a:lnTo>
                <a:lnTo>
                  <a:pt x="58561" y="60487"/>
                </a:lnTo>
                <a:lnTo>
                  <a:pt x="58561" y="68168"/>
                </a:lnTo>
                <a:lnTo>
                  <a:pt x="59519" y="72008"/>
                </a:lnTo>
                <a:close/>
              </a:path>
              <a:path w="93116" h="86410">
                <a:moveTo>
                  <a:pt x="73920" y="0"/>
                </a:moveTo>
                <a:lnTo>
                  <a:pt x="14400" y="86410"/>
                </a:lnTo>
                <a:lnTo>
                  <a:pt x="20157" y="86410"/>
                </a:lnTo>
                <a:lnTo>
                  <a:pt x="78717" y="0"/>
                </a:lnTo>
                <a:lnTo>
                  <a:pt x="73920" y="0"/>
                </a:lnTo>
                <a:close/>
              </a:path>
              <a:path w="93116" h="86410">
                <a:moveTo>
                  <a:pt x="11519" y="36484"/>
                </a:moveTo>
                <a:lnTo>
                  <a:pt x="10561" y="34564"/>
                </a:lnTo>
                <a:lnTo>
                  <a:pt x="11519" y="43205"/>
                </a:lnTo>
                <a:lnTo>
                  <a:pt x="14400" y="43205"/>
                </a:lnTo>
                <a:lnTo>
                  <a:pt x="12478" y="38404"/>
                </a:lnTo>
                <a:lnTo>
                  <a:pt x="11519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0" name="object 950"/>
          <p:cNvSpPr/>
          <p:nvPr/>
        </p:nvSpPr>
        <p:spPr>
          <a:xfrm>
            <a:off x="1314437" y="7301590"/>
            <a:ext cx="52798" cy="82555"/>
          </a:xfrm>
          <a:custGeom>
            <a:avLst/>
            <a:gdLst/>
            <a:ahLst/>
            <a:cxnLst/>
            <a:rect l="l" t="t" r="r" b="b"/>
            <a:pathLst>
              <a:path w="52798" h="82555">
                <a:moveTo>
                  <a:pt x="30717" y="53751"/>
                </a:moveTo>
                <a:lnTo>
                  <a:pt x="39401" y="42769"/>
                </a:lnTo>
                <a:lnTo>
                  <a:pt x="45119" y="32644"/>
                </a:lnTo>
                <a:lnTo>
                  <a:pt x="47041" y="28803"/>
                </a:lnTo>
                <a:lnTo>
                  <a:pt x="47999" y="24963"/>
                </a:lnTo>
                <a:lnTo>
                  <a:pt x="47999" y="15361"/>
                </a:lnTo>
                <a:lnTo>
                  <a:pt x="46078" y="9601"/>
                </a:lnTo>
                <a:lnTo>
                  <a:pt x="41279" y="5760"/>
                </a:lnTo>
                <a:lnTo>
                  <a:pt x="37440" y="1920"/>
                </a:lnTo>
                <a:lnTo>
                  <a:pt x="31682" y="0"/>
                </a:lnTo>
                <a:lnTo>
                  <a:pt x="19199" y="0"/>
                </a:lnTo>
                <a:lnTo>
                  <a:pt x="13443" y="1920"/>
                </a:lnTo>
                <a:lnTo>
                  <a:pt x="9602" y="5760"/>
                </a:lnTo>
                <a:lnTo>
                  <a:pt x="5762" y="9601"/>
                </a:lnTo>
                <a:lnTo>
                  <a:pt x="2881" y="15361"/>
                </a:lnTo>
                <a:lnTo>
                  <a:pt x="1923" y="22082"/>
                </a:lnTo>
                <a:lnTo>
                  <a:pt x="3840" y="22082"/>
                </a:lnTo>
                <a:lnTo>
                  <a:pt x="5762" y="18242"/>
                </a:lnTo>
                <a:lnTo>
                  <a:pt x="7679" y="14401"/>
                </a:lnTo>
                <a:lnTo>
                  <a:pt x="11519" y="12481"/>
                </a:lnTo>
                <a:lnTo>
                  <a:pt x="14400" y="9601"/>
                </a:lnTo>
                <a:lnTo>
                  <a:pt x="18240" y="8641"/>
                </a:lnTo>
                <a:lnTo>
                  <a:pt x="26878" y="8641"/>
                </a:lnTo>
                <a:lnTo>
                  <a:pt x="29760" y="10561"/>
                </a:lnTo>
                <a:lnTo>
                  <a:pt x="33599" y="13441"/>
                </a:lnTo>
                <a:lnTo>
                  <a:pt x="36481" y="17282"/>
                </a:lnTo>
                <a:lnTo>
                  <a:pt x="38398" y="21122"/>
                </a:lnTo>
                <a:lnTo>
                  <a:pt x="38398" y="32644"/>
                </a:lnTo>
                <a:lnTo>
                  <a:pt x="35522" y="40325"/>
                </a:lnTo>
                <a:lnTo>
                  <a:pt x="29760" y="48966"/>
                </a:lnTo>
                <a:lnTo>
                  <a:pt x="27706" y="51576"/>
                </a:lnTo>
                <a:lnTo>
                  <a:pt x="20497" y="59670"/>
                </a:lnTo>
                <a:lnTo>
                  <a:pt x="11162" y="69087"/>
                </a:lnTo>
                <a:lnTo>
                  <a:pt x="0" y="79674"/>
                </a:lnTo>
                <a:lnTo>
                  <a:pt x="0" y="82555"/>
                </a:lnTo>
                <a:lnTo>
                  <a:pt x="47999" y="82555"/>
                </a:lnTo>
                <a:lnTo>
                  <a:pt x="52798" y="66248"/>
                </a:lnTo>
                <a:lnTo>
                  <a:pt x="50881" y="66248"/>
                </a:lnTo>
                <a:lnTo>
                  <a:pt x="49917" y="68153"/>
                </a:lnTo>
                <a:lnTo>
                  <a:pt x="48958" y="70073"/>
                </a:lnTo>
                <a:lnTo>
                  <a:pt x="47041" y="71033"/>
                </a:lnTo>
                <a:lnTo>
                  <a:pt x="46078" y="71993"/>
                </a:lnTo>
                <a:lnTo>
                  <a:pt x="44160" y="71993"/>
                </a:lnTo>
                <a:lnTo>
                  <a:pt x="42237" y="72953"/>
                </a:lnTo>
                <a:lnTo>
                  <a:pt x="12478" y="72953"/>
                </a:lnTo>
                <a:lnTo>
                  <a:pt x="12846" y="72694"/>
                </a:lnTo>
                <a:lnTo>
                  <a:pt x="19452" y="66189"/>
                </a:lnTo>
                <a:lnTo>
                  <a:pt x="30717" y="537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1" name="object 951"/>
          <p:cNvSpPr/>
          <p:nvPr/>
        </p:nvSpPr>
        <p:spPr>
          <a:xfrm>
            <a:off x="1392314" y="7370500"/>
            <a:ext cx="10444" cy="14605"/>
          </a:xfrm>
          <a:custGeom>
            <a:avLst/>
            <a:gdLst/>
            <a:ahLst/>
            <a:cxnLst/>
            <a:rect l="l" t="t" r="r" b="b"/>
            <a:pathLst>
              <a:path w="10444" h="14605">
                <a:moveTo>
                  <a:pt x="10444" y="10764"/>
                </a:moveTo>
                <a:lnTo>
                  <a:pt x="6605" y="10764"/>
                </a:lnTo>
                <a:lnTo>
                  <a:pt x="2764" y="7884"/>
                </a:lnTo>
                <a:lnTo>
                  <a:pt x="842" y="2123"/>
                </a:lnTo>
                <a:lnTo>
                  <a:pt x="0" y="0"/>
                </a:lnTo>
                <a:lnTo>
                  <a:pt x="2764" y="14605"/>
                </a:lnTo>
                <a:lnTo>
                  <a:pt x="10444" y="14605"/>
                </a:lnTo>
                <a:lnTo>
                  <a:pt x="10444" y="107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2" name="object 952"/>
          <p:cNvSpPr/>
          <p:nvPr/>
        </p:nvSpPr>
        <p:spPr>
          <a:xfrm>
            <a:off x="1376839" y="7301590"/>
            <a:ext cx="52797" cy="83515"/>
          </a:xfrm>
          <a:custGeom>
            <a:avLst/>
            <a:gdLst/>
            <a:ahLst/>
            <a:cxnLst/>
            <a:rect l="l" t="t" r="r" b="b"/>
            <a:pathLst>
              <a:path w="52797" h="83515">
                <a:moveTo>
                  <a:pt x="106" y="45774"/>
                </a:moveTo>
                <a:lnTo>
                  <a:pt x="2340" y="58808"/>
                </a:lnTo>
                <a:lnTo>
                  <a:pt x="6714" y="70073"/>
                </a:lnTo>
                <a:lnTo>
                  <a:pt x="11518" y="78714"/>
                </a:lnTo>
                <a:lnTo>
                  <a:pt x="18239" y="83515"/>
                </a:lnTo>
                <a:lnTo>
                  <a:pt x="15474" y="68909"/>
                </a:lnTo>
                <a:lnTo>
                  <a:pt x="12593" y="57475"/>
                </a:lnTo>
                <a:lnTo>
                  <a:pt x="11518" y="43190"/>
                </a:lnTo>
                <a:lnTo>
                  <a:pt x="11518" y="36484"/>
                </a:lnTo>
                <a:lnTo>
                  <a:pt x="12476" y="29763"/>
                </a:lnTo>
                <a:lnTo>
                  <a:pt x="13435" y="23042"/>
                </a:lnTo>
                <a:lnTo>
                  <a:pt x="14400" y="15361"/>
                </a:lnTo>
                <a:lnTo>
                  <a:pt x="16317" y="10561"/>
                </a:lnTo>
                <a:lnTo>
                  <a:pt x="19197" y="6720"/>
                </a:lnTo>
                <a:lnTo>
                  <a:pt x="21115" y="4800"/>
                </a:lnTo>
                <a:lnTo>
                  <a:pt x="23996" y="3840"/>
                </a:lnTo>
                <a:lnTo>
                  <a:pt x="30717" y="3840"/>
                </a:lnTo>
                <a:lnTo>
                  <a:pt x="32634" y="5760"/>
                </a:lnTo>
                <a:lnTo>
                  <a:pt x="34556" y="7680"/>
                </a:lnTo>
                <a:lnTo>
                  <a:pt x="36473" y="10561"/>
                </a:lnTo>
                <a:lnTo>
                  <a:pt x="38397" y="15361"/>
                </a:lnTo>
                <a:lnTo>
                  <a:pt x="40314" y="21122"/>
                </a:lnTo>
                <a:lnTo>
                  <a:pt x="41277" y="28803"/>
                </a:lnTo>
                <a:lnTo>
                  <a:pt x="41277" y="38404"/>
                </a:lnTo>
                <a:lnTo>
                  <a:pt x="41234" y="42842"/>
                </a:lnTo>
                <a:lnTo>
                  <a:pt x="40369" y="56678"/>
                </a:lnTo>
                <a:lnTo>
                  <a:pt x="38397" y="67193"/>
                </a:lnTo>
                <a:lnTo>
                  <a:pt x="37438" y="71993"/>
                </a:lnTo>
                <a:lnTo>
                  <a:pt x="35515" y="74874"/>
                </a:lnTo>
                <a:lnTo>
                  <a:pt x="32634" y="76794"/>
                </a:lnTo>
                <a:lnTo>
                  <a:pt x="30717" y="78714"/>
                </a:lnTo>
                <a:lnTo>
                  <a:pt x="28794" y="79674"/>
                </a:lnTo>
                <a:lnTo>
                  <a:pt x="25918" y="79674"/>
                </a:lnTo>
                <a:lnTo>
                  <a:pt x="25918" y="83515"/>
                </a:lnTo>
                <a:lnTo>
                  <a:pt x="29759" y="83515"/>
                </a:lnTo>
                <a:lnTo>
                  <a:pt x="33598" y="82555"/>
                </a:lnTo>
                <a:lnTo>
                  <a:pt x="38397" y="78714"/>
                </a:lnTo>
                <a:lnTo>
                  <a:pt x="42236" y="75834"/>
                </a:lnTo>
                <a:lnTo>
                  <a:pt x="46076" y="71033"/>
                </a:lnTo>
                <a:lnTo>
                  <a:pt x="48958" y="65272"/>
                </a:lnTo>
                <a:lnTo>
                  <a:pt x="51832" y="58567"/>
                </a:lnTo>
                <a:lnTo>
                  <a:pt x="52797" y="49910"/>
                </a:lnTo>
                <a:lnTo>
                  <a:pt x="52797" y="41285"/>
                </a:lnTo>
                <a:lnTo>
                  <a:pt x="52226" y="31601"/>
                </a:lnTo>
                <a:lnTo>
                  <a:pt x="49165" y="19168"/>
                </a:lnTo>
                <a:lnTo>
                  <a:pt x="43194" y="8641"/>
                </a:lnTo>
                <a:lnTo>
                  <a:pt x="38397" y="2880"/>
                </a:lnTo>
                <a:lnTo>
                  <a:pt x="32634" y="0"/>
                </a:lnTo>
                <a:lnTo>
                  <a:pt x="23038" y="0"/>
                </a:lnTo>
                <a:lnTo>
                  <a:pt x="19197" y="960"/>
                </a:lnTo>
                <a:lnTo>
                  <a:pt x="15358" y="3840"/>
                </a:lnTo>
                <a:lnTo>
                  <a:pt x="10553" y="6720"/>
                </a:lnTo>
                <a:lnTo>
                  <a:pt x="6714" y="11521"/>
                </a:lnTo>
                <a:lnTo>
                  <a:pt x="4797" y="18242"/>
                </a:lnTo>
                <a:lnTo>
                  <a:pt x="1915" y="24963"/>
                </a:lnTo>
                <a:lnTo>
                  <a:pt x="0" y="32644"/>
                </a:lnTo>
                <a:lnTo>
                  <a:pt x="0" y="42245"/>
                </a:lnTo>
                <a:lnTo>
                  <a:pt x="106" y="457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3" name="object 953"/>
          <p:cNvSpPr/>
          <p:nvPr/>
        </p:nvSpPr>
        <p:spPr>
          <a:xfrm>
            <a:off x="1438275" y="7300630"/>
            <a:ext cx="93116" cy="86395"/>
          </a:xfrm>
          <a:custGeom>
            <a:avLst/>
            <a:gdLst/>
            <a:ahLst/>
            <a:cxnLst/>
            <a:rect l="l" t="t" r="r" b="b"/>
            <a:pathLst>
              <a:path w="93116" h="86395">
                <a:moveTo>
                  <a:pt x="0" y="18242"/>
                </a:moveTo>
                <a:lnTo>
                  <a:pt x="0" y="26883"/>
                </a:lnTo>
                <a:lnTo>
                  <a:pt x="958" y="30723"/>
                </a:lnTo>
                <a:lnTo>
                  <a:pt x="1923" y="33604"/>
                </a:lnTo>
                <a:lnTo>
                  <a:pt x="3840" y="37444"/>
                </a:lnTo>
                <a:lnTo>
                  <a:pt x="5762" y="39364"/>
                </a:lnTo>
                <a:lnTo>
                  <a:pt x="8638" y="41285"/>
                </a:lnTo>
                <a:lnTo>
                  <a:pt x="11519" y="43205"/>
                </a:lnTo>
                <a:lnTo>
                  <a:pt x="10561" y="34564"/>
                </a:lnTo>
                <a:lnTo>
                  <a:pt x="9602" y="31683"/>
                </a:lnTo>
                <a:lnTo>
                  <a:pt x="9602" y="14401"/>
                </a:lnTo>
                <a:lnTo>
                  <a:pt x="10561" y="9601"/>
                </a:lnTo>
                <a:lnTo>
                  <a:pt x="11519" y="7680"/>
                </a:lnTo>
                <a:lnTo>
                  <a:pt x="13441" y="4800"/>
                </a:lnTo>
                <a:lnTo>
                  <a:pt x="15358" y="3840"/>
                </a:lnTo>
                <a:lnTo>
                  <a:pt x="19199" y="3840"/>
                </a:lnTo>
                <a:lnTo>
                  <a:pt x="21121" y="4800"/>
                </a:lnTo>
                <a:lnTo>
                  <a:pt x="22079" y="6720"/>
                </a:lnTo>
                <a:lnTo>
                  <a:pt x="23996" y="9601"/>
                </a:lnTo>
                <a:lnTo>
                  <a:pt x="24961" y="15361"/>
                </a:lnTo>
                <a:lnTo>
                  <a:pt x="24961" y="29763"/>
                </a:lnTo>
                <a:lnTo>
                  <a:pt x="23996" y="34564"/>
                </a:lnTo>
                <a:lnTo>
                  <a:pt x="22079" y="38404"/>
                </a:lnTo>
                <a:lnTo>
                  <a:pt x="20157" y="40309"/>
                </a:lnTo>
                <a:lnTo>
                  <a:pt x="19199" y="41285"/>
                </a:lnTo>
                <a:lnTo>
                  <a:pt x="15358" y="41285"/>
                </a:lnTo>
                <a:lnTo>
                  <a:pt x="14400" y="40309"/>
                </a:lnTo>
                <a:lnTo>
                  <a:pt x="13441" y="40309"/>
                </a:lnTo>
                <a:lnTo>
                  <a:pt x="12478" y="38404"/>
                </a:lnTo>
                <a:lnTo>
                  <a:pt x="14400" y="44150"/>
                </a:lnTo>
                <a:lnTo>
                  <a:pt x="22079" y="44150"/>
                </a:lnTo>
                <a:lnTo>
                  <a:pt x="25920" y="42245"/>
                </a:lnTo>
                <a:lnTo>
                  <a:pt x="29759" y="38404"/>
                </a:lnTo>
                <a:lnTo>
                  <a:pt x="32641" y="34564"/>
                </a:lnTo>
                <a:lnTo>
                  <a:pt x="34558" y="28803"/>
                </a:lnTo>
                <a:lnTo>
                  <a:pt x="34558" y="16322"/>
                </a:lnTo>
                <a:lnTo>
                  <a:pt x="32641" y="11521"/>
                </a:lnTo>
                <a:lnTo>
                  <a:pt x="29759" y="6720"/>
                </a:lnTo>
                <a:lnTo>
                  <a:pt x="26878" y="2880"/>
                </a:lnTo>
                <a:lnTo>
                  <a:pt x="23038" y="0"/>
                </a:lnTo>
                <a:lnTo>
                  <a:pt x="14400" y="0"/>
                </a:lnTo>
                <a:lnTo>
                  <a:pt x="11519" y="960"/>
                </a:lnTo>
                <a:lnTo>
                  <a:pt x="8638" y="2880"/>
                </a:lnTo>
                <a:lnTo>
                  <a:pt x="5762" y="4800"/>
                </a:lnTo>
                <a:lnTo>
                  <a:pt x="3840" y="7680"/>
                </a:lnTo>
                <a:lnTo>
                  <a:pt x="1923" y="10561"/>
                </a:lnTo>
                <a:lnTo>
                  <a:pt x="958" y="14401"/>
                </a:lnTo>
                <a:lnTo>
                  <a:pt x="0" y="18242"/>
                </a:lnTo>
                <a:close/>
              </a:path>
              <a:path w="93116" h="86395">
                <a:moveTo>
                  <a:pt x="75837" y="83515"/>
                </a:moveTo>
                <a:lnTo>
                  <a:pt x="73920" y="83515"/>
                </a:lnTo>
                <a:lnTo>
                  <a:pt x="72955" y="82555"/>
                </a:lnTo>
                <a:lnTo>
                  <a:pt x="71038" y="79674"/>
                </a:lnTo>
                <a:lnTo>
                  <a:pt x="69116" y="76794"/>
                </a:lnTo>
                <a:lnTo>
                  <a:pt x="68157" y="71993"/>
                </a:lnTo>
                <a:lnTo>
                  <a:pt x="70079" y="85435"/>
                </a:lnTo>
                <a:lnTo>
                  <a:pt x="72955" y="86395"/>
                </a:lnTo>
                <a:lnTo>
                  <a:pt x="75837" y="86395"/>
                </a:lnTo>
                <a:lnTo>
                  <a:pt x="75837" y="83515"/>
                </a:lnTo>
                <a:close/>
              </a:path>
              <a:path w="93116" h="86395">
                <a:moveTo>
                  <a:pt x="59519" y="72953"/>
                </a:moveTo>
                <a:lnTo>
                  <a:pt x="61437" y="75834"/>
                </a:lnTo>
                <a:lnTo>
                  <a:pt x="63358" y="79674"/>
                </a:lnTo>
                <a:lnTo>
                  <a:pt x="65275" y="81594"/>
                </a:lnTo>
                <a:lnTo>
                  <a:pt x="68157" y="83515"/>
                </a:lnTo>
                <a:lnTo>
                  <a:pt x="70079" y="85435"/>
                </a:lnTo>
                <a:lnTo>
                  <a:pt x="68157" y="71993"/>
                </a:lnTo>
                <a:lnTo>
                  <a:pt x="68157" y="57591"/>
                </a:lnTo>
                <a:lnTo>
                  <a:pt x="69116" y="51831"/>
                </a:lnTo>
                <a:lnTo>
                  <a:pt x="71038" y="48966"/>
                </a:lnTo>
                <a:lnTo>
                  <a:pt x="72955" y="47030"/>
                </a:lnTo>
                <a:lnTo>
                  <a:pt x="73920" y="46085"/>
                </a:lnTo>
                <a:lnTo>
                  <a:pt x="77759" y="46085"/>
                </a:lnTo>
                <a:lnTo>
                  <a:pt x="79676" y="47030"/>
                </a:lnTo>
                <a:lnTo>
                  <a:pt x="80634" y="48966"/>
                </a:lnTo>
                <a:lnTo>
                  <a:pt x="82558" y="51831"/>
                </a:lnTo>
                <a:lnTo>
                  <a:pt x="83516" y="57591"/>
                </a:lnTo>
                <a:lnTo>
                  <a:pt x="83516" y="71993"/>
                </a:lnTo>
                <a:lnTo>
                  <a:pt x="82558" y="76794"/>
                </a:lnTo>
                <a:lnTo>
                  <a:pt x="80634" y="79674"/>
                </a:lnTo>
                <a:lnTo>
                  <a:pt x="79676" y="81594"/>
                </a:lnTo>
                <a:lnTo>
                  <a:pt x="77759" y="83515"/>
                </a:lnTo>
                <a:lnTo>
                  <a:pt x="75837" y="83515"/>
                </a:lnTo>
                <a:lnTo>
                  <a:pt x="75837" y="86395"/>
                </a:lnTo>
                <a:lnTo>
                  <a:pt x="80634" y="86395"/>
                </a:lnTo>
                <a:lnTo>
                  <a:pt x="84475" y="84475"/>
                </a:lnTo>
                <a:lnTo>
                  <a:pt x="88315" y="80634"/>
                </a:lnTo>
                <a:lnTo>
                  <a:pt x="91196" y="76794"/>
                </a:lnTo>
                <a:lnTo>
                  <a:pt x="93116" y="71993"/>
                </a:lnTo>
                <a:lnTo>
                  <a:pt x="93116" y="60472"/>
                </a:lnTo>
                <a:lnTo>
                  <a:pt x="92156" y="56647"/>
                </a:lnTo>
                <a:lnTo>
                  <a:pt x="91196" y="53751"/>
                </a:lnTo>
                <a:lnTo>
                  <a:pt x="89275" y="49926"/>
                </a:lnTo>
                <a:lnTo>
                  <a:pt x="87355" y="47030"/>
                </a:lnTo>
                <a:lnTo>
                  <a:pt x="84475" y="46085"/>
                </a:lnTo>
                <a:lnTo>
                  <a:pt x="81599" y="44150"/>
                </a:lnTo>
                <a:lnTo>
                  <a:pt x="78717" y="43205"/>
                </a:lnTo>
                <a:lnTo>
                  <a:pt x="72955" y="43205"/>
                </a:lnTo>
                <a:lnTo>
                  <a:pt x="70079" y="44150"/>
                </a:lnTo>
                <a:lnTo>
                  <a:pt x="68157" y="45125"/>
                </a:lnTo>
                <a:lnTo>
                  <a:pt x="65275" y="47030"/>
                </a:lnTo>
                <a:lnTo>
                  <a:pt x="62400" y="49926"/>
                </a:lnTo>
                <a:lnTo>
                  <a:pt x="61437" y="52806"/>
                </a:lnTo>
                <a:lnTo>
                  <a:pt x="59519" y="56647"/>
                </a:lnTo>
                <a:lnTo>
                  <a:pt x="58561" y="60472"/>
                </a:lnTo>
                <a:lnTo>
                  <a:pt x="58561" y="69113"/>
                </a:lnTo>
                <a:lnTo>
                  <a:pt x="59519" y="72953"/>
                </a:lnTo>
                <a:close/>
              </a:path>
              <a:path w="93116" h="86395">
                <a:moveTo>
                  <a:pt x="73920" y="0"/>
                </a:moveTo>
                <a:lnTo>
                  <a:pt x="14400" y="86395"/>
                </a:lnTo>
                <a:lnTo>
                  <a:pt x="20157" y="86395"/>
                </a:lnTo>
                <a:lnTo>
                  <a:pt x="78717" y="0"/>
                </a:lnTo>
                <a:lnTo>
                  <a:pt x="73920" y="0"/>
                </a:lnTo>
                <a:close/>
              </a:path>
              <a:path w="93116" h="86395">
                <a:moveTo>
                  <a:pt x="11519" y="37444"/>
                </a:moveTo>
                <a:lnTo>
                  <a:pt x="10561" y="34564"/>
                </a:lnTo>
                <a:lnTo>
                  <a:pt x="11519" y="43205"/>
                </a:lnTo>
                <a:lnTo>
                  <a:pt x="14400" y="44150"/>
                </a:lnTo>
                <a:lnTo>
                  <a:pt x="12478" y="38404"/>
                </a:lnTo>
                <a:lnTo>
                  <a:pt x="11519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4" name="object 954"/>
          <p:cNvSpPr/>
          <p:nvPr/>
        </p:nvSpPr>
        <p:spPr>
          <a:xfrm>
            <a:off x="1314437" y="7045284"/>
            <a:ext cx="52798" cy="82555"/>
          </a:xfrm>
          <a:custGeom>
            <a:avLst/>
            <a:gdLst/>
            <a:ahLst/>
            <a:cxnLst/>
            <a:rect l="l" t="t" r="r" b="b"/>
            <a:pathLst>
              <a:path w="52798" h="82555">
                <a:moveTo>
                  <a:pt x="12478" y="73914"/>
                </a:moveTo>
                <a:lnTo>
                  <a:pt x="13084" y="73295"/>
                </a:lnTo>
                <a:lnTo>
                  <a:pt x="19683" y="66037"/>
                </a:lnTo>
                <a:lnTo>
                  <a:pt x="30717" y="53751"/>
                </a:lnTo>
                <a:lnTo>
                  <a:pt x="37440" y="47030"/>
                </a:lnTo>
                <a:lnTo>
                  <a:pt x="42237" y="40309"/>
                </a:lnTo>
                <a:lnTo>
                  <a:pt x="45119" y="33588"/>
                </a:lnTo>
                <a:lnTo>
                  <a:pt x="47041" y="29748"/>
                </a:lnTo>
                <a:lnTo>
                  <a:pt x="47999" y="24963"/>
                </a:lnTo>
                <a:lnTo>
                  <a:pt x="47999" y="15346"/>
                </a:lnTo>
                <a:lnTo>
                  <a:pt x="46078" y="10561"/>
                </a:lnTo>
                <a:lnTo>
                  <a:pt x="41279" y="6720"/>
                </a:lnTo>
                <a:lnTo>
                  <a:pt x="37440" y="1905"/>
                </a:lnTo>
                <a:lnTo>
                  <a:pt x="31682" y="0"/>
                </a:lnTo>
                <a:lnTo>
                  <a:pt x="19199" y="0"/>
                </a:lnTo>
                <a:lnTo>
                  <a:pt x="13443" y="1905"/>
                </a:lnTo>
                <a:lnTo>
                  <a:pt x="9602" y="5745"/>
                </a:lnTo>
                <a:lnTo>
                  <a:pt x="5762" y="9585"/>
                </a:lnTo>
                <a:lnTo>
                  <a:pt x="2881" y="15346"/>
                </a:lnTo>
                <a:lnTo>
                  <a:pt x="1923" y="23027"/>
                </a:lnTo>
                <a:lnTo>
                  <a:pt x="3840" y="23027"/>
                </a:lnTo>
                <a:lnTo>
                  <a:pt x="5762" y="18242"/>
                </a:lnTo>
                <a:lnTo>
                  <a:pt x="7679" y="14401"/>
                </a:lnTo>
                <a:lnTo>
                  <a:pt x="11519" y="12466"/>
                </a:lnTo>
                <a:lnTo>
                  <a:pt x="14400" y="10561"/>
                </a:lnTo>
                <a:lnTo>
                  <a:pt x="18240" y="8625"/>
                </a:lnTo>
                <a:lnTo>
                  <a:pt x="26878" y="8625"/>
                </a:lnTo>
                <a:lnTo>
                  <a:pt x="29760" y="10561"/>
                </a:lnTo>
                <a:lnTo>
                  <a:pt x="33599" y="14401"/>
                </a:lnTo>
                <a:lnTo>
                  <a:pt x="36481" y="17282"/>
                </a:lnTo>
                <a:lnTo>
                  <a:pt x="38398" y="21122"/>
                </a:lnTo>
                <a:lnTo>
                  <a:pt x="38398" y="33588"/>
                </a:lnTo>
                <a:lnTo>
                  <a:pt x="35522" y="41269"/>
                </a:lnTo>
                <a:lnTo>
                  <a:pt x="29760" y="48950"/>
                </a:lnTo>
                <a:lnTo>
                  <a:pt x="27409" y="51928"/>
                </a:lnTo>
                <a:lnTo>
                  <a:pt x="20226" y="60022"/>
                </a:lnTo>
                <a:lnTo>
                  <a:pt x="10995" y="69591"/>
                </a:lnTo>
                <a:lnTo>
                  <a:pt x="0" y="80634"/>
                </a:lnTo>
                <a:lnTo>
                  <a:pt x="0" y="82555"/>
                </a:lnTo>
                <a:lnTo>
                  <a:pt x="47999" y="82555"/>
                </a:lnTo>
                <a:lnTo>
                  <a:pt x="52798" y="67193"/>
                </a:lnTo>
                <a:lnTo>
                  <a:pt x="50881" y="67193"/>
                </a:lnTo>
                <a:lnTo>
                  <a:pt x="49917" y="69113"/>
                </a:lnTo>
                <a:lnTo>
                  <a:pt x="48958" y="70073"/>
                </a:lnTo>
                <a:lnTo>
                  <a:pt x="47041" y="71033"/>
                </a:lnTo>
                <a:lnTo>
                  <a:pt x="46078" y="71993"/>
                </a:lnTo>
                <a:lnTo>
                  <a:pt x="44160" y="72953"/>
                </a:lnTo>
                <a:lnTo>
                  <a:pt x="41279" y="72953"/>
                </a:lnTo>
                <a:lnTo>
                  <a:pt x="37440" y="73914"/>
                </a:lnTo>
                <a:lnTo>
                  <a:pt x="12478" y="739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5" name="object 955"/>
          <p:cNvSpPr/>
          <p:nvPr/>
        </p:nvSpPr>
        <p:spPr>
          <a:xfrm>
            <a:off x="1378755" y="7047189"/>
            <a:ext cx="47042" cy="81610"/>
          </a:xfrm>
          <a:custGeom>
            <a:avLst/>
            <a:gdLst/>
            <a:ahLst/>
            <a:cxnLst/>
            <a:rect l="l" t="t" r="r" b="b"/>
            <a:pathLst>
              <a:path w="47042" h="81610">
                <a:moveTo>
                  <a:pt x="7679" y="70088"/>
                </a:moveTo>
                <a:lnTo>
                  <a:pt x="1923" y="70088"/>
                </a:lnTo>
                <a:lnTo>
                  <a:pt x="958" y="71048"/>
                </a:lnTo>
                <a:lnTo>
                  <a:pt x="0" y="72009"/>
                </a:lnTo>
                <a:lnTo>
                  <a:pt x="0" y="75849"/>
                </a:lnTo>
                <a:lnTo>
                  <a:pt x="958" y="77769"/>
                </a:lnTo>
                <a:lnTo>
                  <a:pt x="2881" y="79689"/>
                </a:lnTo>
                <a:lnTo>
                  <a:pt x="5763" y="81610"/>
                </a:lnTo>
                <a:lnTo>
                  <a:pt x="18240" y="81610"/>
                </a:lnTo>
                <a:lnTo>
                  <a:pt x="23039" y="80650"/>
                </a:lnTo>
                <a:lnTo>
                  <a:pt x="27843" y="78729"/>
                </a:lnTo>
                <a:lnTo>
                  <a:pt x="30719" y="76809"/>
                </a:lnTo>
                <a:lnTo>
                  <a:pt x="33599" y="74889"/>
                </a:lnTo>
                <a:lnTo>
                  <a:pt x="36481" y="72969"/>
                </a:lnTo>
                <a:lnTo>
                  <a:pt x="39361" y="70088"/>
                </a:lnTo>
                <a:lnTo>
                  <a:pt x="41279" y="67208"/>
                </a:lnTo>
                <a:lnTo>
                  <a:pt x="43202" y="63367"/>
                </a:lnTo>
                <a:lnTo>
                  <a:pt x="45119" y="59527"/>
                </a:lnTo>
                <a:lnTo>
                  <a:pt x="46078" y="55686"/>
                </a:lnTo>
                <a:lnTo>
                  <a:pt x="46078" y="44165"/>
                </a:lnTo>
                <a:lnTo>
                  <a:pt x="43202" y="37444"/>
                </a:lnTo>
                <a:lnTo>
                  <a:pt x="37440" y="32644"/>
                </a:lnTo>
                <a:lnTo>
                  <a:pt x="36079" y="31163"/>
                </a:lnTo>
                <a:lnTo>
                  <a:pt x="25794" y="24298"/>
                </a:lnTo>
                <a:lnTo>
                  <a:pt x="12484" y="21122"/>
                </a:lnTo>
                <a:lnTo>
                  <a:pt x="18240" y="9616"/>
                </a:lnTo>
                <a:lnTo>
                  <a:pt x="42237" y="9616"/>
                </a:lnTo>
                <a:lnTo>
                  <a:pt x="47042" y="0"/>
                </a:lnTo>
                <a:lnTo>
                  <a:pt x="18240" y="0"/>
                </a:lnTo>
                <a:lnTo>
                  <a:pt x="2881" y="30723"/>
                </a:lnTo>
                <a:lnTo>
                  <a:pt x="9602" y="31683"/>
                </a:lnTo>
                <a:lnTo>
                  <a:pt x="16323" y="32644"/>
                </a:lnTo>
                <a:lnTo>
                  <a:pt x="20164" y="34564"/>
                </a:lnTo>
                <a:lnTo>
                  <a:pt x="25920" y="36484"/>
                </a:lnTo>
                <a:lnTo>
                  <a:pt x="29760" y="40325"/>
                </a:lnTo>
                <a:lnTo>
                  <a:pt x="33599" y="44165"/>
                </a:lnTo>
                <a:lnTo>
                  <a:pt x="36481" y="48006"/>
                </a:lnTo>
                <a:lnTo>
                  <a:pt x="38398" y="52806"/>
                </a:lnTo>
                <a:lnTo>
                  <a:pt x="38398" y="62407"/>
                </a:lnTo>
                <a:lnTo>
                  <a:pt x="36481" y="67208"/>
                </a:lnTo>
                <a:lnTo>
                  <a:pt x="32641" y="71048"/>
                </a:lnTo>
                <a:lnTo>
                  <a:pt x="28802" y="73929"/>
                </a:lnTo>
                <a:lnTo>
                  <a:pt x="24961" y="75849"/>
                </a:lnTo>
                <a:lnTo>
                  <a:pt x="17282" y="75849"/>
                </a:lnTo>
                <a:lnTo>
                  <a:pt x="14401" y="74889"/>
                </a:lnTo>
                <a:lnTo>
                  <a:pt x="11519" y="72969"/>
                </a:lnTo>
                <a:lnTo>
                  <a:pt x="9602" y="71048"/>
                </a:lnTo>
                <a:lnTo>
                  <a:pt x="7679" y="71048"/>
                </a:lnTo>
                <a:lnTo>
                  <a:pt x="7679" y="70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6" name="object 956"/>
          <p:cNvSpPr/>
          <p:nvPr/>
        </p:nvSpPr>
        <p:spPr>
          <a:xfrm>
            <a:off x="1438275" y="7045284"/>
            <a:ext cx="93116" cy="85435"/>
          </a:xfrm>
          <a:custGeom>
            <a:avLst/>
            <a:gdLst/>
            <a:ahLst/>
            <a:cxnLst/>
            <a:rect l="l" t="t" r="r" b="b"/>
            <a:pathLst>
              <a:path w="93116" h="85435">
                <a:moveTo>
                  <a:pt x="0" y="17282"/>
                </a:moveTo>
                <a:lnTo>
                  <a:pt x="0" y="25908"/>
                </a:lnTo>
                <a:lnTo>
                  <a:pt x="958" y="29748"/>
                </a:lnTo>
                <a:lnTo>
                  <a:pt x="1923" y="33588"/>
                </a:lnTo>
                <a:lnTo>
                  <a:pt x="3840" y="36469"/>
                </a:lnTo>
                <a:lnTo>
                  <a:pt x="5762" y="39349"/>
                </a:lnTo>
                <a:lnTo>
                  <a:pt x="8638" y="41269"/>
                </a:lnTo>
                <a:lnTo>
                  <a:pt x="11519" y="42230"/>
                </a:lnTo>
                <a:lnTo>
                  <a:pt x="10561" y="34549"/>
                </a:lnTo>
                <a:lnTo>
                  <a:pt x="9602" y="31668"/>
                </a:lnTo>
                <a:lnTo>
                  <a:pt x="9602" y="14401"/>
                </a:lnTo>
                <a:lnTo>
                  <a:pt x="10561" y="8625"/>
                </a:lnTo>
                <a:lnTo>
                  <a:pt x="11519" y="6720"/>
                </a:lnTo>
                <a:lnTo>
                  <a:pt x="13441" y="3840"/>
                </a:lnTo>
                <a:lnTo>
                  <a:pt x="15358" y="2880"/>
                </a:lnTo>
                <a:lnTo>
                  <a:pt x="19199" y="2880"/>
                </a:lnTo>
                <a:lnTo>
                  <a:pt x="21121" y="3840"/>
                </a:lnTo>
                <a:lnTo>
                  <a:pt x="22079" y="5745"/>
                </a:lnTo>
                <a:lnTo>
                  <a:pt x="23996" y="9585"/>
                </a:lnTo>
                <a:lnTo>
                  <a:pt x="24961" y="14401"/>
                </a:lnTo>
                <a:lnTo>
                  <a:pt x="24961" y="28803"/>
                </a:lnTo>
                <a:lnTo>
                  <a:pt x="23996" y="34549"/>
                </a:lnTo>
                <a:lnTo>
                  <a:pt x="22079" y="37429"/>
                </a:lnTo>
                <a:lnTo>
                  <a:pt x="20157" y="39349"/>
                </a:lnTo>
                <a:lnTo>
                  <a:pt x="19199" y="40309"/>
                </a:lnTo>
                <a:lnTo>
                  <a:pt x="14400" y="40309"/>
                </a:lnTo>
                <a:lnTo>
                  <a:pt x="13441" y="39349"/>
                </a:lnTo>
                <a:lnTo>
                  <a:pt x="12478" y="38389"/>
                </a:lnTo>
                <a:lnTo>
                  <a:pt x="14400" y="43190"/>
                </a:lnTo>
                <a:lnTo>
                  <a:pt x="22079" y="43190"/>
                </a:lnTo>
                <a:lnTo>
                  <a:pt x="25920" y="41269"/>
                </a:lnTo>
                <a:lnTo>
                  <a:pt x="29759" y="37429"/>
                </a:lnTo>
                <a:lnTo>
                  <a:pt x="32641" y="33588"/>
                </a:lnTo>
                <a:lnTo>
                  <a:pt x="34558" y="28803"/>
                </a:lnTo>
                <a:lnTo>
                  <a:pt x="34558" y="16306"/>
                </a:lnTo>
                <a:lnTo>
                  <a:pt x="32641" y="10561"/>
                </a:lnTo>
                <a:lnTo>
                  <a:pt x="29759" y="6720"/>
                </a:lnTo>
                <a:lnTo>
                  <a:pt x="26878" y="1905"/>
                </a:lnTo>
                <a:lnTo>
                  <a:pt x="23038" y="0"/>
                </a:lnTo>
                <a:lnTo>
                  <a:pt x="14400" y="0"/>
                </a:lnTo>
                <a:lnTo>
                  <a:pt x="11519" y="960"/>
                </a:lnTo>
                <a:lnTo>
                  <a:pt x="8638" y="1905"/>
                </a:lnTo>
                <a:lnTo>
                  <a:pt x="5762" y="3840"/>
                </a:lnTo>
                <a:lnTo>
                  <a:pt x="3840" y="6720"/>
                </a:lnTo>
                <a:lnTo>
                  <a:pt x="1923" y="10561"/>
                </a:lnTo>
                <a:lnTo>
                  <a:pt x="958" y="13426"/>
                </a:lnTo>
                <a:lnTo>
                  <a:pt x="0" y="17282"/>
                </a:lnTo>
                <a:close/>
              </a:path>
              <a:path w="93116" h="85435">
                <a:moveTo>
                  <a:pt x="75837" y="82555"/>
                </a:moveTo>
                <a:lnTo>
                  <a:pt x="73920" y="82555"/>
                </a:lnTo>
                <a:lnTo>
                  <a:pt x="72955" y="81594"/>
                </a:lnTo>
                <a:lnTo>
                  <a:pt x="71038" y="79674"/>
                </a:lnTo>
                <a:lnTo>
                  <a:pt x="69116" y="76794"/>
                </a:lnTo>
                <a:lnTo>
                  <a:pt x="68157" y="71993"/>
                </a:lnTo>
                <a:lnTo>
                  <a:pt x="70079" y="85435"/>
                </a:lnTo>
                <a:lnTo>
                  <a:pt x="75837" y="85435"/>
                </a:lnTo>
                <a:lnTo>
                  <a:pt x="75837" y="82555"/>
                </a:lnTo>
                <a:close/>
              </a:path>
              <a:path w="93116" h="85435">
                <a:moveTo>
                  <a:pt x="59519" y="71993"/>
                </a:moveTo>
                <a:lnTo>
                  <a:pt x="61437" y="75834"/>
                </a:lnTo>
                <a:lnTo>
                  <a:pt x="63358" y="78714"/>
                </a:lnTo>
                <a:lnTo>
                  <a:pt x="65275" y="81594"/>
                </a:lnTo>
                <a:lnTo>
                  <a:pt x="68157" y="83515"/>
                </a:lnTo>
                <a:lnTo>
                  <a:pt x="70079" y="85435"/>
                </a:lnTo>
                <a:lnTo>
                  <a:pt x="68157" y="71993"/>
                </a:lnTo>
                <a:lnTo>
                  <a:pt x="68157" y="56631"/>
                </a:lnTo>
                <a:lnTo>
                  <a:pt x="69116" y="51831"/>
                </a:lnTo>
                <a:lnTo>
                  <a:pt x="71038" y="48950"/>
                </a:lnTo>
                <a:lnTo>
                  <a:pt x="72955" y="47030"/>
                </a:lnTo>
                <a:lnTo>
                  <a:pt x="73920" y="45110"/>
                </a:lnTo>
                <a:lnTo>
                  <a:pt x="77759" y="45110"/>
                </a:lnTo>
                <a:lnTo>
                  <a:pt x="79676" y="46070"/>
                </a:lnTo>
                <a:lnTo>
                  <a:pt x="80634" y="48950"/>
                </a:lnTo>
                <a:lnTo>
                  <a:pt x="82558" y="51831"/>
                </a:lnTo>
                <a:lnTo>
                  <a:pt x="83516" y="56631"/>
                </a:lnTo>
                <a:lnTo>
                  <a:pt x="83516" y="71033"/>
                </a:lnTo>
                <a:lnTo>
                  <a:pt x="82558" y="76794"/>
                </a:lnTo>
                <a:lnTo>
                  <a:pt x="80634" y="79674"/>
                </a:lnTo>
                <a:lnTo>
                  <a:pt x="79676" y="81594"/>
                </a:lnTo>
                <a:lnTo>
                  <a:pt x="77759" y="82555"/>
                </a:lnTo>
                <a:lnTo>
                  <a:pt x="75837" y="82555"/>
                </a:lnTo>
                <a:lnTo>
                  <a:pt x="75837" y="85435"/>
                </a:lnTo>
                <a:lnTo>
                  <a:pt x="80634" y="85435"/>
                </a:lnTo>
                <a:lnTo>
                  <a:pt x="84475" y="84475"/>
                </a:lnTo>
                <a:lnTo>
                  <a:pt x="88315" y="80634"/>
                </a:lnTo>
                <a:lnTo>
                  <a:pt x="91196" y="76794"/>
                </a:lnTo>
                <a:lnTo>
                  <a:pt x="93116" y="71033"/>
                </a:lnTo>
                <a:lnTo>
                  <a:pt x="93116" y="60472"/>
                </a:lnTo>
                <a:lnTo>
                  <a:pt x="92156" y="56631"/>
                </a:lnTo>
                <a:lnTo>
                  <a:pt x="91196" y="52791"/>
                </a:lnTo>
                <a:lnTo>
                  <a:pt x="89275" y="48950"/>
                </a:lnTo>
                <a:lnTo>
                  <a:pt x="87355" y="47030"/>
                </a:lnTo>
                <a:lnTo>
                  <a:pt x="84475" y="45110"/>
                </a:lnTo>
                <a:lnTo>
                  <a:pt x="81599" y="43190"/>
                </a:lnTo>
                <a:lnTo>
                  <a:pt x="78717" y="42230"/>
                </a:lnTo>
                <a:lnTo>
                  <a:pt x="72955" y="42230"/>
                </a:lnTo>
                <a:lnTo>
                  <a:pt x="70079" y="43190"/>
                </a:lnTo>
                <a:lnTo>
                  <a:pt x="68157" y="45110"/>
                </a:lnTo>
                <a:lnTo>
                  <a:pt x="65275" y="47030"/>
                </a:lnTo>
                <a:lnTo>
                  <a:pt x="62400" y="48950"/>
                </a:lnTo>
                <a:lnTo>
                  <a:pt x="61437" y="52791"/>
                </a:lnTo>
                <a:lnTo>
                  <a:pt x="59519" y="56631"/>
                </a:lnTo>
                <a:lnTo>
                  <a:pt x="58561" y="59512"/>
                </a:lnTo>
                <a:lnTo>
                  <a:pt x="58561" y="68153"/>
                </a:lnTo>
                <a:lnTo>
                  <a:pt x="59519" y="71993"/>
                </a:lnTo>
                <a:close/>
              </a:path>
              <a:path w="93116" h="85435">
                <a:moveTo>
                  <a:pt x="73920" y="0"/>
                </a:moveTo>
                <a:lnTo>
                  <a:pt x="14400" y="85435"/>
                </a:lnTo>
                <a:lnTo>
                  <a:pt x="20157" y="85435"/>
                </a:lnTo>
                <a:lnTo>
                  <a:pt x="78717" y="0"/>
                </a:lnTo>
                <a:lnTo>
                  <a:pt x="73920" y="0"/>
                </a:lnTo>
                <a:close/>
              </a:path>
              <a:path w="93116" h="85435">
                <a:moveTo>
                  <a:pt x="11519" y="36469"/>
                </a:moveTo>
                <a:lnTo>
                  <a:pt x="10561" y="34549"/>
                </a:lnTo>
                <a:lnTo>
                  <a:pt x="11519" y="42230"/>
                </a:lnTo>
                <a:lnTo>
                  <a:pt x="14400" y="43190"/>
                </a:lnTo>
                <a:lnTo>
                  <a:pt x="12478" y="38389"/>
                </a:lnTo>
                <a:lnTo>
                  <a:pt x="11519" y="36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7" name="object 957"/>
          <p:cNvSpPr/>
          <p:nvPr/>
        </p:nvSpPr>
        <p:spPr>
          <a:xfrm>
            <a:off x="1316361" y="6788962"/>
            <a:ext cx="46076" cy="84475"/>
          </a:xfrm>
          <a:custGeom>
            <a:avLst/>
            <a:gdLst/>
            <a:ahLst/>
            <a:cxnLst/>
            <a:rect l="l" t="t" r="r" b="b"/>
            <a:pathLst>
              <a:path w="46076" h="84475">
                <a:moveTo>
                  <a:pt x="42237" y="23042"/>
                </a:moveTo>
                <a:lnTo>
                  <a:pt x="42237" y="13441"/>
                </a:lnTo>
                <a:lnTo>
                  <a:pt x="41279" y="9601"/>
                </a:lnTo>
                <a:lnTo>
                  <a:pt x="38397" y="6720"/>
                </a:lnTo>
                <a:lnTo>
                  <a:pt x="34558" y="2880"/>
                </a:lnTo>
                <a:lnTo>
                  <a:pt x="29759" y="0"/>
                </a:lnTo>
                <a:lnTo>
                  <a:pt x="18234" y="0"/>
                </a:lnTo>
                <a:lnTo>
                  <a:pt x="13435" y="1920"/>
                </a:lnTo>
                <a:lnTo>
                  <a:pt x="9596" y="4800"/>
                </a:lnTo>
                <a:lnTo>
                  <a:pt x="6714" y="7680"/>
                </a:lnTo>
                <a:lnTo>
                  <a:pt x="3838" y="11521"/>
                </a:lnTo>
                <a:lnTo>
                  <a:pt x="958" y="17282"/>
                </a:lnTo>
                <a:lnTo>
                  <a:pt x="2875" y="18242"/>
                </a:lnTo>
                <a:lnTo>
                  <a:pt x="7679" y="11521"/>
                </a:lnTo>
                <a:lnTo>
                  <a:pt x="12476" y="8641"/>
                </a:lnTo>
                <a:lnTo>
                  <a:pt x="23038" y="8641"/>
                </a:lnTo>
                <a:lnTo>
                  <a:pt x="25920" y="9601"/>
                </a:lnTo>
                <a:lnTo>
                  <a:pt x="28794" y="12481"/>
                </a:lnTo>
                <a:lnTo>
                  <a:pt x="30717" y="14401"/>
                </a:lnTo>
                <a:lnTo>
                  <a:pt x="32634" y="18242"/>
                </a:lnTo>
                <a:lnTo>
                  <a:pt x="32634" y="24963"/>
                </a:lnTo>
                <a:lnTo>
                  <a:pt x="31676" y="27843"/>
                </a:lnTo>
                <a:lnTo>
                  <a:pt x="29759" y="30723"/>
                </a:lnTo>
                <a:lnTo>
                  <a:pt x="28794" y="33604"/>
                </a:lnTo>
                <a:lnTo>
                  <a:pt x="25920" y="35524"/>
                </a:lnTo>
                <a:lnTo>
                  <a:pt x="23038" y="37444"/>
                </a:lnTo>
                <a:lnTo>
                  <a:pt x="20156" y="39364"/>
                </a:lnTo>
                <a:lnTo>
                  <a:pt x="17276" y="40325"/>
                </a:lnTo>
                <a:lnTo>
                  <a:pt x="13435" y="41285"/>
                </a:lnTo>
                <a:lnTo>
                  <a:pt x="13435" y="43205"/>
                </a:lnTo>
                <a:lnTo>
                  <a:pt x="22073" y="43205"/>
                </a:lnTo>
                <a:lnTo>
                  <a:pt x="24955" y="45125"/>
                </a:lnTo>
                <a:lnTo>
                  <a:pt x="27837" y="46085"/>
                </a:lnTo>
                <a:lnTo>
                  <a:pt x="29759" y="47045"/>
                </a:lnTo>
                <a:lnTo>
                  <a:pt x="31676" y="48966"/>
                </a:lnTo>
                <a:lnTo>
                  <a:pt x="32634" y="49926"/>
                </a:lnTo>
                <a:lnTo>
                  <a:pt x="34558" y="51846"/>
                </a:lnTo>
                <a:lnTo>
                  <a:pt x="35516" y="53766"/>
                </a:lnTo>
                <a:lnTo>
                  <a:pt x="36475" y="56647"/>
                </a:lnTo>
                <a:lnTo>
                  <a:pt x="37438" y="60487"/>
                </a:lnTo>
                <a:lnTo>
                  <a:pt x="37438" y="67208"/>
                </a:lnTo>
                <a:lnTo>
                  <a:pt x="35516" y="71048"/>
                </a:lnTo>
                <a:lnTo>
                  <a:pt x="32634" y="74889"/>
                </a:lnTo>
                <a:lnTo>
                  <a:pt x="29759" y="77769"/>
                </a:lnTo>
                <a:lnTo>
                  <a:pt x="25920" y="78729"/>
                </a:lnTo>
                <a:lnTo>
                  <a:pt x="16317" y="78729"/>
                </a:lnTo>
                <a:lnTo>
                  <a:pt x="15358" y="77769"/>
                </a:lnTo>
                <a:lnTo>
                  <a:pt x="12476" y="76794"/>
                </a:lnTo>
                <a:lnTo>
                  <a:pt x="10555" y="74889"/>
                </a:lnTo>
                <a:lnTo>
                  <a:pt x="8638" y="73914"/>
                </a:lnTo>
                <a:lnTo>
                  <a:pt x="2875" y="73914"/>
                </a:lnTo>
                <a:lnTo>
                  <a:pt x="1917" y="74889"/>
                </a:lnTo>
                <a:lnTo>
                  <a:pt x="958" y="75834"/>
                </a:lnTo>
                <a:lnTo>
                  <a:pt x="0" y="76794"/>
                </a:lnTo>
                <a:lnTo>
                  <a:pt x="0" y="79674"/>
                </a:lnTo>
                <a:lnTo>
                  <a:pt x="958" y="80634"/>
                </a:lnTo>
                <a:lnTo>
                  <a:pt x="2875" y="82555"/>
                </a:lnTo>
                <a:lnTo>
                  <a:pt x="4797" y="83515"/>
                </a:lnTo>
                <a:lnTo>
                  <a:pt x="8638" y="84475"/>
                </a:lnTo>
                <a:lnTo>
                  <a:pt x="14394" y="84475"/>
                </a:lnTo>
                <a:lnTo>
                  <a:pt x="16363" y="84430"/>
                </a:lnTo>
                <a:lnTo>
                  <a:pt x="29462" y="81365"/>
                </a:lnTo>
                <a:lnTo>
                  <a:pt x="39355" y="73914"/>
                </a:lnTo>
                <a:lnTo>
                  <a:pt x="44154" y="69113"/>
                </a:lnTo>
                <a:lnTo>
                  <a:pt x="46076" y="63367"/>
                </a:lnTo>
                <a:lnTo>
                  <a:pt x="46076" y="50886"/>
                </a:lnTo>
                <a:lnTo>
                  <a:pt x="45118" y="47045"/>
                </a:lnTo>
                <a:lnTo>
                  <a:pt x="42237" y="43205"/>
                </a:lnTo>
                <a:lnTo>
                  <a:pt x="39355" y="39364"/>
                </a:lnTo>
                <a:lnTo>
                  <a:pt x="36475" y="36484"/>
                </a:lnTo>
                <a:lnTo>
                  <a:pt x="30717" y="34564"/>
                </a:lnTo>
                <a:lnTo>
                  <a:pt x="38397" y="28803"/>
                </a:lnTo>
                <a:lnTo>
                  <a:pt x="42237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8" name="object 958"/>
          <p:cNvSpPr/>
          <p:nvPr/>
        </p:nvSpPr>
        <p:spPr>
          <a:xfrm>
            <a:off x="1392314" y="6858612"/>
            <a:ext cx="10444" cy="14825"/>
          </a:xfrm>
          <a:custGeom>
            <a:avLst/>
            <a:gdLst/>
            <a:ahLst/>
            <a:cxnLst/>
            <a:rect l="l" t="t" r="r" b="b"/>
            <a:pathLst>
              <a:path w="10444" h="14825">
                <a:moveTo>
                  <a:pt x="10444" y="10984"/>
                </a:moveTo>
                <a:lnTo>
                  <a:pt x="6605" y="10984"/>
                </a:lnTo>
                <a:lnTo>
                  <a:pt x="2764" y="8119"/>
                </a:lnTo>
                <a:lnTo>
                  <a:pt x="842" y="2359"/>
                </a:lnTo>
                <a:lnTo>
                  <a:pt x="0" y="0"/>
                </a:lnTo>
                <a:lnTo>
                  <a:pt x="2764" y="14825"/>
                </a:lnTo>
                <a:lnTo>
                  <a:pt x="10444" y="14825"/>
                </a:lnTo>
                <a:lnTo>
                  <a:pt x="10444" y="109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9" name="object 959"/>
          <p:cNvSpPr/>
          <p:nvPr/>
        </p:nvSpPr>
        <p:spPr>
          <a:xfrm>
            <a:off x="1376839" y="6788962"/>
            <a:ext cx="52797" cy="84475"/>
          </a:xfrm>
          <a:custGeom>
            <a:avLst/>
            <a:gdLst/>
            <a:ahLst/>
            <a:cxnLst/>
            <a:rect l="l" t="t" r="r" b="b"/>
            <a:pathLst>
              <a:path w="52797" h="84475">
                <a:moveTo>
                  <a:pt x="107" y="46753"/>
                </a:moveTo>
                <a:lnTo>
                  <a:pt x="2342" y="59782"/>
                </a:lnTo>
                <a:lnTo>
                  <a:pt x="6714" y="71048"/>
                </a:lnTo>
                <a:lnTo>
                  <a:pt x="11518" y="79674"/>
                </a:lnTo>
                <a:lnTo>
                  <a:pt x="18239" y="84475"/>
                </a:lnTo>
                <a:lnTo>
                  <a:pt x="15474" y="69649"/>
                </a:lnTo>
                <a:lnTo>
                  <a:pt x="12593" y="58130"/>
                </a:lnTo>
                <a:lnTo>
                  <a:pt x="11518" y="44165"/>
                </a:lnTo>
                <a:lnTo>
                  <a:pt x="11518" y="37444"/>
                </a:lnTo>
                <a:lnTo>
                  <a:pt x="12476" y="30723"/>
                </a:lnTo>
                <a:lnTo>
                  <a:pt x="13435" y="23042"/>
                </a:lnTo>
                <a:lnTo>
                  <a:pt x="14400" y="16322"/>
                </a:lnTo>
                <a:lnTo>
                  <a:pt x="16317" y="11521"/>
                </a:lnTo>
                <a:lnTo>
                  <a:pt x="19197" y="7680"/>
                </a:lnTo>
                <a:lnTo>
                  <a:pt x="21115" y="5760"/>
                </a:lnTo>
                <a:lnTo>
                  <a:pt x="23996" y="3840"/>
                </a:lnTo>
                <a:lnTo>
                  <a:pt x="28794" y="3840"/>
                </a:lnTo>
                <a:lnTo>
                  <a:pt x="32634" y="5760"/>
                </a:lnTo>
                <a:lnTo>
                  <a:pt x="34556" y="7680"/>
                </a:lnTo>
                <a:lnTo>
                  <a:pt x="36473" y="11521"/>
                </a:lnTo>
                <a:lnTo>
                  <a:pt x="38397" y="16322"/>
                </a:lnTo>
                <a:lnTo>
                  <a:pt x="40314" y="22082"/>
                </a:lnTo>
                <a:lnTo>
                  <a:pt x="41277" y="29763"/>
                </a:lnTo>
                <a:lnTo>
                  <a:pt x="41277" y="39364"/>
                </a:lnTo>
                <a:lnTo>
                  <a:pt x="41234" y="43823"/>
                </a:lnTo>
                <a:lnTo>
                  <a:pt x="40368" y="57659"/>
                </a:lnTo>
                <a:lnTo>
                  <a:pt x="38397" y="68168"/>
                </a:lnTo>
                <a:lnTo>
                  <a:pt x="37438" y="72953"/>
                </a:lnTo>
                <a:lnTo>
                  <a:pt x="35515" y="75834"/>
                </a:lnTo>
                <a:lnTo>
                  <a:pt x="32634" y="77769"/>
                </a:lnTo>
                <a:lnTo>
                  <a:pt x="30717" y="79674"/>
                </a:lnTo>
                <a:lnTo>
                  <a:pt x="28794" y="80634"/>
                </a:lnTo>
                <a:lnTo>
                  <a:pt x="25918" y="80634"/>
                </a:lnTo>
                <a:lnTo>
                  <a:pt x="25918" y="84475"/>
                </a:lnTo>
                <a:lnTo>
                  <a:pt x="29759" y="84475"/>
                </a:lnTo>
                <a:lnTo>
                  <a:pt x="33598" y="82555"/>
                </a:lnTo>
                <a:lnTo>
                  <a:pt x="38397" y="79674"/>
                </a:lnTo>
                <a:lnTo>
                  <a:pt x="42236" y="76794"/>
                </a:lnTo>
                <a:lnTo>
                  <a:pt x="46076" y="72009"/>
                </a:lnTo>
                <a:lnTo>
                  <a:pt x="48958" y="65288"/>
                </a:lnTo>
                <a:lnTo>
                  <a:pt x="51832" y="59527"/>
                </a:lnTo>
                <a:lnTo>
                  <a:pt x="52797" y="50886"/>
                </a:lnTo>
                <a:lnTo>
                  <a:pt x="52797" y="41285"/>
                </a:lnTo>
                <a:lnTo>
                  <a:pt x="52316" y="32365"/>
                </a:lnTo>
                <a:lnTo>
                  <a:pt x="49288" y="19712"/>
                </a:lnTo>
                <a:lnTo>
                  <a:pt x="43194" y="9601"/>
                </a:lnTo>
                <a:lnTo>
                  <a:pt x="38397" y="3840"/>
                </a:lnTo>
                <a:lnTo>
                  <a:pt x="32634" y="0"/>
                </a:lnTo>
                <a:lnTo>
                  <a:pt x="23038" y="0"/>
                </a:lnTo>
                <a:lnTo>
                  <a:pt x="19197" y="1920"/>
                </a:lnTo>
                <a:lnTo>
                  <a:pt x="15358" y="3840"/>
                </a:lnTo>
                <a:lnTo>
                  <a:pt x="10553" y="7680"/>
                </a:lnTo>
                <a:lnTo>
                  <a:pt x="6714" y="12481"/>
                </a:lnTo>
                <a:lnTo>
                  <a:pt x="4797" y="19202"/>
                </a:lnTo>
                <a:lnTo>
                  <a:pt x="1915" y="25923"/>
                </a:lnTo>
                <a:lnTo>
                  <a:pt x="0" y="33604"/>
                </a:lnTo>
                <a:lnTo>
                  <a:pt x="0" y="43205"/>
                </a:lnTo>
                <a:lnTo>
                  <a:pt x="107" y="467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0" name="object 960"/>
          <p:cNvSpPr/>
          <p:nvPr/>
        </p:nvSpPr>
        <p:spPr>
          <a:xfrm>
            <a:off x="1438275" y="6788962"/>
            <a:ext cx="93116" cy="86395"/>
          </a:xfrm>
          <a:custGeom>
            <a:avLst/>
            <a:gdLst/>
            <a:ahLst/>
            <a:cxnLst/>
            <a:rect l="l" t="t" r="r" b="b"/>
            <a:pathLst>
              <a:path w="93116" h="86395">
                <a:moveTo>
                  <a:pt x="0" y="18242"/>
                </a:moveTo>
                <a:lnTo>
                  <a:pt x="0" y="25923"/>
                </a:lnTo>
                <a:lnTo>
                  <a:pt x="958" y="29763"/>
                </a:lnTo>
                <a:lnTo>
                  <a:pt x="1923" y="33604"/>
                </a:lnTo>
                <a:lnTo>
                  <a:pt x="3840" y="37444"/>
                </a:lnTo>
                <a:lnTo>
                  <a:pt x="5762" y="39364"/>
                </a:lnTo>
                <a:lnTo>
                  <a:pt x="8638" y="41285"/>
                </a:lnTo>
                <a:lnTo>
                  <a:pt x="11519" y="43205"/>
                </a:lnTo>
                <a:lnTo>
                  <a:pt x="10561" y="34564"/>
                </a:lnTo>
                <a:lnTo>
                  <a:pt x="9602" y="31683"/>
                </a:lnTo>
                <a:lnTo>
                  <a:pt x="9602" y="14401"/>
                </a:lnTo>
                <a:lnTo>
                  <a:pt x="10561" y="9601"/>
                </a:lnTo>
                <a:lnTo>
                  <a:pt x="11519" y="6720"/>
                </a:lnTo>
                <a:lnTo>
                  <a:pt x="13441" y="4800"/>
                </a:lnTo>
                <a:lnTo>
                  <a:pt x="15358" y="3840"/>
                </a:lnTo>
                <a:lnTo>
                  <a:pt x="19199" y="3840"/>
                </a:lnTo>
                <a:lnTo>
                  <a:pt x="21121" y="4800"/>
                </a:lnTo>
                <a:lnTo>
                  <a:pt x="22079" y="6720"/>
                </a:lnTo>
                <a:lnTo>
                  <a:pt x="23996" y="9601"/>
                </a:lnTo>
                <a:lnTo>
                  <a:pt x="24961" y="15361"/>
                </a:lnTo>
                <a:lnTo>
                  <a:pt x="24961" y="29763"/>
                </a:lnTo>
                <a:lnTo>
                  <a:pt x="23996" y="34564"/>
                </a:lnTo>
                <a:lnTo>
                  <a:pt x="22079" y="37444"/>
                </a:lnTo>
                <a:lnTo>
                  <a:pt x="20157" y="40325"/>
                </a:lnTo>
                <a:lnTo>
                  <a:pt x="19199" y="41285"/>
                </a:lnTo>
                <a:lnTo>
                  <a:pt x="15358" y="41285"/>
                </a:lnTo>
                <a:lnTo>
                  <a:pt x="14400" y="40325"/>
                </a:lnTo>
                <a:lnTo>
                  <a:pt x="13441" y="40325"/>
                </a:lnTo>
                <a:lnTo>
                  <a:pt x="12478" y="38404"/>
                </a:lnTo>
                <a:lnTo>
                  <a:pt x="14400" y="44165"/>
                </a:lnTo>
                <a:lnTo>
                  <a:pt x="22079" y="44165"/>
                </a:lnTo>
                <a:lnTo>
                  <a:pt x="25920" y="42245"/>
                </a:lnTo>
                <a:lnTo>
                  <a:pt x="29759" y="38404"/>
                </a:lnTo>
                <a:lnTo>
                  <a:pt x="32641" y="34564"/>
                </a:lnTo>
                <a:lnTo>
                  <a:pt x="34558" y="28803"/>
                </a:lnTo>
                <a:lnTo>
                  <a:pt x="34558" y="16322"/>
                </a:lnTo>
                <a:lnTo>
                  <a:pt x="32641" y="11521"/>
                </a:lnTo>
                <a:lnTo>
                  <a:pt x="29759" y="6720"/>
                </a:lnTo>
                <a:lnTo>
                  <a:pt x="26878" y="1920"/>
                </a:lnTo>
                <a:lnTo>
                  <a:pt x="23038" y="0"/>
                </a:lnTo>
                <a:lnTo>
                  <a:pt x="14400" y="0"/>
                </a:lnTo>
                <a:lnTo>
                  <a:pt x="11519" y="960"/>
                </a:lnTo>
                <a:lnTo>
                  <a:pt x="8638" y="2880"/>
                </a:lnTo>
                <a:lnTo>
                  <a:pt x="5762" y="4800"/>
                </a:lnTo>
                <a:lnTo>
                  <a:pt x="3840" y="6720"/>
                </a:lnTo>
                <a:lnTo>
                  <a:pt x="1923" y="10561"/>
                </a:lnTo>
                <a:lnTo>
                  <a:pt x="958" y="14401"/>
                </a:lnTo>
                <a:lnTo>
                  <a:pt x="0" y="18242"/>
                </a:lnTo>
                <a:close/>
              </a:path>
              <a:path w="93116" h="86395">
                <a:moveTo>
                  <a:pt x="75837" y="82555"/>
                </a:moveTo>
                <a:lnTo>
                  <a:pt x="73920" y="82555"/>
                </a:lnTo>
                <a:lnTo>
                  <a:pt x="72955" y="81610"/>
                </a:lnTo>
                <a:lnTo>
                  <a:pt x="71038" y="79674"/>
                </a:lnTo>
                <a:lnTo>
                  <a:pt x="69116" y="76794"/>
                </a:lnTo>
                <a:lnTo>
                  <a:pt x="68157" y="72009"/>
                </a:lnTo>
                <a:lnTo>
                  <a:pt x="70079" y="85450"/>
                </a:lnTo>
                <a:lnTo>
                  <a:pt x="72955" y="86395"/>
                </a:lnTo>
                <a:lnTo>
                  <a:pt x="75837" y="86395"/>
                </a:lnTo>
                <a:lnTo>
                  <a:pt x="75837" y="82555"/>
                </a:lnTo>
                <a:close/>
              </a:path>
              <a:path w="93116" h="86395">
                <a:moveTo>
                  <a:pt x="59519" y="72953"/>
                </a:moveTo>
                <a:lnTo>
                  <a:pt x="61437" y="75834"/>
                </a:lnTo>
                <a:lnTo>
                  <a:pt x="63358" y="79674"/>
                </a:lnTo>
                <a:lnTo>
                  <a:pt x="65275" y="81610"/>
                </a:lnTo>
                <a:lnTo>
                  <a:pt x="68157" y="83515"/>
                </a:lnTo>
                <a:lnTo>
                  <a:pt x="70079" y="85450"/>
                </a:lnTo>
                <a:lnTo>
                  <a:pt x="68157" y="72009"/>
                </a:lnTo>
                <a:lnTo>
                  <a:pt x="68157" y="57607"/>
                </a:lnTo>
                <a:lnTo>
                  <a:pt x="69116" y="51846"/>
                </a:lnTo>
                <a:lnTo>
                  <a:pt x="71038" y="48966"/>
                </a:lnTo>
                <a:lnTo>
                  <a:pt x="72955" y="47045"/>
                </a:lnTo>
                <a:lnTo>
                  <a:pt x="73920" y="46085"/>
                </a:lnTo>
                <a:lnTo>
                  <a:pt x="77759" y="46085"/>
                </a:lnTo>
                <a:lnTo>
                  <a:pt x="79676" y="47045"/>
                </a:lnTo>
                <a:lnTo>
                  <a:pt x="80634" y="48966"/>
                </a:lnTo>
                <a:lnTo>
                  <a:pt x="82558" y="51846"/>
                </a:lnTo>
                <a:lnTo>
                  <a:pt x="83516" y="57607"/>
                </a:lnTo>
                <a:lnTo>
                  <a:pt x="83516" y="72009"/>
                </a:lnTo>
                <a:lnTo>
                  <a:pt x="82558" y="76794"/>
                </a:lnTo>
                <a:lnTo>
                  <a:pt x="80634" y="79674"/>
                </a:lnTo>
                <a:lnTo>
                  <a:pt x="79676" y="81610"/>
                </a:lnTo>
                <a:lnTo>
                  <a:pt x="77759" y="82555"/>
                </a:lnTo>
                <a:lnTo>
                  <a:pt x="75837" y="82555"/>
                </a:lnTo>
                <a:lnTo>
                  <a:pt x="75837" y="86395"/>
                </a:lnTo>
                <a:lnTo>
                  <a:pt x="80634" y="86395"/>
                </a:lnTo>
                <a:lnTo>
                  <a:pt x="84475" y="84475"/>
                </a:lnTo>
                <a:lnTo>
                  <a:pt x="88315" y="80634"/>
                </a:lnTo>
                <a:lnTo>
                  <a:pt x="91196" y="76794"/>
                </a:lnTo>
                <a:lnTo>
                  <a:pt x="93116" y="72009"/>
                </a:lnTo>
                <a:lnTo>
                  <a:pt x="93116" y="60487"/>
                </a:lnTo>
                <a:lnTo>
                  <a:pt x="92156" y="56647"/>
                </a:lnTo>
                <a:lnTo>
                  <a:pt x="91196" y="53766"/>
                </a:lnTo>
                <a:lnTo>
                  <a:pt x="89275" y="49926"/>
                </a:lnTo>
                <a:lnTo>
                  <a:pt x="87355" y="47045"/>
                </a:lnTo>
                <a:lnTo>
                  <a:pt x="84475" y="45125"/>
                </a:lnTo>
                <a:lnTo>
                  <a:pt x="81599" y="43205"/>
                </a:lnTo>
                <a:lnTo>
                  <a:pt x="70079" y="43205"/>
                </a:lnTo>
                <a:lnTo>
                  <a:pt x="68157" y="45125"/>
                </a:lnTo>
                <a:lnTo>
                  <a:pt x="65275" y="47045"/>
                </a:lnTo>
                <a:lnTo>
                  <a:pt x="62400" y="49926"/>
                </a:lnTo>
                <a:lnTo>
                  <a:pt x="61437" y="52806"/>
                </a:lnTo>
                <a:lnTo>
                  <a:pt x="59519" y="56647"/>
                </a:lnTo>
                <a:lnTo>
                  <a:pt x="58561" y="60487"/>
                </a:lnTo>
                <a:lnTo>
                  <a:pt x="58561" y="69113"/>
                </a:lnTo>
                <a:lnTo>
                  <a:pt x="59519" y="72953"/>
                </a:lnTo>
                <a:close/>
              </a:path>
              <a:path w="93116" h="86395">
                <a:moveTo>
                  <a:pt x="73920" y="0"/>
                </a:moveTo>
                <a:lnTo>
                  <a:pt x="14400" y="86395"/>
                </a:lnTo>
                <a:lnTo>
                  <a:pt x="20157" y="86395"/>
                </a:lnTo>
                <a:lnTo>
                  <a:pt x="78717" y="0"/>
                </a:lnTo>
                <a:lnTo>
                  <a:pt x="73920" y="0"/>
                </a:lnTo>
                <a:close/>
              </a:path>
              <a:path w="93116" h="86395">
                <a:moveTo>
                  <a:pt x="11519" y="36484"/>
                </a:moveTo>
                <a:lnTo>
                  <a:pt x="10561" y="34564"/>
                </a:lnTo>
                <a:lnTo>
                  <a:pt x="11519" y="43205"/>
                </a:lnTo>
                <a:lnTo>
                  <a:pt x="14400" y="44165"/>
                </a:lnTo>
                <a:lnTo>
                  <a:pt x="12478" y="38404"/>
                </a:lnTo>
                <a:lnTo>
                  <a:pt x="11519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1" name="object 961"/>
          <p:cNvSpPr/>
          <p:nvPr/>
        </p:nvSpPr>
        <p:spPr>
          <a:xfrm>
            <a:off x="1316361" y="6533616"/>
            <a:ext cx="46076" cy="84475"/>
          </a:xfrm>
          <a:custGeom>
            <a:avLst/>
            <a:gdLst/>
            <a:ahLst/>
            <a:cxnLst/>
            <a:rect l="l" t="t" r="r" b="b"/>
            <a:pathLst>
              <a:path w="46076" h="84475">
                <a:moveTo>
                  <a:pt x="42237" y="22082"/>
                </a:moveTo>
                <a:lnTo>
                  <a:pt x="42237" y="13441"/>
                </a:lnTo>
                <a:lnTo>
                  <a:pt x="41279" y="9601"/>
                </a:lnTo>
                <a:lnTo>
                  <a:pt x="38397" y="6720"/>
                </a:lnTo>
                <a:lnTo>
                  <a:pt x="34558" y="1920"/>
                </a:lnTo>
                <a:lnTo>
                  <a:pt x="29759" y="0"/>
                </a:lnTo>
                <a:lnTo>
                  <a:pt x="18234" y="0"/>
                </a:lnTo>
                <a:lnTo>
                  <a:pt x="13435" y="1920"/>
                </a:lnTo>
                <a:lnTo>
                  <a:pt x="9596" y="4800"/>
                </a:lnTo>
                <a:lnTo>
                  <a:pt x="6714" y="7680"/>
                </a:lnTo>
                <a:lnTo>
                  <a:pt x="3838" y="11521"/>
                </a:lnTo>
                <a:lnTo>
                  <a:pt x="958" y="17282"/>
                </a:lnTo>
                <a:lnTo>
                  <a:pt x="2875" y="18242"/>
                </a:lnTo>
                <a:lnTo>
                  <a:pt x="7679" y="11521"/>
                </a:lnTo>
                <a:lnTo>
                  <a:pt x="12476" y="8641"/>
                </a:lnTo>
                <a:lnTo>
                  <a:pt x="23038" y="8641"/>
                </a:lnTo>
                <a:lnTo>
                  <a:pt x="25920" y="9601"/>
                </a:lnTo>
                <a:lnTo>
                  <a:pt x="28794" y="12481"/>
                </a:lnTo>
                <a:lnTo>
                  <a:pt x="30717" y="14401"/>
                </a:lnTo>
                <a:lnTo>
                  <a:pt x="32634" y="18242"/>
                </a:lnTo>
                <a:lnTo>
                  <a:pt x="32634" y="24963"/>
                </a:lnTo>
                <a:lnTo>
                  <a:pt x="31676" y="27828"/>
                </a:lnTo>
                <a:lnTo>
                  <a:pt x="29759" y="30708"/>
                </a:lnTo>
                <a:lnTo>
                  <a:pt x="28794" y="33604"/>
                </a:lnTo>
                <a:lnTo>
                  <a:pt x="25920" y="35524"/>
                </a:lnTo>
                <a:lnTo>
                  <a:pt x="23038" y="37429"/>
                </a:lnTo>
                <a:lnTo>
                  <a:pt x="20156" y="39364"/>
                </a:lnTo>
                <a:lnTo>
                  <a:pt x="17276" y="40325"/>
                </a:lnTo>
                <a:lnTo>
                  <a:pt x="13435" y="41269"/>
                </a:lnTo>
                <a:lnTo>
                  <a:pt x="13435" y="42230"/>
                </a:lnTo>
                <a:lnTo>
                  <a:pt x="19199" y="42230"/>
                </a:lnTo>
                <a:lnTo>
                  <a:pt x="22073" y="43205"/>
                </a:lnTo>
                <a:lnTo>
                  <a:pt x="24955" y="44150"/>
                </a:lnTo>
                <a:lnTo>
                  <a:pt x="27837" y="46070"/>
                </a:lnTo>
                <a:lnTo>
                  <a:pt x="29759" y="47045"/>
                </a:lnTo>
                <a:lnTo>
                  <a:pt x="31676" y="48950"/>
                </a:lnTo>
                <a:lnTo>
                  <a:pt x="32634" y="49910"/>
                </a:lnTo>
                <a:lnTo>
                  <a:pt x="34558" y="51831"/>
                </a:lnTo>
                <a:lnTo>
                  <a:pt x="35516" y="53751"/>
                </a:lnTo>
                <a:lnTo>
                  <a:pt x="36475" y="56631"/>
                </a:lnTo>
                <a:lnTo>
                  <a:pt x="37438" y="60472"/>
                </a:lnTo>
                <a:lnTo>
                  <a:pt x="37438" y="67193"/>
                </a:lnTo>
                <a:lnTo>
                  <a:pt x="35516" y="71033"/>
                </a:lnTo>
                <a:lnTo>
                  <a:pt x="32634" y="73913"/>
                </a:lnTo>
                <a:lnTo>
                  <a:pt x="29759" y="77754"/>
                </a:lnTo>
                <a:lnTo>
                  <a:pt x="25920" y="78714"/>
                </a:lnTo>
                <a:lnTo>
                  <a:pt x="17276" y="78714"/>
                </a:lnTo>
                <a:lnTo>
                  <a:pt x="16317" y="77754"/>
                </a:lnTo>
                <a:lnTo>
                  <a:pt x="15358" y="77754"/>
                </a:lnTo>
                <a:lnTo>
                  <a:pt x="12476" y="75834"/>
                </a:lnTo>
                <a:lnTo>
                  <a:pt x="10555" y="74874"/>
                </a:lnTo>
                <a:lnTo>
                  <a:pt x="8638" y="73913"/>
                </a:lnTo>
                <a:lnTo>
                  <a:pt x="2875" y="73913"/>
                </a:lnTo>
                <a:lnTo>
                  <a:pt x="1917" y="74874"/>
                </a:lnTo>
                <a:lnTo>
                  <a:pt x="958" y="75834"/>
                </a:lnTo>
                <a:lnTo>
                  <a:pt x="0" y="76794"/>
                </a:lnTo>
                <a:lnTo>
                  <a:pt x="0" y="79674"/>
                </a:lnTo>
                <a:lnTo>
                  <a:pt x="958" y="80634"/>
                </a:lnTo>
                <a:lnTo>
                  <a:pt x="2875" y="82555"/>
                </a:lnTo>
                <a:lnTo>
                  <a:pt x="4797" y="83515"/>
                </a:lnTo>
                <a:lnTo>
                  <a:pt x="8638" y="84475"/>
                </a:lnTo>
                <a:lnTo>
                  <a:pt x="14394" y="84475"/>
                </a:lnTo>
                <a:lnTo>
                  <a:pt x="16363" y="84430"/>
                </a:lnTo>
                <a:lnTo>
                  <a:pt x="29462" y="81365"/>
                </a:lnTo>
                <a:lnTo>
                  <a:pt x="39355" y="73913"/>
                </a:lnTo>
                <a:lnTo>
                  <a:pt x="44154" y="69113"/>
                </a:lnTo>
                <a:lnTo>
                  <a:pt x="46076" y="63352"/>
                </a:lnTo>
                <a:lnTo>
                  <a:pt x="46076" y="50886"/>
                </a:lnTo>
                <a:lnTo>
                  <a:pt x="45118" y="47045"/>
                </a:lnTo>
                <a:lnTo>
                  <a:pt x="42237" y="43205"/>
                </a:lnTo>
                <a:lnTo>
                  <a:pt x="39355" y="39364"/>
                </a:lnTo>
                <a:lnTo>
                  <a:pt x="36475" y="36484"/>
                </a:lnTo>
                <a:lnTo>
                  <a:pt x="30717" y="34549"/>
                </a:lnTo>
                <a:lnTo>
                  <a:pt x="38397" y="28803"/>
                </a:lnTo>
                <a:lnTo>
                  <a:pt x="42237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2" name="object 962"/>
          <p:cNvSpPr/>
          <p:nvPr/>
        </p:nvSpPr>
        <p:spPr>
          <a:xfrm>
            <a:off x="1378755" y="6535536"/>
            <a:ext cx="47042" cy="82555"/>
          </a:xfrm>
          <a:custGeom>
            <a:avLst/>
            <a:gdLst/>
            <a:ahLst/>
            <a:cxnLst/>
            <a:rect l="l" t="t" r="r" b="b"/>
            <a:pathLst>
              <a:path w="47042" h="82555">
                <a:moveTo>
                  <a:pt x="5763" y="70073"/>
                </a:moveTo>
                <a:lnTo>
                  <a:pt x="2881" y="70073"/>
                </a:lnTo>
                <a:lnTo>
                  <a:pt x="1923" y="71033"/>
                </a:lnTo>
                <a:lnTo>
                  <a:pt x="958" y="71033"/>
                </a:lnTo>
                <a:lnTo>
                  <a:pt x="0" y="71993"/>
                </a:lnTo>
                <a:lnTo>
                  <a:pt x="0" y="76794"/>
                </a:lnTo>
                <a:lnTo>
                  <a:pt x="958" y="78714"/>
                </a:lnTo>
                <a:lnTo>
                  <a:pt x="2881" y="79674"/>
                </a:lnTo>
                <a:lnTo>
                  <a:pt x="5763" y="81594"/>
                </a:lnTo>
                <a:lnTo>
                  <a:pt x="8638" y="82555"/>
                </a:lnTo>
                <a:lnTo>
                  <a:pt x="18240" y="82555"/>
                </a:lnTo>
                <a:lnTo>
                  <a:pt x="23039" y="81594"/>
                </a:lnTo>
                <a:lnTo>
                  <a:pt x="27843" y="78714"/>
                </a:lnTo>
                <a:lnTo>
                  <a:pt x="30719" y="77754"/>
                </a:lnTo>
                <a:lnTo>
                  <a:pt x="33599" y="75834"/>
                </a:lnTo>
                <a:lnTo>
                  <a:pt x="36481" y="72953"/>
                </a:lnTo>
                <a:lnTo>
                  <a:pt x="39361" y="70073"/>
                </a:lnTo>
                <a:lnTo>
                  <a:pt x="41279" y="67193"/>
                </a:lnTo>
                <a:lnTo>
                  <a:pt x="43202" y="63352"/>
                </a:lnTo>
                <a:lnTo>
                  <a:pt x="45119" y="60472"/>
                </a:lnTo>
                <a:lnTo>
                  <a:pt x="46078" y="55671"/>
                </a:lnTo>
                <a:lnTo>
                  <a:pt x="46078" y="44150"/>
                </a:lnTo>
                <a:lnTo>
                  <a:pt x="43202" y="38404"/>
                </a:lnTo>
                <a:lnTo>
                  <a:pt x="37440" y="32628"/>
                </a:lnTo>
                <a:lnTo>
                  <a:pt x="36083" y="31341"/>
                </a:lnTo>
                <a:lnTo>
                  <a:pt x="25797" y="24622"/>
                </a:lnTo>
                <a:lnTo>
                  <a:pt x="12484" y="21122"/>
                </a:lnTo>
                <a:lnTo>
                  <a:pt x="18240" y="10561"/>
                </a:lnTo>
                <a:lnTo>
                  <a:pt x="42237" y="10561"/>
                </a:lnTo>
                <a:lnTo>
                  <a:pt x="47042" y="0"/>
                </a:lnTo>
                <a:lnTo>
                  <a:pt x="18240" y="0"/>
                </a:lnTo>
                <a:lnTo>
                  <a:pt x="2881" y="31683"/>
                </a:lnTo>
                <a:lnTo>
                  <a:pt x="9602" y="31683"/>
                </a:lnTo>
                <a:lnTo>
                  <a:pt x="16323" y="32628"/>
                </a:lnTo>
                <a:lnTo>
                  <a:pt x="20164" y="34564"/>
                </a:lnTo>
                <a:lnTo>
                  <a:pt x="25920" y="36469"/>
                </a:lnTo>
                <a:lnTo>
                  <a:pt x="29760" y="40309"/>
                </a:lnTo>
                <a:lnTo>
                  <a:pt x="33599" y="44150"/>
                </a:lnTo>
                <a:lnTo>
                  <a:pt x="36481" y="48966"/>
                </a:lnTo>
                <a:lnTo>
                  <a:pt x="38398" y="52791"/>
                </a:lnTo>
                <a:lnTo>
                  <a:pt x="38398" y="63352"/>
                </a:lnTo>
                <a:lnTo>
                  <a:pt x="36481" y="67193"/>
                </a:lnTo>
                <a:lnTo>
                  <a:pt x="32641" y="71033"/>
                </a:lnTo>
                <a:lnTo>
                  <a:pt x="28802" y="74874"/>
                </a:lnTo>
                <a:lnTo>
                  <a:pt x="24961" y="75834"/>
                </a:lnTo>
                <a:lnTo>
                  <a:pt x="17282" y="75834"/>
                </a:lnTo>
                <a:lnTo>
                  <a:pt x="14401" y="74874"/>
                </a:lnTo>
                <a:lnTo>
                  <a:pt x="11519" y="72953"/>
                </a:lnTo>
                <a:lnTo>
                  <a:pt x="9602" y="71993"/>
                </a:lnTo>
                <a:lnTo>
                  <a:pt x="7679" y="71033"/>
                </a:lnTo>
                <a:lnTo>
                  <a:pt x="6720" y="70073"/>
                </a:lnTo>
                <a:lnTo>
                  <a:pt x="5763" y="70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3" name="object 963"/>
          <p:cNvSpPr/>
          <p:nvPr/>
        </p:nvSpPr>
        <p:spPr>
          <a:xfrm>
            <a:off x="1438275" y="6533616"/>
            <a:ext cx="93116" cy="86395"/>
          </a:xfrm>
          <a:custGeom>
            <a:avLst/>
            <a:gdLst/>
            <a:ahLst/>
            <a:cxnLst/>
            <a:rect l="l" t="t" r="r" b="b"/>
            <a:pathLst>
              <a:path w="93116" h="86395">
                <a:moveTo>
                  <a:pt x="0" y="18242"/>
                </a:moveTo>
                <a:lnTo>
                  <a:pt x="0" y="25923"/>
                </a:lnTo>
                <a:lnTo>
                  <a:pt x="958" y="29763"/>
                </a:lnTo>
                <a:lnTo>
                  <a:pt x="1923" y="33604"/>
                </a:lnTo>
                <a:lnTo>
                  <a:pt x="3840" y="36484"/>
                </a:lnTo>
                <a:lnTo>
                  <a:pt x="5762" y="39364"/>
                </a:lnTo>
                <a:lnTo>
                  <a:pt x="8638" y="41269"/>
                </a:lnTo>
                <a:lnTo>
                  <a:pt x="11519" y="43205"/>
                </a:lnTo>
                <a:lnTo>
                  <a:pt x="10561" y="34549"/>
                </a:lnTo>
                <a:lnTo>
                  <a:pt x="9602" y="31668"/>
                </a:lnTo>
                <a:lnTo>
                  <a:pt x="9602" y="14401"/>
                </a:lnTo>
                <a:lnTo>
                  <a:pt x="10561" y="9601"/>
                </a:lnTo>
                <a:lnTo>
                  <a:pt x="11519" y="6720"/>
                </a:lnTo>
                <a:lnTo>
                  <a:pt x="13441" y="4800"/>
                </a:lnTo>
                <a:lnTo>
                  <a:pt x="15358" y="3840"/>
                </a:lnTo>
                <a:lnTo>
                  <a:pt x="19199" y="3840"/>
                </a:lnTo>
                <a:lnTo>
                  <a:pt x="21121" y="4800"/>
                </a:lnTo>
                <a:lnTo>
                  <a:pt x="22079" y="6720"/>
                </a:lnTo>
                <a:lnTo>
                  <a:pt x="23996" y="9601"/>
                </a:lnTo>
                <a:lnTo>
                  <a:pt x="24961" y="14401"/>
                </a:lnTo>
                <a:lnTo>
                  <a:pt x="24961" y="29763"/>
                </a:lnTo>
                <a:lnTo>
                  <a:pt x="23996" y="34549"/>
                </a:lnTo>
                <a:lnTo>
                  <a:pt x="22079" y="37429"/>
                </a:lnTo>
                <a:lnTo>
                  <a:pt x="20157" y="39364"/>
                </a:lnTo>
                <a:lnTo>
                  <a:pt x="19199" y="41269"/>
                </a:lnTo>
                <a:lnTo>
                  <a:pt x="15358" y="41269"/>
                </a:lnTo>
                <a:lnTo>
                  <a:pt x="14400" y="40325"/>
                </a:lnTo>
                <a:lnTo>
                  <a:pt x="13441" y="39364"/>
                </a:lnTo>
                <a:lnTo>
                  <a:pt x="12478" y="38389"/>
                </a:lnTo>
                <a:lnTo>
                  <a:pt x="14400" y="44150"/>
                </a:lnTo>
                <a:lnTo>
                  <a:pt x="22079" y="44150"/>
                </a:lnTo>
                <a:lnTo>
                  <a:pt x="25920" y="42230"/>
                </a:lnTo>
                <a:lnTo>
                  <a:pt x="29759" y="38389"/>
                </a:lnTo>
                <a:lnTo>
                  <a:pt x="32641" y="34549"/>
                </a:lnTo>
                <a:lnTo>
                  <a:pt x="34558" y="28803"/>
                </a:lnTo>
                <a:lnTo>
                  <a:pt x="34558" y="16322"/>
                </a:lnTo>
                <a:lnTo>
                  <a:pt x="32641" y="11521"/>
                </a:lnTo>
                <a:lnTo>
                  <a:pt x="29759" y="6720"/>
                </a:lnTo>
                <a:lnTo>
                  <a:pt x="26878" y="1920"/>
                </a:lnTo>
                <a:lnTo>
                  <a:pt x="23038" y="0"/>
                </a:lnTo>
                <a:lnTo>
                  <a:pt x="14400" y="0"/>
                </a:lnTo>
                <a:lnTo>
                  <a:pt x="11519" y="960"/>
                </a:lnTo>
                <a:lnTo>
                  <a:pt x="8638" y="2880"/>
                </a:lnTo>
                <a:lnTo>
                  <a:pt x="5762" y="4800"/>
                </a:lnTo>
                <a:lnTo>
                  <a:pt x="3840" y="6720"/>
                </a:lnTo>
                <a:lnTo>
                  <a:pt x="1923" y="10561"/>
                </a:lnTo>
                <a:lnTo>
                  <a:pt x="958" y="14401"/>
                </a:lnTo>
                <a:lnTo>
                  <a:pt x="0" y="18242"/>
                </a:lnTo>
                <a:close/>
              </a:path>
              <a:path w="93116" h="86395">
                <a:moveTo>
                  <a:pt x="75837" y="82555"/>
                </a:moveTo>
                <a:lnTo>
                  <a:pt x="73920" y="82555"/>
                </a:lnTo>
                <a:lnTo>
                  <a:pt x="72955" y="81594"/>
                </a:lnTo>
                <a:lnTo>
                  <a:pt x="71038" y="79674"/>
                </a:lnTo>
                <a:lnTo>
                  <a:pt x="69116" y="76794"/>
                </a:lnTo>
                <a:lnTo>
                  <a:pt x="68157" y="71993"/>
                </a:lnTo>
                <a:lnTo>
                  <a:pt x="70079" y="85435"/>
                </a:lnTo>
                <a:lnTo>
                  <a:pt x="72955" y="86395"/>
                </a:lnTo>
                <a:lnTo>
                  <a:pt x="75837" y="86395"/>
                </a:lnTo>
                <a:lnTo>
                  <a:pt x="75837" y="82555"/>
                </a:lnTo>
                <a:close/>
              </a:path>
              <a:path w="93116" h="86395">
                <a:moveTo>
                  <a:pt x="59519" y="72953"/>
                </a:moveTo>
                <a:lnTo>
                  <a:pt x="61437" y="75834"/>
                </a:lnTo>
                <a:lnTo>
                  <a:pt x="63358" y="79674"/>
                </a:lnTo>
                <a:lnTo>
                  <a:pt x="65275" y="81594"/>
                </a:lnTo>
                <a:lnTo>
                  <a:pt x="68157" y="83515"/>
                </a:lnTo>
                <a:lnTo>
                  <a:pt x="70079" y="85435"/>
                </a:lnTo>
                <a:lnTo>
                  <a:pt x="68157" y="71993"/>
                </a:lnTo>
                <a:lnTo>
                  <a:pt x="68157" y="56631"/>
                </a:lnTo>
                <a:lnTo>
                  <a:pt x="69116" y="51831"/>
                </a:lnTo>
                <a:lnTo>
                  <a:pt x="71038" y="48950"/>
                </a:lnTo>
                <a:lnTo>
                  <a:pt x="72955" y="47045"/>
                </a:lnTo>
                <a:lnTo>
                  <a:pt x="73920" y="46070"/>
                </a:lnTo>
                <a:lnTo>
                  <a:pt x="77759" y="46070"/>
                </a:lnTo>
                <a:lnTo>
                  <a:pt x="79676" y="47045"/>
                </a:lnTo>
                <a:lnTo>
                  <a:pt x="80634" y="48950"/>
                </a:lnTo>
                <a:lnTo>
                  <a:pt x="82558" y="51831"/>
                </a:lnTo>
                <a:lnTo>
                  <a:pt x="83516" y="56631"/>
                </a:lnTo>
                <a:lnTo>
                  <a:pt x="83516" y="71993"/>
                </a:lnTo>
                <a:lnTo>
                  <a:pt x="82558" y="76794"/>
                </a:lnTo>
                <a:lnTo>
                  <a:pt x="80634" y="79674"/>
                </a:lnTo>
                <a:lnTo>
                  <a:pt x="79676" y="81594"/>
                </a:lnTo>
                <a:lnTo>
                  <a:pt x="77759" y="82555"/>
                </a:lnTo>
                <a:lnTo>
                  <a:pt x="75837" y="82555"/>
                </a:lnTo>
                <a:lnTo>
                  <a:pt x="75837" y="86395"/>
                </a:lnTo>
                <a:lnTo>
                  <a:pt x="80634" y="86395"/>
                </a:lnTo>
                <a:lnTo>
                  <a:pt x="84475" y="84475"/>
                </a:lnTo>
                <a:lnTo>
                  <a:pt x="88315" y="80634"/>
                </a:lnTo>
                <a:lnTo>
                  <a:pt x="91196" y="76794"/>
                </a:lnTo>
                <a:lnTo>
                  <a:pt x="93116" y="71033"/>
                </a:lnTo>
                <a:lnTo>
                  <a:pt x="93116" y="60472"/>
                </a:lnTo>
                <a:lnTo>
                  <a:pt x="92156" y="56631"/>
                </a:lnTo>
                <a:lnTo>
                  <a:pt x="91196" y="52791"/>
                </a:lnTo>
                <a:lnTo>
                  <a:pt x="89275" y="49910"/>
                </a:lnTo>
                <a:lnTo>
                  <a:pt x="87355" y="47045"/>
                </a:lnTo>
                <a:lnTo>
                  <a:pt x="84475" y="45110"/>
                </a:lnTo>
                <a:lnTo>
                  <a:pt x="81599" y="43205"/>
                </a:lnTo>
                <a:lnTo>
                  <a:pt x="78717" y="42230"/>
                </a:lnTo>
                <a:lnTo>
                  <a:pt x="72955" y="42230"/>
                </a:lnTo>
                <a:lnTo>
                  <a:pt x="70079" y="43205"/>
                </a:lnTo>
                <a:lnTo>
                  <a:pt x="68157" y="45110"/>
                </a:lnTo>
                <a:lnTo>
                  <a:pt x="65275" y="47045"/>
                </a:lnTo>
                <a:lnTo>
                  <a:pt x="62400" y="49910"/>
                </a:lnTo>
                <a:lnTo>
                  <a:pt x="61437" y="52791"/>
                </a:lnTo>
                <a:lnTo>
                  <a:pt x="59519" y="56631"/>
                </a:lnTo>
                <a:lnTo>
                  <a:pt x="58561" y="60472"/>
                </a:lnTo>
                <a:lnTo>
                  <a:pt x="58561" y="69113"/>
                </a:lnTo>
                <a:lnTo>
                  <a:pt x="59519" y="72953"/>
                </a:lnTo>
                <a:close/>
              </a:path>
              <a:path w="93116" h="86395">
                <a:moveTo>
                  <a:pt x="73920" y="0"/>
                </a:moveTo>
                <a:lnTo>
                  <a:pt x="14400" y="86395"/>
                </a:lnTo>
                <a:lnTo>
                  <a:pt x="20157" y="86395"/>
                </a:lnTo>
                <a:lnTo>
                  <a:pt x="78717" y="0"/>
                </a:lnTo>
                <a:lnTo>
                  <a:pt x="73920" y="0"/>
                </a:lnTo>
                <a:close/>
              </a:path>
              <a:path w="93116" h="86395">
                <a:moveTo>
                  <a:pt x="11519" y="36484"/>
                </a:moveTo>
                <a:lnTo>
                  <a:pt x="10561" y="34549"/>
                </a:lnTo>
                <a:lnTo>
                  <a:pt x="11519" y="43205"/>
                </a:lnTo>
                <a:lnTo>
                  <a:pt x="14400" y="44150"/>
                </a:lnTo>
                <a:lnTo>
                  <a:pt x="12478" y="38389"/>
                </a:lnTo>
                <a:lnTo>
                  <a:pt x="11519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4" name="object 964"/>
          <p:cNvSpPr/>
          <p:nvPr/>
        </p:nvSpPr>
        <p:spPr>
          <a:xfrm>
            <a:off x="1612026" y="8639787"/>
            <a:ext cx="82555" cy="32641"/>
          </a:xfrm>
          <a:custGeom>
            <a:avLst/>
            <a:gdLst/>
            <a:ahLst/>
            <a:cxnLst/>
            <a:rect l="l" t="t" r="r" b="b"/>
            <a:pathLst>
              <a:path w="82555" h="32641">
                <a:moveTo>
                  <a:pt x="15361" y="20164"/>
                </a:moveTo>
                <a:lnTo>
                  <a:pt x="75834" y="20164"/>
                </a:lnTo>
                <a:lnTo>
                  <a:pt x="76809" y="21122"/>
                </a:lnTo>
                <a:lnTo>
                  <a:pt x="77769" y="21122"/>
                </a:lnTo>
                <a:lnTo>
                  <a:pt x="78714" y="22081"/>
                </a:lnTo>
                <a:lnTo>
                  <a:pt x="79674" y="23039"/>
                </a:lnTo>
                <a:lnTo>
                  <a:pt x="80650" y="24961"/>
                </a:lnTo>
                <a:lnTo>
                  <a:pt x="80650" y="30719"/>
                </a:lnTo>
                <a:lnTo>
                  <a:pt x="82555" y="30719"/>
                </a:lnTo>
                <a:lnTo>
                  <a:pt x="82555" y="0"/>
                </a:lnTo>
                <a:lnTo>
                  <a:pt x="80650" y="0"/>
                </a:lnTo>
                <a:lnTo>
                  <a:pt x="80650" y="3840"/>
                </a:lnTo>
                <a:lnTo>
                  <a:pt x="79674" y="6720"/>
                </a:lnTo>
                <a:lnTo>
                  <a:pt x="79674" y="7679"/>
                </a:lnTo>
                <a:lnTo>
                  <a:pt x="78714" y="8644"/>
                </a:lnTo>
                <a:lnTo>
                  <a:pt x="77769" y="9602"/>
                </a:lnTo>
                <a:lnTo>
                  <a:pt x="76809" y="9602"/>
                </a:lnTo>
                <a:lnTo>
                  <a:pt x="75834" y="10561"/>
                </a:lnTo>
                <a:lnTo>
                  <a:pt x="0" y="10561"/>
                </a:lnTo>
                <a:lnTo>
                  <a:pt x="0" y="12484"/>
                </a:lnTo>
                <a:lnTo>
                  <a:pt x="9601" y="32641"/>
                </a:lnTo>
                <a:lnTo>
                  <a:pt x="11521" y="31682"/>
                </a:lnTo>
                <a:lnTo>
                  <a:pt x="10561" y="28802"/>
                </a:lnTo>
                <a:lnTo>
                  <a:pt x="9601" y="26878"/>
                </a:lnTo>
                <a:lnTo>
                  <a:pt x="9601" y="23039"/>
                </a:lnTo>
                <a:lnTo>
                  <a:pt x="10561" y="22081"/>
                </a:lnTo>
                <a:lnTo>
                  <a:pt x="11521" y="22081"/>
                </a:lnTo>
                <a:lnTo>
                  <a:pt x="12481" y="21122"/>
                </a:lnTo>
                <a:lnTo>
                  <a:pt x="13441" y="21122"/>
                </a:lnTo>
                <a:lnTo>
                  <a:pt x="15361" y="201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5" name="object 965"/>
          <p:cNvSpPr/>
          <p:nvPr/>
        </p:nvSpPr>
        <p:spPr>
          <a:xfrm>
            <a:off x="1620667" y="8601390"/>
            <a:ext cx="38404" cy="19199"/>
          </a:xfrm>
          <a:custGeom>
            <a:avLst/>
            <a:gdLst/>
            <a:ahLst/>
            <a:cxnLst/>
            <a:rect l="l" t="t" r="r" b="b"/>
            <a:pathLst>
              <a:path w="38404" h="19199">
                <a:moveTo>
                  <a:pt x="0" y="4797"/>
                </a:moveTo>
                <a:lnTo>
                  <a:pt x="960" y="12478"/>
                </a:lnTo>
                <a:lnTo>
                  <a:pt x="6720" y="17282"/>
                </a:lnTo>
                <a:lnTo>
                  <a:pt x="13441" y="19199"/>
                </a:lnTo>
                <a:lnTo>
                  <a:pt x="27843" y="19199"/>
                </a:lnTo>
                <a:lnTo>
                  <a:pt x="33604" y="17282"/>
                </a:lnTo>
                <a:lnTo>
                  <a:pt x="38404" y="12478"/>
                </a:lnTo>
                <a:lnTo>
                  <a:pt x="37444" y="0"/>
                </a:lnTo>
                <a:lnTo>
                  <a:pt x="33604" y="2881"/>
                </a:lnTo>
                <a:lnTo>
                  <a:pt x="28803" y="6720"/>
                </a:lnTo>
                <a:lnTo>
                  <a:pt x="23042" y="8638"/>
                </a:lnTo>
                <a:lnTo>
                  <a:pt x="7680" y="8638"/>
                </a:lnTo>
                <a:lnTo>
                  <a:pt x="2880" y="6720"/>
                </a:lnTo>
                <a:lnTo>
                  <a:pt x="0" y="4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6" name="object 966"/>
          <p:cNvSpPr/>
          <p:nvPr/>
        </p:nvSpPr>
        <p:spPr>
          <a:xfrm>
            <a:off x="1612026" y="8569714"/>
            <a:ext cx="84490" cy="48958"/>
          </a:xfrm>
          <a:custGeom>
            <a:avLst/>
            <a:gdLst/>
            <a:ahLst/>
            <a:cxnLst/>
            <a:rect l="l" t="t" r="r" b="b"/>
            <a:pathLst>
              <a:path w="84490" h="48958">
                <a:moveTo>
                  <a:pt x="52806" y="29759"/>
                </a:moveTo>
                <a:lnTo>
                  <a:pt x="52806" y="24955"/>
                </a:lnTo>
                <a:lnTo>
                  <a:pt x="50886" y="19199"/>
                </a:lnTo>
                <a:lnTo>
                  <a:pt x="47045" y="12476"/>
                </a:lnTo>
                <a:lnTo>
                  <a:pt x="53766" y="14394"/>
                </a:lnTo>
                <a:lnTo>
                  <a:pt x="60487" y="17276"/>
                </a:lnTo>
                <a:lnTo>
                  <a:pt x="66248" y="22073"/>
                </a:lnTo>
                <a:lnTo>
                  <a:pt x="71993" y="25914"/>
                </a:lnTo>
                <a:lnTo>
                  <a:pt x="75834" y="29759"/>
                </a:lnTo>
                <a:lnTo>
                  <a:pt x="78714" y="34558"/>
                </a:lnTo>
                <a:lnTo>
                  <a:pt x="80650" y="39355"/>
                </a:lnTo>
                <a:lnTo>
                  <a:pt x="82555" y="44154"/>
                </a:lnTo>
                <a:lnTo>
                  <a:pt x="82555" y="48958"/>
                </a:lnTo>
                <a:lnTo>
                  <a:pt x="84490" y="48958"/>
                </a:lnTo>
                <a:lnTo>
                  <a:pt x="84490" y="38397"/>
                </a:lnTo>
                <a:lnTo>
                  <a:pt x="82555" y="30717"/>
                </a:lnTo>
                <a:lnTo>
                  <a:pt x="77769" y="24955"/>
                </a:lnTo>
                <a:lnTo>
                  <a:pt x="76815" y="23316"/>
                </a:lnTo>
                <a:lnTo>
                  <a:pt x="68616" y="13317"/>
                </a:lnTo>
                <a:lnTo>
                  <a:pt x="58567" y="5756"/>
                </a:lnTo>
                <a:lnTo>
                  <a:pt x="46338" y="1414"/>
                </a:lnTo>
                <a:lnTo>
                  <a:pt x="33604" y="0"/>
                </a:lnTo>
                <a:lnTo>
                  <a:pt x="32398" y="12"/>
                </a:lnTo>
                <a:lnTo>
                  <a:pt x="19214" y="2327"/>
                </a:lnTo>
                <a:lnTo>
                  <a:pt x="8641" y="8638"/>
                </a:lnTo>
                <a:lnTo>
                  <a:pt x="2880" y="13435"/>
                </a:lnTo>
                <a:lnTo>
                  <a:pt x="0" y="19199"/>
                </a:lnTo>
                <a:lnTo>
                  <a:pt x="0" y="33599"/>
                </a:lnTo>
                <a:lnTo>
                  <a:pt x="3840" y="39355"/>
                </a:lnTo>
                <a:lnTo>
                  <a:pt x="9601" y="44154"/>
                </a:lnTo>
                <a:lnTo>
                  <a:pt x="8641" y="36473"/>
                </a:lnTo>
                <a:lnTo>
                  <a:pt x="5760" y="33599"/>
                </a:lnTo>
                <a:lnTo>
                  <a:pt x="3840" y="29759"/>
                </a:lnTo>
                <a:lnTo>
                  <a:pt x="3840" y="23996"/>
                </a:lnTo>
                <a:lnTo>
                  <a:pt x="4800" y="21115"/>
                </a:lnTo>
                <a:lnTo>
                  <a:pt x="7680" y="18234"/>
                </a:lnTo>
                <a:lnTo>
                  <a:pt x="9601" y="16317"/>
                </a:lnTo>
                <a:lnTo>
                  <a:pt x="13441" y="14394"/>
                </a:lnTo>
                <a:lnTo>
                  <a:pt x="18242" y="12476"/>
                </a:lnTo>
                <a:lnTo>
                  <a:pt x="22082" y="11518"/>
                </a:lnTo>
                <a:lnTo>
                  <a:pt x="26883" y="10555"/>
                </a:lnTo>
                <a:lnTo>
                  <a:pt x="33604" y="10555"/>
                </a:lnTo>
                <a:lnTo>
                  <a:pt x="37444" y="11518"/>
                </a:lnTo>
                <a:lnTo>
                  <a:pt x="43205" y="11518"/>
                </a:lnTo>
                <a:lnTo>
                  <a:pt x="44165" y="13435"/>
                </a:lnTo>
                <a:lnTo>
                  <a:pt x="46085" y="16317"/>
                </a:lnTo>
                <a:lnTo>
                  <a:pt x="46085" y="18234"/>
                </a:lnTo>
                <a:lnTo>
                  <a:pt x="47045" y="21115"/>
                </a:lnTo>
                <a:lnTo>
                  <a:pt x="48006" y="23038"/>
                </a:lnTo>
                <a:lnTo>
                  <a:pt x="48006" y="28794"/>
                </a:lnTo>
                <a:lnTo>
                  <a:pt x="46085" y="31676"/>
                </a:lnTo>
                <a:lnTo>
                  <a:pt x="47045" y="44154"/>
                </a:lnTo>
                <a:lnTo>
                  <a:pt x="50886" y="40314"/>
                </a:lnTo>
                <a:lnTo>
                  <a:pt x="52806" y="35516"/>
                </a:lnTo>
                <a:lnTo>
                  <a:pt x="52806" y="29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7" name="object 967"/>
          <p:cNvSpPr/>
          <p:nvPr/>
        </p:nvSpPr>
        <p:spPr>
          <a:xfrm>
            <a:off x="1612026" y="8507318"/>
            <a:ext cx="80650" cy="51834"/>
          </a:xfrm>
          <a:custGeom>
            <a:avLst/>
            <a:gdLst/>
            <a:ahLst/>
            <a:cxnLst/>
            <a:rect l="l" t="t" r="r" b="b"/>
            <a:pathLst>
              <a:path w="80650" h="51834">
                <a:moveTo>
                  <a:pt x="0" y="1920"/>
                </a:moveTo>
                <a:lnTo>
                  <a:pt x="0" y="9601"/>
                </a:lnTo>
                <a:lnTo>
                  <a:pt x="960" y="14401"/>
                </a:lnTo>
                <a:lnTo>
                  <a:pt x="2880" y="19187"/>
                </a:lnTo>
                <a:lnTo>
                  <a:pt x="4800" y="23987"/>
                </a:lnTo>
                <a:lnTo>
                  <a:pt x="7680" y="29754"/>
                </a:lnTo>
                <a:lnTo>
                  <a:pt x="12481" y="34552"/>
                </a:lnTo>
                <a:lnTo>
                  <a:pt x="18242" y="40315"/>
                </a:lnTo>
                <a:lnTo>
                  <a:pt x="24003" y="44154"/>
                </a:lnTo>
                <a:lnTo>
                  <a:pt x="29763" y="47036"/>
                </a:lnTo>
                <a:lnTo>
                  <a:pt x="36484" y="49910"/>
                </a:lnTo>
                <a:lnTo>
                  <a:pt x="44165" y="51834"/>
                </a:lnTo>
                <a:lnTo>
                  <a:pt x="50886" y="51834"/>
                </a:lnTo>
                <a:lnTo>
                  <a:pt x="56154" y="51551"/>
                </a:lnTo>
                <a:lnTo>
                  <a:pt x="58567" y="40315"/>
                </a:lnTo>
                <a:lnTo>
                  <a:pt x="51846" y="40315"/>
                </a:lnTo>
                <a:lnTo>
                  <a:pt x="47045" y="39351"/>
                </a:lnTo>
                <a:lnTo>
                  <a:pt x="42245" y="39351"/>
                </a:lnTo>
                <a:lnTo>
                  <a:pt x="39364" y="35510"/>
                </a:lnTo>
                <a:lnTo>
                  <a:pt x="38404" y="32636"/>
                </a:lnTo>
                <a:lnTo>
                  <a:pt x="37444" y="31671"/>
                </a:lnTo>
                <a:lnTo>
                  <a:pt x="37444" y="29754"/>
                </a:lnTo>
                <a:lnTo>
                  <a:pt x="36484" y="27831"/>
                </a:lnTo>
                <a:lnTo>
                  <a:pt x="36484" y="21122"/>
                </a:lnTo>
                <a:lnTo>
                  <a:pt x="39364" y="17282"/>
                </a:lnTo>
                <a:lnTo>
                  <a:pt x="44165" y="15346"/>
                </a:lnTo>
                <a:lnTo>
                  <a:pt x="48966" y="12466"/>
                </a:lnTo>
                <a:lnTo>
                  <a:pt x="54726" y="10561"/>
                </a:lnTo>
                <a:lnTo>
                  <a:pt x="68153" y="10561"/>
                </a:lnTo>
                <a:lnTo>
                  <a:pt x="72969" y="12466"/>
                </a:lnTo>
                <a:lnTo>
                  <a:pt x="75834" y="15346"/>
                </a:lnTo>
                <a:lnTo>
                  <a:pt x="79674" y="18242"/>
                </a:lnTo>
                <a:lnTo>
                  <a:pt x="80650" y="21122"/>
                </a:lnTo>
                <a:lnTo>
                  <a:pt x="80650" y="11521"/>
                </a:lnTo>
                <a:lnTo>
                  <a:pt x="73929" y="6720"/>
                </a:lnTo>
                <a:lnTo>
                  <a:pt x="68153" y="1920"/>
                </a:lnTo>
                <a:lnTo>
                  <a:pt x="62407" y="0"/>
                </a:lnTo>
                <a:lnTo>
                  <a:pt x="48006" y="0"/>
                </a:lnTo>
                <a:lnTo>
                  <a:pt x="42245" y="1920"/>
                </a:lnTo>
                <a:lnTo>
                  <a:pt x="38404" y="6720"/>
                </a:lnTo>
                <a:lnTo>
                  <a:pt x="33604" y="10561"/>
                </a:lnTo>
                <a:lnTo>
                  <a:pt x="31683" y="15346"/>
                </a:lnTo>
                <a:lnTo>
                  <a:pt x="31683" y="26868"/>
                </a:lnTo>
                <a:lnTo>
                  <a:pt x="33604" y="32636"/>
                </a:lnTo>
                <a:lnTo>
                  <a:pt x="37444" y="38392"/>
                </a:lnTo>
                <a:lnTo>
                  <a:pt x="31683" y="36475"/>
                </a:lnTo>
                <a:lnTo>
                  <a:pt x="26883" y="34552"/>
                </a:lnTo>
                <a:lnTo>
                  <a:pt x="23042" y="32636"/>
                </a:lnTo>
                <a:lnTo>
                  <a:pt x="19202" y="30713"/>
                </a:lnTo>
                <a:lnTo>
                  <a:pt x="15361" y="27831"/>
                </a:lnTo>
                <a:lnTo>
                  <a:pt x="12481" y="24963"/>
                </a:lnTo>
                <a:lnTo>
                  <a:pt x="9601" y="21122"/>
                </a:lnTo>
                <a:lnTo>
                  <a:pt x="6720" y="18242"/>
                </a:lnTo>
                <a:lnTo>
                  <a:pt x="5760" y="14401"/>
                </a:lnTo>
                <a:lnTo>
                  <a:pt x="3840" y="11521"/>
                </a:lnTo>
                <a:lnTo>
                  <a:pt x="2880" y="6720"/>
                </a:lnTo>
                <a:lnTo>
                  <a:pt x="1920" y="192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8" name="object 968"/>
          <p:cNvSpPr/>
          <p:nvPr/>
        </p:nvSpPr>
        <p:spPr>
          <a:xfrm>
            <a:off x="1668180" y="8518839"/>
            <a:ext cx="28335" cy="40030"/>
          </a:xfrm>
          <a:custGeom>
            <a:avLst/>
            <a:gdLst/>
            <a:ahLst/>
            <a:cxnLst/>
            <a:rect l="l" t="t" r="r" b="b"/>
            <a:pathLst>
              <a:path w="28335" h="40030">
                <a:moveTo>
                  <a:pt x="22559" y="28794"/>
                </a:moveTo>
                <a:lnTo>
                  <a:pt x="26400" y="24953"/>
                </a:lnTo>
                <a:lnTo>
                  <a:pt x="28335" y="20150"/>
                </a:lnTo>
                <a:lnTo>
                  <a:pt x="28335" y="6720"/>
                </a:lnTo>
                <a:lnTo>
                  <a:pt x="24495" y="0"/>
                </a:lnTo>
                <a:lnTo>
                  <a:pt x="24495" y="15346"/>
                </a:lnTo>
                <a:lnTo>
                  <a:pt x="23520" y="18233"/>
                </a:lnTo>
                <a:lnTo>
                  <a:pt x="21615" y="20150"/>
                </a:lnTo>
                <a:lnTo>
                  <a:pt x="19679" y="23030"/>
                </a:lnTo>
                <a:lnTo>
                  <a:pt x="15839" y="24953"/>
                </a:lnTo>
                <a:lnTo>
                  <a:pt x="11053" y="26871"/>
                </a:lnTo>
                <a:lnTo>
                  <a:pt x="6253" y="27829"/>
                </a:lnTo>
                <a:lnTo>
                  <a:pt x="2412" y="28794"/>
                </a:lnTo>
                <a:lnTo>
                  <a:pt x="0" y="40030"/>
                </a:lnTo>
                <a:lnTo>
                  <a:pt x="12599" y="36460"/>
                </a:lnTo>
                <a:lnTo>
                  <a:pt x="22559" y="287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9" name="object 969"/>
          <p:cNvSpPr/>
          <p:nvPr/>
        </p:nvSpPr>
        <p:spPr>
          <a:xfrm>
            <a:off x="1612026" y="8446830"/>
            <a:ext cx="82555" cy="53766"/>
          </a:xfrm>
          <a:custGeom>
            <a:avLst/>
            <a:gdLst/>
            <a:ahLst/>
            <a:cxnLst/>
            <a:rect l="l" t="t" r="r" b="b"/>
            <a:pathLst>
              <a:path w="82555" h="53766">
                <a:moveTo>
                  <a:pt x="23042" y="48966"/>
                </a:moveTo>
                <a:lnTo>
                  <a:pt x="18242" y="47045"/>
                </a:lnTo>
                <a:lnTo>
                  <a:pt x="15361" y="45125"/>
                </a:lnTo>
                <a:lnTo>
                  <a:pt x="12481" y="42245"/>
                </a:lnTo>
                <a:lnTo>
                  <a:pt x="10561" y="38404"/>
                </a:lnTo>
                <a:lnTo>
                  <a:pt x="9601" y="35524"/>
                </a:lnTo>
                <a:lnTo>
                  <a:pt x="9601" y="26883"/>
                </a:lnTo>
                <a:lnTo>
                  <a:pt x="10561" y="23042"/>
                </a:lnTo>
                <a:lnTo>
                  <a:pt x="14401" y="20162"/>
                </a:lnTo>
                <a:lnTo>
                  <a:pt x="17282" y="16322"/>
                </a:lnTo>
                <a:lnTo>
                  <a:pt x="22082" y="15361"/>
                </a:lnTo>
                <a:lnTo>
                  <a:pt x="33604" y="15361"/>
                </a:lnTo>
                <a:lnTo>
                  <a:pt x="41285" y="18242"/>
                </a:lnTo>
                <a:lnTo>
                  <a:pt x="48966" y="24003"/>
                </a:lnTo>
                <a:lnTo>
                  <a:pt x="52252" y="26316"/>
                </a:lnTo>
                <a:lnTo>
                  <a:pt x="60726" y="33247"/>
                </a:lnTo>
                <a:lnTo>
                  <a:pt x="70192" y="42349"/>
                </a:lnTo>
                <a:lnTo>
                  <a:pt x="80650" y="53766"/>
                </a:lnTo>
                <a:lnTo>
                  <a:pt x="82555" y="53766"/>
                </a:lnTo>
                <a:lnTo>
                  <a:pt x="82555" y="5760"/>
                </a:lnTo>
                <a:lnTo>
                  <a:pt x="67208" y="0"/>
                </a:lnTo>
                <a:lnTo>
                  <a:pt x="67208" y="1920"/>
                </a:lnTo>
                <a:lnTo>
                  <a:pt x="69113" y="2880"/>
                </a:lnTo>
                <a:lnTo>
                  <a:pt x="70088" y="4800"/>
                </a:lnTo>
                <a:lnTo>
                  <a:pt x="71048" y="5760"/>
                </a:lnTo>
                <a:lnTo>
                  <a:pt x="71993" y="7680"/>
                </a:lnTo>
                <a:lnTo>
                  <a:pt x="72969" y="8641"/>
                </a:lnTo>
                <a:lnTo>
                  <a:pt x="72969" y="10561"/>
                </a:lnTo>
                <a:lnTo>
                  <a:pt x="73929" y="12481"/>
                </a:lnTo>
                <a:lnTo>
                  <a:pt x="73929" y="40325"/>
                </a:lnTo>
                <a:lnTo>
                  <a:pt x="73321" y="39883"/>
                </a:lnTo>
                <a:lnTo>
                  <a:pt x="66428" y="33455"/>
                </a:lnTo>
                <a:lnTo>
                  <a:pt x="53766" y="22082"/>
                </a:lnTo>
                <a:lnTo>
                  <a:pt x="47045" y="15361"/>
                </a:lnTo>
                <a:lnTo>
                  <a:pt x="40325" y="10561"/>
                </a:lnTo>
                <a:lnTo>
                  <a:pt x="33604" y="7680"/>
                </a:lnTo>
                <a:lnTo>
                  <a:pt x="29763" y="5760"/>
                </a:lnTo>
                <a:lnTo>
                  <a:pt x="24963" y="4800"/>
                </a:lnTo>
                <a:lnTo>
                  <a:pt x="15361" y="4800"/>
                </a:lnTo>
                <a:lnTo>
                  <a:pt x="10561" y="6720"/>
                </a:lnTo>
                <a:lnTo>
                  <a:pt x="6720" y="11521"/>
                </a:lnTo>
                <a:lnTo>
                  <a:pt x="1920" y="16322"/>
                </a:lnTo>
                <a:lnTo>
                  <a:pt x="0" y="21122"/>
                </a:lnTo>
                <a:lnTo>
                  <a:pt x="0" y="34564"/>
                </a:lnTo>
                <a:lnTo>
                  <a:pt x="1920" y="39364"/>
                </a:lnTo>
                <a:lnTo>
                  <a:pt x="5760" y="43205"/>
                </a:lnTo>
                <a:lnTo>
                  <a:pt x="9601" y="48006"/>
                </a:lnTo>
                <a:lnTo>
                  <a:pt x="15361" y="49926"/>
                </a:lnTo>
                <a:lnTo>
                  <a:pt x="23042" y="50886"/>
                </a:lnTo>
                <a:lnTo>
                  <a:pt x="23042" y="489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0" name="object 970"/>
          <p:cNvSpPr/>
          <p:nvPr/>
        </p:nvSpPr>
        <p:spPr>
          <a:xfrm>
            <a:off x="1772351" y="8639787"/>
            <a:ext cx="82555" cy="32641"/>
          </a:xfrm>
          <a:custGeom>
            <a:avLst/>
            <a:gdLst/>
            <a:ahLst/>
            <a:cxnLst/>
            <a:rect l="l" t="t" r="r" b="b"/>
            <a:pathLst>
              <a:path w="82555" h="32641">
                <a:moveTo>
                  <a:pt x="15361" y="20164"/>
                </a:moveTo>
                <a:lnTo>
                  <a:pt x="75834" y="20164"/>
                </a:lnTo>
                <a:lnTo>
                  <a:pt x="76794" y="21122"/>
                </a:lnTo>
                <a:lnTo>
                  <a:pt x="77754" y="21122"/>
                </a:lnTo>
                <a:lnTo>
                  <a:pt x="78714" y="22081"/>
                </a:lnTo>
                <a:lnTo>
                  <a:pt x="79674" y="23039"/>
                </a:lnTo>
                <a:lnTo>
                  <a:pt x="79674" y="24961"/>
                </a:lnTo>
                <a:lnTo>
                  <a:pt x="80634" y="26878"/>
                </a:lnTo>
                <a:lnTo>
                  <a:pt x="80634" y="30719"/>
                </a:lnTo>
                <a:lnTo>
                  <a:pt x="82555" y="30719"/>
                </a:lnTo>
                <a:lnTo>
                  <a:pt x="82555" y="0"/>
                </a:lnTo>
                <a:lnTo>
                  <a:pt x="80634" y="0"/>
                </a:lnTo>
                <a:lnTo>
                  <a:pt x="80634" y="3840"/>
                </a:lnTo>
                <a:lnTo>
                  <a:pt x="79674" y="6720"/>
                </a:lnTo>
                <a:lnTo>
                  <a:pt x="79674" y="7679"/>
                </a:lnTo>
                <a:lnTo>
                  <a:pt x="78714" y="8644"/>
                </a:lnTo>
                <a:lnTo>
                  <a:pt x="77754" y="9602"/>
                </a:lnTo>
                <a:lnTo>
                  <a:pt x="76794" y="9602"/>
                </a:lnTo>
                <a:lnTo>
                  <a:pt x="75834" y="10561"/>
                </a:lnTo>
                <a:lnTo>
                  <a:pt x="0" y="10561"/>
                </a:lnTo>
                <a:lnTo>
                  <a:pt x="0" y="12484"/>
                </a:lnTo>
                <a:lnTo>
                  <a:pt x="9585" y="32641"/>
                </a:lnTo>
                <a:lnTo>
                  <a:pt x="11521" y="31682"/>
                </a:lnTo>
                <a:lnTo>
                  <a:pt x="10546" y="28802"/>
                </a:lnTo>
                <a:lnTo>
                  <a:pt x="9585" y="26878"/>
                </a:lnTo>
                <a:lnTo>
                  <a:pt x="9585" y="23039"/>
                </a:lnTo>
                <a:lnTo>
                  <a:pt x="10546" y="22081"/>
                </a:lnTo>
                <a:lnTo>
                  <a:pt x="11521" y="22081"/>
                </a:lnTo>
                <a:lnTo>
                  <a:pt x="12466" y="21122"/>
                </a:lnTo>
                <a:lnTo>
                  <a:pt x="13426" y="21122"/>
                </a:lnTo>
                <a:lnTo>
                  <a:pt x="15361" y="201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1" name="object 971"/>
          <p:cNvSpPr/>
          <p:nvPr/>
        </p:nvSpPr>
        <p:spPr>
          <a:xfrm>
            <a:off x="1780992" y="8601390"/>
            <a:ext cx="38389" cy="19199"/>
          </a:xfrm>
          <a:custGeom>
            <a:avLst/>
            <a:gdLst/>
            <a:ahLst/>
            <a:cxnLst/>
            <a:rect l="l" t="t" r="r" b="b"/>
            <a:pathLst>
              <a:path w="38389" h="19199">
                <a:moveTo>
                  <a:pt x="0" y="4797"/>
                </a:moveTo>
                <a:lnTo>
                  <a:pt x="944" y="12478"/>
                </a:lnTo>
                <a:lnTo>
                  <a:pt x="6720" y="17282"/>
                </a:lnTo>
                <a:lnTo>
                  <a:pt x="13441" y="19199"/>
                </a:lnTo>
                <a:lnTo>
                  <a:pt x="27828" y="19199"/>
                </a:lnTo>
                <a:lnTo>
                  <a:pt x="33588" y="17282"/>
                </a:lnTo>
                <a:lnTo>
                  <a:pt x="38389" y="12478"/>
                </a:lnTo>
                <a:lnTo>
                  <a:pt x="37429" y="0"/>
                </a:lnTo>
                <a:lnTo>
                  <a:pt x="33588" y="2881"/>
                </a:lnTo>
                <a:lnTo>
                  <a:pt x="28788" y="6720"/>
                </a:lnTo>
                <a:lnTo>
                  <a:pt x="23027" y="8638"/>
                </a:lnTo>
                <a:lnTo>
                  <a:pt x="7665" y="8638"/>
                </a:lnTo>
                <a:lnTo>
                  <a:pt x="2880" y="6720"/>
                </a:lnTo>
                <a:lnTo>
                  <a:pt x="0" y="4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2" name="object 972"/>
          <p:cNvSpPr/>
          <p:nvPr/>
        </p:nvSpPr>
        <p:spPr>
          <a:xfrm>
            <a:off x="1772351" y="8569714"/>
            <a:ext cx="84475" cy="48958"/>
          </a:xfrm>
          <a:custGeom>
            <a:avLst/>
            <a:gdLst/>
            <a:ahLst/>
            <a:cxnLst/>
            <a:rect l="l" t="t" r="r" b="b"/>
            <a:pathLst>
              <a:path w="84475" h="48958">
                <a:moveTo>
                  <a:pt x="52791" y="29759"/>
                </a:moveTo>
                <a:lnTo>
                  <a:pt x="52791" y="24955"/>
                </a:lnTo>
                <a:lnTo>
                  <a:pt x="50871" y="19199"/>
                </a:lnTo>
                <a:lnTo>
                  <a:pt x="47030" y="12476"/>
                </a:lnTo>
                <a:lnTo>
                  <a:pt x="53751" y="14394"/>
                </a:lnTo>
                <a:lnTo>
                  <a:pt x="60472" y="17276"/>
                </a:lnTo>
                <a:lnTo>
                  <a:pt x="66233" y="22073"/>
                </a:lnTo>
                <a:lnTo>
                  <a:pt x="71993" y="25914"/>
                </a:lnTo>
                <a:lnTo>
                  <a:pt x="75834" y="29759"/>
                </a:lnTo>
                <a:lnTo>
                  <a:pt x="78714" y="34558"/>
                </a:lnTo>
                <a:lnTo>
                  <a:pt x="80634" y="39355"/>
                </a:lnTo>
                <a:lnTo>
                  <a:pt x="82555" y="44154"/>
                </a:lnTo>
                <a:lnTo>
                  <a:pt x="82555" y="48958"/>
                </a:lnTo>
                <a:lnTo>
                  <a:pt x="84475" y="48958"/>
                </a:lnTo>
                <a:lnTo>
                  <a:pt x="84475" y="38397"/>
                </a:lnTo>
                <a:lnTo>
                  <a:pt x="82555" y="30717"/>
                </a:lnTo>
                <a:lnTo>
                  <a:pt x="77754" y="24955"/>
                </a:lnTo>
                <a:lnTo>
                  <a:pt x="76800" y="23316"/>
                </a:lnTo>
                <a:lnTo>
                  <a:pt x="68600" y="13317"/>
                </a:lnTo>
                <a:lnTo>
                  <a:pt x="58552" y="5756"/>
                </a:lnTo>
                <a:lnTo>
                  <a:pt x="46323" y="1414"/>
                </a:lnTo>
                <a:lnTo>
                  <a:pt x="33588" y="0"/>
                </a:lnTo>
                <a:lnTo>
                  <a:pt x="32400" y="12"/>
                </a:lnTo>
                <a:lnTo>
                  <a:pt x="19213" y="2324"/>
                </a:lnTo>
                <a:lnTo>
                  <a:pt x="8641" y="8638"/>
                </a:lnTo>
                <a:lnTo>
                  <a:pt x="2865" y="13435"/>
                </a:lnTo>
                <a:lnTo>
                  <a:pt x="0" y="19199"/>
                </a:lnTo>
                <a:lnTo>
                  <a:pt x="0" y="33599"/>
                </a:lnTo>
                <a:lnTo>
                  <a:pt x="2865" y="39355"/>
                </a:lnTo>
                <a:lnTo>
                  <a:pt x="9585" y="44154"/>
                </a:lnTo>
                <a:lnTo>
                  <a:pt x="8641" y="36473"/>
                </a:lnTo>
                <a:lnTo>
                  <a:pt x="5745" y="33599"/>
                </a:lnTo>
                <a:lnTo>
                  <a:pt x="3840" y="29759"/>
                </a:lnTo>
                <a:lnTo>
                  <a:pt x="3840" y="23996"/>
                </a:lnTo>
                <a:lnTo>
                  <a:pt x="4800" y="21115"/>
                </a:lnTo>
                <a:lnTo>
                  <a:pt x="7680" y="18234"/>
                </a:lnTo>
                <a:lnTo>
                  <a:pt x="9585" y="16317"/>
                </a:lnTo>
                <a:lnTo>
                  <a:pt x="13426" y="14394"/>
                </a:lnTo>
                <a:lnTo>
                  <a:pt x="17266" y="12476"/>
                </a:lnTo>
                <a:lnTo>
                  <a:pt x="22082" y="11518"/>
                </a:lnTo>
                <a:lnTo>
                  <a:pt x="26868" y="10555"/>
                </a:lnTo>
                <a:lnTo>
                  <a:pt x="33588" y="10555"/>
                </a:lnTo>
                <a:lnTo>
                  <a:pt x="37429" y="11518"/>
                </a:lnTo>
                <a:lnTo>
                  <a:pt x="42230" y="11518"/>
                </a:lnTo>
                <a:lnTo>
                  <a:pt x="44150" y="13435"/>
                </a:lnTo>
                <a:lnTo>
                  <a:pt x="45110" y="16317"/>
                </a:lnTo>
                <a:lnTo>
                  <a:pt x="46070" y="18234"/>
                </a:lnTo>
                <a:lnTo>
                  <a:pt x="47030" y="21115"/>
                </a:lnTo>
                <a:lnTo>
                  <a:pt x="47990" y="23038"/>
                </a:lnTo>
                <a:lnTo>
                  <a:pt x="47990" y="28794"/>
                </a:lnTo>
                <a:lnTo>
                  <a:pt x="46070" y="31676"/>
                </a:lnTo>
                <a:lnTo>
                  <a:pt x="47030" y="44154"/>
                </a:lnTo>
                <a:lnTo>
                  <a:pt x="50871" y="40314"/>
                </a:lnTo>
                <a:lnTo>
                  <a:pt x="52791" y="35516"/>
                </a:lnTo>
                <a:lnTo>
                  <a:pt x="52791" y="29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3" name="object 973"/>
          <p:cNvSpPr/>
          <p:nvPr/>
        </p:nvSpPr>
        <p:spPr>
          <a:xfrm>
            <a:off x="1772351" y="8507318"/>
            <a:ext cx="80634" cy="51834"/>
          </a:xfrm>
          <a:custGeom>
            <a:avLst/>
            <a:gdLst/>
            <a:ahLst/>
            <a:cxnLst/>
            <a:rect l="l" t="t" r="r" b="b"/>
            <a:pathLst>
              <a:path w="80634" h="51834">
                <a:moveTo>
                  <a:pt x="0" y="1920"/>
                </a:moveTo>
                <a:lnTo>
                  <a:pt x="0" y="9601"/>
                </a:lnTo>
                <a:lnTo>
                  <a:pt x="960" y="14401"/>
                </a:lnTo>
                <a:lnTo>
                  <a:pt x="2865" y="19187"/>
                </a:lnTo>
                <a:lnTo>
                  <a:pt x="4800" y="23987"/>
                </a:lnTo>
                <a:lnTo>
                  <a:pt x="7680" y="29754"/>
                </a:lnTo>
                <a:lnTo>
                  <a:pt x="12466" y="34552"/>
                </a:lnTo>
                <a:lnTo>
                  <a:pt x="18242" y="40315"/>
                </a:lnTo>
                <a:lnTo>
                  <a:pt x="23987" y="44154"/>
                </a:lnTo>
                <a:lnTo>
                  <a:pt x="29748" y="47036"/>
                </a:lnTo>
                <a:lnTo>
                  <a:pt x="36469" y="49910"/>
                </a:lnTo>
                <a:lnTo>
                  <a:pt x="43190" y="51834"/>
                </a:lnTo>
                <a:lnTo>
                  <a:pt x="50871" y="51834"/>
                </a:lnTo>
                <a:lnTo>
                  <a:pt x="56153" y="51550"/>
                </a:lnTo>
                <a:lnTo>
                  <a:pt x="58552" y="40315"/>
                </a:lnTo>
                <a:lnTo>
                  <a:pt x="51831" y="40315"/>
                </a:lnTo>
                <a:lnTo>
                  <a:pt x="47030" y="39351"/>
                </a:lnTo>
                <a:lnTo>
                  <a:pt x="42230" y="39351"/>
                </a:lnTo>
                <a:lnTo>
                  <a:pt x="39349" y="35510"/>
                </a:lnTo>
                <a:lnTo>
                  <a:pt x="38389" y="32636"/>
                </a:lnTo>
                <a:lnTo>
                  <a:pt x="37429" y="31671"/>
                </a:lnTo>
                <a:lnTo>
                  <a:pt x="37429" y="29754"/>
                </a:lnTo>
                <a:lnTo>
                  <a:pt x="36469" y="27831"/>
                </a:lnTo>
                <a:lnTo>
                  <a:pt x="36469" y="21122"/>
                </a:lnTo>
                <a:lnTo>
                  <a:pt x="39349" y="17282"/>
                </a:lnTo>
                <a:lnTo>
                  <a:pt x="44150" y="15346"/>
                </a:lnTo>
                <a:lnTo>
                  <a:pt x="48950" y="12466"/>
                </a:lnTo>
                <a:lnTo>
                  <a:pt x="54711" y="10561"/>
                </a:lnTo>
                <a:lnTo>
                  <a:pt x="68153" y="10561"/>
                </a:lnTo>
                <a:lnTo>
                  <a:pt x="72953" y="12466"/>
                </a:lnTo>
                <a:lnTo>
                  <a:pt x="75834" y="15346"/>
                </a:lnTo>
                <a:lnTo>
                  <a:pt x="78714" y="18242"/>
                </a:lnTo>
                <a:lnTo>
                  <a:pt x="80634" y="21122"/>
                </a:lnTo>
                <a:lnTo>
                  <a:pt x="80634" y="11521"/>
                </a:lnTo>
                <a:lnTo>
                  <a:pt x="73914" y="6720"/>
                </a:lnTo>
                <a:lnTo>
                  <a:pt x="68153" y="1920"/>
                </a:lnTo>
                <a:lnTo>
                  <a:pt x="62392" y="0"/>
                </a:lnTo>
                <a:lnTo>
                  <a:pt x="47990" y="0"/>
                </a:lnTo>
                <a:lnTo>
                  <a:pt x="42230" y="1920"/>
                </a:lnTo>
                <a:lnTo>
                  <a:pt x="38389" y="6720"/>
                </a:lnTo>
                <a:lnTo>
                  <a:pt x="33588" y="10561"/>
                </a:lnTo>
                <a:lnTo>
                  <a:pt x="31668" y="15346"/>
                </a:lnTo>
                <a:lnTo>
                  <a:pt x="31668" y="26868"/>
                </a:lnTo>
                <a:lnTo>
                  <a:pt x="33588" y="32636"/>
                </a:lnTo>
                <a:lnTo>
                  <a:pt x="37429" y="38392"/>
                </a:lnTo>
                <a:lnTo>
                  <a:pt x="31668" y="36475"/>
                </a:lnTo>
                <a:lnTo>
                  <a:pt x="26868" y="34552"/>
                </a:lnTo>
                <a:lnTo>
                  <a:pt x="23027" y="32636"/>
                </a:lnTo>
                <a:lnTo>
                  <a:pt x="19187" y="30713"/>
                </a:lnTo>
                <a:lnTo>
                  <a:pt x="15361" y="27831"/>
                </a:lnTo>
                <a:lnTo>
                  <a:pt x="12466" y="24963"/>
                </a:lnTo>
                <a:lnTo>
                  <a:pt x="9585" y="21122"/>
                </a:lnTo>
                <a:lnTo>
                  <a:pt x="6705" y="18242"/>
                </a:lnTo>
                <a:lnTo>
                  <a:pt x="5745" y="14401"/>
                </a:lnTo>
                <a:lnTo>
                  <a:pt x="3840" y="11521"/>
                </a:lnTo>
                <a:lnTo>
                  <a:pt x="2865" y="6720"/>
                </a:lnTo>
                <a:lnTo>
                  <a:pt x="1905" y="192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4" name="object 974"/>
          <p:cNvSpPr/>
          <p:nvPr/>
        </p:nvSpPr>
        <p:spPr>
          <a:xfrm>
            <a:off x="1828504" y="8518839"/>
            <a:ext cx="28322" cy="40028"/>
          </a:xfrm>
          <a:custGeom>
            <a:avLst/>
            <a:gdLst/>
            <a:ahLst/>
            <a:cxnLst/>
            <a:rect l="l" t="t" r="r" b="b"/>
            <a:pathLst>
              <a:path w="28322" h="40028">
                <a:moveTo>
                  <a:pt x="22561" y="28794"/>
                </a:moveTo>
                <a:lnTo>
                  <a:pt x="26401" y="24953"/>
                </a:lnTo>
                <a:lnTo>
                  <a:pt x="28322" y="20150"/>
                </a:lnTo>
                <a:lnTo>
                  <a:pt x="28322" y="6720"/>
                </a:lnTo>
                <a:lnTo>
                  <a:pt x="24481" y="0"/>
                </a:lnTo>
                <a:lnTo>
                  <a:pt x="24481" y="15346"/>
                </a:lnTo>
                <a:lnTo>
                  <a:pt x="23521" y="18233"/>
                </a:lnTo>
                <a:lnTo>
                  <a:pt x="21601" y="20150"/>
                </a:lnTo>
                <a:lnTo>
                  <a:pt x="18720" y="23030"/>
                </a:lnTo>
                <a:lnTo>
                  <a:pt x="15840" y="24953"/>
                </a:lnTo>
                <a:lnTo>
                  <a:pt x="11039" y="26871"/>
                </a:lnTo>
                <a:lnTo>
                  <a:pt x="6239" y="27829"/>
                </a:lnTo>
                <a:lnTo>
                  <a:pt x="2398" y="28794"/>
                </a:lnTo>
                <a:lnTo>
                  <a:pt x="0" y="40028"/>
                </a:lnTo>
                <a:lnTo>
                  <a:pt x="12600" y="36458"/>
                </a:lnTo>
                <a:lnTo>
                  <a:pt x="22561" y="287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5" name="object 975"/>
          <p:cNvSpPr/>
          <p:nvPr/>
        </p:nvSpPr>
        <p:spPr>
          <a:xfrm>
            <a:off x="1776191" y="8450671"/>
            <a:ext cx="8625" cy="17282"/>
          </a:xfrm>
          <a:custGeom>
            <a:avLst/>
            <a:gdLst/>
            <a:ahLst/>
            <a:cxnLst/>
            <a:rect l="l" t="t" r="r" b="b"/>
            <a:pathLst>
              <a:path w="8625" h="17282">
                <a:moveTo>
                  <a:pt x="0" y="17282"/>
                </a:moveTo>
                <a:lnTo>
                  <a:pt x="960" y="14401"/>
                </a:lnTo>
                <a:lnTo>
                  <a:pt x="2865" y="11521"/>
                </a:lnTo>
                <a:lnTo>
                  <a:pt x="5745" y="9601"/>
                </a:lnTo>
                <a:lnTo>
                  <a:pt x="8625" y="0"/>
                </a:lnTo>
                <a:lnTo>
                  <a:pt x="4800" y="1920"/>
                </a:lnTo>
                <a:lnTo>
                  <a:pt x="960" y="5760"/>
                </a:lnTo>
                <a:lnTo>
                  <a:pt x="0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6" name="object 976"/>
          <p:cNvSpPr/>
          <p:nvPr/>
        </p:nvSpPr>
        <p:spPr>
          <a:xfrm>
            <a:off x="1772351" y="8448751"/>
            <a:ext cx="76794" cy="47045"/>
          </a:xfrm>
          <a:custGeom>
            <a:avLst/>
            <a:gdLst/>
            <a:ahLst/>
            <a:cxnLst/>
            <a:rect l="l" t="t" r="r" b="b"/>
            <a:pathLst>
              <a:path w="76794" h="47045">
                <a:moveTo>
                  <a:pt x="3840" y="27843"/>
                </a:moveTo>
                <a:lnTo>
                  <a:pt x="3840" y="19202"/>
                </a:lnTo>
                <a:lnTo>
                  <a:pt x="4800" y="7680"/>
                </a:lnTo>
                <a:lnTo>
                  <a:pt x="1905" y="11521"/>
                </a:lnTo>
                <a:lnTo>
                  <a:pt x="0" y="17282"/>
                </a:lnTo>
                <a:lnTo>
                  <a:pt x="0" y="30723"/>
                </a:lnTo>
                <a:lnTo>
                  <a:pt x="1905" y="35524"/>
                </a:lnTo>
                <a:lnTo>
                  <a:pt x="5745" y="39364"/>
                </a:lnTo>
                <a:lnTo>
                  <a:pt x="9585" y="44165"/>
                </a:lnTo>
                <a:lnTo>
                  <a:pt x="14401" y="46085"/>
                </a:lnTo>
                <a:lnTo>
                  <a:pt x="23027" y="46085"/>
                </a:lnTo>
                <a:lnTo>
                  <a:pt x="25908" y="45125"/>
                </a:lnTo>
                <a:lnTo>
                  <a:pt x="28788" y="43205"/>
                </a:lnTo>
                <a:lnTo>
                  <a:pt x="32628" y="41285"/>
                </a:lnTo>
                <a:lnTo>
                  <a:pt x="36469" y="37444"/>
                </a:lnTo>
                <a:lnTo>
                  <a:pt x="42230" y="30723"/>
                </a:lnTo>
                <a:lnTo>
                  <a:pt x="46070" y="36484"/>
                </a:lnTo>
                <a:lnTo>
                  <a:pt x="49911" y="40325"/>
                </a:lnTo>
                <a:lnTo>
                  <a:pt x="53751" y="43205"/>
                </a:lnTo>
                <a:lnTo>
                  <a:pt x="56631" y="45125"/>
                </a:lnTo>
                <a:lnTo>
                  <a:pt x="60472" y="47045"/>
                </a:lnTo>
                <a:lnTo>
                  <a:pt x="69113" y="47045"/>
                </a:lnTo>
                <a:lnTo>
                  <a:pt x="72953" y="45125"/>
                </a:lnTo>
                <a:lnTo>
                  <a:pt x="76794" y="41285"/>
                </a:lnTo>
                <a:lnTo>
                  <a:pt x="72953" y="36484"/>
                </a:lnTo>
                <a:lnTo>
                  <a:pt x="69113" y="37444"/>
                </a:lnTo>
                <a:lnTo>
                  <a:pt x="60472" y="37444"/>
                </a:lnTo>
                <a:lnTo>
                  <a:pt x="56631" y="36484"/>
                </a:lnTo>
                <a:lnTo>
                  <a:pt x="53751" y="35524"/>
                </a:lnTo>
                <a:lnTo>
                  <a:pt x="49911" y="33604"/>
                </a:lnTo>
                <a:lnTo>
                  <a:pt x="47030" y="30723"/>
                </a:lnTo>
                <a:lnTo>
                  <a:pt x="44150" y="27843"/>
                </a:lnTo>
                <a:lnTo>
                  <a:pt x="50871" y="19202"/>
                </a:lnTo>
                <a:lnTo>
                  <a:pt x="56631" y="13441"/>
                </a:lnTo>
                <a:lnTo>
                  <a:pt x="60472" y="10561"/>
                </a:lnTo>
                <a:lnTo>
                  <a:pt x="58552" y="0"/>
                </a:lnTo>
                <a:lnTo>
                  <a:pt x="54711" y="1920"/>
                </a:lnTo>
                <a:lnTo>
                  <a:pt x="50871" y="4800"/>
                </a:lnTo>
                <a:lnTo>
                  <a:pt x="47030" y="6720"/>
                </a:lnTo>
                <a:lnTo>
                  <a:pt x="43190" y="11521"/>
                </a:lnTo>
                <a:lnTo>
                  <a:pt x="37429" y="18242"/>
                </a:lnTo>
                <a:lnTo>
                  <a:pt x="33588" y="11521"/>
                </a:lnTo>
                <a:lnTo>
                  <a:pt x="29748" y="7680"/>
                </a:lnTo>
                <a:lnTo>
                  <a:pt x="26868" y="4800"/>
                </a:lnTo>
                <a:lnTo>
                  <a:pt x="23027" y="2880"/>
                </a:lnTo>
                <a:lnTo>
                  <a:pt x="20147" y="1920"/>
                </a:lnTo>
                <a:lnTo>
                  <a:pt x="12466" y="1920"/>
                </a:lnTo>
                <a:lnTo>
                  <a:pt x="9585" y="11521"/>
                </a:lnTo>
                <a:lnTo>
                  <a:pt x="12466" y="10561"/>
                </a:lnTo>
                <a:lnTo>
                  <a:pt x="23027" y="10561"/>
                </a:lnTo>
                <a:lnTo>
                  <a:pt x="24947" y="12481"/>
                </a:lnTo>
                <a:lnTo>
                  <a:pt x="27828" y="13441"/>
                </a:lnTo>
                <a:lnTo>
                  <a:pt x="30708" y="16322"/>
                </a:lnTo>
                <a:lnTo>
                  <a:pt x="35509" y="21122"/>
                </a:lnTo>
                <a:lnTo>
                  <a:pt x="26868" y="30723"/>
                </a:lnTo>
                <a:lnTo>
                  <a:pt x="24947" y="32644"/>
                </a:lnTo>
                <a:lnTo>
                  <a:pt x="23027" y="34564"/>
                </a:lnTo>
                <a:lnTo>
                  <a:pt x="21107" y="35524"/>
                </a:lnTo>
                <a:lnTo>
                  <a:pt x="19187" y="36484"/>
                </a:lnTo>
                <a:lnTo>
                  <a:pt x="17266" y="37444"/>
                </a:lnTo>
                <a:lnTo>
                  <a:pt x="12466" y="37444"/>
                </a:lnTo>
                <a:lnTo>
                  <a:pt x="9585" y="35524"/>
                </a:lnTo>
                <a:lnTo>
                  <a:pt x="6705" y="33604"/>
                </a:lnTo>
                <a:lnTo>
                  <a:pt x="4800" y="30723"/>
                </a:lnTo>
                <a:lnTo>
                  <a:pt x="3840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7" name="object 977"/>
          <p:cNvSpPr/>
          <p:nvPr/>
        </p:nvSpPr>
        <p:spPr>
          <a:xfrm>
            <a:off x="1830903" y="8448751"/>
            <a:ext cx="25923" cy="41285"/>
          </a:xfrm>
          <a:custGeom>
            <a:avLst/>
            <a:gdLst/>
            <a:ahLst/>
            <a:cxnLst/>
            <a:rect l="l" t="t" r="r" b="b"/>
            <a:pathLst>
              <a:path w="25923" h="41285">
                <a:moveTo>
                  <a:pt x="6720" y="8641"/>
                </a:moveTo>
                <a:lnTo>
                  <a:pt x="13441" y="8641"/>
                </a:lnTo>
                <a:lnTo>
                  <a:pt x="16322" y="9601"/>
                </a:lnTo>
                <a:lnTo>
                  <a:pt x="18242" y="12481"/>
                </a:lnTo>
                <a:lnTo>
                  <a:pt x="21122" y="15361"/>
                </a:lnTo>
                <a:lnTo>
                  <a:pt x="22082" y="18242"/>
                </a:lnTo>
                <a:lnTo>
                  <a:pt x="22082" y="26883"/>
                </a:lnTo>
                <a:lnTo>
                  <a:pt x="21122" y="30723"/>
                </a:lnTo>
                <a:lnTo>
                  <a:pt x="17282" y="33604"/>
                </a:lnTo>
                <a:lnTo>
                  <a:pt x="14401" y="36484"/>
                </a:lnTo>
                <a:lnTo>
                  <a:pt x="18242" y="41285"/>
                </a:lnTo>
                <a:lnTo>
                  <a:pt x="23042" y="37444"/>
                </a:lnTo>
                <a:lnTo>
                  <a:pt x="25923" y="31683"/>
                </a:lnTo>
                <a:lnTo>
                  <a:pt x="25923" y="16322"/>
                </a:lnTo>
                <a:lnTo>
                  <a:pt x="24002" y="10561"/>
                </a:lnTo>
                <a:lnTo>
                  <a:pt x="19202" y="6720"/>
                </a:lnTo>
                <a:lnTo>
                  <a:pt x="15361" y="1920"/>
                </a:lnTo>
                <a:lnTo>
                  <a:pt x="10561" y="0"/>
                </a:lnTo>
                <a:lnTo>
                  <a:pt x="0" y="0"/>
                </a:lnTo>
                <a:lnTo>
                  <a:pt x="1920" y="10561"/>
                </a:lnTo>
                <a:lnTo>
                  <a:pt x="4800" y="9601"/>
                </a:lnTo>
                <a:lnTo>
                  <a:pt x="672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8" name="object 978"/>
          <p:cNvSpPr/>
          <p:nvPr/>
        </p:nvSpPr>
        <p:spPr>
          <a:xfrm>
            <a:off x="1931700" y="8639787"/>
            <a:ext cx="83515" cy="32641"/>
          </a:xfrm>
          <a:custGeom>
            <a:avLst/>
            <a:gdLst/>
            <a:ahLst/>
            <a:cxnLst/>
            <a:rect l="l" t="t" r="r" b="b"/>
            <a:pathLst>
              <a:path w="83515" h="32641">
                <a:moveTo>
                  <a:pt x="9601" y="26878"/>
                </a:moveTo>
                <a:lnTo>
                  <a:pt x="9601" y="24003"/>
                </a:lnTo>
                <a:lnTo>
                  <a:pt x="10561" y="23039"/>
                </a:lnTo>
                <a:lnTo>
                  <a:pt x="10561" y="22081"/>
                </a:lnTo>
                <a:lnTo>
                  <a:pt x="11521" y="22081"/>
                </a:lnTo>
                <a:lnTo>
                  <a:pt x="12481" y="21122"/>
                </a:lnTo>
                <a:lnTo>
                  <a:pt x="13441" y="21122"/>
                </a:lnTo>
                <a:lnTo>
                  <a:pt x="15361" y="20164"/>
                </a:lnTo>
                <a:lnTo>
                  <a:pt x="76794" y="20164"/>
                </a:lnTo>
                <a:lnTo>
                  <a:pt x="77754" y="21122"/>
                </a:lnTo>
                <a:lnTo>
                  <a:pt x="78714" y="21122"/>
                </a:lnTo>
                <a:lnTo>
                  <a:pt x="79674" y="22081"/>
                </a:lnTo>
                <a:lnTo>
                  <a:pt x="79674" y="23039"/>
                </a:lnTo>
                <a:lnTo>
                  <a:pt x="80634" y="24961"/>
                </a:lnTo>
                <a:lnTo>
                  <a:pt x="80634" y="30719"/>
                </a:lnTo>
                <a:lnTo>
                  <a:pt x="83515" y="30719"/>
                </a:lnTo>
                <a:lnTo>
                  <a:pt x="83515" y="0"/>
                </a:lnTo>
                <a:lnTo>
                  <a:pt x="80634" y="0"/>
                </a:lnTo>
                <a:lnTo>
                  <a:pt x="80634" y="6720"/>
                </a:lnTo>
                <a:lnTo>
                  <a:pt x="79674" y="7679"/>
                </a:lnTo>
                <a:lnTo>
                  <a:pt x="79674" y="8644"/>
                </a:lnTo>
                <a:lnTo>
                  <a:pt x="78714" y="9602"/>
                </a:lnTo>
                <a:lnTo>
                  <a:pt x="77754" y="9602"/>
                </a:lnTo>
                <a:lnTo>
                  <a:pt x="75834" y="10561"/>
                </a:lnTo>
                <a:lnTo>
                  <a:pt x="0" y="10561"/>
                </a:lnTo>
                <a:lnTo>
                  <a:pt x="0" y="12484"/>
                </a:lnTo>
                <a:lnTo>
                  <a:pt x="9601" y="32641"/>
                </a:lnTo>
                <a:lnTo>
                  <a:pt x="11521" y="31682"/>
                </a:lnTo>
                <a:lnTo>
                  <a:pt x="10561" y="28802"/>
                </a:lnTo>
                <a:lnTo>
                  <a:pt x="9601" y="268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9" name="object 979"/>
          <p:cNvSpPr/>
          <p:nvPr/>
        </p:nvSpPr>
        <p:spPr>
          <a:xfrm>
            <a:off x="1931700" y="8569714"/>
            <a:ext cx="84475" cy="50875"/>
          </a:xfrm>
          <a:custGeom>
            <a:avLst/>
            <a:gdLst/>
            <a:ahLst/>
            <a:cxnLst/>
            <a:rect l="l" t="t" r="r" b="b"/>
            <a:pathLst>
              <a:path w="84475" h="50875">
                <a:moveTo>
                  <a:pt x="48006" y="28794"/>
                </a:moveTo>
                <a:lnTo>
                  <a:pt x="46070" y="31676"/>
                </a:lnTo>
                <a:lnTo>
                  <a:pt x="43190" y="34558"/>
                </a:lnTo>
                <a:lnTo>
                  <a:pt x="38389" y="38397"/>
                </a:lnTo>
                <a:lnTo>
                  <a:pt x="31668" y="40314"/>
                </a:lnTo>
                <a:lnTo>
                  <a:pt x="17282" y="40314"/>
                </a:lnTo>
                <a:lnTo>
                  <a:pt x="12481" y="38397"/>
                </a:lnTo>
                <a:lnTo>
                  <a:pt x="8641" y="36473"/>
                </a:lnTo>
                <a:lnTo>
                  <a:pt x="10561" y="44154"/>
                </a:lnTo>
                <a:lnTo>
                  <a:pt x="16322" y="48958"/>
                </a:lnTo>
                <a:lnTo>
                  <a:pt x="22082" y="50875"/>
                </a:lnTo>
                <a:lnTo>
                  <a:pt x="36484" y="50875"/>
                </a:lnTo>
                <a:lnTo>
                  <a:pt x="42230" y="48958"/>
                </a:lnTo>
                <a:lnTo>
                  <a:pt x="47030" y="44154"/>
                </a:lnTo>
                <a:lnTo>
                  <a:pt x="51846" y="40314"/>
                </a:lnTo>
                <a:lnTo>
                  <a:pt x="53751" y="35516"/>
                </a:lnTo>
                <a:lnTo>
                  <a:pt x="53751" y="24955"/>
                </a:lnTo>
                <a:lnTo>
                  <a:pt x="51846" y="19199"/>
                </a:lnTo>
                <a:lnTo>
                  <a:pt x="48006" y="12476"/>
                </a:lnTo>
                <a:lnTo>
                  <a:pt x="54726" y="14394"/>
                </a:lnTo>
                <a:lnTo>
                  <a:pt x="61432" y="17276"/>
                </a:lnTo>
                <a:lnTo>
                  <a:pt x="67193" y="22073"/>
                </a:lnTo>
                <a:lnTo>
                  <a:pt x="72953" y="25914"/>
                </a:lnTo>
                <a:lnTo>
                  <a:pt x="76794" y="29759"/>
                </a:lnTo>
                <a:lnTo>
                  <a:pt x="78714" y="34558"/>
                </a:lnTo>
                <a:lnTo>
                  <a:pt x="81594" y="39355"/>
                </a:lnTo>
                <a:lnTo>
                  <a:pt x="82555" y="44154"/>
                </a:lnTo>
                <a:lnTo>
                  <a:pt x="82555" y="48958"/>
                </a:lnTo>
                <a:lnTo>
                  <a:pt x="84475" y="48958"/>
                </a:lnTo>
                <a:lnTo>
                  <a:pt x="84475" y="38397"/>
                </a:lnTo>
                <a:lnTo>
                  <a:pt x="82555" y="30717"/>
                </a:lnTo>
                <a:lnTo>
                  <a:pt x="78714" y="24955"/>
                </a:lnTo>
                <a:lnTo>
                  <a:pt x="69225" y="13317"/>
                </a:lnTo>
                <a:lnTo>
                  <a:pt x="59512" y="5756"/>
                </a:lnTo>
                <a:lnTo>
                  <a:pt x="46376" y="1317"/>
                </a:lnTo>
                <a:lnTo>
                  <a:pt x="33604" y="0"/>
                </a:lnTo>
                <a:lnTo>
                  <a:pt x="32501" y="12"/>
                </a:lnTo>
                <a:lnTo>
                  <a:pt x="19559" y="2327"/>
                </a:lnTo>
                <a:lnTo>
                  <a:pt x="8641" y="8638"/>
                </a:lnTo>
                <a:lnTo>
                  <a:pt x="2880" y="13435"/>
                </a:lnTo>
                <a:lnTo>
                  <a:pt x="0" y="19199"/>
                </a:lnTo>
                <a:lnTo>
                  <a:pt x="0" y="33599"/>
                </a:lnTo>
                <a:lnTo>
                  <a:pt x="3840" y="39355"/>
                </a:lnTo>
                <a:lnTo>
                  <a:pt x="3840" y="23996"/>
                </a:lnTo>
                <a:lnTo>
                  <a:pt x="5760" y="21115"/>
                </a:lnTo>
                <a:lnTo>
                  <a:pt x="7680" y="18234"/>
                </a:lnTo>
                <a:lnTo>
                  <a:pt x="10561" y="16317"/>
                </a:lnTo>
                <a:lnTo>
                  <a:pt x="13441" y="14394"/>
                </a:lnTo>
                <a:lnTo>
                  <a:pt x="18242" y="12476"/>
                </a:lnTo>
                <a:lnTo>
                  <a:pt x="23042" y="11518"/>
                </a:lnTo>
                <a:lnTo>
                  <a:pt x="26883" y="10555"/>
                </a:lnTo>
                <a:lnTo>
                  <a:pt x="33604" y="10555"/>
                </a:lnTo>
                <a:lnTo>
                  <a:pt x="38389" y="11518"/>
                </a:lnTo>
                <a:lnTo>
                  <a:pt x="43190" y="11518"/>
                </a:lnTo>
                <a:lnTo>
                  <a:pt x="45125" y="13435"/>
                </a:lnTo>
                <a:lnTo>
                  <a:pt x="46070" y="16317"/>
                </a:lnTo>
                <a:lnTo>
                  <a:pt x="47030" y="18234"/>
                </a:lnTo>
                <a:lnTo>
                  <a:pt x="48006" y="21115"/>
                </a:lnTo>
                <a:lnTo>
                  <a:pt x="48006" y="287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0" name="object 980"/>
          <p:cNvSpPr/>
          <p:nvPr/>
        </p:nvSpPr>
        <p:spPr>
          <a:xfrm>
            <a:off x="1935540" y="8599473"/>
            <a:ext cx="6720" cy="14395"/>
          </a:xfrm>
          <a:custGeom>
            <a:avLst/>
            <a:gdLst/>
            <a:ahLst/>
            <a:cxnLst/>
            <a:rect l="l" t="t" r="r" b="b"/>
            <a:pathLst>
              <a:path w="6720" h="14395">
                <a:moveTo>
                  <a:pt x="6720" y="14395"/>
                </a:moveTo>
                <a:lnTo>
                  <a:pt x="4800" y="6714"/>
                </a:lnTo>
                <a:lnTo>
                  <a:pt x="1920" y="3840"/>
                </a:lnTo>
                <a:lnTo>
                  <a:pt x="0" y="0"/>
                </a:lnTo>
                <a:lnTo>
                  <a:pt x="0" y="9596"/>
                </a:lnTo>
                <a:lnTo>
                  <a:pt x="6720" y="1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1" name="object 981"/>
          <p:cNvSpPr/>
          <p:nvPr/>
        </p:nvSpPr>
        <p:spPr>
          <a:xfrm>
            <a:off x="1933620" y="8508278"/>
            <a:ext cx="82555" cy="50874"/>
          </a:xfrm>
          <a:custGeom>
            <a:avLst/>
            <a:gdLst/>
            <a:ahLst/>
            <a:cxnLst/>
            <a:rect l="l" t="t" r="r" b="b"/>
            <a:pathLst>
              <a:path w="82555" h="50874">
                <a:moveTo>
                  <a:pt x="9601" y="9601"/>
                </a:moveTo>
                <a:lnTo>
                  <a:pt x="82555" y="33592"/>
                </a:lnTo>
                <a:lnTo>
                  <a:pt x="82555" y="26871"/>
                </a:lnTo>
                <a:lnTo>
                  <a:pt x="2880" y="0"/>
                </a:lnTo>
                <a:lnTo>
                  <a:pt x="0" y="0"/>
                </a:lnTo>
                <a:lnTo>
                  <a:pt x="0" y="43194"/>
                </a:lnTo>
                <a:lnTo>
                  <a:pt x="19202" y="50874"/>
                </a:lnTo>
                <a:lnTo>
                  <a:pt x="20162" y="49915"/>
                </a:lnTo>
                <a:lnTo>
                  <a:pt x="16322" y="47035"/>
                </a:lnTo>
                <a:lnTo>
                  <a:pt x="13441" y="45111"/>
                </a:lnTo>
                <a:lnTo>
                  <a:pt x="11521" y="41271"/>
                </a:lnTo>
                <a:lnTo>
                  <a:pt x="10561" y="39355"/>
                </a:lnTo>
                <a:lnTo>
                  <a:pt x="9601" y="36473"/>
                </a:lnTo>
                <a:lnTo>
                  <a:pt x="9601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2" name="object 982"/>
          <p:cNvSpPr/>
          <p:nvPr/>
        </p:nvSpPr>
        <p:spPr>
          <a:xfrm>
            <a:off x="1931700" y="8445870"/>
            <a:ext cx="83515" cy="54726"/>
          </a:xfrm>
          <a:custGeom>
            <a:avLst/>
            <a:gdLst/>
            <a:ahLst/>
            <a:cxnLst/>
            <a:rect l="l" t="t" r="r" b="b"/>
            <a:pathLst>
              <a:path w="83515" h="54726">
                <a:moveTo>
                  <a:pt x="53751" y="54726"/>
                </a:moveTo>
                <a:lnTo>
                  <a:pt x="61432" y="54726"/>
                </a:lnTo>
                <a:lnTo>
                  <a:pt x="61432" y="21122"/>
                </a:lnTo>
                <a:lnTo>
                  <a:pt x="83515" y="21122"/>
                </a:lnTo>
                <a:lnTo>
                  <a:pt x="83515" y="10561"/>
                </a:lnTo>
                <a:lnTo>
                  <a:pt x="61432" y="10561"/>
                </a:lnTo>
                <a:lnTo>
                  <a:pt x="61432" y="0"/>
                </a:lnTo>
                <a:lnTo>
                  <a:pt x="52791" y="0"/>
                </a:lnTo>
                <a:lnTo>
                  <a:pt x="52791" y="10561"/>
                </a:lnTo>
                <a:lnTo>
                  <a:pt x="0" y="10561"/>
                </a:lnTo>
                <a:lnTo>
                  <a:pt x="0" y="17282"/>
                </a:lnTo>
                <a:lnTo>
                  <a:pt x="53751" y="54726"/>
                </a:lnTo>
                <a:lnTo>
                  <a:pt x="13441" y="21122"/>
                </a:lnTo>
                <a:lnTo>
                  <a:pt x="52791" y="21122"/>
                </a:lnTo>
                <a:lnTo>
                  <a:pt x="52791" y="48966"/>
                </a:lnTo>
                <a:lnTo>
                  <a:pt x="13441" y="21122"/>
                </a:lnTo>
                <a:lnTo>
                  <a:pt x="53751" y="547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3" name="object 983"/>
          <p:cNvSpPr/>
          <p:nvPr/>
        </p:nvSpPr>
        <p:spPr>
          <a:xfrm>
            <a:off x="2092010" y="8639787"/>
            <a:ext cx="83530" cy="32641"/>
          </a:xfrm>
          <a:custGeom>
            <a:avLst/>
            <a:gdLst/>
            <a:ahLst/>
            <a:cxnLst/>
            <a:rect l="l" t="t" r="r" b="b"/>
            <a:pathLst>
              <a:path w="83530" h="32641">
                <a:moveTo>
                  <a:pt x="9601" y="26878"/>
                </a:moveTo>
                <a:lnTo>
                  <a:pt x="9601" y="24003"/>
                </a:lnTo>
                <a:lnTo>
                  <a:pt x="10561" y="23039"/>
                </a:lnTo>
                <a:lnTo>
                  <a:pt x="10561" y="22081"/>
                </a:lnTo>
                <a:lnTo>
                  <a:pt x="11521" y="22081"/>
                </a:lnTo>
                <a:lnTo>
                  <a:pt x="12481" y="21122"/>
                </a:lnTo>
                <a:lnTo>
                  <a:pt x="13441" y="21122"/>
                </a:lnTo>
                <a:lnTo>
                  <a:pt x="15361" y="20164"/>
                </a:lnTo>
                <a:lnTo>
                  <a:pt x="76809" y="20164"/>
                </a:lnTo>
                <a:lnTo>
                  <a:pt x="77754" y="21122"/>
                </a:lnTo>
                <a:lnTo>
                  <a:pt x="78714" y="21122"/>
                </a:lnTo>
                <a:lnTo>
                  <a:pt x="79689" y="22081"/>
                </a:lnTo>
                <a:lnTo>
                  <a:pt x="79689" y="23039"/>
                </a:lnTo>
                <a:lnTo>
                  <a:pt x="80650" y="24961"/>
                </a:lnTo>
                <a:lnTo>
                  <a:pt x="80650" y="30719"/>
                </a:lnTo>
                <a:lnTo>
                  <a:pt x="83530" y="30719"/>
                </a:lnTo>
                <a:lnTo>
                  <a:pt x="83530" y="0"/>
                </a:lnTo>
                <a:lnTo>
                  <a:pt x="80650" y="0"/>
                </a:lnTo>
                <a:lnTo>
                  <a:pt x="80650" y="6720"/>
                </a:lnTo>
                <a:lnTo>
                  <a:pt x="79689" y="7679"/>
                </a:lnTo>
                <a:lnTo>
                  <a:pt x="79689" y="8644"/>
                </a:lnTo>
                <a:lnTo>
                  <a:pt x="78714" y="9602"/>
                </a:lnTo>
                <a:lnTo>
                  <a:pt x="77754" y="9602"/>
                </a:lnTo>
                <a:lnTo>
                  <a:pt x="75849" y="10561"/>
                </a:lnTo>
                <a:lnTo>
                  <a:pt x="0" y="10561"/>
                </a:lnTo>
                <a:lnTo>
                  <a:pt x="0" y="12484"/>
                </a:lnTo>
                <a:lnTo>
                  <a:pt x="9601" y="32641"/>
                </a:lnTo>
                <a:lnTo>
                  <a:pt x="11521" y="31682"/>
                </a:lnTo>
                <a:lnTo>
                  <a:pt x="10561" y="28802"/>
                </a:lnTo>
                <a:lnTo>
                  <a:pt x="9601" y="268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4" name="object 984"/>
          <p:cNvSpPr/>
          <p:nvPr/>
        </p:nvSpPr>
        <p:spPr>
          <a:xfrm>
            <a:off x="2092010" y="8569714"/>
            <a:ext cx="84475" cy="50875"/>
          </a:xfrm>
          <a:custGeom>
            <a:avLst/>
            <a:gdLst/>
            <a:ahLst/>
            <a:cxnLst/>
            <a:rect l="l" t="t" r="r" b="b"/>
            <a:pathLst>
              <a:path w="84475" h="50875">
                <a:moveTo>
                  <a:pt x="48006" y="28794"/>
                </a:moveTo>
                <a:lnTo>
                  <a:pt x="46085" y="31676"/>
                </a:lnTo>
                <a:lnTo>
                  <a:pt x="43205" y="34558"/>
                </a:lnTo>
                <a:lnTo>
                  <a:pt x="38404" y="38397"/>
                </a:lnTo>
                <a:lnTo>
                  <a:pt x="31683" y="40314"/>
                </a:lnTo>
                <a:lnTo>
                  <a:pt x="17282" y="40314"/>
                </a:lnTo>
                <a:lnTo>
                  <a:pt x="12481" y="38397"/>
                </a:lnTo>
                <a:lnTo>
                  <a:pt x="8641" y="36473"/>
                </a:lnTo>
                <a:lnTo>
                  <a:pt x="10561" y="44154"/>
                </a:lnTo>
                <a:lnTo>
                  <a:pt x="16322" y="48958"/>
                </a:lnTo>
                <a:lnTo>
                  <a:pt x="22082" y="50875"/>
                </a:lnTo>
                <a:lnTo>
                  <a:pt x="36484" y="50875"/>
                </a:lnTo>
                <a:lnTo>
                  <a:pt x="42245" y="48958"/>
                </a:lnTo>
                <a:lnTo>
                  <a:pt x="47045" y="44154"/>
                </a:lnTo>
                <a:lnTo>
                  <a:pt x="51846" y="40314"/>
                </a:lnTo>
                <a:lnTo>
                  <a:pt x="53766" y="35516"/>
                </a:lnTo>
                <a:lnTo>
                  <a:pt x="53766" y="24955"/>
                </a:lnTo>
                <a:lnTo>
                  <a:pt x="51846" y="19199"/>
                </a:lnTo>
                <a:lnTo>
                  <a:pt x="48006" y="12476"/>
                </a:lnTo>
                <a:lnTo>
                  <a:pt x="54726" y="14394"/>
                </a:lnTo>
                <a:lnTo>
                  <a:pt x="60487" y="17276"/>
                </a:lnTo>
                <a:lnTo>
                  <a:pt x="67193" y="22073"/>
                </a:lnTo>
                <a:lnTo>
                  <a:pt x="72969" y="25914"/>
                </a:lnTo>
                <a:lnTo>
                  <a:pt x="76809" y="29759"/>
                </a:lnTo>
                <a:lnTo>
                  <a:pt x="78714" y="34558"/>
                </a:lnTo>
                <a:lnTo>
                  <a:pt x="81594" y="39355"/>
                </a:lnTo>
                <a:lnTo>
                  <a:pt x="82555" y="44154"/>
                </a:lnTo>
                <a:lnTo>
                  <a:pt x="82555" y="48958"/>
                </a:lnTo>
                <a:lnTo>
                  <a:pt x="84475" y="48958"/>
                </a:lnTo>
                <a:lnTo>
                  <a:pt x="84475" y="38397"/>
                </a:lnTo>
                <a:lnTo>
                  <a:pt x="82555" y="30717"/>
                </a:lnTo>
                <a:lnTo>
                  <a:pt x="78714" y="24955"/>
                </a:lnTo>
                <a:lnTo>
                  <a:pt x="69236" y="13320"/>
                </a:lnTo>
                <a:lnTo>
                  <a:pt x="59527" y="5756"/>
                </a:lnTo>
                <a:lnTo>
                  <a:pt x="46377" y="1316"/>
                </a:lnTo>
                <a:lnTo>
                  <a:pt x="33604" y="0"/>
                </a:lnTo>
                <a:lnTo>
                  <a:pt x="32501" y="12"/>
                </a:lnTo>
                <a:lnTo>
                  <a:pt x="19559" y="2327"/>
                </a:lnTo>
                <a:lnTo>
                  <a:pt x="8641" y="8638"/>
                </a:lnTo>
                <a:lnTo>
                  <a:pt x="2880" y="13435"/>
                </a:lnTo>
                <a:lnTo>
                  <a:pt x="0" y="19199"/>
                </a:lnTo>
                <a:lnTo>
                  <a:pt x="0" y="33599"/>
                </a:lnTo>
                <a:lnTo>
                  <a:pt x="3840" y="39355"/>
                </a:lnTo>
                <a:lnTo>
                  <a:pt x="3840" y="23996"/>
                </a:lnTo>
                <a:lnTo>
                  <a:pt x="5760" y="21115"/>
                </a:lnTo>
                <a:lnTo>
                  <a:pt x="7680" y="18234"/>
                </a:lnTo>
                <a:lnTo>
                  <a:pt x="10561" y="16317"/>
                </a:lnTo>
                <a:lnTo>
                  <a:pt x="13441" y="14394"/>
                </a:lnTo>
                <a:lnTo>
                  <a:pt x="18242" y="12476"/>
                </a:lnTo>
                <a:lnTo>
                  <a:pt x="23042" y="11518"/>
                </a:lnTo>
                <a:lnTo>
                  <a:pt x="26883" y="10555"/>
                </a:lnTo>
                <a:lnTo>
                  <a:pt x="33604" y="10555"/>
                </a:lnTo>
                <a:lnTo>
                  <a:pt x="38404" y="11518"/>
                </a:lnTo>
                <a:lnTo>
                  <a:pt x="43205" y="11518"/>
                </a:lnTo>
                <a:lnTo>
                  <a:pt x="45125" y="13435"/>
                </a:lnTo>
                <a:lnTo>
                  <a:pt x="46085" y="16317"/>
                </a:lnTo>
                <a:lnTo>
                  <a:pt x="47045" y="18234"/>
                </a:lnTo>
                <a:lnTo>
                  <a:pt x="48006" y="21115"/>
                </a:lnTo>
                <a:lnTo>
                  <a:pt x="48006" y="287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5" name="object 985"/>
          <p:cNvSpPr/>
          <p:nvPr/>
        </p:nvSpPr>
        <p:spPr>
          <a:xfrm>
            <a:off x="2095850" y="8599473"/>
            <a:ext cx="6720" cy="14395"/>
          </a:xfrm>
          <a:custGeom>
            <a:avLst/>
            <a:gdLst/>
            <a:ahLst/>
            <a:cxnLst/>
            <a:rect l="l" t="t" r="r" b="b"/>
            <a:pathLst>
              <a:path w="6720" h="14395">
                <a:moveTo>
                  <a:pt x="6720" y="14395"/>
                </a:moveTo>
                <a:lnTo>
                  <a:pt x="4800" y="6714"/>
                </a:lnTo>
                <a:lnTo>
                  <a:pt x="1920" y="3840"/>
                </a:lnTo>
                <a:lnTo>
                  <a:pt x="0" y="0"/>
                </a:lnTo>
                <a:lnTo>
                  <a:pt x="0" y="9596"/>
                </a:lnTo>
                <a:lnTo>
                  <a:pt x="6720" y="1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6" name="object 986"/>
          <p:cNvSpPr/>
          <p:nvPr/>
        </p:nvSpPr>
        <p:spPr>
          <a:xfrm>
            <a:off x="2092010" y="8514039"/>
            <a:ext cx="9601" cy="35510"/>
          </a:xfrm>
          <a:custGeom>
            <a:avLst/>
            <a:gdLst/>
            <a:ahLst/>
            <a:cxnLst/>
            <a:rect l="l" t="t" r="r" b="b"/>
            <a:pathLst>
              <a:path w="9601" h="35510">
                <a:moveTo>
                  <a:pt x="3840" y="23033"/>
                </a:moveTo>
                <a:lnTo>
                  <a:pt x="3840" y="15346"/>
                </a:lnTo>
                <a:lnTo>
                  <a:pt x="4800" y="12466"/>
                </a:lnTo>
                <a:lnTo>
                  <a:pt x="7680" y="9585"/>
                </a:lnTo>
                <a:lnTo>
                  <a:pt x="9601" y="0"/>
                </a:lnTo>
                <a:lnTo>
                  <a:pt x="5760" y="3840"/>
                </a:lnTo>
                <a:lnTo>
                  <a:pt x="1920" y="7680"/>
                </a:lnTo>
                <a:lnTo>
                  <a:pt x="0" y="12466"/>
                </a:lnTo>
                <a:lnTo>
                  <a:pt x="0" y="25915"/>
                </a:lnTo>
                <a:lnTo>
                  <a:pt x="1920" y="31671"/>
                </a:lnTo>
                <a:lnTo>
                  <a:pt x="5760" y="35510"/>
                </a:lnTo>
                <a:lnTo>
                  <a:pt x="4800" y="26872"/>
                </a:lnTo>
                <a:lnTo>
                  <a:pt x="3840" y="230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7" name="object 987"/>
          <p:cNvSpPr/>
          <p:nvPr/>
        </p:nvSpPr>
        <p:spPr>
          <a:xfrm>
            <a:off x="2136175" y="8510198"/>
            <a:ext cx="40309" cy="46073"/>
          </a:xfrm>
          <a:custGeom>
            <a:avLst/>
            <a:gdLst/>
            <a:ahLst/>
            <a:cxnLst/>
            <a:rect l="l" t="t" r="r" b="b"/>
            <a:pathLst>
              <a:path w="40309" h="46073">
                <a:moveTo>
                  <a:pt x="9601" y="34553"/>
                </a:moveTo>
                <a:lnTo>
                  <a:pt x="5760" y="33595"/>
                </a:lnTo>
                <a:lnTo>
                  <a:pt x="2880" y="30713"/>
                </a:lnTo>
                <a:lnTo>
                  <a:pt x="0" y="27832"/>
                </a:lnTo>
                <a:lnTo>
                  <a:pt x="2880" y="36470"/>
                </a:lnTo>
                <a:lnTo>
                  <a:pt x="6720" y="40315"/>
                </a:lnTo>
                <a:lnTo>
                  <a:pt x="9601" y="43191"/>
                </a:lnTo>
                <a:lnTo>
                  <a:pt x="13441" y="45114"/>
                </a:lnTo>
                <a:lnTo>
                  <a:pt x="17282" y="46073"/>
                </a:lnTo>
                <a:lnTo>
                  <a:pt x="24963" y="46073"/>
                </a:lnTo>
                <a:lnTo>
                  <a:pt x="29748" y="45114"/>
                </a:lnTo>
                <a:lnTo>
                  <a:pt x="33588" y="41274"/>
                </a:lnTo>
                <a:lnTo>
                  <a:pt x="38389" y="37435"/>
                </a:lnTo>
                <a:lnTo>
                  <a:pt x="40309" y="30713"/>
                </a:lnTo>
                <a:lnTo>
                  <a:pt x="40309" y="16306"/>
                </a:lnTo>
                <a:lnTo>
                  <a:pt x="38389" y="10561"/>
                </a:lnTo>
                <a:lnTo>
                  <a:pt x="34549" y="6720"/>
                </a:lnTo>
                <a:lnTo>
                  <a:pt x="30708" y="1905"/>
                </a:lnTo>
                <a:lnTo>
                  <a:pt x="24963" y="0"/>
                </a:lnTo>
                <a:lnTo>
                  <a:pt x="15361" y="0"/>
                </a:lnTo>
                <a:lnTo>
                  <a:pt x="10561" y="960"/>
                </a:lnTo>
                <a:lnTo>
                  <a:pt x="12481" y="13426"/>
                </a:lnTo>
                <a:lnTo>
                  <a:pt x="17282" y="10561"/>
                </a:lnTo>
                <a:lnTo>
                  <a:pt x="19202" y="8641"/>
                </a:lnTo>
                <a:lnTo>
                  <a:pt x="27843" y="8641"/>
                </a:lnTo>
                <a:lnTo>
                  <a:pt x="30708" y="9585"/>
                </a:lnTo>
                <a:lnTo>
                  <a:pt x="33588" y="12466"/>
                </a:lnTo>
                <a:lnTo>
                  <a:pt x="35524" y="14401"/>
                </a:lnTo>
                <a:lnTo>
                  <a:pt x="37429" y="18242"/>
                </a:lnTo>
                <a:lnTo>
                  <a:pt x="37429" y="26874"/>
                </a:lnTo>
                <a:lnTo>
                  <a:pt x="35524" y="30713"/>
                </a:lnTo>
                <a:lnTo>
                  <a:pt x="32644" y="33595"/>
                </a:lnTo>
                <a:lnTo>
                  <a:pt x="29748" y="35512"/>
                </a:lnTo>
                <a:lnTo>
                  <a:pt x="24963" y="37435"/>
                </a:lnTo>
                <a:lnTo>
                  <a:pt x="16322" y="37435"/>
                </a:lnTo>
                <a:lnTo>
                  <a:pt x="12481" y="36470"/>
                </a:lnTo>
                <a:lnTo>
                  <a:pt x="9601" y="345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8" name="object 988"/>
          <p:cNvSpPr/>
          <p:nvPr/>
        </p:nvSpPr>
        <p:spPr>
          <a:xfrm>
            <a:off x="2096810" y="8511159"/>
            <a:ext cx="51846" cy="44154"/>
          </a:xfrm>
          <a:custGeom>
            <a:avLst/>
            <a:gdLst/>
            <a:ahLst/>
            <a:cxnLst/>
            <a:rect l="l" t="t" r="r" b="b"/>
            <a:pathLst>
              <a:path w="51846" h="44154">
                <a:moveTo>
                  <a:pt x="10561" y="35510"/>
                </a:moveTo>
                <a:lnTo>
                  <a:pt x="7680" y="35510"/>
                </a:lnTo>
                <a:lnTo>
                  <a:pt x="4800" y="34552"/>
                </a:lnTo>
                <a:lnTo>
                  <a:pt x="2880" y="31670"/>
                </a:lnTo>
                <a:lnTo>
                  <a:pt x="0" y="29753"/>
                </a:lnTo>
                <a:lnTo>
                  <a:pt x="960" y="38391"/>
                </a:lnTo>
                <a:lnTo>
                  <a:pt x="4800" y="42231"/>
                </a:lnTo>
                <a:lnTo>
                  <a:pt x="9601" y="44154"/>
                </a:lnTo>
                <a:lnTo>
                  <a:pt x="18242" y="44154"/>
                </a:lnTo>
                <a:lnTo>
                  <a:pt x="22082" y="43196"/>
                </a:lnTo>
                <a:lnTo>
                  <a:pt x="24963" y="42231"/>
                </a:lnTo>
                <a:lnTo>
                  <a:pt x="27843" y="40314"/>
                </a:lnTo>
                <a:lnTo>
                  <a:pt x="32644" y="35510"/>
                </a:lnTo>
                <a:lnTo>
                  <a:pt x="37444" y="29753"/>
                </a:lnTo>
                <a:lnTo>
                  <a:pt x="42245" y="35510"/>
                </a:lnTo>
                <a:lnTo>
                  <a:pt x="39364" y="26872"/>
                </a:lnTo>
                <a:lnTo>
                  <a:pt x="47045" y="18227"/>
                </a:lnTo>
                <a:lnTo>
                  <a:pt x="51846" y="12466"/>
                </a:lnTo>
                <a:lnTo>
                  <a:pt x="49926" y="0"/>
                </a:lnTo>
                <a:lnTo>
                  <a:pt x="46085" y="2880"/>
                </a:lnTo>
                <a:lnTo>
                  <a:pt x="43205" y="5760"/>
                </a:lnTo>
                <a:lnTo>
                  <a:pt x="38404" y="10561"/>
                </a:lnTo>
                <a:lnTo>
                  <a:pt x="33604" y="17282"/>
                </a:lnTo>
                <a:lnTo>
                  <a:pt x="28803" y="10561"/>
                </a:lnTo>
                <a:lnTo>
                  <a:pt x="24963" y="5760"/>
                </a:lnTo>
                <a:lnTo>
                  <a:pt x="22082" y="3840"/>
                </a:lnTo>
                <a:lnTo>
                  <a:pt x="19202" y="1920"/>
                </a:lnTo>
                <a:lnTo>
                  <a:pt x="16322" y="944"/>
                </a:lnTo>
                <a:lnTo>
                  <a:pt x="8641" y="944"/>
                </a:lnTo>
                <a:lnTo>
                  <a:pt x="4800" y="2880"/>
                </a:lnTo>
                <a:lnTo>
                  <a:pt x="2880" y="12466"/>
                </a:lnTo>
                <a:lnTo>
                  <a:pt x="4800" y="10561"/>
                </a:lnTo>
                <a:lnTo>
                  <a:pt x="8641" y="8625"/>
                </a:lnTo>
                <a:lnTo>
                  <a:pt x="15361" y="8625"/>
                </a:lnTo>
                <a:lnTo>
                  <a:pt x="18242" y="9601"/>
                </a:lnTo>
                <a:lnTo>
                  <a:pt x="21122" y="10561"/>
                </a:lnTo>
                <a:lnTo>
                  <a:pt x="23042" y="12466"/>
                </a:lnTo>
                <a:lnTo>
                  <a:pt x="26883" y="15346"/>
                </a:lnTo>
                <a:lnTo>
                  <a:pt x="30723" y="20147"/>
                </a:lnTo>
                <a:lnTo>
                  <a:pt x="23042" y="29753"/>
                </a:lnTo>
                <a:lnTo>
                  <a:pt x="21122" y="31670"/>
                </a:lnTo>
                <a:lnTo>
                  <a:pt x="19202" y="33593"/>
                </a:lnTo>
                <a:lnTo>
                  <a:pt x="17282" y="34552"/>
                </a:lnTo>
                <a:lnTo>
                  <a:pt x="15361" y="35510"/>
                </a:lnTo>
                <a:lnTo>
                  <a:pt x="10561" y="355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9" name="object 989"/>
          <p:cNvSpPr/>
          <p:nvPr/>
        </p:nvSpPr>
        <p:spPr>
          <a:xfrm>
            <a:off x="2092010" y="8445870"/>
            <a:ext cx="84475" cy="46085"/>
          </a:xfrm>
          <a:custGeom>
            <a:avLst/>
            <a:gdLst/>
            <a:ahLst/>
            <a:cxnLst/>
            <a:rect l="l" t="t" r="r" b="b"/>
            <a:pathLst>
              <a:path w="84475" h="46085">
                <a:moveTo>
                  <a:pt x="3840" y="14401"/>
                </a:moveTo>
                <a:lnTo>
                  <a:pt x="0" y="20162"/>
                </a:lnTo>
                <a:lnTo>
                  <a:pt x="0" y="29763"/>
                </a:lnTo>
                <a:lnTo>
                  <a:pt x="1920" y="33604"/>
                </a:lnTo>
                <a:lnTo>
                  <a:pt x="3840" y="37444"/>
                </a:lnTo>
                <a:lnTo>
                  <a:pt x="7680" y="42245"/>
                </a:lnTo>
                <a:lnTo>
                  <a:pt x="12481" y="46085"/>
                </a:lnTo>
                <a:lnTo>
                  <a:pt x="7680" y="33604"/>
                </a:lnTo>
                <a:lnTo>
                  <a:pt x="5760" y="31683"/>
                </a:lnTo>
                <a:lnTo>
                  <a:pt x="3840" y="28803"/>
                </a:lnTo>
                <a:lnTo>
                  <a:pt x="3840" y="24002"/>
                </a:lnTo>
                <a:lnTo>
                  <a:pt x="4800" y="22082"/>
                </a:lnTo>
                <a:lnTo>
                  <a:pt x="6720" y="20162"/>
                </a:lnTo>
                <a:lnTo>
                  <a:pt x="8641" y="18242"/>
                </a:lnTo>
                <a:lnTo>
                  <a:pt x="11521" y="16322"/>
                </a:lnTo>
                <a:lnTo>
                  <a:pt x="16322" y="14401"/>
                </a:lnTo>
                <a:lnTo>
                  <a:pt x="22082" y="12481"/>
                </a:lnTo>
                <a:lnTo>
                  <a:pt x="29763" y="11521"/>
                </a:lnTo>
                <a:lnTo>
                  <a:pt x="39364" y="11521"/>
                </a:lnTo>
                <a:lnTo>
                  <a:pt x="43823" y="11564"/>
                </a:lnTo>
                <a:lnTo>
                  <a:pt x="57659" y="12428"/>
                </a:lnTo>
                <a:lnTo>
                  <a:pt x="68168" y="14401"/>
                </a:lnTo>
                <a:lnTo>
                  <a:pt x="72969" y="16322"/>
                </a:lnTo>
                <a:lnTo>
                  <a:pt x="75849" y="17282"/>
                </a:lnTo>
                <a:lnTo>
                  <a:pt x="77754" y="20162"/>
                </a:lnTo>
                <a:lnTo>
                  <a:pt x="79689" y="22082"/>
                </a:lnTo>
                <a:lnTo>
                  <a:pt x="80650" y="24963"/>
                </a:lnTo>
                <a:lnTo>
                  <a:pt x="80650" y="30723"/>
                </a:lnTo>
                <a:lnTo>
                  <a:pt x="77754" y="34564"/>
                </a:lnTo>
                <a:lnTo>
                  <a:pt x="72008" y="36484"/>
                </a:lnTo>
                <a:lnTo>
                  <a:pt x="79689" y="41285"/>
                </a:lnTo>
                <a:lnTo>
                  <a:pt x="84475" y="34564"/>
                </a:lnTo>
                <a:lnTo>
                  <a:pt x="84475" y="23042"/>
                </a:lnTo>
                <a:lnTo>
                  <a:pt x="83530" y="19202"/>
                </a:lnTo>
                <a:lnTo>
                  <a:pt x="79689" y="14401"/>
                </a:lnTo>
                <a:lnTo>
                  <a:pt x="76809" y="10561"/>
                </a:lnTo>
                <a:lnTo>
                  <a:pt x="72008" y="6720"/>
                </a:lnTo>
                <a:lnTo>
                  <a:pt x="66248" y="4800"/>
                </a:lnTo>
                <a:lnTo>
                  <a:pt x="59527" y="1920"/>
                </a:lnTo>
                <a:lnTo>
                  <a:pt x="50886" y="0"/>
                </a:lnTo>
                <a:lnTo>
                  <a:pt x="42245" y="0"/>
                </a:lnTo>
                <a:lnTo>
                  <a:pt x="32423" y="709"/>
                </a:lnTo>
                <a:lnTo>
                  <a:pt x="19706" y="4053"/>
                </a:lnTo>
                <a:lnTo>
                  <a:pt x="9601" y="9601"/>
                </a:lnTo>
                <a:lnTo>
                  <a:pt x="384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0" name="object 990"/>
          <p:cNvSpPr/>
          <p:nvPr/>
        </p:nvSpPr>
        <p:spPr>
          <a:xfrm>
            <a:off x="2099691" y="8479475"/>
            <a:ext cx="72009" cy="19202"/>
          </a:xfrm>
          <a:custGeom>
            <a:avLst/>
            <a:gdLst/>
            <a:ahLst/>
            <a:cxnLst/>
            <a:rect l="l" t="t" r="r" b="b"/>
            <a:pathLst>
              <a:path w="72009" h="19202">
                <a:moveTo>
                  <a:pt x="72009" y="7680"/>
                </a:moveTo>
                <a:lnTo>
                  <a:pt x="64328" y="2880"/>
                </a:lnTo>
                <a:lnTo>
                  <a:pt x="62203" y="3722"/>
                </a:lnTo>
                <a:lnTo>
                  <a:pt x="50769" y="6604"/>
                </a:lnTo>
                <a:lnTo>
                  <a:pt x="36484" y="7680"/>
                </a:lnTo>
                <a:lnTo>
                  <a:pt x="29763" y="7680"/>
                </a:lnTo>
                <a:lnTo>
                  <a:pt x="23042" y="6720"/>
                </a:lnTo>
                <a:lnTo>
                  <a:pt x="16322" y="5760"/>
                </a:lnTo>
                <a:lnTo>
                  <a:pt x="8641" y="4800"/>
                </a:lnTo>
                <a:lnTo>
                  <a:pt x="3840" y="2880"/>
                </a:lnTo>
                <a:lnTo>
                  <a:pt x="0" y="0"/>
                </a:lnTo>
                <a:lnTo>
                  <a:pt x="4800" y="12481"/>
                </a:lnTo>
                <a:lnTo>
                  <a:pt x="11521" y="14401"/>
                </a:lnTo>
                <a:lnTo>
                  <a:pt x="18242" y="17282"/>
                </a:lnTo>
                <a:lnTo>
                  <a:pt x="25923" y="19202"/>
                </a:lnTo>
                <a:lnTo>
                  <a:pt x="35524" y="19202"/>
                </a:lnTo>
                <a:lnTo>
                  <a:pt x="39059" y="19127"/>
                </a:lnTo>
                <a:lnTo>
                  <a:pt x="52093" y="17253"/>
                </a:lnTo>
                <a:lnTo>
                  <a:pt x="63352" y="12481"/>
                </a:lnTo>
                <a:lnTo>
                  <a:pt x="72009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1" name="object 991"/>
          <p:cNvSpPr/>
          <p:nvPr/>
        </p:nvSpPr>
        <p:spPr>
          <a:xfrm>
            <a:off x="2252334" y="8639787"/>
            <a:ext cx="83515" cy="32641"/>
          </a:xfrm>
          <a:custGeom>
            <a:avLst/>
            <a:gdLst/>
            <a:ahLst/>
            <a:cxnLst/>
            <a:rect l="l" t="t" r="r" b="b"/>
            <a:pathLst>
              <a:path w="83515" h="32641">
                <a:moveTo>
                  <a:pt x="9601" y="26878"/>
                </a:moveTo>
                <a:lnTo>
                  <a:pt x="9601" y="24003"/>
                </a:lnTo>
                <a:lnTo>
                  <a:pt x="10561" y="23039"/>
                </a:lnTo>
                <a:lnTo>
                  <a:pt x="10561" y="22081"/>
                </a:lnTo>
                <a:lnTo>
                  <a:pt x="11506" y="22081"/>
                </a:lnTo>
                <a:lnTo>
                  <a:pt x="12466" y="21122"/>
                </a:lnTo>
                <a:lnTo>
                  <a:pt x="13441" y="21122"/>
                </a:lnTo>
                <a:lnTo>
                  <a:pt x="15346" y="20164"/>
                </a:lnTo>
                <a:lnTo>
                  <a:pt x="76794" y="20164"/>
                </a:lnTo>
                <a:lnTo>
                  <a:pt x="77754" y="21122"/>
                </a:lnTo>
                <a:lnTo>
                  <a:pt x="78714" y="21122"/>
                </a:lnTo>
                <a:lnTo>
                  <a:pt x="79674" y="22081"/>
                </a:lnTo>
                <a:lnTo>
                  <a:pt x="79674" y="23039"/>
                </a:lnTo>
                <a:lnTo>
                  <a:pt x="80634" y="24961"/>
                </a:lnTo>
                <a:lnTo>
                  <a:pt x="80634" y="30719"/>
                </a:lnTo>
                <a:lnTo>
                  <a:pt x="83515" y="30719"/>
                </a:lnTo>
                <a:lnTo>
                  <a:pt x="83515" y="0"/>
                </a:lnTo>
                <a:lnTo>
                  <a:pt x="80634" y="0"/>
                </a:lnTo>
                <a:lnTo>
                  <a:pt x="80634" y="6720"/>
                </a:lnTo>
                <a:lnTo>
                  <a:pt x="79674" y="7679"/>
                </a:lnTo>
                <a:lnTo>
                  <a:pt x="79674" y="8644"/>
                </a:lnTo>
                <a:lnTo>
                  <a:pt x="78714" y="9602"/>
                </a:lnTo>
                <a:lnTo>
                  <a:pt x="77754" y="9602"/>
                </a:lnTo>
                <a:lnTo>
                  <a:pt x="75834" y="10561"/>
                </a:lnTo>
                <a:lnTo>
                  <a:pt x="0" y="10561"/>
                </a:lnTo>
                <a:lnTo>
                  <a:pt x="0" y="12484"/>
                </a:lnTo>
                <a:lnTo>
                  <a:pt x="9601" y="32641"/>
                </a:lnTo>
                <a:lnTo>
                  <a:pt x="11506" y="31682"/>
                </a:lnTo>
                <a:lnTo>
                  <a:pt x="10561" y="28802"/>
                </a:lnTo>
                <a:lnTo>
                  <a:pt x="9601" y="268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2" name="object 992"/>
          <p:cNvSpPr/>
          <p:nvPr/>
        </p:nvSpPr>
        <p:spPr>
          <a:xfrm>
            <a:off x="2252334" y="8569714"/>
            <a:ext cx="84475" cy="50875"/>
          </a:xfrm>
          <a:custGeom>
            <a:avLst/>
            <a:gdLst/>
            <a:ahLst/>
            <a:cxnLst/>
            <a:rect l="l" t="t" r="r" b="b"/>
            <a:pathLst>
              <a:path w="84475" h="50875">
                <a:moveTo>
                  <a:pt x="51831" y="40314"/>
                </a:moveTo>
                <a:lnTo>
                  <a:pt x="53751" y="35516"/>
                </a:lnTo>
                <a:lnTo>
                  <a:pt x="53751" y="24955"/>
                </a:lnTo>
                <a:lnTo>
                  <a:pt x="51831" y="19199"/>
                </a:lnTo>
                <a:lnTo>
                  <a:pt x="47030" y="12476"/>
                </a:lnTo>
                <a:lnTo>
                  <a:pt x="54711" y="14394"/>
                </a:lnTo>
                <a:lnTo>
                  <a:pt x="60472" y="17276"/>
                </a:lnTo>
                <a:lnTo>
                  <a:pt x="66233" y="22073"/>
                </a:lnTo>
                <a:lnTo>
                  <a:pt x="72953" y="25914"/>
                </a:lnTo>
                <a:lnTo>
                  <a:pt x="76794" y="29759"/>
                </a:lnTo>
                <a:lnTo>
                  <a:pt x="78714" y="34558"/>
                </a:lnTo>
                <a:lnTo>
                  <a:pt x="81594" y="39355"/>
                </a:lnTo>
                <a:lnTo>
                  <a:pt x="82555" y="44154"/>
                </a:lnTo>
                <a:lnTo>
                  <a:pt x="82555" y="48958"/>
                </a:lnTo>
                <a:lnTo>
                  <a:pt x="84475" y="48958"/>
                </a:lnTo>
                <a:lnTo>
                  <a:pt x="84475" y="38397"/>
                </a:lnTo>
                <a:lnTo>
                  <a:pt x="82555" y="30717"/>
                </a:lnTo>
                <a:lnTo>
                  <a:pt x="78714" y="24955"/>
                </a:lnTo>
                <a:lnTo>
                  <a:pt x="69225" y="13317"/>
                </a:lnTo>
                <a:lnTo>
                  <a:pt x="59512" y="5756"/>
                </a:lnTo>
                <a:lnTo>
                  <a:pt x="46361" y="1316"/>
                </a:lnTo>
                <a:lnTo>
                  <a:pt x="33588" y="0"/>
                </a:lnTo>
                <a:lnTo>
                  <a:pt x="32486" y="12"/>
                </a:lnTo>
                <a:lnTo>
                  <a:pt x="19544" y="2327"/>
                </a:lnTo>
                <a:lnTo>
                  <a:pt x="8625" y="8638"/>
                </a:lnTo>
                <a:lnTo>
                  <a:pt x="2880" y="13435"/>
                </a:lnTo>
                <a:lnTo>
                  <a:pt x="0" y="19199"/>
                </a:lnTo>
                <a:lnTo>
                  <a:pt x="0" y="33599"/>
                </a:lnTo>
                <a:lnTo>
                  <a:pt x="3840" y="39355"/>
                </a:lnTo>
                <a:lnTo>
                  <a:pt x="3840" y="23996"/>
                </a:lnTo>
                <a:lnTo>
                  <a:pt x="5760" y="21115"/>
                </a:lnTo>
                <a:lnTo>
                  <a:pt x="7680" y="18234"/>
                </a:lnTo>
                <a:lnTo>
                  <a:pt x="10561" y="16317"/>
                </a:lnTo>
                <a:lnTo>
                  <a:pt x="13441" y="14394"/>
                </a:lnTo>
                <a:lnTo>
                  <a:pt x="18242" y="12476"/>
                </a:lnTo>
                <a:lnTo>
                  <a:pt x="23027" y="11518"/>
                </a:lnTo>
                <a:lnTo>
                  <a:pt x="26868" y="10555"/>
                </a:lnTo>
                <a:lnTo>
                  <a:pt x="33588" y="10555"/>
                </a:lnTo>
                <a:lnTo>
                  <a:pt x="38389" y="11518"/>
                </a:lnTo>
                <a:lnTo>
                  <a:pt x="43190" y="11518"/>
                </a:lnTo>
                <a:lnTo>
                  <a:pt x="45110" y="13435"/>
                </a:lnTo>
                <a:lnTo>
                  <a:pt x="46070" y="16317"/>
                </a:lnTo>
                <a:lnTo>
                  <a:pt x="47030" y="18234"/>
                </a:lnTo>
                <a:lnTo>
                  <a:pt x="47990" y="21115"/>
                </a:lnTo>
                <a:lnTo>
                  <a:pt x="47990" y="28794"/>
                </a:lnTo>
                <a:lnTo>
                  <a:pt x="46070" y="31676"/>
                </a:lnTo>
                <a:lnTo>
                  <a:pt x="43190" y="34558"/>
                </a:lnTo>
                <a:lnTo>
                  <a:pt x="38389" y="38397"/>
                </a:lnTo>
                <a:lnTo>
                  <a:pt x="31683" y="40314"/>
                </a:lnTo>
                <a:lnTo>
                  <a:pt x="17282" y="40314"/>
                </a:lnTo>
                <a:lnTo>
                  <a:pt x="12466" y="38397"/>
                </a:lnTo>
                <a:lnTo>
                  <a:pt x="8625" y="36473"/>
                </a:lnTo>
                <a:lnTo>
                  <a:pt x="5760" y="33599"/>
                </a:lnTo>
                <a:lnTo>
                  <a:pt x="10561" y="44154"/>
                </a:lnTo>
                <a:lnTo>
                  <a:pt x="16306" y="48958"/>
                </a:lnTo>
                <a:lnTo>
                  <a:pt x="22067" y="50875"/>
                </a:lnTo>
                <a:lnTo>
                  <a:pt x="36469" y="50875"/>
                </a:lnTo>
                <a:lnTo>
                  <a:pt x="42230" y="48958"/>
                </a:lnTo>
                <a:lnTo>
                  <a:pt x="47030" y="44154"/>
                </a:lnTo>
                <a:lnTo>
                  <a:pt x="51831" y="403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3" name="object 993"/>
          <p:cNvSpPr/>
          <p:nvPr/>
        </p:nvSpPr>
        <p:spPr>
          <a:xfrm>
            <a:off x="2256175" y="8599473"/>
            <a:ext cx="6720" cy="14395"/>
          </a:xfrm>
          <a:custGeom>
            <a:avLst/>
            <a:gdLst/>
            <a:ahLst/>
            <a:cxnLst/>
            <a:rect l="l" t="t" r="r" b="b"/>
            <a:pathLst>
              <a:path w="6720" h="14395">
                <a:moveTo>
                  <a:pt x="0" y="0"/>
                </a:moveTo>
                <a:lnTo>
                  <a:pt x="0" y="9596"/>
                </a:lnTo>
                <a:lnTo>
                  <a:pt x="6720" y="14395"/>
                </a:lnTo>
                <a:lnTo>
                  <a:pt x="1920" y="384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4" name="object 994"/>
          <p:cNvSpPr/>
          <p:nvPr/>
        </p:nvSpPr>
        <p:spPr>
          <a:xfrm>
            <a:off x="2252334" y="8514039"/>
            <a:ext cx="9601" cy="35510"/>
          </a:xfrm>
          <a:custGeom>
            <a:avLst/>
            <a:gdLst/>
            <a:ahLst/>
            <a:cxnLst/>
            <a:rect l="l" t="t" r="r" b="b"/>
            <a:pathLst>
              <a:path w="9601" h="35510">
                <a:moveTo>
                  <a:pt x="3840" y="23033"/>
                </a:moveTo>
                <a:lnTo>
                  <a:pt x="3840" y="15346"/>
                </a:lnTo>
                <a:lnTo>
                  <a:pt x="4785" y="12466"/>
                </a:lnTo>
                <a:lnTo>
                  <a:pt x="7680" y="9585"/>
                </a:lnTo>
                <a:lnTo>
                  <a:pt x="9601" y="0"/>
                </a:lnTo>
                <a:lnTo>
                  <a:pt x="5760" y="3840"/>
                </a:lnTo>
                <a:lnTo>
                  <a:pt x="1920" y="7680"/>
                </a:lnTo>
                <a:lnTo>
                  <a:pt x="0" y="12466"/>
                </a:lnTo>
                <a:lnTo>
                  <a:pt x="0" y="25915"/>
                </a:lnTo>
                <a:lnTo>
                  <a:pt x="1920" y="31671"/>
                </a:lnTo>
                <a:lnTo>
                  <a:pt x="5760" y="35510"/>
                </a:lnTo>
                <a:lnTo>
                  <a:pt x="4785" y="26872"/>
                </a:lnTo>
                <a:lnTo>
                  <a:pt x="3840" y="230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5" name="object 995"/>
          <p:cNvSpPr/>
          <p:nvPr/>
        </p:nvSpPr>
        <p:spPr>
          <a:xfrm>
            <a:off x="2296485" y="8510198"/>
            <a:ext cx="40325" cy="46073"/>
          </a:xfrm>
          <a:custGeom>
            <a:avLst/>
            <a:gdLst/>
            <a:ahLst/>
            <a:cxnLst/>
            <a:rect l="l" t="t" r="r" b="b"/>
            <a:pathLst>
              <a:path w="40325" h="46073">
                <a:moveTo>
                  <a:pt x="9601" y="34553"/>
                </a:moveTo>
                <a:lnTo>
                  <a:pt x="5760" y="33595"/>
                </a:lnTo>
                <a:lnTo>
                  <a:pt x="2880" y="30713"/>
                </a:lnTo>
                <a:lnTo>
                  <a:pt x="0" y="27832"/>
                </a:lnTo>
                <a:lnTo>
                  <a:pt x="1920" y="36470"/>
                </a:lnTo>
                <a:lnTo>
                  <a:pt x="6720" y="40315"/>
                </a:lnTo>
                <a:lnTo>
                  <a:pt x="9601" y="43191"/>
                </a:lnTo>
                <a:lnTo>
                  <a:pt x="13441" y="45114"/>
                </a:lnTo>
                <a:lnTo>
                  <a:pt x="17282" y="46073"/>
                </a:lnTo>
                <a:lnTo>
                  <a:pt x="24963" y="46073"/>
                </a:lnTo>
                <a:lnTo>
                  <a:pt x="29763" y="45114"/>
                </a:lnTo>
                <a:lnTo>
                  <a:pt x="33604" y="41274"/>
                </a:lnTo>
                <a:lnTo>
                  <a:pt x="38404" y="37435"/>
                </a:lnTo>
                <a:lnTo>
                  <a:pt x="40325" y="30713"/>
                </a:lnTo>
                <a:lnTo>
                  <a:pt x="40325" y="16306"/>
                </a:lnTo>
                <a:lnTo>
                  <a:pt x="38404" y="10561"/>
                </a:lnTo>
                <a:lnTo>
                  <a:pt x="34564" y="6720"/>
                </a:lnTo>
                <a:lnTo>
                  <a:pt x="30723" y="1905"/>
                </a:lnTo>
                <a:lnTo>
                  <a:pt x="24963" y="0"/>
                </a:lnTo>
                <a:lnTo>
                  <a:pt x="15361" y="0"/>
                </a:lnTo>
                <a:lnTo>
                  <a:pt x="17282" y="10561"/>
                </a:lnTo>
                <a:lnTo>
                  <a:pt x="19202" y="8641"/>
                </a:lnTo>
                <a:lnTo>
                  <a:pt x="27843" y="8641"/>
                </a:lnTo>
                <a:lnTo>
                  <a:pt x="30723" y="9585"/>
                </a:lnTo>
                <a:lnTo>
                  <a:pt x="33604" y="12466"/>
                </a:lnTo>
                <a:lnTo>
                  <a:pt x="35524" y="14401"/>
                </a:lnTo>
                <a:lnTo>
                  <a:pt x="37444" y="18242"/>
                </a:lnTo>
                <a:lnTo>
                  <a:pt x="37444" y="26874"/>
                </a:lnTo>
                <a:lnTo>
                  <a:pt x="35524" y="30713"/>
                </a:lnTo>
                <a:lnTo>
                  <a:pt x="32644" y="33595"/>
                </a:lnTo>
                <a:lnTo>
                  <a:pt x="29763" y="35512"/>
                </a:lnTo>
                <a:lnTo>
                  <a:pt x="24963" y="37435"/>
                </a:lnTo>
                <a:lnTo>
                  <a:pt x="16322" y="37435"/>
                </a:lnTo>
                <a:lnTo>
                  <a:pt x="12481" y="36470"/>
                </a:lnTo>
                <a:lnTo>
                  <a:pt x="9601" y="345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6" name="object 996"/>
          <p:cNvSpPr/>
          <p:nvPr/>
        </p:nvSpPr>
        <p:spPr>
          <a:xfrm>
            <a:off x="2257120" y="8510198"/>
            <a:ext cx="56647" cy="45114"/>
          </a:xfrm>
          <a:custGeom>
            <a:avLst/>
            <a:gdLst/>
            <a:ahLst/>
            <a:cxnLst/>
            <a:rect l="l" t="t" r="r" b="b"/>
            <a:pathLst>
              <a:path w="56647" h="45114">
                <a:moveTo>
                  <a:pt x="10561" y="36470"/>
                </a:moveTo>
                <a:lnTo>
                  <a:pt x="7680" y="36470"/>
                </a:lnTo>
                <a:lnTo>
                  <a:pt x="4815" y="35512"/>
                </a:lnTo>
                <a:lnTo>
                  <a:pt x="2895" y="32630"/>
                </a:lnTo>
                <a:lnTo>
                  <a:pt x="0" y="30713"/>
                </a:lnTo>
                <a:lnTo>
                  <a:pt x="975" y="39351"/>
                </a:lnTo>
                <a:lnTo>
                  <a:pt x="4815" y="43191"/>
                </a:lnTo>
                <a:lnTo>
                  <a:pt x="9616" y="45114"/>
                </a:lnTo>
                <a:lnTo>
                  <a:pt x="18242" y="45114"/>
                </a:lnTo>
                <a:lnTo>
                  <a:pt x="22082" y="44156"/>
                </a:lnTo>
                <a:lnTo>
                  <a:pt x="24963" y="43191"/>
                </a:lnTo>
                <a:lnTo>
                  <a:pt x="27843" y="41274"/>
                </a:lnTo>
                <a:lnTo>
                  <a:pt x="32644" y="36470"/>
                </a:lnTo>
                <a:lnTo>
                  <a:pt x="37444" y="30713"/>
                </a:lnTo>
                <a:lnTo>
                  <a:pt x="41285" y="36470"/>
                </a:lnTo>
                <a:lnTo>
                  <a:pt x="39364" y="27832"/>
                </a:lnTo>
                <a:lnTo>
                  <a:pt x="46085" y="19187"/>
                </a:lnTo>
                <a:lnTo>
                  <a:pt x="51846" y="13426"/>
                </a:lnTo>
                <a:lnTo>
                  <a:pt x="56647" y="10561"/>
                </a:lnTo>
                <a:lnTo>
                  <a:pt x="54726" y="0"/>
                </a:lnTo>
                <a:lnTo>
                  <a:pt x="49926" y="960"/>
                </a:lnTo>
                <a:lnTo>
                  <a:pt x="46085" y="3840"/>
                </a:lnTo>
                <a:lnTo>
                  <a:pt x="43205" y="6720"/>
                </a:lnTo>
                <a:lnTo>
                  <a:pt x="38404" y="11521"/>
                </a:lnTo>
                <a:lnTo>
                  <a:pt x="33604" y="18242"/>
                </a:lnTo>
                <a:lnTo>
                  <a:pt x="28803" y="11521"/>
                </a:lnTo>
                <a:lnTo>
                  <a:pt x="24963" y="6720"/>
                </a:lnTo>
                <a:lnTo>
                  <a:pt x="22082" y="4800"/>
                </a:lnTo>
                <a:lnTo>
                  <a:pt x="19202" y="2880"/>
                </a:lnTo>
                <a:lnTo>
                  <a:pt x="16337" y="1905"/>
                </a:lnTo>
                <a:lnTo>
                  <a:pt x="8656" y="1905"/>
                </a:lnTo>
                <a:lnTo>
                  <a:pt x="4815" y="3840"/>
                </a:lnTo>
                <a:lnTo>
                  <a:pt x="2895" y="13426"/>
                </a:lnTo>
                <a:lnTo>
                  <a:pt x="4815" y="11521"/>
                </a:lnTo>
                <a:lnTo>
                  <a:pt x="8656" y="9585"/>
                </a:lnTo>
                <a:lnTo>
                  <a:pt x="15361" y="9585"/>
                </a:lnTo>
                <a:lnTo>
                  <a:pt x="18242" y="10561"/>
                </a:lnTo>
                <a:lnTo>
                  <a:pt x="21122" y="11521"/>
                </a:lnTo>
                <a:lnTo>
                  <a:pt x="23058" y="13426"/>
                </a:lnTo>
                <a:lnTo>
                  <a:pt x="26898" y="16306"/>
                </a:lnTo>
                <a:lnTo>
                  <a:pt x="30723" y="21107"/>
                </a:lnTo>
                <a:lnTo>
                  <a:pt x="23058" y="30713"/>
                </a:lnTo>
                <a:lnTo>
                  <a:pt x="21122" y="32630"/>
                </a:lnTo>
                <a:lnTo>
                  <a:pt x="19202" y="34553"/>
                </a:lnTo>
                <a:lnTo>
                  <a:pt x="17282" y="35512"/>
                </a:lnTo>
                <a:lnTo>
                  <a:pt x="15361" y="36470"/>
                </a:lnTo>
                <a:lnTo>
                  <a:pt x="10561" y="364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7" name="object 997"/>
          <p:cNvSpPr/>
          <p:nvPr/>
        </p:nvSpPr>
        <p:spPr>
          <a:xfrm>
            <a:off x="2308006" y="8477554"/>
            <a:ext cx="23042" cy="19878"/>
          </a:xfrm>
          <a:custGeom>
            <a:avLst/>
            <a:gdLst/>
            <a:ahLst/>
            <a:cxnLst/>
            <a:rect l="l" t="t" r="r" b="b"/>
            <a:pathLst>
              <a:path w="23042" h="19878">
                <a:moveTo>
                  <a:pt x="23042" y="0"/>
                </a:moveTo>
                <a:lnTo>
                  <a:pt x="20162" y="2880"/>
                </a:lnTo>
                <a:lnTo>
                  <a:pt x="16322" y="4800"/>
                </a:lnTo>
                <a:lnTo>
                  <a:pt x="12481" y="6720"/>
                </a:lnTo>
                <a:lnTo>
                  <a:pt x="7680" y="7680"/>
                </a:lnTo>
                <a:lnTo>
                  <a:pt x="3840" y="8641"/>
                </a:lnTo>
                <a:lnTo>
                  <a:pt x="0" y="8641"/>
                </a:lnTo>
                <a:lnTo>
                  <a:pt x="482" y="19878"/>
                </a:lnTo>
                <a:lnTo>
                  <a:pt x="13082" y="16306"/>
                </a:lnTo>
                <a:lnTo>
                  <a:pt x="23042" y="8641"/>
                </a:lnTo>
                <a:lnTo>
                  <a:pt x="230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8" name="object 998"/>
          <p:cNvSpPr/>
          <p:nvPr/>
        </p:nvSpPr>
        <p:spPr>
          <a:xfrm>
            <a:off x="2252334" y="8446830"/>
            <a:ext cx="84475" cy="50886"/>
          </a:xfrm>
          <a:custGeom>
            <a:avLst/>
            <a:gdLst/>
            <a:ahLst/>
            <a:cxnLst/>
            <a:rect l="l" t="t" r="r" b="b"/>
            <a:pathLst>
              <a:path w="84475" h="50886">
                <a:moveTo>
                  <a:pt x="5760" y="14401"/>
                </a:moveTo>
                <a:lnTo>
                  <a:pt x="3840" y="10561"/>
                </a:lnTo>
                <a:lnTo>
                  <a:pt x="2880" y="6720"/>
                </a:lnTo>
                <a:lnTo>
                  <a:pt x="2880" y="960"/>
                </a:lnTo>
                <a:lnTo>
                  <a:pt x="0" y="960"/>
                </a:lnTo>
                <a:lnTo>
                  <a:pt x="0" y="8641"/>
                </a:lnTo>
                <a:lnTo>
                  <a:pt x="960" y="13441"/>
                </a:lnTo>
                <a:lnTo>
                  <a:pt x="2880" y="18242"/>
                </a:lnTo>
                <a:lnTo>
                  <a:pt x="4785" y="23042"/>
                </a:lnTo>
                <a:lnTo>
                  <a:pt x="7680" y="28803"/>
                </a:lnTo>
                <a:lnTo>
                  <a:pt x="13441" y="33604"/>
                </a:lnTo>
                <a:lnTo>
                  <a:pt x="18242" y="39364"/>
                </a:lnTo>
                <a:lnTo>
                  <a:pt x="23987" y="43205"/>
                </a:lnTo>
                <a:lnTo>
                  <a:pt x="30708" y="46085"/>
                </a:lnTo>
                <a:lnTo>
                  <a:pt x="37429" y="48966"/>
                </a:lnTo>
                <a:lnTo>
                  <a:pt x="44150" y="50886"/>
                </a:lnTo>
                <a:lnTo>
                  <a:pt x="50871" y="50886"/>
                </a:lnTo>
                <a:lnTo>
                  <a:pt x="56154" y="50602"/>
                </a:lnTo>
                <a:lnTo>
                  <a:pt x="55671" y="39364"/>
                </a:lnTo>
                <a:lnTo>
                  <a:pt x="47990" y="39364"/>
                </a:lnTo>
                <a:lnTo>
                  <a:pt x="42230" y="38404"/>
                </a:lnTo>
                <a:lnTo>
                  <a:pt x="40309" y="34564"/>
                </a:lnTo>
                <a:lnTo>
                  <a:pt x="38389" y="32644"/>
                </a:lnTo>
                <a:lnTo>
                  <a:pt x="38389" y="30723"/>
                </a:lnTo>
                <a:lnTo>
                  <a:pt x="37429" y="28803"/>
                </a:lnTo>
                <a:lnTo>
                  <a:pt x="37429" y="21122"/>
                </a:lnTo>
                <a:lnTo>
                  <a:pt x="39349" y="17282"/>
                </a:lnTo>
                <a:lnTo>
                  <a:pt x="44150" y="14401"/>
                </a:lnTo>
                <a:lnTo>
                  <a:pt x="49911" y="11521"/>
                </a:lnTo>
                <a:lnTo>
                  <a:pt x="55671" y="10561"/>
                </a:lnTo>
                <a:lnTo>
                  <a:pt x="68153" y="10561"/>
                </a:lnTo>
                <a:lnTo>
                  <a:pt x="72953" y="11521"/>
                </a:lnTo>
                <a:lnTo>
                  <a:pt x="75834" y="14401"/>
                </a:lnTo>
                <a:lnTo>
                  <a:pt x="79674" y="17282"/>
                </a:lnTo>
                <a:lnTo>
                  <a:pt x="81594" y="20162"/>
                </a:lnTo>
                <a:lnTo>
                  <a:pt x="81594" y="26883"/>
                </a:lnTo>
                <a:lnTo>
                  <a:pt x="80634" y="28803"/>
                </a:lnTo>
                <a:lnTo>
                  <a:pt x="78714" y="30723"/>
                </a:lnTo>
                <a:lnTo>
                  <a:pt x="78714" y="39364"/>
                </a:lnTo>
                <a:lnTo>
                  <a:pt x="82555" y="35524"/>
                </a:lnTo>
                <a:lnTo>
                  <a:pt x="84475" y="30723"/>
                </a:lnTo>
                <a:lnTo>
                  <a:pt x="84475" y="17282"/>
                </a:lnTo>
                <a:lnTo>
                  <a:pt x="81594" y="10561"/>
                </a:lnTo>
                <a:lnTo>
                  <a:pt x="73913" y="5760"/>
                </a:lnTo>
                <a:lnTo>
                  <a:pt x="69113" y="1920"/>
                </a:lnTo>
                <a:lnTo>
                  <a:pt x="62392" y="0"/>
                </a:lnTo>
                <a:lnTo>
                  <a:pt x="48950" y="0"/>
                </a:lnTo>
                <a:lnTo>
                  <a:pt x="43190" y="1920"/>
                </a:lnTo>
                <a:lnTo>
                  <a:pt x="38389" y="5760"/>
                </a:lnTo>
                <a:lnTo>
                  <a:pt x="34549" y="9601"/>
                </a:lnTo>
                <a:lnTo>
                  <a:pt x="31683" y="14401"/>
                </a:lnTo>
                <a:lnTo>
                  <a:pt x="31683" y="25923"/>
                </a:lnTo>
                <a:lnTo>
                  <a:pt x="33588" y="31683"/>
                </a:lnTo>
                <a:lnTo>
                  <a:pt x="37429" y="37444"/>
                </a:lnTo>
                <a:lnTo>
                  <a:pt x="32628" y="35524"/>
                </a:lnTo>
                <a:lnTo>
                  <a:pt x="27843" y="34564"/>
                </a:lnTo>
                <a:lnTo>
                  <a:pt x="23987" y="31683"/>
                </a:lnTo>
                <a:lnTo>
                  <a:pt x="20147" y="29763"/>
                </a:lnTo>
                <a:lnTo>
                  <a:pt x="16306" y="26883"/>
                </a:lnTo>
                <a:lnTo>
                  <a:pt x="12466" y="24003"/>
                </a:lnTo>
                <a:lnTo>
                  <a:pt x="9601" y="21122"/>
                </a:lnTo>
                <a:lnTo>
                  <a:pt x="7680" y="17282"/>
                </a:lnTo>
                <a:lnTo>
                  <a:pt x="576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9" name="object 999"/>
          <p:cNvSpPr/>
          <p:nvPr/>
        </p:nvSpPr>
        <p:spPr>
          <a:xfrm>
            <a:off x="2412644" y="8639787"/>
            <a:ext cx="82555" cy="32641"/>
          </a:xfrm>
          <a:custGeom>
            <a:avLst/>
            <a:gdLst/>
            <a:ahLst/>
            <a:cxnLst/>
            <a:rect l="l" t="t" r="r" b="b"/>
            <a:pathLst>
              <a:path w="82555" h="32641">
                <a:moveTo>
                  <a:pt x="14401" y="20164"/>
                </a:moveTo>
                <a:lnTo>
                  <a:pt x="75834" y="20164"/>
                </a:lnTo>
                <a:lnTo>
                  <a:pt x="76794" y="21122"/>
                </a:lnTo>
                <a:lnTo>
                  <a:pt x="77754" y="21122"/>
                </a:lnTo>
                <a:lnTo>
                  <a:pt x="78714" y="22081"/>
                </a:lnTo>
                <a:lnTo>
                  <a:pt x="79674" y="23039"/>
                </a:lnTo>
                <a:lnTo>
                  <a:pt x="79674" y="24961"/>
                </a:lnTo>
                <a:lnTo>
                  <a:pt x="80634" y="26878"/>
                </a:lnTo>
                <a:lnTo>
                  <a:pt x="80634" y="30719"/>
                </a:lnTo>
                <a:lnTo>
                  <a:pt x="82555" y="30719"/>
                </a:lnTo>
                <a:lnTo>
                  <a:pt x="82555" y="0"/>
                </a:lnTo>
                <a:lnTo>
                  <a:pt x="80634" y="0"/>
                </a:lnTo>
                <a:lnTo>
                  <a:pt x="80634" y="3840"/>
                </a:lnTo>
                <a:lnTo>
                  <a:pt x="79674" y="6720"/>
                </a:lnTo>
                <a:lnTo>
                  <a:pt x="79674" y="7679"/>
                </a:lnTo>
                <a:lnTo>
                  <a:pt x="78714" y="8644"/>
                </a:lnTo>
                <a:lnTo>
                  <a:pt x="77754" y="9602"/>
                </a:lnTo>
                <a:lnTo>
                  <a:pt x="76794" y="9602"/>
                </a:lnTo>
                <a:lnTo>
                  <a:pt x="75834" y="10561"/>
                </a:lnTo>
                <a:lnTo>
                  <a:pt x="0" y="10561"/>
                </a:lnTo>
                <a:lnTo>
                  <a:pt x="0" y="12484"/>
                </a:lnTo>
                <a:lnTo>
                  <a:pt x="9601" y="32641"/>
                </a:lnTo>
                <a:lnTo>
                  <a:pt x="11521" y="31682"/>
                </a:lnTo>
                <a:lnTo>
                  <a:pt x="9601" y="28802"/>
                </a:lnTo>
                <a:lnTo>
                  <a:pt x="9601" y="23039"/>
                </a:lnTo>
                <a:lnTo>
                  <a:pt x="10561" y="22081"/>
                </a:lnTo>
                <a:lnTo>
                  <a:pt x="11521" y="21122"/>
                </a:lnTo>
                <a:lnTo>
                  <a:pt x="13441" y="21122"/>
                </a:lnTo>
                <a:lnTo>
                  <a:pt x="14401" y="201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0" name="object 1000"/>
          <p:cNvSpPr/>
          <p:nvPr/>
        </p:nvSpPr>
        <p:spPr>
          <a:xfrm>
            <a:off x="2412644" y="8569714"/>
            <a:ext cx="84475" cy="50875"/>
          </a:xfrm>
          <a:custGeom>
            <a:avLst/>
            <a:gdLst/>
            <a:ahLst/>
            <a:cxnLst/>
            <a:rect l="l" t="t" r="r" b="b"/>
            <a:pathLst>
              <a:path w="84475" h="50875">
                <a:moveTo>
                  <a:pt x="11521" y="38397"/>
                </a:moveTo>
                <a:lnTo>
                  <a:pt x="8641" y="36473"/>
                </a:lnTo>
                <a:lnTo>
                  <a:pt x="4800" y="33599"/>
                </a:lnTo>
                <a:lnTo>
                  <a:pt x="3840" y="29759"/>
                </a:lnTo>
                <a:lnTo>
                  <a:pt x="3840" y="23996"/>
                </a:lnTo>
                <a:lnTo>
                  <a:pt x="4800" y="21115"/>
                </a:lnTo>
                <a:lnTo>
                  <a:pt x="7680" y="18234"/>
                </a:lnTo>
                <a:lnTo>
                  <a:pt x="9601" y="16317"/>
                </a:lnTo>
                <a:lnTo>
                  <a:pt x="13441" y="14394"/>
                </a:lnTo>
                <a:lnTo>
                  <a:pt x="17282" y="12476"/>
                </a:lnTo>
                <a:lnTo>
                  <a:pt x="22082" y="11518"/>
                </a:lnTo>
                <a:lnTo>
                  <a:pt x="25923" y="10555"/>
                </a:lnTo>
                <a:lnTo>
                  <a:pt x="33604" y="10555"/>
                </a:lnTo>
                <a:lnTo>
                  <a:pt x="37444" y="11518"/>
                </a:lnTo>
                <a:lnTo>
                  <a:pt x="42245" y="11518"/>
                </a:lnTo>
                <a:lnTo>
                  <a:pt x="44150" y="13435"/>
                </a:lnTo>
                <a:lnTo>
                  <a:pt x="45125" y="16317"/>
                </a:lnTo>
                <a:lnTo>
                  <a:pt x="46085" y="18234"/>
                </a:lnTo>
                <a:lnTo>
                  <a:pt x="47030" y="21115"/>
                </a:lnTo>
                <a:lnTo>
                  <a:pt x="47990" y="23038"/>
                </a:lnTo>
                <a:lnTo>
                  <a:pt x="50871" y="19199"/>
                </a:lnTo>
                <a:lnTo>
                  <a:pt x="47030" y="12476"/>
                </a:lnTo>
                <a:lnTo>
                  <a:pt x="53766" y="14394"/>
                </a:lnTo>
                <a:lnTo>
                  <a:pt x="60487" y="17276"/>
                </a:lnTo>
                <a:lnTo>
                  <a:pt x="66233" y="22073"/>
                </a:lnTo>
                <a:lnTo>
                  <a:pt x="71993" y="25914"/>
                </a:lnTo>
                <a:lnTo>
                  <a:pt x="75834" y="29759"/>
                </a:lnTo>
                <a:lnTo>
                  <a:pt x="78714" y="34558"/>
                </a:lnTo>
                <a:lnTo>
                  <a:pt x="80634" y="39355"/>
                </a:lnTo>
                <a:lnTo>
                  <a:pt x="81594" y="44154"/>
                </a:lnTo>
                <a:lnTo>
                  <a:pt x="81594" y="48958"/>
                </a:lnTo>
                <a:lnTo>
                  <a:pt x="84475" y="48958"/>
                </a:lnTo>
                <a:lnTo>
                  <a:pt x="84475" y="38397"/>
                </a:lnTo>
                <a:lnTo>
                  <a:pt x="82555" y="30717"/>
                </a:lnTo>
                <a:lnTo>
                  <a:pt x="77754" y="24955"/>
                </a:lnTo>
                <a:lnTo>
                  <a:pt x="76800" y="23316"/>
                </a:lnTo>
                <a:lnTo>
                  <a:pt x="68600" y="13317"/>
                </a:lnTo>
                <a:lnTo>
                  <a:pt x="58552" y="5756"/>
                </a:lnTo>
                <a:lnTo>
                  <a:pt x="46338" y="1415"/>
                </a:lnTo>
                <a:lnTo>
                  <a:pt x="33604" y="0"/>
                </a:lnTo>
                <a:lnTo>
                  <a:pt x="31414" y="42"/>
                </a:lnTo>
                <a:lnTo>
                  <a:pt x="18680" y="2472"/>
                </a:lnTo>
                <a:lnTo>
                  <a:pt x="7680" y="8638"/>
                </a:lnTo>
                <a:lnTo>
                  <a:pt x="2880" y="13435"/>
                </a:lnTo>
                <a:lnTo>
                  <a:pt x="0" y="19199"/>
                </a:lnTo>
                <a:lnTo>
                  <a:pt x="0" y="33599"/>
                </a:lnTo>
                <a:lnTo>
                  <a:pt x="2880" y="39355"/>
                </a:lnTo>
                <a:lnTo>
                  <a:pt x="9601" y="44154"/>
                </a:lnTo>
                <a:lnTo>
                  <a:pt x="15361" y="48958"/>
                </a:lnTo>
                <a:lnTo>
                  <a:pt x="22082" y="50875"/>
                </a:lnTo>
                <a:lnTo>
                  <a:pt x="36484" y="50875"/>
                </a:lnTo>
                <a:lnTo>
                  <a:pt x="42245" y="48958"/>
                </a:lnTo>
                <a:lnTo>
                  <a:pt x="46085" y="44154"/>
                </a:lnTo>
                <a:lnTo>
                  <a:pt x="50871" y="40314"/>
                </a:lnTo>
                <a:lnTo>
                  <a:pt x="47990" y="24955"/>
                </a:lnTo>
                <a:lnTo>
                  <a:pt x="47990" y="28794"/>
                </a:lnTo>
                <a:lnTo>
                  <a:pt x="46085" y="31676"/>
                </a:lnTo>
                <a:lnTo>
                  <a:pt x="42245" y="34558"/>
                </a:lnTo>
                <a:lnTo>
                  <a:pt x="37444" y="38397"/>
                </a:lnTo>
                <a:lnTo>
                  <a:pt x="30723" y="40314"/>
                </a:lnTo>
                <a:lnTo>
                  <a:pt x="16322" y="40314"/>
                </a:lnTo>
                <a:lnTo>
                  <a:pt x="11521" y="38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1" name="object 1001"/>
          <p:cNvSpPr/>
          <p:nvPr/>
        </p:nvSpPr>
        <p:spPr>
          <a:xfrm>
            <a:off x="2460635" y="8588913"/>
            <a:ext cx="4815" cy="21115"/>
          </a:xfrm>
          <a:custGeom>
            <a:avLst/>
            <a:gdLst/>
            <a:ahLst/>
            <a:cxnLst/>
            <a:rect l="l" t="t" r="r" b="b"/>
            <a:pathLst>
              <a:path w="4815" h="21115">
                <a:moveTo>
                  <a:pt x="4815" y="10559"/>
                </a:moveTo>
                <a:lnTo>
                  <a:pt x="4815" y="5756"/>
                </a:lnTo>
                <a:lnTo>
                  <a:pt x="2880" y="0"/>
                </a:lnTo>
                <a:lnTo>
                  <a:pt x="0" y="3838"/>
                </a:lnTo>
                <a:lnTo>
                  <a:pt x="0" y="5756"/>
                </a:lnTo>
                <a:lnTo>
                  <a:pt x="2880" y="21115"/>
                </a:lnTo>
                <a:lnTo>
                  <a:pt x="4815" y="16317"/>
                </a:lnTo>
                <a:lnTo>
                  <a:pt x="4815" y="105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2" name="object 1002"/>
          <p:cNvSpPr/>
          <p:nvPr/>
        </p:nvSpPr>
        <p:spPr>
          <a:xfrm>
            <a:off x="2412644" y="8508278"/>
            <a:ext cx="84475" cy="50874"/>
          </a:xfrm>
          <a:custGeom>
            <a:avLst/>
            <a:gdLst/>
            <a:ahLst/>
            <a:cxnLst/>
            <a:rect l="l" t="t" r="r" b="b"/>
            <a:pathLst>
              <a:path w="84475" h="50874">
                <a:moveTo>
                  <a:pt x="11521" y="39355"/>
                </a:moveTo>
                <a:lnTo>
                  <a:pt x="8641" y="36473"/>
                </a:lnTo>
                <a:lnTo>
                  <a:pt x="4800" y="33592"/>
                </a:lnTo>
                <a:lnTo>
                  <a:pt x="3840" y="30711"/>
                </a:lnTo>
                <a:lnTo>
                  <a:pt x="3840" y="24002"/>
                </a:lnTo>
                <a:lnTo>
                  <a:pt x="4800" y="21107"/>
                </a:lnTo>
                <a:lnTo>
                  <a:pt x="7680" y="19187"/>
                </a:lnTo>
                <a:lnTo>
                  <a:pt x="9601" y="16322"/>
                </a:lnTo>
                <a:lnTo>
                  <a:pt x="13441" y="14386"/>
                </a:lnTo>
                <a:lnTo>
                  <a:pt x="17282" y="13441"/>
                </a:lnTo>
                <a:lnTo>
                  <a:pt x="22082" y="11506"/>
                </a:lnTo>
                <a:lnTo>
                  <a:pt x="37444" y="11506"/>
                </a:lnTo>
                <a:lnTo>
                  <a:pt x="42245" y="12481"/>
                </a:lnTo>
                <a:lnTo>
                  <a:pt x="44150" y="14386"/>
                </a:lnTo>
                <a:lnTo>
                  <a:pt x="45125" y="16322"/>
                </a:lnTo>
                <a:lnTo>
                  <a:pt x="46085" y="19187"/>
                </a:lnTo>
                <a:lnTo>
                  <a:pt x="47030" y="21107"/>
                </a:lnTo>
                <a:lnTo>
                  <a:pt x="47990" y="24002"/>
                </a:lnTo>
                <a:lnTo>
                  <a:pt x="50871" y="19187"/>
                </a:lnTo>
                <a:lnTo>
                  <a:pt x="47030" y="13441"/>
                </a:lnTo>
                <a:lnTo>
                  <a:pt x="53766" y="15346"/>
                </a:lnTo>
                <a:lnTo>
                  <a:pt x="60487" y="18227"/>
                </a:lnTo>
                <a:lnTo>
                  <a:pt x="66233" y="22067"/>
                </a:lnTo>
                <a:lnTo>
                  <a:pt x="71993" y="25907"/>
                </a:lnTo>
                <a:lnTo>
                  <a:pt x="75834" y="30711"/>
                </a:lnTo>
                <a:lnTo>
                  <a:pt x="78714" y="34550"/>
                </a:lnTo>
                <a:lnTo>
                  <a:pt x="80634" y="39355"/>
                </a:lnTo>
                <a:lnTo>
                  <a:pt x="81594" y="44153"/>
                </a:lnTo>
                <a:lnTo>
                  <a:pt x="81594" y="48950"/>
                </a:lnTo>
                <a:lnTo>
                  <a:pt x="84475" y="48950"/>
                </a:lnTo>
                <a:lnTo>
                  <a:pt x="84475" y="38391"/>
                </a:lnTo>
                <a:lnTo>
                  <a:pt x="82555" y="31676"/>
                </a:lnTo>
                <a:lnTo>
                  <a:pt x="77754" y="24947"/>
                </a:lnTo>
                <a:lnTo>
                  <a:pt x="77159" y="24018"/>
                </a:lnTo>
                <a:lnTo>
                  <a:pt x="68836" y="14022"/>
                </a:lnTo>
                <a:lnTo>
                  <a:pt x="58552" y="6720"/>
                </a:lnTo>
                <a:lnTo>
                  <a:pt x="46224" y="1505"/>
                </a:lnTo>
                <a:lnTo>
                  <a:pt x="33604" y="0"/>
                </a:lnTo>
                <a:lnTo>
                  <a:pt x="31413" y="42"/>
                </a:lnTo>
                <a:lnTo>
                  <a:pt x="18679" y="2475"/>
                </a:lnTo>
                <a:lnTo>
                  <a:pt x="7680" y="8641"/>
                </a:lnTo>
                <a:lnTo>
                  <a:pt x="2880" y="13441"/>
                </a:lnTo>
                <a:lnTo>
                  <a:pt x="0" y="19187"/>
                </a:lnTo>
                <a:lnTo>
                  <a:pt x="0" y="33592"/>
                </a:lnTo>
                <a:lnTo>
                  <a:pt x="2880" y="40312"/>
                </a:lnTo>
                <a:lnTo>
                  <a:pt x="9601" y="45111"/>
                </a:lnTo>
                <a:lnTo>
                  <a:pt x="15361" y="48950"/>
                </a:lnTo>
                <a:lnTo>
                  <a:pt x="22082" y="50874"/>
                </a:lnTo>
                <a:lnTo>
                  <a:pt x="36484" y="50874"/>
                </a:lnTo>
                <a:lnTo>
                  <a:pt x="42245" y="48950"/>
                </a:lnTo>
                <a:lnTo>
                  <a:pt x="46085" y="45111"/>
                </a:lnTo>
                <a:lnTo>
                  <a:pt x="50871" y="40312"/>
                </a:lnTo>
                <a:lnTo>
                  <a:pt x="47990" y="25907"/>
                </a:lnTo>
                <a:lnTo>
                  <a:pt x="47990" y="28794"/>
                </a:lnTo>
                <a:lnTo>
                  <a:pt x="46085" y="32633"/>
                </a:lnTo>
                <a:lnTo>
                  <a:pt x="42245" y="34550"/>
                </a:lnTo>
                <a:lnTo>
                  <a:pt x="37444" y="38391"/>
                </a:lnTo>
                <a:lnTo>
                  <a:pt x="30723" y="40312"/>
                </a:lnTo>
                <a:lnTo>
                  <a:pt x="16322" y="40312"/>
                </a:lnTo>
                <a:lnTo>
                  <a:pt x="11521" y="393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3" name="object 1003"/>
          <p:cNvSpPr/>
          <p:nvPr/>
        </p:nvSpPr>
        <p:spPr>
          <a:xfrm>
            <a:off x="2460635" y="8527465"/>
            <a:ext cx="4815" cy="21125"/>
          </a:xfrm>
          <a:custGeom>
            <a:avLst/>
            <a:gdLst/>
            <a:ahLst/>
            <a:cxnLst/>
            <a:rect l="l" t="t" r="r" b="b"/>
            <a:pathLst>
              <a:path w="4815" h="21125">
                <a:moveTo>
                  <a:pt x="4815" y="10565"/>
                </a:moveTo>
                <a:lnTo>
                  <a:pt x="4815" y="5760"/>
                </a:lnTo>
                <a:lnTo>
                  <a:pt x="2880" y="0"/>
                </a:lnTo>
                <a:lnTo>
                  <a:pt x="0" y="4815"/>
                </a:lnTo>
                <a:lnTo>
                  <a:pt x="0" y="6720"/>
                </a:lnTo>
                <a:lnTo>
                  <a:pt x="2880" y="21125"/>
                </a:lnTo>
                <a:lnTo>
                  <a:pt x="4815" y="16328"/>
                </a:lnTo>
                <a:lnTo>
                  <a:pt x="4815" y="105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4" name="object 1004"/>
          <p:cNvSpPr/>
          <p:nvPr/>
        </p:nvSpPr>
        <p:spPr>
          <a:xfrm>
            <a:off x="2412644" y="8446830"/>
            <a:ext cx="82555" cy="53766"/>
          </a:xfrm>
          <a:custGeom>
            <a:avLst/>
            <a:gdLst/>
            <a:ahLst/>
            <a:cxnLst/>
            <a:rect l="l" t="t" r="r" b="b"/>
            <a:pathLst>
              <a:path w="82555" h="53766">
                <a:moveTo>
                  <a:pt x="8641" y="26883"/>
                </a:moveTo>
                <a:lnTo>
                  <a:pt x="10561" y="23042"/>
                </a:lnTo>
                <a:lnTo>
                  <a:pt x="14401" y="20162"/>
                </a:lnTo>
                <a:lnTo>
                  <a:pt x="17282" y="16322"/>
                </a:lnTo>
                <a:lnTo>
                  <a:pt x="21122" y="15361"/>
                </a:lnTo>
                <a:lnTo>
                  <a:pt x="33604" y="15361"/>
                </a:lnTo>
                <a:lnTo>
                  <a:pt x="41285" y="18242"/>
                </a:lnTo>
                <a:lnTo>
                  <a:pt x="48966" y="24003"/>
                </a:lnTo>
                <a:lnTo>
                  <a:pt x="51939" y="26311"/>
                </a:lnTo>
                <a:lnTo>
                  <a:pt x="60032" y="33243"/>
                </a:lnTo>
                <a:lnTo>
                  <a:pt x="69598" y="42347"/>
                </a:lnTo>
                <a:lnTo>
                  <a:pt x="80634" y="53766"/>
                </a:lnTo>
                <a:lnTo>
                  <a:pt x="82555" y="53766"/>
                </a:lnTo>
                <a:lnTo>
                  <a:pt x="82555" y="5760"/>
                </a:lnTo>
                <a:lnTo>
                  <a:pt x="67208" y="0"/>
                </a:lnTo>
                <a:lnTo>
                  <a:pt x="67208" y="1920"/>
                </a:lnTo>
                <a:lnTo>
                  <a:pt x="69113" y="2880"/>
                </a:lnTo>
                <a:lnTo>
                  <a:pt x="70073" y="4800"/>
                </a:lnTo>
                <a:lnTo>
                  <a:pt x="71033" y="5760"/>
                </a:lnTo>
                <a:lnTo>
                  <a:pt x="71993" y="7680"/>
                </a:lnTo>
                <a:lnTo>
                  <a:pt x="72953" y="8641"/>
                </a:lnTo>
                <a:lnTo>
                  <a:pt x="72953" y="10561"/>
                </a:lnTo>
                <a:lnTo>
                  <a:pt x="73913" y="12481"/>
                </a:lnTo>
                <a:lnTo>
                  <a:pt x="73913" y="40325"/>
                </a:lnTo>
                <a:lnTo>
                  <a:pt x="73299" y="39886"/>
                </a:lnTo>
                <a:lnTo>
                  <a:pt x="66043" y="33459"/>
                </a:lnTo>
                <a:lnTo>
                  <a:pt x="53766" y="22082"/>
                </a:lnTo>
                <a:lnTo>
                  <a:pt x="47030" y="15361"/>
                </a:lnTo>
                <a:lnTo>
                  <a:pt x="40309" y="10561"/>
                </a:lnTo>
                <a:lnTo>
                  <a:pt x="33604" y="7680"/>
                </a:lnTo>
                <a:lnTo>
                  <a:pt x="29763" y="5760"/>
                </a:lnTo>
                <a:lnTo>
                  <a:pt x="24963" y="4800"/>
                </a:lnTo>
                <a:lnTo>
                  <a:pt x="15361" y="4800"/>
                </a:lnTo>
                <a:lnTo>
                  <a:pt x="10561" y="6720"/>
                </a:lnTo>
                <a:lnTo>
                  <a:pt x="5760" y="11521"/>
                </a:lnTo>
                <a:lnTo>
                  <a:pt x="1920" y="16322"/>
                </a:lnTo>
                <a:lnTo>
                  <a:pt x="0" y="21122"/>
                </a:lnTo>
                <a:lnTo>
                  <a:pt x="0" y="34564"/>
                </a:lnTo>
                <a:lnTo>
                  <a:pt x="1920" y="39364"/>
                </a:lnTo>
                <a:lnTo>
                  <a:pt x="5760" y="43205"/>
                </a:lnTo>
                <a:lnTo>
                  <a:pt x="9601" y="48006"/>
                </a:lnTo>
                <a:lnTo>
                  <a:pt x="15361" y="49926"/>
                </a:lnTo>
                <a:lnTo>
                  <a:pt x="23042" y="50886"/>
                </a:lnTo>
                <a:lnTo>
                  <a:pt x="23042" y="48966"/>
                </a:lnTo>
                <a:lnTo>
                  <a:pt x="18242" y="47045"/>
                </a:lnTo>
                <a:lnTo>
                  <a:pt x="14401" y="45125"/>
                </a:lnTo>
                <a:lnTo>
                  <a:pt x="12481" y="42245"/>
                </a:lnTo>
                <a:lnTo>
                  <a:pt x="10561" y="38404"/>
                </a:lnTo>
                <a:lnTo>
                  <a:pt x="8641" y="35524"/>
                </a:lnTo>
                <a:lnTo>
                  <a:pt x="8641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5" name="object 1005"/>
          <p:cNvSpPr/>
          <p:nvPr/>
        </p:nvSpPr>
        <p:spPr>
          <a:xfrm>
            <a:off x="2572953" y="8639787"/>
            <a:ext cx="82555" cy="32641"/>
          </a:xfrm>
          <a:custGeom>
            <a:avLst/>
            <a:gdLst/>
            <a:ahLst/>
            <a:cxnLst/>
            <a:rect l="l" t="t" r="r" b="b"/>
            <a:pathLst>
              <a:path w="82555" h="32641">
                <a:moveTo>
                  <a:pt x="14401" y="20164"/>
                </a:moveTo>
                <a:lnTo>
                  <a:pt x="75834" y="20164"/>
                </a:lnTo>
                <a:lnTo>
                  <a:pt x="76809" y="21122"/>
                </a:lnTo>
                <a:lnTo>
                  <a:pt x="77769" y="21122"/>
                </a:lnTo>
                <a:lnTo>
                  <a:pt x="78729" y="22081"/>
                </a:lnTo>
                <a:lnTo>
                  <a:pt x="79674" y="23039"/>
                </a:lnTo>
                <a:lnTo>
                  <a:pt x="79674" y="24961"/>
                </a:lnTo>
                <a:lnTo>
                  <a:pt x="80650" y="26878"/>
                </a:lnTo>
                <a:lnTo>
                  <a:pt x="80650" y="30719"/>
                </a:lnTo>
                <a:lnTo>
                  <a:pt x="82555" y="30719"/>
                </a:lnTo>
                <a:lnTo>
                  <a:pt x="82555" y="0"/>
                </a:lnTo>
                <a:lnTo>
                  <a:pt x="80650" y="0"/>
                </a:lnTo>
                <a:lnTo>
                  <a:pt x="80650" y="3840"/>
                </a:lnTo>
                <a:lnTo>
                  <a:pt x="79674" y="6720"/>
                </a:lnTo>
                <a:lnTo>
                  <a:pt x="79674" y="7679"/>
                </a:lnTo>
                <a:lnTo>
                  <a:pt x="78729" y="8644"/>
                </a:lnTo>
                <a:lnTo>
                  <a:pt x="77769" y="9602"/>
                </a:lnTo>
                <a:lnTo>
                  <a:pt x="76809" y="9602"/>
                </a:lnTo>
                <a:lnTo>
                  <a:pt x="75834" y="10561"/>
                </a:lnTo>
                <a:lnTo>
                  <a:pt x="0" y="10561"/>
                </a:lnTo>
                <a:lnTo>
                  <a:pt x="0" y="12484"/>
                </a:lnTo>
                <a:lnTo>
                  <a:pt x="9601" y="32641"/>
                </a:lnTo>
                <a:lnTo>
                  <a:pt x="11521" y="31682"/>
                </a:lnTo>
                <a:lnTo>
                  <a:pt x="9601" y="28802"/>
                </a:lnTo>
                <a:lnTo>
                  <a:pt x="9601" y="23039"/>
                </a:lnTo>
                <a:lnTo>
                  <a:pt x="10561" y="22081"/>
                </a:lnTo>
                <a:lnTo>
                  <a:pt x="11521" y="21122"/>
                </a:lnTo>
                <a:lnTo>
                  <a:pt x="13441" y="21122"/>
                </a:lnTo>
                <a:lnTo>
                  <a:pt x="14401" y="201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6" name="object 1006"/>
          <p:cNvSpPr/>
          <p:nvPr/>
        </p:nvSpPr>
        <p:spPr>
          <a:xfrm>
            <a:off x="2572953" y="8569714"/>
            <a:ext cx="84490" cy="50875"/>
          </a:xfrm>
          <a:custGeom>
            <a:avLst/>
            <a:gdLst/>
            <a:ahLst/>
            <a:cxnLst/>
            <a:rect l="l" t="t" r="r" b="b"/>
            <a:pathLst>
              <a:path w="84490" h="50875">
                <a:moveTo>
                  <a:pt x="11521" y="38397"/>
                </a:moveTo>
                <a:lnTo>
                  <a:pt x="8641" y="36473"/>
                </a:lnTo>
                <a:lnTo>
                  <a:pt x="4815" y="33599"/>
                </a:lnTo>
                <a:lnTo>
                  <a:pt x="3840" y="29759"/>
                </a:lnTo>
                <a:lnTo>
                  <a:pt x="3840" y="23996"/>
                </a:lnTo>
                <a:lnTo>
                  <a:pt x="4815" y="21115"/>
                </a:lnTo>
                <a:lnTo>
                  <a:pt x="7680" y="18234"/>
                </a:lnTo>
                <a:lnTo>
                  <a:pt x="9601" y="16317"/>
                </a:lnTo>
                <a:lnTo>
                  <a:pt x="13441" y="14394"/>
                </a:lnTo>
                <a:lnTo>
                  <a:pt x="17282" y="12476"/>
                </a:lnTo>
                <a:lnTo>
                  <a:pt x="22082" y="11518"/>
                </a:lnTo>
                <a:lnTo>
                  <a:pt x="25923" y="10555"/>
                </a:lnTo>
                <a:lnTo>
                  <a:pt x="33604" y="10555"/>
                </a:lnTo>
                <a:lnTo>
                  <a:pt x="37444" y="11518"/>
                </a:lnTo>
                <a:lnTo>
                  <a:pt x="42245" y="11518"/>
                </a:lnTo>
                <a:lnTo>
                  <a:pt x="44165" y="13435"/>
                </a:lnTo>
                <a:lnTo>
                  <a:pt x="45125" y="16317"/>
                </a:lnTo>
                <a:lnTo>
                  <a:pt x="46085" y="18234"/>
                </a:lnTo>
                <a:lnTo>
                  <a:pt x="47045" y="21115"/>
                </a:lnTo>
                <a:lnTo>
                  <a:pt x="48006" y="23038"/>
                </a:lnTo>
                <a:lnTo>
                  <a:pt x="50886" y="19199"/>
                </a:lnTo>
                <a:lnTo>
                  <a:pt x="47045" y="12476"/>
                </a:lnTo>
                <a:lnTo>
                  <a:pt x="53766" y="14394"/>
                </a:lnTo>
                <a:lnTo>
                  <a:pt x="60487" y="17276"/>
                </a:lnTo>
                <a:lnTo>
                  <a:pt x="66248" y="22073"/>
                </a:lnTo>
                <a:lnTo>
                  <a:pt x="72008" y="25914"/>
                </a:lnTo>
                <a:lnTo>
                  <a:pt x="75834" y="29759"/>
                </a:lnTo>
                <a:lnTo>
                  <a:pt x="78729" y="34558"/>
                </a:lnTo>
                <a:lnTo>
                  <a:pt x="80650" y="39355"/>
                </a:lnTo>
                <a:lnTo>
                  <a:pt x="81610" y="44154"/>
                </a:lnTo>
                <a:lnTo>
                  <a:pt x="81610" y="48958"/>
                </a:lnTo>
                <a:lnTo>
                  <a:pt x="84490" y="48958"/>
                </a:lnTo>
                <a:lnTo>
                  <a:pt x="84490" y="38397"/>
                </a:lnTo>
                <a:lnTo>
                  <a:pt x="82555" y="30717"/>
                </a:lnTo>
                <a:lnTo>
                  <a:pt x="77769" y="24955"/>
                </a:lnTo>
                <a:lnTo>
                  <a:pt x="76815" y="23316"/>
                </a:lnTo>
                <a:lnTo>
                  <a:pt x="68616" y="13317"/>
                </a:lnTo>
                <a:lnTo>
                  <a:pt x="58567" y="5756"/>
                </a:lnTo>
                <a:lnTo>
                  <a:pt x="46338" y="1414"/>
                </a:lnTo>
                <a:lnTo>
                  <a:pt x="33604" y="0"/>
                </a:lnTo>
                <a:lnTo>
                  <a:pt x="31401" y="42"/>
                </a:lnTo>
                <a:lnTo>
                  <a:pt x="18296" y="2472"/>
                </a:lnTo>
                <a:lnTo>
                  <a:pt x="7680" y="8638"/>
                </a:lnTo>
                <a:lnTo>
                  <a:pt x="2880" y="13435"/>
                </a:lnTo>
                <a:lnTo>
                  <a:pt x="0" y="19199"/>
                </a:lnTo>
                <a:lnTo>
                  <a:pt x="0" y="33599"/>
                </a:lnTo>
                <a:lnTo>
                  <a:pt x="2880" y="39355"/>
                </a:lnTo>
                <a:lnTo>
                  <a:pt x="9601" y="44154"/>
                </a:lnTo>
                <a:lnTo>
                  <a:pt x="15361" y="48958"/>
                </a:lnTo>
                <a:lnTo>
                  <a:pt x="22082" y="50875"/>
                </a:lnTo>
                <a:lnTo>
                  <a:pt x="36484" y="50875"/>
                </a:lnTo>
                <a:lnTo>
                  <a:pt x="42245" y="48958"/>
                </a:lnTo>
                <a:lnTo>
                  <a:pt x="46085" y="44154"/>
                </a:lnTo>
                <a:lnTo>
                  <a:pt x="50886" y="40314"/>
                </a:lnTo>
                <a:lnTo>
                  <a:pt x="48006" y="24955"/>
                </a:lnTo>
                <a:lnTo>
                  <a:pt x="48006" y="28794"/>
                </a:lnTo>
                <a:lnTo>
                  <a:pt x="46085" y="31676"/>
                </a:lnTo>
                <a:lnTo>
                  <a:pt x="42245" y="34558"/>
                </a:lnTo>
                <a:lnTo>
                  <a:pt x="37444" y="38397"/>
                </a:lnTo>
                <a:lnTo>
                  <a:pt x="30723" y="40314"/>
                </a:lnTo>
                <a:lnTo>
                  <a:pt x="16322" y="40314"/>
                </a:lnTo>
                <a:lnTo>
                  <a:pt x="11521" y="38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7" name="object 1007"/>
          <p:cNvSpPr/>
          <p:nvPr/>
        </p:nvSpPr>
        <p:spPr>
          <a:xfrm>
            <a:off x="2620959" y="8588913"/>
            <a:ext cx="4800" cy="21115"/>
          </a:xfrm>
          <a:custGeom>
            <a:avLst/>
            <a:gdLst/>
            <a:ahLst/>
            <a:cxnLst/>
            <a:rect l="l" t="t" r="r" b="b"/>
            <a:pathLst>
              <a:path w="4800" h="21115">
                <a:moveTo>
                  <a:pt x="4800" y="10559"/>
                </a:moveTo>
                <a:lnTo>
                  <a:pt x="4800" y="5756"/>
                </a:lnTo>
                <a:lnTo>
                  <a:pt x="2880" y="0"/>
                </a:lnTo>
                <a:lnTo>
                  <a:pt x="0" y="3838"/>
                </a:lnTo>
                <a:lnTo>
                  <a:pt x="0" y="5756"/>
                </a:lnTo>
                <a:lnTo>
                  <a:pt x="2880" y="21115"/>
                </a:lnTo>
                <a:lnTo>
                  <a:pt x="4800" y="16317"/>
                </a:lnTo>
                <a:lnTo>
                  <a:pt x="4800" y="105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8" name="object 1008"/>
          <p:cNvSpPr/>
          <p:nvPr/>
        </p:nvSpPr>
        <p:spPr>
          <a:xfrm>
            <a:off x="2572953" y="8508278"/>
            <a:ext cx="84490" cy="50874"/>
          </a:xfrm>
          <a:custGeom>
            <a:avLst/>
            <a:gdLst/>
            <a:ahLst/>
            <a:cxnLst/>
            <a:rect l="l" t="t" r="r" b="b"/>
            <a:pathLst>
              <a:path w="84490" h="50874">
                <a:moveTo>
                  <a:pt x="11521" y="39355"/>
                </a:moveTo>
                <a:lnTo>
                  <a:pt x="8641" y="36473"/>
                </a:lnTo>
                <a:lnTo>
                  <a:pt x="4815" y="33592"/>
                </a:lnTo>
                <a:lnTo>
                  <a:pt x="3840" y="30711"/>
                </a:lnTo>
                <a:lnTo>
                  <a:pt x="3840" y="24002"/>
                </a:lnTo>
                <a:lnTo>
                  <a:pt x="4815" y="21107"/>
                </a:lnTo>
                <a:lnTo>
                  <a:pt x="7680" y="19187"/>
                </a:lnTo>
                <a:lnTo>
                  <a:pt x="9601" y="16322"/>
                </a:lnTo>
                <a:lnTo>
                  <a:pt x="13441" y="14386"/>
                </a:lnTo>
                <a:lnTo>
                  <a:pt x="17282" y="13441"/>
                </a:lnTo>
                <a:lnTo>
                  <a:pt x="22082" y="11506"/>
                </a:lnTo>
                <a:lnTo>
                  <a:pt x="37444" y="11506"/>
                </a:lnTo>
                <a:lnTo>
                  <a:pt x="42245" y="12481"/>
                </a:lnTo>
                <a:lnTo>
                  <a:pt x="44165" y="14386"/>
                </a:lnTo>
                <a:lnTo>
                  <a:pt x="45125" y="16322"/>
                </a:lnTo>
                <a:lnTo>
                  <a:pt x="46085" y="19187"/>
                </a:lnTo>
                <a:lnTo>
                  <a:pt x="47045" y="21107"/>
                </a:lnTo>
                <a:lnTo>
                  <a:pt x="48006" y="24002"/>
                </a:lnTo>
                <a:lnTo>
                  <a:pt x="50886" y="19187"/>
                </a:lnTo>
                <a:lnTo>
                  <a:pt x="47045" y="13441"/>
                </a:lnTo>
                <a:lnTo>
                  <a:pt x="53766" y="15346"/>
                </a:lnTo>
                <a:lnTo>
                  <a:pt x="60487" y="18227"/>
                </a:lnTo>
                <a:lnTo>
                  <a:pt x="66248" y="22067"/>
                </a:lnTo>
                <a:lnTo>
                  <a:pt x="72008" y="25907"/>
                </a:lnTo>
                <a:lnTo>
                  <a:pt x="75834" y="30711"/>
                </a:lnTo>
                <a:lnTo>
                  <a:pt x="78729" y="34550"/>
                </a:lnTo>
                <a:lnTo>
                  <a:pt x="80650" y="39355"/>
                </a:lnTo>
                <a:lnTo>
                  <a:pt x="81610" y="44153"/>
                </a:lnTo>
                <a:lnTo>
                  <a:pt x="81610" y="48950"/>
                </a:lnTo>
                <a:lnTo>
                  <a:pt x="84490" y="48950"/>
                </a:lnTo>
                <a:lnTo>
                  <a:pt x="84490" y="38391"/>
                </a:lnTo>
                <a:lnTo>
                  <a:pt x="82555" y="31676"/>
                </a:lnTo>
                <a:lnTo>
                  <a:pt x="77769" y="24947"/>
                </a:lnTo>
                <a:lnTo>
                  <a:pt x="77175" y="24018"/>
                </a:lnTo>
                <a:lnTo>
                  <a:pt x="68851" y="14022"/>
                </a:lnTo>
                <a:lnTo>
                  <a:pt x="58567" y="6720"/>
                </a:lnTo>
                <a:lnTo>
                  <a:pt x="46225" y="1504"/>
                </a:lnTo>
                <a:lnTo>
                  <a:pt x="33604" y="0"/>
                </a:lnTo>
                <a:lnTo>
                  <a:pt x="31400" y="42"/>
                </a:lnTo>
                <a:lnTo>
                  <a:pt x="18296" y="2475"/>
                </a:lnTo>
                <a:lnTo>
                  <a:pt x="7680" y="8641"/>
                </a:lnTo>
                <a:lnTo>
                  <a:pt x="2880" y="13441"/>
                </a:lnTo>
                <a:lnTo>
                  <a:pt x="0" y="19187"/>
                </a:lnTo>
                <a:lnTo>
                  <a:pt x="0" y="33592"/>
                </a:lnTo>
                <a:lnTo>
                  <a:pt x="2880" y="40312"/>
                </a:lnTo>
                <a:lnTo>
                  <a:pt x="9601" y="45111"/>
                </a:lnTo>
                <a:lnTo>
                  <a:pt x="15361" y="48950"/>
                </a:lnTo>
                <a:lnTo>
                  <a:pt x="22082" y="50874"/>
                </a:lnTo>
                <a:lnTo>
                  <a:pt x="36484" y="50874"/>
                </a:lnTo>
                <a:lnTo>
                  <a:pt x="42245" y="48950"/>
                </a:lnTo>
                <a:lnTo>
                  <a:pt x="46085" y="45111"/>
                </a:lnTo>
                <a:lnTo>
                  <a:pt x="50886" y="40312"/>
                </a:lnTo>
                <a:lnTo>
                  <a:pt x="48006" y="25907"/>
                </a:lnTo>
                <a:lnTo>
                  <a:pt x="48006" y="28794"/>
                </a:lnTo>
                <a:lnTo>
                  <a:pt x="46085" y="32633"/>
                </a:lnTo>
                <a:lnTo>
                  <a:pt x="42245" y="34550"/>
                </a:lnTo>
                <a:lnTo>
                  <a:pt x="37444" y="38391"/>
                </a:lnTo>
                <a:lnTo>
                  <a:pt x="30723" y="40312"/>
                </a:lnTo>
                <a:lnTo>
                  <a:pt x="16322" y="40312"/>
                </a:lnTo>
                <a:lnTo>
                  <a:pt x="11521" y="393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9" name="object 1009"/>
          <p:cNvSpPr/>
          <p:nvPr/>
        </p:nvSpPr>
        <p:spPr>
          <a:xfrm>
            <a:off x="2620959" y="8527465"/>
            <a:ext cx="4800" cy="21125"/>
          </a:xfrm>
          <a:custGeom>
            <a:avLst/>
            <a:gdLst/>
            <a:ahLst/>
            <a:cxnLst/>
            <a:rect l="l" t="t" r="r" b="b"/>
            <a:pathLst>
              <a:path w="4800" h="21125">
                <a:moveTo>
                  <a:pt x="4800" y="10565"/>
                </a:moveTo>
                <a:lnTo>
                  <a:pt x="4800" y="5760"/>
                </a:lnTo>
                <a:lnTo>
                  <a:pt x="2880" y="0"/>
                </a:lnTo>
                <a:lnTo>
                  <a:pt x="0" y="4815"/>
                </a:lnTo>
                <a:lnTo>
                  <a:pt x="0" y="6720"/>
                </a:lnTo>
                <a:lnTo>
                  <a:pt x="2880" y="21125"/>
                </a:lnTo>
                <a:lnTo>
                  <a:pt x="4800" y="16328"/>
                </a:lnTo>
                <a:lnTo>
                  <a:pt x="4800" y="105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0" name="object 1010"/>
          <p:cNvSpPr/>
          <p:nvPr/>
        </p:nvSpPr>
        <p:spPr>
          <a:xfrm>
            <a:off x="2617119" y="8448751"/>
            <a:ext cx="40325" cy="47045"/>
          </a:xfrm>
          <a:custGeom>
            <a:avLst/>
            <a:gdLst/>
            <a:ahLst/>
            <a:cxnLst/>
            <a:rect l="l" t="t" r="r" b="b"/>
            <a:pathLst>
              <a:path w="40325" h="47045">
                <a:moveTo>
                  <a:pt x="12481" y="36484"/>
                </a:moveTo>
                <a:lnTo>
                  <a:pt x="8641" y="35524"/>
                </a:lnTo>
                <a:lnTo>
                  <a:pt x="5760" y="33604"/>
                </a:lnTo>
                <a:lnTo>
                  <a:pt x="2880" y="30723"/>
                </a:lnTo>
                <a:lnTo>
                  <a:pt x="0" y="27843"/>
                </a:lnTo>
                <a:lnTo>
                  <a:pt x="1920" y="36484"/>
                </a:lnTo>
                <a:lnTo>
                  <a:pt x="5760" y="40325"/>
                </a:lnTo>
                <a:lnTo>
                  <a:pt x="9601" y="43205"/>
                </a:lnTo>
                <a:lnTo>
                  <a:pt x="12481" y="45125"/>
                </a:lnTo>
                <a:lnTo>
                  <a:pt x="16322" y="47045"/>
                </a:lnTo>
                <a:lnTo>
                  <a:pt x="24963" y="47045"/>
                </a:lnTo>
                <a:lnTo>
                  <a:pt x="28803" y="45125"/>
                </a:lnTo>
                <a:lnTo>
                  <a:pt x="32644" y="41285"/>
                </a:lnTo>
                <a:lnTo>
                  <a:pt x="37444" y="37444"/>
                </a:lnTo>
                <a:lnTo>
                  <a:pt x="40325" y="31683"/>
                </a:lnTo>
                <a:lnTo>
                  <a:pt x="40325" y="16322"/>
                </a:lnTo>
                <a:lnTo>
                  <a:pt x="37444" y="10561"/>
                </a:lnTo>
                <a:lnTo>
                  <a:pt x="33604" y="6720"/>
                </a:lnTo>
                <a:lnTo>
                  <a:pt x="29763" y="1920"/>
                </a:lnTo>
                <a:lnTo>
                  <a:pt x="24963" y="0"/>
                </a:lnTo>
                <a:lnTo>
                  <a:pt x="14401" y="0"/>
                </a:lnTo>
                <a:lnTo>
                  <a:pt x="16322" y="10561"/>
                </a:lnTo>
                <a:lnTo>
                  <a:pt x="18242" y="9601"/>
                </a:lnTo>
                <a:lnTo>
                  <a:pt x="21122" y="8641"/>
                </a:lnTo>
                <a:lnTo>
                  <a:pt x="27843" y="8641"/>
                </a:lnTo>
                <a:lnTo>
                  <a:pt x="30723" y="9601"/>
                </a:lnTo>
                <a:lnTo>
                  <a:pt x="32644" y="12481"/>
                </a:lnTo>
                <a:lnTo>
                  <a:pt x="35509" y="15361"/>
                </a:lnTo>
                <a:lnTo>
                  <a:pt x="36484" y="18242"/>
                </a:lnTo>
                <a:lnTo>
                  <a:pt x="36484" y="26883"/>
                </a:lnTo>
                <a:lnTo>
                  <a:pt x="35509" y="30723"/>
                </a:lnTo>
                <a:lnTo>
                  <a:pt x="31668" y="33604"/>
                </a:lnTo>
                <a:lnTo>
                  <a:pt x="28803" y="36484"/>
                </a:lnTo>
                <a:lnTo>
                  <a:pt x="24963" y="37444"/>
                </a:lnTo>
                <a:lnTo>
                  <a:pt x="15361" y="37444"/>
                </a:lnTo>
                <a:lnTo>
                  <a:pt x="12481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1" name="object 1011"/>
          <p:cNvSpPr/>
          <p:nvPr/>
        </p:nvSpPr>
        <p:spPr>
          <a:xfrm>
            <a:off x="2575834" y="8450671"/>
            <a:ext cx="9601" cy="17282"/>
          </a:xfrm>
          <a:custGeom>
            <a:avLst/>
            <a:gdLst/>
            <a:ahLst/>
            <a:cxnLst/>
            <a:rect l="l" t="t" r="r" b="b"/>
            <a:pathLst>
              <a:path w="9601" h="17282">
                <a:moveTo>
                  <a:pt x="0" y="17282"/>
                </a:moveTo>
                <a:lnTo>
                  <a:pt x="1935" y="14401"/>
                </a:lnTo>
                <a:lnTo>
                  <a:pt x="3840" y="11521"/>
                </a:lnTo>
                <a:lnTo>
                  <a:pt x="6720" y="9601"/>
                </a:lnTo>
                <a:lnTo>
                  <a:pt x="9601" y="0"/>
                </a:lnTo>
                <a:lnTo>
                  <a:pt x="5760" y="1920"/>
                </a:lnTo>
                <a:lnTo>
                  <a:pt x="1935" y="5760"/>
                </a:lnTo>
                <a:lnTo>
                  <a:pt x="0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2" name="object 1012"/>
          <p:cNvSpPr/>
          <p:nvPr/>
        </p:nvSpPr>
        <p:spPr>
          <a:xfrm>
            <a:off x="2572953" y="8448751"/>
            <a:ext cx="60487" cy="46085"/>
          </a:xfrm>
          <a:custGeom>
            <a:avLst/>
            <a:gdLst/>
            <a:ahLst/>
            <a:cxnLst/>
            <a:rect l="l" t="t" r="r" b="b"/>
            <a:pathLst>
              <a:path w="60487" h="46085">
                <a:moveTo>
                  <a:pt x="2880" y="27843"/>
                </a:moveTo>
                <a:lnTo>
                  <a:pt x="2880" y="19202"/>
                </a:lnTo>
                <a:lnTo>
                  <a:pt x="4815" y="7680"/>
                </a:lnTo>
                <a:lnTo>
                  <a:pt x="1920" y="11521"/>
                </a:lnTo>
                <a:lnTo>
                  <a:pt x="0" y="17282"/>
                </a:lnTo>
                <a:lnTo>
                  <a:pt x="0" y="30723"/>
                </a:lnTo>
                <a:lnTo>
                  <a:pt x="1920" y="35524"/>
                </a:lnTo>
                <a:lnTo>
                  <a:pt x="5760" y="39364"/>
                </a:lnTo>
                <a:lnTo>
                  <a:pt x="9601" y="44165"/>
                </a:lnTo>
                <a:lnTo>
                  <a:pt x="13441" y="46085"/>
                </a:lnTo>
                <a:lnTo>
                  <a:pt x="23042" y="46085"/>
                </a:lnTo>
                <a:lnTo>
                  <a:pt x="25923" y="45125"/>
                </a:lnTo>
                <a:lnTo>
                  <a:pt x="28803" y="43205"/>
                </a:lnTo>
                <a:lnTo>
                  <a:pt x="32644" y="41285"/>
                </a:lnTo>
                <a:lnTo>
                  <a:pt x="36484" y="37444"/>
                </a:lnTo>
                <a:lnTo>
                  <a:pt x="41285" y="30723"/>
                </a:lnTo>
                <a:lnTo>
                  <a:pt x="46085" y="36484"/>
                </a:lnTo>
                <a:lnTo>
                  <a:pt x="44165" y="27843"/>
                </a:lnTo>
                <a:lnTo>
                  <a:pt x="50886" y="19202"/>
                </a:lnTo>
                <a:lnTo>
                  <a:pt x="56647" y="13441"/>
                </a:lnTo>
                <a:lnTo>
                  <a:pt x="60487" y="10561"/>
                </a:lnTo>
                <a:lnTo>
                  <a:pt x="58567" y="0"/>
                </a:lnTo>
                <a:lnTo>
                  <a:pt x="54726" y="1920"/>
                </a:lnTo>
                <a:lnTo>
                  <a:pt x="50886" y="4800"/>
                </a:lnTo>
                <a:lnTo>
                  <a:pt x="47045" y="6720"/>
                </a:lnTo>
                <a:lnTo>
                  <a:pt x="43205" y="11521"/>
                </a:lnTo>
                <a:lnTo>
                  <a:pt x="37444" y="18242"/>
                </a:lnTo>
                <a:lnTo>
                  <a:pt x="33604" y="11521"/>
                </a:lnTo>
                <a:lnTo>
                  <a:pt x="29763" y="7680"/>
                </a:lnTo>
                <a:lnTo>
                  <a:pt x="26883" y="4800"/>
                </a:lnTo>
                <a:lnTo>
                  <a:pt x="23042" y="2880"/>
                </a:lnTo>
                <a:lnTo>
                  <a:pt x="20162" y="1920"/>
                </a:lnTo>
                <a:lnTo>
                  <a:pt x="12481" y="1920"/>
                </a:lnTo>
                <a:lnTo>
                  <a:pt x="9601" y="11521"/>
                </a:lnTo>
                <a:lnTo>
                  <a:pt x="12481" y="10561"/>
                </a:lnTo>
                <a:lnTo>
                  <a:pt x="23042" y="10561"/>
                </a:lnTo>
                <a:lnTo>
                  <a:pt x="24963" y="12481"/>
                </a:lnTo>
                <a:lnTo>
                  <a:pt x="27843" y="13441"/>
                </a:lnTo>
                <a:lnTo>
                  <a:pt x="30723" y="16322"/>
                </a:lnTo>
                <a:lnTo>
                  <a:pt x="35524" y="21122"/>
                </a:lnTo>
                <a:lnTo>
                  <a:pt x="26883" y="30723"/>
                </a:lnTo>
                <a:lnTo>
                  <a:pt x="24963" y="32644"/>
                </a:lnTo>
                <a:lnTo>
                  <a:pt x="23042" y="34564"/>
                </a:lnTo>
                <a:lnTo>
                  <a:pt x="21122" y="35524"/>
                </a:lnTo>
                <a:lnTo>
                  <a:pt x="19202" y="36484"/>
                </a:lnTo>
                <a:lnTo>
                  <a:pt x="17282" y="37444"/>
                </a:lnTo>
                <a:lnTo>
                  <a:pt x="11521" y="37444"/>
                </a:lnTo>
                <a:lnTo>
                  <a:pt x="9601" y="35524"/>
                </a:lnTo>
                <a:lnTo>
                  <a:pt x="6720" y="33604"/>
                </a:lnTo>
                <a:lnTo>
                  <a:pt x="4815" y="30723"/>
                </a:lnTo>
                <a:lnTo>
                  <a:pt x="2880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3" name="object 1013"/>
          <p:cNvSpPr/>
          <p:nvPr/>
        </p:nvSpPr>
        <p:spPr>
          <a:xfrm>
            <a:off x="2732318" y="8630191"/>
            <a:ext cx="83515" cy="53757"/>
          </a:xfrm>
          <a:custGeom>
            <a:avLst/>
            <a:gdLst/>
            <a:ahLst/>
            <a:cxnLst/>
            <a:rect l="l" t="t" r="r" b="b"/>
            <a:pathLst>
              <a:path w="83515" h="53757">
                <a:moveTo>
                  <a:pt x="9601" y="26878"/>
                </a:moveTo>
                <a:lnTo>
                  <a:pt x="11521" y="23039"/>
                </a:lnTo>
                <a:lnTo>
                  <a:pt x="14386" y="20157"/>
                </a:lnTo>
                <a:lnTo>
                  <a:pt x="17282" y="16317"/>
                </a:lnTo>
                <a:lnTo>
                  <a:pt x="22067" y="15360"/>
                </a:lnTo>
                <a:lnTo>
                  <a:pt x="33588" y="15360"/>
                </a:lnTo>
                <a:lnTo>
                  <a:pt x="41269" y="18240"/>
                </a:lnTo>
                <a:lnTo>
                  <a:pt x="48950" y="23998"/>
                </a:lnTo>
                <a:lnTo>
                  <a:pt x="52240" y="26310"/>
                </a:lnTo>
                <a:lnTo>
                  <a:pt x="60721" y="33240"/>
                </a:lnTo>
                <a:lnTo>
                  <a:pt x="70186" y="42341"/>
                </a:lnTo>
                <a:lnTo>
                  <a:pt x="80634" y="53757"/>
                </a:lnTo>
                <a:lnTo>
                  <a:pt x="83515" y="53757"/>
                </a:lnTo>
                <a:lnTo>
                  <a:pt x="83515" y="5757"/>
                </a:lnTo>
                <a:lnTo>
                  <a:pt x="67193" y="0"/>
                </a:lnTo>
                <a:lnTo>
                  <a:pt x="67193" y="1917"/>
                </a:lnTo>
                <a:lnTo>
                  <a:pt x="69113" y="2875"/>
                </a:lnTo>
                <a:lnTo>
                  <a:pt x="71033" y="4799"/>
                </a:lnTo>
                <a:lnTo>
                  <a:pt x="71993" y="5757"/>
                </a:lnTo>
                <a:lnTo>
                  <a:pt x="72953" y="7680"/>
                </a:lnTo>
                <a:lnTo>
                  <a:pt x="72953" y="8638"/>
                </a:lnTo>
                <a:lnTo>
                  <a:pt x="73913" y="10555"/>
                </a:lnTo>
                <a:lnTo>
                  <a:pt x="73913" y="40315"/>
                </a:lnTo>
                <a:lnTo>
                  <a:pt x="73654" y="40057"/>
                </a:lnTo>
                <a:lnTo>
                  <a:pt x="67151" y="33691"/>
                </a:lnTo>
                <a:lnTo>
                  <a:pt x="54711" y="22081"/>
                </a:lnTo>
                <a:lnTo>
                  <a:pt x="43723" y="13392"/>
                </a:lnTo>
                <a:lnTo>
                  <a:pt x="33588" y="7680"/>
                </a:lnTo>
                <a:lnTo>
                  <a:pt x="29748" y="5757"/>
                </a:lnTo>
                <a:lnTo>
                  <a:pt x="25907" y="4799"/>
                </a:lnTo>
                <a:lnTo>
                  <a:pt x="15361" y="4799"/>
                </a:lnTo>
                <a:lnTo>
                  <a:pt x="10561" y="7680"/>
                </a:lnTo>
                <a:lnTo>
                  <a:pt x="6720" y="11519"/>
                </a:lnTo>
                <a:lnTo>
                  <a:pt x="1920" y="16317"/>
                </a:lnTo>
                <a:lnTo>
                  <a:pt x="0" y="21116"/>
                </a:lnTo>
                <a:lnTo>
                  <a:pt x="0" y="34558"/>
                </a:lnTo>
                <a:lnTo>
                  <a:pt x="1920" y="39357"/>
                </a:lnTo>
                <a:lnTo>
                  <a:pt x="5760" y="43196"/>
                </a:lnTo>
                <a:lnTo>
                  <a:pt x="10561" y="47995"/>
                </a:lnTo>
                <a:lnTo>
                  <a:pt x="15361" y="49917"/>
                </a:lnTo>
                <a:lnTo>
                  <a:pt x="23042" y="50875"/>
                </a:lnTo>
                <a:lnTo>
                  <a:pt x="23042" y="48958"/>
                </a:lnTo>
                <a:lnTo>
                  <a:pt x="18227" y="47036"/>
                </a:lnTo>
                <a:lnTo>
                  <a:pt x="15361" y="45119"/>
                </a:lnTo>
                <a:lnTo>
                  <a:pt x="12481" y="42237"/>
                </a:lnTo>
                <a:lnTo>
                  <a:pt x="10561" y="38398"/>
                </a:lnTo>
                <a:lnTo>
                  <a:pt x="9601" y="35516"/>
                </a:lnTo>
                <a:lnTo>
                  <a:pt x="9601" y="268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4" name="object 1014"/>
          <p:cNvSpPr/>
          <p:nvPr/>
        </p:nvSpPr>
        <p:spPr>
          <a:xfrm>
            <a:off x="2732318" y="8568749"/>
            <a:ext cx="84475" cy="45119"/>
          </a:xfrm>
          <a:custGeom>
            <a:avLst/>
            <a:gdLst/>
            <a:ahLst/>
            <a:cxnLst/>
            <a:rect l="l" t="t" r="r" b="b"/>
            <a:pathLst>
              <a:path w="84475" h="45119">
                <a:moveTo>
                  <a:pt x="3840" y="13441"/>
                </a:moveTo>
                <a:lnTo>
                  <a:pt x="0" y="19199"/>
                </a:lnTo>
                <a:lnTo>
                  <a:pt x="0" y="29759"/>
                </a:lnTo>
                <a:lnTo>
                  <a:pt x="1920" y="33599"/>
                </a:lnTo>
                <a:lnTo>
                  <a:pt x="3840" y="36481"/>
                </a:lnTo>
                <a:lnTo>
                  <a:pt x="7680" y="41279"/>
                </a:lnTo>
                <a:lnTo>
                  <a:pt x="12481" y="45119"/>
                </a:lnTo>
                <a:lnTo>
                  <a:pt x="7680" y="32641"/>
                </a:lnTo>
                <a:lnTo>
                  <a:pt x="5760" y="30723"/>
                </a:lnTo>
                <a:lnTo>
                  <a:pt x="3840" y="28800"/>
                </a:lnTo>
                <a:lnTo>
                  <a:pt x="3840" y="23038"/>
                </a:lnTo>
                <a:lnTo>
                  <a:pt x="4800" y="21121"/>
                </a:lnTo>
                <a:lnTo>
                  <a:pt x="5760" y="20164"/>
                </a:lnTo>
                <a:lnTo>
                  <a:pt x="7680" y="17282"/>
                </a:lnTo>
                <a:lnTo>
                  <a:pt x="11521" y="15358"/>
                </a:lnTo>
                <a:lnTo>
                  <a:pt x="16322" y="14400"/>
                </a:lnTo>
                <a:lnTo>
                  <a:pt x="22067" y="12483"/>
                </a:lnTo>
                <a:lnTo>
                  <a:pt x="29748" y="11519"/>
                </a:lnTo>
                <a:lnTo>
                  <a:pt x="39349" y="11519"/>
                </a:lnTo>
                <a:lnTo>
                  <a:pt x="43808" y="11563"/>
                </a:lnTo>
                <a:lnTo>
                  <a:pt x="57644" y="12428"/>
                </a:lnTo>
                <a:lnTo>
                  <a:pt x="68153" y="14400"/>
                </a:lnTo>
                <a:lnTo>
                  <a:pt x="72953" y="15358"/>
                </a:lnTo>
                <a:lnTo>
                  <a:pt x="75834" y="17282"/>
                </a:lnTo>
                <a:lnTo>
                  <a:pt x="77754" y="19199"/>
                </a:lnTo>
                <a:lnTo>
                  <a:pt x="79674" y="22079"/>
                </a:lnTo>
                <a:lnTo>
                  <a:pt x="80634" y="24002"/>
                </a:lnTo>
                <a:lnTo>
                  <a:pt x="80634" y="30723"/>
                </a:lnTo>
                <a:lnTo>
                  <a:pt x="77754" y="33599"/>
                </a:lnTo>
                <a:lnTo>
                  <a:pt x="71993" y="36481"/>
                </a:lnTo>
                <a:lnTo>
                  <a:pt x="79674" y="40320"/>
                </a:lnTo>
                <a:lnTo>
                  <a:pt x="84475" y="33599"/>
                </a:lnTo>
                <a:lnTo>
                  <a:pt x="84475" y="22079"/>
                </a:lnTo>
                <a:lnTo>
                  <a:pt x="82555" y="18240"/>
                </a:lnTo>
                <a:lnTo>
                  <a:pt x="79674" y="14400"/>
                </a:lnTo>
                <a:lnTo>
                  <a:pt x="76794" y="9602"/>
                </a:lnTo>
                <a:lnTo>
                  <a:pt x="71993" y="6720"/>
                </a:lnTo>
                <a:lnTo>
                  <a:pt x="65272" y="3840"/>
                </a:lnTo>
                <a:lnTo>
                  <a:pt x="59512" y="964"/>
                </a:lnTo>
                <a:lnTo>
                  <a:pt x="50871" y="0"/>
                </a:lnTo>
                <a:lnTo>
                  <a:pt x="41269" y="0"/>
                </a:lnTo>
                <a:lnTo>
                  <a:pt x="32596" y="442"/>
                </a:lnTo>
                <a:lnTo>
                  <a:pt x="19808" y="3249"/>
                </a:lnTo>
                <a:lnTo>
                  <a:pt x="9601" y="8644"/>
                </a:lnTo>
                <a:lnTo>
                  <a:pt x="384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5" name="object 1015"/>
          <p:cNvSpPr/>
          <p:nvPr/>
        </p:nvSpPr>
        <p:spPr>
          <a:xfrm>
            <a:off x="2739999" y="8601390"/>
            <a:ext cx="71993" cy="19199"/>
          </a:xfrm>
          <a:custGeom>
            <a:avLst/>
            <a:gdLst/>
            <a:ahLst/>
            <a:cxnLst/>
            <a:rect l="l" t="t" r="r" b="b"/>
            <a:pathLst>
              <a:path w="71993" h="19199">
                <a:moveTo>
                  <a:pt x="71993" y="7679"/>
                </a:moveTo>
                <a:lnTo>
                  <a:pt x="64312" y="3840"/>
                </a:lnTo>
                <a:lnTo>
                  <a:pt x="62065" y="4620"/>
                </a:lnTo>
                <a:lnTo>
                  <a:pt x="50500" y="7003"/>
                </a:lnTo>
                <a:lnTo>
                  <a:pt x="36469" y="7679"/>
                </a:lnTo>
                <a:lnTo>
                  <a:pt x="29748" y="7679"/>
                </a:lnTo>
                <a:lnTo>
                  <a:pt x="23042" y="6720"/>
                </a:lnTo>
                <a:lnTo>
                  <a:pt x="15361" y="5762"/>
                </a:lnTo>
                <a:lnTo>
                  <a:pt x="8641" y="4797"/>
                </a:lnTo>
                <a:lnTo>
                  <a:pt x="3840" y="2881"/>
                </a:lnTo>
                <a:lnTo>
                  <a:pt x="0" y="0"/>
                </a:lnTo>
                <a:lnTo>
                  <a:pt x="4800" y="12478"/>
                </a:lnTo>
                <a:lnTo>
                  <a:pt x="11521" y="15358"/>
                </a:lnTo>
                <a:lnTo>
                  <a:pt x="18227" y="18240"/>
                </a:lnTo>
                <a:lnTo>
                  <a:pt x="25908" y="19199"/>
                </a:lnTo>
                <a:lnTo>
                  <a:pt x="35509" y="19199"/>
                </a:lnTo>
                <a:lnTo>
                  <a:pt x="39058" y="19124"/>
                </a:lnTo>
                <a:lnTo>
                  <a:pt x="52086" y="17250"/>
                </a:lnTo>
                <a:lnTo>
                  <a:pt x="63352" y="12478"/>
                </a:lnTo>
                <a:lnTo>
                  <a:pt x="71993" y="7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6" name="object 1016"/>
          <p:cNvSpPr/>
          <p:nvPr/>
        </p:nvSpPr>
        <p:spPr>
          <a:xfrm>
            <a:off x="2732318" y="8507318"/>
            <a:ext cx="84475" cy="45113"/>
          </a:xfrm>
          <a:custGeom>
            <a:avLst/>
            <a:gdLst/>
            <a:ahLst/>
            <a:cxnLst/>
            <a:rect l="l" t="t" r="r" b="b"/>
            <a:pathLst>
              <a:path w="84475" h="45113">
                <a:moveTo>
                  <a:pt x="3840" y="14401"/>
                </a:moveTo>
                <a:lnTo>
                  <a:pt x="0" y="20147"/>
                </a:lnTo>
                <a:lnTo>
                  <a:pt x="0" y="29754"/>
                </a:lnTo>
                <a:lnTo>
                  <a:pt x="1920" y="33593"/>
                </a:lnTo>
                <a:lnTo>
                  <a:pt x="3840" y="37434"/>
                </a:lnTo>
                <a:lnTo>
                  <a:pt x="7680" y="41272"/>
                </a:lnTo>
                <a:lnTo>
                  <a:pt x="12481" y="45113"/>
                </a:lnTo>
                <a:lnTo>
                  <a:pt x="7680" y="33593"/>
                </a:lnTo>
                <a:lnTo>
                  <a:pt x="5760" y="30713"/>
                </a:lnTo>
                <a:lnTo>
                  <a:pt x="3840" y="28795"/>
                </a:lnTo>
                <a:lnTo>
                  <a:pt x="3840" y="23987"/>
                </a:lnTo>
                <a:lnTo>
                  <a:pt x="5760" y="20147"/>
                </a:lnTo>
                <a:lnTo>
                  <a:pt x="7680" y="18242"/>
                </a:lnTo>
                <a:lnTo>
                  <a:pt x="11521" y="16306"/>
                </a:lnTo>
                <a:lnTo>
                  <a:pt x="16322" y="14401"/>
                </a:lnTo>
                <a:lnTo>
                  <a:pt x="22067" y="12466"/>
                </a:lnTo>
                <a:lnTo>
                  <a:pt x="29748" y="11521"/>
                </a:lnTo>
                <a:lnTo>
                  <a:pt x="39349" y="11521"/>
                </a:lnTo>
                <a:lnTo>
                  <a:pt x="43808" y="11564"/>
                </a:lnTo>
                <a:lnTo>
                  <a:pt x="57644" y="12422"/>
                </a:lnTo>
                <a:lnTo>
                  <a:pt x="68153" y="14401"/>
                </a:lnTo>
                <a:lnTo>
                  <a:pt x="72953" y="15346"/>
                </a:lnTo>
                <a:lnTo>
                  <a:pt x="75834" y="17282"/>
                </a:lnTo>
                <a:lnTo>
                  <a:pt x="77754" y="19187"/>
                </a:lnTo>
                <a:lnTo>
                  <a:pt x="79674" y="22067"/>
                </a:lnTo>
                <a:lnTo>
                  <a:pt x="80634" y="23987"/>
                </a:lnTo>
                <a:lnTo>
                  <a:pt x="80634" y="30713"/>
                </a:lnTo>
                <a:lnTo>
                  <a:pt x="77754" y="34552"/>
                </a:lnTo>
                <a:lnTo>
                  <a:pt x="71993" y="36475"/>
                </a:lnTo>
                <a:lnTo>
                  <a:pt x="79674" y="40315"/>
                </a:lnTo>
                <a:lnTo>
                  <a:pt x="84475" y="34552"/>
                </a:lnTo>
                <a:lnTo>
                  <a:pt x="84475" y="23027"/>
                </a:lnTo>
                <a:lnTo>
                  <a:pt x="82555" y="18242"/>
                </a:lnTo>
                <a:lnTo>
                  <a:pt x="79674" y="14401"/>
                </a:lnTo>
                <a:lnTo>
                  <a:pt x="76794" y="10561"/>
                </a:lnTo>
                <a:lnTo>
                  <a:pt x="71993" y="6720"/>
                </a:lnTo>
                <a:lnTo>
                  <a:pt x="65272" y="3840"/>
                </a:lnTo>
                <a:lnTo>
                  <a:pt x="59512" y="960"/>
                </a:lnTo>
                <a:lnTo>
                  <a:pt x="50871" y="0"/>
                </a:lnTo>
                <a:lnTo>
                  <a:pt x="41269" y="0"/>
                </a:lnTo>
                <a:lnTo>
                  <a:pt x="32371" y="478"/>
                </a:lnTo>
                <a:lnTo>
                  <a:pt x="19716" y="3505"/>
                </a:lnTo>
                <a:lnTo>
                  <a:pt x="9601" y="9601"/>
                </a:lnTo>
                <a:lnTo>
                  <a:pt x="384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7" name="object 1017"/>
          <p:cNvSpPr/>
          <p:nvPr/>
        </p:nvSpPr>
        <p:spPr>
          <a:xfrm>
            <a:off x="2739999" y="8540912"/>
            <a:ext cx="71993" cy="18240"/>
          </a:xfrm>
          <a:custGeom>
            <a:avLst/>
            <a:gdLst/>
            <a:ahLst/>
            <a:cxnLst/>
            <a:rect l="l" t="t" r="r" b="b"/>
            <a:pathLst>
              <a:path w="71993" h="18240">
                <a:moveTo>
                  <a:pt x="71993" y="6722"/>
                </a:moveTo>
                <a:lnTo>
                  <a:pt x="64312" y="2881"/>
                </a:lnTo>
                <a:lnTo>
                  <a:pt x="62065" y="3660"/>
                </a:lnTo>
                <a:lnTo>
                  <a:pt x="50499" y="6044"/>
                </a:lnTo>
                <a:lnTo>
                  <a:pt x="36469" y="6722"/>
                </a:lnTo>
                <a:lnTo>
                  <a:pt x="23042" y="6722"/>
                </a:lnTo>
                <a:lnTo>
                  <a:pt x="15361" y="5757"/>
                </a:lnTo>
                <a:lnTo>
                  <a:pt x="8641" y="4799"/>
                </a:lnTo>
                <a:lnTo>
                  <a:pt x="3840" y="2881"/>
                </a:lnTo>
                <a:lnTo>
                  <a:pt x="0" y="0"/>
                </a:lnTo>
                <a:lnTo>
                  <a:pt x="4800" y="11519"/>
                </a:lnTo>
                <a:lnTo>
                  <a:pt x="11521" y="14401"/>
                </a:lnTo>
                <a:lnTo>
                  <a:pt x="18227" y="17282"/>
                </a:lnTo>
                <a:lnTo>
                  <a:pt x="25908" y="18240"/>
                </a:lnTo>
                <a:lnTo>
                  <a:pt x="35509" y="18240"/>
                </a:lnTo>
                <a:lnTo>
                  <a:pt x="38855" y="18175"/>
                </a:lnTo>
                <a:lnTo>
                  <a:pt x="51996" y="16475"/>
                </a:lnTo>
                <a:lnTo>
                  <a:pt x="63352" y="12478"/>
                </a:lnTo>
                <a:lnTo>
                  <a:pt x="71993" y="67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8" name="object 1018"/>
          <p:cNvSpPr/>
          <p:nvPr/>
        </p:nvSpPr>
        <p:spPr>
          <a:xfrm>
            <a:off x="2732318" y="8445870"/>
            <a:ext cx="83515" cy="54726"/>
          </a:xfrm>
          <a:custGeom>
            <a:avLst/>
            <a:gdLst/>
            <a:ahLst/>
            <a:cxnLst/>
            <a:rect l="l" t="t" r="r" b="b"/>
            <a:pathLst>
              <a:path w="83515" h="54726">
                <a:moveTo>
                  <a:pt x="53751" y="54726"/>
                </a:moveTo>
                <a:lnTo>
                  <a:pt x="61432" y="54726"/>
                </a:lnTo>
                <a:lnTo>
                  <a:pt x="61432" y="21122"/>
                </a:lnTo>
                <a:lnTo>
                  <a:pt x="83515" y="21122"/>
                </a:lnTo>
                <a:lnTo>
                  <a:pt x="83515" y="10561"/>
                </a:lnTo>
                <a:lnTo>
                  <a:pt x="61432" y="10561"/>
                </a:lnTo>
                <a:lnTo>
                  <a:pt x="61432" y="0"/>
                </a:lnTo>
                <a:lnTo>
                  <a:pt x="52791" y="0"/>
                </a:lnTo>
                <a:lnTo>
                  <a:pt x="52791" y="48966"/>
                </a:lnTo>
                <a:lnTo>
                  <a:pt x="53751" y="54726"/>
                </a:lnTo>
                <a:close/>
              </a:path>
              <a:path w="83515" h="54726">
                <a:moveTo>
                  <a:pt x="12481" y="21122"/>
                </a:moveTo>
                <a:lnTo>
                  <a:pt x="52791" y="21122"/>
                </a:lnTo>
                <a:lnTo>
                  <a:pt x="52791" y="10561"/>
                </a:lnTo>
                <a:lnTo>
                  <a:pt x="0" y="10561"/>
                </a:lnTo>
                <a:lnTo>
                  <a:pt x="0" y="17282"/>
                </a:lnTo>
                <a:lnTo>
                  <a:pt x="53751" y="54726"/>
                </a:lnTo>
                <a:lnTo>
                  <a:pt x="52791" y="48966"/>
                </a:lnTo>
                <a:lnTo>
                  <a:pt x="12481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9" name="object 1019"/>
          <p:cNvSpPr/>
          <p:nvPr/>
        </p:nvSpPr>
        <p:spPr>
          <a:xfrm>
            <a:off x="2892628" y="8630191"/>
            <a:ext cx="82555" cy="53757"/>
          </a:xfrm>
          <a:custGeom>
            <a:avLst/>
            <a:gdLst/>
            <a:ahLst/>
            <a:cxnLst/>
            <a:rect l="l" t="t" r="r" b="b"/>
            <a:pathLst>
              <a:path w="82555" h="53757">
                <a:moveTo>
                  <a:pt x="9601" y="26878"/>
                </a:moveTo>
                <a:lnTo>
                  <a:pt x="11521" y="23039"/>
                </a:lnTo>
                <a:lnTo>
                  <a:pt x="14401" y="20157"/>
                </a:lnTo>
                <a:lnTo>
                  <a:pt x="17282" y="16317"/>
                </a:lnTo>
                <a:lnTo>
                  <a:pt x="22082" y="15360"/>
                </a:lnTo>
                <a:lnTo>
                  <a:pt x="33604" y="15360"/>
                </a:lnTo>
                <a:lnTo>
                  <a:pt x="41285" y="18240"/>
                </a:lnTo>
                <a:lnTo>
                  <a:pt x="48966" y="23998"/>
                </a:lnTo>
                <a:lnTo>
                  <a:pt x="52244" y="26306"/>
                </a:lnTo>
                <a:lnTo>
                  <a:pt x="60720" y="33236"/>
                </a:lnTo>
                <a:lnTo>
                  <a:pt x="70184" y="42339"/>
                </a:lnTo>
                <a:lnTo>
                  <a:pt x="80634" y="53757"/>
                </a:lnTo>
                <a:lnTo>
                  <a:pt x="82555" y="53757"/>
                </a:lnTo>
                <a:lnTo>
                  <a:pt x="82555" y="5757"/>
                </a:lnTo>
                <a:lnTo>
                  <a:pt x="67193" y="0"/>
                </a:lnTo>
                <a:lnTo>
                  <a:pt x="67193" y="1917"/>
                </a:lnTo>
                <a:lnTo>
                  <a:pt x="69113" y="2875"/>
                </a:lnTo>
                <a:lnTo>
                  <a:pt x="71033" y="4799"/>
                </a:lnTo>
                <a:lnTo>
                  <a:pt x="71993" y="5757"/>
                </a:lnTo>
                <a:lnTo>
                  <a:pt x="72953" y="7680"/>
                </a:lnTo>
                <a:lnTo>
                  <a:pt x="72953" y="8638"/>
                </a:lnTo>
                <a:lnTo>
                  <a:pt x="73913" y="10555"/>
                </a:lnTo>
                <a:lnTo>
                  <a:pt x="73913" y="40315"/>
                </a:lnTo>
                <a:lnTo>
                  <a:pt x="73657" y="40060"/>
                </a:lnTo>
                <a:lnTo>
                  <a:pt x="67157" y="33695"/>
                </a:lnTo>
                <a:lnTo>
                  <a:pt x="54726" y="22081"/>
                </a:lnTo>
                <a:lnTo>
                  <a:pt x="43738" y="13392"/>
                </a:lnTo>
                <a:lnTo>
                  <a:pt x="33604" y="7680"/>
                </a:lnTo>
                <a:lnTo>
                  <a:pt x="29763" y="5757"/>
                </a:lnTo>
                <a:lnTo>
                  <a:pt x="25923" y="4799"/>
                </a:lnTo>
                <a:lnTo>
                  <a:pt x="15361" y="4799"/>
                </a:lnTo>
                <a:lnTo>
                  <a:pt x="10561" y="7680"/>
                </a:lnTo>
                <a:lnTo>
                  <a:pt x="6720" y="11519"/>
                </a:lnTo>
                <a:lnTo>
                  <a:pt x="1920" y="16317"/>
                </a:lnTo>
                <a:lnTo>
                  <a:pt x="0" y="21116"/>
                </a:lnTo>
                <a:lnTo>
                  <a:pt x="0" y="34558"/>
                </a:lnTo>
                <a:lnTo>
                  <a:pt x="1920" y="39357"/>
                </a:lnTo>
                <a:lnTo>
                  <a:pt x="5760" y="43196"/>
                </a:lnTo>
                <a:lnTo>
                  <a:pt x="10561" y="47995"/>
                </a:lnTo>
                <a:lnTo>
                  <a:pt x="15361" y="49917"/>
                </a:lnTo>
                <a:lnTo>
                  <a:pt x="23042" y="50875"/>
                </a:lnTo>
                <a:lnTo>
                  <a:pt x="23042" y="48958"/>
                </a:lnTo>
                <a:lnTo>
                  <a:pt x="18242" y="47036"/>
                </a:lnTo>
                <a:lnTo>
                  <a:pt x="15361" y="45119"/>
                </a:lnTo>
                <a:lnTo>
                  <a:pt x="12481" y="42237"/>
                </a:lnTo>
                <a:lnTo>
                  <a:pt x="10561" y="38398"/>
                </a:lnTo>
                <a:lnTo>
                  <a:pt x="9601" y="35516"/>
                </a:lnTo>
                <a:lnTo>
                  <a:pt x="9601" y="268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0" name="object 1020"/>
          <p:cNvSpPr/>
          <p:nvPr/>
        </p:nvSpPr>
        <p:spPr>
          <a:xfrm>
            <a:off x="2892628" y="8568749"/>
            <a:ext cx="84475" cy="45119"/>
          </a:xfrm>
          <a:custGeom>
            <a:avLst/>
            <a:gdLst/>
            <a:ahLst/>
            <a:cxnLst/>
            <a:rect l="l" t="t" r="r" b="b"/>
            <a:pathLst>
              <a:path w="84475" h="45119">
                <a:moveTo>
                  <a:pt x="3840" y="13441"/>
                </a:moveTo>
                <a:lnTo>
                  <a:pt x="0" y="19199"/>
                </a:lnTo>
                <a:lnTo>
                  <a:pt x="0" y="29759"/>
                </a:lnTo>
                <a:lnTo>
                  <a:pt x="1920" y="33599"/>
                </a:lnTo>
                <a:lnTo>
                  <a:pt x="3840" y="36481"/>
                </a:lnTo>
                <a:lnTo>
                  <a:pt x="7680" y="41279"/>
                </a:lnTo>
                <a:lnTo>
                  <a:pt x="12481" y="45119"/>
                </a:lnTo>
                <a:lnTo>
                  <a:pt x="7680" y="32641"/>
                </a:lnTo>
                <a:lnTo>
                  <a:pt x="5760" y="30723"/>
                </a:lnTo>
                <a:lnTo>
                  <a:pt x="3840" y="28800"/>
                </a:lnTo>
                <a:lnTo>
                  <a:pt x="3840" y="23038"/>
                </a:lnTo>
                <a:lnTo>
                  <a:pt x="4800" y="21121"/>
                </a:lnTo>
                <a:lnTo>
                  <a:pt x="5760" y="20164"/>
                </a:lnTo>
                <a:lnTo>
                  <a:pt x="7680" y="17282"/>
                </a:lnTo>
                <a:lnTo>
                  <a:pt x="11521" y="15358"/>
                </a:lnTo>
                <a:lnTo>
                  <a:pt x="16322" y="14400"/>
                </a:lnTo>
                <a:lnTo>
                  <a:pt x="22082" y="12483"/>
                </a:lnTo>
                <a:lnTo>
                  <a:pt x="29763" y="11519"/>
                </a:lnTo>
                <a:lnTo>
                  <a:pt x="39364" y="11519"/>
                </a:lnTo>
                <a:lnTo>
                  <a:pt x="43806" y="11562"/>
                </a:lnTo>
                <a:lnTo>
                  <a:pt x="57643" y="12427"/>
                </a:lnTo>
                <a:lnTo>
                  <a:pt x="68153" y="14400"/>
                </a:lnTo>
                <a:lnTo>
                  <a:pt x="72953" y="15358"/>
                </a:lnTo>
                <a:lnTo>
                  <a:pt x="75834" y="17282"/>
                </a:lnTo>
                <a:lnTo>
                  <a:pt x="77754" y="19199"/>
                </a:lnTo>
                <a:lnTo>
                  <a:pt x="79674" y="22079"/>
                </a:lnTo>
                <a:lnTo>
                  <a:pt x="80634" y="24002"/>
                </a:lnTo>
                <a:lnTo>
                  <a:pt x="80634" y="30723"/>
                </a:lnTo>
                <a:lnTo>
                  <a:pt x="77754" y="33599"/>
                </a:lnTo>
                <a:lnTo>
                  <a:pt x="71993" y="36481"/>
                </a:lnTo>
                <a:lnTo>
                  <a:pt x="79674" y="40320"/>
                </a:lnTo>
                <a:lnTo>
                  <a:pt x="84475" y="33599"/>
                </a:lnTo>
                <a:lnTo>
                  <a:pt x="84475" y="22079"/>
                </a:lnTo>
                <a:lnTo>
                  <a:pt x="82555" y="18240"/>
                </a:lnTo>
                <a:lnTo>
                  <a:pt x="79674" y="14400"/>
                </a:lnTo>
                <a:lnTo>
                  <a:pt x="76794" y="9602"/>
                </a:lnTo>
                <a:lnTo>
                  <a:pt x="71993" y="6720"/>
                </a:lnTo>
                <a:lnTo>
                  <a:pt x="65272" y="3840"/>
                </a:lnTo>
                <a:lnTo>
                  <a:pt x="59527" y="964"/>
                </a:lnTo>
                <a:lnTo>
                  <a:pt x="50886" y="0"/>
                </a:lnTo>
                <a:lnTo>
                  <a:pt x="41285" y="0"/>
                </a:lnTo>
                <a:lnTo>
                  <a:pt x="32591" y="443"/>
                </a:lnTo>
                <a:lnTo>
                  <a:pt x="19804" y="3251"/>
                </a:lnTo>
                <a:lnTo>
                  <a:pt x="9601" y="8644"/>
                </a:lnTo>
                <a:lnTo>
                  <a:pt x="384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1" name="object 1021"/>
          <p:cNvSpPr/>
          <p:nvPr/>
        </p:nvSpPr>
        <p:spPr>
          <a:xfrm>
            <a:off x="2900309" y="8601390"/>
            <a:ext cx="71993" cy="19199"/>
          </a:xfrm>
          <a:custGeom>
            <a:avLst/>
            <a:gdLst/>
            <a:ahLst/>
            <a:cxnLst/>
            <a:rect l="l" t="t" r="r" b="b"/>
            <a:pathLst>
              <a:path w="71993" h="19199">
                <a:moveTo>
                  <a:pt x="71993" y="7679"/>
                </a:moveTo>
                <a:lnTo>
                  <a:pt x="64312" y="3840"/>
                </a:lnTo>
                <a:lnTo>
                  <a:pt x="62077" y="4616"/>
                </a:lnTo>
                <a:lnTo>
                  <a:pt x="50515" y="7002"/>
                </a:lnTo>
                <a:lnTo>
                  <a:pt x="36484" y="7679"/>
                </a:lnTo>
                <a:lnTo>
                  <a:pt x="29763" y="7679"/>
                </a:lnTo>
                <a:lnTo>
                  <a:pt x="23042" y="6720"/>
                </a:lnTo>
                <a:lnTo>
                  <a:pt x="15361" y="5762"/>
                </a:lnTo>
                <a:lnTo>
                  <a:pt x="8641" y="4797"/>
                </a:lnTo>
                <a:lnTo>
                  <a:pt x="3840" y="2881"/>
                </a:lnTo>
                <a:lnTo>
                  <a:pt x="0" y="0"/>
                </a:lnTo>
                <a:lnTo>
                  <a:pt x="4800" y="12478"/>
                </a:lnTo>
                <a:lnTo>
                  <a:pt x="11521" y="15358"/>
                </a:lnTo>
                <a:lnTo>
                  <a:pt x="18242" y="18240"/>
                </a:lnTo>
                <a:lnTo>
                  <a:pt x="25923" y="19199"/>
                </a:lnTo>
                <a:lnTo>
                  <a:pt x="35524" y="19199"/>
                </a:lnTo>
                <a:lnTo>
                  <a:pt x="39055" y="19124"/>
                </a:lnTo>
                <a:lnTo>
                  <a:pt x="52088" y="17251"/>
                </a:lnTo>
                <a:lnTo>
                  <a:pt x="63352" y="12478"/>
                </a:lnTo>
                <a:lnTo>
                  <a:pt x="71993" y="7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2" name="object 1022"/>
          <p:cNvSpPr/>
          <p:nvPr/>
        </p:nvSpPr>
        <p:spPr>
          <a:xfrm>
            <a:off x="2892628" y="8517879"/>
            <a:ext cx="82555" cy="31670"/>
          </a:xfrm>
          <a:custGeom>
            <a:avLst/>
            <a:gdLst/>
            <a:ahLst/>
            <a:cxnLst/>
            <a:rect l="l" t="t" r="r" b="b"/>
            <a:pathLst>
              <a:path w="82555" h="31670">
                <a:moveTo>
                  <a:pt x="69113" y="10561"/>
                </a:moveTo>
                <a:lnTo>
                  <a:pt x="0" y="10561"/>
                </a:lnTo>
                <a:lnTo>
                  <a:pt x="0" y="12466"/>
                </a:lnTo>
                <a:lnTo>
                  <a:pt x="9601" y="31670"/>
                </a:lnTo>
                <a:lnTo>
                  <a:pt x="11521" y="30711"/>
                </a:lnTo>
                <a:lnTo>
                  <a:pt x="10561" y="28789"/>
                </a:lnTo>
                <a:lnTo>
                  <a:pt x="9601" y="25914"/>
                </a:lnTo>
                <a:lnTo>
                  <a:pt x="9601" y="23990"/>
                </a:lnTo>
                <a:lnTo>
                  <a:pt x="10561" y="23032"/>
                </a:lnTo>
                <a:lnTo>
                  <a:pt x="10561" y="22075"/>
                </a:lnTo>
                <a:lnTo>
                  <a:pt x="11521" y="21110"/>
                </a:lnTo>
                <a:lnTo>
                  <a:pt x="12481" y="21110"/>
                </a:lnTo>
                <a:lnTo>
                  <a:pt x="13441" y="20151"/>
                </a:lnTo>
                <a:lnTo>
                  <a:pt x="76794" y="20151"/>
                </a:lnTo>
                <a:lnTo>
                  <a:pt x="77754" y="21110"/>
                </a:lnTo>
                <a:lnTo>
                  <a:pt x="78714" y="21110"/>
                </a:lnTo>
                <a:lnTo>
                  <a:pt x="79674" y="22075"/>
                </a:lnTo>
                <a:lnTo>
                  <a:pt x="79674" y="23032"/>
                </a:lnTo>
                <a:lnTo>
                  <a:pt x="80634" y="23990"/>
                </a:lnTo>
                <a:lnTo>
                  <a:pt x="80634" y="30711"/>
                </a:lnTo>
                <a:lnTo>
                  <a:pt x="82555" y="30711"/>
                </a:lnTo>
                <a:lnTo>
                  <a:pt x="82555" y="0"/>
                </a:lnTo>
                <a:lnTo>
                  <a:pt x="80634" y="0"/>
                </a:lnTo>
                <a:lnTo>
                  <a:pt x="80634" y="5745"/>
                </a:lnTo>
                <a:lnTo>
                  <a:pt x="79674" y="7680"/>
                </a:lnTo>
                <a:lnTo>
                  <a:pt x="78714" y="8625"/>
                </a:lnTo>
                <a:lnTo>
                  <a:pt x="78714" y="9585"/>
                </a:lnTo>
                <a:lnTo>
                  <a:pt x="75834" y="9585"/>
                </a:lnTo>
                <a:lnTo>
                  <a:pt x="72953" y="10561"/>
                </a:lnTo>
                <a:lnTo>
                  <a:pt x="69113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3" name="object 1023"/>
          <p:cNvSpPr/>
          <p:nvPr/>
        </p:nvSpPr>
        <p:spPr>
          <a:xfrm>
            <a:off x="2892628" y="8445870"/>
            <a:ext cx="84475" cy="46085"/>
          </a:xfrm>
          <a:custGeom>
            <a:avLst/>
            <a:gdLst/>
            <a:ahLst/>
            <a:cxnLst/>
            <a:rect l="l" t="t" r="r" b="b"/>
            <a:pathLst>
              <a:path w="84475" h="46085">
                <a:moveTo>
                  <a:pt x="3840" y="14401"/>
                </a:moveTo>
                <a:lnTo>
                  <a:pt x="0" y="20162"/>
                </a:lnTo>
                <a:lnTo>
                  <a:pt x="0" y="29763"/>
                </a:lnTo>
                <a:lnTo>
                  <a:pt x="1920" y="33604"/>
                </a:lnTo>
                <a:lnTo>
                  <a:pt x="3840" y="37444"/>
                </a:lnTo>
                <a:lnTo>
                  <a:pt x="7680" y="42245"/>
                </a:lnTo>
                <a:lnTo>
                  <a:pt x="12481" y="46085"/>
                </a:lnTo>
                <a:lnTo>
                  <a:pt x="7680" y="33604"/>
                </a:lnTo>
                <a:lnTo>
                  <a:pt x="5760" y="31683"/>
                </a:lnTo>
                <a:lnTo>
                  <a:pt x="3840" y="28803"/>
                </a:lnTo>
                <a:lnTo>
                  <a:pt x="3840" y="24002"/>
                </a:lnTo>
                <a:lnTo>
                  <a:pt x="4800" y="22082"/>
                </a:lnTo>
                <a:lnTo>
                  <a:pt x="5760" y="20162"/>
                </a:lnTo>
                <a:lnTo>
                  <a:pt x="7680" y="18242"/>
                </a:lnTo>
                <a:lnTo>
                  <a:pt x="11521" y="16322"/>
                </a:lnTo>
                <a:lnTo>
                  <a:pt x="16322" y="14401"/>
                </a:lnTo>
                <a:lnTo>
                  <a:pt x="22082" y="12481"/>
                </a:lnTo>
                <a:lnTo>
                  <a:pt x="29763" y="11521"/>
                </a:lnTo>
                <a:lnTo>
                  <a:pt x="39364" y="11521"/>
                </a:lnTo>
                <a:lnTo>
                  <a:pt x="43806" y="11564"/>
                </a:lnTo>
                <a:lnTo>
                  <a:pt x="57643" y="12428"/>
                </a:lnTo>
                <a:lnTo>
                  <a:pt x="68153" y="14401"/>
                </a:lnTo>
                <a:lnTo>
                  <a:pt x="72953" y="16322"/>
                </a:lnTo>
                <a:lnTo>
                  <a:pt x="75834" y="17282"/>
                </a:lnTo>
                <a:lnTo>
                  <a:pt x="77754" y="20162"/>
                </a:lnTo>
                <a:lnTo>
                  <a:pt x="79674" y="22082"/>
                </a:lnTo>
                <a:lnTo>
                  <a:pt x="80634" y="24963"/>
                </a:lnTo>
                <a:lnTo>
                  <a:pt x="80634" y="30723"/>
                </a:lnTo>
                <a:lnTo>
                  <a:pt x="77754" y="34564"/>
                </a:lnTo>
                <a:lnTo>
                  <a:pt x="71993" y="36484"/>
                </a:lnTo>
                <a:lnTo>
                  <a:pt x="79674" y="41285"/>
                </a:lnTo>
                <a:lnTo>
                  <a:pt x="84475" y="34564"/>
                </a:lnTo>
                <a:lnTo>
                  <a:pt x="84475" y="23042"/>
                </a:lnTo>
                <a:lnTo>
                  <a:pt x="82555" y="19202"/>
                </a:lnTo>
                <a:lnTo>
                  <a:pt x="79674" y="14401"/>
                </a:lnTo>
                <a:lnTo>
                  <a:pt x="76794" y="10561"/>
                </a:lnTo>
                <a:lnTo>
                  <a:pt x="71993" y="6720"/>
                </a:lnTo>
                <a:lnTo>
                  <a:pt x="65272" y="4800"/>
                </a:lnTo>
                <a:lnTo>
                  <a:pt x="59527" y="1920"/>
                </a:lnTo>
                <a:lnTo>
                  <a:pt x="50886" y="0"/>
                </a:lnTo>
                <a:lnTo>
                  <a:pt x="41285" y="0"/>
                </a:lnTo>
                <a:lnTo>
                  <a:pt x="32366" y="600"/>
                </a:lnTo>
                <a:lnTo>
                  <a:pt x="19712" y="3927"/>
                </a:lnTo>
                <a:lnTo>
                  <a:pt x="9601" y="9601"/>
                </a:lnTo>
                <a:lnTo>
                  <a:pt x="384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4" name="object 1024"/>
          <p:cNvSpPr/>
          <p:nvPr/>
        </p:nvSpPr>
        <p:spPr>
          <a:xfrm>
            <a:off x="2900309" y="8479475"/>
            <a:ext cx="71993" cy="19202"/>
          </a:xfrm>
          <a:custGeom>
            <a:avLst/>
            <a:gdLst/>
            <a:ahLst/>
            <a:cxnLst/>
            <a:rect l="l" t="t" r="r" b="b"/>
            <a:pathLst>
              <a:path w="71993" h="19202">
                <a:moveTo>
                  <a:pt x="71993" y="7680"/>
                </a:moveTo>
                <a:lnTo>
                  <a:pt x="64312" y="2880"/>
                </a:lnTo>
                <a:lnTo>
                  <a:pt x="61965" y="3719"/>
                </a:lnTo>
                <a:lnTo>
                  <a:pt x="50449" y="6603"/>
                </a:lnTo>
                <a:lnTo>
                  <a:pt x="36484" y="7680"/>
                </a:lnTo>
                <a:lnTo>
                  <a:pt x="29763" y="7680"/>
                </a:lnTo>
                <a:lnTo>
                  <a:pt x="23042" y="6720"/>
                </a:lnTo>
                <a:lnTo>
                  <a:pt x="15361" y="5760"/>
                </a:lnTo>
                <a:lnTo>
                  <a:pt x="8641" y="4800"/>
                </a:lnTo>
                <a:lnTo>
                  <a:pt x="3840" y="2880"/>
                </a:lnTo>
                <a:lnTo>
                  <a:pt x="0" y="0"/>
                </a:lnTo>
                <a:lnTo>
                  <a:pt x="4800" y="12481"/>
                </a:lnTo>
                <a:lnTo>
                  <a:pt x="11521" y="14401"/>
                </a:lnTo>
                <a:lnTo>
                  <a:pt x="18242" y="17282"/>
                </a:lnTo>
                <a:lnTo>
                  <a:pt x="25923" y="19202"/>
                </a:lnTo>
                <a:lnTo>
                  <a:pt x="35524" y="19202"/>
                </a:lnTo>
                <a:lnTo>
                  <a:pt x="39055" y="19127"/>
                </a:lnTo>
                <a:lnTo>
                  <a:pt x="52088" y="17253"/>
                </a:lnTo>
                <a:lnTo>
                  <a:pt x="63352" y="12481"/>
                </a:lnTo>
                <a:lnTo>
                  <a:pt x="71993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5" name="object 1025"/>
          <p:cNvSpPr/>
          <p:nvPr/>
        </p:nvSpPr>
        <p:spPr>
          <a:xfrm>
            <a:off x="3149894" y="7301590"/>
            <a:ext cx="217916" cy="22082"/>
          </a:xfrm>
          <a:custGeom>
            <a:avLst/>
            <a:gdLst/>
            <a:ahLst/>
            <a:cxnLst/>
            <a:rect l="l" t="t" r="r" b="b"/>
            <a:pathLst>
              <a:path w="217916" h="22082">
                <a:moveTo>
                  <a:pt x="10561" y="0"/>
                </a:moveTo>
                <a:lnTo>
                  <a:pt x="4815" y="0"/>
                </a:lnTo>
                <a:lnTo>
                  <a:pt x="0" y="4800"/>
                </a:lnTo>
                <a:lnTo>
                  <a:pt x="0" y="17282"/>
                </a:lnTo>
                <a:lnTo>
                  <a:pt x="4815" y="22082"/>
                </a:lnTo>
                <a:lnTo>
                  <a:pt x="213116" y="22082"/>
                </a:lnTo>
                <a:lnTo>
                  <a:pt x="217916" y="17282"/>
                </a:lnTo>
                <a:lnTo>
                  <a:pt x="217916" y="4800"/>
                </a:lnTo>
                <a:lnTo>
                  <a:pt x="213116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6" name="object 1026"/>
          <p:cNvSpPr/>
          <p:nvPr/>
        </p:nvSpPr>
        <p:spPr>
          <a:xfrm>
            <a:off x="3382213" y="7268946"/>
            <a:ext cx="72953" cy="84490"/>
          </a:xfrm>
          <a:custGeom>
            <a:avLst/>
            <a:gdLst/>
            <a:ahLst/>
            <a:cxnLst/>
            <a:rect l="l" t="t" r="r" b="b"/>
            <a:pathLst>
              <a:path w="72953" h="84490">
                <a:moveTo>
                  <a:pt x="31" y="44939"/>
                </a:moveTo>
                <a:lnTo>
                  <a:pt x="2286" y="57669"/>
                </a:lnTo>
                <a:lnTo>
                  <a:pt x="7680" y="69128"/>
                </a:lnTo>
                <a:lnTo>
                  <a:pt x="14772" y="76629"/>
                </a:lnTo>
                <a:lnTo>
                  <a:pt x="25944" y="82568"/>
                </a:lnTo>
                <a:lnTo>
                  <a:pt x="39364" y="84490"/>
                </a:lnTo>
                <a:lnTo>
                  <a:pt x="47045" y="84490"/>
                </a:lnTo>
                <a:lnTo>
                  <a:pt x="52806" y="82555"/>
                </a:lnTo>
                <a:lnTo>
                  <a:pt x="58567" y="79674"/>
                </a:lnTo>
                <a:lnTo>
                  <a:pt x="64312" y="75834"/>
                </a:lnTo>
                <a:lnTo>
                  <a:pt x="68153" y="70088"/>
                </a:lnTo>
                <a:lnTo>
                  <a:pt x="72953" y="63367"/>
                </a:lnTo>
                <a:lnTo>
                  <a:pt x="71033" y="62407"/>
                </a:lnTo>
                <a:lnTo>
                  <a:pt x="66248" y="69128"/>
                </a:lnTo>
                <a:lnTo>
                  <a:pt x="61432" y="72969"/>
                </a:lnTo>
                <a:lnTo>
                  <a:pt x="57591" y="75834"/>
                </a:lnTo>
                <a:lnTo>
                  <a:pt x="53751" y="77769"/>
                </a:lnTo>
                <a:lnTo>
                  <a:pt x="48966" y="78714"/>
                </a:lnTo>
                <a:lnTo>
                  <a:pt x="37444" y="78714"/>
                </a:lnTo>
                <a:lnTo>
                  <a:pt x="31683" y="77769"/>
                </a:lnTo>
                <a:lnTo>
                  <a:pt x="27843" y="74889"/>
                </a:lnTo>
                <a:lnTo>
                  <a:pt x="23042" y="71993"/>
                </a:lnTo>
                <a:lnTo>
                  <a:pt x="19202" y="67208"/>
                </a:lnTo>
                <a:lnTo>
                  <a:pt x="17282" y="62407"/>
                </a:lnTo>
                <a:lnTo>
                  <a:pt x="14401" y="56647"/>
                </a:lnTo>
                <a:lnTo>
                  <a:pt x="13441" y="50886"/>
                </a:lnTo>
                <a:lnTo>
                  <a:pt x="13441" y="34564"/>
                </a:lnTo>
                <a:lnTo>
                  <a:pt x="14401" y="26883"/>
                </a:lnTo>
                <a:lnTo>
                  <a:pt x="17282" y="21122"/>
                </a:lnTo>
                <a:lnTo>
                  <a:pt x="19202" y="15361"/>
                </a:lnTo>
                <a:lnTo>
                  <a:pt x="23042" y="10561"/>
                </a:lnTo>
                <a:lnTo>
                  <a:pt x="26883" y="7680"/>
                </a:lnTo>
                <a:lnTo>
                  <a:pt x="31683" y="4800"/>
                </a:lnTo>
                <a:lnTo>
                  <a:pt x="36484" y="3840"/>
                </a:lnTo>
                <a:lnTo>
                  <a:pt x="48005" y="3840"/>
                </a:lnTo>
                <a:lnTo>
                  <a:pt x="53751" y="5760"/>
                </a:lnTo>
                <a:lnTo>
                  <a:pt x="58567" y="9601"/>
                </a:lnTo>
                <a:lnTo>
                  <a:pt x="63367" y="12481"/>
                </a:lnTo>
                <a:lnTo>
                  <a:pt x="66248" y="19202"/>
                </a:lnTo>
                <a:lnTo>
                  <a:pt x="69113" y="26883"/>
                </a:lnTo>
                <a:lnTo>
                  <a:pt x="71033" y="26883"/>
                </a:lnTo>
                <a:lnTo>
                  <a:pt x="69113" y="0"/>
                </a:lnTo>
                <a:lnTo>
                  <a:pt x="67193" y="0"/>
                </a:lnTo>
                <a:lnTo>
                  <a:pt x="66248" y="1920"/>
                </a:lnTo>
                <a:lnTo>
                  <a:pt x="65272" y="2880"/>
                </a:lnTo>
                <a:lnTo>
                  <a:pt x="64312" y="3840"/>
                </a:lnTo>
                <a:lnTo>
                  <a:pt x="64312" y="4800"/>
                </a:lnTo>
                <a:lnTo>
                  <a:pt x="59527" y="4800"/>
                </a:lnTo>
                <a:lnTo>
                  <a:pt x="58567" y="3840"/>
                </a:lnTo>
                <a:lnTo>
                  <a:pt x="52806" y="975"/>
                </a:lnTo>
                <a:lnTo>
                  <a:pt x="47045" y="0"/>
                </a:lnTo>
                <a:lnTo>
                  <a:pt x="33604" y="0"/>
                </a:lnTo>
                <a:lnTo>
                  <a:pt x="26883" y="1920"/>
                </a:lnTo>
                <a:lnTo>
                  <a:pt x="20162" y="4800"/>
                </a:lnTo>
                <a:lnTo>
                  <a:pt x="13441" y="8641"/>
                </a:lnTo>
                <a:lnTo>
                  <a:pt x="8641" y="14401"/>
                </a:lnTo>
                <a:lnTo>
                  <a:pt x="4800" y="21122"/>
                </a:lnTo>
                <a:lnTo>
                  <a:pt x="1920" y="27843"/>
                </a:lnTo>
                <a:lnTo>
                  <a:pt x="0" y="35524"/>
                </a:lnTo>
                <a:lnTo>
                  <a:pt x="0" y="43205"/>
                </a:lnTo>
                <a:lnTo>
                  <a:pt x="31" y="449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7" name="object 1027"/>
          <p:cNvSpPr/>
          <p:nvPr/>
        </p:nvSpPr>
        <p:spPr>
          <a:xfrm>
            <a:off x="3459967" y="7266081"/>
            <a:ext cx="59527" cy="85420"/>
          </a:xfrm>
          <a:custGeom>
            <a:avLst/>
            <a:gdLst/>
            <a:ahLst/>
            <a:cxnLst/>
            <a:rect l="l" t="t" r="r" b="b"/>
            <a:pathLst>
              <a:path w="59527" h="85420">
                <a:moveTo>
                  <a:pt x="19202" y="76794"/>
                </a:moveTo>
                <a:lnTo>
                  <a:pt x="19202" y="44150"/>
                </a:lnTo>
                <a:lnTo>
                  <a:pt x="22082" y="41269"/>
                </a:lnTo>
                <a:lnTo>
                  <a:pt x="24963" y="38389"/>
                </a:lnTo>
                <a:lnTo>
                  <a:pt x="26883" y="37429"/>
                </a:lnTo>
                <a:lnTo>
                  <a:pt x="28803" y="36469"/>
                </a:lnTo>
                <a:lnTo>
                  <a:pt x="36484" y="36469"/>
                </a:lnTo>
                <a:lnTo>
                  <a:pt x="38404" y="37429"/>
                </a:lnTo>
                <a:lnTo>
                  <a:pt x="39364" y="38389"/>
                </a:lnTo>
                <a:lnTo>
                  <a:pt x="40325" y="40309"/>
                </a:lnTo>
                <a:lnTo>
                  <a:pt x="41285" y="42230"/>
                </a:lnTo>
                <a:lnTo>
                  <a:pt x="41285" y="44150"/>
                </a:lnTo>
                <a:lnTo>
                  <a:pt x="42245" y="47990"/>
                </a:lnTo>
                <a:lnTo>
                  <a:pt x="42245" y="77754"/>
                </a:lnTo>
                <a:lnTo>
                  <a:pt x="41285" y="78699"/>
                </a:lnTo>
                <a:lnTo>
                  <a:pt x="41285" y="79674"/>
                </a:lnTo>
                <a:lnTo>
                  <a:pt x="40325" y="81579"/>
                </a:lnTo>
                <a:lnTo>
                  <a:pt x="39364" y="81579"/>
                </a:lnTo>
                <a:lnTo>
                  <a:pt x="38404" y="82539"/>
                </a:lnTo>
                <a:lnTo>
                  <a:pt x="36484" y="83515"/>
                </a:lnTo>
                <a:lnTo>
                  <a:pt x="32644" y="83515"/>
                </a:lnTo>
                <a:lnTo>
                  <a:pt x="32644" y="85420"/>
                </a:lnTo>
                <a:lnTo>
                  <a:pt x="59527" y="85420"/>
                </a:lnTo>
                <a:lnTo>
                  <a:pt x="59527" y="83515"/>
                </a:lnTo>
                <a:lnTo>
                  <a:pt x="57607" y="83515"/>
                </a:lnTo>
                <a:lnTo>
                  <a:pt x="55686" y="82539"/>
                </a:lnTo>
                <a:lnTo>
                  <a:pt x="54726" y="82539"/>
                </a:lnTo>
                <a:lnTo>
                  <a:pt x="53766" y="81579"/>
                </a:lnTo>
                <a:lnTo>
                  <a:pt x="52806" y="80634"/>
                </a:lnTo>
                <a:lnTo>
                  <a:pt x="52806" y="79674"/>
                </a:lnTo>
                <a:lnTo>
                  <a:pt x="51846" y="78699"/>
                </a:lnTo>
                <a:lnTo>
                  <a:pt x="51846" y="42230"/>
                </a:lnTo>
                <a:lnTo>
                  <a:pt x="50886" y="39349"/>
                </a:lnTo>
                <a:lnTo>
                  <a:pt x="49926" y="35509"/>
                </a:lnTo>
                <a:lnTo>
                  <a:pt x="48006" y="33588"/>
                </a:lnTo>
                <a:lnTo>
                  <a:pt x="46085" y="31668"/>
                </a:lnTo>
                <a:lnTo>
                  <a:pt x="43205" y="29748"/>
                </a:lnTo>
                <a:lnTo>
                  <a:pt x="41285" y="28788"/>
                </a:lnTo>
                <a:lnTo>
                  <a:pt x="35524" y="28788"/>
                </a:lnTo>
                <a:lnTo>
                  <a:pt x="32644" y="29748"/>
                </a:lnTo>
                <a:lnTo>
                  <a:pt x="29763" y="30708"/>
                </a:lnTo>
                <a:lnTo>
                  <a:pt x="26883" y="32628"/>
                </a:lnTo>
                <a:lnTo>
                  <a:pt x="24002" y="35509"/>
                </a:lnTo>
                <a:lnTo>
                  <a:pt x="19202" y="40309"/>
                </a:lnTo>
                <a:lnTo>
                  <a:pt x="19202" y="0"/>
                </a:lnTo>
                <a:lnTo>
                  <a:pt x="16322" y="0"/>
                </a:lnTo>
                <a:lnTo>
                  <a:pt x="0" y="6705"/>
                </a:lnTo>
                <a:lnTo>
                  <a:pt x="960" y="9585"/>
                </a:lnTo>
                <a:lnTo>
                  <a:pt x="2880" y="8625"/>
                </a:lnTo>
                <a:lnTo>
                  <a:pt x="7680" y="8625"/>
                </a:lnTo>
                <a:lnTo>
                  <a:pt x="8641" y="9585"/>
                </a:lnTo>
                <a:lnTo>
                  <a:pt x="8641" y="11506"/>
                </a:lnTo>
                <a:lnTo>
                  <a:pt x="9601" y="13426"/>
                </a:lnTo>
                <a:lnTo>
                  <a:pt x="9601" y="78699"/>
                </a:lnTo>
                <a:lnTo>
                  <a:pt x="8641" y="79674"/>
                </a:lnTo>
                <a:lnTo>
                  <a:pt x="8641" y="80634"/>
                </a:lnTo>
                <a:lnTo>
                  <a:pt x="7680" y="81579"/>
                </a:lnTo>
                <a:lnTo>
                  <a:pt x="6720" y="81579"/>
                </a:lnTo>
                <a:lnTo>
                  <a:pt x="5760" y="82539"/>
                </a:lnTo>
                <a:lnTo>
                  <a:pt x="3840" y="83515"/>
                </a:lnTo>
                <a:lnTo>
                  <a:pt x="960" y="83515"/>
                </a:lnTo>
                <a:lnTo>
                  <a:pt x="960" y="85420"/>
                </a:lnTo>
                <a:lnTo>
                  <a:pt x="27843" y="85420"/>
                </a:lnTo>
                <a:lnTo>
                  <a:pt x="27843" y="83515"/>
                </a:lnTo>
                <a:lnTo>
                  <a:pt x="25923" y="83515"/>
                </a:lnTo>
                <a:lnTo>
                  <a:pt x="23042" y="82539"/>
                </a:lnTo>
                <a:lnTo>
                  <a:pt x="22082" y="82539"/>
                </a:lnTo>
                <a:lnTo>
                  <a:pt x="21122" y="81579"/>
                </a:lnTo>
                <a:lnTo>
                  <a:pt x="20162" y="80634"/>
                </a:lnTo>
                <a:lnTo>
                  <a:pt x="20162" y="79674"/>
                </a:lnTo>
                <a:lnTo>
                  <a:pt x="19202" y="78699"/>
                </a:lnTo>
                <a:lnTo>
                  <a:pt x="19202" y="767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8" name="object 1028"/>
          <p:cNvSpPr/>
          <p:nvPr/>
        </p:nvSpPr>
        <p:spPr>
          <a:xfrm>
            <a:off x="3532936" y="7266081"/>
            <a:ext cx="11506" cy="12466"/>
          </a:xfrm>
          <a:custGeom>
            <a:avLst/>
            <a:gdLst/>
            <a:ahLst/>
            <a:cxnLst/>
            <a:rect l="l" t="t" r="r" b="b"/>
            <a:pathLst>
              <a:path w="11506" h="12466">
                <a:moveTo>
                  <a:pt x="1920" y="10546"/>
                </a:moveTo>
                <a:lnTo>
                  <a:pt x="2880" y="11506"/>
                </a:lnTo>
                <a:lnTo>
                  <a:pt x="3825" y="12466"/>
                </a:lnTo>
                <a:lnTo>
                  <a:pt x="7665" y="12466"/>
                </a:lnTo>
                <a:lnTo>
                  <a:pt x="8625" y="11506"/>
                </a:lnTo>
                <a:lnTo>
                  <a:pt x="10561" y="10546"/>
                </a:lnTo>
                <a:lnTo>
                  <a:pt x="11506" y="9585"/>
                </a:lnTo>
                <a:lnTo>
                  <a:pt x="11506" y="2865"/>
                </a:lnTo>
                <a:lnTo>
                  <a:pt x="10561" y="1905"/>
                </a:lnTo>
                <a:lnTo>
                  <a:pt x="8625" y="944"/>
                </a:lnTo>
                <a:lnTo>
                  <a:pt x="7665" y="0"/>
                </a:lnTo>
                <a:lnTo>
                  <a:pt x="3825" y="0"/>
                </a:lnTo>
                <a:lnTo>
                  <a:pt x="2880" y="944"/>
                </a:lnTo>
                <a:lnTo>
                  <a:pt x="1920" y="1905"/>
                </a:lnTo>
                <a:lnTo>
                  <a:pt x="0" y="2865"/>
                </a:lnTo>
                <a:lnTo>
                  <a:pt x="0" y="9585"/>
                </a:lnTo>
                <a:lnTo>
                  <a:pt x="1920" y="105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9" name="object 1029"/>
          <p:cNvSpPr/>
          <p:nvPr/>
        </p:nvSpPr>
        <p:spPr>
          <a:xfrm>
            <a:off x="3524295" y="7294869"/>
            <a:ext cx="27828" cy="56631"/>
          </a:xfrm>
          <a:custGeom>
            <a:avLst/>
            <a:gdLst/>
            <a:ahLst/>
            <a:cxnLst/>
            <a:rect l="l" t="t" r="r" b="b"/>
            <a:pathLst>
              <a:path w="27828" h="56631">
                <a:moveTo>
                  <a:pt x="9585" y="17282"/>
                </a:moveTo>
                <a:lnTo>
                  <a:pt x="9585" y="49910"/>
                </a:lnTo>
                <a:lnTo>
                  <a:pt x="8641" y="50886"/>
                </a:lnTo>
                <a:lnTo>
                  <a:pt x="7680" y="51846"/>
                </a:lnTo>
                <a:lnTo>
                  <a:pt x="7680" y="52791"/>
                </a:lnTo>
                <a:lnTo>
                  <a:pt x="6720" y="53751"/>
                </a:lnTo>
                <a:lnTo>
                  <a:pt x="5745" y="53751"/>
                </a:lnTo>
                <a:lnTo>
                  <a:pt x="3840" y="54726"/>
                </a:lnTo>
                <a:lnTo>
                  <a:pt x="960" y="54726"/>
                </a:lnTo>
                <a:lnTo>
                  <a:pt x="960" y="56631"/>
                </a:lnTo>
                <a:lnTo>
                  <a:pt x="27828" y="56631"/>
                </a:lnTo>
                <a:lnTo>
                  <a:pt x="27828" y="54726"/>
                </a:lnTo>
                <a:lnTo>
                  <a:pt x="24947" y="54726"/>
                </a:lnTo>
                <a:lnTo>
                  <a:pt x="23027" y="53751"/>
                </a:lnTo>
                <a:lnTo>
                  <a:pt x="22082" y="53751"/>
                </a:lnTo>
                <a:lnTo>
                  <a:pt x="21107" y="52791"/>
                </a:lnTo>
                <a:lnTo>
                  <a:pt x="20147" y="51846"/>
                </a:lnTo>
                <a:lnTo>
                  <a:pt x="20147" y="50886"/>
                </a:lnTo>
                <a:lnTo>
                  <a:pt x="19202" y="49910"/>
                </a:lnTo>
                <a:lnTo>
                  <a:pt x="19202" y="0"/>
                </a:lnTo>
                <a:lnTo>
                  <a:pt x="17266" y="0"/>
                </a:lnTo>
                <a:lnTo>
                  <a:pt x="0" y="6720"/>
                </a:lnTo>
                <a:lnTo>
                  <a:pt x="960" y="8641"/>
                </a:lnTo>
                <a:lnTo>
                  <a:pt x="2880" y="8641"/>
                </a:lnTo>
                <a:lnTo>
                  <a:pt x="3840" y="7680"/>
                </a:lnTo>
                <a:lnTo>
                  <a:pt x="6720" y="7680"/>
                </a:lnTo>
                <a:lnTo>
                  <a:pt x="6720" y="8641"/>
                </a:lnTo>
                <a:lnTo>
                  <a:pt x="7680" y="8641"/>
                </a:lnTo>
                <a:lnTo>
                  <a:pt x="8641" y="9601"/>
                </a:lnTo>
                <a:lnTo>
                  <a:pt x="8641" y="11521"/>
                </a:lnTo>
                <a:lnTo>
                  <a:pt x="9585" y="13441"/>
                </a:lnTo>
                <a:lnTo>
                  <a:pt x="9585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0" name="object 1030"/>
          <p:cNvSpPr/>
          <p:nvPr/>
        </p:nvSpPr>
        <p:spPr>
          <a:xfrm>
            <a:off x="3555964" y="7294869"/>
            <a:ext cx="60487" cy="56631"/>
          </a:xfrm>
          <a:custGeom>
            <a:avLst/>
            <a:gdLst/>
            <a:ahLst/>
            <a:cxnLst/>
            <a:rect l="l" t="t" r="r" b="b"/>
            <a:pathLst>
              <a:path w="60487" h="56631">
                <a:moveTo>
                  <a:pt x="60487" y="56631"/>
                </a:moveTo>
                <a:lnTo>
                  <a:pt x="60487" y="54726"/>
                </a:lnTo>
                <a:lnTo>
                  <a:pt x="57607" y="54726"/>
                </a:lnTo>
                <a:lnTo>
                  <a:pt x="55686" y="53751"/>
                </a:lnTo>
                <a:lnTo>
                  <a:pt x="54726" y="53751"/>
                </a:lnTo>
                <a:lnTo>
                  <a:pt x="53766" y="52791"/>
                </a:lnTo>
                <a:lnTo>
                  <a:pt x="52806" y="51846"/>
                </a:lnTo>
                <a:lnTo>
                  <a:pt x="52806" y="50886"/>
                </a:lnTo>
                <a:lnTo>
                  <a:pt x="51846" y="49910"/>
                </a:lnTo>
                <a:lnTo>
                  <a:pt x="51846" y="15361"/>
                </a:lnTo>
                <a:lnTo>
                  <a:pt x="50886" y="12481"/>
                </a:lnTo>
                <a:lnTo>
                  <a:pt x="50886" y="9601"/>
                </a:lnTo>
                <a:lnTo>
                  <a:pt x="48966" y="6720"/>
                </a:lnTo>
                <a:lnTo>
                  <a:pt x="47045" y="3840"/>
                </a:lnTo>
                <a:lnTo>
                  <a:pt x="45125" y="2880"/>
                </a:lnTo>
                <a:lnTo>
                  <a:pt x="43205" y="960"/>
                </a:lnTo>
                <a:lnTo>
                  <a:pt x="40325" y="0"/>
                </a:lnTo>
                <a:lnTo>
                  <a:pt x="31683" y="0"/>
                </a:lnTo>
                <a:lnTo>
                  <a:pt x="25923" y="3840"/>
                </a:lnTo>
                <a:lnTo>
                  <a:pt x="19202" y="11521"/>
                </a:lnTo>
                <a:lnTo>
                  <a:pt x="19202" y="0"/>
                </a:lnTo>
                <a:lnTo>
                  <a:pt x="16322" y="0"/>
                </a:lnTo>
                <a:lnTo>
                  <a:pt x="0" y="6720"/>
                </a:lnTo>
                <a:lnTo>
                  <a:pt x="960" y="8641"/>
                </a:lnTo>
                <a:lnTo>
                  <a:pt x="2880" y="8641"/>
                </a:lnTo>
                <a:lnTo>
                  <a:pt x="3840" y="7680"/>
                </a:lnTo>
                <a:lnTo>
                  <a:pt x="5760" y="7680"/>
                </a:lnTo>
                <a:lnTo>
                  <a:pt x="6720" y="8641"/>
                </a:lnTo>
                <a:lnTo>
                  <a:pt x="7680" y="8641"/>
                </a:lnTo>
                <a:lnTo>
                  <a:pt x="7680" y="9601"/>
                </a:lnTo>
                <a:lnTo>
                  <a:pt x="8641" y="10561"/>
                </a:lnTo>
                <a:lnTo>
                  <a:pt x="8641" y="11521"/>
                </a:lnTo>
                <a:lnTo>
                  <a:pt x="9601" y="13441"/>
                </a:lnTo>
                <a:lnTo>
                  <a:pt x="9601" y="48005"/>
                </a:lnTo>
                <a:lnTo>
                  <a:pt x="8641" y="50886"/>
                </a:lnTo>
                <a:lnTo>
                  <a:pt x="7680" y="51846"/>
                </a:lnTo>
                <a:lnTo>
                  <a:pt x="6720" y="53751"/>
                </a:lnTo>
                <a:lnTo>
                  <a:pt x="4800" y="54726"/>
                </a:lnTo>
                <a:lnTo>
                  <a:pt x="960" y="54726"/>
                </a:lnTo>
                <a:lnTo>
                  <a:pt x="960" y="56631"/>
                </a:lnTo>
                <a:lnTo>
                  <a:pt x="27843" y="56631"/>
                </a:lnTo>
                <a:lnTo>
                  <a:pt x="27843" y="54726"/>
                </a:lnTo>
                <a:lnTo>
                  <a:pt x="24963" y="54726"/>
                </a:lnTo>
                <a:lnTo>
                  <a:pt x="23042" y="53751"/>
                </a:lnTo>
                <a:lnTo>
                  <a:pt x="22082" y="53751"/>
                </a:lnTo>
                <a:lnTo>
                  <a:pt x="21122" y="52791"/>
                </a:lnTo>
                <a:lnTo>
                  <a:pt x="20162" y="51846"/>
                </a:lnTo>
                <a:lnTo>
                  <a:pt x="20162" y="50886"/>
                </a:lnTo>
                <a:lnTo>
                  <a:pt x="19202" y="49910"/>
                </a:lnTo>
                <a:lnTo>
                  <a:pt x="19202" y="15361"/>
                </a:lnTo>
                <a:lnTo>
                  <a:pt x="24003" y="9601"/>
                </a:lnTo>
                <a:lnTo>
                  <a:pt x="28803" y="7680"/>
                </a:lnTo>
                <a:lnTo>
                  <a:pt x="36484" y="7680"/>
                </a:lnTo>
                <a:lnTo>
                  <a:pt x="38404" y="8641"/>
                </a:lnTo>
                <a:lnTo>
                  <a:pt x="40325" y="10561"/>
                </a:lnTo>
                <a:lnTo>
                  <a:pt x="41285" y="13441"/>
                </a:lnTo>
                <a:lnTo>
                  <a:pt x="42245" y="16322"/>
                </a:lnTo>
                <a:lnTo>
                  <a:pt x="42245" y="47045"/>
                </a:lnTo>
                <a:lnTo>
                  <a:pt x="41285" y="48966"/>
                </a:lnTo>
                <a:lnTo>
                  <a:pt x="41285" y="50886"/>
                </a:lnTo>
                <a:lnTo>
                  <a:pt x="40325" y="52791"/>
                </a:lnTo>
                <a:lnTo>
                  <a:pt x="39364" y="52791"/>
                </a:lnTo>
                <a:lnTo>
                  <a:pt x="38404" y="53751"/>
                </a:lnTo>
                <a:lnTo>
                  <a:pt x="36484" y="54726"/>
                </a:lnTo>
                <a:lnTo>
                  <a:pt x="32644" y="54726"/>
                </a:lnTo>
                <a:lnTo>
                  <a:pt x="32644" y="56631"/>
                </a:lnTo>
                <a:lnTo>
                  <a:pt x="60487" y="566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1" name="object 1031"/>
          <p:cNvSpPr/>
          <p:nvPr/>
        </p:nvSpPr>
        <p:spPr>
          <a:xfrm>
            <a:off x="3620292" y="7294869"/>
            <a:ext cx="49911" cy="57591"/>
          </a:xfrm>
          <a:custGeom>
            <a:avLst/>
            <a:gdLst/>
            <a:ahLst/>
            <a:cxnLst/>
            <a:rect l="l" t="t" r="r" b="b"/>
            <a:pathLst>
              <a:path w="49911" h="57591">
                <a:moveTo>
                  <a:pt x="960" y="38404"/>
                </a:moveTo>
                <a:lnTo>
                  <a:pt x="0" y="41285"/>
                </a:lnTo>
                <a:lnTo>
                  <a:pt x="0" y="48005"/>
                </a:lnTo>
                <a:lnTo>
                  <a:pt x="1920" y="50886"/>
                </a:lnTo>
                <a:lnTo>
                  <a:pt x="3840" y="53751"/>
                </a:lnTo>
                <a:lnTo>
                  <a:pt x="6720" y="56631"/>
                </a:lnTo>
                <a:lnTo>
                  <a:pt x="9601" y="57591"/>
                </a:lnTo>
                <a:lnTo>
                  <a:pt x="16322" y="57591"/>
                </a:lnTo>
                <a:lnTo>
                  <a:pt x="18227" y="56631"/>
                </a:lnTo>
                <a:lnTo>
                  <a:pt x="20162" y="55686"/>
                </a:lnTo>
                <a:lnTo>
                  <a:pt x="22067" y="55686"/>
                </a:lnTo>
                <a:lnTo>
                  <a:pt x="24947" y="52791"/>
                </a:lnTo>
                <a:lnTo>
                  <a:pt x="30708" y="48966"/>
                </a:lnTo>
                <a:lnTo>
                  <a:pt x="30708" y="51846"/>
                </a:lnTo>
                <a:lnTo>
                  <a:pt x="31668" y="53751"/>
                </a:lnTo>
                <a:lnTo>
                  <a:pt x="32628" y="55686"/>
                </a:lnTo>
                <a:lnTo>
                  <a:pt x="33588" y="56631"/>
                </a:lnTo>
                <a:lnTo>
                  <a:pt x="35509" y="57591"/>
                </a:lnTo>
                <a:lnTo>
                  <a:pt x="41269" y="57591"/>
                </a:lnTo>
                <a:lnTo>
                  <a:pt x="46070" y="54726"/>
                </a:lnTo>
                <a:lnTo>
                  <a:pt x="49911" y="48966"/>
                </a:lnTo>
                <a:lnTo>
                  <a:pt x="49911" y="45125"/>
                </a:lnTo>
                <a:lnTo>
                  <a:pt x="47990" y="48005"/>
                </a:lnTo>
                <a:lnTo>
                  <a:pt x="46070" y="48966"/>
                </a:lnTo>
                <a:lnTo>
                  <a:pt x="45110" y="49910"/>
                </a:lnTo>
                <a:lnTo>
                  <a:pt x="42230" y="49910"/>
                </a:lnTo>
                <a:lnTo>
                  <a:pt x="42230" y="48966"/>
                </a:lnTo>
                <a:lnTo>
                  <a:pt x="41269" y="48966"/>
                </a:lnTo>
                <a:lnTo>
                  <a:pt x="41269" y="46070"/>
                </a:lnTo>
                <a:lnTo>
                  <a:pt x="40309" y="42230"/>
                </a:lnTo>
                <a:lnTo>
                  <a:pt x="40309" y="9601"/>
                </a:lnTo>
                <a:lnTo>
                  <a:pt x="39349" y="8641"/>
                </a:lnTo>
                <a:lnTo>
                  <a:pt x="38389" y="5760"/>
                </a:lnTo>
                <a:lnTo>
                  <a:pt x="36469" y="3840"/>
                </a:lnTo>
                <a:lnTo>
                  <a:pt x="34549" y="2880"/>
                </a:lnTo>
                <a:lnTo>
                  <a:pt x="31668" y="960"/>
                </a:lnTo>
                <a:lnTo>
                  <a:pt x="26868" y="0"/>
                </a:lnTo>
                <a:lnTo>
                  <a:pt x="16322" y="0"/>
                </a:lnTo>
                <a:lnTo>
                  <a:pt x="11506" y="1920"/>
                </a:lnTo>
                <a:lnTo>
                  <a:pt x="7665" y="4800"/>
                </a:lnTo>
                <a:lnTo>
                  <a:pt x="3840" y="7680"/>
                </a:lnTo>
                <a:lnTo>
                  <a:pt x="2880" y="10561"/>
                </a:lnTo>
                <a:lnTo>
                  <a:pt x="2880" y="17282"/>
                </a:lnTo>
                <a:lnTo>
                  <a:pt x="3840" y="18242"/>
                </a:lnTo>
                <a:lnTo>
                  <a:pt x="4800" y="19202"/>
                </a:lnTo>
                <a:lnTo>
                  <a:pt x="10561" y="19202"/>
                </a:lnTo>
                <a:lnTo>
                  <a:pt x="11506" y="18242"/>
                </a:lnTo>
                <a:lnTo>
                  <a:pt x="12481" y="17282"/>
                </a:lnTo>
                <a:lnTo>
                  <a:pt x="12481" y="8641"/>
                </a:lnTo>
                <a:lnTo>
                  <a:pt x="13441" y="6720"/>
                </a:lnTo>
                <a:lnTo>
                  <a:pt x="14386" y="5760"/>
                </a:lnTo>
                <a:lnTo>
                  <a:pt x="16322" y="4800"/>
                </a:lnTo>
                <a:lnTo>
                  <a:pt x="18227" y="3840"/>
                </a:lnTo>
                <a:lnTo>
                  <a:pt x="24003" y="3840"/>
                </a:lnTo>
                <a:lnTo>
                  <a:pt x="26868" y="4800"/>
                </a:lnTo>
                <a:lnTo>
                  <a:pt x="27843" y="6720"/>
                </a:lnTo>
                <a:lnTo>
                  <a:pt x="29748" y="8641"/>
                </a:lnTo>
                <a:lnTo>
                  <a:pt x="30708" y="12481"/>
                </a:lnTo>
                <a:lnTo>
                  <a:pt x="30708" y="20162"/>
                </a:lnTo>
                <a:lnTo>
                  <a:pt x="21122" y="24002"/>
                </a:lnTo>
                <a:lnTo>
                  <a:pt x="14386" y="26883"/>
                </a:lnTo>
                <a:lnTo>
                  <a:pt x="12481" y="34564"/>
                </a:lnTo>
                <a:lnTo>
                  <a:pt x="13441" y="32644"/>
                </a:lnTo>
                <a:lnTo>
                  <a:pt x="16322" y="30723"/>
                </a:lnTo>
                <a:lnTo>
                  <a:pt x="19187" y="28803"/>
                </a:lnTo>
                <a:lnTo>
                  <a:pt x="21122" y="27843"/>
                </a:lnTo>
                <a:lnTo>
                  <a:pt x="24947" y="25923"/>
                </a:lnTo>
                <a:lnTo>
                  <a:pt x="30708" y="24002"/>
                </a:lnTo>
                <a:lnTo>
                  <a:pt x="30708" y="45125"/>
                </a:lnTo>
                <a:lnTo>
                  <a:pt x="25908" y="48966"/>
                </a:lnTo>
                <a:lnTo>
                  <a:pt x="22067" y="50886"/>
                </a:lnTo>
                <a:lnTo>
                  <a:pt x="16322" y="50886"/>
                </a:lnTo>
                <a:lnTo>
                  <a:pt x="14386" y="49910"/>
                </a:lnTo>
                <a:lnTo>
                  <a:pt x="13441" y="48005"/>
                </a:lnTo>
                <a:lnTo>
                  <a:pt x="11506" y="46070"/>
                </a:lnTo>
                <a:lnTo>
                  <a:pt x="10561" y="43205"/>
                </a:lnTo>
                <a:lnTo>
                  <a:pt x="10561" y="28803"/>
                </a:lnTo>
                <a:lnTo>
                  <a:pt x="6720" y="31683"/>
                </a:lnTo>
                <a:lnTo>
                  <a:pt x="3840" y="33604"/>
                </a:lnTo>
                <a:lnTo>
                  <a:pt x="1920" y="36484"/>
                </a:lnTo>
                <a:lnTo>
                  <a:pt x="960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2" name="object 1032"/>
          <p:cNvSpPr/>
          <p:nvPr/>
        </p:nvSpPr>
        <p:spPr>
          <a:xfrm>
            <a:off x="3630853" y="7321753"/>
            <a:ext cx="3825" cy="13441"/>
          </a:xfrm>
          <a:custGeom>
            <a:avLst/>
            <a:gdLst/>
            <a:ahLst/>
            <a:cxnLst/>
            <a:rect l="l" t="t" r="r" b="b"/>
            <a:pathLst>
              <a:path w="3825" h="13441">
                <a:moveTo>
                  <a:pt x="0" y="13441"/>
                </a:moveTo>
                <a:lnTo>
                  <a:pt x="0" y="11521"/>
                </a:lnTo>
                <a:lnTo>
                  <a:pt x="944" y="9601"/>
                </a:lnTo>
                <a:lnTo>
                  <a:pt x="1920" y="7680"/>
                </a:lnTo>
                <a:lnTo>
                  <a:pt x="3825" y="0"/>
                </a:lnTo>
                <a:lnTo>
                  <a:pt x="0" y="1920"/>
                </a:lnTo>
                <a:lnTo>
                  <a:pt x="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3" name="object 1033"/>
          <p:cNvSpPr/>
          <p:nvPr/>
        </p:nvSpPr>
        <p:spPr>
          <a:xfrm>
            <a:off x="3149894" y="7497424"/>
            <a:ext cx="217916" cy="22082"/>
          </a:xfrm>
          <a:custGeom>
            <a:avLst/>
            <a:gdLst/>
            <a:ahLst/>
            <a:cxnLst/>
            <a:rect l="l" t="t" r="r" b="b"/>
            <a:pathLst>
              <a:path w="217916" h="22082">
                <a:moveTo>
                  <a:pt x="10561" y="0"/>
                </a:moveTo>
                <a:lnTo>
                  <a:pt x="4815" y="0"/>
                </a:lnTo>
                <a:lnTo>
                  <a:pt x="0" y="4800"/>
                </a:lnTo>
                <a:lnTo>
                  <a:pt x="0" y="17282"/>
                </a:lnTo>
                <a:lnTo>
                  <a:pt x="4815" y="22082"/>
                </a:lnTo>
                <a:lnTo>
                  <a:pt x="213116" y="22082"/>
                </a:lnTo>
                <a:lnTo>
                  <a:pt x="217916" y="17282"/>
                </a:lnTo>
                <a:lnTo>
                  <a:pt x="217916" y="4800"/>
                </a:lnTo>
                <a:lnTo>
                  <a:pt x="213116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4" name="object 1034"/>
          <p:cNvSpPr/>
          <p:nvPr/>
        </p:nvSpPr>
        <p:spPr>
          <a:xfrm>
            <a:off x="3381253" y="7465755"/>
            <a:ext cx="68153" cy="80634"/>
          </a:xfrm>
          <a:custGeom>
            <a:avLst/>
            <a:gdLst/>
            <a:ahLst/>
            <a:cxnLst/>
            <a:rect l="l" t="t" r="r" b="b"/>
            <a:pathLst>
              <a:path w="68153" h="80634">
                <a:moveTo>
                  <a:pt x="0" y="18227"/>
                </a:moveTo>
                <a:lnTo>
                  <a:pt x="1920" y="18227"/>
                </a:lnTo>
                <a:lnTo>
                  <a:pt x="2880" y="15346"/>
                </a:lnTo>
                <a:lnTo>
                  <a:pt x="3840" y="12466"/>
                </a:lnTo>
                <a:lnTo>
                  <a:pt x="4800" y="9585"/>
                </a:lnTo>
                <a:lnTo>
                  <a:pt x="6720" y="7665"/>
                </a:lnTo>
                <a:lnTo>
                  <a:pt x="7680" y="6705"/>
                </a:lnTo>
                <a:lnTo>
                  <a:pt x="10561" y="5745"/>
                </a:lnTo>
                <a:lnTo>
                  <a:pt x="11521" y="4785"/>
                </a:lnTo>
                <a:lnTo>
                  <a:pt x="27843" y="4785"/>
                </a:lnTo>
                <a:lnTo>
                  <a:pt x="27843" y="73913"/>
                </a:lnTo>
                <a:lnTo>
                  <a:pt x="26883" y="74858"/>
                </a:lnTo>
                <a:lnTo>
                  <a:pt x="24963" y="77739"/>
                </a:lnTo>
                <a:lnTo>
                  <a:pt x="23042" y="78699"/>
                </a:lnTo>
                <a:lnTo>
                  <a:pt x="16322" y="78699"/>
                </a:lnTo>
                <a:lnTo>
                  <a:pt x="16322" y="80634"/>
                </a:lnTo>
                <a:lnTo>
                  <a:pt x="50871" y="80634"/>
                </a:lnTo>
                <a:lnTo>
                  <a:pt x="50871" y="78699"/>
                </a:lnTo>
                <a:lnTo>
                  <a:pt x="45125" y="78699"/>
                </a:lnTo>
                <a:lnTo>
                  <a:pt x="42245" y="77739"/>
                </a:lnTo>
                <a:lnTo>
                  <a:pt x="41285" y="75834"/>
                </a:lnTo>
                <a:lnTo>
                  <a:pt x="40325" y="74858"/>
                </a:lnTo>
                <a:lnTo>
                  <a:pt x="39364" y="71993"/>
                </a:lnTo>
                <a:lnTo>
                  <a:pt x="39364" y="4785"/>
                </a:lnTo>
                <a:lnTo>
                  <a:pt x="53766" y="4785"/>
                </a:lnTo>
                <a:lnTo>
                  <a:pt x="56647" y="5745"/>
                </a:lnTo>
                <a:lnTo>
                  <a:pt x="58552" y="6705"/>
                </a:lnTo>
                <a:lnTo>
                  <a:pt x="61432" y="7665"/>
                </a:lnTo>
                <a:lnTo>
                  <a:pt x="62392" y="9585"/>
                </a:lnTo>
                <a:lnTo>
                  <a:pt x="64328" y="11506"/>
                </a:lnTo>
                <a:lnTo>
                  <a:pt x="64328" y="12466"/>
                </a:lnTo>
                <a:lnTo>
                  <a:pt x="65272" y="15346"/>
                </a:lnTo>
                <a:lnTo>
                  <a:pt x="65272" y="18227"/>
                </a:lnTo>
                <a:lnTo>
                  <a:pt x="68153" y="18227"/>
                </a:lnTo>
                <a:lnTo>
                  <a:pt x="67208" y="0"/>
                </a:lnTo>
                <a:lnTo>
                  <a:pt x="960" y="0"/>
                </a:lnTo>
                <a:lnTo>
                  <a:pt x="0" y="182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5" name="object 1035"/>
          <p:cNvSpPr/>
          <p:nvPr/>
        </p:nvSpPr>
        <p:spPr>
          <a:xfrm>
            <a:off x="3456127" y="7489743"/>
            <a:ext cx="26883" cy="56647"/>
          </a:xfrm>
          <a:custGeom>
            <a:avLst/>
            <a:gdLst/>
            <a:ahLst/>
            <a:cxnLst/>
            <a:rect l="l" t="t" r="r" b="b"/>
            <a:pathLst>
              <a:path w="26883" h="56647">
                <a:moveTo>
                  <a:pt x="16322" y="0"/>
                </a:moveTo>
                <a:lnTo>
                  <a:pt x="0" y="6720"/>
                </a:lnTo>
                <a:lnTo>
                  <a:pt x="960" y="9601"/>
                </a:lnTo>
                <a:lnTo>
                  <a:pt x="1920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41" y="10561"/>
                </a:lnTo>
                <a:lnTo>
                  <a:pt x="8641" y="49926"/>
                </a:lnTo>
                <a:lnTo>
                  <a:pt x="7680" y="50871"/>
                </a:lnTo>
                <a:lnTo>
                  <a:pt x="7680" y="52806"/>
                </a:lnTo>
                <a:lnTo>
                  <a:pt x="6720" y="52806"/>
                </a:lnTo>
                <a:lnTo>
                  <a:pt x="5760" y="53751"/>
                </a:lnTo>
                <a:lnTo>
                  <a:pt x="4800" y="54711"/>
                </a:lnTo>
                <a:lnTo>
                  <a:pt x="960" y="54711"/>
                </a:lnTo>
                <a:lnTo>
                  <a:pt x="960" y="56647"/>
                </a:lnTo>
                <a:lnTo>
                  <a:pt x="26883" y="56647"/>
                </a:lnTo>
                <a:lnTo>
                  <a:pt x="26883" y="54711"/>
                </a:lnTo>
                <a:lnTo>
                  <a:pt x="24963" y="54711"/>
                </a:lnTo>
                <a:lnTo>
                  <a:pt x="23042" y="53751"/>
                </a:lnTo>
                <a:lnTo>
                  <a:pt x="22082" y="53751"/>
                </a:lnTo>
                <a:lnTo>
                  <a:pt x="21122" y="52806"/>
                </a:lnTo>
                <a:lnTo>
                  <a:pt x="20162" y="51846"/>
                </a:lnTo>
                <a:lnTo>
                  <a:pt x="19202" y="50871"/>
                </a:lnTo>
                <a:lnTo>
                  <a:pt x="19202" y="0"/>
                </a:lnTo>
                <a:lnTo>
                  <a:pt x="163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6" name="object 1036"/>
          <p:cNvSpPr/>
          <p:nvPr/>
        </p:nvSpPr>
        <p:spPr>
          <a:xfrm>
            <a:off x="3463808" y="7461915"/>
            <a:ext cx="12481" cy="11506"/>
          </a:xfrm>
          <a:custGeom>
            <a:avLst/>
            <a:gdLst/>
            <a:ahLst/>
            <a:cxnLst/>
            <a:rect l="l" t="t" r="r" b="b"/>
            <a:pathLst>
              <a:path w="12481" h="11506">
                <a:moveTo>
                  <a:pt x="12481" y="5745"/>
                </a:moveTo>
                <a:lnTo>
                  <a:pt x="12481" y="3840"/>
                </a:lnTo>
                <a:lnTo>
                  <a:pt x="11521" y="2865"/>
                </a:lnTo>
                <a:lnTo>
                  <a:pt x="10561" y="944"/>
                </a:lnTo>
                <a:lnTo>
                  <a:pt x="9601" y="0"/>
                </a:lnTo>
                <a:lnTo>
                  <a:pt x="2880" y="0"/>
                </a:lnTo>
                <a:lnTo>
                  <a:pt x="1920" y="944"/>
                </a:lnTo>
                <a:lnTo>
                  <a:pt x="960" y="2865"/>
                </a:lnTo>
                <a:lnTo>
                  <a:pt x="0" y="3840"/>
                </a:lnTo>
                <a:lnTo>
                  <a:pt x="0" y="7665"/>
                </a:lnTo>
                <a:lnTo>
                  <a:pt x="960" y="8625"/>
                </a:lnTo>
                <a:lnTo>
                  <a:pt x="1920" y="9585"/>
                </a:lnTo>
                <a:lnTo>
                  <a:pt x="2880" y="11506"/>
                </a:lnTo>
                <a:lnTo>
                  <a:pt x="9601" y="11506"/>
                </a:lnTo>
                <a:lnTo>
                  <a:pt x="10561" y="9585"/>
                </a:lnTo>
                <a:lnTo>
                  <a:pt x="11521" y="8625"/>
                </a:lnTo>
                <a:lnTo>
                  <a:pt x="12481" y="7665"/>
                </a:lnTo>
                <a:lnTo>
                  <a:pt x="12481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7" name="object 1037"/>
          <p:cNvSpPr/>
          <p:nvPr/>
        </p:nvSpPr>
        <p:spPr>
          <a:xfrm>
            <a:off x="3489731" y="7489743"/>
            <a:ext cx="55671" cy="83515"/>
          </a:xfrm>
          <a:custGeom>
            <a:avLst/>
            <a:gdLst/>
            <a:ahLst/>
            <a:cxnLst/>
            <a:rect l="l" t="t" r="r" b="b"/>
            <a:pathLst>
              <a:path w="55671" h="83515">
                <a:moveTo>
                  <a:pt x="11521" y="56647"/>
                </a:moveTo>
                <a:lnTo>
                  <a:pt x="7680" y="60472"/>
                </a:lnTo>
                <a:lnTo>
                  <a:pt x="5760" y="62392"/>
                </a:lnTo>
                <a:lnTo>
                  <a:pt x="4800" y="62392"/>
                </a:lnTo>
                <a:lnTo>
                  <a:pt x="2880" y="65272"/>
                </a:lnTo>
                <a:lnTo>
                  <a:pt x="1920" y="67193"/>
                </a:lnTo>
                <a:lnTo>
                  <a:pt x="960" y="69113"/>
                </a:lnTo>
                <a:lnTo>
                  <a:pt x="0" y="70088"/>
                </a:lnTo>
                <a:lnTo>
                  <a:pt x="0" y="73929"/>
                </a:lnTo>
                <a:lnTo>
                  <a:pt x="1920" y="75834"/>
                </a:lnTo>
                <a:lnTo>
                  <a:pt x="4800" y="77754"/>
                </a:lnTo>
                <a:lnTo>
                  <a:pt x="9601" y="81594"/>
                </a:lnTo>
                <a:lnTo>
                  <a:pt x="16322" y="83515"/>
                </a:lnTo>
                <a:lnTo>
                  <a:pt x="16322" y="74874"/>
                </a:lnTo>
                <a:lnTo>
                  <a:pt x="12481" y="71993"/>
                </a:lnTo>
                <a:lnTo>
                  <a:pt x="9601" y="71033"/>
                </a:lnTo>
                <a:lnTo>
                  <a:pt x="8641" y="69113"/>
                </a:lnTo>
                <a:lnTo>
                  <a:pt x="8641" y="65272"/>
                </a:lnTo>
                <a:lnTo>
                  <a:pt x="9601" y="64312"/>
                </a:lnTo>
                <a:lnTo>
                  <a:pt x="10561" y="62392"/>
                </a:lnTo>
                <a:lnTo>
                  <a:pt x="11521" y="60472"/>
                </a:lnTo>
                <a:lnTo>
                  <a:pt x="12481" y="58552"/>
                </a:lnTo>
                <a:lnTo>
                  <a:pt x="13441" y="46085"/>
                </a:lnTo>
                <a:lnTo>
                  <a:pt x="13441" y="43190"/>
                </a:lnTo>
                <a:lnTo>
                  <a:pt x="14401" y="42245"/>
                </a:lnTo>
                <a:lnTo>
                  <a:pt x="15361" y="40325"/>
                </a:lnTo>
                <a:lnTo>
                  <a:pt x="16322" y="39364"/>
                </a:lnTo>
                <a:lnTo>
                  <a:pt x="18242" y="37444"/>
                </a:lnTo>
                <a:lnTo>
                  <a:pt x="21122" y="38404"/>
                </a:lnTo>
                <a:lnTo>
                  <a:pt x="24002" y="39364"/>
                </a:lnTo>
                <a:lnTo>
                  <a:pt x="32644" y="39364"/>
                </a:lnTo>
                <a:lnTo>
                  <a:pt x="32644" y="34564"/>
                </a:lnTo>
                <a:lnTo>
                  <a:pt x="29763" y="36484"/>
                </a:lnTo>
                <a:lnTo>
                  <a:pt x="24002" y="36484"/>
                </a:lnTo>
                <a:lnTo>
                  <a:pt x="21122" y="34564"/>
                </a:lnTo>
                <a:lnTo>
                  <a:pt x="19202" y="32644"/>
                </a:lnTo>
                <a:lnTo>
                  <a:pt x="16322" y="28803"/>
                </a:lnTo>
                <a:lnTo>
                  <a:pt x="15361" y="24002"/>
                </a:lnTo>
                <a:lnTo>
                  <a:pt x="15361" y="12481"/>
                </a:lnTo>
                <a:lnTo>
                  <a:pt x="16322" y="8641"/>
                </a:lnTo>
                <a:lnTo>
                  <a:pt x="18242" y="6720"/>
                </a:lnTo>
                <a:lnTo>
                  <a:pt x="20162" y="4800"/>
                </a:lnTo>
                <a:lnTo>
                  <a:pt x="22082" y="2880"/>
                </a:lnTo>
                <a:lnTo>
                  <a:pt x="28803" y="2880"/>
                </a:lnTo>
                <a:lnTo>
                  <a:pt x="31683" y="4800"/>
                </a:lnTo>
                <a:lnTo>
                  <a:pt x="33604" y="6720"/>
                </a:lnTo>
                <a:lnTo>
                  <a:pt x="36484" y="10561"/>
                </a:lnTo>
                <a:lnTo>
                  <a:pt x="37444" y="15361"/>
                </a:lnTo>
                <a:lnTo>
                  <a:pt x="38404" y="37444"/>
                </a:lnTo>
                <a:lnTo>
                  <a:pt x="42245" y="33604"/>
                </a:lnTo>
                <a:lnTo>
                  <a:pt x="46085" y="29763"/>
                </a:lnTo>
                <a:lnTo>
                  <a:pt x="47990" y="25923"/>
                </a:lnTo>
                <a:lnTo>
                  <a:pt x="47990" y="16322"/>
                </a:lnTo>
                <a:lnTo>
                  <a:pt x="47030" y="12481"/>
                </a:lnTo>
                <a:lnTo>
                  <a:pt x="44150" y="9601"/>
                </a:lnTo>
                <a:lnTo>
                  <a:pt x="54711" y="9601"/>
                </a:lnTo>
                <a:lnTo>
                  <a:pt x="54711" y="8641"/>
                </a:lnTo>
                <a:lnTo>
                  <a:pt x="55671" y="8641"/>
                </a:lnTo>
                <a:lnTo>
                  <a:pt x="55671" y="4800"/>
                </a:lnTo>
                <a:lnTo>
                  <a:pt x="54711" y="4800"/>
                </a:lnTo>
                <a:lnTo>
                  <a:pt x="54711" y="3840"/>
                </a:lnTo>
                <a:lnTo>
                  <a:pt x="40309" y="3840"/>
                </a:lnTo>
                <a:lnTo>
                  <a:pt x="36484" y="1920"/>
                </a:lnTo>
                <a:lnTo>
                  <a:pt x="31683" y="0"/>
                </a:lnTo>
                <a:lnTo>
                  <a:pt x="20162" y="0"/>
                </a:lnTo>
                <a:lnTo>
                  <a:pt x="14401" y="1920"/>
                </a:lnTo>
                <a:lnTo>
                  <a:pt x="10561" y="5760"/>
                </a:lnTo>
                <a:lnTo>
                  <a:pt x="6720" y="10561"/>
                </a:lnTo>
                <a:lnTo>
                  <a:pt x="4800" y="14401"/>
                </a:lnTo>
                <a:lnTo>
                  <a:pt x="4800" y="24002"/>
                </a:lnTo>
                <a:lnTo>
                  <a:pt x="5760" y="26883"/>
                </a:lnTo>
                <a:lnTo>
                  <a:pt x="7680" y="29763"/>
                </a:lnTo>
                <a:lnTo>
                  <a:pt x="9601" y="32644"/>
                </a:lnTo>
                <a:lnTo>
                  <a:pt x="11521" y="35524"/>
                </a:lnTo>
                <a:lnTo>
                  <a:pt x="15361" y="36484"/>
                </a:lnTo>
                <a:lnTo>
                  <a:pt x="10561" y="40325"/>
                </a:lnTo>
                <a:lnTo>
                  <a:pt x="8641" y="43190"/>
                </a:lnTo>
                <a:lnTo>
                  <a:pt x="6720" y="45125"/>
                </a:lnTo>
                <a:lnTo>
                  <a:pt x="5760" y="47030"/>
                </a:lnTo>
                <a:lnTo>
                  <a:pt x="5760" y="51846"/>
                </a:lnTo>
                <a:lnTo>
                  <a:pt x="6720" y="52806"/>
                </a:lnTo>
                <a:lnTo>
                  <a:pt x="7680" y="53751"/>
                </a:lnTo>
                <a:lnTo>
                  <a:pt x="9601" y="54711"/>
                </a:lnTo>
                <a:lnTo>
                  <a:pt x="11521" y="566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8" name="object 1038"/>
          <p:cNvSpPr/>
          <p:nvPr/>
        </p:nvSpPr>
        <p:spPr>
          <a:xfrm>
            <a:off x="3502212" y="7535829"/>
            <a:ext cx="42230" cy="37429"/>
          </a:xfrm>
          <a:custGeom>
            <a:avLst/>
            <a:gdLst/>
            <a:ahLst/>
            <a:cxnLst/>
            <a:rect l="l" t="t" r="r" b="b"/>
            <a:pathLst>
              <a:path w="42230" h="37429">
                <a:moveTo>
                  <a:pt x="26053" y="34533"/>
                </a:moveTo>
                <a:lnTo>
                  <a:pt x="36484" y="27843"/>
                </a:lnTo>
                <a:lnTo>
                  <a:pt x="40325" y="24003"/>
                </a:lnTo>
                <a:lnTo>
                  <a:pt x="42230" y="20147"/>
                </a:lnTo>
                <a:lnTo>
                  <a:pt x="42230" y="12466"/>
                </a:lnTo>
                <a:lnTo>
                  <a:pt x="41285" y="9601"/>
                </a:lnTo>
                <a:lnTo>
                  <a:pt x="39349" y="7665"/>
                </a:lnTo>
                <a:lnTo>
                  <a:pt x="36484" y="4785"/>
                </a:lnTo>
                <a:lnTo>
                  <a:pt x="33604" y="3840"/>
                </a:lnTo>
                <a:lnTo>
                  <a:pt x="29763" y="2880"/>
                </a:lnTo>
                <a:lnTo>
                  <a:pt x="14401" y="2880"/>
                </a:lnTo>
                <a:lnTo>
                  <a:pt x="9601" y="1920"/>
                </a:lnTo>
                <a:lnTo>
                  <a:pt x="3840" y="1920"/>
                </a:lnTo>
                <a:lnTo>
                  <a:pt x="2880" y="944"/>
                </a:lnTo>
                <a:lnTo>
                  <a:pt x="1920" y="944"/>
                </a:lnTo>
                <a:lnTo>
                  <a:pt x="960" y="0"/>
                </a:lnTo>
                <a:lnTo>
                  <a:pt x="0" y="12466"/>
                </a:lnTo>
                <a:lnTo>
                  <a:pt x="1920" y="10561"/>
                </a:lnTo>
                <a:lnTo>
                  <a:pt x="6720" y="11506"/>
                </a:lnTo>
                <a:lnTo>
                  <a:pt x="23042" y="11506"/>
                </a:lnTo>
                <a:lnTo>
                  <a:pt x="28803" y="12466"/>
                </a:lnTo>
                <a:lnTo>
                  <a:pt x="32644" y="12466"/>
                </a:lnTo>
                <a:lnTo>
                  <a:pt x="34549" y="13441"/>
                </a:lnTo>
                <a:lnTo>
                  <a:pt x="37444" y="14386"/>
                </a:lnTo>
                <a:lnTo>
                  <a:pt x="38389" y="16306"/>
                </a:lnTo>
                <a:lnTo>
                  <a:pt x="38389" y="21107"/>
                </a:lnTo>
                <a:lnTo>
                  <a:pt x="36484" y="23027"/>
                </a:lnTo>
                <a:lnTo>
                  <a:pt x="32644" y="25908"/>
                </a:lnTo>
                <a:lnTo>
                  <a:pt x="29763" y="28788"/>
                </a:lnTo>
                <a:lnTo>
                  <a:pt x="24002" y="29748"/>
                </a:lnTo>
                <a:lnTo>
                  <a:pt x="9601" y="29748"/>
                </a:lnTo>
                <a:lnTo>
                  <a:pt x="3840" y="28788"/>
                </a:lnTo>
                <a:lnTo>
                  <a:pt x="3840" y="37429"/>
                </a:lnTo>
                <a:lnTo>
                  <a:pt x="11521" y="37429"/>
                </a:lnTo>
                <a:lnTo>
                  <a:pt x="13088" y="37400"/>
                </a:lnTo>
                <a:lnTo>
                  <a:pt x="26053" y="345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9" name="object 1039"/>
          <p:cNvSpPr/>
          <p:nvPr/>
        </p:nvSpPr>
        <p:spPr>
          <a:xfrm>
            <a:off x="3522375" y="7505105"/>
            <a:ext cx="5760" cy="24002"/>
          </a:xfrm>
          <a:custGeom>
            <a:avLst/>
            <a:gdLst/>
            <a:ahLst/>
            <a:cxnLst/>
            <a:rect l="l" t="t" r="r" b="b"/>
            <a:pathLst>
              <a:path w="5760" h="24002">
                <a:moveTo>
                  <a:pt x="5760" y="22082"/>
                </a:moveTo>
                <a:lnTo>
                  <a:pt x="4800" y="0"/>
                </a:lnTo>
                <a:lnTo>
                  <a:pt x="4800" y="11521"/>
                </a:lnTo>
                <a:lnTo>
                  <a:pt x="3840" y="15361"/>
                </a:lnTo>
                <a:lnTo>
                  <a:pt x="1920" y="17282"/>
                </a:lnTo>
                <a:lnTo>
                  <a:pt x="0" y="19202"/>
                </a:lnTo>
                <a:lnTo>
                  <a:pt x="0" y="24002"/>
                </a:lnTo>
                <a:lnTo>
                  <a:pt x="5760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0" name="object 1040"/>
          <p:cNvSpPr/>
          <p:nvPr/>
        </p:nvSpPr>
        <p:spPr>
          <a:xfrm>
            <a:off x="3563645" y="7489743"/>
            <a:ext cx="13441" cy="8641"/>
          </a:xfrm>
          <a:custGeom>
            <a:avLst/>
            <a:gdLst/>
            <a:ahLst/>
            <a:cxnLst/>
            <a:rect l="l" t="t" r="r" b="b"/>
            <a:pathLst>
              <a:path w="13441" h="8641">
                <a:moveTo>
                  <a:pt x="6720" y="0"/>
                </a:moveTo>
                <a:lnTo>
                  <a:pt x="0" y="2880"/>
                </a:lnTo>
                <a:lnTo>
                  <a:pt x="1920" y="8641"/>
                </a:lnTo>
                <a:lnTo>
                  <a:pt x="3840" y="5760"/>
                </a:lnTo>
                <a:lnTo>
                  <a:pt x="6720" y="4800"/>
                </a:lnTo>
                <a:lnTo>
                  <a:pt x="10561" y="4800"/>
                </a:lnTo>
                <a:lnTo>
                  <a:pt x="13441" y="0"/>
                </a:lnTo>
                <a:lnTo>
                  <a:pt x="67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1" name="object 1041"/>
          <p:cNvSpPr/>
          <p:nvPr/>
        </p:nvSpPr>
        <p:spPr>
          <a:xfrm>
            <a:off x="3552123" y="7489743"/>
            <a:ext cx="46085" cy="58552"/>
          </a:xfrm>
          <a:custGeom>
            <a:avLst/>
            <a:gdLst/>
            <a:ahLst/>
            <a:cxnLst/>
            <a:rect l="l" t="t" r="r" b="b"/>
            <a:pathLst>
              <a:path w="46085" h="58552">
                <a:moveTo>
                  <a:pt x="29763" y="7680"/>
                </a:moveTo>
                <a:lnTo>
                  <a:pt x="31683" y="9601"/>
                </a:lnTo>
                <a:lnTo>
                  <a:pt x="32644" y="11521"/>
                </a:lnTo>
                <a:lnTo>
                  <a:pt x="33604" y="13441"/>
                </a:lnTo>
                <a:lnTo>
                  <a:pt x="33604" y="19202"/>
                </a:lnTo>
                <a:lnTo>
                  <a:pt x="8641" y="19202"/>
                </a:lnTo>
                <a:lnTo>
                  <a:pt x="8641" y="14401"/>
                </a:lnTo>
                <a:lnTo>
                  <a:pt x="10561" y="10561"/>
                </a:lnTo>
                <a:lnTo>
                  <a:pt x="13441" y="8641"/>
                </a:lnTo>
                <a:lnTo>
                  <a:pt x="11521" y="2880"/>
                </a:lnTo>
                <a:lnTo>
                  <a:pt x="6720" y="8641"/>
                </a:lnTo>
                <a:lnTo>
                  <a:pt x="1920" y="13441"/>
                </a:lnTo>
                <a:lnTo>
                  <a:pt x="0" y="21122"/>
                </a:lnTo>
                <a:lnTo>
                  <a:pt x="0" y="38404"/>
                </a:lnTo>
                <a:lnTo>
                  <a:pt x="1920" y="45125"/>
                </a:lnTo>
                <a:lnTo>
                  <a:pt x="6720" y="50871"/>
                </a:lnTo>
                <a:lnTo>
                  <a:pt x="11521" y="55686"/>
                </a:lnTo>
                <a:lnTo>
                  <a:pt x="17282" y="58552"/>
                </a:lnTo>
                <a:lnTo>
                  <a:pt x="29763" y="58552"/>
                </a:lnTo>
                <a:lnTo>
                  <a:pt x="34564" y="55686"/>
                </a:lnTo>
                <a:lnTo>
                  <a:pt x="39364" y="51846"/>
                </a:lnTo>
                <a:lnTo>
                  <a:pt x="43205" y="47030"/>
                </a:lnTo>
                <a:lnTo>
                  <a:pt x="45125" y="42245"/>
                </a:lnTo>
                <a:lnTo>
                  <a:pt x="46085" y="36484"/>
                </a:lnTo>
                <a:lnTo>
                  <a:pt x="44165" y="35524"/>
                </a:lnTo>
                <a:lnTo>
                  <a:pt x="42245" y="40325"/>
                </a:lnTo>
                <a:lnTo>
                  <a:pt x="40325" y="44165"/>
                </a:lnTo>
                <a:lnTo>
                  <a:pt x="37444" y="46085"/>
                </a:lnTo>
                <a:lnTo>
                  <a:pt x="35524" y="48006"/>
                </a:lnTo>
                <a:lnTo>
                  <a:pt x="31683" y="48966"/>
                </a:lnTo>
                <a:lnTo>
                  <a:pt x="23042" y="48966"/>
                </a:lnTo>
                <a:lnTo>
                  <a:pt x="18242" y="46085"/>
                </a:lnTo>
                <a:lnTo>
                  <a:pt x="14401" y="41285"/>
                </a:lnTo>
                <a:lnTo>
                  <a:pt x="10561" y="37444"/>
                </a:lnTo>
                <a:lnTo>
                  <a:pt x="8641" y="30723"/>
                </a:lnTo>
                <a:lnTo>
                  <a:pt x="8641" y="23042"/>
                </a:lnTo>
                <a:lnTo>
                  <a:pt x="46085" y="23042"/>
                </a:lnTo>
                <a:lnTo>
                  <a:pt x="46085" y="15361"/>
                </a:lnTo>
                <a:lnTo>
                  <a:pt x="44165" y="10561"/>
                </a:lnTo>
                <a:lnTo>
                  <a:pt x="40325" y="6720"/>
                </a:lnTo>
                <a:lnTo>
                  <a:pt x="36484" y="1920"/>
                </a:lnTo>
                <a:lnTo>
                  <a:pt x="31683" y="0"/>
                </a:lnTo>
                <a:lnTo>
                  <a:pt x="24963" y="0"/>
                </a:lnTo>
                <a:lnTo>
                  <a:pt x="22082" y="4800"/>
                </a:lnTo>
                <a:lnTo>
                  <a:pt x="25923" y="4800"/>
                </a:lnTo>
                <a:lnTo>
                  <a:pt x="27843" y="6720"/>
                </a:lnTo>
                <a:lnTo>
                  <a:pt x="29763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2" name="object 1042"/>
          <p:cNvSpPr/>
          <p:nvPr/>
        </p:nvSpPr>
        <p:spPr>
          <a:xfrm>
            <a:off x="3603010" y="7489743"/>
            <a:ext cx="40309" cy="56647"/>
          </a:xfrm>
          <a:custGeom>
            <a:avLst/>
            <a:gdLst/>
            <a:ahLst/>
            <a:cxnLst/>
            <a:rect l="l" t="t" r="r" b="b"/>
            <a:pathLst>
              <a:path w="40309" h="56647">
                <a:moveTo>
                  <a:pt x="27843" y="56647"/>
                </a:moveTo>
                <a:lnTo>
                  <a:pt x="27843" y="54711"/>
                </a:lnTo>
                <a:lnTo>
                  <a:pt x="25923" y="54711"/>
                </a:lnTo>
                <a:lnTo>
                  <a:pt x="24002" y="53751"/>
                </a:lnTo>
                <a:lnTo>
                  <a:pt x="23042" y="53751"/>
                </a:lnTo>
                <a:lnTo>
                  <a:pt x="21122" y="52806"/>
                </a:lnTo>
                <a:lnTo>
                  <a:pt x="20162" y="51846"/>
                </a:lnTo>
                <a:lnTo>
                  <a:pt x="20162" y="50871"/>
                </a:lnTo>
                <a:lnTo>
                  <a:pt x="19202" y="48966"/>
                </a:lnTo>
                <a:lnTo>
                  <a:pt x="19202" y="17282"/>
                </a:lnTo>
                <a:lnTo>
                  <a:pt x="21122" y="13441"/>
                </a:lnTo>
                <a:lnTo>
                  <a:pt x="22082" y="11521"/>
                </a:lnTo>
                <a:lnTo>
                  <a:pt x="24002" y="9601"/>
                </a:lnTo>
                <a:lnTo>
                  <a:pt x="24947" y="8641"/>
                </a:lnTo>
                <a:lnTo>
                  <a:pt x="27843" y="8641"/>
                </a:lnTo>
                <a:lnTo>
                  <a:pt x="28788" y="9601"/>
                </a:lnTo>
                <a:lnTo>
                  <a:pt x="30723" y="10561"/>
                </a:lnTo>
                <a:lnTo>
                  <a:pt x="32628" y="11521"/>
                </a:lnTo>
                <a:lnTo>
                  <a:pt x="33604" y="12481"/>
                </a:lnTo>
                <a:lnTo>
                  <a:pt x="37444" y="12481"/>
                </a:lnTo>
                <a:lnTo>
                  <a:pt x="39349" y="10561"/>
                </a:lnTo>
                <a:lnTo>
                  <a:pt x="40309" y="9601"/>
                </a:lnTo>
                <a:lnTo>
                  <a:pt x="40309" y="4800"/>
                </a:lnTo>
                <a:lnTo>
                  <a:pt x="39349" y="3840"/>
                </a:lnTo>
                <a:lnTo>
                  <a:pt x="38404" y="1920"/>
                </a:lnTo>
                <a:lnTo>
                  <a:pt x="36469" y="960"/>
                </a:lnTo>
                <a:lnTo>
                  <a:pt x="34564" y="0"/>
                </a:lnTo>
                <a:lnTo>
                  <a:pt x="27843" y="0"/>
                </a:lnTo>
                <a:lnTo>
                  <a:pt x="23042" y="4800"/>
                </a:lnTo>
                <a:lnTo>
                  <a:pt x="19202" y="12481"/>
                </a:lnTo>
                <a:lnTo>
                  <a:pt x="19202" y="0"/>
                </a:lnTo>
                <a:lnTo>
                  <a:pt x="16322" y="0"/>
                </a:lnTo>
                <a:lnTo>
                  <a:pt x="0" y="6720"/>
                </a:lnTo>
                <a:lnTo>
                  <a:pt x="0" y="9601"/>
                </a:lnTo>
                <a:lnTo>
                  <a:pt x="1920" y="8641"/>
                </a:lnTo>
                <a:lnTo>
                  <a:pt x="6720" y="8641"/>
                </a:lnTo>
                <a:lnTo>
                  <a:pt x="6720" y="9601"/>
                </a:lnTo>
                <a:lnTo>
                  <a:pt x="7680" y="9601"/>
                </a:lnTo>
                <a:lnTo>
                  <a:pt x="8641" y="10561"/>
                </a:lnTo>
                <a:lnTo>
                  <a:pt x="8641" y="51846"/>
                </a:lnTo>
                <a:lnTo>
                  <a:pt x="7680" y="52806"/>
                </a:lnTo>
                <a:lnTo>
                  <a:pt x="6720" y="52806"/>
                </a:lnTo>
                <a:lnTo>
                  <a:pt x="4800" y="53751"/>
                </a:lnTo>
                <a:lnTo>
                  <a:pt x="2880" y="54711"/>
                </a:lnTo>
                <a:lnTo>
                  <a:pt x="0" y="54711"/>
                </a:lnTo>
                <a:lnTo>
                  <a:pt x="0" y="56647"/>
                </a:lnTo>
                <a:lnTo>
                  <a:pt x="27843" y="566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3" name="object 1043"/>
          <p:cNvSpPr/>
          <p:nvPr/>
        </p:nvSpPr>
        <p:spPr>
          <a:xfrm>
            <a:off x="3648135" y="7463820"/>
            <a:ext cx="46070" cy="84475"/>
          </a:xfrm>
          <a:custGeom>
            <a:avLst/>
            <a:gdLst/>
            <a:ahLst/>
            <a:cxnLst/>
            <a:rect l="l" t="t" r="r" b="b"/>
            <a:pathLst>
              <a:path w="46070" h="84475">
                <a:moveTo>
                  <a:pt x="31668" y="48966"/>
                </a:moveTo>
                <a:lnTo>
                  <a:pt x="33588" y="49926"/>
                </a:lnTo>
                <a:lnTo>
                  <a:pt x="34549" y="51846"/>
                </a:lnTo>
                <a:lnTo>
                  <a:pt x="35509" y="53766"/>
                </a:lnTo>
                <a:lnTo>
                  <a:pt x="36469" y="56647"/>
                </a:lnTo>
                <a:lnTo>
                  <a:pt x="37429" y="59527"/>
                </a:lnTo>
                <a:lnTo>
                  <a:pt x="37429" y="67208"/>
                </a:lnTo>
                <a:lnTo>
                  <a:pt x="35509" y="71048"/>
                </a:lnTo>
                <a:lnTo>
                  <a:pt x="32628" y="73929"/>
                </a:lnTo>
                <a:lnTo>
                  <a:pt x="29748" y="76794"/>
                </a:lnTo>
                <a:lnTo>
                  <a:pt x="26868" y="78729"/>
                </a:lnTo>
                <a:lnTo>
                  <a:pt x="19187" y="78729"/>
                </a:lnTo>
                <a:lnTo>
                  <a:pt x="17266" y="77769"/>
                </a:lnTo>
                <a:lnTo>
                  <a:pt x="16306" y="77769"/>
                </a:lnTo>
                <a:lnTo>
                  <a:pt x="15346" y="76794"/>
                </a:lnTo>
                <a:lnTo>
                  <a:pt x="12466" y="75849"/>
                </a:lnTo>
                <a:lnTo>
                  <a:pt x="10546" y="74889"/>
                </a:lnTo>
                <a:lnTo>
                  <a:pt x="8625" y="73929"/>
                </a:lnTo>
                <a:lnTo>
                  <a:pt x="7665" y="73929"/>
                </a:lnTo>
                <a:lnTo>
                  <a:pt x="6705" y="72953"/>
                </a:lnTo>
                <a:lnTo>
                  <a:pt x="3825" y="72953"/>
                </a:lnTo>
                <a:lnTo>
                  <a:pt x="2865" y="73929"/>
                </a:lnTo>
                <a:lnTo>
                  <a:pt x="1904" y="74889"/>
                </a:lnTo>
                <a:lnTo>
                  <a:pt x="944" y="75849"/>
                </a:lnTo>
                <a:lnTo>
                  <a:pt x="0" y="76794"/>
                </a:lnTo>
                <a:lnTo>
                  <a:pt x="0" y="78729"/>
                </a:lnTo>
                <a:lnTo>
                  <a:pt x="944" y="80634"/>
                </a:lnTo>
                <a:lnTo>
                  <a:pt x="2865" y="81610"/>
                </a:lnTo>
                <a:lnTo>
                  <a:pt x="4785" y="83515"/>
                </a:lnTo>
                <a:lnTo>
                  <a:pt x="8625" y="84475"/>
                </a:lnTo>
                <a:lnTo>
                  <a:pt x="14386" y="84475"/>
                </a:lnTo>
                <a:lnTo>
                  <a:pt x="16509" y="84430"/>
                </a:lnTo>
                <a:lnTo>
                  <a:pt x="29787" y="81368"/>
                </a:lnTo>
                <a:lnTo>
                  <a:pt x="39349" y="73929"/>
                </a:lnTo>
                <a:lnTo>
                  <a:pt x="44150" y="69113"/>
                </a:lnTo>
                <a:lnTo>
                  <a:pt x="46070" y="62407"/>
                </a:lnTo>
                <a:lnTo>
                  <a:pt x="46070" y="50886"/>
                </a:lnTo>
                <a:lnTo>
                  <a:pt x="45110" y="47045"/>
                </a:lnTo>
                <a:lnTo>
                  <a:pt x="42230" y="43205"/>
                </a:lnTo>
                <a:lnTo>
                  <a:pt x="40309" y="39364"/>
                </a:lnTo>
                <a:lnTo>
                  <a:pt x="36469" y="36484"/>
                </a:lnTo>
                <a:lnTo>
                  <a:pt x="31668" y="34564"/>
                </a:lnTo>
                <a:lnTo>
                  <a:pt x="38389" y="27843"/>
                </a:lnTo>
                <a:lnTo>
                  <a:pt x="42230" y="22082"/>
                </a:lnTo>
                <a:lnTo>
                  <a:pt x="42230" y="12481"/>
                </a:lnTo>
                <a:lnTo>
                  <a:pt x="41269" y="9601"/>
                </a:lnTo>
                <a:lnTo>
                  <a:pt x="38389" y="6720"/>
                </a:lnTo>
                <a:lnTo>
                  <a:pt x="34549" y="1935"/>
                </a:lnTo>
                <a:lnTo>
                  <a:pt x="29748" y="0"/>
                </a:lnTo>
                <a:lnTo>
                  <a:pt x="18227" y="0"/>
                </a:lnTo>
                <a:lnTo>
                  <a:pt x="13426" y="960"/>
                </a:lnTo>
                <a:lnTo>
                  <a:pt x="10546" y="4800"/>
                </a:lnTo>
                <a:lnTo>
                  <a:pt x="6705" y="7680"/>
                </a:lnTo>
                <a:lnTo>
                  <a:pt x="3825" y="11521"/>
                </a:lnTo>
                <a:lnTo>
                  <a:pt x="1904" y="17282"/>
                </a:lnTo>
                <a:lnTo>
                  <a:pt x="3825" y="18242"/>
                </a:lnTo>
                <a:lnTo>
                  <a:pt x="7665" y="11521"/>
                </a:lnTo>
                <a:lnTo>
                  <a:pt x="12466" y="7680"/>
                </a:lnTo>
                <a:lnTo>
                  <a:pt x="23027" y="7680"/>
                </a:lnTo>
                <a:lnTo>
                  <a:pt x="25908" y="9601"/>
                </a:lnTo>
                <a:lnTo>
                  <a:pt x="28788" y="11521"/>
                </a:lnTo>
                <a:lnTo>
                  <a:pt x="30708" y="14401"/>
                </a:lnTo>
                <a:lnTo>
                  <a:pt x="32628" y="17282"/>
                </a:lnTo>
                <a:lnTo>
                  <a:pt x="32628" y="24963"/>
                </a:lnTo>
                <a:lnTo>
                  <a:pt x="31668" y="27843"/>
                </a:lnTo>
                <a:lnTo>
                  <a:pt x="30708" y="30723"/>
                </a:lnTo>
                <a:lnTo>
                  <a:pt x="28788" y="32644"/>
                </a:lnTo>
                <a:lnTo>
                  <a:pt x="26868" y="35524"/>
                </a:lnTo>
                <a:lnTo>
                  <a:pt x="23027" y="37444"/>
                </a:lnTo>
                <a:lnTo>
                  <a:pt x="20147" y="39364"/>
                </a:lnTo>
                <a:lnTo>
                  <a:pt x="17266" y="40325"/>
                </a:lnTo>
                <a:lnTo>
                  <a:pt x="13426" y="40325"/>
                </a:lnTo>
                <a:lnTo>
                  <a:pt x="13426" y="42245"/>
                </a:lnTo>
                <a:lnTo>
                  <a:pt x="19187" y="42245"/>
                </a:lnTo>
                <a:lnTo>
                  <a:pt x="22067" y="43205"/>
                </a:lnTo>
                <a:lnTo>
                  <a:pt x="24947" y="44165"/>
                </a:lnTo>
                <a:lnTo>
                  <a:pt x="27828" y="46085"/>
                </a:lnTo>
                <a:lnTo>
                  <a:pt x="30708" y="47045"/>
                </a:lnTo>
                <a:lnTo>
                  <a:pt x="31668" y="489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4" name="object 1044"/>
          <p:cNvSpPr/>
          <p:nvPr/>
        </p:nvSpPr>
        <p:spPr>
          <a:xfrm>
            <a:off x="3149894" y="7692298"/>
            <a:ext cx="217916" cy="21122"/>
          </a:xfrm>
          <a:custGeom>
            <a:avLst/>
            <a:gdLst/>
            <a:ahLst/>
            <a:cxnLst/>
            <a:rect l="l" t="t" r="r" b="b"/>
            <a:pathLst>
              <a:path w="217916" h="21122">
                <a:moveTo>
                  <a:pt x="10561" y="0"/>
                </a:moveTo>
                <a:lnTo>
                  <a:pt x="4815" y="0"/>
                </a:lnTo>
                <a:lnTo>
                  <a:pt x="0" y="4800"/>
                </a:lnTo>
                <a:lnTo>
                  <a:pt x="0" y="16322"/>
                </a:lnTo>
                <a:lnTo>
                  <a:pt x="4815" y="21122"/>
                </a:lnTo>
                <a:lnTo>
                  <a:pt x="213116" y="21122"/>
                </a:lnTo>
                <a:lnTo>
                  <a:pt x="217916" y="16322"/>
                </a:lnTo>
                <a:lnTo>
                  <a:pt x="217916" y="4800"/>
                </a:lnTo>
                <a:lnTo>
                  <a:pt x="213116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98B85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5" name="object 1045"/>
          <p:cNvSpPr/>
          <p:nvPr/>
        </p:nvSpPr>
        <p:spPr>
          <a:xfrm>
            <a:off x="3385093" y="7658694"/>
            <a:ext cx="53751" cy="84475"/>
          </a:xfrm>
          <a:custGeom>
            <a:avLst/>
            <a:gdLst/>
            <a:ahLst/>
            <a:cxnLst/>
            <a:rect l="l" t="t" r="r" b="b"/>
            <a:pathLst>
              <a:path w="53751" h="84475">
                <a:moveTo>
                  <a:pt x="960" y="27843"/>
                </a:moveTo>
                <a:lnTo>
                  <a:pt x="1920" y="30723"/>
                </a:lnTo>
                <a:lnTo>
                  <a:pt x="3840" y="33604"/>
                </a:lnTo>
                <a:lnTo>
                  <a:pt x="5760" y="35524"/>
                </a:lnTo>
                <a:lnTo>
                  <a:pt x="8641" y="38404"/>
                </a:lnTo>
                <a:lnTo>
                  <a:pt x="11521" y="40325"/>
                </a:lnTo>
                <a:lnTo>
                  <a:pt x="17282" y="43205"/>
                </a:lnTo>
                <a:lnTo>
                  <a:pt x="24002" y="47045"/>
                </a:lnTo>
                <a:lnTo>
                  <a:pt x="30723" y="50886"/>
                </a:lnTo>
                <a:lnTo>
                  <a:pt x="34564" y="53766"/>
                </a:lnTo>
                <a:lnTo>
                  <a:pt x="36484" y="54726"/>
                </a:lnTo>
                <a:lnTo>
                  <a:pt x="38404" y="56647"/>
                </a:lnTo>
                <a:lnTo>
                  <a:pt x="40325" y="58567"/>
                </a:lnTo>
                <a:lnTo>
                  <a:pt x="41285" y="60487"/>
                </a:lnTo>
                <a:lnTo>
                  <a:pt x="43205" y="62407"/>
                </a:lnTo>
                <a:lnTo>
                  <a:pt x="43205" y="70073"/>
                </a:lnTo>
                <a:lnTo>
                  <a:pt x="42245" y="72969"/>
                </a:lnTo>
                <a:lnTo>
                  <a:pt x="39364" y="75849"/>
                </a:lnTo>
                <a:lnTo>
                  <a:pt x="36484" y="78729"/>
                </a:lnTo>
                <a:lnTo>
                  <a:pt x="31683" y="79689"/>
                </a:lnTo>
                <a:lnTo>
                  <a:pt x="23042" y="79689"/>
                </a:lnTo>
                <a:lnTo>
                  <a:pt x="19202" y="78729"/>
                </a:lnTo>
                <a:lnTo>
                  <a:pt x="15361" y="76809"/>
                </a:lnTo>
                <a:lnTo>
                  <a:pt x="11521" y="74889"/>
                </a:lnTo>
                <a:lnTo>
                  <a:pt x="8641" y="72969"/>
                </a:lnTo>
                <a:lnTo>
                  <a:pt x="6720" y="70073"/>
                </a:lnTo>
                <a:lnTo>
                  <a:pt x="5760" y="67208"/>
                </a:lnTo>
                <a:lnTo>
                  <a:pt x="3840" y="62407"/>
                </a:lnTo>
                <a:lnTo>
                  <a:pt x="2880" y="56647"/>
                </a:lnTo>
                <a:lnTo>
                  <a:pt x="960" y="56647"/>
                </a:lnTo>
                <a:lnTo>
                  <a:pt x="960" y="84475"/>
                </a:lnTo>
                <a:lnTo>
                  <a:pt x="2880" y="84475"/>
                </a:lnTo>
                <a:lnTo>
                  <a:pt x="2880" y="82570"/>
                </a:lnTo>
                <a:lnTo>
                  <a:pt x="3840" y="81594"/>
                </a:lnTo>
                <a:lnTo>
                  <a:pt x="3840" y="80634"/>
                </a:lnTo>
                <a:lnTo>
                  <a:pt x="4800" y="80634"/>
                </a:lnTo>
                <a:lnTo>
                  <a:pt x="5760" y="79689"/>
                </a:lnTo>
                <a:lnTo>
                  <a:pt x="7680" y="79689"/>
                </a:lnTo>
                <a:lnTo>
                  <a:pt x="10561" y="80634"/>
                </a:lnTo>
                <a:lnTo>
                  <a:pt x="14401" y="81594"/>
                </a:lnTo>
                <a:lnTo>
                  <a:pt x="18242" y="83530"/>
                </a:lnTo>
                <a:lnTo>
                  <a:pt x="20162" y="83530"/>
                </a:lnTo>
                <a:lnTo>
                  <a:pt x="22082" y="84475"/>
                </a:lnTo>
                <a:lnTo>
                  <a:pt x="35524" y="84475"/>
                </a:lnTo>
                <a:lnTo>
                  <a:pt x="42245" y="82570"/>
                </a:lnTo>
                <a:lnTo>
                  <a:pt x="47030" y="77754"/>
                </a:lnTo>
                <a:lnTo>
                  <a:pt x="51846" y="73913"/>
                </a:lnTo>
                <a:lnTo>
                  <a:pt x="53751" y="68168"/>
                </a:lnTo>
                <a:lnTo>
                  <a:pt x="53751" y="58567"/>
                </a:lnTo>
                <a:lnTo>
                  <a:pt x="52806" y="55686"/>
                </a:lnTo>
                <a:lnTo>
                  <a:pt x="51846" y="52806"/>
                </a:lnTo>
                <a:lnTo>
                  <a:pt x="49926" y="49926"/>
                </a:lnTo>
                <a:lnTo>
                  <a:pt x="48005" y="47045"/>
                </a:lnTo>
                <a:lnTo>
                  <a:pt x="45125" y="45125"/>
                </a:lnTo>
                <a:lnTo>
                  <a:pt x="42245" y="43205"/>
                </a:lnTo>
                <a:lnTo>
                  <a:pt x="37444" y="40325"/>
                </a:lnTo>
                <a:lnTo>
                  <a:pt x="29763" y="35524"/>
                </a:lnTo>
                <a:lnTo>
                  <a:pt x="20162" y="30723"/>
                </a:lnTo>
                <a:lnTo>
                  <a:pt x="14401" y="26883"/>
                </a:lnTo>
                <a:lnTo>
                  <a:pt x="12481" y="24002"/>
                </a:lnTo>
                <a:lnTo>
                  <a:pt x="10561" y="22082"/>
                </a:lnTo>
                <a:lnTo>
                  <a:pt x="9601" y="19202"/>
                </a:lnTo>
                <a:lnTo>
                  <a:pt x="9601" y="14401"/>
                </a:lnTo>
                <a:lnTo>
                  <a:pt x="10561" y="11521"/>
                </a:lnTo>
                <a:lnTo>
                  <a:pt x="13441" y="8641"/>
                </a:lnTo>
                <a:lnTo>
                  <a:pt x="16322" y="5760"/>
                </a:lnTo>
                <a:lnTo>
                  <a:pt x="20162" y="4800"/>
                </a:lnTo>
                <a:lnTo>
                  <a:pt x="27843" y="4800"/>
                </a:lnTo>
                <a:lnTo>
                  <a:pt x="30723" y="5760"/>
                </a:lnTo>
                <a:lnTo>
                  <a:pt x="34564" y="7680"/>
                </a:lnTo>
                <a:lnTo>
                  <a:pt x="38404" y="9601"/>
                </a:lnTo>
                <a:lnTo>
                  <a:pt x="40325" y="11521"/>
                </a:lnTo>
                <a:lnTo>
                  <a:pt x="42245" y="15361"/>
                </a:lnTo>
                <a:lnTo>
                  <a:pt x="44165" y="18242"/>
                </a:lnTo>
                <a:lnTo>
                  <a:pt x="45125" y="23042"/>
                </a:lnTo>
                <a:lnTo>
                  <a:pt x="46085" y="27843"/>
                </a:lnTo>
                <a:lnTo>
                  <a:pt x="48966" y="27843"/>
                </a:lnTo>
                <a:lnTo>
                  <a:pt x="48966" y="0"/>
                </a:lnTo>
                <a:lnTo>
                  <a:pt x="46085" y="0"/>
                </a:lnTo>
                <a:lnTo>
                  <a:pt x="46085" y="1920"/>
                </a:lnTo>
                <a:lnTo>
                  <a:pt x="45125" y="2895"/>
                </a:lnTo>
                <a:lnTo>
                  <a:pt x="45125" y="3840"/>
                </a:lnTo>
                <a:lnTo>
                  <a:pt x="44165" y="4800"/>
                </a:lnTo>
                <a:lnTo>
                  <a:pt x="41285" y="4800"/>
                </a:lnTo>
                <a:lnTo>
                  <a:pt x="39364" y="3840"/>
                </a:lnTo>
                <a:lnTo>
                  <a:pt x="37444" y="2895"/>
                </a:lnTo>
                <a:lnTo>
                  <a:pt x="32644" y="960"/>
                </a:lnTo>
                <a:lnTo>
                  <a:pt x="27843" y="0"/>
                </a:lnTo>
                <a:lnTo>
                  <a:pt x="17282" y="0"/>
                </a:lnTo>
                <a:lnTo>
                  <a:pt x="11521" y="1920"/>
                </a:lnTo>
                <a:lnTo>
                  <a:pt x="6720" y="6720"/>
                </a:lnTo>
                <a:lnTo>
                  <a:pt x="1920" y="10561"/>
                </a:lnTo>
                <a:lnTo>
                  <a:pt x="0" y="15361"/>
                </a:lnTo>
                <a:lnTo>
                  <a:pt x="0" y="24963"/>
                </a:lnTo>
                <a:lnTo>
                  <a:pt x="960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6" name="object 1046"/>
          <p:cNvSpPr/>
          <p:nvPr/>
        </p:nvSpPr>
        <p:spPr>
          <a:xfrm>
            <a:off x="3450366" y="7685577"/>
            <a:ext cx="52806" cy="57591"/>
          </a:xfrm>
          <a:custGeom>
            <a:avLst/>
            <a:gdLst/>
            <a:ahLst/>
            <a:cxnLst/>
            <a:rect l="l" t="t" r="r" b="b"/>
            <a:pathLst>
              <a:path w="52806" h="57591">
                <a:moveTo>
                  <a:pt x="0" y="28803"/>
                </a:moveTo>
                <a:lnTo>
                  <a:pt x="0" y="36484"/>
                </a:lnTo>
                <a:lnTo>
                  <a:pt x="1935" y="42245"/>
                </a:lnTo>
                <a:lnTo>
                  <a:pt x="5760" y="48006"/>
                </a:lnTo>
                <a:lnTo>
                  <a:pt x="10561" y="54711"/>
                </a:lnTo>
                <a:lnTo>
                  <a:pt x="17282" y="57591"/>
                </a:lnTo>
                <a:lnTo>
                  <a:pt x="25923" y="57591"/>
                </a:lnTo>
                <a:lnTo>
                  <a:pt x="19202" y="50871"/>
                </a:lnTo>
                <a:lnTo>
                  <a:pt x="15361" y="45125"/>
                </a:lnTo>
                <a:lnTo>
                  <a:pt x="12481" y="39364"/>
                </a:lnTo>
                <a:lnTo>
                  <a:pt x="10561" y="31683"/>
                </a:lnTo>
                <a:lnTo>
                  <a:pt x="10561" y="19202"/>
                </a:lnTo>
                <a:lnTo>
                  <a:pt x="11521" y="15361"/>
                </a:lnTo>
                <a:lnTo>
                  <a:pt x="12481" y="11521"/>
                </a:lnTo>
                <a:lnTo>
                  <a:pt x="14401" y="8641"/>
                </a:lnTo>
                <a:lnTo>
                  <a:pt x="16322" y="6720"/>
                </a:lnTo>
                <a:lnTo>
                  <a:pt x="18242" y="5760"/>
                </a:lnTo>
                <a:lnTo>
                  <a:pt x="20162" y="3840"/>
                </a:lnTo>
                <a:lnTo>
                  <a:pt x="28803" y="3840"/>
                </a:lnTo>
                <a:lnTo>
                  <a:pt x="32644" y="5760"/>
                </a:lnTo>
                <a:lnTo>
                  <a:pt x="35524" y="9601"/>
                </a:lnTo>
                <a:lnTo>
                  <a:pt x="39364" y="14401"/>
                </a:lnTo>
                <a:lnTo>
                  <a:pt x="41285" y="22082"/>
                </a:lnTo>
                <a:lnTo>
                  <a:pt x="41285" y="40325"/>
                </a:lnTo>
                <a:lnTo>
                  <a:pt x="40325" y="45125"/>
                </a:lnTo>
                <a:lnTo>
                  <a:pt x="39364" y="53751"/>
                </a:lnTo>
                <a:lnTo>
                  <a:pt x="43205" y="50871"/>
                </a:lnTo>
                <a:lnTo>
                  <a:pt x="47045" y="47030"/>
                </a:lnTo>
                <a:lnTo>
                  <a:pt x="48966" y="42245"/>
                </a:lnTo>
                <a:lnTo>
                  <a:pt x="51846" y="37444"/>
                </a:lnTo>
                <a:lnTo>
                  <a:pt x="52806" y="32644"/>
                </a:lnTo>
                <a:lnTo>
                  <a:pt x="52806" y="20162"/>
                </a:lnTo>
                <a:lnTo>
                  <a:pt x="50886" y="14401"/>
                </a:lnTo>
                <a:lnTo>
                  <a:pt x="46085" y="8641"/>
                </a:lnTo>
                <a:lnTo>
                  <a:pt x="41285" y="2880"/>
                </a:lnTo>
                <a:lnTo>
                  <a:pt x="34564" y="0"/>
                </a:lnTo>
                <a:lnTo>
                  <a:pt x="22082" y="0"/>
                </a:lnTo>
                <a:lnTo>
                  <a:pt x="17282" y="960"/>
                </a:lnTo>
                <a:lnTo>
                  <a:pt x="13441" y="2880"/>
                </a:lnTo>
                <a:lnTo>
                  <a:pt x="9601" y="5760"/>
                </a:lnTo>
                <a:lnTo>
                  <a:pt x="5760" y="9601"/>
                </a:lnTo>
                <a:lnTo>
                  <a:pt x="3840" y="14401"/>
                </a:lnTo>
                <a:lnTo>
                  <a:pt x="960" y="19202"/>
                </a:lnTo>
                <a:lnTo>
                  <a:pt x="0" y="24003"/>
                </a:lnTo>
                <a:lnTo>
                  <a:pt x="0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7" name="object 1047"/>
          <p:cNvSpPr/>
          <p:nvPr/>
        </p:nvSpPr>
        <p:spPr>
          <a:xfrm>
            <a:off x="3469568" y="7730703"/>
            <a:ext cx="21122" cy="12466"/>
          </a:xfrm>
          <a:custGeom>
            <a:avLst/>
            <a:gdLst/>
            <a:ahLst/>
            <a:cxnLst/>
            <a:rect l="l" t="t" r="r" b="b"/>
            <a:pathLst>
              <a:path w="21122" h="12466">
                <a:moveTo>
                  <a:pt x="21122" y="0"/>
                </a:moveTo>
                <a:lnTo>
                  <a:pt x="18242" y="3840"/>
                </a:lnTo>
                <a:lnTo>
                  <a:pt x="16322" y="6720"/>
                </a:lnTo>
                <a:lnTo>
                  <a:pt x="12481" y="8625"/>
                </a:lnTo>
                <a:lnTo>
                  <a:pt x="3840" y="8625"/>
                </a:lnTo>
                <a:lnTo>
                  <a:pt x="0" y="5745"/>
                </a:lnTo>
                <a:lnTo>
                  <a:pt x="6720" y="12466"/>
                </a:lnTo>
                <a:lnTo>
                  <a:pt x="11521" y="12466"/>
                </a:lnTo>
                <a:lnTo>
                  <a:pt x="16322" y="11521"/>
                </a:lnTo>
                <a:lnTo>
                  <a:pt x="20162" y="8625"/>
                </a:lnTo>
                <a:lnTo>
                  <a:pt x="211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8" name="object 1048"/>
          <p:cNvSpPr/>
          <p:nvPr/>
        </p:nvSpPr>
        <p:spPr>
          <a:xfrm>
            <a:off x="3507973" y="7686537"/>
            <a:ext cx="60472" cy="56631"/>
          </a:xfrm>
          <a:custGeom>
            <a:avLst/>
            <a:gdLst/>
            <a:ahLst/>
            <a:cxnLst/>
            <a:rect l="l" t="t" r="r" b="b"/>
            <a:pathLst>
              <a:path w="60472" h="56631">
                <a:moveTo>
                  <a:pt x="19202" y="0"/>
                </a:moveTo>
                <a:lnTo>
                  <a:pt x="0" y="0"/>
                </a:lnTo>
                <a:lnTo>
                  <a:pt x="0" y="2880"/>
                </a:lnTo>
                <a:lnTo>
                  <a:pt x="5760" y="2880"/>
                </a:lnTo>
                <a:lnTo>
                  <a:pt x="6720" y="3840"/>
                </a:lnTo>
                <a:lnTo>
                  <a:pt x="7680" y="4800"/>
                </a:lnTo>
                <a:lnTo>
                  <a:pt x="7680" y="5760"/>
                </a:lnTo>
                <a:lnTo>
                  <a:pt x="8641" y="6720"/>
                </a:lnTo>
                <a:lnTo>
                  <a:pt x="8641" y="40325"/>
                </a:lnTo>
                <a:lnTo>
                  <a:pt x="9601" y="44165"/>
                </a:lnTo>
                <a:lnTo>
                  <a:pt x="10561" y="47045"/>
                </a:lnTo>
                <a:lnTo>
                  <a:pt x="11521" y="49911"/>
                </a:lnTo>
                <a:lnTo>
                  <a:pt x="12481" y="51846"/>
                </a:lnTo>
                <a:lnTo>
                  <a:pt x="14401" y="53751"/>
                </a:lnTo>
                <a:lnTo>
                  <a:pt x="17282" y="55686"/>
                </a:lnTo>
                <a:lnTo>
                  <a:pt x="20162" y="56631"/>
                </a:lnTo>
                <a:lnTo>
                  <a:pt x="25907" y="56631"/>
                </a:lnTo>
                <a:lnTo>
                  <a:pt x="27843" y="55686"/>
                </a:lnTo>
                <a:lnTo>
                  <a:pt x="30723" y="54726"/>
                </a:lnTo>
                <a:lnTo>
                  <a:pt x="33588" y="53751"/>
                </a:lnTo>
                <a:lnTo>
                  <a:pt x="36469" y="49911"/>
                </a:lnTo>
                <a:lnTo>
                  <a:pt x="41269" y="45125"/>
                </a:lnTo>
                <a:lnTo>
                  <a:pt x="41269" y="56631"/>
                </a:lnTo>
                <a:lnTo>
                  <a:pt x="44150" y="56631"/>
                </a:lnTo>
                <a:lnTo>
                  <a:pt x="60472" y="49911"/>
                </a:lnTo>
                <a:lnTo>
                  <a:pt x="59512" y="48006"/>
                </a:lnTo>
                <a:lnTo>
                  <a:pt x="58552" y="48966"/>
                </a:lnTo>
                <a:lnTo>
                  <a:pt x="53751" y="48966"/>
                </a:lnTo>
                <a:lnTo>
                  <a:pt x="52791" y="48006"/>
                </a:lnTo>
                <a:lnTo>
                  <a:pt x="52791" y="47045"/>
                </a:lnTo>
                <a:lnTo>
                  <a:pt x="51831" y="46070"/>
                </a:lnTo>
                <a:lnTo>
                  <a:pt x="51831" y="43205"/>
                </a:lnTo>
                <a:lnTo>
                  <a:pt x="50871" y="39364"/>
                </a:lnTo>
                <a:lnTo>
                  <a:pt x="50871" y="0"/>
                </a:lnTo>
                <a:lnTo>
                  <a:pt x="32628" y="0"/>
                </a:lnTo>
                <a:lnTo>
                  <a:pt x="32628" y="2880"/>
                </a:lnTo>
                <a:lnTo>
                  <a:pt x="38404" y="2880"/>
                </a:lnTo>
                <a:lnTo>
                  <a:pt x="39349" y="3840"/>
                </a:lnTo>
                <a:lnTo>
                  <a:pt x="41269" y="5760"/>
                </a:lnTo>
                <a:lnTo>
                  <a:pt x="41269" y="41285"/>
                </a:lnTo>
                <a:lnTo>
                  <a:pt x="38404" y="44165"/>
                </a:lnTo>
                <a:lnTo>
                  <a:pt x="35524" y="47045"/>
                </a:lnTo>
                <a:lnTo>
                  <a:pt x="33588" y="48006"/>
                </a:lnTo>
                <a:lnTo>
                  <a:pt x="31683" y="48966"/>
                </a:lnTo>
                <a:lnTo>
                  <a:pt x="24963" y="48966"/>
                </a:lnTo>
                <a:lnTo>
                  <a:pt x="23042" y="48006"/>
                </a:lnTo>
                <a:lnTo>
                  <a:pt x="21122" y="47045"/>
                </a:lnTo>
                <a:lnTo>
                  <a:pt x="19202" y="45125"/>
                </a:lnTo>
                <a:lnTo>
                  <a:pt x="192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9" name="object 1049"/>
          <p:cNvSpPr/>
          <p:nvPr/>
        </p:nvSpPr>
        <p:spPr>
          <a:xfrm>
            <a:off x="3569406" y="7669255"/>
            <a:ext cx="33604" cy="72969"/>
          </a:xfrm>
          <a:custGeom>
            <a:avLst/>
            <a:gdLst/>
            <a:ahLst/>
            <a:cxnLst/>
            <a:rect l="l" t="t" r="r" b="b"/>
            <a:pathLst>
              <a:path w="33604" h="72969">
                <a:moveTo>
                  <a:pt x="18242" y="60487"/>
                </a:moveTo>
                <a:lnTo>
                  <a:pt x="18242" y="22082"/>
                </a:lnTo>
                <a:lnTo>
                  <a:pt x="31683" y="22082"/>
                </a:lnTo>
                <a:lnTo>
                  <a:pt x="31683" y="17282"/>
                </a:lnTo>
                <a:lnTo>
                  <a:pt x="18242" y="17282"/>
                </a:lnTo>
                <a:lnTo>
                  <a:pt x="18242" y="0"/>
                </a:lnTo>
                <a:lnTo>
                  <a:pt x="17282" y="0"/>
                </a:lnTo>
                <a:lnTo>
                  <a:pt x="15361" y="3840"/>
                </a:lnTo>
                <a:lnTo>
                  <a:pt x="13441" y="6720"/>
                </a:lnTo>
                <a:lnTo>
                  <a:pt x="13441" y="7680"/>
                </a:lnTo>
                <a:lnTo>
                  <a:pt x="11521" y="10561"/>
                </a:lnTo>
                <a:lnTo>
                  <a:pt x="8641" y="13441"/>
                </a:lnTo>
                <a:lnTo>
                  <a:pt x="6720" y="15361"/>
                </a:lnTo>
                <a:lnTo>
                  <a:pt x="4800" y="17282"/>
                </a:lnTo>
                <a:lnTo>
                  <a:pt x="1920" y="19202"/>
                </a:lnTo>
                <a:lnTo>
                  <a:pt x="0" y="20162"/>
                </a:lnTo>
                <a:lnTo>
                  <a:pt x="0" y="22082"/>
                </a:lnTo>
                <a:lnTo>
                  <a:pt x="8641" y="22082"/>
                </a:lnTo>
                <a:lnTo>
                  <a:pt x="8641" y="62407"/>
                </a:lnTo>
                <a:lnTo>
                  <a:pt x="9601" y="65288"/>
                </a:lnTo>
                <a:lnTo>
                  <a:pt x="9601" y="67193"/>
                </a:lnTo>
                <a:lnTo>
                  <a:pt x="10561" y="69128"/>
                </a:lnTo>
                <a:lnTo>
                  <a:pt x="12481" y="71033"/>
                </a:lnTo>
                <a:lnTo>
                  <a:pt x="14401" y="72008"/>
                </a:lnTo>
                <a:lnTo>
                  <a:pt x="15361" y="72969"/>
                </a:lnTo>
                <a:lnTo>
                  <a:pt x="22082" y="72969"/>
                </a:lnTo>
                <a:lnTo>
                  <a:pt x="24963" y="72008"/>
                </a:lnTo>
                <a:lnTo>
                  <a:pt x="26883" y="70073"/>
                </a:lnTo>
                <a:lnTo>
                  <a:pt x="29763" y="68168"/>
                </a:lnTo>
                <a:lnTo>
                  <a:pt x="31683" y="65288"/>
                </a:lnTo>
                <a:lnTo>
                  <a:pt x="33604" y="61447"/>
                </a:lnTo>
                <a:lnTo>
                  <a:pt x="30723" y="61447"/>
                </a:lnTo>
                <a:lnTo>
                  <a:pt x="29763" y="63352"/>
                </a:lnTo>
                <a:lnTo>
                  <a:pt x="28803" y="64328"/>
                </a:lnTo>
                <a:lnTo>
                  <a:pt x="27843" y="65288"/>
                </a:lnTo>
                <a:lnTo>
                  <a:pt x="26883" y="66248"/>
                </a:lnTo>
                <a:lnTo>
                  <a:pt x="22082" y="66248"/>
                </a:lnTo>
                <a:lnTo>
                  <a:pt x="21122" y="65288"/>
                </a:lnTo>
                <a:lnTo>
                  <a:pt x="20162" y="64328"/>
                </a:lnTo>
                <a:lnTo>
                  <a:pt x="19202" y="63352"/>
                </a:lnTo>
                <a:lnTo>
                  <a:pt x="18242" y="604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0" name="object 1050"/>
          <p:cNvSpPr/>
          <p:nvPr/>
        </p:nvSpPr>
        <p:spPr>
          <a:xfrm>
            <a:off x="3603010" y="7656774"/>
            <a:ext cx="59512" cy="84490"/>
          </a:xfrm>
          <a:custGeom>
            <a:avLst/>
            <a:gdLst/>
            <a:ahLst/>
            <a:cxnLst/>
            <a:rect l="l" t="t" r="r" b="b"/>
            <a:pathLst>
              <a:path w="59512" h="84490">
                <a:moveTo>
                  <a:pt x="59512" y="84490"/>
                </a:moveTo>
                <a:lnTo>
                  <a:pt x="59512" y="82555"/>
                </a:lnTo>
                <a:lnTo>
                  <a:pt x="54711" y="82555"/>
                </a:lnTo>
                <a:lnTo>
                  <a:pt x="53751" y="81610"/>
                </a:lnTo>
                <a:lnTo>
                  <a:pt x="52791" y="81610"/>
                </a:lnTo>
                <a:lnTo>
                  <a:pt x="52791" y="80650"/>
                </a:lnTo>
                <a:lnTo>
                  <a:pt x="51831" y="79674"/>
                </a:lnTo>
                <a:lnTo>
                  <a:pt x="51831" y="77769"/>
                </a:lnTo>
                <a:lnTo>
                  <a:pt x="50871" y="75834"/>
                </a:lnTo>
                <a:lnTo>
                  <a:pt x="50871" y="41285"/>
                </a:lnTo>
                <a:lnTo>
                  <a:pt x="49911" y="39364"/>
                </a:lnTo>
                <a:lnTo>
                  <a:pt x="48950" y="35524"/>
                </a:lnTo>
                <a:lnTo>
                  <a:pt x="47030" y="32644"/>
                </a:lnTo>
                <a:lnTo>
                  <a:pt x="45125" y="30723"/>
                </a:lnTo>
                <a:lnTo>
                  <a:pt x="43190" y="28803"/>
                </a:lnTo>
                <a:lnTo>
                  <a:pt x="31668" y="28803"/>
                </a:lnTo>
                <a:lnTo>
                  <a:pt x="29763" y="30723"/>
                </a:lnTo>
                <a:lnTo>
                  <a:pt x="26883" y="31683"/>
                </a:lnTo>
                <a:lnTo>
                  <a:pt x="23042" y="34564"/>
                </a:lnTo>
                <a:lnTo>
                  <a:pt x="19202" y="39364"/>
                </a:lnTo>
                <a:lnTo>
                  <a:pt x="19202" y="0"/>
                </a:lnTo>
                <a:lnTo>
                  <a:pt x="16322" y="0"/>
                </a:lnTo>
                <a:lnTo>
                  <a:pt x="0" y="6720"/>
                </a:lnTo>
                <a:lnTo>
                  <a:pt x="960" y="8641"/>
                </a:lnTo>
                <a:lnTo>
                  <a:pt x="2880" y="7680"/>
                </a:lnTo>
                <a:lnTo>
                  <a:pt x="6720" y="7680"/>
                </a:lnTo>
                <a:lnTo>
                  <a:pt x="6720" y="8641"/>
                </a:lnTo>
                <a:lnTo>
                  <a:pt x="7680" y="8641"/>
                </a:lnTo>
                <a:lnTo>
                  <a:pt x="8641" y="9601"/>
                </a:lnTo>
                <a:lnTo>
                  <a:pt x="8641" y="78729"/>
                </a:lnTo>
                <a:lnTo>
                  <a:pt x="7680" y="80650"/>
                </a:lnTo>
                <a:lnTo>
                  <a:pt x="6720" y="80650"/>
                </a:lnTo>
                <a:lnTo>
                  <a:pt x="6720" y="81610"/>
                </a:lnTo>
                <a:lnTo>
                  <a:pt x="4800" y="82555"/>
                </a:lnTo>
                <a:lnTo>
                  <a:pt x="960" y="82555"/>
                </a:lnTo>
                <a:lnTo>
                  <a:pt x="960" y="84490"/>
                </a:lnTo>
                <a:lnTo>
                  <a:pt x="27843" y="84490"/>
                </a:lnTo>
                <a:lnTo>
                  <a:pt x="27843" y="82555"/>
                </a:lnTo>
                <a:lnTo>
                  <a:pt x="23042" y="82555"/>
                </a:lnTo>
                <a:lnTo>
                  <a:pt x="22082" y="81610"/>
                </a:lnTo>
                <a:lnTo>
                  <a:pt x="21122" y="80650"/>
                </a:lnTo>
                <a:lnTo>
                  <a:pt x="20162" y="80650"/>
                </a:lnTo>
                <a:lnTo>
                  <a:pt x="19202" y="79674"/>
                </a:lnTo>
                <a:lnTo>
                  <a:pt x="19202" y="43205"/>
                </a:lnTo>
                <a:lnTo>
                  <a:pt x="22082" y="40325"/>
                </a:lnTo>
                <a:lnTo>
                  <a:pt x="24002" y="38404"/>
                </a:lnTo>
                <a:lnTo>
                  <a:pt x="26883" y="37444"/>
                </a:lnTo>
                <a:lnTo>
                  <a:pt x="28788" y="36484"/>
                </a:lnTo>
                <a:lnTo>
                  <a:pt x="30723" y="35524"/>
                </a:lnTo>
                <a:lnTo>
                  <a:pt x="34564" y="35524"/>
                </a:lnTo>
                <a:lnTo>
                  <a:pt x="36469" y="36484"/>
                </a:lnTo>
                <a:lnTo>
                  <a:pt x="37444" y="37444"/>
                </a:lnTo>
                <a:lnTo>
                  <a:pt x="39349" y="38404"/>
                </a:lnTo>
                <a:lnTo>
                  <a:pt x="40309" y="39364"/>
                </a:lnTo>
                <a:lnTo>
                  <a:pt x="40309" y="41285"/>
                </a:lnTo>
                <a:lnTo>
                  <a:pt x="41285" y="43205"/>
                </a:lnTo>
                <a:lnTo>
                  <a:pt x="41285" y="79674"/>
                </a:lnTo>
                <a:lnTo>
                  <a:pt x="40309" y="80650"/>
                </a:lnTo>
                <a:lnTo>
                  <a:pt x="39349" y="81610"/>
                </a:lnTo>
                <a:lnTo>
                  <a:pt x="38404" y="82555"/>
                </a:lnTo>
                <a:lnTo>
                  <a:pt x="32628" y="82555"/>
                </a:lnTo>
                <a:lnTo>
                  <a:pt x="32628" y="84490"/>
                </a:lnTo>
                <a:lnTo>
                  <a:pt x="59512" y="844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1" name="object 1051"/>
          <p:cNvSpPr/>
          <p:nvPr/>
        </p:nvSpPr>
        <p:spPr>
          <a:xfrm>
            <a:off x="3668283" y="7658694"/>
            <a:ext cx="46085" cy="84475"/>
          </a:xfrm>
          <a:custGeom>
            <a:avLst/>
            <a:gdLst/>
            <a:ahLst/>
            <a:cxnLst/>
            <a:rect l="l" t="t" r="r" b="b"/>
            <a:pathLst>
              <a:path w="46085" h="84475">
                <a:moveTo>
                  <a:pt x="5760" y="7680"/>
                </a:moveTo>
                <a:lnTo>
                  <a:pt x="2880" y="11521"/>
                </a:lnTo>
                <a:lnTo>
                  <a:pt x="960" y="17282"/>
                </a:lnTo>
                <a:lnTo>
                  <a:pt x="2880" y="18242"/>
                </a:lnTo>
                <a:lnTo>
                  <a:pt x="6720" y="11521"/>
                </a:lnTo>
                <a:lnTo>
                  <a:pt x="12481" y="8641"/>
                </a:lnTo>
                <a:lnTo>
                  <a:pt x="22082" y="8641"/>
                </a:lnTo>
                <a:lnTo>
                  <a:pt x="24963" y="9601"/>
                </a:lnTo>
                <a:lnTo>
                  <a:pt x="27843" y="12481"/>
                </a:lnTo>
                <a:lnTo>
                  <a:pt x="30723" y="14401"/>
                </a:lnTo>
                <a:lnTo>
                  <a:pt x="31683" y="18242"/>
                </a:lnTo>
                <a:lnTo>
                  <a:pt x="31683" y="24963"/>
                </a:lnTo>
                <a:lnTo>
                  <a:pt x="30723" y="27843"/>
                </a:lnTo>
                <a:lnTo>
                  <a:pt x="29763" y="30723"/>
                </a:lnTo>
                <a:lnTo>
                  <a:pt x="27843" y="33604"/>
                </a:lnTo>
                <a:lnTo>
                  <a:pt x="25923" y="35524"/>
                </a:lnTo>
                <a:lnTo>
                  <a:pt x="23042" y="37444"/>
                </a:lnTo>
                <a:lnTo>
                  <a:pt x="19202" y="39364"/>
                </a:lnTo>
                <a:lnTo>
                  <a:pt x="16322" y="40325"/>
                </a:lnTo>
                <a:lnTo>
                  <a:pt x="13441" y="41285"/>
                </a:lnTo>
                <a:lnTo>
                  <a:pt x="13441" y="42245"/>
                </a:lnTo>
                <a:lnTo>
                  <a:pt x="18242" y="42245"/>
                </a:lnTo>
                <a:lnTo>
                  <a:pt x="21122" y="43205"/>
                </a:lnTo>
                <a:lnTo>
                  <a:pt x="24002" y="44165"/>
                </a:lnTo>
                <a:lnTo>
                  <a:pt x="26883" y="46085"/>
                </a:lnTo>
                <a:lnTo>
                  <a:pt x="29763" y="47045"/>
                </a:lnTo>
                <a:lnTo>
                  <a:pt x="31683" y="48966"/>
                </a:lnTo>
                <a:lnTo>
                  <a:pt x="32644" y="49926"/>
                </a:lnTo>
                <a:lnTo>
                  <a:pt x="33604" y="51846"/>
                </a:lnTo>
                <a:lnTo>
                  <a:pt x="34564" y="53766"/>
                </a:lnTo>
                <a:lnTo>
                  <a:pt x="36484" y="56647"/>
                </a:lnTo>
                <a:lnTo>
                  <a:pt x="36484" y="67208"/>
                </a:lnTo>
                <a:lnTo>
                  <a:pt x="35524" y="71048"/>
                </a:lnTo>
                <a:lnTo>
                  <a:pt x="32644" y="73913"/>
                </a:lnTo>
                <a:lnTo>
                  <a:pt x="29763" y="77754"/>
                </a:lnTo>
                <a:lnTo>
                  <a:pt x="25923" y="78729"/>
                </a:lnTo>
                <a:lnTo>
                  <a:pt x="17282" y="78729"/>
                </a:lnTo>
                <a:lnTo>
                  <a:pt x="16322" y="77754"/>
                </a:lnTo>
                <a:lnTo>
                  <a:pt x="14401" y="77754"/>
                </a:lnTo>
                <a:lnTo>
                  <a:pt x="11521" y="75849"/>
                </a:lnTo>
                <a:lnTo>
                  <a:pt x="9601" y="74889"/>
                </a:lnTo>
                <a:lnTo>
                  <a:pt x="7680" y="73913"/>
                </a:lnTo>
                <a:lnTo>
                  <a:pt x="1920" y="73913"/>
                </a:lnTo>
                <a:lnTo>
                  <a:pt x="960" y="74889"/>
                </a:lnTo>
                <a:lnTo>
                  <a:pt x="0" y="75849"/>
                </a:lnTo>
                <a:lnTo>
                  <a:pt x="0" y="79689"/>
                </a:lnTo>
                <a:lnTo>
                  <a:pt x="960" y="80634"/>
                </a:lnTo>
                <a:lnTo>
                  <a:pt x="2880" y="82570"/>
                </a:lnTo>
                <a:lnTo>
                  <a:pt x="4800" y="83530"/>
                </a:lnTo>
                <a:lnTo>
                  <a:pt x="8641" y="84475"/>
                </a:lnTo>
                <a:lnTo>
                  <a:pt x="13441" y="84475"/>
                </a:lnTo>
                <a:lnTo>
                  <a:pt x="16568" y="84377"/>
                </a:lnTo>
                <a:lnTo>
                  <a:pt x="29745" y="81193"/>
                </a:lnTo>
                <a:lnTo>
                  <a:pt x="39364" y="73913"/>
                </a:lnTo>
                <a:lnTo>
                  <a:pt x="43205" y="69128"/>
                </a:lnTo>
                <a:lnTo>
                  <a:pt x="46085" y="63367"/>
                </a:lnTo>
                <a:lnTo>
                  <a:pt x="46085" y="50886"/>
                </a:lnTo>
                <a:lnTo>
                  <a:pt x="44165" y="47045"/>
                </a:lnTo>
                <a:lnTo>
                  <a:pt x="42245" y="43205"/>
                </a:lnTo>
                <a:lnTo>
                  <a:pt x="39364" y="39364"/>
                </a:lnTo>
                <a:lnTo>
                  <a:pt x="35524" y="36484"/>
                </a:lnTo>
                <a:lnTo>
                  <a:pt x="30723" y="34564"/>
                </a:lnTo>
                <a:lnTo>
                  <a:pt x="38404" y="28803"/>
                </a:lnTo>
                <a:lnTo>
                  <a:pt x="41285" y="22082"/>
                </a:lnTo>
                <a:lnTo>
                  <a:pt x="41285" y="13441"/>
                </a:lnTo>
                <a:lnTo>
                  <a:pt x="40325" y="9601"/>
                </a:lnTo>
                <a:lnTo>
                  <a:pt x="37444" y="6720"/>
                </a:lnTo>
                <a:lnTo>
                  <a:pt x="34564" y="1920"/>
                </a:lnTo>
                <a:lnTo>
                  <a:pt x="28803" y="0"/>
                </a:lnTo>
                <a:lnTo>
                  <a:pt x="17282" y="0"/>
                </a:lnTo>
                <a:lnTo>
                  <a:pt x="13441" y="1920"/>
                </a:lnTo>
                <a:lnTo>
                  <a:pt x="9601" y="4800"/>
                </a:lnTo>
                <a:lnTo>
                  <a:pt x="57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2" name="object 1052"/>
          <p:cNvSpPr/>
          <p:nvPr/>
        </p:nvSpPr>
        <p:spPr>
          <a:xfrm>
            <a:off x="3149894" y="7887172"/>
            <a:ext cx="217916" cy="22082"/>
          </a:xfrm>
          <a:custGeom>
            <a:avLst/>
            <a:gdLst/>
            <a:ahLst/>
            <a:cxnLst/>
            <a:rect l="l" t="t" r="r" b="b"/>
            <a:pathLst>
              <a:path w="217916" h="22082">
                <a:moveTo>
                  <a:pt x="10561" y="0"/>
                </a:moveTo>
                <a:lnTo>
                  <a:pt x="4815" y="0"/>
                </a:lnTo>
                <a:lnTo>
                  <a:pt x="0" y="4800"/>
                </a:lnTo>
                <a:lnTo>
                  <a:pt x="0" y="17282"/>
                </a:lnTo>
                <a:lnTo>
                  <a:pt x="4815" y="22082"/>
                </a:lnTo>
                <a:lnTo>
                  <a:pt x="213116" y="22082"/>
                </a:lnTo>
                <a:lnTo>
                  <a:pt x="217916" y="17282"/>
                </a:lnTo>
                <a:lnTo>
                  <a:pt x="217916" y="4800"/>
                </a:lnTo>
                <a:lnTo>
                  <a:pt x="213116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7C5E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3" name="object 1053"/>
          <p:cNvSpPr/>
          <p:nvPr/>
        </p:nvSpPr>
        <p:spPr>
          <a:xfrm>
            <a:off x="3378372" y="7905414"/>
            <a:ext cx="54726" cy="55671"/>
          </a:xfrm>
          <a:custGeom>
            <a:avLst/>
            <a:gdLst/>
            <a:ahLst/>
            <a:cxnLst/>
            <a:rect l="l" t="t" r="r" b="b"/>
            <a:pathLst>
              <a:path w="54726" h="55671">
                <a:moveTo>
                  <a:pt x="25923" y="0"/>
                </a:moveTo>
                <a:lnTo>
                  <a:pt x="24003" y="3840"/>
                </a:lnTo>
                <a:lnTo>
                  <a:pt x="54726" y="3840"/>
                </a:lnTo>
                <a:lnTo>
                  <a:pt x="53751" y="0"/>
                </a:lnTo>
                <a:lnTo>
                  <a:pt x="25923" y="0"/>
                </a:lnTo>
                <a:close/>
              </a:path>
              <a:path w="54726" h="55671">
                <a:moveTo>
                  <a:pt x="16322" y="22082"/>
                </a:moveTo>
                <a:lnTo>
                  <a:pt x="17282" y="20162"/>
                </a:lnTo>
                <a:lnTo>
                  <a:pt x="18242" y="17282"/>
                </a:lnTo>
                <a:lnTo>
                  <a:pt x="24003" y="3840"/>
                </a:lnTo>
                <a:lnTo>
                  <a:pt x="25923" y="0"/>
                </a:lnTo>
                <a:lnTo>
                  <a:pt x="39364" y="-32644"/>
                </a:lnTo>
                <a:lnTo>
                  <a:pt x="53751" y="0"/>
                </a:lnTo>
                <a:lnTo>
                  <a:pt x="54726" y="3840"/>
                </a:lnTo>
                <a:lnTo>
                  <a:pt x="60472" y="15361"/>
                </a:lnTo>
                <a:lnTo>
                  <a:pt x="61432" y="19187"/>
                </a:lnTo>
                <a:lnTo>
                  <a:pt x="62407" y="22082"/>
                </a:lnTo>
                <a:lnTo>
                  <a:pt x="62407" y="24963"/>
                </a:lnTo>
                <a:lnTo>
                  <a:pt x="61432" y="26868"/>
                </a:lnTo>
                <a:lnTo>
                  <a:pt x="60472" y="26868"/>
                </a:lnTo>
                <a:lnTo>
                  <a:pt x="59527" y="27843"/>
                </a:lnTo>
                <a:lnTo>
                  <a:pt x="57591" y="28803"/>
                </a:lnTo>
                <a:lnTo>
                  <a:pt x="53751" y="28803"/>
                </a:lnTo>
                <a:lnTo>
                  <a:pt x="53751" y="30708"/>
                </a:lnTo>
                <a:lnTo>
                  <a:pt x="86395" y="30708"/>
                </a:lnTo>
                <a:lnTo>
                  <a:pt x="86395" y="28803"/>
                </a:lnTo>
                <a:lnTo>
                  <a:pt x="82555" y="28803"/>
                </a:lnTo>
                <a:lnTo>
                  <a:pt x="80634" y="27843"/>
                </a:lnTo>
                <a:lnTo>
                  <a:pt x="78714" y="25923"/>
                </a:lnTo>
                <a:lnTo>
                  <a:pt x="76794" y="24963"/>
                </a:lnTo>
                <a:lnTo>
                  <a:pt x="74874" y="21122"/>
                </a:lnTo>
                <a:lnTo>
                  <a:pt x="71993" y="15361"/>
                </a:lnTo>
                <a:lnTo>
                  <a:pt x="44165" y="-51831"/>
                </a:lnTo>
                <a:lnTo>
                  <a:pt x="42245" y="-51831"/>
                </a:lnTo>
                <a:lnTo>
                  <a:pt x="13441" y="15361"/>
                </a:lnTo>
                <a:lnTo>
                  <a:pt x="10561" y="21122"/>
                </a:lnTo>
                <a:lnTo>
                  <a:pt x="8641" y="24963"/>
                </a:lnTo>
                <a:lnTo>
                  <a:pt x="6720" y="26868"/>
                </a:lnTo>
                <a:lnTo>
                  <a:pt x="5760" y="27843"/>
                </a:lnTo>
                <a:lnTo>
                  <a:pt x="3840" y="28803"/>
                </a:lnTo>
                <a:lnTo>
                  <a:pt x="0" y="28803"/>
                </a:lnTo>
                <a:lnTo>
                  <a:pt x="0" y="30708"/>
                </a:lnTo>
                <a:lnTo>
                  <a:pt x="25923" y="30708"/>
                </a:lnTo>
                <a:lnTo>
                  <a:pt x="25923" y="28803"/>
                </a:lnTo>
                <a:lnTo>
                  <a:pt x="22082" y="28803"/>
                </a:lnTo>
                <a:lnTo>
                  <a:pt x="19202" y="27843"/>
                </a:lnTo>
                <a:lnTo>
                  <a:pt x="18242" y="26868"/>
                </a:lnTo>
                <a:lnTo>
                  <a:pt x="16322" y="25923"/>
                </a:lnTo>
                <a:lnTo>
                  <a:pt x="16322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4" name="object 1054"/>
          <p:cNvSpPr/>
          <p:nvPr/>
        </p:nvSpPr>
        <p:spPr>
          <a:xfrm>
            <a:off x="3471489" y="7880451"/>
            <a:ext cx="37444" cy="57607"/>
          </a:xfrm>
          <a:custGeom>
            <a:avLst/>
            <a:gdLst/>
            <a:ahLst/>
            <a:cxnLst/>
            <a:rect l="l" t="t" r="r" b="b"/>
            <a:pathLst>
              <a:path w="37444" h="57607">
                <a:moveTo>
                  <a:pt x="2880" y="56647"/>
                </a:moveTo>
                <a:lnTo>
                  <a:pt x="2880" y="55671"/>
                </a:lnTo>
                <a:lnTo>
                  <a:pt x="7680" y="55671"/>
                </a:lnTo>
                <a:lnTo>
                  <a:pt x="12481" y="57607"/>
                </a:lnTo>
                <a:lnTo>
                  <a:pt x="24002" y="57607"/>
                </a:lnTo>
                <a:lnTo>
                  <a:pt x="28803" y="56647"/>
                </a:lnTo>
                <a:lnTo>
                  <a:pt x="31683" y="52806"/>
                </a:lnTo>
                <a:lnTo>
                  <a:pt x="35524" y="49926"/>
                </a:lnTo>
                <a:lnTo>
                  <a:pt x="37444" y="46085"/>
                </a:lnTo>
                <a:lnTo>
                  <a:pt x="37444" y="34564"/>
                </a:lnTo>
                <a:lnTo>
                  <a:pt x="33604" y="29763"/>
                </a:lnTo>
                <a:lnTo>
                  <a:pt x="25923" y="25923"/>
                </a:lnTo>
                <a:lnTo>
                  <a:pt x="17282" y="21122"/>
                </a:lnTo>
                <a:lnTo>
                  <a:pt x="13441" y="19202"/>
                </a:lnTo>
                <a:lnTo>
                  <a:pt x="10561" y="18242"/>
                </a:lnTo>
                <a:lnTo>
                  <a:pt x="9601" y="16322"/>
                </a:lnTo>
                <a:lnTo>
                  <a:pt x="7680" y="14401"/>
                </a:lnTo>
                <a:lnTo>
                  <a:pt x="7680" y="8641"/>
                </a:lnTo>
                <a:lnTo>
                  <a:pt x="8641" y="6720"/>
                </a:lnTo>
                <a:lnTo>
                  <a:pt x="9601" y="5760"/>
                </a:lnTo>
                <a:lnTo>
                  <a:pt x="11521" y="3840"/>
                </a:lnTo>
                <a:lnTo>
                  <a:pt x="14401" y="2880"/>
                </a:lnTo>
                <a:lnTo>
                  <a:pt x="20162" y="2880"/>
                </a:lnTo>
                <a:lnTo>
                  <a:pt x="23042" y="4800"/>
                </a:lnTo>
                <a:lnTo>
                  <a:pt x="25923" y="6720"/>
                </a:lnTo>
                <a:lnTo>
                  <a:pt x="27843" y="8641"/>
                </a:lnTo>
                <a:lnTo>
                  <a:pt x="29763" y="12481"/>
                </a:lnTo>
                <a:lnTo>
                  <a:pt x="31683" y="18242"/>
                </a:lnTo>
                <a:lnTo>
                  <a:pt x="33604" y="18242"/>
                </a:lnTo>
                <a:lnTo>
                  <a:pt x="33604" y="0"/>
                </a:lnTo>
                <a:lnTo>
                  <a:pt x="31683" y="0"/>
                </a:lnTo>
                <a:lnTo>
                  <a:pt x="31683" y="960"/>
                </a:lnTo>
                <a:lnTo>
                  <a:pt x="30723" y="960"/>
                </a:lnTo>
                <a:lnTo>
                  <a:pt x="30723" y="1920"/>
                </a:lnTo>
                <a:lnTo>
                  <a:pt x="26883" y="1920"/>
                </a:lnTo>
                <a:lnTo>
                  <a:pt x="24963" y="960"/>
                </a:lnTo>
                <a:lnTo>
                  <a:pt x="22082" y="0"/>
                </a:lnTo>
                <a:lnTo>
                  <a:pt x="12481" y="0"/>
                </a:lnTo>
                <a:lnTo>
                  <a:pt x="7680" y="960"/>
                </a:lnTo>
                <a:lnTo>
                  <a:pt x="4800" y="4800"/>
                </a:lnTo>
                <a:lnTo>
                  <a:pt x="1920" y="7680"/>
                </a:lnTo>
                <a:lnTo>
                  <a:pt x="0" y="11521"/>
                </a:lnTo>
                <a:lnTo>
                  <a:pt x="0" y="19202"/>
                </a:lnTo>
                <a:lnTo>
                  <a:pt x="960" y="22082"/>
                </a:lnTo>
                <a:lnTo>
                  <a:pt x="2880" y="24002"/>
                </a:lnTo>
                <a:lnTo>
                  <a:pt x="4800" y="26883"/>
                </a:lnTo>
                <a:lnTo>
                  <a:pt x="8641" y="28803"/>
                </a:lnTo>
                <a:lnTo>
                  <a:pt x="14401" y="31683"/>
                </a:lnTo>
                <a:lnTo>
                  <a:pt x="20162" y="34564"/>
                </a:lnTo>
                <a:lnTo>
                  <a:pt x="24002" y="37444"/>
                </a:lnTo>
                <a:lnTo>
                  <a:pt x="25923" y="39364"/>
                </a:lnTo>
                <a:lnTo>
                  <a:pt x="27843" y="41285"/>
                </a:lnTo>
                <a:lnTo>
                  <a:pt x="28803" y="43205"/>
                </a:lnTo>
                <a:lnTo>
                  <a:pt x="28803" y="47990"/>
                </a:lnTo>
                <a:lnTo>
                  <a:pt x="27843" y="49926"/>
                </a:lnTo>
                <a:lnTo>
                  <a:pt x="25923" y="51831"/>
                </a:lnTo>
                <a:lnTo>
                  <a:pt x="24963" y="53766"/>
                </a:lnTo>
                <a:lnTo>
                  <a:pt x="22082" y="54711"/>
                </a:lnTo>
                <a:lnTo>
                  <a:pt x="15361" y="54711"/>
                </a:lnTo>
                <a:lnTo>
                  <a:pt x="12481" y="52806"/>
                </a:lnTo>
                <a:lnTo>
                  <a:pt x="8641" y="49926"/>
                </a:lnTo>
                <a:lnTo>
                  <a:pt x="5760" y="47045"/>
                </a:lnTo>
                <a:lnTo>
                  <a:pt x="3840" y="43205"/>
                </a:lnTo>
                <a:lnTo>
                  <a:pt x="2880" y="37444"/>
                </a:lnTo>
                <a:lnTo>
                  <a:pt x="960" y="37444"/>
                </a:lnTo>
                <a:lnTo>
                  <a:pt x="960" y="56647"/>
                </a:lnTo>
                <a:lnTo>
                  <a:pt x="2880" y="566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5" name="object 1055"/>
          <p:cNvSpPr/>
          <p:nvPr/>
        </p:nvSpPr>
        <p:spPr>
          <a:xfrm>
            <a:off x="3527176" y="7880451"/>
            <a:ext cx="37429" cy="22082"/>
          </a:xfrm>
          <a:custGeom>
            <a:avLst/>
            <a:gdLst/>
            <a:ahLst/>
            <a:cxnLst/>
            <a:rect l="l" t="t" r="r" b="b"/>
            <a:pathLst>
              <a:path w="37429" h="22082">
                <a:moveTo>
                  <a:pt x="3840" y="7680"/>
                </a:moveTo>
                <a:lnTo>
                  <a:pt x="6705" y="4800"/>
                </a:lnTo>
                <a:lnTo>
                  <a:pt x="9585" y="3840"/>
                </a:lnTo>
                <a:lnTo>
                  <a:pt x="15361" y="3840"/>
                </a:lnTo>
                <a:lnTo>
                  <a:pt x="17266" y="4800"/>
                </a:lnTo>
                <a:lnTo>
                  <a:pt x="19202" y="5760"/>
                </a:lnTo>
                <a:lnTo>
                  <a:pt x="21107" y="7680"/>
                </a:lnTo>
                <a:lnTo>
                  <a:pt x="23042" y="8641"/>
                </a:lnTo>
                <a:lnTo>
                  <a:pt x="23987" y="11521"/>
                </a:lnTo>
                <a:lnTo>
                  <a:pt x="23987" y="12481"/>
                </a:lnTo>
                <a:lnTo>
                  <a:pt x="24947" y="15361"/>
                </a:lnTo>
                <a:lnTo>
                  <a:pt x="37429" y="22082"/>
                </a:lnTo>
                <a:lnTo>
                  <a:pt x="37429" y="15361"/>
                </a:lnTo>
                <a:lnTo>
                  <a:pt x="35509" y="9601"/>
                </a:lnTo>
                <a:lnTo>
                  <a:pt x="31668" y="5760"/>
                </a:lnTo>
                <a:lnTo>
                  <a:pt x="27828" y="1920"/>
                </a:lnTo>
                <a:lnTo>
                  <a:pt x="22067" y="0"/>
                </a:lnTo>
                <a:lnTo>
                  <a:pt x="8641" y="0"/>
                </a:lnTo>
                <a:lnTo>
                  <a:pt x="2865" y="1920"/>
                </a:lnTo>
                <a:lnTo>
                  <a:pt x="0" y="14401"/>
                </a:lnTo>
                <a:lnTo>
                  <a:pt x="960" y="10561"/>
                </a:lnTo>
                <a:lnTo>
                  <a:pt x="384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6" name="object 1056"/>
          <p:cNvSpPr/>
          <p:nvPr/>
        </p:nvSpPr>
        <p:spPr>
          <a:xfrm>
            <a:off x="3518535" y="7882371"/>
            <a:ext cx="46070" cy="55686"/>
          </a:xfrm>
          <a:custGeom>
            <a:avLst/>
            <a:gdLst/>
            <a:ahLst/>
            <a:cxnLst/>
            <a:rect l="l" t="t" r="r" b="b"/>
            <a:pathLst>
              <a:path w="46070" h="55686">
                <a:moveTo>
                  <a:pt x="33588" y="13441"/>
                </a:moveTo>
                <a:lnTo>
                  <a:pt x="33588" y="16322"/>
                </a:lnTo>
                <a:lnTo>
                  <a:pt x="7680" y="16322"/>
                </a:lnTo>
                <a:lnTo>
                  <a:pt x="8641" y="12481"/>
                </a:lnTo>
                <a:lnTo>
                  <a:pt x="11506" y="0"/>
                </a:lnTo>
                <a:lnTo>
                  <a:pt x="6720" y="5760"/>
                </a:lnTo>
                <a:lnTo>
                  <a:pt x="1920" y="10561"/>
                </a:lnTo>
                <a:lnTo>
                  <a:pt x="0" y="18242"/>
                </a:lnTo>
                <a:lnTo>
                  <a:pt x="0" y="36484"/>
                </a:lnTo>
                <a:lnTo>
                  <a:pt x="1920" y="43205"/>
                </a:lnTo>
                <a:lnTo>
                  <a:pt x="6720" y="48005"/>
                </a:lnTo>
                <a:lnTo>
                  <a:pt x="11506" y="53751"/>
                </a:lnTo>
                <a:lnTo>
                  <a:pt x="17282" y="55686"/>
                </a:lnTo>
                <a:lnTo>
                  <a:pt x="29748" y="55686"/>
                </a:lnTo>
                <a:lnTo>
                  <a:pt x="34549" y="53751"/>
                </a:lnTo>
                <a:lnTo>
                  <a:pt x="38389" y="48966"/>
                </a:lnTo>
                <a:lnTo>
                  <a:pt x="42230" y="45125"/>
                </a:lnTo>
                <a:lnTo>
                  <a:pt x="45110" y="39364"/>
                </a:lnTo>
                <a:lnTo>
                  <a:pt x="46070" y="34564"/>
                </a:lnTo>
                <a:lnTo>
                  <a:pt x="44150" y="32644"/>
                </a:lnTo>
                <a:lnTo>
                  <a:pt x="42230" y="37444"/>
                </a:lnTo>
                <a:lnTo>
                  <a:pt x="40309" y="41285"/>
                </a:lnTo>
                <a:lnTo>
                  <a:pt x="37429" y="43205"/>
                </a:lnTo>
                <a:lnTo>
                  <a:pt x="34549" y="45125"/>
                </a:lnTo>
                <a:lnTo>
                  <a:pt x="31683" y="46070"/>
                </a:lnTo>
                <a:lnTo>
                  <a:pt x="23027" y="46070"/>
                </a:lnTo>
                <a:lnTo>
                  <a:pt x="18227" y="44165"/>
                </a:lnTo>
                <a:lnTo>
                  <a:pt x="14401" y="39364"/>
                </a:lnTo>
                <a:lnTo>
                  <a:pt x="9601" y="34564"/>
                </a:lnTo>
                <a:lnTo>
                  <a:pt x="7680" y="27843"/>
                </a:lnTo>
                <a:lnTo>
                  <a:pt x="7680" y="20162"/>
                </a:lnTo>
                <a:lnTo>
                  <a:pt x="46070" y="20162"/>
                </a:lnTo>
                <a:lnTo>
                  <a:pt x="33588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7" name="object 1057"/>
          <p:cNvSpPr/>
          <p:nvPr/>
        </p:nvSpPr>
        <p:spPr>
          <a:xfrm>
            <a:off x="3582847" y="7906374"/>
            <a:ext cx="4800" cy="12481"/>
          </a:xfrm>
          <a:custGeom>
            <a:avLst/>
            <a:gdLst/>
            <a:ahLst/>
            <a:cxnLst/>
            <a:rect l="l" t="t" r="r" b="b"/>
            <a:pathLst>
              <a:path w="4800" h="12481">
                <a:moveTo>
                  <a:pt x="960" y="2880"/>
                </a:moveTo>
                <a:lnTo>
                  <a:pt x="0" y="12481"/>
                </a:lnTo>
                <a:lnTo>
                  <a:pt x="960" y="10561"/>
                </a:lnTo>
                <a:lnTo>
                  <a:pt x="1920" y="8641"/>
                </a:lnTo>
                <a:lnTo>
                  <a:pt x="4800" y="0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8" name="object 1058"/>
          <p:cNvSpPr/>
          <p:nvPr/>
        </p:nvSpPr>
        <p:spPr>
          <a:xfrm>
            <a:off x="3573246" y="7880451"/>
            <a:ext cx="49926" cy="57607"/>
          </a:xfrm>
          <a:custGeom>
            <a:avLst/>
            <a:gdLst/>
            <a:ahLst/>
            <a:cxnLst/>
            <a:rect l="l" t="t" r="r" b="b"/>
            <a:pathLst>
              <a:path w="49926" h="57607">
                <a:moveTo>
                  <a:pt x="39364" y="7680"/>
                </a:moveTo>
                <a:lnTo>
                  <a:pt x="38404" y="5760"/>
                </a:lnTo>
                <a:lnTo>
                  <a:pt x="36484" y="3840"/>
                </a:lnTo>
                <a:lnTo>
                  <a:pt x="33604" y="1920"/>
                </a:lnTo>
                <a:lnTo>
                  <a:pt x="30723" y="960"/>
                </a:lnTo>
                <a:lnTo>
                  <a:pt x="26883" y="0"/>
                </a:lnTo>
                <a:lnTo>
                  <a:pt x="15361" y="0"/>
                </a:lnTo>
                <a:lnTo>
                  <a:pt x="10561" y="960"/>
                </a:lnTo>
                <a:lnTo>
                  <a:pt x="6720" y="3840"/>
                </a:lnTo>
                <a:lnTo>
                  <a:pt x="3840" y="6720"/>
                </a:lnTo>
                <a:lnTo>
                  <a:pt x="1920" y="10561"/>
                </a:lnTo>
                <a:lnTo>
                  <a:pt x="1920" y="16322"/>
                </a:lnTo>
                <a:lnTo>
                  <a:pt x="2880" y="18242"/>
                </a:lnTo>
                <a:lnTo>
                  <a:pt x="3840" y="19202"/>
                </a:lnTo>
                <a:lnTo>
                  <a:pt x="9601" y="19202"/>
                </a:lnTo>
                <a:lnTo>
                  <a:pt x="10561" y="18242"/>
                </a:lnTo>
                <a:lnTo>
                  <a:pt x="11521" y="17282"/>
                </a:lnTo>
                <a:lnTo>
                  <a:pt x="11521" y="8641"/>
                </a:lnTo>
                <a:lnTo>
                  <a:pt x="12481" y="6720"/>
                </a:lnTo>
                <a:lnTo>
                  <a:pt x="14401" y="5760"/>
                </a:lnTo>
                <a:lnTo>
                  <a:pt x="15361" y="3840"/>
                </a:lnTo>
                <a:lnTo>
                  <a:pt x="23042" y="3840"/>
                </a:lnTo>
                <a:lnTo>
                  <a:pt x="25923" y="4800"/>
                </a:lnTo>
                <a:lnTo>
                  <a:pt x="27843" y="6720"/>
                </a:lnTo>
                <a:lnTo>
                  <a:pt x="29763" y="8641"/>
                </a:lnTo>
                <a:lnTo>
                  <a:pt x="30723" y="12481"/>
                </a:lnTo>
                <a:lnTo>
                  <a:pt x="30723" y="20162"/>
                </a:lnTo>
                <a:lnTo>
                  <a:pt x="21122" y="23042"/>
                </a:lnTo>
                <a:lnTo>
                  <a:pt x="14401" y="25923"/>
                </a:lnTo>
                <a:lnTo>
                  <a:pt x="11521" y="34564"/>
                </a:lnTo>
                <a:lnTo>
                  <a:pt x="13441" y="32644"/>
                </a:lnTo>
                <a:lnTo>
                  <a:pt x="15361" y="30723"/>
                </a:lnTo>
                <a:lnTo>
                  <a:pt x="18242" y="28803"/>
                </a:lnTo>
                <a:lnTo>
                  <a:pt x="20162" y="27843"/>
                </a:lnTo>
                <a:lnTo>
                  <a:pt x="24002" y="25923"/>
                </a:lnTo>
                <a:lnTo>
                  <a:pt x="30723" y="24002"/>
                </a:lnTo>
                <a:lnTo>
                  <a:pt x="30723" y="44150"/>
                </a:lnTo>
                <a:lnTo>
                  <a:pt x="24963" y="47990"/>
                </a:lnTo>
                <a:lnTo>
                  <a:pt x="21122" y="49926"/>
                </a:lnTo>
                <a:lnTo>
                  <a:pt x="16322" y="49926"/>
                </a:lnTo>
                <a:lnTo>
                  <a:pt x="14401" y="48966"/>
                </a:lnTo>
                <a:lnTo>
                  <a:pt x="12481" y="47990"/>
                </a:lnTo>
                <a:lnTo>
                  <a:pt x="10561" y="46085"/>
                </a:lnTo>
                <a:lnTo>
                  <a:pt x="9601" y="43205"/>
                </a:lnTo>
                <a:lnTo>
                  <a:pt x="9601" y="38404"/>
                </a:lnTo>
                <a:lnTo>
                  <a:pt x="10561" y="28803"/>
                </a:lnTo>
                <a:lnTo>
                  <a:pt x="5760" y="30723"/>
                </a:lnTo>
                <a:lnTo>
                  <a:pt x="2880" y="33604"/>
                </a:lnTo>
                <a:lnTo>
                  <a:pt x="1920" y="36484"/>
                </a:lnTo>
                <a:lnTo>
                  <a:pt x="0" y="38404"/>
                </a:lnTo>
                <a:lnTo>
                  <a:pt x="0" y="47045"/>
                </a:lnTo>
                <a:lnTo>
                  <a:pt x="960" y="50886"/>
                </a:lnTo>
                <a:lnTo>
                  <a:pt x="3840" y="53766"/>
                </a:lnTo>
                <a:lnTo>
                  <a:pt x="5760" y="55671"/>
                </a:lnTo>
                <a:lnTo>
                  <a:pt x="8641" y="57607"/>
                </a:lnTo>
                <a:lnTo>
                  <a:pt x="15361" y="57607"/>
                </a:lnTo>
                <a:lnTo>
                  <a:pt x="17282" y="56647"/>
                </a:lnTo>
                <a:lnTo>
                  <a:pt x="20162" y="55671"/>
                </a:lnTo>
                <a:lnTo>
                  <a:pt x="21122" y="54711"/>
                </a:lnTo>
                <a:lnTo>
                  <a:pt x="24963" y="52806"/>
                </a:lnTo>
                <a:lnTo>
                  <a:pt x="30723" y="47990"/>
                </a:lnTo>
                <a:lnTo>
                  <a:pt x="30723" y="53766"/>
                </a:lnTo>
                <a:lnTo>
                  <a:pt x="31683" y="54711"/>
                </a:lnTo>
                <a:lnTo>
                  <a:pt x="33604" y="56647"/>
                </a:lnTo>
                <a:lnTo>
                  <a:pt x="34564" y="57607"/>
                </a:lnTo>
                <a:lnTo>
                  <a:pt x="41285" y="57607"/>
                </a:lnTo>
                <a:lnTo>
                  <a:pt x="45125" y="53766"/>
                </a:lnTo>
                <a:lnTo>
                  <a:pt x="49926" y="47990"/>
                </a:lnTo>
                <a:lnTo>
                  <a:pt x="49926" y="45125"/>
                </a:lnTo>
                <a:lnTo>
                  <a:pt x="47045" y="47045"/>
                </a:lnTo>
                <a:lnTo>
                  <a:pt x="45125" y="48966"/>
                </a:lnTo>
                <a:lnTo>
                  <a:pt x="44165" y="49926"/>
                </a:lnTo>
                <a:lnTo>
                  <a:pt x="42245" y="49926"/>
                </a:lnTo>
                <a:lnTo>
                  <a:pt x="41285" y="48966"/>
                </a:lnTo>
                <a:lnTo>
                  <a:pt x="40325" y="47990"/>
                </a:lnTo>
                <a:lnTo>
                  <a:pt x="40325" y="13441"/>
                </a:lnTo>
                <a:lnTo>
                  <a:pt x="39364" y="9601"/>
                </a:lnTo>
                <a:lnTo>
                  <a:pt x="39364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9" name="object 1059"/>
          <p:cNvSpPr/>
          <p:nvPr/>
        </p:nvSpPr>
        <p:spPr>
          <a:xfrm>
            <a:off x="3623172" y="7880451"/>
            <a:ext cx="60472" cy="55671"/>
          </a:xfrm>
          <a:custGeom>
            <a:avLst/>
            <a:gdLst/>
            <a:ahLst/>
            <a:cxnLst/>
            <a:rect l="l" t="t" r="r" b="b"/>
            <a:pathLst>
              <a:path w="60472" h="55671">
                <a:moveTo>
                  <a:pt x="21122" y="52806"/>
                </a:moveTo>
                <a:lnTo>
                  <a:pt x="21122" y="51831"/>
                </a:lnTo>
                <a:lnTo>
                  <a:pt x="20147" y="50886"/>
                </a:lnTo>
                <a:lnTo>
                  <a:pt x="20147" y="49926"/>
                </a:lnTo>
                <a:lnTo>
                  <a:pt x="19187" y="47045"/>
                </a:lnTo>
                <a:lnTo>
                  <a:pt x="19187" y="15361"/>
                </a:lnTo>
                <a:lnTo>
                  <a:pt x="23987" y="9601"/>
                </a:lnTo>
                <a:lnTo>
                  <a:pt x="28788" y="6720"/>
                </a:lnTo>
                <a:lnTo>
                  <a:pt x="36469" y="6720"/>
                </a:lnTo>
                <a:lnTo>
                  <a:pt x="39349" y="8641"/>
                </a:lnTo>
                <a:lnTo>
                  <a:pt x="40309" y="10561"/>
                </a:lnTo>
                <a:lnTo>
                  <a:pt x="41269" y="12481"/>
                </a:lnTo>
                <a:lnTo>
                  <a:pt x="42230" y="16322"/>
                </a:lnTo>
                <a:lnTo>
                  <a:pt x="42230" y="48966"/>
                </a:lnTo>
                <a:lnTo>
                  <a:pt x="41269" y="50886"/>
                </a:lnTo>
                <a:lnTo>
                  <a:pt x="40309" y="51831"/>
                </a:lnTo>
                <a:lnTo>
                  <a:pt x="39349" y="52806"/>
                </a:lnTo>
                <a:lnTo>
                  <a:pt x="38389" y="53766"/>
                </a:lnTo>
                <a:lnTo>
                  <a:pt x="33588" y="53766"/>
                </a:lnTo>
                <a:lnTo>
                  <a:pt x="33588" y="55671"/>
                </a:lnTo>
                <a:lnTo>
                  <a:pt x="60472" y="55671"/>
                </a:lnTo>
                <a:lnTo>
                  <a:pt x="60472" y="53766"/>
                </a:lnTo>
                <a:lnTo>
                  <a:pt x="55671" y="53766"/>
                </a:lnTo>
                <a:lnTo>
                  <a:pt x="54711" y="52806"/>
                </a:lnTo>
                <a:lnTo>
                  <a:pt x="53751" y="52806"/>
                </a:lnTo>
                <a:lnTo>
                  <a:pt x="53751" y="51831"/>
                </a:lnTo>
                <a:lnTo>
                  <a:pt x="52791" y="50886"/>
                </a:lnTo>
                <a:lnTo>
                  <a:pt x="51831" y="49926"/>
                </a:lnTo>
                <a:lnTo>
                  <a:pt x="51831" y="11521"/>
                </a:lnTo>
                <a:lnTo>
                  <a:pt x="50871" y="9601"/>
                </a:lnTo>
                <a:lnTo>
                  <a:pt x="48950" y="5760"/>
                </a:lnTo>
                <a:lnTo>
                  <a:pt x="47990" y="3840"/>
                </a:lnTo>
                <a:lnTo>
                  <a:pt x="45110" y="1920"/>
                </a:lnTo>
                <a:lnTo>
                  <a:pt x="43190" y="960"/>
                </a:lnTo>
                <a:lnTo>
                  <a:pt x="41269" y="0"/>
                </a:lnTo>
                <a:lnTo>
                  <a:pt x="31668" y="0"/>
                </a:lnTo>
                <a:lnTo>
                  <a:pt x="25907" y="3840"/>
                </a:lnTo>
                <a:lnTo>
                  <a:pt x="19187" y="11521"/>
                </a:lnTo>
                <a:lnTo>
                  <a:pt x="19187" y="0"/>
                </a:lnTo>
                <a:lnTo>
                  <a:pt x="17282" y="0"/>
                </a:lnTo>
                <a:lnTo>
                  <a:pt x="0" y="6720"/>
                </a:lnTo>
                <a:lnTo>
                  <a:pt x="960" y="8641"/>
                </a:lnTo>
                <a:lnTo>
                  <a:pt x="2880" y="7680"/>
                </a:lnTo>
                <a:lnTo>
                  <a:pt x="6720" y="7680"/>
                </a:lnTo>
                <a:lnTo>
                  <a:pt x="7680" y="8641"/>
                </a:lnTo>
                <a:lnTo>
                  <a:pt x="8625" y="8641"/>
                </a:lnTo>
                <a:lnTo>
                  <a:pt x="8625" y="9601"/>
                </a:lnTo>
                <a:lnTo>
                  <a:pt x="9601" y="11521"/>
                </a:lnTo>
                <a:lnTo>
                  <a:pt x="9601" y="47990"/>
                </a:lnTo>
                <a:lnTo>
                  <a:pt x="8625" y="50886"/>
                </a:lnTo>
                <a:lnTo>
                  <a:pt x="7680" y="51831"/>
                </a:lnTo>
                <a:lnTo>
                  <a:pt x="6720" y="53766"/>
                </a:lnTo>
                <a:lnTo>
                  <a:pt x="960" y="53766"/>
                </a:lnTo>
                <a:lnTo>
                  <a:pt x="960" y="55671"/>
                </a:lnTo>
                <a:lnTo>
                  <a:pt x="28788" y="55671"/>
                </a:lnTo>
                <a:lnTo>
                  <a:pt x="28788" y="53766"/>
                </a:lnTo>
                <a:lnTo>
                  <a:pt x="23027" y="53766"/>
                </a:lnTo>
                <a:lnTo>
                  <a:pt x="22067" y="52806"/>
                </a:lnTo>
                <a:lnTo>
                  <a:pt x="21122" y="528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0" name="object 1060"/>
          <p:cNvSpPr/>
          <p:nvPr/>
        </p:nvSpPr>
        <p:spPr>
          <a:xfrm>
            <a:off x="3688445" y="7855488"/>
            <a:ext cx="51831" cy="82570"/>
          </a:xfrm>
          <a:custGeom>
            <a:avLst/>
            <a:gdLst/>
            <a:ahLst/>
            <a:cxnLst/>
            <a:rect l="l" t="t" r="r" b="b"/>
            <a:pathLst>
              <a:path w="51831" h="82570">
                <a:moveTo>
                  <a:pt x="51831" y="0"/>
                </a:moveTo>
                <a:lnTo>
                  <a:pt x="7680" y="0"/>
                </a:lnTo>
                <a:lnTo>
                  <a:pt x="0" y="19202"/>
                </a:lnTo>
                <a:lnTo>
                  <a:pt x="1920" y="20162"/>
                </a:lnTo>
                <a:lnTo>
                  <a:pt x="3840" y="16322"/>
                </a:lnTo>
                <a:lnTo>
                  <a:pt x="6720" y="13441"/>
                </a:lnTo>
                <a:lnTo>
                  <a:pt x="9601" y="11521"/>
                </a:lnTo>
                <a:lnTo>
                  <a:pt x="11521" y="10561"/>
                </a:lnTo>
                <a:lnTo>
                  <a:pt x="15361" y="9601"/>
                </a:lnTo>
                <a:lnTo>
                  <a:pt x="42245" y="9601"/>
                </a:lnTo>
                <a:lnTo>
                  <a:pt x="17282" y="82570"/>
                </a:lnTo>
                <a:lnTo>
                  <a:pt x="24002" y="82570"/>
                </a:lnTo>
                <a:lnTo>
                  <a:pt x="51831" y="1935"/>
                </a:lnTo>
                <a:lnTo>
                  <a:pt x="518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1" name="object 1061"/>
          <p:cNvSpPr/>
          <p:nvPr/>
        </p:nvSpPr>
        <p:spPr>
          <a:xfrm>
            <a:off x="1244364" y="6462582"/>
            <a:ext cx="2603430" cy="2293362"/>
          </a:xfrm>
          <a:custGeom>
            <a:avLst/>
            <a:gdLst/>
            <a:ahLst/>
            <a:cxnLst/>
            <a:rect l="l" t="t" r="r" b="b"/>
            <a:pathLst>
              <a:path w="2603430" h="2293362">
                <a:moveTo>
                  <a:pt x="3838" y="2285683"/>
                </a:moveTo>
                <a:lnTo>
                  <a:pt x="3838" y="0"/>
                </a:lnTo>
                <a:lnTo>
                  <a:pt x="1" y="2292403"/>
                </a:lnTo>
                <a:lnTo>
                  <a:pt x="2278933" y="2292403"/>
                </a:lnTo>
                <a:lnTo>
                  <a:pt x="3838" y="2285683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2" name="object 1062"/>
          <p:cNvSpPr/>
          <p:nvPr/>
        </p:nvSpPr>
        <p:spPr>
          <a:xfrm>
            <a:off x="1240523" y="6455846"/>
            <a:ext cx="2611111" cy="2300098"/>
          </a:xfrm>
          <a:custGeom>
            <a:avLst/>
            <a:gdLst/>
            <a:ahLst/>
            <a:cxnLst/>
            <a:rect l="l" t="t" r="r" b="b"/>
            <a:pathLst>
              <a:path w="2611111" h="2300098">
                <a:moveTo>
                  <a:pt x="2610151" y="975"/>
                </a:moveTo>
                <a:lnTo>
                  <a:pt x="2609191" y="0"/>
                </a:lnTo>
                <a:lnTo>
                  <a:pt x="1917" y="0"/>
                </a:lnTo>
                <a:lnTo>
                  <a:pt x="958" y="975"/>
                </a:lnTo>
                <a:lnTo>
                  <a:pt x="958" y="2299139"/>
                </a:lnTo>
                <a:lnTo>
                  <a:pt x="3842" y="2299139"/>
                </a:lnTo>
                <a:lnTo>
                  <a:pt x="7679" y="6736"/>
                </a:lnTo>
                <a:lnTo>
                  <a:pt x="2603446" y="6736"/>
                </a:lnTo>
                <a:lnTo>
                  <a:pt x="2603446" y="2292419"/>
                </a:lnTo>
                <a:lnTo>
                  <a:pt x="7679" y="2292419"/>
                </a:lnTo>
                <a:lnTo>
                  <a:pt x="2282773" y="2299139"/>
                </a:lnTo>
                <a:lnTo>
                  <a:pt x="2610151" y="2299139"/>
                </a:lnTo>
                <a:lnTo>
                  <a:pt x="2610151" y="975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3" name="object 1063"/>
          <p:cNvSpPr/>
          <p:nvPr/>
        </p:nvSpPr>
        <p:spPr>
          <a:xfrm>
            <a:off x="2121773" y="9151453"/>
            <a:ext cx="81594" cy="133432"/>
          </a:xfrm>
          <a:custGeom>
            <a:avLst/>
            <a:gdLst/>
            <a:ahLst/>
            <a:cxnLst/>
            <a:rect l="l" t="t" r="r" b="b"/>
            <a:pathLst>
              <a:path w="81594" h="133432">
                <a:moveTo>
                  <a:pt x="2880" y="133432"/>
                </a:moveTo>
                <a:lnTo>
                  <a:pt x="78714" y="133432"/>
                </a:lnTo>
                <a:lnTo>
                  <a:pt x="79674" y="132473"/>
                </a:lnTo>
                <a:lnTo>
                  <a:pt x="80634" y="131515"/>
                </a:lnTo>
                <a:lnTo>
                  <a:pt x="80634" y="129593"/>
                </a:lnTo>
                <a:lnTo>
                  <a:pt x="81594" y="128634"/>
                </a:lnTo>
                <a:lnTo>
                  <a:pt x="81594" y="118073"/>
                </a:lnTo>
                <a:lnTo>
                  <a:pt x="80634" y="117114"/>
                </a:lnTo>
                <a:lnTo>
                  <a:pt x="80634" y="115197"/>
                </a:lnTo>
                <a:lnTo>
                  <a:pt x="79674" y="114234"/>
                </a:lnTo>
                <a:lnTo>
                  <a:pt x="79674" y="113275"/>
                </a:lnTo>
                <a:lnTo>
                  <a:pt x="78714" y="113275"/>
                </a:lnTo>
                <a:lnTo>
                  <a:pt x="77754" y="112317"/>
                </a:lnTo>
                <a:lnTo>
                  <a:pt x="55671" y="112317"/>
                </a:lnTo>
                <a:lnTo>
                  <a:pt x="55671" y="958"/>
                </a:lnTo>
                <a:lnTo>
                  <a:pt x="53766" y="958"/>
                </a:lnTo>
                <a:lnTo>
                  <a:pt x="52791" y="0"/>
                </a:lnTo>
                <a:lnTo>
                  <a:pt x="33604" y="0"/>
                </a:lnTo>
                <a:lnTo>
                  <a:pt x="32644" y="958"/>
                </a:lnTo>
                <a:lnTo>
                  <a:pt x="31683" y="958"/>
                </a:lnTo>
                <a:lnTo>
                  <a:pt x="2880" y="19197"/>
                </a:lnTo>
                <a:lnTo>
                  <a:pt x="2880" y="20156"/>
                </a:lnTo>
                <a:lnTo>
                  <a:pt x="1920" y="21121"/>
                </a:lnTo>
                <a:lnTo>
                  <a:pt x="960" y="21121"/>
                </a:lnTo>
                <a:lnTo>
                  <a:pt x="960" y="22079"/>
                </a:lnTo>
                <a:lnTo>
                  <a:pt x="0" y="22079"/>
                </a:lnTo>
                <a:lnTo>
                  <a:pt x="0" y="38397"/>
                </a:lnTo>
                <a:lnTo>
                  <a:pt x="960" y="39355"/>
                </a:lnTo>
                <a:lnTo>
                  <a:pt x="4800" y="39355"/>
                </a:lnTo>
                <a:lnTo>
                  <a:pt x="5760" y="38397"/>
                </a:lnTo>
                <a:lnTo>
                  <a:pt x="7680" y="38397"/>
                </a:lnTo>
                <a:lnTo>
                  <a:pt x="28803" y="25918"/>
                </a:lnTo>
                <a:lnTo>
                  <a:pt x="28803" y="112317"/>
                </a:lnTo>
                <a:lnTo>
                  <a:pt x="2880" y="112317"/>
                </a:lnTo>
                <a:lnTo>
                  <a:pt x="2880" y="113275"/>
                </a:lnTo>
                <a:lnTo>
                  <a:pt x="1920" y="113275"/>
                </a:lnTo>
                <a:lnTo>
                  <a:pt x="1920" y="114234"/>
                </a:lnTo>
                <a:lnTo>
                  <a:pt x="960" y="114234"/>
                </a:lnTo>
                <a:lnTo>
                  <a:pt x="960" y="115197"/>
                </a:lnTo>
                <a:lnTo>
                  <a:pt x="0" y="116156"/>
                </a:lnTo>
                <a:lnTo>
                  <a:pt x="0" y="129593"/>
                </a:lnTo>
                <a:lnTo>
                  <a:pt x="960" y="130558"/>
                </a:lnTo>
                <a:lnTo>
                  <a:pt x="960" y="132473"/>
                </a:lnTo>
                <a:lnTo>
                  <a:pt x="1920" y="132473"/>
                </a:lnTo>
                <a:lnTo>
                  <a:pt x="1920" y="133432"/>
                </a:lnTo>
                <a:lnTo>
                  <a:pt x="2880" y="13343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4" name="object 1064"/>
          <p:cNvSpPr/>
          <p:nvPr/>
        </p:nvSpPr>
        <p:spPr>
          <a:xfrm>
            <a:off x="2219690" y="9149536"/>
            <a:ext cx="92156" cy="138231"/>
          </a:xfrm>
          <a:custGeom>
            <a:avLst/>
            <a:gdLst/>
            <a:ahLst/>
            <a:cxnLst/>
            <a:rect l="l" t="t" r="r" b="b"/>
            <a:pathLst>
              <a:path w="92156" h="138231">
                <a:moveTo>
                  <a:pt x="7680" y="131510"/>
                </a:moveTo>
                <a:lnTo>
                  <a:pt x="7680" y="132475"/>
                </a:lnTo>
                <a:lnTo>
                  <a:pt x="9601" y="133432"/>
                </a:lnTo>
                <a:lnTo>
                  <a:pt x="10561" y="133432"/>
                </a:lnTo>
                <a:lnTo>
                  <a:pt x="12481" y="134390"/>
                </a:lnTo>
                <a:lnTo>
                  <a:pt x="14401" y="135349"/>
                </a:lnTo>
                <a:lnTo>
                  <a:pt x="17282" y="135349"/>
                </a:lnTo>
                <a:lnTo>
                  <a:pt x="19202" y="136314"/>
                </a:lnTo>
                <a:lnTo>
                  <a:pt x="22082" y="137272"/>
                </a:lnTo>
                <a:lnTo>
                  <a:pt x="27843" y="137272"/>
                </a:lnTo>
                <a:lnTo>
                  <a:pt x="30723" y="138231"/>
                </a:lnTo>
                <a:lnTo>
                  <a:pt x="42245" y="138231"/>
                </a:lnTo>
                <a:lnTo>
                  <a:pt x="49926" y="136314"/>
                </a:lnTo>
                <a:lnTo>
                  <a:pt x="55671" y="134390"/>
                </a:lnTo>
                <a:lnTo>
                  <a:pt x="61432" y="132475"/>
                </a:lnTo>
                <a:lnTo>
                  <a:pt x="67193" y="129593"/>
                </a:lnTo>
                <a:lnTo>
                  <a:pt x="71033" y="125752"/>
                </a:lnTo>
                <a:lnTo>
                  <a:pt x="75834" y="121913"/>
                </a:lnTo>
                <a:lnTo>
                  <a:pt x="78714" y="117114"/>
                </a:lnTo>
                <a:lnTo>
                  <a:pt x="81594" y="112311"/>
                </a:lnTo>
                <a:lnTo>
                  <a:pt x="84475" y="107513"/>
                </a:lnTo>
                <a:lnTo>
                  <a:pt x="86395" y="102714"/>
                </a:lnTo>
                <a:lnTo>
                  <a:pt x="88315" y="96952"/>
                </a:lnTo>
                <a:lnTo>
                  <a:pt x="90236" y="91196"/>
                </a:lnTo>
                <a:lnTo>
                  <a:pt x="91196" y="85432"/>
                </a:lnTo>
                <a:lnTo>
                  <a:pt x="91196" y="79676"/>
                </a:lnTo>
                <a:lnTo>
                  <a:pt x="92156" y="73913"/>
                </a:lnTo>
                <a:lnTo>
                  <a:pt x="92156" y="51834"/>
                </a:lnTo>
                <a:lnTo>
                  <a:pt x="91196" y="46076"/>
                </a:lnTo>
                <a:lnTo>
                  <a:pt x="91196" y="40314"/>
                </a:lnTo>
                <a:lnTo>
                  <a:pt x="90236" y="35515"/>
                </a:lnTo>
                <a:lnTo>
                  <a:pt x="88315" y="30717"/>
                </a:lnTo>
                <a:lnTo>
                  <a:pt x="87355" y="25914"/>
                </a:lnTo>
                <a:lnTo>
                  <a:pt x="85435" y="22073"/>
                </a:lnTo>
                <a:lnTo>
                  <a:pt x="83515" y="18234"/>
                </a:lnTo>
                <a:lnTo>
                  <a:pt x="81594" y="14394"/>
                </a:lnTo>
                <a:lnTo>
                  <a:pt x="78714" y="11518"/>
                </a:lnTo>
                <a:lnTo>
                  <a:pt x="74874" y="8638"/>
                </a:lnTo>
                <a:lnTo>
                  <a:pt x="71993" y="5756"/>
                </a:lnTo>
                <a:lnTo>
                  <a:pt x="68153" y="3838"/>
                </a:lnTo>
                <a:lnTo>
                  <a:pt x="63352" y="2875"/>
                </a:lnTo>
                <a:lnTo>
                  <a:pt x="58552" y="958"/>
                </a:lnTo>
                <a:lnTo>
                  <a:pt x="52791" y="0"/>
                </a:lnTo>
                <a:lnTo>
                  <a:pt x="39364" y="0"/>
                </a:lnTo>
                <a:lnTo>
                  <a:pt x="32644" y="958"/>
                </a:lnTo>
                <a:lnTo>
                  <a:pt x="26883" y="3838"/>
                </a:lnTo>
                <a:lnTo>
                  <a:pt x="21122" y="5756"/>
                </a:lnTo>
                <a:lnTo>
                  <a:pt x="16322" y="8638"/>
                </a:lnTo>
                <a:lnTo>
                  <a:pt x="12481" y="13435"/>
                </a:lnTo>
                <a:lnTo>
                  <a:pt x="7680" y="17276"/>
                </a:lnTo>
                <a:lnTo>
                  <a:pt x="4800" y="22073"/>
                </a:lnTo>
                <a:lnTo>
                  <a:pt x="2880" y="27835"/>
                </a:lnTo>
                <a:lnTo>
                  <a:pt x="960" y="33593"/>
                </a:lnTo>
                <a:lnTo>
                  <a:pt x="0" y="39355"/>
                </a:lnTo>
                <a:lnTo>
                  <a:pt x="0" y="52797"/>
                </a:lnTo>
                <a:lnTo>
                  <a:pt x="960" y="57596"/>
                </a:lnTo>
                <a:lnTo>
                  <a:pt x="1920" y="63352"/>
                </a:lnTo>
                <a:lnTo>
                  <a:pt x="3840" y="68156"/>
                </a:lnTo>
                <a:lnTo>
                  <a:pt x="5760" y="71996"/>
                </a:lnTo>
                <a:lnTo>
                  <a:pt x="8641" y="75837"/>
                </a:lnTo>
                <a:lnTo>
                  <a:pt x="12481" y="78711"/>
                </a:lnTo>
                <a:lnTo>
                  <a:pt x="16322" y="81593"/>
                </a:lnTo>
                <a:lnTo>
                  <a:pt x="21122" y="83516"/>
                </a:lnTo>
                <a:lnTo>
                  <a:pt x="25923" y="85432"/>
                </a:lnTo>
                <a:lnTo>
                  <a:pt x="26883" y="50875"/>
                </a:lnTo>
                <a:lnTo>
                  <a:pt x="26883" y="37432"/>
                </a:lnTo>
                <a:lnTo>
                  <a:pt x="27843" y="34558"/>
                </a:lnTo>
                <a:lnTo>
                  <a:pt x="28803" y="31676"/>
                </a:lnTo>
                <a:lnTo>
                  <a:pt x="29763" y="29753"/>
                </a:lnTo>
                <a:lnTo>
                  <a:pt x="31683" y="27835"/>
                </a:lnTo>
                <a:lnTo>
                  <a:pt x="32644" y="24955"/>
                </a:lnTo>
                <a:lnTo>
                  <a:pt x="34564" y="23996"/>
                </a:lnTo>
                <a:lnTo>
                  <a:pt x="37429" y="23038"/>
                </a:lnTo>
                <a:lnTo>
                  <a:pt x="39364" y="21115"/>
                </a:lnTo>
                <a:lnTo>
                  <a:pt x="48950" y="21115"/>
                </a:lnTo>
                <a:lnTo>
                  <a:pt x="51831" y="22073"/>
                </a:lnTo>
                <a:lnTo>
                  <a:pt x="53766" y="23038"/>
                </a:lnTo>
                <a:lnTo>
                  <a:pt x="56631" y="23996"/>
                </a:lnTo>
                <a:lnTo>
                  <a:pt x="58552" y="25914"/>
                </a:lnTo>
                <a:lnTo>
                  <a:pt x="60487" y="28794"/>
                </a:lnTo>
                <a:lnTo>
                  <a:pt x="62392" y="31676"/>
                </a:lnTo>
                <a:lnTo>
                  <a:pt x="63352" y="35515"/>
                </a:lnTo>
                <a:lnTo>
                  <a:pt x="64328" y="41272"/>
                </a:lnTo>
                <a:lnTo>
                  <a:pt x="65272" y="46076"/>
                </a:lnTo>
                <a:lnTo>
                  <a:pt x="65272" y="59513"/>
                </a:lnTo>
                <a:lnTo>
                  <a:pt x="62392" y="61435"/>
                </a:lnTo>
                <a:lnTo>
                  <a:pt x="59512" y="63352"/>
                </a:lnTo>
                <a:lnTo>
                  <a:pt x="55671" y="64317"/>
                </a:lnTo>
                <a:lnTo>
                  <a:pt x="52791" y="65275"/>
                </a:lnTo>
                <a:lnTo>
                  <a:pt x="48950" y="66234"/>
                </a:lnTo>
                <a:lnTo>
                  <a:pt x="41269" y="66234"/>
                </a:lnTo>
                <a:lnTo>
                  <a:pt x="38404" y="65275"/>
                </a:lnTo>
                <a:lnTo>
                  <a:pt x="36484" y="64317"/>
                </a:lnTo>
                <a:lnTo>
                  <a:pt x="34564" y="63352"/>
                </a:lnTo>
                <a:lnTo>
                  <a:pt x="32644" y="62394"/>
                </a:lnTo>
                <a:lnTo>
                  <a:pt x="31683" y="86390"/>
                </a:lnTo>
                <a:lnTo>
                  <a:pt x="45110" y="86390"/>
                </a:lnTo>
                <a:lnTo>
                  <a:pt x="49926" y="85432"/>
                </a:lnTo>
                <a:lnTo>
                  <a:pt x="54711" y="84473"/>
                </a:lnTo>
                <a:lnTo>
                  <a:pt x="58552" y="82552"/>
                </a:lnTo>
                <a:lnTo>
                  <a:pt x="62392" y="80634"/>
                </a:lnTo>
                <a:lnTo>
                  <a:pt x="66233" y="78711"/>
                </a:lnTo>
                <a:lnTo>
                  <a:pt x="65272" y="84473"/>
                </a:lnTo>
                <a:lnTo>
                  <a:pt x="65272" y="89272"/>
                </a:lnTo>
                <a:lnTo>
                  <a:pt x="64328" y="93111"/>
                </a:lnTo>
                <a:lnTo>
                  <a:pt x="62392" y="97916"/>
                </a:lnTo>
                <a:lnTo>
                  <a:pt x="61432" y="101755"/>
                </a:lnTo>
                <a:lnTo>
                  <a:pt x="58552" y="105596"/>
                </a:lnTo>
                <a:lnTo>
                  <a:pt x="55671" y="109435"/>
                </a:lnTo>
                <a:lnTo>
                  <a:pt x="52791" y="112311"/>
                </a:lnTo>
                <a:lnTo>
                  <a:pt x="48950" y="114234"/>
                </a:lnTo>
                <a:lnTo>
                  <a:pt x="45110" y="116151"/>
                </a:lnTo>
                <a:lnTo>
                  <a:pt x="40325" y="117114"/>
                </a:lnTo>
                <a:lnTo>
                  <a:pt x="27843" y="117114"/>
                </a:lnTo>
                <a:lnTo>
                  <a:pt x="24963" y="116151"/>
                </a:lnTo>
                <a:lnTo>
                  <a:pt x="22082" y="116151"/>
                </a:lnTo>
                <a:lnTo>
                  <a:pt x="20162" y="115193"/>
                </a:lnTo>
                <a:lnTo>
                  <a:pt x="17282" y="114234"/>
                </a:lnTo>
                <a:lnTo>
                  <a:pt x="15361" y="114234"/>
                </a:lnTo>
                <a:lnTo>
                  <a:pt x="13441" y="113275"/>
                </a:lnTo>
                <a:lnTo>
                  <a:pt x="12481" y="113275"/>
                </a:lnTo>
                <a:lnTo>
                  <a:pt x="10561" y="112311"/>
                </a:lnTo>
                <a:lnTo>
                  <a:pt x="6720" y="112311"/>
                </a:lnTo>
                <a:lnTo>
                  <a:pt x="6720" y="113275"/>
                </a:lnTo>
                <a:lnTo>
                  <a:pt x="5760" y="113275"/>
                </a:lnTo>
                <a:lnTo>
                  <a:pt x="5760" y="116151"/>
                </a:lnTo>
                <a:lnTo>
                  <a:pt x="4800" y="117114"/>
                </a:lnTo>
                <a:lnTo>
                  <a:pt x="4800" y="124795"/>
                </a:lnTo>
                <a:lnTo>
                  <a:pt x="5760" y="127670"/>
                </a:lnTo>
                <a:lnTo>
                  <a:pt x="5760" y="129593"/>
                </a:lnTo>
                <a:lnTo>
                  <a:pt x="6720" y="130551"/>
                </a:lnTo>
                <a:lnTo>
                  <a:pt x="7680" y="13151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5" name="object 1065"/>
          <p:cNvSpPr/>
          <p:nvPr/>
        </p:nvSpPr>
        <p:spPr>
          <a:xfrm>
            <a:off x="2245614" y="9200412"/>
            <a:ext cx="6720" cy="35515"/>
          </a:xfrm>
          <a:custGeom>
            <a:avLst/>
            <a:gdLst/>
            <a:ahLst/>
            <a:cxnLst/>
            <a:rect l="l" t="t" r="r" b="b"/>
            <a:pathLst>
              <a:path w="6720" h="35515">
                <a:moveTo>
                  <a:pt x="5760" y="35515"/>
                </a:moveTo>
                <a:lnTo>
                  <a:pt x="6720" y="11518"/>
                </a:lnTo>
                <a:lnTo>
                  <a:pt x="4800" y="9601"/>
                </a:lnTo>
                <a:lnTo>
                  <a:pt x="3840" y="7679"/>
                </a:lnTo>
                <a:lnTo>
                  <a:pt x="2880" y="5762"/>
                </a:lnTo>
                <a:lnTo>
                  <a:pt x="1920" y="2880"/>
                </a:lnTo>
                <a:lnTo>
                  <a:pt x="960" y="0"/>
                </a:lnTo>
                <a:lnTo>
                  <a:pt x="0" y="34556"/>
                </a:lnTo>
                <a:lnTo>
                  <a:pt x="5760" y="355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6" name="object 1066"/>
          <p:cNvSpPr/>
          <p:nvPr/>
        </p:nvSpPr>
        <p:spPr>
          <a:xfrm>
            <a:off x="2326248" y="9217693"/>
            <a:ext cx="31683" cy="69116"/>
          </a:xfrm>
          <a:custGeom>
            <a:avLst/>
            <a:gdLst/>
            <a:ahLst/>
            <a:cxnLst/>
            <a:rect l="l" t="t" r="r" b="b"/>
            <a:pathLst>
              <a:path w="31683" h="69116">
                <a:moveTo>
                  <a:pt x="960" y="27837"/>
                </a:moveTo>
                <a:lnTo>
                  <a:pt x="0" y="31677"/>
                </a:lnTo>
                <a:lnTo>
                  <a:pt x="0" y="41279"/>
                </a:lnTo>
                <a:lnTo>
                  <a:pt x="960" y="46078"/>
                </a:lnTo>
                <a:lnTo>
                  <a:pt x="2880" y="49917"/>
                </a:lnTo>
                <a:lnTo>
                  <a:pt x="4800" y="54716"/>
                </a:lnTo>
                <a:lnTo>
                  <a:pt x="7680" y="57596"/>
                </a:lnTo>
                <a:lnTo>
                  <a:pt x="11521" y="60478"/>
                </a:lnTo>
                <a:lnTo>
                  <a:pt x="15361" y="63354"/>
                </a:lnTo>
                <a:lnTo>
                  <a:pt x="20162" y="66234"/>
                </a:lnTo>
                <a:lnTo>
                  <a:pt x="25923" y="67193"/>
                </a:lnTo>
                <a:lnTo>
                  <a:pt x="31683" y="69116"/>
                </a:lnTo>
                <a:lnTo>
                  <a:pt x="28788" y="43196"/>
                </a:lnTo>
                <a:lnTo>
                  <a:pt x="26883" y="38398"/>
                </a:lnTo>
                <a:lnTo>
                  <a:pt x="26883" y="28795"/>
                </a:lnTo>
                <a:lnTo>
                  <a:pt x="27843" y="26878"/>
                </a:lnTo>
                <a:lnTo>
                  <a:pt x="26883" y="0"/>
                </a:lnTo>
                <a:lnTo>
                  <a:pt x="22082" y="2875"/>
                </a:lnTo>
                <a:lnTo>
                  <a:pt x="18242" y="4799"/>
                </a:lnTo>
                <a:lnTo>
                  <a:pt x="15361" y="7680"/>
                </a:lnTo>
                <a:lnTo>
                  <a:pt x="11521" y="9596"/>
                </a:lnTo>
                <a:lnTo>
                  <a:pt x="9601" y="12478"/>
                </a:lnTo>
                <a:lnTo>
                  <a:pt x="6720" y="15360"/>
                </a:lnTo>
                <a:lnTo>
                  <a:pt x="4800" y="18234"/>
                </a:lnTo>
                <a:lnTo>
                  <a:pt x="2880" y="21116"/>
                </a:lnTo>
                <a:lnTo>
                  <a:pt x="1920" y="24955"/>
                </a:lnTo>
                <a:lnTo>
                  <a:pt x="960" y="2783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7" name="object 1067"/>
          <p:cNvSpPr/>
          <p:nvPr/>
        </p:nvSpPr>
        <p:spPr>
          <a:xfrm>
            <a:off x="2356012" y="9186969"/>
            <a:ext cx="23987" cy="53763"/>
          </a:xfrm>
          <a:custGeom>
            <a:avLst/>
            <a:gdLst/>
            <a:ahLst/>
            <a:cxnLst/>
            <a:rect l="l" t="t" r="r" b="b"/>
            <a:pathLst>
              <a:path w="23987" h="53763">
                <a:moveTo>
                  <a:pt x="960" y="1923"/>
                </a:moveTo>
                <a:lnTo>
                  <a:pt x="0" y="0"/>
                </a:lnTo>
                <a:lnTo>
                  <a:pt x="0" y="53763"/>
                </a:lnTo>
                <a:lnTo>
                  <a:pt x="1920" y="51840"/>
                </a:lnTo>
                <a:lnTo>
                  <a:pt x="3840" y="49923"/>
                </a:lnTo>
                <a:lnTo>
                  <a:pt x="5745" y="47999"/>
                </a:lnTo>
                <a:lnTo>
                  <a:pt x="7680" y="46084"/>
                </a:lnTo>
                <a:lnTo>
                  <a:pt x="10546" y="44160"/>
                </a:lnTo>
                <a:lnTo>
                  <a:pt x="13426" y="42243"/>
                </a:lnTo>
                <a:lnTo>
                  <a:pt x="16306" y="41279"/>
                </a:lnTo>
                <a:lnTo>
                  <a:pt x="20147" y="43202"/>
                </a:lnTo>
                <a:lnTo>
                  <a:pt x="23987" y="15364"/>
                </a:lnTo>
                <a:lnTo>
                  <a:pt x="19202" y="18240"/>
                </a:lnTo>
                <a:lnTo>
                  <a:pt x="16306" y="16323"/>
                </a:lnTo>
                <a:lnTo>
                  <a:pt x="13426" y="15364"/>
                </a:lnTo>
                <a:lnTo>
                  <a:pt x="10546" y="13443"/>
                </a:lnTo>
                <a:lnTo>
                  <a:pt x="7680" y="11526"/>
                </a:lnTo>
                <a:lnTo>
                  <a:pt x="5745" y="10561"/>
                </a:lnTo>
                <a:lnTo>
                  <a:pt x="4800" y="8644"/>
                </a:lnTo>
                <a:lnTo>
                  <a:pt x="2865" y="6720"/>
                </a:lnTo>
                <a:lnTo>
                  <a:pt x="1920" y="5763"/>
                </a:lnTo>
                <a:lnTo>
                  <a:pt x="960" y="3840"/>
                </a:lnTo>
                <a:lnTo>
                  <a:pt x="960" y="192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8" name="object 1068"/>
          <p:cNvSpPr/>
          <p:nvPr/>
        </p:nvSpPr>
        <p:spPr>
          <a:xfrm>
            <a:off x="2330089" y="9149536"/>
            <a:ext cx="90236" cy="138231"/>
          </a:xfrm>
          <a:custGeom>
            <a:avLst/>
            <a:gdLst/>
            <a:ahLst/>
            <a:cxnLst/>
            <a:rect l="l" t="t" r="r" b="b"/>
            <a:pathLst>
              <a:path w="90236" h="138231">
                <a:moveTo>
                  <a:pt x="68153" y="67193"/>
                </a:moveTo>
                <a:lnTo>
                  <a:pt x="64312" y="65275"/>
                </a:lnTo>
                <a:lnTo>
                  <a:pt x="67193" y="63352"/>
                </a:lnTo>
                <a:lnTo>
                  <a:pt x="71033" y="61435"/>
                </a:lnTo>
                <a:lnTo>
                  <a:pt x="73913" y="58555"/>
                </a:lnTo>
                <a:lnTo>
                  <a:pt x="76794" y="56637"/>
                </a:lnTo>
                <a:lnTo>
                  <a:pt x="78714" y="53756"/>
                </a:lnTo>
                <a:lnTo>
                  <a:pt x="80634" y="50875"/>
                </a:lnTo>
                <a:lnTo>
                  <a:pt x="82555" y="47993"/>
                </a:lnTo>
                <a:lnTo>
                  <a:pt x="84475" y="45118"/>
                </a:lnTo>
                <a:lnTo>
                  <a:pt x="85435" y="42237"/>
                </a:lnTo>
                <a:lnTo>
                  <a:pt x="86395" y="39355"/>
                </a:lnTo>
                <a:lnTo>
                  <a:pt x="86395" y="23996"/>
                </a:lnTo>
                <a:lnTo>
                  <a:pt x="84475" y="19197"/>
                </a:lnTo>
                <a:lnTo>
                  <a:pt x="82555" y="15358"/>
                </a:lnTo>
                <a:lnTo>
                  <a:pt x="80634" y="12476"/>
                </a:lnTo>
                <a:lnTo>
                  <a:pt x="76794" y="9596"/>
                </a:lnTo>
                <a:lnTo>
                  <a:pt x="73913" y="6714"/>
                </a:lnTo>
                <a:lnTo>
                  <a:pt x="69113" y="3838"/>
                </a:lnTo>
                <a:lnTo>
                  <a:pt x="64312" y="2875"/>
                </a:lnTo>
                <a:lnTo>
                  <a:pt x="58552" y="958"/>
                </a:lnTo>
                <a:lnTo>
                  <a:pt x="52791" y="0"/>
                </a:lnTo>
                <a:lnTo>
                  <a:pt x="37444" y="0"/>
                </a:lnTo>
                <a:lnTo>
                  <a:pt x="30723" y="958"/>
                </a:lnTo>
                <a:lnTo>
                  <a:pt x="25923" y="2875"/>
                </a:lnTo>
                <a:lnTo>
                  <a:pt x="20162" y="4797"/>
                </a:lnTo>
                <a:lnTo>
                  <a:pt x="15361" y="6714"/>
                </a:lnTo>
                <a:lnTo>
                  <a:pt x="11521" y="10555"/>
                </a:lnTo>
                <a:lnTo>
                  <a:pt x="7680" y="13435"/>
                </a:lnTo>
                <a:lnTo>
                  <a:pt x="4800" y="17276"/>
                </a:lnTo>
                <a:lnTo>
                  <a:pt x="2880" y="21115"/>
                </a:lnTo>
                <a:lnTo>
                  <a:pt x="960" y="25914"/>
                </a:lnTo>
                <a:lnTo>
                  <a:pt x="0" y="30717"/>
                </a:lnTo>
                <a:lnTo>
                  <a:pt x="0" y="39355"/>
                </a:lnTo>
                <a:lnTo>
                  <a:pt x="960" y="43196"/>
                </a:lnTo>
                <a:lnTo>
                  <a:pt x="1920" y="46076"/>
                </a:lnTo>
                <a:lnTo>
                  <a:pt x="2880" y="49917"/>
                </a:lnTo>
                <a:lnTo>
                  <a:pt x="3840" y="52797"/>
                </a:lnTo>
                <a:lnTo>
                  <a:pt x="6720" y="54714"/>
                </a:lnTo>
                <a:lnTo>
                  <a:pt x="8641" y="57596"/>
                </a:lnTo>
                <a:lnTo>
                  <a:pt x="10561" y="60476"/>
                </a:lnTo>
                <a:lnTo>
                  <a:pt x="13441" y="62394"/>
                </a:lnTo>
                <a:lnTo>
                  <a:pt x="16322" y="64317"/>
                </a:lnTo>
                <a:lnTo>
                  <a:pt x="19202" y="66234"/>
                </a:lnTo>
                <a:lnTo>
                  <a:pt x="23042" y="68156"/>
                </a:lnTo>
                <a:lnTo>
                  <a:pt x="24003" y="95035"/>
                </a:lnTo>
                <a:lnTo>
                  <a:pt x="24947" y="93111"/>
                </a:lnTo>
                <a:lnTo>
                  <a:pt x="25923" y="91196"/>
                </a:lnTo>
                <a:lnTo>
                  <a:pt x="25923" y="29753"/>
                </a:lnTo>
                <a:lnTo>
                  <a:pt x="27843" y="26878"/>
                </a:lnTo>
                <a:lnTo>
                  <a:pt x="30723" y="23996"/>
                </a:lnTo>
                <a:lnTo>
                  <a:pt x="33604" y="21115"/>
                </a:lnTo>
                <a:lnTo>
                  <a:pt x="37444" y="20156"/>
                </a:lnTo>
                <a:lnTo>
                  <a:pt x="48950" y="20156"/>
                </a:lnTo>
                <a:lnTo>
                  <a:pt x="50871" y="21115"/>
                </a:lnTo>
                <a:lnTo>
                  <a:pt x="52791" y="22073"/>
                </a:lnTo>
                <a:lnTo>
                  <a:pt x="54711" y="23038"/>
                </a:lnTo>
                <a:lnTo>
                  <a:pt x="56631" y="23996"/>
                </a:lnTo>
                <a:lnTo>
                  <a:pt x="57591" y="24955"/>
                </a:lnTo>
                <a:lnTo>
                  <a:pt x="59512" y="26878"/>
                </a:lnTo>
                <a:lnTo>
                  <a:pt x="59512" y="28794"/>
                </a:lnTo>
                <a:lnTo>
                  <a:pt x="60472" y="30717"/>
                </a:lnTo>
                <a:lnTo>
                  <a:pt x="60472" y="39355"/>
                </a:lnTo>
                <a:lnTo>
                  <a:pt x="59512" y="43196"/>
                </a:lnTo>
                <a:lnTo>
                  <a:pt x="56631" y="47035"/>
                </a:lnTo>
                <a:lnTo>
                  <a:pt x="53751" y="49917"/>
                </a:lnTo>
                <a:lnTo>
                  <a:pt x="49911" y="52797"/>
                </a:lnTo>
                <a:lnTo>
                  <a:pt x="46070" y="80634"/>
                </a:lnTo>
                <a:lnTo>
                  <a:pt x="48950" y="81593"/>
                </a:lnTo>
                <a:lnTo>
                  <a:pt x="51846" y="83516"/>
                </a:lnTo>
                <a:lnTo>
                  <a:pt x="54711" y="85432"/>
                </a:lnTo>
                <a:lnTo>
                  <a:pt x="56631" y="87355"/>
                </a:lnTo>
                <a:lnTo>
                  <a:pt x="58552" y="89272"/>
                </a:lnTo>
                <a:lnTo>
                  <a:pt x="60472" y="91196"/>
                </a:lnTo>
                <a:lnTo>
                  <a:pt x="61432" y="93111"/>
                </a:lnTo>
                <a:lnTo>
                  <a:pt x="62392" y="95035"/>
                </a:lnTo>
                <a:lnTo>
                  <a:pt x="63352" y="96952"/>
                </a:lnTo>
                <a:lnTo>
                  <a:pt x="63352" y="106555"/>
                </a:lnTo>
                <a:lnTo>
                  <a:pt x="62392" y="110393"/>
                </a:lnTo>
                <a:lnTo>
                  <a:pt x="58552" y="113275"/>
                </a:lnTo>
                <a:lnTo>
                  <a:pt x="55671" y="116151"/>
                </a:lnTo>
                <a:lnTo>
                  <a:pt x="50871" y="118073"/>
                </a:lnTo>
                <a:lnTo>
                  <a:pt x="36469" y="118073"/>
                </a:lnTo>
                <a:lnTo>
                  <a:pt x="31668" y="116151"/>
                </a:lnTo>
                <a:lnTo>
                  <a:pt x="27843" y="114234"/>
                </a:lnTo>
                <a:lnTo>
                  <a:pt x="24947" y="111352"/>
                </a:lnTo>
                <a:lnTo>
                  <a:pt x="27843" y="137272"/>
                </a:lnTo>
                <a:lnTo>
                  <a:pt x="34564" y="138231"/>
                </a:lnTo>
                <a:lnTo>
                  <a:pt x="49911" y="138231"/>
                </a:lnTo>
                <a:lnTo>
                  <a:pt x="56631" y="137272"/>
                </a:lnTo>
                <a:lnTo>
                  <a:pt x="63352" y="135349"/>
                </a:lnTo>
                <a:lnTo>
                  <a:pt x="69113" y="133432"/>
                </a:lnTo>
                <a:lnTo>
                  <a:pt x="73913" y="131510"/>
                </a:lnTo>
                <a:lnTo>
                  <a:pt x="77754" y="127670"/>
                </a:lnTo>
                <a:lnTo>
                  <a:pt x="82555" y="124795"/>
                </a:lnTo>
                <a:lnTo>
                  <a:pt x="85435" y="120955"/>
                </a:lnTo>
                <a:lnTo>
                  <a:pt x="87355" y="116151"/>
                </a:lnTo>
                <a:lnTo>
                  <a:pt x="89275" y="111352"/>
                </a:lnTo>
                <a:lnTo>
                  <a:pt x="90236" y="105596"/>
                </a:lnTo>
                <a:lnTo>
                  <a:pt x="90236" y="92154"/>
                </a:lnTo>
                <a:lnTo>
                  <a:pt x="88315" y="89272"/>
                </a:lnTo>
                <a:lnTo>
                  <a:pt x="87355" y="86390"/>
                </a:lnTo>
                <a:lnTo>
                  <a:pt x="85435" y="83516"/>
                </a:lnTo>
                <a:lnTo>
                  <a:pt x="83515" y="80634"/>
                </a:lnTo>
                <a:lnTo>
                  <a:pt x="81594" y="77752"/>
                </a:lnTo>
                <a:lnTo>
                  <a:pt x="78714" y="74872"/>
                </a:lnTo>
                <a:lnTo>
                  <a:pt x="74874" y="71996"/>
                </a:lnTo>
                <a:lnTo>
                  <a:pt x="71993" y="70073"/>
                </a:lnTo>
                <a:lnTo>
                  <a:pt x="68153" y="6719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9" name="object 1069"/>
          <p:cNvSpPr/>
          <p:nvPr/>
        </p:nvSpPr>
        <p:spPr>
          <a:xfrm>
            <a:off x="2462570" y="9235927"/>
            <a:ext cx="11506" cy="51840"/>
          </a:xfrm>
          <a:custGeom>
            <a:avLst/>
            <a:gdLst/>
            <a:ahLst/>
            <a:cxnLst/>
            <a:rect l="l" t="t" r="r" b="b"/>
            <a:pathLst>
              <a:path w="11506" h="51840">
                <a:moveTo>
                  <a:pt x="6720" y="25920"/>
                </a:moveTo>
                <a:lnTo>
                  <a:pt x="4785" y="23044"/>
                </a:lnTo>
                <a:lnTo>
                  <a:pt x="2880" y="20164"/>
                </a:lnTo>
                <a:lnTo>
                  <a:pt x="1905" y="16323"/>
                </a:lnTo>
                <a:lnTo>
                  <a:pt x="944" y="11526"/>
                </a:lnTo>
                <a:lnTo>
                  <a:pt x="944" y="6720"/>
                </a:lnTo>
                <a:lnTo>
                  <a:pt x="0" y="0"/>
                </a:lnTo>
                <a:lnTo>
                  <a:pt x="1905" y="48958"/>
                </a:lnTo>
                <a:lnTo>
                  <a:pt x="6720" y="50881"/>
                </a:lnTo>
                <a:lnTo>
                  <a:pt x="11506" y="51840"/>
                </a:lnTo>
                <a:lnTo>
                  <a:pt x="8625" y="27843"/>
                </a:lnTo>
                <a:lnTo>
                  <a:pt x="6720" y="25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0" name="object 1070"/>
          <p:cNvSpPr/>
          <p:nvPr/>
        </p:nvSpPr>
        <p:spPr>
          <a:xfrm>
            <a:off x="2435687" y="9149536"/>
            <a:ext cx="92156" cy="138231"/>
          </a:xfrm>
          <a:custGeom>
            <a:avLst/>
            <a:gdLst/>
            <a:ahLst/>
            <a:cxnLst/>
            <a:rect l="l" t="t" r="r" b="b"/>
            <a:pathLst>
              <a:path w="92156" h="138231">
                <a:moveTo>
                  <a:pt x="960" y="86390"/>
                </a:moveTo>
                <a:lnTo>
                  <a:pt x="960" y="97916"/>
                </a:lnTo>
                <a:lnTo>
                  <a:pt x="1920" y="102714"/>
                </a:lnTo>
                <a:lnTo>
                  <a:pt x="3840" y="107513"/>
                </a:lnTo>
                <a:lnTo>
                  <a:pt x="4800" y="112311"/>
                </a:lnTo>
                <a:lnTo>
                  <a:pt x="6720" y="116151"/>
                </a:lnTo>
                <a:lnTo>
                  <a:pt x="8641" y="119990"/>
                </a:lnTo>
                <a:lnTo>
                  <a:pt x="10561" y="123831"/>
                </a:lnTo>
                <a:lnTo>
                  <a:pt x="13441" y="126711"/>
                </a:lnTo>
                <a:lnTo>
                  <a:pt x="17266" y="129593"/>
                </a:lnTo>
                <a:lnTo>
                  <a:pt x="20162" y="132475"/>
                </a:lnTo>
                <a:lnTo>
                  <a:pt x="23987" y="134390"/>
                </a:lnTo>
                <a:lnTo>
                  <a:pt x="28788" y="135349"/>
                </a:lnTo>
                <a:lnTo>
                  <a:pt x="26883" y="86390"/>
                </a:lnTo>
                <a:lnTo>
                  <a:pt x="26883" y="79676"/>
                </a:lnTo>
                <a:lnTo>
                  <a:pt x="28788" y="77752"/>
                </a:lnTo>
                <a:lnTo>
                  <a:pt x="29763" y="77752"/>
                </a:lnTo>
                <a:lnTo>
                  <a:pt x="31668" y="76794"/>
                </a:lnTo>
                <a:lnTo>
                  <a:pt x="33604" y="75837"/>
                </a:lnTo>
                <a:lnTo>
                  <a:pt x="34549" y="74872"/>
                </a:lnTo>
                <a:lnTo>
                  <a:pt x="36469" y="73913"/>
                </a:lnTo>
                <a:lnTo>
                  <a:pt x="38389" y="73913"/>
                </a:lnTo>
                <a:lnTo>
                  <a:pt x="40309" y="72955"/>
                </a:lnTo>
                <a:lnTo>
                  <a:pt x="42230" y="72955"/>
                </a:lnTo>
                <a:lnTo>
                  <a:pt x="44165" y="71996"/>
                </a:lnTo>
                <a:lnTo>
                  <a:pt x="50871" y="71996"/>
                </a:lnTo>
                <a:lnTo>
                  <a:pt x="53751" y="72955"/>
                </a:lnTo>
                <a:lnTo>
                  <a:pt x="55671" y="73913"/>
                </a:lnTo>
                <a:lnTo>
                  <a:pt x="58552" y="74872"/>
                </a:lnTo>
                <a:lnTo>
                  <a:pt x="60472" y="75837"/>
                </a:lnTo>
                <a:lnTo>
                  <a:pt x="61432" y="77752"/>
                </a:lnTo>
                <a:lnTo>
                  <a:pt x="63352" y="79676"/>
                </a:lnTo>
                <a:lnTo>
                  <a:pt x="64312" y="81593"/>
                </a:lnTo>
                <a:lnTo>
                  <a:pt x="64312" y="84473"/>
                </a:lnTo>
                <a:lnTo>
                  <a:pt x="65272" y="87355"/>
                </a:lnTo>
                <a:lnTo>
                  <a:pt x="65272" y="99834"/>
                </a:lnTo>
                <a:lnTo>
                  <a:pt x="64312" y="102714"/>
                </a:lnTo>
                <a:lnTo>
                  <a:pt x="63352" y="105596"/>
                </a:lnTo>
                <a:lnTo>
                  <a:pt x="62392" y="108472"/>
                </a:lnTo>
                <a:lnTo>
                  <a:pt x="60472" y="110393"/>
                </a:lnTo>
                <a:lnTo>
                  <a:pt x="58552" y="112311"/>
                </a:lnTo>
                <a:lnTo>
                  <a:pt x="56631" y="114234"/>
                </a:lnTo>
                <a:lnTo>
                  <a:pt x="54711" y="115193"/>
                </a:lnTo>
                <a:lnTo>
                  <a:pt x="51831" y="117114"/>
                </a:lnTo>
                <a:lnTo>
                  <a:pt x="43190" y="117114"/>
                </a:lnTo>
                <a:lnTo>
                  <a:pt x="40309" y="116151"/>
                </a:lnTo>
                <a:lnTo>
                  <a:pt x="37444" y="115193"/>
                </a:lnTo>
                <a:lnTo>
                  <a:pt x="35509" y="114234"/>
                </a:lnTo>
                <a:lnTo>
                  <a:pt x="38389" y="138231"/>
                </a:lnTo>
                <a:lnTo>
                  <a:pt x="52791" y="138231"/>
                </a:lnTo>
                <a:lnTo>
                  <a:pt x="59512" y="136314"/>
                </a:lnTo>
                <a:lnTo>
                  <a:pt x="65272" y="134390"/>
                </a:lnTo>
                <a:lnTo>
                  <a:pt x="71033" y="131510"/>
                </a:lnTo>
                <a:lnTo>
                  <a:pt x="75834" y="128634"/>
                </a:lnTo>
                <a:lnTo>
                  <a:pt x="79674" y="124795"/>
                </a:lnTo>
                <a:lnTo>
                  <a:pt x="83515" y="119990"/>
                </a:lnTo>
                <a:lnTo>
                  <a:pt x="86395" y="115193"/>
                </a:lnTo>
                <a:lnTo>
                  <a:pt x="89275" y="109435"/>
                </a:lnTo>
                <a:lnTo>
                  <a:pt x="91196" y="103673"/>
                </a:lnTo>
                <a:lnTo>
                  <a:pt x="92156" y="97916"/>
                </a:lnTo>
                <a:lnTo>
                  <a:pt x="92156" y="85432"/>
                </a:lnTo>
                <a:lnTo>
                  <a:pt x="91196" y="79676"/>
                </a:lnTo>
                <a:lnTo>
                  <a:pt x="90236" y="74872"/>
                </a:lnTo>
                <a:lnTo>
                  <a:pt x="88315" y="70073"/>
                </a:lnTo>
                <a:lnTo>
                  <a:pt x="86395" y="66234"/>
                </a:lnTo>
                <a:lnTo>
                  <a:pt x="83515" y="62394"/>
                </a:lnTo>
                <a:lnTo>
                  <a:pt x="79674" y="58555"/>
                </a:lnTo>
                <a:lnTo>
                  <a:pt x="75834" y="56637"/>
                </a:lnTo>
                <a:lnTo>
                  <a:pt x="71033" y="54714"/>
                </a:lnTo>
                <a:lnTo>
                  <a:pt x="66233" y="52797"/>
                </a:lnTo>
                <a:lnTo>
                  <a:pt x="60472" y="51834"/>
                </a:lnTo>
                <a:lnTo>
                  <a:pt x="47990" y="51834"/>
                </a:lnTo>
                <a:lnTo>
                  <a:pt x="45110" y="52797"/>
                </a:lnTo>
                <a:lnTo>
                  <a:pt x="43190" y="52797"/>
                </a:lnTo>
                <a:lnTo>
                  <a:pt x="40309" y="53756"/>
                </a:lnTo>
                <a:lnTo>
                  <a:pt x="38389" y="53756"/>
                </a:lnTo>
                <a:lnTo>
                  <a:pt x="35509" y="54714"/>
                </a:lnTo>
                <a:lnTo>
                  <a:pt x="33604" y="55673"/>
                </a:lnTo>
                <a:lnTo>
                  <a:pt x="31668" y="56637"/>
                </a:lnTo>
                <a:lnTo>
                  <a:pt x="29763" y="57596"/>
                </a:lnTo>
                <a:lnTo>
                  <a:pt x="27828" y="58555"/>
                </a:lnTo>
                <a:lnTo>
                  <a:pt x="26883" y="59513"/>
                </a:lnTo>
                <a:lnTo>
                  <a:pt x="26883" y="48958"/>
                </a:lnTo>
                <a:lnTo>
                  <a:pt x="27828" y="45118"/>
                </a:lnTo>
                <a:lnTo>
                  <a:pt x="29763" y="40314"/>
                </a:lnTo>
                <a:lnTo>
                  <a:pt x="30723" y="35515"/>
                </a:lnTo>
                <a:lnTo>
                  <a:pt x="33604" y="32634"/>
                </a:lnTo>
                <a:lnTo>
                  <a:pt x="35509" y="28794"/>
                </a:lnTo>
                <a:lnTo>
                  <a:pt x="39349" y="25914"/>
                </a:lnTo>
                <a:lnTo>
                  <a:pt x="43190" y="23996"/>
                </a:lnTo>
                <a:lnTo>
                  <a:pt x="47030" y="22073"/>
                </a:lnTo>
                <a:lnTo>
                  <a:pt x="50871" y="21115"/>
                </a:lnTo>
                <a:lnTo>
                  <a:pt x="63352" y="21115"/>
                </a:lnTo>
                <a:lnTo>
                  <a:pt x="65272" y="22073"/>
                </a:lnTo>
                <a:lnTo>
                  <a:pt x="70073" y="22073"/>
                </a:lnTo>
                <a:lnTo>
                  <a:pt x="71993" y="23038"/>
                </a:lnTo>
                <a:lnTo>
                  <a:pt x="73914" y="23996"/>
                </a:lnTo>
                <a:lnTo>
                  <a:pt x="75834" y="23996"/>
                </a:lnTo>
                <a:lnTo>
                  <a:pt x="76794" y="24955"/>
                </a:lnTo>
                <a:lnTo>
                  <a:pt x="81594" y="24955"/>
                </a:lnTo>
                <a:lnTo>
                  <a:pt x="82555" y="23996"/>
                </a:lnTo>
                <a:lnTo>
                  <a:pt x="82555" y="23038"/>
                </a:lnTo>
                <a:lnTo>
                  <a:pt x="83515" y="22073"/>
                </a:lnTo>
                <a:lnTo>
                  <a:pt x="83515" y="8638"/>
                </a:lnTo>
                <a:lnTo>
                  <a:pt x="82555" y="7679"/>
                </a:lnTo>
                <a:lnTo>
                  <a:pt x="82555" y="5756"/>
                </a:lnTo>
                <a:lnTo>
                  <a:pt x="81594" y="5756"/>
                </a:lnTo>
                <a:lnTo>
                  <a:pt x="81594" y="4797"/>
                </a:lnTo>
                <a:lnTo>
                  <a:pt x="80634" y="4797"/>
                </a:lnTo>
                <a:lnTo>
                  <a:pt x="79674" y="3838"/>
                </a:lnTo>
                <a:lnTo>
                  <a:pt x="77754" y="3838"/>
                </a:lnTo>
                <a:lnTo>
                  <a:pt x="76794" y="2875"/>
                </a:lnTo>
                <a:lnTo>
                  <a:pt x="74874" y="2875"/>
                </a:lnTo>
                <a:lnTo>
                  <a:pt x="71993" y="1917"/>
                </a:lnTo>
                <a:lnTo>
                  <a:pt x="70073" y="1917"/>
                </a:lnTo>
                <a:lnTo>
                  <a:pt x="68153" y="958"/>
                </a:lnTo>
                <a:lnTo>
                  <a:pt x="65272" y="958"/>
                </a:lnTo>
                <a:lnTo>
                  <a:pt x="62392" y="0"/>
                </a:lnTo>
                <a:lnTo>
                  <a:pt x="48950" y="0"/>
                </a:lnTo>
                <a:lnTo>
                  <a:pt x="42230" y="1917"/>
                </a:lnTo>
                <a:lnTo>
                  <a:pt x="35509" y="3838"/>
                </a:lnTo>
                <a:lnTo>
                  <a:pt x="29763" y="5756"/>
                </a:lnTo>
                <a:lnTo>
                  <a:pt x="24947" y="8638"/>
                </a:lnTo>
                <a:lnTo>
                  <a:pt x="20162" y="12476"/>
                </a:lnTo>
                <a:lnTo>
                  <a:pt x="16322" y="16317"/>
                </a:lnTo>
                <a:lnTo>
                  <a:pt x="12481" y="21115"/>
                </a:lnTo>
                <a:lnTo>
                  <a:pt x="10561" y="25914"/>
                </a:lnTo>
                <a:lnTo>
                  <a:pt x="7680" y="30717"/>
                </a:lnTo>
                <a:lnTo>
                  <a:pt x="5760" y="35515"/>
                </a:lnTo>
                <a:lnTo>
                  <a:pt x="3840" y="41272"/>
                </a:lnTo>
                <a:lnTo>
                  <a:pt x="2880" y="47035"/>
                </a:lnTo>
                <a:lnTo>
                  <a:pt x="960" y="52797"/>
                </a:lnTo>
                <a:lnTo>
                  <a:pt x="960" y="57596"/>
                </a:lnTo>
                <a:lnTo>
                  <a:pt x="0" y="63352"/>
                </a:lnTo>
                <a:lnTo>
                  <a:pt x="0" y="80634"/>
                </a:lnTo>
                <a:lnTo>
                  <a:pt x="960" y="8639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1" name="object 1071"/>
          <p:cNvSpPr/>
          <p:nvPr/>
        </p:nvSpPr>
        <p:spPr>
          <a:xfrm>
            <a:off x="2242733" y="8712749"/>
            <a:ext cx="108478" cy="409902"/>
          </a:xfrm>
          <a:custGeom>
            <a:avLst/>
            <a:gdLst/>
            <a:ahLst/>
            <a:cxnLst/>
            <a:rect l="l" t="t" r="r" b="b"/>
            <a:pathLst>
              <a:path w="108478" h="409902">
                <a:moveTo>
                  <a:pt x="53751" y="0"/>
                </a:moveTo>
                <a:lnTo>
                  <a:pt x="0" y="53757"/>
                </a:lnTo>
                <a:lnTo>
                  <a:pt x="26883" y="53757"/>
                </a:lnTo>
                <a:lnTo>
                  <a:pt x="26883" y="409902"/>
                </a:lnTo>
                <a:lnTo>
                  <a:pt x="80634" y="409902"/>
                </a:lnTo>
                <a:lnTo>
                  <a:pt x="80634" y="53757"/>
                </a:lnTo>
                <a:lnTo>
                  <a:pt x="108478" y="53757"/>
                </a:lnTo>
                <a:lnTo>
                  <a:pt x="5375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2" name="object 1072"/>
          <p:cNvSpPr/>
          <p:nvPr/>
        </p:nvSpPr>
        <p:spPr>
          <a:xfrm>
            <a:off x="4320578" y="6577766"/>
            <a:ext cx="0" cy="1811952"/>
          </a:xfrm>
          <a:custGeom>
            <a:avLst/>
            <a:gdLst/>
            <a:ahLst/>
            <a:cxnLst/>
            <a:rect l="l" t="t" r="r" b="b"/>
            <a:pathLst>
              <a:path w="0" h="1811952">
                <a:moveTo>
                  <a:pt x="0" y="0"/>
                </a:moveTo>
                <a:lnTo>
                  <a:pt x="0" y="1811952"/>
                </a:lnTo>
              </a:path>
            </a:pathLst>
          </a:custGeom>
          <a:ln w="799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3" name="object 1073"/>
          <p:cNvSpPr/>
          <p:nvPr/>
        </p:nvSpPr>
        <p:spPr>
          <a:xfrm>
            <a:off x="4283628" y="8368116"/>
            <a:ext cx="37429" cy="0"/>
          </a:xfrm>
          <a:custGeom>
            <a:avLst/>
            <a:gdLst/>
            <a:ahLst/>
            <a:cxnLst/>
            <a:rect l="l" t="t" r="r" b="b"/>
            <a:pathLst>
              <a:path w="37429" h="0">
                <a:moveTo>
                  <a:pt x="0" y="0"/>
                </a:moveTo>
                <a:lnTo>
                  <a:pt x="37429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4" name="object 1074"/>
          <p:cNvSpPr/>
          <p:nvPr/>
        </p:nvSpPr>
        <p:spPr>
          <a:xfrm>
            <a:off x="4283628" y="8169882"/>
            <a:ext cx="37429" cy="0"/>
          </a:xfrm>
          <a:custGeom>
            <a:avLst/>
            <a:gdLst/>
            <a:ahLst/>
            <a:cxnLst/>
            <a:rect l="l" t="t" r="r" b="b"/>
            <a:pathLst>
              <a:path w="37429" h="0">
                <a:moveTo>
                  <a:pt x="0" y="0"/>
                </a:moveTo>
                <a:lnTo>
                  <a:pt x="37429" y="0"/>
                </a:lnTo>
              </a:path>
            </a:pathLst>
          </a:custGeom>
          <a:ln w="79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5" name="object 1075"/>
          <p:cNvSpPr/>
          <p:nvPr/>
        </p:nvSpPr>
        <p:spPr>
          <a:xfrm>
            <a:off x="4283628" y="7970687"/>
            <a:ext cx="37429" cy="0"/>
          </a:xfrm>
          <a:custGeom>
            <a:avLst/>
            <a:gdLst/>
            <a:ahLst/>
            <a:cxnLst/>
            <a:rect l="l" t="t" r="r" b="b"/>
            <a:pathLst>
              <a:path w="37429" h="0">
                <a:moveTo>
                  <a:pt x="0" y="0"/>
                </a:moveTo>
                <a:lnTo>
                  <a:pt x="37429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6" name="object 1076"/>
          <p:cNvSpPr/>
          <p:nvPr/>
        </p:nvSpPr>
        <p:spPr>
          <a:xfrm>
            <a:off x="4283628" y="7771013"/>
            <a:ext cx="37429" cy="0"/>
          </a:xfrm>
          <a:custGeom>
            <a:avLst/>
            <a:gdLst/>
            <a:ahLst/>
            <a:cxnLst/>
            <a:rect l="l" t="t" r="r" b="b"/>
            <a:pathLst>
              <a:path w="37429" h="0">
                <a:moveTo>
                  <a:pt x="0" y="0"/>
                </a:moveTo>
                <a:lnTo>
                  <a:pt x="37429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7" name="object 1077"/>
          <p:cNvSpPr/>
          <p:nvPr/>
        </p:nvSpPr>
        <p:spPr>
          <a:xfrm>
            <a:off x="4283628" y="7572778"/>
            <a:ext cx="37429" cy="0"/>
          </a:xfrm>
          <a:custGeom>
            <a:avLst/>
            <a:gdLst/>
            <a:ahLst/>
            <a:cxnLst/>
            <a:rect l="l" t="t" r="r" b="b"/>
            <a:pathLst>
              <a:path w="37429" h="0">
                <a:moveTo>
                  <a:pt x="0" y="0"/>
                </a:moveTo>
                <a:lnTo>
                  <a:pt x="37429" y="0"/>
                </a:lnTo>
              </a:path>
            </a:pathLst>
          </a:custGeom>
          <a:ln w="79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8" name="object 1078"/>
          <p:cNvSpPr/>
          <p:nvPr/>
        </p:nvSpPr>
        <p:spPr>
          <a:xfrm>
            <a:off x="4283628" y="7374064"/>
            <a:ext cx="37429" cy="0"/>
          </a:xfrm>
          <a:custGeom>
            <a:avLst/>
            <a:gdLst/>
            <a:ahLst/>
            <a:cxnLst/>
            <a:rect l="l" t="t" r="r" b="b"/>
            <a:pathLst>
              <a:path w="37429" h="0">
                <a:moveTo>
                  <a:pt x="0" y="0"/>
                </a:moveTo>
                <a:lnTo>
                  <a:pt x="37429" y="0"/>
                </a:lnTo>
              </a:path>
            </a:pathLst>
          </a:custGeom>
          <a:ln w="79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9" name="object 1079"/>
          <p:cNvSpPr/>
          <p:nvPr/>
        </p:nvSpPr>
        <p:spPr>
          <a:xfrm>
            <a:off x="4283628" y="7174870"/>
            <a:ext cx="37429" cy="0"/>
          </a:xfrm>
          <a:custGeom>
            <a:avLst/>
            <a:gdLst/>
            <a:ahLst/>
            <a:cxnLst/>
            <a:rect l="l" t="t" r="r" b="b"/>
            <a:pathLst>
              <a:path w="37429" h="0">
                <a:moveTo>
                  <a:pt x="0" y="0"/>
                </a:moveTo>
                <a:lnTo>
                  <a:pt x="37429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0" name="object 1080"/>
          <p:cNvSpPr/>
          <p:nvPr/>
        </p:nvSpPr>
        <p:spPr>
          <a:xfrm>
            <a:off x="4283628" y="6975195"/>
            <a:ext cx="37429" cy="0"/>
          </a:xfrm>
          <a:custGeom>
            <a:avLst/>
            <a:gdLst/>
            <a:ahLst/>
            <a:cxnLst/>
            <a:rect l="l" t="t" r="r" b="b"/>
            <a:pathLst>
              <a:path w="37429" h="0">
                <a:moveTo>
                  <a:pt x="0" y="0"/>
                </a:moveTo>
                <a:lnTo>
                  <a:pt x="37429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1" name="object 1081"/>
          <p:cNvSpPr/>
          <p:nvPr/>
        </p:nvSpPr>
        <p:spPr>
          <a:xfrm>
            <a:off x="4283628" y="6777441"/>
            <a:ext cx="37429" cy="0"/>
          </a:xfrm>
          <a:custGeom>
            <a:avLst/>
            <a:gdLst/>
            <a:ahLst/>
            <a:cxnLst/>
            <a:rect l="l" t="t" r="r" b="b"/>
            <a:pathLst>
              <a:path w="37429" h="0">
                <a:moveTo>
                  <a:pt x="0" y="0"/>
                </a:moveTo>
                <a:lnTo>
                  <a:pt x="37429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2" name="object 1082"/>
          <p:cNvSpPr/>
          <p:nvPr/>
        </p:nvSpPr>
        <p:spPr>
          <a:xfrm>
            <a:off x="4283628" y="6577774"/>
            <a:ext cx="37429" cy="0"/>
          </a:xfrm>
          <a:custGeom>
            <a:avLst/>
            <a:gdLst/>
            <a:ahLst/>
            <a:cxnLst/>
            <a:rect l="l" t="t" r="r" b="b"/>
            <a:pathLst>
              <a:path w="37429" h="0">
                <a:moveTo>
                  <a:pt x="0" y="0"/>
                </a:moveTo>
                <a:lnTo>
                  <a:pt x="37429" y="0"/>
                </a:lnTo>
              </a:path>
            </a:pathLst>
          </a:custGeom>
          <a:ln w="89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3" name="object 1083"/>
          <p:cNvSpPr/>
          <p:nvPr/>
        </p:nvSpPr>
        <p:spPr>
          <a:xfrm>
            <a:off x="4321058" y="8368117"/>
            <a:ext cx="1441876" cy="0"/>
          </a:xfrm>
          <a:custGeom>
            <a:avLst/>
            <a:gdLst/>
            <a:ahLst/>
            <a:cxnLst/>
            <a:rect l="l" t="t" r="r" b="b"/>
            <a:pathLst>
              <a:path w="1441876" h="0">
                <a:moveTo>
                  <a:pt x="0" y="0"/>
                </a:moveTo>
                <a:lnTo>
                  <a:pt x="1441876" y="0"/>
                </a:lnTo>
              </a:path>
            </a:pathLst>
          </a:custGeom>
          <a:ln w="89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4" name="object 1084"/>
          <p:cNvSpPr/>
          <p:nvPr/>
        </p:nvSpPr>
        <p:spPr>
          <a:xfrm>
            <a:off x="4345061" y="8386358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5" name="object 1085"/>
          <p:cNvSpPr/>
          <p:nvPr/>
        </p:nvSpPr>
        <p:spPr>
          <a:xfrm>
            <a:off x="4372904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6" name="object 1086"/>
          <p:cNvSpPr/>
          <p:nvPr/>
        </p:nvSpPr>
        <p:spPr>
          <a:xfrm>
            <a:off x="4401708" y="8386358"/>
            <a:ext cx="6705" cy="0"/>
          </a:xfrm>
          <a:custGeom>
            <a:avLst/>
            <a:gdLst/>
            <a:ahLst/>
            <a:cxnLst/>
            <a:rect l="l" t="t" r="r" b="b"/>
            <a:pathLst>
              <a:path w="6705" h="0">
                <a:moveTo>
                  <a:pt x="0" y="0"/>
                </a:moveTo>
                <a:lnTo>
                  <a:pt x="6705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7" name="object 1087"/>
          <p:cNvSpPr/>
          <p:nvPr/>
        </p:nvSpPr>
        <p:spPr>
          <a:xfrm>
            <a:off x="4429536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8" name="object 1088"/>
          <p:cNvSpPr/>
          <p:nvPr/>
        </p:nvSpPr>
        <p:spPr>
          <a:xfrm>
            <a:off x="4457379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9" name="object 1089"/>
          <p:cNvSpPr/>
          <p:nvPr/>
        </p:nvSpPr>
        <p:spPr>
          <a:xfrm>
            <a:off x="4486183" y="8386358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0" name="object 1090"/>
          <p:cNvSpPr/>
          <p:nvPr/>
        </p:nvSpPr>
        <p:spPr>
          <a:xfrm>
            <a:off x="4514027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1" name="object 1091"/>
          <p:cNvSpPr/>
          <p:nvPr/>
        </p:nvSpPr>
        <p:spPr>
          <a:xfrm>
            <a:off x="4541855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2" name="object 1092"/>
          <p:cNvSpPr/>
          <p:nvPr/>
        </p:nvSpPr>
        <p:spPr>
          <a:xfrm>
            <a:off x="4570658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3" name="object 1093"/>
          <p:cNvSpPr/>
          <p:nvPr/>
        </p:nvSpPr>
        <p:spPr>
          <a:xfrm>
            <a:off x="4598502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4" name="object 1094"/>
          <p:cNvSpPr/>
          <p:nvPr/>
        </p:nvSpPr>
        <p:spPr>
          <a:xfrm>
            <a:off x="4628250" y="8386358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5" name="object 1095"/>
          <p:cNvSpPr/>
          <p:nvPr/>
        </p:nvSpPr>
        <p:spPr>
          <a:xfrm>
            <a:off x="4656094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6" name="object 1096"/>
          <p:cNvSpPr/>
          <p:nvPr/>
        </p:nvSpPr>
        <p:spPr>
          <a:xfrm>
            <a:off x="4684897" y="8386358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7" name="object 1097"/>
          <p:cNvSpPr/>
          <p:nvPr/>
        </p:nvSpPr>
        <p:spPr>
          <a:xfrm>
            <a:off x="4712726" y="8386358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8" name="object 1098"/>
          <p:cNvSpPr/>
          <p:nvPr/>
        </p:nvSpPr>
        <p:spPr>
          <a:xfrm>
            <a:off x="4740569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9" name="object 1099"/>
          <p:cNvSpPr/>
          <p:nvPr/>
        </p:nvSpPr>
        <p:spPr>
          <a:xfrm>
            <a:off x="4769373" y="8386358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0" name="object 1100"/>
          <p:cNvSpPr/>
          <p:nvPr/>
        </p:nvSpPr>
        <p:spPr>
          <a:xfrm>
            <a:off x="4797216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1" name="object 1101"/>
          <p:cNvSpPr/>
          <p:nvPr/>
        </p:nvSpPr>
        <p:spPr>
          <a:xfrm>
            <a:off x="4825044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2" name="object 1102"/>
          <p:cNvSpPr/>
          <p:nvPr/>
        </p:nvSpPr>
        <p:spPr>
          <a:xfrm>
            <a:off x="4852888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3" name="object 1103"/>
          <p:cNvSpPr/>
          <p:nvPr/>
        </p:nvSpPr>
        <p:spPr>
          <a:xfrm>
            <a:off x="4881692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4" name="object 1104"/>
          <p:cNvSpPr/>
          <p:nvPr/>
        </p:nvSpPr>
        <p:spPr>
          <a:xfrm>
            <a:off x="4909535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5" name="object 1105"/>
          <p:cNvSpPr/>
          <p:nvPr/>
        </p:nvSpPr>
        <p:spPr>
          <a:xfrm>
            <a:off x="4937363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6" name="object 1106"/>
          <p:cNvSpPr/>
          <p:nvPr/>
        </p:nvSpPr>
        <p:spPr>
          <a:xfrm>
            <a:off x="4967127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7" name="object 1107"/>
          <p:cNvSpPr/>
          <p:nvPr/>
        </p:nvSpPr>
        <p:spPr>
          <a:xfrm>
            <a:off x="4995915" y="8386358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8" name="object 1108"/>
          <p:cNvSpPr/>
          <p:nvPr/>
        </p:nvSpPr>
        <p:spPr>
          <a:xfrm>
            <a:off x="5023759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9" name="object 1109"/>
          <p:cNvSpPr/>
          <p:nvPr/>
        </p:nvSpPr>
        <p:spPr>
          <a:xfrm>
            <a:off x="5051602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0" name="object 1110"/>
          <p:cNvSpPr/>
          <p:nvPr/>
        </p:nvSpPr>
        <p:spPr>
          <a:xfrm>
            <a:off x="5080406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1" name="object 1111"/>
          <p:cNvSpPr/>
          <p:nvPr/>
        </p:nvSpPr>
        <p:spPr>
          <a:xfrm>
            <a:off x="5108234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2" name="object 1112"/>
          <p:cNvSpPr/>
          <p:nvPr/>
        </p:nvSpPr>
        <p:spPr>
          <a:xfrm>
            <a:off x="5136078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3" name="object 1113"/>
          <p:cNvSpPr/>
          <p:nvPr/>
        </p:nvSpPr>
        <p:spPr>
          <a:xfrm>
            <a:off x="5164881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4" name="object 1114"/>
          <p:cNvSpPr/>
          <p:nvPr/>
        </p:nvSpPr>
        <p:spPr>
          <a:xfrm>
            <a:off x="5192725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5" name="object 1115"/>
          <p:cNvSpPr/>
          <p:nvPr/>
        </p:nvSpPr>
        <p:spPr>
          <a:xfrm>
            <a:off x="5220553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6" name="object 1116"/>
          <p:cNvSpPr/>
          <p:nvPr/>
        </p:nvSpPr>
        <p:spPr>
          <a:xfrm>
            <a:off x="5249357" y="8386358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7" name="object 1117"/>
          <p:cNvSpPr/>
          <p:nvPr/>
        </p:nvSpPr>
        <p:spPr>
          <a:xfrm>
            <a:off x="5279120" y="8386358"/>
            <a:ext cx="6705" cy="0"/>
          </a:xfrm>
          <a:custGeom>
            <a:avLst/>
            <a:gdLst/>
            <a:ahLst/>
            <a:cxnLst/>
            <a:rect l="l" t="t" r="r" b="b"/>
            <a:pathLst>
              <a:path w="6705" h="0">
                <a:moveTo>
                  <a:pt x="0" y="0"/>
                </a:moveTo>
                <a:lnTo>
                  <a:pt x="6705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8" name="object 1118"/>
          <p:cNvSpPr/>
          <p:nvPr/>
        </p:nvSpPr>
        <p:spPr>
          <a:xfrm>
            <a:off x="5306949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9" name="object 1119"/>
          <p:cNvSpPr/>
          <p:nvPr/>
        </p:nvSpPr>
        <p:spPr>
          <a:xfrm>
            <a:off x="5334792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0" name="object 1120"/>
          <p:cNvSpPr/>
          <p:nvPr/>
        </p:nvSpPr>
        <p:spPr>
          <a:xfrm>
            <a:off x="5362635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1" name="object 1121"/>
          <p:cNvSpPr/>
          <p:nvPr/>
        </p:nvSpPr>
        <p:spPr>
          <a:xfrm>
            <a:off x="5391424" y="8386358"/>
            <a:ext cx="7696" cy="0"/>
          </a:xfrm>
          <a:custGeom>
            <a:avLst/>
            <a:gdLst/>
            <a:ahLst/>
            <a:cxnLst/>
            <a:rect l="l" t="t" r="r" b="b"/>
            <a:pathLst>
              <a:path w="7696" h="0">
                <a:moveTo>
                  <a:pt x="0" y="0"/>
                </a:moveTo>
                <a:lnTo>
                  <a:pt x="7696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2" name="object 1122"/>
          <p:cNvSpPr/>
          <p:nvPr/>
        </p:nvSpPr>
        <p:spPr>
          <a:xfrm>
            <a:off x="5419267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3" name="object 1123"/>
          <p:cNvSpPr/>
          <p:nvPr/>
        </p:nvSpPr>
        <p:spPr>
          <a:xfrm>
            <a:off x="5447111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4" name="object 1124"/>
          <p:cNvSpPr/>
          <p:nvPr/>
        </p:nvSpPr>
        <p:spPr>
          <a:xfrm>
            <a:off x="5475914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5" name="object 1125"/>
          <p:cNvSpPr/>
          <p:nvPr/>
        </p:nvSpPr>
        <p:spPr>
          <a:xfrm>
            <a:off x="5503743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6" name="object 1126"/>
          <p:cNvSpPr/>
          <p:nvPr/>
        </p:nvSpPr>
        <p:spPr>
          <a:xfrm>
            <a:off x="5532546" y="8386358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7" name="object 1127"/>
          <p:cNvSpPr/>
          <p:nvPr/>
        </p:nvSpPr>
        <p:spPr>
          <a:xfrm>
            <a:off x="5560390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8" name="object 1128"/>
          <p:cNvSpPr/>
          <p:nvPr/>
        </p:nvSpPr>
        <p:spPr>
          <a:xfrm>
            <a:off x="5588233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9" name="object 1129"/>
          <p:cNvSpPr/>
          <p:nvPr/>
        </p:nvSpPr>
        <p:spPr>
          <a:xfrm>
            <a:off x="5617982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0" name="object 1130"/>
          <p:cNvSpPr/>
          <p:nvPr/>
        </p:nvSpPr>
        <p:spPr>
          <a:xfrm>
            <a:off x="5645825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1" name="object 1131"/>
          <p:cNvSpPr/>
          <p:nvPr/>
        </p:nvSpPr>
        <p:spPr>
          <a:xfrm>
            <a:off x="5674629" y="8386358"/>
            <a:ext cx="6705" cy="0"/>
          </a:xfrm>
          <a:custGeom>
            <a:avLst/>
            <a:gdLst/>
            <a:ahLst/>
            <a:cxnLst/>
            <a:rect l="l" t="t" r="r" b="b"/>
            <a:pathLst>
              <a:path w="6705" h="0">
                <a:moveTo>
                  <a:pt x="0" y="0"/>
                </a:moveTo>
                <a:lnTo>
                  <a:pt x="6705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2" name="object 1132"/>
          <p:cNvSpPr/>
          <p:nvPr/>
        </p:nvSpPr>
        <p:spPr>
          <a:xfrm>
            <a:off x="5702457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3" name="object 1133"/>
          <p:cNvSpPr/>
          <p:nvPr/>
        </p:nvSpPr>
        <p:spPr>
          <a:xfrm>
            <a:off x="5730300" y="838635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4" name="object 1134"/>
          <p:cNvSpPr/>
          <p:nvPr/>
        </p:nvSpPr>
        <p:spPr>
          <a:xfrm>
            <a:off x="5759104" y="8386358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775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5" name="object 1135"/>
          <p:cNvSpPr/>
          <p:nvPr/>
        </p:nvSpPr>
        <p:spPr>
          <a:xfrm>
            <a:off x="4915281" y="7520467"/>
            <a:ext cx="844783" cy="857250"/>
          </a:xfrm>
          <a:custGeom>
            <a:avLst/>
            <a:gdLst/>
            <a:ahLst/>
            <a:cxnLst/>
            <a:rect l="l" t="t" r="r" b="b"/>
            <a:pathLst>
              <a:path w="844783" h="857250">
                <a:moveTo>
                  <a:pt x="158404" y="817885"/>
                </a:moveTo>
                <a:lnTo>
                  <a:pt x="155524" y="816924"/>
                </a:lnTo>
                <a:lnTo>
                  <a:pt x="152643" y="816924"/>
                </a:lnTo>
                <a:lnTo>
                  <a:pt x="149763" y="817885"/>
                </a:lnTo>
                <a:lnTo>
                  <a:pt x="149763" y="838047"/>
                </a:lnTo>
                <a:lnTo>
                  <a:pt x="158404" y="838047"/>
                </a:lnTo>
                <a:lnTo>
                  <a:pt x="158404" y="817885"/>
                </a:lnTo>
                <a:close/>
              </a:path>
              <a:path w="844783" h="857250">
                <a:moveTo>
                  <a:pt x="241919" y="847648"/>
                </a:moveTo>
                <a:lnTo>
                  <a:pt x="237119" y="825566"/>
                </a:lnTo>
                <a:lnTo>
                  <a:pt x="235265" y="826013"/>
                </a:lnTo>
                <a:lnTo>
                  <a:pt x="209275" y="832286"/>
                </a:lnTo>
                <a:lnTo>
                  <a:pt x="186232" y="828446"/>
                </a:lnTo>
                <a:lnTo>
                  <a:pt x="183367" y="827486"/>
                </a:lnTo>
                <a:lnTo>
                  <a:pt x="177606" y="849569"/>
                </a:lnTo>
                <a:lnTo>
                  <a:pt x="180487" y="849569"/>
                </a:lnTo>
                <a:lnTo>
                  <a:pt x="210235" y="853409"/>
                </a:lnTo>
                <a:lnTo>
                  <a:pt x="214076" y="853409"/>
                </a:lnTo>
                <a:lnTo>
                  <a:pt x="241919" y="847648"/>
                </a:lnTo>
                <a:close/>
              </a:path>
              <a:path w="844783" h="857250">
                <a:moveTo>
                  <a:pt x="431490" y="617017"/>
                </a:moveTo>
                <a:lnTo>
                  <a:pt x="417591" y="597103"/>
                </a:lnTo>
                <a:lnTo>
                  <a:pt x="415671" y="593262"/>
                </a:lnTo>
                <a:lnTo>
                  <a:pt x="410870" y="591342"/>
                </a:lnTo>
                <a:lnTo>
                  <a:pt x="407029" y="592302"/>
                </a:lnTo>
                <a:lnTo>
                  <a:pt x="403189" y="592302"/>
                </a:lnTo>
                <a:lnTo>
                  <a:pt x="399348" y="595182"/>
                </a:lnTo>
                <a:lnTo>
                  <a:pt x="398388" y="599023"/>
                </a:lnTo>
                <a:lnTo>
                  <a:pt x="399348" y="608624"/>
                </a:lnTo>
                <a:lnTo>
                  <a:pt x="418551" y="606704"/>
                </a:lnTo>
                <a:lnTo>
                  <a:pt x="426232" y="642213"/>
                </a:lnTo>
                <a:lnTo>
                  <a:pt x="431490" y="617017"/>
                </a:lnTo>
                <a:close/>
              </a:path>
              <a:path w="844783" h="857250">
                <a:moveTo>
                  <a:pt x="503986" y="459821"/>
                </a:moveTo>
                <a:lnTo>
                  <a:pt x="502066" y="455980"/>
                </a:lnTo>
                <a:lnTo>
                  <a:pt x="499186" y="453100"/>
                </a:lnTo>
                <a:lnTo>
                  <a:pt x="494385" y="452140"/>
                </a:lnTo>
                <a:lnTo>
                  <a:pt x="490545" y="452140"/>
                </a:lnTo>
                <a:lnTo>
                  <a:pt x="485744" y="454060"/>
                </a:lnTo>
                <a:lnTo>
                  <a:pt x="483839" y="457901"/>
                </a:lnTo>
                <a:lnTo>
                  <a:pt x="482864" y="466542"/>
                </a:lnTo>
                <a:lnTo>
                  <a:pt x="503026" y="469422"/>
                </a:lnTo>
                <a:lnTo>
                  <a:pt x="503986" y="459821"/>
                </a:lnTo>
                <a:close/>
              </a:path>
              <a:path w="844783" h="857250">
                <a:moveTo>
                  <a:pt x="527989" y="567339"/>
                </a:moveTo>
                <a:lnTo>
                  <a:pt x="547818" y="551988"/>
                </a:lnTo>
                <a:lnTo>
                  <a:pt x="541431" y="541416"/>
                </a:lnTo>
                <a:lnTo>
                  <a:pt x="531830" y="555818"/>
                </a:lnTo>
                <a:lnTo>
                  <a:pt x="514548" y="550057"/>
                </a:lnTo>
                <a:lnTo>
                  <a:pt x="511667" y="565419"/>
                </a:lnTo>
                <a:lnTo>
                  <a:pt x="514548" y="568299"/>
                </a:lnTo>
                <a:lnTo>
                  <a:pt x="518388" y="569259"/>
                </a:lnTo>
                <a:lnTo>
                  <a:pt x="521268" y="570219"/>
                </a:lnTo>
                <a:lnTo>
                  <a:pt x="525109" y="570219"/>
                </a:lnTo>
                <a:lnTo>
                  <a:pt x="527989" y="567339"/>
                </a:lnTo>
                <a:close/>
              </a:path>
              <a:path w="844783" h="857250">
                <a:moveTo>
                  <a:pt x="552952" y="525094"/>
                </a:moveTo>
                <a:lnTo>
                  <a:pt x="549112" y="524134"/>
                </a:lnTo>
                <a:lnTo>
                  <a:pt x="546232" y="525094"/>
                </a:lnTo>
                <a:lnTo>
                  <a:pt x="544311" y="527014"/>
                </a:lnTo>
                <a:lnTo>
                  <a:pt x="557753" y="544296"/>
                </a:lnTo>
                <a:lnTo>
                  <a:pt x="552952" y="525094"/>
                </a:lnTo>
                <a:close/>
              </a:path>
              <a:path w="844783" h="857250">
                <a:moveTo>
                  <a:pt x="696940" y="496305"/>
                </a:moveTo>
                <a:lnTo>
                  <a:pt x="680633" y="483824"/>
                </a:lnTo>
                <a:lnTo>
                  <a:pt x="686379" y="477103"/>
                </a:lnTo>
                <a:lnTo>
                  <a:pt x="696940" y="496305"/>
                </a:lnTo>
                <a:lnTo>
                  <a:pt x="699820" y="495345"/>
                </a:lnTo>
                <a:lnTo>
                  <a:pt x="701741" y="492465"/>
                </a:lnTo>
                <a:lnTo>
                  <a:pt x="702701" y="489584"/>
                </a:lnTo>
                <a:lnTo>
                  <a:pt x="725937" y="384631"/>
                </a:lnTo>
                <a:lnTo>
                  <a:pt x="730544" y="363824"/>
                </a:lnTo>
                <a:lnTo>
                  <a:pt x="713262" y="352303"/>
                </a:lnTo>
                <a:lnTo>
                  <a:pt x="710382" y="356143"/>
                </a:lnTo>
                <a:lnTo>
                  <a:pt x="709422" y="359984"/>
                </a:lnTo>
                <a:lnTo>
                  <a:pt x="681623" y="479564"/>
                </a:lnTo>
                <a:lnTo>
                  <a:pt x="671017" y="509732"/>
                </a:lnTo>
                <a:lnTo>
                  <a:pt x="669688" y="510840"/>
                </a:lnTo>
                <a:lnTo>
                  <a:pt x="696940" y="496305"/>
                </a:lnTo>
                <a:close/>
              </a:path>
              <a:path w="844783" h="857250">
                <a:moveTo>
                  <a:pt x="737265" y="391667"/>
                </a:moveTo>
                <a:lnTo>
                  <a:pt x="739611" y="366347"/>
                </a:lnTo>
                <a:lnTo>
                  <a:pt x="728624" y="354223"/>
                </a:lnTo>
                <a:lnTo>
                  <a:pt x="724783" y="351342"/>
                </a:lnTo>
                <a:lnTo>
                  <a:pt x="720943" y="350382"/>
                </a:lnTo>
                <a:lnTo>
                  <a:pt x="717102" y="351342"/>
                </a:lnTo>
                <a:lnTo>
                  <a:pt x="713262" y="352303"/>
                </a:lnTo>
                <a:lnTo>
                  <a:pt x="730544" y="363824"/>
                </a:lnTo>
                <a:lnTo>
                  <a:pt x="725937" y="384631"/>
                </a:lnTo>
                <a:lnTo>
                  <a:pt x="740145" y="400309"/>
                </a:lnTo>
                <a:lnTo>
                  <a:pt x="737265" y="391667"/>
                </a:lnTo>
                <a:close/>
              </a:path>
              <a:path w="844783" h="857250">
                <a:moveTo>
                  <a:pt x="835182" y="174711"/>
                </a:moveTo>
                <a:lnTo>
                  <a:pt x="840943" y="173751"/>
                </a:lnTo>
                <a:lnTo>
                  <a:pt x="844783" y="167990"/>
                </a:lnTo>
                <a:lnTo>
                  <a:pt x="842863" y="162229"/>
                </a:lnTo>
                <a:lnTo>
                  <a:pt x="815019" y="9601"/>
                </a:lnTo>
                <a:lnTo>
                  <a:pt x="815019" y="14401"/>
                </a:lnTo>
                <a:lnTo>
                  <a:pt x="793897" y="12466"/>
                </a:lnTo>
                <a:lnTo>
                  <a:pt x="793897" y="7680"/>
                </a:lnTo>
                <a:lnTo>
                  <a:pt x="766053" y="88315"/>
                </a:lnTo>
                <a:lnTo>
                  <a:pt x="766053" y="89275"/>
                </a:lnTo>
                <a:lnTo>
                  <a:pt x="786216" y="95036"/>
                </a:lnTo>
                <a:lnTo>
                  <a:pt x="787176" y="92156"/>
                </a:lnTo>
                <a:lnTo>
                  <a:pt x="787152" y="92415"/>
                </a:lnTo>
                <a:lnTo>
                  <a:pt x="801240" y="52976"/>
                </a:lnTo>
                <a:lnTo>
                  <a:pt x="821740" y="166070"/>
                </a:lnTo>
                <a:lnTo>
                  <a:pt x="822700" y="171830"/>
                </a:lnTo>
                <a:lnTo>
                  <a:pt x="828461" y="175671"/>
                </a:lnTo>
                <a:lnTo>
                  <a:pt x="835182" y="174711"/>
                </a:lnTo>
                <a:close/>
              </a:path>
              <a:path w="844783" h="857250">
                <a:moveTo>
                  <a:pt x="755507" y="401269"/>
                </a:moveTo>
                <a:lnTo>
                  <a:pt x="758388" y="398388"/>
                </a:lnTo>
                <a:lnTo>
                  <a:pt x="759348" y="393588"/>
                </a:lnTo>
                <a:lnTo>
                  <a:pt x="787152" y="92415"/>
                </a:lnTo>
                <a:lnTo>
                  <a:pt x="787176" y="92156"/>
                </a:lnTo>
                <a:lnTo>
                  <a:pt x="786216" y="95036"/>
                </a:lnTo>
                <a:lnTo>
                  <a:pt x="766053" y="89275"/>
                </a:lnTo>
                <a:lnTo>
                  <a:pt x="765108" y="90236"/>
                </a:lnTo>
                <a:lnTo>
                  <a:pt x="765108" y="91196"/>
                </a:lnTo>
                <a:lnTo>
                  <a:pt x="756467" y="384947"/>
                </a:lnTo>
                <a:lnTo>
                  <a:pt x="751667" y="403189"/>
                </a:lnTo>
                <a:lnTo>
                  <a:pt x="755507" y="401269"/>
                </a:lnTo>
                <a:close/>
              </a:path>
              <a:path w="844783" h="857250">
                <a:moveTo>
                  <a:pt x="751667" y="403189"/>
                </a:moveTo>
                <a:lnTo>
                  <a:pt x="756467" y="384947"/>
                </a:lnTo>
                <a:lnTo>
                  <a:pt x="765108" y="91196"/>
                </a:lnTo>
                <a:lnTo>
                  <a:pt x="739611" y="366347"/>
                </a:lnTo>
                <a:lnTo>
                  <a:pt x="737265" y="391667"/>
                </a:lnTo>
                <a:lnTo>
                  <a:pt x="740145" y="400309"/>
                </a:lnTo>
                <a:lnTo>
                  <a:pt x="743026" y="403189"/>
                </a:lnTo>
                <a:lnTo>
                  <a:pt x="747826" y="404134"/>
                </a:lnTo>
                <a:lnTo>
                  <a:pt x="751667" y="403189"/>
                </a:lnTo>
                <a:close/>
              </a:path>
              <a:path w="844783" h="857250">
                <a:moveTo>
                  <a:pt x="815019" y="9601"/>
                </a:moveTo>
                <a:lnTo>
                  <a:pt x="814059" y="3840"/>
                </a:lnTo>
                <a:lnTo>
                  <a:pt x="810219" y="960"/>
                </a:lnTo>
                <a:lnTo>
                  <a:pt x="805418" y="0"/>
                </a:lnTo>
                <a:lnTo>
                  <a:pt x="800618" y="0"/>
                </a:lnTo>
                <a:lnTo>
                  <a:pt x="795817" y="2880"/>
                </a:lnTo>
                <a:lnTo>
                  <a:pt x="793897" y="7680"/>
                </a:lnTo>
                <a:lnTo>
                  <a:pt x="793897" y="12466"/>
                </a:lnTo>
                <a:lnTo>
                  <a:pt x="815019" y="14401"/>
                </a:lnTo>
                <a:lnTo>
                  <a:pt x="815019" y="9601"/>
                </a:lnTo>
                <a:close/>
              </a:path>
              <a:path w="844783" h="857250">
                <a:moveTo>
                  <a:pt x="438713" y="655655"/>
                </a:moveTo>
                <a:lnTo>
                  <a:pt x="443514" y="654695"/>
                </a:lnTo>
                <a:lnTo>
                  <a:pt x="447354" y="650854"/>
                </a:lnTo>
                <a:lnTo>
                  <a:pt x="447354" y="647014"/>
                </a:lnTo>
                <a:lnTo>
                  <a:pt x="476143" y="513572"/>
                </a:lnTo>
                <a:lnTo>
                  <a:pt x="474238" y="516453"/>
                </a:lnTo>
                <a:lnTo>
                  <a:pt x="489913" y="490845"/>
                </a:lnTo>
                <a:lnTo>
                  <a:pt x="510707" y="562538"/>
                </a:lnTo>
                <a:lnTo>
                  <a:pt x="511667" y="565419"/>
                </a:lnTo>
                <a:lnTo>
                  <a:pt x="514548" y="550057"/>
                </a:lnTo>
                <a:lnTo>
                  <a:pt x="531830" y="555818"/>
                </a:lnTo>
                <a:lnTo>
                  <a:pt x="541431" y="541416"/>
                </a:lnTo>
                <a:lnTo>
                  <a:pt x="547818" y="551988"/>
                </a:lnTo>
                <a:lnTo>
                  <a:pt x="569274" y="587501"/>
                </a:lnTo>
                <a:lnTo>
                  <a:pt x="569274" y="576940"/>
                </a:lnTo>
                <a:lnTo>
                  <a:pt x="588462" y="576940"/>
                </a:lnTo>
                <a:lnTo>
                  <a:pt x="610544" y="545256"/>
                </a:lnTo>
                <a:lnTo>
                  <a:pt x="627827" y="517413"/>
                </a:lnTo>
                <a:lnTo>
                  <a:pt x="631667" y="515508"/>
                </a:lnTo>
                <a:lnTo>
                  <a:pt x="638388" y="536615"/>
                </a:lnTo>
                <a:lnTo>
                  <a:pt x="640308" y="535655"/>
                </a:lnTo>
                <a:lnTo>
                  <a:pt x="641268" y="534695"/>
                </a:lnTo>
                <a:lnTo>
                  <a:pt x="642228" y="533735"/>
                </a:lnTo>
                <a:lnTo>
                  <a:pt x="669688" y="510840"/>
                </a:lnTo>
                <a:lnTo>
                  <a:pt x="671017" y="509732"/>
                </a:lnTo>
                <a:lnTo>
                  <a:pt x="681623" y="479564"/>
                </a:lnTo>
                <a:lnTo>
                  <a:pt x="658550" y="491505"/>
                </a:lnTo>
                <a:lnTo>
                  <a:pt x="657590" y="492465"/>
                </a:lnTo>
                <a:lnTo>
                  <a:pt x="656630" y="492465"/>
                </a:lnTo>
                <a:lnTo>
                  <a:pt x="656630" y="493425"/>
                </a:lnTo>
                <a:lnTo>
                  <a:pt x="629194" y="516274"/>
                </a:lnTo>
                <a:lnTo>
                  <a:pt x="603824" y="524134"/>
                </a:lnTo>
                <a:lnTo>
                  <a:pt x="600943" y="525094"/>
                </a:lnTo>
                <a:lnTo>
                  <a:pt x="599023" y="526054"/>
                </a:lnTo>
                <a:lnTo>
                  <a:pt x="598063" y="528934"/>
                </a:lnTo>
                <a:lnTo>
                  <a:pt x="578934" y="560833"/>
                </a:lnTo>
                <a:lnTo>
                  <a:pt x="560633" y="529894"/>
                </a:lnTo>
                <a:lnTo>
                  <a:pt x="558713" y="527014"/>
                </a:lnTo>
                <a:lnTo>
                  <a:pt x="555833" y="526054"/>
                </a:lnTo>
                <a:lnTo>
                  <a:pt x="552952" y="525094"/>
                </a:lnTo>
                <a:lnTo>
                  <a:pt x="557753" y="544296"/>
                </a:lnTo>
                <a:lnTo>
                  <a:pt x="544311" y="527014"/>
                </a:lnTo>
                <a:lnTo>
                  <a:pt x="527296" y="540187"/>
                </a:lnTo>
                <a:lnTo>
                  <a:pt x="503986" y="459821"/>
                </a:lnTo>
                <a:lnTo>
                  <a:pt x="503026" y="469422"/>
                </a:lnTo>
                <a:lnTo>
                  <a:pt x="482864" y="466542"/>
                </a:lnTo>
                <a:lnTo>
                  <a:pt x="483839" y="457901"/>
                </a:lnTo>
                <a:lnTo>
                  <a:pt x="455035" y="505891"/>
                </a:lnTo>
                <a:lnTo>
                  <a:pt x="455035" y="507827"/>
                </a:lnTo>
                <a:lnTo>
                  <a:pt x="454075" y="508787"/>
                </a:lnTo>
                <a:lnTo>
                  <a:pt x="446394" y="638373"/>
                </a:lnTo>
                <a:lnTo>
                  <a:pt x="427192" y="650854"/>
                </a:lnTo>
                <a:lnTo>
                  <a:pt x="430072" y="654695"/>
                </a:lnTo>
                <a:lnTo>
                  <a:pt x="434873" y="656615"/>
                </a:lnTo>
                <a:lnTo>
                  <a:pt x="438713" y="655655"/>
                </a:lnTo>
                <a:close/>
              </a:path>
              <a:path w="844783" h="857250">
                <a:moveTo>
                  <a:pt x="299526" y="823645"/>
                </a:moveTo>
                <a:lnTo>
                  <a:pt x="292806" y="802538"/>
                </a:lnTo>
                <a:lnTo>
                  <a:pt x="288005" y="805418"/>
                </a:lnTo>
                <a:lnTo>
                  <a:pt x="272628" y="831326"/>
                </a:lnTo>
                <a:lnTo>
                  <a:pt x="271086" y="832177"/>
                </a:lnTo>
                <a:lnTo>
                  <a:pt x="299526" y="823645"/>
                </a:lnTo>
                <a:close/>
              </a:path>
              <a:path w="844783" h="857250">
                <a:moveTo>
                  <a:pt x="125760" y="827486"/>
                </a:moveTo>
                <a:lnTo>
                  <a:pt x="121920" y="828446"/>
                </a:lnTo>
                <a:lnTo>
                  <a:pt x="124800" y="849569"/>
                </a:lnTo>
                <a:lnTo>
                  <a:pt x="126720" y="849569"/>
                </a:lnTo>
                <a:lnTo>
                  <a:pt x="125760" y="827486"/>
                </a:lnTo>
                <a:close/>
              </a:path>
              <a:path w="844783" h="857250">
                <a:moveTo>
                  <a:pt x="586557" y="591342"/>
                </a:moveTo>
                <a:lnTo>
                  <a:pt x="588462" y="587501"/>
                </a:lnTo>
                <a:lnTo>
                  <a:pt x="614121" y="544146"/>
                </a:lnTo>
                <a:lnTo>
                  <a:pt x="638388" y="536615"/>
                </a:lnTo>
                <a:lnTo>
                  <a:pt x="631667" y="515508"/>
                </a:lnTo>
                <a:lnTo>
                  <a:pt x="627827" y="517413"/>
                </a:lnTo>
                <a:lnTo>
                  <a:pt x="610544" y="545256"/>
                </a:lnTo>
                <a:lnTo>
                  <a:pt x="588462" y="576940"/>
                </a:lnTo>
                <a:lnTo>
                  <a:pt x="569274" y="576940"/>
                </a:lnTo>
                <a:lnTo>
                  <a:pt x="569274" y="587501"/>
                </a:lnTo>
                <a:lnTo>
                  <a:pt x="571195" y="591342"/>
                </a:lnTo>
                <a:lnTo>
                  <a:pt x="575035" y="593262"/>
                </a:lnTo>
                <a:lnTo>
                  <a:pt x="582716" y="593262"/>
                </a:lnTo>
                <a:lnTo>
                  <a:pt x="586557" y="591342"/>
                </a:lnTo>
                <a:close/>
              </a:path>
              <a:path w="844783" h="857250">
                <a:moveTo>
                  <a:pt x="686379" y="477103"/>
                </a:moveTo>
                <a:lnTo>
                  <a:pt x="680633" y="483824"/>
                </a:lnTo>
                <a:lnTo>
                  <a:pt x="696940" y="496305"/>
                </a:lnTo>
                <a:lnTo>
                  <a:pt x="686379" y="477103"/>
                </a:lnTo>
                <a:close/>
              </a:path>
              <a:path w="844783" h="857250">
                <a:moveTo>
                  <a:pt x="242879" y="846688"/>
                </a:moveTo>
                <a:lnTo>
                  <a:pt x="244800" y="846688"/>
                </a:lnTo>
                <a:lnTo>
                  <a:pt x="271086" y="832177"/>
                </a:lnTo>
                <a:lnTo>
                  <a:pt x="272628" y="831326"/>
                </a:lnTo>
                <a:lnTo>
                  <a:pt x="288005" y="805418"/>
                </a:lnTo>
                <a:lnTo>
                  <a:pt x="292806" y="802538"/>
                </a:lnTo>
                <a:lnTo>
                  <a:pt x="299526" y="823645"/>
                </a:lnTo>
                <a:lnTo>
                  <a:pt x="301431" y="822685"/>
                </a:lnTo>
                <a:lnTo>
                  <a:pt x="302392" y="821725"/>
                </a:lnTo>
                <a:lnTo>
                  <a:pt x="304312" y="820765"/>
                </a:lnTo>
                <a:lnTo>
                  <a:pt x="332155" y="790056"/>
                </a:lnTo>
                <a:lnTo>
                  <a:pt x="333115" y="789096"/>
                </a:lnTo>
                <a:lnTo>
                  <a:pt x="333115" y="788136"/>
                </a:lnTo>
                <a:lnTo>
                  <a:pt x="334076" y="787176"/>
                </a:lnTo>
                <a:lnTo>
                  <a:pt x="362879" y="725728"/>
                </a:lnTo>
                <a:lnTo>
                  <a:pt x="360959" y="727649"/>
                </a:lnTo>
                <a:lnTo>
                  <a:pt x="389763" y="688299"/>
                </a:lnTo>
                <a:lnTo>
                  <a:pt x="389763" y="687339"/>
                </a:lnTo>
                <a:lnTo>
                  <a:pt x="390723" y="687339"/>
                </a:lnTo>
                <a:lnTo>
                  <a:pt x="390723" y="686379"/>
                </a:lnTo>
                <a:lnTo>
                  <a:pt x="411463" y="626998"/>
                </a:lnTo>
                <a:lnTo>
                  <a:pt x="427192" y="650854"/>
                </a:lnTo>
                <a:lnTo>
                  <a:pt x="446394" y="638373"/>
                </a:lnTo>
                <a:lnTo>
                  <a:pt x="454075" y="508787"/>
                </a:lnTo>
                <a:lnTo>
                  <a:pt x="431490" y="617017"/>
                </a:lnTo>
                <a:lnTo>
                  <a:pt x="426232" y="642213"/>
                </a:lnTo>
                <a:lnTo>
                  <a:pt x="418551" y="606704"/>
                </a:lnTo>
                <a:lnTo>
                  <a:pt x="399348" y="608624"/>
                </a:lnTo>
                <a:lnTo>
                  <a:pt x="398388" y="599023"/>
                </a:lnTo>
                <a:lnTo>
                  <a:pt x="370545" y="678698"/>
                </a:lnTo>
                <a:lnTo>
                  <a:pt x="371520" y="675817"/>
                </a:lnTo>
                <a:lnTo>
                  <a:pt x="343677" y="715167"/>
                </a:lnTo>
                <a:lnTo>
                  <a:pt x="342717" y="716127"/>
                </a:lnTo>
                <a:lnTo>
                  <a:pt x="341757" y="717087"/>
                </a:lnTo>
                <a:lnTo>
                  <a:pt x="313913" y="777575"/>
                </a:lnTo>
                <a:lnTo>
                  <a:pt x="315833" y="775655"/>
                </a:lnTo>
                <a:lnTo>
                  <a:pt x="289839" y="803457"/>
                </a:lnTo>
                <a:lnTo>
                  <a:pt x="264962" y="811164"/>
                </a:lnTo>
                <a:lnTo>
                  <a:pt x="264002" y="811164"/>
                </a:lnTo>
                <a:lnTo>
                  <a:pt x="263042" y="812139"/>
                </a:lnTo>
                <a:lnTo>
                  <a:pt x="235265" y="826013"/>
                </a:lnTo>
                <a:lnTo>
                  <a:pt x="237119" y="825566"/>
                </a:lnTo>
                <a:lnTo>
                  <a:pt x="241919" y="847648"/>
                </a:lnTo>
                <a:lnTo>
                  <a:pt x="242879" y="846688"/>
                </a:lnTo>
                <a:close/>
              </a:path>
              <a:path w="844783" h="857250">
                <a:moveTo>
                  <a:pt x="183367" y="827486"/>
                </a:moveTo>
                <a:lnTo>
                  <a:pt x="186232" y="828446"/>
                </a:lnTo>
                <a:lnTo>
                  <a:pt x="209275" y="832286"/>
                </a:lnTo>
                <a:lnTo>
                  <a:pt x="212156" y="831326"/>
                </a:lnTo>
                <a:lnTo>
                  <a:pt x="183884" y="827555"/>
                </a:lnTo>
                <a:lnTo>
                  <a:pt x="158404" y="817885"/>
                </a:lnTo>
                <a:lnTo>
                  <a:pt x="158404" y="838047"/>
                </a:lnTo>
                <a:lnTo>
                  <a:pt x="149763" y="838047"/>
                </a:lnTo>
                <a:lnTo>
                  <a:pt x="149763" y="817885"/>
                </a:lnTo>
                <a:lnTo>
                  <a:pt x="124560" y="827444"/>
                </a:lnTo>
                <a:lnTo>
                  <a:pt x="103692" y="828446"/>
                </a:lnTo>
                <a:lnTo>
                  <a:pt x="97917" y="826526"/>
                </a:lnTo>
                <a:lnTo>
                  <a:pt x="93131" y="848608"/>
                </a:lnTo>
                <a:lnTo>
                  <a:pt x="96972" y="848608"/>
                </a:lnTo>
                <a:lnTo>
                  <a:pt x="124800" y="849569"/>
                </a:lnTo>
                <a:lnTo>
                  <a:pt x="121920" y="828446"/>
                </a:lnTo>
                <a:lnTo>
                  <a:pt x="125760" y="827486"/>
                </a:lnTo>
                <a:lnTo>
                  <a:pt x="126720" y="849569"/>
                </a:lnTo>
                <a:lnTo>
                  <a:pt x="129600" y="849569"/>
                </a:lnTo>
                <a:lnTo>
                  <a:pt x="154010" y="839805"/>
                </a:lnTo>
                <a:lnTo>
                  <a:pt x="177606" y="849569"/>
                </a:lnTo>
                <a:lnTo>
                  <a:pt x="183367" y="827486"/>
                </a:lnTo>
                <a:close/>
              </a:path>
              <a:path w="844783" h="857250">
                <a:moveTo>
                  <a:pt x="22082" y="850529"/>
                </a:moveTo>
                <a:lnTo>
                  <a:pt x="44755" y="813496"/>
                </a:lnTo>
                <a:lnTo>
                  <a:pt x="62407" y="827486"/>
                </a:lnTo>
                <a:lnTo>
                  <a:pt x="91196" y="846688"/>
                </a:lnTo>
                <a:lnTo>
                  <a:pt x="93131" y="848608"/>
                </a:lnTo>
                <a:lnTo>
                  <a:pt x="97917" y="826526"/>
                </a:lnTo>
                <a:lnTo>
                  <a:pt x="103692" y="828446"/>
                </a:lnTo>
                <a:lnTo>
                  <a:pt x="124560" y="827444"/>
                </a:lnTo>
                <a:lnTo>
                  <a:pt x="100757" y="826624"/>
                </a:lnTo>
                <a:lnTo>
                  <a:pt x="75849" y="811164"/>
                </a:lnTo>
                <a:lnTo>
                  <a:pt x="50886" y="803483"/>
                </a:lnTo>
                <a:lnTo>
                  <a:pt x="34564" y="805418"/>
                </a:lnTo>
                <a:lnTo>
                  <a:pt x="36484" y="787176"/>
                </a:lnTo>
                <a:lnTo>
                  <a:pt x="33604" y="789096"/>
                </a:lnTo>
                <a:lnTo>
                  <a:pt x="31683" y="791977"/>
                </a:lnTo>
                <a:lnTo>
                  <a:pt x="3840" y="839967"/>
                </a:lnTo>
                <a:lnTo>
                  <a:pt x="0" y="844768"/>
                </a:lnTo>
                <a:lnTo>
                  <a:pt x="1935" y="851489"/>
                </a:lnTo>
                <a:lnTo>
                  <a:pt x="6720" y="854369"/>
                </a:lnTo>
                <a:lnTo>
                  <a:pt x="8641" y="855329"/>
                </a:lnTo>
                <a:lnTo>
                  <a:pt x="19682" y="855329"/>
                </a:lnTo>
                <a:lnTo>
                  <a:pt x="22082" y="850529"/>
                </a:lnTo>
                <a:close/>
              </a:path>
              <a:path w="844783" h="857250">
                <a:moveTo>
                  <a:pt x="48006" y="789096"/>
                </a:moveTo>
                <a:lnTo>
                  <a:pt x="45125" y="787176"/>
                </a:lnTo>
                <a:lnTo>
                  <a:pt x="42245" y="786216"/>
                </a:lnTo>
                <a:lnTo>
                  <a:pt x="39364" y="786216"/>
                </a:lnTo>
                <a:lnTo>
                  <a:pt x="36484" y="787176"/>
                </a:lnTo>
                <a:lnTo>
                  <a:pt x="34564" y="805418"/>
                </a:lnTo>
                <a:lnTo>
                  <a:pt x="50886" y="803483"/>
                </a:lnTo>
                <a:lnTo>
                  <a:pt x="75849" y="811164"/>
                </a:lnTo>
                <a:lnTo>
                  <a:pt x="48006" y="789096"/>
                </a:lnTo>
                <a:close/>
              </a:path>
            </a:pathLst>
          </a:custGeom>
          <a:solidFill>
            <a:srgbClr val="3F6DA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6" name="object 1136"/>
          <p:cNvSpPr/>
          <p:nvPr/>
        </p:nvSpPr>
        <p:spPr>
          <a:xfrm>
            <a:off x="4322033" y="6794723"/>
            <a:ext cx="1438031" cy="1528282"/>
          </a:xfrm>
          <a:custGeom>
            <a:avLst/>
            <a:gdLst/>
            <a:ahLst/>
            <a:cxnLst/>
            <a:rect l="l" t="t" r="r" b="b"/>
            <a:pathLst>
              <a:path w="1438031" h="1528282">
                <a:moveTo>
                  <a:pt x="99822" y="1486037"/>
                </a:moveTo>
                <a:lnTo>
                  <a:pt x="117104" y="1489877"/>
                </a:lnTo>
                <a:lnTo>
                  <a:pt x="126705" y="1470675"/>
                </a:lnTo>
                <a:lnTo>
                  <a:pt x="98877" y="1464914"/>
                </a:lnTo>
                <a:lnTo>
                  <a:pt x="96941" y="1464914"/>
                </a:lnTo>
                <a:lnTo>
                  <a:pt x="99822" y="1486037"/>
                </a:lnTo>
                <a:close/>
              </a:path>
              <a:path w="1438031" h="1528282">
                <a:moveTo>
                  <a:pt x="285094" y="1485077"/>
                </a:moveTo>
                <a:lnTo>
                  <a:pt x="271668" y="1526362"/>
                </a:lnTo>
                <a:lnTo>
                  <a:pt x="274548" y="1523481"/>
                </a:lnTo>
                <a:lnTo>
                  <a:pt x="302376" y="1498518"/>
                </a:lnTo>
                <a:lnTo>
                  <a:pt x="287990" y="1482196"/>
                </a:lnTo>
                <a:lnTo>
                  <a:pt x="285370" y="1484554"/>
                </a:lnTo>
                <a:lnTo>
                  <a:pt x="270708" y="1505239"/>
                </a:lnTo>
                <a:lnTo>
                  <a:pt x="271668" y="1526362"/>
                </a:lnTo>
                <a:lnTo>
                  <a:pt x="285094" y="1485077"/>
                </a:lnTo>
                <a:close/>
              </a:path>
              <a:path w="1438031" h="1528282">
                <a:moveTo>
                  <a:pt x="382066" y="1429405"/>
                </a:moveTo>
                <a:lnTo>
                  <a:pt x="380131" y="1428445"/>
                </a:lnTo>
                <a:lnTo>
                  <a:pt x="378226" y="1428445"/>
                </a:lnTo>
                <a:lnTo>
                  <a:pt x="376290" y="1429405"/>
                </a:lnTo>
                <a:lnTo>
                  <a:pt x="352161" y="1436884"/>
                </a:lnTo>
                <a:lnTo>
                  <a:pt x="327339" y="1427469"/>
                </a:lnTo>
                <a:lnTo>
                  <a:pt x="321579" y="1425564"/>
                </a:lnTo>
                <a:lnTo>
                  <a:pt x="315818" y="1427469"/>
                </a:lnTo>
                <a:lnTo>
                  <a:pt x="312938" y="1432285"/>
                </a:lnTo>
                <a:lnTo>
                  <a:pt x="318698" y="1447632"/>
                </a:lnTo>
                <a:lnTo>
                  <a:pt x="333100" y="1442831"/>
                </a:lnTo>
                <a:lnTo>
                  <a:pt x="348462" y="1438031"/>
                </a:lnTo>
                <a:lnTo>
                  <a:pt x="355183" y="1438031"/>
                </a:lnTo>
                <a:lnTo>
                  <a:pt x="377266" y="1450512"/>
                </a:lnTo>
                <a:lnTo>
                  <a:pt x="383011" y="1450512"/>
                </a:lnTo>
                <a:lnTo>
                  <a:pt x="401253" y="1455313"/>
                </a:lnTo>
                <a:lnTo>
                  <a:pt x="409895" y="1435150"/>
                </a:lnTo>
                <a:lnTo>
                  <a:pt x="382066" y="1429405"/>
                </a:lnTo>
                <a:close/>
              </a:path>
              <a:path w="1438031" h="1528282">
                <a:moveTo>
                  <a:pt x="412775" y="1436126"/>
                </a:moveTo>
                <a:lnTo>
                  <a:pt x="410855" y="1435150"/>
                </a:lnTo>
                <a:lnTo>
                  <a:pt x="409895" y="1435150"/>
                </a:lnTo>
                <a:lnTo>
                  <a:pt x="401253" y="1455313"/>
                </a:lnTo>
                <a:lnTo>
                  <a:pt x="383011" y="1450512"/>
                </a:lnTo>
                <a:lnTo>
                  <a:pt x="377266" y="1450512"/>
                </a:lnTo>
                <a:lnTo>
                  <a:pt x="355183" y="1438031"/>
                </a:lnTo>
                <a:lnTo>
                  <a:pt x="348462" y="1438031"/>
                </a:lnTo>
                <a:lnTo>
                  <a:pt x="333100" y="1442831"/>
                </a:lnTo>
                <a:lnTo>
                  <a:pt x="318698" y="1447632"/>
                </a:lnTo>
                <a:lnTo>
                  <a:pt x="312938" y="1432285"/>
                </a:lnTo>
                <a:lnTo>
                  <a:pt x="285370" y="1484554"/>
                </a:lnTo>
                <a:lnTo>
                  <a:pt x="287990" y="1482196"/>
                </a:lnTo>
                <a:lnTo>
                  <a:pt x="302376" y="1498518"/>
                </a:lnTo>
                <a:lnTo>
                  <a:pt x="303336" y="1497558"/>
                </a:lnTo>
                <a:lnTo>
                  <a:pt x="304297" y="1496598"/>
                </a:lnTo>
                <a:lnTo>
                  <a:pt x="304297" y="1494678"/>
                </a:lnTo>
                <a:lnTo>
                  <a:pt x="328447" y="1451206"/>
                </a:lnTo>
                <a:lnTo>
                  <a:pt x="347502" y="1458193"/>
                </a:lnTo>
                <a:lnTo>
                  <a:pt x="349422" y="1459153"/>
                </a:lnTo>
                <a:lnTo>
                  <a:pt x="352303" y="1460113"/>
                </a:lnTo>
                <a:lnTo>
                  <a:pt x="354223" y="1459153"/>
                </a:lnTo>
                <a:lnTo>
                  <a:pt x="380449" y="1451281"/>
                </a:lnTo>
                <a:lnTo>
                  <a:pt x="403588" y="1456869"/>
                </a:lnTo>
                <a:lnTo>
                  <a:pt x="405094" y="1457233"/>
                </a:lnTo>
                <a:lnTo>
                  <a:pt x="430057" y="1474515"/>
                </a:lnTo>
                <a:lnTo>
                  <a:pt x="425256" y="1461074"/>
                </a:lnTo>
                <a:lnTo>
                  <a:pt x="441579" y="1457233"/>
                </a:lnTo>
                <a:lnTo>
                  <a:pt x="444459" y="1472595"/>
                </a:lnTo>
                <a:lnTo>
                  <a:pt x="446379" y="1469715"/>
                </a:lnTo>
                <a:lnTo>
                  <a:pt x="473560" y="1407836"/>
                </a:lnTo>
                <a:lnTo>
                  <a:pt x="474207" y="1406362"/>
                </a:lnTo>
                <a:lnTo>
                  <a:pt x="473262" y="1408282"/>
                </a:lnTo>
                <a:lnTo>
                  <a:pt x="455020" y="1396761"/>
                </a:lnTo>
                <a:lnTo>
                  <a:pt x="454060" y="1396761"/>
                </a:lnTo>
                <a:lnTo>
                  <a:pt x="454060" y="1397721"/>
                </a:lnTo>
                <a:lnTo>
                  <a:pt x="430611" y="1449297"/>
                </a:lnTo>
                <a:lnTo>
                  <a:pt x="413735" y="1437086"/>
                </a:lnTo>
                <a:lnTo>
                  <a:pt x="412775" y="1436126"/>
                </a:lnTo>
                <a:close/>
              </a:path>
              <a:path w="1438031" h="1528282">
                <a:moveTo>
                  <a:pt x="523173" y="1342994"/>
                </a:moveTo>
                <a:lnTo>
                  <a:pt x="519333" y="1343954"/>
                </a:lnTo>
                <a:lnTo>
                  <a:pt x="514532" y="1362196"/>
                </a:lnTo>
                <a:lnTo>
                  <a:pt x="502051" y="1365077"/>
                </a:lnTo>
                <a:lnTo>
                  <a:pt x="495330" y="1369877"/>
                </a:lnTo>
                <a:lnTo>
                  <a:pt x="484769" y="1353555"/>
                </a:lnTo>
                <a:lnTo>
                  <a:pt x="455020" y="1395801"/>
                </a:lnTo>
                <a:lnTo>
                  <a:pt x="455020" y="1396761"/>
                </a:lnTo>
                <a:lnTo>
                  <a:pt x="473262" y="1408282"/>
                </a:lnTo>
                <a:lnTo>
                  <a:pt x="474207" y="1406362"/>
                </a:lnTo>
                <a:lnTo>
                  <a:pt x="473560" y="1407836"/>
                </a:lnTo>
                <a:lnTo>
                  <a:pt x="499309" y="1369191"/>
                </a:lnTo>
                <a:lnTo>
                  <a:pt x="518757" y="1365838"/>
                </a:lnTo>
                <a:lnTo>
                  <a:pt x="523173" y="1365077"/>
                </a:lnTo>
                <a:lnTo>
                  <a:pt x="523173" y="1342994"/>
                </a:lnTo>
                <a:close/>
              </a:path>
              <a:path w="1438031" h="1528282">
                <a:moveTo>
                  <a:pt x="495330" y="1369877"/>
                </a:moveTo>
                <a:lnTo>
                  <a:pt x="502051" y="1365077"/>
                </a:lnTo>
                <a:lnTo>
                  <a:pt x="514532" y="1362196"/>
                </a:lnTo>
                <a:lnTo>
                  <a:pt x="519333" y="1343954"/>
                </a:lnTo>
                <a:lnTo>
                  <a:pt x="491490" y="1347795"/>
                </a:lnTo>
                <a:lnTo>
                  <a:pt x="488609" y="1348755"/>
                </a:lnTo>
                <a:lnTo>
                  <a:pt x="485744" y="1350675"/>
                </a:lnTo>
                <a:lnTo>
                  <a:pt x="484769" y="1353555"/>
                </a:lnTo>
                <a:lnTo>
                  <a:pt x="495330" y="1369877"/>
                </a:lnTo>
                <a:close/>
              </a:path>
              <a:path w="1438031" h="1528282">
                <a:moveTo>
                  <a:pt x="539496" y="1381399"/>
                </a:moveTo>
                <a:lnTo>
                  <a:pt x="528934" y="1345890"/>
                </a:lnTo>
                <a:lnTo>
                  <a:pt x="526054" y="1343954"/>
                </a:lnTo>
                <a:lnTo>
                  <a:pt x="523173" y="1342994"/>
                </a:lnTo>
                <a:lnTo>
                  <a:pt x="523173" y="1365077"/>
                </a:lnTo>
                <a:lnTo>
                  <a:pt x="518757" y="1365838"/>
                </a:lnTo>
                <a:lnTo>
                  <a:pt x="540740" y="1384790"/>
                </a:lnTo>
                <a:lnTo>
                  <a:pt x="542376" y="1386199"/>
                </a:lnTo>
                <a:lnTo>
                  <a:pt x="556778" y="1368917"/>
                </a:lnTo>
                <a:lnTo>
                  <a:pt x="528934" y="1345890"/>
                </a:lnTo>
                <a:lnTo>
                  <a:pt x="539496" y="1381399"/>
                </a:lnTo>
                <a:close/>
              </a:path>
              <a:path w="1438031" h="1528282">
                <a:moveTo>
                  <a:pt x="639333" y="1439966"/>
                </a:moveTo>
                <a:lnTo>
                  <a:pt x="641253" y="1419804"/>
                </a:lnTo>
                <a:lnTo>
                  <a:pt x="634532" y="1417883"/>
                </a:lnTo>
                <a:lnTo>
                  <a:pt x="629732" y="1420764"/>
                </a:lnTo>
                <a:lnTo>
                  <a:pt x="624931" y="1435150"/>
                </a:lnTo>
                <a:lnTo>
                  <a:pt x="639333" y="1439966"/>
                </a:lnTo>
                <a:close/>
              </a:path>
              <a:path w="1438031" h="1528282">
                <a:moveTo>
                  <a:pt x="588462" y="1449552"/>
                </a:moveTo>
                <a:lnTo>
                  <a:pt x="575020" y="1442831"/>
                </a:lnTo>
                <a:lnTo>
                  <a:pt x="575965" y="1465874"/>
                </a:lnTo>
                <a:lnTo>
                  <a:pt x="580781" y="1463954"/>
                </a:lnTo>
                <a:lnTo>
                  <a:pt x="609569" y="1455313"/>
                </a:lnTo>
                <a:lnTo>
                  <a:pt x="588462" y="1449552"/>
                </a:lnTo>
                <a:close/>
              </a:path>
              <a:path w="1438031" h="1528282">
                <a:moveTo>
                  <a:pt x="710366" y="1407322"/>
                </a:moveTo>
                <a:lnTo>
                  <a:pt x="714091" y="1402570"/>
                </a:lnTo>
                <a:lnTo>
                  <a:pt x="692124" y="1399641"/>
                </a:lnTo>
                <a:lnTo>
                  <a:pt x="687324" y="1398681"/>
                </a:lnTo>
                <a:lnTo>
                  <a:pt x="682538" y="1401561"/>
                </a:lnTo>
                <a:lnTo>
                  <a:pt x="680603" y="1406362"/>
                </a:lnTo>
                <a:lnTo>
                  <a:pt x="689259" y="1421724"/>
                </a:lnTo>
                <a:lnTo>
                  <a:pt x="700765" y="1414043"/>
                </a:lnTo>
                <a:lnTo>
                  <a:pt x="710366" y="1407322"/>
                </a:lnTo>
                <a:close/>
              </a:path>
              <a:path w="1438031" h="1528282">
                <a:moveTo>
                  <a:pt x="784296" y="1354515"/>
                </a:moveTo>
                <a:lnTo>
                  <a:pt x="784296" y="1353555"/>
                </a:lnTo>
                <a:lnTo>
                  <a:pt x="793882" y="1280601"/>
                </a:lnTo>
                <a:lnTo>
                  <a:pt x="794857" y="1277721"/>
                </a:lnTo>
                <a:lnTo>
                  <a:pt x="821725" y="1055964"/>
                </a:lnTo>
                <a:lnTo>
                  <a:pt x="794003" y="1279621"/>
                </a:lnTo>
                <a:lnTo>
                  <a:pt x="766629" y="1340537"/>
                </a:lnTo>
                <a:lnTo>
                  <a:pt x="738210" y="1371798"/>
                </a:lnTo>
                <a:lnTo>
                  <a:pt x="720928" y="1403482"/>
                </a:lnTo>
                <a:lnTo>
                  <a:pt x="717087" y="1425564"/>
                </a:lnTo>
                <a:lnTo>
                  <a:pt x="720928" y="1425564"/>
                </a:lnTo>
                <a:lnTo>
                  <a:pt x="724768" y="1423629"/>
                </a:lnTo>
                <a:lnTo>
                  <a:pt x="727649" y="1420764"/>
                </a:lnTo>
                <a:lnTo>
                  <a:pt x="755492" y="1385239"/>
                </a:lnTo>
                <a:lnTo>
                  <a:pt x="765093" y="1343954"/>
                </a:lnTo>
                <a:lnTo>
                  <a:pt x="767013" y="1340114"/>
                </a:lnTo>
                <a:lnTo>
                  <a:pt x="783336" y="1355476"/>
                </a:lnTo>
                <a:lnTo>
                  <a:pt x="784296" y="1354515"/>
                </a:lnTo>
                <a:close/>
              </a:path>
              <a:path w="1438031" h="1528282">
                <a:moveTo>
                  <a:pt x="934044" y="668136"/>
                </a:moveTo>
                <a:lnTo>
                  <a:pt x="909427" y="825996"/>
                </a:lnTo>
                <a:lnTo>
                  <a:pt x="906200" y="846688"/>
                </a:lnTo>
                <a:lnTo>
                  <a:pt x="897559" y="829421"/>
                </a:lnTo>
                <a:lnTo>
                  <a:pt x="881253" y="830381"/>
                </a:lnTo>
                <a:lnTo>
                  <a:pt x="882213" y="813099"/>
                </a:lnTo>
                <a:lnTo>
                  <a:pt x="880277" y="815980"/>
                </a:lnTo>
                <a:lnTo>
                  <a:pt x="852449" y="852464"/>
                </a:lnTo>
                <a:lnTo>
                  <a:pt x="850529" y="854369"/>
                </a:lnTo>
                <a:lnTo>
                  <a:pt x="869716" y="865891"/>
                </a:lnTo>
                <a:lnTo>
                  <a:pt x="871651" y="861090"/>
                </a:lnTo>
                <a:lnTo>
                  <a:pt x="871260" y="863868"/>
                </a:lnTo>
                <a:lnTo>
                  <a:pt x="890482" y="838692"/>
                </a:lnTo>
                <a:lnTo>
                  <a:pt x="910041" y="856305"/>
                </a:lnTo>
                <a:lnTo>
                  <a:pt x="912921" y="859170"/>
                </a:lnTo>
                <a:lnTo>
                  <a:pt x="917722" y="860130"/>
                </a:lnTo>
                <a:lnTo>
                  <a:pt x="924443" y="839967"/>
                </a:lnTo>
                <a:lnTo>
                  <a:pt x="934044" y="668136"/>
                </a:lnTo>
                <a:close/>
              </a:path>
              <a:path w="1438031" h="1528282">
                <a:moveTo>
                  <a:pt x="869716" y="865891"/>
                </a:moveTo>
                <a:lnTo>
                  <a:pt x="850529" y="854369"/>
                </a:lnTo>
                <a:lnTo>
                  <a:pt x="850529" y="857250"/>
                </a:lnTo>
                <a:lnTo>
                  <a:pt x="821725" y="1055964"/>
                </a:lnTo>
                <a:lnTo>
                  <a:pt x="794857" y="1277721"/>
                </a:lnTo>
                <a:lnTo>
                  <a:pt x="793882" y="1280601"/>
                </a:lnTo>
                <a:lnTo>
                  <a:pt x="784296" y="1353555"/>
                </a:lnTo>
                <a:lnTo>
                  <a:pt x="785241" y="1352595"/>
                </a:lnTo>
                <a:lnTo>
                  <a:pt x="815004" y="1286362"/>
                </a:lnTo>
                <a:lnTo>
                  <a:pt x="815004" y="1284442"/>
                </a:lnTo>
                <a:lnTo>
                  <a:pt x="815964" y="1283482"/>
                </a:lnTo>
                <a:lnTo>
                  <a:pt x="843808" y="1058859"/>
                </a:lnTo>
                <a:lnTo>
                  <a:pt x="871260" y="863868"/>
                </a:lnTo>
                <a:lnTo>
                  <a:pt x="871651" y="861090"/>
                </a:lnTo>
                <a:lnTo>
                  <a:pt x="869716" y="865891"/>
                </a:lnTo>
                <a:close/>
              </a:path>
              <a:path w="1438031" h="1528282">
                <a:moveTo>
                  <a:pt x="897559" y="829421"/>
                </a:moveTo>
                <a:lnTo>
                  <a:pt x="906200" y="846688"/>
                </a:lnTo>
                <a:lnTo>
                  <a:pt x="909427" y="825996"/>
                </a:lnTo>
                <a:lnTo>
                  <a:pt x="896599" y="814059"/>
                </a:lnTo>
                <a:lnTo>
                  <a:pt x="894679" y="812139"/>
                </a:lnTo>
                <a:lnTo>
                  <a:pt x="890838" y="811179"/>
                </a:lnTo>
                <a:lnTo>
                  <a:pt x="885093" y="811179"/>
                </a:lnTo>
                <a:lnTo>
                  <a:pt x="882213" y="813099"/>
                </a:lnTo>
                <a:lnTo>
                  <a:pt x="881253" y="830381"/>
                </a:lnTo>
                <a:lnTo>
                  <a:pt x="897559" y="829421"/>
                </a:lnTo>
                <a:close/>
              </a:path>
              <a:path w="1438031" h="1528282">
                <a:moveTo>
                  <a:pt x="1012758" y="12481"/>
                </a:moveTo>
                <a:lnTo>
                  <a:pt x="1012758" y="8641"/>
                </a:lnTo>
                <a:lnTo>
                  <a:pt x="1010838" y="2880"/>
                </a:lnTo>
                <a:lnTo>
                  <a:pt x="1006038" y="0"/>
                </a:lnTo>
                <a:lnTo>
                  <a:pt x="1000277" y="960"/>
                </a:lnTo>
                <a:lnTo>
                  <a:pt x="995476" y="1920"/>
                </a:lnTo>
                <a:lnTo>
                  <a:pt x="991636" y="5760"/>
                </a:lnTo>
                <a:lnTo>
                  <a:pt x="991636" y="15361"/>
                </a:lnTo>
                <a:lnTo>
                  <a:pt x="1012758" y="12481"/>
                </a:lnTo>
                <a:close/>
              </a:path>
              <a:path w="1438031" h="1528282">
                <a:moveTo>
                  <a:pt x="1040602" y="101757"/>
                </a:moveTo>
                <a:lnTo>
                  <a:pt x="1047323" y="550057"/>
                </a:lnTo>
                <a:lnTo>
                  <a:pt x="1069390" y="550057"/>
                </a:lnTo>
                <a:lnTo>
                  <a:pt x="1075151" y="102717"/>
                </a:lnTo>
                <a:lnTo>
                  <a:pt x="1090390" y="212422"/>
                </a:lnTo>
                <a:lnTo>
                  <a:pt x="1103955" y="310073"/>
                </a:lnTo>
                <a:lnTo>
                  <a:pt x="1097234" y="101757"/>
                </a:lnTo>
                <a:lnTo>
                  <a:pt x="1075151" y="99837"/>
                </a:lnTo>
                <a:lnTo>
                  <a:pt x="1058146" y="374955"/>
                </a:lnTo>
                <a:lnTo>
                  <a:pt x="1040602" y="101757"/>
                </a:lnTo>
                <a:close/>
              </a:path>
              <a:path w="1438031" h="1528282">
                <a:moveTo>
                  <a:pt x="1040602" y="101757"/>
                </a:moveTo>
                <a:lnTo>
                  <a:pt x="1040602" y="98877"/>
                </a:lnTo>
                <a:lnTo>
                  <a:pt x="1012758" y="8641"/>
                </a:lnTo>
                <a:lnTo>
                  <a:pt x="1012758" y="12481"/>
                </a:lnTo>
                <a:lnTo>
                  <a:pt x="991636" y="15361"/>
                </a:lnTo>
                <a:lnTo>
                  <a:pt x="991636" y="5760"/>
                </a:lnTo>
                <a:lnTo>
                  <a:pt x="990691" y="10561"/>
                </a:lnTo>
                <a:lnTo>
                  <a:pt x="962847" y="442554"/>
                </a:lnTo>
                <a:lnTo>
                  <a:pt x="934044" y="668136"/>
                </a:lnTo>
                <a:lnTo>
                  <a:pt x="924443" y="839967"/>
                </a:lnTo>
                <a:lnTo>
                  <a:pt x="917722" y="860130"/>
                </a:lnTo>
                <a:lnTo>
                  <a:pt x="920602" y="858210"/>
                </a:lnTo>
                <a:lnTo>
                  <a:pt x="957087" y="671032"/>
                </a:lnTo>
                <a:lnTo>
                  <a:pt x="984915" y="444459"/>
                </a:lnTo>
                <a:lnTo>
                  <a:pt x="1008955" y="71490"/>
                </a:lnTo>
                <a:lnTo>
                  <a:pt x="1019479" y="105597"/>
                </a:lnTo>
                <a:lnTo>
                  <a:pt x="1018519" y="102717"/>
                </a:lnTo>
                <a:lnTo>
                  <a:pt x="1047323" y="551992"/>
                </a:lnTo>
                <a:lnTo>
                  <a:pt x="1048283" y="557738"/>
                </a:lnTo>
                <a:lnTo>
                  <a:pt x="1052123" y="561578"/>
                </a:lnTo>
                <a:lnTo>
                  <a:pt x="1063645" y="561578"/>
                </a:lnTo>
                <a:lnTo>
                  <a:pt x="1069390" y="557738"/>
                </a:lnTo>
                <a:lnTo>
                  <a:pt x="1069390" y="551992"/>
                </a:lnTo>
                <a:lnTo>
                  <a:pt x="1090390" y="212422"/>
                </a:lnTo>
                <a:lnTo>
                  <a:pt x="1075151" y="102717"/>
                </a:lnTo>
                <a:lnTo>
                  <a:pt x="1069390" y="550057"/>
                </a:lnTo>
                <a:lnTo>
                  <a:pt x="1047323" y="550057"/>
                </a:lnTo>
                <a:lnTo>
                  <a:pt x="1040602" y="101757"/>
                </a:lnTo>
                <a:close/>
              </a:path>
              <a:path w="1438031" h="1528282">
                <a:moveTo>
                  <a:pt x="1203792" y="213116"/>
                </a:moveTo>
                <a:lnTo>
                  <a:pt x="1198991" y="214076"/>
                </a:lnTo>
                <a:lnTo>
                  <a:pt x="1189390" y="227517"/>
                </a:lnTo>
                <a:lnTo>
                  <a:pt x="1177869" y="239039"/>
                </a:lnTo>
                <a:lnTo>
                  <a:pt x="1174028" y="239999"/>
                </a:lnTo>
                <a:lnTo>
                  <a:pt x="1166347" y="219837"/>
                </a:lnTo>
                <a:lnTo>
                  <a:pt x="1138519" y="237119"/>
                </a:lnTo>
                <a:lnTo>
                  <a:pt x="1136599" y="238079"/>
                </a:lnTo>
                <a:lnTo>
                  <a:pt x="1134678" y="239999"/>
                </a:lnTo>
                <a:lnTo>
                  <a:pt x="1133718" y="241919"/>
                </a:lnTo>
                <a:lnTo>
                  <a:pt x="1120234" y="271127"/>
                </a:lnTo>
                <a:lnTo>
                  <a:pt x="1097234" y="99837"/>
                </a:lnTo>
                <a:lnTo>
                  <a:pt x="1096274" y="94076"/>
                </a:lnTo>
                <a:lnTo>
                  <a:pt x="1091473" y="90236"/>
                </a:lnTo>
                <a:lnTo>
                  <a:pt x="1079952" y="90236"/>
                </a:lnTo>
                <a:lnTo>
                  <a:pt x="1076111" y="95036"/>
                </a:lnTo>
                <a:lnTo>
                  <a:pt x="1075151" y="99837"/>
                </a:lnTo>
                <a:lnTo>
                  <a:pt x="1097234" y="101757"/>
                </a:lnTo>
                <a:lnTo>
                  <a:pt x="1103955" y="310073"/>
                </a:lnTo>
                <a:lnTo>
                  <a:pt x="1104915" y="304312"/>
                </a:lnTo>
                <a:lnTo>
                  <a:pt x="1125077" y="307192"/>
                </a:lnTo>
                <a:lnTo>
                  <a:pt x="1150040" y="256306"/>
                </a:lnTo>
                <a:lnTo>
                  <a:pt x="1153881" y="251520"/>
                </a:lnTo>
                <a:lnTo>
                  <a:pt x="1177204" y="239451"/>
                </a:lnTo>
                <a:lnTo>
                  <a:pt x="1191785" y="236937"/>
                </a:lnTo>
                <a:lnTo>
                  <a:pt x="1201872" y="235198"/>
                </a:lnTo>
                <a:lnTo>
                  <a:pt x="1203792" y="213116"/>
                </a:lnTo>
                <a:close/>
              </a:path>
              <a:path w="1438031" h="1528282">
                <a:moveTo>
                  <a:pt x="1125077" y="307192"/>
                </a:moveTo>
                <a:lnTo>
                  <a:pt x="1104915" y="304312"/>
                </a:lnTo>
                <a:lnTo>
                  <a:pt x="1103955" y="310073"/>
                </a:lnTo>
                <a:lnTo>
                  <a:pt x="1103955" y="314873"/>
                </a:lnTo>
                <a:lnTo>
                  <a:pt x="1108755" y="318714"/>
                </a:lnTo>
                <a:lnTo>
                  <a:pt x="1112596" y="319674"/>
                </a:lnTo>
                <a:lnTo>
                  <a:pt x="1117396" y="320634"/>
                </a:lnTo>
                <a:lnTo>
                  <a:pt x="1122197" y="317753"/>
                </a:lnTo>
                <a:lnTo>
                  <a:pt x="1124117" y="313913"/>
                </a:lnTo>
                <a:lnTo>
                  <a:pt x="1152253" y="254933"/>
                </a:lnTo>
                <a:lnTo>
                  <a:pt x="1177204" y="239451"/>
                </a:lnTo>
                <a:lnTo>
                  <a:pt x="1153881" y="251520"/>
                </a:lnTo>
                <a:lnTo>
                  <a:pt x="1150040" y="256306"/>
                </a:lnTo>
                <a:lnTo>
                  <a:pt x="1125077" y="307192"/>
                </a:lnTo>
                <a:close/>
              </a:path>
              <a:path w="1438031" h="1528282">
                <a:moveTo>
                  <a:pt x="1174028" y="239999"/>
                </a:moveTo>
                <a:lnTo>
                  <a:pt x="1177869" y="239039"/>
                </a:lnTo>
                <a:lnTo>
                  <a:pt x="1189390" y="227517"/>
                </a:lnTo>
                <a:lnTo>
                  <a:pt x="1198991" y="214076"/>
                </a:lnTo>
                <a:lnTo>
                  <a:pt x="1170188" y="218876"/>
                </a:lnTo>
                <a:lnTo>
                  <a:pt x="1167307" y="218876"/>
                </a:lnTo>
                <a:lnTo>
                  <a:pt x="1166347" y="219837"/>
                </a:lnTo>
                <a:lnTo>
                  <a:pt x="1174028" y="239999"/>
                </a:lnTo>
                <a:close/>
              </a:path>
              <a:path w="1438031" h="1528282">
                <a:moveTo>
                  <a:pt x="1219154" y="332155"/>
                </a:moveTo>
                <a:lnTo>
                  <a:pt x="1218194" y="340796"/>
                </a:lnTo>
                <a:lnTo>
                  <a:pt x="1219154" y="345597"/>
                </a:lnTo>
                <a:lnTo>
                  <a:pt x="1222994" y="348477"/>
                </a:lnTo>
                <a:lnTo>
                  <a:pt x="1239316" y="335036"/>
                </a:lnTo>
                <a:lnTo>
                  <a:pt x="1233151" y="309953"/>
                </a:lnTo>
                <a:lnTo>
                  <a:pt x="1211473" y="221757"/>
                </a:lnTo>
                <a:lnTo>
                  <a:pt x="1209553" y="215996"/>
                </a:lnTo>
                <a:lnTo>
                  <a:pt x="1203792" y="213116"/>
                </a:lnTo>
                <a:lnTo>
                  <a:pt x="1201872" y="235198"/>
                </a:lnTo>
                <a:lnTo>
                  <a:pt x="1191785" y="236937"/>
                </a:lnTo>
                <a:lnTo>
                  <a:pt x="1218194" y="340796"/>
                </a:lnTo>
                <a:lnTo>
                  <a:pt x="1219154" y="332155"/>
                </a:lnTo>
                <a:close/>
              </a:path>
              <a:path w="1438031" h="1528282">
                <a:moveTo>
                  <a:pt x="1239316" y="335036"/>
                </a:moveTo>
                <a:lnTo>
                  <a:pt x="1222994" y="348477"/>
                </a:lnTo>
                <a:lnTo>
                  <a:pt x="1226835" y="348477"/>
                </a:lnTo>
                <a:lnTo>
                  <a:pt x="1230675" y="349437"/>
                </a:lnTo>
                <a:lnTo>
                  <a:pt x="1235476" y="347517"/>
                </a:lnTo>
                <a:lnTo>
                  <a:pt x="1238356" y="343677"/>
                </a:lnTo>
                <a:lnTo>
                  <a:pt x="1252405" y="321877"/>
                </a:lnTo>
                <a:lnTo>
                  <a:pt x="1246037" y="296631"/>
                </a:lnTo>
                <a:lnTo>
                  <a:pt x="1246997" y="287990"/>
                </a:lnTo>
                <a:lnTo>
                  <a:pt x="1233151" y="309953"/>
                </a:lnTo>
                <a:lnTo>
                  <a:pt x="1239316" y="335036"/>
                </a:lnTo>
                <a:close/>
              </a:path>
              <a:path w="1438031" h="1528282">
                <a:moveTo>
                  <a:pt x="1380423" y="386867"/>
                </a:moveTo>
                <a:lnTo>
                  <a:pt x="1380423" y="381106"/>
                </a:lnTo>
                <a:lnTo>
                  <a:pt x="1378518" y="377281"/>
                </a:lnTo>
                <a:lnTo>
                  <a:pt x="1373703" y="373440"/>
                </a:lnTo>
                <a:lnTo>
                  <a:pt x="1364117" y="373440"/>
                </a:lnTo>
                <a:lnTo>
                  <a:pt x="1360276" y="377281"/>
                </a:lnTo>
                <a:lnTo>
                  <a:pt x="1359301" y="382066"/>
                </a:lnTo>
                <a:lnTo>
                  <a:pt x="1359301" y="387827"/>
                </a:lnTo>
                <a:lnTo>
                  <a:pt x="1380423" y="386867"/>
                </a:lnTo>
                <a:close/>
              </a:path>
              <a:path w="1438031" h="1528282">
                <a:moveTo>
                  <a:pt x="1406347" y="465581"/>
                </a:moveTo>
                <a:lnTo>
                  <a:pt x="1387144" y="475198"/>
                </a:lnTo>
                <a:lnTo>
                  <a:pt x="1387144" y="476143"/>
                </a:lnTo>
                <a:lnTo>
                  <a:pt x="1388104" y="477103"/>
                </a:lnTo>
                <a:lnTo>
                  <a:pt x="1389065" y="478063"/>
                </a:lnTo>
                <a:lnTo>
                  <a:pt x="1416908" y="519348"/>
                </a:lnTo>
                <a:lnTo>
                  <a:pt x="1408267" y="468462"/>
                </a:lnTo>
                <a:lnTo>
                  <a:pt x="1406347" y="465581"/>
                </a:lnTo>
                <a:close/>
              </a:path>
              <a:path w="1438031" h="1528282">
                <a:moveTo>
                  <a:pt x="1435150" y="506867"/>
                </a:moveTo>
                <a:lnTo>
                  <a:pt x="1408192" y="468226"/>
                </a:lnTo>
                <a:lnTo>
                  <a:pt x="1380423" y="381106"/>
                </a:lnTo>
                <a:lnTo>
                  <a:pt x="1380423" y="386867"/>
                </a:lnTo>
                <a:lnTo>
                  <a:pt x="1359301" y="387827"/>
                </a:lnTo>
                <a:lnTo>
                  <a:pt x="1359301" y="382066"/>
                </a:lnTo>
                <a:lnTo>
                  <a:pt x="1336504" y="474812"/>
                </a:lnTo>
                <a:lnTo>
                  <a:pt x="1322832" y="454075"/>
                </a:lnTo>
                <a:lnTo>
                  <a:pt x="1295948" y="401269"/>
                </a:lnTo>
                <a:lnTo>
                  <a:pt x="1267160" y="291830"/>
                </a:lnTo>
                <a:lnTo>
                  <a:pt x="1266200" y="287030"/>
                </a:lnTo>
                <a:lnTo>
                  <a:pt x="1262359" y="284149"/>
                </a:lnTo>
                <a:lnTo>
                  <a:pt x="1258519" y="283189"/>
                </a:lnTo>
                <a:lnTo>
                  <a:pt x="1253718" y="282229"/>
                </a:lnTo>
                <a:lnTo>
                  <a:pt x="1249878" y="284149"/>
                </a:lnTo>
                <a:lnTo>
                  <a:pt x="1246997" y="287990"/>
                </a:lnTo>
                <a:lnTo>
                  <a:pt x="1246037" y="296631"/>
                </a:lnTo>
                <a:lnTo>
                  <a:pt x="1266200" y="300471"/>
                </a:lnTo>
                <a:lnTo>
                  <a:pt x="1246037" y="296631"/>
                </a:lnTo>
                <a:lnTo>
                  <a:pt x="1252405" y="321877"/>
                </a:lnTo>
                <a:lnTo>
                  <a:pt x="1273881" y="407029"/>
                </a:lnTo>
                <a:lnTo>
                  <a:pt x="1294988" y="399348"/>
                </a:lnTo>
                <a:lnTo>
                  <a:pt x="1273881" y="407029"/>
                </a:lnTo>
                <a:lnTo>
                  <a:pt x="1274826" y="407990"/>
                </a:lnTo>
                <a:lnTo>
                  <a:pt x="1274826" y="408950"/>
                </a:lnTo>
                <a:lnTo>
                  <a:pt x="1303629" y="464637"/>
                </a:lnTo>
                <a:lnTo>
                  <a:pt x="1330512" y="499186"/>
                </a:lnTo>
                <a:lnTo>
                  <a:pt x="1350675" y="496305"/>
                </a:lnTo>
                <a:lnTo>
                  <a:pt x="1352595" y="504946"/>
                </a:lnTo>
                <a:lnTo>
                  <a:pt x="1371314" y="425522"/>
                </a:lnTo>
                <a:lnTo>
                  <a:pt x="1387144" y="475198"/>
                </a:lnTo>
                <a:lnTo>
                  <a:pt x="1406347" y="465581"/>
                </a:lnTo>
                <a:lnTo>
                  <a:pt x="1408267" y="468462"/>
                </a:lnTo>
                <a:lnTo>
                  <a:pt x="1416908" y="519348"/>
                </a:lnTo>
                <a:lnTo>
                  <a:pt x="1420749" y="524149"/>
                </a:lnTo>
                <a:lnTo>
                  <a:pt x="1427469" y="525109"/>
                </a:lnTo>
                <a:lnTo>
                  <a:pt x="1432270" y="522229"/>
                </a:lnTo>
                <a:lnTo>
                  <a:pt x="1437071" y="518388"/>
                </a:lnTo>
                <a:lnTo>
                  <a:pt x="1438031" y="511667"/>
                </a:lnTo>
                <a:lnTo>
                  <a:pt x="1435150" y="506867"/>
                </a:lnTo>
                <a:close/>
              </a:path>
              <a:path w="1438031" h="1528282">
                <a:moveTo>
                  <a:pt x="1350675" y="496305"/>
                </a:moveTo>
                <a:lnTo>
                  <a:pt x="1330512" y="499186"/>
                </a:lnTo>
                <a:lnTo>
                  <a:pt x="1303629" y="464637"/>
                </a:lnTo>
                <a:lnTo>
                  <a:pt x="1332433" y="507827"/>
                </a:lnTo>
                <a:lnTo>
                  <a:pt x="1334353" y="511667"/>
                </a:lnTo>
                <a:lnTo>
                  <a:pt x="1339154" y="513588"/>
                </a:lnTo>
                <a:lnTo>
                  <a:pt x="1342994" y="512627"/>
                </a:lnTo>
                <a:lnTo>
                  <a:pt x="1347795" y="511667"/>
                </a:lnTo>
                <a:lnTo>
                  <a:pt x="1350675" y="508787"/>
                </a:lnTo>
                <a:lnTo>
                  <a:pt x="1352595" y="504946"/>
                </a:lnTo>
                <a:lnTo>
                  <a:pt x="1350675" y="496305"/>
                </a:lnTo>
                <a:close/>
              </a:path>
              <a:path w="1438031" h="1528282">
                <a:moveTo>
                  <a:pt x="765093" y="1343954"/>
                </a:moveTo>
                <a:lnTo>
                  <a:pt x="755492" y="1385239"/>
                </a:lnTo>
                <a:lnTo>
                  <a:pt x="783336" y="1355476"/>
                </a:lnTo>
                <a:lnTo>
                  <a:pt x="767013" y="1340114"/>
                </a:lnTo>
                <a:lnTo>
                  <a:pt x="765093" y="1343954"/>
                </a:lnTo>
                <a:close/>
              </a:path>
              <a:path w="1438031" h="1528282">
                <a:moveTo>
                  <a:pt x="671977" y="1477396"/>
                </a:moveTo>
                <a:lnTo>
                  <a:pt x="652774" y="1479316"/>
                </a:lnTo>
                <a:lnTo>
                  <a:pt x="652774" y="1487957"/>
                </a:lnTo>
                <a:lnTo>
                  <a:pt x="654695" y="1491797"/>
                </a:lnTo>
                <a:lnTo>
                  <a:pt x="659495" y="1493718"/>
                </a:lnTo>
                <a:lnTo>
                  <a:pt x="668136" y="1493718"/>
                </a:lnTo>
                <a:lnTo>
                  <a:pt x="671017" y="1490837"/>
                </a:lnTo>
                <a:lnTo>
                  <a:pt x="672937" y="1486997"/>
                </a:lnTo>
                <a:lnTo>
                  <a:pt x="671977" y="1477396"/>
                </a:lnTo>
                <a:close/>
              </a:path>
              <a:path w="1438031" h="1528282">
                <a:moveTo>
                  <a:pt x="441579" y="1457233"/>
                </a:moveTo>
                <a:lnTo>
                  <a:pt x="425256" y="1461074"/>
                </a:lnTo>
                <a:lnTo>
                  <a:pt x="430057" y="1474515"/>
                </a:lnTo>
                <a:lnTo>
                  <a:pt x="431977" y="1476435"/>
                </a:lnTo>
                <a:lnTo>
                  <a:pt x="435818" y="1477396"/>
                </a:lnTo>
                <a:lnTo>
                  <a:pt x="438698" y="1476435"/>
                </a:lnTo>
                <a:lnTo>
                  <a:pt x="441579" y="1475475"/>
                </a:lnTo>
                <a:lnTo>
                  <a:pt x="444459" y="1472595"/>
                </a:lnTo>
                <a:lnTo>
                  <a:pt x="441579" y="1457233"/>
                </a:lnTo>
                <a:close/>
              </a:path>
              <a:path w="1438031" h="1528282">
                <a:moveTo>
                  <a:pt x="190073" y="1486037"/>
                </a:moveTo>
                <a:lnTo>
                  <a:pt x="215981" y="1483156"/>
                </a:lnTo>
                <a:lnTo>
                  <a:pt x="187177" y="1467794"/>
                </a:lnTo>
                <a:lnTo>
                  <a:pt x="182392" y="1465874"/>
                </a:lnTo>
                <a:lnTo>
                  <a:pt x="177591" y="1466834"/>
                </a:lnTo>
                <a:lnTo>
                  <a:pt x="177591" y="1486997"/>
                </a:lnTo>
                <a:lnTo>
                  <a:pt x="190073" y="1486037"/>
                </a:lnTo>
                <a:close/>
              </a:path>
              <a:path w="1438031" h="1528282">
                <a:moveTo>
                  <a:pt x="161269" y="1498518"/>
                </a:moveTo>
                <a:lnTo>
                  <a:pt x="145907" y="1499478"/>
                </a:lnTo>
                <a:lnTo>
                  <a:pt x="146867" y="1515800"/>
                </a:lnTo>
                <a:lnTo>
                  <a:pt x="150708" y="1519641"/>
                </a:lnTo>
                <a:lnTo>
                  <a:pt x="158389" y="1518681"/>
                </a:lnTo>
                <a:lnTo>
                  <a:pt x="162229" y="1514840"/>
                </a:lnTo>
                <a:lnTo>
                  <a:pt x="161269" y="1498518"/>
                </a:lnTo>
                <a:close/>
              </a:path>
              <a:path w="1438031" h="1528282">
                <a:moveTo>
                  <a:pt x="47990" y="1509080"/>
                </a:moveTo>
                <a:lnTo>
                  <a:pt x="31668" y="1510040"/>
                </a:lnTo>
                <a:lnTo>
                  <a:pt x="34549" y="1526362"/>
                </a:lnTo>
                <a:lnTo>
                  <a:pt x="37429" y="1528282"/>
                </a:lnTo>
                <a:lnTo>
                  <a:pt x="44150" y="1528282"/>
                </a:lnTo>
                <a:lnTo>
                  <a:pt x="46070" y="1526362"/>
                </a:lnTo>
                <a:lnTo>
                  <a:pt x="48950" y="1523481"/>
                </a:lnTo>
                <a:lnTo>
                  <a:pt x="47990" y="1509080"/>
                </a:lnTo>
                <a:close/>
              </a:path>
              <a:path w="1438031" h="1528282">
                <a:moveTo>
                  <a:pt x="146867" y="1515800"/>
                </a:moveTo>
                <a:lnTo>
                  <a:pt x="121904" y="1492758"/>
                </a:lnTo>
                <a:lnTo>
                  <a:pt x="119838" y="1492258"/>
                </a:lnTo>
                <a:lnTo>
                  <a:pt x="146867" y="1515800"/>
                </a:lnTo>
                <a:close/>
              </a:path>
              <a:path w="1438031" h="1528282">
                <a:moveTo>
                  <a:pt x="430057" y="1474515"/>
                </a:moveTo>
                <a:lnTo>
                  <a:pt x="405094" y="1457233"/>
                </a:lnTo>
                <a:lnTo>
                  <a:pt x="403588" y="1456869"/>
                </a:lnTo>
                <a:lnTo>
                  <a:pt x="430057" y="1474515"/>
                </a:lnTo>
                <a:close/>
              </a:path>
              <a:path w="1438031" h="1528282">
                <a:moveTo>
                  <a:pt x="1295948" y="401269"/>
                </a:moveTo>
                <a:lnTo>
                  <a:pt x="1322832" y="454075"/>
                </a:lnTo>
                <a:lnTo>
                  <a:pt x="1295930" y="401200"/>
                </a:lnTo>
                <a:close/>
              </a:path>
              <a:path w="1438031" h="1528282">
                <a:moveTo>
                  <a:pt x="584871" y="1439772"/>
                </a:moveTo>
                <a:lnTo>
                  <a:pt x="560618" y="1373718"/>
                </a:lnTo>
                <a:lnTo>
                  <a:pt x="559658" y="1371798"/>
                </a:lnTo>
                <a:lnTo>
                  <a:pt x="558698" y="1369877"/>
                </a:lnTo>
                <a:lnTo>
                  <a:pt x="556778" y="1368917"/>
                </a:lnTo>
                <a:lnTo>
                  <a:pt x="542376" y="1386199"/>
                </a:lnTo>
                <a:lnTo>
                  <a:pt x="540740" y="1384790"/>
                </a:lnTo>
                <a:lnTo>
                  <a:pt x="567339" y="1457233"/>
                </a:lnTo>
                <a:lnTo>
                  <a:pt x="569259" y="1462994"/>
                </a:lnTo>
                <a:lnTo>
                  <a:pt x="575965" y="1465874"/>
                </a:lnTo>
                <a:lnTo>
                  <a:pt x="575020" y="1442831"/>
                </a:lnTo>
                <a:lnTo>
                  <a:pt x="588462" y="1449552"/>
                </a:lnTo>
                <a:lnTo>
                  <a:pt x="609569" y="1455313"/>
                </a:lnTo>
                <a:lnTo>
                  <a:pt x="610529" y="1455313"/>
                </a:lnTo>
                <a:lnTo>
                  <a:pt x="611489" y="1454353"/>
                </a:lnTo>
                <a:lnTo>
                  <a:pt x="630010" y="1444783"/>
                </a:lnTo>
                <a:lnTo>
                  <a:pt x="652774" y="1487957"/>
                </a:lnTo>
                <a:lnTo>
                  <a:pt x="652774" y="1479316"/>
                </a:lnTo>
                <a:lnTo>
                  <a:pt x="671977" y="1477396"/>
                </a:lnTo>
                <a:lnTo>
                  <a:pt x="672937" y="1486997"/>
                </a:lnTo>
                <a:lnTo>
                  <a:pt x="697406" y="1422848"/>
                </a:lnTo>
                <a:lnTo>
                  <a:pt x="717087" y="1425564"/>
                </a:lnTo>
                <a:lnTo>
                  <a:pt x="720928" y="1403482"/>
                </a:lnTo>
                <a:lnTo>
                  <a:pt x="738210" y="1371798"/>
                </a:lnTo>
                <a:lnTo>
                  <a:pt x="714091" y="1402570"/>
                </a:lnTo>
                <a:lnTo>
                  <a:pt x="710366" y="1407322"/>
                </a:lnTo>
                <a:lnTo>
                  <a:pt x="700765" y="1414043"/>
                </a:lnTo>
                <a:lnTo>
                  <a:pt x="689259" y="1421724"/>
                </a:lnTo>
                <a:lnTo>
                  <a:pt x="680603" y="1406362"/>
                </a:lnTo>
                <a:lnTo>
                  <a:pt x="661259" y="1457074"/>
                </a:lnTo>
                <a:lnTo>
                  <a:pt x="644133" y="1424604"/>
                </a:lnTo>
                <a:lnTo>
                  <a:pt x="641253" y="1419804"/>
                </a:lnTo>
                <a:lnTo>
                  <a:pt x="639333" y="1439966"/>
                </a:lnTo>
                <a:lnTo>
                  <a:pt x="624931" y="1435150"/>
                </a:lnTo>
                <a:lnTo>
                  <a:pt x="629732" y="1420764"/>
                </a:lnTo>
                <a:lnTo>
                  <a:pt x="600928" y="1435150"/>
                </a:lnTo>
                <a:lnTo>
                  <a:pt x="602848" y="1434190"/>
                </a:lnTo>
                <a:lnTo>
                  <a:pt x="584871" y="1439772"/>
                </a:lnTo>
                <a:close/>
              </a:path>
              <a:path w="1438031" h="1528282">
                <a:moveTo>
                  <a:pt x="264692" y="1503165"/>
                </a:moveTo>
                <a:lnTo>
                  <a:pt x="242864" y="1495638"/>
                </a:lnTo>
                <a:lnTo>
                  <a:pt x="259186" y="1508119"/>
                </a:lnTo>
                <a:lnTo>
                  <a:pt x="264692" y="1503165"/>
                </a:lnTo>
                <a:close/>
              </a:path>
              <a:path w="1438031" h="1528282">
                <a:moveTo>
                  <a:pt x="3840" y="1494678"/>
                </a:moveTo>
                <a:lnTo>
                  <a:pt x="31668" y="1524441"/>
                </a:lnTo>
                <a:lnTo>
                  <a:pt x="34549" y="1526362"/>
                </a:lnTo>
                <a:lnTo>
                  <a:pt x="31668" y="1510040"/>
                </a:lnTo>
                <a:lnTo>
                  <a:pt x="47990" y="1509080"/>
                </a:lnTo>
                <a:lnTo>
                  <a:pt x="48950" y="1523481"/>
                </a:lnTo>
                <a:lnTo>
                  <a:pt x="74068" y="1494034"/>
                </a:lnTo>
                <a:lnTo>
                  <a:pt x="97308" y="1486817"/>
                </a:lnTo>
                <a:lnTo>
                  <a:pt x="119838" y="1492258"/>
                </a:lnTo>
                <a:lnTo>
                  <a:pt x="121904" y="1492758"/>
                </a:lnTo>
                <a:lnTo>
                  <a:pt x="146867" y="1515800"/>
                </a:lnTo>
                <a:lnTo>
                  <a:pt x="145907" y="1499478"/>
                </a:lnTo>
                <a:lnTo>
                  <a:pt x="161269" y="1498518"/>
                </a:lnTo>
                <a:lnTo>
                  <a:pt x="162229" y="1514840"/>
                </a:lnTo>
                <a:lnTo>
                  <a:pt x="185125" y="1491155"/>
                </a:lnTo>
                <a:lnTo>
                  <a:pt x="205419" y="1502359"/>
                </a:lnTo>
                <a:lnTo>
                  <a:pt x="234223" y="1515800"/>
                </a:lnTo>
                <a:lnTo>
                  <a:pt x="263027" y="1526362"/>
                </a:lnTo>
                <a:lnTo>
                  <a:pt x="266867" y="1527322"/>
                </a:lnTo>
                <a:lnTo>
                  <a:pt x="271668" y="1526362"/>
                </a:lnTo>
                <a:lnTo>
                  <a:pt x="270708" y="1505239"/>
                </a:lnTo>
                <a:lnTo>
                  <a:pt x="285370" y="1484554"/>
                </a:lnTo>
                <a:lnTo>
                  <a:pt x="264692" y="1503165"/>
                </a:lnTo>
                <a:lnTo>
                  <a:pt x="259186" y="1508119"/>
                </a:lnTo>
                <a:lnTo>
                  <a:pt x="242864" y="1495638"/>
                </a:lnTo>
                <a:lnTo>
                  <a:pt x="215981" y="1483156"/>
                </a:lnTo>
                <a:lnTo>
                  <a:pt x="190073" y="1486037"/>
                </a:lnTo>
                <a:lnTo>
                  <a:pt x="177591" y="1486997"/>
                </a:lnTo>
                <a:lnTo>
                  <a:pt x="177591" y="1466834"/>
                </a:lnTo>
                <a:lnTo>
                  <a:pt x="173751" y="1470675"/>
                </a:lnTo>
                <a:lnTo>
                  <a:pt x="153433" y="1491693"/>
                </a:lnTo>
                <a:lnTo>
                  <a:pt x="131505" y="1472595"/>
                </a:lnTo>
                <a:lnTo>
                  <a:pt x="130545" y="1471635"/>
                </a:lnTo>
                <a:lnTo>
                  <a:pt x="128625" y="1471635"/>
                </a:lnTo>
                <a:lnTo>
                  <a:pt x="126705" y="1470675"/>
                </a:lnTo>
                <a:lnTo>
                  <a:pt x="117104" y="1489877"/>
                </a:lnTo>
                <a:lnTo>
                  <a:pt x="99822" y="1486037"/>
                </a:lnTo>
                <a:lnTo>
                  <a:pt x="96941" y="1464914"/>
                </a:lnTo>
                <a:lnTo>
                  <a:pt x="95036" y="1464914"/>
                </a:lnTo>
                <a:lnTo>
                  <a:pt x="94076" y="1486037"/>
                </a:lnTo>
                <a:lnTo>
                  <a:pt x="76794" y="1490837"/>
                </a:lnTo>
                <a:lnTo>
                  <a:pt x="71993" y="1494678"/>
                </a:lnTo>
                <a:lnTo>
                  <a:pt x="59512" y="1476435"/>
                </a:lnTo>
                <a:lnTo>
                  <a:pt x="39630" y="1500431"/>
                </a:lnTo>
                <a:lnTo>
                  <a:pt x="20147" y="1480276"/>
                </a:lnTo>
                <a:lnTo>
                  <a:pt x="15346" y="1475475"/>
                </a:lnTo>
                <a:lnTo>
                  <a:pt x="8625" y="1475475"/>
                </a:lnTo>
                <a:lnTo>
                  <a:pt x="4800" y="1479316"/>
                </a:lnTo>
                <a:lnTo>
                  <a:pt x="0" y="1484116"/>
                </a:lnTo>
                <a:lnTo>
                  <a:pt x="0" y="1490837"/>
                </a:lnTo>
                <a:lnTo>
                  <a:pt x="3840" y="1494678"/>
                </a:lnTo>
                <a:close/>
              </a:path>
              <a:path w="1438031" h="1528282">
                <a:moveTo>
                  <a:pt x="71993" y="1494678"/>
                </a:moveTo>
                <a:lnTo>
                  <a:pt x="76794" y="1490837"/>
                </a:lnTo>
                <a:lnTo>
                  <a:pt x="94076" y="1486037"/>
                </a:lnTo>
                <a:lnTo>
                  <a:pt x="95036" y="1464914"/>
                </a:lnTo>
                <a:lnTo>
                  <a:pt x="93101" y="1464914"/>
                </a:lnTo>
                <a:lnTo>
                  <a:pt x="65272" y="1473555"/>
                </a:lnTo>
                <a:lnTo>
                  <a:pt x="63352" y="1473555"/>
                </a:lnTo>
                <a:lnTo>
                  <a:pt x="61432" y="1475475"/>
                </a:lnTo>
                <a:lnTo>
                  <a:pt x="59512" y="1476435"/>
                </a:lnTo>
                <a:lnTo>
                  <a:pt x="71993" y="1494678"/>
                </a:lnTo>
                <a:close/>
              </a:path>
            </a:pathLst>
          </a:custGeom>
          <a:solidFill>
            <a:srgbClr val="A7403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7" name="object 1137"/>
          <p:cNvSpPr/>
          <p:nvPr/>
        </p:nvSpPr>
        <p:spPr>
          <a:xfrm>
            <a:off x="4322033" y="6887839"/>
            <a:ext cx="1437071" cy="1488917"/>
          </a:xfrm>
          <a:custGeom>
            <a:avLst/>
            <a:gdLst/>
            <a:ahLst/>
            <a:cxnLst/>
            <a:rect l="l" t="t" r="r" b="b"/>
            <a:pathLst>
              <a:path w="1437071" h="1488917">
                <a:moveTo>
                  <a:pt x="74874" y="1482196"/>
                </a:moveTo>
                <a:lnTo>
                  <a:pt x="96475" y="1466554"/>
                </a:lnTo>
                <a:lnTo>
                  <a:pt x="90236" y="1462034"/>
                </a:lnTo>
                <a:lnTo>
                  <a:pt x="79674" y="1471635"/>
                </a:lnTo>
                <a:lnTo>
                  <a:pt x="61432" y="1463954"/>
                </a:lnTo>
                <a:lnTo>
                  <a:pt x="57591" y="1474515"/>
                </a:lnTo>
                <a:lnTo>
                  <a:pt x="57591" y="1477396"/>
                </a:lnTo>
                <a:lnTo>
                  <a:pt x="59512" y="1481236"/>
                </a:lnTo>
                <a:lnTo>
                  <a:pt x="63352" y="1482196"/>
                </a:lnTo>
                <a:lnTo>
                  <a:pt x="67193" y="1484116"/>
                </a:lnTo>
                <a:lnTo>
                  <a:pt x="71033" y="1484116"/>
                </a:lnTo>
                <a:lnTo>
                  <a:pt x="74874" y="1482196"/>
                </a:lnTo>
                <a:close/>
              </a:path>
              <a:path w="1437071" h="1488917">
                <a:moveTo>
                  <a:pt x="98877" y="1441886"/>
                </a:moveTo>
                <a:lnTo>
                  <a:pt x="94076" y="1441886"/>
                </a:lnTo>
                <a:lnTo>
                  <a:pt x="90236" y="1444767"/>
                </a:lnTo>
                <a:lnTo>
                  <a:pt x="102717" y="1462034"/>
                </a:lnTo>
                <a:lnTo>
                  <a:pt x="98877" y="1441886"/>
                </a:lnTo>
                <a:close/>
              </a:path>
              <a:path w="1437071" h="1488917">
                <a:moveTo>
                  <a:pt x="129444" y="1463471"/>
                </a:moveTo>
                <a:lnTo>
                  <a:pt x="102717" y="1444767"/>
                </a:lnTo>
                <a:lnTo>
                  <a:pt x="125745" y="1462994"/>
                </a:lnTo>
                <a:lnTo>
                  <a:pt x="131505" y="1464914"/>
                </a:lnTo>
                <a:lnTo>
                  <a:pt x="152015" y="1466384"/>
                </a:lnTo>
                <a:lnTo>
                  <a:pt x="129444" y="1463471"/>
                </a:lnTo>
                <a:close/>
              </a:path>
              <a:path w="1437071" h="1488917">
                <a:moveTo>
                  <a:pt x="215981" y="1448607"/>
                </a:moveTo>
                <a:lnTo>
                  <a:pt x="213100" y="1446672"/>
                </a:lnTo>
                <a:lnTo>
                  <a:pt x="210220" y="1446672"/>
                </a:lnTo>
                <a:lnTo>
                  <a:pt x="206380" y="1447632"/>
                </a:lnTo>
                <a:lnTo>
                  <a:pt x="205419" y="1467794"/>
                </a:lnTo>
                <a:lnTo>
                  <a:pt x="214061" y="1468754"/>
                </a:lnTo>
                <a:lnTo>
                  <a:pt x="215981" y="1448607"/>
                </a:lnTo>
                <a:close/>
              </a:path>
              <a:path w="1437071" h="1488917">
                <a:moveTo>
                  <a:pt x="263027" y="1463954"/>
                </a:moveTo>
                <a:lnTo>
                  <a:pt x="243824" y="1462994"/>
                </a:lnTo>
                <a:lnTo>
                  <a:pt x="239024" y="1462034"/>
                </a:lnTo>
                <a:lnTo>
                  <a:pt x="233263" y="1482196"/>
                </a:lnTo>
                <a:lnTo>
                  <a:pt x="235183" y="1483156"/>
                </a:lnTo>
                <a:lnTo>
                  <a:pt x="236143" y="1483156"/>
                </a:lnTo>
                <a:lnTo>
                  <a:pt x="238064" y="1484116"/>
                </a:lnTo>
                <a:lnTo>
                  <a:pt x="265907" y="1485077"/>
                </a:lnTo>
                <a:lnTo>
                  <a:pt x="263027" y="1463954"/>
                </a:lnTo>
                <a:close/>
              </a:path>
              <a:path w="1437071" h="1488917">
                <a:moveTo>
                  <a:pt x="389732" y="1448607"/>
                </a:moveTo>
                <a:lnTo>
                  <a:pt x="387492" y="1441808"/>
                </a:lnTo>
                <a:lnTo>
                  <a:pt x="361904" y="1364117"/>
                </a:lnTo>
                <a:lnTo>
                  <a:pt x="360944" y="1360276"/>
                </a:lnTo>
                <a:lnTo>
                  <a:pt x="359984" y="1374678"/>
                </a:lnTo>
                <a:lnTo>
                  <a:pt x="340781" y="1370838"/>
                </a:lnTo>
                <a:lnTo>
                  <a:pt x="342701" y="1361236"/>
                </a:lnTo>
                <a:lnTo>
                  <a:pt x="314858" y="1395801"/>
                </a:lnTo>
                <a:lnTo>
                  <a:pt x="313898" y="1396761"/>
                </a:lnTo>
                <a:lnTo>
                  <a:pt x="332140" y="1410202"/>
                </a:lnTo>
                <a:lnTo>
                  <a:pt x="333100" y="1408282"/>
                </a:lnTo>
                <a:lnTo>
                  <a:pt x="332294" y="1410006"/>
                </a:lnTo>
                <a:lnTo>
                  <a:pt x="347515" y="1390586"/>
                </a:lnTo>
                <a:lnTo>
                  <a:pt x="369585" y="1455313"/>
                </a:lnTo>
                <a:lnTo>
                  <a:pt x="370545" y="1460113"/>
                </a:lnTo>
                <a:lnTo>
                  <a:pt x="373425" y="1462034"/>
                </a:lnTo>
                <a:lnTo>
                  <a:pt x="378226" y="1462994"/>
                </a:lnTo>
                <a:lnTo>
                  <a:pt x="406054" y="1466834"/>
                </a:lnTo>
                <a:lnTo>
                  <a:pt x="389732" y="1448607"/>
                </a:lnTo>
                <a:close/>
              </a:path>
              <a:path w="1437071" h="1488917">
                <a:moveTo>
                  <a:pt x="270708" y="1484116"/>
                </a:moveTo>
                <a:lnTo>
                  <a:pt x="285094" y="1458193"/>
                </a:lnTo>
                <a:lnTo>
                  <a:pt x="290870" y="1452432"/>
                </a:lnTo>
                <a:lnTo>
                  <a:pt x="298551" y="1473555"/>
                </a:lnTo>
                <a:lnTo>
                  <a:pt x="301431" y="1472595"/>
                </a:lnTo>
                <a:lnTo>
                  <a:pt x="303336" y="1469715"/>
                </a:lnTo>
                <a:lnTo>
                  <a:pt x="305272" y="1467794"/>
                </a:lnTo>
                <a:lnTo>
                  <a:pt x="332294" y="1410006"/>
                </a:lnTo>
                <a:lnTo>
                  <a:pt x="333100" y="1408282"/>
                </a:lnTo>
                <a:lnTo>
                  <a:pt x="332140" y="1410202"/>
                </a:lnTo>
                <a:lnTo>
                  <a:pt x="313898" y="1396761"/>
                </a:lnTo>
                <a:lnTo>
                  <a:pt x="313898" y="1397721"/>
                </a:lnTo>
                <a:lnTo>
                  <a:pt x="312938" y="1398681"/>
                </a:lnTo>
                <a:lnTo>
                  <a:pt x="287050" y="1454013"/>
                </a:lnTo>
                <a:lnTo>
                  <a:pt x="265464" y="1462945"/>
                </a:lnTo>
                <a:lnTo>
                  <a:pt x="266867" y="1462994"/>
                </a:lnTo>
                <a:lnTo>
                  <a:pt x="267827" y="1485077"/>
                </a:lnTo>
                <a:lnTo>
                  <a:pt x="269748" y="1485077"/>
                </a:lnTo>
                <a:lnTo>
                  <a:pt x="270708" y="1484116"/>
                </a:lnTo>
                <a:close/>
              </a:path>
              <a:path w="1437071" h="1488917">
                <a:moveTo>
                  <a:pt x="360944" y="1360276"/>
                </a:moveTo>
                <a:lnTo>
                  <a:pt x="357103" y="1357396"/>
                </a:lnTo>
                <a:lnTo>
                  <a:pt x="353263" y="1356436"/>
                </a:lnTo>
                <a:lnTo>
                  <a:pt x="349422" y="1356436"/>
                </a:lnTo>
                <a:lnTo>
                  <a:pt x="345582" y="1357396"/>
                </a:lnTo>
                <a:lnTo>
                  <a:pt x="342701" y="1361236"/>
                </a:lnTo>
                <a:lnTo>
                  <a:pt x="340781" y="1370838"/>
                </a:lnTo>
                <a:lnTo>
                  <a:pt x="359984" y="1374678"/>
                </a:lnTo>
                <a:lnTo>
                  <a:pt x="360944" y="1360276"/>
                </a:lnTo>
                <a:close/>
              </a:path>
              <a:path w="1437071" h="1488917">
                <a:moveTo>
                  <a:pt x="467502" y="1459153"/>
                </a:moveTo>
                <a:lnTo>
                  <a:pt x="494489" y="1445653"/>
                </a:lnTo>
                <a:lnTo>
                  <a:pt x="517413" y="1454353"/>
                </a:lnTo>
                <a:lnTo>
                  <a:pt x="519333" y="1455313"/>
                </a:lnTo>
                <a:lnTo>
                  <a:pt x="522213" y="1456273"/>
                </a:lnTo>
                <a:lnTo>
                  <a:pt x="519333" y="1434205"/>
                </a:lnTo>
                <a:lnTo>
                  <a:pt x="525094" y="1434205"/>
                </a:lnTo>
                <a:lnTo>
                  <a:pt x="551977" y="1449552"/>
                </a:lnTo>
                <a:lnTo>
                  <a:pt x="580781" y="1439951"/>
                </a:lnTo>
                <a:lnTo>
                  <a:pt x="599968" y="1431325"/>
                </a:lnTo>
                <a:lnTo>
                  <a:pt x="604380" y="1434264"/>
                </a:lnTo>
                <a:lnTo>
                  <a:pt x="628771" y="1450512"/>
                </a:lnTo>
                <a:lnTo>
                  <a:pt x="608609" y="1433245"/>
                </a:lnTo>
                <a:lnTo>
                  <a:pt x="603808" y="1412123"/>
                </a:lnTo>
                <a:lnTo>
                  <a:pt x="575020" y="1419804"/>
                </a:lnTo>
                <a:lnTo>
                  <a:pt x="547176" y="1427485"/>
                </a:lnTo>
                <a:lnTo>
                  <a:pt x="522854" y="1433355"/>
                </a:lnTo>
                <a:lnTo>
                  <a:pt x="497265" y="1423644"/>
                </a:lnTo>
                <a:lnTo>
                  <a:pt x="494385" y="1422684"/>
                </a:lnTo>
                <a:lnTo>
                  <a:pt x="498210" y="1443791"/>
                </a:lnTo>
                <a:lnTo>
                  <a:pt x="489585" y="1443791"/>
                </a:lnTo>
                <a:lnTo>
                  <a:pt x="488609" y="1423644"/>
                </a:lnTo>
                <a:lnTo>
                  <a:pt x="460781" y="1438046"/>
                </a:lnTo>
                <a:lnTo>
                  <a:pt x="435189" y="1446563"/>
                </a:lnTo>
                <a:lnTo>
                  <a:pt x="408934" y="1444767"/>
                </a:lnTo>
                <a:lnTo>
                  <a:pt x="387492" y="1441808"/>
                </a:lnTo>
                <a:lnTo>
                  <a:pt x="389732" y="1448607"/>
                </a:lnTo>
                <a:lnTo>
                  <a:pt x="406054" y="1466834"/>
                </a:lnTo>
                <a:lnTo>
                  <a:pt x="434858" y="1468754"/>
                </a:lnTo>
                <a:lnTo>
                  <a:pt x="431977" y="1447632"/>
                </a:lnTo>
                <a:lnTo>
                  <a:pt x="436778" y="1446672"/>
                </a:lnTo>
                <a:lnTo>
                  <a:pt x="437738" y="1468754"/>
                </a:lnTo>
                <a:lnTo>
                  <a:pt x="439658" y="1468754"/>
                </a:lnTo>
                <a:lnTo>
                  <a:pt x="467502" y="1459153"/>
                </a:lnTo>
                <a:close/>
              </a:path>
              <a:path w="1437071" h="1488917">
                <a:moveTo>
                  <a:pt x="494385" y="1422684"/>
                </a:moveTo>
                <a:lnTo>
                  <a:pt x="491490" y="1422684"/>
                </a:lnTo>
                <a:lnTo>
                  <a:pt x="488609" y="1423644"/>
                </a:lnTo>
                <a:lnTo>
                  <a:pt x="489585" y="1443791"/>
                </a:lnTo>
                <a:lnTo>
                  <a:pt x="498210" y="1443791"/>
                </a:lnTo>
                <a:lnTo>
                  <a:pt x="494385" y="1422684"/>
                </a:lnTo>
                <a:close/>
              </a:path>
              <a:path w="1437071" h="1488917">
                <a:moveTo>
                  <a:pt x="524134" y="1455313"/>
                </a:moveTo>
                <a:lnTo>
                  <a:pt x="551977" y="1449552"/>
                </a:lnTo>
                <a:lnTo>
                  <a:pt x="525094" y="1434205"/>
                </a:lnTo>
                <a:lnTo>
                  <a:pt x="519333" y="1434205"/>
                </a:lnTo>
                <a:lnTo>
                  <a:pt x="522213" y="1456273"/>
                </a:lnTo>
                <a:lnTo>
                  <a:pt x="524134" y="1455313"/>
                </a:lnTo>
                <a:close/>
              </a:path>
              <a:path w="1437071" h="1488917">
                <a:moveTo>
                  <a:pt x="668136" y="1447632"/>
                </a:moveTo>
                <a:lnTo>
                  <a:pt x="681268" y="1441403"/>
                </a:lnTo>
                <a:lnTo>
                  <a:pt x="663708" y="1445038"/>
                </a:lnTo>
                <a:lnTo>
                  <a:pt x="640293" y="1431325"/>
                </a:lnTo>
                <a:lnTo>
                  <a:pt x="612449" y="1413083"/>
                </a:lnTo>
                <a:lnTo>
                  <a:pt x="609569" y="1412123"/>
                </a:lnTo>
                <a:lnTo>
                  <a:pt x="606689" y="1411163"/>
                </a:lnTo>
                <a:lnTo>
                  <a:pt x="603808" y="1412123"/>
                </a:lnTo>
                <a:lnTo>
                  <a:pt x="608609" y="1433245"/>
                </a:lnTo>
                <a:lnTo>
                  <a:pt x="628771" y="1450512"/>
                </a:lnTo>
                <a:lnTo>
                  <a:pt x="657575" y="1466834"/>
                </a:lnTo>
                <a:lnTo>
                  <a:pt x="659495" y="1467794"/>
                </a:lnTo>
                <a:lnTo>
                  <a:pt x="665256" y="1467794"/>
                </a:lnTo>
                <a:lnTo>
                  <a:pt x="668136" y="1447632"/>
                </a:lnTo>
                <a:close/>
              </a:path>
              <a:path w="1437071" h="1488917">
                <a:moveTo>
                  <a:pt x="693099" y="1461074"/>
                </a:moveTo>
                <a:lnTo>
                  <a:pt x="679658" y="1447632"/>
                </a:lnTo>
                <a:lnTo>
                  <a:pt x="688284" y="1439951"/>
                </a:lnTo>
                <a:lnTo>
                  <a:pt x="693099" y="1461074"/>
                </a:lnTo>
                <a:lnTo>
                  <a:pt x="696940" y="1460113"/>
                </a:lnTo>
                <a:lnTo>
                  <a:pt x="699805" y="1457233"/>
                </a:lnTo>
                <a:lnTo>
                  <a:pt x="701725" y="1453393"/>
                </a:lnTo>
                <a:lnTo>
                  <a:pt x="721249" y="1375308"/>
                </a:lnTo>
                <a:lnTo>
                  <a:pt x="736290" y="1412123"/>
                </a:lnTo>
                <a:lnTo>
                  <a:pt x="738210" y="1415963"/>
                </a:lnTo>
                <a:lnTo>
                  <a:pt x="743010" y="1418844"/>
                </a:lnTo>
                <a:lnTo>
                  <a:pt x="747811" y="1418844"/>
                </a:lnTo>
                <a:lnTo>
                  <a:pt x="757412" y="1403482"/>
                </a:lnTo>
                <a:lnTo>
                  <a:pt x="736290" y="1404442"/>
                </a:lnTo>
                <a:lnTo>
                  <a:pt x="729569" y="1342034"/>
                </a:lnTo>
                <a:lnTo>
                  <a:pt x="708446" y="1343969"/>
                </a:lnTo>
                <a:lnTo>
                  <a:pt x="708446" y="1336288"/>
                </a:lnTo>
                <a:lnTo>
                  <a:pt x="681268" y="1441403"/>
                </a:lnTo>
                <a:lnTo>
                  <a:pt x="668136" y="1447632"/>
                </a:lnTo>
                <a:lnTo>
                  <a:pt x="665256" y="1467794"/>
                </a:lnTo>
                <a:lnTo>
                  <a:pt x="693099" y="1461074"/>
                </a:lnTo>
                <a:close/>
              </a:path>
              <a:path w="1437071" h="1488917">
                <a:moveTo>
                  <a:pt x="756452" y="1415963"/>
                </a:moveTo>
                <a:lnTo>
                  <a:pt x="757412" y="1411163"/>
                </a:lnTo>
                <a:lnTo>
                  <a:pt x="785372" y="1317929"/>
                </a:lnTo>
                <a:lnTo>
                  <a:pt x="812124" y="1291163"/>
                </a:lnTo>
                <a:lnTo>
                  <a:pt x="796762" y="1275801"/>
                </a:lnTo>
                <a:lnTo>
                  <a:pt x="822685" y="1222049"/>
                </a:lnTo>
                <a:lnTo>
                  <a:pt x="795828" y="1276705"/>
                </a:lnTo>
                <a:lnTo>
                  <a:pt x="767013" y="1304604"/>
                </a:lnTo>
                <a:lnTo>
                  <a:pt x="794857" y="1278681"/>
                </a:lnTo>
                <a:lnTo>
                  <a:pt x="786201" y="1315166"/>
                </a:lnTo>
                <a:lnTo>
                  <a:pt x="783336" y="1319966"/>
                </a:lnTo>
                <a:lnTo>
                  <a:pt x="765093" y="1309405"/>
                </a:lnTo>
                <a:lnTo>
                  <a:pt x="745281" y="1374776"/>
                </a:lnTo>
                <a:lnTo>
                  <a:pt x="728609" y="1335328"/>
                </a:lnTo>
                <a:lnTo>
                  <a:pt x="727649" y="1330512"/>
                </a:lnTo>
                <a:lnTo>
                  <a:pt x="722848" y="1327647"/>
                </a:lnTo>
                <a:lnTo>
                  <a:pt x="718047" y="1328607"/>
                </a:lnTo>
                <a:lnTo>
                  <a:pt x="713247" y="1328607"/>
                </a:lnTo>
                <a:lnTo>
                  <a:pt x="709406" y="1332448"/>
                </a:lnTo>
                <a:lnTo>
                  <a:pt x="708446" y="1336288"/>
                </a:lnTo>
                <a:lnTo>
                  <a:pt x="708446" y="1343969"/>
                </a:lnTo>
                <a:lnTo>
                  <a:pt x="729569" y="1342034"/>
                </a:lnTo>
                <a:lnTo>
                  <a:pt x="736290" y="1404442"/>
                </a:lnTo>
                <a:lnTo>
                  <a:pt x="757412" y="1403482"/>
                </a:lnTo>
                <a:lnTo>
                  <a:pt x="747811" y="1418844"/>
                </a:lnTo>
                <a:lnTo>
                  <a:pt x="751652" y="1418844"/>
                </a:lnTo>
                <a:lnTo>
                  <a:pt x="756452" y="1415963"/>
                </a:lnTo>
                <a:close/>
              </a:path>
              <a:path w="1437071" h="1488917">
                <a:moveTo>
                  <a:pt x="786201" y="1315166"/>
                </a:moveTo>
                <a:lnTo>
                  <a:pt x="794857" y="1278681"/>
                </a:lnTo>
                <a:lnTo>
                  <a:pt x="767013" y="1304604"/>
                </a:lnTo>
                <a:lnTo>
                  <a:pt x="766053" y="1305565"/>
                </a:lnTo>
                <a:lnTo>
                  <a:pt x="765093" y="1307485"/>
                </a:lnTo>
                <a:lnTo>
                  <a:pt x="765093" y="1309405"/>
                </a:lnTo>
                <a:lnTo>
                  <a:pt x="783336" y="1319966"/>
                </a:lnTo>
                <a:lnTo>
                  <a:pt x="786201" y="1315166"/>
                </a:lnTo>
                <a:close/>
              </a:path>
              <a:path w="1437071" h="1488917">
                <a:moveTo>
                  <a:pt x="899480" y="1084767"/>
                </a:moveTo>
                <a:lnTo>
                  <a:pt x="899480" y="1079967"/>
                </a:lnTo>
                <a:lnTo>
                  <a:pt x="898519" y="1075166"/>
                </a:lnTo>
                <a:lnTo>
                  <a:pt x="893719" y="1071326"/>
                </a:lnTo>
                <a:lnTo>
                  <a:pt x="884118" y="1071326"/>
                </a:lnTo>
                <a:lnTo>
                  <a:pt x="880277" y="1075166"/>
                </a:lnTo>
                <a:lnTo>
                  <a:pt x="878372" y="1079967"/>
                </a:lnTo>
                <a:lnTo>
                  <a:pt x="878372" y="1085728"/>
                </a:lnTo>
                <a:lnTo>
                  <a:pt x="899480" y="1084767"/>
                </a:lnTo>
                <a:close/>
              </a:path>
              <a:path w="1437071" h="1488917">
                <a:moveTo>
                  <a:pt x="922522" y="1197086"/>
                </a:moveTo>
                <a:lnTo>
                  <a:pt x="925403" y="1195166"/>
                </a:lnTo>
                <a:lnTo>
                  <a:pt x="953246" y="1167323"/>
                </a:lnTo>
                <a:lnTo>
                  <a:pt x="934044" y="1158681"/>
                </a:lnTo>
                <a:lnTo>
                  <a:pt x="928283" y="1183645"/>
                </a:lnTo>
                <a:lnTo>
                  <a:pt x="910041" y="1178844"/>
                </a:lnTo>
                <a:lnTo>
                  <a:pt x="906200" y="1189405"/>
                </a:lnTo>
                <a:lnTo>
                  <a:pt x="908121" y="1193246"/>
                </a:lnTo>
                <a:lnTo>
                  <a:pt x="911001" y="1196126"/>
                </a:lnTo>
                <a:lnTo>
                  <a:pt x="913881" y="1197086"/>
                </a:lnTo>
                <a:lnTo>
                  <a:pt x="918682" y="1198046"/>
                </a:lnTo>
                <a:lnTo>
                  <a:pt x="922522" y="1197086"/>
                </a:lnTo>
                <a:close/>
              </a:path>
              <a:path w="1437071" h="1488917">
                <a:moveTo>
                  <a:pt x="813084" y="1290203"/>
                </a:moveTo>
                <a:lnTo>
                  <a:pt x="814044" y="1289243"/>
                </a:lnTo>
                <a:lnTo>
                  <a:pt x="814044" y="1288282"/>
                </a:lnTo>
                <a:lnTo>
                  <a:pt x="841925" y="1233464"/>
                </a:lnTo>
                <a:lnTo>
                  <a:pt x="842848" y="1231651"/>
                </a:lnTo>
                <a:lnTo>
                  <a:pt x="850529" y="1195166"/>
                </a:lnTo>
                <a:lnTo>
                  <a:pt x="868771" y="1204767"/>
                </a:lnTo>
                <a:lnTo>
                  <a:pt x="870691" y="1203807"/>
                </a:lnTo>
                <a:lnTo>
                  <a:pt x="871651" y="1201887"/>
                </a:lnTo>
                <a:lnTo>
                  <a:pt x="871651" y="1199967"/>
                </a:lnTo>
                <a:lnTo>
                  <a:pt x="889359" y="1126662"/>
                </a:lnTo>
                <a:lnTo>
                  <a:pt x="906200" y="1189405"/>
                </a:lnTo>
                <a:lnTo>
                  <a:pt x="910041" y="1178844"/>
                </a:lnTo>
                <a:lnTo>
                  <a:pt x="928283" y="1183645"/>
                </a:lnTo>
                <a:lnTo>
                  <a:pt x="934044" y="1158681"/>
                </a:lnTo>
                <a:lnTo>
                  <a:pt x="953246" y="1167323"/>
                </a:lnTo>
                <a:lnTo>
                  <a:pt x="955167" y="1165418"/>
                </a:lnTo>
                <a:lnTo>
                  <a:pt x="956127" y="1163482"/>
                </a:lnTo>
                <a:lnTo>
                  <a:pt x="957087" y="1160602"/>
                </a:lnTo>
                <a:lnTo>
                  <a:pt x="984915" y="836142"/>
                </a:lnTo>
                <a:lnTo>
                  <a:pt x="1012758" y="381106"/>
                </a:lnTo>
                <a:lnTo>
                  <a:pt x="1032052" y="125681"/>
                </a:lnTo>
                <a:lnTo>
                  <a:pt x="1047323" y="253425"/>
                </a:lnTo>
                <a:lnTo>
                  <a:pt x="1055964" y="241919"/>
                </a:lnTo>
                <a:lnTo>
                  <a:pt x="1069390" y="251520"/>
                </a:lnTo>
                <a:lnTo>
                  <a:pt x="1077087" y="252481"/>
                </a:lnTo>
                <a:lnTo>
                  <a:pt x="1080872" y="259531"/>
                </a:lnTo>
                <a:lnTo>
                  <a:pt x="1104443" y="303433"/>
                </a:lnTo>
                <a:lnTo>
                  <a:pt x="1088608" y="258241"/>
                </a:lnTo>
                <a:lnTo>
                  <a:pt x="1084767" y="237119"/>
                </a:lnTo>
                <a:lnTo>
                  <a:pt x="1068003" y="239913"/>
                </a:lnTo>
                <a:lnTo>
                  <a:pt x="1040602" y="10561"/>
                </a:lnTo>
                <a:lnTo>
                  <a:pt x="1040602" y="12481"/>
                </a:lnTo>
                <a:lnTo>
                  <a:pt x="1018519" y="12481"/>
                </a:lnTo>
                <a:lnTo>
                  <a:pt x="1018519" y="10561"/>
                </a:lnTo>
                <a:lnTo>
                  <a:pt x="990691" y="380146"/>
                </a:lnTo>
                <a:lnTo>
                  <a:pt x="962847" y="835182"/>
                </a:lnTo>
                <a:lnTo>
                  <a:pt x="937884" y="1151961"/>
                </a:lnTo>
                <a:lnTo>
                  <a:pt x="934337" y="1155385"/>
                </a:lnTo>
                <a:lnTo>
                  <a:pt x="923373" y="1165971"/>
                </a:lnTo>
                <a:lnTo>
                  <a:pt x="899480" y="1079967"/>
                </a:lnTo>
                <a:lnTo>
                  <a:pt x="899480" y="1084767"/>
                </a:lnTo>
                <a:lnTo>
                  <a:pt x="878372" y="1085728"/>
                </a:lnTo>
                <a:lnTo>
                  <a:pt x="878372" y="1079967"/>
                </a:lnTo>
                <a:lnTo>
                  <a:pt x="851141" y="1192634"/>
                </a:lnTo>
                <a:lnTo>
                  <a:pt x="824605" y="1219169"/>
                </a:lnTo>
                <a:lnTo>
                  <a:pt x="823645" y="1220129"/>
                </a:lnTo>
                <a:lnTo>
                  <a:pt x="823645" y="1221089"/>
                </a:lnTo>
                <a:lnTo>
                  <a:pt x="822685" y="1222049"/>
                </a:lnTo>
                <a:lnTo>
                  <a:pt x="796762" y="1275801"/>
                </a:lnTo>
                <a:lnTo>
                  <a:pt x="812124" y="1291163"/>
                </a:lnTo>
                <a:lnTo>
                  <a:pt x="813084" y="1290203"/>
                </a:lnTo>
                <a:close/>
              </a:path>
              <a:path w="1437071" h="1488917">
                <a:moveTo>
                  <a:pt x="1040602" y="4800"/>
                </a:moveTo>
                <a:lnTo>
                  <a:pt x="1035801" y="0"/>
                </a:lnTo>
                <a:lnTo>
                  <a:pt x="1030041" y="960"/>
                </a:lnTo>
                <a:lnTo>
                  <a:pt x="1024280" y="960"/>
                </a:lnTo>
                <a:lnTo>
                  <a:pt x="1019479" y="4800"/>
                </a:lnTo>
                <a:lnTo>
                  <a:pt x="1018519" y="10561"/>
                </a:lnTo>
                <a:lnTo>
                  <a:pt x="1018519" y="12481"/>
                </a:lnTo>
                <a:lnTo>
                  <a:pt x="1040602" y="12481"/>
                </a:lnTo>
                <a:lnTo>
                  <a:pt x="1040602" y="4800"/>
                </a:lnTo>
                <a:close/>
              </a:path>
              <a:path w="1437071" h="1488917">
                <a:moveTo>
                  <a:pt x="1059804" y="263042"/>
                </a:moveTo>
                <a:lnTo>
                  <a:pt x="1080872" y="259531"/>
                </a:lnTo>
                <a:lnTo>
                  <a:pt x="1077087" y="252481"/>
                </a:lnTo>
                <a:lnTo>
                  <a:pt x="1069390" y="251520"/>
                </a:lnTo>
                <a:lnTo>
                  <a:pt x="1055964" y="241919"/>
                </a:lnTo>
                <a:lnTo>
                  <a:pt x="1047323" y="253425"/>
                </a:lnTo>
                <a:lnTo>
                  <a:pt x="1048283" y="256321"/>
                </a:lnTo>
                <a:lnTo>
                  <a:pt x="1049243" y="259201"/>
                </a:lnTo>
                <a:lnTo>
                  <a:pt x="1051163" y="261106"/>
                </a:lnTo>
                <a:lnTo>
                  <a:pt x="1054044" y="263042"/>
                </a:lnTo>
                <a:lnTo>
                  <a:pt x="1056924" y="263987"/>
                </a:lnTo>
                <a:lnTo>
                  <a:pt x="1059804" y="263042"/>
                </a:lnTo>
                <a:close/>
              </a:path>
              <a:path w="1437071" h="1488917">
                <a:moveTo>
                  <a:pt x="1103955" y="300471"/>
                </a:moveTo>
                <a:lnTo>
                  <a:pt x="1124117" y="293750"/>
                </a:lnTo>
                <a:lnTo>
                  <a:pt x="1096274" y="241919"/>
                </a:lnTo>
                <a:lnTo>
                  <a:pt x="1093393" y="238079"/>
                </a:lnTo>
                <a:lnTo>
                  <a:pt x="1089553" y="236159"/>
                </a:lnTo>
                <a:lnTo>
                  <a:pt x="1084767" y="237119"/>
                </a:lnTo>
                <a:lnTo>
                  <a:pt x="1088608" y="258241"/>
                </a:lnTo>
                <a:lnTo>
                  <a:pt x="1104443" y="303433"/>
                </a:lnTo>
                <a:lnTo>
                  <a:pt x="1103955" y="300471"/>
                </a:lnTo>
                <a:close/>
              </a:path>
              <a:path w="1437071" h="1488917">
                <a:moveTo>
                  <a:pt x="1173068" y="483824"/>
                </a:moveTo>
                <a:lnTo>
                  <a:pt x="1171148" y="461756"/>
                </a:lnTo>
                <a:lnTo>
                  <a:pt x="1153148" y="462377"/>
                </a:lnTo>
                <a:lnTo>
                  <a:pt x="1125077" y="297591"/>
                </a:lnTo>
                <a:lnTo>
                  <a:pt x="1125077" y="294711"/>
                </a:lnTo>
                <a:lnTo>
                  <a:pt x="1124117" y="293750"/>
                </a:lnTo>
                <a:lnTo>
                  <a:pt x="1103955" y="300471"/>
                </a:lnTo>
                <a:lnTo>
                  <a:pt x="1104443" y="303433"/>
                </a:lnTo>
                <a:lnTo>
                  <a:pt x="1104915" y="304312"/>
                </a:lnTo>
                <a:lnTo>
                  <a:pt x="1132758" y="475183"/>
                </a:lnTo>
                <a:lnTo>
                  <a:pt x="1133718" y="480943"/>
                </a:lnTo>
                <a:lnTo>
                  <a:pt x="1143320" y="462716"/>
                </a:lnTo>
                <a:lnTo>
                  <a:pt x="1154841" y="472318"/>
                </a:lnTo>
                <a:lnTo>
                  <a:pt x="1161562" y="474223"/>
                </a:lnTo>
                <a:lnTo>
                  <a:pt x="1163285" y="484150"/>
                </a:lnTo>
                <a:lnTo>
                  <a:pt x="1189390" y="634547"/>
                </a:lnTo>
                <a:lnTo>
                  <a:pt x="1173068" y="483824"/>
                </a:lnTo>
                <a:close/>
              </a:path>
              <a:path w="1437071" h="1488917">
                <a:moveTo>
                  <a:pt x="1163285" y="484150"/>
                </a:moveTo>
                <a:lnTo>
                  <a:pt x="1161562" y="474223"/>
                </a:lnTo>
                <a:lnTo>
                  <a:pt x="1154841" y="472318"/>
                </a:lnTo>
                <a:lnTo>
                  <a:pt x="1143320" y="462716"/>
                </a:lnTo>
                <a:lnTo>
                  <a:pt x="1133718" y="480943"/>
                </a:lnTo>
                <a:lnTo>
                  <a:pt x="1139479" y="484784"/>
                </a:lnTo>
                <a:lnTo>
                  <a:pt x="1144280" y="484784"/>
                </a:lnTo>
                <a:lnTo>
                  <a:pt x="1163285" y="484150"/>
                </a:lnTo>
                <a:close/>
              </a:path>
              <a:path w="1437071" h="1488917">
                <a:moveTo>
                  <a:pt x="1260439" y="749747"/>
                </a:moveTo>
                <a:lnTo>
                  <a:pt x="1263319" y="747826"/>
                </a:lnTo>
                <a:lnTo>
                  <a:pt x="1262359" y="729584"/>
                </a:lnTo>
                <a:lnTo>
                  <a:pt x="1246037" y="736305"/>
                </a:lnTo>
                <a:lnTo>
                  <a:pt x="1239316" y="718063"/>
                </a:lnTo>
                <a:lnTo>
                  <a:pt x="1250408" y="722166"/>
                </a:lnTo>
                <a:lnTo>
                  <a:pt x="1238211" y="714596"/>
                </a:lnTo>
                <a:lnTo>
                  <a:pt x="1211473" y="630707"/>
                </a:lnTo>
                <a:lnTo>
                  <a:pt x="1183629" y="470382"/>
                </a:lnTo>
                <a:lnTo>
                  <a:pt x="1181709" y="465597"/>
                </a:lnTo>
                <a:lnTo>
                  <a:pt x="1176909" y="460781"/>
                </a:lnTo>
                <a:lnTo>
                  <a:pt x="1171148" y="461756"/>
                </a:lnTo>
                <a:lnTo>
                  <a:pt x="1173068" y="483824"/>
                </a:lnTo>
                <a:lnTo>
                  <a:pt x="1189390" y="634547"/>
                </a:lnTo>
                <a:lnTo>
                  <a:pt x="1218194" y="724783"/>
                </a:lnTo>
                <a:lnTo>
                  <a:pt x="1222994" y="731504"/>
                </a:lnTo>
                <a:lnTo>
                  <a:pt x="1250838" y="748786"/>
                </a:lnTo>
                <a:lnTo>
                  <a:pt x="1253718" y="750691"/>
                </a:lnTo>
                <a:lnTo>
                  <a:pt x="1257543" y="750691"/>
                </a:lnTo>
                <a:lnTo>
                  <a:pt x="1260439" y="749747"/>
                </a:lnTo>
                <a:close/>
              </a:path>
              <a:path w="1437071" h="1488917">
                <a:moveTo>
                  <a:pt x="1359301" y="894694"/>
                </a:moveTo>
                <a:lnTo>
                  <a:pt x="1380423" y="895654"/>
                </a:lnTo>
                <a:lnTo>
                  <a:pt x="1387144" y="838062"/>
                </a:lnTo>
                <a:lnTo>
                  <a:pt x="1407307" y="843823"/>
                </a:lnTo>
                <a:lnTo>
                  <a:pt x="1408267" y="842863"/>
                </a:lnTo>
                <a:lnTo>
                  <a:pt x="1408267" y="840927"/>
                </a:lnTo>
                <a:lnTo>
                  <a:pt x="1436110" y="599983"/>
                </a:lnTo>
                <a:lnTo>
                  <a:pt x="1437071" y="593262"/>
                </a:lnTo>
                <a:lnTo>
                  <a:pt x="1433230" y="588462"/>
                </a:lnTo>
                <a:lnTo>
                  <a:pt x="1427469" y="587501"/>
                </a:lnTo>
                <a:lnTo>
                  <a:pt x="1420749" y="586541"/>
                </a:lnTo>
                <a:lnTo>
                  <a:pt x="1415948" y="591342"/>
                </a:lnTo>
                <a:lnTo>
                  <a:pt x="1414988" y="597103"/>
                </a:lnTo>
                <a:lnTo>
                  <a:pt x="1388104" y="835182"/>
                </a:lnTo>
                <a:lnTo>
                  <a:pt x="1387280" y="836885"/>
                </a:lnTo>
                <a:lnTo>
                  <a:pt x="1372129" y="868188"/>
                </a:lnTo>
                <a:lnTo>
                  <a:pt x="1352595" y="803498"/>
                </a:lnTo>
                <a:lnTo>
                  <a:pt x="1323792" y="651830"/>
                </a:lnTo>
                <a:lnTo>
                  <a:pt x="1322832" y="647029"/>
                </a:lnTo>
                <a:lnTo>
                  <a:pt x="1319951" y="644149"/>
                </a:lnTo>
                <a:lnTo>
                  <a:pt x="1316111" y="643188"/>
                </a:lnTo>
                <a:lnTo>
                  <a:pt x="1302669" y="655655"/>
                </a:lnTo>
                <a:lnTo>
                  <a:pt x="1294988" y="649909"/>
                </a:lnTo>
                <a:lnTo>
                  <a:pt x="1282506" y="634547"/>
                </a:lnTo>
                <a:lnTo>
                  <a:pt x="1275786" y="637428"/>
                </a:lnTo>
                <a:lnTo>
                  <a:pt x="1274826" y="643188"/>
                </a:lnTo>
                <a:lnTo>
                  <a:pt x="1250408" y="722166"/>
                </a:lnTo>
                <a:lnTo>
                  <a:pt x="1239316" y="718063"/>
                </a:lnTo>
                <a:lnTo>
                  <a:pt x="1246037" y="736305"/>
                </a:lnTo>
                <a:lnTo>
                  <a:pt x="1262359" y="729584"/>
                </a:lnTo>
                <a:lnTo>
                  <a:pt x="1263319" y="747826"/>
                </a:lnTo>
                <a:lnTo>
                  <a:pt x="1266200" y="745906"/>
                </a:lnTo>
                <a:lnTo>
                  <a:pt x="1267160" y="742066"/>
                </a:lnTo>
                <a:lnTo>
                  <a:pt x="1292159" y="659278"/>
                </a:lnTo>
                <a:lnTo>
                  <a:pt x="1303930" y="662525"/>
                </a:lnTo>
                <a:lnTo>
                  <a:pt x="1310350" y="664296"/>
                </a:lnTo>
                <a:lnTo>
                  <a:pt x="1330512" y="807338"/>
                </a:lnTo>
                <a:lnTo>
                  <a:pt x="1359301" y="902375"/>
                </a:lnTo>
                <a:lnTo>
                  <a:pt x="1360276" y="907176"/>
                </a:lnTo>
                <a:lnTo>
                  <a:pt x="1359301" y="894694"/>
                </a:lnTo>
                <a:close/>
              </a:path>
              <a:path w="1437071" h="1488917">
                <a:moveTo>
                  <a:pt x="1316111" y="643188"/>
                </a:moveTo>
                <a:lnTo>
                  <a:pt x="1287307" y="635507"/>
                </a:lnTo>
                <a:lnTo>
                  <a:pt x="1282506" y="634547"/>
                </a:lnTo>
                <a:lnTo>
                  <a:pt x="1294988" y="649909"/>
                </a:lnTo>
                <a:lnTo>
                  <a:pt x="1302669" y="655655"/>
                </a:lnTo>
                <a:lnTo>
                  <a:pt x="1316111" y="643188"/>
                </a:lnTo>
                <a:close/>
              </a:path>
              <a:path w="1437071" h="1488917">
                <a:moveTo>
                  <a:pt x="1377543" y="908136"/>
                </a:moveTo>
                <a:lnTo>
                  <a:pt x="1379463" y="904295"/>
                </a:lnTo>
                <a:lnTo>
                  <a:pt x="1407307" y="843823"/>
                </a:lnTo>
                <a:lnTo>
                  <a:pt x="1387144" y="838062"/>
                </a:lnTo>
                <a:lnTo>
                  <a:pt x="1380423" y="895654"/>
                </a:lnTo>
                <a:lnTo>
                  <a:pt x="1359301" y="894694"/>
                </a:lnTo>
                <a:lnTo>
                  <a:pt x="1360276" y="907176"/>
                </a:lnTo>
                <a:lnTo>
                  <a:pt x="1364117" y="910056"/>
                </a:lnTo>
                <a:lnTo>
                  <a:pt x="1373703" y="910056"/>
                </a:lnTo>
                <a:lnTo>
                  <a:pt x="1377543" y="908136"/>
                </a:lnTo>
                <a:close/>
              </a:path>
              <a:path w="1437071" h="1488917">
                <a:moveTo>
                  <a:pt x="868771" y="1204767"/>
                </a:moveTo>
                <a:lnTo>
                  <a:pt x="850529" y="1195166"/>
                </a:lnTo>
                <a:lnTo>
                  <a:pt x="842848" y="1231651"/>
                </a:lnTo>
                <a:lnTo>
                  <a:pt x="841925" y="1233464"/>
                </a:lnTo>
                <a:lnTo>
                  <a:pt x="868771" y="1204767"/>
                </a:lnTo>
                <a:close/>
              </a:path>
              <a:path w="1437071" h="1488917">
                <a:moveTo>
                  <a:pt x="436778" y="1446672"/>
                </a:moveTo>
                <a:lnTo>
                  <a:pt x="431977" y="1447632"/>
                </a:lnTo>
                <a:lnTo>
                  <a:pt x="434858" y="1468754"/>
                </a:lnTo>
                <a:lnTo>
                  <a:pt x="437738" y="1468754"/>
                </a:lnTo>
                <a:lnTo>
                  <a:pt x="436778" y="1446672"/>
                </a:lnTo>
                <a:close/>
              </a:path>
              <a:path w="1437071" h="1488917">
                <a:moveTo>
                  <a:pt x="298551" y="1473555"/>
                </a:moveTo>
                <a:lnTo>
                  <a:pt x="290870" y="1452432"/>
                </a:lnTo>
                <a:lnTo>
                  <a:pt x="285094" y="1458193"/>
                </a:lnTo>
                <a:lnTo>
                  <a:pt x="270708" y="1484116"/>
                </a:lnTo>
                <a:lnTo>
                  <a:pt x="298551" y="1473555"/>
                </a:lnTo>
                <a:close/>
              </a:path>
              <a:path w="1437071" h="1488917">
                <a:moveTo>
                  <a:pt x="155508" y="1466834"/>
                </a:moveTo>
                <a:lnTo>
                  <a:pt x="150708" y="1466834"/>
                </a:lnTo>
                <a:lnTo>
                  <a:pt x="152545" y="1487957"/>
                </a:lnTo>
                <a:lnTo>
                  <a:pt x="156427" y="1487957"/>
                </a:lnTo>
                <a:lnTo>
                  <a:pt x="155508" y="1466834"/>
                </a:lnTo>
                <a:close/>
              </a:path>
              <a:path w="1437071" h="1488917">
                <a:moveTo>
                  <a:pt x="688284" y="1439951"/>
                </a:moveTo>
                <a:lnTo>
                  <a:pt x="679658" y="1447632"/>
                </a:lnTo>
                <a:lnTo>
                  <a:pt x="693099" y="1461074"/>
                </a:lnTo>
                <a:lnTo>
                  <a:pt x="688284" y="1439951"/>
                </a:lnTo>
                <a:close/>
              </a:path>
              <a:path w="1437071" h="1488917">
                <a:moveTo>
                  <a:pt x="1388104" y="835182"/>
                </a:moveTo>
                <a:lnTo>
                  <a:pt x="1414988" y="597103"/>
                </a:lnTo>
                <a:lnTo>
                  <a:pt x="1387280" y="836885"/>
                </a:lnTo>
                <a:lnTo>
                  <a:pt x="1388104" y="835182"/>
                </a:lnTo>
                <a:close/>
              </a:path>
              <a:path w="1437071" h="1488917">
                <a:moveTo>
                  <a:pt x="1310350" y="664296"/>
                </a:moveTo>
                <a:lnTo>
                  <a:pt x="1303930" y="662525"/>
                </a:lnTo>
                <a:lnTo>
                  <a:pt x="1330512" y="807338"/>
                </a:lnTo>
                <a:lnTo>
                  <a:pt x="1310350" y="664296"/>
                </a:lnTo>
                <a:close/>
              </a:path>
              <a:path w="1437071" h="1488917">
                <a:moveTo>
                  <a:pt x="1104915" y="304312"/>
                </a:moveTo>
                <a:lnTo>
                  <a:pt x="1104443" y="303433"/>
                </a:lnTo>
                <a:lnTo>
                  <a:pt x="1132758" y="475183"/>
                </a:lnTo>
                <a:lnTo>
                  <a:pt x="1104915" y="304312"/>
                </a:lnTo>
                <a:close/>
              </a:path>
              <a:path w="1437071" h="1488917">
                <a:moveTo>
                  <a:pt x="937884" y="1151961"/>
                </a:moveTo>
                <a:lnTo>
                  <a:pt x="962847" y="835182"/>
                </a:lnTo>
                <a:lnTo>
                  <a:pt x="934337" y="1155385"/>
                </a:lnTo>
                <a:lnTo>
                  <a:pt x="937884" y="1151961"/>
                </a:lnTo>
                <a:close/>
              </a:path>
              <a:path w="1437071" h="1488917">
                <a:moveTo>
                  <a:pt x="604380" y="1434264"/>
                </a:moveTo>
                <a:lnTo>
                  <a:pt x="599968" y="1431325"/>
                </a:lnTo>
                <a:lnTo>
                  <a:pt x="580781" y="1439951"/>
                </a:lnTo>
                <a:lnTo>
                  <a:pt x="604380" y="1434264"/>
                </a:lnTo>
                <a:close/>
              </a:path>
              <a:path w="1437071" h="1488917">
                <a:moveTo>
                  <a:pt x="186232" y="1478356"/>
                </a:moveTo>
                <a:lnTo>
                  <a:pt x="209990" y="1470159"/>
                </a:lnTo>
                <a:lnTo>
                  <a:pt x="233263" y="1482196"/>
                </a:lnTo>
                <a:lnTo>
                  <a:pt x="239024" y="1462034"/>
                </a:lnTo>
                <a:lnTo>
                  <a:pt x="243824" y="1462994"/>
                </a:lnTo>
                <a:lnTo>
                  <a:pt x="263027" y="1463954"/>
                </a:lnTo>
                <a:lnTo>
                  <a:pt x="265907" y="1485077"/>
                </a:lnTo>
                <a:lnTo>
                  <a:pt x="267827" y="1485077"/>
                </a:lnTo>
                <a:lnTo>
                  <a:pt x="266867" y="1462994"/>
                </a:lnTo>
                <a:lnTo>
                  <a:pt x="265464" y="1462945"/>
                </a:lnTo>
                <a:lnTo>
                  <a:pt x="242177" y="1462142"/>
                </a:lnTo>
                <a:lnTo>
                  <a:pt x="215981" y="1448607"/>
                </a:lnTo>
                <a:lnTo>
                  <a:pt x="214061" y="1468754"/>
                </a:lnTo>
                <a:lnTo>
                  <a:pt x="205419" y="1467794"/>
                </a:lnTo>
                <a:lnTo>
                  <a:pt x="206380" y="1447632"/>
                </a:lnTo>
                <a:lnTo>
                  <a:pt x="178551" y="1457233"/>
                </a:lnTo>
                <a:lnTo>
                  <a:pt x="152015" y="1466384"/>
                </a:lnTo>
                <a:lnTo>
                  <a:pt x="131505" y="1464914"/>
                </a:lnTo>
                <a:lnTo>
                  <a:pt x="125745" y="1462994"/>
                </a:lnTo>
                <a:lnTo>
                  <a:pt x="102717" y="1444767"/>
                </a:lnTo>
                <a:lnTo>
                  <a:pt x="98877" y="1441886"/>
                </a:lnTo>
                <a:lnTo>
                  <a:pt x="102717" y="1462034"/>
                </a:lnTo>
                <a:lnTo>
                  <a:pt x="90236" y="1444767"/>
                </a:lnTo>
                <a:lnTo>
                  <a:pt x="77677" y="1453132"/>
                </a:lnTo>
                <a:lnTo>
                  <a:pt x="50871" y="1204767"/>
                </a:lnTo>
                <a:lnTo>
                  <a:pt x="50871" y="1207648"/>
                </a:lnTo>
                <a:lnTo>
                  <a:pt x="29748" y="1207648"/>
                </a:lnTo>
                <a:lnTo>
                  <a:pt x="29748" y="1204767"/>
                </a:lnTo>
                <a:lnTo>
                  <a:pt x="960" y="1392920"/>
                </a:lnTo>
                <a:lnTo>
                  <a:pt x="0" y="1398681"/>
                </a:lnTo>
                <a:lnTo>
                  <a:pt x="4800" y="1404442"/>
                </a:lnTo>
                <a:lnTo>
                  <a:pt x="10546" y="1405402"/>
                </a:lnTo>
                <a:lnTo>
                  <a:pt x="16306" y="1406362"/>
                </a:lnTo>
                <a:lnTo>
                  <a:pt x="22067" y="1401561"/>
                </a:lnTo>
                <a:lnTo>
                  <a:pt x="23027" y="1395801"/>
                </a:lnTo>
                <a:lnTo>
                  <a:pt x="38482" y="1291362"/>
                </a:lnTo>
                <a:lnTo>
                  <a:pt x="57591" y="1474515"/>
                </a:lnTo>
                <a:lnTo>
                  <a:pt x="61432" y="1463954"/>
                </a:lnTo>
                <a:lnTo>
                  <a:pt x="79674" y="1471635"/>
                </a:lnTo>
                <a:lnTo>
                  <a:pt x="90236" y="1462034"/>
                </a:lnTo>
                <a:lnTo>
                  <a:pt x="96475" y="1466554"/>
                </a:lnTo>
                <a:lnTo>
                  <a:pt x="118064" y="1482196"/>
                </a:lnTo>
                <a:lnTo>
                  <a:pt x="119984" y="1484116"/>
                </a:lnTo>
                <a:lnTo>
                  <a:pt x="120944" y="1485077"/>
                </a:lnTo>
                <a:lnTo>
                  <a:pt x="122864" y="1485077"/>
                </a:lnTo>
                <a:lnTo>
                  <a:pt x="145187" y="1487957"/>
                </a:lnTo>
                <a:lnTo>
                  <a:pt x="152545" y="1487957"/>
                </a:lnTo>
                <a:lnTo>
                  <a:pt x="150708" y="1466834"/>
                </a:lnTo>
                <a:lnTo>
                  <a:pt x="155508" y="1466834"/>
                </a:lnTo>
                <a:lnTo>
                  <a:pt x="156427" y="1487957"/>
                </a:lnTo>
                <a:lnTo>
                  <a:pt x="157429" y="1487957"/>
                </a:lnTo>
                <a:lnTo>
                  <a:pt x="186232" y="1478356"/>
                </a:lnTo>
                <a:close/>
              </a:path>
              <a:path w="1437071" h="1488917">
                <a:moveTo>
                  <a:pt x="50871" y="1199967"/>
                </a:moveTo>
                <a:lnTo>
                  <a:pt x="46070" y="1195166"/>
                </a:lnTo>
                <a:lnTo>
                  <a:pt x="34549" y="1195166"/>
                </a:lnTo>
                <a:lnTo>
                  <a:pt x="29748" y="1199007"/>
                </a:lnTo>
                <a:lnTo>
                  <a:pt x="29748" y="1207648"/>
                </a:lnTo>
                <a:lnTo>
                  <a:pt x="50871" y="1207648"/>
                </a:lnTo>
                <a:lnTo>
                  <a:pt x="50871" y="1199967"/>
                </a:lnTo>
                <a:close/>
              </a:path>
            </a:pathLst>
          </a:custGeom>
          <a:solidFill>
            <a:srgbClr val="85A44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8" name="object 1138"/>
          <p:cNvSpPr/>
          <p:nvPr/>
        </p:nvSpPr>
        <p:spPr>
          <a:xfrm>
            <a:off x="4377705" y="6868637"/>
            <a:ext cx="1381399" cy="1464914"/>
          </a:xfrm>
          <a:custGeom>
            <a:avLst/>
            <a:gdLst/>
            <a:ahLst/>
            <a:cxnLst/>
            <a:rect l="l" t="t" r="r" b="b"/>
            <a:pathLst>
              <a:path w="1381399" h="1464914">
                <a:moveTo>
                  <a:pt x="597103" y="1430365"/>
                </a:moveTo>
                <a:lnTo>
                  <a:pt x="574060" y="1388120"/>
                </a:lnTo>
                <a:lnTo>
                  <a:pt x="571393" y="1386924"/>
                </a:lnTo>
                <a:lnTo>
                  <a:pt x="597103" y="1430365"/>
                </a:lnTo>
                <a:close/>
              </a:path>
              <a:path w="1381399" h="1464914">
                <a:moveTo>
                  <a:pt x="152435" y="1451781"/>
                </a:moveTo>
                <a:lnTo>
                  <a:pt x="149748" y="1450527"/>
                </a:lnTo>
                <a:lnTo>
                  <a:pt x="126720" y="1454368"/>
                </a:lnTo>
                <a:lnTo>
                  <a:pt x="152435" y="1451781"/>
                </a:lnTo>
                <a:close/>
              </a:path>
              <a:path w="1381399" h="1464914">
                <a:moveTo>
                  <a:pt x="960" y="1401561"/>
                </a:moveTo>
                <a:lnTo>
                  <a:pt x="0" y="1408282"/>
                </a:lnTo>
                <a:lnTo>
                  <a:pt x="3840" y="1413083"/>
                </a:lnTo>
                <a:lnTo>
                  <a:pt x="32644" y="1442846"/>
                </a:lnTo>
                <a:lnTo>
                  <a:pt x="34564" y="1444767"/>
                </a:lnTo>
                <a:lnTo>
                  <a:pt x="36484" y="1446687"/>
                </a:lnTo>
                <a:lnTo>
                  <a:pt x="42245" y="1424604"/>
                </a:lnTo>
                <a:lnTo>
                  <a:pt x="36484" y="1446687"/>
                </a:lnTo>
                <a:lnTo>
                  <a:pt x="39364" y="1446687"/>
                </a:lnTo>
                <a:lnTo>
                  <a:pt x="67193" y="1450527"/>
                </a:lnTo>
                <a:lnTo>
                  <a:pt x="48950" y="1428445"/>
                </a:lnTo>
                <a:lnTo>
                  <a:pt x="45813" y="1425097"/>
                </a:lnTo>
                <a:lnTo>
                  <a:pt x="20162" y="1397721"/>
                </a:lnTo>
                <a:lnTo>
                  <a:pt x="16322" y="1392920"/>
                </a:lnTo>
                <a:lnTo>
                  <a:pt x="9601" y="1392920"/>
                </a:lnTo>
                <a:lnTo>
                  <a:pt x="4800" y="1396761"/>
                </a:lnTo>
                <a:lnTo>
                  <a:pt x="960" y="1401561"/>
                </a:lnTo>
                <a:close/>
              </a:path>
              <a:path w="1381399" h="1464914">
                <a:moveTo>
                  <a:pt x="97916" y="1433245"/>
                </a:moveTo>
                <a:lnTo>
                  <a:pt x="96956" y="1455313"/>
                </a:lnTo>
                <a:lnTo>
                  <a:pt x="98877" y="1455313"/>
                </a:lnTo>
                <a:lnTo>
                  <a:pt x="126720" y="1454368"/>
                </a:lnTo>
                <a:lnTo>
                  <a:pt x="99837" y="1433245"/>
                </a:lnTo>
                <a:lnTo>
                  <a:pt x="99499" y="1433191"/>
                </a:lnTo>
                <a:lnTo>
                  <a:pt x="70073" y="1428445"/>
                </a:lnTo>
                <a:lnTo>
                  <a:pt x="45813" y="1425097"/>
                </a:lnTo>
                <a:lnTo>
                  <a:pt x="48950" y="1428445"/>
                </a:lnTo>
                <a:lnTo>
                  <a:pt x="67193" y="1450527"/>
                </a:lnTo>
                <a:lnTo>
                  <a:pt x="95996" y="1455313"/>
                </a:lnTo>
                <a:lnTo>
                  <a:pt x="96956" y="1455313"/>
                </a:lnTo>
                <a:lnTo>
                  <a:pt x="97916" y="1433245"/>
                </a:lnTo>
                <a:close/>
              </a:path>
              <a:path w="1381399" h="1464914">
                <a:moveTo>
                  <a:pt x="99499" y="1433191"/>
                </a:moveTo>
                <a:lnTo>
                  <a:pt x="99837" y="1433245"/>
                </a:lnTo>
                <a:lnTo>
                  <a:pt x="126720" y="1454368"/>
                </a:lnTo>
                <a:lnTo>
                  <a:pt x="149748" y="1450527"/>
                </a:lnTo>
                <a:lnTo>
                  <a:pt x="152435" y="1451781"/>
                </a:lnTo>
                <a:lnTo>
                  <a:pt x="178551" y="1463969"/>
                </a:lnTo>
                <a:lnTo>
                  <a:pt x="155508" y="1451472"/>
                </a:lnTo>
                <a:lnTo>
                  <a:pt x="153588" y="1429405"/>
                </a:lnTo>
                <a:lnTo>
                  <a:pt x="125760" y="1432285"/>
                </a:lnTo>
                <a:lnTo>
                  <a:pt x="99499" y="1433191"/>
                </a:lnTo>
                <a:close/>
              </a:path>
              <a:path w="1381399" h="1464914">
                <a:moveTo>
                  <a:pt x="159349" y="1430365"/>
                </a:moveTo>
                <a:lnTo>
                  <a:pt x="157429" y="1429405"/>
                </a:lnTo>
                <a:lnTo>
                  <a:pt x="153588" y="1429405"/>
                </a:lnTo>
                <a:lnTo>
                  <a:pt x="155508" y="1451472"/>
                </a:lnTo>
                <a:lnTo>
                  <a:pt x="178551" y="1463969"/>
                </a:lnTo>
                <a:lnTo>
                  <a:pt x="179511" y="1464914"/>
                </a:lnTo>
                <a:lnTo>
                  <a:pt x="181432" y="1464914"/>
                </a:lnTo>
                <a:lnTo>
                  <a:pt x="183352" y="1442846"/>
                </a:lnTo>
                <a:lnTo>
                  <a:pt x="187192" y="1443807"/>
                </a:lnTo>
                <a:lnTo>
                  <a:pt x="185204" y="1442847"/>
                </a:lnTo>
                <a:lnTo>
                  <a:pt x="159349" y="1430365"/>
                </a:lnTo>
                <a:close/>
              </a:path>
              <a:path w="1381399" h="1464914">
                <a:moveTo>
                  <a:pt x="181432" y="1464914"/>
                </a:moveTo>
                <a:lnTo>
                  <a:pt x="211195" y="1464914"/>
                </a:lnTo>
                <a:lnTo>
                  <a:pt x="202554" y="1446687"/>
                </a:lnTo>
                <a:lnTo>
                  <a:pt x="211195" y="1442846"/>
                </a:lnTo>
                <a:lnTo>
                  <a:pt x="229422" y="1418843"/>
                </a:lnTo>
                <a:lnTo>
                  <a:pt x="218876" y="1462034"/>
                </a:lnTo>
                <a:lnTo>
                  <a:pt x="247665" y="1431325"/>
                </a:lnTo>
                <a:lnTo>
                  <a:pt x="247665" y="1430365"/>
                </a:lnTo>
                <a:lnTo>
                  <a:pt x="231358" y="1415963"/>
                </a:lnTo>
                <a:lnTo>
                  <a:pt x="230079" y="1417328"/>
                </a:lnTo>
                <a:lnTo>
                  <a:pt x="206155" y="1442847"/>
                </a:lnTo>
                <a:lnTo>
                  <a:pt x="185204" y="1442847"/>
                </a:lnTo>
                <a:lnTo>
                  <a:pt x="187192" y="1443807"/>
                </a:lnTo>
                <a:lnTo>
                  <a:pt x="183352" y="1442846"/>
                </a:lnTo>
                <a:lnTo>
                  <a:pt x="181432" y="1464914"/>
                </a:lnTo>
                <a:close/>
              </a:path>
              <a:path w="1381399" h="1464914">
                <a:moveTo>
                  <a:pt x="202554" y="1446687"/>
                </a:moveTo>
                <a:lnTo>
                  <a:pt x="211195" y="1464914"/>
                </a:lnTo>
                <a:lnTo>
                  <a:pt x="214076" y="1464914"/>
                </a:lnTo>
                <a:lnTo>
                  <a:pt x="216956" y="1463969"/>
                </a:lnTo>
                <a:lnTo>
                  <a:pt x="218876" y="1462034"/>
                </a:lnTo>
                <a:lnTo>
                  <a:pt x="229422" y="1418843"/>
                </a:lnTo>
                <a:lnTo>
                  <a:pt x="211195" y="1442846"/>
                </a:lnTo>
                <a:lnTo>
                  <a:pt x="202554" y="1446687"/>
                </a:lnTo>
                <a:close/>
              </a:path>
              <a:path w="1381399" h="1464914">
                <a:moveTo>
                  <a:pt x="274548" y="1366997"/>
                </a:moveTo>
                <a:lnTo>
                  <a:pt x="259186" y="1351650"/>
                </a:lnTo>
                <a:lnTo>
                  <a:pt x="258226" y="1352610"/>
                </a:lnTo>
                <a:lnTo>
                  <a:pt x="257266" y="1354531"/>
                </a:lnTo>
                <a:lnTo>
                  <a:pt x="230079" y="1417328"/>
                </a:lnTo>
                <a:lnTo>
                  <a:pt x="231358" y="1415963"/>
                </a:lnTo>
                <a:lnTo>
                  <a:pt x="247665" y="1430365"/>
                </a:lnTo>
                <a:lnTo>
                  <a:pt x="248625" y="1428445"/>
                </a:lnTo>
                <a:lnTo>
                  <a:pt x="249600" y="1427485"/>
                </a:lnTo>
                <a:lnTo>
                  <a:pt x="276456" y="1365419"/>
                </a:lnTo>
                <a:lnTo>
                  <a:pt x="277428" y="1363172"/>
                </a:lnTo>
                <a:lnTo>
                  <a:pt x="274548" y="1366997"/>
                </a:lnTo>
                <a:close/>
              </a:path>
              <a:path w="1381399" h="1464914">
                <a:moveTo>
                  <a:pt x="302392" y="1343969"/>
                </a:moveTo>
                <a:lnTo>
                  <a:pt x="303352" y="1326687"/>
                </a:lnTo>
                <a:lnTo>
                  <a:pt x="300471" y="1324767"/>
                </a:lnTo>
                <a:lnTo>
                  <a:pt x="290870" y="1324767"/>
                </a:lnTo>
                <a:lnTo>
                  <a:pt x="288950" y="1326687"/>
                </a:lnTo>
                <a:lnTo>
                  <a:pt x="286070" y="1341089"/>
                </a:lnTo>
                <a:lnTo>
                  <a:pt x="302392" y="1343969"/>
                </a:lnTo>
                <a:close/>
              </a:path>
              <a:path w="1381399" h="1464914">
                <a:moveTo>
                  <a:pt x="447339" y="1260454"/>
                </a:moveTo>
                <a:lnTo>
                  <a:pt x="447339" y="1250853"/>
                </a:lnTo>
                <a:lnTo>
                  <a:pt x="445434" y="1247012"/>
                </a:lnTo>
                <a:lnTo>
                  <a:pt x="441594" y="1245092"/>
                </a:lnTo>
                <a:lnTo>
                  <a:pt x="432937" y="1245092"/>
                </a:lnTo>
                <a:lnTo>
                  <a:pt x="430072" y="1247973"/>
                </a:lnTo>
                <a:lnTo>
                  <a:pt x="428152" y="1251798"/>
                </a:lnTo>
                <a:lnTo>
                  <a:pt x="428152" y="1260454"/>
                </a:lnTo>
                <a:lnTo>
                  <a:pt x="447339" y="1260454"/>
                </a:lnTo>
                <a:close/>
              </a:path>
              <a:path w="1381399" h="1464914">
                <a:moveTo>
                  <a:pt x="457901" y="1324767"/>
                </a:moveTo>
                <a:lnTo>
                  <a:pt x="463661" y="1327647"/>
                </a:lnTo>
                <a:lnTo>
                  <a:pt x="468462" y="1326687"/>
                </a:lnTo>
                <a:lnTo>
                  <a:pt x="487261" y="1322798"/>
                </a:lnTo>
                <a:lnTo>
                  <a:pt x="483824" y="1314206"/>
                </a:lnTo>
                <a:lnTo>
                  <a:pt x="476143" y="1311325"/>
                </a:lnTo>
                <a:lnTo>
                  <a:pt x="463661" y="1304604"/>
                </a:lnTo>
                <a:lnTo>
                  <a:pt x="457901" y="1324767"/>
                </a:lnTo>
                <a:close/>
              </a:path>
              <a:path w="1381399" h="1464914">
                <a:moveTo>
                  <a:pt x="586541" y="1370837"/>
                </a:moveTo>
                <a:lnTo>
                  <a:pt x="585581" y="1368917"/>
                </a:lnTo>
                <a:lnTo>
                  <a:pt x="582701" y="1367957"/>
                </a:lnTo>
                <a:lnTo>
                  <a:pt x="569259" y="1383319"/>
                </a:lnTo>
                <a:lnTo>
                  <a:pt x="555818" y="1375638"/>
                </a:lnTo>
                <a:lnTo>
                  <a:pt x="546216" y="1375638"/>
                </a:lnTo>
                <a:lnTo>
                  <a:pt x="548137" y="1354531"/>
                </a:lnTo>
                <a:lnTo>
                  <a:pt x="545256" y="1356451"/>
                </a:lnTo>
                <a:lnTo>
                  <a:pt x="528332" y="1366032"/>
                </a:lnTo>
                <a:lnTo>
                  <a:pt x="504946" y="1305565"/>
                </a:lnTo>
                <a:lnTo>
                  <a:pt x="502066" y="1300764"/>
                </a:lnTo>
                <a:lnTo>
                  <a:pt x="497265" y="1297884"/>
                </a:lnTo>
                <a:lnTo>
                  <a:pt x="491505" y="1298844"/>
                </a:lnTo>
                <a:lnTo>
                  <a:pt x="496305" y="1320926"/>
                </a:lnTo>
                <a:lnTo>
                  <a:pt x="512627" y="1386199"/>
                </a:lnTo>
                <a:lnTo>
                  <a:pt x="513588" y="1389080"/>
                </a:lnTo>
                <a:lnTo>
                  <a:pt x="516453" y="1372758"/>
                </a:lnTo>
                <a:lnTo>
                  <a:pt x="513588" y="1389080"/>
                </a:lnTo>
                <a:lnTo>
                  <a:pt x="515508" y="1391000"/>
                </a:lnTo>
                <a:lnTo>
                  <a:pt x="518388" y="1391960"/>
                </a:lnTo>
                <a:lnTo>
                  <a:pt x="532790" y="1377558"/>
                </a:lnTo>
                <a:lnTo>
                  <a:pt x="551515" y="1378013"/>
                </a:lnTo>
                <a:lnTo>
                  <a:pt x="571393" y="1386924"/>
                </a:lnTo>
                <a:lnTo>
                  <a:pt x="574060" y="1388120"/>
                </a:lnTo>
                <a:lnTo>
                  <a:pt x="597103" y="1430365"/>
                </a:lnTo>
                <a:lnTo>
                  <a:pt x="597103" y="1420764"/>
                </a:lnTo>
                <a:lnTo>
                  <a:pt x="616305" y="1418843"/>
                </a:lnTo>
                <a:lnTo>
                  <a:pt x="617265" y="1428445"/>
                </a:lnTo>
                <a:lnTo>
                  <a:pt x="645093" y="1352610"/>
                </a:lnTo>
                <a:lnTo>
                  <a:pt x="646054" y="1351650"/>
                </a:lnTo>
                <a:lnTo>
                  <a:pt x="646054" y="1350690"/>
                </a:lnTo>
                <a:lnTo>
                  <a:pt x="673303" y="1214460"/>
                </a:lnTo>
                <a:lnTo>
                  <a:pt x="673897" y="1211488"/>
                </a:lnTo>
                <a:lnTo>
                  <a:pt x="680618" y="1175003"/>
                </a:lnTo>
                <a:lnTo>
                  <a:pt x="682538" y="1165402"/>
                </a:lnTo>
                <a:lnTo>
                  <a:pt x="654695" y="1202847"/>
                </a:lnTo>
                <a:lnTo>
                  <a:pt x="671977" y="1216289"/>
                </a:lnTo>
                <a:lnTo>
                  <a:pt x="654695" y="1202847"/>
                </a:lnTo>
                <a:lnTo>
                  <a:pt x="653735" y="1204767"/>
                </a:lnTo>
                <a:lnTo>
                  <a:pt x="652774" y="1205727"/>
                </a:lnTo>
                <a:lnTo>
                  <a:pt x="651814" y="1206687"/>
                </a:lnTo>
                <a:lnTo>
                  <a:pt x="623986" y="1346850"/>
                </a:lnTo>
                <a:lnTo>
                  <a:pt x="624931" y="1344929"/>
                </a:lnTo>
                <a:lnTo>
                  <a:pt x="604797" y="1399796"/>
                </a:lnTo>
                <a:lnTo>
                  <a:pt x="588462" y="1372758"/>
                </a:lnTo>
                <a:lnTo>
                  <a:pt x="586541" y="1370837"/>
                </a:lnTo>
                <a:close/>
              </a:path>
              <a:path w="1381399" h="1464914">
                <a:moveTo>
                  <a:pt x="532790" y="1377558"/>
                </a:moveTo>
                <a:lnTo>
                  <a:pt x="518388" y="1391960"/>
                </a:lnTo>
                <a:lnTo>
                  <a:pt x="521268" y="1392920"/>
                </a:lnTo>
                <a:lnTo>
                  <a:pt x="525109" y="1392920"/>
                </a:lnTo>
                <a:lnTo>
                  <a:pt x="527989" y="1391000"/>
                </a:lnTo>
                <a:lnTo>
                  <a:pt x="551515" y="1378013"/>
                </a:lnTo>
                <a:lnTo>
                  <a:pt x="532790" y="1377558"/>
                </a:lnTo>
                <a:close/>
              </a:path>
              <a:path w="1381399" h="1464914">
                <a:moveTo>
                  <a:pt x="555818" y="1375638"/>
                </a:moveTo>
                <a:lnTo>
                  <a:pt x="569259" y="1383319"/>
                </a:lnTo>
                <a:lnTo>
                  <a:pt x="582701" y="1367957"/>
                </a:lnTo>
                <a:lnTo>
                  <a:pt x="554857" y="1355491"/>
                </a:lnTo>
                <a:lnTo>
                  <a:pt x="551017" y="1354531"/>
                </a:lnTo>
                <a:lnTo>
                  <a:pt x="548137" y="1354531"/>
                </a:lnTo>
                <a:lnTo>
                  <a:pt x="546216" y="1375638"/>
                </a:lnTo>
                <a:lnTo>
                  <a:pt x="555818" y="1375638"/>
                </a:lnTo>
                <a:close/>
              </a:path>
              <a:path w="1381399" h="1464914">
                <a:moveTo>
                  <a:pt x="685418" y="1161562"/>
                </a:moveTo>
                <a:lnTo>
                  <a:pt x="682538" y="1165402"/>
                </a:lnTo>
                <a:lnTo>
                  <a:pt x="680618" y="1175003"/>
                </a:lnTo>
                <a:lnTo>
                  <a:pt x="673897" y="1211488"/>
                </a:lnTo>
                <a:lnTo>
                  <a:pt x="673303" y="1214460"/>
                </a:lnTo>
                <a:lnTo>
                  <a:pt x="686894" y="1195713"/>
                </a:lnTo>
                <a:lnTo>
                  <a:pt x="709421" y="1270040"/>
                </a:lnTo>
                <a:lnTo>
                  <a:pt x="699820" y="1177884"/>
                </a:lnTo>
                <a:lnTo>
                  <a:pt x="693099" y="1160617"/>
                </a:lnTo>
                <a:lnTo>
                  <a:pt x="689259" y="1159657"/>
                </a:lnTo>
                <a:lnTo>
                  <a:pt x="685418" y="1161562"/>
                </a:lnTo>
                <a:close/>
              </a:path>
              <a:path w="1381399" h="1464914">
                <a:moveTo>
                  <a:pt x="730529" y="1264295"/>
                </a:moveTo>
                <a:lnTo>
                  <a:pt x="709421" y="1263319"/>
                </a:lnTo>
                <a:lnTo>
                  <a:pt x="710382" y="1274841"/>
                </a:lnTo>
                <a:lnTo>
                  <a:pt x="714222" y="1277721"/>
                </a:lnTo>
                <a:lnTo>
                  <a:pt x="723808" y="1277721"/>
                </a:lnTo>
                <a:lnTo>
                  <a:pt x="728624" y="1274841"/>
                </a:lnTo>
                <a:lnTo>
                  <a:pt x="730529" y="1264295"/>
                </a:lnTo>
                <a:close/>
              </a:path>
              <a:path w="1381399" h="1464914">
                <a:moveTo>
                  <a:pt x="828446" y="673912"/>
                </a:moveTo>
                <a:lnTo>
                  <a:pt x="833262" y="695980"/>
                </a:lnTo>
                <a:lnTo>
                  <a:pt x="844768" y="686379"/>
                </a:lnTo>
                <a:lnTo>
                  <a:pt x="850529" y="683498"/>
                </a:lnTo>
                <a:lnTo>
                  <a:pt x="851594" y="673912"/>
                </a:lnTo>
                <a:lnTo>
                  <a:pt x="828446" y="673912"/>
                </a:lnTo>
                <a:close/>
              </a:path>
              <a:path w="1381399" h="1464914">
                <a:moveTo>
                  <a:pt x="957087" y="12481"/>
                </a:moveTo>
                <a:lnTo>
                  <a:pt x="957087" y="9616"/>
                </a:lnTo>
                <a:lnTo>
                  <a:pt x="956127" y="3840"/>
                </a:lnTo>
                <a:lnTo>
                  <a:pt x="951326" y="0"/>
                </a:lnTo>
                <a:lnTo>
                  <a:pt x="940765" y="0"/>
                </a:lnTo>
                <a:lnTo>
                  <a:pt x="935964" y="3840"/>
                </a:lnTo>
                <a:lnTo>
                  <a:pt x="935019" y="9616"/>
                </a:lnTo>
                <a:lnTo>
                  <a:pt x="935019" y="12481"/>
                </a:lnTo>
                <a:lnTo>
                  <a:pt x="957087" y="12481"/>
                </a:lnTo>
                <a:close/>
              </a:path>
              <a:path w="1381399" h="1464914">
                <a:moveTo>
                  <a:pt x="866851" y="695980"/>
                </a:moveTo>
                <a:lnTo>
                  <a:pt x="871651" y="692139"/>
                </a:lnTo>
                <a:lnTo>
                  <a:pt x="872611" y="686379"/>
                </a:lnTo>
                <a:lnTo>
                  <a:pt x="901415" y="435833"/>
                </a:lnTo>
                <a:lnTo>
                  <a:pt x="929243" y="243839"/>
                </a:lnTo>
                <a:lnTo>
                  <a:pt x="946503" y="100426"/>
                </a:lnTo>
                <a:lnTo>
                  <a:pt x="962847" y="225597"/>
                </a:lnTo>
                <a:lnTo>
                  <a:pt x="991651" y="640308"/>
                </a:lnTo>
                <a:lnTo>
                  <a:pt x="991651" y="639348"/>
                </a:lnTo>
                <a:lnTo>
                  <a:pt x="1013719" y="639348"/>
                </a:lnTo>
                <a:lnTo>
                  <a:pt x="1020439" y="53766"/>
                </a:lnTo>
                <a:lnTo>
                  <a:pt x="1041562" y="50886"/>
                </a:lnTo>
                <a:lnTo>
                  <a:pt x="1029096" y="39364"/>
                </a:lnTo>
                <a:lnTo>
                  <a:pt x="1024280" y="40325"/>
                </a:lnTo>
                <a:lnTo>
                  <a:pt x="1020439" y="44165"/>
                </a:lnTo>
                <a:lnTo>
                  <a:pt x="1019479" y="49926"/>
                </a:lnTo>
                <a:lnTo>
                  <a:pt x="1000609" y="449619"/>
                </a:lnTo>
                <a:lnTo>
                  <a:pt x="984930" y="222717"/>
                </a:lnTo>
                <a:lnTo>
                  <a:pt x="957087" y="9616"/>
                </a:lnTo>
                <a:lnTo>
                  <a:pt x="957087" y="12481"/>
                </a:lnTo>
                <a:lnTo>
                  <a:pt x="935019" y="12481"/>
                </a:lnTo>
                <a:lnTo>
                  <a:pt x="935019" y="9616"/>
                </a:lnTo>
                <a:lnTo>
                  <a:pt x="907176" y="240959"/>
                </a:lnTo>
                <a:lnTo>
                  <a:pt x="878372" y="432953"/>
                </a:lnTo>
                <a:lnTo>
                  <a:pt x="862050" y="673912"/>
                </a:lnTo>
                <a:lnTo>
                  <a:pt x="862050" y="695980"/>
                </a:lnTo>
                <a:lnTo>
                  <a:pt x="866851" y="695980"/>
                </a:lnTo>
                <a:close/>
              </a:path>
              <a:path w="1381399" h="1464914">
                <a:moveTo>
                  <a:pt x="1064605" y="131521"/>
                </a:moveTo>
                <a:lnTo>
                  <a:pt x="1048283" y="144002"/>
                </a:lnTo>
                <a:lnTo>
                  <a:pt x="1049243" y="146883"/>
                </a:lnTo>
                <a:lnTo>
                  <a:pt x="1051163" y="148803"/>
                </a:lnTo>
                <a:lnTo>
                  <a:pt x="1053083" y="149763"/>
                </a:lnTo>
                <a:lnTo>
                  <a:pt x="1079370" y="165026"/>
                </a:lnTo>
                <a:lnTo>
                  <a:pt x="1078047" y="161284"/>
                </a:lnTo>
                <a:lnTo>
                  <a:pt x="1069406" y="137281"/>
                </a:lnTo>
                <a:lnTo>
                  <a:pt x="1064605" y="131521"/>
                </a:lnTo>
                <a:close/>
              </a:path>
              <a:path w="1381399" h="1464914">
                <a:moveTo>
                  <a:pt x="1155801" y="191993"/>
                </a:moveTo>
                <a:lnTo>
                  <a:pt x="1154841" y="187208"/>
                </a:lnTo>
                <a:lnTo>
                  <a:pt x="1153881" y="199674"/>
                </a:lnTo>
                <a:lnTo>
                  <a:pt x="1133718" y="194889"/>
                </a:lnTo>
                <a:lnTo>
                  <a:pt x="1135639" y="187208"/>
                </a:lnTo>
                <a:lnTo>
                  <a:pt x="1119519" y="211391"/>
                </a:lnTo>
                <a:lnTo>
                  <a:pt x="1099169" y="154564"/>
                </a:lnTo>
                <a:lnTo>
                  <a:pt x="1098209" y="151683"/>
                </a:lnTo>
                <a:lnTo>
                  <a:pt x="1096289" y="149763"/>
                </a:lnTo>
                <a:lnTo>
                  <a:pt x="1093409" y="148803"/>
                </a:lnTo>
                <a:lnTo>
                  <a:pt x="1082847" y="167045"/>
                </a:lnTo>
                <a:lnTo>
                  <a:pt x="1079370" y="165026"/>
                </a:lnTo>
                <a:lnTo>
                  <a:pt x="1105890" y="239999"/>
                </a:lnTo>
                <a:lnTo>
                  <a:pt x="1107795" y="243839"/>
                </a:lnTo>
                <a:lnTo>
                  <a:pt x="1106850" y="230398"/>
                </a:lnTo>
                <a:lnTo>
                  <a:pt x="1127013" y="232318"/>
                </a:lnTo>
                <a:lnTo>
                  <a:pt x="1136986" y="225307"/>
                </a:lnTo>
                <a:lnTo>
                  <a:pt x="1161562" y="454075"/>
                </a:lnTo>
                <a:lnTo>
                  <a:pt x="1161562" y="451195"/>
                </a:lnTo>
                <a:lnTo>
                  <a:pt x="1183645" y="451195"/>
                </a:lnTo>
                <a:lnTo>
                  <a:pt x="1193246" y="122880"/>
                </a:lnTo>
                <a:lnTo>
                  <a:pt x="1193246" y="106558"/>
                </a:lnTo>
                <a:lnTo>
                  <a:pt x="1190365" y="110398"/>
                </a:lnTo>
                <a:lnTo>
                  <a:pt x="1190365" y="114239"/>
                </a:lnTo>
                <a:lnTo>
                  <a:pt x="1171347" y="336718"/>
                </a:lnTo>
                <a:lnTo>
                  <a:pt x="1155801" y="191993"/>
                </a:lnTo>
                <a:close/>
              </a:path>
              <a:path w="1381399" h="1464914">
                <a:moveTo>
                  <a:pt x="1127013" y="232318"/>
                </a:moveTo>
                <a:lnTo>
                  <a:pt x="1106850" y="230398"/>
                </a:lnTo>
                <a:lnTo>
                  <a:pt x="1107795" y="243839"/>
                </a:lnTo>
                <a:lnTo>
                  <a:pt x="1110675" y="246720"/>
                </a:lnTo>
                <a:lnTo>
                  <a:pt x="1115476" y="246720"/>
                </a:lnTo>
                <a:lnTo>
                  <a:pt x="1119317" y="247680"/>
                </a:lnTo>
                <a:lnTo>
                  <a:pt x="1123172" y="245760"/>
                </a:lnTo>
                <a:lnTo>
                  <a:pt x="1126037" y="241919"/>
                </a:lnTo>
                <a:lnTo>
                  <a:pt x="1136986" y="225307"/>
                </a:lnTo>
                <a:lnTo>
                  <a:pt x="1127013" y="232318"/>
                </a:lnTo>
                <a:close/>
              </a:path>
              <a:path w="1381399" h="1464914">
                <a:moveTo>
                  <a:pt x="1153881" y="199674"/>
                </a:moveTo>
                <a:lnTo>
                  <a:pt x="1154841" y="187208"/>
                </a:lnTo>
                <a:lnTo>
                  <a:pt x="1151961" y="184327"/>
                </a:lnTo>
                <a:lnTo>
                  <a:pt x="1147160" y="182392"/>
                </a:lnTo>
                <a:lnTo>
                  <a:pt x="1143320" y="181447"/>
                </a:lnTo>
                <a:lnTo>
                  <a:pt x="1137559" y="183367"/>
                </a:lnTo>
                <a:lnTo>
                  <a:pt x="1135639" y="187208"/>
                </a:lnTo>
                <a:lnTo>
                  <a:pt x="1133718" y="194889"/>
                </a:lnTo>
                <a:lnTo>
                  <a:pt x="1153881" y="199674"/>
                </a:lnTo>
                <a:close/>
              </a:path>
              <a:path w="1381399" h="1464914">
                <a:moveTo>
                  <a:pt x="1183645" y="451195"/>
                </a:moveTo>
                <a:lnTo>
                  <a:pt x="1161562" y="451195"/>
                </a:lnTo>
                <a:lnTo>
                  <a:pt x="1161562" y="454075"/>
                </a:lnTo>
                <a:lnTo>
                  <a:pt x="1162522" y="458876"/>
                </a:lnTo>
                <a:lnTo>
                  <a:pt x="1167323" y="463676"/>
                </a:lnTo>
                <a:lnTo>
                  <a:pt x="1178844" y="463676"/>
                </a:lnTo>
                <a:lnTo>
                  <a:pt x="1183645" y="458876"/>
                </a:lnTo>
                <a:lnTo>
                  <a:pt x="1183645" y="453115"/>
                </a:lnTo>
                <a:lnTo>
                  <a:pt x="1210394" y="140028"/>
                </a:lnTo>
                <a:lnTo>
                  <a:pt x="1218209" y="145922"/>
                </a:lnTo>
                <a:lnTo>
                  <a:pt x="1236436" y="135361"/>
                </a:lnTo>
                <a:lnTo>
                  <a:pt x="1208592" y="107533"/>
                </a:lnTo>
                <a:lnTo>
                  <a:pt x="1205712" y="104637"/>
                </a:lnTo>
                <a:lnTo>
                  <a:pt x="1200927" y="103692"/>
                </a:lnTo>
                <a:lnTo>
                  <a:pt x="1197086" y="104637"/>
                </a:lnTo>
                <a:lnTo>
                  <a:pt x="1193246" y="106558"/>
                </a:lnTo>
                <a:lnTo>
                  <a:pt x="1193246" y="122880"/>
                </a:lnTo>
                <a:lnTo>
                  <a:pt x="1212433" y="116159"/>
                </a:lnTo>
                <a:lnTo>
                  <a:pt x="1193246" y="122880"/>
                </a:lnTo>
                <a:lnTo>
                  <a:pt x="1183645" y="451195"/>
                </a:lnTo>
                <a:close/>
              </a:path>
              <a:path w="1381399" h="1464914">
                <a:moveTo>
                  <a:pt x="1338119" y="215772"/>
                </a:moveTo>
                <a:lnTo>
                  <a:pt x="1352595" y="167045"/>
                </a:lnTo>
                <a:lnTo>
                  <a:pt x="1331473" y="161284"/>
                </a:lnTo>
                <a:lnTo>
                  <a:pt x="1303629" y="255361"/>
                </a:lnTo>
                <a:lnTo>
                  <a:pt x="1284915" y="300912"/>
                </a:lnTo>
                <a:lnTo>
                  <a:pt x="1268120" y="265922"/>
                </a:lnTo>
                <a:lnTo>
                  <a:pt x="1267765" y="264334"/>
                </a:lnTo>
                <a:lnTo>
                  <a:pt x="1240276" y="141122"/>
                </a:lnTo>
                <a:lnTo>
                  <a:pt x="1267160" y="263042"/>
                </a:lnTo>
                <a:lnTo>
                  <a:pt x="1274841" y="325434"/>
                </a:lnTo>
                <a:lnTo>
                  <a:pt x="1295963" y="324474"/>
                </a:lnTo>
                <a:lnTo>
                  <a:pt x="1323792" y="264002"/>
                </a:lnTo>
                <a:lnTo>
                  <a:pt x="1331473" y="165125"/>
                </a:lnTo>
                <a:lnTo>
                  <a:pt x="1338119" y="215772"/>
                </a:lnTo>
                <a:close/>
              </a:path>
              <a:path w="1381399" h="1464914">
                <a:moveTo>
                  <a:pt x="1352595" y="167045"/>
                </a:moveTo>
                <a:lnTo>
                  <a:pt x="1338119" y="215772"/>
                </a:lnTo>
                <a:lnTo>
                  <a:pt x="1359316" y="377281"/>
                </a:lnTo>
                <a:lnTo>
                  <a:pt x="1360276" y="383042"/>
                </a:lnTo>
                <a:lnTo>
                  <a:pt x="1365077" y="386882"/>
                </a:lnTo>
                <a:lnTo>
                  <a:pt x="1371798" y="386882"/>
                </a:lnTo>
                <a:lnTo>
                  <a:pt x="1377558" y="385907"/>
                </a:lnTo>
                <a:lnTo>
                  <a:pt x="1381399" y="380161"/>
                </a:lnTo>
                <a:lnTo>
                  <a:pt x="1380439" y="374385"/>
                </a:lnTo>
                <a:lnTo>
                  <a:pt x="1352595" y="163205"/>
                </a:lnTo>
                <a:lnTo>
                  <a:pt x="1351635" y="157444"/>
                </a:lnTo>
                <a:lnTo>
                  <a:pt x="1347795" y="153603"/>
                </a:lnTo>
                <a:lnTo>
                  <a:pt x="1342994" y="152643"/>
                </a:lnTo>
                <a:lnTo>
                  <a:pt x="1337233" y="152643"/>
                </a:lnTo>
                <a:lnTo>
                  <a:pt x="1333393" y="156484"/>
                </a:lnTo>
                <a:lnTo>
                  <a:pt x="1331473" y="161284"/>
                </a:lnTo>
                <a:lnTo>
                  <a:pt x="1352595" y="167045"/>
                </a:lnTo>
                <a:close/>
              </a:path>
              <a:path w="1381399" h="1464914">
                <a:moveTo>
                  <a:pt x="616305" y="1418843"/>
                </a:moveTo>
                <a:lnTo>
                  <a:pt x="597103" y="1420764"/>
                </a:lnTo>
                <a:lnTo>
                  <a:pt x="597103" y="1430365"/>
                </a:lnTo>
                <a:lnTo>
                  <a:pt x="599983" y="1434205"/>
                </a:lnTo>
                <a:lnTo>
                  <a:pt x="603824" y="1436126"/>
                </a:lnTo>
                <a:lnTo>
                  <a:pt x="607664" y="1435166"/>
                </a:lnTo>
                <a:lnTo>
                  <a:pt x="612465" y="1435166"/>
                </a:lnTo>
                <a:lnTo>
                  <a:pt x="615345" y="1432285"/>
                </a:lnTo>
                <a:lnTo>
                  <a:pt x="617265" y="1428445"/>
                </a:lnTo>
                <a:lnTo>
                  <a:pt x="616305" y="1418843"/>
                </a:lnTo>
                <a:close/>
              </a:path>
              <a:path w="1381399" h="1464914">
                <a:moveTo>
                  <a:pt x="383987" y="1377558"/>
                </a:moveTo>
                <a:lnTo>
                  <a:pt x="369585" y="1383319"/>
                </a:lnTo>
                <a:lnTo>
                  <a:pt x="376306" y="1398681"/>
                </a:lnTo>
                <a:lnTo>
                  <a:pt x="382066" y="1399641"/>
                </a:lnTo>
                <a:lnTo>
                  <a:pt x="387827" y="1397721"/>
                </a:lnTo>
                <a:lnTo>
                  <a:pt x="383987" y="1377558"/>
                </a:lnTo>
                <a:close/>
              </a:path>
              <a:path w="1381399" h="1464914">
                <a:moveTo>
                  <a:pt x="348462" y="1390040"/>
                </a:moveTo>
                <a:lnTo>
                  <a:pt x="333115" y="1371798"/>
                </a:lnTo>
                <a:lnTo>
                  <a:pt x="330212" y="1367394"/>
                </a:lnTo>
                <a:lnTo>
                  <a:pt x="305272" y="1329568"/>
                </a:lnTo>
                <a:lnTo>
                  <a:pt x="303352" y="1326687"/>
                </a:lnTo>
                <a:lnTo>
                  <a:pt x="302392" y="1343969"/>
                </a:lnTo>
                <a:lnTo>
                  <a:pt x="286070" y="1341089"/>
                </a:lnTo>
                <a:lnTo>
                  <a:pt x="288950" y="1326687"/>
                </a:lnTo>
                <a:lnTo>
                  <a:pt x="260146" y="1349715"/>
                </a:lnTo>
                <a:lnTo>
                  <a:pt x="259186" y="1351650"/>
                </a:lnTo>
                <a:lnTo>
                  <a:pt x="274548" y="1366997"/>
                </a:lnTo>
                <a:lnTo>
                  <a:pt x="277428" y="1363172"/>
                </a:lnTo>
                <a:lnTo>
                  <a:pt x="276456" y="1365419"/>
                </a:lnTo>
                <a:lnTo>
                  <a:pt x="293110" y="1351646"/>
                </a:lnTo>
                <a:lnTo>
                  <a:pt x="314873" y="1384279"/>
                </a:lnTo>
                <a:lnTo>
                  <a:pt x="316793" y="1387160"/>
                </a:lnTo>
                <a:lnTo>
                  <a:pt x="319674" y="1389080"/>
                </a:lnTo>
                <a:lnTo>
                  <a:pt x="324459" y="1366997"/>
                </a:lnTo>
                <a:lnTo>
                  <a:pt x="319674" y="1389080"/>
                </a:lnTo>
                <a:lnTo>
                  <a:pt x="323514" y="1389080"/>
                </a:lnTo>
                <a:lnTo>
                  <a:pt x="351342" y="1391000"/>
                </a:lnTo>
                <a:lnTo>
                  <a:pt x="348462" y="1390040"/>
                </a:lnTo>
                <a:close/>
              </a:path>
              <a:path w="1381399" h="1464914">
                <a:moveTo>
                  <a:pt x="333115" y="1371798"/>
                </a:moveTo>
                <a:lnTo>
                  <a:pt x="348462" y="1390040"/>
                </a:lnTo>
                <a:lnTo>
                  <a:pt x="376306" y="1398681"/>
                </a:lnTo>
                <a:lnTo>
                  <a:pt x="369585" y="1383319"/>
                </a:lnTo>
                <a:lnTo>
                  <a:pt x="383987" y="1377558"/>
                </a:lnTo>
                <a:lnTo>
                  <a:pt x="387827" y="1397721"/>
                </a:lnTo>
                <a:lnTo>
                  <a:pt x="390707" y="1391960"/>
                </a:lnTo>
                <a:lnTo>
                  <a:pt x="418536" y="1327647"/>
                </a:lnTo>
                <a:lnTo>
                  <a:pt x="438086" y="1282041"/>
                </a:lnTo>
                <a:lnTo>
                  <a:pt x="455980" y="1320926"/>
                </a:lnTo>
                <a:lnTo>
                  <a:pt x="457901" y="1324767"/>
                </a:lnTo>
                <a:lnTo>
                  <a:pt x="463661" y="1304604"/>
                </a:lnTo>
                <a:lnTo>
                  <a:pt x="476143" y="1311325"/>
                </a:lnTo>
                <a:lnTo>
                  <a:pt x="483824" y="1314206"/>
                </a:lnTo>
                <a:lnTo>
                  <a:pt x="487261" y="1322798"/>
                </a:lnTo>
                <a:lnTo>
                  <a:pt x="512627" y="1386199"/>
                </a:lnTo>
                <a:lnTo>
                  <a:pt x="496305" y="1320926"/>
                </a:lnTo>
                <a:lnTo>
                  <a:pt x="491505" y="1298844"/>
                </a:lnTo>
                <a:lnTo>
                  <a:pt x="472109" y="1302857"/>
                </a:lnTo>
                <a:lnTo>
                  <a:pt x="447339" y="1250853"/>
                </a:lnTo>
                <a:lnTo>
                  <a:pt x="447339" y="1260454"/>
                </a:lnTo>
                <a:lnTo>
                  <a:pt x="428152" y="1260454"/>
                </a:lnTo>
                <a:lnTo>
                  <a:pt x="428152" y="1251798"/>
                </a:lnTo>
                <a:lnTo>
                  <a:pt x="398388" y="1319006"/>
                </a:lnTo>
                <a:lnTo>
                  <a:pt x="373565" y="1374432"/>
                </a:lnTo>
                <a:lnTo>
                  <a:pt x="355183" y="1368917"/>
                </a:lnTo>
                <a:lnTo>
                  <a:pt x="352303" y="1368917"/>
                </a:lnTo>
                <a:lnTo>
                  <a:pt x="330212" y="1367394"/>
                </a:lnTo>
                <a:lnTo>
                  <a:pt x="333115" y="1371798"/>
                </a:lnTo>
                <a:close/>
              </a:path>
              <a:path w="1381399" h="1464914">
                <a:moveTo>
                  <a:pt x="1275801" y="333115"/>
                </a:moveTo>
                <a:lnTo>
                  <a:pt x="1277721" y="337916"/>
                </a:lnTo>
                <a:lnTo>
                  <a:pt x="1281562" y="339836"/>
                </a:lnTo>
                <a:lnTo>
                  <a:pt x="1290203" y="339836"/>
                </a:lnTo>
                <a:lnTo>
                  <a:pt x="1294043" y="336956"/>
                </a:lnTo>
                <a:lnTo>
                  <a:pt x="1295963" y="333115"/>
                </a:lnTo>
                <a:lnTo>
                  <a:pt x="1323792" y="264002"/>
                </a:lnTo>
                <a:lnTo>
                  <a:pt x="1295963" y="324474"/>
                </a:lnTo>
                <a:lnTo>
                  <a:pt x="1274841" y="325434"/>
                </a:lnTo>
                <a:lnTo>
                  <a:pt x="1267160" y="263042"/>
                </a:lnTo>
                <a:lnTo>
                  <a:pt x="1240276" y="141122"/>
                </a:lnTo>
                <a:lnTo>
                  <a:pt x="1239316" y="139202"/>
                </a:lnTo>
                <a:lnTo>
                  <a:pt x="1238356" y="137281"/>
                </a:lnTo>
                <a:lnTo>
                  <a:pt x="1236436" y="135361"/>
                </a:lnTo>
                <a:lnTo>
                  <a:pt x="1218209" y="145922"/>
                </a:lnTo>
                <a:lnTo>
                  <a:pt x="1210394" y="140028"/>
                </a:lnTo>
                <a:lnTo>
                  <a:pt x="1218785" y="148418"/>
                </a:lnTo>
                <a:lnTo>
                  <a:pt x="1221089" y="150723"/>
                </a:lnTo>
                <a:lnTo>
                  <a:pt x="1246997" y="270723"/>
                </a:lnTo>
                <a:lnTo>
                  <a:pt x="1246997" y="272628"/>
                </a:lnTo>
                <a:lnTo>
                  <a:pt x="1275801" y="333115"/>
                </a:lnTo>
                <a:close/>
              </a:path>
              <a:path w="1381399" h="1464914">
                <a:moveTo>
                  <a:pt x="1338119" y="215772"/>
                </a:moveTo>
                <a:lnTo>
                  <a:pt x="1331473" y="165125"/>
                </a:lnTo>
                <a:lnTo>
                  <a:pt x="1323792" y="264002"/>
                </a:lnTo>
                <a:lnTo>
                  <a:pt x="1338119" y="215772"/>
                </a:lnTo>
                <a:close/>
              </a:path>
              <a:path w="1381399" h="1464914">
                <a:moveTo>
                  <a:pt x="1268120" y="265922"/>
                </a:moveTo>
                <a:lnTo>
                  <a:pt x="1284915" y="300912"/>
                </a:lnTo>
                <a:lnTo>
                  <a:pt x="1267765" y="264334"/>
                </a:lnTo>
                <a:lnTo>
                  <a:pt x="1268120" y="265922"/>
                </a:lnTo>
                <a:close/>
              </a:path>
              <a:path w="1381399" h="1464914">
                <a:moveTo>
                  <a:pt x="1246997" y="270723"/>
                </a:moveTo>
                <a:lnTo>
                  <a:pt x="1221089" y="150723"/>
                </a:lnTo>
                <a:lnTo>
                  <a:pt x="1218785" y="148418"/>
                </a:lnTo>
                <a:lnTo>
                  <a:pt x="1246997" y="270723"/>
                </a:lnTo>
                <a:close/>
              </a:path>
              <a:path w="1381399" h="1464914">
                <a:moveTo>
                  <a:pt x="992611" y="646069"/>
                </a:moveTo>
                <a:lnTo>
                  <a:pt x="996452" y="650869"/>
                </a:lnTo>
                <a:lnTo>
                  <a:pt x="1007973" y="650869"/>
                </a:lnTo>
                <a:lnTo>
                  <a:pt x="1013719" y="646069"/>
                </a:lnTo>
                <a:lnTo>
                  <a:pt x="1013719" y="640308"/>
                </a:lnTo>
                <a:lnTo>
                  <a:pt x="1038640" y="112750"/>
                </a:lnTo>
                <a:lnTo>
                  <a:pt x="1048283" y="144002"/>
                </a:lnTo>
                <a:lnTo>
                  <a:pt x="1064605" y="131521"/>
                </a:lnTo>
                <a:lnTo>
                  <a:pt x="1069406" y="137281"/>
                </a:lnTo>
                <a:lnTo>
                  <a:pt x="1078047" y="161284"/>
                </a:lnTo>
                <a:lnTo>
                  <a:pt x="1079370" y="165026"/>
                </a:lnTo>
                <a:lnTo>
                  <a:pt x="1082847" y="167045"/>
                </a:lnTo>
                <a:lnTo>
                  <a:pt x="1093409" y="148803"/>
                </a:lnTo>
                <a:lnTo>
                  <a:pt x="1068315" y="133747"/>
                </a:lnTo>
                <a:lnTo>
                  <a:pt x="1041562" y="47045"/>
                </a:lnTo>
                <a:lnTo>
                  <a:pt x="1039642" y="42245"/>
                </a:lnTo>
                <a:lnTo>
                  <a:pt x="1034841" y="39364"/>
                </a:lnTo>
                <a:lnTo>
                  <a:pt x="1029096" y="39364"/>
                </a:lnTo>
                <a:lnTo>
                  <a:pt x="1041562" y="50886"/>
                </a:lnTo>
                <a:lnTo>
                  <a:pt x="1020439" y="53766"/>
                </a:lnTo>
                <a:lnTo>
                  <a:pt x="1013719" y="639348"/>
                </a:lnTo>
                <a:lnTo>
                  <a:pt x="991651" y="639348"/>
                </a:lnTo>
                <a:lnTo>
                  <a:pt x="991651" y="640308"/>
                </a:lnTo>
                <a:lnTo>
                  <a:pt x="992611" y="646069"/>
                </a:lnTo>
                <a:close/>
              </a:path>
              <a:path w="1381399" h="1464914">
                <a:moveTo>
                  <a:pt x="759332" y="1188445"/>
                </a:moveTo>
                <a:lnTo>
                  <a:pt x="788136" y="1023335"/>
                </a:lnTo>
                <a:lnTo>
                  <a:pt x="815980" y="845743"/>
                </a:lnTo>
                <a:lnTo>
                  <a:pt x="843034" y="695980"/>
                </a:lnTo>
                <a:lnTo>
                  <a:pt x="862050" y="695980"/>
                </a:lnTo>
                <a:lnTo>
                  <a:pt x="862050" y="673912"/>
                </a:lnTo>
                <a:lnTo>
                  <a:pt x="878372" y="432953"/>
                </a:lnTo>
                <a:lnTo>
                  <a:pt x="851594" y="673912"/>
                </a:lnTo>
                <a:lnTo>
                  <a:pt x="850529" y="683498"/>
                </a:lnTo>
                <a:lnTo>
                  <a:pt x="844768" y="686379"/>
                </a:lnTo>
                <a:lnTo>
                  <a:pt x="833262" y="695980"/>
                </a:lnTo>
                <a:lnTo>
                  <a:pt x="828446" y="673912"/>
                </a:lnTo>
                <a:lnTo>
                  <a:pt x="823645" y="677753"/>
                </a:lnTo>
                <a:lnTo>
                  <a:pt x="822700" y="683498"/>
                </a:lnTo>
                <a:lnTo>
                  <a:pt x="794857" y="841903"/>
                </a:lnTo>
                <a:lnTo>
                  <a:pt x="766053" y="1019495"/>
                </a:lnTo>
                <a:lnTo>
                  <a:pt x="738210" y="1184620"/>
                </a:lnTo>
                <a:lnTo>
                  <a:pt x="738210" y="1182684"/>
                </a:lnTo>
                <a:lnTo>
                  <a:pt x="720735" y="1231631"/>
                </a:lnTo>
                <a:lnTo>
                  <a:pt x="701741" y="1168283"/>
                </a:lnTo>
                <a:lnTo>
                  <a:pt x="700780" y="1164442"/>
                </a:lnTo>
                <a:lnTo>
                  <a:pt x="696940" y="1161562"/>
                </a:lnTo>
                <a:lnTo>
                  <a:pt x="693099" y="1160617"/>
                </a:lnTo>
                <a:lnTo>
                  <a:pt x="699820" y="1177884"/>
                </a:lnTo>
                <a:lnTo>
                  <a:pt x="709421" y="1270040"/>
                </a:lnTo>
                <a:lnTo>
                  <a:pt x="710382" y="1274841"/>
                </a:lnTo>
                <a:lnTo>
                  <a:pt x="709421" y="1263319"/>
                </a:lnTo>
                <a:lnTo>
                  <a:pt x="730529" y="1264295"/>
                </a:lnTo>
                <a:lnTo>
                  <a:pt x="728624" y="1274841"/>
                </a:lnTo>
                <a:lnTo>
                  <a:pt x="729569" y="1271000"/>
                </a:lnTo>
                <a:lnTo>
                  <a:pt x="759332" y="1190365"/>
                </a:lnTo>
                <a:lnTo>
                  <a:pt x="759332" y="1188445"/>
                </a:lnTo>
                <a:close/>
              </a:path>
            </a:pathLst>
          </a:custGeom>
          <a:solidFill>
            <a:srgbClr val="6C528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9" name="object 1139"/>
          <p:cNvSpPr/>
          <p:nvPr/>
        </p:nvSpPr>
        <p:spPr>
          <a:xfrm>
            <a:off x="4349861" y="7160468"/>
            <a:ext cx="1409242" cy="1211488"/>
          </a:xfrm>
          <a:custGeom>
            <a:avLst/>
            <a:gdLst/>
            <a:ahLst/>
            <a:cxnLst/>
            <a:rect l="l" t="t" r="r" b="b"/>
            <a:pathLst>
              <a:path w="1409242" h="1211488">
                <a:moveTo>
                  <a:pt x="1097249" y="338876"/>
                </a:moveTo>
                <a:lnTo>
                  <a:pt x="1118954" y="126059"/>
                </a:lnTo>
                <a:lnTo>
                  <a:pt x="1133734" y="208315"/>
                </a:lnTo>
                <a:lnTo>
                  <a:pt x="1134694" y="202554"/>
                </a:lnTo>
                <a:lnTo>
                  <a:pt x="1155801" y="203530"/>
                </a:lnTo>
                <a:lnTo>
                  <a:pt x="1177884" y="138242"/>
                </a:lnTo>
                <a:lnTo>
                  <a:pt x="1182684" y="132481"/>
                </a:lnTo>
                <a:lnTo>
                  <a:pt x="1195430" y="129166"/>
                </a:lnTo>
                <a:lnTo>
                  <a:pt x="1219169" y="176631"/>
                </a:lnTo>
                <a:lnTo>
                  <a:pt x="1221089" y="180472"/>
                </a:lnTo>
                <a:lnTo>
                  <a:pt x="1225890" y="183367"/>
                </a:lnTo>
                <a:lnTo>
                  <a:pt x="1230690" y="182407"/>
                </a:lnTo>
                <a:lnTo>
                  <a:pt x="1235491" y="181447"/>
                </a:lnTo>
                <a:lnTo>
                  <a:pt x="1239332" y="178567"/>
                </a:lnTo>
                <a:lnTo>
                  <a:pt x="1240276" y="173766"/>
                </a:lnTo>
                <a:lnTo>
                  <a:pt x="1239332" y="167045"/>
                </a:lnTo>
                <a:lnTo>
                  <a:pt x="1218209" y="169925"/>
                </a:lnTo>
                <a:lnTo>
                  <a:pt x="1210528" y="109453"/>
                </a:lnTo>
                <a:lnTo>
                  <a:pt x="1209568" y="106558"/>
                </a:lnTo>
                <a:lnTo>
                  <a:pt x="1206687" y="104637"/>
                </a:lnTo>
                <a:lnTo>
                  <a:pt x="1205727" y="123840"/>
                </a:lnTo>
                <a:lnTo>
                  <a:pt x="1190365" y="119039"/>
                </a:lnTo>
                <a:lnTo>
                  <a:pt x="1195166" y="104637"/>
                </a:lnTo>
                <a:lnTo>
                  <a:pt x="1167323" y="119039"/>
                </a:lnTo>
                <a:lnTo>
                  <a:pt x="1164442" y="120959"/>
                </a:lnTo>
                <a:lnTo>
                  <a:pt x="1163482" y="122880"/>
                </a:lnTo>
                <a:lnTo>
                  <a:pt x="1162522" y="124800"/>
                </a:lnTo>
                <a:lnTo>
                  <a:pt x="1148604" y="163688"/>
                </a:lnTo>
                <a:lnTo>
                  <a:pt x="1127013" y="44165"/>
                </a:lnTo>
                <a:lnTo>
                  <a:pt x="1127013" y="47045"/>
                </a:lnTo>
                <a:lnTo>
                  <a:pt x="1104930" y="48005"/>
                </a:lnTo>
                <a:lnTo>
                  <a:pt x="1104930" y="45125"/>
                </a:lnTo>
                <a:lnTo>
                  <a:pt x="1076959" y="328525"/>
                </a:lnTo>
                <a:lnTo>
                  <a:pt x="1069406" y="342717"/>
                </a:lnTo>
                <a:lnTo>
                  <a:pt x="1068330" y="351465"/>
                </a:lnTo>
                <a:lnTo>
                  <a:pt x="1088608" y="349437"/>
                </a:lnTo>
                <a:lnTo>
                  <a:pt x="1076126" y="336956"/>
                </a:lnTo>
                <a:lnTo>
                  <a:pt x="1085728" y="327355"/>
                </a:lnTo>
                <a:lnTo>
                  <a:pt x="1088608" y="349437"/>
                </a:lnTo>
                <a:lnTo>
                  <a:pt x="1093409" y="348477"/>
                </a:lnTo>
                <a:lnTo>
                  <a:pt x="1097249" y="344637"/>
                </a:lnTo>
                <a:lnTo>
                  <a:pt x="1097249" y="338876"/>
                </a:lnTo>
                <a:close/>
              </a:path>
              <a:path w="1409242" h="1211488">
                <a:moveTo>
                  <a:pt x="628787" y="1147175"/>
                </a:moveTo>
                <a:lnTo>
                  <a:pt x="652157" y="1115929"/>
                </a:lnTo>
                <a:lnTo>
                  <a:pt x="627423" y="1148083"/>
                </a:lnTo>
                <a:lnTo>
                  <a:pt x="628787" y="1147175"/>
                </a:lnTo>
                <a:close/>
              </a:path>
              <a:path w="1409242" h="1211488">
                <a:moveTo>
                  <a:pt x="642213" y="1163482"/>
                </a:moveTo>
                <a:lnTo>
                  <a:pt x="643188" y="1162537"/>
                </a:lnTo>
                <a:lnTo>
                  <a:pt x="651830" y="1118372"/>
                </a:lnTo>
                <a:lnTo>
                  <a:pt x="671017" y="1126053"/>
                </a:lnTo>
                <a:lnTo>
                  <a:pt x="672937" y="1124132"/>
                </a:lnTo>
                <a:lnTo>
                  <a:pt x="673897" y="1122212"/>
                </a:lnTo>
                <a:lnTo>
                  <a:pt x="673897" y="1121252"/>
                </a:lnTo>
                <a:lnTo>
                  <a:pt x="701741" y="914857"/>
                </a:lnTo>
                <a:lnTo>
                  <a:pt x="700780" y="916777"/>
                </a:lnTo>
                <a:lnTo>
                  <a:pt x="715672" y="881044"/>
                </a:lnTo>
                <a:lnTo>
                  <a:pt x="708461" y="845743"/>
                </a:lnTo>
                <a:lnTo>
                  <a:pt x="708461" y="839022"/>
                </a:lnTo>
                <a:lnTo>
                  <a:pt x="680618" y="908136"/>
                </a:lnTo>
                <a:lnTo>
                  <a:pt x="680618" y="909096"/>
                </a:lnTo>
                <a:lnTo>
                  <a:pt x="679658" y="910056"/>
                </a:lnTo>
                <a:lnTo>
                  <a:pt x="679658" y="911016"/>
                </a:lnTo>
                <a:lnTo>
                  <a:pt x="654710" y="1112611"/>
                </a:lnTo>
                <a:lnTo>
                  <a:pt x="652157" y="1115929"/>
                </a:lnTo>
                <a:lnTo>
                  <a:pt x="628787" y="1147175"/>
                </a:lnTo>
                <a:lnTo>
                  <a:pt x="627423" y="1148083"/>
                </a:lnTo>
                <a:lnTo>
                  <a:pt x="602689" y="1164560"/>
                </a:lnTo>
                <a:lnTo>
                  <a:pt x="579821" y="1160617"/>
                </a:lnTo>
                <a:lnTo>
                  <a:pt x="556848" y="1158320"/>
                </a:lnTo>
                <a:lnTo>
                  <a:pt x="531830" y="1112611"/>
                </a:lnTo>
                <a:lnTo>
                  <a:pt x="531830" y="1123172"/>
                </a:lnTo>
                <a:lnTo>
                  <a:pt x="512627" y="1123172"/>
                </a:lnTo>
                <a:lnTo>
                  <a:pt x="513588" y="1109731"/>
                </a:lnTo>
                <a:lnTo>
                  <a:pt x="511667" y="1113571"/>
                </a:lnTo>
                <a:lnTo>
                  <a:pt x="490615" y="1158567"/>
                </a:lnTo>
                <a:lnTo>
                  <a:pt x="483824" y="1173083"/>
                </a:lnTo>
                <a:lnTo>
                  <a:pt x="475183" y="1151976"/>
                </a:lnTo>
                <a:lnTo>
                  <a:pt x="457916" y="1153896"/>
                </a:lnTo>
                <a:lnTo>
                  <a:pt x="455996" y="1140454"/>
                </a:lnTo>
                <a:lnTo>
                  <a:pt x="431538" y="1181204"/>
                </a:lnTo>
                <a:lnTo>
                  <a:pt x="410870" y="1175003"/>
                </a:lnTo>
                <a:lnTo>
                  <a:pt x="385622" y="1168271"/>
                </a:lnTo>
                <a:lnTo>
                  <a:pt x="386867" y="1169258"/>
                </a:lnTo>
                <a:lnTo>
                  <a:pt x="405109" y="1196126"/>
                </a:lnTo>
                <a:lnTo>
                  <a:pt x="432953" y="1204767"/>
                </a:lnTo>
                <a:lnTo>
                  <a:pt x="427192" y="1188445"/>
                </a:lnTo>
                <a:lnTo>
                  <a:pt x="439674" y="1183645"/>
                </a:lnTo>
                <a:lnTo>
                  <a:pt x="442554" y="1203807"/>
                </a:lnTo>
                <a:lnTo>
                  <a:pt x="445434" y="1199967"/>
                </a:lnTo>
                <a:lnTo>
                  <a:pt x="467343" y="1164624"/>
                </a:lnTo>
                <a:lnTo>
                  <a:pt x="485744" y="1185565"/>
                </a:lnTo>
                <a:lnTo>
                  <a:pt x="502066" y="1171163"/>
                </a:lnTo>
                <a:lnTo>
                  <a:pt x="503986" y="1182684"/>
                </a:lnTo>
                <a:lnTo>
                  <a:pt x="523071" y="1141893"/>
                </a:lnTo>
                <a:lnTo>
                  <a:pt x="540471" y="1173083"/>
                </a:lnTo>
                <a:lnTo>
                  <a:pt x="551017" y="1157737"/>
                </a:lnTo>
                <a:lnTo>
                  <a:pt x="559673" y="1163482"/>
                </a:lnTo>
                <a:lnTo>
                  <a:pt x="576940" y="1182684"/>
                </a:lnTo>
                <a:lnTo>
                  <a:pt x="604784" y="1186525"/>
                </a:lnTo>
                <a:lnTo>
                  <a:pt x="599983" y="1166362"/>
                </a:lnTo>
                <a:lnTo>
                  <a:pt x="607664" y="1165418"/>
                </a:lnTo>
                <a:lnTo>
                  <a:pt x="625906" y="1150056"/>
                </a:lnTo>
                <a:lnTo>
                  <a:pt x="641268" y="1165418"/>
                </a:lnTo>
                <a:lnTo>
                  <a:pt x="642213" y="1164457"/>
                </a:lnTo>
                <a:lnTo>
                  <a:pt x="642213" y="1163482"/>
                </a:lnTo>
                <a:close/>
              </a:path>
              <a:path w="1409242" h="1211488">
                <a:moveTo>
                  <a:pt x="373425" y="1186525"/>
                </a:moveTo>
                <a:lnTo>
                  <a:pt x="350398" y="1167323"/>
                </a:lnTo>
                <a:lnTo>
                  <a:pt x="346532" y="1166807"/>
                </a:lnTo>
                <a:lnTo>
                  <a:pt x="373425" y="1186525"/>
                </a:lnTo>
                <a:close/>
              </a:path>
              <a:path w="1409242" h="1211488">
                <a:moveTo>
                  <a:pt x="117119" y="1071341"/>
                </a:moveTo>
                <a:lnTo>
                  <a:pt x="116159" y="1057884"/>
                </a:lnTo>
                <a:lnTo>
                  <a:pt x="115199" y="1062700"/>
                </a:lnTo>
                <a:lnTo>
                  <a:pt x="88796" y="1182763"/>
                </a:lnTo>
                <a:lnTo>
                  <a:pt x="73929" y="1174043"/>
                </a:lnTo>
                <a:lnTo>
                  <a:pt x="47045" y="1178844"/>
                </a:lnTo>
                <a:lnTo>
                  <a:pt x="35524" y="1179804"/>
                </a:lnTo>
                <a:lnTo>
                  <a:pt x="37444" y="1157737"/>
                </a:lnTo>
                <a:lnTo>
                  <a:pt x="34564" y="1160617"/>
                </a:lnTo>
                <a:lnTo>
                  <a:pt x="6720" y="1178844"/>
                </a:lnTo>
                <a:lnTo>
                  <a:pt x="960" y="1181724"/>
                </a:lnTo>
                <a:lnTo>
                  <a:pt x="0" y="1188445"/>
                </a:lnTo>
                <a:lnTo>
                  <a:pt x="2880" y="1194206"/>
                </a:lnTo>
                <a:lnTo>
                  <a:pt x="6720" y="1199006"/>
                </a:lnTo>
                <a:lnTo>
                  <a:pt x="13441" y="1200927"/>
                </a:lnTo>
                <a:lnTo>
                  <a:pt x="18242" y="1197086"/>
                </a:lnTo>
                <a:lnTo>
                  <a:pt x="41032" y="1182653"/>
                </a:lnTo>
                <a:lnTo>
                  <a:pt x="63367" y="1194206"/>
                </a:lnTo>
                <a:lnTo>
                  <a:pt x="91196" y="1209568"/>
                </a:lnTo>
                <a:lnTo>
                  <a:pt x="85435" y="1198046"/>
                </a:lnTo>
                <a:lnTo>
                  <a:pt x="101757" y="1190365"/>
                </a:lnTo>
                <a:lnTo>
                  <a:pt x="104637" y="1208608"/>
                </a:lnTo>
                <a:lnTo>
                  <a:pt x="106558" y="1205727"/>
                </a:lnTo>
                <a:lnTo>
                  <a:pt x="107518" y="1201887"/>
                </a:lnTo>
                <a:lnTo>
                  <a:pt x="132064" y="1090264"/>
                </a:lnTo>
                <a:lnTo>
                  <a:pt x="145923" y="1107810"/>
                </a:lnTo>
                <a:lnTo>
                  <a:pt x="137281" y="1066540"/>
                </a:lnTo>
                <a:lnTo>
                  <a:pt x="158769" y="1088573"/>
                </a:lnTo>
                <a:lnTo>
                  <a:pt x="135361" y="1057884"/>
                </a:lnTo>
                <a:lnTo>
                  <a:pt x="132481" y="1054059"/>
                </a:lnTo>
                <a:lnTo>
                  <a:pt x="127680" y="1053099"/>
                </a:lnTo>
                <a:lnTo>
                  <a:pt x="123840" y="1054059"/>
                </a:lnTo>
                <a:lnTo>
                  <a:pt x="119999" y="1055019"/>
                </a:lnTo>
                <a:lnTo>
                  <a:pt x="116159" y="1057884"/>
                </a:lnTo>
                <a:lnTo>
                  <a:pt x="117119" y="1071341"/>
                </a:lnTo>
                <a:close/>
              </a:path>
              <a:path w="1409242" h="1211488">
                <a:moveTo>
                  <a:pt x="151683" y="1090528"/>
                </a:moveTo>
                <a:lnTo>
                  <a:pt x="145923" y="1107810"/>
                </a:lnTo>
                <a:lnTo>
                  <a:pt x="147843" y="1111651"/>
                </a:lnTo>
                <a:lnTo>
                  <a:pt x="152628" y="1112611"/>
                </a:lnTo>
                <a:lnTo>
                  <a:pt x="157444" y="1111651"/>
                </a:lnTo>
                <a:lnTo>
                  <a:pt x="163189" y="1094369"/>
                </a:lnTo>
                <a:lnTo>
                  <a:pt x="179527" y="1082847"/>
                </a:lnTo>
                <a:lnTo>
                  <a:pt x="158769" y="1088573"/>
                </a:lnTo>
                <a:lnTo>
                  <a:pt x="137281" y="1066540"/>
                </a:lnTo>
                <a:lnTo>
                  <a:pt x="145923" y="1107810"/>
                </a:lnTo>
                <a:lnTo>
                  <a:pt x="151683" y="1090528"/>
                </a:lnTo>
                <a:close/>
              </a:path>
              <a:path w="1409242" h="1211488">
                <a:moveTo>
                  <a:pt x="185272" y="1104930"/>
                </a:moveTo>
                <a:lnTo>
                  <a:pt x="171846" y="1096289"/>
                </a:lnTo>
                <a:lnTo>
                  <a:pt x="174868" y="1107443"/>
                </a:lnTo>
                <a:lnTo>
                  <a:pt x="199674" y="1199006"/>
                </a:lnTo>
                <a:lnTo>
                  <a:pt x="185272" y="1104930"/>
                </a:lnTo>
                <a:close/>
              </a:path>
              <a:path w="1409242" h="1211488">
                <a:moveTo>
                  <a:pt x="260162" y="1159642"/>
                </a:moveTo>
                <a:lnTo>
                  <a:pt x="232448" y="1179710"/>
                </a:lnTo>
                <a:lnTo>
                  <a:pt x="232318" y="1179804"/>
                </a:lnTo>
                <a:lnTo>
                  <a:pt x="221757" y="1194206"/>
                </a:lnTo>
                <a:lnTo>
                  <a:pt x="207355" y="1185565"/>
                </a:lnTo>
                <a:lnTo>
                  <a:pt x="201594" y="1204767"/>
                </a:lnTo>
                <a:lnTo>
                  <a:pt x="207355" y="1208608"/>
                </a:lnTo>
                <a:lnTo>
                  <a:pt x="214076" y="1207648"/>
                </a:lnTo>
                <a:lnTo>
                  <a:pt x="241919" y="1199967"/>
                </a:lnTo>
                <a:lnTo>
                  <a:pt x="236159" y="1178844"/>
                </a:lnTo>
                <a:lnTo>
                  <a:pt x="260162" y="1159642"/>
                </a:lnTo>
                <a:close/>
              </a:path>
              <a:path w="1409242" h="1211488">
                <a:moveTo>
                  <a:pt x="232318" y="1179804"/>
                </a:moveTo>
                <a:lnTo>
                  <a:pt x="232448" y="1179710"/>
                </a:lnTo>
                <a:lnTo>
                  <a:pt x="218598" y="1182941"/>
                </a:lnTo>
                <a:lnTo>
                  <a:pt x="192953" y="1091488"/>
                </a:lnTo>
                <a:lnTo>
                  <a:pt x="191993" y="1084767"/>
                </a:lnTo>
                <a:lnTo>
                  <a:pt x="185272" y="1081887"/>
                </a:lnTo>
                <a:lnTo>
                  <a:pt x="179527" y="1082847"/>
                </a:lnTo>
                <a:lnTo>
                  <a:pt x="163189" y="1094369"/>
                </a:lnTo>
                <a:lnTo>
                  <a:pt x="157444" y="1111651"/>
                </a:lnTo>
                <a:lnTo>
                  <a:pt x="174868" y="1107443"/>
                </a:lnTo>
                <a:lnTo>
                  <a:pt x="171846" y="1096289"/>
                </a:lnTo>
                <a:lnTo>
                  <a:pt x="185272" y="1104930"/>
                </a:lnTo>
                <a:lnTo>
                  <a:pt x="199674" y="1199006"/>
                </a:lnTo>
                <a:lnTo>
                  <a:pt x="201594" y="1204767"/>
                </a:lnTo>
                <a:lnTo>
                  <a:pt x="207355" y="1185565"/>
                </a:lnTo>
                <a:lnTo>
                  <a:pt x="221757" y="1194206"/>
                </a:lnTo>
                <a:lnTo>
                  <a:pt x="232318" y="1179804"/>
                </a:lnTo>
                <a:close/>
              </a:path>
              <a:path w="1409242" h="1211488">
                <a:moveTo>
                  <a:pt x="260162" y="1159642"/>
                </a:moveTo>
                <a:lnTo>
                  <a:pt x="236159" y="1178844"/>
                </a:lnTo>
                <a:lnTo>
                  <a:pt x="241919" y="1199967"/>
                </a:lnTo>
                <a:lnTo>
                  <a:pt x="242879" y="1199967"/>
                </a:lnTo>
                <a:lnTo>
                  <a:pt x="244800" y="1199006"/>
                </a:lnTo>
                <a:lnTo>
                  <a:pt x="245760" y="1198046"/>
                </a:lnTo>
                <a:lnTo>
                  <a:pt x="269594" y="1179966"/>
                </a:lnTo>
                <a:lnTo>
                  <a:pt x="292790" y="1185565"/>
                </a:lnTo>
                <a:lnTo>
                  <a:pt x="297591" y="1163482"/>
                </a:lnTo>
                <a:lnTo>
                  <a:pt x="316793" y="1143335"/>
                </a:lnTo>
                <a:lnTo>
                  <a:pt x="292671" y="1162466"/>
                </a:lnTo>
                <a:lnTo>
                  <a:pt x="288950" y="1165418"/>
                </a:lnTo>
                <a:lnTo>
                  <a:pt x="273603" y="1176924"/>
                </a:lnTo>
                <a:lnTo>
                  <a:pt x="264947" y="1178844"/>
                </a:lnTo>
                <a:lnTo>
                  <a:pt x="266882" y="1156776"/>
                </a:lnTo>
                <a:lnTo>
                  <a:pt x="263042" y="1157737"/>
                </a:lnTo>
                <a:lnTo>
                  <a:pt x="260162" y="1159642"/>
                </a:lnTo>
                <a:close/>
              </a:path>
              <a:path w="1409242" h="1211488">
                <a:moveTo>
                  <a:pt x="273603" y="1176924"/>
                </a:moveTo>
                <a:lnTo>
                  <a:pt x="288950" y="1165418"/>
                </a:lnTo>
                <a:lnTo>
                  <a:pt x="292671" y="1162466"/>
                </a:lnTo>
                <a:lnTo>
                  <a:pt x="269763" y="1157737"/>
                </a:lnTo>
                <a:lnTo>
                  <a:pt x="266882" y="1156776"/>
                </a:lnTo>
                <a:lnTo>
                  <a:pt x="264947" y="1178844"/>
                </a:lnTo>
                <a:lnTo>
                  <a:pt x="273603" y="1176924"/>
                </a:lnTo>
                <a:close/>
              </a:path>
              <a:path w="1409242" h="1211488">
                <a:moveTo>
                  <a:pt x="321594" y="1163482"/>
                </a:moveTo>
                <a:lnTo>
                  <a:pt x="318714" y="1142375"/>
                </a:lnTo>
                <a:lnTo>
                  <a:pt x="316793" y="1143335"/>
                </a:lnTo>
                <a:lnTo>
                  <a:pt x="297591" y="1163482"/>
                </a:lnTo>
                <a:lnTo>
                  <a:pt x="292790" y="1185565"/>
                </a:lnTo>
                <a:lnTo>
                  <a:pt x="296631" y="1186525"/>
                </a:lnTo>
                <a:lnTo>
                  <a:pt x="299511" y="1185565"/>
                </a:lnTo>
                <a:lnTo>
                  <a:pt x="302392" y="1182684"/>
                </a:lnTo>
                <a:lnTo>
                  <a:pt x="325896" y="1164056"/>
                </a:lnTo>
                <a:lnTo>
                  <a:pt x="346532" y="1166807"/>
                </a:lnTo>
                <a:lnTo>
                  <a:pt x="350398" y="1167323"/>
                </a:lnTo>
                <a:lnTo>
                  <a:pt x="373425" y="1186525"/>
                </a:lnTo>
                <a:lnTo>
                  <a:pt x="374385" y="1187485"/>
                </a:lnTo>
                <a:lnTo>
                  <a:pt x="375361" y="1188445"/>
                </a:lnTo>
                <a:lnTo>
                  <a:pt x="382066" y="1167323"/>
                </a:lnTo>
                <a:lnTo>
                  <a:pt x="375361" y="1188445"/>
                </a:lnTo>
                <a:lnTo>
                  <a:pt x="377266" y="1188445"/>
                </a:lnTo>
                <a:lnTo>
                  <a:pt x="405109" y="1196126"/>
                </a:lnTo>
                <a:lnTo>
                  <a:pt x="386867" y="1169258"/>
                </a:lnTo>
                <a:lnTo>
                  <a:pt x="385622" y="1168271"/>
                </a:lnTo>
                <a:lnTo>
                  <a:pt x="359023" y="1147175"/>
                </a:lnTo>
                <a:lnTo>
                  <a:pt x="357118" y="1146215"/>
                </a:lnTo>
                <a:lnTo>
                  <a:pt x="355183" y="1145255"/>
                </a:lnTo>
                <a:lnTo>
                  <a:pt x="353278" y="1145255"/>
                </a:lnTo>
                <a:lnTo>
                  <a:pt x="344637" y="1165418"/>
                </a:lnTo>
                <a:lnTo>
                  <a:pt x="330235" y="1160617"/>
                </a:lnTo>
                <a:lnTo>
                  <a:pt x="321594" y="1141415"/>
                </a:lnTo>
                <a:lnTo>
                  <a:pt x="318714" y="1142375"/>
                </a:lnTo>
                <a:lnTo>
                  <a:pt x="321594" y="1163482"/>
                </a:lnTo>
                <a:close/>
              </a:path>
              <a:path w="1409242" h="1211488">
                <a:moveTo>
                  <a:pt x="330235" y="1160617"/>
                </a:moveTo>
                <a:lnTo>
                  <a:pt x="344637" y="1165418"/>
                </a:lnTo>
                <a:lnTo>
                  <a:pt x="353278" y="1145255"/>
                </a:lnTo>
                <a:lnTo>
                  <a:pt x="324474" y="1141415"/>
                </a:lnTo>
                <a:lnTo>
                  <a:pt x="321594" y="1141415"/>
                </a:lnTo>
                <a:lnTo>
                  <a:pt x="330235" y="1160617"/>
                </a:lnTo>
                <a:close/>
              </a:path>
              <a:path w="1409242" h="1211488">
                <a:moveTo>
                  <a:pt x="475183" y="1151976"/>
                </a:moveTo>
                <a:lnTo>
                  <a:pt x="483824" y="1173083"/>
                </a:lnTo>
                <a:lnTo>
                  <a:pt x="490615" y="1158567"/>
                </a:lnTo>
                <a:lnTo>
                  <a:pt x="473278" y="1139494"/>
                </a:lnTo>
                <a:lnTo>
                  <a:pt x="471342" y="1136614"/>
                </a:lnTo>
                <a:lnTo>
                  <a:pt x="468462" y="1135654"/>
                </a:lnTo>
                <a:lnTo>
                  <a:pt x="460781" y="1135654"/>
                </a:lnTo>
                <a:lnTo>
                  <a:pt x="457916" y="1137574"/>
                </a:lnTo>
                <a:lnTo>
                  <a:pt x="455996" y="1140454"/>
                </a:lnTo>
                <a:lnTo>
                  <a:pt x="457916" y="1153896"/>
                </a:lnTo>
                <a:lnTo>
                  <a:pt x="475183" y="1151976"/>
                </a:lnTo>
                <a:close/>
              </a:path>
              <a:path w="1409242" h="1211488">
                <a:moveTo>
                  <a:pt x="531830" y="1123172"/>
                </a:moveTo>
                <a:lnTo>
                  <a:pt x="531830" y="1112611"/>
                </a:lnTo>
                <a:lnTo>
                  <a:pt x="529910" y="1108770"/>
                </a:lnTo>
                <a:lnTo>
                  <a:pt x="526069" y="1106850"/>
                </a:lnTo>
                <a:lnTo>
                  <a:pt x="517428" y="1106850"/>
                </a:lnTo>
                <a:lnTo>
                  <a:pt x="513588" y="1109731"/>
                </a:lnTo>
                <a:lnTo>
                  <a:pt x="512627" y="1123172"/>
                </a:lnTo>
                <a:lnTo>
                  <a:pt x="531830" y="1123172"/>
                </a:lnTo>
                <a:close/>
              </a:path>
              <a:path w="1409242" h="1211488">
                <a:moveTo>
                  <a:pt x="551017" y="1157737"/>
                </a:moveTo>
                <a:lnTo>
                  <a:pt x="540471" y="1173083"/>
                </a:lnTo>
                <a:lnTo>
                  <a:pt x="542391" y="1176924"/>
                </a:lnTo>
                <a:lnTo>
                  <a:pt x="545271" y="1178844"/>
                </a:lnTo>
                <a:lnTo>
                  <a:pt x="549112" y="1179804"/>
                </a:lnTo>
                <a:lnTo>
                  <a:pt x="576940" y="1182684"/>
                </a:lnTo>
                <a:lnTo>
                  <a:pt x="559673" y="1163482"/>
                </a:lnTo>
                <a:lnTo>
                  <a:pt x="551017" y="1157737"/>
                </a:lnTo>
                <a:close/>
              </a:path>
              <a:path w="1409242" h="1211488">
                <a:moveTo>
                  <a:pt x="604784" y="1186525"/>
                </a:moveTo>
                <a:lnTo>
                  <a:pt x="607664" y="1187485"/>
                </a:lnTo>
                <a:lnTo>
                  <a:pt x="610544" y="1186525"/>
                </a:lnTo>
                <a:lnTo>
                  <a:pt x="612465" y="1184605"/>
                </a:lnTo>
                <a:lnTo>
                  <a:pt x="641268" y="1165418"/>
                </a:lnTo>
                <a:lnTo>
                  <a:pt x="625906" y="1150056"/>
                </a:lnTo>
                <a:lnTo>
                  <a:pt x="607664" y="1165418"/>
                </a:lnTo>
                <a:lnTo>
                  <a:pt x="599983" y="1166362"/>
                </a:lnTo>
                <a:lnTo>
                  <a:pt x="604784" y="1186525"/>
                </a:lnTo>
                <a:close/>
              </a:path>
              <a:path w="1409242" h="1211488">
                <a:moveTo>
                  <a:pt x="729584" y="847664"/>
                </a:moveTo>
                <a:lnTo>
                  <a:pt x="708461" y="845743"/>
                </a:lnTo>
                <a:lnTo>
                  <a:pt x="715672" y="881044"/>
                </a:lnTo>
                <a:lnTo>
                  <a:pt x="736305" y="982050"/>
                </a:lnTo>
                <a:lnTo>
                  <a:pt x="736305" y="978209"/>
                </a:lnTo>
                <a:lnTo>
                  <a:pt x="758372" y="978209"/>
                </a:lnTo>
                <a:lnTo>
                  <a:pt x="766053" y="808299"/>
                </a:lnTo>
                <a:lnTo>
                  <a:pt x="779276" y="855255"/>
                </a:lnTo>
                <a:lnTo>
                  <a:pt x="793897" y="907176"/>
                </a:lnTo>
                <a:lnTo>
                  <a:pt x="787176" y="807338"/>
                </a:lnTo>
                <a:lnTo>
                  <a:pt x="766053" y="803498"/>
                </a:lnTo>
                <a:lnTo>
                  <a:pt x="746378" y="919048"/>
                </a:lnTo>
                <a:lnTo>
                  <a:pt x="730544" y="840943"/>
                </a:lnTo>
                <a:lnTo>
                  <a:pt x="729584" y="836142"/>
                </a:lnTo>
                <a:lnTo>
                  <a:pt x="724783" y="832302"/>
                </a:lnTo>
                <a:lnTo>
                  <a:pt x="719983" y="832302"/>
                </a:lnTo>
                <a:lnTo>
                  <a:pt x="715182" y="831341"/>
                </a:lnTo>
                <a:lnTo>
                  <a:pt x="710382" y="834222"/>
                </a:lnTo>
                <a:lnTo>
                  <a:pt x="708461" y="839022"/>
                </a:lnTo>
                <a:lnTo>
                  <a:pt x="708461" y="845743"/>
                </a:lnTo>
                <a:lnTo>
                  <a:pt x="729584" y="847664"/>
                </a:lnTo>
                <a:close/>
              </a:path>
              <a:path w="1409242" h="1211488">
                <a:moveTo>
                  <a:pt x="758372" y="978209"/>
                </a:moveTo>
                <a:lnTo>
                  <a:pt x="736305" y="978209"/>
                </a:lnTo>
                <a:lnTo>
                  <a:pt x="736305" y="982050"/>
                </a:lnTo>
                <a:lnTo>
                  <a:pt x="738225" y="987811"/>
                </a:lnTo>
                <a:lnTo>
                  <a:pt x="742066" y="990706"/>
                </a:lnTo>
                <a:lnTo>
                  <a:pt x="752627" y="990706"/>
                </a:lnTo>
                <a:lnTo>
                  <a:pt x="757412" y="986850"/>
                </a:lnTo>
                <a:lnTo>
                  <a:pt x="758372" y="982050"/>
                </a:lnTo>
                <a:lnTo>
                  <a:pt x="779276" y="855255"/>
                </a:lnTo>
                <a:lnTo>
                  <a:pt x="766053" y="808299"/>
                </a:lnTo>
                <a:lnTo>
                  <a:pt x="758372" y="978209"/>
                </a:lnTo>
                <a:close/>
              </a:path>
              <a:path w="1409242" h="1211488">
                <a:moveTo>
                  <a:pt x="851489" y="820780"/>
                </a:moveTo>
                <a:lnTo>
                  <a:pt x="824904" y="888149"/>
                </a:lnTo>
                <a:lnTo>
                  <a:pt x="822700" y="893734"/>
                </a:lnTo>
                <a:lnTo>
                  <a:pt x="815019" y="901415"/>
                </a:lnTo>
                <a:lnTo>
                  <a:pt x="802538" y="892789"/>
                </a:lnTo>
                <a:lnTo>
                  <a:pt x="795817" y="912936"/>
                </a:lnTo>
                <a:lnTo>
                  <a:pt x="801578" y="915817"/>
                </a:lnTo>
                <a:lnTo>
                  <a:pt x="807338" y="914857"/>
                </a:lnTo>
                <a:lnTo>
                  <a:pt x="835182" y="909096"/>
                </a:lnTo>
                <a:lnTo>
                  <a:pt x="830381" y="887013"/>
                </a:lnTo>
                <a:lnTo>
                  <a:pt x="851489" y="820780"/>
                </a:lnTo>
                <a:close/>
              </a:path>
              <a:path w="1409242" h="1211488">
                <a:moveTo>
                  <a:pt x="824904" y="888149"/>
                </a:moveTo>
                <a:lnTo>
                  <a:pt x="812036" y="890819"/>
                </a:lnTo>
                <a:lnTo>
                  <a:pt x="787176" y="802538"/>
                </a:lnTo>
                <a:lnTo>
                  <a:pt x="786216" y="797737"/>
                </a:lnTo>
                <a:lnTo>
                  <a:pt x="781415" y="793897"/>
                </a:lnTo>
                <a:lnTo>
                  <a:pt x="776615" y="793897"/>
                </a:lnTo>
                <a:lnTo>
                  <a:pt x="770854" y="794872"/>
                </a:lnTo>
                <a:lnTo>
                  <a:pt x="767029" y="797737"/>
                </a:lnTo>
                <a:lnTo>
                  <a:pt x="766053" y="803498"/>
                </a:lnTo>
                <a:lnTo>
                  <a:pt x="787176" y="807338"/>
                </a:lnTo>
                <a:lnTo>
                  <a:pt x="793897" y="907176"/>
                </a:lnTo>
                <a:lnTo>
                  <a:pt x="795817" y="912936"/>
                </a:lnTo>
                <a:lnTo>
                  <a:pt x="802538" y="892789"/>
                </a:lnTo>
                <a:lnTo>
                  <a:pt x="815019" y="901415"/>
                </a:lnTo>
                <a:lnTo>
                  <a:pt x="822700" y="893734"/>
                </a:lnTo>
                <a:lnTo>
                  <a:pt x="824904" y="888149"/>
                </a:lnTo>
                <a:close/>
              </a:path>
              <a:path w="1409242" h="1211488">
                <a:moveTo>
                  <a:pt x="883173" y="708461"/>
                </a:moveTo>
                <a:lnTo>
                  <a:pt x="882213" y="691179"/>
                </a:lnTo>
                <a:lnTo>
                  <a:pt x="879332" y="694060"/>
                </a:lnTo>
                <a:lnTo>
                  <a:pt x="878372" y="697900"/>
                </a:lnTo>
                <a:lnTo>
                  <a:pt x="850544" y="822700"/>
                </a:lnTo>
                <a:lnTo>
                  <a:pt x="851489" y="820780"/>
                </a:lnTo>
                <a:lnTo>
                  <a:pt x="830381" y="887013"/>
                </a:lnTo>
                <a:lnTo>
                  <a:pt x="835182" y="909096"/>
                </a:lnTo>
                <a:lnTo>
                  <a:pt x="839022" y="908136"/>
                </a:lnTo>
                <a:lnTo>
                  <a:pt x="841888" y="905255"/>
                </a:lnTo>
                <a:lnTo>
                  <a:pt x="843823" y="902375"/>
                </a:lnTo>
                <a:lnTo>
                  <a:pt x="871651" y="828461"/>
                </a:lnTo>
                <a:lnTo>
                  <a:pt x="871651" y="827501"/>
                </a:lnTo>
                <a:lnTo>
                  <a:pt x="896495" y="719028"/>
                </a:lnTo>
                <a:lnTo>
                  <a:pt x="900455" y="701741"/>
                </a:lnTo>
                <a:lnTo>
                  <a:pt x="886053" y="689259"/>
                </a:lnTo>
                <a:lnTo>
                  <a:pt x="882213" y="691179"/>
                </a:lnTo>
                <a:lnTo>
                  <a:pt x="883173" y="708461"/>
                </a:lnTo>
                <a:close/>
              </a:path>
              <a:path w="1409242" h="1211488">
                <a:moveTo>
                  <a:pt x="900455" y="701741"/>
                </a:moveTo>
                <a:lnTo>
                  <a:pt x="896495" y="719028"/>
                </a:lnTo>
                <a:lnTo>
                  <a:pt x="911016" y="730544"/>
                </a:lnTo>
                <a:lnTo>
                  <a:pt x="906216" y="719983"/>
                </a:lnTo>
                <a:lnTo>
                  <a:pt x="909162" y="701131"/>
                </a:lnTo>
                <a:lnTo>
                  <a:pt x="896614" y="691179"/>
                </a:lnTo>
                <a:lnTo>
                  <a:pt x="892774" y="689259"/>
                </a:lnTo>
                <a:lnTo>
                  <a:pt x="889894" y="688299"/>
                </a:lnTo>
                <a:lnTo>
                  <a:pt x="886053" y="689259"/>
                </a:lnTo>
                <a:lnTo>
                  <a:pt x="900455" y="701741"/>
                </a:lnTo>
                <a:close/>
              </a:path>
              <a:path w="1409242" h="1211488">
                <a:moveTo>
                  <a:pt x="1022375" y="575980"/>
                </a:moveTo>
                <a:lnTo>
                  <a:pt x="1026215" y="578860"/>
                </a:lnTo>
                <a:lnTo>
                  <a:pt x="1030056" y="579821"/>
                </a:lnTo>
                <a:lnTo>
                  <a:pt x="1033881" y="577916"/>
                </a:lnTo>
                <a:lnTo>
                  <a:pt x="1037722" y="559673"/>
                </a:lnTo>
                <a:lnTo>
                  <a:pt x="1047323" y="340796"/>
                </a:lnTo>
                <a:lnTo>
                  <a:pt x="1022176" y="544656"/>
                </a:lnTo>
                <a:lnTo>
                  <a:pt x="1010758" y="533626"/>
                </a:lnTo>
                <a:lnTo>
                  <a:pt x="983010" y="497281"/>
                </a:lnTo>
                <a:lnTo>
                  <a:pt x="982050" y="511667"/>
                </a:lnTo>
                <a:lnTo>
                  <a:pt x="965728" y="510707"/>
                </a:lnTo>
                <a:lnTo>
                  <a:pt x="965728" y="497281"/>
                </a:lnTo>
                <a:lnTo>
                  <a:pt x="936939" y="529910"/>
                </a:lnTo>
                <a:lnTo>
                  <a:pt x="935964" y="531830"/>
                </a:lnTo>
                <a:lnTo>
                  <a:pt x="954206" y="544311"/>
                </a:lnTo>
                <a:lnTo>
                  <a:pt x="957087" y="539511"/>
                </a:lnTo>
                <a:lnTo>
                  <a:pt x="956825" y="541241"/>
                </a:lnTo>
                <a:lnTo>
                  <a:pt x="973711" y="521443"/>
                </a:lnTo>
                <a:lnTo>
                  <a:pt x="993571" y="548152"/>
                </a:lnTo>
                <a:lnTo>
                  <a:pt x="1009893" y="532790"/>
                </a:lnTo>
                <a:lnTo>
                  <a:pt x="1010853" y="533750"/>
                </a:lnTo>
                <a:lnTo>
                  <a:pt x="1019495" y="566394"/>
                </a:lnTo>
                <a:lnTo>
                  <a:pt x="1022375" y="575980"/>
                </a:lnTo>
                <a:close/>
              </a:path>
              <a:path w="1409242" h="1211488">
                <a:moveTo>
                  <a:pt x="954206" y="544311"/>
                </a:moveTo>
                <a:lnTo>
                  <a:pt x="935964" y="531830"/>
                </a:lnTo>
                <a:lnTo>
                  <a:pt x="935019" y="533750"/>
                </a:lnTo>
                <a:lnTo>
                  <a:pt x="935019" y="535670"/>
                </a:lnTo>
                <a:lnTo>
                  <a:pt x="924458" y="713262"/>
                </a:lnTo>
                <a:lnTo>
                  <a:pt x="917737" y="733424"/>
                </a:lnTo>
                <a:lnTo>
                  <a:pt x="921578" y="732464"/>
                </a:lnTo>
                <a:lnTo>
                  <a:pt x="925418" y="730544"/>
                </a:lnTo>
                <a:lnTo>
                  <a:pt x="928298" y="727664"/>
                </a:lnTo>
                <a:lnTo>
                  <a:pt x="929259" y="723823"/>
                </a:lnTo>
                <a:lnTo>
                  <a:pt x="956825" y="541241"/>
                </a:lnTo>
                <a:lnTo>
                  <a:pt x="957087" y="539511"/>
                </a:lnTo>
                <a:lnTo>
                  <a:pt x="954206" y="544311"/>
                </a:lnTo>
                <a:close/>
              </a:path>
              <a:path w="1409242" h="1211488">
                <a:moveTo>
                  <a:pt x="924458" y="713262"/>
                </a:moveTo>
                <a:lnTo>
                  <a:pt x="935019" y="535670"/>
                </a:lnTo>
                <a:lnTo>
                  <a:pt x="909162" y="701131"/>
                </a:lnTo>
                <a:lnTo>
                  <a:pt x="906216" y="719983"/>
                </a:lnTo>
                <a:lnTo>
                  <a:pt x="911016" y="730544"/>
                </a:lnTo>
                <a:lnTo>
                  <a:pt x="913897" y="733424"/>
                </a:lnTo>
                <a:lnTo>
                  <a:pt x="917737" y="733424"/>
                </a:lnTo>
                <a:lnTo>
                  <a:pt x="924458" y="713262"/>
                </a:lnTo>
                <a:close/>
              </a:path>
              <a:path w="1409242" h="1211488">
                <a:moveTo>
                  <a:pt x="982050" y="511667"/>
                </a:moveTo>
                <a:lnTo>
                  <a:pt x="983010" y="497281"/>
                </a:lnTo>
                <a:lnTo>
                  <a:pt x="981090" y="495345"/>
                </a:lnTo>
                <a:lnTo>
                  <a:pt x="977249" y="493425"/>
                </a:lnTo>
                <a:lnTo>
                  <a:pt x="971489" y="493425"/>
                </a:lnTo>
                <a:lnTo>
                  <a:pt x="967648" y="494385"/>
                </a:lnTo>
                <a:lnTo>
                  <a:pt x="965728" y="497281"/>
                </a:lnTo>
                <a:lnTo>
                  <a:pt x="965728" y="510707"/>
                </a:lnTo>
                <a:lnTo>
                  <a:pt x="982050" y="511667"/>
                </a:lnTo>
                <a:close/>
              </a:path>
              <a:path w="1409242" h="1211488">
                <a:moveTo>
                  <a:pt x="994531" y="548152"/>
                </a:moveTo>
                <a:lnTo>
                  <a:pt x="994531" y="549112"/>
                </a:lnTo>
                <a:lnTo>
                  <a:pt x="1022375" y="575980"/>
                </a:lnTo>
                <a:lnTo>
                  <a:pt x="1019495" y="566394"/>
                </a:lnTo>
                <a:lnTo>
                  <a:pt x="1010853" y="533750"/>
                </a:lnTo>
                <a:lnTo>
                  <a:pt x="1009893" y="532790"/>
                </a:lnTo>
                <a:lnTo>
                  <a:pt x="993571" y="548152"/>
                </a:lnTo>
                <a:lnTo>
                  <a:pt x="994531" y="548152"/>
                </a:lnTo>
                <a:close/>
              </a:path>
              <a:path w="1409242" h="1211488">
                <a:moveTo>
                  <a:pt x="1059804" y="352318"/>
                </a:moveTo>
                <a:lnTo>
                  <a:pt x="1056939" y="331195"/>
                </a:lnTo>
                <a:lnTo>
                  <a:pt x="1052123" y="331195"/>
                </a:lnTo>
                <a:lnTo>
                  <a:pt x="1048283" y="335036"/>
                </a:lnTo>
                <a:lnTo>
                  <a:pt x="1047323" y="340796"/>
                </a:lnTo>
                <a:lnTo>
                  <a:pt x="1037722" y="559673"/>
                </a:lnTo>
                <a:lnTo>
                  <a:pt x="1033881" y="577916"/>
                </a:lnTo>
                <a:lnTo>
                  <a:pt x="1040602" y="573115"/>
                </a:lnTo>
                <a:lnTo>
                  <a:pt x="1068330" y="351465"/>
                </a:lnTo>
                <a:lnTo>
                  <a:pt x="1069406" y="342717"/>
                </a:lnTo>
                <a:lnTo>
                  <a:pt x="1076959" y="328525"/>
                </a:lnTo>
                <a:lnTo>
                  <a:pt x="1056939" y="331195"/>
                </a:lnTo>
                <a:lnTo>
                  <a:pt x="1059804" y="352318"/>
                </a:lnTo>
                <a:close/>
              </a:path>
              <a:path w="1409242" h="1211488">
                <a:moveTo>
                  <a:pt x="1127013" y="47045"/>
                </a:moveTo>
                <a:lnTo>
                  <a:pt x="1127013" y="44165"/>
                </a:lnTo>
                <a:lnTo>
                  <a:pt x="1126053" y="38404"/>
                </a:lnTo>
                <a:lnTo>
                  <a:pt x="1121252" y="34564"/>
                </a:lnTo>
                <a:lnTo>
                  <a:pt x="1110691" y="34564"/>
                </a:lnTo>
                <a:lnTo>
                  <a:pt x="1105890" y="39364"/>
                </a:lnTo>
                <a:lnTo>
                  <a:pt x="1104930" y="45125"/>
                </a:lnTo>
                <a:lnTo>
                  <a:pt x="1104930" y="48005"/>
                </a:lnTo>
                <a:lnTo>
                  <a:pt x="1127013" y="47045"/>
                </a:lnTo>
                <a:close/>
              </a:path>
              <a:path w="1409242" h="1211488">
                <a:moveTo>
                  <a:pt x="1182684" y="132481"/>
                </a:moveTo>
                <a:lnTo>
                  <a:pt x="1177884" y="138242"/>
                </a:lnTo>
                <a:lnTo>
                  <a:pt x="1155801" y="203530"/>
                </a:lnTo>
                <a:lnTo>
                  <a:pt x="1134694" y="202554"/>
                </a:lnTo>
                <a:lnTo>
                  <a:pt x="1133734" y="208315"/>
                </a:lnTo>
                <a:lnTo>
                  <a:pt x="1134694" y="213116"/>
                </a:lnTo>
                <a:lnTo>
                  <a:pt x="1138519" y="216956"/>
                </a:lnTo>
                <a:lnTo>
                  <a:pt x="1148135" y="216956"/>
                </a:lnTo>
                <a:lnTo>
                  <a:pt x="1152921" y="214076"/>
                </a:lnTo>
                <a:lnTo>
                  <a:pt x="1154856" y="210235"/>
                </a:lnTo>
                <a:lnTo>
                  <a:pt x="1181245" y="136503"/>
                </a:lnTo>
                <a:lnTo>
                  <a:pt x="1195430" y="129166"/>
                </a:lnTo>
                <a:lnTo>
                  <a:pt x="1182684" y="132481"/>
                </a:lnTo>
                <a:close/>
              </a:path>
              <a:path w="1409242" h="1211488">
                <a:moveTo>
                  <a:pt x="1205727" y="123840"/>
                </a:moveTo>
                <a:lnTo>
                  <a:pt x="1206687" y="104637"/>
                </a:lnTo>
                <a:lnTo>
                  <a:pt x="1203807" y="103677"/>
                </a:lnTo>
                <a:lnTo>
                  <a:pt x="1201887" y="102717"/>
                </a:lnTo>
                <a:lnTo>
                  <a:pt x="1198046" y="102717"/>
                </a:lnTo>
                <a:lnTo>
                  <a:pt x="1195166" y="104637"/>
                </a:lnTo>
                <a:lnTo>
                  <a:pt x="1190365" y="119039"/>
                </a:lnTo>
                <a:lnTo>
                  <a:pt x="1205727" y="123840"/>
                </a:lnTo>
                <a:close/>
              </a:path>
              <a:path w="1409242" h="1211488">
                <a:moveTo>
                  <a:pt x="1210528" y="109453"/>
                </a:moveTo>
                <a:lnTo>
                  <a:pt x="1218209" y="169925"/>
                </a:lnTo>
                <a:lnTo>
                  <a:pt x="1239332" y="167045"/>
                </a:lnTo>
                <a:lnTo>
                  <a:pt x="1240276" y="173766"/>
                </a:lnTo>
                <a:lnTo>
                  <a:pt x="1262369" y="46553"/>
                </a:lnTo>
                <a:lnTo>
                  <a:pt x="1275801" y="72969"/>
                </a:lnTo>
                <a:lnTo>
                  <a:pt x="1302684" y="151683"/>
                </a:lnTo>
                <a:lnTo>
                  <a:pt x="1330552" y="272494"/>
                </a:lnTo>
                <a:lnTo>
                  <a:pt x="1330528" y="272643"/>
                </a:lnTo>
                <a:lnTo>
                  <a:pt x="1331473" y="276484"/>
                </a:lnTo>
                <a:lnTo>
                  <a:pt x="1332448" y="282229"/>
                </a:lnTo>
                <a:lnTo>
                  <a:pt x="1336288" y="285109"/>
                </a:lnTo>
                <a:lnTo>
                  <a:pt x="1346850" y="285109"/>
                </a:lnTo>
                <a:lnTo>
                  <a:pt x="1351635" y="281284"/>
                </a:lnTo>
                <a:lnTo>
                  <a:pt x="1352595" y="276484"/>
                </a:lnTo>
                <a:lnTo>
                  <a:pt x="1378791" y="112999"/>
                </a:lnTo>
                <a:lnTo>
                  <a:pt x="1352595" y="271683"/>
                </a:lnTo>
                <a:lnTo>
                  <a:pt x="1339926" y="215917"/>
                </a:lnTo>
                <a:lnTo>
                  <a:pt x="1323807" y="144962"/>
                </a:lnTo>
                <a:lnTo>
                  <a:pt x="1295003" y="63367"/>
                </a:lnTo>
                <a:lnTo>
                  <a:pt x="1268120" y="13441"/>
                </a:lnTo>
                <a:lnTo>
                  <a:pt x="1246997" y="16322"/>
                </a:lnTo>
                <a:lnTo>
                  <a:pt x="1246997" y="4800"/>
                </a:lnTo>
                <a:lnTo>
                  <a:pt x="1246052" y="9601"/>
                </a:lnTo>
                <a:lnTo>
                  <a:pt x="1224025" y="136439"/>
                </a:lnTo>
                <a:lnTo>
                  <a:pt x="1210528" y="109453"/>
                </a:lnTo>
                <a:close/>
              </a:path>
              <a:path w="1409242" h="1211488">
                <a:moveTo>
                  <a:pt x="1268120" y="13441"/>
                </a:moveTo>
                <a:lnTo>
                  <a:pt x="1295003" y="63367"/>
                </a:lnTo>
                <a:lnTo>
                  <a:pt x="1267160" y="6720"/>
                </a:lnTo>
                <a:lnTo>
                  <a:pt x="1264279" y="2880"/>
                </a:lnTo>
                <a:lnTo>
                  <a:pt x="1260439" y="0"/>
                </a:lnTo>
                <a:lnTo>
                  <a:pt x="1255638" y="975"/>
                </a:lnTo>
                <a:lnTo>
                  <a:pt x="1250838" y="1920"/>
                </a:lnTo>
                <a:lnTo>
                  <a:pt x="1246997" y="4800"/>
                </a:lnTo>
                <a:lnTo>
                  <a:pt x="1246997" y="16322"/>
                </a:lnTo>
                <a:lnTo>
                  <a:pt x="1268120" y="13441"/>
                </a:lnTo>
                <a:close/>
              </a:path>
              <a:path w="1409242" h="1211488">
                <a:moveTo>
                  <a:pt x="1409242" y="104637"/>
                </a:moveTo>
                <a:lnTo>
                  <a:pt x="1409242" y="97916"/>
                </a:lnTo>
                <a:lnTo>
                  <a:pt x="1405402" y="93116"/>
                </a:lnTo>
                <a:lnTo>
                  <a:pt x="1398681" y="92171"/>
                </a:lnTo>
                <a:lnTo>
                  <a:pt x="1370838" y="90236"/>
                </a:lnTo>
                <a:lnTo>
                  <a:pt x="1380439" y="102717"/>
                </a:lnTo>
                <a:lnTo>
                  <a:pt x="1368917" y="112318"/>
                </a:lnTo>
                <a:lnTo>
                  <a:pt x="1359316" y="98892"/>
                </a:lnTo>
                <a:lnTo>
                  <a:pt x="1339926" y="215917"/>
                </a:lnTo>
                <a:lnTo>
                  <a:pt x="1352595" y="271683"/>
                </a:lnTo>
                <a:lnTo>
                  <a:pt x="1378791" y="112999"/>
                </a:lnTo>
                <a:lnTo>
                  <a:pt x="1396761" y="114239"/>
                </a:lnTo>
                <a:lnTo>
                  <a:pt x="1403482" y="114239"/>
                </a:lnTo>
                <a:lnTo>
                  <a:pt x="1408282" y="110398"/>
                </a:lnTo>
                <a:lnTo>
                  <a:pt x="1409242" y="104637"/>
                </a:lnTo>
                <a:close/>
              </a:path>
              <a:path w="1409242" h="1211488">
                <a:moveTo>
                  <a:pt x="1368917" y="112318"/>
                </a:moveTo>
                <a:lnTo>
                  <a:pt x="1380439" y="102717"/>
                </a:lnTo>
                <a:lnTo>
                  <a:pt x="1370838" y="90236"/>
                </a:lnTo>
                <a:lnTo>
                  <a:pt x="1365077" y="89275"/>
                </a:lnTo>
                <a:lnTo>
                  <a:pt x="1360276" y="93116"/>
                </a:lnTo>
                <a:lnTo>
                  <a:pt x="1359316" y="98892"/>
                </a:lnTo>
                <a:lnTo>
                  <a:pt x="1368917" y="112318"/>
                </a:lnTo>
                <a:close/>
              </a:path>
              <a:path w="1409242" h="1211488">
                <a:moveTo>
                  <a:pt x="502066" y="1171163"/>
                </a:moveTo>
                <a:lnTo>
                  <a:pt x="485744" y="1185565"/>
                </a:lnTo>
                <a:lnTo>
                  <a:pt x="487664" y="1188445"/>
                </a:lnTo>
                <a:lnTo>
                  <a:pt x="491505" y="1189405"/>
                </a:lnTo>
                <a:lnTo>
                  <a:pt x="495345" y="1188445"/>
                </a:lnTo>
                <a:lnTo>
                  <a:pt x="499186" y="1188445"/>
                </a:lnTo>
                <a:lnTo>
                  <a:pt x="502066" y="1186525"/>
                </a:lnTo>
                <a:lnTo>
                  <a:pt x="503986" y="1182684"/>
                </a:lnTo>
                <a:lnTo>
                  <a:pt x="502066" y="1171163"/>
                </a:lnTo>
                <a:close/>
              </a:path>
              <a:path w="1409242" h="1211488">
                <a:moveTo>
                  <a:pt x="439674" y="1183645"/>
                </a:moveTo>
                <a:lnTo>
                  <a:pt x="427192" y="1188445"/>
                </a:lnTo>
                <a:lnTo>
                  <a:pt x="432953" y="1204767"/>
                </a:lnTo>
                <a:lnTo>
                  <a:pt x="437753" y="1205727"/>
                </a:lnTo>
                <a:lnTo>
                  <a:pt x="442554" y="1203807"/>
                </a:lnTo>
                <a:lnTo>
                  <a:pt x="439674" y="1183645"/>
                </a:lnTo>
                <a:close/>
              </a:path>
              <a:path w="1409242" h="1211488">
                <a:moveTo>
                  <a:pt x="101757" y="1190365"/>
                </a:moveTo>
                <a:lnTo>
                  <a:pt x="85435" y="1198046"/>
                </a:lnTo>
                <a:lnTo>
                  <a:pt x="91196" y="1209568"/>
                </a:lnTo>
                <a:lnTo>
                  <a:pt x="94076" y="1211488"/>
                </a:lnTo>
                <a:lnTo>
                  <a:pt x="97917" y="1211488"/>
                </a:lnTo>
                <a:lnTo>
                  <a:pt x="100797" y="1209568"/>
                </a:lnTo>
                <a:lnTo>
                  <a:pt x="104637" y="1208608"/>
                </a:lnTo>
                <a:lnTo>
                  <a:pt x="101757" y="1190365"/>
                </a:lnTo>
                <a:close/>
              </a:path>
              <a:path w="1409242" h="1211488">
                <a:moveTo>
                  <a:pt x="47045" y="1178844"/>
                </a:moveTo>
                <a:lnTo>
                  <a:pt x="73929" y="1174043"/>
                </a:lnTo>
                <a:lnTo>
                  <a:pt x="46085" y="1159642"/>
                </a:lnTo>
                <a:lnTo>
                  <a:pt x="42245" y="1157737"/>
                </a:lnTo>
                <a:lnTo>
                  <a:pt x="37444" y="1157737"/>
                </a:lnTo>
                <a:lnTo>
                  <a:pt x="35524" y="1179804"/>
                </a:lnTo>
                <a:lnTo>
                  <a:pt x="47045" y="1178844"/>
                </a:lnTo>
                <a:close/>
              </a:path>
              <a:path w="1409242" h="1211488">
                <a:moveTo>
                  <a:pt x="671017" y="1126053"/>
                </a:moveTo>
                <a:lnTo>
                  <a:pt x="651830" y="1118372"/>
                </a:lnTo>
                <a:lnTo>
                  <a:pt x="643188" y="1162537"/>
                </a:lnTo>
                <a:lnTo>
                  <a:pt x="671017" y="1126053"/>
                </a:lnTo>
                <a:close/>
              </a:path>
              <a:path w="1409242" h="1211488">
                <a:moveTo>
                  <a:pt x="654710" y="1112611"/>
                </a:moveTo>
                <a:lnTo>
                  <a:pt x="679658" y="911016"/>
                </a:lnTo>
                <a:lnTo>
                  <a:pt x="652157" y="1115929"/>
                </a:lnTo>
                <a:lnTo>
                  <a:pt x="654710" y="1112611"/>
                </a:lnTo>
                <a:close/>
              </a:path>
              <a:path w="1409242" h="1211488">
                <a:moveTo>
                  <a:pt x="1076126" y="336956"/>
                </a:moveTo>
                <a:lnTo>
                  <a:pt x="1088608" y="349437"/>
                </a:lnTo>
                <a:lnTo>
                  <a:pt x="1085728" y="327355"/>
                </a:lnTo>
                <a:lnTo>
                  <a:pt x="1076126" y="336956"/>
                </a:lnTo>
                <a:close/>
              </a:path>
            </a:pathLst>
          </a:custGeom>
          <a:solidFill>
            <a:srgbClr val="3C96A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0" name="object 1140"/>
          <p:cNvSpPr/>
          <p:nvPr/>
        </p:nvSpPr>
        <p:spPr>
          <a:xfrm>
            <a:off x="4349861" y="8236595"/>
            <a:ext cx="1410202" cy="142082"/>
          </a:xfrm>
          <a:custGeom>
            <a:avLst/>
            <a:gdLst/>
            <a:ahLst/>
            <a:cxnLst/>
            <a:rect l="l" t="t" r="r" b="b"/>
            <a:pathLst>
              <a:path w="1410202" h="142082">
                <a:moveTo>
                  <a:pt x="180472" y="96012"/>
                </a:moveTo>
                <a:lnTo>
                  <a:pt x="177591" y="96956"/>
                </a:lnTo>
                <a:lnTo>
                  <a:pt x="184312" y="118079"/>
                </a:lnTo>
                <a:lnTo>
                  <a:pt x="180472" y="96012"/>
                </a:lnTo>
                <a:close/>
              </a:path>
              <a:path w="1410202" h="142082">
                <a:moveTo>
                  <a:pt x="20162" y="130561"/>
                </a:moveTo>
                <a:lnTo>
                  <a:pt x="45749" y="105856"/>
                </a:lnTo>
                <a:lnTo>
                  <a:pt x="48006" y="103677"/>
                </a:lnTo>
                <a:lnTo>
                  <a:pt x="43205" y="106558"/>
                </a:lnTo>
                <a:lnTo>
                  <a:pt x="35524" y="85450"/>
                </a:lnTo>
                <a:lnTo>
                  <a:pt x="34564" y="86410"/>
                </a:lnTo>
                <a:lnTo>
                  <a:pt x="32644" y="88331"/>
                </a:lnTo>
                <a:lnTo>
                  <a:pt x="4800" y="115199"/>
                </a:lnTo>
                <a:lnTo>
                  <a:pt x="0" y="119039"/>
                </a:lnTo>
                <a:lnTo>
                  <a:pt x="0" y="125760"/>
                </a:lnTo>
                <a:lnTo>
                  <a:pt x="3840" y="130561"/>
                </a:lnTo>
                <a:lnTo>
                  <a:pt x="8641" y="134401"/>
                </a:lnTo>
                <a:lnTo>
                  <a:pt x="15361" y="134401"/>
                </a:lnTo>
                <a:lnTo>
                  <a:pt x="20162" y="130561"/>
                </a:lnTo>
                <a:close/>
              </a:path>
              <a:path w="1410202" h="142082">
                <a:moveTo>
                  <a:pt x="71993" y="77769"/>
                </a:moveTo>
                <a:lnTo>
                  <a:pt x="69113" y="76809"/>
                </a:lnTo>
                <a:lnTo>
                  <a:pt x="66248" y="77769"/>
                </a:lnTo>
                <a:lnTo>
                  <a:pt x="62407" y="97917"/>
                </a:lnTo>
                <a:lnTo>
                  <a:pt x="71048" y="98877"/>
                </a:lnTo>
                <a:lnTo>
                  <a:pt x="71993" y="77769"/>
                </a:lnTo>
                <a:close/>
              </a:path>
              <a:path w="1410202" h="142082">
                <a:moveTo>
                  <a:pt x="159349" y="102717"/>
                </a:moveTo>
                <a:lnTo>
                  <a:pt x="156949" y="101677"/>
                </a:lnTo>
                <a:lnTo>
                  <a:pt x="130561" y="90236"/>
                </a:lnTo>
                <a:lnTo>
                  <a:pt x="128640" y="89291"/>
                </a:lnTo>
                <a:lnTo>
                  <a:pt x="125760" y="89291"/>
                </a:lnTo>
                <a:lnTo>
                  <a:pt x="123840" y="90236"/>
                </a:lnTo>
                <a:lnTo>
                  <a:pt x="128640" y="111358"/>
                </a:lnTo>
                <a:lnTo>
                  <a:pt x="121920" y="111358"/>
                </a:lnTo>
                <a:lnTo>
                  <a:pt x="102717" y="97917"/>
                </a:lnTo>
                <a:lnTo>
                  <a:pt x="94076" y="96012"/>
                </a:lnTo>
                <a:lnTo>
                  <a:pt x="74889" y="79674"/>
                </a:lnTo>
                <a:lnTo>
                  <a:pt x="71993" y="77769"/>
                </a:lnTo>
                <a:lnTo>
                  <a:pt x="71048" y="98877"/>
                </a:lnTo>
                <a:lnTo>
                  <a:pt x="62407" y="97917"/>
                </a:lnTo>
                <a:lnTo>
                  <a:pt x="66248" y="77769"/>
                </a:lnTo>
                <a:lnTo>
                  <a:pt x="37444" y="85450"/>
                </a:lnTo>
                <a:lnTo>
                  <a:pt x="35524" y="85450"/>
                </a:lnTo>
                <a:lnTo>
                  <a:pt x="43205" y="106558"/>
                </a:lnTo>
                <a:lnTo>
                  <a:pt x="48006" y="103677"/>
                </a:lnTo>
                <a:lnTo>
                  <a:pt x="45749" y="105856"/>
                </a:lnTo>
                <a:lnTo>
                  <a:pt x="66084" y="100246"/>
                </a:lnTo>
                <a:lnTo>
                  <a:pt x="91196" y="116159"/>
                </a:lnTo>
                <a:lnTo>
                  <a:pt x="93116" y="118079"/>
                </a:lnTo>
                <a:lnTo>
                  <a:pt x="98877" y="118079"/>
                </a:lnTo>
                <a:lnTo>
                  <a:pt x="124292" y="112340"/>
                </a:lnTo>
                <a:lnTo>
                  <a:pt x="149763" y="122880"/>
                </a:lnTo>
                <a:lnTo>
                  <a:pt x="152628" y="123840"/>
                </a:lnTo>
                <a:lnTo>
                  <a:pt x="154564" y="124800"/>
                </a:lnTo>
                <a:lnTo>
                  <a:pt x="159349" y="102717"/>
                </a:lnTo>
                <a:close/>
              </a:path>
              <a:path w="1410202" h="142082">
                <a:moveTo>
                  <a:pt x="123840" y="90236"/>
                </a:moveTo>
                <a:lnTo>
                  <a:pt x="98501" y="95153"/>
                </a:lnTo>
                <a:lnTo>
                  <a:pt x="74889" y="79674"/>
                </a:lnTo>
                <a:lnTo>
                  <a:pt x="94076" y="96012"/>
                </a:lnTo>
                <a:lnTo>
                  <a:pt x="102717" y="97917"/>
                </a:lnTo>
                <a:lnTo>
                  <a:pt x="121920" y="111358"/>
                </a:lnTo>
                <a:lnTo>
                  <a:pt x="128640" y="111358"/>
                </a:lnTo>
                <a:lnTo>
                  <a:pt x="123840" y="90236"/>
                </a:lnTo>
                <a:close/>
              </a:path>
              <a:path w="1410202" h="142082">
                <a:moveTo>
                  <a:pt x="215036" y="82570"/>
                </a:moveTo>
                <a:lnTo>
                  <a:pt x="210235" y="81610"/>
                </a:lnTo>
                <a:lnTo>
                  <a:pt x="206395" y="83515"/>
                </a:lnTo>
                <a:lnTo>
                  <a:pt x="202554" y="100797"/>
                </a:lnTo>
                <a:lnTo>
                  <a:pt x="215036" y="103677"/>
                </a:lnTo>
                <a:lnTo>
                  <a:pt x="215036" y="82570"/>
                </a:lnTo>
                <a:close/>
              </a:path>
              <a:path w="1410202" h="142082">
                <a:moveTo>
                  <a:pt x="354238" y="119039"/>
                </a:moveTo>
                <a:lnTo>
                  <a:pt x="351358" y="119039"/>
                </a:lnTo>
                <a:lnTo>
                  <a:pt x="324474" y="111358"/>
                </a:lnTo>
                <a:lnTo>
                  <a:pt x="299511" y="129600"/>
                </a:lnTo>
                <a:lnTo>
                  <a:pt x="293750" y="129600"/>
                </a:lnTo>
                <a:lnTo>
                  <a:pt x="290870" y="109438"/>
                </a:lnTo>
                <a:lnTo>
                  <a:pt x="267201" y="118421"/>
                </a:lnTo>
                <a:lnTo>
                  <a:pt x="244638" y="112975"/>
                </a:lnTo>
                <a:lnTo>
                  <a:pt x="246720" y="115199"/>
                </a:lnTo>
                <a:lnTo>
                  <a:pt x="241919" y="112318"/>
                </a:lnTo>
                <a:lnTo>
                  <a:pt x="234238" y="133441"/>
                </a:lnTo>
                <a:lnTo>
                  <a:pt x="236159" y="133441"/>
                </a:lnTo>
                <a:lnTo>
                  <a:pt x="260011" y="139202"/>
                </a:lnTo>
                <a:lnTo>
                  <a:pt x="263942" y="139202"/>
                </a:lnTo>
                <a:lnTo>
                  <a:pt x="263042" y="119999"/>
                </a:lnTo>
                <a:lnTo>
                  <a:pt x="269763" y="119039"/>
                </a:lnTo>
                <a:lnTo>
                  <a:pt x="270679" y="139202"/>
                </a:lnTo>
                <a:lnTo>
                  <a:pt x="273340" y="139202"/>
                </a:lnTo>
                <a:lnTo>
                  <a:pt x="297937" y="130178"/>
                </a:lnTo>
                <a:lnTo>
                  <a:pt x="321594" y="133441"/>
                </a:lnTo>
                <a:lnTo>
                  <a:pt x="345460" y="139202"/>
                </a:lnTo>
                <a:lnTo>
                  <a:pt x="378968" y="139202"/>
                </a:lnTo>
                <a:lnTo>
                  <a:pt x="354238" y="119039"/>
                </a:lnTo>
                <a:close/>
              </a:path>
              <a:path w="1410202" h="142082">
                <a:moveTo>
                  <a:pt x="241919" y="112318"/>
                </a:moveTo>
                <a:lnTo>
                  <a:pt x="246720" y="115199"/>
                </a:lnTo>
                <a:lnTo>
                  <a:pt x="244638" y="112975"/>
                </a:lnTo>
                <a:lnTo>
                  <a:pt x="218876" y="85450"/>
                </a:lnTo>
                <a:lnTo>
                  <a:pt x="215036" y="82570"/>
                </a:lnTo>
                <a:lnTo>
                  <a:pt x="215036" y="103677"/>
                </a:lnTo>
                <a:lnTo>
                  <a:pt x="202554" y="100797"/>
                </a:lnTo>
                <a:lnTo>
                  <a:pt x="206395" y="83515"/>
                </a:lnTo>
                <a:lnTo>
                  <a:pt x="178704" y="96437"/>
                </a:lnTo>
                <a:lnTo>
                  <a:pt x="156949" y="101677"/>
                </a:lnTo>
                <a:lnTo>
                  <a:pt x="159349" y="102717"/>
                </a:lnTo>
                <a:lnTo>
                  <a:pt x="154564" y="124800"/>
                </a:lnTo>
                <a:lnTo>
                  <a:pt x="156469" y="123840"/>
                </a:lnTo>
                <a:lnTo>
                  <a:pt x="184312" y="118079"/>
                </a:lnTo>
                <a:lnTo>
                  <a:pt x="177591" y="96956"/>
                </a:lnTo>
                <a:lnTo>
                  <a:pt x="180472" y="96012"/>
                </a:lnTo>
                <a:lnTo>
                  <a:pt x="184312" y="118079"/>
                </a:lnTo>
                <a:lnTo>
                  <a:pt x="185272" y="118079"/>
                </a:lnTo>
                <a:lnTo>
                  <a:pt x="186232" y="117119"/>
                </a:lnTo>
                <a:lnTo>
                  <a:pt x="187192" y="117119"/>
                </a:lnTo>
                <a:lnTo>
                  <a:pt x="208294" y="106932"/>
                </a:lnTo>
                <a:lnTo>
                  <a:pt x="230398" y="130561"/>
                </a:lnTo>
                <a:lnTo>
                  <a:pt x="232318" y="132481"/>
                </a:lnTo>
                <a:lnTo>
                  <a:pt x="234238" y="133441"/>
                </a:lnTo>
                <a:lnTo>
                  <a:pt x="241919" y="112318"/>
                </a:lnTo>
                <a:close/>
              </a:path>
              <a:path w="1410202" h="142082">
                <a:moveTo>
                  <a:pt x="324474" y="111358"/>
                </a:moveTo>
                <a:lnTo>
                  <a:pt x="296631" y="108478"/>
                </a:lnTo>
                <a:lnTo>
                  <a:pt x="294711" y="107518"/>
                </a:lnTo>
                <a:lnTo>
                  <a:pt x="292790" y="108478"/>
                </a:lnTo>
                <a:lnTo>
                  <a:pt x="290870" y="109438"/>
                </a:lnTo>
                <a:lnTo>
                  <a:pt x="293750" y="129600"/>
                </a:lnTo>
                <a:lnTo>
                  <a:pt x="299511" y="129600"/>
                </a:lnTo>
                <a:lnTo>
                  <a:pt x="324474" y="111358"/>
                </a:lnTo>
                <a:close/>
              </a:path>
              <a:path w="1410202" h="142082">
                <a:moveTo>
                  <a:pt x="390707" y="134401"/>
                </a:moveTo>
                <a:lnTo>
                  <a:pt x="390707" y="121920"/>
                </a:lnTo>
                <a:lnTo>
                  <a:pt x="385907" y="118079"/>
                </a:lnTo>
                <a:lnTo>
                  <a:pt x="379186" y="118079"/>
                </a:lnTo>
                <a:lnTo>
                  <a:pt x="353898" y="118951"/>
                </a:lnTo>
                <a:lnTo>
                  <a:pt x="324474" y="111358"/>
                </a:lnTo>
                <a:lnTo>
                  <a:pt x="351358" y="119039"/>
                </a:lnTo>
                <a:lnTo>
                  <a:pt x="354238" y="119039"/>
                </a:lnTo>
                <a:lnTo>
                  <a:pt x="378968" y="139202"/>
                </a:lnTo>
                <a:lnTo>
                  <a:pt x="387507" y="139202"/>
                </a:lnTo>
                <a:lnTo>
                  <a:pt x="390707" y="134401"/>
                </a:lnTo>
                <a:close/>
              </a:path>
              <a:path w="1410202" h="142082">
                <a:moveTo>
                  <a:pt x="269763" y="119039"/>
                </a:moveTo>
                <a:lnTo>
                  <a:pt x="263042" y="119999"/>
                </a:lnTo>
                <a:lnTo>
                  <a:pt x="263942" y="139202"/>
                </a:lnTo>
                <a:lnTo>
                  <a:pt x="270679" y="139202"/>
                </a:lnTo>
                <a:lnTo>
                  <a:pt x="269763" y="119039"/>
                </a:lnTo>
                <a:close/>
              </a:path>
              <a:path w="1410202" h="142082">
                <a:moveTo>
                  <a:pt x="444474" y="137281"/>
                </a:moveTo>
                <a:lnTo>
                  <a:pt x="474223" y="98877"/>
                </a:lnTo>
                <a:lnTo>
                  <a:pt x="478063" y="94076"/>
                </a:lnTo>
                <a:lnTo>
                  <a:pt x="477103" y="87355"/>
                </a:lnTo>
                <a:lnTo>
                  <a:pt x="472302" y="83515"/>
                </a:lnTo>
                <a:lnTo>
                  <a:pt x="467502" y="79674"/>
                </a:lnTo>
                <a:lnTo>
                  <a:pt x="460781" y="80650"/>
                </a:lnTo>
                <a:lnTo>
                  <a:pt x="456940" y="85450"/>
                </a:lnTo>
                <a:lnTo>
                  <a:pt x="427192" y="123840"/>
                </a:lnTo>
                <a:lnTo>
                  <a:pt x="423351" y="127680"/>
                </a:lnTo>
                <a:lnTo>
                  <a:pt x="424312" y="135361"/>
                </a:lnTo>
                <a:lnTo>
                  <a:pt x="429112" y="139202"/>
                </a:lnTo>
                <a:lnTo>
                  <a:pt x="443034" y="139202"/>
                </a:lnTo>
                <a:lnTo>
                  <a:pt x="444474" y="137281"/>
                </a:lnTo>
                <a:close/>
              </a:path>
              <a:path w="1410202" h="142082">
                <a:moveTo>
                  <a:pt x="577900" y="119999"/>
                </a:moveTo>
                <a:lnTo>
                  <a:pt x="551977" y="117119"/>
                </a:lnTo>
                <a:lnTo>
                  <a:pt x="524149" y="111358"/>
                </a:lnTo>
                <a:lnTo>
                  <a:pt x="518388" y="111358"/>
                </a:lnTo>
                <a:lnTo>
                  <a:pt x="511667" y="115199"/>
                </a:lnTo>
                <a:lnTo>
                  <a:pt x="510707" y="120959"/>
                </a:lnTo>
                <a:lnTo>
                  <a:pt x="510707" y="126720"/>
                </a:lnTo>
                <a:lnTo>
                  <a:pt x="513588" y="132481"/>
                </a:lnTo>
                <a:lnTo>
                  <a:pt x="520308" y="133441"/>
                </a:lnTo>
                <a:lnTo>
                  <a:pt x="548137" y="138242"/>
                </a:lnTo>
                <a:lnTo>
                  <a:pt x="555337" y="139202"/>
                </a:lnTo>
                <a:lnTo>
                  <a:pt x="578735" y="139202"/>
                </a:lnTo>
                <a:lnTo>
                  <a:pt x="577900" y="119999"/>
                </a:lnTo>
                <a:close/>
              </a:path>
              <a:path w="1410202" h="142082">
                <a:moveTo>
                  <a:pt x="701741" y="134401"/>
                </a:moveTo>
                <a:lnTo>
                  <a:pt x="701741" y="122880"/>
                </a:lnTo>
                <a:lnTo>
                  <a:pt x="696940" y="118079"/>
                </a:lnTo>
                <a:lnTo>
                  <a:pt x="662391" y="118079"/>
                </a:lnTo>
                <a:lnTo>
                  <a:pt x="634564" y="119934"/>
                </a:lnTo>
                <a:lnTo>
                  <a:pt x="607664" y="118079"/>
                </a:lnTo>
                <a:lnTo>
                  <a:pt x="607664" y="139202"/>
                </a:lnTo>
                <a:lnTo>
                  <a:pt x="634422" y="139202"/>
                </a:lnTo>
                <a:lnTo>
                  <a:pt x="633587" y="119999"/>
                </a:lnTo>
                <a:lnTo>
                  <a:pt x="635508" y="119999"/>
                </a:lnTo>
                <a:lnTo>
                  <a:pt x="662011" y="139202"/>
                </a:lnTo>
                <a:lnTo>
                  <a:pt x="697740" y="139202"/>
                </a:lnTo>
                <a:lnTo>
                  <a:pt x="701741" y="134401"/>
                </a:lnTo>
                <a:close/>
              </a:path>
              <a:path w="1410202" h="142082">
                <a:moveTo>
                  <a:pt x="579821" y="119999"/>
                </a:moveTo>
                <a:lnTo>
                  <a:pt x="605744" y="118079"/>
                </a:lnTo>
                <a:lnTo>
                  <a:pt x="579052" y="119920"/>
                </a:lnTo>
                <a:lnTo>
                  <a:pt x="551977" y="117119"/>
                </a:lnTo>
                <a:lnTo>
                  <a:pt x="577900" y="119999"/>
                </a:lnTo>
                <a:lnTo>
                  <a:pt x="578735" y="139202"/>
                </a:lnTo>
                <a:lnTo>
                  <a:pt x="604509" y="139202"/>
                </a:lnTo>
                <a:lnTo>
                  <a:pt x="579821" y="119999"/>
                </a:lnTo>
                <a:close/>
              </a:path>
              <a:path w="1410202" h="142082">
                <a:moveTo>
                  <a:pt x="607664" y="118079"/>
                </a:moveTo>
                <a:lnTo>
                  <a:pt x="605744" y="118079"/>
                </a:lnTo>
                <a:lnTo>
                  <a:pt x="579821" y="119999"/>
                </a:lnTo>
                <a:lnTo>
                  <a:pt x="604509" y="139202"/>
                </a:lnTo>
                <a:lnTo>
                  <a:pt x="607664" y="139202"/>
                </a:lnTo>
                <a:lnTo>
                  <a:pt x="607664" y="118079"/>
                </a:lnTo>
                <a:close/>
              </a:path>
              <a:path w="1410202" h="142082">
                <a:moveTo>
                  <a:pt x="635508" y="119999"/>
                </a:moveTo>
                <a:lnTo>
                  <a:pt x="633587" y="119999"/>
                </a:lnTo>
                <a:lnTo>
                  <a:pt x="634422" y="139202"/>
                </a:lnTo>
                <a:lnTo>
                  <a:pt x="662011" y="139202"/>
                </a:lnTo>
                <a:lnTo>
                  <a:pt x="635508" y="119999"/>
                </a:lnTo>
                <a:close/>
              </a:path>
              <a:path w="1410202" h="142082">
                <a:moveTo>
                  <a:pt x="830381" y="116159"/>
                </a:moveTo>
                <a:lnTo>
                  <a:pt x="838047" y="116159"/>
                </a:lnTo>
                <a:lnTo>
                  <a:pt x="863970" y="131521"/>
                </a:lnTo>
                <a:lnTo>
                  <a:pt x="887973" y="127680"/>
                </a:lnTo>
                <a:lnTo>
                  <a:pt x="889439" y="127882"/>
                </a:lnTo>
                <a:lnTo>
                  <a:pt x="915817" y="131521"/>
                </a:lnTo>
                <a:lnTo>
                  <a:pt x="945581" y="132481"/>
                </a:lnTo>
                <a:lnTo>
                  <a:pt x="946525" y="110398"/>
                </a:lnTo>
                <a:lnTo>
                  <a:pt x="968608" y="96012"/>
                </a:lnTo>
                <a:lnTo>
                  <a:pt x="942765" y="110264"/>
                </a:lnTo>
                <a:lnTo>
                  <a:pt x="940780" y="111358"/>
                </a:lnTo>
                <a:lnTo>
                  <a:pt x="919657" y="109438"/>
                </a:lnTo>
                <a:lnTo>
                  <a:pt x="890854" y="105597"/>
                </a:lnTo>
                <a:lnTo>
                  <a:pt x="888933" y="105597"/>
                </a:lnTo>
                <a:lnTo>
                  <a:pt x="890854" y="127680"/>
                </a:lnTo>
                <a:lnTo>
                  <a:pt x="887973" y="105597"/>
                </a:lnTo>
                <a:lnTo>
                  <a:pt x="859170" y="109438"/>
                </a:lnTo>
                <a:lnTo>
                  <a:pt x="835364" y="114996"/>
                </a:lnTo>
                <a:lnTo>
                  <a:pt x="810336" y="104144"/>
                </a:lnTo>
                <a:lnTo>
                  <a:pt x="812139" y="105597"/>
                </a:lnTo>
                <a:lnTo>
                  <a:pt x="809259" y="103677"/>
                </a:lnTo>
                <a:lnTo>
                  <a:pt x="799658" y="123840"/>
                </a:lnTo>
                <a:lnTo>
                  <a:pt x="800618" y="124800"/>
                </a:lnTo>
                <a:lnTo>
                  <a:pt x="828461" y="136321"/>
                </a:lnTo>
                <a:lnTo>
                  <a:pt x="830381" y="116159"/>
                </a:lnTo>
                <a:close/>
              </a:path>
              <a:path w="1410202" h="142082">
                <a:moveTo>
                  <a:pt x="809259" y="103677"/>
                </a:moveTo>
                <a:lnTo>
                  <a:pt x="812139" y="105597"/>
                </a:lnTo>
                <a:lnTo>
                  <a:pt x="810336" y="104144"/>
                </a:lnTo>
                <a:lnTo>
                  <a:pt x="782375" y="81610"/>
                </a:lnTo>
                <a:lnTo>
                  <a:pt x="753572" y="63367"/>
                </a:lnTo>
                <a:lnTo>
                  <a:pt x="747811" y="59527"/>
                </a:lnTo>
                <a:lnTo>
                  <a:pt x="741105" y="61447"/>
                </a:lnTo>
                <a:lnTo>
                  <a:pt x="738225" y="67208"/>
                </a:lnTo>
                <a:lnTo>
                  <a:pt x="734385" y="72009"/>
                </a:lnTo>
                <a:lnTo>
                  <a:pt x="736305" y="78729"/>
                </a:lnTo>
                <a:lnTo>
                  <a:pt x="741105" y="81610"/>
                </a:lnTo>
                <a:lnTo>
                  <a:pt x="770854" y="100797"/>
                </a:lnTo>
                <a:lnTo>
                  <a:pt x="797737" y="122880"/>
                </a:lnTo>
                <a:lnTo>
                  <a:pt x="798697" y="123840"/>
                </a:lnTo>
                <a:lnTo>
                  <a:pt x="799658" y="123840"/>
                </a:lnTo>
                <a:lnTo>
                  <a:pt x="809259" y="103677"/>
                </a:lnTo>
                <a:close/>
              </a:path>
              <a:path w="1410202" h="142082">
                <a:moveTo>
                  <a:pt x="863970" y="131521"/>
                </a:moveTo>
                <a:lnTo>
                  <a:pt x="838047" y="116159"/>
                </a:lnTo>
                <a:lnTo>
                  <a:pt x="830381" y="116159"/>
                </a:lnTo>
                <a:lnTo>
                  <a:pt x="828461" y="136321"/>
                </a:lnTo>
                <a:lnTo>
                  <a:pt x="830381" y="137281"/>
                </a:lnTo>
                <a:lnTo>
                  <a:pt x="835182" y="137281"/>
                </a:lnTo>
                <a:lnTo>
                  <a:pt x="863970" y="131521"/>
                </a:lnTo>
                <a:close/>
              </a:path>
              <a:path w="1410202" h="142082">
                <a:moveTo>
                  <a:pt x="980130" y="96012"/>
                </a:moveTo>
                <a:lnTo>
                  <a:pt x="976289" y="94076"/>
                </a:lnTo>
                <a:lnTo>
                  <a:pt x="972449" y="94076"/>
                </a:lnTo>
                <a:lnTo>
                  <a:pt x="968608" y="96012"/>
                </a:lnTo>
                <a:lnTo>
                  <a:pt x="967648" y="115199"/>
                </a:lnTo>
                <a:lnTo>
                  <a:pt x="979170" y="115199"/>
                </a:lnTo>
                <a:lnTo>
                  <a:pt x="980130" y="96012"/>
                </a:lnTo>
                <a:close/>
              </a:path>
              <a:path w="1410202" h="142082">
                <a:moveTo>
                  <a:pt x="1006053" y="134401"/>
                </a:moveTo>
                <a:lnTo>
                  <a:pt x="1030692" y="124545"/>
                </a:lnTo>
                <a:lnTo>
                  <a:pt x="1055964" y="131521"/>
                </a:lnTo>
                <a:lnTo>
                  <a:pt x="1061725" y="131521"/>
                </a:lnTo>
                <a:lnTo>
                  <a:pt x="1089568" y="123840"/>
                </a:lnTo>
                <a:lnTo>
                  <a:pt x="1061725" y="109438"/>
                </a:lnTo>
                <a:lnTo>
                  <a:pt x="1055964" y="109438"/>
                </a:lnTo>
                <a:lnTo>
                  <a:pt x="1034856" y="122880"/>
                </a:lnTo>
                <a:lnTo>
                  <a:pt x="1028136" y="123840"/>
                </a:lnTo>
                <a:lnTo>
                  <a:pt x="1007973" y="115199"/>
                </a:lnTo>
                <a:lnTo>
                  <a:pt x="998372" y="113278"/>
                </a:lnTo>
                <a:lnTo>
                  <a:pt x="996452" y="133441"/>
                </a:lnTo>
                <a:lnTo>
                  <a:pt x="999332" y="135361"/>
                </a:lnTo>
                <a:lnTo>
                  <a:pt x="1003173" y="135361"/>
                </a:lnTo>
                <a:lnTo>
                  <a:pt x="1006053" y="134401"/>
                </a:lnTo>
                <a:close/>
              </a:path>
              <a:path w="1410202" h="142082">
                <a:moveTo>
                  <a:pt x="1332448" y="5760"/>
                </a:moveTo>
                <a:lnTo>
                  <a:pt x="1325560" y="16322"/>
                </a:lnTo>
                <a:lnTo>
                  <a:pt x="1324934" y="17282"/>
                </a:lnTo>
                <a:lnTo>
                  <a:pt x="1350690" y="17282"/>
                </a:lnTo>
                <a:lnTo>
                  <a:pt x="1331473" y="16322"/>
                </a:lnTo>
              </a:path>
              <a:path w="1410202" h="142082">
                <a:moveTo>
                  <a:pt x="1351635" y="6720"/>
                </a:moveTo>
                <a:lnTo>
                  <a:pt x="1350690" y="17282"/>
                </a:lnTo>
                <a:lnTo>
                  <a:pt x="1356497" y="17282"/>
                </a:lnTo>
              </a:path>
              <a:path w="1410202" h="142082">
                <a:moveTo>
                  <a:pt x="1324934" y="17282"/>
                </a:moveTo>
                <a:lnTo>
                  <a:pt x="1313958" y="34111"/>
                </a:lnTo>
                <a:lnTo>
                  <a:pt x="1364243" y="34111"/>
                </a:lnTo>
                <a:lnTo>
                  <a:pt x="1356497" y="17282"/>
                </a:lnTo>
              </a:path>
              <a:path w="1410202" h="142082">
                <a:moveTo>
                  <a:pt x="1394840" y="33604"/>
                </a:moveTo>
                <a:lnTo>
                  <a:pt x="1391000" y="37444"/>
                </a:lnTo>
                <a:lnTo>
                  <a:pt x="1389933" y="38404"/>
                </a:lnTo>
                <a:lnTo>
                  <a:pt x="1384599" y="43205"/>
                </a:lnTo>
                <a:lnTo>
                  <a:pt x="1377132" y="49926"/>
                </a:lnTo>
                <a:lnTo>
                  <a:pt x="1373166" y="53495"/>
                </a:lnTo>
                <a:lnTo>
                  <a:pt x="1405741" y="53495"/>
                </a:lnTo>
                <a:lnTo>
                  <a:pt x="1410202" y="49926"/>
                </a:lnTo>
                <a:lnTo>
                  <a:pt x="1410202" y="43205"/>
                </a:lnTo>
                <a:lnTo>
                  <a:pt x="1406362" y="38404"/>
                </a:lnTo>
                <a:lnTo>
                  <a:pt x="1405402" y="37444"/>
                </a:lnTo>
                <a:lnTo>
                  <a:pt x="1401561" y="33604"/>
                </a:lnTo>
              </a:path>
              <a:path w="1410202" h="142082">
                <a:moveTo>
                  <a:pt x="1313958" y="34111"/>
                </a:moveTo>
                <a:lnTo>
                  <a:pt x="1308462" y="42538"/>
                </a:lnTo>
                <a:lnTo>
                  <a:pt x="1305071" y="45125"/>
                </a:lnTo>
                <a:lnTo>
                  <a:pt x="1333137" y="45125"/>
                </a:lnTo>
                <a:lnTo>
                  <a:pt x="1334768" y="42538"/>
                </a:lnTo>
                <a:lnTo>
                  <a:pt x="1340080" y="34111"/>
                </a:lnTo>
              </a:path>
              <a:path w="1410202" h="142082">
                <a:moveTo>
                  <a:pt x="1340080" y="34111"/>
                </a:moveTo>
                <a:lnTo>
                  <a:pt x="1349460" y="53495"/>
                </a:lnTo>
                <a:lnTo>
                  <a:pt x="1373166" y="53495"/>
                </a:lnTo>
                <a:lnTo>
                  <a:pt x="1364243" y="34111"/>
                </a:lnTo>
              </a:path>
              <a:path w="1410202" h="142082">
                <a:moveTo>
                  <a:pt x="1283482" y="34564"/>
                </a:moveTo>
                <a:lnTo>
                  <a:pt x="1278681" y="37444"/>
                </a:lnTo>
                <a:lnTo>
                  <a:pt x="1275801" y="41285"/>
                </a:lnTo>
                <a:lnTo>
                  <a:pt x="1269118" y="52806"/>
                </a:lnTo>
                <a:lnTo>
                  <a:pt x="1295003" y="52806"/>
                </a:lnTo>
                <a:lnTo>
                  <a:pt x="1287727" y="41285"/>
                </a:lnTo>
                <a:lnTo>
                  <a:pt x="1285301" y="37444"/>
                </a:lnTo>
              </a:path>
              <a:path w="1410202" h="142082">
                <a:moveTo>
                  <a:pt x="1305071" y="45125"/>
                </a:moveTo>
                <a:lnTo>
                  <a:pt x="1298779" y="49926"/>
                </a:lnTo>
                <a:lnTo>
                  <a:pt x="1295003" y="52806"/>
                </a:lnTo>
                <a:lnTo>
                  <a:pt x="1304830" y="52806"/>
                </a:lnTo>
                <a:lnTo>
                  <a:pt x="1303644" y="49926"/>
                </a:lnTo>
                <a:lnTo>
                  <a:pt x="1317086" y="45125"/>
                </a:lnTo>
              </a:path>
              <a:path w="1410202" h="142082">
                <a:moveTo>
                  <a:pt x="1317086" y="45125"/>
                </a:moveTo>
                <a:lnTo>
                  <a:pt x="1319312" y="61447"/>
                </a:lnTo>
                <a:lnTo>
                  <a:pt x="1319966" y="66248"/>
                </a:lnTo>
                <a:lnTo>
                  <a:pt x="1322847" y="61447"/>
                </a:lnTo>
                <a:lnTo>
                  <a:pt x="1333137" y="45125"/>
                </a:lnTo>
              </a:path>
              <a:path w="1410202" h="142082">
                <a:moveTo>
                  <a:pt x="1269118" y="52806"/>
                </a:moveTo>
                <a:lnTo>
                  <a:pt x="1264790" y="60269"/>
                </a:lnTo>
                <a:lnTo>
                  <a:pt x="1307903" y="60269"/>
                </a:lnTo>
                <a:lnTo>
                  <a:pt x="1304830" y="52806"/>
                </a:lnTo>
              </a:path>
              <a:path w="1410202" h="142082">
                <a:moveTo>
                  <a:pt x="1349460" y="53495"/>
                </a:moveTo>
                <a:lnTo>
                  <a:pt x="1349591" y="53766"/>
                </a:lnTo>
                <a:lnTo>
                  <a:pt x="1354237" y="63367"/>
                </a:lnTo>
                <a:lnTo>
                  <a:pt x="1395083" y="63367"/>
                </a:lnTo>
                <a:lnTo>
                  <a:pt x="1405402" y="53766"/>
                </a:lnTo>
                <a:lnTo>
                  <a:pt x="1405741" y="53495"/>
                </a:lnTo>
              </a:path>
              <a:path w="1410202" h="142082">
                <a:moveTo>
                  <a:pt x="1163482" y="55686"/>
                </a:moveTo>
                <a:lnTo>
                  <a:pt x="1156761" y="68168"/>
                </a:lnTo>
                <a:lnTo>
                  <a:pt x="1164442" y="68168"/>
                </a:lnTo>
              </a:path>
              <a:path w="1410202" h="142082">
                <a:moveTo>
                  <a:pt x="1264790" y="60269"/>
                </a:moveTo>
                <a:lnTo>
                  <a:pt x="1250742" y="84490"/>
                </a:lnTo>
                <a:lnTo>
                  <a:pt x="1275605" y="84490"/>
                </a:lnTo>
                <a:lnTo>
                  <a:pt x="1290434" y="60269"/>
                </a:lnTo>
              </a:path>
              <a:path w="1410202" h="142082">
                <a:moveTo>
                  <a:pt x="1290434" y="60269"/>
                </a:moveTo>
                <a:lnTo>
                  <a:pt x="1310365" y="66248"/>
                </a:lnTo>
                <a:lnTo>
                  <a:pt x="1307903" y="60269"/>
                </a:lnTo>
              </a:path>
              <a:path w="1410202" h="142082">
                <a:moveTo>
                  <a:pt x="1354237" y="63367"/>
                </a:moveTo>
                <a:lnTo>
                  <a:pt x="1360276" y="75849"/>
                </a:lnTo>
                <a:lnTo>
                  <a:pt x="1362196" y="63367"/>
                </a:lnTo>
              </a:path>
              <a:path w="1410202" h="142082">
                <a:moveTo>
                  <a:pt x="1362196" y="63367"/>
                </a:moveTo>
                <a:lnTo>
                  <a:pt x="1379479" y="67208"/>
                </a:lnTo>
                <a:lnTo>
                  <a:pt x="1372466" y="79674"/>
                </a:lnTo>
                <a:lnTo>
                  <a:pt x="1371378" y="81610"/>
                </a:lnTo>
                <a:lnTo>
                  <a:pt x="1370838" y="82570"/>
                </a:lnTo>
                <a:lnTo>
                  <a:pt x="1374678" y="81610"/>
                </a:lnTo>
                <a:lnTo>
                  <a:pt x="1377558" y="79674"/>
                </a:lnTo>
                <a:lnTo>
                  <a:pt x="1390956" y="67208"/>
                </a:lnTo>
                <a:lnTo>
                  <a:pt x="1395083" y="63367"/>
                </a:lnTo>
              </a:path>
              <a:path w="1410202" h="142082">
                <a:moveTo>
                  <a:pt x="1181724" y="67208"/>
                </a:moveTo>
                <a:lnTo>
                  <a:pt x="1164442" y="68168"/>
                </a:lnTo>
                <a:lnTo>
                  <a:pt x="1182780" y="68168"/>
                </a:lnTo>
              </a:path>
              <a:path w="1410202" h="142082">
                <a:moveTo>
                  <a:pt x="1156761" y="68168"/>
                </a:moveTo>
                <a:lnTo>
                  <a:pt x="1150481" y="79830"/>
                </a:lnTo>
                <a:lnTo>
                  <a:pt x="1195609" y="79830"/>
                </a:lnTo>
                <a:lnTo>
                  <a:pt x="1182780" y="68168"/>
                </a:lnTo>
              </a:path>
              <a:path w="1410202" h="142082">
                <a:moveTo>
                  <a:pt x="1150481" y="79830"/>
                </a:moveTo>
                <a:lnTo>
                  <a:pt x="1143320" y="93131"/>
                </a:lnTo>
                <a:lnTo>
                  <a:pt x="1137577" y="93687"/>
                </a:lnTo>
                <a:lnTo>
                  <a:pt x="1113571" y="96012"/>
                </a:lnTo>
                <a:lnTo>
                  <a:pt x="1105115" y="97917"/>
                </a:lnTo>
                <a:lnTo>
                  <a:pt x="1161927" y="97917"/>
                </a:lnTo>
                <a:lnTo>
                  <a:pt x="1163156" y="96012"/>
                </a:lnTo>
                <a:lnTo>
                  <a:pt x="1164654" y="93687"/>
                </a:lnTo>
                <a:lnTo>
                  <a:pt x="1165012" y="93131"/>
                </a:lnTo>
                <a:lnTo>
                  <a:pt x="1173587" y="79830"/>
                </a:lnTo>
              </a:path>
              <a:path w="1410202" h="142082">
                <a:moveTo>
                  <a:pt x="1173587" y="79830"/>
                </a:moveTo>
                <a:lnTo>
                  <a:pt x="1178746" y="86410"/>
                </a:lnTo>
                <a:lnTo>
                  <a:pt x="1181746" y="90236"/>
                </a:lnTo>
                <a:lnTo>
                  <a:pt x="1184079" y="93211"/>
                </a:lnTo>
                <a:lnTo>
                  <a:pt x="1228401" y="93211"/>
                </a:lnTo>
                <a:lnTo>
                  <a:pt x="1209568" y="90236"/>
                </a:lnTo>
                <a:lnTo>
                  <a:pt x="1202847" y="86410"/>
                </a:lnTo>
                <a:lnTo>
                  <a:pt x="1195609" y="79830"/>
                </a:lnTo>
              </a:path>
              <a:path w="1410202" h="142082">
                <a:moveTo>
                  <a:pt x="1250742" y="84490"/>
                </a:moveTo>
                <a:lnTo>
                  <a:pt x="1249999" y="85771"/>
                </a:lnTo>
                <a:lnTo>
                  <a:pt x="1239782" y="89291"/>
                </a:lnTo>
                <a:lnTo>
                  <a:pt x="1247957" y="89291"/>
                </a:lnTo>
                <a:lnTo>
                  <a:pt x="1249999" y="85771"/>
                </a:lnTo>
                <a:lnTo>
                  <a:pt x="1253718" y="84490"/>
                </a:lnTo>
              </a:path>
              <a:path w="1410202" h="142082">
                <a:moveTo>
                  <a:pt x="1253718" y="84490"/>
                </a:moveTo>
                <a:lnTo>
                  <a:pt x="1247957" y="89291"/>
                </a:lnTo>
                <a:lnTo>
                  <a:pt x="1272666" y="89291"/>
                </a:lnTo>
                <a:lnTo>
                  <a:pt x="1275605" y="84490"/>
                </a:lnTo>
              </a:path>
              <a:path w="1410202" h="142082">
                <a:moveTo>
                  <a:pt x="1239782" y="89291"/>
                </a:moveTo>
                <a:lnTo>
                  <a:pt x="1228401" y="93211"/>
                </a:lnTo>
                <a:lnTo>
                  <a:pt x="1270265" y="93211"/>
                </a:lnTo>
                <a:lnTo>
                  <a:pt x="1272666" y="89291"/>
                </a:lnTo>
              </a:path>
              <a:path w="1410202" h="142082">
                <a:moveTo>
                  <a:pt x="1184079" y="93211"/>
                </a:moveTo>
                <a:lnTo>
                  <a:pt x="1184757" y="94076"/>
                </a:lnTo>
                <a:lnTo>
                  <a:pt x="1269736" y="94076"/>
                </a:lnTo>
                <a:lnTo>
                  <a:pt x="1270265" y="93211"/>
                </a:lnTo>
              </a:path>
              <a:path w="1410202" h="142082">
                <a:moveTo>
                  <a:pt x="1184757" y="94076"/>
                </a:moveTo>
                <a:lnTo>
                  <a:pt x="1192286" y="103677"/>
                </a:lnTo>
                <a:lnTo>
                  <a:pt x="1193246" y="105597"/>
                </a:lnTo>
                <a:lnTo>
                  <a:pt x="1195166" y="107518"/>
                </a:lnTo>
                <a:lnTo>
                  <a:pt x="1227059" y="107518"/>
                </a:lnTo>
                <a:lnTo>
                  <a:pt x="1226892" y="105597"/>
                </a:lnTo>
                <a:lnTo>
                  <a:pt x="1226725" y="103677"/>
                </a:lnTo>
                <a:lnTo>
                  <a:pt x="1225890" y="94076"/>
                </a:lnTo>
              </a:path>
              <a:path w="1410202" h="142082">
                <a:moveTo>
                  <a:pt x="1231651" y="94076"/>
                </a:moveTo>
                <a:lnTo>
                  <a:pt x="1231913" y="99852"/>
                </a:lnTo>
                <a:lnTo>
                  <a:pt x="1232043" y="102717"/>
                </a:lnTo>
                <a:lnTo>
                  <a:pt x="1232087" y="103677"/>
                </a:lnTo>
                <a:lnTo>
                  <a:pt x="1232131" y="104637"/>
                </a:lnTo>
                <a:lnTo>
                  <a:pt x="1232611" y="115199"/>
                </a:lnTo>
                <a:lnTo>
                  <a:pt x="1260439" y="104637"/>
                </a:lnTo>
                <a:lnTo>
                  <a:pt x="1263319" y="103677"/>
                </a:lnTo>
                <a:lnTo>
                  <a:pt x="1265240" y="102717"/>
                </a:lnTo>
                <a:lnTo>
                  <a:pt x="1266200" y="99852"/>
                </a:lnTo>
                <a:lnTo>
                  <a:pt x="1269736" y="94076"/>
                </a:lnTo>
              </a:path>
              <a:path w="1410202" h="142082">
                <a:moveTo>
                  <a:pt x="968608" y="96012"/>
                </a:moveTo>
                <a:lnTo>
                  <a:pt x="946525" y="110398"/>
                </a:lnTo>
                <a:lnTo>
                  <a:pt x="946320" y="115199"/>
                </a:lnTo>
                <a:lnTo>
                  <a:pt x="967648" y="115199"/>
                </a:lnTo>
                <a:lnTo>
                  <a:pt x="967888" y="110398"/>
                </a:lnTo>
              </a:path>
              <a:path w="1410202" h="142082">
                <a:moveTo>
                  <a:pt x="980130" y="96012"/>
                </a:moveTo>
                <a:lnTo>
                  <a:pt x="979349" y="111611"/>
                </a:lnTo>
                <a:lnTo>
                  <a:pt x="1002767" y="111611"/>
                </a:lnTo>
              </a:path>
              <a:path w="1410202" h="142082">
                <a:moveTo>
                  <a:pt x="1105115" y="97917"/>
                </a:moveTo>
                <a:lnTo>
                  <a:pt x="1083807" y="102717"/>
                </a:lnTo>
                <a:lnTo>
                  <a:pt x="1058796" y="108754"/>
                </a:lnTo>
                <a:lnTo>
                  <a:pt x="1125920" y="108754"/>
                </a:lnTo>
                <a:lnTo>
                  <a:pt x="1130808" y="102717"/>
                </a:lnTo>
                <a:lnTo>
                  <a:pt x="1134694" y="97917"/>
                </a:lnTo>
              </a:path>
              <a:path w="1410202" h="142082">
                <a:moveTo>
                  <a:pt x="1134694" y="97917"/>
                </a:moveTo>
                <a:lnTo>
                  <a:pt x="1142310" y="110398"/>
                </a:lnTo>
                <a:lnTo>
                  <a:pt x="1144068" y="113278"/>
                </a:lnTo>
                <a:lnTo>
                  <a:pt x="1145240" y="115199"/>
                </a:lnTo>
                <a:lnTo>
                  <a:pt x="1149080" y="115199"/>
                </a:lnTo>
                <a:lnTo>
                  <a:pt x="1151976" y="113278"/>
                </a:lnTo>
                <a:lnTo>
                  <a:pt x="1153881" y="110398"/>
                </a:lnTo>
                <a:lnTo>
                  <a:pt x="1161927" y="97917"/>
                </a:lnTo>
              </a:path>
              <a:path w="1410202" h="142082">
                <a:moveTo>
                  <a:pt x="1028136" y="101757"/>
                </a:moveTo>
                <a:lnTo>
                  <a:pt x="1026215" y="102717"/>
                </a:lnTo>
                <a:lnTo>
                  <a:pt x="1010299" y="108754"/>
                </a:lnTo>
                <a:lnTo>
                  <a:pt x="1058796" y="108754"/>
                </a:lnTo>
                <a:lnTo>
                  <a:pt x="1032936" y="102717"/>
                </a:lnTo>
                <a:lnTo>
                  <a:pt x="1031016" y="101757"/>
                </a:lnTo>
              </a:path>
              <a:path w="1410202" h="142082">
                <a:moveTo>
                  <a:pt x="1198046" y="107518"/>
                </a:moveTo>
                <a:lnTo>
                  <a:pt x="1225890" y="115199"/>
                </a:lnTo>
                <a:lnTo>
                  <a:pt x="1227810" y="116159"/>
                </a:lnTo>
                <a:lnTo>
                  <a:pt x="1227727" y="115199"/>
                </a:lnTo>
                <a:lnTo>
                  <a:pt x="1227059" y="107518"/>
                </a:lnTo>
              </a:path>
              <a:path w="1410202" h="142082">
                <a:moveTo>
                  <a:pt x="1010299" y="108754"/>
                </a:moveTo>
                <a:lnTo>
                  <a:pt x="1008497" y="109438"/>
                </a:lnTo>
                <a:lnTo>
                  <a:pt x="1125367" y="109438"/>
                </a:lnTo>
                <a:lnTo>
                  <a:pt x="1125920" y="108754"/>
                </a:lnTo>
              </a:path>
              <a:path w="1410202" h="142082">
                <a:moveTo>
                  <a:pt x="1008497" y="109438"/>
                </a:moveTo>
                <a:lnTo>
                  <a:pt x="1002767" y="111611"/>
                </a:lnTo>
                <a:lnTo>
                  <a:pt x="1052551" y="111611"/>
                </a:lnTo>
                <a:lnTo>
                  <a:pt x="1055964" y="109438"/>
                </a:lnTo>
              </a:path>
              <a:path w="1410202" h="142082">
                <a:moveTo>
                  <a:pt x="1061725" y="109438"/>
                </a:moveTo>
                <a:lnTo>
                  <a:pt x="1078431" y="118079"/>
                </a:lnTo>
                <a:lnTo>
                  <a:pt x="1089568" y="123840"/>
                </a:lnTo>
                <a:lnTo>
                  <a:pt x="1118372" y="118079"/>
                </a:lnTo>
                <a:lnTo>
                  <a:pt x="1125367" y="109438"/>
                </a:lnTo>
              </a:path>
              <a:path w="1410202" h="142082">
                <a:moveTo>
                  <a:pt x="979349" y="111611"/>
                </a:moveTo>
                <a:lnTo>
                  <a:pt x="979266" y="113278"/>
                </a:lnTo>
                <a:lnTo>
                  <a:pt x="1049933" y="113278"/>
                </a:lnTo>
                <a:lnTo>
                  <a:pt x="1052551" y="111611"/>
                </a:lnTo>
              </a:path>
              <a:path w="1410202" h="142082">
                <a:moveTo>
                  <a:pt x="979266" y="113278"/>
                </a:moveTo>
                <a:lnTo>
                  <a:pt x="979170" y="115199"/>
                </a:lnTo>
                <a:lnTo>
                  <a:pt x="998189" y="115199"/>
                </a:lnTo>
                <a:lnTo>
                  <a:pt x="998372" y="113278"/>
                </a:lnTo>
              </a:path>
              <a:path w="1410202" h="142082">
                <a:moveTo>
                  <a:pt x="998372" y="113278"/>
                </a:moveTo>
                <a:lnTo>
                  <a:pt x="1007973" y="115199"/>
                </a:lnTo>
                <a:lnTo>
                  <a:pt x="1025895" y="122880"/>
                </a:lnTo>
                <a:lnTo>
                  <a:pt x="1028136" y="123840"/>
                </a:lnTo>
                <a:lnTo>
                  <a:pt x="1034856" y="122880"/>
                </a:lnTo>
                <a:lnTo>
                  <a:pt x="1046918" y="115199"/>
                </a:lnTo>
                <a:lnTo>
                  <a:pt x="1049933" y="113278"/>
                </a:lnTo>
              </a:path>
              <a:path w="1410202" h="142082">
                <a:moveTo>
                  <a:pt x="946320" y="115199"/>
                </a:moveTo>
                <a:lnTo>
                  <a:pt x="946170" y="118707"/>
                </a:lnTo>
                <a:lnTo>
                  <a:pt x="997855" y="118707"/>
                </a:lnTo>
                <a:lnTo>
                  <a:pt x="998189" y="115199"/>
                </a:lnTo>
              </a:path>
              <a:path w="1410202" h="142082">
                <a:moveTo>
                  <a:pt x="946170" y="118707"/>
                </a:moveTo>
                <a:lnTo>
                  <a:pt x="945622" y="131521"/>
                </a:lnTo>
                <a:lnTo>
                  <a:pt x="945581" y="132481"/>
                </a:lnTo>
                <a:lnTo>
                  <a:pt x="949406" y="132481"/>
                </a:lnTo>
                <a:lnTo>
                  <a:pt x="951341" y="131521"/>
                </a:lnTo>
                <a:lnTo>
                  <a:pt x="973188" y="118707"/>
                </a:lnTo>
              </a:path>
              <a:path w="1410202" h="142082">
                <a:moveTo>
                  <a:pt x="973188" y="118707"/>
                </a:moveTo>
                <a:lnTo>
                  <a:pt x="996452" y="133441"/>
                </a:lnTo>
                <a:lnTo>
                  <a:pt x="997855" y="118707"/>
                </a:lnTo>
              </a:path>
              <a:path w="1410202" h="142082">
                <a:moveTo>
                  <a:pt x="1207461" y="87638"/>
                </a:moveTo>
                <a:lnTo>
                  <a:pt x="1180764" y="54726"/>
                </a:lnTo>
                <a:lnTo>
                  <a:pt x="1178844" y="51846"/>
                </a:lnTo>
                <a:lnTo>
                  <a:pt x="1175964" y="50886"/>
                </a:lnTo>
                <a:lnTo>
                  <a:pt x="1168283" y="50886"/>
                </a:lnTo>
                <a:lnTo>
                  <a:pt x="1165402" y="52806"/>
                </a:lnTo>
                <a:lnTo>
                  <a:pt x="1163482" y="55686"/>
                </a:lnTo>
                <a:lnTo>
                  <a:pt x="1164442" y="68168"/>
                </a:lnTo>
                <a:lnTo>
                  <a:pt x="1181724" y="67208"/>
                </a:lnTo>
                <a:lnTo>
                  <a:pt x="1202847" y="86410"/>
                </a:lnTo>
                <a:lnTo>
                  <a:pt x="1209568" y="90236"/>
                </a:lnTo>
                <a:lnTo>
                  <a:pt x="1228401" y="93211"/>
                </a:lnTo>
                <a:lnTo>
                  <a:pt x="1207461" y="87638"/>
                </a:lnTo>
                <a:close/>
              </a:path>
              <a:path w="1410202" h="142082">
                <a:moveTo>
                  <a:pt x="1308462" y="42538"/>
                </a:moveTo>
                <a:lnTo>
                  <a:pt x="1288282" y="36484"/>
                </a:lnTo>
                <a:lnTo>
                  <a:pt x="1283482" y="34564"/>
                </a:lnTo>
                <a:lnTo>
                  <a:pt x="1295003" y="52806"/>
                </a:lnTo>
                <a:lnTo>
                  <a:pt x="1308462" y="42538"/>
                </a:lnTo>
                <a:close/>
              </a:path>
              <a:path w="1410202" h="142082">
                <a:moveTo>
                  <a:pt x="1351635" y="6720"/>
                </a:moveTo>
                <a:lnTo>
                  <a:pt x="1349715" y="2880"/>
                </a:lnTo>
                <a:lnTo>
                  <a:pt x="1346850" y="960"/>
                </a:lnTo>
                <a:lnTo>
                  <a:pt x="1342034" y="960"/>
                </a:lnTo>
                <a:lnTo>
                  <a:pt x="1338193" y="0"/>
                </a:lnTo>
                <a:lnTo>
                  <a:pt x="1334353" y="1935"/>
                </a:lnTo>
                <a:lnTo>
                  <a:pt x="1332448" y="5760"/>
                </a:lnTo>
                <a:lnTo>
                  <a:pt x="1331473" y="16322"/>
                </a:lnTo>
                <a:lnTo>
                  <a:pt x="1350690" y="17282"/>
                </a:lnTo>
                <a:lnTo>
                  <a:pt x="1351635" y="6720"/>
                </a:lnTo>
                <a:close/>
              </a:path>
              <a:path w="1410202" h="142082">
                <a:moveTo>
                  <a:pt x="1379479" y="67208"/>
                </a:moveTo>
                <a:lnTo>
                  <a:pt x="1362196" y="63367"/>
                </a:lnTo>
                <a:lnTo>
                  <a:pt x="1360276" y="75849"/>
                </a:lnTo>
                <a:lnTo>
                  <a:pt x="1361236" y="79674"/>
                </a:lnTo>
                <a:lnTo>
                  <a:pt x="1364117" y="81610"/>
                </a:lnTo>
                <a:lnTo>
                  <a:pt x="1367957" y="81610"/>
                </a:lnTo>
                <a:lnTo>
                  <a:pt x="1370838" y="82570"/>
                </a:lnTo>
                <a:lnTo>
                  <a:pt x="1379479" y="67208"/>
                </a:lnTo>
                <a:close/>
              </a:path>
              <a:path w="1410202" h="142082">
                <a:moveTo>
                  <a:pt x="1319966" y="66248"/>
                </a:moveTo>
                <a:lnTo>
                  <a:pt x="1317086" y="45125"/>
                </a:lnTo>
                <a:lnTo>
                  <a:pt x="1303644" y="49926"/>
                </a:lnTo>
                <a:lnTo>
                  <a:pt x="1310365" y="66248"/>
                </a:lnTo>
                <a:lnTo>
                  <a:pt x="1315166" y="67208"/>
                </a:lnTo>
                <a:lnTo>
                  <a:pt x="1319966" y="66248"/>
                </a:lnTo>
                <a:close/>
              </a:path>
              <a:path w="1410202" h="142082">
                <a:moveTo>
                  <a:pt x="1230690" y="115199"/>
                </a:moveTo>
                <a:lnTo>
                  <a:pt x="1232611" y="115199"/>
                </a:lnTo>
                <a:lnTo>
                  <a:pt x="1231651" y="94076"/>
                </a:lnTo>
                <a:lnTo>
                  <a:pt x="1225890" y="94076"/>
                </a:lnTo>
                <a:lnTo>
                  <a:pt x="1227810" y="116159"/>
                </a:lnTo>
                <a:lnTo>
                  <a:pt x="1230690" y="115199"/>
                </a:lnTo>
                <a:close/>
              </a:path>
              <a:path w="1410202" h="142082">
                <a:moveTo>
                  <a:pt x="1145240" y="115199"/>
                </a:moveTo>
                <a:lnTo>
                  <a:pt x="1134694" y="97917"/>
                </a:lnTo>
                <a:lnTo>
                  <a:pt x="1118372" y="118079"/>
                </a:lnTo>
                <a:lnTo>
                  <a:pt x="1145240" y="115199"/>
                </a:lnTo>
                <a:close/>
              </a:path>
              <a:path w="1410202" h="142082">
                <a:moveTo>
                  <a:pt x="1253718" y="84490"/>
                </a:moveTo>
                <a:lnTo>
                  <a:pt x="1249999" y="85771"/>
                </a:lnTo>
                <a:lnTo>
                  <a:pt x="1247957" y="89291"/>
                </a:lnTo>
                <a:lnTo>
                  <a:pt x="1253718" y="84490"/>
                </a:lnTo>
                <a:close/>
              </a:path>
              <a:path w="1410202" h="142082">
                <a:moveTo>
                  <a:pt x="1143320" y="93131"/>
                </a:moveTo>
                <a:lnTo>
                  <a:pt x="1163482" y="55686"/>
                </a:lnTo>
                <a:lnTo>
                  <a:pt x="1137577" y="93687"/>
                </a:lnTo>
                <a:lnTo>
                  <a:pt x="1143320" y="93131"/>
                </a:lnTo>
                <a:close/>
              </a:path>
              <a:path w="1410202" h="142082">
                <a:moveTo>
                  <a:pt x="942765" y="110264"/>
                </a:moveTo>
                <a:lnTo>
                  <a:pt x="919657" y="109438"/>
                </a:lnTo>
                <a:lnTo>
                  <a:pt x="940780" y="111358"/>
                </a:lnTo>
                <a:lnTo>
                  <a:pt x="942765" y="110264"/>
                </a:lnTo>
                <a:close/>
              </a:path>
              <a:path w="1410202" h="142082">
                <a:moveTo>
                  <a:pt x="888933" y="105597"/>
                </a:moveTo>
                <a:lnTo>
                  <a:pt x="887973" y="105597"/>
                </a:lnTo>
                <a:lnTo>
                  <a:pt x="890854" y="127680"/>
                </a:lnTo>
                <a:lnTo>
                  <a:pt x="888933" y="105597"/>
                </a:lnTo>
                <a:close/>
              </a:path>
              <a:path w="1410202" h="142082">
                <a:moveTo>
                  <a:pt x="889439" y="127882"/>
                </a:moveTo>
                <a:lnTo>
                  <a:pt x="887973" y="127680"/>
                </a:lnTo>
                <a:lnTo>
                  <a:pt x="863970" y="131521"/>
                </a:lnTo>
                <a:lnTo>
                  <a:pt x="889439" y="127882"/>
                </a:lnTo>
                <a:close/>
              </a:path>
            </a:pathLst>
          </a:custGeom>
          <a:solidFill>
            <a:srgbClr val="D97F3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1" name="object 1141"/>
          <p:cNvSpPr/>
          <p:nvPr/>
        </p:nvSpPr>
        <p:spPr>
          <a:xfrm>
            <a:off x="5171602" y="8137718"/>
            <a:ext cx="588462" cy="239039"/>
          </a:xfrm>
          <a:custGeom>
            <a:avLst/>
            <a:gdLst/>
            <a:ahLst/>
            <a:cxnLst/>
            <a:rect l="l" t="t" r="r" b="b"/>
            <a:pathLst>
              <a:path w="588462" h="239039">
                <a:moveTo>
                  <a:pt x="66873" y="232704"/>
                </a:moveTo>
                <a:lnTo>
                  <a:pt x="65272" y="232318"/>
                </a:lnTo>
                <a:lnTo>
                  <a:pt x="41269" y="237119"/>
                </a:lnTo>
                <a:lnTo>
                  <a:pt x="66873" y="232704"/>
                </a:lnTo>
                <a:close/>
              </a:path>
              <a:path w="588462" h="239039">
                <a:moveTo>
                  <a:pt x="124882" y="229438"/>
                </a:moveTo>
                <a:lnTo>
                  <a:pt x="152628" y="229438"/>
                </a:lnTo>
                <a:lnTo>
                  <a:pt x="149748" y="228478"/>
                </a:lnTo>
                <a:lnTo>
                  <a:pt x="127665" y="228478"/>
                </a:lnTo>
                <a:lnTo>
                  <a:pt x="123840" y="229438"/>
                </a:lnTo>
                <a:lnTo>
                  <a:pt x="120944" y="207355"/>
                </a:lnTo>
                <a:lnTo>
                  <a:pt x="94675" y="216116"/>
                </a:lnTo>
                <a:lnTo>
                  <a:pt x="70073" y="211195"/>
                </a:lnTo>
                <a:lnTo>
                  <a:pt x="69113" y="210235"/>
                </a:lnTo>
                <a:lnTo>
                  <a:pt x="67193" y="210235"/>
                </a:lnTo>
                <a:lnTo>
                  <a:pt x="69113" y="232318"/>
                </a:lnTo>
                <a:lnTo>
                  <a:pt x="66233" y="210235"/>
                </a:lnTo>
                <a:lnTo>
                  <a:pt x="38389" y="215996"/>
                </a:lnTo>
                <a:lnTo>
                  <a:pt x="9601" y="218876"/>
                </a:lnTo>
                <a:lnTo>
                  <a:pt x="3840" y="219836"/>
                </a:lnTo>
                <a:lnTo>
                  <a:pt x="0" y="225597"/>
                </a:lnTo>
                <a:lnTo>
                  <a:pt x="960" y="232318"/>
                </a:lnTo>
                <a:lnTo>
                  <a:pt x="960" y="238079"/>
                </a:lnTo>
                <a:lnTo>
                  <a:pt x="34072" y="238079"/>
                </a:lnTo>
                <a:lnTo>
                  <a:pt x="41269" y="237119"/>
                </a:lnTo>
                <a:lnTo>
                  <a:pt x="65272" y="232318"/>
                </a:lnTo>
                <a:lnTo>
                  <a:pt x="66873" y="232704"/>
                </a:lnTo>
                <a:lnTo>
                  <a:pt x="89138" y="238079"/>
                </a:lnTo>
                <a:lnTo>
                  <a:pt x="93074" y="238079"/>
                </a:lnTo>
                <a:lnTo>
                  <a:pt x="92156" y="216956"/>
                </a:lnTo>
                <a:lnTo>
                  <a:pt x="98877" y="216956"/>
                </a:lnTo>
                <a:lnTo>
                  <a:pt x="99837" y="238079"/>
                </a:lnTo>
                <a:lnTo>
                  <a:pt x="124882" y="229438"/>
                </a:lnTo>
                <a:close/>
              </a:path>
              <a:path w="588462" h="239039">
                <a:moveTo>
                  <a:pt x="258226" y="105597"/>
                </a:moveTo>
                <a:lnTo>
                  <a:pt x="283189" y="13456"/>
                </a:lnTo>
                <a:lnTo>
                  <a:pt x="305272" y="14401"/>
                </a:lnTo>
                <a:lnTo>
                  <a:pt x="305272" y="9601"/>
                </a:lnTo>
                <a:lnTo>
                  <a:pt x="304312" y="3840"/>
                </a:lnTo>
                <a:lnTo>
                  <a:pt x="299511" y="960"/>
                </a:lnTo>
                <a:lnTo>
                  <a:pt x="294711" y="0"/>
                </a:lnTo>
                <a:lnTo>
                  <a:pt x="289910" y="0"/>
                </a:lnTo>
                <a:lnTo>
                  <a:pt x="285109" y="3840"/>
                </a:lnTo>
                <a:lnTo>
                  <a:pt x="284149" y="8641"/>
                </a:lnTo>
                <a:lnTo>
                  <a:pt x="255400" y="107859"/>
                </a:lnTo>
                <a:lnTo>
                  <a:pt x="258226" y="105597"/>
                </a:lnTo>
                <a:close/>
              </a:path>
              <a:path w="588462" h="239039">
                <a:moveTo>
                  <a:pt x="331180" y="160324"/>
                </a:moveTo>
                <a:lnTo>
                  <a:pt x="333115" y="155524"/>
                </a:lnTo>
                <a:lnTo>
                  <a:pt x="356152" y="92747"/>
                </a:lnTo>
                <a:lnTo>
                  <a:pt x="333115" y="149763"/>
                </a:lnTo>
                <a:lnTo>
                  <a:pt x="312953" y="147843"/>
                </a:lnTo>
                <a:lnTo>
                  <a:pt x="311993" y="153603"/>
                </a:lnTo>
                <a:lnTo>
                  <a:pt x="312953" y="158404"/>
                </a:lnTo>
                <a:lnTo>
                  <a:pt x="316778" y="162245"/>
                </a:lnTo>
                <a:lnTo>
                  <a:pt x="321579" y="163205"/>
                </a:lnTo>
                <a:lnTo>
                  <a:pt x="326395" y="163205"/>
                </a:lnTo>
                <a:lnTo>
                  <a:pt x="331180" y="160324"/>
                </a:lnTo>
                <a:close/>
              </a:path>
              <a:path w="588462" h="239039">
                <a:moveTo>
                  <a:pt x="305272" y="9601"/>
                </a:moveTo>
                <a:lnTo>
                  <a:pt x="305272" y="14401"/>
                </a:lnTo>
                <a:lnTo>
                  <a:pt x="306226" y="14401"/>
                </a:lnTo>
              </a:path>
              <a:path w="588462" h="239039">
                <a:moveTo>
                  <a:pt x="283189" y="13456"/>
                </a:moveTo>
                <a:lnTo>
                  <a:pt x="282933" y="14401"/>
                </a:lnTo>
                <a:lnTo>
                  <a:pt x="305272" y="14401"/>
                </a:lnTo>
              </a:path>
              <a:path w="588462" h="239039">
                <a:moveTo>
                  <a:pt x="282933" y="14401"/>
                </a:moveTo>
                <a:lnTo>
                  <a:pt x="270960" y="58595"/>
                </a:lnTo>
                <a:lnTo>
                  <a:pt x="315005" y="58595"/>
                </a:lnTo>
                <a:lnTo>
                  <a:pt x="306226" y="14401"/>
                </a:lnTo>
              </a:path>
              <a:path w="588462" h="239039">
                <a:moveTo>
                  <a:pt x="270960" y="58595"/>
                </a:moveTo>
                <a:lnTo>
                  <a:pt x="258226" y="105597"/>
                </a:lnTo>
                <a:lnTo>
                  <a:pt x="255400" y="107859"/>
                </a:lnTo>
                <a:lnTo>
                  <a:pt x="251025" y="111358"/>
                </a:lnTo>
                <a:lnTo>
                  <a:pt x="277177" y="111358"/>
                </a:lnTo>
                <a:lnTo>
                  <a:pt x="278192" y="107859"/>
                </a:lnTo>
                <a:lnTo>
                  <a:pt x="278847" y="105597"/>
                </a:lnTo>
                <a:lnTo>
                  <a:pt x="292466" y="58595"/>
                </a:lnTo>
              </a:path>
              <a:path w="588462" h="239039">
                <a:moveTo>
                  <a:pt x="292466" y="58595"/>
                </a:moveTo>
                <a:lnTo>
                  <a:pt x="303621" y="112870"/>
                </a:lnTo>
                <a:lnTo>
                  <a:pt x="325786" y="112870"/>
                </a:lnTo>
                <a:lnTo>
                  <a:pt x="315005" y="58595"/>
                </a:lnTo>
              </a:path>
              <a:path w="588462" h="239039">
                <a:moveTo>
                  <a:pt x="347502" y="65288"/>
                </a:moveTo>
                <a:lnTo>
                  <a:pt x="343662" y="67208"/>
                </a:lnTo>
                <a:lnTo>
                  <a:pt x="341741" y="69128"/>
                </a:lnTo>
                <a:lnTo>
                  <a:pt x="340781" y="72008"/>
                </a:lnTo>
                <a:lnTo>
                  <a:pt x="335849" y="85450"/>
                </a:lnTo>
                <a:lnTo>
                  <a:pt x="344622" y="85450"/>
                </a:lnTo>
                <a:lnTo>
                  <a:pt x="346542" y="72008"/>
                </a:lnTo>
                <a:lnTo>
                  <a:pt x="346953" y="69128"/>
                </a:lnTo>
                <a:lnTo>
                  <a:pt x="347228" y="67208"/>
                </a:lnTo>
              </a:path>
              <a:path w="588462" h="239039">
                <a:moveTo>
                  <a:pt x="360944" y="79689"/>
                </a:moveTo>
                <a:lnTo>
                  <a:pt x="344622" y="85450"/>
                </a:lnTo>
                <a:lnTo>
                  <a:pt x="384947" y="85450"/>
                </a:lnTo>
              </a:path>
              <a:path w="588462" h="239039">
                <a:moveTo>
                  <a:pt x="335849" y="85450"/>
                </a:moveTo>
                <a:lnTo>
                  <a:pt x="333171" y="92747"/>
                </a:lnTo>
                <a:lnTo>
                  <a:pt x="395378" y="92747"/>
                </a:lnTo>
                <a:lnTo>
                  <a:pt x="384947" y="85450"/>
                </a:lnTo>
              </a:path>
              <a:path w="588462" h="239039">
                <a:moveTo>
                  <a:pt x="333171" y="92747"/>
                </a:moveTo>
                <a:lnTo>
                  <a:pt x="325786" y="112870"/>
                </a:lnTo>
                <a:lnTo>
                  <a:pt x="348022" y="112870"/>
                </a:lnTo>
                <a:lnTo>
                  <a:pt x="356152" y="92747"/>
                </a:lnTo>
              </a:path>
              <a:path w="588462" h="239039">
                <a:moveTo>
                  <a:pt x="356152" y="92747"/>
                </a:moveTo>
                <a:lnTo>
                  <a:pt x="371095" y="102203"/>
                </a:lnTo>
                <a:lnTo>
                  <a:pt x="408897" y="102203"/>
                </a:lnTo>
                <a:lnTo>
                  <a:pt x="395378" y="92747"/>
                </a:lnTo>
              </a:path>
              <a:path w="588462" h="239039">
                <a:moveTo>
                  <a:pt x="431977" y="95036"/>
                </a:moveTo>
                <a:lnTo>
                  <a:pt x="408897" y="102203"/>
                </a:lnTo>
                <a:lnTo>
                  <a:pt x="434258" y="102203"/>
                </a:lnTo>
              </a:path>
              <a:path w="588462" h="239039">
                <a:moveTo>
                  <a:pt x="371095" y="102203"/>
                </a:moveTo>
                <a:lnTo>
                  <a:pt x="373425" y="103677"/>
                </a:lnTo>
                <a:lnTo>
                  <a:pt x="434727" y="103677"/>
                </a:lnTo>
                <a:lnTo>
                  <a:pt x="434258" y="102203"/>
                </a:lnTo>
              </a:path>
              <a:path w="588462" h="239039">
                <a:moveTo>
                  <a:pt x="373425" y="103677"/>
                </a:moveTo>
                <a:lnTo>
                  <a:pt x="401269" y="122880"/>
                </a:lnTo>
                <a:lnTo>
                  <a:pt x="404149" y="124800"/>
                </a:lnTo>
                <a:lnTo>
                  <a:pt x="404149" y="122880"/>
                </a:lnTo>
                <a:lnTo>
                  <a:pt x="404149" y="103677"/>
                </a:lnTo>
              </a:path>
              <a:path w="588462" h="239039">
                <a:moveTo>
                  <a:pt x="404149" y="103677"/>
                </a:moveTo>
                <a:lnTo>
                  <a:pt x="413750" y="105597"/>
                </a:lnTo>
                <a:lnTo>
                  <a:pt x="427192" y="113278"/>
                </a:lnTo>
                <a:lnTo>
                  <a:pt x="430170" y="116159"/>
                </a:lnTo>
                <a:lnTo>
                  <a:pt x="432243" y="118163"/>
                </a:lnTo>
                <a:lnTo>
                  <a:pt x="455980" y="141122"/>
                </a:lnTo>
                <a:lnTo>
                  <a:pt x="440086" y="118163"/>
                </a:lnTo>
                <a:lnTo>
                  <a:pt x="438698" y="116159"/>
                </a:lnTo>
                <a:lnTo>
                  <a:pt x="437782" y="113278"/>
                </a:lnTo>
                <a:lnTo>
                  <a:pt x="435338" y="105597"/>
                </a:lnTo>
                <a:lnTo>
                  <a:pt x="434727" y="103677"/>
                </a:lnTo>
              </a:path>
              <a:path w="588462" h="239039">
                <a:moveTo>
                  <a:pt x="251025" y="111358"/>
                </a:moveTo>
                <a:lnTo>
                  <a:pt x="229422" y="128640"/>
                </a:lnTo>
                <a:lnTo>
                  <a:pt x="228478" y="129600"/>
                </a:lnTo>
                <a:lnTo>
                  <a:pt x="227517" y="131521"/>
                </a:lnTo>
                <a:lnTo>
                  <a:pt x="226542" y="133441"/>
                </a:lnTo>
                <a:lnTo>
                  <a:pt x="223687" y="141122"/>
                </a:lnTo>
                <a:lnTo>
                  <a:pt x="222420" y="144533"/>
                </a:lnTo>
                <a:lnTo>
                  <a:pt x="200855" y="202554"/>
                </a:lnTo>
                <a:lnTo>
                  <a:pt x="223860" y="202554"/>
                </a:lnTo>
                <a:lnTo>
                  <a:pt x="245436" y="144533"/>
                </a:lnTo>
                <a:lnTo>
                  <a:pt x="246705" y="141122"/>
                </a:lnTo>
                <a:lnTo>
                  <a:pt x="248687" y="133441"/>
                </a:lnTo>
                <a:lnTo>
                  <a:pt x="249182" y="131521"/>
                </a:lnTo>
                <a:lnTo>
                  <a:pt x="249678" y="129600"/>
                </a:lnTo>
                <a:lnTo>
                  <a:pt x="249926" y="128640"/>
                </a:lnTo>
                <a:lnTo>
                  <a:pt x="254386" y="111358"/>
                </a:lnTo>
              </a:path>
              <a:path w="588462" h="239039">
                <a:moveTo>
                  <a:pt x="254386" y="111358"/>
                </a:moveTo>
                <a:lnTo>
                  <a:pt x="263812" y="117119"/>
                </a:lnTo>
                <a:lnTo>
                  <a:pt x="266954" y="119039"/>
                </a:lnTo>
                <a:lnTo>
                  <a:pt x="270097" y="120959"/>
                </a:lnTo>
                <a:lnTo>
                  <a:pt x="271668" y="121919"/>
                </a:lnTo>
                <a:lnTo>
                  <a:pt x="273588" y="120959"/>
                </a:lnTo>
                <a:lnTo>
                  <a:pt x="274548" y="119039"/>
                </a:lnTo>
                <a:lnTo>
                  <a:pt x="275508" y="117119"/>
                </a:lnTo>
                <a:lnTo>
                  <a:pt x="277177" y="111358"/>
                </a:lnTo>
              </a:path>
              <a:path w="588462" h="239039">
                <a:moveTo>
                  <a:pt x="303621" y="112870"/>
                </a:moveTo>
                <a:lnTo>
                  <a:pt x="310809" y="147843"/>
                </a:lnTo>
                <a:lnTo>
                  <a:pt x="333891" y="147843"/>
                </a:lnTo>
                <a:lnTo>
                  <a:pt x="348022" y="112870"/>
                </a:lnTo>
              </a:path>
              <a:path w="588462" h="239039">
                <a:moveTo>
                  <a:pt x="310809" y="147843"/>
                </a:moveTo>
                <a:lnTo>
                  <a:pt x="311993" y="153603"/>
                </a:lnTo>
                <a:lnTo>
                  <a:pt x="312953" y="147843"/>
                </a:lnTo>
              </a:path>
              <a:path w="588462" h="239039">
                <a:moveTo>
                  <a:pt x="312953" y="147843"/>
                </a:moveTo>
                <a:lnTo>
                  <a:pt x="333115" y="149763"/>
                </a:lnTo>
                <a:lnTo>
                  <a:pt x="333891" y="147843"/>
                </a:lnTo>
              </a:path>
              <a:path w="588462" h="239039">
                <a:moveTo>
                  <a:pt x="200855" y="202554"/>
                </a:moveTo>
                <a:lnTo>
                  <a:pt x="200160" y="204424"/>
                </a:lnTo>
                <a:lnTo>
                  <a:pt x="191181" y="208315"/>
                </a:lnTo>
                <a:lnTo>
                  <a:pt x="198714" y="208315"/>
                </a:lnTo>
                <a:lnTo>
                  <a:pt x="200160" y="204424"/>
                </a:lnTo>
                <a:lnTo>
                  <a:pt x="204475" y="202554"/>
                </a:lnTo>
              </a:path>
              <a:path w="588462" h="239039">
                <a:moveTo>
                  <a:pt x="204475" y="202554"/>
                </a:moveTo>
                <a:lnTo>
                  <a:pt x="198714" y="208315"/>
                </a:lnTo>
                <a:lnTo>
                  <a:pt x="221717" y="208315"/>
                </a:lnTo>
                <a:lnTo>
                  <a:pt x="223860" y="202554"/>
                </a:lnTo>
              </a:path>
              <a:path w="588462" h="239039">
                <a:moveTo>
                  <a:pt x="120944" y="207355"/>
                </a:moveTo>
                <a:lnTo>
                  <a:pt x="121785" y="213768"/>
                </a:lnTo>
                <a:lnTo>
                  <a:pt x="178597" y="213768"/>
                </a:lnTo>
                <a:lnTo>
                  <a:pt x="154548" y="207355"/>
                </a:lnTo>
              </a:path>
              <a:path w="588462" h="239039">
                <a:moveTo>
                  <a:pt x="191181" y="208315"/>
                </a:moveTo>
                <a:lnTo>
                  <a:pt x="178597" y="213768"/>
                </a:lnTo>
                <a:lnTo>
                  <a:pt x="219690" y="213768"/>
                </a:lnTo>
                <a:lnTo>
                  <a:pt x="221717" y="208315"/>
                </a:lnTo>
              </a:path>
              <a:path w="588462" h="239039">
                <a:moveTo>
                  <a:pt x="121785" y="213768"/>
                </a:moveTo>
                <a:lnTo>
                  <a:pt x="121951" y="215036"/>
                </a:lnTo>
                <a:lnTo>
                  <a:pt x="219218" y="215036"/>
                </a:lnTo>
                <a:lnTo>
                  <a:pt x="219690" y="213768"/>
                </a:lnTo>
              </a:path>
              <a:path w="588462" h="239039">
                <a:moveTo>
                  <a:pt x="121951" y="215036"/>
                </a:moveTo>
                <a:lnTo>
                  <a:pt x="123714" y="228478"/>
                </a:lnTo>
                <a:lnTo>
                  <a:pt x="176893" y="228478"/>
                </a:lnTo>
                <a:lnTo>
                  <a:pt x="175671" y="215036"/>
                </a:lnTo>
              </a:path>
              <a:path w="588462" h="239039">
                <a:moveTo>
                  <a:pt x="183352" y="215036"/>
                </a:moveTo>
                <a:lnTo>
                  <a:pt x="183443" y="215996"/>
                </a:lnTo>
                <a:lnTo>
                  <a:pt x="183626" y="217916"/>
                </a:lnTo>
                <a:lnTo>
                  <a:pt x="183901" y="220797"/>
                </a:lnTo>
                <a:lnTo>
                  <a:pt x="183992" y="221757"/>
                </a:lnTo>
                <a:lnTo>
                  <a:pt x="185272" y="235198"/>
                </a:lnTo>
                <a:lnTo>
                  <a:pt x="214076" y="221757"/>
                </a:lnTo>
                <a:lnTo>
                  <a:pt x="215981" y="220797"/>
                </a:lnTo>
                <a:lnTo>
                  <a:pt x="217916" y="217916"/>
                </a:lnTo>
                <a:lnTo>
                  <a:pt x="218861" y="215996"/>
                </a:lnTo>
                <a:lnTo>
                  <a:pt x="219218" y="215036"/>
                </a:lnTo>
              </a:path>
              <a:path w="588462" h="239039">
                <a:moveTo>
                  <a:pt x="123714" y="228478"/>
                </a:moveTo>
                <a:lnTo>
                  <a:pt x="123840" y="229438"/>
                </a:lnTo>
                <a:lnTo>
                  <a:pt x="127665" y="228478"/>
                </a:lnTo>
              </a:path>
              <a:path w="588462" h="239039">
                <a:moveTo>
                  <a:pt x="149748" y="228478"/>
                </a:moveTo>
                <a:lnTo>
                  <a:pt x="177591" y="236159"/>
                </a:lnTo>
                <a:lnTo>
                  <a:pt x="176893" y="228478"/>
                </a:lnTo>
              </a:path>
              <a:path w="588462" h="239039">
                <a:moveTo>
                  <a:pt x="357103" y="67208"/>
                </a:moveTo>
                <a:lnTo>
                  <a:pt x="354223" y="65288"/>
                </a:lnTo>
                <a:lnTo>
                  <a:pt x="350382" y="64328"/>
                </a:lnTo>
                <a:lnTo>
                  <a:pt x="347502" y="65288"/>
                </a:lnTo>
                <a:lnTo>
                  <a:pt x="344622" y="85450"/>
                </a:lnTo>
                <a:lnTo>
                  <a:pt x="360944" y="79689"/>
                </a:lnTo>
                <a:lnTo>
                  <a:pt x="384947" y="85450"/>
                </a:lnTo>
                <a:lnTo>
                  <a:pt x="357103" y="67208"/>
                </a:lnTo>
                <a:close/>
              </a:path>
              <a:path w="588462" h="239039">
                <a:moveTo>
                  <a:pt x="410870" y="124800"/>
                </a:moveTo>
                <a:lnTo>
                  <a:pt x="432243" y="118163"/>
                </a:lnTo>
                <a:lnTo>
                  <a:pt x="427192" y="113278"/>
                </a:lnTo>
                <a:lnTo>
                  <a:pt x="413750" y="105597"/>
                </a:lnTo>
                <a:lnTo>
                  <a:pt x="404149" y="103677"/>
                </a:lnTo>
                <a:lnTo>
                  <a:pt x="404149" y="124800"/>
                </a:lnTo>
                <a:lnTo>
                  <a:pt x="407029" y="125760"/>
                </a:lnTo>
                <a:lnTo>
                  <a:pt x="410870" y="124800"/>
                </a:lnTo>
                <a:close/>
              </a:path>
              <a:path w="588462" h="239039">
                <a:moveTo>
                  <a:pt x="454060" y="128640"/>
                </a:moveTo>
                <a:lnTo>
                  <a:pt x="471342" y="125760"/>
                </a:lnTo>
                <a:lnTo>
                  <a:pt x="473262" y="139202"/>
                </a:lnTo>
                <a:lnTo>
                  <a:pt x="499856" y="91532"/>
                </a:lnTo>
                <a:lnTo>
                  <a:pt x="518372" y="74293"/>
                </a:lnTo>
                <a:lnTo>
                  <a:pt x="539495" y="101757"/>
                </a:lnTo>
                <a:lnTo>
                  <a:pt x="527014" y="66248"/>
                </a:lnTo>
                <a:lnTo>
                  <a:pt x="521253" y="47045"/>
                </a:lnTo>
                <a:lnTo>
                  <a:pt x="517413" y="47045"/>
                </a:lnTo>
                <a:lnTo>
                  <a:pt x="514548" y="48005"/>
                </a:lnTo>
                <a:lnTo>
                  <a:pt x="512612" y="49926"/>
                </a:lnTo>
                <a:lnTo>
                  <a:pt x="510707" y="64328"/>
                </a:lnTo>
                <a:lnTo>
                  <a:pt x="501106" y="89291"/>
                </a:lnTo>
                <a:lnTo>
                  <a:pt x="499186" y="92156"/>
                </a:lnTo>
                <a:lnTo>
                  <a:pt x="481904" y="77769"/>
                </a:lnTo>
                <a:lnTo>
                  <a:pt x="461071" y="115831"/>
                </a:lnTo>
                <a:lnTo>
                  <a:pt x="442539" y="97916"/>
                </a:lnTo>
                <a:lnTo>
                  <a:pt x="440618" y="95036"/>
                </a:lnTo>
                <a:lnTo>
                  <a:pt x="435818" y="94091"/>
                </a:lnTo>
                <a:lnTo>
                  <a:pt x="431977" y="95036"/>
                </a:lnTo>
                <a:lnTo>
                  <a:pt x="438698" y="116159"/>
                </a:lnTo>
                <a:lnTo>
                  <a:pt x="455980" y="141122"/>
                </a:lnTo>
                <a:lnTo>
                  <a:pt x="454060" y="128640"/>
                </a:lnTo>
                <a:close/>
              </a:path>
              <a:path w="588462" h="239039">
                <a:moveTo>
                  <a:pt x="501106" y="89291"/>
                </a:moveTo>
                <a:lnTo>
                  <a:pt x="510707" y="64328"/>
                </a:lnTo>
                <a:lnTo>
                  <a:pt x="512612" y="49926"/>
                </a:lnTo>
                <a:lnTo>
                  <a:pt x="483824" y="75849"/>
                </a:lnTo>
                <a:lnTo>
                  <a:pt x="482864" y="76809"/>
                </a:lnTo>
                <a:lnTo>
                  <a:pt x="481904" y="77769"/>
                </a:lnTo>
                <a:lnTo>
                  <a:pt x="499186" y="92156"/>
                </a:lnTo>
                <a:lnTo>
                  <a:pt x="501106" y="89291"/>
                </a:lnTo>
                <a:close/>
              </a:path>
              <a:path w="588462" h="239039">
                <a:moveTo>
                  <a:pt x="553897" y="105597"/>
                </a:moveTo>
                <a:lnTo>
                  <a:pt x="555818" y="103677"/>
                </a:lnTo>
                <a:lnTo>
                  <a:pt x="583661" y="75849"/>
                </a:lnTo>
                <a:lnTo>
                  <a:pt x="588462" y="71048"/>
                </a:lnTo>
                <a:lnTo>
                  <a:pt x="588462" y="64328"/>
                </a:lnTo>
                <a:lnTo>
                  <a:pt x="583661" y="59527"/>
                </a:lnTo>
                <a:lnTo>
                  <a:pt x="579821" y="55686"/>
                </a:lnTo>
                <a:lnTo>
                  <a:pt x="572140" y="55686"/>
                </a:lnTo>
                <a:lnTo>
                  <a:pt x="568299" y="59527"/>
                </a:lnTo>
                <a:lnTo>
                  <a:pt x="549383" y="79085"/>
                </a:lnTo>
                <a:lnTo>
                  <a:pt x="528949" y="50886"/>
                </a:lnTo>
                <a:lnTo>
                  <a:pt x="527014" y="48966"/>
                </a:lnTo>
                <a:lnTo>
                  <a:pt x="524134" y="47045"/>
                </a:lnTo>
                <a:lnTo>
                  <a:pt x="521253" y="47045"/>
                </a:lnTo>
                <a:lnTo>
                  <a:pt x="527014" y="66248"/>
                </a:lnTo>
                <a:lnTo>
                  <a:pt x="539495" y="101757"/>
                </a:lnTo>
                <a:lnTo>
                  <a:pt x="540456" y="88315"/>
                </a:lnTo>
                <a:lnTo>
                  <a:pt x="556778" y="89291"/>
                </a:lnTo>
                <a:lnTo>
                  <a:pt x="550057" y="106558"/>
                </a:lnTo>
                <a:lnTo>
                  <a:pt x="553897" y="105597"/>
                </a:lnTo>
                <a:close/>
              </a:path>
              <a:path w="588462" h="239039">
                <a:moveTo>
                  <a:pt x="556778" y="89291"/>
                </a:moveTo>
                <a:lnTo>
                  <a:pt x="540456" y="88315"/>
                </a:lnTo>
                <a:lnTo>
                  <a:pt x="539495" y="101757"/>
                </a:lnTo>
                <a:lnTo>
                  <a:pt x="540456" y="104637"/>
                </a:lnTo>
                <a:lnTo>
                  <a:pt x="544296" y="106558"/>
                </a:lnTo>
                <a:lnTo>
                  <a:pt x="550057" y="106558"/>
                </a:lnTo>
                <a:lnTo>
                  <a:pt x="556778" y="89291"/>
                </a:lnTo>
                <a:close/>
              </a:path>
              <a:path w="588462" h="239039">
                <a:moveTo>
                  <a:pt x="464621" y="144002"/>
                </a:moveTo>
                <a:lnTo>
                  <a:pt x="468462" y="144002"/>
                </a:lnTo>
                <a:lnTo>
                  <a:pt x="471342" y="142082"/>
                </a:lnTo>
                <a:lnTo>
                  <a:pt x="473262" y="139202"/>
                </a:lnTo>
                <a:lnTo>
                  <a:pt x="471342" y="125760"/>
                </a:lnTo>
                <a:lnTo>
                  <a:pt x="454060" y="128640"/>
                </a:lnTo>
                <a:lnTo>
                  <a:pt x="455980" y="141122"/>
                </a:lnTo>
                <a:lnTo>
                  <a:pt x="457901" y="144002"/>
                </a:lnTo>
                <a:lnTo>
                  <a:pt x="461741" y="144962"/>
                </a:lnTo>
                <a:lnTo>
                  <a:pt x="464621" y="144002"/>
                </a:lnTo>
                <a:close/>
              </a:path>
              <a:path w="588462" h="239039">
                <a:moveTo>
                  <a:pt x="271668" y="121919"/>
                </a:moveTo>
                <a:lnTo>
                  <a:pt x="254386" y="111358"/>
                </a:lnTo>
                <a:lnTo>
                  <a:pt x="246705" y="141122"/>
                </a:lnTo>
                <a:lnTo>
                  <a:pt x="245436" y="144533"/>
                </a:lnTo>
                <a:lnTo>
                  <a:pt x="271668" y="121919"/>
                </a:lnTo>
                <a:close/>
              </a:path>
              <a:path w="588462" h="239039">
                <a:moveTo>
                  <a:pt x="183352" y="236159"/>
                </a:moveTo>
                <a:lnTo>
                  <a:pt x="185272" y="235198"/>
                </a:lnTo>
                <a:lnTo>
                  <a:pt x="183352" y="215036"/>
                </a:lnTo>
                <a:lnTo>
                  <a:pt x="175671" y="215036"/>
                </a:lnTo>
                <a:lnTo>
                  <a:pt x="177591" y="236159"/>
                </a:lnTo>
                <a:lnTo>
                  <a:pt x="180472" y="237119"/>
                </a:lnTo>
                <a:lnTo>
                  <a:pt x="183352" y="236159"/>
                </a:lnTo>
                <a:close/>
              </a:path>
              <a:path w="588462" h="239039">
                <a:moveTo>
                  <a:pt x="98877" y="216956"/>
                </a:moveTo>
                <a:lnTo>
                  <a:pt x="92156" y="216956"/>
                </a:lnTo>
                <a:lnTo>
                  <a:pt x="93074" y="238079"/>
                </a:lnTo>
                <a:lnTo>
                  <a:pt x="99837" y="238079"/>
                </a:lnTo>
                <a:lnTo>
                  <a:pt x="98877" y="216956"/>
                </a:lnTo>
                <a:close/>
              </a:path>
              <a:path w="588462" h="239039">
                <a:moveTo>
                  <a:pt x="204475" y="202554"/>
                </a:moveTo>
                <a:lnTo>
                  <a:pt x="200160" y="204424"/>
                </a:lnTo>
                <a:lnTo>
                  <a:pt x="198714" y="208315"/>
                </a:lnTo>
                <a:lnTo>
                  <a:pt x="204475" y="202554"/>
                </a:lnTo>
                <a:close/>
              </a:path>
              <a:path w="588462" h="239039">
                <a:moveTo>
                  <a:pt x="67193" y="210235"/>
                </a:moveTo>
                <a:lnTo>
                  <a:pt x="66233" y="210235"/>
                </a:lnTo>
                <a:lnTo>
                  <a:pt x="69113" y="232318"/>
                </a:lnTo>
                <a:lnTo>
                  <a:pt x="67193" y="210235"/>
                </a:lnTo>
                <a:close/>
              </a:path>
            </a:pathLst>
          </a:custGeom>
          <a:solidFill>
            <a:srgbClr val="8DA5C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2" name="object 1142"/>
          <p:cNvSpPr/>
          <p:nvPr/>
        </p:nvSpPr>
        <p:spPr>
          <a:xfrm>
            <a:off x="5091927" y="6736171"/>
            <a:ext cx="27828" cy="55671"/>
          </a:xfrm>
          <a:custGeom>
            <a:avLst/>
            <a:gdLst/>
            <a:ahLst/>
            <a:cxnLst/>
            <a:rect l="l" t="t" r="r" b="b"/>
            <a:pathLst>
              <a:path w="27828" h="55671">
                <a:moveTo>
                  <a:pt x="0" y="26883"/>
                </a:moveTo>
                <a:lnTo>
                  <a:pt x="0" y="34549"/>
                </a:lnTo>
                <a:lnTo>
                  <a:pt x="2880" y="41269"/>
                </a:lnTo>
                <a:lnTo>
                  <a:pt x="6720" y="47030"/>
                </a:lnTo>
                <a:lnTo>
                  <a:pt x="11506" y="52791"/>
                </a:lnTo>
                <a:lnTo>
                  <a:pt x="18242" y="55671"/>
                </a:lnTo>
                <a:lnTo>
                  <a:pt x="26868" y="55671"/>
                </a:lnTo>
                <a:lnTo>
                  <a:pt x="27828" y="51831"/>
                </a:lnTo>
                <a:lnTo>
                  <a:pt x="23987" y="51831"/>
                </a:lnTo>
                <a:lnTo>
                  <a:pt x="23027" y="50871"/>
                </a:lnTo>
                <a:lnTo>
                  <a:pt x="21122" y="49911"/>
                </a:lnTo>
                <a:lnTo>
                  <a:pt x="20147" y="47990"/>
                </a:lnTo>
                <a:lnTo>
                  <a:pt x="19187" y="46070"/>
                </a:lnTo>
                <a:lnTo>
                  <a:pt x="18242" y="43190"/>
                </a:lnTo>
                <a:lnTo>
                  <a:pt x="18242" y="39349"/>
                </a:lnTo>
                <a:lnTo>
                  <a:pt x="17282" y="35509"/>
                </a:lnTo>
                <a:lnTo>
                  <a:pt x="17282" y="23042"/>
                </a:lnTo>
                <a:lnTo>
                  <a:pt x="11506" y="0"/>
                </a:lnTo>
                <a:lnTo>
                  <a:pt x="6720" y="5760"/>
                </a:lnTo>
                <a:lnTo>
                  <a:pt x="2880" y="11521"/>
                </a:lnTo>
                <a:lnTo>
                  <a:pt x="0" y="18242"/>
                </a:lnTo>
                <a:lnTo>
                  <a:pt x="0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3" name="object 1143"/>
          <p:cNvSpPr/>
          <p:nvPr/>
        </p:nvSpPr>
        <p:spPr>
          <a:xfrm>
            <a:off x="5103434" y="6733291"/>
            <a:ext cx="41285" cy="58552"/>
          </a:xfrm>
          <a:custGeom>
            <a:avLst/>
            <a:gdLst/>
            <a:ahLst/>
            <a:cxnLst/>
            <a:rect l="l" t="t" r="r" b="b"/>
            <a:pathLst>
              <a:path w="41285" h="58552">
                <a:moveTo>
                  <a:pt x="24002" y="58552"/>
                </a:moveTo>
                <a:lnTo>
                  <a:pt x="30723" y="55671"/>
                </a:lnTo>
                <a:lnTo>
                  <a:pt x="35524" y="48950"/>
                </a:lnTo>
                <a:lnTo>
                  <a:pt x="39364" y="44150"/>
                </a:lnTo>
                <a:lnTo>
                  <a:pt x="41285" y="37429"/>
                </a:lnTo>
                <a:lnTo>
                  <a:pt x="41285" y="23987"/>
                </a:lnTo>
                <a:lnTo>
                  <a:pt x="40325" y="18242"/>
                </a:lnTo>
                <a:lnTo>
                  <a:pt x="37444" y="14401"/>
                </a:lnTo>
                <a:lnTo>
                  <a:pt x="35524" y="9601"/>
                </a:lnTo>
                <a:lnTo>
                  <a:pt x="32644" y="5760"/>
                </a:lnTo>
                <a:lnTo>
                  <a:pt x="28803" y="2880"/>
                </a:lnTo>
                <a:lnTo>
                  <a:pt x="24002" y="960"/>
                </a:lnTo>
                <a:lnTo>
                  <a:pt x="19202" y="0"/>
                </a:lnTo>
                <a:lnTo>
                  <a:pt x="6736" y="0"/>
                </a:lnTo>
                <a:lnTo>
                  <a:pt x="0" y="2880"/>
                </a:lnTo>
                <a:lnTo>
                  <a:pt x="5775" y="25923"/>
                </a:lnTo>
                <a:lnTo>
                  <a:pt x="6736" y="20147"/>
                </a:lnTo>
                <a:lnTo>
                  <a:pt x="6736" y="15361"/>
                </a:lnTo>
                <a:lnTo>
                  <a:pt x="7680" y="10561"/>
                </a:lnTo>
                <a:lnTo>
                  <a:pt x="8641" y="7680"/>
                </a:lnTo>
                <a:lnTo>
                  <a:pt x="9616" y="5760"/>
                </a:lnTo>
                <a:lnTo>
                  <a:pt x="11521" y="4800"/>
                </a:lnTo>
                <a:lnTo>
                  <a:pt x="12481" y="3840"/>
                </a:lnTo>
                <a:lnTo>
                  <a:pt x="18242" y="3840"/>
                </a:lnTo>
                <a:lnTo>
                  <a:pt x="19202" y="4800"/>
                </a:lnTo>
                <a:lnTo>
                  <a:pt x="20162" y="6720"/>
                </a:lnTo>
                <a:lnTo>
                  <a:pt x="22082" y="7680"/>
                </a:lnTo>
                <a:lnTo>
                  <a:pt x="22082" y="10561"/>
                </a:lnTo>
                <a:lnTo>
                  <a:pt x="23042" y="13441"/>
                </a:lnTo>
                <a:lnTo>
                  <a:pt x="24002" y="18242"/>
                </a:lnTo>
                <a:lnTo>
                  <a:pt x="24002" y="36484"/>
                </a:lnTo>
                <a:lnTo>
                  <a:pt x="23042" y="44150"/>
                </a:lnTo>
                <a:lnTo>
                  <a:pt x="22082" y="47045"/>
                </a:lnTo>
                <a:lnTo>
                  <a:pt x="22082" y="49911"/>
                </a:lnTo>
                <a:lnTo>
                  <a:pt x="21122" y="51831"/>
                </a:lnTo>
                <a:lnTo>
                  <a:pt x="19202" y="52791"/>
                </a:lnTo>
                <a:lnTo>
                  <a:pt x="18242" y="53751"/>
                </a:lnTo>
                <a:lnTo>
                  <a:pt x="16322" y="54711"/>
                </a:lnTo>
                <a:lnTo>
                  <a:pt x="15361" y="58552"/>
                </a:lnTo>
                <a:lnTo>
                  <a:pt x="24002" y="585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4" name="object 1144"/>
          <p:cNvSpPr/>
          <p:nvPr/>
        </p:nvSpPr>
        <p:spPr>
          <a:xfrm>
            <a:off x="5151440" y="6714088"/>
            <a:ext cx="36469" cy="76794"/>
          </a:xfrm>
          <a:custGeom>
            <a:avLst/>
            <a:gdLst/>
            <a:ahLst/>
            <a:cxnLst/>
            <a:rect l="l" t="t" r="r" b="b"/>
            <a:pathLst>
              <a:path w="36469" h="76794">
                <a:moveTo>
                  <a:pt x="25923" y="69113"/>
                </a:moveTo>
                <a:lnTo>
                  <a:pt x="24963" y="69113"/>
                </a:lnTo>
                <a:lnTo>
                  <a:pt x="24002" y="68153"/>
                </a:lnTo>
                <a:lnTo>
                  <a:pt x="24002" y="25923"/>
                </a:lnTo>
                <a:lnTo>
                  <a:pt x="36469" y="25923"/>
                </a:lnTo>
                <a:lnTo>
                  <a:pt x="36469" y="20162"/>
                </a:lnTo>
                <a:lnTo>
                  <a:pt x="24002" y="20162"/>
                </a:lnTo>
                <a:lnTo>
                  <a:pt x="24002" y="0"/>
                </a:lnTo>
                <a:lnTo>
                  <a:pt x="22082" y="0"/>
                </a:lnTo>
                <a:lnTo>
                  <a:pt x="19202" y="4800"/>
                </a:lnTo>
                <a:lnTo>
                  <a:pt x="16322" y="9601"/>
                </a:lnTo>
                <a:lnTo>
                  <a:pt x="12481" y="13441"/>
                </a:lnTo>
                <a:lnTo>
                  <a:pt x="8641" y="17282"/>
                </a:lnTo>
                <a:lnTo>
                  <a:pt x="4800" y="21122"/>
                </a:lnTo>
                <a:lnTo>
                  <a:pt x="0" y="24002"/>
                </a:lnTo>
                <a:lnTo>
                  <a:pt x="0" y="25923"/>
                </a:lnTo>
                <a:lnTo>
                  <a:pt x="6720" y="25923"/>
                </a:lnTo>
                <a:lnTo>
                  <a:pt x="6720" y="66248"/>
                </a:lnTo>
                <a:lnTo>
                  <a:pt x="7680" y="67193"/>
                </a:lnTo>
                <a:lnTo>
                  <a:pt x="7680" y="70073"/>
                </a:lnTo>
                <a:lnTo>
                  <a:pt x="9601" y="71993"/>
                </a:lnTo>
                <a:lnTo>
                  <a:pt x="12481" y="73913"/>
                </a:lnTo>
                <a:lnTo>
                  <a:pt x="14401" y="75834"/>
                </a:lnTo>
                <a:lnTo>
                  <a:pt x="17282" y="76794"/>
                </a:lnTo>
                <a:lnTo>
                  <a:pt x="28803" y="76794"/>
                </a:lnTo>
                <a:lnTo>
                  <a:pt x="33604" y="72953"/>
                </a:lnTo>
                <a:lnTo>
                  <a:pt x="36469" y="65272"/>
                </a:lnTo>
                <a:lnTo>
                  <a:pt x="35524" y="64312"/>
                </a:lnTo>
                <a:lnTo>
                  <a:pt x="32644" y="68153"/>
                </a:lnTo>
                <a:lnTo>
                  <a:pt x="30723" y="70073"/>
                </a:lnTo>
                <a:lnTo>
                  <a:pt x="25923" y="70073"/>
                </a:lnTo>
                <a:lnTo>
                  <a:pt x="25923" y="691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5" name="object 1145"/>
          <p:cNvSpPr/>
          <p:nvPr/>
        </p:nvSpPr>
        <p:spPr>
          <a:xfrm>
            <a:off x="5193685" y="6709288"/>
            <a:ext cx="60472" cy="80634"/>
          </a:xfrm>
          <a:custGeom>
            <a:avLst/>
            <a:gdLst/>
            <a:ahLst/>
            <a:cxnLst/>
            <a:rect l="l" t="t" r="r" b="b"/>
            <a:pathLst>
              <a:path w="60472" h="80634">
                <a:moveTo>
                  <a:pt x="60472" y="80634"/>
                </a:moveTo>
                <a:lnTo>
                  <a:pt x="60472" y="78714"/>
                </a:lnTo>
                <a:lnTo>
                  <a:pt x="57591" y="78714"/>
                </a:lnTo>
                <a:lnTo>
                  <a:pt x="55671" y="77754"/>
                </a:lnTo>
                <a:lnTo>
                  <a:pt x="55671" y="76794"/>
                </a:lnTo>
                <a:lnTo>
                  <a:pt x="54711" y="75834"/>
                </a:lnTo>
                <a:lnTo>
                  <a:pt x="53751" y="72953"/>
                </a:lnTo>
                <a:lnTo>
                  <a:pt x="53751" y="36484"/>
                </a:lnTo>
                <a:lnTo>
                  <a:pt x="52791" y="33604"/>
                </a:lnTo>
                <a:lnTo>
                  <a:pt x="51831" y="30723"/>
                </a:lnTo>
                <a:lnTo>
                  <a:pt x="50871" y="28803"/>
                </a:lnTo>
                <a:lnTo>
                  <a:pt x="47990" y="26883"/>
                </a:lnTo>
                <a:lnTo>
                  <a:pt x="45110" y="24963"/>
                </a:lnTo>
                <a:lnTo>
                  <a:pt x="42230" y="24002"/>
                </a:lnTo>
                <a:lnTo>
                  <a:pt x="33588" y="24002"/>
                </a:lnTo>
                <a:lnTo>
                  <a:pt x="30708" y="25923"/>
                </a:lnTo>
                <a:lnTo>
                  <a:pt x="28788" y="26883"/>
                </a:lnTo>
                <a:lnTo>
                  <a:pt x="25907" y="28803"/>
                </a:lnTo>
                <a:lnTo>
                  <a:pt x="22067" y="32644"/>
                </a:lnTo>
                <a:lnTo>
                  <a:pt x="22067" y="0"/>
                </a:lnTo>
                <a:lnTo>
                  <a:pt x="0" y="0"/>
                </a:lnTo>
                <a:lnTo>
                  <a:pt x="0" y="1920"/>
                </a:lnTo>
                <a:lnTo>
                  <a:pt x="1904" y="2880"/>
                </a:lnTo>
                <a:lnTo>
                  <a:pt x="3840" y="2880"/>
                </a:lnTo>
                <a:lnTo>
                  <a:pt x="4785" y="4800"/>
                </a:lnTo>
                <a:lnTo>
                  <a:pt x="5745" y="5760"/>
                </a:lnTo>
                <a:lnTo>
                  <a:pt x="5745" y="75834"/>
                </a:lnTo>
                <a:lnTo>
                  <a:pt x="4785" y="76794"/>
                </a:lnTo>
                <a:lnTo>
                  <a:pt x="3840" y="77754"/>
                </a:lnTo>
                <a:lnTo>
                  <a:pt x="1904" y="78714"/>
                </a:lnTo>
                <a:lnTo>
                  <a:pt x="0" y="78714"/>
                </a:lnTo>
                <a:lnTo>
                  <a:pt x="0" y="80634"/>
                </a:lnTo>
                <a:lnTo>
                  <a:pt x="27828" y="80634"/>
                </a:lnTo>
                <a:lnTo>
                  <a:pt x="27828" y="78714"/>
                </a:lnTo>
                <a:lnTo>
                  <a:pt x="25907" y="78714"/>
                </a:lnTo>
                <a:lnTo>
                  <a:pt x="23987" y="77754"/>
                </a:lnTo>
                <a:lnTo>
                  <a:pt x="23027" y="76794"/>
                </a:lnTo>
                <a:lnTo>
                  <a:pt x="23027" y="75834"/>
                </a:lnTo>
                <a:lnTo>
                  <a:pt x="22067" y="72953"/>
                </a:lnTo>
                <a:lnTo>
                  <a:pt x="22067" y="39364"/>
                </a:lnTo>
                <a:lnTo>
                  <a:pt x="23987" y="36484"/>
                </a:lnTo>
                <a:lnTo>
                  <a:pt x="25907" y="34564"/>
                </a:lnTo>
                <a:lnTo>
                  <a:pt x="27828" y="33604"/>
                </a:lnTo>
                <a:lnTo>
                  <a:pt x="28788" y="32644"/>
                </a:lnTo>
                <a:lnTo>
                  <a:pt x="30708" y="31683"/>
                </a:lnTo>
                <a:lnTo>
                  <a:pt x="34549" y="31683"/>
                </a:lnTo>
                <a:lnTo>
                  <a:pt x="34549" y="32644"/>
                </a:lnTo>
                <a:lnTo>
                  <a:pt x="35509" y="33604"/>
                </a:lnTo>
                <a:lnTo>
                  <a:pt x="36469" y="34564"/>
                </a:lnTo>
                <a:lnTo>
                  <a:pt x="36469" y="35524"/>
                </a:lnTo>
                <a:lnTo>
                  <a:pt x="37429" y="36484"/>
                </a:lnTo>
                <a:lnTo>
                  <a:pt x="37429" y="75834"/>
                </a:lnTo>
                <a:lnTo>
                  <a:pt x="36469" y="76794"/>
                </a:lnTo>
                <a:lnTo>
                  <a:pt x="35509" y="77754"/>
                </a:lnTo>
                <a:lnTo>
                  <a:pt x="33588" y="78714"/>
                </a:lnTo>
                <a:lnTo>
                  <a:pt x="31668" y="78714"/>
                </a:lnTo>
                <a:lnTo>
                  <a:pt x="31668" y="80634"/>
                </a:lnTo>
                <a:lnTo>
                  <a:pt x="60472" y="8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6" name="object 1146"/>
          <p:cNvSpPr/>
          <p:nvPr/>
        </p:nvSpPr>
        <p:spPr>
          <a:xfrm>
            <a:off x="5262798" y="6733291"/>
            <a:ext cx="47030" cy="58552"/>
          </a:xfrm>
          <a:custGeom>
            <a:avLst/>
            <a:gdLst/>
            <a:ahLst/>
            <a:cxnLst/>
            <a:rect l="l" t="t" r="r" b="b"/>
            <a:pathLst>
              <a:path w="47030" h="58552">
                <a:moveTo>
                  <a:pt x="15361" y="14401"/>
                </a:moveTo>
                <a:lnTo>
                  <a:pt x="16322" y="9601"/>
                </a:lnTo>
                <a:lnTo>
                  <a:pt x="19202" y="6720"/>
                </a:lnTo>
                <a:lnTo>
                  <a:pt x="20162" y="4800"/>
                </a:lnTo>
                <a:lnTo>
                  <a:pt x="18242" y="0"/>
                </a:lnTo>
                <a:lnTo>
                  <a:pt x="12481" y="1920"/>
                </a:lnTo>
                <a:lnTo>
                  <a:pt x="7680" y="7680"/>
                </a:lnTo>
                <a:lnTo>
                  <a:pt x="1920" y="13441"/>
                </a:lnTo>
                <a:lnTo>
                  <a:pt x="0" y="21122"/>
                </a:lnTo>
                <a:lnTo>
                  <a:pt x="0" y="37429"/>
                </a:lnTo>
                <a:lnTo>
                  <a:pt x="1920" y="44150"/>
                </a:lnTo>
                <a:lnTo>
                  <a:pt x="4800" y="48950"/>
                </a:lnTo>
                <a:lnTo>
                  <a:pt x="9601" y="55671"/>
                </a:lnTo>
                <a:lnTo>
                  <a:pt x="15361" y="58552"/>
                </a:lnTo>
                <a:lnTo>
                  <a:pt x="28803" y="58552"/>
                </a:lnTo>
                <a:lnTo>
                  <a:pt x="32644" y="57591"/>
                </a:lnTo>
                <a:lnTo>
                  <a:pt x="36469" y="54711"/>
                </a:lnTo>
                <a:lnTo>
                  <a:pt x="40309" y="51831"/>
                </a:lnTo>
                <a:lnTo>
                  <a:pt x="43205" y="47990"/>
                </a:lnTo>
                <a:lnTo>
                  <a:pt x="47030" y="42230"/>
                </a:lnTo>
                <a:lnTo>
                  <a:pt x="44150" y="40309"/>
                </a:lnTo>
                <a:lnTo>
                  <a:pt x="42245" y="44150"/>
                </a:lnTo>
                <a:lnTo>
                  <a:pt x="40309" y="46070"/>
                </a:lnTo>
                <a:lnTo>
                  <a:pt x="38404" y="47990"/>
                </a:lnTo>
                <a:lnTo>
                  <a:pt x="36469" y="48950"/>
                </a:lnTo>
                <a:lnTo>
                  <a:pt x="34549" y="49911"/>
                </a:lnTo>
                <a:lnTo>
                  <a:pt x="27843" y="49911"/>
                </a:lnTo>
                <a:lnTo>
                  <a:pt x="24963" y="47990"/>
                </a:lnTo>
                <a:lnTo>
                  <a:pt x="22082" y="45110"/>
                </a:lnTo>
                <a:lnTo>
                  <a:pt x="18242" y="40309"/>
                </a:lnTo>
                <a:lnTo>
                  <a:pt x="16322" y="34549"/>
                </a:lnTo>
                <a:lnTo>
                  <a:pt x="15361" y="23042"/>
                </a:lnTo>
                <a:lnTo>
                  <a:pt x="15361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7" name="object 1147"/>
          <p:cNvSpPr/>
          <p:nvPr/>
        </p:nvSpPr>
        <p:spPr>
          <a:xfrm>
            <a:off x="5278160" y="6733291"/>
            <a:ext cx="31668" cy="34549"/>
          </a:xfrm>
          <a:custGeom>
            <a:avLst/>
            <a:gdLst/>
            <a:ahLst/>
            <a:cxnLst/>
            <a:rect l="l" t="t" r="r" b="b"/>
            <a:pathLst>
              <a:path w="31668" h="34549">
                <a:moveTo>
                  <a:pt x="960" y="26868"/>
                </a:moveTo>
                <a:lnTo>
                  <a:pt x="31668" y="26868"/>
                </a:lnTo>
                <a:lnTo>
                  <a:pt x="30723" y="18242"/>
                </a:lnTo>
                <a:lnTo>
                  <a:pt x="28788" y="11521"/>
                </a:lnTo>
                <a:lnTo>
                  <a:pt x="24002" y="6720"/>
                </a:lnTo>
                <a:lnTo>
                  <a:pt x="20162" y="1920"/>
                </a:lnTo>
                <a:lnTo>
                  <a:pt x="15346" y="0"/>
                </a:lnTo>
                <a:lnTo>
                  <a:pt x="2880" y="0"/>
                </a:lnTo>
                <a:lnTo>
                  <a:pt x="4800" y="4800"/>
                </a:lnTo>
                <a:lnTo>
                  <a:pt x="6720" y="3840"/>
                </a:lnTo>
                <a:lnTo>
                  <a:pt x="11506" y="3840"/>
                </a:lnTo>
                <a:lnTo>
                  <a:pt x="12481" y="4800"/>
                </a:lnTo>
                <a:lnTo>
                  <a:pt x="13441" y="5760"/>
                </a:lnTo>
                <a:lnTo>
                  <a:pt x="14386" y="7680"/>
                </a:lnTo>
                <a:lnTo>
                  <a:pt x="15346" y="9601"/>
                </a:lnTo>
                <a:lnTo>
                  <a:pt x="16322" y="12481"/>
                </a:lnTo>
                <a:lnTo>
                  <a:pt x="16322" y="23042"/>
                </a:lnTo>
                <a:lnTo>
                  <a:pt x="0" y="23042"/>
                </a:lnTo>
                <a:lnTo>
                  <a:pt x="960" y="34549"/>
                </a:lnTo>
                <a:lnTo>
                  <a:pt x="960" y="26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8" name="object 1148"/>
          <p:cNvSpPr/>
          <p:nvPr/>
        </p:nvSpPr>
        <p:spPr>
          <a:xfrm>
            <a:off x="5316550" y="6733291"/>
            <a:ext cx="48005" cy="56631"/>
          </a:xfrm>
          <a:custGeom>
            <a:avLst/>
            <a:gdLst/>
            <a:ahLst/>
            <a:cxnLst/>
            <a:rect l="l" t="t" r="r" b="b"/>
            <a:pathLst>
              <a:path w="48005" h="56631">
                <a:moveTo>
                  <a:pt x="22082" y="960"/>
                </a:moveTo>
                <a:lnTo>
                  <a:pt x="0" y="960"/>
                </a:lnTo>
                <a:lnTo>
                  <a:pt x="0" y="3840"/>
                </a:lnTo>
                <a:lnTo>
                  <a:pt x="2880" y="3840"/>
                </a:lnTo>
                <a:lnTo>
                  <a:pt x="3840" y="480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51831"/>
                </a:lnTo>
                <a:lnTo>
                  <a:pt x="4800" y="52791"/>
                </a:lnTo>
                <a:lnTo>
                  <a:pt x="3840" y="53751"/>
                </a:lnTo>
                <a:lnTo>
                  <a:pt x="1920" y="54711"/>
                </a:lnTo>
                <a:lnTo>
                  <a:pt x="0" y="54711"/>
                </a:lnTo>
                <a:lnTo>
                  <a:pt x="0" y="56631"/>
                </a:lnTo>
                <a:lnTo>
                  <a:pt x="29763" y="56631"/>
                </a:lnTo>
                <a:lnTo>
                  <a:pt x="29763" y="54711"/>
                </a:lnTo>
                <a:lnTo>
                  <a:pt x="25923" y="54711"/>
                </a:lnTo>
                <a:lnTo>
                  <a:pt x="24963" y="53751"/>
                </a:lnTo>
                <a:lnTo>
                  <a:pt x="24002" y="53751"/>
                </a:lnTo>
                <a:lnTo>
                  <a:pt x="23042" y="52791"/>
                </a:lnTo>
                <a:lnTo>
                  <a:pt x="23042" y="50871"/>
                </a:lnTo>
                <a:lnTo>
                  <a:pt x="22082" y="49911"/>
                </a:lnTo>
                <a:lnTo>
                  <a:pt x="22082" y="26868"/>
                </a:lnTo>
                <a:lnTo>
                  <a:pt x="23042" y="22082"/>
                </a:lnTo>
                <a:lnTo>
                  <a:pt x="24002" y="18242"/>
                </a:lnTo>
                <a:lnTo>
                  <a:pt x="24963" y="15361"/>
                </a:lnTo>
                <a:lnTo>
                  <a:pt x="26883" y="13441"/>
                </a:lnTo>
                <a:lnTo>
                  <a:pt x="27843" y="12481"/>
                </a:lnTo>
                <a:lnTo>
                  <a:pt x="28803" y="11521"/>
                </a:lnTo>
                <a:lnTo>
                  <a:pt x="32644" y="11521"/>
                </a:lnTo>
                <a:lnTo>
                  <a:pt x="33604" y="12481"/>
                </a:lnTo>
                <a:lnTo>
                  <a:pt x="35524" y="13441"/>
                </a:lnTo>
                <a:lnTo>
                  <a:pt x="37444" y="15361"/>
                </a:lnTo>
                <a:lnTo>
                  <a:pt x="38404" y="16306"/>
                </a:lnTo>
                <a:lnTo>
                  <a:pt x="43205" y="16306"/>
                </a:lnTo>
                <a:lnTo>
                  <a:pt x="44165" y="15361"/>
                </a:lnTo>
                <a:lnTo>
                  <a:pt x="46085" y="13441"/>
                </a:lnTo>
                <a:lnTo>
                  <a:pt x="47045" y="12481"/>
                </a:lnTo>
                <a:lnTo>
                  <a:pt x="48005" y="10561"/>
                </a:lnTo>
                <a:lnTo>
                  <a:pt x="48005" y="4800"/>
                </a:lnTo>
                <a:lnTo>
                  <a:pt x="47045" y="2880"/>
                </a:lnTo>
                <a:lnTo>
                  <a:pt x="45125" y="1920"/>
                </a:lnTo>
                <a:lnTo>
                  <a:pt x="44165" y="0"/>
                </a:lnTo>
                <a:lnTo>
                  <a:pt x="37444" y="0"/>
                </a:lnTo>
                <a:lnTo>
                  <a:pt x="34564" y="960"/>
                </a:lnTo>
                <a:lnTo>
                  <a:pt x="31683" y="2880"/>
                </a:lnTo>
                <a:lnTo>
                  <a:pt x="29763" y="4800"/>
                </a:lnTo>
                <a:lnTo>
                  <a:pt x="25923" y="8641"/>
                </a:lnTo>
                <a:lnTo>
                  <a:pt x="22082" y="14401"/>
                </a:lnTo>
                <a:lnTo>
                  <a:pt x="22082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9" name="object 1149"/>
          <p:cNvSpPr/>
          <p:nvPr/>
        </p:nvSpPr>
        <p:spPr>
          <a:xfrm>
            <a:off x="4072550" y="8393600"/>
            <a:ext cx="10443" cy="14840"/>
          </a:xfrm>
          <a:custGeom>
            <a:avLst/>
            <a:gdLst/>
            <a:ahLst/>
            <a:cxnLst/>
            <a:rect l="l" t="t" r="r" b="b"/>
            <a:pathLst>
              <a:path w="10443" h="14840">
                <a:moveTo>
                  <a:pt x="10443" y="11000"/>
                </a:moveTo>
                <a:lnTo>
                  <a:pt x="6603" y="11000"/>
                </a:lnTo>
                <a:lnTo>
                  <a:pt x="2762" y="8119"/>
                </a:lnTo>
                <a:lnTo>
                  <a:pt x="842" y="2359"/>
                </a:lnTo>
                <a:lnTo>
                  <a:pt x="0" y="0"/>
                </a:lnTo>
                <a:lnTo>
                  <a:pt x="2762" y="14840"/>
                </a:lnTo>
                <a:lnTo>
                  <a:pt x="10443" y="14840"/>
                </a:lnTo>
                <a:lnTo>
                  <a:pt x="10443" y="110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0" name="object 1150"/>
          <p:cNvSpPr/>
          <p:nvPr/>
        </p:nvSpPr>
        <p:spPr>
          <a:xfrm>
            <a:off x="4057070" y="8323950"/>
            <a:ext cx="52806" cy="84490"/>
          </a:xfrm>
          <a:custGeom>
            <a:avLst/>
            <a:gdLst/>
            <a:ahLst/>
            <a:cxnLst/>
            <a:rect l="l" t="t" r="r" b="b"/>
            <a:pathLst>
              <a:path w="52806" h="84490">
                <a:moveTo>
                  <a:pt x="107" y="46754"/>
                </a:moveTo>
                <a:lnTo>
                  <a:pt x="2346" y="59783"/>
                </a:lnTo>
                <a:lnTo>
                  <a:pt x="6720" y="71048"/>
                </a:lnTo>
                <a:lnTo>
                  <a:pt x="11521" y="79689"/>
                </a:lnTo>
                <a:lnTo>
                  <a:pt x="18242" y="84490"/>
                </a:lnTo>
                <a:lnTo>
                  <a:pt x="15479" y="69649"/>
                </a:lnTo>
                <a:lnTo>
                  <a:pt x="12598" y="58130"/>
                </a:lnTo>
                <a:lnTo>
                  <a:pt x="11521" y="44165"/>
                </a:lnTo>
                <a:lnTo>
                  <a:pt x="11521" y="37444"/>
                </a:lnTo>
                <a:lnTo>
                  <a:pt x="12481" y="30723"/>
                </a:lnTo>
                <a:lnTo>
                  <a:pt x="13441" y="24002"/>
                </a:lnTo>
                <a:lnTo>
                  <a:pt x="14401" y="16322"/>
                </a:lnTo>
                <a:lnTo>
                  <a:pt x="16322" y="11521"/>
                </a:lnTo>
                <a:lnTo>
                  <a:pt x="19202" y="7680"/>
                </a:lnTo>
                <a:lnTo>
                  <a:pt x="21122" y="5775"/>
                </a:lnTo>
                <a:lnTo>
                  <a:pt x="24002" y="3840"/>
                </a:lnTo>
                <a:lnTo>
                  <a:pt x="28803" y="3840"/>
                </a:lnTo>
                <a:lnTo>
                  <a:pt x="32644" y="6720"/>
                </a:lnTo>
                <a:lnTo>
                  <a:pt x="34564" y="8656"/>
                </a:lnTo>
                <a:lnTo>
                  <a:pt x="36484" y="11521"/>
                </a:lnTo>
                <a:lnTo>
                  <a:pt x="38404" y="16322"/>
                </a:lnTo>
                <a:lnTo>
                  <a:pt x="40325" y="22082"/>
                </a:lnTo>
                <a:lnTo>
                  <a:pt x="41285" y="29763"/>
                </a:lnTo>
                <a:lnTo>
                  <a:pt x="41285" y="39364"/>
                </a:lnTo>
                <a:lnTo>
                  <a:pt x="41241" y="43823"/>
                </a:lnTo>
                <a:lnTo>
                  <a:pt x="40377" y="57659"/>
                </a:lnTo>
                <a:lnTo>
                  <a:pt x="38404" y="68168"/>
                </a:lnTo>
                <a:lnTo>
                  <a:pt x="37444" y="72969"/>
                </a:lnTo>
                <a:lnTo>
                  <a:pt x="35524" y="75849"/>
                </a:lnTo>
                <a:lnTo>
                  <a:pt x="32644" y="77769"/>
                </a:lnTo>
                <a:lnTo>
                  <a:pt x="30723" y="79689"/>
                </a:lnTo>
                <a:lnTo>
                  <a:pt x="28803" y="80650"/>
                </a:lnTo>
                <a:lnTo>
                  <a:pt x="25923" y="80650"/>
                </a:lnTo>
                <a:lnTo>
                  <a:pt x="25923" y="84490"/>
                </a:lnTo>
                <a:lnTo>
                  <a:pt x="29763" y="84490"/>
                </a:lnTo>
                <a:lnTo>
                  <a:pt x="33604" y="82570"/>
                </a:lnTo>
                <a:lnTo>
                  <a:pt x="38404" y="79689"/>
                </a:lnTo>
                <a:lnTo>
                  <a:pt x="42245" y="76809"/>
                </a:lnTo>
                <a:lnTo>
                  <a:pt x="46085" y="72008"/>
                </a:lnTo>
                <a:lnTo>
                  <a:pt x="48966" y="65288"/>
                </a:lnTo>
                <a:lnTo>
                  <a:pt x="51846" y="59527"/>
                </a:lnTo>
                <a:lnTo>
                  <a:pt x="52806" y="50886"/>
                </a:lnTo>
                <a:lnTo>
                  <a:pt x="52806" y="41285"/>
                </a:lnTo>
                <a:lnTo>
                  <a:pt x="52326" y="32366"/>
                </a:lnTo>
                <a:lnTo>
                  <a:pt x="49298" y="19712"/>
                </a:lnTo>
                <a:lnTo>
                  <a:pt x="43205" y="9601"/>
                </a:lnTo>
                <a:lnTo>
                  <a:pt x="38404" y="3840"/>
                </a:lnTo>
                <a:lnTo>
                  <a:pt x="32644" y="0"/>
                </a:lnTo>
                <a:lnTo>
                  <a:pt x="23042" y="0"/>
                </a:lnTo>
                <a:lnTo>
                  <a:pt x="19202" y="1935"/>
                </a:lnTo>
                <a:lnTo>
                  <a:pt x="15361" y="3840"/>
                </a:lnTo>
                <a:lnTo>
                  <a:pt x="10561" y="7680"/>
                </a:lnTo>
                <a:lnTo>
                  <a:pt x="6720" y="12496"/>
                </a:lnTo>
                <a:lnTo>
                  <a:pt x="4800" y="19202"/>
                </a:lnTo>
                <a:lnTo>
                  <a:pt x="1920" y="25923"/>
                </a:lnTo>
                <a:lnTo>
                  <a:pt x="0" y="33604"/>
                </a:lnTo>
                <a:lnTo>
                  <a:pt x="0" y="43205"/>
                </a:lnTo>
                <a:lnTo>
                  <a:pt x="107" y="467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1" name="object 1151"/>
          <p:cNvSpPr/>
          <p:nvPr/>
        </p:nvSpPr>
        <p:spPr>
          <a:xfrm>
            <a:off x="4118518" y="8323950"/>
            <a:ext cx="93116" cy="86410"/>
          </a:xfrm>
          <a:custGeom>
            <a:avLst/>
            <a:gdLst/>
            <a:ahLst/>
            <a:cxnLst/>
            <a:rect l="l" t="t" r="r" b="b"/>
            <a:pathLst>
              <a:path w="93116" h="86410">
                <a:moveTo>
                  <a:pt x="0" y="18242"/>
                </a:moveTo>
                <a:lnTo>
                  <a:pt x="0" y="25923"/>
                </a:lnTo>
                <a:lnTo>
                  <a:pt x="960" y="29763"/>
                </a:lnTo>
                <a:lnTo>
                  <a:pt x="2865" y="33604"/>
                </a:lnTo>
                <a:lnTo>
                  <a:pt x="3840" y="37444"/>
                </a:lnTo>
                <a:lnTo>
                  <a:pt x="5745" y="39364"/>
                </a:lnTo>
                <a:lnTo>
                  <a:pt x="8641" y="41285"/>
                </a:lnTo>
                <a:lnTo>
                  <a:pt x="11521" y="43205"/>
                </a:lnTo>
                <a:lnTo>
                  <a:pt x="9585" y="31683"/>
                </a:lnTo>
                <a:lnTo>
                  <a:pt x="9585" y="14401"/>
                </a:lnTo>
                <a:lnTo>
                  <a:pt x="10546" y="9601"/>
                </a:lnTo>
                <a:lnTo>
                  <a:pt x="11521" y="6720"/>
                </a:lnTo>
                <a:lnTo>
                  <a:pt x="13426" y="4815"/>
                </a:lnTo>
                <a:lnTo>
                  <a:pt x="15361" y="3840"/>
                </a:lnTo>
                <a:lnTo>
                  <a:pt x="19202" y="3840"/>
                </a:lnTo>
                <a:lnTo>
                  <a:pt x="21107" y="4815"/>
                </a:lnTo>
                <a:lnTo>
                  <a:pt x="22067" y="6720"/>
                </a:lnTo>
                <a:lnTo>
                  <a:pt x="23987" y="9601"/>
                </a:lnTo>
                <a:lnTo>
                  <a:pt x="24947" y="15361"/>
                </a:lnTo>
                <a:lnTo>
                  <a:pt x="24947" y="29763"/>
                </a:lnTo>
                <a:lnTo>
                  <a:pt x="23987" y="34564"/>
                </a:lnTo>
                <a:lnTo>
                  <a:pt x="22067" y="37444"/>
                </a:lnTo>
                <a:lnTo>
                  <a:pt x="21107" y="40325"/>
                </a:lnTo>
                <a:lnTo>
                  <a:pt x="19202" y="41285"/>
                </a:lnTo>
                <a:lnTo>
                  <a:pt x="16306" y="41285"/>
                </a:lnTo>
                <a:lnTo>
                  <a:pt x="15361" y="40325"/>
                </a:lnTo>
                <a:lnTo>
                  <a:pt x="14386" y="40325"/>
                </a:lnTo>
                <a:lnTo>
                  <a:pt x="14386" y="44165"/>
                </a:lnTo>
                <a:lnTo>
                  <a:pt x="22067" y="44165"/>
                </a:lnTo>
                <a:lnTo>
                  <a:pt x="25908" y="42245"/>
                </a:lnTo>
                <a:lnTo>
                  <a:pt x="29748" y="38404"/>
                </a:lnTo>
                <a:lnTo>
                  <a:pt x="32628" y="34564"/>
                </a:lnTo>
                <a:lnTo>
                  <a:pt x="34549" y="28803"/>
                </a:lnTo>
                <a:lnTo>
                  <a:pt x="34549" y="16322"/>
                </a:lnTo>
                <a:lnTo>
                  <a:pt x="32628" y="11521"/>
                </a:lnTo>
                <a:lnTo>
                  <a:pt x="29748" y="6720"/>
                </a:lnTo>
                <a:lnTo>
                  <a:pt x="26868" y="1935"/>
                </a:lnTo>
                <a:lnTo>
                  <a:pt x="23027" y="0"/>
                </a:lnTo>
                <a:lnTo>
                  <a:pt x="14386" y="0"/>
                </a:lnTo>
                <a:lnTo>
                  <a:pt x="11521" y="975"/>
                </a:lnTo>
                <a:lnTo>
                  <a:pt x="8641" y="2880"/>
                </a:lnTo>
                <a:lnTo>
                  <a:pt x="5745" y="4815"/>
                </a:lnTo>
                <a:lnTo>
                  <a:pt x="3840" y="6720"/>
                </a:lnTo>
                <a:lnTo>
                  <a:pt x="2865" y="10561"/>
                </a:lnTo>
                <a:lnTo>
                  <a:pt x="960" y="14401"/>
                </a:lnTo>
                <a:lnTo>
                  <a:pt x="0" y="18242"/>
                </a:lnTo>
                <a:close/>
              </a:path>
              <a:path w="93116" h="86410">
                <a:moveTo>
                  <a:pt x="81594" y="86410"/>
                </a:moveTo>
                <a:lnTo>
                  <a:pt x="85435" y="84490"/>
                </a:lnTo>
                <a:lnTo>
                  <a:pt x="88315" y="80650"/>
                </a:lnTo>
                <a:lnTo>
                  <a:pt x="92156" y="76809"/>
                </a:lnTo>
                <a:lnTo>
                  <a:pt x="93116" y="72008"/>
                </a:lnTo>
                <a:lnTo>
                  <a:pt x="93116" y="56647"/>
                </a:lnTo>
                <a:lnTo>
                  <a:pt x="91196" y="53766"/>
                </a:lnTo>
                <a:lnTo>
                  <a:pt x="89275" y="49926"/>
                </a:lnTo>
                <a:lnTo>
                  <a:pt x="87355" y="47045"/>
                </a:lnTo>
                <a:lnTo>
                  <a:pt x="84475" y="45125"/>
                </a:lnTo>
                <a:lnTo>
                  <a:pt x="81594" y="44165"/>
                </a:lnTo>
                <a:lnTo>
                  <a:pt x="78714" y="43205"/>
                </a:lnTo>
                <a:lnTo>
                  <a:pt x="73913" y="43205"/>
                </a:lnTo>
                <a:lnTo>
                  <a:pt x="71033" y="44165"/>
                </a:lnTo>
                <a:lnTo>
                  <a:pt x="68153" y="45125"/>
                </a:lnTo>
                <a:lnTo>
                  <a:pt x="69113" y="76809"/>
                </a:lnTo>
                <a:lnTo>
                  <a:pt x="69113" y="51846"/>
                </a:lnTo>
                <a:lnTo>
                  <a:pt x="71033" y="48966"/>
                </a:lnTo>
                <a:lnTo>
                  <a:pt x="72953" y="47045"/>
                </a:lnTo>
                <a:lnTo>
                  <a:pt x="74874" y="46085"/>
                </a:lnTo>
                <a:lnTo>
                  <a:pt x="78714" y="46085"/>
                </a:lnTo>
                <a:lnTo>
                  <a:pt x="79674" y="47045"/>
                </a:lnTo>
                <a:lnTo>
                  <a:pt x="81594" y="48966"/>
                </a:lnTo>
                <a:lnTo>
                  <a:pt x="83515" y="51846"/>
                </a:lnTo>
                <a:lnTo>
                  <a:pt x="84475" y="57607"/>
                </a:lnTo>
                <a:lnTo>
                  <a:pt x="84475" y="72008"/>
                </a:lnTo>
                <a:lnTo>
                  <a:pt x="83515" y="76809"/>
                </a:lnTo>
                <a:lnTo>
                  <a:pt x="81594" y="79689"/>
                </a:lnTo>
                <a:lnTo>
                  <a:pt x="79674" y="81610"/>
                </a:lnTo>
                <a:lnTo>
                  <a:pt x="77754" y="82570"/>
                </a:lnTo>
                <a:lnTo>
                  <a:pt x="74874" y="82570"/>
                </a:lnTo>
                <a:lnTo>
                  <a:pt x="72953" y="81610"/>
                </a:lnTo>
                <a:lnTo>
                  <a:pt x="73913" y="86410"/>
                </a:lnTo>
                <a:lnTo>
                  <a:pt x="81594" y="86410"/>
                </a:lnTo>
                <a:close/>
              </a:path>
              <a:path w="93116" h="86410">
                <a:moveTo>
                  <a:pt x="61432" y="75849"/>
                </a:moveTo>
                <a:lnTo>
                  <a:pt x="63352" y="79689"/>
                </a:lnTo>
                <a:lnTo>
                  <a:pt x="65272" y="81610"/>
                </a:lnTo>
                <a:lnTo>
                  <a:pt x="68153" y="83530"/>
                </a:lnTo>
                <a:lnTo>
                  <a:pt x="71033" y="85450"/>
                </a:lnTo>
                <a:lnTo>
                  <a:pt x="73913" y="86410"/>
                </a:lnTo>
                <a:lnTo>
                  <a:pt x="72953" y="81610"/>
                </a:lnTo>
                <a:lnTo>
                  <a:pt x="71033" y="79689"/>
                </a:lnTo>
                <a:lnTo>
                  <a:pt x="69113" y="76809"/>
                </a:lnTo>
                <a:lnTo>
                  <a:pt x="68153" y="45125"/>
                </a:lnTo>
                <a:lnTo>
                  <a:pt x="65272" y="47045"/>
                </a:lnTo>
                <a:lnTo>
                  <a:pt x="63352" y="49926"/>
                </a:lnTo>
                <a:lnTo>
                  <a:pt x="61432" y="52806"/>
                </a:lnTo>
                <a:lnTo>
                  <a:pt x="59512" y="56647"/>
                </a:lnTo>
                <a:lnTo>
                  <a:pt x="59512" y="72969"/>
                </a:lnTo>
                <a:lnTo>
                  <a:pt x="61432" y="75849"/>
                </a:lnTo>
                <a:close/>
              </a:path>
              <a:path w="93116" h="86410">
                <a:moveTo>
                  <a:pt x="73913" y="0"/>
                </a:moveTo>
                <a:lnTo>
                  <a:pt x="14386" y="86410"/>
                </a:lnTo>
                <a:lnTo>
                  <a:pt x="20147" y="86410"/>
                </a:lnTo>
                <a:lnTo>
                  <a:pt x="78714" y="0"/>
                </a:lnTo>
                <a:lnTo>
                  <a:pt x="73913" y="0"/>
                </a:lnTo>
                <a:close/>
              </a:path>
              <a:path w="93116" h="86410">
                <a:moveTo>
                  <a:pt x="14386" y="40325"/>
                </a:moveTo>
                <a:lnTo>
                  <a:pt x="12481" y="38404"/>
                </a:lnTo>
                <a:lnTo>
                  <a:pt x="11521" y="37444"/>
                </a:lnTo>
                <a:lnTo>
                  <a:pt x="10546" y="34564"/>
                </a:lnTo>
                <a:lnTo>
                  <a:pt x="9585" y="31683"/>
                </a:lnTo>
                <a:lnTo>
                  <a:pt x="11521" y="43205"/>
                </a:lnTo>
                <a:lnTo>
                  <a:pt x="14386" y="44165"/>
                </a:lnTo>
                <a:lnTo>
                  <a:pt x="14386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2" name="object 1152"/>
          <p:cNvSpPr/>
          <p:nvPr/>
        </p:nvSpPr>
        <p:spPr>
          <a:xfrm>
            <a:off x="4058991" y="8127171"/>
            <a:ext cx="47045" cy="82555"/>
          </a:xfrm>
          <a:custGeom>
            <a:avLst/>
            <a:gdLst/>
            <a:ahLst/>
            <a:cxnLst/>
            <a:rect l="l" t="t" r="r" b="b"/>
            <a:pathLst>
              <a:path w="47045" h="82555">
                <a:moveTo>
                  <a:pt x="7680" y="70073"/>
                </a:moveTo>
                <a:lnTo>
                  <a:pt x="1920" y="70073"/>
                </a:lnTo>
                <a:lnTo>
                  <a:pt x="960" y="71033"/>
                </a:lnTo>
                <a:lnTo>
                  <a:pt x="0" y="71993"/>
                </a:lnTo>
                <a:lnTo>
                  <a:pt x="0" y="75834"/>
                </a:lnTo>
                <a:lnTo>
                  <a:pt x="960" y="77754"/>
                </a:lnTo>
                <a:lnTo>
                  <a:pt x="2880" y="79674"/>
                </a:lnTo>
                <a:lnTo>
                  <a:pt x="5760" y="81594"/>
                </a:lnTo>
                <a:lnTo>
                  <a:pt x="8641" y="82555"/>
                </a:lnTo>
                <a:lnTo>
                  <a:pt x="18242" y="82555"/>
                </a:lnTo>
                <a:lnTo>
                  <a:pt x="23042" y="80634"/>
                </a:lnTo>
                <a:lnTo>
                  <a:pt x="27843" y="78714"/>
                </a:lnTo>
                <a:lnTo>
                  <a:pt x="30723" y="76794"/>
                </a:lnTo>
                <a:lnTo>
                  <a:pt x="33604" y="74874"/>
                </a:lnTo>
                <a:lnTo>
                  <a:pt x="36484" y="72953"/>
                </a:lnTo>
                <a:lnTo>
                  <a:pt x="39364" y="70073"/>
                </a:lnTo>
                <a:lnTo>
                  <a:pt x="41285" y="67193"/>
                </a:lnTo>
                <a:lnTo>
                  <a:pt x="43205" y="63352"/>
                </a:lnTo>
                <a:lnTo>
                  <a:pt x="45125" y="59512"/>
                </a:lnTo>
                <a:lnTo>
                  <a:pt x="46085" y="55671"/>
                </a:lnTo>
                <a:lnTo>
                  <a:pt x="46085" y="44150"/>
                </a:lnTo>
                <a:lnTo>
                  <a:pt x="43205" y="37429"/>
                </a:lnTo>
                <a:lnTo>
                  <a:pt x="37444" y="32628"/>
                </a:lnTo>
                <a:lnTo>
                  <a:pt x="36078" y="31143"/>
                </a:lnTo>
                <a:lnTo>
                  <a:pt x="25793" y="24281"/>
                </a:lnTo>
                <a:lnTo>
                  <a:pt x="12481" y="21107"/>
                </a:lnTo>
                <a:lnTo>
                  <a:pt x="18242" y="9601"/>
                </a:lnTo>
                <a:lnTo>
                  <a:pt x="42245" y="9601"/>
                </a:lnTo>
                <a:lnTo>
                  <a:pt x="47045" y="0"/>
                </a:lnTo>
                <a:lnTo>
                  <a:pt x="18242" y="0"/>
                </a:lnTo>
                <a:lnTo>
                  <a:pt x="2880" y="30708"/>
                </a:lnTo>
                <a:lnTo>
                  <a:pt x="9601" y="31668"/>
                </a:lnTo>
                <a:lnTo>
                  <a:pt x="16322" y="32628"/>
                </a:lnTo>
                <a:lnTo>
                  <a:pt x="20162" y="34549"/>
                </a:lnTo>
                <a:lnTo>
                  <a:pt x="25923" y="36469"/>
                </a:lnTo>
                <a:lnTo>
                  <a:pt x="29763" y="40309"/>
                </a:lnTo>
                <a:lnTo>
                  <a:pt x="33604" y="44150"/>
                </a:lnTo>
                <a:lnTo>
                  <a:pt x="36484" y="47990"/>
                </a:lnTo>
                <a:lnTo>
                  <a:pt x="38404" y="52791"/>
                </a:lnTo>
                <a:lnTo>
                  <a:pt x="38404" y="62392"/>
                </a:lnTo>
                <a:lnTo>
                  <a:pt x="36484" y="67193"/>
                </a:lnTo>
                <a:lnTo>
                  <a:pt x="32644" y="71033"/>
                </a:lnTo>
                <a:lnTo>
                  <a:pt x="28803" y="73913"/>
                </a:lnTo>
                <a:lnTo>
                  <a:pt x="24963" y="75834"/>
                </a:lnTo>
                <a:lnTo>
                  <a:pt x="17282" y="75834"/>
                </a:lnTo>
                <a:lnTo>
                  <a:pt x="14401" y="74874"/>
                </a:lnTo>
                <a:lnTo>
                  <a:pt x="11521" y="72953"/>
                </a:lnTo>
                <a:lnTo>
                  <a:pt x="9601" y="71993"/>
                </a:lnTo>
                <a:lnTo>
                  <a:pt x="7680" y="71033"/>
                </a:lnTo>
                <a:lnTo>
                  <a:pt x="7680" y="70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3" name="object 1153"/>
          <p:cNvSpPr/>
          <p:nvPr/>
        </p:nvSpPr>
        <p:spPr>
          <a:xfrm>
            <a:off x="4118518" y="8125251"/>
            <a:ext cx="93116" cy="85435"/>
          </a:xfrm>
          <a:custGeom>
            <a:avLst/>
            <a:gdLst/>
            <a:ahLst/>
            <a:cxnLst/>
            <a:rect l="l" t="t" r="r" b="b"/>
            <a:pathLst>
              <a:path w="93116" h="85435">
                <a:moveTo>
                  <a:pt x="0" y="17266"/>
                </a:moveTo>
                <a:lnTo>
                  <a:pt x="0" y="25923"/>
                </a:lnTo>
                <a:lnTo>
                  <a:pt x="960" y="29748"/>
                </a:lnTo>
                <a:lnTo>
                  <a:pt x="2865" y="33588"/>
                </a:lnTo>
                <a:lnTo>
                  <a:pt x="3840" y="36469"/>
                </a:lnTo>
                <a:lnTo>
                  <a:pt x="5745" y="39349"/>
                </a:lnTo>
                <a:lnTo>
                  <a:pt x="8641" y="41269"/>
                </a:lnTo>
                <a:lnTo>
                  <a:pt x="11521" y="42230"/>
                </a:lnTo>
                <a:lnTo>
                  <a:pt x="9585" y="31668"/>
                </a:lnTo>
                <a:lnTo>
                  <a:pt x="9585" y="14386"/>
                </a:lnTo>
                <a:lnTo>
                  <a:pt x="10546" y="8641"/>
                </a:lnTo>
                <a:lnTo>
                  <a:pt x="11521" y="6705"/>
                </a:lnTo>
                <a:lnTo>
                  <a:pt x="13426" y="3840"/>
                </a:lnTo>
                <a:lnTo>
                  <a:pt x="15361" y="2865"/>
                </a:lnTo>
                <a:lnTo>
                  <a:pt x="19202" y="2865"/>
                </a:lnTo>
                <a:lnTo>
                  <a:pt x="21107" y="3840"/>
                </a:lnTo>
                <a:lnTo>
                  <a:pt x="22067" y="5745"/>
                </a:lnTo>
                <a:lnTo>
                  <a:pt x="23987" y="9585"/>
                </a:lnTo>
                <a:lnTo>
                  <a:pt x="24947" y="14386"/>
                </a:lnTo>
                <a:lnTo>
                  <a:pt x="24947" y="28788"/>
                </a:lnTo>
                <a:lnTo>
                  <a:pt x="23987" y="34549"/>
                </a:lnTo>
                <a:lnTo>
                  <a:pt x="22067" y="37429"/>
                </a:lnTo>
                <a:lnTo>
                  <a:pt x="21107" y="39349"/>
                </a:lnTo>
                <a:lnTo>
                  <a:pt x="19202" y="40309"/>
                </a:lnTo>
                <a:lnTo>
                  <a:pt x="15361" y="40309"/>
                </a:lnTo>
                <a:lnTo>
                  <a:pt x="14386" y="39349"/>
                </a:lnTo>
                <a:lnTo>
                  <a:pt x="14386" y="43190"/>
                </a:lnTo>
                <a:lnTo>
                  <a:pt x="22067" y="43190"/>
                </a:lnTo>
                <a:lnTo>
                  <a:pt x="25908" y="41269"/>
                </a:lnTo>
                <a:lnTo>
                  <a:pt x="29748" y="37429"/>
                </a:lnTo>
                <a:lnTo>
                  <a:pt x="32628" y="33588"/>
                </a:lnTo>
                <a:lnTo>
                  <a:pt x="34549" y="28788"/>
                </a:lnTo>
                <a:lnTo>
                  <a:pt x="34549" y="16306"/>
                </a:lnTo>
                <a:lnTo>
                  <a:pt x="32628" y="10546"/>
                </a:lnTo>
                <a:lnTo>
                  <a:pt x="29748" y="6705"/>
                </a:lnTo>
                <a:lnTo>
                  <a:pt x="26868" y="1920"/>
                </a:lnTo>
                <a:lnTo>
                  <a:pt x="23027" y="0"/>
                </a:lnTo>
                <a:lnTo>
                  <a:pt x="14386" y="0"/>
                </a:lnTo>
                <a:lnTo>
                  <a:pt x="11521" y="960"/>
                </a:lnTo>
                <a:lnTo>
                  <a:pt x="8641" y="1920"/>
                </a:lnTo>
                <a:lnTo>
                  <a:pt x="5745" y="3840"/>
                </a:lnTo>
                <a:lnTo>
                  <a:pt x="3840" y="6705"/>
                </a:lnTo>
                <a:lnTo>
                  <a:pt x="2865" y="10546"/>
                </a:lnTo>
                <a:lnTo>
                  <a:pt x="960" y="13426"/>
                </a:lnTo>
                <a:lnTo>
                  <a:pt x="0" y="17266"/>
                </a:lnTo>
                <a:close/>
              </a:path>
              <a:path w="93116" h="85435">
                <a:moveTo>
                  <a:pt x="81594" y="85435"/>
                </a:moveTo>
                <a:lnTo>
                  <a:pt x="85435" y="84475"/>
                </a:lnTo>
                <a:lnTo>
                  <a:pt x="88315" y="80634"/>
                </a:lnTo>
                <a:lnTo>
                  <a:pt x="92156" y="76794"/>
                </a:lnTo>
                <a:lnTo>
                  <a:pt x="93116" y="71033"/>
                </a:lnTo>
                <a:lnTo>
                  <a:pt x="93116" y="56631"/>
                </a:lnTo>
                <a:lnTo>
                  <a:pt x="91196" y="52791"/>
                </a:lnTo>
                <a:lnTo>
                  <a:pt x="89275" y="48950"/>
                </a:lnTo>
                <a:lnTo>
                  <a:pt x="87355" y="47030"/>
                </a:lnTo>
                <a:lnTo>
                  <a:pt x="84475" y="45110"/>
                </a:lnTo>
                <a:lnTo>
                  <a:pt x="81594" y="43190"/>
                </a:lnTo>
                <a:lnTo>
                  <a:pt x="78714" y="42230"/>
                </a:lnTo>
                <a:lnTo>
                  <a:pt x="73913" y="42230"/>
                </a:lnTo>
                <a:lnTo>
                  <a:pt x="71033" y="43190"/>
                </a:lnTo>
                <a:lnTo>
                  <a:pt x="68153" y="45110"/>
                </a:lnTo>
                <a:lnTo>
                  <a:pt x="69113" y="76794"/>
                </a:lnTo>
                <a:lnTo>
                  <a:pt x="69113" y="51831"/>
                </a:lnTo>
                <a:lnTo>
                  <a:pt x="71033" y="48950"/>
                </a:lnTo>
                <a:lnTo>
                  <a:pt x="72953" y="47030"/>
                </a:lnTo>
                <a:lnTo>
                  <a:pt x="74874" y="45110"/>
                </a:lnTo>
                <a:lnTo>
                  <a:pt x="78714" y="45110"/>
                </a:lnTo>
                <a:lnTo>
                  <a:pt x="79674" y="47030"/>
                </a:lnTo>
                <a:lnTo>
                  <a:pt x="81594" y="48950"/>
                </a:lnTo>
                <a:lnTo>
                  <a:pt x="83515" y="51831"/>
                </a:lnTo>
                <a:lnTo>
                  <a:pt x="84475" y="56631"/>
                </a:lnTo>
                <a:lnTo>
                  <a:pt x="84475" y="71033"/>
                </a:lnTo>
                <a:lnTo>
                  <a:pt x="83515" y="76794"/>
                </a:lnTo>
                <a:lnTo>
                  <a:pt x="81594" y="79674"/>
                </a:lnTo>
                <a:lnTo>
                  <a:pt x="79674" y="81594"/>
                </a:lnTo>
                <a:lnTo>
                  <a:pt x="77754" y="82555"/>
                </a:lnTo>
                <a:lnTo>
                  <a:pt x="74874" y="82555"/>
                </a:lnTo>
                <a:lnTo>
                  <a:pt x="72953" y="81594"/>
                </a:lnTo>
                <a:lnTo>
                  <a:pt x="73913" y="85435"/>
                </a:lnTo>
                <a:lnTo>
                  <a:pt x="81594" y="85435"/>
                </a:lnTo>
                <a:close/>
              </a:path>
              <a:path w="93116" h="85435">
                <a:moveTo>
                  <a:pt x="61432" y="75834"/>
                </a:moveTo>
                <a:lnTo>
                  <a:pt x="63352" y="78714"/>
                </a:lnTo>
                <a:lnTo>
                  <a:pt x="65272" y="81594"/>
                </a:lnTo>
                <a:lnTo>
                  <a:pt x="68153" y="83515"/>
                </a:lnTo>
                <a:lnTo>
                  <a:pt x="71033" y="85435"/>
                </a:lnTo>
                <a:lnTo>
                  <a:pt x="73913" y="85435"/>
                </a:lnTo>
                <a:lnTo>
                  <a:pt x="72953" y="81594"/>
                </a:lnTo>
                <a:lnTo>
                  <a:pt x="71033" y="79674"/>
                </a:lnTo>
                <a:lnTo>
                  <a:pt x="69113" y="76794"/>
                </a:lnTo>
                <a:lnTo>
                  <a:pt x="68153" y="45110"/>
                </a:lnTo>
                <a:lnTo>
                  <a:pt x="65272" y="47030"/>
                </a:lnTo>
                <a:lnTo>
                  <a:pt x="63352" y="48950"/>
                </a:lnTo>
                <a:lnTo>
                  <a:pt x="61432" y="52791"/>
                </a:lnTo>
                <a:lnTo>
                  <a:pt x="59512" y="56631"/>
                </a:lnTo>
                <a:lnTo>
                  <a:pt x="59512" y="71993"/>
                </a:lnTo>
                <a:lnTo>
                  <a:pt x="61432" y="75834"/>
                </a:lnTo>
                <a:close/>
              </a:path>
              <a:path w="93116" h="85435">
                <a:moveTo>
                  <a:pt x="73913" y="0"/>
                </a:moveTo>
                <a:lnTo>
                  <a:pt x="14386" y="85435"/>
                </a:lnTo>
                <a:lnTo>
                  <a:pt x="20147" y="85435"/>
                </a:lnTo>
                <a:lnTo>
                  <a:pt x="78714" y="0"/>
                </a:lnTo>
                <a:lnTo>
                  <a:pt x="73913" y="0"/>
                </a:lnTo>
                <a:close/>
              </a:path>
              <a:path w="93116" h="85435">
                <a:moveTo>
                  <a:pt x="14386" y="39349"/>
                </a:moveTo>
                <a:lnTo>
                  <a:pt x="12481" y="38389"/>
                </a:lnTo>
                <a:lnTo>
                  <a:pt x="11521" y="36469"/>
                </a:lnTo>
                <a:lnTo>
                  <a:pt x="10546" y="34549"/>
                </a:lnTo>
                <a:lnTo>
                  <a:pt x="9585" y="31668"/>
                </a:lnTo>
                <a:lnTo>
                  <a:pt x="11521" y="42230"/>
                </a:lnTo>
                <a:lnTo>
                  <a:pt x="14386" y="43190"/>
                </a:lnTo>
                <a:lnTo>
                  <a:pt x="14386" y="39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4" name="object 1154"/>
          <p:cNvSpPr/>
          <p:nvPr/>
        </p:nvSpPr>
        <p:spPr>
          <a:xfrm>
            <a:off x="4006199" y="7926537"/>
            <a:ext cx="31668" cy="82555"/>
          </a:xfrm>
          <a:custGeom>
            <a:avLst/>
            <a:gdLst/>
            <a:ahLst/>
            <a:cxnLst/>
            <a:rect l="l" t="t" r="r" b="b"/>
            <a:pathLst>
              <a:path w="31668" h="82555">
                <a:moveTo>
                  <a:pt x="11521" y="19187"/>
                </a:moveTo>
                <a:lnTo>
                  <a:pt x="11521" y="75834"/>
                </a:lnTo>
                <a:lnTo>
                  <a:pt x="10561" y="76794"/>
                </a:lnTo>
                <a:lnTo>
                  <a:pt x="10561" y="77754"/>
                </a:lnTo>
                <a:lnTo>
                  <a:pt x="9601" y="78714"/>
                </a:lnTo>
                <a:lnTo>
                  <a:pt x="8641" y="79674"/>
                </a:lnTo>
                <a:lnTo>
                  <a:pt x="7680" y="79674"/>
                </a:lnTo>
                <a:lnTo>
                  <a:pt x="4800" y="80634"/>
                </a:lnTo>
                <a:lnTo>
                  <a:pt x="960" y="80634"/>
                </a:lnTo>
                <a:lnTo>
                  <a:pt x="960" y="82555"/>
                </a:lnTo>
                <a:lnTo>
                  <a:pt x="31668" y="82555"/>
                </a:lnTo>
                <a:lnTo>
                  <a:pt x="31668" y="80634"/>
                </a:lnTo>
                <a:lnTo>
                  <a:pt x="27828" y="80634"/>
                </a:lnTo>
                <a:lnTo>
                  <a:pt x="25923" y="79674"/>
                </a:lnTo>
                <a:lnTo>
                  <a:pt x="23987" y="79674"/>
                </a:lnTo>
                <a:lnTo>
                  <a:pt x="23042" y="78714"/>
                </a:lnTo>
                <a:lnTo>
                  <a:pt x="22082" y="77754"/>
                </a:lnTo>
                <a:lnTo>
                  <a:pt x="22082" y="76794"/>
                </a:lnTo>
                <a:lnTo>
                  <a:pt x="21107" y="75834"/>
                </a:lnTo>
                <a:lnTo>
                  <a:pt x="21107" y="0"/>
                </a:lnTo>
                <a:lnTo>
                  <a:pt x="19202" y="0"/>
                </a:lnTo>
                <a:lnTo>
                  <a:pt x="0" y="9585"/>
                </a:lnTo>
                <a:lnTo>
                  <a:pt x="960" y="11521"/>
                </a:lnTo>
                <a:lnTo>
                  <a:pt x="2880" y="10561"/>
                </a:lnTo>
                <a:lnTo>
                  <a:pt x="4800" y="9585"/>
                </a:lnTo>
                <a:lnTo>
                  <a:pt x="8641" y="9585"/>
                </a:lnTo>
                <a:lnTo>
                  <a:pt x="9601" y="10561"/>
                </a:lnTo>
                <a:lnTo>
                  <a:pt x="10561" y="11521"/>
                </a:lnTo>
                <a:lnTo>
                  <a:pt x="10561" y="13426"/>
                </a:lnTo>
                <a:lnTo>
                  <a:pt x="11521" y="15346"/>
                </a:lnTo>
                <a:lnTo>
                  <a:pt x="11521" y="191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5" name="object 1155"/>
          <p:cNvSpPr/>
          <p:nvPr/>
        </p:nvSpPr>
        <p:spPr>
          <a:xfrm>
            <a:off x="4072803" y="7996120"/>
            <a:ext cx="10190" cy="14892"/>
          </a:xfrm>
          <a:custGeom>
            <a:avLst/>
            <a:gdLst/>
            <a:ahLst/>
            <a:cxnLst/>
            <a:rect l="l" t="t" r="r" b="b"/>
            <a:pathLst>
              <a:path w="10190" h="14892">
                <a:moveTo>
                  <a:pt x="10190" y="11051"/>
                </a:moveTo>
                <a:lnTo>
                  <a:pt x="6350" y="11051"/>
                </a:lnTo>
                <a:lnTo>
                  <a:pt x="2509" y="8171"/>
                </a:lnTo>
                <a:lnTo>
                  <a:pt x="589" y="1450"/>
                </a:lnTo>
                <a:lnTo>
                  <a:pt x="0" y="0"/>
                </a:lnTo>
                <a:lnTo>
                  <a:pt x="2509" y="14892"/>
                </a:lnTo>
                <a:lnTo>
                  <a:pt x="10190" y="14892"/>
                </a:lnTo>
                <a:lnTo>
                  <a:pt x="10190" y="110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6" name="object 1156"/>
          <p:cNvSpPr/>
          <p:nvPr/>
        </p:nvSpPr>
        <p:spPr>
          <a:xfrm>
            <a:off x="4057070" y="7926537"/>
            <a:ext cx="52806" cy="84475"/>
          </a:xfrm>
          <a:custGeom>
            <a:avLst/>
            <a:gdLst/>
            <a:ahLst/>
            <a:cxnLst/>
            <a:rect l="l" t="t" r="r" b="b"/>
            <a:pathLst>
              <a:path w="52806" h="84475">
                <a:moveTo>
                  <a:pt x="107" y="46035"/>
                </a:moveTo>
                <a:lnTo>
                  <a:pt x="2346" y="59122"/>
                </a:lnTo>
                <a:lnTo>
                  <a:pt x="6720" y="70073"/>
                </a:lnTo>
                <a:lnTo>
                  <a:pt x="11521" y="79674"/>
                </a:lnTo>
                <a:lnTo>
                  <a:pt x="18242" y="84475"/>
                </a:lnTo>
                <a:lnTo>
                  <a:pt x="15732" y="69582"/>
                </a:lnTo>
                <a:lnTo>
                  <a:pt x="12670" y="58068"/>
                </a:lnTo>
                <a:lnTo>
                  <a:pt x="11521" y="44150"/>
                </a:lnTo>
                <a:lnTo>
                  <a:pt x="11521" y="37429"/>
                </a:lnTo>
                <a:lnTo>
                  <a:pt x="12481" y="29748"/>
                </a:lnTo>
                <a:lnTo>
                  <a:pt x="13441" y="23027"/>
                </a:lnTo>
                <a:lnTo>
                  <a:pt x="14401" y="16306"/>
                </a:lnTo>
                <a:lnTo>
                  <a:pt x="16322" y="10561"/>
                </a:lnTo>
                <a:lnTo>
                  <a:pt x="19202" y="7680"/>
                </a:lnTo>
                <a:lnTo>
                  <a:pt x="21122" y="4800"/>
                </a:lnTo>
                <a:lnTo>
                  <a:pt x="24002" y="3840"/>
                </a:lnTo>
                <a:lnTo>
                  <a:pt x="28803" y="3840"/>
                </a:lnTo>
                <a:lnTo>
                  <a:pt x="30723" y="4800"/>
                </a:lnTo>
                <a:lnTo>
                  <a:pt x="32644" y="5745"/>
                </a:lnTo>
                <a:lnTo>
                  <a:pt x="34564" y="7680"/>
                </a:lnTo>
                <a:lnTo>
                  <a:pt x="36484" y="11521"/>
                </a:lnTo>
                <a:lnTo>
                  <a:pt x="38404" y="15346"/>
                </a:lnTo>
                <a:lnTo>
                  <a:pt x="40325" y="22067"/>
                </a:lnTo>
                <a:lnTo>
                  <a:pt x="41285" y="29748"/>
                </a:lnTo>
                <a:lnTo>
                  <a:pt x="41285" y="38389"/>
                </a:lnTo>
                <a:lnTo>
                  <a:pt x="41241" y="42848"/>
                </a:lnTo>
                <a:lnTo>
                  <a:pt x="40377" y="56684"/>
                </a:lnTo>
                <a:lnTo>
                  <a:pt x="38404" y="67193"/>
                </a:lnTo>
                <a:lnTo>
                  <a:pt x="37444" y="71993"/>
                </a:lnTo>
                <a:lnTo>
                  <a:pt x="35524" y="75834"/>
                </a:lnTo>
                <a:lnTo>
                  <a:pt x="32644" y="77754"/>
                </a:lnTo>
                <a:lnTo>
                  <a:pt x="30723" y="79674"/>
                </a:lnTo>
                <a:lnTo>
                  <a:pt x="28803" y="80634"/>
                </a:lnTo>
                <a:lnTo>
                  <a:pt x="25923" y="80634"/>
                </a:lnTo>
                <a:lnTo>
                  <a:pt x="25923" y="84475"/>
                </a:lnTo>
                <a:lnTo>
                  <a:pt x="29763" y="84475"/>
                </a:lnTo>
                <a:lnTo>
                  <a:pt x="33604" y="82555"/>
                </a:lnTo>
                <a:lnTo>
                  <a:pt x="38404" y="79674"/>
                </a:lnTo>
                <a:lnTo>
                  <a:pt x="42245" y="76794"/>
                </a:lnTo>
                <a:lnTo>
                  <a:pt x="46085" y="71993"/>
                </a:lnTo>
                <a:lnTo>
                  <a:pt x="48966" y="65272"/>
                </a:lnTo>
                <a:lnTo>
                  <a:pt x="51846" y="58552"/>
                </a:lnTo>
                <a:lnTo>
                  <a:pt x="52806" y="50871"/>
                </a:lnTo>
                <a:lnTo>
                  <a:pt x="52806" y="41269"/>
                </a:lnTo>
                <a:lnTo>
                  <a:pt x="52326" y="32351"/>
                </a:lnTo>
                <a:lnTo>
                  <a:pt x="49298" y="19696"/>
                </a:lnTo>
                <a:lnTo>
                  <a:pt x="43205" y="9585"/>
                </a:lnTo>
                <a:lnTo>
                  <a:pt x="38404" y="2880"/>
                </a:lnTo>
                <a:lnTo>
                  <a:pt x="32644" y="0"/>
                </a:lnTo>
                <a:lnTo>
                  <a:pt x="23042" y="0"/>
                </a:lnTo>
                <a:lnTo>
                  <a:pt x="19202" y="960"/>
                </a:lnTo>
                <a:lnTo>
                  <a:pt x="15361" y="3840"/>
                </a:lnTo>
                <a:lnTo>
                  <a:pt x="10561" y="6720"/>
                </a:lnTo>
                <a:lnTo>
                  <a:pt x="6720" y="12466"/>
                </a:lnTo>
                <a:lnTo>
                  <a:pt x="4800" y="19187"/>
                </a:lnTo>
                <a:lnTo>
                  <a:pt x="1920" y="25908"/>
                </a:lnTo>
                <a:lnTo>
                  <a:pt x="0" y="33588"/>
                </a:lnTo>
                <a:lnTo>
                  <a:pt x="0" y="42230"/>
                </a:lnTo>
                <a:lnTo>
                  <a:pt x="107" y="460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7" name="object 1157"/>
          <p:cNvSpPr/>
          <p:nvPr/>
        </p:nvSpPr>
        <p:spPr>
          <a:xfrm>
            <a:off x="4118518" y="7926537"/>
            <a:ext cx="93116" cy="86395"/>
          </a:xfrm>
          <a:custGeom>
            <a:avLst/>
            <a:gdLst/>
            <a:ahLst/>
            <a:cxnLst/>
            <a:rect l="l" t="t" r="r" b="b"/>
            <a:pathLst>
              <a:path w="93116" h="86395">
                <a:moveTo>
                  <a:pt x="0" y="17266"/>
                </a:moveTo>
                <a:lnTo>
                  <a:pt x="0" y="25908"/>
                </a:lnTo>
                <a:lnTo>
                  <a:pt x="960" y="29748"/>
                </a:lnTo>
                <a:lnTo>
                  <a:pt x="2865" y="33588"/>
                </a:lnTo>
                <a:lnTo>
                  <a:pt x="3840" y="36469"/>
                </a:lnTo>
                <a:lnTo>
                  <a:pt x="5745" y="39349"/>
                </a:lnTo>
                <a:lnTo>
                  <a:pt x="8641" y="41269"/>
                </a:lnTo>
                <a:lnTo>
                  <a:pt x="11521" y="42230"/>
                </a:lnTo>
                <a:lnTo>
                  <a:pt x="9585" y="31668"/>
                </a:lnTo>
                <a:lnTo>
                  <a:pt x="9585" y="14401"/>
                </a:lnTo>
                <a:lnTo>
                  <a:pt x="10546" y="8625"/>
                </a:lnTo>
                <a:lnTo>
                  <a:pt x="11521" y="6720"/>
                </a:lnTo>
                <a:lnTo>
                  <a:pt x="13426" y="4800"/>
                </a:lnTo>
                <a:lnTo>
                  <a:pt x="15361" y="2880"/>
                </a:lnTo>
                <a:lnTo>
                  <a:pt x="19202" y="2880"/>
                </a:lnTo>
                <a:lnTo>
                  <a:pt x="21107" y="3840"/>
                </a:lnTo>
                <a:lnTo>
                  <a:pt x="22067" y="5745"/>
                </a:lnTo>
                <a:lnTo>
                  <a:pt x="23987" y="9585"/>
                </a:lnTo>
                <a:lnTo>
                  <a:pt x="24947" y="14401"/>
                </a:lnTo>
                <a:lnTo>
                  <a:pt x="24947" y="29748"/>
                </a:lnTo>
                <a:lnTo>
                  <a:pt x="23987" y="34549"/>
                </a:lnTo>
                <a:lnTo>
                  <a:pt x="22067" y="37429"/>
                </a:lnTo>
                <a:lnTo>
                  <a:pt x="21107" y="39349"/>
                </a:lnTo>
                <a:lnTo>
                  <a:pt x="19202" y="40309"/>
                </a:lnTo>
                <a:lnTo>
                  <a:pt x="15361" y="40309"/>
                </a:lnTo>
                <a:lnTo>
                  <a:pt x="14386" y="39349"/>
                </a:lnTo>
                <a:lnTo>
                  <a:pt x="14386" y="43190"/>
                </a:lnTo>
                <a:lnTo>
                  <a:pt x="22067" y="43190"/>
                </a:lnTo>
                <a:lnTo>
                  <a:pt x="25908" y="41269"/>
                </a:lnTo>
                <a:lnTo>
                  <a:pt x="29748" y="37429"/>
                </a:lnTo>
                <a:lnTo>
                  <a:pt x="32628" y="33588"/>
                </a:lnTo>
                <a:lnTo>
                  <a:pt x="34549" y="28803"/>
                </a:lnTo>
                <a:lnTo>
                  <a:pt x="34549" y="16306"/>
                </a:lnTo>
                <a:lnTo>
                  <a:pt x="32628" y="10561"/>
                </a:lnTo>
                <a:lnTo>
                  <a:pt x="29748" y="6720"/>
                </a:lnTo>
                <a:lnTo>
                  <a:pt x="26868" y="1905"/>
                </a:lnTo>
                <a:lnTo>
                  <a:pt x="23027" y="0"/>
                </a:lnTo>
                <a:lnTo>
                  <a:pt x="14386" y="0"/>
                </a:lnTo>
                <a:lnTo>
                  <a:pt x="11521" y="960"/>
                </a:lnTo>
                <a:lnTo>
                  <a:pt x="8641" y="2880"/>
                </a:lnTo>
                <a:lnTo>
                  <a:pt x="5745" y="3840"/>
                </a:lnTo>
                <a:lnTo>
                  <a:pt x="3840" y="6720"/>
                </a:lnTo>
                <a:lnTo>
                  <a:pt x="2865" y="10561"/>
                </a:lnTo>
                <a:lnTo>
                  <a:pt x="960" y="13426"/>
                </a:lnTo>
                <a:lnTo>
                  <a:pt x="0" y="17266"/>
                </a:lnTo>
                <a:close/>
              </a:path>
              <a:path w="93116" h="86395">
                <a:moveTo>
                  <a:pt x="81594" y="86395"/>
                </a:moveTo>
                <a:lnTo>
                  <a:pt x="85435" y="84475"/>
                </a:lnTo>
                <a:lnTo>
                  <a:pt x="88315" y="80634"/>
                </a:lnTo>
                <a:lnTo>
                  <a:pt x="92156" y="76794"/>
                </a:lnTo>
                <a:lnTo>
                  <a:pt x="93116" y="71033"/>
                </a:lnTo>
                <a:lnTo>
                  <a:pt x="93116" y="56631"/>
                </a:lnTo>
                <a:lnTo>
                  <a:pt x="91196" y="52791"/>
                </a:lnTo>
                <a:lnTo>
                  <a:pt x="89275" y="49911"/>
                </a:lnTo>
                <a:lnTo>
                  <a:pt x="87355" y="47030"/>
                </a:lnTo>
                <a:lnTo>
                  <a:pt x="84475" y="45110"/>
                </a:lnTo>
                <a:lnTo>
                  <a:pt x="81594" y="43190"/>
                </a:lnTo>
                <a:lnTo>
                  <a:pt x="78714" y="42230"/>
                </a:lnTo>
                <a:lnTo>
                  <a:pt x="73913" y="42230"/>
                </a:lnTo>
                <a:lnTo>
                  <a:pt x="71033" y="43190"/>
                </a:lnTo>
                <a:lnTo>
                  <a:pt x="68153" y="45110"/>
                </a:lnTo>
                <a:lnTo>
                  <a:pt x="69113" y="76794"/>
                </a:lnTo>
                <a:lnTo>
                  <a:pt x="69113" y="51831"/>
                </a:lnTo>
                <a:lnTo>
                  <a:pt x="71033" y="48950"/>
                </a:lnTo>
                <a:lnTo>
                  <a:pt x="72953" y="47030"/>
                </a:lnTo>
                <a:lnTo>
                  <a:pt x="74874" y="45110"/>
                </a:lnTo>
                <a:lnTo>
                  <a:pt x="78714" y="45110"/>
                </a:lnTo>
                <a:lnTo>
                  <a:pt x="79674" y="47030"/>
                </a:lnTo>
                <a:lnTo>
                  <a:pt x="81594" y="48950"/>
                </a:lnTo>
                <a:lnTo>
                  <a:pt x="83515" y="51831"/>
                </a:lnTo>
                <a:lnTo>
                  <a:pt x="84475" y="56631"/>
                </a:lnTo>
                <a:lnTo>
                  <a:pt x="84475" y="71033"/>
                </a:lnTo>
                <a:lnTo>
                  <a:pt x="83515" y="76794"/>
                </a:lnTo>
                <a:lnTo>
                  <a:pt x="81594" y="79674"/>
                </a:lnTo>
                <a:lnTo>
                  <a:pt x="79674" y="81594"/>
                </a:lnTo>
                <a:lnTo>
                  <a:pt x="77754" y="82555"/>
                </a:lnTo>
                <a:lnTo>
                  <a:pt x="74874" y="82555"/>
                </a:lnTo>
                <a:lnTo>
                  <a:pt x="72953" y="81594"/>
                </a:lnTo>
                <a:lnTo>
                  <a:pt x="73913" y="86395"/>
                </a:lnTo>
                <a:lnTo>
                  <a:pt x="81594" y="86395"/>
                </a:lnTo>
                <a:close/>
              </a:path>
              <a:path w="93116" h="86395">
                <a:moveTo>
                  <a:pt x="61432" y="75834"/>
                </a:moveTo>
                <a:lnTo>
                  <a:pt x="63352" y="78714"/>
                </a:lnTo>
                <a:lnTo>
                  <a:pt x="65272" y="81594"/>
                </a:lnTo>
                <a:lnTo>
                  <a:pt x="68153" y="83515"/>
                </a:lnTo>
                <a:lnTo>
                  <a:pt x="71033" y="85435"/>
                </a:lnTo>
                <a:lnTo>
                  <a:pt x="73913" y="86395"/>
                </a:lnTo>
                <a:lnTo>
                  <a:pt x="72953" y="81594"/>
                </a:lnTo>
                <a:lnTo>
                  <a:pt x="71033" y="79674"/>
                </a:lnTo>
                <a:lnTo>
                  <a:pt x="69113" y="76794"/>
                </a:lnTo>
                <a:lnTo>
                  <a:pt x="68153" y="45110"/>
                </a:lnTo>
                <a:lnTo>
                  <a:pt x="65272" y="47030"/>
                </a:lnTo>
                <a:lnTo>
                  <a:pt x="63352" y="48950"/>
                </a:lnTo>
                <a:lnTo>
                  <a:pt x="61432" y="52791"/>
                </a:lnTo>
                <a:lnTo>
                  <a:pt x="59512" y="56631"/>
                </a:lnTo>
                <a:lnTo>
                  <a:pt x="59512" y="71993"/>
                </a:lnTo>
                <a:lnTo>
                  <a:pt x="61432" y="75834"/>
                </a:lnTo>
                <a:close/>
              </a:path>
              <a:path w="93116" h="86395">
                <a:moveTo>
                  <a:pt x="73913" y="0"/>
                </a:moveTo>
                <a:lnTo>
                  <a:pt x="14386" y="86395"/>
                </a:lnTo>
                <a:lnTo>
                  <a:pt x="20147" y="86395"/>
                </a:lnTo>
                <a:lnTo>
                  <a:pt x="78714" y="0"/>
                </a:lnTo>
                <a:lnTo>
                  <a:pt x="73913" y="0"/>
                </a:lnTo>
                <a:close/>
              </a:path>
              <a:path w="93116" h="86395">
                <a:moveTo>
                  <a:pt x="14386" y="39349"/>
                </a:moveTo>
                <a:lnTo>
                  <a:pt x="12481" y="38389"/>
                </a:lnTo>
                <a:lnTo>
                  <a:pt x="11521" y="36469"/>
                </a:lnTo>
                <a:lnTo>
                  <a:pt x="10546" y="34549"/>
                </a:lnTo>
                <a:lnTo>
                  <a:pt x="9585" y="31668"/>
                </a:lnTo>
                <a:lnTo>
                  <a:pt x="11521" y="42230"/>
                </a:lnTo>
                <a:lnTo>
                  <a:pt x="14386" y="43190"/>
                </a:lnTo>
                <a:lnTo>
                  <a:pt x="14386" y="39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8" name="object 1158"/>
          <p:cNvSpPr/>
          <p:nvPr/>
        </p:nvSpPr>
        <p:spPr>
          <a:xfrm>
            <a:off x="4006199" y="7727823"/>
            <a:ext cx="31668" cy="82555"/>
          </a:xfrm>
          <a:custGeom>
            <a:avLst/>
            <a:gdLst/>
            <a:ahLst/>
            <a:cxnLst/>
            <a:rect l="l" t="t" r="r" b="b"/>
            <a:pathLst>
              <a:path w="31668" h="82555">
                <a:moveTo>
                  <a:pt x="19202" y="0"/>
                </a:moveTo>
                <a:lnTo>
                  <a:pt x="0" y="9601"/>
                </a:lnTo>
                <a:lnTo>
                  <a:pt x="960" y="10561"/>
                </a:lnTo>
                <a:lnTo>
                  <a:pt x="2880" y="9601"/>
                </a:lnTo>
                <a:lnTo>
                  <a:pt x="9601" y="9601"/>
                </a:lnTo>
                <a:lnTo>
                  <a:pt x="10561" y="10561"/>
                </a:lnTo>
                <a:lnTo>
                  <a:pt x="10561" y="12466"/>
                </a:lnTo>
                <a:lnTo>
                  <a:pt x="11521" y="14401"/>
                </a:lnTo>
                <a:lnTo>
                  <a:pt x="11521" y="75834"/>
                </a:lnTo>
                <a:lnTo>
                  <a:pt x="10561" y="76794"/>
                </a:lnTo>
                <a:lnTo>
                  <a:pt x="10561" y="77754"/>
                </a:lnTo>
                <a:lnTo>
                  <a:pt x="9601" y="78714"/>
                </a:lnTo>
                <a:lnTo>
                  <a:pt x="8641" y="78714"/>
                </a:lnTo>
                <a:lnTo>
                  <a:pt x="7680" y="79674"/>
                </a:lnTo>
                <a:lnTo>
                  <a:pt x="960" y="79674"/>
                </a:lnTo>
                <a:lnTo>
                  <a:pt x="960" y="82555"/>
                </a:lnTo>
                <a:lnTo>
                  <a:pt x="31668" y="82555"/>
                </a:lnTo>
                <a:lnTo>
                  <a:pt x="31668" y="79674"/>
                </a:lnTo>
                <a:lnTo>
                  <a:pt x="25923" y="79674"/>
                </a:lnTo>
                <a:lnTo>
                  <a:pt x="23987" y="78714"/>
                </a:lnTo>
                <a:lnTo>
                  <a:pt x="23042" y="78714"/>
                </a:lnTo>
                <a:lnTo>
                  <a:pt x="22082" y="77754"/>
                </a:lnTo>
                <a:lnTo>
                  <a:pt x="22082" y="76794"/>
                </a:lnTo>
                <a:lnTo>
                  <a:pt x="21107" y="74874"/>
                </a:lnTo>
                <a:lnTo>
                  <a:pt x="21107" y="0"/>
                </a:lnTo>
                <a:lnTo>
                  <a:pt x="192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9" name="object 1159"/>
          <p:cNvSpPr/>
          <p:nvPr/>
        </p:nvSpPr>
        <p:spPr>
          <a:xfrm>
            <a:off x="4058991" y="7728767"/>
            <a:ext cx="47045" cy="82570"/>
          </a:xfrm>
          <a:custGeom>
            <a:avLst/>
            <a:gdLst/>
            <a:ahLst/>
            <a:cxnLst/>
            <a:rect l="l" t="t" r="r" b="b"/>
            <a:pathLst>
              <a:path w="47045" h="82570">
                <a:moveTo>
                  <a:pt x="5760" y="70088"/>
                </a:moveTo>
                <a:lnTo>
                  <a:pt x="2880" y="70088"/>
                </a:lnTo>
                <a:lnTo>
                  <a:pt x="1920" y="71048"/>
                </a:lnTo>
                <a:lnTo>
                  <a:pt x="960" y="72009"/>
                </a:lnTo>
                <a:lnTo>
                  <a:pt x="0" y="72969"/>
                </a:lnTo>
                <a:lnTo>
                  <a:pt x="0" y="76809"/>
                </a:lnTo>
                <a:lnTo>
                  <a:pt x="960" y="78729"/>
                </a:lnTo>
                <a:lnTo>
                  <a:pt x="2880" y="80650"/>
                </a:lnTo>
                <a:lnTo>
                  <a:pt x="5760" y="81610"/>
                </a:lnTo>
                <a:lnTo>
                  <a:pt x="8641" y="82570"/>
                </a:lnTo>
                <a:lnTo>
                  <a:pt x="18242" y="82570"/>
                </a:lnTo>
                <a:lnTo>
                  <a:pt x="23042" y="81610"/>
                </a:lnTo>
                <a:lnTo>
                  <a:pt x="27843" y="79689"/>
                </a:lnTo>
                <a:lnTo>
                  <a:pt x="30723" y="77769"/>
                </a:lnTo>
                <a:lnTo>
                  <a:pt x="33604" y="75849"/>
                </a:lnTo>
                <a:lnTo>
                  <a:pt x="36484" y="72969"/>
                </a:lnTo>
                <a:lnTo>
                  <a:pt x="39364" y="71048"/>
                </a:lnTo>
                <a:lnTo>
                  <a:pt x="41285" y="67208"/>
                </a:lnTo>
                <a:lnTo>
                  <a:pt x="43205" y="64328"/>
                </a:lnTo>
                <a:lnTo>
                  <a:pt x="45125" y="60487"/>
                </a:lnTo>
                <a:lnTo>
                  <a:pt x="46085" y="56647"/>
                </a:lnTo>
                <a:lnTo>
                  <a:pt x="46085" y="45125"/>
                </a:lnTo>
                <a:lnTo>
                  <a:pt x="43205" y="38404"/>
                </a:lnTo>
                <a:lnTo>
                  <a:pt x="37444" y="32644"/>
                </a:lnTo>
                <a:lnTo>
                  <a:pt x="36078" y="31364"/>
                </a:lnTo>
                <a:lnTo>
                  <a:pt x="25793" y="25018"/>
                </a:lnTo>
                <a:lnTo>
                  <a:pt x="12481" y="21122"/>
                </a:lnTo>
                <a:lnTo>
                  <a:pt x="18242" y="10561"/>
                </a:lnTo>
                <a:lnTo>
                  <a:pt x="42245" y="10561"/>
                </a:lnTo>
                <a:lnTo>
                  <a:pt x="47045" y="0"/>
                </a:lnTo>
                <a:lnTo>
                  <a:pt x="18242" y="0"/>
                </a:lnTo>
                <a:lnTo>
                  <a:pt x="2880" y="31683"/>
                </a:lnTo>
                <a:lnTo>
                  <a:pt x="9601" y="31683"/>
                </a:lnTo>
                <a:lnTo>
                  <a:pt x="16322" y="32644"/>
                </a:lnTo>
                <a:lnTo>
                  <a:pt x="20162" y="34564"/>
                </a:lnTo>
                <a:lnTo>
                  <a:pt x="25923" y="37444"/>
                </a:lnTo>
                <a:lnTo>
                  <a:pt x="29763" y="40325"/>
                </a:lnTo>
                <a:lnTo>
                  <a:pt x="33604" y="45125"/>
                </a:lnTo>
                <a:lnTo>
                  <a:pt x="36484" y="48966"/>
                </a:lnTo>
                <a:lnTo>
                  <a:pt x="38404" y="53766"/>
                </a:lnTo>
                <a:lnTo>
                  <a:pt x="38404" y="63367"/>
                </a:lnTo>
                <a:lnTo>
                  <a:pt x="36484" y="68168"/>
                </a:lnTo>
                <a:lnTo>
                  <a:pt x="32644" y="71048"/>
                </a:lnTo>
                <a:lnTo>
                  <a:pt x="28803" y="74889"/>
                </a:lnTo>
                <a:lnTo>
                  <a:pt x="24963" y="76809"/>
                </a:lnTo>
                <a:lnTo>
                  <a:pt x="17282" y="76809"/>
                </a:lnTo>
                <a:lnTo>
                  <a:pt x="14401" y="75849"/>
                </a:lnTo>
                <a:lnTo>
                  <a:pt x="11521" y="72969"/>
                </a:lnTo>
                <a:lnTo>
                  <a:pt x="9601" y="72009"/>
                </a:lnTo>
                <a:lnTo>
                  <a:pt x="7680" y="71048"/>
                </a:lnTo>
                <a:lnTo>
                  <a:pt x="6720" y="71048"/>
                </a:lnTo>
                <a:lnTo>
                  <a:pt x="5760" y="70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0" name="object 1160"/>
          <p:cNvSpPr/>
          <p:nvPr/>
        </p:nvSpPr>
        <p:spPr>
          <a:xfrm>
            <a:off x="4118518" y="7726862"/>
            <a:ext cx="93116" cy="86395"/>
          </a:xfrm>
          <a:custGeom>
            <a:avLst/>
            <a:gdLst/>
            <a:ahLst/>
            <a:cxnLst/>
            <a:rect l="l" t="t" r="r" b="b"/>
            <a:pathLst>
              <a:path w="93116" h="86395">
                <a:moveTo>
                  <a:pt x="0" y="18242"/>
                </a:moveTo>
                <a:lnTo>
                  <a:pt x="0" y="26868"/>
                </a:lnTo>
                <a:lnTo>
                  <a:pt x="960" y="30708"/>
                </a:lnTo>
                <a:lnTo>
                  <a:pt x="2865" y="33588"/>
                </a:lnTo>
                <a:lnTo>
                  <a:pt x="3840" y="37429"/>
                </a:lnTo>
                <a:lnTo>
                  <a:pt x="5745" y="39349"/>
                </a:lnTo>
                <a:lnTo>
                  <a:pt x="8641" y="41269"/>
                </a:lnTo>
                <a:lnTo>
                  <a:pt x="11521" y="43190"/>
                </a:lnTo>
                <a:lnTo>
                  <a:pt x="9585" y="31668"/>
                </a:lnTo>
                <a:lnTo>
                  <a:pt x="9585" y="14401"/>
                </a:lnTo>
                <a:lnTo>
                  <a:pt x="10546" y="9585"/>
                </a:lnTo>
                <a:lnTo>
                  <a:pt x="11521" y="7680"/>
                </a:lnTo>
                <a:lnTo>
                  <a:pt x="13426" y="4800"/>
                </a:lnTo>
                <a:lnTo>
                  <a:pt x="15361" y="3840"/>
                </a:lnTo>
                <a:lnTo>
                  <a:pt x="19202" y="3840"/>
                </a:lnTo>
                <a:lnTo>
                  <a:pt x="21107" y="4800"/>
                </a:lnTo>
                <a:lnTo>
                  <a:pt x="22067" y="6720"/>
                </a:lnTo>
                <a:lnTo>
                  <a:pt x="23987" y="9585"/>
                </a:lnTo>
                <a:lnTo>
                  <a:pt x="24947" y="15361"/>
                </a:lnTo>
                <a:lnTo>
                  <a:pt x="24947" y="29748"/>
                </a:lnTo>
                <a:lnTo>
                  <a:pt x="23987" y="34549"/>
                </a:lnTo>
                <a:lnTo>
                  <a:pt x="22067" y="38389"/>
                </a:lnTo>
                <a:lnTo>
                  <a:pt x="21107" y="40309"/>
                </a:lnTo>
                <a:lnTo>
                  <a:pt x="19202" y="41269"/>
                </a:lnTo>
                <a:lnTo>
                  <a:pt x="16306" y="41269"/>
                </a:lnTo>
                <a:lnTo>
                  <a:pt x="15361" y="40309"/>
                </a:lnTo>
                <a:lnTo>
                  <a:pt x="14386" y="40309"/>
                </a:lnTo>
                <a:lnTo>
                  <a:pt x="14386" y="44150"/>
                </a:lnTo>
                <a:lnTo>
                  <a:pt x="22067" y="44150"/>
                </a:lnTo>
                <a:lnTo>
                  <a:pt x="25908" y="42230"/>
                </a:lnTo>
                <a:lnTo>
                  <a:pt x="29748" y="38389"/>
                </a:lnTo>
                <a:lnTo>
                  <a:pt x="32628" y="34549"/>
                </a:lnTo>
                <a:lnTo>
                  <a:pt x="34549" y="28803"/>
                </a:lnTo>
                <a:lnTo>
                  <a:pt x="34549" y="16306"/>
                </a:lnTo>
                <a:lnTo>
                  <a:pt x="32628" y="11521"/>
                </a:lnTo>
                <a:lnTo>
                  <a:pt x="29748" y="6720"/>
                </a:lnTo>
                <a:lnTo>
                  <a:pt x="26868" y="2880"/>
                </a:lnTo>
                <a:lnTo>
                  <a:pt x="23027" y="0"/>
                </a:lnTo>
                <a:lnTo>
                  <a:pt x="14386" y="0"/>
                </a:lnTo>
                <a:lnTo>
                  <a:pt x="11521" y="960"/>
                </a:lnTo>
                <a:lnTo>
                  <a:pt x="8641" y="2880"/>
                </a:lnTo>
                <a:lnTo>
                  <a:pt x="5745" y="4800"/>
                </a:lnTo>
                <a:lnTo>
                  <a:pt x="3840" y="7680"/>
                </a:lnTo>
                <a:lnTo>
                  <a:pt x="2865" y="10561"/>
                </a:lnTo>
                <a:lnTo>
                  <a:pt x="960" y="14401"/>
                </a:lnTo>
                <a:lnTo>
                  <a:pt x="0" y="18242"/>
                </a:lnTo>
                <a:close/>
              </a:path>
              <a:path w="93116" h="86395">
                <a:moveTo>
                  <a:pt x="81594" y="86395"/>
                </a:moveTo>
                <a:lnTo>
                  <a:pt x="85435" y="84475"/>
                </a:lnTo>
                <a:lnTo>
                  <a:pt x="88315" y="80634"/>
                </a:lnTo>
                <a:lnTo>
                  <a:pt x="92156" y="76794"/>
                </a:lnTo>
                <a:lnTo>
                  <a:pt x="93116" y="71993"/>
                </a:lnTo>
                <a:lnTo>
                  <a:pt x="93116" y="56631"/>
                </a:lnTo>
                <a:lnTo>
                  <a:pt x="91196" y="53751"/>
                </a:lnTo>
                <a:lnTo>
                  <a:pt x="89275" y="49911"/>
                </a:lnTo>
                <a:lnTo>
                  <a:pt x="87355" y="47030"/>
                </a:lnTo>
                <a:lnTo>
                  <a:pt x="84475" y="46070"/>
                </a:lnTo>
                <a:lnTo>
                  <a:pt x="81594" y="44150"/>
                </a:lnTo>
                <a:lnTo>
                  <a:pt x="78714" y="43190"/>
                </a:lnTo>
                <a:lnTo>
                  <a:pt x="73913" y="43190"/>
                </a:lnTo>
                <a:lnTo>
                  <a:pt x="71033" y="44150"/>
                </a:lnTo>
                <a:lnTo>
                  <a:pt x="68153" y="45110"/>
                </a:lnTo>
                <a:lnTo>
                  <a:pt x="69113" y="76794"/>
                </a:lnTo>
                <a:lnTo>
                  <a:pt x="69113" y="51831"/>
                </a:lnTo>
                <a:lnTo>
                  <a:pt x="71033" y="48950"/>
                </a:lnTo>
                <a:lnTo>
                  <a:pt x="72953" y="47030"/>
                </a:lnTo>
                <a:lnTo>
                  <a:pt x="74874" y="46070"/>
                </a:lnTo>
                <a:lnTo>
                  <a:pt x="78714" y="46070"/>
                </a:lnTo>
                <a:lnTo>
                  <a:pt x="79674" y="47030"/>
                </a:lnTo>
                <a:lnTo>
                  <a:pt x="81594" y="48950"/>
                </a:lnTo>
                <a:lnTo>
                  <a:pt x="83515" y="51831"/>
                </a:lnTo>
                <a:lnTo>
                  <a:pt x="84475" y="57591"/>
                </a:lnTo>
                <a:lnTo>
                  <a:pt x="84475" y="71993"/>
                </a:lnTo>
                <a:lnTo>
                  <a:pt x="83515" y="76794"/>
                </a:lnTo>
                <a:lnTo>
                  <a:pt x="81594" y="79674"/>
                </a:lnTo>
                <a:lnTo>
                  <a:pt x="79674" y="81594"/>
                </a:lnTo>
                <a:lnTo>
                  <a:pt x="77754" y="83515"/>
                </a:lnTo>
                <a:lnTo>
                  <a:pt x="74874" y="83515"/>
                </a:lnTo>
                <a:lnTo>
                  <a:pt x="72953" y="82555"/>
                </a:lnTo>
                <a:lnTo>
                  <a:pt x="73913" y="86395"/>
                </a:lnTo>
                <a:lnTo>
                  <a:pt x="81594" y="86395"/>
                </a:lnTo>
                <a:close/>
              </a:path>
              <a:path w="93116" h="86395">
                <a:moveTo>
                  <a:pt x="61432" y="75834"/>
                </a:moveTo>
                <a:lnTo>
                  <a:pt x="63352" y="79674"/>
                </a:lnTo>
                <a:lnTo>
                  <a:pt x="65272" y="81594"/>
                </a:lnTo>
                <a:lnTo>
                  <a:pt x="68153" y="83515"/>
                </a:lnTo>
                <a:lnTo>
                  <a:pt x="71033" y="85435"/>
                </a:lnTo>
                <a:lnTo>
                  <a:pt x="73913" y="86395"/>
                </a:lnTo>
                <a:lnTo>
                  <a:pt x="72953" y="82555"/>
                </a:lnTo>
                <a:lnTo>
                  <a:pt x="71033" y="79674"/>
                </a:lnTo>
                <a:lnTo>
                  <a:pt x="69113" y="76794"/>
                </a:lnTo>
                <a:lnTo>
                  <a:pt x="68153" y="45110"/>
                </a:lnTo>
                <a:lnTo>
                  <a:pt x="65272" y="47030"/>
                </a:lnTo>
                <a:lnTo>
                  <a:pt x="63352" y="49911"/>
                </a:lnTo>
                <a:lnTo>
                  <a:pt x="61432" y="52791"/>
                </a:lnTo>
                <a:lnTo>
                  <a:pt x="59512" y="56631"/>
                </a:lnTo>
                <a:lnTo>
                  <a:pt x="59512" y="72953"/>
                </a:lnTo>
                <a:lnTo>
                  <a:pt x="61432" y="75834"/>
                </a:lnTo>
                <a:close/>
              </a:path>
              <a:path w="93116" h="86395">
                <a:moveTo>
                  <a:pt x="73913" y="0"/>
                </a:moveTo>
                <a:lnTo>
                  <a:pt x="14386" y="86395"/>
                </a:lnTo>
                <a:lnTo>
                  <a:pt x="20147" y="86395"/>
                </a:lnTo>
                <a:lnTo>
                  <a:pt x="78714" y="0"/>
                </a:lnTo>
                <a:lnTo>
                  <a:pt x="73913" y="0"/>
                </a:lnTo>
                <a:close/>
              </a:path>
              <a:path w="93116" h="86395">
                <a:moveTo>
                  <a:pt x="14386" y="40309"/>
                </a:moveTo>
                <a:lnTo>
                  <a:pt x="12481" y="38389"/>
                </a:lnTo>
                <a:lnTo>
                  <a:pt x="11521" y="37429"/>
                </a:lnTo>
                <a:lnTo>
                  <a:pt x="10546" y="34549"/>
                </a:lnTo>
                <a:lnTo>
                  <a:pt x="9585" y="31668"/>
                </a:lnTo>
                <a:lnTo>
                  <a:pt x="11521" y="43190"/>
                </a:lnTo>
                <a:lnTo>
                  <a:pt x="14386" y="44150"/>
                </a:lnTo>
                <a:lnTo>
                  <a:pt x="14386" y="40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1" name="object 1161"/>
          <p:cNvSpPr/>
          <p:nvPr/>
        </p:nvSpPr>
        <p:spPr>
          <a:xfrm>
            <a:off x="3993718" y="7528148"/>
            <a:ext cx="53751" cy="82555"/>
          </a:xfrm>
          <a:custGeom>
            <a:avLst/>
            <a:gdLst/>
            <a:ahLst/>
            <a:cxnLst/>
            <a:rect l="l" t="t" r="r" b="b"/>
            <a:pathLst>
              <a:path w="53751" h="82555">
                <a:moveTo>
                  <a:pt x="13441" y="73913"/>
                </a:moveTo>
                <a:lnTo>
                  <a:pt x="13882" y="73306"/>
                </a:lnTo>
                <a:lnTo>
                  <a:pt x="20311" y="66418"/>
                </a:lnTo>
                <a:lnTo>
                  <a:pt x="31683" y="53751"/>
                </a:lnTo>
                <a:lnTo>
                  <a:pt x="38404" y="47030"/>
                </a:lnTo>
                <a:lnTo>
                  <a:pt x="43190" y="40309"/>
                </a:lnTo>
                <a:lnTo>
                  <a:pt x="46085" y="33588"/>
                </a:lnTo>
                <a:lnTo>
                  <a:pt x="47990" y="29748"/>
                </a:lnTo>
                <a:lnTo>
                  <a:pt x="48950" y="24963"/>
                </a:lnTo>
                <a:lnTo>
                  <a:pt x="48950" y="15346"/>
                </a:lnTo>
                <a:lnTo>
                  <a:pt x="47030" y="10561"/>
                </a:lnTo>
                <a:lnTo>
                  <a:pt x="42245" y="6720"/>
                </a:lnTo>
                <a:lnTo>
                  <a:pt x="37429" y="1920"/>
                </a:lnTo>
                <a:lnTo>
                  <a:pt x="32628" y="0"/>
                </a:lnTo>
                <a:lnTo>
                  <a:pt x="19187" y="0"/>
                </a:lnTo>
                <a:lnTo>
                  <a:pt x="14401" y="1920"/>
                </a:lnTo>
                <a:lnTo>
                  <a:pt x="10561" y="5760"/>
                </a:lnTo>
                <a:lnTo>
                  <a:pt x="6720" y="9601"/>
                </a:lnTo>
                <a:lnTo>
                  <a:pt x="3840" y="15346"/>
                </a:lnTo>
                <a:lnTo>
                  <a:pt x="2880" y="23027"/>
                </a:lnTo>
                <a:lnTo>
                  <a:pt x="4800" y="23027"/>
                </a:lnTo>
                <a:lnTo>
                  <a:pt x="6720" y="18242"/>
                </a:lnTo>
                <a:lnTo>
                  <a:pt x="8641" y="15346"/>
                </a:lnTo>
                <a:lnTo>
                  <a:pt x="11521" y="12466"/>
                </a:lnTo>
                <a:lnTo>
                  <a:pt x="15361" y="10561"/>
                </a:lnTo>
                <a:lnTo>
                  <a:pt x="19187" y="9601"/>
                </a:lnTo>
                <a:lnTo>
                  <a:pt x="26883" y="9601"/>
                </a:lnTo>
                <a:lnTo>
                  <a:pt x="30723" y="10561"/>
                </a:lnTo>
                <a:lnTo>
                  <a:pt x="33588" y="14401"/>
                </a:lnTo>
                <a:lnTo>
                  <a:pt x="37429" y="17282"/>
                </a:lnTo>
                <a:lnTo>
                  <a:pt x="38404" y="22067"/>
                </a:lnTo>
                <a:lnTo>
                  <a:pt x="38404" y="33588"/>
                </a:lnTo>
                <a:lnTo>
                  <a:pt x="35524" y="41269"/>
                </a:lnTo>
                <a:lnTo>
                  <a:pt x="29748" y="48950"/>
                </a:lnTo>
                <a:lnTo>
                  <a:pt x="27444" y="52236"/>
                </a:lnTo>
                <a:lnTo>
                  <a:pt x="20520" y="60718"/>
                </a:lnTo>
                <a:lnTo>
                  <a:pt x="11419" y="70184"/>
                </a:lnTo>
                <a:lnTo>
                  <a:pt x="0" y="80634"/>
                </a:lnTo>
                <a:lnTo>
                  <a:pt x="0" y="82555"/>
                </a:lnTo>
                <a:lnTo>
                  <a:pt x="47990" y="82555"/>
                </a:lnTo>
                <a:lnTo>
                  <a:pt x="53751" y="67193"/>
                </a:lnTo>
                <a:lnTo>
                  <a:pt x="51831" y="67193"/>
                </a:lnTo>
                <a:lnTo>
                  <a:pt x="50871" y="69113"/>
                </a:lnTo>
                <a:lnTo>
                  <a:pt x="49911" y="70073"/>
                </a:lnTo>
                <a:lnTo>
                  <a:pt x="47990" y="71033"/>
                </a:lnTo>
                <a:lnTo>
                  <a:pt x="47030" y="71993"/>
                </a:lnTo>
                <a:lnTo>
                  <a:pt x="45110" y="72953"/>
                </a:lnTo>
                <a:lnTo>
                  <a:pt x="43190" y="72953"/>
                </a:lnTo>
                <a:lnTo>
                  <a:pt x="41269" y="73913"/>
                </a:lnTo>
                <a:lnTo>
                  <a:pt x="13441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2" name="object 1162"/>
          <p:cNvSpPr/>
          <p:nvPr/>
        </p:nvSpPr>
        <p:spPr>
          <a:xfrm>
            <a:off x="4072803" y="7597744"/>
            <a:ext cx="10190" cy="14879"/>
          </a:xfrm>
          <a:custGeom>
            <a:avLst/>
            <a:gdLst/>
            <a:ahLst/>
            <a:cxnLst/>
            <a:rect l="l" t="t" r="r" b="b"/>
            <a:pathLst>
              <a:path w="10190" h="14879">
                <a:moveTo>
                  <a:pt x="10190" y="11038"/>
                </a:moveTo>
                <a:lnTo>
                  <a:pt x="6350" y="11038"/>
                </a:lnTo>
                <a:lnTo>
                  <a:pt x="2509" y="8158"/>
                </a:lnTo>
                <a:lnTo>
                  <a:pt x="589" y="1437"/>
                </a:lnTo>
                <a:lnTo>
                  <a:pt x="0" y="0"/>
                </a:lnTo>
                <a:lnTo>
                  <a:pt x="2509" y="14879"/>
                </a:lnTo>
                <a:lnTo>
                  <a:pt x="10190" y="14879"/>
                </a:lnTo>
                <a:lnTo>
                  <a:pt x="10190" y="110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3" name="object 1163"/>
          <p:cNvSpPr/>
          <p:nvPr/>
        </p:nvSpPr>
        <p:spPr>
          <a:xfrm>
            <a:off x="4057070" y="7528148"/>
            <a:ext cx="52806" cy="84475"/>
          </a:xfrm>
          <a:custGeom>
            <a:avLst/>
            <a:gdLst/>
            <a:ahLst/>
            <a:cxnLst/>
            <a:rect l="l" t="t" r="r" b="b"/>
            <a:pathLst>
              <a:path w="52806" h="84475">
                <a:moveTo>
                  <a:pt x="107" y="46035"/>
                </a:moveTo>
                <a:lnTo>
                  <a:pt x="2346" y="59122"/>
                </a:lnTo>
                <a:lnTo>
                  <a:pt x="6720" y="70073"/>
                </a:lnTo>
                <a:lnTo>
                  <a:pt x="11521" y="79674"/>
                </a:lnTo>
                <a:lnTo>
                  <a:pt x="18242" y="84475"/>
                </a:lnTo>
                <a:lnTo>
                  <a:pt x="15732" y="69595"/>
                </a:lnTo>
                <a:lnTo>
                  <a:pt x="12670" y="58452"/>
                </a:lnTo>
                <a:lnTo>
                  <a:pt x="11521" y="44150"/>
                </a:lnTo>
                <a:lnTo>
                  <a:pt x="11521" y="37429"/>
                </a:lnTo>
                <a:lnTo>
                  <a:pt x="12481" y="30708"/>
                </a:lnTo>
                <a:lnTo>
                  <a:pt x="13441" y="23027"/>
                </a:lnTo>
                <a:lnTo>
                  <a:pt x="14401" y="16306"/>
                </a:lnTo>
                <a:lnTo>
                  <a:pt x="16322" y="10561"/>
                </a:lnTo>
                <a:lnTo>
                  <a:pt x="19202" y="7680"/>
                </a:lnTo>
                <a:lnTo>
                  <a:pt x="21122" y="4785"/>
                </a:lnTo>
                <a:lnTo>
                  <a:pt x="24002" y="3840"/>
                </a:lnTo>
                <a:lnTo>
                  <a:pt x="28803" y="3840"/>
                </a:lnTo>
                <a:lnTo>
                  <a:pt x="30723" y="4785"/>
                </a:lnTo>
                <a:lnTo>
                  <a:pt x="32644" y="5760"/>
                </a:lnTo>
                <a:lnTo>
                  <a:pt x="34564" y="7680"/>
                </a:lnTo>
                <a:lnTo>
                  <a:pt x="36484" y="11521"/>
                </a:lnTo>
                <a:lnTo>
                  <a:pt x="38404" y="15346"/>
                </a:lnTo>
                <a:lnTo>
                  <a:pt x="40325" y="22067"/>
                </a:lnTo>
                <a:lnTo>
                  <a:pt x="41285" y="29748"/>
                </a:lnTo>
                <a:lnTo>
                  <a:pt x="41285" y="38389"/>
                </a:lnTo>
                <a:lnTo>
                  <a:pt x="41219" y="43890"/>
                </a:lnTo>
                <a:lnTo>
                  <a:pt x="40331" y="57658"/>
                </a:lnTo>
                <a:lnTo>
                  <a:pt x="38404" y="68153"/>
                </a:lnTo>
                <a:lnTo>
                  <a:pt x="37444" y="71993"/>
                </a:lnTo>
                <a:lnTo>
                  <a:pt x="35524" y="75834"/>
                </a:lnTo>
                <a:lnTo>
                  <a:pt x="32644" y="77754"/>
                </a:lnTo>
                <a:lnTo>
                  <a:pt x="30723" y="79674"/>
                </a:lnTo>
                <a:lnTo>
                  <a:pt x="28803" y="80634"/>
                </a:lnTo>
                <a:lnTo>
                  <a:pt x="25923" y="80634"/>
                </a:lnTo>
                <a:lnTo>
                  <a:pt x="25923" y="84475"/>
                </a:lnTo>
                <a:lnTo>
                  <a:pt x="29763" y="84475"/>
                </a:lnTo>
                <a:lnTo>
                  <a:pt x="33604" y="82555"/>
                </a:lnTo>
                <a:lnTo>
                  <a:pt x="38404" y="79674"/>
                </a:lnTo>
                <a:lnTo>
                  <a:pt x="42245" y="76794"/>
                </a:lnTo>
                <a:lnTo>
                  <a:pt x="46085" y="71993"/>
                </a:lnTo>
                <a:lnTo>
                  <a:pt x="48966" y="65272"/>
                </a:lnTo>
                <a:lnTo>
                  <a:pt x="51846" y="58552"/>
                </a:lnTo>
                <a:lnTo>
                  <a:pt x="52806" y="50871"/>
                </a:lnTo>
                <a:lnTo>
                  <a:pt x="52806" y="41269"/>
                </a:lnTo>
                <a:lnTo>
                  <a:pt x="52327" y="32365"/>
                </a:lnTo>
                <a:lnTo>
                  <a:pt x="49300" y="19712"/>
                </a:lnTo>
                <a:lnTo>
                  <a:pt x="43205" y="9601"/>
                </a:lnTo>
                <a:lnTo>
                  <a:pt x="38404" y="2880"/>
                </a:lnTo>
                <a:lnTo>
                  <a:pt x="32644" y="0"/>
                </a:lnTo>
                <a:lnTo>
                  <a:pt x="23042" y="0"/>
                </a:lnTo>
                <a:lnTo>
                  <a:pt x="19202" y="960"/>
                </a:lnTo>
                <a:lnTo>
                  <a:pt x="15361" y="3840"/>
                </a:lnTo>
                <a:lnTo>
                  <a:pt x="10561" y="7680"/>
                </a:lnTo>
                <a:lnTo>
                  <a:pt x="6720" y="12466"/>
                </a:lnTo>
                <a:lnTo>
                  <a:pt x="4800" y="19187"/>
                </a:lnTo>
                <a:lnTo>
                  <a:pt x="1920" y="25907"/>
                </a:lnTo>
                <a:lnTo>
                  <a:pt x="0" y="33588"/>
                </a:lnTo>
                <a:lnTo>
                  <a:pt x="0" y="42230"/>
                </a:lnTo>
                <a:lnTo>
                  <a:pt x="107" y="460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4" name="object 1164"/>
          <p:cNvSpPr/>
          <p:nvPr/>
        </p:nvSpPr>
        <p:spPr>
          <a:xfrm>
            <a:off x="4118518" y="7528148"/>
            <a:ext cx="93116" cy="86395"/>
          </a:xfrm>
          <a:custGeom>
            <a:avLst/>
            <a:gdLst/>
            <a:ahLst/>
            <a:cxnLst/>
            <a:rect l="l" t="t" r="r" b="b"/>
            <a:pathLst>
              <a:path w="93116" h="86395">
                <a:moveTo>
                  <a:pt x="0" y="17282"/>
                </a:moveTo>
                <a:lnTo>
                  <a:pt x="0" y="25907"/>
                </a:lnTo>
                <a:lnTo>
                  <a:pt x="960" y="29748"/>
                </a:lnTo>
                <a:lnTo>
                  <a:pt x="2865" y="33588"/>
                </a:lnTo>
                <a:lnTo>
                  <a:pt x="3840" y="36469"/>
                </a:lnTo>
                <a:lnTo>
                  <a:pt x="5745" y="39349"/>
                </a:lnTo>
                <a:lnTo>
                  <a:pt x="8641" y="41269"/>
                </a:lnTo>
                <a:lnTo>
                  <a:pt x="11521" y="43190"/>
                </a:lnTo>
                <a:lnTo>
                  <a:pt x="9585" y="31683"/>
                </a:lnTo>
                <a:lnTo>
                  <a:pt x="9585" y="14401"/>
                </a:lnTo>
                <a:lnTo>
                  <a:pt x="10546" y="9601"/>
                </a:lnTo>
                <a:lnTo>
                  <a:pt x="11521" y="6720"/>
                </a:lnTo>
                <a:lnTo>
                  <a:pt x="13426" y="4785"/>
                </a:lnTo>
                <a:lnTo>
                  <a:pt x="15361" y="2880"/>
                </a:lnTo>
                <a:lnTo>
                  <a:pt x="19202" y="2880"/>
                </a:lnTo>
                <a:lnTo>
                  <a:pt x="21107" y="3840"/>
                </a:lnTo>
                <a:lnTo>
                  <a:pt x="22067" y="6720"/>
                </a:lnTo>
                <a:lnTo>
                  <a:pt x="23987" y="9601"/>
                </a:lnTo>
                <a:lnTo>
                  <a:pt x="24947" y="14401"/>
                </a:lnTo>
                <a:lnTo>
                  <a:pt x="24947" y="29748"/>
                </a:lnTo>
                <a:lnTo>
                  <a:pt x="23987" y="34549"/>
                </a:lnTo>
                <a:lnTo>
                  <a:pt x="22067" y="37429"/>
                </a:lnTo>
                <a:lnTo>
                  <a:pt x="21107" y="39349"/>
                </a:lnTo>
                <a:lnTo>
                  <a:pt x="19202" y="40309"/>
                </a:lnTo>
                <a:lnTo>
                  <a:pt x="15361" y="40309"/>
                </a:lnTo>
                <a:lnTo>
                  <a:pt x="14386" y="39349"/>
                </a:lnTo>
                <a:lnTo>
                  <a:pt x="14386" y="43190"/>
                </a:lnTo>
                <a:lnTo>
                  <a:pt x="22067" y="43190"/>
                </a:lnTo>
                <a:lnTo>
                  <a:pt x="25908" y="41269"/>
                </a:lnTo>
                <a:lnTo>
                  <a:pt x="29748" y="38389"/>
                </a:lnTo>
                <a:lnTo>
                  <a:pt x="32628" y="34549"/>
                </a:lnTo>
                <a:lnTo>
                  <a:pt x="34549" y="28788"/>
                </a:lnTo>
                <a:lnTo>
                  <a:pt x="34549" y="16306"/>
                </a:lnTo>
                <a:lnTo>
                  <a:pt x="32628" y="10561"/>
                </a:lnTo>
                <a:lnTo>
                  <a:pt x="29748" y="6720"/>
                </a:lnTo>
                <a:lnTo>
                  <a:pt x="26868" y="1920"/>
                </a:lnTo>
                <a:lnTo>
                  <a:pt x="23027" y="0"/>
                </a:lnTo>
                <a:lnTo>
                  <a:pt x="14386" y="0"/>
                </a:lnTo>
                <a:lnTo>
                  <a:pt x="11521" y="960"/>
                </a:lnTo>
                <a:lnTo>
                  <a:pt x="8641" y="2880"/>
                </a:lnTo>
                <a:lnTo>
                  <a:pt x="5745" y="3840"/>
                </a:lnTo>
                <a:lnTo>
                  <a:pt x="3840" y="6720"/>
                </a:lnTo>
                <a:lnTo>
                  <a:pt x="2865" y="10561"/>
                </a:lnTo>
                <a:lnTo>
                  <a:pt x="960" y="14401"/>
                </a:lnTo>
                <a:lnTo>
                  <a:pt x="0" y="17282"/>
                </a:lnTo>
                <a:close/>
              </a:path>
              <a:path w="93116" h="86395">
                <a:moveTo>
                  <a:pt x="81594" y="86395"/>
                </a:moveTo>
                <a:lnTo>
                  <a:pt x="85435" y="84475"/>
                </a:lnTo>
                <a:lnTo>
                  <a:pt x="88315" y="80634"/>
                </a:lnTo>
                <a:lnTo>
                  <a:pt x="92156" y="76794"/>
                </a:lnTo>
                <a:lnTo>
                  <a:pt x="93116" y="71033"/>
                </a:lnTo>
                <a:lnTo>
                  <a:pt x="93116" y="56631"/>
                </a:lnTo>
                <a:lnTo>
                  <a:pt x="91196" y="52791"/>
                </a:lnTo>
                <a:lnTo>
                  <a:pt x="89275" y="49911"/>
                </a:lnTo>
                <a:lnTo>
                  <a:pt x="87355" y="47030"/>
                </a:lnTo>
                <a:lnTo>
                  <a:pt x="84475" y="45110"/>
                </a:lnTo>
                <a:lnTo>
                  <a:pt x="81594" y="43190"/>
                </a:lnTo>
                <a:lnTo>
                  <a:pt x="78714" y="42230"/>
                </a:lnTo>
                <a:lnTo>
                  <a:pt x="73913" y="42230"/>
                </a:lnTo>
                <a:lnTo>
                  <a:pt x="71033" y="43190"/>
                </a:lnTo>
                <a:lnTo>
                  <a:pt x="68153" y="45110"/>
                </a:lnTo>
                <a:lnTo>
                  <a:pt x="69113" y="76794"/>
                </a:lnTo>
                <a:lnTo>
                  <a:pt x="69113" y="51831"/>
                </a:lnTo>
                <a:lnTo>
                  <a:pt x="71033" y="48950"/>
                </a:lnTo>
                <a:lnTo>
                  <a:pt x="72953" y="47030"/>
                </a:lnTo>
                <a:lnTo>
                  <a:pt x="74874" y="46070"/>
                </a:lnTo>
                <a:lnTo>
                  <a:pt x="78714" y="46070"/>
                </a:lnTo>
                <a:lnTo>
                  <a:pt x="79674" y="47030"/>
                </a:lnTo>
                <a:lnTo>
                  <a:pt x="81594" y="48950"/>
                </a:lnTo>
                <a:lnTo>
                  <a:pt x="83515" y="51831"/>
                </a:lnTo>
                <a:lnTo>
                  <a:pt x="84475" y="56631"/>
                </a:lnTo>
                <a:lnTo>
                  <a:pt x="84475" y="71993"/>
                </a:lnTo>
                <a:lnTo>
                  <a:pt x="83515" y="76794"/>
                </a:lnTo>
                <a:lnTo>
                  <a:pt x="81594" y="79674"/>
                </a:lnTo>
                <a:lnTo>
                  <a:pt x="79674" y="81594"/>
                </a:lnTo>
                <a:lnTo>
                  <a:pt x="77754" y="82555"/>
                </a:lnTo>
                <a:lnTo>
                  <a:pt x="74874" y="82555"/>
                </a:lnTo>
                <a:lnTo>
                  <a:pt x="72953" y="81594"/>
                </a:lnTo>
                <a:lnTo>
                  <a:pt x="73913" y="86395"/>
                </a:lnTo>
                <a:lnTo>
                  <a:pt x="81594" y="86395"/>
                </a:lnTo>
                <a:close/>
              </a:path>
              <a:path w="93116" h="86395">
                <a:moveTo>
                  <a:pt x="61432" y="75834"/>
                </a:moveTo>
                <a:lnTo>
                  <a:pt x="63352" y="78714"/>
                </a:lnTo>
                <a:lnTo>
                  <a:pt x="65272" y="81594"/>
                </a:lnTo>
                <a:lnTo>
                  <a:pt x="68153" y="83515"/>
                </a:lnTo>
                <a:lnTo>
                  <a:pt x="71033" y="85435"/>
                </a:lnTo>
                <a:lnTo>
                  <a:pt x="73913" y="86395"/>
                </a:lnTo>
                <a:lnTo>
                  <a:pt x="72953" y="81594"/>
                </a:lnTo>
                <a:lnTo>
                  <a:pt x="71033" y="79674"/>
                </a:lnTo>
                <a:lnTo>
                  <a:pt x="69113" y="76794"/>
                </a:lnTo>
                <a:lnTo>
                  <a:pt x="68153" y="45110"/>
                </a:lnTo>
                <a:lnTo>
                  <a:pt x="65272" y="47030"/>
                </a:lnTo>
                <a:lnTo>
                  <a:pt x="63352" y="48950"/>
                </a:lnTo>
                <a:lnTo>
                  <a:pt x="61432" y="52791"/>
                </a:lnTo>
                <a:lnTo>
                  <a:pt x="59512" y="56631"/>
                </a:lnTo>
                <a:lnTo>
                  <a:pt x="59512" y="71993"/>
                </a:lnTo>
                <a:lnTo>
                  <a:pt x="61432" y="75834"/>
                </a:lnTo>
                <a:close/>
              </a:path>
              <a:path w="93116" h="86395">
                <a:moveTo>
                  <a:pt x="73913" y="0"/>
                </a:moveTo>
                <a:lnTo>
                  <a:pt x="14386" y="86395"/>
                </a:lnTo>
                <a:lnTo>
                  <a:pt x="20147" y="86395"/>
                </a:lnTo>
                <a:lnTo>
                  <a:pt x="78714" y="0"/>
                </a:lnTo>
                <a:lnTo>
                  <a:pt x="73913" y="0"/>
                </a:lnTo>
                <a:close/>
              </a:path>
              <a:path w="93116" h="86395">
                <a:moveTo>
                  <a:pt x="14386" y="39349"/>
                </a:moveTo>
                <a:lnTo>
                  <a:pt x="12481" y="38389"/>
                </a:lnTo>
                <a:lnTo>
                  <a:pt x="11521" y="36469"/>
                </a:lnTo>
                <a:lnTo>
                  <a:pt x="10546" y="34549"/>
                </a:lnTo>
                <a:lnTo>
                  <a:pt x="9585" y="31683"/>
                </a:lnTo>
                <a:lnTo>
                  <a:pt x="11521" y="43190"/>
                </a:lnTo>
                <a:lnTo>
                  <a:pt x="14386" y="43190"/>
                </a:lnTo>
                <a:lnTo>
                  <a:pt x="14386" y="39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5" name="object 1165"/>
          <p:cNvSpPr/>
          <p:nvPr/>
        </p:nvSpPr>
        <p:spPr>
          <a:xfrm>
            <a:off x="3993718" y="7329434"/>
            <a:ext cx="53751" cy="82555"/>
          </a:xfrm>
          <a:custGeom>
            <a:avLst/>
            <a:gdLst/>
            <a:ahLst/>
            <a:cxnLst/>
            <a:rect l="l" t="t" r="r" b="b"/>
            <a:pathLst>
              <a:path w="53751" h="82555">
                <a:moveTo>
                  <a:pt x="13441" y="73913"/>
                </a:moveTo>
                <a:lnTo>
                  <a:pt x="13882" y="73306"/>
                </a:lnTo>
                <a:lnTo>
                  <a:pt x="20311" y="66418"/>
                </a:lnTo>
                <a:lnTo>
                  <a:pt x="31683" y="53751"/>
                </a:lnTo>
                <a:lnTo>
                  <a:pt x="38404" y="47030"/>
                </a:lnTo>
                <a:lnTo>
                  <a:pt x="43190" y="40309"/>
                </a:lnTo>
                <a:lnTo>
                  <a:pt x="46085" y="33588"/>
                </a:lnTo>
                <a:lnTo>
                  <a:pt x="47990" y="29748"/>
                </a:lnTo>
                <a:lnTo>
                  <a:pt x="48950" y="24947"/>
                </a:lnTo>
                <a:lnTo>
                  <a:pt x="48950" y="15346"/>
                </a:lnTo>
                <a:lnTo>
                  <a:pt x="47030" y="10561"/>
                </a:lnTo>
                <a:lnTo>
                  <a:pt x="42245" y="6720"/>
                </a:lnTo>
                <a:lnTo>
                  <a:pt x="37429" y="1920"/>
                </a:lnTo>
                <a:lnTo>
                  <a:pt x="32628" y="0"/>
                </a:lnTo>
                <a:lnTo>
                  <a:pt x="19187" y="0"/>
                </a:lnTo>
                <a:lnTo>
                  <a:pt x="14401" y="1920"/>
                </a:lnTo>
                <a:lnTo>
                  <a:pt x="10561" y="5760"/>
                </a:lnTo>
                <a:lnTo>
                  <a:pt x="6720" y="9601"/>
                </a:lnTo>
                <a:lnTo>
                  <a:pt x="3840" y="15346"/>
                </a:lnTo>
                <a:lnTo>
                  <a:pt x="2880" y="23027"/>
                </a:lnTo>
                <a:lnTo>
                  <a:pt x="4800" y="23027"/>
                </a:lnTo>
                <a:lnTo>
                  <a:pt x="6720" y="18227"/>
                </a:lnTo>
                <a:lnTo>
                  <a:pt x="8641" y="15346"/>
                </a:lnTo>
                <a:lnTo>
                  <a:pt x="11521" y="12481"/>
                </a:lnTo>
                <a:lnTo>
                  <a:pt x="15361" y="10561"/>
                </a:lnTo>
                <a:lnTo>
                  <a:pt x="19187" y="9601"/>
                </a:lnTo>
                <a:lnTo>
                  <a:pt x="26883" y="9601"/>
                </a:lnTo>
                <a:lnTo>
                  <a:pt x="30723" y="10561"/>
                </a:lnTo>
                <a:lnTo>
                  <a:pt x="33588" y="14401"/>
                </a:lnTo>
                <a:lnTo>
                  <a:pt x="37429" y="17282"/>
                </a:lnTo>
                <a:lnTo>
                  <a:pt x="38404" y="22067"/>
                </a:lnTo>
                <a:lnTo>
                  <a:pt x="38404" y="33588"/>
                </a:lnTo>
                <a:lnTo>
                  <a:pt x="35524" y="41269"/>
                </a:lnTo>
                <a:lnTo>
                  <a:pt x="29748" y="48950"/>
                </a:lnTo>
                <a:lnTo>
                  <a:pt x="27444" y="52236"/>
                </a:lnTo>
                <a:lnTo>
                  <a:pt x="20520" y="60718"/>
                </a:lnTo>
                <a:lnTo>
                  <a:pt x="11419" y="70184"/>
                </a:lnTo>
                <a:lnTo>
                  <a:pt x="0" y="80634"/>
                </a:lnTo>
                <a:lnTo>
                  <a:pt x="0" y="82555"/>
                </a:lnTo>
                <a:lnTo>
                  <a:pt x="47990" y="82555"/>
                </a:lnTo>
                <a:lnTo>
                  <a:pt x="53751" y="67193"/>
                </a:lnTo>
                <a:lnTo>
                  <a:pt x="51831" y="67193"/>
                </a:lnTo>
                <a:lnTo>
                  <a:pt x="50871" y="69113"/>
                </a:lnTo>
                <a:lnTo>
                  <a:pt x="49911" y="70073"/>
                </a:lnTo>
                <a:lnTo>
                  <a:pt x="47990" y="71033"/>
                </a:lnTo>
                <a:lnTo>
                  <a:pt x="47030" y="71993"/>
                </a:lnTo>
                <a:lnTo>
                  <a:pt x="45110" y="72953"/>
                </a:lnTo>
                <a:lnTo>
                  <a:pt x="43190" y="72953"/>
                </a:lnTo>
                <a:lnTo>
                  <a:pt x="41269" y="73913"/>
                </a:lnTo>
                <a:lnTo>
                  <a:pt x="13441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6" name="object 1166"/>
          <p:cNvSpPr/>
          <p:nvPr/>
        </p:nvSpPr>
        <p:spPr>
          <a:xfrm>
            <a:off x="4058991" y="7331354"/>
            <a:ext cx="47045" cy="82555"/>
          </a:xfrm>
          <a:custGeom>
            <a:avLst/>
            <a:gdLst/>
            <a:ahLst/>
            <a:cxnLst/>
            <a:rect l="l" t="t" r="r" b="b"/>
            <a:pathLst>
              <a:path w="47045" h="82555">
                <a:moveTo>
                  <a:pt x="7680" y="70073"/>
                </a:moveTo>
                <a:lnTo>
                  <a:pt x="1920" y="70073"/>
                </a:lnTo>
                <a:lnTo>
                  <a:pt x="960" y="71033"/>
                </a:lnTo>
                <a:lnTo>
                  <a:pt x="0" y="71993"/>
                </a:lnTo>
                <a:lnTo>
                  <a:pt x="0" y="76794"/>
                </a:lnTo>
                <a:lnTo>
                  <a:pt x="960" y="77754"/>
                </a:lnTo>
                <a:lnTo>
                  <a:pt x="2880" y="79674"/>
                </a:lnTo>
                <a:lnTo>
                  <a:pt x="5760" y="81594"/>
                </a:lnTo>
                <a:lnTo>
                  <a:pt x="8641" y="82555"/>
                </a:lnTo>
                <a:lnTo>
                  <a:pt x="18242" y="82555"/>
                </a:lnTo>
                <a:lnTo>
                  <a:pt x="23042" y="80634"/>
                </a:lnTo>
                <a:lnTo>
                  <a:pt x="27843" y="78714"/>
                </a:lnTo>
                <a:lnTo>
                  <a:pt x="30723" y="77754"/>
                </a:lnTo>
                <a:lnTo>
                  <a:pt x="33604" y="74874"/>
                </a:lnTo>
                <a:lnTo>
                  <a:pt x="36484" y="72953"/>
                </a:lnTo>
                <a:lnTo>
                  <a:pt x="39364" y="70073"/>
                </a:lnTo>
                <a:lnTo>
                  <a:pt x="41285" y="67193"/>
                </a:lnTo>
                <a:lnTo>
                  <a:pt x="43205" y="63352"/>
                </a:lnTo>
                <a:lnTo>
                  <a:pt x="45125" y="59512"/>
                </a:lnTo>
                <a:lnTo>
                  <a:pt x="46085" y="55671"/>
                </a:lnTo>
                <a:lnTo>
                  <a:pt x="46085" y="44150"/>
                </a:lnTo>
                <a:lnTo>
                  <a:pt x="43205" y="38389"/>
                </a:lnTo>
                <a:lnTo>
                  <a:pt x="37444" y="32644"/>
                </a:lnTo>
                <a:lnTo>
                  <a:pt x="36074" y="31154"/>
                </a:lnTo>
                <a:lnTo>
                  <a:pt x="25790" y="24293"/>
                </a:lnTo>
                <a:lnTo>
                  <a:pt x="12481" y="21107"/>
                </a:lnTo>
                <a:lnTo>
                  <a:pt x="18242" y="9585"/>
                </a:lnTo>
                <a:lnTo>
                  <a:pt x="42245" y="9585"/>
                </a:lnTo>
                <a:lnTo>
                  <a:pt x="47045" y="0"/>
                </a:lnTo>
                <a:lnTo>
                  <a:pt x="18242" y="0"/>
                </a:lnTo>
                <a:lnTo>
                  <a:pt x="2880" y="31668"/>
                </a:lnTo>
                <a:lnTo>
                  <a:pt x="9601" y="31668"/>
                </a:lnTo>
                <a:lnTo>
                  <a:pt x="16322" y="32644"/>
                </a:lnTo>
                <a:lnTo>
                  <a:pt x="20162" y="34549"/>
                </a:lnTo>
                <a:lnTo>
                  <a:pt x="25923" y="36484"/>
                </a:lnTo>
                <a:lnTo>
                  <a:pt x="29763" y="40309"/>
                </a:lnTo>
                <a:lnTo>
                  <a:pt x="33604" y="44150"/>
                </a:lnTo>
                <a:lnTo>
                  <a:pt x="36484" y="48950"/>
                </a:lnTo>
                <a:lnTo>
                  <a:pt x="38404" y="52791"/>
                </a:lnTo>
                <a:lnTo>
                  <a:pt x="38404" y="63352"/>
                </a:lnTo>
                <a:lnTo>
                  <a:pt x="36484" y="67193"/>
                </a:lnTo>
                <a:lnTo>
                  <a:pt x="32644" y="71033"/>
                </a:lnTo>
                <a:lnTo>
                  <a:pt x="28803" y="73914"/>
                </a:lnTo>
                <a:lnTo>
                  <a:pt x="24963" y="75834"/>
                </a:lnTo>
                <a:lnTo>
                  <a:pt x="17282" y="75834"/>
                </a:lnTo>
                <a:lnTo>
                  <a:pt x="14401" y="74874"/>
                </a:lnTo>
                <a:lnTo>
                  <a:pt x="11521" y="72953"/>
                </a:lnTo>
                <a:lnTo>
                  <a:pt x="9601" y="71993"/>
                </a:lnTo>
                <a:lnTo>
                  <a:pt x="7680" y="71033"/>
                </a:lnTo>
                <a:lnTo>
                  <a:pt x="7680" y="70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7" name="object 1167"/>
          <p:cNvSpPr/>
          <p:nvPr/>
        </p:nvSpPr>
        <p:spPr>
          <a:xfrm>
            <a:off x="4118518" y="7329434"/>
            <a:ext cx="93116" cy="86395"/>
          </a:xfrm>
          <a:custGeom>
            <a:avLst/>
            <a:gdLst/>
            <a:ahLst/>
            <a:cxnLst/>
            <a:rect l="l" t="t" r="r" b="b"/>
            <a:pathLst>
              <a:path w="93116" h="86395">
                <a:moveTo>
                  <a:pt x="0" y="18227"/>
                </a:moveTo>
                <a:lnTo>
                  <a:pt x="0" y="25907"/>
                </a:lnTo>
                <a:lnTo>
                  <a:pt x="960" y="29748"/>
                </a:lnTo>
                <a:lnTo>
                  <a:pt x="2865" y="33588"/>
                </a:lnTo>
                <a:lnTo>
                  <a:pt x="3840" y="36469"/>
                </a:lnTo>
                <a:lnTo>
                  <a:pt x="5745" y="39349"/>
                </a:lnTo>
                <a:lnTo>
                  <a:pt x="8641" y="41269"/>
                </a:lnTo>
                <a:lnTo>
                  <a:pt x="11521" y="43190"/>
                </a:lnTo>
                <a:lnTo>
                  <a:pt x="9585" y="31668"/>
                </a:lnTo>
                <a:lnTo>
                  <a:pt x="9585" y="14401"/>
                </a:lnTo>
                <a:lnTo>
                  <a:pt x="10546" y="9601"/>
                </a:lnTo>
                <a:lnTo>
                  <a:pt x="11521" y="6720"/>
                </a:lnTo>
                <a:lnTo>
                  <a:pt x="13426" y="4800"/>
                </a:lnTo>
                <a:lnTo>
                  <a:pt x="15361" y="2880"/>
                </a:lnTo>
                <a:lnTo>
                  <a:pt x="19202" y="2880"/>
                </a:lnTo>
                <a:lnTo>
                  <a:pt x="21107" y="3840"/>
                </a:lnTo>
                <a:lnTo>
                  <a:pt x="22067" y="6720"/>
                </a:lnTo>
                <a:lnTo>
                  <a:pt x="23987" y="9601"/>
                </a:lnTo>
                <a:lnTo>
                  <a:pt x="24947" y="14401"/>
                </a:lnTo>
                <a:lnTo>
                  <a:pt x="24947" y="29748"/>
                </a:lnTo>
                <a:lnTo>
                  <a:pt x="23987" y="34564"/>
                </a:lnTo>
                <a:lnTo>
                  <a:pt x="22067" y="37429"/>
                </a:lnTo>
                <a:lnTo>
                  <a:pt x="21107" y="39349"/>
                </a:lnTo>
                <a:lnTo>
                  <a:pt x="19202" y="40309"/>
                </a:lnTo>
                <a:lnTo>
                  <a:pt x="15361" y="40309"/>
                </a:lnTo>
                <a:lnTo>
                  <a:pt x="14386" y="39349"/>
                </a:lnTo>
                <a:lnTo>
                  <a:pt x="14386" y="44150"/>
                </a:lnTo>
                <a:lnTo>
                  <a:pt x="22067" y="44150"/>
                </a:lnTo>
                <a:lnTo>
                  <a:pt x="25908" y="42230"/>
                </a:lnTo>
                <a:lnTo>
                  <a:pt x="29748" y="38404"/>
                </a:lnTo>
                <a:lnTo>
                  <a:pt x="32628" y="34564"/>
                </a:lnTo>
                <a:lnTo>
                  <a:pt x="34549" y="28788"/>
                </a:lnTo>
                <a:lnTo>
                  <a:pt x="34549" y="16322"/>
                </a:lnTo>
                <a:lnTo>
                  <a:pt x="32628" y="10561"/>
                </a:lnTo>
                <a:lnTo>
                  <a:pt x="29748" y="6720"/>
                </a:lnTo>
                <a:lnTo>
                  <a:pt x="26868" y="1920"/>
                </a:lnTo>
                <a:lnTo>
                  <a:pt x="23027" y="0"/>
                </a:lnTo>
                <a:lnTo>
                  <a:pt x="14386" y="0"/>
                </a:lnTo>
                <a:lnTo>
                  <a:pt x="11521" y="960"/>
                </a:lnTo>
                <a:lnTo>
                  <a:pt x="8641" y="2880"/>
                </a:lnTo>
                <a:lnTo>
                  <a:pt x="5745" y="3840"/>
                </a:lnTo>
                <a:lnTo>
                  <a:pt x="3840" y="6720"/>
                </a:lnTo>
                <a:lnTo>
                  <a:pt x="2865" y="10561"/>
                </a:lnTo>
                <a:lnTo>
                  <a:pt x="960" y="14401"/>
                </a:lnTo>
                <a:lnTo>
                  <a:pt x="0" y="18227"/>
                </a:lnTo>
                <a:close/>
              </a:path>
              <a:path w="93116" h="86395">
                <a:moveTo>
                  <a:pt x="81594" y="86395"/>
                </a:moveTo>
                <a:lnTo>
                  <a:pt x="85435" y="84475"/>
                </a:lnTo>
                <a:lnTo>
                  <a:pt x="88315" y="80634"/>
                </a:lnTo>
                <a:lnTo>
                  <a:pt x="92156" y="76794"/>
                </a:lnTo>
                <a:lnTo>
                  <a:pt x="93116" y="71033"/>
                </a:lnTo>
                <a:lnTo>
                  <a:pt x="93116" y="56631"/>
                </a:lnTo>
                <a:lnTo>
                  <a:pt x="91196" y="52791"/>
                </a:lnTo>
                <a:lnTo>
                  <a:pt x="89275" y="49910"/>
                </a:lnTo>
                <a:lnTo>
                  <a:pt x="87355" y="47030"/>
                </a:lnTo>
                <a:lnTo>
                  <a:pt x="84475" y="45110"/>
                </a:lnTo>
                <a:lnTo>
                  <a:pt x="81594" y="43190"/>
                </a:lnTo>
                <a:lnTo>
                  <a:pt x="78714" y="42230"/>
                </a:lnTo>
                <a:lnTo>
                  <a:pt x="73913" y="42230"/>
                </a:lnTo>
                <a:lnTo>
                  <a:pt x="71033" y="43190"/>
                </a:lnTo>
                <a:lnTo>
                  <a:pt x="68153" y="45110"/>
                </a:lnTo>
                <a:lnTo>
                  <a:pt x="69113" y="76794"/>
                </a:lnTo>
                <a:lnTo>
                  <a:pt x="69113" y="51831"/>
                </a:lnTo>
                <a:lnTo>
                  <a:pt x="71033" y="48950"/>
                </a:lnTo>
                <a:lnTo>
                  <a:pt x="72953" y="47030"/>
                </a:lnTo>
                <a:lnTo>
                  <a:pt x="74874" y="46070"/>
                </a:lnTo>
                <a:lnTo>
                  <a:pt x="78714" y="46070"/>
                </a:lnTo>
                <a:lnTo>
                  <a:pt x="79674" y="47030"/>
                </a:lnTo>
                <a:lnTo>
                  <a:pt x="81594" y="48950"/>
                </a:lnTo>
                <a:lnTo>
                  <a:pt x="83515" y="51831"/>
                </a:lnTo>
                <a:lnTo>
                  <a:pt x="84475" y="56631"/>
                </a:lnTo>
                <a:lnTo>
                  <a:pt x="84475" y="71993"/>
                </a:lnTo>
                <a:lnTo>
                  <a:pt x="83515" y="76794"/>
                </a:lnTo>
                <a:lnTo>
                  <a:pt x="81594" y="79674"/>
                </a:lnTo>
                <a:lnTo>
                  <a:pt x="79674" y="81594"/>
                </a:lnTo>
                <a:lnTo>
                  <a:pt x="77754" y="82555"/>
                </a:lnTo>
                <a:lnTo>
                  <a:pt x="74874" y="82555"/>
                </a:lnTo>
                <a:lnTo>
                  <a:pt x="72953" y="81594"/>
                </a:lnTo>
                <a:lnTo>
                  <a:pt x="73913" y="86395"/>
                </a:lnTo>
                <a:lnTo>
                  <a:pt x="81594" y="86395"/>
                </a:lnTo>
                <a:close/>
              </a:path>
              <a:path w="93116" h="86395">
                <a:moveTo>
                  <a:pt x="61432" y="75834"/>
                </a:moveTo>
                <a:lnTo>
                  <a:pt x="63352" y="78714"/>
                </a:lnTo>
                <a:lnTo>
                  <a:pt x="65272" y="81594"/>
                </a:lnTo>
                <a:lnTo>
                  <a:pt x="68153" y="83515"/>
                </a:lnTo>
                <a:lnTo>
                  <a:pt x="71033" y="85435"/>
                </a:lnTo>
                <a:lnTo>
                  <a:pt x="73913" y="86395"/>
                </a:lnTo>
                <a:lnTo>
                  <a:pt x="72953" y="81594"/>
                </a:lnTo>
                <a:lnTo>
                  <a:pt x="71033" y="79674"/>
                </a:lnTo>
                <a:lnTo>
                  <a:pt x="69113" y="76794"/>
                </a:lnTo>
                <a:lnTo>
                  <a:pt x="68153" y="45110"/>
                </a:lnTo>
                <a:lnTo>
                  <a:pt x="65272" y="47030"/>
                </a:lnTo>
                <a:lnTo>
                  <a:pt x="63352" y="48950"/>
                </a:lnTo>
                <a:lnTo>
                  <a:pt x="61432" y="52791"/>
                </a:lnTo>
                <a:lnTo>
                  <a:pt x="59512" y="56631"/>
                </a:lnTo>
                <a:lnTo>
                  <a:pt x="59512" y="71993"/>
                </a:lnTo>
                <a:lnTo>
                  <a:pt x="61432" y="75834"/>
                </a:lnTo>
                <a:close/>
              </a:path>
              <a:path w="93116" h="86395">
                <a:moveTo>
                  <a:pt x="73913" y="0"/>
                </a:moveTo>
                <a:lnTo>
                  <a:pt x="14386" y="86395"/>
                </a:lnTo>
                <a:lnTo>
                  <a:pt x="20147" y="86395"/>
                </a:lnTo>
                <a:lnTo>
                  <a:pt x="78714" y="0"/>
                </a:lnTo>
                <a:lnTo>
                  <a:pt x="73913" y="0"/>
                </a:lnTo>
                <a:close/>
              </a:path>
              <a:path w="93116" h="86395">
                <a:moveTo>
                  <a:pt x="14386" y="39349"/>
                </a:moveTo>
                <a:lnTo>
                  <a:pt x="12481" y="38404"/>
                </a:lnTo>
                <a:lnTo>
                  <a:pt x="11521" y="36469"/>
                </a:lnTo>
                <a:lnTo>
                  <a:pt x="10546" y="34564"/>
                </a:lnTo>
                <a:lnTo>
                  <a:pt x="9585" y="31668"/>
                </a:lnTo>
                <a:lnTo>
                  <a:pt x="11521" y="43190"/>
                </a:lnTo>
                <a:lnTo>
                  <a:pt x="14386" y="44150"/>
                </a:lnTo>
                <a:lnTo>
                  <a:pt x="14386" y="39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8" name="object 1168"/>
          <p:cNvSpPr/>
          <p:nvPr/>
        </p:nvSpPr>
        <p:spPr>
          <a:xfrm>
            <a:off x="3996598" y="7130719"/>
            <a:ext cx="46070" cy="83515"/>
          </a:xfrm>
          <a:custGeom>
            <a:avLst/>
            <a:gdLst/>
            <a:ahLst/>
            <a:cxnLst/>
            <a:rect l="l" t="t" r="r" b="b"/>
            <a:pathLst>
              <a:path w="46070" h="83515">
                <a:moveTo>
                  <a:pt x="960" y="80634"/>
                </a:moveTo>
                <a:lnTo>
                  <a:pt x="2880" y="81594"/>
                </a:lnTo>
                <a:lnTo>
                  <a:pt x="4800" y="83515"/>
                </a:lnTo>
                <a:lnTo>
                  <a:pt x="14401" y="83515"/>
                </a:lnTo>
                <a:lnTo>
                  <a:pt x="29307" y="80992"/>
                </a:lnTo>
                <a:lnTo>
                  <a:pt x="39364" y="73913"/>
                </a:lnTo>
                <a:lnTo>
                  <a:pt x="44150" y="68153"/>
                </a:lnTo>
                <a:lnTo>
                  <a:pt x="46070" y="62392"/>
                </a:lnTo>
                <a:lnTo>
                  <a:pt x="46070" y="50871"/>
                </a:lnTo>
                <a:lnTo>
                  <a:pt x="45110" y="46070"/>
                </a:lnTo>
                <a:lnTo>
                  <a:pt x="42230" y="42230"/>
                </a:lnTo>
                <a:lnTo>
                  <a:pt x="39364" y="39349"/>
                </a:lnTo>
                <a:lnTo>
                  <a:pt x="35524" y="36469"/>
                </a:lnTo>
                <a:lnTo>
                  <a:pt x="30708" y="34549"/>
                </a:lnTo>
                <a:lnTo>
                  <a:pt x="38389" y="27828"/>
                </a:lnTo>
                <a:lnTo>
                  <a:pt x="42230" y="22067"/>
                </a:lnTo>
                <a:lnTo>
                  <a:pt x="42230" y="12481"/>
                </a:lnTo>
                <a:lnTo>
                  <a:pt x="40309" y="8641"/>
                </a:lnTo>
                <a:lnTo>
                  <a:pt x="38389" y="5760"/>
                </a:lnTo>
                <a:lnTo>
                  <a:pt x="34549" y="1920"/>
                </a:lnTo>
                <a:lnTo>
                  <a:pt x="29748" y="0"/>
                </a:lnTo>
                <a:lnTo>
                  <a:pt x="18242" y="0"/>
                </a:lnTo>
                <a:lnTo>
                  <a:pt x="13441" y="960"/>
                </a:lnTo>
                <a:lnTo>
                  <a:pt x="9601" y="3840"/>
                </a:lnTo>
                <a:lnTo>
                  <a:pt x="6720" y="6720"/>
                </a:lnTo>
                <a:lnTo>
                  <a:pt x="3840" y="11521"/>
                </a:lnTo>
                <a:lnTo>
                  <a:pt x="960" y="16322"/>
                </a:lnTo>
                <a:lnTo>
                  <a:pt x="2880" y="17282"/>
                </a:lnTo>
                <a:lnTo>
                  <a:pt x="7680" y="11521"/>
                </a:lnTo>
                <a:lnTo>
                  <a:pt x="12481" y="7680"/>
                </a:lnTo>
                <a:lnTo>
                  <a:pt x="22082" y="7680"/>
                </a:lnTo>
                <a:lnTo>
                  <a:pt x="25923" y="8641"/>
                </a:lnTo>
                <a:lnTo>
                  <a:pt x="27843" y="11521"/>
                </a:lnTo>
                <a:lnTo>
                  <a:pt x="30708" y="14386"/>
                </a:lnTo>
                <a:lnTo>
                  <a:pt x="31683" y="17282"/>
                </a:lnTo>
                <a:lnTo>
                  <a:pt x="31683" y="27828"/>
                </a:lnTo>
                <a:lnTo>
                  <a:pt x="29748" y="29748"/>
                </a:lnTo>
                <a:lnTo>
                  <a:pt x="28803" y="32628"/>
                </a:lnTo>
                <a:lnTo>
                  <a:pt x="25923" y="35509"/>
                </a:lnTo>
                <a:lnTo>
                  <a:pt x="23027" y="36469"/>
                </a:lnTo>
                <a:lnTo>
                  <a:pt x="20162" y="38389"/>
                </a:lnTo>
                <a:lnTo>
                  <a:pt x="16306" y="40309"/>
                </a:lnTo>
                <a:lnTo>
                  <a:pt x="13441" y="40309"/>
                </a:lnTo>
                <a:lnTo>
                  <a:pt x="13441" y="42230"/>
                </a:lnTo>
                <a:lnTo>
                  <a:pt x="18242" y="42230"/>
                </a:lnTo>
                <a:lnTo>
                  <a:pt x="21122" y="43190"/>
                </a:lnTo>
                <a:lnTo>
                  <a:pt x="24963" y="44150"/>
                </a:lnTo>
                <a:lnTo>
                  <a:pt x="27843" y="45110"/>
                </a:lnTo>
                <a:lnTo>
                  <a:pt x="29748" y="47030"/>
                </a:lnTo>
                <a:lnTo>
                  <a:pt x="31683" y="47990"/>
                </a:lnTo>
                <a:lnTo>
                  <a:pt x="32644" y="49910"/>
                </a:lnTo>
                <a:lnTo>
                  <a:pt x="33588" y="50871"/>
                </a:lnTo>
                <a:lnTo>
                  <a:pt x="34549" y="53751"/>
                </a:lnTo>
                <a:lnTo>
                  <a:pt x="36484" y="56631"/>
                </a:lnTo>
                <a:lnTo>
                  <a:pt x="37429" y="59512"/>
                </a:lnTo>
                <a:lnTo>
                  <a:pt x="37429" y="67193"/>
                </a:lnTo>
                <a:lnTo>
                  <a:pt x="35524" y="71033"/>
                </a:lnTo>
                <a:lnTo>
                  <a:pt x="32644" y="73913"/>
                </a:lnTo>
                <a:lnTo>
                  <a:pt x="29748" y="76794"/>
                </a:lnTo>
                <a:lnTo>
                  <a:pt x="25923" y="78714"/>
                </a:lnTo>
                <a:lnTo>
                  <a:pt x="18242" y="78714"/>
                </a:lnTo>
                <a:lnTo>
                  <a:pt x="17282" y="77754"/>
                </a:lnTo>
                <a:lnTo>
                  <a:pt x="16306" y="77754"/>
                </a:lnTo>
                <a:lnTo>
                  <a:pt x="14401" y="76794"/>
                </a:lnTo>
                <a:lnTo>
                  <a:pt x="12481" y="75834"/>
                </a:lnTo>
                <a:lnTo>
                  <a:pt x="9601" y="73913"/>
                </a:lnTo>
                <a:lnTo>
                  <a:pt x="7680" y="73913"/>
                </a:lnTo>
                <a:lnTo>
                  <a:pt x="6720" y="72953"/>
                </a:lnTo>
                <a:lnTo>
                  <a:pt x="2880" y="72953"/>
                </a:lnTo>
                <a:lnTo>
                  <a:pt x="1920" y="73913"/>
                </a:lnTo>
                <a:lnTo>
                  <a:pt x="960" y="73913"/>
                </a:lnTo>
                <a:lnTo>
                  <a:pt x="0" y="74874"/>
                </a:lnTo>
                <a:lnTo>
                  <a:pt x="0" y="78714"/>
                </a:lnTo>
                <a:lnTo>
                  <a:pt x="960" y="8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9" name="object 1169"/>
          <p:cNvSpPr/>
          <p:nvPr/>
        </p:nvSpPr>
        <p:spPr>
          <a:xfrm>
            <a:off x="4072803" y="7200302"/>
            <a:ext cx="10190" cy="13932"/>
          </a:xfrm>
          <a:custGeom>
            <a:avLst/>
            <a:gdLst/>
            <a:ahLst/>
            <a:cxnLst/>
            <a:rect l="l" t="t" r="r" b="b"/>
            <a:pathLst>
              <a:path w="10190" h="13932">
                <a:moveTo>
                  <a:pt x="10190" y="10091"/>
                </a:moveTo>
                <a:lnTo>
                  <a:pt x="6350" y="10091"/>
                </a:lnTo>
                <a:lnTo>
                  <a:pt x="2509" y="7211"/>
                </a:lnTo>
                <a:lnTo>
                  <a:pt x="589" y="1450"/>
                </a:lnTo>
                <a:lnTo>
                  <a:pt x="0" y="0"/>
                </a:lnTo>
                <a:lnTo>
                  <a:pt x="2509" y="13932"/>
                </a:lnTo>
                <a:lnTo>
                  <a:pt x="10190" y="13932"/>
                </a:lnTo>
                <a:lnTo>
                  <a:pt x="10190" y="1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0" name="object 1170"/>
          <p:cNvSpPr/>
          <p:nvPr/>
        </p:nvSpPr>
        <p:spPr>
          <a:xfrm>
            <a:off x="4057070" y="7130719"/>
            <a:ext cx="52806" cy="83515"/>
          </a:xfrm>
          <a:custGeom>
            <a:avLst/>
            <a:gdLst/>
            <a:ahLst/>
            <a:cxnLst/>
            <a:rect l="l" t="t" r="r" b="b"/>
            <a:pathLst>
              <a:path w="52806" h="83515">
                <a:moveTo>
                  <a:pt x="107" y="45779"/>
                </a:moveTo>
                <a:lnTo>
                  <a:pt x="2346" y="58807"/>
                </a:lnTo>
                <a:lnTo>
                  <a:pt x="6720" y="70073"/>
                </a:lnTo>
                <a:lnTo>
                  <a:pt x="11521" y="78714"/>
                </a:lnTo>
                <a:lnTo>
                  <a:pt x="18242" y="83515"/>
                </a:lnTo>
                <a:lnTo>
                  <a:pt x="15732" y="69582"/>
                </a:lnTo>
                <a:lnTo>
                  <a:pt x="12670" y="58068"/>
                </a:lnTo>
                <a:lnTo>
                  <a:pt x="11521" y="44150"/>
                </a:lnTo>
                <a:lnTo>
                  <a:pt x="11521" y="36469"/>
                </a:lnTo>
                <a:lnTo>
                  <a:pt x="12481" y="29748"/>
                </a:lnTo>
                <a:lnTo>
                  <a:pt x="13441" y="23042"/>
                </a:lnTo>
                <a:lnTo>
                  <a:pt x="14401" y="15361"/>
                </a:lnTo>
                <a:lnTo>
                  <a:pt x="16322" y="10546"/>
                </a:lnTo>
                <a:lnTo>
                  <a:pt x="19202" y="7680"/>
                </a:lnTo>
                <a:lnTo>
                  <a:pt x="21122" y="4800"/>
                </a:lnTo>
                <a:lnTo>
                  <a:pt x="24002" y="3840"/>
                </a:lnTo>
                <a:lnTo>
                  <a:pt x="30723" y="3840"/>
                </a:lnTo>
                <a:lnTo>
                  <a:pt x="32644" y="5760"/>
                </a:lnTo>
                <a:lnTo>
                  <a:pt x="34564" y="7680"/>
                </a:lnTo>
                <a:lnTo>
                  <a:pt x="36484" y="10546"/>
                </a:lnTo>
                <a:lnTo>
                  <a:pt x="38404" y="15361"/>
                </a:lnTo>
                <a:lnTo>
                  <a:pt x="40325" y="21107"/>
                </a:lnTo>
                <a:lnTo>
                  <a:pt x="41285" y="28788"/>
                </a:lnTo>
                <a:lnTo>
                  <a:pt x="41285" y="38389"/>
                </a:lnTo>
                <a:lnTo>
                  <a:pt x="41241" y="42848"/>
                </a:lnTo>
                <a:lnTo>
                  <a:pt x="40377" y="56684"/>
                </a:lnTo>
                <a:lnTo>
                  <a:pt x="38404" y="67193"/>
                </a:lnTo>
                <a:lnTo>
                  <a:pt x="37444" y="71993"/>
                </a:lnTo>
                <a:lnTo>
                  <a:pt x="35524" y="74874"/>
                </a:lnTo>
                <a:lnTo>
                  <a:pt x="32644" y="76794"/>
                </a:lnTo>
                <a:lnTo>
                  <a:pt x="30723" y="78714"/>
                </a:lnTo>
                <a:lnTo>
                  <a:pt x="28803" y="79674"/>
                </a:lnTo>
                <a:lnTo>
                  <a:pt x="25923" y="79674"/>
                </a:lnTo>
                <a:lnTo>
                  <a:pt x="25923" y="83515"/>
                </a:lnTo>
                <a:lnTo>
                  <a:pt x="29763" y="83515"/>
                </a:lnTo>
                <a:lnTo>
                  <a:pt x="33604" y="82555"/>
                </a:lnTo>
                <a:lnTo>
                  <a:pt x="38404" y="79674"/>
                </a:lnTo>
                <a:lnTo>
                  <a:pt x="42245" y="76794"/>
                </a:lnTo>
                <a:lnTo>
                  <a:pt x="46085" y="71993"/>
                </a:lnTo>
                <a:lnTo>
                  <a:pt x="48966" y="65272"/>
                </a:lnTo>
                <a:lnTo>
                  <a:pt x="51846" y="58552"/>
                </a:lnTo>
                <a:lnTo>
                  <a:pt x="52806" y="50871"/>
                </a:lnTo>
                <a:lnTo>
                  <a:pt x="52806" y="41285"/>
                </a:lnTo>
                <a:lnTo>
                  <a:pt x="52326" y="32360"/>
                </a:lnTo>
                <a:lnTo>
                  <a:pt x="49298" y="19708"/>
                </a:lnTo>
                <a:lnTo>
                  <a:pt x="43205" y="9601"/>
                </a:lnTo>
                <a:lnTo>
                  <a:pt x="38404" y="2880"/>
                </a:lnTo>
                <a:lnTo>
                  <a:pt x="32644" y="0"/>
                </a:lnTo>
                <a:lnTo>
                  <a:pt x="23042" y="0"/>
                </a:lnTo>
                <a:lnTo>
                  <a:pt x="19202" y="960"/>
                </a:lnTo>
                <a:lnTo>
                  <a:pt x="15361" y="3840"/>
                </a:lnTo>
                <a:lnTo>
                  <a:pt x="10561" y="6720"/>
                </a:lnTo>
                <a:lnTo>
                  <a:pt x="6720" y="11521"/>
                </a:lnTo>
                <a:lnTo>
                  <a:pt x="4800" y="18227"/>
                </a:lnTo>
                <a:lnTo>
                  <a:pt x="1920" y="24947"/>
                </a:lnTo>
                <a:lnTo>
                  <a:pt x="0" y="32628"/>
                </a:lnTo>
                <a:lnTo>
                  <a:pt x="0" y="42230"/>
                </a:lnTo>
                <a:lnTo>
                  <a:pt x="107" y="457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1" name="object 1171"/>
          <p:cNvSpPr/>
          <p:nvPr/>
        </p:nvSpPr>
        <p:spPr>
          <a:xfrm>
            <a:off x="4118518" y="7129759"/>
            <a:ext cx="93116" cy="86395"/>
          </a:xfrm>
          <a:custGeom>
            <a:avLst/>
            <a:gdLst/>
            <a:ahLst/>
            <a:cxnLst/>
            <a:rect l="l" t="t" r="r" b="b"/>
            <a:pathLst>
              <a:path w="93116" h="86395">
                <a:moveTo>
                  <a:pt x="0" y="18242"/>
                </a:moveTo>
                <a:lnTo>
                  <a:pt x="0" y="26868"/>
                </a:lnTo>
                <a:lnTo>
                  <a:pt x="960" y="30708"/>
                </a:lnTo>
                <a:lnTo>
                  <a:pt x="2865" y="33588"/>
                </a:lnTo>
                <a:lnTo>
                  <a:pt x="3840" y="37429"/>
                </a:lnTo>
                <a:lnTo>
                  <a:pt x="5745" y="40309"/>
                </a:lnTo>
                <a:lnTo>
                  <a:pt x="8641" y="41269"/>
                </a:lnTo>
                <a:lnTo>
                  <a:pt x="11521" y="43190"/>
                </a:lnTo>
                <a:lnTo>
                  <a:pt x="9585" y="31683"/>
                </a:lnTo>
                <a:lnTo>
                  <a:pt x="9585" y="14401"/>
                </a:lnTo>
                <a:lnTo>
                  <a:pt x="10546" y="9601"/>
                </a:lnTo>
                <a:lnTo>
                  <a:pt x="11521" y="7680"/>
                </a:lnTo>
                <a:lnTo>
                  <a:pt x="13426" y="4800"/>
                </a:lnTo>
                <a:lnTo>
                  <a:pt x="15361" y="3840"/>
                </a:lnTo>
                <a:lnTo>
                  <a:pt x="19202" y="3840"/>
                </a:lnTo>
                <a:lnTo>
                  <a:pt x="21107" y="4800"/>
                </a:lnTo>
                <a:lnTo>
                  <a:pt x="22067" y="6720"/>
                </a:lnTo>
                <a:lnTo>
                  <a:pt x="23987" y="9601"/>
                </a:lnTo>
                <a:lnTo>
                  <a:pt x="24947" y="15346"/>
                </a:lnTo>
                <a:lnTo>
                  <a:pt x="24947" y="29748"/>
                </a:lnTo>
                <a:lnTo>
                  <a:pt x="23987" y="35509"/>
                </a:lnTo>
                <a:lnTo>
                  <a:pt x="22067" y="38404"/>
                </a:lnTo>
                <a:lnTo>
                  <a:pt x="21107" y="40309"/>
                </a:lnTo>
                <a:lnTo>
                  <a:pt x="19202" y="41269"/>
                </a:lnTo>
                <a:lnTo>
                  <a:pt x="15361" y="41269"/>
                </a:lnTo>
                <a:lnTo>
                  <a:pt x="14386" y="40309"/>
                </a:lnTo>
                <a:lnTo>
                  <a:pt x="14386" y="44150"/>
                </a:lnTo>
                <a:lnTo>
                  <a:pt x="22067" y="44150"/>
                </a:lnTo>
                <a:lnTo>
                  <a:pt x="25908" y="42245"/>
                </a:lnTo>
                <a:lnTo>
                  <a:pt x="29748" y="38404"/>
                </a:lnTo>
                <a:lnTo>
                  <a:pt x="32628" y="34564"/>
                </a:lnTo>
                <a:lnTo>
                  <a:pt x="34549" y="29748"/>
                </a:lnTo>
                <a:lnTo>
                  <a:pt x="34549" y="16322"/>
                </a:lnTo>
                <a:lnTo>
                  <a:pt x="32628" y="11506"/>
                </a:lnTo>
                <a:lnTo>
                  <a:pt x="29748" y="6720"/>
                </a:lnTo>
                <a:lnTo>
                  <a:pt x="26868" y="2880"/>
                </a:lnTo>
                <a:lnTo>
                  <a:pt x="23027" y="0"/>
                </a:lnTo>
                <a:lnTo>
                  <a:pt x="14386" y="0"/>
                </a:lnTo>
                <a:lnTo>
                  <a:pt x="11521" y="960"/>
                </a:lnTo>
                <a:lnTo>
                  <a:pt x="8641" y="2880"/>
                </a:lnTo>
                <a:lnTo>
                  <a:pt x="5745" y="4800"/>
                </a:lnTo>
                <a:lnTo>
                  <a:pt x="3840" y="7680"/>
                </a:lnTo>
                <a:lnTo>
                  <a:pt x="2865" y="10561"/>
                </a:lnTo>
                <a:lnTo>
                  <a:pt x="960" y="14401"/>
                </a:lnTo>
                <a:lnTo>
                  <a:pt x="0" y="18242"/>
                </a:lnTo>
                <a:close/>
              </a:path>
              <a:path w="93116" h="86395">
                <a:moveTo>
                  <a:pt x="81594" y="86395"/>
                </a:moveTo>
                <a:lnTo>
                  <a:pt x="85435" y="84475"/>
                </a:lnTo>
                <a:lnTo>
                  <a:pt x="88315" y="80634"/>
                </a:lnTo>
                <a:lnTo>
                  <a:pt x="92156" y="77754"/>
                </a:lnTo>
                <a:lnTo>
                  <a:pt x="93116" y="71993"/>
                </a:lnTo>
                <a:lnTo>
                  <a:pt x="93116" y="56631"/>
                </a:lnTo>
                <a:lnTo>
                  <a:pt x="91196" y="53751"/>
                </a:lnTo>
                <a:lnTo>
                  <a:pt x="89275" y="49910"/>
                </a:lnTo>
                <a:lnTo>
                  <a:pt x="87355" y="47990"/>
                </a:lnTo>
                <a:lnTo>
                  <a:pt x="84475" y="46070"/>
                </a:lnTo>
                <a:lnTo>
                  <a:pt x="81594" y="44150"/>
                </a:lnTo>
                <a:lnTo>
                  <a:pt x="78714" y="43190"/>
                </a:lnTo>
                <a:lnTo>
                  <a:pt x="73913" y="43190"/>
                </a:lnTo>
                <a:lnTo>
                  <a:pt x="71033" y="44150"/>
                </a:lnTo>
                <a:lnTo>
                  <a:pt x="68153" y="46070"/>
                </a:lnTo>
                <a:lnTo>
                  <a:pt x="69113" y="77754"/>
                </a:lnTo>
                <a:lnTo>
                  <a:pt x="69113" y="51831"/>
                </a:lnTo>
                <a:lnTo>
                  <a:pt x="71033" y="49910"/>
                </a:lnTo>
                <a:lnTo>
                  <a:pt x="72953" y="47030"/>
                </a:lnTo>
                <a:lnTo>
                  <a:pt x="74874" y="46070"/>
                </a:lnTo>
                <a:lnTo>
                  <a:pt x="78714" y="46070"/>
                </a:lnTo>
                <a:lnTo>
                  <a:pt x="79674" y="47030"/>
                </a:lnTo>
                <a:lnTo>
                  <a:pt x="81594" y="48950"/>
                </a:lnTo>
                <a:lnTo>
                  <a:pt x="83515" y="51831"/>
                </a:lnTo>
                <a:lnTo>
                  <a:pt x="84475" y="57591"/>
                </a:lnTo>
                <a:lnTo>
                  <a:pt x="84475" y="71993"/>
                </a:lnTo>
                <a:lnTo>
                  <a:pt x="83515" y="76794"/>
                </a:lnTo>
                <a:lnTo>
                  <a:pt x="81594" y="79674"/>
                </a:lnTo>
                <a:lnTo>
                  <a:pt x="79674" y="82555"/>
                </a:lnTo>
                <a:lnTo>
                  <a:pt x="77754" y="83515"/>
                </a:lnTo>
                <a:lnTo>
                  <a:pt x="74874" y="83515"/>
                </a:lnTo>
                <a:lnTo>
                  <a:pt x="72953" y="82555"/>
                </a:lnTo>
                <a:lnTo>
                  <a:pt x="73913" y="86395"/>
                </a:lnTo>
                <a:lnTo>
                  <a:pt x="81594" y="86395"/>
                </a:lnTo>
                <a:close/>
              </a:path>
              <a:path w="93116" h="86395">
                <a:moveTo>
                  <a:pt x="61432" y="75834"/>
                </a:moveTo>
                <a:lnTo>
                  <a:pt x="63352" y="79674"/>
                </a:lnTo>
                <a:lnTo>
                  <a:pt x="65272" y="82555"/>
                </a:lnTo>
                <a:lnTo>
                  <a:pt x="68153" y="83515"/>
                </a:lnTo>
                <a:lnTo>
                  <a:pt x="71033" y="85435"/>
                </a:lnTo>
                <a:lnTo>
                  <a:pt x="73913" y="86395"/>
                </a:lnTo>
                <a:lnTo>
                  <a:pt x="72953" y="82555"/>
                </a:lnTo>
                <a:lnTo>
                  <a:pt x="71033" y="80634"/>
                </a:lnTo>
                <a:lnTo>
                  <a:pt x="69113" y="77754"/>
                </a:lnTo>
                <a:lnTo>
                  <a:pt x="68153" y="46070"/>
                </a:lnTo>
                <a:lnTo>
                  <a:pt x="65272" y="47030"/>
                </a:lnTo>
                <a:lnTo>
                  <a:pt x="63352" y="49910"/>
                </a:lnTo>
                <a:lnTo>
                  <a:pt x="61432" y="53751"/>
                </a:lnTo>
                <a:lnTo>
                  <a:pt x="59512" y="56631"/>
                </a:lnTo>
                <a:lnTo>
                  <a:pt x="59512" y="72953"/>
                </a:lnTo>
                <a:lnTo>
                  <a:pt x="61432" y="75834"/>
                </a:lnTo>
                <a:close/>
              </a:path>
              <a:path w="93116" h="86395">
                <a:moveTo>
                  <a:pt x="73913" y="0"/>
                </a:moveTo>
                <a:lnTo>
                  <a:pt x="14386" y="86395"/>
                </a:lnTo>
                <a:lnTo>
                  <a:pt x="20147" y="86395"/>
                </a:lnTo>
                <a:lnTo>
                  <a:pt x="78714" y="0"/>
                </a:lnTo>
                <a:lnTo>
                  <a:pt x="73913" y="0"/>
                </a:lnTo>
                <a:close/>
              </a:path>
              <a:path w="93116" h="86395">
                <a:moveTo>
                  <a:pt x="14386" y="40309"/>
                </a:moveTo>
                <a:lnTo>
                  <a:pt x="12481" y="39349"/>
                </a:lnTo>
                <a:lnTo>
                  <a:pt x="11521" y="37429"/>
                </a:lnTo>
                <a:lnTo>
                  <a:pt x="10546" y="35509"/>
                </a:lnTo>
                <a:lnTo>
                  <a:pt x="9585" y="31683"/>
                </a:lnTo>
                <a:lnTo>
                  <a:pt x="11521" y="43190"/>
                </a:lnTo>
                <a:lnTo>
                  <a:pt x="14386" y="44150"/>
                </a:lnTo>
                <a:lnTo>
                  <a:pt x="14386" y="40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2" name="object 1172"/>
          <p:cNvSpPr/>
          <p:nvPr/>
        </p:nvSpPr>
        <p:spPr>
          <a:xfrm>
            <a:off x="3996598" y="6932005"/>
            <a:ext cx="46070" cy="83515"/>
          </a:xfrm>
          <a:custGeom>
            <a:avLst/>
            <a:gdLst/>
            <a:ahLst/>
            <a:cxnLst/>
            <a:rect l="l" t="t" r="r" b="b"/>
            <a:pathLst>
              <a:path w="46070" h="83515">
                <a:moveTo>
                  <a:pt x="960" y="80634"/>
                </a:moveTo>
                <a:lnTo>
                  <a:pt x="2880" y="81594"/>
                </a:lnTo>
                <a:lnTo>
                  <a:pt x="4800" y="83515"/>
                </a:lnTo>
                <a:lnTo>
                  <a:pt x="14401" y="83515"/>
                </a:lnTo>
                <a:lnTo>
                  <a:pt x="15981" y="83493"/>
                </a:lnTo>
                <a:lnTo>
                  <a:pt x="29307" y="80992"/>
                </a:lnTo>
                <a:lnTo>
                  <a:pt x="39364" y="73914"/>
                </a:lnTo>
                <a:lnTo>
                  <a:pt x="44150" y="68153"/>
                </a:lnTo>
                <a:lnTo>
                  <a:pt x="46070" y="62392"/>
                </a:lnTo>
                <a:lnTo>
                  <a:pt x="46070" y="50871"/>
                </a:lnTo>
                <a:lnTo>
                  <a:pt x="45110" y="46070"/>
                </a:lnTo>
                <a:lnTo>
                  <a:pt x="42230" y="43190"/>
                </a:lnTo>
                <a:lnTo>
                  <a:pt x="39364" y="39349"/>
                </a:lnTo>
                <a:lnTo>
                  <a:pt x="35524" y="36484"/>
                </a:lnTo>
                <a:lnTo>
                  <a:pt x="30708" y="34549"/>
                </a:lnTo>
                <a:lnTo>
                  <a:pt x="38389" y="27828"/>
                </a:lnTo>
                <a:lnTo>
                  <a:pt x="42230" y="22082"/>
                </a:lnTo>
                <a:lnTo>
                  <a:pt x="42230" y="12481"/>
                </a:lnTo>
                <a:lnTo>
                  <a:pt x="40309" y="9601"/>
                </a:lnTo>
                <a:lnTo>
                  <a:pt x="38389" y="5760"/>
                </a:lnTo>
                <a:lnTo>
                  <a:pt x="34549" y="1920"/>
                </a:lnTo>
                <a:lnTo>
                  <a:pt x="29748" y="0"/>
                </a:lnTo>
                <a:lnTo>
                  <a:pt x="18242" y="0"/>
                </a:lnTo>
                <a:lnTo>
                  <a:pt x="13441" y="960"/>
                </a:lnTo>
                <a:lnTo>
                  <a:pt x="9601" y="3840"/>
                </a:lnTo>
                <a:lnTo>
                  <a:pt x="6720" y="6720"/>
                </a:lnTo>
                <a:lnTo>
                  <a:pt x="3840" y="11521"/>
                </a:lnTo>
                <a:lnTo>
                  <a:pt x="960" y="16322"/>
                </a:lnTo>
                <a:lnTo>
                  <a:pt x="2880" y="17266"/>
                </a:lnTo>
                <a:lnTo>
                  <a:pt x="7680" y="11521"/>
                </a:lnTo>
                <a:lnTo>
                  <a:pt x="12481" y="7680"/>
                </a:lnTo>
                <a:lnTo>
                  <a:pt x="22082" y="7680"/>
                </a:lnTo>
                <a:lnTo>
                  <a:pt x="25923" y="9601"/>
                </a:lnTo>
                <a:lnTo>
                  <a:pt x="27843" y="11521"/>
                </a:lnTo>
                <a:lnTo>
                  <a:pt x="30708" y="14401"/>
                </a:lnTo>
                <a:lnTo>
                  <a:pt x="31683" y="17266"/>
                </a:lnTo>
                <a:lnTo>
                  <a:pt x="31683" y="27828"/>
                </a:lnTo>
                <a:lnTo>
                  <a:pt x="29748" y="29763"/>
                </a:lnTo>
                <a:lnTo>
                  <a:pt x="28803" y="32644"/>
                </a:lnTo>
                <a:lnTo>
                  <a:pt x="25923" y="35509"/>
                </a:lnTo>
                <a:lnTo>
                  <a:pt x="23027" y="36484"/>
                </a:lnTo>
                <a:lnTo>
                  <a:pt x="20162" y="38389"/>
                </a:lnTo>
                <a:lnTo>
                  <a:pt x="16306" y="40325"/>
                </a:lnTo>
                <a:lnTo>
                  <a:pt x="13441" y="40325"/>
                </a:lnTo>
                <a:lnTo>
                  <a:pt x="13441" y="42230"/>
                </a:lnTo>
                <a:lnTo>
                  <a:pt x="18242" y="42230"/>
                </a:lnTo>
                <a:lnTo>
                  <a:pt x="21122" y="43190"/>
                </a:lnTo>
                <a:lnTo>
                  <a:pt x="24963" y="44165"/>
                </a:lnTo>
                <a:lnTo>
                  <a:pt x="27843" y="45110"/>
                </a:lnTo>
                <a:lnTo>
                  <a:pt x="29748" y="47030"/>
                </a:lnTo>
                <a:lnTo>
                  <a:pt x="31683" y="47990"/>
                </a:lnTo>
                <a:lnTo>
                  <a:pt x="32644" y="49911"/>
                </a:lnTo>
                <a:lnTo>
                  <a:pt x="33588" y="50871"/>
                </a:lnTo>
                <a:lnTo>
                  <a:pt x="34549" y="53751"/>
                </a:lnTo>
                <a:lnTo>
                  <a:pt x="36484" y="56631"/>
                </a:lnTo>
                <a:lnTo>
                  <a:pt x="37429" y="59512"/>
                </a:lnTo>
                <a:lnTo>
                  <a:pt x="37429" y="67193"/>
                </a:lnTo>
                <a:lnTo>
                  <a:pt x="35524" y="71033"/>
                </a:lnTo>
                <a:lnTo>
                  <a:pt x="32644" y="73914"/>
                </a:lnTo>
                <a:lnTo>
                  <a:pt x="29748" y="76794"/>
                </a:lnTo>
                <a:lnTo>
                  <a:pt x="25923" y="78714"/>
                </a:lnTo>
                <a:lnTo>
                  <a:pt x="18242" y="78714"/>
                </a:lnTo>
                <a:lnTo>
                  <a:pt x="17282" y="77754"/>
                </a:lnTo>
                <a:lnTo>
                  <a:pt x="16306" y="77754"/>
                </a:lnTo>
                <a:lnTo>
                  <a:pt x="14401" y="76794"/>
                </a:lnTo>
                <a:lnTo>
                  <a:pt x="12481" y="75834"/>
                </a:lnTo>
                <a:lnTo>
                  <a:pt x="9601" y="73914"/>
                </a:lnTo>
                <a:lnTo>
                  <a:pt x="7680" y="73914"/>
                </a:lnTo>
                <a:lnTo>
                  <a:pt x="6720" y="72953"/>
                </a:lnTo>
                <a:lnTo>
                  <a:pt x="2880" y="72953"/>
                </a:lnTo>
                <a:lnTo>
                  <a:pt x="1920" y="73914"/>
                </a:lnTo>
                <a:lnTo>
                  <a:pt x="960" y="73914"/>
                </a:lnTo>
                <a:lnTo>
                  <a:pt x="0" y="74874"/>
                </a:lnTo>
                <a:lnTo>
                  <a:pt x="0" y="78714"/>
                </a:lnTo>
                <a:lnTo>
                  <a:pt x="960" y="8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3" name="object 1173"/>
          <p:cNvSpPr/>
          <p:nvPr/>
        </p:nvSpPr>
        <p:spPr>
          <a:xfrm>
            <a:off x="4058991" y="6932965"/>
            <a:ext cx="47045" cy="82555"/>
          </a:xfrm>
          <a:custGeom>
            <a:avLst/>
            <a:gdLst/>
            <a:ahLst/>
            <a:cxnLst/>
            <a:rect l="l" t="t" r="r" b="b"/>
            <a:pathLst>
              <a:path w="47045" h="82555">
                <a:moveTo>
                  <a:pt x="5760" y="71033"/>
                </a:moveTo>
                <a:lnTo>
                  <a:pt x="1920" y="71033"/>
                </a:lnTo>
                <a:lnTo>
                  <a:pt x="960" y="71993"/>
                </a:lnTo>
                <a:lnTo>
                  <a:pt x="0" y="72953"/>
                </a:lnTo>
                <a:lnTo>
                  <a:pt x="0" y="76794"/>
                </a:lnTo>
                <a:lnTo>
                  <a:pt x="960" y="78714"/>
                </a:lnTo>
                <a:lnTo>
                  <a:pt x="2880" y="80634"/>
                </a:lnTo>
                <a:lnTo>
                  <a:pt x="5760" y="81594"/>
                </a:lnTo>
                <a:lnTo>
                  <a:pt x="8641" y="82555"/>
                </a:lnTo>
                <a:lnTo>
                  <a:pt x="18242" y="82555"/>
                </a:lnTo>
                <a:lnTo>
                  <a:pt x="23042" y="81594"/>
                </a:lnTo>
                <a:lnTo>
                  <a:pt x="27843" y="79674"/>
                </a:lnTo>
                <a:lnTo>
                  <a:pt x="30723" y="77754"/>
                </a:lnTo>
                <a:lnTo>
                  <a:pt x="33604" y="75834"/>
                </a:lnTo>
                <a:lnTo>
                  <a:pt x="36484" y="72953"/>
                </a:lnTo>
                <a:lnTo>
                  <a:pt x="39364" y="71033"/>
                </a:lnTo>
                <a:lnTo>
                  <a:pt x="41285" y="68153"/>
                </a:lnTo>
                <a:lnTo>
                  <a:pt x="43205" y="64312"/>
                </a:lnTo>
                <a:lnTo>
                  <a:pt x="45125" y="60472"/>
                </a:lnTo>
                <a:lnTo>
                  <a:pt x="46085" y="56631"/>
                </a:lnTo>
                <a:lnTo>
                  <a:pt x="46085" y="45110"/>
                </a:lnTo>
                <a:lnTo>
                  <a:pt x="43205" y="38389"/>
                </a:lnTo>
                <a:lnTo>
                  <a:pt x="37444" y="33588"/>
                </a:lnTo>
                <a:lnTo>
                  <a:pt x="35825" y="31849"/>
                </a:lnTo>
                <a:lnTo>
                  <a:pt x="25618" y="25015"/>
                </a:lnTo>
                <a:lnTo>
                  <a:pt x="12481" y="21122"/>
                </a:lnTo>
                <a:lnTo>
                  <a:pt x="18242" y="10561"/>
                </a:lnTo>
                <a:lnTo>
                  <a:pt x="42245" y="10561"/>
                </a:lnTo>
                <a:lnTo>
                  <a:pt x="47045" y="0"/>
                </a:lnTo>
                <a:lnTo>
                  <a:pt x="18242" y="0"/>
                </a:lnTo>
                <a:lnTo>
                  <a:pt x="2880" y="31683"/>
                </a:lnTo>
                <a:lnTo>
                  <a:pt x="9601" y="32644"/>
                </a:lnTo>
                <a:lnTo>
                  <a:pt x="16322" y="33588"/>
                </a:lnTo>
                <a:lnTo>
                  <a:pt x="20162" y="34549"/>
                </a:lnTo>
                <a:lnTo>
                  <a:pt x="25923" y="37429"/>
                </a:lnTo>
                <a:lnTo>
                  <a:pt x="29763" y="40309"/>
                </a:lnTo>
                <a:lnTo>
                  <a:pt x="33604" y="45110"/>
                </a:lnTo>
                <a:lnTo>
                  <a:pt x="36484" y="48950"/>
                </a:lnTo>
                <a:lnTo>
                  <a:pt x="38404" y="53751"/>
                </a:lnTo>
                <a:lnTo>
                  <a:pt x="38404" y="63352"/>
                </a:lnTo>
                <a:lnTo>
                  <a:pt x="36484" y="68153"/>
                </a:lnTo>
                <a:lnTo>
                  <a:pt x="32644" y="71033"/>
                </a:lnTo>
                <a:lnTo>
                  <a:pt x="28803" y="74874"/>
                </a:lnTo>
                <a:lnTo>
                  <a:pt x="24963" y="76794"/>
                </a:lnTo>
                <a:lnTo>
                  <a:pt x="17282" y="76794"/>
                </a:lnTo>
                <a:lnTo>
                  <a:pt x="14401" y="75834"/>
                </a:lnTo>
                <a:lnTo>
                  <a:pt x="11521" y="73913"/>
                </a:lnTo>
                <a:lnTo>
                  <a:pt x="9601" y="71993"/>
                </a:lnTo>
                <a:lnTo>
                  <a:pt x="7680" y="71033"/>
                </a:lnTo>
                <a:lnTo>
                  <a:pt x="5760" y="710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4" name="object 1174"/>
          <p:cNvSpPr/>
          <p:nvPr/>
        </p:nvSpPr>
        <p:spPr>
          <a:xfrm>
            <a:off x="4118518" y="6931045"/>
            <a:ext cx="93116" cy="86395"/>
          </a:xfrm>
          <a:custGeom>
            <a:avLst/>
            <a:gdLst/>
            <a:ahLst/>
            <a:cxnLst/>
            <a:rect l="l" t="t" r="r" b="b"/>
            <a:pathLst>
              <a:path w="93116" h="86395">
                <a:moveTo>
                  <a:pt x="0" y="18227"/>
                </a:moveTo>
                <a:lnTo>
                  <a:pt x="0" y="26883"/>
                </a:lnTo>
                <a:lnTo>
                  <a:pt x="960" y="30723"/>
                </a:lnTo>
                <a:lnTo>
                  <a:pt x="2865" y="33604"/>
                </a:lnTo>
                <a:lnTo>
                  <a:pt x="3840" y="37444"/>
                </a:lnTo>
                <a:lnTo>
                  <a:pt x="5745" y="40309"/>
                </a:lnTo>
                <a:lnTo>
                  <a:pt x="8641" y="41285"/>
                </a:lnTo>
                <a:lnTo>
                  <a:pt x="11521" y="43190"/>
                </a:lnTo>
                <a:lnTo>
                  <a:pt x="9585" y="32628"/>
                </a:lnTo>
                <a:lnTo>
                  <a:pt x="9585" y="14386"/>
                </a:lnTo>
                <a:lnTo>
                  <a:pt x="10546" y="9601"/>
                </a:lnTo>
                <a:lnTo>
                  <a:pt x="11521" y="7680"/>
                </a:lnTo>
                <a:lnTo>
                  <a:pt x="13426" y="4800"/>
                </a:lnTo>
                <a:lnTo>
                  <a:pt x="15361" y="3840"/>
                </a:lnTo>
                <a:lnTo>
                  <a:pt x="19202" y="3840"/>
                </a:lnTo>
                <a:lnTo>
                  <a:pt x="21107" y="4800"/>
                </a:lnTo>
                <a:lnTo>
                  <a:pt x="22067" y="6720"/>
                </a:lnTo>
                <a:lnTo>
                  <a:pt x="23987" y="9601"/>
                </a:lnTo>
                <a:lnTo>
                  <a:pt x="24947" y="15361"/>
                </a:lnTo>
                <a:lnTo>
                  <a:pt x="24947" y="29748"/>
                </a:lnTo>
                <a:lnTo>
                  <a:pt x="23987" y="35509"/>
                </a:lnTo>
                <a:lnTo>
                  <a:pt x="22067" y="38389"/>
                </a:lnTo>
                <a:lnTo>
                  <a:pt x="21107" y="40309"/>
                </a:lnTo>
                <a:lnTo>
                  <a:pt x="19202" y="41285"/>
                </a:lnTo>
                <a:lnTo>
                  <a:pt x="15361" y="41285"/>
                </a:lnTo>
                <a:lnTo>
                  <a:pt x="14386" y="40309"/>
                </a:lnTo>
                <a:lnTo>
                  <a:pt x="14386" y="44150"/>
                </a:lnTo>
                <a:lnTo>
                  <a:pt x="22067" y="44150"/>
                </a:lnTo>
                <a:lnTo>
                  <a:pt x="25908" y="42230"/>
                </a:lnTo>
                <a:lnTo>
                  <a:pt x="29748" y="38389"/>
                </a:lnTo>
                <a:lnTo>
                  <a:pt x="32628" y="34564"/>
                </a:lnTo>
                <a:lnTo>
                  <a:pt x="34549" y="29748"/>
                </a:lnTo>
                <a:lnTo>
                  <a:pt x="34549" y="16322"/>
                </a:lnTo>
                <a:lnTo>
                  <a:pt x="32628" y="11521"/>
                </a:lnTo>
                <a:lnTo>
                  <a:pt x="29748" y="6720"/>
                </a:lnTo>
                <a:lnTo>
                  <a:pt x="26868" y="2880"/>
                </a:lnTo>
                <a:lnTo>
                  <a:pt x="23027" y="0"/>
                </a:lnTo>
                <a:lnTo>
                  <a:pt x="14386" y="0"/>
                </a:lnTo>
                <a:lnTo>
                  <a:pt x="11521" y="960"/>
                </a:lnTo>
                <a:lnTo>
                  <a:pt x="8641" y="2880"/>
                </a:lnTo>
                <a:lnTo>
                  <a:pt x="5745" y="4800"/>
                </a:lnTo>
                <a:lnTo>
                  <a:pt x="3840" y="7680"/>
                </a:lnTo>
                <a:lnTo>
                  <a:pt x="2865" y="10561"/>
                </a:lnTo>
                <a:lnTo>
                  <a:pt x="960" y="14386"/>
                </a:lnTo>
                <a:lnTo>
                  <a:pt x="0" y="18227"/>
                </a:lnTo>
                <a:close/>
              </a:path>
              <a:path w="93116" h="86395">
                <a:moveTo>
                  <a:pt x="81594" y="86395"/>
                </a:moveTo>
                <a:lnTo>
                  <a:pt x="85435" y="84475"/>
                </a:lnTo>
                <a:lnTo>
                  <a:pt x="88315" y="80634"/>
                </a:lnTo>
                <a:lnTo>
                  <a:pt x="92156" y="77754"/>
                </a:lnTo>
                <a:lnTo>
                  <a:pt x="93116" y="71993"/>
                </a:lnTo>
                <a:lnTo>
                  <a:pt x="93116" y="56631"/>
                </a:lnTo>
                <a:lnTo>
                  <a:pt x="91196" y="53751"/>
                </a:lnTo>
                <a:lnTo>
                  <a:pt x="89275" y="49910"/>
                </a:lnTo>
                <a:lnTo>
                  <a:pt x="87355" y="47990"/>
                </a:lnTo>
                <a:lnTo>
                  <a:pt x="84475" y="46070"/>
                </a:lnTo>
                <a:lnTo>
                  <a:pt x="81594" y="44150"/>
                </a:lnTo>
                <a:lnTo>
                  <a:pt x="78714" y="43190"/>
                </a:lnTo>
                <a:lnTo>
                  <a:pt x="73913" y="43190"/>
                </a:lnTo>
                <a:lnTo>
                  <a:pt x="71033" y="44150"/>
                </a:lnTo>
                <a:lnTo>
                  <a:pt x="68153" y="46070"/>
                </a:lnTo>
                <a:lnTo>
                  <a:pt x="69113" y="77754"/>
                </a:lnTo>
                <a:lnTo>
                  <a:pt x="69113" y="51831"/>
                </a:lnTo>
                <a:lnTo>
                  <a:pt x="71033" y="49910"/>
                </a:lnTo>
                <a:lnTo>
                  <a:pt x="72953" y="47030"/>
                </a:lnTo>
                <a:lnTo>
                  <a:pt x="74874" y="46070"/>
                </a:lnTo>
                <a:lnTo>
                  <a:pt x="78714" y="46070"/>
                </a:lnTo>
                <a:lnTo>
                  <a:pt x="79674" y="47030"/>
                </a:lnTo>
                <a:lnTo>
                  <a:pt x="81594" y="48950"/>
                </a:lnTo>
                <a:lnTo>
                  <a:pt x="83515" y="51831"/>
                </a:lnTo>
                <a:lnTo>
                  <a:pt x="84475" y="57591"/>
                </a:lnTo>
                <a:lnTo>
                  <a:pt x="84475" y="71993"/>
                </a:lnTo>
                <a:lnTo>
                  <a:pt x="83515" y="76794"/>
                </a:lnTo>
                <a:lnTo>
                  <a:pt x="81594" y="79674"/>
                </a:lnTo>
                <a:lnTo>
                  <a:pt x="79674" y="82555"/>
                </a:lnTo>
                <a:lnTo>
                  <a:pt x="77754" y="83515"/>
                </a:lnTo>
                <a:lnTo>
                  <a:pt x="74874" y="83515"/>
                </a:lnTo>
                <a:lnTo>
                  <a:pt x="72953" y="82555"/>
                </a:lnTo>
                <a:lnTo>
                  <a:pt x="73913" y="86395"/>
                </a:lnTo>
                <a:lnTo>
                  <a:pt x="81594" y="86395"/>
                </a:lnTo>
                <a:close/>
              </a:path>
              <a:path w="93116" h="86395">
                <a:moveTo>
                  <a:pt x="61432" y="75834"/>
                </a:moveTo>
                <a:lnTo>
                  <a:pt x="63352" y="79674"/>
                </a:lnTo>
                <a:lnTo>
                  <a:pt x="65272" y="82555"/>
                </a:lnTo>
                <a:lnTo>
                  <a:pt x="68153" y="83515"/>
                </a:lnTo>
                <a:lnTo>
                  <a:pt x="71033" y="85435"/>
                </a:lnTo>
                <a:lnTo>
                  <a:pt x="73913" y="86395"/>
                </a:lnTo>
                <a:lnTo>
                  <a:pt x="72953" y="82555"/>
                </a:lnTo>
                <a:lnTo>
                  <a:pt x="71033" y="80634"/>
                </a:lnTo>
                <a:lnTo>
                  <a:pt x="69113" y="77754"/>
                </a:lnTo>
                <a:lnTo>
                  <a:pt x="68153" y="46070"/>
                </a:lnTo>
                <a:lnTo>
                  <a:pt x="65272" y="47030"/>
                </a:lnTo>
                <a:lnTo>
                  <a:pt x="63352" y="49910"/>
                </a:lnTo>
                <a:lnTo>
                  <a:pt x="61432" y="53751"/>
                </a:lnTo>
                <a:lnTo>
                  <a:pt x="59512" y="56631"/>
                </a:lnTo>
                <a:lnTo>
                  <a:pt x="59512" y="72953"/>
                </a:lnTo>
                <a:lnTo>
                  <a:pt x="61432" y="75834"/>
                </a:lnTo>
                <a:close/>
              </a:path>
              <a:path w="93116" h="86395">
                <a:moveTo>
                  <a:pt x="73913" y="0"/>
                </a:moveTo>
                <a:lnTo>
                  <a:pt x="14386" y="86395"/>
                </a:lnTo>
                <a:lnTo>
                  <a:pt x="20147" y="86395"/>
                </a:lnTo>
                <a:lnTo>
                  <a:pt x="78714" y="0"/>
                </a:lnTo>
                <a:lnTo>
                  <a:pt x="73913" y="0"/>
                </a:lnTo>
                <a:close/>
              </a:path>
              <a:path w="93116" h="86395">
                <a:moveTo>
                  <a:pt x="14386" y="40309"/>
                </a:moveTo>
                <a:lnTo>
                  <a:pt x="12481" y="39349"/>
                </a:lnTo>
                <a:lnTo>
                  <a:pt x="11521" y="37444"/>
                </a:lnTo>
                <a:lnTo>
                  <a:pt x="10546" y="35509"/>
                </a:lnTo>
                <a:lnTo>
                  <a:pt x="9585" y="32628"/>
                </a:lnTo>
                <a:lnTo>
                  <a:pt x="11521" y="43190"/>
                </a:lnTo>
                <a:lnTo>
                  <a:pt x="14386" y="44150"/>
                </a:lnTo>
                <a:lnTo>
                  <a:pt x="14386" y="40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5" name="object 1175"/>
          <p:cNvSpPr/>
          <p:nvPr/>
        </p:nvSpPr>
        <p:spPr>
          <a:xfrm>
            <a:off x="3993718" y="6732330"/>
            <a:ext cx="54711" cy="82555"/>
          </a:xfrm>
          <a:custGeom>
            <a:avLst/>
            <a:gdLst/>
            <a:ahLst/>
            <a:cxnLst/>
            <a:rect l="l" t="t" r="r" b="b"/>
            <a:pathLst>
              <a:path w="54711" h="82555">
                <a:moveTo>
                  <a:pt x="0" y="61432"/>
                </a:moveTo>
                <a:lnTo>
                  <a:pt x="33588" y="61432"/>
                </a:lnTo>
                <a:lnTo>
                  <a:pt x="5760" y="52791"/>
                </a:lnTo>
                <a:lnTo>
                  <a:pt x="33588" y="12481"/>
                </a:lnTo>
                <a:lnTo>
                  <a:pt x="33588" y="52791"/>
                </a:lnTo>
                <a:lnTo>
                  <a:pt x="5760" y="52791"/>
                </a:lnTo>
                <a:lnTo>
                  <a:pt x="33588" y="61432"/>
                </a:lnTo>
                <a:lnTo>
                  <a:pt x="33588" y="82555"/>
                </a:lnTo>
                <a:lnTo>
                  <a:pt x="44150" y="82555"/>
                </a:lnTo>
                <a:lnTo>
                  <a:pt x="44150" y="61432"/>
                </a:lnTo>
                <a:lnTo>
                  <a:pt x="54711" y="61432"/>
                </a:lnTo>
                <a:lnTo>
                  <a:pt x="54711" y="52791"/>
                </a:lnTo>
                <a:lnTo>
                  <a:pt x="44150" y="52791"/>
                </a:lnTo>
                <a:lnTo>
                  <a:pt x="44150" y="0"/>
                </a:lnTo>
                <a:lnTo>
                  <a:pt x="37429" y="0"/>
                </a:lnTo>
                <a:lnTo>
                  <a:pt x="0" y="53751"/>
                </a:lnTo>
                <a:lnTo>
                  <a:pt x="0" y="61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6" name="object 1176"/>
          <p:cNvSpPr/>
          <p:nvPr/>
        </p:nvSpPr>
        <p:spPr>
          <a:xfrm>
            <a:off x="4072554" y="6801976"/>
            <a:ext cx="10439" cy="14829"/>
          </a:xfrm>
          <a:custGeom>
            <a:avLst/>
            <a:gdLst/>
            <a:ahLst/>
            <a:cxnLst/>
            <a:rect l="l" t="t" r="r" b="b"/>
            <a:pathLst>
              <a:path w="10439" h="14829">
                <a:moveTo>
                  <a:pt x="10439" y="10988"/>
                </a:moveTo>
                <a:lnTo>
                  <a:pt x="6599" y="10988"/>
                </a:lnTo>
                <a:lnTo>
                  <a:pt x="2758" y="8108"/>
                </a:lnTo>
                <a:lnTo>
                  <a:pt x="838" y="2347"/>
                </a:lnTo>
                <a:lnTo>
                  <a:pt x="0" y="0"/>
                </a:lnTo>
                <a:lnTo>
                  <a:pt x="2758" y="14829"/>
                </a:lnTo>
                <a:lnTo>
                  <a:pt x="10439" y="14829"/>
                </a:lnTo>
                <a:lnTo>
                  <a:pt x="10439" y="109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7" name="object 1177"/>
          <p:cNvSpPr/>
          <p:nvPr/>
        </p:nvSpPr>
        <p:spPr>
          <a:xfrm>
            <a:off x="4057070" y="6732330"/>
            <a:ext cx="52806" cy="84475"/>
          </a:xfrm>
          <a:custGeom>
            <a:avLst/>
            <a:gdLst/>
            <a:ahLst/>
            <a:cxnLst/>
            <a:rect l="l" t="t" r="r" b="b"/>
            <a:pathLst>
              <a:path w="52806" h="84475">
                <a:moveTo>
                  <a:pt x="107" y="46739"/>
                </a:moveTo>
                <a:lnTo>
                  <a:pt x="2346" y="59767"/>
                </a:lnTo>
                <a:lnTo>
                  <a:pt x="6720" y="71033"/>
                </a:lnTo>
                <a:lnTo>
                  <a:pt x="11521" y="79674"/>
                </a:lnTo>
                <a:lnTo>
                  <a:pt x="18242" y="84475"/>
                </a:lnTo>
                <a:lnTo>
                  <a:pt x="15483" y="69645"/>
                </a:lnTo>
                <a:lnTo>
                  <a:pt x="12599" y="58124"/>
                </a:lnTo>
                <a:lnTo>
                  <a:pt x="11521" y="44165"/>
                </a:lnTo>
                <a:lnTo>
                  <a:pt x="11521" y="37444"/>
                </a:lnTo>
                <a:lnTo>
                  <a:pt x="12481" y="30723"/>
                </a:lnTo>
                <a:lnTo>
                  <a:pt x="13441" y="23042"/>
                </a:lnTo>
                <a:lnTo>
                  <a:pt x="14401" y="16322"/>
                </a:lnTo>
                <a:lnTo>
                  <a:pt x="16322" y="11521"/>
                </a:lnTo>
                <a:lnTo>
                  <a:pt x="19202" y="7680"/>
                </a:lnTo>
                <a:lnTo>
                  <a:pt x="21122" y="5760"/>
                </a:lnTo>
                <a:lnTo>
                  <a:pt x="24002" y="3840"/>
                </a:lnTo>
                <a:lnTo>
                  <a:pt x="28803" y="3840"/>
                </a:lnTo>
                <a:lnTo>
                  <a:pt x="32644" y="5760"/>
                </a:lnTo>
                <a:lnTo>
                  <a:pt x="34564" y="7680"/>
                </a:lnTo>
                <a:lnTo>
                  <a:pt x="36484" y="11521"/>
                </a:lnTo>
                <a:lnTo>
                  <a:pt x="38404" y="16322"/>
                </a:lnTo>
                <a:lnTo>
                  <a:pt x="40325" y="22082"/>
                </a:lnTo>
                <a:lnTo>
                  <a:pt x="41285" y="29763"/>
                </a:lnTo>
                <a:lnTo>
                  <a:pt x="41285" y="39349"/>
                </a:lnTo>
                <a:lnTo>
                  <a:pt x="41241" y="43808"/>
                </a:lnTo>
                <a:lnTo>
                  <a:pt x="40377" y="57644"/>
                </a:lnTo>
                <a:lnTo>
                  <a:pt x="38404" y="68153"/>
                </a:lnTo>
                <a:lnTo>
                  <a:pt x="37444" y="71993"/>
                </a:lnTo>
                <a:lnTo>
                  <a:pt x="35524" y="75834"/>
                </a:lnTo>
                <a:lnTo>
                  <a:pt x="32644" y="77754"/>
                </a:lnTo>
                <a:lnTo>
                  <a:pt x="30723" y="79674"/>
                </a:lnTo>
                <a:lnTo>
                  <a:pt x="28803" y="80634"/>
                </a:lnTo>
                <a:lnTo>
                  <a:pt x="25923" y="80634"/>
                </a:lnTo>
                <a:lnTo>
                  <a:pt x="25923" y="84475"/>
                </a:lnTo>
                <a:lnTo>
                  <a:pt x="29763" y="84475"/>
                </a:lnTo>
                <a:lnTo>
                  <a:pt x="33604" y="82555"/>
                </a:lnTo>
                <a:lnTo>
                  <a:pt x="38404" y="79674"/>
                </a:lnTo>
                <a:lnTo>
                  <a:pt x="42245" y="76794"/>
                </a:lnTo>
                <a:lnTo>
                  <a:pt x="46085" y="71993"/>
                </a:lnTo>
                <a:lnTo>
                  <a:pt x="48966" y="65272"/>
                </a:lnTo>
                <a:lnTo>
                  <a:pt x="51846" y="58552"/>
                </a:lnTo>
                <a:lnTo>
                  <a:pt x="52806" y="50871"/>
                </a:lnTo>
                <a:lnTo>
                  <a:pt x="52806" y="41269"/>
                </a:lnTo>
                <a:lnTo>
                  <a:pt x="52327" y="32363"/>
                </a:lnTo>
                <a:lnTo>
                  <a:pt x="49300" y="19705"/>
                </a:lnTo>
                <a:lnTo>
                  <a:pt x="43205" y="9601"/>
                </a:lnTo>
                <a:lnTo>
                  <a:pt x="38404" y="3840"/>
                </a:lnTo>
                <a:lnTo>
                  <a:pt x="32644" y="0"/>
                </a:lnTo>
                <a:lnTo>
                  <a:pt x="23042" y="0"/>
                </a:lnTo>
                <a:lnTo>
                  <a:pt x="19202" y="1920"/>
                </a:lnTo>
                <a:lnTo>
                  <a:pt x="15361" y="3840"/>
                </a:lnTo>
                <a:lnTo>
                  <a:pt x="10561" y="7680"/>
                </a:lnTo>
                <a:lnTo>
                  <a:pt x="6720" y="12481"/>
                </a:lnTo>
                <a:lnTo>
                  <a:pt x="4800" y="19202"/>
                </a:lnTo>
                <a:lnTo>
                  <a:pt x="1920" y="25923"/>
                </a:lnTo>
                <a:lnTo>
                  <a:pt x="0" y="33604"/>
                </a:lnTo>
                <a:lnTo>
                  <a:pt x="0" y="43190"/>
                </a:lnTo>
                <a:lnTo>
                  <a:pt x="107" y="467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8" name="object 1178"/>
          <p:cNvSpPr/>
          <p:nvPr/>
        </p:nvSpPr>
        <p:spPr>
          <a:xfrm>
            <a:off x="4118518" y="6732330"/>
            <a:ext cx="93116" cy="86395"/>
          </a:xfrm>
          <a:custGeom>
            <a:avLst/>
            <a:gdLst/>
            <a:ahLst/>
            <a:cxnLst/>
            <a:rect l="l" t="t" r="r" b="b"/>
            <a:pathLst>
              <a:path w="93116" h="86395">
                <a:moveTo>
                  <a:pt x="0" y="18242"/>
                </a:moveTo>
                <a:lnTo>
                  <a:pt x="0" y="25923"/>
                </a:lnTo>
                <a:lnTo>
                  <a:pt x="960" y="29763"/>
                </a:lnTo>
                <a:lnTo>
                  <a:pt x="2865" y="33604"/>
                </a:lnTo>
                <a:lnTo>
                  <a:pt x="3840" y="36484"/>
                </a:lnTo>
                <a:lnTo>
                  <a:pt x="5745" y="39349"/>
                </a:lnTo>
                <a:lnTo>
                  <a:pt x="8641" y="41269"/>
                </a:lnTo>
                <a:lnTo>
                  <a:pt x="11521" y="43190"/>
                </a:lnTo>
                <a:lnTo>
                  <a:pt x="9585" y="31668"/>
                </a:lnTo>
                <a:lnTo>
                  <a:pt x="9585" y="14401"/>
                </a:lnTo>
                <a:lnTo>
                  <a:pt x="10546" y="9601"/>
                </a:lnTo>
                <a:lnTo>
                  <a:pt x="11521" y="6720"/>
                </a:lnTo>
                <a:lnTo>
                  <a:pt x="13426" y="4800"/>
                </a:lnTo>
                <a:lnTo>
                  <a:pt x="15361" y="3840"/>
                </a:lnTo>
                <a:lnTo>
                  <a:pt x="19202" y="3840"/>
                </a:lnTo>
                <a:lnTo>
                  <a:pt x="21107" y="4800"/>
                </a:lnTo>
                <a:lnTo>
                  <a:pt x="22067" y="6720"/>
                </a:lnTo>
                <a:lnTo>
                  <a:pt x="23987" y="9601"/>
                </a:lnTo>
                <a:lnTo>
                  <a:pt x="24947" y="14401"/>
                </a:lnTo>
                <a:lnTo>
                  <a:pt x="24947" y="29763"/>
                </a:lnTo>
                <a:lnTo>
                  <a:pt x="23987" y="34549"/>
                </a:lnTo>
                <a:lnTo>
                  <a:pt x="22067" y="37444"/>
                </a:lnTo>
                <a:lnTo>
                  <a:pt x="21107" y="39349"/>
                </a:lnTo>
                <a:lnTo>
                  <a:pt x="19202" y="41269"/>
                </a:lnTo>
                <a:lnTo>
                  <a:pt x="16306" y="41269"/>
                </a:lnTo>
                <a:lnTo>
                  <a:pt x="15361" y="40325"/>
                </a:lnTo>
                <a:lnTo>
                  <a:pt x="14386" y="39349"/>
                </a:lnTo>
                <a:lnTo>
                  <a:pt x="14386" y="44165"/>
                </a:lnTo>
                <a:lnTo>
                  <a:pt x="22067" y="44165"/>
                </a:lnTo>
                <a:lnTo>
                  <a:pt x="25908" y="42230"/>
                </a:lnTo>
                <a:lnTo>
                  <a:pt x="29748" y="38389"/>
                </a:lnTo>
                <a:lnTo>
                  <a:pt x="32628" y="34549"/>
                </a:lnTo>
                <a:lnTo>
                  <a:pt x="34549" y="28788"/>
                </a:lnTo>
                <a:lnTo>
                  <a:pt x="34549" y="16322"/>
                </a:lnTo>
                <a:lnTo>
                  <a:pt x="32628" y="11521"/>
                </a:lnTo>
                <a:lnTo>
                  <a:pt x="29748" y="6720"/>
                </a:lnTo>
                <a:lnTo>
                  <a:pt x="26868" y="1920"/>
                </a:lnTo>
                <a:lnTo>
                  <a:pt x="23027" y="0"/>
                </a:lnTo>
                <a:lnTo>
                  <a:pt x="14386" y="0"/>
                </a:lnTo>
                <a:lnTo>
                  <a:pt x="11521" y="960"/>
                </a:lnTo>
                <a:lnTo>
                  <a:pt x="8641" y="2880"/>
                </a:lnTo>
                <a:lnTo>
                  <a:pt x="5745" y="4800"/>
                </a:lnTo>
                <a:lnTo>
                  <a:pt x="3840" y="6720"/>
                </a:lnTo>
                <a:lnTo>
                  <a:pt x="2865" y="10561"/>
                </a:lnTo>
                <a:lnTo>
                  <a:pt x="960" y="14401"/>
                </a:lnTo>
                <a:lnTo>
                  <a:pt x="0" y="18242"/>
                </a:lnTo>
                <a:close/>
              </a:path>
              <a:path w="93116" h="86395">
                <a:moveTo>
                  <a:pt x="81594" y="86395"/>
                </a:moveTo>
                <a:lnTo>
                  <a:pt x="85435" y="84475"/>
                </a:lnTo>
                <a:lnTo>
                  <a:pt x="88315" y="80634"/>
                </a:lnTo>
                <a:lnTo>
                  <a:pt x="92156" y="76794"/>
                </a:lnTo>
                <a:lnTo>
                  <a:pt x="93116" y="71033"/>
                </a:lnTo>
                <a:lnTo>
                  <a:pt x="93116" y="56631"/>
                </a:lnTo>
                <a:lnTo>
                  <a:pt x="91196" y="52791"/>
                </a:lnTo>
                <a:lnTo>
                  <a:pt x="89275" y="49910"/>
                </a:lnTo>
                <a:lnTo>
                  <a:pt x="87355" y="47030"/>
                </a:lnTo>
                <a:lnTo>
                  <a:pt x="84475" y="45110"/>
                </a:lnTo>
                <a:lnTo>
                  <a:pt x="81594" y="43190"/>
                </a:lnTo>
                <a:lnTo>
                  <a:pt x="78714" y="42230"/>
                </a:lnTo>
                <a:lnTo>
                  <a:pt x="73913" y="42230"/>
                </a:lnTo>
                <a:lnTo>
                  <a:pt x="71033" y="43190"/>
                </a:lnTo>
                <a:lnTo>
                  <a:pt x="68153" y="45110"/>
                </a:lnTo>
                <a:lnTo>
                  <a:pt x="69113" y="76794"/>
                </a:lnTo>
                <a:lnTo>
                  <a:pt x="69113" y="51831"/>
                </a:lnTo>
                <a:lnTo>
                  <a:pt x="71033" y="48950"/>
                </a:lnTo>
                <a:lnTo>
                  <a:pt x="72953" y="47030"/>
                </a:lnTo>
                <a:lnTo>
                  <a:pt x="74874" y="46070"/>
                </a:lnTo>
                <a:lnTo>
                  <a:pt x="78714" y="46070"/>
                </a:lnTo>
                <a:lnTo>
                  <a:pt x="79674" y="47030"/>
                </a:lnTo>
                <a:lnTo>
                  <a:pt x="81594" y="48950"/>
                </a:lnTo>
                <a:lnTo>
                  <a:pt x="83515" y="51831"/>
                </a:lnTo>
                <a:lnTo>
                  <a:pt x="84475" y="57591"/>
                </a:lnTo>
                <a:lnTo>
                  <a:pt x="84475" y="71993"/>
                </a:lnTo>
                <a:lnTo>
                  <a:pt x="83515" y="76794"/>
                </a:lnTo>
                <a:lnTo>
                  <a:pt x="81594" y="79674"/>
                </a:lnTo>
                <a:lnTo>
                  <a:pt x="79674" y="81594"/>
                </a:lnTo>
                <a:lnTo>
                  <a:pt x="77754" y="82555"/>
                </a:lnTo>
                <a:lnTo>
                  <a:pt x="74874" y="82555"/>
                </a:lnTo>
                <a:lnTo>
                  <a:pt x="72953" y="81594"/>
                </a:lnTo>
                <a:lnTo>
                  <a:pt x="73913" y="86395"/>
                </a:lnTo>
                <a:lnTo>
                  <a:pt x="81594" y="86395"/>
                </a:lnTo>
                <a:close/>
              </a:path>
              <a:path w="93116" h="86395">
                <a:moveTo>
                  <a:pt x="61432" y="75834"/>
                </a:moveTo>
                <a:lnTo>
                  <a:pt x="63352" y="79674"/>
                </a:lnTo>
                <a:lnTo>
                  <a:pt x="65272" y="81594"/>
                </a:lnTo>
                <a:lnTo>
                  <a:pt x="68153" y="83515"/>
                </a:lnTo>
                <a:lnTo>
                  <a:pt x="71033" y="85435"/>
                </a:lnTo>
                <a:lnTo>
                  <a:pt x="73913" y="86395"/>
                </a:lnTo>
                <a:lnTo>
                  <a:pt x="72953" y="81594"/>
                </a:lnTo>
                <a:lnTo>
                  <a:pt x="71033" y="79674"/>
                </a:lnTo>
                <a:lnTo>
                  <a:pt x="69113" y="76794"/>
                </a:lnTo>
                <a:lnTo>
                  <a:pt x="68153" y="45110"/>
                </a:lnTo>
                <a:lnTo>
                  <a:pt x="65272" y="47030"/>
                </a:lnTo>
                <a:lnTo>
                  <a:pt x="63352" y="49910"/>
                </a:lnTo>
                <a:lnTo>
                  <a:pt x="61432" y="52791"/>
                </a:lnTo>
                <a:lnTo>
                  <a:pt x="59512" y="56631"/>
                </a:lnTo>
                <a:lnTo>
                  <a:pt x="59512" y="72953"/>
                </a:lnTo>
                <a:lnTo>
                  <a:pt x="61432" y="75834"/>
                </a:lnTo>
                <a:close/>
              </a:path>
              <a:path w="93116" h="86395">
                <a:moveTo>
                  <a:pt x="73913" y="0"/>
                </a:moveTo>
                <a:lnTo>
                  <a:pt x="14386" y="86395"/>
                </a:lnTo>
                <a:lnTo>
                  <a:pt x="20147" y="86395"/>
                </a:lnTo>
                <a:lnTo>
                  <a:pt x="78714" y="0"/>
                </a:lnTo>
                <a:lnTo>
                  <a:pt x="73913" y="0"/>
                </a:lnTo>
                <a:close/>
              </a:path>
              <a:path w="93116" h="86395">
                <a:moveTo>
                  <a:pt x="14386" y="39349"/>
                </a:moveTo>
                <a:lnTo>
                  <a:pt x="12481" y="38389"/>
                </a:lnTo>
                <a:lnTo>
                  <a:pt x="11521" y="36484"/>
                </a:lnTo>
                <a:lnTo>
                  <a:pt x="10546" y="34549"/>
                </a:lnTo>
                <a:lnTo>
                  <a:pt x="9585" y="31668"/>
                </a:lnTo>
                <a:lnTo>
                  <a:pt x="11521" y="43190"/>
                </a:lnTo>
                <a:lnTo>
                  <a:pt x="14386" y="44165"/>
                </a:lnTo>
                <a:lnTo>
                  <a:pt x="14386" y="39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9" name="object 1179"/>
          <p:cNvSpPr/>
          <p:nvPr/>
        </p:nvSpPr>
        <p:spPr>
          <a:xfrm>
            <a:off x="3993718" y="6533616"/>
            <a:ext cx="54711" cy="82555"/>
          </a:xfrm>
          <a:custGeom>
            <a:avLst/>
            <a:gdLst/>
            <a:ahLst/>
            <a:cxnLst/>
            <a:rect l="l" t="t" r="r" b="b"/>
            <a:pathLst>
              <a:path w="54711" h="82555">
                <a:moveTo>
                  <a:pt x="0" y="61432"/>
                </a:moveTo>
                <a:lnTo>
                  <a:pt x="33588" y="61432"/>
                </a:lnTo>
                <a:lnTo>
                  <a:pt x="5760" y="52791"/>
                </a:lnTo>
                <a:lnTo>
                  <a:pt x="33588" y="12481"/>
                </a:lnTo>
                <a:lnTo>
                  <a:pt x="33588" y="52791"/>
                </a:lnTo>
                <a:lnTo>
                  <a:pt x="5760" y="52791"/>
                </a:lnTo>
                <a:lnTo>
                  <a:pt x="33588" y="61432"/>
                </a:lnTo>
                <a:lnTo>
                  <a:pt x="33588" y="82555"/>
                </a:lnTo>
                <a:lnTo>
                  <a:pt x="44150" y="82555"/>
                </a:lnTo>
                <a:lnTo>
                  <a:pt x="44150" y="61432"/>
                </a:lnTo>
                <a:lnTo>
                  <a:pt x="54711" y="61432"/>
                </a:lnTo>
                <a:lnTo>
                  <a:pt x="54711" y="52791"/>
                </a:lnTo>
                <a:lnTo>
                  <a:pt x="44150" y="52791"/>
                </a:lnTo>
                <a:lnTo>
                  <a:pt x="44150" y="0"/>
                </a:lnTo>
                <a:lnTo>
                  <a:pt x="37429" y="0"/>
                </a:lnTo>
                <a:lnTo>
                  <a:pt x="0" y="53751"/>
                </a:lnTo>
                <a:lnTo>
                  <a:pt x="0" y="61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0" name="object 1180"/>
          <p:cNvSpPr/>
          <p:nvPr/>
        </p:nvSpPr>
        <p:spPr>
          <a:xfrm>
            <a:off x="4058991" y="6535536"/>
            <a:ext cx="47045" cy="82555"/>
          </a:xfrm>
          <a:custGeom>
            <a:avLst/>
            <a:gdLst/>
            <a:ahLst/>
            <a:cxnLst/>
            <a:rect l="l" t="t" r="r" b="b"/>
            <a:pathLst>
              <a:path w="47045" h="82555">
                <a:moveTo>
                  <a:pt x="5760" y="70073"/>
                </a:moveTo>
                <a:lnTo>
                  <a:pt x="2880" y="70073"/>
                </a:lnTo>
                <a:lnTo>
                  <a:pt x="1920" y="71033"/>
                </a:lnTo>
                <a:lnTo>
                  <a:pt x="960" y="71993"/>
                </a:lnTo>
                <a:lnTo>
                  <a:pt x="0" y="71993"/>
                </a:lnTo>
                <a:lnTo>
                  <a:pt x="0" y="76794"/>
                </a:lnTo>
                <a:lnTo>
                  <a:pt x="960" y="78714"/>
                </a:lnTo>
                <a:lnTo>
                  <a:pt x="2880" y="79674"/>
                </a:lnTo>
                <a:lnTo>
                  <a:pt x="5760" y="81594"/>
                </a:lnTo>
                <a:lnTo>
                  <a:pt x="8641" y="82555"/>
                </a:lnTo>
                <a:lnTo>
                  <a:pt x="18242" y="82555"/>
                </a:lnTo>
                <a:lnTo>
                  <a:pt x="23042" y="81594"/>
                </a:lnTo>
                <a:lnTo>
                  <a:pt x="27843" y="78714"/>
                </a:lnTo>
                <a:lnTo>
                  <a:pt x="30723" y="77754"/>
                </a:lnTo>
                <a:lnTo>
                  <a:pt x="33604" y="75834"/>
                </a:lnTo>
                <a:lnTo>
                  <a:pt x="36484" y="72953"/>
                </a:lnTo>
                <a:lnTo>
                  <a:pt x="39364" y="70073"/>
                </a:lnTo>
                <a:lnTo>
                  <a:pt x="41285" y="67193"/>
                </a:lnTo>
                <a:lnTo>
                  <a:pt x="43205" y="63352"/>
                </a:lnTo>
                <a:lnTo>
                  <a:pt x="45125" y="60472"/>
                </a:lnTo>
                <a:lnTo>
                  <a:pt x="46085" y="55671"/>
                </a:lnTo>
                <a:lnTo>
                  <a:pt x="46085" y="44150"/>
                </a:lnTo>
                <a:lnTo>
                  <a:pt x="43205" y="38404"/>
                </a:lnTo>
                <a:lnTo>
                  <a:pt x="37444" y="32628"/>
                </a:lnTo>
                <a:lnTo>
                  <a:pt x="36082" y="31352"/>
                </a:lnTo>
                <a:lnTo>
                  <a:pt x="25796" y="25012"/>
                </a:lnTo>
                <a:lnTo>
                  <a:pt x="12481" y="21122"/>
                </a:lnTo>
                <a:lnTo>
                  <a:pt x="18242" y="10561"/>
                </a:lnTo>
                <a:lnTo>
                  <a:pt x="42245" y="10561"/>
                </a:lnTo>
                <a:lnTo>
                  <a:pt x="47045" y="0"/>
                </a:lnTo>
                <a:lnTo>
                  <a:pt x="18242" y="0"/>
                </a:lnTo>
                <a:lnTo>
                  <a:pt x="2880" y="31683"/>
                </a:lnTo>
                <a:lnTo>
                  <a:pt x="9601" y="31683"/>
                </a:lnTo>
                <a:lnTo>
                  <a:pt x="16322" y="32628"/>
                </a:lnTo>
                <a:lnTo>
                  <a:pt x="20162" y="34564"/>
                </a:lnTo>
                <a:lnTo>
                  <a:pt x="25923" y="36469"/>
                </a:lnTo>
                <a:lnTo>
                  <a:pt x="29763" y="40309"/>
                </a:lnTo>
                <a:lnTo>
                  <a:pt x="33604" y="44150"/>
                </a:lnTo>
                <a:lnTo>
                  <a:pt x="36484" y="48966"/>
                </a:lnTo>
                <a:lnTo>
                  <a:pt x="38404" y="52791"/>
                </a:lnTo>
                <a:lnTo>
                  <a:pt x="38404" y="63352"/>
                </a:lnTo>
                <a:lnTo>
                  <a:pt x="36484" y="67193"/>
                </a:lnTo>
                <a:lnTo>
                  <a:pt x="32644" y="71033"/>
                </a:lnTo>
                <a:lnTo>
                  <a:pt x="28803" y="74874"/>
                </a:lnTo>
                <a:lnTo>
                  <a:pt x="24963" y="75834"/>
                </a:lnTo>
                <a:lnTo>
                  <a:pt x="17282" y="75834"/>
                </a:lnTo>
                <a:lnTo>
                  <a:pt x="14401" y="74874"/>
                </a:lnTo>
                <a:lnTo>
                  <a:pt x="11521" y="72953"/>
                </a:lnTo>
                <a:lnTo>
                  <a:pt x="9601" y="71993"/>
                </a:lnTo>
                <a:lnTo>
                  <a:pt x="7680" y="71033"/>
                </a:lnTo>
                <a:lnTo>
                  <a:pt x="6720" y="70073"/>
                </a:lnTo>
                <a:lnTo>
                  <a:pt x="5760" y="70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1" name="object 1181"/>
          <p:cNvSpPr/>
          <p:nvPr/>
        </p:nvSpPr>
        <p:spPr>
          <a:xfrm>
            <a:off x="4118518" y="6533616"/>
            <a:ext cx="93116" cy="86395"/>
          </a:xfrm>
          <a:custGeom>
            <a:avLst/>
            <a:gdLst/>
            <a:ahLst/>
            <a:cxnLst/>
            <a:rect l="l" t="t" r="r" b="b"/>
            <a:pathLst>
              <a:path w="93116" h="86395">
                <a:moveTo>
                  <a:pt x="0" y="18242"/>
                </a:moveTo>
                <a:lnTo>
                  <a:pt x="0" y="25923"/>
                </a:lnTo>
                <a:lnTo>
                  <a:pt x="960" y="29763"/>
                </a:lnTo>
                <a:lnTo>
                  <a:pt x="2865" y="33604"/>
                </a:lnTo>
                <a:lnTo>
                  <a:pt x="3840" y="37429"/>
                </a:lnTo>
                <a:lnTo>
                  <a:pt x="5745" y="39364"/>
                </a:lnTo>
                <a:lnTo>
                  <a:pt x="8641" y="41269"/>
                </a:lnTo>
                <a:lnTo>
                  <a:pt x="11521" y="43205"/>
                </a:lnTo>
                <a:lnTo>
                  <a:pt x="9585" y="31668"/>
                </a:lnTo>
                <a:lnTo>
                  <a:pt x="9585" y="14401"/>
                </a:lnTo>
                <a:lnTo>
                  <a:pt x="10546" y="9601"/>
                </a:lnTo>
                <a:lnTo>
                  <a:pt x="11521" y="6720"/>
                </a:lnTo>
                <a:lnTo>
                  <a:pt x="13426" y="4800"/>
                </a:lnTo>
                <a:lnTo>
                  <a:pt x="15361" y="3840"/>
                </a:lnTo>
                <a:lnTo>
                  <a:pt x="19202" y="3840"/>
                </a:lnTo>
                <a:lnTo>
                  <a:pt x="21107" y="4800"/>
                </a:lnTo>
                <a:lnTo>
                  <a:pt x="22067" y="6720"/>
                </a:lnTo>
                <a:lnTo>
                  <a:pt x="23987" y="9601"/>
                </a:lnTo>
                <a:lnTo>
                  <a:pt x="24947" y="15361"/>
                </a:lnTo>
                <a:lnTo>
                  <a:pt x="24947" y="29763"/>
                </a:lnTo>
                <a:lnTo>
                  <a:pt x="23987" y="34549"/>
                </a:lnTo>
                <a:lnTo>
                  <a:pt x="22067" y="37429"/>
                </a:lnTo>
                <a:lnTo>
                  <a:pt x="21107" y="39364"/>
                </a:lnTo>
                <a:lnTo>
                  <a:pt x="19202" y="41269"/>
                </a:lnTo>
                <a:lnTo>
                  <a:pt x="16306" y="41269"/>
                </a:lnTo>
                <a:lnTo>
                  <a:pt x="15361" y="40325"/>
                </a:lnTo>
                <a:lnTo>
                  <a:pt x="14386" y="39364"/>
                </a:lnTo>
                <a:lnTo>
                  <a:pt x="14386" y="44150"/>
                </a:lnTo>
                <a:lnTo>
                  <a:pt x="22067" y="44150"/>
                </a:lnTo>
                <a:lnTo>
                  <a:pt x="25908" y="42230"/>
                </a:lnTo>
                <a:lnTo>
                  <a:pt x="29748" y="38389"/>
                </a:lnTo>
                <a:lnTo>
                  <a:pt x="32628" y="34549"/>
                </a:lnTo>
                <a:lnTo>
                  <a:pt x="34549" y="28803"/>
                </a:lnTo>
                <a:lnTo>
                  <a:pt x="34549" y="16322"/>
                </a:lnTo>
                <a:lnTo>
                  <a:pt x="32628" y="11521"/>
                </a:lnTo>
                <a:lnTo>
                  <a:pt x="29748" y="6720"/>
                </a:lnTo>
                <a:lnTo>
                  <a:pt x="26868" y="1920"/>
                </a:lnTo>
                <a:lnTo>
                  <a:pt x="23027" y="0"/>
                </a:lnTo>
                <a:lnTo>
                  <a:pt x="14386" y="0"/>
                </a:lnTo>
                <a:lnTo>
                  <a:pt x="11521" y="960"/>
                </a:lnTo>
                <a:lnTo>
                  <a:pt x="8641" y="2880"/>
                </a:lnTo>
                <a:lnTo>
                  <a:pt x="5745" y="4800"/>
                </a:lnTo>
                <a:lnTo>
                  <a:pt x="3840" y="6720"/>
                </a:lnTo>
                <a:lnTo>
                  <a:pt x="2865" y="10561"/>
                </a:lnTo>
                <a:lnTo>
                  <a:pt x="960" y="14401"/>
                </a:lnTo>
                <a:lnTo>
                  <a:pt x="0" y="18242"/>
                </a:lnTo>
                <a:close/>
              </a:path>
              <a:path w="93116" h="86395">
                <a:moveTo>
                  <a:pt x="81594" y="86395"/>
                </a:moveTo>
                <a:lnTo>
                  <a:pt x="85435" y="84475"/>
                </a:lnTo>
                <a:lnTo>
                  <a:pt x="88315" y="80634"/>
                </a:lnTo>
                <a:lnTo>
                  <a:pt x="92156" y="76794"/>
                </a:lnTo>
                <a:lnTo>
                  <a:pt x="93116" y="71993"/>
                </a:lnTo>
                <a:lnTo>
                  <a:pt x="93116" y="56631"/>
                </a:lnTo>
                <a:lnTo>
                  <a:pt x="91196" y="52791"/>
                </a:lnTo>
                <a:lnTo>
                  <a:pt x="89275" y="49910"/>
                </a:lnTo>
                <a:lnTo>
                  <a:pt x="87355" y="47045"/>
                </a:lnTo>
                <a:lnTo>
                  <a:pt x="84475" y="45110"/>
                </a:lnTo>
                <a:lnTo>
                  <a:pt x="81594" y="43205"/>
                </a:lnTo>
                <a:lnTo>
                  <a:pt x="78714" y="42230"/>
                </a:lnTo>
                <a:lnTo>
                  <a:pt x="73913" y="42230"/>
                </a:lnTo>
                <a:lnTo>
                  <a:pt x="71033" y="43205"/>
                </a:lnTo>
                <a:lnTo>
                  <a:pt x="68153" y="45110"/>
                </a:lnTo>
                <a:lnTo>
                  <a:pt x="69113" y="76794"/>
                </a:lnTo>
                <a:lnTo>
                  <a:pt x="69113" y="51831"/>
                </a:lnTo>
                <a:lnTo>
                  <a:pt x="71033" y="48950"/>
                </a:lnTo>
                <a:lnTo>
                  <a:pt x="72953" y="47045"/>
                </a:lnTo>
                <a:lnTo>
                  <a:pt x="74874" y="46070"/>
                </a:lnTo>
                <a:lnTo>
                  <a:pt x="78714" y="46070"/>
                </a:lnTo>
                <a:lnTo>
                  <a:pt x="79674" y="47045"/>
                </a:lnTo>
                <a:lnTo>
                  <a:pt x="81594" y="48950"/>
                </a:lnTo>
                <a:lnTo>
                  <a:pt x="83515" y="51831"/>
                </a:lnTo>
                <a:lnTo>
                  <a:pt x="84475" y="57591"/>
                </a:lnTo>
                <a:lnTo>
                  <a:pt x="84475" y="71993"/>
                </a:lnTo>
                <a:lnTo>
                  <a:pt x="83515" y="76794"/>
                </a:lnTo>
                <a:lnTo>
                  <a:pt x="81594" y="79674"/>
                </a:lnTo>
                <a:lnTo>
                  <a:pt x="79674" y="81594"/>
                </a:lnTo>
                <a:lnTo>
                  <a:pt x="77754" y="82555"/>
                </a:lnTo>
                <a:lnTo>
                  <a:pt x="74874" y="82555"/>
                </a:lnTo>
                <a:lnTo>
                  <a:pt x="72953" y="81594"/>
                </a:lnTo>
                <a:lnTo>
                  <a:pt x="73913" y="86395"/>
                </a:lnTo>
                <a:lnTo>
                  <a:pt x="81594" y="86395"/>
                </a:lnTo>
                <a:close/>
              </a:path>
              <a:path w="93116" h="86395">
                <a:moveTo>
                  <a:pt x="61432" y="75834"/>
                </a:moveTo>
                <a:lnTo>
                  <a:pt x="63352" y="79674"/>
                </a:lnTo>
                <a:lnTo>
                  <a:pt x="65272" y="81594"/>
                </a:lnTo>
                <a:lnTo>
                  <a:pt x="68153" y="83515"/>
                </a:lnTo>
                <a:lnTo>
                  <a:pt x="71033" y="85435"/>
                </a:lnTo>
                <a:lnTo>
                  <a:pt x="73913" y="86395"/>
                </a:lnTo>
                <a:lnTo>
                  <a:pt x="72953" y="81594"/>
                </a:lnTo>
                <a:lnTo>
                  <a:pt x="71033" y="79674"/>
                </a:lnTo>
                <a:lnTo>
                  <a:pt x="69113" y="76794"/>
                </a:lnTo>
                <a:lnTo>
                  <a:pt x="68153" y="45110"/>
                </a:lnTo>
                <a:lnTo>
                  <a:pt x="65272" y="47045"/>
                </a:lnTo>
                <a:lnTo>
                  <a:pt x="63352" y="49910"/>
                </a:lnTo>
                <a:lnTo>
                  <a:pt x="61432" y="52791"/>
                </a:lnTo>
                <a:lnTo>
                  <a:pt x="59512" y="56631"/>
                </a:lnTo>
                <a:lnTo>
                  <a:pt x="59512" y="72953"/>
                </a:lnTo>
                <a:lnTo>
                  <a:pt x="61432" y="75834"/>
                </a:lnTo>
                <a:close/>
              </a:path>
              <a:path w="93116" h="86395">
                <a:moveTo>
                  <a:pt x="73913" y="0"/>
                </a:moveTo>
                <a:lnTo>
                  <a:pt x="14386" y="86395"/>
                </a:lnTo>
                <a:lnTo>
                  <a:pt x="20147" y="86395"/>
                </a:lnTo>
                <a:lnTo>
                  <a:pt x="78714" y="0"/>
                </a:lnTo>
                <a:lnTo>
                  <a:pt x="73913" y="0"/>
                </a:lnTo>
                <a:close/>
              </a:path>
              <a:path w="93116" h="86395">
                <a:moveTo>
                  <a:pt x="14386" y="39364"/>
                </a:moveTo>
                <a:lnTo>
                  <a:pt x="12481" y="38389"/>
                </a:lnTo>
                <a:lnTo>
                  <a:pt x="11521" y="36484"/>
                </a:lnTo>
                <a:lnTo>
                  <a:pt x="10546" y="34549"/>
                </a:lnTo>
                <a:lnTo>
                  <a:pt x="9585" y="31668"/>
                </a:lnTo>
                <a:lnTo>
                  <a:pt x="11521" y="43205"/>
                </a:lnTo>
                <a:lnTo>
                  <a:pt x="14386" y="44150"/>
                </a:lnTo>
                <a:lnTo>
                  <a:pt x="14386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2" name="object 1182"/>
          <p:cNvSpPr/>
          <p:nvPr/>
        </p:nvSpPr>
        <p:spPr>
          <a:xfrm>
            <a:off x="4293229" y="8639787"/>
            <a:ext cx="82555" cy="32641"/>
          </a:xfrm>
          <a:custGeom>
            <a:avLst/>
            <a:gdLst/>
            <a:ahLst/>
            <a:cxnLst/>
            <a:rect l="l" t="t" r="r" b="b"/>
            <a:pathLst>
              <a:path w="82555" h="32641">
                <a:moveTo>
                  <a:pt x="14401" y="20164"/>
                </a:moveTo>
                <a:lnTo>
                  <a:pt x="75834" y="20164"/>
                </a:lnTo>
                <a:lnTo>
                  <a:pt x="76794" y="21122"/>
                </a:lnTo>
                <a:lnTo>
                  <a:pt x="77754" y="21122"/>
                </a:lnTo>
                <a:lnTo>
                  <a:pt x="78714" y="22081"/>
                </a:lnTo>
                <a:lnTo>
                  <a:pt x="79674" y="23039"/>
                </a:lnTo>
                <a:lnTo>
                  <a:pt x="79674" y="24961"/>
                </a:lnTo>
                <a:lnTo>
                  <a:pt x="80634" y="26878"/>
                </a:lnTo>
                <a:lnTo>
                  <a:pt x="80634" y="30719"/>
                </a:lnTo>
                <a:lnTo>
                  <a:pt x="82555" y="30719"/>
                </a:lnTo>
                <a:lnTo>
                  <a:pt x="82555" y="0"/>
                </a:lnTo>
                <a:lnTo>
                  <a:pt x="80634" y="0"/>
                </a:lnTo>
                <a:lnTo>
                  <a:pt x="79674" y="3840"/>
                </a:lnTo>
                <a:lnTo>
                  <a:pt x="79674" y="7679"/>
                </a:lnTo>
                <a:lnTo>
                  <a:pt x="78714" y="8644"/>
                </a:lnTo>
                <a:lnTo>
                  <a:pt x="77754" y="9602"/>
                </a:lnTo>
                <a:lnTo>
                  <a:pt x="76794" y="9602"/>
                </a:lnTo>
                <a:lnTo>
                  <a:pt x="75834" y="10561"/>
                </a:lnTo>
                <a:lnTo>
                  <a:pt x="0" y="10561"/>
                </a:lnTo>
                <a:lnTo>
                  <a:pt x="0" y="12484"/>
                </a:lnTo>
                <a:lnTo>
                  <a:pt x="9601" y="32641"/>
                </a:lnTo>
                <a:lnTo>
                  <a:pt x="11521" y="31682"/>
                </a:lnTo>
                <a:lnTo>
                  <a:pt x="9601" y="28802"/>
                </a:lnTo>
                <a:lnTo>
                  <a:pt x="9601" y="23039"/>
                </a:lnTo>
                <a:lnTo>
                  <a:pt x="10561" y="22081"/>
                </a:lnTo>
                <a:lnTo>
                  <a:pt x="11521" y="21122"/>
                </a:lnTo>
                <a:lnTo>
                  <a:pt x="13426" y="21122"/>
                </a:lnTo>
                <a:lnTo>
                  <a:pt x="14401" y="201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3" name="object 1183"/>
          <p:cNvSpPr/>
          <p:nvPr/>
        </p:nvSpPr>
        <p:spPr>
          <a:xfrm>
            <a:off x="4293229" y="8569714"/>
            <a:ext cx="84475" cy="48958"/>
          </a:xfrm>
          <a:custGeom>
            <a:avLst/>
            <a:gdLst/>
            <a:ahLst/>
            <a:cxnLst/>
            <a:rect l="l" t="t" r="r" b="b"/>
            <a:pathLst>
              <a:path w="84475" h="48958">
                <a:moveTo>
                  <a:pt x="3840" y="23996"/>
                </a:moveTo>
                <a:lnTo>
                  <a:pt x="4800" y="21115"/>
                </a:lnTo>
                <a:lnTo>
                  <a:pt x="6720" y="18234"/>
                </a:lnTo>
                <a:lnTo>
                  <a:pt x="9601" y="16317"/>
                </a:lnTo>
                <a:lnTo>
                  <a:pt x="13426" y="14394"/>
                </a:lnTo>
                <a:lnTo>
                  <a:pt x="17282" y="12476"/>
                </a:lnTo>
                <a:lnTo>
                  <a:pt x="22082" y="11518"/>
                </a:lnTo>
                <a:lnTo>
                  <a:pt x="25923" y="10555"/>
                </a:lnTo>
                <a:lnTo>
                  <a:pt x="32644" y="10555"/>
                </a:lnTo>
                <a:lnTo>
                  <a:pt x="37429" y="11518"/>
                </a:lnTo>
                <a:lnTo>
                  <a:pt x="42230" y="11518"/>
                </a:lnTo>
                <a:lnTo>
                  <a:pt x="44150" y="13435"/>
                </a:lnTo>
                <a:lnTo>
                  <a:pt x="45110" y="16317"/>
                </a:lnTo>
                <a:lnTo>
                  <a:pt x="46070" y="18234"/>
                </a:lnTo>
                <a:lnTo>
                  <a:pt x="47030" y="21115"/>
                </a:lnTo>
                <a:lnTo>
                  <a:pt x="47030" y="28794"/>
                </a:lnTo>
                <a:lnTo>
                  <a:pt x="46070" y="31676"/>
                </a:lnTo>
                <a:lnTo>
                  <a:pt x="46070" y="44154"/>
                </a:lnTo>
                <a:lnTo>
                  <a:pt x="50871" y="40314"/>
                </a:lnTo>
                <a:lnTo>
                  <a:pt x="52791" y="35516"/>
                </a:lnTo>
                <a:lnTo>
                  <a:pt x="52791" y="24955"/>
                </a:lnTo>
                <a:lnTo>
                  <a:pt x="50871" y="19199"/>
                </a:lnTo>
                <a:lnTo>
                  <a:pt x="47030" y="12476"/>
                </a:lnTo>
                <a:lnTo>
                  <a:pt x="53751" y="14394"/>
                </a:lnTo>
                <a:lnTo>
                  <a:pt x="60472" y="17276"/>
                </a:lnTo>
                <a:lnTo>
                  <a:pt x="66233" y="22073"/>
                </a:lnTo>
                <a:lnTo>
                  <a:pt x="71993" y="25914"/>
                </a:lnTo>
                <a:lnTo>
                  <a:pt x="75834" y="29759"/>
                </a:lnTo>
                <a:lnTo>
                  <a:pt x="78714" y="34558"/>
                </a:lnTo>
                <a:lnTo>
                  <a:pt x="80634" y="39355"/>
                </a:lnTo>
                <a:lnTo>
                  <a:pt x="81594" y="44154"/>
                </a:lnTo>
                <a:lnTo>
                  <a:pt x="81594" y="48958"/>
                </a:lnTo>
                <a:lnTo>
                  <a:pt x="84475" y="48958"/>
                </a:lnTo>
                <a:lnTo>
                  <a:pt x="84475" y="38397"/>
                </a:lnTo>
                <a:lnTo>
                  <a:pt x="81594" y="30717"/>
                </a:lnTo>
                <a:lnTo>
                  <a:pt x="77754" y="24955"/>
                </a:lnTo>
                <a:lnTo>
                  <a:pt x="76800" y="23316"/>
                </a:lnTo>
                <a:lnTo>
                  <a:pt x="68600" y="13317"/>
                </a:lnTo>
                <a:lnTo>
                  <a:pt x="58552" y="5756"/>
                </a:lnTo>
                <a:lnTo>
                  <a:pt x="46332" y="1415"/>
                </a:lnTo>
                <a:lnTo>
                  <a:pt x="33604" y="0"/>
                </a:lnTo>
                <a:lnTo>
                  <a:pt x="31401" y="42"/>
                </a:lnTo>
                <a:lnTo>
                  <a:pt x="18296" y="2472"/>
                </a:lnTo>
                <a:lnTo>
                  <a:pt x="7680" y="8638"/>
                </a:lnTo>
                <a:lnTo>
                  <a:pt x="2880" y="13435"/>
                </a:lnTo>
                <a:lnTo>
                  <a:pt x="0" y="19199"/>
                </a:lnTo>
                <a:lnTo>
                  <a:pt x="0" y="33599"/>
                </a:lnTo>
                <a:lnTo>
                  <a:pt x="2880" y="39355"/>
                </a:lnTo>
                <a:lnTo>
                  <a:pt x="9601" y="44154"/>
                </a:lnTo>
                <a:lnTo>
                  <a:pt x="11521" y="38397"/>
                </a:lnTo>
                <a:lnTo>
                  <a:pt x="8641" y="36473"/>
                </a:lnTo>
                <a:lnTo>
                  <a:pt x="4800" y="33599"/>
                </a:lnTo>
                <a:lnTo>
                  <a:pt x="3840" y="29759"/>
                </a:lnTo>
                <a:lnTo>
                  <a:pt x="3840" y="23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4" name="object 1184"/>
          <p:cNvSpPr/>
          <p:nvPr/>
        </p:nvSpPr>
        <p:spPr>
          <a:xfrm>
            <a:off x="4302831" y="8601390"/>
            <a:ext cx="36469" cy="19199"/>
          </a:xfrm>
          <a:custGeom>
            <a:avLst/>
            <a:gdLst/>
            <a:ahLst/>
            <a:cxnLst/>
            <a:rect l="l" t="t" r="r" b="b"/>
            <a:pathLst>
              <a:path w="36469" h="19199">
                <a:moveTo>
                  <a:pt x="1920" y="6720"/>
                </a:moveTo>
                <a:lnTo>
                  <a:pt x="0" y="12478"/>
                </a:lnTo>
                <a:lnTo>
                  <a:pt x="5760" y="17282"/>
                </a:lnTo>
                <a:lnTo>
                  <a:pt x="12481" y="19199"/>
                </a:lnTo>
                <a:lnTo>
                  <a:pt x="26883" y="19199"/>
                </a:lnTo>
                <a:lnTo>
                  <a:pt x="32628" y="17282"/>
                </a:lnTo>
                <a:lnTo>
                  <a:pt x="36469" y="12478"/>
                </a:lnTo>
                <a:lnTo>
                  <a:pt x="36469" y="0"/>
                </a:lnTo>
                <a:lnTo>
                  <a:pt x="32628" y="2881"/>
                </a:lnTo>
                <a:lnTo>
                  <a:pt x="27828" y="6720"/>
                </a:lnTo>
                <a:lnTo>
                  <a:pt x="21107" y="8638"/>
                </a:lnTo>
                <a:lnTo>
                  <a:pt x="6720" y="8638"/>
                </a:lnTo>
                <a:lnTo>
                  <a:pt x="192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5" name="object 1185"/>
          <p:cNvSpPr/>
          <p:nvPr/>
        </p:nvSpPr>
        <p:spPr>
          <a:xfrm>
            <a:off x="4293229" y="8507318"/>
            <a:ext cx="80634" cy="51834"/>
          </a:xfrm>
          <a:custGeom>
            <a:avLst/>
            <a:gdLst/>
            <a:ahLst/>
            <a:cxnLst/>
            <a:rect l="l" t="t" r="r" b="b"/>
            <a:pathLst>
              <a:path w="80634" h="51834">
                <a:moveTo>
                  <a:pt x="29763" y="47036"/>
                </a:moveTo>
                <a:lnTo>
                  <a:pt x="36484" y="49910"/>
                </a:lnTo>
                <a:lnTo>
                  <a:pt x="43190" y="51834"/>
                </a:lnTo>
                <a:lnTo>
                  <a:pt x="50871" y="51834"/>
                </a:lnTo>
                <a:lnTo>
                  <a:pt x="56093" y="51550"/>
                </a:lnTo>
                <a:lnTo>
                  <a:pt x="58552" y="40315"/>
                </a:lnTo>
                <a:lnTo>
                  <a:pt x="50871" y="40315"/>
                </a:lnTo>
                <a:lnTo>
                  <a:pt x="47030" y="39351"/>
                </a:lnTo>
                <a:lnTo>
                  <a:pt x="41269" y="39351"/>
                </a:lnTo>
                <a:lnTo>
                  <a:pt x="39349" y="35510"/>
                </a:lnTo>
                <a:lnTo>
                  <a:pt x="38389" y="32636"/>
                </a:lnTo>
                <a:lnTo>
                  <a:pt x="37429" y="31671"/>
                </a:lnTo>
                <a:lnTo>
                  <a:pt x="36484" y="29754"/>
                </a:lnTo>
                <a:lnTo>
                  <a:pt x="36484" y="21122"/>
                </a:lnTo>
                <a:lnTo>
                  <a:pt x="39349" y="17282"/>
                </a:lnTo>
                <a:lnTo>
                  <a:pt x="44150" y="15346"/>
                </a:lnTo>
                <a:lnTo>
                  <a:pt x="48950" y="12466"/>
                </a:lnTo>
                <a:lnTo>
                  <a:pt x="54711" y="10561"/>
                </a:lnTo>
                <a:lnTo>
                  <a:pt x="68153" y="10561"/>
                </a:lnTo>
                <a:lnTo>
                  <a:pt x="71993" y="12466"/>
                </a:lnTo>
                <a:lnTo>
                  <a:pt x="75834" y="15346"/>
                </a:lnTo>
                <a:lnTo>
                  <a:pt x="78714" y="18242"/>
                </a:lnTo>
                <a:lnTo>
                  <a:pt x="80634" y="21122"/>
                </a:lnTo>
                <a:lnTo>
                  <a:pt x="80634" y="11521"/>
                </a:lnTo>
                <a:lnTo>
                  <a:pt x="73913" y="6720"/>
                </a:lnTo>
                <a:lnTo>
                  <a:pt x="68153" y="1920"/>
                </a:lnTo>
                <a:lnTo>
                  <a:pt x="62392" y="0"/>
                </a:lnTo>
                <a:lnTo>
                  <a:pt x="47990" y="0"/>
                </a:lnTo>
                <a:lnTo>
                  <a:pt x="42230" y="1920"/>
                </a:lnTo>
                <a:lnTo>
                  <a:pt x="38389" y="6720"/>
                </a:lnTo>
                <a:lnTo>
                  <a:pt x="33604" y="10561"/>
                </a:lnTo>
                <a:lnTo>
                  <a:pt x="31668" y="15346"/>
                </a:lnTo>
                <a:lnTo>
                  <a:pt x="31668" y="26868"/>
                </a:lnTo>
                <a:lnTo>
                  <a:pt x="33604" y="32636"/>
                </a:lnTo>
                <a:lnTo>
                  <a:pt x="37429" y="38392"/>
                </a:lnTo>
                <a:lnTo>
                  <a:pt x="31668" y="36475"/>
                </a:lnTo>
                <a:lnTo>
                  <a:pt x="26868" y="34552"/>
                </a:lnTo>
                <a:lnTo>
                  <a:pt x="23042" y="32636"/>
                </a:lnTo>
                <a:lnTo>
                  <a:pt x="19202" y="30713"/>
                </a:lnTo>
                <a:lnTo>
                  <a:pt x="15361" y="27831"/>
                </a:lnTo>
                <a:lnTo>
                  <a:pt x="12481" y="24963"/>
                </a:lnTo>
                <a:lnTo>
                  <a:pt x="8641" y="21122"/>
                </a:lnTo>
                <a:lnTo>
                  <a:pt x="6720" y="18242"/>
                </a:lnTo>
                <a:lnTo>
                  <a:pt x="4800" y="14401"/>
                </a:lnTo>
                <a:lnTo>
                  <a:pt x="3840" y="11521"/>
                </a:lnTo>
                <a:lnTo>
                  <a:pt x="1920" y="6720"/>
                </a:lnTo>
                <a:lnTo>
                  <a:pt x="1920" y="1920"/>
                </a:lnTo>
                <a:lnTo>
                  <a:pt x="0" y="1920"/>
                </a:lnTo>
                <a:lnTo>
                  <a:pt x="0" y="9601"/>
                </a:lnTo>
                <a:lnTo>
                  <a:pt x="960" y="14401"/>
                </a:lnTo>
                <a:lnTo>
                  <a:pt x="1920" y="19187"/>
                </a:lnTo>
                <a:lnTo>
                  <a:pt x="3840" y="23987"/>
                </a:lnTo>
                <a:lnTo>
                  <a:pt x="7680" y="29754"/>
                </a:lnTo>
                <a:lnTo>
                  <a:pt x="12481" y="34552"/>
                </a:lnTo>
                <a:lnTo>
                  <a:pt x="17282" y="40315"/>
                </a:lnTo>
                <a:lnTo>
                  <a:pt x="23042" y="44154"/>
                </a:lnTo>
                <a:lnTo>
                  <a:pt x="29763" y="470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6" name="object 1186"/>
          <p:cNvSpPr/>
          <p:nvPr/>
        </p:nvSpPr>
        <p:spPr>
          <a:xfrm>
            <a:off x="4349323" y="8518839"/>
            <a:ext cx="27421" cy="40028"/>
          </a:xfrm>
          <a:custGeom>
            <a:avLst/>
            <a:gdLst/>
            <a:ahLst/>
            <a:cxnLst/>
            <a:rect l="l" t="t" r="r" b="b"/>
            <a:pathLst>
              <a:path w="27421" h="40028">
                <a:moveTo>
                  <a:pt x="22621" y="28794"/>
                </a:moveTo>
                <a:lnTo>
                  <a:pt x="26461" y="24953"/>
                </a:lnTo>
                <a:lnTo>
                  <a:pt x="27421" y="20150"/>
                </a:lnTo>
                <a:lnTo>
                  <a:pt x="27421" y="6720"/>
                </a:lnTo>
                <a:lnTo>
                  <a:pt x="24541" y="0"/>
                </a:lnTo>
                <a:lnTo>
                  <a:pt x="24541" y="15346"/>
                </a:lnTo>
                <a:lnTo>
                  <a:pt x="23581" y="18233"/>
                </a:lnTo>
                <a:lnTo>
                  <a:pt x="21661" y="20150"/>
                </a:lnTo>
                <a:lnTo>
                  <a:pt x="18780" y="23030"/>
                </a:lnTo>
                <a:lnTo>
                  <a:pt x="14940" y="24953"/>
                </a:lnTo>
                <a:lnTo>
                  <a:pt x="11099" y="26871"/>
                </a:lnTo>
                <a:lnTo>
                  <a:pt x="6299" y="27829"/>
                </a:lnTo>
                <a:lnTo>
                  <a:pt x="2458" y="28794"/>
                </a:lnTo>
                <a:lnTo>
                  <a:pt x="0" y="40028"/>
                </a:lnTo>
                <a:lnTo>
                  <a:pt x="12253" y="36458"/>
                </a:lnTo>
                <a:lnTo>
                  <a:pt x="22621" y="287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7" name="object 1187"/>
          <p:cNvSpPr/>
          <p:nvPr/>
        </p:nvSpPr>
        <p:spPr>
          <a:xfrm>
            <a:off x="4293229" y="8446830"/>
            <a:ext cx="82555" cy="53766"/>
          </a:xfrm>
          <a:custGeom>
            <a:avLst/>
            <a:gdLst/>
            <a:ahLst/>
            <a:cxnLst/>
            <a:rect l="l" t="t" r="r" b="b"/>
            <a:pathLst>
              <a:path w="82555" h="53766">
                <a:moveTo>
                  <a:pt x="8641" y="26883"/>
                </a:moveTo>
                <a:lnTo>
                  <a:pt x="10561" y="23042"/>
                </a:lnTo>
                <a:lnTo>
                  <a:pt x="13426" y="20162"/>
                </a:lnTo>
                <a:lnTo>
                  <a:pt x="17282" y="16322"/>
                </a:lnTo>
                <a:lnTo>
                  <a:pt x="21122" y="15361"/>
                </a:lnTo>
                <a:lnTo>
                  <a:pt x="33604" y="15361"/>
                </a:lnTo>
                <a:lnTo>
                  <a:pt x="40325" y="18242"/>
                </a:lnTo>
                <a:lnTo>
                  <a:pt x="48950" y="24003"/>
                </a:lnTo>
                <a:lnTo>
                  <a:pt x="51929" y="26316"/>
                </a:lnTo>
                <a:lnTo>
                  <a:pt x="60023" y="33247"/>
                </a:lnTo>
                <a:lnTo>
                  <a:pt x="69591" y="42349"/>
                </a:lnTo>
                <a:lnTo>
                  <a:pt x="80634" y="53766"/>
                </a:lnTo>
                <a:lnTo>
                  <a:pt x="82555" y="53766"/>
                </a:lnTo>
                <a:lnTo>
                  <a:pt x="82555" y="5760"/>
                </a:lnTo>
                <a:lnTo>
                  <a:pt x="67193" y="0"/>
                </a:lnTo>
                <a:lnTo>
                  <a:pt x="67193" y="1920"/>
                </a:lnTo>
                <a:lnTo>
                  <a:pt x="69113" y="2880"/>
                </a:lnTo>
                <a:lnTo>
                  <a:pt x="70073" y="4800"/>
                </a:lnTo>
                <a:lnTo>
                  <a:pt x="71033" y="5760"/>
                </a:lnTo>
                <a:lnTo>
                  <a:pt x="71993" y="7680"/>
                </a:lnTo>
                <a:lnTo>
                  <a:pt x="72953" y="8641"/>
                </a:lnTo>
                <a:lnTo>
                  <a:pt x="72953" y="40325"/>
                </a:lnTo>
                <a:lnTo>
                  <a:pt x="72693" y="40064"/>
                </a:lnTo>
                <a:lnTo>
                  <a:pt x="66189" y="33695"/>
                </a:lnTo>
                <a:lnTo>
                  <a:pt x="53751" y="22082"/>
                </a:lnTo>
                <a:lnTo>
                  <a:pt x="47030" y="15361"/>
                </a:lnTo>
                <a:lnTo>
                  <a:pt x="39349" y="10561"/>
                </a:lnTo>
                <a:lnTo>
                  <a:pt x="33604" y="7680"/>
                </a:lnTo>
                <a:lnTo>
                  <a:pt x="28803" y="5760"/>
                </a:lnTo>
                <a:lnTo>
                  <a:pt x="24963" y="4800"/>
                </a:lnTo>
                <a:lnTo>
                  <a:pt x="15361" y="4800"/>
                </a:lnTo>
                <a:lnTo>
                  <a:pt x="10561" y="6720"/>
                </a:lnTo>
                <a:lnTo>
                  <a:pt x="5760" y="11521"/>
                </a:lnTo>
                <a:lnTo>
                  <a:pt x="1920" y="16322"/>
                </a:lnTo>
                <a:lnTo>
                  <a:pt x="0" y="21122"/>
                </a:lnTo>
                <a:lnTo>
                  <a:pt x="0" y="34564"/>
                </a:lnTo>
                <a:lnTo>
                  <a:pt x="1920" y="39364"/>
                </a:lnTo>
                <a:lnTo>
                  <a:pt x="5760" y="43205"/>
                </a:lnTo>
                <a:lnTo>
                  <a:pt x="9601" y="48006"/>
                </a:lnTo>
                <a:lnTo>
                  <a:pt x="15361" y="49926"/>
                </a:lnTo>
                <a:lnTo>
                  <a:pt x="23042" y="50886"/>
                </a:lnTo>
                <a:lnTo>
                  <a:pt x="23042" y="48966"/>
                </a:lnTo>
                <a:lnTo>
                  <a:pt x="18242" y="47045"/>
                </a:lnTo>
                <a:lnTo>
                  <a:pt x="14401" y="45125"/>
                </a:lnTo>
                <a:lnTo>
                  <a:pt x="12481" y="42245"/>
                </a:lnTo>
                <a:lnTo>
                  <a:pt x="9601" y="38404"/>
                </a:lnTo>
                <a:lnTo>
                  <a:pt x="8641" y="35524"/>
                </a:lnTo>
                <a:lnTo>
                  <a:pt x="8641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8" name="object 1188"/>
          <p:cNvSpPr/>
          <p:nvPr/>
        </p:nvSpPr>
        <p:spPr>
          <a:xfrm>
            <a:off x="4462180" y="8639787"/>
            <a:ext cx="83515" cy="32641"/>
          </a:xfrm>
          <a:custGeom>
            <a:avLst/>
            <a:gdLst/>
            <a:ahLst/>
            <a:cxnLst/>
            <a:rect l="l" t="t" r="r" b="b"/>
            <a:pathLst>
              <a:path w="83515" h="32641">
                <a:moveTo>
                  <a:pt x="15361" y="20164"/>
                </a:moveTo>
                <a:lnTo>
                  <a:pt x="76794" y="20164"/>
                </a:lnTo>
                <a:lnTo>
                  <a:pt x="77754" y="21122"/>
                </a:lnTo>
                <a:lnTo>
                  <a:pt x="78714" y="21122"/>
                </a:lnTo>
                <a:lnTo>
                  <a:pt x="79674" y="22081"/>
                </a:lnTo>
                <a:lnTo>
                  <a:pt x="79674" y="23039"/>
                </a:lnTo>
                <a:lnTo>
                  <a:pt x="80634" y="24961"/>
                </a:lnTo>
                <a:lnTo>
                  <a:pt x="80634" y="30719"/>
                </a:lnTo>
                <a:lnTo>
                  <a:pt x="83515" y="30719"/>
                </a:lnTo>
                <a:lnTo>
                  <a:pt x="83515" y="0"/>
                </a:lnTo>
                <a:lnTo>
                  <a:pt x="80634" y="0"/>
                </a:lnTo>
                <a:lnTo>
                  <a:pt x="80634" y="6720"/>
                </a:lnTo>
                <a:lnTo>
                  <a:pt x="79674" y="7679"/>
                </a:lnTo>
                <a:lnTo>
                  <a:pt x="79674" y="8644"/>
                </a:lnTo>
                <a:lnTo>
                  <a:pt x="78714" y="9602"/>
                </a:lnTo>
                <a:lnTo>
                  <a:pt x="77754" y="9602"/>
                </a:lnTo>
                <a:lnTo>
                  <a:pt x="76794" y="10561"/>
                </a:lnTo>
                <a:lnTo>
                  <a:pt x="0" y="10561"/>
                </a:lnTo>
                <a:lnTo>
                  <a:pt x="0" y="12484"/>
                </a:lnTo>
                <a:lnTo>
                  <a:pt x="10561" y="32641"/>
                </a:lnTo>
                <a:lnTo>
                  <a:pt x="11521" y="31682"/>
                </a:lnTo>
                <a:lnTo>
                  <a:pt x="10561" y="28802"/>
                </a:lnTo>
                <a:lnTo>
                  <a:pt x="10561" y="22081"/>
                </a:lnTo>
                <a:lnTo>
                  <a:pt x="11521" y="22081"/>
                </a:lnTo>
                <a:lnTo>
                  <a:pt x="12481" y="21122"/>
                </a:lnTo>
                <a:lnTo>
                  <a:pt x="13441" y="21122"/>
                </a:lnTo>
                <a:lnTo>
                  <a:pt x="15361" y="201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9" name="object 1189"/>
          <p:cNvSpPr/>
          <p:nvPr/>
        </p:nvSpPr>
        <p:spPr>
          <a:xfrm>
            <a:off x="4462180" y="8569714"/>
            <a:ext cx="84475" cy="50875"/>
          </a:xfrm>
          <a:custGeom>
            <a:avLst/>
            <a:gdLst/>
            <a:ahLst/>
            <a:cxnLst/>
            <a:rect l="l" t="t" r="r" b="b"/>
            <a:pathLst>
              <a:path w="84475" h="50875">
                <a:moveTo>
                  <a:pt x="48005" y="28794"/>
                </a:moveTo>
                <a:lnTo>
                  <a:pt x="46085" y="31676"/>
                </a:lnTo>
                <a:lnTo>
                  <a:pt x="43205" y="34558"/>
                </a:lnTo>
                <a:lnTo>
                  <a:pt x="38404" y="38397"/>
                </a:lnTo>
                <a:lnTo>
                  <a:pt x="31683" y="40314"/>
                </a:lnTo>
                <a:lnTo>
                  <a:pt x="17282" y="40314"/>
                </a:lnTo>
                <a:lnTo>
                  <a:pt x="12481" y="38397"/>
                </a:lnTo>
                <a:lnTo>
                  <a:pt x="9601" y="36473"/>
                </a:lnTo>
                <a:lnTo>
                  <a:pt x="10561" y="44154"/>
                </a:lnTo>
                <a:lnTo>
                  <a:pt x="16322" y="48958"/>
                </a:lnTo>
                <a:lnTo>
                  <a:pt x="22082" y="50875"/>
                </a:lnTo>
                <a:lnTo>
                  <a:pt x="36484" y="50875"/>
                </a:lnTo>
                <a:lnTo>
                  <a:pt x="42245" y="48958"/>
                </a:lnTo>
                <a:lnTo>
                  <a:pt x="47030" y="44154"/>
                </a:lnTo>
                <a:lnTo>
                  <a:pt x="51846" y="40314"/>
                </a:lnTo>
                <a:lnTo>
                  <a:pt x="53751" y="35516"/>
                </a:lnTo>
                <a:lnTo>
                  <a:pt x="53751" y="24955"/>
                </a:lnTo>
                <a:lnTo>
                  <a:pt x="51846" y="19199"/>
                </a:lnTo>
                <a:lnTo>
                  <a:pt x="48005" y="12476"/>
                </a:lnTo>
                <a:lnTo>
                  <a:pt x="54711" y="14394"/>
                </a:lnTo>
                <a:lnTo>
                  <a:pt x="61432" y="17276"/>
                </a:lnTo>
                <a:lnTo>
                  <a:pt x="67208" y="22073"/>
                </a:lnTo>
                <a:lnTo>
                  <a:pt x="72953" y="25914"/>
                </a:lnTo>
                <a:lnTo>
                  <a:pt x="76794" y="29759"/>
                </a:lnTo>
                <a:lnTo>
                  <a:pt x="78714" y="34558"/>
                </a:lnTo>
                <a:lnTo>
                  <a:pt x="81594" y="39355"/>
                </a:lnTo>
                <a:lnTo>
                  <a:pt x="82555" y="44154"/>
                </a:lnTo>
                <a:lnTo>
                  <a:pt x="82555" y="48958"/>
                </a:lnTo>
                <a:lnTo>
                  <a:pt x="84475" y="48958"/>
                </a:lnTo>
                <a:lnTo>
                  <a:pt x="84475" y="38397"/>
                </a:lnTo>
                <a:lnTo>
                  <a:pt x="82555" y="30717"/>
                </a:lnTo>
                <a:lnTo>
                  <a:pt x="78714" y="24955"/>
                </a:lnTo>
                <a:lnTo>
                  <a:pt x="77766" y="23326"/>
                </a:lnTo>
                <a:lnTo>
                  <a:pt x="69573" y="13320"/>
                </a:lnTo>
                <a:lnTo>
                  <a:pt x="59527" y="5756"/>
                </a:lnTo>
                <a:lnTo>
                  <a:pt x="46720" y="1316"/>
                </a:lnTo>
                <a:lnTo>
                  <a:pt x="33604" y="0"/>
                </a:lnTo>
                <a:lnTo>
                  <a:pt x="32501" y="12"/>
                </a:lnTo>
                <a:lnTo>
                  <a:pt x="19559" y="2327"/>
                </a:lnTo>
                <a:lnTo>
                  <a:pt x="8641" y="8638"/>
                </a:lnTo>
                <a:lnTo>
                  <a:pt x="2880" y="13435"/>
                </a:lnTo>
                <a:lnTo>
                  <a:pt x="0" y="19199"/>
                </a:lnTo>
                <a:lnTo>
                  <a:pt x="0" y="33599"/>
                </a:lnTo>
                <a:lnTo>
                  <a:pt x="3840" y="39355"/>
                </a:lnTo>
                <a:lnTo>
                  <a:pt x="4800" y="29759"/>
                </a:lnTo>
                <a:lnTo>
                  <a:pt x="4800" y="23996"/>
                </a:lnTo>
                <a:lnTo>
                  <a:pt x="5760" y="21115"/>
                </a:lnTo>
                <a:lnTo>
                  <a:pt x="7680" y="18234"/>
                </a:lnTo>
                <a:lnTo>
                  <a:pt x="10561" y="16317"/>
                </a:lnTo>
                <a:lnTo>
                  <a:pt x="13441" y="14394"/>
                </a:lnTo>
                <a:lnTo>
                  <a:pt x="18242" y="12476"/>
                </a:lnTo>
                <a:lnTo>
                  <a:pt x="23042" y="11518"/>
                </a:lnTo>
                <a:lnTo>
                  <a:pt x="26883" y="10555"/>
                </a:lnTo>
                <a:lnTo>
                  <a:pt x="33604" y="10555"/>
                </a:lnTo>
                <a:lnTo>
                  <a:pt x="38404" y="11518"/>
                </a:lnTo>
                <a:lnTo>
                  <a:pt x="43205" y="11518"/>
                </a:lnTo>
                <a:lnTo>
                  <a:pt x="45125" y="13435"/>
                </a:lnTo>
                <a:lnTo>
                  <a:pt x="46085" y="16317"/>
                </a:lnTo>
                <a:lnTo>
                  <a:pt x="47030" y="18234"/>
                </a:lnTo>
                <a:lnTo>
                  <a:pt x="48005" y="21115"/>
                </a:lnTo>
                <a:lnTo>
                  <a:pt x="48005" y="287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0" name="object 1190"/>
          <p:cNvSpPr/>
          <p:nvPr/>
        </p:nvSpPr>
        <p:spPr>
          <a:xfrm>
            <a:off x="4466021" y="8599473"/>
            <a:ext cx="6720" cy="14395"/>
          </a:xfrm>
          <a:custGeom>
            <a:avLst/>
            <a:gdLst/>
            <a:ahLst/>
            <a:cxnLst/>
            <a:rect l="l" t="t" r="r" b="b"/>
            <a:pathLst>
              <a:path w="6720" h="14395">
                <a:moveTo>
                  <a:pt x="1920" y="3840"/>
                </a:moveTo>
                <a:lnTo>
                  <a:pt x="960" y="0"/>
                </a:lnTo>
                <a:lnTo>
                  <a:pt x="0" y="9596"/>
                </a:lnTo>
                <a:lnTo>
                  <a:pt x="6720" y="14395"/>
                </a:lnTo>
                <a:lnTo>
                  <a:pt x="5760" y="6714"/>
                </a:lnTo>
                <a:lnTo>
                  <a:pt x="192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1" name="object 1191"/>
          <p:cNvSpPr/>
          <p:nvPr/>
        </p:nvSpPr>
        <p:spPr>
          <a:xfrm>
            <a:off x="4518909" y="8518839"/>
            <a:ext cx="27746" cy="40030"/>
          </a:xfrm>
          <a:custGeom>
            <a:avLst/>
            <a:gdLst/>
            <a:ahLst/>
            <a:cxnLst/>
            <a:rect l="l" t="t" r="r" b="b"/>
            <a:pathLst>
              <a:path w="27746" h="40030">
                <a:moveTo>
                  <a:pt x="22945" y="28794"/>
                </a:moveTo>
                <a:lnTo>
                  <a:pt x="25825" y="24953"/>
                </a:lnTo>
                <a:lnTo>
                  <a:pt x="27746" y="20150"/>
                </a:lnTo>
                <a:lnTo>
                  <a:pt x="27746" y="6720"/>
                </a:lnTo>
                <a:lnTo>
                  <a:pt x="24865" y="0"/>
                </a:lnTo>
                <a:lnTo>
                  <a:pt x="24865" y="15346"/>
                </a:lnTo>
                <a:lnTo>
                  <a:pt x="23905" y="18233"/>
                </a:lnTo>
                <a:lnTo>
                  <a:pt x="21985" y="20150"/>
                </a:lnTo>
                <a:lnTo>
                  <a:pt x="19105" y="23030"/>
                </a:lnTo>
                <a:lnTo>
                  <a:pt x="15264" y="24953"/>
                </a:lnTo>
                <a:lnTo>
                  <a:pt x="11424" y="26871"/>
                </a:lnTo>
                <a:lnTo>
                  <a:pt x="6638" y="27829"/>
                </a:lnTo>
                <a:lnTo>
                  <a:pt x="2798" y="28794"/>
                </a:lnTo>
                <a:lnTo>
                  <a:pt x="0" y="40030"/>
                </a:lnTo>
                <a:lnTo>
                  <a:pt x="12277" y="36460"/>
                </a:lnTo>
                <a:lnTo>
                  <a:pt x="22945" y="287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2" name="object 1192"/>
          <p:cNvSpPr/>
          <p:nvPr/>
        </p:nvSpPr>
        <p:spPr>
          <a:xfrm>
            <a:off x="4462180" y="8507318"/>
            <a:ext cx="81594" cy="51834"/>
          </a:xfrm>
          <a:custGeom>
            <a:avLst/>
            <a:gdLst/>
            <a:ahLst/>
            <a:cxnLst/>
            <a:rect l="l" t="t" r="r" b="b"/>
            <a:pathLst>
              <a:path w="81594" h="51834">
                <a:moveTo>
                  <a:pt x="5760" y="14401"/>
                </a:moveTo>
                <a:lnTo>
                  <a:pt x="3840" y="11521"/>
                </a:lnTo>
                <a:lnTo>
                  <a:pt x="2880" y="6720"/>
                </a:lnTo>
                <a:lnTo>
                  <a:pt x="2880" y="1920"/>
                </a:lnTo>
                <a:lnTo>
                  <a:pt x="0" y="1920"/>
                </a:lnTo>
                <a:lnTo>
                  <a:pt x="0" y="9601"/>
                </a:lnTo>
                <a:lnTo>
                  <a:pt x="960" y="14401"/>
                </a:lnTo>
                <a:lnTo>
                  <a:pt x="2880" y="19187"/>
                </a:lnTo>
                <a:lnTo>
                  <a:pt x="4800" y="23987"/>
                </a:lnTo>
                <a:lnTo>
                  <a:pt x="8641" y="29754"/>
                </a:lnTo>
                <a:lnTo>
                  <a:pt x="13441" y="34552"/>
                </a:lnTo>
                <a:lnTo>
                  <a:pt x="18242" y="40315"/>
                </a:lnTo>
                <a:lnTo>
                  <a:pt x="24002" y="44154"/>
                </a:lnTo>
                <a:lnTo>
                  <a:pt x="30723" y="47036"/>
                </a:lnTo>
                <a:lnTo>
                  <a:pt x="37444" y="49910"/>
                </a:lnTo>
                <a:lnTo>
                  <a:pt x="44150" y="51834"/>
                </a:lnTo>
                <a:lnTo>
                  <a:pt x="51846" y="51834"/>
                </a:lnTo>
                <a:lnTo>
                  <a:pt x="56729" y="51551"/>
                </a:lnTo>
                <a:lnTo>
                  <a:pt x="59527" y="40315"/>
                </a:lnTo>
                <a:lnTo>
                  <a:pt x="51846" y="40315"/>
                </a:lnTo>
                <a:lnTo>
                  <a:pt x="48005" y="39351"/>
                </a:lnTo>
                <a:lnTo>
                  <a:pt x="42245" y="39351"/>
                </a:lnTo>
                <a:lnTo>
                  <a:pt x="40309" y="35510"/>
                </a:lnTo>
                <a:lnTo>
                  <a:pt x="38404" y="32636"/>
                </a:lnTo>
                <a:lnTo>
                  <a:pt x="38404" y="31671"/>
                </a:lnTo>
                <a:lnTo>
                  <a:pt x="37444" y="29754"/>
                </a:lnTo>
                <a:lnTo>
                  <a:pt x="37444" y="21122"/>
                </a:lnTo>
                <a:lnTo>
                  <a:pt x="39364" y="17282"/>
                </a:lnTo>
                <a:lnTo>
                  <a:pt x="45125" y="15346"/>
                </a:lnTo>
                <a:lnTo>
                  <a:pt x="49926" y="12466"/>
                </a:lnTo>
                <a:lnTo>
                  <a:pt x="55686" y="10561"/>
                </a:lnTo>
                <a:lnTo>
                  <a:pt x="68153" y="10561"/>
                </a:lnTo>
                <a:lnTo>
                  <a:pt x="72953" y="12466"/>
                </a:lnTo>
                <a:lnTo>
                  <a:pt x="76794" y="15346"/>
                </a:lnTo>
                <a:lnTo>
                  <a:pt x="79674" y="18242"/>
                </a:lnTo>
                <a:lnTo>
                  <a:pt x="81594" y="21122"/>
                </a:lnTo>
                <a:lnTo>
                  <a:pt x="81594" y="11521"/>
                </a:lnTo>
                <a:lnTo>
                  <a:pt x="74874" y="6720"/>
                </a:lnTo>
                <a:lnTo>
                  <a:pt x="69113" y="1920"/>
                </a:lnTo>
                <a:lnTo>
                  <a:pt x="62392" y="0"/>
                </a:lnTo>
                <a:lnTo>
                  <a:pt x="48966" y="0"/>
                </a:lnTo>
                <a:lnTo>
                  <a:pt x="43205" y="1920"/>
                </a:lnTo>
                <a:lnTo>
                  <a:pt x="38404" y="6720"/>
                </a:lnTo>
                <a:lnTo>
                  <a:pt x="34564" y="10561"/>
                </a:lnTo>
                <a:lnTo>
                  <a:pt x="31683" y="15346"/>
                </a:lnTo>
                <a:lnTo>
                  <a:pt x="31683" y="26868"/>
                </a:lnTo>
                <a:lnTo>
                  <a:pt x="33604" y="32636"/>
                </a:lnTo>
                <a:lnTo>
                  <a:pt x="38404" y="38392"/>
                </a:lnTo>
                <a:lnTo>
                  <a:pt x="32644" y="36475"/>
                </a:lnTo>
                <a:lnTo>
                  <a:pt x="27843" y="34552"/>
                </a:lnTo>
                <a:lnTo>
                  <a:pt x="24002" y="32636"/>
                </a:lnTo>
                <a:lnTo>
                  <a:pt x="20162" y="30713"/>
                </a:lnTo>
                <a:lnTo>
                  <a:pt x="16322" y="27831"/>
                </a:lnTo>
                <a:lnTo>
                  <a:pt x="13441" y="24963"/>
                </a:lnTo>
                <a:lnTo>
                  <a:pt x="9601" y="21122"/>
                </a:lnTo>
                <a:lnTo>
                  <a:pt x="7680" y="18242"/>
                </a:lnTo>
                <a:lnTo>
                  <a:pt x="576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3" name="object 1193"/>
          <p:cNvSpPr/>
          <p:nvPr/>
        </p:nvSpPr>
        <p:spPr>
          <a:xfrm>
            <a:off x="4462180" y="8452591"/>
            <a:ext cx="9601" cy="35524"/>
          </a:xfrm>
          <a:custGeom>
            <a:avLst/>
            <a:gdLst/>
            <a:ahLst/>
            <a:cxnLst/>
            <a:rect l="l" t="t" r="r" b="b"/>
            <a:pathLst>
              <a:path w="9601" h="35524">
                <a:moveTo>
                  <a:pt x="3840" y="24002"/>
                </a:moveTo>
                <a:lnTo>
                  <a:pt x="3840" y="15361"/>
                </a:lnTo>
                <a:lnTo>
                  <a:pt x="4800" y="12481"/>
                </a:lnTo>
                <a:lnTo>
                  <a:pt x="7680" y="9601"/>
                </a:lnTo>
                <a:lnTo>
                  <a:pt x="9601" y="0"/>
                </a:lnTo>
                <a:lnTo>
                  <a:pt x="5760" y="3840"/>
                </a:lnTo>
                <a:lnTo>
                  <a:pt x="1920" y="7680"/>
                </a:lnTo>
                <a:lnTo>
                  <a:pt x="0" y="13441"/>
                </a:lnTo>
                <a:lnTo>
                  <a:pt x="0" y="26883"/>
                </a:lnTo>
                <a:lnTo>
                  <a:pt x="1920" y="31683"/>
                </a:lnTo>
                <a:lnTo>
                  <a:pt x="5760" y="35524"/>
                </a:lnTo>
                <a:lnTo>
                  <a:pt x="4800" y="26883"/>
                </a:lnTo>
                <a:lnTo>
                  <a:pt x="3840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4" name="object 1194"/>
          <p:cNvSpPr/>
          <p:nvPr/>
        </p:nvSpPr>
        <p:spPr>
          <a:xfrm>
            <a:off x="4518827" y="8448751"/>
            <a:ext cx="27828" cy="47045"/>
          </a:xfrm>
          <a:custGeom>
            <a:avLst/>
            <a:gdLst/>
            <a:ahLst/>
            <a:cxnLst/>
            <a:rect l="l" t="t" r="r" b="b"/>
            <a:pathLst>
              <a:path w="27828" h="47045">
                <a:moveTo>
                  <a:pt x="4785" y="47045"/>
                </a:moveTo>
                <a:lnTo>
                  <a:pt x="12466" y="47045"/>
                </a:lnTo>
                <a:lnTo>
                  <a:pt x="17266" y="45125"/>
                </a:lnTo>
                <a:lnTo>
                  <a:pt x="21107" y="41285"/>
                </a:lnTo>
                <a:lnTo>
                  <a:pt x="25908" y="37444"/>
                </a:lnTo>
                <a:lnTo>
                  <a:pt x="27828" y="31683"/>
                </a:lnTo>
                <a:lnTo>
                  <a:pt x="27828" y="16322"/>
                </a:lnTo>
                <a:lnTo>
                  <a:pt x="25908" y="10561"/>
                </a:lnTo>
                <a:lnTo>
                  <a:pt x="22067" y="6720"/>
                </a:lnTo>
                <a:lnTo>
                  <a:pt x="18227" y="1920"/>
                </a:lnTo>
                <a:lnTo>
                  <a:pt x="13426" y="0"/>
                </a:lnTo>
                <a:lnTo>
                  <a:pt x="2880" y="0"/>
                </a:lnTo>
                <a:lnTo>
                  <a:pt x="4785" y="10561"/>
                </a:lnTo>
                <a:lnTo>
                  <a:pt x="6720" y="9601"/>
                </a:lnTo>
                <a:lnTo>
                  <a:pt x="9585" y="8641"/>
                </a:lnTo>
                <a:lnTo>
                  <a:pt x="15346" y="8641"/>
                </a:lnTo>
                <a:lnTo>
                  <a:pt x="19187" y="9601"/>
                </a:lnTo>
                <a:lnTo>
                  <a:pt x="21107" y="12481"/>
                </a:lnTo>
                <a:lnTo>
                  <a:pt x="23987" y="15361"/>
                </a:lnTo>
                <a:lnTo>
                  <a:pt x="24947" y="18242"/>
                </a:lnTo>
                <a:lnTo>
                  <a:pt x="24947" y="26883"/>
                </a:lnTo>
                <a:lnTo>
                  <a:pt x="23027" y="30723"/>
                </a:lnTo>
                <a:lnTo>
                  <a:pt x="20147" y="33604"/>
                </a:lnTo>
                <a:lnTo>
                  <a:pt x="17266" y="36484"/>
                </a:lnTo>
                <a:lnTo>
                  <a:pt x="13426" y="37444"/>
                </a:lnTo>
                <a:lnTo>
                  <a:pt x="3840" y="37444"/>
                </a:lnTo>
                <a:lnTo>
                  <a:pt x="0" y="36484"/>
                </a:lnTo>
                <a:lnTo>
                  <a:pt x="944" y="45125"/>
                </a:lnTo>
                <a:lnTo>
                  <a:pt x="4785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5" name="object 1195"/>
          <p:cNvSpPr/>
          <p:nvPr/>
        </p:nvSpPr>
        <p:spPr>
          <a:xfrm>
            <a:off x="4466981" y="8448751"/>
            <a:ext cx="56631" cy="46085"/>
          </a:xfrm>
          <a:custGeom>
            <a:avLst/>
            <a:gdLst/>
            <a:ahLst/>
            <a:cxnLst/>
            <a:rect l="l" t="t" r="r" b="b"/>
            <a:pathLst>
              <a:path w="56631" h="46085">
                <a:moveTo>
                  <a:pt x="40325" y="27843"/>
                </a:moveTo>
                <a:lnTo>
                  <a:pt x="47045" y="19202"/>
                </a:lnTo>
                <a:lnTo>
                  <a:pt x="51846" y="13441"/>
                </a:lnTo>
                <a:lnTo>
                  <a:pt x="56631" y="10561"/>
                </a:lnTo>
                <a:lnTo>
                  <a:pt x="54726" y="0"/>
                </a:lnTo>
                <a:lnTo>
                  <a:pt x="50886" y="1920"/>
                </a:lnTo>
                <a:lnTo>
                  <a:pt x="46070" y="4800"/>
                </a:lnTo>
                <a:lnTo>
                  <a:pt x="43205" y="6720"/>
                </a:lnTo>
                <a:lnTo>
                  <a:pt x="39349" y="11521"/>
                </a:lnTo>
                <a:lnTo>
                  <a:pt x="33604" y="18242"/>
                </a:lnTo>
                <a:lnTo>
                  <a:pt x="28803" y="11521"/>
                </a:lnTo>
                <a:lnTo>
                  <a:pt x="25923" y="7680"/>
                </a:lnTo>
                <a:lnTo>
                  <a:pt x="22082" y="4800"/>
                </a:lnTo>
                <a:lnTo>
                  <a:pt x="19202" y="2880"/>
                </a:lnTo>
                <a:lnTo>
                  <a:pt x="16322" y="1920"/>
                </a:lnTo>
                <a:lnTo>
                  <a:pt x="8641" y="1920"/>
                </a:lnTo>
                <a:lnTo>
                  <a:pt x="4800" y="3840"/>
                </a:lnTo>
                <a:lnTo>
                  <a:pt x="2880" y="13441"/>
                </a:lnTo>
                <a:lnTo>
                  <a:pt x="4800" y="11521"/>
                </a:lnTo>
                <a:lnTo>
                  <a:pt x="8641" y="10561"/>
                </a:lnTo>
                <a:lnTo>
                  <a:pt x="18242" y="10561"/>
                </a:lnTo>
                <a:lnTo>
                  <a:pt x="21122" y="12481"/>
                </a:lnTo>
                <a:lnTo>
                  <a:pt x="24003" y="13441"/>
                </a:lnTo>
                <a:lnTo>
                  <a:pt x="26883" y="16322"/>
                </a:lnTo>
                <a:lnTo>
                  <a:pt x="31683" y="21122"/>
                </a:lnTo>
                <a:lnTo>
                  <a:pt x="23042" y="30723"/>
                </a:lnTo>
                <a:lnTo>
                  <a:pt x="21122" y="32644"/>
                </a:lnTo>
                <a:lnTo>
                  <a:pt x="19202" y="34564"/>
                </a:lnTo>
                <a:lnTo>
                  <a:pt x="17282" y="35524"/>
                </a:lnTo>
                <a:lnTo>
                  <a:pt x="15361" y="36484"/>
                </a:lnTo>
                <a:lnTo>
                  <a:pt x="13441" y="37444"/>
                </a:lnTo>
                <a:lnTo>
                  <a:pt x="7680" y="37444"/>
                </a:lnTo>
                <a:lnTo>
                  <a:pt x="4800" y="35524"/>
                </a:lnTo>
                <a:lnTo>
                  <a:pt x="2880" y="33604"/>
                </a:lnTo>
                <a:lnTo>
                  <a:pt x="0" y="30723"/>
                </a:lnTo>
                <a:lnTo>
                  <a:pt x="960" y="39364"/>
                </a:lnTo>
                <a:lnTo>
                  <a:pt x="4800" y="44165"/>
                </a:lnTo>
                <a:lnTo>
                  <a:pt x="9601" y="46085"/>
                </a:lnTo>
                <a:lnTo>
                  <a:pt x="18242" y="46085"/>
                </a:lnTo>
                <a:lnTo>
                  <a:pt x="22082" y="45125"/>
                </a:lnTo>
                <a:lnTo>
                  <a:pt x="24963" y="43205"/>
                </a:lnTo>
                <a:lnTo>
                  <a:pt x="27843" y="41285"/>
                </a:lnTo>
                <a:lnTo>
                  <a:pt x="32644" y="37444"/>
                </a:lnTo>
                <a:lnTo>
                  <a:pt x="37444" y="30723"/>
                </a:lnTo>
                <a:lnTo>
                  <a:pt x="42230" y="36484"/>
                </a:lnTo>
                <a:lnTo>
                  <a:pt x="46070" y="40325"/>
                </a:lnTo>
                <a:lnTo>
                  <a:pt x="48950" y="43205"/>
                </a:lnTo>
                <a:lnTo>
                  <a:pt x="52791" y="45125"/>
                </a:lnTo>
                <a:lnTo>
                  <a:pt x="51846" y="36484"/>
                </a:lnTo>
                <a:lnTo>
                  <a:pt x="48950" y="35524"/>
                </a:lnTo>
                <a:lnTo>
                  <a:pt x="46070" y="33604"/>
                </a:lnTo>
                <a:lnTo>
                  <a:pt x="42230" y="30723"/>
                </a:lnTo>
                <a:lnTo>
                  <a:pt x="40325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6" name="object 1196"/>
          <p:cNvSpPr/>
          <p:nvPr/>
        </p:nvSpPr>
        <p:spPr>
          <a:xfrm>
            <a:off x="4632091" y="8639787"/>
            <a:ext cx="83515" cy="32641"/>
          </a:xfrm>
          <a:custGeom>
            <a:avLst/>
            <a:gdLst/>
            <a:ahLst/>
            <a:cxnLst/>
            <a:rect l="l" t="t" r="r" b="b"/>
            <a:pathLst>
              <a:path w="83515" h="32641">
                <a:moveTo>
                  <a:pt x="9601" y="26878"/>
                </a:moveTo>
                <a:lnTo>
                  <a:pt x="9601" y="24003"/>
                </a:lnTo>
                <a:lnTo>
                  <a:pt x="10561" y="23039"/>
                </a:lnTo>
                <a:lnTo>
                  <a:pt x="10561" y="22081"/>
                </a:lnTo>
                <a:lnTo>
                  <a:pt x="11521" y="22081"/>
                </a:lnTo>
                <a:lnTo>
                  <a:pt x="12481" y="21122"/>
                </a:lnTo>
                <a:lnTo>
                  <a:pt x="13441" y="21122"/>
                </a:lnTo>
                <a:lnTo>
                  <a:pt x="15361" y="20164"/>
                </a:lnTo>
                <a:lnTo>
                  <a:pt x="76794" y="20164"/>
                </a:lnTo>
                <a:lnTo>
                  <a:pt x="77769" y="21122"/>
                </a:lnTo>
                <a:lnTo>
                  <a:pt x="78729" y="21122"/>
                </a:lnTo>
                <a:lnTo>
                  <a:pt x="79674" y="22081"/>
                </a:lnTo>
                <a:lnTo>
                  <a:pt x="79674" y="23039"/>
                </a:lnTo>
                <a:lnTo>
                  <a:pt x="80634" y="24961"/>
                </a:lnTo>
                <a:lnTo>
                  <a:pt x="80634" y="30719"/>
                </a:lnTo>
                <a:lnTo>
                  <a:pt x="83515" y="30719"/>
                </a:lnTo>
                <a:lnTo>
                  <a:pt x="83515" y="0"/>
                </a:lnTo>
                <a:lnTo>
                  <a:pt x="80634" y="0"/>
                </a:lnTo>
                <a:lnTo>
                  <a:pt x="80634" y="6720"/>
                </a:lnTo>
                <a:lnTo>
                  <a:pt x="79674" y="7679"/>
                </a:lnTo>
                <a:lnTo>
                  <a:pt x="79674" y="8644"/>
                </a:lnTo>
                <a:lnTo>
                  <a:pt x="78729" y="9602"/>
                </a:lnTo>
                <a:lnTo>
                  <a:pt x="77769" y="9602"/>
                </a:lnTo>
                <a:lnTo>
                  <a:pt x="75849" y="10561"/>
                </a:lnTo>
                <a:lnTo>
                  <a:pt x="0" y="10561"/>
                </a:lnTo>
                <a:lnTo>
                  <a:pt x="0" y="12484"/>
                </a:lnTo>
                <a:lnTo>
                  <a:pt x="9601" y="32641"/>
                </a:lnTo>
                <a:lnTo>
                  <a:pt x="11521" y="31682"/>
                </a:lnTo>
                <a:lnTo>
                  <a:pt x="10561" y="28802"/>
                </a:lnTo>
                <a:lnTo>
                  <a:pt x="9601" y="268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7" name="object 1197"/>
          <p:cNvSpPr/>
          <p:nvPr/>
        </p:nvSpPr>
        <p:spPr>
          <a:xfrm>
            <a:off x="4632091" y="8569714"/>
            <a:ext cx="84475" cy="50875"/>
          </a:xfrm>
          <a:custGeom>
            <a:avLst/>
            <a:gdLst/>
            <a:ahLst/>
            <a:cxnLst/>
            <a:rect l="l" t="t" r="r" b="b"/>
            <a:pathLst>
              <a:path w="84475" h="50875">
                <a:moveTo>
                  <a:pt x="48006" y="28794"/>
                </a:moveTo>
                <a:lnTo>
                  <a:pt x="46085" y="31676"/>
                </a:lnTo>
                <a:lnTo>
                  <a:pt x="43205" y="34558"/>
                </a:lnTo>
                <a:lnTo>
                  <a:pt x="38404" y="38397"/>
                </a:lnTo>
                <a:lnTo>
                  <a:pt x="31683" y="40314"/>
                </a:lnTo>
                <a:lnTo>
                  <a:pt x="17282" y="40314"/>
                </a:lnTo>
                <a:lnTo>
                  <a:pt x="12481" y="38397"/>
                </a:lnTo>
                <a:lnTo>
                  <a:pt x="8641" y="36473"/>
                </a:lnTo>
                <a:lnTo>
                  <a:pt x="10561" y="44154"/>
                </a:lnTo>
                <a:lnTo>
                  <a:pt x="16322" y="48958"/>
                </a:lnTo>
                <a:lnTo>
                  <a:pt x="22082" y="50875"/>
                </a:lnTo>
                <a:lnTo>
                  <a:pt x="36484" y="50875"/>
                </a:lnTo>
                <a:lnTo>
                  <a:pt x="42245" y="48958"/>
                </a:lnTo>
                <a:lnTo>
                  <a:pt x="47045" y="44154"/>
                </a:lnTo>
                <a:lnTo>
                  <a:pt x="51846" y="40314"/>
                </a:lnTo>
                <a:lnTo>
                  <a:pt x="53766" y="35516"/>
                </a:lnTo>
                <a:lnTo>
                  <a:pt x="53766" y="24955"/>
                </a:lnTo>
                <a:lnTo>
                  <a:pt x="51846" y="19199"/>
                </a:lnTo>
                <a:lnTo>
                  <a:pt x="48006" y="12476"/>
                </a:lnTo>
                <a:lnTo>
                  <a:pt x="54726" y="14394"/>
                </a:lnTo>
                <a:lnTo>
                  <a:pt x="60487" y="17276"/>
                </a:lnTo>
                <a:lnTo>
                  <a:pt x="67208" y="22073"/>
                </a:lnTo>
                <a:lnTo>
                  <a:pt x="72953" y="25914"/>
                </a:lnTo>
                <a:lnTo>
                  <a:pt x="76794" y="29759"/>
                </a:lnTo>
                <a:lnTo>
                  <a:pt x="78729" y="34558"/>
                </a:lnTo>
                <a:lnTo>
                  <a:pt x="81610" y="39355"/>
                </a:lnTo>
                <a:lnTo>
                  <a:pt x="82570" y="44154"/>
                </a:lnTo>
                <a:lnTo>
                  <a:pt x="82570" y="48958"/>
                </a:lnTo>
                <a:lnTo>
                  <a:pt x="84475" y="48958"/>
                </a:lnTo>
                <a:lnTo>
                  <a:pt x="84475" y="38397"/>
                </a:lnTo>
                <a:lnTo>
                  <a:pt x="82570" y="30717"/>
                </a:lnTo>
                <a:lnTo>
                  <a:pt x="78729" y="24955"/>
                </a:lnTo>
                <a:lnTo>
                  <a:pt x="69235" y="13317"/>
                </a:lnTo>
                <a:lnTo>
                  <a:pt x="59527" y="5756"/>
                </a:lnTo>
                <a:lnTo>
                  <a:pt x="46377" y="1316"/>
                </a:lnTo>
                <a:lnTo>
                  <a:pt x="33604" y="0"/>
                </a:lnTo>
                <a:lnTo>
                  <a:pt x="32501" y="12"/>
                </a:lnTo>
                <a:lnTo>
                  <a:pt x="19559" y="2327"/>
                </a:lnTo>
                <a:lnTo>
                  <a:pt x="8641" y="8638"/>
                </a:lnTo>
                <a:lnTo>
                  <a:pt x="2880" y="13435"/>
                </a:lnTo>
                <a:lnTo>
                  <a:pt x="0" y="19199"/>
                </a:lnTo>
                <a:lnTo>
                  <a:pt x="0" y="33599"/>
                </a:lnTo>
                <a:lnTo>
                  <a:pt x="3840" y="39355"/>
                </a:lnTo>
                <a:lnTo>
                  <a:pt x="3840" y="23996"/>
                </a:lnTo>
                <a:lnTo>
                  <a:pt x="5760" y="21115"/>
                </a:lnTo>
                <a:lnTo>
                  <a:pt x="7680" y="18234"/>
                </a:lnTo>
                <a:lnTo>
                  <a:pt x="10561" y="16317"/>
                </a:lnTo>
                <a:lnTo>
                  <a:pt x="13441" y="14394"/>
                </a:lnTo>
                <a:lnTo>
                  <a:pt x="18242" y="12476"/>
                </a:lnTo>
                <a:lnTo>
                  <a:pt x="23042" y="11518"/>
                </a:lnTo>
                <a:lnTo>
                  <a:pt x="26883" y="10555"/>
                </a:lnTo>
                <a:lnTo>
                  <a:pt x="33604" y="10555"/>
                </a:lnTo>
                <a:lnTo>
                  <a:pt x="38404" y="11518"/>
                </a:lnTo>
                <a:lnTo>
                  <a:pt x="43205" y="11518"/>
                </a:lnTo>
                <a:lnTo>
                  <a:pt x="45125" y="13435"/>
                </a:lnTo>
                <a:lnTo>
                  <a:pt x="46085" y="16317"/>
                </a:lnTo>
                <a:lnTo>
                  <a:pt x="47045" y="18234"/>
                </a:lnTo>
                <a:lnTo>
                  <a:pt x="48006" y="21115"/>
                </a:lnTo>
                <a:lnTo>
                  <a:pt x="48006" y="287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8" name="object 1198"/>
          <p:cNvSpPr/>
          <p:nvPr/>
        </p:nvSpPr>
        <p:spPr>
          <a:xfrm>
            <a:off x="4635931" y="8599473"/>
            <a:ext cx="6720" cy="14395"/>
          </a:xfrm>
          <a:custGeom>
            <a:avLst/>
            <a:gdLst/>
            <a:ahLst/>
            <a:cxnLst/>
            <a:rect l="l" t="t" r="r" b="b"/>
            <a:pathLst>
              <a:path w="6720" h="14395">
                <a:moveTo>
                  <a:pt x="6720" y="14395"/>
                </a:moveTo>
                <a:lnTo>
                  <a:pt x="4800" y="6714"/>
                </a:lnTo>
                <a:lnTo>
                  <a:pt x="1920" y="3840"/>
                </a:lnTo>
                <a:lnTo>
                  <a:pt x="0" y="0"/>
                </a:lnTo>
                <a:lnTo>
                  <a:pt x="0" y="9596"/>
                </a:lnTo>
                <a:lnTo>
                  <a:pt x="6720" y="1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9" name="object 1199"/>
          <p:cNvSpPr/>
          <p:nvPr/>
        </p:nvSpPr>
        <p:spPr>
          <a:xfrm>
            <a:off x="4634011" y="8508278"/>
            <a:ext cx="82555" cy="50874"/>
          </a:xfrm>
          <a:custGeom>
            <a:avLst/>
            <a:gdLst/>
            <a:ahLst/>
            <a:cxnLst/>
            <a:rect l="l" t="t" r="r" b="b"/>
            <a:pathLst>
              <a:path w="82555" h="50874">
                <a:moveTo>
                  <a:pt x="9601" y="9601"/>
                </a:moveTo>
                <a:lnTo>
                  <a:pt x="82555" y="33592"/>
                </a:lnTo>
                <a:lnTo>
                  <a:pt x="82555" y="26871"/>
                </a:lnTo>
                <a:lnTo>
                  <a:pt x="1920" y="0"/>
                </a:lnTo>
                <a:lnTo>
                  <a:pt x="0" y="0"/>
                </a:lnTo>
                <a:lnTo>
                  <a:pt x="0" y="43194"/>
                </a:lnTo>
                <a:lnTo>
                  <a:pt x="19202" y="50874"/>
                </a:lnTo>
                <a:lnTo>
                  <a:pt x="20162" y="49915"/>
                </a:lnTo>
                <a:lnTo>
                  <a:pt x="16322" y="47035"/>
                </a:lnTo>
                <a:lnTo>
                  <a:pt x="13441" y="45111"/>
                </a:lnTo>
                <a:lnTo>
                  <a:pt x="11521" y="41271"/>
                </a:lnTo>
                <a:lnTo>
                  <a:pt x="10561" y="39355"/>
                </a:lnTo>
                <a:lnTo>
                  <a:pt x="9601" y="36473"/>
                </a:lnTo>
                <a:lnTo>
                  <a:pt x="9601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0" name="object 1200"/>
          <p:cNvSpPr/>
          <p:nvPr/>
        </p:nvSpPr>
        <p:spPr>
          <a:xfrm>
            <a:off x="4632091" y="8445870"/>
            <a:ext cx="83515" cy="54726"/>
          </a:xfrm>
          <a:custGeom>
            <a:avLst/>
            <a:gdLst/>
            <a:ahLst/>
            <a:cxnLst/>
            <a:rect l="l" t="t" r="r" b="b"/>
            <a:pathLst>
              <a:path w="83515" h="54726">
                <a:moveTo>
                  <a:pt x="53766" y="54726"/>
                </a:moveTo>
                <a:lnTo>
                  <a:pt x="61447" y="54726"/>
                </a:lnTo>
                <a:lnTo>
                  <a:pt x="61447" y="21122"/>
                </a:lnTo>
                <a:lnTo>
                  <a:pt x="83515" y="21122"/>
                </a:lnTo>
                <a:lnTo>
                  <a:pt x="83515" y="10561"/>
                </a:lnTo>
                <a:lnTo>
                  <a:pt x="61447" y="10561"/>
                </a:lnTo>
                <a:lnTo>
                  <a:pt x="61447" y="0"/>
                </a:lnTo>
                <a:lnTo>
                  <a:pt x="52806" y="0"/>
                </a:lnTo>
                <a:lnTo>
                  <a:pt x="52806" y="48966"/>
                </a:lnTo>
                <a:lnTo>
                  <a:pt x="53766" y="54726"/>
                </a:lnTo>
                <a:close/>
              </a:path>
              <a:path w="83515" h="54726">
                <a:moveTo>
                  <a:pt x="12481" y="21122"/>
                </a:moveTo>
                <a:lnTo>
                  <a:pt x="52806" y="21122"/>
                </a:lnTo>
                <a:lnTo>
                  <a:pt x="52806" y="10561"/>
                </a:lnTo>
                <a:lnTo>
                  <a:pt x="0" y="10561"/>
                </a:lnTo>
                <a:lnTo>
                  <a:pt x="0" y="17282"/>
                </a:lnTo>
                <a:lnTo>
                  <a:pt x="53766" y="54726"/>
                </a:lnTo>
                <a:lnTo>
                  <a:pt x="52806" y="48966"/>
                </a:lnTo>
                <a:lnTo>
                  <a:pt x="12481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1" name="object 1201"/>
          <p:cNvSpPr/>
          <p:nvPr/>
        </p:nvSpPr>
        <p:spPr>
          <a:xfrm>
            <a:off x="4802017" y="8639787"/>
            <a:ext cx="82555" cy="32641"/>
          </a:xfrm>
          <a:custGeom>
            <a:avLst/>
            <a:gdLst/>
            <a:ahLst/>
            <a:cxnLst/>
            <a:rect l="l" t="t" r="r" b="b"/>
            <a:pathLst>
              <a:path w="82555" h="32641">
                <a:moveTo>
                  <a:pt x="9601" y="26878"/>
                </a:moveTo>
                <a:lnTo>
                  <a:pt x="9601" y="24003"/>
                </a:lnTo>
                <a:lnTo>
                  <a:pt x="10561" y="23039"/>
                </a:lnTo>
                <a:lnTo>
                  <a:pt x="10561" y="22081"/>
                </a:lnTo>
                <a:lnTo>
                  <a:pt x="11506" y="22081"/>
                </a:lnTo>
                <a:lnTo>
                  <a:pt x="12466" y="21122"/>
                </a:lnTo>
                <a:lnTo>
                  <a:pt x="13441" y="21122"/>
                </a:lnTo>
                <a:lnTo>
                  <a:pt x="15346" y="20164"/>
                </a:lnTo>
                <a:lnTo>
                  <a:pt x="76794" y="20164"/>
                </a:lnTo>
                <a:lnTo>
                  <a:pt x="77754" y="21122"/>
                </a:lnTo>
                <a:lnTo>
                  <a:pt x="78714" y="21122"/>
                </a:lnTo>
                <a:lnTo>
                  <a:pt x="78714" y="22081"/>
                </a:lnTo>
                <a:lnTo>
                  <a:pt x="79674" y="23039"/>
                </a:lnTo>
                <a:lnTo>
                  <a:pt x="80634" y="24961"/>
                </a:lnTo>
                <a:lnTo>
                  <a:pt x="80634" y="30719"/>
                </a:lnTo>
                <a:lnTo>
                  <a:pt x="82555" y="30719"/>
                </a:lnTo>
                <a:lnTo>
                  <a:pt x="82555" y="0"/>
                </a:lnTo>
                <a:lnTo>
                  <a:pt x="80634" y="0"/>
                </a:lnTo>
                <a:lnTo>
                  <a:pt x="80634" y="6720"/>
                </a:lnTo>
                <a:lnTo>
                  <a:pt x="79674" y="7679"/>
                </a:lnTo>
                <a:lnTo>
                  <a:pt x="78714" y="8644"/>
                </a:lnTo>
                <a:lnTo>
                  <a:pt x="77754" y="9602"/>
                </a:lnTo>
                <a:lnTo>
                  <a:pt x="76794" y="9602"/>
                </a:lnTo>
                <a:lnTo>
                  <a:pt x="75834" y="10561"/>
                </a:lnTo>
                <a:lnTo>
                  <a:pt x="0" y="10561"/>
                </a:lnTo>
                <a:lnTo>
                  <a:pt x="0" y="12484"/>
                </a:lnTo>
                <a:lnTo>
                  <a:pt x="9601" y="32641"/>
                </a:lnTo>
                <a:lnTo>
                  <a:pt x="11506" y="31682"/>
                </a:lnTo>
                <a:lnTo>
                  <a:pt x="10561" y="28802"/>
                </a:lnTo>
                <a:lnTo>
                  <a:pt x="9601" y="268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2" name="object 1202"/>
          <p:cNvSpPr/>
          <p:nvPr/>
        </p:nvSpPr>
        <p:spPr>
          <a:xfrm>
            <a:off x="4802017" y="8569714"/>
            <a:ext cx="84475" cy="50875"/>
          </a:xfrm>
          <a:custGeom>
            <a:avLst/>
            <a:gdLst/>
            <a:ahLst/>
            <a:cxnLst/>
            <a:rect l="l" t="t" r="r" b="b"/>
            <a:pathLst>
              <a:path w="84475" h="50875">
                <a:moveTo>
                  <a:pt x="50871" y="40314"/>
                </a:moveTo>
                <a:lnTo>
                  <a:pt x="53751" y="35516"/>
                </a:lnTo>
                <a:lnTo>
                  <a:pt x="53751" y="24955"/>
                </a:lnTo>
                <a:lnTo>
                  <a:pt x="51831" y="19199"/>
                </a:lnTo>
                <a:lnTo>
                  <a:pt x="47030" y="12476"/>
                </a:lnTo>
                <a:lnTo>
                  <a:pt x="54711" y="14394"/>
                </a:lnTo>
                <a:lnTo>
                  <a:pt x="60472" y="17276"/>
                </a:lnTo>
                <a:lnTo>
                  <a:pt x="66233" y="22073"/>
                </a:lnTo>
                <a:lnTo>
                  <a:pt x="71993" y="25914"/>
                </a:lnTo>
                <a:lnTo>
                  <a:pt x="76794" y="29759"/>
                </a:lnTo>
                <a:lnTo>
                  <a:pt x="78714" y="34558"/>
                </a:lnTo>
                <a:lnTo>
                  <a:pt x="81594" y="39355"/>
                </a:lnTo>
                <a:lnTo>
                  <a:pt x="82555" y="44154"/>
                </a:lnTo>
                <a:lnTo>
                  <a:pt x="82555" y="48958"/>
                </a:lnTo>
                <a:lnTo>
                  <a:pt x="84475" y="48958"/>
                </a:lnTo>
                <a:lnTo>
                  <a:pt x="84475" y="38397"/>
                </a:lnTo>
                <a:lnTo>
                  <a:pt x="82555" y="30717"/>
                </a:lnTo>
                <a:lnTo>
                  <a:pt x="78714" y="24955"/>
                </a:lnTo>
                <a:lnTo>
                  <a:pt x="68463" y="13106"/>
                </a:lnTo>
                <a:lnTo>
                  <a:pt x="58552" y="5756"/>
                </a:lnTo>
                <a:lnTo>
                  <a:pt x="46323" y="1414"/>
                </a:lnTo>
                <a:lnTo>
                  <a:pt x="33588" y="0"/>
                </a:lnTo>
                <a:lnTo>
                  <a:pt x="32486" y="12"/>
                </a:lnTo>
                <a:lnTo>
                  <a:pt x="19544" y="2327"/>
                </a:lnTo>
                <a:lnTo>
                  <a:pt x="8625" y="8638"/>
                </a:lnTo>
                <a:lnTo>
                  <a:pt x="2880" y="13435"/>
                </a:lnTo>
                <a:lnTo>
                  <a:pt x="0" y="19199"/>
                </a:lnTo>
                <a:lnTo>
                  <a:pt x="0" y="33599"/>
                </a:lnTo>
                <a:lnTo>
                  <a:pt x="3840" y="39355"/>
                </a:lnTo>
                <a:lnTo>
                  <a:pt x="3840" y="23996"/>
                </a:lnTo>
                <a:lnTo>
                  <a:pt x="4785" y="21115"/>
                </a:lnTo>
                <a:lnTo>
                  <a:pt x="7665" y="18234"/>
                </a:lnTo>
                <a:lnTo>
                  <a:pt x="9601" y="16317"/>
                </a:lnTo>
                <a:lnTo>
                  <a:pt x="13441" y="14394"/>
                </a:lnTo>
                <a:lnTo>
                  <a:pt x="18227" y="12476"/>
                </a:lnTo>
                <a:lnTo>
                  <a:pt x="22067" y="11518"/>
                </a:lnTo>
                <a:lnTo>
                  <a:pt x="26868" y="10555"/>
                </a:lnTo>
                <a:lnTo>
                  <a:pt x="33588" y="10555"/>
                </a:lnTo>
                <a:lnTo>
                  <a:pt x="37429" y="11518"/>
                </a:lnTo>
                <a:lnTo>
                  <a:pt x="43190" y="11518"/>
                </a:lnTo>
                <a:lnTo>
                  <a:pt x="44150" y="13435"/>
                </a:lnTo>
                <a:lnTo>
                  <a:pt x="46070" y="16317"/>
                </a:lnTo>
                <a:lnTo>
                  <a:pt x="47030" y="18234"/>
                </a:lnTo>
                <a:lnTo>
                  <a:pt x="47990" y="21115"/>
                </a:lnTo>
                <a:lnTo>
                  <a:pt x="47990" y="28794"/>
                </a:lnTo>
                <a:lnTo>
                  <a:pt x="46070" y="31676"/>
                </a:lnTo>
                <a:lnTo>
                  <a:pt x="43190" y="34558"/>
                </a:lnTo>
                <a:lnTo>
                  <a:pt x="38389" y="38397"/>
                </a:lnTo>
                <a:lnTo>
                  <a:pt x="31668" y="40314"/>
                </a:lnTo>
                <a:lnTo>
                  <a:pt x="16306" y="40314"/>
                </a:lnTo>
                <a:lnTo>
                  <a:pt x="12466" y="38397"/>
                </a:lnTo>
                <a:lnTo>
                  <a:pt x="8625" y="36473"/>
                </a:lnTo>
                <a:lnTo>
                  <a:pt x="5760" y="33599"/>
                </a:lnTo>
                <a:lnTo>
                  <a:pt x="10561" y="44154"/>
                </a:lnTo>
                <a:lnTo>
                  <a:pt x="16306" y="48958"/>
                </a:lnTo>
                <a:lnTo>
                  <a:pt x="22067" y="50875"/>
                </a:lnTo>
                <a:lnTo>
                  <a:pt x="36469" y="50875"/>
                </a:lnTo>
                <a:lnTo>
                  <a:pt x="42230" y="48958"/>
                </a:lnTo>
                <a:lnTo>
                  <a:pt x="47030" y="44154"/>
                </a:lnTo>
                <a:lnTo>
                  <a:pt x="50871" y="403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3" name="object 1203"/>
          <p:cNvSpPr/>
          <p:nvPr/>
        </p:nvSpPr>
        <p:spPr>
          <a:xfrm>
            <a:off x="4805857" y="8599473"/>
            <a:ext cx="6720" cy="14395"/>
          </a:xfrm>
          <a:custGeom>
            <a:avLst/>
            <a:gdLst/>
            <a:ahLst/>
            <a:cxnLst/>
            <a:rect l="l" t="t" r="r" b="b"/>
            <a:pathLst>
              <a:path w="6720" h="14395">
                <a:moveTo>
                  <a:pt x="0" y="0"/>
                </a:moveTo>
                <a:lnTo>
                  <a:pt x="0" y="9596"/>
                </a:lnTo>
                <a:lnTo>
                  <a:pt x="6720" y="14395"/>
                </a:lnTo>
                <a:lnTo>
                  <a:pt x="1920" y="384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4" name="object 1204"/>
          <p:cNvSpPr/>
          <p:nvPr/>
        </p:nvSpPr>
        <p:spPr>
          <a:xfrm>
            <a:off x="4802017" y="8510198"/>
            <a:ext cx="84475" cy="45114"/>
          </a:xfrm>
          <a:custGeom>
            <a:avLst/>
            <a:gdLst/>
            <a:ahLst/>
            <a:cxnLst/>
            <a:rect l="l" t="t" r="r" b="b"/>
            <a:pathLst>
              <a:path w="84475" h="45114">
                <a:moveTo>
                  <a:pt x="63352" y="0"/>
                </a:moveTo>
                <a:lnTo>
                  <a:pt x="59512" y="0"/>
                </a:lnTo>
                <a:lnTo>
                  <a:pt x="54711" y="960"/>
                </a:lnTo>
                <a:lnTo>
                  <a:pt x="50871" y="3840"/>
                </a:lnTo>
                <a:lnTo>
                  <a:pt x="47990" y="6720"/>
                </a:lnTo>
                <a:lnTo>
                  <a:pt x="43190" y="11521"/>
                </a:lnTo>
                <a:lnTo>
                  <a:pt x="38389" y="18242"/>
                </a:lnTo>
                <a:lnTo>
                  <a:pt x="33588" y="11521"/>
                </a:lnTo>
                <a:lnTo>
                  <a:pt x="29748" y="6720"/>
                </a:lnTo>
                <a:lnTo>
                  <a:pt x="26868" y="4800"/>
                </a:lnTo>
                <a:lnTo>
                  <a:pt x="23987" y="2880"/>
                </a:lnTo>
                <a:lnTo>
                  <a:pt x="20147" y="1905"/>
                </a:lnTo>
                <a:lnTo>
                  <a:pt x="13441" y="1905"/>
                </a:lnTo>
                <a:lnTo>
                  <a:pt x="9601" y="11521"/>
                </a:lnTo>
                <a:lnTo>
                  <a:pt x="12466" y="9585"/>
                </a:lnTo>
                <a:lnTo>
                  <a:pt x="20147" y="9585"/>
                </a:lnTo>
                <a:lnTo>
                  <a:pt x="23027" y="10561"/>
                </a:lnTo>
                <a:lnTo>
                  <a:pt x="25908" y="11521"/>
                </a:lnTo>
                <a:lnTo>
                  <a:pt x="27828" y="13426"/>
                </a:lnTo>
                <a:lnTo>
                  <a:pt x="31668" y="16306"/>
                </a:lnTo>
                <a:lnTo>
                  <a:pt x="35509" y="21107"/>
                </a:lnTo>
                <a:lnTo>
                  <a:pt x="27828" y="30713"/>
                </a:lnTo>
                <a:lnTo>
                  <a:pt x="25908" y="32630"/>
                </a:lnTo>
                <a:lnTo>
                  <a:pt x="23987" y="34553"/>
                </a:lnTo>
                <a:lnTo>
                  <a:pt x="22067" y="35512"/>
                </a:lnTo>
                <a:lnTo>
                  <a:pt x="19187" y="36470"/>
                </a:lnTo>
                <a:lnTo>
                  <a:pt x="12466" y="36470"/>
                </a:lnTo>
                <a:lnTo>
                  <a:pt x="9601" y="35512"/>
                </a:lnTo>
                <a:lnTo>
                  <a:pt x="6720" y="32630"/>
                </a:lnTo>
                <a:lnTo>
                  <a:pt x="4785" y="30713"/>
                </a:lnTo>
                <a:lnTo>
                  <a:pt x="3840" y="26874"/>
                </a:lnTo>
                <a:lnTo>
                  <a:pt x="3840" y="19187"/>
                </a:lnTo>
                <a:lnTo>
                  <a:pt x="5760" y="7680"/>
                </a:lnTo>
                <a:lnTo>
                  <a:pt x="1905" y="11521"/>
                </a:lnTo>
                <a:lnTo>
                  <a:pt x="0" y="16306"/>
                </a:lnTo>
                <a:lnTo>
                  <a:pt x="0" y="29756"/>
                </a:lnTo>
                <a:lnTo>
                  <a:pt x="1905" y="35512"/>
                </a:lnTo>
                <a:lnTo>
                  <a:pt x="5760" y="39351"/>
                </a:lnTo>
                <a:lnTo>
                  <a:pt x="9601" y="43191"/>
                </a:lnTo>
                <a:lnTo>
                  <a:pt x="14401" y="45114"/>
                </a:lnTo>
                <a:lnTo>
                  <a:pt x="23027" y="45114"/>
                </a:lnTo>
                <a:lnTo>
                  <a:pt x="25908" y="44156"/>
                </a:lnTo>
                <a:lnTo>
                  <a:pt x="29748" y="43191"/>
                </a:lnTo>
                <a:lnTo>
                  <a:pt x="32628" y="41274"/>
                </a:lnTo>
                <a:lnTo>
                  <a:pt x="36469" y="36470"/>
                </a:lnTo>
                <a:lnTo>
                  <a:pt x="42230" y="30713"/>
                </a:lnTo>
                <a:lnTo>
                  <a:pt x="46070" y="36470"/>
                </a:lnTo>
                <a:lnTo>
                  <a:pt x="49911" y="40315"/>
                </a:lnTo>
                <a:lnTo>
                  <a:pt x="53751" y="43191"/>
                </a:lnTo>
                <a:lnTo>
                  <a:pt x="57591" y="45114"/>
                </a:lnTo>
                <a:lnTo>
                  <a:pt x="60472" y="37435"/>
                </a:lnTo>
                <a:lnTo>
                  <a:pt x="56631" y="36470"/>
                </a:lnTo>
                <a:lnTo>
                  <a:pt x="53751" y="34553"/>
                </a:lnTo>
                <a:lnTo>
                  <a:pt x="49911" y="33595"/>
                </a:lnTo>
                <a:lnTo>
                  <a:pt x="47030" y="30713"/>
                </a:lnTo>
                <a:lnTo>
                  <a:pt x="44150" y="27832"/>
                </a:lnTo>
                <a:lnTo>
                  <a:pt x="50871" y="19187"/>
                </a:lnTo>
                <a:lnTo>
                  <a:pt x="56631" y="13426"/>
                </a:lnTo>
                <a:lnTo>
                  <a:pt x="60472" y="10561"/>
                </a:lnTo>
                <a:lnTo>
                  <a:pt x="63352" y="8641"/>
                </a:lnTo>
                <a:lnTo>
                  <a:pt x="71993" y="8641"/>
                </a:lnTo>
                <a:lnTo>
                  <a:pt x="74874" y="9585"/>
                </a:lnTo>
                <a:lnTo>
                  <a:pt x="77754" y="12466"/>
                </a:lnTo>
                <a:lnTo>
                  <a:pt x="79674" y="14401"/>
                </a:lnTo>
                <a:lnTo>
                  <a:pt x="81594" y="18242"/>
                </a:lnTo>
                <a:lnTo>
                  <a:pt x="81594" y="26874"/>
                </a:lnTo>
                <a:lnTo>
                  <a:pt x="79674" y="30713"/>
                </a:lnTo>
                <a:lnTo>
                  <a:pt x="76794" y="33595"/>
                </a:lnTo>
                <a:lnTo>
                  <a:pt x="76794" y="41274"/>
                </a:lnTo>
                <a:lnTo>
                  <a:pt x="81594" y="37435"/>
                </a:lnTo>
                <a:lnTo>
                  <a:pt x="84475" y="30713"/>
                </a:lnTo>
                <a:lnTo>
                  <a:pt x="84475" y="16306"/>
                </a:lnTo>
                <a:lnTo>
                  <a:pt x="82555" y="10561"/>
                </a:lnTo>
                <a:lnTo>
                  <a:pt x="78714" y="6720"/>
                </a:lnTo>
                <a:lnTo>
                  <a:pt x="73913" y="1905"/>
                </a:lnTo>
                <a:lnTo>
                  <a:pt x="69113" y="0"/>
                </a:lnTo>
                <a:lnTo>
                  <a:pt x="633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5" name="object 1205"/>
          <p:cNvSpPr/>
          <p:nvPr/>
        </p:nvSpPr>
        <p:spPr>
          <a:xfrm>
            <a:off x="4859609" y="8543793"/>
            <a:ext cx="19202" cy="12478"/>
          </a:xfrm>
          <a:custGeom>
            <a:avLst/>
            <a:gdLst/>
            <a:ahLst/>
            <a:cxnLst/>
            <a:rect l="l" t="t" r="r" b="b"/>
            <a:pathLst>
              <a:path w="19202" h="12478">
                <a:moveTo>
                  <a:pt x="0" y="11519"/>
                </a:moveTo>
                <a:lnTo>
                  <a:pt x="2880" y="12478"/>
                </a:lnTo>
                <a:lnTo>
                  <a:pt x="11521" y="12478"/>
                </a:lnTo>
                <a:lnTo>
                  <a:pt x="15361" y="11519"/>
                </a:lnTo>
                <a:lnTo>
                  <a:pt x="19202" y="7679"/>
                </a:lnTo>
                <a:lnTo>
                  <a:pt x="19202" y="0"/>
                </a:lnTo>
                <a:lnTo>
                  <a:pt x="16322" y="1917"/>
                </a:lnTo>
                <a:lnTo>
                  <a:pt x="11521" y="3840"/>
                </a:lnTo>
                <a:lnTo>
                  <a:pt x="2880" y="3840"/>
                </a:lnTo>
                <a:lnTo>
                  <a:pt x="0" y="115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6" name="object 1206"/>
          <p:cNvSpPr/>
          <p:nvPr/>
        </p:nvSpPr>
        <p:spPr>
          <a:xfrm>
            <a:off x="4805857" y="8512103"/>
            <a:ext cx="9601" cy="17282"/>
          </a:xfrm>
          <a:custGeom>
            <a:avLst/>
            <a:gdLst/>
            <a:ahLst/>
            <a:cxnLst/>
            <a:rect l="l" t="t" r="r" b="b"/>
            <a:pathLst>
              <a:path w="9601" h="17282">
                <a:moveTo>
                  <a:pt x="0" y="17282"/>
                </a:moveTo>
                <a:lnTo>
                  <a:pt x="944" y="14401"/>
                </a:lnTo>
                <a:lnTo>
                  <a:pt x="3825" y="11521"/>
                </a:lnTo>
                <a:lnTo>
                  <a:pt x="5760" y="9616"/>
                </a:lnTo>
                <a:lnTo>
                  <a:pt x="9601" y="0"/>
                </a:lnTo>
                <a:lnTo>
                  <a:pt x="4785" y="1935"/>
                </a:lnTo>
                <a:lnTo>
                  <a:pt x="1920" y="5775"/>
                </a:lnTo>
                <a:lnTo>
                  <a:pt x="0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7" name="object 1207"/>
          <p:cNvSpPr/>
          <p:nvPr/>
        </p:nvSpPr>
        <p:spPr>
          <a:xfrm>
            <a:off x="4802017" y="8445870"/>
            <a:ext cx="84475" cy="46085"/>
          </a:xfrm>
          <a:custGeom>
            <a:avLst/>
            <a:gdLst/>
            <a:ahLst/>
            <a:cxnLst/>
            <a:rect l="l" t="t" r="r" b="b"/>
            <a:pathLst>
              <a:path w="84475" h="46085">
                <a:moveTo>
                  <a:pt x="0" y="20162"/>
                </a:moveTo>
                <a:lnTo>
                  <a:pt x="0" y="29763"/>
                </a:lnTo>
                <a:lnTo>
                  <a:pt x="1905" y="33604"/>
                </a:lnTo>
                <a:lnTo>
                  <a:pt x="3840" y="37444"/>
                </a:lnTo>
                <a:lnTo>
                  <a:pt x="7665" y="42245"/>
                </a:lnTo>
                <a:lnTo>
                  <a:pt x="12466" y="46085"/>
                </a:lnTo>
                <a:lnTo>
                  <a:pt x="7665" y="33604"/>
                </a:lnTo>
                <a:lnTo>
                  <a:pt x="5760" y="31683"/>
                </a:lnTo>
                <a:lnTo>
                  <a:pt x="3840" y="28803"/>
                </a:lnTo>
                <a:lnTo>
                  <a:pt x="3840" y="24002"/>
                </a:lnTo>
                <a:lnTo>
                  <a:pt x="4785" y="22082"/>
                </a:lnTo>
                <a:lnTo>
                  <a:pt x="7665" y="18242"/>
                </a:lnTo>
                <a:lnTo>
                  <a:pt x="11506" y="16322"/>
                </a:lnTo>
                <a:lnTo>
                  <a:pt x="16306" y="14401"/>
                </a:lnTo>
                <a:lnTo>
                  <a:pt x="22067" y="12481"/>
                </a:lnTo>
                <a:lnTo>
                  <a:pt x="29748" y="11521"/>
                </a:lnTo>
                <a:lnTo>
                  <a:pt x="39349" y="11521"/>
                </a:lnTo>
                <a:lnTo>
                  <a:pt x="43808" y="11564"/>
                </a:lnTo>
                <a:lnTo>
                  <a:pt x="57644" y="12428"/>
                </a:lnTo>
                <a:lnTo>
                  <a:pt x="68153" y="14401"/>
                </a:lnTo>
                <a:lnTo>
                  <a:pt x="72953" y="16322"/>
                </a:lnTo>
                <a:lnTo>
                  <a:pt x="75834" y="17282"/>
                </a:lnTo>
                <a:lnTo>
                  <a:pt x="77754" y="20162"/>
                </a:lnTo>
                <a:lnTo>
                  <a:pt x="79674" y="22082"/>
                </a:lnTo>
                <a:lnTo>
                  <a:pt x="80634" y="24963"/>
                </a:lnTo>
                <a:lnTo>
                  <a:pt x="80634" y="30723"/>
                </a:lnTo>
                <a:lnTo>
                  <a:pt x="77754" y="34564"/>
                </a:lnTo>
                <a:lnTo>
                  <a:pt x="71993" y="36484"/>
                </a:lnTo>
                <a:lnTo>
                  <a:pt x="79674" y="41285"/>
                </a:lnTo>
                <a:lnTo>
                  <a:pt x="84475" y="34564"/>
                </a:lnTo>
                <a:lnTo>
                  <a:pt x="84475" y="23042"/>
                </a:lnTo>
                <a:lnTo>
                  <a:pt x="82555" y="19202"/>
                </a:lnTo>
                <a:lnTo>
                  <a:pt x="79674" y="14401"/>
                </a:lnTo>
                <a:lnTo>
                  <a:pt x="76794" y="10561"/>
                </a:lnTo>
                <a:lnTo>
                  <a:pt x="71993" y="6720"/>
                </a:lnTo>
                <a:lnTo>
                  <a:pt x="65272" y="4800"/>
                </a:lnTo>
                <a:lnTo>
                  <a:pt x="58552" y="1920"/>
                </a:lnTo>
                <a:lnTo>
                  <a:pt x="50871" y="0"/>
                </a:lnTo>
                <a:lnTo>
                  <a:pt x="41269" y="0"/>
                </a:lnTo>
                <a:lnTo>
                  <a:pt x="32365" y="598"/>
                </a:lnTo>
                <a:lnTo>
                  <a:pt x="19712" y="3925"/>
                </a:lnTo>
                <a:lnTo>
                  <a:pt x="9601" y="9601"/>
                </a:lnTo>
                <a:lnTo>
                  <a:pt x="2880" y="14401"/>
                </a:lnTo>
                <a:lnTo>
                  <a:pt x="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8" name="object 1208"/>
          <p:cNvSpPr/>
          <p:nvPr/>
        </p:nvSpPr>
        <p:spPr>
          <a:xfrm>
            <a:off x="4809683" y="8479475"/>
            <a:ext cx="72009" cy="19202"/>
          </a:xfrm>
          <a:custGeom>
            <a:avLst/>
            <a:gdLst/>
            <a:ahLst/>
            <a:cxnLst/>
            <a:rect l="l" t="t" r="r" b="b"/>
            <a:pathLst>
              <a:path w="72009" h="19202">
                <a:moveTo>
                  <a:pt x="72009" y="7680"/>
                </a:moveTo>
                <a:lnTo>
                  <a:pt x="64328" y="2880"/>
                </a:lnTo>
                <a:lnTo>
                  <a:pt x="61968" y="3722"/>
                </a:lnTo>
                <a:lnTo>
                  <a:pt x="50449" y="6604"/>
                </a:lnTo>
                <a:lnTo>
                  <a:pt x="36484" y="7680"/>
                </a:lnTo>
                <a:lnTo>
                  <a:pt x="29763" y="7680"/>
                </a:lnTo>
                <a:lnTo>
                  <a:pt x="23042" y="6720"/>
                </a:lnTo>
                <a:lnTo>
                  <a:pt x="15361" y="5760"/>
                </a:lnTo>
                <a:lnTo>
                  <a:pt x="8641" y="4800"/>
                </a:lnTo>
                <a:lnTo>
                  <a:pt x="3840" y="2880"/>
                </a:lnTo>
                <a:lnTo>
                  <a:pt x="0" y="0"/>
                </a:lnTo>
                <a:lnTo>
                  <a:pt x="4800" y="12481"/>
                </a:lnTo>
                <a:lnTo>
                  <a:pt x="11521" y="14401"/>
                </a:lnTo>
                <a:lnTo>
                  <a:pt x="18242" y="17282"/>
                </a:lnTo>
                <a:lnTo>
                  <a:pt x="25923" y="19202"/>
                </a:lnTo>
                <a:lnTo>
                  <a:pt x="35524" y="19202"/>
                </a:lnTo>
                <a:lnTo>
                  <a:pt x="39073" y="19127"/>
                </a:lnTo>
                <a:lnTo>
                  <a:pt x="52102" y="17252"/>
                </a:lnTo>
                <a:lnTo>
                  <a:pt x="63367" y="12481"/>
                </a:lnTo>
                <a:lnTo>
                  <a:pt x="72009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9" name="object 1209"/>
          <p:cNvSpPr/>
          <p:nvPr/>
        </p:nvSpPr>
        <p:spPr>
          <a:xfrm>
            <a:off x="4971928" y="8639787"/>
            <a:ext cx="82555" cy="32641"/>
          </a:xfrm>
          <a:custGeom>
            <a:avLst/>
            <a:gdLst/>
            <a:ahLst/>
            <a:cxnLst/>
            <a:rect l="l" t="t" r="r" b="b"/>
            <a:pathLst>
              <a:path w="82555" h="32641">
                <a:moveTo>
                  <a:pt x="9601" y="32641"/>
                </a:moveTo>
                <a:lnTo>
                  <a:pt x="11521" y="31682"/>
                </a:lnTo>
                <a:lnTo>
                  <a:pt x="10561" y="28802"/>
                </a:lnTo>
                <a:lnTo>
                  <a:pt x="9601" y="26878"/>
                </a:lnTo>
                <a:lnTo>
                  <a:pt x="9601" y="23039"/>
                </a:lnTo>
                <a:lnTo>
                  <a:pt x="10561" y="22081"/>
                </a:lnTo>
                <a:lnTo>
                  <a:pt x="11521" y="22081"/>
                </a:lnTo>
                <a:lnTo>
                  <a:pt x="12481" y="21122"/>
                </a:lnTo>
                <a:lnTo>
                  <a:pt x="13441" y="21122"/>
                </a:lnTo>
                <a:lnTo>
                  <a:pt x="15361" y="20164"/>
                </a:lnTo>
                <a:lnTo>
                  <a:pt x="76794" y="20164"/>
                </a:lnTo>
                <a:lnTo>
                  <a:pt x="77754" y="21122"/>
                </a:lnTo>
                <a:lnTo>
                  <a:pt x="78714" y="21122"/>
                </a:lnTo>
                <a:lnTo>
                  <a:pt x="78714" y="22081"/>
                </a:lnTo>
                <a:lnTo>
                  <a:pt x="79674" y="23039"/>
                </a:lnTo>
                <a:lnTo>
                  <a:pt x="80634" y="24961"/>
                </a:lnTo>
                <a:lnTo>
                  <a:pt x="80634" y="30719"/>
                </a:lnTo>
                <a:lnTo>
                  <a:pt x="82555" y="30719"/>
                </a:lnTo>
                <a:lnTo>
                  <a:pt x="82555" y="0"/>
                </a:lnTo>
                <a:lnTo>
                  <a:pt x="80634" y="0"/>
                </a:lnTo>
                <a:lnTo>
                  <a:pt x="80634" y="6720"/>
                </a:lnTo>
                <a:lnTo>
                  <a:pt x="79674" y="7679"/>
                </a:lnTo>
                <a:lnTo>
                  <a:pt x="78714" y="8644"/>
                </a:lnTo>
                <a:lnTo>
                  <a:pt x="77754" y="9602"/>
                </a:lnTo>
                <a:lnTo>
                  <a:pt x="76794" y="9602"/>
                </a:lnTo>
                <a:lnTo>
                  <a:pt x="75834" y="10561"/>
                </a:lnTo>
                <a:lnTo>
                  <a:pt x="0" y="10561"/>
                </a:lnTo>
                <a:lnTo>
                  <a:pt x="0" y="12484"/>
                </a:lnTo>
                <a:lnTo>
                  <a:pt x="9601" y="32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0" name="object 1210"/>
          <p:cNvSpPr/>
          <p:nvPr/>
        </p:nvSpPr>
        <p:spPr>
          <a:xfrm>
            <a:off x="4980569" y="8601390"/>
            <a:ext cx="38404" cy="19199"/>
          </a:xfrm>
          <a:custGeom>
            <a:avLst/>
            <a:gdLst/>
            <a:ahLst/>
            <a:cxnLst/>
            <a:rect l="l" t="t" r="r" b="b"/>
            <a:pathLst>
              <a:path w="38404" h="19199">
                <a:moveTo>
                  <a:pt x="0" y="4797"/>
                </a:moveTo>
                <a:lnTo>
                  <a:pt x="1920" y="12478"/>
                </a:lnTo>
                <a:lnTo>
                  <a:pt x="6720" y="17282"/>
                </a:lnTo>
                <a:lnTo>
                  <a:pt x="13441" y="19199"/>
                </a:lnTo>
                <a:lnTo>
                  <a:pt x="27843" y="19199"/>
                </a:lnTo>
                <a:lnTo>
                  <a:pt x="33588" y="17282"/>
                </a:lnTo>
                <a:lnTo>
                  <a:pt x="38404" y="12478"/>
                </a:lnTo>
                <a:lnTo>
                  <a:pt x="37429" y="0"/>
                </a:lnTo>
                <a:lnTo>
                  <a:pt x="33588" y="2881"/>
                </a:lnTo>
                <a:lnTo>
                  <a:pt x="28788" y="6720"/>
                </a:lnTo>
                <a:lnTo>
                  <a:pt x="23042" y="8638"/>
                </a:lnTo>
                <a:lnTo>
                  <a:pt x="7680" y="8638"/>
                </a:lnTo>
                <a:lnTo>
                  <a:pt x="2880" y="6720"/>
                </a:lnTo>
                <a:lnTo>
                  <a:pt x="0" y="4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1" name="object 1211"/>
          <p:cNvSpPr/>
          <p:nvPr/>
        </p:nvSpPr>
        <p:spPr>
          <a:xfrm>
            <a:off x="4971928" y="8569714"/>
            <a:ext cx="84475" cy="48958"/>
          </a:xfrm>
          <a:custGeom>
            <a:avLst/>
            <a:gdLst/>
            <a:ahLst/>
            <a:cxnLst/>
            <a:rect l="l" t="t" r="r" b="b"/>
            <a:pathLst>
              <a:path w="84475" h="48958">
                <a:moveTo>
                  <a:pt x="52791" y="29759"/>
                </a:moveTo>
                <a:lnTo>
                  <a:pt x="52791" y="24955"/>
                </a:lnTo>
                <a:lnTo>
                  <a:pt x="50871" y="19199"/>
                </a:lnTo>
                <a:lnTo>
                  <a:pt x="47045" y="12476"/>
                </a:lnTo>
                <a:lnTo>
                  <a:pt x="53751" y="14394"/>
                </a:lnTo>
                <a:lnTo>
                  <a:pt x="60472" y="17276"/>
                </a:lnTo>
                <a:lnTo>
                  <a:pt x="66233" y="22073"/>
                </a:lnTo>
                <a:lnTo>
                  <a:pt x="71993" y="25914"/>
                </a:lnTo>
                <a:lnTo>
                  <a:pt x="76794" y="29759"/>
                </a:lnTo>
                <a:lnTo>
                  <a:pt x="78714" y="34558"/>
                </a:lnTo>
                <a:lnTo>
                  <a:pt x="80634" y="39355"/>
                </a:lnTo>
                <a:lnTo>
                  <a:pt x="82555" y="44154"/>
                </a:lnTo>
                <a:lnTo>
                  <a:pt x="82555" y="48958"/>
                </a:lnTo>
                <a:lnTo>
                  <a:pt x="84475" y="48958"/>
                </a:lnTo>
                <a:lnTo>
                  <a:pt x="84475" y="38397"/>
                </a:lnTo>
                <a:lnTo>
                  <a:pt x="82555" y="30717"/>
                </a:lnTo>
                <a:lnTo>
                  <a:pt x="77754" y="24955"/>
                </a:lnTo>
                <a:lnTo>
                  <a:pt x="76800" y="23316"/>
                </a:lnTo>
                <a:lnTo>
                  <a:pt x="68600" y="13317"/>
                </a:lnTo>
                <a:lnTo>
                  <a:pt x="58552" y="5756"/>
                </a:lnTo>
                <a:lnTo>
                  <a:pt x="46323" y="1414"/>
                </a:lnTo>
                <a:lnTo>
                  <a:pt x="33588" y="0"/>
                </a:lnTo>
                <a:lnTo>
                  <a:pt x="32401" y="12"/>
                </a:lnTo>
                <a:lnTo>
                  <a:pt x="19218" y="2324"/>
                </a:lnTo>
                <a:lnTo>
                  <a:pt x="8641" y="8638"/>
                </a:lnTo>
                <a:lnTo>
                  <a:pt x="2880" y="13435"/>
                </a:lnTo>
                <a:lnTo>
                  <a:pt x="0" y="19199"/>
                </a:lnTo>
                <a:lnTo>
                  <a:pt x="0" y="33599"/>
                </a:lnTo>
                <a:lnTo>
                  <a:pt x="3840" y="39355"/>
                </a:lnTo>
                <a:lnTo>
                  <a:pt x="10561" y="44154"/>
                </a:lnTo>
                <a:lnTo>
                  <a:pt x="8641" y="36473"/>
                </a:lnTo>
                <a:lnTo>
                  <a:pt x="5760" y="33599"/>
                </a:lnTo>
                <a:lnTo>
                  <a:pt x="3840" y="29759"/>
                </a:lnTo>
                <a:lnTo>
                  <a:pt x="3840" y="23996"/>
                </a:lnTo>
                <a:lnTo>
                  <a:pt x="4800" y="21115"/>
                </a:lnTo>
                <a:lnTo>
                  <a:pt x="7680" y="18234"/>
                </a:lnTo>
                <a:lnTo>
                  <a:pt x="9601" y="16317"/>
                </a:lnTo>
                <a:lnTo>
                  <a:pt x="13441" y="14394"/>
                </a:lnTo>
                <a:lnTo>
                  <a:pt x="18242" y="12476"/>
                </a:lnTo>
                <a:lnTo>
                  <a:pt x="22082" y="11518"/>
                </a:lnTo>
                <a:lnTo>
                  <a:pt x="26868" y="10555"/>
                </a:lnTo>
                <a:lnTo>
                  <a:pt x="33588" y="10555"/>
                </a:lnTo>
                <a:lnTo>
                  <a:pt x="37429" y="11518"/>
                </a:lnTo>
                <a:lnTo>
                  <a:pt x="43205" y="11518"/>
                </a:lnTo>
                <a:lnTo>
                  <a:pt x="44150" y="13435"/>
                </a:lnTo>
                <a:lnTo>
                  <a:pt x="46070" y="16317"/>
                </a:lnTo>
                <a:lnTo>
                  <a:pt x="46070" y="18234"/>
                </a:lnTo>
                <a:lnTo>
                  <a:pt x="47045" y="21115"/>
                </a:lnTo>
                <a:lnTo>
                  <a:pt x="47990" y="23038"/>
                </a:lnTo>
                <a:lnTo>
                  <a:pt x="47990" y="28794"/>
                </a:lnTo>
                <a:lnTo>
                  <a:pt x="46070" y="31676"/>
                </a:lnTo>
                <a:lnTo>
                  <a:pt x="47045" y="44154"/>
                </a:lnTo>
                <a:lnTo>
                  <a:pt x="50871" y="40314"/>
                </a:lnTo>
                <a:lnTo>
                  <a:pt x="52791" y="35516"/>
                </a:lnTo>
                <a:lnTo>
                  <a:pt x="52791" y="29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2" name="object 1212"/>
          <p:cNvSpPr/>
          <p:nvPr/>
        </p:nvSpPr>
        <p:spPr>
          <a:xfrm>
            <a:off x="4971928" y="8510198"/>
            <a:ext cx="60472" cy="45114"/>
          </a:xfrm>
          <a:custGeom>
            <a:avLst/>
            <a:gdLst/>
            <a:ahLst/>
            <a:cxnLst/>
            <a:rect l="l" t="t" r="r" b="b"/>
            <a:pathLst>
              <a:path w="60472" h="45114">
                <a:moveTo>
                  <a:pt x="1920" y="35512"/>
                </a:moveTo>
                <a:lnTo>
                  <a:pt x="5760" y="39351"/>
                </a:lnTo>
                <a:lnTo>
                  <a:pt x="9601" y="43191"/>
                </a:lnTo>
                <a:lnTo>
                  <a:pt x="14401" y="45114"/>
                </a:lnTo>
                <a:lnTo>
                  <a:pt x="23042" y="45114"/>
                </a:lnTo>
                <a:lnTo>
                  <a:pt x="25923" y="44156"/>
                </a:lnTo>
                <a:lnTo>
                  <a:pt x="28803" y="43191"/>
                </a:lnTo>
                <a:lnTo>
                  <a:pt x="32644" y="41274"/>
                </a:lnTo>
                <a:lnTo>
                  <a:pt x="36484" y="36470"/>
                </a:lnTo>
                <a:lnTo>
                  <a:pt x="42230" y="30713"/>
                </a:lnTo>
                <a:lnTo>
                  <a:pt x="46070" y="36470"/>
                </a:lnTo>
                <a:lnTo>
                  <a:pt x="49910" y="40315"/>
                </a:lnTo>
                <a:lnTo>
                  <a:pt x="53751" y="43191"/>
                </a:lnTo>
                <a:lnTo>
                  <a:pt x="57591" y="45114"/>
                </a:lnTo>
                <a:lnTo>
                  <a:pt x="60472" y="37435"/>
                </a:lnTo>
                <a:lnTo>
                  <a:pt x="56631" y="36470"/>
                </a:lnTo>
                <a:lnTo>
                  <a:pt x="53751" y="34553"/>
                </a:lnTo>
                <a:lnTo>
                  <a:pt x="49910" y="33595"/>
                </a:lnTo>
                <a:lnTo>
                  <a:pt x="47045" y="30713"/>
                </a:lnTo>
                <a:lnTo>
                  <a:pt x="44150" y="27832"/>
                </a:lnTo>
                <a:lnTo>
                  <a:pt x="50871" y="19187"/>
                </a:lnTo>
                <a:lnTo>
                  <a:pt x="56631" y="13426"/>
                </a:lnTo>
                <a:lnTo>
                  <a:pt x="60472" y="10561"/>
                </a:lnTo>
                <a:lnTo>
                  <a:pt x="58552" y="0"/>
                </a:lnTo>
                <a:lnTo>
                  <a:pt x="54711" y="960"/>
                </a:lnTo>
                <a:lnTo>
                  <a:pt x="50871" y="3840"/>
                </a:lnTo>
                <a:lnTo>
                  <a:pt x="47990" y="6720"/>
                </a:lnTo>
                <a:lnTo>
                  <a:pt x="43205" y="11521"/>
                </a:lnTo>
                <a:lnTo>
                  <a:pt x="37429" y="18242"/>
                </a:lnTo>
                <a:lnTo>
                  <a:pt x="33588" y="11521"/>
                </a:lnTo>
                <a:lnTo>
                  <a:pt x="29763" y="6720"/>
                </a:lnTo>
                <a:lnTo>
                  <a:pt x="26868" y="4800"/>
                </a:lnTo>
                <a:lnTo>
                  <a:pt x="23987" y="2880"/>
                </a:lnTo>
                <a:lnTo>
                  <a:pt x="20147" y="1905"/>
                </a:lnTo>
                <a:lnTo>
                  <a:pt x="12481" y="1905"/>
                </a:lnTo>
                <a:lnTo>
                  <a:pt x="9601" y="11521"/>
                </a:lnTo>
                <a:lnTo>
                  <a:pt x="12481" y="9585"/>
                </a:lnTo>
                <a:lnTo>
                  <a:pt x="20147" y="9585"/>
                </a:lnTo>
                <a:lnTo>
                  <a:pt x="23042" y="10561"/>
                </a:lnTo>
                <a:lnTo>
                  <a:pt x="24963" y="11521"/>
                </a:lnTo>
                <a:lnTo>
                  <a:pt x="27828" y="13426"/>
                </a:lnTo>
                <a:lnTo>
                  <a:pt x="31683" y="16306"/>
                </a:lnTo>
                <a:lnTo>
                  <a:pt x="35524" y="21107"/>
                </a:lnTo>
                <a:lnTo>
                  <a:pt x="27828" y="30713"/>
                </a:lnTo>
                <a:lnTo>
                  <a:pt x="25923" y="32630"/>
                </a:lnTo>
                <a:lnTo>
                  <a:pt x="23987" y="34553"/>
                </a:lnTo>
                <a:lnTo>
                  <a:pt x="21122" y="35512"/>
                </a:lnTo>
                <a:lnTo>
                  <a:pt x="19202" y="36470"/>
                </a:lnTo>
                <a:lnTo>
                  <a:pt x="12481" y="36470"/>
                </a:lnTo>
                <a:lnTo>
                  <a:pt x="9601" y="35512"/>
                </a:lnTo>
                <a:lnTo>
                  <a:pt x="6720" y="32630"/>
                </a:lnTo>
                <a:lnTo>
                  <a:pt x="4800" y="30713"/>
                </a:lnTo>
                <a:lnTo>
                  <a:pt x="3840" y="26874"/>
                </a:lnTo>
                <a:lnTo>
                  <a:pt x="3840" y="19187"/>
                </a:lnTo>
                <a:lnTo>
                  <a:pt x="5760" y="7680"/>
                </a:lnTo>
                <a:lnTo>
                  <a:pt x="1920" y="11521"/>
                </a:lnTo>
                <a:lnTo>
                  <a:pt x="0" y="16306"/>
                </a:lnTo>
                <a:lnTo>
                  <a:pt x="0" y="29756"/>
                </a:lnTo>
                <a:lnTo>
                  <a:pt x="1920" y="355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3" name="object 1213"/>
          <p:cNvSpPr/>
          <p:nvPr/>
        </p:nvSpPr>
        <p:spPr>
          <a:xfrm>
            <a:off x="5029520" y="8510198"/>
            <a:ext cx="26883" cy="46073"/>
          </a:xfrm>
          <a:custGeom>
            <a:avLst/>
            <a:gdLst/>
            <a:ahLst/>
            <a:cxnLst/>
            <a:rect l="l" t="t" r="r" b="b"/>
            <a:pathLst>
              <a:path w="26883" h="46073">
                <a:moveTo>
                  <a:pt x="0" y="45114"/>
                </a:moveTo>
                <a:lnTo>
                  <a:pt x="2880" y="46073"/>
                </a:lnTo>
                <a:lnTo>
                  <a:pt x="11521" y="46073"/>
                </a:lnTo>
                <a:lnTo>
                  <a:pt x="15361" y="45114"/>
                </a:lnTo>
                <a:lnTo>
                  <a:pt x="19202" y="41274"/>
                </a:lnTo>
                <a:lnTo>
                  <a:pt x="24002" y="37435"/>
                </a:lnTo>
                <a:lnTo>
                  <a:pt x="26883" y="30713"/>
                </a:lnTo>
                <a:lnTo>
                  <a:pt x="26883" y="16306"/>
                </a:lnTo>
                <a:lnTo>
                  <a:pt x="24963" y="10561"/>
                </a:lnTo>
                <a:lnTo>
                  <a:pt x="20162" y="6720"/>
                </a:lnTo>
                <a:lnTo>
                  <a:pt x="16322" y="1905"/>
                </a:lnTo>
                <a:lnTo>
                  <a:pt x="11521" y="0"/>
                </a:lnTo>
                <a:lnTo>
                  <a:pt x="960" y="0"/>
                </a:lnTo>
                <a:lnTo>
                  <a:pt x="2880" y="10561"/>
                </a:lnTo>
                <a:lnTo>
                  <a:pt x="5760" y="8641"/>
                </a:lnTo>
                <a:lnTo>
                  <a:pt x="14401" y="8641"/>
                </a:lnTo>
                <a:lnTo>
                  <a:pt x="17282" y="9585"/>
                </a:lnTo>
                <a:lnTo>
                  <a:pt x="20162" y="12466"/>
                </a:lnTo>
                <a:lnTo>
                  <a:pt x="22082" y="14401"/>
                </a:lnTo>
                <a:lnTo>
                  <a:pt x="23042" y="18242"/>
                </a:lnTo>
                <a:lnTo>
                  <a:pt x="23042" y="26874"/>
                </a:lnTo>
                <a:lnTo>
                  <a:pt x="22082" y="30713"/>
                </a:lnTo>
                <a:lnTo>
                  <a:pt x="19202" y="33595"/>
                </a:lnTo>
                <a:lnTo>
                  <a:pt x="15361" y="35512"/>
                </a:lnTo>
                <a:lnTo>
                  <a:pt x="11521" y="37435"/>
                </a:lnTo>
                <a:lnTo>
                  <a:pt x="2880" y="37435"/>
                </a:lnTo>
                <a:lnTo>
                  <a:pt x="0" y="45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4" name="object 1214"/>
          <p:cNvSpPr/>
          <p:nvPr/>
        </p:nvSpPr>
        <p:spPr>
          <a:xfrm>
            <a:off x="4975768" y="8512103"/>
            <a:ext cx="8641" cy="17282"/>
          </a:xfrm>
          <a:custGeom>
            <a:avLst/>
            <a:gdLst/>
            <a:ahLst/>
            <a:cxnLst/>
            <a:rect l="l" t="t" r="r" b="b"/>
            <a:pathLst>
              <a:path w="8641" h="17282">
                <a:moveTo>
                  <a:pt x="0" y="17282"/>
                </a:moveTo>
                <a:lnTo>
                  <a:pt x="960" y="14401"/>
                </a:lnTo>
                <a:lnTo>
                  <a:pt x="2880" y="11521"/>
                </a:lnTo>
                <a:lnTo>
                  <a:pt x="5760" y="9616"/>
                </a:lnTo>
                <a:lnTo>
                  <a:pt x="8641" y="0"/>
                </a:lnTo>
                <a:lnTo>
                  <a:pt x="4800" y="1935"/>
                </a:lnTo>
                <a:lnTo>
                  <a:pt x="1920" y="5775"/>
                </a:lnTo>
                <a:lnTo>
                  <a:pt x="0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5" name="object 1215"/>
          <p:cNvSpPr/>
          <p:nvPr/>
        </p:nvSpPr>
        <p:spPr>
          <a:xfrm>
            <a:off x="4971928" y="8446830"/>
            <a:ext cx="80634" cy="50886"/>
          </a:xfrm>
          <a:custGeom>
            <a:avLst/>
            <a:gdLst/>
            <a:ahLst/>
            <a:cxnLst/>
            <a:rect l="l" t="t" r="r" b="b"/>
            <a:pathLst>
              <a:path w="80634" h="50886">
                <a:moveTo>
                  <a:pt x="0" y="960"/>
                </a:moveTo>
                <a:lnTo>
                  <a:pt x="0" y="8641"/>
                </a:lnTo>
                <a:lnTo>
                  <a:pt x="960" y="13441"/>
                </a:lnTo>
                <a:lnTo>
                  <a:pt x="2880" y="18242"/>
                </a:lnTo>
                <a:lnTo>
                  <a:pt x="4800" y="23042"/>
                </a:lnTo>
                <a:lnTo>
                  <a:pt x="7680" y="28803"/>
                </a:lnTo>
                <a:lnTo>
                  <a:pt x="12481" y="33604"/>
                </a:lnTo>
                <a:lnTo>
                  <a:pt x="18242" y="39364"/>
                </a:lnTo>
                <a:lnTo>
                  <a:pt x="23987" y="43205"/>
                </a:lnTo>
                <a:lnTo>
                  <a:pt x="30708" y="46085"/>
                </a:lnTo>
                <a:lnTo>
                  <a:pt x="36484" y="48966"/>
                </a:lnTo>
                <a:lnTo>
                  <a:pt x="44150" y="50886"/>
                </a:lnTo>
                <a:lnTo>
                  <a:pt x="50871" y="50886"/>
                </a:lnTo>
                <a:lnTo>
                  <a:pt x="56154" y="50602"/>
                </a:lnTo>
                <a:lnTo>
                  <a:pt x="58552" y="39364"/>
                </a:lnTo>
                <a:lnTo>
                  <a:pt x="47045" y="39364"/>
                </a:lnTo>
                <a:lnTo>
                  <a:pt x="42230" y="38404"/>
                </a:lnTo>
                <a:lnTo>
                  <a:pt x="39364" y="34564"/>
                </a:lnTo>
                <a:lnTo>
                  <a:pt x="38389" y="32644"/>
                </a:lnTo>
                <a:lnTo>
                  <a:pt x="37429" y="30723"/>
                </a:lnTo>
                <a:lnTo>
                  <a:pt x="37429" y="28803"/>
                </a:lnTo>
                <a:lnTo>
                  <a:pt x="36484" y="27843"/>
                </a:lnTo>
                <a:lnTo>
                  <a:pt x="36484" y="21122"/>
                </a:lnTo>
                <a:lnTo>
                  <a:pt x="39364" y="17282"/>
                </a:lnTo>
                <a:lnTo>
                  <a:pt x="44150" y="14401"/>
                </a:lnTo>
                <a:lnTo>
                  <a:pt x="48950" y="11521"/>
                </a:lnTo>
                <a:lnTo>
                  <a:pt x="54711" y="10561"/>
                </a:lnTo>
                <a:lnTo>
                  <a:pt x="68153" y="10561"/>
                </a:lnTo>
                <a:lnTo>
                  <a:pt x="72953" y="11521"/>
                </a:lnTo>
                <a:lnTo>
                  <a:pt x="75834" y="14401"/>
                </a:lnTo>
                <a:lnTo>
                  <a:pt x="79674" y="17282"/>
                </a:lnTo>
                <a:lnTo>
                  <a:pt x="80634" y="20162"/>
                </a:lnTo>
                <a:lnTo>
                  <a:pt x="80634" y="10561"/>
                </a:lnTo>
                <a:lnTo>
                  <a:pt x="73913" y="5760"/>
                </a:lnTo>
                <a:lnTo>
                  <a:pt x="68153" y="1920"/>
                </a:lnTo>
                <a:lnTo>
                  <a:pt x="62392" y="0"/>
                </a:lnTo>
                <a:lnTo>
                  <a:pt x="47990" y="0"/>
                </a:lnTo>
                <a:lnTo>
                  <a:pt x="43205" y="1920"/>
                </a:lnTo>
                <a:lnTo>
                  <a:pt x="38389" y="5760"/>
                </a:lnTo>
                <a:lnTo>
                  <a:pt x="33588" y="9601"/>
                </a:lnTo>
                <a:lnTo>
                  <a:pt x="31683" y="14401"/>
                </a:lnTo>
                <a:lnTo>
                  <a:pt x="31683" y="25923"/>
                </a:lnTo>
                <a:lnTo>
                  <a:pt x="33588" y="31683"/>
                </a:lnTo>
                <a:lnTo>
                  <a:pt x="37429" y="37444"/>
                </a:lnTo>
                <a:lnTo>
                  <a:pt x="31683" y="35524"/>
                </a:lnTo>
                <a:lnTo>
                  <a:pt x="26868" y="34564"/>
                </a:lnTo>
                <a:lnTo>
                  <a:pt x="23042" y="31683"/>
                </a:lnTo>
                <a:lnTo>
                  <a:pt x="19202" y="29763"/>
                </a:lnTo>
                <a:lnTo>
                  <a:pt x="15361" y="26883"/>
                </a:lnTo>
                <a:lnTo>
                  <a:pt x="12481" y="24003"/>
                </a:lnTo>
                <a:lnTo>
                  <a:pt x="9601" y="21122"/>
                </a:lnTo>
                <a:lnTo>
                  <a:pt x="6720" y="17282"/>
                </a:lnTo>
                <a:lnTo>
                  <a:pt x="5760" y="14401"/>
                </a:lnTo>
                <a:lnTo>
                  <a:pt x="3840" y="10561"/>
                </a:lnTo>
                <a:lnTo>
                  <a:pt x="2880" y="6720"/>
                </a:lnTo>
                <a:lnTo>
                  <a:pt x="1920" y="96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6" name="object 1216"/>
          <p:cNvSpPr/>
          <p:nvPr/>
        </p:nvSpPr>
        <p:spPr>
          <a:xfrm>
            <a:off x="5028082" y="8457392"/>
            <a:ext cx="28320" cy="40040"/>
          </a:xfrm>
          <a:custGeom>
            <a:avLst/>
            <a:gdLst/>
            <a:ahLst/>
            <a:cxnLst/>
            <a:rect l="l" t="t" r="r" b="b"/>
            <a:pathLst>
              <a:path w="28320" h="40040">
                <a:moveTo>
                  <a:pt x="22560" y="28803"/>
                </a:moveTo>
                <a:lnTo>
                  <a:pt x="26400" y="24963"/>
                </a:lnTo>
                <a:lnTo>
                  <a:pt x="28320" y="20162"/>
                </a:lnTo>
                <a:lnTo>
                  <a:pt x="28320" y="6720"/>
                </a:lnTo>
                <a:lnTo>
                  <a:pt x="24480" y="0"/>
                </a:lnTo>
                <a:lnTo>
                  <a:pt x="24480" y="16322"/>
                </a:lnTo>
                <a:lnTo>
                  <a:pt x="23520" y="18242"/>
                </a:lnTo>
                <a:lnTo>
                  <a:pt x="21600" y="20162"/>
                </a:lnTo>
                <a:lnTo>
                  <a:pt x="19679" y="23042"/>
                </a:lnTo>
                <a:lnTo>
                  <a:pt x="15839" y="24963"/>
                </a:lnTo>
                <a:lnTo>
                  <a:pt x="11038" y="26883"/>
                </a:lnTo>
                <a:lnTo>
                  <a:pt x="7198" y="27843"/>
                </a:lnTo>
                <a:lnTo>
                  <a:pt x="2397" y="28803"/>
                </a:lnTo>
                <a:lnTo>
                  <a:pt x="0" y="40040"/>
                </a:lnTo>
                <a:lnTo>
                  <a:pt x="12599" y="36468"/>
                </a:lnTo>
                <a:lnTo>
                  <a:pt x="22560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7" name="object 1217"/>
          <p:cNvSpPr/>
          <p:nvPr/>
        </p:nvSpPr>
        <p:spPr>
          <a:xfrm>
            <a:off x="5141838" y="8639787"/>
            <a:ext cx="82555" cy="32641"/>
          </a:xfrm>
          <a:custGeom>
            <a:avLst/>
            <a:gdLst/>
            <a:ahLst/>
            <a:cxnLst/>
            <a:rect l="l" t="t" r="r" b="b"/>
            <a:pathLst>
              <a:path w="82555" h="32641">
                <a:moveTo>
                  <a:pt x="15361" y="20164"/>
                </a:moveTo>
                <a:lnTo>
                  <a:pt x="75834" y="20164"/>
                </a:lnTo>
                <a:lnTo>
                  <a:pt x="76794" y="21122"/>
                </a:lnTo>
                <a:lnTo>
                  <a:pt x="77754" y="21122"/>
                </a:lnTo>
                <a:lnTo>
                  <a:pt x="78714" y="22081"/>
                </a:lnTo>
                <a:lnTo>
                  <a:pt x="79674" y="23039"/>
                </a:lnTo>
                <a:lnTo>
                  <a:pt x="79674" y="24961"/>
                </a:lnTo>
                <a:lnTo>
                  <a:pt x="80634" y="26878"/>
                </a:lnTo>
                <a:lnTo>
                  <a:pt x="80634" y="30719"/>
                </a:lnTo>
                <a:lnTo>
                  <a:pt x="82555" y="30719"/>
                </a:lnTo>
                <a:lnTo>
                  <a:pt x="82555" y="0"/>
                </a:lnTo>
                <a:lnTo>
                  <a:pt x="80634" y="0"/>
                </a:lnTo>
                <a:lnTo>
                  <a:pt x="80634" y="3840"/>
                </a:lnTo>
                <a:lnTo>
                  <a:pt x="79674" y="6720"/>
                </a:lnTo>
                <a:lnTo>
                  <a:pt x="79674" y="7679"/>
                </a:lnTo>
                <a:lnTo>
                  <a:pt x="78714" y="8644"/>
                </a:lnTo>
                <a:lnTo>
                  <a:pt x="77754" y="9602"/>
                </a:lnTo>
                <a:lnTo>
                  <a:pt x="76794" y="9602"/>
                </a:lnTo>
                <a:lnTo>
                  <a:pt x="75834" y="10561"/>
                </a:lnTo>
                <a:lnTo>
                  <a:pt x="0" y="10561"/>
                </a:lnTo>
                <a:lnTo>
                  <a:pt x="0" y="12484"/>
                </a:lnTo>
                <a:lnTo>
                  <a:pt x="9601" y="32641"/>
                </a:lnTo>
                <a:lnTo>
                  <a:pt x="11521" y="31682"/>
                </a:lnTo>
                <a:lnTo>
                  <a:pt x="10561" y="28802"/>
                </a:lnTo>
                <a:lnTo>
                  <a:pt x="9601" y="26878"/>
                </a:lnTo>
                <a:lnTo>
                  <a:pt x="9601" y="23039"/>
                </a:lnTo>
                <a:lnTo>
                  <a:pt x="10561" y="22081"/>
                </a:lnTo>
                <a:lnTo>
                  <a:pt x="11521" y="21122"/>
                </a:lnTo>
                <a:lnTo>
                  <a:pt x="13441" y="21122"/>
                </a:lnTo>
                <a:lnTo>
                  <a:pt x="15361" y="201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8" name="object 1218"/>
          <p:cNvSpPr/>
          <p:nvPr/>
        </p:nvSpPr>
        <p:spPr>
          <a:xfrm>
            <a:off x="5141838" y="8569714"/>
            <a:ext cx="84475" cy="48958"/>
          </a:xfrm>
          <a:custGeom>
            <a:avLst/>
            <a:gdLst/>
            <a:ahLst/>
            <a:cxnLst/>
            <a:rect l="l" t="t" r="r" b="b"/>
            <a:pathLst>
              <a:path w="84475" h="48958">
                <a:moveTo>
                  <a:pt x="3840" y="23996"/>
                </a:moveTo>
                <a:lnTo>
                  <a:pt x="4800" y="21115"/>
                </a:lnTo>
                <a:lnTo>
                  <a:pt x="7680" y="18234"/>
                </a:lnTo>
                <a:lnTo>
                  <a:pt x="9601" y="16317"/>
                </a:lnTo>
                <a:lnTo>
                  <a:pt x="13441" y="14394"/>
                </a:lnTo>
                <a:lnTo>
                  <a:pt x="17282" y="12476"/>
                </a:lnTo>
                <a:lnTo>
                  <a:pt x="22082" y="11518"/>
                </a:lnTo>
                <a:lnTo>
                  <a:pt x="25923" y="10555"/>
                </a:lnTo>
                <a:lnTo>
                  <a:pt x="33604" y="10555"/>
                </a:lnTo>
                <a:lnTo>
                  <a:pt x="37444" y="11518"/>
                </a:lnTo>
                <a:lnTo>
                  <a:pt x="42245" y="11518"/>
                </a:lnTo>
                <a:lnTo>
                  <a:pt x="44165" y="13435"/>
                </a:lnTo>
                <a:lnTo>
                  <a:pt x="45125" y="16317"/>
                </a:lnTo>
                <a:lnTo>
                  <a:pt x="46070" y="18234"/>
                </a:lnTo>
                <a:lnTo>
                  <a:pt x="47045" y="21115"/>
                </a:lnTo>
                <a:lnTo>
                  <a:pt x="47045" y="12476"/>
                </a:lnTo>
                <a:lnTo>
                  <a:pt x="53751" y="14394"/>
                </a:lnTo>
                <a:lnTo>
                  <a:pt x="60472" y="17276"/>
                </a:lnTo>
                <a:lnTo>
                  <a:pt x="66248" y="22073"/>
                </a:lnTo>
                <a:lnTo>
                  <a:pt x="71993" y="25914"/>
                </a:lnTo>
                <a:lnTo>
                  <a:pt x="75834" y="29759"/>
                </a:lnTo>
                <a:lnTo>
                  <a:pt x="78714" y="34558"/>
                </a:lnTo>
                <a:lnTo>
                  <a:pt x="80634" y="39355"/>
                </a:lnTo>
                <a:lnTo>
                  <a:pt x="81594" y="44154"/>
                </a:lnTo>
                <a:lnTo>
                  <a:pt x="82555" y="48958"/>
                </a:lnTo>
                <a:lnTo>
                  <a:pt x="84475" y="48958"/>
                </a:lnTo>
                <a:lnTo>
                  <a:pt x="84475" y="38397"/>
                </a:lnTo>
                <a:lnTo>
                  <a:pt x="82555" y="30717"/>
                </a:lnTo>
                <a:lnTo>
                  <a:pt x="77754" y="24955"/>
                </a:lnTo>
                <a:lnTo>
                  <a:pt x="76808" y="23326"/>
                </a:lnTo>
                <a:lnTo>
                  <a:pt x="68618" y="13320"/>
                </a:lnTo>
                <a:lnTo>
                  <a:pt x="58567" y="5756"/>
                </a:lnTo>
                <a:lnTo>
                  <a:pt x="46338" y="1414"/>
                </a:lnTo>
                <a:lnTo>
                  <a:pt x="33604" y="0"/>
                </a:lnTo>
                <a:lnTo>
                  <a:pt x="31414" y="42"/>
                </a:lnTo>
                <a:lnTo>
                  <a:pt x="18680" y="2472"/>
                </a:lnTo>
                <a:lnTo>
                  <a:pt x="7680" y="8638"/>
                </a:lnTo>
                <a:lnTo>
                  <a:pt x="2880" y="13435"/>
                </a:lnTo>
                <a:lnTo>
                  <a:pt x="0" y="19199"/>
                </a:lnTo>
                <a:lnTo>
                  <a:pt x="0" y="33599"/>
                </a:lnTo>
                <a:lnTo>
                  <a:pt x="2880" y="39355"/>
                </a:lnTo>
                <a:lnTo>
                  <a:pt x="9601" y="44154"/>
                </a:lnTo>
                <a:lnTo>
                  <a:pt x="5760" y="33599"/>
                </a:lnTo>
                <a:lnTo>
                  <a:pt x="3840" y="29759"/>
                </a:lnTo>
                <a:lnTo>
                  <a:pt x="3840" y="23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9" name="object 1219"/>
          <p:cNvSpPr/>
          <p:nvPr/>
        </p:nvSpPr>
        <p:spPr>
          <a:xfrm>
            <a:off x="5147599" y="8582191"/>
            <a:ext cx="47030" cy="38398"/>
          </a:xfrm>
          <a:custGeom>
            <a:avLst/>
            <a:gdLst/>
            <a:ahLst/>
            <a:cxnLst/>
            <a:rect l="l" t="t" r="r" b="b"/>
            <a:pathLst>
              <a:path w="47030" h="38398">
                <a:moveTo>
                  <a:pt x="47030" y="17282"/>
                </a:moveTo>
                <a:lnTo>
                  <a:pt x="47030" y="12478"/>
                </a:lnTo>
                <a:lnTo>
                  <a:pt x="45125" y="6722"/>
                </a:lnTo>
                <a:lnTo>
                  <a:pt x="41285" y="0"/>
                </a:lnTo>
                <a:lnTo>
                  <a:pt x="41285" y="8638"/>
                </a:lnTo>
                <a:lnTo>
                  <a:pt x="42245" y="10561"/>
                </a:lnTo>
                <a:lnTo>
                  <a:pt x="42245" y="16317"/>
                </a:lnTo>
                <a:lnTo>
                  <a:pt x="40309" y="19199"/>
                </a:lnTo>
                <a:lnTo>
                  <a:pt x="36484" y="22081"/>
                </a:lnTo>
                <a:lnTo>
                  <a:pt x="31683" y="25920"/>
                </a:lnTo>
                <a:lnTo>
                  <a:pt x="24963" y="27837"/>
                </a:lnTo>
                <a:lnTo>
                  <a:pt x="10561" y="27837"/>
                </a:lnTo>
                <a:lnTo>
                  <a:pt x="5760" y="25920"/>
                </a:lnTo>
                <a:lnTo>
                  <a:pt x="2880" y="23996"/>
                </a:lnTo>
                <a:lnTo>
                  <a:pt x="0" y="21122"/>
                </a:lnTo>
                <a:lnTo>
                  <a:pt x="3840" y="31677"/>
                </a:lnTo>
                <a:lnTo>
                  <a:pt x="9601" y="36481"/>
                </a:lnTo>
                <a:lnTo>
                  <a:pt x="16322" y="38398"/>
                </a:lnTo>
                <a:lnTo>
                  <a:pt x="30723" y="38398"/>
                </a:lnTo>
                <a:lnTo>
                  <a:pt x="36484" y="36481"/>
                </a:lnTo>
                <a:lnTo>
                  <a:pt x="40309" y="31677"/>
                </a:lnTo>
                <a:lnTo>
                  <a:pt x="45125" y="27837"/>
                </a:lnTo>
                <a:lnTo>
                  <a:pt x="47030" y="23039"/>
                </a:lnTo>
                <a:lnTo>
                  <a:pt x="47030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0" name="object 1220"/>
          <p:cNvSpPr/>
          <p:nvPr/>
        </p:nvSpPr>
        <p:spPr>
          <a:xfrm>
            <a:off x="5141838" y="8508278"/>
            <a:ext cx="84475" cy="48950"/>
          </a:xfrm>
          <a:custGeom>
            <a:avLst/>
            <a:gdLst/>
            <a:ahLst/>
            <a:cxnLst/>
            <a:rect l="l" t="t" r="r" b="b"/>
            <a:pathLst>
              <a:path w="84475" h="48950">
                <a:moveTo>
                  <a:pt x="3840" y="24002"/>
                </a:moveTo>
                <a:lnTo>
                  <a:pt x="4800" y="21107"/>
                </a:lnTo>
                <a:lnTo>
                  <a:pt x="7680" y="19187"/>
                </a:lnTo>
                <a:lnTo>
                  <a:pt x="9601" y="16322"/>
                </a:lnTo>
                <a:lnTo>
                  <a:pt x="13441" y="14386"/>
                </a:lnTo>
                <a:lnTo>
                  <a:pt x="17282" y="13441"/>
                </a:lnTo>
                <a:lnTo>
                  <a:pt x="22082" y="11506"/>
                </a:lnTo>
                <a:lnTo>
                  <a:pt x="37444" y="11506"/>
                </a:lnTo>
                <a:lnTo>
                  <a:pt x="42245" y="12481"/>
                </a:lnTo>
                <a:lnTo>
                  <a:pt x="44165" y="14386"/>
                </a:lnTo>
                <a:lnTo>
                  <a:pt x="45125" y="16322"/>
                </a:lnTo>
                <a:lnTo>
                  <a:pt x="46070" y="19187"/>
                </a:lnTo>
                <a:lnTo>
                  <a:pt x="47045" y="21107"/>
                </a:lnTo>
                <a:lnTo>
                  <a:pt x="47045" y="13441"/>
                </a:lnTo>
                <a:lnTo>
                  <a:pt x="53751" y="15346"/>
                </a:lnTo>
                <a:lnTo>
                  <a:pt x="60472" y="18227"/>
                </a:lnTo>
                <a:lnTo>
                  <a:pt x="66248" y="22067"/>
                </a:lnTo>
                <a:lnTo>
                  <a:pt x="71993" y="25907"/>
                </a:lnTo>
                <a:lnTo>
                  <a:pt x="75834" y="30711"/>
                </a:lnTo>
                <a:lnTo>
                  <a:pt x="78714" y="34550"/>
                </a:lnTo>
                <a:lnTo>
                  <a:pt x="80634" y="39355"/>
                </a:lnTo>
                <a:lnTo>
                  <a:pt x="81594" y="44153"/>
                </a:lnTo>
                <a:lnTo>
                  <a:pt x="82555" y="48950"/>
                </a:lnTo>
                <a:lnTo>
                  <a:pt x="84475" y="48950"/>
                </a:lnTo>
                <a:lnTo>
                  <a:pt x="84475" y="38391"/>
                </a:lnTo>
                <a:lnTo>
                  <a:pt x="82555" y="31676"/>
                </a:lnTo>
                <a:lnTo>
                  <a:pt x="77754" y="24947"/>
                </a:lnTo>
                <a:lnTo>
                  <a:pt x="77167" y="24027"/>
                </a:lnTo>
                <a:lnTo>
                  <a:pt x="68854" y="14025"/>
                </a:lnTo>
                <a:lnTo>
                  <a:pt x="58567" y="6720"/>
                </a:lnTo>
                <a:lnTo>
                  <a:pt x="46225" y="1504"/>
                </a:lnTo>
                <a:lnTo>
                  <a:pt x="33604" y="0"/>
                </a:lnTo>
                <a:lnTo>
                  <a:pt x="31413" y="42"/>
                </a:lnTo>
                <a:lnTo>
                  <a:pt x="18679" y="2475"/>
                </a:lnTo>
                <a:lnTo>
                  <a:pt x="7680" y="8641"/>
                </a:lnTo>
                <a:lnTo>
                  <a:pt x="2880" y="13441"/>
                </a:lnTo>
                <a:lnTo>
                  <a:pt x="0" y="19187"/>
                </a:lnTo>
                <a:lnTo>
                  <a:pt x="0" y="33592"/>
                </a:lnTo>
                <a:lnTo>
                  <a:pt x="2880" y="40312"/>
                </a:lnTo>
                <a:lnTo>
                  <a:pt x="9601" y="45111"/>
                </a:lnTo>
                <a:lnTo>
                  <a:pt x="5760" y="33592"/>
                </a:lnTo>
                <a:lnTo>
                  <a:pt x="3840" y="30711"/>
                </a:lnTo>
                <a:lnTo>
                  <a:pt x="3840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1" name="object 1221"/>
          <p:cNvSpPr/>
          <p:nvPr/>
        </p:nvSpPr>
        <p:spPr>
          <a:xfrm>
            <a:off x="5147599" y="8521720"/>
            <a:ext cx="47030" cy="37432"/>
          </a:xfrm>
          <a:custGeom>
            <a:avLst/>
            <a:gdLst/>
            <a:ahLst/>
            <a:cxnLst/>
            <a:rect l="l" t="t" r="r" b="b"/>
            <a:pathLst>
              <a:path w="47030" h="37432">
                <a:moveTo>
                  <a:pt x="47030" y="16311"/>
                </a:moveTo>
                <a:lnTo>
                  <a:pt x="47030" y="11506"/>
                </a:lnTo>
                <a:lnTo>
                  <a:pt x="45125" y="5745"/>
                </a:lnTo>
                <a:lnTo>
                  <a:pt x="41285" y="0"/>
                </a:lnTo>
                <a:lnTo>
                  <a:pt x="41285" y="7665"/>
                </a:lnTo>
                <a:lnTo>
                  <a:pt x="42245" y="10561"/>
                </a:lnTo>
                <a:lnTo>
                  <a:pt x="42245" y="15352"/>
                </a:lnTo>
                <a:lnTo>
                  <a:pt x="40309" y="19191"/>
                </a:lnTo>
                <a:lnTo>
                  <a:pt x="36484" y="21108"/>
                </a:lnTo>
                <a:lnTo>
                  <a:pt x="31683" y="24949"/>
                </a:lnTo>
                <a:lnTo>
                  <a:pt x="24963" y="26871"/>
                </a:lnTo>
                <a:lnTo>
                  <a:pt x="10561" y="26871"/>
                </a:lnTo>
                <a:lnTo>
                  <a:pt x="5760" y="25914"/>
                </a:lnTo>
                <a:lnTo>
                  <a:pt x="2880" y="23032"/>
                </a:lnTo>
                <a:lnTo>
                  <a:pt x="0" y="20150"/>
                </a:lnTo>
                <a:lnTo>
                  <a:pt x="3840" y="31670"/>
                </a:lnTo>
                <a:lnTo>
                  <a:pt x="9601" y="35509"/>
                </a:lnTo>
                <a:lnTo>
                  <a:pt x="16322" y="37432"/>
                </a:lnTo>
                <a:lnTo>
                  <a:pt x="30723" y="37432"/>
                </a:lnTo>
                <a:lnTo>
                  <a:pt x="36484" y="35509"/>
                </a:lnTo>
                <a:lnTo>
                  <a:pt x="40309" y="31670"/>
                </a:lnTo>
                <a:lnTo>
                  <a:pt x="45125" y="26871"/>
                </a:lnTo>
                <a:lnTo>
                  <a:pt x="47030" y="22073"/>
                </a:lnTo>
                <a:lnTo>
                  <a:pt x="47030" y="163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2" name="object 1222"/>
          <p:cNvSpPr/>
          <p:nvPr/>
        </p:nvSpPr>
        <p:spPr>
          <a:xfrm>
            <a:off x="5141838" y="8446830"/>
            <a:ext cx="82555" cy="53766"/>
          </a:xfrm>
          <a:custGeom>
            <a:avLst/>
            <a:gdLst/>
            <a:ahLst/>
            <a:cxnLst/>
            <a:rect l="l" t="t" r="r" b="b"/>
            <a:pathLst>
              <a:path w="82555" h="53766">
                <a:moveTo>
                  <a:pt x="8641" y="26883"/>
                </a:moveTo>
                <a:lnTo>
                  <a:pt x="10561" y="23042"/>
                </a:lnTo>
                <a:lnTo>
                  <a:pt x="14401" y="20162"/>
                </a:lnTo>
                <a:lnTo>
                  <a:pt x="17282" y="16322"/>
                </a:lnTo>
                <a:lnTo>
                  <a:pt x="21122" y="15361"/>
                </a:lnTo>
                <a:lnTo>
                  <a:pt x="33604" y="15361"/>
                </a:lnTo>
                <a:lnTo>
                  <a:pt x="41285" y="18242"/>
                </a:lnTo>
                <a:lnTo>
                  <a:pt x="48966" y="24003"/>
                </a:lnTo>
                <a:lnTo>
                  <a:pt x="51934" y="26311"/>
                </a:lnTo>
                <a:lnTo>
                  <a:pt x="60021" y="33243"/>
                </a:lnTo>
                <a:lnTo>
                  <a:pt x="69589" y="42347"/>
                </a:lnTo>
                <a:lnTo>
                  <a:pt x="80634" y="53766"/>
                </a:lnTo>
                <a:lnTo>
                  <a:pt x="82555" y="53766"/>
                </a:lnTo>
                <a:lnTo>
                  <a:pt x="82555" y="5760"/>
                </a:lnTo>
                <a:lnTo>
                  <a:pt x="67193" y="0"/>
                </a:lnTo>
                <a:lnTo>
                  <a:pt x="67193" y="1920"/>
                </a:lnTo>
                <a:lnTo>
                  <a:pt x="69128" y="2880"/>
                </a:lnTo>
                <a:lnTo>
                  <a:pt x="70073" y="4800"/>
                </a:lnTo>
                <a:lnTo>
                  <a:pt x="71033" y="5760"/>
                </a:lnTo>
                <a:lnTo>
                  <a:pt x="71993" y="7680"/>
                </a:lnTo>
                <a:lnTo>
                  <a:pt x="72969" y="8641"/>
                </a:lnTo>
                <a:lnTo>
                  <a:pt x="72969" y="10561"/>
                </a:lnTo>
                <a:lnTo>
                  <a:pt x="73913" y="12481"/>
                </a:lnTo>
                <a:lnTo>
                  <a:pt x="73913" y="40325"/>
                </a:lnTo>
                <a:lnTo>
                  <a:pt x="73306" y="39883"/>
                </a:lnTo>
                <a:lnTo>
                  <a:pt x="66425" y="33455"/>
                </a:lnTo>
                <a:lnTo>
                  <a:pt x="53751" y="22082"/>
                </a:lnTo>
                <a:lnTo>
                  <a:pt x="47045" y="15361"/>
                </a:lnTo>
                <a:lnTo>
                  <a:pt x="40325" y="10561"/>
                </a:lnTo>
                <a:lnTo>
                  <a:pt x="33604" y="7680"/>
                </a:lnTo>
                <a:lnTo>
                  <a:pt x="29763" y="5760"/>
                </a:lnTo>
                <a:lnTo>
                  <a:pt x="24963" y="4800"/>
                </a:lnTo>
                <a:lnTo>
                  <a:pt x="15361" y="4800"/>
                </a:lnTo>
                <a:lnTo>
                  <a:pt x="10561" y="6720"/>
                </a:lnTo>
                <a:lnTo>
                  <a:pt x="5760" y="11521"/>
                </a:lnTo>
                <a:lnTo>
                  <a:pt x="1920" y="16322"/>
                </a:lnTo>
                <a:lnTo>
                  <a:pt x="0" y="21122"/>
                </a:lnTo>
                <a:lnTo>
                  <a:pt x="0" y="34564"/>
                </a:lnTo>
                <a:lnTo>
                  <a:pt x="1920" y="39364"/>
                </a:lnTo>
                <a:lnTo>
                  <a:pt x="5760" y="43205"/>
                </a:lnTo>
                <a:lnTo>
                  <a:pt x="9601" y="48006"/>
                </a:lnTo>
                <a:lnTo>
                  <a:pt x="15361" y="49926"/>
                </a:lnTo>
                <a:lnTo>
                  <a:pt x="23042" y="50886"/>
                </a:lnTo>
                <a:lnTo>
                  <a:pt x="23042" y="48966"/>
                </a:lnTo>
                <a:lnTo>
                  <a:pt x="18242" y="47045"/>
                </a:lnTo>
                <a:lnTo>
                  <a:pt x="14401" y="45125"/>
                </a:lnTo>
                <a:lnTo>
                  <a:pt x="12481" y="42245"/>
                </a:lnTo>
                <a:lnTo>
                  <a:pt x="10561" y="38404"/>
                </a:lnTo>
                <a:lnTo>
                  <a:pt x="8641" y="35524"/>
                </a:lnTo>
                <a:lnTo>
                  <a:pt x="8641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3" name="object 1223"/>
          <p:cNvSpPr/>
          <p:nvPr/>
        </p:nvSpPr>
        <p:spPr>
          <a:xfrm>
            <a:off x="5311749" y="8639787"/>
            <a:ext cx="82555" cy="32641"/>
          </a:xfrm>
          <a:custGeom>
            <a:avLst/>
            <a:gdLst/>
            <a:ahLst/>
            <a:cxnLst/>
            <a:rect l="l" t="t" r="r" b="b"/>
            <a:pathLst>
              <a:path w="82555" h="32641">
                <a:moveTo>
                  <a:pt x="14401" y="20164"/>
                </a:moveTo>
                <a:lnTo>
                  <a:pt x="75834" y="20164"/>
                </a:lnTo>
                <a:lnTo>
                  <a:pt x="76809" y="21122"/>
                </a:lnTo>
                <a:lnTo>
                  <a:pt x="77769" y="21122"/>
                </a:lnTo>
                <a:lnTo>
                  <a:pt x="78714" y="22081"/>
                </a:lnTo>
                <a:lnTo>
                  <a:pt x="79674" y="23039"/>
                </a:lnTo>
                <a:lnTo>
                  <a:pt x="79674" y="24961"/>
                </a:lnTo>
                <a:lnTo>
                  <a:pt x="80650" y="26878"/>
                </a:lnTo>
                <a:lnTo>
                  <a:pt x="80650" y="30719"/>
                </a:lnTo>
                <a:lnTo>
                  <a:pt x="82555" y="30719"/>
                </a:lnTo>
                <a:lnTo>
                  <a:pt x="82555" y="0"/>
                </a:lnTo>
                <a:lnTo>
                  <a:pt x="80650" y="0"/>
                </a:lnTo>
                <a:lnTo>
                  <a:pt x="80650" y="3840"/>
                </a:lnTo>
                <a:lnTo>
                  <a:pt x="79674" y="6720"/>
                </a:lnTo>
                <a:lnTo>
                  <a:pt x="79674" y="7679"/>
                </a:lnTo>
                <a:lnTo>
                  <a:pt x="78714" y="8644"/>
                </a:lnTo>
                <a:lnTo>
                  <a:pt x="77769" y="9602"/>
                </a:lnTo>
                <a:lnTo>
                  <a:pt x="76809" y="9602"/>
                </a:lnTo>
                <a:lnTo>
                  <a:pt x="75834" y="10561"/>
                </a:lnTo>
                <a:lnTo>
                  <a:pt x="0" y="10561"/>
                </a:lnTo>
                <a:lnTo>
                  <a:pt x="0" y="12484"/>
                </a:lnTo>
                <a:lnTo>
                  <a:pt x="9601" y="32641"/>
                </a:lnTo>
                <a:lnTo>
                  <a:pt x="11521" y="31682"/>
                </a:lnTo>
                <a:lnTo>
                  <a:pt x="9601" y="28802"/>
                </a:lnTo>
                <a:lnTo>
                  <a:pt x="9601" y="23039"/>
                </a:lnTo>
                <a:lnTo>
                  <a:pt x="10561" y="22081"/>
                </a:lnTo>
                <a:lnTo>
                  <a:pt x="11521" y="21122"/>
                </a:lnTo>
                <a:lnTo>
                  <a:pt x="13441" y="21122"/>
                </a:lnTo>
                <a:lnTo>
                  <a:pt x="14401" y="201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4" name="object 1224"/>
          <p:cNvSpPr/>
          <p:nvPr/>
        </p:nvSpPr>
        <p:spPr>
          <a:xfrm>
            <a:off x="5311749" y="8569714"/>
            <a:ext cx="84490" cy="48958"/>
          </a:xfrm>
          <a:custGeom>
            <a:avLst/>
            <a:gdLst/>
            <a:ahLst/>
            <a:cxnLst/>
            <a:rect l="l" t="t" r="r" b="b"/>
            <a:pathLst>
              <a:path w="84490" h="48958">
                <a:moveTo>
                  <a:pt x="3840" y="23996"/>
                </a:moveTo>
                <a:lnTo>
                  <a:pt x="4800" y="21115"/>
                </a:lnTo>
                <a:lnTo>
                  <a:pt x="6720" y="18234"/>
                </a:lnTo>
                <a:lnTo>
                  <a:pt x="9601" y="16317"/>
                </a:lnTo>
                <a:lnTo>
                  <a:pt x="13441" y="14394"/>
                </a:lnTo>
                <a:lnTo>
                  <a:pt x="17282" y="12476"/>
                </a:lnTo>
                <a:lnTo>
                  <a:pt x="22082" y="11518"/>
                </a:lnTo>
                <a:lnTo>
                  <a:pt x="25923" y="10555"/>
                </a:lnTo>
                <a:lnTo>
                  <a:pt x="33604" y="10555"/>
                </a:lnTo>
                <a:lnTo>
                  <a:pt x="37444" y="11518"/>
                </a:lnTo>
                <a:lnTo>
                  <a:pt x="42245" y="11518"/>
                </a:lnTo>
                <a:lnTo>
                  <a:pt x="44165" y="13435"/>
                </a:lnTo>
                <a:lnTo>
                  <a:pt x="45125" y="16317"/>
                </a:lnTo>
                <a:lnTo>
                  <a:pt x="46085" y="18234"/>
                </a:lnTo>
                <a:lnTo>
                  <a:pt x="47045" y="21115"/>
                </a:lnTo>
                <a:lnTo>
                  <a:pt x="47045" y="28794"/>
                </a:lnTo>
                <a:lnTo>
                  <a:pt x="46085" y="31676"/>
                </a:lnTo>
                <a:lnTo>
                  <a:pt x="46085" y="44154"/>
                </a:lnTo>
                <a:lnTo>
                  <a:pt x="50886" y="40314"/>
                </a:lnTo>
                <a:lnTo>
                  <a:pt x="52806" y="35516"/>
                </a:lnTo>
                <a:lnTo>
                  <a:pt x="52806" y="24955"/>
                </a:lnTo>
                <a:lnTo>
                  <a:pt x="50886" y="19199"/>
                </a:lnTo>
                <a:lnTo>
                  <a:pt x="47045" y="12476"/>
                </a:lnTo>
                <a:lnTo>
                  <a:pt x="53766" y="14394"/>
                </a:lnTo>
                <a:lnTo>
                  <a:pt x="60487" y="17276"/>
                </a:lnTo>
                <a:lnTo>
                  <a:pt x="66248" y="22073"/>
                </a:lnTo>
                <a:lnTo>
                  <a:pt x="71993" y="25914"/>
                </a:lnTo>
                <a:lnTo>
                  <a:pt x="75834" y="29759"/>
                </a:lnTo>
                <a:lnTo>
                  <a:pt x="78714" y="34558"/>
                </a:lnTo>
                <a:lnTo>
                  <a:pt x="80650" y="39355"/>
                </a:lnTo>
                <a:lnTo>
                  <a:pt x="81610" y="44154"/>
                </a:lnTo>
                <a:lnTo>
                  <a:pt x="81610" y="48958"/>
                </a:lnTo>
                <a:lnTo>
                  <a:pt x="84490" y="48958"/>
                </a:lnTo>
                <a:lnTo>
                  <a:pt x="84490" y="38397"/>
                </a:lnTo>
                <a:lnTo>
                  <a:pt x="81610" y="30717"/>
                </a:lnTo>
                <a:lnTo>
                  <a:pt x="77769" y="24955"/>
                </a:lnTo>
                <a:lnTo>
                  <a:pt x="76815" y="23316"/>
                </a:lnTo>
                <a:lnTo>
                  <a:pt x="68616" y="13317"/>
                </a:lnTo>
                <a:lnTo>
                  <a:pt x="58567" y="5756"/>
                </a:lnTo>
                <a:lnTo>
                  <a:pt x="46338" y="1414"/>
                </a:lnTo>
                <a:lnTo>
                  <a:pt x="33604" y="0"/>
                </a:lnTo>
                <a:lnTo>
                  <a:pt x="31401" y="42"/>
                </a:lnTo>
                <a:lnTo>
                  <a:pt x="18296" y="2472"/>
                </a:lnTo>
                <a:lnTo>
                  <a:pt x="7680" y="8638"/>
                </a:lnTo>
                <a:lnTo>
                  <a:pt x="2880" y="13435"/>
                </a:lnTo>
                <a:lnTo>
                  <a:pt x="0" y="19199"/>
                </a:lnTo>
                <a:lnTo>
                  <a:pt x="0" y="33599"/>
                </a:lnTo>
                <a:lnTo>
                  <a:pt x="2880" y="39355"/>
                </a:lnTo>
                <a:lnTo>
                  <a:pt x="9601" y="44154"/>
                </a:lnTo>
                <a:lnTo>
                  <a:pt x="11521" y="38397"/>
                </a:lnTo>
                <a:lnTo>
                  <a:pt x="8641" y="36473"/>
                </a:lnTo>
                <a:lnTo>
                  <a:pt x="4800" y="33599"/>
                </a:lnTo>
                <a:lnTo>
                  <a:pt x="3840" y="29759"/>
                </a:lnTo>
                <a:lnTo>
                  <a:pt x="3840" y="23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5" name="object 1225"/>
          <p:cNvSpPr/>
          <p:nvPr/>
        </p:nvSpPr>
        <p:spPr>
          <a:xfrm>
            <a:off x="5321350" y="8601390"/>
            <a:ext cx="36484" cy="19199"/>
          </a:xfrm>
          <a:custGeom>
            <a:avLst/>
            <a:gdLst/>
            <a:ahLst/>
            <a:cxnLst/>
            <a:rect l="l" t="t" r="r" b="b"/>
            <a:pathLst>
              <a:path w="36484" h="19199">
                <a:moveTo>
                  <a:pt x="1920" y="6720"/>
                </a:moveTo>
                <a:lnTo>
                  <a:pt x="0" y="12478"/>
                </a:lnTo>
                <a:lnTo>
                  <a:pt x="5760" y="17282"/>
                </a:lnTo>
                <a:lnTo>
                  <a:pt x="12481" y="19199"/>
                </a:lnTo>
                <a:lnTo>
                  <a:pt x="26883" y="19199"/>
                </a:lnTo>
                <a:lnTo>
                  <a:pt x="32644" y="17282"/>
                </a:lnTo>
                <a:lnTo>
                  <a:pt x="36484" y="12478"/>
                </a:lnTo>
                <a:lnTo>
                  <a:pt x="36484" y="0"/>
                </a:lnTo>
                <a:lnTo>
                  <a:pt x="32644" y="2881"/>
                </a:lnTo>
                <a:lnTo>
                  <a:pt x="27843" y="6720"/>
                </a:lnTo>
                <a:lnTo>
                  <a:pt x="21122" y="8638"/>
                </a:lnTo>
                <a:lnTo>
                  <a:pt x="6720" y="8638"/>
                </a:lnTo>
                <a:lnTo>
                  <a:pt x="192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6" name="object 1226"/>
          <p:cNvSpPr/>
          <p:nvPr/>
        </p:nvSpPr>
        <p:spPr>
          <a:xfrm>
            <a:off x="5311749" y="8508278"/>
            <a:ext cx="84490" cy="48950"/>
          </a:xfrm>
          <a:custGeom>
            <a:avLst/>
            <a:gdLst/>
            <a:ahLst/>
            <a:cxnLst/>
            <a:rect l="l" t="t" r="r" b="b"/>
            <a:pathLst>
              <a:path w="84490" h="48950">
                <a:moveTo>
                  <a:pt x="3840" y="24002"/>
                </a:moveTo>
                <a:lnTo>
                  <a:pt x="4800" y="21107"/>
                </a:lnTo>
                <a:lnTo>
                  <a:pt x="6720" y="19187"/>
                </a:lnTo>
                <a:lnTo>
                  <a:pt x="9601" y="16322"/>
                </a:lnTo>
                <a:lnTo>
                  <a:pt x="13441" y="14386"/>
                </a:lnTo>
                <a:lnTo>
                  <a:pt x="17282" y="13441"/>
                </a:lnTo>
                <a:lnTo>
                  <a:pt x="22082" y="11506"/>
                </a:lnTo>
                <a:lnTo>
                  <a:pt x="37444" y="11506"/>
                </a:lnTo>
                <a:lnTo>
                  <a:pt x="42245" y="12481"/>
                </a:lnTo>
                <a:lnTo>
                  <a:pt x="44165" y="14386"/>
                </a:lnTo>
                <a:lnTo>
                  <a:pt x="45125" y="16322"/>
                </a:lnTo>
                <a:lnTo>
                  <a:pt x="46085" y="19187"/>
                </a:lnTo>
                <a:lnTo>
                  <a:pt x="47045" y="21107"/>
                </a:lnTo>
                <a:lnTo>
                  <a:pt x="47045" y="28794"/>
                </a:lnTo>
                <a:lnTo>
                  <a:pt x="46085" y="32633"/>
                </a:lnTo>
                <a:lnTo>
                  <a:pt x="46085" y="45111"/>
                </a:lnTo>
                <a:lnTo>
                  <a:pt x="50886" y="40312"/>
                </a:lnTo>
                <a:lnTo>
                  <a:pt x="52806" y="35515"/>
                </a:lnTo>
                <a:lnTo>
                  <a:pt x="52806" y="24947"/>
                </a:lnTo>
                <a:lnTo>
                  <a:pt x="50886" y="19187"/>
                </a:lnTo>
                <a:lnTo>
                  <a:pt x="47045" y="13441"/>
                </a:lnTo>
                <a:lnTo>
                  <a:pt x="53766" y="15346"/>
                </a:lnTo>
                <a:lnTo>
                  <a:pt x="60487" y="18227"/>
                </a:lnTo>
                <a:lnTo>
                  <a:pt x="66248" y="22067"/>
                </a:lnTo>
                <a:lnTo>
                  <a:pt x="71993" y="25907"/>
                </a:lnTo>
                <a:lnTo>
                  <a:pt x="75834" y="30711"/>
                </a:lnTo>
                <a:lnTo>
                  <a:pt x="78714" y="34550"/>
                </a:lnTo>
                <a:lnTo>
                  <a:pt x="80650" y="39355"/>
                </a:lnTo>
                <a:lnTo>
                  <a:pt x="81610" y="44153"/>
                </a:lnTo>
                <a:lnTo>
                  <a:pt x="81610" y="48950"/>
                </a:lnTo>
                <a:lnTo>
                  <a:pt x="84490" y="48950"/>
                </a:lnTo>
                <a:lnTo>
                  <a:pt x="84490" y="38391"/>
                </a:lnTo>
                <a:lnTo>
                  <a:pt x="81610" y="31676"/>
                </a:lnTo>
                <a:lnTo>
                  <a:pt x="77769" y="24947"/>
                </a:lnTo>
                <a:lnTo>
                  <a:pt x="68851" y="14022"/>
                </a:lnTo>
                <a:lnTo>
                  <a:pt x="58567" y="6720"/>
                </a:lnTo>
                <a:lnTo>
                  <a:pt x="46225" y="1504"/>
                </a:lnTo>
                <a:lnTo>
                  <a:pt x="33604" y="0"/>
                </a:lnTo>
                <a:lnTo>
                  <a:pt x="31400" y="42"/>
                </a:lnTo>
                <a:lnTo>
                  <a:pt x="18296" y="2475"/>
                </a:lnTo>
                <a:lnTo>
                  <a:pt x="7680" y="8641"/>
                </a:lnTo>
                <a:lnTo>
                  <a:pt x="2880" y="13441"/>
                </a:lnTo>
                <a:lnTo>
                  <a:pt x="0" y="19187"/>
                </a:lnTo>
                <a:lnTo>
                  <a:pt x="0" y="33592"/>
                </a:lnTo>
                <a:lnTo>
                  <a:pt x="2880" y="40312"/>
                </a:lnTo>
                <a:lnTo>
                  <a:pt x="9601" y="45111"/>
                </a:lnTo>
                <a:lnTo>
                  <a:pt x="11521" y="39355"/>
                </a:lnTo>
                <a:lnTo>
                  <a:pt x="8641" y="36473"/>
                </a:lnTo>
                <a:lnTo>
                  <a:pt x="4800" y="33592"/>
                </a:lnTo>
                <a:lnTo>
                  <a:pt x="3840" y="30711"/>
                </a:lnTo>
                <a:lnTo>
                  <a:pt x="3840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7" name="object 1227"/>
          <p:cNvSpPr/>
          <p:nvPr/>
        </p:nvSpPr>
        <p:spPr>
          <a:xfrm>
            <a:off x="5321350" y="8540912"/>
            <a:ext cx="36484" cy="18240"/>
          </a:xfrm>
          <a:custGeom>
            <a:avLst/>
            <a:gdLst/>
            <a:ahLst/>
            <a:cxnLst/>
            <a:rect l="l" t="t" r="r" b="b"/>
            <a:pathLst>
              <a:path w="36484" h="18240">
                <a:moveTo>
                  <a:pt x="1920" y="6722"/>
                </a:moveTo>
                <a:lnTo>
                  <a:pt x="0" y="12478"/>
                </a:lnTo>
                <a:lnTo>
                  <a:pt x="5760" y="16317"/>
                </a:lnTo>
                <a:lnTo>
                  <a:pt x="12481" y="18240"/>
                </a:lnTo>
                <a:lnTo>
                  <a:pt x="26883" y="18240"/>
                </a:lnTo>
                <a:lnTo>
                  <a:pt x="32644" y="16317"/>
                </a:lnTo>
                <a:lnTo>
                  <a:pt x="36484" y="12478"/>
                </a:lnTo>
                <a:lnTo>
                  <a:pt x="36484" y="0"/>
                </a:lnTo>
                <a:lnTo>
                  <a:pt x="32644" y="1917"/>
                </a:lnTo>
                <a:lnTo>
                  <a:pt x="27843" y="5757"/>
                </a:lnTo>
                <a:lnTo>
                  <a:pt x="21122" y="7679"/>
                </a:lnTo>
                <a:lnTo>
                  <a:pt x="6720" y="7679"/>
                </a:lnTo>
                <a:lnTo>
                  <a:pt x="1920" y="67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8" name="object 1228"/>
          <p:cNvSpPr/>
          <p:nvPr/>
        </p:nvSpPr>
        <p:spPr>
          <a:xfrm>
            <a:off x="5355915" y="8448751"/>
            <a:ext cx="39349" cy="47045"/>
          </a:xfrm>
          <a:custGeom>
            <a:avLst/>
            <a:gdLst/>
            <a:ahLst/>
            <a:cxnLst/>
            <a:rect l="l" t="t" r="r" b="b"/>
            <a:pathLst>
              <a:path w="39349" h="47045">
                <a:moveTo>
                  <a:pt x="12481" y="36484"/>
                </a:moveTo>
                <a:lnTo>
                  <a:pt x="8641" y="35524"/>
                </a:lnTo>
                <a:lnTo>
                  <a:pt x="5760" y="33604"/>
                </a:lnTo>
                <a:lnTo>
                  <a:pt x="2880" y="30723"/>
                </a:lnTo>
                <a:lnTo>
                  <a:pt x="0" y="27843"/>
                </a:lnTo>
                <a:lnTo>
                  <a:pt x="1920" y="36484"/>
                </a:lnTo>
                <a:lnTo>
                  <a:pt x="5760" y="40325"/>
                </a:lnTo>
                <a:lnTo>
                  <a:pt x="9601" y="43205"/>
                </a:lnTo>
                <a:lnTo>
                  <a:pt x="12481" y="45125"/>
                </a:lnTo>
                <a:lnTo>
                  <a:pt x="16322" y="47045"/>
                </a:lnTo>
                <a:lnTo>
                  <a:pt x="24002" y="47045"/>
                </a:lnTo>
                <a:lnTo>
                  <a:pt x="28803" y="45125"/>
                </a:lnTo>
                <a:lnTo>
                  <a:pt x="32644" y="41285"/>
                </a:lnTo>
                <a:lnTo>
                  <a:pt x="37444" y="37444"/>
                </a:lnTo>
                <a:lnTo>
                  <a:pt x="39349" y="31683"/>
                </a:lnTo>
                <a:lnTo>
                  <a:pt x="39349" y="16322"/>
                </a:lnTo>
                <a:lnTo>
                  <a:pt x="37444" y="10561"/>
                </a:lnTo>
                <a:lnTo>
                  <a:pt x="33604" y="6720"/>
                </a:lnTo>
                <a:lnTo>
                  <a:pt x="29763" y="1920"/>
                </a:lnTo>
                <a:lnTo>
                  <a:pt x="24963" y="0"/>
                </a:lnTo>
                <a:lnTo>
                  <a:pt x="14401" y="0"/>
                </a:lnTo>
                <a:lnTo>
                  <a:pt x="16322" y="10561"/>
                </a:lnTo>
                <a:lnTo>
                  <a:pt x="18242" y="9601"/>
                </a:lnTo>
                <a:lnTo>
                  <a:pt x="21122" y="8641"/>
                </a:lnTo>
                <a:lnTo>
                  <a:pt x="27828" y="8641"/>
                </a:lnTo>
                <a:lnTo>
                  <a:pt x="30723" y="9601"/>
                </a:lnTo>
                <a:lnTo>
                  <a:pt x="32644" y="12481"/>
                </a:lnTo>
                <a:lnTo>
                  <a:pt x="35509" y="15361"/>
                </a:lnTo>
                <a:lnTo>
                  <a:pt x="36484" y="18242"/>
                </a:lnTo>
                <a:lnTo>
                  <a:pt x="36484" y="26883"/>
                </a:lnTo>
                <a:lnTo>
                  <a:pt x="34549" y="30723"/>
                </a:lnTo>
                <a:lnTo>
                  <a:pt x="31668" y="33604"/>
                </a:lnTo>
                <a:lnTo>
                  <a:pt x="28803" y="36484"/>
                </a:lnTo>
                <a:lnTo>
                  <a:pt x="24963" y="37444"/>
                </a:lnTo>
                <a:lnTo>
                  <a:pt x="15361" y="37444"/>
                </a:lnTo>
                <a:lnTo>
                  <a:pt x="12481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9" name="object 1229"/>
          <p:cNvSpPr/>
          <p:nvPr/>
        </p:nvSpPr>
        <p:spPr>
          <a:xfrm>
            <a:off x="5314629" y="8450671"/>
            <a:ext cx="9601" cy="17282"/>
          </a:xfrm>
          <a:custGeom>
            <a:avLst/>
            <a:gdLst/>
            <a:ahLst/>
            <a:cxnLst/>
            <a:rect l="l" t="t" r="r" b="b"/>
            <a:pathLst>
              <a:path w="9601" h="17282">
                <a:moveTo>
                  <a:pt x="0" y="17282"/>
                </a:moveTo>
                <a:lnTo>
                  <a:pt x="1920" y="14401"/>
                </a:lnTo>
                <a:lnTo>
                  <a:pt x="3840" y="11521"/>
                </a:lnTo>
                <a:lnTo>
                  <a:pt x="6720" y="9601"/>
                </a:lnTo>
                <a:lnTo>
                  <a:pt x="9601" y="0"/>
                </a:lnTo>
                <a:lnTo>
                  <a:pt x="5760" y="1920"/>
                </a:lnTo>
                <a:lnTo>
                  <a:pt x="1920" y="5760"/>
                </a:lnTo>
                <a:lnTo>
                  <a:pt x="0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0" name="object 1230"/>
          <p:cNvSpPr/>
          <p:nvPr/>
        </p:nvSpPr>
        <p:spPr>
          <a:xfrm>
            <a:off x="5311749" y="8448751"/>
            <a:ext cx="60487" cy="46085"/>
          </a:xfrm>
          <a:custGeom>
            <a:avLst/>
            <a:gdLst/>
            <a:ahLst/>
            <a:cxnLst/>
            <a:rect l="l" t="t" r="r" b="b"/>
            <a:pathLst>
              <a:path w="60487" h="46085">
                <a:moveTo>
                  <a:pt x="2880" y="27843"/>
                </a:moveTo>
                <a:lnTo>
                  <a:pt x="2880" y="19202"/>
                </a:lnTo>
                <a:lnTo>
                  <a:pt x="4800" y="7680"/>
                </a:lnTo>
                <a:lnTo>
                  <a:pt x="1920" y="11521"/>
                </a:lnTo>
                <a:lnTo>
                  <a:pt x="0" y="17282"/>
                </a:lnTo>
                <a:lnTo>
                  <a:pt x="0" y="30723"/>
                </a:lnTo>
                <a:lnTo>
                  <a:pt x="1920" y="35524"/>
                </a:lnTo>
                <a:lnTo>
                  <a:pt x="5760" y="39364"/>
                </a:lnTo>
                <a:lnTo>
                  <a:pt x="9601" y="44165"/>
                </a:lnTo>
                <a:lnTo>
                  <a:pt x="13441" y="46085"/>
                </a:lnTo>
                <a:lnTo>
                  <a:pt x="22082" y="46085"/>
                </a:lnTo>
                <a:lnTo>
                  <a:pt x="25923" y="45125"/>
                </a:lnTo>
                <a:lnTo>
                  <a:pt x="28803" y="43205"/>
                </a:lnTo>
                <a:lnTo>
                  <a:pt x="32644" y="41285"/>
                </a:lnTo>
                <a:lnTo>
                  <a:pt x="36484" y="37444"/>
                </a:lnTo>
                <a:lnTo>
                  <a:pt x="41285" y="30723"/>
                </a:lnTo>
                <a:lnTo>
                  <a:pt x="46085" y="36484"/>
                </a:lnTo>
                <a:lnTo>
                  <a:pt x="44165" y="27843"/>
                </a:lnTo>
                <a:lnTo>
                  <a:pt x="50886" y="19202"/>
                </a:lnTo>
                <a:lnTo>
                  <a:pt x="56647" y="13441"/>
                </a:lnTo>
                <a:lnTo>
                  <a:pt x="60487" y="10561"/>
                </a:lnTo>
                <a:lnTo>
                  <a:pt x="58567" y="0"/>
                </a:lnTo>
                <a:lnTo>
                  <a:pt x="54726" y="1920"/>
                </a:lnTo>
                <a:lnTo>
                  <a:pt x="49926" y="4800"/>
                </a:lnTo>
                <a:lnTo>
                  <a:pt x="47045" y="6720"/>
                </a:lnTo>
                <a:lnTo>
                  <a:pt x="43205" y="11521"/>
                </a:lnTo>
                <a:lnTo>
                  <a:pt x="37444" y="18242"/>
                </a:lnTo>
                <a:lnTo>
                  <a:pt x="33604" y="11521"/>
                </a:lnTo>
                <a:lnTo>
                  <a:pt x="29763" y="7680"/>
                </a:lnTo>
                <a:lnTo>
                  <a:pt x="26883" y="4800"/>
                </a:lnTo>
                <a:lnTo>
                  <a:pt x="23042" y="2880"/>
                </a:lnTo>
                <a:lnTo>
                  <a:pt x="20162" y="1920"/>
                </a:lnTo>
                <a:lnTo>
                  <a:pt x="12481" y="1920"/>
                </a:lnTo>
                <a:lnTo>
                  <a:pt x="9601" y="11521"/>
                </a:lnTo>
                <a:lnTo>
                  <a:pt x="12481" y="10561"/>
                </a:lnTo>
                <a:lnTo>
                  <a:pt x="23042" y="10561"/>
                </a:lnTo>
                <a:lnTo>
                  <a:pt x="24963" y="12481"/>
                </a:lnTo>
                <a:lnTo>
                  <a:pt x="27843" y="13441"/>
                </a:lnTo>
                <a:lnTo>
                  <a:pt x="30723" y="16322"/>
                </a:lnTo>
                <a:lnTo>
                  <a:pt x="35524" y="21122"/>
                </a:lnTo>
                <a:lnTo>
                  <a:pt x="26883" y="30723"/>
                </a:lnTo>
                <a:lnTo>
                  <a:pt x="24963" y="32644"/>
                </a:lnTo>
                <a:lnTo>
                  <a:pt x="23042" y="34564"/>
                </a:lnTo>
                <a:lnTo>
                  <a:pt x="21122" y="35524"/>
                </a:lnTo>
                <a:lnTo>
                  <a:pt x="19202" y="36484"/>
                </a:lnTo>
                <a:lnTo>
                  <a:pt x="17282" y="37444"/>
                </a:lnTo>
                <a:lnTo>
                  <a:pt x="11521" y="37444"/>
                </a:lnTo>
                <a:lnTo>
                  <a:pt x="8641" y="35524"/>
                </a:lnTo>
                <a:lnTo>
                  <a:pt x="6720" y="33604"/>
                </a:lnTo>
                <a:lnTo>
                  <a:pt x="3840" y="30723"/>
                </a:lnTo>
                <a:lnTo>
                  <a:pt x="2880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1" name="object 1231"/>
          <p:cNvSpPr/>
          <p:nvPr/>
        </p:nvSpPr>
        <p:spPr>
          <a:xfrm>
            <a:off x="5480715" y="8630191"/>
            <a:ext cx="82555" cy="53757"/>
          </a:xfrm>
          <a:custGeom>
            <a:avLst/>
            <a:gdLst/>
            <a:ahLst/>
            <a:cxnLst/>
            <a:rect l="l" t="t" r="r" b="b"/>
            <a:pathLst>
              <a:path w="82555" h="53757">
                <a:moveTo>
                  <a:pt x="23027" y="48958"/>
                </a:moveTo>
                <a:lnTo>
                  <a:pt x="18227" y="47036"/>
                </a:lnTo>
                <a:lnTo>
                  <a:pt x="15346" y="45119"/>
                </a:lnTo>
                <a:lnTo>
                  <a:pt x="12466" y="42237"/>
                </a:lnTo>
                <a:lnTo>
                  <a:pt x="10561" y="38398"/>
                </a:lnTo>
                <a:lnTo>
                  <a:pt x="9601" y="35516"/>
                </a:lnTo>
                <a:lnTo>
                  <a:pt x="9601" y="26878"/>
                </a:lnTo>
                <a:lnTo>
                  <a:pt x="10561" y="23039"/>
                </a:lnTo>
                <a:lnTo>
                  <a:pt x="14386" y="20157"/>
                </a:lnTo>
                <a:lnTo>
                  <a:pt x="17282" y="16317"/>
                </a:lnTo>
                <a:lnTo>
                  <a:pt x="22067" y="15360"/>
                </a:lnTo>
                <a:lnTo>
                  <a:pt x="33588" y="15360"/>
                </a:lnTo>
                <a:lnTo>
                  <a:pt x="41269" y="18240"/>
                </a:lnTo>
                <a:lnTo>
                  <a:pt x="48950" y="23998"/>
                </a:lnTo>
                <a:lnTo>
                  <a:pt x="52240" y="26310"/>
                </a:lnTo>
                <a:lnTo>
                  <a:pt x="60721" y="33240"/>
                </a:lnTo>
                <a:lnTo>
                  <a:pt x="70186" y="42341"/>
                </a:lnTo>
                <a:lnTo>
                  <a:pt x="80634" y="53757"/>
                </a:lnTo>
                <a:lnTo>
                  <a:pt x="82555" y="53757"/>
                </a:lnTo>
                <a:lnTo>
                  <a:pt x="82555" y="5757"/>
                </a:lnTo>
                <a:lnTo>
                  <a:pt x="67193" y="0"/>
                </a:lnTo>
                <a:lnTo>
                  <a:pt x="67193" y="1917"/>
                </a:lnTo>
                <a:lnTo>
                  <a:pt x="69113" y="2875"/>
                </a:lnTo>
                <a:lnTo>
                  <a:pt x="70073" y="4799"/>
                </a:lnTo>
                <a:lnTo>
                  <a:pt x="71033" y="5757"/>
                </a:lnTo>
                <a:lnTo>
                  <a:pt x="71993" y="7680"/>
                </a:lnTo>
                <a:lnTo>
                  <a:pt x="72953" y="8638"/>
                </a:lnTo>
                <a:lnTo>
                  <a:pt x="72953" y="10555"/>
                </a:lnTo>
                <a:lnTo>
                  <a:pt x="73913" y="12478"/>
                </a:lnTo>
                <a:lnTo>
                  <a:pt x="73913" y="40315"/>
                </a:lnTo>
                <a:lnTo>
                  <a:pt x="73473" y="39876"/>
                </a:lnTo>
                <a:lnTo>
                  <a:pt x="66755" y="33451"/>
                </a:lnTo>
                <a:lnTo>
                  <a:pt x="53751" y="22081"/>
                </a:lnTo>
                <a:lnTo>
                  <a:pt x="47030" y="15360"/>
                </a:lnTo>
                <a:lnTo>
                  <a:pt x="40309" y="10555"/>
                </a:lnTo>
                <a:lnTo>
                  <a:pt x="33588" y="7680"/>
                </a:lnTo>
                <a:lnTo>
                  <a:pt x="29748" y="5757"/>
                </a:lnTo>
                <a:lnTo>
                  <a:pt x="24947" y="4799"/>
                </a:lnTo>
                <a:lnTo>
                  <a:pt x="15346" y="4799"/>
                </a:lnTo>
                <a:lnTo>
                  <a:pt x="10561" y="7680"/>
                </a:lnTo>
                <a:lnTo>
                  <a:pt x="6720" y="11519"/>
                </a:lnTo>
                <a:lnTo>
                  <a:pt x="1920" y="16317"/>
                </a:lnTo>
                <a:lnTo>
                  <a:pt x="0" y="21116"/>
                </a:lnTo>
                <a:lnTo>
                  <a:pt x="0" y="34558"/>
                </a:lnTo>
                <a:lnTo>
                  <a:pt x="1920" y="39357"/>
                </a:lnTo>
                <a:lnTo>
                  <a:pt x="5760" y="43196"/>
                </a:lnTo>
                <a:lnTo>
                  <a:pt x="9601" y="47995"/>
                </a:lnTo>
                <a:lnTo>
                  <a:pt x="15346" y="49917"/>
                </a:lnTo>
                <a:lnTo>
                  <a:pt x="23027" y="50875"/>
                </a:lnTo>
                <a:lnTo>
                  <a:pt x="23027" y="48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2" name="object 1232"/>
          <p:cNvSpPr/>
          <p:nvPr/>
        </p:nvSpPr>
        <p:spPr>
          <a:xfrm>
            <a:off x="5480715" y="8568749"/>
            <a:ext cx="84475" cy="51840"/>
          </a:xfrm>
          <a:custGeom>
            <a:avLst/>
            <a:gdLst/>
            <a:ahLst/>
            <a:cxnLst/>
            <a:rect l="l" t="t" r="r" b="b"/>
            <a:pathLst>
              <a:path w="84475" h="51840">
                <a:moveTo>
                  <a:pt x="79674" y="40320"/>
                </a:moveTo>
                <a:lnTo>
                  <a:pt x="84475" y="33599"/>
                </a:lnTo>
                <a:lnTo>
                  <a:pt x="84475" y="22079"/>
                </a:lnTo>
                <a:lnTo>
                  <a:pt x="82555" y="18240"/>
                </a:lnTo>
                <a:lnTo>
                  <a:pt x="79674" y="14400"/>
                </a:lnTo>
                <a:lnTo>
                  <a:pt x="76794" y="9602"/>
                </a:lnTo>
                <a:lnTo>
                  <a:pt x="71993" y="6720"/>
                </a:lnTo>
                <a:lnTo>
                  <a:pt x="65272" y="3840"/>
                </a:lnTo>
                <a:lnTo>
                  <a:pt x="58552" y="964"/>
                </a:lnTo>
                <a:lnTo>
                  <a:pt x="50871" y="0"/>
                </a:lnTo>
                <a:lnTo>
                  <a:pt x="41269" y="0"/>
                </a:lnTo>
                <a:lnTo>
                  <a:pt x="32596" y="442"/>
                </a:lnTo>
                <a:lnTo>
                  <a:pt x="19808" y="3249"/>
                </a:lnTo>
                <a:lnTo>
                  <a:pt x="9601" y="8644"/>
                </a:lnTo>
                <a:lnTo>
                  <a:pt x="2880" y="13441"/>
                </a:lnTo>
                <a:lnTo>
                  <a:pt x="0" y="19199"/>
                </a:lnTo>
                <a:lnTo>
                  <a:pt x="0" y="29759"/>
                </a:lnTo>
                <a:lnTo>
                  <a:pt x="944" y="33599"/>
                </a:lnTo>
                <a:lnTo>
                  <a:pt x="3840" y="36481"/>
                </a:lnTo>
                <a:lnTo>
                  <a:pt x="3840" y="23038"/>
                </a:lnTo>
                <a:lnTo>
                  <a:pt x="4785" y="21121"/>
                </a:lnTo>
                <a:lnTo>
                  <a:pt x="5760" y="20164"/>
                </a:lnTo>
                <a:lnTo>
                  <a:pt x="7665" y="17282"/>
                </a:lnTo>
                <a:lnTo>
                  <a:pt x="11506" y="15358"/>
                </a:lnTo>
                <a:lnTo>
                  <a:pt x="15346" y="14400"/>
                </a:lnTo>
                <a:lnTo>
                  <a:pt x="22067" y="12483"/>
                </a:lnTo>
                <a:lnTo>
                  <a:pt x="29748" y="11519"/>
                </a:lnTo>
                <a:lnTo>
                  <a:pt x="39349" y="11519"/>
                </a:lnTo>
                <a:lnTo>
                  <a:pt x="43808" y="11563"/>
                </a:lnTo>
                <a:lnTo>
                  <a:pt x="57644" y="12428"/>
                </a:lnTo>
                <a:lnTo>
                  <a:pt x="68153" y="14400"/>
                </a:lnTo>
                <a:lnTo>
                  <a:pt x="71993" y="15358"/>
                </a:lnTo>
                <a:lnTo>
                  <a:pt x="75834" y="17282"/>
                </a:lnTo>
                <a:lnTo>
                  <a:pt x="77754" y="19199"/>
                </a:lnTo>
                <a:lnTo>
                  <a:pt x="79674" y="22079"/>
                </a:lnTo>
                <a:lnTo>
                  <a:pt x="80634" y="24002"/>
                </a:lnTo>
                <a:lnTo>
                  <a:pt x="80634" y="30723"/>
                </a:lnTo>
                <a:lnTo>
                  <a:pt x="77754" y="33599"/>
                </a:lnTo>
                <a:lnTo>
                  <a:pt x="71993" y="36481"/>
                </a:lnTo>
                <a:lnTo>
                  <a:pt x="69746" y="37261"/>
                </a:lnTo>
                <a:lnTo>
                  <a:pt x="58180" y="39644"/>
                </a:lnTo>
                <a:lnTo>
                  <a:pt x="44150" y="40320"/>
                </a:lnTo>
                <a:lnTo>
                  <a:pt x="37429" y="40320"/>
                </a:lnTo>
                <a:lnTo>
                  <a:pt x="30708" y="39361"/>
                </a:lnTo>
                <a:lnTo>
                  <a:pt x="23027" y="38403"/>
                </a:lnTo>
                <a:lnTo>
                  <a:pt x="16306" y="37438"/>
                </a:lnTo>
                <a:lnTo>
                  <a:pt x="10561" y="35522"/>
                </a:lnTo>
                <a:lnTo>
                  <a:pt x="7665" y="32641"/>
                </a:lnTo>
                <a:lnTo>
                  <a:pt x="12466" y="45119"/>
                </a:lnTo>
                <a:lnTo>
                  <a:pt x="19187" y="47999"/>
                </a:lnTo>
                <a:lnTo>
                  <a:pt x="25908" y="50881"/>
                </a:lnTo>
                <a:lnTo>
                  <a:pt x="33588" y="51840"/>
                </a:lnTo>
                <a:lnTo>
                  <a:pt x="43190" y="51840"/>
                </a:lnTo>
                <a:lnTo>
                  <a:pt x="46739" y="51765"/>
                </a:lnTo>
                <a:lnTo>
                  <a:pt x="59767" y="49891"/>
                </a:lnTo>
                <a:lnTo>
                  <a:pt x="71033" y="45119"/>
                </a:lnTo>
                <a:lnTo>
                  <a:pt x="79674" y="40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3" name="object 1233"/>
          <p:cNvSpPr/>
          <p:nvPr/>
        </p:nvSpPr>
        <p:spPr>
          <a:xfrm>
            <a:off x="5484555" y="8597549"/>
            <a:ext cx="8625" cy="16318"/>
          </a:xfrm>
          <a:custGeom>
            <a:avLst/>
            <a:gdLst/>
            <a:ahLst/>
            <a:cxnLst/>
            <a:rect l="l" t="t" r="r" b="b"/>
            <a:pathLst>
              <a:path w="8625" h="16318">
                <a:moveTo>
                  <a:pt x="3825" y="12478"/>
                </a:moveTo>
                <a:lnTo>
                  <a:pt x="8625" y="16318"/>
                </a:lnTo>
                <a:lnTo>
                  <a:pt x="3825" y="3840"/>
                </a:lnTo>
                <a:lnTo>
                  <a:pt x="944" y="1923"/>
                </a:lnTo>
                <a:lnTo>
                  <a:pt x="0" y="0"/>
                </a:lnTo>
                <a:lnTo>
                  <a:pt x="0" y="7680"/>
                </a:lnTo>
                <a:lnTo>
                  <a:pt x="3825" y="124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4" name="object 1234"/>
          <p:cNvSpPr/>
          <p:nvPr/>
        </p:nvSpPr>
        <p:spPr>
          <a:xfrm>
            <a:off x="5480715" y="8507318"/>
            <a:ext cx="84475" cy="51834"/>
          </a:xfrm>
          <a:custGeom>
            <a:avLst/>
            <a:gdLst/>
            <a:ahLst/>
            <a:cxnLst/>
            <a:rect l="l" t="t" r="r" b="b"/>
            <a:pathLst>
              <a:path w="84475" h="51834">
                <a:moveTo>
                  <a:pt x="79674" y="40315"/>
                </a:moveTo>
                <a:lnTo>
                  <a:pt x="84475" y="34552"/>
                </a:lnTo>
                <a:lnTo>
                  <a:pt x="84475" y="23027"/>
                </a:lnTo>
                <a:lnTo>
                  <a:pt x="82555" y="18242"/>
                </a:lnTo>
                <a:lnTo>
                  <a:pt x="79674" y="14401"/>
                </a:lnTo>
                <a:lnTo>
                  <a:pt x="76794" y="10561"/>
                </a:lnTo>
                <a:lnTo>
                  <a:pt x="71993" y="6720"/>
                </a:lnTo>
                <a:lnTo>
                  <a:pt x="65272" y="3840"/>
                </a:lnTo>
                <a:lnTo>
                  <a:pt x="58552" y="960"/>
                </a:lnTo>
                <a:lnTo>
                  <a:pt x="50871" y="0"/>
                </a:lnTo>
                <a:lnTo>
                  <a:pt x="41269" y="0"/>
                </a:lnTo>
                <a:lnTo>
                  <a:pt x="32371" y="478"/>
                </a:lnTo>
                <a:lnTo>
                  <a:pt x="19716" y="3505"/>
                </a:lnTo>
                <a:lnTo>
                  <a:pt x="9601" y="9601"/>
                </a:lnTo>
                <a:lnTo>
                  <a:pt x="2880" y="14401"/>
                </a:lnTo>
                <a:lnTo>
                  <a:pt x="0" y="20147"/>
                </a:lnTo>
                <a:lnTo>
                  <a:pt x="0" y="29754"/>
                </a:lnTo>
                <a:lnTo>
                  <a:pt x="944" y="33593"/>
                </a:lnTo>
                <a:lnTo>
                  <a:pt x="3840" y="37434"/>
                </a:lnTo>
                <a:lnTo>
                  <a:pt x="3840" y="23987"/>
                </a:lnTo>
                <a:lnTo>
                  <a:pt x="4785" y="22067"/>
                </a:lnTo>
                <a:lnTo>
                  <a:pt x="7665" y="18242"/>
                </a:lnTo>
                <a:lnTo>
                  <a:pt x="11506" y="16306"/>
                </a:lnTo>
                <a:lnTo>
                  <a:pt x="15346" y="14401"/>
                </a:lnTo>
                <a:lnTo>
                  <a:pt x="22067" y="12466"/>
                </a:lnTo>
                <a:lnTo>
                  <a:pt x="29748" y="11521"/>
                </a:lnTo>
                <a:lnTo>
                  <a:pt x="39349" y="11521"/>
                </a:lnTo>
                <a:lnTo>
                  <a:pt x="43808" y="11564"/>
                </a:lnTo>
                <a:lnTo>
                  <a:pt x="57644" y="12422"/>
                </a:lnTo>
                <a:lnTo>
                  <a:pt x="68153" y="14401"/>
                </a:lnTo>
                <a:lnTo>
                  <a:pt x="71993" y="15346"/>
                </a:lnTo>
                <a:lnTo>
                  <a:pt x="75834" y="17282"/>
                </a:lnTo>
                <a:lnTo>
                  <a:pt x="77754" y="19187"/>
                </a:lnTo>
                <a:lnTo>
                  <a:pt x="79674" y="22067"/>
                </a:lnTo>
                <a:lnTo>
                  <a:pt x="80634" y="23987"/>
                </a:lnTo>
                <a:lnTo>
                  <a:pt x="80634" y="30713"/>
                </a:lnTo>
                <a:lnTo>
                  <a:pt x="77754" y="34552"/>
                </a:lnTo>
                <a:lnTo>
                  <a:pt x="71993" y="36475"/>
                </a:lnTo>
                <a:lnTo>
                  <a:pt x="69745" y="37254"/>
                </a:lnTo>
                <a:lnTo>
                  <a:pt x="58180" y="39637"/>
                </a:lnTo>
                <a:lnTo>
                  <a:pt x="44150" y="40315"/>
                </a:lnTo>
                <a:lnTo>
                  <a:pt x="30708" y="40315"/>
                </a:lnTo>
                <a:lnTo>
                  <a:pt x="23027" y="39351"/>
                </a:lnTo>
                <a:lnTo>
                  <a:pt x="16306" y="38392"/>
                </a:lnTo>
                <a:lnTo>
                  <a:pt x="10561" y="36475"/>
                </a:lnTo>
                <a:lnTo>
                  <a:pt x="7665" y="33593"/>
                </a:lnTo>
                <a:lnTo>
                  <a:pt x="12466" y="45113"/>
                </a:lnTo>
                <a:lnTo>
                  <a:pt x="19187" y="47995"/>
                </a:lnTo>
                <a:lnTo>
                  <a:pt x="25908" y="50875"/>
                </a:lnTo>
                <a:lnTo>
                  <a:pt x="33588" y="51834"/>
                </a:lnTo>
                <a:lnTo>
                  <a:pt x="43190" y="51834"/>
                </a:lnTo>
                <a:lnTo>
                  <a:pt x="46536" y="51768"/>
                </a:lnTo>
                <a:lnTo>
                  <a:pt x="59677" y="50068"/>
                </a:lnTo>
                <a:lnTo>
                  <a:pt x="71033" y="46072"/>
                </a:lnTo>
                <a:lnTo>
                  <a:pt x="79674" y="403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5" name="object 1235"/>
          <p:cNvSpPr/>
          <p:nvPr/>
        </p:nvSpPr>
        <p:spPr>
          <a:xfrm>
            <a:off x="5484555" y="8536114"/>
            <a:ext cx="8625" cy="16317"/>
          </a:xfrm>
          <a:custGeom>
            <a:avLst/>
            <a:gdLst/>
            <a:ahLst/>
            <a:cxnLst/>
            <a:rect l="l" t="t" r="r" b="b"/>
            <a:pathLst>
              <a:path w="8625" h="16317">
                <a:moveTo>
                  <a:pt x="3825" y="12476"/>
                </a:moveTo>
                <a:lnTo>
                  <a:pt x="8625" y="16317"/>
                </a:lnTo>
                <a:lnTo>
                  <a:pt x="3825" y="4797"/>
                </a:lnTo>
                <a:lnTo>
                  <a:pt x="944" y="1917"/>
                </a:lnTo>
                <a:lnTo>
                  <a:pt x="0" y="0"/>
                </a:lnTo>
                <a:lnTo>
                  <a:pt x="0" y="8638"/>
                </a:lnTo>
                <a:lnTo>
                  <a:pt x="3825" y="124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6" name="object 1236"/>
          <p:cNvSpPr/>
          <p:nvPr/>
        </p:nvSpPr>
        <p:spPr>
          <a:xfrm>
            <a:off x="5480715" y="8445870"/>
            <a:ext cx="82555" cy="54726"/>
          </a:xfrm>
          <a:custGeom>
            <a:avLst/>
            <a:gdLst/>
            <a:ahLst/>
            <a:cxnLst/>
            <a:rect l="l" t="t" r="r" b="b"/>
            <a:pathLst>
              <a:path w="82555" h="54726">
                <a:moveTo>
                  <a:pt x="53751" y="54726"/>
                </a:moveTo>
                <a:lnTo>
                  <a:pt x="61432" y="54726"/>
                </a:lnTo>
                <a:lnTo>
                  <a:pt x="61432" y="21122"/>
                </a:lnTo>
                <a:lnTo>
                  <a:pt x="82555" y="21122"/>
                </a:lnTo>
                <a:lnTo>
                  <a:pt x="82555" y="10561"/>
                </a:lnTo>
                <a:lnTo>
                  <a:pt x="61432" y="10561"/>
                </a:lnTo>
                <a:lnTo>
                  <a:pt x="61432" y="0"/>
                </a:lnTo>
                <a:lnTo>
                  <a:pt x="52791" y="0"/>
                </a:lnTo>
                <a:lnTo>
                  <a:pt x="52791" y="48966"/>
                </a:lnTo>
                <a:lnTo>
                  <a:pt x="53751" y="54726"/>
                </a:lnTo>
                <a:close/>
              </a:path>
              <a:path w="82555" h="54726">
                <a:moveTo>
                  <a:pt x="12466" y="21122"/>
                </a:moveTo>
                <a:lnTo>
                  <a:pt x="52791" y="21122"/>
                </a:lnTo>
                <a:lnTo>
                  <a:pt x="52791" y="10561"/>
                </a:lnTo>
                <a:lnTo>
                  <a:pt x="0" y="10561"/>
                </a:lnTo>
                <a:lnTo>
                  <a:pt x="0" y="17282"/>
                </a:lnTo>
                <a:lnTo>
                  <a:pt x="53751" y="54726"/>
                </a:lnTo>
                <a:lnTo>
                  <a:pt x="52791" y="48966"/>
                </a:lnTo>
                <a:lnTo>
                  <a:pt x="12466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7" name="object 1237"/>
          <p:cNvSpPr/>
          <p:nvPr/>
        </p:nvSpPr>
        <p:spPr>
          <a:xfrm>
            <a:off x="5650626" y="8630191"/>
            <a:ext cx="82555" cy="53757"/>
          </a:xfrm>
          <a:custGeom>
            <a:avLst/>
            <a:gdLst/>
            <a:ahLst/>
            <a:cxnLst/>
            <a:rect l="l" t="t" r="r" b="b"/>
            <a:pathLst>
              <a:path w="82555" h="53757">
                <a:moveTo>
                  <a:pt x="8641" y="26878"/>
                </a:moveTo>
                <a:lnTo>
                  <a:pt x="10561" y="23039"/>
                </a:lnTo>
                <a:lnTo>
                  <a:pt x="14401" y="20157"/>
                </a:lnTo>
                <a:lnTo>
                  <a:pt x="17282" y="16317"/>
                </a:lnTo>
                <a:lnTo>
                  <a:pt x="21122" y="15360"/>
                </a:lnTo>
                <a:lnTo>
                  <a:pt x="33588" y="15360"/>
                </a:lnTo>
                <a:lnTo>
                  <a:pt x="41269" y="18240"/>
                </a:lnTo>
                <a:lnTo>
                  <a:pt x="48950" y="23998"/>
                </a:lnTo>
                <a:lnTo>
                  <a:pt x="52240" y="26310"/>
                </a:lnTo>
                <a:lnTo>
                  <a:pt x="60721" y="33240"/>
                </a:lnTo>
                <a:lnTo>
                  <a:pt x="70186" y="42341"/>
                </a:lnTo>
                <a:lnTo>
                  <a:pt x="80634" y="53757"/>
                </a:lnTo>
                <a:lnTo>
                  <a:pt x="82555" y="53757"/>
                </a:lnTo>
                <a:lnTo>
                  <a:pt x="82555" y="5757"/>
                </a:lnTo>
                <a:lnTo>
                  <a:pt x="67193" y="0"/>
                </a:lnTo>
                <a:lnTo>
                  <a:pt x="67193" y="1917"/>
                </a:lnTo>
                <a:lnTo>
                  <a:pt x="69113" y="2875"/>
                </a:lnTo>
                <a:lnTo>
                  <a:pt x="70073" y="4799"/>
                </a:lnTo>
                <a:lnTo>
                  <a:pt x="71033" y="5757"/>
                </a:lnTo>
                <a:lnTo>
                  <a:pt x="71993" y="7680"/>
                </a:lnTo>
                <a:lnTo>
                  <a:pt x="72953" y="8638"/>
                </a:lnTo>
                <a:lnTo>
                  <a:pt x="72953" y="10555"/>
                </a:lnTo>
                <a:lnTo>
                  <a:pt x="73913" y="12478"/>
                </a:lnTo>
                <a:lnTo>
                  <a:pt x="73913" y="40315"/>
                </a:lnTo>
                <a:lnTo>
                  <a:pt x="73312" y="39879"/>
                </a:lnTo>
                <a:lnTo>
                  <a:pt x="66426" y="33455"/>
                </a:lnTo>
                <a:lnTo>
                  <a:pt x="53766" y="22081"/>
                </a:lnTo>
                <a:lnTo>
                  <a:pt x="47045" y="15360"/>
                </a:lnTo>
                <a:lnTo>
                  <a:pt x="40309" y="10555"/>
                </a:lnTo>
                <a:lnTo>
                  <a:pt x="33588" y="7680"/>
                </a:lnTo>
                <a:lnTo>
                  <a:pt x="29763" y="5757"/>
                </a:lnTo>
                <a:lnTo>
                  <a:pt x="24963" y="4799"/>
                </a:lnTo>
                <a:lnTo>
                  <a:pt x="15361" y="4799"/>
                </a:lnTo>
                <a:lnTo>
                  <a:pt x="10561" y="7680"/>
                </a:lnTo>
                <a:lnTo>
                  <a:pt x="6720" y="11519"/>
                </a:lnTo>
                <a:lnTo>
                  <a:pt x="1920" y="16317"/>
                </a:lnTo>
                <a:lnTo>
                  <a:pt x="0" y="21116"/>
                </a:lnTo>
                <a:lnTo>
                  <a:pt x="0" y="34558"/>
                </a:lnTo>
                <a:lnTo>
                  <a:pt x="1920" y="39357"/>
                </a:lnTo>
                <a:lnTo>
                  <a:pt x="5760" y="43196"/>
                </a:lnTo>
                <a:lnTo>
                  <a:pt x="9601" y="47995"/>
                </a:lnTo>
                <a:lnTo>
                  <a:pt x="15361" y="49917"/>
                </a:lnTo>
                <a:lnTo>
                  <a:pt x="23042" y="50875"/>
                </a:lnTo>
                <a:lnTo>
                  <a:pt x="23042" y="48958"/>
                </a:lnTo>
                <a:lnTo>
                  <a:pt x="18242" y="47036"/>
                </a:lnTo>
                <a:lnTo>
                  <a:pt x="14401" y="45119"/>
                </a:lnTo>
                <a:lnTo>
                  <a:pt x="12481" y="42237"/>
                </a:lnTo>
                <a:lnTo>
                  <a:pt x="10561" y="38398"/>
                </a:lnTo>
                <a:lnTo>
                  <a:pt x="8641" y="35516"/>
                </a:lnTo>
                <a:lnTo>
                  <a:pt x="8641" y="268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8" name="object 1238"/>
          <p:cNvSpPr/>
          <p:nvPr/>
        </p:nvSpPr>
        <p:spPr>
          <a:xfrm>
            <a:off x="5650626" y="8568749"/>
            <a:ext cx="84475" cy="51840"/>
          </a:xfrm>
          <a:custGeom>
            <a:avLst/>
            <a:gdLst/>
            <a:ahLst/>
            <a:cxnLst/>
            <a:rect l="l" t="t" r="r" b="b"/>
            <a:pathLst>
              <a:path w="84475" h="51840">
                <a:moveTo>
                  <a:pt x="79674" y="40320"/>
                </a:moveTo>
                <a:lnTo>
                  <a:pt x="84475" y="33599"/>
                </a:lnTo>
                <a:lnTo>
                  <a:pt x="84475" y="22079"/>
                </a:lnTo>
                <a:lnTo>
                  <a:pt x="82555" y="18240"/>
                </a:lnTo>
                <a:lnTo>
                  <a:pt x="79674" y="14400"/>
                </a:lnTo>
                <a:lnTo>
                  <a:pt x="76794" y="9602"/>
                </a:lnTo>
                <a:lnTo>
                  <a:pt x="71993" y="6720"/>
                </a:lnTo>
                <a:lnTo>
                  <a:pt x="65272" y="3840"/>
                </a:lnTo>
                <a:lnTo>
                  <a:pt x="58552" y="964"/>
                </a:lnTo>
                <a:lnTo>
                  <a:pt x="50871" y="0"/>
                </a:lnTo>
                <a:lnTo>
                  <a:pt x="41269" y="0"/>
                </a:lnTo>
                <a:lnTo>
                  <a:pt x="32596" y="442"/>
                </a:lnTo>
                <a:lnTo>
                  <a:pt x="19808" y="3249"/>
                </a:lnTo>
                <a:lnTo>
                  <a:pt x="9601" y="8644"/>
                </a:lnTo>
                <a:lnTo>
                  <a:pt x="2880" y="13441"/>
                </a:lnTo>
                <a:lnTo>
                  <a:pt x="0" y="19199"/>
                </a:lnTo>
                <a:lnTo>
                  <a:pt x="0" y="29759"/>
                </a:lnTo>
                <a:lnTo>
                  <a:pt x="960" y="33599"/>
                </a:lnTo>
                <a:lnTo>
                  <a:pt x="3840" y="36481"/>
                </a:lnTo>
                <a:lnTo>
                  <a:pt x="3840" y="23038"/>
                </a:lnTo>
                <a:lnTo>
                  <a:pt x="4800" y="21121"/>
                </a:lnTo>
                <a:lnTo>
                  <a:pt x="5760" y="20164"/>
                </a:lnTo>
                <a:lnTo>
                  <a:pt x="7680" y="17282"/>
                </a:lnTo>
                <a:lnTo>
                  <a:pt x="11521" y="15358"/>
                </a:lnTo>
                <a:lnTo>
                  <a:pt x="15361" y="14400"/>
                </a:lnTo>
                <a:lnTo>
                  <a:pt x="22082" y="12483"/>
                </a:lnTo>
                <a:lnTo>
                  <a:pt x="29763" y="11519"/>
                </a:lnTo>
                <a:lnTo>
                  <a:pt x="38389" y="11519"/>
                </a:lnTo>
                <a:lnTo>
                  <a:pt x="43835" y="11585"/>
                </a:lnTo>
                <a:lnTo>
                  <a:pt x="57254" y="12474"/>
                </a:lnTo>
                <a:lnTo>
                  <a:pt x="68153" y="14400"/>
                </a:lnTo>
                <a:lnTo>
                  <a:pt x="71993" y="15358"/>
                </a:lnTo>
                <a:lnTo>
                  <a:pt x="75834" y="17282"/>
                </a:lnTo>
                <a:lnTo>
                  <a:pt x="77754" y="19199"/>
                </a:lnTo>
                <a:lnTo>
                  <a:pt x="79674" y="22079"/>
                </a:lnTo>
                <a:lnTo>
                  <a:pt x="80634" y="24002"/>
                </a:lnTo>
                <a:lnTo>
                  <a:pt x="80634" y="30723"/>
                </a:lnTo>
                <a:lnTo>
                  <a:pt x="77754" y="33599"/>
                </a:lnTo>
                <a:lnTo>
                  <a:pt x="71033" y="36481"/>
                </a:lnTo>
                <a:lnTo>
                  <a:pt x="58523" y="39592"/>
                </a:lnTo>
                <a:lnTo>
                  <a:pt x="44150" y="40320"/>
                </a:lnTo>
                <a:lnTo>
                  <a:pt x="37429" y="40320"/>
                </a:lnTo>
                <a:lnTo>
                  <a:pt x="29763" y="39361"/>
                </a:lnTo>
                <a:lnTo>
                  <a:pt x="23042" y="38403"/>
                </a:lnTo>
                <a:lnTo>
                  <a:pt x="16322" y="37438"/>
                </a:lnTo>
                <a:lnTo>
                  <a:pt x="10561" y="35522"/>
                </a:lnTo>
                <a:lnTo>
                  <a:pt x="7680" y="32641"/>
                </a:lnTo>
                <a:lnTo>
                  <a:pt x="12481" y="45119"/>
                </a:lnTo>
                <a:lnTo>
                  <a:pt x="19202" y="47999"/>
                </a:lnTo>
                <a:lnTo>
                  <a:pt x="25923" y="50881"/>
                </a:lnTo>
                <a:lnTo>
                  <a:pt x="33588" y="51840"/>
                </a:lnTo>
                <a:lnTo>
                  <a:pt x="42230" y="51840"/>
                </a:lnTo>
                <a:lnTo>
                  <a:pt x="46039" y="51765"/>
                </a:lnTo>
                <a:lnTo>
                  <a:pt x="59127" y="49891"/>
                </a:lnTo>
                <a:lnTo>
                  <a:pt x="70073" y="45119"/>
                </a:lnTo>
                <a:lnTo>
                  <a:pt x="79674" y="40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9" name="object 1239"/>
          <p:cNvSpPr/>
          <p:nvPr/>
        </p:nvSpPr>
        <p:spPr>
          <a:xfrm>
            <a:off x="5654466" y="8597549"/>
            <a:ext cx="8641" cy="16318"/>
          </a:xfrm>
          <a:custGeom>
            <a:avLst/>
            <a:gdLst/>
            <a:ahLst/>
            <a:cxnLst/>
            <a:rect l="l" t="t" r="r" b="b"/>
            <a:pathLst>
              <a:path w="8641" h="16318">
                <a:moveTo>
                  <a:pt x="2880" y="12478"/>
                </a:moveTo>
                <a:lnTo>
                  <a:pt x="8641" y="16318"/>
                </a:lnTo>
                <a:lnTo>
                  <a:pt x="3840" y="3840"/>
                </a:lnTo>
                <a:lnTo>
                  <a:pt x="960" y="1923"/>
                </a:lnTo>
                <a:lnTo>
                  <a:pt x="0" y="0"/>
                </a:lnTo>
                <a:lnTo>
                  <a:pt x="0" y="7680"/>
                </a:lnTo>
                <a:lnTo>
                  <a:pt x="2880" y="124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0" name="object 1240"/>
          <p:cNvSpPr/>
          <p:nvPr/>
        </p:nvSpPr>
        <p:spPr>
          <a:xfrm>
            <a:off x="5650626" y="8517879"/>
            <a:ext cx="82555" cy="31670"/>
          </a:xfrm>
          <a:custGeom>
            <a:avLst/>
            <a:gdLst/>
            <a:ahLst/>
            <a:cxnLst/>
            <a:rect l="l" t="t" r="r" b="b"/>
            <a:pathLst>
              <a:path w="82555" h="31670">
                <a:moveTo>
                  <a:pt x="10561" y="28789"/>
                </a:moveTo>
                <a:lnTo>
                  <a:pt x="9601" y="25914"/>
                </a:lnTo>
                <a:lnTo>
                  <a:pt x="9601" y="23032"/>
                </a:lnTo>
                <a:lnTo>
                  <a:pt x="10561" y="22075"/>
                </a:lnTo>
                <a:lnTo>
                  <a:pt x="11521" y="21110"/>
                </a:lnTo>
                <a:lnTo>
                  <a:pt x="12481" y="21110"/>
                </a:lnTo>
                <a:lnTo>
                  <a:pt x="13441" y="20151"/>
                </a:lnTo>
                <a:lnTo>
                  <a:pt x="75834" y="20151"/>
                </a:lnTo>
                <a:lnTo>
                  <a:pt x="76794" y="21110"/>
                </a:lnTo>
                <a:lnTo>
                  <a:pt x="77754" y="21110"/>
                </a:lnTo>
                <a:lnTo>
                  <a:pt x="78714" y="22075"/>
                </a:lnTo>
                <a:lnTo>
                  <a:pt x="79674" y="23032"/>
                </a:lnTo>
                <a:lnTo>
                  <a:pt x="79674" y="23990"/>
                </a:lnTo>
                <a:lnTo>
                  <a:pt x="80634" y="26872"/>
                </a:lnTo>
                <a:lnTo>
                  <a:pt x="80634" y="30711"/>
                </a:lnTo>
                <a:lnTo>
                  <a:pt x="82555" y="30711"/>
                </a:lnTo>
                <a:lnTo>
                  <a:pt x="82555" y="0"/>
                </a:lnTo>
                <a:lnTo>
                  <a:pt x="80634" y="0"/>
                </a:lnTo>
                <a:lnTo>
                  <a:pt x="80634" y="3840"/>
                </a:lnTo>
                <a:lnTo>
                  <a:pt x="79674" y="5745"/>
                </a:lnTo>
                <a:lnTo>
                  <a:pt x="79674" y="7680"/>
                </a:lnTo>
                <a:lnTo>
                  <a:pt x="78714" y="8625"/>
                </a:lnTo>
                <a:lnTo>
                  <a:pt x="77754" y="9585"/>
                </a:lnTo>
                <a:lnTo>
                  <a:pt x="75834" y="9585"/>
                </a:lnTo>
                <a:lnTo>
                  <a:pt x="72953" y="10561"/>
                </a:lnTo>
                <a:lnTo>
                  <a:pt x="0" y="10561"/>
                </a:lnTo>
                <a:lnTo>
                  <a:pt x="0" y="12466"/>
                </a:lnTo>
                <a:lnTo>
                  <a:pt x="9601" y="31670"/>
                </a:lnTo>
                <a:lnTo>
                  <a:pt x="11521" y="30711"/>
                </a:lnTo>
                <a:lnTo>
                  <a:pt x="10561" y="287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1" name="object 1241"/>
          <p:cNvSpPr/>
          <p:nvPr/>
        </p:nvSpPr>
        <p:spPr>
          <a:xfrm>
            <a:off x="5650626" y="8445870"/>
            <a:ext cx="84475" cy="52806"/>
          </a:xfrm>
          <a:custGeom>
            <a:avLst/>
            <a:gdLst/>
            <a:ahLst/>
            <a:cxnLst/>
            <a:rect l="l" t="t" r="r" b="b"/>
            <a:pathLst>
              <a:path w="84475" h="52806">
                <a:moveTo>
                  <a:pt x="79674" y="41285"/>
                </a:moveTo>
                <a:lnTo>
                  <a:pt x="84475" y="34564"/>
                </a:lnTo>
                <a:lnTo>
                  <a:pt x="84475" y="23042"/>
                </a:lnTo>
                <a:lnTo>
                  <a:pt x="82555" y="19202"/>
                </a:lnTo>
                <a:lnTo>
                  <a:pt x="79674" y="14401"/>
                </a:lnTo>
                <a:lnTo>
                  <a:pt x="76794" y="10561"/>
                </a:lnTo>
                <a:lnTo>
                  <a:pt x="71993" y="6720"/>
                </a:lnTo>
                <a:lnTo>
                  <a:pt x="65272" y="4800"/>
                </a:lnTo>
                <a:lnTo>
                  <a:pt x="58552" y="1920"/>
                </a:lnTo>
                <a:lnTo>
                  <a:pt x="50871" y="0"/>
                </a:lnTo>
                <a:lnTo>
                  <a:pt x="41269" y="0"/>
                </a:lnTo>
                <a:lnTo>
                  <a:pt x="32371" y="598"/>
                </a:lnTo>
                <a:lnTo>
                  <a:pt x="19716" y="3925"/>
                </a:lnTo>
                <a:lnTo>
                  <a:pt x="9601" y="9601"/>
                </a:lnTo>
                <a:lnTo>
                  <a:pt x="2880" y="14401"/>
                </a:lnTo>
                <a:lnTo>
                  <a:pt x="0" y="20162"/>
                </a:lnTo>
                <a:lnTo>
                  <a:pt x="0" y="29763"/>
                </a:lnTo>
                <a:lnTo>
                  <a:pt x="960" y="33604"/>
                </a:lnTo>
                <a:lnTo>
                  <a:pt x="3840" y="37444"/>
                </a:lnTo>
                <a:lnTo>
                  <a:pt x="3840" y="24002"/>
                </a:lnTo>
                <a:lnTo>
                  <a:pt x="4800" y="22082"/>
                </a:lnTo>
                <a:lnTo>
                  <a:pt x="7680" y="18242"/>
                </a:lnTo>
                <a:lnTo>
                  <a:pt x="11521" y="16322"/>
                </a:lnTo>
                <a:lnTo>
                  <a:pt x="15361" y="14401"/>
                </a:lnTo>
                <a:lnTo>
                  <a:pt x="22082" y="12481"/>
                </a:lnTo>
                <a:lnTo>
                  <a:pt x="29763" y="11521"/>
                </a:lnTo>
                <a:lnTo>
                  <a:pt x="38389" y="11521"/>
                </a:lnTo>
                <a:lnTo>
                  <a:pt x="43835" y="11586"/>
                </a:lnTo>
                <a:lnTo>
                  <a:pt x="57254" y="12474"/>
                </a:lnTo>
                <a:lnTo>
                  <a:pt x="68153" y="14401"/>
                </a:lnTo>
                <a:lnTo>
                  <a:pt x="71993" y="16322"/>
                </a:lnTo>
                <a:lnTo>
                  <a:pt x="75834" y="17282"/>
                </a:lnTo>
                <a:lnTo>
                  <a:pt x="77754" y="20162"/>
                </a:lnTo>
                <a:lnTo>
                  <a:pt x="79674" y="22082"/>
                </a:lnTo>
                <a:lnTo>
                  <a:pt x="80634" y="24963"/>
                </a:lnTo>
                <a:lnTo>
                  <a:pt x="80634" y="30723"/>
                </a:lnTo>
                <a:lnTo>
                  <a:pt x="77754" y="34564"/>
                </a:lnTo>
                <a:lnTo>
                  <a:pt x="71033" y="36484"/>
                </a:lnTo>
                <a:lnTo>
                  <a:pt x="69595" y="37074"/>
                </a:lnTo>
                <a:lnTo>
                  <a:pt x="58452" y="40135"/>
                </a:lnTo>
                <a:lnTo>
                  <a:pt x="44150" y="41285"/>
                </a:lnTo>
                <a:lnTo>
                  <a:pt x="37429" y="41285"/>
                </a:lnTo>
                <a:lnTo>
                  <a:pt x="29763" y="40325"/>
                </a:lnTo>
                <a:lnTo>
                  <a:pt x="23042" y="39364"/>
                </a:lnTo>
                <a:lnTo>
                  <a:pt x="16322" y="38404"/>
                </a:lnTo>
                <a:lnTo>
                  <a:pt x="10561" y="36484"/>
                </a:lnTo>
                <a:lnTo>
                  <a:pt x="7680" y="33604"/>
                </a:lnTo>
                <a:lnTo>
                  <a:pt x="12481" y="46085"/>
                </a:lnTo>
                <a:lnTo>
                  <a:pt x="19202" y="48005"/>
                </a:lnTo>
                <a:lnTo>
                  <a:pt x="25923" y="50886"/>
                </a:lnTo>
                <a:lnTo>
                  <a:pt x="33588" y="52806"/>
                </a:lnTo>
                <a:lnTo>
                  <a:pt x="42230" y="52806"/>
                </a:lnTo>
                <a:lnTo>
                  <a:pt x="46039" y="52731"/>
                </a:lnTo>
                <a:lnTo>
                  <a:pt x="59127" y="50856"/>
                </a:lnTo>
                <a:lnTo>
                  <a:pt x="70073" y="46085"/>
                </a:lnTo>
                <a:lnTo>
                  <a:pt x="79674" y="41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2" name="object 1242"/>
          <p:cNvSpPr/>
          <p:nvPr/>
        </p:nvSpPr>
        <p:spPr>
          <a:xfrm>
            <a:off x="5654466" y="8474674"/>
            <a:ext cx="8641" cy="17282"/>
          </a:xfrm>
          <a:custGeom>
            <a:avLst/>
            <a:gdLst/>
            <a:ahLst/>
            <a:cxnLst/>
            <a:rect l="l" t="t" r="r" b="b"/>
            <a:pathLst>
              <a:path w="8641" h="17282">
                <a:moveTo>
                  <a:pt x="2880" y="13441"/>
                </a:moveTo>
                <a:lnTo>
                  <a:pt x="8641" y="17282"/>
                </a:lnTo>
                <a:lnTo>
                  <a:pt x="3840" y="4800"/>
                </a:lnTo>
                <a:lnTo>
                  <a:pt x="960" y="2880"/>
                </a:lnTo>
                <a:lnTo>
                  <a:pt x="0" y="0"/>
                </a:lnTo>
                <a:lnTo>
                  <a:pt x="0" y="8641"/>
                </a:lnTo>
                <a:lnTo>
                  <a:pt x="288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3" name="object 1243"/>
          <p:cNvSpPr/>
          <p:nvPr/>
        </p:nvSpPr>
        <p:spPr>
          <a:xfrm>
            <a:off x="4416110" y="6597929"/>
            <a:ext cx="6705" cy="17282"/>
          </a:xfrm>
          <a:custGeom>
            <a:avLst/>
            <a:gdLst/>
            <a:ahLst/>
            <a:cxnLst/>
            <a:rect l="l" t="t" r="r" b="b"/>
            <a:pathLst>
              <a:path w="6705" h="17282">
                <a:moveTo>
                  <a:pt x="0" y="5760"/>
                </a:moveTo>
                <a:lnTo>
                  <a:pt x="960" y="13441"/>
                </a:lnTo>
                <a:lnTo>
                  <a:pt x="3840" y="15361"/>
                </a:lnTo>
                <a:lnTo>
                  <a:pt x="6705" y="17282"/>
                </a:lnTo>
                <a:lnTo>
                  <a:pt x="5745" y="0"/>
                </a:lnTo>
                <a:lnTo>
                  <a:pt x="4800" y="1920"/>
                </a:lnTo>
                <a:lnTo>
                  <a:pt x="2865" y="3840"/>
                </a:lnTo>
                <a:lnTo>
                  <a:pt x="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4" name="object 1244"/>
          <p:cNvSpPr/>
          <p:nvPr/>
        </p:nvSpPr>
        <p:spPr>
          <a:xfrm>
            <a:off x="4372904" y="6569141"/>
            <a:ext cx="74874" cy="80576"/>
          </a:xfrm>
          <a:custGeom>
            <a:avLst/>
            <a:gdLst/>
            <a:ahLst/>
            <a:cxnLst/>
            <a:rect l="l" t="t" r="r" b="b"/>
            <a:pathLst>
              <a:path w="74874" h="80576">
                <a:moveTo>
                  <a:pt x="51846" y="37429"/>
                </a:moveTo>
                <a:lnTo>
                  <a:pt x="59512" y="35509"/>
                </a:lnTo>
                <a:lnTo>
                  <a:pt x="64312" y="33588"/>
                </a:lnTo>
                <a:lnTo>
                  <a:pt x="67193" y="30708"/>
                </a:lnTo>
                <a:lnTo>
                  <a:pt x="70073" y="27828"/>
                </a:lnTo>
                <a:lnTo>
                  <a:pt x="71993" y="23987"/>
                </a:lnTo>
                <a:lnTo>
                  <a:pt x="71993" y="16306"/>
                </a:lnTo>
                <a:lnTo>
                  <a:pt x="70073" y="12466"/>
                </a:lnTo>
                <a:lnTo>
                  <a:pt x="68153" y="9585"/>
                </a:lnTo>
                <a:lnTo>
                  <a:pt x="66233" y="6705"/>
                </a:lnTo>
                <a:lnTo>
                  <a:pt x="62392" y="3840"/>
                </a:lnTo>
                <a:lnTo>
                  <a:pt x="58567" y="1904"/>
                </a:lnTo>
                <a:lnTo>
                  <a:pt x="54726" y="960"/>
                </a:lnTo>
                <a:lnTo>
                  <a:pt x="48950" y="0"/>
                </a:lnTo>
                <a:lnTo>
                  <a:pt x="0" y="0"/>
                </a:lnTo>
                <a:lnTo>
                  <a:pt x="0" y="1904"/>
                </a:lnTo>
                <a:lnTo>
                  <a:pt x="6720" y="1904"/>
                </a:lnTo>
                <a:lnTo>
                  <a:pt x="7680" y="2865"/>
                </a:lnTo>
                <a:lnTo>
                  <a:pt x="9601" y="3840"/>
                </a:lnTo>
                <a:lnTo>
                  <a:pt x="10561" y="4800"/>
                </a:lnTo>
                <a:lnTo>
                  <a:pt x="10561" y="5745"/>
                </a:lnTo>
                <a:lnTo>
                  <a:pt x="11521" y="6705"/>
                </a:lnTo>
                <a:lnTo>
                  <a:pt x="11521" y="66233"/>
                </a:lnTo>
                <a:lnTo>
                  <a:pt x="31668" y="74874"/>
                </a:lnTo>
                <a:lnTo>
                  <a:pt x="30723" y="73913"/>
                </a:lnTo>
                <a:lnTo>
                  <a:pt x="30723" y="40309"/>
                </a:lnTo>
                <a:lnTo>
                  <a:pt x="36484" y="40309"/>
                </a:lnTo>
                <a:lnTo>
                  <a:pt x="41285" y="41269"/>
                </a:lnTo>
                <a:lnTo>
                  <a:pt x="44165" y="42230"/>
                </a:lnTo>
                <a:lnTo>
                  <a:pt x="43205" y="34549"/>
                </a:lnTo>
                <a:lnTo>
                  <a:pt x="40325" y="35509"/>
                </a:lnTo>
                <a:lnTo>
                  <a:pt x="36484" y="36469"/>
                </a:lnTo>
                <a:lnTo>
                  <a:pt x="30723" y="36469"/>
                </a:lnTo>
                <a:lnTo>
                  <a:pt x="30723" y="3840"/>
                </a:lnTo>
                <a:lnTo>
                  <a:pt x="36484" y="3840"/>
                </a:lnTo>
                <a:lnTo>
                  <a:pt x="40325" y="4800"/>
                </a:lnTo>
                <a:lnTo>
                  <a:pt x="43205" y="5745"/>
                </a:lnTo>
                <a:lnTo>
                  <a:pt x="46070" y="6705"/>
                </a:lnTo>
                <a:lnTo>
                  <a:pt x="48006" y="8625"/>
                </a:lnTo>
                <a:lnTo>
                  <a:pt x="48950" y="11521"/>
                </a:lnTo>
                <a:lnTo>
                  <a:pt x="50886" y="13426"/>
                </a:lnTo>
                <a:lnTo>
                  <a:pt x="51846" y="16306"/>
                </a:lnTo>
                <a:lnTo>
                  <a:pt x="51846" y="23987"/>
                </a:lnTo>
                <a:lnTo>
                  <a:pt x="50886" y="26868"/>
                </a:lnTo>
                <a:lnTo>
                  <a:pt x="48950" y="28788"/>
                </a:lnTo>
                <a:lnTo>
                  <a:pt x="49911" y="46070"/>
                </a:lnTo>
                <a:lnTo>
                  <a:pt x="51846" y="48950"/>
                </a:lnTo>
                <a:lnTo>
                  <a:pt x="53751" y="51831"/>
                </a:lnTo>
                <a:lnTo>
                  <a:pt x="53751" y="65272"/>
                </a:lnTo>
                <a:lnTo>
                  <a:pt x="51846" y="68153"/>
                </a:lnTo>
                <a:lnTo>
                  <a:pt x="50886" y="71033"/>
                </a:lnTo>
                <a:lnTo>
                  <a:pt x="48950" y="72953"/>
                </a:lnTo>
                <a:lnTo>
                  <a:pt x="46070" y="73913"/>
                </a:lnTo>
                <a:lnTo>
                  <a:pt x="44088" y="80576"/>
                </a:lnTo>
                <a:lnTo>
                  <a:pt x="57605" y="78406"/>
                </a:lnTo>
                <a:lnTo>
                  <a:pt x="68153" y="73913"/>
                </a:lnTo>
                <a:lnTo>
                  <a:pt x="72953" y="69113"/>
                </a:lnTo>
                <a:lnTo>
                  <a:pt x="74874" y="64312"/>
                </a:lnTo>
                <a:lnTo>
                  <a:pt x="74874" y="52791"/>
                </a:lnTo>
                <a:lnTo>
                  <a:pt x="72953" y="47990"/>
                </a:lnTo>
                <a:lnTo>
                  <a:pt x="68153" y="44150"/>
                </a:lnTo>
                <a:lnTo>
                  <a:pt x="65272" y="41269"/>
                </a:lnTo>
                <a:lnTo>
                  <a:pt x="59512" y="39349"/>
                </a:lnTo>
                <a:lnTo>
                  <a:pt x="51846" y="374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5" name="object 1245"/>
          <p:cNvSpPr/>
          <p:nvPr/>
        </p:nvSpPr>
        <p:spPr>
          <a:xfrm>
            <a:off x="4372904" y="6635374"/>
            <a:ext cx="46070" cy="14401"/>
          </a:xfrm>
          <a:custGeom>
            <a:avLst/>
            <a:gdLst/>
            <a:ahLst/>
            <a:cxnLst/>
            <a:rect l="l" t="t" r="r" b="b"/>
            <a:pathLst>
              <a:path w="46070" h="14401">
                <a:moveTo>
                  <a:pt x="43205" y="9601"/>
                </a:moveTo>
                <a:lnTo>
                  <a:pt x="33604" y="9601"/>
                </a:lnTo>
                <a:lnTo>
                  <a:pt x="31668" y="8641"/>
                </a:lnTo>
                <a:lnTo>
                  <a:pt x="11521" y="0"/>
                </a:lnTo>
                <a:lnTo>
                  <a:pt x="11521" y="7680"/>
                </a:lnTo>
                <a:lnTo>
                  <a:pt x="10561" y="8641"/>
                </a:lnTo>
                <a:lnTo>
                  <a:pt x="10561" y="9601"/>
                </a:lnTo>
                <a:lnTo>
                  <a:pt x="9601" y="10561"/>
                </a:lnTo>
                <a:lnTo>
                  <a:pt x="7680" y="11521"/>
                </a:lnTo>
                <a:lnTo>
                  <a:pt x="6720" y="11521"/>
                </a:lnTo>
                <a:lnTo>
                  <a:pt x="3840" y="12481"/>
                </a:lnTo>
                <a:lnTo>
                  <a:pt x="0" y="12481"/>
                </a:lnTo>
                <a:lnTo>
                  <a:pt x="0" y="14401"/>
                </a:lnTo>
                <a:lnTo>
                  <a:pt x="41285" y="14401"/>
                </a:lnTo>
                <a:lnTo>
                  <a:pt x="44088" y="14343"/>
                </a:lnTo>
                <a:lnTo>
                  <a:pt x="46070" y="7680"/>
                </a:lnTo>
                <a:lnTo>
                  <a:pt x="43205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6" name="object 1246"/>
          <p:cNvSpPr/>
          <p:nvPr/>
        </p:nvSpPr>
        <p:spPr>
          <a:xfrm>
            <a:off x="4455459" y="6594088"/>
            <a:ext cx="29763" cy="55686"/>
          </a:xfrm>
          <a:custGeom>
            <a:avLst/>
            <a:gdLst/>
            <a:ahLst/>
            <a:cxnLst/>
            <a:rect l="l" t="t" r="r" b="b"/>
            <a:pathLst>
              <a:path w="29763" h="55686">
                <a:moveTo>
                  <a:pt x="29763" y="55686"/>
                </a:moveTo>
                <a:lnTo>
                  <a:pt x="29763" y="53766"/>
                </a:lnTo>
                <a:lnTo>
                  <a:pt x="26883" y="53766"/>
                </a:lnTo>
                <a:lnTo>
                  <a:pt x="24963" y="52806"/>
                </a:lnTo>
                <a:lnTo>
                  <a:pt x="24963" y="51846"/>
                </a:lnTo>
                <a:lnTo>
                  <a:pt x="24002" y="50886"/>
                </a:lnTo>
                <a:lnTo>
                  <a:pt x="23042" y="48005"/>
                </a:lnTo>
                <a:lnTo>
                  <a:pt x="23042" y="0"/>
                </a:lnTo>
                <a:lnTo>
                  <a:pt x="0" y="0"/>
                </a:lnTo>
                <a:lnTo>
                  <a:pt x="0" y="1920"/>
                </a:lnTo>
                <a:lnTo>
                  <a:pt x="1920" y="1920"/>
                </a:lnTo>
                <a:lnTo>
                  <a:pt x="3840" y="2880"/>
                </a:lnTo>
                <a:lnTo>
                  <a:pt x="4800" y="3840"/>
                </a:lnTo>
                <a:lnTo>
                  <a:pt x="5760" y="4800"/>
                </a:lnTo>
                <a:lnTo>
                  <a:pt x="6720" y="7680"/>
                </a:lnTo>
                <a:lnTo>
                  <a:pt x="6720" y="48005"/>
                </a:lnTo>
                <a:lnTo>
                  <a:pt x="5760" y="50886"/>
                </a:lnTo>
                <a:lnTo>
                  <a:pt x="4800" y="51846"/>
                </a:lnTo>
                <a:lnTo>
                  <a:pt x="3840" y="52806"/>
                </a:lnTo>
                <a:lnTo>
                  <a:pt x="1920" y="53766"/>
                </a:lnTo>
                <a:lnTo>
                  <a:pt x="0" y="53766"/>
                </a:lnTo>
                <a:lnTo>
                  <a:pt x="0" y="55686"/>
                </a:lnTo>
                <a:lnTo>
                  <a:pt x="29763" y="556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7" name="object 1247"/>
          <p:cNvSpPr/>
          <p:nvPr/>
        </p:nvSpPr>
        <p:spPr>
          <a:xfrm>
            <a:off x="4461220" y="6567220"/>
            <a:ext cx="18242" cy="18227"/>
          </a:xfrm>
          <a:custGeom>
            <a:avLst/>
            <a:gdLst/>
            <a:ahLst/>
            <a:cxnLst/>
            <a:rect l="l" t="t" r="r" b="b"/>
            <a:pathLst>
              <a:path w="18242" h="18227">
                <a:moveTo>
                  <a:pt x="18242" y="8625"/>
                </a:moveTo>
                <a:lnTo>
                  <a:pt x="18242" y="6720"/>
                </a:lnTo>
                <a:lnTo>
                  <a:pt x="17282" y="3825"/>
                </a:lnTo>
                <a:lnTo>
                  <a:pt x="15361" y="2880"/>
                </a:lnTo>
                <a:lnTo>
                  <a:pt x="13441" y="944"/>
                </a:lnTo>
                <a:lnTo>
                  <a:pt x="11521" y="0"/>
                </a:lnTo>
                <a:lnTo>
                  <a:pt x="6720" y="0"/>
                </a:lnTo>
                <a:lnTo>
                  <a:pt x="3840" y="944"/>
                </a:lnTo>
                <a:lnTo>
                  <a:pt x="2880" y="2880"/>
                </a:lnTo>
                <a:lnTo>
                  <a:pt x="960" y="3825"/>
                </a:lnTo>
                <a:lnTo>
                  <a:pt x="0" y="6720"/>
                </a:lnTo>
                <a:lnTo>
                  <a:pt x="0" y="11506"/>
                </a:lnTo>
                <a:lnTo>
                  <a:pt x="960" y="13441"/>
                </a:lnTo>
                <a:lnTo>
                  <a:pt x="2880" y="15346"/>
                </a:lnTo>
                <a:lnTo>
                  <a:pt x="3840" y="17282"/>
                </a:lnTo>
                <a:lnTo>
                  <a:pt x="6720" y="18227"/>
                </a:lnTo>
                <a:lnTo>
                  <a:pt x="11521" y="18227"/>
                </a:lnTo>
                <a:lnTo>
                  <a:pt x="13441" y="17282"/>
                </a:lnTo>
                <a:lnTo>
                  <a:pt x="15361" y="15346"/>
                </a:lnTo>
                <a:lnTo>
                  <a:pt x="17282" y="13441"/>
                </a:lnTo>
                <a:lnTo>
                  <a:pt x="18242" y="11506"/>
                </a:lnTo>
                <a:lnTo>
                  <a:pt x="18242" y="86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8" name="object 1248"/>
          <p:cNvSpPr/>
          <p:nvPr/>
        </p:nvSpPr>
        <p:spPr>
          <a:xfrm>
            <a:off x="4489063" y="6569141"/>
            <a:ext cx="30708" cy="80634"/>
          </a:xfrm>
          <a:custGeom>
            <a:avLst/>
            <a:gdLst/>
            <a:ahLst/>
            <a:cxnLst/>
            <a:rect l="l" t="t" r="r" b="b"/>
            <a:pathLst>
              <a:path w="30708" h="80634">
                <a:moveTo>
                  <a:pt x="30708" y="80634"/>
                </a:moveTo>
                <a:lnTo>
                  <a:pt x="30708" y="78714"/>
                </a:lnTo>
                <a:lnTo>
                  <a:pt x="27828" y="78714"/>
                </a:lnTo>
                <a:lnTo>
                  <a:pt x="25923" y="77754"/>
                </a:lnTo>
                <a:lnTo>
                  <a:pt x="24963" y="76794"/>
                </a:lnTo>
                <a:lnTo>
                  <a:pt x="23987" y="75834"/>
                </a:lnTo>
                <a:lnTo>
                  <a:pt x="23987" y="0"/>
                </a:lnTo>
                <a:lnTo>
                  <a:pt x="0" y="0"/>
                </a:lnTo>
                <a:lnTo>
                  <a:pt x="0" y="1904"/>
                </a:lnTo>
                <a:lnTo>
                  <a:pt x="2880" y="1904"/>
                </a:lnTo>
                <a:lnTo>
                  <a:pt x="4800" y="2865"/>
                </a:lnTo>
                <a:lnTo>
                  <a:pt x="5760" y="3840"/>
                </a:lnTo>
                <a:lnTo>
                  <a:pt x="6720" y="4800"/>
                </a:lnTo>
                <a:lnTo>
                  <a:pt x="6720" y="75834"/>
                </a:lnTo>
                <a:lnTo>
                  <a:pt x="5760" y="76794"/>
                </a:lnTo>
                <a:lnTo>
                  <a:pt x="4800" y="77754"/>
                </a:lnTo>
                <a:lnTo>
                  <a:pt x="2880" y="78714"/>
                </a:lnTo>
                <a:lnTo>
                  <a:pt x="0" y="78714"/>
                </a:lnTo>
                <a:lnTo>
                  <a:pt x="0" y="80634"/>
                </a:lnTo>
                <a:lnTo>
                  <a:pt x="30708" y="8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9" name="object 1249"/>
          <p:cNvSpPr/>
          <p:nvPr/>
        </p:nvSpPr>
        <p:spPr>
          <a:xfrm>
            <a:off x="4526493" y="6622570"/>
            <a:ext cx="16322" cy="28165"/>
          </a:xfrm>
          <a:custGeom>
            <a:avLst/>
            <a:gdLst/>
            <a:ahLst/>
            <a:cxnLst/>
            <a:rect l="l" t="t" r="r" b="b"/>
            <a:pathLst>
              <a:path w="16322" h="28165">
                <a:moveTo>
                  <a:pt x="960" y="22404"/>
                </a:moveTo>
                <a:lnTo>
                  <a:pt x="2895" y="25284"/>
                </a:lnTo>
                <a:lnTo>
                  <a:pt x="5760" y="27205"/>
                </a:lnTo>
                <a:lnTo>
                  <a:pt x="7680" y="28165"/>
                </a:lnTo>
                <a:lnTo>
                  <a:pt x="16322" y="28165"/>
                </a:lnTo>
                <a:lnTo>
                  <a:pt x="16322" y="8962"/>
                </a:lnTo>
                <a:lnTo>
                  <a:pt x="13629" y="0"/>
                </a:lnTo>
                <a:lnTo>
                  <a:pt x="5760" y="5122"/>
                </a:lnTo>
                <a:lnTo>
                  <a:pt x="1920" y="8962"/>
                </a:lnTo>
                <a:lnTo>
                  <a:pt x="0" y="12803"/>
                </a:lnTo>
                <a:lnTo>
                  <a:pt x="0" y="20484"/>
                </a:lnTo>
                <a:lnTo>
                  <a:pt x="960" y="22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0" name="object 1250"/>
          <p:cNvSpPr/>
          <p:nvPr/>
        </p:nvSpPr>
        <p:spPr>
          <a:xfrm>
            <a:off x="4527453" y="6592168"/>
            <a:ext cx="52806" cy="58567"/>
          </a:xfrm>
          <a:custGeom>
            <a:avLst/>
            <a:gdLst/>
            <a:ahLst/>
            <a:cxnLst/>
            <a:rect l="l" t="t" r="r" b="b"/>
            <a:pathLst>
              <a:path w="52806" h="58567">
                <a:moveTo>
                  <a:pt x="31683" y="56647"/>
                </a:moveTo>
                <a:lnTo>
                  <a:pt x="33604" y="57607"/>
                </a:lnTo>
                <a:lnTo>
                  <a:pt x="36484" y="58567"/>
                </a:lnTo>
                <a:lnTo>
                  <a:pt x="42245" y="58567"/>
                </a:lnTo>
                <a:lnTo>
                  <a:pt x="44165" y="57607"/>
                </a:lnTo>
                <a:lnTo>
                  <a:pt x="47045" y="56647"/>
                </a:lnTo>
                <a:lnTo>
                  <a:pt x="48966" y="54726"/>
                </a:lnTo>
                <a:lnTo>
                  <a:pt x="50886" y="52806"/>
                </a:lnTo>
                <a:lnTo>
                  <a:pt x="52806" y="49926"/>
                </a:lnTo>
                <a:lnTo>
                  <a:pt x="50886" y="48966"/>
                </a:lnTo>
                <a:lnTo>
                  <a:pt x="49926" y="49926"/>
                </a:lnTo>
                <a:lnTo>
                  <a:pt x="48966" y="50886"/>
                </a:lnTo>
                <a:lnTo>
                  <a:pt x="47045" y="50886"/>
                </a:lnTo>
                <a:lnTo>
                  <a:pt x="47045" y="49926"/>
                </a:lnTo>
                <a:lnTo>
                  <a:pt x="46085" y="49926"/>
                </a:lnTo>
                <a:lnTo>
                  <a:pt x="46085" y="48966"/>
                </a:lnTo>
                <a:lnTo>
                  <a:pt x="45125" y="48005"/>
                </a:lnTo>
                <a:lnTo>
                  <a:pt x="45125" y="12481"/>
                </a:lnTo>
                <a:lnTo>
                  <a:pt x="44165" y="10561"/>
                </a:lnTo>
                <a:lnTo>
                  <a:pt x="43205" y="8641"/>
                </a:lnTo>
                <a:lnTo>
                  <a:pt x="41285" y="5760"/>
                </a:lnTo>
                <a:lnTo>
                  <a:pt x="38404" y="3840"/>
                </a:lnTo>
                <a:lnTo>
                  <a:pt x="35524" y="960"/>
                </a:lnTo>
                <a:lnTo>
                  <a:pt x="30723" y="0"/>
                </a:lnTo>
                <a:lnTo>
                  <a:pt x="21122" y="0"/>
                </a:lnTo>
                <a:lnTo>
                  <a:pt x="17282" y="960"/>
                </a:lnTo>
                <a:lnTo>
                  <a:pt x="13441" y="1920"/>
                </a:lnTo>
                <a:lnTo>
                  <a:pt x="9601" y="3840"/>
                </a:lnTo>
                <a:lnTo>
                  <a:pt x="5760" y="5760"/>
                </a:lnTo>
                <a:lnTo>
                  <a:pt x="3840" y="8641"/>
                </a:lnTo>
                <a:lnTo>
                  <a:pt x="1935" y="10561"/>
                </a:lnTo>
                <a:lnTo>
                  <a:pt x="0" y="13441"/>
                </a:lnTo>
                <a:lnTo>
                  <a:pt x="0" y="18242"/>
                </a:lnTo>
                <a:lnTo>
                  <a:pt x="960" y="20162"/>
                </a:lnTo>
                <a:lnTo>
                  <a:pt x="2880" y="22082"/>
                </a:lnTo>
                <a:lnTo>
                  <a:pt x="4800" y="23042"/>
                </a:lnTo>
                <a:lnTo>
                  <a:pt x="6720" y="24002"/>
                </a:lnTo>
                <a:lnTo>
                  <a:pt x="11521" y="24002"/>
                </a:lnTo>
                <a:lnTo>
                  <a:pt x="13441" y="23042"/>
                </a:lnTo>
                <a:lnTo>
                  <a:pt x="14401" y="22082"/>
                </a:lnTo>
                <a:lnTo>
                  <a:pt x="16322" y="20162"/>
                </a:lnTo>
                <a:lnTo>
                  <a:pt x="17282" y="19202"/>
                </a:lnTo>
                <a:lnTo>
                  <a:pt x="17282" y="15361"/>
                </a:lnTo>
                <a:lnTo>
                  <a:pt x="16322" y="13441"/>
                </a:lnTo>
                <a:lnTo>
                  <a:pt x="14401" y="12481"/>
                </a:lnTo>
                <a:lnTo>
                  <a:pt x="13441" y="10561"/>
                </a:lnTo>
                <a:lnTo>
                  <a:pt x="13441" y="6720"/>
                </a:lnTo>
                <a:lnTo>
                  <a:pt x="14401" y="6720"/>
                </a:lnTo>
                <a:lnTo>
                  <a:pt x="16322" y="4800"/>
                </a:lnTo>
                <a:lnTo>
                  <a:pt x="24002" y="4800"/>
                </a:lnTo>
                <a:lnTo>
                  <a:pt x="24963" y="5760"/>
                </a:lnTo>
                <a:lnTo>
                  <a:pt x="26883" y="6720"/>
                </a:lnTo>
                <a:lnTo>
                  <a:pt x="27843" y="7680"/>
                </a:lnTo>
                <a:lnTo>
                  <a:pt x="27843" y="8641"/>
                </a:lnTo>
                <a:lnTo>
                  <a:pt x="28803" y="9601"/>
                </a:lnTo>
                <a:lnTo>
                  <a:pt x="28803" y="22082"/>
                </a:lnTo>
                <a:lnTo>
                  <a:pt x="26015" y="23391"/>
                </a:lnTo>
                <a:lnTo>
                  <a:pt x="12669" y="30402"/>
                </a:lnTo>
                <a:lnTo>
                  <a:pt x="15361" y="39364"/>
                </a:lnTo>
                <a:lnTo>
                  <a:pt x="16322" y="37444"/>
                </a:lnTo>
                <a:lnTo>
                  <a:pt x="18242" y="35524"/>
                </a:lnTo>
                <a:lnTo>
                  <a:pt x="20162" y="32644"/>
                </a:lnTo>
                <a:lnTo>
                  <a:pt x="24002" y="28803"/>
                </a:lnTo>
                <a:lnTo>
                  <a:pt x="28803" y="25923"/>
                </a:lnTo>
                <a:lnTo>
                  <a:pt x="28803" y="45125"/>
                </a:lnTo>
                <a:lnTo>
                  <a:pt x="25923" y="47045"/>
                </a:lnTo>
                <a:lnTo>
                  <a:pt x="24002" y="48005"/>
                </a:lnTo>
                <a:lnTo>
                  <a:pt x="18242" y="48005"/>
                </a:lnTo>
                <a:lnTo>
                  <a:pt x="17282" y="47045"/>
                </a:lnTo>
                <a:lnTo>
                  <a:pt x="16322" y="45125"/>
                </a:lnTo>
                <a:lnTo>
                  <a:pt x="15361" y="44165"/>
                </a:lnTo>
                <a:lnTo>
                  <a:pt x="15361" y="58567"/>
                </a:lnTo>
                <a:lnTo>
                  <a:pt x="22082" y="55686"/>
                </a:lnTo>
                <a:lnTo>
                  <a:pt x="28803" y="48966"/>
                </a:lnTo>
                <a:lnTo>
                  <a:pt x="28803" y="52806"/>
                </a:lnTo>
                <a:lnTo>
                  <a:pt x="29763" y="54726"/>
                </a:lnTo>
                <a:lnTo>
                  <a:pt x="31683" y="566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1" name="object 1251"/>
          <p:cNvSpPr/>
          <p:nvPr/>
        </p:nvSpPr>
        <p:spPr>
          <a:xfrm>
            <a:off x="4585060" y="6573941"/>
            <a:ext cx="37429" cy="76794"/>
          </a:xfrm>
          <a:custGeom>
            <a:avLst/>
            <a:gdLst/>
            <a:ahLst/>
            <a:cxnLst/>
            <a:rect l="l" t="t" r="r" b="b"/>
            <a:pathLst>
              <a:path w="37429" h="76794">
                <a:moveTo>
                  <a:pt x="26883" y="69113"/>
                </a:moveTo>
                <a:lnTo>
                  <a:pt x="25907" y="69113"/>
                </a:lnTo>
                <a:lnTo>
                  <a:pt x="24963" y="68153"/>
                </a:lnTo>
                <a:lnTo>
                  <a:pt x="24963" y="67193"/>
                </a:lnTo>
                <a:lnTo>
                  <a:pt x="24002" y="66233"/>
                </a:lnTo>
                <a:lnTo>
                  <a:pt x="24002" y="25908"/>
                </a:lnTo>
                <a:lnTo>
                  <a:pt x="37429" y="25908"/>
                </a:lnTo>
                <a:lnTo>
                  <a:pt x="37429" y="20147"/>
                </a:lnTo>
                <a:lnTo>
                  <a:pt x="24002" y="20147"/>
                </a:lnTo>
                <a:lnTo>
                  <a:pt x="24002" y="0"/>
                </a:lnTo>
                <a:lnTo>
                  <a:pt x="22067" y="0"/>
                </a:lnTo>
                <a:lnTo>
                  <a:pt x="19187" y="4785"/>
                </a:lnTo>
                <a:lnTo>
                  <a:pt x="16322" y="8625"/>
                </a:lnTo>
                <a:lnTo>
                  <a:pt x="12481" y="12466"/>
                </a:lnTo>
                <a:lnTo>
                  <a:pt x="8641" y="16306"/>
                </a:lnTo>
                <a:lnTo>
                  <a:pt x="4800" y="20147"/>
                </a:lnTo>
                <a:lnTo>
                  <a:pt x="0" y="23987"/>
                </a:lnTo>
                <a:lnTo>
                  <a:pt x="0" y="25908"/>
                </a:lnTo>
                <a:lnTo>
                  <a:pt x="6720" y="25908"/>
                </a:lnTo>
                <a:lnTo>
                  <a:pt x="6720" y="62392"/>
                </a:lnTo>
                <a:lnTo>
                  <a:pt x="7680" y="66233"/>
                </a:lnTo>
                <a:lnTo>
                  <a:pt x="7680" y="67193"/>
                </a:lnTo>
                <a:lnTo>
                  <a:pt x="8641" y="69113"/>
                </a:lnTo>
                <a:lnTo>
                  <a:pt x="9601" y="71993"/>
                </a:lnTo>
                <a:lnTo>
                  <a:pt x="12481" y="73914"/>
                </a:lnTo>
                <a:lnTo>
                  <a:pt x="15346" y="75834"/>
                </a:lnTo>
                <a:lnTo>
                  <a:pt x="18242" y="76794"/>
                </a:lnTo>
                <a:lnTo>
                  <a:pt x="28788" y="76794"/>
                </a:lnTo>
                <a:lnTo>
                  <a:pt x="33588" y="72953"/>
                </a:lnTo>
                <a:lnTo>
                  <a:pt x="37429" y="65272"/>
                </a:lnTo>
                <a:lnTo>
                  <a:pt x="35524" y="64312"/>
                </a:lnTo>
                <a:lnTo>
                  <a:pt x="32628" y="68153"/>
                </a:lnTo>
                <a:lnTo>
                  <a:pt x="30723" y="70073"/>
                </a:lnTo>
                <a:lnTo>
                  <a:pt x="26883" y="70073"/>
                </a:lnTo>
                <a:lnTo>
                  <a:pt x="26883" y="691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2" name="object 1252"/>
          <p:cNvSpPr/>
          <p:nvPr/>
        </p:nvSpPr>
        <p:spPr>
          <a:xfrm>
            <a:off x="4627305" y="6592168"/>
            <a:ext cx="47030" cy="59512"/>
          </a:xfrm>
          <a:custGeom>
            <a:avLst/>
            <a:gdLst/>
            <a:ahLst/>
            <a:cxnLst/>
            <a:rect l="l" t="t" r="r" b="b"/>
            <a:pathLst>
              <a:path w="47030" h="59512">
                <a:moveTo>
                  <a:pt x="44150" y="48966"/>
                </a:moveTo>
                <a:lnTo>
                  <a:pt x="47030" y="42245"/>
                </a:lnTo>
                <a:lnTo>
                  <a:pt x="45110" y="41285"/>
                </a:lnTo>
                <a:lnTo>
                  <a:pt x="42230" y="44165"/>
                </a:lnTo>
                <a:lnTo>
                  <a:pt x="40309" y="47045"/>
                </a:lnTo>
                <a:lnTo>
                  <a:pt x="38389" y="48005"/>
                </a:lnTo>
                <a:lnTo>
                  <a:pt x="36469" y="49926"/>
                </a:lnTo>
                <a:lnTo>
                  <a:pt x="27828" y="49926"/>
                </a:lnTo>
                <a:lnTo>
                  <a:pt x="24947" y="48966"/>
                </a:lnTo>
                <a:lnTo>
                  <a:pt x="22067" y="45125"/>
                </a:lnTo>
                <a:lnTo>
                  <a:pt x="18227" y="41285"/>
                </a:lnTo>
                <a:lnTo>
                  <a:pt x="16306" y="35524"/>
                </a:lnTo>
                <a:lnTo>
                  <a:pt x="16306" y="15361"/>
                </a:lnTo>
                <a:lnTo>
                  <a:pt x="17266" y="10561"/>
                </a:lnTo>
                <a:lnTo>
                  <a:pt x="18227" y="0"/>
                </a:lnTo>
                <a:lnTo>
                  <a:pt x="12466" y="2880"/>
                </a:lnTo>
                <a:lnTo>
                  <a:pt x="7665" y="8641"/>
                </a:lnTo>
                <a:lnTo>
                  <a:pt x="2865" y="14401"/>
                </a:lnTo>
                <a:lnTo>
                  <a:pt x="0" y="21122"/>
                </a:lnTo>
                <a:lnTo>
                  <a:pt x="0" y="38404"/>
                </a:lnTo>
                <a:lnTo>
                  <a:pt x="1905" y="44165"/>
                </a:lnTo>
                <a:lnTo>
                  <a:pt x="5745" y="49926"/>
                </a:lnTo>
                <a:lnTo>
                  <a:pt x="9585" y="55686"/>
                </a:lnTo>
                <a:lnTo>
                  <a:pt x="16306" y="59512"/>
                </a:lnTo>
                <a:lnTo>
                  <a:pt x="28788" y="59512"/>
                </a:lnTo>
                <a:lnTo>
                  <a:pt x="33588" y="57607"/>
                </a:lnTo>
                <a:lnTo>
                  <a:pt x="36469" y="55686"/>
                </a:lnTo>
                <a:lnTo>
                  <a:pt x="40309" y="52806"/>
                </a:lnTo>
                <a:lnTo>
                  <a:pt x="44150" y="489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3" name="object 1253"/>
          <p:cNvSpPr/>
          <p:nvPr/>
        </p:nvSpPr>
        <p:spPr>
          <a:xfrm>
            <a:off x="4643612" y="6592168"/>
            <a:ext cx="30723" cy="27843"/>
          </a:xfrm>
          <a:custGeom>
            <a:avLst/>
            <a:gdLst/>
            <a:ahLst/>
            <a:cxnLst/>
            <a:rect l="l" t="t" r="r" b="b"/>
            <a:pathLst>
              <a:path w="30723" h="27843">
                <a:moveTo>
                  <a:pt x="960" y="10561"/>
                </a:moveTo>
                <a:lnTo>
                  <a:pt x="2880" y="6720"/>
                </a:lnTo>
                <a:lnTo>
                  <a:pt x="4800" y="4800"/>
                </a:lnTo>
                <a:lnTo>
                  <a:pt x="6720" y="3840"/>
                </a:lnTo>
                <a:lnTo>
                  <a:pt x="9601" y="3840"/>
                </a:lnTo>
                <a:lnTo>
                  <a:pt x="10561" y="4800"/>
                </a:lnTo>
                <a:lnTo>
                  <a:pt x="11521" y="4800"/>
                </a:lnTo>
                <a:lnTo>
                  <a:pt x="13441" y="6720"/>
                </a:lnTo>
                <a:lnTo>
                  <a:pt x="14401" y="7680"/>
                </a:lnTo>
                <a:lnTo>
                  <a:pt x="15361" y="10561"/>
                </a:lnTo>
                <a:lnTo>
                  <a:pt x="15361" y="12481"/>
                </a:lnTo>
                <a:lnTo>
                  <a:pt x="16322" y="17282"/>
                </a:lnTo>
                <a:lnTo>
                  <a:pt x="16322" y="24002"/>
                </a:lnTo>
                <a:lnTo>
                  <a:pt x="0" y="24002"/>
                </a:lnTo>
                <a:lnTo>
                  <a:pt x="0" y="27843"/>
                </a:lnTo>
                <a:lnTo>
                  <a:pt x="30723" y="27843"/>
                </a:lnTo>
                <a:lnTo>
                  <a:pt x="30723" y="18242"/>
                </a:lnTo>
                <a:lnTo>
                  <a:pt x="27843" y="11521"/>
                </a:lnTo>
                <a:lnTo>
                  <a:pt x="24002" y="6720"/>
                </a:lnTo>
                <a:lnTo>
                  <a:pt x="20162" y="2880"/>
                </a:lnTo>
                <a:lnTo>
                  <a:pt x="14401" y="0"/>
                </a:lnTo>
                <a:lnTo>
                  <a:pt x="1920" y="0"/>
                </a:lnTo>
                <a:lnTo>
                  <a:pt x="96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4" name="object 1254"/>
          <p:cNvSpPr/>
          <p:nvPr/>
        </p:nvSpPr>
        <p:spPr>
          <a:xfrm>
            <a:off x="4681057" y="6592168"/>
            <a:ext cx="47990" cy="57607"/>
          </a:xfrm>
          <a:custGeom>
            <a:avLst/>
            <a:gdLst/>
            <a:ahLst/>
            <a:cxnLst/>
            <a:rect l="l" t="t" r="r" b="b"/>
            <a:pathLst>
              <a:path w="47990" h="57607">
                <a:moveTo>
                  <a:pt x="23042" y="1920"/>
                </a:moveTo>
                <a:lnTo>
                  <a:pt x="0" y="1920"/>
                </a:lnTo>
                <a:lnTo>
                  <a:pt x="0" y="3840"/>
                </a:lnTo>
                <a:lnTo>
                  <a:pt x="1920" y="3840"/>
                </a:lnTo>
                <a:lnTo>
                  <a:pt x="3840" y="480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48966"/>
                </a:lnTo>
                <a:lnTo>
                  <a:pt x="5760" y="52806"/>
                </a:lnTo>
                <a:lnTo>
                  <a:pt x="5760" y="53766"/>
                </a:lnTo>
                <a:lnTo>
                  <a:pt x="4800" y="54726"/>
                </a:lnTo>
                <a:lnTo>
                  <a:pt x="2880" y="55686"/>
                </a:lnTo>
                <a:lnTo>
                  <a:pt x="0" y="55686"/>
                </a:lnTo>
                <a:lnTo>
                  <a:pt x="0" y="57607"/>
                </a:lnTo>
                <a:lnTo>
                  <a:pt x="30708" y="57607"/>
                </a:lnTo>
                <a:lnTo>
                  <a:pt x="30708" y="55686"/>
                </a:lnTo>
                <a:lnTo>
                  <a:pt x="28803" y="55686"/>
                </a:lnTo>
                <a:lnTo>
                  <a:pt x="26883" y="54726"/>
                </a:lnTo>
                <a:lnTo>
                  <a:pt x="25923" y="54726"/>
                </a:lnTo>
                <a:lnTo>
                  <a:pt x="24963" y="53766"/>
                </a:lnTo>
                <a:lnTo>
                  <a:pt x="23987" y="52806"/>
                </a:lnTo>
                <a:lnTo>
                  <a:pt x="23987" y="51846"/>
                </a:lnTo>
                <a:lnTo>
                  <a:pt x="23042" y="51846"/>
                </a:lnTo>
                <a:lnTo>
                  <a:pt x="23042" y="26883"/>
                </a:lnTo>
                <a:lnTo>
                  <a:pt x="23987" y="23042"/>
                </a:lnTo>
                <a:lnTo>
                  <a:pt x="24963" y="19202"/>
                </a:lnTo>
                <a:lnTo>
                  <a:pt x="25923" y="16322"/>
                </a:lnTo>
                <a:lnTo>
                  <a:pt x="26883" y="14401"/>
                </a:lnTo>
                <a:lnTo>
                  <a:pt x="28803" y="13441"/>
                </a:lnTo>
                <a:lnTo>
                  <a:pt x="29763" y="12481"/>
                </a:lnTo>
                <a:lnTo>
                  <a:pt x="30708" y="11521"/>
                </a:lnTo>
                <a:lnTo>
                  <a:pt x="33604" y="11521"/>
                </a:lnTo>
                <a:lnTo>
                  <a:pt x="33604" y="12481"/>
                </a:lnTo>
                <a:lnTo>
                  <a:pt x="34549" y="13441"/>
                </a:lnTo>
                <a:lnTo>
                  <a:pt x="36484" y="14401"/>
                </a:lnTo>
                <a:lnTo>
                  <a:pt x="37444" y="15361"/>
                </a:lnTo>
                <a:lnTo>
                  <a:pt x="39349" y="16322"/>
                </a:lnTo>
                <a:lnTo>
                  <a:pt x="43190" y="16322"/>
                </a:lnTo>
                <a:lnTo>
                  <a:pt x="45110" y="15361"/>
                </a:lnTo>
                <a:lnTo>
                  <a:pt x="46070" y="14401"/>
                </a:lnTo>
                <a:lnTo>
                  <a:pt x="47990" y="12481"/>
                </a:lnTo>
                <a:lnTo>
                  <a:pt x="47990" y="3840"/>
                </a:lnTo>
                <a:lnTo>
                  <a:pt x="46070" y="1920"/>
                </a:lnTo>
                <a:lnTo>
                  <a:pt x="45110" y="960"/>
                </a:lnTo>
                <a:lnTo>
                  <a:pt x="43190" y="0"/>
                </a:lnTo>
                <a:lnTo>
                  <a:pt x="38389" y="0"/>
                </a:lnTo>
                <a:lnTo>
                  <a:pt x="35509" y="960"/>
                </a:lnTo>
                <a:lnTo>
                  <a:pt x="32644" y="2880"/>
                </a:lnTo>
                <a:lnTo>
                  <a:pt x="29763" y="4800"/>
                </a:lnTo>
                <a:lnTo>
                  <a:pt x="26883" y="8641"/>
                </a:lnTo>
                <a:lnTo>
                  <a:pt x="23042" y="14401"/>
                </a:lnTo>
                <a:lnTo>
                  <a:pt x="23042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5" name="object 1255"/>
          <p:cNvSpPr/>
          <p:nvPr/>
        </p:nvSpPr>
        <p:spPr>
          <a:xfrm>
            <a:off x="4753051" y="6637294"/>
            <a:ext cx="5760" cy="13441"/>
          </a:xfrm>
          <a:custGeom>
            <a:avLst/>
            <a:gdLst/>
            <a:ahLst/>
            <a:cxnLst/>
            <a:rect l="l" t="t" r="r" b="b"/>
            <a:pathLst>
              <a:path w="5760" h="13441">
                <a:moveTo>
                  <a:pt x="5760" y="10561"/>
                </a:moveTo>
                <a:lnTo>
                  <a:pt x="5760" y="2880"/>
                </a:lnTo>
                <a:lnTo>
                  <a:pt x="2880" y="2880"/>
                </a:lnTo>
                <a:lnTo>
                  <a:pt x="1920" y="1920"/>
                </a:lnTo>
                <a:lnTo>
                  <a:pt x="0" y="0"/>
                </a:lnTo>
                <a:lnTo>
                  <a:pt x="0" y="13441"/>
                </a:lnTo>
                <a:lnTo>
                  <a:pt x="576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6" name="object 1256"/>
          <p:cNvSpPr/>
          <p:nvPr/>
        </p:nvSpPr>
        <p:spPr>
          <a:xfrm>
            <a:off x="4735769" y="6592168"/>
            <a:ext cx="53766" cy="58567"/>
          </a:xfrm>
          <a:custGeom>
            <a:avLst/>
            <a:gdLst/>
            <a:ahLst/>
            <a:cxnLst/>
            <a:rect l="l" t="t" r="r" b="b"/>
            <a:pathLst>
              <a:path w="53766" h="58567">
                <a:moveTo>
                  <a:pt x="18242" y="17282"/>
                </a:moveTo>
                <a:lnTo>
                  <a:pt x="18242" y="15361"/>
                </a:lnTo>
                <a:lnTo>
                  <a:pt x="17282" y="13441"/>
                </a:lnTo>
                <a:lnTo>
                  <a:pt x="16322" y="12481"/>
                </a:lnTo>
                <a:lnTo>
                  <a:pt x="15361" y="10561"/>
                </a:lnTo>
                <a:lnTo>
                  <a:pt x="14401" y="9601"/>
                </a:lnTo>
                <a:lnTo>
                  <a:pt x="14401" y="7680"/>
                </a:lnTo>
                <a:lnTo>
                  <a:pt x="15361" y="6720"/>
                </a:lnTo>
                <a:lnTo>
                  <a:pt x="16322" y="6720"/>
                </a:lnTo>
                <a:lnTo>
                  <a:pt x="17282" y="4800"/>
                </a:lnTo>
                <a:lnTo>
                  <a:pt x="24963" y="4800"/>
                </a:lnTo>
                <a:lnTo>
                  <a:pt x="26883" y="5760"/>
                </a:lnTo>
                <a:lnTo>
                  <a:pt x="27843" y="6720"/>
                </a:lnTo>
                <a:lnTo>
                  <a:pt x="28803" y="7680"/>
                </a:lnTo>
                <a:lnTo>
                  <a:pt x="28803" y="8641"/>
                </a:lnTo>
                <a:lnTo>
                  <a:pt x="29763" y="9601"/>
                </a:lnTo>
                <a:lnTo>
                  <a:pt x="29763" y="22082"/>
                </a:lnTo>
                <a:lnTo>
                  <a:pt x="26975" y="23391"/>
                </a:lnTo>
                <a:lnTo>
                  <a:pt x="13629" y="30402"/>
                </a:lnTo>
                <a:lnTo>
                  <a:pt x="5760" y="35524"/>
                </a:lnTo>
                <a:lnTo>
                  <a:pt x="1920" y="39364"/>
                </a:lnTo>
                <a:lnTo>
                  <a:pt x="0" y="43205"/>
                </a:lnTo>
                <a:lnTo>
                  <a:pt x="0" y="50886"/>
                </a:lnTo>
                <a:lnTo>
                  <a:pt x="1920" y="52806"/>
                </a:lnTo>
                <a:lnTo>
                  <a:pt x="3840" y="55686"/>
                </a:lnTo>
                <a:lnTo>
                  <a:pt x="5760" y="57607"/>
                </a:lnTo>
                <a:lnTo>
                  <a:pt x="8641" y="58567"/>
                </a:lnTo>
                <a:lnTo>
                  <a:pt x="17282" y="58567"/>
                </a:lnTo>
                <a:lnTo>
                  <a:pt x="17282" y="37444"/>
                </a:lnTo>
                <a:lnTo>
                  <a:pt x="19202" y="35524"/>
                </a:lnTo>
                <a:lnTo>
                  <a:pt x="21122" y="32644"/>
                </a:lnTo>
                <a:lnTo>
                  <a:pt x="24963" y="28803"/>
                </a:lnTo>
                <a:lnTo>
                  <a:pt x="29763" y="25923"/>
                </a:lnTo>
                <a:lnTo>
                  <a:pt x="29763" y="45125"/>
                </a:lnTo>
                <a:lnTo>
                  <a:pt x="26883" y="47045"/>
                </a:lnTo>
                <a:lnTo>
                  <a:pt x="24963" y="48005"/>
                </a:lnTo>
                <a:lnTo>
                  <a:pt x="23042" y="48005"/>
                </a:lnTo>
                <a:lnTo>
                  <a:pt x="23042" y="55686"/>
                </a:lnTo>
                <a:lnTo>
                  <a:pt x="29763" y="48966"/>
                </a:lnTo>
                <a:lnTo>
                  <a:pt x="30723" y="52806"/>
                </a:lnTo>
                <a:lnTo>
                  <a:pt x="31683" y="54726"/>
                </a:lnTo>
                <a:lnTo>
                  <a:pt x="33604" y="56647"/>
                </a:lnTo>
                <a:lnTo>
                  <a:pt x="35524" y="57607"/>
                </a:lnTo>
                <a:lnTo>
                  <a:pt x="37444" y="58567"/>
                </a:lnTo>
                <a:lnTo>
                  <a:pt x="43205" y="58567"/>
                </a:lnTo>
                <a:lnTo>
                  <a:pt x="46085" y="57607"/>
                </a:lnTo>
                <a:lnTo>
                  <a:pt x="48006" y="56647"/>
                </a:lnTo>
                <a:lnTo>
                  <a:pt x="49926" y="54726"/>
                </a:lnTo>
                <a:lnTo>
                  <a:pt x="51846" y="52806"/>
                </a:lnTo>
                <a:lnTo>
                  <a:pt x="53766" y="49926"/>
                </a:lnTo>
                <a:lnTo>
                  <a:pt x="52806" y="48966"/>
                </a:lnTo>
                <a:lnTo>
                  <a:pt x="50886" y="49926"/>
                </a:lnTo>
                <a:lnTo>
                  <a:pt x="49926" y="50886"/>
                </a:lnTo>
                <a:lnTo>
                  <a:pt x="48006" y="50886"/>
                </a:lnTo>
                <a:lnTo>
                  <a:pt x="48006" y="49926"/>
                </a:lnTo>
                <a:lnTo>
                  <a:pt x="47045" y="49926"/>
                </a:lnTo>
                <a:lnTo>
                  <a:pt x="47045" y="16322"/>
                </a:lnTo>
                <a:lnTo>
                  <a:pt x="46085" y="12481"/>
                </a:lnTo>
                <a:lnTo>
                  <a:pt x="46085" y="10561"/>
                </a:lnTo>
                <a:lnTo>
                  <a:pt x="45125" y="8641"/>
                </a:lnTo>
                <a:lnTo>
                  <a:pt x="43205" y="5760"/>
                </a:lnTo>
                <a:lnTo>
                  <a:pt x="39364" y="3840"/>
                </a:lnTo>
                <a:lnTo>
                  <a:pt x="36484" y="960"/>
                </a:lnTo>
                <a:lnTo>
                  <a:pt x="32644" y="0"/>
                </a:lnTo>
                <a:lnTo>
                  <a:pt x="23042" y="0"/>
                </a:lnTo>
                <a:lnTo>
                  <a:pt x="18242" y="960"/>
                </a:lnTo>
                <a:lnTo>
                  <a:pt x="14401" y="1920"/>
                </a:lnTo>
                <a:lnTo>
                  <a:pt x="10561" y="3840"/>
                </a:lnTo>
                <a:lnTo>
                  <a:pt x="7680" y="5760"/>
                </a:lnTo>
                <a:lnTo>
                  <a:pt x="4800" y="8641"/>
                </a:lnTo>
                <a:lnTo>
                  <a:pt x="2880" y="10561"/>
                </a:lnTo>
                <a:lnTo>
                  <a:pt x="1920" y="13441"/>
                </a:lnTo>
                <a:lnTo>
                  <a:pt x="1920" y="18242"/>
                </a:lnTo>
                <a:lnTo>
                  <a:pt x="2880" y="20162"/>
                </a:lnTo>
                <a:lnTo>
                  <a:pt x="3840" y="22082"/>
                </a:lnTo>
                <a:lnTo>
                  <a:pt x="5760" y="23042"/>
                </a:lnTo>
                <a:lnTo>
                  <a:pt x="7680" y="24002"/>
                </a:lnTo>
                <a:lnTo>
                  <a:pt x="12481" y="24002"/>
                </a:lnTo>
                <a:lnTo>
                  <a:pt x="14401" y="23042"/>
                </a:lnTo>
                <a:lnTo>
                  <a:pt x="16322" y="22082"/>
                </a:lnTo>
                <a:lnTo>
                  <a:pt x="17282" y="20162"/>
                </a:lnTo>
                <a:lnTo>
                  <a:pt x="18242" y="19202"/>
                </a:lnTo>
                <a:lnTo>
                  <a:pt x="18242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7" name="object 1257"/>
          <p:cNvSpPr/>
          <p:nvPr/>
        </p:nvSpPr>
        <p:spPr>
          <a:xfrm>
            <a:off x="4794336" y="6569141"/>
            <a:ext cx="30708" cy="80634"/>
          </a:xfrm>
          <a:custGeom>
            <a:avLst/>
            <a:gdLst/>
            <a:ahLst/>
            <a:cxnLst/>
            <a:rect l="l" t="t" r="r" b="b"/>
            <a:pathLst>
              <a:path w="30708" h="80634">
                <a:moveTo>
                  <a:pt x="30708" y="80634"/>
                </a:moveTo>
                <a:lnTo>
                  <a:pt x="30708" y="78714"/>
                </a:lnTo>
                <a:lnTo>
                  <a:pt x="27828" y="78714"/>
                </a:lnTo>
                <a:lnTo>
                  <a:pt x="25907" y="77754"/>
                </a:lnTo>
                <a:lnTo>
                  <a:pt x="24963" y="76794"/>
                </a:lnTo>
                <a:lnTo>
                  <a:pt x="23987" y="75834"/>
                </a:lnTo>
                <a:lnTo>
                  <a:pt x="23987" y="0"/>
                </a:lnTo>
                <a:lnTo>
                  <a:pt x="0" y="0"/>
                </a:lnTo>
                <a:lnTo>
                  <a:pt x="0" y="1904"/>
                </a:lnTo>
                <a:lnTo>
                  <a:pt x="2880" y="1904"/>
                </a:lnTo>
                <a:lnTo>
                  <a:pt x="4800" y="2865"/>
                </a:lnTo>
                <a:lnTo>
                  <a:pt x="5745" y="3840"/>
                </a:lnTo>
                <a:lnTo>
                  <a:pt x="6720" y="4800"/>
                </a:lnTo>
                <a:lnTo>
                  <a:pt x="6720" y="75834"/>
                </a:lnTo>
                <a:lnTo>
                  <a:pt x="5745" y="76794"/>
                </a:lnTo>
                <a:lnTo>
                  <a:pt x="4800" y="77754"/>
                </a:lnTo>
                <a:lnTo>
                  <a:pt x="2880" y="78714"/>
                </a:lnTo>
                <a:lnTo>
                  <a:pt x="0" y="78714"/>
                </a:lnTo>
                <a:lnTo>
                  <a:pt x="0" y="80634"/>
                </a:lnTo>
                <a:lnTo>
                  <a:pt x="30708" y="8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8" name="object 1258"/>
          <p:cNvSpPr/>
          <p:nvPr/>
        </p:nvSpPr>
        <p:spPr>
          <a:xfrm>
            <a:off x="4859609" y="6569141"/>
            <a:ext cx="42230" cy="80634"/>
          </a:xfrm>
          <a:custGeom>
            <a:avLst/>
            <a:gdLst/>
            <a:ahLst/>
            <a:cxnLst/>
            <a:rect l="l" t="t" r="r" b="b"/>
            <a:pathLst>
              <a:path w="42230" h="80634">
                <a:moveTo>
                  <a:pt x="42230" y="80634"/>
                </a:moveTo>
                <a:lnTo>
                  <a:pt x="42230" y="78714"/>
                </a:lnTo>
                <a:lnTo>
                  <a:pt x="37444" y="78714"/>
                </a:lnTo>
                <a:lnTo>
                  <a:pt x="35524" y="77754"/>
                </a:lnTo>
                <a:lnTo>
                  <a:pt x="34549" y="77754"/>
                </a:lnTo>
                <a:lnTo>
                  <a:pt x="32644" y="76794"/>
                </a:lnTo>
                <a:lnTo>
                  <a:pt x="31683" y="75834"/>
                </a:lnTo>
                <a:lnTo>
                  <a:pt x="31683" y="74874"/>
                </a:lnTo>
                <a:lnTo>
                  <a:pt x="30723" y="73913"/>
                </a:lnTo>
                <a:lnTo>
                  <a:pt x="30723" y="9585"/>
                </a:lnTo>
                <a:lnTo>
                  <a:pt x="31683" y="6705"/>
                </a:lnTo>
                <a:lnTo>
                  <a:pt x="31683" y="5745"/>
                </a:lnTo>
                <a:lnTo>
                  <a:pt x="32644" y="4800"/>
                </a:lnTo>
                <a:lnTo>
                  <a:pt x="32644" y="3840"/>
                </a:lnTo>
                <a:lnTo>
                  <a:pt x="34549" y="2865"/>
                </a:lnTo>
                <a:lnTo>
                  <a:pt x="35524" y="1904"/>
                </a:lnTo>
                <a:lnTo>
                  <a:pt x="42230" y="1904"/>
                </a:lnTo>
                <a:lnTo>
                  <a:pt x="42230" y="0"/>
                </a:lnTo>
                <a:lnTo>
                  <a:pt x="0" y="0"/>
                </a:lnTo>
                <a:lnTo>
                  <a:pt x="0" y="1904"/>
                </a:lnTo>
                <a:lnTo>
                  <a:pt x="6720" y="1904"/>
                </a:lnTo>
                <a:lnTo>
                  <a:pt x="7680" y="2865"/>
                </a:lnTo>
                <a:lnTo>
                  <a:pt x="9601" y="3840"/>
                </a:lnTo>
                <a:lnTo>
                  <a:pt x="10561" y="4800"/>
                </a:lnTo>
                <a:lnTo>
                  <a:pt x="10561" y="5745"/>
                </a:lnTo>
                <a:lnTo>
                  <a:pt x="11521" y="6705"/>
                </a:lnTo>
                <a:lnTo>
                  <a:pt x="11521" y="72953"/>
                </a:lnTo>
                <a:lnTo>
                  <a:pt x="10561" y="73913"/>
                </a:lnTo>
                <a:lnTo>
                  <a:pt x="10561" y="75834"/>
                </a:lnTo>
                <a:lnTo>
                  <a:pt x="9601" y="76794"/>
                </a:lnTo>
                <a:lnTo>
                  <a:pt x="8641" y="76794"/>
                </a:lnTo>
                <a:lnTo>
                  <a:pt x="6720" y="77754"/>
                </a:lnTo>
                <a:lnTo>
                  <a:pt x="4800" y="78714"/>
                </a:lnTo>
                <a:lnTo>
                  <a:pt x="0" y="78714"/>
                </a:lnTo>
                <a:lnTo>
                  <a:pt x="0" y="80634"/>
                </a:lnTo>
                <a:lnTo>
                  <a:pt x="42230" y="8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9" name="object 1259"/>
          <p:cNvSpPr/>
          <p:nvPr/>
        </p:nvSpPr>
        <p:spPr>
          <a:xfrm>
            <a:off x="4907600" y="6569141"/>
            <a:ext cx="42245" cy="80634"/>
          </a:xfrm>
          <a:custGeom>
            <a:avLst/>
            <a:gdLst/>
            <a:ahLst/>
            <a:cxnLst/>
            <a:rect l="l" t="t" r="r" b="b"/>
            <a:pathLst>
              <a:path w="42245" h="80634">
                <a:moveTo>
                  <a:pt x="32644" y="3840"/>
                </a:moveTo>
                <a:lnTo>
                  <a:pt x="33604" y="2865"/>
                </a:lnTo>
                <a:lnTo>
                  <a:pt x="35524" y="1904"/>
                </a:lnTo>
                <a:lnTo>
                  <a:pt x="42245" y="1904"/>
                </a:lnTo>
                <a:lnTo>
                  <a:pt x="42245" y="0"/>
                </a:lnTo>
                <a:lnTo>
                  <a:pt x="0" y="0"/>
                </a:lnTo>
                <a:lnTo>
                  <a:pt x="0" y="1904"/>
                </a:lnTo>
                <a:lnTo>
                  <a:pt x="6736" y="1904"/>
                </a:lnTo>
                <a:lnTo>
                  <a:pt x="7680" y="2865"/>
                </a:lnTo>
                <a:lnTo>
                  <a:pt x="9616" y="3840"/>
                </a:lnTo>
                <a:lnTo>
                  <a:pt x="10561" y="4800"/>
                </a:lnTo>
                <a:lnTo>
                  <a:pt x="10561" y="5745"/>
                </a:lnTo>
                <a:lnTo>
                  <a:pt x="11521" y="6705"/>
                </a:lnTo>
                <a:lnTo>
                  <a:pt x="11521" y="72953"/>
                </a:lnTo>
                <a:lnTo>
                  <a:pt x="10561" y="73913"/>
                </a:lnTo>
                <a:lnTo>
                  <a:pt x="10561" y="75834"/>
                </a:lnTo>
                <a:lnTo>
                  <a:pt x="9616" y="76794"/>
                </a:lnTo>
                <a:lnTo>
                  <a:pt x="8641" y="76794"/>
                </a:lnTo>
                <a:lnTo>
                  <a:pt x="6736" y="77754"/>
                </a:lnTo>
                <a:lnTo>
                  <a:pt x="4800" y="78714"/>
                </a:lnTo>
                <a:lnTo>
                  <a:pt x="0" y="78714"/>
                </a:lnTo>
                <a:lnTo>
                  <a:pt x="0" y="80634"/>
                </a:lnTo>
                <a:lnTo>
                  <a:pt x="42245" y="80634"/>
                </a:lnTo>
                <a:lnTo>
                  <a:pt x="42245" y="78714"/>
                </a:lnTo>
                <a:lnTo>
                  <a:pt x="37444" y="78714"/>
                </a:lnTo>
                <a:lnTo>
                  <a:pt x="35524" y="77754"/>
                </a:lnTo>
                <a:lnTo>
                  <a:pt x="34564" y="77754"/>
                </a:lnTo>
                <a:lnTo>
                  <a:pt x="32644" y="76794"/>
                </a:lnTo>
                <a:lnTo>
                  <a:pt x="31683" y="75834"/>
                </a:lnTo>
                <a:lnTo>
                  <a:pt x="31683" y="74874"/>
                </a:lnTo>
                <a:lnTo>
                  <a:pt x="30723" y="73913"/>
                </a:lnTo>
                <a:lnTo>
                  <a:pt x="30723" y="6705"/>
                </a:lnTo>
                <a:lnTo>
                  <a:pt x="31683" y="5745"/>
                </a:lnTo>
                <a:lnTo>
                  <a:pt x="31683" y="4800"/>
                </a:lnTo>
                <a:lnTo>
                  <a:pt x="32644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0" name="object 1260"/>
          <p:cNvSpPr/>
          <p:nvPr/>
        </p:nvSpPr>
        <p:spPr>
          <a:xfrm>
            <a:off x="4957526" y="6569141"/>
            <a:ext cx="72953" cy="80634"/>
          </a:xfrm>
          <a:custGeom>
            <a:avLst/>
            <a:gdLst/>
            <a:ahLst/>
            <a:cxnLst/>
            <a:rect l="l" t="t" r="r" b="b"/>
            <a:pathLst>
              <a:path w="72953" h="80634">
                <a:moveTo>
                  <a:pt x="72953" y="0"/>
                </a:moveTo>
                <a:lnTo>
                  <a:pt x="0" y="0"/>
                </a:lnTo>
                <a:lnTo>
                  <a:pt x="0" y="22067"/>
                </a:lnTo>
                <a:lnTo>
                  <a:pt x="1920" y="22067"/>
                </a:lnTo>
                <a:lnTo>
                  <a:pt x="2880" y="15361"/>
                </a:lnTo>
                <a:lnTo>
                  <a:pt x="4800" y="11521"/>
                </a:lnTo>
                <a:lnTo>
                  <a:pt x="8641" y="7680"/>
                </a:lnTo>
                <a:lnTo>
                  <a:pt x="11521" y="5745"/>
                </a:lnTo>
                <a:lnTo>
                  <a:pt x="15361" y="4800"/>
                </a:lnTo>
                <a:lnTo>
                  <a:pt x="26883" y="4800"/>
                </a:lnTo>
                <a:lnTo>
                  <a:pt x="26883" y="71033"/>
                </a:lnTo>
                <a:lnTo>
                  <a:pt x="25923" y="72953"/>
                </a:lnTo>
                <a:lnTo>
                  <a:pt x="25923" y="73913"/>
                </a:lnTo>
                <a:lnTo>
                  <a:pt x="24963" y="75834"/>
                </a:lnTo>
                <a:lnTo>
                  <a:pt x="24002" y="76794"/>
                </a:lnTo>
                <a:lnTo>
                  <a:pt x="23042" y="76794"/>
                </a:lnTo>
                <a:lnTo>
                  <a:pt x="22082" y="77754"/>
                </a:lnTo>
                <a:lnTo>
                  <a:pt x="20162" y="78714"/>
                </a:lnTo>
                <a:lnTo>
                  <a:pt x="15361" y="78714"/>
                </a:lnTo>
                <a:lnTo>
                  <a:pt x="15361" y="80634"/>
                </a:lnTo>
                <a:lnTo>
                  <a:pt x="57607" y="80634"/>
                </a:lnTo>
                <a:lnTo>
                  <a:pt x="57607" y="78714"/>
                </a:lnTo>
                <a:lnTo>
                  <a:pt x="52791" y="78714"/>
                </a:lnTo>
                <a:lnTo>
                  <a:pt x="50886" y="77754"/>
                </a:lnTo>
                <a:lnTo>
                  <a:pt x="48950" y="77754"/>
                </a:lnTo>
                <a:lnTo>
                  <a:pt x="47990" y="76794"/>
                </a:lnTo>
                <a:lnTo>
                  <a:pt x="47045" y="75834"/>
                </a:lnTo>
                <a:lnTo>
                  <a:pt x="47045" y="74874"/>
                </a:lnTo>
                <a:lnTo>
                  <a:pt x="46085" y="73913"/>
                </a:lnTo>
                <a:lnTo>
                  <a:pt x="46085" y="4800"/>
                </a:lnTo>
                <a:lnTo>
                  <a:pt x="58552" y="4800"/>
                </a:lnTo>
                <a:lnTo>
                  <a:pt x="59512" y="5745"/>
                </a:lnTo>
                <a:lnTo>
                  <a:pt x="62392" y="6705"/>
                </a:lnTo>
                <a:lnTo>
                  <a:pt x="64312" y="8625"/>
                </a:lnTo>
                <a:lnTo>
                  <a:pt x="66233" y="10546"/>
                </a:lnTo>
                <a:lnTo>
                  <a:pt x="68153" y="13426"/>
                </a:lnTo>
                <a:lnTo>
                  <a:pt x="69113" y="16306"/>
                </a:lnTo>
                <a:lnTo>
                  <a:pt x="70073" y="22067"/>
                </a:lnTo>
                <a:lnTo>
                  <a:pt x="72953" y="22067"/>
                </a:lnTo>
                <a:lnTo>
                  <a:pt x="72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1" name="object 1261"/>
          <p:cNvSpPr/>
          <p:nvPr/>
        </p:nvSpPr>
        <p:spPr>
          <a:xfrm>
            <a:off x="5037201" y="6592168"/>
            <a:ext cx="20162" cy="20162"/>
          </a:xfrm>
          <a:custGeom>
            <a:avLst/>
            <a:gdLst/>
            <a:ahLst/>
            <a:cxnLst/>
            <a:rect l="l" t="t" r="r" b="b"/>
            <a:pathLst>
              <a:path w="20162" h="20162">
                <a:moveTo>
                  <a:pt x="0" y="10561"/>
                </a:moveTo>
                <a:lnTo>
                  <a:pt x="0" y="12481"/>
                </a:lnTo>
                <a:lnTo>
                  <a:pt x="960" y="15361"/>
                </a:lnTo>
                <a:lnTo>
                  <a:pt x="2880" y="17282"/>
                </a:lnTo>
                <a:lnTo>
                  <a:pt x="4800" y="19202"/>
                </a:lnTo>
                <a:lnTo>
                  <a:pt x="6720" y="20162"/>
                </a:lnTo>
                <a:lnTo>
                  <a:pt x="12481" y="20162"/>
                </a:lnTo>
                <a:lnTo>
                  <a:pt x="15361" y="19202"/>
                </a:lnTo>
                <a:lnTo>
                  <a:pt x="16322" y="17282"/>
                </a:lnTo>
                <a:lnTo>
                  <a:pt x="19202" y="15361"/>
                </a:lnTo>
                <a:lnTo>
                  <a:pt x="20162" y="12481"/>
                </a:lnTo>
                <a:lnTo>
                  <a:pt x="20162" y="7680"/>
                </a:lnTo>
                <a:lnTo>
                  <a:pt x="18242" y="4800"/>
                </a:lnTo>
                <a:lnTo>
                  <a:pt x="16322" y="2880"/>
                </a:lnTo>
                <a:lnTo>
                  <a:pt x="15361" y="960"/>
                </a:lnTo>
                <a:lnTo>
                  <a:pt x="12481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2" name="object 1262"/>
          <p:cNvSpPr/>
          <p:nvPr/>
        </p:nvSpPr>
        <p:spPr>
          <a:xfrm>
            <a:off x="5037201" y="6631533"/>
            <a:ext cx="20162" cy="20147"/>
          </a:xfrm>
          <a:custGeom>
            <a:avLst/>
            <a:gdLst/>
            <a:ahLst/>
            <a:cxnLst/>
            <a:rect l="l" t="t" r="r" b="b"/>
            <a:pathLst>
              <a:path w="20162" h="20147">
                <a:moveTo>
                  <a:pt x="0" y="9601"/>
                </a:moveTo>
                <a:lnTo>
                  <a:pt x="0" y="12481"/>
                </a:lnTo>
                <a:lnTo>
                  <a:pt x="960" y="15361"/>
                </a:lnTo>
                <a:lnTo>
                  <a:pt x="2880" y="17282"/>
                </a:lnTo>
                <a:lnTo>
                  <a:pt x="4800" y="19202"/>
                </a:lnTo>
                <a:lnTo>
                  <a:pt x="6720" y="20147"/>
                </a:lnTo>
                <a:lnTo>
                  <a:pt x="12481" y="20147"/>
                </a:lnTo>
                <a:lnTo>
                  <a:pt x="15361" y="19202"/>
                </a:lnTo>
                <a:lnTo>
                  <a:pt x="16322" y="17282"/>
                </a:lnTo>
                <a:lnTo>
                  <a:pt x="19202" y="15361"/>
                </a:lnTo>
                <a:lnTo>
                  <a:pt x="20162" y="12481"/>
                </a:lnTo>
                <a:lnTo>
                  <a:pt x="20162" y="6720"/>
                </a:lnTo>
                <a:lnTo>
                  <a:pt x="18242" y="4800"/>
                </a:lnTo>
                <a:lnTo>
                  <a:pt x="16322" y="2880"/>
                </a:lnTo>
                <a:lnTo>
                  <a:pt x="15361" y="960"/>
                </a:lnTo>
                <a:lnTo>
                  <a:pt x="12481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6720"/>
                </a:lnTo>
                <a:lnTo>
                  <a:pt x="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3" name="object 1263"/>
          <p:cNvSpPr/>
          <p:nvPr/>
        </p:nvSpPr>
        <p:spPr>
          <a:xfrm>
            <a:off x="5090967" y="6567220"/>
            <a:ext cx="86395" cy="82555"/>
          </a:xfrm>
          <a:custGeom>
            <a:avLst/>
            <a:gdLst/>
            <a:ahLst/>
            <a:cxnLst/>
            <a:rect l="l" t="t" r="r" b="b"/>
            <a:pathLst>
              <a:path w="86395" h="82555">
                <a:moveTo>
                  <a:pt x="86395" y="82555"/>
                </a:moveTo>
                <a:lnTo>
                  <a:pt x="86395" y="80634"/>
                </a:lnTo>
                <a:lnTo>
                  <a:pt x="83515" y="79674"/>
                </a:lnTo>
                <a:lnTo>
                  <a:pt x="81594" y="79674"/>
                </a:lnTo>
                <a:lnTo>
                  <a:pt x="80634" y="77754"/>
                </a:lnTo>
                <a:lnTo>
                  <a:pt x="78714" y="76794"/>
                </a:lnTo>
                <a:lnTo>
                  <a:pt x="76794" y="72953"/>
                </a:lnTo>
                <a:lnTo>
                  <a:pt x="73913" y="66233"/>
                </a:lnTo>
                <a:lnTo>
                  <a:pt x="44150" y="0"/>
                </a:lnTo>
                <a:lnTo>
                  <a:pt x="43190" y="0"/>
                </a:lnTo>
                <a:lnTo>
                  <a:pt x="14401" y="64312"/>
                </a:lnTo>
                <a:lnTo>
                  <a:pt x="11521" y="71033"/>
                </a:lnTo>
                <a:lnTo>
                  <a:pt x="9585" y="74874"/>
                </a:lnTo>
                <a:lnTo>
                  <a:pt x="7680" y="76794"/>
                </a:lnTo>
                <a:lnTo>
                  <a:pt x="5745" y="78714"/>
                </a:lnTo>
                <a:lnTo>
                  <a:pt x="2865" y="79674"/>
                </a:lnTo>
                <a:lnTo>
                  <a:pt x="0" y="80634"/>
                </a:lnTo>
                <a:lnTo>
                  <a:pt x="0" y="82555"/>
                </a:lnTo>
                <a:lnTo>
                  <a:pt x="26868" y="82555"/>
                </a:lnTo>
                <a:lnTo>
                  <a:pt x="26868" y="80634"/>
                </a:lnTo>
                <a:lnTo>
                  <a:pt x="23027" y="79674"/>
                </a:lnTo>
                <a:lnTo>
                  <a:pt x="20147" y="79674"/>
                </a:lnTo>
                <a:lnTo>
                  <a:pt x="19202" y="78714"/>
                </a:lnTo>
                <a:lnTo>
                  <a:pt x="17266" y="77754"/>
                </a:lnTo>
                <a:lnTo>
                  <a:pt x="16306" y="75834"/>
                </a:lnTo>
                <a:lnTo>
                  <a:pt x="16306" y="71993"/>
                </a:lnTo>
                <a:lnTo>
                  <a:pt x="17266" y="70073"/>
                </a:lnTo>
                <a:lnTo>
                  <a:pt x="18242" y="67193"/>
                </a:lnTo>
                <a:lnTo>
                  <a:pt x="21107" y="59512"/>
                </a:lnTo>
                <a:lnTo>
                  <a:pt x="23987" y="54711"/>
                </a:lnTo>
                <a:lnTo>
                  <a:pt x="36469" y="26868"/>
                </a:lnTo>
                <a:lnTo>
                  <a:pt x="47990" y="54711"/>
                </a:lnTo>
                <a:lnTo>
                  <a:pt x="49911" y="59512"/>
                </a:lnTo>
                <a:lnTo>
                  <a:pt x="54711" y="70073"/>
                </a:lnTo>
                <a:lnTo>
                  <a:pt x="55671" y="71993"/>
                </a:lnTo>
                <a:lnTo>
                  <a:pt x="56631" y="73913"/>
                </a:lnTo>
                <a:lnTo>
                  <a:pt x="56631" y="78714"/>
                </a:lnTo>
                <a:lnTo>
                  <a:pt x="55671" y="78714"/>
                </a:lnTo>
                <a:lnTo>
                  <a:pt x="53751" y="79674"/>
                </a:lnTo>
                <a:lnTo>
                  <a:pt x="51831" y="80634"/>
                </a:lnTo>
                <a:lnTo>
                  <a:pt x="47030" y="80634"/>
                </a:lnTo>
                <a:lnTo>
                  <a:pt x="47030" y="82555"/>
                </a:lnTo>
                <a:lnTo>
                  <a:pt x="86395" y="82555"/>
                </a:lnTo>
                <a:close/>
              </a:path>
              <a:path w="86395" h="82555">
                <a:moveTo>
                  <a:pt x="23987" y="54711"/>
                </a:moveTo>
                <a:lnTo>
                  <a:pt x="21107" y="59512"/>
                </a:lnTo>
                <a:lnTo>
                  <a:pt x="49911" y="59512"/>
                </a:lnTo>
                <a:lnTo>
                  <a:pt x="47990" y="54711"/>
                </a:lnTo>
                <a:lnTo>
                  <a:pt x="23987" y="547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4" name="object 1264"/>
          <p:cNvSpPr/>
          <p:nvPr/>
        </p:nvSpPr>
        <p:spPr>
          <a:xfrm>
            <a:off x="5185044" y="6567220"/>
            <a:ext cx="56631" cy="84460"/>
          </a:xfrm>
          <a:custGeom>
            <a:avLst/>
            <a:gdLst/>
            <a:ahLst/>
            <a:cxnLst/>
            <a:rect l="l" t="t" r="r" b="b"/>
            <a:pathLst>
              <a:path w="56631" h="84460">
                <a:moveTo>
                  <a:pt x="12481" y="12466"/>
                </a:moveTo>
                <a:lnTo>
                  <a:pt x="14386" y="9601"/>
                </a:lnTo>
                <a:lnTo>
                  <a:pt x="16306" y="7665"/>
                </a:lnTo>
                <a:lnTo>
                  <a:pt x="19202" y="5760"/>
                </a:lnTo>
                <a:lnTo>
                  <a:pt x="22082" y="3825"/>
                </a:lnTo>
                <a:lnTo>
                  <a:pt x="31668" y="3825"/>
                </a:lnTo>
                <a:lnTo>
                  <a:pt x="36469" y="6720"/>
                </a:lnTo>
                <a:lnTo>
                  <a:pt x="41269" y="10546"/>
                </a:lnTo>
                <a:lnTo>
                  <a:pt x="45110" y="14386"/>
                </a:lnTo>
                <a:lnTo>
                  <a:pt x="47990" y="20147"/>
                </a:lnTo>
                <a:lnTo>
                  <a:pt x="48950" y="26868"/>
                </a:lnTo>
                <a:lnTo>
                  <a:pt x="51831" y="26868"/>
                </a:lnTo>
                <a:lnTo>
                  <a:pt x="50871" y="0"/>
                </a:lnTo>
                <a:lnTo>
                  <a:pt x="48950" y="0"/>
                </a:lnTo>
                <a:lnTo>
                  <a:pt x="48950" y="1920"/>
                </a:lnTo>
                <a:lnTo>
                  <a:pt x="47990" y="3825"/>
                </a:lnTo>
                <a:lnTo>
                  <a:pt x="47990" y="4785"/>
                </a:lnTo>
                <a:lnTo>
                  <a:pt x="47030" y="4785"/>
                </a:lnTo>
                <a:lnTo>
                  <a:pt x="46070" y="5760"/>
                </a:lnTo>
                <a:lnTo>
                  <a:pt x="44150" y="5760"/>
                </a:lnTo>
                <a:lnTo>
                  <a:pt x="42230" y="4785"/>
                </a:lnTo>
                <a:lnTo>
                  <a:pt x="39349" y="3825"/>
                </a:lnTo>
                <a:lnTo>
                  <a:pt x="36469" y="1920"/>
                </a:lnTo>
                <a:lnTo>
                  <a:pt x="34549" y="944"/>
                </a:lnTo>
                <a:lnTo>
                  <a:pt x="32628" y="944"/>
                </a:lnTo>
                <a:lnTo>
                  <a:pt x="29763" y="0"/>
                </a:lnTo>
                <a:lnTo>
                  <a:pt x="18242" y="0"/>
                </a:lnTo>
                <a:lnTo>
                  <a:pt x="11521" y="1920"/>
                </a:lnTo>
                <a:lnTo>
                  <a:pt x="6705" y="6720"/>
                </a:lnTo>
                <a:lnTo>
                  <a:pt x="1920" y="11506"/>
                </a:lnTo>
                <a:lnTo>
                  <a:pt x="0" y="16306"/>
                </a:lnTo>
                <a:lnTo>
                  <a:pt x="0" y="26868"/>
                </a:lnTo>
                <a:lnTo>
                  <a:pt x="960" y="30708"/>
                </a:lnTo>
                <a:lnTo>
                  <a:pt x="2865" y="33588"/>
                </a:lnTo>
                <a:lnTo>
                  <a:pt x="4800" y="36469"/>
                </a:lnTo>
                <a:lnTo>
                  <a:pt x="6705" y="39349"/>
                </a:lnTo>
                <a:lnTo>
                  <a:pt x="9585" y="42230"/>
                </a:lnTo>
                <a:lnTo>
                  <a:pt x="13426" y="44150"/>
                </a:lnTo>
                <a:lnTo>
                  <a:pt x="18242" y="47990"/>
                </a:lnTo>
                <a:lnTo>
                  <a:pt x="25923" y="50871"/>
                </a:lnTo>
                <a:lnTo>
                  <a:pt x="31668" y="53751"/>
                </a:lnTo>
                <a:lnTo>
                  <a:pt x="34549" y="55671"/>
                </a:lnTo>
                <a:lnTo>
                  <a:pt x="37429" y="57591"/>
                </a:lnTo>
                <a:lnTo>
                  <a:pt x="39349" y="59512"/>
                </a:lnTo>
                <a:lnTo>
                  <a:pt x="40309" y="60472"/>
                </a:lnTo>
                <a:lnTo>
                  <a:pt x="41269" y="62392"/>
                </a:lnTo>
                <a:lnTo>
                  <a:pt x="42230" y="64312"/>
                </a:lnTo>
                <a:lnTo>
                  <a:pt x="43190" y="66233"/>
                </a:lnTo>
                <a:lnTo>
                  <a:pt x="43190" y="71033"/>
                </a:lnTo>
                <a:lnTo>
                  <a:pt x="42230" y="73913"/>
                </a:lnTo>
                <a:lnTo>
                  <a:pt x="39349" y="76794"/>
                </a:lnTo>
                <a:lnTo>
                  <a:pt x="36469" y="78714"/>
                </a:lnTo>
                <a:lnTo>
                  <a:pt x="32628" y="80634"/>
                </a:lnTo>
                <a:lnTo>
                  <a:pt x="23042" y="80634"/>
                </a:lnTo>
                <a:lnTo>
                  <a:pt x="17266" y="77754"/>
                </a:lnTo>
                <a:lnTo>
                  <a:pt x="12481" y="73913"/>
                </a:lnTo>
                <a:lnTo>
                  <a:pt x="7680" y="69113"/>
                </a:lnTo>
                <a:lnTo>
                  <a:pt x="3840" y="62392"/>
                </a:lnTo>
                <a:lnTo>
                  <a:pt x="1920" y="53751"/>
                </a:lnTo>
                <a:lnTo>
                  <a:pt x="0" y="53751"/>
                </a:lnTo>
                <a:lnTo>
                  <a:pt x="0" y="84460"/>
                </a:lnTo>
                <a:lnTo>
                  <a:pt x="1920" y="84460"/>
                </a:lnTo>
                <a:lnTo>
                  <a:pt x="2865" y="82555"/>
                </a:lnTo>
                <a:lnTo>
                  <a:pt x="3840" y="81594"/>
                </a:lnTo>
                <a:lnTo>
                  <a:pt x="4800" y="80634"/>
                </a:lnTo>
                <a:lnTo>
                  <a:pt x="5760" y="79674"/>
                </a:lnTo>
                <a:lnTo>
                  <a:pt x="11521" y="79674"/>
                </a:lnTo>
                <a:lnTo>
                  <a:pt x="13426" y="80634"/>
                </a:lnTo>
                <a:lnTo>
                  <a:pt x="16306" y="82555"/>
                </a:lnTo>
                <a:lnTo>
                  <a:pt x="19202" y="83515"/>
                </a:lnTo>
                <a:lnTo>
                  <a:pt x="21107" y="83515"/>
                </a:lnTo>
                <a:lnTo>
                  <a:pt x="23987" y="84460"/>
                </a:lnTo>
                <a:lnTo>
                  <a:pt x="36469" y="84460"/>
                </a:lnTo>
                <a:lnTo>
                  <a:pt x="43190" y="81594"/>
                </a:lnTo>
                <a:lnTo>
                  <a:pt x="48950" y="76794"/>
                </a:lnTo>
                <a:lnTo>
                  <a:pt x="53751" y="71993"/>
                </a:lnTo>
                <a:lnTo>
                  <a:pt x="56631" y="66233"/>
                </a:lnTo>
                <a:lnTo>
                  <a:pt x="56631" y="54711"/>
                </a:lnTo>
                <a:lnTo>
                  <a:pt x="54711" y="49910"/>
                </a:lnTo>
                <a:lnTo>
                  <a:pt x="51831" y="45110"/>
                </a:lnTo>
                <a:lnTo>
                  <a:pt x="48950" y="41269"/>
                </a:lnTo>
                <a:lnTo>
                  <a:pt x="42230" y="37429"/>
                </a:lnTo>
                <a:lnTo>
                  <a:pt x="32628" y="32628"/>
                </a:lnTo>
                <a:lnTo>
                  <a:pt x="25923" y="28788"/>
                </a:lnTo>
                <a:lnTo>
                  <a:pt x="22082" y="26868"/>
                </a:lnTo>
                <a:lnTo>
                  <a:pt x="20147" y="24947"/>
                </a:lnTo>
                <a:lnTo>
                  <a:pt x="17266" y="23027"/>
                </a:lnTo>
                <a:lnTo>
                  <a:pt x="15361" y="22067"/>
                </a:lnTo>
                <a:lnTo>
                  <a:pt x="14386" y="20147"/>
                </a:lnTo>
                <a:lnTo>
                  <a:pt x="13426" y="18227"/>
                </a:lnTo>
                <a:lnTo>
                  <a:pt x="12481" y="16306"/>
                </a:lnTo>
                <a:lnTo>
                  <a:pt x="12481" y="124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5" name="object 1265"/>
          <p:cNvSpPr/>
          <p:nvPr/>
        </p:nvSpPr>
        <p:spPr>
          <a:xfrm>
            <a:off x="5249357" y="6569141"/>
            <a:ext cx="73913" cy="80634"/>
          </a:xfrm>
          <a:custGeom>
            <a:avLst/>
            <a:gdLst/>
            <a:ahLst/>
            <a:cxnLst/>
            <a:rect l="l" t="t" r="r" b="b"/>
            <a:pathLst>
              <a:path w="73913" h="80634">
                <a:moveTo>
                  <a:pt x="11521" y="67193"/>
                </a:moveTo>
                <a:lnTo>
                  <a:pt x="11521" y="72953"/>
                </a:lnTo>
                <a:lnTo>
                  <a:pt x="10561" y="73913"/>
                </a:lnTo>
                <a:lnTo>
                  <a:pt x="10561" y="75834"/>
                </a:lnTo>
                <a:lnTo>
                  <a:pt x="9601" y="76794"/>
                </a:lnTo>
                <a:lnTo>
                  <a:pt x="8641" y="76794"/>
                </a:lnTo>
                <a:lnTo>
                  <a:pt x="6720" y="77754"/>
                </a:lnTo>
                <a:lnTo>
                  <a:pt x="4800" y="78714"/>
                </a:lnTo>
                <a:lnTo>
                  <a:pt x="0" y="78714"/>
                </a:lnTo>
                <a:lnTo>
                  <a:pt x="0" y="80634"/>
                </a:lnTo>
                <a:lnTo>
                  <a:pt x="70073" y="80634"/>
                </a:lnTo>
                <a:lnTo>
                  <a:pt x="73913" y="54711"/>
                </a:lnTo>
                <a:lnTo>
                  <a:pt x="71993" y="54711"/>
                </a:lnTo>
                <a:lnTo>
                  <a:pt x="69113" y="62392"/>
                </a:lnTo>
                <a:lnTo>
                  <a:pt x="66233" y="67193"/>
                </a:lnTo>
                <a:lnTo>
                  <a:pt x="61432" y="71033"/>
                </a:lnTo>
                <a:lnTo>
                  <a:pt x="57591" y="74874"/>
                </a:lnTo>
                <a:lnTo>
                  <a:pt x="50871" y="75834"/>
                </a:lnTo>
                <a:lnTo>
                  <a:pt x="34564" y="75834"/>
                </a:lnTo>
                <a:lnTo>
                  <a:pt x="33604" y="74874"/>
                </a:lnTo>
                <a:lnTo>
                  <a:pt x="32644" y="74874"/>
                </a:lnTo>
                <a:lnTo>
                  <a:pt x="31683" y="73913"/>
                </a:lnTo>
                <a:lnTo>
                  <a:pt x="31683" y="72953"/>
                </a:lnTo>
                <a:lnTo>
                  <a:pt x="30723" y="71993"/>
                </a:lnTo>
                <a:lnTo>
                  <a:pt x="30723" y="42230"/>
                </a:lnTo>
                <a:lnTo>
                  <a:pt x="37444" y="42230"/>
                </a:lnTo>
                <a:lnTo>
                  <a:pt x="40309" y="43190"/>
                </a:lnTo>
                <a:lnTo>
                  <a:pt x="42245" y="44150"/>
                </a:lnTo>
                <a:lnTo>
                  <a:pt x="44150" y="46070"/>
                </a:lnTo>
                <a:lnTo>
                  <a:pt x="45125" y="48950"/>
                </a:lnTo>
                <a:lnTo>
                  <a:pt x="47030" y="51831"/>
                </a:lnTo>
                <a:lnTo>
                  <a:pt x="47990" y="55671"/>
                </a:lnTo>
                <a:lnTo>
                  <a:pt x="47990" y="60472"/>
                </a:lnTo>
                <a:lnTo>
                  <a:pt x="50871" y="60472"/>
                </a:lnTo>
                <a:lnTo>
                  <a:pt x="50871" y="18227"/>
                </a:lnTo>
                <a:lnTo>
                  <a:pt x="47990" y="18227"/>
                </a:lnTo>
                <a:lnTo>
                  <a:pt x="47990" y="24947"/>
                </a:lnTo>
                <a:lnTo>
                  <a:pt x="46085" y="28788"/>
                </a:lnTo>
                <a:lnTo>
                  <a:pt x="44150" y="32628"/>
                </a:lnTo>
                <a:lnTo>
                  <a:pt x="41285" y="35509"/>
                </a:lnTo>
                <a:lnTo>
                  <a:pt x="37444" y="37429"/>
                </a:lnTo>
                <a:lnTo>
                  <a:pt x="30723" y="37429"/>
                </a:lnTo>
                <a:lnTo>
                  <a:pt x="30723" y="4800"/>
                </a:lnTo>
                <a:lnTo>
                  <a:pt x="49911" y="4800"/>
                </a:lnTo>
                <a:lnTo>
                  <a:pt x="51846" y="5745"/>
                </a:lnTo>
                <a:lnTo>
                  <a:pt x="55686" y="6705"/>
                </a:lnTo>
                <a:lnTo>
                  <a:pt x="58552" y="8625"/>
                </a:lnTo>
                <a:lnTo>
                  <a:pt x="60472" y="11521"/>
                </a:lnTo>
                <a:lnTo>
                  <a:pt x="63367" y="13426"/>
                </a:lnTo>
                <a:lnTo>
                  <a:pt x="64312" y="18227"/>
                </a:lnTo>
                <a:lnTo>
                  <a:pt x="65272" y="23987"/>
                </a:lnTo>
                <a:lnTo>
                  <a:pt x="68153" y="23987"/>
                </a:lnTo>
                <a:lnTo>
                  <a:pt x="68153" y="0"/>
                </a:lnTo>
                <a:lnTo>
                  <a:pt x="0" y="0"/>
                </a:lnTo>
                <a:lnTo>
                  <a:pt x="0" y="1904"/>
                </a:lnTo>
                <a:lnTo>
                  <a:pt x="5760" y="1904"/>
                </a:lnTo>
                <a:lnTo>
                  <a:pt x="7680" y="2865"/>
                </a:lnTo>
                <a:lnTo>
                  <a:pt x="8641" y="3840"/>
                </a:lnTo>
                <a:lnTo>
                  <a:pt x="9601" y="4800"/>
                </a:lnTo>
                <a:lnTo>
                  <a:pt x="10561" y="5745"/>
                </a:lnTo>
                <a:lnTo>
                  <a:pt x="11521" y="6705"/>
                </a:lnTo>
                <a:lnTo>
                  <a:pt x="11521" y="67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6" name="object 1266"/>
          <p:cNvSpPr/>
          <p:nvPr/>
        </p:nvSpPr>
        <p:spPr>
          <a:xfrm>
            <a:off x="5329991" y="6567220"/>
            <a:ext cx="86395" cy="82555"/>
          </a:xfrm>
          <a:custGeom>
            <a:avLst/>
            <a:gdLst/>
            <a:ahLst/>
            <a:cxnLst/>
            <a:rect l="l" t="t" r="r" b="b"/>
            <a:pathLst>
              <a:path w="86395" h="82555">
                <a:moveTo>
                  <a:pt x="26883" y="80634"/>
                </a:moveTo>
                <a:lnTo>
                  <a:pt x="23042" y="79674"/>
                </a:lnTo>
                <a:lnTo>
                  <a:pt x="20162" y="79674"/>
                </a:lnTo>
                <a:lnTo>
                  <a:pt x="19202" y="78714"/>
                </a:lnTo>
                <a:lnTo>
                  <a:pt x="17282" y="77754"/>
                </a:lnTo>
                <a:lnTo>
                  <a:pt x="16322" y="75834"/>
                </a:lnTo>
                <a:lnTo>
                  <a:pt x="16322" y="70073"/>
                </a:lnTo>
                <a:lnTo>
                  <a:pt x="18242" y="67193"/>
                </a:lnTo>
                <a:lnTo>
                  <a:pt x="21122" y="59512"/>
                </a:lnTo>
                <a:lnTo>
                  <a:pt x="23042" y="54711"/>
                </a:lnTo>
                <a:lnTo>
                  <a:pt x="35524" y="26868"/>
                </a:lnTo>
                <a:lnTo>
                  <a:pt x="48005" y="54711"/>
                </a:lnTo>
                <a:lnTo>
                  <a:pt x="44165" y="0"/>
                </a:lnTo>
                <a:lnTo>
                  <a:pt x="43205" y="0"/>
                </a:lnTo>
                <a:lnTo>
                  <a:pt x="14401" y="64312"/>
                </a:lnTo>
                <a:lnTo>
                  <a:pt x="11521" y="71033"/>
                </a:lnTo>
                <a:lnTo>
                  <a:pt x="8641" y="74874"/>
                </a:lnTo>
                <a:lnTo>
                  <a:pt x="6720" y="76794"/>
                </a:lnTo>
                <a:lnTo>
                  <a:pt x="4800" y="78714"/>
                </a:lnTo>
                <a:lnTo>
                  <a:pt x="2880" y="79674"/>
                </a:lnTo>
                <a:lnTo>
                  <a:pt x="0" y="80634"/>
                </a:lnTo>
                <a:lnTo>
                  <a:pt x="0" y="82555"/>
                </a:lnTo>
                <a:lnTo>
                  <a:pt x="26883" y="82555"/>
                </a:lnTo>
                <a:lnTo>
                  <a:pt x="26883" y="80634"/>
                </a:lnTo>
                <a:close/>
              </a:path>
              <a:path w="86395" h="82555">
                <a:moveTo>
                  <a:pt x="23042" y="54711"/>
                </a:moveTo>
                <a:lnTo>
                  <a:pt x="21122" y="59512"/>
                </a:lnTo>
                <a:lnTo>
                  <a:pt x="49926" y="59512"/>
                </a:lnTo>
                <a:lnTo>
                  <a:pt x="53751" y="70073"/>
                </a:lnTo>
                <a:lnTo>
                  <a:pt x="55686" y="71993"/>
                </a:lnTo>
                <a:lnTo>
                  <a:pt x="55686" y="73913"/>
                </a:lnTo>
                <a:lnTo>
                  <a:pt x="56647" y="74874"/>
                </a:lnTo>
                <a:lnTo>
                  <a:pt x="56647" y="77754"/>
                </a:lnTo>
                <a:lnTo>
                  <a:pt x="55686" y="78714"/>
                </a:lnTo>
                <a:lnTo>
                  <a:pt x="54726" y="78714"/>
                </a:lnTo>
                <a:lnTo>
                  <a:pt x="53751" y="79674"/>
                </a:lnTo>
                <a:lnTo>
                  <a:pt x="51846" y="80634"/>
                </a:lnTo>
                <a:lnTo>
                  <a:pt x="47045" y="80634"/>
                </a:lnTo>
                <a:lnTo>
                  <a:pt x="47045" y="82555"/>
                </a:lnTo>
                <a:lnTo>
                  <a:pt x="86395" y="82555"/>
                </a:lnTo>
                <a:lnTo>
                  <a:pt x="86395" y="80634"/>
                </a:lnTo>
                <a:lnTo>
                  <a:pt x="83515" y="79674"/>
                </a:lnTo>
                <a:lnTo>
                  <a:pt x="81594" y="79674"/>
                </a:lnTo>
                <a:lnTo>
                  <a:pt x="80650" y="77754"/>
                </a:lnTo>
                <a:lnTo>
                  <a:pt x="78714" y="76794"/>
                </a:lnTo>
                <a:lnTo>
                  <a:pt x="75834" y="72953"/>
                </a:lnTo>
                <a:lnTo>
                  <a:pt x="72969" y="66233"/>
                </a:lnTo>
                <a:lnTo>
                  <a:pt x="44165" y="0"/>
                </a:lnTo>
                <a:lnTo>
                  <a:pt x="48005" y="54711"/>
                </a:lnTo>
                <a:lnTo>
                  <a:pt x="23042" y="547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7" name="object 1267"/>
          <p:cNvSpPr/>
          <p:nvPr/>
        </p:nvSpPr>
        <p:spPr>
          <a:xfrm>
            <a:off x="5419267" y="6569141"/>
            <a:ext cx="83515" cy="82539"/>
          </a:xfrm>
          <a:custGeom>
            <a:avLst/>
            <a:gdLst/>
            <a:ahLst/>
            <a:cxnLst/>
            <a:rect l="l" t="t" r="r" b="b"/>
            <a:pathLst>
              <a:path w="83515" h="82539">
                <a:moveTo>
                  <a:pt x="28803" y="80634"/>
                </a:moveTo>
                <a:lnTo>
                  <a:pt x="28803" y="78714"/>
                </a:lnTo>
                <a:lnTo>
                  <a:pt x="24003" y="78714"/>
                </a:lnTo>
                <a:lnTo>
                  <a:pt x="22082" y="77754"/>
                </a:lnTo>
                <a:lnTo>
                  <a:pt x="19202" y="75834"/>
                </a:lnTo>
                <a:lnTo>
                  <a:pt x="17282" y="73913"/>
                </a:lnTo>
                <a:lnTo>
                  <a:pt x="16322" y="71033"/>
                </a:lnTo>
                <a:lnTo>
                  <a:pt x="16322" y="15361"/>
                </a:lnTo>
                <a:lnTo>
                  <a:pt x="71048" y="82539"/>
                </a:lnTo>
                <a:lnTo>
                  <a:pt x="72953" y="82539"/>
                </a:lnTo>
                <a:lnTo>
                  <a:pt x="72953" y="11521"/>
                </a:lnTo>
                <a:lnTo>
                  <a:pt x="73913" y="8625"/>
                </a:lnTo>
                <a:lnTo>
                  <a:pt x="73913" y="6705"/>
                </a:lnTo>
                <a:lnTo>
                  <a:pt x="74889" y="5745"/>
                </a:lnTo>
                <a:lnTo>
                  <a:pt x="75834" y="3840"/>
                </a:lnTo>
                <a:lnTo>
                  <a:pt x="76794" y="3840"/>
                </a:lnTo>
                <a:lnTo>
                  <a:pt x="77754" y="2865"/>
                </a:lnTo>
                <a:lnTo>
                  <a:pt x="80634" y="1904"/>
                </a:lnTo>
                <a:lnTo>
                  <a:pt x="83515" y="1904"/>
                </a:lnTo>
                <a:lnTo>
                  <a:pt x="83515" y="0"/>
                </a:lnTo>
                <a:lnTo>
                  <a:pt x="56647" y="0"/>
                </a:lnTo>
                <a:lnTo>
                  <a:pt x="56647" y="1904"/>
                </a:lnTo>
                <a:lnTo>
                  <a:pt x="61447" y="1904"/>
                </a:lnTo>
                <a:lnTo>
                  <a:pt x="65288" y="2865"/>
                </a:lnTo>
                <a:lnTo>
                  <a:pt x="66233" y="4800"/>
                </a:lnTo>
                <a:lnTo>
                  <a:pt x="68168" y="6705"/>
                </a:lnTo>
                <a:lnTo>
                  <a:pt x="69113" y="10546"/>
                </a:lnTo>
                <a:lnTo>
                  <a:pt x="69113" y="49910"/>
                </a:lnTo>
                <a:lnTo>
                  <a:pt x="28803" y="0"/>
                </a:lnTo>
                <a:lnTo>
                  <a:pt x="0" y="0"/>
                </a:lnTo>
                <a:lnTo>
                  <a:pt x="0" y="1904"/>
                </a:lnTo>
                <a:lnTo>
                  <a:pt x="2880" y="1904"/>
                </a:lnTo>
                <a:lnTo>
                  <a:pt x="4800" y="2865"/>
                </a:lnTo>
                <a:lnTo>
                  <a:pt x="5760" y="2865"/>
                </a:lnTo>
                <a:lnTo>
                  <a:pt x="6720" y="3840"/>
                </a:lnTo>
                <a:lnTo>
                  <a:pt x="8641" y="4800"/>
                </a:lnTo>
                <a:lnTo>
                  <a:pt x="10561" y="7680"/>
                </a:lnTo>
                <a:lnTo>
                  <a:pt x="11521" y="9585"/>
                </a:lnTo>
                <a:lnTo>
                  <a:pt x="11521" y="73913"/>
                </a:lnTo>
                <a:lnTo>
                  <a:pt x="9601" y="75834"/>
                </a:lnTo>
                <a:lnTo>
                  <a:pt x="7680" y="77754"/>
                </a:lnTo>
                <a:lnTo>
                  <a:pt x="4800" y="78714"/>
                </a:lnTo>
                <a:lnTo>
                  <a:pt x="0" y="78714"/>
                </a:lnTo>
                <a:lnTo>
                  <a:pt x="0" y="80634"/>
                </a:lnTo>
                <a:lnTo>
                  <a:pt x="28803" y="8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8" name="object 1268"/>
          <p:cNvSpPr/>
          <p:nvPr/>
        </p:nvSpPr>
        <p:spPr>
          <a:xfrm>
            <a:off x="5510463" y="6592168"/>
            <a:ext cx="38404" cy="59512"/>
          </a:xfrm>
          <a:custGeom>
            <a:avLst/>
            <a:gdLst/>
            <a:ahLst/>
            <a:cxnLst/>
            <a:rect l="l" t="t" r="r" b="b"/>
            <a:pathLst>
              <a:path w="38404" h="59512">
                <a:moveTo>
                  <a:pt x="2880" y="39364"/>
                </a:moveTo>
                <a:lnTo>
                  <a:pt x="960" y="39364"/>
                </a:lnTo>
                <a:lnTo>
                  <a:pt x="1920" y="59512"/>
                </a:lnTo>
                <a:lnTo>
                  <a:pt x="3840" y="59512"/>
                </a:lnTo>
                <a:lnTo>
                  <a:pt x="4800" y="56647"/>
                </a:lnTo>
                <a:lnTo>
                  <a:pt x="5760" y="55686"/>
                </a:lnTo>
                <a:lnTo>
                  <a:pt x="7680" y="55686"/>
                </a:lnTo>
                <a:lnTo>
                  <a:pt x="8641" y="56647"/>
                </a:lnTo>
                <a:lnTo>
                  <a:pt x="9601" y="56647"/>
                </a:lnTo>
                <a:lnTo>
                  <a:pt x="13441" y="58567"/>
                </a:lnTo>
                <a:lnTo>
                  <a:pt x="17282" y="59512"/>
                </a:lnTo>
                <a:lnTo>
                  <a:pt x="24002" y="59512"/>
                </a:lnTo>
                <a:lnTo>
                  <a:pt x="26883" y="58567"/>
                </a:lnTo>
                <a:lnTo>
                  <a:pt x="29763" y="56647"/>
                </a:lnTo>
                <a:lnTo>
                  <a:pt x="32644" y="55686"/>
                </a:lnTo>
                <a:lnTo>
                  <a:pt x="34564" y="52806"/>
                </a:lnTo>
                <a:lnTo>
                  <a:pt x="36484" y="49926"/>
                </a:lnTo>
                <a:lnTo>
                  <a:pt x="37444" y="47045"/>
                </a:lnTo>
                <a:lnTo>
                  <a:pt x="38404" y="44165"/>
                </a:lnTo>
                <a:lnTo>
                  <a:pt x="38404" y="37444"/>
                </a:lnTo>
                <a:lnTo>
                  <a:pt x="37444" y="34564"/>
                </a:lnTo>
                <a:lnTo>
                  <a:pt x="35524" y="31683"/>
                </a:lnTo>
                <a:lnTo>
                  <a:pt x="33604" y="28803"/>
                </a:lnTo>
                <a:lnTo>
                  <a:pt x="29763" y="25923"/>
                </a:lnTo>
                <a:lnTo>
                  <a:pt x="24002" y="21122"/>
                </a:lnTo>
                <a:lnTo>
                  <a:pt x="18242" y="17282"/>
                </a:lnTo>
                <a:lnTo>
                  <a:pt x="14401" y="14401"/>
                </a:lnTo>
                <a:lnTo>
                  <a:pt x="13441" y="13441"/>
                </a:lnTo>
                <a:lnTo>
                  <a:pt x="12481" y="12481"/>
                </a:lnTo>
                <a:lnTo>
                  <a:pt x="12481" y="7680"/>
                </a:lnTo>
                <a:lnTo>
                  <a:pt x="13441" y="6720"/>
                </a:lnTo>
                <a:lnTo>
                  <a:pt x="15361" y="4800"/>
                </a:lnTo>
                <a:lnTo>
                  <a:pt x="21122" y="4800"/>
                </a:lnTo>
                <a:lnTo>
                  <a:pt x="23042" y="5760"/>
                </a:lnTo>
                <a:lnTo>
                  <a:pt x="25923" y="7680"/>
                </a:lnTo>
                <a:lnTo>
                  <a:pt x="28803" y="9601"/>
                </a:lnTo>
                <a:lnTo>
                  <a:pt x="30723" y="13441"/>
                </a:lnTo>
                <a:lnTo>
                  <a:pt x="33604" y="19202"/>
                </a:lnTo>
                <a:lnTo>
                  <a:pt x="35524" y="19202"/>
                </a:lnTo>
                <a:lnTo>
                  <a:pt x="34564" y="0"/>
                </a:lnTo>
                <a:lnTo>
                  <a:pt x="32644" y="0"/>
                </a:lnTo>
                <a:lnTo>
                  <a:pt x="31683" y="1920"/>
                </a:lnTo>
                <a:lnTo>
                  <a:pt x="30723" y="2880"/>
                </a:lnTo>
                <a:lnTo>
                  <a:pt x="26883" y="2880"/>
                </a:lnTo>
                <a:lnTo>
                  <a:pt x="25923" y="1920"/>
                </a:lnTo>
                <a:lnTo>
                  <a:pt x="23042" y="960"/>
                </a:lnTo>
                <a:lnTo>
                  <a:pt x="20162" y="0"/>
                </a:lnTo>
                <a:lnTo>
                  <a:pt x="11521" y="0"/>
                </a:lnTo>
                <a:lnTo>
                  <a:pt x="7680" y="1920"/>
                </a:lnTo>
                <a:lnTo>
                  <a:pt x="4800" y="5760"/>
                </a:lnTo>
                <a:lnTo>
                  <a:pt x="960" y="8641"/>
                </a:lnTo>
                <a:lnTo>
                  <a:pt x="0" y="12481"/>
                </a:lnTo>
                <a:lnTo>
                  <a:pt x="0" y="21122"/>
                </a:lnTo>
                <a:lnTo>
                  <a:pt x="960" y="24963"/>
                </a:lnTo>
                <a:lnTo>
                  <a:pt x="3840" y="27843"/>
                </a:lnTo>
                <a:lnTo>
                  <a:pt x="5760" y="29763"/>
                </a:lnTo>
                <a:lnTo>
                  <a:pt x="9601" y="33604"/>
                </a:lnTo>
                <a:lnTo>
                  <a:pt x="15361" y="37444"/>
                </a:lnTo>
                <a:lnTo>
                  <a:pt x="20162" y="40325"/>
                </a:lnTo>
                <a:lnTo>
                  <a:pt x="22082" y="42245"/>
                </a:lnTo>
                <a:lnTo>
                  <a:pt x="24002" y="44165"/>
                </a:lnTo>
                <a:lnTo>
                  <a:pt x="24963" y="45125"/>
                </a:lnTo>
                <a:lnTo>
                  <a:pt x="25923" y="47045"/>
                </a:lnTo>
                <a:lnTo>
                  <a:pt x="25923" y="50886"/>
                </a:lnTo>
                <a:lnTo>
                  <a:pt x="24963" y="51846"/>
                </a:lnTo>
                <a:lnTo>
                  <a:pt x="24002" y="52806"/>
                </a:lnTo>
                <a:lnTo>
                  <a:pt x="22082" y="54726"/>
                </a:lnTo>
                <a:lnTo>
                  <a:pt x="16322" y="54726"/>
                </a:lnTo>
                <a:lnTo>
                  <a:pt x="13441" y="53766"/>
                </a:lnTo>
                <a:lnTo>
                  <a:pt x="10561" y="50886"/>
                </a:lnTo>
                <a:lnTo>
                  <a:pt x="6720" y="48005"/>
                </a:lnTo>
                <a:lnTo>
                  <a:pt x="4800" y="44165"/>
                </a:lnTo>
                <a:lnTo>
                  <a:pt x="2880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9" name="object 1269"/>
          <p:cNvSpPr/>
          <p:nvPr/>
        </p:nvSpPr>
        <p:spPr>
          <a:xfrm>
            <a:off x="5585353" y="6594088"/>
            <a:ext cx="86395" cy="57591"/>
          </a:xfrm>
          <a:custGeom>
            <a:avLst/>
            <a:gdLst/>
            <a:ahLst/>
            <a:cxnLst/>
            <a:rect l="l" t="t" r="r" b="b"/>
            <a:pathLst>
              <a:path w="86395" h="57591">
                <a:moveTo>
                  <a:pt x="24947" y="10561"/>
                </a:moveTo>
                <a:lnTo>
                  <a:pt x="23987" y="7680"/>
                </a:lnTo>
                <a:lnTo>
                  <a:pt x="23027" y="5760"/>
                </a:lnTo>
                <a:lnTo>
                  <a:pt x="23027" y="3840"/>
                </a:lnTo>
                <a:lnTo>
                  <a:pt x="23987" y="2880"/>
                </a:lnTo>
                <a:lnTo>
                  <a:pt x="24947" y="1920"/>
                </a:lnTo>
                <a:lnTo>
                  <a:pt x="27828" y="1920"/>
                </a:lnTo>
                <a:lnTo>
                  <a:pt x="27828" y="0"/>
                </a:lnTo>
                <a:lnTo>
                  <a:pt x="0" y="0"/>
                </a:lnTo>
                <a:lnTo>
                  <a:pt x="0" y="1920"/>
                </a:lnTo>
                <a:lnTo>
                  <a:pt x="1904" y="2880"/>
                </a:lnTo>
                <a:lnTo>
                  <a:pt x="3840" y="3840"/>
                </a:lnTo>
                <a:lnTo>
                  <a:pt x="4785" y="4800"/>
                </a:lnTo>
                <a:lnTo>
                  <a:pt x="5745" y="6720"/>
                </a:lnTo>
                <a:lnTo>
                  <a:pt x="7665" y="10561"/>
                </a:lnTo>
                <a:lnTo>
                  <a:pt x="10561" y="17282"/>
                </a:lnTo>
                <a:lnTo>
                  <a:pt x="24947" y="57591"/>
                </a:lnTo>
                <a:lnTo>
                  <a:pt x="27828" y="57591"/>
                </a:lnTo>
                <a:lnTo>
                  <a:pt x="43190" y="16322"/>
                </a:lnTo>
                <a:lnTo>
                  <a:pt x="58552" y="57591"/>
                </a:lnTo>
                <a:lnTo>
                  <a:pt x="61432" y="57591"/>
                </a:lnTo>
                <a:lnTo>
                  <a:pt x="77754" y="13441"/>
                </a:lnTo>
                <a:lnTo>
                  <a:pt x="79674" y="7680"/>
                </a:lnTo>
                <a:lnTo>
                  <a:pt x="80634" y="4800"/>
                </a:lnTo>
                <a:lnTo>
                  <a:pt x="81594" y="3840"/>
                </a:lnTo>
                <a:lnTo>
                  <a:pt x="82555" y="2880"/>
                </a:lnTo>
                <a:lnTo>
                  <a:pt x="84475" y="1920"/>
                </a:lnTo>
                <a:lnTo>
                  <a:pt x="86395" y="1920"/>
                </a:lnTo>
                <a:lnTo>
                  <a:pt x="86395" y="0"/>
                </a:lnTo>
                <a:lnTo>
                  <a:pt x="69113" y="0"/>
                </a:lnTo>
                <a:lnTo>
                  <a:pt x="69113" y="1920"/>
                </a:lnTo>
                <a:lnTo>
                  <a:pt x="71993" y="1920"/>
                </a:lnTo>
                <a:lnTo>
                  <a:pt x="72953" y="2880"/>
                </a:lnTo>
                <a:lnTo>
                  <a:pt x="73913" y="3840"/>
                </a:lnTo>
                <a:lnTo>
                  <a:pt x="74874" y="3840"/>
                </a:lnTo>
                <a:lnTo>
                  <a:pt x="74874" y="9601"/>
                </a:lnTo>
                <a:lnTo>
                  <a:pt x="73913" y="12481"/>
                </a:lnTo>
                <a:lnTo>
                  <a:pt x="66233" y="32644"/>
                </a:lnTo>
                <a:lnTo>
                  <a:pt x="58552" y="10561"/>
                </a:lnTo>
                <a:lnTo>
                  <a:pt x="57591" y="7680"/>
                </a:lnTo>
                <a:lnTo>
                  <a:pt x="56631" y="5760"/>
                </a:lnTo>
                <a:lnTo>
                  <a:pt x="56631" y="3840"/>
                </a:lnTo>
                <a:lnTo>
                  <a:pt x="57591" y="2880"/>
                </a:lnTo>
                <a:lnTo>
                  <a:pt x="58552" y="2880"/>
                </a:lnTo>
                <a:lnTo>
                  <a:pt x="59512" y="1920"/>
                </a:lnTo>
                <a:lnTo>
                  <a:pt x="61432" y="1920"/>
                </a:lnTo>
                <a:lnTo>
                  <a:pt x="61432" y="0"/>
                </a:lnTo>
                <a:lnTo>
                  <a:pt x="33588" y="0"/>
                </a:lnTo>
                <a:lnTo>
                  <a:pt x="33588" y="1920"/>
                </a:lnTo>
                <a:lnTo>
                  <a:pt x="35509" y="2880"/>
                </a:lnTo>
                <a:lnTo>
                  <a:pt x="36469" y="2880"/>
                </a:lnTo>
                <a:lnTo>
                  <a:pt x="37429" y="3840"/>
                </a:lnTo>
                <a:lnTo>
                  <a:pt x="38389" y="4800"/>
                </a:lnTo>
                <a:lnTo>
                  <a:pt x="39349" y="6720"/>
                </a:lnTo>
                <a:lnTo>
                  <a:pt x="40309" y="9601"/>
                </a:lnTo>
                <a:lnTo>
                  <a:pt x="41269" y="10561"/>
                </a:lnTo>
                <a:lnTo>
                  <a:pt x="33588" y="32644"/>
                </a:lnTo>
                <a:lnTo>
                  <a:pt x="24947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0" name="object 1270"/>
          <p:cNvSpPr/>
          <p:nvPr/>
        </p:nvSpPr>
        <p:spPr>
          <a:xfrm>
            <a:off x="5676549" y="6594088"/>
            <a:ext cx="29748" cy="55686"/>
          </a:xfrm>
          <a:custGeom>
            <a:avLst/>
            <a:gdLst/>
            <a:ahLst/>
            <a:cxnLst/>
            <a:rect l="l" t="t" r="r" b="b"/>
            <a:pathLst>
              <a:path w="29748" h="55686">
                <a:moveTo>
                  <a:pt x="29748" y="55686"/>
                </a:moveTo>
                <a:lnTo>
                  <a:pt x="29748" y="53766"/>
                </a:lnTo>
                <a:lnTo>
                  <a:pt x="26868" y="53766"/>
                </a:lnTo>
                <a:lnTo>
                  <a:pt x="24947" y="52806"/>
                </a:lnTo>
                <a:lnTo>
                  <a:pt x="24002" y="51846"/>
                </a:lnTo>
                <a:lnTo>
                  <a:pt x="23027" y="50886"/>
                </a:lnTo>
                <a:lnTo>
                  <a:pt x="23027" y="0"/>
                </a:lnTo>
                <a:lnTo>
                  <a:pt x="0" y="0"/>
                </a:lnTo>
                <a:lnTo>
                  <a:pt x="0" y="1920"/>
                </a:lnTo>
                <a:lnTo>
                  <a:pt x="1920" y="1920"/>
                </a:lnTo>
                <a:lnTo>
                  <a:pt x="3840" y="2880"/>
                </a:lnTo>
                <a:lnTo>
                  <a:pt x="4785" y="3840"/>
                </a:lnTo>
                <a:lnTo>
                  <a:pt x="5760" y="4800"/>
                </a:lnTo>
                <a:lnTo>
                  <a:pt x="6720" y="7680"/>
                </a:lnTo>
                <a:lnTo>
                  <a:pt x="6720" y="48005"/>
                </a:lnTo>
                <a:lnTo>
                  <a:pt x="5760" y="50886"/>
                </a:lnTo>
                <a:lnTo>
                  <a:pt x="4785" y="51846"/>
                </a:lnTo>
                <a:lnTo>
                  <a:pt x="3840" y="52806"/>
                </a:lnTo>
                <a:lnTo>
                  <a:pt x="1920" y="53766"/>
                </a:lnTo>
                <a:lnTo>
                  <a:pt x="0" y="53766"/>
                </a:lnTo>
                <a:lnTo>
                  <a:pt x="0" y="55686"/>
                </a:lnTo>
                <a:lnTo>
                  <a:pt x="29748" y="556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1" name="object 1271"/>
          <p:cNvSpPr/>
          <p:nvPr/>
        </p:nvSpPr>
        <p:spPr>
          <a:xfrm>
            <a:off x="5682310" y="6567220"/>
            <a:ext cx="18242" cy="18227"/>
          </a:xfrm>
          <a:custGeom>
            <a:avLst/>
            <a:gdLst/>
            <a:ahLst/>
            <a:cxnLst/>
            <a:rect l="l" t="t" r="r" b="b"/>
            <a:pathLst>
              <a:path w="18242" h="18227">
                <a:moveTo>
                  <a:pt x="18242" y="8625"/>
                </a:moveTo>
                <a:lnTo>
                  <a:pt x="18242" y="6720"/>
                </a:lnTo>
                <a:lnTo>
                  <a:pt x="17266" y="3825"/>
                </a:lnTo>
                <a:lnTo>
                  <a:pt x="15361" y="2880"/>
                </a:lnTo>
                <a:lnTo>
                  <a:pt x="13426" y="944"/>
                </a:lnTo>
                <a:lnTo>
                  <a:pt x="11521" y="0"/>
                </a:lnTo>
                <a:lnTo>
                  <a:pt x="6705" y="0"/>
                </a:lnTo>
                <a:lnTo>
                  <a:pt x="3840" y="944"/>
                </a:lnTo>
                <a:lnTo>
                  <a:pt x="1905" y="2880"/>
                </a:lnTo>
                <a:lnTo>
                  <a:pt x="960" y="3825"/>
                </a:lnTo>
                <a:lnTo>
                  <a:pt x="0" y="6720"/>
                </a:lnTo>
                <a:lnTo>
                  <a:pt x="0" y="11506"/>
                </a:lnTo>
                <a:lnTo>
                  <a:pt x="960" y="13441"/>
                </a:lnTo>
                <a:lnTo>
                  <a:pt x="1905" y="15346"/>
                </a:lnTo>
                <a:lnTo>
                  <a:pt x="3840" y="17282"/>
                </a:lnTo>
                <a:lnTo>
                  <a:pt x="6705" y="18227"/>
                </a:lnTo>
                <a:lnTo>
                  <a:pt x="11521" y="18227"/>
                </a:lnTo>
                <a:lnTo>
                  <a:pt x="13426" y="17282"/>
                </a:lnTo>
                <a:lnTo>
                  <a:pt x="15361" y="15346"/>
                </a:lnTo>
                <a:lnTo>
                  <a:pt x="17266" y="13441"/>
                </a:lnTo>
                <a:lnTo>
                  <a:pt x="18242" y="11506"/>
                </a:lnTo>
                <a:lnTo>
                  <a:pt x="18242" y="86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2" name="object 1272"/>
          <p:cNvSpPr/>
          <p:nvPr/>
        </p:nvSpPr>
        <p:spPr>
          <a:xfrm>
            <a:off x="5710138" y="6573941"/>
            <a:ext cx="37444" cy="76794"/>
          </a:xfrm>
          <a:custGeom>
            <a:avLst/>
            <a:gdLst/>
            <a:ahLst/>
            <a:cxnLst/>
            <a:rect l="l" t="t" r="r" b="b"/>
            <a:pathLst>
              <a:path w="37444" h="76794">
                <a:moveTo>
                  <a:pt x="9601" y="16306"/>
                </a:moveTo>
                <a:lnTo>
                  <a:pt x="4800" y="20147"/>
                </a:lnTo>
                <a:lnTo>
                  <a:pt x="0" y="23987"/>
                </a:lnTo>
                <a:lnTo>
                  <a:pt x="0" y="25908"/>
                </a:lnTo>
                <a:lnTo>
                  <a:pt x="7680" y="25908"/>
                </a:lnTo>
                <a:lnTo>
                  <a:pt x="7680" y="67193"/>
                </a:lnTo>
                <a:lnTo>
                  <a:pt x="8641" y="69113"/>
                </a:lnTo>
                <a:lnTo>
                  <a:pt x="10561" y="71993"/>
                </a:lnTo>
                <a:lnTo>
                  <a:pt x="12481" y="73914"/>
                </a:lnTo>
                <a:lnTo>
                  <a:pt x="15361" y="75834"/>
                </a:lnTo>
                <a:lnTo>
                  <a:pt x="18242" y="76794"/>
                </a:lnTo>
                <a:lnTo>
                  <a:pt x="28803" y="76794"/>
                </a:lnTo>
                <a:lnTo>
                  <a:pt x="34564" y="72953"/>
                </a:lnTo>
                <a:lnTo>
                  <a:pt x="37444" y="65272"/>
                </a:lnTo>
                <a:lnTo>
                  <a:pt x="35524" y="64312"/>
                </a:lnTo>
                <a:lnTo>
                  <a:pt x="33604" y="68153"/>
                </a:lnTo>
                <a:lnTo>
                  <a:pt x="30723" y="70073"/>
                </a:lnTo>
                <a:lnTo>
                  <a:pt x="27843" y="70073"/>
                </a:lnTo>
                <a:lnTo>
                  <a:pt x="26883" y="69113"/>
                </a:lnTo>
                <a:lnTo>
                  <a:pt x="25923" y="69113"/>
                </a:lnTo>
                <a:lnTo>
                  <a:pt x="24963" y="68153"/>
                </a:lnTo>
                <a:lnTo>
                  <a:pt x="24963" y="66233"/>
                </a:lnTo>
                <a:lnTo>
                  <a:pt x="24002" y="65272"/>
                </a:lnTo>
                <a:lnTo>
                  <a:pt x="24002" y="25908"/>
                </a:lnTo>
                <a:lnTo>
                  <a:pt x="37444" y="25908"/>
                </a:lnTo>
                <a:lnTo>
                  <a:pt x="37444" y="20147"/>
                </a:lnTo>
                <a:lnTo>
                  <a:pt x="24002" y="20147"/>
                </a:lnTo>
                <a:lnTo>
                  <a:pt x="24002" y="0"/>
                </a:lnTo>
                <a:lnTo>
                  <a:pt x="22082" y="0"/>
                </a:lnTo>
                <a:lnTo>
                  <a:pt x="19202" y="4785"/>
                </a:lnTo>
                <a:lnTo>
                  <a:pt x="16322" y="8625"/>
                </a:lnTo>
                <a:lnTo>
                  <a:pt x="12481" y="12466"/>
                </a:lnTo>
                <a:lnTo>
                  <a:pt x="9601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3" name="object 1273"/>
          <p:cNvSpPr/>
          <p:nvPr/>
        </p:nvSpPr>
        <p:spPr>
          <a:xfrm>
            <a:off x="5752383" y="6569141"/>
            <a:ext cx="60472" cy="80634"/>
          </a:xfrm>
          <a:custGeom>
            <a:avLst/>
            <a:gdLst/>
            <a:ahLst/>
            <a:cxnLst/>
            <a:rect l="l" t="t" r="r" b="b"/>
            <a:pathLst>
              <a:path w="60472" h="80634">
                <a:moveTo>
                  <a:pt x="54711" y="40309"/>
                </a:moveTo>
                <a:lnTo>
                  <a:pt x="53751" y="35509"/>
                </a:lnTo>
                <a:lnTo>
                  <a:pt x="52791" y="33588"/>
                </a:lnTo>
                <a:lnTo>
                  <a:pt x="51831" y="30708"/>
                </a:lnTo>
                <a:lnTo>
                  <a:pt x="50871" y="27828"/>
                </a:lnTo>
                <a:lnTo>
                  <a:pt x="47990" y="25907"/>
                </a:lnTo>
                <a:lnTo>
                  <a:pt x="45110" y="23987"/>
                </a:lnTo>
                <a:lnTo>
                  <a:pt x="42245" y="23027"/>
                </a:lnTo>
                <a:lnTo>
                  <a:pt x="36469" y="23027"/>
                </a:lnTo>
                <a:lnTo>
                  <a:pt x="33588" y="23987"/>
                </a:lnTo>
                <a:lnTo>
                  <a:pt x="30708" y="24947"/>
                </a:lnTo>
                <a:lnTo>
                  <a:pt x="28803" y="26868"/>
                </a:lnTo>
                <a:lnTo>
                  <a:pt x="25923" y="28788"/>
                </a:lnTo>
                <a:lnTo>
                  <a:pt x="23027" y="31668"/>
                </a:lnTo>
                <a:lnTo>
                  <a:pt x="23027" y="0"/>
                </a:lnTo>
                <a:lnTo>
                  <a:pt x="0" y="0"/>
                </a:lnTo>
                <a:lnTo>
                  <a:pt x="0" y="1904"/>
                </a:lnTo>
                <a:lnTo>
                  <a:pt x="2880" y="1904"/>
                </a:lnTo>
                <a:lnTo>
                  <a:pt x="3840" y="2865"/>
                </a:lnTo>
                <a:lnTo>
                  <a:pt x="4800" y="3840"/>
                </a:lnTo>
                <a:lnTo>
                  <a:pt x="5760" y="4800"/>
                </a:lnTo>
                <a:lnTo>
                  <a:pt x="5760" y="75834"/>
                </a:lnTo>
                <a:lnTo>
                  <a:pt x="4800" y="75834"/>
                </a:lnTo>
                <a:lnTo>
                  <a:pt x="3840" y="77754"/>
                </a:lnTo>
                <a:lnTo>
                  <a:pt x="1920" y="78714"/>
                </a:lnTo>
                <a:lnTo>
                  <a:pt x="0" y="78714"/>
                </a:lnTo>
                <a:lnTo>
                  <a:pt x="0" y="80634"/>
                </a:lnTo>
                <a:lnTo>
                  <a:pt x="27843" y="80634"/>
                </a:lnTo>
                <a:lnTo>
                  <a:pt x="27843" y="78714"/>
                </a:lnTo>
                <a:lnTo>
                  <a:pt x="25923" y="77754"/>
                </a:lnTo>
                <a:lnTo>
                  <a:pt x="24002" y="77754"/>
                </a:lnTo>
                <a:lnTo>
                  <a:pt x="24002" y="75834"/>
                </a:lnTo>
                <a:lnTo>
                  <a:pt x="23027" y="74874"/>
                </a:lnTo>
                <a:lnTo>
                  <a:pt x="23027" y="38389"/>
                </a:lnTo>
                <a:lnTo>
                  <a:pt x="24963" y="35509"/>
                </a:lnTo>
                <a:lnTo>
                  <a:pt x="25923" y="33588"/>
                </a:lnTo>
                <a:lnTo>
                  <a:pt x="27843" y="32628"/>
                </a:lnTo>
                <a:lnTo>
                  <a:pt x="28803" y="31668"/>
                </a:lnTo>
                <a:lnTo>
                  <a:pt x="34549" y="31668"/>
                </a:lnTo>
                <a:lnTo>
                  <a:pt x="35524" y="32628"/>
                </a:lnTo>
                <a:lnTo>
                  <a:pt x="36469" y="32628"/>
                </a:lnTo>
                <a:lnTo>
                  <a:pt x="36469" y="33588"/>
                </a:lnTo>
                <a:lnTo>
                  <a:pt x="37429" y="34549"/>
                </a:lnTo>
                <a:lnTo>
                  <a:pt x="37429" y="74874"/>
                </a:lnTo>
                <a:lnTo>
                  <a:pt x="36469" y="75834"/>
                </a:lnTo>
                <a:lnTo>
                  <a:pt x="35524" y="77754"/>
                </a:lnTo>
                <a:lnTo>
                  <a:pt x="33588" y="78714"/>
                </a:lnTo>
                <a:lnTo>
                  <a:pt x="31683" y="78714"/>
                </a:lnTo>
                <a:lnTo>
                  <a:pt x="31683" y="80634"/>
                </a:lnTo>
                <a:lnTo>
                  <a:pt x="60472" y="80634"/>
                </a:lnTo>
                <a:lnTo>
                  <a:pt x="60472" y="78714"/>
                </a:lnTo>
                <a:lnTo>
                  <a:pt x="57591" y="77754"/>
                </a:lnTo>
                <a:lnTo>
                  <a:pt x="56631" y="77754"/>
                </a:lnTo>
                <a:lnTo>
                  <a:pt x="55671" y="76794"/>
                </a:lnTo>
                <a:lnTo>
                  <a:pt x="54711" y="75834"/>
                </a:lnTo>
                <a:lnTo>
                  <a:pt x="54711" y="40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4" name="object 1274"/>
          <p:cNvSpPr/>
          <p:nvPr/>
        </p:nvSpPr>
        <p:spPr>
          <a:xfrm>
            <a:off x="5851260" y="6592168"/>
            <a:ext cx="47030" cy="59512"/>
          </a:xfrm>
          <a:custGeom>
            <a:avLst/>
            <a:gdLst/>
            <a:ahLst/>
            <a:cxnLst/>
            <a:rect l="l" t="t" r="r" b="b"/>
            <a:pathLst>
              <a:path w="47030" h="59512">
                <a:moveTo>
                  <a:pt x="0" y="30723"/>
                </a:moveTo>
                <a:lnTo>
                  <a:pt x="0" y="38404"/>
                </a:lnTo>
                <a:lnTo>
                  <a:pt x="1920" y="44165"/>
                </a:lnTo>
                <a:lnTo>
                  <a:pt x="4800" y="49926"/>
                </a:lnTo>
                <a:lnTo>
                  <a:pt x="9601" y="55686"/>
                </a:lnTo>
                <a:lnTo>
                  <a:pt x="15361" y="59512"/>
                </a:lnTo>
                <a:lnTo>
                  <a:pt x="15361" y="15361"/>
                </a:lnTo>
                <a:lnTo>
                  <a:pt x="17282" y="10561"/>
                </a:lnTo>
                <a:lnTo>
                  <a:pt x="19202" y="6720"/>
                </a:lnTo>
                <a:lnTo>
                  <a:pt x="21122" y="4800"/>
                </a:lnTo>
                <a:lnTo>
                  <a:pt x="22067" y="3840"/>
                </a:lnTo>
                <a:lnTo>
                  <a:pt x="25907" y="3840"/>
                </a:lnTo>
                <a:lnTo>
                  <a:pt x="26883" y="4800"/>
                </a:lnTo>
                <a:lnTo>
                  <a:pt x="27843" y="4800"/>
                </a:lnTo>
                <a:lnTo>
                  <a:pt x="28788" y="6720"/>
                </a:lnTo>
                <a:lnTo>
                  <a:pt x="30723" y="7680"/>
                </a:lnTo>
                <a:lnTo>
                  <a:pt x="30723" y="10561"/>
                </a:lnTo>
                <a:lnTo>
                  <a:pt x="31683" y="12481"/>
                </a:lnTo>
                <a:lnTo>
                  <a:pt x="47030" y="27843"/>
                </a:lnTo>
                <a:lnTo>
                  <a:pt x="46070" y="18242"/>
                </a:lnTo>
                <a:lnTo>
                  <a:pt x="44150" y="11521"/>
                </a:lnTo>
                <a:lnTo>
                  <a:pt x="40309" y="6720"/>
                </a:lnTo>
                <a:lnTo>
                  <a:pt x="35509" y="2880"/>
                </a:lnTo>
                <a:lnTo>
                  <a:pt x="30723" y="0"/>
                </a:lnTo>
                <a:lnTo>
                  <a:pt x="18242" y="0"/>
                </a:lnTo>
                <a:lnTo>
                  <a:pt x="12481" y="2880"/>
                </a:lnTo>
                <a:lnTo>
                  <a:pt x="7680" y="8641"/>
                </a:lnTo>
                <a:lnTo>
                  <a:pt x="2880" y="14401"/>
                </a:lnTo>
                <a:lnTo>
                  <a:pt x="0" y="21122"/>
                </a:lnTo>
                <a:lnTo>
                  <a:pt x="0" y="30723"/>
                </a:lnTo>
                <a:close/>
              </a:path>
              <a:path w="47030" h="59512">
                <a:moveTo>
                  <a:pt x="24002" y="59512"/>
                </a:moveTo>
                <a:lnTo>
                  <a:pt x="28788" y="59512"/>
                </a:lnTo>
                <a:lnTo>
                  <a:pt x="32628" y="57607"/>
                </a:lnTo>
                <a:lnTo>
                  <a:pt x="36469" y="55686"/>
                </a:lnTo>
                <a:lnTo>
                  <a:pt x="40309" y="52806"/>
                </a:lnTo>
                <a:lnTo>
                  <a:pt x="44150" y="48966"/>
                </a:lnTo>
                <a:lnTo>
                  <a:pt x="47030" y="42245"/>
                </a:lnTo>
                <a:lnTo>
                  <a:pt x="45125" y="41285"/>
                </a:lnTo>
                <a:lnTo>
                  <a:pt x="42245" y="44165"/>
                </a:lnTo>
                <a:lnTo>
                  <a:pt x="40309" y="47045"/>
                </a:lnTo>
                <a:lnTo>
                  <a:pt x="38404" y="48005"/>
                </a:lnTo>
                <a:lnTo>
                  <a:pt x="36469" y="49926"/>
                </a:lnTo>
                <a:lnTo>
                  <a:pt x="27843" y="49926"/>
                </a:lnTo>
                <a:lnTo>
                  <a:pt x="24963" y="48966"/>
                </a:lnTo>
                <a:lnTo>
                  <a:pt x="22067" y="45125"/>
                </a:lnTo>
                <a:lnTo>
                  <a:pt x="18242" y="41285"/>
                </a:lnTo>
                <a:lnTo>
                  <a:pt x="16322" y="35524"/>
                </a:lnTo>
                <a:lnTo>
                  <a:pt x="16322" y="27843"/>
                </a:lnTo>
                <a:lnTo>
                  <a:pt x="47030" y="27843"/>
                </a:lnTo>
                <a:lnTo>
                  <a:pt x="31683" y="12481"/>
                </a:lnTo>
                <a:lnTo>
                  <a:pt x="31683" y="24002"/>
                </a:lnTo>
                <a:lnTo>
                  <a:pt x="15361" y="24002"/>
                </a:lnTo>
                <a:lnTo>
                  <a:pt x="15361" y="59512"/>
                </a:lnTo>
                <a:lnTo>
                  <a:pt x="24002" y="595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5" name="object 1275"/>
          <p:cNvSpPr/>
          <p:nvPr/>
        </p:nvSpPr>
        <p:spPr>
          <a:xfrm>
            <a:off x="5905972" y="6622570"/>
            <a:ext cx="16322" cy="28165"/>
          </a:xfrm>
          <a:custGeom>
            <a:avLst/>
            <a:gdLst/>
            <a:ahLst/>
            <a:cxnLst/>
            <a:rect l="l" t="t" r="r" b="b"/>
            <a:pathLst>
              <a:path w="16322" h="28165">
                <a:moveTo>
                  <a:pt x="960" y="22404"/>
                </a:moveTo>
                <a:lnTo>
                  <a:pt x="2880" y="25284"/>
                </a:lnTo>
                <a:lnTo>
                  <a:pt x="4800" y="27205"/>
                </a:lnTo>
                <a:lnTo>
                  <a:pt x="7680" y="28165"/>
                </a:lnTo>
                <a:lnTo>
                  <a:pt x="16322" y="28165"/>
                </a:lnTo>
                <a:lnTo>
                  <a:pt x="16322" y="8962"/>
                </a:lnTo>
                <a:lnTo>
                  <a:pt x="13243" y="0"/>
                </a:lnTo>
                <a:lnTo>
                  <a:pt x="5760" y="5122"/>
                </a:lnTo>
                <a:lnTo>
                  <a:pt x="1920" y="8962"/>
                </a:lnTo>
                <a:lnTo>
                  <a:pt x="0" y="12803"/>
                </a:lnTo>
                <a:lnTo>
                  <a:pt x="0" y="20484"/>
                </a:lnTo>
                <a:lnTo>
                  <a:pt x="960" y="22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6" name="object 1276"/>
          <p:cNvSpPr/>
          <p:nvPr/>
        </p:nvSpPr>
        <p:spPr>
          <a:xfrm>
            <a:off x="5906932" y="6592168"/>
            <a:ext cx="52806" cy="58567"/>
          </a:xfrm>
          <a:custGeom>
            <a:avLst/>
            <a:gdLst/>
            <a:ahLst/>
            <a:cxnLst/>
            <a:rect l="l" t="t" r="r" b="b"/>
            <a:pathLst>
              <a:path w="52806" h="58567">
                <a:moveTo>
                  <a:pt x="16322" y="13441"/>
                </a:moveTo>
                <a:lnTo>
                  <a:pt x="14401" y="12481"/>
                </a:lnTo>
                <a:lnTo>
                  <a:pt x="13441" y="10561"/>
                </a:lnTo>
                <a:lnTo>
                  <a:pt x="12481" y="9601"/>
                </a:lnTo>
                <a:lnTo>
                  <a:pt x="12481" y="7680"/>
                </a:lnTo>
                <a:lnTo>
                  <a:pt x="13441" y="6720"/>
                </a:lnTo>
                <a:lnTo>
                  <a:pt x="14401" y="6720"/>
                </a:lnTo>
                <a:lnTo>
                  <a:pt x="16322" y="4800"/>
                </a:lnTo>
                <a:lnTo>
                  <a:pt x="24002" y="4800"/>
                </a:lnTo>
                <a:lnTo>
                  <a:pt x="24963" y="5760"/>
                </a:lnTo>
                <a:lnTo>
                  <a:pt x="25923" y="6720"/>
                </a:lnTo>
                <a:lnTo>
                  <a:pt x="26883" y="7680"/>
                </a:lnTo>
                <a:lnTo>
                  <a:pt x="27843" y="8641"/>
                </a:lnTo>
                <a:lnTo>
                  <a:pt x="27843" y="9601"/>
                </a:lnTo>
                <a:lnTo>
                  <a:pt x="28803" y="12481"/>
                </a:lnTo>
                <a:lnTo>
                  <a:pt x="28803" y="22082"/>
                </a:lnTo>
                <a:lnTo>
                  <a:pt x="25999" y="23391"/>
                </a:lnTo>
                <a:lnTo>
                  <a:pt x="12283" y="30402"/>
                </a:lnTo>
                <a:lnTo>
                  <a:pt x="15361" y="39364"/>
                </a:lnTo>
                <a:lnTo>
                  <a:pt x="16322" y="37444"/>
                </a:lnTo>
                <a:lnTo>
                  <a:pt x="17282" y="35524"/>
                </a:lnTo>
                <a:lnTo>
                  <a:pt x="20162" y="32644"/>
                </a:lnTo>
                <a:lnTo>
                  <a:pt x="24002" y="28803"/>
                </a:lnTo>
                <a:lnTo>
                  <a:pt x="28803" y="25923"/>
                </a:lnTo>
                <a:lnTo>
                  <a:pt x="28803" y="45125"/>
                </a:lnTo>
                <a:lnTo>
                  <a:pt x="25923" y="47045"/>
                </a:lnTo>
                <a:lnTo>
                  <a:pt x="23042" y="48005"/>
                </a:lnTo>
                <a:lnTo>
                  <a:pt x="18242" y="48005"/>
                </a:lnTo>
                <a:lnTo>
                  <a:pt x="17282" y="47045"/>
                </a:lnTo>
                <a:lnTo>
                  <a:pt x="16322" y="45125"/>
                </a:lnTo>
                <a:lnTo>
                  <a:pt x="15361" y="44165"/>
                </a:lnTo>
                <a:lnTo>
                  <a:pt x="15361" y="58567"/>
                </a:lnTo>
                <a:lnTo>
                  <a:pt x="21122" y="55686"/>
                </a:lnTo>
                <a:lnTo>
                  <a:pt x="28803" y="48966"/>
                </a:lnTo>
                <a:lnTo>
                  <a:pt x="28803" y="52806"/>
                </a:lnTo>
                <a:lnTo>
                  <a:pt x="29763" y="54726"/>
                </a:lnTo>
                <a:lnTo>
                  <a:pt x="31683" y="56647"/>
                </a:lnTo>
                <a:lnTo>
                  <a:pt x="33604" y="57607"/>
                </a:lnTo>
                <a:lnTo>
                  <a:pt x="35524" y="58567"/>
                </a:lnTo>
                <a:lnTo>
                  <a:pt x="42245" y="58567"/>
                </a:lnTo>
                <a:lnTo>
                  <a:pt x="44165" y="57607"/>
                </a:lnTo>
                <a:lnTo>
                  <a:pt x="46085" y="56647"/>
                </a:lnTo>
                <a:lnTo>
                  <a:pt x="48966" y="54726"/>
                </a:lnTo>
                <a:lnTo>
                  <a:pt x="50886" y="52806"/>
                </a:lnTo>
                <a:lnTo>
                  <a:pt x="52806" y="49926"/>
                </a:lnTo>
                <a:lnTo>
                  <a:pt x="50886" y="48966"/>
                </a:lnTo>
                <a:lnTo>
                  <a:pt x="49926" y="49926"/>
                </a:lnTo>
                <a:lnTo>
                  <a:pt x="48966" y="50886"/>
                </a:lnTo>
                <a:lnTo>
                  <a:pt x="47045" y="50886"/>
                </a:lnTo>
                <a:lnTo>
                  <a:pt x="46085" y="49926"/>
                </a:lnTo>
                <a:lnTo>
                  <a:pt x="45125" y="49926"/>
                </a:lnTo>
                <a:lnTo>
                  <a:pt x="45125" y="12481"/>
                </a:lnTo>
                <a:lnTo>
                  <a:pt x="44165" y="10561"/>
                </a:lnTo>
                <a:lnTo>
                  <a:pt x="43205" y="8641"/>
                </a:lnTo>
                <a:lnTo>
                  <a:pt x="41285" y="5760"/>
                </a:lnTo>
                <a:lnTo>
                  <a:pt x="38404" y="3840"/>
                </a:lnTo>
                <a:lnTo>
                  <a:pt x="35524" y="960"/>
                </a:lnTo>
                <a:lnTo>
                  <a:pt x="30723" y="0"/>
                </a:lnTo>
                <a:lnTo>
                  <a:pt x="21122" y="0"/>
                </a:lnTo>
                <a:lnTo>
                  <a:pt x="17282" y="960"/>
                </a:lnTo>
                <a:lnTo>
                  <a:pt x="12481" y="1920"/>
                </a:lnTo>
                <a:lnTo>
                  <a:pt x="8641" y="3840"/>
                </a:lnTo>
                <a:lnTo>
                  <a:pt x="5760" y="5760"/>
                </a:lnTo>
                <a:lnTo>
                  <a:pt x="3840" y="8641"/>
                </a:lnTo>
                <a:lnTo>
                  <a:pt x="960" y="10561"/>
                </a:lnTo>
                <a:lnTo>
                  <a:pt x="0" y="13441"/>
                </a:lnTo>
                <a:lnTo>
                  <a:pt x="0" y="18242"/>
                </a:lnTo>
                <a:lnTo>
                  <a:pt x="960" y="20162"/>
                </a:lnTo>
                <a:lnTo>
                  <a:pt x="2880" y="22082"/>
                </a:lnTo>
                <a:lnTo>
                  <a:pt x="3840" y="23042"/>
                </a:lnTo>
                <a:lnTo>
                  <a:pt x="6720" y="24002"/>
                </a:lnTo>
                <a:lnTo>
                  <a:pt x="11521" y="24002"/>
                </a:lnTo>
                <a:lnTo>
                  <a:pt x="13441" y="23042"/>
                </a:lnTo>
                <a:lnTo>
                  <a:pt x="14401" y="22082"/>
                </a:lnTo>
                <a:lnTo>
                  <a:pt x="16322" y="20162"/>
                </a:lnTo>
                <a:lnTo>
                  <a:pt x="16322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7" name="object 1277"/>
          <p:cNvSpPr/>
          <p:nvPr/>
        </p:nvSpPr>
        <p:spPr>
          <a:xfrm>
            <a:off x="5966459" y="6592168"/>
            <a:ext cx="47030" cy="59512"/>
          </a:xfrm>
          <a:custGeom>
            <a:avLst/>
            <a:gdLst/>
            <a:ahLst/>
            <a:cxnLst/>
            <a:rect l="l" t="t" r="r" b="b"/>
            <a:pathLst>
              <a:path w="47030" h="59512">
                <a:moveTo>
                  <a:pt x="28788" y="8641"/>
                </a:moveTo>
                <a:lnTo>
                  <a:pt x="28788" y="11521"/>
                </a:lnTo>
                <a:lnTo>
                  <a:pt x="29748" y="15361"/>
                </a:lnTo>
                <a:lnTo>
                  <a:pt x="30708" y="18242"/>
                </a:lnTo>
                <a:lnTo>
                  <a:pt x="31683" y="19202"/>
                </a:lnTo>
                <a:lnTo>
                  <a:pt x="33588" y="21122"/>
                </a:lnTo>
                <a:lnTo>
                  <a:pt x="35509" y="22082"/>
                </a:lnTo>
                <a:lnTo>
                  <a:pt x="40309" y="22082"/>
                </a:lnTo>
                <a:lnTo>
                  <a:pt x="42230" y="21122"/>
                </a:lnTo>
                <a:lnTo>
                  <a:pt x="43190" y="19202"/>
                </a:lnTo>
                <a:lnTo>
                  <a:pt x="44150" y="18242"/>
                </a:lnTo>
                <a:lnTo>
                  <a:pt x="45110" y="16322"/>
                </a:lnTo>
                <a:lnTo>
                  <a:pt x="45110" y="10561"/>
                </a:lnTo>
                <a:lnTo>
                  <a:pt x="43190" y="7680"/>
                </a:lnTo>
                <a:lnTo>
                  <a:pt x="40309" y="4800"/>
                </a:lnTo>
                <a:lnTo>
                  <a:pt x="36469" y="1920"/>
                </a:lnTo>
                <a:lnTo>
                  <a:pt x="31683" y="0"/>
                </a:lnTo>
                <a:lnTo>
                  <a:pt x="17282" y="0"/>
                </a:lnTo>
                <a:lnTo>
                  <a:pt x="10561" y="3840"/>
                </a:lnTo>
                <a:lnTo>
                  <a:pt x="5760" y="10561"/>
                </a:lnTo>
                <a:lnTo>
                  <a:pt x="1920" y="16322"/>
                </a:lnTo>
                <a:lnTo>
                  <a:pt x="0" y="23042"/>
                </a:lnTo>
                <a:lnTo>
                  <a:pt x="0" y="38404"/>
                </a:lnTo>
                <a:lnTo>
                  <a:pt x="1920" y="45125"/>
                </a:lnTo>
                <a:lnTo>
                  <a:pt x="6720" y="50886"/>
                </a:lnTo>
                <a:lnTo>
                  <a:pt x="11506" y="56647"/>
                </a:lnTo>
                <a:lnTo>
                  <a:pt x="17282" y="59512"/>
                </a:lnTo>
                <a:lnTo>
                  <a:pt x="28788" y="59512"/>
                </a:lnTo>
                <a:lnTo>
                  <a:pt x="33588" y="58567"/>
                </a:lnTo>
                <a:lnTo>
                  <a:pt x="37429" y="55686"/>
                </a:lnTo>
                <a:lnTo>
                  <a:pt x="41269" y="52806"/>
                </a:lnTo>
                <a:lnTo>
                  <a:pt x="44150" y="49926"/>
                </a:lnTo>
                <a:lnTo>
                  <a:pt x="47030" y="45125"/>
                </a:lnTo>
                <a:lnTo>
                  <a:pt x="45110" y="43205"/>
                </a:lnTo>
                <a:lnTo>
                  <a:pt x="42230" y="46085"/>
                </a:lnTo>
                <a:lnTo>
                  <a:pt x="40309" y="48005"/>
                </a:lnTo>
                <a:lnTo>
                  <a:pt x="38389" y="48005"/>
                </a:lnTo>
                <a:lnTo>
                  <a:pt x="37429" y="48966"/>
                </a:lnTo>
                <a:lnTo>
                  <a:pt x="35509" y="49926"/>
                </a:lnTo>
                <a:lnTo>
                  <a:pt x="30708" y="49926"/>
                </a:lnTo>
                <a:lnTo>
                  <a:pt x="27843" y="48966"/>
                </a:lnTo>
                <a:lnTo>
                  <a:pt x="25908" y="47045"/>
                </a:lnTo>
                <a:lnTo>
                  <a:pt x="23027" y="45125"/>
                </a:lnTo>
                <a:lnTo>
                  <a:pt x="20147" y="41285"/>
                </a:lnTo>
                <a:lnTo>
                  <a:pt x="18227" y="36484"/>
                </a:lnTo>
                <a:lnTo>
                  <a:pt x="17282" y="31683"/>
                </a:lnTo>
                <a:lnTo>
                  <a:pt x="16306" y="26883"/>
                </a:lnTo>
                <a:lnTo>
                  <a:pt x="16306" y="15361"/>
                </a:lnTo>
                <a:lnTo>
                  <a:pt x="17282" y="10561"/>
                </a:lnTo>
                <a:lnTo>
                  <a:pt x="19187" y="7680"/>
                </a:lnTo>
                <a:lnTo>
                  <a:pt x="20147" y="5760"/>
                </a:lnTo>
                <a:lnTo>
                  <a:pt x="22067" y="3840"/>
                </a:lnTo>
                <a:lnTo>
                  <a:pt x="24963" y="3840"/>
                </a:lnTo>
                <a:lnTo>
                  <a:pt x="26868" y="4800"/>
                </a:lnTo>
                <a:lnTo>
                  <a:pt x="27843" y="5760"/>
                </a:lnTo>
                <a:lnTo>
                  <a:pt x="28788" y="6720"/>
                </a:lnTo>
                <a:lnTo>
                  <a:pt x="28788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8" name="object 1278"/>
          <p:cNvSpPr/>
          <p:nvPr/>
        </p:nvSpPr>
        <p:spPr>
          <a:xfrm>
            <a:off x="6019251" y="6569141"/>
            <a:ext cx="60472" cy="80634"/>
          </a:xfrm>
          <a:custGeom>
            <a:avLst/>
            <a:gdLst/>
            <a:ahLst/>
            <a:cxnLst/>
            <a:rect l="l" t="t" r="r" b="b"/>
            <a:pathLst>
              <a:path w="60472" h="80634">
                <a:moveTo>
                  <a:pt x="54726" y="35509"/>
                </a:moveTo>
                <a:lnTo>
                  <a:pt x="53751" y="33588"/>
                </a:lnTo>
                <a:lnTo>
                  <a:pt x="52806" y="30708"/>
                </a:lnTo>
                <a:lnTo>
                  <a:pt x="50886" y="27828"/>
                </a:lnTo>
                <a:lnTo>
                  <a:pt x="48966" y="25907"/>
                </a:lnTo>
                <a:lnTo>
                  <a:pt x="46085" y="23987"/>
                </a:lnTo>
                <a:lnTo>
                  <a:pt x="43205" y="23027"/>
                </a:lnTo>
                <a:lnTo>
                  <a:pt x="36484" y="23027"/>
                </a:lnTo>
                <a:lnTo>
                  <a:pt x="34564" y="23987"/>
                </a:lnTo>
                <a:lnTo>
                  <a:pt x="31683" y="24947"/>
                </a:lnTo>
                <a:lnTo>
                  <a:pt x="28803" y="26868"/>
                </a:lnTo>
                <a:lnTo>
                  <a:pt x="25923" y="28788"/>
                </a:lnTo>
                <a:lnTo>
                  <a:pt x="23042" y="31668"/>
                </a:lnTo>
                <a:lnTo>
                  <a:pt x="23042" y="0"/>
                </a:lnTo>
                <a:lnTo>
                  <a:pt x="0" y="0"/>
                </a:lnTo>
                <a:lnTo>
                  <a:pt x="0" y="1904"/>
                </a:lnTo>
                <a:lnTo>
                  <a:pt x="2880" y="1904"/>
                </a:lnTo>
                <a:lnTo>
                  <a:pt x="4800" y="2865"/>
                </a:lnTo>
                <a:lnTo>
                  <a:pt x="5760" y="3840"/>
                </a:lnTo>
                <a:lnTo>
                  <a:pt x="5760" y="4800"/>
                </a:lnTo>
                <a:lnTo>
                  <a:pt x="6720" y="7680"/>
                </a:lnTo>
                <a:lnTo>
                  <a:pt x="6720" y="72953"/>
                </a:lnTo>
                <a:lnTo>
                  <a:pt x="5760" y="75834"/>
                </a:lnTo>
                <a:lnTo>
                  <a:pt x="4800" y="77754"/>
                </a:lnTo>
                <a:lnTo>
                  <a:pt x="2880" y="78714"/>
                </a:lnTo>
                <a:lnTo>
                  <a:pt x="0" y="78714"/>
                </a:lnTo>
                <a:lnTo>
                  <a:pt x="0" y="80634"/>
                </a:lnTo>
                <a:lnTo>
                  <a:pt x="28803" y="80634"/>
                </a:lnTo>
                <a:lnTo>
                  <a:pt x="28803" y="78714"/>
                </a:lnTo>
                <a:lnTo>
                  <a:pt x="26883" y="77754"/>
                </a:lnTo>
                <a:lnTo>
                  <a:pt x="24963" y="77754"/>
                </a:lnTo>
                <a:lnTo>
                  <a:pt x="24002" y="75834"/>
                </a:lnTo>
                <a:lnTo>
                  <a:pt x="24002" y="74874"/>
                </a:lnTo>
                <a:lnTo>
                  <a:pt x="23042" y="72953"/>
                </a:lnTo>
                <a:lnTo>
                  <a:pt x="23042" y="38389"/>
                </a:lnTo>
                <a:lnTo>
                  <a:pt x="24963" y="35509"/>
                </a:lnTo>
                <a:lnTo>
                  <a:pt x="26883" y="33588"/>
                </a:lnTo>
                <a:lnTo>
                  <a:pt x="27843" y="32628"/>
                </a:lnTo>
                <a:lnTo>
                  <a:pt x="29763" y="31668"/>
                </a:lnTo>
                <a:lnTo>
                  <a:pt x="34564" y="31668"/>
                </a:lnTo>
                <a:lnTo>
                  <a:pt x="35524" y="32628"/>
                </a:lnTo>
                <a:lnTo>
                  <a:pt x="36484" y="32628"/>
                </a:lnTo>
                <a:lnTo>
                  <a:pt x="37444" y="33588"/>
                </a:lnTo>
                <a:lnTo>
                  <a:pt x="37444" y="36469"/>
                </a:lnTo>
                <a:lnTo>
                  <a:pt x="38404" y="39349"/>
                </a:lnTo>
                <a:lnTo>
                  <a:pt x="38404" y="72953"/>
                </a:lnTo>
                <a:lnTo>
                  <a:pt x="37444" y="74874"/>
                </a:lnTo>
                <a:lnTo>
                  <a:pt x="37444" y="75834"/>
                </a:lnTo>
                <a:lnTo>
                  <a:pt x="35524" y="77754"/>
                </a:lnTo>
                <a:lnTo>
                  <a:pt x="34564" y="78714"/>
                </a:lnTo>
                <a:lnTo>
                  <a:pt x="32644" y="78714"/>
                </a:lnTo>
                <a:lnTo>
                  <a:pt x="32644" y="80634"/>
                </a:lnTo>
                <a:lnTo>
                  <a:pt x="60472" y="80634"/>
                </a:lnTo>
                <a:lnTo>
                  <a:pt x="60472" y="78714"/>
                </a:lnTo>
                <a:lnTo>
                  <a:pt x="58567" y="77754"/>
                </a:lnTo>
                <a:lnTo>
                  <a:pt x="56631" y="77754"/>
                </a:lnTo>
                <a:lnTo>
                  <a:pt x="55686" y="76794"/>
                </a:lnTo>
                <a:lnTo>
                  <a:pt x="54726" y="75834"/>
                </a:lnTo>
                <a:lnTo>
                  <a:pt x="54726" y="355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9" name="object 1279"/>
          <p:cNvSpPr/>
          <p:nvPr/>
        </p:nvSpPr>
        <p:spPr>
          <a:xfrm>
            <a:off x="5910773" y="7009759"/>
            <a:ext cx="217916" cy="22082"/>
          </a:xfrm>
          <a:custGeom>
            <a:avLst/>
            <a:gdLst/>
            <a:ahLst/>
            <a:cxnLst/>
            <a:rect l="l" t="t" r="r" b="b"/>
            <a:pathLst>
              <a:path w="217916" h="22082">
                <a:moveTo>
                  <a:pt x="11521" y="0"/>
                </a:moveTo>
                <a:lnTo>
                  <a:pt x="4800" y="0"/>
                </a:lnTo>
                <a:lnTo>
                  <a:pt x="0" y="4800"/>
                </a:lnTo>
                <a:lnTo>
                  <a:pt x="0" y="16322"/>
                </a:lnTo>
                <a:lnTo>
                  <a:pt x="4800" y="22082"/>
                </a:lnTo>
                <a:lnTo>
                  <a:pt x="213116" y="22082"/>
                </a:lnTo>
                <a:lnTo>
                  <a:pt x="217916" y="16322"/>
                </a:lnTo>
                <a:lnTo>
                  <a:pt x="217916" y="4800"/>
                </a:lnTo>
                <a:lnTo>
                  <a:pt x="213116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3F6DA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0" name="object 1280"/>
          <p:cNvSpPr/>
          <p:nvPr/>
        </p:nvSpPr>
        <p:spPr>
          <a:xfrm>
            <a:off x="6141171" y="6977115"/>
            <a:ext cx="85435" cy="83515"/>
          </a:xfrm>
          <a:custGeom>
            <a:avLst/>
            <a:gdLst/>
            <a:ahLst/>
            <a:cxnLst/>
            <a:rect l="l" t="t" r="r" b="b"/>
            <a:pathLst>
              <a:path w="85435" h="83515">
                <a:moveTo>
                  <a:pt x="72953" y="14401"/>
                </a:moveTo>
                <a:lnTo>
                  <a:pt x="74874" y="10561"/>
                </a:lnTo>
                <a:lnTo>
                  <a:pt x="76794" y="7680"/>
                </a:lnTo>
                <a:lnTo>
                  <a:pt x="78714" y="5760"/>
                </a:lnTo>
                <a:lnTo>
                  <a:pt x="80634" y="3840"/>
                </a:lnTo>
                <a:lnTo>
                  <a:pt x="82555" y="2880"/>
                </a:lnTo>
                <a:lnTo>
                  <a:pt x="85435" y="2880"/>
                </a:lnTo>
                <a:lnTo>
                  <a:pt x="85435" y="0"/>
                </a:lnTo>
                <a:lnTo>
                  <a:pt x="60472" y="0"/>
                </a:lnTo>
                <a:lnTo>
                  <a:pt x="60472" y="2880"/>
                </a:lnTo>
                <a:lnTo>
                  <a:pt x="64312" y="2880"/>
                </a:lnTo>
                <a:lnTo>
                  <a:pt x="66233" y="3840"/>
                </a:lnTo>
                <a:lnTo>
                  <a:pt x="67193" y="4800"/>
                </a:lnTo>
                <a:lnTo>
                  <a:pt x="68153" y="5760"/>
                </a:lnTo>
                <a:lnTo>
                  <a:pt x="69113" y="6720"/>
                </a:lnTo>
                <a:lnTo>
                  <a:pt x="69113" y="10561"/>
                </a:lnTo>
                <a:lnTo>
                  <a:pt x="68153" y="13441"/>
                </a:lnTo>
                <a:lnTo>
                  <a:pt x="66233" y="18242"/>
                </a:lnTo>
                <a:lnTo>
                  <a:pt x="47030" y="65288"/>
                </a:lnTo>
                <a:lnTo>
                  <a:pt x="26883" y="17282"/>
                </a:lnTo>
                <a:lnTo>
                  <a:pt x="24963" y="13441"/>
                </a:lnTo>
                <a:lnTo>
                  <a:pt x="24002" y="9601"/>
                </a:lnTo>
                <a:lnTo>
                  <a:pt x="24002" y="5760"/>
                </a:lnTo>
                <a:lnTo>
                  <a:pt x="24963" y="4800"/>
                </a:lnTo>
                <a:lnTo>
                  <a:pt x="26883" y="3840"/>
                </a:lnTo>
                <a:lnTo>
                  <a:pt x="28803" y="2880"/>
                </a:lnTo>
                <a:lnTo>
                  <a:pt x="32628" y="2880"/>
                </a:lnTo>
                <a:lnTo>
                  <a:pt x="32628" y="0"/>
                </a:lnTo>
                <a:lnTo>
                  <a:pt x="0" y="0"/>
                </a:lnTo>
                <a:lnTo>
                  <a:pt x="0" y="2880"/>
                </a:lnTo>
                <a:lnTo>
                  <a:pt x="3840" y="2880"/>
                </a:lnTo>
                <a:lnTo>
                  <a:pt x="5760" y="3840"/>
                </a:lnTo>
                <a:lnTo>
                  <a:pt x="6720" y="4800"/>
                </a:lnTo>
                <a:lnTo>
                  <a:pt x="7680" y="5760"/>
                </a:lnTo>
                <a:lnTo>
                  <a:pt x="8641" y="6720"/>
                </a:lnTo>
                <a:lnTo>
                  <a:pt x="9601" y="7680"/>
                </a:lnTo>
                <a:lnTo>
                  <a:pt x="10561" y="9601"/>
                </a:lnTo>
                <a:lnTo>
                  <a:pt x="12481" y="13441"/>
                </a:lnTo>
                <a:lnTo>
                  <a:pt x="43190" y="83515"/>
                </a:lnTo>
                <a:lnTo>
                  <a:pt x="45110" y="83515"/>
                </a:lnTo>
                <a:lnTo>
                  <a:pt x="72953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1" name="object 1281"/>
          <p:cNvSpPr/>
          <p:nvPr/>
        </p:nvSpPr>
        <p:spPr>
          <a:xfrm>
            <a:off x="6225646" y="6977115"/>
            <a:ext cx="88315" cy="82570"/>
          </a:xfrm>
          <a:custGeom>
            <a:avLst/>
            <a:gdLst/>
            <a:ahLst/>
            <a:cxnLst/>
            <a:rect l="l" t="t" r="r" b="b"/>
            <a:pathLst>
              <a:path w="88315" h="82570">
                <a:moveTo>
                  <a:pt x="22082" y="0"/>
                </a:moveTo>
                <a:lnTo>
                  <a:pt x="0" y="0"/>
                </a:lnTo>
                <a:lnTo>
                  <a:pt x="0" y="2880"/>
                </a:lnTo>
                <a:lnTo>
                  <a:pt x="5760" y="2880"/>
                </a:lnTo>
                <a:lnTo>
                  <a:pt x="7680" y="3840"/>
                </a:lnTo>
                <a:lnTo>
                  <a:pt x="9601" y="4800"/>
                </a:lnTo>
                <a:lnTo>
                  <a:pt x="10561" y="5760"/>
                </a:lnTo>
                <a:lnTo>
                  <a:pt x="12481" y="6720"/>
                </a:lnTo>
                <a:lnTo>
                  <a:pt x="14401" y="8641"/>
                </a:lnTo>
                <a:lnTo>
                  <a:pt x="16322" y="10561"/>
                </a:lnTo>
                <a:lnTo>
                  <a:pt x="16322" y="74889"/>
                </a:lnTo>
                <a:lnTo>
                  <a:pt x="15361" y="75849"/>
                </a:lnTo>
                <a:lnTo>
                  <a:pt x="13441" y="77754"/>
                </a:lnTo>
                <a:lnTo>
                  <a:pt x="11521" y="78729"/>
                </a:lnTo>
                <a:lnTo>
                  <a:pt x="4800" y="78729"/>
                </a:lnTo>
                <a:lnTo>
                  <a:pt x="4800" y="81594"/>
                </a:lnTo>
                <a:lnTo>
                  <a:pt x="32644" y="81594"/>
                </a:lnTo>
                <a:lnTo>
                  <a:pt x="32644" y="78729"/>
                </a:lnTo>
                <a:lnTo>
                  <a:pt x="24963" y="78729"/>
                </a:lnTo>
                <a:lnTo>
                  <a:pt x="23042" y="76794"/>
                </a:lnTo>
                <a:lnTo>
                  <a:pt x="22082" y="75849"/>
                </a:lnTo>
                <a:lnTo>
                  <a:pt x="22082" y="17282"/>
                </a:lnTo>
                <a:lnTo>
                  <a:pt x="74874" y="82570"/>
                </a:lnTo>
                <a:lnTo>
                  <a:pt x="76794" y="82570"/>
                </a:lnTo>
                <a:lnTo>
                  <a:pt x="76794" y="9601"/>
                </a:lnTo>
                <a:lnTo>
                  <a:pt x="77754" y="6720"/>
                </a:lnTo>
                <a:lnTo>
                  <a:pt x="78714" y="5760"/>
                </a:lnTo>
                <a:lnTo>
                  <a:pt x="79674" y="3840"/>
                </a:lnTo>
                <a:lnTo>
                  <a:pt x="82555" y="2880"/>
                </a:lnTo>
                <a:lnTo>
                  <a:pt x="88315" y="2880"/>
                </a:lnTo>
                <a:lnTo>
                  <a:pt x="88315" y="0"/>
                </a:lnTo>
                <a:lnTo>
                  <a:pt x="60472" y="0"/>
                </a:lnTo>
                <a:lnTo>
                  <a:pt x="60472" y="2880"/>
                </a:lnTo>
                <a:lnTo>
                  <a:pt x="66248" y="2880"/>
                </a:lnTo>
                <a:lnTo>
                  <a:pt x="69113" y="3840"/>
                </a:lnTo>
                <a:lnTo>
                  <a:pt x="70073" y="4800"/>
                </a:lnTo>
                <a:lnTo>
                  <a:pt x="71033" y="6720"/>
                </a:lnTo>
                <a:lnTo>
                  <a:pt x="71993" y="9601"/>
                </a:lnTo>
                <a:lnTo>
                  <a:pt x="71993" y="61447"/>
                </a:lnTo>
                <a:lnTo>
                  <a:pt x="220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2" name="object 1282"/>
          <p:cNvSpPr/>
          <p:nvPr/>
        </p:nvSpPr>
        <p:spPr>
          <a:xfrm>
            <a:off x="6317802" y="6977115"/>
            <a:ext cx="104637" cy="81594"/>
          </a:xfrm>
          <a:custGeom>
            <a:avLst/>
            <a:gdLst/>
            <a:ahLst/>
            <a:cxnLst/>
            <a:rect l="l" t="t" r="r" b="b"/>
            <a:pathLst>
              <a:path w="104637" h="81594">
                <a:moveTo>
                  <a:pt x="27843" y="81594"/>
                </a:moveTo>
                <a:lnTo>
                  <a:pt x="27843" y="78729"/>
                </a:lnTo>
                <a:lnTo>
                  <a:pt x="20162" y="78729"/>
                </a:lnTo>
                <a:lnTo>
                  <a:pt x="18242" y="76794"/>
                </a:lnTo>
                <a:lnTo>
                  <a:pt x="17282" y="75849"/>
                </a:lnTo>
                <a:lnTo>
                  <a:pt x="16322" y="72008"/>
                </a:lnTo>
                <a:lnTo>
                  <a:pt x="16322" y="13441"/>
                </a:lnTo>
                <a:lnTo>
                  <a:pt x="48006" y="81594"/>
                </a:lnTo>
                <a:lnTo>
                  <a:pt x="49926" y="81594"/>
                </a:lnTo>
                <a:lnTo>
                  <a:pt x="81594" y="13441"/>
                </a:lnTo>
                <a:lnTo>
                  <a:pt x="81594" y="72008"/>
                </a:lnTo>
                <a:lnTo>
                  <a:pt x="80634" y="74889"/>
                </a:lnTo>
                <a:lnTo>
                  <a:pt x="79674" y="75849"/>
                </a:lnTo>
                <a:lnTo>
                  <a:pt x="78714" y="77754"/>
                </a:lnTo>
                <a:lnTo>
                  <a:pt x="75834" y="78729"/>
                </a:lnTo>
                <a:lnTo>
                  <a:pt x="70073" y="78729"/>
                </a:lnTo>
                <a:lnTo>
                  <a:pt x="70073" y="81594"/>
                </a:lnTo>
                <a:lnTo>
                  <a:pt x="104637" y="81594"/>
                </a:lnTo>
                <a:lnTo>
                  <a:pt x="104637" y="78729"/>
                </a:lnTo>
                <a:lnTo>
                  <a:pt x="95996" y="78729"/>
                </a:lnTo>
                <a:lnTo>
                  <a:pt x="94076" y="76794"/>
                </a:lnTo>
                <a:lnTo>
                  <a:pt x="93116" y="75849"/>
                </a:lnTo>
                <a:lnTo>
                  <a:pt x="93116" y="6720"/>
                </a:lnTo>
                <a:lnTo>
                  <a:pt x="94076" y="5760"/>
                </a:lnTo>
                <a:lnTo>
                  <a:pt x="95036" y="3840"/>
                </a:lnTo>
                <a:lnTo>
                  <a:pt x="97917" y="2880"/>
                </a:lnTo>
                <a:lnTo>
                  <a:pt x="104637" y="2880"/>
                </a:lnTo>
                <a:lnTo>
                  <a:pt x="104637" y="0"/>
                </a:lnTo>
                <a:lnTo>
                  <a:pt x="81594" y="0"/>
                </a:lnTo>
                <a:lnTo>
                  <a:pt x="51831" y="63367"/>
                </a:lnTo>
                <a:lnTo>
                  <a:pt x="23042" y="0"/>
                </a:lnTo>
                <a:lnTo>
                  <a:pt x="0" y="0"/>
                </a:lnTo>
                <a:lnTo>
                  <a:pt x="0" y="2880"/>
                </a:lnTo>
                <a:lnTo>
                  <a:pt x="5760" y="2880"/>
                </a:lnTo>
                <a:lnTo>
                  <a:pt x="6720" y="3840"/>
                </a:lnTo>
                <a:lnTo>
                  <a:pt x="8641" y="4800"/>
                </a:lnTo>
                <a:lnTo>
                  <a:pt x="9601" y="5760"/>
                </a:lnTo>
                <a:lnTo>
                  <a:pt x="10561" y="6720"/>
                </a:lnTo>
                <a:lnTo>
                  <a:pt x="10561" y="8641"/>
                </a:lnTo>
                <a:lnTo>
                  <a:pt x="11521" y="10561"/>
                </a:lnTo>
                <a:lnTo>
                  <a:pt x="11521" y="72008"/>
                </a:lnTo>
                <a:lnTo>
                  <a:pt x="10561" y="74889"/>
                </a:lnTo>
                <a:lnTo>
                  <a:pt x="9601" y="75849"/>
                </a:lnTo>
                <a:lnTo>
                  <a:pt x="8641" y="77754"/>
                </a:lnTo>
                <a:lnTo>
                  <a:pt x="5760" y="78729"/>
                </a:lnTo>
                <a:lnTo>
                  <a:pt x="0" y="78729"/>
                </a:lnTo>
                <a:lnTo>
                  <a:pt x="0" y="81594"/>
                </a:lnTo>
                <a:lnTo>
                  <a:pt x="27843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3" name="object 1283"/>
          <p:cNvSpPr/>
          <p:nvPr/>
        </p:nvSpPr>
        <p:spPr>
          <a:xfrm>
            <a:off x="5910773" y="7203673"/>
            <a:ext cx="217916" cy="22082"/>
          </a:xfrm>
          <a:custGeom>
            <a:avLst/>
            <a:gdLst/>
            <a:ahLst/>
            <a:cxnLst/>
            <a:rect l="l" t="t" r="r" b="b"/>
            <a:pathLst>
              <a:path w="217916" h="22082">
                <a:moveTo>
                  <a:pt x="11521" y="0"/>
                </a:moveTo>
                <a:lnTo>
                  <a:pt x="4800" y="0"/>
                </a:lnTo>
                <a:lnTo>
                  <a:pt x="0" y="4800"/>
                </a:lnTo>
                <a:lnTo>
                  <a:pt x="0" y="17282"/>
                </a:lnTo>
                <a:lnTo>
                  <a:pt x="4800" y="22082"/>
                </a:lnTo>
                <a:lnTo>
                  <a:pt x="213116" y="22082"/>
                </a:lnTo>
                <a:lnTo>
                  <a:pt x="217916" y="17282"/>
                </a:lnTo>
                <a:lnTo>
                  <a:pt x="217916" y="4800"/>
                </a:lnTo>
                <a:lnTo>
                  <a:pt x="213116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A7403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4" name="object 1284"/>
          <p:cNvSpPr/>
          <p:nvPr/>
        </p:nvSpPr>
        <p:spPr>
          <a:xfrm>
            <a:off x="6143091" y="7172949"/>
            <a:ext cx="68153" cy="80634"/>
          </a:xfrm>
          <a:custGeom>
            <a:avLst/>
            <a:gdLst/>
            <a:ahLst/>
            <a:cxnLst/>
            <a:rect l="l" t="t" r="r" b="b"/>
            <a:pathLst>
              <a:path w="68153" h="80634">
                <a:moveTo>
                  <a:pt x="960" y="0"/>
                </a:moveTo>
                <a:lnTo>
                  <a:pt x="0" y="18242"/>
                </a:lnTo>
                <a:lnTo>
                  <a:pt x="2880" y="18242"/>
                </a:lnTo>
                <a:lnTo>
                  <a:pt x="2880" y="15361"/>
                </a:lnTo>
                <a:lnTo>
                  <a:pt x="3840" y="12481"/>
                </a:lnTo>
                <a:lnTo>
                  <a:pt x="4800" y="9601"/>
                </a:lnTo>
                <a:lnTo>
                  <a:pt x="6720" y="7680"/>
                </a:lnTo>
                <a:lnTo>
                  <a:pt x="10561" y="5760"/>
                </a:lnTo>
                <a:lnTo>
                  <a:pt x="12481" y="4800"/>
                </a:lnTo>
                <a:lnTo>
                  <a:pt x="27828" y="4800"/>
                </a:lnTo>
                <a:lnTo>
                  <a:pt x="27828" y="73913"/>
                </a:lnTo>
                <a:lnTo>
                  <a:pt x="26883" y="74889"/>
                </a:lnTo>
                <a:lnTo>
                  <a:pt x="25923" y="77754"/>
                </a:lnTo>
                <a:lnTo>
                  <a:pt x="23042" y="78729"/>
                </a:lnTo>
                <a:lnTo>
                  <a:pt x="17282" y="78729"/>
                </a:lnTo>
                <a:lnTo>
                  <a:pt x="17282" y="80634"/>
                </a:lnTo>
                <a:lnTo>
                  <a:pt x="50886" y="80634"/>
                </a:lnTo>
                <a:lnTo>
                  <a:pt x="50886" y="78729"/>
                </a:lnTo>
                <a:lnTo>
                  <a:pt x="45110" y="78729"/>
                </a:lnTo>
                <a:lnTo>
                  <a:pt x="43190" y="77754"/>
                </a:lnTo>
                <a:lnTo>
                  <a:pt x="41269" y="75849"/>
                </a:lnTo>
                <a:lnTo>
                  <a:pt x="40325" y="74889"/>
                </a:lnTo>
                <a:lnTo>
                  <a:pt x="39349" y="71048"/>
                </a:lnTo>
                <a:lnTo>
                  <a:pt x="39349" y="4800"/>
                </a:lnTo>
                <a:lnTo>
                  <a:pt x="54711" y="4800"/>
                </a:lnTo>
                <a:lnTo>
                  <a:pt x="57591" y="5760"/>
                </a:lnTo>
                <a:lnTo>
                  <a:pt x="59512" y="6720"/>
                </a:lnTo>
                <a:lnTo>
                  <a:pt x="61432" y="7680"/>
                </a:lnTo>
                <a:lnTo>
                  <a:pt x="63352" y="9601"/>
                </a:lnTo>
                <a:lnTo>
                  <a:pt x="64312" y="11521"/>
                </a:lnTo>
                <a:lnTo>
                  <a:pt x="65272" y="12481"/>
                </a:lnTo>
                <a:lnTo>
                  <a:pt x="65272" y="15361"/>
                </a:lnTo>
                <a:lnTo>
                  <a:pt x="66233" y="18242"/>
                </a:lnTo>
                <a:lnTo>
                  <a:pt x="68153" y="18242"/>
                </a:lnTo>
                <a:lnTo>
                  <a:pt x="67193" y="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5" name="object 1285"/>
          <p:cNvSpPr/>
          <p:nvPr/>
        </p:nvSpPr>
        <p:spPr>
          <a:xfrm>
            <a:off x="6216045" y="7172949"/>
            <a:ext cx="84475" cy="80634"/>
          </a:xfrm>
          <a:custGeom>
            <a:avLst/>
            <a:gdLst/>
            <a:ahLst/>
            <a:cxnLst/>
            <a:rect l="l" t="t" r="r" b="b"/>
            <a:pathLst>
              <a:path w="84475" h="80634">
                <a:moveTo>
                  <a:pt x="84475" y="0"/>
                </a:moveTo>
                <a:lnTo>
                  <a:pt x="49926" y="0"/>
                </a:lnTo>
                <a:lnTo>
                  <a:pt x="49926" y="1920"/>
                </a:lnTo>
                <a:lnTo>
                  <a:pt x="56631" y="1920"/>
                </a:lnTo>
                <a:lnTo>
                  <a:pt x="57607" y="2880"/>
                </a:lnTo>
                <a:lnTo>
                  <a:pt x="59512" y="3840"/>
                </a:lnTo>
                <a:lnTo>
                  <a:pt x="60472" y="4800"/>
                </a:lnTo>
                <a:lnTo>
                  <a:pt x="60472" y="6720"/>
                </a:lnTo>
                <a:lnTo>
                  <a:pt x="61447" y="9601"/>
                </a:lnTo>
                <a:lnTo>
                  <a:pt x="61447" y="37444"/>
                </a:lnTo>
                <a:lnTo>
                  <a:pt x="23042" y="37444"/>
                </a:lnTo>
                <a:lnTo>
                  <a:pt x="23042" y="9601"/>
                </a:lnTo>
                <a:lnTo>
                  <a:pt x="24003" y="7680"/>
                </a:lnTo>
                <a:lnTo>
                  <a:pt x="24003" y="5760"/>
                </a:lnTo>
                <a:lnTo>
                  <a:pt x="24963" y="4800"/>
                </a:lnTo>
                <a:lnTo>
                  <a:pt x="25923" y="3840"/>
                </a:lnTo>
                <a:lnTo>
                  <a:pt x="26883" y="2880"/>
                </a:lnTo>
                <a:lnTo>
                  <a:pt x="28803" y="1920"/>
                </a:lnTo>
                <a:lnTo>
                  <a:pt x="35524" y="1920"/>
                </a:lnTo>
                <a:lnTo>
                  <a:pt x="35524" y="0"/>
                </a:lnTo>
                <a:lnTo>
                  <a:pt x="0" y="0"/>
                </a:lnTo>
                <a:lnTo>
                  <a:pt x="0" y="1920"/>
                </a:lnTo>
                <a:lnTo>
                  <a:pt x="6720" y="1920"/>
                </a:lnTo>
                <a:lnTo>
                  <a:pt x="8641" y="2880"/>
                </a:lnTo>
                <a:lnTo>
                  <a:pt x="9601" y="3840"/>
                </a:lnTo>
                <a:lnTo>
                  <a:pt x="10561" y="4800"/>
                </a:lnTo>
                <a:lnTo>
                  <a:pt x="11521" y="5760"/>
                </a:lnTo>
                <a:lnTo>
                  <a:pt x="11521" y="73913"/>
                </a:lnTo>
                <a:lnTo>
                  <a:pt x="10561" y="75849"/>
                </a:lnTo>
                <a:lnTo>
                  <a:pt x="8641" y="77754"/>
                </a:lnTo>
                <a:lnTo>
                  <a:pt x="6720" y="78729"/>
                </a:lnTo>
                <a:lnTo>
                  <a:pt x="0" y="78729"/>
                </a:lnTo>
                <a:lnTo>
                  <a:pt x="0" y="80634"/>
                </a:lnTo>
                <a:lnTo>
                  <a:pt x="35524" y="80634"/>
                </a:lnTo>
                <a:lnTo>
                  <a:pt x="35524" y="78729"/>
                </a:lnTo>
                <a:lnTo>
                  <a:pt x="30723" y="78729"/>
                </a:lnTo>
                <a:lnTo>
                  <a:pt x="28803" y="77754"/>
                </a:lnTo>
                <a:lnTo>
                  <a:pt x="26883" y="76794"/>
                </a:lnTo>
                <a:lnTo>
                  <a:pt x="24963" y="75849"/>
                </a:lnTo>
                <a:lnTo>
                  <a:pt x="24963" y="74889"/>
                </a:lnTo>
                <a:lnTo>
                  <a:pt x="24003" y="73913"/>
                </a:lnTo>
                <a:lnTo>
                  <a:pt x="24003" y="72969"/>
                </a:lnTo>
                <a:lnTo>
                  <a:pt x="23042" y="70073"/>
                </a:lnTo>
                <a:lnTo>
                  <a:pt x="23042" y="41285"/>
                </a:lnTo>
                <a:lnTo>
                  <a:pt x="61447" y="41285"/>
                </a:lnTo>
                <a:lnTo>
                  <a:pt x="61447" y="71048"/>
                </a:lnTo>
                <a:lnTo>
                  <a:pt x="60472" y="73913"/>
                </a:lnTo>
                <a:lnTo>
                  <a:pt x="59512" y="75849"/>
                </a:lnTo>
                <a:lnTo>
                  <a:pt x="58567" y="77754"/>
                </a:lnTo>
                <a:lnTo>
                  <a:pt x="55671" y="78729"/>
                </a:lnTo>
                <a:lnTo>
                  <a:pt x="49926" y="78729"/>
                </a:lnTo>
                <a:lnTo>
                  <a:pt x="49926" y="80634"/>
                </a:lnTo>
                <a:lnTo>
                  <a:pt x="84475" y="80634"/>
                </a:lnTo>
                <a:lnTo>
                  <a:pt x="84475" y="78729"/>
                </a:lnTo>
                <a:lnTo>
                  <a:pt x="79674" y="78729"/>
                </a:lnTo>
                <a:lnTo>
                  <a:pt x="77754" y="77754"/>
                </a:lnTo>
                <a:lnTo>
                  <a:pt x="75849" y="76794"/>
                </a:lnTo>
                <a:lnTo>
                  <a:pt x="74874" y="75849"/>
                </a:lnTo>
                <a:lnTo>
                  <a:pt x="73914" y="74889"/>
                </a:lnTo>
                <a:lnTo>
                  <a:pt x="72953" y="73913"/>
                </a:lnTo>
                <a:lnTo>
                  <a:pt x="72953" y="5760"/>
                </a:lnTo>
                <a:lnTo>
                  <a:pt x="73914" y="4800"/>
                </a:lnTo>
                <a:lnTo>
                  <a:pt x="74874" y="3840"/>
                </a:lnTo>
                <a:lnTo>
                  <a:pt x="75849" y="2880"/>
                </a:lnTo>
                <a:lnTo>
                  <a:pt x="77754" y="1920"/>
                </a:lnTo>
                <a:lnTo>
                  <a:pt x="84475" y="1920"/>
                </a:lnTo>
                <a:lnTo>
                  <a:pt x="8447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6" name="object 1286"/>
          <p:cNvSpPr/>
          <p:nvPr/>
        </p:nvSpPr>
        <p:spPr>
          <a:xfrm>
            <a:off x="6303401" y="7171029"/>
            <a:ext cx="53766" cy="82555"/>
          </a:xfrm>
          <a:custGeom>
            <a:avLst/>
            <a:gdLst/>
            <a:ahLst/>
            <a:cxnLst/>
            <a:rect l="l" t="t" r="r" b="b"/>
            <a:pathLst>
              <a:path w="53766" h="82555">
                <a:moveTo>
                  <a:pt x="42245" y="0"/>
                </a:moveTo>
                <a:lnTo>
                  <a:pt x="25923" y="50886"/>
                </a:lnTo>
                <a:lnTo>
                  <a:pt x="39364" y="18242"/>
                </a:lnTo>
                <a:lnTo>
                  <a:pt x="53766" y="50886"/>
                </a:lnTo>
                <a:lnTo>
                  <a:pt x="44165" y="0"/>
                </a:lnTo>
                <a:lnTo>
                  <a:pt x="42245" y="0"/>
                </a:lnTo>
                <a:close/>
              </a:path>
              <a:path w="53766" h="82555">
                <a:moveTo>
                  <a:pt x="86410" y="82555"/>
                </a:moveTo>
                <a:lnTo>
                  <a:pt x="86410" y="80650"/>
                </a:lnTo>
                <a:lnTo>
                  <a:pt x="82555" y="79674"/>
                </a:lnTo>
                <a:lnTo>
                  <a:pt x="80634" y="78714"/>
                </a:lnTo>
                <a:lnTo>
                  <a:pt x="78714" y="77769"/>
                </a:lnTo>
                <a:lnTo>
                  <a:pt x="76794" y="75834"/>
                </a:lnTo>
                <a:lnTo>
                  <a:pt x="74874" y="71993"/>
                </a:lnTo>
                <a:lnTo>
                  <a:pt x="72009" y="67208"/>
                </a:lnTo>
                <a:lnTo>
                  <a:pt x="44165" y="0"/>
                </a:lnTo>
                <a:lnTo>
                  <a:pt x="53766" y="50886"/>
                </a:lnTo>
                <a:lnTo>
                  <a:pt x="25923" y="50886"/>
                </a:lnTo>
                <a:lnTo>
                  <a:pt x="42245" y="0"/>
                </a:lnTo>
                <a:lnTo>
                  <a:pt x="13441" y="66248"/>
                </a:lnTo>
                <a:lnTo>
                  <a:pt x="10561" y="71993"/>
                </a:lnTo>
                <a:lnTo>
                  <a:pt x="8641" y="75834"/>
                </a:lnTo>
                <a:lnTo>
                  <a:pt x="6720" y="77769"/>
                </a:lnTo>
                <a:lnTo>
                  <a:pt x="5760" y="78714"/>
                </a:lnTo>
                <a:lnTo>
                  <a:pt x="3840" y="79674"/>
                </a:lnTo>
                <a:lnTo>
                  <a:pt x="0" y="80650"/>
                </a:lnTo>
                <a:lnTo>
                  <a:pt x="0" y="82555"/>
                </a:lnTo>
                <a:lnTo>
                  <a:pt x="25923" y="82555"/>
                </a:lnTo>
                <a:lnTo>
                  <a:pt x="25923" y="80650"/>
                </a:lnTo>
                <a:lnTo>
                  <a:pt x="22082" y="79674"/>
                </a:lnTo>
                <a:lnTo>
                  <a:pt x="19202" y="79674"/>
                </a:lnTo>
                <a:lnTo>
                  <a:pt x="18242" y="78714"/>
                </a:lnTo>
                <a:lnTo>
                  <a:pt x="17282" y="77769"/>
                </a:lnTo>
                <a:lnTo>
                  <a:pt x="16322" y="76809"/>
                </a:lnTo>
                <a:lnTo>
                  <a:pt x="16322" y="73929"/>
                </a:lnTo>
                <a:lnTo>
                  <a:pt x="17282" y="71048"/>
                </a:lnTo>
                <a:lnTo>
                  <a:pt x="18242" y="68153"/>
                </a:lnTo>
                <a:lnTo>
                  <a:pt x="24002" y="55686"/>
                </a:lnTo>
                <a:lnTo>
                  <a:pt x="55686" y="55686"/>
                </a:lnTo>
                <a:lnTo>
                  <a:pt x="60487" y="67208"/>
                </a:lnTo>
                <a:lnTo>
                  <a:pt x="61447" y="71048"/>
                </a:lnTo>
                <a:lnTo>
                  <a:pt x="62407" y="73929"/>
                </a:lnTo>
                <a:lnTo>
                  <a:pt x="62407" y="77769"/>
                </a:lnTo>
                <a:lnTo>
                  <a:pt x="60487" y="78714"/>
                </a:lnTo>
                <a:lnTo>
                  <a:pt x="59512" y="79674"/>
                </a:lnTo>
                <a:lnTo>
                  <a:pt x="57607" y="80650"/>
                </a:lnTo>
                <a:lnTo>
                  <a:pt x="54726" y="80650"/>
                </a:lnTo>
                <a:lnTo>
                  <a:pt x="54726" y="82555"/>
                </a:lnTo>
                <a:lnTo>
                  <a:pt x="86410" y="825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7" name="object 1287"/>
          <p:cNvSpPr/>
          <p:nvPr/>
        </p:nvSpPr>
        <p:spPr>
          <a:xfrm>
            <a:off x="5910773" y="7399507"/>
            <a:ext cx="217916" cy="22082"/>
          </a:xfrm>
          <a:custGeom>
            <a:avLst/>
            <a:gdLst/>
            <a:ahLst/>
            <a:cxnLst/>
            <a:rect l="l" t="t" r="r" b="b"/>
            <a:pathLst>
              <a:path w="217916" h="22082">
                <a:moveTo>
                  <a:pt x="11521" y="0"/>
                </a:moveTo>
                <a:lnTo>
                  <a:pt x="4800" y="0"/>
                </a:lnTo>
                <a:lnTo>
                  <a:pt x="0" y="4800"/>
                </a:lnTo>
                <a:lnTo>
                  <a:pt x="0" y="17282"/>
                </a:lnTo>
                <a:lnTo>
                  <a:pt x="4800" y="22082"/>
                </a:lnTo>
                <a:lnTo>
                  <a:pt x="213116" y="22082"/>
                </a:lnTo>
                <a:lnTo>
                  <a:pt x="217916" y="17282"/>
                </a:lnTo>
                <a:lnTo>
                  <a:pt x="217916" y="4800"/>
                </a:lnTo>
                <a:lnTo>
                  <a:pt x="213116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85A44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8" name="object 1288"/>
          <p:cNvSpPr/>
          <p:nvPr/>
        </p:nvSpPr>
        <p:spPr>
          <a:xfrm>
            <a:off x="6142131" y="7367838"/>
            <a:ext cx="61432" cy="44150"/>
          </a:xfrm>
          <a:custGeom>
            <a:avLst/>
            <a:gdLst/>
            <a:ahLst/>
            <a:cxnLst/>
            <a:rect l="l" t="t" r="r" b="b"/>
            <a:pathLst>
              <a:path w="61432" h="44150">
                <a:moveTo>
                  <a:pt x="2880" y="1904"/>
                </a:moveTo>
                <a:lnTo>
                  <a:pt x="5760" y="1904"/>
                </a:lnTo>
                <a:lnTo>
                  <a:pt x="7680" y="2865"/>
                </a:lnTo>
                <a:lnTo>
                  <a:pt x="9601" y="4785"/>
                </a:lnTo>
                <a:lnTo>
                  <a:pt x="10561" y="5745"/>
                </a:lnTo>
                <a:lnTo>
                  <a:pt x="11521" y="8625"/>
                </a:lnTo>
                <a:lnTo>
                  <a:pt x="23042" y="5745"/>
                </a:lnTo>
                <a:lnTo>
                  <a:pt x="25923" y="4785"/>
                </a:lnTo>
                <a:lnTo>
                  <a:pt x="33604" y="4785"/>
                </a:lnTo>
                <a:lnTo>
                  <a:pt x="36469" y="5745"/>
                </a:lnTo>
                <a:lnTo>
                  <a:pt x="39349" y="6705"/>
                </a:lnTo>
                <a:lnTo>
                  <a:pt x="42230" y="8625"/>
                </a:lnTo>
                <a:lnTo>
                  <a:pt x="44150" y="10546"/>
                </a:lnTo>
                <a:lnTo>
                  <a:pt x="45125" y="13426"/>
                </a:lnTo>
                <a:lnTo>
                  <a:pt x="47030" y="16306"/>
                </a:lnTo>
                <a:lnTo>
                  <a:pt x="48006" y="20147"/>
                </a:lnTo>
                <a:lnTo>
                  <a:pt x="48006" y="28788"/>
                </a:lnTo>
                <a:lnTo>
                  <a:pt x="46070" y="32628"/>
                </a:lnTo>
                <a:lnTo>
                  <a:pt x="43190" y="35509"/>
                </a:lnTo>
                <a:lnTo>
                  <a:pt x="40309" y="39349"/>
                </a:lnTo>
                <a:lnTo>
                  <a:pt x="36469" y="40309"/>
                </a:lnTo>
                <a:lnTo>
                  <a:pt x="29763" y="40309"/>
                </a:lnTo>
                <a:lnTo>
                  <a:pt x="32628" y="44150"/>
                </a:lnTo>
                <a:lnTo>
                  <a:pt x="44150" y="44150"/>
                </a:lnTo>
                <a:lnTo>
                  <a:pt x="50871" y="42230"/>
                </a:lnTo>
                <a:lnTo>
                  <a:pt x="54711" y="38389"/>
                </a:lnTo>
                <a:lnTo>
                  <a:pt x="59512" y="34549"/>
                </a:lnTo>
                <a:lnTo>
                  <a:pt x="61432" y="28788"/>
                </a:lnTo>
                <a:lnTo>
                  <a:pt x="61432" y="17266"/>
                </a:lnTo>
                <a:lnTo>
                  <a:pt x="59512" y="13426"/>
                </a:lnTo>
                <a:lnTo>
                  <a:pt x="56631" y="9585"/>
                </a:lnTo>
                <a:lnTo>
                  <a:pt x="53751" y="5745"/>
                </a:lnTo>
                <a:lnTo>
                  <a:pt x="50871" y="3825"/>
                </a:lnTo>
                <a:lnTo>
                  <a:pt x="46070" y="1904"/>
                </a:lnTo>
                <a:lnTo>
                  <a:pt x="42230" y="944"/>
                </a:lnTo>
                <a:lnTo>
                  <a:pt x="36469" y="0"/>
                </a:lnTo>
                <a:lnTo>
                  <a:pt x="0" y="0"/>
                </a:lnTo>
                <a:lnTo>
                  <a:pt x="0" y="1904"/>
                </a:lnTo>
                <a:lnTo>
                  <a:pt x="2880" y="19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9" name="object 1289"/>
          <p:cNvSpPr/>
          <p:nvPr/>
        </p:nvSpPr>
        <p:spPr>
          <a:xfrm>
            <a:off x="6142131" y="7373584"/>
            <a:ext cx="34564" cy="74889"/>
          </a:xfrm>
          <a:custGeom>
            <a:avLst/>
            <a:gdLst/>
            <a:ahLst/>
            <a:cxnLst/>
            <a:rect l="l" t="t" r="r" b="b"/>
            <a:pathLst>
              <a:path w="34564" h="74889">
                <a:moveTo>
                  <a:pt x="27843" y="34564"/>
                </a:moveTo>
                <a:lnTo>
                  <a:pt x="24947" y="34564"/>
                </a:lnTo>
                <a:lnTo>
                  <a:pt x="23042" y="33604"/>
                </a:lnTo>
                <a:lnTo>
                  <a:pt x="23042" y="0"/>
                </a:lnTo>
                <a:lnTo>
                  <a:pt x="11521" y="2880"/>
                </a:lnTo>
                <a:lnTo>
                  <a:pt x="11521" y="65272"/>
                </a:lnTo>
                <a:lnTo>
                  <a:pt x="10561" y="68168"/>
                </a:lnTo>
                <a:lnTo>
                  <a:pt x="9601" y="69113"/>
                </a:lnTo>
                <a:lnTo>
                  <a:pt x="8641" y="71993"/>
                </a:lnTo>
                <a:lnTo>
                  <a:pt x="5760" y="72953"/>
                </a:lnTo>
                <a:lnTo>
                  <a:pt x="0" y="72953"/>
                </a:lnTo>
                <a:lnTo>
                  <a:pt x="0" y="74889"/>
                </a:lnTo>
                <a:lnTo>
                  <a:pt x="34564" y="74889"/>
                </a:lnTo>
                <a:lnTo>
                  <a:pt x="34564" y="72953"/>
                </a:lnTo>
                <a:lnTo>
                  <a:pt x="27843" y="72953"/>
                </a:lnTo>
                <a:lnTo>
                  <a:pt x="25923" y="71993"/>
                </a:lnTo>
                <a:lnTo>
                  <a:pt x="24003" y="70088"/>
                </a:lnTo>
                <a:lnTo>
                  <a:pt x="23042" y="69113"/>
                </a:lnTo>
                <a:lnTo>
                  <a:pt x="23042" y="37444"/>
                </a:lnTo>
                <a:lnTo>
                  <a:pt x="24947" y="37444"/>
                </a:lnTo>
                <a:lnTo>
                  <a:pt x="27843" y="38404"/>
                </a:lnTo>
                <a:lnTo>
                  <a:pt x="32628" y="38404"/>
                </a:lnTo>
                <a:lnTo>
                  <a:pt x="29763" y="34564"/>
                </a:lnTo>
                <a:lnTo>
                  <a:pt x="27843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0" name="object 1290"/>
          <p:cNvSpPr/>
          <p:nvPr/>
        </p:nvSpPr>
        <p:spPr>
          <a:xfrm>
            <a:off x="6210284" y="7367838"/>
            <a:ext cx="83515" cy="80634"/>
          </a:xfrm>
          <a:custGeom>
            <a:avLst/>
            <a:gdLst/>
            <a:ahLst/>
            <a:cxnLst/>
            <a:rect l="l" t="t" r="r" b="b"/>
            <a:pathLst>
              <a:path w="83515" h="80634">
                <a:moveTo>
                  <a:pt x="73913" y="3825"/>
                </a:moveTo>
                <a:lnTo>
                  <a:pt x="75834" y="3825"/>
                </a:lnTo>
                <a:lnTo>
                  <a:pt x="77754" y="2865"/>
                </a:lnTo>
                <a:lnTo>
                  <a:pt x="78714" y="1904"/>
                </a:lnTo>
                <a:lnTo>
                  <a:pt x="83515" y="1904"/>
                </a:lnTo>
                <a:lnTo>
                  <a:pt x="83515" y="0"/>
                </a:lnTo>
                <a:lnTo>
                  <a:pt x="48966" y="0"/>
                </a:lnTo>
                <a:lnTo>
                  <a:pt x="48966" y="1904"/>
                </a:lnTo>
                <a:lnTo>
                  <a:pt x="53766" y="1904"/>
                </a:lnTo>
                <a:lnTo>
                  <a:pt x="55686" y="2865"/>
                </a:lnTo>
                <a:lnTo>
                  <a:pt x="57607" y="3825"/>
                </a:lnTo>
                <a:lnTo>
                  <a:pt x="58552" y="3825"/>
                </a:lnTo>
                <a:lnTo>
                  <a:pt x="59527" y="4785"/>
                </a:lnTo>
                <a:lnTo>
                  <a:pt x="60487" y="5745"/>
                </a:lnTo>
                <a:lnTo>
                  <a:pt x="60487" y="37429"/>
                </a:lnTo>
                <a:lnTo>
                  <a:pt x="23042" y="37429"/>
                </a:lnTo>
                <a:lnTo>
                  <a:pt x="23042" y="7665"/>
                </a:lnTo>
                <a:lnTo>
                  <a:pt x="24002" y="6705"/>
                </a:lnTo>
                <a:lnTo>
                  <a:pt x="24002" y="4785"/>
                </a:lnTo>
                <a:lnTo>
                  <a:pt x="24963" y="3825"/>
                </a:lnTo>
                <a:lnTo>
                  <a:pt x="26883" y="3825"/>
                </a:lnTo>
                <a:lnTo>
                  <a:pt x="27843" y="2865"/>
                </a:lnTo>
                <a:lnTo>
                  <a:pt x="29763" y="1904"/>
                </a:lnTo>
                <a:lnTo>
                  <a:pt x="34564" y="1904"/>
                </a:lnTo>
                <a:lnTo>
                  <a:pt x="34564" y="0"/>
                </a:lnTo>
                <a:lnTo>
                  <a:pt x="0" y="0"/>
                </a:lnTo>
                <a:lnTo>
                  <a:pt x="0" y="1904"/>
                </a:lnTo>
                <a:lnTo>
                  <a:pt x="4800" y="1904"/>
                </a:lnTo>
                <a:lnTo>
                  <a:pt x="6720" y="2865"/>
                </a:lnTo>
                <a:lnTo>
                  <a:pt x="8641" y="3825"/>
                </a:lnTo>
                <a:lnTo>
                  <a:pt x="9601" y="3825"/>
                </a:lnTo>
                <a:lnTo>
                  <a:pt x="10561" y="4785"/>
                </a:lnTo>
                <a:lnTo>
                  <a:pt x="10561" y="5745"/>
                </a:lnTo>
                <a:lnTo>
                  <a:pt x="11521" y="7665"/>
                </a:lnTo>
                <a:lnTo>
                  <a:pt x="11521" y="74858"/>
                </a:lnTo>
                <a:lnTo>
                  <a:pt x="10561" y="75834"/>
                </a:lnTo>
                <a:lnTo>
                  <a:pt x="8641" y="77739"/>
                </a:lnTo>
                <a:lnTo>
                  <a:pt x="6720" y="78699"/>
                </a:lnTo>
                <a:lnTo>
                  <a:pt x="0" y="78699"/>
                </a:lnTo>
                <a:lnTo>
                  <a:pt x="0" y="80634"/>
                </a:lnTo>
                <a:lnTo>
                  <a:pt x="34564" y="80634"/>
                </a:lnTo>
                <a:lnTo>
                  <a:pt x="34564" y="78699"/>
                </a:lnTo>
                <a:lnTo>
                  <a:pt x="29763" y="78699"/>
                </a:lnTo>
                <a:lnTo>
                  <a:pt x="27843" y="77739"/>
                </a:lnTo>
                <a:lnTo>
                  <a:pt x="26883" y="76794"/>
                </a:lnTo>
                <a:lnTo>
                  <a:pt x="24963" y="76794"/>
                </a:lnTo>
                <a:lnTo>
                  <a:pt x="24002" y="75834"/>
                </a:lnTo>
                <a:lnTo>
                  <a:pt x="24002" y="74858"/>
                </a:lnTo>
                <a:lnTo>
                  <a:pt x="23042" y="72953"/>
                </a:lnTo>
                <a:lnTo>
                  <a:pt x="23042" y="42230"/>
                </a:lnTo>
                <a:lnTo>
                  <a:pt x="60487" y="42230"/>
                </a:lnTo>
                <a:lnTo>
                  <a:pt x="60487" y="74858"/>
                </a:lnTo>
                <a:lnTo>
                  <a:pt x="59527" y="75834"/>
                </a:lnTo>
                <a:lnTo>
                  <a:pt x="57607" y="77739"/>
                </a:lnTo>
                <a:lnTo>
                  <a:pt x="55686" y="78699"/>
                </a:lnTo>
                <a:lnTo>
                  <a:pt x="48966" y="78699"/>
                </a:lnTo>
                <a:lnTo>
                  <a:pt x="48966" y="80634"/>
                </a:lnTo>
                <a:lnTo>
                  <a:pt x="83515" y="80634"/>
                </a:lnTo>
                <a:lnTo>
                  <a:pt x="83515" y="78699"/>
                </a:lnTo>
                <a:lnTo>
                  <a:pt x="78714" y="78699"/>
                </a:lnTo>
                <a:lnTo>
                  <a:pt x="76794" y="77739"/>
                </a:lnTo>
                <a:lnTo>
                  <a:pt x="75834" y="76794"/>
                </a:lnTo>
                <a:lnTo>
                  <a:pt x="73913" y="76794"/>
                </a:lnTo>
                <a:lnTo>
                  <a:pt x="73913" y="75834"/>
                </a:lnTo>
                <a:lnTo>
                  <a:pt x="72953" y="74858"/>
                </a:lnTo>
                <a:lnTo>
                  <a:pt x="72953" y="72953"/>
                </a:lnTo>
                <a:lnTo>
                  <a:pt x="71993" y="70073"/>
                </a:lnTo>
                <a:lnTo>
                  <a:pt x="71993" y="10546"/>
                </a:lnTo>
                <a:lnTo>
                  <a:pt x="72953" y="7665"/>
                </a:lnTo>
                <a:lnTo>
                  <a:pt x="72953" y="6705"/>
                </a:lnTo>
                <a:lnTo>
                  <a:pt x="73913" y="4785"/>
                </a:lnTo>
                <a:lnTo>
                  <a:pt x="73913" y="38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1" name="object 1291"/>
          <p:cNvSpPr/>
          <p:nvPr/>
        </p:nvSpPr>
        <p:spPr>
          <a:xfrm>
            <a:off x="6298600" y="7367838"/>
            <a:ext cx="70088" cy="80634"/>
          </a:xfrm>
          <a:custGeom>
            <a:avLst/>
            <a:gdLst/>
            <a:ahLst/>
            <a:cxnLst/>
            <a:rect l="l" t="t" r="r" b="b"/>
            <a:pathLst>
              <a:path w="70088" h="80634">
                <a:moveTo>
                  <a:pt x="68153" y="58552"/>
                </a:moveTo>
                <a:lnTo>
                  <a:pt x="66248" y="63352"/>
                </a:lnTo>
                <a:lnTo>
                  <a:pt x="63367" y="67177"/>
                </a:lnTo>
                <a:lnTo>
                  <a:pt x="61447" y="69113"/>
                </a:lnTo>
                <a:lnTo>
                  <a:pt x="59527" y="71993"/>
                </a:lnTo>
                <a:lnTo>
                  <a:pt x="57607" y="72953"/>
                </a:lnTo>
                <a:lnTo>
                  <a:pt x="54726" y="73913"/>
                </a:lnTo>
                <a:lnTo>
                  <a:pt x="51846" y="74858"/>
                </a:lnTo>
                <a:lnTo>
                  <a:pt x="48006" y="75834"/>
                </a:lnTo>
                <a:lnTo>
                  <a:pt x="27843" y="75834"/>
                </a:lnTo>
                <a:lnTo>
                  <a:pt x="26883" y="74858"/>
                </a:lnTo>
                <a:lnTo>
                  <a:pt x="24963" y="74858"/>
                </a:lnTo>
                <a:lnTo>
                  <a:pt x="24963" y="73913"/>
                </a:lnTo>
                <a:lnTo>
                  <a:pt x="24003" y="72953"/>
                </a:lnTo>
                <a:lnTo>
                  <a:pt x="24003" y="71993"/>
                </a:lnTo>
                <a:lnTo>
                  <a:pt x="23042" y="70073"/>
                </a:lnTo>
                <a:lnTo>
                  <a:pt x="23042" y="10546"/>
                </a:lnTo>
                <a:lnTo>
                  <a:pt x="24003" y="7665"/>
                </a:lnTo>
                <a:lnTo>
                  <a:pt x="24003" y="6705"/>
                </a:lnTo>
                <a:lnTo>
                  <a:pt x="24963" y="4785"/>
                </a:lnTo>
                <a:lnTo>
                  <a:pt x="25923" y="3825"/>
                </a:lnTo>
                <a:lnTo>
                  <a:pt x="27843" y="2865"/>
                </a:lnTo>
                <a:lnTo>
                  <a:pt x="29763" y="2865"/>
                </a:lnTo>
                <a:lnTo>
                  <a:pt x="32644" y="1904"/>
                </a:lnTo>
                <a:lnTo>
                  <a:pt x="36484" y="1904"/>
                </a:lnTo>
                <a:lnTo>
                  <a:pt x="36484" y="0"/>
                </a:lnTo>
                <a:lnTo>
                  <a:pt x="0" y="0"/>
                </a:lnTo>
                <a:lnTo>
                  <a:pt x="0" y="1904"/>
                </a:lnTo>
                <a:lnTo>
                  <a:pt x="6720" y="1904"/>
                </a:lnTo>
                <a:lnTo>
                  <a:pt x="8641" y="2865"/>
                </a:lnTo>
                <a:lnTo>
                  <a:pt x="10561" y="4785"/>
                </a:lnTo>
                <a:lnTo>
                  <a:pt x="11521" y="5745"/>
                </a:lnTo>
                <a:lnTo>
                  <a:pt x="11521" y="73913"/>
                </a:lnTo>
                <a:lnTo>
                  <a:pt x="10561" y="74858"/>
                </a:lnTo>
                <a:lnTo>
                  <a:pt x="8641" y="77739"/>
                </a:lnTo>
                <a:lnTo>
                  <a:pt x="6720" y="78699"/>
                </a:lnTo>
                <a:lnTo>
                  <a:pt x="0" y="78699"/>
                </a:lnTo>
                <a:lnTo>
                  <a:pt x="0" y="80634"/>
                </a:lnTo>
                <a:lnTo>
                  <a:pt x="63367" y="80634"/>
                </a:lnTo>
                <a:lnTo>
                  <a:pt x="70088" y="58552"/>
                </a:lnTo>
                <a:lnTo>
                  <a:pt x="68153" y="585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2" name="object 1292"/>
          <p:cNvSpPr/>
          <p:nvPr/>
        </p:nvSpPr>
        <p:spPr>
          <a:xfrm>
            <a:off x="5910773" y="7593421"/>
            <a:ext cx="217916" cy="24003"/>
          </a:xfrm>
          <a:custGeom>
            <a:avLst/>
            <a:gdLst/>
            <a:ahLst/>
            <a:cxnLst/>
            <a:rect l="l" t="t" r="r" b="b"/>
            <a:pathLst>
              <a:path w="217916" h="24002">
                <a:moveTo>
                  <a:pt x="217916" y="12481"/>
                </a:moveTo>
                <a:lnTo>
                  <a:pt x="217916" y="6720"/>
                </a:lnTo>
                <a:lnTo>
                  <a:pt x="213116" y="1920"/>
                </a:lnTo>
                <a:lnTo>
                  <a:pt x="207355" y="1920"/>
                </a:lnTo>
                <a:lnTo>
                  <a:pt x="11521" y="0"/>
                </a:lnTo>
                <a:lnTo>
                  <a:pt x="4800" y="0"/>
                </a:lnTo>
                <a:lnTo>
                  <a:pt x="0" y="4800"/>
                </a:lnTo>
                <a:lnTo>
                  <a:pt x="0" y="17282"/>
                </a:lnTo>
                <a:lnTo>
                  <a:pt x="4800" y="22082"/>
                </a:lnTo>
                <a:lnTo>
                  <a:pt x="10561" y="22082"/>
                </a:lnTo>
                <a:lnTo>
                  <a:pt x="207355" y="24003"/>
                </a:lnTo>
                <a:lnTo>
                  <a:pt x="213116" y="24003"/>
                </a:lnTo>
                <a:lnTo>
                  <a:pt x="217916" y="19202"/>
                </a:lnTo>
                <a:lnTo>
                  <a:pt x="217916" y="12481"/>
                </a:lnTo>
                <a:close/>
              </a:path>
            </a:pathLst>
          </a:custGeom>
          <a:solidFill>
            <a:srgbClr val="6C528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3" name="object 1293"/>
          <p:cNvSpPr/>
          <p:nvPr/>
        </p:nvSpPr>
        <p:spPr>
          <a:xfrm>
            <a:off x="6142131" y="7562697"/>
            <a:ext cx="103677" cy="80650"/>
          </a:xfrm>
          <a:custGeom>
            <a:avLst/>
            <a:gdLst/>
            <a:ahLst/>
            <a:cxnLst/>
            <a:rect l="l" t="t" r="r" b="b"/>
            <a:pathLst>
              <a:path w="103677" h="80650">
                <a:moveTo>
                  <a:pt x="103677" y="80650"/>
                </a:moveTo>
                <a:lnTo>
                  <a:pt x="103677" y="78714"/>
                </a:lnTo>
                <a:lnTo>
                  <a:pt x="97917" y="78714"/>
                </a:lnTo>
                <a:lnTo>
                  <a:pt x="95036" y="77769"/>
                </a:lnTo>
                <a:lnTo>
                  <a:pt x="94076" y="75834"/>
                </a:lnTo>
                <a:lnTo>
                  <a:pt x="93116" y="74889"/>
                </a:lnTo>
                <a:lnTo>
                  <a:pt x="92156" y="71993"/>
                </a:lnTo>
                <a:lnTo>
                  <a:pt x="92156" y="9601"/>
                </a:lnTo>
                <a:lnTo>
                  <a:pt x="93116" y="6720"/>
                </a:lnTo>
                <a:lnTo>
                  <a:pt x="94076" y="5760"/>
                </a:lnTo>
                <a:lnTo>
                  <a:pt x="95036" y="2880"/>
                </a:lnTo>
                <a:lnTo>
                  <a:pt x="97917" y="1920"/>
                </a:lnTo>
                <a:lnTo>
                  <a:pt x="103677" y="1920"/>
                </a:lnTo>
                <a:lnTo>
                  <a:pt x="103677" y="0"/>
                </a:lnTo>
                <a:lnTo>
                  <a:pt x="80634" y="0"/>
                </a:lnTo>
                <a:lnTo>
                  <a:pt x="51846" y="63367"/>
                </a:lnTo>
                <a:lnTo>
                  <a:pt x="22082" y="0"/>
                </a:ln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lnTo>
                  <a:pt x="4800" y="2880"/>
                </a:lnTo>
                <a:lnTo>
                  <a:pt x="6720" y="3840"/>
                </a:lnTo>
                <a:lnTo>
                  <a:pt x="8641" y="3840"/>
                </a:lnTo>
                <a:lnTo>
                  <a:pt x="9601" y="4800"/>
                </a:lnTo>
                <a:lnTo>
                  <a:pt x="9601" y="6720"/>
                </a:lnTo>
                <a:lnTo>
                  <a:pt x="10561" y="7680"/>
                </a:lnTo>
                <a:lnTo>
                  <a:pt x="10561" y="74889"/>
                </a:lnTo>
                <a:lnTo>
                  <a:pt x="9601" y="75834"/>
                </a:lnTo>
                <a:lnTo>
                  <a:pt x="8641" y="77769"/>
                </a:lnTo>
                <a:lnTo>
                  <a:pt x="5760" y="78714"/>
                </a:lnTo>
                <a:lnTo>
                  <a:pt x="0" y="78714"/>
                </a:lnTo>
                <a:lnTo>
                  <a:pt x="0" y="80650"/>
                </a:lnTo>
                <a:lnTo>
                  <a:pt x="27843" y="80650"/>
                </a:lnTo>
                <a:lnTo>
                  <a:pt x="27843" y="78714"/>
                </a:lnTo>
                <a:lnTo>
                  <a:pt x="22082" y="78714"/>
                </a:lnTo>
                <a:lnTo>
                  <a:pt x="19202" y="77769"/>
                </a:lnTo>
                <a:lnTo>
                  <a:pt x="18242" y="75834"/>
                </a:lnTo>
                <a:lnTo>
                  <a:pt x="17282" y="74889"/>
                </a:lnTo>
                <a:lnTo>
                  <a:pt x="16322" y="71993"/>
                </a:lnTo>
                <a:lnTo>
                  <a:pt x="16322" y="12481"/>
                </a:lnTo>
                <a:lnTo>
                  <a:pt x="48006" y="80650"/>
                </a:lnTo>
                <a:lnTo>
                  <a:pt x="49911" y="80650"/>
                </a:lnTo>
                <a:lnTo>
                  <a:pt x="80634" y="12481"/>
                </a:lnTo>
                <a:lnTo>
                  <a:pt x="80634" y="74889"/>
                </a:lnTo>
                <a:lnTo>
                  <a:pt x="79674" y="75834"/>
                </a:lnTo>
                <a:lnTo>
                  <a:pt x="77754" y="77769"/>
                </a:lnTo>
                <a:lnTo>
                  <a:pt x="75834" y="78714"/>
                </a:lnTo>
                <a:lnTo>
                  <a:pt x="69113" y="78714"/>
                </a:lnTo>
                <a:lnTo>
                  <a:pt x="69113" y="80650"/>
                </a:lnTo>
                <a:lnTo>
                  <a:pt x="103677" y="806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4" name="object 1294"/>
          <p:cNvSpPr/>
          <p:nvPr/>
        </p:nvSpPr>
        <p:spPr>
          <a:xfrm>
            <a:off x="6249649" y="7562697"/>
            <a:ext cx="85435" cy="80650"/>
          </a:xfrm>
          <a:custGeom>
            <a:avLst/>
            <a:gdLst/>
            <a:ahLst/>
            <a:cxnLst/>
            <a:rect l="l" t="t" r="r" b="b"/>
            <a:pathLst>
              <a:path w="85435" h="80650">
                <a:moveTo>
                  <a:pt x="68153" y="16322"/>
                </a:moveTo>
                <a:lnTo>
                  <a:pt x="70073" y="12481"/>
                </a:lnTo>
                <a:lnTo>
                  <a:pt x="71993" y="9601"/>
                </a:lnTo>
                <a:lnTo>
                  <a:pt x="73913" y="7680"/>
                </a:lnTo>
                <a:lnTo>
                  <a:pt x="75834" y="5760"/>
                </a:lnTo>
                <a:lnTo>
                  <a:pt x="77754" y="4800"/>
                </a:lnTo>
                <a:lnTo>
                  <a:pt x="79674" y="3840"/>
                </a:lnTo>
                <a:lnTo>
                  <a:pt x="81594" y="2880"/>
                </a:lnTo>
                <a:lnTo>
                  <a:pt x="82555" y="1920"/>
                </a:lnTo>
                <a:lnTo>
                  <a:pt x="85435" y="1920"/>
                </a:lnTo>
                <a:lnTo>
                  <a:pt x="85435" y="0"/>
                </a:lnTo>
                <a:lnTo>
                  <a:pt x="57591" y="0"/>
                </a:lnTo>
                <a:lnTo>
                  <a:pt x="57591" y="1920"/>
                </a:lnTo>
                <a:lnTo>
                  <a:pt x="59512" y="1920"/>
                </a:lnTo>
                <a:lnTo>
                  <a:pt x="61432" y="2880"/>
                </a:lnTo>
                <a:lnTo>
                  <a:pt x="62392" y="2880"/>
                </a:lnTo>
                <a:lnTo>
                  <a:pt x="63352" y="3840"/>
                </a:lnTo>
                <a:lnTo>
                  <a:pt x="64312" y="3840"/>
                </a:lnTo>
                <a:lnTo>
                  <a:pt x="64312" y="4800"/>
                </a:lnTo>
                <a:lnTo>
                  <a:pt x="65272" y="5760"/>
                </a:lnTo>
                <a:lnTo>
                  <a:pt x="65272" y="9601"/>
                </a:lnTo>
                <a:lnTo>
                  <a:pt x="64312" y="12481"/>
                </a:lnTo>
                <a:lnTo>
                  <a:pt x="61432" y="16322"/>
                </a:lnTo>
                <a:lnTo>
                  <a:pt x="46070" y="41285"/>
                </a:lnTo>
                <a:lnTo>
                  <a:pt x="28788" y="15361"/>
                </a:lnTo>
                <a:lnTo>
                  <a:pt x="26868" y="11521"/>
                </a:lnTo>
                <a:lnTo>
                  <a:pt x="24963" y="8641"/>
                </a:lnTo>
                <a:lnTo>
                  <a:pt x="24963" y="5760"/>
                </a:lnTo>
                <a:lnTo>
                  <a:pt x="25907" y="4800"/>
                </a:lnTo>
                <a:lnTo>
                  <a:pt x="27843" y="3840"/>
                </a:lnTo>
                <a:lnTo>
                  <a:pt x="29748" y="2880"/>
                </a:lnTo>
                <a:lnTo>
                  <a:pt x="30708" y="1920"/>
                </a:lnTo>
                <a:lnTo>
                  <a:pt x="34549" y="1920"/>
                </a:lnTo>
                <a:lnTo>
                  <a:pt x="34549" y="0"/>
                </a:lnTo>
                <a:lnTo>
                  <a:pt x="0" y="0"/>
                </a:lnTo>
                <a:lnTo>
                  <a:pt x="0" y="1920"/>
                </a:lnTo>
                <a:lnTo>
                  <a:pt x="1920" y="1920"/>
                </a:lnTo>
                <a:lnTo>
                  <a:pt x="2880" y="2880"/>
                </a:lnTo>
                <a:lnTo>
                  <a:pt x="3840" y="2880"/>
                </a:lnTo>
                <a:lnTo>
                  <a:pt x="6720" y="3840"/>
                </a:lnTo>
                <a:lnTo>
                  <a:pt x="8641" y="5760"/>
                </a:lnTo>
                <a:lnTo>
                  <a:pt x="9601" y="6720"/>
                </a:lnTo>
                <a:lnTo>
                  <a:pt x="10561" y="7680"/>
                </a:lnTo>
                <a:lnTo>
                  <a:pt x="12481" y="9601"/>
                </a:lnTo>
                <a:lnTo>
                  <a:pt x="14401" y="13441"/>
                </a:lnTo>
                <a:lnTo>
                  <a:pt x="36469" y="48005"/>
                </a:lnTo>
                <a:lnTo>
                  <a:pt x="36469" y="74889"/>
                </a:lnTo>
                <a:lnTo>
                  <a:pt x="35524" y="75834"/>
                </a:lnTo>
                <a:lnTo>
                  <a:pt x="34549" y="77769"/>
                </a:lnTo>
                <a:lnTo>
                  <a:pt x="31683" y="78714"/>
                </a:lnTo>
                <a:lnTo>
                  <a:pt x="24963" y="78714"/>
                </a:lnTo>
                <a:lnTo>
                  <a:pt x="24963" y="80650"/>
                </a:lnTo>
                <a:lnTo>
                  <a:pt x="59512" y="80650"/>
                </a:lnTo>
                <a:lnTo>
                  <a:pt x="59512" y="78714"/>
                </a:lnTo>
                <a:lnTo>
                  <a:pt x="53751" y="78714"/>
                </a:lnTo>
                <a:lnTo>
                  <a:pt x="51831" y="77769"/>
                </a:lnTo>
                <a:lnTo>
                  <a:pt x="49910" y="75834"/>
                </a:lnTo>
                <a:lnTo>
                  <a:pt x="48950" y="74889"/>
                </a:lnTo>
                <a:lnTo>
                  <a:pt x="47990" y="71993"/>
                </a:lnTo>
                <a:lnTo>
                  <a:pt x="47990" y="47045"/>
                </a:lnTo>
                <a:lnTo>
                  <a:pt x="68153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5" name="object 1295"/>
          <p:cNvSpPr/>
          <p:nvPr/>
        </p:nvSpPr>
        <p:spPr>
          <a:xfrm>
            <a:off x="6344686" y="7560777"/>
            <a:ext cx="53751" cy="84475"/>
          </a:xfrm>
          <a:custGeom>
            <a:avLst/>
            <a:gdLst/>
            <a:ahLst/>
            <a:cxnLst/>
            <a:rect l="l" t="t" r="r" b="b"/>
            <a:pathLst>
              <a:path w="53751" h="84475">
                <a:moveTo>
                  <a:pt x="960" y="27843"/>
                </a:moveTo>
                <a:lnTo>
                  <a:pt x="1920" y="30723"/>
                </a:lnTo>
                <a:lnTo>
                  <a:pt x="3840" y="33604"/>
                </a:lnTo>
                <a:lnTo>
                  <a:pt x="5760" y="36484"/>
                </a:lnTo>
                <a:lnTo>
                  <a:pt x="8641" y="38404"/>
                </a:lnTo>
                <a:lnTo>
                  <a:pt x="11521" y="40325"/>
                </a:lnTo>
                <a:lnTo>
                  <a:pt x="16322" y="44165"/>
                </a:lnTo>
                <a:lnTo>
                  <a:pt x="24002" y="48005"/>
                </a:lnTo>
                <a:lnTo>
                  <a:pt x="30723" y="51846"/>
                </a:lnTo>
                <a:lnTo>
                  <a:pt x="34564" y="53766"/>
                </a:lnTo>
                <a:lnTo>
                  <a:pt x="36469" y="54726"/>
                </a:lnTo>
                <a:lnTo>
                  <a:pt x="38404" y="56647"/>
                </a:lnTo>
                <a:lnTo>
                  <a:pt x="40309" y="58567"/>
                </a:lnTo>
                <a:lnTo>
                  <a:pt x="41269" y="60487"/>
                </a:lnTo>
                <a:lnTo>
                  <a:pt x="42230" y="63367"/>
                </a:lnTo>
                <a:lnTo>
                  <a:pt x="43190" y="65288"/>
                </a:lnTo>
                <a:lnTo>
                  <a:pt x="43190" y="70073"/>
                </a:lnTo>
                <a:lnTo>
                  <a:pt x="41269" y="73913"/>
                </a:lnTo>
                <a:lnTo>
                  <a:pt x="38404" y="75849"/>
                </a:lnTo>
                <a:lnTo>
                  <a:pt x="35509" y="78729"/>
                </a:lnTo>
                <a:lnTo>
                  <a:pt x="31668" y="79689"/>
                </a:lnTo>
                <a:lnTo>
                  <a:pt x="23042" y="79689"/>
                </a:lnTo>
                <a:lnTo>
                  <a:pt x="18227" y="78729"/>
                </a:lnTo>
                <a:lnTo>
                  <a:pt x="15361" y="76809"/>
                </a:lnTo>
                <a:lnTo>
                  <a:pt x="11521" y="75849"/>
                </a:lnTo>
                <a:lnTo>
                  <a:pt x="8641" y="72969"/>
                </a:lnTo>
                <a:lnTo>
                  <a:pt x="6720" y="70073"/>
                </a:lnTo>
                <a:lnTo>
                  <a:pt x="4800" y="67208"/>
                </a:lnTo>
                <a:lnTo>
                  <a:pt x="3840" y="62407"/>
                </a:lnTo>
                <a:lnTo>
                  <a:pt x="2880" y="56647"/>
                </a:lnTo>
                <a:lnTo>
                  <a:pt x="960" y="56647"/>
                </a:lnTo>
                <a:lnTo>
                  <a:pt x="960" y="84475"/>
                </a:lnTo>
                <a:lnTo>
                  <a:pt x="2880" y="84475"/>
                </a:lnTo>
                <a:lnTo>
                  <a:pt x="2880" y="82570"/>
                </a:lnTo>
                <a:lnTo>
                  <a:pt x="3840" y="81594"/>
                </a:lnTo>
                <a:lnTo>
                  <a:pt x="3840" y="80634"/>
                </a:lnTo>
                <a:lnTo>
                  <a:pt x="9601" y="80634"/>
                </a:lnTo>
                <a:lnTo>
                  <a:pt x="13441" y="82570"/>
                </a:lnTo>
                <a:lnTo>
                  <a:pt x="18227" y="83530"/>
                </a:lnTo>
                <a:lnTo>
                  <a:pt x="20162" y="84475"/>
                </a:lnTo>
                <a:lnTo>
                  <a:pt x="35509" y="84475"/>
                </a:lnTo>
                <a:lnTo>
                  <a:pt x="42230" y="82570"/>
                </a:lnTo>
                <a:lnTo>
                  <a:pt x="47030" y="77754"/>
                </a:lnTo>
                <a:lnTo>
                  <a:pt x="51831" y="73913"/>
                </a:lnTo>
                <a:lnTo>
                  <a:pt x="53751" y="68168"/>
                </a:lnTo>
                <a:lnTo>
                  <a:pt x="53751" y="59527"/>
                </a:lnTo>
                <a:lnTo>
                  <a:pt x="52791" y="55686"/>
                </a:lnTo>
                <a:lnTo>
                  <a:pt x="51831" y="52806"/>
                </a:lnTo>
                <a:lnTo>
                  <a:pt x="49911" y="49926"/>
                </a:lnTo>
                <a:lnTo>
                  <a:pt x="47990" y="48005"/>
                </a:lnTo>
                <a:lnTo>
                  <a:pt x="45125" y="45125"/>
                </a:lnTo>
                <a:lnTo>
                  <a:pt x="42230" y="43205"/>
                </a:lnTo>
                <a:lnTo>
                  <a:pt x="37429" y="40325"/>
                </a:lnTo>
                <a:lnTo>
                  <a:pt x="29748" y="36484"/>
                </a:lnTo>
                <a:lnTo>
                  <a:pt x="20162" y="30723"/>
                </a:lnTo>
                <a:lnTo>
                  <a:pt x="14401" y="26883"/>
                </a:lnTo>
                <a:lnTo>
                  <a:pt x="11521" y="24002"/>
                </a:lnTo>
                <a:lnTo>
                  <a:pt x="10561" y="22082"/>
                </a:lnTo>
                <a:lnTo>
                  <a:pt x="9601" y="20162"/>
                </a:lnTo>
                <a:lnTo>
                  <a:pt x="9601" y="14401"/>
                </a:lnTo>
                <a:lnTo>
                  <a:pt x="10561" y="11521"/>
                </a:lnTo>
                <a:lnTo>
                  <a:pt x="13441" y="8641"/>
                </a:lnTo>
                <a:lnTo>
                  <a:pt x="16322" y="5760"/>
                </a:lnTo>
                <a:lnTo>
                  <a:pt x="19202" y="4800"/>
                </a:lnTo>
                <a:lnTo>
                  <a:pt x="27843" y="4800"/>
                </a:lnTo>
                <a:lnTo>
                  <a:pt x="30723" y="5760"/>
                </a:lnTo>
                <a:lnTo>
                  <a:pt x="34564" y="7680"/>
                </a:lnTo>
                <a:lnTo>
                  <a:pt x="37429" y="9601"/>
                </a:lnTo>
                <a:lnTo>
                  <a:pt x="40309" y="12481"/>
                </a:lnTo>
                <a:lnTo>
                  <a:pt x="42230" y="15361"/>
                </a:lnTo>
                <a:lnTo>
                  <a:pt x="44150" y="18242"/>
                </a:lnTo>
                <a:lnTo>
                  <a:pt x="45125" y="23042"/>
                </a:lnTo>
                <a:lnTo>
                  <a:pt x="46070" y="27843"/>
                </a:lnTo>
                <a:lnTo>
                  <a:pt x="47990" y="27843"/>
                </a:lnTo>
                <a:lnTo>
                  <a:pt x="47990" y="0"/>
                </a:lnTo>
                <a:lnTo>
                  <a:pt x="46070" y="0"/>
                </a:lnTo>
                <a:lnTo>
                  <a:pt x="46070" y="1920"/>
                </a:lnTo>
                <a:lnTo>
                  <a:pt x="45125" y="2895"/>
                </a:lnTo>
                <a:lnTo>
                  <a:pt x="44150" y="3840"/>
                </a:lnTo>
                <a:lnTo>
                  <a:pt x="44150" y="4800"/>
                </a:lnTo>
                <a:lnTo>
                  <a:pt x="41269" y="4800"/>
                </a:lnTo>
                <a:lnTo>
                  <a:pt x="39349" y="3840"/>
                </a:lnTo>
                <a:lnTo>
                  <a:pt x="37429" y="2895"/>
                </a:lnTo>
                <a:lnTo>
                  <a:pt x="32628" y="960"/>
                </a:lnTo>
                <a:lnTo>
                  <a:pt x="27843" y="0"/>
                </a:lnTo>
                <a:lnTo>
                  <a:pt x="16322" y="0"/>
                </a:lnTo>
                <a:lnTo>
                  <a:pt x="10561" y="1920"/>
                </a:lnTo>
                <a:lnTo>
                  <a:pt x="6720" y="6720"/>
                </a:lnTo>
                <a:lnTo>
                  <a:pt x="1920" y="10561"/>
                </a:lnTo>
                <a:lnTo>
                  <a:pt x="0" y="15361"/>
                </a:lnTo>
                <a:lnTo>
                  <a:pt x="0" y="24963"/>
                </a:lnTo>
                <a:lnTo>
                  <a:pt x="960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6" name="object 1296"/>
          <p:cNvSpPr/>
          <p:nvPr/>
        </p:nvSpPr>
        <p:spPr>
          <a:xfrm>
            <a:off x="5910773" y="7789255"/>
            <a:ext cx="217916" cy="22082"/>
          </a:xfrm>
          <a:custGeom>
            <a:avLst/>
            <a:gdLst/>
            <a:ahLst/>
            <a:cxnLst/>
            <a:rect l="l" t="t" r="r" b="b"/>
            <a:pathLst>
              <a:path w="217916" h="22082">
                <a:moveTo>
                  <a:pt x="11521" y="0"/>
                </a:moveTo>
                <a:lnTo>
                  <a:pt x="4800" y="0"/>
                </a:lnTo>
                <a:lnTo>
                  <a:pt x="0" y="5760"/>
                </a:lnTo>
                <a:lnTo>
                  <a:pt x="0" y="17282"/>
                </a:lnTo>
                <a:lnTo>
                  <a:pt x="4800" y="22082"/>
                </a:lnTo>
                <a:lnTo>
                  <a:pt x="213116" y="22082"/>
                </a:lnTo>
                <a:lnTo>
                  <a:pt x="217916" y="17282"/>
                </a:lnTo>
                <a:lnTo>
                  <a:pt x="217916" y="5760"/>
                </a:lnTo>
                <a:lnTo>
                  <a:pt x="213116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3C96A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7" name="object 1297"/>
          <p:cNvSpPr/>
          <p:nvPr/>
        </p:nvSpPr>
        <p:spPr>
          <a:xfrm>
            <a:off x="6143091" y="7758531"/>
            <a:ext cx="34549" cy="80650"/>
          </a:xfrm>
          <a:custGeom>
            <a:avLst/>
            <a:gdLst/>
            <a:ahLst/>
            <a:cxnLst/>
            <a:rect l="l" t="t" r="r" b="b"/>
            <a:pathLst>
              <a:path w="34549" h="80650">
                <a:moveTo>
                  <a:pt x="23042" y="5760"/>
                </a:moveTo>
                <a:lnTo>
                  <a:pt x="23987" y="4800"/>
                </a:lnTo>
                <a:lnTo>
                  <a:pt x="25923" y="2880"/>
                </a:lnTo>
                <a:lnTo>
                  <a:pt x="27828" y="1920"/>
                </a:lnTo>
                <a:lnTo>
                  <a:pt x="34549" y="1920"/>
                </a:lnTo>
                <a:lnTo>
                  <a:pt x="34549" y="0"/>
                </a:lnTo>
                <a:lnTo>
                  <a:pt x="0" y="0"/>
                </a:lnTo>
                <a:lnTo>
                  <a:pt x="0" y="1920"/>
                </a:lnTo>
                <a:lnTo>
                  <a:pt x="4800" y="1920"/>
                </a:lnTo>
                <a:lnTo>
                  <a:pt x="5760" y="2880"/>
                </a:lnTo>
                <a:lnTo>
                  <a:pt x="7680" y="3840"/>
                </a:lnTo>
                <a:lnTo>
                  <a:pt x="9601" y="3840"/>
                </a:lnTo>
                <a:lnTo>
                  <a:pt x="9601" y="4800"/>
                </a:lnTo>
                <a:lnTo>
                  <a:pt x="10561" y="5760"/>
                </a:lnTo>
                <a:lnTo>
                  <a:pt x="10561" y="7680"/>
                </a:lnTo>
                <a:lnTo>
                  <a:pt x="11521" y="9601"/>
                </a:lnTo>
                <a:lnTo>
                  <a:pt x="11521" y="71048"/>
                </a:lnTo>
                <a:lnTo>
                  <a:pt x="10561" y="73929"/>
                </a:lnTo>
                <a:lnTo>
                  <a:pt x="9601" y="75834"/>
                </a:lnTo>
                <a:lnTo>
                  <a:pt x="8641" y="77769"/>
                </a:lnTo>
                <a:lnTo>
                  <a:pt x="5760" y="78714"/>
                </a:lnTo>
                <a:lnTo>
                  <a:pt x="0" y="78714"/>
                </a:lnTo>
                <a:lnTo>
                  <a:pt x="0" y="80650"/>
                </a:lnTo>
                <a:lnTo>
                  <a:pt x="34549" y="80650"/>
                </a:lnTo>
                <a:lnTo>
                  <a:pt x="34549" y="78714"/>
                </a:lnTo>
                <a:lnTo>
                  <a:pt x="29763" y="78714"/>
                </a:lnTo>
                <a:lnTo>
                  <a:pt x="27828" y="77769"/>
                </a:lnTo>
                <a:lnTo>
                  <a:pt x="25923" y="76809"/>
                </a:lnTo>
                <a:lnTo>
                  <a:pt x="24963" y="76809"/>
                </a:lnTo>
                <a:lnTo>
                  <a:pt x="23987" y="75834"/>
                </a:lnTo>
                <a:lnTo>
                  <a:pt x="23042" y="74889"/>
                </a:lnTo>
                <a:lnTo>
                  <a:pt x="23042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8" name="object 1298"/>
          <p:cNvSpPr/>
          <p:nvPr/>
        </p:nvSpPr>
        <p:spPr>
          <a:xfrm>
            <a:off x="6181481" y="7758531"/>
            <a:ext cx="82570" cy="80650"/>
          </a:xfrm>
          <a:custGeom>
            <a:avLst/>
            <a:gdLst/>
            <a:ahLst/>
            <a:cxnLst/>
            <a:rect l="l" t="t" r="r" b="b"/>
            <a:pathLst>
              <a:path w="82570" h="80650">
                <a:moveTo>
                  <a:pt x="36484" y="80650"/>
                </a:moveTo>
                <a:lnTo>
                  <a:pt x="36484" y="76809"/>
                </a:lnTo>
                <a:lnTo>
                  <a:pt x="32644" y="76809"/>
                </a:lnTo>
                <a:lnTo>
                  <a:pt x="28803" y="75834"/>
                </a:lnTo>
                <a:lnTo>
                  <a:pt x="24002" y="74889"/>
                </a:lnTo>
                <a:lnTo>
                  <a:pt x="24002" y="5760"/>
                </a:lnTo>
                <a:lnTo>
                  <a:pt x="27843" y="4800"/>
                </a:lnTo>
                <a:lnTo>
                  <a:pt x="32644" y="3840"/>
                </a:lnTo>
                <a:lnTo>
                  <a:pt x="36423" y="3851"/>
                </a:lnTo>
                <a:lnTo>
                  <a:pt x="48978" y="6772"/>
                </a:lnTo>
                <a:lnTo>
                  <a:pt x="59527" y="14401"/>
                </a:lnTo>
                <a:lnTo>
                  <a:pt x="66301" y="26127"/>
                </a:lnTo>
                <a:lnTo>
                  <a:pt x="68168" y="40325"/>
                </a:lnTo>
                <a:lnTo>
                  <a:pt x="72009" y="68153"/>
                </a:lnTo>
                <a:lnTo>
                  <a:pt x="75210" y="64034"/>
                </a:lnTo>
                <a:lnTo>
                  <a:pt x="80662" y="52690"/>
                </a:lnTo>
                <a:lnTo>
                  <a:pt x="82570" y="39364"/>
                </a:lnTo>
                <a:lnTo>
                  <a:pt x="82570" y="31683"/>
                </a:lnTo>
                <a:lnTo>
                  <a:pt x="80650" y="24003"/>
                </a:lnTo>
                <a:lnTo>
                  <a:pt x="76809" y="17282"/>
                </a:lnTo>
                <a:lnTo>
                  <a:pt x="72969" y="11521"/>
                </a:lnTo>
                <a:lnTo>
                  <a:pt x="67208" y="6720"/>
                </a:lnTo>
                <a:lnTo>
                  <a:pt x="61447" y="3840"/>
                </a:lnTo>
                <a:lnTo>
                  <a:pt x="47957" y="681"/>
                </a:lnTo>
                <a:lnTo>
                  <a:pt x="33604" y="0"/>
                </a:lnTo>
                <a:lnTo>
                  <a:pt x="0" y="0"/>
                </a:lnTo>
                <a:lnTo>
                  <a:pt x="0" y="1920"/>
                </a:lnTo>
                <a:lnTo>
                  <a:pt x="6720" y="1920"/>
                </a:lnTo>
                <a:lnTo>
                  <a:pt x="8656" y="2880"/>
                </a:lnTo>
                <a:lnTo>
                  <a:pt x="10561" y="4800"/>
                </a:lnTo>
                <a:lnTo>
                  <a:pt x="11521" y="5760"/>
                </a:lnTo>
                <a:lnTo>
                  <a:pt x="12496" y="8641"/>
                </a:lnTo>
                <a:lnTo>
                  <a:pt x="12496" y="71048"/>
                </a:lnTo>
                <a:lnTo>
                  <a:pt x="11521" y="73929"/>
                </a:lnTo>
                <a:lnTo>
                  <a:pt x="10561" y="74889"/>
                </a:lnTo>
                <a:lnTo>
                  <a:pt x="9601" y="77769"/>
                </a:lnTo>
                <a:lnTo>
                  <a:pt x="6720" y="78714"/>
                </a:lnTo>
                <a:lnTo>
                  <a:pt x="0" y="78714"/>
                </a:lnTo>
                <a:lnTo>
                  <a:pt x="0" y="80650"/>
                </a:lnTo>
                <a:lnTo>
                  <a:pt x="36484" y="806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9" name="object 1299"/>
          <p:cNvSpPr/>
          <p:nvPr/>
        </p:nvSpPr>
        <p:spPr>
          <a:xfrm>
            <a:off x="6217965" y="7798856"/>
            <a:ext cx="35524" cy="40325"/>
          </a:xfrm>
          <a:custGeom>
            <a:avLst/>
            <a:gdLst/>
            <a:ahLst/>
            <a:cxnLst/>
            <a:rect l="l" t="t" r="r" b="b"/>
            <a:pathLst>
              <a:path w="35524" h="40325">
                <a:moveTo>
                  <a:pt x="31683" y="0"/>
                </a:moveTo>
                <a:lnTo>
                  <a:pt x="31596" y="3387"/>
                </a:lnTo>
                <a:lnTo>
                  <a:pt x="29067" y="16562"/>
                </a:lnTo>
                <a:lnTo>
                  <a:pt x="23042" y="26883"/>
                </a:lnTo>
                <a:lnTo>
                  <a:pt x="16322" y="32644"/>
                </a:lnTo>
                <a:lnTo>
                  <a:pt x="8641" y="36484"/>
                </a:lnTo>
                <a:lnTo>
                  <a:pt x="0" y="36484"/>
                </a:lnTo>
                <a:lnTo>
                  <a:pt x="0" y="40325"/>
                </a:lnTo>
                <a:lnTo>
                  <a:pt x="14446" y="39070"/>
                </a:lnTo>
                <a:lnTo>
                  <a:pt x="26406" y="34980"/>
                </a:lnTo>
                <a:lnTo>
                  <a:pt x="35524" y="27828"/>
                </a:lnTo>
                <a:lnTo>
                  <a:pt x="3168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0" name="object 1300"/>
          <p:cNvSpPr/>
          <p:nvPr/>
        </p:nvSpPr>
        <p:spPr>
          <a:xfrm>
            <a:off x="6267891" y="7758531"/>
            <a:ext cx="88315" cy="81610"/>
          </a:xfrm>
          <a:custGeom>
            <a:avLst/>
            <a:gdLst/>
            <a:ahLst/>
            <a:cxnLst/>
            <a:rect l="l" t="t" r="r" b="b"/>
            <a:pathLst>
              <a:path w="88315" h="81610">
                <a:moveTo>
                  <a:pt x="32628" y="80650"/>
                </a:moveTo>
                <a:lnTo>
                  <a:pt x="32628" y="78714"/>
                </a:lnTo>
                <a:lnTo>
                  <a:pt x="25908" y="78714"/>
                </a:lnTo>
                <a:lnTo>
                  <a:pt x="24003" y="77769"/>
                </a:lnTo>
                <a:lnTo>
                  <a:pt x="22067" y="75834"/>
                </a:lnTo>
                <a:lnTo>
                  <a:pt x="21107" y="74889"/>
                </a:lnTo>
                <a:lnTo>
                  <a:pt x="21107" y="17282"/>
                </a:lnTo>
                <a:lnTo>
                  <a:pt x="74874" y="81610"/>
                </a:lnTo>
                <a:lnTo>
                  <a:pt x="76794" y="81610"/>
                </a:lnTo>
                <a:lnTo>
                  <a:pt x="76794" y="6720"/>
                </a:lnTo>
                <a:lnTo>
                  <a:pt x="77754" y="4800"/>
                </a:lnTo>
                <a:lnTo>
                  <a:pt x="79674" y="2880"/>
                </a:lnTo>
                <a:lnTo>
                  <a:pt x="81594" y="1920"/>
                </a:lnTo>
                <a:lnTo>
                  <a:pt x="88315" y="1920"/>
                </a:lnTo>
                <a:lnTo>
                  <a:pt x="88315" y="0"/>
                </a:lnTo>
                <a:lnTo>
                  <a:pt x="59512" y="0"/>
                </a:lnTo>
                <a:lnTo>
                  <a:pt x="59512" y="1920"/>
                </a:lnTo>
                <a:lnTo>
                  <a:pt x="66233" y="1920"/>
                </a:lnTo>
                <a:lnTo>
                  <a:pt x="68153" y="2880"/>
                </a:lnTo>
                <a:lnTo>
                  <a:pt x="70073" y="4800"/>
                </a:lnTo>
                <a:lnTo>
                  <a:pt x="71033" y="5760"/>
                </a:lnTo>
                <a:lnTo>
                  <a:pt x="71033" y="60487"/>
                </a:lnTo>
                <a:lnTo>
                  <a:pt x="22067" y="0"/>
                </a:lnTo>
                <a:lnTo>
                  <a:pt x="0" y="0"/>
                </a:lnTo>
                <a:lnTo>
                  <a:pt x="0" y="1920"/>
                </a:lnTo>
                <a:lnTo>
                  <a:pt x="3825" y="1920"/>
                </a:lnTo>
                <a:lnTo>
                  <a:pt x="4785" y="2880"/>
                </a:lnTo>
                <a:lnTo>
                  <a:pt x="7665" y="2880"/>
                </a:lnTo>
                <a:lnTo>
                  <a:pt x="8625" y="3840"/>
                </a:lnTo>
                <a:lnTo>
                  <a:pt x="10546" y="4800"/>
                </a:lnTo>
                <a:lnTo>
                  <a:pt x="11506" y="5760"/>
                </a:lnTo>
                <a:lnTo>
                  <a:pt x="13441" y="7680"/>
                </a:lnTo>
                <a:lnTo>
                  <a:pt x="15346" y="10561"/>
                </a:lnTo>
                <a:lnTo>
                  <a:pt x="15346" y="73929"/>
                </a:lnTo>
                <a:lnTo>
                  <a:pt x="14386" y="75834"/>
                </a:lnTo>
                <a:lnTo>
                  <a:pt x="12466" y="77769"/>
                </a:lnTo>
                <a:lnTo>
                  <a:pt x="10546" y="78714"/>
                </a:lnTo>
                <a:lnTo>
                  <a:pt x="3825" y="78714"/>
                </a:lnTo>
                <a:lnTo>
                  <a:pt x="3825" y="80650"/>
                </a:lnTo>
                <a:lnTo>
                  <a:pt x="32628" y="806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1" name="object 1301"/>
          <p:cNvSpPr/>
          <p:nvPr/>
        </p:nvSpPr>
        <p:spPr>
          <a:xfrm>
            <a:off x="5910773" y="7985089"/>
            <a:ext cx="217916" cy="22082"/>
          </a:xfrm>
          <a:custGeom>
            <a:avLst/>
            <a:gdLst/>
            <a:ahLst/>
            <a:cxnLst/>
            <a:rect l="l" t="t" r="r" b="b"/>
            <a:pathLst>
              <a:path w="217916" h="22082">
                <a:moveTo>
                  <a:pt x="11521" y="0"/>
                </a:moveTo>
                <a:lnTo>
                  <a:pt x="4800" y="0"/>
                </a:lnTo>
                <a:lnTo>
                  <a:pt x="0" y="4800"/>
                </a:lnTo>
                <a:lnTo>
                  <a:pt x="0" y="17282"/>
                </a:lnTo>
                <a:lnTo>
                  <a:pt x="4800" y="22082"/>
                </a:lnTo>
                <a:lnTo>
                  <a:pt x="213116" y="22082"/>
                </a:lnTo>
                <a:lnTo>
                  <a:pt x="217916" y="17282"/>
                </a:lnTo>
                <a:lnTo>
                  <a:pt x="217916" y="4800"/>
                </a:lnTo>
                <a:lnTo>
                  <a:pt x="213116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D97F3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2" name="object 1302"/>
          <p:cNvSpPr/>
          <p:nvPr/>
        </p:nvSpPr>
        <p:spPr>
          <a:xfrm>
            <a:off x="6142131" y="7953405"/>
            <a:ext cx="70073" cy="80634"/>
          </a:xfrm>
          <a:custGeom>
            <a:avLst/>
            <a:gdLst/>
            <a:ahLst/>
            <a:cxnLst/>
            <a:rect l="l" t="t" r="r" b="b"/>
            <a:pathLst>
              <a:path w="70073" h="80634">
                <a:moveTo>
                  <a:pt x="68153" y="58567"/>
                </a:moveTo>
                <a:lnTo>
                  <a:pt x="65272" y="63367"/>
                </a:lnTo>
                <a:lnTo>
                  <a:pt x="63352" y="67208"/>
                </a:lnTo>
                <a:lnTo>
                  <a:pt x="61432" y="70088"/>
                </a:lnTo>
                <a:lnTo>
                  <a:pt x="59512" y="72009"/>
                </a:lnTo>
                <a:lnTo>
                  <a:pt x="57591" y="73929"/>
                </a:lnTo>
                <a:lnTo>
                  <a:pt x="54711" y="74889"/>
                </a:lnTo>
                <a:lnTo>
                  <a:pt x="51846" y="75849"/>
                </a:lnTo>
                <a:lnTo>
                  <a:pt x="26883" y="75849"/>
                </a:lnTo>
                <a:lnTo>
                  <a:pt x="25923" y="74889"/>
                </a:lnTo>
                <a:lnTo>
                  <a:pt x="24947" y="74889"/>
                </a:lnTo>
                <a:lnTo>
                  <a:pt x="24947" y="73929"/>
                </a:lnTo>
                <a:lnTo>
                  <a:pt x="24003" y="72953"/>
                </a:lnTo>
                <a:lnTo>
                  <a:pt x="23042" y="72009"/>
                </a:lnTo>
                <a:lnTo>
                  <a:pt x="23042" y="7680"/>
                </a:lnTo>
                <a:lnTo>
                  <a:pt x="24003" y="6720"/>
                </a:lnTo>
                <a:lnTo>
                  <a:pt x="24947" y="4800"/>
                </a:lnTo>
                <a:lnTo>
                  <a:pt x="25923" y="3840"/>
                </a:lnTo>
                <a:lnTo>
                  <a:pt x="27843" y="3840"/>
                </a:lnTo>
                <a:lnTo>
                  <a:pt x="29763" y="2880"/>
                </a:lnTo>
                <a:lnTo>
                  <a:pt x="32628" y="1935"/>
                </a:lnTo>
                <a:lnTo>
                  <a:pt x="36469" y="1935"/>
                </a:lnTo>
                <a:lnTo>
                  <a:pt x="36469" y="0"/>
                </a:lnTo>
                <a:lnTo>
                  <a:pt x="0" y="0"/>
                </a:lnTo>
                <a:lnTo>
                  <a:pt x="0" y="1935"/>
                </a:lnTo>
                <a:lnTo>
                  <a:pt x="5760" y="1935"/>
                </a:lnTo>
                <a:lnTo>
                  <a:pt x="8641" y="2880"/>
                </a:lnTo>
                <a:lnTo>
                  <a:pt x="9601" y="4800"/>
                </a:lnTo>
                <a:lnTo>
                  <a:pt x="11521" y="5760"/>
                </a:lnTo>
                <a:lnTo>
                  <a:pt x="11521" y="73929"/>
                </a:lnTo>
                <a:lnTo>
                  <a:pt x="10561" y="75849"/>
                </a:lnTo>
                <a:lnTo>
                  <a:pt x="8641" y="77769"/>
                </a:lnTo>
                <a:lnTo>
                  <a:pt x="6720" y="78729"/>
                </a:lnTo>
                <a:lnTo>
                  <a:pt x="0" y="78729"/>
                </a:lnTo>
                <a:lnTo>
                  <a:pt x="0" y="80634"/>
                </a:lnTo>
                <a:lnTo>
                  <a:pt x="62392" y="80634"/>
                </a:lnTo>
                <a:lnTo>
                  <a:pt x="70073" y="58567"/>
                </a:lnTo>
                <a:lnTo>
                  <a:pt x="68153" y="585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3" name="object 1303"/>
          <p:cNvSpPr/>
          <p:nvPr/>
        </p:nvSpPr>
        <p:spPr>
          <a:xfrm>
            <a:off x="6215085" y="7951485"/>
            <a:ext cx="86395" cy="82555"/>
          </a:xfrm>
          <a:custGeom>
            <a:avLst/>
            <a:gdLst/>
            <a:ahLst/>
            <a:cxnLst/>
            <a:rect l="l" t="t" r="r" b="b"/>
            <a:pathLst>
              <a:path w="86395" h="82555">
                <a:moveTo>
                  <a:pt x="62407" y="73929"/>
                </a:moveTo>
                <a:lnTo>
                  <a:pt x="62407" y="77769"/>
                </a:lnTo>
                <a:lnTo>
                  <a:pt x="60472" y="78714"/>
                </a:lnTo>
                <a:lnTo>
                  <a:pt x="59527" y="79689"/>
                </a:lnTo>
                <a:lnTo>
                  <a:pt x="57591" y="80650"/>
                </a:lnTo>
                <a:lnTo>
                  <a:pt x="54726" y="80650"/>
                </a:lnTo>
                <a:lnTo>
                  <a:pt x="54726" y="82555"/>
                </a:lnTo>
                <a:lnTo>
                  <a:pt x="86395" y="82555"/>
                </a:lnTo>
                <a:lnTo>
                  <a:pt x="86395" y="80650"/>
                </a:lnTo>
                <a:lnTo>
                  <a:pt x="82555" y="80650"/>
                </a:lnTo>
                <a:lnTo>
                  <a:pt x="80634" y="79689"/>
                </a:lnTo>
                <a:lnTo>
                  <a:pt x="78714" y="77769"/>
                </a:lnTo>
                <a:lnTo>
                  <a:pt x="76809" y="75849"/>
                </a:lnTo>
                <a:lnTo>
                  <a:pt x="74874" y="72969"/>
                </a:lnTo>
                <a:lnTo>
                  <a:pt x="71993" y="67208"/>
                </a:lnTo>
                <a:lnTo>
                  <a:pt x="44165" y="0"/>
                </a:lnTo>
                <a:lnTo>
                  <a:pt x="42245" y="0"/>
                </a:lnTo>
                <a:lnTo>
                  <a:pt x="40325" y="18242"/>
                </a:lnTo>
                <a:lnTo>
                  <a:pt x="53751" y="50886"/>
                </a:lnTo>
                <a:lnTo>
                  <a:pt x="25923" y="50886"/>
                </a:lnTo>
                <a:lnTo>
                  <a:pt x="55686" y="55686"/>
                </a:lnTo>
                <a:lnTo>
                  <a:pt x="60472" y="67208"/>
                </a:lnTo>
                <a:lnTo>
                  <a:pt x="61432" y="71033"/>
                </a:lnTo>
                <a:lnTo>
                  <a:pt x="62407" y="73929"/>
                </a:lnTo>
                <a:close/>
              </a:path>
              <a:path w="86395" h="82555">
                <a:moveTo>
                  <a:pt x="25923" y="50886"/>
                </a:moveTo>
                <a:lnTo>
                  <a:pt x="40325" y="18242"/>
                </a:lnTo>
                <a:lnTo>
                  <a:pt x="42245" y="0"/>
                </a:lnTo>
                <a:lnTo>
                  <a:pt x="13441" y="66248"/>
                </a:lnTo>
                <a:lnTo>
                  <a:pt x="10561" y="72969"/>
                </a:lnTo>
                <a:lnTo>
                  <a:pt x="8641" y="76809"/>
                </a:lnTo>
                <a:lnTo>
                  <a:pt x="6720" y="78714"/>
                </a:lnTo>
                <a:lnTo>
                  <a:pt x="5760" y="79689"/>
                </a:lnTo>
                <a:lnTo>
                  <a:pt x="3840" y="79689"/>
                </a:lnTo>
                <a:lnTo>
                  <a:pt x="0" y="80650"/>
                </a:lnTo>
                <a:lnTo>
                  <a:pt x="0" y="82555"/>
                </a:lnTo>
                <a:lnTo>
                  <a:pt x="25923" y="82555"/>
                </a:lnTo>
                <a:lnTo>
                  <a:pt x="25923" y="80650"/>
                </a:lnTo>
                <a:lnTo>
                  <a:pt x="22082" y="80650"/>
                </a:lnTo>
                <a:lnTo>
                  <a:pt x="19202" y="79689"/>
                </a:lnTo>
                <a:lnTo>
                  <a:pt x="18242" y="78714"/>
                </a:lnTo>
                <a:lnTo>
                  <a:pt x="17282" y="77769"/>
                </a:lnTo>
                <a:lnTo>
                  <a:pt x="16322" y="76809"/>
                </a:lnTo>
                <a:lnTo>
                  <a:pt x="16322" y="73929"/>
                </a:lnTo>
                <a:lnTo>
                  <a:pt x="17282" y="72008"/>
                </a:lnTo>
                <a:lnTo>
                  <a:pt x="18242" y="68168"/>
                </a:lnTo>
                <a:lnTo>
                  <a:pt x="24003" y="55686"/>
                </a:lnTo>
                <a:lnTo>
                  <a:pt x="55686" y="55686"/>
                </a:lnTo>
                <a:lnTo>
                  <a:pt x="25923" y="508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4" name="object 1304"/>
          <p:cNvSpPr/>
          <p:nvPr/>
        </p:nvSpPr>
        <p:spPr>
          <a:xfrm>
            <a:off x="6307241" y="8007974"/>
            <a:ext cx="26180" cy="82559"/>
          </a:xfrm>
          <a:custGeom>
            <a:avLst/>
            <a:gdLst/>
            <a:ahLst/>
            <a:cxnLst/>
            <a:rect l="l" t="t" r="r" b="b"/>
            <a:pathLst>
              <a:path w="26180" h="82559">
                <a:moveTo>
                  <a:pt x="19245" y="11517"/>
                </a:moveTo>
                <a:lnTo>
                  <a:pt x="14892" y="0"/>
                </a:lnTo>
                <a:lnTo>
                  <a:pt x="14926" y="20277"/>
                </a:lnTo>
                <a:lnTo>
                  <a:pt x="26180" y="26069"/>
                </a:lnTo>
                <a:lnTo>
                  <a:pt x="22082" y="15519"/>
                </a:lnTo>
                <a:lnTo>
                  <a:pt x="19245" y="11517"/>
                </a:lnTo>
                <a:close/>
              </a:path>
              <a:path w="26180" h="82559">
                <a:moveTo>
                  <a:pt x="56530" y="24147"/>
                </a:moveTo>
                <a:lnTo>
                  <a:pt x="67193" y="16479"/>
                </a:lnTo>
                <a:lnTo>
                  <a:pt x="71810" y="10339"/>
                </a:lnTo>
                <a:lnTo>
                  <a:pt x="76988" y="-1353"/>
                </a:lnTo>
                <a:lnTo>
                  <a:pt x="78714" y="-14244"/>
                </a:lnTo>
                <a:lnTo>
                  <a:pt x="78234" y="-21537"/>
                </a:lnTo>
                <a:lnTo>
                  <a:pt x="74538" y="-33866"/>
                </a:lnTo>
                <a:lnTo>
                  <a:pt x="67193" y="-44008"/>
                </a:lnTo>
                <a:lnTo>
                  <a:pt x="63845" y="-47410"/>
                </a:lnTo>
                <a:lnTo>
                  <a:pt x="52918" y="-54291"/>
                </a:lnTo>
                <a:lnTo>
                  <a:pt x="40325" y="-56489"/>
                </a:lnTo>
                <a:lnTo>
                  <a:pt x="35731" y="-56242"/>
                </a:lnTo>
                <a:lnTo>
                  <a:pt x="23281" y="-52874"/>
                </a:lnTo>
                <a:lnTo>
                  <a:pt x="12481" y="-45928"/>
                </a:lnTo>
                <a:lnTo>
                  <a:pt x="6808" y="-39107"/>
                </a:lnTo>
                <a:lnTo>
                  <a:pt x="1652" y="-27830"/>
                </a:lnTo>
                <a:lnTo>
                  <a:pt x="0" y="-14244"/>
                </a:lnTo>
                <a:lnTo>
                  <a:pt x="538" y="-6358"/>
                </a:lnTo>
                <a:lnTo>
                  <a:pt x="4057" y="6208"/>
                </a:lnTo>
                <a:lnTo>
                  <a:pt x="10561" y="16479"/>
                </a:lnTo>
                <a:lnTo>
                  <a:pt x="14926" y="20277"/>
                </a:lnTo>
                <a:lnTo>
                  <a:pt x="14892" y="0"/>
                </a:lnTo>
                <a:lnTo>
                  <a:pt x="13441" y="-14244"/>
                </a:lnTo>
                <a:lnTo>
                  <a:pt x="13697" y="-20905"/>
                </a:lnTo>
                <a:lnTo>
                  <a:pt x="16223" y="-34135"/>
                </a:lnTo>
                <a:lnTo>
                  <a:pt x="21122" y="-44008"/>
                </a:lnTo>
                <a:lnTo>
                  <a:pt x="25923" y="-49768"/>
                </a:lnTo>
                <a:lnTo>
                  <a:pt x="31683" y="-51689"/>
                </a:lnTo>
                <a:lnTo>
                  <a:pt x="47045" y="-51689"/>
                </a:lnTo>
                <a:lnTo>
                  <a:pt x="52806" y="-49768"/>
                </a:lnTo>
                <a:lnTo>
                  <a:pt x="57607" y="-44008"/>
                </a:lnTo>
                <a:lnTo>
                  <a:pt x="60219" y="-39572"/>
                </a:lnTo>
                <a:lnTo>
                  <a:pt x="63956" y="-28003"/>
                </a:lnTo>
                <a:lnTo>
                  <a:pt x="65288" y="-13284"/>
                </a:lnTo>
                <a:lnTo>
                  <a:pt x="65155" y="-7624"/>
                </a:lnTo>
                <a:lnTo>
                  <a:pt x="63020" y="5661"/>
                </a:lnTo>
                <a:lnTo>
                  <a:pt x="57607" y="15519"/>
                </a:lnTo>
                <a:lnTo>
                  <a:pt x="52806" y="21280"/>
                </a:lnTo>
                <a:lnTo>
                  <a:pt x="47045" y="24160"/>
                </a:lnTo>
                <a:lnTo>
                  <a:pt x="31683" y="24160"/>
                </a:lnTo>
                <a:lnTo>
                  <a:pt x="25923" y="21280"/>
                </a:lnTo>
                <a:lnTo>
                  <a:pt x="22082" y="15519"/>
                </a:lnTo>
                <a:lnTo>
                  <a:pt x="26180" y="26069"/>
                </a:lnTo>
                <a:lnTo>
                  <a:pt x="39364" y="28000"/>
                </a:lnTo>
                <a:lnTo>
                  <a:pt x="44253" y="27718"/>
                </a:lnTo>
                <a:lnTo>
                  <a:pt x="56530" y="241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5" name="object 1305"/>
          <p:cNvSpPr/>
          <p:nvPr/>
        </p:nvSpPr>
        <p:spPr>
          <a:xfrm>
            <a:off x="5910773" y="8179003"/>
            <a:ext cx="217916" cy="22082"/>
          </a:xfrm>
          <a:custGeom>
            <a:avLst/>
            <a:gdLst/>
            <a:ahLst/>
            <a:cxnLst/>
            <a:rect l="l" t="t" r="r" b="b"/>
            <a:pathLst>
              <a:path w="217916" h="22082">
                <a:moveTo>
                  <a:pt x="11521" y="0"/>
                </a:moveTo>
                <a:lnTo>
                  <a:pt x="4800" y="0"/>
                </a:lnTo>
                <a:lnTo>
                  <a:pt x="0" y="5760"/>
                </a:lnTo>
                <a:lnTo>
                  <a:pt x="0" y="17282"/>
                </a:lnTo>
                <a:lnTo>
                  <a:pt x="4800" y="22082"/>
                </a:lnTo>
                <a:lnTo>
                  <a:pt x="213116" y="22082"/>
                </a:lnTo>
                <a:lnTo>
                  <a:pt x="217916" y="17282"/>
                </a:lnTo>
                <a:lnTo>
                  <a:pt x="217916" y="5760"/>
                </a:lnTo>
                <a:lnTo>
                  <a:pt x="213116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8DA5C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6" name="object 1306"/>
          <p:cNvSpPr/>
          <p:nvPr/>
        </p:nvSpPr>
        <p:spPr>
          <a:xfrm>
            <a:off x="6142131" y="8148279"/>
            <a:ext cx="87355" cy="81594"/>
          </a:xfrm>
          <a:custGeom>
            <a:avLst/>
            <a:gdLst/>
            <a:ahLst/>
            <a:cxnLst/>
            <a:rect l="l" t="t" r="r" b="b"/>
            <a:pathLst>
              <a:path w="87355" h="81594">
                <a:moveTo>
                  <a:pt x="23042" y="6720"/>
                </a:moveTo>
                <a:lnTo>
                  <a:pt x="24003" y="5760"/>
                </a:lnTo>
                <a:lnTo>
                  <a:pt x="24947" y="4800"/>
                </a:lnTo>
                <a:lnTo>
                  <a:pt x="25923" y="3840"/>
                </a:lnTo>
                <a:lnTo>
                  <a:pt x="27843" y="2895"/>
                </a:lnTo>
                <a:lnTo>
                  <a:pt x="34564" y="2895"/>
                </a:lnTo>
                <a:lnTo>
                  <a:pt x="34564" y="0"/>
                </a:lnTo>
                <a:lnTo>
                  <a:pt x="0" y="0"/>
                </a:lnTo>
                <a:lnTo>
                  <a:pt x="0" y="2895"/>
                </a:lnTo>
                <a:lnTo>
                  <a:pt x="5760" y="2895"/>
                </a:lnTo>
                <a:lnTo>
                  <a:pt x="7680" y="3840"/>
                </a:lnTo>
                <a:lnTo>
                  <a:pt x="9601" y="4800"/>
                </a:lnTo>
                <a:lnTo>
                  <a:pt x="9601" y="5760"/>
                </a:lnTo>
                <a:lnTo>
                  <a:pt x="10561" y="6720"/>
                </a:lnTo>
                <a:lnTo>
                  <a:pt x="10561" y="7680"/>
                </a:lnTo>
                <a:lnTo>
                  <a:pt x="11521" y="10561"/>
                </a:lnTo>
                <a:lnTo>
                  <a:pt x="11521" y="72008"/>
                </a:lnTo>
                <a:lnTo>
                  <a:pt x="10561" y="74889"/>
                </a:lnTo>
                <a:lnTo>
                  <a:pt x="9601" y="75849"/>
                </a:lnTo>
                <a:lnTo>
                  <a:pt x="7680" y="77754"/>
                </a:lnTo>
                <a:lnTo>
                  <a:pt x="5760" y="78729"/>
                </a:lnTo>
                <a:lnTo>
                  <a:pt x="0" y="78729"/>
                </a:lnTo>
                <a:lnTo>
                  <a:pt x="0" y="81594"/>
                </a:lnTo>
                <a:lnTo>
                  <a:pt x="34564" y="81594"/>
                </a:lnTo>
                <a:lnTo>
                  <a:pt x="34564" y="78729"/>
                </a:lnTo>
                <a:lnTo>
                  <a:pt x="27843" y="78729"/>
                </a:lnTo>
                <a:lnTo>
                  <a:pt x="25923" y="77754"/>
                </a:lnTo>
                <a:lnTo>
                  <a:pt x="24947" y="76809"/>
                </a:lnTo>
                <a:lnTo>
                  <a:pt x="24003" y="75849"/>
                </a:lnTo>
                <a:lnTo>
                  <a:pt x="23042" y="74889"/>
                </a:lnTo>
                <a:lnTo>
                  <a:pt x="23042" y="6720"/>
                </a:lnTo>
                <a:close/>
              </a:path>
              <a:path w="87355" h="81594">
                <a:moveTo>
                  <a:pt x="50871" y="68168"/>
                </a:moveTo>
                <a:lnTo>
                  <a:pt x="52791" y="70073"/>
                </a:lnTo>
                <a:lnTo>
                  <a:pt x="53751" y="72008"/>
                </a:lnTo>
                <a:lnTo>
                  <a:pt x="54711" y="72969"/>
                </a:lnTo>
                <a:lnTo>
                  <a:pt x="54711" y="76809"/>
                </a:lnTo>
                <a:lnTo>
                  <a:pt x="53751" y="77754"/>
                </a:lnTo>
                <a:lnTo>
                  <a:pt x="52791" y="78729"/>
                </a:lnTo>
                <a:lnTo>
                  <a:pt x="48006" y="78729"/>
                </a:lnTo>
                <a:lnTo>
                  <a:pt x="48006" y="81594"/>
                </a:lnTo>
                <a:lnTo>
                  <a:pt x="87355" y="81594"/>
                </a:lnTo>
                <a:lnTo>
                  <a:pt x="87355" y="78729"/>
                </a:lnTo>
                <a:lnTo>
                  <a:pt x="83515" y="78729"/>
                </a:lnTo>
                <a:lnTo>
                  <a:pt x="79674" y="77754"/>
                </a:lnTo>
                <a:lnTo>
                  <a:pt x="76794" y="75849"/>
                </a:lnTo>
                <a:lnTo>
                  <a:pt x="72953" y="73913"/>
                </a:lnTo>
                <a:lnTo>
                  <a:pt x="69113" y="71048"/>
                </a:lnTo>
                <a:lnTo>
                  <a:pt x="64312" y="66248"/>
                </a:lnTo>
                <a:lnTo>
                  <a:pt x="34564" y="36484"/>
                </a:lnTo>
                <a:lnTo>
                  <a:pt x="46070" y="24002"/>
                </a:lnTo>
                <a:lnTo>
                  <a:pt x="53751" y="16322"/>
                </a:lnTo>
                <a:lnTo>
                  <a:pt x="57591" y="12481"/>
                </a:lnTo>
                <a:lnTo>
                  <a:pt x="58552" y="11521"/>
                </a:lnTo>
                <a:lnTo>
                  <a:pt x="61432" y="8641"/>
                </a:lnTo>
                <a:lnTo>
                  <a:pt x="64312" y="6720"/>
                </a:lnTo>
                <a:lnTo>
                  <a:pt x="66233" y="5760"/>
                </a:lnTo>
                <a:lnTo>
                  <a:pt x="68153" y="4800"/>
                </a:lnTo>
                <a:lnTo>
                  <a:pt x="70073" y="3840"/>
                </a:lnTo>
                <a:lnTo>
                  <a:pt x="71993" y="2895"/>
                </a:lnTo>
                <a:lnTo>
                  <a:pt x="76794" y="2895"/>
                </a:lnTo>
                <a:lnTo>
                  <a:pt x="76794" y="0"/>
                </a:lnTo>
                <a:lnTo>
                  <a:pt x="46070" y="0"/>
                </a:lnTo>
                <a:lnTo>
                  <a:pt x="46070" y="2895"/>
                </a:lnTo>
                <a:lnTo>
                  <a:pt x="51846" y="2895"/>
                </a:lnTo>
                <a:lnTo>
                  <a:pt x="52791" y="3840"/>
                </a:lnTo>
                <a:lnTo>
                  <a:pt x="53751" y="3840"/>
                </a:lnTo>
                <a:lnTo>
                  <a:pt x="53751" y="8641"/>
                </a:lnTo>
                <a:lnTo>
                  <a:pt x="51846" y="9601"/>
                </a:lnTo>
                <a:lnTo>
                  <a:pt x="50384" y="11869"/>
                </a:lnTo>
                <a:lnTo>
                  <a:pt x="42949" y="20077"/>
                </a:lnTo>
                <a:lnTo>
                  <a:pt x="30723" y="31683"/>
                </a:lnTo>
                <a:lnTo>
                  <a:pt x="25923" y="36484"/>
                </a:lnTo>
                <a:lnTo>
                  <a:pt x="23042" y="38404"/>
                </a:lnTo>
                <a:lnTo>
                  <a:pt x="23042" y="40325"/>
                </a:lnTo>
                <a:lnTo>
                  <a:pt x="50871" y="681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7" name="object 1307"/>
          <p:cNvSpPr/>
          <p:nvPr/>
        </p:nvSpPr>
        <p:spPr>
          <a:xfrm>
            <a:off x="6229487" y="8148279"/>
            <a:ext cx="84475" cy="81594"/>
          </a:xfrm>
          <a:custGeom>
            <a:avLst/>
            <a:gdLst/>
            <a:ahLst/>
            <a:cxnLst/>
            <a:rect l="l" t="t" r="r" b="b"/>
            <a:pathLst>
              <a:path w="84475" h="81594">
                <a:moveTo>
                  <a:pt x="34564" y="81594"/>
                </a:moveTo>
                <a:lnTo>
                  <a:pt x="34564" y="78729"/>
                </a:lnTo>
                <a:lnTo>
                  <a:pt x="27843" y="78729"/>
                </a:lnTo>
                <a:lnTo>
                  <a:pt x="26883" y="77754"/>
                </a:lnTo>
                <a:lnTo>
                  <a:pt x="24963" y="76809"/>
                </a:lnTo>
                <a:lnTo>
                  <a:pt x="24963" y="75849"/>
                </a:lnTo>
                <a:lnTo>
                  <a:pt x="24002" y="74889"/>
                </a:lnTo>
                <a:lnTo>
                  <a:pt x="24002" y="73913"/>
                </a:lnTo>
                <a:lnTo>
                  <a:pt x="23042" y="71048"/>
                </a:lnTo>
                <a:lnTo>
                  <a:pt x="23042" y="42245"/>
                </a:lnTo>
                <a:lnTo>
                  <a:pt x="61432" y="42245"/>
                </a:lnTo>
                <a:lnTo>
                  <a:pt x="61432" y="72008"/>
                </a:lnTo>
                <a:lnTo>
                  <a:pt x="60472" y="74889"/>
                </a:lnTo>
                <a:lnTo>
                  <a:pt x="59512" y="75849"/>
                </a:lnTo>
                <a:lnTo>
                  <a:pt x="57591" y="77754"/>
                </a:lnTo>
                <a:lnTo>
                  <a:pt x="55686" y="78729"/>
                </a:lnTo>
                <a:lnTo>
                  <a:pt x="48950" y="78729"/>
                </a:lnTo>
                <a:lnTo>
                  <a:pt x="48950" y="81594"/>
                </a:lnTo>
                <a:lnTo>
                  <a:pt x="84475" y="81594"/>
                </a:lnTo>
                <a:lnTo>
                  <a:pt x="84475" y="78729"/>
                </a:lnTo>
                <a:lnTo>
                  <a:pt x="77754" y="78729"/>
                </a:lnTo>
                <a:lnTo>
                  <a:pt x="75834" y="77754"/>
                </a:lnTo>
                <a:lnTo>
                  <a:pt x="74874" y="76809"/>
                </a:lnTo>
                <a:lnTo>
                  <a:pt x="73913" y="75849"/>
                </a:lnTo>
                <a:lnTo>
                  <a:pt x="72953" y="74889"/>
                </a:lnTo>
                <a:lnTo>
                  <a:pt x="72953" y="6720"/>
                </a:lnTo>
                <a:lnTo>
                  <a:pt x="73913" y="5760"/>
                </a:lnTo>
                <a:lnTo>
                  <a:pt x="74874" y="4800"/>
                </a:lnTo>
                <a:lnTo>
                  <a:pt x="75834" y="3840"/>
                </a:lnTo>
                <a:lnTo>
                  <a:pt x="77754" y="2895"/>
                </a:lnTo>
                <a:lnTo>
                  <a:pt x="84475" y="2895"/>
                </a:lnTo>
                <a:lnTo>
                  <a:pt x="84475" y="0"/>
                </a:lnTo>
                <a:lnTo>
                  <a:pt x="48950" y="0"/>
                </a:lnTo>
                <a:lnTo>
                  <a:pt x="48950" y="2895"/>
                </a:lnTo>
                <a:lnTo>
                  <a:pt x="55686" y="2895"/>
                </a:lnTo>
                <a:lnTo>
                  <a:pt x="57591" y="3840"/>
                </a:lnTo>
                <a:lnTo>
                  <a:pt x="59512" y="4800"/>
                </a:lnTo>
                <a:lnTo>
                  <a:pt x="59512" y="5760"/>
                </a:lnTo>
                <a:lnTo>
                  <a:pt x="60472" y="6720"/>
                </a:lnTo>
                <a:lnTo>
                  <a:pt x="60472" y="7680"/>
                </a:lnTo>
                <a:lnTo>
                  <a:pt x="61432" y="10561"/>
                </a:lnTo>
                <a:lnTo>
                  <a:pt x="61432" y="37444"/>
                </a:lnTo>
                <a:lnTo>
                  <a:pt x="23042" y="37444"/>
                </a:lnTo>
                <a:lnTo>
                  <a:pt x="23042" y="10561"/>
                </a:lnTo>
                <a:lnTo>
                  <a:pt x="24002" y="7680"/>
                </a:lnTo>
                <a:lnTo>
                  <a:pt x="24002" y="6720"/>
                </a:lnTo>
                <a:lnTo>
                  <a:pt x="24963" y="5760"/>
                </a:lnTo>
                <a:lnTo>
                  <a:pt x="24963" y="4800"/>
                </a:lnTo>
                <a:lnTo>
                  <a:pt x="26883" y="3840"/>
                </a:lnTo>
                <a:lnTo>
                  <a:pt x="28803" y="2895"/>
                </a:lnTo>
                <a:lnTo>
                  <a:pt x="34564" y="2895"/>
                </a:lnTo>
                <a:lnTo>
                  <a:pt x="34564" y="0"/>
                </a:lnTo>
                <a:lnTo>
                  <a:pt x="0" y="0"/>
                </a:lnTo>
                <a:lnTo>
                  <a:pt x="0" y="2895"/>
                </a:lnTo>
                <a:lnTo>
                  <a:pt x="6720" y="2895"/>
                </a:lnTo>
                <a:lnTo>
                  <a:pt x="8641" y="3840"/>
                </a:lnTo>
                <a:lnTo>
                  <a:pt x="9601" y="4800"/>
                </a:lnTo>
                <a:lnTo>
                  <a:pt x="10561" y="5760"/>
                </a:lnTo>
                <a:lnTo>
                  <a:pt x="11521" y="6720"/>
                </a:lnTo>
                <a:lnTo>
                  <a:pt x="11521" y="74889"/>
                </a:lnTo>
                <a:lnTo>
                  <a:pt x="10561" y="75849"/>
                </a:lnTo>
                <a:lnTo>
                  <a:pt x="8641" y="77754"/>
                </a:lnTo>
                <a:lnTo>
                  <a:pt x="6720" y="78729"/>
                </a:lnTo>
                <a:lnTo>
                  <a:pt x="0" y="78729"/>
                </a:lnTo>
                <a:lnTo>
                  <a:pt x="0" y="81594"/>
                </a:lnTo>
                <a:lnTo>
                  <a:pt x="34564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8" name="object 1308"/>
          <p:cNvSpPr/>
          <p:nvPr/>
        </p:nvSpPr>
        <p:spPr>
          <a:xfrm>
            <a:off x="6317802" y="8148279"/>
            <a:ext cx="104637" cy="81594"/>
          </a:xfrm>
          <a:custGeom>
            <a:avLst/>
            <a:gdLst/>
            <a:ahLst/>
            <a:cxnLst/>
            <a:rect l="l" t="t" r="r" b="b"/>
            <a:pathLst>
              <a:path w="104637" h="81594">
                <a:moveTo>
                  <a:pt x="16322" y="13441"/>
                </a:moveTo>
                <a:lnTo>
                  <a:pt x="48006" y="81594"/>
                </a:lnTo>
                <a:lnTo>
                  <a:pt x="49926" y="81594"/>
                </a:lnTo>
                <a:lnTo>
                  <a:pt x="81594" y="13441"/>
                </a:lnTo>
                <a:lnTo>
                  <a:pt x="81594" y="72008"/>
                </a:lnTo>
                <a:lnTo>
                  <a:pt x="80634" y="74889"/>
                </a:lnTo>
                <a:lnTo>
                  <a:pt x="79674" y="75849"/>
                </a:lnTo>
                <a:lnTo>
                  <a:pt x="78714" y="77754"/>
                </a:lnTo>
                <a:lnTo>
                  <a:pt x="75834" y="78729"/>
                </a:lnTo>
                <a:lnTo>
                  <a:pt x="70073" y="78729"/>
                </a:lnTo>
                <a:lnTo>
                  <a:pt x="70073" y="81594"/>
                </a:lnTo>
                <a:lnTo>
                  <a:pt x="104637" y="81594"/>
                </a:lnTo>
                <a:lnTo>
                  <a:pt x="104637" y="78729"/>
                </a:lnTo>
                <a:lnTo>
                  <a:pt x="97917" y="78729"/>
                </a:lnTo>
                <a:lnTo>
                  <a:pt x="95996" y="77754"/>
                </a:lnTo>
                <a:lnTo>
                  <a:pt x="94076" y="76809"/>
                </a:lnTo>
                <a:lnTo>
                  <a:pt x="93116" y="74889"/>
                </a:lnTo>
                <a:lnTo>
                  <a:pt x="93116" y="6720"/>
                </a:lnTo>
                <a:lnTo>
                  <a:pt x="94076" y="5760"/>
                </a:lnTo>
                <a:lnTo>
                  <a:pt x="95036" y="3840"/>
                </a:lnTo>
                <a:lnTo>
                  <a:pt x="97917" y="2895"/>
                </a:lnTo>
                <a:lnTo>
                  <a:pt x="104637" y="2895"/>
                </a:lnTo>
                <a:lnTo>
                  <a:pt x="104637" y="0"/>
                </a:lnTo>
                <a:lnTo>
                  <a:pt x="81594" y="0"/>
                </a:lnTo>
                <a:lnTo>
                  <a:pt x="51831" y="63367"/>
                </a:lnTo>
                <a:lnTo>
                  <a:pt x="23042" y="0"/>
                </a:lnTo>
                <a:lnTo>
                  <a:pt x="0" y="0"/>
                </a:lnTo>
                <a:lnTo>
                  <a:pt x="0" y="2895"/>
                </a:lnTo>
                <a:lnTo>
                  <a:pt x="5760" y="2895"/>
                </a:lnTo>
                <a:lnTo>
                  <a:pt x="6720" y="3840"/>
                </a:lnTo>
                <a:lnTo>
                  <a:pt x="8641" y="4800"/>
                </a:lnTo>
                <a:lnTo>
                  <a:pt x="9601" y="5760"/>
                </a:lnTo>
                <a:lnTo>
                  <a:pt x="10561" y="6720"/>
                </a:lnTo>
                <a:lnTo>
                  <a:pt x="10561" y="7680"/>
                </a:lnTo>
                <a:lnTo>
                  <a:pt x="11521" y="10561"/>
                </a:lnTo>
                <a:lnTo>
                  <a:pt x="11521" y="72008"/>
                </a:lnTo>
                <a:lnTo>
                  <a:pt x="10561" y="74889"/>
                </a:lnTo>
                <a:lnTo>
                  <a:pt x="9601" y="75849"/>
                </a:lnTo>
                <a:lnTo>
                  <a:pt x="8641" y="77754"/>
                </a:lnTo>
                <a:lnTo>
                  <a:pt x="5760" y="78729"/>
                </a:lnTo>
                <a:lnTo>
                  <a:pt x="0" y="78729"/>
                </a:lnTo>
                <a:lnTo>
                  <a:pt x="0" y="81594"/>
                </a:lnTo>
                <a:lnTo>
                  <a:pt x="27843" y="81594"/>
                </a:lnTo>
                <a:lnTo>
                  <a:pt x="27843" y="78729"/>
                </a:lnTo>
                <a:lnTo>
                  <a:pt x="22082" y="78729"/>
                </a:lnTo>
                <a:lnTo>
                  <a:pt x="20162" y="77754"/>
                </a:lnTo>
                <a:lnTo>
                  <a:pt x="18242" y="76809"/>
                </a:lnTo>
                <a:lnTo>
                  <a:pt x="17282" y="74889"/>
                </a:lnTo>
                <a:lnTo>
                  <a:pt x="16322" y="72008"/>
                </a:lnTo>
                <a:lnTo>
                  <a:pt x="16322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9" name="object 1309"/>
          <p:cNvSpPr/>
          <p:nvPr/>
        </p:nvSpPr>
        <p:spPr>
          <a:xfrm>
            <a:off x="3920764" y="6455846"/>
            <a:ext cx="2611114" cy="2300098"/>
          </a:xfrm>
          <a:custGeom>
            <a:avLst/>
            <a:gdLst/>
            <a:ahLst/>
            <a:cxnLst/>
            <a:rect l="l" t="t" r="r" b="b"/>
            <a:pathLst>
              <a:path w="2611114" h="2300098">
                <a:moveTo>
                  <a:pt x="2611114" y="2297216"/>
                </a:moveTo>
                <a:lnTo>
                  <a:pt x="2611114" y="1935"/>
                </a:lnTo>
                <a:lnTo>
                  <a:pt x="2610154" y="975"/>
                </a:lnTo>
                <a:lnTo>
                  <a:pt x="2609194" y="0"/>
                </a:lnTo>
                <a:lnTo>
                  <a:pt x="2880" y="0"/>
                </a:lnTo>
                <a:lnTo>
                  <a:pt x="944" y="975"/>
                </a:lnTo>
                <a:lnTo>
                  <a:pt x="944" y="1935"/>
                </a:lnTo>
                <a:lnTo>
                  <a:pt x="944" y="2299139"/>
                </a:lnTo>
                <a:lnTo>
                  <a:pt x="3842" y="2299139"/>
                </a:lnTo>
                <a:lnTo>
                  <a:pt x="7665" y="6736"/>
                </a:lnTo>
                <a:lnTo>
                  <a:pt x="2604394" y="6736"/>
                </a:lnTo>
                <a:lnTo>
                  <a:pt x="2604394" y="2292419"/>
                </a:lnTo>
                <a:lnTo>
                  <a:pt x="7665" y="2292419"/>
                </a:lnTo>
                <a:lnTo>
                  <a:pt x="2282774" y="2299139"/>
                </a:lnTo>
                <a:lnTo>
                  <a:pt x="2610154" y="2299139"/>
                </a:lnTo>
                <a:lnTo>
                  <a:pt x="2611114" y="2297216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0" name="object 1310"/>
          <p:cNvSpPr/>
          <p:nvPr/>
        </p:nvSpPr>
        <p:spPr>
          <a:xfrm>
            <a:off x="3924604" y="6462582"/>
            <a:ext cx="2603433" cy="2293362"/>
          </a:xfrm>
          <a:custGeom>
            <a:avLst/>
            <a:gdLst/>
            <a:ahLst/>
            <a:cxnLst/>
            <a:rect l="l" t="t" r="r" b="b"/>
            <a:pathLst>
              <a:path w="2603433" h="2293362">
                <a:moveTo>
                  <a:pt x="3825" y="2285683"/>
                </a:moveTo>
                <a:lnTo>
                  <a:pt x="3825" y="0"/>
                </a:lnTo>
                <a:lnTo>
                  <a:pt x="1" y="2292403"/>
                </a:lnTo>
                <a:lnTo>
                  <a:pt x="2278934" y="2292403"/>
                </a:lnTo>
                <a:lnTo>
                  <a:pt x="3825" y="2285683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1" name="object 1311"/>
          <p:cNvSpPr/>
          <p:nvPr/>
        </p:nvSpPr>
        <p:spPr>
          <a:xfrm>
            <a:off x="4851928" y="9193690"/>
            <a:ext cx="81594" cy="133439"/>
          </a:xfrm>
          <a:custGeom>
            <a:avLst/>
            <a:gdLst/>
            <a:ahLst/>
            <a:cxnLst/>
            <a:rect l="l" t="t" r="r" b="b"/>
            <a:pathLst>
              <a:path w="81594" h="133439">
                <a:moveTo>
                  <a:pt x="55671" y="964"/>
                </a:moveTo>
                <a:lnTo>
                  <a:pt x="53766" y="964"/>
                </a:lnTo>
                <a:lnTo>
                  <a:pt x="52791" y="0"/>
                </a:lnTo>
                <a:lnTo>
                  <a:pt x="33604" y="0"/>
                </a:lnTo>
                <a:lnTo>
                  <a:pt x="33604" y="964"/>
                </a:lnTo>
                <a:lnTo>
                  <a:pt x="32644" y="964"/>
                </a:lnTo>
                <a:lnTo>
                  <a:pt x="3840" y="20164"/>
                </a:lnTo>
                <a:lnTo>
                  <a:pt x="2880" y="20164"/>
                </a:lnTo>
                <a:lnTo>
                  <a:pt x="1920" y="21122"/>
                </a:lnTo>
                <a:lnTo>
                  <a:pt x="960" y="22081"/>
                </a:lnTo>
                <a:lnTo>
                  <a:pt x="960" y="23039"/>
                </a:lnTo>
                <a:lnTo>
                  <a:pt x="0" y="24003"/>
                </a:lnTo>
                <a:lnTo>
                  <a:pt x="0" y="37440"/>
                </a:lnTo>
                <a:lnTo>
                  <a:pt x="960" y="38398"/>
                </a:lnTo>
                <a:lnTo>
                  <a:pt x="960" y="39363"/>
                </a:lnTo>
                <a:lnTo>
                  <a:pt x="5760" y="39363"/>
                </a:lnTo>
                <a:lnTo>
                  <a:pt x="7680" y="38398"/>
                </a:lnTo>
                <a:lnTo>
                  <a:pt x="28803" y="25920"/>
                </a:lnTo>
                <a:lnTo>
                  <a:pt x="28803" y="113277"/>
                </a:lnTo>
                <a:lnTo>
                  <a:pt x="2880" y="113277"/>
                </a:lnTo>
                <a:lnTo>
                  <a:pt x="1920" y="114240"/>
                </a:lnTo>
                <a:lnTo>
                  <a:pt x="960" y="115199"/>
                </a:lnTo>
                <a:lnTo>
                  <a:pt x="960" y="117116"/>
                </a:lnTo>
                <a:lnTo>
                  <a:pt x="0" y="118081"/>
                </a:lnTo>
                <a:lnTo>
                  <a:pt x="0" y="126719"/>
                </a:lnTo>
                <a:lnTo>
                  <a:pt x="960" y="128636"/>
                </a:lnTo>
                <a:lnTo>
                  <a:pt x="960" y="131516"/>
                </a:lnTo>
                <a:lnTo>
                  <a:pt x="1920" y="132475"/>
                </a:lnTo>
                <a:lnTo>
                  <a:pt x="2880" y="133439"/>
                </a:lnTo>
                <a:lnTo>
                  <a:pt x="79674" y="133439"/>
                </a:lnTo>
                <a:lnTo>
                  <a:pt x="79674" y="132475"/>
                </a:lnTo>
                <a:lnTo>
                  <a:pt x="80634" y="132475"/>
                </a:lnTo>
                <a:lnTo>
                  <a:pt x="80634" y="130558"/>
                </a:lnTo>
                <a:lnTo>
                  <a:pt x="81594" y="129600"/>
                </a:lnTo>
                <a:lnTo>
                  <a:pt x="81594" y="116157"/>
                </a:lnTo>
                <a:lnTo>
                  <a:pt x="80634" y="115199"/>
                </a:lnTo>
                <a:lnTo>
                  <a:pt x="80634" y="114240"/>
                </a:lnTo>
                <a:lnTo>
                  <a:pt x="79674" y="114240"/>
                </a:lnTo>
                <a:lnTo>
                  <a:pt x="79674" y="113277"/>
                </a:lnTo>
                <a:lnTo>
                  <a:pt x="55671" y="113277"/>
                </a:lnTo>
                <a:lnTo>
                  <a:pt x="55671" y="9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2" name="object 1312"/>
          <p:cNvSpPr/>
          <p:nvPr/>
        </p:nvSpPr>
        <p:spPr>
          <a:xfrm>
            <a:off x="4979609" y="9250329"/>
            <a:ext cx="9601" cy="27841"/>
          </a:xfrm>
          <a:custGeom>
            <a:avLst/>
            <a:gdLst/>
            <a:ahLst/>
            <a:cxnLst/>
            <a:rect l="l" t="t" r="r" b="b"/>
            <a:pathLst>
              <a:path w="9601" h="27841">
                <a:moveTo>
                  <a:pt x="6720" y="5762"/>
                </a:moveTo>
                <a:lnTo>
                  <a:pt x="4800" y="4803"/>
                </a:lnTo>
                <a:lnTo>
                  <a:pt x="2880" y="3838"/>
                </a:lnTo>
                <a:lnTo>
                  <a:pt x="1920" y="1921"/>
                </a:lnTo>
                <a:lnTo>
                  <a:pt x="0" y="0"/>
                </a:lnTo>
                <a:lnTo>
                  <a:pt x="2880" y="27841"/>
                </a:lnTo>
                <a:lnTo>
                  <a:pt x="9601" y="27841"/>
                </a:lnTo>
                <a:lnTo>
                  <a:pt x="6720" y="57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3" name="object 1313"/>
          <p:cNvSpPr/>
          <p:nvPr/>
        </p:nvSpPr>
        <p:spPr>
          <a:xfrm>
            <a:off x="4950805" y="9191774"/>
            <a:ext cx="91196" cy="138231"/>
          </a:xfrm>
          <a:custGeom>
            <a:avLst/>
            <a:gdLst/>
            <a:ahLst/>
            <a:cxnLst/>
            <a:rect l="l" t="t" r="r" b="b"/>
            <a:pathLst>
              <a:path w="91196" h="138231">
                <a:moveTo>
                  <a:pt x="27843" y="31676"/>
                </a:moveTo>
                <a:lnTo>
                  <a:pt x="29763" y="29759"/>
                </a:lnTo>
                <a:lnTo>
                  <a:pt x="30723" y="27835"/>
                </a:lnTo>
                <a:lnTo>
                  <a:pt x="32644" y="25918"/>
                </a:lnTo>
                <a:lnTo>
                  <a:pt x="34564" y="23996"/>
                </a:lnTo>
                <a:lnTo>
                  <a:pt x="36484" y="23038"/>
                </a:lnTo>
                <a:lnTo>
                  <a:pt x="39364" y="22079"/>
                </a:lnTo>
                <a:lnTo>
                  <a:pt x="42245" y="21115"/>
                </a:lnTo>
                <a:lnTo>
                  <a:pt x="47990" y="21115"/>
                </a:lnTo>
                <a:lnTo>
                  <a:pt x="50886" y="22079"/>
                </a:lnTo>
                <a:lnTo>
                  <a:pt x="53766" y="23038"/>
                </a:lnTo>
                <a:lnTo>
                  <a:pt x="55671" y="23996"/>
                </a:lnTo>
                <a:lnTo>
                  <a:pt x="58552" y="25918"/>
                </a:lnTo>
                <a:lnTo>
                  <a:pt x="59512" y="28794"/>
                </a:lnTo>
                <a:lnTo>
                  <a:pt x="61447" y="32634"/>
                </a:lnTo>
                <a:lnTo>
                  <a:pt x="62392" y="36473"/>
                </a:lnTo>
                <a:lnTo>
                  <a:pt x="63352" y="41279"/>
                </a:lnTo>
                <a:lnTo>
                  <a:pt x="64328" y="46076"/>
                </a:lnTo>
                <a:lnTo>
                  <a:pt x="64328" y="59518"/>
                </a:lnTo>
                <a:lnTo>
                  <a:pt x="62392" y="61435"/>
                </a:lnTo>
                <a:lnTo>
                  <a:pt x="58552" y="63358"/>
                </a:lnTo>
                <a:lnTo>
                  <a:pt x="55671" y="64317"/>
                </a:lnTo>
                <a:lnTo>
                  <a:pt x="51831" y="65275"/>
                </a:lnTo>
                <a:lnTo>
                  <a:pt x="47990" y="66234"/>
                </a:lnTo>
                <a:lnTo>
                  <a:pt x="40325" y="66234"/>
                </a:lnTo>
                <a:lnTo>
                  <a:pt x="38404" y="65275"/>
                </a:lnTo>
                <a:lnTo>
                  <a:pt x="35524" y="64317"/>
                </a:lnTo>
                <a:lnTo>
                  <a:pt x="38404" y="86397"/>
                </a:lnTo>
                <a:lnTo>
                  <a:pt x="44165" y="86397"/>
                </a:lnTo>
                <a:lnTo>
                  <a:pt x="49926" y="85432"/>
                </a:lnTo>
                <a:lnTo>
                  <a:pt x="53766" y="84473"/>
                </a:lnTo>
                <a:lnTo>
                  <a:pt x="58552" y="82558"/>
                </a:lnTo>
                <a:lnTo>
                  <a:pt x="62392" y="80634"/>
                </a:lnTo>
                <a:lnTo>
                  <a:pt x="65272" y="78717"/>
                </a:lnTo>
                <a:lnTo>
                  <a:pt x="65272" y="84473"/>
                </a:lnTo>
                <a:lnTo>
                  <a:pt x="64328" y="89272"/>
                </a:lnTo>
                <a:lnTo>
                  <a:pt x="63352" y="94076"/>
                </a:lnTo>
                <a:lnTo>
                  <a:pt x="62392" y="97917"/>
                </a:lnTo>
                <a:lnTo>
                  <a:pt x="60487" y="102714"/>
                </a:lnTo>
                <a:lnTo>
                  <a:pt x="57607" y="105596"/>
                </a:lnTo>
                <a:lnTo>
                  <a:pt x="55671" y="109435"/>
                </a:lnTo>
                <a:lnTo>
                  <a:pt x="51831" y="112317"/>
                </a:lnTo>
                <a:lnTo>
                  <a:pt x="47990" y="114234"/>
                </a:lnTo>
                <a:lnTo>
                  <a:pt x="44165" y="116156"/>
                </a:lnTo>
                <a:lnTo>
                  <a:pt x="39364" y="117114"/>
                </a:lnTo>
                <a:lnTo>
                  <a:pt x="26883" y="117114"/>
                </a:lnTo>
                <a:lnTo>
                  <a:pt x="24963" y="116156"/>
                </a:lnTo>
                <a:lnTo>
                  <a:pt x="22082" y="116156"/>
                </a:lnTo>
                <a:lnTo>
                  <a:pt x="19202" y="115193"/>
                </a:lnTo>
                <a:lnTo>
                  <a:pt x="17282" y="115193"/>
                </a:lnTo>
                <a:lnTo>
                  <a:pt x="15361" y="114234"/>
                </a:lnTo>
                <a:lnTo>
                  <a:pt x="13441" y="113275"/>
                </a:lnTo>
                <a:lnTo>
                  <a:pt x="11521" y="113275"/>
                </a:lnTo>
                <a:lnTo>
                  <a:pt x="10561" y="112317"/>
                </a:lnTo>
                <a:lnTo>
                  <a:pt x="6720" y="112317"/>
                </a:lnTo>
                <a:lnTo>
                  <a:pt x="6720" y="113275"/>
                </a:lnTo>
                <a:lnTo>
                  <a:pt x="5760" y="113275"/>
                </a:lnTo>
                <a:lnTo>
                  <a:pt x="5760" y="114234"/>
                </a:lnTo>
                <a:lnTo>
                  <a:pt x="4800" y="115193"/>
                </a:lnTo>
                <a:lnTo>
                  <a:pt x="4800" y="128634"/>
                </a:lnTo>
                <a:lnTo>
                  <a:pt x="5760" y="130551"/>
                </a:lnTo>
                <a:lnTo>
                  <a:pt x="5760" y="131516"/>
                </a:lnTo>
                <a:lnTo>
                  <a:pt x="6720" y="131516"/>
                </a:lnTo>
                <a:lnTo>
                  <a:pt x="7680" y="132473"/>
                </a:lnTo>
                <a:lnTo>
                  <a:pt x="8641" y="133432"/>
                </a:lnTo>
                <a:lnTo>
                  <a:pt x="10561" y="134390"/>
                </a:lnTo>
                <a:lnTo>
                  <a:pt x="12481" y="134390"/>
                </a:lnTo>
                <a:lnTo>
                  <a:pt x="14401" y="135355"/>
                </a:lnTo>
                <a:lnTo>
                  <a:pt x="16322" y="136314"/>
                </a:lnTo>
                <a:lnTo>
                  <a:pt x="19202" y="136314"/>
                </a:lnTo>
                <a:lnTo>
                  <a:pt x="22082" y="137272"/>
                </a:lnTo>
                <a:lnTo>
                  <a:pt x="24963" y="137272"/>
                </a:lnTo>
                <a:lnTo>
                  <a:pt x="27843" y="138231"/>
                </a:lnTo>
                <a:lnTo>
                  <a:pt x="42245" y="138231"/>
                </a:lnTo>
                <a:lnTo>
                  <a:pt x="48950" y="137272"/>
                </a:lnTo>
                <a:lnTo>
                  <a:pt x="54711" y="134390"/>
                </a:lnTo>
                <a:lnTo>
                  <a:pt x="61447" y="132473"/>
                </a:lnTo>
                <a:lnTo>
                  <a:pt x="66233" y="129593"/>
                </a:lnTo>
                <a:lnTo>
                  <a:pt x="71033" y="125752"/>
                </a:lnTo>
                <a:lnTo>
                  <a:pt x="74874" y="121913"/>
                </a:lnTo>
                <a:lnTo>
                  <a:pt x="78714" y="118073"/>
                </a:lnTo>
                <a:lnTo>
                  <a:pt x="81594" y="112317"/>
                </a:lnTo>
                <a:lnTo>
                  <a:pt x="84475" y="107513"/>
                </a:lnTo>
                <a:lnTo>
                  <a:pt x="86395" y="102714"/>
                </a:lnTo>
                <a:lnTo>
                  <a:pt x="87355" y="96952"/>
                </a:lnTo>
                <a:lnTo>
                  <a:pt x="89275" y="91194"/>
                </a:lnTo>
                <a:lnTo>
                  <a:pt x="90236" y="85432"/>
                </a:lnTo>
                <a:lnTo>
                  <a:pt x="91196" y="79676"/>
                </a:lnTo>
                <a:lnTo>
                  <a:pt x="91196" y="46076"/>
                </a:lnTo>
                <a:lnTo>
                  <a:pt x="90236" y="40314"/>
                </a:lnTo>
                <a:lnTo>
                  <a:pt x="89275" y="35515"/>
                </a:lnTo>
                <a:lnTo>
                  <a:pt x="88315" y="30717"/>
                </a:lnTo>
                <a:lnTo>
                  <a:pt x="87355" y="25918"/>
                </a:lnTo>
                <a:lnTo>
                  <a:pt x="85435" y="22079"/>
                </a:lnTo>
                <a:lnTo>
                  <a:pt x="82555" y="18239"/>
                </a:lnTo>
                <a:lnTo>
                  <a:pt x="80634" y="14400"/>
                </a:lnTo>
                <a:lnTo>
                  <a:pt x="77754" y="11518"/>
                </a:lnTo>
                <a:lnTo>
                  <a:pt x="74874" y="8638"/>
                </a:lnTo>
                <a:lnTo>
                  <a:pt x="71033" y="5756"/>
                </a:lnTo>
                <a:lnTo>
                  <a:pt x="67193" y="3838"/>
                </a:lnTo>
                <a:lnTo>
                  <a:pt x="62392" y="2880"/>
                </a:lnTo>
                <a:lnTo>
                  <a:pt x="57607" y="958"/>
                </a:lnTo>
                <a:lnTo>
                  <a:pt x="52806" y="0"/>
                </a:lnTo>
                <a:lnTo>
                  <a:pt x="38404" y="0"/>
                </a:lnTo>
                <a:lnTo>
                  <a:pt x="31683" y="1915"/>
                </a:lnTo>
                <a:lnTo>
                  <a:pt x="25923" y="3838"/>
                </a:lnTo>
                <a:lnTo>
                  <a:pt x="20162" y="5756"/>
                </a:lnTo>
                <a:lnTo>
                  <a:pt x="15361" y="9596"/>
                </a:lnTo>
                <a:lnTo>
                  <a:pt x="11521" y="13435"/>
                </a:lnTo>
                <a:lnTo>
                  <a:pt x="7680" y="17276"/>
                </a:lnTo>
                <a:lnTo>
                  <a:pt x="4800" y="22079"/>
                </a:lnTo>
                <a:lnTo>
                  <a:pt x="2880" y="27835"/>
                </a:lnTo>
                <a:lnTo>
                  <a:pt x="960" y="33599"/>
                </a:lnTo>
                <a:lnTo>
                  <a:pt x="0" y="39355"/>
                </a:lnTo>
                <a:lnTo>
                  <a:pt x="0" y="58555"/>
                </a:lnTo>
                <a:lnTo>
                  <a:pt x="1920" y="63358"/>
                </a:lnTo>
                <a:lnTo>
                  <a:pt x="2880" y="68156"/>
                </a:lnTo>
                <a:lnTo>
                  <a:pt x="5760" y="71996"/>
                </a:lnTo>
                <a:lnTo>
                  <a:pt x="8641" y="75835"/>
                </a:lnTo>
                <a:lnTo>
                  <a:pt x="11521" y="79676"/>
                </a:lnTo>
                <a:lnTo>
                  <a:pt x="15361" y="81593"/>
                </a:lnTo>
                <a:lnTo>
                  <a:pt x="20162" y="83515"/>
                </a:lnTo>
                <a:lnTo>
                  <a:pt x="25923" y="85432"/>
                </a:lnTo>
                <a:lnTo>
                  <a:pt x="31683" y="86397"/>
                </a:lnTo>
                <a:lnTo>
                  <a:pt x="28803" y="58555"/>
                </a:lnTo>
                <a:lnTo>
                  <a:pt x="27843" y="56637"/>
                </a:lnTo>
                <a:lnTo>
                  <a:pt x="26883" y="53756"/>
                </a:lnTo>
                <a:lnTo>
                  <a:pt x="26883" y="50874"/>
                </a:lnTo>
                <a:lnTo>
                  <a:pt x="25923" y="47993"/>
                </a:lnTo>
                <a:lnTo>
                  <a:pt x="25923" y="40314"/>
                </a:lnTo>
                <a:lnTo>
                  <a:pt x="26883" y="37438"/>
                </a:lnTo>
                <a:lnTo>
                  <a:pt x="27843" y="34556"/>
                </a:lnTo>
                <a:lnTo>
                  <a:pt x="27843" y="3167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4" name="object 1314"/>
          <p:cNvSpPr/>
          <p:nvPr/>
        </p:nvSpPr>
        <p:spPr>
          <a:xfrm>
            <a:off x="5057363" y="9191774"/>
            <a:ext cx="94076" cy="138231"/>
          </a:xfrm>
          <a:custGeom>
            <a:avLst/>
            <a:gdLst/>
            <a:ahLst/>
            <a:cxnLst/>
            <a:rect l="l" t="t" r="r" b="b"/>
            <a:pathLst>
              <a:path w="94076" h="138231">
                <a:moveTo>
                  <a:pt x="94076" y="99832"/>
                </a:moveTo>
                <a:lnTo>
                  <a:pt x="94076" y="95993"/>
                </a:lnTo>
                <a:lnTo>
                  <a:pt x="93116" y="93111"/>
                </a:lnTo>
                <a:lnTo>
                  <a:pt x="92156" y="89272"/>
                </a:lnTo>
                <a:lnTo>
                  <a:pt x="91196" y="86397"/>
                </a:lnTo>
                <a:lnTo>
                  <a:pt x="89275" y="83515"/>
                </a:lnTo>
                <a:lnTo>
                  <a:pt x="86395" y="80634"/>
                </a:lnTo>
                <a:lnTo>
                  <a:pt x="84475" y="77752"/>
                </a:lnTo>
                <a:lnTo>
                  <a:pt x="81594" y="74877"/>
                </a:lnTo>
                <a:lnTo>
                  <a:pt x="78714" y="72955"/>
                </a:lnTo>
                <a:lnTo>
                  <a:pt x="74874" y="70073"/>
                </a:lnTo>
                <a:lnTo>
                  <a:pt x="71033" y="67197"/>
                </a:lnTo>
                <a:lnTo>
                  <a:pt x="67193" y="65275"/>
                </a:lnTo>
                <a:lnTo>
                  <a:pt x="71033" y="63358"/>
                </a:lnTo>
                <a:lnTo>
                  <a:pt x="73913" y="61435"/>
                </a:lnTo>
                <a:lnTo>
                  <a:pt x="76794" y="58555"/>
                </a:lnTo>
                <a:lnTo>
                  <a:pt x="79674" y="56637"/>
                </a:lnTo>
                <a:lnTo>
                  <a:pt x="82555" y="53756"/>
                </a:lnTo>
                <a:lnTo>
                  <a:pt x="83515" y="50874"/>
                </a:lnTo>
                <a:lnTo>
                  <a:pt x="86395" y="47993"/>
                </a:lnTo>
                <a:lnTo>
                  <a:pt x="87355" y="45118"/>
                </a:lnTo>
                <a:lnTo>
                  <a:pt x="88315" y="42236"/>
                </a:lnTo>
                <a:lnTo>
                  <a:pt x="89275" y="39355"/>
                </a:lnTo>
                <a:lnTo>
                  <a:pt x="90236" y="36473"/>
                </a:lnTo>
                <a:lnTo>
                  <a:pt x="90236" y="27835"/>
                </a:lnTo>
                <a:lnTo>
                  <a:pt x="89275" y="23996"/>
                </a:lnTo>
                <a:lnTo>
                  <a:pt x="87355" y="20156"/>
                </a:lnTo>
                <a:lnTo>
                  <a:pt x="86395" y="15358"/>
                </a:lnTo>
                <a:lnTo>
                  <a:pt x="83515" y="12476"/>
                </a:lnTo>
                <a:lnTo>
                  <a:pt x="80634" y="9596"/>
                </a:lnTo>
                <a:lnTo>
                  <a:pt x="76794" y="6720"/>
                </a:lnTo>
                <a:lnTo>
                  <a:pt x="71993" y="3838"/>
                </a:lnTo>
                <a:lnTo>
                  <a:pt x="67193" y="2880"/>
                </a:lnTo>
                <a:lnTo>
                  <a:pt x="62392" y="958"/>
                </a:lnTo>
                <a:lnTo>
                  <a:pt x="55686" y="0"/>
                </a:lnTo>
                <a:lnTo>
                  <a:pt x="56631" y="22079"/>
                </a:lnTo>
                <a:lnTo>
                  <a:pt x="58552" y="23038"/>
                </a:lnTo>
                <a:lnTo>
                  <a:pt x="59527" y="23996"/>
                </a:lnTo>
                <a:lnTo>
                  <a:pt x="61432" y="25918"/>
                </a:lnTo>
                <a:lnTo>
                  <a:pt x="62392" y="26877"/>
                </a:lnTo>
                <a:lnTo>
                  <a:pt x="63352" y="28794"/>
                </a:lnTo>
                <a:lnTo>
                  <a:pt x="63352" y="30717"/>
                </a:lnTo>
                <a:lnTo>
                  <a:pt x="64312" y="33599"/>
                </a:lnTo>
                <a:lnTo>
                  <a:pt x="64312" y="39355"/>
                </a:lnTo>
                <a:lnTo>
                  <a:pt x="62392" y="43194"/>
                </a:lnTo>
                <a:lnTo>
                  <a:pt x="59527" y="47035"/>
                </a:lnTo>
                <a:lnTo>
                  <a:pt x="57591" y="49917"/>
                </a:lnTo>
                <a:lnTo>
                  <a:pt x="53751" y="52797"/>
                </a:lnTo>
                <a:lnTo>
                  <a:pt x="48005" y="55679"/>
                </a:lnTo>
                <a:lnTo>
                  <a:pt x="45125" y="54714"/>
                </a:lnTo>
                <a:lnTo>
                  <a:pt x="42245" y="52797"/>
                </a:lnTo>
                <a:lnTo>
                  <a:pt x="39349" y="50874"/>
                </a:lnTo>
                <a:lnTo>
                  <a:pt x="37444" y="49917"/>
                </a:lnTo>
                <a:lnTo>
                  <a:pt x="35524" y="47993"/>
                </a:lnTo>
                <a:lnTo>
                  <a:pt x="33604" y="46076"/>
                </a:lnTo>
                <a:lnTo>
                  <a:pt x="32628" y="44153"/>
                </a:lnTo>
                <a:lnTo>
                  <a:pt x="31683" y="43194"/>
                </a:lnTo>
                <a:lnTo>
                  <a:pt x="30723" y="41279"/>
                </a:lnTo>
                <a:lnTo>
                  <a:pt x="29763" y="39355"/>
                </a:lnTo>
                <a:lnTo>
                  <a:pt x="29763" y="30717"/>
                </a:lnTo>
                <a:lnTo>
                  <a:pt x="30723" y="26877"/>
                </a:lnTo>
                <a:lnTo>
                  <a:pt x="33604" y="23996"/>
                </a:lnTo>
                <a:lnTo>
                  <a:pt x="36469" y="21115"/>
                </a:lnTo>
                <a:lnTo>
                  <a:pt x="41285" y="0"/>
                </a:lnTo>
                <a:lnTo>
                  <a:pt x="34564" y="958"/>
                </a:lnTo>
                <a:lnTo>
                  <a:pt x="28803" y="2880"/>
                </a:lnTo>
                <a:lnTo>
                  <a:pt x="23042" y="4797"/>
                </a:lnTo>
                <a:lnTo>
                  <a:pt x="18242" y="6720"/>
                </a:lnTo>
                <a:lnTo>
                  <a:pt x="14401" y="10559"/>
                </a:lnTo>
                <a:lnTo>
                  <a:pt x="10561" y="13435"/>
                </a:lnTo>
                <a:lnTo>
                  <a:pt x="7680" y="17276"/>
                </a:lnTo>
                <a:lnTo>
                  <a:pt x="6720" y="22079"/>
                </a:lnTo>
                <a:lnTo>
                  <a:pt x="4800" y="25918"/>
                </a:lnTo>
                <a:lnTo>
                  <a:pt x="3840" y="30717"/>
                </a:lnTo>
                <a:lnTo>
                  <a:pt x="3840" y="43194"/>
                </a:lnTo>
                <a:lnTo>
                  <a:pt x="4800" y="46076"/>
                </a:lnTo>
                <a:lnTo>
                  <a:pt x="5760" y="49917"/>
                </a:lnTo>
                <a:lnTo>
                  <a:pt x="7680" y="52797"/>
                </a:lnTo>
                <a:lnTo>
                  <a:pt x="9601" y="54714"/>
                </a:lnTo>
                <a:lnTo>
                  <a:pt x="11521" y="57596"/>
                </a:lnTo>
                <a:lnTo>
                  <a:pt x="14401" y="60476"/>
                </a:lnTo>
                <a:lnTo>
                  <a:pt x="16322" y="62394"/>
                </a:lnTo>
                <a:lnTo>
                  <a:pt x="19202" y="64317"/>
                </a:lnTo>
                <a:lnTo>
                  <a:pt x="23042" y="67197"/>
                </a:lnTo>
                <a:lnTo>
                  <a:pt x="25923" y="68156"/>
                </a:lnTo>
                <a:lnTo>
                  <a:pt x="22082" y="71038"/>
                </a:lnTo>
                <a:lnTo>
                  <a:pt x="18242" y="72955"/>
                </a:lnTo>
                <a:lnTo>
                  <a:pt x="14401" y="75835"/>
                </a:lnTo>
                <a:lnTo>
                  <a:pt x="11521" y="77752"/>
                </a:lnTo>
                <a:lnTo>
                  <a:pt x="8641" y="80634"/>
                </a:lnTo>
                <a:lnTo>
                  <a:pt x="6720" y="83515"/>
                </a:lnTo>
                <a:lnTo>
                  <a:pt x="3840" y="86397"/>
                </a:lnTo>
                <a:lnTo>
                  <a:pt x="2880" y="89272"/>
                </a:lnTo>
                <a:lnTo>
                  <a:pt x="960" y="93111"/>
                </a:lnTo>
                <a:lnTo>
                  <a:pt x="0" y="95993"/>
                </a:lnTo>
                <a:lnTo>
                  <a:pt x="0" y="109435"/>
                </a:lnTo>
                <a:lnTo>
                  <a:pt x="960" y="114234"/>
                </a:lnTo>
                <a:lnTo>
                  <a:pt x="2880" y="118073"/>
                </a:lnTo>
                <a:lnTo>
                  <a:pt x="4800" y="122872"/>
                </a:lnTo>
                <a:lnTo>
                  <a:pt x="7680" y="126711"/>
                </a:lnTo>
                <a:lnTo>
                  <a:pt x="11521" y="129593"/>
                </a:lnTo>
                <a:lnTo>
                  <a:pt x="15361" y="132473"/>
                </a:lnTo>
                <a:lnTo>
                  <a:pt x="20162" y="134390"/>
                </a:lnTo>
                <a:lnTo>
                  <a:pt x="25923" y="135355"/>
                </a:lnTo>
                <a:lnTo>
                  <a:pt x="31683" y="137272"/>
                </a:lnTo>
                <a:lnTo>
                  <a:pt x="27843" y="111352"/>
                </a:lnTo>
                <a:lnTo>
                  <a:pt x="25923" y="106555"/>
                </a:lnTo>
                <a:lnTo>
                  <a:pt x="25923" y="98875"/>
                </a:lnTo>
                <a:lnTo>
                  <a:pt x="26883" y="96952"/>
                </a:lnTo>
                <a:lnTo>
                  <a:pt x="27843" y="95035"/>
                </a:lnTo>
                <a:lnTo>
                  <a:pt x="27843" y="93111"/>
                </a:lnTo>
                <a:lnTo>
                  <a:pt x="29763" y="91194"/>
                </a:lnTo>
                <a:lnTo>
                  <a:pt x="30723" y="89272"/>
                </a:lnTo>
                <a:lnTo>
                  <a:pt x="32628" y="87355"/>
                </a:lnTo>
                <a:lnTo>
                  <a:pt x="34564" y="85432"/>
                </a:lnTo>
                <a:lnTo>
                  <a:pt x="37444" y="83515"/>
                </a:lnTo>
                <a:lnTo>
                  <a:pt x="39349" y="81593"/>
                </a:lnTo>
                <a:lnTo>
                  <a:pt x="42245" y="79676"/>
                </a:lnTo>
                <a:lnTo>
                  <a:pt x="45125" y="78717"/>
                </a:lnTo>
                <a:lnTo>
                  <a:pt x="48966" y="80634"/>
                </a:lnTo>
                <a:lnTo>
                  <a:pt x="51846" y="81593"/>
                </a:lnTo>
                <a:lnTo>
                  <a:pt x="54711" y="83515"/>
                </a:lnTo>
                <a:lnTo>
                  <a:pt x="57591" y="85432"/>
                </a:lnTo>
                <a:lnTo>
                  <a:pt x="59527" y="87355"/>
                </a:lnTo>
                <a:lnTo>
                  <a:pt x="61432" y="89272"/>
                </a:lnTo>
                <a:lnTo>
                  <a:pt x="63352" y="91194"/>
                </a:lnTo>
                <a:lnTo>
                  <a:pt x="65272" y="93111"/>
                </a:lnTo>
                <a:lnTo>
                  <a:pt x="65272" y="95035"/>
                </a:lnTo>
                <a:lnTo>
                  <a:pt x="66233" y="96952"/>
                </a:lnTo>
                <a:lnTo>
                  <a:pt x="67193" y="99832"/>
                </a:lnTo>
                <a:lnTo>
                  <a:pt x="67193" y="106555"/>
                </a:lnTo>
                <a:lnTo>
                  <a:pt x="65272" y="111352"/>
                </a:lnTo>
                <a:lnTo>
                  <a:pt x="62392" y="114234"/>
                </a:lnTo>
                <a:lnTo>
                  <a:pt x="58552" y="117114"/>
                </a:lnTo>
                <a:lnTo>
                  <a:pt x="53751" y="118073"/>
                </a:lnTo>
                <a:lnTo>
                  <a:pt x="40309" y="118073"/>
                </a:lnTo>
                <a:lnTo>
                  <a:pt x="34564" y="117114"/>
                </a:lnTo>
                <a:lnTo>
                  <a:pt x="37444" y="138231"/>
                </a:lnTo>
                <a:lnTo>
                  <a:pt x="53751" y="138231"/>
                </a:lnTo>
                <a:lnTo>
                  <a:pt x="60472" y="137272"/>
                </a:lnTo>
                <a:lnTo>
                  <a:pt x="66233" y="135355"/>
                </a:lnTo>
                <a:lnTo>
                  <a:pt x="71993" y="133432"/>
                </a:lnTo>
                <a:lnTo>
                  <a:pt x="77754" y="131516"/>
                </a:lnTo>
                <a:lnTo>
                  <a:pt x="81594" y="128634"/>
                </a:lnTo>
                <a:lnTo>
                  <a:pt x="85435" y="124794"/>
                </a:lnTo>
                <a:lnTo>
                  <a:pt x="88315" y="120955"/>
                </a:lnTo>
                <a:lnTo>
                  <a:pt x="90236" y="116156"/>
                </a:lnTo>
                <a:lnTo>
                  <a:pt x="93116" y="111352"/>
                </a:lnTo>
                <a:lnTo>
                  <a:pt x="94076" y="105596"/>
                </a:lnTo>
                <a:lnTo>
                  <a:pt x="94076" y="9983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5" name="object 1315"/>
          <p:cNvSpPr/>
          <p:nvPr/>
        </p:nvSpPr>
        <p:spPr>
          <a:xfrm>
            <a:off x="5085207" y="9303126"/>
            <a:ext cx="9601" cy="26878"/>
          </a:xfrm>
          <a:custGeom>
            <a:avLst/>
            <a:gdLst/>
            <a:ahLst/>
            <a:cxnLst/>
            <a:rect l="l" t="t" r="r" b="b"/>
            <a:pathLst>
              <a:path w="9601" h="26878">
                <a:moveTo>
                  <a:pt x="3840" y="2881"/>
                </a:moveTo>
                <a:lnTo>
                  <a:pt x="0" y="0"/>
                </a:lnTo>
                <a:lnTo>
                  <a:pt x="3840" y="25920"/>
                </a:lnTo>
                <a:lnTo>
                  <a:pt x="9601" y="26878"/>
                </a:lnTo>
                <a:lnTo>
                  <a:pt x="6720" y="5762"/>
                </a:lnTo>
                <a:lnTo>
                  <a:pt x="3840" y="288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6" name="object 1316"/>
          <p:cNvSpPr/>
          <p:nvPr/>
        </p:nvSpPr>
        <p:spPr>
          <a:xfrm>
            <a:off x="5093832" y="9191774"/>
            <a:ext cx="20162" cy="22079"/>
          </a:xfrm>
          <a:custGeom>
            <a:avLst/>
            <a:gdLst/>
            <a:ahLst/>
            <a:cxnLst/>
            <a:rect l="l" t="t" r="r" b="b"/>
            <a:pathLst>
              <a:path w="20162" h="22079">
                <a:moveTo>
                  <a:pt x="19217" y="0"/>
                </a:moveTo>
                <a:lnTo>
                  <a:pt x="4815" y="0"/>
                </a:lnTo>
                <a:lnTo>
                  <a:pt x="0" y="21115"/>
                </a:lnTo>
                <a:lnTo>
                  <a:pt x="4815" y="20156"/>
                </a:lnTo>
                <a:lnTo>
                  <a:pt x="15377" y="20156"/>
                </a:lnTo>
                <a:lnTo>
                  <a:pt x="17282" y="21115"/>
                </a:lnTo>
                <a:lnTo>
                  <a:pt x="20162" y="22079"/>
                </a:lnTo>
                <a:lnTo>
                  <a:pt x="19217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7" name="object 1317"/>
          <p:cNvSpPr/>
          <p:nvPr/>
        </p:nvSpPr>
        <p:spPr>
          <a:xfrm>
            <a:off x="5194630" y="9243613"/>
            <a:ext cx="63367" cy="86392"/>
          </a:xfrm>
          <a:custGeom>
            <a:avLst/>
            <a:gdLst/>
            <a:ahLst/>
            <a:cxnLst/>
            <a:rect l="l" t="t" r="r" b="b"/>
            <a:pathLst>
              <a:path w="63367" h="86392">
                <a:moveTo>
                  <a:pt x="63367" y="27837"/>
                </a:moveTo>
                <a:lnTo>
                  <a:pt x="61447" y="23038"/>
                </a:lnTo>
                <a:lnTo>
                  <a:pt x="60487" y="18234"/>
                </a:lnTo>
                <a:lnTo>
                  <a:pt x="57607" y="14395"/>
                </a:lnTo>
                <a:lnTo>
                  <a:pt x="54726" y="10555"/>
                </a:lnTo>
                <a:lnTo>
                  <a:pt x="51846" y="7679"/>
                </a:lnTo>
                <a:lnTo>
                  <a:pt x="48005" y="4799"/>
                </a:lnTo>
                <a:lnTo>
                  <a:pt x="43205" y="2875"/>
                </a:lnTo>
                <a:lnTo>
                  <a:pt x="38404" y="958"/>
                </a:lnTo>
                <a:lnTo>
                  <a:pt x="32644" y="0"/>
                </a:lnTo>
                <a:lnTo>
                  <a:pt x="20177" y="0"/>
                </a:lnTo>
                <a:lnTo>
                  <a:pt x="17282" y="958"/>
                </a:lnTo>
                <a:lnTo>
                  <a:pt x="14401" y="958"/>
                </a:lnTo>
                <a:lnTo>
                  <a:pt x="11521" y="1917"/>
                </a:lnTo>
                <a:lnTo>
                  <a:pt x="9616" y="2875"/>
                </a:lnTo>
                <a:lnTo>
                  <a:pt x="7680" y="2875"/>
                </a:lnTo>
                <a:lnTo>
                  <a:pt x="4800" y="3840"/>
                </a:lnTo>
                <a:lnTo>
                  <a:pt x="2895" y="4799"/>
                </a:lnTo>
                <a:lnTo>
                  <a:pt x="960" y="5757"/>
                </a:lnTo>
                <a:lnTo>
                  <a:pt x="0" y="26878"/>
                </a:lnTo>
                <a:lnTo>
                  <a:pt x="1935" y="25914"/>
                </a:lnTo>
                <a:lnTo>
                  <a:pt x="2895" y="24955"/>
                </a:lnTo>
                <a:lnTo>
                  <a:pt x="4800" y="23996"/>
                </a:lnTo>
                <a:lnTo>
                  <a:pt x="6720" y="23038"/>
                </a:lnTo>
                <a:lnTo>
                  <a:pt x="8656" y="23038"/>
                </a:lnTo>
                <a:lnTo>
                  <a:pt x="10561" y="22075"/>
                </a:lnTo>
                <a:lnTo>
                  <a:pt x="11521" y="21116"/>
                </a:lnTo>
                <a:lnTo>
                  <a:pt x="24963" y="21116"/>
                </a:lnTo>
                <a:lnTo>
                  <a:pt x="27843" y="22075"/>
                </a:lnTo>
                <a:lnTo>
                  <a:pt x="29763" y="23038"/>
                </a:lnTo>
                <a:lnTo>
                  <a:pt x="31683" y="23996"/>
                </a:lnTo>
                <a:lnTo>
                  <a:pt x="33604" y="25914"/>
                </a:lnTo>
                <a:lnTo>
                  <a:pt x="34564" y="27837"/>
                </a:lnTo>
                <a:lnTo>
                  <a:pt x="35524" y="29754"/>
                </a:lnTo>
                <a:lnTo>
                  <a:pt x="36484" y="32634"/>
                </a:lnTo>
                <a:lnTo>
                  <a:pt x="36484" y="35516"/>
                </a:lnTo>
                <a:lnTo>
                  <a:pt x="37444" y="38398"/>
                </a:lnTo>
                <a:lnTo>
                  <a:pt x="37444" y="45113"/>
                </a:lnTo>
                <a:lnTo>
                  <a:pt x="36484" y="48958"/>
                </a:lnTo>
                <a:lnTo>
                  <a:pt x="35524" y="51834"/>
                </a:lnTo>
                <a:lnTo>
                  <a:pt x="34564" y="53757"/>
                </a:lnTo>
                <a:lnTo>
                  <a:pt x="33604" y="56637"/>
                </a:lnTo>
                <a:lnTo>
                  <a:pt x="32644" y="58555"/>
                </a:lnTo>
                <a:lnTo>
                  <a:pt x="30723" y="60478"/>
                </a:lnTo>
                <a:lnTo>
                  <a:pt x="28803" y="62395"/>
                </a:lnTo>
                <a:lnTo>
                  <a:pt x="25923" y="63354"/>
                </a:lnTo>
                <a:lnTo>
                  <a:pt x="24002" y="65275"/>
                </a:lnTo>
                <a:lnTo>
                  <a:pt x="11521" y="65275"/>
                </a:lnTo>
                <a:lnTo>
                  <a:pt x="9616" y="63354"/>
                </a:lnTo>
                <a:lnTo>
                  <a:pt x="6720" y="62395"/>
                </a:lnTo>
                <a:lnTo>
                  <a:pt x="4800" y="60478"/>
                </a:lnTo>
                <a:lnTo>
                  <a:pt x="3840" y="57596"/>
                </a:lnTo>
                <a:lnTo>
                  <a:pt x="1935" y="54716"/>
                </a:lnTo>
                <a:lnTo>
                  <a:pt x="960" y="50875"/>
                </a:lnTo>
                <a:lnTo>
                  <a:pt x="0" y="46078"/>
                </a:lnTo>
                <a:lnTo>
                  <a:pt x="0" y="84475"/>
                </a:lnTo>
                <a:lnTo>
                  <a:pt x="4800" y="85433"/>
                </a:lnTo>
                <a:lnTo>
                  <a:pt x="10561" y="86392"/>
                </a:lnTo>
                <a:lnTo>
                  <a:pt x="24002" y="86392"/>
                </a:lnTo>
                <a:lnTo>
                  <a:pt x="30723" y="84475"/>
                </a:lnTo>
                <a:lnTo>
                  <a:pt x="36484" y="82552"/>
                </a:lnTo>
                <a:lnTo>
                  <a:pt x="42245" y="80634"/>
                </a:lnTo>
                <a:lnTo>
                  <a:pt x="48005" y="76795"/>
                </a:lnTo>
                <a:lnTo>
                  <a:pt x="51846" y="72955"/>
                </a:lnTo>
                <a:lnTo>
                  <a:pt x="55686" y="69116"/>
                </a:lnTo>
                <a:lnTo>
                  <a:pt x="58567" y="63354"/>
                </a:lnTo>
                <a:lnTo>
                  <a:pt x="60487" y="58555"/>
                </a:lnTo>
                <a:lnTo>
                  <a:pt x="62407" y="52798"/>
                </a:lnTo>
                <a:lnTo>
                  <a:pt x="63367" y="46078"/>
                </a:lnTo>
                <a:lnTo>
                  <a:pt x="63367" y="2783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8" name="object 1318"/>
          <p:cNvSpPr/>
          <p:nvPr/>
        </p:nvSpPr>
        <p:spPr>
          <a:xfrm>
            <a:off x="5166801" y="9191774"/>
            <a:ext cx="83515" cy="136314"/>
          </a:xfrm>
          <a:custGeom>
            <a:avLst/>
            <a:gdLst/>
            <a:ahLst/>
            <a:cxnLst/>
            <a:rect l="l" t="t" r="r" b="b"/>
            <a:pathLst>
              <a:path w="83515" h="136314">
                <a:moveTo>
                  <a:pt x="83515" y="13435"/>
                </a:moveTo>
                <a:lnTo>
                  <a:pt x="82555" y="11518"/>
                </a:lnTo>
                <a:lnTo>
                  <a:pt x="82555" y="7679"/>
                </a:lnTo>
                <a:lnTo>
                  <a:pt x="81594" y="6720"/>
                </a:lnTo>
                <a:lnTo>
                  <a:pt x="81594" y="5756"/>
                </a:lnTo>
                <a:lnTo>
                  <a:pt x="80634" y="5756"/>
                </a:lnTo>
                <a:lnTo>
                  <a:pt x="80634" y="4797"/>
                </a:lnTo>
                <a:lnTo>
                  <a:pt x="79674" y="4797"/>
                </a:lnTo>
                <a:lnTo>
                  <a:pt x="77754" y="3838"/>
                </a:lnTo>
                <a:lnTo>
                  <a:pt x="75834" y="2880"/>
                </a:lnTo>
                <a:lnTo>
                  <a:pt x="73913" y="2880"/>
                </a:lnTo>
                <a:lnTo>
                  <a:pt x="71993" y="1915"/>
                </a:lnTo>
                <a:lnTo>
                  <a:pt x="70073" y="1915"/>
                </a:lnTo>
                <a:lnTo>
                  <a:pt x="67193" y="958"/>
                </a:lnTo>
                <a:lnTo>
                  <a:pt x="61432" y="958"/>
                </a:lnTo>
                <a:lnTo>
                  <a:pt x="59512" y="0"/>
                </a:lnTo>
                <a:lnTo>
                  <a:pt x="48006" y="0"/>
                </a:lnTo>
                <a:lnTo>
                  <a:pt x="41285" y="1915"/>
                </a:lnTo>
                <a:lnTo>
                  <a:pt x="35509" y="3838"/>
                </a:lnTo>
                <a:lnTo>
                  <a:pt x="29763" y="5756"/>
                </a:lnTo>
                <a:lnTo>
                  <a:pt x="24002" y="8638"/>
                </a:lnTo>
                <a:lnTo>
                  <a:pt x="20162" y="12476"/>
                </a:lnTo>
                <a:lnTo>
                  <a:pt x="15361" y="16317"/>
                </a:lnTo>
                <a:lnTo>
                  <a:pt x="12481" y="21115"/>
                </a:lnTo>
                <a:lnTo>
                  <a:pt x="9601" y="25918"/>
                </a:lnTo>
                <a:lnTo>
                  <a:pt x="6720" y="30717"/>
                </a:lnTo>
                <a:lnTo>
                  <a:pt x="4800" y="35515"/>
                </a:lnTo>
                <a:lnTo>
                  <a:pt x="2880" y="41279"/>
                </a:lnTo>
                <a:lnTo>
                  <a:pt x="1920" y="47035"/>
                </a:lnTo>
                <a:lnTo>
                  <a:pt x="960" y="52797"/>
                </a:lnTo>
                <a:lnTo>
                  <a:pt x="0" y="58555"/>
                </a:lnTo>
                <a:lnTo>
                  <a:pt x="0" y="92153"/>
                </a:lnTo>
                <a:lnTo>
                  <a:pt x="960" y="97917"/>
                </a:lnTo>
                <a:lnTo>
                  <a:pt x="1920" y="102714"/>
                </a:lnTo>
                <a:lnTo>
                  <a:pt x="2880" y="107513"/>
                </a:lnTo>
                <a:lnTo>
                  <a:pt x="3840" y="112317"/>
                </a:lnTo>
                <a:lnTo>
                  <a:pt x="5760" y="116156"/>
                </a:lnTo>
                <a:lnTo>
                  <a:pt x="7680" y="119996"/>
                </a:lnTo>
                <a:lnTo>
                  <a:pt x="10561" y="123835"/>
                </a:lnTo>
                <a:lnTo>
                  <a:pt x="13441" y="127676"/>
                </a:lnTo>
                <a:lnTo>
                  <a:pt x="16322" y="129593"/>
                </a:lnTo>
                <a:lnTo>
                  <a:pt x="20162" y="132473"/>
                </a:lnTo>
                <a:lnTo>
                  <a:pt x="24002" y="134390"/>
                </a:lnTo>
                <a:lnTo>
                  <a:pt x="27828" y="136314"/>
                </a:lnTo>
                <a:lnTo>
                  <a:pt x="27828" y="97917"/>
                </a:lnTo>
                <a:lnTo>
                  <a:pt x="26883" y="93111"/>
                </a:lnTo>
                <a:lnTo>
                  <a:pt x="25923" y="86397"/>
                </a:lnTo>
                <a:lnTo>
                  <a:pt x="25923" y="79676"/>
                </a:lnTo>
                <a:lnTo>
                  <a:pt x="27828" y="78717"/>
                </a:lnTo>
                <a:lnTo>
                  <a:pt x="28788" y="57596"/>
                </a:lnTo>
                <a:lnTo>
                  <a:pt x="26883" y="58555"/>
                </a:lnTo>
                <a:lnTo>
                  <a:pt x="25923" y="59518"/>
                </a:lnTo>
                <a:lnTo>
                  <a:pt x="25923" y="54714"/>
                </a:lnTo>
                <a:lnTo>
                  <a:pt x="26883" y="49917"/>
                </a:lnTo>
                <a:lnTo>
                  <a:pt x="27828" y="45118"/>
                </a:lnTo>
                <a:lnTo>
                  <a:pt x="28788" y="40314"/>
                </a:lnTo>
                <a:lnTo>
                  <a:pt x="30723" y="36473"/>
                </a:lnTo>
                <a:lnTo>
                  <a:pt x="32628" y="32634"/>
                </a:lnTo>
                <a:lnTo>
                  <a:pt x="35509" y="28794"/>
                </a:lnTo>
                <a:lnTo>
                  <a:pt x="38389" y="25918"/>
                </a:lnTo>
                <a:lnTo>
                  <a:pt x="42230" y="23996"/>
                </a:lnTo>
                <a:lnTo>
                  <a:pt x="46070" y="22079"/>
                </a:lnTo>
                <a:lnTo>
                  <a:pt x="50871" y="21115"/>
                </a:lnTo>
                <a:lnTo>
                  <a:pt x="62392" y="21115"/>
                </a:lnTo>
                <a:lnTo>
                  <a:pt x="65272" y="22079"/>
                </a:lnTo>
                <a:lnTo>
                  <a:pt x="67193" y="22079"/>
                </a:lnTo>
                <a:lnTo>
                  <a:pt x="70073" y="23038"/>
                </a:lnTo>
                <a:lnTo>
                  <a:pt x="71993" y="23038"/>
                </a:lnTo>
                <a:lnTo>
                  <a:pt x="73913" y="23996"/>
                </a:lnTo>
                <a:lnTo>
                  <a:pt x="74874" y="23996"/>
                </a:lnTo>
                <a:lnTo>
                  <a:pt x="76794" y="24955"/>
                </a:lnTo>
                <a:lnTo>
                  <a:pt x="81594" y="24955"/>
                </a:lnTo>
                <a:lnTo>
                  <a:pt x="81594" y="23996"/>
                </a:lnTo>
                <a:lnTo>
                  <a:pt x="82555" y="23996"/>
                </a:lnTo>
                <a:lnTo>
                  <a:pt x="82555" y="20156"/>
                </a:lnTo>
                <a:lnTo>
                  <a:pt x="83515" y="18239"/>
                </a:lnTo>
                <a:lnTo>
                  <a:pt x="83515" y="1343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9" name="object 1319"/>
          <p:cNvSpPr/>
          <p:nvPr/>
        </p:nvSpPr>
        <p:spPr>
          <a:xfrm>
            <a:off x="4972888" y="8754986"/>
            <a:ext cx="108478" cy="410867"/>
          </a:xfrm>
          <a:custGeom>
            <a:avLst/>
            <a:gdLst/>
            <a:ahLst/>
            <a:cxnLst/>
            <a:rect l="l" t="t" r="r" b="b"/>
            <a:pathLst>
              <a:path w="108478" h="410867">
                <a:moveTo>
                  <a:pt x="54711" y="0"/>
                </a:moveTo>
                <a:lnTo>
                  <a:pt x="0" y="54716"/>
                </a:lnTo>
                <a:lnTo>
                  <a:pt x="26868" y="54716"/>
                </a:lnTo>
                <a:lnTo>
                  <a:pt x="26868" y="410867"/>
                </a:lnTo>
                <a:lnTo>
                  <a:pt x="80634" y="410867"/>
                </a:lnTo>
                <a:lnTo>
                  <a:pt x="80634" y="54716"/>
                </a:lnTo>
                <a:lnTo>
                  <a:pt x="108478" y="54716"/>
                </a:lnTo>
                <a:lnTo>
                  <a:pt x="5471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0" name="object 1320"/>
          <p:cNvSpPr/>
          <p:nvPr/>
        </p:nvSpPr>
        <p:spPr>
          <a:xfrm>
            <a:off x="2203368" y="6216822"/>
            <a:ext cx="82555" cy="113278"/>
          </a:xfrm>
          <a:custGeom>
            <a:avLst/>
            <a:gdLst/>
            <a:ahLst/>
            <a:cxnLst/>
            <a:rect l="l" t="t" r="r" b="b"/>
            <a:pathLst>
              <a:path w="82555" h="113278">
                <a:moveTo>
                  <a:pt x="38404" y="47030"/>
                </a:moveTo>
                <a:lnTo>
                  <a:pt x="22082" y="47030"/>
                </a:lnTo>
                <a:lnTo>
                  <a:pt x="22082" y="17282"/>
                </a:lnTo>
                <a:lnTo>
                  <a:pt x="35524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2880"/>
                </a:lnTo>
                <a:lnTo>
                  <a:pt x="0" y="110398"/>
                </a:lnTo>
                <a:lnTo>
                  <a:pt x="1920" y="112318"/>
                </a:lnTo>
                <a:lnTo>
                  <a:pt x="2880" y="113278"/>
                </a:lnTo>
                <a:lnTo>
                  <a:pt x="45125" y="113278"/>
                </a:lnTo>
                <a:lnTo>
                  <a:pt x="48966" y="112318"/>
                </a:lnTo>
                <a:lnTo>
                  <a:pt x="45125" y="95996"/>
                </a:lnTo>
                <a:lnTo>
                  <a:pt x="22082" y="95996"/>
                </a:lnTo>
                <a:lnTo>
                  <a:pt x="22082" y="63367"/>
                </a:lnTo>
                <a:lnTo>
                  <a:pt x="40325" y="63367"/>
                </a:lnTo>
                <a:lnTo>
                  <a:pt x="38404" y="47030"/>
                </a:lnTo>
                <a:close/>
              </a:path>
              <a:path w="82555" h="113278">
                <a:moveTo>
                  <a:pt x="43205" y="45125"/>
                </a:moveTo>
                <a:lnTo>
                  <a:pt x="41285" y="46085"/>
                </a:lnTo>
                <a:lnTo>
                  <a:pt x="38404" y="47030"/>
                </a:lnTo>
                <a:lnTo>
                  <a:pt x="40325" y="63367"/>
                </a:lnTo>
                <a:lnTo>
                  <a:pt x="44165" y="64312"/>
                </a:lnTo>
                <a:lnTo>
                  <a:pt x="46085" y="64312"/>
                </a:lnTo>
                <a:lnTo>
                  <a:pt x="48966" y="65272"/>
                </a:lnTo>
                <a:lnTo>
                  <a:pt x="50886" y="66248"/>
                </a:lnTo>
                <a:lnTo>
                  <a:pt x="52806" y="68153"/>
                </a:lnTo>
                <a:lnTo>
                  <a:pt x="54726" y="69113"/>
                </a:lnTo>
                <a:lnTo>
                  <a:pt x="55686" y="71033"/>
                </a:lnTo>
                <a:lnTo>
                  <a:pt x="56647" y="72953"/>
                </a:lnTo>
                <a:lnTo>
                  <a:pt x="57591" y="74874"/>
                </a:lnTo>
                <a:lnTo>
                  <a:pt x="58567" y="77754"/>
                </a:lnTo>
                <a:lnTo>
                  <a:pt x="58567" y="82555"/>
                </a:lnTo>
                <a:lnTo>
                  <a:pt x="57591" y="85435"/>
                </a:lnTo>
                <a:lnTo>
                  <a:pt x="56647" y="87355"/>
                </a:lnTo>
                <a:lnTo>
                  <a:pt x="55686" y="89275"/>
                </a:lnTo>
                <a:lnTo>
                  <a:pt x="54726" y="90236"/>
                </a:lnTo>
                <a:lnTo>
                  <a:pt x="52806" y="92156"/>
                </a:lnTo>
                <a:lnTo>
                  <a:pt x="50886" y="93116"/>
                </a:lnTo>
                <a:lnTo>
                  <a:pt x="48966" y="94076"/>
                </a:lnTo>
                <a:lnTo>
                  <a:pt x="47045" y="95036"/>
                </a:lnTo>
                <a:lnTo>
                  <a:pt x="45125" y="95996"/>
                </a:lnTo>
                <a:lnTo>
                  <a:pt x="48966" y="112318"/>
                </a:lnTo>
                <a:lnTo>
                  <a:pt x="52806" y="112318"/>
                </a:lnTo>
                <a:lnTo>
                  <a:pt x="56647" y="111358"/>
                </a:lnTo>
                <a:lnTo>
                  <a:pt x="59527" y="110398"/>
                </a:lnTo>
                <a:lnTo>
                  <a:pt x="63367" y="108478"/>
                </a:lnTo>
                <a:lnTo>
                  <a:pt x="66248" y="107518"/>
                </a:lnTo>
                <a:lnTo>
                  <a:pt x="69113" y="105597"/>
                </a:lnTo>
                <a:lnTo>
                  <a:pt x="71993" y="103677"/>
                </a:lnTo>
                <a:lnTo>
                  <a:pt x="73929" y="101757"/>
                </a:lnTo>
                <a:lnTo>
                  <a:pt x="75834" y="98877"/>
                </a:lnTo>
                <a:lnTo>
                  <a:pt x="77754" y="96956"/>
                </a:lnTo>
                <a:lnTo>
                  <a:pt x="79674" y="94076"/>
                </a:lnTo>
                <a:lnTo>
                  <a:pt x="80650" y="90236"/>
                </a:lnTo>
                <a:lnTo>
                  <a:pt x="81594" y="87355"/>
                </a:lnTo>
                <a:lnTo>
                  <a:pt x="82555" y="83515"/>
                </a:lnTo>
                <a:lnTo>
                  <a:pt x="82555" y="75834"/>
                </a:lnTo>
                <a:lnTo>
                  <a:pt x="81594" y="71993"/>
                </a:lnTo>
                <a:lnTo>
                  <a:pt x="80650" y="69113"/>
                </a:lnTo>
                <a:lnTo>
                  <a:pt x="79674" y="66248"/>
                </a:lnTo>
                <a:lnTo>
                  <a:pt x="77754" y="63367"/>
                </a:lnTo>
                <a:lnTo>
                  <a:pt x="75834" y="60472"/>
                </a:lnTo>
                <a:lnTo>
                  <a:pt x="73929" y="58567"/>
                </a:lnTo>
                <a:lnTo>
                  <a:pt x="71033" y="56647"/>
                </a:lnTo>
                <a:lnTo>
                  <a:pt x="68153" y="54726"/>
                </a:lnTo>
                <a:lnTo>
                  <a:pt x="65272" y="53751"/>
                </a:lnTo>
                <a:lnTo>
                  <a:pt x="62407" y="52806"/>
                </a:lnTo>
                <a:lnTo>
                  <a:pt x="59527" y="51846"/>
                </a:lnTo>
                <a:lnTo>
                  <a:pt x="62407" y="50871"/>
                </a:lnTo>
                <a:lnTo>
                  <a:pt x="64312" y="49926"/>
                </a:lnTo>
                <a:lnTo>
                  <a:pt x="66248" y="48005"/>
                </a:lnTo>
                <a:lnTo>
                  <a:pt x="68153" y="47030"/>
                </a:lnTo>
                <a:lnTo>
                  <a:pt x="70088" y="45125"/>
                </a:lnTo>
                <a:lnTo>
                  <a:pt x="71033" y="43190"/>
                </a:lnTo>
                <a:lnTo>
                  <a:pt x="72953" y="41285"/>
                </a:lnTo>
                <a:lnTo>
                  <a:pt x="73929" y="38404"/>
                </a:lnTo>
                <a:lnTo>
                  <a:pt x="73929" y="36484"/>
                </a:lnTo>
                <a:lnTo>
                  <a:pt x="74874" y="33604"/>
                </a:lnTo>
                <a:lnTo>
                  <a:pt x="75834" y="31683"/>
                </a:lnTo>
                <a:lnTo>
                  <a:pt x="75834" y="24002"/>
                </a:lnTo>
                <a:lnTo>
                  <a:pt x="74874" y="19202"/>
                </a:lnTo>
                <a:lnTo>
                  <a:pt x="72953" y="15361"/>
                </a:lnTo>
                <a:lnTo>
                  <a:pt x="71033" y="12481"/>
                </a:lnTo>
                <a:lnTo>
                  <a:pt x="68153" y="8641"/>
                </a:lnTo>
                <a:lnTo>
                  <a:pt x="65272" y="6720"/>
                </a:lnTo>
                <a:lnTo>
                  <a:pt x="61432" y="4800"/>
                </a:lnTo>
                <a:lnTo>
                  <a:pt x="57591" y="2880"/>
                </a:lnTo>
                <a:lnTo>
                  <a:pt x="52806" y="960"/>
                </a:lnTo>
                <a:lnTo>
                  <a:pt x="48006" y="0"/>
                </a:lnTo>
                <a:lnTo>
                  <a:pt x="35524" y="0"/>
                </a:lnTo>
                <a:lnTo>
                  <a:pt x="22082" y="17282"/>
                </a:lnTo>
                <a:lnTo>
                  <a:pt x="40325" y="17282"/>
                </a:lnTo>
                <a:lnTo>
                  <a:pt x="42245" y="18242"/>
                </a:lnTo>
                <a:lnTo>
                  <a:pt x="45125" y="18242"/>
                </a:lnTo>
                <a:lnTo>
                  <a:pt x="47045" y="19202"/>
                </a:lnTo>
                <a:lnTo>
                  <a:pt x="48006" y="21122"/>
                </a:lnTo>
                <a:lnTo>
                  <a:pt x="48966" y="22082"/>
                </a:lnTo>
                <a:lnTo>
                  <a:pt x="50886" y="24002"/>
                </a:lnTo>
                <a:lnTo>
                  <a:pt x="50886" y="24963"/>
                </a:lnTo>
                <a:lnTo>
                  <a:pt x="51846" y="26883"/>
                </a:lnTo>
                <a:lnTo>
                  <a:pt x="51846" y="35524"/>
                </a:lnTo>
                <a:lnTo>
                  <a:pt x="50886" y="37444"/>
                </a:lnTo>
                <a:lnTo>
                  <a:pt x="50886" y="39364"/>
                </a:lnTo>
                <a:lnTo>
                  <a:pt x="49926" y="40325"/>
                </a:lnTo>
                <a:lnTo>
                  <a:pt x="48006" y="42245"/>
                </a:lnTo>
                <a:lnTo>
                  <a:pt x="47045" y="43190"/>
                </a:lnTo>
                <a:lnTo>
                  <a:pt x="45125" y="45125"/>
                </a:lnTo>
                <a:lnTo>
                  <a:pt x="43205" y="4512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1" name="object 1321"/>
          <p:cNvSpPr/>
          <p:nvPr/>
        </p:nvSpPr>
        <p:spPr>
          <a:xfrm>
            <a:off x="2301285" y="6211062"/>
            <a:ext cx="24963" cy="23042"/>
          </a:xfrm>
          <a:custGeom>
            <a:avLst/>
            <a:gdLst/>
            <a:ahLst/>
            <a:cxnLst/>
            <a:rect l="l" t="t" r="r" b="b"/>
            <a:pathLst>
              <a:path w="24963" h="23042">
                <a:moveTo>
                  <a:pt x="960" y="19202"/>
                </a:moveTo>
                <a:lnTo>
                  <a:pt x="2880" y="20162"/>
                </a:lnTo>
                <a:lnTo>
                  <a:pt x="3840" y="22082"/>
                </a:lnTo>
                <a:lnTo>
                  <a:pt x="7680" y="23042"/>
                </a:lnTo>
                <a:lnTo>
                  <a:pt x="17282" y="23042"/>
                </a:lnTo>
                <a:lnTo>
                  <a:pt x="21122" y="22082"/>
                </a:lnTo>
                <a:lnTo>
                  <a:pt x="23042" y="20162"/>
                </a:lnTo>
                <a:lnTo>
                  <a:pt x="24963" y="19202"/>
                </a:lnTo>
                <a:lnTo>
                  <a:pt x="24963" y="3840"/>
                </a:lnTo>
                <a:lnTo>
                  <a:pt x="23042" y="1920"/>
                </a:lnTo>
                <a:lnTo>
                  <a:pt x="21122" y="960"/>
                </a:lnTo>
                <a:lnTo>
                  <a:pt x="17282" y="0"/>
                </a:lnTo>
                <a:lnTo>
                  <a:pt x="7680" y="0"/>
                </a:lnTo>
                <a:lnTo>
                  <a:pt x="3840" y="960"/>
                </a:lnTo>
                <a:lnTo>
                  <a:pt x="2880" y="2880"/>
                </a:lnTo>
                <a:lnTo>
                  <a:pt x="960" y="384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2" name="object 1322"/>
          <p:cNvSpPr/>
          <p:nvPr/>
        </p:nvSpPr>
        <p:spPr>
          <a:xfrm>
            <a:off x="2303205" y="6245626"/>
            <a:ext cx="22082" cy="85435"/>
          </a:xfrm>
          <a:custGeom>
            <a:avLst/>
            <a:gdLst/>
            <a:ahLst/>
            <a:cxnLst/>
            <a:rect l="l" t="t" r="r" b="b"/>
            <a:pathLst>
              <a:path w="22082" h="85435">
                <a:moveTo>
                  <a:pt x="960" y="83515"/>
                </a:moveTo>
                <a:lnTo>
                  <a:pt x="960" y="84475"/>
                </a:lnTo>
                <a:lnTo>
                  <a:pt x="3840" y="84475"/>
                </a:lnTo>
                <a:lnTo>
                  <a:pt x="5760" y="85435"/>
                </a:lnTo>
                <a:lnTo>
                  <a:pt x="16322" y="85435"/>
                </a:lnTo>
                <a:lnTo>
                  <a:pt x="17282" y="84475"/>
                </a:lnTo>
                <a:lnTo>
                  <a:pt x="20162" y="84475"/>
                </a:lnTo>
                <a:lnTo>
                  <a:pt x="21122" y="83515"/>
                </a:lnTo>
                <a:lnTo>
                  <a:pt x="22082" y="82555"/>
                </a:lnTo>
                <a:lnTo>
                  <a:pt x="22082" y="1920"/>
                </a:lnTo>
                <a:lnTo>
                  <a:pt x="21122" y="1920"/>
                </a:lnTo>
                <a:lnTo>
                  <a:pt x="21122" y="960"/>
                </a:lnTo>
                <a:lnTo>
                  <a:pt x="19202" y="960"/>
                </a:lnTo>
                <a:lnTo>
                  <a:pt x="18242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83515"/>
                </a:lnTo>
                <a:lnTo>
                  <a:pt x="960" y="8351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3" name="object 1323"/>
          <p:cNvSpPr/>
          <p:nvPr/>
        </p:nvSpPr>
        <p:spPr>
          <a:xfrm>
            <a:off x="2347371" y="6208181"/>
            <a:ext cx="22067" cy="122880"/>
          </a:xfrm>
          <a:custGeom>
            <a:avLst/>
            <a:gdLst/>
            <a:ahLst/>
            <a:cxnLst/>
            <a:rect l="l" t="t" r="r" b="b"/>
            <a:pathLst>
              <a:path w="22067" h="122880">
                <a:moveTo>
                  <a:pt x="20162" y="121919"/>
                </a:moveTo>
                <a:lnTo>
                  <a:pt x="21122" y="120959"/>
                </a:lnTo>
                <a:lnTo>
                  <a:pt x="22067" y="119999"/>
                </a:lnTo>
                <a:lnTo>
                  <a:pt x="22067" y="1920"/>
                </a:lnTo>
                <a:lnTo>
                  <a:pt x="21122" y="1920"/>
                </a:lnTo>
                <a:lnTo>
                  <a:pt x="21122" y="960"/>
                </a:lnTo>
                <a:lnTo>
                  <a:pt x="19187" y="960"/>
                </a:lnTo>
                <a:lnTo>
                  <a:pt x="19187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20959"/>
                </a:lnTo>
                <a:lnTo>
                  <a:pt x="960" y="120959"/>
                </a:lnTo>
                <a:lnTo>
                  <a:pt x="960" y="121919"/>
                </a:lnTo>
                <a:lnTo>
                  <a:pt x="3840" y="121919"/>
                </a:lnTo>
                <a:lnTo>
                  <a:pt x="5760" y="122880"/>
                </a:lnTo>
                <a:lnTo>
                  <a:pt x="16322" y="122880"/>
                </a:lnTo>
                <a:lnTo>
                  <a:pt x="17282" y="121919"/>
                </a:lnTo>
                <a:lnTo>
                  <a:pt x="20162" y="12191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4" name="object 1324"/>
          <p:cNvSpPr/>
          <p:nvPr/>
        </p:nvSpPr>
        <p:spPr>
          <a:xfrm>
            <a:off x="2408803" y="6311859"/>
            <a:ext cx="16322" cy="20162"/>
          </a:xfrm>
          <a:custGeom>
            <a:avLst/>
            <a:gdLst/>
            <a:ahLst/>
            <a:cxnLst/>
            <a:rect l="l" t="t" r="r" b="b"/>
            <a:pathLst>
              <a:path w="16322" h="20162">
                <a:moveTo>
                  <a:pt x="4800" y="3840"/>
                </a:moveTo>
                <a:lnTo>
                  <a:pt x="2880" y="1920"/>
                </a:lnTo>
                <a:lnTo>
                  <a:pt x="0" y="0"/>
                </a:lnTo>
                <a:lnTo>
                  <a:pt x="1920" y="20162"/>
                </a:lnTo>
                <a:lnTo>
                  <a:pt x="11521" y="20162"/>
                </a:lnTo>
                <a:lnTo>
                  <a:pt x="16322" y="19202"/>
                </a:lnTo>
                <a:lnTo>
                  <a:pt x="14401" y="4800"/>
                </a:lnTo>
                <a:lnTo>
                  <a:pt x="7680" y="4800"/>
                </a:lnTo>
                <a:lnTo>
                  <a:pt x="4800" y="384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5" name="object 1325"/>
          <p:cNvSpPr/>
          <p:nvPr/>
        </p:nvSpPr>
        <p:spPr>
          <a:xfrm>
            <a:off x="2386721" y="6243706"/>
            <a:ext cx="72009" cy="88315"/>
          </a:xfrm>
          <a:custGeom>
            <a:avLst/>
            <a:gdLst/>
            <a:ahLst/>
            <a:cxnLst/>
            <a:rect l="l" t="t" r="r" b="b"/>
            <a:pathLst>
              <a:path w="72009" h="88315">
                <a:moveTo>
                  <a:pt x="54726" y="86395"/>
                </a:moveTo>
                <a:lnTo>
                  <a:pt x="56647" y="86395"/>
                </a:lnTo>
                <a:lnTo>
                  <a:pt x="57607" y="87355"/>
                </a:lnTo>
                <a:lnTo>
                  <a:pt x="67208" y="87355"/>
                </a:lnTo>
                <a:lnTo>
                  <a:pt x="68168" y="86395"/>
                </a:lnTo>
                <a:lnTo>
                  <a:pt x="70073" y="86395"/>
                </a:lnTo>
                <a:lnTo>
                  <a:pt x="71048" y="85435"/>
                </a:lnTo>
                <a:lnTo>
                  <a:pt x="72009" y="84475"/>
                </a:lnTo>
                <a:lnTo>
                  <a:pt x="72009" y="25923"/>
                </a:lnTo>
                <a:lnTo>
                  <a:pt x="71048" y="21122"/>
                </a:lnTo>
                <a:lnTo>
                  <a:pt x="70073" y="17282"/>
                </a:lnTo>
                <a:lnTo>
                  <a:pt x="68168" y="13441"/>
                </a:lnTo>
                <a:lnTo>
                  <a:pt x="66233" y="9601"/>
                </a:lnTo>
                <a:lnTo>
                  <a:pt x="63367" y="7680"/>
                </a:lnTo>
                <a:lnTo>
                  <a:pt x="60487" y="4800"/>
                </a:lnTo>
                <a:lnTo>
                  <a:pt x="57607" y="2880"/>
                </a:lnTo>
                <a:lnTo>
                  <a:pt x="52806" y="1920"/>
                </a:lnTo>
                <a:lnTo>
                  <a:pt x="48006" y="960"/>
                </a:lnTo>
                <a:lnTo>
                  <a:pt x="43205" y="0"/>
                </a:lnTo>
                <a:lnTo>
                  <a:pt x="33604" y="0"/>
                </a:lnTo>
                <a:lnTo>
                  <a:pt x="29763" y="960"/>
                </a:lnTo>
                <a:lnTo>
                  <a:pt x="26883" y="960"/>
                </a:lnTo>
                <a:lnTo>
                  <a:pt x="24003" y="1920"/>
                </a:lnTo>
                <a:lnTo>
                  <a:pt x="20162" y="1920"/>
                </a:lnTo>
                <a:lnTo>
                  <a:pt x="18242" y="2880"/>
                </a:lnTo>
                <a:lnTo>
                  <a:pt x="15361" y="3840"/>
                </a:lnTo>
                <a:lnTo>
                  <a:pt x="12481" y="4800"/>
                </a:lnTo>
                <a:lnTo>
                  <a:pt x="10561" y="5760"/>
                </a:lnTo>
                <a:lnTo>
                  <a:pt x="8641" y="6720"/>
                </a:lnTo>
                <a:lnTo>
                  <a:pt x="6720" y="7680"/>
                </a:lnTo>
                <a:lnTo>
                  <a:pt x="6720" y="8641"/>
                </a:lnTo>
                <a:lnTo>
                  <a:pt x="5760" y="9601"/>
                </a:lnTo>
                <a:lnTo>
                  <a:pt x="4800" y="10561"/>
                </a:lnTo>
                <a:lnTo>
                  <a:pt x="4800" y="11521"/>
                </a:lnTo>
                <a:lnTo>
                  <a:pt x="3840" y="12481"/>
                </a:lnTo>
                <a:lnTo>
                  <a:pt x="3840" y="18242"/>
                </a:lnTo>
                <a:lnTo>
                  <a:pt x="4800" y="20147"/>
                </a:lnTo>
                <a:lnTo>
                  <a:pt x="4800" y="22082"/>
                </a:lnTo>
                <a:lnTo>
                  <a:pt x="5760" y="23042"/>
                </a:lnTo>
                <a:lnTo>
                  <a:pt x="5760" y="23987"/>
                </a:lnTo>
                <a:lnTo>
                  <a:pt x="6720" y="23987"/>
                </a:lnTo>
                <a:lnTo>
                  <a:pt x="6720" y="24963"/>
                </a:lnTo>
                <a:lnTo>
                  <a:pt x="9601" y="24963"/>
                </a:lnTo>
                <a:lnTo>
                  <a:pt x="10561" y="23987"/>
                </a:lnTo>
                <a:lnTo>
                  <a:pt x="11521" y="23987"/>
                </a:lnTo>
                <a:lnTo>
                  <a:pt x="13441" y="23042"/>
                </a:lnTo>
                <a:lnTo>
                  <a:pt x="15361" y="22082"/>
                </a:lnTo>
                <a:lnTo>
                  <a:pt x="17282" y="21122"/>
                </a:lnTo>
                <a:lnTo>
                  <a:pt x="20162" y="20147"/>
                </a:lnTo>
                <a:lnTo>
                  <a:pt x="22082" y="19202"/>
                </a:lnTo>
                <a:lnTo>
                  <a:pt x="24963" y="18242"/>
                </a:lnTo>
                <a:lnTo>
                  <a:pt x="27843" y="17282"/>
                </a:lnTo>
                <a:lnTo>
                  <a:pt x="40325" y="17282"/>
                </a:lnTo>
                <a:lnTo>
                  <a:pt x="42245" y="18242"/>
                </a:lnTo>
                <a:lnTo>
                  <a:pt x="44165" y="18242"/>
                </a:lnTo>
                <a:lnTo>
                  <a:pt x="46085" y="19202"/>
                </a:lnTo>
                <a:lnTo>
                  <a:pt x="47045" y="20147"/>
                </a:lnTo>
                <a:lnTo>
                  <a:pt x="48006" y="22082"/>
                </a:lnTo>
                <a:lnTo>
                  <a:pt x="48966" y="23042"/>
                </a:lnTo>
                <a:lnTo>
                  <a:pt x="48966" y="24963"/>
                </a:lnTo>
                <a:lnTo>
                  <a:pt x="49926" y="26868"/>
                </a:lnTo>
                <a:lnTo>
                  <a:pt x="49926" y="36484"/>
                </a:lnTo>
                <a:lnTo>
                  <a:pt x="28803" y="36484"/>
                </a:lnTo>
                <a:lnTo>
                  <a:pt x="24003" y="38389"/>
                </a:lnTo>
                <a:lnTo>
                  <a:pt x="18242" y="39364"/>
                </a:lnTo>
                <a:lnTo>
                  <a:pt x="14401" y="40309"/>
                </a:lnTo>
                <a:lnTo>
                  <a:pt x="10561" y="43205"/>
                </a:lnTo>
                <a:lnTo>
                  <a:pt x="6720" y="45110"/>
                </a:lnTo>
                <a:lnTo>
                  <a:pt x="3840" y="47990"/>
                </a:lnTo>
                <a:lnTo>
                  <a:pt x="2880" y="50871"/>
                </a:lnTo>
                <a:lnTo>
                  <a:pt x="960" y="54711"/>
                </a:lnTo>
                <a:lnTo>
                  <a:pt x="0" y="58552"/>
                </a:lnTo>
                <a:lnTo>
                  <a:pt x="0" y="67193"/>
                </a:lnTo>
                <a:lnTo>
                  <a:pt x="960" y="71033"/>
                </a:lnTo>
                <a:lnTo>
                  <a:pt x="1920" y="73913"/>
                </a:lnTo>
                <a:lnTo>
                  <a:pt x="3840" y="77754"/>
                </a:lnTo>
                <a:lnTo>
                  <a:pt x="5760" y="79674"/>
                </a:lnTo>
                <a:lnTo>
                  <a:pt x="7680" y="82555"/>
                </a:lnTo>
                <a:lnTo>
                  <a:pt x="10561" y="84475"/>
                </a:lnTo>
                <a:lnTo>
                  <a:pt x="13441" y="86395"/>
                </a:lnTo>
                <a:lnTo>
                  <a:pt x="17282" y="87355"/>
                </a:lnTo>
                <a:lnTo>
                  <a:pt x="20162" y="88315"/>
                </a:lnTo>
                <a:lnTo>
                  <a:pt x="24003" y="88315"/>
                </a:lnTo>
                <a:lnTo>
                  <a:pt x="22082" y="68153"/>
                </a:lnTo>
                <a:lnTo>
                  <a:pt x="21122" y="65272"/>
                </a:lnTo>
                <a:lnTo>
                  <a:pt x="21122" y="60472"/>
                </a:lnTo>
                <a:lnTo>
                  <a:pt x="22082" y="58552"/>
                </a:lnTo>
                <a:lnTo>
                  <a:pt x="23042" y="57591"/>
                </a:lnTo>
                <a:lnTo>
                  <a:pt x="23042" y="55671"/>
                </a:lnTo>
                <a:lnTo>
                  <a:pt x="24963" y="54711"/>
                </a:lnTo>
                <a:lnTo>
                  <a:pt x="25923" y="53751"/>
                </a:lnTo>
                <a:lnTo>
                  <a:pt x="27843" y="52791"/>
                </a:lnTo>
                <a:lnTo>
                  <a:pt x="29763" y="51831"/>
                </a:lnTo>
                <a:lnTo>
                  <a:pt x="32644" y="50871"/>
                </a:lnTo>
                <a:lnTo>
                  <a:pt x="34564" y="50871"/>
                </a:lnTo>
                <a:lnTo>
                  <a:pt x="38404" y="49911"/>
                </a:lnTo>
                <a:lnTo>
                  <a:pt x="49926" y="49911"/>
                </a:lnTo>
                <a:lnTo>
                  <a:pt x="49926" y="63352"/>
                </a:lnTo>
                <a:lnTo>
                  <a:pt x="47045" y="67193"/>
                </a:lnTo>
                <a:lnTo>
                  <a:pt x="44165" y="69113"/>
                </a:lnTo>
                <a:lnTo>
                  <a:pt x="42245" y="71033"/>
                </a:lnTo>
                <a:lnTo>
                  <a:pt x="39364" y="71993"/>
                </a:lnTo>
                <a:lnTo>
                  <a:pt x="36484" y="72953"/>
                </a:lnTo>
                <a:lnTo>
                  <a:pt x="38404" y="87355"/>
                </a:lnTo>
                <a:lnTo>
                  <a:pt x="42245" y="85435"/>
                </a:lnTo>
                <a:lnTo>
                  <a:pt x="46085" y="83515"/>
                </a:lnTo>
                <a:lnTo>
                  <a:pt x="49926" y="81594"/>
                </a:lnTo>
                <a:lnTo>
                  <a:pt x="53766" y="77754"/>
                </a:lnTo>
                <a:lnTo>
                  <a:pt x="53766" y="85435"/>
                </a:lnTo>
                <a:lnTo>
                  <a:pt x="54726" y="8639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6" name="object 1326"/>
          <p:cNvSpPr/>
          <p:nvPr/>
        </p:nvSpPr>
        <p:spPr>
          <a:xfrm>
            <a:off x="2469291" y="6224503"/>
            <a:ext cx="55671" cy="107518"/>
          </a:xfrm>
          <a:custGeom>
            <a:avLst/>
            <a:gdLst/>
            <a:ahLst/>
            <a:cxnLst/>
            <a:rect l="l" t="t" r="r" b="b"/>
            <a:pathLst>
              <a:path w="55671" h="107518">
                <a:moveTo>
                  <a:pt x="52791" y="39349"/>
                </a:moveTo>
                <a:lnTo>
                  <a:pt x="53751" y="39349"/>
                </a:lnTo>
                <a:lnTo>
                  <a:pt x="54711" y="38404"/>
                </a:lnTo>
                <a:lnTo>
                  <a:pt x="54711" y="37444"/>
                </a:lnTo>
                <a:lnTo>
                  <a:pt x="55671" y="35509"/>
                </a:lnTo>
                <a:lnTo>
                  <a:pt x="55671" y="24003"/>
                </a:lnTo>
                <a:lnTo>
                  <a:pt x="54711" y="23042"/>
                </a:lnTo>
                <a:lnTo>
                  <a:pt x="54711" y="22082"/>
                </a:lnTo>
                <a:lnTo>
                  <a:pt x="53751" y="22082"/>
                </a:lnTo>
                <a:lnTo>
                  <a:pt x="53751" y="21122"/>
                </a:lnTo>
                <a:lnTo>
                  <a:pt x="35509" y="21122"/>
                </a:lnTo>
                <a:lnTo>
                  <a:pt x="35509" y="2880"/>
                </a:lnTo>
                <a:lnTo>
                  <a:pt x="34549" y="1920"/>
                </a:lnTo>
                <a:lnTo>
                  <a:pt x="33588" y="960"/>
                </a:lnTo>
                <a:lnTo>
                  <a:pt x="30708" y="960"/>
                </a:lnTo>
                <a:lnTo>
                  <a:pt x="29748" y="0"/>
                </a:lnTo>
                <a:lnTo>
                  <a:pt x="19187" y="0"/>
                </a:lnTo>
                <a:lnTo>
                  <a:pt x="17266" y="960"/>
                </a:lnTo>
                <a:lnTo>
                  <a:pt x="15346" y="960"/>
                </a:lnTo>
                <a:lnTo>
                  <a:pt x="14386" y="1920"/>
                </a:lnTo>
                <a:lnTo>
                  <a:pt x="13426" y="1920"/>
                </a:lnTo>
                <a:lnTo>
                  <a:pt x="13426" y="21122"/>
                </a:lnTo>
                <a:lnTo>
                  <a:pt x="2865" y="21122"/>
                </a:lnTo>
                <a:lnTo>
                  <a:pt x="1904" y="22082"/>
                </a:lnTo>
                <a:lnTo>
                  <a:pt x="944" y="23042"/>
                </a:lnTo>
                <a:lnTo>
                  <a:pt x="944" y="24963"/>
                </a:lnTo>
                <a:lnTo>
                  <a:pt x="0" y="25923"/>
                </a:lnTo>
                <a:lnTo>
                  <a:pt x="0" y="33604"/>
                </a:lnTo>
                <a:lnTo>
                  <a:pt x="944" y="35509"/>
                </a:lnTo>
                <a:lnTo>
                  <a:pt x="944" y="37444"/>
                </a:lnTo>
                <a:lnTo>
                  <a:pt x="1904" y="38404"/>
                </a:lnTo>
                <a:lnTo>
                  <a:pt x="2865" y="39349"/>
                </a:lnTo>
                <a:lnTo>
                  <a:pt x="13426" y="39349"/>
                </a:lnTo>
                <a:lnTo>
                  <a:pt x="13426" y="88315"/>
                </a:lnTo>
                <a:lnTo>
                  <a:pt x="14386" y="92156"/>
                </a:lnTo>
                <a:lnTo>
                  <a:pt x="15346" y="95996"/>
                </a:lnTo>
                <a:lnTo>
                  <a:pt x="17266" y="98877"/>
                </a:lnTo>
                <a:lnTo>
                  <a:pt x="19187" y="100797"/>
                </a:lnTo>
                <a:lnTo>
                  <a:pt x="21107" y="102717"/>
                </a:lnTo>
                <a:lnTo>
                  <a:pt x="23987" y="104637"/>
                </a:lnTo>
                <a:lnTo>
                  <a:pt x="26868" y="105597"/>
                </a:lnTo>
                <a:lnTo>
                  <a:pt x="30708" y="107518"/>
                </a:lnTo>
                <a:lnTo>
                  <a:pt x="45110" y="107518"/>
                </a:lnTo>
                <a:lnTo>
                  <a:pt x="47030" y="106558"/>
                </a:lnTo>
                <a:lnTo>
                  <a:pt x="49910" y="106558"/>
                </a:lnTo>
                <a:lnTo>
                  <a:pt x="50871" y="105597"/>
                </a:lnTo>
                <a:lnTo>
                  <a:pt x="51831" y="105597"/>
                </a:lnTo>
                <a:lnTo>
                  <a:pt x="52791" y="104637"/>
                </a:lnTo>
                <a:lnTo>
                  <a:pt x="53751" y="104637"/>
                </a:lnTo>
                <a:lnTo>
                  <a:pt x="53751" y="103677"/>
                </a:lnTo>
                <a:lnTo>
                  <a:pt x="54711" y="103677"/>
                </a:lnTo>
                <a:lnTo>
                  <a:pt x="54711" y="102717"/>
                </a:lnTo>
                <a:lnTo>
                  <a:pt x="55671" y="100797"/>
                </a:lnTo>
                <a:lnTo>
                  <a:pt x="55671" y="88315"/>
                </a:lnTo>
                <a:lnTo>
                  <a:pt x="54711" y="88315"/>
                </a:lnTo>
                <a:lnTo>
                  <a:pt x="54711" y="87355"/>
                </a:lnTo>
                <a:lnTo>
                  <a:pt x="50871" y="87355"/>
                </a:lnTo>
                <a:lnTo>
                  <a:pt x="49910" y="88315"/>
                </a:lnTo>
                <a:lnTo>
                  <a:pt x="47990" y="88315"/>
                </a:lnTo>
                <a:lnTo>
                  <a:pt x="47030" y="89275"/>
                </a:lnTo>
                <a:lnTo>
                  <a:pt x="41269" y="89275"/>
                </a:lnTo>
                <a:lnTo>
                  <a:pt x="38389" y="88315"/>
                </a:lnTo>
                <a:lnTo>
                  <a:pt x="37429" y="85435"/>
                </a:lnTo>
                <a:lnTo>
                  <a:pt x="35509" y="83515"/>
                </a:lnTo>
                <a:lnTo>
                  <a:pt x="35509" y="39349"/>
                </a:lnTo>
                <a:lnTo>
                  <a:pt x="52791" y="3934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7" name="object 1327"/>
          <p:cNvSpPr/>
          <p:nvPr/>
        </p:nvSpPr>
        <p:spPr>
          <a:xfrm>
            <a:off x="2557592" y="6243706"/>
            <a:ext cx="54726" cy="49911"/>
          </a:xfrm>
          <a:custGeom>
            <a:avLst/>
            <a:gdLst/>
            <a:ahLst/>
            <a:cxnLst/>
            <a:rect l="l" t="t" r="r" b="b"/>
            <a:pathLst>
              <a:path w="54726" h="49911">
                <a:moveTo>
                  <a:pt x="48966" y="14401"/>
                </a:moveTo>
                <a:lnTo>
                  <a:pt x="45125" y="11521"/>
                </a:lnTo>
                <a:lnTo>
                  <a:pt x="42245" y="7680"/>
                </a:lnTo>
                <a:lnTo>
                  <a:pt x="38404" y="4800"/>
                </a:lnTo>
                <a:lnTo>
                  <a:pt x="33604" y="2880"/>
                </a:lnTo>
                <a:lnTo>
                  <a:pt x="29763" y="960"/>
                </a:lnTo>
                <a:lnTo>
                  <a:pt x="24002" y="0"/>
                </a:lnTo>
                <a:lnTo>
                  <a:pt x="10561" y="0"/>
                </a:lnTo>
                <a:lnTo>
                  <a:pt x="4800" y="960"/>
                </a:lnTo>
                <a:lnTo>
                  <a:pt x="0" y="2880"/>
                </a:lnTo>
                <a:lnTo>
                  <a:pt x="0" y="32644"/>
                </a:lnTo>
                <a:lnTo>
                  <a:pt x="0" y="30708"/>
                </a:lnTo>
                <a:lnTo>
                  <a:pt x="960" y="27843"/>
                </a:lnTo>
                <a:lnTo>
                  <a:pt x="1935" y="25923"/>
                </a:lnTo>
                <a:lnTo>
                  <a:pt x="2895" y="23042"/>
                </a:lnTo>
                <a:lnTo>
                  <a:pt x="3840" y="22082"/>
                </a:lnTo>
                <a:lnTo>
                  <a:pt x="5775" y="20147"/>
                </a:lnTo>
                <a:lnTo>
                  <a:pt x="6736" y="18242"/>
                </a:lnTo>
                <a:lnTo>
                  <a:pt x="9616" y="17282"/>
                </a:lnTo>
                <a:lnTo>
                  <a:pt x="11521" y="16306"/>
                </a:lnTo>
                <a:lnTo>
                  <a:pt x="13456" y="15361"/>
                </a:lnTo>
                <a:lnTo>
                  <a:pt x="22082" y="15361"/>
                </a:lnTo>
                <a:lnTo>
                  <a:pt x="25923" y="17282"/>
                </a:lnTo>
                <a:lnTo>
                  <a:pt x="28803" y="21122"/>
                </a:lnTo>
                <a:lnTo>
                  <a:pt x="31683" y="24963"/>
                </a:lnTo>
                <a:lnTo>
                  <a:pt x="32644" y="29763"/>
                </a:lnTo>
                <a:lnTo>
                  <a:pt x="32644" y="35524"/>
                </a:lnTo>
                <a:lnTo>
                  <a:pt x="0" y="35524"/>
                </a:lnTo>
                <a:lnTo>
                  <a:pt x="0" y="49911"/>
                </a:lnTo>
                <a:lnTo>
                  <a:pt x="49926" y="49911"/>
                </a:lnTo>
                <a:lnTo>
                  <a:pt x="50886" y="48950"/>
                </a:lnTo>
                <a:lnTo>
                  <a:pt x="52806" y="47990"/>
                </a:lnTo>
                <a:lnTo>
                  <a:pt x="53766" y="47045"/>
                </a:lnTo>
                <a:lnTo>
                  <a:pt x="54726" y="45110"/>
                </a:lnTo>
                <a:lnTo>
                  <a:pt x="54726" y="32644"/>
                </a:lnTo>
                <a:lnTo>
                  <a:pt x="53766" y="27843"/>
                </a:lnTo>
                <a:lnTo>
                  <a:pt x="51846" y="23042"/>
                </a:lnTo>
                <a:lnTo>
                  <a:pt x="50886" y="18242"/>
                </a:lnTo>
                <a:lnTo>
                  <a:pt x="48966" y="144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8" name="object 1328"/>
          <p:cNvSpPr/>
          <p:nvPr/>
        </p:nvSpPr>
        <p:spPr>
          <a:xfrm>
            <a:off x="2534564" y="6246586"/>
            <a:ext cx="73913" cy="85435"/>
          </a:xfrm>
          <a:custGeom>
            <a:avLst/>
            <a:gdLst/>
            <a:ahLst/>
            <a:cxnLst/>
            <a:rect l="l" t="t" r="r" b="b"/>
            <a:pathLst>
              <a:path w="73913" h="85435">
                <a:moveTo>
                  <a:pt x="73913" y="68153"/>
                </a:moveTo>
                <a:lnTo>
                  <a:pt x="72953" y="67193"/>
                </a:lnTo>
                <a:lnTo>
                  <a:pt x="72953" y="64312"/>
                </a:lnTo>
                <a:lnTo>
                  <a:pt x="71993" y="64312"/>
                </a:lnTo>
                <a:lnTo>
                  <a:pt x="71993" y="63352"/>
                </a:lnTo>
                <a:lnTo>
                  <a:pt x="70073" y="63352"/>
                </a:lnTo>
                <a:lnTo>
                  <a:pt x="69113" y="64312"/>
                </a:lnTo>
                <a:lnTo>
                  <a:pt x="67193" y="64312"/>
                </a:lnTo>
                <a:lnTo>
                  <a:pt x="66233" y="65272"/>
                </a:lnTo>
                <a:lnTo>
                  <a:pt x="64312" y="65272"/>
                </a:lnTo>
                <a:lnTo>
                  <a:pt x="62392" y="66233"/>
                </a:lnTo>
                <a:lnTo>
                  <a:pt x="59512" y="67193"/>
                </a:lnTo>
                <a:lnTo>
                  <a:pt x="57591" y="68153"/>
                </a:lnTo>
                <a:lnTo>
                  <a:pt x="54711" y="68153"/>
                </a:lnTo>
                <a:lnTo>
                  <a:pt x="51831" y="69113"/>
                </a:lnTo>
                <a:lnTo>
                  <a:pt x="40309" y="69113"/>
                </a:lnTo>
                <a:lnTo>
                  <a:pt x="37429" y="68153"/>
                </a:lnTo>
                <a:lnTo>
                  <a:pt x="34549" y="67193"/>
                </a:lnTo>
                <a:lnTo>
                  <a:pt x="31668" y="66233"/>
                </a:lnTo>
                <a:lnTo>
                  <a:pt x="29763" y="65272"/>
                </a:lnTo>
                <a:lnTo>
                  <a:pt x="27828" y="63352"/>
                </a:lnTo>
                <a:lnTo>
                  <a:pt x="25923" y="61432"/>
                </a:lnTo>
                <a:lnTo>
                  <a:pt x="24963" y="58552"/>
                </a:lnTo>
                <a:lnTo>
                  <a:pt x="23987" y="56631"/>
                </a:lnTo>
                <a:lnTo>
                  <a:pt x="23027" y="53751"/>
                </a:lnTo>
                <a:lnTo>
                  <a:pt x="23027" y="0"/>
                </a:lnTo>
                <a:lnTo>
                  <a:pt x="18242" y="2880"/>
                </a:lnTo>
                <a:lnTo>
                  <a:pt x="14401" y="5760"/>
                </a:lnTo>
                <a:lnTo>
                  <a:pt x="10561" y="9601"/>
                </a:lnTo>
                <a:lnTo>
                  <a:pt x="6720" y="13426"/>
                </a:lnTo>
                <a:lnTo>
                  <a:pt x="4800" y="18242"/>
                </a:lnTo>
                <a:lnTo>
                  <a:pt x="2880" y="23987"/>
                </a:lnTo>
                <a:lnTo>
                  <a:pt x="960" y="28803"/>
                </a:lnTo>
                <a:lnTo>
                  <a:pt x="0" y="35509"/>
                </a:lnTo>
                <a:lnTo>
                  <a:pt x="0" y="49911"/>
                </a:lnTo>
                <a:lnTo>
                  <a:pt x="960" y="55671"/>
                </a:lnTo>
                <a:lnTo>
                  <a:pt x="2880" y="61432"/>
                </a:lnTo>
                <a:lnTo>
                  <a:pt x="4800" y="67193"/>
                </a:lnTo>
                <a:lnTo>
                  <a:pt x="6720" y="71993"/>
                </a:lnTo>
                <a:lnTo>
                  <a:pt x="10561" y="74874"/>
                </a:lnTo>
                <a:lnTo>
                  <a:pt x="14401" y="78714"/>
                </a:lnTo>
                <a:lnTo>
                  <a:pt x="18242" y="81594"/>
                </a:lnTo>
                <a:lnTo>
                  <a:pt x="23987" y="83515"/>
                </a:lnTo>
                <a:lnTo>
                  <a:pt x="28803" y="84475"/>
                </a:lnTo>
                <a:lnTo>
                  <a:pt x="35509" y="85435"/>
                </a:lnTo>
                <a:lnTo>
                  <a:pt x="52791" y="85435"/>
                </a:lnTo>
                <a:lnTo>
                  <a:pt x="56631" y="84475"/>
                </a:lnTo>
                <a:lnTo>
                  <a:pt x="59512" y="83515"/>
                </a:lnTo>
                <a:lnTo>
                  <a:pt x="62392" y="83515"/>
                </a:lnTo>
                <a:lnTo>
                  <a:pt x="64312" y="82555"/>
                </a:lnTo>
                <a:lnTo>
                  <a:pt x="67193" y="81594"/>
                </a:lnTo>
                <a:lnTo>
                  <a:pt x="69113" y="81594"/>
                </a:lnTo>
                <a:lnTo>
                  <a:pt x="70073" y="80634"/>
                </a:lnTo>
                <a:lnTo>
                  <a:pt x="71033" y="79674"/>
                </a:lnTo>
                <a:lnTo>
                  <a:pt x="71993" y="79674"/>
                </a:lnTo>
                <a:lnTo>
                  <a:pt x="71993" y="78714"/>
                </a:lnTo>
                <a:lnTo>
                  <a:pt x="72953" y="78714"/>
                </a:lnTo>
                <a:lnTo>
                  <a:pt x="72953" y="75834"/>
                </a:lnTo>
                <a:lnTo>
                  <a:pt x="73913" y="74874"/>
                </a:lnTo>
                <a:lnTo>
                  <a:pt x="73913" y="6815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9" name="object 1329"/>
          <p:cNvSpPr/>
          <p:nvPr/>
        </p:nvSpPr>
        <p:spPr>
          <a:xfrm>
            <a:off x="2629601" y="6243706"/>
            <a:ext cx="50871" cy="87355"/>
          </a:xfrm>
          <a:custGeom>
            <a:avLst/>
            <a:gdLst/>
            <a:ahLst/>
            <a:cxnLst/>
            <a:rect l="l" t="t" r="r" b="b"/>
            <a:pathLst>
              <a:path w="50871" h="87355">
                <a:moveTo>
                  <a:pt x="960" y="85435"/>
                </a:moveTo>
                <a:lnTo>
                  <a:pt x="1920" y="86395"/>
                </a:lnTo>
                <a:lnTo>
                  <a:pt x="4800" y="86395"/>
                </a:lnTo>
                <a:lnTo>
                  <a:pt x="5760" y="87355"/>
                </a:lnTo>
                <a:lnTo>
                  <a:pt x="16322" y="87355"/>
                </a:lnTo>
                <a:lnTo>
                  <a:pt x="18242" y="86395"/>
                </a:lnTo>
                <a:lnTo>
                  <a:pt x="21122" y="86395"/>
                </a:lnTo>
                <a:lnTo>
                  <a:pt x="22082" y="85435"/>
                </a:lnTo>
                <a:lnTo>
                  <a:pt x="22082" y="34549"/>
                </a:lnTo>
                <a:lnTo>
                  <a:pt x="24003" y="31683"/>
                </a:lnTo>
                <a:lnTo>
                  <a:pt x="25908" y="29763"/>
                </a:lnTo>
                <a:lnTo>
                  <a:pt x="26868" y="27843"/>
                </a:lnTo>
                <a:lnTo>
                  <a:pt x="28803" y="26868"/>
                </a:lnTo>
                <a:lnTo>
                  <a:pt x="29748" y="24963"/>
                </a:lnTo>
                <a:lnTo>
                  <a:pt x="31683" y="23987"/>
                </a:lnTo>
                <a:lnTo>
                  <a:pt x="32644" y="23042"/>
                </a:lnTo>
                <a:lnTo>
                  <a:pt x="33588" y="22082"/>
                </a:lnTo>
                <a:lnTo>
                  <a:pt x="35524" y="22082"/>
                </a:lnTo>
                <a:lnTo>
                  <a:pt x="36469" y="21122"/>
                </a:lnTo>
                <a:lnTo>
                  <a:pt x="42230" y="21122"/>
                </a:lnTo>
                <a:lnTo>
                  <a:pt x="43190" y="22082"/>
                </a:lnTo>
                <a:lnTo>
                  <a:pt x="46085" y="22082"/>
                </a:lnTo>
                <a:lnTo>
                  <a:pt x="46085" y="23042"/>
                </a:lnTo>
                <a:lnTo>
                  <a:pt x="48950" y="23042"/>
                </a:lnTo>
                <a:lnTo>
                  <a:pt x="48950" y="22082"/>
                </a:lnTo>
                <a:lnTo>
                  <a:pt x="49911" y="22082"/>
                </a:lnTo>
                <a:lnTo>
                  <a:pt x="49911" y="20147"/>
                </a:lnTo>
                <a:lnTo>
                  <a:pt x="50871" y="19202"/>
                </a:lnTo>
                <a:lnTo>
                  <a:pt x="50871" y="4800"/>
                </a:lnTo>
                <a:lnTo>
                  <a:pt x="49911" y="3840"/>
                </a:lnTo>
                <a:lnTo>
                  <a:pt x="49911" y="2880"/>
                </a:lnTo>
                <a:lnTo>
                  <a:pt x="48950" y="1920"/>
                </a:lnTo>
                <a:lnTo>
                  <a:pt x="47990" y="1920"/>
                </a:lnTo>
                <a:lnTo>
                  <a:pt x="47030" y="960"/>
                </a:lnTo>
                <a:lnTo>
                  <a:pt x="44150" y="960"/>
                </a:lnTo>
                <a:lnTo>
                  <a:pt x="43190" y="0"/>
                </a:lnTo>
                <a:lnTo>
                  <a:pt x="36469" y="0"/>
                </a:lnTo>
                <a:lnTo>
                  <a:pt x="35524" y="960"/>
                </a:lnTo>
                <a:lnTo>
                  <a:pt x="33588" y="960"/>
                </a:lnTo>
                <a:lnTo>
                  <a:pt x="31683" y="1920"/>
                </a:lnTo>
                <a:lnTo>
                  <a:pt x="30708" y="2880"/>
                </a:lnTo>
                <a:lnTo>
                  <a:pt x="28803" y="3840"/>
                </a:lnTo>
                <a:lnTo>
                  <a:pt x="26868" y="5760"/>
                </a:lnTo>
                <a:lnTo>
                  <a:pt x="24963" y="7680"/>
                </a:lnTo>
                <a:lnTo>
                  <a:pt x="23027" y="9601"/>
                </a:lnTo>
                <a:lnTo>
                  <a:pt x="21122" y="12481"/>
                </a:lnTo>
                <a:lnTo>
                  <a:pt x="19187" y="15361"/>
                </a:lnTo>
                <a:lnTo>
                  <a:pt x="19187" y="3840"/>
                </a:lnTo>
                <a:lnTo>
                  <a:pt x="18242" y="2880"/>
                </a:lnTo>
                <a:lnTo>
                  <a:pt x="17282" y="2880"/>
                </a:lnTo>
                <a:lnTo>
                  <a:pt x="16322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84475"/>
                </a:lnTo>
                <a:lnTo>
                  <a:pt x="960" y="8543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0" name="object 1330"/>
          <p:cNvSpPr/>
          <p:nvPr/>
        </p:nvSpPr>
        <p:spPr>
          <a:xfrm>
            <a:off x="2707355" y="6311859"/>
            <a:ext cx="16322" cy="20162"/>
          </a:xfrm>
          <a:custGeom>
            <a:avLst/>
            <a:gdLst/>
            <a:ahLst/>
            <a:cxnLst/>
            <a:rect l="l" t="t" r="r" b="b"/>
            <a:pathLst>
              <a:path w="16322" h="20162">
                <a:moveTo>
                  <a:pt x="4800" y="3840"/>
                </a:moveTo>
                <a:lnTo>
                  <a:pt x="2880" y="1920"/>
                </a:lnTo>
                <a:lnTo>
                  <a:pt x="0" y="0"/>
                </a:lnTo>
                <a:lnTo>
                  <a:pt x="1920" y="20162"/>
                </a:lnTo>
                <a:lnTo>
                  <a:pt x="11521" y="20162"/>
                </a:lnTo>
                <a:lnTo>
                  <a:pt x="16322" y="19202"/>
                </a:lnTo>
                <a:lnTo>
                  <a:pt x="14401" y="4800"/>
                </a:lnTo>
                <a:lnTo>
                  <a:pt x="7680" y="4800"/>
                </a:lnTo>
                <a:lnTo>
                  <a:pt x="4800" y="384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1" name="object 1331"/>
          <p:cNvSpPr/>
          <p:nvPr/>
        </p:nvSpPr>
        <p:spPr>
          <a:xfrm>
            <a:off x="2685272" y="6243706"/>
            <a:ext cx="71993" cy="88315"/>
          </a:xfrm>
          <a:custGeom>
            <a:avLst/>
            <a:gdLst/>
            <a:ahLst/>
            <a:cxnLst/>
            <a:rect l="l" t="t" r="r" b="b"/>
            <a:pathLst>
              <a:path w="71993" h="88315">
                <a:moveTo>
                  <a:pt x="57607" y="87355"/>
                </a:moveTo>
                <a:lnTo>
                  <a:pt x="66248" y="87355"/>
                </a:lnTo>
                <a:lnTo>
                  <a:pt x="68153" y="86395"/>
                </a:lnTo>
                <a:lnTo>
                  <a:pt x="70088" y="86395"/>
                </a:lnTo>
                <a:lnTo>
                  <a:pt x="71048" y="85435"/>
                </a:lnTo>
                <a:lnTo>
                  <a:pt x="71993" y="84475"/>
                </a:lnTo>
                <a:lnTo>
                  <a:pt x="71993" y="25923"/>
                </a:lnTo>
                <a:lnTo>
                  <a:pt x="71048" y="21122"/>
                </a:lnTo>
                <a:lnTo>
                  <a:pt x="70088" y="17282"/>
                </a:lnTo>
                <a:lnTo>
                  <a:pt x="68153" y="13441"/>
                </a:lnTo>
                <a:lnTo>
                  <a:pt x="66248" y="9601"/>
                </a:lnTo>
                <a:lnTo>
                  <a:pt x="63367" y="7680"/>
                </a:lnTo>
                <a:lnTo>
                  <a:pt x="60487" y="4800"/>
                </a:lnTo>
                <a:lnTo>
                  <a:pt x="56647" y="2880"/>
                </a:lnTo>
                <a:lnTo>
                  <a:pt x="52806" y="1920"/>
                </a:lnTo>
                <a:lnTo>
                  <a:pt x="48006" y="960"/>
                </a:lnTo>
                <a:lnTo>
                  <a:pt x="43205" y="0"/>
                </a:lnTo>
                <a:lnTo>
                  <a:pt x="33604" y="0"/>
                </a:lnTo>
                <a:lnTo>
                  <a:pt x="29763" y="960"/>
                </a:lnTo>
                <a:lnTo>
                  <a:pt x="26883" y="960"/>
                </a:lnTo>
                <a:lnTo>
                  <a:pt x="23042" y="1920"/>
                </a:lnTo>
                <a:lnTo>
                  <a:pt x="20162" y="1920"/>
                </a:lnTo>
                <a:lnTo>
                  <a:pt x="17282" y="2880"/>
                </a:lnTo>
                <a:lnTo>
                  <a:pt x="14401" y="3840"/>
                </a:lnTo>
                <a:lnTo>
                  <a:pt x="12481" y="4800"/>
                </a:lnTo>
                <a:lnTo>
                  <a:pt x="10561" y="5760"/>
                </a:lnTo>
                <a:lnTo>
                  <a:pt x="8641" y="6720"/>
                </a:lnTo>
                <a:lnTo>
                  <a:pt x="6720" y="7680"/>
                </a:lnTo>
                <a:lnTo>
                  <a:pt x="5760" y="8641"/>
                </a:lnTo>
                <a:lnTo>
                  <a:pt x="4800" y="9601"/>
                </a:lnTo>
                <a:lnTo>
                  <a:pt x="4800" y="11521"/>
                </a:lnTo>
                <a:lnTo>
                  <a:pt x="3840" y="12481"/>
                </a:lnTo>
                <a:lnTo>
                  <a:pt x="3840" y="20147"/>
                </a:lnTo>
                <a:lnTo>
                  <a:pt x="4800" y="21122"/>
                </a:lnTo>
                <a:lnTo>
                  <a:pt x="4800" y="22082"/>
                </a:lnTo>
                <a:lnTo>
                  <a:pt x="5760" y="23042"/>
                </a:lnTo>
                <a:lnTo>
                  <a:pt x="5760" y="23987"/>
                </a:lnTo>
                <a:lnTo>
                  <a:pt x="6720" y="24963"/>
                </a:lnTo>
                <a:lnTo>
                  <a:pt x="8641" y="24963"/>
                </a:lnTo>
                <a:lnTo>
                  <a:pt x="10561" y="23987"/>
                </a:lnTo>
                <a:lnTo>
                  <a:pt x="11521" y="23987"/>
                </a:lnTo>
                <a:lnTo>
                  <a:pt x="13441" y="23042"/>
                </a:lnTo>
                <a:lnTo>
                  <a:pt x="15361" y="22082"/>
                </a:lnTo>
                <a:lnTo>
                  <a:pt x="17282" y="21122"/>
                </a:lnTo>
                <a:lnTo>
                  <a:pt x="19202" y="20147"/>
                </a:lnTo>
                <a:lnTo>
                  <a:pt x="22082" y="19202"/>
                </a:lnTo>
                <a:lnTo>
                  <a:pt x="24963" y="18242"/>
                </a:lnTo>
                <a:lnTo>
                  <a:pt x="27843" y="17282"/>
                </a:lnTo>
                <a:lnTo>
                  <a:pt x="40325" y="17282"/>
                </a:lnTo>
                <a:lnTo>
                  <a:pt x="42245" y="18242"/>
                </a:lnTo>
                <a:lnTo>
                  <a:pt x="44165" y="18242"/>
                </a:lnTo>
                <a:lnTo>
                  <a:pt x="45125" y="19202"/>
                </a:lnTo>
                <a:lnTo>
                  <a:pt x="46085" y="20147"/>
                </a:lnTo>
                <a:lnTo>
                  <a:pt x="48006" y="22082"/>
                </a:lnTo>
                <a:lnTo>
                  <a:pt x="48966" y="23042"/>
                </a:lnTo>
                <a:lnTo>
                  <a:pt x="48966" y="24963"/>
                </a:lnTo>
                <a:lnTo>
                  <a:pt x="49926" y="26868"/>
                </a:lnTo>
                <a:lnTo>
                  <a:pt x="49926" y="36484"/>
                </a:lnTo>
                <a:lnTo>
                  <a:pt x="28803" y="36484"/>
                </a:lnTo>
                <a:lnTo>
                  <a:pt x="24003" y="38389"/>
                </a:lnTo>
                <a:lnTo>
                  <a:pt x="18242" y="39364"/>
                </a:lnTo>
                <a:lnTo>
                  <a:pt x="13441" y="40309"/>
                </a:lnTo>
                <a:lnTo>
                  <a:pt x="10561" y="43205"/>
                </a:lnTo>
                <a:lnTo>
                  <a:pt x="6720" y="45110"/>
                </a:lnTo>
                <a:lnTo>
                  <a:pt x="3840" y="47990"/>
                </a:lnTo>
                <a:lnTo>
                  <a:pt x="1920" y="50871"/>
                </a:lnTo>
                <a:lnTo>
                  <a:pt x="960" y="54711"/>
                </a:lnTo>
                <a:lnTo>
                  <a:pt x="0" y="58552"/>
                </a:lnTo>
                <a:lnTo>
                  <a:pt x="0" y="71033"/>
                </a:lnTo>
                <a:lnTo>
                  <a:pt x="1920" y="73913"/>
                </a:lnTo>
                <a:lnTo>
                  <a:pt x="2880" y="77754"/>
                </a:lnTo>
                <a:lnTo>
                  <a:pt x="4800" y="79674"/>
                </a:lnTo>
                <a:lnTo>
                  <a:pt x="7680" y="82555"/>
                </a:lnTo>
                <a:lnTo>
                  <a:pt x="10561" y="84475"/>
                </a:lnTo>
                <a:lnTo>
                  <a:pt x="13441" y="86395"/>
                </a:lnTo>
                <a:lnTo>
                  <a:pt x="17282" y="87355"/>
                </a:lnTo>
                <a:lnTo>
                  <a:pt x="20162" y="88315"/>
                </a:lnTo>
                <a:lnTo>
                  <a:pt x="24003" y="88315"/>
                </a:lnTo>
                <a:lnTo>
                  <a:pt x="22082" y="68153"/>
                </a:lnTo>
                <a:lnTo>
                  <a:pt x="21122" y="65272"/>
                </a:lnTo>
                <a:lnTo>
                  <a:pt x="21122" y="60472"/>
                </a:lnTo>
                <a:lnTo>
                  <a:pt x="22082" y="58552"/>
                </a:lnTo>
                <a:lnTo>
                  <a:pt x="22082" y="57591"/>
                </a:lnTo>
                <a:lnTo>
                  <a:pt x="23042" y="55671"/>
                </a:lnTo>
                <a:lnTo>
                  <a:pt x="24003" y="54711"/>
                </a:lnTo>
                <a:lnTo>
                  <a:pt x="25923" y="53751"/>
                </a:lnTo>
                <a:lnTo>
                  <a:pt x="27843" y="52791"/>
                </a:lnTo>
                <a:lnTo>
                  <a:pt x="29763" y="51831"/>
                </a:lnTo>
                <a:lnTo>
                  <a:pt x="32644" y="50871"/>
                </a:lnTo>
                <a:lnTo>
                  <a:pt x="34564" y="50871"/>
                </a:lnTo>
                <a:lnTo>
                  <a:pt x="37444" y="49911"/>
                </a:lnTo>
                <a:lnTo>
                  <a:pt x="49926" y="49911"/>
                </a:lnTo>
                <a:lnTo>
                  <a:pt x="49926" y="63352"/>
                </a:lnTo>
                <a:lnTo>
                  <a:pt x="47045" y="67193"/>
                </a:lnTo>
                <a:lnTo>
                  <a:pt x="44165" y="69113"/>
                </a:lnTo>
                <a:lnTo>
                  <a:pt x="42245" y="71033"/>
                </a:lnTo>
                <a:lnTo>
                  <a:pt x="39364" y="71993"/>
                </a:lnTo>
                <a:lnTo>
                  <a:pt x="36484" y="72953"/>
                </a:lnTo>
                <a:lnTo>
                  <a:pt x="38404" y="87355"/>
                </a:lnTo>
                <a:lnTo>
                  <a:pt x="42245" y="85435"/>
                </a:lnTo>
                <a:lnTo>
                  <a:pt x="46085" y="83515"/>
                </a:lnTo>
                <a:lnTo>
                  <a:pt x="49926" y="81594"/>
                </a:lnTo>
                <a:lnTo>
                  <a:pt x="52806" y="77754"/>
                </a:lnTo>
                <a:lnTo>
                  <a:pt x="52806" y="84475"/>
                </a:lnTo>
                <a:lnTo>
                  <a:pt x="53766" y="85435"/>
                </a:lnTo>
                <a:lnTo>
                  <a:pt x="54726" y="86395"/>
                </a:lnTo>
                <a:lnTo>
                  <a:pt x="56647" y="86395"/>
                </a:lnTo>
                <a:lnTo>
                  <a:pt x="57607" y="8735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2" name="object 1332"/>
          <p:cNvSpPr/>
          <p:nvPr/>
        </p:nvSpPr>
        <p:spPr>
          <a:xfrm>
            <a:off x="2778389" y="6208181"/>
            <a:ext cx="23042" cy="122880"/>
          </a:xfrm>
          <a:custGeom>
            <a:avLst/>
            <a:gdLst/>
            <a:ahLst/>
            <a:cxnLst/>
            <a:rect l="l" t="t" r="r" b="b"/>
            <a:pathLst>
              <a:path w="23042" h="122880">
                <a:moveTo>
                  <a:pt x="960" y="1920"/>
                </a:moveTo>
                <a:lnTo>
                  <a:pt x="960" y="2880"/>
                </a:lnTo>
                <a:lnTo>
                  <a:pt x="0" y="2880"/>
                </a:lnTo>
                <a:lnTo>
                  <a:pt x="0" y="119999"/>
                </a:lnTo>
                <a:lnTo>
                  <a:pt x="960" y="119999"/>
                </a:lnTo>
                <a:lnTo>
                  <a:pt x="960" y="120959"/>
                </a:lnTo>
                <a:lnTo>
                  <a:pt x="1920" y="121919"/>
                </a:lnTo>
                <a:lnTo>
                  <a:pt x="4800" y="121919"/>
                </a:lnTo>
                <a:lnTo>
                  <a:pt x="5760" y="122880"/>
                </a:lnTo>
                <a:lnTo>
                  <a:pt x="17282" y="122880"/>
                </a:lnTo>
                <a:lnTo>
                  <a:pt x="18242" y="121919"/>
                </a:lnTo>
                <a:lnTo>
                  <a:pt x="21122" y="121919"/>
                </a:lnTo>
                <a:lnTo>
                  <a:pt x="22082" y="120959"/>
                </a:lnTo>
                <a:lnTo>
                  <a:pt x="22082" y="119999"/>
                </a:lnTo>
                <a:lnTo>
                  <a:pt x="23042" y="119999"/>
                </a:lnTo>
                <a:lnTo>
                  <a:pt x="23042" y="2880"/>
                </a:lnTo>
                <a:lnTo>
                  <a:pt x="22082" y="1920"/>
                </a:lnTo>
                <a:lnTo>
                  <a:pt x="22082" y="960"/>
                </a:lnTo>
                <a:lnTo>
                  <a:pt x="20162" y="960"/>
                </a:lnTo>
                <a:lnTo>
                  <a:pt x="19202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3" name="object 1333"/>
          <p:cNvSpPr/>
          <p:nvPr/>
        </p:nvSpPr>
        <p:spPr>
          <a:xfrm>
            <a:off x="2866704" y="6215862"/>
            <a:ext cx="23042" cy="115199"/>
          </a:xfrm>
          <a:custGeom>
            <a:avLst/>
            <a:gdLst/>
            <a:ahLst/>
            <a:cxnLst/>
            <a:rect l="l" t="t" r="r" b="b"/>
            <a:pathLst>
              <a:path w="23042" h="115199">
                <a:moveTo>
                  <a:pt x="23042" y="1920"/>
                </a:moveTo>
                <a:lnTo>
                  <a:pt x="22082" y="1920"/>
                </a:lnTo>
                <a:lnTo>
                  <a:pt x="22082" y="960"/>
                </a:lnTo>
                <a:lnTo>
                  <a:pt x="18242" y="960"/>
                </a:lnTo>
                <a:lnTo>
                  <a:pt x="17282" y="0"/>
                </a:lnTo>
                <a:lnTo>
                  <a:pt x="5760" y="0"/>
                </a:lnTo>
                <a:lnTo>
                  <a:pt x="480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13278"/>
                </a:lnTo>
                <a:lnTo>
                  <a:pt x="960" y="113278"/>
                </a:lnTo>
                <a:lnTo>
                  <a:pt x="1920" y="114239"/>
                </a:lnTo>
                <a:lnTo>
                  <a:pt x="4800" y="114239"/>
                </a:lnTo>
                <a:lnTo>
                  <a:pt x="5760" y="115199"/>
                </a:lnTo>
                <a:lnTo>
                  <a:pt x="17282" y="115199"/>
                </a:lnTo>
                <a:lnTo>
                  <a:pt x="18242" y="114239"/>
                </a:lnTo>
                <a:lnTo>
                  <a:pt x="21122" y="114239"/>
                </a:lnTo>
                <a:lnTo>
                  <a:pt x="22082" y="113278"/>
                </a:lnTo>
                <a:lnTo>
                  <a:pt x="23042" y="113278"/>
                </a:lnTo>
                <a:lnTo>
                  <a:pt x="23042" y="192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4" name="object 1334"/>
          <p:cNvSpPr/>
          <p:nvPr/>
        </p:nvSpPr>
        <p:spPr>
          <a:xfrm>
            <a:off x="2913750" y="6243706"/>
            <a:ext cx="74874" cy="87355"/>
          </a:xfrm>
          <a:custGeom>
            <a:avLst/>
            <a:gdLst/>
            <a:ahLst/>
            <a:cxnLst/>
            <a:rect l="l" t="t" r="r" b="b"/>
            <a:pathLst>
              <a:path w="74874" h="87355">
                <a:moveTo>
                  <a:pt x="63352" y="4800"/>
                </a:moveTo>
                <a:lnTo>
                  <a:pt x="59512" y="2880"/>
                </a:lnTo>
                <a:lnTo>
                  <a:pt x="55671" y="960"/>
                </a:lnTo>
                <a:lnTo>
                  <a:pt x="51831" y="0"/>
                </a:lnTo>
                <a:lnTo>
                  <a:pt x="41285" y="0"/>
                </a:lnTo>
                <a:lnTo>
                  <a:pt x="36469" y="960"/>
                </a:lnTo>
                <a:lnTo>
                  <a:pt x="31683" y="3840"/>
                </a:lnTo>
                <a:lnTo>
                  <a:pt x="27843" y="5760"/>
                </a:lnTo>
                <a:lnTo>
                  <a:pt x="23042" y="9601"/>
                </a:lnTo>
                <a:lnTo>
                  <a:pt x="19202" y="14401"/>
                </a:lnTo>
                <a:lnTo>
                  <a:pt x="19202" y="4800"/>
                </a:lnTo>
                <a:lnTo>
                  <a:pt x="18242" y="3840"/>
                </a:lnTo>
                <a:lnTo>
                  <a:pt x="18242" y="2880"/>
                </a:lnTo>
                <a:lnTo>
                  <a:pt x="17282" y="2880"/>
                </a:lnTo>
                <a:lnTo>
                  <a:pt x="16322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0" y="3840"/>
                </a:lnTo>
                <a:lnTo>
                  <a:pt x="0" y="85435"/>
                </a:lnTo>
                <a:lnTo>
                  <a:pt x="960" y="85435"/>
                </a:lnTo>
                <a:lnTo>
                  <a:pt x="960" y="86395"/>
                </a:lnTo>
                <a:lnTo>
                  <a:pt x="3840" y="86395"/>
                </a:lnTo>
                <a:lnTo>
                  <a:pt x="5760" y="87355"/>
                </a:lnTo>
                <a:lnTo>
                  <a:pt x="16322" y="87355"/>
                </a:lnTo>
                <a:lnTo>
                  <a:pt x="18242" y="86395"/>
                </a:lnTo>
                <a:lnTo>
                  <a:pt x="21122" y="86395"/>
                </a:lnTo>
                <a:lnTo>
                  <a:pt x="21122" y="85435"/>
                </a:lnTo>
                <a:lnTo>
                  <a:pt x="22082" y="85435"/>
                </a:lnTo>
                <a:lnTo>
                  <a:pt x="22082" y="31683"/>
                </a:lnTo>
                <a:lnTo>
                  <a:pt x="24963" y="27843"/>
                </a:lnTo>
                <a:lnTo>
                  <a:pt x="28788" y="24963"/>
                </a:lnTo>
                <a:lnTo>
                  <a:pt x="30723" y="22082"/>
                </a:lnTo>
                <a:lnTo>
                  <a:pt x="33604" y="20147"/>
                </a:lnTo>
                <a:lnTo>
                  <a:pt x="36469" y="19202"/>
                </a:lnTo>
                <a:lnTo>
                  <a:pt x="42245" y="19202"/>
                </a:lnTo>
                <a:lnTo>
                  <a:pt x="44150" y="20147"/>
                </a:lnTo>
                <a:lnTo>
                  <a:pt x="45125" y="21122"/>
                </a:lnTo>
                <a:lnTo>
                  <a:pt x="47030" y="22082"/>
                </a:lnTo>
                <a:lnTo>
                  <a:pt x="48966" y="23042"/>
                </a:lnTo>
                <a:lnTo>
                  <a:pt x="49910" y="23987"/>
                </a:lnTo>
                <a:lnTo>
                  <a:pt x="50871" y="25923"/>
                </a:lnTo>
                <a:lnTo>
                  <a:pt x="51831" y="27843"/>
                </a:lnTo>
                <a:lnTo>
                  <a:pt x="51831" y="29763"/>
                </a:lnTo>
                <a:lnTo>
                  <a:pt x="52791" y="31683"/>
                </a:lnTo>
                <a:lnTo>
                  <a:pt x="52791" y="84475"/>
                </a:lnTo>
                <a:lnTo>
                  <a:pt x="53751" y="85435"/>
                </a:lnTo>
                <a:lnTo>
                  <a:pt x="54711" y="86395"/>
                </a:lnTo>
                <a:lnTo>
                  <a:pt x="57591" y="86395"/>
                </a:lnTo>
                <a:lnTo>
                  <a:pt x="58552" y="87355"/>
                </a:lnTo>
                <a:lnTo>
                  <a:pt x="69113" y="87355"/>
                </a:lnTo>
                <a:lnTo>
                  <a:pt x="71033" y="86395"/>
                </a:lnTo>
                <a:lnTo>
                  <a:pt x="73913" y="86395"/>
                </a:lnTo>
                <a:lnTo>
                  <a:pt x="73913" y="85435"/>
                </a:lnTo>
                <a:lnTo>
                  <a:pt x="74874" y="85435"/>
                </a:lnTo>
                <a:lnTo>
                  <a:pt x="74874" y="24963"/>
                </a:lnTo>
                <a:lnTo>
                  <a:pt x="73913" y="20147"/>
                </a:lnTo>
                <a:lnTo>
                  <a:pt x="72953" y="16306"/>
                </a:lnTo>
                <a:lnTo>
                  <a:pt x="71033" y="13441"/>
                </a:lnTo>
                <a:lnTo>
                  <a:pt x="68153" y="9601"/>
                </a:lnTo>
                <a:lnTo>
                  <a:pt x="66233" y="6720"/>
                </a:lnTo>
                <a:lnTo>
                  <a:pt x="63352" y="480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5" name="object 1335"/>
          <p:cNvSpPr/>
          <p:nvPr/>
        </p:nvSpPr>
        <p:spPr>
          <a:xfrm>
            <a:off x="3000146" y="6224503"/>
            <a:ext cx="55671" cy="107518"/>
          </a:xfrm>
          <a:custGeom>
            <a:avLst/>
            <a:gdLst/>
            <a:ahLst/>
            <a:cxnLst/>
            <a:rect l="l" t="t" r="r" b="b"/>
            <a:pathLst>
              <a:path w="55671" h="107518">
                <a:moveTo>
                  <a:pt x="12481" y="2880"/>
                </a:moveTo>
                <a:lnTo>
                  <a:pt x="12481" y="21122"/>
                </a:lnTo>
                <a:lnTo>
                  <a:pt x="1920" y="21122"/>
                </a:lnTo>
                <a:lnTo>
                  <a:pt x="1920" y="22082"/>
                </a:lnTo>
                <a:lnTo>
                  <a:pt x="960" y="22082"/>
                </a:lnTo>
                <a:lnTo>
                  <a:pt x="960" y="23042"/>
                </a:lnTo>
                <a:lnTo>
                  <a:pt x="0" y="24003"/>
                </a:lnTo>
                <a:lnTo>
                  <a:pt x="0" y="35509"/>
                </a:lnTo>
                <a:lnTo>
                  <a:pt x="960" y="37444"/>
                </a:lnTo>
                <a:lnTo>
                  <a:pt x="960" y="38404"/>
                </a:lnTo>
                <a:lnTo>
                  <a:pt x="1920" y="39349"/>
                </a:lnTo>
                <a:lnTo>
                  <a:pt x="12481" y="39349"/>
                </a:lnTo>
                <a:lnTo>
                  <a:pt x="12481" y="84475"/>
                </a:lnTo>
                <a:lnTo>
                  <a:pt x="13441" y="88315"/>
                </a:lnTo>
                <a:lnTo>
                  <a:pt x="14401" y="92156"/>
                </a:lnTo>
                <a:lnTo>
                  <a:pt x="15361" y="95996"/>
                </a:lnTo>
                <a:lnTo>
                  <a:pt x="16322" y="98877"/>
                </a:lnTo>
                <a:lnTo>
                  <a:pt x="19202" y="100797"/>
                </a:lnTo>
                <a:lnTo>
                  <a:pt x="21122" y="102717"/>
                </a:lnTo>
                <a:lnTo>
                  <a:pt x="24003" y="104637"/>
                </a:lnTo>
                <a:lnTo>
                  <a:pt x="26883" y="105597"/>
                </a:lnTo>
                <a:lnTo>
                  <a:pt x="29763" y="107518"/>
                </a:lnTo>
                <a:lnTo>
                  <a:pt x="45125" y="107518"/>
                </a:lnTo>
                <a:lnTo>
                  <a:pt x="46085" y="106558"/>
                </a:lnTo>
                <a:lnTo>
                  <a:pt x="48966" y="106558"/>
                </a:lnTo>
                <a:lnTo>
                  <a:pt x="49926" y="105597"/>
                </a:lnTo>
                <a:lnTo>
                  <a:pt x="50871" y="105597"/>
                </a:lnTo>
                <a:lnTo>
                  <a:pt x="52806" y="104637"/>
                </a:lnTo>
                <a:lnTo>
                  <a:pt x="53766" y="103677"/>
                </a:lnTo>
                <a:lnTo>
                  <a:pt x="54711" y="102717"/>
                </a:lnTo>
                <a:lnTo>
                  <a:pt x="54711" y="100797"/>
                </a:lnTo>
                <a:lnTo>
                  <a:pt x="55671" y="99837"/>
                </a:lnTo>
                <a:lnTo>
                  <a:pt x="55671" y="92156"/>
                </a:lnTo>
                <a:lnTo>
                  <a:pt x="54711" y="91196"/>
                </a:lnTo>
                <a:lnTo>
                  <a:pt x="54711" y="87355"/>
                </a:lnTo>
                <a:lnTo>
                  <a:pt x="50871" y="87355"/>
                </a:lnTo>
                <a:lnTo>
                  <a:pt x="49926" y="88315"/>
                </a:lnTo>
                <a:lnTo>
                  <a:pt x="47030" y="88315"/>
                </a:lnTo>
                <a:lnTo>
                  <a:pt x="46085" y="89275"/>
                </a:lnTo>
                <a:lnTo>
                  <a:pt x="40309" y="89275"/>
                </a:lnTo>
                <a:lnTo>
                  <a:pt x="38404" y="88315"/>
                </a:lnTo>
                <a:lnTo>
                  <a:pt x="36484" y="85435"/>
                </a:lnTo>
                <a:lnTo>
                  <a:pt x="35524" y="83515"/>
                </a:lnTo>
                <a:lnTo>
                  <a:pt x="34564" y="80634"/>
                </a:lnTo>
                <a:lnTo>
                  <a:pt x="34564" y="39349"/>
                </a:lnTo>
                <a:lnTo>
                  <a:pt x="52806" y="39349"/>
                </a:lnTo>
                <a:lnTo>
                  <a:pt x="53766" y="38404"/>
                </a:lnTo>
                <a:lnTo>
                  <a:pt x="54711" y="37444"/>
                </a:lnTo>
                <a:lnTo>
                  <a:pt x="54711" y="35509"/>
                </a:lnTo>
                <a:lnTo>
                  <a:pt x="55671" y="33604"/>
                </a:lnTo>
                <a:lnTo>
                  <a:pt x="55671" y="26883"/>
                </a:lnTo>
                <a:lnTo>
                  <a:pt x="54711" y="25923"/>
                </a:lnTo>
                <a:lnTo>
                  <a:pt x="54711" y="23042"/>
                </a:lnTo>
                <a:lnTo>
                  <a:pt x="53766" y="23042"/>
                </a:lnTo>
                <a:lnTo>
                  <a:pt x="53766" y="22082"/>
                </a:lnTo>
                <a:lnTo>
                  <a:pt x="52806" y="21122"/>
                </a:lnTo>
                <a:lnTo>
                  <a:pt x="34564" y="21122"/>
                </a:lnTo>
                <a:lnTo>
                  <a:pt x="34564" y="1920"/>
                </a:lnTo>
                <a:lnTo>
                  <a:pt x="33604" y="1920"/>
                </a:lnTo>
                <a:lnTo>
                  <a:pt x="33604" y="960"/>
                </a:lnTo>
                <a:lnTo>
                  <a:pt x="30723" y="960"/>
                </a:lnTo>
                <a:lnTo>
                  <a:pt x="28803" y="0"/>
                </a:lnTo>
                <a:lnTo>
                  <a:pt x="18242" y="0"/>
                </a:lnTo>
                <a:lnTo>
                  <a:pt x="17282" y="960"/>
                </a:lnTo>
                <a:lnTo>
                  <a:pt x="14401" y="960"/>
                </a:lnTo>
                <a:lnTo>
                  <a:pt x="14401" y="1920"/>
                </a:lnTo>
                <a:lnTo>
                  <a:pt x="13441" y="1920"/>
                </a:lnTo>
                <a:lnTo>
                  <a:pt x="12481" y="288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6" name="object 1336"/>
          <p:cNvSpPr/>
          <p:nvPr/>
        </p:nvSpPr>
        <p:spPr>
          <a:xfrm>
            <a:off x="3072140" y="6243706"/>
            <a:ext cx="49926" cy="87355"/>
          </a:xfrm>
          <a:custGeom>
            <a:avLst/>
            <a:gdLst/>
            <a:ahLst/>
            <a:cxnLst/>
            <a:rect l="l" t="t" r="r" b="b"/>
            <a:pathLst>
              <a:path w="49926" h="87355">
                <a:moveTo>
                  <a:pt x="5760" y="1920"/>
                </a:moveTo>
                <a:lnTo>
                  <a:pt x="2880" y="1920"/>
                </a:lnTo>
                <a:lnTo>
                  <a:pt x="1920" y="2880"/>
                </a:lnTo>
                <a:lnTo>
                  <a:pt x="0" y="2880"/>
                </a:lnTo>
                <a:lnTo>
                  <a:pt x="0" y="85435"/>
                </a:lnTo>
                <a:lnTo>
                  <a:pt x="960" y="85435"/>
                </a:lnTo>
                <a:lnTo>
                  <a:pt x="960" y="86395"/>
                </a:lnTo>
                <a:lnTo>
                  <a:pt x="3840" y="86395"/>
                </a:lnTo>
                <a:lnTo>
                  <a:pt x="5760" y="87355"/>
                </a:lnTo>
                <a:lnTo>
                  <a:pt x="16322" y="87355"/>
                </a:lnTo>
                <a:lnTo>
                  <a:pt x="17282" y="86395"/>
                </a:lnTo>
                <a:lnTo>
                  <a:pt x="20162" y="86395"/>
                </a:lnTo>
                <a:lnTo>
                  <a:pt x="21122" y="85435"/>
                </a:lnTo>
                <a:lnTo>
                  <a:pt x="22082" y="84475"/>
                </a:lnTo>
                <a:lnTo>
                  <a:pt x="22082" y="34549"/>
                </a:lnTo>
                <a:lnTo>
                  <a:pt x="24003" y="31683"/>
                </a:lnTo>
                <a:lnTo>
                  <a:pt x="24963" y="29763"/>
                </a:lnTo>
                <a:lnTo>
                  <a:pt x="26883" y="27843"/>
                </a:lnTo>
                <a:lnTo>
                  <a:pt x="27843" y="26868"/>
                </a:lnTo>
                <a:lnTo>
                  <a:pt x="29763" y="24963"/>
                </a:lnTo>
                <a:lnTo>
                  <a:pt x="30723" y="23987"/>
                </a:lnTo>
                <a:lnTo>
                  <a:pt x="31683" y="23042"/>
                </a:lnTo>
                <a:lnTo>
                  <a:pt x="33604" y="22082"/>
                </a:lnTo>
                <a:lnTo>
                  <a:pt x="34564" y="22082"/>
                </a:lnTo>
                <a:lnTo>
                  <a:pt x="35524" y="21122"/>
                </a:lnTo>
                <a:lnTo>
                  <a:pt x="42245" y="21122"/>
                </a:lnTo>
                <a:lnTo>
                  <a:pt x="43205" y="22082"/>
                </a:lnTo>
                <a:lnTo>
                  <a:pt x="45125" y="22082"/>
                </a:lnTo>
                <a:lnTo>
                  <a:pt x="45125" y="23042"/>
                </a:lnTo>
                <a:lnTo>
                  <a:pt x="48006" y="23042"/>
                </a:lnTo>
                <a:lnTo>
                  <a:pt x="48966" y="22082"/>
                </a:lnTo>
                <a:lnTo>
                  <a:pt x="48966" y="21122"/>
                </a:lnTo>
                <a:lnTo>
                  <a:pt x="49926" y="21122"/>
                </a:lnTo>
                <a:lnTo>
                  <a:pt x="49926" y="3840"/>
                </a:lnTo>
                <a:lnTo>
                  <a:pt x="48966" y="2880"/>
                </a:lnTo>
                <a:lnTo>
                  <a:pt x="48966" y="1920"/>
                </a:lnTo>
                <a:lnTo>
                  <a:pt x="47045" y="1920"/>
                </a:lnTo>
                <a:lnTo>
                  <a:pt x="46085" y="960"/>
                </a:lnTo>
                <a:lnTo>
                  <a:pt x="44165" y="960"/>
                </a:lnTo>
                <a:lnTo>
                  <a:pt x="43205" y="0"/>
                </a:lnTo>
                <a:lnTo>
                  <a:pt x="36484" y="0"/>
                </a:lnTo>
                <a:lnTo>
                  <a:pt x="34564" y="960"/>
                </a:lnTo>
                <a:lnTo>
                  <a:pt x="32644" y="960"/>
                </a:lnTo>
                <a:lnTo>
                  <a:pt x="31683" y="1920"/>
                </a:lnTo>
                <a:lnTo>
                  <a:pt x="29763" y="2880"/>
                </a:lnTo>
                <a:lnTo>
                  <a:pt x="27843" y="3840"/>
                </a:lnTo>
                <a:lnTo>
                  <a:pt x="25923" y="5760"/>
                </a:lnTo>
                <a:lnTo>
                  <a:pt x="24003" y="7680"/>
                </a:lnTo>
                <a:lnTo>
                  <a:pt x="23042" y="9601"/>
                </a:lnTo>
                <a:lnTo>
                  <a:pt x="21122" y="12481"/>
                </a:lnTo>
                <a:lnTo>
                  <a:pt x="18242" y="15361"/>
                </a:lnTo>
                <a:lnTo>
                  <a:pt x="18242" y="2880"/>
                </a:lnTo>
                <a:lnTo>
                  <a:pt x="16322" y="2880"/>
                </a:lnTo>
                <a:lnTo>
                  <a:pt x="16322" y="1920"/>
                </a:lnTo>
                <a:lnTo>
                  <a:pt x="5760" y="192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7" name="object 1337"/>
          <p:cNvSpPr/>
          <p:nvPr/>
        </p:nvSpPr>
        <p:spPr>
          <a:xfrm>
            <a:off x="3126866" y="6243706"/>
            <a:ext cx="71993" cy="88315"/>
          </a:xfrm>
          <a:custGeom>
            <a:avLst/>
            <a:gdLst/>
            <a:ahLst/>
            <a:cxnLst/>
            <a:rect l="l" t="t" r="r" b="b"/>
            <a:pathLst>
              <a:path w="71993" h="88315">
                <a:moveTo>
                  <a:pt x="47030" y="83515"/>
                </a:moveTo>
                <a:lnTo>
                  <a:pt x="50871" y="81594"/>
                </a:lnTo>
                <a:lnTo>
                  <a:pt x="53751" y="77754"/>
                </a:lnTo>
                <a:lnTo>
                  <a:pt x="53751" y="85435"/>
                </a:lnTo>
                <a:lnTo>
                  <a:pt x="54711" y="85435"/>
                </a:lnTo>
                <a:lnTo>
                  <a:pt x="54711" y="86395"/>
                </a:lnTo>
                <a:lnTo>
                  <a:pt x="56631" y="86395"/>
                </a:lnTo>
                <a:lnTo>
                  <a:pt x="58552" y="87355"/>
                </a:lnTo>
                <a:lnTo>
                  <a:pt x="67193" y="87355"/>
                </a:lnTo>
                <a:lnTo>
                  <a:pt x="68153" y="86395"/>
                </a:lnTo>
                <a:lnTo>
                  <a:pt x="70073" y="86395"/>
                </a:lnTo>
                <a:lnTo>
                  <a:pt x="71033" y="85435"/>
                </a:lnTo>
                <a:lnTo>
                  <a:pt x="71993" y="85435"/>
                </a:lnTo>
                <a:lnTo>
                  <a:pt x="71993" y="25923"/>
                </a:lnTo>
                <a:lnTo>
                  <a:pt x="71033" y="21122"/>
                </a:lnTo>
                <a:lnTo>
                  <a:pt x="70073" y="17282"/>
                </a:lnTo>
                <a:lnTo>
                  <a:pt x="69113" y="13441"/>
                </a:lnTo>
                <a:lnTo>
                  <a:pt x="66233" y="9601"/>
                </a:lnTo>
                <a:lnTo>
                  <a:pt x="64312" y="7680"/>
                </a:lnTo>
                <a:lnTo>
                  <a:pt x="61432" y="4800"/>
                </a:lnTo>
                <a:lnTo>
                  <a:pt x="57591" y="2880"/>
                </a:lnTo>
                <a:lnTo>
                  <a:pt x="52791" y="1920"/>
                </a:lnTo>
                <a:lnTo>
                  <a:pt x="48950" y="960"/>
                </a:lnTo>
                <a:lnTo>
                  <a:pt x="43190" y="0"/>
                </a:lnTo>
                <a:lnTo>
                  <a:pt x="33588" y="0"/>
                </a:lnTo>
                <a:lnTo>
                  <a:pt x="30708" y="960"/>
                </a:lnTo>
                <a:lnTo>
                  <a:pt x="26868" y="960"/>
                </a:lnTo>
                <a:lnTo>
                  <a:pt x="24003" y="1920"/>
                </a:lnTo>
                <a:lnTo>
                  <a:pt x="21122" y="1920"/>
                </a:lnTo>
                <a:lnTo>
                  <a:pt x="18227" y="2880"/>
                </a:lnTo>
                <a:lnTo>
                  <a:pt x="15346" y="3840"/>
                </a:lnTo>
                <a:lnTo>
                  <a:pt x="12481" y="4800"/>
                </a:lnTo>
                <a:lnTo>
                  <a:pt x="10561" y="5760"/>
                </a:lnTo>
                <a:lnTo>
                  <a:pt x="8641" y="6720"/>
                </a:lnTo>
                <a:lnTo>
                  <a:pt x="7680" y="7680"/>
                </a:lnTo>
                <a:lnTo>
                  <a:pt x="6720" y="8641"/>
                </a:lnTo>
                <a:lnTo>
                  <a:pt x="5760" y="9601"/>
                </a:lnTo>
                <a:lnTo>
                  <a:pt x="4800" y="10561"/>
                </a:lnTo>
                <a:lnTo>
                  <a:pt x="4800" y="22082"/>
                </a:lnTo>
                <a:lnTo>
                  <a:pt x="5760" y="22082"/>
                </a:lnTo>
                <a:lnTo>
                  <a:pt x="5760" y="23987"/>
                </a:lnTo>
                <a:lnTo>
                  <a:pt x="6720" y="23987"/>
                </a:lnTo>
                <a:lnTo>
                  <a:pt x="6720" y="24963"/>
                </a:lnTo>
                <a:lnTo>
                  <a:pt x="9601" y="24963"/>
                </a:lnTo>
                <a:lnTo>
                  <a:pt x="10561" y="23987"/>
                </a:lnTo>
                <a:lnTo>
                  <a:pt x="11506" y="23987"/>
                </a:lnTo>
                <a:lnTo>
                  <a:pt x="13441" y="23042"/>
                </a:lnTo>
                <a:lnTo>
                  <a:pt x="15346" y="22082"/>
                </a:lnTo>
                <a:lnTo>
                  <a:pt x="17282" y="21122"/>
                </a:lnTo>
                <a:lnTo>
                  <a:pt x="20162" y="20147"/>
                </a:lnTo>
                <a:lnTo>
                  <a:pt x="22067" y="19202"/>
                </a:lnTo>
                <a:lnTo>
                  <a:pt x="24963" y="18242"/>
                </a:lnTo>
                <a:lnTo>
                  <a:pt x="27843" y="17282"/>
                </a:lnTo>
                <a:lnTo>
                  <a:pt x="40309" y="17282"/>
                </a:lnTo>
                <a:lnTo>
                  <a:pt x="42230" y="18242"/>
                </a:lnTo>
                <a:lnTo>
                  <a:pt x="44150" y="18242"/>
                </a:lnTo>
                <a:lnTo>
                  <a:pt x="46070" y="19202"/>
                </a:lnTo>
                <a:lnTo>
                  <a:pt x="47030" y="20147"/>
                </a:lnTo>
                <a:lnTo>
                  <a:pt x="47990" y="22082"/>
                </a:lnTo>
                <a:lnTo>
                  <a:pt x="48950" y="23042"/>
                </a:lnTo>
                <a:lnTo>
                  <a:pt x="48950" y="24963"/>
                </a:lnTo>
                <a:lnTo>
                  <a:pt x="49911" y="26868"/>
                </a:lnTo>
                <a:lnTo>
                  <a:pt x="49911" y="36484"/>
                </a:lnTo>
                <a:lnTo>
                  <a:pt x="29748" y="36484"/>
                </a:lnTo>
                <a:lnTo>
                  <a:pt x="24003" y="38389"/>
                </a:lnTo>
                <a:lnTo>
                  <a:pt x="19187" y="39364"/>
                </a:lnTo>
                <a:lnTo>
                  <a:pt x="14401" y="40309"/>
                </a:lnTo>
                <a:lnTo>
                  <a:pt x="10561" y="43205"/>
                </a:lnTo>
                <a:lnTo>
                  <a:pt x="7680" y="45110"/>
                </a:lnTo>
                <a:lnTo>
                  <a:pt x="4800" y="47990"/>
                </a:lnTo>
                <a:lnTo>
                  <a:pt x="2880" y="50871"/>
                </a:lnTo>
                <a:lnTo>
                  <a:pt x="960" y="54711"/>
                </a:lnTo>
                <a:lnTo>
                  <a:pt x="0" y="58552"/>
                </a:lnTo>
                <a:lnTo>
                  <a:pt x="0" y="67193"/>
                </a:lnTo>
                <a:lnTo>
                  <a:pt x="960" y="71033"/>
                </a:lnTo>
                <a:lnTo>
                  <a:pt x="1920" y="73913"/>
                </a:lnTo>
                <a:lnTo>
                  <a:pt x="3840" y="77754"/>
                </a:lnTo>
                <a:lnTo>
                  <a:pt x="5760" y="79674"/>
                </a:lnTo>
                <a:lnTo>
                  <a:pt x="7680" y="82555"/>
                </a:lnTo>
                <a:lnTo>
                  <a:pt x="10561" y="84475"/>
                </a:lnTo>
                <a:lnTo>
                  <a:pt x="13441" y="86395"/>
                </a:lnTo>
                <a:lnTo>
                  <a:pt x="17282" y="87355"/>
                </a:lnTo>
                <a:lnTo>
                  <a:pt x="21122" y="88315"/>
                </a:lnTo>
                <a:lnTo>
                  <a:pt x="28788" y="88315"/>
                </a:lnTo>
                <a:lnTo>
                  <a:pt x="24963" y="70073"/>
                </a:lnTo>
                <a:lnTo>
                  <a:pt x="23027" y="68153"/>
                </a:lnTo>
                <a:lnTo>
                  <a:pt x="22067" y="65272"/>
                </a:lnTo>
                <a:lnTo>
                  <a:pt x="22067" y="58552"/>
                </a:lnTo>
                <a:lnTo>
                  <a:pt x="23027" y="57591"/>
                </a:lnTo>
                <a:lnTo>
                  <a:pt x="24003" y="55671"/>
                </a:lnTo>
                <a:lnTo>
                  <a:pt x="24963" y="54711"/>
                </a:lnTo>
                <a:lnTo>
                  <a:pt x="25908" y="53751"/>
                </a:lnTo>
                <a:lnTo>
                  <a:pt x="27843" y="52791"/>
                </a:lnTo>
                <a:lnTo>
                  <a:pt x="29748" y="51831"/>
                </a:lnTo>
                <a:lnTo>
                  <a:pt x="32628" y="50871"/>
                </a:lnTo>
                <a:lnTo>
                  <a:pt x="35509" y="50871"/>
                </a:lnTo>
                <a:lnTo>
                  <a:pt x="38389" y="49911"/>
                </a:lnTo>
                <a:lnTo>
                  <a:pt x="49911" y="49911"/>
                </a:lnTo>
                <a:lnTo>
                  <a:pt x="49911" y="63352"/>
                </a:lnTo>
                <a:lnTo>
                  <a:pt x="47030" y="67193"/>
                </a:lnTo>
                <a:lnTo>
                  <a:pt x="45110" y="69113"/>
                </a:lnTo>
                <a:lnTo>
                  <a:pt x="42230" y="71033"/>
                </a:lnTo>
                <a:lnTo>
                  <a:pt x="39349" y="71993"/>
                </a:lnTo>
                <a:lnTo>
                  <a:pt x="36469" y="72953"/>
                </a:lnTo>
                <a:lnTo>
                  <a:pt x="33588" y="72953"/>
                </a:lnTo>
                <a:lnTo>
                  <a:pt x="38389" y="87355"/>
                </a:lnTo>
                <a:lnTo>
                  <a:pt x="42230" y="85435"/>
                </a:lnTo>
                <a:lnTo>
                  <a:pt x="47030" y="8351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8" name="object 1338"/>
          <p:cNvSpPr/>
          <p:nvPr/>
        </p:nvSpPr>
        <p:spPr>
          <a:xfrm>
            <a:off x="3151830" y="6313779"/>
            <a:ext cx="13426" cy="18242"/>
          </a:xfrm>
          <a:custGeom>
            <a:avLst/>
            <a:gdLst/>
            <a:ahLst/>
            <a:cxnLst/>
            <a:rect l="l" t="t" r="r" b="b"/>
            <a:pathLst>
              <a:path w="13426" h="18242">
                <a:moveTo>
                  <a:pt x="13426" y="17282"/>
                </a:moveTo>
                <a:lnTo>
                  <a:pt x="8625" y="2880"/>
                </a:lnTo>
                <a:lnTo>
                  <a:pt x="4785" y="2880"/>
                </a:lnTo>
                <a:lnTo>
                  <a:pt x="1905" y="1920"/>
                </a:lnTo>
                <a:lnTo>
                  <a:pt x="0" y="0"/>
                </a:lnTo>
                <a:lnTo>
                  <a:pt x="3825" y="18242"/>
                </a:lnTo>
                <a:lnTo>
                  <a:pt x="8625" y="18242"/>
                </a:lnTo>
                <a:lnTo>
                  <a:pt x="13426" y="1728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9" name="object 1339"/>
          <p:cNvSpPr/>
          <p:nvPr/>
        </p:nvSpPr>
        <p:spPr>
          <a:xfrm>
            <a:off x="3215182" y="6277295"/>
            <a:ext cx="44150" cy="18242"/>
          </a:xfrm>
          <a:custGeom>
            <a:avLst/>
            <a:gdLst/>
            <a:ahLst/>
            <a:cxnLst/>
            <a:rect l="l" t="t" r="r" b="b"/>
            <a:pathLst>
              <a:path w="44150" h="18242">
                <a:moveTo>
                  <a:pt x="42230" y="0"/>
                </a:moveTo>
                <a:lnTo>
                  <a:pt x="1920" y="0"/>
                </a:lnTo>
                <a:lnTo>
                  <a:pt x="960" y="960"/>
                </a:lnTo>
                <a:lnTo>
                  <a:pt x="960" y="1935"/>
                </a:lnTo>
                <a:lnTo>
                  <a:pt x="0" y="2895"/>
                </a:lnTo>
                <a:lnTo>
                  <a:pt x="0" y="14401"/>
                </a:lnTo>
                <a:lnTo>
                  <a:pt x="960" y="16322"/>
                </a:lnTo>
                <a:lnTo>
                  <a:pt x="960" y="17282"/>
                </a:lnTo>
                <a:lnTo>
                  <a:pt x="1920" y="18242"/>
                </a:lnTo>
                <a:lnTo>
                  <a:pt x="42230" y="18242"/>
                </a:lnTo>
                <a:lnTo>
                  <a:pt x="43190" y="17282"/>
                </a:lnTo>
                <a:lnTo>
                  <a:pt x="43190" y="16322"/>
                </a:lnTo>
                <a:lnTo>
                  <a:pt x="44150" y="14401"/>
                </a:lnTo>
                <a:lnTo>
                  <a:pt x="44150" y="2895"/>
                </a:lnTo>
                <a:lnTo>
                  <a:pt x="43190" y="1935"/>
                </a:lnTo>
                <a:lnTo>
                  <a:pt x="43190" y="960"/>
                </a:lnTo>
                <a:lnTo>
                  <a:pt x="42230" y="960"/>
                </a:lnTo>
                <a:lnTo>
                  <a:pt x="4223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0" name="object 1340"/>
          <p:cNvSpPr/>
          <p:nvPr/>
        </p:nvSpPr>
        <p:spPr>
          <a:xfrm>
            <a:off x="3276615" y="6215862"/>
            <a:ext cx="24002" cy="115199"/>
          </a:xfrm>
          <a:custGeom>
            <a:avLst/>
            <a:gdLst/>
            <a:ahLst/>
            <a:cxnLst/>
            <a:rect l="l" t="t" r="r" b="b"/>
            <a:pathLst>
              <a:path w="24002" h="115199">
                <a:moveTo>
                  <a:pt x="960" y="1920"/>
                </a:moveTo>
                <a:lnTo>
                  <a:pt x="960" y="2880"/>
                </a:lnTo>
                <a:lnTo>
                  <a:pt x="0" y="2880"/>
                </a:lnTo>
                <a:lnTo>
                  <a:pt x="0" y="112318"/>
                </a:lnTo>
                <a:lnTo>
                  <a:pt x="960" y="112318"/>
                </a:lnTo>
                <a:lnTo>
                  <a:pt x="960" y="113278"/>
                </a:lnTo>
                <a:lnTo>
                  <a:pt x="1920" y="114239"/>
                </a:lnTo>
                <a:lnTo>
                  <a:pt x="4800" y="114239"/>
                </a:lnTo>
                <a:lnTo>
                  <a:pt x="6720" y="115199"/>
                </a:lnTo>
                <a:lnTo>
                  <a:pt x="17282" y="115199"/>
                </a:lnTo>
                <a:lnTo>
                  <a:pt x="19202" y="114239"/>
                </a:lnTo>
                <a:lnTo>
                  <a:pt x="21122" y="114239"/>
                </a:lnTo>
                <a:lnTo>
                  <a:pt x="22082" y="113278"/>
                </a:lnTo>
                <a:lnTo>
                  <a:pt x="23042" y="113278"/>
                </a:lnTo>
                <a:lnTo>
                  <a:pt x="23042" y="112318"/>
                </a:lnTo>
                <a:lnTo>
                  <a:pt x="24002" y="112318"/>
                </a:lnTo>
                <a:lnTo>
                  <a:pt x="24002" y="2880"/>
                </a:lnTo>
                <a:lnTo>
                  <a:pt x="23042" y="2880"/>
                </a:lnTo>
                <a:lnTo>
                  <a:pt x="23042" y="1920"/>
                </a:lnTo>
                <a:lnTo>
                  <a:pt x="22082" y="960"/>
                </a:lnTo>
                <a:lnTo>
                  <a:pt x="19202" y="960"/>
                </a:lnTo>
                <a:lnTo>
                  <a:pt x="17282" y="0"/>
                </a:lnTo>
                <a:lnTo>
                  <a:pt x="6720" y="0"/>
                </a:lnTo>
                <a:lnTo>
                  <a:pt x="4800" y="960"/>
                </a:lnTo>
                <a:lnTo>
                  <a:pt x="1920" y="96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1" name="object 1341"/>
          <p:cNvSpPr/>
          <p:nvPr/>
        </p:nvSpPr>
        <p:spPr>
          <a:xfrm>
            <a:off x="3324621" y="6243706"/>
            <a:ext cx="74874" cy="87355"/>
          </a:xfrm>
          <a:custGeom>
            <a:avLst/>
            <a:gdLst/>
            <a:ahLst/>
            <a:cxnLst/>
            <a:rect l="l" t="t" r="r" b="b"/>
            <a:pathLst>
              <a:path w="74874" h="87355">
                <a:moveTo>
                  <a:pt x="960" y="86395"/>
                </a:moveTo>
                <a:lnTo>
                  <a:pt x="3840" y="86395"/>
                </a:lnTo>
                <a:lnTo>
                  <a:pt x="5760" y="87355"/>
                </a:lnTo>
                <a:lnTo>
                  <a:pt x="16306" y="87355"/>
                </a:lnTo>
                <a:lnTo>
                  <a:pt x="17266" y="86395"/>
                </a:lnTo>
                <a:lnTo>
                  <a:pt x="20147" y="86395"/>
                </a:lnTo>
                <a:lnTo>
                  <a:pt x="21107" y="85435"/>
                </a:lnTo>
                <a:lnTo>
                  <a:pt x="21107" y="84475"/>
                </a:lnTo>
                <a:lnTo>
                  <a:pt x="22082" y="84475"/>
                </a:lnTo>
                <a:lnTo>
                  <a:pt x="22082" y="31683"/>
                </a:lnTo>
                <a:lnTo>
                  <a:pt x="24947" y="27843"/>
                </a:lnTo>
                <a:lnTo>
                  <a:pt x="27828" y="24963"/>
                </a:lnTo>
                <a:lnTo>
                  <a:pt x="30708" y="22082"/>
                </a:lnTo>
                <a:lnTo>
                  <a:pt x="33588" y="20147"/>
                </a:lnTo>
                <a:lnTo>
                  <a:pt x="36469" y="19202"/>
                </a:lnTo>
                <a:lnTo>
                  <a:pt x="41269" y="19202"/>
                </a:lnTo>
                <a:lnTo>
                  <a:pt x="43190" y="20147"/>
                </a:lnTo>
                <a:lnTo>
                  <a:pt x="45110" y="21122"/>
                </a:lnTo>
                <a:lnTo>
                  <a:pt x="47030" y="22082"/>
                </a:lnTo>
                <a:lnTo>
                  <a:pt x="47990" y="23042"/>
                </a:lnTo>
                <a:lnTo>
                  <a:pt x="48950" y="23987"/>
                </a:lnTo>
                <a:lnTo>
                  <a:pt x="49911" y="25923"/>
                </a:lnTo>
                <a:lnTo>
                  <a:pt x="50871" y="27843"/>
                </a:lnTo>
                <a:lnTo>
                  <a:pt x="51831" y="29763"/>
                </a:lnTo>
                <a:lnTo>
                  <a:pt x="51831" y="31683"/>
                </a:lnTo>
                <a:lnTo>
                  <a:pt x="52791" y="35524"/>
                </a:lnTo>
                <a:lnTo>
                  <a:pt x="52791" y="85435"/>
                </a:lnTo>
                <a:lnTo>
                  <a:pt x="53751" y="85435"/>
                </a:lnTo>
                <a:lnTo>
                  <a:pt x="53751" y="86395"/>
                </a:lnTo>
                <a:lnTo>
                  <a:pt x="56631" y="86395"/>
                </a:lnTo>
                <a:lnTo>
                  <a:pt x="58552" y="87355"/>
                </a:lnTo>
                <a:lnTo>
                  <a:pt x="69113" y="87355"/>
                </a:lnTo>
                <a:lnTo>
                  <a:pt x="70073" y="86395"/>
                </a:lnTo>
                <a:lnTo>
                  <a:pt x="72953" y="86395"/>
                </a:lnTo>
                <a:lnTo>
                  <a:pt x="73913" y="85435"/>
                </a:lnTo>
                <a:lnTo>
                  <a:pt x="74874" y="84475"/>
                </a:lnTo>
                <a:lnTo>
                  <a:pt x="74874" y="29763"/>
                </a:lnTo>
                <a:lnTo>
                  <a:pt x="73913" y="24963"/>
                </a:lnTo>
                <a:lnTo>
                  <a:pt x="72953" y="20147"/>
                </a:lnTo>
                <a:lnTo>
                  <a:pt x="71993" y="16306"/>
                </a:lnTo>
                <a:lnTo>
                  <a:pt x="70073" y="13441"/>
                </a:lnTo>
                <a:lnTo>
                  <a:pt x="68153" y="9601"/>
                </a:lnTo>
                <a:lnTo>
                  <a:pt x="66233" y="6720"/>
                </a:lnTo>
                <a:lnTo>
                  <a:pt x="63352" y="4800"/>
                </a:lnTo>
                <a:lnTo>
                  <a:pt x="59512" y="2880"/>
                </a:lnTo>
                <a:lnTo>
                  <a:pt x="55671" y="960"/>
                </a:lnTo>
                <a:lnTo>
                  <a:pt x="50871" y="0"/>
                </a:lnTo>
                <a:lnTo>
                  <a:pt x="41269" y="0"/>
                </a:lnTo>
                <a:lnTo>
                  <a:pt x="36469" y="960"/>
                </a:lnTo>
                <a:lnTo>
                  <a:pt x="31668" y="3840"/>
                </a:lnTo>
                <a:lnTo>
                  <a:pt x="26868" y="5760"/>
                </a:lnTo>
                <a:lnTo>
                  <a:pt x="23042" y="9601"/>
                </a:lnTo>
                <a:lnTo>
                  <a:pt x="18242" y="14401"/>
                </a:lnTo>
                <a:lnTo>
                  <a:pt x="18242" y="3840"/>
                </a:lnTo>
                <a:lnTo>
                  <a:pt x="17266" y="2880"/>
                </a:lnTo>
                <a:lnTo>
                  <a:pt x="16306" y="2880"/>
                </a:lnTo>
                <a:lnTo>
                  <a:pt x="16306" y="1920"/>
                </a:lnTo>
                <a:lnTo>
                  <a:pt x="1920" y="1920"/>
                </a:lnTo>
                <a:lnTo>
                  <a:pt x="1920" y="2880"/>
                </a:lnTo>
                <a:lnTo>
                  <a:pt x="0" y="2880"/>
                </a:lnTo>
                <a:lnTo>
                  <a:pt x="0" y="85435"/>
                </a:lnTo>
                <a:lnTo>
                  <a:pt x="960" y="8639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2" name="object 1342"/>
          <p:cNvSpPr/>
          <p:nvPr/>
        </p:nvSpPr>
        <p:spPr>
          <a:xfrm>
            <a:off x="3416777" y="6208181"/>
            <a:ext cx="79674" cy="123840"/>
          </a:xfrm>
          <a:custGeom>
            <a:avLst/>
            <a:gdLst/>
            <a:ahLst/>
            <a:cxnLst/>
            <a:rect l="l" t="t" r="r" b="b"/>
            <a:pathLst>
              <a:path w="79674" h="123840">
                <a:moveTo>
                  <a:pt x="65272" y="122880"/>
                </a:moveTo>
                <a:lnTo>
                  <a:pt x="73913" y="122880"/>
                </a:lnTo>
                <a:lnTo>
                  <a:pt x="75834" y="121919"/>
                </a:lnTo>
                <a:lnTo>
                  <a:pt x="77754" y="121919"/>
                </a:lnTo>
                <a:lnTo>
                  <a:pt x="78714" y="120959"/>
                </a:lnTo>
                <a:lnTo>
                  <a:pt x="78714" y="119999"/>
                </a:lnTo>
                <a:lnTo>
                  <a:pt x="79674" y="119999"/>
                </a:lnTo>
                <a:lnTo>
                  <a:pt x="79674" y="2880"/>
                </a:lnTo>
                <a:lnTo>
                  <a:pt x="78714" y="2880"/>
                </a:lnTo>
                <a:lnTo>
                  <a:pt x="78714" y="1920"/>
                </a:lnTo>
                <a:lnTo>
                  <a:pt x="77754" y="960"/>
                </a:lnTo>
                <a:lnTo>
                  <a:pt x="75834" y="960"/>
                </a:lnTo>
                <a:lnTo>
                  <a:pt x="74874" y="0"/>
                </a:lnTo>
                <a:lnTo>
                  <a:pt x="61432" y="0"/>
                </a:lnTo>
                <a:lnTo>
                  <a:pt x="60472" y="960"/>
                </a:lnTo>
                <a:lnTo>
                  <a:pt x="58552" y="960"/>
                </a:lnTo>
                <a:lnTo>
                  <a:pt x="57591" y="1920"/>
                </a:lnTo>
                <a:lnTo>
                  <a:pt x="57591" y="46085"/>
                </a:lnTo>
                <a:lnTo>
                  <a:pt x="53751" y="43205"/>
                </a:lnTo>
                <a:lnTo>
                  <a:pt x="49911" y="40325"/>
                </a:lnTo>
                <a:lnTo>
                  <a:pt x="46070" y="38404"/>
                </a:lnTo>
                <a:lnTo>
                  <a:pt x="43190" y="36484"/>
                </a:lnTo>
                <a:lnTo>
                  <a:pt x="39349" y="35524"/>
                </a:lnTo>
                <a:lnTo>
                  <a:pt x="28803" y="35524"/>
                </a:lnTo>
                <a:lnTo>
                  <a:pt x="24002" y="36484"/>
                </a:lnTo>
                <a:lnTo>
                  <a:pt x="20162" y="38404"/>
                </a:lnTo>
                <a:lnTo>
                  <a:pt x="15346" y="41285"/>
                </a:lnTo>
                <a:lnTo>
                  <a:pt x="11521" y="44165"/>
                </a:lnTo>
                <a:lnTo>
                  <a:pt x="8641" y="48005"/>
                </a:lnTo>
                <a:lnTo>
                  <a:pt x="5760" y="51831"/>
                </a:lnTo>
                <a:lnTo>
                  <a:pt x="3840" y="56647"/>
                </a:lnTo>
                <a:lnTo>
                  <a:pt x="1920" y="62392"/>
                </a:lnTo>
                <a:lnTo>
                  <a:pt x="960" y="68168"/>
                </a:lnTo>
                <a:lnTo>
                  <a:pt x="0" y="73913"/>
                </a:lnTo>
                <a:lnTo>
                  <a:pt x="0" y="86395"/>
                </a:lnTo>
                <a:lnTo>
                  <a:pt x="960" y="92156"/>
                </a:lnTo>
                <a:lnTo>
                  <a:pt x="1920" y="97916"/>
                </a:lnTo>
                <a:lnTo>
                  <a:pt x="2880" y="102717"/>
                </a:lnTo>
                <a:lnTo>
                  <a:pt x="4800" y="107518"/>
                </a:lnTo>
                <a:lnTo>
                  <a:pt x="7680" y="111358"/>
                </a:lnTo>
                <a:lnTo>
                  <a:pt x="10561" y="115199"/>
                </a:lnTo>
                <a:lnTo>
                  <a:pt x="13441" y="118079"/>
                </a:lnTo>
                <a:lnTo>
                  <a:pt x="17282" y="120959"/>
                </a:lnTo>
                <a:lnTo>
                  <a:pt x="22067" y="122880"/>
                </a:lnTo>
                <a:lnTo>
                  <a:pt x="23027" y="89275"/>
                </a:lnTo>
                <a:lnTo>
                  <a:pt x="23027" y="72953"/>
                </a:lnTo>
                <a:lnTo>
                  <a:pt x="24002" y="70073"/>
                </a:lnTo>
                <a:lnTo>
                  <a:pt x="24002" y="67208"/>
                </a:lnTo>
                <a:lnTo>
                  <a:pt x="24963" y="64328"/>
                </a:lnTo>
                <a:lnTo>
                  <a:pt x="26868" y="62392"/>
                </a:lnTo>
                <a:lnTo>
                  <a:pt x="27843" y="59512"/>
                </a:lnTo>
                <a:lnTo>
                  <a:pt x="29748" y="57607"/>
                </a:lnTo>
                <a:lnTo>
                  <a:pt x="31683" y="56647"/>
                </a:lnTo>
                <a:lnTo>
                  <a:pt x="33588" y="54726"/>
                </a:lnTo>
                <a:lnTo>
                  <a:pt x="42230" y="54726"/>
                </a:lnTo>
                <a:lnTo>
                  <a:pt x="45110" y="55671"/>
                </a:lnTo>
                <a:lnTo>
                  <a:pt x="47990" y="57607"/>
                </a:lnTo>
                <a:lnTo>
                  <a:pt x="50871" y="59512"/>
                </a:lnTo>
                <a:lnTo>
                  <a:pt x="53751" y="62392"/>
                </a:lnTo>
                <a:lnTo>
                  <a:pt x="57591" y="67208"/>
                </a:lnTo>
                <a:lnTo>
                  <a:pt x="57591" y="93116"/>
                </a:lnTo>
                <a:lnTo>
                  <a:pt x="55671" y="95036"/>
                </a:lnTo>
                <a:lnTo>
                  <a:pt x="53751" y="96956"/>
                </a:lnTo>
                <a:lnTo>
                  <a:pt x="51831" y="98877"/>
                </a:lnTo>
                <a:lnTo>
                  <a:pt x="49911" y="100797"/>
                </a:lnTo>
                <a:lnTo>
                  <a:pt x="48950" y="101757"/>
                </a:lnTo>
                <a:lnTo>
                  <a:pt x="47030" y="102717"/>
                </a:lnTo>
                <a:lnTo>
                  <a:pt x="46070" y="103677"/>
                </a:lnTo>
                <a:lnTo>
                  <a:pt x="44150" y="104637"/>
                </a:lnTo>
                <a:lnTo>
                  <a:pt x="43190" y="104637"/>
                </a:lnTo>
                <a:lnTo>
                  <a:pt x="41269" y="105597"/>
                </a:lnTo>
                <a:lnTo>
                  <a:pt x="35524" y="105597"/>
                </a:lnTo>
                <a:lnTo>
                  <a:pt x="32628" y="104637"/>
                </a:lnTo>
                <a:lnTo>
                  <a:pt x="30708" y="103677"/>
                </a:lnTo>
                <a:lnTo>
                  <a:pt x="28803" y="101757"/>
                </a:lnTo>
                <a:lnTo>
                  <a:pt x="32628" y="123840"/>
                </a:lnTo>
                <a:lnTo>
                  <a:pt x="38389" y="123840"/>
                </a:lnTo>
                <a:lnTo>
                  <a:pt x="43190" y="122880"/>
                </a:lnTo>
                <a:lnTo>
                  <a:pt x="47990" y="120959"/>
                </a:lnTo>
                <a:lnTo>
                  <a:pt x="51831" y="118079"/>
                </a:lnTo>
                <a:lnTo>
                  <a:pt x="56631" y="115199"/>
                </a:lnTo>
                <a:lnTo>
                  <a:pt x="60472" y="110398"/>
                </a:lnTo>
                <a:lnTo>
                  <a:pt x="60472" y="120959"/>
                </a:lnTo>
                <a:lnTo>
                  <a:pt x="61432" y="120959"/>
                </a:lnTo>
                <a:lnTo>
                  <a:pt x="61432" y="121919"/>
                </a:lnTo>
                <a:lnTo>
                  <a:pt x="63352" y="121919"/>
                </a:lnTo>
                <a:lnTo>
                  <a:pt x="64312" y="122880"/>
                </a:lnTo>
                <a:lnTo>
                  <a:pt x="65272" y="12288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3" name="object 1343"/>
          <p:cNvSpPr/>
          <p:nvPr/>
        </p:nvSpPr>
        <p:spPr>
          <a:xfrm>
            <a:off x="3438845" y="6297457"/>
            <a:ext cx="10561" cy="34564"/>
          </a:xfrm>
          <a:custGeom>
            <a:avLst/>
            <a:gdLst/>
            <a:ahLst/>
            <a:cxnLst/>
            <a:rect l="l" t="t" r="r" b="b"/>
            <a:pathLst>
              <a:path w="10561" h="34564">
                <a:moveTo>
                  <a:pt x="4800" y="10561"/>
                </a:moveTo>
                <a:lnTo>
                  <a:pt x="3840" y="8641"/>
                </a:lnTo>
                <a:lnTo>
                  <a:pt x="2895" y="5760"/>
                </a:lnTo>
                <a:lnTo>
                  <a:pt x="1935" y="2880"/>
                </a:lnTo>
                <a:lnTo>
                  <a:pt x="960" y="0"/>
                </a:lnTo>
                <a:lnTo>
                  <a:pt x="0" y="33604"/>
                </a:lnTo>
                <a:lnTo>
                  <a:pt x="4800" y="34564"/>
                </a:lnTo>
                <a:lnTo>
                  <a:pt x="10561" y="34564"/>
                </a:lnTo>
                <a:lnTo>
                  <a:pt x="6736" y="12481"/>
                </a:lnTo>
                <a:lnTo>
                  <a:pt x="4800" y="1056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4" name="object 1344"/>
          <p:cNvSpPr/>
          <p:nvPr/>
        </p:nvSpPr>
        <p:spPr>
          <a:xfrm>
            <a:off x="3518535" y="6245626"/>
            <a:ext cx="74874" cy="86395"/>
          </a:xfrm>
          <a:custGeom>
            <a:avLst/>
            <a:gdLst/>
            <a:ahLst/>
            <a:cxnLst/>
            <a:rect l="l" t="t" r="r" b="b"/>
            <a:pathLst>
              <a:path w="74874" h="86395">
                <a:moveTo>
                  <a:pt x="60472" y="85435"/>
                </a:moveTo>
                <a:lnTo>
                  <a:pt x="70073" y="85435"/>
                </a:lnTo>
                <a:lnTo>
                  <a:pt x="71033" y="84475"/>
                </a:lnTo>
                <a:lnTo>
                  <a:pt x="73913" y="84475"/>
                </a:lnTo>
                <a:lnTo>
                  <a:pt x="73913" y="83515"/>
                </a:lnTo>
                <a:lnTo>
                  <a:pt x="74874" y="82555"/>
                </a:lnTo>
                <a:lnTo>
                  <a:pt x="74874" y="1920"/>
                </a:lnTo>
                <a:lnTo>
                  <a:pt x="73913" y="1920"/>
                </a:lnTo>
                <a:lnTo>
                  <a:pt x="73913" y="960"/>
                </a:lnTo>
                <a:lnTo>
                  <a:pt x="71993" y="960"/>
                </a:lnTo>
                <a:lnTo>
                  <a:pt x="71993" y="0"/>
                </a:lnTo>
                <a:lnTo>
                  <a:pt x="55671" y="0"/>
                </a:lnTo>
                <a:lnTo>
                  <a:pt x="54711" y="960"/>
                </a:lnTo>
                <a:lnTo>
                  <a:pt x="53751" y="960"/>
                </a:lnTo>
                <a:lnTo>
                  <a:pt x="52791" y="1920"/>
                </a:lnTo>
                <a:lnTo>
                  <a:pt x="52791" y="55671"/>
                </a:lnTo>
                <a:lnTo>
                  <a:pt x="48950" y="59512"/>
                </a:lnTo>
                <a:lnTo>
                  <a:pt x="46070" y="62392"/>
                </a:lnTo>
                <a:lnTo>
                  <a:pt x="43190" y="64312"/>
                </a:lnTo>
                <a:lnTo>
                  <a:pt x="40309" y="66233"/>
                </a:lnTo>
                <a:lnTo>
                  <a:pt x="37429" y="67193"/>
                </a:lnTo>
                <a:lnTo>
                  <a:pt x="30708" y="67193"/>
                </a:lnTo>
                <a:lnTo>
                  <a:pt x="28788" y="66233"/>
                </a:lnTo>
                <a:lnTo>
                  <a:pt x="27843" y="65272"/>
                </a:lnTo>
                <a:lnTo>
                  <a:pt x="25907" y="64312"/>
                </a:lnTo>
                <a:lnTo>
                  <a:pt x="24963" y="62392"/>
                </a:lnTo>
                <a:lnTo>
                  <a:pt x="24002" y="61432"/>
                </a:lnTo>
                <a:lnTo>
                  <a:pt x="23027" y="59512"/>
                </a:lnTo>
                <a:lnTo>
                  <a:pt x="23027" y="56631"/>
                </a:lnTo>
                <a:lnTo>
                  <a:pt x="22067" y="54711"/>
                </a:lnTo>
                <a:lnTo>
                  <a:pt x="22067" y="1920"/>
                </a:lnTo>
                <a:lnTo>
                  <a:pt x="21122" y="1920"/>
                </a:lnTo>
                <a:lnTo>
                  <a:pt x="21122" y="960"/>
                </a:lnTo>
                <a:lnTo>
                  <a:pt x="19187" y="960"/>
                </a:lnTo>
                <a:lnTo>
                  <a:pt x="18227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62392"/>
                </a:lnTo>
                <a:lnTo>
                  <a:pt x="960" y="66233"/>
                </a:lnTo>
                <a:lnTo>
                  <a:pt x="1920" y="70073"/>
                </a:lnTo>
                <a:lnTo>
                  <a:pt x="3840" y="73914"/>
                </a:lnTo>
                <a:lnTo>
                  <a:pt x="5760" y="76794"/>
                </a:lnTo>
                <a:lnTo>
                  <a:pt x="8641" y="79674"/>
                </a:lnTo>
                <a:lnTo>
                  <a:pt x="11506" y="82555"/>
                </a:lnTo>
                <a:lnTo>
                  <a:pt x="14401" y="84475"/>
                </a:lnTo>
                <a:lnTo>
                  <a:pt x="18227" y="85435"/>
                </a:lnTo>
                <a:lnTo>
                  <a:pt x="23027" y="86395"/>
                </a:lnTo>
                <a:lnTo>
                  <a:pt x="33588" y="86395"/>
                </a:lnTo>
                <a:lnTo>
                  <a:pt x="38389" y="85435"/>
                </a:lnTo>
                <a:lnTo>
                  <a:pt x="42230" y="83515"/>
                </a:lnTo>
                <a:lnTo>
                  <a:pt x="47030" y="80634"/>
                </a:lnTo>
                <a:lnTo>
                  <a:pt x="51831" y="77754"/>
                </a:lnTo>
                <a:lnTo>
                  <a:pt x="55671" y="72953"/>
                </a:lnTo>
                <a:lnTo>
                  <a:pt x="55671" y="82555"/>
                </a:lnTo>
                <a:lnTo>
                  <a:pt x="56631" y="83515"/>
                </a:lnTo>
                <a:lnTo>
                  <a:pt x="56631" y="84475"/>
                </a:lnTo>
                <a:lnTo>
                  <a:pt x="59512" y="84475"/>
                </a:lnTo>
                <a:lnTo>
                  <a:pt x="60472" y="8543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5" name="object 1345"/>
          <p:cNvSpPr/>
          <p:nvPr/>
        </p:nvSpPr>
        <p:spPr>
          <a:xfrm>
            <a:off x="3611651" y="6243706"/>
            <a:ext cx="59512" cy="88315"/>
          </a:xfrm>
          <a:custGeom>
            <a:avLst/>
            <a:gdLst/>
            <a:ahLst/>
            <a:cxnLst/>
            <a:rect l="l" t="t" r="r" b="b"/>
            <a:pathLst>
              <a:path w="59512" h="88315">
                <a:moveTo>
                  <a:pt x="0" y="66233"/>
                </a:moveTo>
                <a:lnTo>
                  <a:pt x="0" y="80634"/>
                </a:lnTo>
                <a:lnTo>
                  <a:pt x="960" y="81594"/>
                </a:lnTo>
                <a:lnTo>
                  <a:pt x="1920" y="82555"/>
                </a:lnTo>
                <a:lnTo>
                  <a:pt x="2880" y="83515"/>
                </a:lnTo>
                <a:lnTo>
                  <a:pt x="4800" y="84475"/>
                </a:lnTo>
                <a:lnTo>
                  <a:pt x="5760" y="85435"/>
                </a:lnTo>
                <a:lnTo>
                  <a:pt x="7680" y="85435"/>
                </a:lnTo>
                <a:lnTo>
                  <a:pt x="9601" y="86395"/>
                </a:lnTo>
                <a:lnTo>
                  <a:pt x="12481" y="87355"/>
                </a:lnTo>
                <a:lnTo>
                  <a:pt x="14401" y="87355"/>
                </a:lnTo>
                <a:lnTo>
                  <a:pt x="17282" y="88315"/>
                </a:lnTo>
                <a:lnTo>
                  <a:pt x="34549" y="88315"/>
                </a:lnTo>
                <a:lnTo>
                  <a:pt x="39349" y="87355"/>
                </a:lnTo>
                <a:lnTo>
                  <a:pt x="43190" y="85435"/>
                </a:lnTo>
                <a:lnTo>
                  <a:pt x="47030" y="84475"/>
                </a:lnTo>
                <a:lnTo>
                  <a:pt x="49910" y="81594"/>
                </a:lnTo>
                <a:lnTo>
                  <a:pt x="52791" y="79674"/>
                </a:lnTo>
                <a:lnTo>
                  <a:pt x="55671" y="76794"/>
                </a:lnTo>
                <a:lnTo>
                  <a:pt x="56631" y="72953"/>
                </a:lnTo>
                <a:lnTo>
                  <a:pt x="58552" y="70073"/>
                </a:lnTo>
                <a:lnTo>
                  <a:pt x="59512" y="66233"/>
                </a:lnTo>
                <a:lnTo>
                  <a:pt x="59512" y="57591"/>
                </a:lnTo>
                <a:lnTo>
                  <a:pt x="58552" y="54711"/>
                </a:lnTo>
                <a:lnTo>
                  <a:pt x="57591" y="51831"/>
                </a:lnTo>
                <a:lnTo>
                  <a:pt x="56631" y="49911"/>
                </a:lnTo>
                <a:lnTo>
                  <a:pt x="55671" y="47045"/>
                </a:lnTo>
                <a:lnTo>
                  <a:pt x="53751" y="45110"/>
                </a:lnTo>
                <a:lnTo>
                  <a:pt x="51831" y="43205"/>
                </a:lnTo>
                <a:lnTo>
                  <a:pt x="49910" y="42230"/>
                </a:lnTo>
                <a:lnTo>
                  <a:pt x="47030" y="40309"/>
                </a:lnTo>
                <a:lnTo>
                  <a:pt x="45110" y="39364"/>
                </a:lnTo>
                <a:lnTo>
                  <a:pt x="42230" y="38389"/>
                </a:lnTo>
                <a:lnTo>
                  <a:pt x="40309" y="37429"/>
                </a:lnTo>
                <a:lnTo>
                  <a:pt x="37429" y="36484"/>
                </a:lnTo>
                <a:lnTo>
                  <a:pt x="35509" y="35524"/>
                </a:lnTo>
                <a:lnTo>
                  <a:pt x="33588" y="34549"/>
                </a:lnTo>
                <a:lnTo>
                  <a:pt x="30708" y="33588"/>
                </a:lnTo>
                <a:lnTo>
                  <a:pt x="28803" y="32644"/>
                </a:lnTo>
                <a:lnTo>
                  <a:pt x="26868" y="31683"/>
                </a:lnTo>
                <a:lnTo>
                  <a:pt x="24963" y="30708"/>
                </a:lnTo>
                <a:lnTo>
                  <a:pt x="23987" y="29763"/>
                </a:lnTo>
                <a:lnTo>
                  <a:pt x="22082" y="28803"/>
                </a:lnTo>
                <a:lnTo>
                  <a:pt x="21122" y="27843"/>
                </a:lnTo>
                <a:lnTo>
                  <a:pt x="21122" y="21122"/>
                </a:lnTo>
                <a:lnTo>
                  <a:pt x="22082" y="20147"/>
                </a:lnTo>
                <a:lnTo>
                  <a:pt x="23027" y="19202"/>
                </a:lnTo>
                <a:lnTo>
                  <a:pt x="23987" y="18242"/>
                </a:lnTo>
                <a:lnTo>
                  <a:pt x="24963" y="17282"/>
                </a:lnTo>
                <a:lnTo>
                  <a:pt x="25923" y="16306"/>
                </a:lnTo>
                <a:lnTo>
                  <a:pt x="28803" y="16306"/>
                </a:lnTo>
                <a:lnTo>
                  <a:pt x="30708" y="15361"/>
                </a:lnTo>
                <a:lnTo>
                  <a:pt x="35509" y="15361"/>
                </a:lnTo>
                <a:lnTo>
                  <a:pt x="37429" y="16306"/>
                </a:lnTo>
                <a:lnTo>
                  <a:pt x="40309" y="16306"/>
                </a:lnTo>
                <a:lnTo>
                  <a:pt x="42230" y="17282"/>
                </a:lnTo>
                <a:lnTo>
                  <a:pt x="44150" y="18242"/>
                </a:lnTo>
                <a:lnTo>
                  <a:pt x="46070" y="19202"/>
                </a:lnTo>
                <a:lnTo>
                  <a:pt x="47990" y="19202"/>
                </a:lnTo>
                <a:lnTo>
                  <a:pt x="48950" y="20147"/>
                </a:lnTo>
                <a:lnTo>
                  <a:pt x="49910" y="21122"/>
                </a:lnTo>
                <a:lnTo>
                  <a:pt x="50871" y="21122"/>
                </a:lnTo>
                <a:lnTo>
                  <a:pt x="51831" y="22082"/>
                </a:lnTo>
                <a:lnTo>
                  <a:pt x="52791" y="22082"/>
                </a:lnTo>
                <a:lnTo>
                  <a:pt x="53751" y="21122"/>
                </a:lnTo>
                <a:lnTo>
                  <a:pt x="54711" y="21122"/>
                </a:lnTo>
                <a:lnTo>
                  <a:pt x="54711" y="6720"/>
                </a:lnTo>
                <a:lnTo>
                  <a:pt x="53751" y="6720"/>
                </a:lnTo>
                <a:lnTo>
                  <a:pt x="53751" y="5760"/>
                </a:lnTo>
                <a:lnTo>
                  <a:pt x="52791" y="5760"/>
                </a:lnTo>
                <a:lnTo>
                  <a:pt x="52791" y="4800"/>
                </a:lnTo>
                <a:lnTo>
                  <a:pt x="51831" y="3840"/>
                </a:lnTo>
                <a:lnTo>
                  <a:pt x="49910" y="3840"/>
                </a:lnTo>
                <a:lnTo>
                  <a:pt x="48950" y="2880"/>
                </a:lnTo>
                <a:lnTo>
                  <a:pt x="47030" y="2880"/>
                </a:lnTo>
                <a:lnTo>
                  <a:pt x="45110" y="1920"/>
                </a:lnTo>
                <a:lnTo>
                  <a:pt x="43190" y="1920"/>
                </a:lnTo>
                <a:lnTo>
                  <a:pt x="41269" y="960"/>
                </a:lnTo>
                <a:lnTo>
                  <a:pt x="39349" y="960"/>
                </a:lnTo>
                <a:lnTo>
                  <a:pt x="36484" y="0"/>
                </a:lnTo>
                <a:lnTo>
                  <a:pt x="26868" y="0"/>
                </a:lnTo>
                <a:lnTo>
                  <a:pt x="22082" y="960"/>
                </a:lnTo>
                <a:lnTo>
                  <a:pt x="18242" y="1920"/>
                </a:lnTo>
                <a:lnTo>
                  <a:pt x="14401" y="2880"/>
                </a:lnTo>
                <a:lnTo>
                  <a:pt x="11521" y="4800"/>
                </a:lnTo>
                <a:lnTo>
                  <a:pt x="8641" y="7680"/>
                </a:lnTo>
                <a:lnTo>
                  <a:pt x="5760" y="9601"/>
                </a:lnTo>
                <a:lnTo>
                  <a:pt x="3840" y="12481"/>
                </a:lnTo>
                <a:lnTo>
                  <a:pt x="1920" y="15361"/>
                </a:lnTo>
                <a:lnTo>
                  <a:pt x="960" y="18242"/>
                </a:lnTo>
                <a:lnTo>
                  <a:pt x="0" y="22082"/>
                </a:lnTo>
                <a:lnTo>
                  <a:pt x="0" y="29763"/>
                </a:lnTo>
                <a:lnTo>
                  <a:pt x="960" y="32644"/>
                </a:lnTo>
                <a:lnTo>
                  <a:pt x="1920" y="35524"/>
                </a:lnTo>
                <a:lnTo>
                  <a:pt x="2880" y="37429"/>
                </a:lnTo>
                <a:lnTo>
                  <a:pt x="3840" y="40309"/>
                </a:lnTo>
                <a:lnTo>
                  <a:pt x="5760" y="42230"/>
                </a:lnTo>
                <a:lnTo>
                  <a:pt x="7680" y="44150"/>
                </a:lnTo>
                <a:lnTo>
                  <a:pt x="9601" y="45110"/>
                </a:lnTo>
                <a:lnTo>
                  <a:pt x="11521" y="47045"/>
                </a:lnTo>
                <a:lnTo>
                  <a:pt x="14401" y="47990"/>
                </a:lnTo>
                <a:lnTo>
                  <a:pt x="16306" y="48950"/>
                </a:lnTo>
                <a:lnTo>
                  <a:pt x="19202" y="49911"/>
                </a:lnTo>
                <a:lnTo>
                  <a:pt x="21122" y="50871"/>
                </a:lnTo>
                <a:lnTo>
                  <a:pt x="23987" y="51831"/>
                </a:lnTo>
                <a:lnTo>
                  <a:pt x="25923" y="52791"/>
                </a:lnTo>
                <a:lnTo>
                  <a:pt x="27828" y="53751"/>
                </a:lnTo>
                <a:lnTo>
                  <a:pt x="29763" y="54711"/>
                </a:lnTo>
                <a:lnTo>
                  <a:pt x="31668" y="55671"/>
                </a:lnTo>
                <a:lnTo>
                  <a:pt x="33588" y="56631"/>
                </a:lnTo>
                <a:lnTo>
                  <a:pt x="35509" y="57591"/>
                </a:lnTo>
                <a:lnTo>
                  <a:pt x="36484" y="58552"/>
                </a:lnTo>
                <a:lnTo>
                  <a:pt x="37429" y="60472"/>
                </a:lnTo>
                <a:lnTo>
                  <a:pt x="38389" y="61432"/>
                </a:lnTo>
                <a:lnTo>
                  <a:pt x="38389" y="65272"/>
                </a:lnTo>
                <a:lnTo>
                  <a:pt x="37429" y="66233"/>
                </a:lnTo>
                <a:lnTo>
                  <a:pt x="37429" y="67193"/>
                </a:lnTo>
                <a:lnTo>
                  <a:pt x="36484" y="68153"/>
                </a:lnTo>
                <a:lnTo>
                  <a:pt x="35509" y="69113"/>
                </a:lnTo>
                <a:lnTo>
                  <a:pt x="34549" y="70073"/>
                </a:lnTo>
                <a:lnTo>
                  <a:pt x="33588" y="71033"/>
                </a:lnTo>
                <a:lnTo>
                  <a:pt x="31668" y="71993"/>
                </a:lnTo>
                <a:lnTo>
                  <a:pt x="28803" y="71993"/>
                </a:lnTo>
                <a:lnTo>
                  <a:pt x="26868" y="72953"/>
                </a:lnTo>
                <a:lnTo>
                  <a:pt x="22082" y="72953"/>
                </a:lnTo>
                <a:lnTo>
                  <a:pt x="19202" y="71993"/>
                </a:lnTo>
                <a:lnTo>
                  <a:pt x="16306" y="71033"/>
                </a:lnTo>
                <a:lnTo>
                  <a:pt x="14401" y="71033"/>
                </a:lnTo>
                <a:lnTo>
                  <a:pt x="11521" y="70073"/>
                </a:lnTo>
                <a:lnTo>
                  <a:pt x="9601" y="69113"/>
                </a:lnTo>
                <a:lnTo>
                  <a:pt x="7680" y="68153"/>
                </a:lnTo>
                <a:lnTo>
                  <a:pt x="6720" y="67193"/>
                </a:lnTo>
                <a:lnTo>
                  <a:pt x="4800" y="66233"/>
                </a:lnTo>
                <a:lnTo>
                  <a:pt x="3840" y="66233"/>
                </a:lnTo>
                <a:lnTo>
                  <a:pt x="2880" y="65272"/>
                </a:lnTo>
                <a:lnTo>
                  <a:pt x="1920" y="65272"/>
                </a:lnTo>
                <a:lnTo>
                  <a:pt x="960" y="66233"/>
                </a:lnTo>
                <a:lnTo>
                  <a:pt x="0" y="6623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6" name="object 1346"/>
          <p:cNvSpPr/>
          <p:nvPr/>
        </p:nvSpPr>
        <p:spPr>
          <a:xfrm>
            <a:off x="3676924" y="6224503"/>
            <a:ext cx="55671" cy="107518"/>
          </a:xfrm>
          <a:custGeom>
            <a:avLst/>
            <a:gdLst/>
            <a:ahLst/>
            <a:cxnLst/>
            <a:rect l="l" t="t" r="r" b="b"/>
            <a:pathLst>
              <a:path w="55671" h="107518">
                <a:moveTo>
                  <a:pt x="55671" y="25923"/>
                </a:moveTo>
                <a:lnTo>
                  <a:pt x="54726" y="24963"/>
                </a:lnTo>
                <a:lnTo>
                  <a:pt x="54726" y="23042"/>
                </a:lnTo>
                <a:lnTo>
                  <a:pt x="53766" y="22082"/>
                </a:lnTo>
                <a:lnTo>
                  <a:pt x="52791" y="21122"/>
                </a:lnTo>
                <a:lnTo>
                  <a:pt x="34564" y="21122"/>
                </a:lnTo>
                <a:lnTo>
                  <a:pt x="34564" y="1920"/>
                </a:lnTo>
                <a:lnTo>
                  <a:pt x="33604" y="1920"/>
                </a:lnTo>
                <a:lnTo>
                  <a:pt x="33604" y="960"/>
                </a:lnTo>
                <a:lnTo>
                  <a:pt x="30723" y="960"/>
                </a:lnTo>
                <a:lnTo>
                  <a:pt x="28803" y="0"/>
                </a:lnTo>
                <a:lnTo>
                  <a:pt x="18242" y="0"/>
                </a:lnTo>
                <a:lnTo>
                  <a:pt x="17282" y="960"/>
                </a:lnTo>
                <a:lnTo>
                  <a:pt x="15361" y="960"/>
                </a:lnTo>
                <a:lnTo>
                  <a:pt x="14401" y="1920"/>
                </a:lnTo>
                <a:lnTo>
                  <a:pt x="13441" y="1920"/>
                </a:lnTo>
                <a:lnTo>
                  <a:pt x="12481" y="2880"/>
                </a:lnTo>
                <a:lnTo>
                  <a:pt x="12481" y="21122"/>
                </a:lnTo>
                <a:lnTo>
                  <a:pt x="1920" y="21122"/>
                </a:lnTo>
                <a:lnTo>
                  <a:pt x="1920" y="22082"/>
                </a:lnTo>
                <a:lnTo>
                  <a:pt x="960" y="22082"/>
                </a:lnTo>
                <a:lnTo>
                  <a:pt x="960" y="23042"/>
                </a:lnTo>
                <a:lnTo>
                  <a:pt x="0" y="24003"/>
                </a:lnTo>
                <a:lnTo>
                  <a:pt x="0" y="35509"/>
                </a:lnTo>
                <a:lnTo>
                  <a:pt x="960" y="37444"/>
                </a:lnTo>
                <a:lnTo>
                  <a:pt x="960" y="38404"/>
                </a:lnTo>
                <a:lnTo>
                  <a:pt x="1920" y="39349"/>
                </a:lnTo>
                <a:lnTo>
                  <a:pt x="12481" y="39349"/>
                </a:lnTo>
                <a:lnTo>
                  <a:pt x="12481" y="84475"/>
                </a:lnTo>
                <a:lnTo>
                  <a:pt x="13441" y="88315"/>
                </a:lnTo>
                <a:lnTo>
                  <a:pt x="14401" y="92156"/>
                </a:lnTo>
                <a:lnTo>
                  <a:pt x="15361" y="95996"/>
                </a:lnTo>
                <a:lnTo>
                  <a:pt x="16322" y="98877"/>
                </a:lnTo>
                <a:lnTo>
                  <a:pt x="19202" y="100797"/>
                </a:lnTo>
                <a:lnTo>
                  <a:pt x="21122" y="102717"/>
                </a:lnTo>
                <a:lnTo>
                  <a:pt x="24002" y="104637"/>
                </a:lnTo>
                <a:lnTo>
                  <a:pt x="26883" y="105597"/>
                </a:lnTo>
                <a:lnTo>
                  <a:pt x="29763" y="107518"/>
                </a:lnTo>
                <a:lnTo>
                  <a:pt x="45125" y="107518"/>
                </a:lnTo>
                <a:lnTo>
                  <a:pt x="46085" y="106558"/>
                </a:lnTo>
                <a:lnTo>
                  <a:pt x="48950" y="106558"/>
                </a:lnTo>
                <a:lnTo>
                  <a:pt x="49926" y="105597"/>
                </a:lnTo>
                <a:lnTo>
                  <a:pt x="50886" y="105597"/>
                </a:lnTo>
                <a:lnTo>
                  <a:pt x="52791" y="104637"/>
                </a:lnTo>
                <a:lnTo>
                  <a:pt x="53766" y="103677"/>
                </a:lnTo>
                <a:lnTo>
                  <a:pt x="54726" y="103677"/>
                </a:lnTo>
                <a:lnTo>
                  <a:pt x="54726" y="100797"/>
                </a:lnTo>
                <a:lnTo>
                  <a:pt x="55671" y="99837"/>
                </a:lnTo>
                <a:lnTo>
                  <a:pt x="55671" y="91196"/>
                </a:lnTo>
                <a:lnTo>
                  <a:pt x="54726" y="90236"/>
                </a:lnTo>
                <a:lnTo>
                  <a:pt x="54726" y="87355"/>
                </a:lnTo>
                <a:lnTo>
                  <a:pt x="50886" y="87355"/>
                </a:lnTo>
                <a:lnTo>
                  <a:pt x="49926" y="88315"/>
                </a:lnTo>
                <a:lnTo>
                  <a:pt x="47045" y="88315"/>
                </a:lnTo>
                <a:lnTo>
                  <a:pt x="46085" y="89275"/>
                </a:lnTo>
                <a:lnTo>
                  <a:pt x="40325" y="89275"/>
                </a:lnTo>
                <a:lnTo>
                  <a:pt x="38404" y="88315"/>
                </a:lnTo>
                <a:lnTo>
                  <a:pt x="36484" y="85435"/>
                </a:lnTo>
                <a:lnTo>
                  <a:pt x="35524" y="83515"/>
                </a:lnTo>
                <a:lnTo>
                  <a:pt x="34564" y="80634"/>
                </a:lnTo>
                <a:lnTo>
                  <a:pt x="34564" y="39349"/>
                </a:lnTo>
                <a:lnTo>
                  <a:pt x="52791" y="39349"/>
                </a:lnTo>
                <a:lnTo>
                  <a:pt x="53766" y="38404"/>
                </a:lnTo>
                <a:lnTo>
                  <a:pt x="54726" y="37444"/>
                </a:lnTo>
                <a:lnTo>
                  <a:pt x="55671" y="35509"/>
                </a:lnTo>
                <a:lnTo>
                  <a:pt x="55671" y="2592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7" name="object 1347"/>
          <p:cNvSpPr/>
          <p:nvPr/>
        </p:nvSpPr>
        <p:spPr>
          <a:xfrm>
            <a:off x="3748918" y="6243706"/>
            <a:ext cx="49926" cy="87355"/>
          </a:xfrm>
          <a:custGeom>
            <a:avLst/>
            <a:gdLst/>
            <a:ahLst/>
            <a:cxnLst/>
            <a:rect l="l" t="t" r="r" b="b"/>
            <a:pathLst>
              <a:path w="49926" h="87355">
                <a:moveTo>
                  <a:pt x="21122" y="85435"/>
                </a:moveTo>
                <a:lnTo>
                  <a:pt x="22082" y="84475"/>
                </a:lnTo>
                <a:lnTo>
                  <a:pt x="22082" y="34549"/>
                </a:lnTo>
                <a:lnTo>
                  <a:pt x="24002" y="31683"/>
                </a:lnTo>
                <a:lnTo>
                  <a:pt x="24963" y="29763"/>
                </a:lnTo>
                <a:lnTo>
                  <a:pt x="26883" y="27843"/>
                </a:lnTo>
                <a:lnTo>
                  <a:pt x="27843" y="26868"/>
                </a:lnTo>
                <a:lnTo>
                  <a:pt x="29763" y="24963"/>
                </a:lnTo>
                <a:lnTo>
                  <a:pt x="30723" y="23987"/>
                </a:lnTo>
                <a:lnTo>
                  <a:pt x="32644" y="23042"/>
                </a:lnTo>
                <a:lnTo>
                  <a:pt x="33604" y="22082"/>
                </a:lnTo>
                <a:lnTo>
                  <a:pt x="34564" y="22082"/>
                </a:lnTo>
                <a:lnTo>
                  <a:pt x="35524" y="21122"/>
                </a:lnTo>
                <a:lnTo>
                  <a:pt x="42245" y="21122"/>
                </a:lnTo>
                <a:lnTo>
                  <a:pt x="43205" y="22082"/>
                </a:lnTo>
                <a:lnTo>
                  <a:pt x="45125" y="22082"/>
                </a:lnTo>
                <a:lnTo>
                  <a:pt x="46085" y="23042"/>
                </a:lnTo>
                <a:lnTo>
                  <a:pt x="48005" y="23042"/>
                </a:lnTo>
                <a:lnTo>
                  <a:pt x="48966" y="22082"/>
                </a:lnTo>
                <a:lnTo>
                  <a:pt x="49926" y="21122"/>
                </a:lnTo>
                <a:lnTo>
                  <a:pt x="49926" y="2880"/>
                </a:lnTo>
                <a:lnTo>
                  <a:pt x="48966" y="2880"/>
                </a:lnTo>
                <a:lnTo>
                  <a:pt x="48966" y="1920"/>
                </a:lnTo>
                <a:lnTo>
                  <a:pt x="47045" y="1920"/>
                </a:lnTo>
                <a:lnTo>
                  <a:pt x="47045" y="960"/>
                </a:lnTo>
                <a:lnTo>
                  <a:pt x="44165" y="960"/>
                </a:lnTo>
                <a:lnTo>
                  <a:pt x="43205" y="0"/>
                </a:lnTo>
                <a:lnTo>
                  <a:pt x="36484" y="0"/>
                </a:lnTo>
                <a:lnTo>
                  <a:pt x="34564" y="960"/>
                </a:lnTo>
                <a:lnTo>
                  <a:pt x="32644" y="960"/>
                </a:lnTo>
                <a:lnTo>
                  <a:pt x="31683" y="1920"/>
                </a:lnTo>
                <a:lnTo>
                  <a:pt x="29763" y="2880"/>
                </a:lnTo>
                <a:lnTo>
                  <a:pt x="27843" y="3840"/>
                </a:lnTo>
                <a:lnTo>
                  <a:pt x="25923" y="5760"/>
                </a:lnTo>
                <a:lnTo>
                  <a:pt x="24963" y="7680"/>
                </a:lnTo>
                <a:lnTo>
                  <a:pt x="23042" y="9601"/>
                </a:lnTo>
                <a:lnTo>
                  <a:pt x="21122" y="12481"/>
                </a:lnTo>
                <a:lnTo>
                  <a:pt x="19202" y="15361"/>
                </a:lnTo>
                <a:lnTo>
                  <a:pt x="19202" y="4800"/>
                </a:lnTo>
                <a:lnTo>
                  <a:pt x="18242" y="3840"/>
                </a:lnTo>
                <a:lnTo>
                  <a:pt x="18242" y="2880"/>
                </a:lnTo>
                <a:lnTo>
                  <a:pt x="17282" y="2880"/>
                </a:lnTo>
                <a:lnTo>
                  <a:pt x="16322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0" y="3840"/>
                </a:lnTo>
                <a:lnTo>
                  <a:pt x="0" y="85435"/>
                </a:lnTo>
                <a:lnTo>
                  <a:pt x="960" y="85435"/>
                </a:lnTo>
                <a:lnTo>
                  <a:pt x="960" y="86395"/>
                </a:lnTo>
                <a:lnTo>
                  <a:pt x="3840" y="86395"/>
                </a:lnTo>
                <a:lnTo>
                  <a:pt x="5760" y="87355"/>
                </a:lnTo>
                <a:lnTo>
                  <a:pt x="16322" y="87355"/>
                </a:lnTo>
                <a:lnTo>
                  <a:pt x="17282" y="86395"/>
                </a:lnTo>
                <a:lnTo>
                  <a:pt x="20162" y="86395"/>
                </a:lnTo>
                <a:lnTo>
                  <a:pt x="21122" y="8543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8" name="object 1348"/>
          <p:cNvSpPr/>
          <p:nvPr/>
        </p:nvSpPr>
        <p:spPr>
          <a:xfrm>
            <a:off x="3803644" y="6245626"/>
            <a:ext cx="81594" cy="117119"/>
          </a:xfrm>
          <a:custGeom>
            <a:avLst/>
            <a:gdLst/>
            <a:ahLst/>
            <a:cxnLst/>
            <a:rect l="l" t="t" r="r" b="b"/>
            <a:pathLst>
              <a:path w="81594" h="117119">
                <a:moveTo>
                  <a:pt x="960" y="6720"/>
                </a:moveTo>
                <a:lnTo>
                  <a:pt x="1920" y="8641"/>
                </a:lnTo>
                <a:lnTo>
                  <a:pt x="28803" y="80634"/>
                </a:lnTo>
                <a:lnTo>
                  <a:pt x="28803" y="81594"/>
                </a:lnTo>
                <a:lnTo>
                  <a:pt x="29763" y="82555"/>
                </a:lnTo>
                <a:lnTo>
                  <a:pt x="29763" y="83515"/>
                </a:lnTo>
                <a:lnTo>
                  <a:pt x="30708" y="83515"/>
                </a:lnTo>
                <a:lnTo>
                  <a:pt x="31668" y="84475"/>
                </a:lnTo>
                <a:lnTo>
                  <a:pt x="21122" y="111358"/>
                </a:lnTo>
                <a:lnTo>
                  <a:pt x="21122" y="115199"/>
                </a:lnTo>
                <a:lnTo>
                  <a:pt x="22082" y="115199"/>
                </a:lnTo>
                <a:lnTo>
                  <a:pt x="23042" y="116144"/>
                </a:lnTo>
                <a:lnTo>
                  <a:pt x="26868" y="116144"/>
                </a:lnTo>
                <a:lnTo>
                  <a:pt x="28803" y="117119"/>
                </a:lnTo>
                <a:lnTo>
                  <a:pt x="35509" y="117119"/>
                </a:lnTo>
                <a:lnTo>
                  <a:pt x="39349" y="116144"/>
                </a:lnTo>
                <a:lnTo>
                  <a:pt x="41269" y="116144"/>
                </a:lnTo>
                <a:lnTo>
                  <a:pt x="43190" y="115199"/>
                </a:lnTo>
                <a:lnTo>
                  <a:pt x="45110" y="114239"/>
                </a:lnTo>
                <a:lnTo>
                  <a:pt x="45110" y="112303"/>
                </a:lnTo>
                <a:lnTo>
                  <a:pt x="54711" y="84475"/>
                </a:lnTo>
                <a:lnTo>
                  <a:pt x="81594" y="7680"/>
                </a:lnTo>
                <a:lnTo>
                  <a:pt x="81594" y="1920"/>
                </a:lnTo>
                <a:lnTo>
                  <a:pt x="80634" y="960"/>
                </a:lnTo>
                <a:lnTo>
                  <a:pt x="79674" y="960"/>
                </a:lnTo>
                <a:lnTo>
                  <a:pt x="78714" y="0"/>
                </a:lnTo>
                <a:lnTo>
                  <a:pt x="62392" y="0"/>
                </a:lnTo>
                <a:lnTo>
                  <a:pt x="61432" y="960"/>
                </a:lnTo>
                <a:lnTo>
                  <a:pt x="60472" y="1920"/>
                </a:lnTo>
                <a:lnTo>
                  <a:pt x="60472" y="2880"/>
                </a:lnTo>
                <a:lnTo>
                  <a:pt x="59512" y="3840"/>
                </a:lnTo>
                <a:lnTo>
                  <a:pt x="43190" y="57591"/>
                </a:lnTo>
                <a:lnTo>
                  <a:pt x="42230" y="57591"/>
                </a:lnTo>
                <a:lnTo>
                  <a:pt x="23987" y="5760"/>
                </a:lnTo>
                <a:lnTo>
                  <a:pt x="23987" y="3840"/>
                </a:lnTo>
                <a:lnTo>
                  <a:pt x="23042" y="2880"/>
                </a:lnTo>
                <a:lnTo>
                  <a:pt x="23042" y="1920"/>
                </a:lnTo>
                <a:lnTo>
                  <a:pt x="22082" y="960"/>
                </a:lnTo>
                <a:lnTo>
                  <a:pt x="21122" y="960"/>
                </a:lnTo>
                <a:lnTo>
                  <a:pt x="20147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4800"/>
                </a:lnTo>
                <a:lnTo>
                  <a:pt x="960" y="672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9" name="object 1349"/>
          <p:cNvSpPr/>
          <p:nvPr/>
        </p:nvSpPr>
        <p:spPr>
          <a:xfrm>
            <a:off x="3929390" y="6216822"/>
            <a:ext cx="87370" cy="114239"/>
          </a:xfrm>
          <a:custGeom>
            <a:avLst/>
            <a:gdLst/>
            <a:ahLst/>
            <a:cxnLst/>
            <a:rect l="l" t="t" r="r" b="b"/>
            <a:pathLst>
              <a:path w="87370" h="114239">
                <a:moveTo>
                  <a:pt x="87370" y="4800"/>
                </a:moveTo>
                <a:lnTo>
                  <a:pt x="86410" y="3840"/>
                </a:lnTo>
                <a:lnTo>
                  <a:pt x="86410" y="960"/>
                </a:lnTo>
                <a:lnTo>
                  <a:pt x="85450" y="0"/>
                </a:lnTo>
                <a:lnTo>
                  <a:pt x="1935" y="0"/>
                </a:lnTo>
                <a:lnTo>
                  <a:pt x="975" y="960"/>
                </a:lnTo>
                <a:lnTo>
                  <a:pt x="975" y="1920"/>
                </a:lnTo>
                <a:lnTo>
                  <a:pt x="0" y="2880"/>
                </a:lnTo>
                <a:lnTo>
                  <a:pt x="0" y="14401"/>
                </a:lnTo>
                <a:lnTo>
                  <a:pt x="975" y="15361"/>
                </a:lnTo>
                <a:lnTo>
                  <a:pt x="975" y="17282"/>
                </a:lnTo>
                <a:lnTo>
                  <a:pt x="1935" y="17282"/>
                </a:lnTo>
                <a:lnTo>
                  <a:pt x="1935" y="18242"/>
                </a:lnTo>
                <a:lnTo>
                  <a:pt x="31683" y="18242"/>
                </a:lnTo>
                <a:lnTo>
                  <a:pt x="31683" y="111358"/>
                </a:lnTo>
                <a:lnTo>
                  <a:pt x="32644" y="112318"/>
                </a:lnTo>
                <a:lnTo>
                  <a:pt x="33604" y="113278"/>
                </a:lnTo>
                <a:lnTo>
                  <a:pt x="36484" y="113278"/>
                </a:lnTo>
                <a:lnTo>
                  <a:pt x="38404" y="114239"/>
                </a:lnTo>
                <a:lnTo>
                  <a:pt x="48966" y="114239"/>
                </a:lnTo>
                <a:lnTo>
                  <a:pt x="50886" y="113278"/>
                </a:lnTo>
                <a:lnTo>
                  <a:pt x="52806" y="113278"/>
                </a:lnTo>
                <a:lnTo>
                  <a:pt x="53766" y="112318"/>
                </a:lnTo>
                <a:lnTo>
                  <a:pt x="54726" y="112318"/>
                </a:lnTo>
                <a:lnTo>
                  <a:pt x="54726" y="111358"/>
                </a:lnTo>
                <a:lnTo>
                  <a:pt x="55686" y="111358"/>
                </a:lnTo>
                <a:lnTo>
                  <a:pt x="55686" y="18242"/>
                </a:lnTo>
                <a:lnTo>
                  <a:pt x="85450" y="18242"/>
                </a:lnTo>
                <a:lnTo>
                  <a:pt x="85450" y="17282"/>
                </a:lnTo>
                <a:lnTo>
                  <a:pt x="86410" y="17282"/>
                </a:lnTo>
                <a:lnTo>
                  <a:pt x="86410" y="14401"/>
                </a:lnTo>
                <a:lnTo>
                  <a:pt x="87370" y="13441"/>
                </a:lnTo>
                <a:lnTo>
                  <a:pt x="87370" y="480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0" name="object 1350"/>
          <p:cNvSpPr/>
          <p:nvPr/>
        </p:nvSpPr>
        <p:spPr>
          <a:xfrm>
            <a:off x="4019626" y="6243706"/>
            <a:ext cx="49926" cy="87355"/>
          </a:xfrm>
          <a:custGeom>
            <a:avLst/>
            <a:gdLst/>
            <a:ahLst/>
            <a:cxnLst/>
            <a:rect l="l" t="t" r="r" b="b"/>
            <a:pathLst>
              <a:path w="49926" h="87355">
                <a:moveTo>
                  <a:pt x="1935" y="1920"/>
                </a:moveTo>
                <a:lnTo>
                  <a:pt x="1935" y="2880"/>
                </a:lnTo>
                <a:lnTo>
                  <a:pt x="0" y="2880"/>
                </a:lnTo>
                <a:lnTo>
                  <a:pt x="0" y="85435"/>
                </a:lnTo>
                <a:lnTo>
                  <a:pt x="975" y="85435"/>
                </a:lnTo>
                <a:lnTo>
                  <a:pt x="975" y="86395"/>
                </a:lnTo>
                <a:lnTo>
                  <a:pt x="3840" y="86395"/>
                </a:lnTo>
                <a:lnTo>
                  <a:pt x="5775" y="87355"/>
                </a:lnTo>
                <a:lnTo>
                  <a:pt x="16337" y="87355"/>
                </a:lnTo>
                <a:lnTo>
                  <a:pt x="17282" y="86395"/>
                </a:lnTo>
                <a:lnTo>
                  <a:pt x="20177" y="86395"/>
                </a:lnTo>
                <a:lnTo>
                  <a:pt x="21122" y="85435"/>
                </a:lnTo>
                <a:lnTo>
                  <a:pt x="22082" y="84475"/>
                </a:lnTo>
                <a:lnTo>
                  <a:pt x="22082" y="34549"/>
                </a:lnTo>
                <a:lnTo>
                  <a:pt x="24002" y="31683"/>
                </a:lnTo>
                <a:lnTo>
                  <a:pt x="24963" y="29763"/>
                </a:lnTo>
                <a:lnTo>
                  <a:pt x="26883" y="27843"/>
                </a:lnTo>
                <a:lnTo>
                  <a:pt x="27843" y="26868"/>
                </a:lnTo>
                <a:lnTo>
                  <a:pt x="29763" y="24963"/>
                </a:lnTo>
                <a:lnTo>
                  <a:pt x="30723" y="23987"/>
                </a:lnTo>
                <a:lnTo>
                  <a:pt x="31683" y="23042"/>
                </a:lnTo>
                <a:lnTo>
                  <a:pt x="33604" y="22082"/>
                </a:lnTo>
                <a:lnTo>
                  <a:pt x="34564" y="22082"/>
                </a:lnTo>
                <a:lnTo>
                  <a:pt x="35524" y="21122"/>
                </a:lnTo>
                <a:lnTo>
                  <a:pt x="42245" y="21122"/>
                </a:lnTo>
                <a:lnTo>
                  <a:pt x="43205" y="22082"/>
                </a:lnTo>
                <a:lnTo>
                  <a:pt x="45125" y="22082"/>
                </a:lnTo>
                <a:lnTo>
                  <a:pt x="45125" y="23042"/>
                </a:lnTo>
                <a:lnTo>
                  <a:pt x="48005" y="23042"/>
                </a:lnTo>
                <a:lnTo>
                  <a:pt x="48966" y="22082"/>
                </a:lnTo>
                <a:lnTo>
                  <a:pt x="48966" y="21122"/>
                </a:lnTo>
                <a:lnTo>
                  <a:pt x="49926" y="21122"/>
                </a:lnTo>
                <a:lnTo>
                  <a:pt x="49926" y="3840"/>
                </a:lnTo>
                <a:lnTo>
                  <a:pt x="48966" y="2880"/>
                </a:lnTo>
                <a:lnTo>
                  <a:pt x="48966" y="1920"/>
                </a:lnTo>
                <a:lnTo>
                  <a:pt x="47045" y="1920"/>
                </a:lnTo>
                <a:lnTo>
                  <a:pt x="46085" y="960"/>
                </a:lnTo>
                <a:lnTo>
                  <a:pt x="44165" y="960"/>
                </a:lnTo>
                <a:lnTo>
                  <a:pt x="43205" y="0"/>
                </a:lnTo>
                <a:lnTo>
                  <a:pt x="36484" y="0"/>
                </a:lnTo>
                <a:lnTo>
                  <a:pt x="34564" y="960"/>
                </a:lnTo>
                <a:lnTo>
                  <a:pt x="32644" y="960"/>
                </a:lnTo>
                <a:lnTo>
                  <a:pt x="31683" y="1920"/>
                </a:lnTo>
                <a:lnTo>
                  <a:pt x="29763" y="2880"/>
                </a:lnTo>
                <a:lnTo>
                  <a:pt x="27843" y="3840"/>
                </a:lnTo>
                <a:lnTo>
                  <a:pt x="25923" y="5760"/>
                </a:lnTo>
                <a:lnTo>
                  <a:pt x="24002" y="7680"/>
                </a:lnTo>
                <a:lnTo>
                  <a:pt x="23042" y="9601"/>
                </a:lnTo>
                <a:lnTo>
                  <a:pt x="20177" y="12481"/>
                </a:lnTo>
                <a:lnTo>
                  <a:pt x="18242" y="15361"/>
                </a:lnTo>
                <a:lnTo>
                  <a:pt x="18242" y="2880"/>
                </a:lnTo>
                <a:lnTo>
                  <a:pt x="16337" y="2880"/>
                </a:lnTo>
                <a:lnTo>
                  <a:pt x="16337" y="1920"/>
                </a:lnTo>
                <a:lnTo>
                  <a:pt x="1935" y="192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1" name="object 1351"/>
          <p:cNvSpPr/>
          <p:nvPr/>
        </p:nvSpPr>
        <p:spPr>
          <a:xfrm>
            <a:off x="4097395" y="6311859"/>
            <a:ext cx="15361" cy="20162"/>
          </a:xfrm>
          <a:custGeom>
            <a:avLst/>
            <a:gdLst/>
            <a:ahLst/>
            <a:cxnLst/>
            <a:rect l="l" t="t" r="r" b="b"/>
            <a:pathLst>
              <a:path w="15361" h="20162">
                <a:moveTo>
                  <a:pt x="3840" y="3840"/>
                </a:moveTo>
                <a:lnTo>
                  <a:pt x="1920" y="1920"/>
                </a:lnTo>
                <a:lnTo>
                  <a:pt x="0" y="0"/>
                </a:lnTo>
                <a:lnTo>
                  <a:pt x="1920" y="20162"/>
                </a:lnTo>
                <a:lnTo>
                  <a:pt x="10561" y="20162"/>
                </a:lnTo>
                <a:lnTo>
                  <a:pt x="15361" y="19202"/>
                </a:lnTo>
                <a:lnTo>
                  <a:pt x="13426" y="4800"/>
                </a:lnTo>
                <a:lnTo>
                  <a:pt x="6720" y="4800"/>
                </a:lnTo>
                <a:lnTo>
                  <a:pt x="3840" y="384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2" name="object 1352"/>
          <p:cNvSpPr/>
          <p:nvPr/>
        </p:nvSpPr>
        <p:spPr>
          <a:xfrm>
            <a:off x="4074353" y="6243706"/>
            <a:ext cx="71993" cy="88315"/>
          </a:xfrm>
          <a:custGeom>
            <a:avLst/>
            <a:gdLst/>
            <a:ahLst/>
            <a:cxnLst/>
            <a:rect l="l" t="t" r="r" b="b"/>
            <a:pathLst>
              <a:path w="71993" h="88315">
                <a:moveTo>
                  <a:pt x="68153" y="13441"/>
                </a:moveTo>
                <a:lnTo>
                  <a:pt x="66233" y="9601"/>
                </a:lnTo>
                <a:lnTo>
                  <a:pt x="63367" y="7680"/>
                </a:lnTo>
                <a:lnTo>
                  <a:pt x="60472" y="4800"/>
                </a:lnTo>
                <a:lnTo>
                  <a:pt x="57591" y="2880"/>
                </a:lnTo>
                <a:lnTo>
                  <a:pt x="52806" y="1920"/>
                </a:lnTo>
                <a:lnTo>
                  <a:pt x="48966" y="960"/>
                </a:lnTo>
                <a:lnTo>
                  <a:pt x="43190" y="0"/>
                </a:lnTo>
                <a:lnTo>
                  <a:pt x="33604" y="0"/>
                </a:lnTo>
                <a:lnTo>
                  <a:pt x="30723" y="960"/>
                </a:lnTo>
                <a:lnTo>
                  <a:pt x="26883" y="960"/>
                </a:lnTo>
                <a:lnTo>
                  <a:pt x="24002" y="1920"/>
                </a:lnTo>
                <a:lnTo>
                  <a:pt x="21122" y="1920"/>
                </a:lnTo>
                <a:lnTo>
                  <a:pt x="18242" y="2880"/>
                </a:lnTo>
                <a:lnTo>
                  <a:pt x="15361" y="3840"/>
                </a:lnTo>
                <a:lnTo>
                  <a:pt x="12481" y="4800"/>
                </a:lnTo>
                <a:lnTo>
                  <a:pt x="10561" y="5760"/>
                </a:lnTo>
                <a:lnTo>
                  <a:pt x="8641" y="6720"/>
                </a:lnTo>
                <a:lnTo>
                  <a:pt x="7680" y="7680"/>
                </a:lnTo>
                <a:lnTo>
                  <a:pt x="6720" y="8641"/>
                </a:lnTo>
                <a:lnTo>
                  <a:pt x="5760" y="9601"/>
                </a:lnTo>
                <a:lnTo>
                  <a:pt x="4800" y="10561"/>
                </a:lnTo>
                <a:lnTo>
                  <a:pt x="4800" y="22082"/>
                </a:lnTo>
                <a:lnTo>
                  <a:pt x="5760" y="22082"/>
                </a:lnTo>
                <a:lnTo>
                  <a:pt x="5760" y="23987"/>
                </a:lnTo>
                <a:lnTo>
                  <a:pt x="6720" y="23987"/>
                </a:lnTo>
                <a:lnTo>
                  <a:pt x="6720" y="24963"/>
                </a:lnTo>
                <a:lnTo>
                  <a:pt x="9601" y="24963"/>
                </a:lnTo>
                <a:lnTo>
                  <a:pt x="10561" y="23987"/>
                </a:lnTo>
                <a:lnTo>
                  <a:pt x="11521" y="23987"/>
                </a:lnTo>
                <a:lnTo>
                  <a:pt x="13441" y="23042"/>
                </a:lnTo>
                <a:lnTo>
                  <a:pt x="15361" y="22082"/>
                </a:lnTo>
                <a:lnTo>
                  <a:pt x="17282" y="21122"/>
                </a:lnTo>
                <a:lnTo>
                  <a:pt x="20162" y="20147"/>
                </a:lnTo>
                <a:lnTo>
                  <a:pt x="22082" y="19202"/>
                </a:lnTo>
                <a:lnTo>
                  <a:pt x="24963" y="18242"/>
                </a:lnTo>
                <a:lnTo>
                  <a:pt x="27843" y="17282"/>
                </a:lnTo>
                <a:lnTo>
                  <a:pt x="40325" y="17282"/>
                </a:lnTo>
                <a:lnTo>
                  <a:pt x="42245" y="18242"/>
                </a:lnTo>
                <a:lnTo>
                  <a:pt x="44165" y="18242"/>
                </a:lnTo>
                <a:lnTo>
                  <a:pt x="46085" y="19202"/>
                </a:lnTo>
                <a:lnTo>
                  <a:pt x="47030" y="20147"/>
                </a:lnTo>
                <a:lnTo>
                  <a:pt x="48005" y="22082"/>
                </a:lnTo>
                <a:lnTo>
                  <a:pt x="48966" y="23042"/>
                </a:lnTo>
                <a:lnTo>
                  <a:pt x="48966" y="24963"/>
                </a:lnTo>
                <a:lnTo>
                  <a:pt x="49911" y="26868"/>
                </a:lnTo>
                <a:lnTo>
                  <a:pt x="49911" y="36484"/>
                </a:lnTo>
                <a:lnTo>
                  <a:pt x="29763" y="36484"/>
                </a:lnTo>
                <a:lnTo>
                  <a:pt x="24002" y="38389"/>
                </a:lnTo>
                <a:lnTo>
                  <a:pt x="18242" y="39364"/>
                </a:lnTo>
                <a:lnTo>
                  <a:pt x="14401" y="40309"/>
                </a:lnTo>
                <a:lnTo>
                  <a:pt x="10561" y="43205"/>
                </a:lnTo>
                <a:lnTo>
                  <a:pt x="6720" y="45110"/>
                </a:lnTo>
                <a:lnTo>
                  <a:pt x="4800" y="47990"/>
                </a:lnTo>
                <a:lnTo>
                  <a:pt x="2880" y="50871"/>
                </a:lnTo>
                <a:lnTo>
                  <a:pt x="960" y="54711"/>
                </a:lnTo>
                <a:lnTo>
                  <a:pt x="0" y="58552"/>
                </a:lnTo>
                <a:lnTo>
                  <a:pt x="0" y="67193"/>
                </a:lnTo>
                <a:lnTo>
                  <a:pt x="960" y="71033"/>
                </a:lnTo>
                <a:lnTo>
                  <a:pt x="1920" y="73913"/>
                </a:lnTo>
                <a:lnTo>
                  <a:pt x="3840" y="77754"/>
                </a:lnTo>
                <a:lnTo>
                  <a:pt x="5760" y="79674"/>
                </a:lnTo>
                <a:lnTo>
                  <a:pt x="7680" y="82555"/>
                </a:lnTo>
                <a:lnTo>
                  <a:pt x="10561" y="84475"/>
                </a:lnTo>
                <a:lnTo>
                  <a:pt x="13441" y="86395"/>
                </a:lnTo>
                <a:lnTo>
                  <a:pt x="17282" y="87355"/>
                </a:lnTo>
                <a:lnTo>
                  <a:pt x="21122" y="88315"/>
                </a:lnTo>
                <a:lnTo>
                  <a:pt x="24963" y="88315"/>
                </a:lnTo>
                <a:lnTo>
                  <a:pt x="23042" y="68153"/>
                </a:lnTo>
                <a:lnTo>
                  <a:pt x="22082" y="65272"/>
                </a:lnTo>
                <a:lnTo>
                  <a:pt x="22082" y="58552"/>
                </a:lnTo>
                <a:lnTo>
                  <a:pt x="23042" y="57591"/>
                </a:lnTo>
                <a:lnTo>
                  <a:pt x="24002" y="55671"/>
                </a:lnTo>
                <a:lnTo>
                  <a:pt x="24963" y="54711"/>
                </a:lnTo>
                <a:lnTo>
                  <a:pt x="25923" y="53751"/>
                </a:lnTo>
                <a:lnTo>
                  <a:pt x="27843" y="52791"/>
                </a:lnTo>
                <a:lnTo>
                  <a:pt x="29763" y="51831"/>
                </a:lnTo>
                <a:lnTo>
                  <a:pt x="32644" y="50871"/>
                </a:lnTo>
                <a:lnTo>
                  <a:pt x="34564" y="50871"/>
                </a:lnTo>
                <a:lnTo>
                  <a:pt x="38404" y="49911"/>
                </a:lnTo>
                <a:lnTo>
                  <a:pt x="49911" y="49911"/>
                </a:lnTo>
                <a:lnTo>
                  <a:pt x="49911" y="63352"/>
                </a:lnTo>
                <a:lnTo>
                  <a:pt x="47030" y="67193"/>
                </a:lnTo>
                <a:lnTo>
                  <a:pt x="45125" y="69113"/>
                </a:lnTo>
                <a:lnTo>
                  <a:pt x="42245" y="71033"/>
                </a:lnTo>
                <a:lnTo>
                  <a:pt x="39364" y="71993"/>
                </a:lnTo>
                <a:lnTo>
                  <a:pt x="36469" y="72953"/>
                </a:lnTo>
                <a:lnTo>
                  <a:pt x="38404" y="87355"/>
                </a:lnTo>
                <a:lnTo>
                  <a:pt x="42245" y="85435"/>
                </a:lnTo>
                <a:lnTo>
                  <a:pt x="47030" y="83515"/>
                </a:lnTo>
                <a:lnTo>
                  <a:pt x="49911" y="81594"/>
                </a:lnTo>
                <a:lnTo>
                  <a:pt x="53751" y="77754"/>
                </a:lnTo>
                <a:lnTo>
                  <a:pt x="53751" y="85435"/>
                </a:lnTo>
                <a:lnTo>
                  <a:pt x="54711" y="85435"/>
                </a:lnTo>
                <a:lnTo>
                  <a:pt x="54711" y="86395"/>
                </a:lnTo>
                <a:lnTo>
                  <a:pt x="56647" y="86395"/>
                </a:lnTo>
                <a:lnTo>
                  <a:pt x="57591" y="87355"/>
                </a:lnTo>
                <a:lnTo>
                  <a:pt x="67193" y="87355"/>
                </a:lnTo>
                <a:lnTo>
                  <a:pt x="68153" y="86395"/>
                </a:lnTo>
                <a:lnTo>
                  <a:pt x="70073" y="86395"/>
                </a:lnTo>
                <a:lnTo>
                  <a:pt x="71033" y="85435"/>
                </a:lnTo>
                <a:lnTo>
                  <a:pt x="71993" y="85435"/>
                </a:lnTo>
                <a:lnTo>
                  <a:pt x="71993" y="25923"/>
                </a:lnTo>
                <a:lnTo>
                  <a:pt x="71033" y="21122"/>
                </a:lnTo>
                <a:lnTo>
                  <a:pt x="70073" y="17282"/>
                </a:lnTo>
                <a:lnTo>
                  <a:pt x="68153" y="1344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3" name="object 1353"/>
          <p:cNvSpPr/>
          <p:nvPr/>
        </p:nvSpPr>
        <p:spPr>
          <a:xfrm>
            <a:off x="4163628" y="6208181"/>
            <a:ext cx="78714" cy="123840"/>
          </a:xfrm>
          <a:custGeom>
            <a:avLst/>
            <a:gdLst/>
            <a:ahLst/>
            <a:cxnLst/>
            <a:rect l="l" t="t" r="r" b="b"/>
            <a:pathLst>
              <a:path w="78714" h="123840">
                <a:moveTo>
                  <a:pt x="65288" y="122880"/>
                </a:moveTo>
                <a:lnTo>
                  <a:pt x="73913" y="122880"/>
                </a:lnTo>
                <a:lnTo>
                  <a:pt x="75834" y="121919"/>
                </a:lnTo>
                <a:lnTo>
                  <a:pt x="77754" y="121919"/>
                </a:lnTo>
                <a:lnTo>
                  <a:pt x="78714" y="120959"/>
                </a:lnTo>
                <a:lnTo>
                  <a:pt x="78714" y="1920"/>
                </a:lnTo>
                <a:lnTo>
                  <a:pt x="77754" y="960"/>
                </a:lnTo>
                <a:lnTo>
                  <a:pt x="75834" y="960"/>
                </a:lnTo>
                <a:lnTo>
                  <a:pt x="74874" y="0"/>
                </a:lnTo>
                <a:lnTo>
                  <a:pt x="61447" y="0"/>
                </a:lnTo>
                <a:lnTo>
                  <a:pt x="60487" y="960"/>
                </a:lnTo>
                <a:lnTo>
                  <a:pt x="58552" y="960"/>
                </a:lnTo>
                <a:lnTo>
                  <a:pt x="57607" y="1920"/>
                </a:lnTo>
                <a:lnTo>
                  <a:pt x="57607" y="46085"/>
                </a:lnTo>
                <a:lnTo>
                  <a:pt x="53766" y="43205"/>
                </a:lnTo>
                <a:lnTo>
                  <a:pt x="49926" y="40325"/>
                </a:lnTo>
                <a:lnTo>
                  <a:pt x="46085" y="38404"/>
                </a:lnTo>
                <a:lnTo>
                  <a:pt x="43205" y="36484"/>
                </a:lnTo>
                <a:lnTo>
                  <a:pt x="39364" y="35524"/>
                </a:lnTo>
                <a:lnTo>
                  <a:pt x="28803" y="35524"/>
                </a:lnTo>
                <a:lnTo>
                  <a:pt x="24003" y="36484"/>
                </a:lnTo>
                <a:lnTo>
                  <a:pt x="19202" y="38404"/>
                </a:lnTo>
                <a:lnTo>
                  <a:pt x="15361" y="41285"/>
                </a:lnTo>
                <a:lnTo>
                  <a:pt x="11521" y="44165"/>
                </a:lnTo>
                <a:lnTo>
                  <a:pt x="8641" y="48005"/>
                </a:lnTo>
                <a:lnTo>
                  <a:pt x="5760" y="51831"/>
                </a:lnTo>
                <a:lnTo>
                  <a:pt x="3840" y="56647"/>
                </a:lnTo>
                <a:lnTo>
                  <a:pt x="1920" y="62392"/>
                </a:lnTo>
                <a:lnTo>
                  <a:pt x="960" y="68168"/>
                </a:lnTo>
                <a:lnTo>
                  <a:pt x="0" y="73913"/>
                </a:lnTo>
                <a:lnTo>
                  <a:pt x="0" y="86395"/>
                </a:lnTo>
                <a:lnTo>
                  <a:pt x="960" y="92156"/>
                </a:lnTo>
                <a:lnTo>
                  <a:pt x="1920" y="97916"/>
                </a:lnTo>
                <a:lnTo>
                  <a:pt x="2880" y="102717"/>
                </a:lnTo>
                <a:lnTo>
                  <a:pt x="4800" y="107518"/>
                </a:lnTo>
                <a:lnTo>
                  <a:pt x="7680" y="111358"/>
                </a:lnTo>
                <a:lnTo>
                  <a:pt x="10561" y="115199"/>
                </a:lnTo>
                <a:lnTo>
                  <a:pt x="13441" y="118079"/>
                </a:lnTo>
                <a:lnTo>
                  <a:pt x="17282" y="120959"/>
                </a:lnTo>
                <a:lnTo>
                  <a:pt x="22082" y="122880"/>
                </a:lnTo>
                <a:lnTo>
                  <a:pt x="23042" y="89275"/>
                </a:lnTo>
                <a:lnTo>
                  <a:pt x="23042" y="72953"/>
                </a:lnTo>
                <a:lnTo>
                  <a:pt x="24003" y="70073"/>
                </a:lnTo>
                <a:lnTo>
                  <a:pt x="24003" y="67208"/>
                </a:lnTo>
                <a:lnTo>
                  <a:pt x="24963" y="64328"/>
                </a:lnTo>
                <a:lnTo>
                  <a:pt x="25923" y="62392"/>
                </a:lnTo>
                <a:lnTo>
                  <a:pt x="27843" y="59512"/>
                </a:lnTo>
                <a:lnTo>
                  <a:pt x="29763" y="57607"/>
                </a:lnTo>
                <a:lnTo>
                  <a:pt x="31683" y="56647"/>
                </a:lnTo>
                <a:lnTo>
                  <a:pt x="33604" y="54726"/>
                </a:lnTo>
                <a:lnTo>
                  <a:pt x="42245" y="54726"/>
                </a:lnTo>
                <a:lnTo>
                  <a:pt x="45110" y="55671"/>
                </a:lnTo>
                <a:lnTo>
                  <a:pt x="48006" y="57607"/>
                </a:lnTo>
                <a:lnTo>
                  <a:pt x="50886" y="59512"/>
                </a:lnTo>
                <a:lnTo>
                  <a:pt x="53766" y="62392"/>
                </a:lnTo>
                <a:lnTo>
                  <a:pt x="57607" y="67208"/>
                </a:lnTo>
                <a:lnTo>
                  <a:pt x="57607" y="93116"/>
                </a:lnTo>
                <a:lnTo>
                  <a:pt x="55671" y="95036"/>
                </a:lnTo>
                <a:lnTo>
                  <a:pt x="53766" y="96956"/>
                </a:lnTo>
                <a:lnTo>
                  <a:pt x="51831" y="98877"/>
                </a:lnTo>
                <a:lnTo>
                  <a:pt x="49926" y="100797"/>
                </a:lnTo>
                <a:lnTo>
                  <a:pt x="48966" y="101757"/>
                </a:lnTo>
                <a:lnTo>
                  <a:pt x="47045" y="102717"/>
                </a:lnTo>
                <a:lnTo>
                  <a:pt x="46085" y="103677"/>
                </a:lnTo>
                <a:lnTo>
                  <a:pt x="44165" y="104637"/>
                </a:lnTo>
                <a:lnTo>
                  <a:pt x="43205" y="104637"/>
                </a:lnTo>
                <a:lnTo>
                  <a:pt x="41285" y="105597"/>
                </a:lnTo>
                <a:lnTo>
                  <a:pt x="35524" y="105597"/>
                </a:lnTo>
                <a:lnTo>
                  <a:pt x="32644" y="104637"/>
                </a:lnTo>
                <a:lnTo>
                  <a:pt x="30723" y="103677"/>
                </a:lnTo>
                <a:lnTo>
                  <a:pt x="28803" y="101757"/>
                </a:lnTo>
                <a:lnTo>
                  <a:pt x="32644" y="123840"/>
                </a:lnTo>
                <a:lnTo>
                  <a:pt x="38404" y="123840"/>
                </a:lnTo>
                <a:lnTo>
                  <a:pt x="43205" y="122880"/>
                </a:lnTo>
                <a:lnTo>
                  <a:pt x="48006" y="120959"/>
                </a:lnTo>
                <a:lnTo>
                  <a:pt x="51831" y="118079"/>
                </a:lnTo>
                <a:lnTo>
                  <a:pt x="56647" y="115199"/>
                </a:lnTo>
                <a:lnTo>
                  <a:pt x="60487" y="110398"/>
                </a:lnTo>
                <a:lnTo>
                  <a:pt x="60487" y="120959"/>
                </a:lnTo>
                <a:lnTo>
                  <a:pt x="61447" y="120959"/>
                </a:lnTo>
                <a:lnTo>
                  <a:pt x="61447" y="121919"/>
                </a:lnTo>
                <a:lnTo>
                  <a:pt x="63352" y="121919"/>
                </a:lnTo>
                <a:lnTo>
                  <a:pt x="64328" y="122880"/>
                </a:lnTo>
                <a:lnTo>
                  <a:pt x="65288" y="12288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4" name="object 1354"/>
          <p:cNvSpPr/>
          <p:nvPr/>
        </p:nvSpPr>
        <p:spPr>
          <a:xfrm>
            <a:off x="4185711" y="6297457"/>
            <a:ext cx="10561" cy="34564"/>
          </a:xfrm>
          <a:custGeom>
            <a:avLst/>
            <a:gdLst/>
            <a:ahLst/>
            <a:cxnLst/>
            <a:rect l="l" t="t" r="r" b="b"/>
            <a:pathLst>
              <a:path w="10561" h="34564">
                <a:moveTo>
                  <a:pt x="4800" y="10561"/>
                </a:moveTo>
                <a:lnTo>
                  <a:pt x="3840" y="8641"/>
                </a:lnTo>
                <a:lnTo>
                  <a:pt x="2880" y="5760"/>
                </a:lnTo>
                <a:lnTo>
                  <a:pt x="1920" y="2880"/>
                </a:lnTo>
                <a:lnTo>
                  <a:pt x="960" y="0"/>
                </a:lnTo>
                <a:lnTo>
                  <a:pt x="0" y="33604"/>
                </a:lnTo>
                <a:lnTo>
                  <a:pt x="4800" y="34564"/>
                </a:lnTo>
                <a:lnTo>
                  <a:pt x="10561" y="34564"/>
                </a:lnTo>
                <a:lnTo>
                  <a:pt x="6720" y="12481"/>
                </a:lnTo>
                <a:lnTo>
                  <a:pt x="4800" y="1056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5" name="object 1355"/>
          <p:cNvSpPr/>
          <p:nvPr/>
        </p:nvSpPr>
        <p:spPr>
          <a:xfrm>
            <a:off x="4283628" y="6243706"/>
            <a:ext cx="54711" cy="49911"/>
          </a:xfrm>
          <a:custGeom>
            <a:avLst/>
            <a:gdLst/>
            <a:ahLst/>
            <a:cxnLst/>
            <a:rect l="l" t="t" r="r" b="b"/>
            <a:pathLst>
              <a:path w="54711" h="49911">
                <a:moveTo>
                  <a:pt x="7680" y="18242"/>
                </a:moveTo>
                <a:lnTo>
                  <a:pt x="9601" y="17282"/>
                </a:lnTo>
                <a:lnTo>
                  <a:pt x="11521" y="16306"/>
                </a:lnTo>
                <a:lnTo>
                  <a:pt x="14401" y="15361"/>
                </a:lnTo>
                <a:lnTo>
                  <a:pt x="22082" y="15361"/>
                </a:lnTo>
                <a:lnTo>
                  <a:pt x="26883" y="17282"/>
                </a:lnTo>
                <a:lnTo>
                  <a:pt x="28803" y="21122"/>
                </a:lnTo>
                <a:lnTo>
                  <a:pt x="31683" y="24963"/>
                </a:lnTo>
                <a:lnTo>
                  <a:pt x="32644" y="29763"/>
                </a:lnTo>
                <a:lnTo>
                  <a:pt x="32644" y="35524"/>
                </a:lnTo>
                <a:lnTo>
                  <a:pt x="0" y="35524"/>
                </a:lnTo>
                <a:lnTo>
                  <a:pt x="0" y="49911"/>
                </a:lnTo>
                <a:lnTo>
                  <a:pt x="49926" y="49911"/>
                </a:lnTo>
                <a:lnTo>
                  <a:pt x="51831" y="48950"/>
                </a:lnTo>
                <a:lnTo>
                  <a:pt x="52791" y="47990"/>
                </a:lnTo>
                <a:lnTo>
                  <a:pt x="53751" y="47045"/>
                </a:lnTo>
                <a:lnTo>
                  <a:pt x="54711" y="45110"/>
                </a:lnTo>
                <a:lnTo>
                  <a:pt x="54711" y="32644"/>
                </a:lnTo>
                <a:lnTo>
                  <a:pt x="53751" y="27843"/>
                </a:lnTo>
                <a:lnTo>
                  <a:pt x="51831" y="23042"/>
                </a:lnTo>
                <a:lnTo>
                  <a:pt x="50871" y="18242"/>
                </a:lnTo>
                <a:lnTo>
                  <a:pt x="48950" y="14401"/>
                </a:lnTo>
                <a:lnTo>
                  <a:pt x="46085" y="11521"/>
                </a:lnTo>
                <a:lnTo>
                  <a:pt x="42245" y="7680"/>
                </a:lnTo>
                <a:lnTo>
                  <a:pt x="38404" y="4800"/>
                </a:lnTo>
                <a:lnTo>
                  <a:pt x="34564" y="2880"/>
                </a:lnTo>
                <a:lnTo>
                  <a:pt x="29748" y="960"/>
                </a:lnTo>
                <a:lnTo>
                  <a:pt x="24002" y="0"/>
                </a:lnTo>
                <a:lnTo>
                  <a:pt x="10561" y="0"/>
                </a:lnTo>
                <a:lnTo>
                  <a:pt x="5760" y="960"/>
                </a:lnTo>
                <a:lnTo>
                  <a:pt x="0" y="2880"/>
                </a:lnTo>
                <a:lnTo>
                  <a:pt x="960" y="27843"/>
                </a:lnTo>
                <a:lnTo>
                  <a:pt x="1920" y="25923"/>
                </a:lnTo>
                <a:lnTo>
                  <a:pt x="2880" y="23042"/>
                </a:lnTo>
                <a:lnTo>
                  <a:pt x="3840" y="22082"/>
                </a:lnTo>
                <a:lnTo>
                  <a:pt x="5760" y="20147"/>
                </a:lnTo>
                <a:lnTo>
                  <a:pt x="7680" y="1824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6" name="object 1356"/>
          <p:cNvSpPr/>
          <p:nvPr/>
        </p:nvSpPr>
        <p:spPr>
          <a:xfrm>
            <a:off x="4260585" y="6246586"/>
            <a:ext cx="73913" cy="85435"/>
          </a:xfrm>
          <a:custGeom>
            <a:avLst/>
            <a:gdLst/>
            <a:ahLst/>
            <a:cxnLst/>
            <a:rect l="l" t="t" r="r" b="b"/>
            <a:pathLst>
              <a:path w="73913" h="85435">
                <a:moveTo>
                  <a:pt x="23042" y="0"/>
                </a:moveTo>
                <a:lnTo>
                  <a:pt x="18242" y="2880"/>
                </a:lnTo>
                <a:lnTo>
                  <a:pt x="14401" y="5760"/>
                </a:lnTo>
                <a:lnTo>
                  <a:pt x="10561" y="9601"/>
                </a:lnTo>
                <a:lnTo>
                  <a:pt x="7680" y="13426"/>
                </a:lnTo>
                <a:lnTo>
                  <a:pt x="4800" y="18242"/>
                </a:lnTo>
                <a:lnTo>
                  <a:pt x="2880" y="23987"/>
                </a:lnTo>
                <a:lnTo>
                  <a:pt x="960" y="28803"/>
                </a:lnTo>
                <a:lnTo>
                  <a:pt x="0" y="35509"/>
                </a:lnTo>
                <a:lnTo>
                  <a:pt x="0" y="49911"/>
                </a:lnTo>
                <a:lnTo>
                  <a:pt x="960" y="55671"/>
                </a:lnTo>
                <a:lnTo>
                  <a:pt x="2880" y="61432"/>
                </a:lnTo>
                <a:lnTo>
                  <a:pt x="4800" y="67193"/>
                </a:lnTo>
                <a:lnTo>
                  <a:pt x="6720" y="71993"/>
                </a:lnTo>
                <a:lnTo>
                  <a:pt x="10561" y="74874"/>
                </a:lnTo>
                <a:lnTo>
                  <a:pt x="14401" y="78714"/>
                </a:lnTo>
                <a:lnTo>
                  <a:pt x="18242" y="81594"/>
                </a:lnTo>
                <a:lnTo>
                  <a:pt x="24002" y="83515"/>
                </a:lnTo>
                <a:lnTo>
                  <a:pt x="28803" y="84475"/>
                </a:lnTo>
                <a:lnTo>
                  <a:pt x="35524" y="85435"/>
                </a:lnTo>
                <a:lnTo>
                  <a:pt x="52791" y="85435"/>
                </a:lnTo>
                <a:lnTo>
                  <a:pt x="56631" y="84475"/>
                </a:lnTo>
                <a:lnTo>
                  <a:pt x="59512" y="83515"/>
                </a:lnTo>
                <a:lnTo>
                  <a:pt x="62407" y="83515"/>
                </a:lnTo>
                <a:lnTo>
                  <a:pt x="65288" y="82555"/>
                </a:lnTo>
                <a:lnTo>
                  <a:pt x="67193" y="81594"/>
                </a:lnTo>
                <a:lnTo>
                  <a:pt x="69128" y="81594"/>
                </a:lnTo>
                <a:lnTo>
                  <a:pt x="71033" y="80634"/>
                </a:lnTo>
                <a:lnTo>
                  <a:pt x="71993" y="79674"/>
                </a:lnTo>
                <a:lnTo>
                  <a:pt x="71993" y="78714"/>
                </a:lnTo>
                <a:lnTo>
                  <a:pt x="72969" y="78714"/>
                </a:lnTo>
                <a:lnTo>
                  <a:pt x="72969" y="76794"/>
                </a:lnTo>
                <a:lnTo>
                  <a:pt x="73913" y="75834"/>
                </a:lnTo>
                <a:lnTo>
                  <a:pt x="73913" y="66233"/>
                </a:lnTo>
                <a:lnTo>
                  <a:pt x="72969" y="65272"/>
                </a:lnTo>
                <a:lnTo>
                  <a:pt x="72969" y="64312"/>
                </a:lnTo>
                <a:lnTo>
                  <a:pt x="71993" y="64312"/>
                </a:lnTo>
                <a:lnTo>
                  <a:pt x="71993" y="63352"/>
                </a:lnTo>
                <a:lnTo>
                  <a:pt x="70073" y="63352"/>
                </a:lnTo>
                <a:lnTo>
                  <a:pt x="69128" y="64312"/>
                </a:lnTo>
                <a:lnTo>
                  <a:pt x="67193" y="64312"/>
                </a:lnTo>
                <a:lnTo>
                  <a:pt x="66248" y="65272"/>
                </a:lnTo>
                <a:lnTo>
                  <a:pt x="64312" y="65272"/>
                </a:lnTo>
                <a:lnTo>
                  <a:pt x="62407" y="66233"/>
                </a:lnTo>
                <a:lnTo>
                  <a:pt x="59512" y="67193"/>
                </a:lnTo>
                <a:lnTo>
                  <a:pt x="57607" y="68153"/>
                </a:lnTo>
                <a:lnTo>
                  <a:pt x="54726" y="68153"/>
                </a:lnTo>
                <a:lnTo>
                  <a:pt x="51846" y="69113"/>
                </a:lnTo>
                <a:lnTo>
                  <a:pt x="40325" y="69113"/>
                </a:lnTo>
                <a:lnTo>
                  <a:pt x="37444" y="68153"/>
                </a:lnTo>
                <a:lnTo>
                  <a:pt x="34564" y="67193"/>
                </a:lnTo>
                <a:lnTo>
                  <a:pt x="31683" y="66233"/>
                </a:lnTo>
                <a:lnTo>
                  <a:pt x="29763" y="65272"/>
                </a:lnTo>
                <a:lnTo>
                  <a:pt x="27843" y="63352"/>
                </a:lnTo>
                <a:lnTo>
                  <a:pt x="25923" y="61432"/>
                </a:lnTo>
                <a:lnTo>
                  <a:pt x="24963" y="58552"/>
                </a:lnTo>
                <a:lnTo>
                  <a:pt x="24002" y="56631"/>
                </a:lnTo>
                <a:lnTo>
                  <a:pt x="23042" y="53751"/>
                </a:lnTo>
                <a:lnTo>
                  <a:pt x="23042" y="27828"/>
                </a:lnTo>
                <a:lnTo>
                  <a:pt x="24002" y="24963"/>
                </a:lnTo>
                <a:lnTo>
                  <a:pt x="23042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7" name="object 1357"/>
          <p:cNvSpPr/>
          <p:nvPr/>
        </p:nvSpPr>
        <p:spPr>
          <a:xfrm>
            <a:off x="4388266" y="6305138"/>
            <a:ext cx="34549" cy="50886"/>
          </a:xfrm>
          <a:custGeom>
            <a:avLst/>
            <a:gdLst/>
            <a:ahLst/>
            <a:cxnLst/>
            <a:rect l="l" t="t" r="r" b="b"/>
            <a:pathLst>
              <a:path w="34549" h="50886">
                <a:moveTo>
                  <a:pt x="960" y="49926"/>
                </a:moveTo>
                <a:lnTo>
                  <a:pt x="1920" y="50886"/>
                </a:lnTo>
                <a:lnTo>
                  <a:pt x="11521" y="50886"/>
                </a:lnTo>
                <a:lnTo>
                  <a:pt x="12481" y="49926"/>
                </a:lnTo>
                <a:lnTo>
                  <a:pt x="14401" y="49926"/>
                </a:lnTo>
                <a:lnTo>
                  <a:pt x="15361" y="48966"/>
                </a:lnTo>
                <a:lnTo>
                  <a:pt x="16306" y="48006"/>
                </a:lnTo>
                <a:lnTo>
                  <a:pt x="28803" y="30723"/>
                </a:lnTo>
                <a:lnTo>
                  <a:pt x="29748" y="28803"/>
                </a:lnTo>
                <a:lnTo>
                  <a:pt x="30708" y="26883"/>
                </a:lnTo>
                <a:lnTo>
                  <a:pt x="31683" y="25923"/>
                </a:lnTo>
                <a:lnTo>
                  <a:pt x="32644" y="24002"/>
                </a:lnTo>
                <a:lnTo>
                  <a:pt x="32644" y="22082"/>
                </a:lnTo>
                <a:lnTo>
                  <a:pt x="33588" y="21122"/>
                </a:lnTo>
                <a:lnTo>
                  <a:pt x="33588" y="19202"/>
                </a:lnTo>
                <a:lnTo>
                  <a:pt x="34549" y="17282"/>
                </a:lnTo>
                <a:lnTo>
                  <a:pt x="34549" y="3840"/>
                </a:lnTo>
                <a:lnTo>
                  <a:pt x="33588" y="2880"/>
                </a:lnTo>
                <a:lnTo>
                  <a:pt x="33588" y="1920"/>
                </a:lnTo>
                <a:lnTo>
                  <a:pt x="32644" y="960"/>
                </a:lnTo>
                <a:lnTo>
                  <a:pt x="31683" y="960"/>
                </a:lnTo>
                <a:lnTo>
                  <a:pt x="29748" y="0"/>
                </a:lnTo>
                <a:lnTo>
                  <a:pt x="16306" y="0"/>
                </a:lnTo>
                <a:lnTo>
                  <a:pt x="15361" y="960"/>
                </a:lnTo>
                <a:lnTo>
                  <a:pt x="14401" y="960"/>
                </a:lnTo>
                <a:lnTo>
                  <a:pt x="12481" y="1920"/>
                </a:lnTo>
                <a:lnTo>
                  <a:pt x="12481" y="2880"/>
                </a:lnTo>
                <a:lnTo>
                  <a:pt x="11521" y="3840"/>
                </a:lnTo>
                <a:lnTo>
                  <a:pt x="11521" y="5760"/>
                </a:lnTo>
                <a:lnTo>
                  <a:pt x="10561" y="6720"/>
                </a:lnTo>
                <a:lnTo>
                  <a:pt x="10561" y="23042"/>
                </a:lnTo>
                <a:lnTo>
                  <a:pt x="0" y="47045"/>
                </a:lnTo>
                <a:lnTo>
                  <a:pt x="0" y="49926"/>
                </a:lnTo>
                <a:lnTo>
                  <a:pt x="960" y="4992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8" name="object 1358"/>
          <p:cNvSpPr/>
          <p:nvPr/>
        </p:nvSpPr>
        <p:spPr>
          <a:xfrm>
            <a:off x="4487143" y="6215862"/>
            <a:ext cx="70073" cy="114239"/>
          </a:xfrm>
          <a:custGeom>
            <a:avLst/>
            <a:gdLst/>
            <a:ahLst/>
            <a:cxnLst/>
            <a:rect l="l" t="t" r="r" b="b"/>
            <a:pathLst>
              <a:path w="70073" h="114239">
                <a:moveTo>
                  <a:pt x="70073" y="102717"/>
                </a:moveTo>
                <a:lnTo>
                  <a:pt x="69113" y="101757"/>
                </a:lnTo>
                <a:lnTo>
                  <a:pt x="69113" y="98877"/>
                </a:lnTo>
                <a:lnTo>
                  <a:pt x="68153" y="97916"/>
                </a:lnTo>
                <a:lnTo>
                  <a:pt x="68153" y="96956"/>
                </a:lnTo>
                <a:lnTo>
                  <a:pt x="47990" y="96956"/>
                </a:lnTo>
                <a:lnTo>
                  <a:pt x="47990" y="1920"/>
                </a:lnTo>
                <a:lnTo>
                  <a:pt x="47030" y="1920"/>
                </a:lnTo>
                <a:lnTo>
                  <a:pt x="47030" y="960"/>
                </a:lnTo>
                <a:lnTo>
                  <a:pt x="46070" y="0"/>
                </a:lnTo>
                <a:lnTo>
                  <a:pt x="27843" y="0"/>
                </a:lnTo>
                <a:lnTo>
                  <a:pt x="27843" y="960"/>
                </a:lnTo>
                <a:lnTo>
                  <a:pt x="26883" y="960"/>
                </a:lnTo>
                <a:lnTo>
                  <a:pt x="2880" y="17282"/>
                </a:lnTo>
                <a:lnTo>
                  <a:pt x="1920" y="17282"/>
                </a:lnTo>
                <a:lnTo>
                  <a:pt x="960" y="18242"/>
                </a:lnTo>
                <a:lnTo>
                  <a:pt x="0" y="19202"/>
                </a:lnTo>
                <a:lnTo>
                  <a:pt x="0" y="32644"/>
                </a:lnTo>
                <a:lnTo>
                  <a:pt x="960" y="33604"/>
                </a:lnTo>
                <a:lnTo>
                  <a:pt x="4800" y="33604"/>
                </a:lnTo>
                <a:lnTo>
                  <a:pt x="5760" y="32644"/>
                </a:lnTo>
                <a:lnTo>
                  <a:pt x="24963" y="22082"/>
                </a:lnTo>
                <a:lnTo>
                  <a:pt x="24963" y="96956"/>
                </a:lnTo>
                <a:lnTo>
                  <a:pt x="1920" y="96956"/>
                </a:lnTo>
                <a:lnTo>
                  <a:pt x="960" y="97916"/>
                </a:lnTo>
                <a:lnTo>
                  <a:pt x="960" y="98877"/>
                </a:lnTo>
                <a:lnTo>
                  <a:pt x="0" y="99837"/>
                </a:lnTo>
                <a:lnTo>
                  <a:pt x="0" y="111358"/>
                </a:lnTo>
                <a:lnTo>
                  <a:pt x="960" y="112318"/>
                </a:lnTo>
                <a:lnTo>
                  <a:pt x="960" y="113278"/>
                </a:lnTo>
                <a:lnTo>
                  <a:pt x="1920" y="114239"/>
                </a:lnTo>
                <a:lnTo>
                  <a:pt x="67193" y="114239"/>
                </a:lnTo>
                <a:lnTo>
                  <a:pt x="68153" y="113278"/>
                </a:lnTo>
                <a:lnTo>
                  <a:pt x="69113" y="112318"/>
                </a:lnTo>
                <a:lnTo>
                  <a:pt x="69113" y="110398"/>
                </a:lnTo>
                <a:lnTo>
                  <a:pt x="70073" y="108478"/>
                </a:lnTo>
                <a:lnTo>
                  <a:pt x="70073" y="10271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9" name="object 1359"/>
          <p:cNvSpPr/>
          <p:nvPr/>
        </p:nvSpPr>
        <p:spPr>
          <a:xfrm>
            <a:off x="4571619" y="6214902"/>
            <a:ext cx="78714" cy="117119"/>
          </a:xfrm>
          <a:custGeom>
            <a:avLst/>
            <a:gdLst/>
            <a:ahLst/>
            <a:cxnLst/>
            <a:rect l="l" t="t" r="r" b="b"/>
            <a:pathLst>
              <a:path w="78714" h="117119">
                <a:moveTo>
                  <a:pt x="4800" y="110398"/>
                </a:moveTo>
                <a:lnTo>
                  <a:pt x="4800" y="111358"/>
                </a:lnTo>
                <a:lnTo>
                  <a:pt x="5760" y="112318"/>
                </a:lnTo>
                <a:lnTo>
                  <a:pt x="6720" y="113278"/>
                </a:lnTo>
                <a:lnTo>
                  <a:pt x="7680" y="113278"/>
                </a:lnTo>
                <a:lnTo>
                  <a:pt x="8641" y="114239"/>
                </a:lnTo>
                <a:lnTo>
                  <a:pt x="10561" y="114239"/>
                </a:lnTo>
                <a:lnTo>
                  <a:pt x="11521" y="115199"/>
                </a:lnTo>
                <a:lnTo>
                  <a:pt x="14401" y="115199"/>
                </a:lnTo>
                <a:lnTo>
                  <a:pt x="16322" y="116159"/>
                </a:lnTo>
                <a:lnTo>
                  <a:pt x="18242" y="116159"/>
                </a:lnTo>
                <a:lnTo>
                  <a:pt x="21122" y="117119"/>
                </a:lnTo>
                <a:lnTo>
                  <a:pt x="35509" y="117119"/>
                </a:lnTo>
                <a:lnTo>
                  <a:pt x="42230" y="116159"/>
                </a:lnTo>
                <a:lnTo>
                  <a:pt x="47030" y="114239"/>
                </a:lnTo>
                <a:lnTo>
                  <a:pt x="51846" y="112318"/>
                </a:lnTo>
                <a:lnTo>
                  <a:pt x="56631" y="110398"/>
                </a:lnTo>
                <a:lnTo>
                  <a:pt x="60472" y="107518"/>
                </a:lnTo>
                <a:lnTo>
                  <a:pt x="64312" y="103677"/>
                </a:lnTo>
                <a:lnTo>
                  <a:pt x="67193" y="99837"/>
                </a:lnTo>
                <a:lnTo>
                  <a:pt x="69113" y="95996"/>
                </a:lnTo>
                <a:lnTo>
                  <a:pt x="71993" y="91196"/>
                </a:lnTo>
                <a:lnTo>
                  <a:pt x="73913" y="87355"/>
                </a:lnTo>
                <a:lnTo>
                  <a:pt x="74874" y="82555"/>
                </a:lnTo>
                <a:lnTo>
                  <a:pt x="75834" y="77754"/>
                </a:lnTo>
                <a:lnTo>
                  <a:pt x="76794" y="72953"/>
                </a:lnTo>
                <a:lnTo>
                  <a:pt x="77754" y="68168"/>
                </a:lnTo>
                <a:lnTo>
                  <a:pt x="77754" y="62392"/>
                </a:lnTo>
                <a:lnTo>
                  <a:pt x="78714" y="57607"/>
                </a:lnTo>
                <a:lnTo>
                  <a:pt x="78714" y="48005"/>
                </a:lnTo>
                <a:lnTo>
                  <a:pt x="77754" y="43205"/>
                </a:lnTo>
                <a:lnTo>
                  <a:pt x="77754" y="38404"/>
                </a:lnTo>
                <a:lnTo>
                  <a:pt x="76794" y="34564"/>
                </a:lnTo>
                <a:lnTo>
                  <a:pt x="76794" y="29763"/>
                </a:lnTo>
                <a:lnTo>
                  <a:pt x="74874" y="25923"/>
                </a:lnTo>
                <a:lnTo>
                  <a:pt x="73913" y="22082"/>
                </a:lnTo>
                <a:lnTo>
                  <a:pt x="72953" y="18242"/>
                </a:lnTo>
                <a:lnTo>
                  <a:pt x="71033" y="15361"/>
                </a:lnTo>
                <a:lnTo>
                  <a:pt x="69113" y="11521"/>
                </a:lnTo>
                <a:lnTo>
                  <a:pt x="66233" y="8641"/>
                </a:lnTo>
                <a:lnTo>
                  <a:pt x="63352" y="6720"/>
                </a:lnTo>
                <a:lnTo>
                  <a:pt x="60472" y="4800"/>
                </a:lnTo>
                <a:lnTo>
                  <a:pt x="57591" y="2880"/>
                </a:lnTo>
                <a:lnTo>
                  <a:pt x="53751" y="960"/>
                </a:lnTo>
                <a:lnTo>
                  <a:pt x="49911" y="0"/>
                </a:lnTo>
                <a:lnTo>
                  <a:pt x="32628" y="0"/>
                </a:lnTo>
                <a:lnTo>
                  <a:pt x="26883" y="960"/>
                </a:lnTo>
                <a:lnTo>
                  <a:pt x="22082" y="2880"/>
                </a:lnTo>
                <a:lnTo>
                  <a:pt x="17282" y="4800"/>
                </a:lnTo>
                <a:lnTo>
                  <a:pt x="13441" y="6720"/>
                </a:lnTo>
                <a:lnTo>
                  <a:pt x="9601" y="10561"/>
                </a:lnTo>
                <a:lnTo>
                  <a:pt x="6720" y="14401"/>
                </a:lnTo>
                <a:lnTo>
                  <a:pt x="3840" y="18242"/>
                </a:lnTo>
                <a:lnTo>
                  <a:pt x="1920" y="23042"/>
                </a:lnTo>
                <a:lnTo>
                  <a:pt x="0" y="27843"/>
                </a:lnTo>
                <a:lnTo>
                  <a:pt x="0" y="48950"/>
                </a:lnTo>
                <a:lnTo>
                  <a:pt x="960" y="52791"/>
                </a:lnTo>
                <a:lnTo>
                  <a:pt x="2880" y="57607"/>
                </a:lnTo>
                <a:lnTo>
                  <a:pt x="4800" y="61447"/>
                </a:lnTo>
                <a:lnTo>
                  <a:pt x="6720" y="64328"/>
                </a:lnTo>
                <a:lnTo>
                  <a:pt x="9601" y="67193"/>
                </a:lnTo>
                <a:lnTo>
                  <a:pt x="13441" y="69113"/>
                </a:lnTo>
                <a:lnTo>
                  <a:pt x="17282" y="71033"/>
                </a:lnTo>
                <a:lnTo>
                  <a:pt x="22082" y="72953"/>
                </a:lnTo>
                <a:lnTo>
                  <a:pt x="26883" y="72953"/>
                </a:lnTo>
                <a:lnTo>
                  <a:pt x="26883" y="52791"/>
                </a:lnTo>
                <a:lnTo>
                  <a:pt x="25923" y="50886"/>
                </a:lnTo>
                <a:lnTo>
                  <a:pt x="24963" y="49926"/>
                </a:lnTo>
                <a:lnTo>
                  <a:pt x="24003" y="48005"/>
                </a:lnTo>
                <a:lnTo>
                  <a:pt x="23042" y="45110"/>
                </a:lnTo>
                <a:lnTo>
                  <a:pt x="23042" y="43205"/>
                </a:lnTo>
                <a:lnTo>
                  <a:pt x="22082" y="40325"/>
                </a:lnTo>
                <a:lnTo>
                  <a:pt x="22082" y="34564"/>
                </a:lnTo>
                <a:lnTo>
                  <a:pt x="23042" y="31683"/>
                </a:lnTo>
                <a:lnTo>
                  <a:pt x="23042" y="28803"/>
                </a:lnTo>
                <a:lnTo>
                  <a:pt x="24003" y="26883"/>
                </a:lnTo>
                <a:lnTo>
                  <a:pt x="24963" y="24963"/>
                </a:lnTo>
                <a:lnTo>
                  <a:pt x="25923" y="23042"/>
                </a:lnTo>
                <a:lnTo>
                  <a:pt x="27843" y="21122"/>
                </a:lnTo>
                <a:lnTo>
                  <a:pt x="28788" y="20162"/>
                </a:lnTo>
                <a:lnTo>
                  <a:pt x="31683" y="19202"/>
                </a:lnTo>
                <a:lnTo>
                  <a:pt x="33604" y="18242"/>
                </a:lnTo>
                <a:lnTo>
                  <a:pt x="35509" y="17282"/>
                </a:lnTo>
                <a:lnTo>
                  <a:pt x="41285" y="17282"/>
                </a:lnTo>
                <a:lnTo>
                  <a:pt x="43190" y="18242"/>
                </a:lnTo>
                <a:lnTo>
                  <a:pt x="46070" y="19202"/>
                </a:lnTo>
                <a:lnTo>
                  <a:pt x="48006" y="20162"/>
                </a:lnTo>
                <a:lnTo>
                  <a:pt x="49911" y="22082"/>
                </a:lnTo>
                <a:lnTo>
                  <a:pt x="50871" y="24002"/>
                </a:lnTo>
                <a:lnTo>
                  <a:pt x="52791" y="26883"/>
                </a:lnTo>
                <a:lnTo>
                  <a:pt x="53751" y="29763"/>
                </a:lnTo>
                <a:lnTo>
                  <a:pt x="53751" y="34564"/>
                </a:lnTo>
                <a:lnTo>
                  <a:pt x="54711" y="38404"/>
                </a:lnTo>
                <a:lnTo>
                  <a:pt x="55686" y="44165"/>
                </a:lnTo>
                <a:lnTo>
                  <a:pt x="55686" y="49926"/>
                </a:lnTo>
                <a:lnTo>
                  <a:pt x="52791" y="51846"/>
                </a:lnTo>
                <a:lnTo>
                  <a:pt x="49911" y="52791"/>
                </a:lnTo>
                <a:lnTo>
                  <a:pt x="47030" y="54726"/>
                </a:lnTo>
                <a:lnTo>
                  <a:pt x="44165" y="55671"/>
                </a:lnTo>
                <a:lnTo>
                  <a:pt x="32628" y="55671"/>
                </a:lnTo>
                <a:lnTo>
                  <a:pt x="32628" y="72953"/>
                </a:lnTo>
                <a:lnTo>
                  <a:pt x="42230" y="72953"/>
                </a:lnTo>
                <a:lnTo>
                  <a:pt x="46070" y="72008"/>
                </a:lnTo>
                <a:lnTo>
                  <a:pt x="49911" y="70073"/>
                </a:lnTo>
                <a:lnTo>
                  <a:pt x="52791" y="69113"/>
                </a:lnTo>
                <a:lnTo>
                  <a:pt x="55686" y="67193"/>
                </a:lnTo>
                <a:lnTo>
                  <a:pt x="55686" y="71033"/>
                </a:lnTo>
                <a:lnTo>
                  <a:pt x="54711" y="75849"/>
                </a:lnTo>
                <a:lnTo>
                  <a:pt x="53751" y="79674"/>
                </a:lnTo>
                <a:lnTo>
                  <a:pt x="52791" y="83515"/>
                </a:lnTo>
                <a:lnTo>
                  <a:pt x="51846" y="86395"/>
                </a:lnTo>
                <a:lnTo>
                  <a:pt x="49911" y="90236"/>
                </a:lnTo>
                <a:lnTo>
                  <a:pt x="47030" y="93116"/>
                </a:lnTo>
                <a:lnTo>
                  <a:pt x="44165" y="95036"/>
                </a:lnTo>
                <a:lnTo>
                  <a:pt x="41285" y="96956"/>
                </a:lnTo>
                <a:lnTo>
                  <a:pt x="37444" y="98877"/>
                </a:lnTo>
                <a:lnTo>
                  <a:pt x="33604" y="99837"/>
                </a:lnTo>
                <a:lnTo>
                  <a:pt x="23042" y="99837"/>
                </a:lnTo>
                <a:lnTo>
                  <a:pt x="21122" y="98877"/>
                </a:lnTo>
                <a:lnTo>
                  <a:pt x="18242" y="98877"/>
                </a:lnTo>
                <a:lnTo>
                  <a:pt x="16322" y="97916"/>
                </a:lnTo>
                <a:lnTo>
                  <a:pt x="14401" y="97916"/>
                </a:lnTo>
                <a:lnTo>
                  <a:pt x="12481" y="96956"/>
                </a:lnTo>
                <a:lnTo>
                  <a:pt x="10561" y="96956"/>
                </a:lnTo>
                <a:lnTo>
                  <a:pt x="9601" y="95996"/>
                </a:lnTo>
                <a:lnTo>
                  <a:pt x="4800" y="95996"/>
                </a:lnTo>
                <a:lnTo>
                  <a:pt x="4800" y="96956"/>
                </a:lnTo>
                <a:lnTo>
                  <a:pt x="3840" y="97916"/>
                </a:lnTo>
                <a:lnTo>
                  <a:pt x="3840" y="109438"/>
                </a:lnTo>
                <a:lnTo>
                  <a:pt x="4800" y="11039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0" name="object 1360"/>
          <p:cNvSpPr/>
          <p:nvPr/>
        </p:nvSpPr>
        <p:spPr>
          <a:xfrm>
            <a:off x="4598502" y="6267693"/>
            <a:ext cx="5745" cy="20162"/>
          </a:xfrm>
          <a:custGeom>
            <a:avLst/>
            <a:gdLst/>
            <a:ahLst/>
            <a:cxnLst/>
            <a:rect l="l" t="t" r="r" b="b"/>
            <a:pathLst>
              <a:path w="5745" h="20162">
                <a:moveTo>
                  <a:pt x="5745" y="20162"/>
                </a:moveTo>
                <a:lnTo>
                  <a:pt x="5745" y="2880"/>
                </a:lnTo>
                <a:lnTo>
                  <a:pt x="3840" y="1935"/>
                </a:lnTo>
                <a:lnTo>
                  <a:pt x="1904" y="975"/>
                </a:lnTo>
                <a:lnTo>
                  <a:pt x="0" y="0"/>
                </a:lnTo>
                <a:lnTo>
                  <a:pt x="0" y="20162"/>
                </a:lnTo>
                <a:lnTo>
                  <a:pt x="5745" y="201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1" name="object 1361"/>
          <p:cNvSpPr/>
          <p:nvPr/>
        </p:nvSpPr>
        <p:spPr>
          <a:xfrm>
            <a:off x="4687778" y="6259068"/>
            <a:ext cx="55671" cy="72953"/>
          </a:xfrm>
          <a:custGeom>
            <a:avLst/>
            <a:gdLst/>
            <a:ahLst/>
            <a:cxnLst/>
            <a:rect l="l" t="t" r="r" b="b"/>
            <a:pathLst>
              <a:path w="55671" h="72953">
                <a:moveTo>
                  <a:pt x="21107" y="54711"/>
                </a:moveTo>
                <a:lnTo>
                  <a:pt x="19202" y="55671"/>
                </a:lnTo>
                <a:lnTo>
                  <a:pt x="13441" y="55671"/>
                </a:lnTo>
                <a:lnTo>
                  <a:pt x="11521" y="54711"/>
                </a:lnTo>
                <a:lnTo>
                  <a:pt x="8641" y="53751"/>
                </a:lnTo>
                <a:lnTo>
                  <a:pt x="6720" y="52791"/>
                </a:lnTo>
                <a:lnTo>
                  <a:pt x="4800" y="50871"/>
                </a:lnTo>
                <a:lnTo>
                  <a:pt x="4800" y="72953"/>
                </a:lnTo>
                <a:lnTo>
                  <a:pt x="21107" y="72953"/>
                </a:lnTo>
                <a:lnTo>
                  <a:pt x="27828" y="71993"/>
                </a:lnTo>
                <a:lnTo>
                  <a:pt x="32628" y="70073"/>
                </a:lnTo>
                <a:lnTo>
                  <a:pt x="37444" y="68153"/>
                </a:lnTo>
                <a:lnTo>
                  <a:pt x="41269" y="65272"/>
                </a:lnTo>
                <a:lnTo>
                  <a:pt x="45110" y="62392"/>
                </a:lnTo>
                <a:lnTo>
                  <a:pt x="47990" y="58552"/>
                </a:lnTo>
                <a:lnTo>
                  <a:pt x="50871" y="53751"/>
                </a:lnTo>
                <a:lnTo>
                  <a:pt x="52791" y="48950"/>
                </a:lnTo>
                <a:lnTo>
                  <a:pt x="54711" y="44150"/>
                </a:lnTo>
                <a:lnTo>
                  <a:pt x="55671" y="39349"/>
                </a:lnTo>
                <a:lnTo>
                  <a:pt x="55671" y="27843"/>
                </a:lnTo>
                <a:lnTo>
                  <a:pt x="54711" y="24002"/>
                </a:lnTo>
                <a:lnTo>
                  <a:pt x="53751" y="19187"/>
                </a:lnTo>
                <a:lnTo>
                  <a:pt x="51831" y="15346"/>
                </a:lnTo>
                <a:lnTo>
                  <a:pt x="49911" y="11506"/>
                </a:lnTo>
                <a:lnTo>
                  <a:pt x="47990" y="8625"/>
                </a:lnTo>
                <a:lnTo>
                  <a:pt x="45110" y="5760"/>
                </a:lnTo>
                <a:lnTo>
                  <a:pt x="41269" y="3840"/>
                </a:lnTo>
                <a:lnTo>
                  <a:pt x="37444" y="1920"/>
                </a:lnTo>
                <a:lnTo>
                  <a:pt x="33604" y="0"/>
                </a:lnTo>
                <a:lnTo>
                  <a:pt x="15361" y="0"/>
                </a:lnTo>
                <a:lnTo>
                  <a:pt x="13441" y="944"/>
                </a:lnTo>
                <a:lnTo>
                  <a:pt x="10546" y="944"/>
                </a:lnTo>
                <a:lnTo>
                  <a:pt x="8641" y="1920"/>
                </a:lnTo>
                <a:lnTo>
                  <a:pt x="6720" y="1920"/>
                </a:lnTo>
                <a:lnTo>
                  <a:pt x="4800" y="2880"/>
                </a:lnTo>
                <a:lnTo>
                  <a:pt x="3840" y="3840"/>
                </a:lnTo>
                <a:lnTo>
                  <a:pt x="1920" y="4785"/>
                </a:lnTo>
                <a:lnTo>
                  <a:pt x="0" y="5760"/>
                </a:lnTo>
                <a:lnTo>
                  <a:pt x="0" y="34549"/>
                </a:lnTo>
                <a:lnTo>
                  <a:pt x="0" y="23027"/>
                </a:lnTo>
                <a:lnTo>
                  <a:pt x="960" y="22067"/>
                </a:lnTo>
                <a:lnTo>
                  <a:pt x="1920" y="21122"/>
                </a:lnTo>
                <a:lnTo>
                  <a:pt x="3840" y="21122"/>
                </a:lnTo>
                <a:lnTo>
                  <a:pt x="4800" y="20162"/>
                </a:lnTo>
                <a:lnTo>
                  <a:pt x="6720" y="19187"/>
                </a:lnTo>
                <a:lnTo>
                  <a:pt x="7680" y="19187"/>
                </a:lnTo>
                <a:lnTo>
                  <a:pt x="9601" y="18227"/>
                </a:lnTo>
                <a:lnTo>
                  <a:pt x="11521" y="18227"/>
                </a:lnTo>
                <a:lnTo>
                  <a:pt x="12481" y="17282"/>
                </a:lnTo>
                <a:lnTo>
                  <a:pt x="23042" y="17282"/>
                </a:lnTo>
                <a:lnTo>
                  <a:pt x="24947" y="18227"/>
                </a:lnTo>
                <a:lnTo>
                  <a:pt x="26883" y="19187"/>
                </a:lnTo>
                <a:lnTo>
                  <a:pt x="27828" y="20162"/>
                </a:lnTo>
                <a:lnTo>
                  <a:pt x="28788" y="22067"/>
                </a:lnTo>
                <a:lnTo>
                  <a:pt x="30723" y="24002"/>
                </a:lnTo>
                <a:lnTo>
                  <a:pt x="31668" y="24947"/>
                </a:lnTo>
                <a:lnTo>
                  <a:pt x="31668" y="27843"/>
                </a:lnTo>
                <a:lnTo>
                  <a:pt x="32628" y="29748"/>
                </a:lnTo>
                <a:lnTo>
                  <a:pt x="32628" y="41269"/>
                </a:lnTo>
                <a:lnTo>
                  <a:pt x="31668" y="43190"/>
                </a:lnTo>
                <a:lnTo>
                  <a:pt x="30723" y="46070"/>
                </a:lnTo>
                <a:lnTo>
                  <a:pt x="29763" y="47990"/>
                </a:lnTo>
                <a:lnTo>
                  <a:pt x="28788" y="49911"/>
                </a:lnTo>
                <a:lnTo>
                  <a:pt x="26883" y="51831"/>
                </a:lnTo>
                <a:lnTo>
                  <a:pt x="24947" y="52791"/>
                </a:lnTo>
                <a:lnTo>
                  <a:pt x="23042" y="53751"/>
                </a:lnTo>
                <a:lnTo>
                  <a:pt x="21107" y="5471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2" name="object 1362"/>
          <p:cNvSpPr/>
          <p:nvPr/>
        </p:nvSpPr>
        <p:spPr>
          <a:xfrm>
            <a:off x="4664735" y="6214902"/>
            <a:ext cx="71033" cy="117119"/>
          </a:xfrm>
          <a:custGeom>
            <a:avLst/>
            <a:gdLst/>
            <a:ahLst/>
            <a:cxnLst/>
            <a:rect l="l" t="t" r="r" b="b"/>
            <a:pathLst>
              <a:path w="71033" h="117119">
                <a:moveTo>
                  <a:pt x="8641" y="105597"/>
                </a:moveTo>
                <a:lnTo>
                  <a:pt x="11521" y="108478"/>
                </a:lnTo>
                <a:lnTo>
                  <a:pt x="14401" y="110398"/>
                </a:lnTo>
                <a:lnTo>
                  <a:pt x="17282" y="113278"/>
                </a:lnTo>
                <a:lnTo>
                  <a:pt x="20162" y="114239"/>
                </a:lnTo>
                <a:lnTo>
                  <a:pt x="24002" y="115199"/>
                </a:lnTo>
                <a:lnTo>
                  <a:pt x="27843" y="117119"/>
                </a:lnTo>
                <a:lnTo>
                  <a:pt x="27843" y="95036"/>
                </a:lnTo>
                <a:lnTo>
                  <a:pt x="26883" y="93116"/>
                </a:lnTo>
                <a:lnTo>
                  <a:pt x="24963" y="90236"/>
                </a:lnTo>
                <a:lnTo>
                  <a:pt x="24002" y="87355"/>
                </a:lnTo>
                <a:lnTo>
                  <a:pt x="24002" y="82555"/>
                </a:lnTo>
                <a:lnTo>
                  <a:pt x="23042" y="78714"/>
                </a:lnTo>
                <a:lnTo>
                  <a:pt x="23042" y="49926"/>
                </a:lnTo>
                <a:lnTo>
                  <a:pt x="22082" y="49926"/>
                </a:lnTo>
                <a:lnTo>
                  <a:pt x="22082" y="46085"/>
                </a:lnTo>
                <a:lnTo>
                  <a:pt x="23042" y="41285"/>
                </a:lnTo>
                <a:lnTo>
                  <a:pt x="24002" y="37444"/>
                </a:lnTo>
                <a:lnTo>
                  <a:pt x="24963" y="33604"/>
                </a:lnTo>
                <a:lnTo>
                  <a:pt x="25923" y="29763"/>
                </a:lnTo>
                <a:lnTo>
                  <a:pt x="27843" y="26883"/>
                </a:lnTo>
                <a:lnTo>
                  <a:pt x="30723" y="24002"/>
                </a:lnTo>
                <a:lnTo>
                  <a:pt x="32644" y="22082"/>
                </a:lnTo>
                <a:lnTo>
                  <a:pt x="36484" y="20162"/>
                </a:lnTo>
                <a:lnTo>
                  <a:pt x="39364" y="18242"/>
                </a:lnTo>
                <a:lnTo>
                  <a:pt x="43205" y="17282"/>
                </a:lnTo>
                <a:lnTo>
                  <a:pt x="53766" y="17282"/>
                </a:lnTo>
                <a:lnTo>
                  <a:pt x="55671" y="18242"/>
                </a:lnTo>
                <a:lnTo>
                  <a:pt x="59512" y="18242"/>
                </a:lnTo>
                <a:lnTo>
                  <a:pt x="61432" y="19202"/>
                </a:lnTo>
                <a:lnTo>
                  <a:pt x="63352" y="19202"/>
                </a:lnTo>
                <a:lnTo>
                  <a:pt x="64312" y="20162"/>
                </a:lnTo>
                <a:lnTo>
                  <a:pt x="65272" y="20162"/>
                </a:lnTo>
                <a:lnTo>
                  <a:pt x="66233" y="21122"/>
                </a:lnTo>
                <a:lnTo>
                  <a:pt x="69113" y="21122"/>
                </a:lnTo>
                <a:lnTo>
                  <a:pt x="70073" y="20162"/>
                </a:lnTo>
                <a:lnTo>
                  <a:pt x="71033" y="19202"/>
                </a:lnTo>
                <a:lnTo>
                  <a:pt x="71033" y="5760"/>
                </a:lnTo>
                <a:lnTo>
                  <a:pt x="70073" y="5760"/>
                </a:lnTo>
                <a:lnTo>
                  <a:pt x="70073" y="3840"/>
                </a:lnTo>
                <a:lnTo>
                  <a:pt x="69113" y="3840"/>
                </a:lnTo>
                <a:lnTo>
                  <a:pt x="68153" y="2880"/>
                </a:lnTo>
                <a:lnTo>
                  <a:pt x="66233" y="2880"/>
                </a:lnTo>
                <a:lnTo>
                  <a:pt x="65272" y="1920"/>
                </a:lnTo>
                <a:lnTo>
                  <a:pt x="63352" y="960"/>
                </a:lnTo>
                <a:lnTo>
                  <a:pt x="59512" y="960"/>
                </a:lnTo>
                <a:lnTo>
                  <a:pt x="57591" y="0"/>
                </a:lnTo>
                <a:lnTo>
                  <a:pt x="41285" y="0"/>
                </a:lnTo>
                <a:lnTo>
                  <a:pt x="35524" y="960"/>
                </a:lnTo>
                <a:lnTo>
                  <a:pt x="29763" y="2880"/>
                </a:lnTo>
                <a:lnTo>
                  <a:pt x="24963" y="4800"/>
                </a:lnTo>
                <a:lnTo>
                  <a:pt x="21122" y="6720"/>
                </a:lnTo>
                <a:lnTo>
                  <a:pt x="17282" y="10561"/>
                </a:lnTo>
                <a:lnTo>
                  <a:pt x="13441" y="13441"/>
                </a:lnTo>
                <a:lnTo>
                  <a:pt x="10561" y="17282"/>
                </a:lnTo>
                <a:lnTo>
                  <a:pt x="8641" y="21122"/>
                </a:lnTo>
                <a:lnTo>
                  <a:pt x="5760" y="25923"/>
                </a:lnTo>
                <a:lnTo>
                  <a:pt x="3840" y="29763"/>
                </a:lnTo>
                <a:lnTo>
                  <a:pt x="2880" y="34564"/>
                </a:lnTo>
                <a:lnTo>
                  <a:pt x="1920" y="39364"/>
                </a:lnTo>
                <a:lnTo>
                  <a:pt x="960" y="44165"/>
                </a:lnTo>
                <a:lnTo>
                  <a:pt x="0" y="48950"/>
                </a:lnTo>
                <a:lnTo>
                  <a:pt x="0" y="77754"/>
                </a:lnTo>
                <a:lnTo>
                  <a:pt x="960" y="82555"/>
                </a:lnTo>
                <a:lnTo>
                  <a:pt x="1920" y="87355"/>
                </a:lnTo>
                <a:lnTo>
                  <a:pt x="2880" y="91196"/>
                </a:lnTo>
                <a:lnTo>
                  <a:pt x="3840" y="95036"/>
                </a:lnTo>
                <a:lnTo>
                  <a:pt x="4800" y="98877"/>
                </a:lnTo>
                <a:lnTo>
                  <a:pt x="6720" y="102717"/>
                </a:lnTo>
                <a:lnTo>
                  <a:pt x="8641" y="10559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3" name="object 1363"/>
          <p:cNvSpPr/>
          <p:nvPr/>
        </p:nvSpPr>
        <p:spPr>
          <a:xfrm>
            <a:off x="4756891" y="6214902"/>
            <a:ext cx="75834" cy="115199"/>
          </a:xfrm>
          <a:custGeom>
            <a:avLst/>
            <a:gdLst/>
            <a:ahLst/>
            <a:cxnLst/>
            <a:rect l="l" t="t" r="r" b="b"/>
            <a:pathLst>
              <a:path w="75834" h="115199">
                <a:moveTo>
                  <a:pt x="960" y="113278"/>
                </a:moveTo>
                <a:lnTo>
                  <a:pt x="960" y="114239"/>
                </a:lnTo>
                <a:lnTo>
                  <a:pt x="1920" y="114239"/>
                </a:lnTo>
                <a:lnTo>
                  <a:pt x="2880" y="115199"/>
                </a:lnTo>
                <a:lnTo>
                  <a:pt x="73913" y="115199"/>
                </a:lnTo>
                <a:lnTo>
                  <a:pt x="74874" y="114239"/>
                </a:lnTo>
                <a:lnTo>
                  <a:pt x="74874" y="113278"/>
                </a:lnTo>
                <a:lnTo>
                  <a:pt x="75834" y="112318"/>
                </a:lnTo>
                <a:lnTo>
                  <a:pt x="75834" y="99837"/>
                </a:lnTo>
                <a:lnTo>
                  <a:pt x="74874" y="98877"/>
                </a:lnTo>
                <a:lnTo>
                  <a:pt x="74874" y="97916"/>
                </a:lnTo>
                <a:lnTo>
                  <a:pt x="73913" y="97916"/>
                </a:lnTo>
                <a:lnTo>
                  <a:pt x="73913" y="96956"/>
                </a:lnTo>
                <a:lnTo>
                  <a:pt x="26883" y="96956"/>
                </a:lnTo>
                <a:lnTo>
                  <a:pt x="40325" y="83515"/>
                </a:lnTo>
                <a:lnTo>
                  <a:pt x="47030" y="76794"/>
                </a:lnTo>
                <a:lnTo>
                  <a:pt x="52791" y="71033"/>
                </a:lnTo>
                <a:lnTo>
                  <a:pt x="56631" y="65288"/>
                </a:lnTo>
                <a:lnTo>
                  <a:pt x="60472" y="60487"/>
                </a:lnTo>
                <a:lnTo>
                  <a:pt x="64312" y="55671"/>
                </a:lnTo>
                <a:lnTo>
                  <a:pt x="66248" y="51846"/>
                </a:lnTo>
                <a:lnTo>
                  <a:pt x="68153" y="48005"/>
                </a:lnTo>
                <a:lnTo>
                  <a:pt x="70073" y="44165"/>
                </a:lnTo>
                <a:lnTo>
                  <a:pt x="70073" y="40325"/>
                </a:lnTo>
                <a:lnTo>
                  <a:pt x="71033" y="36484"/>
                </a:lnTo>
                <a:lnTo>
                  <a:pt x="71993" y="32644"/>
                </a:lnTo>
                <a:lnTo>
                  <a:pt x="71993" y="24963"/>
                </a:lnTo>
                <a:lnTo>
                  <a:pt x="71033" y="21122"/>
                </a:lnTo>
                <a:lnTo>
                  <a:pt x="69113" y="17282"/>
                </a:lnTo>
                <a:lnTo>
                  <a:pt x="68153" y="13441"/>
                </a:lnTo>
                <a:lnTo>
                  <a:pt x="65272" y="10561"/>
                </a:lnTo>
                <a:lnTo>
                  <a:pt x="62407" y="7680"/>
                </a:lnTo>
                <a:lnTo>
                  <a:pt x="59527" y="5760"/>
                </a:lnTo>
                <a:lnTo>
                  <a:pt x="55686" y="2880"/>
                </a:lnTo>
                <a:lnTo>
                  <a:pt x="51846" y="1920"/>
                </a:lnTo>
                <a:lnTo>
                  <a:pt x="47030" y="0"/>
                </a:lnTo>
                <a:lnTo>
                  <a:pt x="28803" y="0"/>
                </a:lnTo>
                <a:lnTo>
                  <a:pt x="24963" y="960"/>
                </a:lnTo>
                <a:lnTo>
                  <a:pt x="22082" y="960"/>
                </a:lnTo>
                <a:lnTo>
                  <a:pt x="18242" y="1920"/>
                </a:lnTo>
                <a:lnTo>
                  <a:pt x="15361" y="2880"/>
                </a:lnTo>
                <a:lnTo>
                  <a:pt x="12481" y="4800"/>
                </a:lnTo>
                <a:lnTo>
                  <a:pt x="10561" y="5760"/>
                </a:lnTo>
                <a:lnTo>
                  <a:pt x="8641" y="6720"/>
                </a:lnTo>
                <a:lnTo>
                  <a:pt x="6720" y="7680"/>
                </a:lnTo>
                <a:lnTo>
                  <a:pt x="4800" y="8641"/>
                </a:lnTo>
                <a:lnTo>
                  <a:pt x="3840" y="9601"/>
                </a:lnTo>
                <a:lnTo>
                  <a:pt x="2880" y="10561"/>
                </a:lnTo>
                <a:lnTo>
                  <a:pt x="2880" y="11521"/>
                </a:lnTo>
                <a:lnTo>
                  <a:pt x="1920" y="12481"/>
                </a:lnTo>
                <a:lnTo>
                  <a:pt x="1920" y="25923"/>
                </a:lnTo>
                <a:lnTo>
                  <a:pt x="2880" y="26883"/>
                </a:lnTo>
                <a:lnTo>
                  <a:pt x="2880" y="27843"/>
                </a:lnTo>
                <a:lnTo>
                  <a:pt x="3840" y="28803"/>
                </a:lnTo>
                <a:lnTo>
                  <a:pt x="6720" y="28803"/>
                </a:lnTo>
                <a:lnTo>
                  <a:pt x="7680" y="27843"/>
                </a:lnTo>
                <a:lnTo>
                  <a:pt x="9601" y="26883"/>
                </a:lnTo>
                <a:lnTo>
                  <a:pt x="11521" y="25923"/>
                </a:lnTo>
                <a:lnTo>
                  <a:pt x="13441" y="24963"/>
                </a:lnTo>
                <a:lnTo>
                  <a:pt x="15361" y="24002"/>
                </a:lnTo>
                <a:lnTo>
                  <a:pt x="17282" y="23042"/>
                </a:lnTo>
                <a:lnTo>
                  <a:pt x="20162" y="22082"/>
                </a:lnTo>
                <a:lnTo>
                  <a:pt x="23042" y="21122"/>
                </a:lnTo>
                <a:lnTo>
                  <a:pt x="25923" y="20162"/>
                </a:lnTo>
                <a:lnTo>
                  <a:pt x="31683" y="20162"/>
                </a:lnTo>
                <a:lnTo>
                  <a:pt x="33604" y="21122"/>
                </a:lnTo>
                <a:lnTo>
                  <a:pt x="35524" y="21122"/>
                </a:lnTo>
                <a:lnTo>
                  <a:pt x="37444" y="22082"/>
                </a:lnTo>
                <a:lnTo>
                  <a:pt x="39349" y="23042"/>
                </a:lnTo>
                <a:lnTo>
                  <a:pt x="40325" y="24963"/>
                </a:lnTo>
                <a:lnTo>
                  <a:pt x="41285" y="25923"/>
                </a:lnTo>
                <a:lnTo>
                  <a:pt x="42245" y="27843"/>
                </a:lnTo>
                <a:lnTo>
                  <a:pt x="43190" y="28803"/>
                </a:lnTo>
                <a:lnTo>
                  <a:pt x="43190" y="30723"/>
                </a:lnTo>
                <a:lnTo>
                  <a:pt x="44165" y="32644"/>
                </a:lnTo>
                <a:lnTo>
                  <a:pt x="44165" y="36484"/>
                </a:lnTo>
                <a:lnTo>
                  <a:pt x="43190" y="39364"/>
                </a:lnTo>
                <a:lnTo>
                  <a:pt x="43190" y="41285"/>
                </a:lnTo>
                <a:lnTo>
                  <a:pt x="42245" y="43205"/>
                </a:lnTo>
                <a:lnTo>
                  <a:pt x="41285" y="46085"/>
                </a:lnTo>
                <a:lnTo>
                  <a:pt x="40325" y="48950"/>
                </a:lnTo>
                <a:lnTo>
                  <a:pt x="39349" y="51846"/>
                </a:lnTo>
                <a:lnTo>
                  <a:pt x="37444" y="54726"/>
                </a:lnTo>
                <a:lnTo>
                  <a:pt x="34564" y="58567"/>
                </a:lnTo>
                <a:lnTo>
                  <a:pt x="32644" y="61447"/>
                </a:lnTo>
                <a:lnTo>
                  <a:pt x="28803" y="65288"/>
                </a:lnTo>
                <a:lnTo>
                  <a:pt x="24963" y="69113"/>
                </a:lnTo>
                <a:lnTo>
                  <a:pt x="5760" y="90236"/>
                </a:lnTo>
                <a:lnTo>
                  <a:pt x="3840" y="92156"/>
                </a:lnTo>
                <a:lnTo>
                  <a:pt x="2880" y="93116"/>
                </a:lnTo>
                <a:lnTo>
                  <a:pt x="2880" y="94076"/>
                </a:lnTo>
                <a:lnTo>
                  <a:pt x="1920" y="95036"/>
                </a:lnTo>
                <a:lnTo>
                  <a:pt x="960" y="95996"/>
                </a:lnTo>
                <a:lnTo>
                  <a:pt x="960" y="96956"/>
                </a:lnTo>
                <a:lnTo>
                  <a:pt x="0" y="97916"/>
                </a:lnTo>
                <a:lnTo>
                  <a:pt x="0" y="112318"/>
                </a:lnTo>
                <a:lnTo>
                  <a:pt x="960" y="11327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4" name="object 1364"/>
          <p:cNvSpPr/>
          <p:nvPr/>
        </p:nvSpPr>
        <p:spPr>
          <a:xfrm>
            <a:off x="4845207" y="6277295"/>
            <a:ext cx="45125" cy="18242"/>
          </a:xfrm>
          <a:custGeom>
            <a:avLst/>
            <a:gdLst/>
            <a:ahLst/>
            <a:cxnLst/>
            <a:rect l="l" t="t" r="r" b="b"/>
            <a:pathLst>
              <a:path w="45125" h="18242">
                <a:moveTo>
                  <a:pt x="960" y="16322"/>
                </a:moveTo>
                <a:lnTo>
                  <a:pt x="1920" y="17282"/>
                </a:lnTo>
                <a:lnTo>
                  <a:pt x="2880" y="18242"/>
                </a:lnTo>
                <a:lnTo>
                  <a:pt x="42245" y="18242"/>
                </a:lnTo>
                <a:lnTo>
                  <a:pt x="43205" y="17282"/>
                </a:lnTo>
                <a:lnTo>
                  <a:pt x="44165" y="16322"/>
                </a:lnTo>
                <a:lnTo>
                  <a:pt x="44165" y="14401"/>
                </a:lnTo>
                <a:lnTo>
                  <a:pt x="45125" y="12481"/>
                </a:lnTo>
                <a:lnTo>
                  <a:pt x="45125" y="6720"/>
                </a:lnTo>
                <a:lnTo>
                  <a:pt x="44165" y="5775"/>
                </a:lnTo>
                <a:lnTo>
                  <a:pt x="44165" y="1935"/>
                </a:lnTo>
                <a:lnTo>
                  <a:pt x="43205" y="960"/>
                </a:lnTo>
                <a:lnTo>
                  <a:pt x="42245" y="0"/>
                </a:lnTo>
                <a:lnTo>
                  <a:pt x="2880" y="0"/>
                </a:lnTo>
                <a:lnTo>
                  <a:pt x="960" y="960"/>
                </a:lnTo>
                <a:lnTo>
                  <a:pt x="960" y="1935"/>
                </a:lnTo>
                <a:lnTo>
                  <a:pt x="0" y="2895"/>
                </a:lnTo>
                <a:lnTo>
                  <a:pt x="0" y="14401"/>
                </a:lnTo>
                <a:lnTo>
                  <a:pt x="960" y="1632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5" name="object 1365"/>
          <p:cNvSpPr/>
          <p:nvPr/>
        </p:nvSpPr>
        <p:spPr>
          <a:xfrm>
            <a:off x="4902814" y="6214902"/>
            <a:ext cx="76794" cy="115199"/>
          </a:xfrm>
          <a:custGeom>
            <a:avLst/>
            <a:gdLst/>
            <a:ahLst/>
            <a:cxnLst/>
            <a:rect l="l" t="t" r="r" b="b"/>
            <a:pathLst>
              <a:path w="76794" h="115199">
                <a:moveTo>
                  <a:pt x="2880" y="25923"/>
                </a:moveTo>
                <a:lnTo>
                  <a:pt x="2880" y="27843"/>
                </a:lnTo>
                <a:lnTo>
                  <a:pt x="3840" y="28803"/>
                </a:lnTo>
                <a:lnTo>
                  <a:pt x="6720" y="28803"/>
                </a:lnTo>
                <a:lnTo>
                  <a:pt x="8625" y="27843"/>
                </a:lnTo>
                <a:lnTo>
                  <a:pt x="9585" y="26883"/>
                </a:lnTo>
                <a:lnTo>
                  <a:pt x="11521" y="25923"/>
                </a:lnTo>
                <a:lnTo>
                  <a:pt x="13426" y="24963"/>
                </a:lnTo>
                <a:lnTo>
                  <a:pt x="15346" y="24002"/>
                </a:lnTo>
                <a:lnTo>
                  <a:pt x="17266" y="23042"/>
                </a:lnTo>
                <a:lnTo>
                  <a:pt x="20147" y="22082"/>
                </a:lnTo>
                <a:lnTo>
                  <a:pt x="23027" y="21122"/>
                </a:lnTo>
                <a:lnTo>
                  <a:pt x="25907" y="20162"/>
                </a:lnTo>
                <a:lnTo>
                  <a:pt x="31668" y="20162"/>
                </a:lnTo>
                <a:lnTo>
                  <a:pt x="34549" y="21122"/>
                </a:lnTo>
                <a:lnTo>
                  <a:pt x="35509" y="21122"/>
                </a:lnTo>
                <a:lnTo>
                  <a:pt x="37429" y="22082"/>
                </a:lnTo>
                <a:lnTo>
                  <a:pt x="39349" y="23042"/>
                </a:lnTo>
                <a:lnTo>
                  <a:pt x="40309" y="24963"/>
                </a:lnTo>
                <a:lnTo>
                  <a:pt x="41269" y="25923"/>
                </a:lnTo>
                <a:lnTo>
                  <a:pt x="42230" y="27843"/>
                </a:lnTo>
                <a:lnTo>
                  <a:pt x="43190" y="28803"/>
                </a:lnTo>
                <a:lnTo>
                  <a:pt x="44150" y="30723"/>
                </a:lnTo>
                <a:lnTo>
                  <a:pt x="44150" y="39364"/>
                </a:lnTo>
                <a:lnTo>
                  <a:pt x="43190" y="41285"/>
                </a:lnTo>
                <a:lnTo>
                  <a:pt x="43190" y="43205"/>
                </a:lnTo>
                <a:lnTo>
                  <a:pt x="42230" y="46085"/>
                </a:lnTo>
                <a:lnTo>
                  <a:pt x="40309" y="48950"/>
                </a:lnTo>
                <a:lnTo>
                  <a:pt x="39349" y="51846"/>
                </a:lnTo>
                <a:lnTo>
                  <a:pt x="37429" y="54726"/>
                </a:lnTo>
                <a:lnTo>
                  <a:pt x="34549" y="58567"/>
                </a:lnTo>
                <a:lnTo>
                  <a:pt x="32628" y="61447"/>
                </a:lnTo>
                <a:lnTo>
                  <a:pt x="29748" y="65288"/>
                </a:lnTo>
                <a:lnTo>
                  <a:pt x="25907" y="69113"/>
                </a:lnTo>
                <a:lnTo>
                  <a:pt x="5745" y="90236"/>
                </a:lnTo>
                <a:lnTo>
                  <a:pt x="4785" y="92156"/>
                </a:lnTo>
                <a:lnTo>
                  <a:pt x="3840" y="93116"/>
                </a:lnTo>
                <a:lnTo>
                  <a:pt x="2880" y="94076"/>
                </a:lnTo>
                <a:lnTo>
                  <a:pt x="1904" y="95036"/>
                </a:lnTo>
                <a:lnTo>
                  <a:pt x="1904" y="95996"/>
                </a:lnTo>
                <a:lnTo>
                  <a:pt x="960" y="96956"/>
                </a:lnTo>
                <a:lnTo>
                  <a:pt x="960" y="97916"/>
                </a:lnTo>
                <a:lnTo>
                  <a:pt x="0" y="99837"/>
                </a:lnTo>
                <a:lnTo>
                  <a:pt x="0" y="110398"/>
                </a:lnTo>
                <a:lnTo>
                  <a:pt x="960" y="112318"/>
                </a:lnTo>
                <a:lnTo>
                  <a:pt x="960" y="113278"/>
                </a:lnTo>
                <a:lnTo>
                  <a:pt x="1904" y="114239"/>
                </a:lnTo>
                <a:lnTo>
                  <a:pt x="2880" y="115199"/>
                </a:lnTo>
                <a:lnTo>
                  <a:pt x="73913" y="115199"/>
                </a:lnTo>
                <a:lnTo>
                  <a:pt x="74874" y="114239"/>
                </a:lnTo>
                <a:lnTo>
                  <a:pt x="75834" y="113278"/>
                </a:lnTo>
                <a:lnTo>
                  <a:pt x="75834" y="109438"/>
                </a:lnTo>
                <a:lnTo>
                  <a:pt x="76794" y="107518"/>
                </a:lnTo>
                <a:lnTo>
                  <a:pt x="76794" y="104637"/>
                </a:lnTo>
                <a:lnTo>
                  <a:pt x="75834" y="102717"/>
                </a:lnTo>
                <a:lnTo>
                  <a:pt x="75834" y="99837"/>
                </a:lnTo>
                <a:lnTo>
                  <a:pt x="74874" y="98877"/>
                </a:lnTo>
                <a:lnTo>
                  <a:pt x="74874" y="97916"/>
                </a:lnTo>
                <a:lnTo>
                  <a:pt x="73913" y="96956"/>
                </a:lnTo>
                <a:lnTo>
                  <a:pt x="27828" y="96956"/>
                </a:lnTo>
                <a:lnTo>
                  <a:pt x="40309" y="83515"/>
                </a:lnTo>
                <a:lnTo>
                  <a:pt x="47030" y="76794"/>
                </a:lnTo>
                <a:lnTo>
                  <a:pt x="52791" y="71033"/>
                </a:lnTo>
                <a:lnTo>
                  <a:pt x="56631" y="65288"/>
                </a:lnTo>
                <a:lnTo>
                  <a:pt x="60472" y="60487"/>
                </a:lnTo>
                <a:lnTo>
                  <a:pt x="64312" y="55671"/>
                </a:lnTo>
                <a:lnTo>
                  <a:pt x="66233" y="51846"/>
                </a:lnTo>
                <a:lnTo>
                  <a:pt x="68153" y="48005"/>
                </a:lnTo>
                <a:lnTo>
                  <a:pt x="70073" y="44165"/>
                </a:lnTo>
                <a:lnTo>
                  <a:pt x="71033" y="40325"/>
                </a:lnTo>
                <a:lnTo>
                  <a:pt x="71033" y="36484"/>
                </a:lnTo>
                <a:lnTo>
                  <a:pt x="71993" y="32644"/>
                </a:lnTo>
                <a:lnTo>
                  <a:pt x="71993" y="24963"/>
                </a:lnTo>
                <a:lnTo>
                  <a:pt x="71033" y="21122"/>
                </a:lnTo>
                <a:lnTo>
                  <a:pt x="69113" y="17282"/>
                </a:lnTo>
                <a:lnTo>
                  <a:pt x="68153" y="13441"/>
                </a:lnTo>
                <a:lnTo>
                  <a:pt x="66233" y="10561"/>
                </a:lnTo>
                <a:lnTo>
                  <a:pt x="63352" y="7680"/>
                </a:lnTo>
                <a:lnTo>
                  <a:pt x="60472" y="5760"/>
                </a:lnTo>
                <a:lnTo>
                  <a:pt x="56631" y="2880"/>
                </a:lnTo>
                <a:lnTo>
                  <a:pt x="51831" y="1920"/>
                </a:lnTo>
                <a:lnTo>
                  <a:pt x="47990" y="0"/>
                </a:lnTo>
                <a:lnTo>
                  <a:pt x="28788" y="0"/>
                </a:lnTo>
                <a:lnTo>
                  <a:pt x="25907" y="960"/>
                </a:lnTo>
                <a:lnTo>
                  <a:pt x="22067" y="960"/>
                </a:lnTo>
                <a:lnTo>
                  <a:pt x="19187" y="1920"/>
                </a:lnTo>
                <a:lnTo>
                  <a:pt x="16306" y="2880"/>
                </a:lnTo>
                <a:lnTo>
                  <a:pt x="13426" y="4800"/>
                </a:lnTo>
                <a:lnTo>
                  <a:pt x="10561" y="5760"/>
                </a:lnTo>
                <a:lnTo>
                  <a:pt x="8625" y="6720"/>
                </a:lnTo>
                <a:lnTo>
                  <a:pt x="6720" y="7680"/>
                </a:lnTo>
                <a:lnTo>
                  <a:pt x="5745" y="8641"/>
                </a:lnTo>
                <a:lnTo>
                  <a:pt x="4785" y="8641"/>
                </a:lnTo>
                <a:lnTo>
                  <a:pt x="3840" y="9601"/>
                </a:lnTo>
                <a:lnTo>
                  <a:pt x="3840" y="10561"/>
                </a:lnTo>
                <a:lnTo>
                  <a:pt x="2880" y="10561"/>
                </a:lnTo>
                <a:lnTo>
                  <a:pt x="2880" y="12481"/>
                </a:lnTo>
                <a:lnTo>
                  <a:pt x="1904" y="13441"/>
                </a:lnTo>
                <a:lnTo>
                  <a:pt x="1904" y="24963"/>
                </a:lnTo>
                <a:lnTo>
                  <a:pt x="2880" y="2592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6" name="object 1366"/>
          <p:cNvSpPr/>
          <p:nvPr/>
        </p:nvSpPr>
        <p:spPr>
          <a:xfrm>
            <a:off x="4991130" y="6214902"/>
            <a:ext cx="81594" cy="117119"/>
          </a:xfrm>
          <a:custGeom>
            <a:avLst/>
            <a:gdLst/>
            <a:ahLst/>
            <a:cxnLst/>
            <a:rect l="l" t="t" r="r" b="b"/>
            <a:pathLst>
              <a:path w="81594" h="117119">
                <a:moveTo>
                  <a:pt x="944" y="76794"/>
                </a:moveTo>
                <a:lnTo>
                  <a:pt x="1920" y="83515"/>
                </a:lnTo>
                <a:lnTo>
                  <a:pt x="2880" y="91196"/>
                </a:lnTo>
                <a:lnTo>
                  <a:pt x="4785" y="96956"/>
                </a:lnTo>
                <a:lnTo>
                  <a:pt x="8625" y="101757"/>
                </a:lnTo>
                <a:lnTo>
                  <a:pt x="11506" y="106558"/>
                </a:lnTo>
                <a:lnTo>
                  <a:pt x="15346" y="111358"/>
                </a:lnTo>
                <a:lnTo>
                  <a:pt x="20162" y="113278"/>
                </a:lnTo>
                <a:lnTo>
                  <a:pt x="23027" y="66233"/>
                </a:lnTo>
                <a:lnTo>
                  <a:pt x="23027" y="50886"/>
                </a:lnTo>
                <a:lnTo>
                  <a:pt x="24003" y="45110"/>
                </a:lnTo>
                <a:lnTo>
                  <a:pt x="24003" y="40325"/>
                </a:lnTo>
                <a:lnTo>
                  <a:pt x="24947" y="35524"/>
                </a:lnTo>
                <a:lnTo>
                  <a:pt x="25908" y="31683"/>
                </a:lnTo>
                <a:lnTo>
                  <a:pt x="26868" y="27843"/>
                </a:lnTo>
                <a:lnTo>
                  <a:pt x="28788" y="24963"/>
                </a:lnTo>
                <a:lnTo>
                  <a:pt x="29748" y="22082"/>
                </a:lnTo>
                <a:lnTo>
                  <a:pt x="32628" y="20162"/>
                </a:lnTo>
                <a:lnTo>
                  <a:pt x="34549" y="18242"/>
                </a:lnTo>
                <a:lnTo>
                  <a:pt x="46070" y="18242"/>
                </a:lnTo>
                <a:lnTo>
                  <a:pt x="47990" y="19202"/>
                </a:lnTo>
                <a:lnTo>
                  <a:pt x="49911" y="20162"/>
                </a:lnTo>
                <a:lnTo>
                  <a:pt x="50871" y="21122"/>
                </a:lnTo>
                <a:lnTo>
                  <a:pt x="51831" y="23042"/>
                </a:lnTo>
                <a:lnTo>
                  <a:pt x="53751" y="24002"/>
                </a:lnTo>
                <a:lnTo>
                  <a:pt x="53751" y="26883"/>
                </a:lnTo>
                <a:lnTo>
                  <a:pt x="54711" y="28803"/>
                </a:lnTo>
                <a:lnTo>
                  <a:pt x="55671" y="30723"/>
                </a:lnTo>
                <a:lnTo>
                  <a:pt x="56631" y="34564"/>
                </a:lnTo>
                <a:lnTo>
                  <a:pt x="57591" y="37444"/>
                </a:lnTo>
                <a:lnTo>
                  <a:pt x="57591" y="45110"/>
                </a:lnTo>
                <a:lnTo>
                  <a:pt x="58552" y="48950"/>
                </a:lnTo>
                <a:lnTo>
                  <a:pt x="58552" y="68168"/>
                </a:lnTo>
                <a:lnTo>
                  <a:pt x="57591" y="71033"/>
                </a:lnTo>
                <a:lnTo>
                  <a:pt x="57591" y="78714"/>
                </a:lnTo>
                <a:lnTo>
                  <a:pt x="56631" y="81594"/>
                </a:lnTo>
                <a:lnTo>
                  <a:pt x="56631" y="84475"/>
                </a:lnTo>
                <a:lnTo>
                  <a:pt x="55671" y="87355"/>
                </a:lnTo>
                <a:lnTo>
                  <a:pt x="54711" y="89275"/>
                </a:lnTo>
                <a:lnTo>
                  <a:pt x="53751" y="91196"/>
                </a:lnTo>
                <a:lnTo>
                  <a:pt x="52791" y="93116"/>
                </a:lnTo>
                <a:lnTo>
                  <a:pt x="51831" y="95036"/>
                </a:lnTo>
                <a:lnTo>
                  <a:pt x="49911" y="95996"/>
                </a:lnTo>
                <a:lnTo>
                  <a:pt x="48950" y="96956"/>
                </a:lnTo>
                <a:lnTo>
                  <a:pt x="47030" y="97916"/>
                </a:lnTo>
                <a:lnTo>
                  <a:pt x="45110" y="98877"/>
                </a:lnTo>
                <a:lnTo>
                  <a:pt x="34549" y="98877"/>
                </a:lnTo>
                <a:lnTo>
                  <a:pt x="32628" y="96956"/>
                </a:lnTo>
                <a:lnTo>
                  <a:pt x="30708" y="95996"/>
                </a:lnTo>
                <a:lnTo>
                  <a:pt x="28788" y="94076"/>
                </a:lnTo>
                <a:lnTo>
                  <a:pt x="27843" y="90236"/>
                </a:lnTo>
                <a:lnTo>
                  <a:pt x="25908" y="87355"/>
                </a:lnTo>
                <a:lnTo>
                  <a:pt x="25908" y="116159"/>
                </a:lnTo>
                <a:lnTo>
                  <a:pt x="31668" y="117119"/>
                </a:lnTo>
                <a:lnTo>
                  <a:pt x="47990" y="117119"/>
                </a:lnTo>
                <a:lnTo>
                  <a:pt x="53751" y="116159"/>
                </a:lnTo>
                <a:lnTo>
                  <a:pt x="59512" y="113278"/>
                </a:lnTo>
                <a:lnTo>
                  <a:pt x="64312" y="110398"/>
                </a:lnTo>
                <a:lnTo>
                  <a:pt x="69113" y="106558"/>
                </a:lnTo>
                <a:lnTo>
                  <a:pt x="71993" y="101757"/>
                </a:lnTo>
                <a:lnTo>
                  <a:pt x="75834" y="95996"/>
                </a:lnTo>
                <a:lnTo>
                  <a:pt x="77754" y="90236"/>
                </a:lnTo>
                <a:lnTo>
                  <a:pt x="79674" y="82555"/>
                </a:lnTo>
                <a:lnTo>
                  <a:pt x="80634" y="74874"/>
                </a:lnTo>
                <a:lnTo>
                  <a:pt x="81594" y="67193"/>
                </a:lnTo>
                <a:lnTo>
                  <a:pt x="81594" y="48950"/>
                </a:lnTo>
                <a:lnTo>
                  <a:pt x="80634" y="40325"/>
                </a:lnTo>
                <a:lnTo>
                  <a:pt x="79674" y="33604"/>
                </a:lnTo>
                <a:lnTo>
                  <a:pt x="78714" y="25923"/>
                </a:lnTo>
                <a:lnTo>
                  <a:pt x="76794" y="20162"/>
                </a:lnTo>
                <a:lnTo>
                  <a:pt x="73913" y="15361"/>
                </a:lnTo>
                <a:lnTo>
                  <a:pt x="71033" y="9601"/>
                </a:lnTo>
                <a:lnTo>
                  <a:pt x="66233" y="6720"/>
                </a:lnTo>
                <a:lnTo>
                  <a:pt x="61432" y="3840"/>
                </a:lnTo>
                <a:lnTo>
                  <a:pt x="56631" y="960"/>
                </a:lnTo>
                <a:lnTo>
                  <a:pt x="49911" y="0"/>
                </a:lnTo>
                <a:lnTo>
                  <a:pt x="34549" y="0"/>
                </a:lnTo>
                <a:lnTo>
                  <a:pt x="27843" y="960"/>
                </a:lnTo>
                <a:lnTo>
                  <a:pt x="22067" y="3840"/>
                </a:lnTo>
                <a:lnTo>
                  <a:pt x="17282" y="6720"/>
                </a:lnTo>
                <a:lnTo>
                  <a:pt x="12481" y="10561"/>
                </a:lnTo>
                <a:lnTo>
                  <a:pt x="9601" y="15361"/>
                </a:lnTo>
                <a:lnTo>
                  <a:pt x="5760" y="21122"/>
                </a:lnTo>
                <a:lnTo>
                  <a:pt x="3840" y="26883"/>
                </a:lnTo>
                <a:lnTo>
                  <a:pt x="1920" y="34564"/>
                </a:lnTo>
                <a:lnTo>
                  <a:pt x="944" y="42245"/>
                </a:lnTo>
                <a:lnTo>
                  <a:pt x="0" y="49926"/>
                </a:lnTo>
                <a:lnTo>
                  <a:pt x="0" y="68168"/>
                </a:lnTo>
                <a:lnTo>
                  <a:pt x="944" y="7679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7" name="object 1367"/>
          <p:cNvSpPr/>
          <p:nvPr/>
        </p:nvSpPr>
        <p:spPr>
          <a:xfrm>
            <a:off x="5011293" y="6281135"/>
            <a:ext cx="5745" cy="49926"/>
          </a:xfrm>
          <a:custGeom>
            <a:avLst/>
            <a:gdLst/>
            <a:ahLst/>
            <a:cxnLst/>
            <a:rect l="l" t="t" r="r" b="b"/>
            <a:pathLst>
              <a:path w="5745" h="49926">
                <a:moveTo>
                  <a:pt x="5745" y="49926"/>
                </a:moveTo>
                <a:lnTo>
                  <a:pt x="5745" y="21122"/>
                </a:lnTo>
                <a:lnTo>
                  <a:pt x="4785" y="17282"/>
                </a:lnTo>
                <a:lnTo>
                  <a:pt x="3840" y="11521"/>
                </a:lnTo>
                <a:lnTo>
                  <a:pt x="3840" y="6720"/>
                </a:lnTo>
                <a:lnTo>
                  <a:pt x="2865" y="0"/>
                </a:lnTo>
                <a:lnTo>
                  <a:pt x="0" y="47045"/>
                </a:lnTo>
                <a:lnTo>
                  <a:pt x="5745" y="4992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8" name="object 1368"/>
          <p:cNvSpPr/>
          <p:nvPr/>
        </p:nvSpPr>
        <p:spPr>
          <a:xfrm>
            <a:off x="5090967" y="6215862"/>
            <a:ext cx="70073" cy="114239"/>
          </a:xfrm>
          <a:custGeom>
            <a:avLst/>
            <a:gdLst/>
            <a:ahLst/>
            <a:cxnLst/>
            <a:rect l="l" t="t" r="r" b="b"/>
            <a:pathLst>
              <a:path w="70073" h="114239">
                <a:moveTo>
                  <a:pt x="69113" y="101757"/>
                </a:moveTo>
                <a:lnTo>
                  <a:pt x="69113" y="98877"/>
                </a:lnTo>
                <a:lnTo>
                  <a:pt x="68153" y="97916"/>
                </a:lnTo>
                <a:lnTo>
                  <a:pt x="68153" y="96956"/>
                </a:lnTo>
                <a:lnTo>
                  <a:pt x="47990" y="96956"/>
                </a:lnTo>
                <a:lnTo>
                  <a:pt x="47990" y="1920"/>
                </a:lnTo>
                <a:lnTo>
                  <a:pt x="47030" y="960"/>
                </a:lnTo>
                <a:lnTo>
                  <a:pt x="46070" y="0"/>
                </a:lnTo>
                <a:lnTo>
                  <a:pt x="28788" y="0"/>
                </a:lnTo>
                <a:lnTo>
                  <a:pt x="27828" y="960"/>
                </a:lnTo>
                <a:lnTo>
                  <a:pt x="26868" y="960"/>
                </a:lnTo>
                <a:lnTo>
                  <a:pt x="2865" y="17282"/>
                </a:lnTo>
                <a:lnTo>
                  <a:pt x="1920" y="17282"/>
                </a:lnTo>
                <a:lnTo>
                  <a:pt x="1920" y="18242"/>
                </a:lnTo>
                <a:lnTo>
                  <a:pt x="960" y="18242"/>
                </a:lnTo>
                <a:lnTo>
                  <a:pt x="0" y="19202"/>
                </a:lnTo>
                <a:lnTo>
                  <a:pt x="0" y="32644"/>
                </a:lnTo>
                <a:lnTo>
                  <a:pt x="960" y="33604"/>
                </a:lnTo>
                <a:lnTo>
                  <a:pt x="4800" y="33604"/>
                </a:lnTo>
                <a:lnTo>
                  <a:pt x="6705" y="32644"/>
                </a:lnTo>
                <a:lnTo>
                  <a:pt x="24947" y="22082"/>
                </a:lnTo>
                <a:lnTo>
                  <a:pt x="24947" y="96956"/>
                </a:lnTo>
                <a:lnTo>
                  <a:pt x="1920" y="96956"/>
                </a:lnTo>
                <a:lnTo>
                  <a:pt x="1920" y="97916"/>
                </a:lnTo>
                <a:lnTo>
                  <a:pt x="960" y="97916"/>
                </a:lnTo>
                <a:lnTo>
                  <a:pt x="960" y="98877"/>
                </a:lnTo>
                <a:lnTo>
                  <a:pt x="0" y="99837"/>
                </a:lnTo>
                <a:lnTo>
                  <a:pt x="0" y="111358"/>
                </a:lnTo>
                <a:lnTo>
                  <a:pt x="960" y="112318"/>
                </a:lnTo>
                <a:lnTo>
                  <a:pt x="960" y="113278"/>
                </a:lnTo>
                <a:lnTo>
                  <a:pt x="1920" y="114239"/>
                </a:lnTo>
                <a:lnTo>
                  <a:pt x="68153" y="114239"/>
                </a:lnTo>
                <a:lnTo>
                  <a:pt x="68153" y="113278"/>
                </a:lnTo>
                <a:lnTo>
                  <a:pt x="69113" y="112318"/>
                </a:lnTo>
                <a:lnTo>
                  <a:pt x="69113" y="110398"/>
                </a:lnTo>
                <a:lnTo>
                  <a:pt x="70073" y="108478"/>
                </a:lnTo>
                <a:lnTo>
                  <a:pt x="70073" y="102717"/>
                </a:lnTo>
                <a:lnTo>
                  <a:pt x="69113" y="10175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9" name="object 1369"/>
          <p:cNvSpPr/>
          <p:nvPr/>
        </p:nvSpPr>
        <p:spPr>
          <a:xfrm>
            <a:off x="5176403" y="6214902"/>
            <a:ext cx="76794" cy="115199"/>
          </a:xfrm>
          <a:custGeom>
            <a:avLst/>
            <a:gdLst/>
            <a:ahLst/>
            <a:cxnLst/>
            <a:rect l="l" t="t" r="r" b="b"/>
            <a:pathLst>
              <a:path w="76794" h="115199">
                <a:moveTo>
                  <a:pt x="960" y="110398"/>
                </a:moveTo>
                <a:lnTo>
                  <a:pt x="960" y="113278"/>
                </a:lnTo>
                <a:lnTo>
                  <a:pt x="1920" y="114239"/>
                </a:lnTo>
                <a:lnTo>
                  <a:pt x="2880" y="114239"/>
                </a:lnTo>
                <a:lnTo>
                  <a:pt x="3840" y="115199"/>
                </a:lnTo>
                <a:lnTo>
                  <a:pt x="74874" y="115199"/>
                </a:lnTo>
                <a:lnTo>
                  <a:pt x="74874" y="114239"/>
                </a:lnTo>
                <a:lnTo>
                  <a:pt x="75834" y="114239"/>
                </a:lnTo>
                <a:lnTo>
                  <a:pt x="75834" y="112318"/>
                </a:lnTo>
                <a:lnTo>
                  <a:pt x="76794" y="111358"/>
                </a:lnTo>
                <a:lnTo>
                  <a:pt x="76794" y="100797"/>
                </a:lnTo>
                <a:lnTo>
                  <a:pt x="75834" y="99837"/>
                </a:lnTo>
                <a:lnTo>
                  <a:pt x="75834" y="97916"/>
                </a:lnTo>
                <a:lnTo>
                  <a:pt x="74874" y="97916"/>
                </a:lnTo>
                <a:lnTo>
                  <a:pt x="74874" y="96956"/>
                </a:lnTo>
                <a:lnTo>
                  <a:pt x="27843" y="96956"/>
                </a:lnTo>
                <a:lnTo>
                  <a:pt x="41269" y="83515"/>
                </a:lnTo>
                <a:lnTo>
                  <a:pt x="47990" y="76794"/>
                </a:lnTo>
                <a:lnTo>
                  <a:pt x="53751" y="71033"/>
                </a:lnTo>
                <a:lnTo>
                  <a:pt x="57591" y="65288"/>
                </a:lnTo>
                <a:lnTo>
                  <a:pt x="61432" y="60487"/>
                </a:lnTo>
                <a:lnTo>
                  <a:pt x="64312" y="55671"/>
                </a:lnTo>
                <a:lnTo>
                  <a:pt x="67193" y="51846"/>
                </a:lnTo>
                <a:lnTo>
                  <a:pt x="69113" y="48005"/>
                </a:lnTo>
                <a:lnTo>
                  <a:pt x="70073" y="44165"/>
                </a:lnTo>
                <a:lnTo>
                  <a:pt x="71033" y="40325"/>
                </a:lnTo>
                <a:lnTo>
                  <a:pt x="71993" y="36484"/>
                </a:lnTo>
                <a:lnTo>
                  <a:pt x="71993" y="24963"/>
                </a:lnTo>
                <a:lnTo>
                  <a:pt x="71033" y="21122"/>
                </a:lnTo>
                <a:lnTo>
                  <a:pt x="70073" y="17282"/>
                </a:lnTo>
                <a:lnTo>
                  <a:pt x="68153" y="13441"/>
                </a:lnTo>
                <a:lnTo>
                  <a:pt x="66233" y="10561"/>
                </a:lnTo>
                <a:lnTo>
                  <a:pt x="63352" y="7680"/>
                </a:lnTo>
                <a:lnTo>
                  <a:pt x="60472" y="5760"/>
                </a:lnTo>
                <a:lnTo>
                  <a:pt x="56631" y="2880"/>
                </a:lnTo>
                <a:lnTo>
                  <a:pt x="52791" y="1920"/>
                </a:lnTo>
                <a:lnTo>
                  <a:pt x="47990" y="0"/>
                </a:lnTo>
                <a:lnTo>
                  <a:pt x="29748" y="0"/>
                </a:lnTo>
                <a:lnTo>
                  <a:pt x="25908" y="960"/>
                </a:lnTo>
                <a:lnTo>
                  <a:pt x="22067" y="960"/>
                </a:lnTo>
                <a:lnTo>
                  <a:pt x="19187" y="1920"/>
                </a:lnTo>
                <a:lnTo>
                  <a:pt x="16322" y="2880"/>
                </a:lnTo>
                <a:lnTo>
                  <a:pt x="13441" y="4800"/>
                </a:lnTo>
                <a:lnTo>
                  <a:pt x="11506" y="5760"/>
                </a:lnTo>
                <a:lnTo>
                  <a:pt x="9601" y="6720"/>
                </a:lnTo>
                <a:lnTo>
                  <a:pt x="7680" y="7680"/>
                </a:lnTo>
                <a:lnTo>
                  <a:pt x="5760" y="8641"/>
                </a:lnTo>
                <a:lnTo>
                  <a:pt x="4800" y="8641"/>
                </a:lnTo>
                <a:lnTo>
                  <a:pt x="4800" y="9601"/>
                </a:lnTo>
                <a:lnTo>
                  <a:pt x="3840" y="10561"/>
                </a:lnTo>
                <a:lnTo>
                  <a:pt x="2880" y="11521"/>
                </a:lnTo>
                <a:lnTo>
                  <a:pt x="2880" y="15361"/>
                </a:lnTo>
                <a:lnTo>
                  <a:pt x="1920" y="16322"/>
                </a:lnTo>
                <a:lnTo>
                  <a:pt x="1920" y="20162"/>
                </a:lnTo>
                <a:lnTo>
                  <a:pt x="2880" y="22082"/>
                </a:lnTo>
                <a:lnTo>
                  <a:pt x="2880" y="26883"/>
                </a:lnTo>
                <a:lnTo>
                  <a:pt x="3840" y="27843"/>
                </a:lnTo>
                <a:lnTo>
                  <a:pt x="3840" y="28803"/>
                </a:lnTo>
                <a:lnTo>
                  <a:pt x="7680" y="28803"/>
                </a:lnTo>
                <a:lnTo>
                  <a:pt x="8641" y="27843"/>
                </a:lnTo>
                <a:lnTo>
                  <a:pt x="9601" y="26883"/>
                </a:lnTo>
                <a:lnTo>
                  <a:pt x="11506" y="25923"/>
                </a:lnTo>
                <a:lnTo>
                  <a:pt x="13441" y="24963"/>
                </a:lnTo>
                <a:lnTo>
                  <a:pt x="15346" y="24002"/>
                </a:lnTo>
                <a:lnTo>
                  <a:pt x="18227" y="23042"/>
                </a:lnTo>
                <a:lnTo>
                  <a:pt x="21122" y="22082"/>
                </a:lnTo>
                <a:lnTo>
                  <a:pt x="23027" y="21122"/>
                </a:lnTo>
                <a:lnTo>
                  <a:pt x="26883" y="20162"/>
                </a:lnTo>
                <a:lnTo>
                  <a:pt x="32628" y="20162"/>
                </a:lnTo>
                <a:lnTo>
                  <a:pt x="34564" y="21122"/>
                </a:lnTo>
                <a:lnTo>
                  <a:pt x="36469" y="21122"/>
                </a:lnTo>
                <a:lnTo>
                  <a:pt x="38404" y="22082"/>
                </a:lnTo>
                <a:lnTo>
                  <a:pt x="39349" y="23042"/>
                </a:lnTo>
                <a:lnTo>
                  <a:pt x="41269" y="24963"/>
                </a:lnTo>
                <a:lnTo>
                  <a:pt x="42230" y="25923"/>
                </a:lnTo>
                <a:lnTo>
                  <a:pt x="43190" y="27843"/>
                </a:lnTo>
                <a:lnTo>
                  <a:pt x="43190" y="28803"/>
                </a:lnTo>
                <a:lnTo>
                  <a:pt x="44150" y="30723"/>
                </a:lnTo>
                <a:lnTo>
                  <a:pt x="44150" y="41285"/>
                </a:lnTo>
                <a:lnTo>
                  <a:pt x="43190" y="43205"/>
                </a:lnTo>
                <a:lnTo>
                  <a:pt x="42230" y="46085"/>
                </a:lnTo>
                <a:lnTo>
                  <a:pt x="41269" y="48950"/>
                </a:lnTo>
                <a:lnTo>
                  <a:pt x="39349" y="51846"/>
                </a:lnTo>
                <a:lnTo>
                  <a:pt x="37429" y="54726"/>
                </a:lnTo>
                <a:lnTo>
                  <a:pt x="35509" y="58567"/>
                </a:lnTo>
                <a:lnTo>
                  <a:pt x="32628" y="61447"/>
                </a:lnTo>
                <a:lnTo>
                  <a:pt x="29748" y="65288"/>
                </a:lnTo>
                <a:lnTo>
                  <a:pt x="25908" y="69113"/>
                </a:lnTo>
                <a:lnTo>
                  <a:pt x="5760" y="90236"/>
                </a:lnTo>
                <a:lnTo>
                  <a:pt x="4800" y="92156"/>
                </a:lnTo>
                <a:lnTo>
                  <a:pt x="3840" y="93116"/>
                </a:lnTo>
                <a:lnTo>
                  <a:pt x="2880" y="94076"/>
                </a:lnTo>
                <a:lnTo>
                  <a:pt x="2880" y="95036"/>
                </a:lnTo>
                <a:lnTo>
                  <a:pt x="1920" y="95996"/>
                </a:lnTo>
                <a:lnTo>
                  <a:pt x="1920" y="96956"/>
                </a:lnTo>
                <a:lnTo>
                  <a:pt x="960" y="97916"/>
                </a:lnTo>
                <a:lnTo>
                  <a:pt x="960" y="100797"/>
                </a:lnTo>
                <a:lnTo>
                  <a:pt x="0" y="102717"/>
                </a:lnTo>
                <a:lnTo>
                  <a:pt x="0" y="109438"/>
                </a:lnTo>
                <a:lnTo>
                  <a:pt x="960" y="11039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0" name="object 1370"/>
          <p:cNvSpPr/>
          <p:nvPr/>
        </p:nvSpPr>
        <p:spPr>
          <a:xfrm>
            <a:off x="654795" y="5029203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 txBox="1"/>
          <p:nvPr/>
        </p:nvSpPr>
        <p:spPr>
          <a:xfrm>
            <a:off x="4283628" y="6577766"/>
            <a:ext cx="36949" cy="17903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6" name="object 16"/>
          <p:cNvSpPr txBox="1"/>
          <p:nvPr/>
        </p:nvSpPr>
        <p:spPr>
          <a:xfrm>
            <a:off x="4320578" y="6577766"/>
            <a:ext cx="1445247" cy="17903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5" name="object 15"/>
          <p:cNvSpPr txBox="1"/>
          <p:nvPr/>
        </p:nvSpPr>
        <p:spPr>
          <a:xfrm>
            <a:off x="1603385" y="6577766"/>
            <a:ext cx="36964" cy="17903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" name="object 14"/>
          <p:cNvSpPr txBox="1"/>
          <p:nvPr/>
        </p:nvSpPr>
        <p:spPr>
          <a:xfrm>
            <a:off x="1640349" y="6577766"/>
            <a:ext cx="1363636" cy="17903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" name="object 13"/>
          <p:cNvSpPr txBox="1"/>
          <p:nvPr/>
        </p:nvSpPr>
        <p:spPr>
          <a:xfrm>
            <a:off x="1871228" y="1806427"/>
            <a:ext cx="38388" cy="20160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" name="object 12"/>
          <p:cNvSpPr txBox="1"/>
          <p:nvPr/>
        </p:nvSpPr>
        <p:spPr>
          <a:xfrm>
            <a:off x="1909617" y="1806427"/>
            <a:ext cx="3970432" cy="18095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" name="object 11"/>
          <p:cNvSpPr txBox="1"/>
          <p:nvPr/>
        </p:nvSpPr>
        <p:spPr>
          <a:xfrm>
            <a:off x="1871228" y="2008030"/>
            <a:ext cx="38388" cy="2006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1871228" y="2208657"/>
            <a:ext cx="38388" cy="20111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1871228" y="2409771"/>
            <a:ext cx="38388" cy="2020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1871228" y="2611846"/>
            <a:ext cx="38388" cy="2006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1871228" y="2812481"/>
            <a:ext cx="38388" cy="20015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1871228" y="3012635"/>
            <a:ext cx="38388" cy="20015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1871228" y="3212790"/>
            <a:ext cx="38388" cy="20255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1871228" y="3415344"/>
            <a:ext cx="38388" cy="2006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654795" y="6355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654795" y="5029201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object 13"/>
          <p:cNvSpPr/>
          <p:nvPr/>
        </p:nvSpPr>
        <p:spPr>
          <a:xfrm>
            <a:off x="1834742" y="1670121"/>
            <a:ext cx="0" cy="2022660"/>
          </a:xfrm>
          <a:custGeom>
            <a:avLst/>
            <a:gdLst/>
            <a:ahLst/>
            <a:cxnLst/>
            <a:rect l="l" t="t" r="r" b="b"/>
            <a:pathLst>
              <a:path w="0" h="2022660">
                <a:moveTo>
                  <a:pt x="0" y="0"/>
                </a:moveTo>
                <a:lnTo>
                  <a:pt x="0" y="2022660"/>
                </a:lnTo>
              </a:path>
            </a:pathLst>
          </a:custGeom>
          <a:ln w="89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" name="object 14"/>
          <p:cNvSpPr/>
          <p:nvPr/>
        </p:nvSpPr>
        <p:spPr>
          <a:xfrm>
            <a:off x="1794433" y="3668306"/>
            <a:ext cx="40309" cy="0"/>
          </a:xfrm>
          <a:custGeom>
            <a:avLst/>
            <a:gdLst/>
            <a:ahLst/>
            <a:cxnLst/>
            <a:rect l="l" t="t" r="r" b="b"/>
            <a:pathLst>
              <a:path w="40309" h="0">
                <a:moveTo>
                  <a:pt x="0" y="0"/>
                </a:moveTo>
                <a:lnTo>
                  <a:pt x="40309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" name="object 15"/>
          <p:cNvSpPr/>
          <p:nvPr/>
        </p:nvSpPr>
        <p:spPr>
          <a:xfrm>
            <a:off x="1794433" y="3419665"/>
            <a:ext cx="40309" cy="0"/>
          </a:xfrm>
          <a:custGeom>
            <a:avLst/>
            <a:gdLst/>
            <a:ahLst/>
            <a:cxnLst/>
            <a:rect l="l" t="t" r="r" b="b"/>
            <a:pathLst>
              <a:path w="40309" h="0">
                <a:moveTo>
                  <a:pt x="0" y="0"/>
                </a:moveTo>
                <a:lnTo>
                  <a:pt x="40309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" name="object 16"/>
          <p:cNvSpPr/>
          <p:nvPr/>
        </p:nvSpPr>
        <p:spPr>
          <a:xfrm>
            <a:off x="1794433" y="3169592"/>
            <a:ext cx="40309" cy="0"/>
          </a:xfrm>
          <a:custGeom>
            <a:avLst/>
            <a:gdLst/>
            <a:ahLst/>
            <a:cxnLst/>
            <a:rect l="l" t="t" r="r" b="b"/>
            <a:pathLst>
              <a:path w="40309" h="0">
                <a:moveTo>
                  <a:pt x="0" y="0"/>
                </a:moveTo>
                <a:lnTo>
                  <a:pt x="40309" y="0"/>
                </a:lnTo>
              </a:path>
            </a:pathLst>
          </a:custGeom>
          <a:ln w="89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/>
          <p:nvPr/>
        </p:nvSpPr>
        <p:spPr>
          <a:xfrm>
            <a:off x="1794433" y="2919519"/>
            <a:ext cx="40309" cy="0"/>
          </a:xfrm>
          <a:custGeom>
            <a:avLst/>
            <a:gdLst/>
            <a:ahLst/>
            <a:cxnLst/>
            <a:rect l="l" t="t" r="r" b="b"/>
            <a:pathLst>
              <a:path w="40309" h="0">
                <a:moveTo>
                  <a:pt x="0" y="0"/>
                </a:moveTo>
                <a:lnTo>
                  <a:pt x="40309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/>
          <p:nvPr/>
        </p:nvSpPr>
        <p:spPr>
          <a:xfrm>
            <a:off x="1794433" y="2668973"/>
            <a:ext cx="40309" cy="0"/>
          </a:xfrm>
          <a:custGeom>
            <a:avLst/>
            <a:gdLst/>
            <a:ahLst/>
            <a:cxnLst/>
            <a:rect l="l" t="t" r="r" b="b"/>
            <a:pathLst>
              <a:path w="40309" h="0">
                <a:moveTo>
                  <a:pt x="0" y="0"/>
                </a:moveTo>
                <a:lnTo>
                  <a:pt x="40309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/>
          <p:nvPr/>
        </p:nvSpPr>
        <p:spPr>
          <a:xfrm>
            <a:off x="1794433" y="2420332"/>
            <a:ext cx="40309" cy="0"/>
          </a:xfrm>
          <a:custGeom>
            <a:avLst/>
            <a:gdLst/>
            <a:ahLst/>
            <a:cxnLst/>
            <a:rect l="l" t="t" r="r" b="b"/>
            <a:pathLst>
              <a:path w="40309" h="0">
                <a:moveTo>
                  <a:pt x="0" y="0"/>
                </a:moveTo>
                <a:lnTo>
                  <a:pt x="40309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1794433" y="2170267"/>
            <a:ext cx="40309" cy="0"/>
          </a:xfrm>
          <a:custGeom>
            <a:avLst/>
            <a:gdLst/>
            <a:ahLst/>
            <a:cxnLst/>
            <a:rect l="l" t="t" r="r" b="b"/>
            <a:pathLst>
              <a:path w="40309" h="0">
                <a:moveTo>
                  <a:pt x="0" y="0"/>
                </a:moveTo>
                <a:lnTo>
                  <a:pt x="40309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1794433" y="1920186"/>
            <a:ext cx="40309" cy="0"/>
          </a:xfrm>
          <a:custGeom>
            <a:avLst/>
            <a:gdLst/>
            <a:ahLst/>
            <a:cxnLst/>
            <a:rect l="l" t="t" r="r" b="b"/>
            <a:pathLst>
              <a:path w="40309" h="0">
                <a:moveTo>
                  <a:pt x="0" y="0"/>
                </a:moveTo>
                <a:lnTo>
                  <a:pt x="40309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1794433" y="1670121"/>
            <a:ext cx="40309" cy="0"/>
          </a:xfrm>
          <a:custGeom>
            <a:avLst/>
            <a:gdLst/>
            <a:ahLst/>
            <a:cxnLst/>
            <a:rect l="l" t="t" r="r" b="b"/>
            <a:pathLst>
              <a:path w="40309" h="0">
                <a:moveTo>
                  <a:pt x="0" y="0"/>
                </a:moveTo>
                <a:lnTo>
                  <a:pt x="40309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1834743" y="3668307"/>
            <a:ext cx="2628397" cy="0"/>
          </a:xfrm>
          <a:custGeom>
            <a:avLst/>
            <a:gdLst/>
            <a:ahLst/>
            <a:cxnLst/>
            <a:rect l="l" t="t" r="r" b="b"/>
            <a:pathLst>
              <a:path w="2628397" h="0">
                <a:moveTo>
                  <a:pt x="0" y="0"/>
                </a:moveTo>
                <a:lnTo>
                  <a:pt x="2628397" y="0"/>
                </a:lnTo>
              </a:path>
            </a:pathLst>
          </a:custGeom>
          <a:ln w="99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1881789" y="3688941"/>
            <a:ext cx="8625" cy="0"/>
          </a:xfrm>
          <a:custGeom>
            <a:avLst/>
            <a:gdLst/>
            <a:ahLst/>
            <a:cxnLst/>
            <a:rect l="l" t="t" r="r" b="b"/>
            <a:pathLst>
              <a:path w="8625" h="0">
                <a:moveTo>
                  <a:pt x="0" y="0"/>
                </a:moveTo>
                <a:lnTo>
                  <a:pt x="8625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1933620" y="368894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1985451" y="368894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2036338" y="3688941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2088184" y="3688941"/>
            <a:ext cx="7665" cy="0"/>
          </a:xfrm>
          <a:custGeom>
            <a:avLst/>
            <a:gdLst/>
            <a:ahLst/>
            <a:cxnLst/>
            <a:rect l="l" t="t" r="r" b="b"/>
            <a:pathLst>
              <a:path w="7665" h="0">
                <a:moveTo>
                  <a:pt x="0" y="0"/>
                </a:moveTo>
                <a:lnTo>
                  <a:pt x="7665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2139055" y="3688941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2190887" y="3688941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2242733" y="368894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2293604" y="3688941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2345451" y="368894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2397282" y="368894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2448168" y="3688941"/>
            <a:ext cx="8625" cy="0"/>
          </a:xfrm>
          <a:custGeom>
            <a:avLst/>
            <a:gdLst/>
            <a:ahLst/>
            <a:cxnLst/>
            <a:rect l="l" t="t" r="r" b="b"/>
            <a:pathLst>
              <a:path w="8625" h="0">
                <a:moveTo>
                  <a:pt x="0" y="0"/>
                </a:moveTo>
                <a:lnTo>
                  <a:pt x="8625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/>
          <p:nvPr/>
        </p:nvSpPr>
        <p:spPr>
          <a:xfrm>
            <a:off x="2500000" y="368894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/>
          <p:nvPr/>
        </p:nvSpPr>
        <p:spPr>
          <a:xfrm>
            <a:off x="2550871" y="3688941"/>
            <a:ext cx="8656" cy="0"/>
          </a:xfrm>
          <a:custGeom>
            <a:avLst/>
            <a:gdLst/>
            <a:ahLst/>
            <a:cxnLst/>
            <a:rect l="l" t="t" r="r" b="b"/>
            <a:pathLst>
              <a:path w="8656" h="0">
                <a:moveTo>
                  <a:pt x="0" y="0"/>
                </a:moveTo>
                <a:lnTo>
                  <a:pt x="8656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" name="object 38"/>
          <p:cNvSpPr/>
          <p:nvPr/>
        </p:nvSpPr>
        <p:spPr>
          <a:xfrm>
            <a:off x="2602717" y="368894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" name="object 39"/>
          <p:cNvSpPr/>
          <p:nvPr/>
        </p:nvSpPr>
        <p:spPr>
          <a:xfrm>
            <a:off x="2654564" y="368894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" name="object 40"/>
          <p:cNvSpPr/>
          <p:nvPr/>
        </p:nvSpPr>
        <p:spPr>
          <a:xfrm>
            <a:off x="2705435" y="3688941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" name="object 41"/>
          <p:cNvSpPr/>
          <p:nvPr/>
        </p:nvSpPr>
        <p:spPr>
          <a:xfrm>
            <a:off x="2757266" y="368894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" name="object 42"/>
          <p:cNvSpPr/>
          <p:nvPr/>
        </p:nvSpPr>
        <p:spPr>
          <a:xfrm>
            <a:off x="2808152" y="3688941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" name="object 43"/>
          <p:cNvSpPr/>
          <p:nvPr/>
        </p:nvSpPr>
        <p:spPr>
          <a:xfrm>
            <a:off x="2859984" y="3688941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/>
          <p:nvPr/>
        </p:nvSpPr>
        <p:spPr>
          <a:xfrm>
            <a:off x="2912790" y="3688941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" name="object 45"/>
          <p:cNvSpPr/>
          <p:nvPr/>
        </p:nvSpPr>
        <p:spPr>
          <a:xfrm>
            <a:off x="2964621" y="368894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/>
          <p:nvPr/>
        </p:nvSpPr>
        <p:spPr>
          <a:xfrm>
            <a:off x="3015508" y="3688941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" name="object 47"/>
          <p:cNvSpPr/>
          <p:nvPr/>
        </p:nvSpPr>
        <p:spPr>
          <a:xfrm>
            <a:off x="3067354" y="3688941"/>
            <a:ext cx="7665" cy="0"/>
          </a:xfrm>
          <a:custGeom>
            <a:avLst/>
            <a:gdLst/>
            <a:ahLst/>
            <a:cxnLst/>
            <a:rect l="l" t="t" r="r" b="b"/>
            <a:pathLst>
              <a:path w="7665" h="0">
                <a:moveTo>
                  <a:pt x="0" y="0"/>
                </a:moveTo>
                <a:lnTo>
                  <a:pt x="7665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/>
          <p:nvPr/>
        </p:nvSpPr>
        <p:spPr>
          <a:xfrm>
            <a:off x="3119186" y="368894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" name="object 49"/>
          <p:cNvSpPr/>
          <p:nvPr/>
        </p:nvSpPr>
        <p:spPr>
          <a:xfrm>
            <a:off x="3170057" y="3688941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" name="object 50"/>
          <p:cNvSpPr/>
          <p:nvPr/>
        </p:nvSpPr>
        <p:spPr>
          <a:xfrm>
            <a:off x="3221903" y="368894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" name="object 51"/>
          <p:cNvSpPr/>
          <p:nvPr/>
        </p:nvSpPr>
        <p:spPr>
          <a:xfrm>
            <a:off x="3272774" y="3688941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/>
          <p:nvPr/>
        </p:nvSpPr>
        <p:spPr>
          <a:xfrm>
            <a:off x="3324621" y="368894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" name="object 53"/>
          <p:cNvSpPr/>
          <p:nvPr/>
        </p:nvSpPr>
        <p:spPr>
          <a:xfrm>
            <a:off x="3376452" y="368894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" name="object 54"/>
          <p:cNvSpPr/>
          <p:nvPr/>
        </p:nvSpPr>
        <p:spPr>
          <a:xfrm>
            <a:off x="3427338" y="3688941"/>
            <a:ext cx="8625" cy="0"/>
          </a:xfrm>
          <a:custGeom>
            <a:avLst/>
            <a:gdLst/>
            <a:ahLst/>
            <a:cxnLst/>
            <a:rect l="l" t="t" r="r" b="b"/>
            <a:pathLst>
              <a:path w="8625" h="0">
                <a:moveTo>
                  <a:pt x="0" y="0"/>
                </a:moveTo>
                <a:lnTo>
                  <a:pt x="8625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" name="object 55"/>
          <p:cNvSpPr/>
          <p:nvPr/>
        </p:nvSpPr>
        <p:spPr>
          <a:xfrm>
            <a:off x="3479170" y="368894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" name="object 56"/>
          <p:cNvSpPr/>
          <p:nvPr/>
        </p:nvSpPr>
        <p:spPr>
          <a:xfrm>
            <a:off x="3530041" y="3688941"/>
            <a:ext cx="8656" cy="0"/>
          </a:xfrm>
          <a:custGeom>
            <a:avLst/>
            <a:gdLst/>
            <a:ahLst/>
            <a:cxnLst/>
            <a:rect l="l" t="t" r="r" b="b"/>
            <a:pathLst>
              <a:path w="8656" h="0">
                <a:moveTo>
                  <a:pt x="0" y="0"/>
                </a:moveTo>
                <a:lnTo>
                  <a:pt x="8656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" name="object 57"/>
          <p:cNvSpPr/>
          <p:nvPr/>
        </p:nvSpPr>
        <p:spPr>
          <a:xfrm>
            <a:off x="3581887" y="3688941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/>
          <p:nvPr/>
        </p:nvSpPr>
        <p:spPr>
          <a:xfrm>
            <a:off x="3633734" y="368894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/>
          <p:nvPr/>
        </p:nvSpPr>
        <p:spPr>
          <a:xfrm>
            <a:off x="3684605" y="3688941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/>
          <p:nvPr/>
        </p:nvSpPr>
        <p:spPr>
          <a:xfrm>
            <a:off x="3736436" y="368894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" name="object 61"/>
          <p:cNvSpPr/>
          <p:nvPr/>
        </p:nvSpPr>
        <p:spPr>
          <a:xfrm>
            <a:off x="3788282" y="368894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" name="object 62"/>
          <p:cNvSpPr/>
          <p:nvPr/>
        </p:nvSpPr>
        <p:spPr>
          <a:xfrm>
            <a:off x="3839154" y="3688941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" name="object 63"/>
          <p:cNvSpPr/>
          <p:nvPr/>
        </p:nvSpPr>
        <p:spPr>
          <a:xfrm>
            <a:off x="3891000" y="368894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" name="object 64"/>
          <p:cNvSpPr/>
          <p:nvPr/>
        </p:nvSpPr>
        <p:spPr>
          <a:xfrm>
            <a:off x="3941886" y="3688941"/>
            <a:ext cx="8625" cy="0"/>
          </a:xfrm>
          <a:custGeom>
            <a:avLst/>
            <a:gdLst/>
            <a:ahLst/>
            <a:cxnLst/>
            <a:rect l="l" t="t" r="r" b="b"/>
            <a:pathLst>
              <a:path w="8625" h="0">
                <a:moveTo>
                  <a:pt x="0" y="0"/>
                </a:moveTo>
                <a:lnTo>
                  <a:pt x="8625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" name="object 65"/>
          <p:cNvSpPr/>
          <p:nvPr/>
        </p:nvSpPr>
        <p:spPr>
          <a:xfrm>
            <a:off x="3993718" y="368894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/>
          <p:nvPr/>
        </p:nvSpPr>
        <p:spPr>
          <a:xfrm>
            <a:off x="4045549" y="368894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" name="object 67"/>
          <p:cNvSpPr/>
          <p:nvPr/>
        </p:nvSpPr>
        <p:spPr>
          <a:xfrm>
            <a:off x="4096435" y="3688941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/>
          <p:nvPr/>
        </p:nvSpPr>
        <p:spPr>
          <a:xfrm>
            <a:off x="4149227" y="3688941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" name="object 69"/>
          <p:cNvSpPr/>
          <p:nvPr/>
        </p:nvSpPr>
        <p:spPr>
          <a:xfrm>
            <a:off x="4201073" y="368894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/>
          <p:nvPr/>
        </p:nvSpPr>
        <p:spPr>
          <a:xfrm>
            <a:off x="4252904" y="368894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" name="object 71"/>
          <p:cNvSpPr/>
          <p:nvPr/>
        </p:nvSpPr>
        <p:spPr>
          <a:xfrm>
            <a:off x="4304751" y="368894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/>
          <p:nvPr/>
        </p:nvSpPr>
        <p:spPr>
          <a:xfrm>
            <a:off x="4355622" y="3688941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/>
          <p:nvPr/>
        </p:nvSpPr>
        <p:spPr>
          <a:xfrm>
            <a:off x="4407468" y="3688941"/>
            <a:ext cx="7665" cy="0"/>
          </a:xfrm>
          <a:custGeom>
            <a:avLst/>
            <a:gdLst/>
            <a:ahLst/>
            <a:cxnLst/>
            <a:rect l="l" t="t" r="r" b="b"/>
            <a:pathLst>
              <a:path w="7665" h="0">
                <a:moveTo>
                  <a:pt x="0" y="0"/>
                </a:moveTo>
                <a:lnTo>
                  <a:pt x="7665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/>
          <p:nvPr/>
        </p:nvSpPr>
        <p:spPr>
          <a:xfrm>
            <a:off x="4458340" y="3688941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/>
          <p:nvPr/>
        </p:nvSpPr>
        <p:spPr>
          <a:xfrm>
            <a:off x="1847225" y="2044506"/>
            <a:ext cx="1469715" cy="763173"/>
          </a:xfrm>
          <a:custGeom>
            <a:avLst/>
            <a:gdLst/>
            <a:ahLst/>
            <a:cxnLst/>
            <a:rect l="l" t="t" r="r" b="b"/>
            <a:pathLst>
              <a:path w="1469715" h="763173">
                <a:moveTo>
                  <a:pt x="124806" y="609578"/>
                </a:moveTo>
                <a:lnTo>
                  <a:pt x="176631" y="557753"/>
                </a:lnTo>
                <a:lnTo>
                  <a:pt x="126705" y="605744"/>
                </a:lnTo>
                <a:lnTo>
                  <a:pt x="124800" y="609584"/>
                </a:lnTo>
                <a:lnTo>
                  <a:pt x="75834" y="708461"/>
                </a:lnTo>
                <a:lnTo>
                  <a:pt x="124806" y="609578"/>
                </a:lnTo>
                <a:close/>
              </a:path>
              <a:path w="1469715" h="763173">
                <a:moveTo>
                  <a:pt x="312953" y="470397"/>
                </a:moveTo>
                <a:lnTo>
                  <a:pt x="267931" y="517074"/>
                </a:lnTo>
                <a:lnTo>
                  <a:pt x="261106" y="524149"/>
                </a:lnTo>
                <a:lnTo>
                  <a:pt x="227517" y="510707"/>
                </a:lnTo>
                <a:lnTo>
                  <a:pt x="213116" y="511667"/>
                </a:lnTo>
                <a:lnTo>
                  <a:pt x="176631" y="557753"/>
                </a:lnTo>
                <a:lnTo>
                  <a:pt x="221100" y="516640"/>
                </a:lnTo>
                <a:lnTo>
                  <a:pt x="263987" y="543351"/>
                </a:lnTo>
                <a:lnTo>
                  <a:pt x="268787" y="546232"/>
                </a:lnTo>
                <a:lnTo>
                  <a:pt x="276468" y="522229"/>
                </a:lnTo>
                <a:lnTo>
                  <a:pt x="312953" y="470397"/>
                </a:lnTo>
                <a:close/>
              </a:path>
              <a:path w="1469715" h="763173">
                <a:moveTo>
                  <a:pt x="480943" y="314873"/>
                </a:moveTo>
                <a:lnTo>
                  <a:pt x="479023" y="313913"/>
                </a:lnTo>
                <a:lnTo>
                  <a:pt x="478063" y="337916"/>
                </a:lnTo>
                <a:lnTo>
                  <a:pt x="472302" y="337916"/>
                </a:lnTo>
                <a:lnTo>
                  <a:pt x="474223" y="313913"/>
                </a:lnTo>
                <a:lnTo>
                  <a:pt x="423351" y="320634"/>
                </a:lnTo>
                <a:lnTo>
                  <a:pt x="419511" y="321594"/>
                </a:lnTo>
                <a:lnTo>
                  <a:pt x="416615" y="323514"/>
                </a:lnTo>
                <a:lnTo>
                  <a:pt x="414710" y="326395"/>
                </a:lnTo>
                <a:lnTo>
                  <a:pt x="363824" y="407029"/>
                </a:lnTo>
                <a:lnTo>
                  <a:pt x="312953" y="470397"/>
                </a:lnTo>
                <a:lnTo>
                  <a:pt x="276468" y="522229"/>
                </a:lnTo>
                <a:lnTo>
                  <a:pt x="268787" y="546232"/>
                </a:lnTo>
                <a:lnTo>
                  <a:pt x="275508" y="545256"/>
                </a:lnTo>
                <a:lnTo>
                  <a:pt x="279349" y="541416"/>
                </a:lnTo>
                <a:lnTo>
                  <a:pt x="330220" y="486704"/>
                </a:lnTo>
                <a:lnTo>
                  <a:pt x="383026" y="422391"/>
                </a:lnTo>
                <a:lnTo>
                  <a:pt x="426232" y="344637"/>
                </a:lnTo>
                <a:lnTo>
                  <a:pt x="435818" y="339836"/>
                </a:lnTo>
                <a:lnTo>
                  <a:pt x="473916" y="338454"/>
                </a:lnTo>
                <a:lnTo>
                  <a:pt x="524149" y="355198"/>
                </a:lnTo>
                <a:lnTo>
                  <a:pt x="527989" y="356143"/>
                </a:lnTo>
                <a:lnTo>
                  <a:pt x="532775" y="355198"/>
                </a:lnTo>
                <a:lnTo>
                  <a:pt x="531815" y="332155"/>
                </a:lnTo>
                <a:lnTo>
                  <a:pt x="519333" y="334076"/>
                </a:lnTo>
                <a:lnTo>
                  <a:pt x="524347" y="329618"/>
                </a:lnTo>
                <a:lnTo>
                  <a:pt x="480943" y="314873"/>
                </a:lnTo>
                <a:close/>
              </a:path>
              <a:path w="1469715" h="763173">
                <a:moveTo>
                  <a:pt x="433337" y="343715"/>
                </a:moveTo>
                <a:lnTo>
                  <a:pt x="473916" y="338454"/>
                </a:lnTo>
                <a:lnTo>
                  <a:pt x="435818" y="339836"/>
                </a:lnTo>
                <a:lnTo>
                  <a:pt x="426232" y="344637"/>
                </a:lnTo>
                <a:lnTo>
                  <a:pt x="383026" y="422391"/>
                </a:lnTo>
                <a:lnTo>
                  <a:pt x="433337" y="343715"/>
                </a:lnTo>
                <a:close/>
              </a:path>
              <a:path w="1469715" h="763173">
                <a:moveTo>
                  <a:pt x="478063" y="337916"/>
                </a:moveTo>
                <a:lnTo>
                  <a:pt x="479023" y="313913"/>
                </a:lnTo>
                <a:lnTo>
                  <a:pt x="474223" y="313913"/>
                </a:lnTo>
                <a:lnTo>
                  <a:pt x="472302" y="337916"/>
                </a:lnTo>
                <a:lnTo>
                  <a:pt x="478063" y="337916"/>
                </a:lnTo>
                <a:close/>
              </a:path>
              <a:path w="1469715" h="763173">
                <a:moveTo>
                  <a:pt x="684458" y="197754"/>
                </a:moveTo>
                <a:lnTo>
                  <a:pt x="679658" y="173751"/>
                </a:lnTo>
                <a:lnTo>
                  <a:pt x="676777" y="173751"/>
                </a:lnTo>
                <a:lnTo>
                  <a:pt x="672937" y="176646"/>
                </a:lnTo>
                <a:lnTo>
                  <a:pt x="671977" y="179511"/>
                </a:lnTo>
                <a:lnTo>
                  <a:pt x="622644" y="267200"/>
                </a:lnTo>
                <a:lnTo>
                  <a:pt x="587501" y="306232"/>
                </a:lnTo>
                <a:lnTo>
                  <a:pt x="584767" y="308662"/>
                </a:lnTo>
                <a:lnTo>
                  <a:pt x="635492" y="287990"/>
                </a:lnTo>
                <a:lnTo>
                  <a:pt x="620130" y="271668"/>
                </a:lnTo>
                <a:lnTo>
                  <a:pt x="625906" y="265907"/>
                </a:lnTo>
                <a:lnTo>
                  <a:pt x="635492" y="287990"/>
                </a:lnTo>
                <a:lnTo>
                  <a:pt x="638373" y="287990"/>
                </a:lnTo>
                <a:lnTo>
                  <a:pt x="640293" y="286070"/>
                </a:lnTo>
                <a:lnTo>
                  <a:pt x="641253" y="283189"/>
                </a:lnTo>
                <a:lnTo>
                  <a:pt x="689884" y="196749"/>
                </a:lnTo>
                <a:lnTo>
                  <a:pt x="736290" y="188153"/>
                </a:lnTo>
                <a:lnTo>
                  <a:pt x="693099" y="191033"/>
                </a:lnTo>
                <a:lnTo>
                  <a:pt x="679658" y="173751"/>
                </a:lnTo>
                <a:lnTo>
                  <a:pt x="684458" y="197754"/>
                </a:lnTo>
                <a:close/>
              </a:path>
              <a:path w="1469715" h="763173">
                <a:moveTo>
                  <a:pt x="726704" y="166085"/>
                </a:moveTo>
                <a:lnTo>
                  <a:pt x="679658" y="173751"/>
                </a:lnTo>
                <a:lnTo>
                  <a:pt x="693099" y="191033"/>
                </a:lnTo>
                <a:lnTo>
                  <a:pt x="736290" y="188153"/>
                </a:lnTo>
                <a:lnTo>
                  <a:pt x="731489" y="164150"/>
                </a:lnTo>
                <a:lnTo>
                  <a:pt x="728969" y="164616"/>
                </a:lnTo>
                <a:lnTo>
                  <a:pt x="679658" y="173751"/>
                </a:lnTo>
                <a:lnTo>
                  <a:pt x="726704" y="166085"/>
                </a:lnTo>
                <a:close/>
              </a:path>
              <a:path w="1469715" h="763173">
                <a:moveTo>
                  <a:pt x="789096" y="153588"/>
                </a:moveTo>
                <a:lnTo>
                  <a:pt x="781415" y="130561"/>
                </a:lnTo>
                <a:lnTo>
                  <a:pt x="780455" y="130561"/>
                </a:lnTo>
                <a:lnTo>
                  <a:pt x="779495" y="131521"/>
                </a:lnTo>
                <a:lnTo>
                  <a:pt x="778535" y="132481"/>
                </a:lnTo>
                <a:lnTo>
                  <a:pt x="728969" y="164616"/>
                </a:lnTo>
                <a:lnTo>
                  <a:pt x="731489" y="164150"/>
                </a:lnTo>
                <a:lnTo>
                  <a:pt x="736290" y="188153"/>
                </a:lnTo>
                <a:lnTo>
                  <a:pt x="737250" y="187192"/>
                </a:lnTo>
                <a:lnTo>
                  <a:pt x="739170" y="187192"/>
                </a:lnTo>
                <a:lnTo>
                  <a:pt x="740130" y="186232"/>
                </a:lnTo>
                <a:lnTo>
                  <a:pt x="791911" y="152686"/>
                </a:lnTo>
                <a:lnTo>
                  <a:pt x="831326" y="115199"/>
                </a:lnTo>
                <a:lnTo>
                  <a:pt x="833246" y="114239"/>
                </a:lnTo>
                <a:lnTo>
                  <a:pt x="839967" y="137281"/>
                </a:lnTo>
                <a:lnTo>
                  <a:pt x="841888" y="137281"/>
                </a:lnTo>
                <a:lnTo>
                  <a:pt x="842848" y="136321"/>
                </a:lnTo>
                <a:lnTo>
                  <a:pt x="892331" y="109246"/>
                </a:lnTo>
                <a:lnTo>
                  <a:pt x="893734" y="108478"/>
                </a:lnTo>
                <a:lnTo>
                  <a:pt x="938844" y="82555"/>
                </a:lnTo>
                <a:lnTo>
                  <a:pt x="887973" y="85435"/>
                </a:lnTo>
                <a:lnTo>
                  <a:pt x="888933" y="109438"/>
                </a:lnTo>
                <a:lnTo>
                  <a:pt x="887973" y="85435"/>
                </a:lnTo>
                <a:lnTo>
                  <a:pt x="885093" y="85435"/>
                </a:lnTo>
                <a:lnTo>
                  <a:pt x="884133" y="86395"/>
                </a:lnTo>
                <a:lnTo>
                  <a:pt x="882213" y="87355"/>
                </a:lnTo>
                <a:lnTo>
                  <a:pt x="832856" y="114361"/>
                </a:lnTo>
                <a:lnTo>
                  <a:pt x="781415" y="130561"/>
                </a:lnTo>
                <a:lnTo>
                  <a:pt x="789096" y="153588"/>
                </a:lnTo>
                <a:close/>
              </a:path>
              <a:path w="1469715" h="763173">
                <a:moveTo>
                  <a:pt x="994531" y="84475"/>
                </a:moveTo>
                <a:lnTo>
                  <a:pt x="992611" y="83515"/>
                </a:lnTo>
                <a:lnTo>
                  <a:pt x="991651" y="83515"/>
                </a:lnTo>
                <a:lnTo>
                  <a:pt x="990691" y="108478"/>
                </a:lnTo>
                <a:lnTo>
                  <a:pt x="985890" y="107518"/>
                </a:lnTo>
                <a:lnTo>
                  <a:pt x="991651" y="83515"/>
                </a:lnTo>
                <a:lnTo>
                  <a:pt x="938844" y="82555"/>
                </a:lnTo>
                <a:lnTo>
                  <a:pt x="893734" y="108478"/>
                </a:lnTo>
                <a:lnTo>
                  <a:pt x="892331" y="109246"/>
                </a:lnTo>
                <a:lnTo>
                  <a:pt x="939805" y="106558"/>
                </a:lnTo>
                <a:lnTo>
                  <a:pt x="987805" y="108369"/>
                </a:lnTo>
                <a:lnTo>
                  <a:pt x="1037722" y="130561"/>
                </a:lnTo>
                <a:lnTo>
                  <a:pt x="1036761" y="108478"/>
                </a:lnTo>
                <a:lnTo>
                  <a:pt x="1047323" y="108478"/>
                </a:lnTo>
                <a:lnTo>
                  <a:pt x="1048283" y="129600"/>
                </a:lnTo>
                <a:lnTo>
                  <a:pt x="1096083" y="107004"/>
                </a:lnTo>
                <a:lnTo>
                  <a:pt x="1142359" y="126720"/>
                </a:lnTo>
                <a:lnTo>
                  <a:pt x="1144280" y="126720"/>
                </a:lnTo>
                <a:lnTo>
                  <a:pt x="1148120" y="127680"/>
                </a:lnTo>
                <a:lnTo>
                  <a:pt x="1151001" y="126720"/>
                </a:lnTo>
                <a:lnTo>
                  <a:pt x="1199907" y="112879"/>
                </a:lnTo>
                <a:lnTo>
                  <a:pt x="1247957" y="119999"/>
                </a:lnTo>
                <a:lnTo>
                  <a:pt x="1300764" y="122880"/>
                </a:lnTo>
                <a:lnTo>
                  <a:pt x="1302669" y="98877"/>
                </a:lnTo>
                <a:lnTo>
                  <a:pt x="1349715" y="85435"/>
                </a:lnTo>
                <a:lnTo>
                  <a:pt x="1298729" y="98653"/>
                </a:lnTo>
                <a:lnTo>
                  <a:pt x="1297868" y="98877"/>
                </a:lnTo>
                <a:lnTo>
                  <a:pt x="1251798" y="95996"/>
                </a:lnTo>
                <a:lnTo>
                  <a:pt x="1201887" y="112318"/>
                </a:lnTo>
                <a:lnTo>
                  <a:pt x="1196126" y="112318"/>
                </a:lnTo>
                <a:lnTo>
                  <a:pt x="1151961" y="103677"/>
                </a:lnTo>
                <a:lnTo>
                  <a:pt x="1143320" y="103677"/>
                </a:lnTo>
                <a:lnTo>
                  <a:pt x="1101089" y="104637"/>
                </a:lnTo>
                <a:lnTo>
                  <a:pt x="1148323" y="102195"/>
                </a:lnTo>
                <a:lnTo>
                  <a:pt x="1100129" y="82555"/>
                </a:lnTo>
                <a:lnTo>
                  <a:pt x="1097249" y="80634"/>
                </a:lnTo>
                <a:lnTo>
                  <a:pt x="1093409" y="80634"/>
                </a:lnTo>
                <a:lnTo>
                  <a:pt x="1090528" y="104637"/>
                </a:lnTo>
                <a:lnTo>
                  <a:pt x="1089568" y="82555"/>
                </a:lnTo>
                <a:lnTo>
                  <a:pt x="1041830" y="105990"/>
                </a:lnTo>
                <a:lnTo>
                  <a:pt x="996452" y="85435"/>
                </a:lnTo>
                <a:lnTo>
                  <a:pt x="994531" y="84475"/>
                </a:lnTo>
                <a:close/>
              </a:path>
              <a:path w="1469715" h="763173">
                <a:moveTo>
                  <a:pt x="1199951" y="88315"/>
                </a:moveTo>
                <a:lnTo>
                  <a:pt x="1195166" y="88315"/>
                </a:lnTo>
                <a:lnTo>
                  <a:pt x="1148323" y="102195"/>
                </a:lnTo>
                <a:lnTo>
                  <a:pt x="1101089" y="104637"/>
                </a:lnTo>
                <a:lnTo>
                  <a:pt x="1143320" y="103677"/>
                </a:lnTo>
                <a:lnTo>
                  <a:pt x="1151961" y="103677"/>
                </a:lnTo>
                <a:lnTo>
                  <a:pt x="1196126" y="112318"/>
                </a:lnTo>
                <a:lnTo>
                  <a:pt x="1201887" y="112318"/>
                </a:lnTo>
                <a:lnTo>
                  <a:pt x="1251798" y="95996"/>
                </a:lnTo>
                <a:lnTo>
                  <a:pt x="1199951" y="88315"/>
                </a:lnTo>
                <a:close/>
              </a:path>
              <a:path w="1469715" h="763173">
                <a:moveTo>
                  <a:pt x="1301709" y="122880"/>
                </a:moveTo>
                <a:lnTo>
                  <a:pt x="1304604" y="122880"/>
                </a:lnTo>
                <a:lnTo>
                  <a:pt x="1356436" y="109438"/>
                </a:lnTo>
                <a:lnTo>
                  <a:pt x="1357396" y="108478"/>
                </a:lnTo>
                <a:lnTo>
                  <a:pt x="1358356" y="108478"/>
                </a:lnTo>
                <a:lnTo>
                  <a:pt x="1409242" y="84475"/>
                </a:lnTo>
                <a:lnTo>
                  <a:pt x="1399626" y="62392"/>
                </a:lnTo>
                <a:lnTo>
                  <a:pt x="1394841" y="65272"/>
                </a:lnTo>
                <a:lnTo>
                  <a:pt x="1347795" y="86395"/>
                </a:lnTo>
                <a:lnTo>
                  <a:pt x="1349715" y="85435"/>
                </a:lnTo>
                <a:lnTo>
                  <a:pt x="1302669" y="98877"/>
                </a:lnTo>
                <a:lnTo>
                  <a:pt x="1300764" y="122880"/>
                </a:lnTo>
                <a:lnTo>
                  <a:pt x="1301709" y="122880"/>
                </a:lnTo>
                <a:close/>
              </a:path>
              <a:path w="1469715" h="763173">
                <a:moveTo>
                  <a:pt x="1464914" y="22082"/>
                </a:moveTo>
                <a:lnTo>
                  <a:pt x="1469715" y="16322"/>
                </a:lnTo>
                <a:lnTo>
                  <a:pt x="1468755" y="8641"/>
                </a:lnTo>
                <a:lnTo>
                  <a:pt x="1463954" y="4800"/>
                </a:lnTo>
                <a:lnTo>
                  <a:pt x="1459153" y="0"/>
                </a:lnTo>
                <a:lnTo>
                  <a:pt x="1450512" y="960"/>
                </a:lnTo>
                <a:lnTo>
                  <a:pt x="1446672" y="5760"/>
                </a:lnTo>
                <a:lnTo>
                  <a:pt x="1395810" y="64159"/>
                </a:lnTo>
                <a:lnTo>
                  <a:pt x="1347795" y="86395"/>
                </a:lnTo>
                <a:lnTo>
                  <a:pt x="1394841" y="65272"/>
                </a:lnTo>
                <a:lnTo>
                  <a:pt x="1399626" y="62392"/>
                </a:lnTo>
                <a:lnTo>
                  <a:pt x="1409242" y="84475"/>
                </a:lnTo>
                <a:lnTo>
                  <a:pt x="1411147" y="83515"/>
                </a:lnTo>
                <a:lnTo>
                  <a:pt x="1412107" y="82555"/>
                </a:lnTo>
                <a:lnTo>
                  <a:pt x="1414028" y="81594"/>
                </a:lnTo>
                <a:lnTo>
                  <a:pt x="1464914" y="22082"/>
                </a:lnTo>
                <a:close/>
              </a:path>
              <a:path w="1469715" h="763173">
                <a:moveTo>
                  <a:pt x="1047323" y="108478"/>
                </a:moveTo>
                <a:lnTo>
                  <a:pt x="1036761" y="108478"/>
                </a:lnTo>
                <a:lnTo>
                  <a:pt x="1037722" y="130561"/>
                </a:lnTo>
                <a:lnTo>
                  <a:pt x="1040602" y="131521"/>
                </a:lnTo>
                <a:lnTo>
                  <a:pt x="1044442" y="131521"/>
                </a:lnTo>
                <a:lnTo>
                  <a:pt x="1048283" y="129600"/>
                </a:lnTo>
                <a:lnTo>
                  <a:pt x="1047323" y="108478"/>
                </a:lnTo>
                <a:close/>
              </a:path>
              <a:path w="1469715" h="763173">
                <a:moveTo>
                  <a:pt x="839967" y="137281"/>
                </a:moveTo>
                <a:lnTo>
                  <a:pt x="833246" y="114239"/>
                </a:lnTo>
                <a:lnTo>
                  <a:pt x="831326" y="115199"/>
                </a:lnTo>
                <a:lnTo>
                  <a:pt x="791977" y="152643"/>
                </a:lnTo>
                <a:lnTo>
                  <a:pt x="839967" y="137281"/>
                </a:lnTo>
                <a:close/>
              </a:path>
              <a:path w="1469715" h="763173">
                <a:moveTo>
                  <a:pt x="56631" y="694060"/>
                </a:moveTo>
                <a:lnTo>
                  <a:pt x="54884" y="695613"/>
                </a:lnTo>
                <a:lnTo>
                  <a:pt x="53751" y="697900"/>
                </a:lnTo>
                <a:lnTo>
                  <a:pt x="56631" y="694060"/>
                </a:lnTo>
                <a:close/>
              </a:path>
              <a:path w="1469715" h="763173">
                <a:moveTo>
                  <a:pt x="531815" y="332155"/>
                </a:moveTo>
                <a:lnTo>
                  <a:pt x="532775" y="355198"/>
                </a:lnTo>
                <a:lnTo>
                  <a:pt x="535655" y="352303"/>
                </a:lnTo>
                <a:lnTo>
                  <a:pt x="584767" y="308662"/>
                </a:lnTo>
                <a:lnTo>
                  <a:pt x="587501" y="306232"/>
                </a:lnTo>
                <a:lnTo>
                  <a:pt x="622644" y="267200"/>
                </a:lnTo>
                <a:lnTo>
                  <a:pt x="575020" y="286070"/>
                </a:lnTo>
                <a:lnTo>
                  <a:pt x="583661" y="309112"/>
                </a:lnTo>
                <a:lnTo>
                  <a:pt x="575020" y="286070"/>
                </a:lnTo>
                <a:lnTo>
                  <a:pt x="573100" y="287030"/>
                </a:lnTo>
                <a:lnTo>
                  <a:pt x="572140" y="287990"/>
                </a:lnTo>
                <a:lnTo>
                  <a:pt x="571179" y="287990"/>
                </a:lnTo>
                <a:lnTo>
                  <a:pt x="524347" y="329618"/>
                </a:lnTo>
                <a:lnTo>
                  <a:pt x="519333" y="334076"/>
                </a:lnTo>
                <a:lnTo>
                  <a:pt x="531815" y="332155"/>
                </a:lnTo>
                <a:close/>
              </a:path>
              <a:path w="1469715" h="763173">
                <a:moveTo>
                  <a:pt x="620130" y="271668"/>
                </a:moveTo>
                <a:lnTo>
                  <a:pt x="635492" y="287990"/>
                </a:lnTo>
                <a:lnTo>
                  <a:pt x="625906" y="265907"/>
                </a:lnTo>
                <a:lnTo>
                  <a:pt x="620130" y="271668"/>
                </a:lnTo>
                <a:close/>
              </a:path>
              <a:path w="1469715" h="763173">
                <a:moveTo>
                  <a:pt x="1298729" y="98653"/>
                </a:moveTo>
                <a:lnTo>
                  <a:pt x="1251798" y="95996"/>
                </a:lnTo>
                <a:lnTo>
                  <a:pt x="1297868" y="98877"/>
                </a:lnTo>
                <a:lnTo>
                  <a:pt x="1298729" y="98653"/>
                </a:lnTo>
                <a:close/>
              </a:path>
              <a:path w="1469715" h="763173">
                <a:moveTo>
                  <a:pt x="1090528" y="104637"/>
                </a:moveTo>
                <a:lnTo>
                  <a:pt x="1093409" y="80634"/>
                </a:lnTo>
                <a:lnTo>
                  <a:pt x="1089568" y="82555"/>
                </a:lnTo>
                <a:lnTo>
                  <a:pt x="1090528" y="104637"/>
                </a:lnTo>
                <a:close/>
              </a:path>
              <a:path w="1469715" h="763173">
                <a:moveTo>
                  <a:pt x="991651" y="83515"/>
                </a:moveTo>
                <a:lnTo>
                  <a:pt x="985890" y="107518"/>
                </a:lnTo>
                <a:lnTo>
                  <a:pt x="990691" y="108478"/>
                </a:lnTo>
                <a:lnTo>
                  <a:pt x="991651" y="83515"/>
                </a:lnTo>
                <a:close/>
              </a:path>
              <a:path w="1469715" h="763173">
                <a:moveTo>
                  <a:pt x="3840" y="757427"/>
                </a:moveTo>
                <a:lnTo>
                  <a:pt x="8641" y="762213"/>
                </a:lnTo>
                <a:lnTo>
                  <a:pt x="16322" y="763173"/>
                </a:lnTo>
                <a:lnTo>
                  <a:pt x="21122" y="758372"/>
                </a:lnTo>
                <a:lnTo>
                  <a:pt x="72953" y="712302"/>
                </a:lnTo>
                <a:lnTo>
                  <a:pt x="73913" y="711342"/>
                </a:lnTo>
                <a:lnTo>
                  <a:pt x="74874" y="710382"/>
                </a:lnTo>
                <a:lnTo>
                  <a:pt x="75834" y="708461"/>
                </a:lnTo>
                <a:lnTo>
                  <a:pt x="124800" y="609584"/>
                </a:lnTo>
                <a:lnTo>
                  <a:pt x="126705" y="605744"/>
                </a:lnTo>
                <a:lnTo>
                  <a:pt x="176631" y="557753"/>
                </a:lnTo>
                <a:lnTo>
                  <a:pt x="213116" y="511667"/>
                </a:lnTo>
                <a:lnTo>
                  <a:pt x="227517" y="510707"/>
                </a:lnTo>
                <a:lnTo>
                  <a:pt x="261106" y="524149"/>
                </a:lnTo>
                <a:lnTo>
                  <a:pt x="267931" y="517074"/>
                </a:lnTo>
                <a:lnTo>
                  <a:pt x="225582" y="491505"/>
                </a:lnTo>
                <a:lnTo>
                  <a:pt x="220781" y="488624"/>
                </a:lnTo>
                <a:lnTo>
                  <a:pt x="215036" y="488624"/>
                </a:lnTo>
                <a:lnTo>
                  <a:pt x="210235" y="493425"/>
                </a:lnTo>
                <a:lnTo>
                  <a:pt x="159349" y="540471"/>
                </a:lnTo>
                <a:lnTo>
                  <a:pt x="107518" y="591342"/>
                </a:lnTo>
                <a:lnTo>
                  <a:pt x="106558" y="592302"/>
                </a:lnTo>
                <a:lnTo>
                  <a:pt x="105597" y="594222"/>
                </a:lnTo>
                <a:lnTo>
                  <a:pt x="104637" y="595182"/>
                </a:lnTo>
                <a:lnTo>
                  <a:pt x="54884" y="695613"/>
                </a:lnTo>
                <a:lnTo>
                  <a:pt x="56631" y="694060"/>
                </a:lnTo>
                <a:lnTo>
                  <a:pt x="53751" y="697900"/>
                </a:lnTo>
                <a:lnTo>
                  <a:pt x="54884" y="695613"/>
                </a:lnTo>
                <a:lnTo>
                  <a:pt x="4800" y="740145"/>
                </a:lnTo>
                <a:lnTo>
                  <a:pt x="0" y="743971"/>
                </a:lnTo>
                <a:lnTo>
                  <a:pt x="0" y="751652"/>
                </a:lnTo>
                <a:lnTo>
                  <a:pt x="3840" y="757427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/>
          <p:nvPr/>
        </p:nvSpPr>
        <p:spPr>
          <a:xfrm>
            <a:off x="1837623" y="3250234"/>
            <a:ext cx="1332433" cy="295671"/>
          </a:xfrm>
          <a:custGeom>
            <a:avLst/>
            <a:gdLst/>
            <a:ahLst/>
            <a:cxnLst/>
            <a:rect l="l" t="t" r="r" b="b"/>
            <a:pathLst>
              <a:path w="1332433" h="295671">
                <a:moveTo>
                  <a:pt x="679658" y="102717"/>
                </a:moveTo>
                <a:lnTo>
                  <a:pt x="725744" y="32628"/>
                </a:lnTo>
                <a:lnTo>
                  <a:pt x="677381" y="104277"/>
                </a:lnTo>
                <a:lnTo>
                  <a:pt x="679658" y="102717"/>
                </a:lnTo>
                <a:close/>
              </a:path>
              <a:path w="1332433" h="295671">
                <a:moveTo>
                  <a:pt x="18242" y="285109"/>
                </a:moveTo>
                <a:lnTo>
                  <a:pt x="69113" y="294711"/>
                </a:lnTo>
                <a:lnTo>
                  <a:pt x="57591" y="258226"/>
                </a:lnTo>
                <a:lnTo>
                  <a:pt x="77754" y="250545"/>
                </a:lnTo>
                <a:lnTo>
                  <a:pt x="84475" y="293750"/>
                </a:lnTo>
                <a:lnTo>
                  <a:pt x="89275" y="287990"/>
                </a:lnTo>
                <a:lnTo>
                  <a:pt x="136747" y="237001"/>
                </a:lnTo>
                <a:lnTo>
                  <a:pt x="141122" y="232303"/>
                </a:lnTo>
                <a:lnTo>
                  <a:pt x="134401" y="238064"/>
                </a:lnTo>
                <a:lnTo>
                  <a:pt x="113278" y="198714"/>
                </a:lnTo>
                <a:lnTo>
                  <a:pt x="110398" y="199674"/>
                </a:lnTo>
                <a:lnTo>
                  <a:pt x="108478" y="202554"/>
                </a:lnTo>
                <a:lnTo>
                  <a:pt x="66350" y="248644"/>
                </a:lnTo>
                <a:lnTo>
                  <a:pt x="25923" y="241904"/>
                </a:lnTo>
                <a:lnTo>
                  <a:pt x="16272" y="241902"/>
                </a:lnTo>
                <a:lnTo>
                  <a:pt x="5546" y="248113"/>
                </a:lnTo>
                <a:lnTo>
                  <a:pt x="0" y="259186"/>
                </a:lnTo>
                <a:lnTo>
                  <a:pt x="131" y="269291"/>
                </a:lnTo>
                <a:lnTo>
                  <a:pt x="6627" y="279718"/>
                </a:lnTo>
                <a:lnTo>
                  <a:pt x="18242" y="285109"/>
                </a:lnTo>
                <a:close/>
              </a:path>
              <a:path w="1332433" h="295671">
                <a:moveTo>
                  <a:pt x="185272" y="215036"/>
                </a:moveTo>
                <a:lnTo>
                  <a:pt x="190073" y="176631"/>
                </a:lnTo>
                <a:lnTo>
                  <a:pt x="183352" y="171830"/>
                </a:lnTo>
                <a:lnTo>
                  <a:pt x="174711" y="170870"/>
                </a:lnTo>
                <a:lnTo>
                  <a:pt x="167030" y="173751"/>
                </a:lnTo>
                <a:lnTo>
                  <a:pt x="163189" y="212156"/>
                </a:lnTo>
                <a:lnTo>
                  <a:pt x="185272" y="215036"/>
                </a:lnTo>
                <a:close/>
              </a:path>
              <a:path w="1332433" h="295671">
                <a:moveTo>
                  <a:pt x="315185" y="169977"/>
                </a:moveTo>
                <a:lnTo>
                  <a:pt x="269748" y="188153"/>
                </a:lnTo>
                <a:lnTo>
                  <a:pt x="311033" y="177591"/>
                </a:lnTo>
                <a:lnTo>
                  <a:pt x="322554" y="167030"/>
                </a:lnTo>
                <a:lnTo>
                  <a:pt x="362864" y="82555"/>
                </a:lnTo>
                <a:lnTo>
                  <a:pt x="315185" y="169977"/>
                </a:lnTo>
                <a:close/>
              </a:path>
              <a:path w="1332433" h="295671">
                <a:moveTo>
                  <a:pt x="240944" y="214076"/>
                </a:moveTo>
                <a:lnTo>
                  <a:pt x="217916" y="212156"/>
                </a:lnTo>
                <a:lnTo>
                  <a:pt x="220797" y="255346"/>
                </a:lnTo>
                <a:lnTo>
                  <a:pt x="230383" y="256306"/>
                </a:lnTo>
                <a:lnTo>
                  <a:pt x="237119" y="252465"/>
                </a:lnTo>
                <a:lnTo>
                  <a:pt x="288950" y="228462"/>
                </a:lnTo>
                <a:lnTo>
                  <a:pt x="240944" y="214076"/>
                </a:lnTo>
                <a:close/>
              </a:path>
              <a:path w="1332433" h="295671">
                <a:moveTo>
                  <a:pt x="395507" y="115999"/>
                </a:moveTo>
                <a:lnTo>
                  <a:pt x="432953" y="118079"/>
                </a:lnTo>
                <a:lnTo>
                  <a:pt x="402229" y="103677"/>
                </a:lnTo>
                <a:lnTo>
                  <a:pt x="381106" y="115199"/>
                </a:lnTo>
                <a:lnTo>
                  <a:pt x="350382" y="198714"/>
                </a:lnTo>
                <a:lnTo>
                  <a:pt x="395507" y="115999"/>
                </a:lnTo>
                <a:close/>
              </a:path>
              <a:path w="1332433" h="295671">
                <a:moveTo>
                  <a:pt x="422432" y="73210"/>
                </a:moveTo>
                <a:lnTo>
                  <a:pt x="383987" y="71033"/>
                </a:lnTo>
                <a:lnTo>
                  <a:pt x="415670" y="82555"/>
                </a:lnTo>
                <a:lnTo>
                  <a:pt x="434858" y="73914"/>
                </a:lnTo>
                <a:lnTo>
                  <a:pt x="468462" y="9601"/>
                </a:lnTo>
                <a:lnTo>
                  <a:pt x="422432" y="73210"/>
                </a:lnTo>
                <a:close/>
              </a:path>
              <a:path w="1332433" h="295671">
                <a:moveTo>
                  <a:pt x="602946" y="121169"/>
                </a:moveTo>
                <a:lnTo>
                  <a:pt x="553897" y="61432"/>
                </a:lnTo>
                <a:lnTo>
                  <a:pt x="504946" y="35509"/>
                </a:lnTo>
                <a:lnTo>
                  <a:pt x="470382" y="37444"/>
                </a:lnTo>
                <a:lnTo>
                  <a:pt x="468462" y="9601"/>
                </a:lnTo>
                <a:lnTo>
                  <a:pt x="434858" y="73914"/>
                </a:lnTo>
                <a:lnTo>
                  <a:pt x="415670" y="82555"/>
                </a:lnTo>
                <a:lnTo>
                  <a:pt x="383987" y="71033"/>
                </a:lnTo>
                <a:lnTo>
                  <a:pt x="375345" y="70073"/>
                </a:lnTo>
                <a:lnTo>
                  <a:pt x="366704" y="74874"/>
                </a:lnTo>
                <a:lnTo>
                  <a:pt x="362864" y="82555"/>
                </a:lnTo>
                <a:lnTo>
                  <a:pt x="322554" y="167030"/>
                </a:lnTo>
                <a:lnTo>
                  <a:pt x="311033" y="177591"/>
                </a:lnTo>
                <a:lnTo>
                  <a:pt x="269748" y="188153"/>
                </a:lnTo>
                <a:lnTo>
                  <a:pt x="230450" y="206351"/>
                </a:lnTo>
                <a:lnTo>
                  <a:pt x="190073" y="176631"/>
                </a:lnTo>
                <a:lnTo>
                  <a:pt x="185272" y="215036"/>
                </a:lnTo>
                <a:lnTo>
                  <a:pt x="163189" y="212156"/>
                </a:lnTo>
                <a:lnTo>
                  <a:pt x="167030" y="173751"/>
                </a:lnTo>
                <a:lnTo>
                  <a:pt x="116159" y="196794"/>
                </a:lnTo>
                <a:lnTo>
                  <a:pt x="113278" y="198714"/>
                </a:lnTo>
                <a:lnTo>
                  <a:pt x="134401" y="238064"/>
                </a:lnTo>
                <a:lnTo>
                  <a:pt x="141122" y="232303"/>
                </a:lnTo>
                <a:lnTo>
                  <a:pt x="136747" y="237001"/>
                </a:lnTo>
                <a:lnTo>
                  <a:pt x="173982" y="220147"/>
                </a:lnTo>
                <a:lnTo>
                  <a:pt x="215036" y="250545"/>
                </a:lnTo>
                <a:lnTo>
                  <a:pt x="220797" y="255346"/>
                </a:lnTo>
                <a:lnTo>
                  <a:pt x="217916" y="212156"/>
                </a:lnTo>
                <a:lnTo>
                  <a:pt x="240944" y="214076"/>
                </a:lnTo>
                <a:lnTo>
                  <a:pt x="288950" y="228462"/>
                </a:lnTo>
                <a:lnTo>
                  <a:pt x="338861" y="208315"/>
                </a:lnTo>
                <a:lnTo>
                  <a:pt x="343662" y="206395"/>
                </a:lnTo>
                <a:lnTo>
                  <a:pt x="347502" y="202554"/>
                </a:lnTo>
                <a:lnTo>
                  <a:pt x="350382" y="198714"/>
                </a:lnTo>
                <a:lnTo>
                  <a:pt x="381106" y="115199"/>
                </a:lnTo>
                <a:lnTo>
                  <a:pt x="402229" y="103677"/>
                </a:lnTo>
                <a:lnTo>
                  <a:pt x="432953" y="118079"/>
                </a:lnTo>
                <a:lnTo>
                  <a:pt x="439674" y="119024"/>
                </a:lnTo>
                <a:lnTo>
                  <a:pt x="447339" y="115199"/>
                </a:lnTo>
                <a:lnTo>
                  <a:pt x="452140" y="108478"/>
                </a:lnTo>
                <a:lnTo>
                  <a:pt x="489186" y="57287"/>
                </a:lnTo>
                <a:lnTo>
                  <a:pt x="522229" y="92156"/>
                </a:lnTo>
                <a:lnTo>
                  <a:pt x="572140" y="154548"/>
                </a:lnTo>
                <a:lnTo>
                  <a:pt x="575020" y="157429"/>
                </a:lnTo>
                <a:lnTo>
                  <a:pt x="596143" y="119024"/>
                </a:lnTo>
                <a:lnTo>
                  <a:pt x="606704" y="125745"/>
                </a:lnTo>
                <a:lnTo>
                  <a:pt x="637039" y="131915"/>
                </a:lnTo>
                <a:lnTo>
                  <a:pt x="602946" y="121169"/>
                </a:lnTo>
                <a:close/>
              </a:path>
              <a:path w="1332433" h="295671">
                <a:moveTo>
                  <a:pt x="504946" y="35509"/>
                </a:moveTo>
                <a:lnTo>
                  <a:pt x="553897" y="61432"/>
                </a:lnTo>
                <a:lnTo>
                  <a:pt x="503026" y="7680"/>
                </a:lnTo>
                <a:lnTo>
                  <a:pt x="498226" y="1920"/>
                </a:lnTo>
                <a:lnTo>
                  <a:pt x="491505" y="0"/>
                </a:lnTo>
                <a:lnTo>
                  <a:pt x="484784" y="960"/>
                </a:lnTo>
                <a:lnTo>
                  <a:pt x="478063" y="960"/>
                </a:lnTo>
                <a:lnTo>
                  <a:pt x="472302" y="3840"/>
                </a:lnTo>
                <a:lnTo>
                  <a:pt x="468462" y="9601"/>
                </a:lnTo>
                <a:lnTo>
                  <a:pt x="470382" y="37444"/>
                </a:lnTo>
                <a:lnTo>
                  <a:pt x="504946" y="35509"/>
                </a:lnTo>
                <a:close/>
              </a:path>
              <a:path w="1332433" h="295671">
                <a:moveTo>
                  <a:pt x="647974" y="135361"/>
                </a:moveTo>
                <a:lnTo>
                  <a:pt x="627827" y="138226"/>
                </a:lnTo>
                <a:lnTo>
                  <a:pt x="634547" y="177591"/>
                </a:lnTo>
                <a:lnTo>
                  <a:pt x="641253" y="179511"/>
                </a:lnTo>
                <a:lnTo>
                  <a:pt x="647974" y="178551"/>
                </a:lnTo>
                <a:lnTo>
                  <a:pt x="653735" y="174711"/>
                </a:lnTo>
                <a:lnTo>
                  <a:pt x="673897" y="109438"/>
                </a:lnTo>
                <a:lnTo>
                  <a:pt x="647974" y="135361"/>
                </a:lnTo>
                <a:close/>
              </a:path>
              <a:path w="1332433" h="295671">
                <a:moveTo>
                  <a:pt x="803498" y="19202"/>
                </a:moveTo>
                <a:lnTo>
                  <a:pt x="798697" y="17282"/>
                </a:lnTo>
                <a:lnTo>
                  <a:pt x="797737" y="62392"/>
                </a:lnTo>
                <a:lnTo>
                  <a:pt x="782375" y="58552"/>
                </a:lnTo>
                <a:lnTo>
                  <a:pt x="792937" y="18242"/>
                </a:lnTo>
                <a:lnTo>
                  <a:pt x="742050" y="23042"/>
                </a:lnTo>
                <a:lnTo>
                  <a:pt x="735330" y="24002"/>
                </a:lnTo>
                <a:lnTo>
                  <a:pt x="746851" y="68153"/>
                </a:lnTo>
                <a:lnTo>
                  <a:pt x="762213" y="58552"/>
                </a:lnTo>
                <a:lnTo>
                  <a:pt x="756426" y="67069"/>
                </a:lnTo>
                <a:lnTo>
                  <a:pt x="789205" y="63358"/>
                </a:lnTo>
                <a:lnTo>
                  <a:pt x="834222" y="95036"/>
                </a:lnTo>
                <a:lnTo>
                  <a:pt x="837087" y="56631"/>
                </a:lnTo>
                <a:lnTo>
                  <a:pt x="860130" y="58552"/>
                </a:lnTo>
                <a:lnTo>
                  <a:pt x="931163" y="37444"/>
                </a:lnTo>
                <a:lnTo>
                  <a:pt x="942140" y="54108"/>
                </a:lnTo>
                <a:lnTo>
                  <a:pt x="983010" y="116159"/>
                </a:lnTo>
                <a:lnTo>
                  <a:pt x="959967" y="45110"/>
                </a:lnTo>
                <a:lnTo>
                  <a:pt x="939805" y="5760"/>
                </a:lnTo>
                <a:lnTo>
                  <a:pt x="849009" y="50727"/>
                </a:lnTo>
                <a:lnTo>
                  <a:pt x="808299" y="22082"/>
                </a:lnTo>
                <a:lnTo>
                  <a:pt x="803498" y="19202"/>
                </a:lnTo>
                <a:close/>
              </a:path>
              <a:path w="1332433" h="295671">
                <a:moveTo>
                  <a:pt x="746851" y="68153"/>
                </a:moveTo>
                <a:lnTo>
                  <a:pt x="735330" y="24002"/>
                </a:lnTo>
                <a:lnTo>
                  <a:pt x="729584" y="27828"/>
                </a:lnTo>
                <a:lnTo>
                  <a:pt x="725744" y="32628"/>
                </a:lnTo>
                <a:lnTo>
                  <a:pt x="679658" y="102717"/>
                </a:lnTo>
                <a:lnTo>
                  <a:pt x="677381" y="104277"/>
                </a:lnTo>
                <a:lnTo>
                  <a:pt x="637039" y="131915"/>
                </a:lnTo>
                <a:lnTo>
                  <a:pt x="606704" y="125745"/>
                </a:lnTo>
                <a:lnTo>
                  <a:pt x="596143" y="119024"/>
                </a:lnTo>
                <a:lnTo>
                  <a:pt x="575020" y="157429"/>
                </a:lnTo>
                <a:lnTo>
                  <a:pt x="578860" y="160309"/>
                </a:lnTo>
                <a:lnTo>
                  <a:pt x="582701" y="162229"/>
                </a:lnTo>
                <a:lnTo>
                  <a:pt x="634547" y="177591"/>
                </a:lnTo>
                <a:lnTo>
                  <a:pt x="627827" y="138226"/>
                </a:lnTo>
                <a:lnTo>
                  <a:pt x="647974" y="135361"/>
                </a:lnTo>
                <a:lnTo>
                  <a:pt x="673897" y="109438"/>
                </a:lnTo>
                <a:lnTo>
                  <a:pt x="653735" y="174711"/>
                </a:lnTo>
                <a:lnTo>
                  <a:pt x="704621" y="140147"/>
                </a:lnTo>
                <a:lnTo>
                  <a:pt x="707501" y="138226"/>
                </a:lnTo>
                <a:lnTo>
                  <a:pt x="709422" y="136306"/>
                </a:lnTo>
                <a:lnTo>
                  <a:pt x="711342" y="133426"/>
                </a:lnTo>
                <a:lnTo>
                  <a:pt x="756426" y="67069"/>
                </a:lnTo>
                <a:lnTo>
                  <a:pt x="762213" y="58552"/>
                </a:lnTo>
                <a:lnTo>
                  <a:pt x="746851" y="68153"/>
                </a:lnTo>
                <a:close/>
              </a:path>
              <a:path w="1332433" h="295671">
                <a:moveTo>
                  <a:pt x="792937" y="18242"/>
                </a:moveTo>
                <a:lnTo>
                  <a:pt x="782375" y="58552"/>
                </a:lnTo>
                <a:lnTo>
                  <a:pt x="797737" y="62392"/>
                </a:lnTo>
                <a:lnTo>
                  <a:pt x="798697" y="17282"/>
                </a:lnTo>
                <a:lnTo>
                  <a:pt x="792937" y="18242"/>
                </a:lnTo>
                <a:close/>
              </a:path>
              <a:path w="1332433" h="295671">
                <a:moveTo>
                  <a:pt x="860130" y="58552"/>
                </a:moveTo>
                <a:lnTo>
                  <a:pt x="837087" y="56631"/>
                </a:lnTo>
                <a:lnTo>
                  <a:pt x="834222" y="95036"/>
                </a:lnTo>
                <a:lnTo>
                  <a:pt x="840927" y="99837"/>
                </a:lnTo>
                <a:lnTo>
                  <a:pt x="849569" y="100797"/>
                </a:lnTo>
                <a:lnTo>
                  <a:pt x="857250" y="96956"/>
                </a:lnTo>
                <a:lnTo>
                  <a:pt x="942140" y="54108"/>
                </a:lnTo>
                <a:lnTo>
                  <a:pt x="931163" y="37444"/>
                </a:lnTo>
                <a:lnTo>
                  <a:pt x="860130" y="58552"/>
                </a:lnTo>
                <a:close/>
              </a:path>
              <a:path w="1332433" h="295671">
                <a:moveTo>
                  <a:pt x="952140" y="3557"/>
                </a:moveTo>
                <a:lnTo>
                  <a:pt x="939805" y="5760"/>
                </a:lnTo>
                <a:lnTo>
                  <a:pt x="959967" y="45110"/>
                </a:lnTo>
                <a:lnTo>
                  <a:pt x="983010" y="116159"/>
                </a:lnTo>
                <a:lnTo>
                  <a:pt x="1016614" y="87355"/>
                </a:lnTo>
                <a:lnTo>
                  <a:pt x="1020455" y="91196"/>
                </a:lnTo>
                <a:lnTo>
                  <a:pt x="1044442" y="131521"/>
                </a:lnTo>
                <a:lnTo>
                  <a:pt x="1049225" y="174563"/>
                </a:lnTo>
                <a:lnTo>
                  <a:pt x="1061725" y="172791"/>
                </a:lnTo>
                <a:lnTo>
                  <a:pt x="1104915" y="154548"/>
                </a:lnTo>
                <a:lnTo>
                  <a:pt x="1068445" y="136306"/>
                </a:lnTo>
                <a:lnTo>
                  <a:pt x="1057855" y="126305"/>
                </a:lnTo>
                <a:lnTo>
                  <a:pt x="1020070" y="90619"/>
                </a:lnTo>
                <a:lnTo>
                  <a:pt x="968608" y="13441"/>
                </a:lnTo>
                <a:lnTo>
                  <a:pt x="963321" y="7631"/>
                </a:lnTo>
                <a:lnTo>
                  <a:pt x="952140" y="3557"/>
                </a:lnTo>
                <a:close/>
              </a:path>
              <a:path w="1332433" h="295671">
                <a:moveTo>
                  <a:pt x="1016614" y="87355"/>
                </a:moveTo>
                <a:lnTo>
                  <a:pt x="983010" y="116159"/>
                </a:lnTo>
                <a:lnTo>
                  <a:pt x="983970" y="118079"/>
                </a:lnTo>
                <a:lnTo>
                  <a:pt x="984930" y="119024"/>
                </a:lnTo>
                <a:lnTo>
                  <a:pt x="985890" y="119999"/>
                </a:lnTo>
                <a:lnTo>
                  <a:pt x="1037722" y="168950"/>
                </a:lnTo>
                <a:lnTo>
                  <a:pt x="1038541" y="169721"/>
                </a:lnTo>
                <a:lnTo>
                  <a:pt x="1049225" y="174563"/>
                </a:lnTo>
                <a:lnTo>
                  <a:pt x="1044442" y="131521"/>
                </a:lnTo>
                <a:lnTo>
                  <a:pt x="1020455" y="91196"/>
                </a:lnTo>
                <a:lnTo>
                  <a:pt x="1016614" y="87355"/>
                </a:lnTo>
                <a:close/>
              </a:path>
              <a:path w="1332433" h="295671">
                <a:moveTo>
                  <a:pt x="1205727" y="137266"/>
                </a:moveTo>
                <a:lnTo>
                  <a:pt x="1202832" y="92156"/>
                </a:lnTo>
                <a:lnTo>
                  <a:pt x="1199967" y="93116"/>
                </a:lnTo>
                <a:lnTo>
                  <a:pt x="1150849" y="110398"/>
                </a:lnTo>
                <a:lnTo>
                  <a:pt x="1099169" y="110398"/>
                </a:lnTo>
                <a:lnTo>
                  <a:pt x="1096289" y="111358"/>
                </a:lnTo>
                <a:lnTo>
                  <a:pt x="1057855" y="126305"/>
                </a:lnTo>
                <a:lnTo>
                  <a:pt x="1068445" y="136306"/>
                </a:lnTo>
                <a:lnTo>
                  <a:pt x="1104915" y="154548"/>
                </a:lnTo>
                <a:lnTo>
                  <a:pt x="1061725" y="172791"/>
                </a:lnTo>
                <a:lnTo>
                  <a:pt x="1107751" y="154548"/>
                </a:lnTo>
                <a:lnTo>
                  <a:pt x="1112596" y="152628"/>
                </a:lnTo>
                <a:lnTo>
                  <a:pt x="1148120" y="111358"/>
                </a:lnTo>
                <a:lnTo>
                  <a:pt x="1155801" y="110398"/>
                </a:lnTo>
                <a:lnTo>
                  <a:pt x="1158681" y="154548"/>
                </a:lnTo>
                <a:lnTo>
                  <a:pt x="1160602" y="154548"/>
                </a:lnTo>
                <a:lnTo>
                  <a:pt x="1163482" y="153588"/>
                </a:lnTo>
                <a:lnTo>
                  <a:pt x="1208592" y="137425"/>
                </a:lnTo>
                <a:lnTo>
                  <a:pt x="1257559" y="140147"/>
                </a:lnTo>
                <a:lnTo>
                  <a:pt x="1306525" y="147827"/>
                </a:lnTo>
                <a:lnTo>
                  <a:pt x="1315215" y="147080"/>
                </a:lnTo>
                <a:lnTo>
                  <a:pt x="1326558" y="140568"/>
                </a:lnTo>
                <a:lnTo>
                  <a:pt x="1332433" y="128640"/>
                </a:lnTo>
                <a:lnTo>
                  <a:pt x="1331979" y="120080"/>
                </a:lnTo>
                <a:lnTo>
                  <a:pt x="1325274" y="109357"/>
                </a:lnTo>
                <a:lnTo>
                  <a:pt x="1313246" y="103677"/>
                </a:lnTo>
                <a:lnTo>
                  <a:pt x="1259479" y="95036"/>
                </a:lnTo>
                <a:lnTo>
                  <a:pt x="1214353" y="135361"/>
                </a:lnTo>
                <a:lnTo>
                  <a:pt x="1205727" y="92156"/>
                </a:lnTo>
                <a:lnTo>
                  <a:pt x="1202832" y="92156"/>
                </a:lnTo>
                <a:lnTo>
                  <a:pt x="1205727" y="137266"/>
                </a:lnTo>
                <a:close/>
              </a:path>
              <a:path w="1332433" h="295671">
                <a:moveTo>
                  <a:pt x="1208608" y="92156"/>
                </a:moveTo>
                <a:lnTo>
                  <a:pt x="1205727" y="92156"/>
                </a:lnTo>
                <a:lnTo>
                  <a:pt x="1214353" y="135361"/>
                </a:lnTo>
                <a:lnTo>
                  <a:pt x="1259479" y="95036"/>
                </a:lnTo>
                <a:lnTo>
                  <a:pt x="1208608" y="92156"/>
                </a:lnTo>
                <a:close/>
              </a:path>
              <a:path w="1332433" h="295671">
                <a:moveTo>
                  <a:pt x="1155801" y="154548"/>
                </a:moveTo>
                <a:lnTo>
                  <a:pt x="1158681" y="154548"/>
                </a:lnTo>
                <a:lnTo>
                  <a:pt x="1155801" y="110398"/>
                </a:lnTo>
                <a:lnTo>
                  <a:pt x="1148120" y="111358"/>
                </a:lnTo>
                <a:lnTo>
                  <a:pt x="1112596" y="152628"/>
                </a:lnTo>
                <a:lnTo>
                  <a:pt x="1107751" y="154548"/>
                </a:lnTo>
                <a:lnTo>
                  <a:pt x="1155801" y="154548"/>
                </a:lnTo>
                <a:close/>
              </a:path>
              <a:path w="1332433" h="295671">
                <a:moveTo>
                  <a:pt x="77754" y="250545"/>
                </a:moveTo>
                <a:lnTo>
                  <a:pt x="57591" y="258226"/>
                </a:lnTo>
                <a:lnTo>
                  <a:pt x="69113" y="294711"/>
                </a:lnTo>
                <a:lnTo>
                  <a:pt x="76794" y="295671"/>
                </a:lnTo>
                <a:lnTo>
                  <a:pt x="84475" y="293750"/>
                </a:lnTo>
                <a:lnTo>
                  <a:pt x="77754" y="250545"/>
                </a:lnTo>
                <a:close/>
              </a:path>
            </a:pathLst>
          </a:custGeom>
          <a:solidFill>
            <a:srgbClr val="006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/>
          <p:nvPr/>
        </p:nvSpPr>
        <p:spPr>
          <a:xfrm>
            <a:off x="1854906" y="3034238"/>
            <a:ext cx="1041562" cy="505907"/>
          </a:xfrm>
          <a:custGeom>
            <a:avLst/>
            <a:gdLst/>
            <a:ahLst/>
            <a:cxnLst/>
            <a:rect l="l" t="t" r="r" b="b"/>
            <a:pathLst>
              <a:path w="1041562" h="505907">
                <a:moveTo>
                  <a:pt x="369126" y="259698"/>
                </a:moveTo>
                <a:lnTo>
                  <a:pt x="418551" y="250545"/>
                </a:lnTo>
                <a:lnTo>
                  <a:pt x="412775" y="241919"/>
                </a:lnTo>
                <a:lnTo>
                  <a:pt x="370545" y="257281"/>
                </a:lnTo>
                <a:lnTo>
                  <a:pt x="366704" y="260146"/>
                </a:lnTo>
                <a:lnTo>
                  <a:pt x="318698" y="345582"/>
                </a:lnTo>
                <a:lnTo>
                  <a:pt x="369126" y="259698"/>
                </a:lnTo>
                <a:close/>
              </a:path>
              <a:path w="1041562" h="505907">
                <a:moveTo>
                  <a:pt x="575980" y="8641"/>
                </a:moveTo>
                <a:lnTo>
                  <a:pt x="575980" y="1920"/>
                </a:lnTo>
                <a:lnTo>
                  <a:pt x="575020" y="960"/>
                </a:lnTo>
                <a:lnTo>
                  <a:pt x="573100" y="0"/>
                </a:lnTo>
                <a:lnTo>
                  <a:pt x="570219" y="0"/>
                </a:lnTo>
                <a:lnTo>
                  <a:pt x="568299" y="960"/>
                </a:lnTo>
                <a:lnTo>
                  <a:pt x="566379" y="2880"/>
                </a:lnTo>
                <a:lnTo>
                  <a:pt x="566379" y="6720"/>
                </a:lnTo>
                <a:lnTo>
                  <a:pt x="575980" y="8641"/>
                </a:lnTo>
                <a:close/>
              </a:path>
              <a:path w="1041562" h="505907">
                <a:moveTo>
                  <a:pt x="881253" y="270708"/>
                </a:moveTo>
                <a:lnTo>
                  <a:pt x="876452" y="267827"/>
                </a:lnTo>
                <a:lnTo>
                  <a:pt x="878527" y="270960"/>
                </a:lnTo>
                <a:lnTo>
                  <a:pt x="927323" y="344637"/>
                </a:lnTo>
                <a:lnTo>
                  <a:pt x="881253" y="270708"/>
                </a:lnTo>
                <a:close/>
              </a:path>
              <a:path w="1041562" h="505907">
                <a:moveTo>
                  <a:pt x="927323" y="344637"/>
                </a:moveTo>
                <a:lnTo>
                  <a:pt x="929243" y="347517"/>
                </a:lnTo>
                <a:lnTo>
                  <a:pt x="931163" y="348462"/>
                </a:lnTo>
                <a:lnTo>
                  <a:pt x="934044" y="347517"/>
                </a:lnTo>
                <a:lnTo>
                  <a:pt x="982941" y="328143"/>
                </a:lnTo>
                <a:lnTo>
                  <a:pt x="981090" y="327355"/>
                </a:lnTo>
                <a:lnTo>
                  <a:pt x="936924" y="338861"/>
                </a:lnTo>
                <a:lnTo>
                  <a:pt x="930203" y="336956"/>
                </a:lnTo>
                <a:lnTo>
                  <a:pt x="927323" y="344637"/>
                </a:lnTo>
                <a:close/>
              </a:path>
              <a:path w="1041562" h="505907">
                <a:moveTo>
                  <a:pt x="983970" y="316793"/>
                </a:moveTo>
                <a:lnTo>
                  <a:pt x="983010" y="315833"/>
                </a:lnTo>
                <a:lnTo>
                  <a:pt x="982050" y="316793"/>
                </a:lnTo>
                <a:lnTo>
                  <a:pt x="984930" y="327355"/>
                </a:lnTo>
                <a:lnTo>
                  <a:pt x="1032921" y="349422"/>
                </a:lnTo>
                <a:lnTo>
                  <a:pt x="1035801" y="350382"/>
                </a:lnTo>
                <a:lnTo>
                  <a:pt x="1038682" y="349422"/>
                </a:lnTo>
                <a:lnTo>
                  <a:pt x="1039642" y="347517"/>
                </a:lnTo>
                <a:lnTo>
                  <a:pt x="1041562" y="344637"/>
                </a:lnTo>
                <a:lnTo>
                  <a:pt x="1039642" y="341741"/>
                </a:lnTo>
                <a:lnTo>
                  <a:pt x="1036761" y="339836"/>
                </a:lnTo>
                <a:lnTo>
                  <a:pt x="985890" y="316793"/>
                </a:lnTo>
                <a:lnTo>
                  <a:pt x="983970" y="316793"/>
                </a:lnTo>
                <a:close/>
              </a:path>
              <a:path w="1041562" h="505907">
                <a:moveTo>
                  <a:pt x="159349" y="497265"/>
                </a:moveTo>
                <a:lnTo>
                  <a:pt x="160309" y="497265"/>
                </a:lnTo>
                <a:lnTo>
                  <a:pt x="162229" y="487664"/>
                </a:lnTo>
                <a:lnTo>
                  <a:pt x="158389" y="487664"/>
                </a:lnTo>
                <a:lnTo>
                  <a:pt x="157429" y="497265"/>
                </a:lnTo>
                <a:lnTo>
                  <a:pt x="159349" y="497265"/>
                </a:lnTo>
                <a:close/>
              </a:path>
              <a:path w="1041562" h="505907">
                <a:moveTo>
                  <a:pt x="772774" y="335020"/>
                </a:moveTo>
                <a:lnTo>
                  <a:pt x="778535" y="343677"/>
                </a:lnTo>
                <a:lnTo>
                  <a:pt x="777575" y="333115"/>
                </a:lnTo>
                <a:lnTo>
                  <a:pt x="772774" y="335020"/>
                </a:lnTo>
                <a:close/>
              </a:path>
              <a:path w="1041562" h="505907">
                <a:moveTo>
                  <a:pt x="882213" y="259186"/>
                </a:moveTo>
                <a:lnTo>
                  <a:pt x="880292" y="260146"/>
                </a:lnTo>
                <a:lnTo>
                  <a:pt x="833247" y="273588"/>
                </a:lnTo>
                <a:lnTo>
                  <a:pt x="828446" y="264947"/>
                </a:lnTo>
                <a:lnTo>
                  <a:pt x="829406" y="275508"/>
                </a:lnTo>
                <a:lnTo>
                  <a:pt x="828446" y="264947"/>
                </a:lnTo>
                <a:lnTo>
                  <a:pt x="826526" y="264947"/>
                </a:lnTo>
                <a:lnTo>
                  <a:pt x="825566" y="265907"/>
                </a:lnTo>
                <a:lnTo>
                  <a:pt x="824605" y="267827"/>
                </a:lnTo>
                <a:lnTo>
                  <a:pt x="773987" y="333448"/>
                </a:lnTo>
                <a:lnTo>
                  <a:pt x="725728" y="337916"/>
                </a:lnTo>
                <a:lnTo>
                  <a:pt x="724768" y="337916"/>
                </a:lnTo>
                <a:lnTo>
                  <a:pt x="723808" y="338861"/>
                </a:lnTo>
                <a:lnTo>
                  <a:pt x="677472" y="356886"/>
                </a:lnTo>
                <a:lnTo>
                  <a:pt x="671977" y="359023"/>
                </a:lnTo>
                <a:lnTo>
                  <a:pt x="679658" y="361904"/>
                </a:lnTo>
                <a:lnTo>
                  <a:pt x="727649" y="348462"/>
                </a:lnTo>
                <a:lnTo>
                  <a:pt x="726688" y="349422"/>
                </a:lnTo>
                <a:lnTo>
                  <a:pt x="778535" y="343677"/>
                </a:lnTo>
                <a:lnTo>
                  <a:pt x="772774" y="335020"/>
                </a:lnTo>
                <a:lnTo>
                  <a:pt x="777575" y="333115"/>
                </a:lnTo>
                <a:lnTo>
                  <a:pt x="778535" y="343677"/>
                </a:lnTo>
                <a:lnTo>
                  <a:pt x="779495" y="342701"/>
                </a:lnTo>
                <a:lnTo>
                  <a:pt x="780455" y="342701"/>
                </a:lnTo>
                <a:lnTo>
                  <a:pt x="781415" y="341741"/>
                </a:lnTo>
                <a:lnTo>
                  <a:pt x="831966" y="275271"/>
                </a:lnTo>
                <a:lnTo>
                  <a:pt x="878527" y="270960"/>
                </a:lnTo>
                <a:lnTo>
                  <a:pt x="876452" y="267827"/>
                </a:lnTo>
                <a:lnTo>
                  <a:pt x="881253" y="270708"/>
                </a:lnTo>
                <a:lnTo>
                  <a:pt x="927323" y="344637"/>
                </a:lnTo>
                <a:lnTo>
                  <a:pt x="930203" y="336956"/>
                </a:lnTo>
                <a:lnTo>
                  <a:pt x="936924" y="338861"/>
                </a:lnTo>
                <a:lnTo>
                  <a:pt x="981090" y="327355"/>
                </a:lnTo>
                <a:lnTo>
                  <a:pt x="982941" y="328143"/>
                </a:lnTo>
                <a:lnTo>
                  <a:pt x="1032921" y="349422"/>
                </a:lnTo>
                <a:lnTo>
                  <a:pt x="984930" y="327355"/>
                </a:lnTo>
                <a:lnTo>
                  <a:pt x="982050" y="316793"/>
                </a:lnTo>
                <a:lnTo>
                  <a:pt x="934509" y="335282"/>
                </a:lnTo>
                <a:lnTo>
                  <a:pt x="885093" y="262067"/>
                </a:lnTo>
                <a:lnTo>
                  <a:pt x="884133" y="260146"/>
                </a:lnTo>
                <a:lnTo>
                  <a:pt x="882213" y="259186"/>
                </a:lnTo>
                <a:close/>
              </a:path>
              <a:path w="1041562" h="505907">
                <a:moveTo>
                  <a:pt x="828446" y="264947"/>
                </a:moveTo>
                <a:lnTo>
                  <a:pt x="833247" y="273588"/>
                </a:lnTo>
                <a:lnTo>
                  <a:pt x="880292" y="260146"/>
                </a:lnTo>
                <a:lnTo>
                  <a:pt x="828446" y="264947"/>
                </a:lnTo>
                <a:close/>
              </a:path>
              <a:path w="1041562" h="505907">
                <a:moveTo>
                  <a:pt x="670057" y="365744"/>
                </a:moveTo>
                <a:lnTo>
                  <a:pt x="671017" y="368625"/>
                </a:lnTo>
                <a:lnTo>
                  <a:pt x="673897" y="369585"/>
                </a:lnTo>
                <a:lnTo>
                  <a:pt x="676777" y="368625"/>
                </a:lnTo>
                <a:lnTo>
                  <a:pt x="727649" y="348462"/>
                </a:lnTo>
                <a:lnTo>
                  <a:pt x="679658" y="361904"/>
                </a:lnTo>
                <a:lnTo>
                  <a:pt x="671977" y="359023"/>
                </a:lnTo>
                <a:lnTo>
                  <a:pt x="677472" y="356886"/>
                </a:lnTo>
                <a:lnTo>
                  <a:pt x="627811" y="242879"/>
                </a:lnTo>
                <a:lnTo>
                  <a:pt x="628771" y="243824"/>
                </a:lnTo>
                <a:lnTo>
                  <a:pt x="576940" y="3840"/>
                </a:lnTo>
                <a:lnTo>
                  <a:pt x="575980" y="1920"/>
                </a:lnTo>
                <a:lnTo>
                  <a:pt x="575980" y="8641"/>
                </a:lnTo>
                <a:lnTo>
                  <a:pt x="566379" y="6720"/>
                </a:lnTo>
                <a:lnTo>
                  <a:pt x="566379" y="2880"/>
                </a:lnTo>
                <a:lnTo>
                  <a:pt x="515493" y="93116"/>
                </a:lnTo>
                <a:lnTo>
                  <a:pt x="515493" y="92156"/>
                </a:lnTo>
                <a:lnTo>
                  <a:pt x="464621" y="158389"/>
                </a:lnTo>
                <a:lnTo>
                  <a:pt x="416615" y="239039"/>
                </a:lnTo>
                <a:lnTo>
                  <a:pt x="414296" y="239468"/>
                </a:lnTo>
                <a:lnTo>
                  <a:pt x="364784" y="248625"/>
                </a:lnTo>
                <a:lnTo>
                  <a:pt x="309112" y="340796"/>
                </a:lnTo>
                <a:lnTo>
                  <a:pt x="258226" y="437753"/>
                </a:lnTo>
                <a:lnTo>
                  <a:pt x="260146" y="436778"/>
                </a:lnTo>
                <a:lnTo>
                  <a:pt x="208315" y="470382"/>
                </a:lnTo>
                <a:lnTo>
                  <a:pt x="209275" y="469422"/>
                </a:lnTo>
                <a:lnTo>
                  <a:pt x="160474" y="486917"/>
                </a:lnTo>
                <a:lnTo>
                  <a:pt x="110398" y="465581"/>
                </a:lnTo>
                <a:lnTo>
                  <a:pt x="110398" y="475183"/>
                </a:lnTo>
                <a:lnTo>
                  <a:pt x="106558" y="475183"/>
                </a:lnTo>
                <a:lnTo>
                  <a:pt x="105597" y="465581"/>
                </a:lnTo>
                <a:lnTo>
                  <a:pt x="54711" y="492465"/>
                </a:lnTo>
                <a:lnTo>
                  <a:pt x="56631" y="492465"/>
                </a:lnTo>
                <a:lnTo>
                  <a:pt x="4800" y="495345"/>
                </a:lnTo>
                <a:lnTo>
                  <a:pt x="1920" y="495345"/>
                </a:lnTo>
                <a:lnTo>
                  <a:pt x="0" y="497265"/>
                </a:lnTo>
                <a:lnTo>
                  <a:pt x="0" y="503986"/>
                </a:lnTo>
                <a:lnTo>
                  <a:pt x="2880" y="505907"/>
                </a:lnTo>
                <a:lnTo>
                  <a:pt x="5760" y="505907"/>
                </a:lnTo>
                <a:lnTo>
                  <a:pt x="56631" y="503026"/>
                </a:lnTo>
                <a:lnTo>
                  <a:pt x="59512" y="503026"/>
                </a:lnTo>
                <a:lnTo>
                  <a:pt x="108699" y="476112"/>
                </a:lnTo>
                <a:lnTo>
                  <a:pt x="157429" y="497265"/>
                </a:lnTo>
                <a:lnTo>
                  <a:pt x="158389" y="487664"/>
                </a:lnTo>
                <a:lnTo>
                  <a:pt x="162229" y="487664"/>
                </a:lnTo>
                <a:lnTo>
                  <a:pt x="160309" y="497265"/>
                </a:lnTo>
                <a:lnTo>
                  <a:pt x="162229" y="497265"/>
                </a:lnTo>
                <a:lnTo>
                  <a:pt x="213100" y="479983"/>
                </a:lnTo>
                <a:lnTo>
                  <a:pt x="214061" y="479983"/>
                </a:lnTo>
                <a:lnTo>
                  <a:pt x="214061" y="479023"/>
                </a:lnTo>
                <a:lnTo>
                  <a:pt x="265907" y="445434"/>
                </a:lnTo>
                <a:lnTo>
                  <a:pt x="266867" y="444459"/>
                </a:lnTo>
                <a:lnTo>
                  <a:pt x="267827" y="443499"/>
                </a:lnTo>
                <a:lnTo>
                  <a:pt x="318698" y="345582"/>
                </a:lnTo>
                <a:lnTo>
                  <a:pt x="366704" y="260146"/>
                </a:lnTo>
                <a:lnTo>
                  <a:pt x="370545" y="257281"/>
                </a:lnTo>
                <a:lnTo>
                  <a:pt x="412775" y="241919"/>
                </a:lnTo>
                <a:lnTo>
                  <a:pt x="418551" y="250545"/>
                </a:lnTo>
                <a:lnTo>
                  <a:pt x="419496" y="249600"/>
                </a:lnTo>
                <a:lnTo>
                  <a:pt x="420456" y="248625"/>
                </a:lnTo>
                <a:lnTo>
                  <a:pt x="421431" y="247665"/>
                </a:lnTo>
                <a:lnTo>
                  <a:pt x="473262" y="164150"/>
                </a:lnTo>
                <a:lnTo>
                  <a:pt x="524134" y="99837"/>
                </a:lnTo>
                <a:lnTo>
                  <a:pt x="525094" y="99837"/>
                </a:lnTo>
                <a:lnTo>
                  <a:pt x="525094" y="98877"/>
                </a:lnTo>
                <a:lnTo>
                  <a:pt x="569347" y="20404"/>
                </a:lnTo>
                <a:lnTo>
                  <a:pt x="618225" y="245760"/>
                </a:lnTo>
                <a:lnTo>
                  <a:pt x="618225" y="246720"/>
                </a:lnTo>
                <a:lnTo>
                  <a:pt x="670057" y="365744"/>
                </a:lnTo>
                <a:close/>
              </a:path>
              <a:path w="1041562" h="505907">
                <a:moveTo>
                  <a:pt x="416615" y="239039"/>
                </a:moveTo>
                <a:lnTo>
                  <a:pt x="464621" y="158389"/>
                </a:lnTo>
                <a:lnTo>
                  <a:pt x="414296" y="239468"/>
                </a:lnTo>
                <a:lnTo>
                  <a:pt x="416615" y="239039"/>
                </a:lnTo>
                <a:close/>
              </a:path>
              <a:path w="1041562" h="505907">
                <a:moveTo>
                  <a:pt x="105597" y="465581"/>
                </a:moveTo>
                <a:lnTo>
                  <a:pt x="106558" y="475183"/>
                </a:lnTo>
                <a:lnTo>
                  <a:pt x="110398" y="475183"/>
                </a:lnTo>
                <a:lnTo>
                  <a:pt x="110398" y="465581"/>
                </a:lnTo>
                <a:lnTo>
                  <a:pt x="109438" y="464621"/>
                </a:lnTo>
                <a:lnTo>
                  <a:pt x="107518" y="465581"/>
                </a:lnTo>
                <a:lnTo>
                  <a:pt x="105597" y="4655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/>
          <p:nvPr/>
        </p:nvSpPr>
        <p:spPr>
          <a:xfrm>
            <a:off x="1847225" y="3509421"/>
            <a:ext cx="1366997" cy="167990"/>
          </a:xfrm>
          <a:custGeom>
            <a:avLst/>
            <a:gdLst/>
            <a:ahLst/>
            <a:cxnLst/>
            <a:rect l="l" t="t" r="r" b="b"/>
            <a:pathLst>
              <a:path w="1366997" h="167990">
                <a:moveTo>
                  <a:pt x="269748" y="140162"/>
                </a:moveTo>
                <a:lnTo>
                  <a:pt x="218876" y="144002"/>
                </a:lnTo>
                <a:lnTo>
                  <a:pt x="167990" y="144002"/>
                </a:lnTo>
                <a:lnTo>
                  <a:pt x="116144" y="143042"/>
                </a:lnTo>
                <a:lnTo>
                  <a:pt x="65272" y="141122"/>
                </a:lnTo>
                <a:lnTo>
                  <a:pt x="14401" y="137281"/>
                </a:lnTo>
                <a:lnTo>
                  <a:pt x="7680" y="137281"/>
                </a:lnTo>
                <a:lnTo>
                  <a:pt x="1920" y="142082"/>
                </a:lnTo>
                <a:lnTo>
                  <a:pt x="960" y="148803"/>
                </a:lnTo>
                <a:lnTo>
                  <a:pt x="0" y="155524"/>
                </a:lnTo>
                <a:lnTo>
                  <a:pt x="5760" y="161269"/>
                </a:lnTo>
                <a:lnTo>
                  <a:pt x="11521" y="161269"/>
                </a:lnTo>
                <a:lnTo>
                  <a:pt x="63352" y="166085"/>
                </a:lnTo>
                <a:lnTo>
                  <a:pt x="116144" y="167030"/>
                </a:lnTo>
                <a:lnTo>
                  <a:pt x="167030" y="167990"/>
                </a:lnTo>
                <a:lnTo>
                  <a:pt x="218876" y="167990"/>
                </a:lnTo>
                <a:lnTo>
                  <a:pt x="271668" y="164150"/>
                </a:lnTo>
                <a:lnTo>
                  <a:pt x="274548" y="164150"/>
                </a:lnTo>
                <a:lnTo>
                  <a:pt x="322424" y="148807"/>
                </a:lnTo>
                <a:lnTo>
                  <a:pt x="370545" y="161269"/>
                </a:lnTo>
                <a:lnTo>
                  <a:pt x="371505" y="137281"/>
                </a:lnTo>
                <a:lnTo>
                  <a:pt x="376306" y="138242"/>
                </a:lnTo>
                <a:lnTo>
                  <a:pt x="426232" y="154564"/>
                </a:lnTo>
                <a:lnTo>
                  <a:pt x="479023" y="145922"/>
                </a:lnTo>
                <a:lnTo>
                  <a:pt x="479983" y="144962"/>
                </a:lnTo>
                <a:lnTo>
                  <a:pt x="481904" y="144962"/>
                </a:lnTo>
                <a:lnTo>
                  <a:pt x="482864" y="144002"/>
                </a:lnTo>
                <a:lnTo>
                  <a:pt x="534710" y="109438"/>
                </a:lnTo>
                <a:lnTo>
                  <a:pt x="531815" y="110398"/>
                </a:lnTo>
                <a:lnTo>
                  <a:pt x="579457" y="93635"/>
                </a:lnTo>
                <a:lnTo>
                  <a:pt x="575020" y="92156"/>
                </a:lnTo>
                <a:lnTo>
                  <a:pt x="575020" y="69113"/>
                </a:lnTo>
                <a:lnTo>
                  <a:pt x="523173" y="88315"/>
                </a:lnTo>
                <a:lnTo>
                  <a:pt x="522213" y="88315"/>
                </a:lnTo>
                <a:lnTo>
                  <a:pt x="521268" y="89275"/>
                </a:lnTo>
                <a:lnTo>
                  <a:pt x="471630" y="121449"/>
                </a:lnTo>
                <a:lnTo>
                  <a:pt x="474223" y="120959"/>
                </a:lnTo>
                <a:lnTo>
                  <a:pt x="469422" y="122880"/>
                </a:lnTo>
                <a:lnTo>
                  <a:pt x="423351" y="130561"/>
                </a:lnTo>
                <a:lnTo>
                  <a:pt x="372472" y="137156"/>
                </a:lnTo>
                <a:lnTo>
                  <a:pt x="325434" y="123840"/>
                </a:lnTo>
                <a:lnTo>
                  <a:pt x="325434" y="147843"/>
                </a:lnTo>
                <a:lnTo>
                  <a:pt x="318698" y="147843"/>
                </a:lnTo>
                <a:lnTo>
                  <a:pt x="318698" y="123840"/>
                </a:lnTo>
                <a:lnTo>
                  <a:pt x="266867" y="140162"/>
                </a:lnTo>
                <a:lnTo>
                  <a:pt x="269748" y="140162"/>
                </a:lnTo>
                <a:close/>
              </a:path>
              <a:path w="1366997" h="167990">
                <a:moveTo>
                  <a:pt x="325434" y="147843"/>
                </a:moveTo>
                <a:lnTo>
                  <a:pt x="325434" y="123840"/>
                </a:lnTo>
                <a:lnTo>
                  <a:pt x="318698" y="123840"/>
                </a:lnTo>
                <a:lnTo>
                  <a:pt x="318698" y="147843"/>
                </a:lnTo>
                <a:lnTo>
                  <a:pt x="325434" y="147843"/>
                </a:lnTo>
                <a:close/>
              </a:path>
              <a:path w="1366997" h="167990">
                <a:moveTo>
                  <a:pt x="370545" y="161269"/>
                </a:moveTo>
                <a:lnTo>
                  <a:pt x="375345" y="161269"/>
                </a:lnTo>
                <a:lnTo>
                  <a:pt x="426232" y="154564"/>
                </a:lnTo>
                <a:lnTo>
                  <a:pt x="376306" y="138242"/>
                </a:lnTo>
                <a:lnTo>
                  <a:pt x="371505" y="137281"/>
                </a:lnTo>
                <a:lnTo>
                  <a:pt x="370545" y="161269"/>
                </a:lnTo>
                <a:close/>
              </a:path>
              <a:path w="1366997" h="167990">
                <a:moveTo>
                  <a:pt x="469422" y="122880"/>
                </a:moveTo>
                <a:lnTo>
                  <a:pt x="474223" y="120959"/>
                </a:lnTo>
                <a:lnTo>
                  <a:pt x="471630" y="121449"/>
                </a:lnTo>
                <a:lnTo>
                  <a:pt x="423351" y="130561"/>
                </a:lnTo>
                <a:lnTo>
                  <a:pt x="469422" y="122880"/>
                </a:lnTo>
                <a:close/>
              </a:path>
              <a:path w="1366997" h="167990">
                <a:moveTo>
                  <a:pt x="680618" y="117119"/>
                </a:moveTo>
                <a:lnTo>
                  <a:pt x="683498" y="117119"/>
                </a:lnTo>
                <a:lnTo>
                  <a:pt x="687339" y="116159"/>
                </a:lnTo>
                <a:lnTo>
                  <a:pt x="689259" y="115199"/>
                </a:lnTo>
                <a:lnTo>
                  <a:pt x="734990" y="81314"/>
                </a:lnTo>
                <a:lnTo>
                  <a:pt x="780455" y="99837"/>
                </a:lnTo>
                <a:lnTo>
                  <a:pt x="833246" y="115199"/>
                </a:lnTo>
                <a:lnTo>
                  <a:pt x="835167" y="116159"/>
                </a:lnTo>
                <a:lnTo>
                  <a:pt x="838047" y="116159"/>
                </a:lnTo>
                <a:lnTo>
                  <a:pt x="889460" y="109494"/>
                </a:lnTo>
                <a:lnTo>
                  <a:pt x="938844" y="111358"/>
                </a:lnTo>
                <a:lnTo>
                  <a:pt x="991651" y="110398"/>
                </a:lnTo>
                <a:lnTo>
                  <a:pt x="990691" y="86395"/>
                </a:lnTo>
                <a:lnTo>
                  <a:pt x="1036761" y="63352"/>
                </a:lnTo>
                <a:lnTo>
                  <a:pt x="987810" y="86449"/>
                </a:lnTo>
                <a:lnTo>
                  <a:pt x="985890" y="87355"/>
                </a:lnTo>
                <a:lnTo>
                  <a:pt x="939805" y="87355"/>
                </a:lnTo>
                <a:lnTo>
                  <a:pt x="889894" y="109438"/>
                </a:lnTo>
                <a:lnTo>
                  <a:pt x="887973" y="109438"/>
                </a:lnTo>
                <a:lnTo>
                  <a:pt x="839967" y="92156"/>
                </a:lnTo>
                <a:lnTo>
                  <a:pt x="835167" y="91196"/>
                </a:lnTo>
                <a:lnTo>
                  <a:pt x="790056" y="77754"/>
                </a:lnTo>
                <a:lnTo>
                  <a:pt x="741090" y="76794"/>
                </a:lnTo>
                <a:lnTo>
                  <a:pt x="728609" y="78714"/>
                </a:lnTo>
                <a:lnTo>
                  <a:pt x="730544" y="54726"/>
                </a:lnTo>
                <a:lnTo>
                  <a:pt x="726704" y="57607"/>
                </a:lnTo>
                <a:lnTo>
                  <a:pt x="683498" y="93116"/>
                </a:lnTo>
                <a:lnTo>
                  <a:pt x="680618" y="117119"/>
                </a:lnTo>
                <a:close/>
              </a:path>
              <a:path w="1366997" h="167990">
                <a:moveTo>
                  <a:pt x="683498" y="93116"/>
                </a:moveTo>
                <a:lnTo>
                  <a:pt x="726704" y="57607"/>
                </a:lnTo>
                <a:lnTo>
                  <a:pt x="678442" y="92448"/>
                </a:lnTo>
                <a:lnTo>
                  <a:pt x="674857" y="95036"/>
                </a:lnTo>
                <a:lnTo>
                  <a:pt x="680618" y="117119"/>
                </a:lnTo>
                <a:lnTo>
                  <a:pt x="683498" y="93116"/>
                </a:lnTo>
                <a:close/>
              </a:path>
              <a:path w="1366997" h="167990">
                <a:moveTo>
                  <a:pt x="887973" y="84475"/>
                </a:moveTo>
                <a:lnTo>
                  <a:pt x="886053" y="84475"/>
                </a:lnTo>
                <a:lnTo>
                  <a:pt x="836177" y="91062"/>
                </a:lnTo>
                <a:lnTo>
                  <a:pt x="790056" y="77754"/>
                </a:lnTo>
                <a:lnTo>
                  <a:pt x="835167" y="91196"/>
                </a:lnTo>
                <a:lnTo>
                  <a:pt x="839967" y="92156"/>
                </a:lnTo>
                <a:lnTo>
                  <a:pt x="887973" y="109438"/>
                </a:lnTo>
                <a:lnTo>
                  <a:pt x="889894" y="109438"/>
                </a:lnTo>
                <a:lnTo>
                  <a:pt x="939805" y="87355"/>
                </a:lnTo>
                <a:lnTo>
                  <a:pt x="888933" y="84475"/>
                </a:lnTo>
                <a:lnTo>
                  <a:pt x="887973" y="84475"/>
                </a:lnTo>
                <a:close/>
              </a:path>
              <a:path w="1366997" h="167990">
                <a:moveTo>
                  <a:pt x="741090" y="76794"/>
                </a:moveTo>
                <a:lnTo>
                  <a:pt x="790056" y="77754"/>
                </a:lnTo>
                <a:lnTo>
                  <a:pt x="738210" y="55671"/>
                </a:lnTo>
                <a:lnTo>
                  <a:pt x="734369" y="53766"/>
                </a:lnTo>
                <a:lnTo>
                  <a:pt x="730544" y="54726"/>
                </a:lnTo>
                <a:lnTo>
                  <a:pt x="728609" y="78714"/>
                </a:lnTo>
                <a:lnTo>
                  <a:pt x="741090" y="76794"/>
                </a:lnTo>
                <a:close/>
              </a:path>
              <a:path w="1366997" h="167990">
                <a:moveTo>
                  <a:pt x="992611" y="110398"/>
                </a:moveTo>
                <a:lnTo>
                  <a:pt x="994531" y="109438"/>
                </a:lnTo>
                <a:lnTo>
                  <a:pt x="996452" y="109438"/>
                </a:lnTo>
                <a:lnTo>
                  <a:pt x="1042217" y="87396"/>
                </a:lnTo>
                <a:lnTo>
                  <a:pt x="1090528" y="108478"/>
                </a:lnTo>
                <a:lnTo>
                  <a:pt x="1100129" y="85435"/>
                </a:lnTo>
                <a:lnTo>
                  <a:pt x="1139479" y="50886"/>
                </a:lnTo>
                <a:lnTo>
                  <a:pt x="1094632" y="83036"/>
                </a:lnTo>
                <a:lnTo>
                  <a:pt x="1088608" y="87355"/>
                </a:lnTo>
                <a:lnTo>
                  <a:pt x="1048283" y="84475"/>
                </a:lnTo>
                <a:lnTo>
                  <a:pt x="1037722" y="85435"/>
                </a:lnTo>
                <a:lnTo>
                  <a:pt x="1040602" y="61447"/>
                </a:lnTo>
                <a:lnTo>
                  <a:pt x="1036761" y="63352"/>
                </a:lnTo>
                <a:lnTo>
                  <a:pt x="990691" y="86395"/>
                </a:lnTo>
                <a:lnTo>
                  <a:pt x="991651" y="110398"/>
                </a:lnTo>
                <a:lnTo>
                  <a:pt x="992611" y="110398"/>
                </a:lnTo>
                <a:close/>
              </a:path>
              <a:path w="1366997" h="167990">
                <a:moveTo>
                  <a:pt x="1048283" y="84475"/>
                </a:moveTo>
                <a:lnTo>
                  <a:pt x="1088608" y="87355"/>
                </a:lnTo>
                <a:lnTo>
                  <a:pt x="1094632" y="83036"/>
                </a:lnTo>
                <a:lnTo>
                  <a:pt x="1047323" y="62392"/>
                </a:lnTo>
                <a:lnTo>
                  <a:pt x="1044442" y="61447"/>
                </a:lnTo>
                <a:lnTo>
                  <a:pt x="1040602" y="61447"/>
                </a:lnTo>
                <a:lnTo>
                  <a:pt x="1037722" y="85435"/>
                </a:lnTo>
                <a:lnTo>
                  <a:pt x="1048283" y="84475"/>
                </a:lnTo>
                <a:close/>
              </a:path>
              <a:path w="1366997" h="167990">
                <a:moveTo>
                  <a:pt x="1148120" y="72953"/>
                </a:moveTo>
                <a:lnTo>
                  <a:pt x="1146200" y="48005"/>
                </a:lnTo>
                <a:lnTo>
                  <a:pt x="1143320" y="48005"/>
                </a:lnTo>
                <a:lnTo>
                  <a:pt x="1141399" y="48966"/>
                </a:lnTo>
                <a:lnTo>
                  <a:pt x="1139479" y="50886"/>
                </a:lnTo>
                <a:lnTo>
                  <a:pt x="1100129" y="85435"/>
                </a:lnTo>
                <a:lnTo>
                  <a:pt x="1090528" y="108478"/>
                </a:lnTo>
                <a:lnTo>
                  <a:pt x="1094369" y="109438"/>
                </a:lnTo>
                <a:lnTo>
                  <a:pt x="1099154" y="109438"/>
                </a:lnTo>
                <a:lnTo>
                  <a:pt x="1102995" y="106558"/>
                </a:lnTo>
                <a:lnTo>
                  <a:pt x="1150127" y="72765"/>
                </a:lnTo>
                <a:lnTo>
                  <a:pt x="1153881" y="70073"/>
                </a:lnTo>
                <a:lnTo>
                  <a:pt x="1197071" y="44165"/>
                </a:lnTo>
                <a:lnTo>
                  <a:pt x="1146200" y="48005"/>
                </a:lnTo>
                <a:lnTo>
                  <a:pt x="1148120" y="72953"/>
                </a:lnTo>
                <a:close/>
              </a:path>
              <a:path w="1366997" h="167990">
                <a:moveTo>
                  <a:pt x="1246997" y="30723"/>
                </a:moveTo>
                <a:lnTo>
                  <a:pt x="1195166" y="44165"/>
                </a:lnTo>
                <a:lnTo>
                  <a:pt x="1197071" y="44165"/>
                </a:lnTo>
                <a:lnTo>
                  <a:pt x="1153881" y="70073"/>
                </a:lnTo>
                <a:lnTo>
                  <a:pt x="1150127" y="72765"/>
                </a:lnTo>
                <a:lnTo>
                  <a:pt x="1199007" y="68168"/>
                </a:lnTo>
                <a:lnTo>
                  <a:pt x="1201887" y="68168"/>
                </a:lnTo>
                <a:lnTo>
                  <a:pt x="1252758" y="54726"/>
                </a:lnTo>
                <a:lnTo>
                  <a:pt x="1303644" y="45125"/>
                </a:lnTo>
                <a:lnTo>
                  <a:pt x="1304604" y="45125"/>
                </a:lnTo>
                <a:lnTo>
                  <a:pt x="1305549" y="44165"/>
                </a:lnTo>
                <a:lnTo>
                  <a:pt x="1356436" y="25923"/>
                </a:lnTo>
                <a:lnTo>
                  <a:pt x="1363157" y="23042"/>
                </a:lnTo>
                <a:lnTo>
                  <a:pt x="1366997" y="16322"/>
                </a:lnTo>
                <a:lnTo>
                  <a:pt x="1364117" y="10561"/>
                </a:lnTo>
                <a:lnTo>
                  <a:pt x="1362196" y="3840"/>
                </a:lnTo>
                <a:lnTo>
                  <a:pt x="1355476" y="0"/>
                </a:lnTo>
                <a:lnTo>
                  <a:pt x="1348755" y="2880"/>
                </a:lnTo>
                <a:lnTo>
                  <a:pt x="1296924" y="22082"/>
                </a:lnTo>
                <a:lnTo>
                  <a:pt x="1298829" y="21122"/>
                </a:lnTo>
                <a:lnTo>
                  <a:pt x="1246997" y="30723"/>
                </a:lnTo>
                <a:close/>
              </a:path>
              <a:path w="1366997" h="167990">
                <a:moveTo>
                  <a:pt x="680618" y="117119"/>
                </a:moveTo>
                <a:lnTo>
                  <a:pt x="674857" y="95036"/>
                </a:lnTo>
                <a:lnTo>
                  <a:pt x="678442" y="92448"/>
                </a:lnTo>
                <a:lnTo>
                  <a:pt x="632627" y="86395"/>
                </a:lnTo>
                <a:lnTo>
                  <a:pt x="634532" y="86395"/>
                </a:lnTo>
                <a:lnTo>
                  <a:pt x="583661" y="69113"/>
                </a:lnTo>
                <a:lnTo>
                  <a:pt x="580781" y="68168"/>
                </a:lnTo>
                <a:lnTo>
                  <a:pt x="577900" y="68168"/>
                </a:lnTo>
                <a:lnTo>
                  <a:pt x="575020" y="69113"/>
                </a:lnTo>
                <a:lnTo>
                  <a:pt x="575020" y="92156"/>
                </a:lnTo>
                <a:lnTo>
                  <a:pt x="583661" y="92156"/>
                </a:lnTo>
                <a:lnTo>
                  <a:pt x="575020" y="92156"/>
                </a:lnTo>
                <a:lnTo>
                  <a:pt x="579457" y="93635"/>
                </a:lnTo>
                <a:lnTo>
                  <a:pt x="626851" y="109438"/>
                </a:lnTo>
                <a:lnTo>
                  <a:pt x="628787" y="109438"/>
                </a:lnTo>
                <a:lnTo>
                  <a:pt x="628787" y="110398"/>
                </a:lnTo>
                <a:lnTo>
                  <a:pt x="680618" y="117119"/>
                </a:lnTo>
                <a:close/>
              </a:path>
              <a:path w="1366997" h="167990">
                <a:moveTo>
                  <a:pt x="987810" y="86449"/>
                </a:moveTo>
                <a:lnTo>
                  <a:pt x="939805" y="87355"/>
                </a:lnTo>
                <a:lnTo>
                  <a:pt x="985890" y="87355"/>
                </a:lnTo>
                <a:lnTo>
                  <a:pt x="987810" y="86449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/>
          <p:nvPr/>
        </p:nvSpPr>
        <p:spPr>
          <a:xfrm>
            <a:off x="3289096" y="1953310"/>
            <a:ext cx="1058844" cy="215036"/>
          </a:xfrm>
          <a:custGeom>
            <a:avLst/>
            <a:gdLst/>
            <a:ahLst/>
            <a:cxnLst/>
            <a:rect l="l" t="t" r="r" b="b"/>
            <a:pathLst>
              <a:path w="1058844" h="215036">
                <a:moveTo>
                  <a:pt x="72009" y="94076"/>
                </a:moveTo>
                <a:lnTo>
                  <a:pt x="72953" y="93116"/>
                </a:lnTo>
                <a:lnTo>
                  <a:pt x="73913" y="92156"/>
                </a:lnTo>
                <a:lnTo>
                  <a:pt x="112553" y="51381"/>
                </a:lnTo>
                <a:lnTo>
                  <a:pt x="157429" y="166085"/>
                </a:lnTo>
                <a:lnTo>
                  <a:pt x="158389" y="170870"/>
                </a:lnTo>
                <a:lnTo>
                  <a:pt x="168950" y="149748"/>
                </a:lnTo>
                <a:lnTo>
                  <a:pt x="179511" y="157429"/>
                </a:lnTo>
                <a:lnTo>
                  <a:pt x="176618" y="150034"/>
                </a:lnTo>
                <a:lnTo>
                  <a:pt x="127680" y="24963"/>
                </a:lnTo>
                <a:lnTo>
                  <a:pt x="126720" y="21122"/>
                </a:lnTo>
                <a:lnTo>
                  <a:pt x="125760" y="37444"/>
                </a:lnTo>
                <a:lnTo>
                  <a:pt x="105597" y="33604"/>
                </a:lnTo>
                <a:lnTo>
                  <a:pt x="108478" y="20162"/>
                </a:lnTo>
                <a:lnTo>
                  <a:pt x="58617" y="72778"/>
                </a:lnTo>
                <a:lnTo>
                  <a:pt x="60472" y="72009"/>
                </a:lnTo>
                <a:lnTo>
                  <a:pt x="70073" y="94076"/>
                </a:lnTo>
                <a:lnTo>
                  <a:pt x="72009" y="94076"/>
                </a:lnTo>
                <a:close/>
              </a:path>
              <a:path w="1058844" h="215036">
                <a:moveTo>
                  <a:pt x="125760" y="37444"/>
                </a:moveTo>
                <a:lnTo>
                  <a:pt x="126720" y="21122"/>
                </a:lnTo>
                <a:lnTo>
                  <a:pt x="122880" y="18242"/>
                </a:lnTo>
                <a:lnTo>
                  <a:pt x="119039" y="17282"/>
                </a:lnTo>
                <a:lnTo>
                  <a:pt x="115199" y="16322"/>
                </a:lnTo>
                <a:lnTo>
                  <a:pt x="111358" y="18242"/>
                </a:lnTo>
                <a:lnTo>
                  <a:pt x="108478" y="20162"/>
                </a:lnTo>
                <a:lnTo>
                  <a:pt x="105597" y="33604"/>
                </a:lnTo>
                <a:lnTo>
                  <a:pt x="125760" y="37444"/>
                </a:lnTo>
                <a:close/>
              </a:path>
              <a:path w="1058844" h="215036">
                <a:moveTo>
                  <a:pt x="269748" y="174711"/>
                </a:moveTo>
                <a:lnTo>
                  <a:pt x="218876" y="176631"/>
                </a:lnTo>
                <a:lnTo>
                  <a:pt x="270168" y="174765"/>
                </a:lnTo>
                <a:lnTo>
                  <a:pt x="271668" y="174711"/>
                </a:lnTo>
                <a:lnTo>
                  <a:pt x="269748" y="174711"/>
                </a:lnTo>
                <a:close/>
              </a:path>
              <a:path w="1058844" h="215036">
                <a:moveTo>
                  <a:pt x="372465" y="154548"/>
                </a:moveTo>
                <a:lnTo>
                  <a:pt x="370545" y="130561"/>
                </a:lnTo>
                <a:lnTo>
                  <a:pt x="368625" y="131521"/>
                </a:lnTo>
                <a:lnTo>
                  <a:pt x="321189" y="157003"/>
                </a:lnTo>
                <a:lnTo>
                  <a:pt x="272628" y="150708"/>
                </a:lnTo>
                <a:lnTo>
                  <a:pt x="271668" y="150708"/>
                </a:lnTo>
                <a:lnTo>
                  <a:pt x="220797" y="151683"/>
                </a:lnTo>
                <a:lnTo>
                  <a:pt x="176618" y="150034"/>
                </a:lnTo>
                <a:lnTo>
                  <a:pt x="179511" y="157429"/>
                </a:lnTo>
                <a:lnTo>
                  <a:pt x="168950" y="149748"/>
                </a:lnTo>
                <a:lnTo>
                  <a:pt x="158389" y="170870"/>
                </a:lnTo>
                <a:lnTo>
                  <a:pt x="163205" y="173751"/>
                </a:lnTo>
                <a:lnTo>
                  <a:pt x="167990" y="173751"/>
                </a:lnTo>
                <a:lnTo>
                  <a:pt x="218876" y="176631"/>
                </a:lnTo>
                <a:lnTo>
                  <a:pt x="269748" y="174711"/>
                </a:lnTo>
                <a:lnTo>
                  <a:pt x="271668" y="174711"/>
                </a:lnTo>
                <a:lnTo>
                  <a:pt x="270168" y="174765"/>
                </a:lnTo>
                <a:lnTo>
                  <a:pt x="321594" y="181432"/>
                </a:lnTo>
                <a:lnTo>
                  <a:pt x="316793" y="159364"/>
                </a:lnTo>
                <a:lnTo>
                  <a:pt x="324474" y="157429"/>
                </a:lnTo>
                <a:lnTo>
                  <a:pt x="326395" y="181432"/>
                </a:lnTo>
                <a:lnTo>
                  <a:pt x="328315" y="180472"/>
                </a:lnTo>
                <a:lnTo>
                  <a:pt x="377129" y="155153"/>
                </a:lnTo>
                <a:lnTo>
                  <a:pt x="424312" y="161269"/>
                </a:lnTo>
                <a:lnTo>
                  <a:pt x="380146" y="153588"/>
                </a:lnTo>
                <a:lnTo>
                  <a:pt x="421410" y="136518"/>
                </a:lnTo>
                <a:lnTo>
                  <a:pt x="376306" y="130561"/>
                </a:lnTo>
                <a:lnTo>
                  <a:pt x="370545" y="130561"/>
                </a:lnTo>
                <a:lnTo>
                  <a:pt x="372465" y="154548"/>
                </a:lnTo>
                <a:close/>
              </a:path>
              <a:path w="1058844" h="215036">
                <a:moveTo>
                  <a:pt x="421410" y="136518"/>
                </a:moveTo>
                <a:lnTo>
                  <a:pt x="380146" y="153588"/>
                </a:lnTo>
                <a:lnTo>
                  <a:pt x="424312" y="161269"/>
                </a:lnTo>
                <a:lnTo>
                  <a:pt x="428152" y="162229"/>
                </a:lnTo>
                <a:lnTo>
                  <a:pt x="431032" y="160309"/>
                </a:lnTo>
                <a:lnTo>
                  <a:pt x="433913" y="158389"/>
                </a:lnTo>
                <a:lnTo>
                  <a:pt x="473784" y="119256"/>
                </a:lnTo>
                <a:lnTo>
                  <a:pt x="517428" y="207355"/>
                </a:lnTo>
                <a:lnTo>
                  <a:pt x="517428" y="197754"/>
                </a:lnTo>
                <a:lnTo>
                  <a:pt x="539511" y="196794"/>
                </a:lnTo>
                <a:lnTo>
                  <a:pt x="540471" y="206395"/>
                </a:lnTo>
                <a:lnTo>
                  <a:pt x="590204" y="75937"/>
                </a:lnTo>
                <a:lnTo>
                  <a:pt x="629242" y="33216"/>
                </a:lnTo>
                <a:lnTo>
                  <a:pt x="640293" y="21122"/>
                </a:lnTo>
                <a:lnTo>
                  <a:pt x="624946" y="1920"/>
                </a:lnTo>
                <a:lnTo>
                  <a:pt x="623026" y="4800"/>
                </a:lnTo>
                <a:lnTo>
                  <a:pt x="621106" y="19202"/>
                </a:lnTo>
                <a:lnTo>
                  <a:pt x="591342" y="72953"/>
                </a:lnTo>
                <a:lnTo>
                  <a:pt x="589422" y="76794"/>
                </a:lnTo>
                <a:lnTo>
                  <a:pt x="568299" y="63352"/>
                </a:lnTo>
                <a:lnTo>
                  <a:pt x="527099" y="172203"/>
                </a:lnTo>
                <a:lnTo>
                  <a:pt x="487664" y="94076"/>
                </a:lnTo>
                <a:lnTo>
                  <a:pt x="485744" y="107518"/>
                </a:lnTo>
                <a:lnTo>
                  <a:pt x="466542" y="104637"/>
                </a:lnTo>
                <a:lnTo>
                  <a:pt x="468462" y="91196"/>
                </a:lnTo>
                <a:lnTo>
                  <a:pt x="427192" y="137281"/>
                </a:lnTo>
                <a:lnTo>
                  <a:pt x="416631" y="141122"/>
                </a:lnTo>
                <a:lnTo>
                  <a:pt x="421410" y="136518"/>
                </a:lnTo>
                <a:close/>
              </a:path>
              <a:path w="1058844" h="215036">
                <a:moveTo>
                  <a:pt x="485744" y="107518"/>
                </a:moveTo>
                <a:lnTo>
                  <a:pt x="487664" y="94076"/>
                </a:lnTo>
                <a:lnTo>
                  <a:pt x="486704" y="90236"/>
                </a:lnTo>
                <a:lnTo>
                  <a:pt x="482864" y="88315"/>
                </a:lnTo>
                <a:lnTo>
                  <a:pt x="479023" y="87355"/>
                </a:lnTo>
                <a:lnTo>
                  <a:pt x="475183" y="86395"/>
                </a:lnTo>
                <a:lnTo>
                  <a:pt x="471342" y="88315"/>
                </a:lnTo>
                <a:lnTo>
                  <a:pt x="468462" y="91196"/>
                </a:lnTo>
                <a:lnTo>
                  <a:pt x="466542" y="104637"/>
                </a:lnTo>
                <a:lnTo>
                  <a:pt x="485744" y="107518"/>
                </a:lnTo>
                <a:close/>
              </a:path>
              <a:path w="1058844" h="215036">
                <a:moveTo>
                  <a:pt x="427192" y="137281"/>
                </a:moveTo>
                <a:lnTo>
                  <a:pt x="468462" y="91196"/>
                </a:lnTo>
                <a:lnTo>
                  <a:pt x="421410" y="136518"/>
                </a:lnTo>
                <a:lnTo>
                  <a:pt x="416631" y="141122"/>
                </a:lnTo>
                <a:lnTo>
                  <a:pt x="427192" y="137281"/>
                </a:lnTo>
                <a:close/>
              </a:path>
              <a:path w="1058844" h="215036">
                <a:moveTo>
                  <a:pt x="589422" y="76794"/>
                </a:moveTo>
                <a:lnTo>
                  <a:pt x="591342" y="72953"/>
                </a:lnTo>
                <a:lnTo>
                  <a:pt x="621106" y="19202"/>
                </a:lnTo>
                <a:lnTo>
                  <a:pt x="623026" y="4800"/>
                </a:lnTo>
                <a:lnTo>
                  <a:pt x="571179" y="60472"/>
                </a:lnTo>
                <a:lnTo>
                  <a:pt x="570219" y="61447"/>
                </a:lnTo>
                <a:lnTo>
                  <a:pt x="569259" y="62392"/>
                </a:lnTo>
                <a:lnTo>
                  <a:pt x="568299" y="63352"/>
                </a:lnTo>
                <a:lnTo>
                  <a:pt x="589422" y="76794"/>
                </a:lnTo>
                <a:close/>
              </a:path>
              <a:path w="1058844" h="215036">
                <a:moveTo>
                  <a:pt x="636452" y="960"/>
                </a:moveTo>
                <a:lnTo>
                  <a:pt x="632612" y="960"/>
                </a:lnTo>
                <a:lnTo>
                  <a:pt x="628787" y="0"/>
                </a:lnTo>
                <a:lnTo>
                  <a:pt x="624946" y="1920"/>
                </a:lnTo>
                <a:lnTo>
                  <a:pt x="640293" y="21122"/>
                </a:lnTo>
                <a:lnTo>
                  <a:pt x="629242" y="33216"/>
                </a:lnTo>
                <a:lnTo>
                  <a:pt x="672937" y="108478"/>
                </a:lnTo>
                <a:lnTo>
                  <a:pt x="688299" y="91196"/>
                </a:lnTo>
                <a:lnTo>
                  <a:pt x="694060" y="95996"/>
                </a:lnTo>
                <a:lnTo>
                  <a:pt x="724783" y="118079"/>
                </a:lnTo>
                <a:lnTo>
                  <a:pt x="729584" y="136321"/>
                </a:lnTo>
                <a:lnTo>
                  <a:pt x="735345" y="138242"/>
                </a:lnTo>
                <a:lnTo>
                  <a:pt x="741090" y="137281"/>
                </a:lnTo>
                <a:lnTo>
                  <a:pt x="739185" y="114239"/>
                </a:lnTo>
                <a:lnTo>
                  <a:pt x="730330" y="110229"/>
                </a:lnTo>
                <a:lnTo>
                  <a:pt x="692333" y="93023"/>
                </a:lnTo>
                <a:lnTo>
                  <a:pt x="642228" y="6720"/>
                </a:lnTo>
                <a:lnTo>
                  <a:pt x="640293" y="3840"/>
                </a:lnTo>
                <a:lnTo>
                  <a:pt x="636452" y="960"/>
                </a:lnTo>
                <a:close/>
              </a:path>
              <a:path w="1058844" h="215036">
                <a:moveTo>
                  <a:pt x="688299" y="91196"/>
                </a:moveTo>
                <a:lnTo>
                  <a:pt x="672937" y="108478"/>
                </a:lnTo>
                <a:lnTo>
                  <a:pt x="673897" y="110398"/>
                </a:lnTo>
                <a:lnTo>
                  <a:pt x="675817" y="112318"/>
                </a:lnTo>
                <a:lnTo>
                  <a:pt x="677738" y="113278"/>
                </a:lnTo>
                <a:lnTo>
                  <a:pt x="729584" y="136321"/>
                </a:lnTo>
                <a:lnTo>
                  <a:pt x="724783" y="118079"/>
                </a:lnTo>
                <a:lnTo>
                  <a:pt x="694060" y="95996"/>
                </a:lnTo>
                <a:lnTo>
                  <a:pt x="688299" y="91196"/>
                </a:lnTo>
                <a:close/>
              </a:path>
              <a:path w="1058844" h="215036">
                <a:moveTo>
                  <a:pt x="792937" y="63352"/>
                </a:moveTo>
                <a:lnTo>
                  <a:pt x="778535" y="44165"/>
                </a:lnTo>
                <a:lnTo>
                  <a:pt x="776615" y="45110"/>
                </a:lnTo>
                <a:lnTo>
                  <a:pt x="775655" y="46085"/>
                </a:lnTo>
                <a:lnTo>
                  <a:pt x="730330" y="110229"/>
                </a:lnTo>
                <a:lnTo>
                  <a:pt x="739185" y="114239"/>
                </a:lnTo>
                <a:lnTo>
                  <a:pt x="741090" y="137281"/>
                </a:lnTo>
                <a:lnTo>
                  <a:pt x="743986" y="132481"/>
                </a:lnTo>
                <a:lnTo>
                  <a:pt x="794463" y="62353"/>
                </a:lnTo>
                <a:lnTo>
                  <a:pt x="795817" y="60472"/>
                </a:lnTo>
                <a:lnTo>
                  <a:pt x="792937" y="63352"/>
                </a:lnTo>
                <a:close/>
              </a:path>
              <a:path w="1058844" h="215036">
                <a:moveTo>
                  <a:pt x="845728" y="28803"/>
                </a:moveTo>
                <a:lnTo>
                  <a:pt x="882213" y="48950"/>
                </a:lnTo>
                <a:lnTo>
                  <a:pt x="894694" y="28803"/>
                </a:lnTo>
                <a:lnTo>
                  <a:pt x="843808" y="6720"/>
                </a:lnTo>
                <a:lnTo>
                  <a:pt x="839967" y="5760"/>
                </a:lnTo>
                <a:lnTo>
                  <a:pt x="835167" y="5760"/>
                </a:lnTo>
                <a:lnTo>
                  <a:pt x="834222" y="29763"/>
                </a:lnTo>
                <a:lnTo>
                  <a:pt x="845728" y="28803"/>
                </a:lnTo>
                <a:close/>
              </a:path>
              <a:path w="1058844" h="215036">
                <a:moveTo>
                  <a:pt x="943645" y="71033"/>
                </a:moveTo>
                <a:lnTo>
                  <a:pt x="949406" y="73914"/>
                </a:lnTo>
                <a:lnTo>
                  <a:pt x="946449" y="71403"/>
                </a:lnTo>
                <a:lnTo>
                  <a:pt x="898535" y="30723"/>
                </a:lnTo>
                <a:lnTo>
                  <a:pt x="897575" y="29763"/>
                </a:lnTo>
                <a:lnTo>
                  <a:pt x="895654" y="28803"/>
                </a:lnTo>
                <a:lnTo>
                  <a:pt x="894694" y="28803"/>
                </a:lnTo>
                <a:lnTo>
                  <a:pt x="882213" y="48950"/>
                </a:lnTo>
                <a:lnTo>
                  <a:pt x="845728" y="28803"/>
                </a:lnTo>
                <a:lnTo>
                  <a:pt x="834222" y="29763"/>
                </a:lnTo>
                <a:lnTo>
                  <a:pt x="835167" y="5760"/>
                </a:lnTo>
                <a:lnTo>
                  <a:pt x="832286" y="8641"/>
                </a:lnTo>
                <a:lnTo>
                  <a:pt x="779495" y="43205"/>
                </a:lnTo>
                <a:lnTo>
                  <a:pt x="778535" y="44165"/>
                </a:lnTo>
                <a:lnTo>
                  <a:pt x="792937" y="63352"/>
                </a:lnTo>
                <a:lnTo>
                  <a:pt x="795817" y="60472"/>
                </a:lnTo>
                <a:lnTo>
                  <a:pt x="794463" y="62353"/>
                </a:lnTo>
                <a:lnTo>
                  <a:pt x="840409" y="32284"/>
                </a:lnTo>
                <a:lnTo>
                  <a:pt x="883046" y="49660"/>
                </a:lnTo>
                <a:lnTo>
                  <a:pt x="886053" y="50886"/>
                </a:lnTo>
                <a:lnTo>
                  <a:pt x="934044" y="93116"/>
                </a:lnTo>
                <a:lnTo>
                  <a:pt x="935979" y="94076"/>
                </a:lnTo>
                <a:lnTo>
                  <a:pt x="937884" y="95036"/>
                </a:lnTo>
                <a:lnTo>
                  <a:pt x="943645" y="71033"/>
                </a:lnTo>
                <a:close/>
              </a:path>
              <a:path w="1058844" h="215036">
                <a:moveTo>
                  <a:pt x="1058844" y="70073"/>
                </a:moveTo>
                <a:lnTo>
                  <a:pt x="1055964" y="63352"/>
                </a:lnTo>
                <a:lnTo>
                  <a:pt x="1054044" y="57607"/>
                </a:lnTo>
                <a:lnTo>
                  <a:pt x="1046363" y="54726"/>
                </a:lnTo>
                <a:lnTo>
                  <a:pt x="1039642" y="56631"/>
                </a:lnTo>
                <a:lnTo>
                  <a:pt x="991810" y="77395"/>
                </a:lnTo>
                <a:lnTo>
                  <a:pt x="946449" y="71403"/>
                </a:lnTo>
                <a:lnTo>
                  <a:pt x="949406" y="73914"/>
                </a:lnTo>
                <a:lnTo>
                  <a:pt x="943645" y="71033"/>
                </a:lnTo>
                <a:lnTo>
                  <a:pt x="937884" y="95036"/>
                </a:lnTo>
                <a:lnTo>
                  <a:pt x="940765" y="95036"/>
                </a:lnTo>
                <a:lnTo>
                  <a:pt x="991651" y="101757"/>
                </a:lnTo>
                <a:lnTo>
                  <a:pt x="988771" y="78714"/>
                </a:lnTo>
                <a:lnTo>
                  <a:pt x="994531" y="77754"/>
                </a:lnTo>
                <a:lnTo>
                  <a:pt x="996452" y="101757"/>
                </a:lnTo>
                <a:lnTo>
                  <a:pt x="998372" y="100797"/>
                </a:lnTo>
                <a:lnTo>
                  <a:pt x="1049243" y="79674"/>
                </a:lnTo>
                <a:lnTo>
                  <a:pt x="1055964" y="76794"/>
                </a:lnTo>
                <a:lnTo>
                  <a:pt x="1058844" y="70073"/>
                </a:lnTo>
                <a:close/>
              </a:path>
              <a:path w="1058844" h="215036">
                <a:moveTo>
                  <a:pt x="994531" y="77754"/>
                </a:moveTo>
                <a:lnTo>
                  <a:pt x="988771" y="78714"/>
                </a:lnTo>
                <a:lnTo>
                  <a:pt x="991651" y="101757"/>
                </a:lnTo>
                <a:lnTo>
                  <a:pt x="993571" y="102717"/>
                </a:lnTo>
                <a:lnTo>
                  <a:pt x="996452" y="101757"/>
                </a:lnTo>
                <a:lnTo>
                  <a:pt x="994531" y="77754"/>
                </a:lnTo>
                <a:close/>
              </a:path>
              <a:path w="1058844" h="215036">
                <a:moveTo>
                  <a:pt x="539511" y="196794"/>
                </a:moveTo>
                <a:lnTo>
                  <a:pt x="517428" y="197754"/>
                </a:lnTo>
                <a:lnTo>
                  <a:pt x="517428" y="207355"/>
                </a:lnTo>
                <a:lnTo>
                  <a:pt x="520308" y="212156"/>
                </a:lnTo>
                <a:lnTo>
                  <a:pt x="524149" y="215036"/>
                </a:lnTo>
                <a:lnTo>
                  <a:pt x="529910" y="214076"/>
                </a:lnTo>
                <a:lnTo>
                  <a:pt x="533750" y="214076"/>
                </a:lnTo>
                <a:lnTo>
                  <a:pt x="538535" y="211195"/>
                </a:lnTo>
                <a:lnTo>
                  <a:pt x="540471" y="206395"/>
                </a:lnTo>
                <a:lnTo>
                  <a:pt x="539511" y="196794"/>
                </a:lnTo>
                <a:close/>
              </a:path>
              <a:path w="1058844" h="215036">
                <a:moveTo>
                  <a:pt x="324474" y="157429"/>
                </a:moveTo>
                <a:lnTo>
                  <a:pt x="316793" y="159364"/>
                </a:lnTo>
                <a:lnTo>
                  <a:pt x="321594" y="181432"/>
                </a:lnTo>
                <a:lnTo>
                  <a:pt x="323514" y="182392"/>
                </a:lnTo>
                <a:lnTo>
                  <a:pt x="326395" y="181432"/>
                </a:lnTo>
                <a:lnTo>
                  <a:pt x="324474" y="157429"/>
                </a:lnTo>
                <a:close/>
              </a:path>
              <a:path w="1058844" h="215036">
                <a:moveTo>
                  <a:pt x="934044" y="93116"/>
                </a:moveTo>
                <a:lnTo>
                  <a:pt x="886053" y="50886"/>
                </a:lnTo>
                <a:lnTo>
                  <a:pt x="883046" y="49660"/>
                </a:lnTo>
                <a:lnTo>
                  <a:pt x="934044" y="93116"/>
                </a:lnTo>
                <a:close/>
              </a:path>
              <a:path w="1058844" h="215036">
                <a:moveTo>
                  <a:pt x="56631" y="74874"/>
                </a:moveTo>
                <a:lnTo>
                  <a:pt x="12481" y="119039"/>
                </a:lnTo>
                <a:lnTo>
                  <a:pt x="19202" y="116159"/>
                </a:lnTo>
                <a:lnTo>
                  <a:pt x="70073" y="94076"/>
                </a:lnTo>
                <a:lnTo>
                  <a:pt x="60472" y="72009"/>
                </a:lnTo>
                <a:lnTo>
                  <a:pt x="58617" y="72778"/>
                </a:lnTo>
                <a:lnTo>
                  <a:pt x="9601" y="93116"/>
                </a:lnTo>
                <a:lnTo>
                  <a:pt x="2880" y="95996"/>
                </a:lnTo>
                <a:lnTo>
                  <a:pt x="0" y="103677"/>
                </a:lnTo>
                <a:lnTo>
                  <a:pt x="2880" y="109438"/>
                </a:lnTo>
                <a:lnTo>
                  <a:pt x="5760" y="115199"/>
                </a:lnTo>
                <a:lnTo>
                  <a:pt x="12481" y="119039"/>
                </a:lnTo>
                <a:lnTo>
                  <a:pt x="56631" y="74874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" name="object 80"/>
          <p:cNvSpPr/>
          <p:nvPr/>
        </p:nvSpPr>
        <p:spPr>
          <a:xfrm>
            <a:off x="3134547" y="2251862"/>
            <a:ext cx="1316111" cy="1138519"/>
          </a:xfrm>
          <a:custGeom>
            <a:avLst/>
            <a:gdLst/>
            <a:ahLst/>
            <a:cxnLst/>
            <a:rect l="l" t="t" r="r" b="b"/>
            <a:pathLst>
              <a:path w="1316111" h="1138519">
                <a:moveTo>
                  <a:pt x="261106" y="959967"/>
                </a:moveTo>
                <a:lnTo>
                  <a:pt x="262067" y="962847"/>
                </a:lnTo>
                <a:lnTo>
                  <a:pt x="265907" y="964768"/>
                </a:lnTo>
                <a:lnTo>
                  <a:pt x="268787" y="965728"/>
                </a:lnTo>
                <a:lnTo>
                  <a:pt x="271668" y="966688"/>
                </a:lnTo>
                <a:lnTo>
                  <a:pt x="282229" y="948446"/>
                </a:lnTo>
                <a:lnTo>
                  <a:pt x="264947" y="943645"/>
                </a:lnTo>
                <a:lnTo>
                  <a:pt x="261106" y="959967"/>
                </a:lnTo>
                <a:close/>
              </a:path>
              <a:path w="1316111" h="1138519">
                <a:moveTo>
                  <a:pt x="329260" y="930219"/>
                </a:moveTo>
                <a:lnTo>
                  <a:pt x="324474" y="932124"/>
                </a:lnTo>
                <a:lnTo>
                  <a:pt x="326923" y="931762"/>
                </a:lnTo>
                <a:lnTo>
                  <a:pt x="376306" y="924458"/>
                </a:lnTo>
                <a:lnTo>
                  <a:pt x="329260" y="930219"/>
                </a:lnTo>
                <a:close/>
              </a:path>
              <a:path w="1316111" h="1138519">
                <a:moveTo>
                  <a:pt x="372465" y="900455"/>
                </a:moveTo>
                <a:lnTo>
                  <a:pt x="417575" y="854369"/>
                </a:lnTo>
                <a:lnTo>
                  <a:pt x="368110" y="901100"/>
                </a:lnTo>
                <a:lnTo>
                  <a:pt x="365744" y="903335"/>
                </a:lnTo>
                <a:lnTo>
                  <a:pt x="372465" y="900455"/>
                </a:lnTo>
                <a:close/>
              </a:path>
              <a:path w="1316111" h="1138519">
                <a:moveTo>
                  <a:pt x="533735" y="791977"/>
                </a:moveTo>
                <a:lnTo>
                  <a:pt x="537575" y="790056"/>
                </a:lnTo>
                <a:lnTo>
                  <a:pt x="569259" y="752612"/>
                </a:lnTo>
                <a:lnTo>
                  <a:pt x="571098" y="748627"/>
                </a:lnTo>
                <a:lnTo>
                  <a:pt x="524134" y="769894"/>
                </a:lnTo>
                <a:lnTo>
                  <a:pt x="522213" y="770854"/>
                </a:lnTo>
                <a:lnTo>
                  <a:pt x="521253" y="771814"/>
                </a:lnTo>
                <a:lnTo>
                  <a:pt x="520293" y="772774"/>
                </a:lnTo>
                <a:lnTo>
                  <a:pt x="533735" y="791977"/>
                </a:lnTo>
                <a:close/>
              </a:path>
              <a:path w="1316111" h="1138519">
                <a:moveTo>
                  <a:pt x="692139" y="556778"/>
                </a:moveTo>
                <a:lnTo>
                  <a:pt x="674857" y="540456"/>
                </a:lnTo>
                <a:lnTo>
                  <a:pt x="673897" y="541416"/>
                </a:lnTo>
                <a:lnTo>
                  <a:pt x="672937" y="542391"/>
                </a:lnTo>
                <a:lnTo>
                  <a:pt x="671977" y="543336"/>
                </a:lnTo>
                <a:lnTo>
                  <a:pt x="621090" y="640308"/>
                </a:lnTo>
                <a:lnTo>
                  <a:pt x="575020" y="746851"/>
                </a:lnTo>
                <a:lnTo>
                  <a:pt x="585581" y="768934"/>
                </a:lnTo>
                <a:lnTo>
                  <a:pt x="587501" y="767974"/>
                </a:lnTo>
                <a:lnTo>
                  <a:pt x="590382" y="766053"/>
                </a:lnTo>
                <a:lnTo>
                  <a:pt x="591327" y="763173"/>
                </a:lnTo>
                <a:lnTo>
                  <a:pt x="643173" y="650854"/>
                </a:lnTo>
                <a:lnTo>
                  <a:pt x="693076" y="555772"/>
                </a:lnTo>
                <a:lnTo>
                  <a:pt x="694060" y="553897"/>
                </a:lnTo>
                <a:lnTo>
                  <a:pt x="725728" y="484784"/>
                </a:lnTo>
                <a:lnTo>
                  <a:pt x="674857" y="540456"/>
                </a:lnTo>
                <a:lnTo>
                  <a:pt x="692139" y="556778"/>
                </a:lnTo>
                <a:close/>
              </a:path>
              <a:path w="1316111" h="1138519">
                <a:moveTo>
                  <a:pt x="793882" y="440634"/>
                </a:moveTo>
                <a:lnTo>
                  <a:pt x="778535" y="421431"/>
                </a:lnTo>
                <a:lnTo>
                  <a:pt x="777575" y="421431"/>
                </a:lnTo>
                <a:lnTo>
                  <a:pt x="777575" y="422391"/>
                </a:lnTo>
                <a:lnTo>
                  <a:pt x="776615" y="423351"/>
                </a:lnTo>
                <a:lnTo>
                  <a:pt x="725728" y="484784"/>
                </a:lnTo>
                <a:lnTo>
                  <a:pt x="694060" y="553897"/>
                </a:lnTo>
                <a:lnTo>
                  <a:pt x="693076" y="555772"/>
                </a:lnTo>
                <a:lnTo>
                  <a:pt x="743971" y="501106"/>
                </a:lnTo>
                <a:lnTo>
                  <a:pt x="794798" y="439924"/>
                </a:lnTo>
                <a:lnTo>
                  <a:pt x="795817" y="438698"/>
                </a:lnTo>
                <a:lnTo>
                  <a:pt x="830366" y="382066"/>
                </a:lnTo>
                <a:lnTo>
                  <a:pt x="778535" y="421431"/>
                </a:lnTo>
                <a:lnTo>
                  <a:pt x="793882" y="440634"/>
                </a:lnTo>
                <a:close/>
              </a:path>
              <a:path w="1316111" h="1138519">
                <a:moveTo>
                  <a:pt x="1190350" y="57591"/>
                </a:moveTo>
                <a:lnTo>
                  <a:pt x="1151961" y="110398"/>
                </a:lnTo>
                <a:lnTo>
                  <a:pt x="1152921" y="109438"/>
                </a:lnTo>
                <a:lnTo>
                  <a:pt x="1153881" y="109438"/>
                </a:lnTo>
                <a:lnTo>
                  <a:pt x="1154841" y="108478"/>
                </a:lnTo>
                <a:lnTo>
                  <a:pt x="1205712" y="75834"/>
                </a:lnTo>
                <a:lnTo>
                  <a:pt x="1193231" y="55671"/>
                </a:lnTo>
                <a:lnTo>
                  <a:pt x="1190350" y="57591"/>
                </a:lnTo>
                <a:close/>
              </a:path>
              <a:path w="1316111" h="1138519">
                <a:moveTo>
                  <a:pt x="1312270" y="58552"/>
                </a:moveTo>
                <a:lnTo>
                  <a:pt x="1316111" y="52806"/>
                </a:lnTo>
                <a:lnTo>
                  <a:pt x="1315151" y="45125"/>
                </a:lnTo>
                <a:lnTo>
                  <a:pt x="1309390" y="41285"/>
                </a:lnTo>
                <a:lnTo>
                  <a:pt x="1259479" y="22082"/>
                </a:lnTo>
                <a:lnTo>
                  <a:pt x="1244117" y="23042"/>
                </a:lnTo>
                <a:lnTo>
                  <a:pt x="1242197" y="4800"/>
                </a:lnTo>
                <a:lnTo>
                  <a:pt x="1190623" y="57313"/>
                </a:lnTo>
                <a:lnTo>
                  <a:pt x="1144280" y="87355"/>
                </a:lnTo>
                <a:lnTo>
                  <a:pt x="1141399" y="88315"/>
                </a:lnTo>
                <a:lnTo>
                  <a:pt x="1100114" y="125760"/>
                </a:lnTo>
                <a:lnTo>
                  <a:pt x="1054044" y="178551"/>
                </a:lnTo>
                <a:lnTo>
                  <a:pt x="1103088" y="124879"/>
                </a:lnTo>
                <a:lnTo>
                  <a:pt x="1104915" y="122880"/>
                </a:lnTo>
                <a:lnTo>
                  <a:pt x="1151961" y="110398"/>
                </a:lnTo>
                <a:lnTo>
                  <a:pt x="1190350" y="57591"/>
                </a:lnTo>
                <a:lnTo>
                  <a:pt x="1193231" y="55671"/>
                </a:lnTo>
                <a:lnTo>
                  <a:pt x="1205712" y="75834"/>
                </a:lnTo>
                <a:lnTo>
                  <a:pt x="1206672" y="75834"/>
                </a:lnTo>
                <a:lnTo>
                  <a:pt x="1207632" y="74874"/>
                </a:lnTo>
                <a:lnTo>
                  <a:pt x="1208592" y="73914"/>
                </a:lnTo>
                <a:lnTo>
                  <a:pt x="1252487" y="29204"/>
                </a:lnTo>
                <a:lnTo>
                  <a:pt x="1294988" y="60487"/>
                </a:lnTo>
                <a:lnTo>
                  <a:pt x="1300749" y="65272"/>
                </a:lnTo>
                <a:lnTo>
                  <a:pt x="1308430" y="63352"/>
                </a:lnTo>
                <a:lnTo>
                  <a:pt x="1312270" y="58552"/>
                </a:lnTo>
                <a:close/>
              </a:path>
              <a:path w="1316111" h="1138519">
                <a:moveTo>
                  <a:pt x="1259479" y="22082"/>
                </a:moveTo>
                <a:lnTo>
                  <a:pt x="1309390" y="41285"/>
                </a:lnTo>
                <a:lnTo>
                  <a:pt x="1258519" y="2880"/>
                </a:lnTo>
                <a:lnTo>
                  <a:pt x="1253718" y="0"/>
                </a:lnTo>
                <a:lnTo>
                  <a:pt x="1246997" y="0"/>
                </a:lnTo>
                <a:lnTo>
                  <a:pt x="1242197" y="4800"/>
                </a:lnTo>
                <a:lnTo>
                  <a:pt x="1244117" y="23042"/>
                </a:lnTo>
                <a:lnTo>
                  <a:pt x="1259479" y="22082"/>
                </a:lnTo>
                <a:close/>
              </a:path>
              <a:path w="1316111" h="1138519">
                <a:moveTo>
                  <a:pt x="1004117" y="260146"/>
                </a:moveTo>
                <a:lnTo>
                  <a:pt x="1055964" y="176631"/>
                </a:lnTo>
                <a:lnTo>
                  <a:pt x="1054044" y="178551"/>
                </a:lnTo>
                <a:lnTo>
                  <a:pt x="1100114" y="125760"/>
                </a:lnTo>
                <a:lnTo>
                  <a:pt x="1141399" y="88315"/>
                </a:lnTo>
                <a:lnTo>
                  <a:pt x="1144280" y="87355"/>
                </a:lnTo>
                <a:lnTo>
                  <a:pt x="1190623" y="57313"/>
                </a:lnTo>
                <a:lnTo>
                  <a:pt x="1141719" y="88114"/>
                </a:lnTo>
                <a:lnTo>
                  <a:pt x="1092433" y="102717"/>
                </a:lnTo>
                <a:lnTo>
                  <a:pt x="1090528" y="103677"/>
                </a:lnTo>
                <a:lnTo>
                  <a:pt x="1088593" y="104637"/>
                </a:lnTo>
                <a:lnTo>
                  <a:pt x="1087633" y="106558"/>
                </a:lnTo>
                <a:lnTo>
                  <a:pt x="1035801" y="162229"/>
                </a:lnTo>
                <a:lnTo>
                  <a:pt x="1034841" y="162229"/>
                </a:lnTo>
                <a:lnTo>
                  <a:pt x="1034841" y="163189"/>
                </a:lnTo>
                <a:lnTo>
                  <a:pt x="1033881" y="163189"/>
                </a:lnTo>
                <a:lnTo>
                  <a:pt x="982995" y="247665"/>
                </a:lnTo>
                <a:lnTo>
                  <a:pt x="983970" y="245760"/>
                </a:lnTo>
                <a:lnTo>
                  <a:pt x="934058" y="303825"/>
                </a:lnTo>
                <a:lnTo>
                  <a:pt x="883173" y="329275"/>
                </a:lnTo>
                <a:lnTo>
                  <a:pt x="882213" y="330235"/>
                </a:lnTo>
                <a:lnTo>
                  <a:pt x="881252" y="331195"/>
                </a:lnTo>
                <a:lnTo>
                  <a:pt x="880292" y="331195"/>
                </a:lnTo>
                <a:lnTo>
                  <a:pt x="830366" y="382066"/>
                </a:lnTo>
                <a:lnTo>
                  <a:pt x="795817" y="438698"/>
                </a:lnTo>
                <a:lnTo>
                  <a:pt x="794798" y="439924"/>
                </a:lnTo>
                <a:lnTo>
                  <a:pt x="844768" y="401269"/>
                </a:lnTo>
                <a:lnTo>
                  <a:pt x="897575" y="348462"/>
                </a:lnTo>
                <a:lnTo>
                  <a:pt x="931163" y="307192"/>
                </a:lnTo>
                <a:lnTo>
                  <a:pt x="935004" y="303352"/>
                </a:lnTo>
                <a:lnTo>
                  <a:pt x="946525" y="325434"/>
                </a:lnTo>
                <a:lnTo>
                  <a:pt x="947486" y="324474"/>
                </a:lnTo>
                <a:lnTo>
                  <a:pt x="949406" y="323514"/>
                </a:lnTo>
                <a:lnTo>
                  <a:pt x="950366" y="322554"/>
                </a:lnTo>
                <a:lnTo>
                  <a:pt x="1003173" y="262067"/>
                </a:lnTo>
                <a:lnTo>
                  <a:pt x="1003173" y="261106"/>
                </a:lnTo>
                <a:lnTo>
                  <a:pt x="1004117" y="261106"/>
                </a:lnTo>
                <a:lnTo>
                  <a:pt x="1004117" y="260146"/>
                </a:lnTo>
                <a:close/>
              </a:path>
              <a:path w="1316111" h="1138519">
                <a:moveTo>
                  <a:pt x="946525" y="325434"/>
                </a:moveTo>
                <a:lnTo>
                  <a:pt x="935004" y="303352"/>
                </a:lnTo>
                <a:lnTo>
                  <a:pt x="931163" y="307192"/>
                </a:lnTo>
                <a:lnTo>
                  <a:pt x="897575" y="348462"/>
                </a:lnTo>
                <a:lnTo>
                  <a:pt x="894694" y="351342"/>
                </a:lnTo>
                <a:lnTo>
                  <a:pt x="946525" y="325434"/>
                </a:lnTo>
                <a:close/>
              </a:path>
              <a:path w="1316111" h="1138519">
                <a:moveTo>
                  <a:pt x="1151961" y="110398"/>
                </a:moveTo>
                <a:lnTo>
                  <a:pt x="1104915" y="122880"/>
                </a:lnTo>
                <a:lnTo>
                  <a:pt x="1103088" y="124879"/>
                </a:lnTo>
                <a:lnTo>
                  <a:pt x="1151961" y="110398"/>
                </a:lnTo>
                <a:close/>
              </a:path>
              <a:path w="1316111" h="1138519">
                <a:moveTo>
                  <a:pt x="159349" y="949406"/>
                </a:moveTo>
                <a:lnTo>
                  <a:pt x="107518" y="1012774"/>
                </a:lnTo>
                <a:lnTo>
                  <a:pt x="56544" y="1074116"/>
                </a:lnTo>
                <a:lnTo>
                  <a:pt x="57591" y="1073246"/>
                </a:lnTo>
                <a:lnTo>
                  <a:pt x="72953" y="1092448"/>
                </a:lnTo>
                <a:lnTo>
                  <a:pt x="73913" y="1091488"/>
                </a:lnTo>
                <a:lnTo>
                  <a:pt x="74874" y="1090528"/>
                </a:lnTo>
                <a:lnTo>
                  <a:pt x="126705" y="1028136"/>
                </a:lnTo>
                <a:lnTo>
                  <a:pt x="177591" y="964768"/>
                </a:lnTo>
                <a:lnTo>
                  <a:pt x="178551" y="963808"/>
                </a:lnTo>
                <a:lnTo>
                  <a:pt x="178551" y="962847"/>
                </a:lnTo>
                <a:lnTo>
                  <a:pt x="179511" y="962847"/>
                </a:lnTo>
                <a:lnTo>
                  <a:pt x="220093" y="888565"/>
                </a:lnTo>
                <a:lnTo>
                  <a:pt x="261106" y="959967"/>
                </a:lnTo>
                <a:lnTo>
                  <a:pt x="264947" y="943645"/>
                </a:lnTo>
                <a:lnTo>
                  <a:pt x="282229" y="948446"/>
                </a:lnTo>
                <a:lnTo>
                  <a:pt x="271668" y="966688"/>
                </a:lnTo>
                <a:lnTo>
                  <a:pt x="275508" y="965728"/>
                </a:lnTo>
                <a:lnTo>
                  <a:pt x="278389" y="963808"/>
                </a:lnTo>
                <a:lnTo>
                  <a:pt x="326923" y="931762"/>
                </a:lnTo>
                <a:lnTo>
                  <a:pt x="324474" y="932124"/>
                </a:lnTo>
                <a:lnTo>
                  <a:pt x="329260" y="930219"/>
                </a:lnTo>
                <a:lnTo>
                  <a:pt x="376306" y="924458"/>
                </a:lnTo>
                <a:lnTo>
                  <a:pt x="379186" y="924458"/>
                </a:lnTo>
                <a:lnTo>
                  <a:pt x="381106" y="922538"/>
                </a:lnTo>
                <a:lnTo>
                  <a:pt x="383026" y="920617"/>
                </a:lnTo>
                <a:lnTo>
                  <a:pt x="433898" y="872611"/>
                </a:lnTo>
                <a:lnTo>
                  <a:pt x="431977" y="874532"/>
                </a:lnTo>
                <a:lnTo>
                  <a:pt x="483824" y="842848"/>
                </a:lnTo>
                <a:lnTo>
                  <a:pt x="484784" y="842848"/>
                </a:lnTo>
                <a:lnTo>
                  <a:pt x="485744" y="841888"/>
                </a:lnTo>
                <a:lnTo>
                  <a:pt x="485744" y="840927"/>
                </a:lnTo>
                <a:lnTo>
                  <a:pt x="537178" y="790446"/>
                </a:lnTo>
                <a:lnTo>
                  <a:pt x="585581" y="768934"/>
                </a:lnTo>
                <a:lnTo>
                  <a:pt x="575020" y="746851"/>
                </a:lnTo>
                <a:lnTo>
                  <a:pt x="621090" y="640308"/>
                </a:lnTo>
                <a:lnTo>
                  <a:pt x="571098" y="748627"/>
                </a:lnTo>
                <a:lnTo>
                  <a:pt x="569259" y="752612"/>
                </a:lnTo>
                <a:lnTo>
                  <a:pt x="537575" y="790056"/>
                </a:lnTo>
                <a:lnTo>
                  <a:pt x="533735" y="791977"/>
                </a:lnTo>
                <a:lnTo>
                  <a:pt x="520293" y="772774"/>
                </a:lnTo>
                <a:lnTo>
                  <a:pt x="468462" y="823645"/>
                </a:lnTo>
                <a:lnTo>
                  <a:pt x="471342" y="822700"/>
                </a:lnTo>
                <a:lnTo>
                  <a:pt x="419496" y="853409"/>
                </a:lnTo>
                <a:lnTo>
                  <a:pt x="418536" y="853409"/>
                </a:lnTo>
                <a:lnTo>
                  <a:pt x="418536" y="854369"/>
                </a:lnTo>
                <a:lnTo>
                  <a:pt x="417575" y="854369"/>
                </a:lnTo>
                <a:lnTo>
                  <a:pt x="372465" y="900455"/>
                </a:lnTo>
                <a:lnTo>
                  <a:pt x="365744" y="903335"/>
                </a:lnTo>
                <a:lnTo>
                  <a:pt x="368110" y="901100"/>
                </a:lnTo>
                <a:lnTo>
                  <a:pt x="320619" y="908136"/>
                </a:lnTo>
                <a:lnTo>
                  <a:pt x="319659" y="909096"/>
                </a:lnTo>
                <a:lnTo>
                  <a:pt x="317753" y="909096"/>
                </a:lnTo>
                <a:lnTo>
                  <a:pt x="315818" y="910056"/>
                </a:lnTo>
                <a:lnTo>
                  <a:pt x="275528" y="936659"/>
                </a:lnTo>
                <a:lnTo>
                  <a:pt x="230383" y="857250"/>
                </a:lnTo>
                <a:lnTo>
                  <a:pt x="230383" y="869731"/>
                </a:lnTo>
                <a:lnTo>
                  <a:pt x="209275" y="869731"/>
                </a:lnTo>
                <a:lnTo>
                  <a:pt x="209275" y="858210"/>
                </a:lnTo>
                <a:lnTo>
                  <a:pt x="157429" y="951326"/>
                </a:lnTo>
                <a:lnTo>
                  <a:pt x="159349" y="949406"/>
                </a:lnTo>
                <a:close/>
              </a:path>
              <a:path w="1316111" h="1138519">
                <a:moveTo>
                  <a:pt x="55671" y="1075166"/>
                </a:moveTo>
                <a:lnTo>
                  <a:pt x="16322" y="1138519"/>
                </a:lnTo>
                <a:lnTo>
                  <a:pt x="22067" y="1133734"/>
                </a:lnTo>
                <a:lnTo>
                  <a:pt x="72953" y="1092448"/>
                </a:lnTo>
                <a:lnTo>
                  <a:pt x="57591" y="1073246"/>
                </a:lnTo>
                <a:lnTo>
                  <a:pt x="56544" y="1074116"/>
                </a:lnTo>
                <a:lnTo>
                  <a:pt x="6720" y="1115491"/>
                </a:lnTo>
                <a:lnTo>
                  <a:pt x="960" y="1119332"/>
                </a:lnTo>
                <a:lnTo>
                  <a:pt x="0" y="1127013"/>
                </a:lnTo>
                <a:lnTo>
                  <a:pt x="4800" y="1131798"/>
                </a:lnTo>
                <a:lnTo>
                  <a:pt x="8641" y="1137574"/>
                </a:lnTo>
                <a:lnTo>
                  <a:pt x="16322" y="1138519"/>
                </a:lnTo>
                <a:lnTo>
                  <a:pt x="55671" y="1075166"/>
                </a:lnTo>
                <a:close/>
              </a:path>
              <a:path w="1316111" h="1138519">
                <a:moveTo>
                  <a:pt x="230383" y="869731"/>
                </a:moveTo>
                <a:lnTo>
                  <a:pt x="230383" y="857250"/>
                </a:lnTo>
                <a:lnTo>
                  <a:pt x="228462" y="853409"/>
                </a:lnTo>
                <a:lnTo>
                  <a:pt x="224622" y="851489"/>
                </a:lnTo>
                <a:lnTo>
                  <a:pt x="215021" y="851489"/>
                </a:lnTo>
                <a:lnTo>
                  <a:pt x="211180" y="853409"/>
                </a:lnTo>
                <a:lnTo>
                  <a:pt x="209275" y="858210"/>
                </a:lnTo>
                <a:lnTo>
                  <a:pt x="209275" y="869731"/>
                </a:lnTo>
                <a:lnTo>
                  <a:pt x="230383" y="86973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" name="object 81"/>
          <p:cNvSpPr/>
          <p:nvPr/>
        </p:nvSpPr>
        <p:spPr>
          <a:xfrm>
            <a:off x="2865868" y="2393654"/>
            <a:ext cx="1594866" cy="1011013"/>
          </a:xfrm>
          <a:custGeom>
            <a:avLst/>
            <a:gdLst/>
            <a:ahLst/>
            <a:cxnLst/>
            <a:rect l="l" t="t" r="r" b="b"/>
            <a:pathLst>
              <a:path w="1594866" h="1011013">
                <a:moveTo>
                  <a:pt x="254277" y="504261"/>
                </a:moveTo>
                <a:lnTo>
                  <a:pt x="254277" y="488914"/>
                </a:lnTo>
                <a:lnTo>
                  <a:pt x="251885" y="484459"/>
                </a:lnTo>
                <a:lnTo>
                  <a:pt x="242075" y="476028"/>
                </a:lnTo>
                <a:lnTo>
                  <a:pt x="229314" y="473552"/>
                </a:lnTo>
                <a:lnTo>
                  <a:pt x="224788" y="473965"/>
                </a:lnTo>
                <a:lnTo>
                  <a:pt x="212999" y="480104"/>
                </a:lnTo>
                <a:lnTo>
                  <a:pt x="207231" y="507141"/>
                </a:lnTo>
                <a:lnTo>
                  <a:pt x="254277" y="504261"/>
                </a:lnTo>
                <a:close/>
              </a:path>
              <a:path w="1594866" h="1011013">
                <a:moveTo>
                  <a:pt x="324350" y="472592"/>
                </a:moveTo>
                <a:lnTo>
                  <a:pt x="322430" y="426507"/>
                </a:lnTo>
                <a:lnTo>
                  <a:pt x="315709" y="430347"/>
                </a:lnTo>
                <a:lnTo>
                  <a:pt x="310909" y="436108"/>
                </a:lnTo>
                <a:lnTo>
                  <a:pt x="308988" y="442829"/>
                </a:lnTo>
                <a:lnTo>
                  <a:pt x="278397" y="553088"/>
                </a:lnTo>
                <a:lnTo>
                  <a:pt x="258117" y="626181"/>
                </a:lnTo>
                <a:lnTo>
                  <a:pt x="259077" y="642503"/>
                </a:lnTo>
                <a:lnTo>
                  <a:pt x="260496" y="645950"/>
                </a:lnTo>
                <a:lnTo>
                  <a:pt x="269847" y="655284"/>
                </a:lnTo>
                <a:lnTo>
                  <a:pt x="283065" y="658825"/>
                </a:lnTo>
                <a:lnTo>
                  <a:pt x="287831" y="657924"/>
                </a:lnTo>
                <a:lnTo>
                  <a:pt x="299272" y="651197"/>
                </a:lnTo>
                <a:lnTo>
                  <a:pt x="306108" y="639623"/>
                </a:lnTo>
                <a:lnTo>
                  <a:pt x="305148" y="624261"/>
                </a:lnTo>
                <a:lnTo>
                  <a:pt x="306108" y="639623"/>
                </a:lnTo>
                <a:lnTo>
                  <a:pt x="350420" y="482914"/>
                </a:lnTo>
                <a:lnTo>
                  <a:pt x="375237" y="492740"/>
                </a:lnTo>
                <a:lnTo>
                  <a:pt x="357954" y="456270"/>
                </a:lnTo>
                <a:lnTo>
                  <a:pt x="342592" y="425546"/>
                </a:lnTo>
                <a:lnTo>
                  <a:pt x="335872" y="423626"/>
                </a:lnTo>
                <a:lnTo>
                  <a:pt x="329151" y="423626"/>
                </a:lnTo>
                <a:lnTo>
                  <a:pt x="322430" y="426507"/>
                </a:lnTo>
                <a:lnTo>
                  <a:pt x="324350" y="472592"/>
                </a:lnTo>
                <a:close/>
              </a:path>
              <a:path w="1594866" h="1011013">
                <a:moveTo>
                  <a:pt x="390598" y="445709"/>
                </a:moveTo>
                <a:lnTo>
                  <a:pt x="394424" y="445709"/>
                </a:lnTo>
                <a:lnTo>
                  <a:pt x="342592" y="425546"/>
                </a:lnTo>
                <a:lnTo>
                  <a:pt x="357954" y="456270"/>
                </a:lnTo>
                <a:lnTo>
                  <a:pt x="375237" y="492740"/>
                </a:lnTo>
                <a:lnTo>
                  <a:pt x="377142" y="493700"/>
                </a:lnTo>
                <a:lnTo>
                  <a:pt x="379077" y="493700"/>
                </a:lnTo>
                <a:lnTo>
                  <a:pt x="430908" y="506197"/>
                </a:lnTo>
                <a:lnTo>
                  <a:pt x="419387" y="462991"/>
                </a:lnTo>
                <a:lnTo>
                  <a:pt x="429020" y="454250"/>
                </a:lnTo>
                <a:lnTo>
                  <a:pt x="390598" y="445709"/>
                </a:lnTo>
                <a:close/>
              </a:path>
              <a:path w="1594866" h="1011013">
                <a:moveTo>
                  <a:pt x="464512" y="424586"/>
                </a:moveTo>
                <a:lnTo>
                  <a:pt x="447230" y="505221"/>
                </a:lnTo>
                <a:lnTo>
                  <a:pt x="452991" y="500421"/>
                </a:lnTo>
                <a:lnTo>
                  <a:pt x="504822" y="453390"/>
                </a:lnTo>
                <a:lnTo>
                  <a:pt x="471233" y="415945"/>
                </a:lnTo>
                <a:lnTo>
                  <a:pt x="466187" y="420525"/>
                </a:lnTo>
                <a:lnTo>
                  <a:pt x="442430" y="457230"/>
                </a:lnTo>
                <a:lnTo>
                  <a:pt x="447230" y="505221"/>
                </a:lnTo>
                <a:lnTo>
                  <a:pt x="464512" y="424586"/>
                </a:lnTo>
                <a:close/>
              </a:path>
              <a:path w="1594866" h="1011013">
                <a:moveTo>
                  <a:pt x="442430" y="457230"/>
                </a:moveTo>
                <a:lnTo>
                  <a:pt x="466187" y="420525"/>
                </a:lnTo>
                <a:lnTo>
                  <a:pt x="429020" y="454250"/>
                </a:lnTo>
                <a:lnTo>
                  <a:pt x="419387" y="462991"/>
                </a:lnTo>
                <a:lnTo>
                  <a:pt x="430908" y="506197"/>
                </a:lnTo>
                <a:lnTo>
                  <a:pt x="438589" y="508102"/>
                </a:lnTo>
                <a:lnTo>
                  <a:pt x="447230" y="505221"/>
                </a:lnTo>
                <a:lnTo>
                  <a:pt x="442430" y="457230"/>
                </a:lnTo>
                <a:close/>
              </a:path>
              <a:path w="1594866" h="1011013">
                <a:moveTo>
                  <a:pt x="559549" y="322829"/>
                </a:moveTo>
                <a:lnTo>
                  <a:pt x="519224" y="294025"/>
                </a:lnTo>
                <a:lnTo>
                  <a:pt x="518264" y="295961"/>
                </a:lnTo>
                <a:lnTo>
                  <a:pt x="517304" y="297866"/>
                </a:lnTo>
                <a:lnTo>
                  <a:pt x="516344" y="298841"/>
                </a:lnTo>
                <a:lnTo>
                  <a:pt x="466187" y="420525"/>
                </a:lnTo>
                <a:lnTo>
                  <a:pt x="471233" y="415945"/>
                </a:lnTo>
                <a:lnTo>
                  <a:pt x="504822" y="453390"/>
                </a:lnTo>
                <a:lnTo>
                  <a:pt x="507703" y="450510"/>
                </a:lnTo>
                <a:lnTo>
                  <a:pt x="509623" y="447629"/>
                </a:lnTo>
                <a:lnTo>
                  <a:pt x="511543" y="443789"/>
                </a:lnTo>
                <a:lnTo>
                  <a:pt x="561806" y="319568"/>
                </a:lnTo>
                <a:lnTo>
                  <a:pt x="562429" y="318028"/>
                </a:lnTo>
                <a:lnTo>
                  <a:pt x="570095" y="220111"/>
                </a:lnTo>
                <a:lnTo>
                  <a:pt x="519224" y="294025"/>
                </a:lnTo>
                <a:lnTo>
                  <a:pt x="559549" y="322829"/>
                </a:lnTo>
                <a:close/>
              </a:path>
              <a:path w="1594866" h="1011013">
                <a:moveTo>
                  <a:pt x="781987" y="71572"/>
                </a:moveTo>
                <a:lnTo>
                  <a:pt x="739804" y="93864"/>
                </a:lnTo>
                <a:lnTo>
                  <a:pt x="691070" y="101072"/>
                </a:lnTo>
                <a:lnTo>
                  <a:pt x="735221" y="96286"/>
                </a:lnTo>
                <a:lnTo>
                  <a:pt x="710257" y="146197"/>
                </a:lnTo>
                <a:lnTo>
                  <a:pt x="698736" y="150998"/>
                </a:lnTo>
                <a:lnTo>
                  <a:pt x="680509" y="105872"/>
                </a:lnTo>
                <a:lnTo>
                  <a:pt x="628663" y="144277"/>
                </a:lnTo>
                <a:lnTo>
                  <a:pt x="626742" y="145237"/>
                </a:lnTo>
                <a:lnTo>
                  <a:pt x="658426" y="184602"/>
                </a:lnTo>
                <a:lnTo>
                  <a:pt x="664172" y="178841"/>
                </a:lnTo>
                <a:lnTo>
                  <a:pt x="661526" y="182306"/>
                </a:lnTo>
                <a:lnTo>
                  <a:pt x="705039" y="150064"/>
                </a:lnTo>
                <a:lnTo>
                  <a:pt x="750583" y="143317"/>
                </a:lnTo>
                <a:lnTo>
                  <a:pt x="742902" y="93406"/>
                </a:lnTo>
                <a:lnTo>
                  <a:pt x="781987" y="71572"/>
                </a:lnTo>
                <a:close/>
              </a:path>
              <a:path w="1594866" h="1011013">
                <a:moveTo>
                  <a:pt x="658426" y="184602"/>
                </a:moveTo>
                <a:lnTo>
                  <a:pt x="626742" y="145237"/>
                </a:lnTo>
                <a:lnTo>
                  <a:pt x="625782" y="147157"/>
                </a:lnTo>
                <a:lnTo>
                  <a:pt x="623862" y="149078"/>
                </a:lnTo>
                <a:lnTo>
                  <a:pt x="570095" y="220111"/>
                </a:lnTo>
                <a:lnTo>
                  <a:pt x="562429" y="318028"/>
                </a:lnTo>
                <a:lnTo>
                  <a:pt x="561806" y="319568"/>
                </a:lnTo>
                <a:lnTo>
                  <a:pt x="611380" y="247955"/>
                </a:lnTo>
                <a:lnTo>
                  <a:pt x="661526" y="182306"/>
                </a:lnTo>
                <a:lnTo>
                  <a:pt x="664172" y="178841"/>
                </a:lnTo>
                <a:lnTo>
                  <a:pt x="658426" y="184602"/>
                </a:lnTo>
                <a:close/>
              </a:path>
              <a:path w="1594866" h="1011013">
                <a:moveTo>
                  <a:pt x="698736" y="150998"/>
                </a:moveTo>
                <a:lnTo>
                  <a:pt x="710257" y="146197"/>
                </a:lnTo>
                <a:lnTo>
                  <a:pt x="735221" y="96286"/>
                </a:lnTo>
                <a:lnTo>
                  <a:pt x="691070" y="101072"/>
                </a:lnTo>
                <a:lnTo>
                  <a:pt x="687215" y="102032"/>
                </a:lnTo>
                <a:lnTo>
                  <a:pt x="683374" y="103967"/>
                </a:lnTo>
                <a:lnTo>
                  <a:pt x="680509" y="105872"/>
                </a:lnTo>
                <a:lnTo>
                  <a:pt x="698736" y="150998"/>
                </a:lnTo>
                <a:close/>
              </a:path>
              <a:path w="1594866" h="1011013">
                <a:moveTo>
                  <a:pt x="778426" y="76124"/>
                </a:moveTo>
                <a:lnTo>
                  <a:pt x="755383" y="141397"/>
                </a:lnTo>
                <a:lnTo>
                  <a:pt x="758263" y="140437"/>
                </a:lnTo>
                <a:lnTo>
                  <a:pt x="810095" y="113553"/>
                </a:lnTo>
                <a:lnTo>
                  <a:pt x="786092" y="69403"/>
                </a:lnTo>
                <a:lnTo>
                  <a:pt x="781987" y="71572"/>
                </a:lnTo>
                <a:lnTo>
                  <a:pt x="742902" y="93406"/>
                </a:lnTo>
                <a:lnTo>
                  <a:pt x="750583" y="143317"/>
                </a:lnTo>
                <a:lnTo>
                  <a:pt x="753463" y="142357"/>
                </a:lnTo>
                <a:lnTo>
                  <a:pt x="755383" y="141397"/>
                </a:lnTo>
                <a:lnTo>
                  <a:pt x="778426" y="76124"/>
                </a:lnTo>
                <a:close/>
              </a:path>
              <a:path w="1594866" h="1011013">
                <a:moveTo>
                  <a:pt x="883049" y="64602"/>
                </a:moveTo>
                <a:lnTo>
                  <a:pt x="857790" y="55719"/>
                </a:lnTo>
                <a:lnTo>
                  <a:pt x="886557" y="68508"/>
                </a:lnTo>
                <a:lnTo>
                  <a:pt x="890730" y="70363"/>
                </a:lnTo>
                <a:lnTo>
                  <a:pt x="883049" y="64602"/>
                </a:lnTo>
                <a:close/>
              </a:path>
              <a:path w="1594866" h="1011013">
                <a:moveTo>
                  <a:pt x="869622" y="40599"/>
                </a:moveTo>
                <a:lnTo>
                  <a:pt x="910892" y="25237"/>
                </a:lnTo>
                <a:lnTo>
                  <a:pt x="860006" y="2210"/>
                </a:lnTo>
                <a:lnTo>
                  <a:pt x="851471" y="0"/>
                </a:lnTo>
                <a:lnTo>
                  <a:pt x="839670" y="2042"/>
                </a:lnTo>
                <a:lnTo>
                  <a:pt x="838898" y="47320"/>
                </a:lnTo>
                <a:lnTo>
                  <a:pt x="869622" y="40599"/>
                </a:lnTo>
                <a:close/>
              </a:path>
              <a:path w="1594866" h="1011013">
                <a:moveTo>
                  <a:pt x="1013610" y="44440"/>
                </a:moveTo>
                <a:lnTo>
                  <a:pt x="1013205" y="44292"/>
                </a:lnTo>
                <a:lnTo>
                  <a:pt x="1001028" y="43152"/>
                </a:lnTo>
                <a:lnTo>
                  <a:pt x="989607" y="48280"/>
                </a:lnTo>
                <a:lnTo>
                  <a:pt x="956610" y="71507"/>
                </a:lnTo>
                <a:lnTo>
                  <a:pt x="919533" y="30998"/>
                </a:lnTo>
                <a:lnTo>
                  <a:pt x="917613" y="28118"/>
                </a:lnTo>
                <a:lnTo>
                  <a:pt x="914733" y="26197"/>
                </a:lnTo>
                <a:lnTo>
                  <a:pt x="910892" y="25237"/>
                </a:lnTo>
                <a:lnTo>
                  <a:pt x="869622" y="40599"/>
                </a:lnTo>
                <a:lnTo>
                  <a:pt x="838898" y="47320"/>
                </a:lnTo>
                <a:lnTo>
                  <a:pt x="839670" y="2042"/>
                </a:lnTo>
                <a:lnTo>
                  <a:pt x="830257" y="9875"/>
                </a:lnTo>
                <a:lnTo>
                  <a:pt x="781987" y="71572"/>
                </a:lnTo>
                <a:lnTo>
                  <a:pt x="786092" y="69403"/>
                </a:lnTo>
                <a:lnTo>
                  <a:pt x="810095" y="113553"/>
                </a:lnTo>
                <a:lnTo>
                  <a:pt x="812975" y="111633"/>
                </a:lnTo>
                <a:lnTo>
                  <a:pt x="815855" y="108753"/>
                </a:lnTo>
                <a:lnTo>
                  <a:pt x="817776" y="106848"/>
                </a:lnTo>
                <a:lnTo>
                  <a:pt x="857790" y="55719"/>
                </a:lnTo>
                <a:lnTo>
                  <a:pt x="883049" y="64602"/>
                </a:lnTo>
                <a:lnTo>
                  <a:pt x="890730" y="70363"/>
                </a:lnTo>
                <a:lnTo>
                  <a:pt x="886557" y="68508"/>
                </a:lnTo>
                <a:lnTo>
                  <a:pt x="933935" y="121249"/>
                </a:lnTo>
                <a:lnTo>
                  <a:pt x="943948" y="127928"/>
                </a:lnTo>
                <a:lnTo>
                  <a:pt x="937775" y="84765"/>
                </a:lnTo>
                <a:lnTo>
                  <a:pt x="971380" y="87645"/>
                </a:lnTo>
                <a:lnTo>
                  <a:pt x="994407" y="91486"/>
                </a:lnTo>
                <a:lnTo>
                  <a:pt x="1018410" y="88605"/>
                </a:lnTo>
                <a:lnTo>
                  <a:pt x="1064496" y="64602"/>
                </a:lnTo>
                <a:lnTo>
                  <a:pt x="1013610" y="44440"/>
                </a:lnTo>
                <a:close/>
              </a:path>
              <a:path w="1594866" h="1011013">
                <a:moveTo>
                  <a:pt x="1040493" y="107792"/>
                </a:moveTo>
                <a:lnTo>
                  <a:pt x="1007367" y="96522"/>
                </a:lnTo>
                <a:lnTo>
                  <a:pt x="1044651" y="111010"/>
                </a:lnTo>
                <a:lnTo>
                  <a:pt x="1046254" y="111633"/>
                </a:lnTo>
                <a:lnTo>
                  <a:pt x="1040493" y="107792"/>
                </a:lnTo>
                <a:close/>
              </a:path>
              <a:path w="1594866" h="1011013">
                <a:moveTo>
                  <a:pt x="1111527" y="103007"/>
                </a:moveTo>
                <a:lnTo>
                  <a:pt x="1147051" y="159639"/>
                </a:lnTo>
                <a:lnTo>
                  <a:pt x="1122088" y="107792"/>
                </a:lnTo>
                <a:lnTo>
                  <a:pt x="1117274" y="104070"/>
                </a:lnTo>
                <a:lnTo>
                  <a:pt x="1071202" y="68443"/>
                </a:lnTo>
                <a:lnTo>
                  <a:pt x="1068337" y="67483"/>
                </a:lnTo>
                <a:lnTo>
                  <a:pt x="1067361" y="65562"/>
                </a:lnTo>
                <a:lnTo>
                  <a:pt x="1064496" y="64602"/>
                </a:lnTo>
                <a:lnTo>
                  <a:pt x="1018410" y="88605"/>
                </a:lnTo>
                <a:lnTo>
                  <a:pt x="994407" y="91486"/>
                </a:lnTo>
                <a:lnTo>
                  <a:pt x="971380" y="87645"/>
                </a:lnTo>
                <a:lnTo>
                  <a:pt x="937775" y="84765"/>
                </a:lnTo>
                <a:lnTo>
                  <a:pt x="943948" y="127928"/>
                </a:lnTo>
                <a:lnTo>
                  <a:pt x="955951" y="129213"/>
                </a:lnTo>
                <a:lnTo>
                  <a:pt x="967539" y="125075"/>
                </a:lnTo>
                <a:lnTo>
                  <a:pt x="1007367" y="96522"/>
                </a:lnTo>
                <a:lnTo>
                  <a:pt x="1040493" y="107792"/>
                </a:lnTo>
                <a:lnTo>
                  <a:pt x="1046254" y="111633"/>
                </a:lnTo>
                <a:lnTo>
                  <a:pt x="1044651" y="111010"/>
                </a:lnTo>
                <a:lnTo>
                  <a:pt x="1091364" y="147157"/>
                </a:lnTo>
                <a:lnTo>
                  <a:pt x="1095205" y="150038"/>
                </a:lnTo>
                <a:lnTo>
                  <a:pt x="1111527" y="103007"/>
                </a:lnTo>
                <a:close/>
              </a:path>
              <a:path w="1594866" h="1011013">
                <a:moveTo>
                  <a:pt x="1163373" y="112593"/>
                </a:moveTo>
                <a:lnTo>
                  <a:pt x="1117274" y="104070"/>
                </a:lnTo>
                <a:lnTo>
                  <a:pt x="1122088" y="107792"/>
                </a:lnTo>
                <a:lnTo>
                  <a:pt x="1147051" y="159639"/>
                </a:lnTo>
                <a:lnTo>
                  <a:pt x="1153757" y="161559"/>
                </a:lnTo>
                <a:lnTo>
                  <a:pt x="1194082" y="183642"/>
                </a:lnTo>
                <a:lnTo>
                  <a:pt x="1165278" y="112593"/>
                </a:lnTo>
                <a:lnTo>
                  <a:pt x="1163373" y="112593"/>
                </a:lnTo>
                <a:close/>
              </a:path>
              <a:path w="1594866" h="1011013">
                <a:moveTo>
                  <a:pt x="1265131" y="181722"/>
                </a:moveTo>
                <a:lnTo>
                  <a:pt x="1253609" y="230673"/>
                </a:lnTo>
                <a:lnTo>
                  <a:pt x="1258395" y="230673"/>
                </a:lnTo>
                <a:lnTo>
                  <a:pt x="1310241" y="237393"/>
                </a:lnTo>
                <a:lnTo>
                  <a:pt x="1277597" y="186522"/>
                </a:lnTo>
                <a:lnTo>
                  <a:pt x="1272851" y="182742"/>
                </a:lnTo>
                <a:lnTo>
                  <a:pt x="1225766" y="145237"/>
                </a:lnTo>
                <a:lnTo>
                  <a:pt x="1224806" y="144277"/>
                </a:lnTo>
                <a:lnTo>
                  <a:pt x="1222885" y="142357"/>
                </a:lnTo>
                <a:lnTo>
                  <a:pt x="1221925" y="142357"/>
                </a:lnTo>
                <a:lnTo>
                  <a:pt x="1170094" y="115473"/>
                </a:lnTo>
                <a:lnTo>
                  <a:pt x="1168159" y="113553"/>
                </a:lnTo>
                <a:lnTo>
                  <a:pt x="1165278" y="112593"/>
                </a:lnTo>
                <a:lnTo>
                  <a:pt x="1194082" y="183642"/>
                </a:lnTo>
                <a:lnTo>
                  <a:pt x="1153757" y="161559"/>
                </a:lnTo>
                <a:lnTo>
                  <a:pt x="1147051" y="159639"/>
                </a:lnTo>
                <a:lnTo>
                  <a:pt x="1111527" y="103007"/>
                </a:lnTo>
                <a:lnTo>
                  <a:pt x="1095205" y="150038"/>
                </a:lnTo>
                <a:lnTo>
                  <a:pt x="1098085" y="151958"/>
                </a:lnTo>
                <a:lnTo>
                  <a:pt x="1102886" y="151958"/>
                </a:lnTo>
                <a:lnTo>
                  <a:pt x="1148978" y="160657"/>
                </a:lnTo>
                <a:lnTo>
                  <a:pt x="1197056" y="186064"/>
                </a:lnTo>
                <a:lnTo>
                  <a:pt x="1197922" y="186522"/>
                </a:lnTo>
                <a:lnTo>
                  <a:pt x="1245928" y="225872"/>
                </a:lnTo>
                <a:lnTo>
                  <a:pt x="1249769" y="227792"/>
                </a:lnTo>
                <a:lnTo>
                  <a:pt x="1253609" y="230673"/>
                </a:lnTo>
                <a:lnTo>
                  <a:pt x="1265131" y="181722"/>
                </a:lnTo>
                <a:close/>
              </a:path>
              <a:path w="1594866" h="1011013">
                <a:moveTo>
                  <a:pt x="1362088" y="197084"/>
                </a:moveTo>
                <a:lnTo>
                  <a:pt x="1360152" y="246995"/>
                </a:lnTo>
                <a:lnTo>
                  <a:pt x="1362088" y="246995"/>
                </a:lnTo>
                <a:lnTo>
                  <a:pt x="1364953" y="247955"/>
                </a:lnTo>
                <a:lnTo>
                  <a:pt x="1366873" y="246995"/>
                </a:lnTo>
                <a:lnTo>
                  <a:pt x="1418719" y="241234"/>
                </a:lnTo>
                <a:lnTo>
                  <a:pt x="1368793" y="197084"/>
                </a:lnTo>
                <a:lnTo>
                  <a:pt x="1366336" y="196682"/>
                </a:lnTo>
                <a:lnTo>
                  <a:pt x="1316002" y="188443"/>
                </a:lnTo>
                <a:lnTo>
                  <a:pt x="1272851" y="182742"/>
                </a:lnTo>
                <a:lnTo>
                  <a:pt x="1277597" y="186522"/>
                </a:lnTo>
                <a:lnTo>
                  <a:pt x="1310241" y="237393"/>
                </a:lnTo>
                <a:lnTo>
                  <a:pt x="1360152" y="246995"/>
                </a:lnTo>
                <a:lnTo>
                  <a:pt x="1362088" y="197084"/>
                </a:lnTo>
                <a:close/>
              </a:path>
              <a:path w="1594866" h="1011013">
                <a:moveTo>
                  <a:pt x="1366336" y="196682"/>
                </a:moveTo>
                <a:lnTo>
                  <a:pt x="1368793" y="197084"/>
                </a:lnTo>
                <a:lnTo>
                  <a:pt x="1418719" y="241234"/>
                </a:lnTo>
                <a:lnTo>
                  <a:pt x="1422560" y="241234"/>
                </a:lnTo>
                <a:lnTo>
                  <a:pt x="1466457" y="229635"/>
                </a:lnTo>
                <a:lnTo>
                  <a:pt x="1509916" y="246034"/>
                </a:lnTo>
                <a:lnTo>
                  <a:pt x="1502235" y="202829"/>
                </a:lnTo>
                <a:lnTo>
                  <a:pt x="1527198" y="198989"/>
                </a:lnTo>
                <a:lnTo>
                  <a:pt x="1534879" y="241234"/>
                </a:lnTo>
                <a:lnTo>
                  <a:pt x="1586710" y="198044"/>
                </a:lnTo>
                <a:lnTo>
                  <a:pt x="1588711" y="196212"/>
                </a:lnTo>
                <a:lnTo>
                  <a:pt x="1594573" y="185928"/>
                </a:lnTo>
                <a:lnTo>
                  <a:pt x="1594866" y="174062"/>
                </a:lnTo>
                <a:lnTo>
                  <a:pt x="1589590" y="162519"/>
                </a:lnTo>
                <a:lnTo>
                  <a:pt x="1587755" y="160527"/>
                </a:lnTo>
                <a:lnTo>
                  <a:pt x="1577227" y="154659"/>
                </a:lnTo>
                <a:lnTo>
                  <a:pt x="1565192" y="154363"/>
                </a:lnTo>
                <a:lnTo>
                  <a:pt x="1554081" y="159639"/>
                </a:lnTo>
                <a:lnTo>
                  <a:pt x="1513186" y="193706"/>
                </a:lnTo>
                <a:lnTo>
                  <a:pt x="1476311" y="179801"/>
                </a:lnTo>
                <a:lnTo>
                  <a:pt x="1473431" y="227792"/>
                </a:lnTo>
                <a:lnTo>
                  <a:pt x="1459029" y="226832"/>
                </a:lnTo>
                <a:lnTo>
                  <a:pt x="1460965" y="178841"/>
                </a:lnTo>
                <a:lnTo>
                  <a:pt x="1409118" y="192268"/>
                </a:lnTo>
                <a:lnTo>
                  <a:pt x="1412959" y="192268"/>
                </a:lnTo>
                <a:lnTo>
                  <a:pt x="1366336" y="196682"/>
                </a:lnTo>
                <a:close/>
              </a:path>
              <a:path w="1594866" h="1011013">
                <a:moveTo>
                  <a:pt x="1473431" y="227792"/>
                </a:moveTo>
                <a:lnTo>
                  <a:pt x="1476311" y="179801"/>
                </a:lnTo>
                <a:lnTo>
                  <a:pt x="1471511" y="177881"/>
                </a:lnTo>
                <a:lnTo>
                  <a:pt x="1465750" y="177881"/>
                </a:lnTo>
                <a:lnTo>
                  <a:pt x="1460965" y="178841"/>
                </a:lnTo>
                <a:lnTo>
                  <a:pt x="1459029" y="226832"/>
                </a:lnTo>
                <a:lnTo>
                  <a:pt x="1473431" y="227792"/>
                </a:lnTo>
                <a:close/>
              </a:path>
              <a:path w="1594866" h="1011013">
                <a:moveTo>
                  <a:pt x="1527198" y="198989"/>
                </a:moveTo>
                <a:lnTo>
                  <a:pt x="1502235" y="202829"/>
                </a:lnTo>
                <a:lnTo>
                  <a:pt x="1509916" y="246034"/>
                </a:lnTo>
                <a:lnTo>
                  <a:pt x="1511557" y="246521"/>
                </a:lnTo>
                <a:lnTo>
                  <a:pt x="1523930" y="246703"/>
                </a:lnTo>
                <a:lnTo>
                  <a:pt x="1534879" y="241234"/>
                </a:lnTo>
                <a:lnTo>
                  <a:pt x="1527198" y="198989"/>
                </a:lnTo>
                <a:close/>
              </a:path>
              <a:path w="1594866" h="1011013">
                <a:moveTo>
                  <a:pt x="1245928" y="225872"/>
                </a:moveTo>
                <a:lnTo>
                  <a:pt x="1197922" y="186522"/>
                </a:lnTo>
                <a:lnTo>
                  <a:pt x="1197056" y="186064"/>
                </a:lnTo>
                <a:lnTo>
                  <a:pt x="1245928" y="225872"/>
                </a:lnTo>
                <a:close/>
              </a:path>
              <a:path w="1594866" h="1011013">
                <a:moveTo>
                  <a:pt x="673" y="978559"/>
                </a:moveTo>
                <a:lnTo>
                  <a:pt x="0" y="990598"/>
                </a:lnTo>
                <a:lnTo>
                  <a:pt x="4817" y="1001537"/>
                </a:lnTo>
                <a:lnTo>
                  <a:pt x="14277" y="1009208"/>
                </a:lnTo>
                <a:lnTo>
                  <a:pt x="28997" y="1011013"/>
                </a:lnTo>
                <a:lnTo>
                  <a:pt x="39781" y="1006195"/>
                </a:lnTo>
                <a:lnTo>
                  <a:pt x="47881" y="996726"/>
                </a:lnTo>
                <a:lnTo>
                  <a:pt x="98752" y="887303"/>
                </a:lnTo>
                <a:lnTo>
                  <a:pt x="147969" y="737878"/>
                </a:lnTo>
                <a:lnTo>
                  <a:pt x="151559" y="726978"/>
                </a:lnTo>
                <a:lnTo>
                  <a:pt x="155400" y="690509"/>
                </a:lnTo>
                <a:lnTo>
                  <a:pt x="168841" y="674187"/>
                </a:lnTo>
                <a:lnTo>
                  <a:pt x="206271" y="491795"/>
                </a:lnTo>
                <a:lnTo>
                  <a:pt x="158390" y="678829"/>
                </a:lnTo>
                <a:lnTo>
                  <a:pt x="116995" y="697215"/>
                </a:lnTo>
                <a:lnTo>
                  <a:pt x="138117" y="742340"/>
                </a:lnTo>
                <a:lnTo>
                  <a:pt x="116995" y="697215"/>
                </a:lnTo>
                <a:lnTo>
                  <a:pt x="111234" y="700095"/>
                </a:lnTo>
                <a:lnTo>
                  <a:pt x="106433" y="704896"/>
                </a:lnTo>
                <a:lnTo>
                  <a:pt x="103568" y="711616"/>
                </a:lnTo>
                <a:lnTo>
                  <a:pt x="53642" y="866181"/>
                </a:lnTo>
                <a:lnTo>
                  <a:pt x="1811" y="975604"/>
                </a:lnTo>
                <a:lnTo>
                  <a:pt x="673" y="978559"/>
                </a:lnTo>
                <a:close/>
              </a:path>
              <a:path w="1594866" h="1011013">
                <a:moveTo>
                  <a:pt x="196669" y="716417"/>
                </a:moveTo>
                <a:lnTo>
                  <a:pt x="201485" y="710656"/>
                </a:lnTo>
                <a:lnTo>
                  <a:pt x="203390" y="702975"/>
                </a:lnTo>
                <a:lnTo>
                  <a:pt x="234984" y="579600"/>
                </a:lnTo>
                <a:lnTo>
                  <a:pt x="259077" y="642503"/>
                </a:lnTo>
                <a:lnTo>
                  <a:pt x="258117" y="626181"/>
                </a:lnTo>
                <a:lnTo>
                  <a:pt x="278397" y="553088"/>
                </a:lnTo>
                <a:lnTo>
                  <a:pt x="254277" y="488914"/>
                </a:lnTo>
                <a:lnTo>
                  <a:pt x="254277" y="504261"/>
                </a:lnTo>
                <a:lnTo>
                  <a:pt x="207231" y="507141"/>
                </a:lnTo>
                <a:lnTo>
                  <a:pt x="212999" y="480104"/>
                </a:lnTo>
                <a:lnTo>
                  <a:pt x="206271" y="491795"/>
                </a:lnTo>
                <a:lnTo>
                  <a:pt x="168841" y="674187"/>
                </a:lnTo>
                <a:lnTo>
                  <a:pt x="155400" y="690509"/>
                </a:lnTo>
                <a:lnTo>
                  <a:pt x="151559" y="726978"/>
                </a:lnTo>
                <a:lnTo>
                  <a:pt x="147969" y="737878"/>
                </a:lnTo>
                <a:lnTo>
                  <a:pt x="188989" y="719297"/>
                </a:lnTo>
                <a:lnTo>
                  <a:pt x="196669" y="71641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" name="object 82"/>
          <p:cNvSpPr/>
          <p:nvPr/>
        </p:nvSpPr>
        <p:spPr>
          <a:xfrm>
            <a:off x="3186379" y="2961284"/>
            <a:ext cx="1264279" cy="576940"/>
          </a:xfrm>
          <a:custGeom>
            <a:avLst/>
            <a:gdLst/>
            <a:ahLst/>
            <a:cxnLst/>
            <a:rect l="l" t="t" r="r" b="b"/>
            <a:pathLst>
              <a:path w="1264279" h="576940">
                <a:moveTo>
                  <a:pt x="883173" y="75834"/>
                </a:moveTo>
                <a:lnTo>
                  <a:pt x="834222" y="47990"/>
                </a:lnTo>
                <a:lnTo>
                  <a:pt x="832025" y="47410"/>
                </a:lnTo>
                <a:lnTo>
                  <a:pt x="883173" y="75834"/>
                </a:lnTo>
                <a:close/>
              </a:path>
              <a:path w="1264279" h="576940">
                <a:moveTo>
                  <a:pt x="935979" y="27828"/>
                </a:moveTo>
                <a:lnTo>
                  <a:pt x="936939" y="4800"/>
                </a:lnTo>
                <a:lnTo>
                  <a:pt x="933099" y="8641"/>
                </a:lnTo>
                <a:lnTo>
                  <a:pt x="935979" y="27828"/>
                </a:lnTo>
                <a:close/>
              </a:path>
              <a:path w="1264279" h="576940">
                <a:moveTo>
                  <a:pt x="468462" y="176631"/>
                </a:moveTo>
                <a:lnTo>
                  <a:pt x="518388" y="90236"/>
                </a:lnTo>
                <a:lnTo>
                  <a:pt x="467927" y="177125"/>
                </a:lnTo>
                <a:lnTo>
                  <a:pt x="468462" y="176631"/>
                </a:lnTo>
                <a:close/>
              </a:path>
              <a:path w="1264279" h="576940">
                <a:moveTo>
                  <a:pt x="421431" y="220797"/>
                </a:moveTo>
                <a:lnTo>
                  <a:pt x="467927" y="177125"/>
                </a:lnTo>
                <a:lnTo>
                  <a:pt x="420296" y="221160"/>
                </a:lnTo>
                <a:lnTo>
                  <a:pt x="421431" y="220797"/>
                </a:lnTo>
                <a:close/>
              </a:path>
              <a:path w="1264279" h="576940">
                <a:moveTo>
                  <a:pt x="177379" y="302507"/>
                </a:moveTo>
                <a:lnTo>
                  <a:pt x="225729" y="247889"/>
                </a:lnTo>
                <a:lnTo>
                  <a:pt x="178551" y="300471"/>
                </a:lnTo>
                <a:lnTo>
                  <a:pt x="176631" y="303352"/>
                </a:lnTo>
                <a:lnTo>
                  <a:pt x="127680" y="388787"/>
                </a:lnTo>
                <a:lnTo>
                  <a:pt x="177379" y="302507"/>
                </a:lnTo>
                <a:close/>
              </a:path>
              <a:path w="1264279" h="576940">
                <a:moveTo>
                  <a:pt x="0" y="561578"/>
                </a:moveTo>
                <a:lnTo>
                  <a:pt x="1920" y="569259"/>
                </a:lnTo>
                <a:lnTo>
                  <a:pt x="7680" y="573100"/>
                </a:lnTo>
                <a:lnTo>
                  <a:pt x="13441" y="576940"/>
                </a:lnTo>
                <a:lnTo>
                  <a:pt x="21122" y="574060"/>
                </a:lnTo>
                <a:lnTo>
                  <a:pt x="24002" y="569259"/>
                </a:lnTo>
                <a:lnTo>
                  <a:pt x="75834" y="480943"/>
                </a:lnTo>
                <a:lnTo>
                  <a:pt x="127680" y="388787"/>
                </a:lnTo>
                <a:lnTo>
                  <a:pt x="176631" y="303352"/>
                </a:lnTo>
                <a:lnTo>
                  <a:pt x="178551" y="300471"/>
                </a:lnTo>
                <a:lnTo>
                  <a:pt x="225729" y="247889"/>
                </a:lnTo>
                <a:lnTo>
                  <a:pt x="273588" y="239024"/>
                </a:lnTo>
                <a:lnTo>
                  <a:pt x="268787" y="215036"/>
                </a:lnTo>
                <a:lnTo>
                  <a:pt x="315833" y="186232"/>
                </a:lnTo>
                <a:lnTo>
                  <a:pt x="267835" y="215212"/>
                </a:lnTo>
                <a:lnTo>
                  <a:pt x="216956" y="224637"/>
                </a:lnTo>
                <a:lnTo>
                  <a:pt x="264947" y="216956"/>
                </a:lnTo>
                <a:lnTo>
                  <a:pt x="228478" y="244784"/>
                </a:lnTo>
                <a:lnTo>
                  <a:pt x="221757" y="248625"/>
                </a:lnTo>
                <a:lnTo>
                  <a:pt x="210235" y="228478"/>
                </a:lnTo>
                <a:lnTo>
                  <a:pt x="159349" y="287030"/>
                </a:lnTo>
                <a:lnTo>
                  <a:pt x="158389" y="287030"/>
                </a:lnTo>
                <a:lnTo>
                  <a:pt x="158389" y="287990"/>
                </a:lnTo>
                <a:lnTo>
                  <a:pt x="157444" y="288950"/>
                </a:lnTo>
                <a:lnTo>
                  <a:pt x="106558" y="377266"/>
                </a:lnTo>
                <a:lnTo>
                  <a:pt x="54726" y="468462"/>
                </a:lnTo>
                <a:lnTo>
                  <a:pt x="2880" y="555818"/>
                </a:lnTo>
                <a:lnTo>
                  <a:pt x="0" y="561578"/>
                </a:lnTo>
                <a:close/>
              </a:path>
              <a:path w="1264279" h="576940">
                <a:moveTo>
                  <a:pt x="221757" y="248625"/>
                </a:moveTo>
                <a:lnTo>
                  <a:pt x="228478" y="244784"/>
                </a:lnTo>
                <a:lnTo>
                  <a:pt x="264947" y="216956"/>
                </a:lnTo>
                <a:lnTo>
                  <a:pt x="216956" y="224637"/>
                </a:lnTo>
                <a:lnTo>
                  <a:pt x="215036" y="224637"/>
                </a:lnTo>
                <a:lnTo>
                  <a:pt x="212156" y="226542"/>
                </a:lnTo>
                <a:lnTo>
                  <a:pt x="210235" y="228478"/>
                </a:lnTo>
                <a:lnTo>
                  <a:pt x="221757" y="248625"/>
                </a:lnTo>
                <a:close/>
              </a:path>
              <a:path w="1264279" h="576940">
                <a:moveTo>
                  <a:pt x="274548" y="239024"/>
                </a:moveTo>
                <a:lnTo>
                  <a:pt x="275508" y="239024"/>
                </a:lnTo>
                <a:lnTo>
                  <a:pt x="277428" y="238064"/>
                </a:lnTo>
                <a:lnTo>
                  <a:pt x="320546" y="211230"/>
                </a:lnTo>
                <a:lnTo>
                  <a:pt x="365744" y="257266"/>
                </a:lnTo>
                <a:lnTo>
                  <a:pt x="370560" y="237103"/>
                </a:lnTo>
                <a:lnTo>
                  <a:pt x="383026" y="239984"/>
                </a:lnTo>
                <a:lnTo>
                  <a:pt x="417591" y="223662"/>
                </a:lnTo>
                <a:lnTo>
                  <a:pt x="429112" y="243824"/>
                </a:lnTo>
                <a:lnTo>
                  <a:pt x="466542" y="179511"/>
                </a:lnTo>
                <a:lnTo>
                  <a:pt x="485744" y="194873"/>
                </a:lnTo>
                <a:lnTo>
                  <a:pt x="486704" y="193913"/>
                </a:lnTo>
                <a:lnTo>
                  <a:pt x="486704" y="192953"/>
                </a:lnTo>
                <a:lnTo>
                  <a:pt x="487664" y="191033"/>
                </a:lnTo>
                <a:lnTo>
                  <a:pt x="536977" y="106095"/>
                </a:lnTo>
                <a:lnTo>
                  <a:pt x="539496" y="101757"/>
                </a:lnTo>
                <a:lnTo>
                  <a:pt x="575980" y="67193"/>
                </a:lnTo>
                <a:lnTo>
                  <a:pt x="525109" y="84475"/>
                </a:lnTo>
                <a:lnTo>
                  <a:pt x="532790" y="107518"/>
                </a:lnTo>
                <a:lnTo>
                  <a:pt x="525109" y="84475"/>
                </a:lnTo>
                <a:lnTo>
                  <a:pt x="521268" y="85435"/>
                </a:lnTo>
                <a:lnTo>
                  <a:pt x="519348" y="87355"/>
                </a:lnTo>
                <a:lnTo>
                  <a:pt x="518388" y="90236"/>
                </a:lnTo>
                <a:lnTo>
                  <a:pt x="468462" y="176631"/>
                </a:lnTo>
                <a:lnTo>
                  <a:pt x="467927" y="177125"/>
                </a:lnTo>
                <a:lnTo>
                  <a:pt x="421431" y="220797"/>
                </a:lnTo>
                <a:lnTo>
                  <a:pt x="420296" y="221160"/>
                </a:lnTo>
                <a:lnTo>
                  <a:pt x="377891" y="234753"/>
                </a:lnTo>
                <a:lnTo>
                  <a:pt x="331195" y="187192"/>
                </a:lnTo>
                <a:lnTo>
                  <a:pt x="328315" y="206395"/>
                </a:lnTo>
                <a:lnTo>
                  <a:pt x="313913" y="204475"/>
                </a:lnTo>
                <a:lnTo>
                  <a:pt x="315833" y="186232"/>
                </a:lnTo>
                <a:lnTo>
                  <a:pt x="268787" y="215036"/>
                </a:lnTo>
                <a:lnTo>
                  <a:pt x="273588" y="239024"/>
                </a:lnTo>
                <a:lnTo>
                  <a:pt x="274548" y="239024"/>
                </a:lnTo>
                <a:close/>
              </a:path>
              <a:path w="1264279" h="576940">
                <a:moveTo>
                  <a:pt x="328315" y="206395"/>
                </a:moveTo>
                <a:lnTo>
                  <a:pt x="331195" y="187192"/>
                </a:lnTo>
                <a:lnTo>
                  <a:pt x="327355" y="183352"/>
                </a:lnTo>
                <a:lnTo>
                  <a:pt x="320634" y="182392"/>
                </a:lnTo>
                <a:lnTo>
                  <a:pt x="315833" y="186232"/>
                </a:lnTo>
                <a:lnTo>
                  <a:pt x="313913" y="204475"/>
                </a:lnTo>
                <a:lnTo>
                  <a:pt x="328315" y="206395"/>
                </a:lnTo>
                <a:close/>
              </a:path>
              <a:path w="1264279" h="576940">
                <a:moveTo>
                  <a:pt x="365744" y="257266"/>
                </a:moveTo>
                <a:lnTo>
                  <a:pt x="368625" y="260146"/>
                </a:lnTo>
                <a:lnTo>
                  <a:pt x="373425" y="262067"/>
                </a:lnTo>
                <a:lnTo>
                  <a:pt x="377266" y="260146"/>
                </a:lnTo>
                <a:lnTo>
                  <a:pt x="429112" y="243824"/>
                </a:lnTo>
                <a:lnTo>
                  <a:pt x="417591" y="223662"/>
                </a:lnTo>
                <a:lnTo>
                  <a:pt x="383026" y="239984"/>
                </a:lnTo>
                <a:lnTo>
                  <a:pt x="370560" y="237103"/>
                </a:lnTo>
                <a:lnTo>
                  <a:pt x="365744" y="257266"/>
                </a:lnTo>
                <a:close/>
              </a:path>
              <a:path w="1264279" h="576940">
                <a:moveTo>
                  <a:pt x="466542" y="179511"/>
                </a:moveTo>
                <a:lnTo>
                  <a:pt x="429112" y="243824"/>
                </a:lnTo>
                <a:lnTo>
                  <a:pt x="431032" y="243824"/>
                </a:lnTo>
                <a:lnTo>
                  <a:pt x="432953" y="242864"/>
                </a:lnTo>
                <a:lnTo>
                  <a:pt x="433913" y="241904"/>
                </a:lnTo>
                <a:lnTo>
                  <a:pt x="485744" y="194873"/>
                </a:lnTo>
                <a:lnTo>
                  <a:pt x="466542" y="179511"/>
                </a:lnTo>
                <a:close/>
              </a:path>
              <a:path w="1264279" h="576940">
                <a:moveTo>
                  <a:pt x="632627" y="65272"/>
                </a:moveTo>
                <a:lnTo>
                  <a:pt x="628787" y="40309"/>
                </a:lnTo>
                <a:lnTo>
                  <a:pt x="627827" y="41269"/>
                </a:lnTo>
                <a:lnTo>
                  <a:pt x="625906" y="41269"/>
                </a:lnTo>
                <a:lnTo>
                  <a:pt x="575980" y="67193"/>
                </a:lnTo>
                <a:lnTo>
                  <a:pt x="539496" y="101757"/>
                </a:lnTo>
                <a:lnTo>
                  <a:pt x="536977" y="106095"/>
                </a:lnTo>
                <a:lnTo>
                  <a:pt x="583661" y="90236"/>
                </a:lnTo>
                <a:lnTo>
                  <a:pt x="632704" y="65268"/>
                </a:lnTo>
                <a:lnTo>
                  <a:pt x="636468" y="63352"/>
                </a:lnTo>
                <a:lnTo>
                  <a:pt x="632627" y="65272"/>
                </a:lnTo>
                <a:close/>
              </a:path>
              <a:path w="1264279" h="576940">
                <a:moveTo>
                  <a:pt x="682538" y="38389"/>
                </a:moveTo>
                <a:lnTo>
                  <a:pt x="680618" y="62392"/>
                </a:lnTo>
                <a:lnTo>
                  <a:pt x="683498" y="62392"/>
                </a:lnTo>
                <a:lnTo>
                  <a:pt x="683498" y="38389"/>
                </a:lnTo>
                <a:lnTo>
                  <a:pt x="682538" y="38389"/>
                </a:lnTo>
                <a:close/>
              </a:path>
              <a:path w="1264279" h="576940">
                <a:moveTo>
                  <a:pt x="783336" y="34549"/>
                </a:moveTo>
                <a:lnTo>
                  <a:pt x="782375" y="10561"/>
                </a:lnTo>
                <a:lnTo>
                  <a:pt x="778535" y="12481"/>
                </a:lnTo>
                <a:lnTo>
                  <a:pt x="731462" y="45339"/>
                </a:lnTo>
                <a:lnTo>
                  <a:pt x="685418" y="38389"/>
                </a:lnTo>
                <a:lnTo>
                  <a:pt x="683498" y="38389"/>
                </a:lnTo>
                <a:lnTo>
                  <a:pt x="683498" y="62392"/>
                </a:lnTo>
                <a:lnTo>
                  <a:pt x="680618" y="62392"/>
                </a:lnTo>
                <a:lnTo>
                  <a:pt x="682538" y="38389"/>
                </a:lnTo>
                <a:lnTo>
                  <a:pt x="630707" y="40309"/>
                </a:lnTo>
                <a:lnTo>
                  <a:pt x="628787" y="40309"/>
                </a:lnTo>
                <a:lnTo>
                  <a:pt x="632627" y="65272"/>
                </a:lnTo>
                <a:lnTo>
                  <a:pt x="636468" y="63352"/>
                </a:lnTo>
                <a:lnTo>
                  <a:pt x="632704" y="65268"/>
                </a:lnTo>
                <a:lnTo>
                  <a:pt x="681414" y="62510"/>
                </a:lnTo>
                <a:lnTo>
                  <a:pt x="732464" y="70073"/>
                </a:lnTo>
                <a:lnTo>
                  <a:pt x="727664" y="47990"/>
                </a:lnTo>
                <a:lnTo>
                  <a:pt x="736305" y="46070"/>
                </a:lnTo>
                <a:lnTo>
                  <a:pt x="739170" y="70073"/>
                </a:lnTo>
                <a:lnTo>
                  <a:pt x="741105" y="68153"/>
                </a:lnTo>
                <a:lnTo>
                  <a:pt x="788258" y="35849"/>
                </a:lnTo>
                <a:lnTo>
                  <a:pt x="832025" y="47410"/>
                </a:lnTo>
                <a:lnTo>
                  <a:pt x="834222" y="47990"/>
                </a:lnTo>
                <a:lnTo>
                  <a:pt x="883173" y="75834"/>
                </a:lnTo>
                <a:lnTo>
                  <a:pt x="880292" y="55671"/>
                </a:lnTo>
                <a:lnTo>
                  <a:pt x="894694" y="54711"/>
                </a:lnTo>
                <a:lnTo>
                  <a:pt x="896614" y="73914"/>
                </a:lnTo>
                <a:lnTo>
                  <a:pt x="943434" y="32189"/>
                </a:lnTo>
                <a:lnTo>
                  <a:pt x="986850" y="57591"/>
                </a:lnTo>
                <a:lnTo>
                  <a:pt x="990691" y="60472"/>
                </a:lnTo>
                <a:lnTo>
                  <a:pt x="995492" y="60472"/>
                </a:lnTo>
                <a:lnTo>
                  <a:pt x="999332" y="57591"/>
                </a:lnTo>
                <a:lnTo>
                  <a:pt x="1048252" y="28593"/>
                </a:lnTo>
                <a:lnTo>
                  <a:pt x="1093136" y="25267"/>
                </a:lnTo>
                <a:lnTo>
                  <a:pt x="1051163" y="26868"/>
                </a:lnTo>
                <a:lnTo>
                  <a:pt x="1045418" y="28803"/>
                </a:lnTo>
                <a:lnTo>
                  <a:pt x="999332" y="36484"/>
                </a:lnTo>
                <a:lnTo>
                  <a:pt x="986850" y="37429"/>
                </a:lnTo>
                <a:lnTo>
                  <a:pt x="949406" y="26868"/>
                </a:lnTo>
                <a:lnTo>
                  <a:pt x="993696" y="33248"/>
                </a:lnTo>
                <a:lnTo>
                  <a:pt x="947501" y="6720"/>
                </a:lnTo>
                <a:lnTo>
                  <a:pt x="943660" y="3840"/>
                </a:lnTo>
                <a:lnTo>
                  <a:pt x="936939" y="4800"/>
                </a:lnTo>
                <a:lnTo>
                  <a:pt x="935979" y="27828"/>
                </a:lnTo>
                <a:lnTo>
                  <a:pt x="933099" y="8641"/>
                </a:lnTo>
                <a:lnTo>
                  <a:pt x="886488" y="50153"/>
                </a:lnTo>
                <a:lnTo>
                  <a:pt x="842863" y="25923"/>
                </a:lnTo>
                <a:lnTo>
                  <a:pt x="840927" y="24963"/>
                </a:lnTo>
                <a:lnTo>
                  <a:pt x="839967" y="24963"/>
                </a:lnTo>
                <a:lnTo>
                  <a:pt x="831341" y="47030"/>
                </a:lnTo>
                <a:lnTo>
                  <a:pt x="792937" y="32644"/>
                </a:lnTo>
                <a:lnTo>
                  <a:pt x="785256" y="10561"/>
                </a:lnTo>
                <a:lnTo>
                  <a:pt x="782375" y="10561"/>
                </a:lnTo>
                <a:lnTo>
                  <a:pt x="783336" y="34549"/>
                </a:lnTo>
                <a:close/>
              </a:path>
              <a:path w="1264279" h="576940">
                <a:moveTo>
                  <a:pt x="792937" y="32644"/>
                </a:moveTo>
                <a:lnTo>
                  <a:pt x="831341" y="47030"/>
                </a:lnTo>
                <a:lnTo>
                  <a:pt x="839967" y="24963"/>
                </a:lnTo>
                <a:lnTo>
                  <a:pt x="789096" y="10561"/>
                </a:lnTo>
                <a:lnTo>
                  <a:pt x="785256" y="10561"/>
                </a:lnTo>
                <a:lnTo>
                  <a:pt x="792937" y="32644"/>
                </a:lnTo>
                <a:close/>
              </a:path>
              <a:path w="1264279" h="576940">
                <a:moveTo>
                  <a:pt x="1041577" y="3840"/>
                </a:moveTo>
                <a:lnTo>
                  <a:pt x="1039642" y="4800"/>
                </a:lnTo>
                <a:lnTo>
                  <a:pt x="1038697" y="5760"/>
                </a:lnTo>
                <a:lnTo>
                  <a:pt x="993696" y="33248"/>
                </a:lnTo>
                <a:lnTo>
                  <a:pt x="949406" y="26868"/>
                </a:lnTo>
                <a:lnTo>
                  <a:pt x="986850" y="37429"/>
                </a:lnTo>
                <a:lnTo>
                  <a:pt x="999332" y="36484"/>
                </a:lnTo>
                <a:lnTo>
                  <a:pt x="1045418" y="28803"/>
                </a:lnTo>
                <a:lnTo>
                  <a:pt x="1051163" y="26868"/>
                </a:lnTo>
                <a:lnTo>
                  <a:pt x="1093136" y="25267"/>
                </a:lnTo>
                <a:lnTo>
                  <a:pt x="1140454" y="58552"/>
                </a:lnTo>
                <a:lnTo>
                  <a:pt x="1143335" y="37429"/>
                </a:lnTo>
                <a:lnTo>
                  <a:pt x="1140454" y="58552"/>
                </a:lnTo>
                <a:lnTo>
                  <a:pt x="1143335" y="61432"/>
                </a:lnTo>
                <a:lnTo>
                  <a:pt x="1148120" y="61432"/>
                </a:lnTo>
                <a:lnTo>
                  <a:pt x="1151001" y="60472"/>
                </a:lnTo>
                <a:lnTo>
                  <a:pt x="1196402" y="46179"/>
                </a:lnTo>
                <a:lnTo>
                  <a:pt x="1154841" y="39349"/>
                </a:lnTo>
                <a:lnTo>
                  <a:pt x="1149400" y="35521"/>
                </a:lnTo>
                <a:lnTo>
                  <a:pt x="1103010" y="2880"/>
                </a:lnTo>
                <a:lnTo>
                  <a:pt x="1101089" y="960"/>
                </a:lnTo>
                <a:lnTo>
                  <a:pt x="1098209" y="0"/>
                </a:lnTo>
                <a:lnTo>
                  <a:pt x="1097249" y="24963"/>
                </a:lnTo>
                <a:lnTo>
                  <a:pt x="1088608" y="22082"/>
                </a:lnTo>
                <a:lnTo>
                  <a:pt x="1095329" y="0"/>
                </a:lnTo>
                <a:lnTo>
                  <a:pt x="1043482" y="3840"/>
                </a:lnTo>
                <a:lnTo>
                  <a:pt x="1041577" y="3840"/>
                </a:lnTo>
                <a:close/>
              </a:path>
              <a:path w="1264279" h="576940">
                <a:moveTo>
                  <a:pt x="1095329" y="0"/>
                </a:moveTo>
                <a:lnTo>
                  <a:pt x="1088608" y="22082"/>
                </a:lnTo>
                <a:lnTo>
                  <a:pt x="1097249" y="24963"/>
                </a:lnTo>
                <a:lnTo>
                  <a:pt x="1098209" y="0"/>
                </a:lnTo>
                <a:lnTo>
                  <a:pt x="1095329" y="0"/>
                </a:lnTo>
                <a:close/>
              </a:path>
              <a:path w="1264279" h="576940">
                <a:moveTo>
                  <a:pt x="1202847" y="44150"/>
                </a:moveTo>
                <a:lnTo>
                  <a:pt x="1202847" y="20147"/>
                </a:lnTo>
                <a:lnTo>
                  <a:pt x="1199006" y="19202"/>
                </a:lnTo>
                <a:lnTo>
                  <a:pt x="1195166" y="21122"/>
                </a:lnTo>
                <a:lnTo>
                  <a:pt x="1191326" y="42230"/>
                </a:lnTo>
                <a:lnTo>
                  <a:pt x="1202847" y="44150"/>
                </a:lnTo>
                <a:close/>
              </a:path>
              <a:path w="1264279" h="576940">
                <a:moveTo>
                  <a:pt x="1248917" y="86395"/>
                </a:moveTo>
                <a:lnTo>
                  <a:pt x="1256598" y="85435"/>
                </a:lnTo>
                <a:lnTo>
                  <a:pt x="1260439" y="80634"/>
                </a:lnTo>
                <a:lnTo>
                  <a:pt x="1264279" y="75834"/>
                </a:lnTo>
                <a:lnTo>
                  <a:pt x="1263319" y="68153"/>
                </a:lnTo>
                <a:lnTo>
                  <a:pt x="1257559" y="63352"/>
                </a:lnTo>
                <a:lnTo>
                  <a:pt x="1206687" y="23027"/>
                </a:lnTo>
                <a:lnTo>
                  <a:pt x="1202847" y="20147"/>
                </a:lnTo>
                <a:lnTo>
                  <a:pt x="1202847" y="44150"/>
                </a:lnTo>
                <a:lnTo>
                  <a:pt x="1191326" y="42230"/>
                </a:lnTo>
                <a:lnTo>
                  <a:pt x="1195166" y="21122"/>
                </a:lnTo>
                <a:lnTo>
                  <a:pt x="1149400" y="35521"/>
                </a:lnTo>
                <a:lnTo>
                  <a:pt x="1154841" y="39349"/>
                </a:lnTo>
                <a:lnTo>
                  <a:pt x="1196402" y="46179"/>
                </a:lnTo>
                <a:lnTo>
                  <a:pt x="1243157" y="82555"/>
                </a:lnTo>
                <a:lnTo>
                  <a:pt x="1248917" y="86395"/>
                </a:lnTo>
                <a:close/>
              </a:path>
              <a:path w="1264279" h="576940">
                <a:moveTo>
                  <a:pt x="894694" y="54711"/>
                </a:moveTo>
                <a:lnTo>
                  <a:pt x="880292" y="55671"/>
                </a:lnTo>
                <a:lnTo>
                  <a:pt x="883173" y="75834"/>
                </a:lnTo>
                <a:lnTo>
                  <a:pt x="887013" y="77754"/>
                </a:lnTo>
                <a:lnTo>
                  <a:pt x="892774" y="76794"/>
                </a:lnTo>
                <a:lnTo>
                  <a:pt x="896614" y="73914"/>
                </a:lnTo>
                <a:lnTo>
                  <a:pt x="894694" y="54711"/>
                </a:lnTo>
                <a:close/>
              </a:path>
              <a:path w="1264279" h="576940">
                <a:moveTo>
                  <a:pt x="736305" y="46070"/>
                </a:moveTo>
                <a:lnTo>
                  <a:pt x="727664" y="47990"/>
                </a:lnTo>
                <a:lnTo>
                  <a:pt x="732464" y="70073"/>
                </a:lnTo>
                <a:lnTo>
                  <a:pt x="739170" y="70073"/>
                </a:lnTo>
                <a:lnTo>
                  <a:pt x="736305" y="4607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/>
          <p:nvPr/>
        </p:nvSpPr>
        <p:spPr>
          <a:xfrm>
            <a:off x="2292644" y="1988356"/>
            <a:ext cx="51839" cy="0"/>
          </a:xfrm>
          <a:custGeom>
            <a:avLst/>
            <a:gdLst/>
            <a:ahLst/>
            <a:cxnLst/>
            <a:rect l="l" t="t" r="r" b="b"/>
            <a:pathLst>
              <a:path w="51839" h="0">
                <a:moveTo>
                  <a:pt x="0" y="0"/>
                </a:moveTo>
                <a:lnTo>
                  <a:pt x="51839" y="0"/>
                </a:lnTo>
              </a:path>
            </a:pathLst>
          </a:custGeom>
          <a:ln w="19510">
            <a:solidFill>
              <a:srgbClr val="6F2F9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/>
          <p:nvPr/>
        </p:nvSpPr>
        <p:spPr>
          <a:xfrm>
            <a:off x="2352172" y="1910120"/>
            <a:ext cx="100782" cy="119024"/>
          </a:xfrm>
          <a:custGeom>
            <a:avLst/>
            <a:gdLst/>
            <a:ahLst/>
            <a:cxnLst/>
            <a:rect l="l" t="t" r="r" b="b"/>
            <a:pathLst>
              <a:path w="100782" h="119024">
                <a:moveTo>
                  <a:pt x="100782" y="0"/>
                </a:moveTo>
                <a:lnTo>
                  <a:pt x="0" y="0"/>
                </a:lnTo>
                <a:lnTo>
                  <a:pt x="0" y="3825"/>
                </a:lnTo>
                <a:lnTo>
                  <a:pt x="10546" y="3825"/>
                </a:lnTo>
                <a:lnTo>
                  <a:pt x="12481" y="4785"/>
                </a:lnTo>
                <a:lnTo>
                  <a:pt x="14386" y="6720"/>
                </a:lnTo>
                <a:lnTo>
                  <a:pt x="15361" y="7665"/>
                </a:lnTo>
                <a:lnTo>
                  <a:pt x="16322" y="8625"/>
                </a:lnTo>
                <a:lnTo>
                  <a:pt x="16322" y="10561"/>
                </a:lnTo>
                <a:lnTo>
                  <a:pt x="17266" y="14386"/>
                </a:lnTo>
                <a:lnTo>
                  <a:pt x="17266" y="104637"/>
                </a:lnTo>
                <a:lnTo>
                  <a:pt x="16322" y="108478"/>
                </a:lnTo>
                <a:lnTo>
                  <a:pt x="16322" y="109423"/>
                </a:lnTo>
                <a:lnTo>
                  <a:pt x="15361" y="112303"/>
                </a:lnTo>
                <a:lnTo>
                  <a:pt x="14386" y="113263"/>
                </a:lnTo>
                <a:lnTo>
                  <a:pt x="12481" y="114223"/>
                </a:lnTo>
                <a:lnTo>
                  <a:pt x="10546" y="115199"/>
                </a:lnTo>
                <a:lnTo>
                  <a:pt x="7680" y="116144"/>
                </a:lnTo>
                <a:lnTo>
                  <a:pt x="0" y="116144"/>
                </a:lnTo>
                <a:lnTo>
                  <a:pt x="0" y="119024"/>
                </a:lnTo>
                <a:lnTo>
                  <a:pt x="62392" y="119024"/>
                </a:lnTo>
                <a:lnTo>
                  <a:pt x="62392" y="116144"/>
                </a:lnTo>
                <a:lnTo>
                  <a:pt x="55671" y="116144"/>
                </a:lnTo>
                <a:lnTo>
                  <a:pt x="52791" y="115199"/>
                </a:lnTo>
                <a:lnTo>
                  <a:pt x="50871" y="114223"/>
                </a:lnTo>
                <a:lnTo>
                  <a:pt x="48950" y="113263"/>
                </a:lnTo>
                <a:lnTo>
                  <a:pt x="47030" y="111358"/>
                </a:lnTo>
                <a:lnTo>
                  <a:pt x="47030" y="110383"/>
                </a:lnTo>
                <a:lnTo>
                  <a:pt x="46070" y="108478"/>
                </a:lnTo>
                <a:lnTo>
                  <a:pt x="46070" y="62392"/>
                </a:lnTo>
                <a:lnTo>
                  <a:pt x="55671" y="62392"/>
                </a:lnTo>
                <a:lnTo>
                  <a:pt x="61432" y="64312"/>
                </a:lnTo>
                <a:lnTo>
                  <a:pt x="66233" y="68153"/>
                </a:lnTo>
                <a:lnTo>
                  <a:pt x="71033" y="71033"/>
                </a:lnTo>
                <a:lnTo>
                  <a:pt x="73914" y="78714"/>
                </a:lnTo>
                <a:lnTo>
                  <a:pt x="74874" y="90236"/>
                </a:lnTo>
                <a:lnTo>
                  <a:pt x="77754" y="90236"/>
                </a:lnTo>
                <a:lnTo>
                  <a:pt x="77754" y="30708"/>
                </a:lnTo>
                <a:lnTo>
                  <a:pt x="74874" y="30708"/>
                </a:lnTo>
                <a:lnTo>
                  <a:pt x="73914" y="36469"/>
                </a:lnTo>
                <a:lnTo>
                  <a:pt x="72953" y="42230"/>
                </a:lnTo>
                <a:lnTo>
                  <a:pt x="70073" y="45110"/>
                </a:lnTo>
                <a:lnTo>
                  <a:pt x="68153" y="48950"/>
                </a:lnTo>
                <a:lnTo>
                  <a:pt x="65272" y="51831"/>
                </a:lnTo>
                <a:lnTo>
                  <a:pt x="62392" y="53751"/>
                </a:lnTo>
                <a:lnTo>
                  <a:pt x="58552" y="54711"/>
                </a:lnTo>
                <a:lnTo>
                  <a:pt x="54711" y="55671"/>
                </a:lnTo>
                <a:lnTo>
                  <a:pt x="46070" y="55671"/>
                </a:lnTo>
                <a:lnTo>
                  <a:pt x="46070" y="6720"/>
                </a:lnTo>
                <a:lnTo>
                  <a:pt x="66233" y="6720"/>
                </a:lnTo>
                <a:lnTo>
                  <a:pt x="72953" y="7665"/>
                </a:lnTo>
                <a:lnTo>
                  <a:pt x="75834" y="8625"/>
                </a:lnTo>
                <a:lnTo>
                  <a:pt x="82555" y="9585"/>
                </a:lnTo>
                <a:lnTo>
                  <a:pt x="87355" y="12466"/>
                </a:lnTo>
                <a:lnTo>
                  <a:pt x="91196" y="16306"/>
                </a:lnTo>
                <a:lnTo>
                  <a:pt x="94076" y="20147"/>
                </a:lnTo>
                <a:lnTo>
                  <a:pt x="95996" y="25907"/>
                </a:lnTo>
                <a:lnTo>
                  <a:pt x="96956" y="34549"/>
                </a:lnTo>
                <a:lnTo>
                  <a:pt x="100782" y="34549"/>
                </a:lnTo>
                <a:lnTo>
                  <a:pt x="100782" y="0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2464475" y="1944669"/>
            <a:ext cx="71048" cy="84475"/>
          </a:xfrm>
          <a:custGeom>
            <a:avLst/>
            <a:gdLst/>
            <a:ahLst/>
            <a:cxnLst/>
            <a:rect l="l" t="t" r="r" b="b"/>
            <a:pathLst>
              <a:path w="71048" h="84475">
                <a:moveTo>
                  <a:pt x="45125" y="84475"/>
                </a:moveTo>
                <a:lnTo>
                  <a:pt x="45125" y="81594"/>
                </a:lnTo>
                <a:lnTo>
                  <a:pt x="41285" y="81594"/>
                </a:lnTo>
                <a:lnTo>
                  <a:pt x="39364" y="80650"/>
                </a:lnTo>
                <a:lnTo>
                  <a:pt x="37444" y="80650"/>
                </a:lnTo>
                <a:lnTo>
                  <a:pt x="36484" y="79674"/>
                </a:lnTo>
                <a:lnTo>
                  <a:pt x="35524" y="77754"/>
                </a:lnTo>
                <a:lnTo>
                  <a:pt x="34564" y="76809"/>
                </a:lnTo>
                <a:lnTo>
                  <a:pt x="34564" y="70088"/>
                </a:lnTo>
                <a:lnTo>
                  <a:pt x="33604" y="65272"/>
                </a:lnTo>
                <a:lnTo>
                  <a:pt x="33604" y="39364"/>
                </a:lnTo>
                <a:lnTo>
                  <a:pt x="34564" y="33604"/>
                </a:lnTo>
                <a:lnTo>
                  <a:pt x="36484" y="27843"/>
                </a:lnTo>
                <a:lnTo>
                  <a:pt x="38404" y="24002"/>
                </a:lnTo>
                <a:lnTo>
                  <a:pt x="40325" y="21122"/>
                </a:lnTo>
                <a:lnTo>
                  <a:pt x="42245" y="19202"/>
                </a:lnTo>
                <a:lnTo>
                  <a:pt x="44165" y="18242"/>
                </a:lnTo>
                <a:lnTo>
                  <a:pt x="45125" y="17282"/>
                </a:lnTo>
                <a:lnTo>
                  <a:pt x="48966" y="17282"/>
                </a:lnTo>
                <a:lnTo>
                  <a:pt x="49926" y="18242"/>
                </a:lnTo>
                <a:lnTo>
                  <a:pt x="50886" y="19202"/>
                </a:lnTo>
                <a:lnTo>
                  <a:pt x="52806" y="21122"/>
                </a:lnTo>
                <a:lnTo>
                  <a:pt x="55686" y="23042"/>
                </a:lnTo>
                <a:lnTo>
                  <a:pt x="58567" y="24002"/>
                </a:lnTo>
                <a:lnTo>
                  <a:pt x="64328" y="24002"/>
                </a:lnTo>
                <a:lnTo>
                  <a:pt x="66248" y="23042"/>
                </a:lnTo>
                <a:lnTo>
                  <a:pt x="68168" y="21122"/>
                </a:lnTo>
                <a:lnTo>
                  <a:pt x="70088" y="18242"/>
                </a:lnTo>
                <a:lnTo>
                  <a:pt x="71048" y="15361"/>
                </a:lnTo>
                <a:lnTo>
                  <a:pt x="71048" y="7680"/>
                </a:lnTo>
                <a:lnTo>
                  <a:pt x="70088" y="4800"/>
                </a:lnTo>
                <a:lnTo>
                  <a:pt x="68168" y="2880"/>
                </a:lnTo>
                <a:lnTo>
                  <a:pt x="66248" y="960"/>
                </a:lnTo>
                <a:lnTo>
                  <a:pt x="63367" y="0"/>
                </a:lnTo>
                <a:lnTo>
                  <a:pt x="56647" y="0"/>
                </a:lnTo>
                <a:lnTo>
                  <a:pt x="52806" y="1920"/>
                </a:lnTo>
                <a:lnTo>
                  <a:pt x="48006" y="3840"/>
                </a:lnTo>
                <a:lnTo>
                  <a:pt x="44165" y="6720"/>
                </a:lnTo>
                <a:lnTo>
                  <a:pt x="39364" y="12481"/>
                </a:lnTo>
                <a:lnTo>
                  <a:pt x="33604" y="21122"/>
                </a:lnTo>
                <a:lnTo>
                  <a:pt x="33604" y="2880"/>
                </a:lnTo>
                <a:lnTo>
                  <a:pt x="0" y="2880"/>
                </a:lnTo>
                <a:lnTo>
                  <a:pt x="0" y="5760"/>
                </a:lnTo>
                <a:lnTo>
                  <a:pt x="2880" y="5760"/>
                </a:lnTo>
                <a:lnTo>
                  <a:pt x="4815" y="6720"/>
                </a:lnTo>
                <a:lnTo>
                  <a:pt x="6720" y="7680"/>
                </a:lnTo>
                <a:lnTo>
                  <a:pt x="7696" y="8641"/>
                </a:lnTo>
                <a:lnTo>
                  <a:pt x="8656" y="9601"/>
                </a:lnTo>
                <a:lnTo>
                  <a:pt x="8656" y="10561"/>
                </a:lnTo>
                <a:lnTo>
                  <a:pt x="9601" y="12481"/>
                </a:lnTo>
                <a:lnTo>
                  <a:pt x="9601" y="72953"/>
                </a:lnTo>
                <a:lnTo>
                  <a:pt x="8656" y="76809"/>
                </a:lnTo>
                <a:lnTo>
                  <a:pt x="7696" y="78714"/>
                </a:lnTo>
                <a:lnTo>
                  <a:pt x="6720" y="80650"/>
                </a:lnTo>
                <a:lnTo>
                  <a:pt x="3840" y="81594"/>
                </a:lnTo>
                <a:lnTo>
                  <a:pt x="0" y="81594"/>
                </a:lnTo>
                <a:lnTo>
                  <a:pt x="0" y="84475"/>
                </a:lnTo>
                <a:lnTo>
                  <a:pt x="45125" y="84475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2546085" y="1944669"/>
            <a:ext cx="78714" cy="85435"/>
          </a:xfrm>
          <a:custGeom>
            <a:avLst/>
            <a:gdLst/>
            <a:ahLst/>
            <a:cxnLst/>
            <a:rect l="l" t="t" r="r" b="b"/>
            <a:pathLst>
              <a:path w="78714" h="85435">
                <a:moveTo>
                  <a:pt x="75834" y="77754"/>
                </a:moveTo>
                <a:lnTo>
                  <a:pt x="78714" y="72953"/>
                </a:lnTo>
                <a:lnTo>
                  <a:pt x="76794" y="71033"/>
                </a:lnTo>
                <a:lnTo>
                  <a:pt x="74874" y="73929"/>
                </a:lnTo>
                <a:lnTo>
                  <a:pt x="72953" y="74874"/>
                </a:lnTo>
                <a:lnTo>
                  <a:pt x="71033" y="74874"/>
                </a:lnTo>
                <a:lnTo>
                  <a:pt x="70073" y="73929"/>
                </a:lnTo>
                <a:lnTo>
                  <a:pt x="69113" y="72953"/>
                </a:lnTo>
                <a:lnTo>
                  <a:pt x="68153" y="71993"/>
                </a:lnTo>
                <a:lnTo>
                  <a:pt x="68153" y="24002"/>
                </a:lnTo>
                <a:lnTo>
                  <a:pt x="67193" y="18242"/>
                </a:lnTo>
                <a:lnTo>
                  <a:pt x="67193" y="15361"/>
                </a:lnTo>
                <a:lnTo>
                  <a:pt x="65272" y="11521"/>
                </a:lnTo>
                <a:lnTo>
                  <a:pt x="62392" y="8641"/>
                </a:lnTo>
                <a:lnTo>
                  <a:pt x="57591" y="4800"/>
                </a:lnTo>
                <a:lnTo>
                  <a:pt x="53751" y="1920"/>
                </a:lnTo>
                <a:lnTo>
                  <a:pt x="47030" y="0"/>
                </a:lnTo>
                <a:lnTo>
                  <a:pt x="32628" y="0"/>
                </a:lnTo>
                <a:lnTo>
                  <a:pt x="26868" y="960"/>
                </a:lnTo>
                <a:lnTo>
                  <a:pt x="21122" y="2880"/>
                </a:lnTo>
                <a:lnTo>
                  <a:pt x="14401" y="4800"/>
                </a:lnTo>
                <a:lnTo>
                  <a:pt x="10561" y="8641"/>
                </a:lnTo>
                <a:lnTo>
                  <a:pt x="6720" y="12481"/>
                </a:lnTo>
                <a:lnTo>
                  <a:pt x="3840" y="16322"/>
                </a:lnTo>
                <a:lnTo>
                  <a:pt x="1920" y="20162"/>
                </a:lnTo>
                <a:lnTo>
                  <a:pt x="1920" y="26883"/>
                </a:lnTo>
                <a:lnTo>
                  <a:pt x="2880" y="29763"/>
                </a:lnTo>
                <a:lnTo>
                  <a:pt x="5760" y="31683"/>
                </a:lnTo>
                <a:lnTo>
                  <a:pt x="7680" y="34564"/>
                </a:lnTo>
                <a:lnTo>
                  <a:pt x="11506" y="35524"/>
                </a:lnTo>
                <a:lnTo>
                  <a:pt x="18242" y="35524"/>
                </a:lnTo>
                <a:lnTo>
                  <a:pt x="21122" y="34564"/>
                </a:lnTo>
                <a:lnTo>
                  <a:pt x="23027" y="32644"/>
                </a:lnTo>
                <a:lnTo>
                  <a:pt x="24963" y="29763"/>
                </a:lnTo>
                <a:lnTo>
                  <a:pt x="26868" y="27843"/>
                </a:lnTo>
                <a:lnTo>
                  <a:pt x="26868" y="22082"/>
                </a:lnTo>
                <a:lnTo>
                  <a:pt x="24963" y="20162"/>
                </a:lnTo>
                <a:lnTo>
                  <a:pt x="23027" y="17282"/>
                </a:lnTo>
                <a:lnTo>
                  <a:pt x="21122" y="15361"/>
                </a:lnTo>
                <a:lnTo>
                  <a:pt x="20147" y="14401"/>
                </a:lnTo>
                <a:lnTo>
                  <a:pt x="20147" y="11521"/>
                </a:lnTo>
                <a:lnTo>
                  <a:pt x="21122" y="10561"/>
                </a:lnTo>
                <a:lnTo>
                  <a:pt x="23027" y="9601"/>
                </a:lnTo>
                <a:lnTo>
                  <a:pt x="24963" y="7680"/>
                </a:lnTo>
                <a:lnTo>
                  <a:pt x="28788" y="6720"/>
                </a:lnTo>
                <a:lnTo>
                  <a:pt x="34549" y="6720"/>
                </a:lnTo>
                <a:lnTo>
                  <a:pt x="36469" y="7680"/>
                </a:lnTo>
                <a:lnTo>
                  <a:pt x="38389" y="8641"/>
                </a:lnTo>
                <a:lnTo>
                  <a:pt x="40309" y="9601"/>
                </a:lnTo>
                <a:lnTo>
                  <a:pt x="42230" y="11521"/>
                </a:lnTo>
                <a:lnTo>
                  <a:pt x="42230" y="12481"/>
                </a:lnTo>
                <a:lnTo>
                  <a:pt x="43190" y="14401"/>
                </a:lnTo>
                <a:lnTo>
                  <a:pt x="43190" y="32644"/>
                </a:lnTo>
                <a:lnTo>
                  <a:pt x="40619" y="33871"/>
                </a:lnTo>
                <a:lnTo>
                  <a:pt x="25901" y="41343"/>
                </a:lnTo>
                <a:lnTo>
                  <a:pt x="15237" y="47655"/>
                </a:lnTo>
                <a:lnTo>
                  <a:pt x="8625" y="52806"/>
                </a:lnTo>
                <a:lnTo>
                  <a:pt x="2880" y="57591"/>
                </a:lnTo>
                <a:lnTo>
                  <a:pt x="0" y="63367"/>
                </a:lnTo>
                <a:lnTo>
                  <a:pt x="0" y="73929"/>
                </a:lnTo>
                <a:lnTo>
                  <a:pt x="1920" y="77754"/>
                </a:lnTo>
                <a:lnTo>
                  <a:pt x="4785" y="81594"/>
                </a:lnTo>
                <a:lnTo>
                  <a:pt x="7680" y="84475"/>
                </a:lnTo>
                <a:lnTo>
                  <a:pt x="11506" y="85435"/>
                </a:lnTo>
                <a:lnTo>
                  <a:pt x="16306" y="85435"/>
                </a:lnTo>
                <a:lnTo>
                  <a:pt x="20022" y="85196"/>
                </a:lnTo>
                <a:lnTo>
                  <a:pt x="31306" y="81492"/>
                </a:lnTo>
                <a:lnTo>
                  <a:pt x="28788" y="70088"/>
                </a:lnTo>
                <a:lnTo>
                  <a:pt x="26868" y="69113"/>
                </a:lnTo>
                <a:lnTo>
                  <a:pt x="24963" y="66248"/>
                </a:lnTo>
                <a:lnTo>
                  <a:pt x="23987" y="64312"/>
                </a:lnTo>
                <a:lnTo>
                  <a:pt x="23987" y="58567"/>
                </a:lnTo>
                <a:lnTo>
                  <a:pt x="24963" y="54726"/>
                </a:lnTo>
                <a:lnTo>
                  <a:pt x="27843" y="51846"/>
                </a:lnTo>
                <a:lnTo>
                  <a:pt x="30708" y="47045"/>
                </a:lnTo>
                <a:lnTo>
                  <a:pt x="36469" y="43205"/>
                </a:lnTo>
                <a:lnTo>
                  <a:pt x="43190" y="38404"/>
                </a:lnTo>
                <a:lnTo>
                  <a:pt x="43190" y="66248"/>
                </a:lnTo>
                <a:lnTo>
                  <a:pt x="39349" y="69113"/>
                </a:lnTo>
                <a:lnTo>
                  <a:pt x="43190" y="72953"/>
                </a:lnTo>
                <a:lnTo>
                  <a:pt x="44150" y="76809"/>
                </a:lnTo>
                <a:lnTo>
                  <a:pt x="46070" y="80650"/>
                </a:lnTo>
                <a:lnTo>
                  <a:pt x="47990" y="82555"/>
                </a:lnTo>
                <a:lnTo>
                  <a:pt x="50871" y="84475"/>
                </a:lnTo>
                <a:lnTo>
                  <a:pt x="54711" y="85435"/>
                </a:lnTo>
                <a:lnTo>
                  <a:pt x="63352" y="85435"/>
                </a:lnTo>
                <a:lnTo>
                  <a:pt x="67193" y="84475"/>
                </a:lnTo>
                <a:lnTo>
                  <a:pt x="70073" y="82555"/>
                </a:lnTo>
                <a:lnTo>
                  <a:pt x="72953" y="80650"/>
                </a:lnTo>
                <a:lnTo>
                  <a:pt x="75834" y="77754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2574874" y="2013783"/>
            <a:ext cx="14401" cy="12379"/>
          </a:xfrm>
          <a:custGeom>
            <a:avLst/>
            <a:gdLst/>
            <a:ahLst/>
            <a:cxnLst/>
            <a:rect l="l" t="t" r="r" b="b"/>
            <a:pathLst>
              <a:path w="14401" h="12379">
                <a:moveTo>
                  <a:pt x="10561" y="0"/>
                </a:moveTo>
                <a:lnTo>
                  <a:pt x="7680" y="1920"/>
                </a:lnTo>
                <a:lnTo>
                  <a:pt x="1920" y="1920"/>
                </a:lnTo>
                <a:lnTo>
                  <a:pt x="0" y="975"/>
                </a:lnTo>
                <a:lnTo>
                  <a:pt x="2518" y="12379"/>
                </a:lnTo>
                <a:lnTo>
                  <a:pt x="14401" y="3840"/>
                </a:lnTo>
                <a:lnTo>
                  <a:pt x="10561" y="0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2635361" y="1944669"/>
            <a:ext cx="88315" cy="84475"/>
          </a:xfrm>
          <a:custGeom>
            <a:avLst/>
            <a:gdLst/>
            <a:ahLst/>
            <a:cxnLst/>
            <a:rect l="l" t="t" r="r" b="b"/>
            <a:pathLst>
              <a:path w="88315" h="84475">
                <a:moveTo>
                  <a:pt x="41269" y="84475"/>
                </a:moveTo>
                <a:lnTo>
                  <a:pt x="41269" y="81594"/>
                </a:lnTo>
                <a:lnTo>
                  <a:pt x="38389" y="80650"/>
                </a:lnTo>
                <a:lnTo>
                  <a:pt x="36484" y="79674"/>
                </a:lnTo>
                <a:lnTo>
                  <a:pt x="34549" y="78714"/>
                </a:lnTo>
                <a:lnTo>
                  <a:pt x="33604" y="76809"/>
                </a:lnTo>
                <a:lnTo>
                  <a:pt x="33604" y="23042"/>
                </a:lnTo>
                <a:lnTo>
                  <a:pt x="37429" y="15361"/>
                </a:lnTo>
                <a:lnTo>
                  <a:pt x="42230" y="11521"/>
                </a:lnTo>
                <a:lnTo>
                  <a:pt x="48950" y="11521"/>
                </a:lnTo>
                <a:lnTo>
                  <a:pt x="49911" y="12481"/>
                </a:lnTo>
                <a:lnTo>
                  <a:pt x="51831" y="13441"/>
                </a:lnTo>
                <a:lnTo>
                  <a:pt x="52791" y="14401"/>
                </a:lnTo>
                <a:lnTo>
                  <a:pt x="53751" y="15361"/>
                </a:lnTo>
                <a:lnTo>
                  <a:pt x="53751" y="17282"/>
                </a:lnTo>
                <a:lnTo>
                  <a:pt x="54711" y="19202"/>
                </a:lnTo>
                <a:lnTo>
                  <a:pt x="54711" y="75834"/>
                </a:lnTo>
                <a:lnTo>
                  <a:pt x="53751" y="77754"/>
                </a:lnTo>
                <a:lnTo>
                  <a:pt x="51831" y="79674"/>
                </a:lnTo>
                <a:lnTo>
                  <a:pt x="49911" y="81594"/>
                </a:lnTo>
                <a:lnTo>
                  <a:pt x="47030" y="81594"/>
                </a:lnTo>
                <a:lnTo>
                  <a:pt x="47030" y="84475"/>
                </a:lnTo>
                <a:lnTo>
                  <a:pt x="88315" y="84475"/>
                </a:lnTo>
                <a:lnTo>
                  <a:pt x="88315" y="81594"/>
                </a:lnTo>
                <a:lnTo>
                  <a:pt x="84475" y="80650"/>
                </a:lnTo>
                <a:lnTo>
                  <a:pt x="82555" y="79674"/>
                </a:lnTo>
                <a:lnTo>
                  <a:pt x="81594" y="78714"/>
                </a:lnTo>
                <a:lnTo>
                  <a:pt x="79674" y="76809"/>
                </a:lnTo>
                <a:lnTo>
                  <a:pt x="79674" y="24963"/>
                </a:lnTo>
                <a:lnTo>
                  <a:pt x="78714" y="19202"/>
                </a:lnTo>
                <a:lnTo>
                  <a:pt x="77754" y="15361"/>
                </a:lnTo>
                <a:lnTo>
                  <a:pt x="76794" y="11521"/>
                </a:lnTo>
                <a:lnTo>
                  <a:pt x="74874" y="7680"/>
                </a:lnTo>
                <a:lnTo>
                  <a:pt x="71033" y="4800"/>
                </a:lnTo>
                <a:lnTo>
                  <a:pt x="67193" y="1920"/>
                </a:lnTo>
                <a:lnTo>
                  <a:pt x="63352" y="0"/>
                </a:lnTo>
                <a:lnTo>
                  <a:pt x="53751" y="0"/>
                </a:lnTo>
                <a:lnTo>
                  <a:pt x="48950" y="960"/>
                </a:lnTo>
                <a:lnTo>
                  <a:pt x="45110" y="2880"/>
                </a:lnTo>
                <a:lnTo>
                  <a:pt x="41269" y="5760"/>
                </a:lnTo>
                <a:lnTo>
                  <a:pt x="37429" y="8641"/>
                </a:lnTo>
                <a:lnTo>
                  <a:pt x="33604" y="13441"/>
                </a:lnTo>
                <a:lnTo>
                  <a:pt x="33604" y="2880"/>
                </a:lnTo>
                <a:lnTo>
                  <a:pt x="0" y="2880"/>
                </a:lnTo>
                <a:lnTo>
                  <a:pt x="0" y="5760"/>
                </a:lnTo>
                <a:lnTo>
                  <a:pt x="3840" y="6720"/>
                </a:lnTo>
                <a:lnTo>
                  <a:pt x="5760" y="7680"/>
                </a:lnTo>
                <a:lnTo>
                  <a:pt x="6720" y="8641"/>
                </a:lnTo>
                <a:lnTo>
                  <a:pt x="7680" y="10561"/>
                </a:lnTo>
                <a:lnTo>
                  <a:pt x="8641" y="14401"/>
                </a:lnTo>
                <a:lnTo>
                  <a:pt x="8641" y="72953"/>
                </a:lnTo>
                <a:lnTo>
                  <a:pt x="7680" y="76809"/>
                </a:lnTo>
                <a:lnTo>
                  <a:pt x="6720" y="77754"/>
                </a:lnTo>
                <a:lnTo>
                  <a:pt x="5760" y="79674"/>
                </a:lnTo>
                <a:lnTo>
                  <a:pt x="2880" y="81594"/>
                </a:lnTo>
                <a:lnTo>
                  <a:pt x="0" y="81594"/>
                </a:lnTo>
                <a:lnTo>
                  <a:pt x="0" y="84475"/>
                </a:lnTo>
                <a:lnTo>
                  <a:pt x="41269" y="84475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2736159" y="1944669"/>
            <a:ext cx="69113" cy="87355"/>
          </a:xfrm>
          <a:custGeom>
            <a:avLst/>
            <a:gdLst/>
            <a:ahLst/>
            <a:cxnLst/>
            <a:rect l="l" t="t" r="r" b="b"/>
            <a:pathLst>
              <a:path w="69113" h="87355">
                <a:moveTo>
                  <a:pt x="53751" y="81594"/>
                </a:moveTo>
                <a:lnTo>
                  <a:pt x="59512" y="77754"/>
                </a:lnTo>
                <a:lnTo>
                  <a:pt x="64312" y="72953"/>
                </a:lnTo>
                <a:lnTo>
                  <a:pt x="69113" y="65272"/>
                </a:lnTo>
                <a:lnTo>
                  <a:pt x="66233" y="63367"/>
                </a:lnTo>
                <a:lnTo>
                  <a:pt x="62392" y="67193"/>
                </a:lnTo>
                <a:lnTo>
                  <a:pt x="59512" y="70088"/>
                </a:lnTo>
                <a:lnTo>
                  <a:pt x="56631" y="71033"/>
                </a:lnTo>
                <a:lnTo>
                  <a:pt x="53751" y="72953"/>
                </a:lnTo>
                <a:lnTo>
                  <a:pt x="44150" y="72953"/>
                </a:lnTo>
                <a:lnTo>
                  <a:pt x="40309" y="71993"/>
                </a:lnTo>
                <a:lnTo>
                  <a:pt x="37444" y="69113"/>
                </a:lnTo>
                <a:lnTo>
                  <a:pt x="32628" y="66248"/>
                </a:lnTo>
                <a:lnTo>
                  <a:pt x="29748" y="60472"/>
                </a:lnTo>
                <a:lnTo>
                  <a:pt x="26883" y="53751"/>
                </a:lnTo>
                <a:lnTo>
                  <a:pt x="24947" y="46085"/>
                </a:lnTo>
                <a:lnTo>
                  <a:pt x="23042" y="39364"/>
                </a:lnTo>
                <a:lnTo>
                  <a:pt x="23042" y="22082"/>
                </a:lnTo>
                <a:lnTo>
                  <a:pt x="24947" y="15361"/>
                </a:lnTo>
                <a:lnTo>
                  <a:pt x="27828" y="10561"/>
                </a:lnTo>
                <a:lnTo>
                  <a:pt x="29748" y="7680"/>
                </a:lnTo>
                <a:lnTo>
                  <a:pt x="32628" y="5760"/>
                </a:lnTo>
                <a:lnTo>
                  <a:pt x="37444" y="5760"/>
                </a:lnTo>
                <a:lnTo>
                  <a:pt x="38389" y="6720"/>
                </a:lnTo>
                <a:lnTo>
                  <a:pt x="40309" y="8641"/>
                </a:lnTo>
                <a:lnTo>
                  <a:pt x="41269" y="9601"/>
                </a:lnTo>
                <a:lnTo>
                  <a:pt x="42230" y="12481"/>
                </a:lnTo>
                <a:lnTo>
                  <a:pt x="42230" y="16322"/>
                </a:lnTo>
                <a:lnTo>
                  <a:pt x="43190" y="22082"/>
                </a:lnTo>
                <a:lnTo>
                  <a:pt x="44150" y="25923"/>
                </a:lnTo>
                <a:lnTo>
                  <a:pt x="47030" y="28803"/>
                </a:lnTo>
                <a:lnTo>
                  <a:pt x="48950" y="30723"/>
                </a:lnTo>
                <a:lnTo>
                  <a:pt x="51831" y="31683"/>
                </a:lnTo>
                <a:lnTo>
                  <a:pt x="58552" y="31683"/>
                </a:lnTo>
                <a:lnTo>
                  <a:pt x="61432" y="30723"/>
                </a:lnTo>
                <a:lnTo>
                  <a:pt x="63352" y="28803"/>
                </a:lnTo>
                <a:lnTo>
                  <a:pt x="65272" y="26883"/>
                </a:lnTo>
                <a:lnTo>
                  <a:pt x="66233" y="24002"/>
                </a:lnTo>
                <a:lnTo>
                  <a:pt x="66233" y="15361"/>
                </a:lnTo>
                <a:lnTo>
                  <a:pt x="63352" y="10561"/>
                </a:lnTo>
                <a:lnTo>
                  <a:pt x="58552" y="6720"/>
                </a:lnTo>
                <a:lnTo>
                  <a:pt x="53751" y="1920"/>
                </a:lnTo>
                <a:lnTo>
                  <a:pt x="47030" y="0"/>
                </a:lnTo>
                <a:lnTo>
                  <a:pt x="38389" y="0"/>
                </a:lnTo>
                <a:lnTo>
                  <a:pt x="29716" y="852"/>
                </a:lnTo>
                <a:lnTo>
                  <a:pt x="17837" y="5777"/>
                </a:lnTo>
                <a:lnTo>
                  <a:pt x="8641" y="15361"/>
                </a:lnTo>
                <a:lnTo>
                  <a:pt x="5803" y="20139"/>
                </a:lnTo>
                <a:lnTo>
                  <a:pt x="1450" y="31863"/>
                </a:lnTo>
                <a:lnTo>
                  <a:pt x="0" y="45125"/>
                </a:lnTo>
                <a:lnTo>
                  <a:pt x="309" y="51408"/>
                </a:lnTo>
                <a:lnTo>
                  <a:pt x="3246" y="63814"/>
                </a:lnTo>
                <a:lnTo>
                  <a:pt x="9601" y="74874"/>
                </a:lnTo>
                <a:lnTo>
                  <a:pt x="12033" y="77443"/>
                </a:lnTo>
                <a:lnTo>
                  <a:pt x="22646" y="84712"/>
                </a:lnTo>
                <a:lnTo>
                  <a:pt x="35509" y="87355"/>
                </a:lnTo>
                <a:lnTo>
                  <a:pt x="42230" y="87355"/>
                </a:lnTo>
                <a:lnTo>
                  <a:pt x="47990" y="85435"/>
                </a:lnTo>
                <a:lnTo>
                  <a:pt x="53751" y="81594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2837661" y="1944669"/>
            <a:ext cx="47285" cy="87355"/>
          </a:xfrm>
          <a:custGeom>
            <a:avLst/>
            <a:gdLst/>
            <a:ahLst/>
            <a:cxnLst/>
            <a:rect l="l" t="t" r="r" b="b"/>
            <a:pathLst>
              <a:path w="47285" h="87355">
                <a:moveTo>
                  <a:pt x="47285" y="40325"/>
                </a:moveTo>
                <a:lnTo>
                  <a:pt x="46486" y="32865"/>
                </a:lnTo>
                <a:lnTo>
                  <a:pt x="43093" y="20128"/>
                </a:lnTo>
                <a:lnTo>
                  <a:pt x="36724" y="10561"/>
                </a:lnTo>
                <a:lnTo>
                  <a:pt x="30963" y="3840"/>
                </a:lnTo>
                <a:lnTo>
                  <a:pt x="23297" y="0"/>
                </a:lnTo>
                <a:lnTo>
                  <a:pt x="15616" y="0"/>
                </a:lnTo>
                <a:lnTo>
                  <a:pt x="11199" y="238"/>
                </a:lnTo>
                <a:lnTo>
                  <a:pt x="7935" y="7680"/>
                </a:lnTo>
                <a:lnTo>
                  <a:pt x="10800" y="5760"/>
                </a:lnTo>
                <a:lnTo>
                  <a:pt x="15616" y="5760"/>
                </a:lnTo>
                <a:lnTo>
                  <a:pt x="17521" y="6720"/>
                </a:lnTo>
                <a:lnTo>
                  <a:pt x="18481" y="7680"/>
                </a:lnTo>
                <a:lnTo>
                  <a:pt x="21362" y="9601"/>
                </a:lnTo>
                <a:lnTo>
                  <a:pt x="22322" y="11521"/>
                </a:lnTo>
                <a:lnTo>
                  <a:pt x="23297" y="15361"/>
                </a:lnTo>
                <a:lnTo>
                  <a:pt x="24242" y="19202"/>
                </a:lnTo>
                <a:lnTo>
                  <a:pt x="25202" y="24963"/>
                </a:lnTo>
                <a:lnTo>
                  <a:pt x="25202" y="34564"/>
                </a:lnTo>
                <a:lnTo>
                  <a:pt x="1214" y="34564"/>
                </a:lnTo>
                <a:lnTo>
                  <a:pt x="0" y="84989"/>
                </a:lnTo>
                <a:lnTo>
                  <a:pt x="13681" y="87355"/>
                </a:lnTo>
                <a:lnTo>
                  <a:pt x="20417" y="87355"/>
                </a:lnTo>
                <a:lnTo>
                  <a:pt x="27138" y="85435"/>
                </a:lnTo>
                <a:lnTo>
                  <a:pt x="31923" y="81594"/>
                </a:lnTo>
                <a:lnTo>
                  <a:pt x="37684" y="77754"/>
                </a:lnTo>
                <a:lnTo>
                  <a:pt x="42484" y="71033"/>
                </a:lnTo>
                <a:lnTo>
                  <a:pt x="47285" y="62407"/>
                </a:lnTo>
                <a:lnTo>
                  <a:pt x="43444" y="60472"/>
                </a:lnTo>
                <a:lnTo>
                  <a:pt x="40564" y="65272"/>
                </a:lnTo>
                <a:lnTo>
                  <a:pt x="37684" y="69113"/>
                </a:lnTo>
                <a:lnTo>
                  <a:pt x="34803" y="71033"/>
                </a:lnTo>
                <a:lnTo>
                  <a:pt x="31923" y="72953"/>
                </a:lnTo>
                <a:lnTo>
                  <a:pt x="28083" y="73929"/>
                </a:lnTo>
                <a:lnTo>
                  <a:pt x="19457" y="73929"/>
                </a:lnTo>
                <a:lnTo>
                  <a:pt x="14641" y="71033"/>
                </a:lnTo>
                <a:lnTo>
                  <a:pt x="10800" y="66248"/>
                </a:lnTo>
                <a:lnTo>
                  <a:pt x="9631" y="64987"/>
                </a:lnTo>
                <a:lnTo>
                  <a:pt x="4040" y="54519"/>
                </a:lnTo>
                <a:lnTo>
                  <a:pt x="2175" y="40325"/>
                </a:lnTo>
                <a:lnTo>
                  <a:pt x="47285" y="40325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2815833" y="1944908"/>
            <a:ext cx="33027" cy="84751"/>
          </a:xfrm>
          <a:custGeom>
            <a:avLst/>
            <a:gdLst/>
            <a:ahLst/>
            <a:cxnLst/>
            <a:rect l="l" t="t" r="r" b="b"/>
            <a:pathLst>
              <a:path w="33027" h="84751">
                <a:moveTo>
                  <a:pt x="21827" y="84751"/>
                </a:moveTo>
                <a:lnTo>
                  <a:pt x="23042" y="34325"/>
                </a:lnTo>
                <a:lnTo>
                  <a:pt x="23042" y="22804"/>
                </a:lnTo>
                <a:lnTo>
                  <a:pt x="24963" y="15123"/>
                </a:lnTo>
                <a:lnTo>
                  <a:pt x="27843" y="10322"/>
                </a:lnTo>
                <a:lnTo>
                  <a:pt x="29763" y="7442"/>
                </a:lnTo>
                <a:lnTo>
                  <a:pt x="33027" y="0"/>
                </a:lnTo>
                <a:lnTo>
                  <a:pt x="21039" y="3703"/>
                </a:lnTo>
                <a:lnTo>
                  <a:pt x="10561" y="12243"/>
                </a:lnTo>
                <a:lnTo>
                  <a:pt x="5924" y="18970"/>
                </a:lnTo>
                <a:lnTo>
                  <a:pt x="1529" y="30847"/>
                </a:lnTo>
                <a:lnTo>
                  <a:pt x="0" y="44887"/>
                </a:lnTo>
                <a:lnTo>
                  <a:pt x="123" y="48918"/>
                </a:lnTo>
                <a:lnTo>
                  <a:pt x="2541" y="61863"/>
                </a:lnTo>
                <a:lnTo>
                  <a:pt x="7680" y="72715"/>
                </a:lnTo>
                <a:lnTo>
                  <a:pt x="11360" y="77653"/>
                </a:lnTo>
                <a:lnTo>
                  <a:pt x="21827" y="84751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2301285" y="2704017"/>
            <a:ext cx="121919" cy="121904"/>
          </a:xfrm>
          <a:custGeom>
            <a:avLst/>
            <a:gdLst/>
            <a:ahLst/>
            <a:cxnLst/>
            <a:rect l="l" t="t" r="r" b="b"/>
            <a:pathLst>
              <a:path w="121919" h="121904">
                <a:moveTo>
                  <a:pt x="16322" y="96941"/>
                </a:moveTo>
                <a:lnTo>
                  <a:pt x="20162" y="102702"/>
                </a:lnTo>
                <a:lnTo>
                  <a:pt x="23042" y="108463"/>
                </a:lnTo>
                <a:lnTo>
                  <a:pt x="28803" y="113263"/>
                </a:lnTo>
                <a:lnTo>
                  <a:pt x="36484" y="117104"/>
                </a:lnTo>
                <a:lnTo>
                  <a:pt x="41285" y="119984"/>
                </a:lnTo>
                <a:lnTo>
                  <a:pt x="49926" y="121904"/>
                </a:lnTo>
                <a:lnTo>
                  <a:pt x="59527" y="121904"/>
                </a:lnTo>
                <a:lnTo>
                  <a:pt x="66065" y="121624"/>
                </a:lnTo>
                <a:lnTo>
                  <a:pt x="79206" y="118896"/>
                </a:lnTo>
                <a:lnTo>
                  <a:pt x="89275" y="113263"/>
                </a:lnTo>
                <a:lnTo>
                  <a:pt x="96956" y="108463"/>
                </a:lnTo>
                <a:lnTo>
                  <a:pt x="100797" y="102702"/>
                </a:lnTo>
                <a:lnTo>
                  <a:pt x="102717" y="96941"/>
                </a:lnTo>
                <a:lnTo>
                  <a:pt x="103644" y="93110"/>
                </a:lnTo>
                <a:lnTo>
                  <a:pt x="105109" y="81714"/>
                </a:lnTo>
                <a:lnTo>
                  <a:pt x="105597" y="66233"/>
                </a:lnTo>
                <a:lnTo>
                  <a:pt x="105597" y="12466"/>
                </a:lnTo>
                <a:lnTo>
                  <a:pt x="106558" y="10546"/>
                </a:lnTo>
                <a:lnTo>
                  <a:pt x="107518" y="8625"/>
                </a:lnTo>
                <a:lnTo>
                  <a:pt x="109438" y="5745"/>
                </a:lnTo>
                <a:lnTo>
                  <a:pt x="111358" y="4785"/>
                </a:lnTo>
                <a:lnTo>
                  <a:pt x="114239" y="3825"/>
                </a:lnTo>
                <a:lnTo>
                  <a:pt x="116159" y="2865"/>
                </a:lnTo>
                <a:lnTo>
                  <a:pt x="121919" y="2865"/>
                </a:lnTo>
                <a:lnTo>
                  <a:pt x="121919" y="0"/>
                </a:lnTo>
                <a:lnTo>
                  <a:pt x="80650" y="0"/>
                </a:lnTo>
                <a:lnTo>
                  <a:pt x="80650" y="2865"/>
                </a:lnTo>
                <a:lnTo>
                  <a:pt x="86395" y="2865"/>
                </a:lnTo>
                <a:lnTo>
                  <a:pt x="89275" y="3825"/>
                </a:lnTo>
                <a:lnTo>
                  <a:pt x="92156" y="4785"/>
                </a:lnTo>
                <a:lnTo>
                  <a:pt x="94076" y="5745"/>
                </a:lnTo>
                <a:lnTo>
                  <a:pt x="95036" y="7665"/>
                </a:lnTo>
                <a:lnTo>
                  <a:pt x="96956" y="9585"/>
                </a:lnTo>
                <a:lnTo>
                  <a:pt x="97917" y="11506"/>
                </a:lnTo>
                <a:lnTo>
                  <a:pt x="97915" y="71024"/>
                </a:lnTo>
                <a:lnTo>
                  <a:pt x="97159" y="86237"/>
                </a:lnTo>
                <a:lnTo>
                  <a:pt x="95036" y="95981"/>
                </a:lnTo>
                <a:lnTo>
                  <a:pt x="92156" y="101742"/>
                </a:lnTo>
                <a:lnTo>
                  <a:pt x="89275" y="105582"/>
                </a:lnTo>
                <a:lnTo>
                  <a:pt x="84475" y="108463"/>
                </a:lnTo>
                <a:lnTo>
                  <a:pt x="79674" y="111343"/>
                </a:lnTo>
                <a:lnTo>
                  <a:pt x="74874" y="112303"/>
                </a:lnTo>
                <a:lnTo>
                  <a:pt x="62407" y="112303"/>
                </a:lnTo>
                <a:lnTo>
                  <a:pt x="57591" y="111343"/>
                </a:lnTo>
                <a:lnTo>
                  <a:pt x="53751" y="109423"/>
                </a:lnTo>
                <a:lnTo>
                  <a:pt x="49926" y="106542"/>
                </a:lnTo>
                <a:lnTo>
                  <a:pt x="48006" y="103662"/>
                </a:lnTo>
                <a:lnTo>
                  <a:pt x="46085" y="100782"/>
                </a:lnTo>
                <a:lnTo>
                  <a:pt x="44165" y="96941"/>
                </a:lnTo>
                <a:lnTo>
                  <a:pt x="44165" y="9585"/>
                </a:lnTo>
                <a:lnTo>
                  <a:pt x="45125" y="8625"/>
                </a:lnTo>
                <a:lnTo>
                  <a:pt x="45125" y="6720"/>
                </a:lnTo>
                <a:lnTo>
                  <a:pt x="47045" y="4785"/>
                </a:lnTo>
                <a:lnTo>
                  <a:pt x="48006" y="4785"/>
                </a:lnTo>
                <a:lnTo>
                  <a:pt x="49926" y="2865"/>
                </a:lnTo>
                <a:lnTo>
                  <a:pt x="61432" y="2865"/>
                </a:lnTo>
                <a:lnTo>
                  <a:pt x="61432" y="0"/>
                </a:lnTo>
                <a:lnTo>
                  <a:pt x="0" y="0"/>
                </a:lnTo>
                <a:lnTo>
                  <a:pt x="0" y="2865"/>
                </a:lnTo>
                <a:lnTo>
                  <a:pt x="7680" y="2865"/>
                </a:lnTo>
                <a:lnTo>
                  <a:pt x="9601" y="3825"/>
                </a:lnTo>
                <a:lnTo>
                  <a:pt x="11521" y="5745"/>
                </a:lnTo>
                <a:lnTo>
                  <a:pt x="13441" y="6720"/>
                </a:lnTo>
                <a:lnTo>
                  <a:pt x="13441" y="8625"/>
                </a:lnTo>
                <a:lnTo>
                  <a:pt x="14401" y="9585"/>
                </a:lnTo>
                <a:lnTo>
                  <a:pt x="15361" y="14386"/>
                </a:lnTo>
                <a:lnTo>
                  <a:pt x="15361" y="89260"/>
                </a:lnTo>
                <a:lnTo>
                  <a:pt x="16322" y="969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2435687" y="2701122"/>
            <a:ext cx="83515" cy="124800"/>
          </a:xfrm>
          <a:custGeom>
            <a:avLst/>
            <a:gdLst/>
            <a:ahLst/>
            <a:cxnLst/>
            <a:rect l="l" t="t" r="r" b="b"/>
            <a:pathLst>
              <a:path w="83515" h="124800">
                <a:moveTo>
                  <a:pt x="1920" y="45125"/>
                </a:moveTo>
                <a:lnTo>
                  <a:pt x="3840" y="48966"/>
                </a:lnTo>
                <a:lnTo>
                  <a:pt x="6720" y="53766"/>
                </a:lnTo>
                <a:lnTo>
                  <a:pt x="10561" y="58567"/>
                </a:lnTo>
                <a:lnTo>
                  <a:pt x="15361" y="61447"/>
                </a:lnTo>
                <a:lnTo>
                  <a:pt x="16331" y="62206"/>
                </a:lnTo>
                <a:lnTo>
                  <a:pt x="25470" y="68398"/>
                </a:lnTo>
                <a:lnTo>
                  <a:pt x="38389" y="75849"/>
                </a:lnTo>
                <a:lnTo>
                  <a:pt x="46070" y="79689"/>
                </a:lnTo>
                <a:lnTo>
                  <a:pt x="51831" y="82570"/>
                </a:lnTo>
                <a:lnTo>
                  <a:pt x="54711" y="84475"/>
                </a:lnTo>
                <a:lnTo>
                  <a:pt x="57591" y="87355"/>
                </a:lnTo>
                <a:lnTo>
                  <a:pt x="60472" y="89291"/>
                </a:lnTo>
                <a:lnTo>
                  <a:pt x="61432" y="92156"/>
                </a:lnTo>
                <a:lnTo>
                  <a:pt x="63352" y="95036"/>
                </a:lnTo>
                <a:lnTo>
                  <a:pt x="63352" y="105597"/>
                </a:lnTo>
                <a:lnTo>
                  <a:pt x="61432" y="109438"/>
                </a:lnTo>
                <a:lnTo>
                  <a:pt x="57591" y="113278"/>
                </a:lnTo>
                <a:lnTo>
                  <a:pt x="53751" y="116159"/>
                </a:lnTo>
                <a:lnTo>
                  <a:pt x="48950" y="118079"/>
                </a:lnTo>
                <a:lnTo>
                  <a:pt x="41792" y="118077"/>
                </a:lnTo>
                <a:lnTo>
                  <a:pt x="29680" y="115719"/>
                </a:lnTo>
                <a:lnTo>
                  <a:pt x="18242" y="108478"/>
                </a:lnTo>
                <a:lnTo>
                  <a:pt x="13766" y="103841"/>
                </a:lnTo>
                <a:lnTo>
                  <a:pt x="7458" y="93106"/>
                </a:lnTo>
                <a:lnTo>
                  <a:pt x="3840" y="79689"/>
                </a:lnTo>
                <a:lnTo>
                  <a:pt x="0" y="79689"/>
                </a:lnTo>
                <a:lnTo>
                  <a:pt x="0" y="123840"/>
                </a:lnTo>
                <a:lnTo>
                  <a:pt x="3840" y="123840"/>
                </a:lnTo>
                <a:lnTo>
                  <a:pt x="4800" y="121920"/>
                </a:lnTo>
                <a:lnTo>
                  <a:pt x="5760" y="119999"/>
                </a:lnTo>
                <a:lnTo>
                  <a:pt x="7680" y="119039"/>
                </a:lnTo>
                <a:lnTo>
                  <a:pt x="9601" y="118079"/>
                </a:lnTo>
                <a:lnTo>
                  <a:pt x="10561" y="117119"/>
                </a:lnTo>
                <a:lnTo>
                  <a:pt x="14401" y="117119"/>
                </a:lnTo>
                <a:lnTo>
                  <a:pt x="16322" y="118079"/>
                </a:lnTo>
                <a:lnTo>
                  <a:pt x="19202" y="119039"/>
                </a:lnTo>
                <a:lnTo>
                  <a:pt x="24947" y="120959"/>
                </a:lnTo>
                <a:lnTo>
                  <a:pt x="28788" y="122880"/>
                </a:lnTo>
                <a:lnTo>
                  <a:pt x="31668" y="122880"/>
                </a:lnTo>
                <a:lnTo>
                  <a:pt x="35509" y="123840"/>
                </a:lnTo>
                <a:lnTo>
                  <a:pt x="39349" y="124800"/>
                </a:lnTo>
                <a:lnTo>
                  <a:pt x="42230" y="124800"/>
                </a:lnTo>
                <a:lnTo>
                  <a:pt x="49522" y="124320"/>
                </a:lnTo>
                <a:lnTo>
                  <a:pt x="61851" y="120623"/>
                </a:lnTo>
                <a:lnTo>
                  <a:pt x="71993" y="113278"/>
                </a:lnTo>
                <a:lnTo>
                  <a:pt x="81056" y="100911"/>
                </a:lnTo>
                <a:lnTo>
                  <a:pt x="83515" y="88315"/>
                </a:lnTo>
                <a:lnTo>
                  <a:pt x="83515" y="79689"/>
                </a:lnTo>
                <a:lnTo>
                  <a:pt x="81594" y="72969"/>
                </a:lnTo>
                <a:lnTo>
                  <a:pt x="76794" y="67208"/>
                </a:lnTo>
                <a:lnTo>
                  <a:pt x="72329" y="62336"/>
                </a:lnTo>
                <a:lnTo>
                  <a:pt x="62417" y="55272"/>
                </a:lnTo>
                <a:lnTo>
                  <a:pt x="48950" y="48005"/>
                </a:lnTo>
                <a:lnTo>
                  <a:pt x="38389" y="43205"/>
                </a:lnTo>
                <a:lnTo>
                  <a:pt x="31668" y="39364"/>
                </a:lnTo>
                <a:lnTo>
                  <a:pt x="29763" y="37444"/>
                </a:lnTo>
                <a:lnTo>
                  <a:pt x="25923" y="34564"/>
                </a:lnTo>
                <a:lnTo>
                  <a:pt x="23042" y="31683"/>
                </a:lnTo>
                <a:lnTo>
                  <a:pt x="21107" y="28803"/>
                </a:lnTo>
                <a:lnTo>
                  <a:pt x="20162" y="26883"/>
                </a:lnTo>
                <a:lnTo>
                  <a:pt x="19202" y="24963"/>
                </a:lnTo>
                <a:lnTo>
                  <a:pt x="19202" y="18242"/>
                </a:lnTo>
                <a:lnTo>
                  <a:pt x="21107" y="14401"/>
                </a:lnTo>
                <a:lnTo>
                  <a:pt x="24947" y="11521"/>
                </a:lnTo>
                <a:lnTo>
                  <a:pt x="27828" y="7680"/>
                </a:lnTo>
                <a:lnTo>
                  <a:pt x="32628" y="6720"/>
                </a:lnTo>
                <a:lnTo>
                  <a:pt x="47030" y="6720"/>
                </a:lnTo>
                <a:lnTo>
                  <a:pt x="53751" y="9616"/>
                </a:lnTo>
                <a:lnTo>
                  <a:pt x="60472" y="15361"/>
                </a:lnTo>
                <a:lnTo>
                  <a:pt x="61673" y="16450"/>
                </a:lnTo>
                <a:lnTo>
                  <a:pt x="68880" y="26677"/>
                </a:lnTo>
                <a:lnTo>
                  <a:pt x="72953" y="39364"/>
                </a:lnTo>
                <a:lnTo>
                  <a:pt x="76794" y="39364"/>
                </a:lnTo>
                <a:lnTo>
                  <a:pt x="75834" y="0"/>
                </a:lnTo>
                <a:lnTo>
                  <a:pt x="72953" y="0"/>
                </a:lnTo>
                <a:lnTo>
                  <a:pt x="71993" y="3840"/>
                </a:lnTo>
                <a:lnTo>
                  <a:pt x="71033" y="5760"/>
                </a:lnTo>
                <a:lnTo>
                  <a:pt x="70073" y="6720"/>
                </a:lnTo>
                <a:lnTo>
                  <a:pt x="70073" y="7680"/>
                </a:lnTo>
                <a:lnTo>
                  <a:pt x="65272" y="7680"/>
                </a:lnTo>
                <a:lnTo>
                  <a:pt x="62392" y="6720"/>
                </a:lnTo>
                <a:lnTo>
                  <a:pt x="58552" y="4800"/>
                </a:lnTo>
                <a:lnTo>
                  <a:pt x="54711" y="2895"/>
                </a:lnTo>
                <a:lnTo>
                  <a:pt x="50871" y="1920"/>
                </a:lnTo>
                <a:lnTo>
                  <a:pt x="48950" y="960"/>
                </a:lnTo>
                <a:lnTo>
                  <a:pt x="45110" y="0"/>
                </a:lnTo>
                <a:lnTo>
                  <a:pt x="37444" y="0"/>
                </a:lnTo>
                <a:lnTo>
                  <a:pt x="34016" y="107"/>
                </a:lnTo>
                <a:lnTo>
                  <a:pt x="21465" y="2836"/>
                </a:lnTo>
                <a:lnTo>
                  <a:pt x="10561" y="9616"/>
                </a:lnTo>
                <a:lnTo>
                  <a:pt x="2595" y="21263"/>
                </a:lnTo>
                <a:lnTo>
                  <a:pt x="0" y="33604"/>
                </a:lnTo>
                <a:lnTo>
                  <a:pt x="0" y="39364"/>
                </a:lnTo>
                <a:lnTo>
                  <a:pt x="1920" y="451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2530723" y="2781293"/>
            <a:ext cx="51839" cy="0"/>
          </a:xfrm>
          <a:custGeom>
            <a:avLst/>
            <a:gdLst/>
            <a:ahLst/>
            <a:cxnLst/>
            <a:rect l="l" t="t" r="r" b="b"/>
            <a:pathLst>
              <a:path w="51839" h="0">
                <a:moveTo>
                  <a:pt x="0" y="0"/>
                </a:moveTo>
                <a:lnTo>
                  <a:pt x="51839" y="0"/>
                </a:lnTo>
              </a:path>
            </a:pathLst>
          </a:custGeom>
          <a:ln w="195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2164979" y="2910398"/>
            <a:ext cx="163189" cy="119039"/>
          </a:xfrm>
          <a:custGeom>
            <a:avLst/>
            <a:gdLst/>
            <a:ahLst/>
            <a:cxnLst/>
            <a:rect l="l" t="t" r="r" b="b"/>
            <a:pathLst>
              <a:path w="163189" h="119039">
                <a:moveTo>
                  <a:pt x="40309" y="119039"/>
                </a:moveTo>
                <a:lnTo>
                  <a:pt x="40309" y="116159"/>
                </a:lnTo>
                <a:lnTo>
                  <a:pt x="35509" y="116159"/>
                </a:lnTo>
                <a:lnTo>
                  <a:pt x="30708" y="115199"/>
                </a:lnTo>
                <a:lnTo>
                  <a:pt x="28788" y="113278"/>
                </a:lnTo>
                <a:lnTo>
                  <a:pt x="25907" y="111358"/>
                </a:lnTo>
                <a:lnTo>
                  <a:pt x="23987" y="108478"/>
                </a:lnTo>
                <a:lnTo>
                  <a:pt x="23987" y="105597"/>
                </a:lnTo>
                <a:lnTo>
                  <a:pt x="23027" y="104637"/>
                </a:lnTo>
                <a:lnTo>
                  <a:pt x="23027" y="11521"/>
                </a:lnTo>
                <a:lnTo>
                  <a:pt x="70073" y="119039"/>
                </a:lnTo>
                <a:lnTo>
                  <a:pt x="71993" y="119039"/>
                </a:lnTo>
                <a:lnTo>
                  <a:pt x="117104" y="10561"/>
                </a:lnTo>
                <a:lnTo>
                  <a:pt x="117104" y="108478"/>
                </a:lnTo>
                <a:lnTo>
                  <a:pt x="116144" y="109438"/>
                </a:lnTo>
                <a:lnTo>
                  <a:pt x="115199" y="112318"/>
                </a:lnTo>
                <a:lnTo>
                  <a:pt x="114223" y="113278"/>
                </a:lnTo>
                <a:lnTo>
                  <a:pt x="113263" y="114239"/>
                </a:lnTo>
                <a:lnTo>
                  <a:pt x="111358" y="115199"/>
                </a:lnTo>
                <a:lnTo>
                  <a:pt x="108478" y="116159"/>
                </a:lnTo>
                <a:lnTo>
                  <a:pt x="100797" y="116159"/>
                </a:lnTo>
                <a:lnTo>
                  <a:pt x="100797" y="119039"/>
                </a:lnTo>
                <a:lnTo>
                  <a:pt x="163189" y="119039"/>
                </a:lnTo>
                <a:lnTo>
                  <a:pt x="163189" y="116159"/>
                </a:lnTo>
                <a:lnTo>
                  <a:pt x="155508" y="116159"/>
                </a:lnTo>
                <a:lnTo>
                  <a:pt x="152628" y="115199"/>
                </a:lnTo>
                <a:lnTo>
                  <a:pt x="150708" y="114239"/>
                </a:lnTo>
                <a:lnTo>
                  <a:pt x="148788" y="113278"/>
                </a:lnTo>
                <a:lnTo>
                  <a:pt x="147827" y="111358"/>
                </a:lnTo>
                <a:lnTo>
                  <a:pt x="146867" y="110398"/>
                </a:lnTo>
                <a:lnTo>
                  <a:pt x="146867" y="108478"/>
                </a:lnTo>
                <a:lnTo>
                  <a:pt x="145907" y="104637"/>
                </a:lnTo>
                <a:lnTo>
                  <a:pt x="145907" y="14401"/>
                </a:lnTo>
                <a:lnTo>
                  <a:pt x="146867" y="10561"/>
                </a:lnTo>
                <a:lnTo>
                  <a:pt x="146867" y="9601"/>
                </a:lnTo>
                <a:lnTo>
                  <a:pt x="147827" y="7680"/>
                </a:lnTo>
                <a:lnTo>
                  <a:pt x="148788" y="5760"/>
                </a:lnTo>
                <a:lnTo>
                  <a:pt x="150708" y="4800"/>
                </a:lnTo>
                <a:lnTo>
                  <a:pt x="152628" y="3840"/>
                </a:lnTo>
                <a:lnTo>
                  <a:pt x="155508" y="2880"/>
                </a:lnTo>
                <a:lnTo>
                  <a:pt x="163189" y="2880"/>
                </a:lnTo>
                <a:lnTo>
                  <a:pt x="163189" y="0"/>
                </a:lnTo>
                <a:lnTo>
                  <a:pt x="114223" y="0"/>
                </a:lnTo>
                <a:lnTo>
                  <a:pt x="81594" y="78714"/>
                </a:lnTo>
                <a:lnTo>
                  <a:pt x="48950" y="0"/>
                </a:lnTo>
                <a:lnTo>
                  <a:pt x="0" y="0"/>
                </a:lnTo>
                <a:lnTo>
                  <a:pt x="0" y="2880"/>
                </a:lnTo>
                <a:lnTo>
                  <a:pt x="6720" y="2880"/>
                </a:lnTo>
                <a:lnTo>
                  <a:pt x="9601" y="3840"/>
                </a:lnTo>
                <a:lnTo>
                  <a:pt x="11506" y="4800"/>
                </a:lnTo>
                <a:lnTo>
                  <a:pt x="13441" y="5760"/>
                </a:lnTo>
                <a:lnTo>
                  <a:pt x="15346" y="7680"/>
                </a:lnTo>
                <a:lnTo>
                  <a:pt x="15346" y="8641"/>
                </a:lnTo>
                <a:lnTo>
                  <a:pt x="16306" y="10561"/>
                </a:lnTo>
                <a:lnTo>
                  <a:pt x="16306" y="104637"/>
                </a:lnTo>
                <a:lnTo>
                  <a:pt x="15346" y="107518"/>
                </a:lnTo>
                <a:lnTo>
                  <a:pt x="14401" y="109438"/>
                </a:lnTo>
                <a:lnTo>
                  <a:pt x="13441" y="111358"/>
                </a:lnTo>
                <a:lnTo>
                  <a:pt x="12466" y="112318"/>
                </a:lnTo>
                <a:lnTo>
                  <a:pt x="10561" y="114239"/>
                </a:lnTo>
                <a:lnTo>
                  <a:pt x="8625" y="114239"/>
                </a:lnTo>
                <a:lnTo>
                  <a:pt x="5745" y="115199"/>
                </a:lnTo>
                <a:lnTo>
                  <a:pt x="3840" y="116159"/>
                </a:lnTo>
                <a:lnTo>
                  <a:pt x="0" y="116159"/>
                </a:lnTo>
                <a:lnTo>
                  <a:pt x="0" y="119039"/>
                </a:lnTo>
                <a:lnTo>
                  <a:pt x="40309" y="119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2361758" y="2944962"/>
            <a:ext cx="45125" cy="40309"/>
          </a:xfrm>
          <a:custGeom>
            <a:avLst/>
            <a:gdLst/>
            <a:ahLst/>
            <a:cxnLst/>
            <a:rect l="l" t="t" r="r" b="b"/>
            <a:pathLst>
              <a:path w="45125" h="40309">
                <a:moveTo>
                  <a:pt x="6736" y="7680"/>
                </a:moveTo>
                <a:lnTo>
                  <a:pt x="9616" y="5760"/>
                </a:lnTo>
                <a:lnTo>
                  <a:pt x="14401" y="5760"/>
                </a:lnTo>
                <a:lnTo>
                  <a:pt x="16337" y="6720"/>
                </a:lnTo>
                <a:lnTo>
                  <a:pt x="17282" y="7680"/>
                </a:lnTo>
                <a:lnTo>
                  <a:pt x="19202" y="9601"/>
                </a:lnTo>
                <a:lnTo>
                  <a:pt x="21122" y="11521"/>
                </a:lnTo>
                <a:lnTo>
                  <a:pt x="22082" y="15361"/>
                </a:lnTo>
                <a:lnTo>
                  <a:pt x="23042" y="19202"/>
                </a:lnTo>
                <a:lnTo>
                  <a:pt x="24002" y="24963"/>
                </a:lnTo>
                <a:lnTo>
                  <a:pt x="24002" y="34564"/>
                </a:lnTo>
                <a:lnTo>
                  <a:pt x="0" y="34564"/>
                </a:lnTo>
                <a:lnTo>
                  <a:pt x="0" y="22082"/>
                </a:lnTo>
                <a:lnTo>
                  <a:pt x="0" y="40309"/>
                </a:lnTo>
                <a:lnTo>
                  <a:pt x="45125" y="40309"/>
                </a:lnTo>
                <a:lnTo>
                  <a:pt x="44733" y="33156"/>
                </a:lnTo>
                <a:lnTo>
                  <a:pt x="41466" y="20242"/>
                </a:lnTo>
                <a:lnTo>
                  <a:pt x="35524" y="10561"/>
                </a:lnTo>
                <a:lnTo>
                  <a:pt x="29763" y="3840"/>
                </a:lnTo>
                <a:lnTo>
                  <a:pt x="22082" y="0"/>
                </a:lnTo>
                <a:lnTo>
                  <a:pt x="13456" y="0"/>
                </a:lnTo>
                <a:lnTo>
                  <a:pt x="10116" y="159"/>
                </a:lnTo>
                <a:lnTo>
                  <a:pt x="6736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2338730" y="2945122"/>
            <a:ext cx="68153" cy="87195"/>
          </a:xfrm>
          <a:custGeom>
            <a:avLst/>
            <a:gdLst/>
            <a:ahLst/>
            <a:cxnLst/>
            <a:rect l="l" t="t" r="r" b="b"/>
            <a:pathLst>
              <a:path w="68153" h="87195">
                <a:moveTo>
                  <a:pt x="25610" y="54347"/>
                </a:moveTo>
                <a:lnTo>
                  <a:pt x="23027" y="40150"/>
                </a:lnTo>
                <a:lnTo>
                  <a:pt x="23027" y="21923"/>
                </a:lnTo>
                <a:lnTo>
                  <a:pt x="24963" y="15202"/>
                </a:lnTo>
                <a:lnTo>
                  <a:pt x="27828" y="10401"/>
                </a:lnTo>
                <a:lnTo>
                  <a:pt x="29763" y="7521"/>
                </a:lnTo>
                <a:lnTo>
                  <a:pt x="33144" y="0"/>
                </a:lnTo>
                <a:lnTo>
                  <a:pt x="21288" y="3602"/>
                </a:lnTo>
                <a:lnTo>
                  <a:pt x="10561" y="12321"/>
                </a:lnTo>
                <a:lnTo>
                  <a:pt x="5514" y="18905"/>
                </a:lnTo>
                <a:lnTo>
                  <a:pt x="1281" y="30503"/>
                </a:lnTo>
                <a:lnTo>
                  <a:pt x="0" y="44965"/>
                </a:lnTo>
                <a:lnTo>
                  <a:pt x="86" y="48724"/>
                </a:lnTo>
                <a:lnTo>
                  <a:pt x="2144" y="61625"/>
                </a:lnTo>
                <a:lnTo>
                  <a:pt x="7680" y="72794"/>
                </a:lnTo>
                <a:lnTo>
                  <a:pt x="10873" y="77197"/>
                </a:lnTo>
                <a:lnTo>
                  <a:pt x="21293" y="84696"/>
                </a:lnTo>
                <a:lnTo>
                  <a:pt x="34549" y="87195"/>
                </a:lnTo>
                <a:lnTo>
                  <a:pt x="42230" y="87195"/>
                </a:lnTo>
                <a:lnTo>
                  <a:pt x="47990" y="85275"/>
                </a:lnTo>
                <a:lnTo>
                  <a:pt x="53751" y="81435"/>
                </a:lnTo>
                <a:lnTo>
                  <a:pt x="59512" y="77594"/>
                </a:lnTo>
                <a:lnTo>
                  <a:pt x="64312" y="70873"/>
                </a:lnTo>
                <a:lnTo>
                  <a:pt x="68153" y="62232"/>
                </a:lnTo>
                <a:lnTo>
                  <a:pt x="65272" y="60312"/>
                </a:lnTo>
                <a:lnTo>
                  <a:pt x="62392" y="65113"/>
                </a:lnTo>
                <a:lnTo>
                  <a:pt x="59512" y="68953"/>
                </a:lnTo>
                <a:lnTo>
                  <a:pt x="56631" y="70873"/>
                </a:lnTo>
                <a:lnTo>
                  <a:pt x="53751" y="72794"/>
                </a:lnTo>
                <a:lnTo>
                  <a:pt x="49911" y="73754"/>
                </a:lnTo>
                <a:lnTo>
                  <a:pt x="41269" y="73754"/>
                </a:lnTo>
                <a:lnTo>
                  <a:pt x="36484" y="70873"/>
                </a:lnTo>
                <a:lnTo>
                  <a:pt x="31668" y="66073"/>
                </a:lnTo>
                <a:lnTo>
                  <a:pt x="30682" y="64812"/>
                </a:lnTo>
                <a:lnTo>
                  <a:pt x="25610" y="543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2415524" y="2947842"/>
            <a:ext cx="83515" cy="81594"/>
          </a:xfrm>
          <a:custGeom>
            <a:avLst/>
            <a:gdLst/>
            <a:ahLst/>
            <a:cxnLst/>
            <a:rect l="l" t="t" r="r" b="b"/>
            <a:pathLst>
              <a:path w="83515" h="81594">
                <a:moveTo>
                  <a:pt x="83515" y="81594"/>
                </a:moveTo>
                <a:lnTo>
                  <a:pt x="83515" y="78714"/>
                </a:lnTo>
                <a:lnTo>
                  <a:pt x="80634" y="78714"/>
                </a:lnTo>
                <a:lnTo>
                  <a:pt x="78714" y="77754"/>
                </a:lnTo>
                <a:lnTo>
                  <a:pt x="76794" y="76794"/>
                </a:lnTo>
                <a:lnTo>
                  <a:pt x="73913" y="73913"/>
                </a:lnTo>
                <a:lnTo>
                  <a:pt x="70073" y="68153"/>
                </a:lnTo>
                <a:lnTo>
                  <a:pt x="65272" y="58552"/>
                </a:lnTo>
                <a:lnTo>
                  <a:pt x="50886" y="31683"/>
                </a:lnTo>
                <a:lnTo>
                  <a:pt x="59512" y="18242"/>
                </a:lnTo>
                <a:lnTo>
                  <a:pt x="63352" y="12481"/>
                </a:lnTo>
                <a:lnTo>
                  <a:pt x="67193" y="8641"/>
                </a:lnTo>
                <a:lnTo>
                  <a:pt x="70073" y="5760"/>
                </a:lnTo>
                <a:lnTo>
                  <a:pt x="72953" y="3840"/>
                </a:lnTo>
                <a:lnTo>
                  <a:pt x="76794" y="2880"/>
                </a:lnTo>
                <a:lnTo>
                  <a:pt x="79674" y="2880"/>
                </a:lnTo>
                <a:lnTo>
                  <a:pt x="79674" y="0"/>
                </a:lnTo>
                <a:lnTo>
                  <a:pt x="50886" y="0"/>
                </a:lnTo>
                <a:lnTo>
                  <a:pt x="50886" y="2880"/>
                </a:lnTo>
                <a:lnTo>
                  <a:pt x="53766" y="2880"/>
                </a:lnTo>
                <a:lnTo>
                  <a:pt x="55671" y="3840"/>
                </a:lnTo>
                <a:lnTo>
                  <a:pt x="56647" y="4800"/>
                </a:lnTo>
                <a:lnTo>
                  <a:pt x="57607" y="5760"/>
                </a:lnTo>
                <a:lnTo>
                  <a:pt x="57607" y="10561"/>
                </a:lnTo>
                <a:lnTo>
                  <a:pt x="55671" y="14401"/>
                </a:lnTo>
                <a:lnTo>
                  <a:pt x="50886" y="21122"/>
                </a:lnTo>
                <a:lnTo>
                  <a:pt x="47045" y="25923"/>
                </a:lnTo>
                <a:lnTo>
                  <a:pt x="41269" y="14401"/>
                </a:lnTo>
                <a:lnTo>
                  <a:pt x="39364" y="11521"/>
                </a:lnTo>
                <a:lnTo>
                  <a:pt x="38404" y="9601"/>
                </a:lnTo>
                <a:lnTo>
                  <a:pt x="38404" y="4800"/>
                </a:lnTo>
                <a:lnTo>
                  <a:pt x="43205" y="2880"/>
                </a:lnTo>
                <a:lnTo>
                  <a:pt x="46085" y="2880"/>
                </a:lnTo>
                <a:lnTo>
                  <a:pt x="46085" y="0"/>
                </a:ln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5760" y="3840"/>
                </a:lnTo>
                <a:lnTo>
                  <a:pt x="7680" y="5760"/>
                </a:lnTo>
                <a:lnTo>
                  <a:pt x="10561" y="7680"/>
                </a:lnTo>
                <a:lnTo>
                  <a:pt x="13441" y="13441"/>
                </a:lnTo>
                <a:lnTo>
                  <a:pt x="18242" y="22082"/>
                </a:lnTo>
                <a:lnTo>
                  <a:pt x="32644" y="47990"/>
                </a:lnTo>
                <a:lnTo>
                  <a:pt x="25923" y="57591"/>
                </a:lnTo>
                <a:lnTo>
                  <a:pt x="19202" y="67193"/>
                </a:lnTo>
                <a:lnTo>
                  <a:pt x="14401" y="72953"/>
                </a:lnTo>
                <a:lnTo>
                  <a:pt x="11521" y="74874"/>
                </a:lnTo>
                <a:lnTo>
                  <a:pt x="7680" y="77754"/>
                </a:lnTo>
                <a:lnTo>
                  <a:pt x="3840" y="78714"/>
                </a:lnTo>
                <a:lnTo>
                  <a:pt x="0" y="78714"/>
                </a:lnTo>
                <a:lnTo>
                  <a:pt x="0" y="81594"/>
                </a:lnTo>
                <a:lnTo>
                  <a:pt x="32644" y="81594"/>
                </a:lnTo>
                <a:lnTo>
                  <a:pt x="32644" y="78714"/>
                </a:lnTo>
                <a:lnTo>
                  <a:pt x="27843" y="78714"/>
                </a:lnTo>
                <a:lnTo>
                  <a:pt x="26883" y="77754"/>
                </a:lnTo>
                <a:lnTo>
                  <a:pt x="25923" y="77754"/>
                </a:lnTo>
                <a:lnTo>
                  <a:pt x="24963" y="76794"/>
                </a:lnTo>
                <a:lnTo>
                  <a:pt x="24963" y="75834"/>
                </a:lnTo>
                <a:lnTo>
                  <a:pt x="24002" y="74874"/>
                </a:lnTo>
                <a:lnTo>
                  <a:pt x="24002" y="70073"/>
                </a:lnTo>
                <a:lnTo>
                  <a:pt x="24963" y="69113"/>
                </a:lnTo>
                <a:lnTo>
                  <a:pt x="26883" y="66233"/>
                </a:lnTo>
                <a:lnTo>
                  <a:pt x="29763" y="62392"/>
                </a:lnTo>
                <a:lnTo>
                  <a:pt x="35524" y="53751"/>
                </a:lnTo>
                <a:lnTo>
                  <a:pt x="42245" y="67193"/>
                </a:lnTo>
                <a:lnTo>
                  <a:pt x="44150" y="70073"/>
                </a:lnTo>
                <a:lnTo>
                  <a:pt x="45110" y="72953"/>
                </a:lnTo>
                <a:lnTo>
                  <a:pt x="45110" y="76794"/>
                </a:lnTo>
                <a:lnTo>
                  <a:pt x="44150" y="76794"/>
                </a:lnTo>
                <a:lnTo>
                  <a:pt x="43205" y="77754"/>
                </a:lnTo>
                <a:lnTo>
                  <a:pt x="41269" y="78714"/>
                </a:lnTo>
                <a:lnTo>
                  <a:pt x="37429" y="78714"/>
                </a:lnTo>
                <a:lnTo>
                  <a:pt x="37429" y="81594"/>
                </a:lnTo>
                <a:lnTo>
                  <a:pt x="83515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2505760" y="2947842"/>
            <a:ext cx="44165" cy="81594"/>
          </a:xfrm>
          <a:custGeom>
            <a:avLst/>
            <a:gdLst/>
            <a:ahLst/>
            <a:cxnLst/>
            <a:rect l="l" t="t" r="r" b="b"/>
            <a:pathLst>
              <a:path w="44165" h="81594">
                <a:moveTo>
                  <a:pt x="44165" y="81594"/>
                </a:moveTo>
                <a:lnTo>
                  <a:pt x="44165" y="78714"/>
                </a:lnTo>
                <a:lnTo>
                  <a:pt x="40325" y="78714"/>
                </a:lnTo>
                <a:lnTo>
                  <a:pt x="37444" y="77754"/>
                </a:lnTo>
                <a:lnTo>
                  <a:pt x="36484" y="75834"/>
                </a:lnTo>
                <a:lnTo>
                  <a:pt x="34564" y="73913"/>
                </a:lnTo>
                <a:lnTo>
                  <a:pt x="34564" y="0"/>
                </a:lnTo>
                <a:lnTo>
                  <a:pt x="0" y="0"/>
                </a:lnTo>
                <a:lnTo>
                  <a:pt x="0" y="2880"/>
                </a:lnTo>
                <a:lnTo>
                  <a:pt x="3840" y="2880"/>
                </a:lnTo>
                <a:lnTo>
                  <a:pt x="6720" y="3840"/>
                </a:lnTo>
                <a:lnTo>
                  <a:pt x="7680" y="5760"/>
                </a:lnTo>
                <a:lnTo>
                  <a:pt x="8641" y="7680"/>
                </a:lnTo>
                <a:lnTo>
                  <a:pt x="9601" y="10561"/>
                </a:lnTo>
                <a:lnTo>
                  <a:pt x="9601" y="70073"/>
                </a:lnTo>
                <a:lnTo>
                  <a:pt x="8641" y="73913"/>
                </a:lnTo>
                <a:lnTo>
                  <a:pt x="7680" y="75834"/>
                </a:lnTo>
                <a:lnTo>
                  <a:pt x="5760" y="77754"/>
                </a:lnTo>
                <a:lnTo>
                  <a:pt x="3840" y="78714"/>
                </a:lnTo>
                <a:lnTo>
                  <a:pt x="0" y="78714"/>
                </a:lnTo>
                <a:lnTo>
                  <a:pt x="0" y="81594"/>
                </a:lnTo>
                <a:lnTo>
                  <a:pt x="44165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2514401" y="2907517"/>
            <a:ext cx="26883" cy="26883"/>
          </a:xfrm>
          <a:custGeom>
            <a:avLst/>
            <a:gdLst/>
            <a:ahLst/>
            <a:cxnLst/>
            <a:rect l="l" t="t" r="r" b="b"/>
            <a:pathLst>
              <a:path w="26883" h="26883">
                <a:moveTo>
                  <a:pt x="26883" y="13441"/>
                </a:moveTo>
                <a:lnTo>
                  <a:pt x="26883" y="9601"/>
                </a:lnTo>
                <a:lnTo>
                  <a:pt x="25923" y="6720"/>
                </a:lnTo>
                <a:lnTo>
                  <a:pt x="23042" y="3840"/>
                </a:lnTo>
                <a:lnTo>
                  <a:pt x="20162" y="1920"/>
                </a:lnTo>
                <a:lnTo>
                  <a:pt x="17282" y="0"/>
                </a:lnTo>
                <a:lnTo>
                  <a:pt x="9601" y="0"/>
                </a:lnTo>
                <a:lnTo>
                  <a:pt x="6720" y="1920"/>
                </a:lnTo>
                <a:lnTo>
                  <a:pt x="3840" y="3840"/>
                </a:lnTo>
                <a:lnTo>
                  <a:pt x="960" y="6720"/>
                </a:lnTo>
                <a:lnTo>
                  <a:pt x="0" y="9601"/>
                </a:lnTo>
                <a:lnTo>
                  <a:pt x="0" y="17282"/>
                </a:lnTo>
                <a:lnTo>
                  <a:pt x="960" y="21122"/>
                </a:lnTo>
                <a:lnTo>
                  <a:pt x="3840" y="23042"/>
                </a:lnTo>
                <a:lnTo>
                  <a:pt x="6720" y="25923"/>
                </a:lnTo>
                <a:lnTo>
                  <a:pt x="9601" y="26883"/>
                </a:lnTo>
                <a:lnTo>
                  <a:pt x="17282" y="26883"/>
                </a:lnTo>
                <a:lnTo>
                  <a:pt x="20162" y="25923"/>
                </a:lnTo>
                <a:lnTo>
                  <a:pt x="23042" y="23042"/>
                </a:lnTo>
                <a:lnTo>
                  <a:pt x="25923" y="21122"/>
                </a:lnTo>
                <a:lnTo>
                  <a:pt x="26883" y="17282"/>
                </a:lnTo>
                <a:lnTo>
                  <a:pt x="26883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2559527" y="2944962"/>
            <a:ext cx="68153" cy="87355"/>
          </a:xfrm>
          <a:custGeom>
            <a:avLst/>
            <a:gdLst/>
            <a:ahLst/>
            <a:cxnLst/>
            <a:rect l="l" t="t" r="r" b="b"/>
            <a:pathLst>
              <a:path w="68153" h="87355">
                <a:moveTo>
                  <a:pt x="53751" y="81594"/>
                </a:moveTo>
                <a:lnTo>
                  <a:pt x="59512" y="77754"/>
                </a:lnTo>
                <a:lnTo>
                  <a:pt x="64312" y="72953"/>
                </a:lnTo>
                <a:lnTo>
                  <a:pt x="68153" y="65272"/>
                </a:lnTo>
                <a:lnTo>
                  <a:pt x="66233" y="63352"/>
                </a:lnTo>
                <a:lnTo>
                  <a:pt x="62392" y="67193"/>
                </a:lnTo>
                <a:lnTo>
                  <a:pt x="59512" y="70073"/>
                </a:lnTo>
                <a:lnTo>
                  <a:pt x="56631" y="71033"/>
                </a:lnTo>
                <a:lnTo>
                  <a:pt x="53751" y="71993"/>
                </a:lnTo>
                <a:lnTo>
                  <a:pt x="50871" y="72953"/>
                </a:lnTo>
                <a:lnTo>
                  <a:pt x="44150" y="72953"/>
                </a:lnTo>
                <a:lnTo>
                  <a:pt x="40309" y="71993"/>
                </a:lnTo>
                <a:lnTo>
                  <a:pt x="37429" y="69113"/>
                </a:lnTo>
                <a:lnTo>
                  <a:pt x="32628" y="66233"/>
                </a:lnTo>
                <a:lnTo>
                  <a:pt x="29748" y="60472"/>
                </a:lnTo>
                <a:lnTo>
                  <a:pt x="26868" y="53751"/>
                </a:lnTo>
                <a:lnTo>
                  <a:pt x="24947" y="46070"/>
                </a:lnTo>
                <a:lnTo>
                  <a:pt x="23027" y="39349"/>
                </a:lnTo>
                <a:lnTo>
                  <a:pt x="23027" y="22082"/>
                </a:lnTo>
                <a:lnTo>
                  <a:pt x="24947" y="15361"/>
                </a:lnTo>
                <a:lnTo>
                  <a:pt x="27828" y="10561"/>
                </a:lnTo>
                <a:lnTo>
                  <a:pt x="29748" y="7680"/>
                </a:lnTo>
                <a:lnTo>
                  <a:pt x="32628" y="5760"/>
                </a:lnTo>
                <a:lnTo>
                  <a:pt x="36469" y="5760"/>
                </a:lnTo>
                <a:lnTo>
                  <a:pt x="38389" y="6720"/>
                </a:lnTo>
                <a:lnTo>
                  <a:pt x="39349" y="8641"/>
                </a:lnTo>
                <a:lnTo>
                  <a:pt x="41269" y="9601"/>
                </a:lnTo>
                <a:lnTo>
                  <a:pt x="42230" y="12481"/>
                </a:lnTo>
                <a:lnTo>
                  <a:pt x="42230" y="16322"/>
                </a:lnTo>
                <a:lnTo>
                  <a:pt x="43190" y="22082"/>
                </a:lnTo>
                <a:lnTo>
                  <a:pt x="44150" y="25923"/>
                </a:lnTo>
                <a:lnTo>
                  <a:pt x="46070" y="27843"/>
                </a:lnTo>
                <a:lnTo>
                  <a:pt x="48950" y="30723"/>
                </a:lnTo>
                <a:lnTo>
                  <a:pt x="51831" y="31683"/>
                </a:lnTo>
                <a:lnTo>
                  <a:pt x="58552" y="31683"/>
                </a:lnTo>
                <a:lnTo>
                  <a:pt x="61432" y="30723"/>
                </a:lnTo>
                <a:lnTo>
                  <a:pt x="63352" y="28803"/>
                </a:lnTo>
                <a:lnTo>
                  <a:pt x="65272" y="26883"/>
                </a:lnTo>
                <a:lnTo>
                  <a:pt x="66233" y="24002"/>
                </a:lnTo>
                <a:lnTo>
                  <a:pt x="66233" y="15361"/>
                </a:lnTo>
                <a:lnTo>
                  <a:pt x="63352" y="10561"/>
                </a:lnTo>
                <a:lnTo>
                  <a:pt x="58552" y="6720"/>
                </a:lnTo>
                <a:lnTo>
                  <a:pt x="53751" y="1920"/>
                </a:lnTo>
                <a:lnTo>
                  <a:pt x="47030" y="0"/>
                </a:lnTo>
                <a:lnTo>
                  <a:pt x="38389" y="0"/>
                </a:lnTo>
                <a:lnTo>
                  <a:pt x="29704" y="854"/>
                </a:lnTo>
                <a:lnTo>
                  <a:pt x="17822" y="5780"/>
                </a:lnTo>
                <a:lnTo>
                  <a:pt x="8625" y="15361"/>
                </a:lnTo>
                <a:lnTo>
                  <a:pt x="5791" y="20136"/>
                </a:lnTo>
                <a:lnTo>
                  <a:pt x="1445" y="31861"/>
                </a:lnTo>
                <a:lnTo>
                  <a:pt x="0" y="45125"/>
                </a:lnTo>
                <a:lnTo>
                  <a:pt x="308" y="51397"/>
                </a:lnTo>
                <a:lnTo>
                  <a:pt x="3236" y="63801"/>
                </a:lnTo>
                <a:lnTo>
                  <a:pt x="9585" y="74874"/>
                </a:lnTo>
                <a:lnTo>
                  <a:pt x="12027" y="77452"/>
                </a:lnTo>
                <a:lnTo>
                  <a:pt x="22646" y="84714"/>
                </a:lnTo>
                <a:lnTo>
                  <a:pt x="35509" y="87355"/>
                </a:lnTo>
                <a:lnTo>
                  <a:pt x="42230" y="87355"/>
                </a:lnTo>
                <a:lnTo>
                  <a:pt x="47990" y="85435"/>
                </a:lnTo>
                <a:lnTo>
                  <a:pt x="53751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2664016" y="3020796"/>
            <a:ext cx="13575" cy="11521"/>
          </a:xfrm>
          <a:custGeom>
            <a:avLst/>
            <a:gdLst/>
            <a:ahLst/>
            <a:cxnLst/>
            <a:rect l="l" t="t" r="r" b="b"/>
            <a:pathLst>
              <a:path w="13575" h="11521">
                <a:moveTo>
                  <a:pt x="13575" y="11521"/>
                </a:moveTo>
                <a:lnTo>
                  <a:pt x="13575" y="4800"/>
                </a:lnTo>
                <a:lnTo>
                  <a:pt x="10694" y="4800"/>
                </a:lnTo>
                <a:lnTo>
                  <a:pt x="7829" y="3840"/>
                </a:lnTo>
                <a:lnTo>
                  <a:pt x="5894" y="1920"/>
                </a:lnTo>
                <a:lnTo>
                  <a:pt x="3973" y="0"/>
                </a:lnTo>
                <a:lnTo>
                  <a:pt x="0" y="9283"/>
                </a:lnTo>
                <a:lnTo>
                  <a:pt x="13575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2639202" y="2944962"/>
            <a:ext cx="76794" cy="87355"/>
          </a:xfrm>
          <a:custGeom>
            <a:avLst/>
            <a:gdLst/>
            <a:ahLst/>
            <a:cxnLst/>
            <a:rect l="l" t="t" r="r" b="b"/>
            <a:pathLst>
              <a:path w="76794" h="87355">
                <a:moveTo>
                  <a:pt x="46617" y="86581"/>
                </a:moveTo>
                <a:lnTo>
                  <a:pt x="58398" y="81892"/>
                </a:lnTo>
                <a:lnTo>
                  <a:pt x="68153" y="72953"/>
                </a:lnTo>
                <a:lnTo>
                  <a:pt x="70990" y="68525"/>
                </a:lnTo>
                <a:lnTo>
                  <a:pt x="75343" y="56737"/>
                </a:lnTo>
                <a:lnTo>
                  <a:pt x="76794" y="43190"/>
                </a:lnTo>
                <a:lnTo>
                  <a:pt x="76794" y="35524"/>
                </a:lnTo>
                <a:lnTo>
                  <a:pt x="74874" y="27843"/>
                </a:lnTo>
                <a:lnTo>
                  <a:pt x="71993" y="21122"/>
                </a:lnTo>
                <a:lnTo>
                  <a:pt x="69113" y="14401"/>
                </a:lnTo>
                <a:lnTo>
                  <a:pt x="64312" y="9601"/>
                </a:lnTo>
                <a:lnTo>
                  <a:pt x="57591" y="5760"/>
                </a:lnTo>
                <a:lnTo>
                  <a:pt x="51831" y="1920"/>
                </a:lnTo>
                <a:lnTo>
                  <a:pt x="45110" y="0"/>
                </a:lnTo>
                <a:lnTo>
                  <a:pt x="38389" y="0"/>
                </a:lnTo>
                <a:lnTo>
                  <a:pt x="31221" y="573"/>
                </a:lnTo>
                <a:lnTo>
                  <a:pt x="19025" y="4984"/>
                </a:lnTo>
                <a:lnTo>
                  <a:pt x="9585" y="13441"/>
                </a:lnTo>
                <a:lnTo>
                  <a:pt x="5851" y="19042"/>
                </a:lnTo>
                <a:lnTo>
                  <a:pt x="1404" y="30608"/>
                </a:lnTo>
                <a:lnTo>
                  <a:pt x="0" y="44150"/>
                </a:lnTo>
                <a:lnTo>
                  <a:pt x="310" y="50441"/>
                </a:lnTo>
                <a:lnTo>
                  <a:pt x="3245" y="62845"/>
                </a:lnTo>
                <a:lnTo>
                  <a:pt x="9585" y="73913"/>
                </a:lnTo>
                <a:lnTo>
                  <a:pt x="13986" y="78649"/>
                </a:lnTo>
                <a:lnTo>
                  <a:pt x="24814" y="85117"/>
                </a:lnTo>
                <a:lnTo>
                  <a:pt x="28788" y="75834"/>
                </a:lnTo>
                <a:lnTo>
                  <a:pt x="26868" y="71993"/>
                </a:lnTo>
                <a:lnTo>
                  <a:pt x="26868" y="68153"/>
                </a:lnTo>
                <a:lnTo>
                  <a:pt x="25923" y="62392"/>
                </a:lnTo>
                <a:lnTo>
                  <a:pt x="25923" y="47675"/>
                </a:lnTo>
                <a:lnTo>
                  <a:pt x="26075" y="33618"/>
                </a:lnTo>
                <a:lnTo>
                  <a:pt x="26868" y="23042"/>
                </a:lnTo>
                <a:lnTo>
                  <a:pt x="26868" y="16322"/>
                </a:lnTo>
                <a:lnTo>
                  <a:pt x="28788" y="11521"/>
                </a:lnTo>
                <a:lnTo>
                  <a:pt x="30708" y="9601"/>
                </a:lnTo>
                <a:lnTo>
                  <a:pt x="32644" y="7680"/>
                </a:lnTo>
                <a:lnTo>
                  <a:pt x="35509" y="6720"/>
                </a:lnTo>
                <a:lnTo>
                  <a:pt x="43190" y="6720"/>
                </a:lnTo>
                <a:lnTo>
                  <a:pt x="44150" y="7680"/>
                </a:lnTo>
                <a:lnTo>
                  <a:pt x="47030" y="9601"/>
                </a:lnTo>
                <a:lnTo>
                  <a:pt x="47990" y="12481"/>
                </a:lnTo>
                <a:lnTo>
                  <a:pt x="48950" y="16322"/>
                </a:lnTo>
                <a:lnTo>
                  <a:pt x="50871" y="20162"/>
                </a:lnTo>
                <a:lnTo>
                  <a:pt x="50871" y="36469"/>
                </a:lnTo>
                <a:lnTo>
                  <a:pt x="50711" y="48136"/>
                </a:lnTo>
                <a:lnTo>
                  <a:pt x="49986" y="61820"/>
                </a:lnTo>
                <a:lnTo>
                  <a:pt x="48950" y="70073"/>
                </a:lnTo>
                <a:lnTo>
                  <a:pt x="47990" y="73913"/>
                </a:lnTo>
                <a:lnTo>
                  <a:pt x="47030" y="76794"/>
                </a:lnTo>
                <a:lnTo>
                  <a:pt x="45110" y="78714"/>
                </a:lnTo>
                <a:lnTo>
                  <a:pt x="43190" y="80634"/>
                </a:lnTo>
                <a:lnTo>
                  <a:pt x="38389" y="80634"/>
                </a:lnTo>
                <a:lnTo>
                  <a:pt x="38389" y="87355"/>
                </a:lnTo>
                <a:lnTo>
                  <a:pt x="46617" y="865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4466021" y="2695361"/>
            <a:ext cx="144002" cy="104637"/>
          </a:xfrm>
          <a:custGeom>
            <a:avLst/>
            <a:gdLst/>
            <a:ahLst/>
            <a:cxnLst/>
            <a:rect l="l" t="t" r="r" b="b"/>
            <a:pathLst>
              <a:path w="144002" h="104637">
                <a:moveTo>
                  <a:pt x="23042" y="96956"/>
                </a:moveTo>
                <a:lnTo>
                  <a:pt x="22082" y="95051"/>
                </a:lnTo>
                <a:lnTo>
                  <a:pt x="21122" y="93116"/>
                </a:lnTo>
                <a:lnTo>
                  <a:pt x="21122" y="9601"/>
                </a:lnTo>
                <a:lnTo>
                  <a:pt x="61432" y="104637"/>
                </a:lnTo>
                <a:lnTo>
                  <a:pt x="63367" y="104637"/>
                </a:lnTo>
                <a:lnTo>
                  <a:pt x="103677" y="8656"/>
                </a:lnTo>
                <a:lnTo>
                  <a:pt x="103677" y="95051"/>
                </a:lnTo>
                <a:lnTo>
                  <a:pt x="102717" y="96011"/>
                </a:lnTo>
                <a:lnTo>
                  <a:pt x="102717" y="97916"/>
                </a:lnTo>
                <a:lnTo>
                  <a:pt x="100797" y="98892"/>
                </a:lnTo>
                <a:lnTo>
                  <a:pt x="99837" y="99837"/>
                </a:lnTo>
                <a:lnTo>
                  <a:pt x="97917" y="100797"/>
                </a:lnTo>
                <a:lnTo>
                  <a:pt x="95996" y="101757"/>
                </a:lnTo>
                <a:lnTo>
                  <a:pt x="89275" y="101757"/>
                </a:lnTo>
                <a:lnTo>
                  <a:pt x="89275" y="104637"/>
                </a:lnTo>
                <a:lnTo>
                  <a:pt x="144002" y="104637"/>
                </a:lnTo>
                <a:lnTo>
                  <a:pt x="144002" y="101757"/>
                </a:lnTo>
                <a:lnTo>
                  <a:pt x="137281" y="101757"/>
                </a:lnTo>
                <a:lnTo>
                  <a:pt x="135361" y="100797"/>
                </a:lnTo>
                <a:lnTo>
                  <a:pt x="133441" y="99837"/>
                </a:lnTo>
                <a:lnTo>
                  <a:pt x="131521" y="98892"/>
                </a:lnTo>
                <a:lnTo>
                  <a:pt x="130561" y="97916"/>
                </a:lnTo>
                <a:lnTo>
                  <a:pt x="129600" y="96956"/>
                </a:lnTo>
                <a:lnTo>
                  <a:pt x="129600" y="7680"/>
                </a:lnTo>
                <a:lnTo>
                  <a:pt x="130561" y="5760"/>
                </a:lnTo>
                <a:lnTo>
                  <a:pt x="131521" y="4815"/>
                </a:lnTo>
                <a:lnTo>
                  <a:pt x="133441" y="3840"/>
                </a:lnTo>
                <a:lnTo>
                  <a:pt x="135361" y="2880"/>
                </a:lnTo>
                <a:lnTo>
                  <a:pt x="144002" y="2880"/>
                </a:lnTo>
                <a:lnTo>
                  <a:pt x="144002" y="0"/>
                </a:lnTo>
                <a:lnTo>
                  <a:pt x="100797" y="0"/>
                </a:lnTo>
                <a:lnTo>
                  <a:pt x="72953" y="69128"/>
                </a:lnTo>
                <a:lnTo>
                  <a:pt x="43190" y="0"/>
                </a:lnTo>
                <a:lnTo>
                  <a:pt x="0" y="0"/>
                </a:lnTo>
                <a:lnTo>
                  <a:pt x="0" y="2880"/>
                </a:lnTo>
                <a:lnTo>
                  <a:pt x="8641" y="2880"/>
                </a:lnTo>
                <a:lnTo>
                  <a:pt x="10561" y="3840"/>
                </a:lnTo>
                <a:lnTo>
                  <a:pt x="12481" y="4815"/>
                </a:lnTo>
                <a:lnTo>
                  <a:pt x="13441" y="5760"/>
                </a:lnTo>
                <a:lnTo>
                  <a:pt x="14401" y="7680"/>
                </a:lnTo>
                <a:lnTo>
                  <a:pt x="15361" y="8656"/>
                </a:lnTo>
                <a:lnTo>
                  <a:pt x="15361" y="91211"/>
                </a:lnTo>
                <a:lnTo>
                  <a:pt x="14401" y="94076"/>
                </a:lnTo>
                <a:lnTo>
                  <a:pt x="13441" y="96011"/>
                </a:lnTo>
                <a:lnTo>
                  <a:pt x="12481" y="96956"/>
                </a:lnTo>
                <a:lnTo>
                  <a:pt x="11521" y="98892"/>
                </a:lnTo>
                <a:lnTo>
                  <a:pt x="9601" y="99837"/>
                </a:lnTo>
                <a:lnTo>
                  <a:pt x="7680" y="100797"/>
                </a:lnTo>
                <a:lnTo>
                  <a:pt x="5760" y="100797"/>
                </a:lnTo>
                <a:lnTo>
                  <a:pt x="3840" y="101757"/>
                </a:lnTo>
                <a:lnTo>
                  <a:pt x="0" y="101757"/>
                </a:lnTo>
                <a:lnTo>
                  <a:pt x="0" y="104637"/>
                </a:lnTo>
                <a:lnTo>
                  <a:pt x="36484" y="104637"/>
                </a:lnTo>
                <a:lnTo>
                  <a:pt x="36484" y="101757"/>
                </a:lnTo>
                <a:lnTo>
                  <a:pt x="31683" y="101757"/>
                </a:lnTo>
                <a:lnTo>
                  <a:pt x="27843" y="100797"/>
                </a:lnTo>
                <a:lnTo>
                  <a:pt x="25923" y="98892"/>
                </a:lnTo>
                <a:lnTo>
                  <a:pt x="23042" y="969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4634971" y="2725125"/>
            <a:ext cx="44165" cy="35524"/>
          </a:xfrm>
          <a:custGeom>
            <a:avLst/>
            <a:gdLst/>
            <a:ahLst/>
            <a:cxnLst/>
            <a:rect l="l" t="t" r="r" b="b"/>
            <a:pathLst>
              <a:path w="44165" h="35524">
                <a:moveTo>
                  <a:pt x="16322" y="0"/>
                </a:moveTo>
                <a:lnTo>
                  <a:pt x="7680" y="0"/>
                </a:lnTo>
                <a:lnTo>
                  <a:pt x="0" y="3840"/>
                </a:lnTo>
                <a:lnTo>
                  <a:pt x="3840" y="20162"/>
                </a:lnTo>
                <a:lnTo>
                  <a:pt x="5760" y="13441"/>
                </a:lnTo>
                <a:lnTo>
                  <a:pt x="8641" y="9601"/>
                </a:lnTo>
                <a:lnTo>
                  <a:pt x="10561" y="6720"/>
                </a:lnTo>
                <a:lnTo>
                  <a:pt x="12481" y="4800"/>
                </a:lnTo>
                <a:lnTo>
                  <a:pt x="17282" y="4800"/>
                </a:lnTo>
                <a:lnTo>
                  <a:pt x="18242" y="5760"/>
                </a:lnTo>
                <a:lnTo>
                  <a:pt x="19202" y="6720"/>
                </a:lnTo>
                <a:lnTo>
                  <a:pt x="21122" y="8641"/>
                </a:lnTo>
                <a:lnTo>
                  <a:pt x="23042" y="10561"/>
                </a:lnTo>
                <a:lnTo>
                  <a:pt x="24003" y="13441"/>
                </a:lnTo>
                <a:lnTo>
                  <a:pt x="24003" y="16322"/>
                </a:lnTo>
                <a:lnTo>
                  <a:pt x="24963" y="22082"/>
                </a:lnTo>
                <a:lnTo>
                  <a:pt x="24963" y="30723"/>
                </a:lnTo>
                <a:lnTo>
                  <a:pt x="3840" y="30723"/>
                </a:lnTo>
                <a:lnTo>
                  <a:pt x="3840" y="35524"/>
                </a:lnTo>
                <a:lnTo>
                  <a:pt x="44165" y="35524"/>
                </a:lnTo>
                <a:lnTo>
                  <a:pt x="43933" y="33131"/>
                </a:lnTo>
                <a:lnTo>
                  <a:pt x="40973" y="19499"/>
                </a:lnTo>
                <a:lnTo>
                  <a:pt x="35524" y="9601"/>
                </a:lnTo>
                <a:lnTo>
                  <a:pt x="29763" y="2880"/>
                </a:lnTo>
                <a:lnTo>
                  <a:pt x="23042" y="0"/>
                </a:lnTo>
                <a:lnTo>
                  <a:pt x="163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4618649" y="2728965"/>
            <a:ext cx="60487" cy="72969"/>
          </a:xfrm>
          <a:custGeom>
            <a:avLst/>
            <a:gdLst/>
            <a:ahLst/>
            <a:cxnLst/>
            <a:rect l="l" t="t" r="r" b="b"/>
            <a:pathLst>
              <a:path w="60487" h="72969">
                <a:moveTo>
                  <a:pt x="0" y="35524"/>
                </a:moveTo>
                <a:lnTo>
                  <a:pt x="1621" y="49650"/>
                </a:lnTo>
                <a:lnTo>
                  <a:pt x="6720" y="60472"/>
                </a:lnTo>
                <a:lnTo>
                  <a:pt x="17321" y="70330"/>
                </a:lnTo>
                <a:lnTo>
                  <a:pt x="30723" y="72969"/>
                </a:lnTo>
                <a:lnTo>
                  <a:pt x="37444" y="72969"/>
                </a:lnTo>
                <a:lnTo>
                  <a:pt x="42245" y="71033"/>
                </a:lnTo>
                <a:lnTo>
                  <a:pt x="47045" y="68153"/>
                </a:lnTo>
                <a:lnTo>
                  <a:pt x="51846" y="64312"/>
                </a:lnTo>
                <a:lnTo>
                  <a:pt x="56647" y="58567"/>
                </a:lnTo>
                <a:lnTo>
                  <a:pt x="60487" y="50886"/>
                </a:lnTo>
                <a:lnTo>
                  <a:pt x="57607" y="48966"/>
                </a:lnTo>
                <a:lnTo>
                  <a:pt x="54726" y="53766"/>
                </a:lnTo>
                <a:lnTo>
                  <a:pt x="51846" y="56631"/>
                </a:lnTo>
                <a:lnTo>
                  <a:pt x="49926" y="58567"/>
                </a:lnTo>
                <a:lnTo>
                  <a:pt x="47045" y="60472"/>
                </a:lnTo>
                <a:lnTo>
                  <a:pt x="44165" y="61447"/>
                </a:lnTo>
                <a:lnTo>
                  <a:pt x="36484" y="61447"/>
                </a:lnTo>
                <a:lnTo>
                  <a:pt x="31683" y="58567"/>
                </a:lnTo>
                <a:lnTo>
                  <a:pt x="27843" y="54726"/>
                </a:lnTo>
                <a:lnTo>
                  <a:pt x="24002" y="48966"/>
                </a:lnTo>
                <a:lnTo>
                  <a:pt x="21122" y="41285"/>
                </a:lnTo>
                <a:lnTo>
                  <a:pt x="20162" y="31683"/>
                </a:lnTo>
                <a:lnTo>
                  <a:pt x="20162" y="16322"/>
                </a:lnTo>
                <a:lnTo>
                  <a:pt x="16322" y="0"/>
                </a:lnTo>
                <a:lnTo>
                  <a:pt x="9601" y="6720"/>
                </a:lnTo>
                <a:lnTo>
                  <a:pt x="6609" y="10640"/>
                </a:lnTo>
                <a:lnTo>
                  <a:pt x="1582" y="22074"/>
                </a:lnTo>
                <a:lnTo>
                  <a:pt x="0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4686818" y="2727045"/>
            <a:ext cx="72953" cy="72953"/>
          </a:xfrm>
          <a:custGeom>
            <a:avLst/>
            <a:gdLst/>
            <a:ahLst/>
            <a:cxnLst/>
            <a:rect l="l" t="t" r="r" b="b"/>
            <a:pathLst>
              <a:path w="72953" h="72953">
                <a:moveTo>
                  <a:pt x="33588" y="8641"/>
                </a:moveTo>
                <a:lnTo>
                  <a:pt x="32628" y="7680"/>
                </a:lnTo>
                <a:lnTo>
                  <a:pt x="32628" y="5760"/>
                </a:lnTo>
                <a:lnTo>
                  <a:pt x="33588" y="4800"/>
                </a:lnTo>
                <a:lnTo>
                  <a:pt x="37429" y="3840"/>
                </a:lnTo>
                <a:lnTo>
                  <a:pt x="39349" y="2880"/>
                </a:lnTo>
                <a:lnTo>
                  <a:pt x="39349" y="0"/>
                </a:lnTo>
                <a:lnTo>
                  <a:pt x="0" y="0"/>
                </a:lnTo>
                <a:lnTo>
                  <a:pt x="0" y="2880"/>
                </a:lnTo>
                <a:lnTo>
                  <a:pt x="1920" y="3840"/>
                </a:lnTo>
                <a:lnTo>
                  <a:pt x="3840" y="4800"/>
                </a:lnTo>
                <a:lnTo>
                  <a:pt x="6720" y="5760"/>
                </a:lnTo>
                <a:lnTo>
                  <a:pt x="8641" y="7680"/>
                </a:lnTo>
                <a:lnTo>
                  <a:pt x="11521" y="12481"/>
                </a:lnTo>
                <a:lnTo>
                  <a:pt x="15361" y="20162"/>
                </a:lnTo>
                <a:lnTo>
                  <a:pt x="27843" y="43205"/>
                </a:lnTo>
                <a:lnTo>
                  <a:pt x="22067" y="51846"/>
                </a:lnTo>
                <a:lnTo>
                  <a:pt x="16322" y="60487"/>
                </a:lnTo>
                <a:lnTo>
                  <a:pt x="12481" y="65272"/>
                </a:lnTo>
                <a:lnTo>
                  <a:pt x="9601" y="67208"/>
                </a:lnTo>
                <a:lnTo>
                  <a:pt x="5760" y="69113"/>
                </a:lnTo>
                <a:lnTo>
                  <a:pt x="2880" y="70073"/>
                </a:lnTo>
                <a:lnTo>
                  <a:pt x="0" y="70073"/>
                </a:lnTo>
                <a:lnTo>
                  <a:pt x="0" y="72953"/>
                </a:lnTo>
                <a:lnTo>
                  <a:pt x="27843" y="72953"/>
                </a:lnTo>
                <a:lnTo>
                  <a:pt x="27843" y="70073"/>
                </a:lnTo>
                <a:lnTo>
                  <a:pt x="24002" y="70073"/>
                </a:lnTo>
                <a:lnTo>
                  <a:pt x="23042" y="69113"/>
                </a:lnTo>
                <a:lnTo>
                  <a:pt x="22067" y="69113"/>
                </a:lnTo>
                <a:lnTo>
                  <a:pt x="22067" y="68153"/>
                </a:lnTo>
                <a:lnTo>
                  <a:pt x="21122" y="67208"/>
                </a:lnTo>
                <a:lnTo>
                  <a:pt x="20162" y="65272"/>
                </a:lnTo>
                <a:lnTo>
                  <a:pt x="20162" y="63367"/>
                </a:lnTo>
                <a:lnTo>
                  <a:pt x="21122" y="63367"/>
                </a:lnTo>
                <a:lnTo>
                  <a:pt x="21122" y="61432"/>
                </a:lnTo>
                <a:lnTo>
                  <a:pt x="23042" y="59527"/>
                </a:lnTo>
                <a:lnTo>
                  <a:pt x="24947" y="55686"/>
                </a:lnTo>
                <a:lnTo>
                  <a:pt x="30723" y="48005"/>
                </a:lnTo>
                <a:lnTo>
                  <a:pt x="36469" y="59527"/>
                </a:lnTo>
                <a:lnTo>
                  <a:pt x="38404" y="62392"/>
                </a:lnTo>
                <a:lnTo>
                  <a:pt x="39349" y="65272"/>
                </a:lnTo>
                <a:lnTo>
                  <a:pt x="39349" y="68153"/>
                </a:lnTo>
                <a:lnTo>
                  <a:pt x="38404" y="69113"/>
                </a:lnTo>
                <a:lnTo>
                  <a:pt x="37429" y="69113"/>
                </a:lnTo>
                <a:lnTo>
                  <a:pt x="35509" y="70073"/>
                </a:lnTo>
                <a:lnTo>
                  <a:pt x="32628" y="70073"/>
                </a:lnTo>
                <a:lnTo>
                  <a:pt x="32628" y="72953"/>
                </a:lnTo>
                <a:lnTo>
                  <a:pt x="72953" y="72953"/>
                </a:lnTo>
                <a:lnTo>
                  <a:pt x="72953" y="70073"/>
                </a:lnTo>
                <a:lnTo>
                  <a:pt x="70073" y="70073"/>
                </a:lnTo>
                <a:lnTo>
                  <a:pt x="68153" y="69113"/>
                </a:lnTo>
                <a:lnTo>
                  <a:pt x="67193" y="68153"/>
                </a:lnTo>
                <a:lnTo>
                  <a:pt x="64312" y="65272"/>
                </a:lnTo>
                <a:lnTo>
                  <a:pt x="60472" y="60487"/>
                </a:lnTo>
                <a:lnTo>
                  <a:pt x="56631" y="51846"/>
                </a:lnTo>
                <a:lnTo>
                  <a:pt x="44150" y="28803"/>
                </a:lnTo>
                <a:lnTo>
                  <a:pt x="51831" y="17282"/>
                </a:lnTo>
                <a:lnTo>
                  <a:pt x="54711" y="11521"/>
                </a:lnTo>
                <a:lnTo>
                  <a:pt x="58552" y="7680"/>
                </a:lnTo>
                <a:lnTo>
                  <a:pt x="60472" y="6720"/>
                </a:lnTo>
                <a:lnTo>
                  <a:pt x="63352" y="4800"/>
                </a:lnTo>
                <a:lnTo>
                  <a:pt x="66233" y="3840"/>
                </a:lnTo>
                <a:lnTo>
                  <a:pt x="70073" y="2880"/>
                </a:lnTo>
                <a:lnTo>
                  <a:pt x="70073" y="0"/>
                </a:lnTo>
                <a:lnTo>
                  <a:pt x="44150" y="0"/>
                </a:lnTo>
                <a:lnTo>
                  <a:pt x="44150" y="2880"/>
                </a:lnTo>
                <a:lnTo>
                  <a:pt x="46070" y="3840"/>
                </a:lnTo>
                <a:lnTo>
                  <a:pt x="47990" y="3840"/>
                </a:lnTo>
                <a:lnTo>
                  <a:pt x="48950" y="4800"/>
                </a:lnTo>
                <a:lnTo>
                  <a:pt x="49911" y="5760"/>
                </a:lnTo>
                <a:lnTo>
                  <a:pt x="49911" y="9601"/>
                </a:lnTo>
                <a:lnTo>
                  <a:pt x="47990" y="13441"/>
                </a:lnTo>
                <a:lnTo>
                  <a:pt x="44150" y="19202"/>
                </a:lnTo>
                <a:lnTo>
                  <a:pt x="41269" y="24002"/>
                </a:lnTo>
                <a:lnTo>
                  <a:pt x="35509" y="13441"/>
                </a:lnTo>
                <a:lnTo>
                  <a:pt x="34564" y="10561"/>
                </a:lnTo>
                <a:lnTo>
                  <a:pt x="33588" y="9601"/>
                </a:lnTo>
                <a:lnTo>
                  <a:pt x="33588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4765532" y="2727045"/>
            <a:ext cx="39364" cy="72953"/>
          </a:xfrm>
          <a:custGeom>
            <a:avLst/>
            <a:gdLst/>
            <a:ahLst/>
            <a:cxnLst/>
            <a:rect l="l" t="t" r="r" b="b"/>
            <a:pathLst>
              <a:path w="39364" h="72953">
                <a:moveTo>
                  <a:pt x="39364" y="72953"/>
                </a:moveTo>
                <a:lnTo>
                  <a:pt x="39364" y="70073"/>
                </a:lnTo>
                <a:lnTo>
                  <a:pt x="35524" y="70073"/>
                </a:lnTo>
                <a:lnTo>
                  <a:pt x="33604" y="69113"/>
                </a:lnTo>
                <a:lnTo>
                  <a:pt x="32644" y="67208"/>
                </a:lnTo>
                <a:lnTo>
                  <a:pt x="30723" y="66233"/>
                </a:lnTo>
                <a:lnTo>
                  <a:pt x="30723" y="0"/>
                </a:lnTo>
                <a:lnTo>
                  <a:pt x="0" y="0"/>
                </a:lnTo>
                <a:lnTo>
                  <a:pt x="0" y="2880"/>
                </a:lnTo>
                <a:lnTo>
                  <a:pt x="3840" y="3840"/>
                </a:lnTo>
                <a:lnTo>
                  <a:pt x="5760" y="4800"/>
                </a:lnTo>
                <a:lnTo>
                  <a:pt x="6720" y="5760"/>
                </a:lnTo>
                <a:lnTo>
                  <a:pt x="8641" y="6720"/>
                </a:lnTo>
                <a:lnTo>
                  <a:pt x="8641" y="66233"/>
                </a:lnTo>
                <a:lnTo>
                  <a:pt x="7680" y="67208"/>
                </a:lnTo>
                <a:lnTo>
                  <a:pt x="5760" y="69113"/>
                </a:lnTo>
                <a:lnTo>
                  <a:pt x="2880" y="70073"/>
                </a:lnTo>
                <a:lnTo>
                  <a:pt x="0" y="70073"/>
                </a:lnTo>
                <a:lnTo>
                  <a:pt x="0" y="72953"/>
                </a:lnTo>
                <a:lnTo>
                  <a:pt x="39364" y="729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4773213" y="2692496"/>
            <a:ext cx="24002" cy="23987"/>
          </a:xfrm>
          <a:custGeom>
            <a:avLst/>
            <a:gdLst/>
            <a:ahLst/>
            <a:cxnLst/>
            <a:rect l="l" t="t" r="r" b="b"/>
            <a:pathLst>
              <a:path w="24002" h="23987">
                <a:moveTo>
                  <a:pt x="24002" y="12466"/>
                </a:moveTo>
                <a:lnTo>
                  <a:pt x="24002" y="8625"/>
                </a:lnTo>
                <a:lnTo>
                  <a:pt x="23042" y="5745"/>
                </a:lnTo>
                <a:lnTo>
                  <a:pt x="20162" y="3840"/>
                </a:lnTo>
                <a:lnTo>
                  <a:pt x="18242" y="960"/>
                </a:lnTo>
                <a:lnTo>
                  <a:pt x="15361" y="0"/>
                </a:lnTo>
                <a:lnTo>
                  <a:pt x="8641" y="0"/>
                </a:lnTo>
                <a:lnTo>
                  <a:pt x="5760" y="960"/>
                </a:lnTo>
                <a:lnTo>
                  <a:pt x="3840" y="3840"/>
                </a:lnTo>
                <a:lnTo>
                  <a:pt x="960" y="5745"/>
                </a:lnTo>
                <a:lnTo>
                  <a:pt x="0" y="8625"/>
                </a:lnTo>
                <a:lnTo>
                  <a:pt x="0" y="15346"/>
                </a:lnTo>
                <a:lnTo>
                  <a:pt x="960" y="18242"/>
                </a:lnTo>
                <a:lnTo>
                  <a:pt x="3840" y="20147"/>
                </a:lnTo>
                <a:lnTo>
                  <a:pt x="5760" y="23027"/>
                </a:lnTo>
                <a:lnTo>
                  <a:pt x="8641" y="23987"/>
                </a:lnTo>
                <a:lnTo>
                  <a:pt x="15361" y="23987"/>
                </a:lnTo>
                <a:lnTo>
                  <a:pt x="18242" y="23027"/>
                </a:lnTo>
                <a:lnTo>
                  <a:pt x="20162" y="20147"/>
                </a:lnTo>
                <a:lnTo>
                  <a:pt x="23042" y="18242"/>
                </a:lnTo>
                <a:lnTo>
                  <a:pt x="24002" y="15346"/>
                </a:lnTo>
                <a:lnTo>
                  <a:pt x="24002" y="124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4812578" y="2725125"/>
            <a:ext cx="61432" cy="76809"/>
          </a:xfrm>
          <a:custGeom>
            <a:avLst/>
            <a:gdLst/>
            <a:ahLst/>
            <a:cxnLst/>
            <a:rect l="l" t="t" r="r" b="b"/>
            <a:pathLst>
              <a:path w="61432" h="76809">
                <a:moveTo>
                  <a:pt x="40309" y="23042"/>
                </a:moveTo>
                <a:lnTo>
                  <a:pt x="42230" y="24963"/>
                </a:lnTo>
                <a:lnTo>
                  <a:pt x="44150" y="26883"/>
                </a:lnTo>
                <a:lnTo>
                  <a:pt x="52791" y="27843"/>
                </a:lnTo>
                <a:lnTo>
                  <a:pt x="56631" y="25923"/>
                </a:lnTo>
                <a:lnTo>
                  <a:pt x="58552" y="24002"/>
                </a:lnTo>
                <a:lnTo>
                  <a:pt x="59512" y="21122"/>
                </a:lnTo>
                <a:lnTo>
                  <a:pt x="59512" y="13441"/>
                </a:lnTo>
                <a:lnTo>
                  <a:pt x="56631" y="9601"/>
                </a:lnTo>
                <a:lnTo>
                  <a:pt x="52791" y="5760"/>
                </a:lnTo>
                <a:lnTo>
                  <a:pt x="47990" y="1920"/>
                </a:lnTo>
                <a:lnTo>
                  <a:pt x="42230" y="0"/>
                </a:lnTo>
                <a:lnTo>
                  <a:pt x="34549" y="0"/>
                </a:lnTo>
                <a:lnTo>
                  <a:pt x="30196" y="241"/>
                </a:lnTo>
                <a:lnTo>
                  <a:pt x="17776" y="4425"/>
                </a:lnTo>
                <a:lnTo>
                  <a:pt x="8625" y="13441"/>
                </a:lnTo>
                <a:lnTo>
                  <a:pt x="1865" y="26597"/>
                </a:lnTo>
                <a:lnTo>
                  <a:pt x="0" y="39364"/>
                </a:lnTo>
                <a:lnTo>
                  <a:pt x="136" y="42783"/>
                </a:lnTo>
                <a:lnTo>
                  <a:pt x="3218" y="55340"/>
                </a:lnTo>
                <a:lnTo>
                  <a:pt x="9585" y="66248"/>
                </a:lnTo>
                <a:lnTo>
                  <a:pt x="15346" y="72969"/>
                </a:lnTo>
                <a:lnTo>
                  <a:pt x="23027" y="76809"/>
                </a:lnTo>
                <a:lnTo>
                  <a:pt x="38389" y="76809"/>
                </a:lnTo>
                <a:lnTo>
                  <a:pt x="43190" y="74874"/>
                </a:lnTo>
                <a:lnTo>
                  <a:pt x="47990" y="71993"/>
                </a:lnTo>
                <a:lnTo>
                  <a:pt x="53751" y="69128"/>
                </a:lnTo>
                <a:lnTo>
                  <a:pt x="57591" y="64312"/>
                </a:lnTo>
                <a:lnTo>
                  <a:pt x="61432" y="57607"/>
                </a:lnTo>
                <a:lnTo>
                  <a:pt x="58552" y="55686"/>
                </a:lnTo>
                <a:lnTo>
                  <a:pt x="55671" y="59527"/>
                </a:lnTo>
                <a:lnTo>
                  <a:pt x="52791" y="61447"/>
                </a:lnTo>
                <a:lnTo>
                  <a:pt x="50871" y="62407"/>
                </a:lnTo>
                <a:lnTo>
                  <a:pt x="47990" y="64312"/>
                </a:lnTo>
                <a:lnTo>
                  <a:pt x="39349" y="64312"/>
                </a:lnTo>
                <a:lnTo>
                  <a:pt x="36469" y="63352"/>
                </a:lnTo>
                <a:lnTo>
                  <a:pt x="33588" y="61447"/>
                </a:lnTo>
                <a:lnTo>
                  <a:pt x="29748" y="58567"/>
                </a:lnTo>
                <a:lnTo>
                  <a:pt x="26868" y="53766"/>
                </a:lnTo>
                <a:lnTo>
                  <a:pt x="24947" y="47045"/>
                </a:lnTo>
                <a:lnTo>
                  <a:pt x="22067" y="41285"/>
                </a:lnTo>
                <a:lnTo>
                  <a:pt x="21107" y="34564"/>
                </a:lnTo>
                <a:lnTo>
                  <a:pt x="21107" y="19202"/>
                </a:lnTo>
                <a:lnTo>
                  <a:pt x="23027" y="13441"/>
                </a:lnTo>
                <a:lnTo>
                  <a:pt x="24947" y="9601"/>
                </a:lnTo>
                <a:lnTo>
                  <a:pt x="26868" y="6720"/>
                </a:lnTo>
                <a:lnTo>
                  <a:pt x="28788" y="5760"/>
                </a:lnTo>
                <a:lnTo>
                  <a:pt x="33588" y="5760"/>
                </a:lnTo>
                <a:lnTo>
                  <a:pt x="34549" y="6720"/>
                </a:lnTo>
                <a:lnTo>
                  <a:pt x="35509" y="7680"/>
                </a:lnTo>
                <a:lnTo>
                  <a:pt x="37429" y="8641"/>
                </a:lnTo>
                <a:lnTo>
                  <a:pt x="37429" y="11521"/>
                </a:lnTo>
                <a:lnTo>
                  <a:pt x="38389" y="14401"/>
                </a:lnTo>
                <a:lnTo>
                  <a:pt x="38389" y="19202"/>
                </a:lnTo>
                <a:lnTo>
                  <a:pt x="40309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4912400" y="2795198"/>
            <a:ext cx="9601" cy="6736"/>
          </a:xfrm>
          <a:custGeom>
            <a:avLst/>
            <a:gdLst/>
            <a:ahLst/>
            <a:cxnLst/>
            <a:rect l="l" t="t" r="r" b="b"/>
            <a:pathLst>
              <a:path w="9601" h="6736">
                <a:moveTo>
                  <a:pt x="9601" y="960"/>
                </a:moveTo>
                <a:lnTo>
                  <a:pt x="2880" y="960"/>
                </a:lnTo>
                <a:lnTo>
                  <a:pt x="0" y="0"/>
                </a:lnTo>
                <a:lnTo>
                  <a:pt x="4815" y="6736"/>
                </a:lnTo>
                <a:lnTo>
                  <a:pt x="9573" y="6498"/>
                </a:lnTo>
                <a:lnTo>
                  <a:pt x="9601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4883612" y="2725125"/>
            <a:ext cx="68153" cy="76809"/>
          </a:xfrm>
          <a:custGeom>
            <a:avLst/>
            <a:gdLst/>
            <a:ahLst/>
            <a:cxnLst/>
            <a:rect l="l" t="t" r="r" b="b"/>
            <a:pathLst>
              <a:path w="68153" h="76809">
                <a:moveTo>
                  <a:pt x="66344" y="52021"/>
                </a:moveTo>
                <a:lnTo>
                  <a:pt x="68153" y="38404"/>
                </a:lnTo>
                <a:lnTo>
                  <a:pt x="68153" y="31683"/>
                </a:lnTo>
                <a:lnTo>
                  <a:pt x="66233" y="24963"/>
                </a:lnTo>
                <a:lnTo>
                  <a:pt x="63352" y="19202"/>
                </a:lnTo>
                <a:lnTo>
                  <a:pt x="60472" y="12481"/>
                </a:lnTo>
                <a:lnTo>
                  <a:pt x="56631" y="8641"/>
                </a:lnTo>
                <a:lnTo>
                  <a:pt x="50871" y="4800"/>
                </a:lnTo>
                <a:lnTo>
                  <a:pt x="46070" y="1920"/>
                </a:lnTo>
                <a:lnTo>
                  <a:pt x="40309" y="0"/>
                </a:lnTo>
                <a:lnTo>
                  <a:pt x="33604" y="0"/>
                </a:lnTo>
                <a:lnTo>
                  <a:pt x="18758" y="3335"/>
                </a:lnTo>
                <a:lnTo>
                  <a:pt x="8641" y="11521"/>
                </a:lnTo>
                <a:lnTo>
                  <a:pt x="6991" y="13893"/>
                </a:lnTo>
                <a:lnTo>
                  <a:pt x="1747" y="25625"/>
                </a:lnTo>
                <a:lnTo>
                  <a:pt x="0" y="38404"/>
                </a:lnTo>
                <a:lnTo>
                  <a:pt x="87" y="41531"/>
                </a:lnTo>
                <a:lnTo>
                  <a:pt x="2616" y="54254"/>
                </a:lnTo>
                <a:lnTo>
                  <a:pt x="8641" y="65288"/>
                </a:lnTo>
                <a:lnTo>
                  <a:pt x="20292" y="74351"/>
                </a:lnTo>
                <a:lnTo>
                  <a:pt x="33604" y="76809"/>
                </a:lnTo>
                <a:lnTo>
                  <a:pt x="28788" y="70073"/>
                </a:lnTo>
                <a:lnTo>
                  <a:pt x="27828" y="68153"/>
                </a:lnTo>
                <a:lnTo>
                  <a:pt x="25923" y="66248"/>
                </a:lnTo>
                <a:lnTo>
                  <a:pt x="23987" y="64312"/>
                </a:lnTo>
                <a:lnTo>
                  <a:pt x="23987" y="60472"/>
                </a:lnTo>
                <a:lnTo>
                  <a:pt x="23042" y="55686"/>
                </a:lnTo>
                <a:lnTo>
                  <a:pt x="23042" y="20162"/>
                </a:lnTo>
                <a:lnTo>
                  <a:pt x="23987" y="14401"/>
                </a:lnTo>
                <a:lnTo>
                  <a:pt x="24947" y="10561"/>
                </a:lnTo>
                <a:lnTo>
                  <a:pt x="26883" y="8641"/>
                </a:lnTo>
                <a:lnTo>
                  <a:pt x="28788" y="6720"/>
                </a:lnTo>
                <a:lnTo>
                  <a:pt x="31668" y="5760"/>
                </a:lnTo>
                <a:lnTo>
                  <a:pt x="36469" y="5760"/>
                </a:lnTo>
                <a:lnTo>
                  <a:pt x="38389" y="6720"/>
                </a:lnTo>
                <a:lnTo>
                  <a:pt x="39349" y="7680"/>
                </a:lnTo>
                <a:lnTo>
                  <a:pt x="41269" y="8641"/>
                </a:lnTo>
                <a:lnTo>
                  <a:pt x="42230" y="11521"/>
                </a:lnTo>
                <a:lnTo>
                  <a:pt x="43190" y="14401"/>
                </a:lnTo>
                <a:lnTo>
                  <a:pt x="44150" y="18242"/>
                </a:lnTo>
                <a:lnTo>
                  <a:pt x="45110" y="24002"/>
                </a:lnTo>
                <a:lnTo>
                  <a:pt x="45110" y="32644"/>
                </a:lnTo>
                <a:lnTo>
                  <a:pt x="45050" y="38795"/>
                </a:lnTo>
                <a:lnTo>
                  <a:pt x="44342" y="53290"/>
                </a:lnTo>
                <a:lnTo>
                  <a:pt x="43190" y="62407"/>
                </a:lnTo>
                <a:lnTo>
                  <a:pt x="43190" y="65288"/>
                </a:lnTo>
                <a:lnTo>
                  <a:pt x="41269" y="68153"/>
                </a:lnTo>
                <a:lnTo>
                  <a:pt x="39349" y="69128"/>
                </a:lnTo>
                <a:lnTo>
                  <a:pt x="38389" y="71033"/>
                </a:lnTo>
                <a:lnTo>
                  <a:pt x="38361" y="76571"/>
                </a:lnTo>
                <a:lnTo>
                  <a:pt x="50698" y="72865"/>
                </a:lnTo>
                <a:lnTo>
                  <a:pt x="60472" y="64312"/>
                </a:lnTo>
                <a:lnTo>
                  <a:pt x="61316" y="63083"/>
                </a:lnTo>
                <a:lnTo>
                  <a:pt x="66344" y="520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4437217" y="3163839"/>
            <a:ext cx="107518" cy="119024"/>
          </a:xfrm>
          <a:custGeom>
            <a:avLst/>
            <a:gdLst/>
            <a:ahLst/>
            <a:cxnLst/>
            <a:rect l="l" t="t" r="r" b="b"/>
            <a:pathLst>
              <a:path w="107518" h="119024">
                <a:moveTo>
                  <a:pt x="3840" y="31668"/>
                </a:moveTo>
                <a:lnTo>
                  <a:pt x="4800" y="23027"/>
                </a:lnTo>
                <a:lnTo>
                  <a:pt x="7680" y="16306"/>
                </a:lnTo>
                <a:lnTo>
                  <a:pt x="13441" y="11521"/>
                </a:lnTo>
                <a:lnTo>
                  <a:pt x="16322" y="8641"/>
                </a:lnTo>
                <a:lnTo>
                  <a:pt x="23042" y="6720"/>
                </a:lnTo>
                <a:lnTo>
                  <a:pt x="39364" y="6720"/>
                </a:lnTo>
                <a:lnTo>
                  <a:pt x="39364" y="104637"/>
                </a:lnTo>
                <a:lnTo>
                  <a:pt x="38404" y="108478"/>
                </a:lnTo>
                <a:lnTo>
                  <a:pt x="38404" y="109438"/>
                </a:lnTo>
                <a:lnTo>
                  <a:pt x="37444" y="111343"/>
                </a:lnTo>
                <a:lnTo>
                  <a:pt x="36484" y="113278"/>
                </a:lnTo>
                <a:lnTo>
                  <a:pt x="34564" y="114223"/>
                </a:lnTo>
                <a:lnTo>
                  <a:pt x="32644" y="115183"/>
                </a:lnTo>
                <a:lnTo>
                  <a:pt x="22082" y="115183"/>
                </a:lnTo>
                <a:lnTo>
                  <a:pt x="22082" y="119024"/>
                </a:lnTo>
                <a:lnTo>
                  <a:pt x="84490" y="119024"/>
                </a:lnTo>
                <a:lnTo>
                  <a:pt x="84490" y="115183"/>
                </a:lnTo>
                <a:lnTo>
                  <a:pt x="74889" y="115183"/>
                </a:lnTo>
                <a:lnTo>
                  <a:pt x="72969" y="114223"/>
                </a:lnTo>
                <a:lnTo>
                  <a:pt x="71048" y="112318"/>
                </a:lnTo>
                <a:lnTo>
                  <a:pt x="69128" y="111343"/>
                </a:lnTo>
                <a:lnTo>
                  <a:pt x="69128" y="110398"/>
                </a:lnTo>
                <a:lnTo>
                  <a:pt x="68168" y="108478"/>
                </a:lnTo>
                <a:lnTo>
                  <a:pt x="68168" y="6720"/>
                </a:lnTo>
                <a:lnTo>
                  <a:pt x="82555" y="6720"/>
                </a:lnTo>
                <a:lnTo>
                  <a:pt x="86395" y="7680"/>
                </a:lnTo>
                <a:lnTo>
                  <a:pt x="92171" y="10561"/>
                </a:lnTo>
                <a:lnTo>
                  <a:pt x="97916" y="16306"/>
                </a:lnTo>
                <a:lnTo>
                  <a:pt x="99837" y="19202"/>
                </a:lnTo>
                <a:lnTo>
                  <a:pt x="101757" y="24947"/>
                </a:lnTo>
                <a:lnTo>
                  <a:pt x="103677" y="31668"/>
                </a:lnTo>
                <a:lnTo>
                  <a:pt x="107518" y="31668"/>
                </a:lnTo>
                <a:lnTo>
                  <a:pt x="107518" y="0"/>
                </a:lnTo>
                <a:lnTo>
                  <a:pt x="0" y="0"/>
                </a:lnTo>
                <a:lnTo>
                  <a:pt x="0" y="31668"/>
                </a:lnTo>
                <a:lnTo>
                  <a:pt x="3840" y="31668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4557217" y="3163839"/>
            <a:ext cx="89275" cy="119024"/>
          </a:xfrm>
          <a:custGeom>
            <a:avLst/>
            <a:gdLst/>
            <a:ahLst/>
            <a:cxnLst/>
            <a:rect l="l" t="t" r="r" b="b"/>
            <a:pathLst>
              <a:path w="89275" h="119024">
                <a:moveTo>
                  <a:pt x="33604" y="0"/>
                </a:moveTo>
                <a:lnTo>
                  <a:pt x="0" y="0"/>
                </a:lnTo>
                <a:lnTo>
                  <a:pt x="0" y="2880"/>
                </a:lnTo>
                <a:lnTo>
                  <a:pt x="3840" y="3840"/>
                </a:lnTo>
                <a:lnTo>
                  <a:pt x="5760" y="4800"/>
                </a:lnTo>
                <a:lnTo>
                  <a:pt x="7680" y="5760"/>
                </a:lnTo>
                <a:lnTo>
                  <a:pt x="8641" y="7680"/>
                </a:lnTo>
                <a:lnTo>
                  <a:pt x="8641" y="111343"/>
                </a:lnTo>
                <a:lnTo>
                  <a:pt x="7680" y="112318"/>
                </a:lnTo>
                <a:lnTo>
                  <a:pt x="5760" y="114223"/>
                </a:lnTo>
                <a:lnTo>
                  <a:pt x="3840" y="115183"/>
                </a:lnTo>
                <a:lnTo>
                  <a:pt x="0" y="116159"/>
                </a:lnTo>
                <a:lnTo>
                  <a:pt x="0" y="119024"/>
                </a:lnTo>
                <a:lnTo>
                  <a:pt x="42245" y="119024"/>
                </a:lnTo>
                <a:lnTo>
                  <a:pt x="42245" y="116159"/>
                </a:lnTo>
                <a:lnTo>
                  <a:pt x="38404" y="115183"/>
                </a:lnTo>
                <a:lnTo>
                  <a:pt x="36484" y="114223"/>
                </a:lnTo>
                <a:lnTo>
                  <a:pt x="34564" y="112318"/>
                </a:lnTo>
                <a:lnTo>
                  <a:pt x="33604" y="110398"/>
                </a:lnTo>
                <a:lnTo>
                  <a:pt x="33604" y="56631"/>
                </a:lnTo>
                <a:lnTo>
                  <a:pt x="36484" y="52791"/>
                </a:lnTo>
                <a:lnTo>
                  <a:pt x="38404" y="49910"/>
                </a:lnTo>
                <a:lnTo>
                  <a:pt x="41285" y="48950"/>
                </a:lnTo>
                <a:lnTo>
                  <a:pt x="43205" y="47030"/>
                </a:lnTo>
                <a:lnTo>
                  <a:pt x="45125" y="46070"/>
                </a:lnTo>
                <a:lnTo>
                  <a:pt x="48966" y="46070"/>
                </a:lnTo>
                <a:lnTo>
                  <a:pt x="50886" y="47030"/>
                </a:lnTo>
                <a:lnTo>
                  <a:pt x="51846" y="47990"/>
                </a:lnTo>
                <a:lnTo>
                  <a:pt x="52806" y="48950"/>
                </a:lnTo>
                <a:lnTo>
                  <a:pt x="53751" y="49910"/>
                </a:lnTo>
                <a:lnTo>
                  <a:pt x="54726" y="51831"/>
                </a:lnTo>
                <a:lnTo>
                  <a:pt x="54726" y="53751"/>
                </a:lnTo>
                <a:lnTo>
                  <a:pt x="55686" y="57591"/>
                </a:lnTo>
                <a:lnTo>
                  <a:pt x="55686" y="107502"/>
                </a:lnTo>
                <a:lnTo>
                  <a:pt x="54726" y="110398"/>
                </a:lnTo>
                <a:lnTo>
                  <a:pt x="53751" y="112318"/>
                </a:lnTo>
                <a:lnTo>
                  <a:pt x="52806" y="114223"/>
                </a:lnTo>
                <a:lnTo>
                  <a:pt x="49911" y="115183"/>
                </a:lnTo>
                <a:lnTo>
                  <a:pt x="47045" y="116159"/>
                </a:lnTo>
                <a:lnTo>
                  <a:pt x="47045" y="119024"/>
                </a:lnTo>
                <a:lnTo>
                  <a:pt x="89275" y="119024"/>
                </a:lnTo>
                <a:lnTo>
                  <a:pt x="89275" y="116159"/>
                </a:lnTo>
                <a:lnTo>
                  <a:pt x="85435" y="115183"/>
                </a:lnTo>
                <a:lnTo>
                  <a:pt x="82555" y="114223"/>
                </a:lnTo>
                <a:lnTo>
                  <a:pt x="81594" y="113278"/>
                </a:lnTo>
                <a:lnTo>
                  <a:pt x="80634" y="111343"/>
                </a:lnTo>
                <a:lnTo>
                  <a:pt x="79674" y="107502"/>
                </a:lnTo>
                <a:lnTo>
                  <a:pt x="79674" y="52791"/>
                </a:lnTo>
                <a:lnTo>
                  <a:pt x="77754" y="48950"/>
                </a:lnTo>
                <a:lnTo>
                  <a:pt x="76794" y="45110"/>
                </a:lnTo>
                <a:lnTo>
                  <a:pt x="74874" y="41269"/>
                </a:lnTo>
                <a:lnTo>
                  <a:pt x="71033" y="38389"/>
                </a:lnTo>
                <a:lnTo>
                  <a:pt x="67193" y="35509"/>
                </a:lnTo>
                <a:lnTo>
                  <a:pt x="62407" y="34549"/>
                </a:lnTo>
                <a:lnTo>
                  <a:pt x="53751" y="34549"/>
                </a:lnTo>
                <a:lnTo>
                  <a:pt x="49911" y="35509"/>
                </a:lnTo>
                <a:lnTo>
                  <a:pt x="46085" y="37429"/>
                </a:lnTo>
                <a:lnTo>
                  <a:pt x="42245" y="39349"/>
                </a:lnTo>
                <a:lnTo>
                  <a:pt x="38404" y="42230"/>
                </a:lnTo>
                <a:lnTo>
                  <a:pt x="33604" y="47030"/>
                </a:lnTo>
                <a:lnTo>
                  <a:pt x="33604" y="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4687778" y="3267516"/>
            <a:ext cx="15361" cy="11698"/>
          </a:xfrm>
          <a:custGeom>
            <a:avLst/>
            <a:gdLst/>
            <a:ahLst/>
            <a:cxnLst/>
            <a:rect l="l" t="t" r="r" b="b"/>
            <a:pathLst>
              <a:path w="15361" h="11698">
                <a:moveTo>
                  <a:pt x="11521" y="0"/>
                </a:moveTo>
                <a:lnTo>
                  <a:pt x="7680" y="1920"/>
                </a:lnTo>
                <a:lnTo>
                  <a:pt x="2880" y="1920"/>
                </a:lnTo>
                <a:lnTo>
                  <a:pt x="0" y="960"/>
                </a:lnTo>
                <a:lnTo>
                  <a:pt x="2930" y="11698"/>
                </a:lnTo>
                <a:lnTo>
                  <a:pt x="15361" y="2880"/>
                </a:lnTo>
                <a:lnTo>
                  <a:pt x="11521" y="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4659934" y="3198388"/>
            <a:ext cx="78714" cy="85450"/>
          </a:xfrm>
          <a:custGeom>
            <a:avLst/>
            <a:gdLst/>
            <a:ahLst/>
            <a:cxnLst/>
            <a:rect l="l" t="t" r="r" b="b"/>
            <a:pathLst>
              <a:path w="78714" h="85450">
                <a:moveTo>
                  <a:pt x="67193" y="18242"/>
                </a:moveTo>
                <a:lnTo>
                  <a:pt x="66233" y="15361"/>
                </a:lnTo>
                <a:lnTo>
                  <a:pt x="65288" y="11521"/>
                </a:lnTo>
                <a:lnTo>
                  <a:pt x="62392" y="7680"/>
                </a:lnTo>
                <a:lnTo>
                  <a:pt x="57607" y="4800"/>
                </a:lnTo>
                <a:lnTo>
                  <a:pt x="52791" y="1920"/>
                </a:lnTo>
                <a:lnTo>
                  <a:pt x="47045" y="0"/>
                </a:lnTo>
                <a:lnTo>
                  <a:pt x="32644" y="0"/>
                </a:lnTo>
                <a:lnTo>
                  <a:pt x="25923" y="960"/>
                </a:lnTo>
                <a:lnTo>
                  <a:pt x="20162" y="2880"/>
                </a:lnTo>
                <a:lnTo>
                  <a:pt x="14401" y="4800"/>
                </a:lnTo>
                <a:lnTo>
                  <a:pt x="9601" y="7680"/>
                </a:lnTo>
                <a:lnTo>
                  <a:pt x="6720" y="11521"/>
                </a:lnTo>
                <a:lnTo>
                  <a:pt x="2880" y="15361"/>
                </a:lnTo>
                <a:lnTo>
                  <a:pt x="960" y="19202"/>
                </a:lnTo>
                <a:lnTo>
                  <a:pt x="960" y="26883"/>
                </a:lnTo>
                <a:lnTo>
                  <a:pt x="2880" y="29763"/>
                </a:lnTo>
                <a:lnTo>
                  <a:pt x="4800" y="31683"/>
                </a:lnTo>
                <a:lnTo>
                  <a:pt x="7680" y="33604"/>
                </a:lnTo>
                <a:lnTo>
                  <a:pt x="10561" y="34564"/>
                </a:lnTo>
                <a:lnTo>
                  <a:pt x="18242" y="34564"/>
                </a:lnTo>
                <a:lnTo>
                  <a:pt x="21122" y="33604"/>
                </a:lnTo>
                <a:lnTo>
                  <a:pt x="23042" y="31683"/>
                </a:lnTo>
                <a:lnTo>
                  <a:pt x="24963" y="29763"/>
                </a:lnTo>
                <a:lnTo>
                  <a:pt x="25923" y="27843"/>
                </a:lnTo>
                <a:lnTo>
                  <a:pt x="25923" y="22082"/>
                </a:lnTo>
                <a:lnTo>
                  <a:pt x="24963" y="20162"/>
                </a:lnTo>
                <a:lnTo>
                  <a:pt x="23042" y="17282"/>
                </a:lnTo>
                <a:lnTo>
                  <a:pt x="21122" y="15361"/>
                </a:lnTo>
                <a:lnTo>
                  <a:pt x="20162" y="14401"/>
                </a:lnTo>
                <a:lnTo>
                  <a:pt x="20162" y="11521"/>
                </a:lnTo>
                <a:lnTo>
                  <a:pt x="21122" y="9601"/>
                </a:lnTo>
                <a:lnTo>
                  <a:pt x="22082" y="8641"/>
                </a:lnTo>
                <a:lnTo>
                  <a:pt x="24963" y="7680"/>
                </a:lnTo>
                <a:lnTo>
                  <a:pt x="27843" y="6720"/>
                </a:lnTo>
                <a:lnTo>
                  <a:pt x="36484" y="6720"/>
                </a:lnTo>
                <a:lnTo>
                  <a:pt x="38404" y="8641"/>
                </a:lnTo>
                <a:lnTo>
                  <a:pt x="40325" y="9601"/>
                </a:lnTo>
                <a:lnTo>
                  <a:pt x="41285" y="10561"/>
                </a:lnTo>
                <a:lnTo>
                  <a:pt x="42245" y="12481"/>
                </a:lnTo>
                <a:lnTo>
                  <a:pt x="43205" y="14401"/>
                </a:lnTo>
                <a:lnTo>
                  <a:pt x="43205" y="32644"/>
                </a:lnTo>
                <a:lnTo>
                  <a:pt x="39615" y="34349"/>
                </a:lnTo>
                <a:lnTo>
                  <a:pt x="25340" y="41367"/>
                </a:lnTo>
                <a:lnTo>
                  <a:pt x="14753" y="47346"/>
                </a:lnTo>
                <a:lnTo>
                  <a:pt x="7680" y="52806"/>
                </a:lnTo>
                <a:lnTo>
                  <a:pt x="1920" y="57607"/>
                </a:lnTo>
                <a:lnTo>
                  <a:pt x="0" y="63367"/>
                </a:lnTo>
                <a:lnTo>
                  <a:pt x="0" y="73929"/>
                </a:lnTo>
                <a:lnTo>
                  <a:pt x="960" y="77769"/>
                </a:lnTo>
                <a:lnTo>
                  <a:pt x="4800" y="80634"/>
                </a:lnTo>
                <a:lnTo>
                  <a:pt x="7680" y="84475"/>
                </a:lnTo>
                <a:lnTo>
                  <a:pt x="11521" y="85450"/>
                </a:lnTo>
                <a:lnTo>
                  <a:pt x="16322" y="85450"/>
                </a:lnTo>
                <a:lnTo>
                  <a:pt x="19964" y="85107"/>
                </a:lnTo>
                <a:lnTo>
                  <a:pt x="30773" y="80826"/>
                </a:lnTo>
                <a:lnTo>
                  <a:pt x="27843" y="70088"/>
                </a:lnTo>
                <a:lnTo>
                  <a:pt x="26883" y="68168"/>
                </a:lnTo>
                <a:lnTo>
                  <a:pt x="24963" y="66248"/>
                </a:lnTo>
                <a:lnTo>
                  <a:pt x="24002" y="64328"/>
                </a:lnTo>
                <a:lnTo>
                  <a:pt x="24002" y="57607"/>
                </a:lnTo>
                <a:lnTo>
                  <a:pt x="24963" y="54726"/>
                </a:lnTo>
                <a:lnTo>
                  <a:pt x="26883" y="51846"/>
                </a:lnTo>
                <a:lnTo>
                  <a:pt x="30723" y="47045"/>
                </a:lnTo>
                <a:lnTo>
                  <a:pt x="36484" y="42245"/>
                </a:lnTo>
                <a:lnTo>
                  <a:pt x="43205" y="38404"/>
                </a:lnTo>
                <a:lnTo>
                  <a:pt x="43205" y="66248"/>
                </a:lnTo>
                <a:lnTo>
                  <a:pt x="39364" y="69128"/>
                </a:lnTo>
                <a:lnTo>
                  <a:pt x="43205" y="72008"/>
                </a:lnTo>
                <a:lnTo>
                  <a:pt x="44165" y="76794"/>
                </a:lnTo>
                <a:lnTo>
                  <a:pt x="45110" y="79674"/>
                </a:lnTo>
                <a:lnTo>
                  <a:pt x="48005" y="82570"/>
                </a:lnTo>
                <a:lnTo>
                  <a:pt x="50886" y="84475"/>
                </a:lnTo>
                <a:lnTo>
                  <a:pt x="54726" y="85450"/>
                </a:lnTo>
                <a:lnTo>
                  <a:pt x="63352" y="85450"/>
                </a:lnTo>
                <a:lnTo>
                  <a:pt x="66233" y="84475"/>
                </a:lnTo>
                <a:lnTo>
                  <a:pt x="69113" y="82570"/>
                </a:lnTo>
                <a:lnTo>
                  <a:pt x="72953" y="80634"/>
                </a:lnTo>
                <a:lnTo>
                  <a:pt x="75834" y="77769"/>
                </a:lnTo>
                <a:lnTo>
                  <a:pt x="78714" y="72953"/>
                </a:lnTo>
                <a:lnTo>
                  <a:pt x="75834" y="71048"/>
                </a:lnTo>
                <a:lnTo>
                  <a:pt x="74874" y="72953"/>
                </a:lnTo>
                <a:lnTo>
                  <a:pt x="72953" y="73929"/>
                </a:lnTo>
                <a:lnTo>
                  <a:pt x="69113" y="73929"/>
                </a:lnTo>
                <a:lnTo>
                  <a:pt x="69113" y="72953"/>
                </a:lnTo>
                <a:lnTo>
                  <a:pt x="68153" y="72008"/>
                </a:lnTo>
                <a:lnTo>
                  <a:pt x="68153" y="70088"/>
                </a:lnTo>
                <a:lnTo>
                  <a:pt x="67193" y="68168"/>
                </a:lnTo>
                <a:lnTo>
                  <a:pt x="67193" y="18242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4745370" y="3200308"/>
            <a:ext cx="45125" cy="82555"/>
          </a:xfrm>
          <a:custGeom>
            <a:avLst/>
            <a:gdLst/>
            <a:ahLst/>
            <a:cxnLst/>
            <a:rect l="l" t="t" r="r" b="b"/>
            <a:pathLst>
              <a:path w="45125" h="82555">
                <a:moveTo>
                  <a:pt x="45125" y="82555"/>
                </a:moveTo>
                <a:lnTo>
                  <a:pt x="45125" y="79689"/>
                </a:lnTo>
                <a:lnTo>
                  <a:pt x="40325" y="78714"/>
                </a:lnTo>
                <a:lnTo>
                  <a:pt x="38404" y="77754"/>
                </a:lnTo>
                <a:lnTo>
                  <a:pt x="36484" y="76809"/>
                </a:lnTo>
                <a:lnTo>
                  <a:pt x="35524" y="74874"/>
                </a:lnTo>
                <a:lnTo>
                  <a:pt x="34564" y="71033"/>
                </a:lnTo>
                <a:lnTo>
                  <a:pt x="34564" y="0"/>
                </a:lnTo>
                <a:lnTo>
                  <a:pt x="0" y="0"/>
                </a:lnTo>
                <a:lnTo>
                  <a:pt x="0" y="3840"/>
                </a:lnTo>
                <a:lnTo>
                  <a:pt x="3840" y="3840"/>
                </a:lnTo>
                <a:lnTo>
                  <a:pt x="6720" y="4800"/>
                </a:lnTo>
                <a:lnTo>
                  <a:pt x="7680" y="6720"/>
                </a:lnTo>
                <a:lnTo>
                  <a:pt x="9601" y="7680"/>
                </a:lnTo>
                <a:lnTo>
                  <a:pt x="9601" y="74874"/>
                </a:lnTo>
                <a:lnTo>
                  <a:pt x="8641" y="75849"/>
                </a:lnTo>
                <a:lnTo>
                  <a:pt x="6720" y="77754"/>
                </a:lnTo>
                <a:lnTo>
                  <a:pt x="3840" y="78714"/>
                </a:lnTo>
                <a:lnTo>
                  <a:pt x="0" y="79689"/>
                </a:lnTo>
                <a:lnTo>
                  <a:pt x="0" y="82555"/>
                </a:lnTo>
                <a:lnTo>
                  <a:pt x="45125" y="82555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4754011" y="3160958"/>
            <a:ext cx="27843" cy="26868"/>
          </a:xfrm>
          <a:custGeom>
            <a:avLst/>
            <a:gdLst/>
            <a:ahLst/>
            <a:cxnLst/>
            <a:rect l="l" t="t" r="r" b="b"/>
            <a:pathLst>
              <a:path w="27843" h="26868">
                <a:moveTo>
                  <a:pt x="27843" y="13441"/>
                </a:moveTo>
                <a:lnTo>
                  <a:pt x="27843" y="9601"/>
                </a:lnTo>
                <a:lnTo>
                  <a:pt x="25923" y="6720"/>
                </a:lnTo>
                <a:lnTo>
                  <a:pt x="23042" y="3840"/>
                </a:lnTo>
                <a:lnTo>
                  <a:pt x="21122" y="960"/>
                </a:lnTo>
                <a:lnTo>
                  <a:pt x="17282" y="0"/>
                </a:lnTo>
                <a:lnTo>
                  <a:pt x="9601" y="0"/>
                </a:lnTo>
                <a:lnTo>
                  <a:pt x="6720" y="960"/>
                </a:lnTo>
                <a:lnTo>
                  <a:pt x="3840" y="3840"/>
                </a:lnTo>
                <a:lnTo>
                  <a:pt x="1920" y="6720"/>
                </a:lnTo>
                <a:lnTo>
                  <a:pt x="0" y="9601"/>
                </a:lnTo>
                <a:lnTo>
                  <a:pt x="0" y="17282"/>
                </a:lnTo>
                <a:lnTo>
                  <a:pt x="1920" y="20147"/>
                </a:lnTo>
                <a:lnTo>
                  <a:pt x="3840" y="23027"/>
                </a:lnTo>
                <a:lnTo>
                  <a:pt x="6720" y="25907"/>
                </a:lnTo>
                <a:lnTo>
                  <a:pt x="9601" y="26868"/>
                </a:lnTo>
                <a:lnTo>
                  <a:pt x="17282" y="26868"/>
                </a:lnTo>
                <a:lnTo>
                  <a:pt x="21122" y="25907"/>
                </a:lnTo>
                <a:lnTo>
                  <a:pt x="23042" y="23027"/>
                </a:lnTo>
                <a:lnTo>
                  <a:pt x="25923" y="20147"/>
                </a:lnTo>
                <a:lnTo>
                  <a:pt x="27843" y="17282"/>
                </a:lnTo>
                <a:lnTo>
                  <a:pt x="27843" y="13441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4796256" y="3163839"/>
            <a:ext cx="44150" cy="119024"/>
          </a:xfrm>
          <a:custGeom>
            <a:avLst/>
            <a:gdLst/>
            <a:ahLst/>
            <a:cxnLst/>
            <a:rect l="l" t="t" r="r" b="b"/>
            <a:pathLst>
              <a:path w="44150" h="119024">
                <a:moveTo>
                  <a:pt x="44150" y="119024"/>
                </a:moveTo>
                <a:lnTo>
                  <a:pt x="44150" y="116159"/>
                </a:lnTo>
                <a:lnTo>
                  <a:pt x="40309" y="115183"/>
                </a:lnTo>
                <a:lnTo>
                  <a:pt x="37429" y="114223"/>
                </a:lnTo>
                <a:lnTo>
                  <a:pt x="36469" y="113278"/>
                </a:lnTo>
                <a:lnTo>
                  <a:pt x="34549" y="111343"/>
                </a:lnTo>
                <a:lnTo>
                  <a:pt x="34549" y="0"/>
                </a:lnTo>
                <a:lnTo>
                  <a:pt x="0" y="0"/>
                </a:lnTo>
                <a:lnTo>
                  <a:pt x="0" y="2880"/>
                </a:lnTo>
                <a:lnTo>
                  <a:pt x="3840" y="3840"/>
                </a:lnTo>
                <a:lnTo>
                  <a:pt x="6705" y="4800"/>
                </a:lnTo>
                <a:lnTo>
                  <a:pt x="7680" y="5760"/>
                </a:lnTo>
                <a:lnTo>
                  <a:pt x="8641" y="7680"/>
                </a:lnTo>
                <a:lnTo>
                  <a:pt x="9601" y="11521"/>
                </a:lnTo>
                <a:lnTo>
                  <a:pt x="9601" y="107502"/>
                </a:lnTo>
                <a:lnTo>
                  <a:pt x="8641" y="111343"/>
                </a:lnTo>
                <a:lnTo>
                  <a:pt x="7680" y="112318"/>
                </a:lnTo>
                <a:lnTo>
                  <a:pt x="5760" y="114223"/>
                </a:lnTo>
                <a:lnTo>
                  <a:pt x="2880" y="115183"/>
                </a:lnTo>
                <a:lnTo>
                  <a:pt x="0" y="116159"/>
                </a:lnTo>
                <a:lnTo>
                  <a:pt x="0" y="119024"/>
                </a:lnTo>
                <a:lnTo>
                  <a:pt x="44150" y="119024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4851928" y="3198388"/>
            <a:ext cx="77754" cy="85450"/>
          </a:xfrm>
          <a:custGeom>
            <a:avLst/>
            <a:gdLst/>
            <a:ahLst/>
            <a:cxnLst/>
            <a:rect l="l" t="t" r="r" b="b"/>
            <a:pathLst>
              <a:path w="77754" h="85450">
                <a:moveTo>
                  <a:pt x="24963" y="24963"/>
                </a:moveTo>
                <a:lnTo>
                  <a:pt x="24963" y="22082"/>
                </a:lnTo>
                <a:lnTo>
                  <a:pt x="24002" y="20162"/>
                </a:lnTo>
                <a:lnTo>
                  <a:pt x="22082" y="17282"/>
                </a:lnTo>
                <a:lnTo>
                  <a:pt x="20162" y="15361"/>
                </a:lnTo>
                <a:lnTo>
                  <a:pt x="19202" y="14401"/>
                </a:lnTo>
                <a:lnTo>
                  <a:pt x="19202" y="11521"/>
                </a:lnTo>
                <a:lnTo>
                  <a:pt x="20162" y="9601"/>
                </a:lnTo>
                <a:lnTo>
                  <a:pt x="21122" y="8641"/>
                </a:lnTo>
                <a:lnTo>
                  <a:pt x="24002" y="7680"/>
                </a:lnTo>
                <a:lnTo>
                  <a:pt x="26883" y="6720"/>
                </a:lnTo>
                <a:lnTo>
                  <a:pt x="35524" y="6720"/>
                </a:lnTo>
                <a:lnTo>
                  <a:pt x="37444" y="8641"/>
                </a:lnTo>
                <a:lnTo>
                  <a:pt x="39364" y="9601"/>
                </a:lnTo>
                <a:lnTo>
                  <a:pt x="40325" y="10561"/>
                </a:lnTo>
                <a:lnTo>
                  <a:pt x="41285" y="12481"/>
                </a:lnTo>
                <a:lnTo>
                  <a:pt x="41285" y="14401"/>
                </a:lnTo>
                <a:lnTo>
                  <a:pt x="42245" y="18242"/>
                </a:lnTo>
                <a:lnTo>
                  <a:pt x="42245" y="32644"/>
                </a:lnTo>
                <a:lnTo>
                  <a:pt x="38655" y="34349"/>
                </a:lnTo>
                <a:lnTo>
                  <a:pt x="24380" y="41367"/>
                </a:lnTo>
                <a:lnTo>
                  <a:pt x="23042" y="57607"/>
                </a:lnTo>
                <a:lnTo>
                  <a:pt x="24002" y="54726"/>
                </a:lnTo>
                <a:lnTo>
                  <a:pt x="25923" y="51846"/>
                </a:lnTo>
                <a:lnTo>
                  <a:pt x="29763" y="47045"/>
                </a:lnTo>
                <a:lnTo>
                  <a:pt x="34564" y="42245"/>
                </a:lnTo>
                <a:lnTo>
                  <a:pt x="42245" y="38404"/>
                </a:lnTo>
                <a:lnTo>
                  <a:pt x="42245" y="66248"/>
                </a:lnTo>
                <a:lnTo>
                  <a:pt x="38404" y="69128"/>
                </a:lnTo>
                <a:lnTo>
                  <a:pt x="34564" y="71048"/>
                </a:lnTo>
                <a:lnTo>
                  <a:pt x="28803" y="71048"/>
                </a:lnTo>
                <a:lnTo>
                  <a:pt x="26883" y="70088"/>
                </a:lnTo>
                <a:lnTo>
                  <a:pt x="25923" y="68168"/>
                </a:lnTo>
                <a:lnTo>
                  <a:pt x="24002" y="66248"/>
                </a:lnTo>
                <a:lnTo>
                  <a:pt x="23042" y="64328"/>
                </a:lnTo>
                <a:lnTo>
                  <a:pt x="19004" y="85107"/>
                </a:lnTo>
                <a:lnTo>
                  <a:pt x="29813" y="80826"/>
                </a:lnTo>
                <a:lnTo>
                  <a:pt x="42245" y="72008"/>
                </a:lnTo>
                <a:lnTo>
                  <a:pt x="42245" y="76794"/>
                </a:lnTo>
                <a:lnTo>
                  <a:pt x="44165" y="79674"/>
                </a:lnTo>
                <a:lnTo>
                  <a:pt x="47045" y="82570"/>
                </a:lnTo>
                <a:lnTo>
                  <a:pt x="49926" y="84475"/>
                </a:lnTo>
                <a:lnTo>
                  <a:pt x="52791" y="85450"/>
                </a:lnTo>
                <a:lnTo>
                  <a:pt x="62407" y="85450"/>
                </a:lnTo>
                <a:lnTo>
                  <a:pt x="65288" y="84475"/>
                </a:lnTo>
                <a:lnTo>
                  <a:pt x="68153" y="82570"/>
                </a:lnTo>
                <a:lnTo>
                  <a:pt x="71993" y="80634"/>
                </a:lnTo>
                <a:lnTo>
                  <a:pt x="74874" y="77769"/>
                </a:lnTo>
                <a:lnTo>
                  <a:pt x="77754" y="72953"/>
                </a:lnTo>
                <a:lnTo>
                  <a:pt x="74874" y="71048"/>
                </a:lnTo>
                <a:lnTo>
                  <a:pt x="73913" y="72953"/>
                </a:lnTo>
                <a:lnTo>
                  <a:pt x="71993" y="73929"/>
                </a:lnTo>
                <a:lnTo>
                  <a:pt x="68153" y="73929"/>
                </a:lnTo>
                <a:lnTo>
                  <a:pt x="68153" y="72953"/>
                </a:lnTo>
                <a:lnTo>
                  <a:pt x="67193" y="72008"/>
                </a:lnTo>
                <a:lnTo>
                  <a:pt x="67193" y="71048"/>
                </a:lnTo>
                <a:lnTo>
                  <a:pt x="66233" y="70088"/>
                </a:lnTo>
                <a:lnTo>
                  <a:pt x="66233" y="18242"/>
                </a:lnTo>
                <a:lnTo>
                  <a:pt x="65288" y="15361"/>
                </a:lnTo>
                <a:lnTo>
                  <a:pt x="64312" y="11521"/>
                </a:lnTo>
                <a:lnTo>
                  <a:pt x="61447" y="7680"/>
                </a:lnTo>
                <a:lnTo>
                  <a:pt x="56631" y="4800"/>
                </a:lnTo>
                <a:lnTo>
                  <a:pt x="51846" y="1920"/>
                </a:lnTo>
                <a:lnTo>
                  <a:pt x="46085" y="0"/>
                </a:lnTo>
                <a:lnTo>
                  <a:pt x="31683" y="0"/>
                </a:lnTo>
                <a:lnTo>
                  <a:pt x="24963" y="960"/>
                </a:lnTo>
                <a:lnTo>
                  <a:pt x="19202" y="2880"/>
                </a:lnTo>
                <a:lnTo>
                  <a:pt x="13441" y="4800"/>
                </a:lnTo>
                <a:lnTo>
                  <a:pt x="8641" y="7680"/>
                </a:lnTo>
                <a:lnTo>
                  <a:pt x="5760" y="11521"/>
                </a:lnTo>
                <a:lnTo>
                  <a:pt x="1920" y="15361"/>
                </a:lnTo>
                <a:lnTo>
                  <a:pt x="0" y="19202"/>
                </a:lnTo>
                <a:lnTo>
                  <a:pt x="0" y="26883"/>
                </a:lnTo>
                <a:lnTo>
                  <a:pt x="1920" y="29763"/>
                </a:lnTo>
                <a:lnTo>
                  <a:pt x="3840" y="31683"/>
                </a:lnTo>
                <a:lnTo>
                  <a:pt x="6720" y="33604"/>
                </a:lnTo>
                <a:lnTo>
                  <a:pt x="9601" y="34564"/>
                </a:lnTo>
                <a:lnTo>
                  <a:pt x="17282" y="34564"/>
                </a:lnTo>
                <a:lnTo>
                  <a:pt x="19202" y="33604"/>
                </a:lnTo>
                <a:lnTo>
                  <a:pt x="22082" y="31683"/>
                </a:lnTo>
                <a:lnTo>
                  <a:pt x="24002" y="29763"/>
                </a:lnTo>
                <a:lnTo>
                  <a:pt x="24963" y="27843"/>
                </a:lnTo>
                <a:lnTo>
                  <a:pt x="24963" y="24963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4850968" y="3239755"/>
            <a:ext cx="25340" cy="44083"/>
          </a:xfrm>
          <a:custGeom>
            <a:avLst/>
            <a:gdLst/>
            <a:ahLst/>
            <a:cxnLst/>
            <a:rect l="l" t="t" r="r" b="b"/>
            <a:pathLst>
              <a:path w="25340" h="44083">
                <a:moveTo>
                  <a:pt x="0" y="27761"/>
                </a:moveTo>
                <a:lnTo>
                  <a:pt x="0" y="32561"/>
                </a:lnTo>
                <a:lnTo>
                  <a:pt x="960" y="36402"/>
                </a:lnTo>
                <a:lnTo>
                  <a:pt x="4800" y="39267"/>
                </a:lnTo>
                <a:lnTo>
                  <a:pt x="7680" y="43107"/>
                </a:lnTo>
                <a:lnTo>
                  <a:pt x="11521" y="44083"/>
                </a:lnTo>
                <a:lnTo>
                  <a:pt x="16322" y="44083"/>
                </a:lnTo>
                <a:lnTo>
                  <a:pt x="19964" y="43740"/>
                </a:lnTo>
                <a:lnTo>
                  <a:pt x="24002" y="22960"/>
                </a:lnTo>
                <a:lnTo>
                  <a:pt x="24002" y="16239"/>
                </a:lnTo>
                <a:lnTo>
                  <a:pt x="25340" y="0"/>
                </a:lnTo>
                <a:lnTo>
                  <a:pt x="14753" y="5979"/>
                </a:lnTo>
                <a:lnTo>
                  <a:pt x="7680" y="11439"/>
                </a:lnTo>
                <a:lnTo>
                  <a:pt x="1920" y="16239"/>
                </a:lnTo>
                <a:lnTo>
                  <a:pt x="0" y="22000"/>
                </a:lnTo>
                <a:lnTo>
                  <a:pt x="0" y="27761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4939283" y="3198388"/>
            <a:ext cx="88315" cy="84475"/>
          </a:xfrm>
          <a:custGeom>
            <a:avLst/>
            <a:gdLst/>
            <a:ahLst/>
            <a:cxnLst/>
            <a:rect l="l" t="t" r="r" b="b"/>
            <a:pathLst>
              <a:path w="88315" h="84475">
                <a:moveTo>
                  <a:pt x="88315" y="84475"/>
                </a:moveTo>
                <a:lnTo>
                  <a:pt x="88315" y="81610"/>
                </a:lnTo>
                <a:lnTo>
                  <a:pt x="84475" y="80634"/>
                </a:lnTo>
                <a:lnTo>
                  <a:pt x="82555" y="79674"/>
                </a:lnTo>
                <a:lnTo>
                  <a:pt x="81594" y="78729"/>
                </a:lnTo>
                <a:lnTo>
                  <a:pt x="79689" y="76794"/>
                </a:lnTo>
                <a:lnTo>
                  <a:pt x="79689" y="24963"/>
                </a:lnTo>
                <a:lnTo>
                  <a:pt x="78714" y="18242"/>
                </a:lnTo>
                <a:lnTo>
                  <a:pt x="77754" y="15361"/>
                </a:lnTo>
                <a:lnTo>
                  <a:pt x="76794" y="10561"/>
                </a:lnTo>
                <a:lnTo>
                  <a:pt x="74874" y="6720"/>
                </a:lnTo>
                <a:lnTo>
                  <a:pt x="71033" y="3840"/>
                </a:lnTo>
                <a:lnTo>
                  <a:pt x="67193" y="960"/>
                </a:lnTo>
                <a:lnTo>
                  <a:pt x="63352" y="0"/>
                </a:lnTo>
                <a:lnTo>
                  <a:pt x="53766" y="0"/>
                </a:lnTo>
                <a:lnTo>
                  <a:pt x="48966" y="960"/>
                </a:lnTo>
                <a:lnTo>
                  <a:pt x="45125" y="2880"/>
                </a:lnTo>
                <a:lnTo>
                  <a:pt x="41285" y="4800"/>
                </a:lnTo>
                <a:lnTo>
                  <a:pt x="37444" y="8641"/>
                </a:lnTo>
                <a:lnTo>
                  <a:pt x="33604" y="12481"/>
                </a:lnTo>
                <a:lnTo>
                  <a:pt x="33604" y="1920"/>
                </a:lnTo>
                <a:lnTo>
                  <a:pt x="0" y="1920"/>
                </a:lnTo>
                <a:lnTo>
                  <a:pt x="0" y="5760"/>
                </a:lnTo>
                <a:lnTo>
                  <a:pt x="3840" y="5760"/>
                </a:lnTo>
                <a:lnTo>
                  <a:pt x="5760" y="6720"/>
                </a:lnTo>
                <a:lnTo>
                  <a:pt x="6720" y="8641"/>
                </a:lnTo>
                <a:lnTo>
                  <a:pt x="7680" y="9601"/>
                </a:lnTo>
                <a:lnTo>
                  <a:pt x="8641" y="14401"/>
                </a:lnTo>
                <a:lnTo>
                  <a:pt x="8641" y="72953"/>
                </a:lnTo>
                <a:lnTo>
                  <a:pt x="7680" y="76794"/>
                </a:lnTo>
                <a:lnTo>
                  <a:pt x="6720" y="77769"/>
                </a:lnTo>
                <a:lnTo>
                  <a:pt x="5760" y="79674"/>
                </a:lnTo>
                <a:lnTo>
                  <a:pt x="2880" y="80634"/>
                </a:lnTo>
                <a:lnTo>
                  <a:pt x="0" y="81610"/>
                </a:lnTo>
                <a:lnTo>
                  <a:pt x="0" y="84475"/>
                </a:lnTo>
                <a:lnTo>
                  <a:pt x="41285" y="84475"/>
                </a:lnTo>
                <a:lnTo>
                  <a:pt x="41285" y="81610"/>
                </a:lnTo>
                <a:lnTo>
                  <a:pt x="38404" y="80634"/>
                </a:lnTo>
                <a:lnTo>
                  <a:pt x="36484" y="79674"/>
                </a:lnTo>
                <a:lnTo>
                  <a:pt x="34564" y="77769"/>
                </a:lnTo>
                <a:lnTo>
                  <a:pt x="33604" y="76794"/>
                </a:lnTo>
                <a:lnTo>
                  <a:pt x="33604" y="22082"/>
                </a:lnTo>
                <a:lnTo>
                  <a:pt x="37444" y="15361"/>
                </a:lnTo>
                <a:lnTo>
                  <a:pt x="42245" y="11521"/>
                </a:lnTo>
                <a:lnTo>
                  <a:pt x="48966" y="11521"/>
                </a:lnTo>
                <a:lnTo>
                  <a:pt x="49926" y="12481"/>
                </a:lnTo>
                <a:lnTo>
                  <a:pt x="51846" y="13441"/>
                </a:lnTo>
                <a:lnTo>
                  <a:pt x="52806" y="14401"/>
                </a:lnTo>
                <a:lnTo>
                  <a:pt x="53766" y="15361"/>
                </a:lnTo>
                <a:lnTo>
                  <a:pt x="53766" y="17282"/>
                </a:lnTo>
                <a:lnTo>
                  <a:pt x="54726" y="19202"/>
                </a:lnTo>
                <a:lnTo>
                  <a:pt x="54726" y="75849"/>
                </a:lnTo>
                <a:lnTo>
                  <a:pt x="53766" y="77769"/>
                </a:lnTo>
                <a:lnTo>
                  <a:pt x="51846" y="79674"/>
                </a:lnTo>
                <a:lnTo>
                  <a:pt x="49926" y="80634"/>
                </a:lnTo>
                <a:lnTo>
                  <a:pt x="47045" y="81610"/>
                </a:lnTo>
                <a:lnTo>
                  <a:pt x="47045" y="84475"/>
                </a:lnTo>
                <a:lnTo>
                  <a:pt x="88315" y="84475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5040081" y="3198388"/>
            <a:ext cx="89275" cy="86395"/>
          </a:xfrm>
          <a:custGeom>
            <a:avLst/>
            <a:gdLst/>
            <a:ahLst/>
            <a:cxnLst/>
            <a:rect l="l" t="t" r="r" b="b"/>
            <a:pathLst>
              <a:path w="89275" h="86395">
                <a:moveTo>
                  <a:pt x="27843" y="63367"/>
                </a:moveTo>
                <a:lnTo>
                  <a:pt x="26883" y="58567"/>
                </a:lnTo>
                <a:lnTo>
                  <a:pt x="25923" y="50886"/>
                </a:lnTo>
                <a:lnTo>
                  <a:pt x="25923" y="31683"/>
                </a:lnTo>
                <a:lnTo>
                  <a:pt x="26883" y="24002"/>
                </a:lnTo>
                <a:lnTo>
                  <a:pt x="27843" y="20162"/>
                </a:lnTo>
                <a:lnTo>
                  <a:pt x="29763" y="15361"/>
                </a:lnTo>
                <a:lnTo>
                  <a:pt x="27843" y="0"/>
                </a:lnTo>
                <a:lnTo>
                  <a:pt x="22082" y="1920"/>
                </a:lnTo>
                <a:lnTo>
                  <a:pt x="17282" y="4800"/>
                </a:lnTo>
                <a:lnTo>
                  <a:pt x="11521" y="8641"/>
                </a:lnTo>
                <a:lnTo>
                  <a:pt x="7680" y="14401"/>
                </a:lnTo>
                <a:lnTo>
                  <a:pt x="4800" y="21122"/>
                </a:lnTo>
                <a:lnTo>
                  <a:pt x="1920" y="27843"/>
                </a:lnTo>
                <a:lnTo>
                  <a:pt x="0" y="35524"/>
                </a:lnTo>
                <a:lnTo>
                  <a:pt x="0" y="45125"/>
                </a:lnTo>
                <a:lnTo>
                  <a:pt x="123" y="48889"/>
                </a:lnTo>
                <a:lnTo>
                  <a:pt x="2541" y="61796"/>
                </a:lnTo>
                <a:lnTo>
                  <a:pt x="7680" y="72953"/>
                </a:lnTo>
                <a:lnTo>
                  <a:pt x="9572" y="75771"/>
                </a:lnTo>
                <a:lnTo>
                  <a:pt x="19693" y="83916"/>
                </a:lnTo>
                <a:lnTo>
                  <a:pt x="32644" y="86395"/>
                </a:lnTo>
                <a:lnTo>
                  <a:pt x="36484" y="86395"/>
                </a:lnTo>
                <a:lnTo>
                  <a:pt x="40325" y="85450"/>
                </a:lnTo>
                <a:lnTo>
                  <a:pt x="43205" y="84475"/>
                </a:lnTo>
                <a:lnTo>
                  <a:pt x="47045" y="82570"/>
                </a:lnTo>
                <a:lnTo>
                  <a:pt x="50886" y="78729"/>
                </a:lnTo>
                <a:lnTo>
                  <a:pt x="54726" y="73929"/>
                </a:lnTo>
                <a:lnTo>
                  <a:pt x="54726" y="86395"/>
                </a:lnTo>
                <a:lnTo>
                  <a:pt x="89275" y="79674"/>
                </a:lnTo>
                <a:lnTo>
                  <a:pt x="89275" y="76794"/>
                </a:lnTo>
                <a:lnTo>
                  <a:pt x="86395" y="76794"/>
                </a:lnTo>
                <a:lnTo>
                  <a:pt x="83515" y="75849"/>
                </a:lnTo>
                <a:lnTo>
                  <a:pt x="82555" y="75849"/>
                </a:lnTo>
                <a:lnTo>
                  <a:pt x="80634" y="74889"/>
                </a:lnTo>
                <a:lnTo>
                  <a:pt x="54726" y="64328"/>
                </a:lnTo>
                <a:lnTo>
                  <a:pt x="49926" y="72008"/>
                </a:lnTo>
                <a:lnTo>
                  <a:pt x="45125" y="75849"/>
                </a:lnTo>
                <a:lnTo>
                  <a:pt x="35524" y="75849"/>
                </a:lnTo>
                <a:lnTo>
                  <a:pt x="34564" y="74889"/>
                </a:lnTo>
                <a:lnTo>
                  <a:pt x="31683" y="72008"/>
                </a:lnTo>
                <a:lnTo>
                  <a:pt x="29763" y="69128"/>
                </a:lnTo>
                <a:lnTo>
                  <a:pt x="27843" y="63367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5067924" y="3163839"/>
            <a:ext cx="52791" cy="109438"/>
          </a:xfrm>
          <a:custGeom>
            <a:avLst/>
            <a:gdLst/>
            <a:ahLst/>
            <a:cxnLst/>
            <a:rect l="l" t="t" r="r" b="b"/>
            <a:pathLst>
              <a:path w="52791" h="109438">
                <a:moveTo>
                  <a:pt x="51831" y="0"/>
                </a:moveTo>
                <a:lnTo>
                  <a:pt x="14401" y="0"/>
                </a:lnTo>
                <a:lnTo>
                  <a:pt x="14401" y="3840"/>
                </a:lnTo>
                <a:lnTo>
                  <a:pt x="21122" y="3840"/>
                </a:lnTo>
                <a:lnTo>
                  <a:pt x="23042" y="4800"/>
                </a:lnTo>
                <a:lnTo>
                  <a:pt x="24002" y="5760"/>
                </a:lnTo>
                <a:lnTo>
                  <a:pt x="24963" y="6720"/>
                </a:lnTo>
                <a:lnTo>
                  <a:pt x="25923" y="8641"/>
                </a:lnTo>
                <a:lnTo>
                  <a:pt x="26883" y="9585"/>
                </a:lnTo>
                <a:lnTo>
                  <a:pt x="26883" y="44150"/>
                </a:lnTo>
                <a:lnTo>
                  <a:pt x="23042" y="40309"/>
                </a:lnTo>
                <a:lnTo>
                  <a:pt x="20162" y="38389"/>
                </a:lnTo>
                <a:lnTo>
                  <a:pt x="17282" y="36469"/>
                </a:lnTo>
                <a:lnTo>
                  <a:pt x="13441" y="35509"/>
                </a:lnTo>
                <a:lnTo>
                  <a:pt x="10561" y="34549"/>
                </a:lnTo>
                <a:lnTo>
                  <a:pt x="0" y="34549"/>
                </a:lnTo>
                <a:lnTo>
                  <a:pt x="1920" y="49910"/>
                </a:lnTo>
                <a:lnTo>
                  <a:pt x="2880" y="47030"/>
                </a:lnTo>
                <a:lnTo>
                  <a:pt x="5760" y="45110"/>
                </a:lnTo>
                <a:lnTo>
                  <a:pt x="6720" y="43190"/>
                </a:lnTo>
                <a:lnTo>
                  <a:pt x="17282" y="43190"/>
                </a:lnTo>
                <a:lnTo>
                  <a:pt x="22082" y="47030"/>
                </a:lnTo>
                <a:lnTo>
                  <a:pt x="26883" y="55671"/>
                </a:lnTo>
                <a:lnTo>
                  <a:pt x="26883" y="98877"/>
                </a:lnTo>
                <a:lnTo>
                  <a:pt x="52791" y="109438"/>
                </a:lnTo>
                <a:lnTo>
                  <a:pt x="52791" y="107502"/>
                </a:lnTo>
                <a:lnTo>
                  <a:pt x="51831" y="105597"/>
                </a:lnTo>
                <a:lnTo>
                  <a:pt x="51831" y="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2231212" y="1700844"/>
            <a:ext cx="130545" cy="124800"/>
          </a:xfrm>
          <a:custGeom>
            <a:avLst/>
            <a:gdLst/>
            <a:ahLst/>
            <a:cxnLst/>
            <a:rect l="l" t="t" r="r" b="b"/>
            <a:pathLst>
              <a:path w="130545" h="124800">
                <a:moveTo>
                  <a:pt x="39364" y="119984"/>
                </a:moveTo>
                <a:lnTo>
                  <a:pt x="41479" y="120824"/>
                </a:lnTo>
                <a:lnTo>
                  <a:pt x="52908" y="123716"/>
                </a:lnTo>
                <a:lnTo>
                  <a:pt x="67193" y="124800"/>
                </a:lnTo>
                <a:lnTo>
                  <a:pt x="67871" y="124798"/>
                </a:lnTo>
                <a:lnTo>
                  <a:pt x="80494" y="124036"/>
                </a:lnTo>
                <a:lnTo>
                  <a:pt x="93116" y="121920"/>
                </a:lnTo>
                <a:lnTo>
                  <a:pt x="100797" y="119984"/>
                </a:lnTo>
                <a:lnTo>
                  <a:pt x="109438" y="117104"/>
                </a:lnTo>
                <a:lnTo>
                  <a:pt x="116159" y="114239"/>
                </a:lnTo>
                <a:lnTo>
                  <a:pt x="116159" y="85435"/>
                </a:lnTo>
                <a:lnTo>
                  <a:pt x="117119" y="82555"/>
                </a:lnTo>
                <a:lnTo>
                  <a:pt x="117119" y="81594"/>
                </a:lnTo>
                <a:lnTo>
                  <a:pt x="118079" y="78714"/>
                </a:lnTo>
                <a:lnTo>
                  <a:pt x="119999" y="77754"/>
                </a:lnTo>
                <a:lnTo>
                  <a:pt x="120959" y="76794"/>
                </a:lnTo>
                <a:lnTo>
                  <a:pt x="122880" y="75834"/>
                </a:lnTo>
                <a:lnTo>
                  <a:pt x="125760" y="74874"/>
                </a:lnTo>
                <a:lnTo>
                  <a:pt x="130545" y="74874"/>
                </a:lnTo>
                <a:lnTo>
                  <a:pt x="130545" y="71993"/>
                </a:lnTo>
                <a:lnTo>
                  <a:pt x="72953" y="71993"/>
                </a:lnTo>
                <a:lnTo>
                  <a:pt x="72953" y="74874"/>
                </a:lnTo>
                <a:lnTo>
                  <a:pt x="78714" y="74874"/>
                </a:lnTo>
                <a:lnTo>
                  <a:pt x="80634" y="75834"/>
                </a:lnTo>
                <a:lnTo>
                  <a:pt x="82555" y="76794"/>
                </a:lnTo>
                <a:lnTo>
                  <a:pt x="85435" y="77754"/>
                </a:lnTo>
                <a:lnTo>
                  <a:pt x="86395" y="78714"/>
                </a:lnTo>
                <a:lnTo>
                  <a:pt x="87355" y="80634"/>
                </a:lnTo>
                <a:lnTo>
                  <a:pt x="87355" y="81594"/>
                </a:lnTo>
                <a:lnTo>
                  <a:pt x="88315" y="84475"/>
                </a:lnTo>
                <a:lnTo>
                  <a:pt x="88315" y="114239"/>
                </a:lnTo>
                <a:lnTo>
                  <a:pt x="84475" y="115183"/>
                </a:lnTo>
                <a:lnTo>
                  <a:pt x="81594" y="116144"/>
                </a:lnTo>
                <a:lnTo>
                  <a:pt x="78714" y="117104"/>
                </a:lnTo>
                <a:lnTo>
                  <a:pt x="75834" y="117104"/>
                </a:lnTo>
                <a:lnTo>
                  <a:pt x="72953" y="118079"/>
                </a:lnTo>
                <a:lnTo>
                  <a:pt x="61432" y="118079"/>
                </a:lnTo>
                <a:lnTo>
                  <a:pt x="54711" y="116144"/>
                </a:lnTo>
                <a:lnTo>
                  <a:pt x="47990" y="111358"/>
                </a:lnTo>
                <a:lnTo>
                  <a:pt x="42245" y="107518"/>
                </a:lnTo>
                <a:lnTo>
                  <a:pt x="38404" y="101742"/>
                </a:lnTo>
                <a:lnTo>
                  <a:pt x="35524" y="93116"/>
                </a:lnTo>
                <a:lnTo>
                  <a:pt x="34146" y="88278"/>
                </a:lnTo>
                <a:lnTo>
                  <a:pt x="32230" y="76018"/>
                </a:lnTo>
                <a:lnTo>
                  <a:pt x="31683" y="62392"/>
                </a:lnTo>
                <a:lnTo>
                  <a:pt x="31694" y="60658"/>
                </a:lnTo>
                <a:lnTo>
                  <a:pt x="32487" y="47785"/>
                </a:lnTo>
                <a:lnTo>
                  <a:pt x="34564" y="35509"/>
                </a:lnTo>
                <a:lnTo>
                  <a:pt x="37429" y="25907"/>
                </a:lnTo>
                <a:lnTo>
                  <a:pt x="41269" y="19187"/>
                </a:lnTo>
                <a:lnTo>
                  <a:pt x="47990" y="14386"/>
                </a:lnTo>
                <a:lnTo>
                  <a:pt x="53751" y="9601"/>
                </a:lnTo>
                <a:lnTo>
                  <a:pt x="61432" y="6720"/>
                </a:lnTo>
                <a:lnTo>
                  <a:pt x="70073" y="6720"/>
                </a:lnTo>
                <a:lnTo>
                  <a:pt x="83946" y="9193"/>
                </a:lnTo>
                <a:lnTo>
                  <a:pt x="95996" y="15346"/>
                </a:lnTo>
                <a:lnTo>
                  <a:pt x="100483" y="19737"/>
                </a:lnTo>
                <a:lnTo>
                  <a:pt x="107790" y="29805"/>
                </a:lnTo>
                <a:lnTo>
                  <a:pt x="113278" y="42230"/>
                </a:lnTo>
                <a:lnTo>
                  <a:pt x="116159" y="42230"/>
                </a:lnTo>
                <a:lnTo>
                  <a:pt x="116159" y="0"/>
                </a:lnTo>
                <a:lnTo>
                  <a:pt x="113278" y="0"/>
                </a:lnTo>
                <a:lnTo>
                  <a:pt x="112318" y="2880"/>
                </a:lnTo>
                <a:lnTo>
                  <a:pt x="110398" y="5760"/>
                </a:lnTo>
                <a:lnTo>
                  <a:pt x="109438" y="6720"/>
                </a:lnTo>
                <a:lnTo>
                  <a:pt x="108478" y="7665"/>
                </a:lnTo>
                <a:lnTo>
                  <a:pt x="106558" y="8641"/>
                </a:lnTo>
                <a:lnTo>
                  <a:pt x="103677" y="8641"/>
                </a:lnTo>
                <a:lnTo>
                  <a:pt x="100797" y="7665"/>
                </a:lnTo>
                <a:lnTo>
                  <a:pt x="95036" y="4800"/>
                </a:lnTo>
                <a:lnTo>
                  <a:pt x="88315" y="2880"/>
                </a:lnTo>
                <a:lnTo>
                  <a:pt x="84475" y="1920"/>
                </a:lnTo>
                <a:lnTo>
                  <a:pt x="81594" y="960"/>
                </a:lnTo>
                <a:lnTo>
                  <a:pt x="77754" y="0"/>
                </a:lnTo>
                <a:lnTo>
                  <a:pt x="65633" y="1"/>
                </a:lnTo>
                <a:lnTo>
                  <a:pt x="51973" y="1164"/>
                </a:lnTo>
                <a:lnTo>
                  <a:pt x="39466" y="4533"/>
                </a:lnTo>
                <a:lnTo>
                  <a:pt x="28194" y="10191"/>
                </a:lnTo>
                <a:lnTo>
                  <a:pt x="18242" y="18227"/>
                </a:lnTo>
                <a:lnTo>
                  <a:pt x="11049" y="26765"/>
                </a:lnTo>
                <a:lnTo>
                  <a:pt x="4842" y="38008"/>
                </a:lnTo>
                <a:lnTo>
                  <a:pt x="1193" y="50236"/>
                </a:lnTo>
                <a:lnTo>
                  <a:pt x="0" y="63352"/>
                </a:lnTo>
                <a:lnTo>
                  <a:pt x="65" y="66669"/>
                </a:lnTo>
                <a:lnTo>
                  <a:pt x="1763" y="79446"/>
                </a:lnTo>
                <a:lnTo>
                  <a:pt x="5760" y="91196"/>
                </a:lnTo>
                <a:lnTo>
                  <a:pt x="8641" y="96956"/>
                </a:lnTo>
                <a:lnTo>
                  <a:pt x="13441" y="102717"/>
                </a:lnTo>
                <a:lnTo>
                  <a:pt x="19202" y="107518"/>
                </a:lnTo>
                <a:lnTo>
                  <a:pt x="24963" y="112303"/>
                </a:lnTo>
                <a:lnTo>
                  <a:pt x="31683" y="117104"/>
                </a:lnTo>
                <a:lnTo>
                  <a:pt x="39364" y="119984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2370399" y="1738399"/>
            <a:ext cx="69128" cy="86270"/>
          </a:xfrm>
          <a:custGeom>
            <a:avLst/>
            <a:gdLst/>
            <a:ahLst/>
            <a:cxnLst/>
            <a:rect l="l" t="t" r="r" b="b"/>
            <a:pathLst>
              <a:path w="69128" h="86270">
                <a:moveTo>
                  <a:pt x="34205" y="0"/>
                </a:moveTo>
                <a:lnTo>
                  <a:pt x="21710" y="3386"/>
                </a:lnTo>
                <a:lnTo>
                  <a:pt x="11536" y="11396"/>
                </a:lnTo>
                <a:lnTo>
                  <a:pt x="6213" y="18728"/>
                </a:lnTo>
                <a:lnTo>
                  <a:pt x="1554" y="30364"/>
                </a:lnTo>
                <a:lnTo>
                  <a:pt x="0" y="44040"/>
                </a:lnTo>
                <a:lnTo>
                  <a:pt x="186" y="49031"/>
                </a:lnTo>
                <a:lnTo>
                  <a:pt x="2668" y="61983"/>
                </a:lnTo>
                <a:lnTo>
                  <a:pt x="7696" y="72844"/>
                </a:lnTo>
                <a:lnTo>
                  <a:pt x="11470" y="77079"/>
                </a:lnTo>
                <a:lnTo>
                  <a:pt x="21947" y="83905"/>
                </a:lnTo>
                <a:lnTo>
                  <a:pt x="35524" y="86270"/>
                </a:lnTo>
                <a:lnTo>
                  <a:pt x="42245" y="86270"/>
                </a:lnTo>
                <a:lnTo>
                  <a:pt x="48966" y="84365"/>
                </a:lnTo>
                <a:lnTo>
                  <a:pt x="53766" y="80525"/>
                </a:lnTo>
                <a:lnTo>
                  <a:pt x="59527" y="76684"/>
                </a:lnTo>
                <a:lnTo>
                  <a:pt x="64328" y="70908"/>
                </a:lnTo>
                <a:lnTo>
                  <a:pt x="69128" y="61322"/>
                </a:lnTo>
                <a:lnTo>
                  <a:pt x="66248" y="59402"/>
                </a:lnTo>
                <a:lnTo>
                  <a:pt x="62407" y="65163"/>
                </a:lnTo>
                <a:lnTo>
                  <a:pt x="59527" y="68028"/>
                </a:lnTo>
                <a:lnTo>
                  <a:pt x="56647" y="69963"/>
                </a:lnTo>
                <a:lnTo>
                  <a:pt x="53766" y="71868"/>
                </a:lnTo>
                <a:lnTo>
                  <a:pt x="50886" y="72844"/>
                </a:lnTo>
                <a:lnTo>
                  <a:pt x="41285" y="72844"/>
                </a:lnTo>
                <a:lnTo>
                  <a:pt x="36484" y="70908"/>
                </a:lnTo>
                <a:lnTo>
                  <a:pt x="32644" y="66123"/>
                </a:lnTo>
                <a:lnTo>
                  <a:pt x="31469" y="64673"/>
                </a:lnTo>
                <a:lnTo>
                  <a:pt x="25869" y="53681"/>
                </a:lnTo>
                <a:lnTo>
                  <a:pt x="24003" y="40199"/>
                </a:lnTo>
                <a:lnTo>
                  <a:pt x="23042" y="34439"/>
                </a:lnTo>
                <a:lnTo>
                  <a:pt x="23042" y="21957"/>
                </a:lnTo>
                <a:lnTo>
                  <a:pt x="24963" y="15236"/>
                </a:lnTo>
                <a:lnTo>
                  <a:pt x="28803" y="9476"/>
                </a:lnTo>
                <a:lnTo>
                  <a:pt x="30723" y="6595"/>
                </a:lnTo>
                <a:lnTo>
                  <a:pt x="34205" y="0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2393441" y="1738274"/>
            <a:ext cx="46085" cy="40325"/>
          </a:xfrm>
          <a:custGeom>
            <a:avLst/>
            <a:gdLst/>
            <a:ahLst/>
            <a:cxnLst/>
            <a:rect l="l" t="t" r="r" b="b"/>
            <a:pathLst>
              <a:path w="46085" h="40325">
                <a:moveTo>
                  <a:pt x="960" y="40325"/>
                </a:moveTo>
                <a:lnTo>
                  <a:pt x="46085" y="40325"/>
                </a:lnTo>
                <a:lnTo>
                  <a:pt x="45163" y="31948"/>
                </a:lnTo>
                <a:lnTo>
                  <a:pt x="41760" y="19186"/>
                </a:lnTo>
                <a:lnTo>
                  <a:pt x="35524" y="9601"/>
                </a:lnTo>
                <a:lnTo>
                  <a:pt x="29763" y="2880"/>
                </a:lnTo>
                <a:lnTo>
                  <a:pt x="23042" y="0"/>
                </a:lnTo>
                <a:lnTo>
                  <a:pt x="14401" y="0"/>
                </a:lnTo>
                <a:lnTo>
                  <a:pt x="11163" y="125"/>
                </a:lnTo>
                <a:lnTo>
                  <a:pt x="7680" y="6720"/>
                </a:lnTo>
                <a:lnTo>
                  <a:pt x="9601" y="5760"/>
                </a:lnTo>
                <a:lnTo>
                  <a:pt x="16322" y="5760"/>
                </a:lnTo>
                <a:lnTo>
                  <a:pt x="18242" y="6720"/>
                </a:lnTo>
                <a:lnTo>
                  <a:pt x="20162" y="8641"/>
                </a:lnTo>
                <a:lnTo>
                  <a:pt x="22082" y="11521"/>
                </a:lnTo>
                <a:lnTo>
                  <a:pt x="23042" y="15361"/>
                </a:lnTo>
                <a:lnTo>
                  <a:pt x="24003" y="18242"/>
                </a:lnTo>
                <a:lnTo>
                  <a:pt x="24003" y="34564"/>
                </a:lnTo>
                <a:lnTo>
                  <a:pt x="0" y="34564"/>
                </a:lnTo>
                <a:lnTo>
                  <a:pt x="960" y="40325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2450089" y="1738274"/>
            <a:ext cx="71033" cy="84490"/>
          </a:xfrm>
          <a:custGeom>
            <a:avLst/>
            <a:gdLst/>
            <a:ahLst/>
            <a:cxnLst/>
            <a:rect l="l" t="t" r="r" b="b"/>
            <a:pathLst>
              <a:path w="71033" h="84490">
                <a:moveTo>
                  <a:pt x="39349" y="12481"/>
                </a:moveTo>
                <a:lnTo>
                  <a:pt x="33588" y="21122"/>
                </a:lnTo>
                <a:lnTo>
                  <a:pt x="33588" y="1920"/>
                </a:lnTo>
                <a:lnTo>
                  <a:pt x="0" y="1920"/>
                </a:lnTo>
                <a:lnTo>
                  <a:pt x="0" y="5760"/>
                </a:lnTo>
                <a:lnTo>
                  <a:pt x="2865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6705" y="7680"/>
                </a:lnTo>
                <a:lnTo>
                  <a:pt x="7680" y="8641"/>
                </a:lnTo>
                <a:lnTo>
                  <a:pt x="8641" y="10561"/>
                </a:lnTo>
                <a:lnTo>
                  <a:pt x="8641" y="11521"/>
                </a:lnTo>
                <a:lnTo>
                  <a:pt x="9585" y="14401"/>
                </a:lnTo>
                <a:lnTo>
                  <a:pt x="9585" y="71993"/>
                </a:lnTo>
                <a:lnTo>
                  <a:pt x="8641" y="76809"/>
                </a:lnTo>
                <a:lnTo>
                  <a:pt x="7680" y="77754"/>
                </a:lnTo>
                <a:lnTo>
                  <a:pt x="5760" y="79674"/>
                </a:lnTo>
                <a:lnTo>
                  <a:pt x="3840" y="80650"/>
                </a:lnTo>
                <a:lnTo>
                  <a:pt x="0" y="80650"/>
                </a:lnTo>
                <a:lnTo>
                  <a:pt x="0" y="84490"/>
                </a:lnTo>
                <a:lnTo>
                  <a:pt x="44150" y="84490"/>
                </a:lnTo>
                <a:lnTo>
                  <a:pt x="44150" y="80650"/>
                </a:lnTo>
                <a:lnTo>
                  <a:pt x="39349" y="80650"/>
                </a:lnTo>
                <a:lnTo>
                  <a:pt x="37429" y="79674"/>
                </a:lnTo>
                <a:lnTo>
                  <a:pt x="36469" y="78714"/>
                </a:lnTo>
                <a:lnTo>
                  <a:pt x="35509" y="77754"/>
                </a:lnTo>
                <a:lnTo>
                  <a:pt x="34549" y="75834"/>
                </a:lnTo>
                <a:lnTo>
                  <a:pt x="33588" y="74874"/>
                </a:lnTo>
                <a:lnTo>
                  <a:pt x="33588" y="39364"/>
                </a:lnTo>
                <a:lnTo>
                  <a:pt x="34549" y="32644"/>
                </a:lnTo>
                <a:lnTo>
                  <a:pt x="36469" y="26883"/>
                </a:lnTo>
                <a:lnTo>
                  <a:pt x="37429" y="24002"/>
                </a:lnTo>
                <a:lnTo>
                  <a:pt x="39349" y="21122"/>
                </a:lnTo>
                <a:lnTo>
                  <a:pt x="42230" y="18242"/>
                </a:lnTo>
                <a:lnTo>
                  <a:pt x="45110" y="16322"/>
                </a:lnTo>
                <a:lnTo>
                  <a:pt x="47990" y="16322"/>
                </a:lnTo>
                <a:lnTo>
                  <a:pt x="47990" y="17282"/>
                </a:lnTo>
                <a:lnTo>
                  <a:pt x="48950" y="17282"/>
                </a:lnTo>
                <a:lnTo>
                  <a:pt x="50871" y="18242"/>
                </a:lnTo>
                <a:lnTo>
                  <a:pt x="52791" y="21122"/>
                </a:lnTo>
                <a:lnTo>
                  <a:pt x="54711" y="23042"/>
                </a:lnTo>
                <a:lnTo>
                  <a:pt x="57591" y="24002"/>
                </a:lnTo>
                <a:lnTo>
                  <a:pt x="63352" y="24002"/>
                </a:lnTo>
                <a:lnTo>
                  <a:pt x="66233" y="22082"/>
                </a:lnTo>
                <a:lnTo>
                  <a:pt x="68153" y="20162"/>
                </a:lnTo>
                <a:lnTo>
                  <a:pt x="70073" y="18242"/>
                </a:lnTo>
                <a:lnTo>
                  <a:pt x="71033" y="15361"/>
                </a:lnTo>
                <a:lnTo>
                  <a:pt x="71033" y="7680"/>
                </a:lnTo>
                <a:lnTo>
                  <a:pt x="70073" y="4800"/>
                </a:lnTo>
                <a:lnTo>
                  <a:pt x="68153" y="2880"/>
                </a:lnTo>
                <a:lnTo>
                  <a:pt x="66233" y="960"/>
                </a:lnTo>
                <a:lnTo>
                  <a:pt x="63352" y="0"/>
                </a:lnTo>
                <a:lnTo>
                  <a:pt x="55671" y="0"/>
                </a:lnTo>
                <a:lnTo>
                  <a:pt x="51831" y="960"/>
                </a:lnTo>
                <a:lnTo>
                  <a:pt x="47990" y="3840"/>
                </a:lnTo>
                <a:lnTo>
                  <a:pt x="44150" y="6720"/>
                </a:lnTo>
                <a:lnTo>
                  <a:pt x="39349" y="12481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2530723" y="1738274"/>
            <a:ext cx="138242" cy="84490"/>
          </a:xfrm>
          <a:custGeom>
            <a:avLst/>
            <a:gdLst/>
            <a:ahLst/>
            <a:cxnLst/>
            <a:rect l="l" t="t" r="r" b="b"/>
            <a:pathLst>
              <a:path w="138242" h="84490">
                <a:moveTo>
                  <a:pt x="2880" y="5760"/>
                </a:moveTo>
                <a:lnTo>
                  <a:pt x="5760" y="6720"/>
                </a:lnTo>
                <a:lnTo>
                  <a:pt x="6720" y="8641"/>
                </a:lnTo>
                <a:lnTo>
                  <a:pt x="7680" y="9601"/>
                </a:lnTo>
                <a:lnTo>
                  <a:pt x="8641" y="13441"/>
                </a:lnTo>
                <a:lnTo>
                  <a:pt x="8641" y="72969"/>
                </a:lnTo>
                <a:lnTo>
                  <a:pt x="7680" y="76809"/>
                </a:lnTo>
                <a:lnTo>
                  <a:pt x="6720" y="77754"/>
                </a:lnTo>
                <a:lnTo>
                  <a:pt x="5760" y="79674"/>
                </a:lnTo>
                <a:lnTo>
                  <a:pt x="2880" y="80650"/>
                </a:lnTo>
                <a:lnTo>
                  <a:pt x="0" y="80650"/>
                </a:lnTo>
                <a:lnTo>
                  <a:pt x="0" y="84490"/>
                </a:lnTo>
                <a:lnTo>
                  <a:pt x="42230" y="84490"/>
                </a:lnTo>
                <a:lnTo>
                  <a:pt x="42230" y="80650"/>
                </a:lnTo>
                <a:lnTo>
                  <a:pt x="38389" y="80650"/>
                </a:lnTo>
                <a:lnTo>
                  <a:pt x="35509" y="79674"/>
                </a:lnTo>
                <a:lnTo>
                  <a:pt x="34549" y="77754"/>
                </a:lnTo>
                <a:lnTo>
                  <a:pt x="33604" y="75834"/>
                </a:lnTo>
                <a:lnTo>
                  <a:pt x="32644" y="71993"/>
                </a:lnTo>
                <a:lnTo>
                  <a:pt x="32644" y="22082"/>
                </a:lnTo>
                <a:lnTo>
                  <a:pt x="36484" y="18242"/>
                </a:lnTo>
                <a:lnTo>
                  <a:pt x="39349" y="14401"/>
                </a:lnTo>
                <a:lnTo>
                  <a:pt x="42230" y="12481"/>
                </a:lnTo>
                <a:lnTo>
                  <a:pt x="44150" y="11521"/>
                </a:lnTo>
                <a:lnTo>
                  <a:pt x="50871" y="11521"/>
                </a:lnTo>
                <a:lnTo>
                  <a:pt x="52791" y="12481"/>
                </a:lnTo>
                <a:lnTo>
                  <a:pt x="53751" y="13441"/>
                </a:lnTo>
                <a:lnTo>
                  <a:pt x="54711" y="15361"/>
                </a:lnTo>
                <a:lnTo>
                  <a:pt x="55671" y="17282"/>
                </a:lnTo>
                <a:lnTo>
                  <a:pt x="56631" y="19202"/>
                </a:lnTo>
                <a:lnTo>
                  <a:pt x="56631" y="73929"/>
                </a:lnTo>
                <a:lnTo>
                  <a:pt x="55671" y="75834"/>
                </a:lnTo>
                <a:lnTo>
                  <a:pt x="55671" y="76809"/>
                </a:lnTo>
                <a:lnTo>
                  <a:pt x="54711" y="78714"/>
                </a:lnTo>
                <a:lnTo>
                  <a:pt x="52791" y="79674"/>
                </a:lnTo>
                <a:lnTo>
                  <a:pt x="51831" y="80650"/>
                </a:lnTo>
                <a:lnTo>
                  <a:pt x="47990" y="80650"/>
                </a:lnTo>
                <a:lnTo>
                  <a:pt x="47990" y="84490"/>
                </a:lnTo>
                <a:lnTo>
                  <a:pt x="90236" y="84490"/>
                </a:lnTo>
                <a:lnTo>
                  <a:pt x="90236" y="80650"/>
                </a:lnTo>
                <a:lnTo>
                  <a:pt x="86395" y="80650"/>
                </a:lnTo>
                <a:lnTo>
                  <a:pt x="83515" y="79674"/>
                </a:lnTo>
                <a:lnTo>
                  <a:pt x="82555" y="77754"/>
                </a:lnTo>
                <a:lnTo>
                  <a:pt x="81594" y="75834"/>
                </a:lnTo>
                <a:lnTo>
                  <a:pt x="81594" y="22082"/>
                </a:lnTo>
                <a:lnTo>
                  <a:pt x="83515" y="18242"/>
                </a:lnTo>
                <a:lnTo>
                  <a:pt x="86395" y="15361"/>
                </a:lnTo>
                <a:lnTo>
                  <a:pt x="89275" y="14401"/>
                </a:lnTo>
                <a:lnTo>
                  <a:pt x="91196" y="12481"/>
                </a:lnTo>
                <a:lnTo>
                  <a:pt x="94076" y="11521"/>
                </a:lnTo>
                <a:lnTo>
                  <a:pt x="99837" y="11521"/>
                </a:lnTo>
                <a:lnTo>
                  <a:pt x="100797" y="12481"/>
                </a:lnTo>
                <a:lnTo>
                  <a:pt x="102717" y="13441"/>
                </a:lnTo>
                <a:lnTo>
                  <a:pt x="103677" y="15361"/>
                </a:lnTo>
                <a:lnTo>
                  <a:pt x="103677" y="17282"/>
                </a:lnTo>
                <a:lnTo>
                  <a:pt x="104637" y="19202"/>
                </a:lnTo>
                <a:lnTo>
                  <a:pt x="104637" y="75834"/>
                </a:lnTo>
                <a:lnTo>
                  <a:pt x="102717" y="76809"/>
                </a:lnTo>
                <a:lnTo>
                  <a:pt x="101757" y="79674"/>
                </a:lnTo>
                <a:lnTo>
                  <a:pt x="98877" y="80650"/>
                </a:lnTo>
                <a:lnTo>
                  <a:pt x="95996" y="80650"/>
                </a:lnTo>
                <a:lnTo>
                  <a:pt x="95996" y="84490"/>
                </a:lnTo>
                <a:lnTo>
                  <a:pt x="138242" y="84490"/>
                </a:lnTo>
                <a:lnTo>
                  <a:pt x="138242" y="80650"/>
                </a:lnTo>
                <a:lnTo>
                  <a:pt x="134401" y="80650"/>
                </a:lnTo>
                <a:lnTo>
                  <a:pt x="132466" y="79674"/>
                </a:lnTo>
                <a:lnTo>
                  <a:pt x="131521" y="77754"/>
                </a:lnTo>
                <a:lnTo>
                  <a:pt x="129585" y="76809"/>
                </a:lnTo>
                <a:lnTo>
                  <a:pt x="129585" y="24002"/>
                </a:lnTo>
                <a:lnTo>
                  <a:pt x="128625" y="17282"/>
                </a:lnTo>
                <a:lnTo>
                  <a:pt x="127680" y="13441"/>
                </a:lnTo>
                <a:lnTo>
                  <a:pt x="125745" y="9601"/>
                </a:lnTo>
                <a:lnTo>
                  <a:pt x="123840" y="5760"/>
                </a:lnTo>
                <a:lnTo>
                  <a:pt x="119999" y="3840"/>
                </a:lnTo>
                <a:lnTo>
                  <a:pt x="117119" y="960"/>
                </a:lnTo>
                <a:lnTo>
                  <a:pt x="112318" y="0"/>
                </a:lnTo>
                <a:lnTo>
                  <a:pt x="101757" y="0"/>
                </a:lnTo>
                <a:lnTo>
                  <a:pt x="97916" y="960"/>
                </a:lnTo>
                <a:lnTo>
                  <a:pt x="93116" y="2880"/>
                </a:lnTo>
                <a:lnTo>
                  <a:pt x="89275" y="5760"/>
                </a:lnTo>
                <a:lnTo>
                  <a:pt x="84475" y="9601"/>
                </a:lnTo>
                <a:lnTo>
                  <a:pt x="79674" y="14401"/>
                </a:lnTo>
                <a:lnTo>
                  <a:pt x="77754" y="9601"/>
                </a:lnTo>
                <a:lnTo>
                  <a:pt x="74874" y="5760"/>
                </a:lnTo>
                <a:lnTo>
                  <a:pt x="71033" y="2880"/>
                </a:lnTo>
                <a:lnTo>
                  <a:pt x="68153" y="960"/>
                </a:lnTo>
                <a:lnTo>
                  <a:pt x="63352" y="0"/>
                </a:lnTo>
                <a:lnTo>
                  <a:pt x="53751" y="0"/>
                </a:lnTo>
                <a:lnTo>
                  <a:pt x="48950" y="960"/>
                </a:lnTo>
                <a:lnTo>
                  <a:pt x="45110" y="2880"/>
                </a:lnTo>
                <a:lnTo>
                  <a:pt x="41269" y="4800"/>
                </a:lnTo>
                <a:lnTo>
                  <a:pt x="37429" y="7680"/>
                </a:lnTo>
                <a:lnTo>
                  <a:pt x="32644" y="12481"/>
                </a:lnTo>
                <a:lnTo>
                  <a:pt x="32644" y="1920"/>
                </a:lnTo>
                <a:lnTo>
                  <a:pt x="0" y="1920"/>
                </a:lnTo>
                <a:lnTo>
                  <a:pt x="0" y="5760"/>
                </a:lnTo>
                <a:lnTo>
                  <a:pt x="2880" y="5760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2707355" y="1807403"/>
            <a:ext cx="15361" cy="11695"/>
          </a:xfrm>
          <a:custGeom>
            <a:avLst/>
            <a:gdLst/>
            <a:ahLst/>
            <a:cxnLst/>
            <a:rect l="l" t="t" r="r" b="b"/>
            <a:pathLst>
              <a:path w="15361" h="11695">
                <a:moveTo>
                  <a:pt x="11521" y="0"/>
                </a:moveTo>
                <a:lnTo>
                  <a:pt x="7680" y="1904"/>
                </a:lnTo>
                <a:lnTo>
                  <a:pt x="2880" y="1904"/>
                </a:lnTo>
                <a:lnTo>
                  <a:pt x="0" y="960"/>
                </a:lnTo>
                <a:lnTo>
                  <a:pt x="2930" y="11695"/>
                </a:lnTo>
                <a:lnTo>
                  <a:pt x="15361" y="2865"/>
                </a:lnTo>
                <a:lnTo>
                  <a:pt x="11521" y="0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2679512" y="1738274"/>
            <a:ext cx="78714" cy="85435"/>
          </a:xfrm>
          <a:custGeom>
            <a:avLst/>
            <a:gdLst/>
            <a:ahLst/>
            <a:cxnLst/>
            <a:rect l="l" t="t" r="r" b="b"/>
            <a:pathLst>
              <a:path w="78714" h="85435">
                <a:moveTo>
                  <a:pt x="75849" y="77754"/>
                </a:moveTo>
                <a:lnTo>
                  <a:pt x="78714" y="72969"/>
                </a:lnTo>
                <a:lnTo>
                  <a:pt x="75849" y="71033"/>
                </a:lnTo>
                <a:lnTo>
                  <a:pt x="74874" y="72969"/>
                </a:lnTo>
                <a:lnTo>
                  <a:pt x="72969" y="73929"/>
                </a:lnTo>
                <a:lnTo>
                  <a:pt x="70088" y="73929"/>
                </a:lnTo>
                <a:lnTo>
                  <a:pt x="69128" y="72969"/>
                </a:lnTo>
                <a:lnTo>
                  <a:pt x="68168" y="71993"/>
                </a:lnTo>
                <a:lnTo>
                  <a:pt x="68168" y="23042"/>
                </a:lnTo>
                <a:lnTo>
                  <a:pt x="67193" y="18242"/>
                </a:lnTo>
                <a:lnTo>
                  <a:pt x="66248" y="15361"/>
                </a:lnTo>
                <a:lnTo>
                  <a:pt x="65288" y="11521"/>
                </a:lnTo>
                <a:lnTo>
                  <a:pt x="62407" y="7680"/>
                </a:lnTo>
                <a:lnTo>
                  <a:pt x="57607" y="4800"/>
                </a:lnTo>
                <a:lnTo>
                  <a:pt x="52806" y="960"/>
                </a:lnTo>
                <a:lnTo>
                  <a:pt x="47045" y="0"/>
                </a:lnTo>
                <a:lnTo>
                  <a:pt x="32644" y="0"/>
                </a:lnTo>
                <a:lnTo>
                  <a:pt x="26883" y="960"/>
                </a:lnTo>
                <a:lnTo>
                  <a:pt x="20162" y="2880"/>
                </a:lnTo>
                <a:lnTo>
                  <a:pt x="14401" y="4800"/>
                </a:lnTo>
                <a:lnTo>
                  <a:pt x="9601" y="7680"/>
                </a:lnTo>
                <a:lnTo>
                  <a:pt x="6720" y="11521"/>
                </a:lnTo>
                <a:lnTo>
                  <a:pt x="2880" y="15361"/>
                </a:lnTo>
                <a:lnTo>
                  <a:pt x="1920" y="19202"/>
                </a:lnTo>
                <a:lnTo>
                  <a:pt x="1920" y="26883"/>
                </a:lnTo>
                <a:lnTo>
                  <a:pt x="2880" y="28803"/>
                </a:lnTo>
                <a:lnTo>
                  <a:pt x="4800" y="31683"/>
                </a:lnTo>
                <a:lnTo>
                  <a:pt x="7680" y="33604"/>
                </a:lnTo>
                <a:lnTo>
                  <a:pt x="10561" y="34564"/>
                </a:lnTo>
                <a:lnTo>
                  <a:pt x="18242" y="34564"/>
                </a:lnTo>
                <a:lnTo>
                  <a:pt x="21122" y="33604"/>
                </a:lnTo>
                <a:lnTo>
                  <a:pt x="23042" y="31683"/>
                </a:lnTo>
                <a:lnTo>
                  <a:pt x="24963" y="29763"/>
                </a:lnTo>
                <a:lnTo>
                  <a:pt x="25923" y="26883"/>
                </a:lnTo>
                <a:lnTo>
                  <a:pt x="25923" y="22082"/>
                </a:lnTo>
                <a:lnTo>
                  <a:pt x="24963" y="19202"/>
                </a:lnTo>
                <a:lnTo>
                  <a:pt x="23042" y="17282"/>
                </a:lnTo>
                <a:lnTo>
                  <a:pt x="21122" y="15361"/>
                </a:lnTo>
                <a:lnTo>
                  <a:pt x="20162" y="13441"/>
                </a:lnTo>
                <a:lnTo>
                  <a:pt x="20162" y="11521"/>
                </a:lnTo>
                <a:lnTo>
                  <a:pt x="21122" y="9601"/>
                </a:lnTo>
                <a:lnTo>
                  <a:pt x="22082" y="8641"/>
                </a:lnTo>
                <a:lnTo>
                  <a:pt x="24963" y="6720"/>
                </a:lnTo>
                <a:lnTo>
                  <a:pt x="36484" y="6720"/>
                </a:lnTo>
                <a:lnTo>
                  <a:pt x="38404" y="8641"/>
                </a:lnTo>
                <a:lnTo>
                  <a:pt x="40325" y="9601"/>
                </a:lnTo>
                <a:lnTo>
                  <a:pt x="41285" y="10561"/>
                </a:lnTo>
                <a:lnTo>
                  <a:pt x="42245" y="12481"/>
                </a:lnTo>
                <a:lnTo>
                  <a:pt x="43205" y="14401"/>
                </a:lnTo>
                <a:lnTo>
                  <a:pt x="43205" y="32644"/>
                </a:lnTo>
                <a:lnTo>
                  <a:pt x="39615" y="34180"/>
                </a:lnTo>
                <a:lnTo>
                  <a:pt x="25340" y="40946"/>
                </a:lnTo>
                <a:lnTo>
                  <a:pt x="14753" y="47154"/>
                </a:lnTo>
                <a:lnTo>
                  <a:pt x="7680" y="52806"/>
                </a:lnTo>
                <a:lnTo>
                  <a:pt x="2880" y="57607"/>
                </a:lnTo>
                <a:lnTo>
                  <a:pt x="0" y="63367"/>
                </a:lnTo>
                <a:lnTo>
                  <a:pt x="0" y="73929"/>
                </a:lnTo>
                <a:lnTo>
                  <a:pt x="960" y="77754"/>
                </a:lnTo>
                <a:lnTo>
                  <a:pt x="4800" y="80650"/>
                </a:lnTo>
                <a:lnTo>
                  <a:pt x="7680" y="83515"/>
                </a:lnTo>
                <a:lnTo>
                  <a:pt x="11521" y="85435"/>
                </a:lnTo>
                <a:lnTo>
                  <a:pt x="16322" y="85435"/>
                </a:lnTo>
                <a:lnTo>
                  <a:pt x="19964" y="85094"/>
                </a:lnTo>
                <a:lnTo>
                  <a:pt x="30773" y="80824"/>
                </a:lnTo>
                <a:lnTo>
                  <a:pt x="27843" y="70088"/>
                </a:lnTo>
                <a:lnTo>
                  <a:pt x="26883" y="68153"/>
                </a:lnTo>
                <a:lnTo>
                  <a:pt x="24963" y="66248"/>
                </a:lnTo>
                <a:lnTo>
                  <a:pt x="24003" y="63367"/>
                </a:lnTo>
                <a:lnTo>
                  <a:pt x="24003" y="57607"/>
                </a:lnTo>
                <a:lnTo>
                  <a:pt x="24963" y="54726"/>
                </a:lnTo>
                <a:lnTo>
                  <a:pt x="26883" y="51846"/>
                </a:lnTo>
                <a:lnTo>
                  <a:pt x="30723" y="47045"/>
                </a:lnTo>
                <a:lnTo>
                  <a:pt x="36484" y="42245"/>
                </a:lnTo>
                <a:lnTo>
                  <a:pt x="43205" y="38404"/>
                </a:lnTo>
                <a:lnTo>
                  <a:pt x="43205" y="65288"/>
                </a:lnTo>
                <a:lnTo>
                  <a:pt x="39364" y="69128"/>
                </a:lnTo>
                <a:lnTo>
                  <a:pt x="43205" y="71993"/>
                </a:lnTo>
                <a:lnTo>
                  <a:pt x="44165" y="76809"/>
                </a:lnTo>
                <a:lnTo>
                  <a:pt x="45125" y="79674"/>
                </a:lnTo>
                <a:lnTo>
                  <a:pt x="48006" y="82555"/>
                </a:lnTo>
                <a:lnTo>
                  <a:pt x="50886" y="84490"/>
                </a:lnTo>
                <a:lnTo>
                  <a:pt x="54726" y="85435"/>
                </a:lnTo>
                <a:lnTo>
                  <a:pt x="63367" y="85435"/>
                </a:lnTo>
                <a:lnTo>
                  <a:pt x="66248" y="84490"/>
                </a:lnTo>
                <a:lnTo>
                  <a:pt x="70088" y="82555"/>
                </a:lnTo>
                <a:lnTo>
                  <a:pt x="72969" y="80650"/>
                </a:lnTo>
                <a:lnTo>
                  <a:pt x="75849" y="77754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2767827" y="1738274"/>
            <a:ext cx="88315" cy="84490"/>
          </a:xfrm>
          <a:custGeom>
            <a:avLst/>
            <a:gdLst/>
            <a:ahLst/>
            <a:cxnLst/>
            <a:rect l="l" t="t" r="r" b="b"/>
            <a:pathLst>
              <a:path w="88315" h="84490">
                <a:moveTo>
                  <a:pt x="32644" y="1920"/>
                </a:moveTo>
                <a:lnTo>
                  <a:pt x="0" y="1920"/>
                </a:lnTo>
                <a:lnTo>
                  <a:pt x="0" y="5760"/>
                </a:lnTo>
                <a:lnTo>
                  <a:pt x="2880" y="5760"/>
                </a:lnTo>
                <a:lnTo>
                  <a:pt x="5775" y="6720"/>
                </a:lnTo>
                <a:lnTo>
                  <a:pt x="6720" y="8641"/>
                </a:lnTo>
                <a:lnTo>
                  <a:pt x="7680" y="9601"/>
                </a:lnTo>
                <a:lnTo>
                  <a:pt x="8641" y="13441"/>
                </a:lnTo>
                <a:lnTo>
                  <a:pt x="8641" y="72969"/>
                </a:lnTo>
                <a:lnTo>
                  <a:pt x="7680" y="76809"/>
                </a:lnTo>
                <a:lnTo>
                  <a:pt x="6720" y="77754"/>
                </a:lnTo>
                <a:lnTo>
                  <a:pt x="5775" y="79674"/>
                </a:lnTo>
                <a:lnTo>
                  <a:pt x="2880" y="80650"/>
                </a:lnTo>
                <a:lnTo>
                  <a:pt x="0" y="80650"/>
                </a:lnTo>
                <a:lnTo>
                  <a:pt x="0" y="84490"/>
                </a:lnTo>
                <a:lnTo>
                  <a:pt x="41285" y="84490"/>
                </a:lnTo>
                <a:lnTo>
                  <a:pt x="41285" y="80650"/>
                </a:lnTo>
                <a:lnTo>
                  <a:pt x="38404" y="80650"/>
                </a:lnTo>
                <a:lnTo>
                  <a:pt x="35524" y="79674"/>
                </a:lnTo>
                <a:lnTo>
                  <a:pt x="34564" y="77754"/>
                </a:lnTo>
                <a:lnTo>
                  <a:pt x="33604" y="75834"/>
                </a:lnTo>
                <a:lnTo>
                  <a:pt x="32644" y="71993"/>
                </a:lnTo>
                <a:lnTo>
                  <a:pt x="32644" y="22082"/>
                </a:lnTo>
                <a:lnTo>
                  <a:pt x="37444" y="15361"/>
                </a:lnTo>
                <a:lnTo>
                  <a:pt x="42245" y="11521"/>
                </a:lnTo>
                <a:lnTo>
                  <a:pt x="48966" y="11521"/>
                </a:lnTo>
                <a:lnTo>
                  <a:pt x="49926" y="12481"/>
                </a:lnTo>
                <a:lnTo>
                  <a:pt x="50886" y="13441"/>
                </a:lnTo>
                <a:lnTo>
                  <a:pt x="52806" y="14401"/>
                </a:lnTo>
                <a:lnTo>
                  <a:pt x="53766" y="15361"/>
                </a:lnTo>
                <a:lnTo>
                  <a:pt x="53766" y="17282"/>
                </a:lnTo>
                <a:lnTo>
                  <a:pt x="54726" y="19202"/>
                </a:lnTo>
                <a:lnTo>
                  <a:pt x="54726" y="75834"/>
                </a:lnTo>
                <a:lnTo>
                  <a:pt x="53766" y="76809"/>
                </a:lnTo>
                <a:lnTo>
                  <a:pt x="51846" y="79674"/>
                </a:lnTo>
                <a:lnTo>
                  <a:pt x="49926" y="80650"/>
                </a:lnTo>
                <a:lnTo>
                  <a:pt x="47045" y="80650"/>
                </a:lnTo>
                <a:lnTo>
                  <a:pt x="47045" y="84490"/>
                </a:lnTo>
                <a:lnTo>
                  <a:pt x="88315" y="84490"/>
                </a:lnTo>
                <a:lnTo>
                  <a:pt x="88315" y="80650"/>
                </a:lnTo>
                <a:lnTo>
                  <a:pt x="84475" y="80650"/>
                </a:lnTo>
                <a:lnTo>
                  <a:pt x="82570" y="79674"/>
                </a:lnTo>
                <a:lnTo>
                  <a:pt x="81610" y="77754"/>
                </a:lnTo>
                <a:lnTo>
                  <a:pt x="79689" y="76809"/>
                </a:lnTo>
                <a:lnTo>
                  <a:pt x="79689" y="24963"/>
                </a:lnTo>
                <a:lnTo>
                  <a:pt x="78729" y="18242"/>
                </a:lnTo>
                <a:lnTo>
                  <a:pt x="77769" y="15361"/>
                </a:lnTo>
                <a:lnTo>
                  <a:pt x="76794" y="10561"/>
                </a:lnTo>
                <a:lnTo>
                  <a:pt x="74889" y="6720"/>
                </a:lnTo>
                <a:lnTo>
                  <a:pt x="71048" y="3840"/>
                </a:lnTo>
                <a:lnTo>
                  <a:pt x="67208" y="960"/>
                </a:lnTo>
                <a:lnTo>
                  <a:pt x="63367" y="0"/>
                </a:lnTo>
                <a:lnTo>
                  <a:pt x="52806" y="0"/>
                </a:lnTo>
                <a:lnTo>
                  <a:pt x="48966" y="960"/>
                </a:lnTo>
                <a:lnTo>
                  <a:pt x="45125" y="2880"/>
                </a:lnTo>
                <a:lnTo>
                  <a:pt x="41285" y="4800"/>
                </a:lnTo>
                <a:lnTo>
                  <a:pt x="37444" y="8641"/>
                </a:lnTo>
                <a:lnTo>
                  <a:pt x="32644" y="12481"/>
                </a:lnTo>
                <a:lnTo>
                  <a:pt x="32644" y="1920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2862864" y="1740194"/>
            <a:ext cx="87355" cy="120959"/>
          </a:xfrm>
          <a:custGeom>
            <a:avLst/>
            <a:gdLst/>
            <a:ahLst/>
            <a:cxnLst/>
            <a:rect l="l" t="t" r="r" b="b"/>
            <a:pathLst>
              <a:path w="87355" h="120959">
                <a:moveTo>
                  <a:pt x="35524" y="10561"/>
                </a:moveTo>
                <a:lnTo>
                  <a:pt x="35524" y="7680"/>
                </a:lnTo>
                <a:lnTo>
                  <a:pt x="36484" y="5760"/>
                </a:lnTo>
                <a:lnTo>
                  <a:pt x="37444" y="4800"/>
                </a:lnTo>
                <a:lnTo>
                  <a:pt x="39364" y="3840"/>
                </a:lnTo>
                <a:lnTo>
                  <a:pt x="44165" y="3840"/>
                </a:lnTo>
                <a:lnTo>
                  <a:pt x="44165" y="0"/>
                </a:lnTo>
                <a:lnTo>
                  <a:pt x="0" y="0"/>
                </a:lnTo>
                <a:lnTo>
                  <a:pt x="0" y="3840"/>
                </a:lnTo>
                <a:lnTo>
                  <a:pt x="2880" y="4800"/>
                </a:lnTo>
                <a:lnTo>
                  <a:pt x="4815" y="5760"/>
                </a:lnTo>
                <a:lnTo>
                  <a:pt x="6720" y="7680"/>
                </a:lnTo>
                <a:lnTo>
                  <a:pt x="8656" y="9601"/>
                </a:lnTo>
                <a:lnTo>
                  <a:pt x="11521" y="15361"/>
                </a:lnTo>
                <a:lnTo>
                  <a:pt x="15361" y="24963"/>
                </a:lnTo>
                <a:lnTo>
                  <a:pt x="42245" y="85450"/>
                </a:lnTo>
                <a:lnTo>
                  <a:pt x="39364" y="92156"/>
                </a:lnTo>
                <a:lnTo>
                  <a:pt x="36484" y="100797"/>
                </a:lnTo>
                <a:lnTo>
                  <a:pt x="33604" y="106558"/>
                </a:lnTo>
                <a:lnTo>
                  <a:pt x="31683" y="109438"/>
                </a:lnTo>
                <a:lnTo>
                  <a:pt x="29763" y="111358"/>
                </a:lnTo>
                <a:lnTo>
                  <a:pt x="28803" y="112318"/>
                </a:lnTo>
                <a:lnTo>
                  <a:pt x="25923" y="112318"/>
                </a:lnTo>
                <a:lnTo>
                  <a:pt x="25923" y="111358"/>
                </a:lnTo>
                <a:lnTo>
                  <a:pt x="24963" y="111358"/>
                </a:lnTo>
                <a:lnTo>
                  <a:pt x="24963" y="110398"/>
                </a:lnTo>
                <a:lnTo>
                  <a:pt x="24003" y="108478"/>
                </a:lnTo>
                <a:lnTo>
                  <a:pt x="24003" y="102717"/>
                </a:lnTo>
                <a:lnTo>
                  <a:pt x="23042" y="99837"/>
                </a:lnTo>
                <a:lnTo>
                  <a:pt x="21122" y="97917"/>
                </a:lnTo>
                <a:lnTo>
                  <a:pt x="19202" y="95996"/>
                </a:lnTo>
                <a:lnTo>
                  <a:pt x="17282" y="95036"/>
                </a:lnTo>
                <a:lnTo>
                  <a:pt x="11521" y="95036"/>
                </a:lnTo>
                <a:lnTo>
                  <a:pt x="8656" y="95996"/>
                </a:lnTo>
                <a:lnTo>
                  <a:pt x="6720" y="98877"/>
                </a:lnTo>
                <a:lnTo>
                  <a:pt x="4815" y="100797"/>
                </a:lnTo>
                <a:lnTo>
                  <a:pt x="3840" y="103677"/>
                </a:lnTo>
                <a:lnTo>
                  <a:pt x="3840" y="110398"/>
                </a:lnTo>
                <a:lnTo>
                  <a:pt x="4815" y="114239"/>
                </a:lnTo>
                <a:lnTo>
                  <a:pt x="7680" y="117119"/>
                </a:lnTo>
                <a:lnTo>
                  <a:pt x="11521" y="119999"/>
                </a:lnTo>
                <a:lnTo>
                  <a:pt x="15361" y="120959"/>
                </a:lnTo>
                <a:lnTo>
                  <a:pt x="25923" y="120959"/>
                </a:lnTo>
                <a:lnTo>
                  <a:pt x="30723" y="119039"/>
                </a:lnTo>
                <a:lnTo>
                  <a:pt x="35524" y="113278"/>
                </a:lnTo>
                <a:lnTo>
                  <a:pt x="37054" y="111275"/>
                </a:lnTo>
                <a:lnTo>
                  <a:pt x="41739" y="101562"/>
                </a:lnTo>
                <a:lnTo>
                  <a:pt x="48006" y="85450"/>
                </a:lnTo>
                <a:lnTo>
                  <a:pt x="72009" y="24963"/>
                </a:lnTo>
                <a:lnTo>
                  <a:pt x="75849" y="14401"/>
                </a:lnTo>
                <a:lnTo>
                  <a:pt x="78729" y="8641"/>
                </a:lnTo>
                <a:lnTo>
                  <a:pt x="80650" y="6720"/>
                </a:lnTo>
                <a:lnTo>
                  <a:pt x="82570" y="4800"/>
                </a:lnTo>
                <a:lnTo>
                  <a:pt x="84490" y="3840"/>
                </a:lnTo>
                <a:lnTo>
                  <a:pt x="87355" y="3840"/>
                </a:lnTo>
                <a:lnTo>
                  <a:pt x="87355" y="0"/>
                </a:lnTo>
                <a:lnTo>
                  <a:pt x="59527" y="0"/>
                </a:lnTo>
                <a:lnTo>
                  <a:pt x="59527" y="3840"/>
                </a:lnTo>
                <a:lnTo>
                  <a:pt x="63367" y="3840"/>
                </a:lnTo>
                <a:lnTo>
                  <a:pt x="65288" y="4800"/>
                </a:lnTo>
                <a:lnTo>
                  <a:pt x="67208" y="5760"/>
                </a:lnTo>
                <a:lnTo>
                  <a:pt x="68168" y="6720"/>
                </a:lnTo>
                <a:lnTo>
                  <a:pt x="69128" y="8641"/>
                </a:lnTo>
                <a:lnTo>
                  <a:pt x="69128" y="14401"/>
                </a:lnTo>
                <a:lnTo>
                  <a:pt x="67208" y="20162"/>
                </a:lnTo>
                <a:lnTo>
                  <a:pt x="64328" y="28803"/>
                </a:lnTo>
                <a:lnTo>
                  <a:pt x="54726" y="53766"/>
                </a:lnTo>
                <a:lnTo>
                  <a:pt x="40325" y="22082"/>
                </a:lnTo>
                <a:lnTo>
                  <a:pt x="37444" y="15361"/>
                </a:lnTo>
                <a:lnTo>
                  <a:pt x="35524" y="10561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4434337" y="2090592"/>
            <a:ext cx="115199" cy="109438"/>
          </a:xfrm>
          <a:custGeom>
            <a:avLst/>
            <a:gdLst/>
            <a:ahLst/>
            <a:cxnLst/>
            <a:rect l="l" t="t" r="r" b="b"/>
            <a:pathLst>
              <a:path w="115199" h="109438">
                <a:moveTo>
                  <a:pt x="1920" y="72953"/>
                </a:moveTo>
                <a:lnTo>
                  <a:pt x="4800" y="79674"/>
                </a:lnTo>
                <a:lnTo>
                  <a:pt x="7680" y="85435"/>
                </a:lnTo>
                <a:lnTo>
                  <a:pt x="11521" y="90236"/>
                </a:lnTo>
                <a:lnTo>
                  <a:pt x="17282" y="95036"/>
                </a:lnTo>
                <a:lnTo>
                  <a:pt x="22082" y="99837"/>
                </a:lnTo>
                <a:lnTo>
                  <a:pt x="27843" y="102717"/>
                </a:lnTo>
                <a:lnTo>
                  <a:pt x="34564" y="105597"/>
                </a:lnTo>
                <a:lnTo>
                  <a:pt x="41285" y="108478"/>
                </a:lnTo>
                <a:lnTo>
                  <a:pt x="48966" y="109438"/>
                </a:lnTo>
                <a:lnTo>
                  <a:pt x="67208" y="109438"/>
                </a:lnTo>
                <a:lnTo>
                  <a:pt x="74874" y="108478"/>
                </a:lnTo>
                <a:lnTo>
                  <a:pt x="81594" y="107502"/>
                </a:lnTo>
                <a:lnTo>
                  <a:pt x="89275" y="105597"/>
                </a:lnTo>
                <a:lnTo>
                  <a:pt x="95996" y="103662"/>
                </a:lnTo>
                <a:lnTo>
                  <a:pt x="102717" y="100797"/>
                </a:lnTo>
                <a:lnTo>
                  <a:pt x="102717" y="72953"/>
                </a:lnTo>
                <a:lnTo>
                  <a:pt x="103677" y="71993"/>
                </a:lnTo>
                <a:lnTo>
                  <a:pt x="104637" y="70073"/>
                </a:lnTo>
                <a:lnTo>
                  <a:pt x="105597" y="68153"/>
                </a:lnTo>
                <a:lnTo>
                  <a:pt x="106558" y="68153"/>
                </a:lnTo>
                <a:lnTo>
                  <a:pt x="108478" y="67193"/>
                </a:lnTo>
                <a:lnTo>
                  <a:pt x="111358" y="66233"/>
                </a:lnTo>
                <a:lnTo>
                  <a:pt x="115199" y="66233"/>
                </a:lnTo>
                <a:lnTo>
                  <a:pt x="115199" y="63352"/>
                </a:lnTo>
                <a:lnTo>
                  <a:pt x="64328" y="63352"/>
                </a:lnTo>
                <a:lnTo>
                  <a:pt x="64328" y="66233"/>
                </a:lnTo>
                <a:lnTo>
                  <a:pt x="71048" y="66233"/>
                </a:lnTo>
                <a:lnTo>
                  <a:pt x="72969" y="67193"/>
                </a:lnTo>
                <a:lnTo>
                  <a:pt x="74874" y="68153"/>
                </a:lnTo>
                <a:lnTo>
                  <a:pt x="75849" y="70073"/>
                </a:lnTo>
                <a:lnTo>
                  <a:pt x="76809" y="71033"/>
                </a:lnTo>
                <a:lnTo>
                  <a:pt x="76809" y="71993"/>
                </a:lnTo>
                <a:lnTo>
                  <a:pt x="77769" y="74874"/>
                </a:lnTo>
                <a:lnTo>
                  <a:pt x="77769" y="100797"/>
                </a:lnTo>
                <a:lnTo>
                  <a:pt x="74874" y="101757"/>
                </a:lnTo>
                <a:lnTo>
                  <a:pt x="72009" y="102717"/>
                </a:lnTo>
                <a:lnTo>
                  <a:pt x="69128" y="102717"/>
                </a:lnTo>
                <a:lnTo>
                  <a:pt x="66248" y="103662"/>
                </a:lnTo>
                <a:lnTo>
                  <a:pt x="54726" y="103662"/>
                </a:lnTo>
                <a:lnTo>
                  <a:pt x="48006" y="101757"/>
                </a:lnTo>
                <a:lnTo>
                  <a:pt x="42245" y="98877"/>
                </a:lnTo>
                <a:lnTo>
                  <a:pt x="37444" y="95036"/>
                </a:lnTo>
                <a:lnTo>
                  <a:pt x="33604" y="89275"/>
                </a:lnTo>
                <a:lnTo>
                  <a:pt x="30723" y="81594"/>
                </a:lnTo>
                <a:lnTo>
                  <a:pt x="28526" y="69013"/>
                </a:lnTo>
                <a:lnTo>
                  <a:pt x="27843" y="55671"/>
                </a:lnTo>
                <a:lnTo>
                  <a:pt x="27843" y="47030"/>
                </a:lnTo>
                <a:lnTo>
                  <a:pt x="28803" y="39349"/>
                </a:lnTo>
                <a:lnTo>
                  <a:pt x="30723" y="30708"/>
                </a:lnTo>
                <a:lnTo>
                  <a:pt x="32644" y="23027"/>
                </a:lnTo>
                <a:lnTo>
                  <a:pt x="36484" y="17266"/>
                </a:lnTo>
                <a:lnTo>
                  <a:pt x="42245" y="12466"/>
                </a:lnTo>
                <a:lnTo>
                  <a:pt x="47045" y="8641"/>
                </a:lnTo>
                <a:lnTo>
                  <a:pt x="53766" y="5745"/>
                </a:lnTo>
                <a:lnTo>
                  <a:pt x="70088" y="5745"/>
                </a:lnTo>
                <a:lnTo>
                  <a:pt x="77769" y="8641"/>
                </a:lnTo>
                <a:lnTo>
                  <a:pt x="84490" y="14401"/>
                </a:lnTo>
                <a:lnTo>
                  <a:pt x="86108" y="15639"/>
                </a:lnTo>
                <a:lnTo>
                  <a:pt x="93856" y="24710"/>
                </a:lnTo>
                <a:lnTo>
                  <a:pt x="99837" y="37429"/>
                </a:lnTo>
                <a:lnTo>
                  <a:pt x="102717" y="37429"/>
                </a:lnTo>
                <a:lnTo>
                  <a:pt x="102717" y="0"/>
                </a:lnTo>
                <a:lnTo>
                  <a:pt x="99837" y="0"/>
                </a:lnTo>
                <a:lnTo>
                  <a:pt x="98877" y="2880"/>
                </a:lnTo>
                <a:lnTo>
                  <a:pt x="97917" y="4800"/>
                </a:lnTo>
                <a:lnTo>
                  <a:pt x="95996" y="5745"/>
                </a:lnTo>
                <a:lnTo>
                  <a:pt x="95051" y="6720"/>
                </a:lnTo>
                <a:lnTo>
                  <a:pt x="94076" y="7680"/>
                </a:lnTo>
                <a:lnTo>
                  <a:pt x="91211" y="7680"/>
                </a:lnTo>
                <a:lnTo>
                  <a:pt x="88331" y="6720"/>
                </a:lnTo>
                <a:lnTo>
                  <a:pt x="83530" y="4800"/>
                </a:lnTo>
                <a:lnTo>
                  <a:pt x="77769" y="2880"/>
                </a:lnTo>
                <a:lnTo>
                  <a:pt x="74874" y="1920"/>
                </a:lnTo>
                <a:lnTo>
                  <a:pt x="72009" y="960"/>
                </a:lnTo>
                <a:lnTo>
                  <a:pt x="68168" y="0"/>
                </a:lnTo>
                <a:lnTo>
                  <a:pt x="58567" y="0"/>
                </a:lnTo>
                <a:lnTo>
                  <a:pt x="50625" y="430"/>
                </a:lnTo>
                <a:lnTo>
                  <a:pt x="37860" y="3244"/>
                </a:lnTo>
                <a:lnTo>
                  <a:pt x="26511" y="8577"/>
                </a:lnTo>
                <a:lnTo>
                  <a:pt x="16322" y="16306"/>
                </a:lnTo>
                <a:lnTo>
                  <a:pt x="12336" y="20375"/>
                </a:lnTo>
                <a:lnTo>
                  <a:pt x="5291" y="30987"/>
                </a:lnTo>
                <a:lnTo>
                  <a:pt x="1275" y="43073"/>
                </a:lnTo>
                <a:lnTo>
                  <a:pt x="0" y="56631"/>
                </a:lnTo>
                <a:lnTo>
                  <a:pt x="0" y="65272"/>
                </a:lnTo>
                <a:lnTo>
                  <a:pt x="1920" y="72953"/>
                </a:lnTo>
                <a:close/>
              </a:path>
            </a:pathLst>
          </a:custGeom>
          <a:solidFill>
            <a:srgbClr val="006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4578339" y="2123236"/>
            <a:ext cx="39349" cy="35509"/>
          </a:xfrm>
          <a:custGeom>
            <a:avLst/>
            <a:gdLst/>
            <a:ahLst/>
            <a:cxnLst/>
            <a:rect l="l" t="t" r="r" b="b"/>
            <a:pathLst>
              <a:path w="39349" h="35509">
                <a:moveTo>
                  <a:pt x="19202" y="0"/>
                </a:moveTo>
                <a:lnTo>
                  <a:pt x="2880" y="0"/>
                </a:lnTo>
                <a:lnTo>
                  <a:pt x="5760" y="6705"/>
                </a:lnTo>
                <a:lnTo>
                  <a:pt x="7680" y="4785"/>
                </a:lnTo>
                <a:lnTo>
                  <a:pt x="12481" y="4785"/>
                </a:lnTo>
                <a:lnTo>
                  <a:pt x="13441" y="5745"/>
                </a:lnTo>
                <a:lnTo>
                  <a:pt x="14401" y="6705"/>
                </a:lnTo>
                <a:lnTo>
                  <a:pt x="17282" y="8625"/>
                </a:lnTo>
                <a:lnTo>
                  <a:pt x="18242" y="10546"/>
                </a:lnTo>
                <a:lnTo>
                  <a:pt x="19202" y="13426"/>
                </a:lnTo>
                <a:lnTo>
                  <a:pt x="20162" y="16306"/>
                </a:lnTo>
                <a:lnTo>
                  <a:pt x="20162" y="30708"/>
                </a:lnTo>
                <a:lnTo>
                  <a:pt x="0" y="35509"/>
                </a:lnTo>
                <a:lnTo>
                  <a:pt x="39349" y="35509"/>
                </a:lnTo>
                <a:lnTo>
                  <a:pt x="39306" y="33121"/>
                </a:lnTo>
                <a:lnTo>
                  <a:pt x="36877" y="19486"/>
                </a:lnTo>
                <a:lnTo>
                  <a:pt x="30723" y="9585"/>
                </a:lnTo>
                <a:lnTo>
                  <a:pt x="24963" y="2865"/>
                </a:lnTo>
                <a:lnTo>
                  <a:pt x="19202" y="0"/>
                </a:lnTo>
                <a:close/>
              </a:path>
            </a:pathLst>
          </a:custGeom>
          <a:solidFill>
            <a:srgbClr val="006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4557217" y="2123236"/>
            <a:ext cx="60472" cy="76794"/>
          </a:xfrm>
          <a:custGeom>
            <a:avLst/>
            <a:gdLst/>
            <a:ahLst/>
            <a:cxnLst/>
            <a:rect l="l" t="t" r="r" b="b"/>
            <a:pathLst>
              <a:path w="60472" h="76794">
                <a:moveTo>
                  <a:pt x="0" y="39349"/>
                </a:moveTo>
                <a:lnTo>
                  <a:pt x="1617" y="53485"/>
                </a:lnTo>
                <a:lnTo>
                  <a:pt x="6720" y="64312"/>
                </a:lnTo>
                <a:lnTo>
                  <a:pt x="17655" y="74156"/>
                </a:lnTo>
                <a:lnTo>
                  <a:pt x="30723" y="76794"/>
                </a:lnTo>
                <a:lnTo>
                  <a:pt x="37444" y="76794"/>
                </a:lnTo>
                <a:lnTo>
                  <a:pt x="43205" y="74858"/>
                </a:lnTo>
                <a:lnTo>
                  <a:pt x="48005" y="71993"/>
                </a:lnTo>
                <a:lnTo>
                  <a:pt x="52806" y="68153"/>
                </a:lnTo>
                <a:lnTo>
                  <a:pt x="56631" y="62392"/>
                </a:lnTo>
                <a:lnTo>
                  <a:pt x="60472" y="54711"/>
                </a:lnTo>
                <a:lnTo>
                  <a:pt x="57591" y="52791"/>
                </a:lnTo>
                <a:lnTo>
                  <a:pt x="54726" y="57591"/>
                </a:lnTo>
                <a:lnTo>
                  <a:pt x="51846" y="60472"/>
                </a:lnTo>
                <a:lnTo>
                  <a:pt x="49911" y="62392"/>
                </a:lnTo>
                <a:lnTo>
                  <a:pt x="47045" y="64312"/>
                </a:lnTo>
                <a:lnTo>
                  <a:pt x="44165" y="65272"/>
                </a:lnTo>
                <a:lnTo>
                  <a:pt x="36484" y="65272"/>
                </a:lnTo>
                <a:lnTo>
                  <a:pt x="31683" y="62392"/>
                </a:lnTo>
                <a:lnTo>
                  <a:pt x="28803" y="58552"/>
                </a:lnTo>
                <a:lnTo>
                  <a:pt x="24002" y="52791"/>
                </a:lnTo>
                <a:lnTo>
                  <a:pt x="21122" y="45110"/>
                </a:lnTo>
                <a:lnTo>
                  <a:pt x="21122" y="35509"/>
                </a:lnTo>
                <a:lnTo>
                  <a:pt x="41285" y="30708"/>
                </a:lnTo>
                <a:lnTo>
                  <a:pt x="20162" y="30708"/>
                </a:lnTo>
                <a:lnTo>
                  <a:pt x="20162" y="20147"/>
                </a:lnTo>
                <a:lnTo>
                  <a:pt x="22082" y="13426"/>
                </a:lnTo>
                <a:lnTo>
                  <a:pt x="24963" y="9585"/>
                </a:lnTo>
                <a:lnTo>
                  <a:pt x="26883" y="6705"/>
                </a:lnTo>
                <a:lnTo>
                  <a:pt x="24002" y="0"/>
                </a:lnTo>
                <a:lnTo>
                  <a:pt x="16322" y="3825"/>
                </a:lnTo>
                <a:lnTo>
                  <a:pt x="9601" y="10546"/>
                </a:lnTo>
                <a:lnTo>
                  <a:pt x="6609" y="14465"/>
                </a:lnTo>
                <a:lnTo>
                  <a:pt x="1582" y="25899"/>
                </a:lnTo>
                <a:lnTo>
                  <a:pt x="0" y="39349"/>
                </a:lnTo>
                <a:close/>
              </a:path>
            </a:pathLst>
          </a:custGeom>
          <a:solidFill>
            <a:srgbClr val="006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4627305" y="2123236"/>
            <a:ext cx="62392" cy="74858"/>
          </a:xfrm>
          <a:custGeom>
            <a:avLst/>
            <a:gdLst/>
            <a:ahLst/>
            <a:cxnLst/>
            <a:rect l="l" t="t" r="r" b="b"/>
            <a:pathLst>
              <a:path w="62392" h="74858">
                <a:moveTo>
                  <a:pt x="38389" y="6705"/>
                </a:moveTo>
                <a:lnTo>
                  <a:pt x="34549" y="11506"/>
                </a:lnTo>
                <a:lnTo>
                  <a:pt x="29748" y="19187"/>
                </a:lnTo>
                <a:lnTo>
                  <a:pt x="29748" y="1904"/>
                </a:lnTo>
                <a:lnTo>
                  <a:pt x="0" y="1904"/>
                </a:lnTo>
                <a:lnTo>
                  <a:pt x="0" y="4785"/>
                </a:lnTo>
                <a:lnTo>
                  <a:pt x="2865" y="5745"/>
                </a:lnTo>
                <a:lnTo>
                  <a:pt x="4785" y="5745"/>
                </a:lnTo>
                <a:lnTo>
                  <a:pt x="5745" y="6705"/>
                </a:lnTo>
                <a:lnTo>
                  <a:pt x="6705" y="7665"/>
                </a:lnTo>
                <a:lnTo>
                  <a:pt x="7665" y="8625"/>
                </a:lnTo>
                <a:lnTo>
                  <a:pt x="7665" y="9585"/>
                </a:lnTo>
                <a:lnTo>
                  <a:pt x="8625" y="10546"/>
                </a:lnTo>
                <a:lnTo>
                  <a:pt x="8625" y="64312"/>
                </a:lnTo>
                <a:lnTo>
                  <a:pt x="7665" y="68153"/>
                </a:lnTo>
                <a:lnTo>
                  <a:pt x="6705" y="69113"/>
                </a:lnTo>
                <a:lnTo>
                  <a:pt x="5745" y="71018"/>
                </a:lnTo>
                <a:lnTo>
                  <a:pt x="3825" y="71993"/>
                </a:lnTo>
                <a:lnTo>
                  <a:pt x="0" y="71993"/>
                </a:lnTo>
                <a:lnTo>
                  <a:pt x="0" y="74858"/>
                </a:lnTo>
                <a:lnTo>
                  <a:pt x="39349" y="74858"/>
                </a:lnTo>
                <a:lnTo>
                  <a:pt x="39349" y="71993"/>
                </a:lnTo>
                <a:lnTo>
                  <a:pt x="36469" y="71993"/>
                </a:lnTo>
                <a:lnTo>
                  <a:pt x="34549" y="71018"/>
                </a:lnTo>
                <a:lnTo>
                  <a:pt x="33588" y="71018"/>
                </a:lnTo>
                <a:lnTo>
                  <a:pt x="31668" y="70073"/>
                </a:lnTo>
                <a:lnTo>
                  <a:pt x="30708" y="69113"/>
                </a:lnTo>
                <a:lnTo>
                  <a:pt x="30708" y="67193"/>
                </a:lnTo>
                <a:lnTo>
                  <a:pt x="29748" y="66233"/>
                </a:lnTo>
                <a:lnTo>
                  <a:pt x="29748" y="34549"/>
                </a:lnTo>
                <a:lnTo>
                  <a:pt x="30708" y="29748"/>
                </a:lnTo>
                <a:lnTo>
                  <a:pt x="32628" y="23987"/>
                </a:lnTo>
                <a:lnTo>
                  <a:pt x="33588" y="21107"/>
                </a:lnTo>
                <a:lnTo>
                  <a:pt x="35509" y="18227"/>
                </a:lnTo>
                <a:lnTo>
                  <a:pt x="37429" y="17266"/>
                </a:lnTo>
                <a:lnTo>
                  <a:pt x="38389" y="15346"/>
                </a:lnTo>
                <a:lnTo>
                  <a:pt x="43190" y="15346"/>
                </a:lnTo>
                <a:lnTo>
                  <a:pt x="43190" y="16306"/>
                </a:lnTo>
                <a:lnTo>
                  <a:pt x="45110" y="17266"/>
                </a:lnTo>
                <a:lnTo>
                  <a:pt x="47030" y="18227"/>
                </a:lnTo>
                <a:lnTo>
                  <a:pt x="48950" y="20147"/>
                </a:lnTo>
                <a:lnTo>
                  <a:pt x="50871" y="21107"/>
                </a:lnTo>
                <a:lnTo>
                  <a:pt x="56631" y="21107"/>
                </a:lnTo>
                <a:lnTo>
                  <a:pt x="58552" y="20147"/>
                </a:lnTo>
                <a:lnTo>
                  <a:pt x="59512" y="18227"/>
                </a:lnTo>
                <a:lnTo>
                  <a:pt x="61432" y="16306"/>
                </a:lnTo>
                <a:lnTo>
                  <a:pt x="62392" y="13426"/>
                </a:lnTo>
                <a:lnTo>
                  <a:pt x="62392" y="6705"/>
                </a:lnTo>
                <a:lnTo>
                  <a:pt x="61432" y="4785"/>
                </a:lnTo>
                <a:lnTo>
                  <a:pt x="59512" y="2865"/>
                </a:lnTo>
                <a:lnTo>
                  <a:pt x="58552" y="944"/>
                </a:lnTo>
                <a:lnTo>
                  <a:pt x="55671" y="0"/>
                </a:lnTo>
                <a:lnTo>
                  <a:pt x="49911" y="0"/>
                </a:lnTo>
                <a:lnTo>
                  <a:pt x="46070" y="944"/>
                </a:lnTo>
                <a:lnTo>
                  <a:pt x="42230" y="3825"/>
                </a:lnTo>
                <a:lnTo>
                  <a:pt x="38389" y="6705"/>
                </a:lnTo>
                <a:close/>
              </a:path>
            </a:pathLst>
          </a:custGeom>
          <a:solidFill>
            <a:srgbClr val="006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4698339" y="2123236"/>
            <a:ext cx="121904" cy="74858"/>
          </a:xfrm>
          <a:custGeom>
            <a:avLst/>
            <a:gdLst/>
            <a:ahLst/>
            <a:cxnLst/>
            <a:rect l="l" t="t" r="r" b="b"/>
            <a:pathLst>
              <a:path w="121904" h="74858">
                <a:moveTo>
                  <a:pt x="114239" y="21107"/>
                </a:moveTo>
                <a:lnTo>
                  <a:pt x="113278" y="16306"/>
                </a:lnTo>
                <a:lnTo>
                  <a:pt x="112303" y="12466"/>
                </a:lnTo>
                <a:lnTo>
                  <a:pt x="111343" y="8625"/>
                </a:lnTo>
                <a:lnTo>
                  <a:pt x="109438" y="5745"/>
                </a:lnTo>
                <a:lnTo>
                  <a:pt x="106558" y="3825"/>
                </a:lnTo>
                <a:lnTo>
                  <a:pt x="103677" y="944"/>
                </a:lnTo>
                <a:lnTo>
                  <a:pt x="98877" y="0"/>
                </a:lnTo>
                <a:lnTo>
                  <a:pt x="90236" y="0"/>
                </a:lnTo>
                <a:lnTo>
                  <a:pt x="86395" y="944"/>
                </a:lnTo>
                <a:lnTo>
                  <a:pt x="82555" y="2865"/>
                </a:lnTo>
                <a:lnTo>
                  <a:pt x="78714" y="5745"/>
                </a:lnTo>
                <a:lnTo>
                  <a:pt x="74874" y="8625"/>
                </a:lnTo>
                <a:lnTo>
                  <a:pt x="71033" y="13426"/>
                </a:lnTo>
                <a:lnTo>
                  <a:pt x="69113" y="8625"/>
                </a:lnTo>
                <a:lnTo>
                  <a:pt x="66233" y="5745"/>
                </a:lnTo>
                <a:lnTo>
                  <a:pt x="63352" y="3825"/>
                </a:lnTo>
                <a:lnTo>
                  <a:pt x="60472" y="944"/>
                </a:lnTo>
                <a:lnTo>
                  <a:pt x="56631" y="0"/>
                </a:lnTo>
                <a:lnTo>
                  <a:pt x="47990" y="0"/>
                </a:lnTo>
                <a:lnTo>
                  <a:pt x="44150" y="944"/>
                </a:lnTo>
                <a:lnTo>
                  <a:pt x="40309" y="2865"/>
                </a:lnTo>
                <a:lnTo>
                  <a:pt x="37429" y="4785"/>
                </a:lnTo>
                <a:lnTo>
                  <a:pt x="33588" y="7665"/>
                </a:lnTo>
                <a:lnTo>
                  <a:pt x="29748" y="11506"/>
                </a:lnTo>
                <a:lnTo>
                  <a:pt x="29748" y="1904"/>
                </a:lnTo>
                <a:lnTo>
                  <a:pt x="0" y="1904"/>
                </a:lnTo>
                <a:lnTo>
                  <a:pt x="0" y="4785"/>
                </a:lnTo>
                <a:lnTo>
                  <a:pt x="2880" y="5745"/>
                </a:lnTo>
                <a:lnTo>
                  <a:pt x="5760" y="6705"/>
                </a:lnTo>
                <a:lnTo>
                  <a:pt x="6705" y="7665"/>
                </a:lnTo>
                <a:lnTo>
                  <a:pt x="7680" y="9585"/>
                </a:lnTo>
                <a:lnTo>
                  <a:pt x="7680" y="68153"/>
                </a:lnTo>
                <a:lnTo>
                  <a:pt x="6705" y="69113"/>
                </a:lnTo>
                <a:lnTo>
                  <a:pt x="4800" y="71018"/>
                </a:lnTo>
                <a:lnTo>
                  <a:pt x="2880" y="71018"/>
                </a:lnTo>
                <a:lnTo>
                  <a:pt x="0" y="71993"/>
                </a:lnTo>
                <a:lnTo>
                  <a:pt x="0" y="74858"/>
                </a:lnTo>
                <a:lnTo>
                  <a:pt x="37429" y="74858"/>
                </a:lnTo>
                <a:lnTo>
                  <a:pt x="37429" y="71993"/>
                </a:lnTo>
                <a:lnTo>
                  <a:pt x="33588" y="71018"/>
                </a:lnTo>
                <a:lnTo>
                  <a:pt x="31668" y="70073"/>
                </a:lnTo>
                <a:lnTo>
                  <a:pt x="30708" y="69113"/>
                </a:lnTo>
                <a:lnTo>
                  <a:pt x="29748" y="67193"/>
                </a:lnTo>
                <a:lnTo>
                  <a:pt x="29748" y="20147"/>
                </a:lnTo>
                <a:lnTo>
                  <a:pt x="32628" y="16306"/>
                </a:lnTo>
                <a:lnTo>
                  <a:pt x="34549" y="13426"/>
                </a:lnTo>
                <a:lnTo>
                  <a:pt x="37429" y="11506"/>
                </a:lnTo>
                <a:lnTo>
                  <a:pt x="39349" y="10546"/>
                </a:lnTo>
                <a:lnTo>
                  <a:pt x="45110" y="10546"/>
                </a:lnTo>
                <a:lnTo>
                  <a:pt x="47030" y="11506"/>
                </a:lnTo>
                <a:lnTo>
                  <a:pt x="47990" y="12466"/>
                </a:lnTo>
                <a:lnTo>
                  <a:pt x="48950" y="13426"/>
                </a:lnTo>
                <a:lnTo>
                  <a:pt x="48950" y="15346"/>
                </a:lnTo>
                <a:lnTo>
                  <a:pt x="49911" y="17266"/>
                </a:lnTo>
                <a:lnTo>
                  <a:pt x="49911" y="67193"/>
                </a:lnTo>
                <a:lnTo>
                  <a:pt x="48950" y="68153"/>
                </a:lnTo>
                <a:lnTo>
                  <a:pt x="47990" y="69113"/>
                </a:lnTo>
                <a:lnTo>
                  <a:pt x="47030" y="70073"/>
                </a:lnTo>
                <a:lnTo>
                  <a:pt x="46070" y="71018"/>
                </a:lnTo>
                <a:lnTo>
                  <a:pt x="44150" y="71993"/>
                </a:lnTo>
                <a:lnTo>
                  <a:pt x="42230" y="71993"/>
                </a:lnTo>
                <a:lnTo>
                  <a:pt x="42230" y="74858"/>
                </a:lnTo>
                <a:lnTo>
                  <a:pt x="79674" y="74858"/>
                </a:lnTo>
                <a:lnTo>
                  <a:pt x="79674" y="71993"/>
                </a:lnTo>
                <a:lnTo>
                  <a:pt x="76794" y="71993"/>
                </a:lnTo>
                <a:lnTo>
                  <a:pt x="73913" y="70073"/>
                </a:lnTo>
                <a:lnTo>
                  <a:pt x="72953" y="68153"/>
                </a:lnTo>
                <a:lnTo>
                  <a:pt x="71993" y="67193"/>
                </a:lnTo>
                <a:lnTo>
                  <a:pt x="71993" y="20147"/>
                </a:lnTo>
                <a:lnTo>
                  <a:pt x="73913" y="17266"/>
                </a:lnTo>
                <a:lnTo>
                  <a:pt x="76794" y="14386"/>
                </a:lnTo>
                <a:lnTo>
                  <a:pt x="78714" y="12466"/>
                </a:lnTo>
                <a:lnTo>
                  <a:pt x="80634" y="11506"/>
                </a:lnTo>
                <a:lnTo>
                  <a:pt x="83515" y="10546"/>
                </a:lnTo>
                <a:lnTo>
                  <a:pt x="88315" y="10546"/>
                </a:lnTo>
                <a:lnTo>
                  <a:pt x="89275" y="11506"/>
                </a:lnTo>
                <a:lnTo>
                  <a:pt x="90236" y="12466"/>
                </a:lnTo>
                <a:lnTo>
                  <a:pt x="91196" y="13426"/>
                </a:lnTo>
                <a:lnTo>
                  <a:pt x="92156" y="15346"/>
                </a:lnTo>
                <a:lnTo>
                  <a:pt x="92156" y="67193"/>
                </a:lnTo>
                <a:lnTo>
                  <a:pt x="91196" y="68153"/>
                </a:lnTo>
                <a:lnTo>
                  <a:pt x="90236" y="70073"/>
                </a:lnTo>
                <a:lnTo>
                  <a:pt x="87355" y="71993"/>
                </a:lnTo>
                <a:lnTo>
                  <a:pt x="84475" y="71993"/>
                </a:lnTo>
                <a:lnTo>
                  <a:pt x="84475" y="74858"/>
                </a:lnTo>
                <a:lnTo>
                  <a:pt x="121904" y="74858"/>
                </a:lnTo>
                <a:lnTo>
                  <a:pt x="121904" y="71993"/>
                </a:lnTo>
                <a:lnTo>
                  <a:pt x="119024" y="71018"/>
                </a:lnTo>
                <a:lnTo>
                  <a:pt x="117119" y="70073"/>
                </a:lnTo>
                <a:lnTo>
                  <a:pt x="116144" y="69113"/>
                </a:lnTo>
                <a:lnTo>
                  <a:pt x="114239" y="68153"/>
                </a:lnTo>
                <a:lnTo>
                  <a:pt x="114239" y="21107"/>
                </a:lnTo>
                <a:close/>
              </a:path>
            </a:pathLst>
          </a:custGeom>
          <a:solidFill>
            <a:srgbClr val="006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4844247" y="2175068"/>
            <a:ext cx="10963" cy="24002"/>
          </a:xfrm>
          <a:custGeom>
            <a:avLst/>
            <a:gdLst/>
            <a:ahLst/>
            <a:cxnLst/>
            <a:rect l="l" t="t" r="r" b="b"/>
            <a:pathLst>
              <a:path w="10963" h="24002">
                <a:moveTo>
                  <a:pt x="6720" y="4800"/>
                </a:moveTo>
                <a:lnTo>
                  <a:pt x="6720" y="0"/>
                </a:lnTo>
                <a:lnTo>
                  <a:pt x="0" y="24002"/>
                </a:lnTo>
                <a:lnTo>
                  <a:pt x="284" y="24000"/>
                </a:lnTo>
                <a:lnTo>
                  <a:pt x="10963" y="21040"/>
                </a:lnTo>
                <a:lnTo>
                  <a:pt x="8641" y="8641"/>
                </a:lnTo>
                <a:lnTo>
                  <a:pt x="7680" y="6720"/>
                </a:lnTo>
                <a:lnTo>
                  <a:pt x="6720" y="4800"/>
                </a:lnTo>
                <a:close/>
              </a:path>
            </a:pathLst>
          </a:custGeom>
          <a:solidFill>
            <a:srgbClr val="006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4829845" y="2123236"/>
            <a:ext cx="69128" cy="75834"/>
          </a:xfrm>
          <a:custGeom>
            <a:avLst/>
            <a:gdLst/>
            <a:ahLst/>
            <a:cxnLst/>
            <a:rect l="l" t="t" r="r" b="b"/>
            <a:pathLst>
              <a:path w="69128" h="75834">
                <a:moveTo>
                  <a:pt x="23042" y="22067"/>
                </a:moveTo>
                <a:lnTo>
                  <a:pt x="23042" y="20147"/>
                </a:lnTo>
                <a:lnTo>
                  <a:pt x="22082" y="17266"/>
                </a:lnTo>
                <a:lnTo>
                  <a:pt x="20162" y="15346"/>
                </a:lnTo>
                <a:lnTo>
                  <a:pt x="18242" y="14386"/>
                </a:lnTo>
                <a:lnTo>
                  <a:pt x="18242" y="9585"/>
                </a:lnTo>
                <a:lnTo>
                  <a:pt x="20162" y="8625"/>
                </a:lnTo>
                <a:lnTo>
                  <a:pt x="22082" y="6705"/>
                </a:lnTo>
                <a:lnTo>
                  <a:pt x="24963" y="5745"/>
                </a:lnTo>
                <a:lnTo>
                  <a:pt x="29763" y="5745"/>
                </a:lnTo>
                <a:lnTo>
                  <a:pt x="31683" y="6705"/>
                </a:lnTo>
                <a:lnTo>
                  <a:pt x="33604" y="7665"/>
                </a:lnTo>
                <a:lnTo>
                  <a:pt x="35524" y="8625"/>
                </a:lnTo>
                <a:lnTo>
                  <a:pt x="36484" y="9585"/>
                </a:lnTo>
                <a:lnTo>
                  <a:pt x="37444" y="11506"/>
                </a:lnTo>
                <a:lnTo>
                  <a:pt x="37444" y="28788"/>
                </a:lnTo>
                <a:lnTo>
                  <a:pt x="25711" y="34777"/>
                </a:lnTo>
                <a:lnTo>
                  <a:pt x="14107" y="41171"/>
                </a:lnTo>
                <a:lnTo>
                  <a:pt x="6720" y="46070"/>
                </a:lnTo>
                <a:lnTo>
                  <a:pt x="1920" y="50871"/>
                </a:lnTo>
                <a:lnTo>
                  <a:pt x="0" y="55671"/>
                </a:lnTo>
                <a:lnTo>
                  <a:pt x="0" y="65272"/>
                </a:lnTo>
                <a:lnTo>
                  <a:pt x="960" y="69113"/>
                </a:lnTo>
                <a:lnTo>
                  <a:pt x="3840" y="71993"/>
                </a:lnTo>
                <a:lnTo>
                  <a:pt x="6720" y="73914"/>
                </a:lnTo>
                <a:lnTo>
                  <a:pt x="9601" y="75834"/>
                </a:lnTo>
                <a:lnTo>
                  <a:pt x="14401" y="75834"/>
                </a:lnTo>
                <a:lnTo>
                  <a:pt x="21122" y="51831"/>
                </a:lnTo>
                <a:lnTo>
                  <a:pt x="22082" y="48950"/>
                </a:lnTo>
                <a:lnTo>
                  <a:pt x="24002" y="46070"/>
                </a:lnTo>
                <a:lnTo>
                  <a:pt x="26883" y="41269"/>
                </a:lnTo>
                <a:lnTo>
                  <a:pt x="31683" y="37429"/>
                </a:lnTo>
                <a:lnTo>
                  <a:pt x="37444" y="34549"/>
                </a:lnTo>
                <a:lnTo>
                  <a:pt x="37444" y="58552"/>
                </a:lnTo>
                <a:lnTo>
                  <a:pt x="34564" y="61432"/>
                </a:lnTo>
                <a:lnTo>
                  <a:pt x="31683" y="62392"/>
                </a:lnTo>
                <a:lnTo>
                  <a:pt x="26883" y="62392"/>
                </a:lnTo>
                <a:lnTo>
                  <a:pt x="24963" y="61432"/>
                </a:lnTo>
                <a:lnTo>
                  <a:pt x="23042" y="60472"/>
                </a:lnTo>
                <a:lnTo>
                  <a:pt x="25365" y="72872"/>
                </a:lnTo>
                <a:lnTo>
                  <a:pt x="37444" y="64312"/>
                </a:lnTo>
                <a:lnTo>
                  <a:pt x="38404" y="68153"/>
                </a:lnTo>
                <a:lnTo>
                  <a:pt x="40325" y="71018"/>
                </a:lnTo>
                <a:lnTo>
                  <a:pt x="42245" y="72953"/>
                </a:lnTo>
                <a:lnTo>
                  <a:pt x="44165" y="74858"/>
                </a:lnTo>
                <a:lnTo>
                  <a:pt x="48006" y="75834"/>
                </a:lnTo>
                <a:lnTo>
                  <a:pt x="55686" y="75834"/>
                </a:lnTo>
                <a:lnTo>
                  <a:pt x="58567" y="74858"/>
                </a:lnTo>
                <a:lnTo>
                  <a:pt x="61447" y="72953"/>
                </a:lnTo>
                <a:lnTo>
                  <a:pt x="64328" y="71018"/>
                </a:lnTo>
                <a:lnTo>
                  <a:pt x="66248" y="68153"/>
                </a:lnTo>
                <a:lnTo>
                  <a:pt x="69128" y="64312"/>
                </a:lnTo>
                <a:lnTo>
                  <a:pt x="67208" y="62392"/>
                </a:lnTo>
                <a:lnTo>
                  <a:pt x="65288" y="64312"/>
                </a:lnTo>
                <a:lnTo>
                  <a:pt x="64328" y="65272"/>
                </a:lnTo>
                <a:lnTo>
                  <a:pt x="61447" y="65272"/>
                </a:lnTo>
                <a:lnTo>
                  <a:pt x="60487" y="64312"/>
                </a:lnTo>
                <a:lnTo>
                  <a:pt x="59527" y="63352"/>
                </a:lnTo>
                <a:lnTo>
                  <a:pt x="59527" y="16306"/>
                </a:lnTo>
                <a:lnTo>
                  <a:pt x="58567" y="14386"/>
                </a:lnTo>
                <a:lnTo>
                  <a:pt x="57607" y="10546"/>
                </a:lnTo>
                <a:lnTo>
                  <a:pt x="54726" y="7665"/>
                </a:lnTo>
                <a:lnTo>
                  <a:pt x="50886" y="4785"/>
                </a:lnTo>
                <a:lnTo>
                  <a:pt x="47045" y="1904"/>
                </a:lnTo>
                <a:lnTo>
                  <a:pt x="41285" y="0"/>
                </a:lnTo>
                <a:lnTo>
                  <a:pt x="28803" y="0"/>
                </a:lnTo>
                <a:lnTo>
                  <a:pt x="23042" y="944"/>
                </a:lnTo>
                <a:lnTo>
                  <a:pt x="18242" y="2865"/>
                </a:lnTo>
                <a:lnTo>
                  <a:pt x="12481" y="4785"/>
                </a:lnTo>
                <a:lnTo>
                  <a:pt x="8641" y="7665"/>
                </a:lnTo>
                <a:lnTo>
                  <a:pt x="5760" y="10546"/>
                </a:lnTo>
                <a:lnTo>
                  <a:pt x="2880" y="14386"/>
                </a:lnTo>
                <a:lnTo>
                  <a:pt x="960" y="17266"/>
                </a:lnTo>
                <a:lnTo>
                  <a:pt x="960" y="23987"/>
                </a:lnTo>
                <a:lnTo>
                  <a:pt x="1920" y="25908"/>
                </a:lnTo>
                <a:lnTo>
                  <a:pt x="4800" y="27828"/>
                </a:lnTo>
                <a:lnTo>
                  <a:pt x="6720" y="29748"/>
                </a:lnTo>
                <a:lnTo>
                  <a:pt x="9601" y="30708"/>
                </a:lnTo>
                <a:lnTo>
                  <a:pt x="15361" y="30708"/>
                </a:lnTo>
                <a:lnTo>
                  <a:pt x="18242" y="29748"/>
                </a:lnTo>
                <a:lnTo>
                  <a:pt x="20162" y="28788"/>
                </a:lnTo>
                <a:lnTo>
                  <a:pt x="22082" y="26868"/>
                </a:lnTo>
                <a:lnTo>
                  <a:pt x="23042" y="23987"/>
                </a:lnTo>
                <a:lnTo>
                  <a:pt x="23042" y="22067"/>
                </a:lnTo>
                <a:close/>
              </a:path>
            </a:pathLst>
          </a:custGeom>
          <a:solidFill>
            <a:srgbClr val="006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4907600" y="2123236"/>
            <a:ext cx="77769" cy="74858"/>
          </a:xfrm>
          <a:custGeom>
            <a:avLst/>
            <a:gdLst/>
            <a:ahLst/>
            <a:cxnLst/>
            <a:rect l="l" t="t" r="r" b="b"/>
            <a:pathLst>
              <a:path w="77769" h="74858">
                <a:moveTo>
                  <a:pt x="70088" y="16306"/>
                </a:moveTo>
                <a:lnTo>
                  <a:pt x="69128" y="13426"/>
                </a:lnTo>
                <a:lnTo>
                  <a:pt x="68168" y="9585"/>
                </a:lnTo>
                <a:lnTo>
                  <a:pt x="65288" y="6705"/>
                </a:lnTo>
                <a:lnTo>
                  <a:pt x="62407" y="3825"/>
                </a:lnTo>
                <a:lnTo>
                  <a:pt x="59527" y="1904"/>
                </a:lnTo>
                <a:lnTo>
                  <a:pt x="55686" y="0"/>
                </a:lnTo>
                <a:lnTo>
                  <a:pt x="47045" y="0"/>
                </a:lnTo>
                <a:lnTo>
                  <a:pt x="43205" y="944"/>
                </a:lnTo>
                <a:lnTo>
                  <a:pt x="40325" y="2865"/>
                </a:lnTo>
                <a:lnTo>
                  <a:pt x="36484" y="4785"/>
                </a:lnTo>
                <a:lnTo>
                  <a:pt x="32644" y="7665"/>
                </a:lnTo>
                <a:lnTo>
                  <a:pt x="29763" y="11506"/>
                </a:lnTo>
                <a:lnTo>
                  <a:pt x="29763" y="1904"/>
                </a:lnTo>
                <a:lnTo>
                  <a:pt x="0" y="1904"/>
                </a:lnTo>
                <a:lnTo>
                  <a:pt x="0" y="4785"/>
                </a:lnTo>
                <a:lnTo>
                  <a:pt x="2895" y="5745"/>
                </a:lnTo>
                <a:lnTo>
                  <a:pt x="4800" y="6705"/>
                </a:lnTo>
                <a:lnTo>
                  <a:pt x="5775" y="7665"/>
                </a:lnTo>
                <a:lnTo>
                  <a:pt x="6736" y="9585"/>
                </a:lnTo>
                <a:lnTo>
                  <a:pt x="7680" y="12466"/>
                </a:lnTo>
                <a:lnTo>
                  <a:pt x="7680" y="64312"/>
                </a:lnTo>
                <a:lnTo>
                  <a:pt x="6736" y="68153"/>
                </a:lnTo>
                <a:lnTo>
                  <a:pt x="6736" y="69113"/>
                </a:lnTo>
                <a:lnTo>
                  <a:pt x="4800" y="71018"/>
                </a:lnTo>
                <a:lnTo>
                  <a:pt x="2895" y="71018"/>
                </a:lnTo>
                <a:lnTo>
                  <a:pt x="0" y="71993"/>
                </a:lnTo>
                <a:lnTo>
                  <a:pt x="0" y="74858"/>
                </a:lnTo>
                <a:lnTo>
                  <a:pt x="36484" y="74858"/>
                </a:lnTo>
                <a:lnTo>
                  <a:pt x="36484" y="71993"/>
                </a:lnTo>
                <a:lnTo>
                  <a:pt x="33604" y="71018"/>
                </a:lnTo>
                <a:lnTo>
                  <a:pt x="31683" y="70073"/>
                </a:lnTo>
                <a:lnTo>
                  <a:pt x="30723" y="69113"/>
                </a:lnTo>
                <a:lnTo>
                  <a:pt x="29763" y="67193"/>
                </a:lnTo>
                <a:lnTo>
                  <a:pt x="29763" y="20147"/>
                </a:lnTo>
                <a:lnTo>
                  <a:pt x="33604" y="13426"/>
                </a:lnTo>
                <a:lnTo>
                  <a:pt x="37444" y="10546"/>
                </a:lnTo>
                <a:lnTo>
                  <a:pt x="43205" y="10546"/>
                </a:lnTo>
                <a:lnTo>
                  <a:pt x="44165" y="11506"/>
                </a:lnTo>
                <a:lnTo>
                  <a:pt x="45125" y="11506"/>
                </a:lnTo>
                <a:lnTo>
                  <a:pt x="46085" y="12466"/>
                </a:lnTo>
                <a:lnTo>
                  <a:pt x="47045" y="14386"/>
                </a:lnTo>
                <a:lnTo>
                  <a:pt x="48005" y="15346"/>
                </a:lnTo>
                <a:lnTo>
                  <a:pt x="48005" y="67193"/>
                </a:lnTo>
                <a:lnTo>
                  <a:pt x="47045" y="68153"/>
                </a:lnTo>
                <a:lnTo>
                  <a:pt x="46085" y="70073"/>
                </a:lnTo>
                <a:lnTo>
                  <a:pt x="44165" y="71018"/>
                </a:lnTo>
                <a:lnTo>
                  <a:pt x="41285" y="71993"/>
                </a:lnTo>
                <a:lnTo>
                  <a:pt x="41285" y="74858"/>
                </a:lnTo>
                <a:lnTo>
                  <a:pt x="77769" y="74858"/>
                </a:lnTo>
                <a:lnTo>
                  <a:pt x="77769" y="71993"/>
                </a:lnTo>
                <a:lnTo>
                  <a:pt x="74889" y="71018"/>
                </a:lnTo>
                <a:lnTo>
                  <a:pt x="72969" y="71018"/>
                </a:lnTo>
                <a:lnTo>
                  <a:pt x="72008" y="69113"/>
                </a:lnTo>
                <a:lnTo>
                  <a:pt x="70088" y="68153"/>
                </a:lnTo>
                <a:lnTo>
                  <a:pt x="70088" y="16306"/>
                </a:lnTo>
                <a:close/>
              </a:path>
            </a:pathLst>
          </a:custGeom>
          <a:solidFill>
            <a:srgbClr val="006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4992090" y="2125141"/>
            <a:ext cx="75834" cy="106558"/>
          </a:xfrm>
          <a:custGeom>
            <a:avLst/>
            <a:gdLst/>
            <a:ahLst/>
            <a:cxnLst/>
            <a:rect l="l" t="t" r="r" b="b"/>
            <a:pathLst>
              <a:path w="75834" h="106558">
                <a:moveTo>
                  <a:pt x="21107" y="90236"/>
                </a:moveTo>
                <a:lnTo>
                  <a:pt x="20162" y="88315"/>
                </a:lnTo>
                <a:lnTo>
                  <a:pt x="18227" y="86395"/>
                </a:lnTo>
                <a:lnTo>
                  <a:pt x="17266" y="84475"/>
                </a:lnTo>
                <a:lnTo>
                  <a:pt x="14386" y="83515"/>
                </a:lnTo>
                <a:lnTo>
                  <a:pt x="9601" y="83515"/>
                </a:lnTo>
                <a:lnTo>
                  <a:pt x="7680" y="84475"/>
                </a:lnTo>
                <a:lnTo>
                  <a:pt x="5760" y="86395"/>
                </a:lnTo>
                <a:lnTo>
                  <a:pt x="3840" y="89291"/>
                </a:lnTo>
                <a:lnTo>
                  <a:pt x="2880" y="91196"/>
                </a:lnTo>
                <a:lnTo>
                  <a:pt x="2880" y="97917"/>
                </a:lnTo>
                <a:lnTo>
                  <a:pt x="3840" y="100797"/>
                </a:lnTo>
                <a:lnTo>
                  <a:pt x="6705" y="102717"/>
                </a:lnTo>
                <a:lnTo>
                  <a:pt x="9601" y="105597"/>
                </a:lnTo>
                <a:lnTo>
                  <a:pt x="12481" y="106558"/>
                </a:lnTo>
                <a:lnTo>
                  <a:pt x="22067" y="106558"/>
                </a:lnTo>
                <a:lnTo>
                  <a:pt x="26883" y="104637"/>
                </a:lnTo>
                <a:lnTo>
                  <a:pt x="30708" y="99837"/>
                </a:lnTo>
                <a:lnTo>
                  <a:pt x="35297" y="91247"/>
                </a:lnTo>
                <a:lnTo>
                  <a:pt x="42230" y="75834"/>
                </a:lnTo>
                <a:lnTo>
                  <a:pt x="62392" y="22082"/>
                </a:lnTo>
                <a:lnTo>
                  <a:pt x="66233" y="12481"/>
                </a:lnTo>
                <a:lnTo>
                  <a:pt x="69113" y="7680"/>
                </a:lnTo>
                <a:lnTo>
                  <a:pt x="70073" y="5760"/>
                </a:lnTo>
                <a:lnTo>
                  <a:pt x="71993" y="4800"/>
                </a:lnTo>
                <a:lnTo>
                  <a:pt x="73914" y="3840"/>
                </a:lnTo>
                <a:lnTo>
                  <a:pt x="75834" y="2880"/>
                </a:lnTo>
                <a:lnTo>
                  <a:pt x="75834" y="0"/>
                </a:lnTo>
                <a:lnTo>
                  <a:pt x="51831" y="0"/>
                </a:lnTo>
                <a:lnTo>
                  <a:pt x="51831" y="2880"/>
                </a:lnTo>
                <a:lnTo>
                  <a:pt x="54711" y="3840"/>
                </a:lnTo>
                <a:lnTo>
                  <a:pt x="57591" y="3840"/>
                </a:lnTo>
                <a:lnTo>
                  <a:pt x="58552" y="4800"/>
                </a:lnTo>
                <a:lnTo>
                  <a:pt x="59512" y="6720"/>
                </a:lnTo>
                <a:lnTo>
                  <a:pt x="60472" y="7680"/>
                </a:lnTo>
                <a:lnTo>
                  <a:pt x="60472" y="12481"/>
                </a:lnTo>
                <a:lnTo>
                  <a:pt x="58552" y="18242"/>
                </a:lnTo>
                <a:lnTo>
                  <a:pt x="55671" y="25923"/>
                </a:lnTo>
                <a:lnTo>
                  <a:pt x="47030" y="48006"/>
                </a:lnTo>
                <a:lnTo>
                  <a:pt x="35509" y="19202"/>
                </a:lnTo>
                <a:lnTo>
                  <a:pt x="32628" y="13441"/>
                </a:lnTo>
                <a:lnTo>
                  <a:pt x="30708" y="9601"/>
                </a:lnTo>
                <a:lnTo>
                  <a:pt x="30708" y="6720"/>
                </a:lnTo>
                <a:lnTo>
                  <a:pt x="31668" y="5760"/>
                </a:lnTo>
                <a:lnTo>
                  <a:pt x="32628" y="4800"/>
                </a:lnTo>
                <a:lnTo>
                  <a:pt x="33588" y="3840"/>
                </a:lnTo>
                <a:lnTo>
                  <a:pt x="35509" y="3840"/>
                </a:lnTo>
                <a:lnTo>
                  <a:pt x="38389" y="2880"/>
                </a:lnTo>
                <a:lnTo>
                  <a:pt x="38389" y="0"/>
                </a:lnTo>
                <a:lnTo>
                  <a:pt x="0" y="0"/>
                </a:lnTo>
                <a:lnTo>
                  <a:pt x="0" y="2880"/>
                </a:lnTo>
                <a:lnTo>
                  <a:pt x="1920" y="3840"/>
                </a:lnTo>
                <a:lnTo>
                  <a:pt x="3840" y="5760"/>
                </a:lnTo>
                <a:lnTo>
                  <a:pt x="5760" y="6720"/>
                </a:lnTo>
                <a:lnTo>
                  <a:pt x="7680" y="8641"/>
                </a:lnTo>
                <a:lnTo>
                  <a:pt x="9601" y="14401"/>
                </a:lnTo>
                <a:lnTo>
                  <a:pt x="13426" y="22082"/>
                </a:lnTo>
                <a:lnTo>
                  <a:pt x="36469" y="75834"/>
                </a:lnTo>
                <a:lnTo>
                  <a:pt x="34549" y="81610"/>
                </a:lnTo>
                <a:lnTo>
                  <a:pt x="31668" y="89291"/>
                </a:lnTo>
                <a:lnTo>
                  <a:pt x="29748" y="94076"/>
                </a:lnTo>
                <a:lnTo>
                  <a:pt x="26883" y="96012"/>
                </a:lnTo>
                <a:lnTo>
                  <a:pt x="25908" y="97917"/>
                </a:lnTo>
                <a:lnTo>
                  <a:pt x="24947" y="98877"/>
                </a:lnTo>
                <a:lnTo>
                  <a:pt x="23042" y="98877"/>
                </a:lnTo>
                <a:lnTo>
                  <a:pt x="22067" y="97917"/>
                </a:lnTo>
                <a:lnTo>
                  <a:pt x="21107" y="96956"/>
                </a:lnTo>
                <a:lnTo>
                  <a:pt x="21107" y="90236"/>
                </a:lnTo>
                <a:close/>
              </a:path>
            </a:pathLst>
          </a:custGeom>
          <a:solidFill>
            <a:srgbClr val="006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5073685" y="2161627"/>
            <a:ext cx="45118" cy="0"/>
          </a:xfrm>
          <a:custGeom>
            <a:avLst/>
            <a:gdLst/>
            <a:ahLst/>
            <a:cxnLst/>
            <a:rect l="l" t="t" r="r" b="b"/>
            <a:pathLst>
              <a:path w="45118" h="0">
                <a:moveTo>
                  <a:pt x="0" y="0"/>
                </a:moveTo>
                <a:lnTo>
                  <a:pt x="45118" y="0"/>
                </a:lnTo>
              </a:path>
            </a:pathLst>
          </a:custGeom>
          <a:ln w="16629">
            <a:solidFill>
              <a:srgbClr val="006FB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4539935" y="2280666"/>
            <a:ext cx="57607" cy="98877"/>
          </a:xfrm>
          <a:custGeom>
            <a:avLst/>
            <a:gdLst/>
            <a:ahLst/>
            <a:cxnLst/>
            <a:rect l="l" t="t" r="r" b="b"/>
            <a:pathLst>
              <a:path w="57607" h="98877">
                <a:moveTo>
                  <a:pt x="39364" y="89275"/>
                </a:moveTo>
                <a:lnTo>
                  <a:pt x="38404" y="86395"/>
                </a:lnTo>
                <a:lnTo>
                  <a:pt x="38404" y="50871"/>
                </a:lnTo>
                <a:lnTo>
                  <a:pt x="39254" y="50871"/>
                </a:lnTo>
                <a:lnTo>
                  <a:pt x="54541" y="50614"/>
                </a:lnTo>
                <a:lnTo>
                  <a:pt x="57607" y="40309"/>
                </a:lnTo>
                <a:lnTo>
                  <a:pt x="53766" y="43190"/>
                </a:lnTo>
                <a:lnTo>
                  <a:pt x="48966" y="45110"/>
                </a:lnTo>
                <a:lnTo>
                  <a:pt x="38404" y="45110"/>
                </a:lnTo>
                <a:lnTo>
                  <a:pt x="38404" y="0"/>
                </a:lnTo>
                <a:lnTo>
                  <a:pt x="14401" y="2880"/>
                </a:lnTo>
                <a:lnTo>
                  <a:pt x="14401" y="89275"/>
                </a:lnTo>
                <a:lnTo>
                  <a:pt x="13441" y="91196"/>
                </a:lnTo>
                <a:lnTo>
                  <a:pt x="12481" y="92156"/>
                </a:lnTo>
                <a:lnTo>
                  <a:pt x="11521" y="94076"/>
                </a:lnTo>
                <a:lnTo>
                  <a:pt x="9601" y="94076"/>
                </a:lnTo>
                <a:lnTo>
                  <a:pt x="8641" y="95036"/>
                </a:lnTo>
                <a:lnTo>
                  <a:pt x="4800" y="95996"/>
                </a:lnTo>
                <a:lnTo>
                  <a:pt x="0" y="95996"/>
                </a:lnTo>
                <a:lnTo>
                  <a:pt x="0" y="98877"/>
                </a:lnTo>
                <a:lnTo>
                  <a:pt x="53766" y="98877"/>
                </a:lnTo>
                <a:lnTo>
                  <a:pt x="53766" y="95996"/>
                </a:lnTo>
                <a:lnTo>
                  <a:pt x="48966" y="95996"/>
                </a:lnTo>
                <a:lnTo>
                  <a:pt x="45125" y="95036"/>
                </a:lnTo>
                <a:lnTo>
                  <a:pt x="43205" y="94076"/>
                </a:lnTo>
                <a:lnTo>
                  <a:pt x="42245" y="94076"/>
                </a:lnTo>
                <a:lnTo>
                  <a:pt x="40325" y="92156"/>
                </a:lnTo>
                <a:lnTo>
                  <a:pt x="39364" y="91196"/>
                </a:lnTo>
                <a:lnTo>
                  <a:pt x="39364" y="89275"/>
                </a:lnTo>
                <a:close/>
              </a:path>
            </a:pathLst>
          </a:custGeom>
          <a:solidFill>
            <a:srgbClr val="006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4539935" y="2274905"/>
            <a:ext cx="88315" cy="56374"/>
          </a:xfrm>
          <a:custGeom>
            <a:avLst/>
            <a:gdLst/>
            <a:ahLst/>
            <a:cxnLst/>
            <a:rect l="l" t="t" r="r" b="b"/>
            <a:pathLst>
              <a:path w="88315" h="56374">
                <a:moveTo>
                  <a:pt x="4800" y="2880"/>
                </a:moveTo>
                <a:lnTo>
                  <a:pt x="8641" y="2880"/>
                </a:lnTo>
                <a:lnTo>
                  <a:pt x="9601" y="3840"/>
                </a:lnTo>
                <a:lnTo>
                  <a:pt x="11521" y="4800"/>
                </a:lnTo>
                <a:lnTo>
                  <a:pt x="12481" y="5760"/>
                </a:lnTo>
                <a:lnTo>
                  <a:pt x="13441" y="7680"/>
                </a:lnTo>
                <a:lnTo>
                  <a:pt x="14401" y="8641"/>
                </a:lnTo>
                <a:lnTo>
                  <a:pt x="38404" y="5760"/>
                </a:lnTo>
                <a:lnTo>
                  <a:pt x="48966" y="5760"/>
                </a:lnTo>
                <a:lnTo>
                  <a:pt x="53766" y="7680"/>
                </a:lnTo>
                <a:lnTo>
                  <a:pt x="57607" y="11521"/>
                </a:lnTo>
                <a:lnTo>
                  <a:pt x="60487" y="14401"/>
                </a:lnTo>
                <a:lnTo>
                  <a:pt x="62407" y="20162"/>
                </a:lnTo>
                <a:lnTo>
                  <a:pt x="62407" y="36469"/>
                </a:lnTo>
                <a:lnTo>
                  <a:pt x="60487" y="42230"/>
                </a:lnTo>
                <a:lnTo>
                  <a:pt x="57607" y="46070"/>
                </a:lnTo>
                <a:lnTo>
                  <a:pt x="54541" y="56374"/>
                </a:lnTo>
                <a:lnTo>
                  <a:pt x="64328" y="54711"/>
                </a:lnTo>
                <a:lnTo>
                  <a:pt x="72009" y="53751"/>
                </a:lnTo>
                <a:lnTo>
                  <a:pt x="77754" y="49910"/>
                </a:lnTo>
                <a:lnTo>
                  <a:pt x="81594" y="45110"/>
                </a:lnTo>
                <a:lnTo>
                  <a:pt x="86395" y="40309"/>
                </a:lnTo>
                <a:lnTo>
                  <a:pt x="88315" y="34549"/>
                </a:lnTo>
                <a:lnTo>
                  <a:pt x="88315" y="20162"/>
                </a:lnTo>
                <a:lnTo>
                  <a:pt x="84475" y="13441"/>
                </a:lnTo>
                <a:lnTo>
                  <a:pt x="77754" y="7680"/>
                </a:lnTo>
                <a:lnTo>
                  <a:pt x="73141" y="4409"/>
                </a:lnTo>
                <a:lnTo>
                  <a:pt x="61440" y="988"/>
                </a:lnTo>
                <a:lnTo>
                  <a:pt x="46085" y="0"/>
                </a:lnTo>
                <a:lnTo>
                  <a:pt x="0" y="0"/>
                </a:lnTo>
                <a:lnTo>
                  <a:pt x="0" y="2880"/>
                </a:lnTo>
                <a:lnTo>
                  <a:pt x="4800" y="2880"/>
                </a:lnTo>
                <a:close/>
              </a:path>
            </a:pathLst>
          </a:custGeom>
          <a:solidFill>
            <a:srgbClr val="006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4637852" y="2308001"/>
            <a:ext cx="38404" cy="73462"/>
          </a:xfrm>
          <a:custGeom>
            <a:avLst/>
            <a:gdLst/>
            <a:ahLst/>
            <a:cxnLst/>
            <a:rect l="l" t="t" r="r" b="b"/>
            <a:pathLst>
              <a:path w="38404" h="73462">
                <a:moveTo>
                  <a:pt x="38404" y="67701"/>
                </a:moveTo>
                <a:lnTo>
                  <a:pt x="36484" y="68661"/>
                </a:lnTo>
                <a:lnTo>
                  <a:pt x="31683" y="68661"/>
                </a:lnTo>
                <a:lnTo>
                  <a:pt x="28803" y="66741"/>
                </a:lnTo>
                <a:lnTo>
                  <a:pt x="27843" y="65781"/>
                </a:lnTo>
                <a:lnTo>
                  <a:pt x="25923" y="63861"/>
                </a:lnTo>
                <a:lnTo>
                  <a:pt x="24002" y="60980"/>
                </a:lnTo>
                <a:lnTo>
                  <a:pt x="24002" y="57140"/>
                </a:lnTo>
                <a:lnTo>
                  <a:pt x="23042" y="52339"/>
                </a:lnTo>
                <a:lnTo>
                  <a:pt x="23042" y="22575"/>
                </a:lnTo>
                <a:lnTo>
                  <a:pt x="24002" y="16815"/>
                </a:lnTo>
                <a:lnTo>
                  <a:pt x="24002" y="11069"/>
                </a:lnTo>
                <a:lnTo>
                  <a:pt x="24963" y="7214"/>
                </a:lnTo>
                <a:lnTo>
                  <a:pt x="18761" y="0"/>
                </a:lnTo>
                <a:lnTo>
                  <a:pt x="8641" y="8174"/>
                </a:lnTo>
                <a:lnTo>
                  <a:pt x="6559" y="11234"/>
                </a:lnTo>
                <a:lnTo>
                  <a:pt x="1639" y="22841"/>
                </a:lnTo>
                <a:lnTo>
                  <a:pt x="0" y="36017"/>
                </a:lnTo>
                <a:lnTo>
                  <a:pt x="42" y="38032"/>
                </a:lnTo>
                <a:lnTo>
                  <a:pt x="2475" y="50609"/>
                </a:lnTo>
                <a:lnTo>
                  <a:pt x="8641" y="61940"/>
                </a:lnTo>
                <a:lnTo>
                  <a:pt x="20292" y="71003"/>
                </a:lnTo>
                <a:lnTo>
                  <a:pt x="33604" y="73462"/>
                </a:lnTo>
                <a:lnTo>
                  <a:pt x="38374" y="73223"/>
                </a:lnTo>
                <a:lnTo>
                  <a:pt x="38404" y="67701"/>
                </a:lnTo>
                <a:close/>
              </a:path>
            </a:pathLst>
          </a:custGeom>
          <a:solidFill>
            <a:srgbClr val="006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4656613" y="2304669"/>
            <a:ext cx="49407" cy="76555"/>
          </a:xfrm>
          <a:custGeom>
            <a:avLst/>
            <a:gdLst/>
            <a:ahLst/>
            <a:cxnLst/>
            <a:rect l="l" t="t" r="r" b="b"/>
            <a:pathLst>
              <a:path w="49407" h="76555">
                <a:moveTo>
                  <a:pt x="47600" y="52001"/>
                </a:moveTo>
                <a:lnTo>
                  <a:pt x="49407" y="38389"/>
                </a:lnTo>
                <a:lnTo>
                  <a:pt x="49407" y="31668"/>
                </a:lnTo>
                <a:lnTo>
                  <a:pt x="47487" y="24947"/>
                </a:lnTo>
                <a:lnTo>
                  <a:pt x="44606" y="19187"/>
                </a:lnTo>
                <a:lnTo>
                  <a:pt x="41726" y="13426"/>
                </a:lnTo>
                <a:lnTo>
                  <a:pt x="37885" y="8625"/>
                </a:lnTo>
                <a:lnTo>
                  <a:pt x="32125" y="4785"/>
                </a:lnTo>
                <a:lnTo>
                  <a:pt x="27324" y="1904"/>
                </a:lnTo>
                <a:lnTo>
                  <a:pt x="21563" y="0"/>
                </a:lnTo>
                <a:lnTo>
                  <a:pt x="14843" y="0"/>
                </a:lnTo>
                <a:lnTo>
                  <a:pt x="12486" y="66"/>
                </a:lnTo>
                <a:lnTo>
                  <a:pt x="0" y="3332"/>
                </a:lnTo>
                <a:lnTo>
                  <a:pt x="6202" y="10546"/>
                </a:lnTo>
                <a:lnTo>
                  <a:pt x="8122" y="8625"/>
                </a:lnTo>
                <a:lnTo>
                  <a:pt x="10042" y="6705"/>
                </a:lnTo>
                <a:lnTo>
                  <a:pt x="12922" y="5745"/>
                </a:lnTo>
                <a:lnTo>
                  <a:pt x="17723" y="5745"/>
                </a:lnTo>
                <a:lnTo>
                  <a:pt x="19643" y="6705"/>
                </a:lnTo>
                <a:lnTo>
                  <a:pt x="20603" y="7680"/>
                </a:lnTo>
                <a:lnTo>
                  <a:pt x="22524" y="8625"/>
                </a:lnTo>
                <a:lnTo>
                  <a:pt x="24444" y="11506"/>
                </a:lnTo>
                <a:lnTo>
                  <a:pt x="24444" y="14401"/>
                </a:lnTo>
                <a:lnTo>
                  <a:pt x="26364" y="18227"/>
                </a:lnTo>
                <a:lnTo>
                  <a:pt x="26364" y="32628"/>
                </a:lnTo>
                <a:lnTo>
                  <a:pt x="26304" y="39089"/>
                </a:lnTo>
                <a:lnTo>
                  <a:pt x="25596" y="53574"/>
                </a:lnTo>
                <a:lnTo>
                  <a:pt x="24444" y="62392"/>
                </a:lnTo>
                <a:lnTo>
                  <a:pt x="24444" y="65272"/>
                </a:lnTo>
                <a:lnTo>
                  <a:pt x="22524" y="68153"/>
                </a:lnTo>
                <a:lnTo>
                  <a:pt x="20603" y="70073"/>
                </a:lnTo>
                <a:lnTo>
                  <a:pt x="19643" y="71033"/>
                </a:lnTo>
                <a:lnTo>
                  <a:pt x="19613" y="76555"/>
                </a:lnTo>
                <a:lnTo>
                  <a:pt x="31954" y="72851"/>
                </a:lnTo>
                <a:lnTo>
                  <a:pt x="41726" y="64312"/>
                </a:lnTo>
                <a:lnTo>
                  <a:pt x="42577" y="63070"/>
                </a:lnTo>
                <a:lnTo>
                  <a:pt x="47600" y="52001"/>
                </a:lnTo>
                <a:close/>
              </a:path>
            </a:pathLst>
          </a:custGeom>
          <a:solidFill>
            <a:srgbClr val="006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4715606" y="2274905"/>
            <a:ext cx="38404" cy="104637"/>
          </a:xfrm>
          <a:custGeom>
            <a:avLst/>
            <a:gdLst/>
            <a:ahLst/>
            <a:cxnLst/>
            <a:rect l="l" t="t" r="r" b="b"/>
            <a:pathLst>
              <a:path w="38404" h="104637">
                <a:moveTo>
                  <a:pt x="38404" y="104637"/>
                </a:moveTo>
                <a:lnTo>
                  <a:pt x="38404" y="101757"/>
                </a:lnTo>
                <a:lnTo>
                  <a:pt x="35524" y="101757"/>
                </a:lnTo>
                <a:lnTo>
                  <a:pt x="32644" y="100797"/>
                </a:lnTo>
                <a:lnTo>
                  <a:pt x="31683" y="98877"/>
                </a:lnTo>
                <a:lnTo>
                  <a:pt x="30723" y="97916"/>
                </a:lnTo>
                <a:lnTo>
                  <a:pt x="29763" y="95036"/>
                </a:lnTo>
                <a:lnTo>
                  <a:pt x="29763" y="0"/>
                </a:lnTo>
                <a:lnTo>
                  <a:pt x="0" y="0"/>
                </a:lnTo>
                <a:lnTo>
                  <a:pt x="0" y="2880"/>
                </a:lnTo>
                <a:lnTo>
                  <a:pt x="2895" y="2880"/>
                </a:lnTo>
                <a:lnTo>
                  <a:pt x="5775" y="3840"/>
                </a:lnTo>
                <a:lnTo>
                  <a:pt x="6720" y="4800"/>
                </a:lnTo>
                <a:lnTo>
                  <a:pt x="7680" y="6720"/>
                </a:lnTo>
                <a:lnTo>
                  <a:pt x="8641" y="9601"/>
                </a:lnTo>
                <a:lnTo>
                  <a:pt x="8641" y="95036"/>
                </a:lnTo>
                <a:lnTo>
                  <a:pt x="7680" y="97916"/>
                </a:lnTo>
                <a:lnTo>
                  <a:pt x="6720" y="98877"/>
                </a:lnTo>
                <a:lnTo>
                  <a:pt x="4800" y="100797"/>
                </a:lnTo>
                <a:lnTo>
                  <a:pt x="2895" y="101757"/>
                </a:lnTo>
                <a:lnTo>
                  <a:pt x="0" y="101757"/>
                </a:lnTo>
                <a:lnTo>
                  <a:pt x="0" y="104637"/>
                </a:lnTo>
                <a:lnTo>
                  <a:pt x="38404" y="104637"/>
                </a:lnTo>
                <a:close/>
              </a:path>
            </a:pathLst>
          </a:custGeom>
          <a:solidFill>
            <a:srgbClr val="006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4763612" y="2304669"/>
            <a:ext cx="69113" cy="75834"/>
          </a:xfrm>
          <a:custGeom>
            <a:avLst/>
            <a:gdLst/>
            <a:ahLst/>
            <a:cxnLst/>
            <a:rect l="l" t="t" r="r" b="b"/>
            <a:pathLst>
              <a:path w="69113" h="75834">
                <a:moveTo>
                  <a:pt x="47030" y="1904"/>
                </a:moveTo>
                <a:lnTo>
                  <a:pt x="41285" y="0"/>
                </a:lnTo>
                <a:lnTo>
                  <a:pt x="28803" y="0"/>
                </a:lnTo>
                <a:lnTo>
                  <a:pt x="23042" y="944"/>
                </a:lnTo>
                <a:lnTo>
                  <a:pt x="18242" y="2865"/>
                </a:lnTo>
                <a:lnTo>
                  <a:pt x="12481" y="4785"/>
                </a:lnTo>
                <a:lnTo>
                  <a:pt x="8641" y="7680"/>
                </a:lnTo>
                <a:lnTo>
                  <a:pt x="5760" y="10546"/>
                </a:lnTo>
                <a:lnTo>
                  <a:pt x="2880" y="14401"/>
                </a:lnTo>
                <a:lnTo>
                  <a:pt x="960" y="17266"/>
                </a:lnTo>
                <a:lnTo>
                  <a:pt x="960" y="23987"/>
                </a:lnTo>
                <a:lnTo>
                  <a:pt x="2880" y="25907"/>
                </a:lnTo>
                <a:lnTo>
                  <a:pt x="4800" y="27828"/>
                </a:lnTo>
                <a:lnTo>
                  <a:pt x="6720" y="30708"/>
                </a:lnTo>
                <a:lnTo>
                  <a:pt x="9601" y="31668"/>
                </a:lnTo>
                <a:lnTo>
                  <a:pt x="16322" y="31668"/>
                </a:lnTo>
                <a:lnTo>
                  <a:pt x="18242" y="30708"/>
                </a:lnTo>
                <a:lnTo>
                  <a:pt x="20162" y="28788"/>
                </a:lnTo>
                <a:lnTo>
                  <a:pt x="22082" y="26868"/>
                </a:lnTo>
                <a:lnTo>
                  <a:pt x="23042" y="24947"/>
                </a:lnTo>
                <a:lnTo>
                  <a:pt x="23042" y="20147"/>
                </a:lnTo>
                <a:lnTo>
                  <a:pt x="22082" y="18227"/>
                </a:lnTo>
                <a:lnTo>
                  <a:pt x="20162" y="15346"/>
                </a:lnTo>
                <a:lnTo>
                  <a:pt x="18242" y="14401"/>
                </a:lnTo>
                <a:lnTo>
                  <a:pt x="18242" y="9585"/>
                </a:lnTo>
                <a:lnTo>
                  <a:pt x="20162" y="8625"/>
                </a:lnTo>
                <a:lnTo>
                  <a:pt x="22082" y="6705"/>
                </a:lnTo>
                <a:lnTo>
                  <a:pt x="24963" y="5745"/>
                </a:lnTo>
                <a:lnTo>
                  <a:pt x="30723" y="5745"/>
                </a:lnTo>
                <a:lnTo>
                  <a:pt x="32644" y="6705"/>
                </a:lnTo>
                <a:lnTo>
                  <a:pt x="33604" y="7680"/>
                </a:lnTo>
                <a:lnTo>
                  <a:pt x="35524" y="8625"/>
                </a:lnTo>
                <a:lnTo>
                  <a:pt x="36484" y="10546"/>
                </a:lnTo>
                <a:lnTo>
                  <a:pt x="37444" y="11506"/>
                </a:lnTo>
                <a:lnTo>
                  <a:pt x="37444" y="12466"/>
                </a:lnTo>
                <a:lnTo>
                  <a:pt x="38404" y="16306"/>
                </a:lnTo>
                <a:lnTo>
                  <a:pt x="38404" y="28788"/>
                </a:lnTo>
                <a:lnTo>
                  <a:pt x="25067" y="35312"/>
                </a:lnTo>
                <a:lnTo>
                  <a:pt x="13809" y="41640"/>
                </a:lnTo>
                <a:lnTo>
                  <a:pt x="6720" y="47030"/>
                </a:lnTo>
                <a:lnTo>
                  <a:pt x="1920" y="50871"/>
                </a:lnTo>
                <a:lnTo>
                  <a:pt x="0" y="55671"/>
                </a:lnTo>
                <a:lnTo>
                  <a:pt x="0" y="65272"/>
                </a:lnTo>
                <a:lnTo>
                  <a:pt x="960" y="69113"/>
                </a:lnTo>
                <a:lnTo>
                  <a:pt x="3840" y="71993"/>
                </a:lnTo>
                <a:lnTo>
                  <a:pt x="6720" y="74874"/>
                </a:lnTo>
                <a:lnTo>
                  <a:pt x="10561" y="75834"/>
                </a:lnTo>
                <a:lnTo>
                  <a:pt x="14401" y="75834"/>
                </a:lnTo>
                <a:lnTo>
                  <a:pt x="15335" y="75809"/>
                </a:lnTo>
                <a:lnTo>
                  <a:pt x="21122" y="56631"/>
                </a:lnTo>
                <a:lnTo>
                  <a:pt x="21122" y="51831"/>
                </a:lnTo>
                <a:lnTo>
                  <a:pt x="22082" y="48950"/>
                </a:lnTo>
                <a:lnTo>
                  <a:pt x="24002" y="46070"/>
                </a:lnTo>
                <a:lnTo>
                  <a:pt x="26883" y="42230"/>
                </a:lnTo>
                <a:lnTo>
                  <a:pt x="31683" y="37429"/>
                </a:lnTo>
                <a:lnTo>
                  <a:pt x="38404" y="34549"/>
                </a:lnTo>
                <a:lnTo>
                  <a:pt x="40325" y="71033"/>
                </a:lnTo>
                <a:lnTo>
                  <a:pt x="42245" y="72953"/>
                </a:lnTo>
                <a:lnTo>
                  <a:pt x="45125" y="74874"/>
                </a:lnTo>
                <a:lnTo>
                  <a:pt x="48005" y="75834"/>
                </a:lnTo>
                <a:lnTo>
                  <a:pt x="55686" y="75834"/>
                </a:lnTo>
                <a:lnTo>
                  <a:pt x="58552" y="74874"/>
                </a:lnTo>
                <a:lnTo>
                  <a:pt x="61432" y="72953"/>
                </a:lnTo>
                <a:lnTo>
                  <a:pt x="64312" y="71033"/>
                </a:lnTo>
                <a:lnTo>
                  <a:pt x="67193" y="68153"/>
                </a:lnTo>
                <a:lnTo>
                  <a:pt x="69113" y="65272"/>
                </a:lnTo>
                <a:lnTo>
                  <a:pt x="67193" y="63352"/>
                </a:lnTo>
                <a:lnTo>
                  <a:pt x="65272" y="65272"/>
                </a:lnTo>
                <a:lnTo>
                  <a:pt x="64312" y="66233"/>
                </a:lnTo>
                <a:lnTo>
                  <a:pt x="62392" y="66233"/>
                </a:lnTo>
                <a:lnTo>
                  <a:pt x="61432" y="65272"/>
                </a:lnTo>
                <a:lnTo>
                  <a:pt x="60472" y="64312"/>
                </a:lnTo>
                <a:lnTo>
                  <a:pt x="60472" y="63352"/>
                </a:lnTo>
                <a:lnTo>
                  <a:pt x="59527" y="62392"/>
                </a:lnTo>
                <a:lnTo>
                  <a:pt x="59527" y="16306"/>
                </a:lnTo>
                <a:lnTo>
                  <a:pt x="58552" y="14401"/>
                </a:lnTo>
                <a:lnTo>
                  <a:pt x="57591" y="10546"/>
                </a:lnTo>
                <a:lnTo>
                  <a:pt x="54711" y="7680"/>
                </a:lnTo>
                <a:lnTo>
                  <a:pt x="50871" y="4785"/>
                </a:lnTo>
                <a:lnTo>
                  <a:pt x="47030" y="1904"/>
                </a:lnTo>
                <a:close/>
              </a:path>
            </a:pathLst>
          </a:custGeom>
          <a:solidFill>
            <a:srgbClr val="006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4778948" y="2339218"/>
            <a:ext cx="24989" cy="41260"/>
          </a:xfrm>
          <a:custGeom>
            <a:avLst/>
            <a:gdLst/>
            <a:ahLst/>
            <a:cxnLst/>
            <a:rect l="l" t="t" r="r" b="b"/>
            <a:pathLst>
              <a:path w="24989" h="41260">
                <a:moveTo>
                  <a:pt x="23069" y="29763"/>
                </a:moveTo>
                <a:lnTo>
                  <a:pt x="23069" y="33604"/>
                </a:lnTo>
                <a:lnTo>
                  <a:pt x="24989" y="36484"/>
                </a:lnTo>
                <a:lnTo>
                  <a:pt x="23069" y="0"/>
                </a:lnTo>
                <a:lnTo>
                  <a:pt x="23069" y="24002"/>
                </a:lnTo>
                <a:lnTo>
                  <a:pt x="19228" y="26883"/>
                </a:lnTo>
                <a:lnTo>
                  <a:pt x="16348" y="27843"/>
                </a:lnTo>
                <a:lnTo>
                  <a:pt x="9627" y="27843"/>
                </a:lnTo>
                <a:lnTo>
                  <a:pt x="8667" y="25923"/>
                </a:lnTo>
                <a:lnTo>
                  <a:pt x="6747" y="24002"/>
                </a:lnTo>
                <a:lnTo>
                  <a:pt x="5787" y="22082"/>
                </a:lnTo>
                <a:lnTo>
                  <a:pt x="0" y="41260"/>
                </a:lnTo>
                <a:lnTo>
                  <a:pt x="10536" y="38133"/>
                </a:lnTo>
                <a:lnTo>
                  <a:pt x="23069" y="29763"/>
                </a:lnTo>
                <a:close/>
              </a:path>
            </a:pathLst>
          </a:custGeom>
          <a:solidFill>
            <a:srgbClr val="006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4841367" y="2304669"/>
            <a:ext cx="78714" cy="74874"/>
          </a:xfrm>
          <a:custGeom>
            <a:avLst/>
            <a:gdLst/>
            <a:ahLst/>
            <a:cxnLst/>
            <a:rect l="l" t="t" r="r" b="b"/>
            <a:pathLst>
              <a:path w="78714" h="74874">
                <a:moveTo>
                  <a:pt x="36484" y="74874"/>
                </a:moveTo>
                <a:lnTo>
                  <a:pt x="36484" y="71993"/>
                </a:lnTo>
                <a:lnTo>
                  <a:pt x="33604" y="71993"/>
                </a:lnTo>
                <a:lnTo>
                  <a:pt x="31683" y="71033"/>
                </a:lnTo>
                <a:lnTo>
                  <a:pt x="30723" y="69113"/>
                </a:lnTo>
                <a:lnTo>
                  <a:pt x="29763" y="68153"/>
                </a:lnTo>
                <a:lnTo>
                  <a:pt x="29763" y="20147"/>
                </a:lnTo>
                <a:lnTo>
                  <a:pt x="33604" y="14401"/>
                </a:lnTo>
                <a:lnTo>
                  <a:pt x="37444" y="10546"/>
                </a:lnTo>
                <a:lnTo>
                  <a:pt x="43205" y="10546"/>
                </a:lnTo>
                <a:lnTo>
                  <a:pt x="44165" y="11506"/>
                </a:lnTo>
                <a:lnTo>
                  <a:pt x="46085" y="12466"/>
                </a:lnTo>
                <a:lnTo>
                  <a:pt x="47045" y="12466"/>
                </a:lnTo>
                <a:lnTo>
                  <a:pt x="48006" y="14401"/>
                </a:lnTo>
                <a:lnTo>
                  <a:pt x="48006" y="15346"/>
                </a:lnTo>
                <a:lnTo>
                  <a:pt x="48966" y="17266"/>
                </a:lnTo>
                <a:lnTo>
                  <a:pt x="48966" y="64312"/>
                </a:lnTo>
                <a:lnTo>
                  <a:pt x="48006" y="67193"/>
                </a:lnTo>
                <a:lnTo>
                  <a:pt x="48006" y="68153"/>
                </a:lnTo>
                <a:lnTo>
                  <a:pt x="46085" y="70073"/>
                </a:lnTo>
                <a:lnTo>
                  <a:pt x="44165" y="71993"/>
                </a:lnTo>
                <a:lnTo>
                  <a:pt x="41285" y="71993"/>
                </a:lnTo>
                <a:lnTo>
                  <a:pt x="41285" y="74874"/>
                </a:lnTo>
                <a:lnTo>
                  <a:pt x="78714" y="74874"/>
                </a:lnTo>
                <a:lnTo>
                  <a:pt x="78714" y="71993"/>
                </a:lnTo>
                <a:lnTo>
                  <a:pt x="74874" y="71993"/>
                </a:lnTo>
                <a:lnTo>
                  <a:pt x="72969" y="71033"/>
                </a:lnTo>
                <a:lnTo>
                  <a:pt x="72009" y="69113"/>
                </a:lnTo>
                <a:lnTo>
                  <a:pt x="71033" y="68153"/>
                </a:lnTo>
                <a:lnTo>
                  <a:pt x="70073" y="64312"/>
                </a:lnTo>
                <a:lnTo>
                  <a:pt x="70073" y="17266"/>
                </a:lnTo>
                <a:lnTo>
                  <a:pt x="69128" y="14401"/>
                </a:lnTo>
                <a:lnTo>
                  <a:pt x="68168" y="9585"/>
                </a:lnTo>
                <a:lnTo>
                  <a:pt x="66233" y="6705"/>
                </a:lnTo>
                <a:lnTo>
                  <a:pt x="63352" y="3840"/>
                </a:lnTo>
                <a:lnTo>
                  <a:pt x="59512" y="1904"/>
                </a:lnTo>
                <a:lnTo>
                  <a:pt x="55686" y="0"/>
                </a:lnTo>
                <a:lnTo>
                  <a:pt x="47045" y="0"/>
                </a:lnTo>
                <a:lnTo>
                  <a:pt x="44165" y="944"/>
                </a:lnTo>
                <a:lnTo>
                  <a:pt x="40325" y="2865"/>
                </a:lnTo>
                <a:lnTo>
                  <a:pt x="36484" y="4785"/>
                </a:lnTo>
                <a:lnTo>
                  <a:pt x="33604" y="7680"/>
                </a:lnTo>
                <a:lnTo>
                  <a:pt x="29763" y="11506"/>
                </a:lnTo>
                <a:lnTo>
                  <a:pt x="29763" y="2865"/>
                </a:lnTo>
                <a:lnTo>
                  <a:pt x="0" y="2865"/>
                </a:lnTo>
                <a:lnTo>
                  <a:pt x="0" y="5745"/>
                </a:lnTo>
                <a:lnTo>
                  <a:pt x="3840" y="5745"/>
                </a:lnTo>
                <a:lnTo>
                  <a:pt x="5760" y="6705"/>
                </a:lnTo>
                <a:lnTo>
                  <a:pt x="6720" y="7680"/>
                </a:lnTo>
                <a:lnTo>
                  <a:pt x="7680" y="9585"/>
                </a:lnTo>
                <a:lnTo>
                  <a:pt x="7680" y="68153"/>
                </a:lnTo>
                <a:lnTo>
                  <a:pt x="6720" y="69113"/>
                </a:lnTo>
                <a:lnTo>
                  <a:pt x="5760" y="71033"/>
                </a:lnTo>
                <a:lnTo>
                  <a:pt x="2880" y="71993"/>
                </a:lnTo>
                <a:lnTo>
                  <a:pt x="0" y="71993"/>
                </a:lnTo>
                <a:lnTo>
                  <a:pt x="0" y="74874"/>
                </a:lnTo>
                <a:lnTo>
                  <a:pt x="36484" y="74874"/>
                </a:lnTo>
                <a:close/>
              </a:path>
            </a:pathLst>
          </a:custGeom>
          <a:solidFill>
            <a:srgbClr val="006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4953685" y="2304669"/>
            <a:ext cx="7680" cy="22067"/>
          </a:xfrm>
          <a:custGeom>
            <a:avLst/>
            <a:gdLst/>
            <a:ahLst/>
            <a:cxnLst/>
            <a:rect l="l" t="t" r="r" b="b"/>
            <a:pathLst>
              <a:path w="7680" h="22067">
                <a:moveTo>
                  <a:pt x="0" y="22067"/>
                </a:moveTo>
                <a:lnTo>
                  <a:pt x="1920" y="18227"/>
                </a:lnTo>
                <a:lnTo>
                  <a:pt x="2880" y="14401"/>
                </a:lnTo>
                <a:lnTo>
                  <a:pt x="4800" y="11506"/>
                </a:lnTo>
                <a:lnTo>
                  <a:pt x="6720" y="9585"/>
                </a:lnTo>
                <a:lnTo>
                  <a:pt x="7680" y="0"/>
                </a:lnTo>
                <a:lnTo>
                  <a:pt x="1920" y="0"/>
                </a:lnTo>
                <a:lnTo>
                  <a:pt x="0" y="22067"/>
                </a:lnTo>
                <a:close/>
              </a:path>
            </a:pathLst>
          </a:custGeom>
          <a:solidFill>
            <a:srgbClr val="006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4930642" y="2274905"/>
            <a:ext cx="78714" cy="106558"/>
          </a:xfrm>
          <a:custGeom>
            <a:avLst/>
            <a:gdLst/>
            <a:ahLst/>
            <a:cxnLst/>
            <a:rect l="l" t="t" r="r" b="b"/>
            <a:pathLst>
              <a:path w="78714" h="106558">
                <a:moveTo>
                  <a:pt x="70088" y="0"/>
                </a:moveTo>
                <a:lnTo>
                  <a:pt x="37444" y="0"/>
                </a:lnTo>
                <a:lnTo>
                  <a:pt x="37444" y="2880"/>
                </a:lnTo>
                <a:lnTo>
                  <a:pt x="41285" y="2880"/>
                </a:lnTo>
                <a:lnTo>
                  <a:pt x="43205" y="3840"/>
                </a:lnTo>
                <a:lnTo>
                  <a:pt x="44165" y="3840"/>
                </a:lnTo>
                <a:lnTo>
                  <a:pt x="46085" y="4800"/>
                </a:lnTo>
                <a:lnTo>
                  <a:pt x="47045" y="5760"/>
                </a:lnTo>
                <a:lnTo>
                  <a:pt x="47045" y="7680"/>
                </a:lnTo>
                <a:lnTo>
                  <a:pt x="48005" y="8641"/>
                </a:lnTo>
                <a:lnTo>
                  <a:pt x="48005" y="39349"/>
                </a:lnTo>
                <a:lnTo>
                  <a:pt x="45125" y="35509"/>
                </a:lnTo>
                <a:lnTo>
                  <a:pt x="42245" y="33604"/>
                </a:lnTo>
                <a:lnTo>
                  <a:pt x="39364" y="31668"/>
                </a:lnTo>
                <a:lnTo>
                  <a:pt x="36484" y="30708"/>
                </a:lnTo>
                <a:lnTo>
                  <a:pt x="33604" y="29763"/>
                </a:lnTo>
                <a:lnTo>
                  <a:pt x="30723" y="29763"/>
                </a:lnTo>
                <a:lnTo>
                  <a:pt x="29763" y="39349"/>
                </a:lnTo>
                <a:lnTo>
                  <a:pt x="30723" y="38389"/>
                </a:lnTo>
                <a:lnTo>
                  <a:pt x="32644" y="37444"/>
                </a:lnTo>
                <a:lnTo>
                  <a:pt x="39364" y="37444"/>
                </a:lnTo>
                <a:lnTo>
                  <a:pt x="44165" y="41269"/>
                </a:lnTo>
                <a:lnTo>
                  <a:pt x="48005" y="48950"/>
                </a:lnTo>
                <a:lnTo>
                  <a:pt x="48005" y="86395"/>
                </a:lnTo>
                <a:lnTo>
                  <a:pt x="44165" y="94076"/>
                </a:lnTo>
                <a:lnTo>
                  <a:pt x="39364" y="96956"/>
                </a:lnTo>
                <a:lnTo>
                  <a:pt x="31683" y="96956"/>
                </a:lnTo>
                <a:lnTo>
                  <a:pt x="30723" y="95996"/>
                </a:lnTo>
                <a:lnTo>
                  <a:pt x="27843" y="94076"/>
                </a:lnTo>
                <a:lnTo>
                  <a:pt x="25923" y="91196"/>
                </a:lnTo>
                <a:lnTo>
                  <a:pt x="24963" y="86395"/>
                </a:lnTo>
                <a:lnTo>
                  <a:pt x="23042" y="81594"/>
                </a:lnTo>
                <a:lnTo>
                  <a:pt x="23042" y="51831"/>
                </a:lnTo>
                <a:lnTo>
                  <a:pt x="24963" y="29763"/>
                </a:lnTo>
                <a:lnTo>
                  <a:pt x="20162" y="31668"/>
                </a:lnTo>
                <a:lnTo>
                  <a:pt x="15361" y="34549"/>
                </a:lnTo>
                <a:lnTo>
                  <a:pt x="10561" y="38389"/>
                </a:lnTo>
                <a:lnTo>
                  <a:pt x="6720" y="42230"/>
                </a:lnTo>
                <a:lnTo>
                  <a:pt x="3840" y="48950"/>
                </a:lnTo>
                <a:lnTo>
                  <a:pt x="1920" y="54711"/>
                </a:lnTo>
                <a:lnTo>
                  <a:pt x="0" y="61432"/>
                </a:lnTo>
                <a:lnTo>
                  <a:pt x="0" y="79674"/>
                </a:lnTo>
                <a:lnTo>
                  <a:pt x="1920" y="87355"/>
                </a:lnTo>
                <a:lnTo>
                  <a:pt x="6720" y="94076"/>
                </a:lnTo>
                <a:lnTo>
                  <a:pt x="12481" y="102717"/>
                </a:lnTo>
                <a:lnTo>
                  <a:pt x="19202" y="106558"/>
                </a:lnTo>
                <a:lnTo>
                  <a:pt x="32644" y="106558"/>
                </a:lnTo>
                <a:lnTo>
                  <a:pt x="35524" y="105597"/>
                </a:lnTo>
                <a:lnTo>
                  <a:pt x="38404" y="104637"/>
                </a:lnTo>
                <a:lnTo>
                  <a:pt x="41285" y="102717"/>
                </a:lnTo>
                <a:lnTo>
                  <a:pt x="44165" y="99837"/>
                </a:lnTo>
                <a:lnTo>
                  <a:pt x="48005" y="95036"/>
                </a:lnTo>
                <a:lnTo>
                  <a:pt x="48005" y="106558"/>
                </a:lnTo>
                <a:lnTo>
                  <a:pt x="78714" y="100797"/>
                </a:lnTo>
                <a:lnTo>
                  <a:pt x="78714" y="97916"/>
                </a:lnTo>
                <a:lnTo>
                  <a:pt x="75834" y="97916"/>
                </a:lnTo>
                <a:lnTo>
                  <a:pt x="73929" y="96956"/>
                </a:lnTo>
                <a:lnTo>
                  <a:pt x="72969" y="96956"/>
                </a:lnTo>
                <a:lnTo>
                  <a:pt x="71048" y="95996"/>
                </a:lnTo>
                <a:lnTo>
                  <a:pt x="71048" y="94076"/>
                </a:lnTo>
                <a:lnTo>
                  <a:pt x="70088" y="93116"/>
                </a:lnTo>
                <a:lnTo>
                  <a:pt x="70088" y="0"/>
                </a:lnTo>
                <a:close/>
              </a:path>
            </a:pathLst>
          </a:custGeom>
          <a:solidFill>
            <a:srgbClr val="006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4586020" y="2513929"/>
            <a:ext cx="108478" cy="107518"/>
          </a:xfrm>
          <a:custGeom>
            <a:avLst/>
            <a:gdLst/>
            <a:ahLst/>
            <a:cxnLst/>
            <a:rect l="l" t="t" r="r" b="b"/>
            <a:pathLst>
              <a:path w="108478" h="107518">
                <a:moveTo>
                  <a:pt x="108478" y="0"/>
                </a:moveTo>
                <a:lnTo>
                  <a:pt x="71993" y="0"/>
                </a:lnTo>
                <a:lnTo>
                  <a:pt x="71993" y="2880"/>
                </a:lnTo>
                <a:lnTo>
                  <a:pt x="75834" y="2880"/>
                </a:lnTo>
                <a:lnTo>
                  <a:pt x="79674" y="3840"/>
                </a:lnTo>
                <a:lnTo>
                  <a:pt x="81594" y="4800"/>
                </a:lnTo>
                <a:lnTo>
                  <a:pt x="83515" y="5760"/>
                </a:lnTo>
                <a:lnTo>
                  <a:pt x="84475" y="6720"/>
                </a:lnTo>
                <a:lnTo>
                  <a:pt x="85435" y="8641"/>
                </a:lnTo>
                <a:lnTo>
                  <a:pt x="86395" y="10561"/>
                </a:lnTo>
                <a:lnTo>
                  <a:pt x="87355" y="14401"/>
                </a:lnTo>
                <a:lnTo>
                  <a:pt x="87355" y="72969"/>
                </a:lnTo>
                <a:lnTo>
                  <a:pt x="85435" y="80650"/>
                </a:lnTo>
                <a:lnTo>
                  <a:pt x="83515" y="84490"/>
                </a:lnTo>
                <a:lnTo>
                  <a:pt x="81594" y="89275"/>
                </a:lnTo>
                <a:lnTo>
                  <a:pt x="78714" y="93116"/>
                </a:lnTo>
                <a:lnTo>
                  <a:pt x="74874" y="95036"/>
                </a:lnTo>
                <a:lnTo>
                  <a:pt x="71033" y="97917"/>
                </a:lnTo>
                <a:lnTo>
                  <a:pt x="66233" y="98892"/>
                </a:lnTo>
                <a:lnTo>
                  <a:pt x="55671" y="98892"/>
                </a:lnTo>
                <a:lnTo>
                  <a:pt x="51831" y="97917"/>
                </a:lnTo>
                <a:lnTo>
                  <a:pt x="47990" y="95996"/>
                </a:lnTo>
                <a:lnTo>
                  <a:pt x="45110" y="94076"/>
                </a:lnTo>
                <a:lnTo>
                  <a:pt x="42230" y="92171"/>
                </a:lnTo>
                <a:lnTo>
                  <a:pt x="41285" y="88331"/>
                </a:lnTo>
                <a:lnTo>
                  <a:pt x="39349" y="85435"/>
                </a:lnTo>
                <a:lnTo>
                  <a:pt x="39349" y="8641"/>
                </a:lnTo>
                <a:lnTo>
                  <a:pt x="40309" y="7680"/>
                </a:lnTo>
                <a:lnTo>
                  <a:pt x="40309" y="5760"/>
                </a:lnTo>
                <a:lnTo>
                  <a:pt x="41285" y="4800"/>
                </a:lnTo>
                <a:lnTo>
                  <a:pt x="43190" y="3840"/>
                </a:lnTo>
                <a:lnTo>
                  <a:pt x="45110" y="2880"/>
                </a:lnTo>
                <a:lnTo>
                  <a:pt x="54711" y="2880"/>
                </a:lnTo>
                <a:lnTo>
                  <a:pt x="54711" y="0"/>
                </a:lnTo>
                <a:lnTo>
                  <a:pt x="0" y="0"/>
                </a:lnTo>
                <a:lnTo>
                  <a:pt x="0" y="2880"/>
                </a:lnTo>
                <a:lnTo>
                  <a:pt x="7680" y="2880"/>
                </a:lnTo>
                <a:lnTo>
                  <a:pt x="9601" y="3840"/>
                </a:lnTo>
                <a:lnTo>
                  <a:pt x="10561" y="4800"/>
                </a:lnTo>
                <a:lnTo>
                  <a:pt x="12481" y="5760"/>
                </a:lnTo>
                <a:lnTo>
                  <a:pt x="12481" y="7680"/>
                </a:lnTo>
                <a:lnTo>
                  <a:pt x="13441" y="8641"/>
                </a:lnTo>
                <a:lnTo>
                  <a:pt x="13441" y="78714"/>
                </a:lnTo>
                <a:lnTo>
                  <a:pt x="15361" y="85435"/>
                </a:lnTo>
                <a:lnTo>
                  <a:pt x="18242" y="91196"/>
                </a:lnTo>
                <a:lnTo>
                  <a:pt x="21107" y="95996"/>
                </a:lnTo>
                <a:lnTo>
                  <a:pt x="25923" y="99837"/>
                </a:lnTo>
                <a:lnTo>
                  <a:pt x="32628" y="103677"/>
                </a:lnTo>
                <a:lnTo>
                  <a:pt x="37444" y="105597"/>
                </a:lnTo>
                <a:lnTo>
                  <a:pt x="44150" y="107518"/>
                </a:lnTo>
                <a:lnTo>
                  <a:pt x="54618" y="107511"/>
                </a:lnTo>
                <a:lnTo>
                  <a:pt x="68378" y="105367"/>
                </a:lnTo>
                <a:lnTo>
                  <a:pt x="78714" y="99837"/>
                </a:lnTo>
                <a:lnTo>
                  <a:pt x="85435" y="95996"/>
                </a:lnTo>
                <a:lnTo>
                  <a:pt x="89275" y="90236"/>
                </a:lnTo>
                <a:lnTo>
                  <a:pt x="91196" y="85435"/>
                </a:lnTo>
                <a:lnTo>
                  <a:pt x="92915" y="73754"/>
                </a:lnTo>
                <a:lnTo>
                  <a:pt x="93116" y="58567"/>
                </a:lnTo>
                <a:lnTo>
                  <a:pt x="93116" y="14401"/>
                </a:lnTo>
                <a:lnTo>
                  <a:pt x="94076" y="11521"/>
                </a:lnTo>
                <a:lnTo>
                  <a:pt x="94076" y="9601"/>
                </a:lnTo>
                <a:lnTo>
                  <a:pt x="95036" y="7680"/>
                </a:lnTo>
                <a:lnTo>
                  <a:pt x="96956" y="5760"/>
                </a:lnTo>
                <a:lnTo>
                  <a:pt x="98877" y="4800"/>
                </a:lnTo>
                <a:lnTo>
                  <a:pt x="100797" y="2880"/>
                </a:lnTo>
                <a:lnTo>
                  <a:pt x="108478" y="2880"/>
                </a:lnTo>
                <a:lnTo>
                  <a:pt x="10847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" name="object 155"/>
          <p:cNvSpPr/>
          <p:nvPr/>
        </p:nvSpPr>
        <p:spPr>
          <a:xfrm>
            <a:off x="4705045" y="2511049"/>
            <a:ext cx="72969" cy="110398"/>
          </a:xfrm>
          <a:custGeom>
            <a:avLst/>
            <a:gdLst/>
            <a:ahLst/>
            <a:cxnLst/>
            <a:rect l="l" t="t" r="r" b="b"/>
            <a:pathLst>
              <a:path w="72969" h="110398">
                <a:moveTo>
                  <a:pt x="4815" y="106558"/>
                </a:moveTo>
                <a:lnTo>
                  <a:pt x="5775" y="105597"/>
                </a:lnTo>
                <a:lnTo>
                  <a:pt x="7680" y="104637"/>
                </a:lnTo>
                <a:lnTo>
                  <a:pt x="8656" y="103677"/>
                </a:lnTo>
                <a:lnTo>
                  <a:pt x="12496" y="103677"/>
                </a:lnTo>
                <a:lnTo>
                  <a:pt x="14401" y="104637"/>
                </a:lnTo>
                <a:lnTo>
                  <a:pt x="16337" y="105597"/>
                </a:lnTo>
                <a:lnTo>
                  <a:pt x="21122" y="107518"/>
                </a:lnTo>
                <a:lnTo>
                  <a:pt x="24963" y="108478"/>
                </a:lnTo>
                <a:lnTo>
                  <a:pt x="27843" y="109438"/>
                </a:lnTo>
                <a:lnTo>
                  <a:pt x="30723" y="109438"/>
                </a:lnTo>
                <a:lnTo>
                  <a:pt x="33604" y="110398"/>
                </a:lnTo>
                <a:lnTo>
                  <a:pt x="36484" y="110398"/>
                </a:lnTo>
                <a:lnTo>
                  <a:pt x="39908" y="110261"/>
                </a:lnTo>
                <a:lnTo>
                  <a:pt x="52461" y="107176"/>
                </a:lnTo>
                <a:lnTo>
                  <a:pt x="63367" y="100797"/>
                </a:lnTo>
                <a:lnTo>
                  <a:pt x="70088" y="94076"/>
                </a:lnTo>
                <a:lnTo>
                  <a:pt x="72969" y="86395"/>
                </a:lnTo>
                <a:lnTo>
                  <a:pt x="72969" y="71048"/>
                </a:lnTo>
                <a:lnTo>
                  <a:pt x="71048" y="65288"/>
                </a:lnTo>
                <a:lnTo>
                  <a:pt x="67208" y="59527"/>
                </a:lnTo>
                <a:lnTo>
                  <a:pt x="64615" y="56767"/>
                </a:lnTo>
                <a:lnTo>
                  <a:pt x="55528" y="49881"/>
                </a:lnTo>
                <a:lnTo>
                  <a:pt x="42245" y="42245"/>
                </a:lnTo>
                <a:lnTo>
                  <a:pt x="33604" y="38404"/>
                </a:lnTo>
                <a:lnTo>
                  <a:pt x="27843" y="35524"/>
                </a:lnTo>
                <a:lnTo>
                  <a:pt x="24963" y="33604"/>
                </a:lnTo>
                <a:lnTo>
                  <a:pt x="22082" y="30723"/>
                </a:lnTo>
                <a:lnTo>
                  <a:pt x="19202" y="28803"/>
                </a:lnTo>
                <a:lnTo>
                  <a:pt x="18242" y="25923"/>
                </a:lnTo>
                <a:lnTo>
                  <a:pt x="17282" y="24002"/>
                </a:lnTo>
                <a:lnTo>
                  <a:pt x="16337" y="22082"/>
                </a:lnTo>
                <a:lnTo>
                  <a:pt x="16337" y="16322"/>
                </a:lnTo>
                <a:lnTo>
                  <a:pt x="18242" y="13441"/>
                </a:lnTo>
                <a:lnTo>
                  <a:pt x="21122" y="10561"/>
                </a:lnTo>
                <a:lnTo>
                  <a:pt x="24002" y="7680"/>
                </a:lnTo>
                <a:lnTo>
                  <a:pt x="27843" y="5760"/>
                </a:lnTo>
                <a:lnTo>
                  <a:pt x="40325" y="5760"/>
                </a:lnTo>
                <a:lnTo>
                  <a:pt x="47045" y="8641"/>
                </a:lnTo>
                <a:lnTo>
                  <a:pt x="52806" y="14401"/>
                </a:lnTo>
                <a:lnTo>
                  <a:pt x="58567" y="19202"/>
                </a:lnTo>
                <a:lnTo>
                  <a:pt x="62407" y="26883"/>
                </a:lnTo>
                <a:lnTo>
                  <a:pt x="63367" y="35524"/>
                </a:lnTo>
                <a:lnTo>
                  <a:pt x="67208" y="35524"/>
                </a:lnTo>
                <a:lnTo>
                  <a:pt x="66248" y="0"/>
                </a:lnTo>
                <a:lnTo>
                  <a:pt x="63367" y="0"/>
                </a:lnTo>
                <a:lnTo>
                  <a:pt x="62407" y="3855"/>
                </a:lnTo>
                <a:lnTo>
                  <a:pt x="62407" y="5760"/>
                </a:lnTo>
                <a:lnTo>
                  <a:pt x="61447" y="6720"/>
                </a:lnTo>
                <a:lnTo>
                  <a:pt x="60487" y="7680"/>
                </a:lnTo>
                <a:lnTo>
                  <a:pt x="56647" y="7680"/>
                </a:lnTo>
                <a:lnTo>
                  <a:pt x="54726" y="6720"/>
                </a:lnTo>
                <a:lnTo>
                  <a:pt x="50886" y="4800"/>
                </a:lnTo>
                <a:lnTo>
                  <a:pt x="47045" y="3855"/>
                </a:lnTo>
                <a:lnTo>
                  <a:pt x="44165" y="1920"/>
                </a:lnTo>
                <a:lnTo>
                  <a:pt x="42245" y="1920"/>
                </a:lnTo>
                <a:lnTo>
                  <a:pt x="38404" y="960"/>
                </a:lnTo>
                <a:lnTo>
                  <a:pt x="35524" y="0"/>
                </a:lnTo>
                <a:lnTo>
                  <a:pt x="23042" y="0"/>
                </a:lnTo>
                <a:lnTo>
                  <a:pt x="15361" y="3855"/>
                </a:lnTo>
                <a:lnTo>
                  <a:pt x="8656" y="9601"/>
                </a:lnTo>
                <a:lnTo>
                  <a:pt x="2895" y="15361"/>
                </a:lnTo>
                <a:lnTo>
                  <a:pt x="0" y="22082"/>
                </a:lnTo>
                <a:lnTo>
                  <a:pt x="0" y="35524"/>
                </a:lnTo>
                <a:lnTo>
                  <a:pt x="975" y="40325"/>
                </a:lnTo>
                <a:lnTo>
                  <a:pt x="2895" y="44165"/>
                </a:lnTo>
                <a:lnTo>
                  <a:pt x="5775" y="48005"/>
                </a:lnTo>
                <a:lnTo>
                  <a:pt x="8656" y="51846"/>
                </a:lnTo>
                <a:lnTo>
                  <a:pt x="12496" y="54726"/>
                </a:lnTo>
                <a:lnTo>
                  <a:pt x="17282" y="58567"/>
                </a:lnTo>
                <a:lnTo>
                  <a:pt x="24002" y="62407"/>
                </a:lnTo>
                <a:lnTo>
                  <a:pt x="33604" y="67208"/>
                </a:lnTo>
                <a:lnTo>
                  <a:pt x="40325" y="70088"/>
                </a:lnTo>
                <a:lnTo>
                  <a:pt x="45125" y="72969"/>
                </a:lnTo>
                <a:lnTo>
                  <a:pt x="48006" y="74874"/>
                </a:lnTo>
                <a:lnTo>
                  <a:pt x="49926" y="77769"/>
                </a:lnTo>
                <a:lnTo>
                  <a:pt x="51846" y="79689"/>
                </a:lnTo>
                <a:lnTo>
                  <a:pt x="53766" y="81594"/>
                </a:lnTo>
                <a:lnTo>
                  <a:pt x="54726" y="84490"/>
                </a:lnTo>
                <a:lnTo>
                  <a:pt x="55686" y="86395"/>
                </a:lnTo>
                <a:lnTo>
                  <a:pt x="55686" y="93116"/>
                </a:lnTo>
                <a:lnTo>
                  <a:pt x="53766" y="96956"/>
                </a:lnTo>
                <a:lnTo>
                  <a:pt x="49926" y="99837"/>
                </a:lnTo>
                <a:lnTo>
                  <a:pt x="47045" y="102717"/>
                </a:lnTo>
                <a:lnTo>
                  <a:pt x="42245" y="104637"/>
                </a:lnTo>
                <a:lnTo>
                  <a:pt x="28803" y="104637"/>
                </a:lnTo>
                <a:lnTo>
                  <a:pt x="22082" y="101772"/>
                </a:lnTo>
                <a:lnTo>
                  <a:pt x="15361" y="95996"/>
                </a:lnTo>
                <a:lnTo>
                  <a:pt x="13132" y="93864"/>
                </a:lnTo>
                <a:lnTo>
                  <a:pt x="6645" y="83657"/>
                </a:lnTo>
                <a:lnTo>
                  <a:pt x="2895" y="70088"/>
                </a:lnTo>
                <a:lnTo>
                  <a:pt x="0" y="70088"/>
                </a:lnTo>
                <a:lnTo>
                  <a:pt x="0" y="110398"/>
                </a:lnTo>
                <a:lnTo>
                  <a:pt x="2895" y="110398"/>
                </a:lnTo>
                <a:lnTo>
                  <a:pt x="3840" y="107518"/>
                </a:lnTo>
                <a:lnTo>
                  <a:pt x="4815" y="1065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/>
          <p:nvPr/>
        </p:nvSpPr>
        <p:spPr>
          <a:xfrm>
            <a:off x="4788575" y="2582577"/>
            <a:ext cx="45118" cy="0"/>
          </a:xfrm>
          <a:custGeom>
            <a:avLst/>
            <a:gdLst/>
            <a:ahLst/>
            <a:cxnLst/>
            <a:rect l="l" t="t" r="r" b="b"/>
            <a:pathLst>
              <a:path w="45118" h="0">
                <a:moveTo>
                  <a:pt x="0" y="0"/>
                </a:moveTo>
                <a:lnTo>
                  <a:pt x="45118" y="0"/>
                </a:lnTo>
              </a:path>
            </a:pathLst>
          </a:custGeom>
          <a:ln w="1759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/>
          <p:nvPr/>
        </p:nvSpPr>
        <p:spPr>
          <a:xfrm>
            <a:off x="4517867" y="2956483"/>
            <a:ext cx="87355" cy="121920"/>
          </a:xfrm>
          <a:custGeom>
            <a:avLst/>
            <a:gdLst/>
            <a:ahLst/>
            <a:cxnLst/>
            <a:rect l="l" t="t" r="r" b="b"/>
            <a:pathLst>
              <a:path w="87355" h="121920">
                <a:moveTo>
                  <a:pt x="87355" y="0"/>
                </a:moveTo>
                <a:lnTo>
                  <a:pt x="23987" y="0"/>
                </a:lnTo>
                <a:lnTo>
                  <a:pt x="23987" y="3840"/>
                </a:lnTo>
                <a:lnTo>
                  <a:pt x="34549" y="3840"/>
                </a:lnTo>
                <a:lnTo>
                  <a:pt x="36469" y="5760"/>
                </a:lnTo>
                <a:lnTo>
                  <a:pt x="38389" y="6720"/>
                </a:lnTo>
                <a:lnTo>
                  <a:pt x="40309" y="7680"/>
                </a:lnTo>
                <a:lnTo>
                  <a:pt x="40309" y="9601"/>
                </a:lnTo>
                <a:lnTo>
                  <a:pt x="41269" y="10561"/>
                </a:lnTo>
                <a:lnTo>
                  <a:pt x="42230" y="14401"/>
                </a:lnTo>
                <a:lnTo>
                  <a:pt x="42230" y="96956"/>
                </a:lnTo>
                <a:lnTo>
                  <a:pt x="41269" y="104637"/>
                </a:lnTo>
                <a:lnTo>
                  <a:pt x="40309" y="107518"/>
                </a:lnTo>
                <a:lnTo>
                  <a:pt x="40309" y="109438"/>
                </a:lnTo>
                <a:lnTo>
                  <a:pt x="39349" y="112318"/>
                </a:lnTo>
                <a:lnTo>
                  <a:pt x="37429" y="113278"/>
                </a:lnTo>
                <a:lnTo>
                  <a:pt x="35509" y="114239"/>
                </a:lnTo>
                <a:lnTo>
                  <a:pt x="33588" y="115199"/>
                </a:lnTo>
                <a:lnTo>
                  <a:pt x="27828" y="115199"/>
                </a:lnTo>
                <a:lnTo>
                  <a:pt x="24947" y="114239"/>
                </a:lnTo>
                <a:lnTo>
                  <a:pt x="22067" y="112318"/>
                </a:lnTo>
                <a:lnTo>
                  <a:pt x="21107" y="111358"/>
                </a:lnTo>
                <a:lnTo>
                  <a:pt x="20147" y="110398"/>
                </a:lnTo>
                <a:lnTo>
                  <a:pt x="20147" y="107518"/>
                </a:lnTo>
                <a:lnTo>
                  <a:pt x="21107" y="105597"/>
                </a:lnTo>
                <a:lnTo>
                  <a:pt x="22067" y="103677"/>
                </a:lnTo>
                <a:lnTo>
                  <a:pt x="23987" y="100797"/>
                </a:lnTo>
                <a:lnTo>
                  <a:pt x="24947" y="99837"/>
                </a:lnTo>
                <a:lnTo>
                  <a:pt x="24947" y="98877"/>
                </a:lnTo>
                <a:lnTo>
                  <a:pt x="25908" y="97917"/>
                </a:lnTo>
                <a:lnTo>
                  <a:pt x="25908" y="91196"/>
                </a:lnTo>
                <a:lnTo>
                  <a:pt x="24947" y="88315"/>
                </a:lnTo>
                <a:lnTo>
                  <a:pt x="22067" y="86395"/>
                </a:lnTo>
                <a:lnTo>
                  <a:pt x="20147" y="84475"/>
                </a:lnTo>
                <a:lnTo>
                  <a:pt x="16306" y="82555"/>
                </a:lnTo>
                <a:lnTo>
                  <a:pt x="9585" y="82555"/>
                </a:lnTo>
                <a:lnTo>
                  <a:pt x="6705" y="84475"/>
                </a:lnTo>
                <a:lnTo>
                  <a:pt x="3840" y="87355"/>
                </a:lnTo>
                <a:lnTo>
                  <a:pt x="960" y="89275"/>
                </a:lnTo>
                <a:lnTo>
                  <a:pt x="0" y="93116"/>
                </a:lnTo>
                <a:lnTo>
                  <a:pt x="0" y="103677"/>
                </a:lnTo>
                <a:lnTo>
                  <a:pt x="2865" y="109438"/>
                </a:lnTo>
                <a:lnTo>
                  <a:pt x="9585" y="114239"/>
                </a:lnTo>
                <a:lnTo>
                  <a:pt x="15346" y="119999"/>
                </a:lnTo>
                <a:lnTo>
                  <a:pt x="23987" y="121920"/>
                </a:lnTo>
                <a:lnTo>
                  <a:pt x="42230" y="121920"/>
                </a:lnTo>
                <a:lnTo>
                  <a:pt x="48950" y="119999"/>
                </a:lnTo>
                <a:lnTo>
                  <a:pt x="54711" y="117119"/>
                </a:lnTo>
                <a:lnTo>
                  <a:pt x="60472" y="113278"/>
                </a:lnTo>
                <a:lnTo>
                  <a:pt x="64312" y="109438"/>
                </a:lnTo>
                <a:lnTo>
                  <a:pt x="67193" y="103677"/>
                </a:lnTo>
                <a:lnTo>
                  <a:pt x="69113" y="98877"/>
                </a:lnTo>
                <a:lnTo>
                  <a:pt x="70073" y="90236"/>
                </a:lnTo>
                <a:lnTo>
                  <a:pt x="70073" y="14401"/>
                </a:lnTo>
                <a:lnTo>
                  <a:pt x="71033" y="11521"/>
                </a:lnTo>
                <a:lnTo>
                  <a:pt x="71033" y="9601"/>
                </a:lnTo>
                <a:lnTo>
                  <a:pt x="71993" y="7680"/>
                </a:lnTo>
                <a:lnTo>
                  <a:pt x="73913" y="6720"/>
                </a:lnTo>
                <a:lnTo>
                  <a:pt x="74874" y="5760"/>
                </a:lnTo>
                <a:lnTo>
                  <a:pt x="76794" y="3840"/>
                </a:lnTo>
                <a:lnTo>
                  <a:pt x="87355" y="3840"/>
                </a:lnTo>
                <a:lnTo>
                  <a:pt x="87355" y="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/>
          <p:nvPr/>
        </p:nvSpPr>
        <p:spPr>
          <a:xfrm>
            <a:off x="4642652" y="3061121"/>
            <a:ext cx="15361" cy="11704"/>
          </a:xfrm>
          <a:custGeom>
            <a:avLst/>
            <a:gdLst/>
            <a:ahLst/>
            <a:cxnLst/>
            <a:rect l="l" t="t" r="r" b="b"/>
            <a:pathLst>
              <a:path w="15361" h="11704">
                <a:moveTo>
                  <a:pt x="11521" y="0"/>
                </a:moveTo>
                <a:lnTo>
                  <a:pt x="7680" y="960"/>
                </a:lnTo>
                <a:lnTo>
                  <a:pt x="2880" y="960"/>
                </a:lnTo>
                <a:lnTo>
                  <a:pt x="0" y="0"/>
                </a:lnTo>
                <a:lnTo>
                  <a:pt x="3336" y="11704"/>
                </a:lnTo>
                <a:lnTo>
                  <a:pt x="15361" y="2880"/>
                </a:lnTo>
                <a:lnTo>
                  <a:pt x="11521" y="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/>
          <p:nvPr/>
        </p:nvSpPr>
        <p:spPr>
          <a:xfrm>
            <a:off x="4614809" y="2991032"/>
            <a:ext cx="78729" cy="86410"/>
          </a:xfrm>
          <a:custGeom>
            <a:avLst/>
            <a:gdLst/>
            <a:ahLst/>
            <a:cxnLst/>
            <a:rect l="l" t="t" r="r" b="b"/>
            <a:pathLst>
              <a:path w="78729" h="86410">
                <a:moveTo>
                  <a:pt x="68168" y="24002"/>
                </a:moveTo>
                <a:lnTo>
                  <a:pt x="67208" y="18242"/>
                </a:lnTo>
                <a:lnTo>
                  <a:pt x="66248" y="16322"/>
                </a:lnTo>
                <a:lnTo>
                  <a:pt x="65288" y="12481"/>
                </a:lnTo>
                <a:lnTo>
                  <a:pt x="62407" y="8641"/>
                </a:lnTo>
                <a:lnTo>
                  <a:pt x="57607" y="5760"/>
                </a:lnTo>
                <a:lnTo>
                  <a:pt x="52806" y="1920"/>
                </a:lnTo>
                <a:lnTo>
                  <a:pt x="47045" y="0"/>
                </a:lnTo>
                <a:lnTo>
                  <a:pt x="32644" y="0"/>
                </a:lnTo>
                <a:lnTo>
                  <a:pt x="26883" y="960"/>
                </a:lnTo>
                <a:lnTo>
                  <a:pt x="20162" y="3840"/>
                </a:lnTo>
                <a:lnTo>
                  <a:pt x="14401" y="5760"/>
                </a:lnTo>
                <a:lnTo>
                  <a:pt x="9601" y="8641"/>
                </a:lnTo>
                <a:lnTo>
                  <a:pt x="6720" y="12481"/>
                </a:lnTo>
                <a:lnTo>
                  <a:pt x="2880" y="16322"/>
                </a:lnTo>
                <a:lnTo>
                  <a:pt x="1935" y="20162"/>
                </a:lnTo>
                <a:lnTo>
                  <a:pt x="1935" y="26883"/>
                </a:lnTo>
                <a:lnTo>
                  <a:pt x="2880" y="29763"/>
                </a:lnTo>
                <a:lnTo>
                  <a:pt x="4815" y="31683"/>
                </a:lnTo>
                <a:lnTo>
                  <a:pt x="7680" y="34564"/>
                </a:lnTo>
                <a:lnTo>
                  <a:pt x="10561" y="35524"/>
                </a:lnTo>
                <a:lnTo>
                  <a:pt x="18242" y="35524"/>
                </a:lnTo>
                <a:lnTo>
                  <a:pt x="21122" y="34564"/>
                </a:lnTo>
                <a:lnTo>
                  <a:pt x="23042" y="32644"/>
                </a:lnTo>
                <a:lnTo>
                  <a:pt x="24963" y="30723"/>
                </a:lnTo>
                <a:lnTo>
                  <a:pt x="25923" y="27843"/>
                </a:lnTo>
                <a:lnTo>
                  <a:pt x="25923" y="23042"/>
                </a:lnTo>
                <a:lnTo>
                  <a:pt x="24963" y="20162"/>
                </a:lnTo>
                <a:lnTo>
                  <a:pt x="23042" y="18242"/>
                </a:lnTo>
                <a:lnTo>
                  <a:pt x="21122" y="16322"/>
                </a:lnTo>
                <a:lnTo>
                  <a:pt x="20162" y="14401"/>
                </a:lnTo>
                <a:lnTo>
                  <a:pt x="20162" y="11521"/>
                </a:lnTo>
                <a:lnTo>
                  <a:pt x="21122" y="10561"/>
                </a:lnTo>
                <a:lnTo>
                  <a:pt x="23042" y="9601"/>
                </a:lnTo>
                <a:lnTo>
                  <a:pt x="24963" y="7680"/>
                </a:lnTo>
                <a:lnTo>
                  <a:pt x="27843" y="6736"/>
                </a:lnTo>
                <a:lnTo>
                  <a:pt x="34564" y="6736"/>
                </a:lnTo>
                <a:lnTo>
                  <a:pt x="36484" y="7680"/>
                </a:lnTo>
                <a:lnTo>
                  <a:pt x="38404" y="8641"/>
                </a:lnTo>
                <a:lnTo>
                  <a:pt x="40325" y="10561"/>
                </a:lnTo>
                <a:lnTo>
                  <a:pt x="41285" y="11521"/>
                </a:lnTo>
                <a:lnTo>
                  <a:pt x="42245" y="13441"/>
                </a:lnTo>
                <a:lnTo>
                  <a:pt x="43205" y="14401"/>
                </a:lnTo>
                <a:lnTo>
                  <a:pt x="43205" y="32644"/>
                </a:lnTo>
                <a:lnTo>
                  <a:pt x="39615" y="34361"/>
                </a:lnTo>
                <a:lnTo>
                  <a:pt x="25340" y="41623"/>
                </a:lnTo>
                <a:lnTo>
                  <a:pt x="14753" y="47772"/>
                </a:lnTo>
                <a:lnTo>
                  <a:pt x="7680" y="52806"/>
                </a:lnTo>
                <a:lnTo>
                  <a:pt x="2880" y="57607"/>
                </a:lnTo>
                <a:lnTo>
                  <a:pt x="0" y="63367"/>
                </a:lnTo>
                <a:lnTo>
                  <a:pt x="0" y="74889"/>
                </a:lnTo>
                <a:lnTo>
                  <a:pt x="1935" y="78729"/>
                </a:lnTo>
                <a:lnTo>
                  <a:pt x="4815" y="81610"/>
                </a:lnTo>
                <a:lnTo>
                  <a:pt x="7680" y="84475"/>
                </a:lnTo>
                <a:lnTo>
                  <a:pt x="11521" y="86410"/>
                </a:lnTo>
                <a:lnTo>
                  <a:pt x="16322" y="86410"/>
                </a:lnTo>
                <a:lnTo>
                  <a:pt x="20023" y="86068"/>
                </a:lnTo>
                <a:lnTo>
                  <a:pt x="31179" y="81793"/>
                </a:lnTo>
                <a:lnTo>
                  <a:pt x="27843" y="70088"/>
                </a:lnTo>
                <a:lnTo>
                  <a:pt x="26883" y="69128"/>
                </a:lnTo>
                <a:lnTo>
                  <a:pt x="24963" y="67208"/>
                </a:lnTo>
                <a:lnTo>
                  <a:pt x="24002" y="64328"/>
                </a:lnTo>
                <a:lnTo>
                  <a:pt x="24002" y="58567"/>
                </a:lnTo>
                <a:lnTo>
                  <a:pt x="24963" y="55686"/>
                </a:lnTo>
                <a:lnTo>
                  <a:pt x="27843" y="51846"/>
                </a:lnTo>
                <a:lnTo>
                  <a:pt x="30723" y="47045"/>
                </a:lnTo>
                <a:lnTo>
                  <a:pt x="36484" y="43205"/>
                </a:lnTo>
                <a:lnTo>
                  <a:pt x="43205" y="39364"/>
                </a:lnTo>
                <a:lnTo>
                  <a:pt x="43205" y="66248"/>
                </a:lnTo>
                <a:lnTo>
                  <a:pt x="39364" y="70088"/>
                </a:lnTo>
                <a:lnTo>
                  <a:pt x="43205" y="72969"/>
                </a:lnTo>
                <a:lnTo>
                  <a:pt x="44165" y="76809"/>
                </a:lnTo>
                <a:lnTo>
                  <a:pt x="45125" y="80650"/>
                </a:lnTo>
                <a:lnTo>
                  <a:pt x="48005" y="82570"/>
                </a:lnTo>
                <a:lnTo>
                  <a:pt x="50886" y="85450"/>
                </a:lnTo>
                <a:lnTo>
                  <a:pt x="54726" y="86410"/>
                </a:lnTo>
                <a:lnTo>
                  <a:pt x="63367" y="86410"/>
                </a:lnTo>
                <a:lnTo>
                  <a:pt x="66248" y="85450"/>
                </a:lnTo>
                <a:lnTo>
                  <a:pt x="70088" y="83530"/>
                </a:lnTo>
                <a:lnTo>
                  <a:pt x="72969" y="81610"/>
                </a:lnTo>
                <a:lnTo>
                  <a:pt x="75849" y="77769"/>
                </a:lnTo>
                <a:lnTo>
                  <a:pt x="78729" y="73929"/>
                </a:lnTo>
                <a:lnTo>
                  <a:pt x="75849" y="72008"/>
                </a:lnTo>
                <a:lnTo>
                  <a:pt x="74889" y="73929"/>
                </a:lnTo>
                <a:lnTo>
                  <a:pt x="72969" y="74889"/>
                </a:lnTo>
                <a:lnTo>
                  <a:pt x="70088" y="74889"/>
                </a:lnTo>
                <a:lnTo>
                  <a:pt x="69128" y="73929"/>
                </a:lnTo>
                <a:lnTo>
                  <a:pt x="68168" y="72969"/>
                </a:lnTo>
                <a:lnTo>
                  <a:pt x="68168" y="24002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" name="object 160"/>
          <p:cNvSpPr/>
          <p:nvPr/>
        </p:nvSpPr>
        <p:spPr>
          <a:xfrm>
            <a:off x="4700259" y="2991032"/>
            <a:ext cx="89275" cy="122880"/>
          </a:xfrm>
          <a:custGeom>
            <a:avLst/>
            <a:gdLst/>
            <a:ahLst/>
            <a:cxnLst/>
            <a:rect l="l" t="t" r="r" b="b"/>
            <a:pathLst>
              <a:path w="89275" h="122880">
                <a:moveTo>
                  <a:pt x="37429" y="118079"/>
                </a:moveTo>
                <a:lnTo>
                  <a:pt x="36469" y="117119"/>
                </a:lnTo>
                <a:lnTo>
                  <a:pt x="35509" y="116159"/>
                </a:lnTo>
                <a:lnTo>
                  <a:pt x="34549" y="114239"/>
                </a:lnTo>
                <a:lnTo>
                  <a:pt x="34549" y="76809"/>
                </a:lnTo>
                <a:lnTo>
                  <a:pt x="38389" y="80650"/>
                </a:lnTo>
                <a:lnTo>
                  <a:pt x="34549" y="68168"/>
                </a:lnTo>
                <a:lnTo>
                  <a:pt x="34549" y="24002"/>
                </a:lnTo>
                <a:lnTo>
                  <a:pt x="38389" y="15361"/>
                </a:lnTo>
                <a:lnTo>
                  <a:pt x="43190" y="11521"/>
                </a:lnTo>
                <a:lnTo>
                  <a:pt x="52791" y="11521"/>
                </a:lnTo>
                <a:lnTo>
                  <a:pt x="55671" y="12481"/>
                </a:lnTo>
                <a:lnTo>
                  <a:pt x="58552" y="16322"/>
                </a:lnTo>
                <a:lnTo>
                  <a:pt x="59625" y="18440"/>
                </a:lnTo>
                <a:lnTo>
                  <a:pt x="62342" y="29058"/>
                </a:lnTo>
                <a:lnTo>
                  <a:pt x="63352" y="45125"/>
                </a:lnTo>
                <a:lnTo>
                  <a:pt x="63294" y="49315"/>
                </a:lnTo>
                <a:lnTo>
                  <a:pt x="61767" y="63993"/>
                </a:lnTo>
                <a:lnTo>
                  <a:pt x="58552" y="72969"/>
                </a:lnTo>
                <a:lnTo>
                  <a:pt x="56631" y="76809"/>
                </a:lnTo>
                <a:lnTo>
                  <a:pt x="53751" y="78729"/>
                </a:lnTo>
                <a:lnTo>
                  <a:pt x="45110" y="78729"/>
                </a:lnTo>
                <a:lnTo>
                  <a:pt x="41269" y="82570"/>
                </a:lnTo>
                <a:lnTo>
                  <a:pt x="44150" y="84475"/>
                </a:lnTo>
                <a:lnTo>
                  <a:pt x="47990" y="86410"/>
                </a:lnTo>
                <a:lnTo>
                  <a:pt x="51831" y="87370"/>
                </a:lnTo>
                <a:lnTo>
                  <a:pt x="63352" y="87370"/>
                </a:lnTo>
                <a:lnTo>
                  <a:pt x="68153" y="85450"/>
                </a:lnTo>
                <a:lnTo>
                  <a:pt x="73913" y="81610"/>
                </a:lnTo>
                <a:lnTo>
                  <a:pt x="78714" y="78729"/>
                </a:lnTo>
                <a:lnTo>
                  <a:pt x="82555" y="72969"/>
                </a:lnTo>
                <a:lnTo>
                  <a:pt x="85435" y="66248"/>
                </a:lnTo>
                <a:lnTo>
                  <a:pt x="88315" y="59527"/>
                </a:lnTo>
                <a:lnTo>
                  <a:pt x="89275" y="51846"/>
                </a:lnTo>
                <a:lnTo>
                  <a:pt x="89275" y="35524"/>
                </a:lnTo>
                <a:lnTo>
                  <a:pt x="88315" y="28803"/>
                </a:lnTo>
                <a:lnTo>
                  <a:pt x="85435" y="22082"/>
                </a:lnTo>
                <a:lnTo>
                  <a:pt x="82555" y="15361"/>
                </a:lnTo>
                <a:lnTo>
                  <a:pt x="78714" y="9601"/>
                </a:lnTo>
                <a:lnTo>
                  <a:pt x="73913" y="5760"/>
                </a:lnTo>
                <a:lnTo>
                  <a:pt x="69113" y="1920"/>
                </a:lnTo>
                <a:lnTo>
                  <a:pt x="63352" y="0"/>
                </a:lnTo>
                <a:lnTo>
                  <a:pt x="52791" y="0"/>
                </a:lnTo>
                <a:lnTo>
                  <a:pt x="47990" y="1920"/>
                </a:lnTo>
                <a:lnTo>
                  <a:pt x="43190" y="4800"/>
                </a:lnTo>
                <a:lnTo>
                  <a:pt x="40309" y="6736"/>
                </a:lnTo>
                <a:lnTo>
                  <a:pt x="37429" y="9601"/>
                </a:lnTo>
                <a:lnTo>
                  <a:pt x="34549" y="13441"/>
                </a:lnTo>
                <a:lnTo>
                  <a:pt x="34549" y="2895"/>
                </a:lnTo>
                <a:lnTo>
                  <a:pt x="0" y="2895"/>
                </a:lnTo>
                <a:lnTo>
                  <a:pt x="0" y="5760"/>
                </a:lnTo>
                <a:lnTo>
                  <a:pt x="3840" y="6736"/>
                </a:lnTo>
                <a:lnTo>
                  <a:pt x="6720" y="7680"/>
                </a:lnTo>
                <a:lnTo>
                  <a:pt x="7680" y="8641"/>
                </a:lnTo>
                <a:lnTo>
                  <a:pt x="9601" y="10561"/>
                </a:lnTo>
                <a:lnTo>
                  <a:pt x="10561" y="14401"/>
                </a:lnTo>
                <a:lnTo>
                  <a:pt x="10561" y="112318"/>
                </a:lnTo>
                <a:lnTo>
                  <a:pt x="9601" y="116159"/>
                </a:lnTo>
                <a:lnTo>
                  <a:pt x="8625" y="117119"/>
                </a:lnTo>
                <a:lnTo>
                  <a:pt x="6720" y="119039"/>
                </a:lnTo>
                <a:lnTo>
                  <a:pt x="3840" y="119999"/>
                </a:lnTo>
                <a:lnTo>
                  <a:pt x="0" y="119999"/>
                </a:lnTo>
                <a:lnTo>
                  <a:pt x="0" y="122880"/>
                </a:lnTo>
                <a:lnTo>
                  <a:pt x="47030" y="122880"/>
                </a:lnTo>
                <a:lnTo>
                  <a:pt x="47030" y="119999"/>
                </a:lnTo>
                <a:lnTo>
                  <a:pt x="40309" y="119999"/>
                </a:lnTo>
                <a:lnTo>
                  <a:pt x="39349" y="119039"/>
                </a:lnTo>
                <a:lnTo>
                  <a:pt x="37429" y="118079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" name="object 161"/>
          <p:cNvSpPr/>
          <p:nvPr/>
        </p:nvSpPr>
        <p:spPr>
          <a:xfrm>
            <a:off x="4734808" y="3059201"/>
            <a:ext cx="10561" cy="14401"/>
          </a:xfrm>
          <a:custGeom>
            <a:avLst/>
            <a:gdLst/>
            <a:ahLst/>
            <a:cxnLst/>
            <a:rect l="l" t="t" r="r" b="b"/>
            <a:pathLst>
              <a:path w="10561" h="14401">
                <a:moveTo>
                  <a:pt x="4800" y="6720"/>
                </a:moveTo>
                <a:lnTo>
                  <a:pt x="0" y="0"/>
                </a:lnTo>
                <a:lnTo>
                  <a:pt x="3840" y="12481"/>
                </a:lnTo>
                <a:lnTo>
                  <a:pt x="6720" y="14401"/>
                </a:lnTo>
                <a:lnTo>
                  <a:pt x="10561" y="10561"/>
                </a:lnTo>
                <a:lnTo>
                  <a:pt x="4800" y="672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" name="object 162"/>
          <p:cNvSpPr/>
          <p:nvPr/>
        </p:nvSpPr>
        <p:spPr>
          <a:xfrm>
            <a:off x="4834646" y="3061121"/>
            <a:ext cx="14401" cy="11704"/>
          </a:xfrm>
          <a:custGeom>
            <a:avLst/>
            <a:gdLst/>
            <a:ahLst/>
            <a:cxnLst/>
            <a:rect l="l" t="t" r="r" b="b"/>
            <a:pathLst>
              <a:path w="14401" h="11704">
                <a:moveTo>
                  <a:pt x="10561" y="0"/>
                </a:moveTo>
                <a:lnTo>
                  <a:pt x="6720" y="960"/>
                </a:lnTo>
                <a:lnTo>
                  <a:pt x="1920" y="960"/>
                </a:lnTo>
                <a:lnTo>
                  <a:pt x="0" y="0"/>
                </a:lnTo>
                <a:lnTo>
                  <a:pt x="2376" y="11704"/>
                </a:lnTo>
                <a:lnTo>
                  <a:pt x="14401" y="2880"/>
                </a:lnTo>
                <a:lnTo>
                  <a:pt x="10561" y="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" name="object 163"/>
          <p:cNvSpPr/>
          <p:nvPr/>
        </p:nvSpPr>
        <p:spPr>
          <a:xfrm>
            <a:off x="4805857" y="2991032"/>
            <a:ext cx="78714" cy="86410"/>
          </a:xfrm>
          <a:custGeom>
            <a:avLst/>
            <a:gdLst/>
            <a:ahLst/>
            <a:cxnLst/>
            <a:rect l="l" t="t" r="r" b="b"/>
            <a:pathLst>
              <a:path w="78714" h="86410">
                <a:moveTo>
                  <a:pt x="68153" y="24002"/>
                </a:moveTo>
                <a:lnTo>
                  <a:pt x="67193" y="18242"/>
                </a:lnTo>
                <a:lnTo>
                  <a:pt x="66233" y="16322"/>
                </a:lnTo>
                <a:lnTo>
                  <a:pt x="65272" y="12481"/>
                </a:lnTo>
                <a:lnTo>
                  <a:pt x="62392" y="8641"/>
                </a:lnTo>
                <a:lnTo>
                  <a:pt x="57591" y="5760"/>
                </a:lnTo>
                <a:lnTo>
                  <a:pt x="52791" y="1920"/>
                </a:lnTo>
                <a:lnTo>
                  <a:pt x="47030" y="0"/>
                </a:lnTo>
                <a:lnTo>
                  <a:pt x="32628" y="0"/>
                </a:lnTo>
                <a:lnTo>
                  <a:pt x="26868" y="960"/>
                </a:lnTo>
                <a:lnTo>
                  <a:pt x="20147" y="3840"/>
                </a:lnTo>
                <a:lnTo>
                  <a:pt x="14386" y="5760"/>
                </a:lnTo>
                <a:lnTo>
                  <a:pt x="9601" y="8641"/>
                </a:lnTo>
                <a:lnTo>
                  <a:pt x="6720" y="12481"/>
                </a:lnTo>
                <a:lnTo>
                  <a:pt x="2880" y="16322"/>
                </a:lnTo>
                <a:lnTo>
                  <a:pt x="1920" y="20162"/>
                </a:lnTo>
                <a:lnTo>
                  <a:pt x="1920" y="26883"/>
                </a:lnTo>
                <a:lnTo>
                  <a:pt x="2880" y="29763"/>
                </a:lnTo>
                <a:lnTo>
                  <a:pt x="5760" y="31683"/>
                </a:lnTo>
                <a:lnTo>
                  <a:pt x="7665" y="34564"/>
                </a:lnTo>
                <a:lnTo>
                  <a:pt x="10561" y="35524"/>
                </a:lnTo>
                <a:lnTo>
                  <a:pt x="18227" y="35524"/>
                </a:lnTo>
                <a:lnTo>
                  <a:pt x="21107" y="34564"/>
                </a:lnTo>
                <a:lnTo>
                  <a:pt x="23027" y="32644"/>
                </a:lnTo>
                <a:lnTo>
                  <a:pt x="24947" y="30723"/>
                </a:lnTo>
                <a:lnTo>
                  <a:pt x="25907" y="27843"/>
                </a:lnTo>
                <a:lnTo>
                  <a:pt x="25907" y="23042"/>
                </a:lnTo>
                <a:lnTo>
                  <a:pt x="24947" y="20162"/>
                </a:lnTo>
                <a:lnTo>
                  <a:pt x="23027" y="18242"/>
                </a:lnTo>
                <a:lnTo>
                  <a:pt x="21107" y="16322"/>
                </a:lnTo>
                <a:lnTo>
                  <a:pt x="20147" y="14401"/>
                </a:lnTo>
                <a:lnTo>
                  <a:pt x="20147" y="11521"/>
                </a:lnTo>
                <a:lnTo>
                  <a:pt x="21107" y="10561"/>
                </a:lnTo>
                <a:lnTo>
                  <a:pt x="23027" y="9601"/>
                </a:lnTo>
                <a:lnTo>
                  <a:pt x="24947" y="7680"/>
                </a:lnTo>
                <a:lnTo>
                  <a:pt x="28788" y="6736"/>
                </a:lnTo>
                <a:lnTo>
                  <a:pt x="34549" y="6736"/>
                </a:lnTo>
                <a:lnTo>
                  <a:pt x="36469" y="7680"/>
                </a:lnTo>
                <a:lnTo>
                  <a:pt x="38389" y="8641"/>
                </a:lnTo>
                <a:lnTo>
                  <a:pt x="40309" y="10561"/>
                </a:lnTo>
                <a:lnTo>
                  <a:pt x="41269" y="11521"/>
                </a:lnTo>
                <a:lnTo>
                  <a:pt x="42230" y="13441"/>
                </a:lnTo>
                <a:lnTo>
                  <a:pt x="43190" y="14401"/>
                </a:lnTo>
                <a:lnTo>
                  <a:pt x="43190" y="32644"/>
                </a:lnTo>
                <a:lnTo>
                  <a:pt x="39600" y="34361"/>
                </a:lnTo>
                <a:lnTo>
                  <a:pt x="25329" y="41623"/>
                </a:lnTo>
                <a:lnTo>
                  <a:pt x="14745" y="47772"/>
                </a:lnTo>
                <a:lnTo>
                  <a:pt x="7665" y="52806"/>
                </a:lnTo>
                <a:lnTo>
                  <a:pt x="2880" y="57607"/>
                </a:lnTo>
                <a:lnTo>
                  <a:pt x="0" y="63367"/>
                </a:lnTo>
                <a:lnTo>
                  <a:pt x="0" y="74889"/>
                </a:lnTo>
                <a:lnTo>
                  <a:pt x="1920" y="78729"/>
                </a:lnTo>
                <a:lnTo>
                  <a:pt x="4785" y="81610"/>
                </a:lnTo>
                <a:lnTo>
                  <a:pt x="7665" y="84475"/>
                </a:lnTo>
                <a:lnTo>
                  <a:pt x="11506" y="86410"/>
                </a:lnTo>
                <a:lnTo>
                  <a:pt x="16306" y="86410"/>
                </a:lnTo>
                <a:lnTo>
                  <a:pt x="20007" y="86068"/>
                </a:lnTo>
                <a:lnTo>
                  <a:pt x="31164" y="81793"/>
                </a:lnTo>
                <a:lnTo>
                  <a:pt x="28788" y="70088"/>
                </a:lnTo>
                <a:lnTo>
                  <a:pt x="26868" y="69128"/>
                </a:lnTo>
                <a:lnTo>
                  <a:pt x="24947" y="67208"/>
                </a:lnTo>
                <a:lnTo>
                  <a:pt x="23987" y="64328"/>
                </a:lnTo>
                <a:lnTo>
                  <a:pt x="23987" y="58567"/>
                </a:lnTo>
                <a:lnTo>
                  <a:pt x="24947" y="55686"/>
                </a:lnTo>
                <a:lnTo>
                  <a:pt x="27828" y="51846"/>
                </a:lnTo>
                <a:lnTo>
                  <a:pt x="30708" y="47045"/>
                </a:lnTo>
                <a:lnTo>
                  <a:pt x="36469" y="43205"/>
                </a:lnTo>
                <a:lnTo>
                  <a:pt x="43190" y="39364"/>
                </a:lnTo>
                <a:lnTo>
                  <a:pt x="43190" y="66248"/>
                </a:lnTo>
                <a:lnTo>
                  <a:pt x="39349" y="70088"/>
                </a:lnTo>
                <a:lnTo>
                  <a:pt x="43190" y="72969"/>
                </a:lnTo>
                <a:lnTo>
                  <a:pt x="44150" y="76809"/>
                </a:lnTo>
                <a:lnTo>
                  <a:pt x="45110" y="80650"/>
                </a:lnTo>
                <a:lnTo>
                  <a:pt x="47990" y="82570"/>
                </a:lnTo>
                <a:lnTo>
                  <a:pt x="50871" y="85450"/>
                </a:lnTo>
                <a:lnTo>
                  <a:pt x="54711" y="86410"/>
                </a:lnTo>
                <a:lnTo>
                  <a:pt x="63352" y="86410"/>
                </a:lnTo>
                <a:lnTo>
                  <a:pt x="66233" y="85450"/>
                </a:lnTo>
                <a:lnTo>
                  <a:pt x="70073" y="83530"/>
                </a:lnTo>
                <a:lnTo>
                  <a:pt x="72953" y="81610"/>
                </a:lnTo>
                <a:lnTo>
                  <a:pt x="75834" y="77769"/>
                </a:lnTo>
                <a:lnTo>
                  <a:pt x="78714" y="73929"/>
                </a:lnTo>
                <a:lnTo>
                  <a:pt x="75834" y="72008"/>
                </a:lnTo>
                <a:lnTo>
                  <a:pt x="74874" y="73929"/>
                </a:lnTo>
                <a:lnTo>
                  <a:pt x="72953" y="74889"/>
                </a:lnTo>
                <a:lnTo>
                  <a:pt x="70073" y="74889"/>
                </a:lnTo>
                <a:lnTo>
                  <a:pt x="69113" y="73929"/>
                </a:lnTo>
                <a:lnTo>
                  <a:pt x="68153" y="72969"/>
                </a:lnTo>
                <a:lnTo>
                  <a:pt x="68153" y="24002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/>
          <p:nvPr/>
        </p:nvSpPr>
        <p:spPr>
          <a:xfrm>
            <a:off x="4894173" y="2991032"/>
            <a:ext cx="89275" cy="84475"/>
          </a:xfrm>
          <a:custGeom>
            <a:avLst/>
            <a:gdLst/>
            <a:ahLst/>
            <a:cxnLst/>
            <a:rect l="l" t="t" r="r" b="b"/>
            <a:pathLst>
              <a:path w="89275" h="84475">
                <a:moveTo>
                  <a:pt x="42230" y="84475"/>
                </a:moveTo>
                <a:lnTo>
                  <a:pt x="42230" y="81610"/>
                </a:lnTo>
                <a:lnTo>
                  <a:pt x="38389" y="81610"/>
                </a:lnTo>
                <a:lnTo>
                  <a:pt x="36469" y="80650"/>
                </a:lnTo>
                <a:lnTo>
                  <a:pt x="35509" y="78729"/>
                </a:lnTo>
                <a:lnTo>
                  <a:pt x="34549" y="76809"/>
                </a:lnTo>
                <a:lnTo>
                  <a:pt x="33588" y="72969"/>
                </a:lnTo>
                <a:lnTo>
                  <a:pt x="33588" y="23042"/>
                </a:lnTo>
                <a:lnTo>
                  <a:pt x="38389" y="15361"/>
                </a:lnTo>
                <a:lnTo>
                  <a:pt x="43190" y="12481"/>
                </a:lnTo>
                <a:lnTo>
                  <a:pt x="50871" y="12481"/>
                </a:lnTo>
                <a:lnTo>
                  <a:pt x="51831" y="13441"/>
                </a:lnTo>
                <a:lnTo>
                  <a:pt x="52791" y="14401"/>
                </a:lnTo>
                <a:lnTo>
                  <a:pt x="53751" y="16322"/>
                </a:lnTo>
                <a:lnTo>
                  <a:pt x="54711" y="17282"/>
                </a:lnTo>
                <a:lnTo>
                  <a:pt x="54711" y="19202"/>
                </a:lnTo>
                <a:lnTo>
                  <a:pt x="55671" y="24002"/>
                </a:lnTo>
                <a:lnTo>
                  <a:pt x="55671" y="72969"/>
                </a:lnTo>
                <a:lnTo>
                  <a:pt x="54711" y="76809"/>
                </a:lnTo>
                <a:lnTo>
                  <a:pt x="53751" y="77769"/>
                </a:lnTo>
                <a:lnTo>
                  <a:pt x="52791" y="79689"/>
                </a:lnTo>
                <a:lnTo>
                  <a:pt x="49911" y="81610"/>
                </a:lnTo>
                <a:lnTo>
                  <a:pt x="47030" y="81610"/>
                </a:lnTo>
                <a:lnTo>
                  <a:pt x="47030" y="84475"/>
                </a:lnTo>
                <a:lnTo>
                  <a:pt x="89275" y="84475"/>
                </a:lnTo>
                <a:lnTo>
                  <a:pt x="89275" y="81610"/>
                </a:lnTo>
                <a:lnTo>
                  <a:pt x="85435" y="81610"/>
                </a:lnTo>
                <a:lnTo>
                  <a:pt x="82555" y="80650"/>
                </a:lnTo>
                <a:lnTo>
                  <a:pt x="81594" y="78729"/>
                </a:lnTo>
                <a:lnTo>
                  <a:pt x="80634" y="76809"/>
                </a:lnTo>
                <a:lnTo>
                  <a:pt x="79674" y="72969"/>
                </a:lnTo>
                <a:lnTo>
                  <a:pt x="79674" y="19202"/>
                </a:lnTo>
                <a:lnTo>
                  <a:pt x="78714" y="15361"/>
                </a:lnTo>
                <a:lnTo>
                  <a:pt x="77754" y="11521"/>
                </a:lnTo>
                <a:lnTo>
                  <a:pt x="74874" y="7680"/>
                </a:lnTo>
                <a:lnTo>
                  <a:pt x="71993" y="4800"/>
                </a:lnTo>
                <a:lnTo>
                  <a:pt x="68153" y="1920"/>
                </a:lnTo>
                <a:lnTo>
                  <a:pt x="63352" y="0"/>
                </a:lnTo>
                <a:lnTo>
                  <a:pt x="53751" y="0"/>
                </a:lnTo>
                <a:lnTo>
                  <a:pt x="49911" y="960"/>
                </a:lnTo>
                <a:lnTo>
                  <a:pt x="46070" y="3840"/>
                </a:lnTo>
                <a:lnTo>
                  <a:pt x="42230" y="5760"/>
                </a:lnTo>
                <a:lnTo>
                  <a:pt x="37429" y="8641"/>
                </a:lnTo>
                <a:lnTo>
                  <a:pt x="33588" y="13441"/>
                </a:lnTo>
                <a:lnTo>
                  <a:pt x="33588" y="2895"/>
                </a:lnTo>
                <a:lnTo>
                  <a:pt x="0" y="2895"/>
                </a:lnTo>
                <a:lnTo>
                  <a:pt x="0" y="5760"/>
                </a:lnTo>
                <a:lnTo>
                  <a:pt x="3840" y="6736"/>
                </a:lnTo>
                <a:lnTo>
                  <a:pt x="5760" y="7680"/>
                </a:lnTo>
                <a:lnTo>
                  <a:pt x="7680" y="8641"/>
                </a:lnTo>
                <a:lnTo>
                  <a:pt x="8641" y="10561"/>
                </a:lnTo>
                <a:lnTo>
                  <a:pt x="8641" y="76809"/>
                </a:lnTo>
                <a:lnTo>
                  <a:pt x="7680" y="78729"/>
                </a:lnTo>
                <a:lnTo>
                  <a:pt x="5760" y="80650"/>
                </a:lnTo>
                <a:lnTo>
                  <a:pt x="3840" y="81610"/>
                </a:lnTo>
                <a:lnTo>
                  <a:pt x="0" y="81610"/>
                </a:lnTo>
                <a:lnTo>
                  <a:pt x="0" y="84475"/>
                </a:lnTo>
                <a:lnTo>
                  <a:pt x="42230" y="84475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" name="object 165"/>
          <p:cNvSpPr/>
          <p:nvPr/>
        </p:nvSpPr>
        <p:spPr>
          <a:xfrm>
            <a:off x="4993050" y="3034719"/>
            <a:ext cx="51839" cy="0"/>
          </a:xfrm>
          <a:custGeom>
            <a:avLst/>
            <a:gdLst/>
            <a:ahLst/>
            <a:cxnLst/>
            <a:rect l="l" t="t" r="r" b="b"/>
            <a:pathLst>
              <a:path w="51839" h="0">
                <a:moveTo>
                  <a:pt x="0" y="0"/>
                </a:moveTo>
                <a:lnTo>
                  <a:pt x="51839" y="0"/>
                </a:lnTo>
              </a:path>
            </a:pathLst>
          </a:custGeom>
          <a:ln w="19510">
            <a:solidFill>
              <a:srgbClr val="00B04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" name="object 166"/>
          <p:cNvSpPr/>
          <p:nvPr/>
        </p:nvSpPr>
        <p:spPr>
          <a:xfrm>
            <a:off x="1559869" y="3695718"/>
            <a:ext cx="12807" cy="18177"/>
          </a:xfrm>
          <a:custGeom>
            <a:avLst/>
            <a:gdLst/>
            <a:ahLst/>
            <a:cxnLst/>
            <a:rect l="l" t="t" r="r" b="b"/>
            <a:pathLst>
              <a:path w="12807" h="18177">
                <a:moveTo>
                  <a:pt x="12807" y="13377"/>
                </a:moveTo>
                <a:lnTo>
                  <a:pt x="7046" y="13377"/>
                </a:lnTo>
                <a:lnTo>
                  <a:pt x="3206" y="10496"/>
                </a:lnTo>
                <a:lnTo>
                  <a:pt x="1285" y="3775"/>
                </a:lnTo>
                <a:lnTo>
                  <a:pt x="0" y="0"/>
                </a:lnTo>
                <a:lnTo>
                  <a:pt x="486" y="14658"/>
                </a:lnTo>
                <a:lnTo>
                  <a:pt x="11831" y="18177"/>
                </a:lnTo>
                <a:lnTo>
                  <a:pt x="12807" y="133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" name="object 167"/>
          <p:cNvSpPr/>
          <p:nvPr/>
        </p:nvSpPr>
        <p:spPr>
          <a:xfrm>
            <a:off x="1543872" y="3620780"/>
            <a:ext cx="57591" cy="93116"/>
          </a:xfrm>
          <a:custGeom>
            <a:avLst/>
            <a:gdLst/>
            <a:ahLst/>
            <a:cxnLst/>
            <a:rect l="l" t="t" r="r" b="b"/>
            <a:pathLst>
              <a:path w="57591" h="93116">
                <a:moveTo>
                  <a:pt x="785" y="33044"/>
                </a:moveTo>
                <a:lnTo>
                  <a:pt x="0" y="47045"/>
                </a:lnTo>
                <a:lnTo>
                  <a:pt x="219" y="53922"/>
                </a:lnTo>
                <a:lnTo>
                  <a:pt x="2249" y="66685"/>
                </a:lnTo>
                <a:lnTo>
                  <a:pt x="6720" y="77754"/>
                </a:lnTo>
                <a:lnTo>
                  <a:pt x="7190" y="78598"/>
                </a:lnTo>
                <a:lnTo>
                  <a:pt x="16483" y="89597"/>
                </a:lnTo>
                <a:lnTo>
                  <a:pt x="15996" y="74938"/>
                </a:lnTo>
                <a:lnTo>
                  <a:pt x="13432" y="63262"/>
                </a:lnTo>
                <a:lnTo>
                  <a:pt x="12481" y="48950"/>
                </a:lnTo>
                <a:lnTo>
                  <a:pt x="12481" y="41285"/>
                </a:lnTo>
                <a:lnTo>
                  <a:pt x="13441" y="33604"/>
                </a:lnTo>
                <a:lnTo>
                  <a:pt x="14401" y="25923"/>
                </a:lnTo>
                <a:lnTo>
                  <a:pt x="15361" y="17282"/>
                </a:lnTo>
                <a:lnTo>
                  <a:pt x="17282" y="11521"/>
                </a:lnTo>
                <a:lnTo>
                  <a:pt x="21122" y="8641"/>
                </a:lnTo>
                <a:lnTo>
                  <a:pt x="23042" y="5760"/>
                </a:lnTo>
                <a:lnTo>
                  <a:pt x="25923" y="4800"/>
                </a:lnTo>
                <a:lnTo>
                  <a:pt x="33604" y="4800"/>
                </a:lnTo>
                <a:lnTo>
                  <a:pt x="35509" y="6720"/>
                </a:lnTo>
                <a:lnTo>
                  <a:pt x="37444" y="8641"/>
                </a:lnTo>
                <a:lnTo>
                  <a:pt x="40325" y="12481"/>
                </a:lnTo>
                <a:lnTo>
                  <a:pt x="41285" y="17282"/>
                </a:lnTo>
                <a:lnTo>
                  <a:pt x="41433" y="17813"/>
                </a:lnTo>
                <a:lnTo>
                  <a:pt x="43482" y="29143"/>
                </a:lnTo>
                <a:lnTo>
                  <a:pt x="44165" y="43205"/>
                </a:lnTo>
                <a:lnTo>
                  <a:pt x="44048" y="50963"/>
                </a:lnTo>
                <a:lnTo>
                  <a:pt x="43126" y="64293"/>
                </a:lnTo>
                <a:lnTo>
                  <a:pt x="41285" y="74874"/>
                </a:lnTo>
                <a:lnTo>
                  <a:pt x="40325" y="79674"/>
                </a:lnTo>
                <a:lnTo>
                  <a:pt x="38389" y="83515"/>
                </a:lnTo>
                <a:lnTo>
                  <a:pt x="35509" y="85435"/>
                </a:lnTo>
                <a:lnTo>
                  <a:pt x="33604" y="87355"/>
                </a:lnTo>
                <a:lnTo>
                  <a:pt x="30723" y="88315"/>
                </a:lnTo>
                <a:lnTo>
                  <a:pt x="28803" y="88315"/>
                </a:lnTo>
                <a:lnTo>
                  <a:pt x="27828" y="93116"/>
                </a:lnTo>
                <a:lnTo>
                  <a:pt x="32644" y="93116"/>
                </a:lnTo>
                <a:lnTo>
                  <a:pt x="37444" y="91196"/>
                </a:lnTo>
                <a:lnTo>
                  <a:pt x="41285" y="88315"/>
                </a:lnTo>
                <a:lnTo>
                  <a:pt x="46070" y="84475"/>
                </a:lnTo>
                <a:lnTo>
                  <a:pt x="49911" y="79674"/>
                </a:lnTo>
                <a:lnTo>
                  <a:pt x="52791" y="71993"/>
                </a:lnTo>
                <a:lnTo>
                  <a:pt x="53103" y="71245"/>
                </a:lnTo>
                <a:lnTo>
                  <a:pt x="56362" y="59623"/>
                </a:lnTo>
                <a:lnTo>
                  <a:pt x="57591" y="46070"/>
                </a:lnTo>
                <a:lnTo>
                  <a:pt x="56484" y="32704"/>
                </a:lnTo>
                <a:lnTo>
                  <a:pt x="52893" y="20502"/>
                </a:lnTo>
                <a:lnTo>
                  <a:pt x="47045" y="10561"/>
                </a:lnTo>
                <a:lnTo>
                  <a:pt x="42230" y="3840"/>
                </a:lnTo>
                <a:lnTo>
                  <a:pt x="35509" y="0"/>
                </a:lnTo>
                <a:lnTo>
                  <a:pt x="24963" y="0"/>
                </a:lnTo>
                <a:lnTo>
                  <a:pt x="20162" y="960"/>
                </a:lnTo>
                <a:lnTo>
                  <a:pt x="16322" y="3840"/>
                </a:lnTo>
                <a:lnTo>
                  <a:pt x="11521" y="7680"/>
                </a:lnTo>
                <a:lnTo>
                  <a:pt x="7680" y="13441"/>
                </a:lnTo>
                <a:lnTo>
                  <a:pt x="3840" y="21122"/>
                </a:lnTo>
                <a:lnTo>
                  <a:pt x="3580" y="21748"/>
                </a:lnTo>
                <a:lnTo>
                  <a:pt x="785" y="330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" name="object 168"/>
          <p:cNvSpPr/>
          <p:nvPr/>
        </p:nvSpPr>
        <p:spPr>
          <a:xfrm>
            <a:off x="1611066" y="3620780"/>
            <a:ext cx="103677" cy="95036"/>
          </a:xfrm>
          <a:custGeom>
            <a:avLst/>
            <a:gdLst/>
            <a:ahLst/>
            <a:cxnLst/>
            <a:rect l="l" t="t" r="r" b="b"/>
            <a:pathLst>
              <a:path w="103677" h="95036">
                <a:moveTo>
                  <a:pt x="65272" y="71033"/>
                </a:moveTo>
                <a:lnTo>
                  <a:pt x="65272" y="75834"/>
                </a:lnTo>
                <a:lnTo>
                  <a:pt x="66233" y="79674"/>
                </a:lnTo>
                <a:lnTo>
                  <a:pt x="68168" y="83515"/>
                </a:lnTo>
                <a:lnTo>
                  <a:pt x="70073" y="87355"/>
                </a:lnTo>
                <a:lnTo>
                  <a:pt x="72008" y="90236"/>
                </a:lnTo>
                <a:lnTo>
                  <a:pt x="74889" y="92156"/>
                </a:lnTo>
                <a:lnTo>
                  <a:pt x="77769" y="94076"/>
                </a:lnTo>
                <a:lnTo>
                  <a:pt x="76794" y="84475"/>
                </a:lnTo>
                <a:lnTo>
                  <a:pt x="75834" y="79674"/>
                </a:lnTo>
                <a:lnTo>
                  <a:pt x="75834" y="63352"/>
                </a:lnTo>
                <a:lnTo>
                  <a:pt x="76794" y="56631"/>
                </a:lnTo>
                <a:lnTo>
                  <a:pt x="78729" y="53751"/>
                </a:lnTo>
                <a:lnTo>
                  <a:pt x="80634" y="51846"/>
                </a:lnTo>
                <a:lnTo>
                  <a:pt x="82555" y="50886"/>
                </a:lnTo>
                <a:lnTo>
                  <a:pt x="86395" y="50886"/>
                </a:lnTo>
                <a:lnTo>
                  <a:pt x="88315" y="51846"/>
                </a:lnTo>
                <a:lnTo>
                  <a:pt x="89275" y="53751"/>
                </a:lnTo>
                <a:lnTo>
                  <a:pt x="92156" y="56631"/>
                </a:lnTo>
                <a:lnTo>
                  <a:pt x="93116" y="63352"/>
                </a:lnTo>
                <a:lnTo>
                  <a:pt x="93116" y="78714"/>
                </a:lnTo>
                <a:lnTo>
                  <a:pt x="92156" y="84475"/>
                </a:lnTo>
                <a:lnTo>
                  <a:pt x="89275" y="87355"/>
                </a:lnTo>
                <a:lnTo>
                  <a:pt x="88315" y="90236"/>
                </a:lnTo>
                <a:lnTo>
                  <a:pt x="86395" y="91196"/>
                </a:lnTo>
                <a:lnTo>
                  <a:pt x="82555" y="91196"/>
                </a:lnTo>
                <a:lnTo>
                  <a:pt x="80634" y="90236"/>
                </a:lnTo>
                <a:lnTo>
                  <a:pt x="81610" y="95036"/>
                </a:lnTo>
                <a:lnTo>
                  <a:pt x="89275" y="95036"/>
                </a:lnTo>
                <a:lnTo>
                  <a:pt x="94076" y="93116"/>
                </a:lnTo>
                <a:lnTo>
                  <a:pt x="97917" y="89275"/>
                </a:lnTo>
                <a:lnTo>
                  <a:pt x="101757" y="84475"/>
                </a:lnTo>
                <a:lnTo>
                  <a:pt x="103677" y="78714"/>
                </a:lnTo>
                <a:lnTo>
                  <a:pt x="103677" y="66233"/>
                </a:lnTo>
                <a:lnTo>
                  <a:pt x="102717" y="62407"/>
                </a:lnTo>
                <a:lnTo>
                  <a:pt x="100797" y="58567"/>
                </a:lnTo>
                <a:lnTo>
                  <a:pt x="98877" y="54726"/>
                </a:lnTo>
                <a:lnTo>
                  <a:pt x="96956" y="51846"/>
                </a:lnTo>
                <a:lnTo>
                  <a:pt x="93116" y="49911"/>
                </a:lnTo>
                <a:lnTo>
                  <a:pt x="90236" y="48005"/>
                </a:lnTo>
                <a:lnTo>
                  <a:pt x="87355" y="47045"/>
                </a:lnTo>
                <a:lnTo>
                  <a:pt x="81610" y="47045"/>
                </a:lnTo>
                <a:lnTo>
                  <a:pt x="77769" y="48005"/>
                </a:lnTo>
                <a:lnTo>
                  <a:pt x="74889" y="49911"/>
                </a:lnTo>
                <a:lnTo>
                  <a:pt x="72008" y="51846"/>
                </a:lnTo>
                <a:lnTo>
                  <a:pt x="70073" y="54726"/>
                </a:lnTo>
                <a:lnTo>
                  <a:pt x="68168" y="58567"/>
                </a:lnTo>
                <a:lnTo>
                  <a:pt x="66233" y="62407"/>
                </a:lnTo>
                <a:lnTo>
                  <a:pt x="65272" y="66233"/>
                </a:lnTo>
                <a:lnTo>
                  <a:pt x="65272" y="71033"/>
                </a:lnTo>
                <a:close/>
              </a:path>
              <a:path w="103677" h="95036">
                <a:moveTo>
                  <a:pt x="81610" y="0"/>
                </a:moveTo>
                <a:lnTo>
                  <a:pt x="16322" y="95036"/>
                </a:lnTo>
                <a:lnTo>
                  <a:pt x="22082" y="95036"/>
                </a:lnTo>
                <a:lnTo>
                  <a:pt x="87355" y="0"/>
                </a:lnTo>
                <a:lnTo>
                  <a:pt x="81610" y="0"/>
                </a:lnTo>
                <a:close/>
              </a:path>
              <a:path w="103677" h="95036">
                <a:moveTo>
                  <a:pt x="15361" y="43205"/>
                </a:moveTo>
                <a:lnTo>
                  <a:pt x="13441" y="42230"/>
                </a:lnTo>
                <a:lnTo>
                  <a:pt x="12481" y="40325"/>
                </a:lnTo>
                <a:lnTo>
                  <a:pt x="11521" y="38404"/>
                </a:lnTo>
                <a:lnTo>
                  <a:pt x="10561" y="34564"/>
                </a:lnTo>
                <a:lnTo>
                  <a:pt x="12481" y="47045"/>
                </a:lnTo>
                <a:lnTo>
                  <a:pt x="15361" y="48005"/>
                </a:lnTo>
                <a:lnTo>
                  <a:pt x="15361" y="43205"/>
                </a:lnTo>
                <a:close/>
              </a:path>
              <a:path w="103677" h="95036">
                <a:moveTo>
                  <a:pt x="0" y="19202"/>
                </a:moveTo>
                <a:lnTo>
                  <a:pt x="0" y="28803"/>
                </a:lnTo>
                <a:lnTo>
                  <a:pt x="960" y="32644"/>
                </a:lnTo>
                <a:lnTo>
                  <a:pt x="2880" y="36484"/>
                </a:lnTo>
                <a:lnTo>
                  <a:pt x="4800" y="40325"/>
                </a:lnTo>
                <a:lnTo>
                  <a:pt x="6720" y="43205"/>
                </a:lnTo>
                <a:lnTo>
                  <a:pt x="9601" y="45125"/>
                </a:lnTo>
                <a:lnTo>
                  <a:pt x="12481" y="47045"/>
                </a:lnTo>
                <a:lnTo>
                  <a:pt x="10561" y="34564"/>
                </a:lnTo>
                <a:lnTo>
                  <a:pt x="10561" y="15361"/>
                </a:lnTo>
                <a:lnTo>
                  <a:pt x="11521" y="9601"/>
                </a:lnTo>
                <a:lnTo>
                  <a:pt x="13441" y="7680"/>
                </a:lnTo>
                <a:lnTo>
                  <a:pt x="14401" y="4800"/>
                </a:lnTo>
                <a:lnTo>
                  <a:pt x="17282" y="3840"/>
                </a:lnTo>
                <a:lnTo>
                  <a:pt x="21122" y="3840"/>
                </a:lnTo>
                <a:lnTo>
                  <a:pt x="23042" y="4800"/>
                </a:lnTo>
                <a:lnTo>
                  <a:pt x="24002" y="6720"/>
                </a:lnTo>
                <a:lnTo>
                  <a:pt x="26883" y="10561"/>
                </a:lnTo>
                <a:lnTo>
                  <a:pt x="27843" y="16322"/>
                </a:lnTo>
                <a:lnTo>
                  <a:pt x="27843" y="32644"/>
                </a:lnTo>
                <a:lnTo>
                  <a:pt x="26883" y="38404"/>
                </a:lnTo>
                <a:lnTo>
                  <a:pt x="24002" y="41285"/>
                </a:lnTo>
                <a:lnTo>
                  <a:pt x="23042" y="44165"/>
                </a:lnTo>
                <a:lnTo>
                  <a:pt x="21122" y="45125"/>
                </a:lnTo>
                <a:lnTo>
                  <a:pt x="17282" y="45125"/>
                </a:lnTo>
                <a:lnTo>
                  <a:pt x="16322" y="44165"/>
                </a:lnTo>
                <a:lnTo>
                  <a:pt x="15361" y="43205"/>
                </a:lnTo>
                <a:lnTo>
                  <a:pt x="15361" y="48005"/>
                </a:lnTo>
                <a:lnTo>
                  <a:pt x="24002" y="48005"/>
                </a:lnTo>
                <a:lnTo>
                  <a:pt x="28803" y="46070"/>
                </a:lnTo>
                <a:lnTo>
                  <a:pt x="32644" y="42230"/>
                </a:lnTo>
                <a:lnTo>
                  <a:pt x="36484" y="37444"/>
                </a:lnTo>
                <a:lnTo>
                  <a:pt x="38404" y="31683"/>
                </a:lnTo>
                <a:lnTo>
                  <a:pt x="38404" y="17282"/>
                </a:lnTo>
                <a:lnTo>
                  <a:pt x="36484" y="12481"/>
                </a:lnTo>
                <a:lnTo>
                  <a:pt x="32644" y="6720"/>
                </a:lnTo>
                <a:lnTo>
                  <a:pt x="29763" y="1920"/>
                </a:lnTo>
                <a:lnTo>
                  <a:pt x="24963" y="0"/>
                </a:lnTo>
                <a:lnTo>
                  <a:pt x="16322" y="0"/>
                </a:lnTo>
                <a:lnTo>
                  <a:pt x="12481" y="960"/>
                </a:lnTo>
                <a:lnTo>
                  <a:pt x="9601" y="2880"/>
                </a:lnTo>
                <a:lnTo>
                  <a:pt x="6720" y="4800"/>
                </a:lnTo>
                <a:lnTo>
                  <a:pt x="4800" y="7680"/>
                </a:lnTo>
                <a:lnTo>
                  <a:pt x="2880" y="11521"/>
                </a:lnTo>
                <a:lnTo>
                  <a:pt x="960" y="15361"/>
                </a:lnTo>
                <a:lnTo>
                  <a:pt x="0" y="19202"/>
                </a:lnTo>
                <a:close/>
              </a:path>
              <a:path w="103677" h="95036">
                <a:moveTo>
                  <a:pt x="78729" y="88315"/>
                </a:moveTo>
                <a:lnTo>
                  <a:pt x="76794" y="84475"/>
                </a:lnTo>
                <a:lnTo>
                  <a:pt x="77769" y="94076"/>
                </a:lnTo>
                <a:lnTo>
                  <a:pt x="81610" y="95036"/>
                </a:lnTo>
                <a:lnTo>
                  <a:pt x="80634" y="90236"/>
                </a:lnTo>
                <a:lnTo>
                  <a:pt x="78729" y="883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" name="object 169"/>
          <p:cNvSpPr/>
          <p:nvPr/>
        </p:nvSpPr>
        <p:spPr>
          <a:xfrm>
            <a:off x="1486274" y="3370234"/>
            <a:ext cx="35516" cy="92156"/>
          </a:xfrm>
          <a:custGeom>
            <a:avLst/>
            <a:gdLst/>
            <a:ahLst/>
            <a:cxnLst/>
            <a:rect l="l" t="t" r="r" b="b"/>
            <a:pathLst>
              <a:path w="35516" h="92156">
                <a:moveTo>
                  <a:pt x="22079" y="0"/>
                </a:moveTo>
                <a:lnTo>
                  <a:pt x="0" y="11521"/>
                </a:lnTo>
                <a:lnTo>
                  <a:pt x="1917" y="13426"/>
                </a:lnTo>
                <a:lnTo>
                  <a:pt x="4799" y="11521"/>
                </a:lnTo>
                <a:lnTo>
                  <a:pt x="10561" y="11521"/>
                </a:lnTo>
                <a:lnTo>
                  <a:pt x="11519" y="12466"/>
                </a:lnTo>
                <a:lnTo>
                  <a:pt x="12478" y="12466"/>
                </a:lnTo>
                <a:lnTo>
                  <a:pt x="12478" y="15361"/>
                </a:lnTo>
                <a:lnTo>
                  <a:pt x="13437" y="17266"/>
                </a:lnTo>
                <a:lnTo>
                  <a:pt x="13437" y="84475"/>
                </a:lnTo>
                <a:lnTo>
                  <a:pt x="12478" y="85435"/>
                </a:lnTo>
                <a:lnTo>
                  <a:pt x="12478" y="86395"/>
                </a:lnTo>
                <a:lnTo>
                  <a:pt x="11519" y="87355"/>
                </a:lnTo>
                <a:lnTo>
                  <a:pt x="10561" y="88315"/>
                </a:lnTo>
                <a:lnTo>
                  <a:pt x="8638" y="89275"/>
                </a:lnTo>
                <a:lnTo>
                  <a:pt x="1917" y="89275"/>
                </a:lnTo>
                <a:lnTo>
                  <a:pt x="1917" y="92156"/>
                </a:lnTo>
                <a:lnTo>
                  <a:pt x="35516" y="92156"/>
                </a:lnTo>
                <a:lnTo>
                  <a:pt x="35516" y="89275"/>
                </a:lnTo>
                <a:lnTo>
                  <a:pt x="28795" y="89275"/>
                </a:lnTo>
                <a:lnTo>
                  <a:pt x="27837" y="88315"/>
                </a:lnTo>
                <a:lnTo>
                  <a:pt x="25920" y="87355"/>
                </a:lnTo>
                <a:lnTo>
                  <a:pt x="25920" y="86395"/>
                </a:lnTo>
                <a:lnTo>
                  <a:pt x="24955" y="85435"/>
                </a:lnTo>
                <a:lnTo>
                  <a:pt x="24955" y="84475"/>
                </a:lnTo>
                <a:lnTo>
                  <a:pt x="23996" y="80634"/>
                </a:lnTo>
                <a:lnTo>
                  <a:pt x="23996" y="0"/>
                </a:lnTo>
                <a:lnTo>
                  <a:pt x="220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" name="object 170"/>
          <p:cNvSpPr/>
          <p:nvPr/>
        </p:nvSpPr>
        <p:spPr>
          <a:xfrm>
            <a:off x="1571701" y="3458550"/>
            <a:ext cx="9616" cy="4800"/>
          </a:xfrm>
          <a:custGeom>
            <a:avLst/>
            <a:gdLst/>
            <a:ahLst/>
            <a:cxnLst/>
            <a:rect l="l" t="t" r="r" b="b"/>
            <a:pathLst>
              <a:path w="9616" h="4800">
                <a:moveTo>
                  <a:pt x="4815" y="4800"/>
                </a:moveTo>
                <a:lnTo>
                  <a:pt x="9616" y="3840"/>
                </a:lnTo>
                <a:lnTo>
                  <a:pt x="5775" y="0"/>
                </a:lnTo>
                <a:lnTo>
                  <a:pt x="2895" y="960"/>
                </a:lnTo>
                <a:lnTo>
                  <a:pt x="975" y="960"/>
                </a:lnTo>
                <a:lnTo>
                  <a:pt x="0" y="4800"/>
                </a:lnTo>
                <a:lnTo>
                  <a:pt x="4815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" name="object 171"/>
          <p:cNvSpPr/>
          <p:nvPr/>
        </p:nvSpPr>
        <p:spPr>
          <a:xfrm>
            <a:off x="1543872" y="3370234"/>
            <a:ext cx="57591" cy="93116"/>
          </a:xfrm>
          <a:custGeom>
            <a:avLst/>
            <a:gdLst/>
            <a:ahLst/>
            <a:cxnLst/>
            <a:rect l="l" t="t" r="r" b="b"/>
            <a:pathLst>
              <a:path w="57591" h="93116">
                <a:moveTo>
                  <a:pt x="0" y="47990"/>
                </a:moveTo>
                <a:lnTo>
                  <a:pt x="220" y="54526"/>
                </a:lnTo>
                <a:lnTo>
                  <a:pt x="2251" y="67370"/>
                </a:lnTo>
                <a:lnTo>
                  <a:pt x="6720" y="78714"/>
                </a:lnTo>
                <a:lnTo>
                  <a:pt x="16262" y="89558"/>
                </a:lnTo>
                <a:lnTo>
                  <a:pt x="27828" y="93116"/>
                </a:lnTo>
                <a:lnTo>
                  <a:pt x="28803" y="89275"/>
                </a:lnTo>
                <a:lnTo>
                  <a:pt x="23042" y="89275"/>
                </a:lnTo>
                <a:lnTo>
                  <a:pt x="19202" y="86395"/>
                </a:lnTo>
                <a:lnTo>
                  <a:pt x="17282" y="79674"/>
                </a:lnTo>
                <a:lnTo>
                  <a:pt x="15801" y="75169"/>
                </a:lnTo>
                <a:lnTo>
                  <a:pt x="13377" y="63217"/>
                </a:lnTo>
                <a:lnTo>
                  <a:pt x="12481" y="48950"/>
                </a:lnTo>
                <a:lnTo>
                  <a:pt x="12481" y="41269"/>
                </a:lnTo>
                <a:lnTo>
                  <a:pt x="13441" y="33588"/>
                </a:lnTo>
                <a:lnTo>
                  <a:pt x="14401" y="25907"/>
                </a:lnTo>
                <a:lnTo>
                  <a:pt x="15361" y="18227"/>
                </a:lnTo>
                <a:lnTo>
                  <a:pt x="17282" y="12466"/>
                </a:lnTo>
                <a:lnTo>
                  <a:pt x="21122" y="8641"/>
                </a:lnTo>
                <a:lnTo>
                  <a:pt x="23042" y="5745"/>
                </a:lnTo>
                <a:lnTo>
                  <a:pt x="25923" y="4800"/>
                </a:lnTo>
                <a:lnTo>
                  <a:pt x="31668" y="4800"/>
                </a:lnTo>
                <a:lnTo>
                  <a:pt x="33604" y="5745"/>
                </a:lnTo>
                <a:lnTo>
                  <a:pt x="35509" y="6705"/>
                </a:lnTo>
                <a:lnTo>
                  <a:pt x="37444" y="8641"/>
                </a:lnTo>
                <a:lnTo>
                  <a:pt x="40325" y="12466"/>
                </a:lnTo>
                <a:lnTo>
                  <a:pt x="41285" y="17266"/>
                </a:lnTo>
                <a:lnTo>
                  <a:pt x="41433" y="17872"/>
                </a:lnTo>
                <a:lnTo>
                  <a:pt x="43482" y="29848"/>
                </a:lnTo>
                <a:lnTo>
                  <a:pt x="44165" y="43190"/>
                </a:lnTo>
                <a:lnTo>
                  <a:pt x="44048" y="51062"/>
                </a:lnTo>
                <a:lnTo>
                  <a:pt x="43125" y="64713"/>
                </a:lnTo>
                <a:lnTo>
                  <a:pt x="41285" y="74874"/>
                </a:lnTo>
                <a:lnTo>
                  <a:pt x="40325" y="80634"/>
                </a:lnTo>
                <a:lnTo>
                  <a:pt x="38389" y="83515"/>
                </a:lnTo>
                <a:lnTo>
                  <a:pt x="35509" y="86395"/>
                </a:lnTo>
                <a:lnTo>
                  <a:pt x="33604" y="88315"/>
                </a:lnTo>
                <a:lnTo>
                  <a:pt x="37444" y="92156"/>
                </a:lnTo>
                <a:lnTo>
                  <a:pt x="41285" y="88315"/>
                </a:lnTo>
                <a:lnTo>
                  <a:pt x="46070" y="85435"/>
                </a:lnTo>
                <a:lnTo>
                  <a:pt x="49911" y="79674"/>
                </a:lnTo>
                <a:lnTo>
                  <a:pt x="52791" y="72953"/>
                </a:lnTo>
                <a:lnTo>
                  <a:pt x="56442" y="59655"/>
                </a:lnTo>
                <a:lnTo>
                  <a:pt x="57591" y="46070"/>
                </a:lnTo>
                <a:lnTo>
                  <a:pt x="56482" y="33112"/>
                </a:lnTo>
                <a:lnTo>
                  <a:pt x="52891" y="20713"/>
                </a:lnTo>
                <a:lnTo>
                  <a:pt x="47045" y="10546"/>
                </a:lnTo>
                <a:lnTo>
                  <a:pt x="42230" y="3840"/>
                </a:lnTo>
                <a:lnTo>
                  <a:pt x="35509" y="0"/>
                </a:lnTo>
                <a:lnTo>
                  <a:pt x="24963" y="0"/>
                </a:lnTo>
                <a:lnTo>
                  <a:pt x="20162" y="1920"/>
                </a:lnTo>
                <a:lnTo>
                  <a:pt x="16322" y="4800"/>
                </a:lnTo>
                <a:lnTo>
                  <a:pt x="11521" y="8641"/>
                </a:lnTo>
                <a:lnTo>
                  <a:pt x="7680" y="13426"/>
                </a:lnTo>
                <a:lnTo>
                  <a:pt x="3840" y="21107"/>
                </a:lnTo>
                <a:lnTo>
                  <a:pt x="728" y="34335"/>
                </a:lnTo>
                <a:lnTo>
                  <a:pt x="0" y="479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" name="object 172"/>
          <p:cNvSpPr/>
          <p:nvPr/>
        </p:nvSpPr>
        <p:spPr>
          <a:xfrm>
            <a:off x="1611066" y="3370234"/>
            <a:ext cx="103677" cy="95996"/>
          </a:xfrm>
          <a:custGeom>
            <a:avLst/>
            <a:gdLst/>
            <a:ahLst/>
            <a:cxnLst/>
            <a:rect l="l" t="t" r="r" b="b"/>
            <a:pathLst>
              <a:path w="103677" h="95996">
                <a:moveTo>
                  <a:pt x="65272" y="71033"/>
                </a:moveTo>
                <a:lnTo>
                  <a:pt x="65272" y="75834"/>
                </a:lnTo>
                <a:lnTo>
                  <a:pt x="66233" y="80634"/>
                </a:lnTo>
                <a:lnTo>
                  <a:pt x="68168" y="84475"/>
                </a:lnTo>
                <a:lnTo>
                  <a:pt x="70073" y="87355"/>
                </a:lnTo>
                <a:lnTo>
                  <a:pt x="72008" y="90236"/>
                </a:lnTo>
                <a:lnTo>
                  <a:pt x="74889" y="92156"/>
                </a:lnTo>
                <a:lnTo>
                  <a:pt x="77769" y="94076"/>
                </a:lnTo>
                <a:lnTo>
                  <a:pt x="76794" y="85435"/>
                </a:lnTo>
                <a:lnTo>
                  <a:pt x="75834" y="79674"/>
                </a:lnTo>
                <a:lnTo>
                  <a:pt x="75834" y="63352"/>
                </a:lnTo>
                <a:lnTo>
                  <a:pt x="76794" y="57591"/>
                </a:lnTo>
                <a:lnTo>
                  <a:pt x="78729" y="54711"/>
                </a:lnTo>
                <a:lnTo>
                  <a:pt x="80634" y="51831"/>
                </a:lnTo>
                <a:lnTo>
                  <a:pt x="82555" y="50871"/>
                </a:lnTo>
                <a:lnTo>
                  <a:pt x="86395" y="50871"/>
                </a:lnTo>
                <a:lnTo>
                  <a:pt x="88315" y="51831"/>
                </a:lnTo>
                <a:lnTo>
                  <a:pt x="89275" y="54711"/>
                </a:lnTo>
                <a:lnTo>
                  <a:pt x="92156" y="57591"/>
                </a:lnTo>
                <a:lnTo>
                  <a:pt x="93116" y="63352"/>
                </a:lnTo>
                <a:lnTo>
                  <a:pt x="93116" y="79674"/>
                </a:lnTo>
                <a:lnTo>
                  <a:pt x="92156" y="85435"/>
                </a:lnTo>
                <a:lnTo>
                  <a:pt x="89275" y="88315"/>
                </a:lnTo>
                <a:lnTo>
                  <a:pt x="88315" y="90236"/>
                </a:lnTo>
                <a:lnTo>
                  <a:pt x="86395" y="92156"/>
                </a:lnTo>
                <a:lnTo>
                  <a:pt x="82555" y="92156"/>
                </a:lnTo>
                <a:lnTo>
                  <a:pt x="80634" y="90236"/>
                </a:lnTo>
                <a:lnTo>
                  <a:pt x="81610" y="95996"/>
                </a:lnTo>
                <a:lnTo>
                  <a:pt x="89275" y="95996"/>
                </a:lnTo>
                <a:lnTo>
                  <a:pt x="94076" y="93116"/>
                </a:lnTo>
                <a:lnTo>
                  <a:pt x="97917" y="89275"/>
                </a:lnTo>
                <a:lnTo>
                  <a:pt x="101757" y="85435"/>
                </a:lnTo>
                <a:lnTo>
                  <a:pt x="103677" y="79674"/>
                </a:lnTo>
                <a:lnTo>
                  <a:pt x="103677" y="67193"/>
                </a:lnTo>
                <a:lnTo>
                  <a:pt x="102717" y="62392"/>
                </a:lnTo>
                <a:lnTo>
                  <a:pt x="100797" y="58552"/>
                </a:lnTo>
                <a:lnTo>
                  <a:pt x="98877" y="54711"/>
                </a:lnTo>
                <a:lnTo>
                  <a:pt x="96956" y="52791"/>
                </a:lnTo>
                <a:lnTo>
                  <a:pt x="93116" y="49910"/>
                </a:lnTo>
                <a:lnTo>
                  <a:pt x="90236" y="47990"/>
                </a:lnTo>
                <a:lnTo>
                  <a:pt x="87355" y="47030"/>
                </a:lnTo>
                <a:lnTo>
                  <a:pt x="81610" y="47030"/>
                </a:lnTo>
                <a:lnTo>
                  <a:pt x="77769" y="47990"/>
                </a:lnTo>
                <a:lnTo>
                  <a:pt x="74889" y="49910"/>
                </a:lnTo>
                <a:lnTo>
                  <a:pt x="72008" y="51831"/>
                </a:lnTo>
                <a:lnTo>
                  <a:pt x="70073" y="54711"/>
                </a:lnTo>
                <a:lnTo>
                  <a:pt x="68168" y="58552"/>
                </a:lnTo>
                <a:lnTo>
                  <a:pt x="66233" y="62392"/>
                </a:lnTo>
                <a:lnTo>
                  <a:pt x="65272" y="67193"/>
                </a:lnTo>
                <a:lnTo>
                  <a:pt x="65272" y="71033"/>
                </a:lnTo>
                <a:close/>
              </a:path>
              <a:path w="103677" h="95996">
                <a:moveTo>
                  <a:pt x="81610" y="0"/>
                </a:moveTo>
                <a:lnTo>
                  <a:pt x="16322" y="95996"/>
                </a:lnTo>
                <a:lnTo>
                  <a:pt x="22082" y="95996"/>
                </a:lnTo>
                <a:lnTo>
                  <a:pt x="87355" y="0"/>
                </a:lnTo>
                <a:lnTo>
                  <a:pt x="81610" y="0"/>
                </a:lnTo>
                <a:close/>
              </a:path>
              <a:path w="103677" h="95996">
                <a:moveTo>
                  <a:pt x="15361" y="44150"/>
                </a:moveTo>
                <a:lnTo>
                  <a:pt x="13441" y="43190"/>
                </a:lnTo>
                <a:lnTo>
                  <a:pt x="12481" y="41269"/>
                </a:lnTo>
                <a:lnTo>
                  <a:pt x="11521" y="38389"/>
                </a:lnTo>
                <a:lnTo>
                  <a:pt x="10561" y="35509"/>
                </a:lnTo>
                <a:lnTo>
                  <a:pt x="12481" y="47990"/>
                </a:lnTo>
                <a:lnTo>
                  <a:pt x="15361" y="48950"/>
                </a:lnTo>
                <a:lnTo>
                  <a:pt x="15361" y="44150"/>
                </a:lnTo>
                <a:close/>
              </a:path>
              <a:path w="103677" h="95996">
                <a:moveTo>
                  <a:pt x="0" y="20147"/>
                </a:moveTo>
                <a:lnTo>
                  <a:pt x="0" y="28788"/>
                </a:lnTo>
                <a:lnTo>
                  <a:pt x="960" y="33588"/>
                </a:lnTo>
                <a:lnTo>
                  <a:pt x="2880" y="37429"/>
                </a:lnTo>
                <a:lnTo>
                  <a:pt x="4800" y="41269"/>
                </a:lnTo>
                <a:lnTo>
                  <a:pt x="6720" y="44150"/>
                </a:lnTo>
                <a:lnTo>
                  <a:pt x="9601" y="46070"/>
                </a:lnTo>
                <a:lnTo>
                  <a:pt x="12481" y="47990"/>
                </a:lnTo>
                <a:lnTo>
                  <a:pt x="10561" y="35509"/>
                </a:lnTo>
                <a:lnTo>
                  <a:pt x="10561" y="16306"/>
                </a:lnTo>
                <a:lnTo>
                  <a:pt x="11521" y="10546"/>
                </a:lnTo>
                <a:lnTo>
                  <a:pt x="13441" y="7680"/>
                </a:lnTo>
                <a:lnTo>
                  <a:pt x="14401" y="4800"/>
                </a:lnTo>
                <a:lnTo>
                  <a:pt x="17282" y="3840"/>
                </a:lnTo>
                <a:lnTo>
                  <a:pt x="21122" y="3840"/>
                </a:lnTo>
                <a:lnTo>
                  <a:pt x="23042" y="4800"/>
                </a:lnTo>
                <a:lnTo>
                  <a:pt x="24002" y="7680"/>
                </a:lnTo>
                <a:lnTo>
                  <a:pt x="26883" y="10546"/>
                </a:lnTo>
                <a:lnTo>
                  <a:pt x="27843" y="16306"/>
                </a:lnTo>
                <a:lnTo>
                  <a:pt x="27843" y="32628"/>
                </a:lnTo>
                <a:lnTo>
                  <a:pt x="26883" y="38389"/>
                </a:lnTo>
                <a:lnTo>
                  <a:pt x="24002" y="42230"/>
                </a:lnTo>
                <a:lnTo>
                  <a:pt x="23042" y="44150"/>
                </a:lnTo>
                <a:lnTo>
                  <a:pt x="21122" y="45110"/>
                </a:lnTo>
                <a:lnTo>
                  <a:pt x="16322" y="45110"/>
                </a:lnTo>
                <a:lnTo>
                  <a:pt x="15361" y="44150"/>
                </a:lnTo>
                <a:lnTo>
                  <a:pt x="15361" y="48950"/>
                </a:lnTo>
                <a:lnTo>
                  <a:pt x="24002" y="48950"/>
                </a:lnTo>
                <a:lnTo>
                  <a:pt x="28803" y="46070"/>
                </a:lnTo>
                <a:lnTo>
                  <a:pt x="32644" y="42230"/>
                </a:lnTo>
                <a:lnTo>
                  <a:pt x="36484" y="38389"/>
                </a:lnTo>
                <a:lnTo>
                  <a:pt x="38404" y="32628"/>
                </a:lnTo>
                <a:lnTo>
                  <a:pt x="38404" y="18227"/>
                </a:lnTo>
                <a:lnTo>
                  <a:pt x="36484" y="12466"/>
                </a:lnTo>
                <a:lnTo>
                  <a:pt x="32644" y="7680"/>
                </a:lnTo>
                <a:lnTo>
                  <a:pt x="29763" y="2865"/>
                </a:lnTo>
                <a:lnTo>
                  <a:pt x="24963" y="0"/>
                </a:lnTo>
                <a:lnTo>
                  <a:pt x="16322" y="0"/>
                </a:lnTo>
                <a:lnTo>
                  <a:pt x="12481" y="960"/>
                </a:lnTo>
                <a:lnTo>
                  <a:pt x="9601" y="2865"/>
                </a:lnTo>
                <a:lnTo>
                  <a:pt x="6720" y="4800"/>
                </a:lnTo>
                <a:lnTo>
                  <a:pt x="4800" y="7680"/>
                </a:lnTo>
                <a:lnTo>
                  <a:pt x="2880" y="11521"/>
                </a:lnTo>
                <a:lnTo>
                  <a:pt x="960" y="15361"/>
                </a:lnTo>
                <a:lnTo>
                  <a:pt x="0" y="20147"/>
                </a:lnTo>
                <a:close/>
              </a:path>
              <a:path w="103677" h="95996">
                <a:moveTo>
                  <a:pt x="78729" y="88315"/>
                </a:moveTo>
                <a:lnTo>
                  <a:pt x="76794" y="85435"/>
                </a:lnTo>
                <a:lnTo>
                  <a:pt x="77769" y="94076"/>
                </a:lnTo>
                <a:lnTo>
                  <a:pt x="81610" y="95996"/>
                </a:lnTo>
                <a:lnTo>
                  <a:pt x="80634" y="90236"/>
                </a:lnTo>
                <a:lnTo>
                  <a:pt x="78729" y="883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" name="object 173"/>
          <p:cNvSpPr/>
          <p:nvPr/>
        </p:nvSpPr>
        <p:spPr>
          <a:xfrm>
            <a:off x="1473791" y="3120633"/>
            <a:ext cx="59519" cy="92156"/>
          </a:xfrm>
          <a:custGeom>
            <a:avLst/>
            <a:gdLst/>
            <a:ahLst/>
            <a:cxnLst/>
            <a:rect l="l" t="t" r="r" b="b"/>
            <a:pathLst>
              <a:path w="59519" h="92156">
                <a:moveTo>
                  <a:pt x="34562" y="60472"/>
                </a:moveTo>
                <a:lnTo>
                  <a:pt x="36781" y="57939"/>
                </a:lnTo>
                <a:lnTo>
                  <a:pt x="44939" y="47491"/>
                </a:lnTo>
                <a:lnTo>
                  <a:pt x="50878" y="37444"/>
                </a:lnTo>
                <a:lnTo>
                  <a:pt x="52798" y="32644"/>
                </a:lnTo>
                <a:lnTo>
                  <a:pt x="53759" y="28803"/>
                </a:lnTo>
                <a:lnTo>
                  <a:pt x="53759" y="17282"/>
                </a:lnTo>
                <a:lnTo>
                  <a:pt x="50878" y="12481"/>
                </a:lnTo>
                <a:lnTo>
                  <a:pt x="46082" y="7680"/>
                </a:lnTo>
                <a:lnTo>
                  <a:pt x="41279" y="2880"/>
                </a:lnTo>
                <a:lnTo>
                  <a:pt x="35521" y="0"/>
                </a:lnTo>
                <a:lnTo>
                  <a:pt x="21121" y="0"/>
                </a:lnTo>
                <a:lnTo>
                  <a:pt x="15364" y="2880"/>
                </a:lnTo>
                <a:lnTo>
                  <a:pt x="10559" y="6720"/>
                </a:lnTo>
                <a:lnTo>
                  <a:pt x="6720" y="11521"/>
                </a:lnTo>
                <a:lnTo>
                  <a:pt x="3838" y="17282"/>
                </a:lnTo>
                <a:lnTo>
                  <a:pt x="2880" y="25923"/>
                </a:lnTo>
                <a:lnTo>
                  <a:pt x="4803" y="25923"/>
                </a:lnTo>
                <a:lnTo>
                  <a:pt x="6720" y="21122"/>
                </a:lnTo>
                <a:lnTo>
                  <a:pt x="9601" y="17282"/>
                </a:lnTo>
                <a:lnTo>
                  <a:pt x="12483" y="14401"/>
                </a:lnTo>
                <a:lnTo>
                  <a:pt x="16323" y="11521"/>
                </a:lnTo>
                <a:lnTo>
                  <a:pt x="20162" y="10561"/>
                </a:lnTo>
                <a:lnTo>
                  <a:pt x="29759" y="10561"/>
                </a:lnTo>
                <a:lnTo>
                  <a:pt x="33599" y="12481"/>
                </a:lnTo>
                <a:lnTo>
                  <a:pt x="37438" y="16322"/>
                </a:lnTo>
                <a:lnTo>
                  <a:pt x="40320" y="20162"/>
                </a:lnTo>
                <a:lnTo>
                  <a:pt x="42242" y="24002"/>
                </a:lnTo>
                <a:lnTo>
                  <a:pt x="42242" y="29763"/>
                </a:lnTo>
                <a:lnTo>
                  <a:pt x="39720" y="42520"/>
                </a:lnTo>
                <a:lnTo>
                  <a:pt x="32641" y="54726"/>
                </a:lnTo>
                <a:lnTo>
                  <a:pt x="28548" y="60202"/>
                </a:lnTo>
                <a:lnTo>
                  <a:pt x="21045" y="68656"/>
                </a:lnTo>
                <a:lnTo>
                  <a:pt x="11456" y="78348"/>
                </a:lnTo>
                <a:lnTo>
                  <a:pt x="0" y="89275"/>
                </a:lnTo>
                <a:lnTo>
                  <a:pt x="0" y="92156"/>
                </a:lnTo>
                <a:lnTo>
                  <a:pt x="52798" y="92156"/>
                </a:lnTo>
                <a:lnTo>
                  <a:pt x="59519" y="74874"/>
                </a:lnTo>
                <a:lnTo>
                  <a:pt x="56639" y="74874"/>
                </a:lnTo>
                <a:lnTo>
                  <a:pt x="55679" y="76794"/>
                </a:lnTo>
                <a:lnTo>
                  <a:pt x="53759" y="77754"/>
                </a:lnTo>
                <a:lnTo>
                  <a:pt x="52798" y="79674"/>
                </a:lnTo>
                <a:lnTo>
                  <a:pt x="50878" y="80634"/>
                </a:lnTo>
                <a:lnTo>
                  <a:pt x="48958" y="80634"/>
                </a:lnTo>
                <a:lnTo>
                  <a:pt x="47041" y="81594"/>
                </a:lnTo>
                <a:lnTo>
                  <a:pt x="14400" y="81594"/>
                </a:lnTo>
                <a:lnTo>
                  <a:pt x="15720" y="80556"/>
                </a:lnTo>
                <a:lnTo>
                  <a:pt x="22963" y="73167"/>
                </a:lnTo>
                <a:lnTo>
                  <a:pt x="34562" y="60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" name="object 174"/>
          <p:cNvSpPr/>
          <p:nvPr/>
        </p:nvSpPr>
        <p:spPr>
          <a:xfrm>
            <a:off x="1571701" y="3208949"/>
            <a:ext cx="9616" cy="4800"/>
          </a:xfrm>
          <a:custGeom>
            <a:avLst/>
            <a:gdLst/>
            <a:ahLst/>
            <a:cxnLst/>
            <a:rect l="l" t="t" r="r" b="b"/>
            <a:pathLst>
              <a:path w="9616" h="4800">
                <a:moveTo>
                  <a:pt x="4815" y="4800"/>
                </a:moveTo>
                <a:lnTo>
                  <a:pt x="9616" y="3840"/>
                </a:lnTo>
                <a:lnTo>
                  <a:pt x="5775" y="0"/>
                </a:lnTo>
                <a:lnTo>
                  <a:pt x="2895" y="960"/>
                </a:lnTo>
                <a:lnTo>
                  <a:pt x="975" y="960"/>
                </a:lnTo>
                <a:lnTo>
                  <a:pt x="0" y="4800"/>
                </a:lnTo>
                <a:lnTo>
                  <a:pt x="4815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" name="object 175"/>
          <p:cNvSpPr/>
          <p:nvPr/>
        </p:nvSpPr>
        <p:spPr>
          <a:xfrm>
            <a:off x="1543872" y="3120633"/>
            <a:ext cx="57591" cy="93116"/>
          </a:xfrm>
          <a:custGeom>
            <a:avLst/>
            <a:gdLst/>
            <a:ahLst/>
            <a:cxnLst/>
            <a:rect l="l" t="t" r="r" b="b"/>
            <a:pathLst>
              <a:path w="57591" h="93116">
                <a:moveTo>
                  <a:pt x="0" y="48005"/>
                </a:moveTo>
                <a:lnTo>
                  <a:pt x="219" y="54522"/>
                </a:lnTo>
                <a:lnTo>
                  <a:pt x="2249" y="67365"/>
                </a:lnTo>
                <a:lnTo>
                  <a:pt x="6720" y="78714"/>
                </a:lnTo>
                <a:lnTo>
                  <a:pt x="16262" y="89558"/>
                </a:lnTo>
                <a:lnTo>
                  <a:pt x="27828" y="93116"/>
                </a:lnTo>
                <a:lnTo>
                  <a:pt x="28803" y="89275"/>
                </a:lnTo>
                <a:lnTo>
                  <a:pt x="23042" y="89275"/>
                </a:lnTo>
                <a:lnTo>
                  <a:pt x="19202" y="86395"/>
                </a:lnTo>
                <a:lnTo>
                  <a:pt x="17282" y="79674"/>
                </a:lnTo>
                <a:lnTo>
                  <a:pt x="15804" y="75181"/>
                </a:lnTo>
                <a:lnTo>
                  <a:pt x="13377" y="63233"/>
                </a:lnTo>
                <a:lnTo>
                  <a:pt x="12481" y="48966"/>
                </a:lnTo>
                <a:lnTo>
                  <a:pt x="12481" y="41285"/>
                </a:lnTo>
                <a:lnTo>
                  <a:pt x="13441" y="33604"/>
                </a:lnTo>
                <a:lnTo>
                  <a:pt x="14401" y="25923"/>
                </a:lnTo>
                <a:lnTo>
                  <a:pt x="15361" y="18242"/>
                </a:lnTo>
                <a:lnTo>
                  <a:pt x="17282" y="12481"/>
                </a:lnTo>
                <a:lnTo>
                  <a:pt x="21122" y="8641"/>
                </a:lnTo>
                <a:lnTo>
                  <a:pt x="23042" y="5760"/>
                </a:lnTo>
                <a:lnTo>
                  <a:pt x="25923" y="4800"/>
                </a:lnTo>
                <a:lnTo>
                  <a:pt x="31668" y="4800"/>
                </a:lnTo>
                <a:lnTo>
                  <a:pt x="33604" y="5760"/>
                </a:lnTo>
                <a:lnTo>
                  <a:pt x="35509" y="6720"/>
                </a:lnTo>
                <a:lnTo>
                  <a:pt x="37444" y="8641"/>
                </a:lnTo>
                <a:lnTo>
                  <a:pt x="40325" y="12481"/>
                </a:lnTo>
                <a:lnTo>
                  <a:pt x="41285" y="17282"/>
                </a:lnTo>
                <a:lnTo>
                  <a:pt x="41433" y="17887"/>
                </a:lnTo>
                <a:lnTo>
                  <a:pt x="43482" y="29863"/>
                </a:lnTo>
                <a:lnTo>
                  <a:pt x="44165" y="43205"/>
                </a:lnTo>
                <a:lnTo>
                  <a:pt x="44048" y="51056"/>
                </a:lnTo>
                <a:lnTo>
                  <a:pt x="43126" y="64708"/>
                </a:lnTo>
                <a:lnTo>
                  <a:pt x="41285" y="74874"/>
                </a:lnTo>
                <a:lnTo>
                  <a:pt x="40325" y="80634"/>
                </a:lnTo>
                <a:lnTo>
                  <a:pt x="38389" y="83515"/>
                </a:lnTo>
                <a:lnTo>
                  <a:pt x="35509" y="86395"/>
                </a:lnTo>
                <a:lnTo>
                  <a:pt x="33604" y="88315"/>
                </a:lnTo>
                <a:lnTo>
                  <a:pt x="37444" y="92156"/>
                </a:lnTo>
                <a:lnTo>
                  <a:pt x="41285" y="88315"/>
                </a:lnTo>
                <a:lnTo>
                  <a:pt x="46070" y="85435"/>
                </a:lnTo>
                <a:lnTo>
                  <a:pt x="49911" y="79674"/>
                </a:lnTo>
                <a:lnTo>
                  <a:pt x="52791" y="72969"/>
                </a:lnTo>
                <a:lnTo>
                  <a:pt x="56442" y="59665"/>
                </a:lnTo>
                <a:lnTo>
                  <a:pt x="57591" y="46085"/>
                </a:lnTo>
                <a:lnTo>
                  <a:pt x="56482" y="33124"/>
                </a:lnTo>
                <a:lnTo>
                  <a:pt x="52891" y="20721"/>
                </a:lnTo>
                <a:lnTo>
                  <a:pt x="47045" y="10561"/>
                </a:lnTo>
                <a:lnTo>
                  <a:pt x="42230" y="3840"/>
                </a:lnTo>
                <a:lnTo>
                  <a:pt x="35509" y="0"/>
                </a:lnTo>
                <a:lnTo>
                  <a:pt x="24963" y="0"/>
                </a:lnTo>
                <a:lnTo>
                  <a:pt x="20162" y="1920"/>
                </a:lnTo>
                <a:lnTo>
                  <a:pt x="16322" y="4800"/>
                </a:lnTo>
                <a:lnTo>
                  <a:pt x="11521" y="8641"/>
                </a:lnTo>
                <a:lnTo>
                  <a:pt x="7680" y="13441"/>
                </a:lnTo>
                <a:lnTo>
                  <a:pt x="3840" y="21122"/>
                </a:lnTo>
                <a:lnTo>
                  <a:pt x="728" y="34350"/>
                </a:lnTo>
                <a:lnTo>
                  <a:pt x="0" y="480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" name="object 176"/>
          <p:cNvSpPr/>
          <p:nvPr/>
        </p:nvSpPr>
        <p:spPr>
          <a:xfrm>
            <a:off x="1611066" y="3120633"/>
            <a:ext cx="103677" cy="95036"/>
          </a:xfrm>
          <a:custGeom>
            <a:avLst/>
            <a:gdLst/>
            <a:ahLst/>
            <a:cxnLst/>
            <a:rect l="l" t="t" r="r" b="b"/>
            <a:pathLst>
              <a:path w="103677" h="95036">
                <a:moveTo>
                  <a:pt x="65272" y="71033"/>
                </a:moveTo>
                <a:lnTo>
                  <a:pt x="65272" y="75834"/>
                </a:lnTo>
                <a:lnTo>
                  <a:pt x="66233" y="80634"/>
                </a:lnTo>
                <a:lnTo>
                  <a:pt x="68168" y="84475"/>
                </a:lnTo>
                <a:lnTo>
                  <a:pt x="70073" y="87355"/>
                </a:lnTo>
                <a:lnTo>
                  <a:pt x="72008" y="90236"/>
                </a:lnTo>
                <a:lnTo>
                  <a:pt x="74889" y="92156"/>
                </a:lnTo>
                <a:lnTo>
                  <a:pt x="77769" y="94076"/>
                </a:lnTo>
                <a:lnTo>
                  <a:pt x="76794" y="85435"/>
                </a:lnTo>
                <a:lnTo>
                  <a:pt x="75834" y="79674"/>
                </a:lnTo>
                <a:lnTo>
                  <a:pt x="75834" y="63352"/>
                </a:lnTo>
                <a:lnTo>
                  <a:pt x="76794" y="57607"/>
                </a:lnTo>
                <a:lnTo>
                  <a:pt x="78729" y="54726"/>
                </a:lnTo>
                <a:lnTo>
                  <a:pt x="80634" y="51846"/>
                </a:lnTo>
                <a:lnTo>
                  <a:pt x="82555" y="50886"/>
                </a:lnTo>
                <a:lnTo>
                  <a:pt x="86395" y="50886"/>
                </a:lnTo>
                <a:lnTo>
                  <a:pt x="88315" y="51846"/>
                </a:lnTo>
                <a:lnTo>
                  <a:pt x="89275" y="54726"/>
                </a:lnTo>
                <a:lnTo>
                  <a:pt x="92156" y="57607"/>
                </a:lnTo>
                <a:lnTo>
                  <a:pt x="93116" y="63352"/>
                </a:lnTo>
                <a:lnTo>
                  <a:pt x="93116" y="79674"/>
                </a:lnTo>
                <a:lnTo>
                  <a:pt x="92156" y="85435"/>
                </a:lnTo>
                <a:lnTo>
                  <a:pt x="89275" y="88315"/>
                </a:lnTo>
                <a:lnTo>
                  <a:pt x="88315" y="90236"/>
                </a:lnTo>
                <a:lnTo>
                  <a:pt x="86395" y="92156"/>
                </a:lnTo>
                <a:lnTo>
                  <a:pt x="82555" y="92156"/>
                </a:lnTo>
                <a:lnTo>
                  <a:pt x="80634" y="90236"/>
                </a:lnTo>
                <a:lnTo>
                  <a:pt x="81610" y="95036"/>
                </a:lnTo>
                <a:lnTo>
                  <a:pt x="89275" y="95036"/>
                </a:lnTo>
                <a:lnTo>
                  <a:pt x="94076" y="93116"/>
                </a:lnTo>
                <a:lnTo>
                  <a:pt x="97917" y="89275"/>
                </a:lnTo>
                <a:lnTo>
                  <a:pt x="101757" y="85435"/>
                </a:lnTo>
                <a:lnTo>
                  <a:pt x="103677" y="79674"/>
                </a:lnTo>
                <a:lnTo>
                  <a:pt x="103677" y="67193"/>
                </a:lnTo>
                <a:lnTo>
                  <a:pt x="102717" y="62407"/>
                </a:lnTo>
                <a:lnTo>
                  <a:pt x="100797" y="58567"/>
                </a:lnTo>
                <a:lnTo>
                  <a:pt x="98877" y="54726"/>
                </a:lnTo>
                <a:lnTo>
                  <a:pt x="96956" y="52791"/>
                </a:lnTo>
                <a:lnTo>
                  <a:pt x="93116" y="49926"/>
                </a:lnTo>
                <a:lnTo>
                  <a:pt x="90236" y="48005"/>
                </a:lnTo>
                <a:lnTo>
                  <a:pt x="87355" y="47045"/>
                </a:lnTo>
                <a:lnTo>
                  <a:pt x="81610" y="47045"/>
                </a:lnTo>
                <a:lnTo>
                  <a:pt x="77769" y="48005"/>
                </a:lnTo>
                <a:lnTo>
                  <a:pt x="74889" y="49926"/>
                </a:lnTo>
                <a:lnTo>
                  <a:pt x="72008" y="51846"/>
                </a:lnTo>
                <a:lnTo>
                  <a:pt x="70073" y="54726"/>
                </a:lnTo>
                <a:lnTo>
                  <a:pt x="68168" y="58567"/>
                </a:lnTo>
                <a:lnTo>
                  <a:pt x="66233" y="62407"/>
                </a:lnTo>
                <a:lnTo>
                  <a:pt x="65272" y="67193"/>
                </a:lnTo>
                <a:lnTo>
                  <a:pt x="65272" y="71033"/>
                </a:lnTo>
                <a:close/>
              </a:path>
              <a:path w="103677" h="95036">
                <a:moveTo>
                  <a:pt x="81610" y="0"/>
                </a:moveTo>
                <a:lnTo>
                  <a:pt x="16322" y="95036"/>
                </a:lnTo>
                <a:lnTo>
                  <a:pt x="22082" y="95036"/>
                </a:lnTo>
                <a:lnTo>
                  <a:pt x="87355" y="0"/>
                </a:lnTo>
                <a:lnTo>
                  <a:pt x="81610" y="0"/>
                </a:lnTo>
                <a:close/>
              </a:path>
              <a:path w="103677" h="95036">
                <a:moveTo>
                  <a:pt x="15361" y="44165"/>
                </a:moveTo>
                <a:lnTo>
                  <a:pt x="13441" y="43205"/>
                </a:lnTo>
                <a:lnTo>
                  <a:pt x="12481" y="41285"/>
                </a:lnTo>
                <a:lnTo>
                  <a:pt x="11521" y="38404"/>
                </a:lnTo>
                <a:lnTo>
                  <a:pt x="10561" y="35524"/>
                </a:lnTo>
                <a:lnTo>
                  <a:pt x="12481" y="48005"/>
                </a:lnTo>
                <a:lnTo>
                  <a:pt x="15361" y="48966"/>
                </a:lnTo>
                <a:lnTo>
                  <a:pt x="15361" y="44165"/>
                </a:lnTo>
                <a:close/>
              </a:path>
              <a:path w="103677" h="95036">
                <a:moveTo>
                  <a:pt x="0" y="20162"/>
                </a:moveTo>
                <a:lnTo>
                  <a:pt x="0" y="28803"/>
                </a:lnTo>
                <a:lnTo>
                  <a:pt x="960" y="33604"/>
                </a:lnTo>
                <a:lnTo>
                  <a:pt x="2880" y="37444"/>
                </a:lnTo>
                <a:lnTo>
                  <a:pt x="4800" y="41285"/>
                </a:lnTo>
                <a:lnTo>
                  <a:pt x="6720" y="44165"/>
                </a:lnTo>
                <a:lnTo>
                  <a:pt x="9601" y="46085"/>
                </a:lnTo>
                <a:lnTo>
                  <a:pt x="12481" y="48005"/>
                </a:lnTo>
                <a:lnTo>
                  <a:pt x="10561" y="35524"/>
                </a:lnTo>
                <a:lnTo>
                  <a:pt x="10561" y="16322"/>
                </a:lnTo>
                <a:lnTo>
                  <a:pt x="11521" y="10561"/>
                </a:lnTo>
                <a:lnTo>
                  <a:pt x="13441" y="7680"/>
                </a:lnTo>
                <a:lnTo>
                  <a:pt x="14401" y="4800"/>
                </a:lnTo>
                <a:lnTo>
                  <a:pt x="17282" y="3840"/>
                </a:lnTo>
                <a:lnTo>
                  <a:pt x="21122" y="3840"/>
                </a:lnTo>
                <a:lnTo>
                  <a:pt x="23042" y="4800"/>
                </a:lnTo>
                <a:lnTo>
                  <a:pt x="24002" y="7680"/>
                </a:lnTo>
                <a:lnTo>
                  <a:pt x="26883" y="10561"/>
                </a:lnTo>
                <a:lnTo>
                  <a:pt x="27843" y="16322"/>
                </a:lnTo>
                <a:lnTo>
                  <a:pt x="27843" y="32644"/>
                </a:lnTo>
                <a:lnTo>
                  <a:pt x="26883" y="38404"/>
                </a:lnTo>
                <a:lnTo>
                  <a:pt x="24002" y="42245"/>
                </a:lnTo>
                <a:lnTo>
                  <a:pt x="23042" y="44165"/>
                </a:lnTo>
                <a:lnTo>
                  <a:pt x="21122" y="45125"/>
                </a:lnTo>
                <a:lnTo>
                  <a:pt x="16322" y="45125"/>
                </a:lnTo>
                <a:lnTo>
                  <a:pt x="15361" y="44165"/>
                </a:lnTo>
                <a:lnTo>
                  <a:pt x="15361" y="48966"/>
                </a:lnTo>
                <a:lnTo>
                  <a:pt x="24002" y="48966"/>
                </a:lnTo>
                <a:lnTo>
                  <a:pt x="28803" y="46085"/>
                </a:lnTo>
                <a:lnTo>
                  <a:pt x="32644" y="42245"/>
                </a:lnTo>
                <a:lnTo>
                  <a:pt x="36484" y="38404"/>
                </a:lnTo>
                <a:lnTo>
                  <a:pt x="38404" y="32644"/>
                </a:lnTo>
                <a:lnTo>
                  <a:pt x="38404" y="18242"/>
                </a:lnTo>
                <a:lnTo>
                  <a:pt x="36484" y="12481"/>
                </a:lnTo>
                <a:lnTo>
                  <a:pt x="32644" y="7680"/>
                </a:lnTo>
                <a:lnTo>
                  <a:pt x="29763" y="2880"/>
                </a:lnTo>
                <a:lnTo>
                  <a:pt x="24963" y="0"/>
                </a:lnTo>
                <a:lnTo>
                  <a:pt x="16322" y="0"/>
                </a:lnTo>
                <a:lnTo>
                  <a:pt x="12481" y="960"/>
                </a:lnTo>
                <a:lnTo>
                  <a:pt x="9601" y="2880"/>
                </a:lnTo>
                <a:lnTo>
                  <a:pt x="6720" y="4800"/>
                </a:lnTo>
                <a:lnTo>
                  <a:pt x="4800" y="7680"/>
                </a:lnTo>
                <a:lnTo>
                  <a:pt x="2880" y="11521"/>
                </a:lnTo>
                <a:lnTo>
                  <a:pt x="960" y="15361"/>
                </a:lnTo>
                <a:lnTo>
                  <a:pt x="0" y="20162"/>
                </a:lnTo>
                <a:close/>
              </a:path>
              <a:path w="103677" h="95036">
                <a:moveTo>
                  <a:pt x="78729" y="88315"/>
                </a:moveTo>
                <a:lnTo>
                  <a:pt x="76794" y="85435"/>
                </a:lnTo>
                <a:lnTo>
                  <a:pt x="77769" y="94076"/>
                </a:lnTo>
                <a:lnTo>
                  <a:pt x="81610" y="95036"/>
                </a:lnTo>
                <a:lnTo>
                  <a:pt x="80634" y="90236"/>
                </a:lnTo>
                <a:lnTo>
                  <a:pt x="78729" y="883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" name="object 177"/>
          <p:cNvSpPr/>
          <p:nvPr/>
        </p:nvSpPr>
        <p:spPr>
          <a:xfrm>
            <a:off x="1476672" y="2871048"/>
            <a:ext cx="50878" cy="93116"/>
          </a:xfrm>
          <a:custGeom>
            <a:avLst/>
            <a:gdLst/>
            <a:ahLst/>
            <a:cxnLst/>
            <a:rect l="l" t="t" r="r" b="b"/>
            <a:pathLst>
              <a:path w="50878" h="93116">
                <a:moveTo>
                  <a:pt x="958" y="89275"/>
                </a:moveTo>
                <a:lnTo>
                  <a:pt x="2881" y="90236"/>
                </a:lnTo>
                <a:lnTo>
                  <a:pt x="4799" y="92156"/>
                </a:lnTo>
                <a:lnTo>
                  <a:pt x="9602" y="93116"/>
                </a:lnTo>
                <a:lnTo>
                  <a:pt x="15358" y="93116"/>
                </a:lnTo>
                <a:lnTo>
                  <a:pt x="20964" y="92832"/>
                </a:lnTo>
                <a:lnTo>
                  <a:pt x="33538" y="89260"/>
                </a:lnTo>
                <a:lnTo>
                  <a:pt x="43202" y="81594"/>
                </a:lnTo>
                <a:lnTo>
                  <a:pt x="47998" y="75834"/>
                </a:lnTo>
                <a:lnTo>
                  <a:pt x="50878" y="69113"/>
                </a:lnTo>
                <a:lnTo>
                  <a:pt x="50878" y="56631"/>
                </a:lnTo>
                <a:lnTo>
                  <a:pt x="48958" y="51831"/>
                </a:lnTo>
                <a:lnTo>
                  <a:pt x="46078" y="47990"/>
                </a:lnTo>
                <a:lnTo>
                  <a:pt x="43202" y="43190"/>
                </a:lnTo>
                <a:lnTo>
                  <a:pt x="39361" y="40309"/>
                </a:lnTo>
                <a:lnTo>
                  <a:pt x="33599" y="38389"/>
                </a:lnTo>
                <a:lnTo>
                  <a:pt x="42237" y="31668"/>
                </a:lnTo>
                <a:lnTo>
                  <a:pt x="46078" y="24963"/>
                </a:lnTo>
                <a:lnTo>
                  <a:pt x="46078" y="14401"/>
                </a:lnTo>
                <a:lnTo>
                  <a:pt x="45119" y="10561"/>
                </a:lnTo>
                <a:lnTo>
                  <a:pt x="42237" y="6720"/>
                </a:lnTo>
                <a:lnTo>
                  <a:pt x="38398" y="1920"/>
                </a:lnTo>
                <a:lnTo>
                  <a:pt x="32641" y="0"/>
                </a:lnTo>
                <a:lnTo>
                  <a:pt x="19199" y="0"/>
                </a:lnTo>
                <a:lnTo>
                  <a:pt x="14401" y="1920"/>
                </a:lnTo>
                <a:lnTo>
                  <a:pt x="10561" y="4800"/>
                </a:lnTo>
                <a:lnTo>
                  <a:pt x="6720" y="8625"/>
                </a:lnTo>
                <a:lnTo>
                  <a:pt x="3840" y="12466"/>
                </a:lnTo>
                <a:lnTo>
                  <a:pt x="958" y="19187"/>
                </a:lnTo>
                <a:lnTo>
                  <a:pt x="2881" y="20147"/>
                </a:lnTo>
                <a:lnTo>
                  <a:pt x="7679" y="12466"/>
                </a:lnTo>
                <a:lnTo>
                  <a:pt x="13443" y="8625"/>
                </a:lnTo>
                <a:lnTo>
                  <a:pt x="24961" y="8625"/>
                </a:lnTo>
                <a:lnTo>
                  <a:pt x="27843" y="10561"/>
                </a:lnTo>
                <a:lnTo>
                  <a:pt x="30719" y="13441"/>
                </a:lnTo>
                <a:lnTo>
                  <a:pt x="33599" y="16306"/>
                </a:lnTo>
                <a:lnTo>
                  <a:pt x="35522" y="19187"/>
                </a:lnTo>
                <a:lnTo>
                  <a:pt x="35522" y="27828"/>
                </a:lnTo>
                <a:lnTo>
                  <a:pt x="34558" y="30708"/>
                </a:lnTo>
                <a:lnTo>
                  <a:pt x="32641" y="33588"/>
                </a:lnTo>
                <a:lnTo>
                  <a:pt x="31682" y="36469"/>
                </a:lnTo>
                <a:lnTo>
                  <a:pt x="28802" y="39349"/>
                </a:lnTo>
                <a:lnTo>
                  <a:pt x="24961" y="41269"/>
                </a:lnTo>
                <a:lnTo>
                  <a:pt x="22081" y="43190"/>
                </a:lnTo>
                <a:lnTo>
                  <a:pt x="18240" y="44150"/>
                </a:lnTo>
                <a:lnTo>
                  <a:pt x="14401" y="45110"/>
                </a:lnTo>
                <a:lnTo>
                  <a:pt x="14401" y="47030"/>
                </a:lnTo>
                <a:lnTo>
                  <a:pt x="20164" y="47030"/>
                </a:lnTo>
                <a:lnTo>
                  <a:pt x="24003" y="47990"/>
                </a:lnTo>
                <a:lnTo>
                  <a:pt x="26878" y="48950"/>
                </a:lnTo>
                <a:lnTo>
                  <a:pt x="30719" y="50871"/>
                </a:lnTo>
                <a:lnTo>
                  <a:pt x="32641" y="51831"/>
                </a:lnTo>
                <a:lnTo>
                  <a:pt x="34558" y="53751"/>
                </a:lnTo>
                <a:lnTo>
                  <a:pt x="36481" y="54711"/>
                </a:lnTo>
                <a:lnTo>
                  <a:pt x="37440" y="56631"/>
                </a:lnTo>
                <a:lnTo>
                  <a:pt x="38398" y="59512"/>
                </a:lnTo>
                <a:lnTo>
                  <a:pt x="40320" y="62392"/>
                </a:lnTo>
                <a:lnTo>
                  <a:pt x="41279" y="66233"/>
                </a:lnTo>
                <a:lnTo>
                  <a:pt x="41279" y="73914"/>
                </a:lnTo>
                <a:lnTo>
                  <a:pt x="39361" y="78714"/>
                </a:lnTo>
                <a:lnTo>
                  <a:pt x="35522" y="81594"/>
                </a:lnTo>
                <a:lnTo>
                  <a:pt x="32641" y="85435"/>
                </a:lnTo>
                <a:lnTo>
                  <a:pt x="28802" y="87355"/>
                </a:lnTo>
                <a:lnTo>
                  <a:pt x="20164" y="87355"/>
                </a:lnTo>
                <a:lnTo>
                  <a:pt x="19199" y="86395"/>
                </a:lnTo>
                <a:lnTo>
                  <a:pt x="18240" y="86395"/>
                </a:lnTo>
                <a:lnTo>
                  <a:pt x="16323" y="85435"/>
                </a:lnTo>
                <a:lnTo>
                  <a:pt x="13443" y="84475"/>
                </a:lnTo>
                <a:lnTo>
                  <a:pt x="10561" y="82555"/>
                </a:lnTo>
                <a:lnTo>
                  <a:pt x="8644" y="81594"/>
                </a:lnTo>
                <a:lnTo>
                  <a:pt x="6720" y="81594"/>
                </a:lnTo>
                <a:lnTo>
                  <a:pt x="5763" y="80634"/>
                </a:lnTo>
                <a:lnTo>
                  <a:pt x="3840" y="80634"/>
                </a:lnTo>
                <a:lnTo>
                  <a:pt x="1923" y="81594"/>
                </a:lnTo>
                <a:lnTo>
                  <a:pt x="958" y="82555"/>
                </a:lnTo>
                <a:lnTo>
                  <a:pt x="0" y="83515"/>
                </a:lnTo>
                <a:lnTo>
                  <a:pt x="0" y="87355"/>
                </a:lnTo>
                <a:lnTo>
                  <a:pt x="958" y="892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" name="object 178"/>
          <p:cNvSpPr/>
          <p:nvPr/>
        </p:nvSpPr>
        <p:spPr>
          <a:xfrm>
            <a:off x="1559869" y="2945987"/>
            <a:ext cx="12807" cy="18177"/>
          </a:xfrm>
          <a:custGeom>
            <a:avLst/>
            <a:gdLst/>
            <a:ahLst/>
            <a:cxnLst/>
            <a:rect l="l" t="t" r="r" b="b"/>
            <a:pathLst>
              <a:path w="12807" h="18177">
                <a:moveTo>
                  <a:pt x="12807" y="13377"/>
                </a:moveTo>
                <a:lnTo>
                  <a:pt x="7046" y="13377"/>
                </a:lnTo>
                <a:lnTo>
                  <a:pt x="3206" y="10496"/>
                </a:lnTo>
                <a:lnTo>
                  <a:pt x="1285" y="3775"/>
                </a:lnTo>
                <a:lnTo>
                  <a:pt x="0" y="0"/>
                </a:lnTo>
                <a:lnTo>
                  <a:pt x="486" y="14658"/>
                </a:lnTo>
                <a:lnTo>
                  <a:pt x="11831" y="18177"/>
                </a:lnTo>
                <a:lnTo>
                  <a:pt x="12807" y="133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" name="object 179"/>
          <p:cNvSpPr/>
          <p:nvPr/>
        </p:nvSpPr>
        <p:spPr>
          <a:xfrm>
            <a:off x="1543872" y="2871048"/>
            <a:ext cx="57591" cy="93116"/>
          </a:xfrm>
          <a:custGeom>
            <a:avLst/>
            <a:gdLst/>
            <a:ahLst/>
            <a:cxnLst/>
            <a:rect l="l" t="t" r="r" b="b"/>
            <a:pathLst>
              <a:path w="57591" h="93116">
                <a:moveTo>
                  <a:pt x="786" y="33023"/>
                </a:moveTo>
                <a:lnTo>
                  <a:pt x="0" y="47030"/>
                </a:lnTo>
                <a:lnTo>
                  <a:pt x="220" y="53928"/>
                </a:lnTo>
                <a:lnTo>
                  <a:pt x="2251" y="66690"/>
                </a:lnTo>
                <a:lnTo>
                  <a:pt x="6720" y="77754"/>
                </a:lnTo>
                <a:lnTo>
                  <a:pt x="7190" y="78598"/>
                </a:lnTo>
                <a:lnTo>
                  <a:pt x="16483" y="89597"/>
                </a:lnTo>
                <a:lnTo>
                  <a:pt x="15996" y="74938"/>
                </a:lnTo>
                <a:lnTo>
                  <a:pt x="13432" y="63262"/>
                </a:lnTo>
                <a:lnTo>
                  <a:pt x="12481" y="48950"/>
                </a:lnTo>
                <a:lnTo>
                  <a:pt x="12481" y="41269"/>
                </a:lnTo>
                <a:lnTo>
                  <a:pt x="13441" y="33588"/>
                </a:lnTo>
                <a:lnTo>
                  <a:pt x="14401" y="25907"/>
                </a:lnTo>
                <a:lnTo>
                  <a:pt x="15361" y="17282"/>
                </a:lnTo>
                <a:lnTo>
                  <a:pt x="17282" y="11521"/>
                </a:lnTo>
                <a:lnTo>
                  <a:pt x="21122" y="8625"/>
                </a:lnTo>
                <a:lnTo>
                  <a:pt x="23042" y="5760"/>
                </a:lnTo>
                <a:lnTo>
                  <a:pt x="25923" y="4800"/>
                </a:lnTo>
                <a:lnTo>
                  <a:pt x="33604" y="4800"/>
                </a:lnTo>
                <a:lnTo>
                  <a:pt x="35509" y="6720"/>
                </a:lnTo>
                <a:lnTo>
                  <a:pt x="37444" y="8625"/>
                </a:lnTo>
                <a:lnTo>
                  <a:pt x="40325" y="12466"/>
                </a:lnTo>
                <a:lnTo>
                  <a:pt x="41285" y="17282"/>
                </a:lnTo>
                <a:lnTo>
                  <a:pt x="41430" y="17801"/>
                </a:lnTo>
                <a:lnTo>
                  <a:pt x="43481" y="29123"/>
                </a:lnTo>
                <a:lnTo>
                  <a:pt x="44165" y="43190"/>
                </a:lnTo>
                <a:lnTo>
                  <a:pt x="44048" y="50969"/>
                </a:lnTo>
                <a:lnTo>
                  <a:pt x="43125" y="64298"/>
                </a:lnTo>
                <a:lnTo>
                  <a:pt x="41285" y="74874"/>
                </a:lnTo>
                <a:lnTo>
                  <a:pt x="40325" y="79674"/>
                </a:lnTo>
                <a:lnTo>
                  <a:pt x="38389" y="83515"/>
                </a:lnTo>
                <a:lnTo>
                  <a:pt x="35509" y="85435"/>
                </a:lnTo>
                <a:lnTo>
                  <a:pt x="33604" y="87355"/>
                </a:lnTo>
                <a:lnTo>
                  <a:pt x="30723" y="88315"/>
                </a:lnTo>
                <a:lnTo>
                  <a:pt x="28803" y="88315"/>
                </a:lnTo>
                <a:lnTo>
                  <a:pt x="27828" y="93116"/>
                </a:lnTo>
                <a:lnTo>
                  <a:pt x="32644" y="93116"/>
                </a:lnTo>
                <a:lnTo>
                  <a:pt x="37444" y="91196"/>
                </a:lnTo>
                <a:lnTo>
                  <a:pt x="41285" y="88315"/>
                </a:lnTo>
                <a:lnTo>
                  <a:pt x="46070" y="84475"/>
                </a:lnTo>
                <a:lnTo>
                  <a:pt x="49911" y="79674"/>
                </a:lnTo>
                <a:lnTo>
                  <a:pt x="52791" y="71993"/>
                </a:lnTo>
                <a:lnTo>
                  <a:pt x="53103" y="71245"/>
                </a:lnTo>
                <a:lnTo>
                  <a:pt x="56362" y="59623"/>
                </a:lnTo>
                <a:lnTo>
                  <a:pt x="57591" y="46070"/>
                </a:lnTo>
                <a:lnTo>
                  <a:pt x="56484" y="32694"/>
                </a:lnTo>
                <a:lnTo>
                  <a:pt x="52893" y="20492"/>
                </a:lnTo>
                <a:lnTo>
                  <a:pt x="47045" y="10561"/>
                </a:lnTo>
                <a:lnTo>
                  <a:pt x="42230" y="3840"/>
                </a:lnTo>
                <a:lnTo>
                  <a:pt x="35509" y="0"/>
                </a:lnTo>
                <a:lnTo>
                  <a:pt x="24963" y="0"/>
                </a:lnTo>
                <a:lnTo>
                  <a:pt x="20162" y="960"/>
                </a:lnTo>
                <a:lnTo>
                  <a:pt x="16322" y="3840"/>
                </a:lnTo>
                <a:lnTo>
                  <a:pt x="11521" y="7680"/>
                </a:lnTo>
                <a:lnTo>
                  <a:pt x="7680" y="13441"/>
                </a:lnTo>
                <a:lnTo>
                  <a:pt x="3840" y="21122"/>
                </a:lnTo>
                <a:lnTo>
                  <a:pt x="3584" y="21735"/>
                </a:lnTo>
                <a:lnTo>
                  <a:pt x="786" y="330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" name="object 180"/>
          <p:cNvSpPr/>
          <p:nvPr/>
        </p:nvSpPr>
        <p:spPr>
          <a:xfrm>
            <a:off x="1611066" y="2871048"/>
            <a:ext cx="103677" cy="95036"/>
          </a:xfrm>
          <a:custGeom>
            <a:avLst/>
            <a:gdLst/>
            <a:ahLst/>
            <a:cxnLst/>
            <a:rect l="l" t="t" r="r" b="b"/>
            <a:pathLst>
              <a:path w="103677" h="95036">
                <a:moveTo>
                  <a:pt x="65272" y="71033"/>
                </a:moveTo>
                <a:lnTo>
                  <a:pt x="65272" y="75834"/>
                </a:lnTo>
                <a:lnTo>
                  <a:pt x="66233" y="79674"/>
                </a:lnTo>
                <a:lnTo>
                  <a:pt x="68168" y="83515"/>
                </a:lnTo>
                <a:lnTo>
                  <a:pt x="70073" y="87355"/>
                </a:lnTo>
                <a:lnTo>
                  <a:pt x="72008" y="90236"/>
                </a:lnTo>
                <a:lnTo>
                  <a:pt x="74889" y="92156"/>
                </a:lnTo>
                <a:lnTo>
                  <a:pt x="77769" y="94076"/>
                </a:lnTo>
                <a:lnTo>
                  <a:pt x="76794" y="84475"/>
                </a:lnTo>
                <a:lnTo>
                  <a:pt x="75834" y="79674"/>
                </a:lnTo>
                <a:lnTo>
                  <a:pt x="75834" y="63352"/>
                </a:lnTo>
                <a:lnTo>
                  <a:pt x="76794" y="56631"/>
                </a:lnTo>
                <a:lnTo>
                  <a:pt x="78729" y="53751"/>
                </a:lnTo>
                <a:lnTo>
                  <a:pt x="80634" y="51831"/>
                </a:lnTo>
                <a:lnTo>
                  <a:pt x="82555" y="50871"/>
                </a:lnTo>
                <a:lnTo>
                  <a:pt x="86395" y="50871"/>
                </a:lnTo>
                <a:lnTo>
                  <a:pt x="88315" y="51831"/>
                </a:lnTo>
                <a:lnTo>
                  <a:pt x="89275" y="53751"/>
                </a:lnTo>
                <a:lnTo>
                  <a:pt x="92156" y="56631"/>
                </a:lnTo>
                <a:lnTo>
                  <a:pt x="93116" y="63352"/>
                </a:lnTo>
                <a:lnTo>
                  <a:pt x="93116" y="78714"/>
                </a:lnTo>
                <a:lnTo>
                  <a:pt x="92156" y="84475"/>
                </a:lnTo>
                <a:lnTo>
                  <a:pt x="89275" y="87355"/>
                </a:lnTo>
                <a:lnTo>
                  <a:pt x="88315" y="90236"/>
                </a:lnTo>
                <a:lnTo>
                  <a:pt x="86395" y="91196"/>
                </a:lnTo>
                <a:lnTo>
                  <a:pt x="82555" y="91196"/>
                </a:lnTo>
                <a:lnTo>
                  <a:pt x="80634" y="90236"/>
                </a:lnTo>
                <a:lnTo>
                  <a:pt x="81610" y="95036"/>
                </a:lnTo>
                <a:lnTo>
                  <a:pt x="89275" y="95036"/>
                </a:lnTo>
                <a:lnTo>
                  <a:pt x="94076" y="93116"/>
                </a:lnTo>
                <a:lnTo>
                  <a:pt x="97917" y="89275"/>
                </a:lnTo>
                <a:lnTo>
                  <a:pt x="101757" y="84475"/>
                </a:lnTo>
                <a:lnTo>
                  <a:pt x="103677" y="78714"/>
                </a:lnTo>
                <a:lnTo>
                  <a:pt x="103677" y="66233"/>
                </a:lnTo>
                <a:lnTo>
                  <a:pt x="102717" y="62392"/>
                </a:lnTo>
                <a:lnTo>
                  <a:pt x="100797" y="58552"/>
                </a:lnTo>
                <a:lnTo>
                  <a:pt x="98877" y="54711"/>
                </a:lnTo>
                <a:lnTo>
                  <a:pt x="96956" y="51831"/>
                </a:lnTo>
                <a:lnTo>
                  <a:pt x="93116" y="49910"/>
                </a:lnTo>
                <a:lnTo>
                  <a:pt x="90236" y="47990"/>
                </a:lnTo>
                <a:lnTo>
                  <a:pt x="87355" y="47030"/>
                </a:lnTo>
                <a:lnTo>
                  <a:pt x="81610" y="47030"/>
                </a:lnTo>
                <a:lnTo>
                  <a:pt x="77769" y="47990"/>
                </a:lnTo>
                <a:lnTo>
                  <a:pt x="74889" y="49910"/>
                </a:lnTo>
                <a:lnTo>
                  <a:pt x="72008" y="51831"/>
                </a:lnTo>
                <a:lnTo>
                  <a:pt x="70073" y="54711"/>
                </a:lnTo>
                <a:lnTo>
                  <a:pt x="68168" y="58552"/>
                </a:lnTo>
                <a:lnTo>
                  <a:pt x="66233" y="62392"/>
                </a:lnTo>
                <a:lnTo>
                  <a:pt x="65272" y="66233"/>
                </a:lnTo>
                <a:lnTo>
                  <a:pt x="65272" y="71033"/>
                </a:lnTo>
                <a:close/>
              </a:path>
              <a:path w="103677" h="95036">
                <a:moveTo>
                  <a:pt x="81610" y="0"/>
                </a:moveTo>
                <a:lnTo>
                  <a:pt x="16322" y="95036"/>
                </a:lnTo>
                <a:lnTo>
                  <a:pt x="22082" y="95036"/>
                </a:lnTo>
                <a:lnTo>
                  <a:pt x="87355" y="0"/>
                </a:lnTo>
                <a:lnTo>
                  <a:pt x="81610" y="0"/>
                </a:lnTo>
                <a:close/>
              </a:path>
              <a:path w="103677" h="95036">
                <a:moveTo>
                  <a:pt x="15361" y="44150"/>
                </a:moveTo>
                <a:lnTo>
                  <a:pt x="13441" y="42230"/>
                </a:lnTo>
                <a:lnTo>
                  <a:pt x="12481" y="40309"/>
                </a:lnTo>
                <a:lnTo>
                  <a:pt x="11521" y="38389"/>
                </a:lnTo>
                <a:lnTo>
                  <a:pt x="10561" y="34549"/>
                </a:lnTo>
                <a:lnTo>
                  <a:pt x="12481" y="47030"/>
                </a:lnTo>
                <a:lnTo>
                  <a:pt x="15361" y="47990"/>
                </a:lnTo>
                <a:lnTo>
                  <a:pt x="15361" y="44150"/>
                </a:lnTo>
                <a:close/>
              </a:path>
              <a:path w="103677" h="95036">
                <a:moveTo>
                  <a:pt x="0" y="19187"/>
                </a:moveTo>
                <a:lnTo>
                  <a:pt x="0" y="28803"/>
                </a:lnTo>
                <a:lnTo>
                  <a:pt x="960" y="32628"/>
                </a:lnTo>
                <a:lnTo>
                  <a:pt x="2880" y="36469"/>
                </a:lnTo>
                <a:lnTo>
                  <a:pt x="4800" y="40309"/>
                </a:lnTo>
                <a:lnTo>
                  <a:pt x="6720" y="43190"/>
                </a:lnTo>
                <a:lnTo>
                  <a:pt x="9601" y="45110"/>
                </a:lnTo>
                <a:lnTo>
                  <a:pt x="12481" y="47030"/>
                </a:lnTo>
                <a:lnTo>
                  <a:pt x="10561" y="34549"/>
                </a:lnTo>
                <a:lnTo>
                  <a:pt x="10561" y="15346"/>
                </a:lnTo>
                <a:lnTo>
                  <a:pt x="11521" y="9601"/>
                </a:lnTo>
                <a:lnTo>
                  <a:pt x="13441" y="7680"/>
                </a:lnTo>
                <a:lnTo>
                  <a:pt x="14401" y="4800"/>
                </a:lnTo>
                <a:lnTo>
                  <a:pt x="17282" y="3840"/>
                </a:lnTo>
                <a:lnTo>
                  <a:pt x="21122" y="3840"/>
                </a:lnTo>
                <a:lnTo>
                  <a:pt x="23042" y="4800"/>
                </a:lnTo>
                <a:lnTo>
                  <a:pt x="24002" y="6720"/>
                </a:lnTo>
                <a:lnTo>
                  <a:pt x="26883" y="10561"/>
                </a:lnTo>
                <a:lnTo>
                  <a:pt x="27843" y="16306"/>
                </a:lnTo>
                <a:lnTo>
                  <a:pt x="27843" y="32628"/>
                </a:lnTo>
                <a:lnTo>
                  <a:pt x="26883" y="38389"/>
                </a:lnTo>
                <a:lnTo>
                  <a:pt x="24002" y="41269"/>
                </a:lnTo>
                <a:lnTo>
                  <a:pt x="23042" y="44150"/>
                </a:lnTo>
                <a:lnTo>
                  <a:pt x="21122" y="45110"/>
                </a:lnTo>
                <a:lnTo>
                  <a:pt x="17282" y="45110"/>
                </a:lnTo>
                <a:lnTo>
                  <a:pt x="16322" y="44150"/>
                </a:lnTo>
                <a:lnTo>
                  <a:pt x="15361" y="44150"/>
                </a:lnTo>
                <a:lnTo>
                  <a:pt x="15361" y="47990"/>
                </a:lnTo>
                <a:lnTo>
                  <a:pt x="24002" y="47990"/>
                </a:lnTo>
                <a:lnTo>
                  <a:pt x="28803" y="46070"/>
                </a:lnTo>
                <a:lnTo>
                  <a:pt x="32644" y="42230"/>
                </a:lnTo>
                <a:lnTo>
                  <a:pt x="36484" y="37429"/>
                </a:lnTo>
                <a:lnTo>
                  <a:pt x="38404" y="31668"/>
                </a:lnTo>
                <a:lnTo>
                  <a:pt x="38404" y="17282"/>
                </a:lnTo>
                <a:lnTo>
                  <a:pt x="36484" y="12466"/>
                </a:lnTo>
                <a:lnTo>
                  <a:pt x="32644" y="6720"/>
                </a:lnTo>
                <a:lnTo>
                  <a:pt x="29763" y="1920"/>
                </a:lnTo>
                <a:lnTo>
                  <a:pt x="24963" y="0"/>
                </a:lnTo>
                <a:lnTo>
                  <a:pt x="16322" y="0"/>
                </a:lnTo>
                <a:lnTo>
                  <a:pt x="12481" y="960"/>
                </a:lnTo>
                <a:lnTo>
                  <a:pt x="9601" y="2880"/>
                </a:lnTo>
                <a:lnTo>
                  <a:pt x="6720" y="4800"/>
                </a:lnTo>
                <a:lnTo>
                  <a:pt x="4800" y="7680"/>
                </a:lnTo>
                <a:lnTo>
                  <a:pt x="2880" y="11521"/>
                </a:lnTo>
                <a:lnTo>
                  <a:pt x="960" y="15346"/>
                </a:lnTo>
                <a:lnTo>
                  <a:pt x="0" y="19187"/>
                </a:lnTo>
                <a:close/>
              </a:path>
              <a:path w="103677" h="95036">
                <a:moveTo>
                  <a:pt x="78729" y="88315"/>
                </a:moveTo>
                <a:lnTo>
                  <a:pt x="76794" y="84475"/>
                </a:lnTo>
                <a:lnTo>
                  <a:pt x="77769" y="94076"/>
                </a:lnTo>
                <a:lnTo>
                  <a:pt x="81610" y="95036"/>
                </a:lnTo>
                <a:lnTo>
                  <a:pt x="80634" y="90236"/>
                </a:lnTo>
                <a:lnTo>
                  <a:pt x="78729" y="883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" name="object 181"/>
          <p:cNvSpPr/>
          <p:nvPr/>
        </p:nvSpPr>
        <p:spPr>
          <a:xfrm>
            <a:off x="1472833" y="2621447"/>
            <a:ext cx="61438" cy="91196"/>
          </a:xfrm>
          <a:custGeom>
            <a:avLst/>
            <a:gdLst/>
            <a:ahLst/>
            <a:cxnLst/>
            <a:rect l="l" t="t" r="r" b="b"/>
            <a:pathLst>
              <a:path w="61438" h="91196">
                <a:moveTo>
                  <a:pt x="0" y="68168"/>
                </a:moveTo>
                <a:lnTo>
                  <a:pt x="38397" y="68168"/>
                </a:lnTo>
                <a:lnTo>
                  <a:pt x="6720" y="58567"/>
                </a:lnTo>
                <a:lnTo>
                  <a:pt x="38397" y="13441"/>
                </a:lnTo>
                <a:lnTo>
                  <a:pt x="38397" y="58567"/>
                </a:lnTo>
                <a:lnTo>
                  <a:pt x="6720" y="58567"/>
                </a:lnTo>
                <a:lnTo>
                  <a:pt x="38397" y="68168"/>
                </a:lnTo>
                <a:lnTo>
                  <a:pt x="38397" y="91196"/>
                </a:lnTo>
                <a:lnTo>
                  <a:pt x="48958" y="91196"/>
                </a:lnTo>
                <a:lnTo>
                  <a:pt x="48958" y="68168"/>
                </a:lnTo>
                <a:lnTo>
                  <a:pt x="61438" y="68168"/>
                </a:lnTo>
                <a:lnTo>
                  <a:pt x="61438" y="58567"/>
                </a:lnTo>
                <a:lnTo>
                  <a:pt x="48958" y="58567"/>
                </a:lnTo>
                <a:lnTo>
                  <a:pt x="48958" y="0"/>
                </a:lnTo>
                <a:lnTo>
                  <a:pt x="41279" y="0"/>
                </a:lnTo>
                <a:lnTo>
                  <a:pt x="0" y="59527"/>
                </a:lnTo>
                <a:lnTo>
                  <a:pt x="0" y="681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" name="object 182"/>
          <p:cNvSpPr/>
          <p:nvPr/>
        </p:nvSpPr>
        <p:spPr>
          <a:xfrm>
            <a:off x="1559869" y="2696401"/>
            <a:ext cx="12807" cy="18162"/>
          </a:xfrm>
          <a:custGeom>
            <a:avLst/>
            <a:gdLst/>
            <a:ahLst/>
            <a:cxnLst/>
            <a:rect l="l" t="t" r="r" b="b"/>
            <a:pathLst>
              <a:path w="12807" h="18162">
                <a:moveTo>
                  <a:pt x="12807" y="13361"/>
                </a:moveTo>
                <a:lnTo>
                  <a:pt x="7046" y="13361"/>
                </a:lnTo>
                <a:lnTo>
                  <a:pt x="3206" y="10481"/>
                </a:lnTo>
                <a:lnTo>
                  <a:pt x="1285" y="3775"/>
                </a:lnTo>
                <a:lnTo>
                  <a:pt x="0" y="0"/>
                </a:lnTo>
                <a:lnTo>
                  <a:pt x="486" y="14643"/>
                </a:lnTo>
                <a:lnTo>
                  <a:pt x="11831" y="18162"/>
                </a:lnTo>
                <a:lnTo>
                  <a:pt x="12807" y="13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" name="object 183"/>
          <p:cNvSpPr/>
          <p:nvPr/>
        </p:nvSpPr>
        <p:spPr>
          <a:xfrm>
            <a:off x="1543872" y="2621447"/>
            <a:ext cx="57591" cy="93116"/>
          </a:xfrm>
          <a:custGeom>
            <a:avLst/>
            <a:gdLst/>
            <a:ahLst/>
            <a:cxnLst/>
            <a:rect l="l" t="t" r="r" b="b"/>
            <a:pathLst>
              <a:path w="57591" h="93116">
                <a:moveTo>
                  <a:pt x="785" y="33044"/>
                </a:moveTo>
                <a:lnTo>
                  <a:pt x="0" y="47045"/>
                </a:lnTo>
                <a:lnTo>
                  <a:pt x="219" y="53928"/>
                </a:lnTo>
                <a:lnTo>
                  <a:pt x="2249" y="66690"/>
                </a:lnTo>
                <a:lnTo>
                  <a:pt x="6720" y="77754"/>
                </a:lnTo>
                <a:lnTo>
                  <a:pt x="7190" y="78598"/>
                </a:lnTo>
                <a:lnTo>
                  <a:pt x="16483" y="89597"/>
                </a:lnTo>
                <a:lnTo>
                  <a:pt x="15996" y="74953"/>
                </a:lnTo>
                <a:lnTo>
                  <a:pt x="13432" y="63278"/>
                </a:lnTo>
                <a:lnTo>
                  <a:pt x="12481" y="48966"/>
                </a:lnTo>
                <a:lnTo>
                  <a:pt x="12481" y="41285"/>
                </a:lnTo>
                <a:lnTo>
                  <a:pt x="13441" y="33604"/>
                </a:lnTo>
                <a:lnTo>
                  <a:pt x="14401" y="25923"/>
                </a:lnTo>
                <a:lnTo>
                  <a:pt x="15361" y="17282"/>
                </a:lnTo>
                <a:lnTo>
                  <a:pt x="17282" y="11521"/>
                </a:lnTo>
                <a:lnTo>
                  <a:pt x="21122" y="8641"/>
                </a:lnTo>
                <a:lnTo>
                  <a:pt x="23042" y="5760"/>
                </a:lnTo>
                <a:lnTo>
                  <a:pt x="25923" y="3840"/>
                </a:lnTo>
                <a:lnTo>
                  <a:pt x="31668" y="3840"/>
                </a:lnTo>
                <a:lnTo>
                  <a:pt x="33604" y="4800"/>
                </a:lnTo>
                <a:lnTo>
                  <a:pt x="35509" y="6720"/>
                </a:lnTo>
                <a:lnTo>
                  <a:pt x="37444" y="8641"/>
                </a:lnTo>
                <a:lnTo>
                  <a:pt x="40325" y="12481"/>
                </a:lnTo>
                <a:lnTo>
                  <a:pt x="41285" y="17282"/>
                </a:lnTo>
                <a:lnTo>
                  <a:pt x="41433" y="17813"/>
                </a:lnTo>
                <a:lnTo>
                  <a:pt x="43482" y="29143"/>
                </a:lnTo>
                <a:lnTo>
                  <a:pt x="44165" y="43205"/>
                </a:lnTo>
                <a:lnTo>
                  <a:pt x="44048" y="50984"/>
                </a:lnTo>
                <a:lnTo>
                  <a:pt x="43125" y="64313"/>
                </a:lnTo>
                <a:lnTo>
                  <a:pt x="41285" y="74889"/>
                </a:lnTo>
                <a:lnTo>
                  <a:pt x="40325" y="79674"/>
                </a:lnTo>
                <a:lnTo>
                  <a:pt x="38389" y="83515"/>
                </a:lnTo>
                <a:lnTo>
                  <a:pt x="35509" y="85435"/>
                </a:lnTo>
                <a:lnTo>
                  <a:pt x="33604" y="87355"/>
                </a:lnTo>
                <a:lnTo>
                  <a:pt x="30723" y="88315"/>
                </a:lnTo>
                <a:lnTo>
                  <a:pt x="28803" y="88315"/>
                </a:lnTo>
                <a:lnTo>
                  <a:pt x="27828" y="93116"/>
                </a:lnTo>
                <a:lnTo>
                  <a:pt x="32644" y="93116"/>
                </a:lnTo>
                <a:lnTo>
                  <a:pt x="37444" y="91196"/>
                </a:lnTo>
                <a:lnTo>
                  <a:pt x="41285" y="88315"/>
                </a:lnTo>
                <a:lnTo>
                  <a:pt x="46070" y="84475"/>
                </a:lnTo>
                <a:lnTo>
                  <a:pt x="49911" y="79674"/>
                </a:lnTo>
                <a:lnTo>
                  <a:pt x="52791" y="72009"/>
                </a:lnTo>
                <a:lnTo>
                  <a:pt x="53103" y="71260"/>
                </a:lnTo>
                <a:lnTo>
                  <a:pt x="56362" y="59638"/>
                </a:lnTo>
                <a:lnTo>
                  <a:pt x="57591" y="46085"/>
                </a:lnTo>
                <a:lnTo>
                  <a:pt x="56482" y="32698"/>
                </a:lnTo>
                <a:lnTo>
                  <a:pt x="52891" y="20499"/>
                </a:lnTo>
                <a:lnTo>
                  <a:pt x="47045" y="10561"/>
                </a:lnTo>
                <a:lnTo>
                  <a:pt x="42230" y="3840"/>
                </a:lnTo>
                <a:lnTo>
                  <a:pt x="35509" y="0"/>
                </a:lnTo>
                <a:lnTo>
                  <a:pt x="24963" y="0"/>
                </a:lnTo>
                <a:lnTo>
                  <a:pt x="20162" y="960"/>
                </a:lnTo>
                <a:lnTo>
                  <a:pt x="16322" y="3840"/>
                </a:lnTo>
                <a:lnTo>
                  <a:pt x="11521" y="7680"/>
                </a:lnTo>
                <a:lnTo>
                  <a:pt x="7680" y="13441"/>
                </a:lnTo>
                <a:lnTo>
                  <a:pt x="3840" y="21122"/>
                </a:lnTo>
                <a:lnTo>
                  <a:pt x="3580" y="21748"/>
                </a:lnTo>
                <a:lnTo>
                  <a:pt x="785" y="330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" name="object 184"/>
          <p:cNvSpPr/>
          <p:nvPr/>
        </p:nvSpPr>
        <p:spPr>
          <a:xfrm>
            <a:off x="1611066" y="2621447"/>
            <a:ext cx="103677" cy="95036"/>
          </a:xfrm>
          <a:custGeom>
            <a:avLst/>
            <a:gdLst/>
            <a:ahLst/>
            <a:cxnLst/>
            <a:rect l="l" t="t" r="r" b="b"/>
            <a:pathLst>
              <a:path w="103677" h="95036">
                <a:moveTo>
                  <a:pt x="65272" y="71048"/>
                </a:moveTo>
                <a:lnTo>
                  <a:pt x="65272" y="75834"/>
                </a:lnTo>
                <a:lnTo>
                  <a:pt x="66233" y="79674"/>
                </a:lnTo>
                <a:lnTo>
                  <a:pt x="68168" y="83515"/>
                </a:lnTo>
                <a:lnTo>
                  <a:pt x="70073" y="87355"/>
                </a:lnTo>
                <a:lnTo>
                  <a:pt x="72008" y="90236"/>
                </a:lnTo>
                <a:lnTo>
                  <a:pt x="74889" y="92156"/>
                </a:lnTo>
                <a:lnTo>
                  <a:pt x="77769" y="94076"/>
                </a:lnTo>
                <a:lnTo>
                  <a:pt x="76794" y="84475"/>
                </a:lnTo>
                <a:lnTo>
                  <a:pt x="75834" y="79674"/>
                </a:lnTo>
                <a:lnTo>
                  <a:pt x="75834" y="62392"/>
                </a:lnTo>
                <a:lnTo>
                  <a:pt x="76794" y="56647"/>
                </a:lnTo>
                <a:lnTo>
                  <a:pt x="78729" y="53766"/>
                </a:lnTo>
                <a:lnTo>
                  <a:pt x="80634" y="51846"/>
                </a:lnTo>
                <a:lnTo>
                  <a:pt x="82555" y="49926"/>
                </a:lnTo>
                <a:lnTo>
                  <a:pt x="86395" y="49926"/>
                </a:lnTo>
                <a:lnTo>
                  <a:pt x="88315" y="51846"/>
                </a:lnTo>
                <a:lnTo>
                  <a:pt x="89275" y="53766"/>
                </a:lnTo>
                <a:lnTo>
                  <a:pt x="92156" y="56647"/>
                </a:lnTo>
                <a:lnTo>
                  <a:pt x="93116" y="62392"/>
                </a:lnTo>
                <a:lnTo>
                  <a:pt x="93116" y="78729"/>
                </a:lnTo>
                <a:lnTo>
                  <a:pt x="92156" y="84475"/>
                </a:lnTo>
                <a:lnTo>
                  <a:pt x="89275" y="87355"/>
                </a:lnTo>
                <a:lnTo>
                  <a:pt x="88315" y="90236"/>
                </a:lnTo>
                <a:lnTo>
                  <a:pt x="86395" y="91196"/>
                </a:lnTo>
                <a:lnTo>
                  <a:pt x="82555" y="91196"/>
                </a:lnTo>
                <a:lnTo>
                  <a:pt x="80634" y="90236"/>
                </a:lnTo>
                <a:lnTo>
                  <a:pt x="81610" y="95036"/>
                </a:lnTo>
                <a:lnTo>
                  <a:pt x="89275" y="95036"/>
                </a:lnTo>
                <a:lnTo>
                  <a:pt x="94076" y="93116"/>
                </a:lnTo>
                <a:lnTo>
                  <a:pt x="97917" y="89291"/>
                </a:lnTo>
                <a:lnTo>
                  <a:pt x="101757" y="84475"/>
                </a:lnTo>
                <a:lnTo>
                  <a:pt x="103677" y="78729"/>
                </a:lnTo>
                <a:lnTo>
                  <a:pt x="103677" y="66233"/>
                </a:lnTo>
                <a:lnTo>
                  <a:pt x="102717" y="62392"/>
                </a:lnTo>
                <a:lnTo>
                  <a:pt x="100797" y="58567"/>
                </a:lnTo>
                <a:lnTo>
                  <a:pt x="98877" y="54726"/>
                </a:lnTo>
                <a:lnTo>
                  <a:pt x="96956" y="51846"/>
                </a:lnTo>
                <a:lnTo>
                  <a:pt x="93116" y="49926"/>
                </a:lnTo>
                <a:lnTo>
                  <a:pt x="90236" y="48005"/>
                </a:lnTo>
                <a:lnTo>
                  <a:pt x="87355" y="47045"/>
                </a:lnTo>
                <a:lnTo>
                  <a:pt x="81610" y="47045"/>
                </a:lnTo>
                <a:lnTo>
                  <a:pt x="77769" y="48005"/>
                </a:lnTo>
                <a:lnTo>
                  <a:pt x="74889" y="49926"/>
                </a:lnTo>
                <a:lnTo>
                  <a:pt x="72008" y="51846"/>
                </a:lnTo>
                <a:lnTo>
                  <a:pt x="70073" y="54726"/>
                </a:lnTo>
                <a:lnTo>
                  <a:pt x="68168" y="58567"/>
                </a:lnTo>
                <a:lnTo>
                  <a:pt x="66233" y="62392"/>
                </a:lnTo>
                <a:lnTo>
                  <a:pt x="65272" y="66233"/>
                </a:lnTo>
                <a:lnTo>
                  <a:pt x="65272" y="71048"/>
                </a:lnTo>
                <a:close/>
              </a:path>
              <a:path w="103677" h="95036">
                <a:moveTo>
                  <a:pt x="81610" y="0"/>
                </a:moveTo>
                <a:lnTo>
                  <a:pt x="16322" y="95036"/>
                </a:lnTo>
                <a:lnTo>
                  <a:pt x="22082" y="95036"/>
                </a:lnTo>
                <a:lnTo>
                  <a:pt x="87355" y="0"/>
                </a:lnTo>
                <a:lnTo>
                  <a:pt x="81610" y="0"/>
                </a:lnTo>
                <a:close/>
              </a:path>
              <a:path w="103677" h="95036">
                <a:moveTo>
                  <a:pt x="15361" y="43205"/>
                </a:moveTo>
                <a:lnTo>
                  <a:pt x="13441" y="42245"/>
                </a:lnTo>
                <a:lnTo>
                  <a:pt x="12481" y="40325"/>
                </a:lnTo>
                <a:lnTo>
                  <a:pt x="11521" y="38404"/>
                </a:lnTo>
                <a:lnTo>
                  <a:pt x="10561" y="34564"/>
                </a:lnTo>
                <a:lnTo>
                  <a:pt x="12481" y="47045"/>
                </a:lnTo>
                <a:lnTo>
                  <a:pt x="15361" y="48005"/>
                </a:lnTo>
                <a:lnTo>
                  <a:pt x="15361" y="43205"/>
                </a:lnTo>
                <a:close/>
              </a:path>
              <a:path w="103677" h="95036">
                <a:moveTo>
                  <a:pt x="0" y="19202"/>
                </a:moveTo>
                <a:lnTo>
                  <a:pt x="0" y="28803"/>
                </a:lnTo>
                <a:lnTo>
                  <a:pt x="960" y="32644"/>
                </a:lnTo>
                <a:lnTo>
                  <a:pt x="2880" y="36484"/>
                </a:lnTo>
                <a:lnTo>
                  <a:pt x="4800" y="40325"/>
                </a:lnTo>
                <a:lnTo>
                  <a:pt x="6720" y="43205"/>
                </a:lnTo>
                <a:lnTo>
                  <a:pt x="9601" y="45125"/>
                </a:lnTo>
                <a:lnTo>
                  <a:pt x="12481" y="47045"/>
                </a:lnTo>
                <a:lnTo>
                  <a:pt x="10561" y="34564"/>
                </a:lnTo>
                <a:lnTo>
                  <a:pt x="10561" y="15361"/>
                </a:lnTo>
                <a:lnTo>
                  <a:pt x="11521" y="9601"/>
                </a:lnTo>
                <a:lnTo>
                  <a:pt x="13441" y="7680"/>
                </a:lnTo>
                <a:lnTo>
                  <a:pt x="14401" y="4800"/>
                </a:lnTo>
                <a:lnTo>
                  <a:pt x="17282" y="3840"/>
                </a:lnTo>
                <a:lnTo>
                  <a:pt x="21122" y="3840"/>
                </a:lnTo>
                <a:lnTo>
                  <a:pt x="23042" y="4800"/>
                </a:lnTo>
                <a:lnTo>
                  <a:pt x="24002" y="6720"/>
                </a:lnTo>
                <a:lnTo>
                  <a:pt x="26883" y="10561"/>
                </a:lnTo>
                <a:lnTo>
                  <a:pt x="27843" y="16322"/>
                </a:lnTo>
                <a:lnTo>
                  <a:pt x="27843" y="32644"/>
                </a:lnTo>
                <a:lnTo>
                  <a:pt x="26883" y="38404"/>
                </a:lnTo>
                <a:lnTo>
                  <a:pt x="24002" y="41285"/>
                </a:lnTo>
                <a:lnTo>
                  <a:pt x="23042" y="44165"/>
                </a:lnTo>
                <a:lnTo>
                  <a:pt x="21122" y="45125"/>
                </a:lnTo>
                <a:lnTo>
                  <a:pt x="17282" y="45125"/>
                </a:lnTo>
                <a:lnTo>
                  <a:pt x="16322" y="44165"/>
                </a:lnTo>
                <a:lnTo>
                  <a:pt x="15361" y="43205"/>
                </a:lnTo>
                <a:lnTo>
                  <a:pt x="15361" y="48005"/>
                </a:lnTo>
                <a:lnTo>
                  <a:pt x="24002" y="48005"/>
                </a:lnTo>
                <a:lnTo>
                  <a:pt x="28803" y="46085"/>
                </a:lnTo>
                <a:lnTo>
                  <a:pt x="32644" y="42245"/>
                </a:lnTo>
                <a:lnTo>
                  <a:pt x="36484" y="37444"/>
                </a:lnTo>
                <a:lnTo>
                  <a:pt x="38404" y="31683"/>
                </a:lnTo>
                <a:lnTo>
                  <a:pt x="38404" y="17282"/>
                </a:lnTo>
                <a:lnTo>
                  <a:pt x="36484" y="12481"/>
                </a:lnTo>
                <a:lnTo>
                  <a:pt x="32644" y="6720"/>
                </a:lnTo>
                <a:lnTo>
                  <a:pt x="29763" y="1920"/>
                </a:lnTo>
                <a:lnTo>
                  <a:pt x="24963" y="0"/>
                </a:lnTo>
                <a:lnTo>
                  <a:pt x="16322" y="0"/>
                </a:lnTo>
                <a:lnTo>
                  <a:pt x="12481" y="960"/>
                </a:lnTo>
                <a:lnTo>
                  <a:pt x="9601" y="2880"/>
                </a:lnTo>
                <a:lnTo>
                  <a:pt x="6720" y="4800"/>
                </a:lnTo>
                <a:lnTo>
                  <a:pt x="4800" y="7680"/>
                </a:lnTo>
                <a:lnTo>
                  <a:pt x="2880" y="11521"/>
                </a:lnTo>
                <a:lnTo>
                  <a:pt x="960" y="15361"/>
                </a:lnTo>
                <a:lnTo>
                  <a:pt x="0" y="19202"/>
                </a:lnTo>
                <a:close/>
              </a:path>
              <a:path w="103677" h="95036">
                <a:moveTo>
                  <a:pt x="78729" y="88315"/>
                </a:moveTo>
                <a:lnTo>
                  <a:pt x="76794" y="84475"/>
                </a:lnTo>
                <a:lnTo>
                  <a:pt x="77769" y="94076"/>
                </a:lnTo>
                <a:lnTo>
                  <a:pt x="81610" y="95036"/>
                </a:lnTo>
                <a:lnTo>
                  <a:pt x="80634" y="90236"/>
                </a:lnTo>
                <a:lnTo>
                  <a:pt x="78729" y="883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" name="object 185"/>
          <p:cNvSpPr/>
          <p:nvPr/>
        </p:nvSpPr>
        <p:spPr>
          <a:xfrm>
            <a:off x="1477630" y="2372822"/>
            <a:ext cx="51840" cy="91196"/>
          </a:xfrm>
          <a:custGeom>
            <a:avLst/>
            <a:gdLst/>
            <a:ahLst/>
            <a:cxnLst/>
            <a:rect l="l" t="t" r="r" b="b"/>
            <a:pathLst>
              <a:path w="51840" h="91196">
                <a:moveTo>
                  <a:pt x="20164" y="0"/>
                </a:moveTo>
                <a:lnTo>
                  <a:pt x="2881" y="35509"/>
                </a:lnTo>
                <a:lnTo>
                  <a:pt x="10561" y="35509"/>
                </a:lnTo>
                <a:lnTo>
                  <a:pt x="17282" y="36469"/>
                </a:lnTo>
                <a:lnTo>
                  <a:pt x="22081" y="38389"/>
                </a:lnTo>
                <a:lnTo>
                  <a:pt x="28802" y="41269"/>
                </a:lnTo>
                <a:lnTo>
                  <a:pt x="33599" y="45110"/>
                </a:lnTo>
                <a:lnTo>
                  <a:pt x="36481" y="49911"/>
                </a:lnTo>
                <a:lnTo>
                  <a:pt x="40320" y="53751"/>
                </a:lnTo>
                <a:lnTo>
                  <a:pt x="42243" y="59512"/>
                </a:lnTo>
                <a:lnTo>
                  <a:pt x="42243" y="70073"/>
                </a:lnTo>
                <a:lnTo>
                  <a:pt x="40320" y="74874"/>
                </a:lnTo>
                <a:lnTo>
                  <a:pt x="36481" y="78714"/>
                </a:lnTo>
                <a:lnTo>
                  <a:pt x="32641" y="82555"/>
                </a:lnTo>
                <a:lnTo>
                  <a:pt x="27843" y="84475"/>
                </a:lnTo>
                <a:lnTo>
                  <a:pt x="19205" y="84475"/>
                </a:lnTo>
                <a:lnTo>
                  <a:pt x="15364" y="83515"/>
                </a:lnTo>
                <a:lnTo>
                  <a:pt x="12484" y="81594"/>
                </a:lnTo>
                <a:lnTo>
                  <a:pt x="10561" y="79674"/>
                </a:lnTo>
                <a:lnTo>
                  <a:pt x="8644" y="78714"/>
                </a:lnTo>
                <a:lnTo>
                  <a:pt x="7685" y="78714"/>
                </a:lnTo>
                <a:lnTo>
                  <a:pt x="6720" y="77754"/>
                </a:lnTo>
                <a:lnTo>
                  <a:pt x="3840" y="77754"/>
                </a:lnTo>
                <a:lnTo>
                  <a:pt x="1923" y="78714"/>
                </a:lnTo>
                <a:lnTo>
                  <a:pt x="964" y="79674"/>
                </a:lnTo>
                <a:lnTo>
                  <a:pt x="0" y="80634"/>
                </a:lnTo>
                <a:lnTo>
                  <a:pt x="0" y="84475"/>
                </a:lnTo>
                <a:lnTo>
                  <a:pt x="964" y="87355"/>
                </a:lnTo>
                <a:lnTo>
                  <a:pt x="2881" y="88315"/>
                </a:lnTo>
                <a:lnTo>
                  <a:pt x="5762" y="90236"/>
                </a:lnTo>
                <a:lnTo>
                  <a:pt x="9602" y="91196"/>
                </a:lnTo>
                <a:lnTo>
                  <a:pt x="20164" y="91196"/>
                </a:lnTo>
                <a:lnTo>
                  <a:pt x="25920" y="90236"/>
                </a:lnTo>
                <a:lnTo>
                  <a:pt x="30723" y="88315"/>
                </a:lnTo>
                <a:lnTo>
                  <a:pt x="34564" y="86395"/>
                </a:lnTo>
                <a:lnTo>
                  <a:pt x="37440" y="83515"/>
                </a:lnTo>
                <a:lnTo>
                  <a:pt x="40320" y="80634"/>
                </a:lnTo>
                <a:lnTo>
                  <a:pt x="43202" y="77754"/>
                </a:lnTo>
                <a:lnTo>
                  <a:pt x="46084" y="74874"/>
                </a:lnTo>
                <a:lnTo>
                  <a:pt x="47999" y="71033"/>
                </a:lnTo>
                <a:lnTo>
                  <a:pt x="49920" y="67193"/>
                </a:lnTo>
                <a:lnTo>
                  <a:pt x="50880" y="62392"/>
                </a:lnTo>
                <a:lnTo>
                  <a:pt x="50880" y="49911"/>
                </a:lnTo>
                <a:lnTo>
                  <a:pt x="47999" y="42230"/>
                </a:lnTo>
                <a:lnTo>
                  <a:pt x="42243" y="36469"/>
                </a:lnTo>
                <a:lnTo>
                  <a:pt x="38292" y="33266"/>
                </a:lnTo>
                <a:lnTo>
                  <a:pt x="27427" y="27048"/>
                </a:lnTo>
                <a:lnTo>
                  <a:pt x="14400" y="23987"/>
                </a:lnTo>
                <a:lnTo>
                  <a:pt x="20164" y="11521"/>
                </a:lnTo>
                <a:lnTo>
                  <a:pt x="47039" y="11521"/>
                </a:lnTo>
                <a:lnTo>
                  <a:pt x="51840" y="0"/>
                </a:lnTo>
                <a:lnTo>
                  <a:pt x="201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" name="object 186"/>
          <p:cNvSpPr/>
          <p:nvPr/>
        </p:nvSpPr>
        <p:spPr>
          <a:xfrm>
            <a:off x="1571701" y="2459217"/>
            <a:ext cx="9616" cy="4800"/>
          </a:xfrm>
          <a:custGeom>
            <a:avLst/>
            <a:gdLst/>
            <a:ahLst/>
            <a:cxnLst/>
            <a:rect l="l" t="t" r="r" b="b"/>
            <a:pathLst>
              <a:path w="9616" h="4800">
                <a:moveTo>
                  <a:pt x="4815" y="4800"/>
                </a:moveTo>
                <a:lnTo>
                  <a:pt x="9616" y="3840"/>
                </a:lnTo>
                <a:lnTo>
                  <a:pt x="5775" y="0"/>
                </a:lnTo>
                <a:lnTo>
                  <a:pt x="2895" y="960"/>
                </a:lnTo>
                <a:lnTo>
                  <a:pt x="975" y="960"/>
                </a:lnTo>
                <a:lnTo>
                  <a:pt x="0" y="4800"/>
                </a:lnTo>
                <a:lnTo>
                  <a:pt x="4815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" name="object 187"/>
          <p:cNvSpPr/>
          <p:nvPr/>
        </p:nvSpPr>
        <p:spPr>
          <a:xfrm>
            <a:off x="1543872" y="2370902"/>
            <a:ext cx="57591" cy="93116"/>
          </a:xfrm>
          <a:custGeom>
            <a:avLst/>
            <a:gdLst/>
            <a:ahLst/>
            <a:cxnLst/>
            <a:rect l="l" t="t" r="r" b="b"/>
            <a:pathLst>
              <a:path w="57591" h="93116">
                <a:moveTo>
                  <a:pt x="0" y="47990"/>
                </a:moveTo>
                <a:lnTo>
                  <a:pt x="220" y="54526"/>
                </a:lnTo>
                <a:lnTo>
                  <a:pt x="2251" y="67370"/>
                </a:lnTo>
                <a:lnTo>
                  <a:pt x="6720" y="78714"/>
                </a:lnTo>
                <a:lnTo>
                  <a:pt x="16262" y="89558"/>
                </a:lnTo>
                <a:lnTo>
                  <a:pt x="27828" y="93116"/>
                </a:lnTo>
                <a:lnTo>
                  <a:pt x="28803" y="89275"/>
                </a:lnTo>
                <a:lnTo>
                  <a:pt x="23042" y="89275"/>
                </a:lnTo>
                <a:lnTo>
                  <a:pt x="19202" y="86395"/>
                </a:lnTo>
                <a:lnTo>
                  <a:pt x="17282" y="79674"/>
                </a:lnTo>
                <a:lnTo>
                  <a:pt x="15801" y="75169"/>
                </a:lnTo>
                <a:lnTo>
                  <a:pt x="13377" y="63217"/>
                </a:lnTo>
                <a:lnTo>
                  <a:pt x="12481" y="48950"/>
                </a:lnTo>
                <a:lnTo>
                  <a:pt x="12481" y="41269"/>
                </a:lnTo>
                <a:lnTo>
                  <a:pt x="13441" y="33588"/>
                </a:lnTo>
                <a:lnTo>
                  <a:pt x="14401" y="25907"/>
                </a:lnTo>
                <a:lnTo>
                  <a:pt x="15361" y="18242"/>
                </a:lnTo>
                <a:lnTo>
                  <a:pt x="17282" y="12481"/>
                </a:lnTo>
                <a:lnTo>
                  <a:pt x="21122" y="8641"/>
                </a:lnTo>
                <a:lnTo>
                  <a:pt x="23042" y="5760"/>
                </a:lnTo>
                <a:lnTo>
                  <a:pt x="25923" y="4800"/>
                </a:lnTo>
                <a:lnTo>
                  <a:pt x="31668" y="4800"/>
                </a:lnTo>
                <a:lnTo>
                  <a:pt x="33604" y="5760"/>
                </a:lnTo>
                <a:lnTo>
                  <a:pt x="35509" y="6720"/>
                </a:lnTo>
                <a:lnTo>
                  <a:pt x="37444" y="8641"/>
                </a:lnTo>
                <a:lnTo>
                  <a:pt x="40325" y="12481"/>
                </a:lnTo>
                <a:lnTo>
                  <a:pt x="41285" y="17282"/>
                </a:lnTo>
                <a:lnTo>
                  <a:pt x="41430" y="17874"/>
                </a:lnTo>
                <a:lnTo>
                  <a:pt x="43481" y="29848"/>
                </a:lnTo>
                <a:lnTo>
                  <a:pt x="44165" y="43190"/>
                </a:lnTo>
                <a:lnTo>
                  <a:pt x="44048" y="51062"/>
                </a:lnTo>
                <a:lnTo>
                  <a:pt x="43125" y="64713"/>
                </a:lnTo>
                <a:lnTo>
                  <a:pt x="41285" y="74874"/>
                </a:lnTo>
                <a:lnTo>
                  <a:pt x="40325" y="80634"/>
                </a:lnTo>
                <a:lnTo>
                  <a:pt x="38389" y="83515"/>
                </a:lnTo>
                <a:lnTo>
                  <a:pt x="35509" y="86395"/>
                </a:lnTo>
                <a:lnTo>
                  <a:pt x="33604" y="88315"/>
                </a:lnTo>
                <a:lnTo>
                  <a:pt x="37444" y="92156"/>
                </a:lnTo>
                <a:lnTo>
                  <a:pt x="41285" y="88315"/>
                </a:lnTo>
                <a:lnTo>
                  <a:pt x="46070" y="85435"/>
                </a:lnTo>
                <a:lnTo>
                  <a:pt x="49911" y="79674"/>
                </a:lnTo>
                <a:lnTo>
                  <a:pt x="52791" y="72953"/>
                </a:lnTo>
                <a:lnTo>
                  <a:pt x="56441" y="59665"/>
                </a:lnTo>
                <a:lnTo>
                  <a:pt x="57591" y="46085"/>
                </a:lnTo>
                <a:lnTo>
                  <a:pt x="56482" y="33121"/>
                </a:lnTo>
                <a:lnTo>
                  <a:pt x="52891" y="20714"/>
                </a:lnTo>
                <a:lnTo>
                  <a:pt x="47045" y="10561"/>
                </a:lnTo>
                <a:lnTo>
                  <a:pt x="42230" y="3840"/>
                </a:lnTo>
                <a:lnTo>
                  <a:pt x="35509" y="0"/>
                </a:lnTo>
                <a:lnTo>
                  <a:pt x="24963" y="0"/>
                </a:lnTo>
                <a:lnTo>
                  <a:pt x="20162" y="1920"/>
                </a:lnTo>
                <a:lnTo>
                  <a:pt x="16322" y="4800"/>
                </a:lnTo>
                <a:lnTo>
                  <a:pt x="11521" y="8641"/>
                </a:lnTo>
                <a:lnTo>
                  <a:pt x="7680" y="13441"/>
                </a:lnTo>
                <a:lnTo>
                  <a:pt x="3840" y="21122"/>
                </a:lnTo>
                <a:lnTo>
                  <a:pt x="729" y="34334"/>
                </a:lnTo>
                <a:lnTo>
                  <a:pt x="0" y="479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" name="object 188"/>
          <p:cNvSpPr/>
          <p:nvPr/>
        </p:nvSpPr>
        <p:spPr>
          <a:xfrm>
            <a:off x="1611066" y="2370902"/>
            <a:ext cx="103677" cy="95996"/>
          </a:xfrm>
          <a:custGeom>
            <a:avLst/>
            <a:gdLst/>
            <a:ahLst/>
            <a:cxnLst/>
            <a:rect l="l" t="t" r="r" b="b"/>
            <a:pathLst>
              <a:path w="103677" h="95996">
                <a:moveTo>
                  <a:pt x="65272" y="71033"/>
                </a:moveTo>
                <a:lnTo>
                  <a:pt x="65272" y="75834"/>
                </a:lnTo>
                <a:lnTo>
                  <a:pt x="66233" y="80634"/>
                </a:lnTo>
                <a:lnTo>
                  <a:pt x="68168" y="84475"/>
                </a:lnTo>
                <a:lnTo>
                  <a:pt x="70073" y="87355"/>
                </a:lnTo>
                <a:lnTo>
                  <a:pt x="72008" y="90236"/>
                </a:lnTo>
                <a:lnTo>
                  <a:pt x="74889" y="92156"/>
                </a:lnTo>
                <a:lnTo>
                  <a:pt x="77769" y="94076"/>
                </a:lnTo>
                <a:lnTo>
                  <a:pt x="76794" y="85435"/>
                </a:lnTo>
                <a:lnTo>
                  <a:pt x="75834" y="79674"/>
                </a:lnTo>
                <a:lnTo>
                  <a:pt x="75834" y="63352"/>
                </a:lnTo>
                <a:lnTo>
                  <a:pt x="76794" y="57591"/>
                </a:lnTo>
                <a:lnTo>
                  <a:pt x="78729" y="54711"/>
                </a:lnTo>
                <a:lnTo>
                  <a:pt x="80634" y="51831"/>
                </a:lnTo>
                <a:lnTo>
                  <a:pt x="82555" y="50871"/>
                </a:lnTo>
                <a:lnTo>
                  <a:pt x="86395" y="50871"/>
                </a:lnTo>
                <a:lnTo>
                  <a:pt x="88315" y="51831"/>
                </a:lnTo>
                <a:lnTo>
                  <a:pt x="89275" y="54711"/>
                </a:lnTo>
                <a:lnTo>
                  <a:pt x="92156" y="57591"/>
                </a:lnTo>
                <a:lnTo>
                  <a:pt x="93116" y="63352"/>
                </a:lnTo>
                <a:lnTo>
                  <a:pt x="93116" y="79674"/>
                </a:lnTo>
                <a:lnTo>
                  <a:pt x="92156" y="85435"/>
                </a:lnTo>
                <a:lnTo>
                  <a:pt x="89275" y="88315"/>
                </a:lnTo>
                <a:lnTo>
                  <a:pt x="88315" y="90236"/>
                </a:lnTo>
                <a:lnTo>
                  <a:pt x="86395" y="92156"/>
                </a:lnTo>
                <a:lnTo>
                  <a:pt x="82555" y="92156"/>
                </a:lnTo>
                <a:lnTo>
                  <a:pt x="80634" y="90236"/>
                </a:lnTo>
                <a:lnTo>
                  <a:pt x="81610" y="95996"/>
                </a:lnTo>
                <a:lnTo>
                  <a:pt x="89275" y="95996"/>
                </a:lnTo>
                <a:lnTo>
                  <a:pt x="94076" y="93116"/>
                </a:lnTo>
                <a:lnTo>
                  <a:pt x="97917" y="89275"/>
                </a:lnTo>
                <a:lnTo>
                  <a:pt x="101757" y="85435"/>
                </a:lnTo>
                <a:lnTo>
                  <a:pt x="103677" y="79674"/>
                </a:lnTo>
                <a:lnTo>
                  <a:pt x="103677" y="67193"/>
                </a:lnTo>
                <a:lnTo>
                  <a:pt x="102717" y="62392"/>
                </a:lnTo>
                <a:lnTo>
                  <a:pt x="100797" y="58552"/>
                </a:lnTo>
                <a:lnTo>
                  <a:pt x="98877" y="54711"/>
                </a:lnTo>
                <a:lnTo>
                  <a:pt x="96956" y="52791"/>
                </a:lnTo>
                <a:lnTo>
                  <a:pt x="93116" y="49911"/>
                </a:lnTo>
                <a:lnTo>
                  <a:pt x="90236" y="47990"/>
                </a:lnTo>
                <a:lnTo>
                  <a:pt x="87355" y="47030"/>
                </a:lnTo>
                <a:lnTo>
                  <a:pt x="81610" y="47030"/>
                </a:lnTo>
                <a:lnTo>
                  <a:pt x="77769" y="47990"/>
                </a:lnTo>
                <a:lnTo>
                  <a:pt x="74889" y="49911"/>
                </a:lnTo>
                <a:lnTo>
                  <a:pt x="72008" y="51831"/>
                </a:lnTo>
                <a:lnTo>
                  <a:pt x="70073" y="54711"/>
                </a:lnTo>
                <a:lnTo>
                  <a:pt x="68168" y="58552"/>
                </a:lnTo>
                <a:lnTo>
                  <a:pt x="66233" y="62392"/>
                </a:lnTo>
                <a:lnTo>
                  <a:pt x="65272" y="67193"/>
                </a:lnTo>
                <a:lnTo>
                  <a:pt x="65272" y="71033"/>
                </a:lnTo>
                <a:close/>
              </a:path>
              <a:path w="103677" h="95996">
                <a:moveTo>
                  <a:pt x="81610" y="0"/>
                </a:moveTo>
                <a:lnTo>
                  <a:pt x="16322" y="95996"/>
                </a:lnTo>
                <a:lnTo>
                  <a:pt x="22082" y="95996"/>
                </a:lnTo>
                <a:lnTo>
                  <a:pt x="87355" y="0"/>
                </a:lnTo>
                <a:lnTo>
                  <a:pt x="81610" y="0"/>
                </a:lnTo>
                <a:close/>
              </a:path>
              <a:path w="103677" h="95996">
                <a:moveTo>
                  <a:pt x="15361" y="44150"/>
                </a:moveTo>
                <a:lnTo>
                  <a:pt x="13441" y="43190"/>
                </a:lnTo>
                <a:lnTo>
                  <a:pt x="12481" y="41269"/>
                </a:lnTo>
                <a:lnTo>
                  <a:pt x="11521" y="38389"/>
                </a:lnTo>
                <a:lnTo>
                  <a:pt x="10561" y="35524"/>
                </a:lnTo>
                <a:lnTo>
                  <a:pt x="12481" y="47990"/>
                </a:lnTo>
                <a:lnTo>
                  <a:pt x="15361" y="48950"/>
                </a:lnTo>
                <a:lnTo>
                  <a:pt x="15361" y="44150"/>
                </a:lnTo>
                <a:close/>
              </a:path>
              <a:path w="103677" h="95996">
                <a:moveTo>
                  <a:pt x="0" y="20162"/>
                </a:moveTo>
                <a:lnTo>
                  <a:pt x="0" y="28803"/>
                </a:lnTo>
                <a:lnTo>
                  <a:pt x="960" y="33588"/>
                </a:lnTo>
                <a:lnTo>
                  <a:pt x="2880" y="37429"/>
                </a:lnTo>
                <a:lnTo>
                  <a:pt x="4800" y="41269"/>
                </a:lnTo>
                <a:lnTo>
                  <a:pt x="6720" y="44150"/>
                </a:lnTo>
                <a:lnTo>
                  <a:pt x="9601" y="46085"/>
                </a:lnTo>
                <a:lnTo>
                  <a:pt x="12481" y="47990"/>
                </a:lnTo>
                <a:lnTo>
                  <a:pt x="10561" y="35524"/>
                </a:lnTo>
                <a:lnTo>
                  <a:pt x="10561" y="16322"/>
                </a:lnTo>
                <a:lnTo>
                  <a:pt x="11521" y="10561"/>
                </a:lnTo>
                <a:lnTo>
                  <a:pt x="13441" y="7680"/>
                </a:lnTo>
                <a:lnTo>
                  <a:pt x="14401" y="4800"/>
                </a:lnTo>
                <a:lnTo>
                  <a:pt x="17282" y="3840"/>
                </a:lnTo>
                <a:lnTo>
                  <a:pt x="21122" y="3840"/>
                </a:lnTo>
                <a:lnTo>
                  <a:pt x="23042" y="4800"/>
                </a:lnTo>
                <a:lnTo>
                  <a:pt x="24002" y="7680"/>
                </a:lnTo>
                <a:lnTo>
                  <a:pt x="26883" y="10561"/>
                </a:lnTo>
                <a:lnTo>
                  <a:pt x="27843" y="16322"/>
                </a:lnTo>
                <a:lnTo>
                  <a:pt x="27843" y="32628"/>
                </a:lnTo>
                <a:lnTo>
                  <a:pt x="26883" y="38389"/>
                </a:lnTo>
                <a:lnTo>
                  <a:pt x="24002" y="42230"/>
                </a:lnTo>
                <a:lnTo>
                  <a:pt x="23042" y="44150"/>
                </a:lnTo>
                <a:lnTo>
                  <a:pt x="21122" y="45110"/>
                </a:lnTo>
                <a:lnTo>
                  <a:pt x="16322" y="45110"/>
                </a:lnTo>
                <a:lnTo>
                  <a:pt x="15361" y="44150"/>
                </a:lnTo>
                <a:lnTo>
                  <a:pt x="15361" y="48950"/>
                </a:lnTo>
                <a:lnTo>
                  <a:pt x="24002" y="48950"/>
                </a:lnTo>
                <a:lnTo>
                  <a:pt x="28803" y="46085"/>
                </a:lnTo>
                <a:lnTo>
                  <a:pt x="32644" y="42230"/>
                </a:lnTo>
                <a:lnTo>
                  <a:pt x="36484" y="38389"/>
                </a:lnTo>
                <a:lnTo>
                  <a:pt x="38404" y="32628"/>
                </a:lnTo>
                <a:lnTo>
                  <a:pt x="38404" y="18242"/>
                </a:lnTo>
                <a:lnTo>
                  <a:pt x="36484" y="12481"/>
                </a:lnTo>
                <a:lnTo>
                  <a:pt x="32644" y="7680"/>
                </a:lnTo>
                <a:lnTo>
                  <a:pt x="29763" y="2880"/>
                </a:lnTo>
                <a:lnTo>
                  <a:pt x="24963" y="0"/>
                </a:lnTo>
                <a:lnTo>
                  <a:pt x="16322" y="0"/>
                </a:lnTo>
                <a:lnTo>
                  <a:pt x="12481" y="960"/>
                </a:lnTo>
                <a:lnTo>
                  <a:pt x="9601" y="2880"/>
                </a:lnTo>
                <a:lnTo>
                  <a:pt x="6720" y="4800"/>
                </a:lnTo>
                <a:lnTo>
                  <a:pt x="4800" y="7680"/>
                </a:lnTo>
                <a:lnTo>
                  <a:pt x="2880" y="11521"/>
                </a:lnTo>
                <a:lnTo>
                  <a:pt x="960" y="15361"/>
                </a:lnTo>
                <a:lnTo>
                  <a:pt x="0" y="20162"/>
                </a:lnTo>
                <a:close/>
              </a:path>
              <a:path w="103677" h="95996">
                <a:moveTo>
                  <a:pt x="78729" y="88315"/>
                </a:moveTo>
                <a:lnTo>
                  <a:pt x="76794" y="85435"/>
                </a:lnTo>
                <a:lnTo>
                  <a:pt x="77769" y="94076"/>
                </a:lnTo>
                <a:lnTo>
                  <a:pt x="81610" y="95996"/>
                </a:lnTo>
                <a:lnTo>
                  <a:pt x="80634" y="90236"/>
                </a:lnTo>
                <a:lnTo>
                  <a:pt x="78729" y="883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" name="object 189"/>
          <p:cNvSpPr/>
          <p:nvPr/>
        </p:nvSpPr>
        <p:spPr>
          <a:xfrm>
            <a:off x="1492031" y="2196190"/>
            <a:ext cx="12484" cy="18242"/>
          </a:xfrm>
          <a:custGeom>
            <a:avLst/>
            <a:gdLst/>
            <a:ahLst/>
            <a:cxnLst/>
            <a:rect l="l" t="t" r="r" b="b"/>
            <a:pathLst>
              <a:path w="12484" h="18242">
                <a:moveTo>
                  <a:pt x="11519" y="14401"/>
                </a:moveTo>
                <a:lnTo>
                  <a:pt x="8644" y="13426"/>
                </a:lnTo>
                <a:lnTo>
                  <a:pt x="6722" y="11506"/>
                </a:lnTo>
                <a:lnTo>
                  <a:pt x="3840" y="8625"/>
                </a:lnTo>
                <a:lnTo>
                  <a:pt x="964" y="4785"/>
                </a:lnTo>
                <a:lnTo>
                  <a:pt x="0" y="0"/>
                </a:lnTo>
                <a:lnTo>
                  <a:pt x="1923" y="16306"/>
                </a:lnTo>
                <a:lnTo>
                  <a:pt x="6722" y="18242"/>
                </a:lnTo>
                <a:lnTo>
                  <a:pt x="12484" y="18242"/>
                </a:lnTo>
                <a:lnTo>
                  <a:pt x="11519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" name="object 190"/>
          <p:cNvSpPr/>
          <p:nvPr/>
        </p:nvSpPr>
        <p:spPr>
          <a:xfrm>
            <a:off x="1476672" y="2121301"/>
            <a:ext cx="56639" cy="93131"/>
          </a:xfrm>
          <a:custGeom>
            <a:avLst/>
            <a:gdLst/>
            <a:ahLst/>
            <a:cxnLst/>
            <a:rect l="l" t="t" r="r" b="b"/>
            <a:pathLst>
              <a:path w="56639" h="93131">
                <a:moveTo>
                  <a:pt x="641" y="65071"/>
                </a:moveTo>
                <a:lnTo>
                  <a:pt x="4610" y="77318"/>
                </a:lnTo>
                <a:lnTo>
                  <a:pt x="12484" y="87355"/>
                </a:lnTo>
                <a:lnTo>
                  <a:pt x="17282" y="91196"/>
                </a:lnTo>
                <a:lnTo>
                  <a:pt x="15358" y="74889"/>
                </a:lnTo>
                <a:lnTo>
                  <a:pt x="13443" y="70088"/>
                </a:lnTo>
                <a:lnTo>
                  <a:pt x="12484" y="65288"/>
                </a:lnTo>
                <a:lnTo>
                  <a:pt x="12484" y="57607"/>
                </a:lnTo>
                <a:lnTo>
                  <a:pt x="13443" y="52806"/>
                </a:lnTo>
                <a:lnTo>
                  <a:pt x="13443" y="47045"/>
                </a:lnTo>
                <a:lnTo>
                  <a:pt x="17282" y="44165"/>
                </a:lnTo>
                <a:lnTo>
                  <a:pt x="20164" y="43205"/>
                </a:lnTo>
                <a:lnTo>
                  <a:pt x="22081" y="42245"/>
                </a:lnTo>
                <a:lnTo>
                  <a:pt x="24003" y="41285"/>
                </a:lnTo>
                <a:lnTo>
                  <a:pt x="33599" y="41285"/>
                </a:lnTo>
                <a:lnTo>
                  <a:pt x="37440" y="44165"/>
                </a:lnTo>
                <a:lnTo>
                  <a:pt x="40320" y="48966"/>
                </a:lnTo>
                <a:lnTo>
                  <a:pt x="43202" y="54726"/>
                </a:lnTo>
                <a:lnTo>
                  <a:pt x="45119" y="61447"/>
                </a:lnTo>
                <a:lnTo>
                  <a:pt x="45119" y="75849"/>
                </a:lnTo>
                <a:lnTo>
                  <a:pt x="43202" y="80634"/>
                </a:lnTo>
                <a:lnTo>
                  <a:pt x="40320" y="84475"/>
                </a:lnTo>
                <a:lnTo>
                  <a:pt x="37440" y="88315"/>
                </a:lnTo>
                <a:lnTo>
                  <a:pt x="33599" y="89291"/>
                </a:lnTo>
                <a:lnTo>
                  <a:pt x="26878" y="89291"/>
                </a:lnTo>
                <a:lnTo>
                  <a:pt x="27843" y="93131"/>
                </a:lnTo>
                <a:lnTo>
                  <a:pt x="37440" y="93131"/>
                </a:lnTo>
                <a:lnTo>
                  <a:pt x="44160" y="89291"/>
                </a:lnTo>
                <a:lnTo>
                  <a:pt x="49918" y="82570"/>
                </a:lnTo>
                <a:lnTo>
                  <a:pt x="54719" y="75849"/>
                </a:lnTo>
                <a:lnTo>
                  <a:pt x="56639" y="69128"/>
                </a:lnTo>
                <a:lnTo>
                  <a:pt x="56639" y="53766"/>
                </a:lnTo>
                <a:lnTo>
                  <a:pt x="54719" y="48006"/>
                </a:lnTo>
                <a:lnTo>
                  <a:pt x="49918" y="42245"/>
                </a:lnTo>
                <a:lnTo>
                  <a:pt x="45119" y="37444"/>
                </a:lnTo>
                <a:lnTo>
                  <a:pt x="40320" y="35524"/>
                </a:lnTo>
                <a:lnTo>
                  <a:pt x="27843" y="35524"/>
                </a:lnTo>
                <a:lnTo>
                  <a:pt x="21122" y="37444"/>
                </a:lnTo>
                <a:lnTo>
                  <a:pt x="15358" y="42245"/>
                </a:lnTo>
                <a:lnTo>
                  <a:pt x="16323" y="35524"/>
                </a:lnTo>
                <a:lnTo>
                  <a:pt x="18240" y="30723"/>
                </a:lnTo>
                <a:lnTo>
                  <a:pt x="21122" y="25923"/>
                </a:lnTo>
                <a:lnTo>
                  <a:pt x="23039" y="22082"/>
                </a:lnTo>
                <a:lnTo>
                  <a:pt x="25920" y="18242"/>
                </a:lnTo>
                <a:lnTo>
                  <a:pt x="29760" y="14401"/>
                </a:lnTo>
                <a:lnTo>
                  <a:pt x="33599" y="10561"/>
                </a:lnTo>
                <a:lnTo>
                  <a:pt x="37440" y="7680"/>
                </a:lnTo>
                <a:lnTo>
                  <a:pt x="40320" y="6720"/>
                </a:lnTo>
                <a:lnTo>
                  <a:pt x="44160" y="4800"/>
                </a:lnTo>
                <a:lnTo>
                  <a:pt x="48958" y="3840"/>
                </a:lnTo>
                <a:lnTo>
                  <a:pt x="54719" y="2880"/>
                </a:lnTo>
                <a:lnTo>
                  <a:pt x="54719" y="0"/>
                </a:lnTo>
                <a:lnTo>
                  <a:pt x="46078" y="0"/>
                </a:lnTo>
                <a:lnTo>
                  <a:pt x="41279" y="960"/>
                </a:lnTo>
                <a:lnTo>
                  <a:pt x="35522" y="2880"/>
                </a:lnTo>
                <a:lnTo>
                  <a:pt x="30719" y="5760"/>
                </a:lnTo>
                <a:lnTo>
                  <a:pt x="24961" y="8641"/>
                </a:lnTo>
                <a:lnTo>
                  <a:pt x="18240" y="14401"/>
                </a:lnTo>
                <a:lnTo>
                  <a:pt x="12484" y="20162"/>
                </a:lnTo>
                <a:lnTo>
                  <a:pt x="7679" y="26883"/>
                </a:lnTo>
                <a:lnTo>
                  <a:pt x="4799" y="33604"/>
                </a:lnTo>
                <a:lnTo>
                  <a:pt x="1923" y="41285"/>
                </a:lnTo>
                <a:lnTo>
                  <a:pt x="0" y="48966"/>
                </a:lnTo>
                <a:lnTo>
                  <a:pt x="0" y="56647"/>
                </a:lnTo>
                <a:lnTo>
                  <a:pt x="641" y="650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" name="object 191"/>
          <p:cNvSpPr/>
          <p:nvPr/>
        </p:nvSpPr>
        <p:spPr>
          <a:xfrm>
            <a:off x="1571701" y="2209617"/>
            <a:ext cx="9616" cy="4815"/>
          </a:xfrm>
          <a:custGeom>
            <a:avLst/>
            <a:gdLst/>
            <a:ahLst/>
            <a:cxnLst/>
            <a:rect l="l" t="t" r="r" b="b"/>
            <a:pathLst>
              <a:path w="9616" h="4815">
                <a:moveTo>
                  <a:pt x="4815" y="4815"/>
                </a:moveTo>
                <a:lnTo>
                  <a:pt x="9616" y="3840"/>
                </a:lnTo>
                <a:lnTo>
                  <a:pt x="5775" y="0"/>
                </a:lnTo>
                <a:lnTo>
                  <a:pt x="2895" y="975"/>
                </a:lnTo>
                <a:lnTo>
                  <a:pt x="975" y="975"/>
                </a:lnTo>
                <a:lnTo>
                  <a:pt x="0" y="4815"/>
                </a:lnTo>
                <a:lnTo>
                  <a:pt x="4815" y="48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" name="object 192"/>
          <p:cNvSpPr/>
          <p:nvPr/>
        </p:nvSpPr>
        <p:spPr>
          <a:xfrm>
            <a:off x="1543872" y="2121301"/>
            <a:ext cx="57591" cy="93131"/>
          </a:xfrm>
          <a:custGeom>
            <a:avLst/>
            <a:gdLst/>
            <a:ahLst/>
            <a:cxnLst/>
            <a:rect l="l" t="t" r="r" b="b"/>
            <a:pathLst>
              <a:path w="57591" h="93131">
                <a:moveTo>
                  <a:pt x="0" y="48006"/>
                </a:moveTo>
                <a:lnTo>
                  <a:pt x="220" y="54541"/>
                </a:lnTo>
                <a:lnTo>
                  <a:pt x="2251" y="67385"/>
                </a:lnTo>
                <a:lnTo>
                  <a:pt x="6720" y="78729"/>
                </a:lnTo>
                <a:lnTo>
                  <a:pt x="16262" y="89568"/>
                </a:lnTo>
                <a:lnTo>
                  <a:pt x="27828" y="93131"/>
                </a:lnTo>
                <a:lnTo>
                  <a:pt x="28803" y="89291"/>
                </a:lnTo>
                <a:lnTo>
                  <a:pt x="23042" y="89291"/>
                </a:lnTo>
                <a:lnTo>
                  <a:pt x="19202" y="86395"/>
                </a:lnTo>
                <a:lnTo>
                  <a:pt x="17282" y="79674"/>
                </a:lnTo>
                <a:lnTo>
                  <a:pt x="15804" y="75186"/>
                </a:lnTo>
                <a:lnTo>
                  <a:pt x="13377" y="63237"/>
                </a:lnTo>
                <a:lnTo>
                  <a:pt x="12481" y="48966"/>
                </a:lnTo>
                <a:lnTo>
                  <a:pt x="12481" y="41285"/>
                </a:lnTo>
                <a:lnTo>
                  <a:pt x="13441" y="33604"/>
                </a:lnTo>
                <a:lnTo>
                  <a:pt x="14401" y="25923"/>
                </a:lnTo>
                <a:lnTo>
                  <a:pt x="15361" y="18242"/>
                </a:lnTo>
                <a:lnTo>
                  <a:pt x="17282" y="12481"/>
                </a:lnTo>
                <a:lnTo>
                  <a:pt x="21122" y="8641"/>
                </a:lnTo>
                <a:lnTo>
                  <a:pt x="23042" y="5760"/>
                </a:lnTo>
                <a:lnTo>
                  <a:pt x="25923" y="4800"/>
                </a:lnTo>
                <a:lnTo>
                  <a:pt x="31668" y="4800"/>
                </a:lnTo>
                <a:lnTo>
                  <a:pt x="33604" y="5760"/>
                </a:lnTo>
                <a:lnTo>
                  <a:pt x="35509" y="6720"/>
                </a:lnTo>
                <a:lnTo>
                  <a:pt x="37444" y="8641"/>
                </a:lnTo>
                <a:lnTo>
                  <a:pt x="40325" y="12481"/>
                </a:lnTo>
                <a:lnTo>
                  <a:pt x="41285" y="17282"/>
                </a:lnTo>
                <a:lnTo>
                  <a:pt x="41433" y="17885"/>
                </a:lnTo>
                <a:lnTo>
                  <a:pt x="43482" y="29494"/>
                </a:lnTo>
                <a:lnTo>
                  <a:pt x="44165" y="43205"/>
                </a:lnTo>
                <a:lnTo>
                  <a:pt x="44048" y="51078"/>
                </a:lnTo>
                <a:lnTo>
                  <a:pt x="43125" y="64729"/>
                </a:lnTo>
                <a:lnTo>
                  <a:pt x="41285" y="74889"/>
                </a:lnTo>
                <a:lnTo>
                  <a:pt x="40325" y="80634"/>
                </a:lnTo>
                <a:lnTo>
                  <a:pt x="38389" y="83515"/>
                </a:lnTo>
                <a:lnTo>
                  <a:pt x="35509" y="86395"/>
                </a:lnTo>
                <a:lnTo>
                  <a:pt x="33604" y="88315"/>
                </a:lnTo>
                <a:lnTo>
                  <a:pt x="37444" y="92156"/>
                </a:lnTo>
                <a:lnTo>
                  <a:pt x="41285" y="88315"/>
                </a:lnTo>
                <a:lnTo>
                  <a:pt x="46070" y="85450"/>
                </a:lnTo>
                <a:lnTo>
                  <a:pt x="49911" y="79674"/>
                </a:lnTo>
                <a:lnTo>
                  <a:pt x="52791" y="72953"/>
                </a:lnTo>
                <a:lnTo>
                  <a:pt x="56441" y="59676"/>
                </a:lnTo>
                <a:lnTo>
                  <a:pt x="57591" y="46085"/>
                </a:lnTo>
                <a:lnTo>
                  <a:pt x="56482" y="33124"/>
                </a:lnTo>
                <a:lnTo>
                  <a:pt x="52891" y="20721"/>
                </a:lnTo>
                <a:lnTo>
                  <a:pt x="47045" y="10561"/>
                </a:lnTo>
                <a:lnTo>
                  <a:pt x="42230" y="3840"/>
                </a:lnTo>
                <a:lnTo>
                  <a:pt x="35509" y="0"/>
                </a:lnTo>
                <a:lnTo>
                  <a:pt x="24963" y="0"/>
                </a:lnTo>
                <a:lnTo>
                  <a:pt x="20162" y="1935"/>
                </a:lnTo>
                <a:lnTo>
                  <a:pt x="16322" y="4800"/>
                </a:lnTo>
                <a:lnTo>
                  <a:pt x="11521" y="8641"/>
                </a:lnTo>
                <a:lnTo>
                  <a:pt x="7680" y="13441"/>
                </a:lnTo>
                <a:lnTo>
                  <a:pt x="3840" y="21122"/>
                </a:lnTo>
                <a:lnTo>
                  <a:pt x="728" y="34350"/>
                </a:lnTo>
                <a:lnTo>
                  <a:pt x="0" y="48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" name="object 193"/>
          <p:cNvSpPr/>
          <p:nvPr/>
        </p:nvSpPr>
        <p:spPr>
          <a:xfrm>
            <a:off x="1611066" y="2121301"/>
            <a:ext cx="103677" cy="95036"/>
          </a:xfrm>
          <a:custGeom>
            <a:avLst/>
            <a:gdLst/>
            <a:ahLst/>
            <a:cxnLst/>
            <a:rect l="l" t="t" r="r" b="b"/>
            <a:pathLst>
              <a:path w="103677" h="95036">
                <a:moveTo>
                  <a:pt x="65272" y="71048"/>
                </a:moveTo>
                <a:lnTo>
                  <a:pt x="65272" y="75849"/>
                </a:lnTo>
                <a:lnTo>
                  <a:pt x="66233" y="80634"/>
                </a:lnTo>
                <a:lnTo>
                  <a:pt x="68168" y="84475"/>
                </a:lnTo>
                <a:lnTo>
                  <a:pt x="70073" y="87355"/>
                </a:lnTo>
                <a:lnTo>
                  <a:pt x="72008" y="90236"/>
                </a:lnTo>
                <a:lnTo>
                  <a:pt x="74889" y="92156"/>
                </a:lnTo>
                <a:lnTo>
                  <a:pt x="77769" y="94076"/>
                </a:lnTo>
                <a:lnTo>
                  <a:pt x="76794" y="85450"/>
                </a:lnTo>
                <a:lnTo>
                  <a:pt x="75834" y="79674"/>
                </a:lnTo>
                <a:lnTo>
                  <a:pt x="75834" y="63367"/>
                </a:lnTo>
                <a:lnTo>
                  <a:pt x="76794" y="57607"/>
                </a:lnTo>
                <a:lnTo>
                  <a:pt x="78729" y="54726"/>
                </a:lnTo>
                <a:lnTo>
                  <a:pt x="80634" y="51846"/>
                </a:lnTo>
                <a:lnTo>
                  <a:pt x="82555" y="50886"/>
                </a:lnTo>
                <a:lnTo>
                  <a:pt x="86395" y="50886"/>
                </a:lnTo>
                <a:lnTo>
                  <a:pt x="88315" y="51846"/>
                </a:lnTo>
                <a:lnTo>
                  <a:pt x="89275" y="54726"/>
                </a:lnTo>
                <a:lnTo>
                  <a:pt x="92156" y="57607"/>
                </a:lnTo>
                <a:lnTo>
                  <a:pt x="93116" y="63367"/>
                </a:lnTo>
                <a:lnTo>
                  <a:pt x="93116" y="79674"/>
                </a:lnTo>
                <a:lnTo>
                  <a:pt x="92156" y="85450"/>
                </a:lnTo>
                <a:lnTo>
                  <a:pt x="89275" y="88315"/>
                </a:lnTo>
                <a:lnTo>
                  <a:pt x="88315" y="90236"/>
                </a:lnTo>
                <a:lnTo>
                  <a:pt x="86395" y="92156"/>
                </a:lnTo>
                <a:lnTo>
                  <a:pt x="82555" y="92156"/>
                </a:lnTo>
                <a:lnTo>
                  <a:pt x="80634" y="90236"/>
                </a:lnTo>
                <a:lnTo>
                  <a:pt x="81610" y="95036"/>
                </a:lnTo>
                <a:lnTo>
                  <a:pt x="89275" y="95036"/>
                </a:lnTo>
                <a:lnTo>
                  <a:pt x="94076" y="93131"/>
                </a:lnTo>
                <a:lnTo>
                  <a:pt x="97917" y="89291"/>
                </a:lnTo>
                <a:lnTo>
                  <a:pt x="101757" y="85450"/>
                </a:lnTo>
                <a:lnTo>
                  <a:pt x="103677" y="79674"/>
                </a:lnTo>
                <a:lnTo>
                  <a:pt x="103677" y="67208"/>
                </a:lnTo>
                <a:lnTo>
                  <a:pt x="102717" y="62407"/>
                </a:lnTo>
                <a:lnTo>
                  <a:pt x="100797" y="58567"/>
                </a:lnTo>
                <a:lnTo>
                  <a:pt x="98877" y="54726"/>
                </a:lnTo>
                <a:lnTo>
                  <a:pt x="96956" y="52806"/>
                </a:lnTo>
                <a:lnTo>
                  <a:pt x="93116" y="49926"/>
                </a:lnTo>
                <a:lnTo>
                  <a:pt x="90236" y="48006"/>
                </a:lnTo>
                <a:lnTo>
                  <a:pt x="87355" y="47045"/>
                </a:lnTo>
                <a:lnTo>
                  <a:pt x="81610" y="47045"/>
                </a:lnTo>
                <a:lnTo>
                  <a:pt x="77769" y="48006"/>
                </a:lnTo>
                <a:lnTo>
                  <a:pt x="74889" y="49926"/>
                </a:lnTo>
                <a:lnTo>
                  <a:pt x="72008" y="51846"/>
                </a:lnTo>
                <a:lnTo>
                  <a:pt x="70073" y="54726"/>
                </a:lnTo>
                <a:lnTo>
                  <a:pt x="68168" y="58567"/>
                </a:lnTo>
                <a:lnTo>
                  <a:pt x="66233" y="62407"/>
                </a:lnTo>
                <a:lnTo>
                  <a:pt x="65272" y="67208"/>
                </a:lnTo>
                <a:lnTo>
                  <a:pt x="65272" y="71048"/>
                </a:lnTo>
                <a:close/>
              </a:path>
              <a:path w="103677" h="95036">
                <a:moveTo>
                  <a:pt x="81610" y="0"/>
                </a:moveTo>
                <a:lnTo>
                  <a:pt x="16322" y="95036"/>
                </a:lnTo>
                <a:lnTo>
                  <a:pt x="22082" y="95036"/>
                </a:lnTo>
                <a:lnTo>
                  <a:pt x="87355" y="0"/>
                </a:lnTo>
                <a:lnTo>
                  <a:pt x="81610" y="0"/>
                </a:lnTo>
                <a:close/>
              </a:path>
              <a:path w="103677" h="95036">
                <a:moveTo>
                  <a:pt x="15361" y="44165"/>
                </a:moveTo>
                <a:lnTo>
                  <a:pt x="13441" y="43205"/>
                </a:lnTo>
                <a:lnTo>
                  <a:pt x="12481" y="41285"/>
                </a:lnTo>
                <a:lnTo>
                  <a:pt x="11521" y="38404"/>
                </a:lnTo>
                <a:lnTo>
                  <a:pt x="10561" y="35524"/>
                </a:lnTo>
                <a:lnTo>
                  <a:pt x="12481" y="48006"/>
                </a:lnTo>
                <a:lnTo>
                  <a:pt x="15361" y="48966"/>
                </a:lnTo>
                <a:lnTo>
                  <a:pt x="15361" y="44165"/>
                </a:lnTo>
                <a:close/>
              </a:path>
              <a:path w="103677" h="95036">
                <a:moveTo>
                  <a:pt x="0" y="20162"/>
                </a:moveTo>
                <a:lnTo>
                  <a:pt x="0" y="28803"/>
                </a:lnTo>
                <a:lnTo>
                  <a:pt x="960" y="33604"/>
                </a:lnTo>
                <a:lnTo>
                  <a:pt x="2880" y="37444"/>
                </a:lnTo>
                <a:lnTo>
                  <a:pt x="4800" y="41285"/>
                </a:lnTo>
                <a:lnTo>
                  <a:pt x="6720" y="44165"/>
                </a:lnTo>
                <a:lnTo>
                  <a:pt x="9601" y="46085"/>
                </a:lnTo>
                <a:lnTo>
                  <a:pt x="12481" y="48006"/>
                </a:lnTo>
                <a:lnTo>
                  <a:pt x="10561" y="35524"/>
                </a:lnTo>
                <a:lnTo>
                  <a:pt x="10561" y="16322"/>
                </a:lnTo>
                <a:lnTo>
                  <a:pt x="11521" y="10561"/>
                </a:lnTo>
                <a:lnTo>
                  <a:pt x="13441" y="7680"/>
                </a:lnTo>
                <a:lnTo>
                  <a:pt x="14401" y="4800"/>
                </a:lnTo>
                <a:lnTo>
                  <a:pt x="17282" y="3840"/>
                </a:lnTo>
                <a:lnTo>
                  <a:pt x="21122" y="3840"/>
                </a:lnTo>
                <a:lnTo>
                  <a:pt x="23042" y="4800"/>
                </a:lnTo>
                <a:lnTo>
                  <a:pt x="24002" y="7680"/>
                </a:lnTo>
                <a:lnTo>
                  <a:pt x="26883" y="10561"/>
                </a:lnTo>
                <a:lnTo>
                  <a:pt x="27843" y="16322"/>
                </a:lnTo>
                <a:lnTo>
                  <a:pt x="27843" y="32644"/>
                </a:lnTo>
                <a:lnTo>
                  <a:pt x="26883" y="38404"/>
                </a:lnTo>
                <a:lnTo>
                  <a:pt x="24002" y="42245"/>
                </a:lnTo>
                <a:lnTo>
                  <a:pt x="23042" y="44165"/>
                </a:lnTo>
                <a:lnTo>
                  <a:pt x="21122" y="45125"/>
                </a:lnTo>
                <a:lnTo>
                  <a:pt x="16322" y="45125"/>
                </a:lnTo>
                <a:lnTo>
                  <a:pt x="15361" y="44165"/>
                </a:lnTo>
                <a:lnTo>
                  <a:pt x="15361" y="48966"/>
                </a:lnTo>
                <a:lnTo>
                  <a:pt x="24002" y="48966"/>
                </a:lnTo>
                <a:lnTo>
                  <a:pt x="28803" y="46085"/>
                </a:lnTo>
                <a:lnTo>
                  <a:pt x="32644" y="42245"/>
                </a:lnTo>
                <a:lnTo>
                  <a:pt x="36484" y="38404"/>
                </a:lnTo>
                <a:lnTo>
                  <a:pt x="38404" y="32644"/>
                </a:lnTo>
                <a:lnTo>
                  <a:pt x="38404" y="18242"/>
                </a:lnTo>
                <a:lnTo>
                  <a:pt x="36484" y="12481"/>
                </a:lnTo>
                <a:lnTo>
                  <a:pt x="32644" y="7680"/>
                </a:lnTo>
                <a:lnTo>
                  <a:pt x="29763" y="2880"/>
                </a:lnTo>
                <a:lnTo>
                  <a:pt x="24963" y="0"/>
                </a:lnTo>
                <a:lnTo>
                  <a:pt x="16322" y="0"/>
                </a:lnTo>
                <a:lnTo>
                  <a:pt x="12481" y="960"/>
                </a:lnTo>
                <a:lnTo>
                  <a:pt x="9601" y="2880"/>
                </a:lnTo>
                <a:lnTo>
                  <a:pt x="6720" y="4800"/>
                </a:lnTo>
                <a:lnTo>
                  <a:pt x="4800" y="7680"/>
                </a:lnTo>
                <a:lnTo>
                  <a:pt x="2880" y="11521"/>
                </a:lnTo>
                <a:lnTo>
                  <a:pt x="960" y="15361"/>
                </a:lnTo>
                <a:lnTo>
                  <a:pt x="0" y="20162"/>
                </a:lnTo>
                <a:close/>
              </a:path>
              <a:path w="103677" h="95036">
                <a:moveTo>
                  <a:pt x="78729" y="88315"/>
                </a:moveTo>
                <a:lnTo>
                  <a:pt x="76794" y="85450"/>
                </a:lnTo>
                <a:lnTo>
                  <a:pt x="77769" y="94076"/>
                </a:lnTo>
                <a:lnTo>
                  <a:pt x="81610" y="95036"/>
                </a:lnTo>
                <a:lnTo>
                  <a:pt x="80634" y="90236"/>
                </a:lnTo>
                <a:lnTo>
                  <a:pt x="78729" y="883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" name="object 194"/>
          <p:cNvSpPr/>
          <p:nvPr/>
        </p:nvSpPr>
        <p:spPr>
          <a:xfrm>
            <a:off x="1475713" y="1873636"/>
            <a:ext cx="56637" cy="91196"/>
          </a:xfrm>
          <a:custGeom>
            <a:avLst/>
            <a:gdLst/>
            <a:ahLst/>
            <a:cxnLst/>
            <a:rect l="l" t="t" r="r" b="b"/>
            <a:pathLst>
              <a:path w="56637" h="91196">
                <a:moveTo>
                  <a:pt x="8638" y="0"/>
                </a:moveTo>
                <a:lnTo>
                  <a:pt x="0" y="21122"/>
                </a:lnTo>
                <a:lnTo>
                  <a:pt x="1917" y="22082"/>
                </a:lnTo>
                <a:lnTo>
                  <a:pt x="4799" y="17282"/>
                </a:lnTo>
                <a:lnTo>
                  <a:pt x="7679" y="14401"/>
                </a:lnTo>
                <a:lnTo>
                  <a:pt x="10561" y="12481"/>
                </a:lnTo>
                <a:lnTo>
                  <a:pt x="13443" y="11521"/>
                </a:lnTo>
                <a:lnTo>
                  <a:pt x="16317" y="10561"/>
                </a:lnTo>
                <a:lnTo>
                  <a:pt x="46078" y="10561"/>
                </a:lnTo>
                <a:lnTo>
                  <a:pt x="19199" y="91196"/>
                </a:lnTo>
                <a:lnTo>
                  <a:pt x="26878" y="91196"/>
                </a:lnTo>
                <a:lnTo>
                  <a:pt x="56637" y="2880"/>
                </a:lnTo>
                <a:lnTo>
                  <a:pt x="56637" y="0"/>
                </a:lnTo>
                <a:lnTo>
                  <a:pt x="863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" name="object 195"/>
          <p:cNvSpPr/>
          <p:nvPr/>
        </p:nvSpPr>
        <p:spPr>
          <a:xfrm>
            <a:off x="1559872" y="1946665"/>
            <a:ext cx="12803" cy="18167"/>
          </a:xfrm>
          <a:custGeom>
            <a:avLst/>
            <a:gdLst/>
            <a:ahLst/>
            <a:cxnLst/>
            <a:rect l="l" t="t" r="r" b="b"/>
            <a:pathLst>
              <a:path w="12803" h="18167">
                <a:moveTo>
                  <a:pt x="12803" y="13366"/>
                </a:moveTo>
                <a:lnTo>
                  <a:pt x="7043" y="13366"/>
                </a:lnTo>
                <a:lnTo>
                  <a:pt x="3202" y="10486"/>
                </a:lnTo>
                <a:lnTo>
                  <a:pt x="1282" y="3765"/>
                </a:lnTo>
                <a:lnTo>
                  <a:pt x="0" y="0"/>
                </a:lnTo>
                <a:lnTo>
                  <a:pt x="483" y="14648"/>
                </a:lnTo>
                <a:lnTo>
                  <a:pt x="11828" y="18167"/>
                </a:lnTo>
                <a:lnTo>
                  <a:pt x="12803" y="133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" name="object 196"/>
          <p:cNvSpPr/>
          <p:nvPr/>
        </p:nvSpPr>
        <p:spPr>
          <a:xfrm>
            <a:off x="1543872" y="1871715"/>
            <a:ext cx="57591" cy="93116"/>
          </a:xfrm>
          <a:custGeom>
            <a:avLst/>
            <a:gdLst/>
            <a:ahLst/>
            <a:cxnLst/>
            <a:rect l="l" t="t" r="r" b="b"/>
            <a:pathLst>
              <a:path w="57591" h="93116">
                <a:moveTo>
                  <a:pt x="786" y="33028"/>
                </a:moveTo>
                <a:lnTo>
                  <a:pt x="0" y="47030"/>
                </a:lnTo>
                <a:lnTo>
                  <a:pt x="220" y="53928"/>
                </a:lnTo>
                <a:lnTo>
                  <a:pt x="2251" y="66690"/>
                </a:lnTo>
                <a:lnTo>
                  <a:pt x="6720" y="77754"/>
                </a:lnTo>
                <a:lnTo>
                  <a:pt x="7190" y="78598"/>
                </a:lnTo>
                <a:lnTo>
                  <a:pt x="16483" y="89597"/>
                </a:lnTo>
                <a:lnTo>
                  <a:pt x="15999" y="74949"/>
                </a:lnTo>
                <a:lnTo>
                  <a:pt x="13432" y="63272"/>
                </a:lnTo>
                <a:lnTo>
                  <a:pt x="12481" y="48966"/>
                </a:lnTo>
                <a:lnTo>
                  <a:pt x="12481" y="41285"/>
                </a:lnTo>
                <a:lnTo>
                  <a:pt x="13441" y="33604"/>
                </a:lnTo>
                <a:lnTo>
                  <a:pt x="14401" y="25923"/>
                </a:lnTo>
                <a:lnTo>
                  <a:pt x="15361" y="17282"/>
                </a:lnTo>
                <a:lnTo>
                  <a:pt x="17282" y="11521"/>
                </a:lnTo>
                <a:lnTo>
                  <a:pt x="21122" y="8641"/>
                </a:lnTo>
                <a:lnTo>
                  <a:pt x="23042" y="5760"/>
                </a:lnTo>
                <a:lnTo>
                  <a:pt x="25923" y="4800"/>
                </a:lnTo>
                <a:lnTo>
                  <a:pt x="33604" y="4800"/>
                </a:lnTo>
                <a:lnTo>
                  <a:pt x="35509" y="6720"/>
                </a:lnTo>
                <a:lnTo>
                  <a:pt x="37444" y="8641"/>
                </a:lnTo>
                <a:lnTo>
                  <a:pt x="40325" y="12481"/>
                </a:lnTo>
                <a:lnTo>
                  <a:pt x="41285" y="17282"/>
                </a:lnTo>
                <a:lnTo>
                  <a:pt x="41430" y="17802"/>
                </a:lnTo>
                <a:lnTo>
                  <a:pt x="43481" y="29128"/>
                </a:lnTo>
                <a:lnTo>
                  <a:pt x="44165" y="43190"/>
                </a:lnTo>
                <a:lnTo>
                  <a:pt x="44048" y="50969"/>
                </a:lnTo>
                <a:lnTo>
                  <a:pt x="43125" y="64298"/>
                </a:lnTo>
                <a:lnTo>
                  <a:pt x="41285" y="74874"/>
                </a:lnTo>
                <a:lnTo>
                  <a:pt x="40325" y="79674"/>
                </a:lnTo>
                <a:lnTo>
                  <a:pt x="38389" y="83515"/>
                </a:lnTo>
                <a:lnTo>
                  <a:pt x="35509" y="85435"/>
                </a:lnTo>
                <a:lnTo>
                  <a:pt x="33604" y="87355"/>
                </a:lnTo>
                <a:lnTo>
                  <a:pt x="30723" y="88315"/>
                </a:lnTo>
                <a:lnTo>
                  <a:pt x="28803" y="88315"/>
                </a:lnTo>
                <a:lnTo>
                  <a:pt x="27828" y="93116"/>
                </a:lnTo>
                <a:lnTo>
                  <a:pt x="32644" y="93116"/>
                </a:lnTo>
                <a:lnTo>
                  <a:pt x="37444" y="91196"/>
                </a:lnTo>
                <a:lnTo>
                  <a:pt x="41285" y="88315"/>
                </a:lnTo>
                <a:lnTo>
                  <a:pt x="46070" y="84475"/>
                </a:lnTo>
                <a:lnTo>
                  <a:pt x="49911" y="79674"/>
                </a:lnTo>
                <a:lnTo>
                  <a:pt x="52791" y="71993"/>
                </a:lnTo>
                <a:lnTo>
                  <a:pt x="53103" y="71245"/>
                </a:lnTo>
                <a:lnTo>
                  <a:pt x="56362" y="59629"/>
                </a:lnTo>
                <a:lnTo>
                  <a:pt x="57591" y="46070"/>
                </a:lnTo>
                <a:lnTo>
                  <a:pt x="56484" y="32704"/>
                </a:lnTo>
                <a:lnTo>
                  <a:pt x="52893" y="20502"/>
                </a:lnTo>
                <a:lnTo>
                  <a:pt x="47045" y="10561"/>
                </a:lnTo>
                <a:lnTo>
                  <a:pt x="42230" y="3840"/>
                </a:lnTo>
                <a:lnTo>
                  <a:pt x="35509" y="0"/>
                </a:lnTo>
                <a:lnTo>
                  <a:pt x="24963" y="0"/>
                </a:lnTo>
                <a:lnTo>
                  <a:pt x="20162" y="960"/>
                </a:lnTo>
                <a:lnTo>
                  <a:pt x="16322" y="3840"/>
                </a:lnTo>
                <a:lnTo>
                  <a:pt x="11521" y="7680"/>
                </a:lnTo>
                <a:lnTo>
                  <a:pt x="7680" y="13441"/>
                </a:lnTo>
                <a:lnTo>
                  <a:pt x="3840" y="21122"/>
                </a:lnTo>
                <a:lnTo>
                  <a:pt x="3584" y="21736"/>
                </a:lnTo>
                <a:lnTo>
                  <a:pt x="786" y="330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" name="object 197"/>
          <p:cNvSpPr/>
          <p:nvPr/>
        </p:nvSpPr>
        <p:spPr>
          <a:xfrm>
            <a:off x="1611066" y="1871715"/>
            <a:ext cx="103677" cy="95036"/>
          </a:xfrm>
          <a:custGeom>
            <a:avLst/>
            <a:gdLst/>
            <a:ahLst/>
            <a:cxnLst/>
            <a:rect l="l" t="t" r="r" b="b"/>
            <a:pathLst>
              <a:path w="103677" h="95036">
                <a:moveTo>
                  <a:pt x="65272" y="71033"/>
                </a:moveTo>
                <a:lnTo>
                  <a:pt x="65272" y="75834"/>
                </a:lnTo>
                <a:lnTo>
                  <a:pt x="66233" y="79674"/>
                </a:lnTo>
                <a:lnTo>
                  <a:pt x="68168" y="83515"/>
                </a:lnTo>
                <a:lnTo>
                  <a:pt x="70073" y="87355"/>
                </a:lnTo>
                <a:lnTo>
                  <a:pt x="72008" y="90236"/>
                </a:lnTo>
                <a:lnTo>
                  <a:pt x="74889" y="92156"/>
                </a:lnTo>
                <a:lnTo>
                  <a:pt x="77769" y="94076"/>
                </a:lnTo>
                <a:lnTo>
                  <a:pt x="76794" y="84475"/>
                </a:lnTo>
                <a:lnTo>
                  <a:pt x="75834" y="79674"/>
                </a:lnTo>
                <a:lnTo>
                  <a:pt x="75834" y="63352"/>
                </a:lnTo>
                <a:lnTo>
                  <a:pt x="76794" y="56631"/>
                </a:lnTo>
                <a:lnTo>
                  <a:pt x="78729" y="53751"/>
                </a:lnTo>
                <a:lnTo>
                  <a:pt x="80634" y="51846"/>
                </a:lnTo>
                <a:lnTo>
                  <a:pt x="82555" y="50871"/>
                </a:lnTo>
                <a:lnTo>
                  <a:pt x="86395" y="50871"/>
                </a:lnTo>
                <a:lnTo>
                  <a:pt x="88315" y="51846"/>
                </a:lnTo>
                <a:lnTo>
                  <a:pt x="89275" y="53751"/>
                </a:lnTo>
                <a:lnTo>
                  <a:pt x="92156" y="56631"/>
                </a:lnTo>
                <a:lnTo>
                  <a:pt x="93116" y="63352"/>
                </a:lnTo>
                <a:lnTo>
                  <a:pt x="93116" y="78714"/>
                </a:lnTo>
                <a:lnTo>
                  <a:pt x="92156" y="84475"/>
                </a:lnTo>
                <a:lnTo>
                  <a:pt x="89275" y="87355"/>
                </a:lnTo>
                <a:lnTo>
                  <a:pt x="88315" y="90236"/>
                </a:lnTo>
                <a:lnTo>
                  <a:pt x="86395" y="91196"/>
                </a:lnTo>
                <a:lnTo>
                  <a:pt x="82555" y="91196"/>
                </a:lnTo>
                <a:lnTo>
                  <a:pt x="80634" y="90236"/>
                </a:lnTo>
                <a:lnTo>
                  <a:pt x="81610" y="95036"/>
                </a:lnTo>
                <a:lnTo>
                  <a:pt x="89275" y="95036"/>
                </a:lnTo>
                <a:lnTo>
                  <a:pt x="94076" y="93116"/>
                </a:lnTo>
                <a:lnTo>
                  <a:pt x="97917" y="89275"/>
                </a:lnTo>
                <a:lnTo>
                  <a:pt x="101757" y="84475"/>
                </a:lnTo>
                <a:lnTo>
                  <a:pt x="103677" y="78714"/>
                </a:lnTo>
                <a:lnTo>
                  <a:pt x="103677" y="66233"/>
                </a:lnTo>
                <a:lnTo>
                  <a:pt x="102717" y="62392"/>
                </a:lnTo>
                <a:lnTo>
                  <a:pt x="100797" y="58552"/>
                </a:lnTo>
                <a:lnTo>
                  <a:pt x="98877" y="54711"/>
                </a:lnTo>
                <a:lnTo>
                  <a:pt x="96956" y="51846"/>
                </a:lnTo>
                <a:lnTo>
                  <a:pt x="93116" y="49911"/>
                </a:lnTo>
                <a:lnTo>
                  <a:pt x="90236" y="47990"/>
                </a:lnTo>
                <a:lnTo>
                  <a:pt x="87355" y="47030"/>
                </a:lnTo>
                <a:lnTo>
                  <a:pt x="81610" y="47030"/>
                </a:lnTo>
                <a:lnTo>
                  <a:pt x="77769" y="47990"/>
                </a:lnTo>
                <a:lnTo>
                  <a:pt x="74889" y="49911"/>
                </a:lnTo>
                <a:lnTo>
                  <a:pt x="72008" y="51846"/>
                </a:lnTo>
                <a:lnTo>
                  <a:pt x="70073" y="54711"/>
                </a:lnTo>
                <a:lnTo>
                  <a:pt x="68168" y="58552"/>
                </a:lnTo>
                <a:lnTo>
                  <a:pt x="66233" y="62392"/>
                </a:lnTo>
                <a:lnTo>
                  <a:pt x="65272" y="66233"/>
                </a:lnTo>
                <a:lnTo>
                  <a:pt x="65272" y="71033"/>
                </a:lnTo>
                <a:close/>
              </a:path>
              <a:path w="103677" h="95036">
                <a:moveTo>
                  <a:pt x="81610" y="0"/>
                </a:moveTo>
                <a:lnTo>
                  <a:pt x="16322" y="95036"/>
                </a:lnTo>
                <a:lnTo>
                  <a:pt x="22082" y="95036"/>
                </a:lnTo>
                <a:lnTo>
                  <a:pt x="87355" y="0"/>
                </a:lnTo>
                <a:lnTo>
                  <a:pt x="81610" y="0"/>
                </a:lnTo>
                <a:close/>
              </a:path>
              <a:path w="103677" h="95036">
                <a:moveTo>
                  <a:pt x="15361" y="43190"/>
                </a:moveTo>
                <a:lnTo>
                  <a:pt x="13441" y="42230"/>
                </a:lnTo>
                <a:lnTo>
                  <a:pt x="12481" y="40309"/>
                </a:lnTo>
                <a:lnTo>
                  <a:pt x="11521" y="38404"/>
                </a:lnTo>
                <a:lnTo>
                  <a:pt x="10561" y="34564"/>
                </a:lnTo>
                <a:lnTo>
                  <a:pt x="12481" y="47030"/>
                </a:lnTo>
                <a:lnTo>
                  <a:pt x="15361" y="47990"/>
                </a:lnTo>
                <a:lnTo>
                  <a:pt x="15361" y="43190"/>
                </a:lnTo>
                <a:close/>
              </a:path>
              <a:path w="103677" h="95036">
                <a:moveTo>
                  <a:pt x="0" y="19202"/>
                </a:moveTo>
                <a:lnTo>
                  <a:pt x="0" y="28788"/>
                </a:lnTo>
                <a:lnTo>
                  <a:pt x="960" y="32628"/>
                </a:lnTo>
                <a:lnTo>
                  <a:pt x="2880" y="36469"/>
                </a:lnTo>
                <a:lnTo>
                  <a:pt x="4800" y="40309"/>
                </a:lnTo>
                <a:lnTo>
                  <a:pt x="6720" y="43190"/>
                </a:lnTo>
                <a:lnTo>
                  <a:pt x="9601" y="45125"/>
                </a:lnTo>
                <a:lnTo>
                  <a:pt x="12481" y="47030"/>
                </a:lnTo>
                <a:lnTo>
                  <a:pt x="10561" y="34564"/>
                </a:lnTo>
                <a:lnTo>
                  <a:pt x="10561" y="15361"/>
                </a:lnTo>
                <a:lnTo>
                  <a:pt x="11521" y="9601"/>
                </a:lnTo>
                <a:lnTo>
                  <a:pt x="13441" y="7680"/>
                </a:lnTo>
                <a:lnTo>
                  <a:pt x="14401" y="4800"/>
                </a:lnTo>
                <a:lnTo>
                  <a:pt x="17282" y="3840"/>
                </a:lnTo>
                <a:lnTo>
                  <a:pt x="21122" y="3840"/>
                </a:lnTo>
                <a:lnTo>
                  <a:pt x="23042" y="4800"/>
                </a:lnTo>
                <a:lnTo>
                  <a:pt x="24002" y="6720"/>
                </a:lnTo>
                <a:lnTo>
                  <a:pt x="26883" y="10561"/>
                </a:lnTo>
                <a:lnTo>
                  <a:pt x="27843" y="16322"/>
                </a:lnTo>
                <a:lnTo>
                  <a:pt x="27843" y="32628"/>
                </a:lnTo>
                <a:lnTo>
                  <a:pt x="26883" y="38404"/>
                </a:lnTo>
                <a:lnTo>
                  <a:pt x="24002" y="41285"/>
                </a:lnTo>
                <a:lnTo>
                  <a:pt x="23042" y="44150"/>
                </a:lnTo>
                <a:lnTo>
                  <a:pt x="21122" y="45125"/>
                </a:lnTo>
                <a:lnTo>
                  <a:pt x="17282" y="45125"/>
                </a:lnTo>
                <a:lnTo>
                  <a:pt x="16322" y="44150"/>
                </a:lnTo>
                <a:lnTo>
                  <a:pt x="15361" y="43190"/>
                </a:lnTo>
                <a:lnTo>
                  <a:pt x="15361" y="47990"/>
                </a:lnTo>
                <a:lnTo>
                  <a:pt x="24002" y="47990"/>
                </a:lnTo>
                <a:lnTo>
                  <a:pt x="28803" y="46070"/>
                </a:lnTo>
                <a:lnTo>
                  <a:pt x="32644" y="42230"/>
                </a:lnTo>
                <a:lnTo>
                  <a:pt x="36484" y="37444"/>
                </a:lnTo>
                <a:lnTo>
                  <a:pt x="38404" y="31683"/>
                </a:lnTo>
                <a:lnTo>
                  <a:pt x="38404" y="17282"/>
                </a:lnTo>
                <a:lnTo>
                  <a:pt x="36484" y="12481"/>
                </a:lnTo>
                <a:lnTo>
                  <a:pt x="32644" y="6720"/>
                </a:lnTo>
                <a:lnTo>
                  <a:pt x="29763" y="1920"/>
                </a:lnTo>
                <a:lnTo>
                  <a:pt x="24963" y="0"/>
                </a:lnTo>
                <a:lnTo>
                  <a:pt x="16322" y="0"/>
                </a:lnTo>
                <a:lnTo>
                  <a:pt x="12481" y="960"/>
                </a:lnTo>
                <a:lnTo>
                  <a:pt x="9601" y="2880"/>
                </a:lnTo>
                <a:lnTo>
                  <a:pt x="6720" y="4800"/>
                </a:lnTo>
                <a:lnTo>
                  <a:pt x="4800" y="7680"/>
                </a:lnTo>
                <a:lnTo>
                  <a:pt x="2880" y="11521"/>
                </a:lnTo>
                <a:lnTo>
                  <a:pt x="960" y="15361"/>
                </a:lnTo>
                <a:lnTo>
                  <a:pt x="0" y="19202"/>
                </a:lnTo>
                <a:close/>
              </a:path>
              <a:path w="103677" h="95036">
                <a:moveTo>
                  <a:pt x="78729" y="88315"/>
                </a:moveTo>
                <a:lnTo>
                  <a:pt x="76794" y="84475"/>
                </a:lnTo>
                <a:lnTo>
                  <a:pt x="77769" y="94076"/>
                </a:lnTo>
                <a:lnTo>
                  <a:pt x="81610" y="95036"/>
                </a:lnTo>
                <a:lnTo>
                  <a:pt x="80634" y="90236"/>
                </a:lnTo>
                <a:lnTo>
                  <a:pt x="78729" y="883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" name="object 198"/>
          <p:cNvSpPr/>
          <p:nvPr/>
        </p:nvSpPr>
        <p:spPr>
          <a:xfrm>
            <a:off x="1495871" y="1704670"/>
            <a:ext cx="24003" cy="10561"/>
          </a:xfrm>
          <a:custGeom>
            <a:avLst/>
            <a:gdLst/>
            <a:ahLst/>
            <a:cxnLst/>
            <a:rect l="l" t="t" r="r" b="b"/>
            <a:pathLst>
              <a:path w="24003" h="10561">
                <a:moveTo>
                  <a:pt x="24003" y="0"/>
                </a:moveTo>
                <a:lnTo>
                  <a:pt x="21121" y="2895"/>
                </a:lnTo>
                <a:lnTo>
                  <a:pt x="18240" y="5775"/>
                </a:lnTo>
                <a:lnTo>
                  <a:pt x="14400" y="6720"/>
                </a:lnTo>
                <a:lnTo>
                  <a:pt x="4803" y="6720"/>
                </a:lnTo>
                <a:lnTo>
                  <a:pt x="964" y="4815"/>
                </a:lnTo>
                <a:lnTo>
                  <a:pt x="0" y="10561"/>
                </a:lnTo>
                <a:lnTo>
                  <a:pt x="16323" y="10561"/>
                </a:lnTo>
                <a:lnTo>
                  <a:pt x="23038" y="7680"/>
                </a:lnTo>
                <a:lnTo>
                  <a:pt x="240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" name="object 199"/>
          <p:cNvSpPr/>
          <p:nvPr/>
        </p:nvSpPr>
        <p:spPr>
          <a:xfrm>
            <a:off x="1480512" y="1622115"/>
            <a:ext cx="47998" cy="40325"/>
          </a:xfrm>
          <a:custGeom>
            <a:avLst/>
            <a:gdLst/>
            <a:ahLst/>
            <a:cxnLst/>
            <a:rect l="l" t="t" r="r" b="b"/>
            <a:pathLst>
              <a:path w="47998" h="40325">
                <a:moveTo>
                  <a:pt x="4803" y="35524"/>
                </a:moveTo>
                <a:lnTo>
                  <a:pt x="9602" y="40325"/>
                </a:lnTo>
                <a:lnTo>
                  <a:pt x="9602" y="13441"/>
                </a:lnTo>
                <a:lnTo>
                  <a:pt x="10561" y="10561"/>
                </a:lnTo>
                <a:lnTo>
                  <a:pt x="13441" y="7696"/>
                </a:lnTo>
                <a:lnTo>
                  <a:pt x="16323" y="4815"/>
                </a:lnTo>
                <a:lnTo>
                  <a:pt x="20162" y="3855"/>
                </a:lnTo>
                <a:lnTo>
                  <a:pt x="28800" y="3855"/>
                </a:lnTo>
                <a:lnTo>
                  <a:pt x="32641" y="4815"/>
                </a:lnTo>
                <a:lnTo>
                  <a:pt x="34558" y="7696"/>
                </a:lnTo>
                <a:lnTo>
                  <a:pt x="37438" y="10561"/>
                </a:lnTo>
                <a:lnTo>
                  <a:pt x="39361" y="14401"/>
                </a:lnTo>
                <a:lnTo>
                  <a:pt x="39361" y="22082"/>
                </a:lnTo>
                <a:lnTo>
                  <a:pt x="38397" y="24963"/>
                </a:lnTo>
                <a:lnTo>
                  <a:pt x="37438" y="37444"/>
                </a:lnTo>
                <a:lnTo>
                  <a:pt x="42237" y="32644"/>
                </a:lnTo>
                <a:lnTo>
                  <a:pt x="45118" y="29763"/>
                </a:lnTo>
                <a:lnTo>
                  <a:pt x="47038" y="25923"/>
                </a:lnTo>
                <a:lnTo>
                  <a:pt x="47998" y="22082"/>
                </a:lnTo>
                <a:lnTo>
                  <a:pt x="47998" y="14401"/>
                </a:lnTo>
                <a:lnTo>
                  <a:pt x="46078" y="9601"/>
                </a:lnTo>
                <a:lnTo>
                  <a:pt x="41279" y="5760"/>
                </a:lnTo>
                <a:lnTo>
                  <a:pt x="37438" y="1920"/>
                </a:lnTo>
                <a:lnTo>
                  <a:pt x="31682" y="0"/>
                </a:lnTo>
                <a:lnTo>
                  <a:pt x="16323" y="0"/>
                </a:lnTo>
                <a:lnTo>
                  <a:pt x="10561" y="1920"/>
                </a:lnTo>
                <a:lnTo>
                  <a:pt x="6720" y="6720"/>
                </a:lnTo>
                <a:lnTo>
                  <a:pt x="1923" y="10561"/>
                </a:lnTo>
                <a:lnTo>
                  <a:pt x="0" y="15361"/>
                </a:lnTo>
                <a:lnTo>
                  <a:pt x="0" y="24963"/>
                </a:lnTo>
                <a:lnTo>
                  <a:pt x="958" y="28803"/>
                </a:lnTo>
                <a:lnTo>
                  <a:pt x="2880" y="32644"/>
                </a:lnTo>
                <a:lnTo>
                  <a:pt x="4803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" name="object 200"/>
          <p:cNvSpPr/>
          <p:nvPr/>
        </p:nvSpPr>
        <p:spPr>
          <a:xfrm>
            <a:off x="1478595" y="1635556"/>
            <a:ext cx="51835" cy="79674"/>
          </a:xfrm>
          <a:custGeom>
            <a:avLst/>
            <a:gdLst/>
            <a:ahLst/>
            <a:cxnLst/>
            <a:rect l="l" t="t" r="r" b="b"/>
            <a:pathLst>
              <a:path w="51835" h="79674">
                <a:moveTo>
                  <a:pt x="6720" y="42245"/>
                </a:moveTo>
                <a:lnTo>
                  <a:pt x="4797" y="46085"/>
                </a:lnTo>
                <a:lnTo>
                  <a:pt x="1917" y="49926"/>
                </a:lnTo>
                <a:lnTo>
                  <a:pt x="0" y="53766"/>
                </a:lnTo>
                <a:lnTo>
                  <a:pt x="0" y="62407"/>
                </a:lnTo>
                <a:lnTo>
                  <a:pt x="1917" y="67208"/>
                </a:lnTo>
                <a:lnTo>
                  <a:pt x="5756" y="71048"/>
                </a:lnTo>
                <a:lnTo>
                  <a:pt x="10561" y="76794"/>
                </a:lnTo>
                <a:lnTo>
                  <a:pt x="17276" y="79674"/>
                </a:lnTo>
                <a:lnTo>
                  <a:pt x="18240" y="73929"/>
                </a:lnTo>
                <a:lnTo>
                  <a:pt x="15358" y="71048"/>
                </a:lnTo>
                <a:lnTo>
                  <a:pt x="12478" y="67208"/>
                </a:lnTo>
                <a:lnTo>
                  <a:pt x="10561" y="62407"/>
                </a:lnTo>
                <a:lnTo>
                  <a:pt x="10561" y="52806"/>
                </a:lnTo>
                <a:lnTo>
                  <a:pt x="11519" y="48966"/>
                </a:lnTo>
                <a:lnTo>
                  <a:pt x="13435" y="45125"/>
                </a:lnTo>
                <a:lnTo>
                  <a:pt x="15358" y="41285"/>
                </a:lnTo>
                <a:lnTo>
                  <a:pt x="17276" y="38404"/>
                </a:lnTo>
                <a:lnTo>
                  <a:pt x="21116" y="35524"/>
                </a:lnTo>
                <a:lnTo>
                  <a:pt x="22279" y="36457"/>
                </a:lnTo>
                <a:lnTo>
                  <a:pt x="33630" y="46091"/>
                </a:lnTo>
                <a:lnTo>
                  <a:pt x="40314" y="53766"/>
                </a:lnTo>
                <a:lnTo>
                  <a:pt x="42237" y="55686"/>
                </a:lnTo>
                <a:lnTo>
                  <a:pt x="43196" y="58567"/>
                </a:lnTo>
                <a:lnTo>
                  <a:pt x="43196" y="66248"/>
                </a:lnTo>
                <a:lnTo>
                  <a:pt x="41279" y="69113"/>
                </a:lnTo>
                <a:lnTo>
                  <a:pt x="40314" y="76794"/>
                </a:lnTo>
                <a:lnTo>
                  <a:pt x="45119" y="72953"/>
                </a:lnTo>
                <a:lnTo>
                  <a:pt x="49915" y="68168"/>
                </a:lnTo>
                <a:lnTo>
                  <a:pt x="51835" y="63367"/>
                </a:lnTo>
                <a:lnTo>
                  <a:pt x="51835" y="51846"/>
                </a:lnTo>
                <a:lnTo>
                  <a:pt x="50875" y="47045"/>
                </a:lnTo>
                <a:lnTo>
                  <a:pt x="47035" y="42245"/>
                </a:lnTo>
                <a:lnTo>
                  <a:pt x="45119" y="39364"/>
                </a:lnTo>
                <a:lnTo>
                  <a:pt x="39355" y="34564"/>
                </a:lnTo>
                <a:lnTo>
                  <a:pt x="31676" y="27843"/>
                </a:lnTo>
                <a:lnTo>
                  <a:pt x="39355" y="24002"/>
                </a:lnTo>
                <a:lnTo>
                  <a:pt x="40314" y="11521"/>
                </a:lnTo>
                <a:lnTo>
                  <a:pt x="38397" y="14401"/>
                </a:lnTo>
                <a:lnTo>
                  <a:pt x="37438" y="17282"/>
                </a:lnTo>
                <a:lnTo>
                  <a:pt x="33599" y="21122"/>
                </a:lnTo>
                <a:lnTo>
                  <a:pt x="28795" y="25923"/>
                </a:lnTo>
                <a:lnTo>
                  <a:pt x="18240" y="16322"/>
                </a:lnTo>
                <a:lnTo>
                  <a:pt x="15358" y="14401"/>
                </a:lnTo>
                <a:lnTo>
                  <a:pt x="14400" y="12481"/>
                </a:lnTo>
                <a:lnTo>
                  <a:pt x="12478" y="10561"/>
                </a:lnTo>
                <a:lnTo>
                  <a:pt x="11519" y="7680"/>
                </a:lnTo>
                <a:lnTo>
                  <a:pt x="11519" y="0"/>
                </a:lnTo>
                <a:lnTo>
                  <a:pt x="11519" y="26883"/>
                </a:lnTo>
                <a:lnTo>
                  <a:pt x="18240" y="32644"/>
                </a:lnTo>
                <a:lnTo>
                  <a:pt x="11519" y="37444"/>
                </a:lnTo>
                <a:lnTo>
                  <a:pt x="6720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" name="object 201"/>
          <p:cNvSpPr/>
          <p:nvPr/>
        </p:nvSpPr>
        <p:spPr>
          <a:xfrm>
            <a:off x="1559869" y="1697069"/>
            <a:ext cx="12807" cy="18162"/>
          </a:xfrm>
          <a:custGeom>
            <a:avLst/>
            <a:gdLst/>
            <a:ahLst/>
            <a:cxnLst/>
            <a:rect l="l" t="t" r="r" b="b"/>
            <a:pathLst>
              <a:path w="12807" h="18162">
                <a:moveTo>
                  <a:pt x="12807" y="13377"/>
                </a:moveTo>
                <a:lnTo>
                  <a:pt x="7046" y="13377"/>
                </a:lnTo>
                <a:lnTo>
                  <a:pt x="3206" y="10496"/>
                </a:lnTo>
                <a:lnTo>
                  <a:pt x="1285" y="3775"/>
                </a:lnTo>
                <a:lnTo>
                  <a:pt x="0" y="0"/>
                </a:lnTo>
                <a:lnTo>
                  <a:pt x="483" y="14648"/>
                </a:lnTo>
                <a:lnTo>
                  <a:pt x="11831" y="18162"/>
                </a:lnTo>
                <a:lnTo>
                  <a:pt x="12807" y="133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" name="object 202"/>
          <p:cNvSpPr/>
          <p:nvPr/>
        </p:nvSpPr>
        <p:spPr>
          <a:xfrm>
            <a:off x="1543872" y="1622115"/>
            <a:ext cx="57591" cy="93116"/>
          </a:xfrm>
          <a:custGeom>
            <a:avLst/>
            <a:gdLst/>
            <a:ahLst/>
            <a:cxnLst/>
            <a:rect l="l" t="t" r="r" b="b"/>
            <a:pathLst>
              <a:path w="57591" h="93116">
                <a:moveTo>
                  <a:pt x="785" y="33044"/>
                </a:moveTo>
                <a:lnTo>
                  <a:pt x="0" y="47045"/>
                </a:lnTo>
                <a:lnTo>
                  <a:pt x="220" y="53943"/>
                </a:lnTo>
                <a:lnTo>
                  <a:pt x="2251" y="66705"/>
                </a:lnTo>
                <a:lnTo>
                  <a:pt x="6720" y="77769"/>
                </a:lnTo>
                <a:lnTo>
                  <a:pt x="7184" y="78603"/>
                </a:lnTo>
                <a:lnTo>
                  <a:pt x="16479" y="89602"/>
                </a:lnTo>
                <a:lnTo>
                  <a:pt x="15996" y="74953"/>
                </a:lnTo>
                <a:lnTo>
                  <a:pt x="13432" y="63278"/>
                </a:lnTo>
                <a:lnTo>
                  <a:pt x="12481" y="48966"/>
                </a:lnTo>
                <a:lnTo>
                  <a:pt x="12481" y="41285"/>
                </a:lnTo>
                <a:lnTo>
                  <a:pt x="13441" y="33604"/>
                </a:lnTo>
                <a:lnTo>
                  <a:pt x="14401" y="25923"/>
                </a:lnTo>
                <a:lnTo>
                  <a:pt x="15361" y="17282"/>
                </a:lnTo>
                <a:lnTo>
                  <a:pt x="17282" y="11536"/>
                </a:lnTo>
                <a:lnTo>
                  <a:pt x="21122" y="8641"/>
                </a:lnTo>
                <a:lnTo>
                  <a:pt x="23042" y="5760"/>
                </a:lnTo>
                <a:lnTo>
                  <a:pt x="25923" y="3855"/>
                </a:lnTo>
                <a:lnTo>
                  <a:pt x="31668" y="3855"/>
                </a:lnTo>
                <a:lnTo>
                  <a:pt x="33604" y="4815"/>
                </a:lnTo>
                <a:lnTo>
                  <a:pt x="35509" y="6720"/>
                </a:lnTo>
                <a:lnTo>
                  <a:pt x="37444" y="8641"/>
                </a:lnTo>
                <a:lnTo>
                  <a:pt x="40325" y="12481"/>
                </a:lnTo>
                <a:lnTo>
                  <a:pt x="41285" y="17282"/>
                </a:lnTo>
                <a:lnTo>
                  <a:pt x="41433" y="17813"/>
                </a:lnTo>
                <a:lnTo>
                  <a:pt x="43482" y="29143"/>
                </a:lnTo>
                <a:lnTo>
                  <a:pt x="44165" y="43205"/>
                </a:lnTo>
                <a:lnTo>
                  <a:pt x="44048" y="50984"/>
                </a:lnTo>
                <a:lnTo>
                  <a:pt x="43125" y="64313"/>
                </a:lnTo>
                <a:lnTo>
                  <a:pt x="41285" y="74889"/>
                </a:lnTo>
                <a:lnTo>
                  <a:pt x="40325" y="79689"/>
                </a:lnTo>
                <a:lnTo>
                  <a:pt x="38389" y="83530"/>
                </a:lnTo>
                <a:lnTo>
                  <a:pt x="35509" y="85450"/>
                </a:lnTo>
                <a:lnTo>
                  <a:pt x="33604" y="87370"/>
                </a:lnTo>
                <a:lnTo>
                  <a:pt x="30723" y="88331"/>
                </a:lnTo>
                <a:lnTo>
                  <a:pt x="28803" y="88331"/>
                </a:lnTo>
                <a:lnTo>
                  <a:pt x="27828" y="93116"/>
                </a:lnTo>
                <a:lnTo>
                  <a:pt x="32644" y="93116"/>
                </a:lnTo>
                <a:lnTo>
                  <a:pt x="37444" y="91211"/>
                </a:lnTo>
                <a:lnTo>
                  <a:pt x="41285" y="88331"/>
                </a:lnTo>
                <a:lnTo>
                  <a:pt x="46070" y="84490"/>
                </a:lnTo>
                <a:lnTo>
                  <a:pt x="49911" y="79689"/>
                </a:lnTo>
                <a:lnTo>
                  <a:pt x="52791" y="72009"/>
                </a:lnTo>
                <a:lnTo>
                  <a:pt x="53103" y="71260"/>
                </a:lnTo>
                <a:lnTo>
                  <a:pt x="56362" y="59638"/>
                </a:lnTo>
                <a:lnTo>
                  <a:pt x="57591" y="46085"/>
                </a:lnTo>
                <a:lnTo>
                  <a:pt x="56482" y="32698"/>
                </a:lnTo>
                <a:lnTo>
                  <a:pt x="52891" y="20499"/>
                </a:lnTo>
                <a:lnTo>
                  <a:pt x="47045" y="10561"/>
                </a:lnTo>
                <a:lnTo>
                  <a:pt x="42230" y="3855"/>
                </a:lnTo>
                <a:lnTo>
                  <a:pt x="35509" y="0"/>
                </a:lnTo>
                <a:lnTo>
                  <a:pt x="24963" y="0"/>
                </a:lnTo>
                <a:lnTo>
                  <a:pt x="20162" y="975"/>
                </a:lnTo>
                <a:lnTo>
                  <a:pt x="16322" y="3855"/>
                </a:lnTo>
                <a:lnTo>
                  <a:pt x="11521" y="7696"/>
                </a:lnTo>
                <a:lnTo>
                  <a:pt x="7680" y="13441"/>
                </a:lnTo>
                <a:lnTo>
                  <a:pt x="3840" y="21122"/>
                </a:lnTo>
                <a:lnTo>
                  <a:pt x="3580" y="21748"/>
                </a:lnTo>
                <a:lnTo>
                  <a:pt x="785" y="330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" name="object 203"/>
          <p:cNvSpPr/>
          <p:nvPr/>
        </p:nvSpPr>
        <p:spPr>
          <a:xfrm>
            <a:off x="1611066" y="1622115"/>
            <a:ext cx="103677" cy="95051"/>
          </a:xfrm>
          <a:custGeom>
            <a:avLst/>
            <a:gdLst/>
            <a:ahLst/>
            <a:cxnLst/>
            <a:rect l="l" t="t" r="r" b="b"/>
            <a:pathLst>
              <a:path w="103677" h="95051">
                <a:moveTo>
                  <a:pt x="65272" y="71048"/>
                </a:moveTo>
                <a:lnTo>
                  <a:pt x="65272" y="75849"/>
                </a:lnTo>
                <a:lnTo>
                  <a:pt x="66233" y="79689"/>
                </a:lnTo>
                <a:lnTo>
                  <a:pt x="68168" y="83530"/>
                </a:lnTo>
                <a:lnTo>
                  <a:pt x="70073" y="87370"/>
                </a:lnTo>
                <a:lnTo>
                  <a:pt x="72008" y="90236"/>
                </a:lnTo>
                <a:lnTo>
                  <a:pt x="74889" y="92171"/>
                </a:lnTo>
                <a:lnTo>
                  <a:pt x="77769" y="94076"/>
                </a:lnTo>
                <a:lnTo>
                  <a:pt x="76794" y="84490"/>
                </a:lnTo>
                <a:lnTo>
                  <a:pt x="75834" y="79689"/>
                </a:lnTo>
                <a:lnTo>
                  <a:pt x="75834" y="62407"/>
                </a:lnTo>
                <a:lnTo>
                  <a:pt x="76794" y="56647"/>
                </a:lnTo>
                <a:lnTo>
                  <a:pt x="78729" y="53766"/>
                </a:lnTo>
                <a:lnTo>
                  <a:pt x="80634" y="51846"/>
                </a:lnTo>
                <a:lnTo>
                  <a:pt x="82555" y="49926"/>
                </a:lnTo>
                <a:lnTo>
                  <a:pt x="86395" y="49926"/>
                </a:lnTo>
                <a:lnTo>
                  <a:pt x="88315" y="51846"/>
                </a:lnTo>
                <a:lnTo>
                  <a:pt x="89275" y="53766"/>
                </a:lnTo>
                <a:lnTo>
                  <a:pt x="92156" y="56647"/>
                </a:lnTo>
                <a:lnTo>
                  <a:pt x="93116" y="62407"/>
                </a:lnTo>
                <a:lnTo>
                  <a:pt x="93116" y="78729"/>
                </a:lnTo>
                <a:lnTo>
                  <a:pt x="92156" y="84490"/>
                </a:lnTo>
                <a:lnTo>
                  <a:pt x="89275" y="87370"/>
                </a:lnTo>
                <a:lnTo>
                  <a:pt x="88315" y="90236"/>
                </a:lnTo>
                <a:lnTo>
                  <a:pt x="86395" y="91211"/>
                </a:lnTo>
                <a:lnTo>
                  <a:pt x="82555" y="91211"/>
                </a:lnTo>
                <a:lnTo>
                  <a:pt x="80634" y="90236"/>
                </a:lnTo>
                <a:lnTo>
                  <a:pt x="81610" y="95051"/>
                </a:lnTo>
                <a:lnTo>
                  <a:pt x="89275" y="95051"/>
                </a:lnTo>
                <a:lnTo>
                  <a:pt x="94076" y="93116"/>
                </a:lnTo>
                <a:lnTo>
                  <a:pt x="97917" y="89275"/>
                </a:lnTo>
                <a:lnTo>
                  <a:pt x="101757" y="84490"/>
                </a:lnTo>
                <a:lnTo>
                  <a:pt x="103677" y="78729"/>
                </a:lnTo>
                <a:lnTo>
                  <a:pt x="103677" y="66248"/>
                </a:lnTo>
                <a:lnTo>
                  <a:pt x="102717" y="62407"/>
                </a:lnTo>
                <a:lnTo>
                  <a:pt x="100797" y="58567"/>
                </a:lnTo>
                <a:lnTo>
                  <a:pt x="98877" y="54726"/>
                </a:lnTo>
                <a:lnTo>
                  <a:pt x="96956" y="51846"/>
                </a:lnTo>
                <a:lnTo>
                  <a:pt x="93116" y="49926"/>
                </a:lnTo>
                <a:lnTo>
                  <a:pt x="90236" y="48006"/>
                </a:lnTo>
                <a:lnTo>
                  <a:pt x="87355" y="47045"/>
                </a:lnTo>
                <a:lnTo>
                  <a:pt x="81610" y="47045"/>
                </a:lnTo>
                <a:lnTo>
                  <a:pt x="77769" y="48006"/>
                </a:lnTo>
                <a:lnTo>
                  <a:pt x="74889" y="49926"/>
                </a:lnTo>
                <a:lnTo>
                  <a:pt x="72008" y="51846"/>
                </a:lnTo>
                <a:lnTo>
                  <a:pt x="70073" y="54726"/>
                </a:lnTo>
                <a:lnTo>
                  <a:pt x="68168" y="58567"/>
                </a:lnTo>
                <a:lnTo>
                  <a:pt x="66233" y="62407"/>
                </a:lnTo>
                <a:lnTo>
                  <a:pt x="65272" y="66248"/>
                </a:lnTo>
                <a:lnTo>
                  <a:pt x="65272" y="71048"/>
                </a:lnTo>
                <a:close/>
              </a:path>
              <a:path w="103677" h="95051">
                <a:moveTo>
                  <a:pt x="81610" y="0"/>
                </a:moveTo>
                <a:lnTo>
                  <a:pt x="16322" y="95051"/>
                </a:lnTo>
                <a:lnTo>
                  <a:pt x="22082" y="95051"/>
                </a:lnTo>
                <a:lnTo>
                  <a:pt x="87355" y="0"/>
                </a:lnTo>
                <a:lnTo>
                  <a:pt x="81610" y="0"/>
                </a:lnTo>
                <a:close/>
              </a:path>
              <a:path w="103677" h="95051">
                <a:moveTo>
                  <a:pt x="15361" y="43205"/>
                </a:moveTo>
                <a:lnTo>
                  <a:pt x="13441" y="42245"/>
                </a:lnTo>
                <a:lnTo>
                  <a:pt x="12481" y="40325"/>
                </a:lnTo>
                <a:lnTo>
                  <a:pt x="11521" y="38404"/>
                </a:lnTo>
                <a:lnTo>
                  <a:pt x="10561" y="34564"/>
                </a:lnTo>
                <a:lnTo>
                  <a:pt x="12481" y="47045"/>
                </a:lnTo>
                <a:lnTo>
                  <a:pt x="15361" y="48006"/>
                </a:lnTo>
                <a:lnTo>
                  <a:pt x="15361" y="43205"/>
                </a:lnTo>
                <a:close/>
              </a:path>
              <a:path w="103677" h="95051">
                <a:moveTo>
                  <a:pt x="0" y="19202"/>
                </a:moveTo>
                <a:lnTo>
                  <a:pt x="0" y="28803"/>
                </a:lnTo>
                <a:lnTo>
                  <a:pt x="960" y="32644"/>
                </a:lnTo>
                <a:lnTo>
                  <a:pt x="2880" y="36484"/>
                </a:lnTo>
                <a:lnTo>
                  <a:pt x="4800" y="40325"/>
                </a:lnTo>
                <a:lnTo>
                  <a:pt x="6720" y="43205"/>
                </a:lnTo>
                <a:lnTo>
                  <a:pt x="9601" y="45125"/>
                </a:lnTo>
                <a:lnTo>
                  <a:pt x="12481" y="47045"/>
                </a:lnTo>
                <a:lnTo>
                  <a:pt x="10561" y="34564"/>
                </a:lnTo>
                <a:lnTo>
                  <a:pt x="10561" y="15361"/>
                </a:lnTo>
                <a:lnTo>
                  <a:pt x="11521" y="9601"/>
                </a:lnTo>
                <a:lnTo>
                  <a:pt x="13441" y="7696"/>
                </a:lnTo>
                <a:lnTo>
                  <a:pt x="14401" y="4815"/>
                </a:lnTo>
                <a:lnTo>
                  <a:pt x="17282" y="3855"/>
                </a:lnTo>
                <a:lnTo>
                  <a:pt x="21122" y="3855"/>
                </a:lnTo>
                <a:lnTo>
                  <a:pt x="23042" y="4815"/>
                </a:lnTo>
                <a:lnTo>
                  <a:pt x="24002" y="6720"/>
                </a:lnTo>
                <a:lnTo>
                  <a:pt x="26883" y="10561"/>
                </a:lnTo>
                <a:lnTo>
                  <a:pt x="27843" y="16322"/>
                </a:lnTo>
                <a:lnTo>
                  <a:pt x="27843" y="32644"/>
                </a:lnTo>
                <a:lnTo>
                  <a:pt x="26883" y="38404"/>
                </a:lnTo>
                <a:lnTo>
                  <a:pt x="24002" y="41285"/>
                </a:lnTo>
                <a:lnTo>
                  <a:pt x="23042" y="44165"/>
                </a:lnTo>
                <a:lnTo>
                  <a:pt x="21122" y="45125"/>
                </a:lnTo>
                <a:lnTo>
                  <a:pt x="17282" y="45125"/>
                </a:lnTo>
                <a:lnTo>
                  <a:pt x="16322" y="44165"/>
                </a:lnTo>
                <a:lnTo>
                  <a:pt x="15361" y="43205"/>
                </a:lnTo>
                <a:lnTo>
                  <a:pt x="15361" y="48006"/>
                </a:lnTo>
                <a:lnTo>
                  <a:pt x="24002" y="48006"/>
                </a:lnTo>
                <a:lnTo>
                  <a:pt x="28803" y="46085"/>
                </a:lnTo>
                <a:lnTo>
                  <a:pt x="32644" y="42245"/>
                </a:lnTo>
                <a:lnTo>
                  <a:pt x="36484" y="37444"/>
                </a:lnTo>
                <a:lnTo>
                  <a:pt x="38404" y="31683"/>
                </a:lnTo>
                <a:lnTo>
                  <a:pt x="38404" y="17282"/>
                </a:lnTo>
                <a:lnTo>
                  <a:pt x="36484" y="12481"/>
                </a:lnTo>
                <a:lnTo>
                  <a:pt x="32644" y="6720"/>
                </a:lnTo>
                <a:lnTo>
                  <a:pt x="29763" y="1920"/>
                </a:lnTo>
                <a:lnTo>
                  <a:pt x="24963" y="0"/>
                </a:lnTo>
                <a:lnTo>
                  <a:pt x="16322" y="0"/>
                </a:lnTo>
                <a:lnTo>
                  <a:pt x="12481" y="975"/>
                </a:lnTo>
                <a:lnTo>
                  <a:pt x="9601" y="2880"/>
                </a:lnTo>
                <a:lnTo>
                  <a:pt x="6720" y="4815"/>
                </a:lnTo>
                <a:lnTo>
                  <a:pt x="4800" y="7696"/>
                </a:lnTo>
                <a:lnTo>
                  <a:pt x="2880" y="11536"/>
                </a:lnTo>
                <a:lnTo>
                  <a:pt x="960" y="15361"/>
                </a:lnTo>
                <a:lnTo>
                  <a:pt x="0" y="19202"/>
                </a:lnTo>
                <a:close/>
              </a:path>
              <a:path w="103677" h="95051">
                <a:moveTo>
                  <a:pt x="78729" y="88331"/>
                </a:moveTo>
                <a:lnTo>
                  <a:pt x="76794" y="84490"/>
                </a:lnTo>
                <a:lnTo>
                  <a:pt x="77769" y="94076"/>
                </a:lnTo>
                <a:lnTo>
                  <a:pt x="81610" y="95051"/>
                </a:lnTo>
                <a:lnTo>
                  <a:pt x="80634" y="90236"/>
                </a:lnTo>
                <a:lnTo>
                  <a:pt x="78729" y="883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" name="object 204"/>
          <p:cNvSpPr/>
          <p:nvPr/>
        </p:nvSpPr>
        <p:spPr>
          <a:xfrm>
            <a:off x="1813620" y="3969258"/>
            <a:ext cx="92156" cy="35509"/>
          </a:xfrm>
          <a:custGeom>
            <a:avLst/>
            <a:gdLst/>
            <a:ahLst/>
            <a:cxnLst/>
            <a:rect l="l" t="t" r="r" b="b"/>
            <a:pathLst>
              <a:path w="92156" h="35509">
                <a:moveTo>
                  <a:pt x="11521" y="25908"/>
                </a:moveTo>
                <a:lnTo>
                  <a:pt x="12481" y="24947"/>
                </a:lnTo>
                <a:lnTo>
                  <a:pt x="12481" y="23987"/>
                </a:lnTo>
                <a:lnTo>
                  <a:pt x="13441" y="23027"/>
                </a:lnTo>
                <a:lnTo>
                  <a:pt x="85435" y="23027"/>
                </a:lnTo>
                <a:lnTo>
                  <a:pt x="87355" y="23987"/>
                </a:lnTo>
                <a:lnTo>
                  <a:pt x="87355" y="24947"/>
                </a:lnTo>
                <a:lnTo>
                  <a:pt x="88315" y="25908"/>
                </a:lnTo>
                <a:lnTo>
                  <a:pt x="89275" y="26868"/>
                </a:lnTo>
                <a:lnTo>
                  <a:pt x="89275" y="33588"/>
                </a:lnTo>
                <a:lnTo>
                  <a:pt x="92156" y="33588"/>
                </a:lnTo>
                <a:lnTo>
                  <a:pt x="92156" y="0"/>
                </a:lnTo>
                <a:lnTo>
                  <a:pt x="89275" y="0"/>
                </a:lnTo>
                <a:lnTo>
                  <a:pt x="89275" y="6705"/>
                </a:lnTo>
                <a:lnTo>
                  <a:pt x="88315" y="8625"/>
                </a:lnTo>
                <a:lnTo>
                  <a:pt x="87355" y="9585"/>
                </a:lnTo>
                <a:lnTo>
                  <a:pt x="86395" y="10546"/>
                </a:lnTo>
                <a:lnTo>
                  <a:pt x="85435" y="11506"/>
                </a:lnTo>
                <a:lnTo>
                  <a:pt x="0" y="11506"/>
                </a:lnTo>
                <a:lnTo>
                  <a:pt x="0" y="13426"/>
                </a:lnTo>
                <a:lnTo>
                  <a:pt x="11521" y="35509"/>
                </a:lnTo>
                <a:lnTo>
                  <a:pt x="13441" y="34549"/>
                </a:lnTo>
                <a:lnTo>
                  <a:pt x="11521" y="31668"/>
                </a:lnTo>
                <a:lnTo>
                  <a:pt x="11521" y="25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" name="object 205"/>
          <p:cNvSpPr/>
          <p:nvPr/>
        </p:nvSpPr>
        <p:spPr>
          <a:xfrm>
            <a:off x="1813620" y="3891488"/>
            <a:ext cx="94076" cy="54711"/>
          </a:xfrm>
          <a:custGeom>
            <a:avLst/>
            <a:gdLst/>
            <a:ahLst/>
            <a:cxnLst/>
            <a:rect l="l" t="t" r="r" b="b"/>
            <a:pathLst>
              <a:path w="94076" h="54711">
                <a:moveTo>
                  <a:pt x="3840" y="44165"/>
                </a:moveTo>
                <a:lnTo>
                  <a:pt x="11521" y="49926"/>
                </a:lnTo>
                <a:lnTo>
                  <a:pt x="6720" y="37444"/>
                </a:lnTo>
                <a:lnTo>
                  <a:pt x="4800" y="33604"/>
                </a:lnTo>
                <a:lnTo>
                  <a:pt x="4800" y="26883"/>
                </a:lnTo>
                <a:lnTo>
                  <a:pt x="5760" y="23042"/>
                </a:lnTo>
                <a:lnTo>
                  <a:pt x="8641" y="21122"/>
                </a:lnTo>
                <a:lnTo>
                  <a:pt x="11521" y="18242"/>
                </a:lnTo>
                <a:lnTo>
                  <a:pt x="15361" y="16322"/>
                </a:lnTo>
                <a:lnTo>
                  <a:pt x="20162" y="14401"/>
                </a:lnTo>
                <a:lnTo>
                  <a:pt x="24963" y="13441"/>
                </a:lnTo>
                <a:lnTo>
                  <a:pt x="29763" y="12481"/>
                </a:lnTo>
                <a:lnTo>
                  <a:pt x="42245" y="12481"/>
                </a:lnTo>
                <a:lnTo>
                  <a:pt x="48006" y="13441"/>
                </a:lnTo>
                <a:lnTo>
                  <a:pt x="49926" y="15361"/>
                </a:lnTo>
                <a:lnTo>
                  <a:pt x="50886" y="18242"/>
                </a:lnTo>
                <a:lnTo>
                  <a:pt x="51831" y="21122"/>
                </a:lnTo>
                <a:lnTo>
                  <a:pt x="52806" y="24002"/>
                </a:lnTo>
                <a:lnTo>
                  <a:pt x="53766" y="25923"/>
                </a:lnTo>
                <a:lnTo>
                  <a:pt x="53766" y="27843"/>
                </a:lnTo>
                <a:lnTo>
                  <a:pt x="56647" y="45125"/>
                </a:lnTo>
                <a:lnTo>
                  <a:pt x="59512" y="39364"/>
                </a:lnTo>
                <a:lnTo>
                  <a:pt x="59512" y="27843"/>
                </a:lnTo>
                <a:lnTo>
                  <a:pt x="56647" y="21122"/>
                </a:lnTo>
                <a:lnTo>
                  <a:pt x="52806" y="14401"/>
                </a:lnTo>
                <a:lnTo>
                  <a:pt x="60487" y="16322"/>
                </a:lnTo>
                <a:lnTo>
                  <a:pt x="67208" y="19202"/>
                </a:lnTo>
                <a:lnTo>
                  <a:pt x="73913" y="24002"/>
                </a:lnTo>
                <a:lnTo>
                  <a:pt x="80634" y="28803"/>
                </a:lnTo>
                <a:lnTo>
                  <a:pt x="84475" y="33604"/>
                </a:lnTo>
                <a:lnTo>
                  <a:pt x="87355" y="38404"/>
                </a:lnTo>
                <a:lnTo>
                  <a:pt x="90236" y="43205"/>
                </a:lnTo>
                <a:lnTo>
                  <a:pt x="91196" y="48966"/>
                </a:lnTo>
                <a:lnTo>
                  <a:pt x="91196" y="54711"/>
                </a:lnTo>
                <a:lnTo>
                  <a:pt x="94076" y="54711"/>
                </a:lnTo>
                <a:lnTo>
                  <a:pt x="94076" y="42245"/>
                </a:lnTo>
                <a:lnTo>
                  <a:pt x="91196" y="34564"/>
                </a:lnTo>
                <a:lnTo>
                  <a:pt x="86395" y="27843"/>
                </a:lnTo>
                <a:lnTo>
                  <a:pt x="84057" y="24096"/>
                </a:lnTo>
                <a:lnTo>
                  <a:pt x="75632" y="14665"/>
                </a:lnTo>
                <a:lnTo>
                  <a:pt x="65288" y="6720"/>
                </a:lnTo>
                <a:lnTo>
                  <a:pt x="62317" y="5199"/>
                </a:lnTo>
                <a:lnTo>
                  <a:pt x="50132" y="1216"/>
                </a:lnTo>
                <a:lnTo>
                  <a:pt x="37444" y="0"/>
                </a:lnTo>
                <a:lnTo>
                  <a:pt x="32847" y="166"/>
                </a:lnTo>
                <a:lnTo>
                  <a:pt x="20226" y="2972"/>
                </a:lnTo>
                <a:lnTo>
                  <a:pt x="9601" y="9601"/>
                </a:lnTo>
                <a:lnTo>
                  <a:pt x="3840" y="14401"/>
                </a:lnTo>
                <a:lnTo>
                  <a:pt x="0" y="21122"/>
                </a:lnTo>
                <a:lnTo>
                  <a:pt x="0" y="37444"/>
                </a:lnTo>
                <a:lnTo>
                  <a:pt x="3840" y="441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" name="object 206"/>
          <p:cNvSpPr/>
          <p:nvPr/>
        </p:nvSpPr>
        <p:spPr>
          <a:xfrm>
            <a:off x="1820341" y="3919331"/>
            <a:ext cx="49926" cy="28803"/>
          </a:xfrm>
          <a:custGeom>
            <a:avLst/>
            <a:gdLst/>
            <a:ahLst/>
            <a:cxnLst/>
            <a:rect l="l" t="t" r="r" b="b"/>
            <a:pathLst>
              <a:path w="49926" h="28803">
                <a:moveTo>
                  <a:pt x="47045" y="0"/>
                </a:moveTo>
                <a:lnTo>
                  <a:pt x="47045" y="4800"/>
                </a:lnTo>
                <a:lnTo>
                  <a:pt x="45110" y="7680"/>
                </a:lnTo>
                <a:lnTo>
                  <a:pt x="41285" y="10561"/>
                </a:lnTo>
                <a:lnTo>
                  <a:pt x="35524" y="14401"/>
                </a:lnTo>
                <a:lnTo>
                  <a:pt x="28803" y="16322"/>
                </a:lnTo>
                <a:lnTo>
                  <a:pt x="12481" y="16322"/>
                </a:lnTo>
                <a:lnTo>
                  <a:pt x="6720" y="15361"/>
                </a:lnTo>
                <a:lnTo>
                  <a:pt x="2880" y="12481"/>
                </a:lnTo>
                <a:lnTo>
                  <a:pt x="0" y="9601"/>
                </a:lnTo>
                <a:lnTo>
                  <a:pt x="4800" y="22082"/>
                </a:lnTo>
                <a:lnTo>
                  <a:pt x="11521" y="25923"/>
                </a:lnTo>
                <a:lnTo>
                  <a:pt x="18242" y="28803"/>
                </a:lnTo>
                <a:lnTo>
                  <a:pt x="33604" y="28803"/>
                </a:lnTo>
                <a:lnTo>
                  <a:pt x="40325" y="25923"/>
                </a:lnTo>
                <a:lnTo>
                  <a:pt x="45110" y="22082"/>
                </a:lnTo>
                <a:lnTo>
                  <a:pt x="49926" y="17282"/>
                </a:lnTo>
                <a:lnTo>
                  <a:pt x="470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" name="object 207"/>
          <p:cNvSpPr/>
          <p:nvPr/>
        </p:nvSpPr>
        <p:spPr>
          <a:xfrm>
            <a:off x="1813620" y="3823335"/>
            <a:ext cx="90236" cy="56631"/>
          </a:xfrm>
          <a:custGeom>
            <a:avLst/>
            <a:gdLst/>
            <a:ahLst/>
            <a:cxnLst/>
            <a:rect l="l" t="t" r="r" b="b"/>
            <a:pathLst>
              <a:path w="90236" h="56631">
                <a:moveTo>
                  <a:pt x="0" y="5760"/>
                </a:moveTo>
                <a:lnTo>
                  <a:pt x="0" y="10561"/>
                </a:lnTo>
                <a:lnTo>
                  <a:pt x="1920" y="15361"/>
                </a:lnTo>
                <a:lnTo>
                  <a:pt x="3840" y="21122"/>
                </a:lnTo>
                <a:lnTo>
                  <a:pt x="5760" y="25923"/>
                </a:lnTo>
                <a:lnTo>
                  <a:pt x="9601" y="31683"/>
                </a:lnTo>
                <a:lnTo>
                  <a:pt x="14401" y="37444"/>
                </a:lnTo>
                <a:lnTo>
                  <a:pt x="20162" y="44165"/>
                </a:lnTo>
                <a:lnTo>
                  <a:pt x="26883" y="48006"/>
                </a:lnTo>
                <a:lnTo>
                  <a:pt x="33604" y="51846"/>
                </a:lnTo>
                <a:lnTo>
                  <a:pt x="41285" y="54711"/>
                </a:lnTo>
                <a:lnTo>
                  <a:pt x="48966" y="56631"/>
                </a:lnTo>
                <a:lnTo>
                  <a:pt x="56647" y="56631"/>
                </a:lnTo>
                <a:lnTo>
                  <a:pt x="65059" y="55872"/>
                </a:lnTo>
                <a:lnTo>
                  <a:pt x="65288" y="44165"/>
                </a:lnTo>
                <a:lnTo>
                  <a:pt x="57607" y="44165"/>
                </a:lnTo>
                <a:lnTo>
                  <a:pt x="52806" y="43190"/>
                </a:lnTo>
                <a:lnTo>
                  <a:pt x="47045" y="42230"/>
                </a:lnTo>
                <a:lnTo>
                  <a:pt x="44165" y="39349"/>
                </a:lnTo>
                <a:lnTo>
                  <a:pt x="43205" y="36484"/>
                </a:lnTo>
                <a:lnTo>
                  <a:pt x="42245" y="34564"/>
                </a:lnTo>
                <a:lnTo>
                  <a:pt x="41285" y="32644"/>
                </a:lnTo>
                <a:lnTo>
                  <a:pt x="41285" y="23042"/>
                </a:lnTo>
                <a:lnTo>
                  <a:pt x="44165" y="19202"/>
                </a:lnTo>
                <a:lnTo>
                  <a:pt x="48966" y="16322"/>
                </a:lnTo>
                <a:lnTo>
                  <a:pt x="54726" y="13441"/>
                </a:lnTo>
                <a:lnTo>
                  <a:pt x="61447" y="11521"/>
                </a:lnTo>
                <a:lnTo>
                  <a:pt x="75834" y="11521"/>
                </a:lnTo>
                <a:lnTo>
                  <a:pt x="80634" y="13441"/>
                </a:lnTo>
                <a:lnTo>
                  <a:pt x="84475" y="16322"/>
                </a:lnTo>
                <a:lnTo>
                  <a:pt x="88315" y="19202"/>
                </a:lnTo>
                <a:lnTo>
                  <a:pt x="90236" y="22082"/>
                </a:lnTo>
                <a:lnTo>
                  <a:pt x="90236" y="12481"/>
                </a:lnTo>
                <a:lnTo>
                  <a:pt x="82555" y="6720"/>
                </a:lnTo>
                <a:lnTo>
                  <a:pt x="75834" y="1920"/>
                </a:lnTo>
                <a:lnTo>
                  <a:pt x="69113" y="0"/>
                </a:lnTo>
                <a:lnTo>
                  <a:pt x="53766" y="0"/>
                </a:lnTo>
                <a:lnTo>
                  <a:pt x="48006" y="1920"/>
                </a:lnTo>
                <a:lnTo>
                  <a:pt x="43205" y="6720"/>
                </a:lnTo>
                <a:lnTo>
                  <a:pt x="37444" y="11521"/>
                </a:lnTo>
                <a:lnTo>
                  <a:pt x="35524" y="16322"/>
                </a:lnTo>
                <a:lnTo>
                  <a:pt x="35524" y="28803"/>
                </a:lnTo>
                <a:lnTo>
                  <a:pt x="37444" y="35509"/>
                </a:lnTo>
                <a:lnTo>
                  <a:pt x="42245" y="41285"/>
                </a:lnTo>
                <a:lnTo>
                  <a:pt x="35524" y="40325"/>
                </a:lnTo>
                <a:lnTo>
                  <a:pt x="30723" y="38404"/>
                </a:lnTo>
                <a:lnTo>
                  <a:pt x="25923" y="35509"/>
                </a:lnTo>
                <a:lnTo>
                  <a:pt x="22082" y="33604"/>
                </a:lnTo>
                <a:lnTo>
                  <a:pt x="18242" y="30723"/>
                </a:lnTo>
                <a:lnTo>
                  <a:pt x="14401" y="26883"/>
                </a:lnTo>
                <a:lnTo>
                  <a:pt x="10561" y="23042"/>
                </a:lnTo>
                <a:lnTo>
                  <a:pt x="7680" y="19202"/>
                </a:lnTo>
                <a:lnTo>
                  <a:pt x="6720" y="16322"/>
                </a:lnTo>
                <a:lnTo>
                  <a:pt x="4800" y="12481"/>
                </a:lnTo>
                <a:lnTo>
                  <a:pt x="3840" y="7680"/>
                </a:lnTo>
                <a:lnTo>
                  <a:pt x="2880" y="1920"/>
                </a:lnTo>
                <a:lnTo>
                  <a:pt x="0" y="1920"/>
                </a:lnTo>
                <a:lnTo>
                  <a:pt x="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" name="object 208"/>
          <p:cNvSpPr/>
          <p:nvPr/>
        </p:nvSpPr>
        <p:spPr>
          <a:xfrm>
            <a:off x="1878680" y="3835816"/>
            <a:ext cx="28056" cy="43390"/>
          </a:xfrm>
          <a:custGeom>
            <a:avLst/>
            <a:gdLst/>
            <a:ahLst/>
            <a:cxnLst/>
            <a:rect l="l" t="t" r="r" b="b"/>
            <a:pathLst>
              <a:path w="28056" h="43390">
                <a:moveTo>
                  <a:pt x="22296" y="31683"/>
                </a:moveTo>
                <a:lnTo>
                  <a:pt x="26136" y="26868"/>
                </a:lnTo>
                <a:lnTo>
                  <a:pt x="28056" y="22082"/>
                </a:lnTo>
                <a:lnTo>
                  <a:pt x="28056" y="6720"/>
                </a:lnTo>
                <a:lnTo>
                  <a:pt x="25176" y="0"/>
                </a:lnTo>
                <a:lnTo>
                  <a:pt x="25176" y="17282"/>
                </a:lnTo>
                <a:lnTo>
                  <a:pt x="24216" y="20162"/>
                </a:lnTo>
                <a:lnTo>
                  <a:pt x="21335" y="22082"/>
                </a:lnTo>
                <a:lnTo>
                  <a:pt x="18455" y="24963"/>
                </a:lnTo>
                <a:lnTo>
                  <a:pt x="14615" y="27843"/>
                </a:lnTo>
                <a:lnTo>
                  <a:pt x="9829" y="28803"/>
                </a:lnTo>
                <a:lnTo>
                  <a:pt x="5013" y="30708"/>
                </a:lnTo>
                <a:lnTo>
                  <a:pt x="228" y="31683"/>
                </a:lnTo>
                <a:lnTo>
                  <a:pt x="0" y="43390"/>
                </a:lnTo>
                <a:lnTo>
                  <a:pt x="12252" y="39131"/>
                </a:lnTo>
                <a:lnTo>
                  <a:pt x="22296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" name="object 209"/>
          <p:cNvSpPr/>
          <p:nvPr/>
        </p:nvSpPr>
        <p:spPr>
          <a:xfrm>
            <a:off x="1813620" y="3756141"/>
            <a:ext cx="92156" cy="58552"/>
          </a:xfrm>
          <a:custGeom>
            <a:avLst/>
            <a:gdLst/>
            <a:ahLst/>
            <a:cxnLst/>
            <a:rect l="l" t="t" r="r" b="b"/>
            <a:pathLst>
              <a:path w="92156" h="58552">
                <a:moveTo>
                  <a:pt x="76794" y="3840"/>
                </a:moveTo>
                <a:lnTo>
                  <a:pt x="78729" y="4785"/>
                </a:lnTo>
                <a:lnTo>
                  <a:pt x="79674" y="6720"/>
                </a:lnTo>
                <a:lnTo>
                  <a:pt x="80634" y="7680"/>
                </a:lnTo>
                <a:lnTo>
                  <a:pt x="81594" y="9601"/>
                </a:lnTo>
                <a:lnTo>
                  <a:pt x="81594" y="45110"/>
                </a:lnTo>
                <a:lnTo>
                  <a:pt x="80355" y="43559"/>
                </a:lnTo>
                <a:lnTo>
                  <a:pt x="72950" y="36156"/>
                </a:lnTo>
                <a:lnTo>
                  <a:pt x="60487" y="23987"/>
                </a:lnTo>
                <a:lnTo>
                  <a:pt x="58374" y="22341"/>
                </a:lnTo>
                <a:lnTo>
                  <a:pt x="47678" y="14225"/>
                </a:lnTo>
                <a:lnTo>
                  <a:pt x="37444" y="8625"/>
                </a:lnTo>
                <a:lnTo>
                  <a:pt x="32644" y="6720"/>
                </a:lnTo>
                <a:lnTo>
                  <a:pt x="28803" y="5760"/>
                </a:lnTo>
                <a:lnTo>
                  <a:pt x="17282" y="5760"/>
                </a:lnTo>
                <a:lnTo>
                  <a:pt x="12481" y="7680"/>
                </a:lnTo>
                <a:lnTo>
                  <a:pt x="7680" y="12466"/>
                </a:lnTo>
                <a:lnTo>
                  <a:pt x="2880" y="17282"/>
                </a:lnTo>
                <a:lnTo>
                  <a:pt x="0" y="23987"/>
                </a:lnTo>
                <a:lnTo>
                  <a:pt x="0" y="37429"/>
                </a:lnTo>
                <a:lnTo>
                  <a:pt x="2880" y="43190"/>
                </a:lnTo>
                <a:lnTo>
                  <a:pt x="6720" y="47990"/>
                </a:lnTo>
                <a:lnTo>
                  <a:pt x="11521" y="52791"/>
                </a:lnTo>
                <a:lnTo>
                  <a:pt x="17282" y="55671"/>
                </a:lnTo>
                <a:lnTo>
                  <a:pt x="25923" y="56631"/>
                </a:lnTo>
                <a:lnTo>
                  <a:pt x="25923" y="53751"/>
                </a:lnTo>
                <a:lnTo>
                  <a:pt x="21122" y="51831"/>
                </a:lnTo>
                <a:lnTo>
                  <a:pt x="17282" y="49911"/>
                </a:lnTo>
                <a:lnTo>
                  <a:pt x="14401" y="46070"/>
                </a:lnTo>
                <a:lnTo>
                  <a:pt x="11521" y="42230"/>
                </a:lnTo>
                <a:lnTo>
                  <a:pt x="10561" y="38389"/>
                </a:lnTo>
                <a:lnTo>
                  <a:pt x="10561" y="29748"/>
                </a:lnTo>
                <a:lnTo>
                  <a:pt x="12481" y="24963"/>
                </a:lnTo>
                <a:lnTo>
                  <a:pt x="16322" y="22067"/>
                </a:lnTo>
                <a:lnTo>
                  <a:pt x="20162" y="18227"/>
                </a:lnTo>
                <a:lnTo>
                  <a:pt x="24002" y="16306"/>
                </a:lnTo>
                <a:lnTo>
                  <a:pt x="29763" y="16306"/>
                </a:lnTo>
                <a:lnTo>
                  <a:pt x="42520" y="19206"/>
                </a:lnTo>
                <a:lnTo>
                  <a:pt x="54726" y="25907"/>
                </a:lnTo>
                <a:lnTo>
                  <a:pt x="60294" y="30370"/>
                </a:lnTo>
                <a:lnTo>
                  <a:pt x="68991" y="37890"/>
                </a:lnTo>
                <a:lnTo>
                  <a:pt x="78762" y="47248"/>
                </a:lnTo>
                <a:lnTo>
                  <a:pt x="89275" y="58552"/>
                </a:lnTo>
                <a:lnTo>
                  <a:pt x="92156" y="58552"/>
                </a:lnTo>
                <a:lnTo>
                  <a:pt x="92156" y="5760"/>
                </a:lnTo>
                <a:lnTo>
                  <a:pt x="74889" y="0"/>
                </a:lnTo>
                <a:lnTo>
                  <a:pt x="74889" y="1920"/>
                </a:lnTo>
                <a:lnTo>
                  <a:pt x="76794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" name="object 210"/>
          <p:cNvSpPr/>
          <p:nvPr/>
        </p:nvSpPr>
        <p:spPr>
          <a:xfrm>
            <a:off x="1968185" y="3969258"/>
            <a:ext cx="92156" cy="35509"/>
          </a:xfrm>
          <a:custGeom>
            <a:avLst/>
            <a:gdLst/>
            <a:ahLst/>
            <a:cxnLst/>
            <a:rect l="l" t="t" r="r" b="b"/>
            <a:pathLst>
              <a:path w="92156" h="35509">
                <a:moveTo>
                  <a:pt x="10561" y="26868"/>
                </a:moveTo>
                <a:lnTo>
                  <a:pt x="11521" y="25908"/>
                </a:lnTo>
                <a:lnTo>
                  <a:pt x="11521" y="24947"/>
                </a:lnTo>
                <a:lnTo>
                  <a:pt x="12466" y="23987"/>
                </a:lnTo>
                <a:lnTo>
                  <a:pt x="13426" y="23027"/>
                </a:lnTo>
                <a:lnTo>
                  <a:pt x="85435" y="23027"/>
                </a:lnTo>
                <a:lnTo>
                  <a:pt x="86395" y="23987"/>
                </a:lnTo>
                <a:lnTo>
                  <a:pt x="87355" y="24947"/>
                </a:lnTo>
                <a:lnTo>
                  <a:pt x="88315" y="25908"/>
                </a:lnTo>
                <a:lnTo>
                  <a:pt x="89275" y="26868"/>
                </a:lnTo>
                <a:lnTo>
                  <a:pt x="89275" y="33588"/>
                </a:lnTo>
                <a:lnTo>
                  <a:pt x="92156" y="33588"/>
                </a:lnTo>
                <a:lnTo>
                  <a:pt x="92156" y="0"/>
                </a:lnTo>
                <a:lnTo>
                  <a:pt x="89275" y="0"/>
                </a:lnTo>
                <a:lnTo>
                  <a:pt x="89275" y="6705"/>
                </a:lnTo>
                <a:lnTo>
                  <a:pt x="88315" y="8625"/>
                </a:lnTo>
                <a:lnTo>
                  <a:pt x="87355" y="9585"/>
                </a:lnTo>
                <a:lnTo>
                  <a:pt x="86395" y="10546"/>
                </a:lnTo>
                <a:lnTo>
                  <a:pt x="85435" y="11506"/>
                </a:lnTo>
                <a:lnTo>
                  <a:pt x="0" y="11506"/>
                </a:lnTo>
                <a:lnTo>
                  <a:pt x="0" y="13426"/>
                </a:lnTo>
                <a:lnTo>
                  <a:pt x="10561" y="35509"/>
                </a:lnTo>
                <a:lnTo>
                  <a:pt x="13426" y="34549"/>
                </a:lnTo>
                <a:lnTo>
                  <a:pt x="11521" y="31668"/>
                </a:lnTo>
                <a:lnTo>
                  <a:pt x="10561" y="29748"/>
                </a:lnTo>
                <a:lnTo>
                  <a:pt x="10561" y="26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" name="object 211"/>
          <p:cNvSpPr/>
          <p:nvPr/>
        </p:nvSpPr>
        <p:spPr>
          <a:xfrm>
            <a:off x="1968185" y="3891488"/>
            <a:ext cx="94076" cy="54711"/>
          </a:xfrm>
          <a:custGeom>
            <a:avLst/>
            <a:gdLst/>
            <a:ahLst/>
            <a:cxnLst/>
            <a:rect l="l" t="t" r="r" b="b"/>
            <a:pathLst>
              <a:path w="94076" h="54711">
                <a:moveTo>
                  <a:pt x="9585" y="40325"/>
                </a:moveTo>
                <a:lnTo>
                  <a:pt x="6705" y="37444"/>
                </a:lnTo>
                <a:lnTo>
                  <a:pt x="4800" y="33604"/>
                </a:lnTo>
                <a:lnTo>
                  <a:pt x="4800" y="26883"/>
                </a:lnTo>
                <a:lnTo>
                  <a:pt x="5745" y="23042"/>
                </a:lnTo>
                <a:lnTo>
                  <a:pt x="8641" y="21122"/>
                </a:lnTo>
                <a:lnTo>
                  <a:pt x="11521" y="18242"/>
                </a:lnTo>
                <a:lnTo>
                  <a:pt x="15361" y="16322"/>
                </a:lnTo>
                <a:lnTo>
                  <a:pt x="20147" y="14401"/>
                </a:lnTo>
                <a:lnTo>
                  <a:pt x="24947" y="13441"/>
                </a:lnTo>
                <a:lnTo>
                  <a:pt x="29748" y="12481"/>
                </a:lnTo>
                <a:lnTo>
                  <a:pt x="42230" y="12481"/>
                </a:lnTo>
                <a:lnTo>
                  <a:pt x="47990" y="13441"/>
                </a:lnTo>
                <a:lnTo>
                  <a:pt x="48950" y="15361"/>
                </a:lnTo>
                <a:lnTo>
                  <a:pt x="50871" y="18242"/>
                </a:lnTo>
                <a:lnTo>
                  <a:pt x="51831" y="21122"/>
                </a:lnTo>
                <a:lnTo>
                  <a:pt x="52791" y="24002"/>
                </a:lnTo>
                <a:lnTo>
                  <a:pt x="52791" y="32644"/>
                </a:lnTo>
                <a:lnTo>
                  <a:pt x="51831" y="49926"/>
                </a:lnTo>
                <a:lnTo>
                  <a:pt x="56631" y="45125"/>
                </a:lnTo>
                <a:lnTo>
                  <a:pt x="59512" y="39364"/>
                </a:lnTo>
                <a:lnTo>
                  <a:pt x="59512" y="27843"/>
                </a:lnTo>
                <a:lnTo>
                  <a:pt x="56631" y="21122"/>
                </a:lnTo>
                <a:lnTo>
                  <a:pt x="52791" y="14401"/>
                </a:lnTo>
                <a:lnTo>
                  <a:pt x="60472" y="16322"/>
                </a:lnTo>
                <a:lnTo>
                  <a:pt x="67193" y="19202"/>
                </a:lnTo>
                <a:lnTo>
                  <a:pt x="73913" y="24002"/>
                </a:lnTo>
                <a:lnTo>
                  <a:pt x="80634" y="28803"/>
                </a:lnTo>
                <a:lnTo>
                  <a:pt x="84475" y="33604"/>
                </a:lnTo>
                <a:lnTo>
                  <a:pt x="87355" y="38404"/>
                </a:lnTo>
                <a:lnTo>
                  <a:pt x="90236" y="43205"/>
                </a:lnTo>
                <a:lnTo>
                  <a:pt x="91196" y="48966"/>
                </a:lnTo>
                <a:lnTo>
                  <a:pt x="91196" y="54711"/>
                </a:lnTo>
                <a:lnTo>
                  <a:pt x="94076" y="54711"/>
                </a:lnTo>
                <a:lnTo>
                  <a:pt x="94076" y="42245"/>
                </a:lnTo>
                <a:lnTo>
                  <a:pt x="91196" y="34564"/>
                </a:lnTo>
                <a:lnTo>
                  <a:pt x="86395" y="27843"/>
                </a:lnTo>
                <a:lnTo>
                  <a:pt x="83740" y="24088"/>
                </a:lnTo>
                <a:lnTo>
                  <a:pt x="75326" y="14662"/>
                </a:lnTo>
                <a:lnTo>
                  <a:pt x="65272" y="6720"/>
                </a:lnTo>
                <a:lnTo>
                  <a:pt x="62302" y="5199"/>
                </a:lnTo>
                <a:lnTo>
                  <a:pt x="50116" y="1216"/>
                </a:lnTo>
                <a:lnTo>
                  <a:pt x="37429" y="0"/>
                </a:lnTo>
                <a:lnTo>
                  <a:pt x="32832" y="166"/>
                </a:lnTo>
                <a:lnTo>
                  <a:pt x="20211" y="2972"/>
                </a:lnTo>
                <a:lnTo>
                  <a:pt x="9585" y="9601"/>
                </a:lnTo>
                <a:lnTo>
                  <a:pt x="2865" y="14401"/>
                </a:lnTo>
                <a:lnTo>
                  <a:pt x="0" y="21122"/>
                </a:lnTo>
                <a:lnTo>
                  <a:pt x="0" y="37444"/>
                </a:lnTo>
                <a:lnTo>
                  <a:pt x="3840" y="44165"/>
                </a:lnTo>
                <a:lnTo>
                  <a:pt x="11521" y="49926"/>
                </a:lnTo>
                <a:lnTo>
                  <a:pt x="9585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" name="object 212"/>
          <p:cNvSpPr/>
          <p:nvPr/>
        </p:nvSpPr>
        <p:spPr>
          <a:xfrm>
            <a:off x="1977770" y="3924132"/>
            <a:ext cx="43205" cy="24002"/>
          </a:xfrm>
          <a:custGeom>
            <a:avLst/>
            <a:gdLst/>
            <a:ahLst/>
            <a:cxnLst/>
            <a:rect l="l" t="t" r="r" b="b"/>
            <a:pathLst>
              <a:path w="43205" h="24002">
                <a:moveTo>
                  <a:pt x="0" y="7680"/>
                </a:moveTo>
                <a:lnTo>
                  <a:pt x="1935" y="17282"/>
                </a:lnTo>
                <a:lnTo>
                  <a:pt x="7680" y="21122"/>
                </a:lnTo>
                <a:lnTo>
                  <a:pt x="15361" y="24002"/>
                </a:lnTo>
                <a:lnTo>
                  <a:pt x="30723" y="24002"/>
                </a:lnTo>
                <a:lnTo>
                  <a:pt x="37444" y="21122"/>
                </a:lnTo>
                <a:lnTo>
                  <a:pt x="42245" y="17282"/>
                </a:lnTo>
                <a:lnTo>
                  <a:pt x="43205" y="0"/>
                </a:lnTo>
                <a:lnTo>
                  <a:pt x="41285" y="2880"/>
                </a:lnTo>
                <a:lnTo>
                  <a:pt x="37444" y="5760"/>
                </a:lnTo>
                <a:lnTo>
                  <a:pt x="32644" y="9601"/>
                </a:lnTo>
                <a:lnTo>
                  <a:pt x="24963" y="11521"/>
                </a:lnTo>
                <a:lnTo>
                  <a:pt x="8656" y="11521"/>
                </a:lnTo>
                <a:lnTo>
                  <a:pt x="3840" y="10561"/>
                </a:lnTo>
                <a:lnTo>
                  <a:pt x="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" name="object 213"/>
          <p:cNvSpPr/>
          <p:nvPr/>
        </p:nvSpPr>
        <p:spPr>
          <a:xfrm>
            <a:off x="2033249" y="3835816"/>
            <a:ext cx="28037" cy="43388"/>
          </a:xfrm>
          <a:custGeom>
            <a:avLst/>
            <a:gdLst/>
            <a:ahLst/>
            <a:cxnLst/>
            <a:rect l="l" t="t" r="r" b="b"/>
            <a:pathLst>
              <a:path w="28037" h="43388">
                <a:moveTo>
                  <a:pt x="22291" y="31683"/>
                </a:moveTo>
                <a:lnTo>
                  <a:pt x="26132" y="26868"/>
                </a:lnTo>
                <a:lnTo>
                  <a:pt x="28037" y="22082"/>
                </a:lnTo>
                <a:lnTo>
                  <a:pt x="28037" y="6720"/>
                </a:lnTo>
                <a:lnTo>
                  <a:pt x="24211" y="0"/>
                </a:lnTo>
                <a:lnTo>
                  <a:pt x="24211" y="17282"/>
                </a:lnTo>
                <a:lnTo>
                  <a:pt x="23251" y="20162"/>
                </a:lnTo>
                <a:lnTo>
                  <a:pt x="21331" y="22082"/>
                </a:lnTo>
                <a:lnTo>
                  <a:pt x="18451" y="24963"/>
                </a:lnTo>
                <a:lnTo>
                  <a:pt x="14610" y="27843"/>
                </a:lnTo>
                <a:lnTo>
                  <a:pt x="9810" y="28803"/>
                </a:lnTo>
                <a:lnTo>
                  <a:pt x="5009" y="30708"/>
                </a:lnTo>
                <a:lnTo>
                  <a:pt x="208" y="31683"/>
                </a:lnTo>
                <a:lnTo>
                  <a:pt x="0" y="43388"/>
                </a:lnTo>
                <a:lnTo>
                  <a:pt x="12251" y="39129"/>
                </a:lnTo>
                <a:lnTo>
                  <a:pt x="22291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" name="object 214"/>
          <p:cNvSpPr/>
          <p:nvPr/>
        </p:nvSpPr>
        <p:spPr>
          <a:xfrm>
            <a:off x="1968185" y="3823335"/>
            <a:ext cx="89275" cy="56631"/>
          </a:xfrm>
          <a:custGeom>
            <a:avLst/>
            <a:gdLst/>
            <a:ahLst/>
            <a:cxnLst/>
            <a:rect l="l" t="t" r="r" b="b"/>
            <a:pathLst>
              <a:path w="89275" h="56631">
                <a:moveTo>
                  <a:pt x="20147" y="44165"/>
                </a:moveTo>
                <a:lnTo>
                  <a:pt x="26868" y="48006"/>
                </a:lnTo>
                <a:lnTo>
                  <a:pt x="33588" y="51846"/>
                </a:lnTo>
                <a:lnTo>
                  <a:pt x="41269" y="54711"/>
                </a:lnTo>
                <a:lnTo>
                  <a:pt x="48950" y="56631"/>
                </a:lnTo>
                <a:lnTo>
                  <a:pt x="56631" y="56631"/>
                </a:lnTo>
                <a:lnTo>
                  <a:pt x="65064" y="55870"/>
                </a:lnTo>
                <a:lnTo>
                  <a:pt x="65272" y="44165"/>
                </a:lnTo>
                <a:lnTo>
                  <a:pt x="57591" y="44165"/>
                </a:lnTo>
                <a:lnTo>
                  <a:pt x="52791" y="43190"/>
                </a:lnTo>
                <a:lnTo>
                  <a:pt x="47030" y="42230"/>
                </a:lnTo>
                <a:lnTo>
                  <a:pt x="44150" y="39349"/>
                </a:lnTo>
                <a:lnTo>
                  <a:pt x="42230" y="36484"/>
                </a:lnTo>
                <a:lnTo>
                  <a:pt x="42230" y="34564"/>
                </a:lnTo>
                <a:lnTo>
                  <a:pt x="41269" y="32644"/>
                </a:lnTo>
                <a:lnTo>
                  <a:pt x="41269" y="23042"/>
                </a:lnTo>
                <a:lnTo>
                  <a:pt x="44150" y="19202"/>
                </a:lnTo>
                <a:lnTo>
                  <a:pt x="48950" y="16322"/>
                </a:lnTo>
                <a:lnTo>
                  <a:pt x="54711" y="13441"/>
                </a:lnTo>
                <a:lnTo>
                  <a:pt x="61432" y="11521"/>
                </a:lnTo>
                <a:lnTo>
                  <a:pt x="75834" y="11521"/>
                </a:lnTo>
                <a:lnTo>
                  <a:pt x="80634" y="13441"/>
                </a:lnTo>
                <a:lnTo>
                  <a:pt x="84475" y="16322"/>
                </a:lnTo>
                <a:lnTo>
                  <a:pt x="88315" y="19202"/>
                </a:lnTo>
                <a:lnTo>
                  <a:pt x="89275" y="22082"/>
                </a:lnTo>
                <a:lnTo>
                  <a:pt x="89275" y="12481"/>
                </a:lnTo>
                <a:lnTo>
                  <a:pt x="82555" y="6720"/>
                </a:lnTo>
                <a:lnTo>
                  <a:pt x="75834" y="1920"/>
                </a:lnTo>
                <a:lnTo>
                  <a:pt x="69113" y="0"/>
                </a:lnTo>
                <a:lnTo>
                  <a:pt x="53751" y="0"/>
                </a:lnTo>
                <a:lnTo>
                  <a:pt x="47990" y="1920"/>
                </a:lnTo>
                <a:lnTo>
                  <a:pt x="42230" y="6720"/>
                </a:lnTo>
                <a:lnTo>
                  <a:pt x="37429" y="11521"/>
                </a:lnTo>
                <a:lnTo>
                  <a:pt x="35509" y="16322"/>
                </a:lnTo>
                <a:lnTo>
                  <a:pt x="35509" y="28803"/>
                </a:lnTo>
                <a:lnTo>
                  <a:pt x="37429" y="35509"/>
                </a:lnTo>
                <a:lnTo>
                  <a:pt x="42230" y="41285"/>
                </a:lnTo>
                <a:lnTo>
                  <a:pt x="35509" y="40325"/>
                </a:lnTo>
                <a:lnTo>
                  <a:pt x="30708" y="38404"/>
                </a:lnTo>
                <a:lnTo>
                  <a:pt x="25907" y="35509"/>
                </a:lnTo>
                <a:lnTo>
                  <a:pt x="22082" y="33604"/>
                </a:lnTo>
                <a:lnTo>
                  <a:pt x="18242" y="30723"/>
                </a:lnTo>
                <a:lnTo>
                  <a:pt x="14401" y="26883"/>
                </a:lnTo>
                <a:lnTo>
                  <a:pt x="10561" y="23042"/>
                </a:lnTo>
                <a:lnTo>
                  <a:pt x="7680" y="19202"/>
                </a:lnTo>
                <a:lnTo>
                  <a:pt x="6705" y="16322"/>
                </a:lnTo>
                <a:lnTo>
                  <a:pt x="4800" y="12481"/>
                </a:lnTo>
                <a:lnTo>
                  <a:pt x="2865" y="7680"/>
                </a:lnTo>
                <a:lnTo>
                  <a:pt x="2865" y="1920"/>
                </a:lnTo>
                <a:lnTo>
                  <a:pt x="0" y="1920"/>
                </a:lnTo>
                <a:lnTo>
                  <a:pt x="0" y="10561"/>
                </a:lnTo>
                <a:lnTo>
                  <a:pt x="960" y="15361"/>
                </a:lnTo>
                <a:lnTo>
                  <a:pt x="2865" y="21122"/>
                </a:lnTo>
                <a:lnTo>
                  <a:pt x="4800" y="25923"/>
                </a:lnTo>
                <a:lnTo>
                  <a:pt x="8641" y="31683"/>
                </a:lnTo>
                <a:lnTo>
                  <a:pt x="14401" y="37444"/>
                </a:lnTo>
                <a:lnTo>
                  <a:pt x="20147" y="441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" name="object 215"/>
          <p:cNvSpPr/>
          <p:nvPr/>
        </p:nvSpPr>
        <p:spPr>
          <a:xfrm>
            <a:off x="1970090" y="3759022"/>
            <a:ext cx="91196" cy="52791"/>
          </a:xfrm>
          <a:custGeom>
            <a:avLst/>
            <a:gdLst/>
            <a:ahLst/>
            <a:cxnLst/>
            <a:rect l="l" t="t" r="r" b="b"/>
            <a:pathLst>
              <a:path w="91196" h="52791">
                <a:moveTo>
                  <a:pt x="79689" y="50871"/>
                </a:moveTo>
                <a:lnTo>
                  <a:pt x="80650" y="51831"/>
                </a:lnTo>
                <a:lnTo>
                  <a:pt x="81610" y="52791"/>
                </a:lnTo>
                <a:lnTo>
                  <a:pt x="85450" y="52791"/>
                </a:lnTo>
                <a:lnTo>
                  <a:pt x="87370" y="50871"/>
                </a:lnTo>
                <a:lnTo>
                  <a:pt x="89291" y="48950"/>
                </a:lnTo>
                <a:lnTo>
                  <a:pt x="90251" y="46070"/>
                </a:lnTo>
                <a:lnTo>
                  <a:pt x="91196" y="42230"/>
                </a:lnTo>
                <a:lnTo>
                  <a:pt x="91196" y="31668"/>
                </a:lnTo>
                <a:lnTo>
                  <a:pt x="90251" y="26868"/>
                </a:lnTo>
                <a:lnTo>
                  <a:pt x="88331" y="21107"/>
                </a:lnTo>
                <a:lnTo>
                  <a:pt x="86410" y="18242"/>
                </a:lnTo>
                <a:lnTo>
                  <a:pt x="83530" y="14401"/>
                </a:lnTo>
                <a:lnTo>
                  <a:pt x="80650" y="11521"/>
                </a:lnTo>
                <a:lnTo>
                  <a:pt x="77769" y="8625"/>
                </a:lnTo>
                <a:lnTo>
                  <a:pt x="74889" y="6720"/>
                </a:lnTo>
                <a:lnTo>
                  <a:pt x="71048" y="4800"/>
                </a:lnTo>
                <a:lnTo>
                  <a:pt x="67208" y="2880"/>
                </a:lnTo>
                <a:lnTo>
                  <a:pt x="62407" y="1904"/>
                </a:lnTo>
                <a:lnTo>
                  <a:pt x="49926" y="1904"/>
                </a:lnTo>
                <a:lnTo>
                  <a:pt x="42245" y="4800"/>
                </a:lnTo>
                <a:lnTo>
                  <a:pt x="36484" y="10561"/>
                </a:lnTo>
                <a:lnTo>
                  <a:pt x="33283" y="14162"/>
                </a:lnTo>
                <a:lnTo>
                  <a:pt x="27061" y="25066"/>
                </a:lnTo>
                <a:lnTo>
                  <a:pt x="24002" y="38389"/>
                </a:lnTo>
                <a:lnTo>
                  <a:pt x="11521" y="32628"/>
                </a:lnTo>
                <a:lnTo>
                  <a:pt x="11521" y="5745"/>
                </a:lnTo>
                <a:lnTo>
                  <a:pt x="0" y="0"/>
                </a:lnTo>
                <a:lnTo>
                  <a:pt x="0" y="32628"/>
                </a:lnTo>
                <a:lnTo>
                  <a:pt x="35524" y="49911"/>
                </a:lnTo>
                <a:lnTo>
                  <a:pt x="35524" y="41269"/>
                </a:lnTo>
                <a:lnTo>
                  <a:pt x="36484" y="34549"/>
                </a:lnTo>
                <a:lnTo>
                  <a:pt x="38404" y="29748"/>
                </a:lnTo>
                <a:lnTo>
                  <a:pt x="41285" y="23987"/>
                </a:lnTo>
                <a:lnTo>
                  <a:pt x="45125" y="19187"/>
                </a:lnTo>
                <a:lnTo>
                  <a:pt x="49926" y="15346"/>
                </a:lnTo>
                <a:lnTo>
                  <a:pt x="53766" y="12466"/>
                </a:lnTo>
                <a:lnTo>
                  <a:pt x="59527" y="10561"/>
                </a:lnTo>
                <a:lnTo>
                  <a:pt x="70088" y="10561"/>
                </a:lnTo>
                <a:lnTo>
                  <a:pt x="74889" y="12466"/>
                </a:lnTo>
                <a:lnTo>
                  <a:pt x="78729" y="16306"/>
                </a:lnTo>
                <a:lnTo>
                  <a:pt x="82570" y="20147"/>
                </a:lnTo>
                <a:lnTo>
                  <a:pt x="84490" y="24947"/>
                </a:lnTo>
                <a:lnTo>
                  <a:pt x="84490" y="33588"/>
                </a:lnTo>
                <a:lnTo>
                  <a:pt x="83530" y="36469"/>
                </a:lnTo>
                <a:lnTo>
                  <a:pt x="81610" y="39349"/>
                </a:lnTo>
                <a:lnTo>
                  <a:pt x="79689" y="42230"/>
                </a:lnTo>
                <a:lnTo>
                  <a:pt x="78729" y="43190"/>
                </a:lnTo>
                <a:lnTo>
                  <a:pt x="78729" y="44150"/>
                </a:lnTo>
                <a:lnTo>
                  <a:pt x="77769" y="45110"/>
                </a:lnTo>
                <a:lnTo>
                  <a:pt x="77769" y="48950"/>
                </a:lnTo>
                <a:lnTo>
                  <a:pt x="78729" y="49911"/>
                </a:lnTo>
                <a:lnTo>
                  <a:pt x="79689" y="5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" name="object 216"/>
          <p:cNvSpPr/>
          <p:nvPr/>
        </p:nvSpPr>
        <p:spPr>
          <a:xfrm>
            <a:off x="2123694" y="3969258"/>
            <a:ext cx="91196" cy="35509"/>
          </a:xfrm>
          <a:custGeom>
            <a:avLst/>
            <a:gdLst/>
            <a:ahLst/>
            <a:cxnLst/>
            <a:rect l="l" t="t" r="r" b="b"/>
            <a:pathLst>
              <a:path w="91196" h="35509">
                <a:moveTo>
                  <a:pt x="26883" y="23027"/>
                </a:moveTo>
                <a:lnTo>
                  <a:pt x="85435" y="23027"/>
                </a:lnTo>
                <a:lnTo>
                  <a:pt x="86395" y="23987"/>
                </a:lnTo>
                <a:lnTo>
                  <a:pt x="87355" y="24947"/>
                </a:lnTo>
                <a:lnTo>
                  <a:pt x="87355" y="25908"/>
                </a:lnTo>
                <a:lnTo>
                  <a:pt x="88315" y="26868"/>
                </a:lnTo>
                <a:lnTo>
                  <a:pt x="88315" y="33588"/>
                </a:lnTo>
                <a:lnTo>
                  <a:pt x="91196" y="33588"/>
                </a:lnTo>
                <a:lnTo>
                  <a:pt x="91196" y="0"/>
                </a:lnTo>
                <a:lnTo>
                  <a:pt x="88315" y="0"/>
                </a:lnTo>
                <a:lnTo>
                  <a:pt x="88315" y="6705"/>
                </a:lnTo>
                <a:lnTo>
                  <a:pt x="87355" y="8625"/>
                </a:lnTo>
                <a:lnTo>
                  <a:pt x="87355" y="9585"/>
                </a:lnTo>
                <a:lnTo>
                  <a:pt x="86395" y="10546"/>
                </a:lnTo>
                <a:lnTo>
                  <a:pt x="84475" y="11506"/>
                </a:lnTo>
                <a:lnTo>
                  <a:pt x="0" y="11506"/>
                </a:lnTo>
                <a:lnTo>
                  <a:pt x="0" y="13426"/>
                </a:lnTo>
                <a:lnTo>
                  <a:pt x="10561" y="35509"/>
                </a:lnTo>
                <a:lnTo>
                  <a:pt x="12481" y="34549"/>
                </a:lnTo>
                <a:lnTo>
                  <a:pt x="10561" y="31668"/>
                </a:lnTo>
                <a:lnTo>
                  <a:pt x="10561" y="25908"/>
                </a:lnTo>
                <a:lnTo>
                  <a:pt x="11521" y="24947"/>
                </a:lnTo>
                <a:lnTo>
                  <a:pt x="11521" y="23987"/>
                </a:lnTo>
                <a:lnTo>
                  <a:pt x="13441" y="23027"/>
                </a:lnTo>
                <a:lnTo>
                  <a:pt x="26883" y="230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" name="object 217"/>
          <p:cNvSpPr/>
          <p:nvPr/>
        </p:nvSpPr>
        <p:spPr>
          <a:xfrm>
            <a:off x="2126574" y="3891488"/>
            <a:ext cx="90236" cy="54711"/>
          </a:xfrm>
          <a:custGeom>
            <a:avLst/>
            <a:gdLst/>
            <a:ahLst/>
            <a:cxnLst/>
            <a:rect l="l" t="t" r="r" b="b"/>
            <a:pathLst>
              <a:path w="90236" h="54711">
                <a:moveTo>
                  <a:pt x="55686" y="33604"/>
                </a:moveTo>
                <a:lnTo>
                  <a:pt x="55686" y="27843"/>
                </a:lnTo>
                <a:lnTo>
                  <a:pt x="53751" y="21122"/>
                </a:lnTo>
                <a:lnTo>
                  <a:pt x="48966" y="14401"/>
                </a:lnTo>
                <a:lnTo>
                  <a:pt x="56631" y="16322"/>
                </a:lnTo>
                <a:lnTo>
                  <a:pt x="63352" y="19202"/>
                </a:lnTo>
                <a:lnTo>
                  <a:pt x="70073" y="24002"/>
                </a:lnTo>
                <a:lnTo>
                  <a:pt x="76794" y="28803"/>
                </a:lnTo>
                <a:lnTo>
                  <a:pt x="81594" y="33604"/>
                </a:lnTo>
                <a:lnTo>
                  <a:pt x="83515" y="38404"/>
                </a:lnTo>
                <a:lnTo>
                  <a:pt x="86395" y="43205"/>
                </a:lnTo>
                <a:lnTo>
                  <a:pt x="87355" y="48966"/>
                </a:lnTo>
                <a:lnTo>
                  <a:pt x="87355" y="54711"/>
                </a:lnTo>
                <a:lnTo>
                  <a:pt x="90236" y="54711"/>
                </a:lnTo>
                <a:lnTo>
                  <a:pt x="90236" y="42245"/>
                </a:lnTo>
                <a:lnTo>
                  <a:pt x="87355" y="34564"/>
                </a:lnTo>
                <a:lnTo>
                  <a:pt x="83515" y="27843"/>
                </a:lnTo>
                <a:lnTo>
                  <a:pt x="80438" y="23627"/>
                </a:lnTo>
                <a:lnTo>
                  <a:pt x="71639" y="14469"/>
                </a:lnTo>
                <a:lnTo>
                  <a:pt x="61432" y="6720"/>
                </a:lnTo>
                <a:lnTo>
                  <a:pt x="58510" y="5205"/>
                </a:lnTo>
                <a:lnTo>
                  <a:pt x="46686" y="1217"/>
                </a:lnTo>
                <a:lnTo>
                  <a:pt x="33604" y="0"/>
                </a:lnTo>
                <a:lnTo>
                  <a:pt x="29301" y="166"/>
                </a:lnTo>
                <a:lnTo>
                  <a:pt x="16691" y="2972"/>
                </a:lnTo>
                <a:lnTo>
                  <a:pt x="5760" y="9601"/>
                </a:lnTo>
                <a:lnTo>
                  <a:pt x="0" y="14401"/>
                </a:lnTo>
                <a:lnTo>
                  <a:pt x="960" y="26883"/>
                </a:lnTo>
                <a:lnTo>
                  <a:pt x="2880" y="23042"/>
                </a:lnTo>
                <a:lnTo>
                  <a:pt x="4800" y="21122"/>
                </a:lnTo>
                <a:lnTo>
                  <a:pt x="7680" y="18242"/>
                </a:lnTo>
                <a:lnTo>
                  <a:pt x="11521" y="16322"/>
                </a:lnTo>
                <a:lnTo>
                  <a:pt x="16322" y="14401"/>
                </a:lnTo>
                <a:lnTo>
                  <a:pt x="21122" y="13441"/>
                </a:lnTo>
                <a:lnTo>
                  <a:pt x="25923" y="12481"/>
                </a:lnTo>
                <a:lnTo>
                  <a:pt x="38404" y="12481"/>
                </a:lnTo>
                <a:lnTo>
                  <a:pt x="44150" y="13441"/>
                </a:lnTo>
                <a:lnTo>
                  <a:pt x="46085" y="15361"/>
                </a:lnTo>
                <a:lnTo>
                  <a:pt x="47030" y="18242"/>
                </a:lnTo>
                <a:lnTo>
                  <a:pt x="48006" y="21122"/>
                </a:lnTo>
                <a:lnTo>
                  <a:pt x="48966" y="24002"/>
                </a:lnTo>
                <a:lnTo>
                  <a:pt x="49911" y="25923"/>
                </a:lnTo>
                <a:lnTo>
                  <a:pt x="49911" y="27843"/>
                </a:lnTo>
                <a:lnTo>
                  <a:pt x="52806" y="45125"/>
                </a:lnTo>
                <a:lnTo>
                  <a:pt x="55686" y="39364"/>
                </a:lnTo>
                <a:lnTo>
                  <a:pt x="55686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" name="object 218"/>
          <p:cNvSpPr/>
          <p:nvPr/>
        </p:nvSpPr>
        <p:spPr>
          <a:xfrm>
            <a:off x="2123694" y="3905890"/>
            <a:ext cx="55686" cy="42245"/>
          </a:xfrm>
          <a:custGeom>
            <a:avLst/>
            <a:gdLst/>
            <a:ahLst/>
            <a:cxnLst/>
            <a:rect l="l" t="t" r="r" b="b"/>
            <a:pathLst>
              <a:path w="55686" h="42245">
                <a:moveTo>
                  <a:pt x="3840" y="19202"/>
                </a:moveTo>
                <a:lnTo>
                  <a:pt x="3840" y="12481"/>
                </a:lnTo>
                <a:lnTo>
                  <a:pt x="2880" y="0"/>
                </a:lnTo>
                <a:lnTo>
                  <a:pt x="0" y="6720"/>
                </a:lnTo>
                <a:lnTo>
                  <a:pt x="0" y="23042"/>
                </a:lnTo>
                <a:lnTo>
                  <a:pt x="3840" y="29763"/>
                </a:lnTo>
                <a:lnTo>
                  <a:pt x="10561" y="35524"/>
                </a:lnTo>
                <a:lnTo>
                  <a:pt x="17282" y="39364"/>
                </a:lnTo>
                <a:lnTo>
                  <a:pt x="24002" y="42245"/>
                </a:lnTo>
                <a:lnTo>
                  <a:pt x="40325" y="42245"/>
                </a:lnTo>
                <a:lnTo>
                  <a:pt x="46070" y="39364"/>
                </a:lnTo>
                <a:lnTo>
                  <a:pt x="50886" y="35524"/>
                </a:lnTo>
                <a:lnTo>
                  <a:pt x="55686" y="30723"/>
                </a:lnTo>
                <a:lnTo>
                  <a:pt x="52791" y="13441"/>
                </a:lnTo>
                <a:lnTo>
                  <a:pt x="52791" y="18242"/>
                </a:lnTo>
                <a:lnTo>
                  <a:pt x="50886" y="21122"/>
                </a:lnTo>
                <a:lnTo>
                  <a:pt x="47030" y="24002"/>
                </a:lnTo>
                <a:lnTo>
                  <a:pt x="41285" y="27843"/>
                </a:lnTo>
                <a:lnTo>
                  <a:pt x="34564" y="29763"/>
                </a:lnTo>
                <a:lnTo>
                  <a:pt x="18242" y="29763"/>
                </a:lnTo>
                <a:lnTo>
                  <a:pt x="12481" y="28803"/>
                </a:lnTo>
                <a:lnTo>
                  <a:pt x="9601" y="25923"/>
                </a:lnTo>
                <a:lnTo>
                  <a:pt x="5760" y="23042"/>
                </a:lnTo>
                <a:lnTo>
                  <a:pt x="384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" name="object 219"/>
          <p:cNvSpPr/>
          <p:nvPr/>
        </p:nvSpPr>
        <p:spPr>
          <a:xfrm>
            <a:off x="2123694" y="3823335"/>
            <a:ext cx="89275" cy="56631"/>
          </a:xfrm>
          <a:custGeom>
            <a:avLst/>
            <a:gdLst/>
            <a:ahLst/>
            <a:cxnLst/>
            <a:rect l="l" t="t" r="r" b="b"/>
            <a:pathLst>
              <a:path w="89275" h="56631">
                <a:moveTo>
                  <a:pt x="0" y="5760"/>
                </a:moveTo>
                <a:lnTo>
                  <a:pt x="0" y="10561"/>
                </a:lnTo>
                <a:lnTo>
                  <a:pt x="960" y="15361"/>
                </a:lnTo>
                <a:lnTo>
                  <a:pt x="2880" y="21122"/>
                </a:lnTo>
                <a:lnTo>
                  <a:pt x="4800" y="25923"/>
                </a:lnTo>
                <a:lnTo>
                  <a:pt x="8641" y="31683"/>
                </a:lnTo>
                <a:lnTo>
                  <a:pt x="13441" y="37444"/>
                </a:lnTo>
                <a:lnTo>
                  <a:pt x="19202" y="44165"/>
                </a:lnTo>
                <a:lnTo>
                  <a:pt x="25923" y="48006"/>
                </a:lnTo>
                <a:lnTo>
                  <a:pt x="33604" y="51846"/>
                </a:lnTo>
                <a:lnTo>
                  <a:pt x="40325" y="54711"/>
                </a:lnTo>
                <a:lnTo>
                  <a:pt x="48006" y="56631"/>
                </a:lnTo>
                <a:lnTo>
                  <a:pt x="55686" y="56631"/>
                </a:lnTo>
                <a:lnTo>
                  <a:pt x="64099" y="55872"/>
                </a:lnTo>
                <a:lnTo>
                  <a:pt x="60472" y="44165"/>
                </a:lnTo>
                <a:lnTo>
                  <a:pt x="56631" y="44165"/>
                </a:lnTo>
                <a:lnTo>
                  <a:pt x="51846" y="43190"/>
                </a:lnTo>
                <a:lnTo>
                  <a:pt x="46070" y="42230"/>
                </a:lnTo>
                <a:lnTo>
                  <a:pt x="43190" y="39349"/>
                </a:lnTo>
                <a:lnTo>
                  <a:pt x="42230" y="36484"/>
                </a:lnTo>
                <a:lnTo>
                  <a:pt x="41285" y="34564"/>
                </a:lnTo>
                <a:lnTo>
                  <a:pt x="40325" y="32644"/>
                </a:lnTo>
                <a:lnTo>
                  <a:pt x="40325" y="23042"/>
                </a:lnTo>
                <a:lnTo>
                  <a:pt x="43190" y="19202"/>
                </a:lnTo>
                <a:lnTo>
                  <a:pt x="48966" y="16322"/>
                </a:lnTo>
                <a:lnTo>
                  <a:pt x="53751" y="13441"/>
                </a:lnTo>
                <a:lnTo>
                  <a:pt x="60472" y="11521"/>
                </a:lnTo>
                <a:lnTo>
                  <a:pt x="74874" y="11521"/>
                </a:lnTo>
                <a:lnTo>
                  <a:pt x="79674" y="13441"/>
                </a:lnTo>
                <a:lnTo>
                  <a:pt x="83515" y="16322"/>
                </a:lnTo>
                <a:lnTo>
                  <a:pt x="87355" y="19202"/>
                </a:lnTo>
                <a:lnTo>
                  <a:pt x="89275" y="22082"/>
                </a:lnTo>
                <a:lnTo>
                  <a:pt x="89275" y="12481"/>
                </a:lnTo>
                <a:lnTo>
                  <a:pt x="81594" y="6720"/>
                </a:lnTo>
                <a:lnTo>
                  <a:pt x="74874" y="1920"/>
                </a:lnTo>
                <a:lnTo>
                  <a:pt x="68153" y="0"/>
                </a:lnTo>
                <a:lnTo>
                  <a:pt x="52791" y="0"/>
                </a:lnTo>
                <a:lnTo>
                  <a:pt x="47030" y="1920"/>
                </a:lnTo>
                <a:lnTo>
                  <a:pt x="42230" y="6720"/>
                </a:lnTo>
                <a:lnTo>
                  <a:pt x="37444" y="11521"/>
                </a:lnTo>
                <a:lnTo>
                  <a:pt x="34564" y="16322"/>
                </a:lnTo>
                <a:lnTo>
                  <a:pt x="34564" y="28803"/>
                </a:lnTo>
                <a:lnTo>
                  <a:pt x="36484" y="35509"/>
                </a:lnTo>
                <a:lnTo>
                  <a:pt x="41285" y="41285"/>
                </a:lnTo>
                <a:lnTo>
                  <a:pt x="35509" y="40325"/>
                </a:lnTo>
                <a:lnTo>
                  <a:pt x="29763" y="38404"/>
                </a:lnTo>
                <a:lnTo>
                  <a:pt x="25923" y="35509"/>
                </a:lnTo>
                <a:lnTo>
                  <a:pt x="21122" y="33604"/>
                </a:lnTo>
                <a:lnTo>
                  <a:pt x="17282" y="30723"/>
                </a:lnTo>
                <a:lnTo>
                  <a:pt x="13441" y="26883"/>
                </a:lnTo>
                <a:lnTo>
                  <a:pt x="9601" y="23042"/>
                </a:lnTo>
                <a:lnTo>
                  <a:pt x="7680" y="19202"/>
                </a:lnTo>
                <a:lnTo>
                  <a:pt x="5760" y="16322"/>
                </a:lnTo>
                <a:lnTo>
                  <a:pt x="3840" y="12481"/>
                </a:lnTo>
                <a:lnTo>
                  <a:pt x="2880" y="7680"/>
                </a:lnTo>
                <a:lnTo>
                  <a:pt x="1920" y="1920"/>
                </a:lnTo>
                <a:lnTo>
                  <a:pt x="0" y="1920"/>
                </a:lnTo>
                <a:lnTo>
                  <a:pt x="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" name="object 220"/>
          <p:cNvSpPr/>
          <p:nvPr/>
        </p:nvSpPr>
        <p:spPr>
          <a:xfrm>
            <a:off x="2184166" y="3835816"/>
            <a:ext cx="32644" cy="43390"/>
          </a:xfrm>
          <a:custGeom>
            <a:avLst/>
            <a:gdLst/>
            <a:ahLst/>
            <a:cxnLst/>
            <a:rect l="l" t="t" r="r" b="b"/>
            <a:pathLst>
              <a:path w="32644" h="43390">
                <a:moveTo>
                  <a:pt x="25923" y="22082"/>
                </a:moveTo>
                <a:lnTo>
                  <a:pt x="23042" y="24963"/>
                </a:lnTo>
                <a:lnTo>
                  <a:pt x="18242" y="27843"/>
                </a:lnTo>
                <a:lnTo>
                  <a:pt x="13441" y="28803"/>
                </a:lnTo>
                <a:lnTo>
                  <a:pt x="8641" y="30708"/>
                </a:lnTo>
                <a:lnTo>
                  <a:pt x="3840" y="31683"/>
                </a:lnTo>
                <a:lnTo>
                  <a:pt x="0" y="31683"/>
                </a:lnTo>
                <a:lnTo>
                  <a:pt x="3627" y="43390"/>
                </a:lnTo>
                <a:lnTo>
                  <a:pt x="15879" y="39131"/>
                </a:lnTo>
                <a:lnTo>
                  <a:pt x="25923" y="31683"/>
                </a:lnTo>
                <a:lnTo>
                  <a:pt x="30723" y="26868"/>
                </a:lnTo>
                <a:lnTo>
                  <a:pt x="32644" y="22082"/>
                </a:lnTo>
                <a:lnTo>
                  <a:pt x="32644" y="6720"/>
                </a:lnTo>
                <a:lnTo>
                  <a:pt x="28803" y="0"/>
                </a:lnTo>
                <a:lnTo>
                  <a:pt x="28803" y="17282"/>
                </a:lnTo>
                <a:lnTo>
                  <a:pt x="27843" y="20162"/>
                </a:lnTo>
                <a:lnTo>
                  <a:pt x="25923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" name="object 221"/>
          <p:cNvSpPr/>
          <p:nvPr/>
        </p:nvSpPr>
        <p:spPr>
          <a:xfrm>
            <a:off x="2123694" y="3758062"/>
            <a:ext cx="93116" cy="51831"/>
          </a:xfrm>
          <a:custGeom>
            <a:avLst/>
            <a:gdLst/>
            <a:ahLst/>
            <a:cxnLst/>
            <a:rect l="l" t="t" r="r" b="b"/>
            <a:pathLst>
              <a:path w="93116" h="51831">
                <a:moveTo>
                  <a:pt x="71033" y="51831"/>
                </a:moveTo>
                <a:lnTo>
                  <a:pt x="75834" y="51831"/>
                </a:lnTo>
                <a:lnTo>
                  <a:pt x="80634" y="49911"/>
                </a:lnTo>
                <a:lnTo>
                  <a:pt x="84475" y="46070"/>
                </a:lnTo>
                <a:lnTo>
                  <a:pt x="90236" y="41269"/>
                </a:lnTo>
                <a:lnTo>
                  <a:pt x="93116" y="34549"/>
                </a:lnTo>
                <a:lnTo>
                  <a:pt x="93116" y="18227"/>
                </a:lnTo>
                <a:lnTo>
                  <a:pt x="90236" y="12481"/>
                </a:lnTo>
                <a:lnTo>
                  <a:pt x="86395" y="7680"/>
                </a:lnTo>
                <a:lnTo>
                  <a:pt x="81594" y="2865"/>
                </a:lnTo>
                <a:lnTo>
                  <a:pt x="75834" y="0"/>
                </a:lnTo>
                <a:lnTo>
                  <a:pt x="65272" y="0"/>
                </a:lnTo>
                <a:lnTo>
                  <a:pt x="60472" y="1920"/>
                </a:lnTo>
                <a:lnTo>
                  <a:pt x="55686" y="4800"/>
                </a:lnTo>
                <a:lnTo>
                  <a:pt x="51846" y="7680"/>
                </a:lnTo>
                <a:lnTo>
                  <a:pt x="47030" y="12481"/>
                </a:lnTo>
                <a:lnTo>
                  <a:pt x="41285" y="20147"/>
                </a:lnTo>
                <a:lnTo>
                  <a:pt x="36484" y="13426"/>
                </a:lnTo>
                <a:lnTo>
                  <a:pt x="32644" y="7680"/>
                </a:lnTo>
                <a:lnTo>
                  <a:pt x="28803" y="5760"/>
                </a:lnTo>
                <a:lnTo>
                  <a:pt x="25923" y="2865"/>
                </a:lnTo>
                <a:lnTo>
                  <a:pt x="22082" y="1920"/>
                </a:lnTo>
                <a:lnTo>
                  <a:pt x="14401" y="1920"/>
                </a:lnTo>
                <a:lnTo>
                  <a:pt x="10561" y="12481"/>
                </a:lnTo>
                <a:lnTo>
                  <a:pt x="13441" y="11521"/>
                </a:lnTo>
                <a:lnTo>
                  <a:pt x="22082" y="11521"/>
                </a:lnTo>
                <a:lnTo>
                  <a:pt x="24963" y="12481"/>
                </a:lnTo>
                <a:lnTo>
                  <a:pt x="27843" y="13426"/>
                </a:lnTo>
                <a:lnTo>
                  <a:pt x="30723" y="15361"/>
                </a:lnTo>
                <a:lnTo>
                  <a:pt x="34564" y="18227"/>
                </a:lnTo>
                <a:lnTo>
                  <a:pt x="39349" y="23987"/>
                </a:lnTo>
                <a:lnTo>
                  <a:pt x="29763" y="34549"/>
                </a:lnTo>
                <a:lnTo>
                  <a:pt x="27843" y="36469"/>
                </a:lnTo>
                <a:lnTo>
                  <a:pt x="25923" y="38389"/>
                </a:lnTo>
                <a:lnTo>
                  <a:pt x="23042" y="39349"/>
                </a:lnTo>
                <a:lnTo>
                  <a:pt x="21122" y="40309"/>
                </a:lnTo>
                <a:lnTo>
                  <a:pt x="19202" y="41269"/>
                </a:lnTo>
                <a:lnTo>
                  <a:pt x="13441" y="41269"/>
                </a:lnTo>
                <a:lnTo>
                  <a:pt x="9601" y="39349"/>
                </a:lnTo>
                <a:lnTo>
                  <a:pt x="7680" y="36469"/>
                </a:lnTo>
                <a:lnTo>
                  <a:pt x="4800" y="34549"/>
                </a:lnTo>
                <a:lnTo>
                  <a:pt x="3840" y="30708"/>
                </a:lnTo>
                <a:lnTo>
                  <a:pt x="3840" y="21107"/>
                </a:lnTo>
                <a:lnTo>
                  <a:pt x="5760" y="8641"/>
                </a:lnTo>
                <a:lnTo>
                  <a:pt x="1920" y="13426"/>
                </a:lnTo>
                <a:lnTo>
                  <a:pt x="0" y="19202"/>
                </a:lnTo>
                <a:lnTo>
                  <a:pt x="0" y="33588"/>
                </a:lnTo>
                <a:lnTo>
                  <a:pt x="1920" y="39349"/>
                </a:lnTo>
                <a:lnTo>
                  <a:pt x="5760" y="44150"/>
                </a:lnTo>
                <a:lnTo>
                  <a:pt x="10561" y="48950"/>
                </a:lnTo>
                <a:lnTo>
                  <a:pt x="15361" y="50871"/>
                </a:lnTo>
                <a:lnTo>
                  <a:pt x="24963" y="50871"/>
                </a:lnTo>
                <a:lnTo>
                  <a:pt x="28803" y="49911"/>
                </a:lnTo>
                <a:lnTo>
                  <a:pt x="31683" y="47990"/>
                </a:lnTo>
                <a:lnTo>
                  <a:pt x="35509" y="45110"/>
                </a:lnTo>
                <a:lnTo>
                  <a:pt x="40325" y="41269"/>
                </a:lnTo>
                <a:lnTo>
                  <a:pt x="46070" y="33588"/>
                </a:lnTo>
                <a:lnTo>
                  <a:pt x="50886" y="40309"/>
                </a:lnTo>
                <a:lnTo>
                  <a:pt x="48966" y="30708"/>
                </a:lnTo>
                <a:lnTo>
                  <a:pt x="49777" y="29568"/>
                </a:lnTo>
                <a:lnTo>
                  <a:pt x="59180" y="18582"/>
                </a:lnTo>
                <a:lnTo>
                  <a:pt x="67193" y="11521"/>
                </a:lnTo>
                <a:lnTo>
                  <a:pt x="69113" y="10546"/>
                </a:lnTo>
                <a:lnTo>
                  <a:pt x="71993" y="9585"/>
                </a:lnTo>
                <a:lnTo>
                  <a:pt x="79674" y="9585"/>
                </a:lnTo>
                <a:lnTo>
                  <a:pt x="82555" y="10546"/>
                </a:lnTo>
                <a:lnTo>
                  <a:pt x="85435" y="13426"/>
                </a:lnTo>
                <a:lnTo>
                  <a:pt x="88315" y="16306"/>
                </a:lnTo>
                <a:lnTo>
                  <a:pt x="89275" y="20147"/>
                </a:lnTo>
                <a:lnTo>
                  <a:pt x="89275" y="29748"/>
                </a:lnTo>
                <a:lnTo>
                  <a:pt x="87355" y="33588"/>
                </a:lnTo>
                <a:lnTo>
                  <a:pt x="84475" y="37429"/>
                </a:lnTo>
                <a:lnTo>
                  <a:pt x="80634" y="40309"/>
                </a:lnTo>
                <a:lnTo>
                  <a:pt x="75834" y="41269"/>
                </a:lnTo>
                <a:lnTo>
                  <a:pt x="66233" y="41269"/>
                </a:lnTo>
                <a:lnTo>
                  <a:pt x="62407" y="40309"/>
                </a:lnTo>
                <a:lnTo>
                  <a:pt x="63352" y="50871"/>
                </a:lnTo>
                <a:lnTo>
                  <a:pt x="67193" y="51831"/>
                </a:lnTo>
                <a:lnTo>
                  <a:pt x="71033" y="51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" name="object 222"/>
          <p:cNvSpPr/>
          <p:nvPr/>
        </p:nvSpPr>
        <p:spPr>
          <a:xfrm>
            <a:off x="2172660" y="3788770"/>
            <a:ext cx="14386" cy="20162"/>
          </a:xfrm>
          <a:custGeom>
            <a:avLst/>
            <a:gdLst/>
            <a:ahLst/>
            <a:cxnLst/>
            <a:rect l="l" t="t" r="r" b="b"/>
            <a:pathLst>
              <a:path w="14386" h="20162">
                <a:moveTo>
                  <a:pt x="0" y="0"/>
                </a:moveTo>
                <a:lnTo>
                  <a:pt x="1920" y="9601"/>
                </a:lnTo>
                <a:lnTo>
                  <a:pt x="5760" y="14401"/>
                </a:lnTo>
                <a:lnTo>
                  <a:pt x="9601" y="17282"/>
                </a:lnTo>
                <a:lnTo>
                  <a:pt x="14386" y="20162"/>
                </a:lnTo>
                <a:lnTo>
                  <a:pt x="13441" y="9601"/>
                </a:lnTo>
                <a:lnTo>
                  <a:pt x="9601" y="8641"/>
                </a:lnTo>
                <a:lnTo>
                  <a:pt x="5760" y="6720"/>
                </a:lnTo>
                <a:lnTo>
                  <a:pt x="2880" y="384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" name="object 223"/>
          <p:cNvSpPr/>
          <p:nvPr/>
        </p:nvSpPr>
        <p:spPr>
          <a:xfrm>
            <a:off x="2127534" y="3759982"/>
            <a:ext cx="10561" cy="19187"/>
          </a:xfrm>
          <a:custGeom>
            <a:avLst/>
            <a:gdLst/>
            <a:ahLst/>
            <a:cxnLst/>
            <a:rect l="l" t="t" r="r" b="b"/>
            <a:pathLst>
              <a:path w="10561" h="19187">
                <a:moveTo>
                  <a:pt x="0" y="19187"/>
                </a:moveTo>
                <a:lnTo>
                  <a:pt x="960" y="16306"/>
                </a:lnTo>
                <a:lnTo>
                  <a:pt x="3840" y="13441"/>
                </a:lnTo>
                <a:lnTo>
                  <a:pt x="6720" y="10561"/>
                </a:lnTo>
                <a:lnTo>
                  <a:pt x="10561" y="0"/>
                </a:lnTo>
                <a:lnTo>
                  <a:pt x="5760" y="2880"/>
                </a:lnTo>
                <a:lnTo>
                  <a:pt x="1920" y="6720"/>
                </a:lnTo>
                <a:lnTo>
                  <a:pt x="0" y="191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" name="object 224"/>
          <p:cNvSpPr/>
          <p:nvPr/>
        </p:nvSpPr>
        <p:spPr>
          <a:xfrm>
            <a:off x="2277297" y="3969258"/>
            <a:ext cx="92141" cy="35509"/>
          </a:xfrm>
          <a:custGeom>
            <a:avLst/>
            <a:gdLst/>
            <a:ahLst/>
            <a:cxnLst/>
            <a:rect l="l" t="t" r="r" b="b"/>
            <a:pathLst>
              <a:path w="92141" h="35509">
                <a:moveTo>
                  <a:pt x="11506" y="25908"/>
                </a:moveTo>
                <a:lnTo>
                  <a:pt x="12466" y="24947"/>
                </a:lnTo>
                <a:lnTo>
                  <a:pt x="12466" y="23987"/>
                </a:lnTo>
                <a:lnTo>
                  <a:pt x="13426" y="23027"/>
                </a:lnTo>
                <a:lnTo>
                  <a:pt x="86395" y="23027"/>
                </a:lnTo>
                <a:lnTo>
                  <a:pt x="87355" y="23987"/>
                </a:lnTo>
                <a:lnTo>
                  <a:pt x="88300" y="24947"/>
                </a:lnTo>
                <a:lnTo>
                  <a:pt x="88300" y="25908"/>
                </a:lnTo>
                <a:lnTo>
                  <a:pt x="89260" y="26868"/>
                </a:lnTo>
                <a:lnTo>
                  <a:pt x="89260" y="33588"/>
                </a:lnTo>
                <a:lnTo>
                  <a:pt x="92141" y="33588"/>
                </a:lnTo>
                <a:lnTo>
                  <a:pt x="92141" y="0"/>
                </a:lnTo>
                <a:lnTo>
                  <a:pt x="89260" y="0"/>
                </a:lnTo>
                <a:lnTo>
                  <a:pt x="89260" y="6705"/>
                </a:lnTo>
                <a:lnTo>
                  <a:pt x="88300" y="8625"/>
                </a:lnTo>
                <a:lnTo>
                  <a:pt x="87355" y="9585"/>
                </a:lnTo>
                <a:lnTo>
                  <a:pt x="86395" y="10546"/>
                </a:lnTo>
                <a:lnTo>
                  <a:pt x="85420" y="11506"/>
                </a:lnTo>
                <a:lnTo>
                  <a:pt x="0" y="11506"/>
                </a:lnTo>
                <a:lnTo>
                  <a:pt x="0" y="13426"/>
                </a:lnTo>
                <a:lnTo>
                  <a:pt x="11506" y="35509"/>
                </a:lnTo>
                <a:lnTo>
                  <a:pt x="13426" y="34549"/>
                </a:lnTo>
                <a:lnTo>
                  <a:pt x="11506" y="31668"/>
                </a:lnTo>
                <a:lnTo>
                  <a:pt x="11506" y="25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" name="object 225"/>
          <p:cNvSpPr/>
          <p:nvPr/>
        </p:nvSpPr>
        <p:spPr>
          <a:xfrm>
            <a:off x="2277297" y="3891488"/>
            <a:ext cx="94076" cy="54711"/>
          </a:xfrm>
          <a:custGeom>
            <a:avLst/>
            <a:gdLst/>
            <a:ahLst/>
            <a:cxnLst/>
            <a:rect l="l" t="t" r="r" b="b"/>
            <a:pathLst>
              <a:path w="94076" h="54711">
                <a:moveTo>
                  <a:pt x="3825" y="44165"/>
                </a:moveTo>
                <a:lnTo>
                  <a:pt x="11506" y="49926"/>
                </a:lnTo>
                <a:lnTo>
                  <a:pt x="6720" y="37444"/>
                </a:lnTo>
                <a:lnTo>
                  <a:pt x="4785" y="33604"/>
                </a:lnTo>
                <a:lnTo>
                  <a:pt x="4785" y="26883"/>
                </a:lnTo>
                <a:lnTo>
                  <a:pt x="5745" y="23042"/>
                </a:lnTo>
                <a:lnTo>
                  <a:pt x="8625" y="21122"/>
                </a:lnTo>
                <a:lnTo>
                  <a:pt x="11506" y="18242"/>
                </a:lnTo>
                <a:lnTo>
                  <a:pt x="15346" y="16322"/>
                </a:lnTo>
                <a:lnTo>
                  <a:pt x="20147" y="14401"/>
                </a:lnTo>
                <a:lnTo>
                  <a:pt x="24947" y="13441"/>
                </a:lnTo>
                <a:lnTo>
                  <a:pt x="29748" y="12481"/>
                </a:lnTo>
                <a:lnTo>
                  <a:pt x="42230" y="12481"/>
                </a:lnTo>
                <a:lnTo>
                  <a:pt x="47990" y="13441"/>
                </a:lnTo>
                <a:lnTo>
                  <a:pt x="49911" y="15361"/>
                </a:lnTo>
                <a:lnTo>
                  <a:pt x="50871" y="18242"/>
                </a:lnTo>
                <a:lnTo>
                  <a:pt x="51831" y="21122"/>
                </a:lnTo>
                <a:lnTo>
                  <a:pt x="52791" y="24002"/>
                </a:lnTo>
                <a:lnTo>
                  <a:pt x="53751" y="25923"/>
                </a:lnTo>
                <a:lnTo>
                  <a:pt x="53751" y="27843"/>
                </a:lnTo>
                <a:lnTo>
                  <a:pt x="56631" y="45125"/>
                </a:lnTo>
                <a:lnTo>
                  <a:pt x="59512" y="39364"/>
                </a:lnTo>
                <a:lnTo>
                  <a:pt x="59512" y="27843"/>
                </a:lnTo>
                <a:lnTo>
                  <a:pt x="56631" y="21122"/>
                </a:lnTo>
                <a:lnTo>
                  <a:pt x="52791" y="14401"/>
                </a:lnTo>
                <a:lnTo>
                  <a:pt x="60472" y="16322"/>
                </a:lnTo>
                <a:lnTo>
                  <a:pt x="67193" y="19202"/>
                </a:lnTo>
                <a:lnTo>
                  <a:pt x="73913" y="24002"/>
                </a:lnTo>
                <a:lnTo>
                  <a:pt x="80634" y="28803"/>
                </a:lnTo>
                <a:lnTo>
                  <a:pt x="84460" y="33604"/>
                </a:lnTo>
                <a:lnTo>
                  <a:pt x="87355" y="38404"/>
                </a:lnTo>
                <a:lnTo>
                  <a:pt x="90236" y="43205"/>
                </a:lnTo>
                <a:lnTo>
                  <a:pt x="91196" y="48966"/>
                </a:lnTo>
                <a:lnTo>
                  <a:pt x="91196" y="54711"/>
                </a:lnTo>
                <a:lnTo>
                  <a:pt x="94076" y="54711"/>
                </a:lnTo>
                <a:lnTo>
                  <a:pt x="94076" y="42245"/>
                </a:lnTo>
                <a:lnTo>
                  <a:pt x="91196" y="34564"/>
                </a:lnTo>
                <a:lnTo>
                  <a:pt x="86395" y="27843"/>
                </a:lnTo>
                <a:lnTo>
                  <a:pt x="84047" y="24088"/>
                </a:lnTo>
                <a:lnTo>
                  <a:pt x="75621" y="14662"/>
                </a:lnTo>
                <a:lnTo>
                  <a:pt x="65272" y="6720"/>
                </a:lnTo>
                <a:lnTo>
                  <a:pt x="62302" y="5199"/>
                </a:lnTo>
                <a:lnTo>
                  <a:pt x="50116" y="1216"/>
                </a:lnTo>
                <a:lnTo>
                  <a:pt x="37429" y="0"/>
                </a:lnTo>
                <a:lnTo>
                  <a:pt x="33127" y="166"/>
                </a:lnTo>
                <a:lnTo>
                  <a:pt x="20516" y="2972"/>
                </a:lnTo>
                <a:lnTo>
                  <a:pt x="9585" y="9601"/>
                </a:lnTo>
                <a:lnTo>
                  <a:pt x="3825" y="14401"/>
                </a:lnTo>
                <a:lnTo>
                  <a:pt x="0" y="21122"/>
                </a:lnTo>
                <a:lnTo>
                  <a:pt x="0" y="37444"/>
                </a:lnTo>
                <a:lnTo>
                  <a:pt x="3825" y="441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" name="object 226"/>
          <p:cNvSpPr/>
          <p:nvPr/>
        </p:nvSpPr>
        <p:spPr>
          <a:xfrm>
            <a:off x="2284018" y="3919331"/>
            <a:ext cx="49911" cy="28803"/>
          </a:xfrm>
          <a:custGeom>
            <a:avLst/>
            <a:gdLst/>
            <a:ahLst/>
            <a:cxnLst/>
            <a:rect l="l" t="t" r="r" b="b"/>
            <a:pathLst>
              <a:path w="49911" h="28803">
                <a:moveTo>
                  <a:pt x="47030" y="0"/>
                </a:moveTo>
                <a:lnTo>
                  <a:pt x="47030" y="4800"/>
                </a:lnTo>
                <a:lnTo>
                  <a:pt x="45110" y="7680"/>
                </a:lnTo>
                <a:lnTo>
                  <a:pt x="41269" y="10561"/>
                </a:lnTo>
                <a:lnTo>
                  <a:pt x="35509" y="14401"/>
                </a:lnTo>
                <a:lnTo>
                  <a:pt x="28788" y="16322"/>
                </a:lnTo>
                <a:lnTo>
                  <a:pt x="12466" y="16322"/>
                </a:lnTo>
                <a:lnTo>
                  <a:pt x="6705" y="15361"/>
                </a:lnTo>
                <a:lnTo>
                  <a:pt x="2865" y="12481"/>
                </a:lnTo>
                <a:lnTo>
                  <a:pt x="0" y="9601"/>
                </a:lnTo>
                <a:lnTo>
                  <a:pt x="4785" y="22082"/>
                </a:lnTo>
                <a:lnTo>
                  <a:pt x="11506" y="25923"/>
                </a:lnTo>
                <a:lnTo>
                  <a:pt x="18227" y="28803"/>
                </a:lnTo>
                <a:lnTo>
                  <a:pt x="33588" y="28803"/>
                </a:lnTo>
                <a:lnTo>
                  <a:pt x="40309" y="25923"/>
                </a:lnTo>
                <a:lnTo>
                  <a:pt x="45110" y="22082"/>
                </a:lnTo>
                <a:lnTo>
                  <a:pt x="49911" y="17282"/>
                </a:lnTo>
                <a:lnTo>
                  <a:pt x="4703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" name="object 227"/>
          <p:cNvSpPr/>
          <p:nvPr/>
        </p:nvSpPr>
        <p:spPr>
          <a:xfrm>
            <a:off x="2279202" y="3824295"/>
            <a:ext cx="92171" cy="56631"/>
          </a:xfrm>
          <a:custGeom>
            <a:avLst/>
            <a:gdLst/>
            <a:ahLst/>
            <a:cxnLst/>
            <a:rect l="l" t="t" r="r" b="b"/>
            <a:pathLst>
              <a:path w="92171" h="56631">
                <a:moveTo>
                  <a:pt x="2880" y="0"/>
                </a:moveTo>
                <a:lnTo>
                  <a:pt x="0" y="0"/>
                </a:lnTo>
                <a:lnTo>
                  <a:pt x="0" y="47990"/>
                </a:lnTo>
                <a:lnTo>
                  <a:pt x="22082" y="56631"/>
                </a:lnTo>
                <a:lnTo>
                  <a:pt x="22082" y="54726"/>
                </a:lnTo>
                <a:lnTo>
                  <a:pt x="18242" y="51831"/>
                </a:lnTo>
                <a:lnTo>
                  <a:pt x="15361" y="48950"/>
                </a:lnTo>
                <a:lnTo>
                  <a:pt x="13441" y="45110"/>
                </a:lnTo>
                <a:lnTo>
                  <a:pt x="11521" y="43205"/>
                </a:lnTo>
                <a:lnTo>
                  <a:pt x="11521" y="10561"/>
                </a:lnTo>
                <a:lnTo>
                  <a:pt x="92171" y="36484"/>
                </a:lnTo>
                <a:lnTo>
                  <a:pt x="92171" y="29763"/>
                </a:lnTo>
                <a:lnTo>
                  <a:pt x="28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" name="object 228"/>
          <p:cNvSpPr/>
          <p:nvPr/>
        </p:nvSpPr>
        <p:spPr>
          <a:xfrm>
            <a:off x="2277297" y="3766703"/>
            <a:ext cx="92141" cy="35509"/>
          </a:xfrm>
          <a:custGeom>
            <a:avLst/>
            <a:gdLst/>
            <a:ahLst/>
            <a:cxnLst/>
            <a:rect l="l" t="t" r="r" b="b"/>
            <a:pathLst>
              <a:path w="92141" h="35509">
                <a:moveTo>
                  <a:pt x="11506" y="25907"/>
                </a:moveTo>
                <a:lnTo>
                  <a:pt x="12466" y="24947"/>
                </a:lnTo>
                <a:lnTo>
                  <a:pt x="12466" y="23987"/>
                </a:lnTo>
                <a:lnTo>
                  <a:pt x="13426" y="23027"/>
                </a:lnTo>
                <a:lnTo>
                  <a:pt x="17266" y="23027"/>
                </a:lnTo>
                <a:lnTo>
                  <a:pt x="21107" y="22067"/>
                </a:lnTo>
                <a:lnTo>
                  <a:pt x="81579" y="22067"/>
                </a:lnTo>
                <a:lnTo>
                  <a:pt x="84460" y="23027"/>
                </a:lnTo>
                <a:lnTo>
                  <a:pt x="86395" y="23027"/>
                </a:lnTo>
                <a:lnTo>
                  <a:pt x="87355" y="23987"/>
                </a:lnTo>
                <a:lnTo>
                  <a:pt x="88300" y="23987"/>
                </a:lnTo>
                <a:lnTo>
                  <a:pt x="88300" y="25907"/>
                </a:lnTo>
                <a:lnTo>
                  <a:pt x="89260" y="26868"/>
                </a:lnTo>
                <a:lnTo>
                  <a:pt x="89260" y="33588"/>
                </a:lnTo>
                <a:lnTo>
                  <a:pt x="92141" y="33588"/>
                </a:lnTo>
                <a:lnTo>
                  <a:pt x="92141" y="0"/>
                </a:lnTo>
                <a:lnTo>
                  <a:pt x="89260" y="0"/>
                </a:lnTo>
                <a:lnTo>
                  <a:pt x="89260" y="6720"/>
                </a:lnTo>
                <a:lnTo>
                  <a:pt x="88300" y="8625"/>
                </a:lnTo>
                <a:lnTo>
                  <a:pt x="87355" y="9585"/>
                </a:lnTo>
                <a:lnTo>
                  <a:pt x="86395" y="10561"/>
                </a:lnTo>
                <a:lnTo>
                  <a:pt x="85420" y="10561"/>
                </a:lnTo>
                <a:lnTo>
                  <a:pt x="84460" y="11506"/>
                </a:lnTo>
                <a:lnTo>
                  <a:pt x="0" y="11506"/>
                </a:lnTo>
                <a:lnTo>
                  <a:pt x="0" y="13426"/>
                </a:lnTo>
                <a:lnTo>
                  <a:pt x="11506" y="35509"/>
                </a:lnTo>
                <a:lnTo>
                  <a:pt x="13426" y="34549"/>
                </a:lnTo>
                <a:lnTo>
                  <a:pt x="11506" y="31668"/>
                </a:lnTo>
                <a:lnTo>
                  <a:pt x="11506" y="259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" name="object 229"/>
          <p:cNvSpPr/>
          <p:nvPr/>
        </p:nvSpPr>
        <p:spPr>
          <a:xfrm>
            <a:off x="2432806" y="3969258"/>
            <a:ext cx="91196" cy="35509"/>
          </a:xfrm>
          <a:custGeom>
            <a:avLst/>
            <a:gdLst/>
            <a:ahLst/>
            <a:cxnLst/>
            <a:rect l="l" t="t" r="r" b="b"/>
            <a:pathLst>
              <a:path w="91196" h="35509">
                <a:moveTo>
                  <a:pt x="10561" y="25908"/>
                </a:moveTo>
                <a:lnTo>
                  <a:pt x="11521" y="24947"/>
                </a:lnTo>
                <a:lnTo>
                  <a:pt x="12481" y="23987"/>
                </a:lnTo>
                <a:lnTo>
                  <a:pt x="13441" y="23027"/>
                </a:lnTo>
                <a:lnTo>
                  <a:pt x="85435" y="23027"/>
                </a:lnTo>
                <a:lnTo>
                  <a:pt x="86395" y="23987"/>
                </a:lnTo>
                <a:lnTo>
                  <a:pt x="87355" y="24947"/>
                </a:lnTo>
                <a:lnTo>
                  <a:pt x="88315" y="25908"/>
                </a:lnTo>
                <a:lnTo>
                  <a:pt x="88315" y="26868"/>
                </a:lnTo>
                <a:lnTo>
                  <a:pt x="89275" y="29748"/>
                </a:lnTo>
                <a:lnTo>
                  <a:pt x="89275" y="33588"/>
                </a:lnTo>
                <a:lnTo>
                  <a:pt x="91196" y="33588"/>
                </a:lnTo>
                <a:lnTo>
                  <a:pt x="91196" y="0"/>
                </a:lnTo>
                <a:lnTo>
                  <a:pt x="89275" y="0"/>
                </a:lnTo>
                <a:lnTo>
                  <a:pt x="88315" y="4785"/>
                </a:lnTo>
                <a:lnTo>
                  <a:pt x="88315" y="6705"/>
                </a:lnTo>
                <a:lnTo>
                  <a:pt x="87355" y="8625"/>
                </a:lnTo>
                <a:lnTo>
                  <a:pt x="87355" y="9585"/>
                </a:lnTo>
                <a:lnTo>
                  <a:pt x="86395" y="10546"/>
                </a:lnTo>
                <a:lnTo>
                  <a:pt x="84475" y="11506"/>
                </a:lnTo>
                <a:lnTo>
                  <a:pt x="0" y="11506"/>
                </a:lnTo>
                <a:lnTo>
                  <a:pt x="0" y="13426"/>
                </a:lnTo>
                <a:lnTo>
                  <a:pt x="10561" y="35509"/>
                </a:lnTo>
                <a:lnTo>
                  <a:pt x="12481" y="34549"/>
                </a:lnTo>
                <a:lnTo>
                  <a:pt x="11521" y="31668"/>
                </a:lnTo>
                <a:lnTo>
                  <a:pt x="10561" y="29748"/>
                </a:lnTo>
                <a:lnTo>
                  <a:pt x="10561" y="25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" name="object 230"/>
          <p:cNvSpPr/>
          <p:nvPr/>
        </p:nvSpPr>
        <p:spPr>
          <a:xfrm>
            <a:off x="2432806" y="3891488"/>
            <a:ext cx="93116" cy="54711"/>
          </a:xfrm>
          <a:custGeom>
            <a:avLst/>
            <a:gdLst/>
            <a:ahLst/>
            <a:cxnLst/>
            <a:rect l="l" t="t" r="r" b="b"/>
            <a:pathLst>
              <a:path w="93116" h="54711">
                <a:moveTo>
                  <a:pt x="3840" y="33604"/>
                </a:moveTo>
                <a:lnTo>
                  <a:pt x="3840" y="26883"/>
                </a:lnTo>
                <a:lnTo>
                  <a:pt x="5760" y="23042"/>
                </a:lnTo>
                <a:lnTo>
                  <a:pt x="7680" y="21122"/>
                </a:lnTo>
                <a:lnTo>
                  <a:pt x="10561" y="18242"/>
                </a:lnTo>
                <a:lnTo>
                  <a:pt x="14401" y="16322"/>
                </a:lnTo>
                <a:lnTo>
                  <a:pt x="19202" y="14401"/>
                </a:lnTo>
                <a:lnTo>
                  <a:pt x="24963" y="13441"/>
                </a:lnTo>
                <a:lnTo>
                  <a:pt x="28803" y="12481"/>
                </a:lnTo>
                <a:lnTo>
                  <a:pt x="41269" y="12481"/>
                </a:lnTo>
                <a:lnTo>
                  <a:pt x="47045" y="13441"/>
                </a:lnTo>
                <a:lnTo>
                  <a:pt x="48950" y="15361"/>
                </a:lnTo>
                <a:lnTo>
                  <a:pt x="49911" y="18242"/>
                </a:lnTo>
                <a:lnTo>
                  <a:pt x="50871" y="21122"/>
                </a:lnTo>
                <a:lnTo>
                  <a:pt x="51831" y="24002"/>
                </a:lnTo>
                <a:lnTo>
                  <a:pt x="52791" y="25923"/>
                </a:lnTo>
                <a:lnTo>
                  <a:pt x="52791" y="27843"/>
                </a:lnTo>
                <a:lnTo>
                  <a:pt x="56631" y="45125"/>
                </a:lnTo>
                <a:lnTo>
                  <a:pt x="58552" y="39364"/>
                </a:lnTo>
                <a:lnTo>
                  <a:pt x="58552" y="27843"/>
                </a:lnTo>
                <a:lnTo>
                  <a:pt x="56631" y="21122"/>
                </a:lnTo>
                <a:lnTo>
                  <a:pt x="51831" y="14401"/>
                </a:lnTo>
                <a:lnTo>
                  <a:pt x="59512" y="16322"/>
                </a:lnTo>
                <a:lnTo>
                  <a:pt x="67193" y="19202"/>
                </a:lnTo>
                <a:lnTo>
                  <a:pt x="72953" y="24002"/>
                </a:lnTo>
                <a:lnTo>
                  <a:pt x="79674" y="28803"/>
                </a:lnTo>
                <a:lnTo>
                  <a:pt x="84475" y="33604"/>
                </a:lnTo>
                <a:lnTo>
                  <a:pt x="86395" y="38404"/>
                </a:lnTo>
                <a:lnTo>
                  <a:pt x="89275" y="43205"/>
                </a:lnTo>
                <a:lnTo>
                  <a:pt x="90236" y="48966"/>
                </a:lnTo>
                <a:lnTo>
                  <a:pt x="91196" y="54711"/>
                </a:lnTo>
                <a:lnTo>
                  <a:pt x="93116" y="54711"/>
                </a:lnTo>
                <a:lnTo>
                  <a:pt x="93116" y="42245"/>
                </a:lnTo>
                <a:lnTo>
                  <a:pt x="91196" y="34564"/>
                </a:lnTo>
                <a:lnTo>
                  <a:pt x="86395" y="27843"/>
                </a:lnTo>
                <a:lnTo>
                  <a:pt x="83318" y="23627"/>
                </a:lnTo>
                <a:lnTo>
                  <a:pt x="74520" y="14469"/>
                </a:lnTo>
                <a:lnTo>
                  <a:pt x="64312" y="6720"/>
                </a:lnTo>
                <a:lnTo>
                  <a:pt x="61387" y="5205"/>
                </a:lnTo>
                <a:lnTo>
                  <a:pt x="49567" y="1217"/>
                </a:lnTo>
                <a:lnTo>
                  <a:pt x="36484" y="0"/>
                </a:lnTo>
                <a:lnTo>
                  <a:pt x="32182" y="166"/>
                </a:lnTo>
                <a:lnTo>
                  <a:pt x="19571" y="2972"/>
                </a:lnTo>
                <a:lnTo>
                  <a:pt x="8641" y="9601"/>
                </a:lnTo>
                <a:lnTo>
                  <a:pt x="2880" y="14401"/>
                </a:lnTo>
                <a:lnTo>
                  <a:pt x="0" y="21122"/>
                </a:lnTo>
                <a:lnTo>
                  <a:pt x="0" y="37444"/>
                </a:lnTo>
                <a:lnTo>
                  <a:pt x="3840" y="44165"/>
                </a:lnTo>
                <a:lnTo>
                  <a:pt x="10561" y="49926"/>
                </a:lnTo>
                <a:lnTo>
                  <a:pt x="9601" y="40325"/>
                </a:lnTo>
                <a:lnTo>
                  <a:pt x="5760" y="37444"/>
                </a:lnTo>
                <a:lnTo>
                  <a:pt x="3840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" name="object 231"/>
          <p:cNvSpPr/>
          <p:nvPr/>
        </p:nvSpPr>
        <p:spPr>
          <a:xfrm>
            <a:off x="2442408" y="3919331"/>
            <a:ext cx="47030" cy="28803"/>
          </a:xfrm>
          <a:custGeom>
            <a:avLst/>
            <a:gdLst/>
            <a:ahLst/>
            <a:cxnLst/>
            <a:rect l="l" t="t" r="r" b="b"/>
            <a:pathLst>
              <a:path w="47030" h="28803">
                <a:moveTo>
                  <a:pt x="43190" y="4800"/>
                </a:moveTo>
                <a:lnTo>
                  <a:pt x="41269" y="7680"/>
                </a:lnTo>
                <a:lnTo>
                  <a:pt x="37444" y="10561"/>
                </a:lnTo>
                <a:lnTo>
                  <a:pt x="31668" y="14401"/>
                </a:lnTo>
                <a:lnTo>
                  <a:pt x="24947" y="16322"/>
                </a:lnTo>
                <a:lnTo>
                  <a:pt x="8641" y="16322"/>
                </a:lnTo>
                <a:lnTo>
                  <a:pt x="2880" y="15361"/>
                </a:lnTo>
                <a:lnTo>
                  <a:pt x="0" y="12481"/>
                </a:lnTo>
                <a:lnTo>
                  <a:pt x="960" y="22082"/>
                </a:lnTo>
                <a:lnTo>
                  <a:pt x="7680" y="25923"/>
                </a:lnTo>
                <a:lnTo>
                  <a:pt x="14386" y="28803"/>
                </a:lnTo>
                <a:lnTo>
                  <a:pt x="30723" y="28803"/>
                </a:lnTo>
                <a:lnTo>
                  <a:pt x="36469" y="25923"/>
                </a:lnTo>
                <a:lnTo>
                  <a:pt x="42230" y="22082"/>
                </a:lnTo>
                <a:lnTo>
                  <a:pt x="47030" y="17282"/>
                </a:lnTo>
                <a:lnTo>
                  <a:pt x="43190" y="0"/>
                </a:lnTo>
                <a:lnTo>
                  <a:pt x="4319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" name="object 232"/>
          <p:cNvSpPr/>
          <p:nvPr/>
        </p:nvSpPr>
        <p:spPr>
          <a:xfrm>
            <a:off x="2434727" y="3824295"/>
            <a:ext cx="91196" cy="56631"/>
          </a:xfrm>
          <a:custGeom>
            <a:avLst/>
            <a:gdLst/>
            <a:ahLst/>
            <a:cxnLst/>
            <a:rect l="l" t="t" r="r" b="b"/>
            <a:pathLst>
              <a:path w="91196" h="56631">
                <a:moveTo>
                  <a:pt x="91196" y="36484"/>
                </a:moveTo>
                <a:lnTo>
                  <a:pt x="91196" y="29763"/>
                </a:lnTo>
                <a:lnTo>
                  <a:pt x="1920" y="0"/>
                </a:lnTo>
                <a:lnTo>
                  <a:pt x="0" y="0"/>
                </a:lnTo>
                <a:lnTo>
                  <a:pt x="0" y="47990"/>
                </a:lnTo>
                <a:lnTo>
                  <a:pt x="21122" y="56631"/>
                </a:lnTo>
                <a:lnTo>
                  <a:pt x="22067" y="54726"/>
                </a:lnTo>
                <a:lnTo>
                  <a:pt x="17282" y="51831"/>
                </a:lnTo>
                <a:lnTo>
                  <a:pt x="14401" y="48950"/>
                </a:lnTo>
                <a:lnTo>
                  <a:pt x="12481" y="45110"/>
                </a:lnTo>
                <a:lnTo>
                  <a:pt x="11521" y="43205"/>
                </a:lnTo>
                <a:lnTo>
                  <a:pt x="10561" y="39364"/>
                </a:lnTo>
                <a:lnTo>
                  <a:pt x="10561" y="10561"/>
                </a:lnTo>
                <a:lnTo>
                  <a:pt x="91196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" name="object 233"/>
          <p:cNvSpPr/>
          <p:nvPr/>
        </p:nvSpPr>
        <p:spPr>
          <a:xfrm>
            <a:off x="2432806" y="3755181"/>
            <a:ext cx="91196" cy="60472"/>
          </a:xfrm>
          <a:custGeom>
            <a:avLst/>
            <a:gdLst/>
            <a:ahLst/>
            <a:cxnLst/>
            <a:rect l="l" t="t" r="r" b="b"/>
            <a:pathLst>
              <a:path w="91196" h="60472">
                <a:moveTo>
                  <a:pt x="59512" y="60472"/>
                </a:moveTo>
                <a:lnTo>
                  <a:pt x="68153" y="60472"/>
                </a:lnTo>
                <a:lnTo>
                  <a:pt x="68153" y="23027"/>
                </a:lnTo>
                <a:lnTo>
                  <a:pt x="91196" y="23027"/>
                </a:lnTo>
                <a:lnTo>
                  <a:pt x="91196" y="11521"/>
                </a:lnTo>
                <a:lnTo>
                  <a:pt x="68153" y="11521"/>
                </a:lnTo>
                <a:lnTo>
                  <a:pt x="68153" y="0"/>
                </a:lnTo>
                <a:lnTo>
                  <a:pt x="58552" y="0"/>
                </a:lnTo>
                <a:lnTo>
                  <a:pt x="58552" y="53751"/>
                </a:lnTo>
                <a:lnTo>
                  <a:pt x="59512" y="60472"/>
                </a:lnTo>
                <a:close/>
              </a:path>
              <a:path w="91196" h="60472">
                <a:moveTo>
                  <a:pt x="13441" y="23027"/>
                </a:moveTo>
                <a:lnTo>
                  <a:pt x="58552" y="23027"/>
                </a:lnTo>
                <a:lnTo>
                  <a:pt x="58552" y="11521"/>
                </a:lnTo>
                <a:lnTo>
                  <a:pt x="0" y="11521"/>
                </a:lnTo>
                <a:lnTo>
                  <a:pt x="0" y="19187"/>
                </a:lnTo>
                <a:lnTo>
                  <a:pt x="59512" y="60472"/>
                </a:lnTo>
                <a:lnTo>
                  <a:pt x="58552" y="53751"/>
                </a:lnTo>
                <a:lnTo>
                  <a:pt x="13441" y="230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" name="object 234"/>
          <p:cNvSpPr/>
          <p:nvPr/>
        </p:nvSpPr>
        <p:spPr>
          <a:xfrm>
            <a:off x="2587355" y="3969258"/>
            <a:ext cx="91196" cy="35509"/>
          </a:xfrm>
          <a:custGeom>
            <a:avLst/>
            <a:gdLst/>
            <a:ahLst/>
            <a:cxnLst/>
            <a:rect l="l" t="t" r="r" b="b"/>
            <a:pathLst>
              <a:path w="91196" h="35509">
                <a:moveTo>
                  <a:pt x="26883" y="23027"/>
                </a:moveTo>
                <a:lnTo>
                  <a:pt x="85435" y="23027"/>
                </a:lnTo>
                <a:lnTo>
                  <a:pt x="86395" y="23987"/>
                </a:lnTo>
                <a:lnTo>
                  <a:pt x="87355" y="24947"/>
                </a:lnTo>
                <a:lnTo>
                  <a:pt x="87355" y="25908"/>
                </a:lnTo>
                <a:lnTo>
                  <a:pt x="88331" y="26868"/>
                </a:lnTo>
                <a:lnTo>
                  <a:pt x="88331" y="33588"/>
                </a:lnTo>
                <a:lnTo>
                  <a:pt x="91196" y="33588"/>
                </a:lnTo>
                <a:lnTo>
                  <a:pt x="91196" y="0"/>
                </a:lnTo>
                <a:lnTo>
                  <a:pt x="88331" y="0"/>
                </a:lnTo>
                <a:lnTo>
                  <a:pt x="88331" y="6705"/>
                </a:lnTo>
                <a:lnTo>
                  <a:pt x="87355" y="8625"/>
                </a:lnTo>
                <a:lnTo>
                  <a:pt x="87355" y="9585"/>
                </a:lnTo>
                <a:lnTo>
                  <a:pt x="86395" y="10546"/>
                </a:lnTo>
                <a:lnTo>
                  <a:pt x="84490" y="11506"/>
                </a:lnTo>
                <a:lnTo>
                  <a:pt x="0" y="11506"/>
                </a:lnTo>
                <a:lnTo>
                  <a:pt x="0" y="13426"/>
                </a:lnTo>
                <a:lnTo>
                  <a:pt x="10561" y="35509"/>
                </a:lnTo>
                <a:lnTo>
                  <a:pt x="12481" y="34549"/>
                </a:lnTo>
                <a:lnTo>
                  <a:pt x="10561" y="31668"/>
                </a:lnTo>
                <a:lnTo>
                  <a:pt x="10561" y="25908"/>
                </a:lnTo>
                <a:lnTo>
                  <a:pt x="11521" y="24947"/>
                </a:lnTo>
                <a:lnTo>
                  <a:pt x="11521" y="23987"/>
                </a:lnTo>
                <a:lnTo>
                  <a:pt x="13441" y="23027"/>
                </a:lnTo>
                <a:lnTo>
                  <a:pt x="26883" y="230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" name="object 235"/>
          <p:cNvSpPr/>
          <p:nvPr/>
        </p:nvSpPr>
        <p:spPr>
          <a:xfrm>
            <a:off x="2590236" y="3891488"/>
            <a:ext cx="90236" cy="54711"/>
          </a:xfrm>
          <a:custGeom>
            <a:avLst/>
            <a:gdLst/>
            <a:ahLst/>
            <a:cxnLst/>
            <a:rect l="l" t="t" r="r" b="b"/>
            <a:pathLst>
              <a:path w="90236" h="54711">
                <a:moveTo>
                  <a:pt x="55686" y="33604"/>
                </a:moveTo>
                <a:lnTo>
                  <a:pt x="55686" y="27843"/>
                </a:lnTo>
                <a:lnTo>
                  <a:pt x="53766" y="21122"/>
                </a:lnTo>
                <a:lnTo>
                  <a:pt x="48966" y="14401"/>
                </a:lnTo>
                <a:lnTo>
                  <a:pt x="56647" y="16322"/>
                </a:lnTo>
                <a:lnTo>
                  <a:pt x="63367" y="19202"/>
                </a:lnTo>
                <a:lnTo>
                  <a:pt x="70073" y="24002"/>
                </a:lnTo>
                <a:lnTo>
                  <a:pt x="76794" y="28803"/>
                </a:lnTo>
                <a:lnTo>
                  <a:pt x="81610" y="33604"/>
                </a:lnTo>
                <a:lnTo>
                  <a:pt x="83515" y="38404"/>
                </a:lnTo>
                <a:lnTo>
                  <a:pt x="86395" y="43205"/>
                </a:lnTo>
                <a:lnTo>
                  <a:pt x="87355" y="48966"/>
                </a:lnTo>
                <a:lnTo>
                  <a:pt x="87355" y="54711"/>
                </a:lnTo>
                <a:lnTo>
                  <a:pt x="90236" y="54711"/>
                </a:lnTo>
                <a:lnTo>
                  <a:pt x="90236" y="42245"/>
                </a:lnTo>
                <a:lnTo>
                  <a:pt x="87355" y="34564"/>
                </a:lnTo>
                <a:lnTo>
                  <a:pt x="83515" y="27843"/>
                </a:lnTo>
                <a:lnTo>
                  <a:pt x="80444" y="23634"/>
                </a:lnTo>
                <a:lnTo>
                  <a:pt x="71646" y="14472"/>
                </a:lnTo>
                <a:lnTo>
                  <a:pt x="61447" y="6720"/>
                </a:lnTo>
                <a:lnTo>
                  <a:pt x="58509" y="5199"/>
                </a:lnTo>
                <a:lnTo>
                  <a:pt x="46687" y="1216"/>
                </a:lnTo>
                <a:lnTo>
                  <a:pt x="33604" y="0"/>
                </a:lnTo>
                <a:lnTo>
                  <a:pt x="29301" y="166"/>
                </a:lnTo>
                <a:lnTo>
                  <a:pt x="16691" y="2972"/>
                </a:lnTo>
                <a:lnTo>
                  <a:pt x="5760" y="9601"/>
                </a:lnTo>
                <a:lnTo>
                  <a:pt x="0" y="14401"/>
                </a:lnTo>
                <a:lnTo>
                  <a:pt x="960" y="26883"/>
                </a:lnTo>
                <a:lnTo>
                  <a:pt x="2880" y="23042"/>
                </a:lnTo>
                <a:lnTo>
                  <a:pt x="4800" y="21122"/>
                </a:lnTo>
                <a:lnTo>
                  <a:pt x="7680" y="18242"/>
                </a:lnTo>
                <a:lnTo>
                  <a:pt x="11521" y="16322"/>
                </a:lnTo>
                <a:lnTo>
                  <a:pt x="16322" y="14401"/>
                </a:lnTo>
                <a:lnTo>
                  <a:pt x="21122" y="13441"/>
                </a:lnTo>
                <a:lnTo>
                  <a:pt x="25923" y="12481"/>
                </a:lnTo>
                <a:lnTo>
                  <a:pt x="38404" y="12481"/>
                </a:lnTo>
                <a:lnTo>
                  <a:pt x="44165" y="13441"/>
                </a:lnTo>
                <a:lnTo>
                  <a:pt x="46085" y="15361"/>
                </a:lnTo>
                <a:lnTo>
                  <a:pt x="47045" y="18242"/>
                </a:lnTo>
                <a:lnTo>
                  <a:pt x="48006" y="21122"/>
                </a:lnTo>
                <a:lnTo>
                  <a:pt x="48966" y="24002"/>
                </a:lnTo>
                <a:lnTo>
                  <a:pt x="49926" y="25923"/>
                </a:lnTo>
                <a:lnTo>
                  <a:pt x="49926" y="27843"/>
                </a:lnTo>
                <a:lnTo>
                  <a:pt x="53766" y="45125"/>
                </a:lnTo>
                <a:lnTo>
                  <a:pt x="55686" y="39364"/>
                </a:lnTo>
                <a:lnTo>
                  <a:pt x="55686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" name="object 236"/>
          <p:cNvSpPr/>
          <p:nvPr/>
        </p:nvSpPr>
        <p:spPr>
          <a:xfrm>
            <a:off x="2587355" y="3905890"/>
            <a:ext cx="56647" cy="42245"/>
          </a:xfrm>
          <a:custGeom>
            <a:avLst/>
            <a:gdLst/>
            <a:ahLst/>
            <a:cxnLst/>
            <a:rect l="l" t="t" r="r" b="b"/>
            <a:pathLst>
              <a:path w="56647" h="42245">
                <a:moveTo>
                  <a:pt x="3840" y="19202"/>
                </a:moveTo>
                <a:lnTo>
                  <a:pt x="3840" y="12481"/>
                </a:lnTo>
                <a:lnTo>
                  <a:pt x="2880" y="0"/>
                </a:lnTo>
                <a:lnTo>
                  <a:pt x="0" y="6720"/>
                </a:lnTo>
                <a:lnTo>
                  <a:pt x="0" y="23042"/>
                </a:lnTo>
                <a:lnTo>
                  <a:pt x="3840" y="29763"/>
                </a:lnTo>
                <a:lnTo>
                  <a:pt x="10561" y="35524"/>
                </a:lnTo>
                <a:lnTo>
                  <a:pt x="17282" y="39364"/>
                </a:lnTo>
                <a:lnTo>
                  <a:pt x="24002" y="42245"/>
                </a:lnTo>
                <a:lnTo>
                  <a:pt x="40325" y="42245"/>
                </a:lnTo>
                <a:lnTo>
                  <a:pt x="46085" y="39364"/>
                </a:lnTo>
                <a:lnTo>
                  <a:pt x="50886" y="35524"/>
                </a:lnTo>
                <a:lnTo>
                  <a:pt x="56647" y="30723"/>
                </a:lnTo>
                <a:lnTo>
                  <a:pt x="52806" y="13441"/>
                </a:lnTo>
                <a:lnTo>
                  <a:pt x="52806" y="18242"/>
                </a:lnTo>
                <a:lnTo>
                  <a:pt x="50886" y="21122"/>
                </a:lnTo>
                <a:lnTo>
                  <a:pt x="47045" y="24002"/>
                </a:lnTo>
                <a:lnTo>
                  <a:pt x="41285" y="27843"/>
                </a:lnTo>
                <a:lnTo>
                  <a:pt x="34564" y="29763"/>
                </a:lnTo>
                <a:lnTo>
                  <a:pt x="18242" y="29763"/>
                </a:lnTo>
                <a:lnTo>
                  <a:pt x="12481" y="28803"/>
                </a:lnTo>
                <a:lnTo>
                  <a:pt x="9601" y="25923"/>
                </a:lnTo>
                <a:lnTo>
                  <a:pt x="5760" y="23042"/>
                </a:lnTo>
                <a:lnTo>
                  <a:pt x="384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" name="object 237"/>
          <p:cNvSpPr/>
          <p:nvPr/>
        </p:nvSpPr>
        <p:spPr>
          <a:xfrm>
            <a:off x="2589276" y="3824295"/>
            <a:ext cx="91196" cy="56631"/>
          </a:xfrm>
          <a:custGeom>
            <a:avLst/>
            <a:gdLst/>
            <a:ahLst/>
            <a:cxnLst/>
            <a:rect l="l" t="t" r="r" b="b"/>
            <a:pathLst>
              <a:path w="91196" h="56631">
                <a:moveTo>
                  <a:pt x="1920" y="0"/>
                </a:moveTo>
                <a:lnTo>
                  <a:pt x="0" y="0"/>
                </a:lnTo>
                <a:lnTo>
                  <a:pt x="0" y="47990"/>
                </a:lnTo>
                <a:lnTo>
                  <a:pt x="21122" y="56631"/>
                </a:lnTo>
                <a:lnTo>
                  <a:pt x="21122" y="54726"/>
                </a:lnTo>
                <a:lnTo>
                  <a:pt x="17282" y="51831"/>
                </a:lnTo>
                <a:lnTo>
                  <a:pt x="14401" y="48950"/>
                </a:lnTo>
                <a:lnTo>
                  <a:pt x="12481" y="45110"/>
                </a:lnTo>
                <a:lnTo>
                  <a:pt x="10561" y="43205"/>
                </a:lnTo>
                <a:lnTo>
                  <a:pt x="10561" y="10561"/>
                </a:lnTo>
                <a:lnTo>
                  <a:pt x="91196" y="36484"/>
                </a:lnTo>
                <a:lnTo>
                  <a:pt x="91196" y="29763"/>
                </a:lnTo>
                <a:lnTo>
                  <a:pt x="19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" name="object 238"/>
          <p:cNvSpPr/>
          <p:nvPr/>
        </p:nvSpPr>
        <p:spPr>
          <a:xfrm>
            <a:off x="2589276" y="3756141"/>
            <a:ext cx="91196" cy="56631"/>
          </a:xfrm>
          <a:custGeom>
            <a:avLst/>
            <a:gdLst/>
            <a:ahLst/>
            <a:cxnLst/>
            <a:rect l="l" t="t" r="r" b="b"/>
            <a:pathLst>
              <a:path w="91196" h="56631">
                <a:moveTo>
                  <a:pt x="10561" y="10561"/>
                </a:moveTo>
                <a:lnTo>
                  <a:pt x="91196" y="37429"/>
                </a:lnTo>
                <a:lnTo>
                  <a:pt x="91196" y="29748"/>
                </a:lnTo>
                <a:lnTo>
                  <a:pt x="1920" y="0"/>
                </a:lnTo>
                <a:lnTo>
                  <a:pt x="0" y="0"/>
                </a:lnTo>
                <a:lnTo>
                  <a:pt x="0" y="47990"/>
                </a:lnTo>
                <a:lnTo>
                  <a:pt x="21122" y="56631"/>
                </a:lnTo>
                <a:lnTo>
                  <a:pt x="21122" y="54711"/>
                </a:lnTo>
                <a:lnTo>
                  <a:pt x="17282" y="52791"/>
                </a:lnTo>
                <a:lnTo>
                  <a:pt x="14401" y="49911"/>
                </a:lnTo>
                <a:lnTo>
                  <a:pt x="12481" y="46070"/>
                </a:lnTo>
                <a:lnTo>
                  <a:pt x="10561" y="44150"/>
                </a:lnTo>
                <a:lnTo>
                  <a:pt x="10561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" name="object 239"/>
          <p:cNvSpPr/>
          <p:nvPr/>
        </p:nvSpPr>
        <p:spPr>
          <a:xfrm>
            <a:off x="2741919" y="3969258"/>
            <a:ext cx="91196" cy="35509"/>
          </a:xfrm>
          <a:custGeom>
            <a:avLst/>
            <a:gdLst/>
            <a:ahLst/>
            <a:cxnLst/>
            <a:rect l="l" t="t" r="r" b="b"/>
            <a:pathLst>
              <a:path w="91196" h="35509">
                <a:moveTo>
                  <a:pt x="10561" y="25908"/>
                </a:moveTo>
                <a:lnTo>
                  <a:pt x="11506" y="24947"/>
                </a:lnTo>
                <a:lnTo>
                  <a:pt x="12466" y="23987"/>
                </a:lnTo>
                <a:lnTo>
                  <a:pt x="13441" y="23027"/>
                </a:lnTo>
                <a:lnTo>
                  <a:pt x="85435" y="23027"/>
                </a:lnTo>
                <a:lnTo>
                  <a:pt x="86395" y="23987"/>
                </a:lnTo>
                <a:lnTo>
                  <a:pt x="87355" y="24947"/>
                </a:lnTo>
                <a:lnTo>
                  <a:pt x="88315" y="25908"/>
                </a:lnTo>
                <a:lnTo>
                  <a:pt x="88315" y="26868"/>
                </a:lnTo>
                <a:lnTo>
                  <a:pt x="89275" y="29748"/>
                </a:lnTo>
                <a:lnTo>
                  <a:pt x="89275" y="33588"/>
                </a:lnTo>
                <a:lnTo>
                  <a:pt x="91196" y="33588"/>
                </a:lnTo>
                <a:lnTo>
                  <a:pt x="91196" y="0"/>
                </a:lnTo>
                <a:lnTo>
                  <a:pt x="89275" y="0"/>
                </a:lnTo>
                <a:lnTo>
                  <a:pt x="89275" y="4785"/>
                </a:lnTo>
                <a:lnTo>
                  <a:pt x="88315" y="6705"/>
                </a:lnTo>
                <a:lnTo>
                  <a:pt x="88315" y="8625"/>
                </a:lnTo>
                <a:lnTo>
                  <a:pt x="87355" y="9585"/>
                </a:lnTo>
                <a:lnTo>
                  <a:pt x="86395" y="10546"/>
                </a:lnTo>
                <a:lnTo>
                  <a:pt x="85435" y="11506"/>
                </a:lnTo>
                <a:lnTo>
                  <a:pt x="0" y="11506"/>
                </a:lnTo>
                <a:lnTo>
                  <a:pt x="0" y="13426"/>
                </a:lnTo>
                <a:lnTo>
                  <a:pt x="10561" y="35509"/>
                </a:lnTo>
                <a:lnTo>
                  <a:pt x="12466" y="34549"/>
                </a:lnTo>
                <a:lnTo>
                  <a:pt x="11506" y="31668"/>
                </a:lnTo>
                <a:lnTo>
                  <a:pt x="10561" y="29748"/>
                </a:lnTo>
                <a:lnTo>
                  <a:pt x="10561" y="25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" name="object 240"/>
          <p:cNvSpPr/>
          <p:nvPr/>
        </p:nvSpPr>
        <p:spPr>
          <a:xfrm>
            <a:off x="2788950" y="3917411"/>
            <a:ext cx="9601" cy="24002"/>
          </a:xfrm>
          <a:custGeom>
            <a:avLst/>
            <a:gdLst/>
            <a:ahLst/>
            <a:cxnLst/>
            <a:rect l="l" t="t" r="r" b="b"/>
            <a:pathLst>
              <a:path w="9601" h="24002">
                <a:moveTo>
                  <a:pt x="5760" y="0"/>
                </a:moveTo>
                <a:lnTo>
                  <a:pt x="5760" y="6720"/>
                </a:lnTo>
                <a:lnTo>
                  <a:pt x="3840" y="9601"/>
                </a:lnTo>
                <a:lnTo>
                  <a:pt x="0" y="12481"/>
                </a:lnTo>
                <a:lnTo>
                  <a:pt x="4800" y="24002"/>
                </a:lnTo>
                <a:lnTo>
                  <a:pt x="9601" y="19202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" name="object 241"/>
          <p:cNvSpPr/>
          <p:nvPr/>
        </p:nvSpPr>
        <p:spPr>
          <a:xfrm>
            <a:off x="2741919" y="3891488"/>
            <a:ext cx="93116" cy="56647"/>
          </a:xfrm>
          <a:custGeom>
            <a:avLst/>
            <a:gdLst/>
            <a:ahLst/>
            <a:cxnLst/>
            <a:rect l="l" t="t" r="r" b="b"/>
            <a:pathLst>
              <a:path w="93116" h="56647">
                <a:moveTo>
                  <a:pt x="3840" y="33604"/>
                </a:moveTo>
                <a:lnTo>
                  <a:pt x="3840" y="26883"/>
                </a:lnTo>
                <a:lnTo>
                  <a:pt x="5760" y="23042"/>
                </a:lnTo>
                <a:lnTo>
                  <a:pt x="8625" y="21122"/>
                </a:lnTo>
                <a:lnTo>
                  <a:pt x="10561" y="18242"/>
                </a:lnTo>
                <a:lnTo>
                  <a:pt x="14401" y="16322"/>
                </a:lnTo>
                <a:lnTo>
                  <a:pt x="20147" y="14401"/>
                </a:lnTo>
                <a:lnTo>
                  <a:pt x="24963" y="13441"/>
                </a:lnTo>
                <a:lnTo>
                  <a:pt x="29748" y="12481"/>
                </a:lnTo>
                <a:lnTo>
                  <a:pt x="41269" y="12481"/>
                </a:lnTo>
                <a:lnTo>
                  <a:pt x="47030" y="13441"/>
                </a:lnTo>
                <a:lnTo>
                  <a:pt x="48950" y="15361"/>
                </a:lnTo>
                <a:lnTo>
                  <a:pt x="50871" y="18242"/>
                </a:lnTo>
                <a:lnTo>
                  <a:pt x="51831" y="21122"/>
                </a:lnTo>
                <a:lnTo>
                  <a:pt x="52791" y="24002"/>
                </a:lnTo>
                <a:lnTo>
                  <a:pt x="52791" y="25923"/>
                </a:lnTo>
                <a:lnTo>
                  <a:pt x="56631" y="45125"/>
                </a:lnTo>
                <a:lnTo>
                  <a:pt x="58552" y="39364"/>
                </a:lnTo>
                <a:lnTo>
                  <a:pt x="58552" y="27843"/>
                </a:lnTo>
                <a:lnTo>
                  <a:pt x="56631" y="21122"/>
                </a:lnTo>
                <a:lnTo>
                  <a:pt x="51831" y="14401"/>
                </a:lnTo>
                <a:lnTo>
                  <a:pt x="59512" y="16322"/>
                </a:lnTo>
                <a:lnTo>
                  <a:pt x="67193" y="19202"/>
                </a:lnTo>
                <a:lnTo>
                  <a:pt x="72953" y="24002"/>
                </a:lnTo>
                <a:lnTo>
                  <a:pt x="79674" y="28803"/>
                </a:lnTo>
                <a:lnTo>
                  <a:pt x="84475" y="33604"/>
                </a:lnTo>
                <a:lnTo>
                  <a:pt x="87355" y="38404"/>
                </a:lnTo>
                <a:lnTo>
                  <a:pt x="89275" y="43205"/>
                </a:lnTo>
                <a:lnTo>
                  <a:pt x="91196" y="48966"/>
                </a:lnTo>
                <a:lnTo>
                  <a:pt x="91196" y="54711"/>
                </a:lnTo>
                <a:lnTo>
                  <a:pt x="93116" y="54711"/>
                </a:lnTo>
                <a:lnTo>
                  <a:pt x="93116" y="42245"/>
                </a:lnTo>
                <a:lnTo>
                  <a:pt x="91196" y="34564"/>
                </a:lnTo>
                <a:lnTo>
                  <a:pt x="86395" y="27843"/>
                </a:lnTo>
                <a:lnTo>
                  <a:pt x="83740" y="24088"/>
                </a:lnTo>
                <a:lnTo>
                  <a:pt x="75326" y="14662"/>
                </a:lnTo>
                <a:lnTo>
                  <a:pt x="65272" y="6720"/>
                </a:lnTo>
                <a:lnTo>
                  <a:pt x="62302" y="5199"/>
                </a:lnTo>
                <a:lnTo>
                  <a:pt x="50116" y="1216"/>
                </a:lnTo>
                <a:lnTo>
                  <a:pt x="37429" y="0"/>
                </a:lnTo>
                <a:lnTo>
                  <a:pt x="31934" y="234"/>
                </a:lnTo>
                <a:lnTo>
                  <a:pt x="19272" y="3113"/>
                </a:lnTo>
                <a:lnTo>
                  <a:pt x="8625" y="9601"/>
                </a:lnTo>
                <a:lnTo>
                  <a:pt x="2880" y="14401"/>
                </a:lnTo>
                <a:lnTo>
                  <a:pt x="0" y="21122"/>
                </a:lnTo>
                <a:lnTo>
                  <a:pt x="0" y="37444"/>
                </a:lnTo>
                <a:lnTo>
                  <a:pt x="3840" y="44165"/>
                </a:lnTo>
                <a:lnTo>
                  <a:pt x="11506" y="49926"/>
                </a:lnTo>
                <a:lnTo>
                  <a:pt x="17282" y="53766"/>
                </a:lnTo>
                <a:lnTo>
                  <a:pt x="23987" y="56647"/>
                </a:lnTo>
                <a:lnTo>
                  <a:pt x="40309" y="56647"/>
                </a:lnTo>
                <a:lnTo>
                  <a:pt x="47030" y="53766"/>
                </a:lnTo>
                <a:lnTo>
                  <a:pt x="51831" y="49926"/>
                </a:lnTo>
                <a:lnTo>
                  <a:pt x="47030" y="38404"/>
                </a:lnTo>
                <a:lnTo>
                  <a:pt x="42230" y="42245"/>
                </a:lnTo>
                <a:lnTo>
                  <a:pt x="34549" y="44165"/>
                </a:lnTo>
                <a:lnTo>
                  <a:pt x="18242" y="44165"/>
                </a:lnTo>
                <a:lnTo>
                  <a:pt x="13441" y="43205"/>
                </a:lnTo>
                <a:lnTo>
                  <a:pt x="9601" y="40325"/>
                </a:lnTo>
                <a:lnTo>
                  <a:pt x="5760" y="37444"/>
                </a:lnTo>
                <a:lnTo>
                  <a:pt x="3840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" name="object 242"/>
          <p:cNvSpPr/>
          <p:nvPr/>
        </p:nvSpPr>
        <p:spPr>
          <a:xfrm>
            <a:off x="2741919" y="3826215"/>
            <a:ext cx="93116" cy="50871"/>
          </a:xfrm>
          <a:custGeom>
            <a:avLst/>
            <a:gdLst/>
            <a:ahLst/>
            <a:cxnLst/>
            <a:rect l="l" t="t" r="r" b="b"/>
            <a:pathLst>
              <a:path w="93116" h="50871">
                <a:moveTo>
                  <a:pt x="67193" y="50871"/>
                </a:moveTo>
                <a:lnTo>
                  <a:pt x="75834" y="50871"/>
                </a:lnTo>
                <a:lnTo>
                  <a:pt x="80634" y="48966"/>
                </a:lnTo>
                <a:lnTo>
                  <a:pt x="85435" y="45125"/>
                </a:lnTo>
                <a:lnTo>
                  <a:pt x="90236" y="40309"/>
                </a:lnTo>
                <a:lnTo>
                  <a:pt x="93116" y="33604"/>
                </a:lnTo>
                <a:lnTo>
                  <a:pt x="93116" y="18242"/>
                </a:lnTo>
                <a:lnTo>
                  <a:pt x="91196" y="11521"/>
                </a:lnTo>
                <a:lnTo>
                  <a:pt x="86395" y="6720"/>
                </a:lnTo>
                <a:lnTo>
                  <a:pt x="81594" y="1920"/>
                </a:lnTo>
                <a:lnTo>
                  <a:pt x="76794" y="0"/>
                </a:lnTo>
                <a:lnTo>
                  <a:pt x="65272" y="0"/>
                </a:lnTo>
                <a:lnTo>
                  <a:pt x="60472" y="960"/>
                </a:lnTo>
                <a:lnTo>
                  <a:pt x="55671" y="4800"/>
                </a:lnTo>
                <a:lnTo>
                  <a:pt x="52791" y="6720"/>
                </a:lnTo>
                <a:lnTo>
                  <a:pt x="47990" y="12481"/>
                </a:lnTo>
                <a:lnTo>
                  <a:pt x="42230" y="20162"/>
                </a:lnTo>
                <a:lnTo>
                  <a:pt x="37429" y="12481"/>
                </a:lnTo>
                <a:lnTo>
                  <a:pt x="32628" y="7680"/>
                </a:lnTo>
                <a:lnTo>
                  <a:pt x="29748" y="4800"/>
                </a:lnTo>
                <a:lnTo>
                  <a:pt x="25907" y="2880"/>
                </a:lnTo>
                <a:lnTo>
                  <a:pt x="23027" y="1920"/>
                </a:lnTo>
                <a:lnTo>
                  <a:pt x="14401" y="1920"/>
                </a:lnTo>
                <a:lnTo>
                  <a:pt x="10561" y="12481"/>
                </a:lnTo>
                <a:lnTo>
                  <a:pt x="14401" y="10561"/>
                </a:lnTo>
                <a:lnTo>
                  <a:pt x="22067" y="10561"/>
                </a:lnTo>
                <a:lnTo>
                  <a:pt x="24963" y="11521"/>
                </a:lnTo>
                <a:lnTo>
                  <a:pt x="27843" y="13441"/>
                </a:lnTo>
                <a:lnTo>
                  <a:pt x="30708" y="14401"/>
                </a:lnTo>
                <a:lnTo>
                  <a:pt x="34549" y="17282"/>
                </a:lnTo>
                <a:lnTo>
                  <a:pt x="39349" y="23042"/>
                </a:lnTo>
                <a:lnTo>
                  <a:pt x="30708" y="33604"/>
                </a:lnTo>
                <a:lnTo>
                  <a:pt x="27843" y="36469"/>
                </a:lnTo>
                <a:lnTo>
                  <a:pt x="25907" y="37444"/>
                </a:lnTo>
                <a:lnTo>
                  <a:pt x="23987" y="39349"/>
                </a:lnTo>
                <a:lnTo>
                  <a:pt x="21122" y="40309"/>
                </a:lnTo>
                <a:lnTo>
                  <a:pt x="13441" y="40309"/>
                </a:lnTo>
                <a:lnTo>
                  <a:pt x="10561" y="39349"/>
                </a:lnTo>
                <a:lnTo>
                  <a:pt x="7680" y="36469"/>
                </a:lnTo>
                <a:lnTo>
                  <a:pt x="4785" y="33604"/>
                </a:lnTo>
                <a:lnTo>
                  <a:pt x="3840" y="29763"/>
                </a:lnTo>
                <a:lnTo>
                  <a:pt x="3840" y="21122"/>
                </a:lnTo>
                <a:lnTo>
                  <a:pt x="5760" y="7680"/>
                </a:lnTo>
                <a:lnTo>
                  <a:pt x="1920" y="12481"/>
                </a:lnTo>
                <a:lnTo>
                  <a:pt x="0" y="18242"/>
                </a:lnTo>
                <a:lnTo>
                  <a:pt x="0" y="32628"/>
                </a:lnTo>
                <a:lnTo>
                  <a:pt x="1920" y="39349"/>
                </a:lnTo>
                <a:lnTo>
                  <a:pt x="6720" y="43190"/>
                </a:lnTo>
                <a:lnTo>
                  <a:pt x="10561" y="47990"/>
                </a:lnTo>
                <a:lnTo>
                  <a:pt x="15346" y="49911"/>
                </a:lnTo>
                <a:lnTo>
                  <a:pt x="24963" y="49911"/>
                </a:lnTo>
                <a:lnTo>
                  <a:pt x="28788" y="48966"/>
                </a:lnTo>
                <a:lnTo>
                  <a:pt x="32628" y="47030"/>
                </a:lnTo>
                <a:lnTo>
                  <a:pt x="35509" y="45125"/>
                </a:lnTo>
                <a:lnTo>
                  <a:pt x="40309" y="40309"/>
                </a:lnTo>
                <a:lnTo>
                  <a:pt x="46070" y="33604"/>
                </a:lnTo>
                <a:lnTo>
                  <a:pt x="50871" y="40309"/>
                </a:lnTo>
                <a:lnTo>
                  <a:pt x="48950" y="30723"/>
                </a:lnTo>
                <a:lnTo>
                  <a:pt x="49886" y="29557"/>
                </a:lnTo>
                <a:lnTo>
                  <a:pt x="59519" y="18207"/>
                </a:lnTo>
                <a:lnTo>
                  <a:pt x="67193" y="11521"/>
                </a:lnTo>
                <a:lnTo>
                  <a:pt x="70073" y="9601"/>
                </a:lnTo>
                <a:lnTo>
                  <a:pt x="72953" y="8641"/>
                </a:lnTo>
                <a:lnTo>
                  <a:pt x="79674" y="8641"/>
                </a:lnTo>
                <a:lnTo>
                  <a:pt x="82555" y="10561"/>
                </a:lnTo>
                <a:lnTo>
                  <a:pt x="85435" y="13441"/>
                </a:lnTo>
                <a:lnTo>
                  <a:pt x="88315" y="16322"/>
                </a:lnTo>
                <a:lnTo>
                  <a:pt x="89275" y="20162"/>
                </a:lnTo>
                <a:lnTo>
                  <a:pt x="89275" y="29763"/>
                </a:lnTo>
                <a:lnTo>
                  <a:pt x="87355" y="33604"/>
                </a:lnTo>
                <a:lnTo>
                  <a:pt x="84475" y="36469"/>
                </a:lnTo>
                <a:lnTo>
                  <a:pt x="80634" y="39349"/>
                </a:lnTo>
                <a:lnTo>
                  <a:pt x="76794" y="41285"/>
                </a:lnTo>
                <a:lnTo>
                  <a:pt x="66233" y="41285"/>
                </a:lnTo>
                <a:lnTo>
                  <a:pt x="62392" y="40309"/>
                </a:lnTo>
                <a:lnTo>
                  <a:pt x="58552" y="38404"/>
                </a:lnTo>
                <a:lnTo>
                  <a:pt x="59512" y="47030"/>
                </a:lnTo>
                <a:lnTo>
                  <a:pt x="63352" y="49911"/>
                </a:lnTo>
                <a:lnTo>
                  <a:pt x="67193" y="5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" name="object 243"/>
          <p:cNvSpPr/>
          <p:nvPr/>
        </p:nvSpPr>
        <p:spPr>
          <a:xfrm>
            <a:off x="2790870" y="3856939"/>
            <a:ext cx="10561" cy="16306"/>
          </a:xfrm>
          <a:custGeom>
            <a:avLst/>
            <a:gdLst/>
            <a:ahLst/>
            <a:cxnLst/>
            <a:rect l="l" t="t" r="r" b="b"/>
            <a:pathLst>
              <a:path w="10561" h="16306">
                <a:moveTo>
                  <a:pt x="0" y="0"/>
                </a:moveTo>
                <a:lnTo>
                  <a:pt x="1920" y="9585"/>
                </a:lnTo>
                <a:lnTo>
                  <a:pt x="6720" y="13426"/>
                </a:lnTo>
                <a:lnTo>
                  <a:pt x="10561" y="16306"/>
                </a:lnTo>
                <a:lnTo>
                  <a:pt x="9601" y="7680"/>
                </a:lnTo>
                <a:lnTo>
                  <a:pt x="6720" y="5745"/>
                </a:lnTo>
                <a:lnTo>
                  <a:pt x="2880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" name="object 244"/>
          <p:cNvSpPr/>
          <p:nvPr/>
        </p:nvSpPr>
        <p:spPr>
          <a:xfrm>
            <a:off x="2745760" y="3828135"/>
            <a:ext cx="10561" cy="19202"/>
          </a:xfrm>
          <a:custGeom>
            <a:avLst/>
            <a:gdLst/>
            <a:ahLst/>
            <a:cxnLst/>
            <a:rect l="l" t="t" r="r" b="b"/>
            <a:pathLst>
              <a:path w="10561" h="19202">
                <a:moveTo>
                  <a:pt x="0" y="19202"/>
                </a:moveTo>
                <a:lnTo>
                  <a:pt x="944" y="15361"/>
                </a:lnTo>
                <a:lnTo>
                  <a:pt x="3840" y="12481"/>
                </a:lnTo>
                <a:lnTo>
                  <a:pt x="6720" y="10561"/>
                </a:lnTo>
                <a:lnTo>
                  <a:pt x="10561" y="0"/>
                </a:lnTo>
                <a:lnTo>
                  <a:pt x="5760" y="1920"/>
                </a:lnTo>
                <a:lnTo>
                  <a:pt x="1920" y="5760"/>
                </a:lnTo>
                <a:lnTo>
                  <a:pt x="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" name="object 245"/>
          <p:cNvSpPr/>
          <p:nvPr/>
        </p:nvSpPr>
        <p:spPr>
          <a:xfrm>
            <a:off x="2741919" y="3789730"/>
            <a:ext cx="25907" cy="53751"/>
          </a:xfrm>
          <a:custGeom>
            <a:avLst/>
            <a:gdLst/>
            <a:ahLst/>
            <a:cxnLst/>
            <a:rect l="l" t="t" r="r" b="b"/>
            <a:pathLst>
              <a:path w="25907" h="53751">
                <a:moveTo>
                  <a:pt x="18242" y="7680"/>
                </a:moveTo>
                <a:lnTo>
                  <a:pt x="12466" y="5760"/>
                </a:lnTo>
                <a:lnTo>
                  <a:pt x="8625" y="1920"/>
                </a:lnTo>
                <a:lnTo>
                  <a:pt x="5760" y="0"/>
                </a:lnTo>
                <a:lnTo>
                  <a:pt x="7680" y="11521"/>
                </a:lnTo>
                <a:lnTo>
                  <a:pt x="13441" y="15361"/>
                </a:lnTo>
                <a:lnTo>
                  <a:pt x="21122" y="19202"/>
                </a:lnTo>
                <a:lnTo>
                  <a:pt x="25907" y="8641"/>
                </a:lnTo>
                <a:lnTo>
                  <a:pt x="18242" y="7680"/>
                </a:lnTo>
                <a:close/>
              </a:path>
              <a:path w="25907" h="53751">
                <a:moveTo>
                  <a:pt x="0" y="-5760"/>
                </a:moveTo>
                <a:lnTo>
                  <a:pt x="0" y="-1920"/>
                </a:lnTo>
                <a:lnTo>
                  <a:pt x="1920" y="2880"/>
                </a:lnTo>
                <a:lnTo>
                  <a:pt x="3840" y="6720"/>
                </a:lnTo>
                <a:lnTo>
                  <a:pt x="7680" y="11521"/>
                </a:lnTo>
                <a:lnTo>
                  <a:pt x="5760" y="0"/>
                </a:lnTo>
                <a:lnTo>
                  <a:pt x="4785" y="-2880"/>
                </a:lnTo>
                <a:lnTo>
                  <a:pt x="4785" y="-10561"/>
                </a:lnTo>
                <a:lnTo>
                  <a:pt x="6720" y="-12466"/>
                </a:lnTo>
                <a:lnTo>
                  <a:pt x="8625" y="-14401"/>
                </a:lnTo>
                <a:lnTo>
                  <a:pt x="12466" y="-17282"/>
                </a:lnTo>
                <a:lnTo>
                  <a:pt x="17282" y="-18242"/>
                </a:lnTo>
                <a:lnTo>
                  <a:pt x="17895" y="-18414"/>
                </a:lnTo>
                <a:lnTo>
                  <a:pt x="29182" y="-20941"/>
                </a:lnTo>
                <a:lnTo>
                  <a:pt x="43190" y="-22082"/>
                </a:lnTo>
                <a:lnTo>
                  <a:pt x="51062" y="-21857"/>
                </a:lnTo>
                <a:lnTo>
                  <a:pt x="64336" y="-20407"/>
                </a:lnTo>
                <a:lnTo>
                  <a:pt x="74874" y="-18242"/>
                </a:lnTo>
                <a:lnTo>
                  <a:pt x="79674" y="-17282"/>
                </a:lnTo>
                <a:lnTo>
                  <a:pt x="83515" y="-15361"/>
                </a:lnTo>
                <a:lnTo>
                  <a:pt x="85435" y="-12466"/>
                </a:lnTo>
                <a:lnTo>
                  <a:pt x="88315" y="-10561"/>
                </a:lnTo>
                <a:lnTo>
                  <a:pt x="89275" y="-7680"/>
                </a:lnTo>
                <a:lnTo>
                  <a:pt x="89275" y="0"/>
                </a:lnTo>
                <a:lnTo>
                  <a:pt x="85435" y="2880"/>
                </a:lnTo>
                <a:lnTo>
                  <a:pt x="78714" y="5760"/>
                </a:lnTo>
                <a:lnTo>
                  <a:pt x="74938" y="7046"/>
                </a:lnTo>
                <a:lnTo>
                  <a:pt x="63262" y="9610"/>
                </a:lnTo>
                <a:lnTo>
                  <a:pt x="48950" y="10561"/>
                </a:lnTo>
                <a:lnTo>
                  <a:pt x="41269" y="10561"/>
                </a:lnTo>
                <a:lnTo>
                  <a:pt x="33588" y="9601"/>
                </a:lnTo>
                <a:lnTo>
                  <a:pt x="25907" y="8641"/>
                </a:lnTo>
                <a:lnTo>
                  <a:pt x="21122" y="19202"/>
                </a:lnTo>
                <a:lnTo>
                  <a:pt x="21739" y="19458"/>
                </a:lnTo>
                <a:lnTo>
                  <a:pt x="33399" y="22256"/>
                </a:lnTo>
                <a:lnTo>
                  <a:pt x="47030" y="23042"/>
                </a:lnTo>
                <a:lnTo>
                  <a:pt x="53928" y="22822"/>
                </a:lnTo>
                <a:lnTo>
                  <a:pt x="66690" y="20791"/>
                </a:lnTo>
                <a:lnTo>
                  <a:pt x="77754" y="16322"/>
                </a:lnTo>
                <a:lnTo>
                  <a:pt x="89600" y="6183"/>
                </a:lnTo>
                <a:lnTo>
                  <a:pt x="93116" y="-4800"/>
                </a:lnTo>
                <a:lnTo>
                  <a:pt x="93116" y="-9601"/>
                </a:lnTo>
                <a:lnTo>
                  <a:pt x="91196" y="-14401"/>
                </a:lnTo>
                <a:lnTo>
                  <a:pt x="88315" y="-18242"/>
                </a:lnTo>
                <a:lnTo>
                  <a:pt x="84475" y="-23027"/>
                </a:lnTo>
                <a:lnTo>
                  <a:pt x="79674" y="-26868"/>
                </a:lnTo>
                <a:lnTo>
                  <a:pt x="71993" y="-29748"/>
                </a:lnTo>
                <a:lnTo>
                  <a:pt x="71248" y="-30060"/>
                </a:lnTo>
                <a:lnTo>
                  <a:pt x="59996" y="-33319"/>
                </a:lnTo>
                <a:lnTo>
                  <a:pt x="46070" y="-34549"/>
                </a:lnTo>
                <a:lnTo>
                  <a:pt x="32691" y="-33440"/>
                </a:lnTo>
                <a:lnTo>
                  <a:pt x="20491" y="-29845"/>
                </a:lnTo>
                <a:lnTo>
                  <a:pt x="10561" y="-23987"/>
                </a:lnTo>
                <a:lnTo>
                  <a:pt x="3840" y="-19187"/>
                </a:lnTo>
                <a:lnTo>
                  <a:pt x="0" y="-12466"/>
                </a:lnTo>
                <a:lnTo>
                  <a:pt x="0" y="-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" name="object 246"/>
          <p:cNvSpPr/>
          <p:nvPr/>
        </p:nvSpPr>
        <p:spPr>
          <a:xfrm>
            <a:off x="2896468" y="3969258"/>
            <a:ext cx="91196" cy="35509"/>
          </a:xfrm>
          <a:custGeom>
            <a:avLst/>
            <a:gdLst/>
            <a:ahLst/>
            <a:cxnLst/>
            <a:rect l="l" t="t" r="r" b="b"/>
            <a:pathLst>
              <a:path w="91196" h="35509">
                <a:moveTo>
                  <a:pt x="89275" y="0"/>
                </a:moveTo>
                <a:lnTo>
                  <a:pt x="89275" y="4785"/>
                </a:lnTo>
                <a:lnTo>
                  <a:pt x="88315" y="6705"/>
                </a:lnTo>
                <a:lnTo>
                  <a:pt x="87355" y="8625"/>
                </a:lnTo>
                <a:lnTo>
                  <a:pt x="87355" y="9585"/>
                </a:lnTo>
                <a:lnTo>
                  <a:pt x="86395" y="10546"/>
                </a:lnTo>
                <a:lnTo>
                  <a:pt x="85435" y="11506"/>
                </a:lnTo>
                <a:lnTo>
                  <a:pt x="0" y="11506"/>
                </a:lnTo>
                <a:lnTo>
                  <a:pt x="0" y="13426"/>
                </a:lnTo>
                <a:lnTo>
                  <a:pt x="10561" y="35509"/>
                </a:lnTo>
                <a:lnTo>
                  <a:pt x="12481" y="34549"/>
                </a:lnTo>
                <a:lnTo>
                  <a:pt x="11521" y="31668"/>
                </a:lnTo>
                <a:lnTo>
                  <a:pt x="10561" y="29748"/>
                </a:lnTo>
                <a:lnTo>
                  <a:pt x="10561" y="25908"/>
                </a:lnTo>
                <a:lnTo>
                  <a:pt x="11521" y="24947"/>
                </a:lnTo>
                <a:lnTo>
                  <a:pt x="12481" y="23987"/>
                </a:lnTo>
                <a:lnTo>
                  <a:pt x="13441" y="23027"/>
                </a:lnTo>
                <a:lnTo>
                  <a:pt x="85435" y="23027"/>
                </a:lnTo>
                <a:lnTo>
                  <a:pt x="86395" y="23987"/>
                </a:lnTo>
                <a:lnTo>
                  <a:pt x="87355" y="24947"/>
                </a:lnTo>
                <a:lnTo>
                  <a:pt x="88315" y="25908"/>
                </a:lnTo>
                <a:lnTo>
                  <a:pt x="88315" y="26868"/>
                </a:lnTo>
                <a:lnTo>
                  <a:pt x="89275" y="29748"/>
                </a:lnTo>
                <a:lnTo>
                  <a:pt x="89275" y="33588"/>
                </a:lnTo>
                <a:lnTo>
                  <a:pt x="91196" y="33588"/>
                </a:lnTo>
                <a:lnTo>
                  <a:pt x="91196" y="0"/>
                </a:lnTo>
                <a:lnTo>
                  <a:pt x="8927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" name="object 247"/>
          <p:cNvSpPr/>
          <p:nvPr/>
        </p:nvSpPr>
        <p:spPr>
          <a:xfrm>
            <a:off x="2899349" y="3891488"/>
            <a:ext cx="90236" cy="54711"/>
          </a:xfrm>
          <a:custGeom>
            <a:avLst/>
            <a:gdLst/>
            <a:ahLst/>
            <a:cxnLst/>
            <a:rect l="l" t="t" r="r" b="b"/>
            <a:pathLst>
              <a:path w="90236" h="54711">
                <a:moveTo>
                  <a:pt x="55686" y="33604"/>
                </a:moveTo>
                <a:lnTo>
                  <a:pt x="55686" y="27843"/>
                </a:lnTo>
                <a:lnTo>
                  <a:pt x="53751" y="21122"/>
                </a:lnTo>
                <a:lnTo>
                  <a:pt x="48966" y="14401"/>
                </a:lnTo>
                <a:lnTo>
                  <a:pt x="56647" y="16322"/>
                </a:lnTo>
                <a:lnTo>
                  <a:pt x="64312" y="19202"/>
                </a:lnTo>
                <a:lnTo>
                  <a:pt x="70088" y="24002"/>
                </a:lnTo>
                <a:lnTo>
                  <a:pt x="76794" y="28803"/>
                </a:lnTo>
                <a:lnTo>
                  <a:pt x="81594" y="33604"/>
                </a:lnTo>
                <a:lnTo>
                  <a:pt x="83515" y="38404"/>
                </a:lnTo>
                <a:lnTo>
                  <a:pt x="86395" y="43205"/>
                </a:lnTo>
                <a:lnTo>
                  <a:pt x="88315" y="48966"/>
                </a:lnTo>
                <a:lnTo>
                  <a:pt x="88315" y="54711"/>
                </a:lnTo>
                <a:lnTo>
                  <a:pt x="90236" y="54711"/>
                </a:lnTo>
                <a:lnTo>
                  <a:pt x="90236" y="42245"/>
                </a:lnTo>
                <a:lnTo>
                  <a:pt x="88315" y="34564"/>
                </a:lnTo>
                <a:lnTo>
                  <a:pt x="83515" y="27843"/>
                </a:lnTo>
                <a:lnTo>
                  <a:pt x="80806" y="24088"/>
                </a:lnTo>
                <a:lnTo>
                  <a:pt x="72048" y="14662"/>
                </a:lnTo>
                <a:lnTo>
                  <a:pt x="62392" y="6720"/>
                </a:lnTo>
                <a:lnTo>
                  <a:pt x="58391" y="4861"/>
                </a:lnTo>
                <a:lnTo>
                  <a:pt x="46379" y="1139"/>
                </a:lnTo>
                <a:lnTo>
                  <a:pt x="33604" y="0"/>
                </a:lnTo>
                <a:lnTo>
                  <a:pt x="29301" y="166"/>
                </a:lnTo>
                <a:lnTo>
                  <a:pt x="16691" y="2972"/>
                </a:lnTo>
                <a:lnTo>
                  <a:pt x="5760" y="9601"/>
                </a:lnTo>
                <a:lnTo>
                  <a:pt x="0" y="14401"/>
                </a:lnTo>
                <a:lnTo>
                  <a:pt x="960" y="26883"/>
                </a:lnTo>
                <a:lnTo>
                  <a:pt x="2880" y="23042"/>
                </a:lnTo>
                <a:lnTo>
                  <a:pt x="4800" y="21122"/>
                </a:lnTo>
                <a:lnTo>
                  <a:pt x="7680" y="18242"/>
                </a:lnTo>
                <a:lnTo>
                  <a:pt x="11521" y="16322"/>
                </a:lnTo>
                <a:lnTo>
                  <a:pt x="16322" y="14401"/>
                </a:lnTo>
                <a:lnTo>
                  <a:pt x="22082" y="13441"/>
                </a:lnTo>
                <a:lnTo>
                  <a:pt x="25923" y="12481"/>
                </a:lnTo>
                <a:lnTo>
                  <a:pt x="38404" y="12481"/>
                </a:lnTo>
                <a:lnTo>
                  <a:pt x="44165" y="13441"/>
                </a:lnTo>
                <a:lnTo>
                  <a:pt x="46085" y="15361"/>
                </a:lnTo>
                <a:lnTo>
                  <a:pt x="47030" y="18242"/>
                </a:lnTo>
                <a:lnTo>
                  <a:pt x="48006" y="21122"/>
                </a:lnTo>
                <a:lnTo>
                  <a:pt x="48966" y="24002"/>
                </a:lnTo>
                <a:lnTo>
                  <a:pt x="49911" y="25923"/>
                </a:lnTo>
                <a:lnTo>
                  <a:pt x="49911" y="32644"/>
                </a:lnTo>
                <a:lnTo>
                  <a:pt x="48006" y="35524"/>
                </a:lnTo>
                <a:lnTo>
                  <a:pt x="48966" y="49926"/>
                </a:lnTo>
                <a:lnTo>
                  <a:pt x="53751" y="45125"/>
                </a:lnTo>
                <a:lnTo>
                  <a:pt x="55686" y="39364"/>
                </a:lnTo>
                <a:lnTo>
                  <a:pt x="55686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" name="object 248"/>
          <p:cNvSpPr/>
          <p:nvPr/>
        </p:nvSpPr>
        <p:spPr>
          <a:xfrm>
            <a:off x="2896468" y="3905890"/>
            <a:ext cx="51846" cy="42245"/>
          </a:xfrm>
          <a:custGeom>
            <a:avLst/>
            <a:gdLst/>
            <a:ahLst/>
            <a:cxnLst/>
            <a:rect l="l" t="t" r="r" b="b"/>
            <a:pathLst>
              <a:path w="51846" h="42245">
                <a:moveTo>
                  <a:pt x="9601" y="25923"/>
                </a:moveTo>
                <a:lnTo>
                  <a:pt x="5760" y="23042"/>
                </a:lnTo>
                <a:lnTo>
                  <a:pt x="3840" y="19202"/>
                </a:lnTo>
                <a:lnTo>
                  <a:pt x="3840" y="12481"/>
                </a:lnTo>
                <a:lnTo>
                  <a:pt x="2880" y="0"/>
                </a:lnTo>
                <a:lnTo>
                  <a:pt x="0" y="6720"/>
                </a:lnTo>
                <a:lnTo>
                  <a:pt x="0" y="23042"/>
                </a:lnTo>
                <a:lnTo>
                  <a:pt x="3840" y="29763"/>
                </a:lnTo>
                <a:lnTo>
                  <a:pt x="10561" y="35524"/>
                </a:lnTo>
                <a:lnTo>
                  <a:pt x="17282" y="39364"/>
                </a:lnTo>
                <a:lnTo>
                  <a:pt x="24002" y="42245"/>
                </a:lnTo>
                <a:lnTo>
                  <a:pt x="40325" y="42245"/>
                </a:lnTo>
                <a:lnTo>
                  <a:pt x="46070" y="39364"/>
                </a:lnTo>
                <a:lnTo>
                  <a:pt x="51846" y="35524"/>
                </a:lnTo>
                <a:lnTo>
                  <a:pt x="50886" y="21122"/>
                </a:lnTo>
                <a:lnTo>
                  <a:pt x="47045" y="24002"/>
                </a:lnTo>
                <a:lnTo>
                  <a:pt x="41285" y="27843"/>
                </a:lnTo>
                <a:lnTo>
                  <a:pt x="34564" y="29763"/>
                </a:lnTo>
                <a:lnTo>
                  <a:pt x="18242" y="29763"/>
                </a:lnTo>
                <a:lnTo>
                  <a:pt x="12481" y="28803"/>
                </a:lnTo>
                <a:lnTo>
                  <a:pt x="9601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" name="object 249"/>
          <p:cNvSpPr/>
          <p:nvPr/>
        </p:nvSpPr>
        <p:spPr>
          <a:xfrm>
            <a:off x="2896468" y="3826215"/>
            <a:ext cx="93116" cy="50871"/>
          </a:xfrm>
          <a:custGeom>
            <a:avLst/>
            <a:gdLst/>
            <a:ahLst/>
            <a:cxnLst/>
            <a:rect l="l" t="t" r="r" b="b"/>
            <a:pathLst>
              <a:path w="93116" h="50871">
                <a:moveTo>
                  <a:pt x="67193" y="50871"/>
                </a:moveTo>
                <a:lnTo>
                  <a:pt x="75834" y="50871"/>
                </a:lnTo>
                <a:lnTo>
                  <a:pt x="80634" y="48966"/>
                </a:lnTo>
                <a:lnTo>
                  <a:pt x="85435" y="45125"/>
                </a:lnTo>
                <a:lnTo>
                  <a:pt x="90236" y="40309"/>
                </a:lnTo>
                <a:lnTo>
                  <a:pt x="93116" y="33604"/>
                </a:lnTo>
                <a:lnTo>
                  <a:pt x="93116" y="18242"/>
                </a:lnTo>
                <a:lnTo>
                  <a:pt x="91196" y="11521"/>
                </a:lnTo>
                <a:lnTo>
                  <a:pt x="86395" y="6720"/>
                </a:lnTo>
                <a:lnTo>
                  <a:pt x="81594" y="1920"/>
                </a:lnTo>
                <a:lnTo>
                  <a:pt x="76794" y="0"/>
                </a:lnTo>
                <a:lnTo>
                  <a:pt x="65272" y="0"/>
                </a:lnTo>
                <a:lnTo>
                  <a:pt x="60472" y="960"/>
                </a:lnTo>
                <a:lnTo>
                  <a:pt x="55686" y="4800"/>
                </a:lnTo>
                <a:lnTo>
                  <a:pt x="52791" y="6720"/>
                </a:lnTo>
                <a:lnTo>
                  <a:pt x="48005" y="12481"/>
                </a:lnTo>
                <a:lnTo>
                  <a:pt x="41285" y="20162"/>
                </a:lnTo>
                <a:lnTo>
                  <a:pt x="36484" y="12481"/>
                </a:lnTo>
                <a:lnTo>
                  <a:pt x="32644" y="7680"/>
                </a:lnTo>
                <a:lnTo>
                  <a:pt x="29763" y="4800"/>
                </a:lnTo>
                <a:lnTo>
                  <a:pt x="25923" y="2880"/>
                </a:lnTo>
                <a:lnTo>
                  <a:pt x="22082" y="1920"/>
                </a:lnTo>
                <a:lnTo>
                  <a:pt x="14401" y="1920"/>
                </a:lnTo>
                <a:lnTo>
                  <a:pt x="10561" y="12481"/>
                </a:lnTo>
                <a:lnTo>
                  <a:pt x="13441" y="10561"/>
                </a:lnTo>
                <a:lnTo>
                  <a:pt x="22082" y="10561"/>
                </a:lnTo>
                <a:lnTo>
                  <a:pt x="24963" y="11521"/>
                </a:lnTo>
                <a:lnTo>
                  <a:pt x="27843" y="13441"/>
                </a:lnTo>
                <a:lnTo>
                  <a:pt x="30723" y="14401"/>
                </a:lnTo>
                <a:lnTo>
                  <a:pt x="34564" y="17282"/>
                </a:lnTo>
                <a:lnTo>
                  <a:pt x="39364" y="23042"/>
                </a:lnTo>
                <a:lnTo>
                  <a:pt x="29763" y="33604"/>
                </a:lnTo>
                <a:lnTo>
                  <a:pt x="27843" y="36469"/>
                </a:lnTo>
                <a:lnTo>
                  <a:pt x="25923" y="37444"/>
                </a:lnTo>
                <a:lnTo>
                  <a:pt x="24002" y="39349"/>
                </a:lnTo>
                <a:lnTo>
                  <a:pt x="21122" y="40309"/>
                </a:lnTo>
                <a:lnTo>
                  <a:pt x="13441" y="40309"/>
                </a:lnTo>
                <a:lnTo>
                  <a:pt x="10561" y="39349"/>
                </a:lnTo>
                <a:lnTo>
                  <a:pt x="7680" y="36469"/>
                </a:lnTo>
                <a:lnTo>
                  <a:pt x="4800" y="33604"/>
                </a:lnTo>
                <a:lnTo>
                  <a:pt x="3840" y="29763"/>
                </a:lnTo>
                <a:lnTo>
                  <a:pt x="3840" y="21122"/>
                </a:lnTo>
                <a:lnTo>
                  <a:pt x="5760" y="7680"/>
                </a:lnTo>
                <a:lnTo>
                  <a:pt x="1920" y="12481"/>
                </a:lnTo>
                <a:lnTo>
                  <a:pt x="0" y="18242"/>
                </a:lnTo>
                <a:lnTo>
                  <a:pt x="0" y="32628"/>
                </a:lnTo>
                <a:lnTo>
                  <a:pt x="1920" y="39349"/>
                </a:lnTo>
                <a:lnTo>
                  <a:pt x="5760" y="43190"/>
                </a:lnTo>
                <a:lnTo>
                  <a:pt x="10561" y="47990"/>
                </a:lnTo>
                <a:lnTo>
                  <a:pt x="15361" y="49911"/>
                </a:lnTo>
                <a:lnTo>
                  <a:pt x="24963" y="49911"/>
                </a:lnTo>
                <a:lnTo>
                  <a:pt x="28803" y="48966"/>
                </a:lnTo>
                <a:lnTo>
                  <a:pt x="32644" y="47030"/>
                </a:lnTo>
                <a:lnTo>
                  <a:pt x="35524" y="45125"/>
                </a:lnTo>
                <a:lnTo>
                  <a:pt x="40325" y="40309"/>
                </a:lnTo>
                <a:lnTo>
                  <a:pt x="46070" y="33604"/>
                </a:lnTo>
                <a:lnTo>
                  <a:pt x="50886" y="40309"/>
                </a:lnTo>
                <a:lnTo>
                  <a:pt x="48966" y="30723"/>
                </a:lnTo>
                <a:lnTo>
                  <a:pt x="49891" y="29567"/>
                </a:lnTo>
                <a:lnTo>
                  <a:pt x="59523" y="18211"/>
                </a:lnTo>
                <a:lnTo>
                  <a:pt x="67193" y="11521"/>
                </a:lnTo>
                <a:lnTo>
                  <a:pt x="69128" y="9601"/>
                </a:lnTo>
                <a:lnTo>
                  <a:pt x="71993" y="8641"/>
                </a:lnTo>
                <a:lnTo>
                  <a:pt x="79674" y="8641"/>
                </a:lnTo>
                <a:lnTo>
                  <a:pt x="82555" y="10561"/>
                </a:lnTo>
                <a:lnTo>
                  <a:pt x="85435" y="13441"/>
                </a:lnTo>
                <a:lnTo>
                  <a:pt x="88315" y="16322"/>
                </a:lnTo>
                <a:lnTo>
                  <a:pt x="89275" y="20162"/>
                </a:lnTo>
                <a:lnTo>
                  <a:pt x="89275" y="29763"/>
                </a:lnTo>
                <a:lnTo>
                  <a:pt x="87355" y="33604"/>
                </a:lnTo>
                <a:lnTo>
                  <a:pt x="84475" y="36469"/>
                </a:lnTo>
                <a:lnTo>
                  <a:pt x="80634" y="39349"/>
                </a:lnTo>
                <a:lnTo>
                  <a:pt x="75834" y="41285"/>
                </a:lnTo>
                <a:lnTo>
                  <a:pt x="66248" y="41285"/>
                </a:lnTo>
                <a:lnTo>
                  <a:pt x="62407" y="40309"/>
                </a:lnTo>
                <a:lnTo>
                  <a:pt x="58567" y="38404"/>
                </a:lnTo>
                <a:lnTo>
                  <a:pt x="54726" y="36469"/>
                </a:lnTo>
                <a:lnTo>
                  <a:pt x="55686" y="44150"/>
                </a:lnTo>
                <a:lnTo>
                  <a:pt x="59527" y="47030"/>
                </a:lnTo>
                <a:lnTo>
                  <a:pt x="63352" y="49911"/>
                </a:lnTo>
                <a:lnTo>
                  <a:pt x="67193" y="5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" name="object 250"/>
          <p:cNvSpPr/>
          <p:nvPr/>
        </p:nvSpPr>
        <p:spPr>
          <a:xfrm>
            <a:off x="2945434" y="3856939"/>
            <a:ext cx="6720" cy="13426"/>
          </a:xfrm>
          <a:custGeom>
            <a:avLst/>
            <a:gdLst/>
            <a:ahLst/>
            <a:cxnLst/>
            <a:rect l="l" t="t" r="r" b="b"/>
            <a:pathLst>
              <a:path w="6720" h="13426">
                <a:moveTo>
                  <a:pt x="2880" y="2880"/>
                </a:moveTo>
                <a:lnTo>
                  <a:pt x="0" y="0"/>
                </a:lnTo>
                <a:lnTo>
                  <a:pt x="1920" y="9585"/>
                </a:lnTo>
                <a:lnTo>
                  <a:pt x="6720" y="13426"/>
                </a:lnTo>
                <a:lnTo>
                  <a:pt x="5760" y="5745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" name="object 251"/>
          <p:cNvSpPr/>
          <p:nvPr/>
        </p:nvSpPr>
        <p:spPr>
          <a:xfrm>
            <a:off x="2900309" y="3828135"/>
            <a:ext cx="10561" cy="19202"/>
          </a:xfrm>
          <a:custGeom>
            <a:avLst/>
            <a:gdLst/>
            <a:ahLst/>
            <a:cxnLst/>
            <a:rect l="l" t="t" r="r" b="b"/>
            <a:pathLst>
              <a:path w="10561" h="19202">
                <a:moveTo>
                  <a:pt x="0" y="19202"/>
                </a:moveTo>
                <a:lnTo>
                  <a:pt x="960" y="15361"/>
                </a:lnTo>
                <a:lnTo>
                  <a:pt x="3840" y="12481"/>
                </a:lnTo>
                <a:lnTo>
                  <a:pt x="6720" y="10561"/>
                </a:lnTo>
                <a:lnTo>
                  <a:pt x="10561" y="0"/>
                </a:lnTo>
                <a:lnTo>
                  <a:pt x="5760" y="1920"/>
                </a:lnTo>
                <a:lnTo>
                  <a:pt x="1920" y="5760"/>
                </a:lnTo>
                <a:lnTo>
                  <a:pt x="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" name="object 252"/>
          <p:cNvSpPr/>
          <p:nvPr/>
        </p:nvSpPr>
        <p:spPr>
          <a:xfrm>
            <a:off x="2896468" y="3761902"/>
            <a:ext cx="93116" cy="50871"/>
          </a:xfrm>
          <a:custGeom>
            <a:avLst/>
            <a:gdLst/>
            <a:ahLst/>
            <a:cxnLst/>
            <a:rect l="l" t="t" r="r" b="b"/>
            <a:pathLst>
              <a:path w="93116" h="50871">
                <a:moveTo>
                  <a:pt x="12481" y="42230"/>
                </a:moveTo>
                <a:lnTo>
                  <a:pt x="8641" y="36469"/>
                </a:lnTo>
                <a:lnTo>
                  <a:pt x="8641" y="25908"/>
                </a:lnTo>
                <a:lnTo>
                  <a:pt x="10561" y="22067"/>
                </a:lnTo>
                <a:lnTo>
                  <a:pt x="13441" y="19202"/>
                </a:lnTo>
                <a:lnTo>
                  <a:pt x="16322" y="16306"/>
                </a:lnTo>
                <a:lnTo>
                  <a:pt x="19202" y="15361"/>
                </a:lnTo>
                <a:lnTo>
                  <a:pt x="27843" y="15361"/>
                </a:lnTo>
                <a:lnTo>
                  <a:pt x="30723" y="16306"/>
                </a:lnTo>
                <a:lnTo>
                  <a:pt x="33604" y="17266"/>
                </a:lnTo>
                <a:lnTo>
                  <a:pt x="36484" y="19202"/>
                </a:lnTo>
                <a:lnTo>
                  <a:pt x="39364" y="22067"/>
                </a:lnTo>
                <a:lnTo>
                  <a:pt x="41285" y="24947"/>
                </a:lnTo>
                <a:lnTo>
                  <a:pt x="43205" y="28788"/>
                </a:lnTo>
                <a:lnTo>
                  <a:pt x="44165" y="31668"/>
                </a:lnTo>
                <a:lnTo>
                  <a:pt x="45125" y="35509"/>
                </a:lnTo>
                <a:lnTo>
                  <a:pt x="47045" y="35509"/>
                </a:lnTo>
                <a:lnTo>
                  <a:pt x="47045" y="29748"/>
                </a:lnTo>
                <a:lnTo>
                  <a:pt x="48005" y="26868"/>
                </a:lnTo>
                <a:lnTo>
                  <a:pt x="48966" y="23027"/>
                </a:lnTo>
                <a:lnTo>
                  <a:pt x="50886" y="20147"/>
                </a:lnTo>
                <a:lnTo>
                  <a:pt x="51846" y="17266"/>
                </a:lnTo>
                <a:lnTo>
                  <a:pt x="53751" y="15361"/>
                </a:lnTo>
                <a:lnTo>
                  <a:pt x="54726" y="14386"/>
                </a:lnTo>
                <a:lnTo>
                  <a:pt x="56631" y="12466"/>
                </a:lnTo>
                <a:lnTo>
                  <a:pt x="59527" y="11521"/>
                </a:lnTo>
                <a:lnTo>
                  <a:pt x="62407" y="10546"/>
                </a:lnTo>
                <a:lnTo>
                  <a:pt x="66248" y="9585"/>
                </a:lnTo>
                <a:lnTo>
                  <a:pt x="73913" y="9585"/>
                </a:lnTo>
                <a:lnTo>
                  <a:pt x="78714" y="11521"/>
                </a:lnTo>
                <a:lnTo>
                  <a:pt x="81594" y="14386"/>
                </a:lnTo>
                <a:lnTo>
                  <a:pt x="85435" y="18227"/>
                </a:lnTo>
                <a:lnTo>
                  <a:pt x="87355" y="22067"/>
                </a:lnTo>
                <a:lnTo>
                  <a:pt x="87355" y="29748"/>
                </a:lnTo>
                <a:lnTo>
                  <a:pt x="86395" y="31668"/>
                </a:lnTo>
                <a:lnTo>
                  <a:pt x="86395" y="32628"/>
                </a:lnTo>
                <a:lnTo>
                  <a:pt x="85435" y="34549"/>
                </a:lnTo>
                <a:lnTo>
                  <a:pt x="84475" y="36469"/>
                </a:lnTo>
                <a:lnTo>
                  <a:pt x="82555" y="39349"/>
                </a:lnTo>
                <a:lnTo>
                  <a:pt x="81594" y="41269"/>
                </a:lnTo>
                <a:lnTo>
                  <a:pt x="81594" y="43190"/>
                </a:lnTo>
                <a:lnTo>
                  <a:pt x="80634" y="44150"/>
                </a:lnTo>
                <a:lnTo>
                  <a:pt x="80634" y="47030"/>
                </a:lnTo>
                <a:lnTo>
                  <a:pt x="81594" y="47990"/>
                </a:lnTo>
                <a:lnTo>
                  <a:pt x="82555" y="48950"/>
                </a:lnTo>
                <a:lnTo>
                  <a:pt x="83515" y="49911"/>
                </a:lnTo>
                <a:lnTo>
                  <a:pt x="84475" y="50871"/>
                </a:lnTo>
                <a:lnTo>
                  <a:pt x="87355" y="50871"/>
                </a:lnTo>
                <a:lnTo>
                  <a:pt x="89275" y="49911"/>
                </a:lnTo>
                <a:lnTo>
                  <a:pt x="91196" y="47030"/>
                </a:lnTo>
                <a:lnTo>
                  <a:pt x="92156" y="45110"/>
                </a:lnTo>
                <a:lnTo>
                  <a:pt x="93116" y="41269"/>
                </a:lnTo>
                <a:lnTo>
                  <a:pt x="93116" y="34549"/>
                </a:lnTo>
                <a:lnTo>
                  <a:pt x="92832" y="29265"/>
                </a:lnTo>
                <a:lnTo>
                  <a:pt x="89260" y="16666"/>
                </a:lnTo>
                <a:lnTo>
                  <a:pt x="81594" y="6705"/>
                </a:lnTo>
                <a:lnTo>
                  <a:pt x="75834" y="1920"/>
                </a:lnTo>
                <a:lnTo>
                  <a:pt x="69128" y="0"/>
                </a:lnTo>
                <a:lnTo>
                  <a:pt x="56631" y="0"/>
                </a:lnTo>
                <a:lnTo>
                  <a:pt x="51846" y="960"/>
                </a:lnTo>
                <a:lnTo>
                  <a:pt x="48005" y="3840"/>
                </a:lnTo>
                <a:lnTo>
                  <a:pt x="43205" y="6705"/>
                </a:lnTo>
                <a:lnTo>
                  <a:pt x="40325" y="10546"/>
                </a:lnTo>
                <a:lnTo>
                  <a:pt x="38404" y="16306"/>
                </a:lnTo>
                <a:lnTo>
                  <a:pt x="31683" y="8641"/>
                </a:lnTo>
                <a:lnTo>
                  <a:pt x="24963" y="3840"/>
                </a:lnTo>
                <a:lnTo>
                  <a:pt x="14401" y="3840"/>
                </a:lnTo>
                <a:lnTo>
                  <a:pt x="10561" y="5745"/>
                </a:lnTo>
                <a:lnTo>
                  <a:pt x="6720" y="8641"/>
                </a:lnTo>
                <a:lnTo>
                  <a:pt x="1920" y="12466"/>
                </a:lnTo>
                <a:lnTo>
                  <a:pt x="0" y="18227"/>
                </a:lnTo>
                <a:lnTo>
                  <a:pt x="0" y="30708"/>
                </a:lnTo>
                <a:lnTo>
                  <a:pt x="1920" y="35509"/>
                </a:lnTo>
                <a:lnTo>
                  <a:pt x="4800" y="39349"/>
                </a:lnTo>
                <a:lnTo>
                  <a:pt x="7680" y="43190"/>
                </a:lnTo>
                <a:lnTo>
                  <a:pt x="12481" y="47030"/>
                </a:lnTo>
                <a:lnTo>
                  <a:pt x="19202" y="48950"/>
                </a:lnTo>
                <a:lnTo>
                  <a:pt x="20162" y="47030"/>
                </a:lnTo>
                <a:lnTo>
                  <a:pt x="12481" y="422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" name="object 253"/>
          <p:cNvSpPr/>
          <p:nvPr/>
        </p:nvSpPr>
        <p:spPr>
          <a:xfrm>
            <a:off x="3051017" y="3969258"/>
            <a:ext cx="91196" cy="35509"/>
          </a:xfrm>
          <a:custGeom>
            <a:avLst/>
            <a:gdLst/>
            <a:ahLst/>
            <a:cxnLst/>
            <a:rect l="l" t="t" r="r" b="b"/>
            <a:pathLst>
              <a:path w="91196" h="35509">
                <a:moveTo>
                  <a:pt x="89291" y="0"/>
                </a:moveTo>
                <a:lnTo>
                  <a:pt x="88331" y="4785"/>
                </a:lnTo>
                <a:lnTo>
                  <a:pt x="88331" y="6705"/>
                </a:lnTo>
                <a:lnTo>
                  <a:pt x="87355" y="8625"/>
                </a:lnTo>
                <a:lnTo>
                  <a:pt x="87355" y="9585"/>
                </a:lnTo>
                <a:lnTo>
                  <a:pt x="86410" y="10546"/>
                </a:lnTo>
                <a:lnTo>
                  <a:pt x="84490" y="11506"/>
                </a:lnTo>
                <a:lnTo>
                  <a:pt x="0" y="11506"/>
                </a:lnTo>
                <a:lnTo>
                  <a:pt x="0" y="13426"/>
                </a:lnTo>
                <a:lnTo>
                  <a:pt x="10561" y="35509"/>
                </a:lnTo>
                <a:lnTo>
                  <a:pt x="12496" y="34549"/>
                </a:lnTo>
                <a:lnTo>
                  <a:pt x="10561" y="31668"/>
                </a:lnTo>
                <a:lnTo>
                  <a:pt x="10561" y="25908"/>
                </a:lnTo>
                <a:lnTo>
                  <a:pt x="11521" y="24947"/>
                </a:lnTo>
                <a:lnTo>
                  <a:pt x="12496" y="23987"/>
                </a:lnTo>
                <a:lnTo>
                  <a:pt x="13441" y="23027"/>
                </a:lnTo>
                <a:lnTo>
                  <a:pt x="85450" y="23027"/>
                </a:lnTo>
                <a:lnTo>
                  <a:pt x="86410" y="23987"/>
                </a:lnTo>
                <a:lnTo>
                  <a:pt x="87355" y="24947"/>
                </a:lnTo>
                <a:lnTo>
                  <a:pt x="87355" y="25908"/>
                </a:lnTo>
                <a:lnTo>
                  <a:pt x="88331" y="26868"/>
                </a:lnTo>
                <a:lnTo>
                  <a:pt x="88331" y="29748"/>
                </a:lnTo>
                <a:lnTo>
                  <a:pt x="89291" y="33588"/>
                </a:lnTo>
                <a:lnTo>
                  <a:pt x="91196" y="33588"/>
                </a:lnTo>
                <a:lnTo>
                  <a:pt x="91196" y="0"/>
                </a:lnTo>
                <a:lnTo>
                  <a:pt x="8929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" name="object 254"/>
          <p:cNvSpPr/>
          <p:nvPr/>
        </p:nvSpPr>
        <p:spPr>
          <a:xfrm>
            <a:off x="3053913" y="3891488"/>
            <a:ext cx="90236" cy="54711"/>
          </a:xfrm>
          <a:custGeom>
            <a:avLst/>
            <a:gdLst/>
            <a:ahLst/>
            <a:cxnLst/>
            <a:rect l="l" t="t" r="r" b="b"/>
            <a:pathLst>
              <a:path w="90236" h="54711">
                <a:moveTo>
                  <a:pt x="55671" y="33604"/>
                </a:moveTo>
                <a:lnTo>
                  <a:pt x="55671" y="27843"/>
                </a:lnTo>
                <a:lnTo>
                  <a:pt x="53751" y="21122"/>
                </a:lnTo>
                <a:lnTo>
                  <a:pt x="48950" y="14401"/>
                </a:lnTo>
                <a:lnTo>
                  <a:pt x="56631" y="16322"/>
                </a:lnTo>
                <a:lnTo>
                  <a:pt x="63352" y="19202"/>
                </a:lnTo>
                <a:lnTo>
                  <a:pt x="70073" y="24002"/>
                </a:lnTo>
                <a:lnTo>
                  <a:pt x="76794" y="28803"/>
                </a:lnTo>
                <a:lnTo>
                  <a:pt x="81594" y="33604"/>
                </a:lnTo>
                <a:lnTo>
                  <a:pt x="83515" y="38404"/>
                </a:lnTo>
                <a:lnTo>
                  <a:pt x="86395" y="43205"/>
                </a:lnTo>
                <a:lnTo>
                  <a:pt x="87355" y="48966"/>
                </a:lnTo>
                <a:lnTo>
                  <a:pt x="87355" y="54711"/>
                </a:lnTo>
                <a:lnTo>
                  <a:pt x="90236" y="54711"/>
                </a:lnTo>
                <a:lnTo>
                  <a:pt x="90236" y="42245"/>
                </a:lnTo>
                <a:lnTo>
                  <a:pt x="87355" y="34564"/>
                </a:lnTo>
                <a:lnTo>
                  <a:pt x="83515" y="27843"/>
                </a:lnTo>
                <a:lnTo>
                  <a:pt x="80438" y="23627"/>
                </a:lnTo>
                <a:lnTo>
                  <a:pt x="71639" y="14469"/>
                </a:lnTo>
                <a:lnTo>
                  <a:pt x="61432" y="6720"/>
                </a:lnTo>
                <a:lnTo>
                  <a:pt x="58494" y="5199"/>
                </a:lnTo>
                <a:lnTo>
                  <a:pt x="46672" y="1216"/>
                </a:lnTo>
                <a:lnTo>
                  <a:pt x="33588" y="0"/>
                </a:lnTo>
                <a:lnTo>
                  <a:pt x="29287" y="166"/>
                </a:lnTo>
                <a:lnTo>
                  <a:pt x="16682" y="2972"/>
                </a:lnTo>
                <a:lnTo>
                  <a:pt x="5745" y="9601"/>
                </a:lnTo>
                <a:lnTo>
                  <a:pt x="0" y="14401"/>
                </a:lnTo>
                <a:lnTo>
                  <a:pt x="944" y="26883"/>
                </a:lnTo>
                <a:lnTo>
                  <a:pt x="2880" y="23042"/>
                </a:lnTo>
                <a:lnTo>
                  <a:pt x="4785" y="21122"/>
                </a:lnTo>
                <a:lnTo>
                  <a:pt x="7665" y="18242"/>
                </a:lnTo>
                <a:lnTo>
                  <a:pt x="11506" y="16322"/>
                </a:lnTo>
                <a:lnTo>
                  <a:pt x="16306" y="14401"/>
                </a:lnTo>
                <a:lnTo>
                  <a:pt x="21107" y="13441"/>
                </a:lnTo>
                <a:lnTo>
                  <a:pt x="25908" y="12481"/>
                </a:lnTo>
                <a:lnTo>
                  <a:pt x="38389" y="12481"/>
                </a:lnTo>
                <a:lnTo>
                  <a:pt x="44150" y="13441"/>
                </a:lnTo>
                <a:lnTo>
                  <a:pt x="46070" y="15361"/>
                </a:lnTo>
                <a:lnTo>
                  <a:pt x="47030" y="18242"/>
                </a:lnTo>
                <a:lnTo>
                  <a:pt x="47990" y="21122"/>
                </a:lnTo>
                <a:lnTo>
                  <a:pt x="48950" y="24002"/>
                </a:lnTo>
                <a:lnTo>
                  <a:pt x="49911" y="25923"/>
                </a:lnTo>
                <a:lnTo>
                  <a:pt x="49911" y="27843"/>
                </a:lnTo>
                <a:lnTo>
                  <a:pt x="53751" y="45125"/>
                </a:lnTo>
                <a:lnTo>
                  <a:pt x="55671" y="39364"/>
                </a:lnTo>
                <a:lnTo>
                  <a:pt x="55671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" name="object 255"/>
          <p:cNvSpPr/>
          <p:nvPr/>
        </p:nvSpPr>
        <p:spPr>
          <a:xfrm>
            <a:off x="3051017" y="3905890"/>
            <a:ext cx="56647" cy="42245"/>
          </a:xfrm>
          <a:custGeom>
            <a:avLst/>
            <a:gdLst/>
            <a:ahLst/>
            <a:cxnLst/>
            <a:rect l="l" t="t" r="r" b="b"/>
            <a:pathLst>
              <a:path w="56647" h="42245">
                <a:moveTo>
                  <a:pt x="3840" y="19202"/>
                </a:moveTo>
                <a:lnTo>
                  <a:pt x="3840" y="12481"/>
                </a:lnTo>
                <a:lnTo>
                  <a:pt x="2895" y="0"/>
                </a:lnTo>
                <a:lnTo>
                  <a:pt x="0" y="6720"/>
                </a:lnTo>
                <a:lnTo>
                  <a:pt x="0" y="23042"/>
                </a:lnTo>
                <a:lnTo>
                  <a:pt x="3840" y="29763"/>
                </a:lnTo>
                <a:lnTo>
                  <a:pt x="10561" y="35524"/>
                </a:lnTo>
                <a:lnTo>
                  <a:pt x="17282" y="39364"/>
                </a:lnTo>
                <a:lnTo>
                  <a:pt x="24003" y="42245"/>
                </a:lnTo>
                <a:lnTo>
                  <a:pt x="40325" y="42245"/>
                </a:lnTo>
                <a:lnTo>
                  <a:pt x="46085" y="39364"/>
                </a:lnTo>
                <a:lnTo>
                  <a:pt x="50886" y="35524"/>
                </a:lnTo>
                <a:lnTo>
                  <a:pt x="56647" y="30723"/>
                </a:lnTo>
                <a:lnTo>
                  <a:pt x="52806" y="13441"/>
                </a:lnTo>
                <a:lnTo>
                  <a:pt x="52806" y="18242"/>
                </a:lnTo>
                <a:lnTo>
                  <a:pt x="50886" y="21122"/>
                </a:lnTo>
                <a:lnTo>
                  <a:pt x="47045" y="24002"/>
                </a:lnTo>
                <a:lnTo>
                  <a:pt x="41285" y="27843"/>
                </a:lnTo>
                <a:lnTo>
                  <a:pt x="34564" y="29763"/>
                </a:lnTo>
                <a:lnTo>
                  <a:pt x="18242" y="29763"/>
                </a:lnTo>
                <a:lnTo>
                  <a:pt x="12496" y="28803"/>
                </a:lnTo>
                <a:lnTo>
                  <a:pt x="9616" y="25923"/>
                </a:lnTo>
                <a:lnTo>
                  <a:pt x="5775" y="23042"/>
                </a:lnTo>
                <a:lnTo>
                  <a:pt x="384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" name="object 256"/>
          <p:cNvSpPr/>
          <p:nvPr/>
        </p:nvSpPr>
        <p:spPr>
          <a:xfrm>
            <a:off x="3051017" y="3826215"/>
            <a:ext cx="93131" cy="50871"/>
          </a:xfrm>
          <a:custGeom>
            <a:avLst/>
            <a:gdLst/>
            <a:ahLst/>
            <a:cxnLst/>
            <a:rect l="l" t="t" r="r" b="b"/>
            <a:pathLst>
              <a:path w="93131" h="50871">
                <a:moveTo>
                  <a:pt x="71048" y="50871"/>
                </a:moveTo>
                <a:lnTo>
                  <a:pt x="75849" y="50871"/>
                </a:lnTo>
                <a:lnTo>
                  <a:pt x="80650" y="48966"/>
                </a:lnTo>
                <a:lnTo>
                  <a:pt x="84490" y="45125"/>
                </a:lnTo>
                <a:lnTo>
                  <a:pt x="90251" y="40309"/>
                </a:lnTo>
                <a:lnTo>
                  <a:pt x="93131" y="33604"/>
                </a:lnTo>
                <a:lnTo>
                  <a:pt x="93131" y="18242"/>
                </a:lnTo>
                <a:lnTo>
                  <a:pt x="90251" y="11521"/>
                </a:lnTo>
                <a:lnTo>
                  <a:pt x="86410" y="6720"/>
                </a:lnTo>
                <a:lnTo>
                  <a:pt x="81610" y="1920"/>
                </a:lnTo>
                <a:lnTo>
                  <a:pt x="75849" y="0"/>
                </a:lnTo>
                <a:lnTo>
                  <a:pt x="65288" y="0"/>
                </a:lnTo>
                <a:lnTo>
                  <a:pt x="60487" y="960"/>
                </a:lnTo>
                <a:lnTo>
                  <a:pt x="55686" y="4800"/>
                </a:lnTo>
                <a:lnTo>
                  <a:pt x="51846" y="6720"/>
                </a:lnTo>
                <a:lnTo>
                  <a:pt x="48006" y="12481"/>
                </a:lnTo>
                <a:lnTo>
                  <a:pt x="41285" y="20162"/>
                </a:lnTo>
                <a:lnTo>
                  <a:pt x="36484" y="12481"/>
                </a:lnTo>
                <a:lnTo>
                  <a:pt x="32644" y="7680"/>
                </a:lnTo>
                <a:lnTo>
                  <a:pt x="28803" y="4800"/>
                </a:lnTo>
                <a:lnTo>
                  <a:pt x="25923" y="2880"/>
                </a:lnTo>
                <a:lnTo>
                  <a:pt x="22082" y="1920"/>
                </a:lnTo>
                <a:lnTo>
                  <a:pt x="14401" y="1920"/>
                </a:lnTo>
                <a:lnTo>
                  <a:pt x="10561" y="12481"/>
                </a:lnTo>
                <a:lnTo>
                  <a:pt x="13441" y="10561"/>
                </a:lnTo>
                <a:lnTo>
                  <a:pt x="22082" y="10561"/>
                </a:lnTo>
                <a:lnTo>
                  <a:pt x="24963" y="11521"/>
                </a:lnTo>
                <a:lnTo>
                  <a:pt x="27843" y="13441"/>
                </a:lnTo>
                <a:lnTo>
                  <a:pt x="30723" y="14401"/>
                </a:lnTo>
                <a:lnTo>
                  <a:pt x="34564" y="17282"/>
                </a:lnTo>
                <a:lnTo>
                  <a:pt x="39364" y="23042"/>
                </a:lnTo>
                <a:lnTo>
                  <a:pt x="29763" y="33604"/>
                </a:lnTo>
                <a:lnTo>
                  <a:pt x="27843" y="36469"/>
                </a:lnTo>
                <a:lnTo>
                  <a:pt x="25923" y="37444"/>
                </a:lnTo>
                <a:lnTo>
                  <a:pt x="23042" y="39349"/>
                </a:lnTo>
                <a:lnTo>
                  <a:pt x="21122" y="40309"/>
                </a:lnTo>
                <a:lnTo>
                  <a:pt x="13441" y="40309"/>
                </a:lnTo>
                <a:lnTo>
                  <a:pt x="9616" y="39349"/>
                </a:lnTo>
                <a:lnTo>
                  <a:pt x="7680" y="36469"/>
                </a:lnTo>
                <a:lnTo>
                  <a:pt x="4800" y="33604"/>
                </a:lnTo>
                <a:lnTo>
                  <a:pt x="3840" y="29763"/>
                </a:lnTo>
                <a:lnTo>
                  <a:pt x="3840" y="21122"/>
                </a:lnTo>
                <a:lnTo>
                  <a:pt x="5775" y="7680"/>
                </a:lnTo>
                <a:lnTo>
                  <a:pt x="1935" y="12481"/>
                </a:lnTo>
                <a:lnTo>
                  <a:pt x="0" y="18242"/>
                </a:lnTo>
                <a:lnTo>
                  <a:pt x="0" y="32628"/>
                </a:lnTo>
                <a:lnTo>
                  <a:pt x="1935" y="39349"/>
                </a:lnTo>
                <a:lnTo>
                  <a:pt x="5775" y="43190"/>
                </a:lnTo>
                <a:lnTo>
                  <a:pt x="10561" y="47990"/>
                </a:lnTo>
                <a:lnTo>
                  <a:pt x="15361" y="49911"/>
                </a:lnTo>
                <a:lnTo>
                  <a:pt x="24963" y="49911"/>
                </a:lnTo>
                <a:lnTo>
                  <a:pt x="28803" y="48966"/>
                </a:lnTo>
                <a:lnTo>
                  <a:pt x="31683" y="47030"/>
                </a:lnTo>
                <a:lnTo>
                  <a:pt x="35524" y="45125"/>
                </a:lnTo>
                <a:lnTo>
                  <a:pt x="40325" y="40309"/>
                </a:lnTo>
                <a:lnTo>
                  <a:pt x="46085" y="33604"/>
                </a:lnTo>
                <a:lnTo>
                  <a:pt x="50886" y="40309"/>
                </a:lnTo>
                <a:lnTo>
                  <a:pt x="48966" y="30723"/>
                </a:lnTo>
                <a:lnTo>
                  <a:pt x="49792" y="29557"/>
                </a:lnTo>
                <a:lnTo>
                  <a:pt x="59189" y="18207"/>
                </a:lnTo>
                <a:lnTo>
                  <a:pt x="67208" y="11521"/>
                </a:lnTo>
                <a:lnTo>
                  <a:pt x="69128" y="9601"/>
                </a:lnTo>
                <a:lnTo>
                  <a:pt x="72009" y="8641"/>
                </a:lnTo>
                <a:lnTo>
                  <a:pt x="79689" y="8641"/>
                </a:lnTo>
                <a:lnTo>
                  <a:pt x="82570" y="10561"/>
                </a:lnTo>
                <a:lnTo>
                  <a:pt x="85450" y="13441"/>
                </a:lnTo>
                <a:lnTo>
                  <a:pt x="88331" y="16322"/>
                </a:lnTo>
                <a:lnTo>
                  <a:pt x="89291" y="20162"/>
                </a:lnTo>
                <a:lnTo>
                  <a:pt x="89291" y="29763"/>
                </a:lnTo>
                <a:lnTo>
                  <a:pt x="87355" y="33604"/>
                </a:lnTo>
                <a:lnTo>
                  <a:pt x="84490" y="36469"/>
                </a:lnTo>
                <a:lnTo>
                  <a:pt x="80650" y="39349"/>
                </a:lnTo>
                <a:lnTo>
                  <a:pt x="75849" y="41285"/>
                </a:lnTo>
                <a:lnTo>
                  <a:pt x="66248" y="41285"/>
                </a:lnTo>
                <a:lnTo>
                  <a:pt x="62407" y="40309"/>
                </a:lnTo>
                <a:lnTo>
                  <a:pt x="63367" y="49911"/>
                </a:lnTo>
                <a:lnTo>
                  <a:pt x="67208" y="50871"/>
                </a:lnTo>
                <a:lnTo>
                  <a:pt x="71048" y="5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" name="object 257"/>
          <p:cNvSpPr/>
          <p:nvPr/>
        </p:nvSpPr>
        <p:spPr>
          <a:xfrm>
            <a:off x="3099983" y="3856939"/>
            <a:ext cx="14401" cy="19187"/>
          </a:xfrm>
          <a:custGeom>
            <a:avLst/>
            <a:gdLst/>
            <a:ahLst/>
            <a:cxnLst/>
            <a:rect l="l" t="t" r="r" b="b"/>
            <a:pathLst>
              <a:path w="14401" h="19187">
                <a:moveTo>
                  <a:pt x="0" y="0"/>
                </a:moveTo>
                <a:lnTo>
                  <a:pt x="1920" y="9585"/>
                </a:lnTo>
                <a:lnTo>
                  <a:pt x="5760" y="13426"/>
                </a:lnTo>
                <a:lnTo>
                  <a:pt x="9601" y="16306"/>
                </a:lnTo>
                <a:lnTo>
                  <a:pt x="14401" y="19187"/>
                </a:lnTo>
                <a:lnTo>
                  <a:pt x="13441" y="9585"/>
                </a:lnTo>
                <a:lnTo>
                  <a:pt x="9601" y="7680"/>
                </a:lnTo>
                <a:lnTo>
                  <a:pt x="5760" y="5745"/>
                </a:lnTo>
                <a:lnTo>
                  <a:pt x="2880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" name="object 258"/>
          <p:cNvSpPr/>
          <p:nvPr/>
        </p:nvSpPr>
        <p:spPr>
          <a:xfrm>
            <a:off x="3054857" y="3828135"/>
            <a:ext cx="10561" cy="19202"/>
          </a:xfrm>
          <a:custGeom>
            <a:avLst/>
            <a:gdLst/>
            <a:ahLst/>
            <a:cxnLst/>
            <a:rect l="l" t="t" r="r" b="b"/>
            <a:pathLst>
              <a:path w="10561" h="19202">
                <a:moveTo>
                  <a:pt x="0" y="19202"/>
                </a:moveTo>
                <a:lnTo>
                  <a:pt x="960" y="15361"/>
                </a:lnTo>
                <a:lnTo>
                  <a:pt x="3840" y="12481"/>
                </a:lnTo>
                <a:lnTo>
                  <a:pt x="6720" y="10561"/>
                </a:lnTo>
                <a:lnTo>
                  <a:pt x="10561" y="0"/>
                </a:lnTo>
                <a:lnTo>
                  <a:pt x="5775" y="1920"/>
                </a:lnTo>
                <a:lnTo>
                  <a:pt x="1935" y="5760"/>
                </a:lnTo>
                <a:lnTo>
                  <a:pt x="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" name="object 259"/>
          <p:cNvSpPr/>
          <p:nvPr/>
        </p:nvSpPr>
        <p:spPr>
          <a:xfrm>
            <a:off x="3051017" y="3755181"/>
            <a:ext cx="89291" cy="56631"/>
          </a:xfrm>
          <a:custGeom>
            <a:avLst/>
            <a:gdLst/>
            <a:ahLst/>
            <a:cxnLst/>
            <a:rect l="l" t="t" r="r" b="b"/>
            <a:pathLst>
              <a:path w="89291" h="56631">
                <a:moveTo>
                  <a:pt x="5775" y="16306"/>
                </a:moveTo>
                <a:lnTo>
                  <a:pt x="3840" y="12466"/>
                </a:lnTo>
                <a:lnTo>
                  <a:pt x="2895" y="7680"/>
                </a:lnTo>
                <a:lnTo>
                  <a:pt x="1935" y="1920"/>
                </a:lnTo>
                <a:lnTo>
                  <a:pt x="0" y="1920"/>
                </a:lnTo>
                <a:lnTo>
                  <a:pt x="0" y="10561"/>
                </a:lnTo>
                <a:lnTo>
                  <a:pt x="960" y="16306"/>
                </a:lnTo>
                <a:lnTo>
                  <a:pt x="2895" y="21107"/>
                </a:lnTo>
                <a:lnTo>
                  <a:pt x="4800" y="26868"/>
                </a:lnTo>
                <a:lnTo>
                  <a:pt x="8641" y="32628"/>
                </a:lnTo>
                <a:lnTo>
                  <a:pt x="14401" y="38389"/>
                </a:lnTo>
                <a:lnTo>
                  <a:pt x="19202" y="44150"/>
                </a:lnTo>
                <a:lnTo>
                  <a:pt x="25923" y="48950"/>
                </a:lnTo>
                <a:lnTo>
                  <a:pt x="33604" y="51831"/>
                </a:lnTo>
                <a:lnTo>
                  <a:pt x="40325" y="55671"/>
                </a:lnTo>
                <a:lnTo>
                  <a:pt x="48006" y="56631"/>
                </a:lnTo>
                <a:lnTo>
                  <a:pt x="55686" y="56631"/>
                </a:lnTo>
                <a:lnTo>
                  <a:pt x="64123" y="55988"/>
                </a:lnTo>
                <a:lnTo>
                  <a:pt x="60487" y="44150"/>
                </a:lnTo>
                <a:lnTo>
                  <a:pt x="51846" y="44150"/>
                </a:lnTo>
                <a:lnTo>
                  <a:pt x="46085" y="43190"/>
                </a:lnTo>
                <a:lnTo>
                  <a:pt x="43205" y="39349"/>
                </a:lnTo>
                <a:lnTo>
                  <a:pt x="42245" y="36469"/>
                </a:lnTo>
                <a:lnTo>
                  <a:pt x="41285" y="34549"/>
                </a:lnTo>
                <a:lnTo>
                  <a:pt x="40325" y="32628"/>
                </a:lnTo>
                <a:lnTo>
                  <a:pt x="40325" y="23987"/>
                </a:lnTo>
                <a:lnTo>
                  <a:pt x="43205" y="19187"/>
                </a:lnTo>
                <a:lnTo>
                  <a:pt x="48966" y="16306"/>
                </a:lnTo>
                <a:lnTo>
                  <a:pt x="53766" y="13426"/>
                </a:lnTo>
                <a:lnTo>
                  <a:pt x="60487" y="12466"/>
                </a:lnTo>
                <a:lnTo>
                  <a:pt x="74889" y="12466"/>
                </a:lnTo>
                <a:lnTo>
                  <a:pt x="79689" y="13426"/>
                </a:lnTo>
                <a:lnTo>
                  <a:pt x="83530" y="16306"/>
                </a:lnTo>
                <a:lnTo>
                  <a:pt x="87355" y="20147"/>
                </a:lnTo>
                <a:lnTo>
                  <a:pt x="89291" y="23027"/>
                </a:lnTo>
                <a:lnTo>
                  <a:pt x="89291" y="12466"/>
                </a:lnTo>
                <a:lnTo>
                  <a:pt x="81610" y="7680"/>
                </a:lnTo>
                <a:lnTo>
                  <a:pt x="75849" y="2880"/>
                </a:lnTo>
                <a:lnTo>
                  <a:pt x="68168" y="0"/>
                </a:lnTo>
                <a:lnTo>
                  <a:pt x="53766" y="0"/>
                </a:lnTo>
                <a:lnTo>
                  <a:pt x="47045" y="2880"/>
                </a:lnTo>
                <a:lnTo>
                  <a:pt x="42245" y="6720"/>
                </a:lnTo>
                <a:lnTo>
                  <a:pt x="37444" y="11521"/>
                </a:lnTo>
                <a:lnTo>
                  <a:pt x="34564" y="17266"/>
                </a:lnTo>
                <a:lnTo>
                  <a:pt x="34564" y="29748"/>
                </a:lnTo>
                <a:lnTo>
                  <a:pt x="36484" y="35509"/>
                </a:lnTo>
                <a:lnTo>
                  <a:pt x="41285" y="42230"/>
                </a:lnTo>
                <a:lnTo>
                  <a:pt x="35524" y="40309"/>
                </a:lnTo>
                <a:lnTo>
                  <a:pt x="29763" y="38389"/>
                </a:lnTo>
                <a:lnTo>
                  <a:pt x="25923" y="36469"/>
                </a:lnTo>
                <a:lnTo>
                  <a:pt x="21122" y="33588"/>
                </a:lnTo>
                <a:lnTo>
                  <a:pt x="17282" y="30708"/>
                </a:lnTo>
                <a:lnTo>
                  <a:pt x="13441" y="26868"/>
                </a:lnTo>
                <a:lnTo>
                  <a:pt x="9616" y="23987"/>
                </a:lnTo>
                <a:lnTo>
                  <a:pt x="7680" y="20147"/>
                </a:lnTo>
                <a:lnTo>
                  <a:pt x="5775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" name="object 260"/>
          <p:cNvSpPr/>
          <p:nvPr/>
        </p:nvSpPr>
        <p:spPr>
          <a:xfrm>
            <a:off x="3111505" y="3767648"/>
            <a:ext cx="32644" cy="43521"/>
          </a:xfrm>
          <a:custGeom>
            <a:avLst/>
            <a:gdLst/>
            <a:ahLst/>
            <a:cxnLst/>
            <a:rect l="l" t="t" r="r" b="b"/>
            <a:pathLst>
              <a:path w="32644" h="43521">
                <a:moveTo>
                  <a:pt x="25923" y="23042"/>
                </a:moveTo>
                <a:lnTo>
                  <a:pt x="23042" y="25923"/>
                </a:lnTo>
                <a:lnTo>
                  <a:pt x="18242" y="27843"/>
                </a:lnTo>
                <a:lnTo>
                  <a:pt x="13441" y="29763"/>
                </a:lnTo>
                <a:lnTo>
                  <a:pt x="8641" y="31683"/>
                </a:lnTo>
                <a:lnTo>
                  <a:pt x="0" y="31683"/>
                </a:lnTo>
                <a:lnTo>
                  <a:pt x="3636" y="43521"/>
                </a:lnTo>
                <a:lnTo>
                  <a:pt x="15885" y="39553"/>
                </a:lnTo>
                <a:lnTo>
                  <a:pt x="25923" y="31683"/>
                </a:lnTo>
                <a:lnTo>
                  <a:pt x="30708" y="27843"/>
                </a:lnTo>
                <a:lnTo>
                  <a:pt x="32644" y="22082"/>
                </a:lnTo>
                <a:lnTo>
                  <a:pt x="32644" y="7680"/>
                </a:lnTo>
                <a:lnTo>
                  <a:pt x="28803" y="0"/>
                </a:lnTo>
                <a:lnTo>
                  <a:pt x="28803" y="17282"/>
                </a:lnTo>
                <a:lnTo>
                  <a:pt x="27843" y="20162"/>
                </a:lnTo>
                <a:lnTo>
                  <a:pt x="25923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" name="object 261"/>
          <p:cNvSpPr/>
          <p:nvPr/>
        </p:nvSpPr>
        <p:spPr>
          <a:xfrm>
            <a:off x="3205581" y="3969258"/>
            <a:ext cx="91196" cy="35509"/>
          </a:xfrm>
          <a:custGeom>
            <a:avLst/>
            <a:gdLst/>
            <a:ahLst/>
            <a:cxnLst/>
            <a:rect l="l" t="t" r="r" b="b"/>
            <a:pathLst>
              <a:path w="91196" h="35509">
                <a:moveTo>
                  <a:pt x="10561" y="25908"/>
                </a:moveTo>
                <a:lnTo>
                  <a:pt x="11521" y="24947"/>
                </a:lnTo>
                <a:lnTo>
                  <a:pt x="12481" y="23987"/>
                </a:lnTo>
                <a:lnTo>
                  <a:pt x="13441" y="23027"/>
                </a:lnTo>
                <a:lnTo>
                  <a:pt x="85435" y="23027"/>
                </a:lnTo>
                <a:lnTo>
                  <a:pt x="86395" y="23987"/>
                </a:lnTo>
                <a:lnTo>
                  <a:pt x="87355" y="24947"/>
                </a:lnTo>
                <a:lnTo>
                  <a:pt x="88315" y="25908"/>
                </a:lnTo>
                <a:lnTo>
                  <a:pt x="88315" y="26868"/>
                </a:lnTo>
                <a:lnTo>
                  <a:pt x="89275" y="29748"/>
                </a:lnTo>
                <a:lnTo>
                  <a:pt x="89275" y="33588"/>
                </a:lnTo>
                <a:lnTo>
                  <a:pt x="91196" y="33588"/>
                </a:lnTo>
                <a:lnTo>
                  <a:pt x="91196" y="0"/>
                </a:lnTo>
                <a:lnTo>
                  <a:pt x="89275" y="0"/>
                </a:lnTo>
                <a:lnTo>
                  <a:pt x="89275" y="4785"/>
                </a:lnTo>
                <a:lnTo>
                  <a:pt x="88315" y="6705"/>
                </a:lnTo>
                <a:lnTo>
                  <a:pt x="88315" y="8625"/>
                </a:lnTo>
                <a:lnTo>
                  <a:pt x="87355" y="9585"/>
                </a:lnTo>
                <a:lnTo>
                  <a:pt x="86395" y="10546"/>
                </a:lnTo>
                <a:lnTo>
                  <a:pt x="85435" y="11506"/>
                </a:lnTo>
                <a:lnTo>
                  <a:pt x="0" y="11506"/>
                </a:lnTo>
                <a:lnTo>
                  <a:pt x="0" y="13426"/>
                </a:lnTo>
                <a:lnTo>
                  <a:pt x="10561" y="35509"/>
                </a:lnTo>
                <a:lnTo>
                  <a:pt x="12481" y="34549"/>
                </a:lnTo>
                <a:lnTo>
                  <a:pt x="11521" y="31668"/>
                </a:lnTo>
                <a:lnTo>
                  <a:pt x="10561" y="29748"/>
                </a:lnTo>
                <a:lnTo>
                  <a:pt x="10561" y="25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" name="object 262"/>
          <p:cNvSpPr/>
          <p:nvPr/>
        </p:nvSpPr>
        <p:spPr>
          <a:xfrm>
            <a:off x="3252627" y="3917411"/>
            <a:ext cx="9585" cy="24002"/>
          </a:xfrm>
          <a:custGeom>
            <a:avLst/>
            <a:gdLst/>
            <a:ahLst/>
            <a:cxnLst/>
            <a:rect l="l" t="t" r="r" b="b"/>
            <a:pathLst>
              <a:path w="9585" h="24002">
                <a:moveTo>
                  <a:pt x="5745" y="0"/>
                </a:moveTo>
                <a:lnTo>
                  <a:pt x="5745" y="6720"/>
                </a:lnTo>
                <a:lnTo>
                  <a:pt x="3840" y="9601"/>
                </a:lnTo>
                <a:lnTo>
                  <a:pt x="0" y="12481"/>
                </a:lnTo>
                <a:lnTo>
                  <a:pt x="4785" y="24002"/>
                </a:lnTo>
                <a:lnTo>
                  <a:pt x="9585" y="19202"/>
                </a:lnTo>
                <a:lnTo>
                  <a:pt x="57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" name="object 263"/>
          <p:cNvSpPr/>
          <p:nvPr/>
        </p:nvSpPr>
        <p:spPr>
          <a:xfrm>
            <a:off x="3205581" y="3891488"/>
            <a:ext cx="93116" cy="56647"/>
          </a:xfrm>
          <a:custGeom>
            <a:avLst/>
            <a:gdLst/>
            <a:ahLst/>
            <a:cxnLst/>
            <a:rect l="l" t="t" r="r" b="b"/>
            <a:pathLst>
              <a:path w="93116" h="56647">
                <a:moveTo>
                  <a:pt x="3840" y="33604"/>
                </a:moveTo>
                <a:lnTo>
                  <a:pt x="3840" y="26883"/>
                </a:lnTo>
                <a:lnTo>
                  <a:pt x="5760" y="23042"/>
                </a:lnTo>
                <a:lnTo>
                  <a:pt x="8641" y="21122"/>
                </a:lnTo>
                <a:lnTo>
                  <a:pt x="10561" y="18242"/>
                </a:lnTo>
                <a:lnTo>
                  <a:pt x="14401" y="16322"/>
                </a:lnTo>
                <a:lnTo>
                  <a:pt x="20162" y="14401"/>
                </a:lnTo>
                <a:lnTo>
                  <a:pt x="24963" y="13441"/>
                </a:lnTo>
                <a:lnTo>
                  <a:pt x="29763" y="12481"/>
                </a:lnTo>
                <a:lnTo>
                  <a:pt x="41269" y="12481"/>
                </a:lnTo>
                <a:lnTo>
                  <a:pt x="47045" y="13441"/>
                </a:lnTo>
                <a:lnTo>
                  <a:pt x="48950" y="15361"/>
                </a:lnTo>
                <a:lnTo>
                  <a:pt x="50886" y="18242"/>
                </a:lnTo>
                <a:lnTo>
                  <a:pt x="51831" y="21122"/>
                </a:lnTo>
                <a:lnTo>
                  <a:pt x="52791" y="24002"/>
                </a:lnTo>
                <a:lnTo>
                  <a:pt x="52791" y="25923"/>
                </a:lnTo>
                <a:lnTo>
                  <a:pt x="56631" y="45125"/>
                </a:lnTo>
                <a:lnTo>
                  <a:pt x="58552" y="39364"/>
                </a:lnTo>
                <a:lnTo>
                  <a:pt x="58552" y="27843"/>
                </a:lnTo>
                <a:lnTo>
                  <a:pt x="56631" y="21122"/>
                </a:lnTo>
                <a:lnTo>
                  <a:pt x="51831" y="14401"/>
                </a:lnTo>
                <a:lnTo>
                  <a:pt x="59512" y="16322"/>
                </a:lnTo>
                <a:lnTo>
                  <a:pt x="67193" y="19202"/>
                </a:lnTo>
                <a:lnTo>
                  <a:pt x="72953" y="24002"/>
                </a:lnTo>
                <a:lnTo>
                  <a:pt x="79674" y="28803"/>
                </a:lnTo>
                <a:lnTo>
                  <a:pt x="84475" y="33604"/>
                </a:lnTo>
                <a:lnTo>
                  <a:pt x="87355" y="38404"/>
                </a:lnTo>
                <a:lnTo>
                  <a:pt x="89275" y="43205"/>
                </a:lnTo>
                <a:lnTo>
                  <a:pt x="91196" y="48966"/>
                </a:lnTo>
                <a:lnTo>
                  <a:pt x="91196" y="54711"/>
                </a:lnTo>
                <a:lnTo>
                  <a:pt x="93116" y="54711"/>
                </a:lnTo>
                <a:lnTo>
                  <a:pt x="93116" y="42245"/>
                </a:lnTo>
                <a:lnTo>
                  <a:pt x="91196" y="34564"/>
                </a:lnTo>
                <a:lnTo>
                  <a:pt x="86395" y="27843"/>
                </a:lnTo>
                <a:lnTo>
                  <a:pt x="83740" y="24088"/>
                </a:lnTo>
                <a:lnTo>
                  <a:pt x="75326" y="14662"/>
                </a:lnTo>
                <a:lnTo>
                  <a:pt x="65272" y="6720"/>
                </a:lnTo>
                <a:lnTo>
                  <a:pt x="62302" y="5199"/>
                </a:lnTo>
                <a:lnTo>
                  <a:pt x="50123" y="1216"/>
                </a:lnTo>
                <a:lnTo>
                  <a:pt x="37429" y="0"/>
                </a:lnTo>
                <a:lnTo>
                  <a:pt x="32804" y="165"/>
                </a:lnTo>
                <a:lnTo>
                  <a:pt x="19829" y="2970"/>
                </a:lnTo>
                <a:lnTo>
                  <a:pt x="9601" y="9601"/>
                </a:lnTo>
                <a:lnTo>
                  <a:pt x="2880" y="14401"/>
                </a:lnTo>
                <a:lnTo>
                  <a:pt x="0" y="21122"/>
                </a:lnTo>
                <a:lnTo>
                  <a:pt x="0" y="37444"/>
                </a:lnTo>
                <a:lnTo>
                  <a:pt x="3840" y="44165"/>
                </a:lnTo>
                <a:lnTo>
                  <a:pt x="11521" y="49926"/>
                </a:lnTo>
                <a:lnTo>
                  <a:pt x="17282" y="53766"/>
                </a:lnTo>
                <a:lnTo>
                  <a:pt x="24002" y="56647"/>
                </a:lnTo>
                <a:lnTo>
                  <a:pt x="40325" y="56647"/>
                </a:lnTo>
                <a:lnTo>
                  <a:pt x="47045" y="53766"/>
                </a:lnTo>
                <a:lnTo>
                  <a:pt x="51831" y="49926"/>
                </a:lnTo>
                <a:lnTo>
                  <a:pt x="47045" y="38404"/>
                </a:lnTo>
                <a:lnTo>
                  <a:pt x="42230" y="42245"/>
                </a:lnTo>
                <a:lnTo>
                  <a:pt x="34549" y="44165"/>
                </a:lnTo>
                <a:lnTo>
                  <a:pt x="18242" y="44165"/>
                </a:lnTo>
                <a:lnTo>
                  <a:pt x="13441" y="43205"/>
                </a:lnTo>
                <a:lnTo>
                  <a:pt x="9601" y="40325"/>
                </a:lnTo>
                <a:lnTo>
                  <a:pt x="5760" y="37444"/>
                </a:lnTo>
                <a:lnTo>
                  <a:pt x="3840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4" name="object 264"/>
          <p:cNvSpPr/>
          <p:nvPr/>
        </p:nvSpPr>
        <p:spPr>
          <a:xfrm>
            <a:off x="3205581" y="3826215"/>
            <a:ext cx="93116" cy="50871"/>
          </a:xfrm>
          <a:custGeom>
            <a:avLst/>
            <a:gdLst/>
            <a:ahLst/>
            <a:cxnLst/>
            <a:rect l="l" t="t" r="r" b="b"/>
            <a:pathLst>
              <a:path w="93116" h="50871">
                <a:moveTo>
                  <a:pt x="67193" y="50871"/>
                </a:moveTo>
                <a:lnTo>
                  <a:pt x="75834" y="50871"/>
                </a:lnTo>
                <a:lnTo>
                  <a:pt x="80634" y="48966"/>
                </a:lnTo>
                <a:lnTo>
                  <a:pt x="85435" y="45125"/>
                </a:lnTo>
                <a:lnTo>
                  <a:pt x="90236" y="40309"/>
                </a:lnTo>
                <a:lnTo>
                  <a:pt x="93116" y="33604"/>
                </a:lnTo>
                <a:lnTo>
                  <a:pt x="93116" y="18242"/>
                </a:lnTo>
                <a:lnTo>
                  <a:pt x="91196" y="11521"/>
                </a:lnTo>
                <a:lnTo>
                  <a:pt x="86395" y="6720"/>
                </a:lnTo>
                <a:lnTo>
                  <a:pt x="81594" y="1920"/>
                </a:lnTo>
                <a:lnTo>
                  <a:pt x="76794" y="0"/>
                </a:lnTo>
                <a:lnTo>
                  <a:pt x="65272" y="0"/>
                </a:lnTo>
                <a:lnTo>
                  <a:pt x="60472" y="960"/>
                </a:lnTo>
                <a:lnTo>
                  <a:pt x="55671" y="4800"/>
                </a:lnTo>
                <a:lnTo>
                  <a:pt x="52791" y="6720"/>
                </a:lnTo>
                <a:lnTo>
                  <a:pt x="47990" y="12481"/>
                </a:lnTo>
                <a:lnTo>
                  <a:pt x="42230" y="20162"/>
                </a:lnTo>
                <a:lnTo>
                  <a:pt x="37429" y="12481"/>
                </a:lnTo>
                <a:lnTo>
                  <a:pt x="32644" y="7680"/>
                </a:lnTo>
                <a:lnTo>
                  <a:pt x="29763" y="4800"/>
                </a:lnTo>
                <a:lnTo>
                  <a:pt x="25923" y="2880"/>
                </a:lnTo>
                <a:lnTo>
                  <a:pt x="23042" y="1920"/>
                </a:lnTo>
                <a:lnTo>
                  <a:pt x="14401" y="1920"/>
                </a:lnTo>
                <a:lnTo>
                  <a:pt x="10561" y="12481"/>
                </a:lnTo>
                <a:lnTo>
                  <a:pt x="14401" y="10561"/>
                </a:lnTo>
                <a:lnTo>
                  <a:pt x="22082" y="10561"/>
                </a:lnTo>
                <a:lnTo>
                  <a:pt x="24963" y="11521"/>
                </a:lnTo>
                <a:lnTo>
                  <a:pt x="27843" y="13441"/>
                </a:lnTo>
                <a:lnTo>
                  <a:pt x="30708" y="14401"/>
                </a:lnTo>
                <a:lnTo>
                  <a:pt x="34549" y="17282"/>
                </a:lnTo>
                <a:lnTo>
                  <a:pt x="39364" y="23042"/>
                </a:lnTo>
                <a:lnTo>
                  <a:pt x="30708" y="33604"/>
                </a:lnTo>
                <a:lnTo>
                  <a:pt x="27843" y="36469"/>
                </a:lnTo>
                <a:lnTo>
                  <a:pt x="25923" y="37444"/>
                </a:lnTo>
                <a:lnTo>
                  <a:pt x="24002" y="39349"/>
                </a:lnTo>
                <a:lnTo>
                  <a:pt x="21122" y="40309"/>
                </a:lnTo>
                <a:lnTo>
                  <a:pt x="13441" y="40309"/>
                </a:lnTo>
                <a:lnTo>
                  <a:pt x="10561" y="39349"/>
                </a:lnTo>
                <a:lnTo>
                  <a:pt x="7680" y="36469"/>
                </a:lnTo>
                <a:lnTo>
                  <a:pt x="4800" y="33604"/>
                </a:lnTo>
                <a:lnTo>
                  <a:pt x="3840" y="29763"/>
                </a:lnTo>
                <a:lnTo>
                  <a:pt x="3840" y="21122"/>
                </a:lnTo>
                <a:lnTo>
                  <a:pt x="5760" y="7680"/>
                </a:lnTo>
                <a:lnTo>
                  <a:pt x="1920" y="12481"/>
                </a:lnTo>
                <a:lnTo>
                  <a:pt x="0" y="18242"/>
                </a:lnTo>
                <a:lnTo>
                  <a:pt x="0" y="32628"/>
                </a:lnTo>
                <a:lnTo>
                  <a:pt x="1920" y="39349"/>
                </a:lnTo>
                <a:lnTo>
                  <a:pt x="6720" y="43190"/>
                </a:lnTo>
                <a:lnTo>
                  <a:pt x="10561" y="47990"/>
                </a:lnTo>
                <a:lnTo>
                  <a:pt x="15361" y="49911"/>
                </a:lnTo>
                <a:lnTo>
                  <a:pt x="24963" y="49911"/>
                </a:lnTo>
                <a:lnTo>
                  <a:pt x="28803" y="48966"/>
                </a:lnTo>
                <a:lnTo>
                  <a:pt x="32644" y="47030"/>
                </a:lnTo>
                <a:lnTo>
                  <a:pt x="35524" y="45125"/>
                </a:lnTo>
                <a:lnTo>
                  <a:pt x="40325" y="40309"/>
                </a:lnTo>
                <a:lnTo>
                  <a:pt x="46070" y="33604"/>
                </a:lnTo>
                <a:lnTo>
                  <a:pt x="50886" y="40309"/>
                </a:lnTo>
                <a:lnTo>
                  <a:pt x="48950" y="30723"/>
                </a:lnTo>
                <a:lnTo>
                  <a:pt x="49886" y="29557"/>
                </a:lnTo>
                <a:lnTo>
                  <a:pt x="59519" y="18207"/>
                </a:lnTo>
                <a:lnTo>
                  <a:pt x="67193" y="11521"/>
                </a:lnTo>
                <a:lnTo>
                  <a:pt x="70073" y="9601"/>
                </a:lnTo>
                <a:lnTo>
                  <a:pt x="72953" y="8641"/>
                </a:lnTo>
                <a:lnTo>
                  <a:pt x="79674" y="8641"/>
                </a:lnTo>
                <a:lnTo>
                  <a:pt x="82555" y="10561"/>
                </a:lnTo>
                <a:lnTo>
                  <a:pt x="85435" y="13441"/>
                </a:lnTo>
                <a:lnTo>
                  <a:pt x="88315" y="16322"/>
                </a:lnTo>
                <a:lnTo>
                  <a:pt x="89275" y="20162"/>
                </a:lnTo>
                <a:lnTo>
                  <a:pt x="89275" y="29763"/>
                </a:lnTo>
                <a:lnTo>
                  <a:pt x="88315" y="33604"/>
                </a:lnTo>
                <a:lnTo>
                  <a:pt x="84475" y="36469"/>
                </a:lnTo>
                <a:lnTo>
                  <a:pt x="80634" y="39349"/>
                </a:lnTo>
                <a:lnTo>
                  <a:pt x="76794" y="41285"/>
                </a:lnTo>
                <a:lnTo>
                  <a:pt x="66233" y="41285"/>
                </a:lnTo>
                <a:lnTo>
                  <a:pt x="62392" y="40309"/>
                </a:lnTo>
                <a:lnTo>
                  <a:pt x="58552" y="38404"/>
                </a:lnTo>
                <a:lnTo>
                  <a:pt x="59512" y="47030"/>
                </a:lnTo>
                <a:lnTo>
                  <a:pt x="63352" y="49911"/>
                </a:lnTo>
                <a:lnTo>
                  <a:pt x="67193" y="5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5" name="object 265"/>
          <p:cNvSpPr/>
          <p:nvPr/>
        </p:nvSpPr>
        <p:spPr>
          <a:xfrm>
            <a:off x="3254532" y="3856939"/>
            <a:ext cx="10561" cy="16306"/>
          </a:xfrm>
          <a:custGeom>
            <a:avLst/>
            <a:gdLst/>
            <a:ahLst/>
            <a:cxnLst/>
            <a:rect l="l" t="t" r="r" b="b"/>
            <a:pathLst>
              <a:path w="10561" h="16306">
                <a:moveTo>
                  <a:pt x="0" y="0"/>
                </a:moveTo>
                <a:lnTo>
                  <a:pt x="1935" y="9585"/>
                </a:lnTo>
                <a:lnTo>
                  <a:pt x="6720" y="13426"/>
                </a:lnTo>
                <a:lnTo>
                  <a:pt x="10561" y="16306"/>
                </a:lnTo>
                <a:lnTo>
                  <a:pt x="9601" y="7680"/>
                </a:lnTo>
                <a:lnTo>
                  <a:pt x="6720" y="5745"/>
                </a:lnTo>
                <a:lnTo>
                  <a:pt x="2880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6" name="object 266"/>
          <p:cNvSpPr/>
          <p:nvPr/>
        </p:nvSpPr>
        <p:spPr>
          <a:xfrm>
            <a:off x="3209422" y="3828135"/>
            <a:ext cx="10561" cy="19202"/>
          </a:xfrm>
          <a:custGeom>
            <a:avLst/>
            <a:gdLst/>
            <a:ahLst/>
            <a:cxnLst/>
            <a:rect l="l" t="t" r="r" b="b"/>
            <a:pathLst>
              <a:path w="10561" h="19202">
                <a:moveTo>
                  <a:pt x="0" y="19202"/>
                </a:moveTo>
                <a:lnTo>
                  <a:pt x="960" y="15361"/>
                </a:lnTo>
                <a:lnTo>
                  <a:pt x="3840" y="12481"/>
                </a:lnTo>
                <a:lnTo>
                  <a:pt x="6720" y="10561"/>
                </a:lnTo>
                <a:lnTo>
                  <a:pt x="10561" y="0"/>
                </a:lnTo>
                <a:lnTo>
                  <a:pt x="5760" y="1920"/>
                </a:lnTo>
                <a:lnTo>
                  <a:pt x="1920" y="5760"/>
                </a:lnTo>
                <a:lnTo>
                  <a:pt x="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7" name="object 267"/>
          <p:cNvSpPr/>
          <p:nvPr/>
        </p:nvSpPr>
        <p:spPr>
          <a:xfrm>
            <a:off x="3252627" y="3782049"/>
            <a:ext cx="9585" cy="24003"/>
          </a:xfrm>
          <a:custGeom>
            <a:avLst/>
            <a:gdLst/>
            <a:ahLst/>
            <a:cxnLst/>
            <a:rect l="l" t="t" r="r" b="b"/>
            <a:pathLst>
              <a:path w="9585" h="24003">
                <a:moveTo>
                  <a:pt x="5745" y="0"/>
                </a:moveTo>
                <a:lnTo>
                  <a:pt x="5745" y="6720"/>
                </a:lnTo>
                <a:lnTo>
                  <a:pt x="3840" y="10561"/>
                </a:lnTo>
                <a:lnTo>
                  <a:pt x="0" y="12481"/>
                </a:lnTo>
                <a:lnTo>
                  <a:pt x="4785" y="24003"/>
                </a:lnTo>
                <a:lnTo>
                  <a:pt x="9585" y="19202"/>
                </a:lnTo>
                <a:lnTo>
                  <a:pt x="57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8" name="object 268"/>
          <p:cNvSpPr/>
          <p:nvPr/>
        </p:nvSpPr>
        <p:spPr>
          <a:xfrm>
            <a:off x="3205581" y="3756141"/>
            <a:ext cx="93116" cy="56631"/>
          </a:xfrm>
          <a:custGeom>
            <a:avLst/>
            <a:gdLst/>
            <a:ahLst/>
            <a:cxnLst/>
            <a:rect l="l" t="t" r="r" b="b"/>
            <a:pathLst>
              <a:path w="93116" h="56631">
                <a:moveTo>
                  <a:pt x="3840" y="33588"/>
                </a:moveTo>
                <a:lnTo>
                  <a:pt x="3840" y="26868"/>
                </a:lnTo>
                <a:lnTo>
                  <a:pt x="5760" y="23987"/>
                </a:lnTo>
                <a:lnTo>
                  <a:pt x="8641" y="21122"/>
                </a:lnTo>
                <a:lnTo>
                  <a:pt x="10561" y="18227"/>
                </a:lnTo>
                <a:lnTo>
                  <a:pt x="14401" y="16306"/>
                </a:lnTo>
                <a:lnTo>
                  <a:pt x="20162" y="14401"/>
                </a:lnTo>
                <a:lnTo>
                  <a:pt x="24963" y="13441"/>
                </a:lnTo>
                <a:lnTo>
                  <a:pt x="29763" y="12466"/>
                </a:lnTo>
                <a:lnTo>
                  <a:pt x="37429" y="12466"/>
                </a:lnTo>
                <a:lnTo>
                  <a:pt x="41269" y="13441"/>
                </a:lnTo>
                <a:lnTo>
                  <a:pt x="47045" y="13441"/>
                </a:lnTo>
                <a:lnTo>
                  <a:pt x="48950" y="16306"/>
                </a:lnTo>
                <a:lnTo>
                  <a:pt x="50886" y="18227"/>
                </a:lnTo>
                <a:lnTo>
                  <a:pt x="51831" y="21122"/>
                </a:lnTo>
                <a:lnTo>
                  <a:pt x="52791" y="23987"/>
                </a:lnTo>
                <a:lnTo>
                  <a:pt x="52791" y="25907"/>
                </a:lnTo>
                <a:lnTo>
                  <a:pt x="56631" y="45110"/>
                </a:lnTo>
                <a:lnTo>
                  <a:pt x="58552" y="40309"/>
                </a:lnTo>
                <a:lnTo>
                  <a:pt x="58552" y="27828"/>
                </a:lnTo>
                <a:lnTo>
                  <a:pt x="56631" y="22067"/>
                </a:lnTo>
                <a:lnTo>
                  <a:pt x="51831" y="14401"/>
                </a:lnTo>
                <a:lnTo>
                  <a:pt x="59512" y="16306"/>
                </a:lnTo>
                <a:lnTo>
                  <a:pt x="67193" y="20147"/>
                </a:lnTo>
                <a:lnTo>
                  <a:pt x="72953" y="23987"/>
                </a:lnTo>
                <a:lnTo>
                  <a:pt x="79674" y="28788"/>
                </a:lnTo>
                <a:lnTo>
                  <a:pt x="84475" y="33588"/>
                </a:lnTo>
                <a:lnTo>
                  <a:pt x="87355" y="38389"/>
                </a:lnTo>
                <a:lnTo>
                  <a:pt x="89275" y="44150"/>
                </a:lnTo>
                <a:lnTo>
                  <a:pt x="91196" y="48950"/>
                </a:lnTo>
                <a:lnTo>
                  <a:pt x="91196" y="54711"/>
                </a:lnTo>
                <a:lnTo>
                  <a:pt x="93116" y="54711"/>
                </a:lnTo>
                <a:lnTo>
                  <a:pt x="93116" y="42230"/>
                </a:lnTo>
                <a:lnTo>
                  <a:pt x="91196" y="34549"/>
                </a:lnTo>
                <a:lnTo>
                  <a:pt x="86395" y="27828"/>
                </a:lnTo>
                <a:lnTo>
                  <a:pt x="84100" y="24559"/>
                </a:lnTo>
                <a:lnTo>
                  <a:pt x="75540" y="15024"/>
                </a:lnTo>
                <a:lnTo>
                  <a:pt x="65272" y="7680"/>
                </a:lnTo>
                <a:lnTo>
                  <a:pt x="62106" y="6029"/>
                </a:lnTo>
                <a:lnTo>
                  <a:pt x="50019" y="1588"/>
                </a:lnTo>
                <a:lnTo>
                  <a:pt x="37429" y="0"/>
                </a:lnTo>
                <a:lnTo>
                  <a:pt x="32804" y="165"/>
                </a:lnTo>
                <a:lnTo>
                  <a:pt x="19829" y="2970"/>
                </a:lnTo>
                <a:lnTo>
                  <a:pt x="9601" y="9601"/>
                </a:lnTo>
                <a:lnTo>
                  <a:pt x="2880" y="15346"/>
                </a:lnTo>
                <a:lnTo>
                  <a:pt x="0" y="21122"/>
                </a:lnTo>
                <a:lnTo>
                  <a:pt x="0" y="37429"/>
                </a:lnTo>
                <a:lnTo>
                  <a:pt x="3840" y="44150"/>
                </a:lnTo>
                <a:lnTo>
                  <a:pt x="11521" y="49911"/>
                </a:lnTo>
                <a:lnTo>
                  <a:pt x="17282" y="54711"/>
                </a:lnTo>
                <a:lnTo>
                  <a:pt x="24002" y="56631"/>
                </a:lnTo>
                <a:lnTo>
                  <a:pt x="40325" y="56631"/>
                </a:lnTo>
                <a:lnTo>
                  <a:pt x="47045" y="54711"/>
                </a:lnTo>
                <a:lnTo>
                  <a:pt x="51831" y="49911"/>
                </a:lnTo>
                <a:lnTo>
                  <a:pt x="47045" y="38389"/>
                </a:lnTo>
                <a:lnTo>
                  <a:pt x="42230" y="43190"/>
                </a:lnTo>
                <a:lnTo>
                  <a:pt x="34549" y="45110"/>
                </a:lnTo>
                <a:lnTo>
                  <a:pt x="18242" y="45110"/>
                </a:lnTo>
                <a:lnTo>
                  <a:pt x="13441" y="43190"/>
                </a:lnTo>
                <a:lnTo>
                  <a:pt x="9601" y="40309"/>
                </a:lnTo>
                <a:lnTo>
                  <a:pt x="5760" y="37429"/>
                </a:lnTo>
                <a:lnTo>
                  <a:pt x="3840" y="335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9" name="object 269"/>
          <p:cNvSpPr/>
          <p:nvPr/>
        </p:nvSpPr>
        <p:spPr>
          <a:xfrm>
            <a:off x="3360130" y="3969258"/>
            <a:ext cx="91196" cy="35509"/>
          </a:xfrm>
          <a:custGeom>
            <a:avLst/>
            <a:gdLst/>
            <a:ahLst/>
            <a:cxnLst/>
            <a:rect l="l" t="t" r="r" b="b"/>
            <a:pathLst>
              <a:path w="91196" h="35509">
                <a:moveTo>
                  <a:pt x="10561" y="25908"/>
                </a:moveTo>
                <a:lnTo>
                  <a:pt x="11521" y="24947"/>
                </a:lnTo>
                <a:lnTo>
                  <a:pt x="12481" y="23987"/>
                </a:lnTo>
                <a:lnTo>
                  <a:pt x="13441" y="23027"/>
                </a:lnTo>
                <a:lnTo>
                  <a:pt x="85450" y="23027"/>
                </a:lnTo>
                <a:lnTo>
                  <a:pt x="86395" y="23987"/>
                </a:lnTo>
                <a:lnTo>
                  <a:pt x="87355" y="24947"/>
                </a:lnTo>
                <a:lnTo>
                  <a:pt x="88331" y="25908"/>
                </a:lnTo>
                <a:lnTo>
                  <a:pt x="88331" y="26868"/>
                </a:lnTo>
                <a:lnTo>
                  <a:pt x="89275" y="29748"/>
                </a:lnTo>
                <a:lnTo>
                  <a:pt x="89275" y="33588"/>
                </a:lnTo>
                <a:lnTo>
                  <a:pt x="91196" y="33588"/>
                </a:lnTo>
                <a:lnTo>
                  <a:pt x="91196" y="0"/>
                </a:lnTo>
                <a:lnTo>
                  <a:pt x="89275" y="0"/>
                </a:lnTo>
                <a:lnTo>
                  <a:pt x="89275" y="4785"/>
                </a:lnTo>
                <a:lnTo>
                  <a:pt x="88331" y="6705"/>
                </a:lnTo>
                <a:lnTo>
                  <a:pt x="88331" y="8625"/>
                </a:lnTo>
                <a:lnTo>
                  <a:pt x="87355" y="9585"/>
                </a:lnTo>
                <a:lnTo>
                  <a:pt x="86395" y="10546"/>
                </a:lnTo>
                <a:lnTo>
                  <a:pt x="85450" y="11506"/>
                </a:lnTo>
                <a:lnTo>
                  <a:pt x="0" y="11506"/>
                </a:lnTo>
                <a:lnTo>
                  <a:pt x="0" y="13426"/>
                </a:lnTo>
                <a:lnTo>
                  <a:pt x="10561" y="35509"/>
                </a:lnTo>
                <a:lnTo>
                  <a:pt x="12481" y="34549"/>
                </a:lnTo>
                <a:lnTo>
                  <a:pt x="11521" y="31668"/>
                </a:lnTo>
                <a:lnTo>
                  <a:pt x="10561" y="29748"/>
                </a:lnTo>
                <a:lnTo>
                  <a:pt x="10561" y="25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0" name="object 270"/>
          <p:cNvSpPr/>
          <p:nvPr/>
        </p:nvSpPr>
        <p:spPr>
          <a:xfrm>
            <a:off x="3363010" y="3891488"/>
            <a:ext cx="90236" cy="54711"/>
          </a:xfrm>
          <a:custGeom>
            <a:avLst/>
            <a:gdLst/>
            <a:ahLst/>
            <a:cxnLst/>
            <a:rect l="l" t="t" r="r" b="b"/>
            <a:pathLst>
              <a:path w="90236" h="54711">
                <a:moveTo>
                  <a:pt x="55686" y="33604"/>
                </a:moveTo>
                <a:lnTo>
                  <a:pt x="55686" y="27843"/>
                </a:lnTo>
                <a:lnTo>
                  <a:pt x="53766" y="21122"/>
                </a:lnTo>
                <a:lnTo>
                  <a:pt x="48966" y="14401"/>
                </a:lnTo>
                <a:lnTo>
                  <a:pt x="56647" y="16322"/>
                </a:lnTo>
                <a:lnTo>
                  <a:pt x="64328" y="19202"/>
                </a:lnTo>
                <a:lnTo>
                  <a:pt x="70088" y="24002"/>
                </a:lnTo>
                <a:lnTo>
                  <a:pt x="76794" y="28803"/>
                </a:lnTo>
                <a:lnTo>
                  <a:pt x="81610" y="33604"/>
                </a:lnTo>
                <a:lnTo>
                  <a:pt x="83515" y="38404"/>
                </a:lnTo>
                <a:lnTo>
                  <a:pt x="86395" y="43205"/>
                </a:lnTo>
                <a:lnTo>
                  <a:pt x="88315" y="48966"/>
                </a:lnTo>
                <a:lnTo>
                  <a:pt x="88315" y="54711"/>
                </a:lnTo>
                <a:lnTo>
                  <a:pt x="90236" y="54711"/>
                </a:lnTo>
                <a:lnTo>
                  <a:pt x="90236" y="42245"/>
                </a:lnTo>
                <a:lnTo>
                  <a:pt x="88315" y="34564"/>
                </a:lnTo>
                <a:lnTo>
                  <a:pt x="83515" y="27843"/>
                </a:lnTo>
                <a:lnTo>
                  <a:pt x="80816" y="24096"/>
                </a:lnTo>
                <a:lnTo>
                  <a:pt x="72059" y="14665"/>
                </a:lnTo>
                <a:lnTo>
                  <a:pt x="62407" y="6720"/>
                </a:lnTo>
                <a:lnTo>
                  <a:pt x="58389" y="4856"/>
                </a:lnTo>
                <a:lnTo>
                  <a:pt x="46374" y="1138"/>
                </a:lnTo>
                <a:lnTo>
                  <a:pt x="33604" y="0"/>
                </a:lnTo>
                <a:lnTo>
                  <a:pt x="29301" y="166"/>
                </a:lnTo>
                <a:lnTo>
                  <a:pt x="16691" y="2972"/>
                </a:lnTo>
                <a:lnTo>
                  <a:pt x="5760" y="9601"/>
                </a:lnTo>
                <a:lnTo>
                  <a:pt x="0" y="14401"/>
                </a:lnTo>
                <a:lnTo>
                  <a:pt x="960" y="26883"/>
                </a:lnTo>
                <a:lnTo>
                  <a:pt x="2880" y="23042"/>
                </a:lnTo>
                <a:lnTo>
                  <a:pt x="4800" y="21122"/>
                </a:lnTo>
                <a:lnTo>
                  <a:pt x="7680" y="18242"/>
                </a:lnTo>
                <a:lnTo>
                  <a:pt x="11521" y="16322"/>
                </a:lnTo>
                <a:lnTo>
                  <a:pt x="16322" y="14401"/>
                </a:lnTo>
                <a:lnTo>
                  <a:pt x="22082" y="13441"/>
                </a:lnTo>
                <a:lnTo>
                  <a:pt x="25923" y="12481"/>
                </a:lnTo>
                <a:lnTo>
                  <a:pt x="38404" y="12481"/>
                </a:lnTo>
                <a:lnTo>
                  <a:pt x="44165" y="13441"/>
                </a:lnTo>
                <a:lnTo>
                  <a:pt x="46085" y="15361"/>
                </a:lnTo>
                <a:lnTo>
                  <a:pt x="47045" y="18242"/>
                </a:lnTo>
                <a:lnTo>
                  <a:pt x="48005" y="21122"/>
                </a:lnTo>
                <a:lnTo>
                  <a:pt x="48966" y="24002"/>
                </a:lnTo>
                <a:lnTo>
                  <a:pt x="49926" y="25923"/>
                </a:lnTo>
                <a:lnTo>
                  <a:pt x="49926" y="32644"/>
                </a:lnTo>
                <a:lnTo>
                  <a:pt x="48005" y="35524"/>
                </a:lnTo>
                <a:lnTo>
                  <a:pt x="48966" y="49926"/>
                </a:lnTo>
                <a:lnTo>
                  <a:pt x="53766" y="45125"/>
                </a:lnTo>
                <a:lnTo>
                  <a:pt x="55686" y="39364"/>
                </a:lnTo>
                <a:lnTo>
                  <a:pt x="55686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1" name="object 271"/>
          <p:cNvSpPr/>
          <p:nvPr/>
        </p:nvSpPr>
        <p:spPr>
          <a:xfrm>
            <a:off x="3360130" y="3905890"/>
            <a:ext cx="51846" cy="42245"/>
          </a:xfrm>
          <a:custGeom>
            <a:avLst/>
            <a:gdLst/>
            <a:ahLst/>
            <a:cxnLst/>
            <a:rect l="l" t="t" r="r" b="b"/>
            <a:pathLst>
              <a:path w="51846" h="42245">
                <a:moveTo>
                  <a:pt x="9601" y="25923"/>
                </a:moveTo>
                <a:lnTo>
                  <a:pt x="5760" y="23042"/>
                </a:lnTo>
                <a:lnTo>
                  <a:pt x="3840" y="19202"/>
                </a:lnTo>
                <a:lnTo>
                  <a:pt x="3840" y="12481"/>
                </a:lnTo>
                <a:lnTo>
                  <a:pt x="2880" y="0"/>
                </a:lnTo>
                <a:lnTo>
                  <a:pt x="0" y="6720"/>
                </a:lnTo>
                <a:lnTo>
                  <a:pt x="0" y="23042"/>
                </a:lnTo>
                <a:lnTo>
                  <a:pt x="3840" y="29763"/>
                </a:lnTo>
                <a:lnTo>
                  <a:pt x="11521" y="35524"/>
                </a:lnTo>
                <a:lnTo>
                  <a:pt x="17282" y="39364"/>
                </a:lnTo>
                <a:lnTo>
                  <a:pt x="24002" y="42245"/>
                </a:lnTo>
                <a:lnTo>
                  <a:pt x="40325" y="42245"/>
                </a:lnTo>
                <a:lnTo>
                  <a:pt x="47045" y="39364"/>
                </a:lnTo>
                <a:lnTo>
                  <a:pt x="51846" y="35524"/>
                </a:lnTo>
                <a:lnTo>
                  <a:pt x="50886" y="21122"/>
                </a:lnTo>
                <a:lnTo>
                  <a:pt x="47045" y="24002"/>
                </a:lnTo>
                <a:lnTo>
                  <a:pt x="41285" y="27843"/>
                </a:lnTo>
                <a:lnTo>
                  <a:pt x="34564" y="29763"/>
                </a:lnTo>
                <a:lnTo>
                  <a:pt x="18242" y="29763"/>
                </a:lnTo>
                <a:lnTo>
                  <a:pt x="13441" y="28803"/>
                </a:lnTo>
                <a:lnTo>
                  <a:pt x="9601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2" name="object 272"/>
          <p:cNvSpPr/>
          <p:nvPr/>
        </p:nvSpPr>
        <p:spPr>
          <a:xfrm>
            <a:off x="3363010" y="3823335"/>
            <a:ext cx="90236" cy="54711"/>
          </a:xfrm>
          <a:custGeom>
            <a:avLst/>
            <a:gdLst/>
            <a:ahLst/>
            <a:cxnLst/>
            <a:rect l="l" t="t" r="r" b="b"/>
            <a:pathLst>
              <a:path w="90236" h="54711">
                <a:moveTo>
                  <a:pt x="55686" y="33604"/>
                </a:moveTo>
                <a:lnTo>
                  <a:pt x="55686" y="28803"/>
                </a:lnTo>
                <a:lnTo>
                  <a:pt x="53766" y="22082"/>
                </a:lnTo>
                <a:lnTo>
                  <a:pt x="48966" y="15361"/>
                </a:lnTo>
                <a:lnTo>
                  <a:pt x="56647" y="17282"/>
                </a:lnTo>
                <a:lnTo>
                  <a:pt x="64328" y="20162"/>
                </a:lnTo>
                <a:lnTo>
                  <a:pt x="70088" y="24963"/>
                </a:lnTo>
                <a:lnTo>
                  <a:pt x="76794" y="29763"/>
                </a:lnTo>
                <a:lnTo>
                  <a:pt x="81610" y="34564"/>
                </a:lnTo>
                <a:lnTo>
                  <a:pt x="83515" y="39349"/>
                </a:lnTo>
                <a:lnTo>
                  <a:pt x="86395" y="44165"/>
                </a:lnTo>
                <a:lnTo>
                  <a:pt x="88315" y="48950"/>
                </a:lnTo>
                <a:lnTo>
                  <a:pt x="88315" y="54711"/>
                </a:lnTo>
                <a:lnTo>
                  <a:pt x="90236" y="54711"/>
                </a:lnTo>
                <a:lnTo>
                  <a:pt x="90236" y="43190"/>
                </a:lnTo>
                <a:lnTo>
                  <a:pt x="88315" y="35509"/>
                </a:lnTo>
                <a:lnTo>
                  <a:pt x="83515" y="27843"/>
                </a:lnTo>
                <a:lnTo>
                  <a:pt x="81183" y="24574"/>
                </a:lnTo>
                <a:lnTo>
                  <a:pt x="72273" y="15037"/>
                </a:lnTo>
                <a:lnTo>
                  <a:pt x="62407" y="7680"/>
                </a:lnTo>
                <a:lnTo>
                  <a:pt x="58200" y="5679"/>
                </a:lnTo>
                <a:lnTo>
                  <a:pt x="46279" y="1494"/>
                </a:lnTo>
                <a:lnTo>
                  <a:pt x="33604" y="0"/>
                </a:lnTo>
                <a:lnTo>
                  <a:pt x="29301" y="213"/>
                </a:lnTo>
                <a:lnTo>
                  <a:pt x="16691" y="3374"/>
                </a:lnTo>
                <a:lnTo>
                  <a:pt x="5760" y="9601"/>
                </a:lnTo>
                <a:lnTo>
                  <a:pt x="0" y="15361"/>
                </a:lnTo>
                <a:lnTo>
                  <a:pt x="960" y="26883"/>
                </a:lnTo>
                <a:lnTo>
                  <a:pt x="2880" y="24002"/>
                </a:lnTo>
                <a:lnTo>
                  <a:pt x="4800" y="21122"/>
                </a:lnTo>
                <a:lnTo>
                  <a:pt x="7680" y="18242"/>
                </a:lnTo>
                <a:lnTo>
                  <a:pt x="11521" y="16322"/>
                </a:lnTo>
                <a:lnTo>
                  <a:pt x="16322" y="15361"/>
                </a:lnTo>
                <a:lnTo>
                  <a:pt x="22082" y="13441"/>
                </a:lnTo>
                <a:lnTo>
                  <a:pt x="38404" y="13441"/>
                </a:lnTo>
                <a:lnTo>
                  <a:pt x="44165" y="14401"/>
                </a:lnTo>
                <a:lnTo>
                  <a:pt x="46085" y="16322"/>
                </a:lnTo>
                <a:lnTo>
                  <a:pt x="47045" y="19202"/>
                </a:lnTo>
                <a:lnTo>
                  <a:pt x="48005" y="21122"/>
                </a:lnTo>
                <a:lnTo>
                  <a:pt x="48966" y="24002"/>
                </a:lnTo>
                <a:lnTo>
                  <a:pt x="49926" y="26883"/>
                </a:lnTo>
                <a:lnTo>
                  <a:pt x="49926" y="32644"/>
                </a:lnTo>
                <a:lnTo>
                  <a:pt x="48005" y="36484"/>
                </a:lnTo>
                <a:lnTo>
                  <a:pt x="48966" y="49911"/>
                </a:lnTo>
                <a:lnTo>
                  <a:pt x="53766" y="46070"/>
                </a:lnTo>
                <a:lnTo>
                  <a:pt x="55686" y="40325"/>
                </a:lnTo>
                <a:lnTo>
                  <a:pt x="55686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3" name="object 273"/>
          <p:cNvSpPr/>
          <p:nvPr/>
        </p:nvSpPr>
        <p:spPr>
          <a:xfrm>
            <a:off x="3360130" y="3838696"/>
            <a:ext cx="51846" cy="41269"/>
          </a:xfrm>
          <a:custGeom>
            <a:avLst/>
            <a:gdLst/>
            <a:ahLst/>
            <a:cxnLst/>
            <a:rect l="l" t="t" r="r" b="b"/>
            <a:pathLst>
              <a:path w="51846" h="41269">
                <a:moveTo>
                  <a:pt x="9601" y="24963"/>
                </a:moveTo>
                <a:lnTo>
                  <a:pt x="5760" y="22082"/>
                </a:lnTo>
                <a:lnTo>
                  <a:pt x="3840" y="19202"/>
                </a:lnTo>
                <a:lnTo>
                  <a:pt x="3840" y="11521"/>
                </a:lnTo>
                <a:lnTo>
                  <a:pt x="2880" y="0"/>
                </a:lnTo>
                <a:lnTo>
                  <a:pt x="0" y="6720"/>
                </a:lnTo>
                <a:lnTo>
                  <a:pt x="0" y="22082"/>
                </a:lnTo>
                <a:lnTo>
                  <a:pt x="3840" y="29763"/>
                </a:lnTo>
                <a:lnTo>
                  <a:pt x="11521" y="34549"/>
                </a:lnTo>
                <a:lnTo>
                  <a:pt x="17282" y="39349"/>
                </a:lnTo>
                <a:lnTo>
                  <a:pt x="24002" y="41269"/>
                </a:lnTo>
                <a:lnTo>
                  <a:pt x="40325" y="41269"/>
                </a:lnTo>
                <a:lnTo>
                  <a:pt x="47045" y="39349"/>
                </a:lnTo>
                <a:lnTo>
                  <a:pt x="51846" y="34549"/>
                </a:lnTo>
                <a:lnTo>
                  <a:pt x="50886" y="21122"/>
                </a:lnTo>
                <a:lnTo>
                  <a:pt x="47045" y="23987"/>
                </a:lnTo>
                <a:lnTo>
                  <a:pt x="41285" y="27828"/>
                </a:lnTo>
                <a:lnTo>
                  <a:pt x="34564" y="29763"/>
                </a:lnTo>
                <a:lnTo>
                  <a:pt x="18242" y="29763"/>
                </a:lnTo>
                <a:lnTo>
                  <a:pt x="13441" y="27828"/>
                </a:lnTo>
                <a:lnTo>
                  <a:pt x="9601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4" name="object 274"/>
          <p:cNvSpPr/>
          <p:nvPr/>
        </p:nvSpPr>
        <p:spPr>
          <a:xfrm>
            <a:off x="3360130" y="3756141"/>
            <a:ext cx="91196" cy="58552"/>
          </a:xfrm>
          <a:custGeom>
            <a:avLst/>
            <a:gdLst/>
            <a:ahLst/>
            <a:cxnLst/>
            <a:rect l="l" t="t" r="r" b="b"/>
            <a:pathLst>
              <a:path w="91196" h="58552">
                <a:moveTo>
                  <a:pt x="32644" y="6720"/>
                </a:moveTo>
                <a:lnTo>
                  <a:pt x="27843" y="5760"/>
                </a:lnTo>
                <a:lnTo>
                  <a:pt x="17282" y="5760"/>
                </a:lnTo>
                <a:lnTo>
                  <a:pt x="11521" y="7680"/>
                </a:lnTo>
                <a:lnTo>
                  <a:pt x="6720" y="12466"/>
                </a:lnTo>
                <a:lnTo>
                  <a:pt x="1920" y="17282"/>
                </a:lnTo>
                <a:lnTo>
                  <a:pt x="0" y="23987"/>
                </a:lnTo>
                <a:lnTo>
                  <a:pt x="0" y="37429"/>
                </a:lnTo>
                <a:lnTo>
                  <a:pt x="1920" y="43190"/>
                </a:lnTo>
                <a:lnTo>
                  <a:pt x="6720" y="47990"/>
                </a:lnTo>
                <a:lnTo>
                  <a:pt x="10561" y="52791"/>
                </a:lnTo>
                <a:lnTo>
                  <a:pt x="17282" y="55671"/>
                </a:lnTo>
                <a:lnTo>
                  <a:pt x="24963" y="56631"/>
                </a:lnTo>
                <a:lnTo>
                  <a:pt x="24963" y="53751"/>
                </a:lnTo>
                <a:lnTo>
                  <a:pt x="20162" y="51831"/>
                </a:lnTo>
                <a:lnTo>
                  <a:pt x="16322" y="49911"/>
                </a:lnTo>
                <a:lnTo>
                  <a:pt x="13441" y="46070"/>
                </a:lnTo>
                <a:lnTo>
                  <a:pt x="11521" y="42230"/>
                </a:lnTo>
                <a:lnTo>
                  <a:pt x="9601" y="38389"/>
                </a:lnTo>
                <a:lnTo>
                  <a:pt x="9601" y="29748"/>
                </a:lnTo>
                <a:lnTo>
                  <a:pt x="11521" y="24963"/>
                </a:lnTo>
                <a:lnTo>
                  <a:pt x="15361" y="22067"/>
                </a:lnTo>
                <a:lnTo>
                  <a:pt x="19202" y="18227"/>
                </a:lnTo>
                <a:lnTo>
                  <a:pt x="24002" y="16306"/>
                </a:lnTo>
                <a:lnTo>
                  <a:pt x="30166" y="16310"/>
                </a:lnTo>
                <a:lnTo>
                  <a:pt x="41613" y="19035"/>
                </a:lnTo>
                <a:lnTo>
                  <a:pt x="53766" y="25907"/>
                </a:lnTo>
                <a:lnTo>
                  <a:pt x="60081" y="30661"/>
                </a:lnTo>
                <a:lnTo>
                  <a:pt x="68793" y="38136"/>
                </a:lnTo>
                <a:lnTo>
                  <a:pt x="78490" y="47398"/>
                </a:lnTo>
                <a:lnTo>
                  <a:pt x="89275" y="58552"/>
                </a:lnTo>
                <a:lnTo>
                  <a:pt x="91196" y="58552"/>
                </a:lnTo>
                <a:lnTo>
                  <a:pt x="91196" y="5760"/>
                </a:lnTo>
                <a:lnTo>
                  <a:pt x="73929" y="0"/>
                </a:lnTo>
                <a:lnTo>
                  <a:pt x="73929" y="1920"/>
                </a:lnTo>
                <a:lnTo>
                  <a:pt x="75834" y="3840"/>
                </a:lnTo>
                <a:lnTo>
                  <a:pt x="77769" y="4785"/>
                </a:lnTo>
                <a:lnTo>
                  <a:pt x="78714" y="6720"/>
                </a:lnTo>
                <a:lnTo>
                  <a:pt x="79674" y="7680"/>
                </a:lnTo>
                <a:lnTo>
                  <a:pt x="80650" y="9601"/>
                </a:lnTo>
                <a:lnTo>
                  <a:pt x="80650" y="11506"/>
                </a:lnTo>
                <a:lnTo>
                  <a:pt x="81610" y="13441"/>
                </a:lnTo>
                <a:lnTo>
                  <a:pt x="81610" y="45110"/>
                </a:lnTo>
                <a:lnTo>
                  <a:pt x="79807" y="43318"/>
                </a:lnTo>
                <a:lnTo>
                  <a:pt x="72231" y="35934"/>
                </a:lnTo>
                <a:lnTo>
                  <a:pt x="59527" y="23987"/>
                </a:lnTo>
                <a:lnTo>
                  <a:pt x="58242" y="22874"/>
                </a:lnTo>
                <a:lnTo>
                  <a:pt x="47504" y="14434"/>
                </a:lnTo>
                <a:lnTo>
                  <a:pt x="37444" y="8625"/>
                </a:lnTo>
                <a:lnTo>
                  <a:pt x="32644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5" name="object 275"/>
          <p:cNvSpPr/>
          <p:nvPr/>
        </p:nvSpPr>
        <p:spPr>
          <a:xfrm>
            <a:off x="3514694" y="3969258"/>
            <a:ext cx="92156" cy="35509"/>
          </a:xfrm>
          <a:custGeom>
            <a:avLst/>
            <a:gdLst/>
            <a:ahLst/>
            <a:cxnLst/>
            <a:rect l="l" t="t" r="r" b="b"/>
            <a:pathLst>
              <a:path w="92156" h="35509">
                <a:moveTo>
                  <a:pt x="10561" y="26868"/>
                </a:moveTo>
                <a:lnTo>
                  <a:pt x="11521" y="25908"/>
                </a:lnTo>
                <a:lnTo>
                  <a:pt x="11521" y="24947"/>
                </a:lnTo>
                <a:lnTo>
                  <a:pt x="12481" y="23987"/>
                </a:lnTo>
                <a:lnTo>
                  <a:pt x="13441" y="23027"/>
                </a:lnTo>
                <a:lnTo>
                  <a:pt x="85435" y="23027"/>
                </a:lnTo>
                <a:lnTo>
                  <a:pt x="86395" y="23987"/>
                </a:lnTo>
                <a:lnTo>
                  <a:pt x="87355" y="24947"/>
                </a:lnTo>
                <a:lnTo>
                  <a:pt x="88315" y="25908"/>
                </a:lnTo>
                <a:lnTo>
                  <a:pt x="89275" y="26868"/>
                </a:lnTo>
                <a:lnTo>
                  <a:pt x="89275" y="33588"/>
                </a:lnTo>
                <a:lnTo>
                  <a:pt x="92156" y="33588"/>
                </a:lnTo>
                <a:lnTo>
                  <a:pt x="92156" y="0"/>
                </a:lnTo>
                <a:lnTo>
                  <a:pt x="89275" y="0"/>
                </a:lnTo>
                <a:lnTo>
                  <a:pt x="89275" y="6705"/>
                </a:lnTo>
                <a:lnTo>
                  <a:pt x="88315" y="8625"/>
                </a:lnTo>
                <a:lnTo>
                  <a:pt x="87355" y="9585"/>
                </a:lnTo>
                <a:lnTo>
                  <a:pt x="86395" y="10546"/>
                </a:lnTo>
                <a:lnTo>
                  <a:pt x="85435" y="11506"/>
                </a:lnTo>
                <a:lnTo>
                  <a:pt x="0" y="11506"/>
                </a:lnTo>
                <a:lnTo>
                  <a:pt x="0" y="13426"/>
                </a:lnTo>
                <a:lnTo>
                  <a:pt x="10561" y="35509"/>
                </a:lnTo>
                <a:lnTo>
                  <a:pt x="12481" y="34549"/>
                </a:lnTo>
                <a:lnTo>
                  <a:pt x="11521" y="31668"/>
                </a:lnTo>
                <a:lnTo>
                  <a:pt x="10561" y="29748"/>
                </a:lnTo>
                <a:lnTo>
                  <a:pt x="10561" y="26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6" name="object 276"/>
          <p:cNvSpPr/>
          <p:nvPr/>
        </p:nvSpPr>
        <p:spPr>
          <a:xfrm>
            <a:off x="3520455" y="3924132"/>
            <a:ext cx="47030" cy="24002"/>
          </a:xfrm>
          <a:custGeom>
            <a:avLst/>
            <a:gdLst/>
            <a:ahLst/>
            <a:cxnLst/>
            <a:rect l="l" t="t" r="r" b="b"/>
            <a:pathLst>
              <a:path w="47030" h="24002">
                <a:moveTo>
                  <a:pt x="47030" y="0"/>
                </a:moveTo>
                <a:lnTo>
                  <a:pt x="45110" y="2880"/>
                </a:lnTo>
                <a:lnTo>
                  <a:pt x="41269" y="5760"/>
                </a:lnTo>
                <a:lnTo>
                  <a:pt x="36484" y="9601"/>
                </a:lnTo>
                <a:lnTo>
                  <a:pt x="28788" y="11521"/>
                </a:lnTo>
                <a:lnTo>
                  <a:pt x="12481" y="11521"/>
                </a:lnTo>
                <a:lnTo>
                  <a:pt x="7680" y="10561"/>
                </a:lnTo>
                <a:lnTo>
                  <a:pt x="3840" y="7680"/>
                </a:lnTo>
                <a:lnTo>
                  <a:pt x="0" y="4800"/>
                </a:lnTo>
                <a:lnTo>
                  <a:pt x="5760" y="17282"/>
                </a:lnTo>
                <a:lnTo>
                  <a:pt x="11521" y="21122"/>
                </a:lnTo>
                <a:lnTo>
                  <a:pt x="19202" y="24002"/>
                </a:lnTo>
                <a:lnTo>
                  <a:pt x="34549" y="24002"/>
                </a:lnTo>
                <a:lnTo>
                  <a:pt x="41269" y="21122"/>
                </a:lnTo>
                <a:lnTo>
                  <a:pt x="46070" y="17282"/>
                </a:lnTo>
                <a:lnTo>
                  <a:pt x="4703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7" name="object 277"/>
          <p:cNvSpPr/>
          <p:nvPr/>
        </p:nvSpPr>
        <p:spPr>
          <a:xfrm>
            <a:off x="3514694" y="3891488"/>
            <a:ext cx="93116" cy="54711"/>
          </a:xfrm>
          <a:custGeom>
            <a:avLst/>
            <a:gdLst/>
            <a:ahLst/>
            <a:cxnLst/>
            <a:rect l="l" t="t" r="r" b="b"/>
            <a:pathLst>
              <a:path w="93116" h="54711">
                <a:moveTo>
                  <a:pt x="5760" y="37444"/>
                </a:moveTo>
                <a:lnTo>
                  <a:pt x="4800" y="33604"/>
                </a:lnTo>
                <a:lnTo>
                  <a:pt x="4800" y="26883"/>
                </a:lnTo>
                <a:lnTo>
                  <a:pt x="5760" y="23042"/>
                </a:lnTo>
                <a:lnTo>
                  <a:pt x="8641" y="21122"/>
                </a:lnTo>
                <a:lnTo>
                  <a:pt x="11521" y="18242"/>
                </a:lnTo>
                <a:lnTo>
                  <a:pt x="15346" y="16322"/>
                </a:lnTo>
                <a:lnTo>
                  <a:pt x="20162" y="14401"/>
                </a:lnTo>
                <a:lnTo>
                  <a:pt x="24963" y="13441"/>
                </a:lnTo>
                <a:lnTo>
                  <a:pt x="29748" y="12481"/>
                </a:lnTo>
                <a:lnTo>
                  <a:pt x="42245" y="12481"/>
                </a:lnTo>
                <a:lnTo>
                  <a:pt x="47030" y="13441"/>
                </a:lnTo>
                <a:lnTo>
                  <a:pt x="48950" y="15361"/>
                </a:lnTo>
                <a:lnTo>
                  <a:pt x="50871" y="18242"/>
                </a:lnTo>
                <a:lnTo>
                  <a:pt x="51831" y="21122"/>
                </a:lnTo>
                <a:lnTo>
                  <a:pt x="52791" y="24002"/>
                </a:lnTo>
                <a:lnTo>
                  <a:pt x="52791" y="32644"/>
                </a:lnTo>
                <a:lnTo>
                  <a:pt x="51831" y="49926"/>
                </a:lnTo>
                <a:lnTo>
                  <a:pt x="56631" y="45125"/>
                </a:lnTo>
                <a:lnTo>
                  <a:pt x="59512" y="39364"/>
                </a:lnTo>
                <a:lnTo>
                  <a:pt x="59512" y="27843"/>
                </a:lnTo>
                <a:lnTo>
                  <a:pt x="56631" y="21122"/>
                </a:lnTo>
                <a:lnTo>
                  <a:pt x="52791" y="14401"/>
                </a:lnTo>
                <a:lnTo>
                  <a:pt x="60472" y="16322"/>
                </a:lnTo>
                <a:lnTo>
                  <a:pt x="67193" y="19202"/>
                </a:lnTo>
                <a:lnTo>
                  <a:pt x="73913" y="24002"/>
                </a:lnTo>
                <a:lnTo>
                  <a:pt x="79674" y="28803"/>
                </a:lnTo>
                <a:lnTo>
                  <a:pt x="84475" y="33604"/>
                </a:lnTo>
                <a:lnTo>
                  <a:pt x="87355" y="38404"/>
                </a:lnTo>
                <a:lnTo>
                  <a:pt x="89275" y="43205"/>
                </a:lnTo>
                <a:lnTo>
                  <a:pt x="91196" y="48966"/>
                </a:lnTo>
                <a:lnTo>
                  <a:pt x="91196" y="54711"/>
                </a:lnTo>
                <a:lnTo>
                  <a:pt x="93116" y="54711"/>
                </a:lnTo>
                <a:lnTo>
                  <a:pt x="93116" y="42245"/>
                </a:lnTo>
                <a:lnTo>
                  <a:pt x="91196" y="34564"/>
                </a:lnTo>
                <a:lnTo>
                  <a:pt x="86395" y="27843"/>
                </a:lnTo>
                <a:lnTo>
                  <a:pt x="83740" y="24088"/>
                </a:lnTo>
                <a:lnTo>
                  <a:pt x="75326" y="14662"/>
                </a:lnTo>
                <a:lnTo>
                  <a:pt x="65272" y="6720"/>
                </a:lnTo>
                <a:lnTo>
                  <a:pt x="62302" y="5199"/>
                </a:lnTo>
                <a:lnTo>
                  <a:pt x="50116" y="1216"/>
                </a:lnTo>
                <a:lnTo>
                  <a:pt x="37429" y="0"/>
                </a:lnTo>
                <a:lnTo>
                  <a:pt x="32846" y="165"/>
                </a:lnTo>
                <a:lnTo>
                  <a:pt x="20226" y="2970"/>
                </a:lnTo>
                <a:lnTo>
                  <a:pt x="9601" y="9601"/>
                </a:lnTo>
                <a:lnTo>
                  <a:pt x="2880" y="14401"/>
                </a:lnTo>
                <a:lnTo>
                  <a:pt x="0" y="21122"/>
                </a:lnTo>
                <a:lnTo>
                  <a:pt x="0" y="37444"/>
                </a:lnTo>
                <a:lnTo>
                  <a:pt x="3840" y="44165"/>
                </a:lnTo>
                <a:lnTo>
                  <a:pt x="11521" y="49926"/>
                </a:lnTo>
                <a:lnTo>
                  <a:pt x="5760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8" name="object 278"/>
          <p:cNvSpPr/>
          <p:nvPr/>
        </p:nvSpPr>
        <p:spPr>
          <a:xfrm>
            <a:off x="3526215" y="3855979"/>
            <a:ext cx="41269" cy="23987"/>
          </a:xfrm>
          <a:custGeom>
            <a:avLst/>
            <a:gdLst/>
            <a:ahLst/>
            <a:cxnLst/>
            <a:rect l="l" t="t" r="r" b="b"/>
            <a:pathLst>
              <a:path w="41269" h="23987">
                <a:moveTo>
                  <a:pt x="41269" y="0"/>
                </a:moveTo>
                <a:lnTo>
                  <a:pt x="39349" y="3840"/>
                </a:lnTo>
                <a:lnTo>
                  <a:pt x="35509" y="6705"/>
                </a:lnTo>
                <a:lnTo>
                  <a:pt x="30723" y="10546"/>
                </a:lnTo>
                <a:lnTo>
                  <a:pt x="23027" y="12481"/>
                </a:lnTo>
                <a:lnTo>
                  <a:pt x="6720" y="12481"/>
                </a:lnTo>
                <a:lnTo>
                  <a:pt x="1920" y="10546"/>
                </a:lnTo>
                <a:lnTo>
                  <a:pt x="0" y="17266"/>
                </a:lnTo>
                <a:lnTo>
                  <a:pt x="5760" y="22067"/>
                </a:lnTo>
                <a:lnTo>
                  <a:pt x="13441" y="23987"/>
                </a:lnTo>
                <a:lnTo>
                  <a:pt x="28788" y="23987"/>
                </a:lnTo>
                <a:lnTo>
                  <a:pt x="35509" y="22067"/>
                </a:lnTo>
                <a:lnTo>
                  <a:pt x="40309" y="17266"/>
                </a:lnTo>
                <a:lnTo>
                  <a:pt x="412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9" name="object 279"/>
          <p:cNvSpPr/>
          <p:nvPr/>
        </p:nvSpPr>
        <p:spPr>
          <a:xfrm>
            <a:off x="3514694" y="3823335"/>
            <a:ext cx="93116" cy="54711"/>
          </a:xfrm>
          <a:custGeom>
            <a:avLst/>
            <a:gdLst/>
            <a:ahLst/>
            <a:cxnLst/>
            <a:rect l="l" t="t" r="r" b="b"/>
            <a:pathLst>
              <a:path w="93116" h="54711">
                <a:moveTo>
                  <a:pt x="13441" y="43190"/>
                </a:moveTo>
                <a:lnTo>
                  <a:pt x="9601" y="40325"/>
                </a:lnTo>
                <a:lnTo>
                  <a:pt x="5760" y="37444"/>
                </a:lnTo>
                <a:lnTo>
                  <a:pt x="4800" y="34564"/>
                </a:lnTo>
                <a:lnTo>
                  <a:pt x="4800" y="26883"/>
                </a:lnTo>
                <a:lnTo>
                  <a:pt x="5760" y="24002"/>
                </a:lnTo>
                <a:lnTo>
                  <a:pt x="8641" y="21122"/>
                </a:lnTo>
                <a:lnTo>
                  <a:pt x="11521" y="18242"/>
                </a:lnTo>
                <a:lnTo>
                  <a:pt x="15346" y="16322"/>
                </a:lnTo>
                <a:lnTo>
                  <a:pt x="20162" y="15361"/>
                </a:lnTo>
                <a:lnTo>
                  <a:pt x="24963" y="13441"/>
                </a:lnTo>
                <a:lnTo>
                  <a:pt x="42245" y="13441"/>
                </a:lnTo>
                <a:lnTo>
                  <a:pt x="47030" y="14401"/>
                </a:lnTo>
                <a:lnTo>
                  <a:pt x="48950" y="16322"/>
                </a:lnTo>
                <a:lnTo>
                  <a:pt x="50871" y="19202"/>
                </a:lnTo>
                <a:lnTo>
                  <a:pt x="51831" y="21122"/>
                </a:lnTo>
                <a:lnTo>
                  <a:pt x="52791" y="24002"/>
                </a:lnTo>
                <a:lnTo>
                  <a:pt x="52791" y="32644"/>
                </a:lnTo>
                <a:lnTo>
                  <a:pt x="51831" y="49911"/>
                </a:lnTo>
                <a:lnTo>
                  <a:pt x="56631" y="46070"/>
                </a:lnTo>
                <a:lnTo>
                  <a:pt x="59512" y="40325"/>
                </a:lnTo>
                <a:lnTo>
                  <a:pt x="59512" y="28803"/>
                </a:lnTo>
                <a:lnTo>
                  <a:pt x="56631" y="22082"/>
                </a:lnTo>
                <a:lnTo>
                  <a:pt x="52791" y="15361"/>
                </a:lnTo>
                <a:lnTo>
                  <a:pt x="60472" y="17282"/>
                </a:lnTo>
                <a:lnTo>
                  <a:pt x="67193" y="20162"/>
                </a:lnTo>
                <a:lnTo>
                  <a:pt x="73913" y="24963"/>
                </a:lnTo>
                <a:lnTo>
                  <a:pt x="79674" y="29763"/>
                </a:lnTo>
                <a:lnTo>
                  <a:pt x="84475" y="34564"/>
                </a:lnTo>
                <a:lnTo>
                  <a:pt x="87355" y="39349"/>
                </a:lnTo>
                <a:lnTo>
                  <a:pt x="89275" y="44165"/>
                </a:lnTo>
                <a:lnTo>
                  <a:pt x="91196" y="48950"/>
                </a:lnTo>
                <a:lnTo>
                  <a:pt x="91196" y="54711"/>
                </a:lnTo>
                <a:lnTo>
                  <a:pt x="93116" y="54711"/>
                </a:lnTo>
                <a:lnTo>
                  <a:pt x="93116" y="43190"/>
                </a:lnTo>
                <a:lnTo>
                  <a:pt x="91196" y="35509"/>
                </a:lnTo>
                <a:lnTo>
                  <a:pt x="86395" y="27843"/>
                </a:lnTo>
                <a:lnTo>
                  <a:pt x="84095" y="24566"/>
                </a:lnTo>
                <a:lnTo>
                  <a:pt x="75536" y="15034"/>
                </a:lnTo>
                <a:lnTo>
                  <a:pt x="65272" y="7680"/>
                </a:lnTo>
                <a:lnTo>
                  <a:pt x="62106" y="6029"/>
                </a:lnTo>
                <a:lnTo>
                  <a:pt x="50012" y="1588"/>
                </a:lnTo>
                <a:lnTo>
                  <a:pt x="37429" y="0"/>
                </a:lnTo>
                <a:lnTo>
                  <a:pt x="32846" y="211"/>
                </a:lnTo>
                <a:lnTo>
                  <a:pt x="20226" y="3371"/>
                </a:lnTo>
                <a:lnTo>
                  <a:pt x="9601" y="9601"/>
                </a:lnTo>
                <a:lnTo>
                  <a:pt x="2880" y="15361"/>
                </a:lnTo>
                <a:lnTo>
                  <a:pt x="0" y="22082"/>
                </a:lnTo>
                <a:lnTo>
                  <a:pt x="0" y="37444"/>
                </a:lnTo>
                <a:lnTo>
                  <a:pt x="3840" y="45125"/>
                </a:lnTo>
                <a:lnTo>
                  <a:pt x="11521" y="49911"/>
                </a:lnTo>
                <a:lnTo>
                  <a:pt x="13441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0" name="object 280"/>
          <p:cNvSpPr/>
          <p:nvPr/>
        </p:nvSpPr>
        <p:spPr>
          <a:xfrm>
            <a:off x="3516614" y="3759022"/>
            <a:ext cx="91196" cy="52791"/>
          </a:xfrm>
          <a:custGeom>
            <a:avLst/>
            <a:gdLst/>
            <a:ahLst/>
            <a:cxnLst/>
            <a:rect l="l" t="t" r="r" b="b"/>
            <a:pathLst>
              <a:path w="91196" h="52791">
                <a:moveTo>
                  <a:pt x="78714" y="44150"/>
                </a:moveTo>
                <a:lnTo>
                  <a:pt x="77754" y="45110"/>
                </a:lnTo>
                <a:lnTo>
                  <a:pt x="77754" y="48950"/>
                </a:lnTo>
                <a:lnTo>
                  <a:pt x="78714" y="49911"/>
                </a:lnTo>
                <a:lnTo>
                  <a:pt x="79674" y="50871"/>
                </a:lnTo>
                <a:lnTo>
                  <a:pt x="80634" y="51831"/>
                </a:lnTo>
                <a:lnTo>
                  <a:pt x="81594" y="52791"/>
                </a:lnTo>
                <a:lnTo>
                  <a:pt x="84475" y="52791"/>
                </a:lnTo>
                <a:lnTo>
                  <a:pt x="86395" y="50871"/>
                </a:lnTo>
                <a:lnTo>
                  <a:pt x="88315" y="48950"/>
                </a:lnTo>
                <a:lnTo>
                  <a:pt x="90236" y="46070"/>
                </a:lnTo>
                <a:lnTo>
                  <a:pt x="91196" y="42230"/>
                </a:lnTo>
                <a:lnTo>
                  <a:pt x="91196" y="31668"/>
                </a:lnTo>
                <a:lnTo>
                  <a:pt x="90236" y="26868"/>
                </a:lnTo>
                <a:lnTo>
                  <a:pt x="87355" y="21107"/>
                </a:lnTo>
                <a:lnTo>
                  <a:pt x="86395" y="18242"/>
                </a:lnTo>
                <a:lnTo>
                  <a:pt x="83515" y="14401"/>
                </a:lnTo>
                <a:lnTo>
                  <a:pt x="80634" y="11521"/>
                </a:lnTo>
                <a:lnTo>
                  <a:pt x="77754" y="8625"/>
                </a:lnTo>
                <a:lnTo>
                  <a:pt x="74874" y="6720"/>
                </a:lnTo>
                <a:lnTo>
                  <a:pt x="71033" y="4800"/>
                </a:lnTo>
                <a:lnTo>
                  <a:pt x="66233" y="2880"/>
                </a:lnTo>
                <a:lnTo>
                  <a:pt x="62392" y="1904"/>
                </a:lnTo>
                <a:lnTo>
                  <a:pt x="49911" y="1904"/>
                </a:lnTo>
                <a:lnTo>
                  <a:pt x="42230" y="4800"/>
                </a:lnTo>
                <a:lnTo>
                  <a:pt x="36469" y="10561"/>
                </a:lnTo>
                <a:lnTo>
                  <a:pt x="33075" y="14410"/>
                </a:lnTo>
                <a:lnTo>
                  <a:pt x="26796" y="25223"/>
                </a:lnTo>
                <a:lnTo>
                  <a:pt x="23042" y="38389"/>
                </a:lnTo>
                <a:lnTo>
                  <a:pt x="11521" y="32628"/>
                </a:lnTo>
                <a:lnTo>
                  <a:pt x="11521" y="5745"/>
                </a:lnTo>
                <a:lnTo>
                  <a:pt x="0" y="0"/>
                </a:lnTo>
                <a:lnTo>
                  <a:pt x="0" y="32628"/>
                </a:lnTo>
                <a:lnTo>
                  <a:pt x="34549" y="49911"/>
                </a:lnTo>
                <a:lnTo>
                  <a:pt x="35509" y="41269"/>
                </a:lnTo>
                <a:lnTo>
                  <a:pt x="36469" y="34549"/>
                </a:lnTo>
                <a:lnTo>
                  <a:pt x="38389" y="29748"/>
                </a:lnTo>
                <a:lnTo>
                  <a:pt x="41269" y="23987"/>
                </a:lnTo>
                <a:lnTo>
                  <a:pt x="44150" y="19187"/>
                </a:lnTo>
                <a:lnTo>
                  <a:pt x="48950" y="15346"/>
                </a:lnTo>
                <a:lnTo>
                  <a:pt x="53751" y="12466"/>
                </a:lnTo>
                <a:lnTo>
                  <a:pt x="58552" y="10561"/>
                </a:lnTo>
                <a:lnTo>
                  <a:pt x="70073" y="10561"/>
                </a:lnTo>
                <a:lnTo>
                  <a:pt x="74874" y="12466"/>
                </a:lnTo>
                <a:lnTo>
                  <a:pt x="78714" y="16306"/>
                </a:lnTo>
                <a:lnTo>
                  <a:pt x="82555" y="20147"/>
                </a:lnTo>
                <a:lnTo>
                  <a:pt x="84475" y="24947"/>
                </a:lnTo>
                <a:lnTo>
                  <a:pt x="84475" y="33588"/>
                </a:lnTo>
                <a:lnTo>
                  <a:pt x="83515" y="36469"/>
                </a:lnTo>
                <a:lnTo>
                  <a:pt x="81594" y="39349"/>
                </a:lnTo>
                <a:lnTo>
                  <a:pt x="79674" y="42230"/>
                </a:lnTo>
                <a:lnTo>
                  <a:pt x="78714" y="43190"/>
                </a:lnTo>
                <a:lnTo>
                  <a:pt x="78714" y="441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1" name="object 281"/>
          <p:cNvSpPr/>
          <p:nvPr/>
        </p:nvSpPr>
        <p:spPr>
          <a:xfrm>
            <a:off x="3669243" y="3969258"/>
            <a:ext cx="91196" cy="35509"/>
          </a:xfrm>
          <a:custGeom>
            <a:avLst/>
            <a:gdLst/>
            <a:ahLst/>
            <a:cxnLst/>
            <a:rect l="l" t="t" r="r" b="b"/>
            <a:pathLst>
              <a:path w="91196" h="35509">
                <a:moveTo>
                  <a:pt x="10561" y="25908"/>
                </a:moveTo>
                <a:lnTo>
                  <a:pt x="11521" y="24947"/>
                </a:lnTo>
                <a:lnTo>
                  <a:pt x="12481" y="23987"/>
                </a:lnTo>
                <a:lnTo>
                  <a:pt x="13441" y="23027"/>
                </a:lnTo>
                <a:lnTo>
                  <a:pt x="85435" y="23027"/>
                </a:lnTo>
                <a:lnTo>
                  <a:pt x="86395" y="23987"/>
                </a:lnTo>
                <a:lnTo>
                  <a:pt x="87355" y="24947"/>
                </a:lnTo>
                <a:lnTo>
                  <a:pt x="88315" y="25908"/>
                </a:lnTo>
                <a:lnTo>
                  <a:pt x="88315" y="26868"/>
                </a:lnTo>
                <a:lnTo>
                  <a:pt x="89275" y="29748"/>
                </a:lnTo>
                <a:lnTo>
                  <a:pt x="89275" y="33588"/>
                </a:lnTo>
                <a:lnTo>
                  <a:pt x="91196" y="33588"/>
                </a:lnTo>
                <a:lnTo>
                  <a:pt x="91196" y="0"/>
                </a:lnTo>
                <a:lnTo>
                  <a:pt x="89275" y="0"/>
                </a:lnTo>
                <a:lnTo>
                  <a:pt x="89275" y="4785"/>
                </a:lnTo>
                <a:lnTo>
                  <a:pt x="88315" y="6705"/>
                </a:lnTo>
                <a:lnTo>
                  <a:pt x="88315" y="8625"/>
                </a:lnTo>
                <a:lnTo>
                  <a:pt x="87355" y="9585"/>
                </a:lnTo>
                <a:lnTo>
                  <a:pt x="86395" y="10546"/>
                </a:lnTo>
                <a:lnTo>
                  <a:pt x="85435" y="11506"/>
                </a:lnTo>
                <a:lnTo>
                  <a:pt x="0" y="11506"/>
                </a:lnTo>
                <a:lnTo>
                  <a:pt x="0" y="13426"/>
                </a:lnTo>
                <a:lnTo>
                  <a:pt x="10561" y="35509"/>
                </a:lnTo>
                <a:lnTo>
                  <a:pt x="12481" y="34549"/>
                </a:lnTo>
                <a:lnTo>
                  <a:pt x="11521" y="31668"/>
                </a:lnTo>
                <a:lnTo>
                  <a:pt x="10561" y="29748"/>
                </a:lnTo>
                <a:lnTo>
                  <a:pt x="10561" y="25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2" name="object 282"/>
          <p:cNvSpPr/>
          <p:nvPr/>
        </p:nvSpPr>
        <p:spPr>
          <a:xfrm>
            <a:off x="3716289" y="3917411"/>
            <a:ext cx="9585" cy="24002"/>
          </a:xfrm>
          <a:custGeom>
            <a:avLst/>
            <a:gdLst/>
            <a:ahLst/>
            <a:cxnLst/>
            <a:rect l="l" t="t" r="r" b="b"/>
            <a:pathLst>
              <a:path w="9585" h="24002">
                <a:moveTo>
                  <a:pt x="5760" y="0"/>
                </a:moveTo>
                <a:lnTo>
                  <a:pt x="5760" y="6720"/>
                </a:lnTo>
                <a:lnTo>
                  <a:pt x="3840" y="9601"/>
                </a:lnTo>
                <a:lnTo>
                  <a:pt x="0" y="12481"/>
                </a:lnTo>
                <a:lnTo>
                  <a:pt x="4800" y="24002"/>
                </a:lnTo>
                <a:lnTo>
                  <a:pt x="9585" y="19202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3" name="object 283"/>
          <p:cNvSpPr/>
          <p:nvPr/>
        </p:nvSpPr>
        <p:spPr>
          <a:xfrm>
            <a:off x="3669243" y="3891488"/>
            <a:ext cx="93116" cy="56647"/>
          </a:xfrm>
          <a:custGeom>
            <a:avLst/>
            <a:gdLst/>
            <a:ahLst/>
            <a:cxnLst/>
            <a:rect l="l" t="t" r="r" b="b"/>
            <a:pathLst>
              <a:path w="93116" h="56647">
                <a:moveTo>
                  <a:pt x="0" y="28803"/>
                </a:moveTo>
                <a:lnTo>
                  <a:pt x="0" y="37444"/>
                </a:lnTo>
                <a:lnTo>
                  <a:pt x="3840" y="44165"/>
                </a:lnTo>
                <a:lnTo>
                  <a:pt x="11521" y="49926"/>
                </a:lnTo>
                <a:lnTo>
                  <a:pt x="17282" y="53766"/>
                </a:lnTo>
                <a:lnTo>
                  <a:pt x="24002" y="56647"/>
                </a:lnTo>
                <a:lnTo>
                  <a:pt x="40325" y="56647"/>
                </a:lnTo>
                <a:lnTo>
                  <a:pt x="47045" y="53766"/>
                </a:lnTo>
                <a:lnTo>
                  <a:pt x="51846" y="49926"/>
                </a:lnTo>
                <a:lnTo>
                  <a:pt x="47045" y="38404"/>
                </a:lnTo>
                <a:lnTo>
                  <a:pt x="42245" y="42245"/>
                </a:lnTo>
                <a:lnTo>
                  <a:pt x="34564" y="44165"/>
                </a:lnTo>
                <a:lnTo>
                  <a:pt x="18242" y="44165"/>
                </a:lnTo>
                <a:lnTo>
                  <a:pt x="13441" y="43205"/>
                </a:lnTo>
                <a:lnTo>
                  <a:pt x="9601" y="40325"/>
                </a:lnTo>
                <a:lnTo>
                  <a:pt x="5760" y="37444"/>
                </a:lnTo>
                <a:lnTo>
                  <a:pt x="4800" y="33604"/>
                </a:lnTo>
                <a:lnTo>
                  <a:pt x="4800" y="26883"/>
                </a:lnTo>
                <a:lnTo>
                  <a:pt x="5760" y="23042"/>
                </a:lnTo>
                <a:lnTo>
                  <a:pt x="8641" y="21122"/>
                </a:lnTo>
                <a:lnTo>
                  <a:pt x="10561" y="18242"/>
                </a:lnTo>
                <a:lnTo>
                  <a:pt x="14401" y="16322"/>
                </a:lnTo>
                <a:lnTo>
                  <a:pt x="20162" y="14401"/>
                </a:lnTo>
                <a:lnTo>
                  <a:pt x="24963" y="13441"/>
                </a:lnTo>
                <a:lnTo>
                  <a:pt x="29763" y="12481"/>
                </a:lnTo>
                <a:lnTo>
                  <a:pt x="41285" y="12481"/>
                </a:lnTo>
                <a:lnTo>
                  <a:pt x="47045" y="13441"/>
                </a:lnTo>
                <a:lnTo>
                  <a:pt x="48966" y="15361"/>
                </a:lnTo>
                <a:lnTo>
                  <a:pt x="50886" y="18242"/>
                </a:lnTo>
                <a:lnTo>
                  <a:pt x="51846" y="21122"/>
                </a:lnTo>
                <a:lnTo>
                  <a:pt x="52806" y="24002"/>
                </a:lnTo>
                <a:lnTo>
                  <a:pt x="52806" y="25923"/>
                </a:lnTo>
                <a:lnTo>
                  <a:pt x="56631" y="45125"/>
                </a:lnTo>
                <a:lnTo>
                  <a:pt x="58567" y="39364"/>
                </a:lnTo>
                <a:lnTo>
                  <a:pt x="58567" y="27843"/>
                </a:lnTo>
                <a:lnTo>
                  <a:pt x="56631" y="21122"/>
                </a:lnTo>
                <a:lnTo>
                  <a:pt x="51846" y="14401"/>
                </a:lnTo>
                <a:lnTo>
                  <a:pt x="59527" y="16322"/>
                </a:lnTo>
                <a:lnTo>
                  <a:pt x="67193" y="19202"/>
                </a:lnTo>
                <a:lnTo>
                  <a:pt x="73913" y="24002"/>
                </a:lnTo>
                <a:lnTo>
                  <a:pt x="79674" y="28803"/>
                </a:lnTo>
                <a:lnTo>
                  <a:pt x="84475" y="33604"/>
                </a:lnTo>
                <a:lnTo>
                  <a:pt x="87355" y="38404"/>
                </a:lnTo>
                <a:lnTo>
                  <a:pt x="89275" y="43205"/>
                </a:lnTo>
                <a:lnTo>
                  <a:pt x="91196" y="48966"/>
                </a:lnTo>
                <a:lnTo>
                  <a:pt x="91196" y="54711"/>
                </a:lnTo>
                <a:lnTo>
                  <a:pt x="93116" y="54711"/>
                </a:lnTo>
                <a:lnTo>
                  <a:pt x="93116" y="42245"/>
                </a:lnTo>
                <a:lnTo>
                  <a:pt x="91196" y="34564"/>
                </a:lnTo>
                <a:lnTo>
                  <a:pt x="86395" y="27843"/>
                </a:lnTo>
                <a:lnTo>
                  <a:pt x="83746" y="24096"/>
                </a:lnTo>
                <a:lnTo>
                  <a:pt x="75332" y="14665"/>
                </a:lnTo>
                <a:lnTo>
                  <a:pt x="65288" y="6720"/>
                </a:lnTo>
                <a:lnTo>
                  <a:pt x="62313" y="5199"/>
                </a:lnTo>
                <a:lnTo>
                  <a:pt x="50127" y="1216"/>
                </a:lnTo>
                <a:lnTo>
                  <a:pt x="37444" y="0"/>
                </a:lnTo>
                <a:lnTo>
                  <a:pt x="32800" y="166"/>
                </a:lnTo>
                <a:lnTo>
                  <a:pt x="19825" y="2972"/>
                </a:lnTo>
                <a:lnTo>
                  <a:pt x="9601" y="9601"/>
                </a:lnTo>
                <a:lnTo>
                  <a:pt x="2880" y="14401"/>
                </a:lnTo>
                <a:lnTo>
                  <a:pt x="0" y="21122"/>
                </a:lnTo>
                <a:lnTo>
                  <a:pt x="0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4" name="object 284"/>
          <p:cNvSpPr/>
          <p:nvPr/>
        </p:nvSpPr>
        <p:spPr>
          <a:xfrm>
            <a:off x="3716289" y="3850218"/>
            <a:ext cx="9585" cy="23027"/>
          </a:xfrm>
          <a:custGeom>
            <a:avLst/>
            <a:gdLst/>
            <a:ahLst/>
            <a:cxnLst/>
            <a:rect l="l" t="t" r="r" b="b"/>
            <a:pathLst>
              <a:path w="9585" h="23027">
                <a:moveTo>
                  <a:pt x="5760" y="0"/>
                </a:moveTo>
                <a:lnTo>
                  <a:pt x="5760" y="5760"/>
                </a:lnTo>
                <a:lnTo>
                  <a:pt x="3840" y="9601"/>
                </a:lnTo>
                <a:lnTo>
                  <a:pt x="0" y="12466"/>
                </a:lnTo>
                <a:lnTo>
                  <a:pt x="4800" y="23027"/>
                </a:lnTo>
                <a:lnTo>
                  <a:pt x="9585" y="19187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5" name="object 285"/>
          <p:cNvSpPr/>
          <p:nvPr/>
        </p:nvSpPr>
        <p:spPr>
          <a:xfrm>
            <a:off x="3669243" y="3823335"/>
            <a:ext cx="93116" cy="56631"/>
          </a:xfrm>
          <a:custGeom>
            <a:avLst/>
            <a:gdLst/>
            <a:ahLst/>
            <a:cxnLst/>
            <a:rect l="l" t="t" r="r" b="b"/>
            <a:pathLst>
              <a:path w="93116" h="56631">
                <a:moveTo>
                  <a:pt x="13441" y="43190"/>
                </a:moveTo>
                <a:lnTo>
                  <a:pt x="9601" y="40325"/>
                </a:lnTo>
                <a:lnTo>
                  <a:pt x="5760" y="37444"/>
                </a:lnTo>
                <a:lnTo>
                  <a:pt x="4800" y="34564"/>
                </a:lnTo>
                <a:lnTo>
                  <a:pt x="4800" y="26883"/>
                </a:lnTo>
                <a:lnTo>
                  <a:pt x="5760" y="24002"/>
                </a:lnTo>
                <a:lnTo>
                  <a:pt x="8641" y="21122"/>
                </a:lnTo>
                <a:lnTo>
                  <a:pt x="10561" y="18242"/>
                </a:lnTo>
                <a:lnTo>
                  <a:pt x="14401" y="16322"/>
                </a:lnTo>
                <a:lnTo>
                  <a:pt x="20162" y="15361"/>
                </a:lnTo>
                <a:lnTo>
                  <a:pt x="24963" y="13441"/>
                </a:lnTo>
                <a:lnTo>
                  <a:pt x="41285" y="13441"/>
                </a:lnTo>
                <a:lnTo>
                  <a:pt x="47045" y="14401"/>
                </a:lnTo>
                <a:lnTo>
                  <a:pt x="48966" y="16322"/>
                </a:lnTo>
                <a:lnTo>
                  <a:pt x="50886" y="19202"/>
                </a:lnTo>
                <a:lnTo>
                  <a:pt x="51846" y="21122"/>
                </a:lnTo>
                <a:lnTo>
                  <a:pt x="52806" y="24002"/>
                </a:lnTo>
                <a:lnTo>
                  <a:pt x="52806" y="26883"/>
                </a:lnTo>
                <a:lnTo>
                  <a:pt x="56631" y="46070"/>
                </a:lnTo>
                <a:lnTo>
                  <a:pt x="58567" y="40325"/>
                </a:lnTo>
                <a:lnTo>
                  <a:pt x="58567" y="28803"/>
                </a:lnTo>
                <a:lnTo>
                  <a:pt x="56631" y="22082"/>
                </a:lnTo>
                <a:lnTo>
                  <a:pt x="51846" y="15361"/>
                </a:lnTo>
                <a:lnTo>
                  <a:pt x="59527" y="17282"/>
                </a:lnTo>
                <a:lnTo>
                  <a:pt x="67193" y="20162"/>
                </a:lnTo>
                <a:lnTo>
                  <a:pt x="73913" y="24963"/>
                </a:lnTo>
                <a:lnTo>
                  <a:pt x="79674" y="29763"/>
                </a:lnTo>
                <a:lnTo>
                  <a:pt x="84475" y="34564"/>
                </a:lnTo>
                <a:lnTo>
                  <a:pt x="87355" y="39349"/>
                </a:lnTo>
                <a:lnTo>
                  <a:pt x="89275" y="44165"/>
                </a:lnTo>
                <a:lnTo>
                  <a:pt x="91196" y="48950"/>
                </a:lnTo>
                <a:lnTo>
                  <a:pt x="91196" y="54711"/>
                </a:lnTo>
                <a:lnTo>
                  <a:pt x="93116" y="54711"/>
                </a:lnTo>
                <a:lnTo>
                  <a:pt x="93116" y="43190"/>
                </a:lnTo>
                <a:lnTo>
                  <a:pt x="91196" y="35509"/>
                </a:lnTo>
                <a:lnTo>
                  <a:pt x="86395" y="27843"/>
                </a:lnTo>
                <a:lnTo>
                  <a:pt x="84101" y="24574"/>
                </a:lnTo>
                <a:lnTo>
                  <a:pt x="75542" y="15037"/>
                </a:lnTo>
                <a:lnTo>
                  <a:pt x="65288" y="7680"/>
                </a:lnTo>
                <a:lnTo>
                  <a:pt x="62117" y="6029"/>
                </a:lnTo>
                <a:lnTo>
                  <a:pt x="50022" y="1588"/>
                </a:lnTo>
                <a:lnTo>
                  <a:pt x="37444" y="0"/>
                </a:lnTo>
                <a:lnTo>
                  <a:pt x="32800" y="213"/>
                </a:lnTo>
                <a:lnTo>
                  <a:pt x="19825" y="3374"/>
                </a:lnTo>
                <a:lnTo>
                  <a:pt x="9601" y="9601"/>
                </a:lnTo>
                <a:lnTo>
                  <a:pt x="2880" y="15361"/>
                </a:lnTo>
                <a:lnTo>
                  <a:pt x="0" y="22082"/>
                </a:lnTo>
                <a:lnTo>
                  <a:pt x="0" y="37444"/>
                </a:lnTo>
                <a:lnTo>
                  <a:pt x="3840" y="45125"/>
                </a:lnTo>
                <a:lnTo>
                  <a:pt x="11521" y="49911"/>
                </a:lnTo>
                <a:lnTo>
                  <a:pt x="17282" y="54711"/>
                </a:lnTo>
                <a:lnTo>
                  <a:pt x="24002" y="56631"/>
                </a:lnTo>
                <a:lnTo>
                  <a:pt x="40325" y="56631"/>
                </a:lnTo>
                <a:lnTo>
                  <a:pt x="47045" y="54711"/>
                </a:lnTo>
                <a:lnTo>
                  <a:pt x="51846" y="49911"/>
                </a:lnTo>
                <a:lnTo>
                  <a:pt x="47045" y="39349"/>
                </a:lnTo>
                <a:lnTo>
                  <a:pt x="42245" y="43190"/>
                </a:lnTo>
                <a:lnTo>
                  <a:pt x="34564" y="45125"/>
                </a:lnTo>
                <a:lnTo>
                  <a:pt x="18242" y="45125"/>
                </a:lnTo>
                <a:lnTo>
                  <a:pt x="13441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6" name="object 286"/>
          <p:cNvSpPr/>
          <p:nvPr/>
        </p:nvSpPr>
        <p:spPr>
          <a:xfrm>
            <a:off x="3669243" y="3758062"/>
            <a:ext cx="93116" cy="51831"/>
          </a:xfrm>
          <a:custGeom>
            <a:avLst/>
            <a:gdLst/>
            <a:ahLst/>
            <a:cxnLst/>
            <a:rect l="l" t="t" r="r" b="b"/>
            <a:pathLst>
              <a:path w="93116" h="51831">
                <a:moveTo>
                  <a:pt x="67193" y="51831"/>
                </a:moveTo>
                <a:lnTo>
                  <a:pt x="75834" y="51831"/>
                </a:lnTo>
                <a:lnTo>
                  <a:pt x="80634" y="49911"/>
                </a:lnTo>
                <a:lnTo>
                  <a:pt x="85435" y="46070"/>
                </a:lnTo>
                <a:lnTo>
                  <a:pt x="90236" y="41269"/>
                </a:lnTo>
                <a:lnTo>
                  <a:pt x="93116" y="34549"/>
                </a:lnTo>
                <a:lnTo>
                  <a:pt x="93116" y="18227"/>
                </a:lnTo>
                <a:lnTo>
                  <a:pt x="91196" y="12481"/>
                </a:lnTo>
                <a:lnTo>
                  <a:pt x="86395" y="7680"/>
                </a:lnTo>
                <a:lnTo>
                  <a:pt x="81594" y="2865"/>
                </a:lnTo>
                <a:lnTo>
                  <a:pt x="76809" y="0"/>
                </a:lnTo>
                <a:lnTo>
                  <a:pt x="65288" y="0"/>
                </a:lnTo>
                <a:lnTo>
                  <a:pt x="60472" y="1920"/>
                </a:lnTo>
                <a:lnTo>
                  <a:pt x="55686" y="4800"/>
                </a:lnTo>
                <a:lnTo>
                  <a:pt x="52806" y="7680"/>
                </a:lnTo>
                <a:lnTo>
                  <a:pt x="48006" y="12481"/>
                </a:lnTo>
                <a:lnTo>
                  <a:pt x="42245" y="20147"/>
                </a:lnTo>
                <a:lnTo>
                  <a:pt x="37444" y="13426"/>
                </a:lnTo>
                <a:lnTo>
                  <a:pt x="32644" y="7680"/>
                </a:lnTo>
                <a:lnTo>
                  <a:pt x="29763" y="5760"/>
                </a:lnTo>
                <a:lnTo>
                  <a:pt x="25923" y="2865"/>
                </a:lnTo>
                <a:lnTo>
                  <a:pt x="23042" y="1920"/>
                </a:lnTo>
                <a:lnTo>
                  <a:pt x="14401" y="1920"/>
                </a:lnTo>
                <a:lnTo>
                  <a:pt x="10561" y="12481"/>
                </a:lnTo>
                <a:lnTo>
                  <a:pt x="14401" y="11521"/>
                </a:lnTo>
                <a:lnTo>
                  <a:pt x="22082" y="11521"/>
                </a:lnTo>
                <a:lnTo>
                  <a:pt x="24963" y="12481"/>
                </a:lnTo>
                <a:lnTo>
                  <a:pt x="27843" y="13426"/>
                </a:lnTo>
                <a:lnTo>
                  <a:pt x="30723" y="15361"/>
                </a:lnTo>
                <a:lnTo>
                  <a:pt x="34564" y="18227"/>
                </a:lnTo>
                <a:lnTo>
                  <a:pt x="39364" y="23987"/>
                </a:lnTo>
                <a:lnTo>
                  <a:pt x="30723" y="34549"/>
                </a:lnTo>
                <a:lnTo>
                  <a:pt x="27843" y="36469"/>
                </a:lnTo>
                <a:lnTo>
                  <a:pt x="25923" y="38389"/>
                </a:lnTo>
                <a:lnTo>
                  <a:pt x="24002" y="39349"/>
                </a:lnTo>
                <a:lnTo>
                  <a:pt x="21122" y="40309"/>
                </a:lnTo>
                <a:lnTo>
                  <a:pt x="19202" y="41269"/>
                </a:lnTo>
                <a:lnTo>
                  <a:pt x="13441" y="41269"/>
                </a:lnTo>
                <a:lnTo>
                  <a:pt x="10561" y="39349"/>
                </a:lnTo>
                <a:lnTo>
                  <a:pt x="7680" y="36469"/>
                </a:lnTo>
                <a:lnTo>
                  <a:pt x="4800" y="34549"/>
                </a:lnTo>
                <a:lnTo>
                  <a:pt x="3840" y="30708"/>
                </a:lnTo>
                <a:lnTo>
                  <a:pt x="3840" y="21107"/>
                </a:lnTo>
                <a:lnTo>
                  <a:pt x="5760" y="8641"/>
                </a:lnTo>
                <a:lnTo>
                  <a:pt x="1920" y="13426"/>
                </a:lnTo>
                <a:lnTo>
                  <a:pt x="0" y="19202"/>
                </a:lnTo>
                <a:lnTo>
                  <a:pt x="0" y="33588"/>
                </a:lnTo>
                <a:lnTo>
                  <a:pt x="1920" y="39349"/>
                </a:lnTo>
                <a:lnTo>
                  <a:pt x="6720" y="44150"/>
                </a:lnTo>
                <a:lnTo>
                  <a:pt x="10561" y="48950"/>
                </a:lnTo>
                <a:lnTo>
                  <a:pt x="15361" y="50871"/>
                </a:lnTo>
                <a:lnTo>
                  <a:pt x="24963" y="50871"/>
                </a:lnTo>
                <a:lnTo>
                  <a:pt x="28803" y="49911"/>
                </a:lnTo>
                <a:lnTo>
                  <a:pt x="32644" y="47990"/>
                </a:lnTo>
                <a:lnTo>
                  <a:pt x="35524" y="45110"/>
                </a:lnTo>
                <a:lnTo>
                  <a:pt x="40325" y="41269"/>
                </a:lnTo>
                <a:lnTo>
                  <a:pt x="46085" y="33588"/>
                </a:lnTo>
                <a:lnTo>
                  <a:pt x="50886" y="40309"/>
                </a:lnTo>
                <a:lnTo>
                  <a:pt x="48966" y="30708"/>
                </a:lnTo>
                <a:lnTo>
                  <a:pt x="49882" y="29568"/>
                </a:lnTo>
                <a:lnTo>
                  <a:pt x="59520" y="18582"/>
                </a:lnTo>
                <a:lnTo>
                  <a:pt x="67193" y="11521"/>
                </a:lnTo>
                <a:lnTo>
                  <a:pt x="70088" y="10546"/>
                </a:lnTo>
                <a:lnTo>
                  <a:pt x="72969" y="9585"/>
                </a:lnTo>
                <a:lnTo>
                  <a:pt x="79674" y="9585"/>
                </a:lnTo>
                <a:lnTo>
                  <a:pt x="82555" y="10546"/>
                </a:lnTo>
                <a:lnTo>
                  <a:pt x="85435" y="13426"/>
                </a:lnTo>
                <a:lnTo>
                  <a:pt x="88315" y="16306"/>
                </a:lnTo>
                <a:lnTo>
                  <a:pt x="89275" y="20147"/>
                </a:lnTo>
                <a:lnTo>
                  <a:pt x="89275" y="29748"/>
                </a:lnTo>
                <a:lnTo>
                  <a:pt x="88315" y="33588"/>
                </a:lnTo>
                <a:lnTo>
                  <a:pt x="84475" y="37429"/>
                </a:lnTo>
                <a:lnTo>
                  <a:pt x="80634" y="40309"/>
                </a:lnTo>
                <a:lnTo>
                  <a:pt x="76809" y="41269"/>
                </a:lnTo>
                <a:lnTo>
                  <a:pt x="66248" y="41269"/>
                </a:lnTo>
                <a:lnTo>
                  <a:pt x="62407" y="40309"/>
                </a:lnTo>
                <a:lnTo>
                  <a:pt x="58567" y="39349"/>
                </a:lnTo>
                <a:lnTo>
                  <a:pt x="59527" y="47990"/>
                </a:lnTo>
                <a:lnTo>
                  <a:pt x="63352" y="50871"/>
                </a:lnTo>
                <a:lnTo>
                  <a:pt x="67193" y="51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7" name="object 287"/>
          <p:cNvSpPr/>
          <p:nvPr/>
        </p:nvSpPr>
        <p:spPr>
          <a:xfrm>
            <a:off x="3718209" y="3788770"/>
            <a:ext cx="10561" cy="17282"/>
          </a:xfrm>
          <a:custGeom>
            <a:avLst/>
            <a:gdLst/>
            <a:ahLst/>
            <a:cxnLst/>
            <a:rect l="l" t="t" r="r" b="b"/>
            <a:pathLst>
              <a:path w="10561" h="17282">
                <a:moveTo>
                  <a:pt x="0" y="0"/>
                </a:moveTo>
                <a:lnTo>
                  <a:pt x="1920" y="9601"/>
                </a:lnTo>
                <a:lnTo>
                  <a:pt x="6720" y="14401"/>
                </a:lnTo>
                <a:lnTo>
                  <a:pt x="10561" y="17282"/>
                </a:lnTo>
                <a:lnTo>
                  <a:pt x="9601" y="8641"/>
                </a:lnTo>
                <a:lnTo>
                  <a:pt x="6720" y="6720"/>
                </a:lnTo>
                <a:lnTo>
                  <a:pt x="2880" y="384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8" name="object 288"/>
          <p:cNvSpPr/>
          <p:nvPr/>
        </p:nvSpPr>
        <p:spPr>
          <a:xfrm>
            <a:off x="3673083" y="3759982"/>
            <a:ext cx="10561" cy="19187"/>
          </a:xfrm>
          <a:custGeom>
            <a:avLst/>
            <a:gdLst/>
            <a:ahLst/>
            <a:cxnLst/>
            <a:rect l="l" t="t" r="r" b="b"/>
            <a:pathLst>
              <a:path w="10561" h="19187">
                <a:moveTo>
                  <a:pt x="0" y="19187"/>
                </a:moveTo>
                <a:lnTo>
                  <a:pt x="960" y="16306"/>
                </a:lnTo>
                <a:lnTo>
                  <a:pt x="3840" y="13441"/>
                </a:lnTo>
                <a:lnTo>
                  <a:pt x="6720" y="10561"/>
                </a:lnTo>
                <a:lnTo>
                  <a:pt x="10561" y="0"/>
                </a:lnTo>
                <a:lnTo>
                  <a:pt x="5760" y="2880"/>
                </a:lnTo>
                <a:lnTo>
                  <a:pt x="1920" y="6720"/>
                </a:lnTo>
                <a:lnTo>
                  <a:pt x="0" y="191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9" name="object 289"/>
          <p:cNvSpPr/>
          <p:nvPr/>
        </p:nvSpPr>
        <p:spPr>
          <a:xfrm>
            <a:off x="3823792" y="3958696"/>
            <a:ext cx="92171" cy="59512"/>
          </a:xfrm>
          <a:custGeom>
            <a:avLst/>
            <a:gdLst/>
            <a:ahLst/>
            <a:cxnLst/>
            <a:rect l="l" t="t" r="r" b="b"/>
            <a:pathLst>
              <a:path w="92171" h="59512">
                <a:moveTo>
                  <a:pt x="76809" y="3840"/>
                </a:moveTo>
                <a:lnTo>
                  <a:pt x="77769" y="4785"/>
                </a:lnTo>
                <a:lnTo>
                  <a:pt x="79689" y="6720"/>
                </a:lnTo>
                <a:lnTo>
                  <a:pt x="80650" y="7680"/>
                </a:lnTo>
                <a:lnTo>
                  <a:pt x="80650" y="9585"/>
                </a:lnTo>
                <a:lnTo>
                  <a:pt x="81610" y="11506"/>
                </a:lnTo>
                <a:lnTo>
                  <a:pt x="81610" y="45110"/>
                </a:lnTo>
                <a:lnTo>
                  <a:pt x="73182" y="36548"/>
                </a:lnTo>
                <a:lnTo>
                  <a:pt x="60487" y="24947"/>
                </a:lnTo>
                <a:lnTo>
                  <a:pt x="57937" y="22691"/>
                </a:lnTo>
                <a:lnTo>
                  <a:pt x="47487" y="14172"/>
                </a:lnTo>
                <a:lnTo>
                  <a:pt x="37444" y="8625"/>
                </a:lnTo>
                <a:lnTo>
                  <a:pt x="32644" y="6720"/>
                </a:lnTo>
                <a:lnTo>
                  <a:pt x="28803" y="5745"/>
                </a:lnTo>
                <a:lnTo>
                  <a:pt x="17282" y="5745"/>
                </a:lnTo>
                <a:lnTo>
                  <a:pt x="11521" y="7680"/>
                </a:lnTo>
                <a:lnTo>
                  <a:pt x="7680" y="12466"/>
                </a:lnTo>
                <a:lnTo>
                  <a:pt x="2895" y="17266"/>
                </a:lnTo>
                <a:lnTo>
                  <a:pt x="0" y="23987"/>
                </a:lnTo>
                <a:lnTo>
                  <a:pt x="0" y="37429"/>
                </a:lnTo>
                <a:lnTo>
                  <a:pt x="2895" y="43190"/>
                </a:lnTo>
                <a:lnTo>
                  <a:pt x="6720" y="47990"/>
                </a:lnTo>
                <a:lnTo>
                  <a:pt x="11521" y="52791"/>
                </a:lnTo>
                <a:lnTo>
                  <a:pt x="17282" y="55671"/>
                </a:lnTo>
                <a:lnTo>
                  <a:pt x="25923" y="56631"/>
                </a:lnTo>
                <a:lnTo>
                  <a:pt x="25923" y="53751"/>
                </a:lnTo>
                <a:lnTo>
                  <a:pt x="21122" y="52791"/>
                </a:lnTo>
                <a:lnTo>
                  <a:pt x="17282" y="49911"/>
                </a:lnTo>
                <a:lnTo>
                  <a:pt x="14401" y="46070"/>
                </a:lnTo>
                <a:lnTo>
                  <a:pt x="11521" y="43190"/>
                </a:lnTo>
                <a:lnTo>
                  <a:pt x="10561" y="38389"/>
                </a:lnTo>
                <a:lnTo>
                  <a:pt x="10561" y="29748"/>
                </a:lnTo>
                <a:lnTo>
                  <a:pt x="12496" y="25908"/>
                </a:lnTo>
                <a:lnTo>
                  <a:pt x="16337" y="22067"/>
                </a:lnTo>
                <a:lnTo>
                  <a:pt x="19202" y="18242"/>
                </a:lnTo>
                <a:lnTo>
                  <a:pt x="24002" y="17266"/>
                </a:lnTo>
                <a:lnTo>
                  <a:pt x="30654" y="17279"/>
                </a:lnTo>
                <a:lnTo>
                  <a:pt x="42370" y="19596"/>
                </a:lnTo>
                <a:lnTo>
                  <a:pt x="54726" y="25908"/>
                </a:lnTo>
                <a:lnTo>
                  <a:pt x="60541" y="30659"/>
                </a:lnTo>
                <a:lnTo>
                  <a:pt x="68925" y="38229"/>
                </a:lnTo>
                <a:lnTo>
                  <a:pt x="78508" y="47776"/>
                </a:lnTo>
                <a:lnTo>
                  <a:pt x="89291" y="59512"/>
                </a:lnTo>
                <a:lnTo>
                  <a:pt x="92171" y="59512"/>
                </a:lnTo>
                <a:lnTo>
                  <a:pt x="92171" y="6720"/>
                </a:lnTo>
                <a:lnTo>
                  <a:pt x="74889" y="0"/>
                </a:lnTo>
                <a:lnTo>
                  <a:pt x="74889" y="2880"/>
                </a:lnTo>
                <a:lnTo>
                  <a:pt x="76809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0" name="object 290"/>
          <p:cNvSpPr/>
          <p:nvPr/>
        </p:nvSpPr>
        <p:spPr>
          <a:xfrm>
            <a:off x="3823792" y="3890528"/>
            <a:ext cx="93131" cy="57607"/>
          </a:xfrm>
          <a:custGeom>
            <a:avLst/>
            <a:gdLst/>
            <a:ahLst/>
            <a:cxnLst/>
            <a:rect l="l" t="t" r="r" b="b"/>
            <a:pathLst>
              <a:path w="93131" h="57607">
                <a:moveTo>
                  <a:pt x="33604" y="44165"/>
                </a:moveTo>
                <a:lnTo>
                  <a:pt x="25923" y="43205"/>
                </a:lnTo>
                <a:lnTo>
                  <a:pt x="18242" y="42245"/>
                </a:lnTo>
                <a:lnTo>
                  <a:pt x="21122" y="52806"/>
                </a:lnTo>
                <a:lnTo>
                  <a:pt x="22747" y="53570"/>
                </a:lnTo>
                <a:lnTo>
                  <a:pt x="34420" y="56791"/>
                </a:lnTo>
                <a:lnTo>
                  <a:pt x="48005" y="57607"/>
                </a:lnTo>
                <a:lnTo>
                  <a:pt x="54541" y="57385"/>
                </a:lnTo>
                <a:lnTo>
                  <a:pt x="67385" y="55349"/>
                </a:lnTo>
                <a:lnTo>
                  <a:pt x="78729" y="50886"/>
                </a:lnTo>
                <a:lnTo>
                  <a:pt x="89789" y="40515"/>
                </a:lnTo>
                <a:lnTo>
                  <a:pt x="93131" y="28803"/>
                </a:lnTo>
                <a:lnTo>
                  <a:pt x="93131" y="24963"/>
                </a:lnTo>
                <a:lnTo>
                  <a:pt x="92171" y="20162"/>
                </a:lnTo>
                <a:lnTo>
                  <a:pt x="88331" y="15361"/>
                </a:lnTo>
                <a:lnTo>
                  <a:pt x="85450" y="11521"/>
                </a:lnTo>
                <a:lnTo>
                  <a:pt x="79689" y="7680"/>
                </a:lnTo>
                <a:lnTo>
                  <a:pt x="72969" y="4800"/>
                </a:lnTo>
                <a:lnTo>
                  <a:pt x="71344" y="4036"/>
                </a:lnTo>
                <a:lnTo>
                  <a:pt x="59671" y="816"/>
                </a:lnTo>
                <a:lnTo>
                  <a:pt x="46085" y="0"/>
                </a:lnTo>
                <a:lnTo>
                  <a:pt x="33312" y="857"/>
                </a:lnTo>
                <a:lnTo>
                  <a:pt x="20801" y="3975"/>
                </a:lnTo>
                <a:lnTo>
                  <a:pt x="10561" y="9601"/>
                </a:lnTo>
                <a:lnTo>
                  <a:pt x="3840" y="15361"/>
                </a:lnTo>
                <a:lnTo>
                  <a:pt x="0" y="22082"/>
                </a:lnTo>
                <a:lnTo>
                  <a:pt x="0" y="32644"/>
                </a:lnTo>
                <a:lnTo>
                  <a:pt x="1935" y="36484"/>
                </a:lnTo>
                <a:lnTo>
                  <a:pt x="4815" y="41285"/>
                </a:lnTo>
                <a:lnTo>
                  <a:pt x="8656" y="46085"/>
                </a:lnTo>
                <a:lnTo>
                  <a:pt x="8656" y="36484"/>
                </a:lnTo>
                <a:lnTo>
                  <a:pt x="5775" y="34564"/>
                </a:lnTo>
                <a:lnTo>
                  <a:pt x="4815" y="31683"/>
                </a:lnTo>
                <a:lnTo>
                  <a:pt x="4815" y="25923"/>
                </a:lnTo>
                <a:lnTo>
                  <a:pt x="5775" y="24002"/>
                </a:lnTo>
                <a:lnTo>
                  <a:pt x="6720" y="22082"/>
                </a:lnTo>
                <a:lnTo>
                  <a:pt x="8656" y="19202"/>
                </a:lnTo>
                <a:lnTo>
                  <a:pt x="12496" y="17282"/>
                </a:lnTo>
                <a:lnTo>
                  <a:pt x="17282" y="16322"/>
                </a:lnTo>
                <a:lnTo>
                  <a:pt x="17991" y="16061"/>
                </a:lnTo>
                <a:lnTo>
                  <a:pt x="29552" y="13267"/>
                </a:lnTo>
                <a:lnTo>
                  <a:pt x="43205" y="12481"/>
                </a:lnTo>
                <a:lnTo>
                  <a:pt x="51078" y="12598"/>
                </a:lnTo>
                <a:lnTo>
                  <a:pt x="64729" y="13521"/>
                </a:lnTo>
                <a:lnTo>
                  <a:pt x="74889" y="15361"/>
                </a:lnTo>
                <a:lnTo>
                  <a:pt x="80650" y="17282"/>
                </a:lnTo>
                <a:lnTo>
                  <a:pt x="84490" y="19202"/>
                </a:lnTo>
                <a:lnTo>
                  <a:pt x="86410" y="22082"/>
                </a:lnTo>
                <a:lnTo>
                  <a:pt x="88331" y="24002"/>
                </a:lnTo>
                <a:lnTo>
                  <a:pt x="89291" y="26883"/>
                </a:lnTo>
                <a:lnTo>
                  <a:pt x="89291" y="33604"/>
                </a:lnTo>
                <a:lnTo>
                  <a:pt x="86410" y="37444"/>
                </a:lnTo>
                <a:lnTo>
                  <a:pt x="79689" y="40325"/>
                </a:lnTo>
                <a:lnTo>
                  <a:pt x="75184" y="41805"/>
                </a:lnTo>
                <a:lnTo>
                  <a:pt x="63232" y="44230"/>
                </a:lnTo>
                <a:lnTo>
                  <a:pt x="48966" y="45125"/>
                </a:lnTo>
                <a:lnTo>
                  <a:pt x="41285" y="45125"/>
                </a:lnTo>
                <a:lnTo>
                  <a:pt x="33604" y="441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1" name="object 291"/>
          <p:cNvSpPr/>
          <p:nvPr/>
        </p:nvSpPr>
        <p:spPr>
          <a:xfrm>
            <a:off x="3832448" y="3927012"/>
            <a:ext cx="12466" cy="16322"/>
          </a:xfrm>
          <a:custGeom>
            <a:avLst/>
            <a:gdLst/>
            <a:ahLst/>
            <a:cxnLst/>
            <a:rect l="l" t="t" r="r" b="b"/>
            <a:pathLst>
              <a:path w="12466" h="16322">
                <a:moveTo>
                  <a:pt x="4800" y="13441"/>
                </a:moveTo>
                <a:lnTo>
                  <a:pt x="12466" y="16322"/>
                </a:lnTo>
                <a:lnTo>
                  <a:pt x="9585" y="5760"/>
                </a:lnTo>
                <a:lnTo>
                  <a:pt x="3840" y="2880"/>
                </a:lnTo>
                <a:lnTo>
                  <a:pt x="0" y="0"/>
                </a:lnTo>
                <a:lnTo>
                  <a:pt x="0" y="9601"/>
                </a:lnTo>
                <a:lnTo>
                  <a:pt x="480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2" name="object 292"/>
          <p:cNvSpPr/>
          <p:nvPr/>
        </p:nvSpPr>
        <p:spPr>
          <a:xfrm>
            <a:off x="3823792" y="3822374"/>
            <a:ext cx="93131" cy="58552"/>
          </a:xfrm>
          <a:custGeom>
            <a:avLst/>
            <a:gdLst/>
            <a:ahLst/>
            <a:cxnLst/>
            <a:rect l="l" t="t" r="r" b="b"/>
            <a:pathLst>
              <a:path w="93131" h="58552">
                <a:moveTo>
                  <a:pt x="4815" y="26883"/>
                </a:moveTo>
                <a:lnTo>
                  <a:pt x="5775" y="24002"/>
                </a:lnTo>
                <a:lnTo>
                  <a:pt x="6720" y="23042"/>
                </a:lnTo>
                <a:lnTo>
                  <a:pt x="8656" y="20162"/>
                </a:lnTo>
                <a:lnTo>
                  <a:pt x="12496" y="18242"/>
                </a:lnTo>
                <a:lnTo>
                  <a:pt x="17282" y="16322"/>
                </a:lnTo>
                <a:lnTo>
                  <a:pt x="29494" y="14124"/>
                </a:lnTo>
                <a:lnTo>
                  <a:pt x="43205" y="13441"/>
                </a:lnTo>
                <a:lnTo>
                  <a:pt x="51078" y="13558"/>
                </a:lnTo>
                <a:lnTo>
                  <a:pt x="64729" y="14481"/>
                </a:lnTo>
                <a:lnTo>
                  <a:pt x="74889" y="16322"/>
                </a:lnTo>
                <a:lnTo>
                  <a:pt x="80650" y="17282"/>
                </a:lnTo>
                <a:lnTo>
                  <a:pt x="84490" y="20162"/>
                </a:lnTo>
                <a:lnTo>
                  <a:pt x="86410" y="22082"/>
                </a:lnTo>
                <a:lnTo>
                  <a:pt x="88331" y="24963"/>
                </a:lnTo>
                <a:lnTo>
                  <a:pt x="89291" y="26883"/>
                </a:lnTo>
                <a:lnTo>
                  <a:pt x="89291" y="34564"/>
                </a:lnTo>
                <a:lnTo>
                  <a:pt x="86410" y="38404"/>
                </a:lnTo>
                <a:lnTo>
                  <a:pt x="79689" y="41285"/>
                </a:lnTo>
                <a:lnTo>
                  <a:pt x="75276" y="42651"/>
                </a:lnTo>
                <a:lnTo>
                  <a:pt x="63289" y="44570"/>
                </a:lnTo>
                <a:lnTo>
                  <a:pt x="48966" y="45125"/>
                </a:lnTo>
                <a:lnTo>
                  <a:pt x="33604" y="45125"/>
                </a:lnTo>
                <a:lnTo>
                  <a:pt x="25923" y="43190"/>
                </a:lnTo>
                <a:lnTo>
                  <a:pt x="18242" y="42245"/>
                </a:lnTo>
                <a:lnTo>
                  <a:pt x="12496" y="40309"/>
                </a:lnTo>
                <a:lnTo>
                  <a:pt x="13456" y="50871"/>
                </a:lnTo>
                <a:lnTo>
                  <a:pt x="21122" y="53751"/>
                </a:lnTo>
                <a:lnTo>
                  <a:pt x="22747" y="54343"/>
                </a:lnTo>
                <a:lnTo>
                  <a:pt x="34420" y="57408"/>
                </a:lnTo>
                <a:lnTo>
                  <a:pt x="48005" y="58552"/>
                </a:lnTo>
                <a:lnTo>
                  <a:pt x="54728" y="58220"/>
                </a:lnTo>
                <a:lnTo>
                  <a:pt x="67469" y="55658"/>
                </a:lnTo>
                <a:lnTo>
                  <a:pt x="78729" y="50871"/>
                </a:lnTo>
                <a:lnTo>
                  <a:pt x="89574" y="41340"/>
                </a:lnTo>
                <a:lnTo>
                  <a:pt x="93131" y="29763"/>
                </a:lnTo>
                <a:lnTo>
                  <a:pt x="93131" y="24963"/>
                </a:lnTo>
                <a:lnTo>
                  <a:pt x="92171" y="21122"/>
                </a:lnTo>
                <a:lnTo>
                  <a:pt x="88331" y="16322"/>
                </a:lnTo>
                <a:lnTo>
                  <a:pt x="85450" y="11521"/>
                </a:lnTo>
                <a:lnTo>
                  <a:pt x="79689" y="7680"/>
                </a:lnTo>
                <a:lnTo>
                  <a:pt x="72969" y="4800"/>
                </a:lnTo>
                <a:lnTo>
                  <a:pt x="59671" y="1149"/>
                </a:lnTo>
                <a:lnTo>
                  <a:pt x="46085" y="0"/>
                </a:lnTo>
                <a:lnTo>
                  <a:pt x="33121" y="1110"/>
                </a:lnTo>
                <a:lnTo>
                  <a:pt x="20720" y="4705"/>
                </a:lnTo>
                <a:lnTo>
                  <a:pt x="10561" y="10561"/>
                </a:lnTo>
                <a:lnTo>
                  <a:pt x="3840" y="16322"/>
                </a:lnTo>
                <a:lnTo>
                  <a:pt x="0" y="22082"/>
                </a:lnTo>
                <a:lnTo>
                  <a:pt x="0" y="33604"/>
                </a:lnTo>
                <a:lnTo>
                  <a:pt x="1935" y="37444"/>
                </a:lnTo>
                <a:lnTo>
                  <a:pt x="4815" y="41285"/>
                </a:lnTo>
                <a:lnTo>
                  <a:pt x="8656" y="46085"/>
                </a:lnTo>
                <a:lnTo>
                  <a:pt x="8656" y="37444"/>
                </a:lnTo>
                <a:lnTo>
                  <a:pt x="5775" y="34564"/>
                </a:lnTo>
                <a:lnTo>
                  <a:pt x="4815" y="32644"/>
                </a:lnTo>
                <a:lnTo>
                  <a:pt x="4815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3" name="object 293"/>
          <p:cNvSpPr/>
          <p:nvPr/>
        </p:nvSpPr>
        <p:spPr>
          <a:xfrm>
            <a:off x="3832448" y="3859819"/>
            <a:ext cx="4800" cy="13426"/>
          </a:xfrm>
          <a:custGeom>
            <a:avLst/>
            <a:gdLst/>
            <a:ahLst/>
            <a:cxnLst/>
            <a:rect l="l" t="t" r="r" b="b"/>
            <a:pathLst>
              <a:path w="4800" h="13426">
                <a:moveTo>
                  <a:pt x="0" y="0"/>
                </a:moveTo>
                <a:lnTo>
                  <a:pt x="0" y="8641"/>
                </a:lnTo>
                <a:lnTo>
                  <a:pt x="4800" y="13426"/>
                </a:lnTo>
                <a:lnTo>
                  <a:pt x="3840" y="2865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4" name="object 294"/>
          <p:cNvSpPr/>
          <p:nvPr/>
        </p:nvSpPr>
        <p:spPr>
          <a:xfrm>
            <a:off x="3823792" y="3766703"/>
            <a:ext cx="92171" cy="35509"/>
          </a:xfrm>
          <a:custGeom>
            <a:avLst/>
            <a:gdLst/>
            <a:ahLst/>
            <a:cxnLst/>
            <a:rect l="l" t="t" r="r" b="b"/>
            <a:pathLst>
              <a:path w="92171" h="35509">
                <a:moveTo>
                  <a:pt x="11521" y="24947"/>
                </a:moveTo>
                <a:lnTo>
                  <a:pt x="12496" y="23987"/>
                </a:lnTo>
                <a:lnTo>
                  <a:pt x="13456" y="23027"/>
                </a:lnTo>
                <a:lnTo>
                  <a:pt x="17282" y="23027"/>
                </a:lnTo>
                <a:lnTo>
                  <a:pt x="21122" y="22067"/>
                </a:lnTo>
                <a:lnTo>
                  <a:pt x="81610" y="22067"/>
                </a:lnTo>
                <a:lnTo>
                  <a:pt x="84490" y="23027"/>
                </a:lnTo>
                <a:lnTo>
                  <a:pt x="85450" y="23027"/>
                </a:lnTo>
                <a:lnTo>
                  <a:pt x="86410" y="23987"/>
                </a:lnTo>
                <a:lnTo>
                  <a:pt x="87370" y="23987"/>
                </a:lnTo>
                <a:lnTo>
                  <a:pt x="88331" y="25907"/>
                </a:lnTo>
                <a:lnTo>
                  <a:pt x="89291" y="26868"/>
                </a:lnTo>
                <a:lnTo>
                  <a:pt x="89291" y="33588"/>
                </a:lnTo>
                <a:lnTo>
                  <a:pt x="92171" y="33588"/>
                </a:lnTo>
                <a:lnTo>
                  <a:pt x="92171" y="0"/>
                </a:lnTo>
                <a:lnTo>
                  <a:pt x="89291" y="0"/>
                </a:lnTo>
                <a:lnTo>
                  <a:pt x="89291" y="6720"/>
                </a:lnTo>
                <a:lnTo>
                  <a:pt x="88331" y="8625"/>
                </a:lnTo>
                <a:lnTo>
                  <a:pt x="87370" y="9585"/>
                </a:lnTo>
                <a:lnTo>
                  <a:pt x="86410" y="10561"/>
                </a:lnTo>
                <a:lnTo>
                  <a:pt x="85450" y="10561"/>
                </a:lnTo>
                <a:lnTo>
                  <a:pt x="84490" y="11506"/>
                </a:lnTo>
                <a:lnTo>
                  <a:pt x="0" y="11506"/>
                </a:lnTo>
                <a:lnTo>
                  <a:pt x="0" y="13426"/>
                </a:lnTo>
                <a:lnTo>
                  <a:pt x="10561" y="35509"/>
                </a:lnTo>
                <a:lnTo>
                  <a:pt x="13456" y="34549"/>
                </a:lnTo>
                <a:lnTo>
                  <a:pt x="11521" y="31668"/>
                </a:lnTo>
                <a:lnTo>
                  <a:pt x="10561" y="28788"/>
                </a:lnTo>
                <a:lnTo>
                  <a:pt x="10561" y="26868"/>
                </a:lnTo>
                <a:lnTo>
                  <a:pt x="11521" y="25907"/>
                </a:lnTo>
                <a:lnTo>
                  <a:pt x="11521" y="249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5" name="object 295"/>
          <p:cNvSpPr/>
          <p:nvPr/>
        </p:nvSpPr>
        <p:spPr>
          <a:xfrm>
            <a:off x="3978356" y="3958696"/>
            <a:ext cx="92156" cy="59512"/>
          </a:xfrm>
          <a:custGeom>
            <a:avLst/>
            <a:gdLst/>
            <a:ahLst/>
            <a:cxnLst/>
            <a:rect l="l" t="t" r="r" b="b"/>
            <a:pathLst>
              <a:path w="92156" h="59512">
                <a:moveTo>
                  <a:pt x="76794" y="3840"/>
                </a:moveTo>
                <a:lnTo>
                  <a:pt x="77754" y="4785"/>
                </a:lnTo>
                <a:lnTo>
                  <a:pt x="78714" y="6720"/>
                </a:lnTo>
                <a:lnTo>
                  <a:pt x="80634" y="7680"/>
                </a:lnTo>
                <a:lnTo>
                  <a:pt x="80634" y="9585"/>
                </a:lnTo>
                <a:lnTo>
                  <a:pt x="81594" y="11506"/>
                </a:lnTo>
                <a:lnTo>
                  <a:pt x="81594" y="45110"/>
                </a:lnTo>
                <a:lnTo>
                  <a:pt x="73167" y="36548"/>
                </a:lnTo>
                <a:lnTo>
                  <a:pt x="60472" y="24947"/>
                </a:lnTo>
                <a:lnTo>
                  <a:pt x="57906" y="22699"/>
                </a:lnTo>
                <a:lnTo>
                  <a:pt x="47093" y="14175"/>
                </a:lnTo>
                <a:lnTo>
                  <a:pt x="37444" y="8625"/>
                </a:lnTo>
                <a:lnTo>
                  <a:pt x="32644" y="6720"/>
                </a:lnTo>
                <a:lnTo>
                  <a:pt x="27843" y="5745"/>
                </a:lnTo>
                <a:lnTo>
                  <a:pt x="17282" y="5745"/>
                </a:lnTo>
                <a:lnTo>
                  <a:pt x="11521" y="7680"/>
                </a:lnTo>
                <a:lnTo>
                  <a:pt x="7680" y="12466"/>
                </a:lnTo>
                <a:lnTo>
                  <a:pt x="2880" y="17266"/>
                </a:lnTo>
                <a:lnTo>
                  <a:pt x="0" y="23987"/>
                </a:lnTo>
                <a:lnTo>
                  <a:pt x="0" y="37429"/>
                </a:lnTo>
                <a:lnTo>
                  <a:pt x="1920" y="43190"/>
                </a:lnTo>
                <a:lnTo>
                  <a:pt x="6720" y="47990"/>
                </a:lnTo>
                <a:lnTo>
                  <a:pt x="11521" y="52791"/>
                </a:lnTo>
                <a:lnTo>
                  <a:pt x="17282" y="55671"/>
                </a:lnTo>
                <a:lnTo>
                  <a:pt x="25923" y="56631"/>
                </a:lnTo>
                <a:lnTo>
                  <a:pt x="25923" y="53751"/>
                </a:lnTo>
                <a:lnTo>
                  <a:pt x="20162" y="52791"/>
                </a:lnTo>
                <a:lnTo>
                  <a:pt x="16322" y="49911"/>
                </a:lnTo>
                <a:lnTo>
                  <a:pt x="14401" y="46070"/>
                </a:lnTo>
                <a:lnTo>
                  <a:pt x="11521" y="43190"/>
                </a:lnTo>
                <a:lnTo>
                  <a:pt x="10561" y="38389"/>
                </a:lnTo>
                <a:lnTo>
                  <a:pt x="10561" y="29748"/>
                </a:lnTo>
                <a:lnTo>
                  <a:pt x="12481" y="25908"/>
                </a:lnTo>
                <a:lnTo>
                  <a:pt x="15361" y="22067"/>
                </a:lnTo>
                <a:lnTo>
                  <a:pt x="19202" y="18242"/>
                </a:lnTo>
                <a:lnTo>
                  <a:pt x="24002" y="17266"/>
                </a:lnTo>
                <a:lnTo>
                  <a:pt x="30650" y="17279"/>
                </a:lnTo>
                <a:lnTo>
                  <a:pt x="41991" y="19596"/>
                </a:lnTo>
                <a:lnTo>
                  <a:pt x="54726" y="25908"/>
                </a:lnTo>
                <a:lnTo>
                  <a:pt x="60528" y="30654"/>
                </a:lnTo>
                <a:lnTo>
                  <a:pt x="68908" y="38225"/>
                </a:lnTo>
                <a:lnTo>
                  <a:pt x="78491" y="47774"/>
                </a:lnTo>
                <a:lnTo>
                  <a:pt x="89275" y="59512"/>
                </a:lnTo>
                <a:lnTo>
                  <a:pt x="92156" y="59512"/>
                </a:lnTo>
                <a:lnTo>
                  <a:pt x="92156" y="6720"/>
                </a:lnTo>
                <a:lnTo>
                  <a:pt x="74874" y="0"/>
                </a:lnTo>
                <a:lnTo>
                  <a:pt x="74874" y="2880"/>
                </a:lnTo>
                <a:lnTo>
                  <a:pt x="76794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6" name="object 296"/>
          <p:cNvSpPr/>
          <p:nvPr/>
        </p:nvSpPr>
        <p:spPr>
          <a:xfrm>
            <a:off x="3990837" y="3929893"/>
            <a:ext cx="21357" cy="17359"/>
          </a:xfrm>
          <a:custGeom>
            <a:avLst/>
            <a:gdLst/>
            <a:ahLst/>
            <a:cxnLst/>
            <a:rect l="l" t="t" r="r" b="b"/>
            <a:pathLst>
              <a:path w="21357" h="17359">
                <a:moveTo>
                  <a:pt x="0" y="0"/>
                </a:moveTo>
                <a:lnTo>
                  <a:pt x="960" y="10561"/>
                </a:lnTo>
                <a:lnTo>
                  <a:pt x="8641" y="13441"/>
                </a:lnTo>
                <a:lnTo>
                  <a:pt x="9487" y="13851"/>
                </a:lnTo>
                <a:lnTo>
                  <a:pt x="21357" y="17359"/>
                </a:lnTo>
                <a:lnTo>
                  <a:pt x="13441" y="3840"/>
                </a:lnTo>
                <a:lnTo>
                  <a:pt x="5760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7" name="object 297"/>
          <p:cNvSpPr/>
          <p:nvPr/>
        </p:nvSpPr>
        <p:spPr>
          <a:xfrm>
            <a:off x="3978356" y="3890528"/>
            <a:ext cx="93116" cy="57607"/>
          </a:xfrm>
          <a:custGeom>
            <a:avLst/>
            <a:gdLst/>
            <a:ahLst/>
            <a:cxnLst/>
            <a:rect l="l" t="t" r="r" b="b"/>
            <a:pathLst>
              <a:path w="93116" h="57607">
                <a:moveTo>
                  <a:pt x="79468" y="49904"/>
                </a:moveTo>
                <a:lnTo>
                  <a:pt x="89805" y="40299"/>
                </a:lnTo>
                <a:lnTo>
                  <a:pt x="93116" y="28803"/>
                </a:lnTo>
                <a:lnTo>
                  <a:pt x="93116" y="24963"/>
                </a:lnTo>
                <a:lnTo>
                  <a:pt x="91196" y="20162"/>
                </a:lnTo>
                <a:lnTo>
                  <a:pt x="88315" y="15361"/>
                </a:lnTo>
                <a:lnTo>
                  <a:pt x="85435" y="11521"/>
                </a:lnTo>
                <a:lnTo>
                  <a:pt x="79674" y="7680"/>
                </a:lnTo>
                <a:lnTo>
                  <a:pt x="72953" y="4800"/>
                </a:lnTo>
                <a:lnTo>
                  <a:pt x="71340" y="4042"/>
                </a:lnTo>
                <a:lnTo>
                  <a:pt x="59665" y="817"/>
                </a:lnTo>
                <a:lnTo>
                  <a:pt x="46085" y="0"/>
                </a:lnTo>
                <a:lnTo>
                  <a:pt x="32887" y="857"/>
                </a:lnTo>
                <a:lnTo>
                  <a:pt x="20576" y="3975"/>
                </a:lnTo>
                <a:lnTo>
                  <a:pt x="10561" y="9601"/>
                </a:lnTo>
                <a:lnTo>
                  <a:pt x="3840" y="15361"/>
                </a:lnTo>
                <a:lnTo>
                  <a:pt x="0" y="22082"/>
                </a:lnTo>
                <a:lnTo>
                  <a:pt x="0" y="32644"/>
                </a:lnTo>
                <a:lnTo>
                  <a:pt x="1920" y="36484"/>
                </a:lnTo>
                <a:lnTo>
                  <a:pt x="4800" y="41285"/>
                </a:lnTo>
                <a:lnTo>
                  <a:pt x="7680" y="46085"/>
                </a:lnTo>
                <a:lnTo>
                  <a:pt x="13441" y="49926"/>
                </a:lnTo>
                <a:lnTo>
                  <a:pt x="12481" y="39364"/>
                </a:lnTo>
                <a:lnTo>
                  <a:pt x="8641" y="36484"/>
                </a:lnTo>
                <a:lnTo>
                  <a:pt x="5760" y="34564"/>
                </a:lnTo>
                <a:lnTo>
                  <a:pt x="4800" y="31683"/>
                </a:lnTo>
                <a:lnTo>
                  <a:pt x="4800" y="25923"/>
                </a:lnTo>
                <a:lnTo>
                  <a:pt x="5760" y="24002"/>
                </a:lnTo>
                <a:lnTo>
                  <a:pt x="6720" y="22082"/>
                </a:lnTo>
                <a:lnTo>
                  <a:pt x="8641" y="19202"/>
                </a:lnTo>
                <a:lnTo>
                  <a:pt x="12481" y="17282"/>
                </a:lnTo>
                <a:lnTo>
                  <a:pt x="17282" y="16322"/>
                </a:lnTo>
                <a:lnTo>
                  <a:pt x="17907" y="16061"/>
                </a:lnTo>
                <a:lnTo>
                  <a:pt x="29203" y="13267"/>
                </a:lnTo>
                <a:lnTo>
                  <a:pt x="43205" y="12481"/>
                </a:lnTo>
                <a:lnTo>
                  <a:pt x="50963" y="12598"/>
                </a:lnTo>
                <a:lnTo>
                  <a:pt x="64293" y="13520"/>
                </a:lnTo>
                <a:lnTo>
                  <a:pt x="74874" y="15361"/>
                </a:lnTo>
                <a:lnTo>
                  <a:pt x="80634" y="17282"/>
                </a:lnTo>
                <a:lnTo>
                  <a:pt x="83515" y="19202"/>
                </a:lnTo>
                <a:lnTo>
                  <a:pt x="86395" y="22082"/>
                </a:lnTo>
                <a:lnTo>
                  <a:pt x="88315" y="24002"/>
                </a:lnTo>
                <a:lnTo>
                  <a:pt x="89275" y="26883"/>
                </a:lnTo>
                <a:lnTo>
                  <a:pt x="89275" y="33604"/>
                </a:lnTo>
                <a:lnTo>
                  <a:pt x="85435" y="37444"/>
                </a:lnTo>
                <a:lnTo>
                  <a:pt x="79674" y="40325"/>
                </a:lnTo>
                <a:lnTo>
                  <a:pt x="74818" y="41805"/>
                </a:lnTo>
                <a:lnTo>
                  <a:pt x="62939" y="44230"/>
                </a:lnTo>
                <a:lnTo>
                  <a:pt x="48950" y="45125"/>
                </a:lnTo>
                <a:lnTo>
                  <a:pt x="41269" y="45125"/>
                </a:lnTo>
                <a:lnTo>
                  <a:pt x="33604" y="44165"/>
                </a:lnTo>
                <a:lnTo>
                  <a:pt x="25923" y="43205"/>
                </a:lnTo>
                <a:lnTo>
                  <a:pt x="33839" y="56724"/>
                </a:lnTo>
                <a:lnTo>
                  <a:pt x="47045" y="57607"/>
                </a:lnTo>
                <a:lnTo>
                  <a:pt x="54008" y="57386"/>
                </a:lnTo>
                <a:lnTo>
                  <a:pt x="67099" y="55351"/>
                </a:lnTo>
                <a:lnTo>
                  <a:pt x="77754" y="50886"/>
                </a:lnTo>
                <a:lnTo>
                  <a:pt x="79468" y="499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8" name="object 298"/>
          <p:cNvSpPr/>
          <p:nvPr/>
        </p:nvSpPr>
        <p:spPr>
          <a:xfrm>
            <a:off x="3978356" y="3822374"/>
            <a:ext cx="93116" cy="58552"/>
          </a:xfrm>
          <a:custGeom>
            <a:avLst/>
            <a:gdLst/>
            <a:ahLst/>
            <a:cxnLst/>
            <a:rect l="l" t="t" r="r" b="b"/>
            <a:pathLst>
              <a:path w="93116" h="58552">
                <a:moveTo>
                  <a:pt x="4800" y="26883"/>
                </a:moveTo>
                <a:lnTo>
                  <a:pt x="5760" y="24002"/>
                </a:lnTo>
                <a:lnTo>
                  <a:pt x="6720" y="23042"/>
                </a:lnTo>
                <a:lnTo>
                  <a:pt x="8641" y="20162"/>
                </a:lnTo>
                <a:lnTo>
                  <a:pt x="12481" y="18242"/>
                </a:lnTo>
                <a:lnTo>
                  <a:pt x="17282" y="16322"/>
                </a:lnTo>
                <a:lnTo>
                  <a:pt x="29143" y="14124"/>
                </a:lnTo>
                <a:lnTo>
                  <a:pt x="43205" y="13441"/>
                </a:lnTo>
                <a:lnTo>
                  <a:pt x="50963" y="13558"/>
                </a:lnTo>
                <a:lnTo>
                  <a:pt x="64293" y="14480"/>
                </a:lnTo>
                <a:lnTo>
                  <a:pt x="74874" y="16322"/>
                </a:lnTo>
                <a:lnTo>
                  <a:pt x="80634" y="17282"/>
                </a:lnTo>
                <a:lnTo>
                  <a:pt x="83515" y="20162"/>
                </a:lnTo>
                <a:lnTo>
                  <a:pt x="86395" y="22082"/>
                </a:lnTo>
                <a:lnTo>
                  <a:pt x="88315" y="24963"/>
                </a:lnTo>
                <a:lnTo>
                  <a:pt x="89275" y="26883"/>
                </a:lnTo>
                <a:lnTo>
                  <a:pt x="89275" y="34564"/>
                </a:lnTo>
                <a:lnTo>
                  <a:pt x="85435" y="38404"/>
                </a:lnTo>
                <a:lnTo>
                  <a:pt x="79674" y="41285"/>
                </a:lnTo>
                <a:lnTo>
                  <a:pt x="74914" y="42651"/>
                </a:lnTo>
                <a:lnTo>
                  <a:pt x="62994" y="44570"/>
                </a:lnTo>
                <a:lnTo>
                  <a:pt x="48950" y="45125"/>
                </a:lnTo>
                <a:lnTo>
                  <a:pt x="33604" y="45125"/>
                </a:lnTo>
                <a:lnTo>
                  <a:pt x="25923" y="43190"/>
                </a:lnTo>
                <a:lnTo>
                  <a:pt x="18242" y="42245"/>
                </a:lnTo>
                <a:lnTo>
                  <a:pt x="12481" y="40309"/>
                </a:lnTo>
                <a:lnTo>
                  <a:pt x="13441" y="50871"/>
                </a:lnTo>
                <a:lnTo>
                  <a:pt x="21122" y="53751"/>
                </a:lnTo>
                <a:lnTo>
                  <a:pt x="21969" y="54065"/>
                </a:lnTo>
                <a:lnTo>
                  <a:pt x="33839" y="57328"/>
                </a:lnTo>
                <a:lnTo>
                  <a:pt x="47045" y="58552"/>
                </a:lnTo>
                <a:lnTo>
                  <a:pt x="54204" y="58222"/>
                </a:lnTo>
                <a:lnTo>
                  <a:pt x="67181" y="55659"/>
                </a:lnTo>
                <a:lnTo>
                  <a:pt x="77754" y="50871"/>
                </a:lnTo>
                <a:lnTo>
                  <a:pt x="89597" y="41120"/>
                </a:lnTo>
                <a:lnTo>
                  <a:pt x="93116" y="29763"/>
                </a:lnTo>
                <a:lnTo>
                  <a:pt x="93116" y="24963"/>
                </a:lnTo>
                <a:lnTo>
                  <a:pt x="91196" y="21122"/>
                </a:lnTo>
                <a:lnTo>
                  <a:pt x="88315" y="16322"/>
                </a:lnTo>
                <a:lnTo>
                  <a:pt x="85435" y="11521"/>
                </a:lnTo>
                <a:lnTo>
                  <a:pt x="79674" y="7680"/>
                </a:lnTo>
                <a:lnTo>
                  <a:pt x="72953" y="4800"/>
                </a:lnTo>
                <a:lnTo>
                  <a:pt x="59665" y="1150"/>
                </a:lnTo>
                <a:lnTo>
                  <a:pt x="46085" y="0"/>
                </a:lnTo>
                <a:lnTo>
                  <a:pt x="32695" y="1110"/>
                </a:lnTo>
                <a:lnTo>
                  <a:pt x="20497" y="4705"/>
                </a:lnTo>
                <a:lnTo>
                  <a:pt x="10561" y="10561"/>
                </a:lnTo>
                <a:lnTo>
                  <a:pt x="3840" y="16322"/>
                </a:lnTo>
                <a:lnTo>
                  <a:pt x="0" y="22082"/>
                </a:lnTo>
                <a:lnTo>
                  <a:pt x="0" y="33604"/>
                </a:lnTo>
                <a:lnTo>
                  <a:pt x="1920" y="37444"/>
                </a:lnTo>
                <a:lnTo>
                  <a:pt x="4800" y="41285"/>
                </a:lnTo>
                <a:lnTo>
                  <a:pt x="7680" y="46085"/>
                </a:lnTo>
                <a:lnTo>
                  <a:pt x="8641" y="37444"/>
                </a:lnTo>
                <a:lnTo>
                  <a:pt x="5760" y="34564"/>
                </a:lnTo>
                <a:lnTo>
                  <a:pt x="4800" y="32644"/>
                </a:lnTo>
                <a:lnTo>
                  <a:pt x="4800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9" name="object 299"/>
          <p:cNvSpPr/>
          <p:nvPr/>
        </p:nvSpPr>
        <p:spPr>
          <a:xfrm>
            <a:off x="3986037" y="3859819"/>
            <a:ext cx="5760" cy="13426"/>
          </a:xfrm>
          <a:custGeom>
            <a:avLst/>
            <a:gdLst/>
            <a:ahLst/>
            <a:cxnLst/>
            <a:rect l="l" t="t" r="r" b="b"/>
            <a:pathLst>
              <a:path w="5760" h="13426">
                <a:moveTo>
                  <a:pt x="960" y="0"/>
                </a:moveTo>
                <a:lnTo>
                  <a:pt x="0" y="8641"/>
                </a:lnTo>
                <a:lnTo>
                  <a:pt x="5760" y="13426"/>
                </a:lnTo>
                <a:lnTo>
                  <a:pt x="4800" y="2865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0" name="object 300"/>
          <p:cNvSpPr/>
          <p:nvPr/>
        </p:nvSpPr>
        <p:spPr>
          <a:xfrm>
            <a:off x="3978356" y="3755181"/>
            <a:ext cx="92156" cy="60472"/>
          </a:xfrm>
          <a:custGeom>
            <a:avLst/>
            <a:gdLst/>
            <a:ahLst/>
            <a:cxnLst/>
            <a:rect l="l" t="t" r="r" b="b"/>
            <a:pathLst>
              <a:path w="92156" h="60472">
                <a:moveTo>
                  <a:pt x="59512" y="60472"/>
                </a:moveTo>
                <a:lnTo>
                  <a:pt x="68153" y="60472"/>
                </a:lnTo>
                <a:lnTo>
                  <a:pt x="68153" y="23027"/>
                </a:lnTo>
                <a:lnTo>
                  <a:pt x="92156" y="23027"/>
                </a:lnTo>
                <a:lnTo>
                  <a:pt x="92156" y="11521"/>
                </a:lnTo>
                <a:lnTo>
                  <a:pt x="68153" y="11521"/>
                </a:lnTo>
                <a:lnTo>
                  <a:pt x="68153" y="0"/>
                </a:lnTo>
                <a:lnTo>
                  <a:pt x="58552" y="0"/>
                </a:lnTo>
                <a:lnTo>
                  <a:pt x="58552" y="11521"/>
                </a:lnTo>
                <a:lnTo>
                  <a:pt x="0" y="11521"/>
                </a:lnTo>
                <a:lnTo>
                  <a:pt x="0" y="19187"/>
                </a:lnTo>
                <a:lnTo>
                  <a:pt x="59512" y="60472"/>
                </a:lnTo>
                <a:lnTo>
                  <a:pt x="14401" y="23027"/>
                </a:lnTo>
                <a:lnTo>
                  <a:pt x="58552" y="23027"/>
                </a:lnTo>
                <a:lnTo>
                  <a:pt x="58552" y="53751"/>
                </a:lnTo>
                <a:lnTo>
                  <a:pt x="14401" y="23027"/>
                </a:lnTo>
                <a:lnTo>
                  <a:pt x="59512" y="60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1" name="object 301"/>
          <p:cNvSpPr/>
          <p:nvPr/>
        </p:nvSpPr>
        <p:spPr>
          <a:xfrm>
            <a:off x="4132905" y="3958696"/>
            <a:ext cx="91211" cy="59512"/>
          </a:xfrm>
          <a:custGeom>
            <a:avLst/>
            <a:gdLst/>
            <a:ahLst/>
            <a:cxnLst/>
            <a:rect l="l" t="t" r="r" b="b"/>
            <a:pathLst>
              <a:path w="91211" h="59512">
                <a:moveTo>
                  <a:pt x="20162" y="52791"/>
                </a:moveTo>
                <a:lnTo>
                  <a:pt x="16322" y="49911"/>
                </a:lnTo>
                <a:lnTo>
                  <a:pt x="14401" y="46070"/>
                </a:lnTo>
                <a:lnTo>
                  <a:pt x="11521" y="43190"/>
                </a:lnTo>
                <a:lnTo>
                  <a:pt x="10561" y="38389"/>
                </a:lnTo>
                <a:lnTo>
                  <a:pt x="10561" y="29748"/>
                </a:lnTo>
                <a:lnTo>
                  <a:pt x="12481" y="25908"/>
                </a:lnTo>
                <a:lnTo>
                  <a:pt x="15361" y="22067"/>
                </a:lnTo>
                <a:lnTo>
                  <a:pt x="19202" y="18242"/>
                </a:lnTo>
                <a:lnTo>
                  <a:pt x="24003" y="17266"/>
                </a:lnTo>
                <a:lnTo>
                  <a:pt x="30650" y="17279"/>
                </a:lnTo>
                <a:lnTo>
                  <a:pt x="41997" y="19596"/>
                </a:lnTo>
                <a:lnTo>
                  <a:pt x="54726" y="25908"/>
                </a:lnTo>
                <a:lnTo>
                  <a:pt x="60536" y="30654"/>
                </a:lnTo>
                <a:lnTo>
                  <a:pt x="68919" y="38225"/>
                </a:lnTo>
                <a:lnTo>
                  <a:pt x="78500" y="47774"/>
                </a:lnTo>
                <a:lnTo>
                  <a:pt x="89275" y="59512"/>
                </a:lnTo>
                <a:lnTo>
                  <a:pt x="91211" y="59512"/>
                </a:lnTo>
                <a:lnTo>
                  <a:pt x="91211" y="6720"/>
                </a:lnTo>
                <a:lnTo>
                  <a:pt x="73929" y="0"/>
                </a:lnTo>
                <a:lnTo>
                  <a:pt x="73929" y="2880"/>
                </a:lnTo>
                <a:lnTo>
                  <a:pt x="75849" y="3840"/>
                </a:lnTo>
                <a:lnTo>
                  <a:pt x="77769" y="4785"/>
                </a:lnTo>
                <a:lnTo>
                  <a:pt x="78729" y="6720"/>
                </a:lnTo>
                <a:lnTo>
                  <a:pt x="79689" y="7680"/>
                </a:lnTo>
                <a:lnTo>
                  <a:pt x="80650" y="9585"/>
                </a:lnTo>
                <a:lnTo>
                  <a:pt x="80650" y="11506"/>
                </a:lnTo>
                <a:lnTo>
                  <a:pt x="81610" y="13426"/>
                </a:lnTo>
                <a:lnTo>
                  <a:pt x="81610" y="45110"/>
                </a:lnTo>
                <a:lnTo>
                  <a:pt x="80041" y="43547"/>
                </a:lnTo>
                <a:lnTo>
                  <a:pt x="72460" y="36326"/>
                </a:lnTo>
                <a:lnTo>
                  <a:pt x="59527" y="24947"/>
                </a:lnTo>
                <a:lnTo>
                  <a:pt x="57799" y="23251"/>
                </a:lnTo>
                <a:lnTo>
                  <a:pt x="47290" y="14375"/>
                </a:lnTo>
                <a:lnTo>
                  <a:pt x="37444" y="8625"/>
                </a:lnTo>
                <a:lnTo>
                  <a:pt x="32644" y="6720"/>
                </a:lnTo>
                <a:lnTo>
                  <a:pt x="27843" y="5745"/>
                </a:lnTo>
                <a:lnTo>
                  <a:pt x="17282" y="5745"/>
                </a:lnTo>
                <a:lnTo>
                  <a:pt x="11521" y="7680"/>
                </a:lnTo>
                <a:lnTo>
                  <a:pt x="6720" y="12466"/>
                </a:lnTo>
                <a:lnTo>
                  <a:pt x="1920" y="17266"/>
                </a:lnTo>
                <a:lnTo>
                  <a:pt x="0" y="23987"/>
                </a:lnTo>
                <a:lnTo>
                  <a:pt x="0" y="37429"/>
                </a:lnTo>
                <a:lnTo>
                  <a:pt x="1920" y="43190"/>
                </a:lnTo>
                <a:lnTo>
                  <a:pt x="6720" y="47990"/>
                </a:lnTo>
                <a:lnTo>
                  <a:pt x="10561" y="52791"/>
                </a:lnTo>
                <a:lnTo>
                  <a:pt x="17282" y="55671"/>
                </a:lnTo>
                <a:lnTo>
                  <a:pt x="24963" y="56631"/>
                </a:lnTo>
                <a:lnTo>
                  <a:pt x="24963" y="53751"/>
                </a:lnTo>
                <a:lnTo>
                  <a:pt x="20162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2" name="object 302"/>
          <p:cNvSpPr/>
          <p:nvPr/>
        </p:nvSpPr>
        <p:spPr>
          <a:xfrm>
            <a:off x="4132905" y="3890528"/>
            <a:ext cx="93116" cy="57607"/>
          </a:xfrm>
          <a:custGeom>
            <a:avLst/>
            <a:gdLst/>
            <a:ahLst/>
            <a:cxnLst/>
            <a:rect l="l" t="t" r="r" b="b"/>
            <a:pathLst>
              <a:path w="93116" h="57607">
                <a:moveTo>
                  <a:pt x="18242" y="42245"/>
                </a:moveTo>
                <a:lnTo>
                  <a:pt x="12481" y="39364"/>
                </a:lnTo>
                <a:lnTo>
                  <a:pt x="8641" y="36484"/>
                </a:lnTo>
                <a:lnTo>
                  <a:pt x="5760" y="34564"/>
                </a:lnTo>
                <a:lnTo>
                  <a:pt x="7680" y="46085"/>
                </a:lnTo>
                <a:lnTo>
                  <a:pt x="13441" y="49926"/>
                </a:lnTo>
                <a:lnTo>
                  <a:pt x="21122" y="52806"/>
                </a:lnTo>
                <a:lnTo>
                  <a:pt x="21871" y="53216"/>
                </a:lnTo>
                <a:lnTo>
                  <a:pt x="33492" y="56724"/>
                </a:lnTo>
                <a:lnTo>
                  <a:pt x="47045" y="57607"/>
                </a:lnTo>
                <a:lnTo>
                  <a:pt x="53943" y="57385"/>
                </a:lnTo>
                <a:lnTo>
                  <a:pt x="66705" y="55349"/>
                </a:lnTo>
                <a:lnTo>
                  <a:pt x="77769" y="50886"/>
                </a:lnTo>
                <a:lnTo>
                  <a:pt x="89810" y="40302"/>
                </a:lnTo>
                <a:lnTo>
                  <a:pt x="93116" y="28803"/>
                </a:lnTo>
                <a:lnTo>
                  <a:pt x="93116" y="24963"/>
                </a:lnTo>
                <a:lnTo>
                  <a:pt x="91211" y="20162"/>
                </a:lnTo>
                <a:lnTo>
                  <a:pt x="88331" y="15361"/>
                </a:lnTo>
                <a:lnTo>
                  <a:pt x="85450" y="11521"/>
                </a:lnTo>
                <a:lnTo>
                  <a:pt x="79689" y="7680"/>
                </a:lnTo>
                <a:lnTo>
                  <a:pt x="72009" y="4800"/>
                </a:lnTo>
                <a:lnTo>
                  <a:pt x="71264" y="4390"/>
                </a:lnTo>
                <a:lnTo>
                  <a:pt x="60011" y="883"/>
                </a:lnTo>
                <a:lnTo>
                  <a:pt x="46085" y="0"/>
                </a:lnTo>
                <a:lnTo>
                  <a:pt x="32887" y="857"/>
                </a:lnTo>
                <a:lnTo>
                  <a:pt x="20576" y="3975"/>
                </a:lnTo>
                <a:lnTo>
                  <a:pt x="10561" y="9601"/>
                </a:lnTo>
                <a:lnTo>
                  <a:pt x="3840" y="15361"/>
                </a:lnTo>
                <a:lnTo>
                  <a:pt x="0" y="22082"/>
                </a:lnTo>
                <a:lnTo>
                  <a:pt x="0" y="32644"/>
                </a:lnTo>
                <a:lnTo>
                  <a:pt x="1920" y="36484"/>
                </a:lnTo>
                <a:lnTo>
                  <a:pt x="4815" y="41285"/>
                </a:lnTo>
                <a:lnTo>
                  <a:pt x="4815" y="24002"/>
                </a:lnTo>
                <a:lnTo>
                  <a:pt x="6720" y="22082"/>
                </a:lnTo>
                <a:lnTo>
                  <a:pt x="8641" y="19202"/>
                </a:lnTo>
                <a:lnTo>
                  <a:pt x="12481" y="17282"/>
                </a:lnTo>
                <a:lnTo>
                  <a:pt x="17282" y="16322"/>
                </a:lnTo>
                <a:lnTo>
                  <a:pt x="17907" y="16061"/>
                </a:lnTo>
                <a:lnTo>
                  <a:pt x="29203" y="13267"/>
                </a:lnTo>
                <a:lnTo>
                  <a:pt x="43205" y="12481"/>
                </a:lnTo>
                <a:lnTo>
                  <a:pt x="50984" y="12598"/>
                </a:lnTo>
                <a:lnTo>
                  <a:pt x="64313" y="13521"/>
                </a:lnTo>
                <a:lnTo>
                  <a:pt x="74889" y="15361"/>
                </a:lnTo>
                <a:lnTo>
                  <a:pt x="79689" y="17282"/>
                </a:lnTo>
                <a:lnTo>
                  <a:pt x="83530" y="19202"/>
                </a:lnTo>
                <a:lnTo>
                  <a:pt x="85450" y="22082"/>
                </a:lnTo>
                <a:lnTo>
                  <a:pt x="88331" y="24002"/>
                </a:lnTo>
                <a:lnTo>
                  <a:pt x="89275" y="26883"/>
                </a:lnTo>
                <a:lnTo>
                  <a:pt x="89275" y="33604"/>
                </a:lnTo>
                <a:lnTo>
                  <a:pt x="85450" y="37444"/>
                </a:lnTo>
                <a:lnTo>
                  <a:pt x="78729" y="40325"/>
                </a:lnTo>
                <a:lnTo>
                  <a:pt x="74953" y="41610"/>
                </a:lnTo>
                <a:lnTo>
                  <a:pt x="63278" y="44175"/>
                </a:lnTo>
                <a:lnTo>
                  <a:pt x="48966" y="45125"/>
                </a:lnTo>
                <a:lnTo>
                  <a:pt x="41285" y="45125"/>
                </a:lnTo>
                <a:lnTo>
                  <a:pt x="33604" y="44165"/>
                </a:lnTo>
                <a:lnTo>
                  <a:pt x="25923" y="43205"/>
                </a:lnTo>
                <a:lnTo>
                  <a:pt x="18242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3" name="object 303"/>
          <p:cNvSpPr/>
          <p:nvPr/>
        </p:nvSpPr>
        <p:spPr>
          <a:xfrm>
            <a:off x="4137720" y="3922212"/>
            <a:ext cx="2865" cy="14401"/>
          </a:xfrm>
          <a:custGeom>
            <a:avLst/>
            <a:gdLst/>
            <a:ahLst/>
            <a:cxnLst/>
            <a:rect l="l" t="t" r="r" b="b"/>
            <a:pathLst>
              <a:path w="2865" h="14401">
                <a:moveTo>
                  <a:pt x="0" y="0"/>
                </a:moveTo>
                <a:lnTo>
                  <a:pt x="0" y="9601"/>
                </a:lnTo>
                <a:lnTo>
                  <a:pt x="2865" y="14401"/>
                </a:lnTo>
                <a:lnTo>
                  <a:pt x="944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4" name="object 304"/>
          <p:cNvSpPr/>
          <p:nvPr/>
        </p:nvSpPr>
        <p:spPr>
          <a:xfrm>
            <a:off x="4132905" y="3822374"/>
            <a:ext cx="93116" cy="58552"/>
          </a:xfrm>
          <a:custGeom>
            <a:avLst/>
            <a:gdLst/>
            <a:ahLst/>
            <a:cxnLst/>
            <a:rect l="l" t="t" r="r" b="b"/>
            <a:pathLst>
              <a:path w="93116" h="58552">
                <a:moveTo>
                  <a:pt x="18242" y="42245"/>
                </a:moveTo>
                <a:lnTo>
                  <a:pt x="12481" y="40309"/>
                </a:lnTo>
                <a:lnTo>
                  <a:pt x="8641" y="37444"/>
                </a:lnTo>
                <a:lnTo>
                  <a:pt x="5760" y="34564"/>
                </a:lnTo>
                <a:lnTo>
                  <a:pt x="7680" y="46085"/>
                </a:lnTo>
                <a:lnTo>
                  <a:pt x="13441" y="50871"/>
                </a:lnTo>
                <a:lnTo>
                  <a:pt x="21122" y="53751"/>
                </a:lnTo>
                <a:lnTo>
                  <a:pt x="21871" y="54065"/>
                </a:lnTo>
                <a:lnTo>
                  <a:pt x="33492" y="57328"/>
                </a:lnTo>
                <a:lnTo>
                  <a:pt x="47045" y="58552"/>
                </a:lnTo>
                <a:lnTo>
                  <a:pt x="54134" y="58220"/>
                </a:lnTo>
                <a:lnTo>
                  <a:pt x="66786" y="55658"/>
                </a:lnTo>
                <a:lnTo>
                  <a:pt x="77769" y="50871"/>
                </a:lnTo>
                <a:lnTo>
                  <a:pt x="89602" y="41123"/>
                </a:lnTo>
                <a:lnTo>
                  <a:pt x="93116" y="29763"/>
                </a:lnTo>
                <a:lnTo>
                  <a:pt x="93116" y="24963"/>
                </a:lnTo>
                <a:lnTo>
                  <a:pt x="91211" y="21122"/>
                </a:lnTo>
                <a:lnTo>
                  <a:pt x="88331" y="16322"/>
                </a:lnTo>
                <a:lnTo>
                  <a:pt x="85450" y="11521"/>
                </a:lnTo>
                <a:lnTo>
                  <a:pt x="79689" y="7680"/>
                </a:lnTo>
                <a:lnTo>
                  <a:pt x="72009" y="4800"/>
                </a:lnTo>
                <a:lnTo>
                  <a:pt x="71264" y="4488"/>
                </a:lnTo>
                <a:lnTo>
                  <a:pt x="60011" y="1229"/>
                </a:lnTo>
                <a:lnTo>
                  <a:pt x="46085" y="0"/>
                </a:lnTo>
                <a:lnTo>
                  <a:pt x="32695" y="1110"/>
                </a:lnTo>
                <a:lnTo>
                  <a:pt x="20497" y="4705"/>
                </a:lnTo>
                <a:lnTo>
                  <a:pt x="10561" y="10561"/>
                </a:lnTo>
                <a:lnTo>
                  <a:pt x="3840" y="16322"/>
                </a:lnTo>
                <a:lnTo>
                  <a:pt x="0" y="22082"/>
                </a:lnTo>
                <a:lnTo>
                  <a:pt x="0" y="33604"/>
                </a:lnTo>
                <a:lnTo>
                  <a:pt x="1920" y="37444"/>
                </a:lnTo>
                <a:lnTo>
                  <a:pt x="4815" y="41285"/>
                </a:lnTo>
                <a:lnTo>
                  <a:pt x="4815" y="24002"/>
                </a:lnTo>
                <a:lnTo>
                  <a:pt x="6720" y="23042"/>
                </a:lnTo>
                <a:lnTo>
                  <a:pt x="8641" y="20162"/>
                </a:lnTo>
                <a:lnTo>
                  <a:pt x="12481" y="18242"/>
                </a:lnTo>
                <a:lnTo>
                  <a:pt x="17282" y="16322"/>
                </a:lnTo>
                <a:lnTo>
                  <a:pt x="29143" y="14124"/>
                </a:lnTo>
                <a:lnTo>
                  <a:pt x="43205" y="13441"/>
                </a:lnTo>
                <a:lnTo>
                  <a:pt x="50984" y="13558"/>
                </a:lnTo>
                <a:lnTo>
                  <a:pt x="64313" y="14481"/>
                </a:lnTo>
                <a:lnTo>
                  <a:pt x="74889" y="16322"/>
                </a:lnTo>
                <a:lnTo>
                  <a:pt x="79689" y="17282"/>
                </a:lnTo>
                <a:lnTo>
                  <a:pt x="83530" y="20162"/>
                </a:lnTo>
                <a:lnTo>
                  <a:pt x="85450" y="22082"/>
                </a:lnTo>
                <a:lnTo>
                  <a:pt x="88331" y="24963"/>
                </a:lnTo>
                <a:lnTo>
                  <a:pt x="89275" y="26883"/>
                </a:lnTo>
                <a:lnTo>
                  <a:pt x="89275" y="34564"/>
                </a:lnTo>
                <a:lnTo>
                  <a:pt x="85450" y="38404"/>
                </a:lnTo>
                <a:lnTo>
                  <a:pt x="78729" y="41285"/>
                </a:lnTo>
                <a:lnTo>
                  <a:pt x="75050" y="42475"/>
                </a:lnTo>
                <a:lnTo>
                  <a:pt x="63337" y="44532"/>
                </a:lnTo>
                <a:lnTo>
                  <a:pt x="48966" y="45125"/>
                </a:lnTo>
                <a:lnTo>
                  <a:pt x="33604" y="45125"/>
                </a:lnTo>
                <a:lnTo>
                  <a:pt x="25923" y="43190"/>
                </a:lnTo>
                <a:lnTo>
                  <a:pt x="18242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5" name="object 305"/>
          <p:cNvSpPr/>
          <p:nvPr/>
        </p:nvSpPr>
        <p:spPr>
          <a:xfrm>
            <a:off x="4137720" y="3855018"/>
            <a:ext cx="2865" cy="13441"/>
          </a:xfrm>
          <a:custGeom>
            <a:avLst/>
            <a:gdLst/>
            <a:ahLst/>
            <a:cxnLst/>
            <a:rect l="l" t="t" r="r" b="b"/>
            <a:pathLst>
              <a:path w="2865" h="13441">
                <a:moveTo>
                  <a:pt x="0" y="0"/>
                </a:moveTo>
                <a:lnTo>
                  <a:pt x="0" y="8641"/>
                </a:lnTo>
                <a:lnTo>
                  <a:pt x="2865" y="13441"/>
                </a:lnTo>
                <a:lnTo>
                  <a:pt x="944" y="19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6" name="object 306"/>
          <p:cNvSpPr/>
          <p:nvPr/>
        </p:nvSpPr>
        <p:spPr>
          <a:xfrm>
            <a:off x="4134825" y="3756141"/>
            <a:ext cx="91196" cy="56631"/>
          </a:xfrm>
          <a:custGeom>
            <a:avLst/>
            <a:gdLst/>
            <a:ahLst/>
            <a:cxnLst/>
            <a:rect l="l" t="t" r="r" b="b"/>
            <a:pathLst>
              <a:path w="91196" h="56631">
                <a:moveTo>
                  <a:pt x="10561" y="10561"/>
                </a:moveTo>
                <a:lnTo>
                  <a:pt x="91196" y="37429"/>
                </a:lnTo>
                <a:lnTo>
                  <a:pt x="91196" y="29748"/>
                </a:lnTo>
                <a:lnTo>
                  <a:pt x="2895" y="0"/>
                </a:lnTo>
                <a:lnTo>
                  <a:pt x="0" y="0"/>
                </a:lnTo>
                <a:lnTo>
                  <a:pt x="0" y="47990"/>
                </a:lnTo>
                <a:lnTo>
                  <a:pt x="21122" y="56631"/>
                </a:lnTo>
                <a:lnTo>
                  <a:pt x="22082" y="54711"/>
                </a:lnTo>
                <a:lnTo>
                  <a:pt x="17282" y="52791"/>
                </a:lnTo>
                <a:lnTo>
                  <a:pt x="14401" y="49911"/>
                </a:lnTo>
                <a:lnTo>
                  <a:pt x="12481" y="46070"/>
                </a:lnTo>
                <a:lnTo>
                  <a:pt x="11521" y="44150"/>
                </a:lnTo>
                <a:lnTo>
                  <a:pt x="10561" y="40309"/>
                </a:lnTo>
                <a:lnTo>
                  <a:pt x="10561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7" name="object 307"/>
          <p:cNvSpPr/>
          <p:nvPr/>
        </p:nvSpPr>
        <p:spPr>
          <a:xfrm>
            <a:off x="4287469" y="3958696"/>
            <a:ext cx="92156" cy="59512"/>
          </a:xfrm>
          <a:custGeom>
            <a:avLst/>
            <a:gdLst/>
            <a:ahLst/>
            <a:cxnLst/>
            <a:rect l="l" t="t" r="r" b="b"/>
            <a:pathLst>
              <a:path w="92156" h="59512">
                <a:moveTo>
                  <a:pt x="76794" y="3840"/>
                </a:moveTo>
                <a:lnTo>
                  <a:pt x="77754" y="4785"/>
                </a:lnTo>
                <a:lnTo>
                  <a:pt x="79674" y="6720"/>
                </a:lnTo>
                <a:lnTo>
                  <a:pt x="80634" y="7680"/>
                </a:lnTo>
                <a:lnTo>
                  <a:pt x="80634" y="9585"/>
                </a:lnTo>
                <a:lnTo>
                  <a:pt x="81594" y="11506"/>
                </a:lnTo>
                <a:lnTo>
                  <a:pt x="81594" y="45110"/>
                </a:lnTo>
                <a:lnTo>
                  <a:pt x="73167" y="36548"/>
                </a:lnTo>
                <a:lnTo>
                  <a:pt x="60472" y="24947"/>
                </a:lnTo>
                <a:lnTo>
                  <a:pt x="57922" y="22691"/>
                </a:lnTo>
                <a:lnTo>
                  <a:pt x="47472" y="14172"/>
                </a:lnTo>
                <a:lnTo>
                  <a:pt x="37429" y="8625"/>
                </a:lnTo>
                <a:lnTo>
                  <a:pt x="32628" y="6720"/>
                </a:lnTo>
                <a:lnTo>
                  <a:pt x="28803" y="5745"/>
                </a:lnTo>
                <a:lnTo>
                  <a:pt x="17282" y="5745"/>
                </a:lnTo>
                <a:lnTo>
                  <a:pt x="11521" y="7680"/>
                </a:lnTo>
                <a:lnTo>
                  <a:pt x="7680" y="12466"/>
                </a:lnTo>
                <a:lnTo>
                  <a:pt x="2880" y="17266"/>
                </a:lnTo>
                <a:lnTo>
                  <a:pt x="0" y="23987"/>
                </a:lnTo>
                <a:lnTo>
                  <a:pt x="0" y="37429"/>
                </a:lnTo>
                <a:lnTo>
                  <a:pt x="2880" y="43190"/>
                </a:lnTo>
                <a:lnTo>
                  <a:pt x="6720" y="47990"/>
                </a:lnTo>
                <a:lnTo>
                  <a:pt x="11521" y="52791"/>
                </a:lnTo>
                <a:lnTo>
                  <a:pt x="17282" y="55671"/>
                </a:lnTo>
                <a:lnTo>
                  <a:pt x="25908" y="56631"/>
                </a:lnTo>
                <a:lnTo>
                  <a:pt x="25908" y="53751"/>
                </a:lnTo>
                <a:lnTo>
                  <a:pt x="21122" y="52791"/>
                </a:lnTo>
                <a:lnTo>
                  <a:pt x="17282" y="49911"/>
                </a:lnTo>
                <a:lnTo>
                  <a:pt x="14401" y="46070"/>
                </a:lnTo>
                <a:lnTo>
                  <a:pt x="11521" y="43190"/>
                </a:lnTo>
                <a:lnTo>
                  <a:pt x="10561" y="38389"/>
                </a:lnTo>
                <a:lnTo>
                  <a:pt x="10561" y="29748"/>
                </a:lnTo>
                <a:lnTo>
                  <a:pt x="12481" y="25908"/>
                </a:lnTo>
                <a:lnTo>
                  <a:pt x="16322" y="22067"/>
                </a:lnTo>
                <a:lnTo>
                  <a:pt x="19202" y="18242"/>
                </a:lnTo>
                <a:lnTo>
                  <a:pt x="24002" y="17266"/>
                </a:lnTo>
                <a:lnTo>
                  <a:pt x="30639" y="17279"/>
                </a:lnTo>
                <a:lnTo>
                  <a:pt x="42361" y="19596"/>
                </a:lnTo>
                <a:lnTo>
                  <a:pt x="54711" y="25908"/>
                </a:lnTo>
                <a:lnTo>
                  <a:pt x="60526" y="30659"/>
                </a:lnTo>
                <a:lnTo>
                  <a:pt x="68910" y="38229"/>
                </a:lnTo>
                <a:lnTo>
                  <a:pt x="78493" y="47776"/>
                </a:lnTo>
                <a:lnTo>
                  <a:pt x="89275" y="59512"/>
                </a:lnTo>
                <a:lnTo>
                  <a:pt x="92156" y="59512"/>
                </a:lnTo>
                <a:lnTo>
                  <a:pt x="92156" y="6720"/>
                </a:lnTo>
                <a:lnTo>
                  <a:pt x="74874" y="0"/>
                </a:lnTo>
                <a:lnTo>
                  <a:pt x="74874" y="2880"/>
                </a:lnTo>
                <a:lnTo>
                  <a:pt x="76794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8" name="object 308"/>
          <p:cNvSpPr/>
          <p:nvPr/>
        </p:nvSpPr>
        <p:spPr>
          <a:xfrm>
            <a:off x="4287469" y="3890528"/>
            <a:ext cx="93116" cy="57607"/>
          </a:xfrm>
          <a:custGeom>
            <a:avLst/>
            <a:gdLst/>
            <a:ahLst/>
            <a:cxnLst/>
            <a:rect l="l" t="t" r="r" b="b"/>
            <a:pathLst>
              <a:path w="93116" h="57607">
                <a:moveTo>
                  <a:pt x="33588" y="44165"/>
                </a:moveTo>
                <a:lnTo>
                  <a:pt x="25908" y="43205"/>
                </a:lnTo>
                <a:lnTo>
                  <a:pt x="18242" y="42245"/>
                </a:lnTo>
                <a:lnTo>
                  <a:pt x="21122" y="52806"/>
                </a:lnTo>
                <a:lnTo>
                  <a:pt x="22735" y="53564"/>
                </a:lnTo>
                <a:lnTo>
                  <a:pt x="34405" y="56790"/>
                </a:lnTo>
                <a:lnTo>
                  <a:pt x="47990" y="57607"/>
                </a:lnTo>
                <a:lnTo>
                  <a:pt x="54526" y="57385"/>
                </a:lnTo>
                <a:lnTo>
                  <a:pt x="67370" y="55349"/>
                </a:lnTo>
                <a:lnTo>
                  <a:pt x="78714" y="50886"/>
                </a:lnTo>
                <a:lnTo>
                  <a:pt x="89774" y="40515"/>
                </a:lnTo>
                <a:lnTo>
                  <a:pt x="93116" y="28803"/>
                </a:lnTo>
                <a:lnTo>
                  <a:pt x="93116" y="24963"/>
                </a:lnTo>
                <a:lnTo>
                  <a:pt x="92156" y="20162"/>
                </a:lnTo>
                <a:lnTo>
                  <a:pt x="88315" y="15361"/>
                </a:lnTo>
                <a:lnTo>
                  <a:pt x="85435" y="11521"/>
                </a:lnTo>
                <a:lnTo>
                  <a:pt x="79674" y="7680"/>
                </a:lnTo>
                <a:lnTo>
                  <a:pt x="72953" y="4800"/>
                </a:lnTo>
                <a:lnTo>
                  <a:pt x="71340" y="4042"/>
                </a:lnTo>
                <a:lnTo>
                  <a:pt x="59665" y="817"/>
                </a:lnTo>
                <a:lnTo>
                  <a:pt x="46085" y="0"/>
                </a:lnTo>
                <a:lnTo>
                  <a:pt x="33312" y="857"/>
                </a:lnTo>
                <a:lnTo>
                  <a:pt x="20801" y="3975"/>
                </a:lnTo>
                <a:lnTo>
                  <a:pt x="10561" y="9601"/>
                </a:lnTo>
                <a:lnTo>
                  <a:pt x="3840" y="15361"/>
                </a:lnTo>
                <a:lnTo>
                  <a:pt x="0" y="22082"/>
                </a:lnTo>
                <a:lnTo>
                  <a:pt x="0" y="32644"/>
                </a:lnTo>
                <a:lnTo>
                  <a:pt x="1920" y="36484"/>
                </a:lnTo>
                <a:lnTo>
                  <a:pt x="4800" y="41285"/>
                </a:lnTo>
                <a:lnTo>
                  <a:pt x="8641" y="46085"/>
                </a:lnTo>
                <a:lnTo>
                  <a:pt x="8641" y="36484"/>
                </a:lnTo>
                <a:lnTo>
                  <a:pt x="5760" y="34564"/>
                </a:lnTo>
                <a:lnTo>
                  <a:pt x="4800" y="31683"/>
                </a:lnTo>
                <a:lnTo>
                  <a:pt x="4800" y="25923"/>
                </a:lnTo>
                <a:lnTo>
                  <a:pt x="5760" y="24002"/>
                </a:lnTo>
                <a:lnTo>
                  <a:pt x="6720" y="22082"/>
                </a:lnTo>
                <a:lnTo>
                  <a:pt x="8641" y="19202"/>
                </a:lnTo>
                <a:lnTo>
                  <a:pt x="12481" y="17282"/>
                </a:lnTo>
                <a:lnTo>
                  <a:pt x="17282" y="16322"/>
                </a:lnTo>
                <a:lnTo>
                  <a:pt x="17978" y="16066"/>
                </a:lnTo>
                <a:lnTo>
                  <a:pt x="29537" y="13268"/>
                </a:lnTo>
                <a:lnTo>
                  <a:pt x="43190" y="12481"/>
                </a:lnTo>
                <a:lnTo>
                  <a:pt x="51946" y="12627"/>
                </a:lnTo>
                <a:lnTo>
                  <a:pt x="65285" y="13562"/>
                </a:lnTo>
                <a:lnTo>
                  <a:pt x="75834" y="15361"/>
                </a:lnTo>
                <a:lnTo>
                  <a:pt x="80634" y="17282"/>
                </a:lnTo>
                <a:lnTo>
                  <a:pt x="84475" y="19202"/>
                </a:lnTo>
                <a:lnTo>
                  <a:pt x="86395" y="22082"/>
                </a:lnTo>
                <a:lnTo>
                  <a:pt x="88315" y="24002"/>
                </a:lnTo>
                <a:lnTo>
                  <a:pt x="89275" y="26883"/>
                </a:lnTo>
                <a:lnTo>
                  <a:pt x="89275" y="33604"/>
                </a:lnTo>
                <a:lnTo>
                  <a:pt x="86395" y="37444"/>
                </a:lnTo>
                <a:lnTo>
                  <a:pt x="79674" y="40325"/>
                </a:lnTo>
                <a:lnTo>
                  <a:pt x="75169" y="41805"/>
                </a:lnTo>
                <a:lnTo>
                  <a:pt x="63217" y="44230"/>
                </a:lnTo>
                <a:lnTo>
                  <a:pt x="48950" y="45125"/>
                </a:lnTo>
                <a:lnTo>
                  <a:pt x="41269" y="45125"/>
                </a:lnTo>
                <a:lnTo>
                  <a:pt x="33588" y="441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9" name="object 309"/>
          <p:cNvSpPr/>
          <p:nvPr/>
        </p:nvSpPr>
        <p:spPr>
          <a:xfrm>
            <a:off x="4296110" y="3927012"/>
            <a:ext cx="12481" cy="16322"/>
          </a:xfrm>
          <a:custGeom>
            <a:avLst/>
            <a:gdLst/>
            <a:ahLst/>
            <a:cxnLst/>
            <a:rect l="l" t="t" r="r" b="b"/>
            <a:pathLst>
              <a:path w="12481" h="16322">
                <a:moveTo>
                  <a:pt x="4800" y="13441"/>
                </a:moveTo>
                <a:lnTo>
                  <a:pt x="12481" y="16322"/>
                </a:lnTo>
                <a:lnTo>
                  <a:pt x="9601" y="5760"/>
                </a:lnTo>
                <a:lnTo>
                  <a:pt x="3840" y="2880"/>
                </a:lnTo>
                <a:lnTo>
                  <a:pt x="0" y="0"/>
                </a:lnTo>
                <a:lnTo>
                  <a:pt x="0" y="9601"/>
                </a:lnTo>
                <a:lnTo>
                  <a:pt x="480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0" name="object 310"/>
          <p:cNvSpPr/>
          <p:nvPr/>
        </p:nvSpPr>
        <p:spPr>
          <a:xfrm>
            <a:off x="4287469" y="3834856"/>
            <a:ext cx="92156" cy="34549"/>
          </a:xfrm>
          <a:custGeom>
            <a:avLst/>
            <a:gdLst/>
            <a:ahLst/>
            <a:cxnLst/>
            <a:rect l="l" t="t" r="r" b="b"/>
            <a:pathLst>
              <a:path w="92156" h="34549">
                <a:moveTo>
                  <a:pt x="75834" y="10561"/>
                </a:moveTo>
                <a:lnTo>
                  <a:pt x="0" y="10561"/>
                </a:lnTo>
                <a:lnTo>
                  <a:pt x="0" y="13441"/>
                </a:lnTo>
                <a:lnTo>
                  <a:pt x="10561" y="34549"/>
                </a:lnTo>
                <a:lnTo>
                  <a:pt x="13441" y="33604"/>
                </a:lnTo>
                <a:lnTo>
                  <a:pt x="11521" y="30708"/>
                </a:lnTo>
                <a:lnTo>
                  <a:pt x="10561" y="28803"/>
                </a:lnTo>
                <a:lnTo>
                  <a:pt x="10561" y="25923"/>
                </a:lnTo>
                <a:lnTo>
                  <a:pt x="11521" y="24963"/>
                </a:lnTo>
                <a:lnTo>
                  <a:pt x="11521" y="23987"/>
                </a:lnTo>
                <a:lnTo>
                  <a:pt x="12481" y="23042"/>
                </a:lnTo>
                <a:lnTo>
                  <a:pt x="13441" y="23042"/>
                </a:lnTo>
                <a:lnTo>
                  <a:pt x="15361" y="22082"/>
                </a:lnTo>
                <a:lnTo>
                  <a:pt x="85435" y="22082"/>
                </a:lnTo>
                <a:lnTo>
                  <a:pt x="86395" y="23042"/>
                </a:lnTo>
                <a:lnTo>
                  <a:pt x="87355" y="23987"/>
                </a:lnTo>
                <a:lnTo>
                  <a:pt x="88315" y="24963"/>
                </a:lnTo>
                <a:lnTo>
                  <a:pt x="89275" y="25923"/>
                </a:lnTo>
                <a:lnTo>
                  <a:pt x="89275" y="33604"/>
                </a:lnTo>
                <a:lnTo>
                  <a:pt x="92156" y="33604"/>
                </a:lnTo>
                <a:lnTo>
                  <a:pt x="92156" y="0"/>
                </a:lnTo>
                <a:lnTo>
                  <a:pt x="89275" y="0"/>
                </a:lnTo>
                <a:lnTo>
                  <a:pt x="89275" y="6720"/>
                </a:lnTo>
                <a:lnTo>
                  <a:pt x="88315" y="7680"/>
                </a:lnTo>
                <a:lnTo>
                  <a:pt x="87355" y="8641"/>
                </a:lnTo>
                <a:lnTo>
                  <a:pt x="86395" y="9601"/>
                </a:lnTo>
                <a:lnTo>
                  <a:pt x="85435" y="10561"/>
                </a:lnTo>
                <a:lnTo>
                  <a:pt x="75834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1" name="object 311"/>
          <p:cNvSpPr/>
          <p:nvPr/>
        </p:nvSpPr>
        <p:spPr>
          <a:xfrm>
            <a:off x="4299950" y="3795491"/>
            <a:ext cx="21853" cy="16553"/>
          </a:xfrm>
          <a:custGeom>
            <a:avLst/>
            <a:gdLst/>
            <a:ahLst/>
            <a:cxnLst/>
            <a:rect l="l" t="t" r="r" b="b"/>
            <a:pathLst>
              <a:path w="21853" h="16553">
                <a:moveTo>
                  <a:pt x="0" y="0"/>
                </a:moveTo>
                <a:lnTo>
                  <a:pt x="960" y="9601"/>
                </a:lnTo>
                <a:lnTo>
                  <a:pt x="8641" y="13441"/>
                </a:lnTo>
                <a:lnTo>
                  <a:pt x="10131" y="13972"/>
                </a:lnTo>
                <a:lnTo>
                  <a:pt x="21853" y="16553"/>
                </a:lnTo>
                <a:lnTo>
                  <a:pt x="13426" y="2880"/>
                </a:lnTo>
                <a:lnTo>
                  <a:pt x="5760" y="19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2" name="object 312"/>
          <p:cNvSpPr/>
          <p:nvPr/>
        </p:nvSpPr>
        <p:spPr>
          <a:xfrm>
            <a:off x="4287469" y="3755181"/>
            <a:ext cx="93116" cy="57591"/>
          </a:xfrm>
          <a:custGeom>
            <a:avLst/>
            <a:gdLst/>
            <a:ahLst/>
            <a:cxnLst/>
            <a:rect l="l" t="t" r="r" b="b"/>
            <a:pathLst>
              <a:path w="93116" h="57591">
                <a:moveTo>
                  <a:pt x="78900" y="50759"/>
                </a:moveTo>
                <a:lnTo>
                  <a:pt x="89562" y="40960"/>
                </a:lnTo>
                <a:lnTo>
                  <a:pt x="93116" y="29748"/>
                </a:lnTo>
                <a:lnTo>
                  <a:pt x="93116" y="24947"/>
                </a:lnTo>
                <a:lnTo>
                  <a:pt x="92156" y="20147"/>
                </a:lnTo>
                <a:lnTo>
                  <a:pt x="88315" y="16306"/>
                </a:lnTo>
                <a:lnTo>
                  <a:pt x="85435" y="11521"/>
                </a:lnTo>
                <a:lnTo>
                  <a:pt x="79674" y="7680"/>
                </a:lnTo>
                <a:lnTo>
                  <a:pt x="72953" y="4800"/>
                </a:lnTo>
                <a:lnTo>
                  <a:pt x="59665" y="1150"/>
                </a:lnTo>
                <a:lnTo>
                  <a:pt x="46085" y="0"/>
                </a:lnTo>
                <a:lnTo>
                  <a:pt x="33121" y="1110"/>
                </a:lnTo>
                <a:lnTo>
                  <a:pt x="20720" y="4705"/>
                </a:lnTo>
                <a:lnTo>
                  <a:pt x="10561" y="10561"/>
                </a:lnTo>
                <a:lnTo>
                  <a:pt x="3840" y="15361"/>
                </a:lnTo>
                <a:lnTo>
                  <a:pt x="0" y="22082"/>
                </a:lnTo>
                <a:lnTo>
                  <a:pt x="0" y="32628"/>
                </a:lnTo>
                <a:lnTo>
                  <a:pt x="1920" y="37429"/>
                </a:lnTo>
                <a:lnTo>
                  <a:pt x="4800" y="41269"/>
                </a:lnTo>
                <a:lnTo>
                  <a:pt x="8641" y="46070"/>
                </a:lnTo>
                <a:lnTo>
                  <a:pt x="13441" y="49910"/>
                </a:lnTo>
                <a:lnTo>
                  <a:pt x="12481" y="40309"/>
                </a:lnTo>
                <a:lnTo>
                  <a:pt x="8641" y="36469"/>
                </a:lnTo>
                <a:lnTo>
                  <a:pt x="5760" y="34549"/>
                </a:lnTo>
                <a:lnTo>
                  <a:pt x="4800" y="31668"/>
                </a:lnTo>
                <a:lnTo>
                  <a:pt x="4800" y="25923"/>
                </a:lnTo>
                <a:lnTo>
                  <a:pt x="5760" y="23987"/>
                </a:lnTo>
                <a:lnTo>
                  <a:pt x="6720" y="22082"/>
                </a:lnTo>
                <a:lnTo>
                  <a:pt x="8641" y="20147"/>
                </a:lnTo>
                <a:lnTo>
                  <a:pt x="12481" y="17266"/>
                </a:lnTo>
                <a:lnTo>
                  <a:pt x="17282" y="16306"/>
                </a:lnTo>
                <a:lnTo>
                  <a:pt x="17978" y="16134"/>
                </a:lnTo>
                <a:lnTo>
                  <a:pt x="29537" y="13607"/>
                </a:lnTo>
                <a:lnTo>
                  <a:pt x="43190" y="12466"/>
                </a:lnTo>
                <a:lnTo>
                  <a:pt x="52033" y="12743"/>
                </a:lnTo>
                <a:lnTo>
                  <a:pt x="65321" y="14198"/>
                </a:lnTo>
                <a:lnTo>
                  <a:pt x="75834" y="16306"/>
                </a:lnTo>
                <a:lnTo>
                  <a:pt x="80634" y="17266"/>
                </a:lnTo>
                <a:lnTo>
                  <a:pt x="84475" y="19187"/>
                </a:lnTo>
                <a:lnTo>
                  <a:pt x="86395" y="22082"/>
                </a:lnTo>
                <a:lnTo>
                  <a:pt x="88315" y="23987"/>
                </a:lnTo>
                <a:lnTo>
                  <a:pt x="89275" y="26868"/>
                </a:lnTo>
                <a:lnTo>
                  <a:pt x="89275" y="34549"/>
                </a:lnTo>
                <a:lnTo>
                  <a:pt x="86395" y="37429"/>
                </a:lnTo>
                <a:lnTo>
                  <a:pt x="79674" y="40309"/>
                </a:lnTo>
                <a:lnTo>
                  <a:pt x="75169" y="41790"/>
                </a:lnTo>
                <a:lnTo>
                  <a:pt x="63217" y="44214"/>
                </a:lnTo>
                <a:lnTo>
                  <a:pt x="48950" y="45110"/>
                </a:lnTo>
                <a:lnTo>
                  <a:pt x="41269" y="45110"/>
                </a:lnTo>
                <a:lnTo>
                  <a:pt x="33588" y="44150"/>
                </a:lnTo>
                <a:lnTo>
                  <a:pt x="25908" y="43190"/>
                </a:lnTo>
                <a:lnTo>
                  <a:pt x="34334" y="56862"/>
                </a:lnTo>
                <a:lnTo>
                  <a:pt x="47990" y="57591"/>
                </a:lnTo>
                <a:lnTo>
                  <a:pt x="54526" y="57371"/>
                </a:lnTo>
                <a:lnTo>
                  <a:pt x="67370" y="55340"/>
                </a:lnTo>
                <a:lnTo>
                  <a:pt x="78714" y="50871"/>
                </a:lnTo>
                <a:lnTo>
                  <a:pt x="78900" y="50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3" name="object 313"/>
          <p:cNvSpPr/>
          <p:nvPr/>
        </p:nvSpPr>
        <p:spPr>
          <a:xfrm>
            <a:off x="1436357" y="1398452"/>
            <a:ext cx="47035" cy="89275"/>
          </a:xfrm>
          <a:custGeom>
            <a:avLst/>
            <a:gdLst/>
            <a:ahLst/>
            <a:cxnLst/>
            <a:rect l="l" t="t" r="r" b="b"/>
            <a:pathLst>
              <a:path w="47035" h="89275">
                <a:moveTo>
                  <a:pt x="12478" y="74874"/>
                </a:moveTo>
                <a:lnTo>
                  <a:pt x="12478" y="82555"/>
                </a:lnTo>
                <a:lnTo>
                  <a:pt x="11519" y="84475"/>
                </a:lnTo>
                <a:lnTo>
                  <a:pt x="10555" y="85435"/>
                </a:lnTo>
                <a:lnTo>
                  <a:pt x="9596" y="85435"/>
                </a:lnTo>
                <a:lnTo>
                  <a:pt x="7679" y="86395"/>
                </a:lnTo>
                <a:lnTo>
                  <a:pt x="5757" y="87355"/>
                </a:lnTo>
                <a:lnTo>
                  <a:pt x="0" y="87355"/>
                </a:lnTo>
                <a:lnTo>
                  <a:pt x="0" y="89275"/>
                </a:lnTo>
                <a:lnTo>
                  <a:pt x="47035" y="89275"/>
                </a:lnTo>
                <a:lnTo>
                  <a:pt x="47035" y="87355"/>
                </a:lnTo>
                <a:lnTo>
                  <a:pt x="41272" y="87355"/>
                </a:lnTo>
                <a:lnTo>
                  <a:pt x="39355" y="86395"/>
                </a:lnTo>
                <a:lnTo>
                  <a:pt x="38398" y="86395"/>
                </a:lnTo>
                <a:lnTo>
                  <a:pt x="36475" y="85435"/>
                </a:lnTo>
                <a:lnTo>
                  <a:pt x="35516" y="84475"/>
                </a:lnTo>
                <a:lnTo>
                  <a:pt x="35516" y="82555"/>
                </a:lnTo>
                <a:lnTo>
                  <a:pt x="34558" y="81594"/>
                </a:lnTo>
                <a:lnTo>
                  <a:pt x="34558" y="8641"/>
                </a:lnTo>
                <a:lnTo>
                  <a:pt x="35516" y="7680"/>
                </a:lnTo>
                <a:lnTo>
                  <a:pt x="35516" y="5760"/>
                </a:lnTo>
                <a:lnTo>
                  <a:pt x="36475" y="4800"/>
                </a:lnTo>
                <a:lnTo>
                  <a:pt x="37434" y="3840"/>
                </a:lnTo>
                <a:lnTo>
                  <a:pt x="39355" y="2880"/>
                </a:lnTo>
                <a:lnTo>
                  <a:pt x="47035" y="2880"/>
                </a:lnTo>
                <a:lnTo>
                  <a:pt x="47035" y="0"/>
                </a:lnTo>
                <a:lnTo>
                  <a:pt x="0" y="0"/>
                </a:lnTo>
                <a:lnTo>
                  <a:pt x="0" y="2880"/>
                </a:lnTo>
                <a:lnTo>
                  <a:pt x="7679" y="2880"/>
                </a:lnTo>
                <a:lnTo>
                  <a:pt x="8638" y="3840"/>
                </a:lnTo>
                <a:lnTo>
                  <a:pt x="10555" y="4800"/>
                </a:lnTo>
                <a:lnTo>
                  <a:pt x="11519" y="5760"/>
                </a:lnTo>
                <a:lnTo>
                  <a:pt x="12478" y="6720"/>
                </a:lnTo>
                <a:lnTo>
                  <a:pt x="12478" y="74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4" name="object 314"/>
          <p:cNvSpPr/>
          <p:nvPr/>
        </p:nvSpPr>
        <p:spPr>
          <a:xfrm>
            <a:off x="1491073" y="1424360"/>
            <a:ext cx="67200" cy="63367"/>
          </a:xfrm>
          <a:custGeom>
            <a:avLst/>
            <a:gdLst/>
            <a:ahLst/>
            <a:cxnLst/>
            <a:rect l="l" t="t" r="r" b="b"/>
            <a:pathLst>
              <a:path w="67200" h="63367">
                <a:moveTo>
                  <a:pt x="25918" y="1920"/>
                </a:moveTo>
                <a:lnTo>
                  <a:pt x="0" y="1920"/>
                </a:lnTo>
                <a:lnTo>
                  <a:pt x="0" y="4800"/>
                </a:lnTo>
                <a:lnTo>
                  <a:pt x="2880" y="4800"/>
                </a:lnTo>
                <a:lnTo>
                  <a:pt x="4797" y="5775"/>
                </a:lnTo>
                <a:lnTo>
                  <a:pt x="5762" y="6736"/>
                </a:lnTo>
                <a:lnTo>
                  <a:pt x="6720" y="7680"/>
                </a:lnTo>
                <a:lnTo>
                  <a:pt x="6720" y="57607"/>
                </a:lnTo>
                <a:lnTo>
                  <a:pt x="5762" y="58567"/>
                </a:lnTo>
                <a:lnTo>
                  <a:pt x="4797" y="60487"/>
                </a:lnTo>
                <a:lnTo>
                  <a:pt x="2880" y="61447"/>
                </a:lnTo>
                <a:lnTo>
                  <a:pt x="0" y="61447"/>
                </a:lnTo>
                <a:lnTo>
                  <a:pt x="0" y="63367"/>
                </a:lnTo>
                <a:lnTo>
                  <a:pt x="31676" y="63367"/>
                </a:lnTo>
                <a:lnTo>
                  <a:pt x="31676" y="61447"/>
                </a:lnTo>
                <a:lnTo>
                  <a:pt x="28800" y="61447"/>
                </a:lnTo>
                <a:lnTo>
                  <a:pt x="27835" y="60487"/>
                </a:lnTo>
                <a:lnTo>
                  <a:pt x="26877" y="59527"/>
                </a:lnTo>
                <a:lnTo>
                  <a:pt x="25918" y="57607"/>
                </a:lnTo>
                <a:lnTo>
                  <a:pt x="25918" y="17282"/>
                </a:lnTo>
                <a:lnTo>
                  <a:pt x="28800" y="11521"/>
                </a:lnTo>
                <a:lnTo>
                  <a:pt x="32641" y="9616"/>
                </a:lnTo>
                <a:lnTo>
                  <a:pt x="38397" y="9616"/>
                </a:lnTo>
                <a:lnTo>
                  <a:pt x="39357" y="10561"/>
                </a:lnTo>
                <a:lnTo>
                  <a:pt x="40317" y="10561"/>
                </a:lnTo>
                <a:lnTo>
                  <a:pt x="41277" y="11521"/>
                </a:lnTo>
                <a:lnTo>
                  <a:pt x="41277" y="14401"/>
                </a:lnTo>
                <a:lnTo>
                  <a:pt x="42237" y="18242"/>
                </a:lnTo>
                <a:lnTo>
                  <a:pt x="42237" y="54726"/>
                </a:lnTo>
                <a:lnTo>
                  <a:pt x="41277" y="57607"/>
                </a:lnTo>
                <a:lnTo>
                  <a:pt x="41277" y="58567"/>
                </a:lnTo>
                <a:lnTo>
                  <a:pt x="39357" y="60487"/>
                </a:lnTo>
                <a:lnTo>
                  <a:pt x="38397" y="61447"/>
                </a:lnTo>
                <a:lnTo>
                  <a:pt x="35516" y="61447"/>
                </a:lnTo>
                <a:lnTo>
                  <a:pt x="35516" y="63367"/>
                </a:lnTo>
                <a:lnTo>
                  <a:pt x="67200" y="63367"/>
                </a:lnTo>
                <a:lnTo>
                  <a:pt x="67200" y="61447"/>
                </a:lnTo>
                <a:lnTo>
                  <a:pt x="64320" y="61447"/>
                </a:lnTo>
                <a:lnTo>
                  <a:pt x="62400" y="60487"/>
                </a:lnTo>
                <a:lnTo>
                  <a:pt x="61440" y="59527"/>
                </a:lnTo>
                <a:lnTo>
                  <a:pt x="60479" y="57607"/>
                </a:lnTo>
                <a:lnTo>
                  <a:pt x="60479" y="14401"/>
                </a:lnTo>
                <a:lnTo>
                  <a:pt x="59519" y="11521"/>
                </a:lnTo>
                <a:lnTo>
                  <a:pt x="58559" y="8641"/>
                </a:lnTo>
                <a:lnTo>
                  <a:pt x="56639" y="5775"/>
                </a:lnTo>
                <a:lnTo>
                  <a:pt x="53759" y="3840"/>
                </a:lnTo>
                <a:lnTo>
                  <a:pt x="51838" y="960"/>
                </a:lnTo>
                <a:lnTo>
                  <a:pt x="47998" y="0"/>
                </a:lnTo>
                <a:lnTo>
                  <a:pt x="40317" y="0"/>
                </a:lnTo>
                <a:lnTo>
                  <a:pt x="37437" y="960"/>
                </a:lnTo>
                <a:lnTo>
                  <a:pt x="34556" y="2895"/>
                </a:lnTo>
                <a:lnTo>
                  <a:pt x="31676" y="3840"/>
                </a:lnTo>
                <a:lnTo>
                  <a:pt x="28800" y="6736"/>
                </a:lnTo>
                <a:lnTo>
                  <a:pt x="25918" y="10561"/>
                </a:lnTo>
                <a:lnTo>
                  <a:pt x="25918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5" name="object 315"/>
          <p:cNvSpPr/>
          <p:nvPr/>
        </p:nvSpPr>
        <p:spPr>
          <a:xfrm>
            <a:off x="1564995" y="1404213"/>
            <a:ext cx="41269" cy="84475"/>
          </a:xfrm>
          <a:custGeom>
            <a:avLst/>
            <a:gdLst/>
            <a:ahLst/>
            <a:cxnLst/>
            <a:rect l="l" t="t" r="r" b="b"/>
            <a:pathLst>
              <a:path w="41269" h="84475">
                <a:moveTo>
                  <a:pt x="9601" y="76794"/>
                </a:moveTo>
                <a:lnTo>
                  <a:pt x="11521" y="79674"/>
                </a:lnTo>
                <a:lnTo>
                  <a:pt x="13426" y="81594"/>
                </a:lnTo>
                <a:lnTo>
                  <a:pt x="16322" y="83515"/>
                </a:lnTo>
                <a:lnTo>
                  <a:pt x="20162" y="84475"/>
                </a:lnTo>
                <a:lnTo>
                  <a:pt x="31668" y="84475"/>
                </a:lnTo>
                <a:lnTo>
                  <a:pt x="37429" y="80634"/>
                </a:lnTo>
                <a:lnTo>
                  <a:pt x="41269" y="71993"/>
                </a:lnTo>
                <a:lnTo>
                  <a:pt x="39349" y="71033"/>
                </a:lnTo>
                <a:lnTo>
                  <a:pt x="36469" y="74874"/>
                </a:lnTo>
                <a:lnTo>
                  <a:pt x="33604" y="76794"/>
                </a:lnTo>
                <a:lnTo>
                  <a:pt x="28788" y="76794"/>
                </a:lnTo>
                <a:lnTo>
                  <a:pt x="27828" y="75834"/>
                </a:lnTo>
                <a:lnTo>
                  <a:pt x="26883" y="74874"/>
                </a:lnTo>
                <a:lnTo>
                  <a:pt x="26883" y="28788"/>
                </a:lnTo>
                <a:lnTo>
                  <a:pt x="41269" y="28788"/>
                </a:lnTo>
                <a:lnTo>
                  <a:pt x="41269" y="22067"/>
                </a:lnTo>
                <a:lnTo>
                  <a:pt x="26883" y="22067"/>
                </a:lnTo>
                <a:lnTo>
                  <a:pt x="26883" y="0"/>
                </a:lnTo>
                <a:lnTo>
                  <a:pt x="23987" y="0"/>
                </a:lnTo>
                <a:lnTo>
                  <a:pt x="21107" y="4800"/>
                </a:lnTo>
                <a:lnTo>
                  <a:pt x="18242" y="9601"/>
                </a:lnTo>
                <a:lnTo>
                  <a:pt x="14386" y="14386"/>
                </a:lnTo>
                <a:lnTo>
                  <a:pt x="10546" y="18227"/>
                </a:lnTo>
                <a:lnTo>
                  <a:pt x="5760" y="23042"/>
                </a:lnTo>
                <a:lnTo>
                  <a:pt x="0" y="26883"/>
                </a:lnTo>
                <a:lnTo>
                  <a:pt x="0" y="28788"/>
                </a:lnTo>
                <a:lnTo>
                  <a:pt x="7680" y="28788"/>
                </a:lnTo>
                <a:lnTo>
                  <a:pt x="7680" y="69113"/>
                </a:lnTo>
                <a:lnTo>
                  <a:pt x="8641" y="72953"/>
                </a:lnTo>
                <a:lnTo>
                  <a:pt x="8641" y="73914"/>
                </a:lnTo>
                <a:lnTo>
                  <a:pt x="9601" y="767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6" name="object 316"/>
          <p:cNvSpPr/>
          <p:nvPr/>
        </p:nvSpPr>
        <p:spPr>
          <a:xfrm>
            <a:off x="1612026" y="1424360"/>
            <a:ext cx="52806" cy="63367"/>
          </a:xfrm>
          <a:custGeom>
            <a:avLst/>
            <a:gdLst/>
            <a:ahLst/>
            <a:cxnLst/>
            <a:rect l="l" t="t" r="r" b="b"/>
            <a:pathLst>
              <a:path w="52806" h="63367">
                <a:moveTo>
                  <a:pt x="29763" y="9616"/>
                </a:moveTo>
                <a:lnTo>
                  <a:pt x="24963" y="16322"/>
                </a:lnTo>
                <a:lnTo>
                  <a:pt x="24963" y="1920"/>
                </a:lnTo>
                <a:lnTo>
                  <a:pt x="0" y="1920"/>
                </a:lnTo>
                <a:lnTo>
                  <a:pt x="0" y="4800"/>
                </a:lnTo>
                <a:lnTo>
                  <a:pt x="3840" y="4800"/>
                </a:lnTo>
                <a:lnTo>
                  <a:pt x="4800" y="5775"/>
                </a:lnTo>
                <a:lnTo>
                  <a:pt x="5760" y="6736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57607"/>
                </a:lnTo>
                <a:lnTo>
                  <a:pt x="5760" y="59527"/>
                </a:lnTo>
                <a:lnTo>
                  <a:pt x="4800" y="60487"/>
                </a:lnTo>
                <a:lnTo>
                  <a:pt x="2880" y="61447"/>
                </a:lnTo>
                <a:lnTo>
                  <a:pt x="0" y="61447"/>
                </a:lnTo>
                <a:lnTo>
                  <a:pt x="0" y="63367"/>
                </a:lnTo>
                <a:lnTo>
                  <a:pt x="33604" y="63367"/>
                </a:lnTo>
                <a:lnTo>
                  <a:pt x="33604" y="61447"/>
                </a:lnTo>
                <a:lnTo>
                  <a:pt x="28803" y="61447"/>
                </a:lnTo>
                <a:lnTo>
                  <a:pt x="27843" y="60487"/>
                </a:lnTo>
                <a:lnTo>
                  <a:pt x="26883" y="59527"/>
                </a:lnTo>
                <a:lnTo>
                  <a:pt x="25923" y="58567"/>
                </a:lnTo>
                <a:lnTo>
                  <a:pt x="25923" y="56647"/>
                </a:lnTo>
                <a:lnTo>
                  <a:pt x="24963" y="55686"/>
                </a:lnTo>
                <a:lnTo>
                  <a:pt x="24963" y="29763"/>
                </a:lnTo>
                <a:lnTo>
                  <a:pt x="25923" y="24963"/>
                </a:lnTo>
                <a:lnTo>
                  <a:pt x="27843" y="21122"/>
                </a:lnTo>
                <a:lnTo>
                  <a:pt x="28803" y="18242"/>
                </a:lnTo>
                <a:lnTo>
                  <a:pt x="29763" y="16322"/>
                </a:lnTo>
                <a:lnTo>
                  <a:pt x="31683" y="14401"/>
                </a:lnTo>
                <a:lnTo>
                  <a:pt x="32644" y="13456"/>
                </a:lnTo>
                <a:lnTo>
                  <a:pt x="37444" y="13456"/>
                </a:lnTo>
                <a:lnTo>
                  <a:pt x="38404" y="14401"/>
                </a:lnTo>
                <a:lnTo>
                  <a:pt x="39364" y="16322"/>
                </a:lnTo>
                <a:lnTo>
                  <a:pt x="41285" y="17282"/>
                </a:lnTo>
                <a:lnTo>
                  <a:pt x="43205" y="18242"/>
                </a:lnTo>
                <a:lnTo>
                  <a:pt x="48006" y="18242"/>
                </a:lnTo>
                <a:lnTo>
                  <a:pt x="49926" y="17282"/>
                </a:lnTo>
                <a:lnTo>
                  <a:pt x="50886" y="15361"/>
                </a:lnTo>
                <a:lnTo>
                  <a:pt x="52806" y="14401"/>
                </a:lnTo>
                <a:lnTo>
                  <a:pt x="52806" y="3840"/>
                </a:lnTo>
                <a:lnTo>
                  <a:pt x="50886" y="2895"/>
                </a:lnTo>
                <a:lnTo>
                  <a:pt x="48966" y="960"/>
                </a:lnTo>
                <a:lnTo>
                  <a:pt x="47045" y="0"/>
                </a:lnTo>
                <a:lnTo>
                  <a:pt x="42245" y="0"/>
                </a:lnTo>
                <a:lnTo>
                  <a:pt x="39364" y="960"/>
                </a:lnTo>
                <a:lnTo>
                  <a:pt x="36484" y="3840"/>
                </a:lnTo>
                <a:lnTo>
                  <a:pt x="32644" y="5775"/>
                </a:lnTo>
                <a:lnTo>
                  <a:pt x="29763" y="96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7" name="object 317"/>
          <p:cNvSpPr/>
          <p:nvPr/>
        </p:nvSpPr>
        <p:spPr>
          <a:xfrm>
            <a:off x="1690740" y="1474287"/>
            <a:ext cx="6720" cy="14401"/>
          </a:xfrm>
          <a:custGeom>
            <a:avLst/>
            <a:gdLst/>
            <a:ahLst/>
            <a:cxnLst/>
            <a:rect l="l" t="t" r="r" b="b"/>
            <a:pathLst>
              <a:path w="6720" h="14401">
                <a:moveTo>
                  <a:pt x="6720" y="11521"/>
                </a:moveTo>
                <a:lnTo>
                  <a:pt x="4800" y="3840"/>
                </a:lnTo>
                <a:lnTo>
                  <a:pt x="3840" y="2880"/>
                </a:lnTo>
                <a:lnTo>
                  <a:pt x="1935" y="1920"/>
                </a:lnTo>
                <a:lnTo>
                  <a:pt x="960" y="0"/>
                </a:lnTo>
                <a:lnTo>
                  <a:pt x="0" y="14401"/>
                </a:lnTo>
                <a:lnTo>
                  <a:pt x="6720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8" name="object 318"/>
          <p:cNvSpPr/>
          <p:nvPr/>
        </p:nvSpPr>
        <p:spPr>
          <a:xfrm>
            <a:off x="1672513" y="1424360"/>
            <a:ext cx="59512" cy="64328"/>
          </a:xfrm>
          <a:custGeom>
            <a:avLst/>
            <a:gdLst/>
            <a:ahLst/>
            <a:cxnLst/>
            <a:rect l="l" t="t" r="r" b="b"/>
            <a:pathLst>
              <a:path w="59512" h="64328">
                <a:moveTo>
                  <a:pt x="51831" y="53766"/>
                </a:moveTo>
                <a:lnTo>
                  <a:pt x="50871" y="51846"/>
                </a:lnTo>
                <a:lnTo>
                  <a:pt x="50871" y="12481"/>
                </a:lnTo>
                <a:lnTo>
                  <a:pt x="48950" y="9616"/>
                </a:lnTo>
                <a:lnTo>
                  <a:pt x="47030" y="6736"/>
                </a:lnTo>
                <a:lnTo>
                  <a:pt x="44150" y="3840"/>
                </a:lnTo>
                <a:lnTo>
                  <a:pt x="40309" y="1920"/>
                </a:lnTo>
                <a:lnTo>
                  <a:pt x="35509" y="0"/>
                </a:lnTo>
                <a:lnTo>
                  <a:pt x="24947" y="0"/>
                </a:lnTo>
                <a:lnTo>
                  <a:pt x="20162" y="960"/>
                </a:lnTo>
                <a:lnTo>
                  <a:pt x="15346" y="2895"/>
                </a:lnTo>
                <a:lnTo>
                  <a:pt x="11506" y="3840"/>
                </a:lnTo>
                <a:lnTo>
                  <a:pt x="7665" y="6736"/>
                </a:lnTo>
                <a:lnTo>
                  <a:pt x="5760" y="9616"/>
                </a:lnTo>
                <a:lnTo>
                  <a:pt x="2880" y="12481"/>
                </a:lnTo>
                <a:lnTo>
                  <a:pt x="1920" y="15361"/>
                </a:lnTo>
                <a:lnTo>
                  <a:pt x="1920" y="20162"/>
                </a:lnTo>
                <a:lnTo>
                  <a:pt x="2880" y="22082"/>
                </a:lnTo>
                <a:lnTo>
                  <a:pt x="4785" y="24002"/>
                </a:lnTo>
                <a:lnTo>
                  <a:pt x="6720" y="25923"/>
                </a:lnTo>
                <a:lnTo>
                  <a:pt x="8625" y="26883"/>
                </a:lnTo>
                <a:lnTo>
                  <a:pt x="14386" y="26883"/>
                </a:lnTo>
                <a:lnTo>
                  <a:pt x="16322" y="25923"/>
                </a:lnTo>
                <a:lnTo>
                  <a:pt x="17282" y="24002"/>
                </a:lnTo>
                <a:lnTo>
                  <a:pt x="19187" y="23042"/>
                </a:lnTo>
                <a:lnTo>
                  <a:pt x="20162" y="21122"/>
                </a:lnTo>
                <a:lnTo>
                  <a:pt x="20162" y="17282"/>
                </a:lnTo>
                <a:lnTo>
                  <a:pt x="19187" y="15361"/>
                </a:lnTo>
                <a:lnTo>
                  <a:pt x="17282" y="13456"/>
                </a:lnTo>
                <a:lnTo>
                  <a:pt x="16322" y="11521"/>
                </a:lnTo>
                <a:lnTo>
                  <a:pt x="15346" y="10561"/>
                </a:lnTo>
                <a:lnTo>
                  <a:pt x="15346" y="8641"/>
                </a:lnTo>
                <a:lnTo>
                  <a:pt x="16322" y="7680"/>
                </a:lnTo>
                <a:lnTo>
                  <a:pt x="17282" y="6736"/>
                </a:lnTo>
                <a:lnTo>
                  <a:pt x="19187" y="5775"/>
                </a:lnTo>
                <a:lnTo>
                  <a:pt x="22067" y="4800"/>
                </a:lnTo>
                <a:lnTo>
                  <a:pt x="25908" y="4800"/>
                </a:lnTo>
                <a:lnTo>
                  <a:pt x="27828" y="5775"/>
                </a:lnTo>
                <a:lnTo>
                  <a:pt x="28788" y="6736"/>
                </a:lnTo>
                <a:lnTo>
                  <a:pt x="30708" y="7680"/>
                </a:lnTo>
                <a:lnTo>
                  <a:pt x="31668" y="8641"/>
                </a:lnTo>
                <a:lnTo>
                  <a:pt x="31668" y="9616"/>
                </a:lnTo>
                <a:lnTo>
                  <a:pt x="32628" y="10561"/>
                </a:lnTo>
                <a:lnTo>
                  <a:pt x="32628" y="24963"/>
                </a:lnTo>
                <a:lnTo>
                  <a:pt x="26664" y="27663"/>
                </a:lnTo>
                <a:lnTo>
                  <a:pt x="14133" y="34586"/>
                </a:lnTo>
                <a:lnTo>
                  <a:pt x="6720" y="40325"/>
                </a:lnTo>
                <a:lnTo>
                  <a:pt x="1920" y="43205"/>
                </a:lnTo>
                <a:lnTo>
                  <a:pt x="0" y="48005"/>
                </a:lnTo>
                <a:lnTo>
                  <a:pt x="0" y="55686"/>
                </a:lnTo>
                <a:lnTo>
                  <a:pt x="1920" y="58567"/>
                </a:lnTo>
                <a:lnTo>
                  <a:pt x="3825" y="61447"/>
                </a:lnTo>
                <a:lnTo>
                  <a:pt x="5760" y="63367"/>
                </a:lnTo>
                <a:lnTo>
                  <a:pt x="8625" y="64328"/>
                </a:lnTo>
                <a:lnTo>
                  <a:pt x="18227" y="64328"/>
                </a:lnTo>
                <a:lnTo>
                  <a:pt x="19187" y="49926"/>
                </a:lnTo>
                <a:lnTo>
                  <a:pt x="18227" y="48005"/>
                </a:lnTo>
                <a:lnTo>
                  <a:pt x="18227" y="44165"/>
                </a:lnTo>
                <a:lnTo>
                  <a:pt x="19187" y="41285"/>
                </a:lnTo>
                <a:lnTo>
                  <a:pt x="21107" y="39364"/>
                </a:lnTo>
                <a:lnTo>
                  <a:pt x="24003" y="35524"/>
                </a:lnTo>
                <a:lnTo>
                  <a:pt x="27828" y="32644"/>
                </a:lnTo>
                <a:lnTo>
                  <a:pt x="32628" y="28803"/>
                </a:lnTo>
                <a:lnTo>
                  <a:pt x="32628" y="49926"/>
                </a:lnTo>
                <a:lnTo>
                  <a:pt x="29748" y="52806"/>
                </a:lnTo>
                <a:lnTo>
                  <a:pt x="27828" y="53766"/>
                </a:lnTo>
                <a:lnTo>
                  <a:pt x="23027" y="53766"/>
                </a:lnTo>
                <a:lnTo>
                  <a:pt x="24947" y="61447"/>
                </a:lnTo>
                <a:lnTo>
                  <a:pt x="32628" y="54726"/>
                </a:lnTo>
                <a:lnTo>
                  <a:pt x="33588" y="57607"/>
                </a:lnTo>
                <a:lnTo>
                  <a:pt x="34549" y="60487"/>
                </a:lnTo>
                <a:lnTo>
                  <a:pt x="36469" y="62407"/>
                </a:lnTo>
                <a:lnTo>
                  <a:pt x="38389" y="64328"/>
                </a:lnTo>
                <a:lnTo>
                  <a:pt x="50871" y="64328"/>
                </a:lnTo>
                <a:lnTo>
                  <a:pt x="52791" y="62407"/>
                </a:lnTo>
                <a:lnTo>
                  <a:pt x="54711" y="61447"/>
                </a:lnTo>
                <a:lnTo>
                  <a:pt x="57591" y="58567"/>
                </a:lnTo>
                <a:lnTo>
                  <a:pt x="59512" y="55686"/>
                </a:lnTo>
                <a:lnTo>
                  <a:pt x="57591" y="53766"/>
                </a:lnTo>
                <a:lnTo>
                  <a:pt x="56631" y="55686"/>
                </a:lnTo>
                <a:lnTo>
                  <a:pt x="55671" y="56647"/>
                </a:lnTo>
                <a:lnTo>
                  <a:pt x="53751" y="56647"/>
                </a:lnTo>
                <a:lnTo>
                  <a:pt x="52791" y="55686"/>
                </a:lnTo>
                <a:lnTo>
                  <a:pt x="51831" y="55686"/>
                </a:lnTo>
                <a:lnTo>
                  <a:pt x="51831" y="537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9" name="object 319"/>
          <p:cNvSpPr/>
          <p:nvPr/>
        </p:nvSpPr>
        <p:spPr>
          <a:xfrm>
            <a:off x="1743547" y="1396532"/>
            <a:ext cx="21122" cy="20162"/>
          </a:xfrm>
          <a:custGeom>
            <a:avLst/>
            <a:gdLst/>
            <a:ahLst/>
            <a:cxnLst/>
            <a:rect l="l" t="t" r="r" b="b"/>
            <a:pathLst>
              <a:path w="21122" h="20162">
                <a:moveTo>
                  <a:pt x="21122" y="10561"/>
                </a:moveTo>
                <a:lnTo>
                  <a:pt x="21122" y="7680"/>
                </a:lnTo>
                <a:lnTo>
                  <a:pt x="20162" y="4800"/>
                </a:lnTo>
                <a:lnTo>
                  <a:pt x="18242" y="2880"/>
                </a:lnTo>
                <a:lnTo>
                  <a:pt x="16322" y="960"/>
                </a:lnTo>
                <a:lnTo>
                  <a:pt x="13441" y="0"/>
                </a:lnTo>
                <a:lnTo>
                  <a:pt x="7680" y="0"/>
                </a:lnTo>
                <a:lnTo>
                  <a:pt x="5760" y="960"/>
                </a:lnTo>
                <a:lnTo>
                  <a:pt x="384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3441"/>
                </a:lnTo>
                <a:lnTo>
                  <a:pt x="960" y="15361"/>
                </a:lnTo>
                <a:lnTo>
                  <a:pt x="3840" y="17282"/>
                </a:lnTo>
                <a:lnTo>
                  <a:pt x="5760" y="19202"/>
                </a:lnTo>
                <a:lnTo>
                  <a:pt x="7680" y="20162"/>
                </a:lnTo>
                <a:lnTo>
                  <a:pt x="13441" y="20162"/>
                </a:lnTo>
                <a:lnTo>
                  <a:pt x="16322" y="19202"/>
                </a:lnTo>
                <a:lnTo>
                  <a:pt x="18242" y="17282"/>
                </a:lnTo>
                <a:lnTo>
                  <a:pt x="20162" y="15361"/>
                </a:lnTo>
                <a:lnTo>
                  <a:pt x="21122" y="13441"/>
                </a:lnTo>
                <a:lnTo>
                  <a:pt x="21122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0" name="object 320"/>
          <p:cNvSpPr/>
          <p:nvPr/>
        </p:nvSpPr>
        <p:spPr>
          <a:xfrm>
            <a:off x="1737786" y="1426281"/>
            <a:ext cx="33588" cy="61447"/>
          </a:xfrm>
          <a:custGeom>
            <a:avLst/>
            <a:gdLst/>
            <a:ahLst/>
            <a:cxnLst/>
            <a:rect l="l" t="t" r="r" b="b"/>
            <a:pathLst>
              <a:path w="33588" h="61447">
                <a:moveTo>
                  <a:pt x="25923" y="0"/>
                </a:move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4800" y="3855"/>
                </a:lnTo>
                <a:lnTo>
                  <a:pt x="5760" y="4815"/>
                </a:lnTo>
                <a:lnTo>
                  <a:pt x="6720" y="5760"/>
                </a:lnTo>
                <a:lnTo>
                  <a:pt x="6720" y="55686"/>
                </a:lnTo>
                <a:lnTo>
                  <a:pt x="5760" y="57607"/>
                </a:lnTo>
                <a:lnTo>
                  <a:pt x="4800" y="58567"/>
                </a:lnTo>
                <a:lnTo>
                  <a:pt x="2880" y="59527"/>
                </a:lnTo>
                <a:lnTo>
                  <a:pt x="0" y="59527"/>
                </a:lnTo>
                <a:lnTo>
                  <a:pt x="0" y="61447"/>
                </a:lnTo>
                <a:lnTo>
                  <a:pt x="33588" y="61447"/>
                </a:lnTo>
                <a:lnTo>
                  <a:pt x="33588" y="59527"/>
                </a:lnTo>
                <a:lnTo>
                  <a:pt x="29748" y="59527"/>
                </a:lnTo>
                <a:lnTo>
                  <a:pt x="27843" y="58567"/>
                </a:lnTo>
                <a:lnTo>
                  <a:pt x="26883" y="57607"/>
                </a:lnTo>
                <a:lnTo>
                  <a:pt x="25923" y="56647"/>
                </a:lnTo>
                <a:lnTo>
                  <a:pt x="2592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1" name="object 321"/>
          <p:cNvSpPr/>
          <p:nvPr/>
        </p:nvSpPr>
        <p:spPr>
          <a:xfrm>
            <a:off x="1777151" y="1424360"/>
            <a:ext cx="67193" cy="63367"/>
          </a:xfrm>
          <a:custGeom>
            <a:avLst/>
            <a:gdLst/>
            <a:ahLst/>
            <a:cxnLst/>
            <a:rect l="l" t="t" r="r" b="b"/>
            <a:pathLst>
              <a:path w="67193" h="63367">
                <a:moveTo>
                  <a:pt x="67193" y="63367"/>
                </a:moveTo>
                <a:lnTo>
                  <a:pt x="67193" y="61447"/>
                </a:lnTo>
                <a:lnTo>
                  <a:pt x="64312" y="61447"/>
                </a:lnTo>
                <a:lnTo>
                  <a:pt x="62392" y="60487"/>
                </a:lnTo>
                <a:lnTo>
                  <a:pt x="61432" y="59527"/>
                </a:lnTo>
                <a:lnTo>
                  <a:pt x="60472" y="57607"/>
                </a:lnTo>
                <a:lnTo>
                  <a:pt x="60472" y="19202"/>
                </a:lnTo>
                <a:lnTo>
                  <a:pt x="59512" y="14401"/>
                </a:lnTo>
                <a:lnTo>
                  <a:pt x="59512" y="11521"/>
                </a:lnTo>
                <a:lnTo>
                  <a:pt x="58552" y="8641"/>
                </a:lnTo>
                <a:lnTo>
                  <a:pt x="56631" y="5775"/>
                </a:lnTo>
                <a:lnTo>
                  <a:pt x="53751" y="3840"/>
                </a:lnTo>
                <a:lnTo>
                  <a:pt x="50871" y="960"/>
                </a:lnTo>
                <a:lnTo>
                  <a:pt x="47990" y="0"/>
                </a:lnTo>
                <a:lnTo>
                  <a:pt x="40309" y="0"/>
                </a:lnTo>
                <a:lnTo>
                  <a:pt x="37429" y="960"/>
                </a:lnTo>
                <a:lnTo>
                  <a:pt x="34549" y="2895"/>
                </a:lnTo>
                <a:lnTo>
                  <a:pt x="31668" y="3840"/>
                </a:lnTo>
                <a:lnTo>
                  <a:pt x="28788" y="6736"/>
                </a:lnTo>
                <a:lnTo>
                  <a:pt x="24947" y="10561"/>
                </a:lnTo>
                <a:lnTo>
                  <a:pt x="24947" y="1920"/>
                </a:lnTo>
                <a:lnTo>
                  <a:pt x="0" y="1920"/>
                </a:lnTo>
                <a:lnTo>
                  <a:pt x="0" y="4800"/>
                </a:lnTo>
                <a:lnTo>
                  <a:pt x="2880" y="4800"/>
                </a:lnTo>
                <a:lnTo>
                  <a:pt x="4785" y="5775"/>
                </a:lnTo>
                <a:lnTo>
                  <a:pt x="5760" y="6736"/>
                </a:lnTo>
                <a:lnTo>
                  <a:pt x="6720" y="7680"/>
                </a:lnTo>
                <a:lnTo>
                  <a:pt x="6720" y="57607"/>
                </a:lnTo>
                <a:lnTo>
                  <a:pt x="5760" y="58567"/>
                </a:lnTo>
                <a:lnTo>
                  <a:pt x="4785" y="60487"/>
                </a:lnTo>
                <a:lnTo>
                  <a:pt x="2880" y="61447"/>
                </a:lnTo>
                <a:lnTo>
                  <a:pt x="0" y="61447"/>
                </a:lnTo>
                <a:lnTo>
                  <a:pt x="0" y="63367"/>
                </a:lnTo>
                <a:lnTo>
                  <a:pt x="31668" y="63367"/>
                </a:lnTo>
                <a:lnTo>
                  <a:pt x="31668" y="61447"/>
                </a:lnTo>
                <a:lnTo>
                  <a:pt x="28788" y="61447"/>
                </a:lnTo>
                <a:lnTo>
                  <a:pt x="27828" y="60487"/>
                </a:lnTo>
                <a:lnTo>
                  <a:pt x="26868" y="59527"/>
                </a:lnTo>
                <a:lnTo>
                  <a:pt x="25908" y="57607"/>
                </a:lnTo>
                <a:lnTo>
                  <a:pt x="24947" y="54726"/>
                </a:lnTo>
                <a:lnTo>
                  <a:pt x="24947" y="17282"/>
                </a:lnTo>
                <a:lnTo>
                  <a:pt x="28788" y="11521"/>
                </a:lnTo>
                <a:lnTo>
                  <a:pt x="32628" y="9616"/>
                </a:lnTo>
                <a:lnTo>
                  <a:pt x="38389" y="9616"/>
                </a:lnTo>
                <a:lnTo>
                  <a:pt x="39349" y="10561"/>
                </a:lnTo>
                <a:lnTo>
                  <a:pt x="40309" y="10561"/>
                </a:lnTo>
                <a:lnTo>
                  <a:pt x="40309" y="11521"/>
                </a:lnTo>
                <a:lnTo>
                  <a:pt x="41269" y="13456"/>
                </a:lnTo>
                <a:lnTo>
                  <a:pt x="41269" y="57607"/>
                </a:lnTo>
                <a:lnTo>
                  <a:pt x="40309" y="58567"/>
                </a:lnTo>
                <a:lnTo>
                  <a:pt x="39349" y="60487"/>
                </a:lnTo>
                <a:lnTo>
                  <a:pt x="38389" y="61447"/>
                </a:lnTo>
                <a:lnTo>
                  <a:pt x="35509" y="61447"/>
                </a:lnTo>
                <a:lnTo>
                  <a:pt x="35509" y="63367"/>
                </a:lnTo>
                <a:lnTo>
                  <a:pt x="67193" y="633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2" name="object 322"/>
          <p:cNvSpPr/>
          <p:nvPr/>
        </p:nvSpPr>
        <p:spPr>
          <a:xfrm>
            <a:off x="1853945" y="1398452"/>
            <a:ext cx="66233" cy="91196"/>
          </a:xfrm>
          <a:custGeom>
            <a:avLst/>
            <a:gdLst/>
            <a:ahLst/>
            <a:cxnLst/>
            <a:rect l="l" t="t" r="r" b="b"/>
            <a:pathLst>
              <a:path w="66233" h="91196">
                <a:moveTo>
                  <a:pt x="58552" y="0"/>
                </a:moveTo>
                <a:lnTo>
                  <a:pt x="31683" y="0"/>
                </a:lnTo>
                <a:lnTo>
                  <a:pt x="31683" y="2880"/>
                </a:lnTo>
                <a:lnTo>
                  <a:pt x="36469" y="2880"/>
                </a:lnTo>
                <a:lnTo>
                  <a:pt x="37429" y="3840"/>
                </a:lnTo>
                <a:lnTo>
                  <a:pt x="38404" y="4800"/>
                </a:lnTo>
                <a:lnTo>
                  <a:pt x="39349" y="5760"/>
                </a:lnTo>
                <a:lnTo>
                  <a:pt x="40309" y="6720"/>
                </a:lnTo>
                <a:lnTo>
                  <a:pt x="40309" y="33588"/>
                </a:lnTo>
                <a:lnTo>
                  <a:pt x="37429" y="30708"/>
                </a:lnTo>
                <a:lnTo>
                  <a:pt x="35509" y="28803"/>
                </a:lnTo>
                <a:lnTo>
                  <a:pt x="33588" y="27828"/>
                </a:lnTo>
                <a:lnTo>
                  <a:pt x="30723" y="26868"/>
                </a:lnTo>
                <a:lnTo>
                  <a:pt x="27843" y="25907"/>
                </a:lnTo>
                <a:lnTo>
                  <a:pt x="25907" y="32644"/>
                </a:lnTo>
                <a:lnTo>
                  <a:pt x="33588" y="32644"/>
                </a:lnTo>
                <a:lnTo>
                  <a:pt x="37429" y="35524"/>
                </a:lnTo>
                <a:lnTo>
                  <a:pt x="40309" y="42230"/>
                </a:lnTo>
                <a:lnTo>
                  <a:pt x="40309" y="74874"/>
                </a:lnTo>
                <a:lnTo>
                  <a:pt x="37429" y="80634"/>
                </a:lnTo>
                <a:lnTo>
                  <a:pt x="33588" y="83515"/>
                </a:lnTo>
                <a:lnTo>
                  <a:pt x="25907" y="83515"/>
                </a:lnTo>
                <a:lnTo>
                  <a:pt x="24963" y="82555"/>
                </a:lnTo>
                <a:lnTo>
                  <a:pt x="23027" y="80634"/>
                </a:lnTo>
                <a:lnTo>
                  <a:pt x="22067" y="77754"/>
                </a:lnTo>
                <a:lnTo>
                  <a:pt x="21122" y="73913"/>
                </a:lnTo>
                <a:lnTo>
                  <a:pt x="19187" y="70073"/>
                </a:lnTo>
                <a:lnTo>
                  <a:pt x="19187" y="45110"/>
                </a:lnTo>
                <a:lnTo>
                  <a:pt x="20162" y="41269"/>
                </a:lnTo>
                <a:lnTo>
                  <a:pt x="21122" y="37429"/>
                </a:lnTo>
                <a:lnTo>
                  <a:pt x="23027" y="35524"/>
                </a:lnTo>
                <a:lnTo>
                  <a:pt x="21122" y="25907"/>
                </a:lnTo>
                <a:lnTo>
                  <a:pt x="16322" y="27828"/>
                </a:lnTo>
                <a:lnTo>
                  <a:pt x="12481" y="29748"/>
                </a:lnTo>
                <a:lnTo>
                  <a:pt x="8641" y="32644"/>
                </a:lnTo>
                <a:lnTo>
                  <a:pt x="4800" y="36469"/>
                </a:lnTo>
                <a:lnTo>
                  <a:pt x="2880" y="42230"/>
                </a:lnTo>
                <a:lnTo>
                  <a:pt x="960" y="47030"/>
                </a:lnTo>
                <a:lnTo>
                  <a:pt x="0" y="53751"/>
                </a:lnTo>
                <a:lnTo>
                  <a:pt x="0" y="68153"/>
                </a:lnTo>
                <a:lnTo>
                  <a:pt x="960" y="74874"/>
                </a:lnTo>
                <a:lnTo>
                  <a:pt x="4800" y="80634"/>
                </a:lnTo>
                <a:lnTo>
                  <a:pt x="9601" y="88315"/>
                </a:lnTo>
                <a:lnTo>
                  <a:pt x="16322" y="91196"/>
                </a:lnTo>
                <a:lnTo>
                  <a:pt x="29748" y="91196"/>
                </a:lnTo>
                <a:lnTo>
                  <a:pt x="31683" y="89275"/>
                </a:lnTo>
                <a:lnTo>
                  <a:pt x="34564" y="88315"/>
                </a:lnTo>
                <a:lnTo>
                  <a:pt x="37429" y="85435"/>
                </a:lnTo>
                <a:lnTo>
                  <a:pt x="40309" y="81594"/>
                </a:lnTo>
                <a:lnTo>
                  <a:pt x="40309" y="91196"/>
                </a:lnTo>
                <a:lnTo>
                  <a:pt x="66233" y="86395"/>
                </a:lnTo>
                <a:lnTo>
                  <a:pt x="66233" y="84475"/>
                </a:lnTo>
                <a:lnTo>
                  <a:pt x="64312" y="84475"/>
                </a:lnTo>
                <a:lnTo>
                  <a:pt x="62392" y="83515"/>
                </a:lnTo>
                <a:lnTo>
                  <a:pt x="61432" y="82555"/>
                </a:lnTo>
                <a:lnTo>
                  <a:pt x="60472" y="82555"/>
                </a:lnTo>
                <a:lnTo>
                  <a:pt x="59512" y="81594"/>
                </a:lnTo>
                <a:lnTo>
                  <a:pt x="59512" y="78714"/>
                </a:lnTo>
                <a:lnTo>
                  <a:pt x="58552" y="75834"/>
                </a:lnTo>
                <a:lnTo>
                  <a:pt x="585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3" name="object 323"/>
          <p:cNvSpPr/>
          <p:nvPr/>
        </p:nvSpPr>
        <p:spPr>
          <a:xfrm>
            <a:off x="1875068" y="1424360"/>
            <a:ext cx="6720" cy="9616"/>
          </a:xfrm>
          <a:custGeom>
            <a:avLst/>
            <a:gdLst/>
            <a:ahLst/>
            <a:cxnLst/>
            <a:rect l="l" t="t" r="r" b="b"/>
            <a:pathLst>
              <a:path w="6720" h="9616">
                <a:moveTo>
                  <a:pt x="3840" y="0"/>
                </a:moveTo>
                <a:lnTo>
                  <a:pt x="0" y="0"/>
                </a:lnTo>
                <a:lnTo>
                  <a:pt x="1905" y="9616"/>
                </a:lnTo>
                <a:lnTo>
                  <a:pt x="3840" y="7680"/>
                </a:lnTo>
                <a:lnTo>
                  <a:pt x="4785" y="6736"/>
                </a:lnTo>
                <a:lnTo>
                  <a:pt x="6720" y="0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4" name="object 324"/>
          <p:cNvSpPr/>
          <p:nvPr/>
        </p:nvSpPr>
        <p:spPr>
          <a:xfrm>
            <a:off x="1927859" y="1426281"/>
            <a:ext cx="67193" cy="63367"/>
          </a:xfrm>
          <a:custGeom>
            <a:avLst/>
            <a:gdLst/>
            <a:ahLst/>
            <a:cxnLst/>
            <a:rect l="l" t="t" r="r" b="b"/>
            <a:pathLst>
              <a:path w="67193" h="63367">
                <a:moveTo>
                  <a:pt x="24963" y="0"/>
                </a:move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4800" y="3855"/>
                </a:lnTo>
                <a:lnTo>
                  <a:pt x="5760" y="4815"/>
                </a:lnTo>
                <a:lnTo>
                  <a:pt x="6720" y="5760"/>
                </a:lnTo>
                <a:lnTo>
                  <a:pt x="6720" y="45125"/>
                </a:lnTo>
                <a:lnTo>
                  <a:pt x="7680" y="49926"/>
                </a:lnTo>
                <a:lnTo>
                  <a:pt x="8641" y="52806"/>
                </a:lnTo>
                <a:lnTo>
                  <a:pt x="9601" y="55686"/>
                </a:lnTo>
                <a:lnTo>
                  <a:pt x="10561" y="58567"/>
                </a:lnTo>
                <a:lnTo>
                  <a:pt x="13441" y="60487"/>
                </a:lnTo>
                <a:lnTo>
                  <a:pt x="16322" y="62407"/>
                </a:lnTo>
                <a:lnTo>
                  <a:pt x="19202" y="63367"/>
                </a:lnTo>
                <a:lnTo>
                  <a:pt x="29763" y="63367"/>
                </a:lnTo>
                <a:lnTo>
                  <a:pt x="32644" y="61447"/>
                </a:lnTo>
                <a:lnTo>
                  <a:pt x="35509" y="59527"/>
                </a:lnTo>
                <a:lnTo>
                  <a:pt x="38404" y="57607"/>
                </a:lnTo>
                <a:lnTo>
                  <a:pt x="42230" y="53766"/>
                </a:lnTo>
                <a:lnTo>
                  <a:pt x="42230" y="61447"/>
                </a:lnTo>
                <a:lnTo>
                  <a:pt x="67193" y="61447"/>
                </a:lnTo>
                <a:lnTo>
                  <a:pt x="67193" y="59527"/>
                </a:lnTo>
                <a:lnTo>
                  <a:pt x="64312" y="59527"/>
                </a:lnTo>
                <a:lnTo>
                  <a:pt x="62407" y="58567"/>
                </a:lnTo>
                <a:lnTo>
                  <a:pt x="61432" y="57607"/>
                </a:lnTo>
                <a:lnTo>
                  <a:pt x="60472" y="55686"/>
                </a:lnTo>
                <a:lnTo>
                  <a:pt x="60472" y="0"/>
                </a:lnTo>
                <a:lnTo>
                  <a:pt x="35509" y="0"/>
                </a:lnTo>
                <a:lnTo>
                  <a:pt x="35509" y="2880"/>
                </a:lnTo>
                <a:lnTo>
                  <a:pt x="37444" y="2880"/>
                </a:lnTo>
                <a:lnTo>
                  <a:pt x="39349" y="3855"/>
                </a:lnTo>
                <a:lnTo>
                  <a:pt x="40325" y="4815"/>
                </a:lnTo>
                <a:lnTo>
                  <a:pt x="41285" y="5760"/>
                </a:lnTo>
                <a:lnTo>
                  <a:pt x="42230" y="8641"/>
                </a:lnTo>
                <a:lnTo>
                  <a:pt x="42230" y="47045"/>
                </a:lnTo>
                <a:lnTo>
                  <a:pt x="39349" y="49926"/>
                </a:lnTo>
                <a:lnTo>
                  <a:pt x="37444" y="52806"/>
                </a:lnTo>
                <a:lnTo>
                  <a:pt x="35509" y="53766"/>
                </a:lnTo>
                <a:lnTo>
                  <a:pt x="34564" y="54726"/>
                </a:lnTo>
                <a:lnTo>
                  <a:pt x="28803" y="54726"/>
                </a:lnTo>
                <a:lnTo>
                  <a:pt x="27843" y="53766"/>
                </a:lnTo>
                <a:lnTo>
                  <a:pt x="26883" y="52806"/>
                </a:lnTo>
                <a:lnTo>
                  <a:pt x="25923" y="51846"/>
                </a:lnTo>
                <a:lnTo>
                  <a:pt x="25923" y="49926"/>
                </a:lnTo>
                <a:lnTo>
                  <a:pt x="24963" y="47045"/>
                </a:lnTo>
                <a:lnTo>
                  <a:pt x="249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5" name="object 325"/>
          <p:cNvSpPr/>
          <p:nvPr/>
        </p:nvSpPr>
        <p:spPr>
          <a:xfrm>
            <a:off x="2004654" y="1424360"/>
            <a:ext cx="42245" cy="65288"/>
          </a:xfrm>
          <a:custGeom>
            <a:avLst/>
            <a:gdLst/>
            <a:ahLst/>
            <a:cxnLst/>
            <a:rect l="l" t="t" r="r" b="b"/>
            <a:pathLst>
              <a:path w="42245" h="65288">
                <a:moveTo>
                  <a:pt x="1920" y="26883"/>
                </a:moveTo>
                <a:lnTo>
                  <a:pt x="4800" y="30723"/>
                </a:lnTo>
                <a:lnTo>
                  <a:pt x="6720" y="33604"/>
                </a:lnTo>
                <a:lnTo>
                  <a:pt x="10561" y="36484"/>
                </a:lnTo>
                <a:lnTo>
                  <a:pt x="17282" y="41285"/>
                </a:lnTo>
                <a:lnTo>
                  <a:pt x="22082" y="45125"/>
                </a:lnTo>
                <a:lnTo>
                  <a:pt x="24963" y="47045"/>
                </a:lnTo>
                <a:lnTo>
                  <a:pt x="26883" y="48966"/>
                </a:lnTo>
                <a:lnTo>
                  <a:pt x="27843" y="49926"/>
                </a:lnTo>
                <a:lnTo>
                  <a:pt x="28803" y="51846"/>
                </a:lnTo>
                <a:lnTo>
                  <a:pt x="28803" y="55686"/>
                </a:lnTo>
                <a:lnTo>
                  <a:pt x="27843" y="57607"/>
                </a:lnTo>
                <a:lnTo>
                  <a:pt x="26883" y="58567"/>
                </a:lnTo>
                <a:lnTo>
                  <a:pt x="24963" y="60487"/>
                </a:lnTo>
                <a:lnTo>
                  <a:pt x="18242" y="60487"/>
                </a:lnTo>
                <a:lnTo>
                  <a:pt x="14401" y="59527"/>
                </a:lnTo>
                <a:lnTo>
                  <a:pt x="11521" y="56647"/>
                </a:lnTo>
                <a:lnTo>
                  <a:pt x="7680" y="53766"/>
                </a:lnTo>
                <a:lnTo>
                  <a:pt x="4800" y="48966"/>
                </a:lnTo>
                <a:lnTo>
                  <a:pt x="2880" y="43205"/>
                </a:lnTo>
                <a:lnTo>
                  <a:pt x="960" y="43205"/>
                </a:lnTo>
                <a:lnTo>
                  <a:pt x="1920" y="65288"/>
                </a:lnTo>
                <a:lnTo>
                  <a:pt x="3840" y="65288"/>
                </a:lnTo>
                <a:lnTo>
                  <a:pt x="4800" y="63367"/>
                </a:lnTo>
                <a:lnTo>
                  <a:pt x="6720" y="62407"/>
                </a:lnTo>
                <a:lnTo>
                  <a:pt x="9601" y="62407"/>
                </a:lnTo>
                <a:lnTo>
                  <a:pt x="10561" y="63367"/>
                </a:lnTo>
                <a:lnTo>
                  <a:pt x="15361" y="64328"/>
                </a:lnTo>
                <a:lnTo>
                  <a:pt x="19202" y="65288"/>
                </a:lnTo>
                <a:lnTo>
                  <a:pt x="25923" y="65288"/>
                </a:lnTo>
                <a:lnTo>
                  <a:pt x="29763" y="64328"/>
                </a:lnTo>
                <a:lnTo>
                  <a:pt x="32644" y="63367"/>
                </a:lnTo>
                <a:lnTo>
                  <a:pt x="36484" y="61447"/>
                </a:lnTo>
                <a:lnTo>
                  <a:pt x="38404" y="58567"/>
                </a:lnTo>
                <a:lnTo>
                  <a:pt x="40325" y="55686"/>
                </a:lnTo>
                <a:lnTo>
                  <a:pt x="42245" y="51846"/>
                </a:lnTo>
                <a:lnTo>
                  <a:pt x="42245" y="41285"/>
                </a:lnTo>
                <a:lnTo>
                  <a:pt x="41285" y="38404"/>
                </a:lnTo>
                <a:lnTo>
                  <a:pt x="39364" y="35524"/>
                </a:lnTo>
                <a:lnTo>
                  <a:pt x="37444" y="31683"/>
                </a:lnTo>
                <a:lnTo>
                  <a:pt x="33604" y="27843"/>
                </a:lnTo>
                <a:lnTo>
                  <a:pt x="26883" y="24002"/>
                </a:lnTo>
                <a:lnTo>
                  <a:pt x="20162" y="19202"/>
                </a:lnTo>
                <a:lnTo>
                  <a:pt x="16322" y="16322"/>
                </a:lnTo>
                <a:lnTo>
                  <a:pt x="15361" y="14401"/>
                </a:lnTo>
                <a:lnTo>
                  <a:pt x="14401" y="13456"/>
                </a:lnTo>
                <a:lnTo>
                  <a:pt x="13441" y="12481"/>
                </a:lnTo>
                <a:lnTo>
                  <a:pt x="13441" y="9616"/>
                </a:lnTo>
                <a:lnTo>
                  <a:pt x="14401" y="8641"/>
                </a:lnTo>
                <a:lnTo>
                  <a:pt x="15361" y="6736"/>
                </a:lnTo>
                <a:lnTo>
                  <a:pt x="17282" y="5775"/>
                </a:lnTo>
                <a:lnTo>
                  <a:pt x="18242" y="4800"/>
                </a:lnTo>
                <a:lnTo>
                  <a:pt x="23042" y="4800"/>
                </a:lnTo>
                <a:lnTo>
                  <a:pt x="25923" y="6736"/>
                </a:lnTo>
                <a:lnTo>
                  <a:pt x="28803" y="8641"/>
                </a:lnTo>
                <a:lnTo>
                  <a:pt x="31683" y="10561"/>
                </a:lnTo>
                <a:lnTo>
                  <a:pt x="34564" y="15361"/>
                </a:lnTo>
                <a:lnTo>
                  <a:pt x="37444" y="21122"/>
                </a:lnTo>
                <a:lnTo>
                  <a:pt x="39364" y="21122"/>
                </a:lnTo>
                <a:lnTo>
                  <a:pt x="38404" y="0"/>
                </a:lnTo>
                <a:lnTo>
                  <a:pt x="36484" y="0"/>
                </a:lnTo>
                <a:lnTo>
                  <a:pt x="35524" y="1920"/>
                </a:lnTo>
                <a:lnTo>
                  <a:pt x="34564" y="2895"/>
                </a:lnTo>
                <a:lnTo>
                  <a:pt x="33604" y="2895"/>
                </a:lnTo>
                <a:lnTo>
                  <a:pt x="33604" y="3840"/>
                </a:lnTo>
                <a:lnTo>
                  <a:pt x="30723" y="3840"/>
                </a:lnTo>
                <a:lnTo>
                  <a:pt x="30723" y="2895"/>
                </a:lnTo>
                <a:lnTo>
                  <a:pt x="28803" y="2895"/>
                </a:lnTo>
                <a:lnTo>
                  <a:pt x="25923" y="960"/>
                </a:lnTo>
                <a:lnTo>
                  <a:pt x="23042" y="0"/>
                </a:lnTo>
                <a:lnTo>
                  <a:pt x="13441" y="0"/>
                </a:lnTo>
                <a:lnTo>
                  <a:pt x="8641" y="1920"/>
                </a:lnTo>
                <a:lnTo>
                  <a:pt x="4800" y="5775"/>
                </a:lnTo>
                <a:lnTo>
                  <a:pt x="1920" y="9616"/>
                </a:lnTo>
                <a:lnTo>
                  <a:pt x="0" y="14401"/>
                </a:lnTo>
                <a:lnTo>
                  <a:pt x="0" y="23042"/>
                </a:lnTo>
                <a:lnTo>
                  <a:pt x="1920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6" name="object 326"/>
          <p:cNvSpPr/>
          <p:nvPr/>
        </p:nvSpPr>
        <p:spPr>
          <a:xfrm>
            <a:off x="2054580" y="1404213"/>
            <a:ext cx="41269" cy="84475"/>
          </a:xfrm>
          <a:custGeom>
            <a:avLst/>
            <a:gdLst/>
            <a:ahLst/>
            <a:cxnLst/>
            <a:rect l="l" t="t" r="r" b="b"/>
            <a:pathLst>
              <a:path w="41269" h="84475">
                <a:moveTo>
                  <a:pt x="9601" y="73914"/>
                </a:moveTo>
                <a:lnTo>
                  <a:pt x="9601" y="76794"/>
                </a:lnTo>
                <a:lnTo>
                  <a:pt x="11521" y="79674"/>
                </a:lnTo>
                <a:lnTo>
                  <a:pt x="14386" y="81594"/>
                </a:lnTo>
                <a:lnTo>
                  <a:pt x="17266" y="83515"/>
                </a:lnTo>
                <a:lnTo>
                  <a:pt x="20162" y="84475"/>
                </a:lnTo>
                <a:lnTo>
                  <a:pt x="32628" y="84475"/>
                </a:lnTo>
                <a:lnTo>
                  <a:pt x="38389" y="80634"/>
                </a:lnTo>
                <a:lnTo>
                  <a:pt x="41269" y="71993"/>
                </a:lnTo>
                <a:lnTo>
                  <a:pt x="39349" y="71033"/>
                </a:lnTo>
                <a:lnTo>
                  <a:pt x="37429" y="74874"/>
                </a:lnTo>
                <a:lnTo>
                  <a:pt x="34549" y="76794"/>
                </a:lnTo>
                <a:lnTo>
                  <a:pt x="28788" y="76794"/>
                </a:lnTo>
                <a:lnTo>
                  <a:pt x="28788" y="75834"/>
                </a:lnTo>
                <a:lnTo>
                  <a:pt x="27828" y="74874"/>
                </a:lnTo>
                <a:lnTo>
                  <a:pt x="27828" y="73914"/>
                </a:lnTo>
                <a:lnTo>
                  <a:pt x="26883" y="72953"/>
                </a:lnTo>
                <a:lnTo>
                  <a:pt x="26883" y="28788"/>
                </a:lnTo>
                <a:lnTo>
                  <a:pt x="41269" y="28788"/>
                </a:lnTo>
                <a:lnTo>
                  <a:pt x="41269" y="22067"/>
                </a:lnTo>
                <a:lnTo>
                  <a:pt x="26883" y="22067"/>
                </a:lnTo>
                <a:lnTo>
                  <a:pt x="26883" y="0"/>
                </a:lnTo>
                <a:lnTo>
                  <a:pt x="24947" y="0"/>
                </a:lnTo>
                <a:lnTo>
                  <a:pt x="22082" y="4800"/>
                </a:lnTo>
                <a:lnTo>
                  <a:pt x="18227" y="9601"/>
                </a:lnTo>
                <a:lnTo>
                  <a:pt x="14386" y="14386"/>
                </a:lnTo>
                <a:lnTo>
                  <a:pt x="10546" y="18227"/>
                </a:lnTo>
                <a:lnTo>
                  <a:pt x="5760" y="23042"/>
                </a:lnTo>
                <a:lnTo>
                  <a:pt x="0" y="26883"/>
                </a:lnTo>
                <a:lnTo>
                  <a:pt x="0" y="28788"/>
                </a:lnTo>
                <a:lnTo>
                  <a:pt x="8641" y="28788"/>
                </a:lnTo>
                <a:lnTo>
                  <a:pt x="8641" y="72953"/>
                </a:lnTo>
                <a:lnTo>
                  <a:pt x="9601" y="739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7" name="object 327"/>
          <p:cNvSpPr/>
          <p:nvPr/>
        </p:nvSpPr>
        <p:spPr>
          <a:xfrm>
            <a:off x="2102571" y="1424360"/>
            <a:ext cx="52806" cy="63367"/>
          </a:xfrm>
          <a:custGeom>
            <a:avLst/>
            <a:gdLst/>
            <a:ahLst/>
            <a:cxnLst/>
            <a:rect l="l" t="t" r="r" b="b"/>
            <a:pathLst>
              <a:path w="52806" h="63367">
                <a:moveTo>
                  <a:pt x="28803" y="9616"/>
                </a:moveTo>
                <a:lnTo>
                  <a:pt x="24963" y="16322"/>
                </a:lnTo>
                <a:lnTo>
                  <a:pt x="24963" y="1920"/>
                </a:lnTo>
                <a:lnTo>
                  <a:pt x="0" y="1920"/>
                </a:lnTo>
                <a:lnTo>
                  <a:pt x="0" y="4800"/>
                </a:lnTo>
                <a:lnTo>
                  <a:pt x="2880" y="4800"/>
                </a:lnTo>
                <a:lnTo>
                  <a:pt x="3840" y="5775"/>
                </a:lnTo>
                <a:lnTo>
                  <a:pt x="4800" y="6736"/>
                </a:lnTo>
                <a:lnTo>
                  <a:pt x="5760" y="7680"/>
                </a:lnTo>
                <a:lnTo>
                  <a:pt x="5760" y="8641"/>
                </a:lnTo>
                <a:lnTo>
                  <a:pt x="6720" y="9616"/>
                </a:lnTo>
                <a:lnTo>
                  <a:pt x="6720" y="54726"/>
                </a:lnTo>
                <a:lnTo>
                  <a:pt x="5760" y="57607"/>
                </a:lnTo>
                <a:lnTo>
                  <a:pt x="4800" y="59527"/>
                </a:lnTo>
                <a:lnTo>
                  <a:pt x="3840" y="60487"/>
                </a:lnTo>
                <a:lnTo>
                  <a:pt x="1920" y="61447"/>
                </a:lnTo>
                <a:lnTo>
                  <a:pt x="0" y="61447"/>
                </a:lnTo>
                <a:lnTo>
                  <a:pt x="0" y="63367"/>
                </a:lnTo>
                <a:lnTo>
                  <a:pt x="32644" y="63367"/>
                </a:lnTo>
                <a:lnTo>
                  <a:pt x="32644" y="61447"/>
                </a:lnTo>
                <a:lnTo>
                  <a:pt x="28803" y="61447"/>
                </a:lnTo>
                <a:lnTo>
                  <a:pt x="27843" y="60487"/>
                </a:lnTo>
                <a:lnTo>
                  <a:pt x="26883" y="59527"/>
                </a:lnTo>
                <a:lnTo>
                  <a:pt x="25923" y="58567"/>
                </a:lnTo>
                <a:lnTo>
                  <a:pt x="24963" y="57607"/>
                </a:lnTo>
                <a:lnTo>
                  <a:pt x="24963" y="29763"/>
                </a:lnTo>
                <a:lnTo>
                  <a:pt x="25923" y="24963"/>
                </a:lnTo>
                <a:lnTo>
                  <a:pt x="26883" y="21122"/>
                </a:lnTo>
                <a:lnTo>
                  <a:pt x="27843" y="18242"/>
                </a:lnTo>
                <a:lnTo>
                  <a:pt x="28803" y="16322"/>
                </a:lnTo>
                <a:lnTo>
                  <a:pt x="30723" y="14401"/>
                </a:lnTo>
                <a:lnTo>
                  <a:pt x="32644" y="13456"/>
                </a:lnTo>
                <a:lnTo>
                  <a:pt x="36484" y="13456"/>
                </a:lnTo>
                <a:lnTo>
                  <a:pt x="37444" y="14401"/>
                </a:lnTo>
                <a:lnTo>
                  <a:pt x="39364" y="16322"/>
                </a:lnTo>
                <a:lnTo>
                  <a:pt x="41285" y="17282"/>
                </a:lnTo>
                <a:lnTo>
                  <a:pt x="43205" y="18242"/>
                </a:lnTo>
                <a:lnTo>
                  <a:pt x="47045" y="18242"/>
                </a:lnTo>
                <a:lnTo>
                  <a:pt x="48966" y="17282"/>
                </a:lnTo>
                <a:lnTo>
                  <a:pt x="50886" y="15361"/>
                </a:lnTo>
                <a:lnTo>
                  <a:pt x="51846" y="14401"/>
                </a:lnTo>
                <a:lnTo>
                  <a:pt x="52806" y="11521"/>
                </a:lnTo>
                <a:lnTo>
                  <a:pt x="52806" y="5775"/>
                </a:lnTo>
                <a:lnTo>
                  <a:pt x="51846" y="3840"/>
                </a:lnTo>
                <a:lnTo>
                  <a:pt x="49926" y="2895"/>
                </a:lnTo>
                <a:lnTo>
                  <a:pt x="48966" y="960"/>
                </a:lnTo>
                <a:lnTo>
                  <a:pt x="47045" y="0"/>
                </a:lnTo>
                <a:lnTo>
                  <a:pt x="41285" y="0"/>
                </a:lnTo>
                <a:lnTo>
                  <a:pt x="38404" y="960"/>
                </a:lnTo>
                <a:lnTo>
                  <a:pt x="35524" y="3840"/>
                </a:lnTo>
                <a:lnTo>
                  <a:pt x="32644" y="5775"/>
                </a:lnTo>
                <a:lnTo>
                  <a:pt x="28803" y="96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8" name="object 328"/>
          <p:cNvSpPr/>
          <p:nvPr/>
        </p:nvSpPr>
        <p:spPr>
          <a:xfrm>
            <a:off x="2158258" y="1426281"/>
            <a:ext cx="65272" cy="91211"/>
          </a:xfrm>
          <a:custGeom>
            <a:avLst/>
            <a:gdLst/>
            <a:ahLst/>
            <a:cxnLst/>
            <a:rect l="l" t="t" r="r" b="b"/>
            <a:pathLst>
              <a:path w="65272" h="91211">
                <a:moveTo>
                  <a:pt x="29748" y="16322"/>
                </a:moveTo>
                <a:lnTo>
                  <a:pt x="27843" y="11536"/>
                </a:lnTo>
                <a:lnTo>
                  <a:pt x="26868" y="8641"/>
                </a:lnTo>
                <a:lnTo>
                  <a:pt x="26868" y="4815"/>
                </a:lnTo>
                <a:lnTo>
                  <a:pt x="27843" y="3855"/>
                </a:lnTo>
                <a:lnTo>
                  <a:pt x="28788" y="2880"/>
                </a:lnTo>
                <a:lnTo>
                  <a:pt x="32628" y="2880"/>
                </a:lnTo>
                <a:lnTo>
                  <a:pt x="32628" y="0"/>
                </a:lnTo>
                <a:lnTo>
                  <a:pt x="0" y="0"/>
                </a:lnTo>
                <a:lnTo>
                  <a:pt x="0" y="2880"/>
                </a:lnTo>
                <a:lnTo>
                  <a:pt x="1920" y="2880"/>
                </a:lnTo>
                <a:lnTo>
                  <a:pt x="3840" y="4815"/>
                </a:lnTo>
                <a:lnTo>
                  <a:pt x="4785" y="5760"/>
                </a:lnTo>
                <a:lnTo>
                  <a:pt x="6720" y="7696"/>
                </a:lnTo>
                <a:lnTo>
                  <a:pt x="8625" y="11536"/>
                </a:lnTo>
                <a:lnTo>
                  <a:pt x="11506" y="18242"/>
                </a:lnTo>
                <a:lnTo>
                  <a:pt x="31668" y="64328"/>
                </a:lnTo>
                <a:lnTo>
                  <a:pt x="29748" y="69128"/>
                </a:lnTo>
                <a:lnTo>
                  <a:pt x="26868" y="75849"/>
                </a:lnTo>
                <a:lnTo>
                  <a:pt x="24947" y="80650"/>
                </a:lnTo>
                <a:lnTo>
                  <a:pt x="23027" y="82555"/>
                </a:lnTo>
                <a:lnTo>
                  <a:pt x="22067" y="83530"/>
                </a:lnTo>
                <a:lnTo>
                  <a:pt x="21122" y="84490"/>
                </a:lnTo>
                <a:lnTo>
                  <a:pt x="19187" y="84490"/>
                </a:lnTo>
                <a:lnTo>
                  <a:pt x="19187" y="83530"/>
                </a:lnTo>
                <a:lnTo>
                  <a:pt x="18227" y="83530"/>
                </a:lnTo>
                <a:lnTo>
                  <a:pt x="18227" y="80650"/>
                </a:lnTo>
                <a:lnTo>
                  <a:pt x="17282" y="76809"/>
                </a:lnTo>
                <a:lnTo>
                  <a:pt x="17282" y="74889"/>
                </a:lnTo>
                <a:lnTo>
                  <a:pt x="15346" y="73929"/>
                </a:lnTo>
                <a:lnTo>
                  <a:pt x="14401" y="72008"/>
                </a:lnTo>
                <a:lnTo>
                  <a:pt x="5760" y="72008"/>
                </a:lnTo>
                <a:lnTo>
                  <a:pt x="4785" y="73929"/>
                </a:lnTo>
                <a:lnTo>
                  <a:pt x="2880" y="75849"/>
                </a:lnTo>
                <a:lnTo>
                  <a:pt x="1920" y="77769"/>
                </a:lnTo>
                <a:lnTo>
                  <a:pt x="1920" y="83530"/>
                </a:lnTo>
                <a:lnTo>
                  <a:pt x="3840" y="85450"/>
                </a:lnTo>
                <a:lnTo>
                  <a:pt x="5760" y="88331"/>
                </a:lnTo>
                <a:lnTo>
                  <a:pt x="7665" y="90236"/>
                </a:lnTo>
                <a:lnTo>
                  <a:pt x="10561" y="91211"/>
                </a:lnTo>
                <a:lnTo>
                  <a:pt x="19187" y="91211"/>
                </a:lnTo>
                <a:lnTo>
                  <a:pt x="23027" y="89275"/>
                </a:lnTo>
                <a:lnTo>
                  <a:pt x="25908" y="85450"/>
                </a:lnTo>
                <a:lnTo>
                  <a:pt x="27843" y="82555"/>
                </a:lnTo>
                <a:lnTo>
                  <a:pt x="31668" y="75849"/>
                </a:lnTo>
                <a:lnTo>
                  <a:pt x="35509" y="64328"/>
                </a:lnTo>
                <a:lnTo>
                  <a:pt x="53751" y="18242"/>
                </a:lnTo>
                <a:lnTo>
                  <a:pt x="56631" y="10561"/>
                </a:lnTo>
                <a:lnTo>
                  <a:pt x="58552" y="6720"/>
                </a:lnTo>
                <a:lnTo>
                  <a:pt x="60472" y="4815"/>
                </a:lnTo>
                <a:lnTo>
                  <a:pt x="61432" y="3855"/>
                </a:lnTo>
                <a:lnTo>
                  <a:pt x="63352" y="2880"/>
                </a:lnTo>
                <a:lnTo>
                  <a:pt x="65272" y="2880"/>
                </a:lnTo>
                <a:lnTo>
                  <a:pt x="65272" y="0"/>
                </a:lnTo>
                <a:lnTo>
                  <a:pt x="44150" y="0"/>
                </a:lnTo>
                <a:lnTo>
                  <a:pt x="44150" y="2880"/>
                </a:lnTo>
                <a:lnTo>
                  <a:pt x="48950" y="2880"/>
                </a:lnTo>
                <a:lnTo>
                  <a:pt x="49911" y="3855"/>
                </a:lnTo>
                <a:lnTo>
                  <a:pt x="50871" y="4815"/>
                </a:lnTo>
                <a:lnTo>
                  <a:pt x="51831" y="6720"/>
                </a:lnTo>
                <a:lnTo>
                  <a:pt x="51831" y="10561"/>
                </a:lnTo>
                <a:lnTo>
                  <a:pt x="49911" y="15361"/>
                </a:lnTo>
                <a:lnTo>
                  <a:pt x="47990" y="22082"/>
                </a:lnTo>
                <a:lnTo>
                  <a:pt x="40309" y="40325"/>
                </a:lnTo>
                <a:lnTo>
                  <a:pt x="29748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9" name="object 329"/>
          <p:cNvSpPr/>
          <p:nvPr/>
        </p:nvSpPr>
        <p:spPr>
          <a:xfrm>
            <a:off x="2260015" y="1404213"/>
            <a:ext cx="41269" cy="84475"/>
          </a:xfrm>
          <a:custGeom>
            <a:avLst/>
            <a:gdLst/>
            <a:ahLst/>
            <a:cxnLst/>
            <a:rect l="l" t="t" r="r" b="b"/>
            <a:pathLst>
              <a:path w="41269" h="84475">
                <a:moveTo>
                  <a:pt x="25907" y="22067"/>
                </a:moveTo>
                <a:lnTo>
                  <a:pt x="25907" y="0"/>
                </a:lnTo>
                <a:lnTo>
                  <a:pt x="24002" y="0"/>
                </a:lnTo>
                <a:lnTo>
                  <a:pt x="21107" y="4800"/>
                </a:lnTo>
                <a:lnTo>
                  <a:pt x="18227" y="9601"/>
                </a:lnTo>
                <a:lnTo>
                  <a:pt x="14386" y="14386"/>
                </a:lnTo>
                <a:lnTo>
                  <a:pt x="9601" y="18227"/>
                </a:lnTo>
                <a:lnTo>
                  <a:pt x="5760" y="23042"/>
                </a:lnTo>
                <a:lnTo>
                  <a:pt x="0" y="26883"/>
                </a:lnTo>
                <a:lnTo>
                  <a:pt x="0" y="28788"/>
                </a:lnTo>
                <a:lnTo>
                  <a:pt x="7665" y="28788"/>
                </a:lnTo>
                <a:lnTo>
                  <a:pt x="7665" y="72953"/>
                </a:lnTo>
                <a:lnTo>
                  <a:pt x="8625" y="73914"/>
                </a:lnTo>
                <a:lnTo>
                  <a:pt x="9601" y="76794"/>
                </a:lnTo>
                <a:lnTo>
                  <a:pt x="10561" y="79674"/>
                </a:lnTo>
                <a:lnTo>
                  <a:pt x="13441" y="81594"/>
                </a:lnTo>
                <a:lnTo>
                  <a:pt x="16322" y="83515"/>
                </a:lnTo>
                <a:lnTo>
                  <a:pt x="20162" y="84475"/>
                </a:lnTo>
                <a:lnTo>
                  <a:pt x="31668" y="84475"/>
                </a:lnTo>
                <a:lnTo>
                  <a:pt x="37429" y="80634"/>
                </a:lnTo>
                <a:lnTo>
                  <a:pt x="41269" y="71993"/>
                </a:lnTo>
                <a:lnTo>
                  <a:pt x="39349" y="71033"/>
                </a:lnTo>
                <a:lnTo>
                  <a:pt x="36469" y="74874"/>
                </a:lnTo>
                <a:lnTo>
                  <a:pt x="33588" y="76794"/>
                </a:lnTo>
                <a:lnTo>
                  <a:pt x="28788" y="76794"/>
                </a:lnTo>
                <a:lnTo>
                  <a:pt x="27828" y="75834"/>
                </a:lnTo>
                <a:lnTo>
                  <a:pt x="26868" y="74874"/>
                </a:lnTo>
                <a:lnTo>
                  <a:pt x="26868" y="72953"/>
                </a:lnTo>
                <a:lnTo>
                  <a:pt x="25907" y="70073"/>
                </a:lnTo>
                <a:lnTo>
                  <a:pt x="25907" y="28788"/>
                </a:lnTo>
                <a:lnTo>
                  <a:pt x="41269" y="28788"/>
                </a:lnTo>
                <a:lnTo>
                  <a:pt x="41269" y="22067"/>
                </a:lnTo>
                <a:lnTo>
                  <a:pt x="25907" y="22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0" name="object 330"/>
          <p:cNvSpPr/>
          <p:nvPr/>
        </p:nvSpPr>
        <p:spPr>
          <a:xfrm>
            <a:off x="2307046" y="1424360"/>
            <a:ext cx="52806" cy="63367"/>
          </a:xfrm>
          <a:custGeom>
            <a:avLst/>
            <a:gdLst/>
            <a:ahLst/>
            <a:cxnLst/>
            <a:rect l="l" t="t" r="r" b="b"/>
            <a:pathLst>
              <a:path w="52806" h="63367">
                <a:moveTo>
                  <a:pt x="6720" y="11521"/>
                </a:moveTo>
                <a:lnTo>
                  <a:pt x="6720" y="54726"/>
                </a:lnTo>
                <a:lnTo>
                  <a:pt x="5760" y="57607"/>
                </a:lnTo>
                <a:lnTo>
                  <a:pt x="5760" y="59527"/>
                </a:lnTo>
                <a:lnTo>
                  <a:pt x="4800" y="60487"/>
                </a:lnTo>
                <a:lnTo>
                  <a:pt x="2880" y="61447"/>
                </a:lnTo>
                <a:lnTo>
                  <a:pt x="0" y="61447"/>
                </a:lnTo>
                <a:lnTo>
                  <a:pt x="0" y="63367"/>
                </a:lnTo>
                <a:lnTo>
                  <a:pt x="33604" y="63367"/>
                </a:lnTo>
                <a:lnTo>
                  <a:pt x="33604" y="61447"/>
                </a:lnTo>
                <a:lnTo>
                  <a:pt x="28803" y="61447"/>
                </a:lnTo>
                <a:lnTo>
                  <a:pt x="27843" y="60487"/>
                </a:lnTo>
                <a:lnTo>
                  <a:pt x="26883" y="59527"/>
                </a:lnTo>
                <a:lnTo>
                  <a:pt x="25923" y="58567"/>
                </a:lnTo>
                <a:lnTo>
                  <a:pt x="25923" y="57607"/>
                </a:lnTo>
                <a:lnTo>
                  <a:pt x="24963" y="56647"/>
                </a:lnTo>
                <a:lnTo>
                  <a:pt x="24963" y="29763"/>
                </a:lnTo>
                <a:lnTo>
                  <a:pt x="25923" y="24963"/>
                </a:lnTo>
                <a:lnTo>
                  <a:pt x="26883" y="21122"/>
                </a:lnTo>
                <a:lnTo>
                  <a:pt x="27843" y="18242"/>
                </a:lnTo>
                <a:lnTo>
                  <a:pt x="29763" y="16322"/>
                </a:lnTo>
                <a:lnTo>
                  <a:pt x="31683" y="14401"/>
                </a:lnTo>
                <a:lnTo>
                  <a:pt x="32644" y="13456"/>
                </a:lnTo>
                <a:lnTo>
                  <a:pt x="36484" y="13456"/>
                </a:lnTo>
                <a:lnTo>
                  <a:pt x="37444" y="14401"/>
                </a:lnTo>
                <a:lnTo>
                  <a:pt x="39364" y="16322"/>
                </a:lnTo>
                <a:lnTo>
                  <a:pt x="41285" y="17282"/>
                </a:lnTo>
                <a:lnTo>
                  <a:pt x="43205" y="18242"/>
                </a:lnTo>
                <a:lnTo>
                  <a:pt x="47990" y="18242"/>
                </a:lnTo>
                <a:lnTo>
                  <a:pt x="48966" y="17282"/>
                </a:lnTo>
                <a:lnTo>
                  <a:pt x="50886" y="15361"/>
                </a:lnTo>
                <a:lnTo>
                  <a:pt x="51831" y="14401"/>
                </a:lnTo>
                <a:lnTo>
                  <a:pt x="52806" y="11521"/>
                </a:lnTo>
                <a:lnTo>
                  <a:pt x="52806" y="5775"/>
                </a:lnTo>
                <a:lnTo>
                  <a:pt x="51831" y="3840"/>
                </a:lnTo>
                <a:lnTo>
                  <a:pt x="50886" y="2895"/>
                </a:lnTo>
                <a:lnTo>
                  <a:pt x="48966" y="960"/>
                </a:lnTo>
                <a:lnTo>
                  <a:pt x="47045" y="0"/>
                </a:lnTo>
                <a:lnTo>
                  <a:pt x="42245" y="0"/>
                </a:lnTo>
                <a:lnTo>
                  <a:pt x="39364" y="960"/>
                </a:lnTo>
                <a:lnTo>
                  <a:pt x="35524" y="3840"/>
                </a:lnTo>
                <a:lnTo>
                  <a:pt x="32644" y="5775"/>
                </a:lnTo>
                <a:lnTo>
                  <a:pt x="28803" y="9616"/>
                </a:lnTo>
                <a:lnTo>
                  <a:pt x="24963" y="16322"/>
                </a:lnTo>
                <a:lnTo>
                  <a:pt x="24963" y="1920"/>
                </a:lnTo>
                <a:lnTo>
                  <a:pt x="0" y="1920"/>
                </a:lnTo>
                <a:lnTo>
                  <a:pt x="0" y="4800"/>
                </a:lnTo>
                <a:lnTo>
                  <a:pt x="3840" y="4800"/>
                </a:lnTo>
                <a:lnTo>
                  <a:pt x="3840" y="5775"/>
                </a:lnTo>
                <a:lnTo>
                  <a:pt x="4800" y="6736"/>
                </a:lnTo>
                <a:lnTo>
                  <a:pt x="5760" y="7680"/>
                </a:lnTo>
                <a:lnTo>
                  <a:pt x="5760" y="8641"/>
                </a:lnTo>
                <a:lnTo>
                  <a:pt x="6720" y="9616"/>
                </a:lnTo>
                <a:lnTo>
                  <a:pt x="6720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1" name="object 331"/>
          <p:cNvSpPr/>
          <p:nvPr/>
        </p:nvSpPr>
        <p:spPr>
          <a:xfrm>
            <a:off x="2385761" y="1474287"/>
            <a:ext cx="6720" cy="14401"/>
          </a:xfrm>
          <a:custGeom>
            <a:avLst/>
            <a:gdLst/>
            <a:ahLst/>
            <a:cxnLst/>
            <a:rect l="l" t="t" r="r" b="b"/>
            <a:pathLst>
              <a:path w="6720" h="14401">
                <a:moveTo>
                  <a:pt x="960" y="0"/>
                </a:moveTo>
                <a:lnTo>
                  <a:pt x="0" y="14401"/>
                </a:lnTo>
                <a:lnTo>
                  <a:pt x="6720" y="11521"/>
                </a:lnTo>
                <a:lnTo>
                  <a:pt x="4800" y="3840"/>
                </a:lnTo>
                <a:lnTo>
                  <a:pt x="2880" y="2880"/>
                </a:lnTo>
                <a:lnTo>
                  <a:pt x="1920" y="192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2" name="object 332"/>
          <p:cNvSpPr/>
          <p:nvPr/>
        </p:nvSpPr>
        <p:spPr>
          <a:xfrm>
            <a:off x="2367533" y="1424360"/>
            <a:ext cx="59512" cy="64328"/>
          </a:xfrm>
          <a:custGeom>
            <a:avLst/>
            <a:gdLst/>
            <a:ahLst/>
            <a:cxnLst/>
            <a:rect l="l" t="t" r="r" b="b"/>
            <a:pathLst>
              <a:path w="59512" h="64328">
                <a:moveTo>
                  <a:pt x="18227" y="44165"/>
                </a:moveTo>
                <a:lnTo>
                  <a:pt x="19187" y="41285"/>
                </a:lnTo>
                <a:lnTo>
                  <a:pt x="21107" y="39364"/>
                </a:lnTo>
                <a:lnTo>
                  <a:pt x="23027" y="35524"/>
                </a:lnTo>
                <a:lnTo>
                  <a:pt x="27828" y="32644"/>
                </a:lnTo>
                <a:lnTo>
                  <a:pt x="32628" y="28803"/>
                </a:lnTo>
                <a:lnTo>
                  <a:pt x="32628" y="49926"/>
                </a:lnTo>
                <a:lnTo>
                  <a:pt x="29748" y="52806"/>
                </a:lnTo>
                <a:lnTo>
                  <a:pt x="26868" y="53766"/>
                </a:lnTo>
                <a:lnTo>
                  <a:pt x="23027" y="53766"/>
                </a:lnTo>
                <a:lnTo>
                  <a:pt x="24947" y="61447"/>
                </a:lnTo>
                <a:lnTo>
                  <a:pt x="32628" y="54726"/>
                </a:lnTo>
                <a:lnTo>
                  <a:pt x="33588" y="57607"/>
                </a:lnTo>
                <a:lnTo>
                  <a:pt x="34549" y="60487"/>
                </a:lnTo>
                <a:lnTo>
                  <a:pt x="36469" y="62407"/>
                </a:lnTo>
                <a:lnTo>
                  <a:pt x="38389" y="64328"/>
                </a:lnTo>
                <a:lnTo>
                  <a:pt x="49911" y="64328"/>
                </a:lnTo>
                <a:lnTo>
                  <a:pt x="52791" y="62407"/>
                </a:lnTo>
                <a:lnTo>
                  <a:pt x="54711" y="61447"/>
                </a:lnTo>
                <a:lnTo>
                  <a:pt x="57591" y="58567"/>
                </a:lnTo>
                <a:lnTo>
                  <a:pt x="59512" y="55686"/>
                </a:lnTo>
                <a:lnTo>
                  <a:pt x="57591" y="53766"/>
                </a:lnTo>
                <a:lnTo>
                  <a:pt x="56631" y="55686"/>
                </a:lnTo>
                <a:lnTo>
                  <a:pt x="54711" y="56647"/>
                </a:lnTo>
                <a:lnTo>
                  <a:pt x="53751" y="56647"/>
                </a:lnTo>
                <a:lnTo>
                  <a:pt x="52791" y="55686"/>
                </a:lnTo>
                <a:lnTo>
                  <a:pt x="51831" y="55686"/>
                </a:lnTo>
                <a:lnTo>
                  <a:pt x="51831" y="53766"/>
                </a:lnTo>
                <a:lnTo>
                  <a:pt x="50871" y="53766"/>
                </a:lnTo>
                <a:lnTo>
                  <a:pt x="50871" y="13456"/>
                </a:lnTo>
                <a:lnTo>
                  <a:pt x="49911" y="12481"/>
                </a:lnTo>
                <a:lnTo>
                  <a:pt x="48950" y="9616"/>
                </a:lnTo>
                <a:lnTo>
                  <a:pt x="47030" y="6736"/>
                </a:lnTo>
                <a:lnTo>
                  <a:pt x="43190" y="3840"/>
                </a:lnTo>
                <a:lnTo>
                  <a:pt x="40309" y="1920"/>
                </a:lnTo>
                <a:lnTo>
                  <a:pt x="35509" y="0"/>
                </a:lnTo>
                <a:lnTo>
                  <a:pt x="24947" y="0"/>
                </a:lnTo>
                <a:lnTo>
                  <a:pt x="20147" y="960"/>
                </a:lnTo>
                <a:lnTo>
                  <a:pt x="15346" y="2895"/>
                </a:lnTo>
                <a:lnTo>
                  <a:pt x="11506" y="3840"/>
                </a:lnTo>
                <a:lnTo>
                  <a:pt x="7680" y="6736"/>
                </a:lnTo>
                <a:lnTo>
                  <a:pt x="4785" y="9616"/>
                </a:lnTo>
                <a:lnTo>
                  <a:pt x="2865" y="12481"/>
                </a:lnTo>
                <a:lnTo>
                  <a:pt x="960" y="15361"/>
                </a:lnTo>
                <a:lnTo>
                  <a:pt x="960" y="20162"/>
                </a:lnTo>
                <a:lnTo>
                  <a:pt x="1905" y="22082"/>
                </a:lnTo>
                <a:lnTo>
                  <a:pt x="3840" y="24002"/>
                </a:lnTo>
                <a:lnTo>
                  <a:pt x="5745" y="25923"/>
                </a:lnTo>
                <a:lnTo>
                  <a:pt x="8625" y="26883"/>
                </a:lnTo>
                <a:lnTo>
                  <a:pt x="13426" y="26883"/>
                </a:lnTo>
                <a:lnTo>
                  <a:pt x="16306" y="25923"/>
                </a:lnTo>
                <a:lnTo>
                  <a:pt x="17266" y="24002"/>
                </a:lnTo>
                <a:lnTo>
                  <a:pt x="19187" y="23042"/>
                </a:lnTo>
                <a:lnTo>
                  <a:pt x="20147" y="21122"/>
                </a:lnTo>
                <a:lnTo>
                  <a:pt x="20147" y="17282"/>
                </a:lnTo>
                <a:lnTo>
                  <a:pt x="19187" y="15361"/>
                </a:lnTo>
                <a:lnTo>
                  <a:pt x="17266" y="13456"/>
                </a:lnTo>
                <a:lnTo>
                  <a:pt x="16306" y="11521"/>
                </a:lnTo>
                <a:lnTo>
                  <a:pt x="15346" y="10561"/>
                </a:lnTo>
                <a:lnTo>
                  <a:pt x="15346" y="8641"/>
                </a:lnTo>
                <a:lnTo>
                  <a:pt x="16306" y="7680"/>
                </a:lnTo>
                <a:lnTo>
                  <a:pt x="17266" y="6736"/>
                </a:lnTo>
                <a:lnTo>
                  <a:pt x="19187" y="5775"/>
                </a:lnTo>
                <a:lnTo>
                  <a:pt x="21107" y="4800"/>
                </a:lnTo>
                <a:lnTo>
                  <a:pt x="25907" y="4800"/>
                </a:lnTo>
                <a:lnTo>
                  <a:pt x="27828" y="5775"/>
                </a:lnTo>
                <a:lnTo>
                  <a:pt x="28788" y="6736"/>
                </a:lnTo>
                <a:lnTo>
                  <a:pt x="30708" y="7680"/>
                </a:lnTo>
                <a:lnTo>
                  <a:pt x="31668" y="8641"/>
                </a:lnTo>
                <a:lnTo>
                  <a:pt x="31668" y="9616"/>
                </a:lnTo>
                <a:lnTo>
                  <a:pt x="32628" y="10561"/>
                </a:lnTo>
                <a:lnTo>
                  <a:pt x="32628" y="24963"/>
                </a:lnTo>
                <a:lnTo>
                  <a:pt x="25844" y="28056"/>
                </a:lnTo>
                <a:lnTo>
                  <a:pt x="13663" y="34762"/>
                </a:lnTo>
                <a:lnTo>
                  <a:pt x="5745" y="40325"/>
                </a:lnTo>
                <a:lnTo>
                  <a:pt x="1905" y="43205"/>
                </a:lnTo>
                <a:lnTo>
                  <a:pt x="0" y="48005"/>
                </a:lnTo>
                <a:lnTo>
                  <a:pt x="0" y="55686"/>
                </a:lnTo>
                <a:lnTo>
                  <a:pt x="960" y="58567"/>
                </a:lnTo>
                <a:lnTo>
                  <a:pt x="3840" y="61447"/>
                </a:lnTo>
                <a:lnTo>
                  <a:pt x="5745" y="63367"/>
                </a:lnTo>
                <a:lnTo>
                  <a:pt x="8625" y="64328"/>
                </a:lnTo>
                <a:lnTo>
                  <a:pt x="18227" y="64328"/>
                </a:lnTo>
                <a:lnTo>
                  <a:pt x="19187" y="49926"/>
                </a:lnTo>
                <a:lnTo>
                  <a:pt x="18227" y="48005"/>
                </a:lnTo>
                <a:lnTo>
                  <a:pt x="18227" y="441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3" name="object 333"/>
          <p:cNvSpPr/>
          <p:nvPr/>
        </p:nvSpPr>
        <p:spPr>
          <a:xfrm>
            <a:off x="2434727" y="1398452"/>
            <a:ext cx="67193" cy="91196"/>
          </a:xfrm>
          <a:custGeom>
            <a:avLst/>
            <a:gdLst/>
            <a:ahLst/>
            <a:cxnLst/>
            <a:rect l="l" t="t" r="r" b="b"/>
            <a:pathLst>
              <a:path w="67193" h="91196">
                <a:moveTo>
                  <a:pt x="33588" y="32644"/>
                </a:moveTo>
                <a:lnTo>
                  <a:pt x="37444" y="35524"/>
                </a:lnTo>
                <a:lnTo>
                  <a:pt x="41285" y="42230"/>
                </a:lnTo>
                <a:lnTo>
                  <a:pt x="41285" y="74874"/>
                </a:lnTo>
                <a:lnTo>
                  <a:pt x="37444" y="80634"/>
                </a:lnTo>
                <a:lnTo>
                  <a:pt x="33588" y="83515"/>
                </a:lnTo>
                <a:lnTo>
                  <a:pt x="26883" y="83515"/>
                </a:lnTo>
                <a:lnTo>
                  <a:pt x="25907" y="82555"/>
                </a:lnTo>
                <a:lnTo>
                  <a:pt x="24003" y="80634"/>
                </a:lnTo>
                <a:lnTo>
                  <a:pt x="22067" y="77754"/>
                </a:lnTo>
                <a:lnTo>
                  <a:pt x="21122" y="73913"/>
                </a:lnTo>
                <a:lnTo>
                  <a:pt x="20162" y="70073"/>
                </a:lnTo>
                <a:lnTo>
                  <a:pt x="19202" y="64312"/>
                </a:lnTo>
                <a:lnTo>
                  <a:pt x="19202" y="49910"/>
                </a:lnTo>
                <a:lnTo>
                  <a:pt x="20162" y="45110"/>
                </a:lnTo>
                <a:lnTo>
                  <a:pt x="21122" y="41269"/>
                </a:lnTo>
                <a:lnTo>
                  <a:pt x="22067" y="37429"/>
                </a:lnTo>
                <a:lnTo>
                  <a:pt x="21122" y="25907"/>
                </a:lnTo>
                <a:lnTo>
                  <a:pt x="17282" y="27828"/>
                </a:lnTo>
                <a:lnTo>
                  <a:pt x="12481" y="29748"/>
                </a:lnTo>
                <a:lnTo>
                  <a:pt x="8641" y="32644"/>
                </a:lnTo>
                <a:lnTo>
                  <a:pt x="5760" y="36469"/>
                </a:lnTo>
                <a:lnTo>
                  <a:pt x="3840" y="42230"/>
                </a:lnTo>
                <a:lnTo>
                  <a:pt x="960" y="47030"/>
                </a:lnTo>
                <a:lnTo>
                  <a:pt x="0" y="53751"/>
                </a:lnTo>
                <a:lnTo>
                  <a:pt x="0" y="68153"/>
                </a:lnTo>
                <a:lnTo>
                  <a:pt x="1920" y="74874"/>
                </a:lnTo>
                <a:lnTo>
                  <a:pt x="5760" y="80634"/>
                </a:lnTo>
                <a:lnTo>
                  <a:pt x="10561" y="88315"/>
                </a:lnTo>
                <a:lnTo>
                  <a:pt x="16322" y="91196"/>
                </a:lnTo>
                <a:lnTo>
                  <a:pt x="30723" y="91196"/>
                </a:lnTo>
                <a:lnTo>
                  <a:pt x="32628" y="89275"/>
                </a:lnTo>
                <a:lnTo>
                  <a:pt x="35509" y="88315"/>
                </a:lnTo>
                <a:lnTo>
                  <a:pt x="38404" y="85435"/>
                </a:lnTo>
                <a:lnTo>
                  <a:pt x="41285" y="81594"/>
                </a:lnTo>
                <a:lnTo>
                  <a:pt x="41285" y="91196"/>
                </a:lnTo>
                <a:lnTo>
                  <a:pt x="67193" y="86395"/>
                </a:lnTo>
                <a:lnTo>
                  <a:pt x="67193" y="84475"/>
                </a:lnTo>
                <a:lnTo>
                  <a:pt x="64312" y="84475"/>
                </a:lnTo>
                <a:lnTo>
                  <a:pt x="63352" y="83515"/>
                </a:lnTo>
                <a:lnTo>
                  <a:pt x="62392" y="82555"/>
                </a:lnTo>
                <a:lnTo>
                  <a:pt x="61432" y="82555"/>
                </a:lnTo>
                <a:lnTo>
                  <a:pt x="60472" y="81594"/>
                </a:lnTo>
                <a:lnTo>
                  <a:pt x="59512" y="79674"/>
                </a:lnTo>
                <a:lnTo>
                  <a:pt x="59512" y="0"/>
                </a:lnTo>
                <a:lnTo>
                  <a:pt x="31683" y="0"/>
                </a:lnTo>
                <a:lnTo>
                  <a:pt x="31683" y="2880"/>
                </a:lnTo>
                <a:lnTo>
                  <a:pt x="37444" y="2880"/>
                </a:lnTo>
                <a:lnTo>
                  <a:pt x="38404" y="3840"/>
                </a:lnTo>
                <a:lnTo>
                  <a:pt x="39349" y="4800"/>
                </a:lnTo>
                <a:lnTo>
                  <a:pt x="40309" y="5760"/>
                </a:lnTo>
                <a:lnTo>
                  <a:pt x="40309" y="6720"/>
                </a:lnTo>
                <a:lnTo>
                  <a:pt x="41285" y="7680"/>
                </a:lnTo>
                <a:lnTo>
                  <a:pt x="41285" y="33588"/>
                </a:lnTo>
                <a:lnTo>
                  <a:pt x="38404" y="30708"/>
                </a:lnTo>
                <a:lnTo>
                  <a:pt x="35509" y="28803"/>
                </a:lnTo>
                <a:lnTo>
                  <a:pt x="33588" y="27828"/>
                </a:lnTo>
                <a:lnTo>
                  <a:pt x="31683" y="26868"/>
                </a:lnTo>
                <a:lnTo>
                  <a:pt x="28788" y="25907"/>
                </a:lnTo>
                <a:lnTo>
                  <a:pt x="25907" y="25907"/>
                </a:lnTo>
                <a:lnTo>
                  <a:pt x="24947" y="33588"/>
                </a:lnTo>
                <a:lnTo>
                  <a:pt x="25907" y="32644"/>
                </a:lnTo>
                <a:lnTo>
                  <a:pt x="33588" y="32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4" name="object 334"/>
          <p:cNvSpPr/>
          <p:nvPr/>
        </p:nvSpPr>
        <p:spPr>
          <a:xfrm>
            <a:off x="2455849" y="1424360"/>
            <a:ext cx="4785" cy="11521"/>
          </a:xfrm>
          <a:custGeom>
            <a:avLst/>
            <a:gdLst/>
            <a:ahLst/>
            <a:cxnLst/>
            <a:rect l="l" t="t" r="r" b="b"/>
            <a:pathLst>
              <a:path w="4785" h="11521">
                <a:moveTo>
                  <a:pt x="4785" y="0"/>
                </a:moveTo>
                <a:lnTo>
                  <a:pt x="0" y="0"/>
                </a:lnTo>
                <a:lnTo>
                  <a:pt x="944" y="11521"/>
                </a:lnTo>
                <a:lnTo>
                  <a:pt x="1920" y="9616"/>
                </a:lnTo>
                <a:lnTo>
                  <a:pt x="3825" y="7680"/>
                </a:lnTo>
                <a:lnTo>
                  <a:pt x="47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5" name="object 335"/>
          <p:cNvSpPr/>
          <p:nvPr/>
        </p:nvSpPr>
        <p:spPr>
          <a:xfrm>
            <a:off x="2510561" y="1424360"/>
            <a:ext cx="51831" cy="65288"/>
          </a:xfrm>
          <a:custGeom>
            <a:avLst/>
            <a:gdLst/>
            <a:ahLst/>
            <a:cxnLst/>
            <a:rect l="l" t="t" r="r" b="b"/>
            <a:pathLst>
              <a:path w="51831" h="65288">
                <a:moveTo>
                  <a:pt x="1920" y="48966"/>
                </a:moveTo>
                <a:lnTo>
                  <a:pt x="5760" y="54726"/>
                </a:lnTo>
                <a:lnTo>
                  <a:pt x="10561" y="62407"/>
                </a:lnTo>
                <a:lnTo>
                  <a:pt x="17282" y="65288"/>
                </a:lnTo>
                <a:lnTo>
                  <a:pt x="31683" y="65288"/>
                </a:lnTo>
                <a:lnTo>
                  <a:pt x="36484" y="64328"/>
                </a:lnTo>
                <a:lnTo>
                  <a:pt x="40309" y="61447"/>
                </a:lnTo>
                <a:lnTo>
                  <a:pt x="44150" y="58567"/>
                </a:lnTo>
                <a:lnTo>
                  <a:pt x="47990" y="53766"/>
                </a:lnTo>
                <a:lnTo>
                  <a:pt x="51831" y="47045"/>
                </a:lnTo>
                <a:lnTo>
                  <a:pt x="48966" y="45125"/>
                </a:lnTo>
                <a:lnTo>
                  <a:pt x="47030" y="48966"/>
                </a:lnTo>
                <a:lnTo>
                  <a:pt x="44150" y="51846"/>
                </a:lnTo>
                <a:lnTo>
                  <a:pt x="42245" y="53766"/>
                </a:lnTo>
                <a:lnTo>
                  <a:pt x="40309" y="54726"/>
                </a:lnTo>
                <a:lnTo>
                  <a:pt x="37444" y="55686"/>
                </a:lnTo>
                <a:lnTo>
                  <a:pt x="30723" y="55686"/>
                </a:lnTo>
                <a:lnTo>
                  <a:pt x="26883" y="53766"/>
                </a:lnTo>
                <a:lnTo>
                  <a:pt x="24002" y="49926"/>
                </a:lnTo>
                <a:lnTo>
                  <a:pt x="20162" y="45125"/>
                </a:lnTo>
                <a:lnTo>
                  <a:pt x="18242" y="39364"/>
                </a:lnTo>
                <a:lnTo>
                  <a:pt x="17282" y="30723"/>
                </a:lnTo>
                <a:lnTo>
                  <a:pt x="17282" y="17282"/>
                </a:lnTo>
                <a:lnTo>
                  <a:pt x="18242" y="11521"/>
                </a:lnTo>
                <a:lnTo>
                  <a:pt x="21122" y="7680"/>
                </a:lnTo>
                <a:lnTo>
                  <a:pt x="23042" y="5775"/>
                </a:lnTo>
                <a:lnTo>
                  <a:pt x="24963" y="4800"/>
                </a:lnTo>
                <a:lnTo>
                  <a:pt x="28803" y="4800"/>
                </a:lnTo>
                <a:lnTo>
                  <a:pt x="27843" y="0"/>
                </a:lnTo>
                <a:lnTo>
                  <a:pt x="20162" y="0"/>
                </a:lnTo>
                <a:lnTo>
                  <a:pt x="13441" y="2895"/>
                </a:lnTo>
                <a:lnTo>
                  <a:pt x="8641" y="9616"/>
                </a:lnTo>
                <a:lnTo>
                  <a:pt x="2143" y="20210"/>
                </a:lnTo>
                <a:lnTo>
                  <a:pt x="0" y="33604"/>
                </a:lnTo>
                <a:lnTo>
                  <a:pt x="0" y="42245"/>
                </a:lnTo>
                <a:lnTo>
                  <a:pt x="1920" y="489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6" name="object 336"/>
          <p:cNvSpPr/>
          <p:nvPr/>
        </p:nvSpPr>
        <p:spPr>
          <a:xfrm>
            <a:off x="2527843" y="1424360"/>
            <a:ext cx="34549" cy="30723"/>
          </a:xfrm>
          <a:custGeom>
            <a:avLst/>
            <a:gdLst/>
            <a:ahLst/>
            <a:cxnLst/>
            <a:rect l="l" t="t" r="r" b="b"/>
            <a:pathLst>
              <a:path w="34549" h="30723">
                <a:moveTo>
                  <a:pt x="15361" y="6736"/>
                </a:moveTo>
                <a:lnTo>
                  <a:pt x="16322" y="8641"/>
                </a:lnTo>
                <a:lnTo>
                  <a:pt x="17282" y="11521"/>
                </a:lnTo>
                <a:lnTo>
                  <a:pt x="17282" y="14401"/>
                </a:lnTo>
                <a:lnTo>
                  <a:pt x="18242" y="19202"/>
                </a:lnTo>
                <a:lnTo>
                  <a:pt x="18242" y="25923"/>
                </a:lnTo>
                <a:lnTo>
                  <a:pt x="0" y="25923"/>
                </a:lnTo>
                <a:lnTo>
                  <a:pt x="0" y="17282"/>
                </a:lnTo>
                <a:lnTo>
                  <a:pt x="0" y="30723"/>
                </a:lnTo>
                <a:lnTo>
                  <a:pt x="34549" y="30723"/>
                </a:lnTo>
                <a:lnTo>
                  <a:pt x="33588" y="21122"/>
                </a:lnTo>
                <a:lnTo>
                  <a:pt x="31683" y="13456"/>
                </a:lnTo>
                <a:lnTo>
                  <a:pt x="26868" y="7680"/>
                </a:lnTo>
                <a:lnTo>
                  <a:pt x="22082" y="2895"/>
                </a:lnTo>
                <a:lnTo>
                  <a:pt x="16322" y="0"/>
                </a:lnTo>
                <a:lnTo>
                  <a:pt x="10561" y="0"/>
                </a:lnTo>
                <a:lnTo>
                  <a:pt x="11521" y="4800"/>
                </a:lnTo>
                <a:lnTo>
                  <a:pt x="12481" y="4800"/>
                </a:lnTo>
                <a:lnTo>
                  <a:pt x="13441" y="5775"/>
                </a:lnTo>
                <a:lnTo>
                  <a:pt x="15361" y="67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7" name="object 337"/>
          <p:cNvSpPr/>
          <p:nvPr/>
        </p:nvSpPr>
        <p:spPr>
          <a:xfrm>
            <a:off x="2609438" y="1396532"/>
            <a:ext cx="20162" cy="20162"/>
          </a:xfrm>
          <a:custGeom>
            <a:avLst/>
            <a:gdLst/>
            <a:ahLst/>
            <a:cxnLst/>
            <a:rect l="l" t="t" r="r" b="b"/>
            <a:pathLst>
              <a:path w="20162" h="20162">
                <a:moveTo>
                  <a:pt x="20162" y="10561"/>
                </a:moveTo>
                <a:lnTo>
                  <a:pt x="20162" y="7680"/>
                </a:lnTo>
                <a:lnTo>
                  <a:pt x="19202" y="4800"/>
                </a:lnTo>
                <a:lnTo>
                  <a:pt x="17282" y="2880"/>
                </a:lnTo>
                <a:lnTo>
                  <a:pt x="15361" y="960"/>
                </a:lnTo>
                <a:lnTo>
                  <a:pt x="12481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3441"/>
                </a:lnTo>
                <a:lnTo>
                  <a:pt x="960" y="15361"/>
                </a:lnTo>
                <a:lnTo>
                  <a:pt x="2880" y="17282"/>
                </a:lnTo>
                <a:lnTo>
                  <a:pt x="4800" y="19202"/>
                </a:lnTo>
                <a:lnTo>
                  <a:pt x="7680" y="20162"/>
                </a:lnTo>
                <a:lnTo>
                  <a:pt x="12481" y="20162"/>
                </a:lnTo>
                <a:lnTo>
                  <a:pt x="15361" y="19202"/>
                </a:lnTo>
                <a:lnTo>
                  <a:pt x="17282" y="17282"/>
                </a:lnTo>
                <a:lnTo>
                  <a:pt x="19202" y="15361"/>
                </a:lnTo>
                <a:lnTo>
                  <a:pt x="20162" y="13441"/>
                </a:lnTo>
                <a:lnTo>
                  <a:pt x="20162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8" name="object 338"/>
          <p:cNvSpPr/>
          <p:nvPr/>
        </p:nvSpPr>
        <p:spPr>
          <a:xfrm>
            <a:off x="2602717" y="1426281"/>
            <a:ext cx="33604" cy="61447"/>
          </a:xfrm>
          <a:custGeom>
            <a:avLst/>
            <a:gdLst/>
            <a:ahLst/>
            <a:cxnLst/>
            <a:rect l="l" t="t" r="r" b="b"/>
            <a:pathLst>
              <a:path w="33604" h="61447">
                <a:moveTo>
                  <a:pt x="25923" y="0"/>
                </a:move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4800" y="3855"/>
                </a:lnTo>
                <a:lnTo>
                  <a:pt x="5760" y="4815"/>
                </a:lnTo>
                <a:lnTo>
                  <a:pt x="6720" y="5760"/>
                </a:lnTo>
                <a:lnTo>
                  <a:pt x="7680" y="8641"/>
                </a:lnTo>
                <a:lnTo>
                  <a:pt x="7680" y="53766"/>
                </a:lnTo>
                <a:lnTo>
                  <a:pt x="6720" y="55686"/>
                </a:lnTo>
                <a:lnTo>
                  <a:pt x="5760" y="57607"/>
                </a:lnTo>
                <a:lnTo>
                  <a:pt x="4800" y="58567"/>
                </a:lnTo>
                <a:lnTo>
                  <a:pt x="2880" y="59527"/>
                </a:lnTo>
                <a:lnTo>
                  <a:pt x="0" y="59527"/>
                </a:lnTo>
                <a:lnTo>
                  <a:pt x="0" y="61447"/>
                </a:lnTo>
                <a:lnTo>
                  <a:pt x="33604" y="61447"/>
                </a:lnTo>
                <a:lnTo>
                  <a:pt x="33604" y="59527"/>
                </a:lnTo>
                <a:lnTo>
                  <a:pt x="30723" y="59527"/>
                </a:lnTo>
                <a:lnTo>
                  <a:pt x="28803" y="58567"/>
                </a:lnTo>
                <a:lnTo>
                  <a:pt x="27843" y="57607"/>
                </a:lnTo>
                <a:lnTo>
                  <a:pt x="26883" y="56647"/>
                </a:lnTo>
                <a:lnTo>
                  <a:pt x="25923" y="53766"/>
                </a:lnTo>
                <a:lnTo>
                  <a:pt x="2592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9" name="object 339"/>
          <p:cNvSpPr/>
          <p:nvPr/>
        </p:nvSpPr>
        <p:spPr>
          <a:xfrm>
            <a:off x="2643042" y="1424360"/>
            <a:ext cx="66233" cy="63367"/>
          </a:xfrm>
          <a:custGeom>
            <a:avLst/>
            <a:gdLst/>
            <a:ahLst/>
            <a:cxnLst/>
            <a:rect l="l" t="t" r="r" b="b"/>
            <a:pathLst>
              <a:path w="66233" h="63367">
                <a:moveTo>
                  <a:pt x="59512" y="14401"/>
                </a:moveTo>
                <a:lnTo>
                  <a:pt x="58552" y="11521"/>
                </a:lnTo>
                <a:lnTo>
                  <a:pt x="57591" y="8641"/>
                </a:lnTo>
                <a:lnTo>
                  <a:pt x="55671" y="5775"/>
                </a:lnTo>
                <a:lnTo>
                  <a:pt x="53751" y="3840"/>
                </a:lnTo>
                <a:lnTo>
                  <a:pt x="50871" y="960"/>
                </a:lnTo>
                <a:lnTo>
                  <a:pt x="47030" y="0"/>
                </a:lnTo>
                <a:lnTo>
                  <a:pt x="40309" y="0"/>
                </a:lnTo>
                <a:lnTo>
                  <a:pt x="36469" y="960"/>
                </a:lnTo>
                <a:lnTo>
                  <a:pt x="33588" y="2895"/>
                </a:lnTo>
                <a:lnTo>
                  <a:pt x="30708" y="3840"/>
                </a:lnTo>
                <a:lnTo>
                  <a:pt x="27828" y="6736"/>
                </a:lnTo>
                <a:lnTo>
                  <a:pt x="24947" y="10561"/>
                </a:lnTo>
                <a:lnTo>
                  <a:pt x="24947" y="1920"/>
                </a:lnTo>
                <a:lnTo>
                  <a:pt x="0" y="1920"/>
                </a:lnTo>
                <a:lnTo>
                  <a:pt x="0" y="4800"/>
                </a:lnTo>
                <a:lnTo>
                  <a:pt x="1920" y="4800"/>
                </a:lnTo>
                <a:lnTo>
                  <a:pt x="3840" y="5775"/>
                </a:lnTo>
                <a:lnTo>
                  <a:pt x="4800" y="6736"/>
                </a:lnTo>
                <a:lnTo>
                  <a:pt x="5745" y="7680"/>
                </a:lnTo>
                <a:lnTo>
                  <a:pt x="6720" y="10561"/>
                </a:lnTo>
                <a:lnTo>
                  <a:pt x="6720" y="54726"/>
                </a:lnTo>
                <a:lnTo>
                  <a:pt x="5745" y="57607"/>
                </a:lnTo>
                <a:lnTo>
                  <a:pt x="4800" y="58567"/>
                </a:lnTo>
                <a:lnTo>
                  <a:pt x="3840" y="60487"/>
                </a:lnTo>
                <a:lnTo>
                  <a:pt x="1920" y="61447"/>
                </a:lnTo>
                <a:lnTo>
                  <a:pt x="0" y="61447"/>
                </a:lnTo>
                <a:lnTo>
                  <a:pt x="0" y="63367"/>
                </a:lnTo>
                <a:lnTo>
                  <a:pt x="30708" y="63367"/>
                </a:lnTo>
                <a:lnTo>
                  <a:pt x="30708" y="61447"/>
                </a:lnTo>
                <a:lnTo>
                  <a:pt x="28803" y="61447"/>
                </a:lnTo>
                <a:lnTo>
                  <a:pt x="26868" y="60487"/>
                </a:lnTo>
                <a:lnTo>
                  <a:pt x="25923" y="59527"/>
                </a:lnTo>
                <a:lnTo>
                  <a:pt x="24947" y="57607"/>
                </a:lnTo>
                <a:lnTo>
                  <a:pt x="24947" y="17282"/>
                </a:lnTo>
                <a:lnTo>
                  <a:pt x="27828" y="11521"/>
                </a:lnTo>
                <a:lnTo>
                  <a:pt x="31668" y="9616"/>
                </a:lnTo>
                <a:lnTo>
                  <a:pt x="37429" y="9616"/>
                </a:lnTo>
                <a:lnTo>
                  <a:pt x="38389" y="10561"/>
                </a:lnTo>
                <a:lnTo>
                  <a:pt x="39349" y="10561"/>
                </a:lnTo>
                <a:lnTo>
                  <a:pt x="40309" y="11521"/>
                </a:lnTo>
                <a:lnTo>
                  <a:pt x="40309" y="13456"/>
                </a:lnTo>
                <a:lnTo>
                  <a:pt x="41269" y="14401"/>
                </a:lnTo>
                <a:lnTo>
                  <a:pt x="41269" y="54726"/>
                </a:lnTo>
                <a:lnTo>
                  <a:pt x="40309" y="57607"/>
                </a:lnTo>
                <a:lnTo>
                  <a:pt x="40309" y="58567"/>
                </a:lnTo>
                <a:lnTo>
                  <a:pt x="39349" y="60487"/>
                </a:lnTo>
                <a:lnTo>
                  <a:pt x="37429" y="61447"/>
                </a:lnTo>
                <a:lnTo>
                  <a:pt x="34549" y="61447"/>
                </a:lnTo>
                <a:lnTo>
                  <a:pt x="34549" y="63367"/>
                </a:lnTo>
                <a:lnTo>
                  <a:pt x="66233" y="63367"/>
                </a:lnTo>
                <a:lnTo>
                  <a:pt x="66233" y="61447"/>
                </a:lnTo>
                <a:lnTo>
                  <a:pt x="63352" y="61447"/>
                </a:lnTo>
                <a:lnTo>
                  <a:pt x="61432" y="60487"/>
                </a:lnTo>
                <a:lnTo>
                  <a:pt x="60472" y="59527"/>
                </a:lnTo>
                <a:lnTo>
                  <a:pt x="60472" y="57607"/>
                </a:lnTo>
                <a:lnTo>
                  <a:pt x="59512" y="54726"/>
                </a:lnTo>
                <a:lnTo>
                  <a:pt x="59512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0" name="object 340"/>
          <p:cNvSpPr/>
          <p:nvPr/>
        </p:nvSpPr>
        <p:spPr>
          <a:xfrm>
            <a:off x="2739999" y="1424360"/>
            <a:ext cx="4800" cy="11521"/>
          </a:xfrm>
          <a:custGeom>
            <a:avLst/>
            <a:gdLst/>
            <a:ahLst/>
            <a:cxnLst/>
            <a:rect l="l" t="t" r="r" b="b"/>
            <a:pathLst>
              <a:path w="4800" h="11521">
                <a:moveTo>
                  <a:pt x="4800" y="0"/>
                </a:moveTo>
                <a:lnTo>
                  <a:pt x="0" y="0"/>
                </a:lnTo>
                <a:lnTo>
                  <a:pt x="960" y="11521"/>
                </a:lnTo>
                <a:lnTo>
                  <a:pt x="1920" y="9616"/>
                </a:lnTo>
                <a:lnTo>
                  <a:pt x="3840" y="7680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1" name="object 341"/>
          <p:cNvSpPr/>
          <p:nvPr/>
        </p:nvSpPr>
        <p:spPr>
          <a:xfrm>
            <a:off x="2718876" y="1398452"/>
            <a:ext cx="67193" cy="91196"/>
          </a:xfrm>
          <a:custGeom>
            <a:avLst/>
            <a:gdLst/>
            <a:ahLst/>
            <a:cxnLst/>
            <a:rect l="l" t="t" r="r" b="b"/>
            <a:pathLst>
              <a:path w="67193" h="91196">
                <a:moveTo>
                  <a:pt x="59512" y="0"/>
                </a:moveTo>
                <a:lnTo>
                  <a:pt x="31668" y="0"/>
                </a:lnTo>
                <a:lnTo>
                  <a:pt x="31668" y="2880"/>
                </a:lnTo>
                <a:lnTo>
                  <a:pt x="36484" y="2880"/>
                </a:lnTo>
                <a:lnTo>
                  <a:pt x="37444" y="3840"/>
                </a:lnTo>
                <a:lnTo>
                  <a:pt x="39349" y="4800"/>
                </a:lnTo>
                <a:lnTo>
                  <a:pt x="39349" y="5760"/>
                </a:lnTo>
                <a:lnTo>
                  <a:pt x="40325" y="6720"/>
                </a:lnTo>
                <a:lnTo>
                  <a:pt x="40325" y="7680"/>
                </a:lnTo>
                <a:lnTo>
                  <a:pt x="41285" y="10561"/>
                </a:lnTo>
                <a:lnTo>
                  <a:pt x="41285" y="33588"/>
                </a:lnTo>
                <a:lnTo>
                  <a:pt x="38389" y="30708"/>
                </a:lnTo>
                <a:lnTo>
                  <a:pt x="35509" y="28803"/>
                </a:lnTo>
                <a:lnTo>
                  <a:pt x="33604" y="27828"/>
                </a:lnTo>
                <a:lnTo>
                  <a:pt x="31668" y="26868"/>
                </a:lnTo>
                <a:lnTo>
                  <a:pt x="28803" y="25907"/>
                </a:lnTo>
                <a:lnTo>
                  <a:pt x="25923" y="25907"/>
                </a:lnTo>
                <a:lnTo>
                  <a:pt x="24963" y="33588"/>
                </a:lnTo>
                <a:lnTo>
                  <a:pt x="25923" y="32644"/>
                </a:lnTo>
                <a:lnTo>
                  <a:pt x="33604" y="32644"/>
                </a:lnTo>
                <a:lnTo>
                  <a:pt x="37444" y="35524"/>
                </a:lnTo>
                <a:lnTo>
                  <a:pt x="41285" y="42230"/>
                </a:lnTo>
                <a:lnTo>
                  <a:pt x="41285" y="74874"/>
                </a:lnTo>
                <a:lnTo>
                  <a:pt x="37444" y="80634"/>
                </a:lnTo>
                <a:lnTo>
                  <a:pt x="33604" y="83515"/>
                </a:lnTo>
                <a:lnTo>
                  <a:pt x="26883" y="83515"/>
                </a:lnTo>
                <a:lnTo>
                  <a:pt x="25923" y="82555"/>
                </a:lnTo>
                <a:lnTo>
                  <a:pt x="24002" y="80634"/>
                </a:lnTo>
                <a:lnTo>
                  <a:pt x="22082" y="77754"/>
                </a:lnTo>
                <a:lnTo>
                  <a:pt x="21122" y="73913"/>
                </a:lnTo>
                <a:lnTo>
                  <a:pt x="20162" y="70073"/>
                </a:lnTo>
                <a:lnTo>
                  <a:pt x="19202" y="64312"/>
                </a:lnTo>
                <a:lnTo>
                  <a:pt x="19202" y="49910"/>
                </a:lnTo>
                <a:lnTo>
                  <a:pt x="20162" y="45110"/>
                </a:lnTo>
                <a:lnTo>
                  <a:pt x="21122" y="41269"/>
                </a:lnTo>
                <a:lnTo>
                  <a:pt x="22082" y="37429"/>
                </a:lnTo>
                <a:lnTo>
                  <a:pt x="21122" y="25907"/>
                </a:lnTo>
                <a:lnTo>
                  <a:pt x="16322" y="27828"/>
                </a:lnTo>
                <a:lnTo>
                  <a:pt x="12481" y="29748"/>
                </a:lnTo>
                <a:lnTo>
                  <a:pt x="8641" y="32644"/>
                </a:lnTo>
                <a:lnTo>
                  <a:pt x="5760" y="36469"/>
                </a:lnTo>
                <a:lnTo>
                  <a:pt x="3840" y="42230"/>
                </a:lnTo>
                <a:lnTo>
                  <a:pt x="960" y="47030"/>
                </a:lnTo>
                <a:lnTo>
                  <a:pt x="0" y="53751"/>
                </a:lnTo>
                <a:lnTo>
                  <a:pt x="0" y="68153"/>
                </a:lnTo>
                <a:lnTo>
                  <a:pt x="1920" y="74874"/>
                </a:lnTo>
                <a:lnTo>
                  <a:pt x="5760" y="80634"/>
                </a:lnTo>
                <a:lnTo>
                  <a:pt x="10561" y="88315"/>
                </a:lnTo>
                <a:lnTo>
                  <a:pt x="16322" y="91196"/>
                </a:lnTo>
                <a:lnTo>
                  <a:pt x="29763" y="91196"/>
                </a:lnTo>
                <a:lnTo>
                  <a:pt x="32644" y="89275"/>
                </a:lnTo>
                <a:lnTo>
                  <a:pt x="34549" y="88315"/>
                </a:lnTo>
                <a:lnTo>
                  <a:pt x="37444" y="85435"/>
                </a:lnTo>
                <a:lnTo>
                  <a:pt x="41285" y="81594"/>
                </a:lnTo>
                <a:lnTo>
                  <a:pt x="41285" y="91196"/>
                </a:lnTo>
                <a:lnTo>
                  <a:pt x="67193" y="86395"/>
                </a:lnTo>
                <a:lnTo>
                  <a:pt x="67193" y="84475"/>
                </a:lnTo>
                <a:lnTo>
                  <a:pt x="64312" y="84475"/>
                </a:lnTo>
                <a:lnTo>
                  <a:pt x="62392" y="83515"/>
                </a:lnTo>
                <a:lnTo>
                  <a:pt x="61432" y="82555"/>
                </a:lnTo>
                <a:lnTo>
                  <a:pt x="60472" y="82555"/>
                </a:lnTo>
                <a:lnTo>
                  <a:pt x="60472" y="81594"/>
                </a:lnTo>
                <a:lnTo>
                  <a:pt x="59512" y="79674"/>
                </a:lnTo>
                <a:lnTo>
                  <a:pt x="595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2" name="object 342"/>
          <p:cNvSpPr/>
          <p:nvPr/>
        </p:nvSpPr>
        <p:spPr>
          <a:xfrm>
            <a:off x="2791830" y="1426281"/>
            <a:ext cx="33604" cy="61447"/>
          </a:xfrm>
          <a:custGeom>
            <a:avLst/>
            <a:gdLst/>
            <a:ahLst/>
            <a:cxnLst/>
            <a:rect l="l" t="t" r="r" b="b"/>
            <a:pathLst>
              <a:path w="33604" h="61447">
                <a:moveTo>
                  <a:pt x="33604" y="61447"/>
                </a:moveTo>
                <a:lnTo>
                  <a:pt x="33604" y="59527"/>
                </a:lnTo>
                <a:lnTo>
                  <a:pt x="30723" y="59527"/>
                </a:lnTo>
                <a:lnTo>
                  <a:pt x="28803" y="58567"/>
                </a:lnTo>
                <a:lnTo>
                  <a:pt x="27843" y="57607"/>
                </a:lnTo>
                <a:lnTo>
                  <a:pt x="26883" y="56647"/>
                </a:lnTo>
                <a:lnTo>
                  <a:pt x="25923" y="53766"/>
                </a:lnTo>
                <a:lnTo>
                  <a:pt x="25923" y="0"/>
                </a:ln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4800" y="3855"/>
                </a:lnTo>
                <a:lnTo>
                  <a:pt x="5760" y="4815"/>
                </a:lnTo>
                <a:lnTo>
                  <a:pt x="6720" y="5760"/>
                </a:lnTo>
                <a:lnTo>
                  <a:pt x="7680" y="8641"/>
                </a:lnTo>
                <a:lnTo>
                  <a:pt x="7680" y="53766"/>
                </a:lnTo>
                <a:lnTo>
                  <a:pt x="6720" y="55686"/>
                </a:lnTo>
                <a:lnTo>
                  <a:pt x="5760" y="57607"/>
                </a:lnTo>
                <a:lnTo>
                  <a:pt x="4800" y="58567"/>
                </a:lnTo>
                <a:lnTo>
                  <a:pt x="2880" y="59527"/>
                </a:lnTo>
                <a:lnTo>
                  <a:pt x="0" y="59527"/>
                </a:lnTo>
                <a:lnTo>
                  <a:pt x="0" y="61447"/>
                </a:lnTo>
                <a:lnTo>
                  <a:pt x="33604" y="614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3" name="object 343"/>
          <p:cNvSpPr/>
          <p:nvPr/>
        </p:nvSpPr>
        <p:spPr>
          <a:xfrm>
            <a:off x="2798551" y="1396532"/>
            <a:ext cx="20162" cy="20162"/>
          </a:xfrm>
          <a:custGeom>
            <a:avLst/>
            <a:gdLst/>
            <a:ahLst/>
            <a:cxnLst/>
            <a:rect l="l" t="t" r="r" b="b"/>
            <a:pathLst>
              <a:path w="20162" h="20162">
                <a:moveTo>
                  <a:pt x="20162" y="10561"/>
                </a:moveTo>
                <a:lnTo>
                  <a:pt x="20162" y="7680"/>
                </a:lnTo>
                <a:lnTo>
                  <a:pt x="19202" y="4800"/>
                </a:lnTo>
                <a:lnTo>
                  <a:pt x="17282" y="2880"/>
                </a:lnTo>
                <a:lnTo>
                  <a:pt x="15361" y="960"/>
                </a:lnTo>
                <a:lnTo>
                  <a:pt x="12481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3441"/>
                </a:lnTo>
                <a:lnTo>
                  <a:pt x="960" y="15361"/>
                </a:lnTo>
                <a:lnTo>
                  <a:pt x="2880" y="17282"/>
                </a:lnTo>
                <a:lnTo>
                  <a:pt x="4800" y="19202"/>
                </a:lnTo>
                <a:lnTo>
                  <a:pt x="7680" y="20162"/>
                </a:lnTo>
                <a:lnTo>
                  <a:pt x="12481" y="20162"/>
                </a:lnTo>
                <a:lnTo>
                  <a:pt x="15361" y="19202"/>
                </a:lnTo>
                <a:lnTo>
                  <a:pt x="17282" y="17282"/>
                </a:lnTo>
                <a:lnTo>
                  <a:pt x="19202" y="15361"/>
                </a:lnTo>
                <a:lnTo>
                  <a:pt x="20162" y="13441"/>
                </a:lnTo>
                <a:lnTo>
                  <a:pt x="20162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4" name="object 344"/>
          <p:cNvSpPr/>
          <p:nvPr/>
        </p:nvSpPr>
        <p:spPr>
          <a:xfrm>
            <a:off x="2832155" y="1424360"/>
            <a:ext cx="51831" cy="65288"/>
          </a:xfrm>
          <a:custGeom>
            <a:avLst/>
            <a:gdLst/>
            <a:ahLst/>
            <a:cxnLst/>
            <a:rect l="l" t="t" r="r" b="b"/>
            <a:pathLst>
              <a:path w="51831" h="65288">
                <a:moveTo>
                  <a:pt x="23027" y="5775"/>
                </a:moveTo>
                <a:lnTo>
                  <a:pt x="24963" y="4800"/>
                </a:lnTo>
                <a:lnTo>
                  <a:pt x="27828" y="4800"/>
                </a:lnTo>
                <a:lnTo>
                  <a:pt x="29748" y="5775"/>
                </a:lnTo>
                <a:lnTo>
                  <a:pt x="30708" y="6736"/>
                </a:lnTo>
                <a:lnTo>
                  <a:pt x="31668" y="7680"/>
                </a:lnTo>
                <a:lnTo>
                  <a:pt x="31668" y="9616"/>
                </a:lnTo>
                <a:lnTo>
                  <a:pt x="32644" y="12481"/>
                </a:lnTo>
                <a:lnTo>
                  <a:pt x="32644" y="16322"/>
                </a:lnTo>
                <a:lnTo>
                  <a:pt x="33588" y="20162"/>
                </a:lnTo>
                <a:lnTo>
                  <a:pt x="35524" y="21122"/>
                </a:lnTo>
                <a:lnTo>
                  <a:pt x="37429" y="23042"/>
                </a:lnTo>
                <a:lnTo>
                  <a:pt x="39364" y="24002"/>
                </a:lnTo>
                <a:lnTo>
                  <a:pt x="44150" y="24002"/>
                </a:lnTo>
                <a:lnTo>
                  <a:pt x="46070" y="23042"/>
                </a:lnTo>
                <a:lnTo>
                  <a:pt x="47990" y="22082"/>
                </a:lnTo>
                <a:lnTo>
                  <a:pt x="49911" y="20162"/>
                </a:lnTo>
                <a:lnTo>
                  <a:pt x="49911" y="11521"/>
                </a:lnTo>
                <a:lnTo>
                  <a:pt x="47990" y="8641"/>
                </a:lnTo>
                <a:lnTo>
                  <a:pt x="44150" y="4800"/>
                </a:lnTo>
                <a:lnTo>
                  <a:pt x="40309" y="1920"/>
                </a:lnTo>
                <a:lnTo>
                  <a:pt x="35524" y="0"/>
                </a:lnTo>
                <a:lnTo>
                  <a:pt x="29359" y="2"/>
                </a:lnTo>
                <a:lnTo>
                  <a:pt x="16632" y="2958"/>
                </a:lnTo>
                <a:lnTo>
                  <a:pt x="6720" y="11521"/>
                </a:lnTo>
                <a:lnTo>
                  <a:pt x="1920" y="18242"/>
                </a:lnTo>
                <a:lnTo>
                  <a:pt x="0" y="25923"/>
                </a:lnTo>
                <a:lnTo>
                  <a:pt x="0" y="42245"/>
                </a:lnTo>
                <a:lnTo>
                  <a:pt x="2880" y="49926"/>
                </a:lnTo>
                <a:lnTo>
                  <a:pt x="7680" y="56647"/>
                </a:lnTo>
                <a:lnTo>
                  <a:pt x="12466" y="62407"/>
                </a:lnTo>
                <a:lnTo>
                  <a:pt x="19187" y="65288"/>
                </a:lnTo>
                <a:lnTo>
                  <a:pt x="32644" y="65288"/>
                </a:lnTo>
                <a:lnTo>
                  <a:pt x="36469" y="64328"/>
                </a:lnTo>
                <a:lnTo>
                  <a:pt x="41269" y="61447"/>
                </a:lnTo>
                <a:lnTo>
                  <a:pt x="45110" y="58567"/>
                </a:lnTo>
                <a:lnTo>
                  <a:pt x="48950" y="54726"/>
                </a:lnTo>
                <a:lnTo>
                  <a:pt x="51831" y="49926"/>
                </a:lnTo>
                <a:lnTo>
                  <a:pt x="49911" y="48005"/>
                </a:lnTo>
                <a:lnTo>
                  <a:pt x="47030" y="50886"/>
                </a:lnTo>
                <a:lnTo>
                  <a:pt x="45110" y="52806"/>
                </a:lnTo>
                <a:lnTo>
                  <a:pt x="43190" y="53766"/>
                </a:lnTo>
                <a:lnTo>
                  <a:pt x="41269" y="54726"/>
                </a:lnTo>
                <a:lnTo>
                  <a:pt x="33588" y="54726"/>
                </a:lnTo>
                <a:lnTo>
                  <a:pt x="30708" y="53766"/>
                </a:lnTo>
                <a:lnTo>
                  <a:pt x="28803" y="52806"/>
                </a:lnTo>
                <a:lnTo>
                  <a:pt x="24963" y="49926"/>
                </a:lnTo>
                <a:lnTo>
                  <a:pt x="23027" y="46085"/>
                </a:lnTo>
                <a:lnTo>
                  <a:pt x="21122" y="40325"/>
                </a:lnTo>
                <a:lnTo>
                  <a:pt x="19187" y="35524"/>
                </a:lnTo>
                <a:lnTo>
                  <a:pt x="18242" y="29763"/>
                </a:lnTo>
                <a:lnTo>
                  <a:pt x="18242" y="17282"/>
                </a:lnTo>
                <a:lnTo>
                  <a:pt x="19187" y="11521"/>
                </a:lnTo>
                <a:lnTo>
                  <a:pt x="21122" y="8641"/>
                </a:lnTo>
                <a:lnTo>
                  <a:pt x="23027" y="5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5" name="object 345"/>
          <p:cNvSpPr/>
          <p:nvPr/>
        </p:nvSpPr>
        <p:spPr>
          <a:xfrm>
            <a:off x="2891668" y="1424360"/>
            <a:ext cx="51846" cy="65288"/>
          </a:xfrm>
          <a:custGeom>
            <a:avLst/>
            <a:gdLst/>
            <a:ahLst/>
            <a:cxnLst/>
            <a:rect l="l" t="t" r="r" b="b"/>
            <a:pathLst>
              <a:path w="51846" h="65288">
                <a:moveTo>
                  <a:pt x="31683" y="55686"/>
                </a:moveTo>
                <a:lnTo>
                  <a:pt x="27843" y="53766"/>
                </a:lnTo>
                <a:lnTo>
                  <a:pt x="24963" y="49926"/>
                </a:lnTo>
                <a:lnTo>
                  <a:pt x="21122" y="45125"/>
                </a:lnTo>
                <a:lnTo>
                  <a:pt x="18242" y="39364"/>
                </a:lnTo>
                <a:lnTo>
                  <a:pt x="18242" y="17282"/>
                </a:lnTo>
                <a:lnTo>
                  <a:pt x="19202" y="11521"/>
                </a:lnTo>
                <a:lnTo>
                  <a:pt x="22082" y="7680"/>
                </a:lnTo>
                <a:lnTo>
                  <a:pt x="23042" y="5775"/>
                </a:lnTo>
                <a:lnTo>
                  <a:pt x="24963" y="4800"/>
                </a:lnTo>
                <a:lnTo>
                  <a:pt x="29763" y="4800"/>
                </a:lnTo>
                <a:lnTo>
                  <a:pt x="30723" y="5775"/>
                </a:lnTo>
                <a:lnTo>
                  <a:pt x="32644" y="6736"/>
                </a:lnTo>
                <a:lnTo>
                  <a:pt x="33604" y="8641"/>
                </a:lnTo>
                <a:lnTo>
                  <a:pt x="34564" y="11521"/>
                </a:lnTo>
                <a:lnTo>
                  <a:pt x="35524" y="14401"/>
                </a:lnTo>
                <a:lnTo>
                  <a:pt x="35524" y="25923"/>
                </a:lnTo>
                <a:lnTo>
                  <a:pt x="51846" y="30723"/>
                </a:lnTo>
                <a:lnTo>
                  <a:pt x="51846" y="21122"/>
                </a:lnTo>
                <a:lnTo>
                  <a:pt x="48966" y="13456"/>
                </a:lnTo>
                <a:lnTo>
                  <a:pt x="44165" y="7680"/>
                </a:lnTo>
                <a:lnTo>
                  <a:pt x="40325" y="2895"/>
                </a:lnTo>
                <a:lnTo>
                  <a:pt x="34564" y="0"/>
                </a:lnTo>
                <a:lnTo>
                  <a:pt x="21122" y="0"/>
                </a:lnTo>
                <a:lnTo>
                  <a:pt x="14401" y="2895"/>
                </a:lnTo>
                <a:lnTo>
                  <a:pt x="8641" y="9616"/>
                </a:lnTo>
                <a:lnTo>
                  <a:pt x="2143" y="20210"/>
                </a:lnTo>
                <a:lnTo>
                  <a:pt x="0" y="33604"/>
                </a:lnTo>
                <a:lnTo>
                  <a:pt x="0" y="42245"/>
                </a:lnTo>
                <a:lnTo>
                  <a:pt x="1920" y="48966"/>
                </a:lnTo>
                <a:lnTo>
                  <a:pt x="5760" y="54726"/>
                </a:lnTo>
                <a:lnTo>
                  <a:pt x="10561" y="62407"/>
                </a:lnTo>
                <a:lnTo>
                  <a:pt x="17282" y="65288"/>
                </a:lnTo>
                <a:lnTo>
                  <a:pt x="32644" y="65288"/>
                </a:lnTo>
                <a:lnTo>
                  <a:pt x="36484" y="64328"/>
                </a:lnTo>
                <a:lnTo>
                  <a:pt x="41285" y="61447"/>
                </a:lnTo>
                <a:lnTo>
                  <a:pt x="45125" y="58567"/>
                </a:lnTo>
                <a:lnTo>
                  <a:pt x="48966" y="53766"/>
                </a:lnTo>
                <a:lnTo>
                  <a:pt x="51846" y="47045"/>
                </a:lnTo>
                <a:lnTo>
                  <a:pt x="49926" y="45125"/>
                </a:lnTo>
                <a:lnTo>
                  <a:pt x="47045" y="48966"/>
                </a:lnTo>
                <a:lnTo>
                  <a:pt x="45125" y="51846"/>
                </a:lnTo>
                <a:lnTo>
                  <a:pt x="43205" y="53766"/>
                </a:lnTo>
                <a:lnTo>
                  <a:pt x="40325" y="54726"/>
                </a:lnTo>
                <a:lnTo>
                  <a:pt x="38404" y="55686"/>
                </a:lnTo>
                <a:lnTo>
                  <a:pt x="31683" y="556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6" name="object 346"/>
          <p:cNvSpPr/>
          <p:nvPr/>
        </p:nvSpPr>
        <p:spPr>
          <a:xfrm>
            <a:off x="2909910" y="1441643"/>
            <a:ext cx="33604" cy="13441"/>
          </a:xfrm>
          <a:custGeom>
            <a:avLst/>
            <a:gdLst/>
            <a:ahLst/>
            <a:cxnLst/>
            <a:rect l="l" t="t" r="r" b="b"/>
            <a:pathLst>
              <a:path w="33604" h="13441">
                <a:moveTo>
                  <a:pt x="0" y="8641"/>
                </a:moveTo>
                <a:lnTo>
                  <a:pt x="0" y="0"/>
                </a:lnTo>
                <a:lnTo>
                  <a:pt x="0" y="13441"/>
                </a:lnTo>
                <a:lnTo>
                  <a:pt x="33604" y="13441"/>
                </a:lnTo>
                <a:lnTo>
                  <a:pt x="17282" y="8641"/>
                </a:lnTo>
                <a:lnTo>
                  <a:pt x="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7" name="object 347"/>
          <p:cNvSpPr/>
          <p:nvPr/>
        </p:nvSpPr>
        <p:spPr>
          <a:xfrm>
            <a:off x="2952155" y="1424360"/>
            <a:ext cx="42230" cy="65288"/>
          </a:xfrm>
          <a:custGeom>
            <a:avLst/>
            <a:gdLst/>
            <a:ahLst/>
            <a:cxnLst/>
            <a:rect l="l" t="t" r="r" b="b"/>
            <a:pathLst>
              <a:path w="42230" h="65288">
                <a:moveTo>
                  <a:pt x="18227" y="4800"/>
                </a:moveTo>
                <a:lnTo>
                  <a:pt x="22067" y="4800"/>
                </a:lnTo>
                <a:lnTo>
                  <a:pt x="24947" y="6736"/>
                </a:lnTo>
                <a:lnTo>
                  <a:pt x="27828" y="8641"/>
                </a:lnTo>
                <a:lnTo>
                  <a:pt x="30708" y="10561"/>
                </a:lnTo>
                <a:lnTo>
                  <a:pt x="33588" y="15361"/>
                </a:lnTo>
                <a:lnTo>
                  <a:pt x="36469" y="21122"/>
                </a:lnTo>
                <a:lnTo>
                  <a:pt x="38389" y="21122"/>
                </a:lnTo>
                <a:lnTo>
                  <a:pt x="37429" y="0"/>
                </a:lnTo>
                <a:lnTo>
                  <a:pt x="35509" y="0"/>
                </a:lnTo>
                <a:lnTo>
                  <a:pt x="34549" y="1920"/>
                </a:lnTo>
                <a:lnTo>
                  <a:pt x="33588" y="2895"/>
                </a:lnTo>
                <a:lnTo>
                  <a:pt x="32628" y="3840"/>
                </a:lnTo>
                <a:lnTo>
                  <a:pt x="30708" y="3840"/>
                </a:lnTo>
                <a:lnTo>
                  <a:pt x="29748" y="2895"/>
                </a:lnTo>
                <a:lnTo>
                  <a:pt x="28788" y="2895"/>
                </a:lnTo>
                <a:lnTo>
                  <a:pt x="24947" y="960"/>
                </a:lnTo>
                <a:lnTo>
                  <a:pt x="22067" y="0"/>
                </a:lnTo>
                <a:lnTo>
                  <a:pt x="12466" y="0"/>
                </a:lnTo>
                <a:lnTo>
                  <a:pt x="7665" y="1920"/>
                </a:lnTo>
                <a:lnTo>
                  <a:pt x="4785" y="5775"/>
                </a:lnTo>
                <a:lnTo>
                  <a:pt x="944" y="9616"/>
                </a:lnTo>
                <a:lnTo>
                  <a:pt x="0" y="14401"/>
                </a:lnTo>
                <a:lnTo>
                  <a:pt x="0" y="23042"/>
                </a:lnTo>
                <a:lnTo>
                  <a:pt x="944" y="26883"/>
                </a:lnTo>
                <a:lnTo>
                  <a:pt x="3840" y="30723"/>
                </a:lnTo>
                <a:lnTo>
                  <a:pt x="5745" y="33604"/>
                </a:lnTo>
                <a:lnTo>
                  <a:pt x="10561" y="36484"/>
                </a:lnTo>
                <a:lnTo>
                  <a:pt x="17282" y="41285"/>
                </a:lnTo>
                <a:lnTo>
                  <a:pt x="22067" y="45125"/>
                </a:lnTo>
                <a:lnTo>
                  <a:pt x="24947" y="47045"/>
                </a:lnTo>
                <a:lnTo>
                  <a:pt x="25907" y="48966"/>
                </a:lnTo>
                <a:lnTo>
                  <a:pt x="26868" y="49926"/>
                </a:lnTo>
                <a:lnTo>
                  <a:pt x="27828" y="51846"/>
                </a:lnTo>
                <a:lnTo>
                  <a:pt x="27828" y="55686"/>
                </a:lnTo>
                <a:lnTo>
                  <a:pt x="26868" y="57607"/>
                </a:lnTo>
                <a:lnTo>
                  <a:pt x="25907" y="58567"/>
                </a:lnTo>
                <a:lnTo>
                  <a:pt x="24947" y="60487"/>
                </a:lnTo>
                <a:lnTo>
                  <a:pt x="17282" y="60487"/>
                </a:lnTo>
                <a:lnTo>
                  <a:pt x="14386" y="59527"/>
                </a:lnTo>
                <a:lnTo>
                  <a:pt x="10561" y="56647"/>
                </a:lnTo>
                <a:lnTo>
                  <a:pt x="7665" y="53766"/>
                </a:lnTo>
                <a:lnTo>
                  <a:pt x="4785" y="48966"/>
                </a:lnTo>
                <a:lnTo>
                  <a:pt x="2880" y="43205"/>
                </a:lnTo>
                <a:lnTo>
                  <a:pt x="0" y="43205"/>
                </a:lnTo>
                <a:lnTo>
                  <a:pt x="1905" y="65288"/>
                </a:lnTo>
                <a:lnTo>
                  <a:pt x="3840" y="65288"/>
                </a:lnTo>
                <a:lnTo>
                  <a:pt x="4785" y="63367"/>
                </a:lnTo>
                <a:lnTo>
                  <a:pt x="5745" y="62407"/>
                </a:lnTo>
                <a:lnTo>
                  <a:pt x="8625" y="62407"/>
                </a:lnTo>
                <a:lnTo>
                  <a:pt x="9585" y="63367"/>
                </a:lnTo>
                <a:lnTo>
                  <a:pt x="15346" y="64328"/>
                </a:lnTo>
                <a:lnTo>
                  <a:pt x="19187" y="65288"/>
                </a:lnTo>
                <a:lnTo>
                  <a:pt x="25907" y="65288"/>
                </a:lnTo>
                <a:lnTo>
                  <a:pt x="28788" y="64328"/>
                </a:lnTo>
                <a:lnTo>
                  <a:pt x="32628" y="63367"/>
                </a:lnTo>
                <a:lnTo>
                  <a:pt x="35509" y="61447"/>
                </a:lnTo>
                <a:lnTo>
                  <a:pt x="37429" y="58567"/>
                </a:lnTo>
                <a:lnTo>
                  <a:pt x="39349" y="55686"/>
                </a:lnTo>
                <a:lnTo>
                  <a:pt x="41269" y="51846"/>
                </a:lnTo>
                <a:lnTo>
                  <a:pt x="42230" y="48966"/>
                </a:lnTo>
                <a:lnTo>
                  <a:pt x="42230" y="41285"/>
                </a:lnTo>
                <a:lnTo>
                  <a:pt x="41269" y="38404"/>
                </a:lnTo>
                <a:lnTo>
                  <a:pt x="39349" y="35524"/>
                </a:lnTo>
                <a:lnTo>
                  <a:pt x="36469" y="31683"/>
                </a:lnTo>
                <a:lnTo>
                  <a:pt x="32628" y="27843"/>
                </a:lnTo>
                <a:lnTo>
                  <a:pt x="25907" y="24002"/>
                </a:lnTo>
                <a:lnTo>
                  <a:pt x="20147" y="19202"/>
                </a:lnTo>
                <a:lnTo>
                  <a:pt x="15346" y="16322"/>
                </a:lnTo>
                <a:lnTo>
                  <a:pt x="14386" y="14401"/>
                </a:lnTo>
                <a:lnTo>
                  <a:pt x="13441" y="13456"/>
                </a:lnTo>
                <a:lnTo>
                  <a:pt x="13441" y="8641"/>
                </a:lnTo>
                <a:lnTo>
                  <a:pt x="15346" y="6736"/>
                </a:lnTo>
                <a:lnTo>
                  <a:pt x="16306" y="5775"/>
                </a:lnTo>
                <a:lnTo>
                  <a:pt x="18227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8" name="object 348"/>
          <p:cNvSpPr/>
          <p:nvPr/>
        </p:nvSpPr>
        <p:spPr>
          <a:xfrm>
            <a:off x="1390275" y="1340845"/>
            <a:ext cx="4026112" cy="2879918"/>
          </a:xfrm>
          <a:custGeom>
            <a:avLst/>
            <a:gdLst/>
            <a:ahLst/>
            <a:cxnLst/>
            <a:rect l="l" t="t" r="r" b="b"/>
            <a:pathLst>
              <a:path w="4026112" h="2879918">
                <a:moveTo>
                  <a:pt x="4025152" y="2879437"/>
                </a:moveTo>
                <a:lnTo>
                  <a:pt x="4025152" y="480"/>
                </a:lnTo>
                <a:lnTo>
                  <a:pt x="4024192" y="0"/>
                </a:lnTo>
                <a:lnTo>
                  <a:pt x="4022271" y="0"/>
                </a:lnTo>
                <a:lnTo>
                  <a:pt x="4017471" y="3840"/>
                </a:lnTo>
                <a:lnTo>
                  <a:pt x="7679" y="3840"/>
                </a:lnTo>
                <a:lnTo>
                  <a:pt x="3838" y="7680"/>
                </a:lnTo>
                <a:lnTo>
                  <a:pt x="3838" y="0"/>
                </a:lnTo>
                <a:lnTo>
                  <a:pt x="1923" y="0"/>
                </a:lnTo>
                <a:lnTo>
                  <a:pt x="964" y="478"/>
                </a:lnTo>
                <a:lnTo>
                  <a:pt x="964" y="2879439"/>
                </a:lnTo>
                <a:lnTo>
                  <a:pt x="1923" y="2879918"/>
                </a:lnTo>
                <a:lnTo>
                  <a:pt x="4022271" y="2879918"/>
                </a:lnTo>
                <a:lnTo>
                  <a:pt x="7679" y="2876077"/>
                </a:lnTo>
                <a:lnTo>
                  <a:pt x="7679" y="7680"/>
                </a:lnTo>
                <a:lnTo>
                  <a:pt x="4022271" y="7680"/>
                </a:lnTo>
                <a:lnTo>
                  <a:pt x="4024192" y="2879918"/>
                </a:lnTo>
                <a:lnTo>
                  <a:pt x="4025152" y="2879437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9" name="object 349"/>
          <p:cNvSpPr/>
          <p:nvPr/>
        </p:nvSpPr>
        <p:spPr>
          <a:xfrm>
            <a:off x="1397954" y="1348526"/>
            <a:ext cx="4014592" cy="2872237"/>
          </a:xfrm>
          <a:custGeom>
            <a:avLst/>
            <a:gdLst/>
            <a:ahLst/>
            <a:cxnLst/>
            <a:rect l="l" t="t" r="r" b="b"/>
            <a:pathLst>
              <a:path w="4014592" h="2872237">
                <a:moveTo>
                  <a:pt x="4014592" y="0"/>
                </a:moveTo>
                <a:lnTo>
                  <a:pt x="4009791" y="0"/>
                </a:lnTo>
                <a:lnTo>
                  <a:pt x="4009791" y="2864556"/>
                </a:lnTo>
                <a:lnTo>
                  <a:pt x="0" y="2864556"/>
                </a:lnTo>
                <a:lnTo>
                  <a:pt x="0" y="2868396"/>
                </a:lnTo>
                <a:lnTo>
                  <a:pt x="4014592" y="2872237"/>
                </a:lnTo>
                <a:lnTo>
                  <a:pt x="4009791" y="2868396"/>
                </a:lnTo>
                <a:lnTo>
                  <a:pt x="4014592" y="2864556"/>
                </a:lnTo>
                <a:lnTo>
                  <a:pt x="4014592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0" name="object 350"/>
          <p:cNvSpPr/>
          <p:nvPr/>
        </p:nvSpPr>
        <p:spPr>
          <a:xfrm>
            <a:off x="1394114" y="1340845"/>
            <a:ext cx="4018432" cy="2872237"/>
          </a:xfrm>
          <a:custGeom>
            <a:avLst/>
            <a:gdLst/>
            <a:ahLst/>
            <a:cxnLst/>
            <a:rect l="l" t="t" r="r" b="b"/>
            <a:pathLst>
              <a:path w="4018432" h="2872237">
                <a:moveTo>
                  <a:pt x="0" y="2872237"/>
                </a:moveTo>
                <a:lnTo>
                  <a:pt x="0" y="7680"/>
                </a:lnTo>
                <a:lnTo>
                  <a:pt x="3840" y="3840"/>
                </a:lnTo>
                <a:lnTo>
                  <a:pt x="4013632" y="3840"/>
                </a:lnTo>
                <a:lnTo>
                  <a:pt x="4018432" y="0"/>
                </a:lnTo>
                <a:lnTo>
                  <a:pt x="0" y="0"/>
                </a:lnTo>
                <a:lnTo>
                  <a:pt x="0" y="2872237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1" name="object 351"/>
          <p:cNvSpPr/>
          <p:nvPr/>
        </p:nvSpPr>
        <p:spPr>
          <a:xfrm>
            <a:off x="3096143" y="4120926"/>
            <a:ext cx="81594" cy="134401"/>
          </a:xfrm>
          <a:custGeom>
            <a:avLst/>
            <a:gdLst/>
            <a:ahLst/>
            <a:cxnLst/>
            <a:rect l="l" t="t" r="r" b="b"/>
            <a:pathLst>
              <a:path w="81594" h="134401">
                <a:moveTo>
                  <a:pt x="55686" y="113278"/>
                </a:moveTo>
                <a:lnTo>
                  <a:pt x="55686" y="1920"/>
                </a:lnTo>
                <a:lnTo>
                  <a:pt x="54726" y="960"/>
                </a:lnTo>
                <a:lnTo>
                  <a:pt x="52791" y="960"/>
                </a:lnTo>
                <a:lnTo>
                  <a:pt x="51846" y="0"/>
                </a:lnTo>
                <a:lnTo>
                  <a:pt x="36484" y="0"/>
                </a:lnTo>
                <a:lnTo>
                  <a:pt x="35524" y="960"/>
                </a:lnTo>
                <a:lnTo>
                  <a:pt x="32644" y="960"/>
                </a:lnTo>
                <a:lnTo>
                  <a:pt x="32644" y="1920"/>
                </a:lnTo>
                <a:lnTo>
                  <a:pt x="3840" y="20162"/>
                </a:lnTo>
                <a:lnTo>
                  <a:pt x="2880" y="21107"/>
                </a:lnTo>
                <a:lnTo>
                  <a:pt x="1920" y="21107"/>
                </a:lnTo>
                <a:lnTo>
                  <a:pt x="1920" y="22082"/>
                </a:lnTo>
                <a:lnTo>
                  <a:pt x="960" y="22082"/>
                </a:lnTo>
                <a:lnTo>
                  <a:pt x="960" y="23042"/>
                </a:lnTo>
                <a:lnTo>
                  <a:pt x="0" y="24002"/>
                </a:lnTo>
                <a:lnTo>
                  <a:pt x="0" y="37444"/>
                </a:lnTo>
                <a:lnTo>
                  <a:pt x="960" y="38389"/>
                </a:lnTo>
                <a:lnTo>
                  <a:pt x="960" y="39349"/>
                </a:lnTo>
                <a:lnTo>
                  <a:pt x="1920" y="40325"/>
                </a:lnTo>
                <a:lnTo>
                  <a:pt x="3840" y="40325"/>
                </a:lnTo>
                <a:lnTo>
                  <a:pt x="4800" y="39349"/>
                </a:lnTo>
                <a:lnTo>
                  <a:pt x="5760" y="39349"/>
                </a:lnTo>
                <a:lnTo>
                  <a:pt x="7680" y="38389"/>
                </a:lnTo>
                <a:lnTo>
                  <a:pt x="28803" y="26883"/>
                </a:lnTo>
                <a:lnTo>
                  <a:pt x="28803" y="113278"/>
                </a:lnTo>
                <a:lnTo>
                  <a:pt x="2880" y="113278"/>
                </a:lnTo>
                <a:lnTo>
                  <a:pt x="2880" y="114239"/>
                </a:lnTo>
                <a:lnTo>
                  <a:pt x="1920" y="114239"/>
                </a:lnTo>
                <a:lnTo>
                  <a:pt x="1920" y="115199"/>
                </a:lnTo>
                <a:lnTo>
                  <a:pt x="960" y="115199"/>
                </a:lnTo>
                <a:lnTo>
                  <a:pt x="960" y="117119"/>
                </a:lnTo>
                <a:lnTo>
                  <a:pt x="0" y="119024"/>
                </a:lnTo>
                <a:lnTo>
                  <a:pt x="0" y="127680"/>
                </a:lnTo>
                <a:lnTo>
                  <a:pt x="960" y="128640"/>
                </a:lnTo>
                <a:lnTo>
                  <a:pt x="960" y="131521"/>
                </a:lnTo>
                <a:lnTo>
                  <a:pt x="1920" y="132481"/>
                </a:lnTo>
                <a:lnTo>
                  <a:pt x="1920" y="133426"/>
                </a:lnTo>
                <a:lnTo>
                  <a:pt x="2880" y="133426"/>
                </a:lnTo>
                <a:lnTo>
                  <a:pt x="2880" y="134401"/>
                </a:lnTo>
                <a:lnTo>
                  <a:pt x="78714" y="134401"/>
                </a:lnTo>
                <a:lnTo>
                  <a:pt x="78714" y="133426"/>
                </a:lnTo>
                <a:lnTo>
                  <a:pt x="79674" y="133426"/>
                </a:lnTo>
                <a:lnTo>
                  <a:pt x="80634" y="132481"/>
                </a:lnTo>
                <a:lnTo>
                  <a:pt x="80634" y="131521"/>
                </a:lnTo>
                <a:lnTo>
                  <a:pt x="81594" y="129585"/>
                </a:lnTo>
                <a:lnTo>
                  <a:pt x="81594" y="116159"/>
                </a:lnTo>
                <a:lnTo>
                  <a:pt x="80634" y="115199"/>
                </a:lnTo>
                <a:lnTo>
                  <a:pt x="79674" y="114239"/>
                </a:lnTo>
                <a:lnTo>
                  <a:pt x="78714" y="113278"/>
                </a:lnTo>
                <a:lnTo>
                  <a:pt x="55686" y="11327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2" name="object 352"/>
          <p:cNvSpPr/>
          <p:nvPr/>
        </p:nvSpPr>
        <p:spPr>
          <a:xfrm>
            <a:off x="3220943" y="4166997"/>
            <a:ext cx="5760" cy="39364"/>
          </a:xfrm>
          <a:custGeom>
            <a:avLst/>
            <a:gdLst/>
            <a:ahLst/>
            <a:cxnLst/>
            <a:rect l="l" t="t" r="r" b="b"/>
            <a:pathLst>
              <a:path w="5760" h="39364">
                <a:moveTo>
                  <a:pt x="5760" y="39364"/>
                </a:moveTo>
                <a:lnTo>
                  <a:pt x="2880" y="11521"/>
                </a:lnTo>
                <a:lnTo>
                  <a:pt x="1920" y="8641"/>
                </a:lnTo>
                <a:lnTo>
                  <a:pt x="960" y="5775"/>
                </a:lnTo>
                <a:lnTo>
                  <a:pt x="960" y="2880"/>
                </a:lnTo>
                <a:lnTo>
                  <a:pt x="0" y="0"/>
                </a:lnTo>
                <a:lnTo>
                  <a:pt x="0" y="38404"/>
                </a:lnTo>
                <a:lnTo>
                  <a:pt x="5760" y="393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3" name="object 353"/>
          <p:cNvSpPr/>
          <p:nvPr/>
        </p:nvSpPr>
        <p:spPr>
          <a:xfrm>
            <a:off x="3195020" y="4119966"/>
            <a:ext cx="91196" cy="137266"/>
          </a:xfrm>
          <a:custGeom>
            <a:avLst/>
            <a:gdLst/>
            <a:ahLst/>
            <a:cxnLst/>
            <a:rect l="l" t="t" r="r" b="b"/>
            <a:pathLst>
              <a:path w="91196" h="137266">
                <a:moveTo>
                  <a:pt x="38404" y="65272"/>
                </a:moveTo>
                <a:lnTo>
                  <a:pt x="35524" y="64312"/>
                </a:lnTo>
                <a:lnTo>
                  <a:pt x="33604" y="63352"/>
                </a:lnTo>
                <a:lnTo>
                  <a:pt x="31683" y="61432"/>
                </a:lnTo>
                <a:lnTo>
                  <a:pt x="29763" y="60472"/>
                </a:lnTo>
                <a:lnTo>
                  <a:pt x="28803" y="58552"/>
                </a:lnTo>
                <a:lnTo>
                  <a:pt x="31683" y="86395"/>
                </a:lnTo>
                <a:lnTo>
                  <a:pt x="44165" y="86395"/>
                </a:lnTo>
                <a:lnTo>
                  <a:pt x="49926" y="85435"/>
                </a:lnTo>
                <a:lnTo>
                  <a:pt x="53766" y="83515"/>
                </a:lnTo>
                <a:lnTo>
                  <a:pt x="58552" y="82555"/>
                </a:lnTo>
                <a:lnTo>
                  <a:pt x="62392" y="80634"/>
                </a:lnTo>
                <a:lnTo>
                  <a:pt x="65272" y="78714"/>
                </a:lnTo>
                <a:lnTo>
                  <a:pt x="65272" y="83515"/>
                </a:lnTo>
                <a:lnTo>
                  <a:pt x="64312" y="88315"/>
                </a:lnTo>
                <a:lnTo>
                  <a:pt x="63352" y="93116"/>
                </a:lnTo>
                <a:lnTo>
                  <a:pt x="62392" y="97917"/>
                </a:lnTo>
                <a:lnTo>
                  <a:pt x="60472" y="101757"/>
                </a:lnTo>
                <a:lnTo>
                  <a:pt x="57607" y="105597"/>
                </a:lnTo>
                <a:lnTo>
                  <a:pt x="55671" y="108478"/>
                </a:lnTo>
                <a:lnTo>
                  <a:pt x="51831" y="111358"/>
                </a:lnTo>
                <a:lnTo>
                  <a:pt x="47990" y="113278"/>
                </a:lnTo>
                <a:lnTo>
                  <a:pt x="44165" y="115199"/>
                </a:lnTo>
                <a:lnTo>
                  <a:pt x="39364" y="116159"/>
                </a:lnTo>
                <a:lnTo>
                  <a:pt x="24002" y="116159"/>
                </a:lnTo>
                <a:lnTo>
                  <a:pt x="22082" y="115199"/>
                </a:lnTo>
                <a:lnTo>
                  <a:pt x="19202" y="115199"/>
                </a:lnTo>
                <a:lnTo>
                  <a:pt x="17282" y="114239"/>
                </a:lnTo>
                <a:lnTo>
                  <a:pt x="15361" y="113278"/>
                </a:lnTo>
                <a:lnTo>
                  <a:pt x="13441" y="113278"/>
                </a:lnTo>
                <a:lnTo>
                  <a:pt x="11521" y="112318"/>
                </a:lnTo>
                <a:lnTo>
                  <a:pt x="5760" y="112318"/>
                </a:lnTo>
                <a:lnTo>
                  <a:pt x="5760" y="113278"/>
                </a:lnTo>
                <a:lnTo>
                  <a:pt x="4800" y="114239"/>
                </a:lnTo>
                <a:lnTo>
                  <a:pt x="4800" y="127680"/>
                </a:lnTo>
                <a:lnTo>
                  <a:pt x="5760" y="129600"/>
                </a:lnTo>
                <a:lnTo>
                  <a:pt x="5760" y="130545"/>
                </a:lnTo>
                <a:lnTo>
                  <a:pt x="6720" y="131521"/>
                </a:lnTo>
                <a:lnTo>
                  <a:pt x="7680" y="131521"/>
                </a:lnTo>
                <a:lnTo>
                  <a:pt x="8641" y="132481"/>
                </a:lnTo>
                <a:lnTo>
                  <a:pt x="10561" y="133441"/>
                </a:lnTo>
                <a:lnTo>
                  <a:pt x="12481" y="134386"/>
                </a:lnTo>
                <a:lnTo>
                  <a:pt x="14401" y="134386"/>
                </a:lnTo>
                <a:lnTo>
                  <a:pt x="16322" y="135361"/>
                </a:lnTo>
                <a:lnTo>
                  <a:pt x="19202" y="136321"/>
                </a:lnTo>
                <a:lnTo>
                  <a:pt x="21122" y="136321"/>
                </a:lnTo>
                <a:lnTo>
                  <a:pt x="24002" y="137266"/>
                </a:lnTo>
                <a:lnTo>
                  <a:pt x="42245" y="137266"/>
                </a:lnTo>
                <a:lnTo>
                  <a:pt x="48950" y="136321"/>
                </a:lnTo>
                <a:lnTo>
                  <a:pt x="54726" y="134386"/>
                </a:lnTo>
                <a:lnTo>
                  <a:pt x="61447" y="131521"/>
                </a:lnTo>
                <a:lnTo>
                  <a:pt x="66233" y="128640"/>
                </a:lnTo>
                <a:lnTo>
                  <a:pt x="71033" y="125760"/>
                </a:lnTo>
                <a:lnTo>
                  <a:pt x="74874" y="121920"/>
                </a:lnTo>
                <a:lnTo>
                  <a:pt x="78714" y="117119"/>
                </a:lnTo>
                <a:lnTo>
                  <a:pt x="81594" y="112318"/>
                </a:lnTo>
                <a:lnTo>
                  <a:pt x="83515" y="107518"/>
                </a:lnTo>
                <a:lnTo>
                  <a:pt x="86395" y="101757"/>
                </a:lnTo>
                <a:lnTo>
                  <a:pt x="87355" y="95996"/>
                </a:lnTo>
                <a:lnTo>
                  <a:pt x="89275" y="91196"/>
                </a:lnTo>
                <a:lnTo>
                  <a:pt x="90236" y="85435"/>
                </a:lnTo>
                <a:lnTo>
                  <a:pt x="91196" y="79674"/>
                </a:lnTo>
                <a:lnTo>
                  <a:pt x="91196" y="45125"/>
                </a:lnTo>
                <a:lnTo>
                  <a:pt x="90236" y="40309"/>
                </a:lnTo>
                <a:lnTo>
                  <a:pt x="89275" y="35524"/>
                </a:lnTo>
                <a:lnTo>
                  <a:pt x="88315" y="30723"/>
                </a:lnTo>
                <a:lnTo>
                  <a:pt x="86395" y="25923"/>
                </a:lnTo>
                <a:lnTo>
                  <a:pt x="85435" y="21122"/>
                </a:lnTo>
                <a:lnTo>
                  <a:pt x="82555" y="18242"/>
                </a:lnTo>
                <a:lnTo>
                  <a:pt x="80634" y="14401"/>
                </a:lnTo>
                <a:lnTo>
                  <a:pt x="77754" y="10561"/>
                </a:lnTo>
                <a:lnTo>
                  <a:pt x="74874" y="7680"/>
                </a:lnTo>
                <a:lnTo>
                  <a:pt x="71033" y="5760"/>
                </a:lnTo>
                <a:lnTo>
                  <a:pt x="67193" y="2880"/>
                </a:lnTo>
                <a:lnTo>
                  <a:pt x="62392" y="1920"/>
                </a:lnTo>
                <a:lnTo>
                  <a:pt x="57607" y="0"/>
                </a:lnTo>
                <a:lnTo>
                  <a:pt x="38404" y="0"/>
                </a:lnTo>
                <a:lnTo>
                  <a:pt x="31683" y="960"/>
                </a:lnTo>
                <a:lnTo>
                  <a:pt x="25923" y="2880"/>
                </a:lnTo>
                <a:lnTo>
                  <a:pt x="20162" y="5760"/>
                </a:lnTo>
                <a:lnTo>
                  <a:pt x="15361" y="8641"/>
                </a:lnTo>
                <a:lnTo>
                  <a:pt x="11521" y="12481"/>
                </a:lnTo>
                <a:lnTo>
                  <a:pt x="7680" y="17282"/>
                </a:lnTo>
                <a:lnTo>
                  <a:pt x="4800" y="22067"/>
                </a:lnTo>
                <a:lnTo>
                  <a:pt x="2880" y="26883"/>
                </a:lnTo>
                <a:lnTo>
                  <a:pt x="960" y="32628"/>
                </a:lnTo>
                <a:lnTo>
                  <a:pt x="0" y="39349"/>
                </a:lnTo>
                <a:lnTo>
                  <a:pt x="0" y="57591"/>
                </a:lnTo>
                <a:lnTo>
                  <a:pt x="1920" y="62392"/>
                </a:lnTo>
                <a:lnTo>
                  <a:pt x="2880" y="67193"/>
                </a:lnTo>
                <a:lnTo>
                  <a:pt x="5760" y="71993"/>
                </a:lnTo>
                <a:lnTo>
                  <a:pt x="8641" y="74874"/>
                </a:lnTo>
                <a:lnTo>
                  <a:pt x="11521" y="78714"/>
                </a:lnTo>
                <a:lnTo>
                  <a:pt x="15361" y="81594"/>
                </a:lnTo>
                <a:lnTo>
                  <a:pt x="20162" y="83515"/>
                </a:lnTo>
                <a:lnTo>
                  <a:pt x="25923" y="85435"/>
                </a:lnTo>
                <a:lnTo>
                  <a:pt x="25923" y="40309"/>
                </a:lnTo>
                <a:lnTo>
                  <a:pt x="26883" y="37444"/>
                </a:lnTo>
                <a:lnTo>
                  <a:pt x="26883" y="34564"/>
                </a:lnTo>
                <a:lnTo>
                  <a:pt x="27843" y="31683"/>
                </a:lnTo>
                <a:lnTo>
                  <a:pt x="29763" y="28803"/>
                </a:lnTo>
                <a:lnTo>
                  <a:pt x="30723" y="26883"/>
                </a:lnTo>
                <a:lnTo>
                  <a:pt x="32644" y="24963"/>
                </a:lnTo>
                <a:lnTo>
                  <a:pt x="34564" y="23042"/>
                </a:lnTo>
                <a:lnTo>
                  <a:pt x="36484" y="22067"/>
                </a:lnTo>
                <a:lnTo>
                  <a:pt x="39364" y="21122"/>
                </a:lnTo>
                <a:lnTo>
                  <a:pt x="42245" y="20162"/>
                </a:lnTo>
                <a:lnTo>
                  <a:pt x="47990" y="20162"/>
                </a:lnTo>
                <a:lnTo>
                  <a:pt x="50886" y="21122"/>
                </a:lnTo>
                <a:lnTo>
                  <a:pt x="53766" y="22067"/>
                </a:lnTo>
                <a:lnTo>
                  <a:pt x="55671" y="24003"/>
                </a:lnTo>
                <a:lnTo>
                  <a:pt x="58552" y="25923"/>
                </a:lnTo>
                <a:lnTo>
                  <a:pt x="59512" y="28803"/>
                </a:lnTo>
                <a:lnTo>
                  <a:pt x="61447" y="31683"/>
                </a:lnTo>
                <a:lnTo>
                  <a:pt x="62392" y="35524"/>
                </a:lnTo>
                <a:lnTo>
                  <a:pt x="63352" y="40309"/>
                </a:lnTo>
                <a:lnTo>
                  <a:pt x="64312" y="45125"/>
                </a:lnTo>
                <a:lnTo>
                  <a:pt x="64312" y="58552"/>
                </a:lnTo>
                <a:lnTo>
                  <a:pt x="62392" y="60472"/>
                </a:lnTo>
                <a:lnTo>
                  <a:pt x="58552" y="62392"/>
                </a:lnTo>
                <a:lnTo>
                  <a:pt x="55671" y="63352"/>
                </a:lnTo>
                <a:lnTo>
                  <a:pt x="51831" y="65272"/>
                </a:lnTo>
                <a:lnTo>
                  <a:pt x="38404" y="6527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4" name="object 354"/>
          <p:cNvSpPr/>
          <p:nvPr/>
        </p:nvSpPr>
        <p:spPr>
          <a:xfrm>
            <a:off x="3327501" y="4169877"/>
            <a:ext cx="5760" cy="36484"/>
          </a:xfrm>
          <a:custGeom>
            <a:avLst/>
            <a:gdLst/>
            <a:ahLst/>
            <a:cxnLst/>
            <a:rect l="l" t="t" r="r" b="b"/>
            <a:pathLst>
              <a:path w="5760" h="36484">
                <a:moveTo>
                  <a:pt x="5760" y="36484"/>
                </a:moveTo>
                <a:lnTo>
                  <a:pt x="5760" y="11521"/>
                </a:lnTo>
                <a:lnTo>
                  <a:pt x="4800" y="10561"/>
                </a:lnTo>
                <a:lnTo>
                  <a:pt x="2880" y="8641"/>
                </a:lnTo>
                <a:lnTo>
                  <a:pt x="1920" y="5760"/>
                </a:lnTo>
                <a:lnTo>
                  <a:pt x="1920" y="2895"/>
                </a:lnTo>
                <a:lnTo>
                  <a:pt x="960" y="0"/>
                </a:lnTo>
                <a:lnTo>
                  <a:pt x="0" y="35524"/>
                </a:lnTo>
                <a:lnTo>
                  <a:pt x="5760" y="3648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5" name="object 355"/>
          <p:cNvSpPr/>
          <p:nvPr/>
        </p:nvSpPr>
        <p:spPr>
          <a:xfrm>
            <a:off x="3301578" y="4119966"/>
            <a:ext cx="92156" cy="137266"/>
          </a:xfrm>
          <a:custGeom>
            <a:avLst/>
            <a:gdLst/>
            <a:ahLst/>
            <a:cxnLst/>
            <a:rect l="l" t="t" r="r" b="b"/>
            <a:pathLst>
              <a:path w="92156" h="137266">
                <a:moveTo>
                  <a:pt x="5760" y="126720"/>
                </a:moveTo>
                <a:lnTo>
                  <a:pt x="5760" y="129600"/>
                </a:lnTo>
                <a:lnTo>
                  <a:pt x="6720" y="130545"/>
                </a:lnTo>
                <a:lnTo>
                  <a:pt x="7680" y="131521"/>
                </a:lnTo>
                <a:lnTo>
                  <a:pt x="9601" y="132481"/>
                </a:lnTo>
                <a:lnTo>
                  <a:pt x="10561" y="133441"/>
                </a:lnTo>
                <a:lnTo>
                  <a:pt x="12481" y="134386"/>
                </a:lnTo>
                <a:lnTo>
                  <a:pt x="14401" y="134386"/>
                </a:lnTo>
                <a:lnTo>
                  <a:pt x="17282" y="135361"/>
                </a:lnTo>
                <a:lnTo>
                  <a:pt x="19202" y="136321"/>
                </a:lnTo>
                <a:lnTo>
                  <a:pt x="22082" y="136321"/>
                </a:lnTo>
                <a:lnTo>
                  <a:pt x="24963" y="137266"/>
                </a:lnTo>
                <a:lnTo>
                  <a:pt x="42245" y="137266"/>
                </a:lnTo>
                <a:lnTo>
                  <a:pt x="49911" y="136321"/>
                </a:lnTo>
                <a:lnTo>
                  <a:pt x="55671" y="134386"/>
                </a:lnTo>
                <a:lnTo>
                  <a:pt x="61432" y="131521"/>
                </a:lnTo>
                <a:lnTo>
                  <a:pt x="67193" y="128640"/>
                </a:lnTo>
                <a:lnTo>
                  <a:pt x="71033" y="125760"/>
                </a:lnTo>
                <a:lnTo>
                  <a:pt x="75834" y="121920"/>
                </a:lnTo>
                <a:lnTo>
                  <a:pt x="78714" y="117119"/>
                </a:lnTo>
                <a:lnTo>
                  <a:pt x="81594" y="112318"/>
                </a:lnTo>
                <a:lnTo>
                  <a:pt x="84475" y="107518"/>
                </a:lnTo>
                <a:lnTo>
                  <a:pt x="86395" y="101757"/>
                </a:lnTo>
                <a:lnTo>
                  <a:pt x="88315" y="95996"/>
                </a:lnTo>
                <a:lnTo>
                  <a:pt x="89275" y="91196"/>
                </a:lnTo>
                <a:lnTo>
                  <a:pt x="91196" y="85435"/>
                </a:lnTo>
                <a:lnTo>
                  <a:pt x="91196" y="79674"/>
                </a:lnTo>
                <a:lnTo>
                  <a:pt x="92156" y="73914"/>
                </a:lnTo>
                <a:lnTo>
                  <a:pt x="92156" y="50871"/>
                </a:lnTo>
                <a:lnTo>
                  <a:pt x="91196" y="45125"/>
                </a:lnTo>
                <a:lnTo>
                  <a:pt x="91196" y="40309"/>
                </a:lnTo>
                <a:lnTo>
                  <a:pt x="90236" y="35524"/>
                </a:lnTo>
                <a:lnTo>
                  <a:pt x="88315" y="30723"/>
                </a:lnTo>
                <a:lnTo>
                  <a:pt x="87355" y="25923"/>
                </a:lnTo>
                <a:lnTo>
                  <a:pt x="85435" y="21122"/>
                </a:lnTo>
                <a:lnTo>
                  <a:pt x="83515" y="18242"/>
                </a:lnTo>
                <a:lnTo>
                  <a:pt x="80634" y="14401"/>
                </a:lnTo>
                <a:lnTo>
                  <a:pt x="78714" y="10561"/>
                </a:lnTo>
                <a:lnTo>
                  <a:pt x="74874" y="7680"/>
                </a:lnTo>
                <a:lnTo>
                  <a:pt x="71993" y="5760"/>
                </a:lnTo>
                <a:lnTo>
                  <a:pt x="67193" y="2880"/>
                </a:lnTo>
                <a:lnTo>
                  <a:pt x="63352" y="1920"/>
                </a:lnTo>
                <a:lnTo>
                  <a:pt x="58552" y="0"/>
                </a:lnTo>
                <a:lnTo>
                  <a:pt x="39349" y="0"/>
                </a:lnTo>
                <a:lnTo>
                  <a:pt x="32628" y="960"/>
                </a:lnTo>
                <a:lnTo>
                  <a:pt x="26883" y="2880"/>
                </a:lnTo>
                <a:lnTo>
                  <a:pt x="21122" y="5760"/>
                </a:lnTo>
                <a:lnTo>
                  <a:pt x="16322" y="8641"/>
                </a:lnTo>
                <a:lnTo>
                  <a:pt x="11521" y="12481"/>
                </a:lnTo>
                <a:lnTo>
                  <a:pt x="7680" y="17282"/>
                </a:lnTo>
                <a:lnTo>
                  <a:pt x="4800" y="22067"/>
                </a:lnTo>
                <a:lnTo>
                  <a:pt x="2880" y="26883"/>
                </a:lnTo>
                <a:lnTo>
                  <a:pt x="960" y="32628"/>
                </a:lnTo>
                <a:lnTo>
                  <a:pt x="0" y="39349"/>
                </a:lnTo>
                <a:lnTo>
                  <a:pt x="0" y="51831"/>
                </a:lnTo>
                <a:lnTo>
                  <a:pt x="960" y="57591"/>
                </a:lnTo>
                <a:lnTo>
                  <a:pt x="1920" y="62392"/>
                </a:lnTo>
                <a:lnTo>
                  <a:pt x="3840" y="67193"/>
                </a:lnTo>
                <a:lnTo>
                  <a:pt x="5760" y="71993"/>
                </a:lnTo>
                <a:lnTo>
                  <a:pt x="8641" y="74874"/>
                </a:lnTo>
                <a:lnTo>
                  <a:pt x="12481" y="78714"/>
                </a:lnTo>
                <a:lnTo>
                  <a:pt x="16322" y="81594"/>
                </a:lnTo>
                <a:lnTo>
                  <a:pt x="21122" y="83515"/>
                </a:lnTo>
                <a:lnTo>
                  <a:pt x="25923" y="85435"/>
                </a:lnTo>
                <a:lnTo>
                  <a:pt x="26883" y="49911"/>
                </a:lnTo>
                <a:lnTo>
                  <a:pt x="26883" y="37444"/>
                </a:lnTo>
                <a:lnTo>
                  <a:pt x="27843" y="34564"/>
                </a:lnTo>
                <a:lnTo>
                  <a:pt x="28803" y="31683"/>
                </a:lnTo>
                <a:lnTo>
                  <a:pt x="29763" y="28803"/>
                </a:lnTo>
                <a:lnTo>
                  <a:pt x="31683" y="26883"/>
                </a:lnTo>
                <a:lnTo>
                  <a:pt x="32628" y="24963"/>
                </a:lnTo>
                <a:lnTo>
                  <a:pt x="34564" y="23042"/>
                </a:lnTo>
                <a:lnTo>
                  <a:pt x="37444" y="22067"/>
                </a:lnTo>
                <a:lnTo>
                  <a:pt x="39349" y="21122"/>
                </a:lnTo>
                <a:lnTo>
                  <a:pt x="42245" y="20162"/>
                </a:lnTo>
                <a:lnTo>
                  <a:pt x="48966" y="20162"/>
                </a:lnTo>
                <a:lnTo>
                  <a:pt x="51831" y="21122"/>
                </a:lnTo>
                <a:lnTo>
                  <a:pt x="53751" y="22067"/>
                </a:lnTo>
                <a:lnTo>
                  <a:pt x="56631" y="24003"/>
                </a:lnTo>
                <a:lnTo>
                  <a:pt x="58552" y="25923"/>
                </a:lnTo>
                <a:lnTo>
                  <a:pt x="60472" y="28803"/>
                </a:lnTo>
                <a:lnTo>
                  <a:pt x="61432" y="31683"/>
                </a:lnTo>
                <a:lnTo>
                  <a:pt x="63352" y="35524"/>
                </a:lnTo>
                <a:lnTo>
                  <a:pt x="64312" y="40309"/>
                </a:lnTo>
                <a:lnTo>
                  <a:pt x="64312" y="45125"/>
                </a:lnTo>
                <a:lnTo>
                  <a:pt x="65272" y="51831"/>
                </a:lnTo>
                <a:lnTo>
                  <a:pt x="65272" y="58552"/>
                </a:lnTo>
                <a:lnTo>
                  <a:pt x="62392" y="60472"/>
                </a:lnTo>
                <a:lnTo>
                  <a:pt x="59527" y="62392"/>
                </a:lnTo>
                <a:lnTo>
                  <a:pt x="55671" y="63352"/>
                </a:lnTo>
                <a:lnTo>
                  <a:pt x="51831" y="65272"/>
                </a:lnTo>
                <a:lnTo>
                  <a:pt x="38404" y="65272"/>
                </a:lnTo>
                <a:lnTo>
                  <a:pt x="36469" y="64312"/>
                </a:lnTo>
                <a:lnTo>
                  <a:pt x="33604" y="63352"/>
                </a:lnTo>
                <a:lnTo>
                  <a:pt x="31683" y="61432"/>
                </a:lnTo>
                <a:lnTo>
                  <a:pt x="31683" y="86395"/>
                </a:lnTo>
                <a:lnTo>
                  <a:pt x="45125" y="86395"/>
                </a:lnTo>
                <a:lnTo>
                  <a:pt x="49911" y="85435"/>
                </a:lnTo>
                <a:lnTo>
                  <a:pt x="54711" y="83515"/>
                </a:lnTo>
                <a:lnTo>
                  <a:pt x="58552" y="82555"/>
                </a:lnTo>
                <a:lnTo>
                  <a:pt x="62392" y="80634"/>
                </a:lnTo>
                <a:lnTo>
                  <a:pt x="66233" y="78714"/>
                </a:lnTo>
                <a:lnTo>
                  <a:pt x="65272" y="83515"/>
                </a:lnTo>
                <a:lnTo>
                  <a:pt x="65272" y="88315"/>
                </a:lnTo>
                <a:lnTo>
                  <a:pt x="64312" y="93116"/>
                </a:lnTo>
                <a:lnTo>
                  <a:pt x="62392" y="97917"/>
                </a:lnTo>
                <a:lnTo>
                  <a:pt x="60472" y="101757"/>
                </a:lnTo>
                <a:lnTo>
                  <a:pt x="58552" y="105597"/>
                </a:lnTo>
                <a:lnTo>
                  <a:pt x="55671" y="108478"/>
                </a:lnTo>
                <a:lnTo>
                  <a:pt x="52806" y="111358"/>
                </a:lnTo>
                <a:lnTo>
                  <a:pt x="48966" y="113278"/>
                </a:lnTo>
                <a:lnTo>
                  <a:pt x="45125" y="115199"/>
                </a:lnTo>
                <a:lnTo>
                  <a:pt x="40309" y="116159"/>
                </a:lnTo>
                <a:lnTo>
                  <a:pt x="24963" y="116159"/>
                </a:lnTo>
                <a:lnTo>
                  <a:pt x="22082" y="115199"/>
                </a:lnTo>
                <a:lnTo>
                  <a:pt x="20162" y="115199"/>
                </a:lnTo>
                <a:lnTo>
                  <a:pt x="17282" y="114239"/>
                </a:lnTo>
                <a:lnTo>
                  <a:pt x="15361" y="113278"/>
                </a:lnTo>
                <a:lnTo>
                  <a:pt x="13441" y="113278"/>
                </a:lnTo>
                <a:lnTo>
                  <a:pt x="12481" y="112318"/>
                </a:lnTo>
                <a:lnTo>
                  <a:pt x="6720" y="112318"/>
                </a:lnTo>
                <a:lnTo>
                  <a:pt x="5760" y="113278"/>
                </a:lnTo>
                <a:lnTo>
                  <a:pt x="5760" y="115199"/>
                </a:lnTo>
                <a:lnTo>
                  <a:pt x="4800" y="117119"/>
                </a:lnTo>
                <a:lnTo>
                  <a:pt x="4800" y="124800"/>
                </a:lnTo>
                <a:lnTo>
                  <a:pt x="5760" y="1267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6" name="object 356"/>
          <p:cNvSpPr/>
          <p:nvPr/>
        </p:nvSpPr>
        <p:spPr>
          <a:xfrm>
            <a:off x="3431179" y="4124766"/>
            <a:ext cx="71993" cy="132466"/>
          </a:xfrm>
          <a:custGeom>
            <a:avLst/>
            <a:gdLst/>
            <a:ahLst/>
            <a:cxnLst/>
            <a:rect l="l" t="t" r="r" b="b"/>
            <a:pathLst>
              <a:path w="71993" h="132466">
                <a:moveTo>
                  <a:pt x="14401" y="132466"/>
                </a:moveTo>
                <a:lnTo>
                  <a:pt x="31668" y="132466"/>
                </a:lnTo>
                <a:lnTo>
                  <a:pt x="39349" y="130561"/>
                </a:lnTo>
                <a:lnTo>
                  <a:pt x="46070" y="127680"/>
                </a:lnTo>
                <a:lnTo>
                  <a:pt x="51831" y="124800"/>
                </a:lnTo>
                <a:lnTo>
                  <a:pt x="56631" y="119999"/>
                </a:lnTo>
                <a:lnTo>
                  <a:pt x="60472" y="114239"/>
                </a:lnTo>
                <a:lnTo>
                  <a:pt x="64312" y="107518"/>
                </a:lnTo>
                <a:lnTo>
                  <a:pt x="67193" y="100797"/>
                </a:lnTo>
                <a:lnTo>
                  <a:pt x="69113" y="92156"/>
                </a:lnTo>
                <a:lnTo>
                  <a:pt x="71439" y="76698"/>
                </a:lnTo>
                <a:lnTo>
                  <a:pt x="71993" y="63352"/>
                </a:lnTo>
                <a:lnTo>
                  <a:pt x="71953" y="59588"/>
                </a:lnTo>
                <a:lnTo>
                  <a:pt x="71258" y="46511"/>
                </a:lnTo>
                <a:lnTo>
                  <a:pt x="70073" y="34549"/>
                </a:lnTo>
                <a:lnTo>
                  <a:pt x="68153" y="25923"/>
                </a:lnTo>
                <a:lnTo>
                  <a:pt x="66233" y="19202"/>
                </a:lnTo>
                <a:lnTo>
                  <a:pt x="62392" y="13441"/>
                </a:lnTo>
                <a:lnTo>
                  <a:pt x="58552" y="6720"/>
                </a:lnTo>
                <a:lnTo>
                  <a:pt x="53751" y="2880"/>
                </a:lnTo>
                <a:lnTo>
                  <a:pt x="47990" y="0"/>
                </a:lnTo>
                <a:lnTo>
                  <a:pt x="44150" y="43190"/>
                </a:lnTo>
                <a:lnTo>
                  <a:pt x="44150" y="83515"/>
                </a:lnTo>
                <a:lnTo>
                  <a:pt x="43190" y="87355"/>
                </a:lnTo>
                <a:lnTo>
                  <a:pt x="43190" y="90236"/>
                </a:lnTo>
                <a:lnTo>
                  <a:pt x="42230" y="94076"/>
                </a:lnTo>
                <a:lnTo>
                  <a:pt x="41269" y="96956"/>
                </a:lnTo>
                <a:lnTo>
                  <a:pt x="40309" y="99837"/>
                </a:lnTo>
                <a:lnTo>
                  <a:pt x="39349" y="101757"/>
                </a:lnTo>
                <a:lnTo>
                  <a:pt x="38389" y="104637"/>
                </a:lnTo>
                <a:lnTo>
                  <a:pt x="36469" y="105597"/>
                </a:lnTo>
                <a:lnTo>
                  <a:pt x="34549" y="107518"/>
                </a:lnTo>
                <a:lnTo>
                  <a:pt x="33588" y="109438"/>
                </a:lnTo>
                <a:lnTo>
                  <a:pt x="30708" y="110398"/>
                </a:lnTo>
                <a:lnTo>
                  <a:pt x="28788" y="110398"/>
                </a:lnTo>
                <a:lnTo>
                  <a:pt x="26868" y="111358"/>
                </a:lnTo>
                <a:lnTo>
                  <a:pt x="20147" y="111358"/>
                </a:lnTo>
                <a:lnTo>
                  <a:pt x="17282" y="110398"/>
                </a:lnTo>
                <a:lnTo>
                  <a:pt x="14401" y="109438"/>
                </a:lnTo>
                <a:lnTo>
                  <a:pt x="12466" y="107518"/>
                </a:lnTo>
                <a:lnTo>
                  <a:pt x="10561" y="104637"/>
                </a:lnTo>
                <a:lnTo>
                  <a:pt x="8625" y="101757"/>
                </a:lnTo>
                <a:lnTo>
                  <a:pt x="6720" y="97916"/>
                </a:lnTo>
                <a:lnTo>
                  <a:pt x="5760" y="93116"/>
                </a:lnTo>
                <a:lnTo>
                  <a:pt x="4785" y="86395"/>
                </a:lnTo>
                <a:lnTo>
                  <a:pt x="3840" y="80634"/>
                </a:lnTo>
                <a:lnTo>
                  <a:pt x="0" y="127680"/>
                </a:lnTo>
                <a:lnTo>
                  <a:pt x="6720" y="131521"/>
                </a:lnTo>
                <a:lnTo>
                  <a:pt x="14401" y="13246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7" name="object 357"/>
          <p:cNvSpPr/>
          <p:nvPr/>
        </p:nvSpPr>
        <p:spPr>
          <a:xfrm>
            <a:off x="3408136" y="4119966"/>
            <a:ext cx="71033" cy="132481"/>
          </a:xfrm>
          <a:custGeom>
            <a:avLst/>
            <a:gdLst/>
            <a:ahLst/>
            <a:cxnLst/>
            <a:rect l="l" t="t" r="r" b="b"/>
            <a:pathLst>
              <a:path w="71033" h="132481">
                <a:moveTo>
                  <a:pt x="26883" y="85435"/>
                </a:moveTo>
                <a:lnTo>
                  <a:pt x="26883" y="52806"/>
                </a:lnTo>
                <a:lnTo>
                  <a:pt x="27828" y="47030"/>
                </a:lnTo>
                <a:lnTo>
                  <a:pt x="28803" y="41285"/>
                </a:lnTo>
                <a:lnTo>
                  <a:pt x="29763" y="36469"/>
                </a:lnTo>
                <a:lnTo>
                  <a:pt x="30708" y="32628"/>
                </a:lnTo>
                <a:lnTo>
                  <a:pt x="32644" y="28803"/>
                </a:lnTo>
                <a:lnTo>
                  <a:pt x="34549" y="25923"/>
                </a:lnTo>
                <a:lnTo>
                  <a:pt x="37444" y="24003"/>
                </a:lnTo>
                <a:lnTo>
                  <a:pt x="40325" y="22067"/>
                </a:lnTo>
                <a:lnTo>
                  <a:pt x="43190" y="21122"/>
                </a:lnTo>
                <a:lnTo>
                  <a:pt x="51831" y="21122"/>
                </a:lnTo>
                <a:lnTo>
                  <a:pt x="53751" y="22067"/>
                </a:lnTo>
                <a:lnTo>
                  <a:pt x="55671" y="23042"/>
                </a:lnTo>
                <a:lnTo>
                  <a:pt x="57591" y="24003"/>
                </a:lnTo>
                <a:lnTo>
                  <a:pt x="58552" y="24963"/>
                </a:lnTo>
                <a:lnTo>
                  <a:pt x="60472" y="26883"/>
                </a:lnTo>
                <a:lnTo>
                  <a:pt x="61432" y="28803"/>
                </a:lnTo>
                <a:lnTo>
                  <a:pt x="62392" y="30723"/>
                </a:lnTo>
                <a:lnTo>
                  <a:pt x="64312" y="33604"/>
                </a:lnTo>
                <a:lnTo>
                  <a:pt x="65272" y="36469"/>
                </a:lnTo>
                <a:lnTo>
                  <a:pt x="65272" y="40309"/>
                </a:lnTo>
                <a:lnTo>
                  <a:pt x="66233" y="44150"/>
                </a:lnTo>
                <a:lnTo>
                  <a:pt x="67193" y="47990"/>
                </a:lnTo>
                <a:lnTo>
                  <a:pt x="71033" y="4800"/>
                </a:lnTo>
                <a:lnTo>
                  <a:pt x="65272" y="960"/>
                </a:lnTo>
                <a:lnTo>
                  <a:pt x="57591" y="0"/>
                </a:lnTo>
                <a:lnTo>
                  <a:pt x="39349" y="0"/>
                </a:lnTo>
                <a:lnTo>
                  <a:pt x="31668" y="960"/>
                </a:lnTo>
                <a:lnTo>
                  <a:pt x="25923" y="4800"/>
                </a:lnTo>
                <a:lnTo>
                  <a:pt x="19202" y="7680"/>
                </a:lnTo>
                <a:lnTo>
                  <a:pt x="14401" y="12481"/>
                </a:lnTo>
                <a:lnTo>
                  <a:pt x="10561" y="18242"/>
                </a:lnTo>
                <a:lnTo>
                  <a:pt x="6720" y="24963"/>
                </a:lnTo>
                <a:lnTo>
                  <a:pt x="3840" y="31683"/>
                </a:lnTo>
                <a:lnTo>
                  <a:pt x="1920" y="40309"/>
                </a:lnTo>
                <a:lnTo>
                  <a:pt x="1575" y="43469"/>
                </a:lnTo>
                <a:lnTo>
                  <a:pt x="475" y="55736"/>
                </a:lnTo>
                <a:lnTo>
                  <a:pt x="0" y="69113"/>
                </a:lnTo>
                <a:lnTo>
                  <a:pt x="3" y="72877"/>
                </a:lnTo>
                <a:lnTo>
                  <a:pt x="337" y="85954"/>
                </a:lnTo>
                <a:lnTo>
                  <a:pt x="1920" y="97917"/>
                </a:lnTo>
                <a:lnTo>
                  <a:pt x="2880" y="106558"/>
                </a:lnTo>
                <a:lnTo>
                  <a:pt x="5760" y="113278"/>
                </a:lnTo>
                <a:lnTo>
                  <a:pt x="9601" y="119039"/>
                </a:lnTo>
                <a:lnTo>
                  <a:pt x="12481" y="124800"/>
                </a:lnTo>
                <a:lnTo>
                  <a:pt x="17282" y="129600"/>
                </a:lnTo>
                <a:lnTo>
                  <a:pt x="23042" y="132481"/>
                </a:lnTo>
                <a:lnTo>
                  <a:pt x="26883" y="8543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8" name="object 358"/>
          <p:cNvSpPr/>
          <p:nvPr/>
        </p:nvSpPr>
        <p:spPr>
          <a:xfrm>
            <a:off x="3222863" y="4006687"/>
            <a:ext cx="174711" cy="86395"/>
          </a:xfrm>
          <a:custGeom>
            <a:avLst/>
            <a:gdLst/>
            <a:ahLst/>
            <a:cxnLst/>
            <a:rect l="l" t="t" r="r" b="b"/>
            <a:pathLst>
              <a:path w="174711" h="86395">
                <a:moveTo>
                  <a:pt x="87355" y="0"/>
                </a:moveTo>
                <a:lnTo>
                  <a:pt x="0" y="43205"/>
                </a:lnTo>
                <a:lnTo>
                  <a:pt x="43190" y="43205"/>
                </a:lnTo>
                <a:lnTo>
                  <a:pt x="43190" y="86395"/>
                </a:lnTo>
                <a:lnTo>
                  <a:pt x="130545" y="86395"/>
                </a:lnTo>
                <a:lnTo>
                  <a:pt x="130545" y="43205"/>
                </a:lnTo>
                <a:lnTo>
                  <a:pt x="174711" y="43205"/>
                </a:lnTo>
                <a:lnTo>
                  <a:pt x="87355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9" name="object 359"/>
          <p:cNvSpPr/>
          <p:nvPr/>
        </p:nvSpPr>
        <p:spPr>
          <a:xfrm>
            <a:off x="2378095" y="565190"/>
            <a:ext cx="143987" cy="191033"/>
          </a:xfrm>
          <a:custGeom>
            <a:avLst/>
            <a:gdLst/>
            <a:ahLst/>
            <a:cxnLst/>
            <a:rect l="l" t="t" r="r" b="b"/>
            <a:pathLst>
              <a:path w="143987" h="191033">
                <a:moveTo>
                  <a:pt x="133426" y="191033"/>
                </a:moveTo>
                <a:lnTo>
                  <a:pt x="134386" y="191033"/>
                </a:lnTo>
                <a:lnTo>
                  <a:pt x="136306" y="190073"/>
                </a:lnTo>
                <a:lnTo>
                  <a:pt x="138226" y="190073"/>
                </a:lnTo>
                <a:lnTo>
                  <a:pt x="139186" y="189113"/>
                </a:lnTo>
                <a:lnTo>
                  <a:pt x="140147" y="188153"/>
                </a:lnTo>
                <a:lnTo>
                  <a:pt x="142067" y="187208"/>
                </a:lnTo>
                <a:lnTo>
                  <a:pt x="142067" y="186232"/>
                </a:lnTo>
                <a:lnTo>
                  <a:pt x="143027" y="185272"/>
                </a:lnTo>
                <a:lnTo>
                  <a:pt x="143987" y="183367"/>
                </a:lnTo>
                <a:lnTo>
                  <a:pt x="143987" y="3840"/>
                </a:lnTo>
                <a:lnTo>
                  <a:pt x="143027" y="2880"/>
                </a:lnTo>
                <a:lnTo>
                  <a:pt x="143027" y="1920"/>
                </a:lnTo>
                <a:lnTo>
                  <a:pt x="142067" y="1920"/>
                </a:lnTo>
                <a:lnTo>
                  <a:pt x="141107" y="960"/>
                </a:lnTo>
                <a:lnTo>
                  <a:pt x="139186" y="960"/>
                </a:lnTo>
                <a:lnTo>
                  <a:pt x="138226" y="0"/>
                </a:lnTo>
                <a:lnTo>
                  <a:pt x="126705" y="0"/>
                </a:lnTo>
                <a:lnTo>
                  <a:pt x="124785" y="960"/>
                </a:lnTo>
                <a:lnTo>
                  <a:pt x="122864" y="960"/>
                </a:lnTo>
                <a:lnTo>
                  <a:pt x="121904" y="1920"/>
                </a:lnTo>
                <a:lnTo>
                  <a:pt x="120944" y="1920"/>
                </a:lnTo>
                <a:lnTo>
                  <a:pt x="120944" y="2880"/>
                </a:lnTo>
                <a:lnTo>
                  <a:pt x="119984" y="3840"/>
                </a:lnTo>
                <a:lnTo>
                  <a:pt x="119984" y="148803"/>
                </a:lnTo>
                <a:lnTo>
                  <a:pt x="120944" y="156484"/>
                </a:lnTo>
                <a:lnTo>
                  <a:pt x="119984" y="156484"/>
                </a:lnTo>
                <a:lnTo>
                  <a:pt x="118064" y="151683"/>
                </a:lnTo>
                <a:lnTo>
                  <a:pt x="115183" y="146883"/>
                </a:lnTo>
                <a:lnTo>
                  <a:pt x="113263" y="142082"/>
                </a:lnTo>
                <a:lnTo>
                  <a:pt x="110383" y="137281"/>
                </a:lnTo>
                <a:lnTo>
                  <a:pt x="108463" y="133441"/>
                </a:lnTo>
                <a:lnTo>
                  <a:pt x="105582" y="128640"/>
                </a:lnTo>
                <a:lnTo>
                  <a:pt x="103662" y="123840"/>
                </a:lnTo>
                <a:lnTo>
                  <a:pt x="100782" y="119039"/>
                </a:lnTo>
                <a:lnTo>
                  <a:pt x="97917" y="114239"/>
                </a:lnTo>
                <a:lnTo>
                  <a:pt x="95981" y="109438"/>
                </a:lnTo>
                <a:lnTo>
                  <a:pt x="93101" y="104637"/>
                </a:lnTo>
                <a:lnTo>
                  <a:pt x="90220" y="98877"/>
                </a:lnTo>
                <a:lnTo>
                  <a:pt x="44150" y="16322"/>
                </a:lnTo>
                <a:lnTo>
                  <a:pt x="42230" y="12481"/>
                </a:lnTo>
                <a:lnTo>
                  <a:pt x="40309" y="10561"/>
                </a:lnTo>
                <a:lnTo>
                  <a:pt x="39349" y="8641"/>
                </a:lnTo>
                <a:lnTo>
                  <a:pt x="37429" y="6720"/>
                </a:lnTo>
                <a:lnTo>
                  <a:pt x="36469" y="4800"/>
                </a:lnTo>
                <a:lnTo>
                  <a:pt x="34549" y="3840"/>
                </a:lnTo>
                <a:lnTo>
                  <a:pt x="33588" y="2880"/>
                </a:lnTo>
                <a:lnTo>
                  <a:pt x="31668" y="1920"/>
                </a:lnTo>
                <a:lnTo>
                  <a:pt x="29748" y="960"/>
                </a:lnTo>
                <a:lnTo>
                  <a:pt x="5745" y="960"/>
                </a:lnTo>
                <a:lnTo>
                  <a:pt x="3840" y="2880"/>
                </a:lnTo>
                <a:lnTo>
                  <a:pt x="944" y="4800"/>
                </a:lnTo>
                <a:lnTo>
                  <a:pt x="0" y="7680"/>
                </a:lnTo>
                <a:lnTo>
                  <a:pt x="0" y="187208"/>
                </a:lnTo>
                <a:lnTo>
                  <a:pt x="944" y="188153"/>
                </a:lnTo>
                <a:lnTo>
                  <a:pt x="944" y="189113"/>
                </a:lnTo>
                <a:lnTo>
                  <a:pt x="1905" y="190073"/>
                </a:lnTo>
                <a:lnTo>
                  <a:pt x="3840" y="190073"/>
                </a:lnTo>
                <a:lnTo>
                  <a:pt x="4785" y="191033"/>
                </a:lnTo>
                <a:lnTo>
                  <a:pt x="18227" y="191033"/>
                </a:lnTo>
                <a:lnTo>
                  <a:pt x="19187" y="190073"/>
                </a:lnTo>
                <a:lnTo>
                  <a:pt x="23027" y="190073"/>
                </a:lnTo>
                <a:lnTo>
                  <a:pt x="23027" y="189113"/>
                </a:lnTo>
                <a:lnTo>
                  <a:pt x="23987" y="189113"/>
                </a:lnTo>
                <a:lnTo>
                  <a:pt x="23987" y="28803"/>
                </a:lnTo>
                <a:lnTo>
                  <a:pt x="26868" y="34564"/>
                </a:lnTo>
                <a:lnTo>
                  <a:pt x="29748" y="40325"/>
                </a:lnTo>
                <a:lnTo>
                  <a:pt x="32628" y="46085"/>
                </a:lnTo>
                <a:lnTo>
                  <a:pt x="35509" y="52806"/>
                </a:lnTo>
                <a:lnTo>
                  <a:pt x="39349" y="58567"/>
                </a:lnTo>
                <a:lnTo>
                  <a:pt x="42230" y="64328"/>
                </a:lnTo>
                <a:lnTo>
                  <a:pt x="102702" y="171846"/>
                </a:lnTo>
                <a:lnTo>
                  <a:pt x="104622" y="175686"/>
                </a:lnTo>
                <a:lnTo>
                  <a:pt x="106542" y="178551"/>
                </a:lnTo>
                <a:lnTo>
                  <a:pt x="107502" y="181432"/>
                </a:lnTo>
                <a:lnTo>
                  <a:pt x="109423" y="183367"/>
                </a:lnTo>
                <a:lnTo>
                  <a:pt x="111343" y="185272"/>
                </a:lnTo>
                <a:lnTo>
                  <a:pt x="113263" y="187208"/>
                </a:lnTo>
                <a:lnTo>
                  <a:pt x="115183" y="189113"/>
                </a:lnTo>
                <a:lnTo>
                  <a:pt x="117104" y="189113"/>
                </a:lnTo>
                <a:lnTo>
                  <a:pt x="118064" y="190073"/>
                </a:lnTo>
                <a:lnTo>
                  <a:pt x="120944" y="191033"/>
                </a:lnTo>
                <a:lnTo>
                  <a:pt x="133426" y="1910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0" name="object 360"/>
          <p:cNvSpPr/>
          <p:nvPr/>
        </p:nvSpPr>
        <p:spPr>
          <a:xfrm>
            <a:off x="2561432" y="613196"/>
            <a:ext cx="108478" cy="144947"/>
          </a:xfrm>
          <a:custGeom>
            <a:avLst/>
            <a:gdLst/>
            <a:ahLst/>
            <a:cxnLst/>
            <a:rect l="l" t="t" r="r" b="b"/>
            <a:pathLst>
              <a:path w="108478" h="144947">
                <a:moveTo>
                  <a:pt x="100812" y="17282"/>
                </a:moveTo>
                <a:lnTo>
                  <a:pt x="96972" y="12481"/>
                </a:lnTo>
                <a:lnTo>
                  <a:pt x="92171" y="8641"/>
                </a:lnTo>
                <a:lnTo>
                  <a:pt x="87355" y="5760"/>
                </a:lnTo>
                <a:lnTo>
                  <a:pt x="80650" y="2880"/>
                </a:lnTo>
                <a:lnTo>
                  <a:pt x="73929" y="960"/>
                </a:lnTo>
                <a:lnTo>
                  <a:pt x="65288" y="0"/>
                </a:lnTo>
                <a:lnTo>
                  <a:pt x="50886" y="0"/>
                </a:lnTo>
                <a:lnTo>
                  <a:pt x="46085" y="960"/>
                </a:lnTo>
                <a:lnTo>
                  <a:pt x="41285" y="1920"/>
                </a:lnTo>
                <a:lnTo>
                  <a:pt x="35524" y="2880"/>
                </a:lnTo>
                <a:lnTo>
                  <a:pt x="31683" y="3840"/>
                </a:lnTo>
                <a:lnTo>
                  <a:pt x="26883" y="4800"/>
                </a:lnTo>
                <a:lnTo>
                  <a:pt x="23042" y="6720"/>
                </a:lnTo>
                <a:lnTo>
                  <a:pt x="19202" y="7680"/>
                </a:lnTo>
                <a:lnTo>
                  <a:pt x="16337" y="9601"/>
                </a:lnTo>
                <a:lnTo>
                  <a:pt x="12496" y="11521"/>
                </a:lnTo>
                <a:lnTo>
                  <a:pt x="10561" y="13441"/>
                </a:lnTo>
                <a:lnTo>
                  <a:pt x="8641" y="14386"/>
                </a:lnTo>
                <a:lnTo>
                  <a:pt x="7680" y="15361"/>
                </a:lnTo>
                <a:lnTo>
                  <a:pt x="6720" y="16322"/>
                </a:lnTo>
                <a:lnTo>
                  <a:pt x="6720" y="20162"/>
                </a:lnTo>
                <a:lnTo>
                  <a:pt x="5775" y="22067"/>
                </a:lnTo>
                <a:lnTo>
                  <a:pt x="5775" y="25923"/>
                </a:lnTo>
                <a:lnTo>
                  <a:pt x="6720" y="26883"/>
                </a:lnTo>
                <a:lnTo>
                  <a:pt x="6720" y="30723"/>
                </a:lnTo>
                <a:lnTo>
                  <a:pt x="7680" y="30723"/>
                </a:lnTo>
                <a:lnTo>
                  <a:pt x="7680" y="31668"/>
                </a:lnTo>
                <a:lnTo>
                  <a:pt x="8641" y="32628"/>
                </a:lnTo>
                <a:lnTo>
                  <a:pt x="9616" y="33604"/>
                </a:lnTo>
                <a:lnTo>
                  <a:pt x="12496" y="33604"/>
                </a:lnTo>
                <a:lnTo>
                  <a:pt x="14401" y="32628"/>
                </a:lnTo>
                <a:lnTo>
                  <a:pt x="16337" y="31668"/>
                </a:lnTo>
                <a:lnTo>
                  <a:pt x="19202" y="29763"/>
                </a:lnTo>
                <a:lnTo>
                  <a:pt x="22082" y="27828"/>
                </a:lnTo>
                <a:lnTo>
                  <a:pt x="24963" y="26883"/>
                </a:lnTo>
                <a:lnTo>
                  <a:pt x="28803" y="24947"/>
                </a:lnTo>
                <a:lnTo>
                  <a:pt x="32644" y="23042"/>
                </a:lnTo>
                <a:lnTo>
                  <a:pt x="37444" y="22067"/>
                </a:lnTo>
                <a:lnTo>
                  <a:pt x="42245" y="20162"/>
                </a:lnTo>
                <a:lnTo>
                  <a:pt x="64328" y="20162"/>
                </a:lnTo>
                <a:lnTo>
                  <a:pt x="68168" y="22067"/>
                </a:lnTo>
                <a:lnTo>
                  <a:pt x="72008" y="23042"/>
                </a:lnTo>
                <a:lnTo>
                  <a:pt x="74889" y="24947"/>
                </a:lnTo>
                <a:lnTo>
                  <a:pt x="77769" y="27828"/>
                </a:lnTo>
                <a:lnTo>
                  <a:pt x="79689" y="30723"/>
                </a:lnTo>
                <a:lnTo>
                  <a:pt x="81610" y="33604"/>
                </a:lnTo>
                <a:lnTo>
                  <a:pt x="82570" y="37444"/>
                </a:lnTo>
                <a:lnTo>
                  <a:pt x="83530" y="41285"/>
                </a:lnTo>
                <a:lnTo>
                  <a:pt x="84490" y="46070"/>
                </a:lnTo>
                <a:lnTo>
                  <a:pt x="84490" y="61432"/>
                </a:lnTo>
                <a:lnTo>
                  <a:pt x="66248" y="61432"/>
                </a:lnTo>
                <a:lnTo>
                  <a:pt x="63339" y="61457"/>
                </a:lnTo>
                <a:lnTo>
                  <a:pt x="49955" y="62292"/>
                </a:lnTo>
                <a:lnTo>
                  <a:pt x="38404" y="64312"/>
                </a:lnTo>
                <a:lnTo>
                  <a:pt x="29763" y="65272"/>
                </a:lnTo>
                <a:lnTo>
                  <a:pt x="23042" y="68153"/>
                </a:lnTo>
                <a:lnTo>
                  <a:pt x="17282" y="71993"/>
                </a:lnTo>
                <a:lnTo>
                  <a:pt x="11521" y="75834"/>
                </a:lnTo>
                <a:lnTo>
                  <a:pt x="6720" y="80634"/>
                </a:lnTo>
                <a:lnTo>
                  <a:pt x="3840" y="85435"/>
                </a:lnTo>
                <a:lnTo>
                  <a:pt x="960" y="91196"/>
                </a:lnTo>
                <a:lnTo>
                  <a:pt x="0" y="97917"/>
                </a:lnTo>
                <a:lnTo>
                  <a:pt x="0" y="111358"/>
                </a:lnTo>
                <a:lnTo>
                  <a:pt x="960" y="117119"/>
                </a:lnTo>
                <a:lnTo>
                  <a:pt x="2895" y="121920"/>
                </a:lnTo>
                <a:lnTo>
                  <a:pt x="4800" y="126705"/>
                </a:lnTo>
                <a:lnTo>
                  <a:pt x="8641" y="131521"/>
                </a:lnTo>
                <a:lnTo>
                  <a:pt x="12496" y="134386"/>
                </a:lnTo>
                <a:lnTo>
                  <a:pt x="16337" y="138226"/>
                </a:lnTo>
                <a:lnTo>
                  <a:pt x="21122" y="141107"/>
                </a:lnTo>
                <a:lnTo>
                  <a:pt x="24963" y="110398"/>
                </a:lnTo>
                <a:lnTo>
                  <a:pt x="24963" y="95996"/>
                </a:lnTo>
                <a:lnTo>
                  <a:pt x="26883" y="93116"/>
                </a:lnTo>
                <a:lnTo>
                  <a:pt x="28803" y="90236"/>
                </a:lnTo>
                <a:lnTo>
                  <a:pt x="30723" y="87355"/>
                </a:lnTo>
                <a:lnTo>
                  <a:pt x="33604" y="85435"/>
                </a:lnTo>
                <a:lnTo>
                  <a:pt x="37444" y="82555"/>
                </a:lnTo>
                <a:lnTo>
                  <a:pt x="41285" y="81594"/>
                </a:lnTo>
                <a:lnTo>
                  <a:pt x="46085" y="80634"/>
                </a:lnTo>
                <a:lnTo>
                  <a:pt x="50886" y="78714"/>
                </a:lnTo>
                <a:lnTo>
                  <a:pt x="84490" y="78714"/>
                </a:lnTo>
                <a:lnTo>
                  <a:pt x="84490" y="106558"/>
                </a:lnTo>
                <a:lnTo>
                  <a:pt x="77769" y="113278"/>
                </a:lnTo>
                <a:lnTo>
                  <a:pt x="72008" y="118079"/>
                </a:lnTo>
                <a:lnTo>
                  <a:pt x="67208" y="120959"/>
                </a:lnTo>
                <a:lnTo>
                  <a:pt x="61447" y="124800"/>
                </a:lnTo>
                <a:lnTo>
                  <a:pt x="55686" y="126705"/>
                </a:lnTo>
                <a:lnTo>
                  <a:pt x="41285" y="126705"/>
                </a:lnTo>
                <a:lnTo>
                  <a:pt x="35524" y="123840"/>
                </a:lnTo>
                <a:lnTo>
                  <a:pt x="30723" y="119984"/>
                </a:lnTo>
                <a:lnTo>
                  <a:pt x="32644" y="143987"/>
                </a:lnTo>
                <a:lnTo>
                  <a:pt x="38404" y="144947"/>
                </a:lnTo>
                <a:lnTo>
                  <a:pt x="53766" y="144947"/>
                </a:lnTo>
                <a:lnTo>
                  <a:pt x="61447" y="143027"/>
                </a:lnTo>
                <a:lnTo>
                  <a:pt x="68168" y="140147"/>
                </a:lnTo>
                <a:lnTo>
                  <a:pt x="74889" y="136306"/>
                </a:lnTo>
                <a:lnTo>
                  <a:pt x="81610" y="131521"/>
                </a:lnTo>
                <a:lnTo>
                  <a:pt x="87355" y="125745"/>
                </a:lnTo>
                <a:lnTo>
                  <a:pt x="87355" y="140147"/>
                </a:lnTo>
                <a:lnTo>
                  <a:pt x="88331" y="141107"/>
                </a:lnTo>
                <a:lnTo>
                  <a:pt x="89291" y="142067"/>
                </a:lnTo>
                <a:lnTo>
                  <a:pt x="90251" y="142067"/>
                </a:lnTo>
                <a:lnTo>
                  <a:pt x="92171" y="143027"/>
                </a:lnTo>
                <a:lnTo>
                  <a:pt x="103692" y="143027"/>
                </a:lnTo>
                <a:lnTo>
                  <a:pt x="105597" y="142067"/>
                </a:lnTo>
                <a:lnTo>
                  <a:pt x="106558" y="142067"/>
                </a:lnTo>
                <a:lnTo>
                  <a:pt x="107533" y="141107"/>
                </a:lnTo>
                <a:lnTo>
                  <a:pt x="108478" y="141107"/>
                </a:lnTo>
                <a:lnTo>
                  <a:pt x="108478" y="41285"/>
                </a:lnTo>
                <a:lnTo>
                  <a:pt x="107533" y="34564"/>
                </a:lnTo>
                <a:lnTo>
                  <a:pt x="105597" y="27828"/>
                </a:lnTo>
                <a:lnTo>
                  <a:pt x="103692" y="22067"/>
                </a:lnTo>
                <a:lnTo>
                  <a:pt x="100812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1" name="object 361"/>
          <p:cNvSpPr/>
          <p:nvPr/>
        </p:nvSpPr>
        <p:spPr>
          <a:xfrm>
            <a:off x="2582555" y="723595"/>
            <a:ext cx="11521" cy="33588"/>
          </a:xfrm>
          <a:custGeom>
            <a:avLst/>
            <a:gdLst/>
            <a:ahLst/>
            <a:cxnLst/>
            <a:rect l="l" t="t" r="r" b="b"/>
            <a:pathLst>
              <a:path w="11521" h="33588">
                <a:moveTo>
                  <a:pt x="5760" y="5745"/>
                </a:moveTo>
                <a:lnTo>
                  <a:pt x="3840" y="0"/>
                </a:lnTo>
                <a:lnTo>
                  <a:pt x="0" y="30708"/>
                </a:lnTo>
                <a:lnTo>
                  <a:pt x="5760" y="31668"/>
                </a:lnTo>
                <a:lnTo>
                  <a:pt x="11521" y="33588"/>
                </a:lnTo>
                <a:lnTo>
                  <a:pt x="9601" y="9585"/>
                </a:lnTo>
                <a:lnTo>
                  <a:pt x="5760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2" name="object 362"/>
          <p:cNvSpPr/>
          <p:nvPr/>
        </p:nvSpPr>
        <p:spPr>
          <a:xfrm>
            <a:off x="2693913" y="579592"/>
            <a:ext cx="86395" cy="178551"/>
          </a:xfrm>
          <a:custGeom>
            <a:avLst/>
            <a:gdLst/>
            <a:ahLst/>
            <a:cxnLst/>
            <a:rect l="l" t="t" r="r" b="b"/>
            <a:pathLst>
              <a:path w="86395" h="178551">
                <a:moveTo>
                  <a:pt x="960" y="52806"/>
                </a:moveTo>
                <a:lnTo>
                  <a:pt x="1920" y="53766"/>
                </a:lnTo>
                <a:lnTo>
                  <a:pt x="2880" y="55671"/>
                </a:lnTo>
                <a:lnTo>
                  <a:pt x="3840" y="56647"/>
                </a:lnTo>
                <a:lnTo>
                  <a:pt x="24002" y="56647"/>
                </a:lnTo>
                <a:lnTo>
                  <a:pt x="24002" y="147843"/>
                </a:lnTo>
                <a:lnTo>
                  <a:pt x="25923" y="153588"/>
                </a:lnTo>
                <a:lnTo>
                  <a:pt x="26883" y="159349"/>
                </a:lnTo>
                <a:lnTo>
                  <a:pt x="29763" y="164150"/>
                </a:lnTo>
                <a:lnTo>
                  <a:pt x="32644" y="167990"/>
                </a:lnTo>
                <a:lnTo>
                  <a:pt x="35524" y="170870"/>
                </a:lnTo>
                <a:lnTo>
                  <a:pt x="40325" y="173751"/>
                </a:lnTo>
                <a:lnTo>
                  <a:pt x="45125" y="175671"/>
                </a:lnTo>
                <a:lnTo>
                  <a:pt x="49926" y="177591"/>
                </a:lnTo>
                <a:lnTo>
                  <a:pt x="55686" y="178551"/>
                </a:lnTo>
                <a:lnTo>
                  <a:pt x="67193" y="178551"/>
                </a:lnTo>
                <a:lnTo>
                  <a:pt x="69128" y="177591"/>
                </a:lnTo>
                <a:lnTo>
                  <a:pt x="73913" y="177591"/>
                </a:lnTo>
                <a:lnTo>
                  <a:pt x="75849" y="176631"/>
                </a:lnTo>
                <a:lnTo>
                  <a:pt x="77754" y="176631"/>
                </a:lnTo>
                <a:lnTo>
                  <a:pt x="79689" y="175671"/>
                </a:lnTo>
                <a:lnTo>
                  <a:pt x="80634" y="175671"/>
                </a:lnTo>
                <a:lnTo>
                  <a:pt x="82555" y="174711"/>
                </a:lnTo>
                <a:lnTo>
                  <a:pt x="83515" y="173751"/>
                </a:lnTo>
                <a:lnTo>
                  <a:pt x="84475" y="172806"/>
                </a:lnTo>
                <a:lnTo>
                  <a:pt x="85435" y="171830"/>
                </a:lnTo>
                <a:lnTo>
                  <a:pt x="85435" y="170870"/>
                </a:lnTo>
                <a:lnTo>
                  <a:pt x="86395" y="168965"/>
                </a:lnTo>
                <a:lnTo>
                  <a:pt x="86395" y="156469"/>
                </a:lnTo>
                <a:lnTo>
                  <a:pt x="85435" y="155524"/>
                </a:lnTo>
                <a:lnTo>
                  <a:pt x="85435" y="154564"/>
                </a:lnTo>
                <a:lnTo>
                  <a:pt x="84475" y="154564"/>
                </a:lnTo>
                <a:lnTo>
                  <a:pt x="84475" y="153588"/>
                </a:lnTo>
                <a:lnTo>
                  <a:pt x="81594" y="153588"/>
                </a:lnTo>
                <a:lnTo>
                  <a:pt x="80634" y="154564"/>
                </a:lnTo>
                <a:lnTo>
                  <a:pt x="79689" y="154564"/>
                </a:lnTo>
                <a:lnTo>
                  <a:pt x="78714" y="155524"/>
                </a:lnTo>
                <a:lnTo>
                  <a:pt x="76794" y="155524"/>
                </a:lnTo>
                <a:lnTo>
                  <a:pt x="75849" y="156469"/>
                </a:lnTo>
                <a:lnTo>
                  <a:pt x="73913" y="156469"/>
                </a:lnTo>
                <a:lnTo>
                  <a:pt x="72969" y="157444"/>
                </a:lnTo>
                <a:lnTo>
                  <a:pt x="59512" y="157444"/>
                </a:lnTo>
                <a:lnTo>
                  <a:pt x="54726" y="155524"/>
                </a:lnTo>
                <a:lnTo>
                  <a:pt x="51846" y="150723"/>
                </a:lnTo>
                <a:lnTo>
                  <a:pt x="48966" y="145907"/>
                </a:lnTo>
                <a:lnTo>
                  <a:pt x="48006" y="139202"/>
                </a:lnTo>
                <a:lnTo>
                  <a:pt x="48006" y="56647"/>
                </a:lnTo>
                <a:lnTo>
                  <a:pt x="83515" y="56647"/>
                </a:lnTo>
                <a:lnTo>
                  <a:pt x="84475" y="55671"/>
                </a:lnTo>
                <a:lnTo>
                  <a:pt x="85435" y="53766"/>
                </a:lnTo>
                <a:lnTo>
                  <a:pt x="86395" y="52806"/>
                </a:lnTo>
                <a:lnTo>
                  <a:pt x="86395" y="40325"/>
                </a:lnTo>
                <a:lnTo>
                  <a:pt x="85435" y="39364"/>
                </a:lnTo>
                <a:lnTo>
                  <a:pt x="85435" y="37444"/>
                </a:lnTo>
                <a:lnTo>
                  <a:pt x="83515" y="37444"/>
                </a:lnTo>
                <a:lnTo>
                  <a:pt x="83515" y="36484"/>
                </a:lnTo>
                <a:lnTo>
                  <a:pt x="48006" y="36484"/>
                </a:lnTo>
                <a:lnTo>
                  <a:pt x="48006" y="3840"/>
                </a:lnTo>
                <a:lnTo>
                  <a:pt x="47045" y="2880"/>
                </a:lnTo>
                <a:lnTo>
                  <a:pt x="46085" y="1920"/>
                </a:lnTo>
                <a:lnTo>
                  <a:pt x="45125" y="1920"/>
                </a:lnTo>
                <a:lnTo>
                  <a:pt x="44165" y="960"/>
                </a:lnTo>
                <a:lnTo>
                  <a:pt x="41285" y="960"/>
                </a:lnTo>
                <a:lnTo>
                  <a:pt x="40325" y="0"/>
                </a:lnTo>
                <a:lnTo>
                  <a:pt x="33604" y="0"/>
                </a:lnTo>
                <a:lnTo>
                  <a:pt x="31683" y="960"/>
                </a:lnTo>
                <a:lnTo>
                  <a:pt x="26883" y="960"/>
                </a:lnTo>
                <a:lnTo>
                  <a:pt x="25923" y="1920"/>
                </a:lnTo>
                <a:lnTo>
                  <a:pt x="24963" y="1920"/>
                </a:lnTo>
                <a:lnTo>
                  <a:pt x="24002" y="2880"/>
                </a:lnTo>
                <a:lnTo>
                  <a:pt x="24002" y="36484"/>
                </a:lnTo>
                <a:lnTo>
                  <a:pt x="3840" y="36484"/>
                </a:lnTo>
                <a:lnTo>
                  <a:pt x="2880" y="37444"/>
                </a:lnTo>
                <a:lnTo>
                  <a:pt x="1920" y="37444"/>
                </a:lnTo>
                <a:lnTo>
                  <a:pt x="1920" y="38404"/>
                </a:lnTo>
                <a:lnTo>
                  <a:pt x="960" y="39364"/>
                </a:lnTo>
                <a:lnTo>
                  <a:pt x="960" y="42245"/>
                </a:lnTo>
                <a:lnTo>
                  <a:pt x="0" y="43205"/>
                </a:lnTo>
                <a:lnTo>
                  <a:pt x="0" y="49926"/>
                </a:lnTo>
                <a:lnTo>
                  <a:pt x="960" y="528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3" name="object 363"/>
          <p:cNvSpPr/>
          <p:nvPr/>
        </p:nvSpPr>
        <p:spPr>
          <a:xfrm>
            <a:off x="2811993" y="615116"/>
            <a:ext cx="114239" cy="143027"/>
          </a:xfrm>
          <a:custGeom>
            <a:avLst/>
            <a:gdLst/>
            <a:ahLst/>
            <a:cxnLst/>
            <a:rect l="l" t="t" r="r" b="b"/>
            <a:pathLst>
              <a:path w="114239" h="143027">
                <a:moveTo>
                  <a:pt x="114239" y="2880"/>
                </a:moveTo>
                <a:lnTo>
                  <a:pt x="113278" y="2880"/>
                </a:lnTo>
                <a:lnTo>
                  <a:pt x="113278" y="1920"/>
                </a:lnTo>
                <a:lnTo>
                  <a:pt x="112318" y="1920"/>
                </a:lnTo>
                <a:lnTo>
                  <a:pt x="111358" y="960"/>
                </a:lnTo>
                <a:lnTo>
                  <a:pt x="107518" y="960"/>
                </a:lnTo>
                <a:lnTo>
                  <a:pt x="106558" y="0"/>
                </a:lnTo>
                <a:lnTo>
                  <a:pt x="96956" y="0"/>
                </a:lnTo>
                <a:lnTo>
                  <a:pt x="95996" y="960"/>
                </a:lnTo>
                <a:lnTo>
                  <a:pt x="92156" y="960"/>
                </a:lnTo>
                <a:lnTo>
                  <a:pt x="91196" y="1920"/>
                </a:lnTo>
                <a:lnTo>
                  <a:pt x="90236" y="1920"/>
                </a:lnTo>
                <a:lnTo>
                  <a:pt x="90236" y="3840"/>
                </a:lnTo>
                <a:lnTo>
                  <a:pt x="89275" y="3840"/>
                </a:lnTo>
                <a:lnTo>
                  <a:pt x="89275" y="96956"/>
                </a:lnTo>
                <a:lnTo>
                  <a:pt x="87983" y="98597"/>
                </a:lnTo>
                <a:lnTo>
                  <a:pt x="79069" y="108597"/>
                </a:lnTo>
                <a:lnTo>
                  <a:pt x="70073" y="116159"/>
                </a:lnTo>
                <a:lnTo>
                  <a:pt x="64312" y="119999"/>
                </a:lnTo>
                <a:lnTo>
                  <a:pt x="58552" y="122880"/>
                </a:lnTo>
                <a:lnTo>
                  <a:pt x="47990" y="122880"/>
                </a:lnTo>
                <a:lnTo>
                  <a:pt x="43190" y="121920"/>
                </a:lnTo>
                <a:lnTo>
                  <a:pt x="40309" y="119999"/>
                </a:lnTo>
                <a:lnTo>
                  <a:pt x="36469" y="118064"/>
                </a:lnTo>
                <a:lnTo>
                  <a:pt x="33604" y="115199"/>
                </a:lnTo>
                <a:lnTo>
                  <a:pt x="30723" y="112318"/>
                </a:lnTo>
                <a:lnTo>
                  <a:pt x="28803" y="108478"/>
                </a:lnTo>
                <a:lnTo>
                  <a:pt x="26883" y="104637"/>
                </a:lnTo>
                <a:lnTo>
                  <a:pt x="25923" y="99837"/>
                </a:lnTo>
                <a:lnTo>
                  <a:pt x="24963" y="95996"/>
                </a:lnTo>
                <a:lnTo>
                  <a:pt x="24003" y="89275"/>
                </a:lnTo>
                <a:lnTo>
                  <a:pt x="24003" y="2880"/>
                </a:lnTo>
                <a:lnTo>
                  <a:pt x="23042" y="1920"/>
                </a:lnTo>
                <a:lnTo>
                  <a:pt x="22082" y="960"/>
                </a:lnTo>
                <a:lnTo>
                  <a:pt x="18242" y="960"/>
                </a:lnTo>
                <a:lnTo>
                  <a:pt x="16322" y="0"/>
                </a:lnTo>
                <a:lnTo>
                  <a:pt x="7680" y="0"/>
                </a:lnTo>
                <a:lnTo>
                  <a:pt x="672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94076"/>
                </a:lnTo>
                <a:lnTo>
                  <a:pt x="960" y="102717"/>
                </a:lnTo>
                <a:lnTo>
                  <a:pt x="1920" y="109438"/>
                </a:lnTo>
                <a:lnTo>
                  <a:pt x="3840" y="116159"/>
                </a:lnTo>
                <a:lnTo>
                  <a:pt x="6720" y="121920"/>
                </a:lnTo>
                <a:lnTo>
                  <a:pt x="10561" y="126720"/>
                </a:lnTo>
                <a:lnTo>
                  <a:pt x="14401" y="131505"/>
                </a:lnTo>
                <a:lnTo>
                  <a:pt x="19202" y="136306"/>
                </a:lnTo>
                <a:lnTo>
                  <a:pt x="24963" y="139186"/>
                </a:lnTo>
                <a:lnTo>
                  <a:pt x="30723" y="142067"/>
                </a:lnTo>
                <a:lnTo>
                  <a:pt x="38404" y="143027"/>
                </a:lnTo>
                <a:lnTo>
                  <a:pt x="54711" y="143027"/>
                </a:lnTo>
                <a:lnTo>
                  <a:pt x="62392" y="141107"/>
                </a:lnTo>
                <a:lnTo>
                  <a:pt x="70073" y="137281"/>
                </a:lnTo>
                <a:lnTo>
                  <a:pt x="72391" y="135901"/>
                </a:lnTo>
                <a:lnTo>
                  <a:pt x="82023" y="128912"/>
                </a:lnTo>
                <a:lnTo>
                  <a:pt x="92156" y="119039"/>
                </a:lnTo>
                <a:lnTo>
                  <a:pt x="92156" y="139186"/>
                </a:lnTo>
                <a:lnTo>
                  <a:pt x="93116" y="139186"/>
                </a:lnTo>
                <a:lnTo>
                  <a:pt x="93116" y="140147"/>
                </a:lnTo>
                <a:lnTo>
                  <a:pt x="95036" y="140147"/>
                </a:lnTo>
                <a:lnTo>
                  <a:pt x="95996" y="141107"/>
                </a:lnTo>
                <a:lnTo>
                  <a:pt x="109438" y="141107"/>
                </a:lnTo>
                <a:lnTo>
                  <a:pt x="110398" y="140147"/>
                </a:lnTo>
                <a:lnTo>
                  <a:pt x="112318" y="140147"/>
                </a:lnTo>
                <a:lnTo>
                  <a:pt x="113278" y="139186"/>
                </a:lnTo>
                <a:lnTo>
                  <a:pt x="114239" y="138226"/>
                </a:lnTo>
                <a:lnTo>
                  <a:pt x="114239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4" name="object 364"/>
          <p:cNvSpPr/>
          <p:nvPr/>
        </p:nvSpPr>
        <p:spPr>
          <a:xfrm>
            <a:off x="2970382" y="613196"/>
            <a:ext cx="77754" cy="143027"/>
          </a:xfrm>
          <a:custGeom>
            <a:avLst/>
            <a:gdLst/>
            <a:ahLst/>
            <a:cxnLst/>
            <a:rect l="l" t="t" r="r" b="b"/>
            <a:pathLst>
              <a:path w="77754" h="143027">
                <a:moveTo>
                  <a:pt x="24963" y="51831"/>
                </a:moveTo>
                <a:lnTo>
                  <a:pt x="27843" y="46070"/>
                </a:lnTo>
                <a:lnTo>
                  <a:pt x="31683" y="42230"/>
                </a:lnTo>
                <a:lnTo>
                  <a:pt x="34564" y="38389"/>
                </a:lnTo>
                <a:lnTo>
                  <a:pt x="37444" y="34564"/>
                </a:lnTo>
                <a:lnTo>
                  <a:pt x="39364" y="31668"/>
                </a:lnTo>
                <a:lnTo>
                  <a:pt x="42245" y="28788"/>
                </a:lnTo>
                <a:lnTo>
                  <a:pt x="45125" y="26883"/>
                </a:lnTo>
                <a:lnTo>
                  <a:pt x="47045" y="24947"/>
                </a:lnTo>
                <a:lnTo>
                  <a:pt x="49926" y="24002"/>
                </a:lnTo>
                <a:lnTo>
                  <a:pt x="51846" y="23042"/>
                </a:lnTo>
                <a:lnTo>
                  <a:pt x="60487" y="23042"/>
                </a:lnTo>
                <a:lnTo>
                  <a:pt x="62407" y="24002"/>
                </a:lnTo>
                <a:lnTo>
                  <a:pt x="66248" y="24002"/>
                </a:lnTo>
                <a:lnTo>
                  <a:pt x="67208" y="24947"/>
                </a:lnTo>
                <a:lnTo>
                  <a:pt x="69128" y="24947"/>
                </a:lnTo>
                <a:lnTo>
                  <a:pt x="70073" y="25923"/>
                </a:lnTo>
                <a:lnTo>
                  <a:pt x="71048" y="25923"/>
                </a:lnTo>
                <a:lnTo>
                  <a:pt x="72008" y="26883"/>
                </a:lnTo>
                <a:lnTo>
                  <a:pt x="75849" y="26883"/>
                </a:lnTo>
                <a:lnTo>
                  <a:pt x="75849" y="25923"/>
                </a:lnTo>
                <a:lnTo>
                  <a:pt x="76794" y="25923"/>
                </a:lnTo>
                <a:lnTo>
                  <a:pt x="76794" y="24002"/>
                </a:lnTo>
                <a:lnTo>
                  <a:pt x="77754" y="23042"/>
                </a:lnTo>
                <a:lnTo>
                  <a:pt x="77754" y="6720"/>
                </a:lnTo>
                <a:lnTo>
                  <a:pt x="76794" y="5760"/>
                </a:lnTo>
                <a:lnTo>
                  <a:pt x="76794" y="4800"/>
                </a:lnTo>
                <a:lnTo>
                  <a:pt x="75849" y="3840"/>
                </a:lnTo>
                <a:lnTo>
                  <a:pt x="74889" y="2880"/>
                </a:lnTo>
                <a:lnTo>
                  <a:pt x="72969" y="2880"/>
                </a:lnTo>
                <a:lnTo>
                  <a:pt x="71048" y="1920"/>
                </a:lnTo>
                <a:lnTo>
                  <a:pt x="70073" y="960"/>
                </a:lnTo>
                <a:lnTo>
                  <a:pt x="66248" y="960"/>
                </a:lnTo>
                <a:lnTo>
                  <a:pt x="64328" y="0"/>
                </a:lnTo>
                <a:lnTo>
                  <a:pt x="55686" y="0"/>
                </a:lnTo>
                <a:lnTo>
                  <a:pt x="52806" y="960"/>
                </a:lnTo>
                <a:lnTo>
                  <a:pt x="49926" y="960"/>
                </a:lnTo>
                <a:lnTo>
                  <a:pt x="47045" y="1920"/>
                </a:lnTo>
                <a:lnTo>
                  <a:pt x="44165" y="2880"/>
                </a:lnTo>
                <a:lnTo>
                  <a:pt x="41285" y="4800"/>
                </a:lnTo>
                <a:lnTo>
                  <a:pt x="38404" y="6720"/>
                </a:lnTo>
                <a:lnTo>
                  <a:pt x="35524" y="9601"/>
                </a:lnTo>
                <a:lnTo>
                  <a:pt x="32644" y="13441"/>
                </a:lnTo>
                <a:lnTo>
                  <a:pt x="28803" y="16322"/>
                </a:lnTo>
                <a:lnTo>
                  <a:pt x="25923" y="20162"/>
                </a:lnTo>
                <a:lnTo>
                  <a:pt x="22082" y="25923"/>
                </a:lnTo>
                <a:lnTo>
                  <a:pt x="22082" y="4800"/>
                </a:lnTo>
                <a:lnTo>
                  <a:pt x="21122" y="3840"/>
                </a:lnTo>
                <a:lnTo>
                  <a:pt x="20162" y="2880"/>
                </a:lnTo>
                <a:lnTo>
                  <a:pt x="16322" y="2880"/>
                </a:lnTo>
                <a:lnTo>
                  <a:pt x="15361" y="1920"/>
                </a:lnTo>
                <a:lnTo>
                  <a:pt x="7680" y="1920"/>
                </a:lnTo>
                <a:lnTo>
                  <a:pt x="5760" y="288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3840"/>
                </a:lnTo>
                <a:lnTo>
                  <a:pt x="960" y="5760"/>
                </a:lnTo>
                <a:lnTo>
                  <a:pt x="0" y="5760"/>
                </a:lnTo>
                <a:lnTo>
                  <a:pt x="0" y="139202"/>
                </a:lnTo>
                <a:lnTo>
                  <a:pt x="960" y="140147"/>
                </a:lnTo>
                <a:lnTo>
                  <a:pt x="960" y="141107"/>
                </a:lnTo>
                <a:lnTo>
                  <a:pt x="1920" y="142067"/>
                </a:lnTo>
                <a:lnTo>
                  <a:pt x="3840" y="142067"/>
                </a:lnTo>
                <a:lnTo>
                  <a:pt x="4800" y="143027"/>
                </a:lnTo>
                <a:lnTo>
                  <a:pt x="20162" y="143027"/>
                </a:lnTo>
                <a:lnTo>
                  <a:pt x="21122" y="142067"/>
                </a:lnTo>
                <a:lnTo>
                  <a:pt x="23042" y="142067"/>
                </a:lnTo>
                <a:lnTo>
                  <a:pt x="24002" y="141107"/>
                </a:lnTo>
                <a:lnTo>
                  <a:pt x="24963" y="140147"/>
                </a:lnTo>
                <a:lnTo>
                  <a:pt x="24963" y="51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5" name="object 365"/>
          <p:cNvSpPr/>
          <p:nvPr/>
        </p:nvSpPr>
        <p:spPr>
          <a:xfrm>
            <a:off x="3063514" y="613196"/>
            <a:ext cx="121904" cy="144947"/>
          </a:xfrm>
          <a:custGeom>
            <a:avLst/>
            <a:gdLst/>
            <a:ahLst/>
            <a:cxnLst/>
            <a:rect l="l" t="t" r="r" b="b"/>
            <a:pathLst>
              <a:path w="121904" h="144947">
                <a:moveTo>
                  <a:pt x="25907" y="91196"/>
                </a:moveTo>
                <a:lnTo>
                  <a:pt x="24947" y="84475"/>
                </a:lnTo>
                <a:lnTo>
                  <a:pt x="24947" y="77754"/>
                </a:lnTo>
                <a:lnTo>
                  <a:pt x="114223" y="77754"/>
                </a:lnTo>
                <a:lnTo>
                  <a:pt x="117104" y="76794"/>
                </a:lnTo>
                <a:lnTo>
                  <a:pt x="119024" y="74874"/>
                </a:lnTo>
                <a:lnTo>
                  <a:pt x="120944" y="72953"/>
                </a:lnTo>
                <a:lnTo>
                  <a:pt x="121904" y="71033"/>
                </a:lnTo>
                <a:lnTo>
                  <a:pt x="121904" y="53751"/>
                </a:lnTo>
                <a:lnTo>
                  <a:pt x="119984" y="46070"/>
                </a:lnTo>
                <a:lnTo>
                  <a:pt x="118064" y="38389"/>
                </a:lnTo>
                <a:lnTo>
                  <a:pt x="116144" y="30723"/>
                </a:lnTo>
                <a:lnTo>
                  <a:pt x="112303" y="24002"/>
                </a:lnTo>
                <a:lnTo>
                  <a:pt x="107502" y="18227"/>
                </a:lnTo>
                <a:lnTo>
                  <a:pt x="102702" y="12481"/>
                </a:lnTo>
                <a:lnTo>
                  <a:pt x="96941" y="8641"/>
                </a:lnTo>
                <a:lnTo>
                  <a:pt x="89260" y="4800"/>
                </a:lnTo>
                <a:lnTo>
                  <a:pt x="77278" y="1230"/>
                </a:lnTo>
                <a:lnTo>
                  <a:pt x="63352" y="0"/>
                </a:lnTo>
                <a:lnTo>
                  <a:pt x="61353" y="27"/>
                </a:lnTo>
                <a:lnTo>
                  <a:pt x="50871" y="20162"/>
                </a:lnTo>
                <a:lnTo>
                  <a:pt x="56631" y="19202"/>
                </a:lnTo>
                <a:lnTo>
                  <a:pt x="62392" y="19202"/>
                </a:lnTo>
                <a:lnTo>
                  <a:pt x="65518" y="19300"/>
                </a:lnTo>
                <a:lnTo>
                  <a:pt x="78689" y="22484"/>
                </a:lnTo>
                <a:lnTo>
                  <a:pt x="88315" y="29763"/>
                </a:lnTo>
                <a:lnTo>
                  <a:pt x="91493" y="34101"/>
                </a:lnTo>
                <a:lnTo>
                  <a:pt x="95780" y="45551"/>
                </a:lnTo>
                <a:lnTo>
                  <a:pt x="96941" y="59512"/>
                </a:lnTo>
                <a:lnTo>
                  <a:pt x="24947" y="59512"/>
                </a:lnTo>
                <a:lnTo>
                  <a:pt x="25907" y="54711"/>
                </a:lnTo>
                <a:lnTo>
                  <a:pt x="26868" y="48950"/>
                </a:lnTo>
                <a:lnTo>
                  <a:pt x="27828" y="44150"/>
                </a:lnTo>
                <a:lnTo>
                  <a:pt x="29748" y="39349"/>
                </a:lnTo>
                <a:lnTo>
                  <a:pt x="28788" y="8641"/>
                </a:lnTo>
                <a:lnTo>
                  <a:pt x="22067" y="13441"/>
                </a:lnTo>
                <a:lnTo>
                  <a:pt x="17266" y="20162"/>
                </a:lnTo>
                <a:lnTo>
                  <a:pt x="16459" y="20989"/>
                </a:lnTo>
                <a:lnTo>
                  <a:pt x="9148" y="30787"/>
                </a:lnTo>
                <a:lnTo>
                  <a:pt x="3840" y="43190"/>
                </a:lnTo>
                <a:lnTo>
                  <a:pt x="2640" y="47301"/>
                </a:lnTo>
                <a:lnTo>
                  <a:pt x="583" y="59691"/>
                </a:lnTo>
                <a:lnTo>
                  <a:pt x="0" y="72953"/>
                </a:lnTo>
                <a:lnTo>
                  <a:pt x="126" y="80358"/>
                </a:lnTo>
                <a:lnTo>
                  <a:pt x="1247" y="93410"/>
                </a:lnTo>
                <a:lnTo>
                  <a:pt x="3840" y="104637"/>
                </a:lnTo>
                <a:lnTo>
                  <a:pt x="6705" y="114239"/>
                </a:lnTo>
                <a:lnTo>
                  <a:pt x="11506" y="120959"/>
                </a:lnTo>
                <a:lnTo>
                  <a:pt x="16306" y="126705"/>
                </a:lnTo>
                <a:lnTo>
                  <a:pt x="25855" y="135030"/>
                </a:lnTo>
                <a:lnTo>
                  <a:pt x="37429" y="141107"/>
                </a:lnTo>
                <a:lnTo>
                  <a:pt x="52227" y="144317"/>
                </a:lnTo>
                <a:lnTo>
                  <a:pt x="66233" y="144947"/>
                </a:lnTo>
                <a:lnTo>
                  <a:pt x="77754" y="144947"/>
                </a:lnTo>
                <a:lnTo>
                  <a:pt x="83515" y="143987"/>
                </a:lnTo>
                <a:lnTo>
                  <a:pt x="89260" y="143027"/>
                </a:lnTo>
                <a:lnTo>
                  <a:pt x="94061" y="142067"/>
                </a:lnTo>
                <a:lnTo>
                  <a:pt x="102702" y="139202"/>
                </a:lnTo>
                <a:lnTo>
                  <a:pt x="105582" y="138226"/>
                </a:lnTo>
                <a:lnTo>
                  <a:pt x="108463" y="137266"/>
                </a:lnTo>
                <a:lnTo>
                  <a:pt x="111343" y="135361"/>
                </a:lnTo>
                <a:lnTo>
                  <a:pt x="113263" y="135361"/>
                </a:lnTo>
                <a:lnTo>
                  <a:pt x="113263" y="134386"/>
                </a:lnTo>
                <a:lnTo>
                  <a:pt x="114223" y="133426"/>
                </a:lnTo>
                <a:lnTo>
                  <a:pt x="114223" y="132481"/>
                </a:lnTo>
                <a:lnTo>
                  <a:pt x="115183" y="132481"/>
                </a:lnTo>
                <a:lnTo>
                  <a:pt x="115183" y="129585"/>
                </a:lnTo>
                <a:lnTo>
                  <a:pt x="116144" y="129585"/>
                </a:lnTo>
                <a:lnTo>
                  <a:pt x="116144" y="121920"/>
                </a:lnTo>
                <a:lnTo>
                  <a:pt x="115183" y="120959"/>
                </a:lnTo>
                <a:lnTo>
                  <a:pt x="115183" y="117119"/>
                </a:lnTo>
                <a:lnTo>
                  <a:pt x="114223" y="116144"/>
                </a:lnTo>
                <a:lnTo>
                  <a:pt x="113263" y="116144"/>
                </a:lnTo>
                <a:lnTo>
                  <a:pt x="112303" y="115199"/>
                </a:lnTo>
                <a:lnTo>
                  <a:pt x="110383" y="115199"/>
                </a:lnTo>
                <a:lnTo>
                  <a:pt x="109423" y="116144"/>
                </a:lnTo>
                <a:lnTo>
                  <a:pt x="106542" y="117119"/>
                </a:lnTo>
                <a:lnTo>
                  <a:pt x="104622" y="118079"/>
                </a:lnTo>
                <a:lnTo>
                  <a:pt x="101757" y="119024"/>
                </a:lnTo>
                <a:lnTo>
                  <a:pt x="97901" y="120959"/>
                </a:lnTo>
                <a:lnTo>
                  <a:pt x="94061" y="121920"/>
                </a:lnTo>
                <a:lnTo>
                  <a:pt x="90220" y="122864"/>
                </a:lnTo>
                <a:lnTo>
                  <a:pt x="85420" y="123840"/>
                </a:lnTo>
                <a:lnTo>
                  <a:pt x="80634" y="124800"/>
                </a:lnTo>
                <a:lnTo>
                  <a:pt x="74858" y="125745"/>
                </a:lnTo>
                <a:lnTo>
                  <a:pt x="60472" y="125745"/>
                </a:lnTo>
                <a:lnTo>
                  <a:pt x="53751" y="124800"/>
                </a:lnTo>
                <a:lnTo>
                  <a:pt x="47990" y="121920"/>
                </a:lnTo>
                <a:lnTo>
                  <a:pt x="42230" y="119984"/>
                </a:lnTo>
                <a:lnTo>
                  <a:pt x="38389" y="116144"/>
                </a:lnTo>
                <a:lnTo>
                  <a:pt x="34549" y="112303"/>
                </a:lnTo>
                <a:lnTo>
                  <a:pt x="31668" y="108478"/>
                </a:lnTo>
                <a:lnTo>
                  <a:pt x="28788" y="103677"/>
                </a:lnTo>
                <a:lnTo>
                  <a:pt x="27828" y="96956"/>
                </a:lnTo>
                <a:lnTo>
                  <a:pt x="25907" y="91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6" name="object 366"/>
          <p:cNvSpPr/>
          <p:nvPr/>
        </p:nvSpPr>
        <p:spPr>
          <a:xfrm>
            <a:off x="3092302" y="613224"/>
            <a:ext cx="32564" cy="39321"/>
          </a:xfrm>
          <a:custGeom>
            <a:avLst/>
            <a:gdLst/>
            <a:ahLst/>
            <a:cxnLst/>
            <a:rect l="l" t="t" r="r" b="b"/>
            <a:pathLst>
              <a:path w="32564" h="39321">
                <a:moveTo>
                  <a:pt x="19833" y="1473"/>
                </a:moveTo>
                <a:lnTo>
                  <a:pt x="7680" y="4772"/>
                </a:lnTo>
                <a:lnTo>
                  <a:pt x="0" y="8613"/>
                </a:lnTo>
                <a:lnTo>
                  <a:pt x="960" y="39321"/>
                </a:lnTo>
                <a:lnTo>
                  <a:pt x="3840" y="34536"/>
                </a:lnTo>
                <a:lnTo>
                  <a:pt x="6720" y="31640"/>
                </a:lnTo>
                <a:lnTo>
                  <a:pt x="9601" y="27800"/>
                </a:lnTo>
                <a:lnTo>
                  <a:pt x="13441" y="24920"/>
                </a:lnTo>
                <a:lnTo>
                  <a:pt x="17282" y="22039"/>
                </a:lnTo>
                <a:lnTo>
                  <a:pt x="22082" y="20134"/>
                </a:lnTo>
                <a:lnTo>
                  <a:pt x="32564" y="0"/>
                </a:lnTo>
                <a:lnTo>
                  <a:pt x="19833" y="14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7" name="object 367"/>
          <p:cNvSpPr/>
          <p:nvPr/>
        </p:nvSpPr>
        <p:spPr>
          <a:xfrm>
            <a:off x="3279495" y="613196"/>
            <a:ext cx="132481" cy="144947"/>
          </a:xfrm>
          <a:custGeom>
            <a:avLst/>
            <a:gdLst/>
            <a:ahLst/>
            <a:cxnLst/>
            <a:rect l="l" t="t" r="r" b="b"/>
            <a:pathLst>
              <a:path w="132481" h="144947">
                <a:moveTo>
                  <a:pt x="51846" y="122864"/>
                </a:moveTo>
                <a:lnTo>
                  <a:pt x="47045" y="120959"/>
                </a:lnTo>
                <a:lnTo>
                  <a:pt x="41285" y="118079"/>
                </a:lnTo>
                <a:lnTo>
                  <a:pt x="37444" y="114239"/>
                </a:lnTo>
                <a:lnTo>
                  <a:pt x="34564" y="109438"/>
                </a:lnTo>
                <a:lnTo>
                  <a:pt x="36484" y="140147"/>
                </a:lnTo>
                <a:lnTo>
                  <a:pt x="39570" y="141500"/>
                </a:lnTo>
                <a:lnTo>
                  <a:pt x="51335" y="144244"/>
                </a:lnTo>
                <a:lnTo>
                  <a:pt x="65272" y="144947"/>
                </a:lnTo>
                <a:lnTo>
                  <a:pt x="69348" y="144852"/>
                </a:lnTo>
                <a:lnTo>
                  <a:pt x="82257" y="143281"/>
                </a:lnTo>
                <a:lnTo>
                  <a:pt x="94076" y="140147"/>
                </a:lnTo>
                <a:lnTo>
                  <a:pt x="106000" y="132972"/>
                </a:lnTo>
                <a:lnTo>
                  <a:pt x="115199" y="124800"/>
                </a:lnTo>
                <a:lnTo>
                  <a:pt x="123518" y="112961"/>
                </a:lnTo>
                <a:lnTo>
                  <a:pt x="128640" y="100797"/>
                </a:lnTo>
                <a:lnTo>
                  <a:pt x="129835" y="96685"/>
                </a:lnTo>
                <a:lnTo>
                  <a:pt x="131892" y="84296"/>
                </a:lnTo>
                <a:lnTo>
                  <a:pt x="132481" y="71033"/>
                </a:lnTo>
                <a:lnTo>
                  <a:pt x="132353" y="66186"/>
                </a:lnTo>
                <a:lnTo>
                  <a:pt x="130934" y="53135"/>
                </a:lnTo>
                <a:lnTo>
                  <a:pt x="128640" y="41285"/>
                </a:lnTo>
                <a:lnTo>
                  <a:pt x="125760" y="32628"/>
                </a:lnTo>
                <a:lnTo>
                  <a:pt x="121919" y="24947"/>
                </a:lnTo>
                <a:lnTo>
                  <a:pt x="116159" y="19202"/>
                </a:lnTo>
                <a:lnTo>
                  <a:pt x="110398" y="12481"/>
                </a:lnTo>
                <a:lnTo>
                  <a:pt x="103677" y="7680"/>
                </a:lnTo>
                <a:lnTo>
                  <a:pt x="95996" y="4800"/>
                </a:lnTo>
                <a:lnTo>
                  <a:pt x="81145" y="1011"/>
                </a:lnTo>
                <a:lnTo>
                  <a:pt x="67208" y="0"/>
                </a:lnTo>
                <a:lnTo>
                  <a:pt x="62928" y="105"/>
                </a:lnTo>
                <a:lnTo>
                  <a:pt x="49749" y="1856"/>
                </a:lnTo>
                <a:lnTo>
                  <a:pt x="38404" y="5760"/>
                </a:lnTo>
                <a:lnTo>
                  <a:pt x="26111" y="12559"/>
                </a:lnTo>
                <a:lnTo>
                  <a:pt x="17282" y="21107"/>
                </a:lnTo>
                <a:lnTo>
                  <a:pt x="9156" y="32125"/>
                </a:lnTo>
                <a:lnTo>
                  <a:pt x="3840" y="44150"/>
                </a:lnTo>
                <a:lnTo>
                  <a:pt x="886" y="60948"/>
                </a:lnTo>
                <a:lnTo>
                  <a:pt x="0" y="73914"/>
                </a:lnTo>
                <a:lnTo>
                  <a:pt x="129" y="79091"/>
                </a:lnTo>
                <a:lnTo>
                  <a:pt x="1548" y="92118"/>
                </a:lnTo>
                <a:lnTo>
                  <a:pt x="3840" y="103677"/>
                </a:lnTo>
                <a:lnTo>
                  <a:pt x="9187" y="116253"/>
                </a:lnTo>
                <a:lnTo>
                  <a:pt x="16322" y="126705"/>
                </a:lnTo>
                <a:lnTo>
                  <a:pt x="22082" y="132481"/>
                </a:lnTo>
                <a:lnTo>
                  <a:pt x="28803" y="137266"/>
                </a:lnTo>
                <a:lnTo>
                  <a:pt x="25923" y="86395"/>
                </a:lnTo>
                <a:lnTo>
                  <a:pt x="25923" y="64312"/>
                </a:lnTo>
                <a:lnTo>
                  <a:pt x="26883" y="57591"/>
                </a:lnTo>
                <a:lnTo>
                  <a:pt x="27843" y="51831"/>
                </a:lnTo>
                <a:lnTo>
                  <a:pt x="29763" y="45110"/>
                </a:lnTo>
                <a:lnTo>
                  <a:pt x="32644" y="39349"/>
                </a:lnTo>
                <a:lnTo>
                  <a:pt x="35524" y="34564"/>
                </a:lnTo>
                <a:lnTo>
                  <a:pt x="38404" y="30723"/>
                </a:lnTo>
                <a:lnTo>
                  <a:pt x="43205" y="26883"/>
                </a:lnTo>
                <a:lnTo>
                  <a:pt x="48005" y="24002"/>
                </a:lnTo>
                <a:lnTo>
                  <a:pt x="53766" y="21107"/>
                </a:lnTo>
                <a:lnTo>
                  <a:pt x="59527" y="20162"/>
                </a:lnTo>
                <a:lnTo>
                  <a:pt x="73913" y="20162"/>
                </a:lnTo>
                <a:lnTo>
                  <a:pt x="80634" y="22067"/>
                </a:lnTo>
                <a:lnTo>
                  <a:pt x="86395" y="24947"/>
                </a:lnTo>
                <a:lnTo>
                  <a:pt x="91196" y="26883"/>
                </a:lnTo>
                <a:lnTo>
                  <a:pt x="95036" y="30723"/>
                </a:lnTo>
                <a:lnTo>
                  <a:pt x="97916" y="35509"/>
                </a:lnTo>
                <a:lnTo>
                  <a:pt x="101757" y="40309"/>
                </a:lnTo>
                <a:lnTo>
                  <a:pt x="103677" y="46070"/>
                </a:lnTo>
                <a:lnTo>
                  <a:pt x="104637" y="52791"/>
                </a:lnTo>
                <a:lnTo>
                  <a:pt x="106558" y="59512"/>
                </a:lnTo>
                <a:lnTo>
                  <a:pt x="106558" y="80634"/>
                </a:lnTo>
                <a:lnTo>
                  <a:pt x="105597" y="87355"/>
                </a:lnTo>
                <a:lnTo>
                  <a:pt x="104637" y="94076"/>
                </a:lnTo>
                <a:lnTo>
                  <a:pt x="102717" y="99837"/>
                </a:lnTo>
                <a:lnTo>
                  <a:pt x="100797" y="105597"/>
                </a:lnTo>
                <a:lnTo>
                  <a:pt x="96956" y="110398"/>
                </a:lnTo>
                <a:lnTo>
                  <a:pt x="94076" y="115199"/>
                </a:lnTo>
                <a:lnTo>
                  <a:pt x="89275" y="118079"/>
                </a:lnTo>
                <a:lnTo>
                  <a:pt x="84475" y="120959"/>
                </a:lnTo>
                <a:lnTo>
                  <a:pt x="78714" y="123840"/>
                </a:lnTo>
                <a:lnTo>
                  <a:pt x="72953" y="124800"/>
                </a:lnTo>
                <a:lnTo>
                  <a:pt x="58552" y="124800"/>
                </a:lnTo>
                <a:lnTo>
                  <a:pt x="51846" y="1228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8" name="object 368"/>
          <p:cNvSpPr/>
          <p:nvPr/>
        </p:nvSpPr>
        <p:spPr>
          <a:xfrm>
            <a:off x="3305418" y="699592"/>
            <a:ext cx="10561" cy="53751"/>
          </a:xfrm>
          <a:custGeom>
            <a:avLst/>
            <a:gdLst/>
            <a:ahLst/>
            <a:cxnLst/>
            <a:rect l="l" t="t" r="r" b="b"/>
            <a:pathLst>
              <a:path w="10561" h="53751">
                <a:moveTo>
                  <a:pt x="8641" y="23042"/>
                </a:moveTo>
                <a:lnTo>
                  <a:pt x="4800" y="18242"/>
                </a:lnTo>
                <a:lnTo>
                  <a:pt x="2880" y="12481"/>
                </a:lnTo>
                <a:lnTo>
                  <a:pt x="1920" y="6720"/>
                </a:lnTo>
                <a:lnTo>
                  <a:pt x="0" y="0"/>
                </a:lnTo>
                <a:lnTo>
                  <a:pt x="2880" y="50871"/>
                </a:lnTo>
                <a:lnTo>
                  <a:pt x="10561" y="53751"/>
                </a:lnTo>
                <a:lnTo>
                  <a:pt x="8641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9" name="object 369"/>
          <p:cNvSpPr/>
          <p:nvPr/>
        </p:nvSpPr>
        <p:spPr>
          <a:xfrm>
            <a:off x="3430219" y="549843"/>
            <a:ext cx="90236" cy="206380"/>
          </a:xfrm>
          <a:custGeom>
            <a:avLst/>
            <a:gdLst/>
            <a:ahLst/>
            <a:cxnLst/>
            <a:rect l="l" t="t" r="r" b="b"/>
            <a:pathLst>
              <a:path w="90236" h="206380">
                <a:moveTo>
                  <a:pt x="82555" y="71993"/>
                </a:moveTo>
                <a:lnTo>
                  <a:pt x="81594" y="70073"/>
                </a:lnTo>
                <a:lnTo>
                  <a:pt x="81594" y="68153"/>
                </a:lnTo>
                <a:lnTo>
                  <a:pt x="80634" y="67193"/>
                </a:lnTo>
                <a:lnTo>
                  <a:pt x="79674" y="67193"/>
                </a:lnTo>
                <a:lnTo>
                  <a:pt x="78714" y="66233"/>
                </a:lnTo>
                <a:lnTo>
                  <a:pt x="47990" y="66233"/>
                </a:lnTo>
                <a:lnTo>
                  <a:pt x="47990" y="46070"/>
                </a:lnTo>
                <a:lnTo>
                  <a:pt x="48950" y="41269"/>
                </a:lnTo>
                <a:lnTo>
                  <a:pt x="48950" y="37429"/>
                </a:lnTo>
                <a:lnTo>
                  <a:pt x="49911" y="33588"/>
                </a:lnTo>
                <a:lnTo>
                  <a:pt x="50871" y="29748"/>
                </a:lnTo>
                <a:lnTo>
                  <a:pt x="52791" y="27828"/>
                </a:lnTo>
                <a:lnTo>
                  <a:pt x="54711" y="24947"/>
                </a:lnTo>
                <a:lnTo>
                  <a:pt x="56631" y="23027"/>
                </a:lnTo>
                <a:lnTo>
                  <a:pt x="58552" y="22067"/>
                </a:lnTo>
                <a:lnTo>
                  <a:pt x="61432" y="21107"/>
                </a:lnTo>
                <a:lnTo>
                  <a:pt x="64312" y="20147"/>
                </a:lnTo>
                <a:lnTo>
                  <a:pt x="71033" y="20147"/>
                </a:lnTo>
                <a:lnTo>
                  <a:pt x="72953" y="21107"/>
                </a:lnTo>
                <a:lnTo>
                  <a:pt x="74874" y="21107"/>
                </a:lnTo>
                <a:lnTo>
                  <a:pt x="76794" y="22067"/>
                </a:lnTo>
                <a:lnTo>
                  <a:pt x="78714" y="22067"/>
                </a:lnTo>
                <a:lnTo>
                  <a:pt x="80634" y="23027"/>
                </a:lnTo>
                <a:lnTo>
                  <a:pt x="81594" y="23027"/>
                </a:lnTo>
                <a:lnTo>
                  <a:pt x="83515" y="23987"/>
                </a:lnTo>
                <a:lnTo>
                  <a:pt x="85435" y="24947"/>
                </a:lnTo>
                <a:lnTo>
                  <a:pt x="87355" y="24947"/>
                </a:lnTo>
                <a:lnTo>
                  <a:pt x="88315" y="23987"/>
                </a:lnTo>
                <a:lnTo>
                  <a:pt x="89275" y="23027"/>
                </a:lnTo>
                <a:lnTo>
                  <a:pt x="89275" y="20147"/>
                </a:lnTo>
                <a:lnTo>
                  <a:pt x="90236" y="19187"/>
                </a:lnTo>
                <a:lnTo>
                  <a:pt x="90236" y="12466"/>
                </a:lnTo>
                <a:lnTo>
                  <a:pt x="89275" y="10546"/>
                </a:lnTo>
                <a:lnTo>
                  <a:pt x="89275" y="7665"/>
                </a:lnTo>
                <a:lnTo>
                  <a:pt x="88315" y="6720"/>
                </a:lnTo>
                <a:lnTo>
                  <a:pt x="88315" y="5745"/>
                </a:lnTo>
                <a:lnTo>
                  <a:pt x="87355" y="5745"/>
                </a:lnTo>
                <a:lnTo>
                  <a:pt x="87355" y="4785"/>
                </a:lnTo>
                <a:lnTo>
                  <a:pt x="85435" y="3825"/>
                </a:lnTo>
                <a:lnTo>
                  <a:pt x="83515" y="3825"/>
                </a:lnTo>
                <a:lnTo>
                  <a:pt x="82555" y="2880"/>
                </a:lnTo>
                <a:lnTo>
                  <a:pt x="79674" y="1904"/>
                </a:lnTo>
                <a:lnTo>
                  <a:pt x="76794" y="944"/>
                </a:lnTo>
                <a:lnTo>
                  <a:pt x="72953" y="944"/>
                </a:lnTo>
                <a:lnTo>
                  <a:pt x="70073" y="0"/>
                </a:lnTo>
                <a:lnTo>
                  <a:pt x="59512" y="0"/>
                </a:lnTo>
                <a:lnTo>
                  <a:pt x="52791" y="944"/>
                </a:lnTo>
                <a:lnTo>
                  <a:pt x="47030" y="3825"/>
                </a:lnTo>
                <a:lnTo>
                  <a:pt x="42230" y="5745"/>
                </a:lnTo>
                <a:lnTo>
                  <a:pt x="37429" y="8625"/>
                </a:lnTo>
                <a:lnTo>
                  <a:pt x="34549" y="12466"/>
                </a:lnTo>
                <a:lnTo>
                  <a:pt x="30708" y="17266"/>
                </a:lnTo>
                <a:lnTo>
                  <a:pt x="27828" y="22067"/>
                </a:lnTo>
                <a:lnTo>
                  <a:pt x="25908" y="28788"/>
                </a:lnTo>
                <a:lnTo>
                  <a:pt x="24947" y="35509"/>
                </a:lnTo>
                <a:lnTo>
                  <a:pt x="23987" y="43190"/>
                </a:lnTo>
                <a:lnTo>
                  <a:pt x="23987" y="66233"/>
                </a:lnTo>
                <a:lnTo>
                  <a:pt x="3840" y="66233"/>
                </a:lnTo>
                <a:lnTo>
                  <a:pt x="2880" y="67193"/>
                </a:lnTo>
                <a:lnTo>
                  <a:pt x="1905" y="67193"/>
                </a:lnTo>
                <a:lnTo>
                  <a:pt x="1905" y="68153"/>
                </a:lnTo>
                <a:lnTo>
                  <a:pt x="960" y="69113"/>
                </a:lnTo>
                <a:lnTo>
                  <a:pt x="960" y="71993"/>
                </a:lnTo>
                <a:lnTo>
                  <a:pt x="0" y="72953"/>
                </a:lnTo>
                <a:lnTo>
                  <a:pt x="0" y="79674"/>
                </a:lnTo>
                <a:lnTo>
                  <a:pt x="960" y="82555"/>
                </a:lnTo>
                <a:lnTo>
                  <a:pt x="1905" y="83515"/>
                </a:lnTo>
                <a:lnTo>
                  <a:pt x="2880" y="85420"/>
                </a:lnTo>
                <a:lnTo>
                  <a:pt x="3840" y="86395"/>
                </a:lnTo>
                <a:lnTo>
                  <a:pt x="23987" y="86395"/>
                </a:lnTo>
                <a:lnTo>
                  <a:pt x="23987" y="204459"/>
                </a:lnTo>
                <a:lnTo>
                  <a:pt x="24947" y="204459"/>
                </a:lnTo>
                <a:lnTo>
                  <a:pt x="25908" y="205419"/>
                </a:lnTo>
                <a:lnTo>
                  <a:pt x="26868" y="205419"/>
                </a:lnTo>
                <a:lnTo>
                  <a:pt x="28803" y="206380"/>
                </a:lnTo>
                <a:lnTo>
                  <a:pt x="43190" y="206380"/>
                </a:lnTo>
                <a:lnTo>
                  <a:pt x="45110" y="205419"/>
                </a:lnTo>
                <a:lnTo>
                  <a:pt x="47030" y="205419"/>
                </a:lnTo>
                <a:lnTo>
                  <a:pt x="47030" y="204459"/>
                </a:lnTo>
                <a:lnTo>
                  <a:pt x="47990" y="204459"/>
                </a:lnTo>
                <a:lnTo>
                  <a:pt x="47990" y="86395"/>
                </a:lnTo>
                <a:lnTo>
                  <a:pt x="79674" y="86395"/>
                </a:lnTo>
                <a:lnTo>
                  <a:pt x="80634" y="85420"/>
                </a:lnTo>
                <a:lnTo>
                  <a:pt x="81594" y="83515"/>
                </a:lnTo>
                <a:lnTo>
                  <a:pt x="82555" y="82555"/>
                </a:lnTo>
                <a:lnTo>
                  <a:pt x="82555" y="71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0" name="object 370"/>
          <p:cNvSpPr/>
          <p:nvPr/>
        </p:nvSpPr>
        <p:spPr>
          <a:xfrm>
            <a:off x="3589568" y="579592"/>
            <a:ext cx="87355" cy="178551"/>
          </a:xfrm>
          <a:custGeom>
            <a:avLst/>
            <a:gdLst/>
            <a:ahLst/>
            <a:cxnLst/>
            <a:rect l="l" t="t" r="r" b="b"/>
            <a:pathLst>
              <a:path w="87355" h="178551">
                <a:moveTo>
                  <a:pt x="86395" y="39364"/>
                </a:moveTo>
                <a:lnTo>
                  <a:pt x="85435" y="38404"/>
                </a:lnTo>
                <a:lnTo>
                  <a:pt x="85435" y="37444"/>
                </a:lnTo>
                <a:lnTo>
                  <a:pt x="84475" y="37444"/>
                </a:lnTo>
                <a:lnTo>
                  <a:pt x="83515" y="36484"/>
                </a:lnTo>
                <a:lnTo>
                  <a:pt x="48006" y="36484"/>
                </a:lnTo>
                <a:lnTo>
                  <a:pt x="48006" y="3840"/>
                </a:lnTo>
                <a:lnTo>
                  <a:pt x="47045" y="2880"/>
                </a:lnTo>
                <a:lnTo>
                  <a:pt x="46070" y="1920"/>
                </a:lnTo>
                <a:lnTo>
                  <a:pt x="45110" y="1920"/>
                </a:lnTo>
                <a:lnTo>
                  <a:pt x="45110" y="960"/>
                </a:lnTo>
                <a:lnTo>
                  <a:pt x="42230" y="960"/>
                </a:lnTo>
                <a:lnTo>
                  <a:pt x="40325" y="0"/>
                </a:lnTo>
                <a:lnTo>
                  <a:pt x="33604" y="0"/>
                </a:lnTo>
                <a:lnTo>
                  <a:pt x="31683" y="960"/>
                </a:lnTo>
                <a:lnTo>
                  <a:pt x="26883" y="960"/>
                </a:lnTo>
                <a:lnTo>
                  <a:pt x="25923" y="1920"/>
                </a:lnTo>
                <a:lnTo>
                  <a:pt x="24963" y="1920"/>
                </a:lnTo>
                <a:lnTo>
                  <a:pt x="24963" y="2880"/>
                </a:lnTo>
                <a:lnTo>
                  <a:pt x="24003" y="2880"/>
                </a:lnTo>
                <a:lnTo>
                  <a:pt x="24003" y="36484"/>
                </a:lnTo>
                <a:lnTo>
                  <a:pt x="3840" y="36484"/>
                </a:lnTo>
                <a:lnTo>
                  <a:pt x="2880" y="37444"/>
                </a:lnTo>
                <a:lnTo>
                  <a:pt x="1920" y="37444"/>
                </a:lnTo>
                <a:lnTo>
                  <a:pt x="1920" y="38404"/>
                </a:lnTo>
                <a:lnTo>
                  <a:pt x="960" y="39364"/>
                </a:lnTo>
                <a:lnTo>
                  <a:pt x="960" y="42245"/>
                </a:lnTo>
                <a:lnTo>
                  <a:pt x="0" y="43205"/>
                </a:lnTo>
                <a:lnTo>
                  <a:pt x="0" y="49926"/>
                </a:lnTo>
                <a:lnTo>
                  <a:pt x="960" y="52806"/>
                </a:lnTo>
                <a:lnTo>
                  <a:pt x="1920" y="53766"/>
                </a:lnTo>
                <a:lnTo>
                  <a:pt x="2880" y="55671"/>
                </a:lnTo>
                <a:lnTo>
                  <a:pt x="3840" y="56647"/>
                </a:lnTo>
                <a:lnTo>
                  <a:pt x="24003" y="56647"/>
                </a:lnTo>
                <a:lnTo>
                  <a:pt x="24003" y="141122"/>
                </a:lnTo>
                <a:lnTo>
                  <a:pt x="24963" y="147843"/>
                </a:lnTo>
                <a:lnTo>
                  <a:pt x="25923" y="153588"/>
                </a:lnTo>
                <a:lnTo>
                  <a:pt x="26883" y="159349"/>
                </a:lnTo>
                <a:lnTo>
                  <a:pt x="29763" y="164150"/>
                </a:lnTo>
                <a:lnTo>
                  <a:pt x="32644" y="167990"/>
                </a:lnTo>
                <a:lnTo>
                  <a:pt x="36484" y="170870"/>
                </a:lnTo>
                <a:lnTo>
                  <a:pt x="40325" y="173751"/>
                </a:lnTo>
                <a:lnTo>
                  <a:pt x="45110" y="175671"/>
                </a:lnTo>
                <a:lnTo>
                  <a:pt x="49911" y="177591"/>
                </a:lnTo>
                <a:lnTo>
                  <a:pt x="55671" y="178551"/>
                </a:lnTo>
                <a:lnTo>
                  <a:pt x="67193" y="178551"/>
                </a:lnTo>
                <a:lnTo>
                  <a:pt x="69113" y="177591"/>
                </a:lnTo>
                <a:lnTo>
                  <a:pt x="73914" y="177591"/>
                </a:lnTo>
                <a:lnTo>
                  <a:pt x="75834" y="176631"/>
                </a:lnTo>
                <a:lnTo>
                  <a:pt x="77754" y="176631"/>
                </a:lnTo>
                <a:lnTo>
                  <a:pt x="79674" y="175671"/>
                </a:lnTo>
                <a:lnTo>
                  <a:pt x="80634" y="175671"/>
                </a:lnTo>
                <a:lnTo>
                  <a:pt x="82555" y="174711"/>
                </a:lnTo>
                <a:lnTo>
                  <a:pt x="83515" y="173751"/>
                </a:lnTo>
                <a:lnTo>
                  <a:pt x="84475" y="172806"/>
                </a:lnTo>
                <a:lnTo>
                  <a:pt x="85435" y="171830"/>
                </a:lnTo>
                <a:lnTo>
                  <a:pt x="86395" y="170870"/>
                </a:lnTo>
                <a:lnTo>
                  <a:pt x="86395" y="167990"/>
                </a:lnTo>
                <a:lnTo>
                  <a:pt x="87355" y="165125"/>
                </a:lnTo>
                <a:lnTo>
                  <a:pt x="87355" y="161284"/>
                </a:lnTo>
                <a:lnTo>
                  <a:pt x="86395" y="159349"/>
                </a:lnTo>
                <a:lnTo>
                  <a:pt x="86395" y="156469"/>
                </a:lnTo>
                <a:lnTo>
                  <a:pt x="85435" y="155524"/>
                </a:lnTo>
                <a:lnTo>
                  <a:pt x="85435" y="154564"/>
                </a:lnTo>
                <a:lnTo>
                  <a:pt x="84475" y="154564"/>
                </a:lnTo>
                <a:lnTo>
                  <a:pt x="84475" y="153588"/>
                </a:lnTo>
                <a:lnTo>
                  <a:pt x="81594" y="153588"/>
                </a:lnTo>
                <a:lnTo>
                  <a:pt x="80634" y="154564"/>
                </a:lnTo>
                <a:lnTo>
                  <a:pt x="79674" y="154564"/>
                </a:lnTo>
                <a:lnTo>
                  <a:pt x="78714" y="155524"/>
                </a:lnTo>
                <a:lnTo>
                  <a:pt x="77754" y="155524"/>
                </a:lnTo>
                <a:lnTo>
                  <a:pt x="75834" y="156469"/>
                </a:lnTo>
                <a:lnTo>
                  <a:pt x="74874" y="156469"/>
                </a:lnTo>
                <a:lnTo>
                  <a:pt x="72953" y="157444"/>
                </a:lnTo>
                <a:lnTo>
                  <a:pt x="59512" y="157444"/>
                </a:lnTo>
                <a:lnTo>
                  <a:pt x="54726" y="155524"/>
                </a:lnTo>
                <a:lnTo>
                  <a:pt x="51846" y="150723"/>
                </a:lnTo>
                <a:lnTo>
                  <a:pt x="48950" y="145907"/>
                </a:lnTo>
                <a:lnTo>
                  <a:pt x="48006" y="139202"/>
                </a:lnTo>
                <a:lnTo>
                  <a:pt x="48006" y="56647"/>
                </a:lnTo>
                <a:lnTo>
                  <a:pt x="83515" y="56647"/>
                </a:lnTo>
                <a:lnTo>
                  <a:pt x="84475" y="55671"/>
                </a:lnTo>
                <a:lnTo>
                  <a:pt x="85435" y="53766"/>
                </a:lnTo>
                <a:lnTo>
                  <a:pt x="86395" y="52806"/>
                </a:lnTo>
                <a:lnTo>
                  <a:pt x="87355" y="49926"/>
                </a:lnTo>
                <a:lnTo>
                  <a:pt x="87355" y="45125"/>
                </a:lnTo>
                <a:lnTo>
                  <a:pt x="86395" y="43205"/>
                </a:lnTo>
                <a:lnTo>
                  <a:pt x="86395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1" name="object 371"/>
          <p:cNvSpPr/>
          <p:nvPr/>
        </p:nvSpPr>
        <p:spPr>
          <a:xfrm>
            <a:off x="3708608" y="613196"/>
            <a:ext cx="76794" cy="143027"/>
          </a:xfrm>
          <a:custGeom>
            <a:avLst/>
            <a:gdLst/>
            <a:ahLst/>
            <a:cxnLst/>
            <a:rect l="l" t="t" r="r" b="b"/>
            <a:pathLst>
              <a:path w="76794" h="143027">
                <a:moveTo>
                  <a:pt x="22082" y="25923"/>
                </a:moveTo>
                <a:lnTo>
                  <a:pt x="22082" y="5760"/>
                </a:lnTo>
                <a:lnTo>
                  <a:pt x="21107" y="4800"/>
                </a:lnTo>
                <a:lnTo>
                  <a:pt x="21107" y="3840"/>
                </a:lnTo>
                <a:lnTo>
                  <a:pt x="20162" y="3840"/>
                </a:lnTo>
                <a:lnTo>
                  <a:pt x="19202" y="2880"/>
                </a:lnTo>
                <a:lnTo>
                  <a:pt x="16322" y="2880"/>
                </a:lnTo>
                <a:lnTo>
                  <a:pt x="14401" y="1920"/>
                </a:lnTo>
                <a:lnTo>
                  <a:pt x="6720" y="1920"/>
                </a:lnTo>
                <a:lnTo>
                  <a:pt x="576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41107"/>
                </a:lnTo>
                <a:lnTo>
                  <a:pt x="960" y="141107"/>
                </a:lnTo>
                <a:lnTo>
                  <a:pt x="960" y="142067"/>
                </a:lnTo>
                <a:lnTo>
                  <a:pt x="2880" y="142067"/>
                </a:lnTo>
                <a:lnTo>
                  <a:pt x="4800" y="143027"/>
                </a:lnTo>
                <a:lnTo>
                  <a:pt x="19202" y="143027"/>
                </a:lnTo>
                <a:lnTo>
                  <a:pt x="21107" y="142067"/>
                </a:lnTo>
                <a:lnTo>
                  <a:pt x="22082" y="142067"/>
                </a:lnTo>
                <a:lnTo>
                  <a:pt x="23042" y="141107"/>
                </a:lnTo>
                <a:lnTo>
                  <a:pt x="23987" y="140147"/>
                </a:lnTo>
                <a:lnTo>
                  <a:pt x="23987" y="51831"/>
                </a:lnTo>
                <a:lnTo>
                  <a:pt x="27828" y="46070"/>
                </a:lnTo>
                <a:lnTo>
                  <a:pt x="30723" y="42230"/>
                </a:lnTo>
                <a:lnTo>
                  <a:pt x="33604" y="38389"/>
                </a:lnTo>
                <a:lnTo>
                  <a:pt x="36469" y="34564"/>
                </a:lnTo>
                <a:lnTo>
                  <a:pt x="39349" y="31668"/>
                </a:lnTo>
                <a:lnTo>
                  <a:pt x="41269" y="28788"/>
                </a:lnTo>
                <a:lnTo>
                  <a:pt x="44150" y="26883"/>
                </a:lnTo>
                <a:lnTo>
                  <a:pt x="47030" y="24947"/>
                </a:lnTo>
                <a:lnTo>
                  <a:pt x="48950" y="24002"/>
                </a:lnTo>
                <a:lnTo>
                  <a:pt x="51831" y="23042"/>
                </a:lnTo>
                <a:lnTo>
                  <a:pt x="60472" y="23042"/>
                </a:lnTo>
                <a:lnTo>
                  <a:pt x="62392" y="24002"/>
                </a:lnTo>
                <a:lnTo>
                  <a:pt x="65272" y="24002"/>
                </a:lnTo>
                <a:lnTo>
                  <a:pt x="67193" y="24947"/>
                </a:lnTo>
                <a:lnTo>
                  <a:pt x="68153" y="24947"/>
                </a:lnTo>
                <a:lnTo>
                  <a:pt x="69113" y="25923"/>
                </a:lnTo>
                <a:lnTo>
                  <a:pt x="71033" y="25923"/>
                </a:lnTo>
                <a:lnTo>
                  <a:pt x="71993" y="26883"/>
                </a:lnTo>
                <a:lnTo>
                  <a:pt x="74874" y="26883"/>
                </a:lnTo>
                <a:lnTo>
                  <a:pt x="74874" y="25923"/>
                </a:lnTo>
                <a:lnTo>
                  <a:pt x="75834" y="25923"/>
                </a:lnTo>
                <a:lnTo>
                  <a:pt x="75834" y="24947"/>
                </a:lnTo>
                <a:lnTo>
                  <a:pt x="76794" y="24002"/>
                </a:lnTo>
                <a:lnTo>
                  <a:pt x="76794" y="5760"/>
                </a:lnTo>
                <a:lnTo>
                  <a:pt x="75834" y="5760"/>
                </a:lnTo>
                <a:lnTo>
                  <a:pt x="75834" y="3840"/>
                </a:lnTo>
                <a:lnTo>
                  <a:pt x="74874" y="3840"/>
                </a:lnTo>
                <a:lnTo>
                  <a:pt x="74874" y="2880"/>
                </a:lnTo>
                <a:lnTo>
                  <a:pt x="71993" y="2880"/>
                </a:lnTo>
                <a:lnTo>
                  <a:pt x="71033" y="1920"/>
                </a:lnTo>
                <a:lnTo>
                  <a:pt x="69113" y="960"/>
                </a:lnTo>
                <a:lnTo>
                  <a:pt x="65272" y="960"/>
                </a:lnTo>
                <a:lnTo>
                  <a:pt x="63352" y="0"/>
                </a:lnTo>
                <a:lnTo>
                  <a:pt x="54711" y="0"/>
                </a:lnTo>
                <a:lnTo>
                  <a:pt x="51831" y="960"/>
                </a:lnTo>
                <a:lnTo>
                  <a:pt x="48950" y="960"/>
                </a:lnTo>
                <a:lnTo>
                  <a:pt x="47030" y="1920"/>
                </a:lnTo>
                <a:lnTo>
                  <a:pt x="44150" y="2880"/>
                </a:lnTo>
                <a:lnTo>
                  <a:pt x="41269" y="4800"/>
                </a:lnTo>
                <a:lnTo>
                  <a:pt x="38389" y="6720"/>
                </a:lnTo>
                <a:lnTo>
                  <a:pt x="35509" y="9601"/>
                </a:lnTo>
                <a:lnTo>
                  <a:pt x="31668" y="13441"/>
                </a:lnTo>
                <a:lnTo>
                  <a:pt x="28788" y="16322"/>
                </a:lnTo>
                <a:lnTo>
                  <a:pt x="24947" y="20162"/>
                </a:lnTo>
                <a:lnTo>
                  <a:pt x="22082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2" name="object 372"/>
          <p:cNvSpPr/>
          <p:nvPr/>
        </p:nvSpPr>
        <p:spPr>
          <a:xfrm>
            <a:off x="3798844" y="613196"/>
            <a:ext cx="108478" cy="144947"/>
          </a:xfrm>
          <a:custGeom>
            <a:avLst/>
            <a:gdLst/>
            <a:ahLst/>
            <a:cxnLst/>
            <a:rect l="l" t="t" r="r" b="b"/>
            <a:pathLst>
              <a:path w="108478" h="144947">
                <a:moveTo>
                  <a:pt x="100797" y="17282"/>
                </a:moveTo>
                <a:lnTo>
                  <a:pt x="96956" y="12481"/>
                </a:lnTo>
                <a:lnTo>
                  <a:pt x="92156" y="8641"/>
                </a:lnTo>
                <a:lnTo>
                  <a:pt x="87355" y="5760"/>
                </a:lnTo>
                <a:lnTo>
                  <a:pt x="80634" y="2880"/>
                </a:lnTo>
                <a:lnTo>
                  <a:pt x="73914" y="960"/>
                </a:lnTo>
                <a:lnTo>
                  <a:pt x="65272" y="0"/>
                </a:lnTo>
                <a:lnTo>
                  <a:pt x="50871" y="0"/>
                </a:lnTo>
                <a:lnTo>
                  <a:pt x="46070" y="960"/>
                </a:lnTo>
                <a:lnTo>
                  <a:pt x="41285" y="1920"/>
                </a:lnTo>
                <a:lnTo>
                  <a:pt x="35509" y="2880"/>
                </a:lnTo>
                <a:lnTo>
                  <a:pt x="31668" y="3840"/>
                </a:lnTo>
                <a:lnTo>
                  <a:pt x="26883" y="4800"/>
                </a:lnTo>
                <a:lnTo>
                  <a:pt x="23042" y="6720"/>
                </a:lnTo>
                <a:lnTo>
                  <a:pt x="19202" y="7680"/>
                </a:lnTo>
                <a:lnTo>
                  <a:pt x="16322" y="9601"/>
                </a:lnTo>
                <a:lnTo>
                  <a:pt x="12481" y="11521"/>
                </a:lnTo>
                <a:lnTo>
                  <a:pt x="10561" y="13441"/>
                </a:lnTo>
                <a:lnTo>
                  <a:pt x="8641" y="14386"/>
                </a:lnTo>
                <a:lnTo>
                  <a:pt x="7680" y="15361"/>
                </a:lnTo>
                <a:lnTo>
                  <a:pt x="6720" y="16322"/>
                </a:lnTo>
                <a:lnTo>
                  <a:pt x="6720" y="18227"/>
                </a:lnTo>
                <a:lnTo>
                  <a:pt x="5760" y="20162"/>
                </a:lnTo>
                <a:lnTo>
                  <a:pt x="5760" y="26883"/>
                </a:lnTo>
                <a:lnTo>
                  <a:pt x="6720" y="27828"/>
                </a:lnTo>
                <a:lnTo>
                  <a:pt x="6720" y="30723"/>
                </a:lnTo>
                <a:lnTo>
                  <a:pt x="7680" y="30723"/>
                </a:lnTo>
                <a:lnTo>
                  <a:pt x="7680" y="31668"/>
                </a:lnTo>
                <a:lnTo>
                  <a:pt x="8641" y="32628"/>
                </a:lnTo>
                <a:lnTo>
                  <a:pt x="9601" y="33604"/>
                </a:lnTo>
                <a:lnTo>
                  <a:pt x="12481" y="33604"/>
                </a:lnTo>
                <a:lnTo>
                  <a:pt x="13441" y="32628"/>
                </a:lnTo>
                <a:lnTo>
                  <a:pt x="16322" y="31668"/>
                </a:lnTo>
                <a:lnTo>
                  <a:pt x="19202" y="29763"/>
                </a:lnTo>
                <a:lnTo>
                  <a:pt x="22082" y="27828"/>
                </a:lnTo>
                <a:lnTo>
                  <a:pt x="24947" y="26883"/>
                </a:lnTo>
                <a:lnTo>
                  <a:pt x="28788" y="24947"/>
                </a:lnTo>
                <a:lnTo>
                  <a:pt x="32628" y="23042"/>
                </a:lnTo>
                <a:lnTo>
                  <a:pt x="37444" y="22067"/>
                </a:lnTo>
                <a:lnTo>
                  <a:pt x="42230" y="20162"/>
                </a:lnTo>
                <a:lnTo>
                  <a:pt x="64312" y="20162"/>
                </a:lnTo>
                <a:lnTo>
                  <a:pt x="68153" y="22067"/>
                </a:lnTo>
                <a:lnTo>
                  <a:pt x="71993" y="23042"/>
                </a:lnTo>
                <a:lnTo>
                  <a:pt x="74874" y="24947"/>
                </a:lnTo>
                <a:lnTo>
                  <a:pt x="76794" y="27828"/>
                </a:lnTo>
                <a:lnTo>
                  <a:pt x="79674" y="30723"/>
                </a:lnTo>
                <a:lnTo>
                  <a:pt x="81594" y="33604"/>
                </a:lnTo>
                <a:lnTo>
                  <a:pt x="82555" y="37444"/>
                </a:lnTo>
                <a:lnTo>
                  <a:pt x="83515" y="41285"/>
                </a:lnTo>
                <a:lnTo>
                  <a:pt x="84475" y="46070"/>
                </a:lnTo>
                <a:lnTo>
                  <a:pt x="84475" y="61432"/>
                </a:lnTo>
                <a:lnTo>
                  <a:pt x="66233" y="61432"/>
                </a:lnTo>
                <a:lnTo>
                  <a:pt x="63339" y="61456"/>
                </a:lnTo>
                <a:lnTo>
                  <a:pt x="49949" y="62291"/>
                </a:lnTo>
                <a:lnTo>
                  <a:pt x="38404" y="64312"/>
                </a:lnTo>
                <a:lnTo>
                  <a:pt x="29763" y="65272"/>
                </a:lnTo>
                <a:lnTo>
                  <a:pt x="23042" y="68153"/>
                </a:lnTo>
                <a:lnTo>
                  <a:pt x="17282" y="71993"/>
                </a:lnTo>
                <a:lnTo>
                  <a:pt x="11521" y="75834"/>
                </a:lnTo>
                <a:lnTo>
                  <a:pt x="6720" y="80634"/>
                </a:lnTo>
                <a:lnTo>
                  <a:pt x="3840" y="85435"/>
                </a:lnTo>
                <a:lnTo>
                  <a:pt x="960" y="91196"/>
                </a:lnTo>
                <a:lnTo>
                  <a:pt x="0" y="97917"/>
                </a:lnTo>
                <a:lnTo>
                  <a:pt x="0" y="111358"/>
                </a:lnTo>
                <a:lnTo>
                  <a:pt x="960" y="117119"/>
                </a:lnTo>
                <a:lnTo>
                  <a:pt x="2880" y="121920"/>
                </a:lnTo>
                <a:lnTo>
                  <a:pt x="4800" y="126705"/>
                </a:lnTo>
                <a:lnTo>
                  <a:pt x="8641" y="131521"/>
                </a:lnTo>
                <a:lnTo>
                  <a:pt x="12481" y="134386"/>
                </a:lnTo>
                <a:lnTo>
                  <a:pt x="16322" y="138226"/>
                </a:lnTo>
                <a:lnTo>
                  <a:pt x="21122" y="141107"/>
                </a:lnTo>
                <a:lnTo>
                  <a:pt x="24003" y="110398"/>
                </a:lnTo>
                <a:lnTo>
                  <a:pt x="24003" y="99837"/>
                </a:lnTo>
                <a:lnTo>
                  <a:pt x="24947" y="95996"/>
                </a:lnTo>
                <a:lnTo>
                  <a:pt x="26883" y="93116"/>
                </a:lnTo>
                <a:lnTo>
                  <a:pt x="27843" y="90236"/>
                </a:lnTo>
                <a:lnTo>
                  <a:pt x="30723" y="87355"/>
                </a:lnTo>
                <a:lnTo>
                  <a:pt x="33604" y="85435"/>
                </a:lnTo>
                <a:lnTo>
                  <a:pt x="37444" y="82555"/>
                </a:lnTo>
                <a:lnTo>
                  <a:pt x="41285" y="81594"/>
                </a:lnTo>
                <a:lnTo>
                  <a:pt x="46070" y="80634"/>
                </a:lnTo>
                <a:lnTo>
                  <a:pt x="50871" y="78714"/>
                </a:lnTo>
                <a:lnTo>
                  <a:pt x="84475" y="78714"/>
                </a:lnTo>
                <a:lnTo>
                  <a:pt x="84475" y="106558"/>
                </a:lnTo>
                <a:lnTo>
                  <a:pt x="77754" y="113278"/>
                </a:lnTo>
                <a:lnTo>
                  <a:pt x="71993" y="118079"/>
                </a:lnTo>
                <a:lnTo>
                  <a:pt x="67193" y="120959"/>
                </a:lnTo>
                <a:lnTo>
                  <a:pt x="61432" y="124800"/>
                </a:lnTo>
                <a:lnTo>
                  <a:pt x="55671" y="126705"/>
                </a:lnTo>
                <a:lnTo>
                  <a:pt x="41285" y="126705"/>
                </a:lnTo>
                <a:lnTo>
                  <a:pt x="35509" y="123840"/>
                </a:lnTo>
                <a:lnTo>
                  <a:pt x="30723" y="119984"/>
                </a:lnTo>
                <a:lnTo>
                  <a:pt x="32628" y="143987"/>
                </a:lnTo>
                <a:lnTo>
                  <a:pt x="38404" y="144947"/>
                </a:lnTo>
                <a:lnTo>
                  <a:pt x="53751" y="144947"/>
                </a:lnTo>
                <a:lnTo>
                  <a:pt x="60472" y="143027"/>
                </a:lnTo>
                <a:lnTo>
                  <a:pt x="68153" y="140147"/>
                </a:lnTo>
                <a:lnTo>
                  <a:pt x="74874" y="136306"/>
                </a:lnTo>
                <a:lnTo>
                  <a:pt x="81594" y="131521"/>
                </a:lnTo>
                <a:lnTo>
                  <a:pt x="87355" y="125745"/>
                </a:lnTo>
                <a:lnTo>
                  <a:pt x="87355" y="140147"/>
                </a:lnTo>
                <a:lnTo>
                  <a:pt x="88315" y="141107"/>
                </a:lnTo>
                <a:lnTo>
                  <a:pt x="89275" y="142067"/>
                </a:lnTo>
                <a:lnTo>
                  <a:pt x="90236" y="142067"/>
                </a:lnTo>
                <a:lnTo>
                  <a:pt x="91196" y="143027"/>
                </a:lnTo>
                <a:lnTo>
                  <a:pt x="103677" y="143027"/>
                </a:lnTo>
                <a:lnTo>
                  <a:pt x="105597" y="142067"/>
                </a:lnTo>
                <a:lnTo>
                  <a:pt x="106558" y="142067"/>
                </a:lnTo>
                <a:lnTo>
                  <a:pt x="107518" y="141107"/>
                </a:lnTo>
                <a:lnTo>
                  <a:pt x="108478" y="140147"/>
                </a:lnTo>
                <a:lnTo>
                  <a:pt x="108478" y="41285"/>
                </a:lnTo>
                <a:lnTo>
                  <a:pt x="107518" y="34564"/>
                </a:lnTo>
                <a:lnTo>
                  <a:pt x="105597" y="27828"/>
                </a:lnTo>
                <a:lnTo>
                  <a:pt x="103677" y="22067"/>
                </a:lnTo>
                <a:lnTo>
                  <a:pt x="100797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3" name="object 373"/>
          <p:cNvSpPr/>
          <p:nvPr/>
        </p:nvSpPr>
        <p:spPr>
          <a:xfrm>
            <a:off x="3819966" y="723595"/>
            <a:ext cx="11506" cy="33588"/>
          </a:xfrm>
          <a:custGeom>
            <a:avLst/>
            <a:gdLst/>
            <a:ahLst/>
            <a:cxnLst/>
            <a:rect l="l" t="t" r="r" b="b"/>
            <a:pathLst>
              <a:path w="11506" h="33588">
                <a:moveTo>
                  <a:pt x="5760" y="5745"/>
                </a:moveTo>
                <a:lnTo>
                  <a:pt x="2880" y="0"/>
                </a:lnTo>
                <a:lnTo>
                  <a:pt x="0" y="30708"/>
                </a:lnTo>
                <a:lnTo>
                  <a:pt x="5760" y="31668"/>
                </a:lnTo>
                <a:lnTo>
                  <a:pt x="11506" y="33588"/>
                </a:lnTo>
                <a:lnTo>
                  <a:pt x="9601" y="9585"/>
                </a:lnTo>
                <a:lnTo>
                  <a:pt x="5760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4" name="object 374"/>
          <p:cNvSpPr/>
          <p:nvPr/>
        </p:nvSpPr>
        <p:spPr>
          <a:xfrm>
            <a:off x="3965874" y="697671"/>
            <a:ext cx="6720" cy="54726"/>
          </a:xfrm>
          <a:custGeom>
            <a:avLst/>
            <a:gdLst/>
            <a:ahLst/>
            <a:cxnLst/>
            <a:rect l="l" t="t" r="r" b="b"/>
            <a:pathLst>
              <a:path w="6720" h="54726">
                <a:moveTo>
                  <a:pt x="6720" y="54726"/>
                </a:moveTo>
                <a:lnTo>
                  <a:pt x="4800" y="13441"/>
                </a:lnTo>
                <a:lnTo>
                  <a:pt x="3840" y="6720"/>
                </a:lnTo>
                <a:lnTo>
                  <a:pt x="2880" y="0"/>
                </a:lnTo>
                <a:lnTo>
                  <a:pt x="0" y="50886"/>
                </a:lnTo>
                <a:lnTo>
                  <a:pt x="6720" y="547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5" name="object 375"/>
          <p:cNvSpPr/>
          <p:nvPr/>
        </p:nvSpPr>
        <p:spPr>
          <a:xfrm>
            <a:off x="3942831" y="551748"/>
            <a:ext cx="121920" cy="206395"/>
          </a:xfrm>
          <a:custGeom>
            <a:avLst/>
            <a:gdLst/>
            <a:ahLst/>
            <a:cxnLst/>
            <a:rect l="l" t="t" r="r" b="b"/>
            <a:pathLst>
              <a:path w="121920" h="206395">
                <a:moveTo>
                  <a:pt x="100797" y="975"/>
                </a:moveTo>
                <a:lnTo>
                  <a:pt x="99837" y="975"/>
                </a:lnTo>
                <a:lnTo>
                  <a:pt x="98877" y="1920"/>
                </a:lnTo>
                <a:lnTo>
                  <a:pt x="97917" y="2880"/>
                </a:lnTo>
                <a:lnTo>
                  <a:pt x="97917" y="81610"/>
                </a:lnTo>
                <a:lnTo>
                  <a:pt x="91196" y="74889"/>
                </a:lnTo>
                <a:lnTo>
                  <a:pt x="85450" y="70088"/>
                </a:lnTo>
                <a:lnTo>
                  <a:pt x="78729" y="66248"/>
                </a:lnTo>
                <a:lnTo>
                  <a:pt x="72009" y="63367"/>
                </a:lnTo>
                <a:lnTo>
                  <a:pt x="65288" y="61447"/>
                </a:lnTo>
                <a:lnTo>
                  <a:pt x="57360" y="61448"/>
                </a:lnTo>
                <a:lnTo>
                  <a:pt x="43937" y="62912"/>
                </a:lnTo>
                <a:lnTo>
                  <a:pt x="32644" y="67208"/>
                </a:lnTo>
                <a:lnTo>
                  <a:pt x="25923" y="70088"/>
                </a:lnTo>
                <a:lnTo>
                  <a:pt x="19202" y="74889"/>
                </a:lnTo>
                <a:lnTo>
                  <a:pt x="15361" y="81610"/>
                </a:lnTo>
                <a:lnTo>
                  <a:pt x="15129" y="81884"/>
                </a:lnTo>
                <a:lnTo>
                  <a:pt x="8448" y="92565"/>
                </a:lnTo>
                <a:lnTo>
                  <a:pt x="3840" y="104637"/>
                </a:lnTo>
                <a:lnTo>
                  <a:pt x="2816" y="109900"/>
                </a:lnTo>
                <a:lnTo>
                  <a:pt x="836" y="122432"/>
                </a:lnTo>
                <a:lnTo>
                  <a:pt x="0" y="135361"/>
                </a:lnTo>
                <a:lnTo>
                  <a:pt x="24" y="138247"/>
                </a:lnTo>
                <a:lnTo>
                  <a:pt x="859" y="151264"/>
                </a:lnTo>
                <a:lnTo>
                  <a:pt x="2880" y="163205"/>
                </a:lnTo>
                <a:lnTo>
                  <a:pt x="5760" y="171846"/>
                </a:lnTo>
                <a:lnTo>
                  <a:pt x="8641" y="179527"/>
                </a:lnTo>
                <a:lnTo>
                  <a:pt x="12481" y="186248"/>
                </a:lnTo>
                <a:lnTo>
                  <a:pt x="17282" y="191993"/>
                </a:lnTo>
                <a:lnTo>
                  <a:pt x="23042" y="196809"/>
                </a:lnTo>
                <a:lnTo>
                  <a:pt x="25923" y="145923"/>
                </a:lnTo>
                <a:lnTo>
                  <a:pt x="25923" y="120959"/>
                </a:lnTo>
                <a:lnTo>
                  <a:pt x="26883" y="114239"/>
                </a:lnTo>
                <a:lnTo>
                  <a:pt x="28803" y="108478"/>
                </a:lnTo>
                <a:lnTo>
                  <a:pt x="30723" y="102732"/>
                </a:lnTo>
                <a:lnTo>
                  <a:pt x="33604" y="97917"/>
                </a:lnTo>
                <a:lnTo>
                  <a:pt x="35524" y="93116"/>
                </a:lnTo>
                <a:lnTo>
                  <a:pt x="39364" y="89275"/>
                </a:lnTo>
                <a:lnTo>
                  <a:pt x="44165" y="86395"/>
                </a:lnTo>
                <a:lnTo>
                  <a:pt x="48006" y="83515"/>
                </a:lnTo>
                <a:lnTo>
                  <a:pt x="53766" y="82555"/>
                </a:lnTo>
                <a:lnTo>
                  <a:pt x="66248" y="82555"/>
                </a:lnTo>
                <a:lnTo>
                  <a:pt x="72969" y="84490"/>
                </a:lnTo>
                <a:lnTo>
                  <a:pt x="78729" y="88331"/>
                </a:lnTo>
                <a:lnTo>
                  <a:pt x="88580" y="97088"/>
                </a:lnTo>
                <a:lnTo>
                  <a:pt x="97917" y="107518"/>
                </a:lnTo>
                <a:lnTo>
                  <a:pt x="97917" y="160324"/>
                </a:lnTo>
                <a:lnTo>
                  <a:pt x="94076" y="165125"/>
                </a:lnTo>
                <a:lnTo>
                  <a:pt x="90251" y="168965"/>
                </a:lnTo>
                <a:lnTo>
                  <a:pt x="86410" y="171846"/>
                </a:lnTo>
                <a:lnTo>
                  <a:pt x="83515" y="175686"/>
                </a:lnTo>
                <a:lnTo>
                  <a:pt x="79689" y="178567"/>
                </a:lnTo>
                <a:lnTo>
                  <a:pt x="76794" y="180472"/>
                </a:lnTo>
                <a:lnTo>
                  <a:pt x="73929" y="182407"/>
                </a:lnTo>
                <a:lnTo>
                  <a:pt x="71048" y="183367"/>
                </a:lnTo>
                <a:lnTo>
                  <a:pt x="68168" y="184312"/>
                </a:lnTo>
                <a:lnTo>
                  <a:pt x="64328" y="185287"/>
                </a:lnTo>
                <a:lnTo>
                  <a:pt x="61447" y="186248"/>
                </a:lnTo>
                <a:lnTo>
                  <a:pt x="51846" y="186248"/>
                </a:lnTo>
                <a:lnTo>
                  <a:pt x="47045" y="184312"/>
                </a:lnTo>
                <a:lnTo>
                  <a:pt x="42245" y="181432"/>
                </a:lnTo>
                <a:lnTo>
                  <a:pt x="38404" y="178567"/>
                </a:lnTo>
                <a:lnTo>
                  <a:pt x="34564" y="174726"/>
                </a:lnTo>
                <a:lnTo>
                  <a:pt x="32644" y="169925"/>
                </a:lnTo>
                <a:lnTo>
                  <a:pt x="29763" y="165125"/>
                </a:lnTo>
                <a:lnTo>
                  <a:pt x="27843" y="159364"/>
                </a:lnTo>
                <a:lnTo>
                  <a:pt x="29763" y="200649"/>
                </a:lnTo>
                <a:lnTo>
                  <a:pt x="36484" y="204475"/>
                </a:lnTo>
                <a:lnTo>
                  <a:pt x="44165" y="206395"/>
                </a:lnTo>
                <a:lnTo>
                  <a:pt x="54008" y="206394"/>
                </a:lnTo>
                <a:lnTo>
                  <a:pt x="67071" y="204932"/>
                </a:lnTo>
                <a:lnTo>
                  <a:pt x="78729" y="200649"/>
                </a:lnTo>
                <a:lnTo>
                  <a:pt x="81296" y="198982"/>
                </a:lnTo>
                <a:lnTo>
                  <a:pt x="90987" y="191574"/>
                </a:lnTo>
                <a:lnTo>
                  <a:pt x="100797" y="182407"/>
                </a:lnTo>
                <a:lnTo>
                  <a:pt x="100797" y="202554"/>
                </a:lnTo>
                <a:lnTo>
                  <a:pt x="101757" y="202554"/>
                </a:lnTo>
                <a:lnTo>
                  <a:pt x="101757" y="203514"/>
                </a:lnTo>
                <a:lnTo>
                  <a:pt x="103677" y="203514"/>
                </a:lnTo>
                <a:lnTo>
                  <a:pt x="104637" y="204475"/>
                </a:lnTo>
                <a:lnTo>
                  <a:pt x="118079" y="204475"/>
                </a:lnTo>
                <a:lnTo>
                  <a:pt x="119039" y="203514"/>
                </a:lnTo>
                <a:lnTo>
                  <a:pt x="120959" y="203514"/>
                </a:lnTo>
                <a:lnTo>
                  <a:pt x="120959" y="202554"/>
                </a:lnTo>
                <a:lnTo>
                  <a:pt x="121920" y="202554"/>
                </a:lnTo>
                <a:lnTo>
                  <a:pt x="121920" y="3840"/>
                </a:lnTo>
                <a:lnTo>
                  <a:pt x="120959" y="2880"/>
                </a:lnTo>
                <a:lnTo>
                  <a:pt x="120959" y="1920"/>
                </a:lnTo>
                <a:lnTo>
                  <a:pt x="119999" y="1920"/>
                </a:lnTo>
                <a:lnTo>
                  <a:pt x="119039" y="975"/>
                </a:lnTo>
                <a:lnTo>
                  <a:pt x="117119" y="975"/>
                </a:lnTo>
                <a:lnTo>
                  <a:pt x="116159" y="0"/>
                </a:lnTo>
                <a:lnTo>
                  <a:pt x="103677" y="0"/>
                </a:lnTo>
                <a:lnTo>
                  <a:pt x="102717" y="975"/>
                </a:lnTo>
                <a:lnTo>
                  <a:pt x="100797" y="9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6" name="object 376"/>
          <p:cNvSpPr/>
          <p:nvPr/>
        </p:nvSpPr>
        <p:spPr>
          <a:xfrm>
            <a:off x="4129064" y="617997"/>
            <a:ext cx="10561" cy="39349"/>
          </a:xfrm>
          <a:custGeom>
            <a:avLst/>
            <a:gdLst/>
            <a:ahLst/>
            <a:cxnLst/>
            <a:rect l="l" t="t" r="r" b="b"/>
            <a:pathLst>
              <a:path w="10561" h="39349">
                <a:moveTo>
                  <a:pt x="8656" y="0"/>
                </a:moveTo>
                <a:lnTo>
                  <a:pt x="975" y="3840"/>
                </a:lnTo>
                <a:lnTo>
                  <a:pt x="0" y="39349"/>
                </a:lnTo>
                <a:lnTo>
                  <a:pt x="1935" y="34549"/>
                </a:lnTo>
                <a:lnTo>
                  <a:pt x="3840" y="29763"/>
                </a:lnTo>
                <a:lnTo>
                  <a:pt x="6720" y="26868"/>
                </a:lnTo>
                <a:lnTo>
                  <a:pt x="10561" y="23027"/>
                </a:lnTo>
                <a:lnTo>
                  <a:pt x="86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7" name="object 377"/>
          <p:cNvSpPr/>
          <p:nvPr/>
        </p:nvSpPr>
        <p:spPr>
          <a:xfrm>
            <a:off x="4101236" y="613196"/>
            <a:ext cx="120944" cy="144947"/>
          </a:xfrm>
          <a:custGeom>
            <a:avLst/>
            <a:gdLst/>
            <a:ahLst/>
            <a:cxnLst/>
            <a:rect l="l" t="t" r="r" b="b"/>
            <a:pathLst>
              <a:path w="120944" h="144947">
                <a:moveTo>
                  <a:pt x="114223" y="77754"/>
                </a:moveTo>
                <a:lnTo>
                  <a:pt x="116159" y="76794"/>
                </a:lnTo>
                <a:lnTo>
                  <a:pt x="118064" y="74874"/>
                </a:lnTo>
                <a:lnTo>
                  <a:pt x="119999" y="72953"/>
                </a:lnTo>
                <a:lnTo>
                  <a:pt x="120944" y="71033"/>
                </a:lnTo>
                <a:lnTo>
                  <a:pt x="120944" y="53751"/>
                </a:lnTo>
                <a:lnTo>
                  <a:pt x="119999" y="46070"/>
                </a:lnTo>
                <a:lnTo>
                  <a:pt x="118064" y="38389"/>
                </a:lnTo>
                <a:lnTo>
                  <a:pt x="116159" y="30723"/>
                </a:lnTo>
                <a:lnTo>
                  <a:pt x="112318" y="24002"/>
                </a:lnTo>
                <a:lnTo>
                  <a:pt x="107518" y="18227"/>
                </a:lnTo>
                <a:lnTo>
                  <a:pt x="102717" y="12481"/>
                </a:lnTo>
                <a:lnTo>
                  <a:pt x="96956" y="8641"/>
                </a:lnTo>
                <a:lnTo>
                  <a:pt x="89275" y="4800"/>
                </a:lnTo>
                <a:lnTo>
                  <a:pt x="76905" y="1229"/>
                </a:lnTo>
                <a:lnTo>
                  <a:pt x="63352" y="0"/>
                </a:lnTo>
                <a:lnTo>
                  <a:pt x="61354" y="27"/>
                </a:lnTo>
                <a:lnTo>
                  <a:pt x="48247" y="1500"/>
                </a:lnTo>
                <a:lnTo>
                  <a:pt x="36484" y="4800"/>
                </a:lnTo>
                <a:lnTo>
                  <a:pt x="38389" y="27828"/>
                </a:lnTo>
                <a:lnTo>
                  <a:pt x="42230" y="24947"/>
                </a:lnTo>
                <a:lnTo>
                  <a:pt x="46070" y="22067"/>
                </a:lnTo>
                <a:lnTo>
                  <a:pt x="50871" y="20162"/>
                </a:lnTo>
                <a:lnTo>
                  <a:pt x="55671" y="19202"/>
                </a:lnTo>
                <a:lnTo>
                  <a:pt x="62392" y="19202"/>
                </a:lnTo>
                <a:lnTo>
                  <a:pt x="65519" y="19300"/>
                </a:lnTo>
                <a:lnTo>
                  <a:pt x="78696" y="22484"/>
                </a:lnTo>
                <a:lnTo>
                  <a:pt x="88315" y="29763"/>
                </a:lnTo>
                <a:lnTo>
                  <a:pt x="91147" y="34104"/>
                </a:lnTo>
                <a:lnTo>
                  <a:pt x="95504" y="45552"/>
                </a:lnTo>
                <a:lnTo>
                  <a:pt x="96956" y="59512"/>
                </a:lnTo>
                <a:lnTo>
                  <a:pt x="24963" y="59512"/>
                </a:lnTo>
                <a:lnTo>
                  <a:pt x="24963" y="54711"/>
                </a:lnTo>
                <a:lnTo>
                  <a:pt x="25923" y="48950"/>
                </a:lnTo>
                <a:lnTo>
                  <a:pt x="27828" y="44150"/>
                </a:lnTo>
                <a:lnTo>
                  <a:pt x="28803" y="8641"/>
                </a:lnTo>
                <a:lnTo>
                  <a:pt x="22082" y="13441"/>
                </a:lnTo>
                <a:lnTo>
                  <a:pt x="16306" y="20162"/>
                </a:lnTo>
                <a:lnTo>
                  <a:pt x="15794" y="20686"/>
                </a:lnTo>
                <a:lnTo>
                  <a:pt x="8816" y="30588"/>
                </a:lnTo>
                <a:lnTo>
                  <a:pt x="3840" y="43190"/>
                </a:lnTo>
                <a:lnTo>
                  <a:pt x="2645" y="47301"/>
                </a:lnTo>
                <a:lnTo>
                  <a:pt x="588" y="59691"/>
                </a:lnTo>
                <a:lnTo>
                  <a:pt x="0" y="72953"/>
                </a:lnTo>
                <a:lnTo>
                  <a:pt x="128" y="80358"/>
                </a:lnTo>
                <a:lnTo>
                  <a:pt x="1253" y="93410"/>
                </a:lnTo>
                <a:lnTo>
                  <a:pt x="3840" y="104637"/>
                </a:lnTo>
                <a:lnTo>
                  <a:pt x="6720" y="114239"/>
                </a:lnTo>
                <a:lnTo>
                  <a:pt x="10561" y="120959"/>
                </a:lnTo>
                <a:lnTo>
                  <a:pt x="16306" y="126705"/>
                </a:lnTo>
                <a:lnTo>
                  <a:pt x="16418" y="126835"/>
                </a:lnTo>
                <a:lnTo>
                  <a:pt x="25866" y="135030"/>
                </a:lnTo>
                <a:lnTo>
                  <a:pt x="37429" y="141107"/>
                </a:lnTo>
                <a:lnTo>
                  <a:pt x="39701" y="141886"/>
                </a:lnTo>
                <a:lnTo>
                  <a:pt x="51633" y="144271"/>
                </a:lnTo>
                <a:lnTo>
                  <a:pt x="65272" y="144947"/>
                </a:lnTo>
                <a:lnTo>
                  <a:pt x="77754" y="144947"/>
                </a:lnTo>
                <a:lnTo>
                  <a:pt x="83515" y="143987"/>
                </a:lnTo>
                <a:lnTo>
                  <a:pt x="89275" y="143027"/>
                </a:lnTo>
                <a:lnTo>
                  <a:pt x="94076" y="142067"/>
                </a:lnTo>
                <a:lnTo>
                  <a:pt x="97917" y="141107"/>
                </a:lnTo>
                <a:lnTo>
                  <a:pt x="102717" y="139202"/>
                </a:lnTo>
                <a:lnTo>
                  <a:pt x="105597" y="138226"/>
                </a:lnTo>
                <a:lnTo>
                  <a:pt x="108478" y="137266"/>
                </a:lnTo>
                <a:lnTo>
                  <a:pt x="111358" y="135361"/>
                </a:lnTo>
                <a:lnTo>
                  <a:pt x="112318" y="135361"/>
                </a:lnTo>
                <a:lnTo>
                  <a:pt x="113278" y="134386"/>
                </a:lnTo>
                <a:lnTo>
                  <a:pt x="113278" y="133426"/>
                </a:lnTo>
                <a:lnTo>
                  <a:pt x="114223" y="133426"/>
                </a:lnTo>
                <a:lnTo>
                  <a:pt x="114223" y="132481"/>
                </a:lnTo>
                <a:lnTo>
                  <a:pt x="115199" y="132481"/>
                </a:lnTo>
                <a:lnTo>
                  <a:pt x="115199" y="128640"/>
                </a:lnTo>
                <a:lnTo>
                  <a:pt x="116159" y="127680"/>
                </a:lnTo>
                <a:lnTo>
                  <a:pt x="116159" y="122864"/>
                </a:lnTo>
                <a:lnTo>
                  <a:pt x="115199" y="121920"/>
                </a:lnTo>
                <a:lnTo>
                  <a:pt x="115199" y="118079"/>
                </a:lnTo>
                <a:lnTo>
                  <a:pt x="114223" y="117119"/>
                </a:lnTo>
                <a:lnTo>
                  <a:pt x="114223" y="116144"/>
                </a:lnTo>
                <a:lnTo>
                  <a:pt x="113278" y="116144"/>
                </a:lnTo>
                <a:lnTo>
                  <a:pt x="112318" y="115199"/>
                </a:lnTo>
                <a:lnTo>
                  <a:pt x="110398" y="115199"/>
                </a:lnTo>
                <a:lnTo>
                  <a:pt x="108478" y="116144"/>
                </a:lnTo>
                <a:lnTo>
                  <a:pt x="106558" y="117119"/>
                </a:lnTo>
                <a:lnTo>
                  <a:pt x="103677" y="118079"/>
                </a:lnTo>
                <a:lnTo>
                  <a:pt x="100797" y="119024"/>
                </a:lnTo>
                <a:lnTo>
                  <a:pt x="97917" y="120959"/>
                </a:lnTo>
                <a:lnTo>
                  <a:pt x="94076" y="121920"/>
                </a:lnTo>
                <a:lnTo>
                  <a:pt x="90236" y="122864"/>
                </a:lnTo>
                <a:lnTo>
                  <a:pt x="85435" y="123840"/>
                </a:lnTo>
                <a:lnTo>
                  <a:pt x="79674" y="124800"/>
                </a:lnTo>
                <a:lnTo>
                  <a:pt x="73913" y="125745"/>
                </a:lnTo>
                <a:lnTo>
                  <a:pt x="60472" y="125745"/>
                </a:lnTo>
                <a:lnTo>
                  <a:pt x="53751" y="124800"/>
                </a:lnTo>
                <a:lnTo>
                  <a:pt x="47990" y="121920"/>
                </a:lnTo>
                <a:lnTo>
                  <a:pt x="42230" y="119984"/>
                </a:lnTo>
                <a:lnTo>
                  <a:pt x="38389" y="116144"/>
                </a:lnTo>
                <a:lnTo>
                  <a:pt x="34549" y="112303"/>
                </a:lnTo>
                <a:lnTo>
                  <a:pt x="30708" y="108478"/>
                </a:lnTo>
                <a:lnTo>
                  <a:pt x="28803" y="103677"/>
                </a:lnTo>
                <a:lnTo>
                  <a:pt x="26868" y="96956"/>
                </a:lnTo>
                <a:lnTo>
                  <a:pt x="25923" y="91196"/>
                </a:lnTo>
                <a:lnTo>
                  <a:pt x="24963" y="84475"/>
                </a:lnTo>
                <a:lnTo>
                  <a:pt x="24963" y="77754"/>
                </a:lnTo>
                <a:lnTo>
                  <a:pt x="114223" y="777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8" name="object 378"/>
          <p:cNvSpPr/>
          <p:nvPr/>
        </p:nvSpPr>
        <p:spPr>
          <a:xfrm>
            <a:off x="4317217" y="613196"/>
            <a:ext cx="104637" cy="144947"/>
          </a:xfrm>
          <a:custGeom>
            <a:avLst/>
            <a:gdLst/>
            <a:ahLst/>
            <a:cxnLst/>
            <a:rect l="l" t="t" r="r" b="b"/>
            <a:pathLst>
              <a:path w="104637" h="144947">
                <a:moveTo>
                  <a:pt x="104637" y="115199"/>
                </a:moveTo>
                <a:lnTo>
                  <a:pt x="103692" y="113278"/>
                </a:lnTo>
                <a:lnTo>
                  <a:pt x="103692" y="110398"/>
                </a:lnTo>
                <a:lnTo>
                  <a:pt x="102732" y="109438"/>
                </a:lnTo>
                <a:lnTo>
                  <a:pt x="102732" y="108478"/>
                </a:lnTo>
                <a:lnTo>
                  <a:pt x="101757" y="108478"/>
                </a:lnTo>
                <a:lnTo>
                  <a:pt x="101757" y="107518"/>
                </a:lnTo>
                <a:lnTo>
                  <a:pt x="98892" y="107518"/>
                </a:lnTo>
                <a:lnTo>
                  <a:pt x="96972" y="108478"/>
                </a:lnTo>
                <a:lnTo>
                  <a:pt x="95051" y="110398"/>
                </a:lnTo>
                <a:lnTo>
                  <a:pt x="93131" y="112303"/>
                </a:lnTo>
                <a:lnTo>
                  <a:pt x="90251" y="114239"/>
                </a:lnTo>
                <a:lnTo>
                  <a:pt x="87370" y="116144"/>
                </a:lnTo>
                <a:lnTo>
                  <a:pt x="84490" y="118079"/>
                </a:lnTo>
                <a:lnTo>
                  <a:pt x="80650" y="119984"/>
                </a:lnTo>
                <a:lnTo>
                  <a:pt x="76809" y="121920"/>
                </a:lnTo>
                <a:lnTo>
                  <a:pt x="72009" y="122864"/>
                </a:lnTo>
                <a:lnTo>
                  <a:pt x="67208" y="123840"/>
                </a:lnTo>
                <a:lnTo>
                  <a:pt x="55686" y="123840"/>
                </a:lnTo>
                <a:lnTo>
                  <a:pt x="50886" y="122864"/>
                </a:lnTo>
                <a:lnTo>
                  <a:pt x="46085" y="120959"/>
                </a:lnTo>
                <a:lnTo>
                  <a:pt x="41285" y="119024"/>
                </a:lnTo>
                <a:lnTo>
                  <a:pt x="37444" y="116144"/>
                </a:lnTo>
                <a:lnTo>
                  <a:pt x="34564" y="111358"/>
                </a:lnTo>
                <a:lnTo>
                  <a:pt x="31683" y="106558"/>
                </a:lnTo>
                <a:lnTo>
                  <a:pt x="28803" y="101757"/>
                </a:lnTo>
                <a:lnTo>
                  <a:pt x="27843" y="95036"/>
                </a:lnTo>
                <a:lnTo>
                  <a:pt x="25923" y="89275"/>
                </a:lnTo>
                <a:lnTo>
                  <a:pt x="24963" y="81594"/>
                </a:lnTo>
                <a:lnTo>
                  <a:pt x="24975" y="71045"/>
                </a:lnTo>
                <a:lnTo>
                  <a:pt x="26115" y="56189"/>
                </a:lnTo>
                <a:lnTo>
                  <a:pt x="29248" y="44091"/>
                </a:lnTo>
                <a:lnTo>
                  <a:pt x="34564" y="34564"/>
                </a:lnTo>
                <a:lnTo>
                  <a:pt x="37766" y="30146"/>
                </a:lnTo>
                <a:lnTo>
                  <a:pt x="48191" y="22655"/>
                </a:lnTo>
                <a:lnTo>
                  <a:pt x="61447" y="20162"/>
                </a:lnTo>
                <a:lnTo>
                  <a:pt x="67208" y="20162"/>
                </a:lnTo>
                <a:lnTo>
                  <a:pt x="72009" y="21107"/>
                </a:lnTo>
                <a:lnTo>
                  <a:pt x="75849" y="23042"/>
                </a:lnTo>
                <a:lnTo>
                  <a:pt x="80650" y="24947"/>
                </a:lnTo>
                <a:lnTo>
                  <a:pt x="83530" y="26883"/>
                </a:lnTo>
                <a:lnTo>
                  <a:pt x="86410" y="28788"/>
                </a:lnTo>
                <a:lnTo>
                  <a:pt x="90251" y="30723"/>
                </a:lnTo>
                <a:lnTo>
                  <a:pt x="92171" y="32628"/>
                </a:lnTo>
                <a:lnTo>
                  <a:pt x="94076" y="33604"/>
                </a:lnTo>
                <a:lnTo>
                  <a:pt x="96012" y="35509"/>
                </a:lnTo>
                <a:lnTo>
                  <a:pt x="97916" y="36469"/>
                </a:lnTo>
                <a:lnTo>
                  <a:pt x="100797" y="36469"/>
                </a:lnTo>
                <a:lnTo>
                  <a:pt x="101757" y="35509"/>
                </a:lnTo>
                <a:lnTo>
                  <a:pt x="102732" y="33604"/>
                </a:lnTo>
                <a:lnTo>
                  <a:pt x="103692" y="32628"/>
                </a:lnTo>
                <a:lnTo>
                  <a:pt x="103692" y="19202"/>
                </a:lnTo>
                <a:lnTo>
                  <a:pt x="102732" y="18227"/>
                </a:lnTo>
                <a:lnTo>
                  <a:pt x="102732" y="16322"/>
                </a:lnTo>
                <a:lnTo>
                  <a:pt x="101757" y="16322"/>
                </a:lnTo>
                <a:lnTo>
                  <a:pt x="101757" y="15361"/>
                </a:lnTo>
                <a:lnTo>
                  <a:pt x="100797" y="14386"/>
                </a:lnTo>
                <a:lnTo>
                  <a:pt x="99852" y="13441"/>
                </a:lnTo>
                <a:lnTo>
                  <a:pt x="97916" y="11521"/>
                </a:lnTo>
                <a:lnTo>
                  <a:pt x="96012" y="10561"/>
                </a:lnTo>
                <a:lnTo>
                  <a:pt x="94076" y="8641"/>
                </a:lnTo>
                <a:lnTo>
                  <a:pt x="91211" y="6720"/>
                </a:lnTo>
                <a:lnTo>
                  <a:pt x="88331" y="5760"/>
                </a:lnTo>
                <a:lnTo>
                  <a:pt x="84490" y="4800"/>
                </a:lnTo>
                <a:lnTo>
                  <a:pt x="81610" y="2880"/>
                </a:lnTo>
                <a:lnTo>
                  <a:pt x="77769" y="1920"/>
                </a:lnTo>
                <a:lnTo>
                  <a:pt x="73929" y="960"/>
                </a:lnTo>
                <a:lnTo>
                  <a:pt x="70088" y="960"/>
                </a:lnTo>
                <a:lnTo>
                  <a:pt x="66248" y="0"/>
                </a:lnTo>
                <a:lnTo>
                  <a:pt x="52806" y="0"/>
                </a:lnTo>
                <a:lnTo>
                  <a:pt x="45125" y="1920"/>
                </a:lnTo>
                <a:lnTo>
                  <a:pt x="37444" y="4800"/>
                </a:lnTo>
                <a:lnTo>
                  <a:pt x="29763" y="7680"/>
                </a:lnTo>
                <a:lnTo>
                  <a:pt x="23042" y="11521"/>
                </a:lnTo>
                <a:lnTo>
                  <a:pt x="17282" y="18227"/>
                </a:lnTo>
                <a:lnTo>
                  <a:pt x="10128" y="28674"/>
                </a:lnTo>
                <a:lnTo>
                  <a:pt x="4815" y="41285"/>
                </a:lnTo>
                <a:lnTo>
                  <a:pt x="2598" y="47669"/>
                </a:lnTo>
                <a:lnTo>
                  <a:pt x="541" y="60033"/>
                </a:lnTo>
                <a:lnTo>
                  <a:pt x="0" y="73914"/>
                </a:lnTo>
                <a:lnTo>
                  <a:pt x="99" y="80025"/>
                </a:lnTo>
                <a:lnTo>
                  <a:pt x="1205" y="93102"/>
                </a:lnTo>
                <a:lnTo>
                  <a:pt x="3840" y="104637"/>
                </a:lnTo>
                <a:lnTo>
                  <a:pt x="6720" y="113278"/>
                </a:lnTo>
                <a:lnTo>
                  <a:pt x="10561" y="120959"/>
                </a:lnTo>
                <a:lnTo>
                  <a:pt x="15361" y="126705"/>
                </a:lnTo>
                <a:lnTo>
                  <a:pt x="20162" y="132481"/>
                </a:lnTo>
                <a:lnTo>
                  <a:pt x="25923" y="137266"/>
                </a:lnTo>
                <a:lnTo>
                  <a:pt x="33604" y="140147"/>
                </a:lnTo>
                <a:lnTo>
                  <a:pt x="45735" y="143989"/>
                </a:lnTo>
                <a:lnTo>
                  <a:pt x="58567" y="144947"/>
                </a:lnTo>
                <a:lnTo>
                  <a:pt x="68168" y="144947"/>
                </a:lnTo>
                <a:lnTo>
                  <a:pt x="72009" y="143987"/>
                </a:lnTo>
                <a:lnTo>
                  <a:pt x="76809" y="143027"/>
                </a:lnTo>
                <a:lnTo>
                  <a:pt x="80650" y="142067"/>
                </a:lnTo>
                <a:lnTo>
                  <a:pt x="84490" y="140147"/>
                </a:lnTo>
                <a:lnTo>
                  <a:pt x="88331" y="139202"/>
                </a:lnTo>
                <a:lnTo>
                  <a:pt x="91211" y="137266"/>
                </a:lnTo>
                <a:lnTo>
                  <a:pt x="94076" y="135361"/>
                </a:lnTo>
                <a:lnTo>
                  <a:pt x="96972" y="133426"/>
                </a:lnTo>
                <a:lnTo>
                  <a:pt x="98892" y="132481"/>
                </a:lnTo>
                <a:lnTo>
                  <a:pt x="100797" y="131521"/>
                </a:lnTo>
                <a:lnTo>
                  <a:pt x="101757" y="129585"/>
                </a:lnTo>
                <a:lnTo>
                  <a:pt x="102732" y="128640"/>
                </a:lnTo>
                <a:lnTo>
                  <a:pt x="102732" y="127680"/>
                </a:lnTo>
                <a:lnTo>
                  <a:pt x="103692" y="126705"/>
                </a:lnTo>
                <a:lnTo>
                  <a:pt x="103692" y="124800"/>
                </a:lnTo>
                <a:lnTo>
                  <a:pt x="104637" y="123840"/>
                </a:lnTo>
                <a:lnTo>
                  <a:pt x="104637" y="115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9" name="object 379"/>
          <p:cNvSpPr/>
          <p:nvPr/>
        </p:nvSpPr>
        <p:spPr>
          <a:xfrm>
            <a:off x="4453539" y="550788"/>
            <a:ext cx="114239" cy="205435"/>
          </a:xfrm>
          <a:custGeom>
            <a:avLst/>
            <a:gdLst/>
            <a:ahLst/>
            <a:cxnLst/>
            <a:rect l="l" t="t" r="r" b="b"/>
            <a:pathLst>
              <a:path w="114239" h="205435">
                <a:moveTo>
                  <a:pt x="0" y="3840"/>
                </a:moveTo>
                <a:lnTo>
                  <a:pt x="0" y="202554"/>
                </a:lnTo>
                <a:lnTo>
                  <a:pt x="960" y="203514"/>
                </a:lnTo>
                <a:lnTo>
                  <a:pt x="1920" y="204475"/>
                </a:lnTo>
                <a:lnTo>
                  <a:pt x="3840" y="204475"/>
                </a:lnTo>
                <a:lnTo>
                  <a:pt x="4800" y="205435"/>
                </a:lnTo>
                <a:lnTo>
                  <a:pt x="20162" y="205435"/>
                </a:lnTo>
                <a:lnTo>
                  <a:pt x="21122" y="204475"/>
                </a:lnTo>
                <a:lnTo>
                  <a:pt x="23042" y="204475"/>
                </a:lnTo>
                <a:lnTo>
                  <a:pt x="23042" y="203514"/>
                </a:lnTo>
                <a:lnTo>
                  <a:pt x="24002" y="203514"/>
                </a:lnTo>
                <a:lnTo>
                  <a:pt x="24002" y="108478"/>
                </a:lnTo>
                <a:lnTo>
                  <a:pt x="24829" y="107538"/>
                </a:lnTo>
                <a:lnTo>
                  <a:pt x="34362" y="97535"/>
                </a:lnTo>
                <a:lnTo>
                  <a:pt x="43205" y="90236"/>
                </a:lnTo>
                <a:lnTo>
                  <a:pt x="49926" y="85450"/>
                </a:lnTo>
                <a:lnTo>
                  <a:pt x="55671" y="83515"/>
                </a:lnTo>
                <a:lnTo>
                  <a:pt x="66233" y="83515"/>
                </a:lnTo>
                <a:lnTo>
                  <a:pt x="71033" y="84475"/>
                </a:lnTo>
                <a:lnTo>
                  <a:pt x="73913" y="86410"/>
                </a:lnTo>
                <a:lnTo>
                  <a:pt x="77754" y="88331"/>
                </a:lnTo>
                <a:lnTo>
                  <a:pt x="80634" y="90236"/>
                </a:lnTo>
                <a:lnTo>
                  <a:pt x="82555" y="94076"/>
                </a:lnTo>
                <a:lnTo>
                  <a:pt x="85435" y="96972"/>
                </a:lnTo>
                <a:lnTo>
                  <a:pt x="87355" y="100797"/>
                </a:lnTo>
                <a:lnTo>
                  <a:pt x="88315" y="105597"/>
                </a:lnTo>
                <a:lnTo>
                  <a:pt x="89275" y="110398"/>
                </a:lnTo>
                <a:lnTo>
                  <a:pt x="90236" y="116159"/>
                </a:lnTo>
                <a:lnTo>
                  <a:pt x="90236" y="203514"/>
                </a:lnTo>
                <a:lnTo>
                  <a:pt x="91196" y="203514"/>
                </a:lnTo>
                <a:lnTo>
                  <a:pt x="91196" y="204475"/>
                </a:lnTo>
                <a:lnTo>
                  <a:pt x="93116" y="204475"/>
                </a:lnTo>
                <a:lnTo>
                  <a:pt x="94076" y="205435"/>
                </a:lnTo>
                <a:lnTo>
                  <a:pt x="109438" y="205435"/>
                </a:lnTo>
                <a:lnTo>
                  <a:pt x="110398" y="204475"/>
                </a:lnTo>
                <a:lnTo>
                  <a:pt x="112318" y="204475"/>
                </a:lnTo>
                <a:lnTo>
                  <a:pt x="113278" y="203514"/>
                </a:lnTo>
                <a:lnTo>
                  <a:pt x="114239" y="202554"/>
                </a:lnTo>
                <a:lnTo>
                  <a:pt x="114239" y="111358"/>
                </a:lnTo>
                <a:lnTo>
                  <a:pt x="113278" y="102717"/>
                </a:lnTo>
                <a:lnTo>
                  <a:pt x="111358" y="96972"/>
                </a:lnTo>
                <a:lnTo>
                  <a:pt x="110398" y="89291"/>
                </a:lnTo>
                <a:lnTo>
                  <a:pt x="107518" y="83515"/>
                </a:lnTo>
                <a:lnTo>
                  <a:pt x="103677" y="78729"/>
                </a:lnTo>
                <a:lnTo>
                  <a:pt x="99837" y="73929"/>
                </a:lnTo>
                <a:lnTo>
                  <a:pt x="95036" y="70088"/>
                </a:lnTo>
                <a:lnTo>
                  <a:pt x="89275" y="67208"/>
                </a:lnTo>
                <a:lnTo>
                  <a:pt x="82555" y="64328"/>
                </a:lnTo>
                <a:lnTo>
                  <a:pt x="75849" y="62407"/>
                </a:lnTo>
                <a:lnTo>
                  <a:pt x="59512" y="62407"/>
                </a:lnTo>
                <a:lnTo>
                  <a:pt x="52806" y="64328"/>
                </a:lnTo>
                <a:lnTo>
                  <a:pt x="45125" y="68168"/>
                </a:lnTo>
                <a:lnTo>
                  <a:pt x="44154" y="68604"/>
                </a:lnTo>
                <a:lnTo>
                  <a:pt x="34420" y="74924"/>
                </a:lnTo>
                <a:lnTo>
                  <a:pt x="24002" y="84475"/>
                </a:lnTo>
                <a:lnTo>
                  <a:pt x="24002" y="2880"/>
                </a:lnTo>
                <a:lnTo>
                  <a:pt x="23042" y="2880"/>
                </a:lnTo>
                <a:lnTo>
                  <a:pt x="23042" y="1935"/>
                </a:lnTo>
                <a:lnTo>
                  <a:pt x="22082" y="1935"/>
                </a:lnTo>
                <a:lnTo>
                  <a:pt x="21122" y="960"/>
                </a:lnTo>
                <a:lnTo>
                  <a:pt x="18242" y="960"/>
                </a:lnTo>
                <a:lnTo>
                  <a:pt x="16322" y="0"/>
                </a:lnTo>
                <a:lnTo>
                  <a:pt x="9601" y="0"/>
                </a:lnTo>
                <a:lnTo>
                  <a:pt x="7680" y="960"/>
                </a:lnTo>
                <a:lnTo>
                  <a:pt x="3840" y="960"/>
                </a:lnTo>
                <a:lnTo>
                  <a:pt x="2880" y="1935"/>
                </a:lnTo>
                <a:lnTo>
                  <a:pt x="1920" y="1935"/>
                </a:lnTo>
                <a:lnTo>
                  <a:pt x="960" y="2880"/>
                </a:lnTo>
                <a:lnTo>
                  <a:pt x="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0" name="object 380"/>
          <p:cNvSpPr/>
          <p:nvPr/>
        </p:nvSpPr>
        <p:spPr>
          <a:xfrm>
            <a:off x="4602342" y="613196"/>
            <a:ext cx="109423" cy="144947"/>
          </a:xfrm>
          <a:custGeom>
            <a:avLst/>
            <a:gdLst/>
            <a:ahLst/>
            <a:cxnLst/>
            <a:rect l="l" t="t" r="r" b="b"/>
            <a:pathLst>
              <a:path w="109423" h="144947">
                <a:moveTo>
                  <a:pt x="101757" y="17282"/>
                </a:moveTo>
                <a:lnTo>
                  <a:pt x="96956" y="12481"/>
                </a:lnTo>
                <a:lnTo>
                  <a:pt x="93116" y="8641"/>
                </a:lnTo>
                <a:lnTo>
                  <a:pt x="87355" y="5760"/>
                </a:lnTo>
                <a:lnTo>
                  <a:pt x="80634" y="2880"/>
                </a:lnTo>
                <a:lnTo>
                  <a:pt x="73913" y="960"/>
                </a:lnTo>
                <a:lnTo>
                  <a:pt x="66233" y="0"/>
                </a:lnTo>
                <a:lnTo>
                  <a:pt x="51831" y="0"/>
                </a:lnTo>
                <a:lnTo>
                  <a:pt x="47030" y="960"/>
                </a:lnTo>
                <a:lnTo>
                  <a:pt x="41269" y="1920"/>
                </a:lnTo>
                <a:lnTo>
                  <a:pt x="36469" y="2880"/>
                </a:lnTo>
                <a:lnTo>
                  <a:pt x="31668" y="3840"/>
                </a:lnTo>
                <a:lnTo>
                  <a:pt x="27828" y="4800"/>
                </a:lnTo>
                <a:lnTo>
                  <a:pt x="23987" y="6720"/>
                </a:lnTo>
                <a:lnTo>
                  <a:pt x="20147" y="7680"/>
                </a:lnTo>
                <a:lnTo>
                  <a:pt x="16306" y="9601"/>
                </a:lnTo>
                <a:lnTo>
                  <a:pt x="13441" y="11521"/>
                </a:lnTo>
                <a:lnTo>
                  <a:pt x="11506" y="13441"/>
                </a:lnTo>
                <a:lnTo>
                  <a:pt x="9601" y="14386"/>
                </a:lnTo>
                <a:lnTo>
                  <a:pt x="8625" y="15361"/>
                </a:lnTo>
                <a:lnTo>
                  <a:pt x="7680" y="16322"/>
                </a:lnTo>
                <a:lnTo>
                  <a:pt x="7680" y="18227"/>
                </a:lnTo>
                <a:lnTo>
                  <a:pt x="6720" y="20162"/>
                </a:lnTo>
                <a:lnTo>
                  <a:pt x="6720" y="27828"/>
                </a:lnTo>
                <a:lnTo>
                  <a:pt x="7680" y="28788"/>
                </a:lnTo>
                <a:lnTo>
                  <a:pt x="7680" y="30723"/>
                </a:lnTo>
                <a:lnTo>
                  <a:pt x="8625" y="31668"/>
                </a:lnTo>
                <a:lnTo>
                  <a:pt x="8625" y="32628"/>
                </a:lnTo>
                <a:lnTo>
                  <a:pt x="9601" y="32628"/>
                </a:lnTo>
                <a:lnTo>
                  <a:pt x="10561" y="33604"/>
                </a:lnTo>
                <a:lnTo>
                  <a:pt x="12466" y="33604"/>
                </a:lnTo>
                <a:lnTo>
                  <a:pt x="14401" y="32628"/>
                </a:lnTo>
                <a:lnTo>
                  <a:pt x="17282" y="31668"/>
                </a:lnTo>
                <a:lnTo>
                  <a:pt x="19187" y="29763"/>
                </a:lnTo>
                <a:lnTo>
                  <a:pt x="22067" y="27828"/>
                </a:lnTo>
                <a:lnTo>
                  <a:pt x="25908" y="26883"/>
                </a:lnTo>
                <a:lnTo>
                  <a:pt x="29748" y="24947"/>
                </a:lnTo>
                <a:lnTo>
                  <a:pt x="33588" y="23042"/>
                </a:lnTo>
                <a:lnTo>
                  <a:pt x="38389" y="22067"/>
                </a:lnTo>
                <a:lnTo>
                  <a:pt x="43190" y="20162"/>
                </a:lnTo>
                <a:lnTo>
                  <a:pt x="65272" y="20162"/>
                </a:lnTo>
                <a:lnTo>
                  <a:pt x="69113" y="22067"/>
                </a:lnTo>
                <a:lnTo>
                  <a:pt x="72953" y="23042"/>
                </a:lnTo>
                <a:lnTo>
                  <a:pt x="75834" y="24947"/>
                </a:lnTo>
                <a:lnTo>
                  <a:pt x="77754" y="27828"/>
                </a:lnTo>
                <a:lnTo>
                  <a:pt x="80634" y="30723"/>
                </a:lnTo>
                <a:lnTo>
                  <a:pt x="82555" y="33604"/>
                </a:lnTo>
                <a:lnTo>
                  <a:pt x="83515" y="37444"/>
                </a:lnTo>
                <a:lnTo>
                  <a:pt x="84475" y="41285"/>
                </a:lnTo>
                <a:lnTo>
                  <a:pt x="84475" y="61432"/>
                </a:lnTo>
                <a:lnTo>
                  <a:pt x="66233" y="61432"/>
                </a:lnTo>
                <a:lnTo>
                  <a:pt x="63566" y="61457"/>
                </a:lnTo>
                <a:lnTo>
                  <a:pt x="50654" y="62292"/>
                </a:lnTo>
                <a:lnTo>
                  <a:pt x="38389" y="64312"/>
                </a:lnTo>
                <a:lnTo>
                  <a:pt x="30708" y="65272"/>
                </a:lnTo>
                <a:lnTo>
                  <a:pt x="23987" y="68153"/>
                </a:lnTo>
                <a:lnTo>
                  <a:pt x="18242" y="71993"/>
                </a:lnTo>
                <a:lnTo>
                  <a:pt x="12466" y="75834"/>
                </a:lnTo>
                <a:lnTo>
                  <a:pt x="7680" y="80634"/>
                </a:lnTo>
                <a:lnTo>
                  <a:pt x="4785" y="85435"/>
                </a:lnTo>
                <a:lnTo>
                  <a:pt x="1920" y="91196"/>
                </a:lnTo>
                <a:lnTo>
                  <a:pt x="0" y="97917"/>
                </a:lnTo>
                <a:lnTo>
                  <a:pt x="0" y="111358"/>
                </a:lnTo>
                <a:lnTo>
                  <a:pt x="1920" y="117119"/>
                </a:lnTo>
                <a:lnTo>
                  <a:pt x="3840" y="121920"/>
                </a:lnTo>
                <a:lnTo>
                  <a:pt x="5760" y="126705"/>
                </a:lnTo>
                <a:lnTo>
                  <a:pt x="8625" y="131521"/>
                </a:lnTo>
                <a:lnTo>
                  <a:pt x="12466" y="134386"/>
                </a:lnTo>
                <a:lnTo>
                  <a:pt x="17282" y="138226"/>
                </a:lnTo>
                <a:lnTo>
                  <a:pt x="22067" y="141107"/>
                </a:lnTo>
                <a:lnTo>
                  <a:pt x="24963" y="110398"/>
                </a:lnTo>
                <a:lnTo>
                  <a:pt x="24963" y="99837"/>
                </a:lnTo>
                <a:lnTo>
                  <a:pt x="25908" y="95996"/>
                </a:lnTo>
                <a:lnTo>
                  <a:pt x="27828" y="93116"/>
                </a:lnTo>
                <a:lnTo>
                  <a:pt x="28788" y="90236"/>
                </a:lnTo>
                <a:lnTo>
                  <a:pt x="31668" y="87355"/>
                </a:lnTo>
                <a:lnTo>
                  <a:pt x="34549" y="85435"/>
                </a:lnTo>
                <a:lnTo>
                  <a:pt x="37429" y="82555"/>
                </a:lnTo>
                <a:lnTo>
                  <a:pt x="42230" y="81594"/>
                </a:lnTo>
                <a:lnTo>
                  <a:pt x="47030" y="80634"/>
                </a:lnTo>
                <a:lnTo>
                  <a:pt x="51831" y="78714"/>
                </a:lnTo>
                <a:lnTo>
                  <a:pt x="84475" y="78714"/>
                </a:lnTo>
                <a:lnTo>
                  <a:pt x="84475" y="106558"/>
                </a:lnTo>
                <a:lnTo>
                  <a:pt x="78714" y="113278"/>
                </a:lnTo>
                <a:lnTo>
                  <a:pt x="72953" y="118079"/>
                </a:lnTo>
                <a:lnTo>
                  <a:pt x="68153" y="120959"/>
                </a:lnTo>
                <a:lnTo>
                  <a:pt x="62392" y="124800"/>
                </a:lnTo>
                <a:lnTo>
                  <a:pt x="56631" y="126705"/>
                </a:lnTo>
                <a:lnTo>
                  <a:pt x="42230" y="126705"/>
                </a:lnTo>
                <a:lnTo>
                  <a:pt x="36469" y="123840"/>
                </a:lnTo>
                <a:lnTo>
                  <a:pt x="31668" y="119984"/>
                </a:lnTo>
                <a:lnTo>
                  <a:pt x="32628" y="143987"/>
                </a:lnTo>
                <a:lnTo>
                  <a:pt x="39349" y="144947"/>
                </a:lnTo>
                <a:lnTo>
                  <a:pt x="53751" y="144947"/>
                </a:lnTo>
                <a:lnTo>
                  <a:pt x="61432" y="143027"/>
                </a:lnTo>
                <a:lnTo>
                  <a:pt x="69113" y="140147"/>
                </a:lnTo>
                <a:lnTo>
                  <a:pt x="75834" y="136306"/>
                </a:lnTo>
                <a:lnTo>
                  <a:pt x="82555" y="131521"/>
                </a:lnTo>
                <a:lnTo>
                  <a:pt x="88315" y="125745"/>
                </a:lnTo>
                <a:lnTo>
                  <a:pt x="88315" y="141107"/>
                </a:lnTo>
                <a:lnTo>
                  <a:pt x="89275" y="141107"/>
                </a:lnTo>
                <a:lnTo>
                  <a:pt x="90236" y="142067"/>
                </a:lnTo>
                <a:lnTo>
                  <a:pt x="91196" y="142067"/>
                </a:lnTo>
                <a:lnTo>
                  <a:pt x="92156" y="143027"/>
                </a:lnTo>
                <a:lnTo>
                  <a:pt x="104637" y="143027"/>
                </a:lnTo>
                <a:lnTo>
                  <a:pt x="105597" y="142067"/>
                </a:lnTo>
                <a:lnTo>
                  <a:pt x="107518" y="142067"/>
                </a:lnTo>
                <a:lnTo>
                  <a:pt x="107518" y="141107"/>
                </a:lnTo>
                <a:lnTo>
                  <a:pt x="108478" y="141107"/>
                </a:lnTo>
                <a:lnTo>
                  <a:pt x="109423" y="140147"/>
                </a:lnTo>
                <a:lnTo>
                  <a:pt x="109423" y="41285"/>
                </a:lnTo>
                <a:lnTo>
                  <a:pt x="107518" y="34564"/>
                </a:lnTo>
                <a:lnTo>
                  <a:pt x="106542" y="27828"/>
                </a:lnTo>
                <a:lnTo>
                  <a:pt x="104637" y="22067"/>
                </a:lnTo>
                <a:lnTo>
                  <a:pt x="101757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1" name="object 381"/>
          <p:cNvSpPr/>
          <p:nvPr/>
        </p:nvSpPr>
        <p:spPr>
          <a:xfrm>
            <a:off x="4624410" y="723595"/>
            <a:ext cx="10561" cy="33588"/>
          </a:xfrm>
          <a:custGeom>
            <a:avLst/>
            <a:gdLst/>
            <a:ahLst/>
            <a:cxnLst/>
            <a:rect l="l" t="t" r="r" b="b"/>
            <a:pathLst>
              <a:path w="10561" h="33588">
                <a:moveTo>
                  <a:pt x="4800" y="5745"/>
                </a:moveTo>
                <a:lnTo>
                  <a:pt x="2895" y="0"/>
                </a:lnTo>
                <a:lnTo>
                  <a:pt x="0" y="30708"/>
                </a:lnTo>
                <a:lnTo>
                  <a:pt x="4800" y="31668"/>
                </a:lnTo>
                <a:lnTo>
                  <a:pt x="10561" y="33588"/>
                </a:lnTo>
                <a:lnTo>
                  <a:pt x="9601" y="9585"/>
                </a:lnTo>
                <a:lnTo>
                  <a:pt x="4800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2" name="object 382"/>
          <p:cNvSpPr/>
          <p:nvPr/>
        </p:nvSpPr>
        <p:spPr>
          <a:xfrm>
            <a:off x="4755931" y="613196"/>
            <a:ext cx="114239" cy="143027"/>
          </a:xfrm>
          <a:custGeom>
            <a:avLst/>
            <a:gdLst/>
            <a:ahLst/>
            <a:cxnLst/>
            <a:rect l="l" t="t" r="r" b="b"/>
            <a:pathLst>
              <a:path w="114239" h="143027">
                <a:moveTo>
                  <a:pt x="91196" y="142067"/>
                </a:moveTo>
                <a:lnTo>
                  <a:pt x="93116" y="142067"/>
                </a:lnTo>
                <a:lnTo>
                  <a:pt x="94076" y="143027"/>
                </a:lnTo>
                <a:lnTo>
                  <a:pt x="109438" y="143027"/>
                </a:lnTo>
                <a:lnTo>
                  <a:pt x="110398" y="142067"/>
                </a:lnTo>
                <a:lnTo>
                  <a:pt x="112318" y="142067"/>
                </a:lnTo>
                <a:lnTo>
                  <a:pt x="113278" y="141107"/>
                </a:lnTo>
                <a:lnTo>
                  <a:pt x="113278" y="140147"/>
                </a:lnTo>
                <a:lnTo>
                  <a:pt x="114239" y="139202"/>
                </a:lnTo>
                <a:lnTo>
                  <a:pt x="114239" y="48950"/>
                </a:lnTo>
                <a:lnTo>
                  <a:pt x="113278" y="40309"/>
                </a:lnTo>
                <a:lnTo>
                  <a:pt x="111358" y="34564"/>
                </a:lnTo>
                <a:lnTo>
                  <a:pt x="109438" y="26883"/>
                </a:lnTo>
                <a:lnTo>
                  <a:pt x="106558" y="21107"/>
                </a:lnTo>
                <a:lnTo>
                  <a:pt x="103677" y="16322"/>
                </a:lnTo>
                <a:lnTo>
                  <a:pt x="99837" y="11521"/>
                </a:lnTo>
                <a:lnTo>
                  <a:pt x="95036" y="7680"/>
                </a:lnTo>
                <a:lnTo>
                  <a:pt x="88315" y="4800"/>
                </a:lnTo>
                <a:lnTo>
                  <a:pt x="82555" y="1920"/>
                </a:lnTo>
                <a:lnTo>
                  <a:pt x="74874" y="0"/>
                </a:lnTo>
                <a:lnTo>
                  <a:pt x="58552" y="0"/>
                </a:lnTo>
                <a:lnTo>
                  <a:pt x="50871" y="1920"/>
                </a:lnTo>
                <a:lnTo>
                  <a:pt x="44165" y="5760"/>
                </a:lnTo>
                <a:lnTo>
                  <a:pt x="41557" y="7173"/>
                </a:lnTo>
                <a:lnTo>
                  <a:pt x="31505" y="14519"/>
                </a:lnTo>
                <a:lnTo>
                  <a:pt x="22082" y="24002"/>
                </a:lnTo>
                <a:lnTo>
                  <a:pt x="22082" y="5760"/>
                </a:lnTo>
                <a:lnTo>
                  <a:pt x="21122" y="4800"/>
                </a:lnTo>
                <a:lnTo>
                  <a:pt x="21122" y="3840"/>
                </a:lnTo>
                <a:lnTo>
                  <a:pt x="20162" y="3840"/>
                </a:lnTo>
                <a:lnTo>
                  <a:pt x="19202" y="2880"/>
                </a:lnTo>
                <a:lnTo>
                  <a:pt x="16322" y="2880"/>
                </a:lnTo>
                <a:lnTo>
                  <a:pt x="14401" y="1920"/>
                </a:lnTo>
                <a:lnTo>
                  <a:pt x="6720" y="1920"/>
                </a:lnTo>
                <a:lnTo>
                  <a:pt x="576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41107"/>
                </a:lnTo>
                <a:lnTo>
                  <a:pt x="960" y="141107"/>
                </a:lnTo>
                <a:lnTo>
                  <a:pt x="960" y="142067"/>
                </a:lnTo>
                <a:lnTo>
                  <a:pt x="2880" y="142067"/>
                </a:lnTo>
                <a:lnTo>
                  <a:pt x="4800" y="143027"/>
                </a:lnTo>
                <a:lnTo>
                  <a:pt x="19202" y="143027"/>
                </a:lnTo>
                <a:lnTo>
                  <a:pt x="21122" y="142067"/>
                </a:lnTo>
                <a:lnTo>
                  <a:pt x="22082" y="142067"/>
                </a:lnTo>
                <a:lnTo>
                  <a:pt x="23042" y="141107"/>
                </a:lnTo>
                <a:lnTo>
                  <a:pt x="24002" y="140147"/>
                </a:lnTo>
                <a:lnTo>
                  <a:pt x="24002" y="46070"/>
                </a:lnTo>
                <a:lnTo>
                  <a:pt x="24829" y="45130"/>
                </a:lnTo>
                <a:lnTo>
                  <a:pt x="34362" y="35127"/>
                </a:lnTo>
                <a:lnTo>
                  <a:pt x="43205" y="27828"/>
                </a:lnTo>
                <a:lnTo>
                  <a:pt x="48966" y="23042"/>
                </a:lnTo>
                <a:lnTo>
                  <a:pt x="55686" y="21107"/>
                </a:lnTo>
                <a:lnTo>
                  <a:pt x="66233" y="21107"/>
                </a:lnTo>
                <a:lnTo>
                  <a:pt x="70073" y="22067"/>
                </a:lnTo>
                <a:lnTo>
                  <a:pt x="73913" y="24002"/>
                </a:lnTo>
                <a:lnTo>
                  <a:pt x="77754" y="25923"/>
                </a:lnTo>
                <a:lnTo>
                  <a:pt x="80634" y="27828"/>
                </a:lnTo>
                <a:lnTo>
                  <a:pt x="82555" y="31668"/>
                </a:lnTo>
                <a:lnTo>
                  <a:pt x="85435" y="34564"/>
                </a:lnTo>
                <a:lnTo>
                  <a:pt x="86395" y="38389"/>
                </a:lnTo>
                <a:lnTo>
                  <a:pt x="87355" y="43190"/>
                </a:lnTo>
                <a:lnTo>
                  <a:pt x="89275" y="47990"/>
                </a:lnTo>
                <a:lnTo>
                  <a:pt x="89275" y="139202"/>
                </a:lnTo>
                <a:lnTo>
                  <a:pt x="90236" y="140147"/>
                </a:lnTo>
                <a:lnTo>
                  <a:pt x="90236" y="141107"/>
                </a:lnTo>
                <a:lnTo>
                  <a:pt x="91196" y="142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3" name="object 383"/>
          <p:cNvSpPr/>
          <p:nvPr/>
        </p:nvSpPr>
        <p:spPr>
          <a:xfrm>
            <a:off x="4898974" y="635264"/>
            <a:ext cx="123825" cy="194749"/>
          </a:xfrm>
          <a:custGeom>
            <a:avLst/>
            <a:gdLst/>
            <a:ahLst/>
            <a:cxnLst/>
            <a:rect l="l" t="t" r="r" b="b"/>
            <a:pathLst>
              <a:path w="123825" h="194749">
                <a:moveTo>
                  <a:pt x="27828" y="121920"/>
                </a:moveTo>
                <a:lnTo>
                  <a:pt x="29748" y="119999"/>
                </a:lnTo>
                <a:lnTo>
                  <a:pt x="31668" y="118079"/>
                </a:lnTo>
                <a:lnTo>
                  <a:pt x="33588" y="115199"/>
                </a:lnTo>
                <a:lnTo>
                  <a:pt x="36469" y="113294"/>
                </a:lnTo>
                <a:lnTo>
                  <a:pt x="39349" y="110413"/>
                </a:lnTo>
                <a:lnTo>
                  <a:pt x="73914" y="112318"/>
                </a:lnTo>
                <a:lnTo>
                  <a:pt x="81594" y="112318"/>
                </a:lnTo>
                <a:lnTo>
                  <a:pt x="88315" y="114239"/>
                </a:lnTo>
                <a:lnTo>
                  <a:pt x="92156" y="117134"/>
                </a:lnTo>
                <a:lnTo>
                  <a:pt x="96956" y="119999"/>
                </a:lnTo>
                <a:lnTo>
                  <a:pt x="99822" y="124800"/>
                </a:lnTo>
                <a:lnTo>
                  <a:pt x="99822" y="133441"/>
                </a:lnTo>
                <a:lnTo>
                  <a:pt x="98877" y="136321"/>
                </a:lnTo>
                <a:lnTo>
                  <a:pt x="97917" y="139202"/>
                </a:lnTo>
                <a:lnTo>
                  <a:pt x="95996" y="143042"/>
                </a:lnTo>
                <a:lnTo>
                  <a:pt x="94076" y="144962"/>
                </a:lnTo>
                <a:lnTo>
                  <a:pt x="91196" y="147843"/>
                </a:lnTo>
                <a:lnTo>
                  <a:pt x="88315" y="149763"/>
                </a:lnTo>
                <a:lnTo>
                  <a:pt x="84475" y="151683"/>
                </a:lnTo>
                <a:lnTo>
                  <a:pt x="78714" y="153603"/>
                </a:lnTo>
                <a:lnTo>
                  <a:pt x="77144" y="172682"/>
                </a:lnTo>
                <a:lnTo>
                  <a:pt x="88315" y="169925"/>
                </a:lnTo>
                <a:lnTo>
                  <a:pt x="96956" y="168005"/>
                </a:lnTo>
                <a:lnTo>
                  <a:pt x="102717" y="164165"/>
                </a:lnTo>
                <a:lnTo>
                  <a:pt x="108478" y="160324"/>
                </a:lnTo>
                <a:lnTo>
                  <a:pt x="113278" y="156484"/>
                </a:lnTo>
                <a:lnTo>
                  <a:pt x="117104" y="151683"/>
                </a:lnTo>
                <a:lnTo>
                  <a:pt x="119999" y="145923"/>
                </a:lnTo>
                <a:lnTo>
                  <a:pt x="122864" y="140162"/>
                </a:lnTo>
                <a:lnTo>
                  <a:pt x="123825" y="134401"/>
                </a:lnTo>
                <a:lnTo>
                  <a:pt x="123825" y="122880"/>
                </a:lnTo>
                <a:lnTo>
                  <a:pt x="122864" y="118079"/>
                </a:lnTo>
                <a:lnTo>
                  <a:pt x="120944" y="113294"/>
                </a:lnTo>
                <a:lnTo>
                  <a:pt x="118064" y="109453"/>
                </a:lnTo>
                <a:lnTo>
                  <a:pt x="115183" y="105613"/>
                </a:lnTo>
                <a:lnTo>
                  <a:pt x="111343" y="102732"/>
                </a:lnTo>
                <a:lnTo>
                  <a:pt x="106542" y="99852"/>
                </a:lnTo>
                <a:lnTo>
                  <a:pt x="102717" y="96956"/>
                </a:lnTo>
                <a:lnTo>
                  <a:pt x="96956" y="96012"/>
                </a:lnTo>
                <a:lnTo>
                  <a:pt x="91196" y="94076"/>
                </a:lnTo>
                <a:lnTo>
                  <a:pt x="85435" y="93131"/>
                </a:lnTo>
                <a:lnTo>
                  <a:pt x="78714" y="93131"/>
                </a:lnTo>
                <a:lnTo>
                  <a:pt x="44150" y="91211"/>
                </a:lnTo>
                <a:lnTo>
                  <a:pt x="39349" y="91211"/>
                </a:lnTo>
                <a:lnTo>
                  <a:pt x="34549" y="90236"/>
                </a:lnTo>
                <a:lnTo>
                  <a:pt x="31668" y="87370"/>
                </a:lnTo>
                <a:lnTo>
                  <a:pt x="27828" y="85450"/>
                </a:lnTo>
                <a:lnTo>
                  <a:pt x="26868" y="82570"/>
                </a:lnTo>
                <a:lnTo>
                  <a:pt x="26868" y="123840"/>
                </a:lnTo>
                <a:lnTo>
                  <a:pt x="27828" y="121920"/>
                </a:lnTo>
                <a:close/>
              </a:path>
              <a:path w="123825" h="194749">
                <a:moveTo>
                  <a:pt x="24947" y="127680"/>
                </a:moveTo>
                <a:lnTo>
                  <a:pt x="25908" y="125760"/>
                </a:lnTo>
                <a:lnTo>
                  <a:pt x="26868" y="123840"/>
                </a:lnTo>
                <a:lnTo>
                  <a:pt x="26868" y="73929"/>
                </a:lnTo>
                <a:lnTo>
                  <a:pt x="27828" y="71048"/>
                </a:lnTo>
                <a:lnTo>
                  <a:pt x="29748" y="69128"/>
                </a:lnTo>
                <a:lnTo>
                  <a:pt x="30708" y="67208"/>
                </a:lnTo>
                <a:lnTo>
                  <a:pt x="32628" y="65288"/>
                </a:lnTo>
                <a:lnTo>
                  <a:pt x="35509" y="67208"/>
                </a:lnTo>
                <a:lnTo>
                  <a:pt x="39349" y="69128"/>
                </a:lnTo>
                <a:lnTo>
                  <a:pt x="44150" y="71048"/>
                </a:lnTo>
                <a:lnTo>
                  <a:pt x="49911" y="54726"/>
                </a:lnTo>
                <a:lnTo>
                  <a:pt x="43190" y="51846"/>
                </a:lnTo>
                <a:lnTo>
                  <a:pt x="38389" y="47045"/>
                </a:lnTo>
                <a:lnTo>
                  <a:pt x="33588" y="42245"/>
                </a:lnTo>
                <a:lnTo>
                  <a:pt x="30708" y="34564"/>
                </a:lnTo>
                <a:lnTo>
                  <a:pt x="30708" y="22082"/>
                </a:lnTo>
                <a:lnTo>
                  <a:pt x="31668" y="18242"/>
                </a:lnTo>
                <a:lnTo>
                  <a:pt x="32628" y="15377"/>
                </a:lnTo>
                <a:lnTo>
                  <a:pt x="33588" y="11536"/>
                </a:lnTo>
                <a:lnTo>
                  <a:pt x="35509" y="8656"/>
                </a:lnTo>
                <a:lnTo>
                  <a:pt x="37429" y="5760"/>
                </a:lnTo>
                <a:lnTo>
                  <a:pt x="40309" y="2880"/>
                </a:lnTo>
                <a:lnTo>
                  <a:pt x="43190" y="975"/>
                </a:lnTo>
                <a:lnTo>
                  <a:pt x="46070" y="-960"/>
                </a:lnTo>
                <a:lnTo>
                  <a:pt x="49911" y="-2865"/>
                </a:lnTo>
                <a:lnTo>
                  <a:pt x="68153" y="-2865"/>
                </a:lnTo>
                <a:lnTo>
                  <a:pt x="74874" y="-960"/>
                </a:lnTo>
                <a:lnTo>
                  <a:pt x="79674" y="4815"/>
                </a:lnTo>
                <a:lnTo>
                  <a:pt x="84475" y="9601"/>
                </a:lnTo>
                <a:lnTo>
                  <a:pt x="87355" y="16322"/>
                </a:lnTo>
                <a:lnTo>
                  <a:pt x="101757" y="0"/>
                </a:lnTo>
                <a:lnTo>
                  <a:pt x="122864" y="0"/>
                </a:lnTo>
                <a:lnTo>
                  <a:pt x="123825" y="-1904"/>
                </a:lnTo>
                <a:lnTo>
                  <a:pt x="124785" y="-3840"/>
                </a:lnTo>
                <a:lnTo>
                  <a:pt x="125745" y="-5745"/>
                </a:lnTo>
                <a:lnTo>
                  <a:pt x="125745" y="-12466"/>
                </a:lnTo>
                <a:lnTo>
                  <a:pt x="124785" y="-15346"/>
                </a:lnTo>
                <a:lnTo>
                  <a:pt x="123825" y="-16306"/>
                </a:lnTo>
                <a:lnTo>
                  <a:pt x="122864" y="-18227"/>
                </a:lnTo>
                <a:lnTo>
                  <a:pt x="121904" y="-19187"/>
                </a:lnTo>
                <a:lnTo>
                  <a:pt x="80634" y="-19187"/>
                </a:lnTo>
                <a:lnTo>
                  <a:pt x="76794" y="-20147"/>
                </a:lnTo>
                <a:lnTo>
                  <a:pt x="73914" y="-21107"/>
                </a:lnTo>
                <a:lnTo>
                  <a:pt x="67193" y="-21107"/>
                </a:lnTo>
                <a:lnTo>
                  <a:pt x="63352" y="-22067"/>
                </a:lnTo>
                <a:lnTo>
                  <a:pt x="51831" y="-22067"/>
                </a:lnTo>
                <a:lnTo>
                  <a:pt x="45110" y="-20147"/>
                </a:lnTo>
                <a:lnTo>
                  <a:pt x="38389" y="-18227"/>
                </a:lnTo>
                <a:lnTo>
                  <a:pt x="32628" y="-16306"/>
                </a:lnTo>
                <a:lnTo>
                  <a:pt x="26868" y="-13426"/>
                </a:lnTo>
                <a:lnTo>
                  <a:pt x="22082" y="-8625"/>
                </a:lnTo>
                <a:lnTo>
                  <a:pt x="18242" y="-4785"/>
                </a:lnTo>
                <a:lnTo>
                  <a:pt x="14401" y="0"/>
                </a:lnTo>
                <a:lnTo>
                  <a:pt x="11521" y="5760"/>
                </a:lnTo>
                <a:lnTo>
                  <a:pt x="9585" y="12496"/>
                </a:lnTo>
                <a:lnTo>
                  <a:pt x="7680" y="19217"/>
                </a:lnTo>
                <a:lnTo>
                  <a:pt x="7680" y="32644"/>
                </a:lnTo>
                <a:lnTo>
                  <a:pt x="8625" y="38404"/>
                </a:lnTo>
                <a:lnTo>
                  <a:pt x="10561" y="43205"/>
                </a:lnTo>
                <a:lnTo>
                  <a:pt x="12466" y="48006"/>
                </a:lnTo>
                <a:lnTo>
                  <a:pt x="15361" y="51846"/>
                </a:lnTo>
                <a:lnTo>
                  <a:pt x="18242" y="54726"/>
                </a:lnTo>
                <a:lnTo>
                  <a:pt x="14401" y="58567"/>
                </a:lnTo>
                <a:lnTo>
                  <a:pt x="11521" y="63367"/>
                </a:lnTo>
                <a:lnTo>
                  <a:pt x="8625" y="68168"/>
                </a:lnTo>
                <a:lnTo>
                  <a:pt x="6720" y="72969"/>
                </a:lnTo>
                <a:lnTo>
                  <a:pt x="4800" y="77769"/>
                </a:lnTo>
                <a:lnTo>
                  <a:pt x="4800" y="88331"/>
                </a:lnTo>
                <a:lnTo>
                  <a:pt x="6720" y="92171"/>
                </a:lnTo>
                <a:lnTo>
                  <a:pt x="8625" y="96012"/>
                </a:lnTo>
                <a:lnTo>
                  <a:pt x="10561" y="99852"/>
                </a:lnTo>
                <a:lnTo>
                  <a:pt x="14401" y="102732"/>
                </a:lnTo>
                <a:lnTo>
                  <a:pt x="19187" y="104637"/>
                </a:lnTo>
                <a:lnTo>
                  <a:pt x="16306" y="107518"/>
                </a:lnTo>
                <a:lnTo>
                  <a:pt x="13426" y="110413"/>
                </a:lnTo>
                <a:lnTo>
                  <a:pt x="10561" y="112318"/>
                </a:lnTo>
                <a:lnTo>
                  <a:pt x="8625" y="115199"/>
                </a:lnTo>
                <a:lnTo>
                  <a:pt x="6720" y="118079"/>
                </a:lnTo>
                <a:lnTo>
                  <a:pt x="4800" y="119999"/>
                </a:lnTo>
                <a:lnTo>
                  <a:pt x="2880" y="122880"/>
                </a:lnTo>
                <a:lnTo>
                  <a:pt x="1905" y="125760"/>
                </a:lnTo>
                <a:lnTo>
                  <a:pt x="960" y="128640"/>
                </a:lnTo>
                <a:lnTo>
                  <a:pt x="0" y="132481"/>
                </a:lnTo>
                <a:lnTo>
                  <a:pt x="0" y="143042"/>
                </a:lnTo>
                <a:lnTo>
                  <a:pt x="960" y="147843"/>
                </a:lnTo>
                <a:lnTo>
                  <a:pt x="2880" y="152643"/>
                </a:lnTo>
                <a:lnTo>
                  <a:pt x="5745" y="156484"/>
                </a:lnTo>
                <a:lnTo>
                  <a:pt x="8625" y="160324"/>
                </a:lnTo>
                <a:lnTo>
                  <a:pt x="13426" y="164165"/>
                </a:lnTo>
                <a:lnTo>
                  <a:pt x="18242" y="167045"/>
                </a:lnTo>
                <a:lnTo>
                  <a:pt x="24947" y="168965"/>
                </a:lnTo>
                <a:lnTo>
                  <a:pt x="31668" y="170886"/>
                </a:lnTo>
                <a:lnTo>
                  <a:pt x="45819" y="173173"/>
                </a:lnTo>
                <a:lnTo>
                  <a:pt x="59512" y="173766"/>
                </a:lnTo>
                <a:lnTo>
                  <a:pt x="63772" y="173718"/>
                </a:lnTo>
                <a:lnTo>
                  <a:pt x="77144" y="172682"/>
                </a:lnTo>
                <a:lnTo>
                  <a:pt x="78714" y="153603"/>
                </a:lnTo>
                <a:lnTo>
                  <a:pt x="73914" y="154564"/>
                </a:lnTo>
                <a:lnTo>
                  <a:pt x="68153" y="155524"/>
                </a:lnTo>
                <a:lnTo>
                  <a:pt x="60472" y="155524"/>
                </a:lnTo>
                <a:lnTo>
                  <a:pt x="58098" y="155496"/>
                </a:lnTo>
                <a:lnTo>
                  <a:pt x="44308" y="154022"/>
                </a:lnTo>
                <a:lnTo>
                  <a:pt x="33588" y="150723"/>
                </a:lnTo>
                <a:lnTo>
                  <a:pt x="26868" y="146883"/>
                </a:lnTo>
                <a:lnTo>
                  <a:pt x="23987" y="142082"/>
                </a:lnTo>
                <a:lnTo>
                  <a:pt x="23987" y="131521"/>
                </a:lnTo>
                <a:lnTo>
                  <a:pt x="24947" y="129600"/>
                </a:lnTo>
                <a:lnTo>
                  <a:pt x="24947" y="127680"/>
                </a:lnTo>
                <a:close/>
              </a:path>
              <a:path w="123825" h="194749">
                <a:moveTo>
                  <a:pt x="67193" y="72969"/>
                </a:moveTo>
                <a:lnTo>
                  <a:pt x="73914" y="72009"/>
                </a:lnTo>
                <a:lnTo>
                  <a:pt x="80634" y="70088"/>
                </a:lnTo>
                <a:lnTo>
                  <a:pt x="86395" y="67208"/>
                </a:lnTo>
                <a:lnTo>
                  <a:pt x="92156" y="64328"/>
                </a:lnTo>
                <a:lnTo>
                  <a:pt x="95996" y="60487"/>
                </a:lnTo>
                <a:lnTo>
                  <a:pt x="100797" y="56647"/>
                </a:lnTo>
                <a:lnTo>
                  <a:pt x="104637" y="50886"/>
                </a:lnTo>
                <a:lnTo>
                  <a:pt x="106542" y="45125"/>
                </a:lnTo>
                <a:lnTo>
                  <a:pt x="109438" y="39364"/>
                </a:lnTo>
                <a:lnTo>
                  <a:pt x="110383" y="32644"/>
                </a:lnTo>
                <a:lnTo>
                  <a:pt x="110383" y="16322"/>
                </a:lnTo>
                <a:lnTo>
                  <a:pt x="108478" y="12496"/>
                </a:lnTo>
                <a:lnTo>
                  <a:pt x="107502" y="7696"/>
                </a:lnTo>
                <a:lnTo>
                  <a:pt x="104637" y="3855"/>
                </a:lnTo>
                <a:lnTo>
                  <a:pt x="101757" y="0"/>
                </a:lnTo>
                <a:lnTo>
                  <a:pt x="87355" y="16322"/>
                </a:lnTo>
                <a:lnTo>
                  <a:pt x="87355" y="28803"/>
                </a:lnTo>
                <a:lnTo>
                  <a:pt x="86395" y="32644"/>
                </a:lnTo>
                <a:lnTo>
                  <a:pt x="85435" y="36484"/>
                </a:lnTo>
                <a:lnTo>
                  <a:pt x="84475" y="40325"/>
                </a:lnTo>
                <a:lnTo>
                  <a:pt x="82555" y="43205"/>
                </a:lnTo>
                <a:lnTo>
                  <a:pt x="80634" y="46085"/>
                </a:lnTo>
                <a:lnTo>
                  <a:pt x="77754" y="48006"/>
                </a:lnTo>
                <a:lnTo>
                  <a:pt x="75834" y="50886"/>
                </a:lnTo>
                <a:lnTo>
                  <a:pt x="71993" y="51846"/>
                </a:lnTo>
                <a:lnTo>
                  <a:pt x="68153" y="53766"/>
                </a:lnTo>
                <a:lnTo>
                  <a:pt x="64312" y="54726"/>
                </a:lnTo>
                <a:lnTo>
                  <a:pt x="49911" y="54726"/>
                </a:lnTo>
                <a:lnTo>
                  <a:pt x="44150" y="71048"/>
                </a:lnTo>
                <a:lnTo>
                  <a:pt x="48950" y="72009"/>
                </a:lnTo>
                <a:lnTo>
                  <a:pt x="53751" y="72969"/>
                </a:lnTo>
                <a:lnTo>
                  <a:pt x="67193" y="729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4" name="object 384"/>
          <p:cNvSpPr/>
          <p:nvPr/>
        </p:nvSpPr>
        <p:spPr>
          <a:xfrm>
            <a:off x="5043921" y="613196"/>
            <a:ext cx="121920" cy="144947"/>
          </a:xfrm>
          <a:custGeom>
            <a:avLst/>
            <a:gdLst/>
            <a:ahLst/>
            <a:cxnLst/>
            <a:rect l="l" t="t" r="r" b="b"/>
            <a:pathLst>
              <a:path w="121920" h="144947">
                <a:moveTo>
                  <a:pt x="103677" y="12481"/>
                </a:moveTo>
                <a:lnTo>
                  <a:pt x="97917" y="8641"/>
                </a:lnTo>
                <a:lnTo>
                  <a:pt x="90236" y="4800"/>
                </a:lnTo>
                <a:lnTo>
                  <a:pt x="76938" y="1149"/>
                </a:lnTo>
                <a:lnTo>
                  <a:pt x="63352" y="0"/>
                </a:lnTo>
                <a:lnTo>
                  <a:pt x="62320" y="7"/>
                </a:lnTo>
                <a:lnTo>
                  <a:pt x="49218" y="1412"/>
                </a:lnTo>
                <a:lnTo>
                  <a:pt x="37444" y="4800"/>
                </a:lnTo>
                <a:lnTo>
                  <a:pt x="38404" y="27828"/>
                </a:lnTo>
                <a:lnTo>
                  <a:pt x="42245" y="24947"/>
                </a:lnTo>
                <a:lnTo>
                  <a:pt x="47045" y="22067"/>
                </a:lnTo>
                <a:lnTo>
                  <a:pt x="51846" y="20162"/>
                </a:lnTo>
                <a:lnTo>
                  <a:pt x="56631" y="19202"/>
                </a:lnTo>
                <a:lnTo>
                  <a:pt x="62407" y="19202"/>
                </a:lnTo>
                <a:lnTo>
                  <a:pt x="66738" y="19367"/>
                </a:lnTo>
                <a:lnTo>
                  <a:pt x="79920" y="22647"/>
                </a:lnTo>
                <a:lnTo>
                  <a:pt x="89275" y="29763"/>
                </a:lnTo>
                <a:lnTo>
                  <a:pt x="92107" y="34104"/>
                </a:lnTo>
                <a:lnTo>
                  <a:pt x="96464" y="45552"/>
                </a:lnTo>
                <a:lnTo>
                  <a:pt x="97917" y="59512"/>
                </a:lnTo>
                <a:lnTo>
                  <a:pt x="25923" y="59512"/>
                </a:lnTo>
                <a:lnTo>
                  <a:pt x="25923" y="54711"/>
                </a:lnTo>
                <a:lnTo>
                  <a:pt x="26883" y="48950"/>
                </a:lnTo>
                <a:lnTo>
                  <a:pt x="28803" y="44150"/>
                </a:lnTo>
                <a:lnTo>
                  <a:pt x="30723" y="39349"/>
                </a:lnTo>
                <a:lnTo>
                  <a:pt x="29763" y="8641"/>
                </a:lnTo>
                <a:lnTo>
                  <a:pt x="23042" y="13441"/>
                </a:lnTo>
                <a:lnTo>
                  <a:pt x="17282" y="20162"/>
                </a:lnTo>
                <a:lnTo>
                  <a:pt x="16764" y="20690"/>
                </a:lnTo>
                <a:lnTo>
                  <a:pt x="9776" y="30591"/>
                </a:lnTo>
                <a:lnTo>
                  <a:pt x="4800" y="43190"/>
                </a:lnTo>
                <a:lnTo>
                  <a:pt x="3514" y="47408"/>
                </a:lnTo>
                <a:lnTo>
                  <a:pt x="950" y="59750"/>
                </a:lnTo>
                <a:lnTo>
                  <a:pt x="0" y="72953"/>
                </a:lnTo>
                <a:lnTo>
                  <a:pt x="239" y="80471"/>
                </a:lnTo>
                <a:lnTo>
                  <a:pt x="1888" y="93459"/>
                </a:lnTo>
                <a:lnTo>
                  <a:pt x="4800" y="104637"/>
                </a:lnTo>
                <a:lnTo>
                  <a:pt x="7680" y="114239"/>
                </a:lnTo>
                <a:lnTo>
                  <a:pt x="11521" y="120959"/>
                </a:lnTo>
                <a:lnTo>
                  <a:pt x="17282" y="126705"/>
                </a:lnTo>
                <a:lnTo>
                  <a:pt x="23042" y="133426"/>
                </a:lnTo>
                <a:lnTo>
                  <a:pt x="29763" y="137266"/>
                </a:lnTo>
                <a:lnTo>
                  <a:pt x="37444" y="141107"/>
                </a:lnTo>
                <a:lnTo>
                  <a:pt x="40754" y="142105"/>
                </a:lnTo>
                <a:lnTo>
                  <a:pt x="52951" y="144317"/>
                </a:lnTo>
                <a:lnTo>
                  <a:pt x="66248" y="144947"/>
                </a:lnTo>
                <a:lnTo>
                  <a:pt x="78714" y="144947"/>
                </a:lnTo>
                <a:lnTo>
                  <a:pt x="83515" y="143987"/>
                </a:lnTo>
                <a:lnTo>
                  <a:pt x="89275" y="143027"/>
                </a:lnTo>
                <a:lnTo>
                  <a:pt x="95036" y="142067"/>
                </a:lnTo>
                <a:lnTo>
                  <a:pt x="98877" y="141107"/>
                </a:lnTo>
                <a:lnTo>
                  <a:pt x="102717" y="139202"/>
                </a:lnTo>
                <a:lnTo>
                  <a:pt x="106558" y="138226"/>
                </a:lnTo>
                <a:lnTo>
                  <a:pt x="109438" y="137266"/>
                </a:lnTo>
                <a:lnTo>
                  <a:pt x="111358" y="135361"/>
                </a:lnTo>
                <a:lnTo>
                  <a:pt x="113278" y="135361"/>
                </a:lnTo>
                <a:lnTo>
                  <a:pt x="113278" y="134386"/>
                </a:lnTo>
                <a:lnTo>
                  <a:pt x="114239" y="133426"/>
                </a:lnTo>
                <a:lnTo>
                  <a:pt x="115199" y="132481"/>
                </a:lnTo>
                <a:lnTo>
                  <a:pt x="116159" y="131521"/>
                </a:lnTo>
                <a:lnTo>
                  <a:pt x="116159" y="118079"/>
                </a:lnTo>
                <a:lnTo>
                  <a:pt x="115199" y="118079"/>
                </a:lnTo>
                <a:lnTo>
                  <a:pt x="115199" y="117119"/>
                </a:lnTo>
                <a:lnTo>
                  <a:pt x="114239" y="116144"/>
                </a:lnTo>
                <a:lnTo>
                  <a:pt x="113278" y="116144"/>
                </a:lnTo>
                <a:lnTo>
                  <a:pt x="113278" y="115199"/>
                </a:lnTo>
                <a:lnTo>
                  <a:pt x="111358" y="115199"/>
                </a:lnTo>
                <a:lnTo>
                  <a:pt x="109438" y="116144"/>
                </a:lnTo>
                <a:lnTo>
                  <a:pt x="107518" y="117119"/>
                </a:lnTo>
                <a:lnTo>
                  <a:pt x="104637" y="118079"/>
                </a:lnTo>
                <a:lnTo>
                  <a:pt x="101757" y="119024"/>
                </a:lnTo>
                <a:lnTo>
                  <a:pt x="97917" y="120959"/>
                </a:lnTo>
                <a:lnTo>
                  <a:pt x="95036" y="121920"/>
                </a:lnTo>
                <a:lnTo>
                  <a:pt x="90236" y="122864"/>
                </a:lnTo>
                <a:lnTo>
                  <a:pt x="85435" y="123840"/>
                </a:lnTo>
                <a:lnTo>
                  <a:pt x="80634" y="124800"/>
                </a:lnTo>
                <a:lnTo>
                  <a:pt x="74874" y="125745"/>
                </a:lnTo>
                <a:lnTo>
                  <a:pt x="60472" y="125745"/>
                </a:lnTo>
                <a:lnTo>
                  <a:pt x="53766" y="124800"/>
                </a:lnTo>
                <a:lnTo>
                  <a:pt x="48966" y="121920"/>
                </a:lnTo>
                <a:lnTo>
                  <a:pt x="43205" y="119984"/>
                </a:lnTo>
                <a:lnTo>
                  <a:pt x="38404" y="116144"/>
                </a:lnTo>
                <a:lnTo>
                  <a:pt x="35524" y="112303"/>
                </a:lnTo>
                <a:lnTo>
                  <a:pt x="31683" y="108478"/>
                </a:lnTo>
                <a:lnTo>
                  <a:pt x="29763" y="103677"/>
                </a:lnTo>
                <a:lnTo>
                  <a:pt x="27843" y="96956"/>
                </a:lnTo>
                <a:lnTo>
                  <a:pt x="26883" y="91196"/>
                </a:lnTo>
                <a:lnTo>
                  <a:pt x="25923" y="84475"/>
                </a:lnTo>
                <a:lnTo>
                  <a:pt x="25923" y="77754"/>
                </a:lnTo>
                <a:lnTo>
                  <a:pt x="115199" y="77754"/>
                </a:lnTo>
                <a:lnTo>
                  <a:pt x="117119" y="76794"/>
                </a:lnTo>
                <a:lnTo>
                  <a:pt x="119039" y="74874"/>
                </a:lnTo>
                <a:lnTo>
                  <a:pt x="120959" y="72953"/>
                </a:lnTo>
                <a:lnTo>
                  <a:pt x="121920" y="71033"/>
                </a:lnTo>
                <a:lnTo>
                  <a:pt x="121920" y="53751"/>
                </a:lnTo>
                <a:lnTo>
                  <a:pt x="120959" y="46070"/>
                </a:lnTo>
                <a:lnTo>
                  <a:pt x="118079" y="38389"/>
                </a:lnTo>
                <a:lnTo>
                  <a:pt x="116159" y="30723"/>
                </a:lnTo>
                <a:lnTo>
                  <a:pt x="113278" y="24002"/>
                </a:lnTo>
                <a:lnTo>
                  <a:pt x="108478" y="18227"/>
                </a:lnTo>
                <a:lnTo>
                  <a:pt x="103677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5" name="object 385"/>
          <p:cNvSpPr/>
          <p:nvPr/>
        </p:nvSpPr>
        <p:spPr>
          <a:xfrm>
            <a:off x="5073685" y="617997"/>
            <a:ext cx="8641" cy="34549"/>
          </a:xfrm>
          <a:custGeom>
            <a:avLst/>
            <a:gdLst/>
            <a:ahLst/>
            <a:cxnLst/>
            <a:rect l="l" t="t" r="r" b="b"/>
            <a:pathLst>
              <a:path w="8641" h="34549">
                <a:moveTo>
                  <a:pt x="7680" y="0"/>
                </a:moveTo>
                <a:lnTo>
                  <a:pt x="0" y="3840"/>
                </a:lnTo>
                <a:lnTo>
                  <a:pt x="960" y="34549"/>
                </a:lnTo>
                <a:lnTo>
                  <a:pt x="2880" y="29763"/>
                </a:lnTo>
                <a:lnTo>
                  <a:pt x="5760" y="26868"/>
                </a:lnTo>
                <a:lnTo>
                  <a:pt x="8641" y="23027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6" name="object 386"/>
          <p:cNvSpPr/>
          <p:nvPr/>
        </p:nvSpPr>
        <p:spPr>
          <a:xfrm>
            <a:off x="5194630" y="551748"/>
            <a:ext cx="121920" cy="206395"/>
          </a:xfrm>
          <a:custGeom>
            <a:avLst/>
            <a:gdLst/>
            <a:ahLst/>
            <a:cxnLst/>
            <a:rect l="l" t="t" r="r" b="b"/>
            <a:pathLst>
              <a:path w="121920" h="206395">
                <a:moveTo>
                  <a:pt x="121920" y="3840"/>
                </a:moveTo>
                <a:lnTo>
                  <a:pt x="120959" y="3840"/>
                </a:lnTo>
                <a:lnTo>
                  <a:pt x="120959" y="1920"/>
                </a:lnTo>
                <a:lnTo>
                  <a:pt x="119999" y="1920"/>
                </a:lnTo>
                <a:lnTo>
                  <a:pt x="119039" y="975"/>
                </a:lnTo>
                <a:lnTo>
                  <a:pt x="117119" y="975"/>
                </a:lnTo>
                <a:lnTo>
                  <a:pt x="115199" y="0"/>
                </a:lnTo>
                <a:lnTo>
                  <a:pt x="103692" y="0"/>
                </a:lnTo>
                <a:lnTo>
                  <a:pt x="101757" y="975"/>
                </a:lnTo>
                <a:lnTo>
                  <a:pt x="99852" y="975"/>
                </a:lnTo>
                <a:lnTo>
                  <a:pt x="98892" y="1920"/>
                </a:lnTo>
                <a:lnTo>
                  <a:pt x="97916" y="1920"/>
                </a:lnTo>
                <a:lnTo>
                  <a:pt x="97916" y="2880"/>
                </a:lnTo>
                <a:lnTo>
                  <a:pt x="96972" y="3840"/>
                </a:lnTo>
                <a:lnTo>
                  <a:pt x="96972" y="81610"/>
                </a:lnTo>
                <a:lnTo>
                  <a:pt x="91211" y="74889"/>
                </a:lnTo>
                <a:lnTo>
                  <a:pt x="84490" y="70088"/>
                </a:lnTo>
                <a:lnTo>
                  <a:pt x="77769" y="66248"/>
                </a:lnTo>
                <a:lnTo>
                  <a:pt x="72009" y="63367"/>
                </a:lnTo>
                <a:lnTo>
                  <a:pt x="64328" y="61447"/>
                </a:lnTo>
                <a:lnTo>
                  <a:pt x="48005" y="61447"/>
                </a:lnTo>
                <a:lnTo>
                  <a:pt x="39364" y="63367"/>
                </a:lnTo>
                <a:lnTo>
                  <a:pt x="32644" y="67208"/>
                </a:lnTo>
                <a:lnTo>
                  <a:pt x="24963" y="70088"/>
                </a:lnTo>
                <a:lnTo>
                  <a:pt x="19202" y="74889"/>
                </a:lnTo>
                <a:lnTo>
                  <a:pt x="14401" y="81610"/>
                </a:lnTo>
                <a:lnTo>
                  <a:pt x="9616" y="88331"/>
                </a:lnTo>
                <a:lnTo>
                  <a:pt x="5775" y="96012"/>
                </a:lnTo>
                <a:lnTo>
                  <a:pt x="3840" y="104637"/>
                </a:lnTo>
                <a:lnTo>
                  <a:pt x="2473" y="109900"/>
                </a:lnTo>
                <a:lnTo>
                  <a:pt x="555" y="122432"/>
                </a:lnTo>
                <a:lnTo>
                  <a:pt x="0" y="135361"/>
                </a:lnTo>
                <a:lnTo>
                  <a:pt x="25" y="138249"/>
                </a:lnTo>
                <a:lnTo>
                  <a:pt x="868" y="151265"/>
                </a:lnTo>
                <a:lnTo>
                  <a:pt x="2895" y="163205"/>
                </a:lnTo>
                <a:lnTo>
                  <a:pt x="4815" y="171846"/>
                </a:lnTo>
                <a:lnTo>
                  <a:pt x="7680" y="179527"/>
                </a:lnTo>
                <a:lnTo>
                  <a:pt x="12496" y="186248"/>
                </a:lnTo>
                <a:lnTo>
                  <a:pt x="16337" y="191993"/>
                </a:lnTo>
                <a:lnTo>
                  <a:pt x="22082" y="196809"/>
                </a:lnTo>
                <a:lnTo>
                  <a:pt x="28803" y="200649"/>
                </a:lnTo>
                <a:lnTo>
                  <a:pt x="28973" y="200746"/>
                </a:lnTo>
                <a:lnTo>
                  <a:pt x="29763" y="165125"/>
                </a:lnTo>
                <a:lnTo>
                  <a:pt x="27843" y="159364"/>
                </a:lnTo>
                <a:lnTo>
                  <a:pt x="26883" y="152643"/>
                </a:lnTo>
                <a:lnTo>
                  <a:pt x="25923" y="145923"/>
                </a:lnTo>
                <a:lnTo>
                  <a:pt x="24963" y="140162"/>
                </a:lnTo>
                <a:lnTo>
                  <a:pt x="24963" y="126720"/>
                </a:lnTo>
                <a:lnTo>
                  <a:pt x="25923" y="120959"/>
                </a:lnTo>
                <a:lnTo>
                  <a:pt x="26883" y="114239"/>
                </a:lnTo>
                <a:lnTo>
                  <a:pt x="27843" y="108478"/>
                </a:lnTo>
                <a:lnTo>
                  <a:pt x="29763" y="102732"/>
                </a:lnTo>
                <a:lnTo>
                  <a:pt x="32644" y="97917"/>
                </a:lnTo>
                <a:lnTo>
                  <a:pt x="35524" y="93116"/>
                </a:lnTo>
                <a:lnTo>
                  <a:pt x="39364" y="89275"/>
                </a:lnTo>
                <a:lnTo>
                  <a:pt x="43205" y="86395"/>
                </a:lnTo>
                <a:lnTo>
                  <a:pt x="48005" y="83515"/>
                </a:lnTo>
                <a:lnTo>
                  <a:pt x="52806" y="82555"/>
                </a:lnTo>
                <a:lnTo>
                  <a:pt x="66248" y="82555"/>
                </a:lnTo>
                <a:lnTo>
                  <a:pt x="72009" y="84490"/>
                </a:lnTo>
                <a:lnTo>
                  <a:pt x="77769" y="88331"/>
                </a:lnTo>
                <a:lnTo>
                  <a:pt x="88354" y="97092"/>
                </a:lnTo>
                <a:lnTo>
                  <a:pt x="96972" y="107518"/>
                </a:lnTo>
                <a:lnTo>
                  <a:pt x="96972" y="160324"/>
                </a:lnTo>
                <a:lnTo>
                  <a:pt x="93131" y="165125"/>
                </a:lnTo>
                <a:lnTo>
                  <a:pt x="89291" y="168965"/>
                </a:lnTo>
                <a:lnTo>
                  <a:pt x="86410" y="171846"/>
                </a:lnTo>
                <a:lnTo>
                  <a:pt x="82570" y="175686"/>
                </a:lnTo>
                <a:lnTo>
                  <a:pt x="79689" y="178567"/>
                </a:lnTo>
                <a:lnTo>
                  <a:pt x="76809" y="180472"/>
                </a:lnTo>
                <a:lnTo>
                  <a:pt x="72969" y="182407"/>
                </a:lnTo>
                <a:lnTo>
                  <a:pt x="70088" y="183367"/>
                </a:lnTo>
                <a:lnTo>
                  <a:pt x="67208" y="184312"/>
                </a:lnTo>
                <a:lnTo>
                  <a:pt x="64328" y="185287"/>
                </a:lnTo>
                <a:lnTo>
                  <a:pt x="61447" y="186248"/>
                </a:lnTo>
                <a:lnTo>
                  <a:pt x="51846" y="186248"/>
                </a:lnTo>
                <a:lnTo>
                  <a:pt x="46085" y="184312"/>
                </a:lnTo>
                <a:lnTo>
                  <a:pt x="42245" y="181432"/>
                </a:lnTo>
                <a:lnTo>
                  <a:pt x="40311" y="204981"/>
                </a:lnTo>
                <a:lnTo>
                  <a:pt x="53766" y="206395"/>
                </a:lnTo>
                <a:lnTo>
                  <a:pt x="53985" y="206394"/>
                </a:lnTo>
                <a:lnTo>
                  <a:pt x="66714" y="204932"/>
                </a:lnTo>
                <a:lnTo>
                  <a:pt x="78729" y="200649"/>
                </a:lnTo>
                <a:lnTo>
                  <a:pt x="80779" y="199327"/>
                </a:lnTo>
                <a:lnTo>
                  <a:pt x="90587" y="191785"/>
                </a:lnTo>
                <a:lnTo>
                  <a:pt x="99852" y="182407"/>
                </a:lnTo>
                <a:lnTo>
                  <a:pt x="99852" y="200649"/>
                </a:lnTo>
                <a:lnTo>
                  <a:pt x="100812" y="201594"/>
                </a:lnTo>
                <a:lnTo>
                  <a:pt x="100812" y="202554"/>
                </a:lnTo>
                <a:lnTo>
                  <a:pt x="101757" y="203514"/>
                </a:lnTo>
                <a:lnTo>
                  <a:pt x="103692" y="203514"/>
                </a:lnTo>
                <a:lnTo>
                  <a:pt x="104637" y="204475"/>
                </a:lnTo>
                <a:lnTo>
                  <a:pt x="117119" y="204475"/>
                </a:lnTo>
                <a:lnTo>
                  <a:pt x="119039" y="203514"/>
                </a:lnTo>
                <a:lnTo>
                  <a:pt x="119999" y="203514"/>
                </a:lnTo>
                <a:lnTo>
                  <a:pt x="120959" y="202554"/>
                </a:lnTo>
                <a:lnTo>
                  <a:pt x="121920" y="201594"/>
                </a:lnTo>
                <a:lnTo>
                  <a:pt x="12192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7" name="object 387"/>
          <p:cNvSpPr/>
          <p:nvPr/>
        </p:nvSpPr>
        <p:spPr>
          <a:xfrm>
            <a:off x="5223604" y="716874"/>
            <a:ext cx="13271" cy="39855"/>
          </a:xfrm>
          <a:custGeom>
            <a:avLst/>
            <a:gdLst/>
            <a:ahLst/>
            <a:cxnLst/>
            <a:rect l="l" t="t" r="r" b="b"/>
            <a:pathLst>
              <a:path w="13271" h="39855">
                <a:moveTo>
                  <a:pt x="11337" y="39855"/>
                </a:moveTo>
                <a:lnTo>
                  <a:pt x="13271" y="16306"/>
                </a:lnTo>
                <a:lnTo>
                  <a:pt x="8470" y="13441"/>
                </a:lnTo>
                <a:lnTo>
                  <a:pt x="5590" y="9601"/>
                </a:lnTo>
                <a:lnTo>
                  <a:pt x="2710" y="4800"/>
                </a:lnTo>
                <a:lnTo>
                  <a:pt x="789" y="0"/>
                </a:lnTo>
                <a:lnTo>
                  <a:pt x="0" y="35620"/>
                </a:lnTo>
                <a:lnTo>
                  <a:pt x="11337" y="398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8" name="object 388"/>
          <p:cNvSpPr/>
          <p:nvPr/>
        </p:nvSpPr>
        <p:spPr>
          <a:xfrm>
            <a:off x="5365516" y="620877"/>
            <a:ext cx="31668" cy="33604"/>
          </a:xfrm>
          <a:custGeom>
            <a:avLst/>
            <a:gdLst/>
            <a:ahLst/>
            <a:cxnLst/>
            <a:rect l="l" t="t" r="r" b="b"/>
            <a:pathLst>
              <a:path w="31668" h="33604">
                <a:moveTo>
                  <a:pt x="8641" y="960"/>
                </a:moveTo>
                <a:lnTo>
                  <a:pt x="5760" y="1920"/>
                </a:lnTo>
                <a:lnTo>
                  <a:pt x="4800" y="2880"/>
                </a:lnTo>
                <a:lnTo>
                  <a:pt x="3840" y="3840"/>
                </a:lnTo>
                <a:lnTo>
                  <a:pt x="1920" y="4800"/>
                </a:lnTo>
                <a:lnTo>
                  <a:pt x="960" y="6705"/>
                </a:lnTo>
                <a:lnTo>
                  <a:pt x="960" y="11521"/>
                </a:lnTo>
                <a:lnTo>
                  <a:pt x="0" y="14386"/>
                </a:lnTo>
                <a:lnTo>
                  <a:pt x="0" y="20147"/>
                </a:lnTo>
                <a:lnTo>
                  <a:pt x="960" y="23042"/>
                </a:lnTo>
                <a:lnTo>
                  <a:pt x="960" y="24947"/>
                </a:lnTo>
                <a:lnTo>
                  <a:pt x="1920" y="27828"/>
                </a:lnTo>
                <a:lnTo>
                  <a:pt x="1920" y="28788"/>
                </a:lnTo>
                <a:lnTo>
                  <a:pt x="3840" y="30708"/>
                </a:lnTo>
                <a:lnTo>
                  <a:pt x="4800" y="31668"/>
                </a:lnTo>
                <a:lnTo>
                  <a:pt x="6720" y="32628"/>
                </a:lnTo>
                <a:lnTo>
                  <a:pt x="8641" y="33604"/>
                </a:lnTo>
                <a:lnTo>
                  <a:pt x="23042" y="33604"/>
                </a:lnTo>
                <a:lnTo>
                  <a:pt x="24947" y="32628"/>
                </a:lnTo>
                <a:lnTo>
                  <a:pt x="26883" y="31668"/>
                </a:lnTo>
                <a:lnTo>
                  <a:pt x="27843" y="30708"/>
                </a:lnTo>
                <a:lnTo>
                  <a:pt x="29763" y="28788"/>
                </a:lnTo>
                <a:lnTo>
                  <a:pt x="30723" y="26883"/>
                </a:lnTo>
                <a:lnTo>
                  <a:pt x="30723" y="23042"/>
                </a:lnTo>
                <a:lnTo>
                  <a:pt x="31668" y="20147"/>
                </a:lnTo>
                <a:lnTo>
                  <a:pt x="31668" y="14386"/>
                </a:lnTo>
                <a:lnTo>
                  <a:pt x="30723" y="11521"/>
                </a:lnTo>
                <a:lnTo>
                  <a:pt x="30723" y="8641"/>
                </a:lnTo>
                <a:lnTo>
                  <a:pt x="29763" y="6705"/>
                </a:lnTo>
                <a:lnTo>
                  <a:pt x="28788" y="4800"/>
                </a:lnTo>
                <a:lnTo>
                  <a:pt x="27843" y="3840"/>
                </a:lnTo>
                <a:lnTo>
                  <a:pt x="26883" y="1920"/>
                </a:lnTo>
                <a:lnTo>
                  <a:pt x="24947" y="1920"/>
                </a:lnTo>
                <a:lnTo>
                  <a:pt x="23042" y="960"/>
                </a:lnTo>
                <a:lnTo>
                  <a:pt x="21122" y="0"/>
                </a:lnTo>
                <a:lnTo>
                  <a:pt x="10561" y="0"/>
                </a:lnTo>
                <a:lnTo>
                  <a:pt x="8641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9" name="object 389"/>
          <p:cNvSpPr/>
          <p:nvPr/>
        </p:nvSpPr>
        <p:spPr>
          <a:xfrm>
            <a:off x="5365516" y="722635"/>
            <a:ext cx="31668" cy="34549"/>
          </a:xfrm>
          <a:custGeom>
            <a:avLst/>
            <a:gdLst/>
            <a:ahLst/>
            <a:cxnLst/>
            <a:rect l="l" t="t" r="r" b="b"/>
            <a:pathLst>
              <a:path w="31668" h="34549">
                <a:moveTo>
                  <a:pt x="8641" y="960"/>
                </a:moveTo>
                <a:lnTo>
                  <a:pt x="5760" y="1920"/>
                </a:lnTo>
                <a:lnTo>
                  <a:pt x="4800" y="2865"/>
                </a:lnTo>
                <a:lnTo>
                  <a:pt x="3840" y="3840"/>
                </a:lnTo>
                <a:lnTo>
                  <a:pt x="1920" y="5760"/>
                </a:lnTo>
                <a:lnTo>
                  <a:pt x="960" y="6705"/>
                </a:lnTo>
                <a:lnTo>
                  <a:pt x="960" y="11521"/>
                </a:lnTo>
                <a:lnTo>
                  <a:pt x="0" y="14401"/>
                </a:lnTo>
                <a:lnTo>
                  <a:pt x="0" y="20147"/>
                </a:lnTo>
                <a:lnTo>
                  <a:pt x="960" y="23042"/>
                </a:lnTo>
                <a:lnTo>
                  <a:pt x="960" y="25923"/>
                </a:lnTo>
                <a:lnTo>
                  <a:pt x="1920" y="27828"/>
                </a:lnTo>
                <a:lnTo>
                  <a:pt x="1920" y="29763"/>
                </a:lnTo>
                <a:lnTo>
                  <a:pt x="3840" y="30708"/>
                </a:lnTo>
                <a:lnTo>
                  <a:pt x="4800" y="31668"/>
                </a:lnTo>
                <a:lnTo>
                  <a:pt x="6720" y="32628"/>
                </a:lnTo>
                <a:lnTo>
                  <a:pt x="8641" y="33588"/>
                </a:lnTo>
                <a:lnTo>
                  <a:pt x="10561" y="33588"/>
                </a:lnTo>
                <a:lnTo>
                  <a:pt x="12481" y="34549"/>
                </a:lnTo>
                <a:lnTo>
                  <a:pt x="19202" y="34549"/>
                </a:lnTo>
                <a:lnTo>
                  <a:pt x="21122" y="33588"/>
                </a:lnTo>
                <a:lnTo>
                  <a:pt x="23042" y="33588"/>
                </a:lnTo>
                <a:lnTo>
                  <a:pt x="24947" y="32628"/>
                </a:lnTo>
                <a:lnTo>
                  <a:pt x="26883" y="31668"/>
                </a:lnTo>
                <a:lnTo>
                  <a:pt x="27843" y="30708"/>
                </a:lnTo>
                <a:lnTo>
                  <a:pt x="29763" y="29763"/>
                </a:lnTo>
                <a:lnTo>
                  <a:pt x="30723" y="27828"/>
                </a:lnTo>
                <a:lnTo>
                  <a:pt x="30723" y="23042"/>
                </a:lnTo>
                <a:lnTo>
                  <a:pt x="31668" y="20147"/>
                </a:lnTo>
                <a:lnTo>
                  <a:pt x="31668" y="14401"/>
                </a:lnTo>
                <a:lnTo>
                  <a:pt x="30723" y="11521"/>
                </a:lnTo>
                <a:lnTo>
                  <a:pt x="30723" y="9585"/>
                </a:lnTo>
                <a:lnTo>
                  <a:pt x="29763" y="6705"/>
                </a:lnTo>
                <a:lnTo>
                  <a:pt x="28788" y="4800"/>
                </a:lnTo>
                <a:lnTo>
                  <a:pt x="27843" y="3840"/>
                </a:lnTo>
                <a:lnTo>
                  <a:pt x="26883" y="2865"/>
                </a:lnTo>
                <a:lnTo>
                  <a:pt x="24947" y="1920"/>
                </a:lnTo>
                <a:lnTo>
                  <a:pt x="23042" y="960"/>
                </a:lnTo>
                <a:lnTo>
                  <a:pt x="21122" y="960"/>
                </a:lnTo>
                <a:lnTo>
                  <a:pt x="19202" y="0"/>
                </a:lnTo>
                <a:lnTo>
                  <a:pt x="12481" y="0"/>
                </a:lnTo>
                <a:lnTo>
                  <a:pt x="10561" y="960"/>
                </a:lnTo>
                <a:lnTo>
                  <a:pt x="8641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0" name="object 390"/>
          <p:cNvSpPr/>
          <p:nvPr/>
        </p:nvSpPr>
        <p:spPr>
          <a:xfrm>
            <a:off x="2103531" y="910788"/>
            <a:ext cx="99837" cy="74874"/>
          </a:xfrm>
          <a:custGeom>
            <a:avLst/>
            <a:gdLst/>
            <a:ahLst/>
            <a:cxnLst/>
            <a:rect l="l" t="t" r="r" b="b"/>
            <a:pathLst>
              <a:path w="99837" h="74874">
                <a:moveTo>
                  <a:pt x="1920" y="47990"/>
                </a:moveTo>
                <a:lnTo>
                  <a:pt x="960" y="49911"/>
                </a:lnTo>
                <a:lnTo>
                  <a:pt x="960" y="52791"/>
                </a:lnTo>
                <a:lnTo>
                  <a:pt x="0" y="54711"/>
                </a:lnTo>
                <a:lnTo>
                  <a:pt x="0" y="68153"/>
                </a:lnTo>
                <a:lnTo>
                  <a:pt x="960" y="69113"/>
                </a:lnTo>
                <a:lnTo>
                  <a:pt x="960" y="71033"/>
                </a:lnTo>
                <a:lnTo>
                  <a:pt x="1920" y="71993"/>
                </a:lnTo>
                <a:lnTo>
                  <a:pt x="2880" y="72953"/>
                </a:lnTo>
                <a:lnTo>
                  <a:pt x="4800" y="73914"/>
                </a:lnTo>
                <a:lnTo>
                  <a:pt x="5760" y="73914"/>
                </a:lnTo>
                <a:lnTo>
                  <a:pt x="7680" y="74874"/>
                </a:lnTo>
                <a:lnTo>
                  <a:pt x="19202" y="74874"/>
                </a:lnTo>
                <a:lnTo>
                  <a:pt x="21122" y="73914"/>
                </a:lnTo>
                <a:lnTo>
                  <a:pt x="23042" y="73914"/>
                </a:lnTo>
                <a:lnTo>
                  <a:pt x="24003" y="72953"/>
                </a:lnTo>
                <a:lnTo>
                  <a:pt x="24963" y="71993"/>
                </a:lnTo>
                <a:lnTo>
                  <a:pt x="25923" y="71033"/>
                </a:lnTo>
                <a:lnTo>
                  <a:pt x="25923" y="69113"/>
                </a:lnTo>
                <a:lnTo>
                  <a:pt x="26883" y="67193"/>
                </a:lnTo>
                <a:lnTo>
                  <a:pt x="26883" y="44150"/>
                </a:lnTo>
                <a:lnTo>
                  <a:pt x="46085" y="3840"/>
                </a:lnTo>
                <a:lnTo>
                  <a:pt x="47045" y="2880"/>
                </a:lnTo>
                <a:lnTo>
                  <a:pt x="47045" y="960"/>
                </a:lnTo>
                <a:lnTo>
                  <a:pt x="46085" y="960"/>
                </a:lnTo>
                <a:lnTo>
                  <a:pt x="45125" y="0"/>
                </a:lnTo>
                <a:lnTo>
                  <a:pt x="33604" y="0"/>
                </a:lnTo>
                <a:lnTo>
                  <a:pt x="32644" y="960"/>
                </a:lnTo>
                <a:lnTo>
                  <a:pt x="31683" y="960"/>
                </a:lnTo>
                <a:lnTo>
                  <a:pt x="30723" y="1920"/>
                </a:lnTo>
                <a:lnTo>
                  <a:pt x="29763" y="1920"/>
                </a:lnTo>
                <a:lnTo>
                  <a:pt x="29763" y="2880"/>
                </a:lnTo>
                <a:lnTo>
                  <a:pt x="28803" y="2880"/>
                </a:lnTo>
                <a:lnTo>
                  <a:pt x="28803" y="3840"/>
                </a:lnTo>
                <a:lnTo>
                  <a:pt x="8641" y="34549"/>
                </a:lnTo>
                <a:lnTo>
                  <a:pt x="6720" y="36469"/>
                </a:lnTo>
                <a:lnTo>
                  <a:pt x="5760" y="39349"/>
                </a:lnTo>
                <a:lnTo>
                  <a:pt x="4800" y="41269"/>
                </a:lnTo>
                <a:lnTo>
                  <a:pt x="2880" y="43190"/>
                </a:lnTo>
                <a:lnTo>
                  <a:pt x="1920" y="46070"/>
                </a:lnTo>
                <a:lnTo>
                  <a:pt x="1920" y="47990"/>
                </a:lnTo>
                <a:close/>
              </a:path>
              <a:path w="99837" h="74874">
                <a:moveTo>
                  <a:pt x="53766" y="69113"/>
                </a:moveTo>
                <a:lnTo>
                  <a:pt x="53766" y="71033"/>
                </a:lnTo>
                <a:lnTo>
                  <a:pt x="54726" y="71993"/>
                </a:lnTo>
                <a:lnTo>
                  <a:pt x="55671" y="72953"/>
                </a:lnTo>
                <a:lnTo>
                  <a:pt x="56647" y="73914"/>
                </a:lnTo>
                <a:lnTo>
                  <a:pt x="58567" y="73914"/>
                </a:lnTo>
                <a:lnTo>
                  <a:pt x="59512" y="74874"/>
                </a:lnTo>
                <a:lnTo>
                  <a:pt x="72008" y="74874"/>
                </a:lnTo>
                <a:lnTo>
                  <a:pt x="73913" y="73914"/>
                </a:lnTo>
                <a:lnTo>
                  <a:pt x="74889" y="73914"/>
                </a:lnTo>
                <a:lnTo>
                  <a:pt x="75849" y="72953"/>
                </a:lnTo>
                <a:lnTo>
                  <a:pt x="77754" y="71993"/>
                </a:lnTo>
                <a:lnTo>
                  <a:pt x="78729" y="71033"/>
                </a:lnTo>
                <a:lnTo>
                  <a:pt x="78729" y="69113"/>
                </a:lnTo>
                <a:lnTo>
                  <a:pt x="79674" y="67193"/>
                </a:lnTo>
                <a:lnTo>
                  <a:pt x="79674" y="44150"/>
                </a:lnTo>
                <a:lnTo>
                  <a:pt x="98877" y="3840"/>
                </a:lnTo>
                <a:lnTo>
                  <a:pt x="99837" y="2880"/>
                </a:lnTo>
                <a:lnTo>
                  <a:pt x="99837" y="1920"/>
                </a:lnTo>
                <a:lnTo>
                  <a:pt x="98877" y="960"/>
                </a:lnTo>
                <a:lnTo>
                  <a:pt x="97917" y="0"/>
                </a:lnTo>
                <a:lnTo>
                  <a:pt x="86395" y="0"/>
                </a:lnTo>
                <a:lnTo>
                  <a:pt x="85435" y="960"/>
                </a:lnTo>
                <a:lnTo>
                  <a:pt x="83515" y="960"/>
                </a:lnTo>
                <a:lnTo>
                  <a:pt x="83515" y="1920"/>
                </a:lnTo>
                <a:lnTo>
                  <a:pt x="82570" y="1920"/>
                </a:lnTo>
                <a:lnTo>
                  <a:pt x="81594" y="2880"/>
                </a:lnTo>
                <a:lnTo>
                  <a:pt x="80634" y="3840"/>
                </a:lnTo>
                <a:lnTo>
                  <a:pt x="61447" y="34549"/>
                </a:lnTo>
                <a:lnTo>
                  <a:pt x="59512" y="36469"/>
                </a:lnTo>
                <a:lnTo>
                  <a:pt x="58567" y="39349"/>
                </a:lnTo>
                <a:lnTo>
                  <a:pt x="56647" y="41269"/>
                </a:lnTo>
                <a:lnTo>
                  <a:pt x="55671" y="43190"/>
                </a:lnTo>
                <a:lnTo>
                  <a:pt x="54726" y="46070"/>
                </a:lnTo>
                <a:lnTo>
                  <a:pt x="54726" y="47990"/>
                </a:lnTo>
                <a:lnTo>
                  <a:pt x="53766" y="49911"/>
                </a:lnTo>
                <a:lnTo>
                  <a:pt x="53766" y="52791"/>
                </a:lnTo>
                <a:lnTo>
                  <a:pt x="52806" y="54711"/>
                </a:lnTo>
                <a:lnTo>
                  <a:pt x="52806" y="68153"/>
                </a:lnTo>
                <a:lnTo>
                  <a:pt x="53766" y="6911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1" name="object 391"/>
          <p:cNvSpPr/>
          <p:nvPr/>
        </p:nvSpPr>
        <p:spPr>
          <a:xfrm>
            <a:off x="2229291" y="964539"/>
            <a:ext cx="100797" cy="151683"/>
          </a:xfrm>
          <a:custGeom>
            <a:avLst/>
            <a:gdLst/>
            <a:ahLst/>
            <a:cxnLst/>
            <a:rect l="l" t="t" r="r" b="b"/>
            <a:pathLst>
              <a:path w="100797" h="151683">
                <a:moveTo>
                  <a:pt x="68153" y="52806"/>
                </a:moveTo>
                <a:lnTo>
                  <a:pt x="66233" y="55686"/>
                </a:lnTo>
                <a:lnTo>
                  <a:pt x="64312" y="57607"/>
                </a:lnTo>
                <a:lnTo>
                  <a:pt x="62392" y="60487"/>
                </a:lnTo>
                <a:lnTo>
                  <a:pt x="59512" y="61432"/>
                </a:lnTo>
                <a:lnTo>
                  <a:pt x="55671" y="63367"/>
                </a:lnTo>
                <a:lnTo>
                  <a:pt x="52791" y="64328"/>
                </a:lnTo>
                <a:lnTo>
                  <a:pt x="48950" y="65272"/>
                </a:lnTo>
                <a:lnTo>
                  <a:pt x="20162" y="65272"/>
                </a:lnTo>
                <a:lnTo>
                  <a:pt x="20162" y="16322"/>
                </a:lnTo>
                <a:lnTo>
                  <a:pt x="42230" y="0"/>
                </a:lnTo>
                <a:lnTo>
                  <a:pt x="4800" y="0"/>
                </a:lnTo>
                <a:lnTo>
                  <a:pt x="288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145923"/>
                </a:lnTo>
                <a:lnTo>
                  <a:pt x="960" y="148803"/>
                </a:lnTo>
                <a:lnTo>
                  <a:pt x="2880" y="149763"/>
                </a:lnTo>
                <a:lnTo>
                  <a:pt x="4800" y="150723"/>
                </a:lnTo>
                <a:lnTo>
                  <a:pt x="5760" y="151683"/>
                </a:lnTo>
                <a:lnTo>
                  <a:pt x="48006" y="151683"/>
                </a:lnTo>
                <a:lnTo>
                  <a:pt x="20162" y="134401"/>
                </a:lnTo>
                <a:lnTo>
                  <a:pt x="20162" y="81610"/>
                </a:lnTo>
                <a:lnTo>
                  <a:pt x="56631" y="81610"/>
                </a:lnTo>
                <a:lnTo>
                  <a:pt x="60472" y="83515"/>
                </a:lnTo>
                <a:lnTo>
                  <a:pt x="64312" y="84475"/>
                </a:lnTo>
                <a:lnTo>
                  <a:pt x="68153" y="86395"/>
                </a:lnTo>
                <a:lnTo>
                  <a:pt x="68153" y="52806"/>
                </a:lnTo>
                <a:close/>
              </a:path>
              <a:path w="100797" h="151683">
                <a:moveTo>
                  <a:pt x="76794" y="67208"/>
                </a:moveTo>
                <a:lnTo>
                  <a:pt x="79674" y="65272"/>
                </a:lnTo>
                <a:lnTo>
                  <a:pt x="81594" y="62392"/>
                </a:lnTo>
                <a:lnTo>
                  <a:pt x="84475" y="60487"/>
                </a:lnTo>
                <a:lnTo>
                  <a:pt x="85435" y="57607"/>
                </a:lnTo>
                <a:lnTo>
                  <a:pt x="87355" y="54711"/>
                </a:lnTo>
                <a:lnTo>
                  <a:pt x="89275" y="51846"/>
                </a:lnTo>
                <a:lnTo>
                  <a:pt x="89275" y="48005"/>
                </a:lnTo>
                <a:lnTo>
                  <a:pt x="90236" y="45125"/>
                </a:lnTo>
                <a:lnTo>
                  <a:pt x="91196" y="41285"/>
                </a:lnTo>
                <a:lnTo>
                  <a:pt x="91196" y="31683"/>
                </a:lnTo>
                <a:lnTo>
                  <a:pt x="90236" y="26883"/>
                </a:lnTo>
                <a:lnTo>
                  <a:pt x="88315" y="22082"/>
                </a:lnTo>
                <a:lnTo>
                  <a:pt x="86395" y="17282"/>
                </a:lnTo>
                <a:lnTo>
                  <a:pt x="83515" y="13441"/>
                </a:lnTo>
                <a:lnTo>
                  <a:pt x="79674" y="9601"/>
                </a:lnTo>
                <a:lnTo>
                  <a:pt x="74874" y="6720"/>
                </a:lnTo>
                <a:lnTo>
                  <a:pt x="70073" y="3840"/>
                </a:lnTo>
                <a:lnTo>
                  <a:pt x="64312" y="1920"/>
                </a:lnTo>
                <a:lnTo>
                  <a:pt x="58552" y="960"/>
                </a:lnTo>
                <a:lnTo>
                  <a:pt x="51831" y="0"/>
                </a:lnTo>
                <a:lnTo>
                  <a:pt x="42230" y="0"/>
                </a:lnTo>
                <a:lnTo>
                  <a:pt x="20162" y="16322"/>
                </a:lnTo>
                <a:lnTo>
                  <a:pt x="51831" y="16322"/>
                </a:lnTo>
                <a:lnTo>
                  <a:pt x="55671" y="18242"/>
                </a:lnTo>
                <a:lnTo>
                  <a:pt x="58552" y="19202"/>
                </a:lnTo>
                <a:lnTo>
                  <a:pt x="61432" y="20162"/>
                </a:lnTo>
                <a:lnTo>
                  <a:pt x="64312" y="23042"/>
                </a:lnTo>
                <a:lnTo>
                  <a:pt x="66233" y="24963"/>
                </a:lnTo>
                <a:lnTo>
                  <a:pt x="68153" y="26883"/>
                </a:lnTo>
                <a:lnTo>
                  <a:pt x="69113" y="29763"/>
                </a:lnTo>
                <a:lnTo>
                  <a:pt x="70073" y="33604"/>
                </a:lnTo>
                <a:lnTo>
                  <a:pt x="70073" y="47045"/>
                </a:lnTo>
                <a:lnTo>
                  <a:pt x="69113" y="49926"/>
                </a:lnTo>
                <a:lnTo>
                  <a:pt x="68153" y="52806"/>
                </a:lnTo>
                <a:lnTo>
                  <a:pt x="68153" y="86395"/>
                </a:lnTo>
                <a:lnTo>
                  <a:pt x="71033" y="88315"/>
                </a:lnTo>
                <a:lnTo>
                  <a:pt x="73913" y="91196"/>
                </a:lnTo>
                <a:lnTo>
                  <a:pt x="75834" y="94076"/>
                </a:lnTo>
                <a:lnTo>
                  <a:pt x="76794" y="96956"/>
                </a:lnTo>
                <a:lnTo>
                  <a:pt x="78714" y="100797"/>
                </a:lnTo>
                <a:lnTo>
                  <a:pt x="79674" y="104637"/>
                </a:lnTo>
                <a:lnTo>
                  <a:pt x="79674" y="113278"/>
                </a:lnTo>
                <a:lnTo>
                  <a:pt x="78714" y="117119"/>
                </a:lnTo>
                <a:lnTo>
                  <a:pt x="76794" y="119999"/>
                </a:lnTo>
                <a:lnTo>
                  <a:pt x="75834" y="123840"/>
                </a:lnTo>
                <a:lnTo>
                  <a:pt x="73913" y="126720"/>
                </a:lnTo>
                <a:lnTo>
                  <a:pt x="71033" y="128640"/>
                </a:lnTo>
                <a:lnTo>
                  <a:pt x="68153" y="130561"/>
                </a:lnTo>
                <a:lnTo>
                  <a:pt x="65272" y="132481"/>
                </a:lnTo>
                <a:lnTo>
                  <a:pt x="61432" y="133441"/>
                </a:lnTo>
                <a:lnTo>
                  <a:pt x="58552" y="134401"/>
                </a:lnTo>
                <a:lnTo>
                  <a:pt x="20162" y="134401"/>
                </a:lnTo>
                <a:lnTo>
                  <a:pt x="48006" y="151683"/>
                </a:lnTo>
                <a:lnTo>
                  <a:pt x="53751" y="151683"/>
                </a:lnTo>
                <a:lnTo>
                  <a:pt x="58552" y="150723"/>
                </a:lnTo>
                <a:lnTo>
                  <a:pt x="62392" y="150723"/>
                </a:lnTo>
                <a:lnTo>
                  <a:pt x="67193" y="149763"/>
                </a:lnTo>
                <a:lnTo>
                  <a:pt x="71033" y="147843"/>
                </a:lnTo>
                <a:lnTo>
                  <a:pt x="74874" y="146883"/>
                </a:lnTo>
                <a:lnTo>
                  <a:pt x="79674" y="144962"/>
                </a:lnTo>
                <a:lnTo>
                  <a:pt x="82555" y="143042"/>
                </a:lnTo>
                <a:lnTo>
                  <a:pt x="85435" y="140162"/>
                </a:lnTo>
                <a:lnTo>
                  <a:pt x="89275" y="138242"/>
                </a:lnTo>
                <a:lnTo>
                  <a:pt x="91196" y="135361"/>
                </a:lnTo>
                <a:lnTo>
                  <a:pt x="94076" y="132481"/>
                </a:lnTo>
                <a:lnTo>
                  <a:pt x="95996" y="128640"/>
                </a:lnTo>
                <a:lnTo>
                  <a:pt x="97917" y="124800"/>
                </a:lnTo>
                <a:lnTo>
                  <a:pt x="98877" y="120959"/>
                </a:lnTo>
                <a:lnTo>
                  <a:pt x="99837" y="117119"/>
                </a:lnTo>
                <a:lnTo>
                  <a:pt x="100797" y="112318"/>
                </a:lnTo>
                <a:lnTo>
                  <a:pt x="100797" y="102717"/>
                </a:lnTo>
                <a:lnTo>
                  <a:pt x="99837" y="97917"/>
                </a:lnTo>
                <a:lnTo>
                  <a:pt x="97917" y="94076"/>
                </a:lnTo>
                <a:lnTo>
                  <a:pt x="96956" y="89275"/>
                </a:lnTo>
                <a:lnTo>
                  <a:pt x="94076" y="85435"/>
                </a:lnTo>
                <a:lnTo>
                  <a:pt x="92156" y="82555"/>
                </a:lnTo>
                <a:lnTo>
                  <a:pt x="89275" y="79674"/>
                </a:lnTo>
                <a:lnTo>
                  <a:pt x="86395" y="76794"/>
                </a:lnTo>
                <a:lnTo>
                  <a:pt x="82555" y="74889"/>
                </a:lnTo>
                <a:lnTo>
                  <a:pt x="78714" y="72953"/>
                </a:lnTo>
                <a:lnTo>
                  <a:pt x="74874" y="71048"/>
                </a:lnTo>
                <a:lnTo>
                  <a:pt x="71033" y="70088"/>
                </a:lnTo>
                <a:lnTo>
                  <a:pt x="73913" y="69113"/>
                </a:lnTo>
                <a:lnTo>
                  <a:pt x="76794" y="6720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2" name="object 392"/>
          <p:cNvSpPr/>
          <p:nvPr/>
        </p:nvSpPr>
        <p:spPr>
          <a:xfrm>
            <a:off x="2356012" y="1001984"/>
            <a:ext cx="81594" cy="116159"/>
          </a:xfrm>
          <a:custGeom>
            <a:avLst/>
            <a:gdLst/>
            <a:ahLst/>
            <a:cxnLst/>
            <a:rect l="l" t="t" r="r" b="b"/>
            <a:pathLst>
              <a:path w="81594" h="116159">
                <a:moveTo>
                  <a:pt x="73913" y="115183"/>
                </a:moveTo>
                <a:lnTo>
                  <a:pt x="75834" y="115183"/>
                </a:lnTo>
                <a:lnTo>
                  <a:pt x="77754" y="114239"/>
                </a:lnTo>
                <a:lnTo>
                  <a:pt x="80634" y="114239"/>
                </a:lnTo>
                <a:lnTo>
                  <a:pt x="80634" y="113278"/>
                </a:lnTo>
                <a:lnTo>
                  <a:pt x="81594" y="113278"/>
                </a:lnTo>
                <a:lnTo>
                  <a:pt x="81594" y="33604"/>
                </a:lnTo>
                <a:lnTo>
                  <a:pt x="80634" y="27828"/>
                </a:lnTo>
                <a:lnTo>
                  <a:pt x="79674" y="23042"/>
                </a:lnTo>
                <a:lnTo>
                  <a:pt x="77754" y="18242"/>
                </a:lnTo>
                <a:lnTo>
                  <a:pt x="75834" y="13441"/>
                </a:lnTo>
                <a:lnTo>
                  <a:pt x="72953" y="10561"/>
                </a:lnTo>
                <a:lnTo>
                  <a:pt x="69113" y="6720"/>
                </a:lnTo>
                <a:lnTo>
                  <a:pt x="65272" y="4800"/>
                </a:lnTo>
                <a:lnTo>
                  <a:pt x="59512" y="2880"/>
                </a:lnTo>
                <a:lnTo>
                  <a:pt x="53751" y="960"/>
                </a:lnTo>
                <a:lnTo>
                  <a:pt x="47990" y="0"/>
                </a:lnTo>
                <a:lnTo>
                  <a:pt x="36469" y="0"/>
                </a:lnTo>
                <a:lnTo>
                  <a:pt x="31668" y="960"/>
                </a:lnTo>
                <a:lnTo>
                  <a:pt x="27828" y="1920"/>
                </a:lnTo>
                <a:lnTo>
                  <a:pt x="23987" y="1920"/>
                </a:lnTo>
                <a:lnTo>
                  <a:pt x="20147" y="2880"/>
                </a:lnTo>
                <a:lnTo>
                  <a:pt x="17266" y="3840"/>
                </a:lnTo>
                <a:lnTo>
                  <a:pt x="13426" y="5760"/>
                </a:lnTo>
                <a:lnTo>
                  <a:pt x="10546" y="6720"/>
                </a:lnTo>
                <a:lnTo>
                  <a:pt x="7680" y="7680"/>
                </a:lnTo>
                <a:lnTo>
                  <a:pt x="5745" y="9601"/>
                </a:lnTo>
                <a:lnTo>
                  <a:pt x="3840" y="10561"/>
                </a:lnTo>
                <a:lnTo>
                  <a:pt x="2865" y="11521"/>
                </a:lnTo>
                <a:lnTo>
                  <a:pt x="1920" y="12481"/>
                </a:lnTo>
                <a:lnTo>
                  <a:pt x="960" y="13441"/>
                </a:lnTo>
                <a:lnTo>
                  <a:pt x="960" y="14401"/>
                </a:lnTo>
                <a:lnTo>
                  <a:pt x="0" y="16322"/>
                </a:lnTo>
                <a:lnTo>
                  <a:pt x="0" y="23042"/>
                </a:lnTo>
                <a:lnTo>
                  <a:pt x="960" y="23987"/>
                </a:lnTo>
                <a:lnTo>
                  <a:pt x="960" y="24947"/>
                </a:lnTo>
                <a:lnTo>
                  <a:pt x="1920" y="25923"/>
                </a:lnTo>
                <a:lnTo>
                  <a:pt x="2865" y="26883"/>
                </a:lnTo>
                <a:lnTo>
                  <a:pt x="4800" y="26883"/>
                </a:lnTo>
                <a:lnTo>
                  <a:pt x="6705" y="25923"/>
                </a:lnTo>
                <a:lnTo>
                  <a:pt x="8641" y="24947"/>
                </a:lnTo>
                <a:lnTo>
                  <a:pt x="10546" y="23987"/>
                </a:lnTo>
                <a:lnTo>
                  <a:pt x="12481" y="23042"/>
                </a:lnTo>
                <a:lnTo>
                  <a:pt x="15361" y="21107"/>
                </a:lnTo>
                <a:lnTo>
                  <a:pt x="18242" y="20162"/>
                </a:lnTo>
                <a:lnTo>
                  <a:pt x="22082" y="19202"/>
                </a:lnTo>
                <a:lnTo>
                  <a:pt x="25923" y="18242"/>
                </a:lnTo>
                <a:lnTo>
                  <a:pt x="29748" y="16322"/>
                </a:lnTo>
                <a:lnTo>
                  <a:pt x="47030" y="16322"/>
                </a:lnTo>
                <a:lnTo>
                  <a:pt x="49911" y="17266"/>
                </a:lnTo>
                <a:lnTo>
                  <a:pt x="52791" y="19202"/>
                </a:lnTo>
                <a:lnTo>
                  <a:pt x="55671" y="20162"/>
                </a:lnTo>
                <a:lnTo>
                  <a:pt x="56631" y="22082"/>
                </a:lnTo>
                <a:lnTo>
                  <a:pt x="59512" y="23987"/>
                </a:lnTo>
                <a:lnTo>
                  <a:pt x="60472" y="26883"/>
                </a:lnTo>
                <a:lnTo>
                  <a:pt x="61432" y="29763"/>
                </a:lnTo>
                <a:lnTo>
                  <a:pt x="62392" y="33604"/>
                </a:lnTo>
                <a:lnTo>
                  <a:pt x="62392" y="48950"/>
                </a:lnTo>
                <a:lnTo>
                  <a:pt x="39349" y="48950"/>
                </a:lnTo>
                <a:lnTo>
                  <a:pt x="32628" y="49910"/>
                </a:lnTo>
                <a:lnTo>
                  <a:pt x="25923" y="50871"/>
                </a:lnTo>
                <a:lnTo>
                  <a:pt x="19202" y="52791"/>
                </a:lnTo>
                <a:lnTo>
                  <a:pt x="13426" y="54711"/>
                </a:lnTo>
                <a:lnTo>
                  <a:pt x="15361" y="76794"/>
                </a:lnTo>
                <a:lnTo>
                  <a:pt x="16306" y="74874"/>
                </a:lnTo>
                <a:lnTo>
                  <a:pt x="18242" y="71993"/>
                </a:lnTo>
                <a:lnTo>
                  <a:pt x="20147" y="70073"/>
                </a:lnTo>
                <a:lnTo>
                  <a:pt x="22082" y="68153"/>
                </a:lnTo>
                <a:lnTo>
                  <a:pt x="24947" y="66233"/>
                </a:lnTo>
                <a:lnTo>
                  <a:pt x="27828" y="65272"/>
                </a:lnTo>
                <a:lnTo>
                  <a:pt x="32628" y="64312"/>
                </a:lnTo>
                <a:lnTo>
                  <a:pt x="36469" y="63352"/>
                </a:lnTo>
                <a:lnTo>
                  <a:pt x="62392" y="63352"/>
                </a:lnTo>
                <a:lnTo>
                  <a:pt x="62392" y="85435"/>
                </a:lnTo>
                <a:lnTo>
                  <a:pt x="57591" y="91196"/>
                </a:lnTo>
                <a:lnTo>
                  <a:pt x="52791" y="95036"/>
                </a:lnTo>
                <a:lnTo>
                  <a:pt x="48950" y="96956"/>
                </a:lnTo>
                <a:lnTo>
                  <a:pt x="44150" y="99837"/>
                </a:lnTo>
                <a:lnTo>
                  <a:pt x="39349" y="100797"/>
                </a:lnTo>
                <a:lnTo>
                  <a:pt x="28788" y="100797"/>
                </a:lnTo>
                <a:lnTo>
                  <a:pt x="23987" y="99837"/>
                </a:lnTo>
                <a:lnTo>
                  <a:pt x="20147" y="95996"/>
                </a:lnTo>
                <a:lnTo>
                  <a:pt x="21107" y="115183"/>
                </a:lnTo>
                <a:lnTo>
                  <a:pt x="25923" y="116159"/>
                </a:lnTo>
                <a:lnTo>
                  <a:pt x="38389" y="116159"/>
                </a:lnTo>
                <a:lnTo>
                  <a:pt x="44150" y="115183"/>
                </a:lnTo>
                <a:lnTo>
                  <a:pt x="49911" y="112318"/>
                </a:lnTo>
                <a:lnTo>
                  <a:pt x="55671" y="109438"/>
                </a:lnTo>
                <a:lnTo>
                  <a:pt x="60472" y="105597"/>
                </a:lnTo>
                <a:lnTo>
                  <a:pt x="65272" y="100797"/>
                </a:lnTo>
                <a:lnTo>
                  <a:pt x="65272" y="113278"/>
                </a:lnTo>
                <a:lnTo>
                  <a:pt x="66233" y="113278"/>
                </a:lnTo>
                <a:lnTo>
                  <a:pt x="66233" y="114239"/>
                </a:lnTo>
                <a:lnTo>
                  <a:pt x="70073" y="114239"/>
                </a:lnTo>
                <a:lnTo>
                  <a:pt x="71993" y="115183"/>
                </a:lnTo>
                <a:lnTo>
                  <a:pt x="73913" y="1151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3" name="object 393"/>
          <p:cNvSpPr/>
          <p:nvPr/>
        </p:nvSpPr>
        <p:spPr>
          <a:xfrm>
            <a:off x="2351211" y="1056695"/>
            <a:ext cx="25907" cy="60472"/>
          </a:xfrm>
          <a:custGeom>
            <a:avLst/>
            <a:gdLst/>
            <a:ahLst/>
            <a:cxnLst/>
            <a:rect l="l" t="t" r="r" b="b"/>
            <a:pathLst>
              <a:path w="25907" h="60472">
                <a:moveTo>
                  <a:pt x="0" y="24003"/>
                </a:moveTo>
                <a:lnTo>
                  <a:pt x="0" y="34564"/>
                </a:lnTo>
                <a:lnTo>
                  <a:pt x="960" y="39364"/>
                </a:lnTo>
                <a:lnTo>
                  <a:pt x="2880" y="43205"/>
                </a:lnTo>
                <a:lnTo>
                  <a:pt x="4800" y="47045"/>
                </a:lnTo>
                <a:lnTo>
                  <a:pt x="6720" y="50886"/>
                </a:lnTo>
                <a:lnTo>
                  <a:pt x="9601" y="52806"/>
                </a:lnTo>
                <a:lnTo>
                  <a:pt x="13441" y="55686"/>
                </a:lnTo>
                <a:lnTo>
                  <a:pt x="17282" y="57607"/>
                </a:lnTo>
                <a:lnTo>
                  <a:pt x="21107" y="59527"/>
                </a:lnTo>
                <a:lnTo>
                  <a:pt x="25907" y="60472"/>
                </a:lnTo>
                <a:lnTo>
                  <a:pt x="24947" y="41285"/>
                </a:lnTo>
                <a:lnTo>
                  <a:pt x="21107" y="38404"/>
                </a:lnTo>
                <a:lnTo>
                  <a:pt x="20162" y="33604"/>
                </a:lnTo>
                <a:lnTo>
                  <a:pt x="20162" y="22082"/>
                </a:lnTo>
                <a:lnTo>
                  <a:pt x="18227" y="0"/>
                </a:lnTo>
                <a:lnTo>
                  <a:pt x="14386" y="2880"/>
                </a:lnTo>
                <a:lnTo>
                  <a:pt x="9601" y="5760"/>
                </a:lnTo>
                <a:lnTo>
                  <a:pt x="5760" y="9601"/>
                </a:lnTo>
                <a:lnTo>
                  <a:pt x="3825" y="14401"/>
                </a:lnTo>
                <a:lnTo>
                  <a:pt x="960" y="18242"/>
                </a:lnTo>
                <a:lnTo>
                  <a:pt x="0" y="240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4" name="object 394"/>
          <p:cNvSpPr/>
          <p:nvPr/>
        </p:nvSpPr>
        <p:spPr>
          <a:xfrm>
            <a:off x="2466411" y="1001984"/>
            <a:ext cx="82555" cy="116159"/>
          </a:xfrm>
          <a:custGeom>
            <a:avLst/>
            <a:gdLst/>
            <a:ahLst/>
            <a:cxnLst/>
            <a:rect l="l" t="t" r="r" b="b"/>
            <a:pathLst>
              <a:path w="82555" h="116159">
                <a:moveTo>
                  <a:pt x="27828" y="89275"/>
                </a:moveTo>
                <a:lnTo>
                  <a:pt x="24947" y="85435"/>
                </a:lnTo>
                <a:lnTo>
                  <a:pt x="23027" y="81594"/>
                </a:lnTo>
                <a:lnTo>
                  <a:pt x="22067" y="76794"/>
                </a:lnTo>
                <a:lnTo>
                  <a:pt x="20147" y="71033"/>
                </a:lnTo>
                <a:lnTo>
                  <a:pt x="20147" y="58552"/>
                </a:lnTo>
                <a:lnTo>
                  <a:pt x="20367" y="51121"/>
                </a:lnTo>
                <a:lnTo>
                  <a:pt x="22398" y="37785"/>
                </a:lnTo>
                <a:lnTo>
                  <a:pt x="26868" y="27828"/>
                </a:lnTo>
                <a:lnTo>
                  <a:pt x="32628" y="20162"/>
                </a:lnTo>
                <a:lnTo>
                  <a:pt x="39349" y="16322"/>
                </a:lnTo>
                <a:lnTo>
                  <a:pt x="52791" y="16322"/>
                </a:lnTo>
                <a:lnTo>
                  <a:pt x="57591" y="17266"/>
                </a:lnTo>
                <a:lnTo>
                  <a:pt x="60472" y="19202"/>
                </a:lnTo>
                <a:lnTo>
                  <a:pt x="64312" y="20162"/>
                </a:lnTo>
                <a:lnTo>
                  <a:pt x="66233" y="21107"/>
                </a:lnTo>
                <a:lnTo>
                  <a:pt x="69113" y="23042"/>
                </a:lnTo>
                <a:lnTo>
                  <a:pt x="71033" y="24947"/>
                </a:lnTo>
                <a:lnTo>
                  <a:pt x="72953" y="25923"/>
                </a:lnTo>
                <a:lnTo>
                  <a:pt x="74874" y="26883"/>
                </a:lnTo>
                <a:lnTo>
                  <a:pt x="76794" y="28788"/>
                </a:lnTo>
                <a:lnTo>
                  <a:pt x="80634" y="28788"/>
                </a:lnTo>
                <a:lnTo>
                  <a:pt x="81594" y="27828"/>
                </a:lnTo>
                <a:lnTo>
                  <a:pt x="82555" y="25923"/>
                </a:lnTo>
                <a:lnTo>
                  <a:pt x="82555" y="15361"/>
                </a:lnTo>
                <a:lnTo>
                  <a:pt x="81594" y="15361"/>
                </a:lnTo>
                <a:lnTo>
                  <a:pt x="81594" y="13441"/>
                </a:lnTo>
                <a:lnTo>
                  <a:pt x="80634" y="13441"/>
                </a:lnTo>
                <a:lnTo>
                  <a:pt x="80634" y="12481"/>
                </a:lnTo>
                <a:lnTo>
                  <a:pt x="79674" y="11521"/>
                </a:lnTo>
                <a:lnTo>
                  <a:pt x="78714" y="10561"/>
                </a:lnTo>
                <a:lnTo>
                  <a:pt x="77754" y="9601"/>
                </a:lnTo>
                <a:lnTo>
                  <a:pt x="76794" y="8641"/>
                </a:lnTo>
                <a:lnTo>
                  <a:pt x="74874" y="7680"/>
                </a:lnTo>
                <a:lnTo>
                  <a:pt x="71993" y="5760"/>
                </a:lnTo>
                <a:lnTo>
                  <a:pt x="70073" y="4800"/>
                </a:lnTo>
                <a:lnTo>
                  <a:pt x="67193" y="3840"/>
                </a:lnTo>
                <a:lnTo>
                  <a:pt x="64312" y="2880"/>
                </a:lnTo>
                <a:lnTo>
                  <a:pt x="61432" y="1920"/>
                </a:lnTo>
                <a:lnTo>
                  <a:pt x="58552" y="960"/>
                </a:lnTo>
                <a:lnTo>
                  <a:pt x="55671" y="960"/>
                </a:lnTo>
                <a:lnTo>
                  <a:pt x="51831" y="0"/>
                </a:lnTo>
                <a:lnTo>
                  <a:pt x="42230" y="0"/>
                </a:lnTo>
                <a:lnTo>
                  <a:pt x="35509" y="1920"/>
                </a:lnTo>
                <a:lnTo>
                  <a:pt x="29748" y="3840"/>
                </a:lnTo>
                <a:lnTo>
                  <a:pt x="23027" y="6720"/>
                </a:lnTo>
                <a:lnTo>
                  <a:pt x="18227" y="9601"/>
                </a:lnTo>
                <a:lnTo>
                  <a:pt x="13441" y="14401"/>
                </a:lnTo>
                <a:lnTo>
                  <a:pt x="9601" y="19202"/>
                </a:lnTo>
                <a:lnTo>
                  <a:pt x="5760" y="24947"/>
                </a:lnTo>
                <a:lnTo>
                  <a:pt x="2880" y="32644"/>
                </a:lnTo>
                <a:lnTo>
                  <a:pt x="630" y="45800"/>
                </a:lnTo>
                <a:lnTo>
                  <a:pt x="0" y="59512"/>
                </a:lnTo>
                <a:lnTo>
                  <a:pt x="0" y="69113"/>
                </a:lnTo>
                <a:lnTo>
                  <a:pt x="944" y="76794"/>
                </a:lnTo>
                <a:lnTo>
                  <a:pt x="2880" y="83515"/>
                </a:lnTo>
                <a:lnTo>
                  <a:pt x="4785" y="91196"/>
                </a:lnTo>
                <a:lnTo>
                  <a:pt x="7665" y="96956"/>
                </a:lnTo>
                <a:lnTo>
                  <a:pt x="11506" y="101757"/>
                </a:lnTo>
                <a:lnTo>
                  <a:pt x="15346" y="106558"/>
                </a:lnTo>
                <a:lnTo>
                  <a:pt x="20147" y="110398"/>
                </a:lnTo>
                <a:lnTo>
                  <a:pt x="26868" y="112318"/>
                </a:lnTo>
                <a:lnTo>
                  <a:pt x="32628" y="115183"/>
                </a:lnTo>
                <a:lnTo>
                  <a:pt x="39349" y="116159"/>
                </a:lnTo>
                <a:lnTo>
                  <a:pt x="53751" y="116159"/>
                </a:lnTo>
                <a:lnTo>
                  <a:pt x="57591" y="115183"/>
                </a:lnTo>
                <a:lnTo>
                  <a:pt x="60472" y="114239"/>
                </a:lnTo>
                <a:lnTo>
                  <a:pt x="64312" y="113278"/>
                </a:lnTo>
                <a:lnTo>
                  <a:pt x="67193" y="112318"/>
                </a:lnTo>
                <a:lnTo>
                  <a:pt x="70073" y="111358"/>
                </a:lnTo>
                <a:lnTo>
                  <a:pt x="72953" y="110398"/>
                </a:lnTo>
                <a:lnTo>
                  <a:pt x="74874" y="108478"/>
                </a:lnTo>
                <a:lnTo>
                  <a:pt x="76794" y="107518"/>
                </a:lnTo>
                <a:lnTo>
                  <a:pt x="78714" y="105597"/>
                </a:lnTo>
                <a:lnTo>
                  <a:pt x="79674" y="104637"/>
                </a:lnTo>
                <a:lnTo>
                  <a:pt x="80634" y="103677"/>
                </a:lnTo>
                <a:lnTo>
                  <a:pt x="81594" y="103677"/>
                </a:lnTo>
                <a:lnTo>
                  <a:pt x="81594" y="101757"/>
                </a:lnTo>
                <a:lnTo>
                  <a:pt x="82555" y="101757"/>
                </a:lnTo>
                <a:lnTo>
                  <a:pt x="82555" y="88315"/>
                </a:lnTo>
                <a:lnTo>
                  <a:pt x="81594" y="87355"/>
                </a:lnTo>
                <a:lnTo>
                  <a:pt x="81594" y="86395"/>
                </a:lnTo>
                <a:lnTo>
                  <a:pt x="77754" y="86395"/>
                </a:lnTo>
                <a:lnTo>
                  <a:pt x="75834" y="88315"/>
                </a:lnTo>
                <a:lnTo>
                  <a:pt x="73913" y="89275"/>
                </a:lnTo>
                <a:lnTo>
                  <a:pt x="71993" y="91196"/>
                </a:lnTo>
                <a:lnTo>
                  <a:pt x="70073" y="93116"/>
                </a:lnTo>
                <a:lnTo>
                  <a:pt x="67193" y="94076"/>
                </a:lnTo>
                <a:lnTo>
                  <a:pt x="64312" y="95996"/>
                </a:lnTo>
                <a:lnTo>
                  <a:pt x="60472" y="96956"/>
                </a:lnTo>
                <a:lnTo>
                  <a:pt x="57591" y="98877"/>
                </a:lnTo>
                <a:lnTo>
                  <a:pt x="53751" y="99837"/>
                </a:lnTo>
                <a:lnTo>
                  <a:pt x="44150" y="99837"/>
                </a:lnTo>
                <a:lnTo>
                  <a:pt x="40309" y="98877"/>
                </a:lnTo>
                <a:lnTo>
                  <a:pt x="36469" y="96956"/>
                </a:lnTo>
                <a:lnTo>
                  <a:pt x="32628" y="95036"/>
                </a:lnTo>
                <a:lnTo>
                  <a:pt x="29748" y="93116"/>
                </a:lnTo>
                <a:lnTo>
                  <a:pt x="27828" y="892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5" name="object 395"/>
          <p:cNvSpPr/>
          <p:nvPr/>
        </p:nvSpPr>
        <p:spPr>
          <a:xfrm>
            <a:off x="2574874" y="953018"/>
            <a:ext cx="87370" cy="164150"/>
          </a:xfrm>
          <a:custGeom>
            <a:avLst/>
            <a:gdLst/>
            <a:ahLst/>
            <a:cxnLst/>
            <a:rect l="l" t="t" r="r" b="b"/>
            <a:pathLst>
              <a:path w="87370" h="164150">
                <a:moveTo>
                  <a:pt x="960" y="161284"/>
                </a:moveTo>
                <a:lnTo>
                  <a:pt x="960" y="162245"/>
                </a:lnTo>
                <a:lnTo>
                  <a:pt x="1920" y="163205"/>
                </a:lnTo>
                <a:lnTo>
                  <a:pt x="4800" y="163205"/>
                </a:lnTo>
                <a:lnTo>
                  <a:pt x="6720" y="164150"/>
                </a:lnTo>
                <a:lnTo>
                  <a:pt x="11521" y="164150"/>
                </a:lnTo>
                <a:lnTo>
                  <a:pt x="13441" y="163205"/>
                </a:lnTo>
                <a:lnTo>
                  <a:pt x="17282" y="163205"/>
                </a:lnTo>
                <a:lnTo>
                  <a:pt x="18242" y="162245"/>
                </a:lnTo>
                <a:lnTo>
                  <a:pt x="19202" y="162245"/>
                </a:lnTo>
                <a:lnTo>
                  <a:pt x="19202" y="101757"/>
                </a:lnTo>
                <a:lnTo>
                  <a:pt x="64328" y="160324"/>
                </a:lnTo>
                <a:lnTo>
                  <a:pt x="65288" y="161284"/>
                </a:lnTo>
                <a:lnTo>
                  <a:pt x="65288" y="162245"/>
                </a:lnTo>
                <a:lnTo>
                  <a:pt x="66248" y="162245"/>
                </a:lnTo>
                <a:lnTo>
                  <a:pt x="67208" y="163205"/>
                </a:lnTo>
                <a:lnTo>
                  <a:pt x="71048" y="163205"/>
                </a:lnTo>
                <a:lnTo>
                  <a:pt x="72969" y="164150"/>
                </a:lnTo>
                <a:lnTo>
                  <a:pt x="78729" y="164150"/>
                </a:lnTo>
                <a:lnTo>
                  <a:pt x="80634" y="163205"/>
                </a:lnTo>
                <a:lnTo>
                  <a:pt x="84475" y="163205"/>
                </a:lnTo>
                <a:lnTo>
                  <a:pt x="85435" y="162245"/>
                </a:lnTo>
                <a:lnTo>
                  <a:pt x="86410" y="162245"/>
                </a:lnTo>
                <a:lnTo>
                  <a:pt x="86410" y="161284"/>
                </a:lnTo>
                <a:lnTo>
                  <a:pt x="87370" y="161284"/>
                </a:lnTo>
                <a:lnTo>
                  <a:pt x="87370" y="159364"/>
                </a:lnTo>
                <a:lnTo>
                  <a:pt x="86410" y="158404"/>
                </a:lnTo>
                <a:lnTo>
                  <a:pt x="86410" y="157444"/>
                </a:lnTo>
                <a:lnTo>
                  <a:pt x="85435" y="156484"/>
                </a:lnTo>
                <a:lnTo>
                  <a:pt x="85435" y="155524"/>
                </a:lnTo>
                <a:lnTo>
                  <a:pt x="84475" y="154564"/>
                </a:lnTo>
                <a:lnTo>
                  <a:pt x="41285" y="98877"/>
                </a:lnTo>
                <a:lnTo>
                  <a:pt x="79689" y="60487"/>
                </a:lnTo>
                <a:lnTo>
                  <a:pt x="80634" y="59527"/>
                </a:lnTo>
                <a:lnTo>
                  <a:pt x="81594" y="58567"/>
                </a:lnTo>
                <a:lnTo>
                  <a:pt x="81594" y="57607"/>
                </a:lnTo>
                <a:lnTo>
                  <a:pt x="82570" y="56647"/>
                </a:lnTo>
                <a:lnTo>
                  <a:pt x="82570" y="52806"/>
                </a:lnTo>
                <a:lnTo>
                  <a:pt x="81594" y="52806"/>
                </a:lnTo>
                <a:lnTo>
                  <a:pt x="81594" y="51846"/>
                </a:lnTo>
                <a:lnTo>
                  <a:pt x="79689" y="51846"/>
                </a:lnTo>
                <a:lnTo>
                  <a:pt x="78729" y="50886"/>
                </a:lnTo>
                <a:lnTo>
                  <a:pt x="66248" y="50886"/>
                </a:lnTo>
                <a:lnTo>
                  <a:pt x="65288" y="51846"/>
                </a:lnTo>
                <a:lnTo>
                  <a:pt x="63367" y="51846"/>
                </a:lnTo>
                <a:lnTo>
                  <a:pt x="62407" y="52806"/>
                </a:lnTo>
                <a:lnTo>
                  <a:pt x="61447" y="52806"/>
                </a:lnTo>
                <a:lnTo>
                  <a:pt x="60487" y="53766"/>
                </a:lnTo>
                <a:lnTo>
                  <a:pt x="60487" y="54726"/>
                </a:lnTo>
                <a:lnTo>
                  <a:pt x="59527" y="54726"/>
                </a:lnTo>
                <a:lnTo>
                  <a:pt x="19202" y="98877"/>
                </a:lnTo>
                <a:lnTo>
                  <a:pt x="19202" y="960"/>
                </a:lnTo>
                <a:lnTo>
                  <a:pt x="17282" y="960"/>
                </a:lnTo>
                <a:lnTo>
                  <a:pt x="17282" y="0"/>
                </a:lnTo>
                <a:lnTo>
                  <a:pt x="2895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61284"/>
                </a:lnTo>
                <a:lnTo>
                  <a:pt x="960" y="16128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6" name="object 396"/>
          <p:cNvSpPr/>
          <p:nvPr/>
        </p:nvSpPr>
        <p:spPr>
          <a:xfrm>
            <a:off x="2766882" y="956858"/>
            <a:ext cx="67193" cy="105597"/>
          </a:xfrm>
          <a:custGeom>
            <a:avLst/>
            <a:gdLst/>
            <a:ahLst/>
            <a:cxnLst/>
            <a:rect l="l" t="t" r="r" b="b"/>
            <a:pathLst>
              <a:path w="67193" h="105597">
                <a:moveTo>
                  <a:pt x="2880" y="27843"/>
                </a:moveTo>
                <a:lnTo>
                  <a:pt x="3825" y="25923"/>
                </a:lnTo>
                <a:lnTo>
                  <a:pt x="5745" y="24002"/>
                </a:lnTo>
                <a:lnTo>
                  <a:pt x="7665" y="22082"/>
                </a:lnTo>
                <a:lnTo>
                  <a:pt x="8625" y="20162"/>
                </a:lnTo>
                <a:lnTo>
                  <a:pt x="11506" y="19202"/>
                </a:lnTo>
                <a:lnTo>
                  <a:pt x="14386" y="18242"/>
                </a:lnTo>
                <a:lnTo>
                  <a:pt x="17266" y="17282"/>
                </a:lnTo>
                <a:lnTo>
                  <a:pt x="21107" y="16322"/>
                </a:lnTo>
                <a:lnTo>
                  <a:pt x="28788" y="16322"/>
                </a:lnTo>
                <a:lnTo>
                  <a:pt x="31668" y="17282"/>
                </a:lnTo>
                <a:lnTo>
                  <a:pt x="34549" y="17282"/>
                </a:lnTo>
                <a:lnTo>
                  <a:pt x="37429" y="18242"/>
                </a:lnTo>
                <a:lnTo>
                  <a:pt x="39349" y="20162"/>
                </a:lnTo>
                <a:lnTo>
                  <a:pt x="41269" y="22082"/>
                </a:lnTo>
                <a:lnTo>
                  <a:pt x="43190" y="23042"/>
                </a:lnTo>
                <a:lnTo>
                  <a:pt x="45110" y="24963"/>
                </a:lnTo>
                <a:lnTo>
                  <a:pt x="45110" y="26883"/>
                </a:lnTo>
                <a:lnTo>
                  <a:pt x="46070" y="28803"/>
                </a:lnTo>
                <a:lnTo>
                  <a:pt x="47030" y="31683"/>
                </a:lnTo>
                <a:lnTo>
                  <a:pt x="47030" y="36484"/>
                </a:lnTo>
                <a:lnTo>
                  <a:pt x="46070" y="39364"/>
                </a:lnTo>
                <a:lnTo>
                  <a:pt x="45110" y="41285"/>
                </a:lnTo>
                <a:lnTo>
                  <a:pt x="44150" y="44165"/>
                </a:lnTo>
                <a:lnTo>
                  <a:pt x="42230" y="47045"/>
                </a:lnTo>
                <a:lnTo>
                  <a:pt x="40309" y="48966"/>
                </a:lnTo>
                <a:lnTo>
                  <a:pt x="37429" y="51846"/>
                </a:lnTo>
                <a:lnTo>
                  <a:pt x="34549" y="53766"/>
                </a:lnTo>
                <a:lnTo>
                  <a:pt x="30708" y="56647"/>
                </a:lnTo>
                <a:lnTo>
                  <a:pt x="26868" y="59527"/>
                </a:lnTo>
                <a:lnTo>
                  <a:pt x="22067" y="62392"/>
                </a:lnTo>
                <a:lnTo>
                  <a:pt x="16306" y="65288"/>
                </a:lnTo>
                <a:lnTo>
                  <a:pt x="13426" y="62392"/>
                </a:lnTo>
                <a:lnTo>
                  <a:pt x="11506" y="59527"/>
                </a:lnTo>
                <a:lnTo>
                  <a:pt x="9585" y="56647"/>
                </a:lnTo>
                <a:lnTo>
                  <a:pt x="8625" y="53766"/>
                </a:lnTo>
                <a:lnTo>
                  <a:pt x="6720" y="50886"/>
                </a:lnTo>
                <a:lnTo>
                  <a:pt x="5745" y="48966"/>
                </a:lnTo>
                <a:lnTo>
                  <a:pt x="3825" y="46085"/>
                </a:lnTo>
                <a:lnTo>
                  <a:pt x="2880" y="44165"/>
                </a:lnTo>
                <a:lnTo>
                  <a:pt x="2880" y="42245"/>
                </a:lnTo>
                <a:lnTo>
                  <a:pt x="1905" y="39364"/>
                </a:lnTo>
                <a:lnTo>
                  <a:pt x="1905" y="92156"/>
                </a:lnTo>
                <a:lnTo>
                  <a:pt x="4785" y="89291"/>
                </a:lnTo>
                <a:lnTo>
                  <a:pt x="8625" y="87355"/>
                </a:lnTo>
                <a:lnTo>
                  <a:pt x="11506" y="90236"/>
                </a:lnTo>
                <a:lnTo>
                  <a:pt x="15346" y="94076"/>
                </a:lnTo>
                <a:lnTo>
                  <a:pt x="18227" y="97916"/>
                </a:lnTo>
                <a:lnTo>
                  <a:pt x="22067" y="101757"/>
                </a:lnTo>
                <a:lnTo>
                  <a:pt x="25908" y="105597"/>
                </a:lnTo>
                <a:lnTo>
                  <a:pt x="26868" y="77769"/>
                </a:lnTo>
                <a:lnTo>
                  <a:pt x="33588" y="73913"/>
                </a:lnTo>
                <a:lnTo>
                  <a:pt x="40309" y="70073"/>
                </a:lnTo>
                <a:lnTo>
                  <a:pt x="45110" y="66233"/>
                </a:lnTo>
                <a:lnTo>
                  <a:pt x="49911" y="62392"/>
                </a:lnTo>
                <a:lnTo>
                  <a:pt x="54711" y="59527"/>
                </a:lnTo>
                <a:lnTo>
                  <a:pt x="57591" y="55686"/>
                </a:lnTo>
                <a:lnTo>
                  <a:pt x="61432" y="51846"/>
                </a:lnTo>
                <a:lnTo>
                  <a:pt x="63352" y="48005"/>
                </a:lnTo>
                <a:lnTo>
                  <a:pt x="65272" y="44165"/>
                </a:lnTo>
                <a:lnTo>
                  <a:pt x="66233" y="40325"/>
                </a:lnTo>
                <a:lnTo>
                  <a:pt x="67193" y="36484"/>
                </a:lnTo>
                <a:lnTo>
                  <a:pt x="67193" y="26883"/>
                </a:lnTo>
                <a:lnTo>
                  <a:pt x="66233" y="23042"/>
                </a:lnTo>
                <a:lnTo>
                  <a:pt x="64312" y="19202"/>
                </a:lnTo>
                <a:lnTo>
                  <a:pt x="63352" y="15361"/>
                </a:lnTo>
                <a:lnTo>
                  <a:pt x="60472" y="11521"/>
                </a:lnTo>
                <a:lnTo>
                  <a:pt x="56631" y="8641"/>
                </a:lnTo>
                <a:lnTo>
                  <a:pt x="53751" y="5760"/>
                </a:lnTo>
                <a:lnTo>
                  <a:pt x="49911" y="3840"/>
                </a:lnTo>
                <a:lnTo>
                  <a:pt x="44150" y="2880"/>
                </a:lnTo>
                <a:lnTo>
                  <a:pt x="39349" y="960"/>
                </a:lnTo>
                <a:lnTo>
                  <a:pt x="33588" y="0"/>
                </a:lnTo>
                <a:lnTo>
                  <a:pt x="18227" y="0"/>
                </a:lnTo>
                <a:lnTo>
                  <a:pt x="11506" y="1920"/>
                </a:lnTo>
                <a:lnTo>
                  <a:pt x="5745" y="3840"/>
                </a:lnTo>
                <a:lnTo>
                  <a:pt x="0" y="5760"/>
                </a:lnTo>
                <a:lnTo>
                  <a:pt x="1905" y="32644"/>
                </a:lnTo>
                <a:lnTo>
                  <a:pt x="2880" y="30723"/>
                </a:lnTo>
                <a:lnTo>
                  <a:pt x="2880" y="2784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7" name="object 397"/>
          <p:cNvSpPr/>
          <p:nvPr/>
        </p:nvSpPr>
        <p:spPr>
          <a:xfrm>
            <a:off x="2734238" y="962619"/>
            <a:ext cx="141107" cy="155524"/>
          </a:xfrm>
          <a:custGeom>
            <a:avLst/>
            <a:gdLst/>
            <a:ahLst/>
            <a:cxnLst/>
            <a:rect l="l" t="t" r="r" b="b"/>
            <a:pathLst>
              <a:path w="141107" h="155524">
                <a:moveTo>
                  <a:pt x="62392" y="103677"/>
                </a:moveTo>
                <a:lnTo>
                  <a:pt x="66233" y="107518"/>
                </a:lnTo>
                <a:lnTo>
                  <a:pt x="70073" y="111358"/>
                </a:lnTo>
                <a:lnTo>
                  <a:pt x="73914" y="115199"/>
                </a:lnTo>
                <a:lnTo>
                  <a:pt x="77754" y="119039"/>
                </a:lnTo>
                <a:lnTo>
                  <a:pt x="81594" y="122880"/>
                </a:lnTo>
                <a:lnTo>
                  <a:pt x="86395" y="125760"/>
                </a:lnTo>
                <a:lnTo>
                  <a:pt x="83515" y="127680"/>
                </a:lnTo>
                <a:lnTo>
                  <a:pt x="81594" y="129600"/>
                </a:lnTo>
                <a:lnTo>
                  <a:pt x="78714" y="131521"/>
                </a:lnTo>
                <a:lnTo>
                  <a:pt x="76794" y="133441"/>
                </a:lnTo>
                <a:lnTo>
                  <a:pt x="73914" y="134401"/>
                </a:lnTo>
                <a:lnTo>
                  <a:pt x="71033" y="135361"/>
                </a:lnTo>
                <a:lnTo>
                  <a:pt x="68153" y="136321"/>
                </a:lnTo>
                <a:lnTo>
                  <a:pt x="65272" y="137281"/>
                </a:lnTo>
                <a:lnTo>
                  <a:pt x="62392" y="138242"/>
                </a:lnTo>
                <a:lnTo>
                  <a:pt x="59512" y="139202"/>
                </a:lnTo>
                <a:lnTo>
                  <a:pt x="47990" y="139202"/>
                </a:lnTo>
                <a:lnTo>
                  <a:pt x="43190" y="138242"/>
                </a:lnTo>
                <a:lnTo>
                  <a:pt x="39364" y="137281"/>
                </a:lnTo>
                <a:lnTo>
                  <a:pt x="35524" y="135361"/>
                </a:lnTo>
                <a:lnTo>
                  <a:pt x="31668" y="133441"/>
                </a:lnTo>
                <a:lnTo>
                  <a:pt x="28803" y="131521"/>
                </a:lnTo>
                <a:lnTo>
                  <a:pt x="25923" y="128640"/>
                </a:lnTo>
                <a:lnTo>
                  <a:pt x="23987" y="125760"/>
                </a:lnTo>
                <a:lnTo>
                  <a:pt x="23027" y="122880"/>
                </a:lnTo>
                <a:lnTo>
                  <a:pt x="21122" y="119039"/>
                </a:lnTo>
                <a:lnTo>
                  <a:pt x="21122" y="105597"/>
                </a:lnTo>
                <a:lnTo>
                  <a:pt x="22082" y="103677"/>
                </a:lnTo>
                <a:lnTo>
                  <a:pt x="23027" y="100797"/>
                </a:lnTo>
                <a:lnTo>
                  <a:pt x="23987" y="98877"/>
                </a:lnTo>
                <a:lnTo>
                  <a:pt x="24963" y="95996"/>
                </a:lnTo>
                <a:lnTo>
                  <a:pt x="26868" y="94076"/>
                </a:lnTo>
                <a:lnTo>
                  <a:pt x="28803" y="91196"/>
                </a:lnTo>
                <a:lnTo>
                  <a:pt x="31668" y="89275"/>
                </a:lnTo>
                <a:lnTo>
                  <a:pt x="34549" y="86395"/>
                </a:lnTo>
                <a:lnTo>
                  <a:pt x="34549" y="26883"/>
                </a:lnTo>
                <a:lnTo>
                  <a:pt x="32644" y="0"/>
                </a:lnTo>
                <a:lnTo>
                  <a:pt x="27828" y="1920"/>
                </a:lnTo>
                <a:lnTo>
                  <a:pt x="23987" y="5760"/>
                </a:lnTo>
                <a:lnTo>
                  <a:pt x="21122" y="9601"/>
                </a:lnTo>
                <a:lnTo>
                  <a:pt x="18242" y="13441"/>
                </a:lnTo>
                <a:lnTo>
                  <a:pt x="16306" y="17282"/>
                </a:lnTo>
                <a:lnTo>
                  <a:pt x="14401" y="22082"/>
                </a:lnTo>
                <a:lnTo>
                  <a:pt x="14401" y="36484"/>
                </a:lnTo>
                <a:lnTo>
                  <a:pt x="15361" y="39364"/>
                </a:lnTo>
                <a:lnTo>
                  <a:pt x="15361" y="42245"/>
                </a:lnTo>
                <a:lnTo>
                  <a:pt x="16306" y="45125"/>
                </a:lnTo>
                <a:lnTo>
                  <a:pt x="18242" y="48005"/>
                </a:lnTo>
                <a:lnTo>
                  <a:pt x="19187" y="50886"/>
                </a:lnTo>
                <a:lnTo>
                  <a:pt x="21122" y="53766"/>
                </a:lnTo>
                <a:lnTo>
                  <a:pt x="23987" y="57607"/>
                </a:lnTo>
                <a:lnTo>
                  <a:pt x="25923" y="61447"/>
                </a:lnTo>
                <a:lnTo>
                  <a:pt x="28803" y="65288"/>
                </a:lnTo>
                <a:lnTo>
                  <a:pt x="31668" y="69128"/>
                </a:lnTo>
                <a:lnTo>
                  <a:pt x="25923" y="72969"/>
                </a:lnTo>
                <a:lnTo>
                  <a:pt x="21122" y="75849"/>
                </a:lnTo>
                <a:lnTo>
                  <a:pt x="17282" y="79689"/>
                </a:lnTo>
                <a:lnTo>
                  <a:pt x="12466" y="82555"/>
                </a:lnTo>
                <a:lnTo>
                  <a:pt x="9601" y="86395"/>
                </a:lnTo>
                <a:lnTo>
                  <a:pt x="6720" y="90236"/>
                </a:lnTo>
                <a:lnTo>
                  <a:pt x="4800" y="94076"/>
                </a:lnTo>
                <a:lnTo>
                  <a:pt x="2880" y="96956"/>
                </a:lnTo>
                <a:lnTo>
                  <a:pt x="1920" y="100797"/>
                </a:lnTo>
                <a:lnTo>
                  <a:pt x="960" y="104637"/>
                </a:lnTo>
                <a:lnTo>
                  <a:pt x="0" y="109438"/>
                </a:lnTo>
                <a:lnTo>
                  <a:pt x="0" y="118079"/>
                </a:lnTo>
                <a:lnTo>
                  <a:pt x="960" y="121920"/>
                </a:lnTo>
                <a:lnTo>
                  <a:pt x="1920" y="125760"/>
                </a:lnTo>
                <a:lnTo>
                  <a:pt x="2880" y="129600"/>
                </a:lnTo>
                <a:lnTo>
                  <a:pt x="4800" y="133441"/>
                </a:lnTo>
                <a:lnTo>
                  <a:pt x="6720" y="136321"/>
                </a:lnTo>
                <a:lnTo>
                  <a:pt x="8641" y="139202"/>
                </a:lnTo>
                <a:lnTo>
                  <a:pt x="11521" y="142082"/>
                </a:lnTo>
                <a:lnTo>
                  <a:pt x="14401" y="144962"/>
                </a:lnTo>
                <a:lnTo>
                  <a:pt x="17282" y="146883"/>
                </a:lnTo>
                <a:lnTo>
                  <a:pt x="20147" y="148803"/>
                </a:lnTo>
                <a:lnTo>
                  <a:pt x="23987" y="150723"/>
                </a:lnTo>
                <a:lnTo>
                  <a:pt x="27828" y="152643"/>
                </a:lnTo>
                <a:lnTo>
                  <a:pt x="31668" y="153603"/>
                </a:lnTo>
                <a:lnTo>
                  <a:pt x="36469" y="154548"/>
                </a:lnTo>
                <a:lnTo>
                  <a:pt x="41269" y="155524"/>
                </a:lnTo>
                <a:lnTo>
                  <a:pt x="60472" y="155524"/>
                </a:lnTo>
                <a:lnTo>
                  <a:pt x="65272" y="154548"/>
                </a:lnTo>
                <a:lnTo>
                  <a:pt x="69113" y="153603"/>
                </a:lnTo>
                <a:lnTo>
                  <a:pt x="73914" y="151683"/>
                </a:lnTo>
                <a:lnTo>
                  <a:pt x="77754" y="150723"/>
                </a:lnTo>
                <a:lnTo>
                  <a:pt x="82555" y="148803"/>
                </a:lnTo>
                <a:lnTo>
                  <a:pt x="86395" y="146883"/>
                </a:lnTo>
                <a:lnTo>
                  <a:pt x="89275" y="144962"/>
                </a:lnTo>
                <a:lnTo>
                  <a:pt x="93116" y="142082"/>
                </a:lnTo>
                <a:lnTo>
                  <a:pt x="96956" y="140162"/>
                </a:lnTo>
                <a:lnTo>
                  <a:pt x="99837" y="137281"/>
                </a:lnTo>
                <a:lnTo>
                  <a:pt x="104637" y="141122"/>
                </a:lnTo>
                <a:lnTo>
                  <a:pt x="108478" y="144002"/>
                </a:lnTo>
                <a:lnTo>
                  <a:pt x="111358" y="145923"/>
                </a:lnTo>
                <a:lnTo>
                  <a:pt x="115199" y="148803"/>
                </a:lnTo>
                <a:lnTo>
                  <a:pt x="118064" y="150723"/>
                </a:lnTo>
                <a:lnTo>
                  <a:pt x="119999" y="151683"/>
                </a:lnTo>
                <a:lnTo>
                  <a:pt x="122880" y="153603"/>
                </a:lnTo>
                <a:lnTo>
                  <a:pt x="124785" y="154548"/>
                </a:lnTo>
                <a:lnTo>
                  <a:pt x="126720" y="154548"/>
                </a:lnTo>
                <a:lnTo>
                  <a:pt x="128625" y="155524"/>
                </a:lnTo>
                <a:lnTo>
                  <a:pt x="136306" y="155524"/>
                </a:lnTo>
                <a:lnTo>
                  <a:pt x="137281" y="154548"/>
                </a:lnTo>
                <a:lnTo>
                  <a:pt x="139186" y="154548"/>
                </a:lnTo>
                <a:lnTo>
                  <a:pt x="140147" y="153603"/>
                </a:lnTo>
                <a:lnTo>
                  <a:pt x="140147" y="152643"/>
                </a:lnTo>
                <a:lnTo>
                  <a:pt x="141107" y="152643"/>
                </a:lnTo>
                <a:lnTo>
                  <a:pt x="141107" y="140162"/>
                </a:lnTo>
                <a:lnTo>
                  <a:pt x="140147" y="139202"/>
                </a:lnTo>
                <a:lnTo>
                  <a:pt x="139186" y="138242"/>
                </a:lnTo>
                <a:lnTo>
                  <a:pt x="132466" y="138242"/>
                </a:lnTo>
                <a:lnTo>
                  <a:pt x="131505" y="137281"/>
                </a:lnTo>
                <a:lnTo>
                  <a:pt x="130561" y="136321"/>
                </a:lnTo>
                <a:lnTo>
                  <a:pt x="128625" y="135361"/>
                </a:lnTo>
                <a:lnTo>
                  <a:pt x="126720" y="134401"/>
                </a:lnTo>
                <a:lnTo>
                  <a:pt x="123840" y="132481"/>
                </a:lnTo>
                <a:lnTo>
                  <a:pt x="121904" y="130561"/>
                </a:lnTo>
                <a:lnTo>
                  <a:pt x="119039" y="128640"/>
                </a:lnTo>
                <a:lnTo>
                  <a:pt x="116159" y="126720"/>
                </a:lnTo>
                <a:lnTo>
                  <a:pt x="112318" y="123840"/>
                </a:lnTo>
                <a:lnTo>
                  <a:pt x="115199" y="120959"/>
                </a:lnTo>
                <a:lnTo>
                  <a:pt x="117104" y="117119"/>
                </a:lnTo>
                <a:lnTo>
                  <a:pt x="119039" y="113278"/>
                </a:lnTo>
                <a:lnTo>
                  <a:pt x="120944" y="109438"/>
                </a:lnTo>
                <a:lnTo>
                  <a:pt x="122880" y="106558"/>
                </a:lnTo>
                <a:lnTo>
                  <a:pt x="123840" y="101757"/>
                </a:lnTo>
                <a:lnTo>
                  <a:pt x="124785" y="97917"/>
                </a:lnTo>
                <a:lnTo>
                  <a:pt x="125745" y="94076"/>
                </a:lnTo>
                <a:lnTo>
                  <a:pt x="126720" y="89275"/>
                </a:lnTo>
                <a:lnTo>
                  <a:pt x="127665" y="85435"/>
                </a:lnTo>
                <a:lnTo>
                  <a:pt x="127665" y="72008"/>
                </a:lnTo>
                <a:lnTo>
                  <a:pt x="126720" y="71033"/>
                </a:lnTo>
                <a:lnTo>
                  <a:pt x="126720" y="70073"/>
                </a:lnTo>
                <a:lnTo>
                  <a:pt x="122880" y="70073"/>
                </a:lnTo>
                <a:lnTo>
                  <a:pt x="120944" y="69128"/>
                </a:lnTo>
                <a:lnTo>
                  <a:pt x="116159" y="69128"/>
                </a:lnTo>
                <a:lnTo>
                  <a:pt x="114223" y="70073"/>
                </a:lnTo>
                <a:lnTo>
                  <a:pt x="111358" y="70073"/>
                </a:lnTo>
                <a:lnTo>
                  <a:pt x="110383" y="71033"/>
                </a:lnTo>
                <a:lnTo>
                  <a:pt x="109438" y="71033"/>
                </a:lnTo>
                <a:lnTo>
                  <a:pt x="109438" y="72008"/>
                </a:lnTo>
                <a:lnTo>
                  <a:pt x="108478" y="72969"/>
                </a:lnTo>
                <a:lnTo>
                  <a:pt x="108478" y="87355"/>
                </a:lnTo>
                <a:lnTo>
                  <a:pt x="107518" y="90236"/>
                </a:lnTo>
                <a:lnTo>
                  <a:pt x="107518" y="94076"/>
                </a:lnTo>
                <a:lnTo>
                  <a:pt x="106558" y="96956"/>
                </a:lnTo>
                <a:lnTo>
                  <a:pt x="105597" y="99837"/>
                </a:lnTo>
                <a:lnTo>
                  <a:pt x="103677" y="102717"/>
                </a:lnTo>
                <a:lnTo>
                  <a:pt x="102717" y="105597"/>
                </a:lnTo>
                <a:lnTo>
                  <a:pt x="101757" y="108478"/>
                </a:lnTo>
                <a:lnTo>
                  <a:pt x="99837" y="110398"/>
                </a:lnTo>
                <a:lnTo>
                  <a:pt x="98877" y="112318"/>
                </a:lnTo>
                <a:lnTo>
                  <a:pt x="95036" y="109438"/>
                </a:lnTo>
                <a:lnTo>
                  <a:pt x="91196" y="105597"/>
                </a:lnTo>
                <a:lnTo>
                  <a:pt x="88315" y="102717"/>
                </a:lnTo>
                <a:lnTo>
                  <a:pt x="84475" y="98877"/>
                </a:lnTo>
                <a:lnTo>
                  <a:pt x="80634" y="95996"/>
                </a:lnTo>
                <a:lnTo>
                  <a:pt x="77754" y="92156"/>
                </a:lnTo>
                <a:lnTo>
                  <a:pt x="73914" y="89275"/>
                </a:lnTo>
                <a:lnTo>
                  <a:pt x="71033" y="85435"/>
                </a:lnTo>
                <a:lnTo>
                  <a:pt x="68153" y="81594"/>
                </a:lnTo>
                <a:lnTo>
                  <a:pt x="64312" y="78714"/>
                </a:lnTo>
                <a:lnTo>
                  <a:pt x="61432" y="74874"/>
                </a:lnTo>
                <a:lnTo>
                  <a:pt x="59512" y="72008"/>
                </a:lnTo>
                <a:lnTo>
                  <a:pt x="58552" y="99837"/>
                </a:lnTo>
                <a:lnTo>
                  <a:pt x="62392" y="10367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8" name="object 398"/>
          <p:cNvSpPr/>
          <p:nvPr/>
        </p:nvSpPr>
        <p:spPr>
          <a:xfrm>
            <a:off x="2944474" y="952058"/>
            <a:ext cx="71993" cy="165110"/>
          </a:xfrm>
          <a:custGeom>
            <a:avLst/>
            <a:gdLst/>
            <a:ahLst/>
            <a:cxnLst/>
            <a:rect l="l" t="t" r="r" b="b"/>
            <a:pathLst>
              <a:path w="71993" h="165110">
                <a:moveTo>
                  <a:pt x="71993" y="8641"/>
                </a:moveTo>
                <a:lnTo>
                  <a:pt x="71033" y="6720"/>
                </a:lnTo>
                <a:lnTo>
                  <a:pt x="71033" y="4800"/>
                </a:lnTo>
                <a:lnTo>
                  <a:pt x="70073" y="3840"/>
                </a:lnTo>
                <a:lnTo>
                  <a:pt x="69113" y="2880"/>
                </a:lnTo>
                <a:lnTo>
                  <a:pt x="68153" y="2880"/>
                </a:lnTo>
                <a:lnTo>
                  <a:pt x="67193" y="1920"/>
                </a:lnTo>
                <a:lnTo>
                  <a:pt x="65272" y="1920"/>
                </a:lnTo>
                <a:lnTo>
                  <a:pt x="63352" y="960"/>
                </a:lnTo>
                <a:lnTo>
                  <a:pt x="61432" y="960"/>
                </a:lnTo>
                <a:lnTo>
                  <a:pt x="58552" y="0"/>
                </a:lnTo>
                <a:lnTo>
                  <a:pt x="47030" y="0"/>
                </a:lnTo>
                <a:lnTo>
                  <a:pt x="42230" y="960"/>
                </a:lnTo>
                <a:lnTo>
                  <a:pt x="37429" y="1920"/>
                </a:lnTo>
                <a:lnTo>
                  <a:pt x="33588" y="3840"/>
                </a:lnTo>
                <a:lnTo>
                  <a:pt x="29748" y="6720"/>
                </a:lnTo>
                <a:lnTo>
                  <a:pt x="26868" y="9601"/>
                </a:lnTo>
                <a:lnTo>
                  <a:pt x="24963" y="13441"/>
                </a:lnTo>
                <a:lnTo>
                  <a:pt x="22067" y="17282"/>
                </a:lnTo>
                <a:lnTo>
                  <a:pt x="21122" y="23042"/>
                </a:lnTo>
                <a:lnTo>
                  <a:pt x="19187" y="27843"/>
                </a:lnTo>
                <a:lnTo>
                  <a:pt x="19187" y="52806"/>
                </a:lnTo>
                <a:lnTo>
                  <a:pt x="1905" y="52806"/>
                </a:lnTo>
                <a:lnTo>
                  <a:pt x="1905" y="53766"/>
                </a:lnTo>
                <a:lnTo>
                  <a:pt x="960" y="54726"/>
                </a:lnTo>
                <a:lnTo>
                  <a:pt x="960" y="56647"/>
                </a:lnTo>
                <a:lnTo>
                  <a:pt x="0" y="57607"/>
                </a:lnTo>
                <a:lnTo>
                  <a:pt x="0" y="63367"/>
                </a:lnTo>
                <a:lnTo>
                  <a:pt x="960" y="65288"/>
                </a:lnTo>
                <a:lnTo>
                  <a:pt x="960" y="66248"/>
                </a:lnTo>
                <a:lnTo>
                  <a:pt x="1905" y="68168"/>
                </a:lnTo>
                <a:lnTo>
                  <a:pt x="19187" y="68168"/>
                </a:lnTo>
                <a:lnTo>
                  <a:pt x="19187" y="162245"/>
                </a:lnTo>
                <a:lnTo>
                  <a:pt x="20147" y="163205"/>
                </a:lnTo>
                <a:lnTo>
                  <a:pt x="21122" y="164165"/>
                </a:lnTo>
                <a:lnTo>
                  <a:pt x="23987" y="164165"/>
                </a:lnTo>
                <a:lnTo>
                  <a:pt x="24963" y="165110"/>
                </a:lnTo>
                <a:lnTo>
                  <a:pt x="30708" y="165110"/>
                </a:lnTo>
                <a:lnTo>
                  <a:pt x="32628" y="164165"/>
                </a:lnTo>
                <a:lnTo>
                  <a:pt x="36469" y="164165"/>
                </a:lnTo>
                <a:lnTo>
                  <a:pt x="37429" y="163205"/>
                </a:lnTo>
                <a:lnTo>
                  <a:pt x="38389" y="162245"/>
                </a:lnTo>
                <a:lnTo>
                  <a:pt x="38389" y="68168"/>
                </a:lnTo>
                <a:lnTo>
                  <a:pt x="64312" y="68168"/>
                </a:lnTo>
                <a:lnTo>
                  <a:pt x="65272" y="66248"/>
                </a:lnTo>
                <a:lnTo>
                  <a:pt x="65272" y="65288"/>
                </a:lnTo>
                <a:lnTo>
                  <a:pt x="66233" y="63367"/>
                </a:lnTo>
                <a:lnTo>
                  <a:pt x="66233" y="57607"/>
                </a:lnTo>
                <a:lnTo>
                  <a:pt x="65272" y="56647"/>
                </a:lnTo>
                <a:lnTo>
                  <a:pt x="65272" y="54726"/>
                </a:lnTo>
                <a:lnTo>
                  <a:pt x="64312" y="53766"/>
                </a:lnTo>
                <a:lnTo>
                  <a:pt x="64312" y="52806"/>
                </a:lnTo>
                <a:lnTo>
                  <a:pt x="38389" y="52806"/>
                </a:lnTo>
                <a:lnTo>
                  <a:pt x="38389" y="32644"/>
                </a:lnTo>
                <a:lnTo>
                  <a:pt x="39349" y="29763"/>
                </a:lnTo>
                <a:lnTo>
                  <a:pt x="40309" y="25923"/>
                </a:lnTo>
                <a:lnTo>
                  <a:pt x="41269" y="24003"/>
                </a:lnTo>
                <a:lnTo>
                  <a:pt x="42230" y="22082"/>
                </a:lnTo>
                <a:lnTo>
                  <a:pt x="43190" y="19202"/>
                </a:lnTo>
                <a:lnTo>
                  <a:pt x="45110" y="18242"/>
                </a:lnTo>
                <a:lnTo>
                  <a:pt x="47030" y="17282"/>
                </a:lnTo>
                <a:lnTo>
                  <a:pt x="48950" y="16322"/>
                </a:lnTo>
                <a:lnTo>
                  <a:pt x="59512" y="16322"/>
                </a:lnTo>
                <a:lnTo>
                  <a:pt x="61432" y="17282"/>
                </a:lnTo>
                <a:lnTo>
                  <a:pt x="64312" y="17282"/>
                </a:lnTo>
                <a:lnTo>
                  <a:pt x="65272" y="18242"/>
                </a:lnTo>
                <a:lnTo>
                  <a:pt x="66233" y="18242"/>
                </a:lnTo>
                <a:lnTo>
                  <a:pt x="67193" y="19202"/>
                </a:lnTo>
                <a:lnTo>
                  <a:pt x="71033" y="19202"/>
                </a:lnTo>
                <a:lnTo>
                  <a:pt x="71033" y="16322"/>
                </a:lnTo>
                <a:lnTo>
                  <a:pt x="71993" y="15361"/>
                </a:lnTo>
                <a:lnTo>
                  <a:pt x="71993" y="86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9" name="object 399"/>
          <p:cNvSpPr/>
          <p:nvPr/>
        </p:nvSpPr>
        <p:spPr>
          <a:xfrm>
            <a:off x="3036630" y="1065336"/>
            <a:ext cx="5760" cy="46085"/>
          </a:xfrm>
          <a:custGeom>
            <a:avLst/>
            <a:gdLst/>
            <a:ahLst/>
            <a:cxnLst/>
            <a:rect l="l" t="t" r="r" b="b"/>
            <a:pathLst>
              <a:path w="5760" h="46085">
                <a:moveTo>
                  <a:pt x="5760" y="46085"/>
                </a:moveTo>
                <a:lnTo>
                  <a:pt x="5760" y="16322"/>
                </a:lnTo>
                <a:lnTo>
                  <a:pt x="4800" y="10561"/>
                </a:lnTo>
                <a:lnTo>
                  <a:pt x="3825" y="5760"/>
                </a:lnTo>
                <a:lnTo>
                  <a:pt x="2880" y="0"/>
                </a:lnTo>
                <a:lnTo>
                  <a:pt x="0" y="43205"/>
                </a:lnTo>
                <a:lnTo>
                  <a:pt x="5760" y="4608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0" name="object 400"/>
          <p:cNvSpPr/>
          <p:nvPr/>
        </p:nvSpPr>
        <p:spPr>
          <a:xfrm>
            <a:off x="3019348" y="1001984"/>
            <a:ext cx="105597" cy="116159"/>
          </a:xfrm>
          <a:custGeom>
            <a:avLst/>
            <a:gdLst/>
            <a:ahLst/>
            <a:cxnLst/>
            <a:rect l="l" t="t" r="r" b="b"/>
            <a:pathLst>
              <a:path w="105597" h="116159">
                <a:moveTo>
                  <a:pt x="20162" y="51831"/>
                </a:moveTo>
                <a:lnTo>
                  <a:pt x="21107" y="46070"/>
                </a:lnTo>
                <a:lnTo>
                  <a:pt x="22082" y="41269"/>
                </a:lnTo>
                <a:lnTo>
                  <a:pt x="24002" y="36484"/>
                </a:lnTo>
                <a:lnTo>
                  <a:pt x="25923" y="31668"/>
                </a:lnTo>
                <a:lnTo>
                  <a:pt x="28788" y="27828"/>
                </a:lnTo>
                <a:lnTo>
                  <a:pt x="30723" y="23987"/>
                </a:lnTo>
                <a:lnTo>
                  <a:pt x="34564" y="21107"/>
                </a:lnTo>
                <a:lnTo>
                  <a:pt x="38389" y="19202"/>
                </a:lnTo>
                <a:lnTo>
                  <a:pt x="43190" y="17266"/>
                </a:lnTo>
                <a:lnTo>
                  <a:pt x="48006" y="16322"/>
                </a:lnTo>
                <a:lnTo>
                  <a:pt x="59512" y="16322"/>
                </a:lnTo>
                <a:lnTo>
                  <a:pt x="64312" y="17266"/>
                </a:lnTo>
                <a:lnTo>
                  <a:pt x="69113" y="20162"/>
                </a:lnTo>
                <a:lnTo>
                  <a:pt x="72953" y="22082"/>
                </a:lnTo>
                <a:lnTo>
                  <a:pt x="76794" y="24947"/>
                </a:lnTo>
                <a:lnTo>
                  <a:pt x="78714" y="28788"/>
                </a:lnTo>
                <a:lnTo>
                  <a:pt x="81594" y="32644"/>
                </a:lnTo>
                <a:lnTo>
                  <a:pt x="82555" y="37444"/>
                </a:lnTo>
                <a:lnTo>
                  <a:pt x="83515" y="42230"/>
                </a:lnTo>
                <a:lnTo>
                  <a:pt x="85435" y="47030"/>
                </a:lnTo>
                <a:lnTo>
                  <a:pt x="85435" y="64312"/>
                </a:lnTo>
                <a:lnTo>
                  <a:pt x="84475" y="70073"/>
                </a:lnTo>
                <a:lnTo>
                  <a:pt x="83515" y="74874"/>
                </a:lnTo>
                <a:lnTo>
                  <a:pt x="82555" y="80634"/>
                </a:lnTo>
                <a:lnTo>
                  <a:pt x="80634" y="84475"/>
                </a:lnTo>
                <a:lnTo>
                  <a:pt x="77754" y="88315"/>
                </a:lnTo>
                <a:lnTo>
                  <a:pt x="74874" y="92156"/>
                </a:lnTo>
                <a:lnTo>
                  <a:pt x="71993" y="95036"/>
                </a:lnTo>
                <a:lnTo>
                  <a:pt x="67193" y="96956"/>
                </a:lnTo>
                <a:lnTo>
                  <a:pt x="63352" y="98877"/>
                </a:lnTo>
                <a:lnTo>
                  <a:pt x="58552" y="99837"/>
                </a:lnTo>
                <a:lnTo>
                  <a:pt x="47030" y="99837"/>
                </a:lnTo>
                <a:lnTo>
                  <a:pt x="41285" y="98877"/>
                </a:lnTo>
                <a:lnTo>
                  <a:pt x="37444" y="96956"/>
                </a:lnTo>
                <a:lnTo>
                  <a:pt x="33604" y="94076"/>
                </a:lnTo>
                <a:lnTo>
                  <a:pt x="29763" y="91196"/>
                </a:lnTo>
                <a:lnTo>
                  <a:pt x="27828" y="87355"/>
                </a:lnTo>
                <a:lnTo>
                  <a:pt x="24947" y="83515"/>
                </a:lnTo>
                <a:lnTo>
                  <a:pt x="23042" y="79674"/>
                </a:lnTo>
                <a:lnTo>
                  <a:pt x="23042" y="109438"/>
                </a:lnTo>
                <a:lnTo>
                  <a:pt x="28788" y="112318"/>
                </a:lnTo>
                <a:lnTo>
                  <a:pt x="35509" y="115183"/>
                </a:lnTo>
                <a:lnTo>
                  <a:pt x="43190" y="116159"/>
                </a:lnTo>
                <a:lnTo>
                  <a:pt x="60472" y="116159"/>
                </a:lnTo>
                <a:lnTo>
                  <a:pt x="69113" y="115183"/>
                </a:lnTo>
                <a:lnTo>
                  <a:pt x="75834" y="112318"/>
                </a:lnTo>
                <a:lnTo>
                  <a:pt x="82555" y="108478"/>
                </a:lnTo>
                <a:lnTo>
                  <a:pt x="88315" y="104637"/>
                </a:lnTo>
                <a:lnTo>
                  <a:pt x="92156" y="99837"/>
                </a:lnTo>
                <a:lnTo>
                  <a:pt x="96956" y="94076"/>
                </a:lnTo>
                <a:lnTo>
                  <a:pt x="100797" y="88315"/>
                </a:lnTo>
                <a:lnTo>
                  <a:pt x="102717" y="80634"/>
                </a:lnTo>
                <a:lnTo>
                  <a:pt x="104637" y="73913"/>
                </a:lnTo>
                <a:lnTo>
                  <a:pt x="105597" y="65272"/>
                </a:lnTo>
                <a:lnTo>
                  <a:pt x="105597" y="47990"/>
                </a:lnTo>
                <a:lnTo>
                  <a:pt x="104637" y="40325"/>
                </a:lnTo>
                <a:lnTo>
                  <a:pt x="102717" y="33604"/>
                </a:lnTo>
                <a:lnTo>
                  <a:pt x="100797" y="25923"/>
                </a:lnTo>
                <a:lnTo>
                  <a:pt x="96956" y="20162"/>
                </a:lnTo>
                <a:lnTo>
                  <a:pt x="93116" y="15361"/>
                </a:lnTo>
                <a:lnTo>
                  <a:pt x="88315" y="10561"/>
                </a:lnTo>
                <a:lnTo>
                  <a:pt x="83515" y="6720"/>
                </a:lnTo>
                <a:lnTo>
                  <a:pt x="76794" y="3840"/>
                </a:lnTo>
                <a:lnTo>
                  <a:pt x="70073" y="1920"/>
                </a:lnTo>
                <a:lnTo>
                  <a:pt x="62392" y="0"/>
                </a:lnTo>
                <a:lnTo>
                  <a:pt x="45110" y="0"/>
                </a:lnTo>
                <a:lnTo>
                  <a:pt x="37444" y="1920"/>
                </a:lnTo>
                <a:lnTo>
                  <a:pt x="30723" y="4800"/>
                </a:lnTo>
                <a:lnTo>
                  <a:pt x="24002" y="7680"/>
                </a:lnTo>
                <a:lnTo>
                  <a:pt x="18242" y="11521"/>
                </a:lnTo>
                <a:lnTo>
                  <a:pt x="13441" y="17266"/>
                </a:lnTo>
                <a:lnTo>
                  <a:pt x="9601" y="22082"/>
                </a:lnTo>
                <a:lnTo>
                  <a:pt x="5760" y="28788"/>
                </a:lnTo>
                <a:lnTo>
                  <a:pt x="3840" y="35509"/>
                </a:lnTo>
                <a:lnTo>
                  <a:pt x="960" y="43190"/>
                </a:lnTo>
                <a:lnTo>
                  <a:pt x="0" y="50871"/>
                </a:lnTo>
                <a:lnTo>
                  <a:pt x="0" y="68153"/>
                </a:lnTo>
                <a:lnTo>
                  <a:pt x="960" y="75834"/>
                </a:lnTo>
                <a:lnTo>
                  <a:pt x="3840" y="83515"/>
                </a:lnTo>
                <a:lnTo>
                  <a:pt x="5760" y="90236"/>
                </a:lnTo>
                <a:lnTo>
                  <a:pt x="8641" y="95996"/>
                </a:lnTo>
                <a:lnTo>
                  <a:pt x="13441" y="100797"/>
                </a:lnTo>
                <a:lnTo>
                  <a:pt x="17282" y="106558"/>
                </a:lnTo>
                <a:lnTo>
                  <a:pt x="20162" y="63352"/>
                </a:lnTo>
                <a:lnTo>
                  <a:pt x="20162" y="5183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1" name="object 401"/>
          <p:cNvSpPr/>
          <p:nvPr/>
        </p:nvSpPr>
        <p:spPr>
          <a:xfrm>
            <a:off x="3153735" y="1001984"/>
            <a:ext cx="61447" cy="115183"/>
          </a:xfrm>
          <a:custGeom>
            <a:avLst/>
            <a:gdLst/>
            <a:ahLst/>
            <a:cxnLst/>
            <a:rect l="l" t="t" r="r" b="b"/>
            <a:pathLst>
              <a:path w="61447" h="115183">
                <a:moveTo>
                  <a:pt x="19202" y="41269"/>
                </a:moveTo>
                <a:lnTo>
                  <a:pt x="22082" y="37444"/>
                </a:lnTo>
                <a:lnTo>
                  <a:pt x="24963" y="33604"/>
                </a:lnTo>
                <a:lnTo>
                  <a:pt x="26883" y="30708"/>
                </a:lnTo>
                <a:lnTo>
                  <a:pt x="29763" y="27828"/>
                </a:lnTo>
                <a:lnTo>
                  <a:pt x="31683" y="24947"/>
                </a:lnTo>
                <a:lnTo>
                  <a:pt x="33604" y="23987"/>
                </a:lnTo>
                <a:lnTo>
                  <a:pt x="35524" y="22082"/>
                </a:lnTo>
                <a:lnTo>
                  <a:pt x="37444" y="20162"/>
                </a:lnTo>
                <a:lnTo>
                  <a:pt x="39364" y="20162"/>
                </a:lnTo>
                <a:lnTo>
                  <a:pt x="41285" y="19202"/>
                </a:lnTo>
                <a:lnTo>
                  <a:pt x="43205" y="18242"/>
                </a:lnTo>
                <a:lnTo>
                  <a:pt x="47045" y="18242"/>
                </a:lnTo>
                <a:lnTo>
                  <a:pt x="48006" y="19202"/>
                </a:lnTo>
                <a:lnTo>
                  <a:pt x="50886" y="19202"/>
                </a:lnTo>
                <a:lnTo>
                  <a:pt x="52806" y="20162"/>
                </a:lnTo>
                <a:lnTo>
                  <a:pt x="54726" y="20162"/>
                </a:lnTo>
                <a:lnTo>
                  <a:pt x="55686" y="21107"/>
                </a:lnTo>
                <a:lnTo>
                  <a:pt x="57607" y="21107"/>
                </a:lnTo>
                <a:lnTo>
                  <a:pt x="58567" y="22082"/>
                </a:lnTo>
                <a:lnTo>
                  <a:pt x="59527" y="22082"/>
                </a:lnTo>
                <a:lnTo>
                  <a:pt x="60487" y="21107"/>
                </a:lnTo>
                <a:lnTo>
                  <a:pt x="61447" y="20162"/>
                </a:lnTo>
                <a:lnTo>
                  <a:pt x="61447" y="4800"/>
                </a:lnTo>
                <a:lnTo>
                  <a:pt x="60487" y="3840"/>
                </a:lnTo>
                <a:lnTo>
                  <a:pt x="59527" y="2880"/>
                </a:lnTo>
                <a:lnTo>
                  <a:pt x="58567" y="2880"/>
                </a:lnTo>
                <a:lnTo>
                  <a:pt x="57607" y="1920"/>
                </a:lnTo>
                <a:lnTo>
                  <a:pt x="56647" y="1920"/>
                </a:lnTo>
                <a:lnTo>
                  <a:pt x="55686" y="960"/>
                </a:lnTo>
                <a:lnTo>
                  <a:pt x="49926" y="960"/>
                </a:lnTo>
                <a:lnTo>
                  <a:pt x="48966" y="0"/>
                </a:lnTo>
                <a:lnTo>
                  <a:pt x="44165" y="0"/>
                </a:lnTo>
                <a:lnTo>
                  <a:pt x="42245" y="960"/>
                </a:lnTo>
                <a:lnTo>
                  <a:pt x="39364" y="960"/>
                </a:lnTo>
                <a:lnTo>
                  <a:pt x="37444" y="1920"/>
                </a:lnTo>
                <a:lnTo>
                  <a:pt x="35524" y="2880"/>
                </a:lnTo>
                <a:lnTo>
                  <a:pt x="32644" y="4800"/>
                </a:lnTo>
                <a:lnTo>
                  <a:pt x="30723" y="5760"/>
                </a:lnTo>
                <a:lnTo>
                  <a:pt x="27843" y="7680"/>
                </a:lnTo>
                <a:lnTo>
                  <a:pt x="25923" y="10561"/>
                </a:lnTo>
                <a:lnTo>
                  <a:pt x="23042" y="13441"/>
                </a:lnTo>
                <a:lnTo>
                  <a:pt x="20162" y="16322"/>
                </a:lnTo>
                <a:lnTo>
                  <a:pt x="17282" y="21107"/>
                </a:lnTo>
                <a:lnTo>
                  <a:pt x="17282" y="3840"/>
                </a:lnTo>
                <a:lnTo>
                  <a:pt x="16322" y="2880"/>
                </a:lnTo>
                <a:lnTo>
                  <a:pt x="15361" y="2880"/>
                </a:lnTo>
                <a:lnTo>
                  <a:pt x="14401" y="1920"/>
                </a:lnTo>
                <a:lnTo>
                  <a:pt x="2880" y="1920"/>
                </a:lnTo>
                <a:lnTo>
                  <a:pt x="2880" y="2880"/>
                </a:lnTo>
                <a:lnTo>
                  <a:pt x="975" y="2880"/>
                </a:lnTo>
                <a:lnTo>
                  <a:pt x="975" y="3840"/>
                </a:lnTo>
                <a:lnTo>
                  <a:pt x="0" y="3840"/>
                </a:lnTo>
                <a:lnTo>
                  <a:pt x="0" y="112318"/>
                </a:lnTo>
                <a:lnTo>
                  <a:pt x="975" y="113278"/>
                </a:lnTo>
                <a:lnTo>
                  <a:pt x="1920" y="114239"/>
                </a:lnTo>
                <a:lnTo>
                  <a:pt x="4815" y="114239"/>
                </a:lnTo>
                <a:lnTo>
                  <a:pt x="6720" y="115183"/>
                </a:lnTo>
                <a:lnTo>
                  <a:pt x="11536" y="115183"/>
                </a:lnTo>
                <a:lnTo>
                  <a:pt x="13441" y="114239"/>
                </a:lnTo>
                <a:lnTo>
                  <a:pt x="17282" y="114239"/>
                </a:lnTo>
                <a:lnTo>
                  <a:pt x="18242" y="113278"/>
                </a:lnTo>
                <a:lnTo>
                  <a:pt x="19202" y="112318"/>
                </a:lnTo>
                <a:lnTo>
                  <a:pt x="19202" y="4126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2" name="object 402"/>
          <p:cNvSpPr/>
          <p:nvPr/>
        </p:nvSpPr>
        <p:spPr>
          <a:xfrm>
            <a:off x="3223823" y="976061"/>
            <a:ext cx="69113" cy="142082"/>
          </a:xfrm>
          <a:custGeom>
            <a:avLst/>
            <a:gdLst/>
            <a:ahLst/>
            <a:cxnLst/>
            <a:rect l="l" t="t" r="r" b="b"/>
            <a:pathLst>
              <a:path w="69113" h="142082">
                <a:moveTo>
                  <a:pt x="69113" y="32644"/>
                </a:moveTo>
                <a:lnTo>
                  <a:pt x="68153" y="31683"/>
                </a:lnTo>
                <a:lnTo>
                  <a:pt x="68153" y="30723"/>
                </a:lnTo>
                <a:lnTo>
                  <a:pt x="67193" y="29763"/>
                </a:lnTo>
                <a:lnTo>
                  <a:pt x="67193" y="28803"/>
                </a:lnTo>
                <a:lnTo>
                  <a:pt x="38389" y="28803"/>
                </a:lnTo>
                <a:lnTo>
                  <a:pt x="38389" y="2880"/>
                </a:lnTo>
                <a:lnTo>
                  <a:pt x="37429" y="1920"/>
                </a:lnTo>
                <a:lnTo>
                  <a:pt x="37429" y="960"/>
                </a:lnTo>
                <a:lnTo>
                  <a:pt x="35509" y="960"/>
                </a:lnTo>
                <a:lnTo>
                  <a:pt x="35509" y="0"/>
                </a:lnTo>
                <a:lnTo>
                  <a:pt x="21122" y="0"/>
                </a:lnTo>
                <a:lnTo>
                  <a:pt x="20147" y="960"/>
                </a:lnTo>
                <a:lnTo>
                  <a:pt x="19187" y="960"/>
                </a:lnTo>
                <a:lnTo>
                  <a:pt x="19187" y="1920"/>
                </a:lnTo>
                <a:lnTo>
                  <a:pt x="18242" y="1920"/>
                </a:lnTo>
                <a:lnTo>
                  <a:pt x="18242" y="28803"/>
                </a:lnTo>
                <a:lnTo>
                  <a:pt x="1920" y="28803"/>
                </a:lnTo>
                <a:lnTo>
                  <a:pt x="960" y="29763"/>
                </a:lnTo>
                <a:lnTo>
                  <a:pt x="960" y="30723"/>
                </a:lnTo>
                <a:lnTo>
                  <a:pt x="0" y="31683"/>
                </a:lnTo>
                <a:lnTo>
                  <a:pt x="0" y="41285"/>
                </a:lnTo>
                <a:lnTo>
                  <a:pt x="960" y="42245"/>
                </a:lnTo>
                <a:lnTo>
                  <a:pt x="1920" y="44165"/>
                </a:lnTo>
                <a:lnTo>
                  <a:pt x="18242" y="44165"/>
                </a:lnTo>
                <a:lnTo>
                  <a:pt x="18242" y="112318"/>
                </a:lnTo>
                <a:lnTo>
                  <a:pt x="19187" y="118079"/>
                </a:lnTo>
                <a:lnTo>
                  <a:pt x="20147" y="121919"/>
                </a:lnTo>
                <a:lnTo>
                  <a:pt x="21122" y="126720"/>
                </a:lnTo>
                <a:lnTo>
                  <a:pt x="23027" y="130561"/>
                </a:lnTo>
                <a:lnTo>
                  <a:pt x="25923" y="133441"/>
                </a:lnTo>
                <a:lnTo>
                  <a:pt x="28803" y="136321"/>
                </a:lnTo>
                <a:lnTo>
                  <a:pt x="31668" y="138242"/>
                </a:lnTo>
                <a:lnTo>
                  <a:pt x="35509" y="140162"/>
                </a:lnTo>
                <a:lnTo>
                  <a:pt x="39364" y="141107"/>
                </a:lnTo>
                <a:lnTo>
                  <a:pt x="44150" y="142082"/>
                </a:lnTo>
                <a:lnTo>
                  <a:pt x="54711" y="142082"/>
                </a:lnTo>
                <a:lnTo>
                  <a:pt x="56631" y="141107"/>
                </a:lnTo>
                <a:lnTo>
                  <a:pt x="59512" y="141107"/>
                </a:lnTo>
                <a:lnTo>
                  <a:pt x="61432" y="140162"/>
                </a:lnTo>
                <a:lnTo>
                  <a:pt x="63352" y="140162"/>
                </a:lnTo>
                <a:lnTo>
                  <a:pt x="64312" y="139202"/>
                </a:lnTo>
                <a:lnTo>
                  <a:pt x="65272" y="139202"/>
                </a:lnTo>
                <a:lnTo>
                  <a:pt x="66233" y="138242"/>
                </a:lnTo>
                <a:lnTo>
                  <a:pt x="67193" y="137281"/>
                </a:lnTo>
                <a:lnTo>
                  <a:pt x="68153" y="137281"/>
                </a:lnTo>
                <a:lnTo>
                  <a:pt x="68153" y="134401"/>
                </a:lnTo>
                <a:lnTo>
                  <a:pt x="69113" y="133441"/>
                </a:lnTo>
                <a:lnTo>
                  <a:pt x="69113" y="125760"/>
                </a:lnTo>
                <a:lnTo>
                  <a:pt x="68153" y="124800"/>
                </a:lnTo>
                <a:lnTo>
                  <a:pt x="68153" y="122880"/>
                </a:lnTo>
                <a:lnTo>
                  <a:pt x="67193" y="122880"/>
                </a:lnTo>
                <a:lnTo>
                  <a:pt x="67193" y="121919"/>
                </a:lnTo>
                <a:lnTo>
                  <a:pt x="65272" y="121919"/>
                </a:lnTo>
                <a:lnTo>
                  <a:pt x="64312" y="122880"/>
                </a:lnTo>
                <a:lnTo>
                  <a:pt x="63352" y="122880"/>
                </a:lnTo>
                <a:lnTo>
                  <a:pt x="62392" y="123840"/>
                </a:lnTo>
                <a:lnTo>
                  <a:pt x="60472" y="123840"/>
                </a:lnTo>
                <a:lnTo>
                  <a:pt x="58552" y="124800"/>
                </a:lnTo>
                <a:lnTo>
                  <a:pt x="57591" y="124800"/>
                </a:lnTo>
                <a:lnTo>
                  <a:pt x="56631" y="125760"/>
                </a:lnTo>
                <a:lnTo>
                  <a:pt x="47030" y="125760"/>
                </a:lnTo>
                <a:lnTo>
                  <a:pt x="43190" y="123840"/>
                </a:lnTo>
                <a:lnTo>
                  <a:pt x="41269" y="119999"/>
                </a:lnTo>
                <a:lnTo>
                  <a:pt x="39364" y="116159"/>
                </a:lnTo>
                <a:lnTo>
                  <a:pt x="38389" y="110398"/>
                </a:lnTo>
                <a:lnTo>
                  <a:pt x="38389" y="44165"/>
                </a:lnTo>
                <a:lnTo>
                  <a:pt x="67193" y="44165"/>
                </a:lnTo>
                <a:lnTo>
                  <a:pt x="68153" y="42245"/>
                </a:lnTo>
                <a:lnTo>
                  <a:pt x="69113" y="41285"/>
                </a:lnTo>
                <a:lnTo>
                  <a:pt x="69113" y="326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3" name="object 403"/>
          <p:cNvSpPr/>
          <p:nvPr/>
        </p:nvSpPr>
        <p:spPr>
          <a:xfrm>
            <a:off x="3318860" y="953018"/>
            <a:ext cx="91196" cy="164150"/>
          </a:xfrm>
          <a:custGeom>
            <a:avLst/>
            <a:gdLst/>
            <a:ahLst/>
            <a:cxnLst/>
            <a:rect l="l" t="t" r="r" b="b"/>
            <a:pathLst>
              <a:path w="91196" h="164150">
                <a:moveTo>
                  <a:pt x="24963" y="79674"/>
                </a:moveTo>
                <a:lnTo>
                  <a:pt x="29748" y="74889"/>
                </a:lnTo>
                <a:lnTo>
                  <a:pt x="34549" y="71048"/>
                </a:lnTo>
                <a:lnTo>
                  <a:pt x="39349" y="68168"/>
                </a:lnTo>
                <a:lnTo>
                  <a:pt x="44150" y="66233"/>
                </a:lnTo>
                <a:lnTo>
                  <a:pt x="52791" y="66233"/>
                </a:lnTo>
                <a:lnTo>
                  <a:pt x="55671" y="67208"/>
                </a:lnTo>
                <a:lnTo>
                  <a:pt x="58552" y="68168"/>
                </a:lnTo>
                <a:lnTo>
                  <a:pt x="61432" y="69128"/>
                </a:lnTo>
                <a:lnTo>
                  <a:pt x="64312" y="72009"/>
                </a:lnTo>
                <a:lnTo>
                  <a:pt x="66233" y="73914"/>
                </a:lnTo>
                <a:lnTo>
                  <a:pt x="68153" y="76794"/>
                </a:lnTo>
                <a:lnTo>
                  <a:pt x="69113" y="79674"/>
                </a:lnTo>
                <a:lnTo>
                  <a:pt x="70073" y="83515"/>
                </a:lnTo>
                <a:lnTo>
                  <a:pt x="71033" y="87355"/>
                </a:lnTo>
                <a:lnTo>
                  <a:pt x="71033" y="160324"/>
                </a:lnTo>
                <a:lnTo>
                  <a:pt x="71993" y="161284"/>
                </a:lnTo>
                <a:lnTo>
                  <a:pt x="71993" y="162245"/>
                </a:lnTo>
                <a:lnTo>
                  <a:pt x="72953" y="162245"/>
                </a:lnTo>
                <a:lnTo>
                  <a:pt x="73913" y="163205"/>
                </a:lnTo>
                <a:lnTo>
                  <a:pt x="76794" y="163205"/>
                </a:lnTo>
                <a:lnTo>
                  <a:pt x="77754" y="164150"/>
                </a:lnTo>
                <a:lnTo>
                  <a:pt x="83515" y="164150"/>
                </a:lnTo>
                <a:lnTo>
                  <a:pt x="84475" y="163205"/>
                </a:lnTo>
                <a:lnTo>
                  <a:pt x="89275" y="163205"/>
                </a:lnTo>
                <a:lnTo>
                  <a:pt x="89275" y="162245"/>
                </a:lnTo>
                <a:lnTo>
                  <a:pt x="90236" y="162245"/>
                </a:lnTo>
                <a:lnTo>
                  <a:pt x="90236" y="161284"/>
                </a:lnTo>
                <a:lnTo>
                  <a:pt x="91196" y="161284"/>
                </a:lnTo>
                <a:lnTo>
                  <a:pt x="91196" y="88315"/>
                </a:lnTo>
                <a:lnTo>
                  <a:pt x="90236" y="81610"/>
                </a:lnTo>
                <a:lnTo>
                  <a:pt x="89275" y="76794"/>
                </a:lnTo>
                <a:lnTo>
                  <a:pt x="87355" y="71048"/>
                </a:lnTo>
                <a:lnTo>
                  <a:pt x="85435" y="66233"/>
                </a:lnTo>
                <a:lnTo>
                  <a:pt x="82555" y="62407"/>
                </a:lnTo>
                <a:lnTo>
                  <a:pt x="79674" y="58567"/>
                </a:lnTo>
                <a:lnTo>
                  <a:pt x="75834" y="55686"/>
                </a:lnTo>
                <a:lnTo>
                  <a:pt x="71033" y="52806"/>
                </a:lnTo>
                <a:lnTo>
                  <a:pt x="66233" y="50886"/>
                </a:lnTo>
                <a:lnTo>
                  <a:pt x="60472" y="48966"/>
                </a:lnTo>
                <a:lnTo>
                  <a:pt x="47030" y="48966"/>
                </a:lnTo>
                <a:lnTo>
                  <a:pt x="41269" y="50886"/>
                </a:lnTo>
                <a:lnTo>
                  <a:pt x="35524" y="53766"/>
                </a:lnTo>
                <a:lnTo>
                  <a:pt x="30708" y="56647"/>
                </a:lnTo>
                <a:lnTo>
                  <a:pt x="24963" y="60487"/>
                </a:lnTo>
                <a:lnTo>
                  <a:pt x="19187" y="66233"/>
                </a:lnTo>
                <a:lnTo>
                  <a:pt x="19187" y="1920"/>
                </a:lnTo>
                <a:lnTo>
                  <a:pt x="18242" y="1920"/>
                </a:lnTo>
                <a:lnTo>
                  <a:pt x="18242" y="960"/>
                </a:lnTo>
                <a:lnTo>
                  <a:pt x="17282" y="960"/>
                </a:lnTo>
                <a:lnTo>
                  <a:pt x="16322" y="0"/>
                </a:lnTo>
                <a:lnTo>
                  <a:pt x="192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161284"/>
                </a:lnTo>
                <a:lnTo>
                  <a:pt x="960" y="162245"/>
                </a:lnTo>
                <a:lnTo>
                  <a:pt x="1920" y="163205"/>
                </a:lnTo>
                <a:lnTo>
                  <a:pt x="4800" y="163205"/>
                </a:lnTo>
                <a:lnTo>
                  <a:pt x="5760" y="164150"/>
                </a:lnTo>
                <a:lnTo>
                  <a:pt x="11521" y="164150"/>
                </a:lnTo>
                <a:lnTo>
                  <a:pt x="13441" y="163205"/>
                </a:lnTo>
                <a:lnTo>
                  <a:pt x="17282" y="163205"/>
                </a:lnTo>
                <a:lnTo>
                  <a:pt x="18242" y="162245"/>
                </a:lnTo>
                <a:lnTo>
                  <a:pt x="18242" y="161284"/>
                </a:lnTo>
                <a:lnTo>
                  <a:pt x="19187" y="161284"/>
                </a:lnTo>
                <a:lnTo>
                  <a:pt x="19187" y="86410"/>
                </a:lnTo>
                <a:lnTo>
                  <a:pt x="24963" y="7967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4" name="object 404"/>
          <p:cNvSpPr/>
          <p:nvPr/>
        </p:nvSpPr>
        <p:spPr>
          <a:xfrm>
            <a:off x="3485890" y="976061"/>
            <a:ext cx="69113" cy="142082"/>
          </a:xfrm>
          <a:custGeom>
            <a:avLst/>
            <a:gdLst/>
            <a:ahLst/>
            <a:cxnLst/>
            <a:rect l="l" t="t" r="r" b="b"/>
            <a:pathLst>
              <a:path w="69113" h="142082">
                <a:moveTo>
                  <a:pt x="67193" y="28803"/>
                </a:moveTo>
                <a:lnTo>
                  <a:pt x="37444" y="28803"/>
                </a:lnTo>
                <a:lnTo>
                  <a:pt x="37444" y="960"/>
                </a:lnTo>
                <a:lnTo>
                  <a:pt x="35524" y="960"/>
                </a:lnTo>
                <a:lnTo>
                  <a:pt x="35524" y="0"/>
                </a:lnTo>
                <a:lnTo>
                  <a:pt x="21122" y="0"/>
                </a:lnTo>
                <a:lnTo>
                  <a:pt x="20162" y="960"/>
                </a:lnTo>
                <a:lnTo>
                  <a:pt x="19202" y="960"/>
                </a:lnTo>
                <a:lnTo>
                  <a:pt x="19202" y="1920"/>
                </a:lnTo>
                <a:lnTo>
                  <a:pt x="18242" y="1920"/>
                </a:lnTo>
                <a:lnTo>
                  <a:pt x="18242" y="28803"/>
                </a:lnTo>
                <a:lnTo>
                  <a:pt x="1920" y="28803"/>
                </a:lnTo>
                <a:lnTo>
                  <a:pt x="960" y="29763"/>
                </a:lnTo>
                <a:lnTo>
                  <a:pt x="960" y="30723"/>
                </a:lnTo>
                <a:lnTo>
                  <a:pt x="0" y="30723"/>
                </a:lnTo>
                <a:lnTo>
                  <a:pt x="0" y="41285"/>
                </a:lnTo>
                <a:lnTo>
                  <a:pt x="960" y="42245"/>
                </a:lnTo>
                <a:lnTo>
                  <a:pt x="1920" y="44165"/>
                </a:lnTo>
                <a:lnTo>
                  <a:pt x="18242" y="44165"/>
                </a:lnTo>
                <a:lnTo>
                  <a:pt x="18242" y="112318"/>
                </a:lnTo>
                <a:lnTo>
                  <a:pt x="19202" y="118079"/>
                </a:lnTo>
                <a:lnTo>
                  <a:pt x="20162" y="121919"/>
                </a:lnTo>
                <a:lnTo>
                  <a:pt x="21122" y="126720"/>
                </a:lnTo>
                <a:lnTo>
                  <a:pt x="23042" y="130561"/>
                </a:lnTo>
                <a:lnTo>
                  <a:pt x="25923" y="133441"/>
                </a:lnTo>
                <a:lnTo>
                  <a:pt x="27843" y="136321"/>
                </a:lnTo>
                <a:lnTo>
                  <a:pt x="31683" y="138242"/>
                </a:lnTo>
                <a:lnTo>
                  <a:pt x="35524" y="140162"/>
                </a:lnTo>
                <a:lnTo>
                  <a:pt x="39364" y="141107"/>
                </a:lnTo>
                <a:lnTo>
                  <a:pt x="44150" y="142082"/>
                </a:lnTo>
                <a:lnTo>
                  <a:pt x="54711" y="142082"/>
                </a:lnTo>
                <a:lnTo>
                  <a:pt x="56647" y="141107"/>
                </a:lnTo>
                <a:lnTo>
                  <a:pt x="59512" y="141107"/>
                </a:lnTo>
                <a:lnTo>
                  <a:pt x="61432" y="140162"/>
                </a:lnTo>
                <a:lnTo>
                  <a:pt x="63352" y="140162"/>
                </a:lnTo>
                <a:lnTo>
                  <a:pt x="64328" y="139202"/>
                </a:lnTo>
                <a:lnTo>
                  <a:pt x="65272" y="139202"/>
                </a:lnTo>
                <a:lnTo>
                  <a:pt x="66233" y="138242"/>
                </a:lnTo>
                <a:lnTo>
                  <a:pt x="67193" y="137281"/>
                </a:lnTo>
                <a:lnTo>
                  <a:pt x="68153" y="136321"/>
                </a:lnTo>
                <a:lnTo>
                  <a:pt x="68153" y="134401"/>
                </a:lnTo>
                <a:lnTo>
                  <a:pt x="69113" y="133441"/>
                </a:lnTo>
                <a:lnTo>
                  <a:pt x="69113" y="126720"/>
                </a:lnTo>
                <a:lnTo>
                  <a:pt x="68153" y="125760"/>
                </a:lnTo>
                <a:lnTo>
                  <a:pt x="68153" y="122880"/>
                </a:lnTo>
                <a:lnTo>
                  <a:pt x="67193" y="122880"/>
                </a:lnTo>
                <a:lnTo>
                  <a:pt x="67193" y="121919"/>
                </a:lnTo>
                <a:lnTo>
                  <a:pt x="64328" y="121919"/>
                </a:lnTo>
                <a:lnTo>
                  <a:pt x="64328" y="122880"/>
                </a:lnTo>
                <a:lnTo>
                  <a:pt x="63352" y="122880"/>
                </a:lnTo>
                <a:lnTo>
                  <a:pt x="62392" y="123840"/>
                </a:lnTo>
                <a:lnTo>
                  <a:pt x="60487" y="123840"/>
                </a:lnTo>
                <a:lnTo>
                  <a:pt x="58552" y="124800"/>
                </a:lnTo>
                <a:lnTo>
                  <a:pt x="57607" y="124800"/>
                </a:lnTo>
                <a:lnTo>
                  <a:pt x="55671" y="125760"/>
                </a:lnTo>
                <a:lnTo>
                  <a:pt x="47045" y="125760"/>
                </a:lnTo>
                <a:lnTo>
                  <a:pt x="43205" y="123840"/>
                </a:lnTo>
                <a:lnTo>
                  <a:pt x="41285" y="119999"/>
                </a:lnTo>
                <a:lnTo>
                  <a:pt x="38404" y="116159"/>
                </a:lnTo>
                <a:lnTo>
                  <a:pt x="37444" y="110398"/>
                </a:lnTo>
                <a:lnTo>
                  <a:pt x="37444" y="44165"/>
                </a:lnTo>
                <a:lnTo>
                  <a:pt x="67193" y="44165"/>
                </a:lnTo>
                <a:lnTo>
                  <a:pt x="68153" y="42245"/>
                </a:lnTo>
                <a:lnTo>
                  <a:pt x="68153" y="41285"/>
                </a:lnTo>
                <a:lnTo>
                  <a:pt x="69113" y="39364"/>
                </a:lnTo>
                <a:lnTo>
                  <a:pt x="69113" y="33604"/>
                </a:lnTo>
                <a:lnTo>
                  <a:pt x="68153" y="32644"/>
                </a:lnTo>
                <a:lnTo>
                  <a:pt x="68153" y="30723"/>
                </a:lnTo>
                <a:lnTo>
                  <a:pt x="67193" y="29763"/>
                </a:lnTo>
                <a:lnTo>
                  <a:pt x="67193" y="288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5" name="object 405"/>
          <p:cNvSpPr/>
          <p:nvPr/>
        </p:nvSpPr>
        <p:spPr>
          <a:xfrm>
            <a:off x="3579967" y="1001984"/>
            <a:ext cx="62392" cy="115183"/>
          </a:xfrm>
          <a:custGeom>
            <a:avLst/>
            <a:gdLst/>
            <a:ahLst/>
            <a:cxnLst/>
            <a:rect l="l" t="t" r="r" b="b"/>
            <a:pathLst>
              <a:path w="62392" h="115183">
                <a:moveTo>
                  <a:pt x="62392" y="6720"/>
                </a:moveTo>
                <a:lnTo>
                  <a:pt x="61447" y="5760"/>
                </a:lnTo>
                <a:lnTo>
                  <a:pt x="61447" y="3840"/>
                </a:lnTo>
                <a:lnTo>
                  <a:pt x="60487" y="3840"/>
                </a:lnTo>
                <a:lnTo>
                  <a:pt x="60487" y="2880"/>
                </a:lnTo>
                <a:lnTo>
                  <a:pt x="59512" y="2880"/>
                </a:lnTo>
                <a:lnTo>
                  <a:pt x="58552" y="1920"/>
                </a:lnTo>
                <a:lnTo>
                  <a:pt x="56647" y="1920"/>
                </a:lnTo>
                <a:lnTo>
                  <a:pt x="55671" y="960"/>
                </a:lnTo>
                <a:lnTo>
                  <a:pt x="49926" y="960"/>
                </a:lnTo>
                <a:lnTo>
                  <a:pt x="48966" y="0"/>
                </a:lnTo>
                <a:lnTo>
                  <a:pt x="44165" y="0"/>
                </a:lnTo>
                <a:lnTo>
                  <a:pt x="42245" y="960"/>
                </a:lnTo>
                <a:lnTo>
                  <a:pt x="40325" y="960"/>
                </a:lnTo>
                <a:lnTo>
                  <a:pt x="37444" y="1920"/>
                </a:lnTo>
                <a:lnTo>
                  <a:pt x="35524" y="2880"/>
                </a:lnTo>
                <a:lnTo>
                  <a:pt x="33604" y="4800"/>
                </a:lnTo>
                <a:lnTo>
                  <a:pt x="30723" y="5760"/>
                </a:lnTo>
                <a:lnTo>
                  <a:pt x="28803" y="7680"/>
                </a:lnTo>
                <a:lnTo>
                  <a:pt x="25923" y="10561"/>
                </a:lnTo>
                <a:lnTo>
                  <a:pt x="23042" y="13441"/>
                </a:lnTo>
                <a:lnTo>
                  <a:pt x="21122" y="16322"/>
                </a:lnTo>
                <a:lnTo>
                  <a:pt x="18242" y="21107"/>
                </a:lnTo>
                <a:lnTo>
                  <a:pt x="18242" y="4800"/>
                </a:lnTo>
                <a:lnTo>
                  <a:pt x="17282" y="4800"/>
                </a:lnTo>
                <a:lnTo>
                  <a:pt x="17282" y="3840"/>
                </a:lnTo>
                <a:lnTo>
                  <a:pt x="16322" y="2880"/>
                </a:lnTo>
                <a:lnTo>
                  <a:pt x="15361" y="2880"/>
                </a:lnTo>
                <a:lnTo>
                  <a:pt x="14401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960" y="4800"/>
                </a:lnTo>
                <a:lnTo>
                  <a:pt x="0" y="4800"/>
                </a:lnTo>
                <a:lnTo>
                  <a:pt x="0" y="111358"/>
                </a:lnTo>
                <a:lnTo>
                  <a:pt x="960" y="112318"/>
                </a:lnTo>
                <a:lnTo>
                  <a:pt x="960" y="113278"/>
                </a:lnTo>
                <a:lnTo>
                  <a:pt x="1920" y="113278"/>
                </a:lnTo>
                <a:lnTo>
                  <a:pt x="1920" y="114239"/>
                </a:lnTo>
                <a:lnTo>
                  <a:pt x="5760" y="114239"/>
                </a:lnTo>
                <a:lnTo>
                  <a:pt x="6720" y="115183"/>
                </a:lnTo>
                <a:lnTo>
                  <a:pt x="12481" y="115183"/>
                </a:lnTo>
                <a:lnTo>
                  <a:pt x="13441" y="114239"/>
                </a:lnTo>
                <a:lnTo>
                  <a:pt x="18242" y="114239"/>
                </a:lnTo>
                <a:lnTo>
                  <a:pt x="18242" y="113278"/>
                </a:lnTo>
                <a:lnTo>
                  <a:pt x="19202" y="113278"/>
                </a:lnTo>
                <a:lnTo>
                  <a:pt x="19202" y="112318"/>
                </a:lnTo>
                <a:lnTo>
                  <a:pt x="20162" y="112318"/>
                </a:lnTo>
                <a:lnTo>
                  <a:pt x="20162" y="41269"/>
                </a:lnTo>
                <a:lnTo>
                  <a:pt x="23042" y="37444"/>
                </a:lnTo>
                <a:lnTo>
                  <a:pt x="24963" y="33604"/>
                </a:lnTo>
                <a:lnTo>
                  <a:pt x="26883" y="30708"/>
                </a:lnTo>
                <a:lnTo>
                  <a:pt x="29763" y="27828"/>
                </a:lnTo>
                <a:lnTo>
                  <a:pt x="31683" y="24947"/>
                </a:lnTo>
                <a:lnTo>
                  <a:pt x="33604" y="23987"/>
                </a:lnTo>
                <a:lnTo>
                  <a:pt x="35524" y="22082"/>
                </a:lnTo>
                <a:lnTo>
                  <a:pt x="37444" y="20162"/>
                </a:lnTo>
                <a:lnTo>
                  <a:pt x="39364" y="20162"/>
                </a:lnTo>
                <a:lnTo>
                  <a:pt x="41285" y="19202"/>
                </a:lnTo>
                <a:lnTo>
                  <a:pt x="43205" y="18242"/>
                </a:lnTo>
                <a:lnTo>
                  <a:pt x="47045" y="18242"/>
                </a:lnTo>
                <a:lnTo>
                  <a:pt x="48966" y="19202"/>
                </a:lnTo>
                <a:lnTo>
                  <a:pt x="51831" y="19202"/>
                </a:lnTo>
                <a:lnTo>
                  <a:pt x="52806" y="20162"/>
                </a:lnTo>
                <a:lnTo>
                  <a:pt x="54711" y="20162"/>
                </a:lnTo>
                <a:lnTo>
                  <a:pt x="55671" y="21107"/>
                </a:lnTo>
                <a:lnTo>
                  <a:pt x="57607" y="21107"/>
                </a:lnTo>
                <a:lnTo>
                  <a:pt x="58552" y="22082"/>
                </a:lnTo>
                <a:lnTo>
                  <a:pt x="60487" y="22082"/>
                </a:lnTo>
                <a:lnTo>
                  <a:pt x="60487" y="21107"/>
                </a:lnTo>
                <a:lnTo>
                  <a:pt x="61447" y="21107"/>
                </a:lnTo>
                <a:lnTo>
                  <a:pt x="61447" y="19202"/>
                </a:lnTo>
                <a:lnTo>
                  <a:pt x="62392" y="18242"/>
                </a:lnTo>
                <a:lnTo>
                  <a:pt x="62392" y="67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6" name="object 406"/>
          <p:cNvSpPr/>
          <p:nvPr/>
        </p:nvSpPr>
        <p:spPr>
          <a:xfrm>
            <a:off x="3651961" y="1090300"/>
            <a:ext cx="26883" cy="115183"/>
          </a:xfrm>
          <a:custGeom>
            <a:avLst/>
            <a:gdLst/>
            <a:ahLst/>
            <a:cxnLst/>
            <a:rect l="l" t="t" r="r" b="b"/>
            <a:pathLst>
              <a:path w="26883" h="115183">
                <a:moveTo>
                  <a:pt x="22082" y="4800"/>
                </a:moveTo>
                <a:lnTo>
                  <a:pt x="20162" y="0"/>
                </a:lnTo>
                <a:lnTo>
                  <a:pt x="22082" y="25923"/>
                </a:lnTo>
                <a:lnTo>
                  <a:pt x="26883" y="26868"/>
                </a:lnTo>
                <a:lnTo>
                  <a:pt x="24963" y="7680"/>
                </a:lnTo>
                <a:lnTo>
                  <a:pt x="22082" y="4800"/>
                </a:lnTo>
                <a:close/>
              </a:path>
              <a:path w="26883" h="115183">
                <a:moveTo>
                  <a:pt x="83530" y="-70073"/>
                </a:moveTo>
                <a:lnTo>
                  <a:pt x="80634" y="-74874"/>
                </a:lnTo>
                <a:lnTo>
                  <a:pt x="77754" y="-77754"/>
                </a:lnTo>
                <a:lnTo>
                  <a:pt x="74889" y="-81594"/>
                </a:lnTo>
                <a:lnTo>
                  <a:pt x="70088" y="-83515"/>
                </a:lnTo>
                <a:lnTo>
                  <a:pt x="65288" y="-85435"/>
                </a:lnTo>
                <a:lnTo>
                  <a:pt x="59527" y="-87355"/>
                </a:lnTo>
                <a:lnTo>
                  <a:pt x="52806" y="-88315"/>
                </a:lnTo>
                <a:lnTo>
                  <a:pt x="41285" y="-88315"/>
                </a:lnTo>
                <a:lnTo>
                  <a:pt x="37444" y="-87355"/>
                </a:lnTo>
                <a:lnTo>
                  <a:pt x="33604" y="-86395"/>
                </a:lnTo>
                <a:lnTo>
                  <a:pt x="29763" y="-86395"/>
                </a:lnTo>
                <a:lnTo>
                  <a:pt x="25923" y="-85435"/>
                </a:lnTo>
                <a:lnTo>
                  <a:pt x="22082" y="-84475"/>
                </a:lnTo>
                <a:lnTo>
                  <a:pt x="19202" y="-82555"/>
                </a:lnTo>
                <a:lnTo>
                  <a:pt x="16322" y="-81594"/>
                </a:lnTo>
                <a:lnTo>
                  <a:pt x="13441" y="-80634"/>
                </a:lnTo>
                <a:lnTo>
                  <a:pt x="10561" y="-78714"/>
                </a:lnTo>
                <a:lnTo>
                  <a:pt x="8641" y="-77754"/>
                </a:lnTo>
                <a:lnTo>
                  <a:pt x="7680" y="-76794"/>
                </a:lnTo>
                <a:lnTo>
                  <a:pt x="6720" y="-75834"/>
                </a:lnTo>
                <a:lnTo>
                  <a:pt x="5760" y="-74874"/>
                </a:lnTo>
                <a:lnTo>
                  <a:pt x="5760" y="-64328"/>
                </a:lnTo>
                <a:lnTo>
                  <a:pt x="6720" y="-64328"/>
                </a:lnTo>
                <a:lnTo>
                  <a:pt x="6720" y="-62392"/>
                </a:lnTo>
                <a:lnTo>
                  <a:pt x="7680" y="-62392"/>
                </a:lnTo>
                <a:lnTo>
                  <a:pt x="7680" y="-61432"/>
                </a:lnTo>
                <a:lnTo>
                  <a:pt x="10561" y="-61432"/>
                </a:lnTo>
                <a:lnTo>
                  <a:pt x="11521" y="-62392"/>
                </a:lnTo>
                <a:lnTo>
                  <a:pt x="13441" y="-63367"/>
                </a:lnTo>
                <a:lnTo>
                  <a:pt x="15361" y="-64328"/>
                </a:lnTo>
                <a:lnTo>
                  <a:pt x="18242" y="-65272"/>
                </a:lnTo>
                <a:lnTo>
                  <a:pt x="21122" y="-67208"/>
                </a:lnTo>
                <a:lnTo>
                  <a:pt x="24003" y="-68153"/>
                </a:lnTo>
                <a:lnTo>
                  <a:pt x="26883" y="-69113"/>
                </a:lnTo>
                <a:lnTo>
                  <a:pt x="30723" y="-70073"/>
                </a:lnTo>
                <a:lnTo>
                  <a:pt x="34564" y="-71993"/>
                </a:lnTo>
                <a:lnTo>
                  <a:pt x="51846" y="-71993"/>
                </a:lnTo>
                <a:lnTo>
                  <a:pt x="54726" y="-71048"/>
                </a:lnTo>
                <a:lnTo>
                  <a:pt x="57607" y="-69113"/>
                </a:lnTo>
                <a:lnTo>
                  <a:pt x="60487" y="-68153"/>
                </a:lnTo>
                <a:lnTo>
                  <a:pt x="62407" y="-66233"/>
                </a:lnTo>
                <a:lnTo>
                  <a:pt x="64328" y="-64328"/>
                </a:lnTo>
                <a:lnTo>
                  <a:pt x="66248" y="-61432"/>
                </a:lnTo>
                <a:lnTo>
                  <a:pt x="66248" y="-58552"/>
                </a:lnTo>
                <a:lnTo>
                  <a:pt x="67208" y="-54711"/>
                </a:lnTo>
                <a:lnTo>
                  <a:pt x="68168" y="-51831"/>
                </a:lnTo>
                <a:lnTo>
                  <a:pt x="68168" y="-39364"/>
                </a:lnTo>
                <a:lnTo>
                  <a:pt x="45125" y="-39364"/>
                </a:lnTo>
                <a:lnTo>
                  <a:pt x="37444" y="-38404"/>
                </a:lnTo>
                <a:lnTo>
                  <a:pt x="30723" y="-37444"/>
                </a:lnTo>
                <a:lnTo>
                  <a:pt x="24963" y="-35524"/>
                </a:lnTo>
                <a:lnTo>
                  <a:pt x="19202" y="-33604"/>
                </a:lnTo>
                <a:lnTo>
                  <a:pt x="14401" y="-30723"/>
                </a:lnTo>
                <a:lnTo>
                  <a:pt x="9601" y="-27843"/>
                </a:lnTo>
                <a:lnTo>
                  <a:pt x="6720" y="-24002"/>
                </a:lnTo>
                <a:lnTo>
                  <a:pt x="3840" y="-19202"/>
                </a:lnTo>
                <a:lnTo>
                  <a:pt x="1920" y="-15361"/>
                </a:lnTo>
                <a:lnTo>
                  <a:pt x="0" y="-9601"/>
                </a:lnTo>
                <a:lnTo>
                  <a:pt x="0" y="960"/>
                </a:lnTo>
                <a:lnTo>
                  <a:pt x="960" y="5760"/>
                </a:lnTo>
                <a:lnTo>
                  <a:pt x="2880" y="9601"/>
                </a:lnTo>
                <a:lnTo>
                  <a:pt x="4800" y="13441"/>
                </a:lnTo>
                <a:lnTo>
                  <a:pt x="7680" y="17282"/>
                </a:lnTo>
                <a:lnTo>
                  <a:pt x="10561" y="19202"/>
                </a:lnTo>
                <a:lnTo>
                  <a:pt x="13441" y="22082"/>
                </a:lnTo>
                <a:lnTo>
                  <a:pt x="17282" y="24002"/>
                </a:lnTo>
                <a:lnTo>
                  <a:pt x="22082" y="25923"/>
                </a:lnTo>
                <a:lnTo>
                  <a:pt x="20162" y="0"/>
                </a:lnTo>
                <a:lnTo>
                  <a:pt x="20162" y="-8641"/>
                </a:lnTo>
                <a:lnTo>
                  <a:pt x="21122" y="-11521"/>
                </a:lnTo>
                <a:lnTo>
                  <a:pt x="22082" y="-13441"/>
                </a:lnTo>
                <a:lnTo>
                  <a:pt x="23042" y="-16322"/>
                </a:lnTo>
                <a:lnTo>
                  <a:pt x="24963" y="-18242"/>
                </a:lnTo>
                <a:lnTo>
                  <a:pt x="27843" y="-20162"/>
                </a:lnTo>
                <a:lnTo>
                  <a:pt x="30723" y="-22082"/>
                </a:lnTo>
                <a:lnTo>
                  <a:pt x="33604" y="-23042"/>
                </a:lnTo>
                <a:lnTo>
                  <a:pt x="37444" y="-24002"/>
                </a:lnTo>
                <a:lnTo>
                  <a:pt x="41285" y="-24963"/>
                </a:lnTo>
                <a:lnTo>
                  <a:pt x="68168" y="-24963"/>
                </a:lnTo>
                <a:lnTo>
                  <a:pt x="68168" y="-2880"/>
                </a:lnTo>
                <a:lnTo>
                  <a:pt x="63367" y="2880"/>
                </a:lnTo>
                <a:lnTo>
                  <a:pt x="58567" y="6720"/>
                </a:lnTo>
                <a:lnTo>
                  <a:pt x="53766" y="8641"/>
                </a:lnTo>
                <a:lnTo>
                  <a:pt x="49926" y="11521"/>
                </a:lnTo>
                <a:lnTo>
                  <a:pt x="45125" y="12481"/>
                </a:lnTo>
                <a:lnTo>
                  <a:pt x="33604" y="12481"/>
                </a:lnTo>
                <a:lnTo>
                  <a:pt x="28803" y="11521"/>
                </a:lnTo>
                <a:lnTo>
                  <a:pt x="24963" y="7680"/>
                </a:lnTo>
                <a:lnTo>
                  <a:pt x="26883" y="26868"/>
                </a:lnTo>
                <a:lnTo>
                  <a:pt x="31683" y="27843"/>
                </a:lnTo>
                <a:lnTo>
                  <a:pt x="43205" y="27843"/>
                </a:lnTo>
                <a:lnTo>
                  <a:pt x="48966" y="26868"/>
                </a:lnTo>
                <a:lnTo>
                  <a:pt x="54726" y="24002"/>
                </a:lnTo>
                <a:lnTo>
                  <a:pt x="60487" y="21122"/>
                </a:lnTo>
                <a:lnTo>
                  <a:pt x="66248" y="17282"/>
                </a:lnTo>
                <a:lnTo>
                  <a:pt x="70088" y="12481"/>
                </a:lnTo>
                <a:lnTo>
                  <a:pt x="70088" y="24002"/>
                </a:lnTo>
                <a:lnTo>
                  <a:pt x="71048" y="24963"/>
                </a:lnTo>
                <a:lnTo>
                  <a:pt x="72009" y="25923"/>
                </a:lnTo>
                <a:lnTo>
                  <a:pt x="74889" y="25923"/>
                </a:lnTo>
                <a:lnTo>
                  <a:pt x="76809" y="26868"/>
                </a:lnTo>
                <a:lnTo>
                  <a:pt x="80634" y="26868"/>
                </a:lnTo>
                <a:lnTo>
                  <a:pt x="82570" y="25923"/>
                </a:lnTo>
                <a:lnTo>
                  <a:pt x="85435" y="25923"/>
                </a:lnTo>
                <a:lnTo>
                  <a:pt x="86410" y="24963"/>
                </a:lnTo>
                <a:lnTo>
                  <a:pt x="87370" y="24963"/>
                </a:lnTo>
                <a:lnTo>
                  <a:pt x="87370" y="-54711"/>
                </a:lnTo>
                <a:lnTo>
                  <a:pt x="86410" y="-60487"/>
                </a:lnTo>
                <a:lnTo>
                  <a:pt x="85435" y="-65272"/>
                </a:lnTo>
                <a:lnTo>
                  <a:pt x="83530" y="-7007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7" name="object 407"/>
          <p:cNvSpPr/>
          <p:nvPr/>
        </p:nvSpPr>
        <p:spPr>
          <a:xfrm>
            <a:off x="3790203" y="1079738"/>
            <a:ext cx="15361" cy="38404"/>
          </a:xfrm>
          <a:custGeom>
            <a:avLst/>
            <a:gdLst/>
            <a:ahLst/>
            <a:cxnLst/>
            <a:rect l="l" t="t" r="r" b="b"/>
            <a:pathLst>
              <a:path w="15361" h="38404">
                <a:moveTo>
                  <a:pt x="15361" y="21122"/>
                </a:moveTo>
                <a:lnTo>
                  <a:pt x="11521" y="18242"/>
                </a:lnTo>
                <a:lnTo>
                  <a:pt x="8641" y="16322"/>
                </a:lnTo>
                <a:lnTo>
                  <a:pt x="5760" y="12481"/>
                </a:lnTo>
                <a:lnTo>
                  <a:pt x="3840" y="8641"/>
                </a:lnTo>
                <a:lnTo>
                  <a:pt x="960" y="4800"/>
                </a:lnTo>
                <a:lnTo>
                  <a:pt x="0" y="0"/>
                </a:lnTo>
                <a:lnTo>
                  <a:pt x="960" y="33604"/>
                </a:lnTo>
                <a:lnTo>
                  <a:pt x="6720" y="37429"/>
                </a:lnTo>
                <a:lnTo>
                  <a:pt x="13441" y="38404"/>
                </a:lnTo>
                <a:lnTo>
                  <a:pt x="15361" y="211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8" name="object 408"/>
          <p:cNvSpPr/>
          <p:nvPr/>
        </p:nvSpPr>
        <p:spPr>
          <a:xfrm>
            <a:off x="3768120" y="953018"/>
            <a:ext cx="96956" cy="165125"/>
          </a:xfrm>
          <a:custGeom>
            <a:avLst/>
            <a:gdLst/>
            <a:ahLst/>
            <a:cxnLst/>
            <a:rect l="l" t="t" r="r" b="b"/>
            <a:pathLst>
              <a:path w="96956" h="165125">
                <a:moveTo>
                  <a:pt x="96956" y="1920"/>
                </a:moveTo>
                <a:lnTo>
                  <a:pt x="95996" y="1920"/>
                </a:lnTo>
                <a:lnTo>
                  <a:pt x="95996" y="960"/>
                </a:lnTo>
                <a:lnTo>
                  <a:pt x="92156" y="960"/>
                </a:lnTo>
                <a:lnTo>
                  <a:pt x="91196" y="0"/>
                </a:lnTo>
                <a:lnTo>
                  <a:pt x="83515" y="0"/>
                </a:lnTo>
                <a:lnTo>
                  <a:pt x="82555" y="960"/>
                </a:lnTo>
                <a:lnTo>
                  <a:pt x="78714" y="960"/>
                </a:lnTo>
                <a:lnTo>
                  <a:pt x="78714" y="1920"/>
                </a:lnTo>
                <a:lnTo>
                  <a:pt x="77754" y="1920"/>
                </a:lnTo>
                <a:lnTo>
                  <a:pt x="77754" y="65288"/>
                </a:lnTo>
                <a:lnTo>
                  <a:pt x="72953" y="59527"/>
                </a:lnTo>
                <a:lnTo>
                  <a:pt x="68168" y="55686"/>
                </a:lnTo>
                <a:lnTo>
                  <a:pt x="62392" y="53766"/>
                </a:lnTo>
                <a:lnTo>
                  <a:pt x="57607" y="50886"/>
                </a:lnTo>
                <a:lnTo>
                  <a:pt x="51846" y="48966"/>
                </a:lnTo>
                <a:lnTo>
                  <a:pt x="38404" y="48966"/>
                </a:lnTo>
                <a:lnTo>
                  <a:pt x="31683" y="50886"/>
                </a:lnTo>
                <a:lnTo>
                  <a:pt x="25923" y="53766"/>
                </a:lnTo>
                <a:lnTo>
                  <a:pt x="20162" y="56647"/>
                </a:lnTo>
                <a:lnTo>
                  <a:pt x="15361" y="60487"/>
                </a:lnTo>
                <a:lnTo>
                  <a:pt x="11521" y="65288"/>
                </a:lnTo>
                <a:lnTo>
                  <a:pt x="7680" y="70073"/>
                </a:lnTo>
                <a:lnTo>
                  <a:pt x="4800" y="76794"/>
                </a:lnTo>
                <a:lnTo>
                  <a:pt x="2880" y="84475"/>
                </a:lnTo>
                <a:lnTo>
                  <a:pt x="960" y="91196"/>
                </a:lnTo>
                <a:lnTo>
                  <a:pt x="0" y="99837"/>
                </a:lnTo>
                <a:lnTo>
                  <a:pt x="0" y="116159"/>
                </a:lnTo>
                <a:lnTo>
                  <a:pt x="960" y="123840"/>
                </a:lnTo>
                <a:lnTo>
                  <a:pt x="1920" y="130561"/>
                </a:lnTo>
                <a:lnTo>
                  <a:pt x="3840" y="137281"/>
                </a:lnTo>
                <a:lnTo>
                  <a:pt x="6720" y="143042"/>
                </a:lnTo>
                <a:lnTo>
                  <a:pt x="9601" y="148803"/>
                </a:lnTo>
                <a:lnTo>
                  <a:pt x="13441" y="153603"/>
                </a:lnTo>
                <a:lnTo>
                  <a:pt x="18242" y="157444"/>
                </a:lnTo>
                <a:lnTo>
                  <a:pt x="23042" y="160324"/>
                </a:lnTo>
                <a:lnTo>
                  <a:pt x="22082" y="126720"/>
                </a:lnTo>
                <a:lnTo>
                  <a:pt x="21122" y="121920"/>
                </a:lnTo>
                <a:lnTo>
                  <a:pt x="20162" y="117119"/>
                </a:lnTo>
                <a:lnTo>
                  <a:pt x="20162" y="96956"/>
                </a:lnTo>
                <a:lnTo>
                  <a:pt x="21122" y="92156"/>
                </a:lnTo>
                <a:lnTo>
                  <a:pt x="23042" y="86410"/>
                </a:lnTo>
                <a:lnTo>
                  <a:pt x="24002" y="82570"/>
                </a:lnTo>
                <a:lnTo>
                  <a:pt x="25923" y="78729"/>
                </a:lnTo>
                <a:lnTo>
                  <a:pt x="28803" y="74889"/>
                </a:lnTo>
                <a:lnTo>
                  <a:pt x="31683" y="72009"/>
                </a:lnTo>
                <a:lnTo>
                  <a:pt x="34564" y="69128"/>
                </a:lnTo>
                <a:lnTo>
                  <a:pt x="38404" y="67208"/>
                </a:lnTo>
                <a:lnTo>
                  <a:pt x="42245" y="66233"/>
                </a:lnTo>
                <a:lnTo>
                  <a:pt x="52806" y="66233"/>
                </a:lnTo>
                <a:lnTo>
                  <a:pt x="57607" y="68168"/>
                </a:lnTo>
                <a:lnTo>
                  <a:pt x="62392" y="71048"/>
                </a:lnTo>
                <a:lnTo>
                  <a:pt x="67193" y="74889"/>
                </a:lnTo>
                <a:lnTo>
                  <a:pt x="72953" y="79674"/>
                </a:lnTo>
                <a:lnTo>
                  <a:pt x="77754" y="85450"/>
                </a:lnTo>
                <a:lnTo>
                  <a:pt x="77754" y="127680"/>
                </a:lnTo>
                <a:lnTo>
                  <a:pt x="74874" y="131521"/>
                </a:lnTo>
                <a:lnTo>
                  <a:pt x="72008" y="135361"/>
                </a:lnTo>
                <a:lnTo>
                  <a:pt x="69128" y="138242"/>
                </a:lnTo>
                <a:lnTo>
                  <a:pt x="66233" y="140162"/>
                </a:lnTo>
                <a:lnTo>
                  <a:pt x="63352" y="142082"/>
                </a:lnTo>
                <a:lnTo>
                  <a:pt x="61447" y="144002"/>
                </a:lnTo>
                <a:lnTo>
                  <a:pt x="58567" y="145923"/>
                </a:lnTo>
                <a:lnTo>
                  <a:pt x="56647" y="146883"/>
                </a:lnTo>
                <a:lnTo>
                  <a:pt x="53766" y="147843"/>
                </a:lnTo>
                <a:lnTo>
                  <a:pt x="51846" y="148803"/>
                </a:lnTo>
                <a:lnTo>
                  <a:pt x="41285" y="148803"/>
                </a:lnTo>
                <a:lnTo>
                  <a:pt x="37444" y="147843"/>
                </a:lnTo>
                <a:lnTo>
                  <a:pt x="35524" y="165125"/>
                </a:lnTo>
                <a:lnTo>
                  <a:pt x="49926" y="165125"/>
                </a:lnTo>
                <a:lnTo>
                  <a:pt x="56647" y="163205"/>
                </a:lnTo>
                <a:lnTo>
                  <a:pt x="62392" y="160324"/>
                </a:lnTo>
                <a:lnTo>
                  <a:pt x="69128" y="156484"/>
                </a:lnTo>
                <a:lnTo>
                  <a:pt x="74874" y="151683"/>
                </a:lnTo>
                <a:lnTo>
                  <a:pt x="79674" y="145923"/>
                </a:lnTo>
                <a:lnTo>
                  <a:pt x="79674" y="160324"/>
                </a:lnTo>
                <a:lnTo>
                  <a:pt x="80634" y="161284"/>
                </a:lnTo>
                <a:lnTo>
                  <a:pt x="80634" y="162245"/>
                </a:lnTo>
                <a:lnTo>
                  <a:pt x="81594" y="162245"/>
                </a:lnTo>
                <a:lnTo>
                  <a:pt x="81594" y="163205"/>
                </a:lnTo>
                <a:lnTo>
                  <a:pt x="84475" y="163205"/>
                </a:lnTo>
                <a:lnTo>
                  <a:pt x="85435" y="164150"/>
                </a:lnTo>
                <a:lnTo>
                  <a:pt x="90236" y="164150"/>
                </a:lnTo>
                <a:lnTo>
                  <a:pt x="92156" y="163205"/>
                </a:lnTo>
                <a:lnTo>
                  <a:pt x="95036" y="163205"/>
                </a:lnTo>
                <a:lnTo>
                  <a:pt x="95996" y="162245"/>
                </a:lnTo>
                <a:lnTo>
                  <a:pt x="96956" y="162245"/>
                </a:lnTo>
                <a:lnTo>
                  <a:pt x="96956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9" name="object 409"/>
          <p:cNvSpPr/>
          <p:nvPr/>
        </p:nvSpPr>
        <p:spPr>
          <a:xfrm>
            <a:off x="3915963" y="1006784"/>
            <a:ext cx="7680" cy="34549"/>
          </a:xfrm>
          <a:custGeom>
            <a:avLst/>
            <a:gdLst/>
            <a:ahLst/>
            <a:cxnLst/>
            <a:rect l="l" t="t" r="r" b="b"/>
            <a:pathLst>
              <a:path w="7680" h="34549">
                <a:moveTo>
                  <a:pt x="1920" y="1920"/>
                </a:moveTo>
                <a:lnTo>
                  <a:pt x="0" y="34549"/>
                </a:lnTo>
                <a:lnTo>
                  <a:pt x="960" y="30708"/>
                </a:lnTo>
                <a:lnTo>
                  <a:pt x="1920" y="26868"/>
                </a:lnTo>
                <a:lnTo>
                  <a:pt x="3840" y="23027"/>
                </a:lnTo>
                <a:lnTo>
                  <a:pt x="7680" y="0"/>
                </a:lnTo>
                <a:lnTo>
                  <a:pt x="1920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0" name="object 410"/>
          <p:cNvSpPr/>
          <p:nvPr/>
        </p:nvSpPr>
        <p:spPr>
          <a:xfrm>
            <a:off x="3893880" y="1001984"/>
            <a:ext cx="97916" cy="116159"/>
          </a:xfrm>
          <a:custGeom>
            <a:avLst/>
            <a:gdLst/>
            <a:ahLst/>
            <a:cxnLst/>
            <a:rect l="l" t="t" r="r" b="b"/>
            <a:pathLst>
              <a:path w="97916" h="116159">
                <a:moveTo>
                  <a:pt x="43190" y="0"/>
                </a:moveTo>
                <a:lnTo>
                  <a:pt x="36484" y="1920"/>
                </a:lnTo>
                <a:lnTo>
                  <a:pt x="29763" y="4800"/>
                </a:lnTo>
                <a:lnTo>
                  <a:pt x="25923" y="27828"/>
                </a:lnTo>
                <a:lnTo>
                  <a:pt x="28803" y="24947"/>
                </a:lnTo>
                <a:lnTo>
                  <a:pt x="30723" y="22082"/>
                </a:lnTo>
                <a:lnTo>
                  <a:pt x="34549" y="20162"/>
                </a:lnTo>
                <a:lnTo>
                  <a:pt x="37444" y="18242"/>
                </a:lnTo>
                <a:lnTo>
                  <a:pt x="41285" y="16322"/>
                </a:lnTo>
                <a:lnTo>
                  <a:pt x="45110" y="15361"/>
                </a:lnTo>
                <a:lnTo>
                  <a:pt x="59512" y="15361"/>
                </a:lnTo>
                <a:lnTo>
                  <a:pt x="66233" y="18242"/>
                </a:lnTo>
                <a:lnTo>
                  <a:pt x="71033" y="23987"/>
                </a:lnTo>
                <a:lnTo>
                  <a:pt x="76569" y="34608"/>
                </a:lnTo>
                <a:lnTo>
                  <a:pt x="77754" y="47990"/>
                </a:lnTo>
                <a:lnTo>
                  <a:pt x="21122" y="47990"/>
                </a:lnTo>
                <a:lnTo>
                  <a:pt x="21122" y="44165"/>
                </a:lnTo>
                <a:lnTo>
                  <a:pt x="22082" y="39349"/>
                </a:lnTo>
                <a:lnTo>
                  <a:pt x="24002" y="6720"/>
                </a:lnTo>
                <a:lnTo>
                  <a:pt x="18242" y="10561"/>
                </a:lnTo>
                <a:lnTo>
                  <a:pt x="14401" y="16322"/>
                </a:lnTo>
                <a:lnTo>
                  <a:pt x="9601" y="21107"/>
                </a:lnTo>
                <a:lnTo>
                  <a:pt x="5760" y="26883"/>
                </a:lnTo>
                <a:lnTo>
                  <a:pt x="3840" y="34549"/>
                </a:lnTo>
                <a:lnTo>
                  <a:pt x="1920" y="41269"/>
                </a:lnTo>
                <a:lnTo>
                  <a:pt x="0" y="49910"/>
                </a:lnTo>
                <a:lnTo>
                  <a:pt x="0" y="68153"/>
                </a:lnTo>
                <a:lnTo>
                  <a:pt x="1920" y="76794"/>
                </a:lnTo>
                <a:lnTo>
                  <a:pt x="3840" y="83515"/>
                </a:lnTo>
                <a:lnTo>
                  <a:pt x="5760" y="91196"/>
                </a:lnTo>
                <a:lnTo>
                  <a:pt x="9601" y="96956"/>
                </a:lnTo>
                <a:lnTo>
                  <a:pt x="13441" y="101757"/>
                </a:lnTo>
                <a:lnTo>
                  <a:pt x="18242" y="106558"/>
                </a:lnTo>
                <a:lnTo>
                  <a:pt x="24002" y="110398"/>
                </a:lnTo>
                <a:lnTo>
                  <a:pt x="30723" y="112318"/>
                </a:lnTo>
                <a:lnTo>
                  <a:pt x="36484" y="115183"/>
                </a:lnTo>
                <a:lnTo>
                  <a:pt x="44165" y="116159"/>
                </a:lnTo>
                <a:lnTo>
                  <a:pt x="63352" y="116159"/>
                </a:lnTo>
                <a:lnTo>
                  <a:pt x="67193" y="115183"/>
                </a:lnTo>
                <a:lnTo>
                  <a:pt x="71993" y="114239"/>
                </a:lnTo>
                <a:lnTo>
                  <a:pt x="75834" y="113278"/>
                </a:lnTo>
                <a:lnTo>
                  <a:pt x="78714" y="112318"/>
                </a:lnTo>
                <a:lnTo>
                  <a:pt x="82555" y="111358"/>
                </a:lnTo>
                <a:lnTo>
                  <a:pt x="85435" y="110398"/>
                </a:lnTo>
                <a:lnTo>
                  <a:pt x="87355" y="109438"/>
                </a:lnTo>
                <a:lnTo>
                  <a:pt x="89275" y="108478"/>
                </a:lnTo>
                <a:lnTo>
                  <a:pt x="90236" y="108478"/>
                </a:lnTo>
                <a:lnTo>
                  <a:pt x="91196" y="107518"/>
                </a:lnTo>
                <a:lnTo>
                  <a:pt x="92156" y="106558"/>
                </a:lnTo>
                <a:lnTo>
                  <a:pt x="92156" y="105597"/>
                </a:lnTo>
                <a:lnTo>
                  <a:pt x="93116" y="105597"/>
                </a:lnTo>
                <a:lnTo>
                  <a:pt x="93116" y="95036"/>
                </a:lnTo>
                <a:lnTo>
                  <a:pt x="92156" y="94076"/>
                </a:lnTo>
                <a:lnTo>
                  <a:pt x="92156" y="93116"/>
                </a:lnTo>
                <a:lnTo>
                  <a:pt x="91196" y="93116"/>
                </a:lnTo>
                <a:lnTo>
                  <a:pt x="90236" y="92156"/>
                </a:lnTo>
                <a:lnTo>
                  <a:pt x="89275" y="92156"/>
                </a:lnTo>
                <a:lnTo>
                  <a:pt x="87355" y="93116"/>
                </a:lnTo>
                <a:lnTo>
                  <a:pt x="85435" y="94076"/>
                </a:lnTo>
                <a:lnTo>
                  <a:pt x="83515" y="95036"/>
                </a:lnTo>
                <a:lnTo>
                  <a:pt x="81594" y="95996"/>
                </a:lnTo>
                <a:lnTo>
                  <a:pt x="78714" y="96956"/>
                </a:lnTo>
                <a:lnTo>
                  <a:pt x="75834" y="97916"/>
                </a:lnTo>
                <a:lnTo>
                  <a:pt x="71993" y="98877"/>
                </a:lnTo>
                <a:lnTo>
                  <a:pt x="68153" y="99837"/>
                </a:lnTo>
                <a:lnTo>
                  <a:pt x="64312" y="99837"/>
                </a:lnTo>
                <a:lnTo>
                  <a:pt x="60472" y="100797"/>
                </a:lnTo>
                <a:lnTo>
                  <a:pt x="48950" y="100797"/>
                </a:lnTo>
                <a:lnTo>
                  <a:pt x="43190" y="99837"/>
                </a:lnTo>
                <a:lnTo>
                  <a:pt x="39349" y="97916"/>
                </a:lnTo>
                <a:lnTo>
                  <a:pt x="34549" y="95996"/>
                </a:lnTo>
                <a:lnTo>
                  <a:pt x="30723" y="93116"/>
                </a:lnTo>
                <a:lnTo>
                  <a:pt x="28803" y="90236"/>
                </a:lnTo>
                <a:lnTo>
                  <a:pt x="25923" y="86395"/>
                </a:lnTo>
                <a:lnTo>
                  <a:pt x="24002" y="82555"/>
                </a:lnTo>
                <a:lnTo>
                  <a:pt x="22082" y="77754"/>
                </a:lnTo>
                <a:lnTo>
                  <a:pt x="21122" y="72953"/>
                </a:lnTo>
                <a:lnTo>
                  <a:pt x="21122" y="62392"/>
                </a:lnTo>
                <a:lnTo>
                  <a:pt x="92156" y="62392"/>
                </a:lnTo>
                <a:lnTo>
                  <a:pt x="94076" y="61432"/>
                </a:lnTo>
                <a:lnTo>
                  <a:pt x="95036" y="60472"/>
                </a:lnTo>
                <a:lnTo>
                  <a:pt x="96956" y="58552"/>
                </a:lnTo>
                <a:lnTo>
                  <a:pt x="97916" y="56631"/>
                </a:lnTo>
                <a:lnTo>
                  <a:pt x="97916" y="43190"/>
                </a:lnTo>
                <a:lnTo>
                  <a:pt x="96956" y="36484"/>
                </a:lnTo>
                <a:lnTo>
                  <a:pt x="95036" y="30708"/>
                </a:lnTo>
                <a:lnTo>
                  <a:pt x="93116" y="24947"/>
                </a:lnTo>
                <a:lnTo>
                  <a:pt x="90236" y="19202"/>
                </a:lnTo>
                <a:lnTo>
                  <a:pt x="86395" y="15361"/>
                </a:lnTo>
                <a:lnTo>
                  <a:pt x="82555" y="10561"/>
                </a:lnTo>
                <a:lnTo>
                  <a:pt x="77754" y="6720"/>
                </a:lnTo>
                <a:lnTo>
                  <a:pt x="71993" y="3840"/>
                </a:lnTo>
                <a:lnTo>
                  <a:pt x="66233" y="1920"/>
                </a:lnTo>
                <a:lnTo>
                  <a:pt x="59512" y="0"/>
                </a:lnTo>
                <a:lnTo>
                  <a:pt x="4319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1" name="object 411"/>
          <p:cNvSpPr/>
          <p:nvPr/>
        </p:nvSpPr>
        <p:spPr>
          <a:xfrm>
            <a:off x="4074353" y="960699"/>
            <a:ext cx="24002" cy="23042"/>
          </a:xfrm>
          <a:custGeom>
            <a:avLst/>
            <a:gdLst/>
            <a:ahLst/>
            <a:cxnLst/>
            <a:rect l="l" t="t" r="r" b="b"/>
            <a:pathLst>
              <a:path w="24002" h="23042">
                <a:moveTo>
                  <a:pt x="24002" y="11521"/>
                </a:moveTo>
                <a:lnTo>
                  <a:pt x="24002" y="6720"/>
                </a:lnTo>
                <a:lnTo>
                  <a:pt x="23042" y="3840"/>
                </a:lnTo>
                <a:lnTo>
                  <a:pt x="21122" y="1920"/>
                </a:lnTo>
                <a:lnTo>
                  <a:pt x="19202" y="960"/>
                </a:lnTo>
                <a:lnTo>
                  <a:pt x="16322" y="0"/>
                </a:lnTo>
                <a:lnTo>
                  <a:pt x="6720" y="0"/>
                </a:lnTo>
                <a:lnTo>
                  <a:pt x="3840" y="960"/>
                </a:lnTo>
                <a:lnTo>
                  <a:pt x="1920" y="1920"/>
                </a:lnTo>
                <a:lnTo>
                  <a:pt x="0" y="3840"/>
                </a:lnTo>
                <a:lnTo>
                  <a:pt x="0" y="19202"/>
                </a:lnTo>
                <a:lnTo>
                  <a:pt x="1920" y="20162"/>
                </a:lnTo>
                <a:lnTo>
                  <a:pt x="3840" y="22082"/>
                </a:lnTo>
                <a:lnTo>
                  <a:pt x="6720" y="23042"/>
                </a:lnTo>
                <a:lnTo>
                  <a:pt x="16322" y="23042"/>
                </a:lnTo>
                <a:lnTo>
                  <a:pt x="19202" y="22082"/>
                </a:lnTo>
                <a:lnTo>
                  <a:pt x="21122" y="20162"/>
                </a:lnTo>
                <a:lnTo>
                  <a:pt x="23042" y="19202"/>
                </a:lnTo>
                <a:lnTo>
                  <a:pt x="24002" y="15361"/>
                </a:lnTo>
                <a:lnTo>
                  <a:pt x="24002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2" name="object 412"/>
          <p:cNvSpPr/>
          <p:nvPr/>
        </p:nvSpPr>
        <p:spPr>
          <a:xfrm>
            <a:off x="4076273" y="1003904"/>
            <a:ext cx="19202" cy="113263"/>
          </a:xfrm>
          <a:custGeom>
            <a:avLst/>
            <a:gdLst/>
            <a:ahLst/>
            <a:cxnLst/>
            <a:rect l="l" t="t" r="r" b="b"/>
            <a:pathLst>
              <a:path w="19202" h="113263">
                <a:moveTo>
                  <a:pt x="19202" y="1920"/>
                </a:moveTo>
                <a:lnTo>
                  <a:pt x="18242" y="1920"/>
                </a:lnTo>
                <a:lnTo>
                  <a:pt x="18242" y="960"/>
                </a:lnTo>
                <a:lnTo>
                  <a:pt x="16322" y="960"/>
                </a:lnTo>
                <a:lnTo>
                  <a:pt x="15361" y="0"/>
                </a:lnTo>
                <a:lnTo>
                  <a:pt x="4800" y="0"/>
                </a:lnTo>
                <a:lnTo>
                  <a:pt x="384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10398"/>
                </a:lnTo>
                <a:lnTo>
                  <a:pt x="960" y="111358"/>
                </a:lnTo>
                <a:lnTo>
                  <a:pt x="1920" y="112318"/>
                </a:lnTo>
                <a:lnTo>
                  <a:pt x="4800" y="112318"/>
                </a:lnTo>
                <a:lnTo>
                  <a:pt x="5760" y="113263"/>
                </a:lnTo>
                <a:lnTo>
                  <a:pt x="11521" y="113263"/>
                </a:lnTo>
                <a:lnTo>
                  <a:pt x="13441" y="112318"/>
                </a:lnTo>
                <a:lnTo>
                  <a:pt x="17282" y="112318"/>
                </a:lnTo>
                <a:lnTo>
                  <a:pt x="18242" y="111358"/>
                </a:lnTo>
                <a:lnTo>
                  <a:pt x="19202" y="110398"/>
                </a:lnTo>
                <a:lnTo>
                  <a:pt x="19202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3" name="object 413"/>
          <p:cNvSpPr/>
          <p:nvPr/>
        </p:nvSpPr>
        <p:spPr>
          <a:xfrm>
            <a:off x="4131000" y="1001984"/>
            <a:ext cx="91180" cy="115183"/>
          </a:xfrm>
          <a:custGeom>
            <a:avLst/>
            <a:gdLst/>
            <a:ahLst/>
            <a:cxnLst/>
            <a:rect l="l" t="t" r="r" b="b"/>
            <a:pathLst>
              <a:path w="91180" h="115183">
                <a:moveTo>
                  <a:pt x="944" y="112318"/>
                </a:moveTo>
                <a:lnTo>
                  <a:pt x="944" y="113278"/>
                </a:lnTo>
                <a:lnTo>
                  <a:pt x="1904" y="114239"/>
                </a:lnTo>
                <a:lnTo>
                  <a:pt x="4785" y="114239"/>
                </a:lnTo>
                <a:lnTo>
                  <a:pt x="6720" y="115183"/>
                </a:lnTo>
                <a:lnTo>
                  <a:pt x="11506" y="115183"/>
                </a:lnTo>
                <a:lnTo>
                  <a:pt x="13426" y="114239"/>
                </a:lnTo>
                <a:lnTo>
                  <a:pt x="17266" y="114239"/>
                </a:lnTo>
                <a:lnTo>
                  <a:pt x="18227" y="113278"/>
                </a:lnTo>
                <a:lnTo>
                  <a:pt x="19187" y="113278"/>
                </a:lnTo>
                <a:lnTo>
                  <a:pt x="19187" y="37444"/>
                </a:lnTo>
                <a:lnTo>
                  <a:pt x="24947" y="30708"/>
                </a:lnTo>
                <a:lnTo>
                  <a:pt x="29748" y="25923"/>
                </a:lnTo>
                <a:lnTo>
                  <a:pt x="34549" y="22082"/>
                </a:lnTo>
                <a:lnTo>
                  <a:pt x="39349" y="19202"/>
                </a:lnTo>
                <a:lnTo>
                  <a:pt x="45110" y="17266"/>
                </a:lnTo>
                <a:lnTo>
                  <a:pt x="52791" y="17266"/>
                </a:lnTo>
                <a:lnTo>
                  <a:pt x="56631" y="18242"/>
                </a:lnTo>
                <a:lnTo>
                  <a:pt x="59512" y="19202"/>
                </a:lnTo>
                <a:lnTo>
                  <a:pt x="62392" y="20162"/>
                </a:lnTo>
                <a:lnTo>
                  <a:pt x="64312" y="23042"/>
                </a:lnTo>
                <a:lnTo>
                  <a:pt x="66233" y="24947"/>
                </a:lnTo>
                <a:lnTo>
                  <a:pt x="68153" y="27828"/>
                </a:lnTo>
                <a:lnTo>
                  <a:pt x="69113" y="30708"/>
                </a:lnTo>
                <a:lnTo>
                  <a:pt x="70073" y="34549"/>
                </a:lnTo>
                <a:lnTo>
                  <a:pt x="71033" y="38389"/>
                </a:lnTo>
                <a:lnTo>
                  <a:pt x="71993" y="43190"/>
                </a:lnTo>
                <a:lnTo>
                  <a:pt x="71993" y="112318"/>
                </a:lnTo>
                <a:lnTo>
                  <a:pt x="72953" y="113278"/>
                </a:lnTo>
                <a:lnTo>
                  <a:pt x="73913" y="114239"/>
                </a:lnTo>
                <a:lnTo>
                  <a:pt x="76794" y="114239"/>
                </a:lnTo>
                <a:lnTo>
                  <a:pt x="77754" y="115183"/>
                </a:lnTo>
                <a:lnTo>
                  <a:pt x="83515" y="115183"/>
                </a:lnTo>
                <a:lnTo>
                  <a:pt x="85435" y="114239"/>
                </a:lnTo>
                <a:lnTo>
                  <a:pt x="89275" y="114239"/>
                </a:lnTo>
                <a:lnTo>
                  <a:pt x="90236" y="113278"/>
                </a:lnTo>
                <a:lnTo>
                  <a:pt x="91180" y="112318"/>
                </a:lnTo>
                <a:lnTo>
                  <a:pt x="91180" y="39349"/>
                </a:lnTo>
                <a:lnTo>
                  <a:pt x="90236" y="32644"/>
                </a:lnTo>
                <a:lnTo>
                  <a:pt x="89275" y="27828"/>
                </a:lnTo>
                <a:lnTo>
                  <a:pt x="88300" y="22082"/>
                </a:lnTo>
                <a:lnTo>
                  <a:pt x="85435" y="17266"/>
                </a:lnTo>
                <a:lnTo>
                  <a:pt x="82555" y="13441"/>
                </a:lnTo>
                <a:lnTo>
                  <a:pt x="79674" y="9601"/>
                </a:lnTo>
                <a:lnTo>
                  <a:pt x="75834" y="6720"/>
                </a:lnTo>
                <a:lnTo>
                  <a:pt x="71033" y="3840"/>
                </a:lnTo>
                <a:lnTo>
                  <a:pt x="66233" y="1920"/>
                </a:lnTo>
                <a:lnTo>
                  <a:pt x="60472" y="0"/>
                </a:lnTo>
                <a:lnTo>
                  <a:pt x="47030" y="0"/>
                </a:lnTo>
                <a:lnTo>
                  <a:pt x="41269" y="1920"/>
                </a:lnTo>
                <a:lnTo>
                  <a:pt x="35509" y="4800"/>
                </a:lnTo>
                <a:lnTo>
                  <a:pt x="29748" y="7680"/>
                </a:lnTo>
                <a:lnTo>
                  <a:pt x="23987" y="13441"/>
                </a:lnTo>
                <a:lnTo>
                  <a:pt x="17266" y="19202"/>
                </a:lnTo>
                <a:lnTo>
                  <a:pt x="17266" y="3840"/>
                </a:lnTo>
                <a:lnTo>
                  <a:pt x="16306" y="2880"/>
                </a:lnTo>
                <a:lnTo>
                  <a:pt x="15346" y="2880"/>
                </a:lnTo>
                <a:lnTo>
                  <a:pt x="14386" y="1920"/>
                </a:lnTo>
                <a:lnTo>
                  <a:pt x="3825" y="1920"/>
                </a:lnTo>
                <a:lnTo>
                  <a:pt x="2880" y="2880"/>
                </a:lnTo>
                <a:lnTo>
                  <a:pt x="944" y="2880"/>
                </a:lnTo>
                <a:lnTo>
                  <a:pt x="944" y="3840"/>
                </a:lnTo>
                <a:lnTo>
                  <a:pt x="0" y="4800"/>
                </a:lnTo>
                <a:lnTo>
                  <a:pt x="0" y="112318"/>
                </a:lnTo>
                <a:lnTo>
                  <a:pt x="944" y="11231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4" name="object 414"/>
          <p:cNvSpPr/>
          <p:nvPr/>
        </p:nvSpPr>
        <p:spPr>
          <a:xfrm>
            <a:off x="4304751" y="1001984"/>
            <a:ext cx="74874" cy="116159"/>
          </a:xfrm>
          <a:custGeom>
            <a:avLst/>
            <a:gdLst/>
            <a:ahLst/>
            <a:cxnLst/>
            <a:rect l="l" t="t" r="r" b="b"/>
            <a:pathLst>
              <a:path w="74874" h="116159">
                <a:moveTo>
                  <a:pt x="960" y="104637"/>
                </a:moveTo>
                <a:lnTo>
                  <a:pt x="960" y="105597"/>
                </a:lnTo>
                <a:lnTo>
                  <a:pt x="1920" y="106558"/>
                </a:lnTo>
                <a:lnTo>
                  <a:pt x="2880" y="107518"/>
                </a:lnTo>
                <a:lnTo>
                  <a:pt x="3840" y="108478"/>
                </a:lnTo>
                <a:lnTo>
                  <a:pt x="4800" y="109438"/>
                </a:lnTo>
                <a:lnTo>
                  <a:pt x="6720" y="110398"/>
                </a:lnTo>
                <a:lnTo>
                  <a:pt x="8625" y="111358"/>
                </a:lnTo>
                <a:lnTo>
                  <a:pt x="10561" y="112318"/>
                </a:lnTo>
                <a:lnTo>
                  <a:pt x="13441" y="113278"/>
                </a:lnTo>
                <a:lnTo>
                  <a:pt x="16306" y="114239"/>
                </a:lnTo>
                <a:lnTo>
                  <a:pt x="19187" y="115183"/>
                </a:lnTo>
                <a:lnTo>
                  <a:pt x="23027" y="115183"/>
                </a:lnTo>
                <a:lnTo>
                  <a:pt x="25907" y="116159"/>
                </a:lnTo>
                <a:lnTo>
                  <a:pt x="39349" y="116159"/>
                </a:lnTo>
                <a:lnTo>
                  <a:pt x="45110" y="115183"/>
                </a:lnTo>
                <a:lnTo>
                  <a:pt x="49911" y="114239"/>
                </a:lnTo>
                <a:lnTo>
                  <a:pt x="55671" y="112318"/>
                </a:lnTo>
                <a:lnTo>
                  <a:pt x="59512" y="110398"/>
                </a:lnTo>
                <a:lnTo>
                  <a:pt x="63352" y="107518"/>
                </a:lnTo>
                <a:lnTo>
                  <a:pt x="67193" y="104637"/>
                </a:lnTo>
                <a:lnTo>
                  <a:pt x="70073" y="100797"/>
                </a:lnTo>
                <a:lnTo>
                  <a:pt x="71993" y="96956"/>
                </a:lnTo>
                <a:lnTo>
                  <a:pt x="73913" y="92156"/>
                </a:lnTo>
                <a:lnTo>
                  <a:pt x="74874" y="87355"/>
                </a:lnTo>
                <a:lnTo>
                  <a:pt x="74874" y="77754"/>
                </a:lnTo>
                <a:lnTo>
                  <a:pt x="73913" y="73913"/>
                </a:lnTo>
                <a:lnTo>
                  <a:pt x="72953" y="71033"/>
                </a:lnTo>
                <a:lnTo>
                  <a:pt x="71033" y="67193"/>
                </a:lnTo>
                <a:lnTo>
                  <a:pt x="69113" y="64312"/>
                </a:lnTo>
                <a:lnTo>
                  <a:pt x="66233" y="62392"/>
                </a:lnTo>
                <a:lnTo>
                  <a:pt x="64312" y="59512"/>
                </a:lnTo>
                <a:lnTo>
                  <a:pt x="61432" y="57591"/>
                </a:lnTo>
                <a:lnTo>
                  <a:pt x="57591" y="56631"/>
                </a:lnTo>
                <a:lnTo>
                  <a:pt x="54711" y="54711"/>
                </a:lnTo>
                <a:lnTo>
                  <a:pt x="50871" y="52791"/>
                </a:lnTo>
                <a:lnTo>
                  <a:pt x="47990" y="51831"/>
                </a:lnTo>
                <a:lnTo>
                  <a:pt x="45110" y="49910"/>
                </a:lnTo>
                <a:lnTo>
                  <a:pt x="41269" y="48950"/>
                </a:lnTo>
                <a:lnTo>
                  <a:pt x="38389" y="47990"/>
                </a:lnTo>
                <a:lnTo>
                  <a:pt x="34549" y="47030"/>
                </a:lnTo>
                <a:lnTo>
                  <a:pt x="32628" y="45110"/>
                </a:lnTo>
                <a:lnTo>
                  <a:pt x="29748" y="44165"/>
                </a:lnTo>
                <a:lnTo>
                  <a:pt x="26868" y="42230"/>
                </a:lnTo>
                <a:lnTo>
                  <a:pt x="24963" y="40325"/>
                </a:lnTo>
                <a:lnTo>
                  <a:pt x="23987" y="38389"/>
                </a:lnTo>
                <a:lnTo>
                  <a:pt x="22082" y="36484"/>
                </a:lnTo>
                <a:lnTo>
                  <a:pt x="21122" y="33604"/>
                </a:lnTo>
                <a:lnTo>
                  <a:pt x="21122" y="28788"/>
                </a:lnTo>
                <a:lnTo>
                  <a:pt x="22082" y="25923"/>
                </a:lnTo>
                <a:lnTo>
                  <a:pt x="22082" y="23987"/>
                </a:lnTo>
                <a:lnTo>
                  <a:pt x="23027" y="23042"/>
                </a:lnTo>
                <a:lnTo>
                  <a:pt x="24963" y="21107"/>
                </a:lnTo>
                <a:lnTo>
                  <a:pt x="25907" y="19202"/>
                </a:lnTo>
                <a:lnTo>
                  <a:pt x="27828" y="18242"/>
                </a:lnTo>
                <a:lnTo>
                  <a:pt x="29748" y="17266"/>
                </a:lnTo>
                <a:lnTo>
                  <a:pt x="32628" y="16322"/>
                </a:lnTo>
                <a:lnTo>
                  <a:pt x="34549" y="15361"/>
                </a:lnTo>
                <a:lnTo>
                  <a:pt x="47990" y="15361"/>
                </a:lnTo>
                <a:lnTo>
                  <a:pt x="50871" y="16322"/>
                </a:lnTo>
                <a:lnTo>
                  <a:pt x="53751" y="17266"/>
                </a:lnTo>
                <a:lnTo>
                  <a:pt x="55671" y="18242"/>
                </a:lnTo>
                <a:lnTo>
                  <a:pt x="58552" y="19202"/>
                </a:lnTo>
                <a:lnTo>
                  <a:pt x="60472" y="20162"/>
                </a:lnTo>
                <a:lnTo>
                  <a:pt x="62392" y="21107"/>
                </a:lnTo>
                <a:lnTo>
                  <a:pt x="63352" y="22082"/>
                </a:lnTo>
                <a:lnTo>
                  <a:pt x="65272" y="23042"/>
                </a:lnTo>
                <a:lnTo>
                  <a:pt x="68153" y="23042"/>
                </a:lnTo>
                <a:lnTo>
                  <a:pt x="68153" y="22082"/>
                </a:lnTo>
                <a:lnTo>
                  <a:pt x="69113" y="22082"/>
                </a:lnTo>
                <a:lnTo>
                  <a:pt x="69113" y="9601"/>
                </a:lnTo>
                <a:lnTo>
                  <a:pt x="68153" y="9601"/>
                </a:lnTo>
                <a:lnTo>
                  <a:pt x="68153" y="8641"/>
                </a:lnTo>
                <a:lnTo>
                  <a:pt x="67193" y="7680"/>
                </a:lnTo>
                <a:lnTo>
                  <a:pt x="66233" y="7680"/>
                </a:lnTo>
                <a:lnTo>
                  <a:pt x="66233" y="6720"/>
                </a:lnTo>
                <a:lnTo>
                  <a:pt x="64312" y="5760"/>
                </a:lnTo>
                <a:lnTo>
                  <a:pt x="63352" y="4800"/>
                </a:lnTo>
                <a:lnTo>
                  <a:pt x="61432" y="3840"/>
                </a:lnTo>
                <a:lnTo>
                  <a:pt x="59512" y="3840"/>
                </a:lnTo>
                <a:lnTo>
                  <a:pt x="57591" y="2880"/>
                </a:lnTo>
                <a:lnTo>
                  <a:pt x="54711" y="1920"/>
                </a:lnTo>
                <a:lnTo>
                  <a:pt x="52791" y="1920"/>
                </a:lnTo>
                <a:lnTo>
                  <a:pt x="49911" y="960"/>
                </a:lnTo>
                <a:lnTo>
                  <a:pt x="47030" y="960"/>
                </a:lnTo>
                <a:lnTo>
                  <a:pt x="44150" y="0"/>
                </a:lnTo>
                <a:lnTo>
                  <a:pt x="34549" y="0"/>
                </a:lnTo>
                <a:lnTo>
                  <a:pt x="28803" y="960"/>
                </a:lnTo>
                <a:lnTo>
                  <a:pt x="23987" y="2880"/>
                </a:lnTo>
                <a:lnTo>
                  <a:pt x="19187" y="4800"/>
                </a:lnTo>
                <a:lnTo>
                  <a:pt x="15346" y="6720"/>
                </a:lnTo>
                <a:lnTo>
                  <a:pt x="12466" y="9601"/>
                </a:lnTo>
                <a:lnTo>
                  <a:pt x="8625" y="12481"/>
                </a:lnTo>
                <a:lnTo>
                  <a:pt x="6720" y="16322"/>
                </a:lnTo>
                <a:lnTo>
                  <a:pt x="4800" y="20162"/>
                </a:lnTo>
                <a:lnTo>
                  <a:pt x="3840" y="23987"/>
                </a:lnTo>
                <a:lnTo>
                  <a:pt x="2880" y="27828"/>
                </a:lnTo>
                <a:lnTo>
                  <a:pt x="2880" y="36484"/>
                </a:lnTo>
                <a:lnTo>
                  <a:pt x="3840" y="40325"/>
                </a:lnTo>
                <a:lnTo>
                  <a:pt x="4800" y="44165"/>
                </a:lnTo>
                <a:lnTo>
                  <a:pt x="6720" y="47030"/>
                </a:lnTo>
                <a:lnTo>
                  <a:pt x="8625" y="49910"/>
                </a:lnTo>
                <a:lnTo>
                  <a:pt x="10561" y="52791"/>
                </a:lnTo>
                <a:lnTo>
                  <a:pt x="13441" y="54711"/>
                </a:lnTo>
                <a:lnTo>
                  <a:pt x="16306" y="56631"/>
                </a:lnTo>
                <a:lnTo>
                  <a:pt x="19187" y="58552"/>
                </a:lnTo>
                <a:lnTo>
                  <a:pt x="23027" y="60472"/>
                </a:lnTo>
                <a:lnTo>
                  <a:pt x="25907" y="61432"/>
                </a:lnTo>
                <a:lnTo>
                  <a:pt x="28803" y="63352"/>
                </a:lnTo>
                <a:lnTo>
                  <a:pt x="32628" y="64312"/>
                </a:lnTo>
                <a:lnTo>
                  <a:pt x="35509" y="65272"/>
                </a:lnTo>
                <a:lnTo>
                  <a:pt x="39349" y="67193"/>
                </a:lnTo>
                <a:lnTo>
                  <a:pt x="42230" y="68153"/>
                </a:lnTo>
                <a:lnTo>
                  <a:pt x="45110" y="69113"/>
                </a:lnTo>
                <a:lnTo>
                  <a:pt x="47030" y="71033"/>
                </a:lnTo>
                <a:lnTo>
                  <a:pt x="49911" y="72953"/>
                </a:lnTo>
                <a:lnTo>
                  <a:pt x="51831" y="74874"/>
                </a:lnTo>
                <a:lnTo>
                  <a:pt x="53751" y="76794"/>
                </a:lnTo>
                <a:lnTo>
                  <a:pt x="54711" y="78714"/>
                </a:lnTo>
                <a:lnTo>
                  <a:pt x="55671" y="80634"/>
                </a:lnTo>
                <a:lnTo>
                  <a:pt x="55671" y="86395"/>
                </a:lnTo>
                <a:lnTo>
                  <a:pt x="54711" y="89275"/>
                </a:lnTo>
                <a:lnTo>
                  <a:pt x="53751" y="91196"/>
                </a:lnTo>
                <a:lnTo>
                  <a:pt x="52791" y="93116"/>
                </a:lnTo>
                <a:lnTo>
                  <a:pt x="51831" y="95036"/>
                </a:lnTo>
                <a:lnTo>
                  <a:pt x="49911" y="96956"/>
                </a:lnTo>
                <a:lnTo>
                  <a:pt x="47990" y="97916"/>
                </a:lnTo>
                <a:lnTo>
                  <a:pt x="45110" y="98877"/>
                </a:lnTo>
                <a:lnTo>
                  <a:pt x="43190" y="99837"/>
                </a:lnTo>
                <a:lnTo>
                  <a:pt x="40309" y="100797"/>
                </a:lnTo>
                <a:lnTo>
                  <a:pt x="29748" y="100797"/>
                </a:lnTo>
                <a:lnTo>
                  <a:pt x="25907" y="99837"/>
                </a:lnTo>
                <a:lnTo>
                  <a:pt x="22082" y="98877"/>
                </a:lnTo>
                <a:lnTo>
                  <a:pt x="19187" y="97916"/>
                </a:lnTo>
                <a:lnTo>
                  <a:pt x="15346" y="96956"/>
                </a:lnTo>
                <a:lnTo>
                  <a:pt x="13441" y="95996"/>
                </a:lnTo>
                <a:lnTo>
                  <a:pt x="10561" y="94076"/>
                </a:lnTo>
                <a:lnTo>
                  <a:pt x="8625" y="93116"/>
                </a:lnTo>
                <a:lnTo>
                  <a:pt x="6720" y="92156"/>
                </a:lnTo>
                <a:lnTo>
                  <a:pt x="5760" y="91196"/>
                </a:lnTo>
                <a:lnTo>
                  <a:pt x="960" y="91196"/>
                </a:lnTo>
                <a:lnTo>
                  <a:pt x="960" y="93116"/>
                </a:lnTo>
                <a:lnTo>
                  <a:pt x="0" y="94076"/>
                </a:lnTo>
                <a:lnTo>
                  <a:pt x="0" y="102717"/>
                </a:lnTo>
                <a:lnTo>
                  <a:pt x="960" y="1046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5" name="object 415"/>
          <p:cNvSpPr/>
          <p:nvPr/>
        </p:nvSpPr>
        <p:spPr>
          <a:xfrm>
            <a:off x="4407468" y="1003904"/>
            <a:ext cx="19187" cy="113263"/>
          </a:xfrm>
          <a:custGeom>
            <a:avLst/>
            <a:gdLst/>
            <a:ahLst/>
            <a:cxnLst/>
            <a:rect l="l" t="t" r="r" b="b"/>
            <a:pathLst>
              <a:path w="19187" h="113263">
                <a:moveTo>
                  <a:pt x="960" y="111358"/>
                </a:moveTo>
                <a:lnTo>
                  <a:pt x="1920" y="112318"/>
                </a:lnTo>
                <a:lnTo>
                  <a:pt x="4800" y="112318"/>
                </a:lnTo>
                <a:lnTo>
                  <a:pt x="5760" y="113263"/>
                </a:lnTo>
                <a:lnTo>
                  <a:pt x="11506" y="113263"/>
                </a:lnTo>
                <a:lnTo>
                  <a:pt x="13441" y="112318"/>
                </a:lnTo>
                <a:lnTo>
                  <a:pt x="17282" y="112318"/>
                </a:lnTo>
                <a:lnTo>
                  <a:pt x="18227" y="111358"/>
                </a:lnTo>
                <a:lnTo>
                  <a:pt x="18227" y="110398"/>
                </a:lnTo>
                <a:lnTo>
                  <a:pt x="19187" y="110398"/>
                </a:lnTo>
                <a:lnTo>
                  <a:pt x="19187" y="2880"/>
                </a:lnTo>
                <a:lnTo>
                  <a:pt x="18227" y="1920"/>
                </a:lnTo>
                <a:lnTo>
                  <a:pt x="18227" y="960"/>
                </a:lnTo>
                <a:lnTo>
                  <a:pt x="16322" y="960"/>
                </a:lnTo>
                <a:lnTo>
                  <a:pt x="15346" y="0"/>
                </a:lnTo>
                <a:lnTo>
                  <a:pt x="4800" y="0"/>
                </a:lnTo>
                <a:lnTo>
                  <a:pt x="3825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110398"/>
                </a:lnTo>
                <a:lnTo>
                  <a:pt x="960" y="11135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6" name="object 416"/>
          <p:cNvSpPr/>
          <p:nvPr/>
        </p:nvSpPr>
        <p:spPr>
          <a:xfrm>
            <a:off x="4404588" y="960699"/>
            <a:ext cx="23987" cy="23042"/>
          </a:xfrm>
          <a:custGeom>
            <a:avLst/>
            <a:gdLst/>
            <a:ahLst/>
            <a:cxnLst/>
            <a:rect l="l" t="t" r="r" b="b"/>
            <a:pathLst>
              <a:path w="23987" h="23042">
                <a:moveTo>
                  <a:pt x="23987" y="11521"/>
                </a:moveTo>
                <a:lnTo>
                  <a:pt x="23987" y="6720"/>
                </a:lnTo>
                <a:lnTo>
                  <a:pt x="23042" y="3840"/>
                </a:lnTo>
                <a:lnTo>
                  <a:pt x="22067" y="1920"/>
                </a:lnTo>
                <a:lnTo>
                  <a:pt x="20162" y="960"/>
                </a:lnTo>
                <a:lnTo>
                  <a:pt x="17266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1920"/>
                </a:lnTo>
                <a:lnTo>
                  <a:pt x="960" y="3840"/>
                </a:lnTo>
                <a:lnTo>
                  <a:pt x="0" y="6720"/>
                </a:lnTo>
                <a:lnTo>
                  <a:pt x="0" y="16322"/>
                </a:lnTo>
                <a:lnTo>
                  <a:pt x="960" y="19202"/>
                </a:lnTo>
                <a:lnTo>
                  <a:pt x="2880" y="20162"/>
                </a:lnTo>
                <a:lnTo>
                  <a:pt x="4800" y="22082"/>
                </a:lnTo>
                <a:lnTo>
                  <a:pt x="7680" y="23042"/>
                </a:lnTo>
                <a:lnTo>
                  <a:pt x="17266" y="23042"/>
                </a:lnTo>
                <a:lnTo>
                  <a:pt x="20162" y="22082"/>
                </a:lnTo>
                <a:lnTo>
                  <a:pt x="22067" y="20162"/>
                </a:lnTo>
                <a:lnTo>
                  <a:pt x="23042" y="19202"/>
                </a:lnTo>
                <a:lnTo>
                  <a:pt x="23987" y="15361"/>
                </a:lnTo>
                <a:lnTo>
                  <a:pt x="23987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7" name="object 417"/>
          <p:cNvSpPr/>
          <p:nvPr/>
        </p:nvSpPr>
        <p:spPr>
          <a:xfrm>
            <a:off x="4462180" y="1001984"/>
            <a:ext cx="156469" cy="115183"/>
          </a:xfrm>
          <a:custGeom>
            <a:avLst/>
            <a:gdLst/>
            <a:ahLst/>
            <a:cxnLst/>
            <a:rect l="l" t="t" r="r" b="b"/>
            <a:pathLst>
              <a:path w="156469" h="115183">
                <a:moveTo>
                  <a:pt x="51846" y="0"/>
                </a:moveTo>
                <a:lnTo>
                  <a:pt x="46085" y="0"/>
                </a:lnTo>
                <a:lnTo>
                  <a:pt x="40325" y="1920"/>
                </a:lnTo>
                <a:lnTo>
                  <a:pt x="34564" y="4800"/>
                </a:lnTo>
                <a:lnTo>
                  <a:pt x="28803" y="7680"/>
                </a:lnTo>
                <a:lnTo>
                  <a:pt x="23042" y="13441"/>
                </a:lnTo>
                <a:lnTo>
                  <a:pt x="17282" y="19202"/>
                </a:lnTo>
                <a:lnTo>
                  <a:pt x="17282" y="3840"/>
                </a:lnTo>
                <a:lnTo>
                  <a:pt x="16322" y="2880"/>
                </a:lnTo>
                <a:lnTo>
                  <a:pt x="15361" y="2880"/>
                </a:lnTo>
                <a:lnTo>
                  <a:pt x="14401" y="1920"/>
                </a:lnTo>
                <a:lnTo>
                  <a:pt x="2880" y="1920"/>
                </a:lnTo>
                <a:lnTo>
                  <a:pt x="288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12318"/>
                </a:lnTo>
                <a:lnTo>
                  <a:pt x="960" y="113278"/>
                </a:lnTo>
                <a:lnTo>
                  <a:pt x="1920" y="114239"/>
                </a:lnTo>
                <a:lnTo>
                  <a:pt x="4800" y="114239"/>
                </a:lnTo>
                <a:lnTo>
                  <a:pt x="6720" y="115183"/>
                </a:lnTo>
                <a:lnTo>
                  <a:pt x="11521" y="115183"/>
                </a:lnTo>
                <a:lnTo>
                  <a:pt x="13441" y="114239"/>
                </a:lnTo>
                <a:lnTo>
                  <a:pt x="17282" y="114239"/>
                </a:lnTo>
                <a:lnTo>
                  <a:pt x="18242" y="113278"/>
                </a:lnTo>
                <a:lnTo>
                  <a:pt x="19202" y="113278"/>
                </a:lnTo>
                <a:lnTo>
                  <a:pt x="19202" y="37444"/>
                </a:lnTo>
                <a:lnTo>
                  <a:pt x="24963" y="30708"/>
                </a:lnTo>
                <a:lnTo>
                  <a:pt x="29763" y="25923"/>
                </a:lnTo>
                <a:lnTo>
                  <a:pt x="34564" y="22082"/>
                </a:lnTo>
                <a:lnTo>
                  <a:pt x="38404" y="19202"/>
                </a:lnTo>
                <a:lnTo>
                  <a:pt x="43205" y="17266"/>
                </a:lnTo>
                <a:lnTo>
                  <a:pt x="51846" y="17266"/>
                </a:lnTo>
                <a:lnTo>
                  <a:pt x="54711" y="18242"/>
                </a:lnTo>
                <a:lnTo>
                  <a:pt x="56647" y="19202"/>
                </a:lnTo>
                <a:lnTo>
                  <a:pt x="59527" y="20162"/>
                </a:lnTo>
                <a:lnTo>
                  <a:pt x="62392" y="23042"/>
                </a:lnTo>
                <a:lnTo>
                  <a:pt x="63367" y="24947"/>
                </a:lnTo>
                <a:lnTo>
                  <a:pt x="65272" y="27828"/>
                </a:lnTo>
                <a:lnTo>
                  <a:pt x="66233" y="30708"/>
                </a:lnTo>
                <a:lnTo>
                  <a:pt x="67208" y="34549"/>
                </a:lnTo>
                <a:lnTo>
                  <a:pt x="68153" y="38389"/>
                </a:lnTo>
                <a:lnTo>
                  <a:pt x="69113" y="42230"/>
                </a:lnTo>
                <a:lnTo>
                  <a:pt x="69113" y="113278"/>
                </a:lnTo>
                <a:lnTo>
                  <a:pt x="70073" y="113278"/>
                </a:lnTo>
                <a:lnTo>
                  <a:pt x="71033" y="114239"/>
                </a:lnTo>
                <a:lnTo>
                  <a:pt x="73913" y="114239"/>
                </a:lnTo>
                <a:lnTo>
                  <a:pt x="74874" y="115183"/>
                </a:lnTo>
                <a:lnTo>
                  <a:pt x="80634" y="115183"/>
                </a:lnTo>
                <a:lnTo>
                  <a:pt x="81594" y="114239"/>
                </a:lnTo>
                <a:lnTo>
                  <a:pt x="86395" y="114239"/>
                </a:lnTo>
                <a:lnTo>
                  <a:pt x="87355" y="113278"/>
                </a:lnTo>
                <a:lnTo>
                  <a:pt x="87355" y="112318"/>
                </a:lnTo>
                <a:lnTo>
                  <a:pt x="88315" y="112318"/>
                </a:lnTo>
                <a:lnTo>
                  <a:pt x="88315" y="37444"/>
                </a:lnTo>
                <a:lnTo>
                  <a:pt x="94076" y="30708"/>
                </a:lnTo>
                <a:lnTo>
                  <a:pt x="98877" y="25923"/>
                </a:lnTo>
                <a:lnTo>
                  <a:pt x="102717" y="22082"/>
                </a:lnTo>
                <a:lnTo>
                  <a:pt x="107518" y="19202"/>
                </a:lnTo>
                <a:lnTo>
                  <a:pt x="112318" y="17266"/>
                </a:lnTo>
                <a:lnTo>
                  <a:pt x="119999" y="17266"/>
                </a:lnTo>
                <a:lnTo>
                  <a:pt x="122880" y="18242"/>
                </a:lnTo>
                <a:lnTo>
                  <a:pt x="125760" y="19202"/>
                </a:lnTo>
                <a:lnTo>
                  <a:pt x="128640" y="20162"/>
                </a:lnTo>
                <a:lnTo>
                  <a:pt x="130561" y="23042"/>
                </a:lnTo>
                <a:lnTo>
                  <a:pt x="132481" y="24947"/>
                </a:lnTo>
                <a:lnTo>
                  <a:pt x="134401" y="27828"/>
                </a:lnTo>
                <a:lnTo>
                  <a:pt x="135361" y="30708"/>
                </a:lnTo>
                <a:lnTo>
                  <a:pt x="136321" y="34549"/>
                </a:lnTo>
                <a:lnTo>
                  <a:pt x="137281" y="38389"/>
                </a:lnTo>
                <a:lnTo>
                  <a:pt x="137281" y="112318"/>
                </a:lnTo>
                <a:lnTo>
                  <a:pt x="138242" y="112318"/>
                </a:lnTo>
                <a:lnTo>
                  <a:pt x="138242" y="113278"/>
                </a:lnTo>
                <a:lnTo>
                  <a:pt x="139202" y="113278"/>
                </a:lnTo>
                <a:lnTo>
                  <a:pt x="139202" y="114239"/>
                </a:lnTo>
                <a:lnTo>
                  <a:pt x="142082" y="114239"/>
                </a:lnTo>
                <a:lnTo>
                  <a:pt x="144002" y="115183"/>
                </a:lnTo>
                <a:lnTo>
                  <a:pt x="148788" y="115183"/>
                </a:lnTo>
                <a:lnTo>
                  <a:pt x="150723" y="114239"/>
                </a:lnTo>
                <a:lnTo>
                  <a:pt x="154564" y="114239"/>
                </a:lnTo>
                <a:lnTo>
                  <a:pt x="155508" y="113278"/>
                </a:lnTo>
                <a:lnTo>
                  <a:pt x="156469" y="113278"/>
                </a:lnTo>
                <a:lnTo>
                  <a:pt x="156469" y="32644"/>
                </a:lnTo>
                <a:lnTo>
                  <a:pt x="155508" y="27828"/>
                </a:lnTo>
                <a:lnTo>
                  <a:pt x="153603" y="22082"/>
                </a:lnTo>
                <a:lnTo>
                  <a:pt x="151668" y="17266"/>
                </a:lnTo>
                <a:lnTo>
                  <a:pt x="148788" y="13441"/>
                </a:lnTo>
                <a:lnTo>
                  <a:pt x="145923" y="9601"/>
                </a:lnTo>
                <a:lnTo>
                  <a:pt x="142082" y="6720"/>
                </a:lnTo>
                <a:lnTo>
                  <a:pt x="138242" y="3840"/>
                </a:lnTo>
                <a:lnTo>
                  <a:pt x="133441" y="1920"/>
                </a:lnTo>
                <a:lnTo>
                  <a:pt x="127680" y="0"/>
                </a:lnTo>
                <a:lnTo>
                  <a:pt x="118079" y="0"/>
                </a:lnTo>
                <a:lnTo>
                  <a:pt x="115199" y="960"/>
                </a:lnTo>
                <a:lnTo>
                  <a:pt x="112318" y="1920"/>
                </a:lnTo>
                <a:lnTo>
                  <a:pt x="109438" y="1920"/>
                </a:lnTo>
                <a:lnTo>
                  <a:pt x="106558" y="3840"/>
                </a:lnTo>
                <a:lnTo>
                  <a:pt x="103677" y="4800"/>
                </a:lnTo>
                <a:lnTo>
                  <a:pt x="100797" y="6720"/>
                </a:lnTo>
                <a:lnTo>
                  <a:pt x="97916" y="8641"/>
                </a:lnTo>
                <a:lnTo>
                  <a:pt x="94076" y="11521"/>
                </a:lnTo>
                <a:lnTo>
                  <a:pt x="91196" y="14401"/>
                </a:lnTo>
                <a:lnTo>
                  <a:pt x="88315" y="17266"/>
                </a:lnTo>
                <a:lnTo>
                  <a:pt x="84475" y="21107"/>
                </a:lnTo>
                <a:lnTo>
                  <a:pt x="83515" y="18242"/>
                </a:lnTo>
                <a:lnTo>
                  <a:pt x="81594" y="15361"/>
                </a:lnTo>
                <a:lnTo>
                  <a:pt x="79674" y="12481"/>
                </a:lnTo>
                <a:lnTo>
                  <a:pt x="77754" y="10561"/>
                </a:lnTo>
                <a:lnTo>
                  <a:pt x="75834" y="7680"/>
                </a:lnTo>
                <a:lnTo>
                  <a:pt x="72953" y="5760"/>
                </a:lnTo>
                <a:lnTo>
                  <a:pt x="70073" y="3840"/>
                </a:lnTo>
                <a:lnTo>
                  <a:pt x="67208" y="2880"/>
                </a:lnTo>
                <a:lnTo>
                  <a:pt x="63367" y="1920"/>
                </a:lnTo>
                <a:lnTo>
                  <a:pt x="60487" y="960"/>
                </a:lnTo>
                <a:lnTo>
                  <a:pt x="56647" y="0"/>
                </a:lnTo>
                <a:lnTo>
                  <a:pt x="51846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8" name="object 418"/>
          <p:cNvSpPr/>
          <p:nvPr/>
        </p:nvSpPr>
        <p:spPr>
          <a:xfrm>
            <a:off x="4654174" y="1003904"/>
            <a:ext cx="19202" cy="113263"/>
          </a:xfrm>
          <a:custGeom>
            <a:avLst/>
            <a:gdLst/>
            <a:ahLst/>
            <a:cxnLst/>
            <a:rect l="l" t="t" r="r" b="b"/>
            <a:pathLst>
              <a:path w="19202" h="113263">
                <a:moveTo>
                  <a:pt x="19202" y="1920"/>
                </a:moveTo>
                <a:lnTo>
                  <a:pt x="18242" y="960"/>
                </a:lnTo>
                <a:lnTo>
                  <a:pt x="17282" y="960"/>
                </a:lnTo>
                <a:lnTo>
                  <a:pt x="16322" y="0"/>
                </a:lnTo>
                <a:lnTo>
                  <a:pt x="4800" y="0"/>
                </a:lnTo>
                <a:lnTo>
                  <a:pt x="384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10398"/>
                </a:lnTo>
                <a:lnTo>
                  <a:pt x="960" y="110398"/>
                </a:lnTo>
                <a:lnTo>
                  <a:pt x="960" y="111358"/>
                </a:lnTo>
                <a:lnTo>
                  <a:pt x="1920" y="112318"/>
                </a:lnTo>
                <a:lnTo>
                  <a:pt x="4800" y="112318"/>
                </a:lnTo>
                <a:lnTo>
                  <a:pt x="6720" y="113263"/>
                </a:lnTo>
                <a:lnTo>
                  <a:pt x="11521" y="113263"/>
                </a:lnTo>
                <a:lnTo>
                  <a:pt x="13441" y="112318"/>
                </a:lnTo>
                <a:lnTo>
                  <a:pt x="17282" y="112318"/>
                </a:lnTo>
                <a:lnTo>
                  <a:pt x="18242" y="111358"/>
                </a:lnTo>
                <a:lnTo>
                  <a:pt x="19202" y="111358"/>
                </a:lnTo>
                <a:lnTo>
                  <a:pt x="19202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9" name="object 419"/>
          <p:cNvSpPr/>
          <p:nvPr/>
        </p:nvSpPr>
        <p:spPr>
          <a:xfrm>
            <a:off x="4652253" y="960699"/>
            <a:ext cx="24002" cy="23042"/>
          </a:xfrm>
          <a:custGeom>
            <a:avLst/>
            <a:gdLst/>
            <a:ahLst/>
            <a:cxnLst/>
            <a:rect l="l" t="t" r="r" b="b"/>
            <a:pathLst>
              <a:path w="24002" h="23042">
                <a:moveTo>
                  <a:pt x="24002" y="11521"/>
                </a:moveTo>
                <a:lnTo>
                  <a:pt x="24002" y="6720"/>
                </a:lnTo>
                <a:lnTo>
                  <a:pt x="23042" y="3840"/>
                </a:lnTo>
                <a:lnTo>
                  <a:pt x="21122" y="1920"/>
                </a:lnTo>
                <a:lnTo>
                  <a:pt x="19202" y="960"/>
                </a:lnTo>
                <a:lnTo>
                  <a:pt x="16322" y="0"/>
                </a:lnTo>
                <a:lnTo>
                  <a:pt x="6720" y="0"/>
                </a:lnTo>
                <a:lnTo>
                  <a:pt x="3840" y="960"/>
                </a:lnTo>
                <a:lnTo>
                  <a:pt x="1920" y="1920"/>
                </a:lnTo>
                <a:lnTo>
                  <a:pt x="960" y="3840"/>
                </a:lnTo>
                <a:lnTo>
                  <a:pt x="0" y="6720"/>
                </a:lnTo>
                <a:lnTo>
                  <a:pt x="0" y="16322"/>
                </a:lnTo>
                <a:lnTo>
                  <a:pt x="960" y="19202"/>
                </a:lnTo>
                <a:lnTo>
                  <a:pt x="1920" y="20162"/>
                </a:lnTo>
                <a:lnTo>
                  <a:pt x="3840" y="22082"/>
                </a:lnTo>
                <a:lnTo>
                  <a:pt x="6720" y="23042"/>
                </a:lnTo>
                <a:lnTo>
                  <a:pt x="16322" y="23042"/>
                </a:lnTo>
                <a:lnTo>
                  <a:pt x="19202" y="22082"/>
                </a:lnTo>
                <a:lnTo>
                  <a:pt x="21122" y="20162"/>
                </a:lnTo>
                <a:lnTo>
                  <a:pt x="23042" y="19202"/>
                </a:lnTo>
                <a:lnTo>
                  <a:pt x="24002" y="15361"/>
                </a:lnTo>
                <a:lnTo>
                  <a:pt x="24002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0" name="object 420"/>
          <p:cNvSpPr/>
          <p:nvPr/>
        </p:nvSpPr>
        <p:spPr>
          <a:xfrm>
            <a:off x="4709861" y="953018"/>
            <a:ext cx="19187" cy="164150"/>
          </a:xfrm>
          <a:custGeom>
            <a:avLst/>
            <a:gdLst/>
            <a:ahLst/>
            <a:cxnLst/>
            <a:rect l="l" t="t" r="r" b="b"/>
            <a:pathLst>
              <a:path w="19187" h="164150">
                <a:moveTo>
                  <a:pt x="0" y="960"/>
                </a:moveTo>
                <a:lnTo>
                  <a:pt x="0" y="162245"/>
                </a:lnTo>
                <a:lnTo>
                  <a:pt x="960" y="162245"/>
                </a:lnTo>
                <a:lnTo>
                  <a:pt x="960" y="163205"/>
                </a:lnTo>
                <a:lnTo>
                  <a:pt x="4800" y="163205"/>
                </a:lnTo>
                <a:lnTo>
                  <a:pt x="5745" y="164150"/>
                </a:lnTo>
                <a:lnTo>
                  <a:pt x="11521" y="164150"/>
                </a:lnTo>
                <a:lnTo>
                  <a:pt x="12466" y="163205"/>
                </a:lnTo>
                <a:lnTo>
                  <a:pt x="17266" y="163205"/>
                </a:lnTo>
                <a:lnTo>
                  <a:pt x="17266" y="162245"/>
                </a:lnTo>
                <a:lnTo>
                  <a:pt x="18227" y="162245"/>
                </a:lnTo>
                <a:lnTo>
                  <a:pt x="18227" y="161284"/>
                </a:lnTo>
                <a:lnTo>
                  <a:pt x="19187" y="161284"/>
                </a:lnTo>
                <a:lnTo>
                  <a:pt x="19187" y="2880"/>
                </a:lnTo>
                <a:lnTo>
                  <a:pt x="18227" y="1920"/>
                </a:lnTo>
                <a:lnTo>
                  <a:pt x="18227" y="960"/>
                </a:lnTo>
                <a:lnTo>
                  <a:pt x="17266" y="960"/>
                </a:lnTo>
                <a:lnTo>
                  <a:pt x="16306" y="0"/>
                </a:lnTo>
                <a:lnTo>
                  <a:pt x="1905" y="0"/>
                </a:lnTo>
                <a:lnTo>
                  <a:pt x="960" y="960"/>
                </a:lnTo>
                <a:lnTo>
                  <a:pt x="0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1" name="object 421"/>
          <p:cNvSpPr/>
          <p:nvPr/>
        </p:nvSpPr>
        <p:spPr>
          <a:xfrm>
            <a:off x="4756891" y="1001984"/>
            <a:ext cx="87355" cy="116159"/>
          </a:xfrm>
          <a:custGeom>
            <a:avLst/>
            <a:gdLst/>
            <a:ahLst/>
            <a:cxnLst/>
            <a:rect l="l" t="t" r="r" b="b"/>
            <a:pathLst>
              <a:path w="87355" h="116159">
                <a:moveTo>
                  <a:pt x="80634" y="13441"/>
                </a:moveTo>
                <a:lnTo>
                  <a:pt x="77754" y="10561"/>
                </a:lnTo>
                <a:lnTo>
                  <a:pt x="74874" y="6720"/>
                </a:lnTo>
                <a:lnTo>
                  <a:pt x="70073" y="4800"/>
                </a:lnTo>
                <a:lnTo>
                  <a:pt x="65272" y="2880"/>
                </a:lnTo>
                <a:lnTo>
                  <a:pt x="59527" y="960"/>
                </a:lnTo>
                <a:lnTo>
                  <a:pt x="52791" y="0"/>
                </a:lnTo>
                <a:lnTo>
                  <a:pt x="41285" y="0"/>
                </a:lnTo>
                <a:lnTo>
                  <a:pt x="37444" y="960"/>
                </a:lnTo>
                <a:lnTo>
                  <a:pt x="33604" y="1920"/>
                </a:lnTo>
                <a:lnTo>
                  <a:pt x="29763" y="1920"/>
                </a:lnTo>
                <a:lnTo>
                  <a:pt x="25923" y="2880"/>
                </a:lnTo>
                <a:lnTo>
                  <a:pt x="22082" y="3840"/>
                </a:lnTo>
                <a:lnTo>
                  <a:pt x="19202" y="5760"/>
                </a:lnTo>
                <a:lnTo>
                  <a:pt x="16322" y="6720"/>
                </a:lnTo>
                <a:lnTo>
                  <a:pt x="13441" y="7680"/>
                </a:lnTo>
                <a:lnTo>
                  <a:pt x="10561" y="9601"/>
                </a:lnTo>
                <a:lnTo>
                  <a:pt x="8641" y="10561"/>
                </a:lnTo>
                <a:lnTo>
                  <a:pt x="7680" y="11521"/>
                </a:lnTo>
                <a:lnTo>
                  <a:pt x="6720" y="12481"/>
                </a:lnTo>
                <a:lnTo>
                  <a:pt x="5760" y="13441"/>
                </a:lnTo>
                <a:lnTo>
                  <a:pt x="5760" y="23987"/>
                </a:lnTo>
                <a:lnTo>
                  <a:pt x="6720" y="24947"/>
                </a:lnTo>
                <a:lnTo>
                  <a:pt x="6720" y="25923"/>
                </a:lnTo>
                <a:lnTo>
                  <a:pt x="7680" y="25923"/>
                </a:lnTo>
                <a:lnTo>
                  <a:pt x="7680" y="26883"/>
                </a:lnTo>
                <a:lnTo>
                  <a:pt x="10561" y="26883"/>
                </a:lnTo>
                <a:lnTo>
                  <a:pt x="11521" y="25923"/>
                </a:lnTo>
                <a:lnTo>
                  <a:pt x="13441" y="24947"/>
                </a:lnTo>
                <a:lnTo>
                  <a:pt x="15361" y="23987"/>
                </a:lnTo>
                <a:lnTo>
                  <a:pt x="18242" y="23042"/>
                </a:lnTo>
                <a:lnTo>
                  <a:pt x="21122" y="21107"/>
                </a:lnTo>
                <a:lnTo>
                  <a:pt x="24002" y="20162"/>
                </a:lnTo>
                <a:lnTo>
                  <a:pt x="26883" y="19202"/>
                </a:lnTo>
                <a:lnTo>
                  <a:pt x="30723" y="18242"/>
                </a:lnTo>
                <a:lnTo>
                  <a:pt x="34564" y="16322"/>
                </a:lnTo>
                <a:lnTo>
                  <a:pt x="51846" y="16322"/>
                </a:lnTo>
                <a:lnTo>
                  <a:pt x="54726" y="17266"/>
                </a:lnTo>
                <a:lnTo>
                  <a:pt x="57591" y="19202"/>
                </a:lnTo>
                <a:lnTo>
                  <a:pt x="60472" y="20162"/>
                </a:lnTo>
                <a:lnTo>
                  <a:pt x="62407" y="22082"/>
                </a:lnTo>
                <a:lnTo>
                  <a:pt x="64312" y="23987"/>
                </a:lnTo>
                <a:lnTo>
                  <a:pt x="66248" y="26883"/>
                </a:lnTo>
                <a:lnTo>
                  <a:pt x="66248" y="29763"/>
                </a:lnTo>
                <a:lnTo>
                  <a:pt x="67193" y="33604"/>
                </a:lnTo>
                <a:lnTo>
                  <a:pt x="68153" y="36484"/>
                </a:lnTo>
                <a:lnTo>
                  <a:pt x="68153" y="48950"/>
                </a:lnTo>
                <a:lnTo>
                  <a:pt x="45125" y="48950"/>
                </a:lnTo>
                <a:lnTo>
                  <a:pt x="37444" y="49910"/>
                </a:lnTo>
                <a:lnTo>
                  <a:pt x="30723" y="50871"/>
                </a:lnTo>
                <a:lnTo>
                  <a:pt x="24963" y="52791"/>
                </a:lnTo>
                <a:lnTo>
                  <a:pt x="19202" y="54711"/>
                </a:lnTo>
                <a:lnTo>
                  <a:pt x="14401" y="57591"/>
                </a:lnTo>
                <a:lnTo>
                  <a:pt x="9601" y="60472"/>
                </a:lnTo>
                <a:lnTo>
                  <a:pt x="6720" y="64312"/>
                </a:lnTo>
                <a:lnTo>
                  <a:pt x="3840" y="69113"/>
                </a:lnTo>
                <a:lnTo>
                  <a:pt x="1920" y="72953"/>
                </a:lnTo>
                <a:lnTo>
                  <a:pt x="0" y="78714"/>
                </a:lnTo>
                <a:lnTo>
                  <a:pt x="0" y="89275"/>
                </a:lnTo>
                <a:lnTo>
                  <a:pt x="960" y="94076"/>
                </a:lnTo>
                <a:lnTo>
                  <a:pt x="2880" y="97916"/>
                </a:lnTo>
                <a:lnTo>
                  <a:pt x="4800" y="101757"/>
                </a:lnTo>
                <a:lnTo>
                  <a:pt x="7680" y="105597"/>
                </a:lnTo>
                <a:lnTo>
                  <a:pt x="10561" y="107518"/>
                </a:lnTo>
                <a:lnTo>
                  <a:pt x="13441" y="110398"/>
                </a:lnTo>
                <a:lnTo>
                  <a:pt x="17282" y="112318"/>
                </a:lnTo>
                <a:lnTo>
                  <a:pt x="22082" y="114239"/>
                </a:lnTo>
                <a:lnTo>
                  <a:pt x="20162" y="88315"/>
                </a:lnTo>
                <a:lnTo>
                  <a:pt x="20162" y="79674"/>
                </a:lnTo>
                <a:lnTo>
                  <a:pt x="21122" y="76794"/>
                </a:lnTo>
                <a:lnTo>
                  <a:pt x="22082" y="74874"/>
                </a:lnTo>
                <a:lnTo>
                  <a:pt x="23042" y="71993"/>
                </a:lnTo>
                <a:lnTo>
                  <a:pt x="24963" y="70073"/>
                </a:lnTo>
                <a:lnTo>
                  <a:pt x="27843" y="68153"/>
                </a:lnTo>
                <a:lnTo>
                  <a:pt x="30723" y="66233"/>
                </a:lnTo>
                <a:lnTo>
                  <a:pt x="33604" y="65272"/>
                </a:lnTo>
                <a:lnTo>
                  <a:pt x="37444" y="64312"/>
                </a:lnTo>
                <a:lnTo>
                  <a:pt x="41285" y="63352"/>
                </a:lnTo>
                <a:lnTo>
                  <a:pt x="68153" y="63352"/>
                </a:lnTo>
                <a:lnTo>
                  <a:pt x="68153" y="85435"/>
                </a:lnTo>
                <a:lnTo>
                  <a:pt x="63352" y="91196"/>
                </a:lnTo>
                <a:lnTo>
                  <a:pt x="58567" y="95036"/>
                </a:lnTo>
                <a:lnTo>
                  <a:pt x="53751" y="96956"/>
                </a:lnTo>
                <a:lnTo>
                  <a:pt x="49911" y="99837"/>
                </a:lnTo>
                <a:lnTo>
                  <a:pt x="45125" y="100797"/>
                </a:lnTo>
                <a:lnTo>
                  <a:pt x="33604" y="100797"/>
                </a:lnTo>
                <a:lnTo>
                  <a:pt x="28803" y="99837"/>
                </a:lnTo>
                <a:lnTo>
                  <a:pt x="24963" y="95996"/>
                </a:lnTo>
                <a:lnTo>
                  <a:pt x="26883" y="115183"/>
                </a:lnTo>
                <a:lnTo>
                  <a:pt x="31683" y="116159"/>
                </a:lnTo>
                <a:lnTo>
                  <a:pt x="43205" y="116159"/>
                </a:lnTo>
                <a:lnTo>
                  <a:pt x="48966" y="115183"/>
                </a:lnTo>
                <a:lnTo>
                  <a:pt x="54726" y="112318"/>
                </a:lnTo>
                <a:lnTo>
                  <a:pt x="60472" y="109438"/>
                </a:lnTo>
                <a:lnTo>
                  <a:pt x="66248" y="105597"/>
                </a:lnTo>
                <a:lnTo>
                  <a:pt x="70073" y="100797"/>
                </a:lnTo>
                <a:lnTo>
                  <a:pt x="70073" y="112318"/>
                </a:lnTo>
                <a:lnTo>
                  <a:pt x="71033" y="113278"/>
                </a:lnTo>
                <a:lnTo>
                  <a:pt x="71993" y="114239"/>
                </a:lnTo>
                <a:lnTo>
                  <a:pt x="74874" y="114239"/>
                </a:lnTo>
                <a:lnTo>
                  <a:pt x="76794" y="115183"/>
                </a:lnTo>
                <a:lnTo>
                  <a:pt x="80634" y="115183"/>
                </a:lnTo>
                <a:lnTo>
                  <a:pt x="82555" y="114239"/>
                </a:lnTo>
                <a:lnTo>
                  <a:pt x="85435" y="114239"/>
                </a:lnTo>
                <a:lnTo>
                  <a:pt x="86395" y="113278"/>
                </a:lnTo>
                <a:lnTo>
                  <a:pt x="87355" y="113278"/>
                </a:lnTo>
                <a:lnTo>
                  <a:pt x="87355" y="33604"/>
                </a:lnTo>
                <a:lnTo>
                  <a:pt x="86395" y="27828"/>
                </a:lnTo>
                <a:lnTo>
                  <a:pt x="84475" y="23042"/>
                </a:lnTo>
                <a:lnTo>
                  <a:pt x="83515" y="18242"/>
                </a:lnTo>
                <a:lnTo>
                  <a:pt x="80634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2" name="object 422"/>
          <p:cNvSpPr/>
          <p:nvPr/>
        </p:nvSpPr>
        <p:spPr>
          <a:xfrm>
            <a:off x="4777054" y="1090300"/>
            <a:ext cx="6720" cy="26868"/>
          </a:xfrm>
          <a:custGeom>
            <a:avLst/>
            <a:gdLst/>
            <a:ahLst/>
            <a:cxnLst/>
            <a:rect l="l" t="t" r="r" b="b"/>
            <a:pathLst>
              <a:path w="6720" h="26868">
                <a:moveTo>
                  <a:pt x="1920" y="4800"/>
                </a:moveTo>
                <a:lnTo>
                  <a:pt x="0" y="0"/>
                </a:lnTo>
                <a:lnTo>
                  <a:pt x="1920" y="25923"/>
                </a:lnTo>
                <a:lnTo>
                  <a:pt x="6720" y="26868"/>
                </a:lnTo>
                <a:lnTo>
                  <a:pt x="4800" y="7680"/>
                </a:lnTo>
                <a:lnTo>
                  <a:pt x="1920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3" name="object 423"/>
          <p:cNvSpPr/>
          <p:nvPr/>
        </p:nvSpPr>
        <p:spPr>
          <a:xfrm>
            <a:off x="4879771" y="1001984"/>
            <a:ext cx="61432" cy="115183"/>
          </a:xfrm>
          <a:custGeom>
            <a:avLst/>
            <a:gdLst/>
            <a:ahLst/>
            <a:cxnLst/>
            <a:rect l="l" t="t" r="r" b="b"/>
            <a:pathLst>
              <a:path w="61432" h="115183">
                <a:moveTo>
                  <a:pt x="17282" y="21107"/>
                </a:moveTo>
                <a:lnTo>
                  <a:pt x="17282" y="4800"/>
                </a:lnTo>
                <a:lnTo>
                  <a:pt x="16322" y="3840"/>
                </a:lnTo>
                <a:lnTo>
                  <a:pt x="16322" y="2880"/>
                </a:lnTo>
                <a:lnTo>
                  <a:pt x="14401" y="2880"/>
                </a:lnTo>
                <a:lnTo>
                  <a:pt x="14401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0" y="3840"/>
                </a:lnTo>
                <a:lnTo>
                  <a:pt x="0" y="113278"/>
                </a:lnTo>
                <a:lnTo>
                  <a:pt x="960" y="113278"/>
                </a:lnTo>
                <a:lnTo>
                  <a:pt x="1920" y="114239"/>
                </a:lnTo>
                <a:lnTo>
                  <a:pt x="4800" y="114239"/>
                </a:lnTo>
                <a:lnTo>
                  <a:pt x="5760" y="115183"/>
                </a:lnTo>
                <a:lnTo>
                  <a:pt x="11521" y="115183"/>
                </a:lnTo>
                <a:lnTo>
                  <a:pt x="13441" y="114239"/>
                </a:lnTo>
                <a:lnTo>
                  <a:pt x="17282" y="114239"/>
                </a:lnTo>
                <a:lnTo>
                  <a:pt x="18242" y="113278"/>
                </a:lnTo>
                <a:lnTo>
                  <a:pt x="18242" y="112318"/>
                </a:lnTo>
                <a:lnTo>
                  <a:pt x="19202" y="112318"/>
                </a:lnTo>
                <a:lnTo>
                  <a:pt x="19202" y="41269"/>
                </a:lnTo>
                <a:lnTo>
                  <a:pt x="22082" y="37444"/>
                </a:lnTo>
                <a:lnTo>
                  <a:pt x="24002" y="33604"/>
                </a:lnTo>
                <a:lnTo>
                  <a:pt x="26883" y="30708"/>
                </a:lnTo>
                <a:lnTo>
                  <a:pt x="28788" y="27828"/>
                </a:lnTo>
                <a:lnTo>
                  <a:pt x="30723" y="24947"/>
                </a:lnTo>
                <a:lnTo>
                  <a:pt x="33604" y="23987"/>
                </a:lnTo>
                <a:lnTo>
                  <a:pt x="35509" y="22082"/>
                </a:lnTo>
                <a:lnTo>
                  <a:pt x="37444" y="20162"/>
                </a:lnTo>
                <a:lnTo>
                  <a:pt x="39349" y="20162"/>
                </a:lnTo>
                <a:lnTo>
                  <a:pt x="41285" y="19202"/>
                </a:lnTo>
                <a:lnTo>
                  <a:pt x="43190" y="18242"/>
                </a:lnTo>
                <a:lnTo>
                  <a:pt x="46070" y="18242"/>
                </a:lnTo>
                <a:lnTo>
                  <a:pt x="47990" y="19202"/>
                </a:lnTo>
                <a:lnTo>
                  <a:pt x="50871" y="19202"/>
                </a:lnTo>
                <a:lnTo>
                  <a:pt x="51831" y="20162"/>
                </a:lnTo>
                <a:lnTo>
                  <a:pt x="54711" y="20162"/>
                </a:lnTo>
                <a:lnTo>
                  <a:pt x="55671" y="21107"/>
                </a:lnTo>
                <a:lnTo>
                  <a:pt x="57591" y="21107"/>
                </a:lnTo>
                <a:lnTo>
                  <a:pt x="57591" y="22082"/>
                </a:lnTo>
                <a:lnTo>
                  <a:pt x="59512" y="22082"/>
                </a:lnTo>
                <a:lnTo>
                  <a:pt x="59512" y="21107"/>
                </a:lnTo>
                <a:lnTo>
                  <a:pt x="60472" y="21107"/>
                </a:lnTo>
                <a:lnTo>
                  <a:pt x="60472" y="20162"/>
                </a:lnTo>
                <a:lnTo>
                  <a:pt x="61432" y="19202"/>
                </a:lnTo>
                <a:lnTo>
                  <a:pt x="61432" y="4800"/>
                </a:lnTo>
                <a:lnTo>
                  <a:pt x="60472" y="4800"/>
                </a:lnTo>
                <a:lnTo>
                  <a:pt x="60472" y="3840"/>
                </a:lnTo>
                <a:lnTo>
                  <a:pt x="59512" y="3840"/>
                </a:lnTo>
                <a:lnTo>
                  <a:pt x="59512" y="2880"/>
                </a:lnTo>
                <a:lnTo>
                  <a:pt x="58552" y="2880"/>
                </a:lnTo>
                <a:lnTo>
                  <a:pt x="57591" y="1920"/>
                </a:lnTo>
                <a:lnTo>
                  <a:pt x="56631" y="1920"/>
                </a:lnTo>
                <a:lnTo>
                  <a:pt x="54711" y="960"/>
                </a:lnTo>
                <a:lnTo>
                  <a:pt x="49911" y="960"/>
                </a:lnTo>
                <a:lnTo>
                  <a:pt x="47990" y="0"/>
                </a:lnTo>
                <a:lnTo>
                  <a:pt x="44150" y="0"/>
                </a:lnTo>
                <a:lnTo>
                  <a:pt x="41285" y="960"/>
                </a:lnTo>
                <a:lnTo>
                  <a:pt x="39349" y="960"/>
                </a:lnTo>
                <a:lnTo>
                  <a:pt x="37444" y="1920"/>
                </a:lnTo>
                <a:lnTo>
                  <a:pt x="34564" y="2880"/>
                </a:lnTo>
                <a:lnTo>
                  <a:pt x="32628" y="4800"/>
                </a:lnTo>
                <a:lnTo>
                  <a:pt x="30723" y="5760"/>
                </a:lnTo>
                <a:lnTo>
                  <a:pt x="27828" y="7680"/>
                </a:lnTo>
                <a:lnTo>
                  <a:pt x="24947" y="10561"/>
                </a:lnTo>
                <a:lnTo>
                  <a:pt x="23042" y="13441"/>
                </a:lnTo>
                <a:lnTo>
                  <a:pt x="20162" y="16322"/>
                </a:lnTo>
                <a:lnTo>
                  <a:pt x="17282" y="2110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4" name="object 424"/>
          <p:cNvSpPr/>
          <p:nvPr/>
        </p:nvSpPr>
        <p:spPr>
          <a:xfrm>
            <a:off x="5033360" y="1020226"/>
            <a:ext cx="63352" cy="57591"/>
          </a:xfrm>
          <a:custGeom>
            <a:avLst/>
            <a:gdLst/>
            <a:ahLst/>
            <a:cxnLst/>
            <a:rect l="l" t="t" r="r" b="b"/>
            <a:pathLst>
              <a:path w="63352" h="57591">
                <a:moveTo>
                  <a:pt x="0" y="27828"/>
                </a:moveTo>
                <a:lnTo>
                  <a:pt x="0" y="53751"/>
                </a:lnTo>
                <a:lnTo>
                  <a:pt x="960" y="51831"/>
                </a:lnTo>
                <a:lnTo>
                  <a:pt x="3840" y="53751"/>
                </a:lnTo>
                <a:lnTo>
                  <a:pt x="6720" y="54711"/>
                </a:lnTo>
                <a:lnTo>
                  <a:pt x="10561" y="56631"/>
                </a:lnTo>
                <a:lnTo>
                  <a:pt x="14401" y="57591"/>
                </a:lnTo>
                <a:lnTo>
                  <a:pt x="28803" y="57591"/>
                </a:lnTo>
                <a:lnTo>
                  <a:pt x="34564" y="56631"/>
                </a:lnTo>
                <a:lnTo>
                  <a:pt x="39364" y="55671"/>
                </a:lnTo>
                <a:lnTo>
                  <a:pt x="44165" y="53751"/>
                </a:lnTo>
                <a:lnTo>
                  <a:pt x="48966" y="50871"/>
                </a:lnTo>
                <a:lnTo>
                  <a:pt x="51846" y="47990"/>
                </a:lnTo>
                <a:lnTo>
                  <a:pt x="55686" y="45110"/>
                </a:lnTo>
                <a:lnTo>
                  <a:pt x="58567" y="40309"/>
                </a:lnTo>
                <a:lnTo>
                  <a:pt x="60487" y="36469"/>
                </a:lnTo>
                <a:lnTo>
                  <a:pt x="62407" y="31668"/>
                </a:lnTo>
                <a:lnTo>
                  <a:pt x="63352" y="25923"/>
                </a:lnTo>
                <a:lnTo>
                  <a:pt x="63352" y="12466"/>
                </a:lnTo>
                <a:lnTo>
                  <a:pt x="62407" y="9585"/>
                </a:lnTo>
                <a:lnTo>
                  <a:pt x="60487" y="5745"/>
                </a:lnTo>
                <a:lnTo>
                  <a:pt x="58567" y="2865"/>
                </a:lnTo>
                <a:lnTo>
                  <a:pt x="56647" y="0"/>
                </a:lnTo>
                <a:lnTo>
                  <a:pt x="45125" y="12466"/>
                </a:lnTo>
                <a:lnTo>
                  <a:pt x="45125" y="23027"/>
                </a:lnTo>
                <a:lnTo>
                  <a:pt x="44165" y="25923"/>
                </a:lnTo>
                <a:lnTo>
                  <a:pt x="43205" y="28788"/>
                </a:lnTo>
                <a:lnTo>
                  <a:pt x="42245" y="31668"/>
                </a:lnTo>
                <a:lnTo>
                  <a:pt x="41285" y="34549"/>
                </a:lnTo>
                <a:lnTo>
                  <a:pt x="39364" y="36469"/>
                </a:lnTo>
                <a:lnTo>
                  <a:pt x="37444" y="38389"/>
                </a:lnTo>
                <a:lnTo>
                  <a:pt x="35524" y="40309"/>
                </a:lnTo>
                <a:lnTo>
                  <a:pt x="32644" y="41269"/>
                </a:lnTo>
                <a:lnTo>
                  <a:pt x="29763" y="42230"/>
                </a:lnTo>
                <a:lnTo>
                  <a:pt x="25923" y="43190"/>
                </a:lnTo>
                <a:lnTo>
                  <a:pt x="15361" y="43190"/>
                </a:lnTo>
                <a:lnTo>
                  <a:pt x="9601" y="41269"/>
                </a:lnTo>
                <a:lnTo>
                  <a:pt x="5760" y="37429"/>
                </a:lnTo>
                <a:lnTo>
                  <a:pt x="1920" y="32628"/>
                </a:lnTo>
                <a:lnTo>
                  <a:pt x="0" y="2782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5" name="object 425"/>
          <p:cNvSpPr/>
          <p:nvPr/>
        </p:nvSpPr>
        <p:spPr>
          <a:xfrm>
            <a:off x="5029520" y="1085499"/>
            <a:ext cx="77754" cy="72953"/>
          </a:xfrm>
          <a:custGeom>
            <a:avLst/>
            <a:gdLst/>
            <a:ahLst/>
            <a:cxnLst/>
            <a:rect l="l" t="t" r="r" b="b"/>
            <a:pathLst>
              <a:path w="77754" h="72953">
                <a:moveTo>
                  <a:pt x="55686" y="48005"/>
                </a:moveTo>
                <a:lnTo>
                  <a:pt x="53766" y="50886"/>
                </a:lnTo>
                <a:lnTo>
                  <a:pt x="51846" y="52791"/>
                </a:lnTo>
                <a:lnTo>
                  <a:pt x="48966" y="53751"/>
                </a:lnTo>
                <a:lnTo>
                  <a:pt x="46085" y="55671"/>
                </a:lnTo>
                <a:lnTo>
                  <a:pt x="42245" y="56631"/>
                </a:lnTo>
                <a:lnTo>
                  <a:pt x="38404" y="57591"/>
                </a:lnTo>
                <a:lnTo>
                  <a:pt x="35524" y="72953"/>
                </a:lnTo>
                <a:lnTo>
                  <a:pt x="43205" y="71993"/>
                </a:lnTo>
                <a:lnTo>
                  <a:pt x="49926" y="70073"/>
                </a:lnTo>
                <a:lnTo>
                  <a:pt x="55686" y="68153"/>
                </a:lnTo>
                <a:lnTo>
                  <a:pt x="61447" y="66233"/>
                </a:lnTo>
                <a:lnTo>
                  <a:pt x="65288" y="62392"/>
                </a:lnTo>
                <a:lnTo>
                  <a:pt x="70088" y="59512"/>
                </a:lnTo>
                <a:lnTo>
                  <a:pt x="72969" y="55671"/>
                </a:lnTo>
                <a:lnTo>
                  <a:pt x="74874" y="50886"/>
                </a:lnTo>
                <a:lnTo>
                  <a:pt x="76809" y="47045"/>
                </a:lnTo>
                <a:lnTo>
                  <a:pt x="77754" y="42230"/>
                </a:lnTo>
                <a:lnTo>
                  <a:pt x="77754" y="32644"/>
                </a:lnTo>
                <a:lnTo>
                  <a:pt x="76809" y="28803"/>
                </a:lnTo>
                <a:lnTo>
                  <a:pt x="74874" y="24963"/>
                </a:lnTo>
                <a:lnTo>
                  <a:pt x="72969" y="22082"/>
                </a:lnTo>
                <a:lnTo>
                  <a:pt x="71033" y="18242"/>
                </a:lnTo>
                <a:lnTo>
                  <a:pt x="68168" y="16322"/>
                </a:lnTo>
                <a:lnTo>
                  <a:pt x="64328" y="13441"/>
                </a:lnTo>
                <a:lnTo>
                  <a:pt x="60487" y="12481"/>
                </a:lnTo>
                <a:lnTo>
                  <a:pt x="56647" y="10561"/>
                </a:lnTo>
                <a:lnTo>
                  <a:pt x="51846" y="9601"/>
                </a:lnTo>
                <a:lnTo>
                  <a:pt x="47045" y="8641"/>
                </a:lnTo>
                <a:lnTo>
                  <a:pt x="42245" y="8641"/>
                </a:lnTo>
                <a:lnTo>
                  <a:pt x="14401" y="7680"/>
                </a:lnTo>
                <a:lnTo>
                  <a:pt x="9601" y="7680"/>
                </a:lnTo>
                <a:lnTo>
                  <a:pt x="6720" y="6720"/>
                </a:lnTo>
                <a:lnTo>
                  <a:pt x="3840" y="4800"/>
                </a:lnTo>
                <a:lnTo>
                  <a:pt x="1920" y="2880"/>
                </a:lnTo>
                <a:lnTo>
                  <a:pt x="0" y="0"/>
                </a:lnTo>
                <a:lnTo>
                  <a:pt x="0" y="35509"/>
                </a:lnTo>
                <a:lnTo>
                  <a:pt x="960" y="33604"/>
                </a:lnTo>
                <a:lnTo>
                  <a:pt x="1920" y="31668"/>
                </a:lnTo>
                <a:lnTo>
                  <a:pt x="2880" y="29763"/>
                </a:lnTo>
                <a:lnTo>
                  <a:pt x="3840" y="28803"/>
                </a:lnTo>
                <a:lnTo>
                  <a:pt x="5760" y="26883"/>
                </a:lnTo>
                <a:lnTo>
                  <a:pt x="7680" y="24963"/>
                </a:lnTo>
                <a:lnTo>
                  <a:pt x="10561" y="23042"/>
                </a:lnTo>
                <a:lnTo>
                  <a:pt x="37444" y="24002"/>
                </a:lnTo>
                <a:lnTo>
                  <a:pt x="44165" y="24002"/>
                </a:lnTo>
                <a:lnTo>
                  <a:pt x="48966" y="24963"/>
                </a:lnTo>
                <a:lnTo>
                  <a:pt x="52806" y="27843"/>
                </a:lnTo>
                <a:lnTo>
                  <a:pt x="56647" y="30723"/>
                </a:lnTo>
                <a:lnTo>
                  <a:pt x="58567" y="33604"/>
                </a:lnTo>
                <a:lnTo>
                  <a:pt x="58567" y="41285"/>
                </a:lnTo>
                <a:lnTo>
                  <a:pt x="57607" y="43190"/>
                </a:lnTo>
                <a:lnTo>
                  <a:pt x="56647" y="46070"/>
                </a:lnTo>
                <a:lnTo>
                  <a:pt x="55686" y="4800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6" name="object 426"/>
          <p:cNvSpPr/>
          <p:nvPr/>
        </p:nvSpPr>
        <p:spPr>
          <a:xfrm>
            <a:off x="5008412" y="1002944"/>
            <a:ext cx="99822" cy="155508"/>
          </a:xfrm>
          <a:custGeom>
            <a:avLst/>
            <a:gdLst/>
            <a:ahLst/>
            <a:cxnLst/>
            <a:rect l="l" t="t" r="r" b="b"/>
            <a:pathLst>
              <a:path w="99822" h="155508">
                <a:moveTo>
                  <a:pt x="4785" y="111358"/>
                </a:moveTo>
                <a:lnTo>
                  <a:pt x="3840" y="113278"/>
                </a:lnTo>
                <a:lnTo>
                  <a:pt x="2880" y="115199"/>
                </a:lnTo>
                <a:lnTo>
                  <a:pt x="1904" y="118064"/>
                </a:lnTo>
                <a:lnTo>
                  <a:pt x="944" y="119999"/>
                </a:lnTo>
                <a:lnTo>
                  <a:pt x="0" y="122880"/>
                </a:lnTo>
                <a:lnTo>
                  <a:pt x="0" y="131505"/>
                </a:lnTo>
                <a:lnTo>
                  <a:pt x="944" y="135346"/>
                </a:lnTo>
                <a:lnTo>
                  <a:pt x="2880" y="139186"/>
                </a:lnTo>
                <a:lnTo>
                  <a:pt x="4785" y="142067"/>
                </a:lnTo>
                <a:lnTo>
                  <a:pt x="7665" y="144947"/>
                </a:lnTo>
                <a:lnTo>
                  <a:pt x="11506" y="147827"/>
                </a:lnTo>
                <a:lnTo>
                  <a:pt x="15346" y="150708"/>
                </a:lnTo>
                <a:lnTo>
                  <a:pt x="20147" y="152628"/>
                </a:lnTo>
                <a:lnTo>
                  <a:pt x="25908" y="153588"/>
                </a:lnTo>
                <a:lnTo>
                  <a:pt x="31668" y="155508"/>
                </a:lnTo>
                <a:lnTo>
                  <a:pt x="56631" y="155508"/>
                </a:lnTo>
                <a:lnTo>
                  <a:pt x="59512" y="140147"/>
                </a:lnTo>
                <a:lnTo>
                  <a:pt x="54711" y="141122"/>
                </a:lnTo>
                <a:lnTo>
                  <a:pt x="39349" y="141122"/>
                </a:lnTo>
                <a:lnTo>
                  <a:pt x="31668" y="140147"/>
                </a:lnTo>
                <a:lnTo>
                  <a:pt x="26868" y="137281"/>
                </a:lnTo>
                <a:lnTo>
                  <a:pt x="22067" y="134401"/>
                </a:lnTo>
                <a:lnTo>
                  <a:pt x="19187" y="130561"/>
                </a:lnTo>
                <a:lnTo>
                  <a:pt x="19187" y="120944"/>
                </a:lnTo>
                <a:lnTo>
                  <a:pt x="20147" y="119039"/>
                </a:lnTo>
                <a:lnTo>
                  <a:pt x="21107" y="118064"/>
                </a:lnTo>
                <a:lnTo>
                  <a:pt x="21107" y="77754"/>
                </a:lnTo>
                <a:lnTo>
                  <a:pt x="22067" y="75834"/>
                </a:lnTo>
                <a:lnTo>
                  <a:pt x="23027" y="73913"/>
                </a:lnTo>
                <a:lnTo>
                  <a:pt x="23987" y="71993"/>
                </a:lnTo>
                <a:lnTo>
                  <a:pt x="24947" y="71033"/>
                </a:lnTo>
                <a:lnTo>
                  <a:pt x="24947" y="31683"/>
                </a:lnTo>
                <a:lnTo>
                  <a:pt x="25908" y="28803"/>
                </a:lnTo>
                <a:lnTo>
                  <a:pt x="26868" y="25923"/>
                </a:lnTo>
                <a:lnTo>
                  <a:pt x="28788" y="23027"/>
                </a:lnTo>
                <a:lnTo>
                  <a:pt x="30708" y="21122"/>
                </a:lnTo>
                <a:lnTo>
                  <a:pt x="32628" y="19202"/>
                </a:lnTo>
                <a:lnTo>
                  <a:pt x="34549" y="17282"/>
                </a:lnTo>
                <a:lnTo>
                  <a:pt x="37429" y="16306"/>
                </a:lnTo>
                <a:lnTo>
                  <a:pt x="40309" y="15361"/>
                </a:lnTo>
                <a:lnTo>
                  <a:pt x="43190" y="14401"/>
                </a:lnTo>
                <a:lnTo>
                  <a:pt x="54711" y="14401"/>
                </a:lnTo>
                <a:lnTo>
                  <a:pt x="60472" y="16306"/>
                </a:lnTo>
                <a:lnTo>
                  <a:pt x="64312" y="20147"/>
                </a:lnTo>
                <a:lnTo>
                  <a:pt x="68153" y="23987"/>
                </a:lnTo>
                <a:lnTo>
                  <a:pt x="70073" y="29748"/>
                </a:lnTo>
                <a:lnTo>
                  <a:pt x="81594" y="17282"/>
                </a:lnTo>
                <a:lnTo>
                  <a:pt x="97916" y="17282"/>
                </a:lnTo>
                <a:lnTo>
                  <a:pt x="97916" y="16306"/>
                </a:lnTo>
                <a:lnTo>
                  <a:pt x="98861" y="15361"/>
                </a:lnTo>
                <a:lnTo>
                  <a:pt x="99822" y="14401"/>
                </a:lnTo>
                <a:lnTo>
                  <a:pt x="99822" y="4800"/>
                </a:lnTo>
                <a:lnTo>
                  <a:pt x="98861" y="3840"/>
                </a:lnTo>
                <a:lnTo>
                  <a:pt x="98861" y="1920"/>
                </a:lnTo>
                <a:lnTo>
                  <a:pt x="64312" y="1920"/>
                </a:lnTo>
                <a:lnTo>
                  <a:pt x="61432" y="960"/>
                </a:lnTo>
                <a:lnTo>
                  <a:pt x="59512" y="0"/>
                </a:lnTo>
                <a:lnTo>
                  <a:pt x="41269" y="0"/>
                </a:lnTo>
                <a:lnTo>
                  <a:pt x="36469" y="960"/>
                </a:lnTo>
                <a:lnTo>
                  <a:pt x="30708" y="1920"/>
                </a:lnTo>
                <a:lnTo>
                  <a:pt x="25908" y="3840"/>
                </a:lnTo>
                <a:lnTo>
                  <a:pt x="21107" y="6720"/>
                </a:lnTo>
                <a:lnTo>
                  <a:pt x="18227" y="9601"/>
                </a:lnTo>
                <a:lnTo>
                  <a:pt x="14386" y="13441"/>
                </a:lnTo>
                <a:lnTo>
                  <a:pt x="11506" y="17282"/>
                </a:lnTo>
                <a:lnTo>
                  <a:pt x="9585" y="22082"/>
                </a:lnTo>
                <a:lnTo>
                  <a:pt x="7665" y="26868"/>
                </a:lnTo>
                <a:lnTo>
                  <a:pt x="6720" y="31683"/>
                </a:lnTo>
                <a:lnTo>
                  <a:pt x="6720" y="43205"/>
                </a:lnTo>
                <a:lnTo>
                  <a:pt x="7665" y="47990"/>
                </a:lnTo>
                <a:lnTo>
                  <a:pt x="8625" y="50871"/>
                </a:lnTo>
                <a:lnTo>
                  <a:pt x="9585" y="54711"/>
                </a:lnTo>
                <a:lnTo>
                  <a:pt x="12466" y="58552"/>
                </a:lnTo>
                <a:lnTo>
                  <a:pt x="14386" y="61432"/>
                </a:lnTo>
                <a:lnTo>
                  <a:pt x="11506" y="64312"/>
                </a:lnTo>
                <a:lnTo>
                  <a:pt x="8625" y="67193"/>
                </a:lnTo>
                <a:lnTo>
                  <a:pt x="6720" y="71033"/>
                </a:lnTo>
                <a:lnTo>
                  <a:pt x="4785" y="74874"/>
                </a:lnTo>
                <a:lnTo>
                  <a:pt x="3840" y="79674"/>
                </a:lnTo>
                <a:lnTo>
                  <a:pt x="3840" y="87355"/>
                </a:lnTo>
                <a:lnTo>
                  <a:pt x="4785" y="90236"/>
                </a:lnTo>
                <a:lnTo>
                  <a:pt x="6720" y="93116"/>
                </a:lnTo>
                <a:lnTo>
                  <a:pt x="8625" y="96956"/>
                </a:lnTo>
                <a:lnTo>
                  <a:pt x="11506" y="98877"/>
                </a:lnTo>
                <a:lnTo>
                  <a:pt x="15346" y="100797"/>
                </a:lnTo>
                <a:lnTo>
                  <a:pt x="12466" y="102717"/>
                </a:lnTo>
                <a:lnTo>
                  <a:pt x="10561" y="104637"/>
                </a:lnTo>
                <a:lnTo>
                  <a:pt x="8625" y="106558"/>
                </a:lnTo>
                <a:lnTo>
                  <a:pt x="6720" y="108478"/>
                </a:lnTo>
                <a:lnTo>
                  <a:pt x="4785" y="11135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7" name="object 427"/>
          <p:cNvSpPr/>
          <p:nvPr/>
        </p:nvSpPr>
        <p:spPr>
          <a:xfrm>
            <a:off x="5124556" y="1001984"/>
            <a:ext cx="105597" cy="116159"/>
          </a:xfrm>
          <a:custGeom>
            <a:avLst/>
            <a:gdLst/>
            <a:ahLst/>
            <a:cxnLst/>
            <a:rect l="l" t="t" r="r" b="b"/>
            <a:pathLst>
              <a:path w="105597" h="116159">
                <a:moveTo>
                  <a:pt x="0" y="59512"/>
                </a:moveTo>
                <a:lnTo>
                  <a:pt x="0" y="68153"/>
                </a:lnTo>
                <a:lnTo>
                  <a:pt x="960" y="75834"/>
                </a:lnTo>
                <a:lnTo>
                  <a:pt x="2880" y="83515"/>
                </a:lnTo>
                <a:lnTo>
                  <a:pt x="4800" y="90236"/>
                </a:lnTo>
                <a:lnTo>
                  <a:pt x="8641" y="95996"/>
                </a:lnTo>
                <a:lnTo>
                  <a:pt x="12481" y="100797"/>
                </a:lnTo>
                <a:lnTo>
                  <a:pt x="17282" y="106558"/>
                </a:lnTo>
                <a:lnTo>
                  <a:pt x="22082" y="109438"/>
                </a:lnTo>
                <a:lnTo>
                  <a:pt x="21122" y="69113"/>
                </a:lnTo>
                <a:lnTo>
                  <a:pt x="20162" y="63352"/>
                </a:lnTo>
                <a:lnTo>
                  <a:pt x="20162" y="51831"/>
                </a:lnTo>
                <a:lnTo>
                  <a:pt x="21122" y="46070"/>
                </a:lnTo>
                <a:lnTo>
                  <a:pt x="22082" y="41269"/>
                </a:lnTo>
                <a:lnTo>
                  <a:pt x="24002" y="36484"/>
                </a:lnTo>
                <a:lnTo>
                  <a:pt x="25923" y="31668"/>
                </a:lnTo>
                <a:lnTo>
                  <a:pt x="27843" y="27828"/>
                </a:lnTo>
                <a:lnTo>
                  <a:pt x="30723" y="23987"/>
                </a:lnTo>
                <a:lnTo>
                  <a:pt x="34564" y="21107"/>
                </a:lnTo>
                <a:lnTo>
                  <a:pt x="38404" y="19202"/>
                </a:lnTo>
                <a:lnTo>
                  <a:pt x="42245" y="17266"/>
                </a:lnTo>
                <a:lnTo>
                  <a:pt x="47045" y="16322"/>
                </a:lnTo>
                <a:lnTo>
                  <a:pt x="59527" y="16322"/>
                </a:lnTo>
                <a:lnTo>
                  <a:pt x="64328" y="17266"/>
                </a:lnTo>
                <a:lnTo>
                  <a:pt x="68168" y="20162"/>
                </a:lnTo>
                <a:lnTo>
                  <a:pt x="72969" y="22082"/>
                </a:lnTo>
                <a:lnTo>
                  <a:pt x="75849" y="24947"/>
                </a:lnTo>
                <a:lnTo>
                  <a:pt x="78729" y="28788"/>
                </a:lnTo>
                <a:lnTo>
                  <a:pt x="80634" y="32644"/>
                </a:lnTo>
                <a:lnTo>
                  <a:pt x="82570" y="37444"/>
                </a:lnTo>
                <a:lnTo>
                  <a:pt x="83530" y="42230"/>
                </a:lnTo>
                <a:lnTo>
                  <a:pt x="84475" y="47030"/>
                </a:lnTo>
                <a:lnTo>
                  <a:pt x="85435" y="52791"/>
                </a:lnTo>
                <a:lnTo>
                  <a:pt x="85435" y="64312"/>
                </a:lnTo>
                <a:lnTo>
                  <a:pt x="84475" y="70073"/>
                </a:lnTo>
                <a:lnTo>
                  <a:pt x="83530" y="74874"/>
                </a:lnTo>
                <a:lnTo>
                  <a:pt x="81594" y="80634"/>
                </a:lnTo>
                <a:lnTo>
                  <a:pt x="79689" y="84475"/>
                </a:lnTo>
                <a:lnTo>
                  <a:pt x="77754" y="88315"/>
                </a:lnTo>
                <a:lnTo>
                  <a:pt x="74889" y="92156"/>
                </a:lnTo>
                <a:lnTo>
                  <a:pt x="71048" y="95036"/>
                </a:lnTo>
                <a:lnTo>
                  <a:pt x="67208" y="96956"/>
                </a:lnTo>
                <a:lnTo>
                  <a:pt x="63367" y="98877"/>
                </a:lnTo>
                <a:lnTo>
                  <a:pt x="58567" y="99837"/>
                </a:lnTo>
                <a:lnTo>
                  <a:pt x="46085" y="99837"/>
                </a:lnTo>
                <a:lnTo>
                  <a:pt x="41285" y="98877"/>
                </a:lnTo>
                <a:lnTo>
                  <a:pt x="37444" y="96956"/>
                </a:lnTo>
                <a:lnTo>
                  <a:pt x="32644" y="94076"/>
                </a:lnTo>
                <a:lnTo>
                  <a:pt x="29763" y="91196"/>
                </a:lnTo>
                <a:lnTo>
                  <a:pt x="26883" y="87355"/>
                </a:lnTo>
                <a:lnTo>
                  <a:pt x="28803" y="112318"/>
                </a:lnTo>
                <a:lnTo>
                  <a:pt x="35524" y="115183"/>
                </a:lnTo>
                <a:lnTo>
                  <a:pt x="43205" y="116159"/>
                </a:lnTo>
                <a:lnTo>
                  <a:pt x="60487" y="116159"/>
                </a:lnTo>
                <a:lnTo>
                  <a:pt x="68168" y="115183"/>
                </a:lnTo>
                <a:lnTo>
                  <a:pt x="74889" y="112318"/>
                </a:lnTo>
                <a:lnTo>
                  <a:pt x="81594" y="108478"/>
                </a:lnTo>
                <a:lnTo>
                  <a:pt x="87355" y="104637"/>
                </a:lnTo>
                <a:lnTo>
                  <a:pt x="92156" y="99837"/>
                </a:lnTo>
                <a:lnTo>
                  <a:pt x="96956" y="94076"/>
                </a:lnTo>
                <a:lnTo>
                  <a:pt x="99837" y="88315"/>
                </a:lnTo>
                <a:lnTo>
                  <a:pt x="102717" y="80634"/>
                </a:lnTo>
                <a:lnTo>
                  <a:pt x="104637" y="73913"/>
                </a:lnTo>
                <a:lnTo>
                  <a:pt x="105597" y="65272"/>
                </a:lnTo>
                <a:lnTo>
                  <a:pt x="105597" y="47990"/>
                </a:lnTo>
                <a:lnTo>
                  <a:pt x="104637" y="40325"/>
                </a:lnTo>
                <a:lnTo>
                  <a:pt x="102717" y="33604"/>
                </a:lnTo>
                <a:lnTo>
                  <a:pt x="99837" y="25923"/>
                </a:lnTo>
                <a:lnTo>
                  <a:pt x="96956" y="20162"/>
                </a:lnTo>
                <a:lnTo>
                  <a:pt x="93116" y="15361"/>
                </a:lnTo>
                <a:lnTo>
                  <a:pt x="88315" y="10561"/>
                </a:lnTo>
                <a:lnTo>
                  <a:pt x="82570" y="6720"/>
                </a:lnTo>
                <a:lnTo>
                  <a:pt x="76794" y="3840"/>
                </a:lnTo>
                <a:lnTo>
                  <a:pt x="70073" y="1920"/>
                </a:lnTo>
                <a:lnTo>
                  <a:pt x="62407" y="0"/>
                </a:lnTo>
                <a:lnTo>
                  <a:pt x="45125" y="0"/>
                </a:lnTo>
                <a:lnTo>
                  <a:pt x="36484" y="1920"/>
                </a:lnTo>
                <a:lnTo>
                  <a:pt x="30723" y="4800"/>
                </a:lnTo>
                <a:lnTo>
                  <a:pt x="23042" y="7680"/>
                </a:lnTo>
                <a:lnTo>
                  <a:pt x="18242" y="11521"/>
                </a:lnTo>
                <a:lnTo>
                  <a:pt x="13441" y="17266"/>
                </a:lnTo>
                <a:lnTo>
                  <a:pt x="8641" y="22082"/>
                </a:lnTo>
                <a:lnTo>
                  <a:pt x="5760" y="28788"/>
                </a:lnTo>
                <a:lnTo>
                  <a:pt x="2880" y="35509"/>
                </a:lnTo>
                <a:lnTo>
                  <a:pt x="960" y="43190"/>
                </a:lnTo>
                <a:lnTo>
                  <a:pt x="0" y="50871"/>
                </a:lnTo>
                <a:lnTo>
                  <a:pt x="0" y="5951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8" name="object 428"/>
          <p:cNvSpPr/>
          <p:nvPr/>
        </p:nvSpPr>
        <p:spPr>
          <a:xfrm>
            <a:off x="5145679" y="1071097"/>
            <a:ext cx="7680" cy="43205"/>
          </a:xfrm>
          <a:custGeom>
            <a:avLst/>
            <a:gdLst/>
            <a:ahLst/>
            <a:cxnLst/>
            <a:rect l="l" t="t" r="r" b="b"/>
            <a:pathLst>
              <a:path w="7680" h="43205">
                <a:moveTo>
                  <a:pt x="5760" y="18242"/>
                </a:moveTo>
                <a:lnTo>
                  <a:pt x="3840" y="14401"/>
                </a:lnTo>
                <a:lnTo>
                  <a:pt x="1920" y="10561"/>
                </a:lnTo>
                <a:lnTo>
                  <a:pt x="960" y="4800"/>
                </a:lnTo>
                <a:lnTo>
                  <a:pt x="0" y="0"/>
                </a:lnTo>
                <a:lnTo>
                  <a:pt x="960" y="40325"/>
                </a:lnTo>
                <a:lnTo>
                  <a:pt x="7680" y="43205"/>
                </a:lnTo>
                <a:lnTo>
                  <a:pt x="5760" y="182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9" name="object 429"/>
          <p:cNvSpPr/>
          <p:nvPr/>
        </p:nvSpPr>
        <p:spPr>
          <a:xfrm>
            <a:off x="5251277" y="1001984"/>
            <a:ext cx="105597" cy="116159"/>
          </a:xfrm>
          <a:custGeom>
            <a:avLst/>
            <a:gdLst/>
            <a:ahLst/>
            <a:cxnLst/>
            <a:rect l="l" t="t" r="r" b="b"/>
            <a:pathLst>
              <a:path w="105597" h="116159">
                <a:moveTo>
                  <a:pt x="0" y="59512"/>
                </a:moveTo>
                <a:lnTo>
                  <a:pt x="0" y="68153"/>
                </a:lnTo>
                <a:lnTo>
                  <a:pt x="960" y="75834"/>
                </a:lnTo>
                <a:lnTo>
                  <a:pt x="2880" y="83515"/>
                </a:lnTo>
                <a:lnTo>
                  <a:pt x="4800" y="90236"/>
                </a:lnTo>
                <a:lnTo>
                  <a:pt x="8641" y="95996"/>
                </a:lnTo>
                <a:lnTo>
                  <a:pt x="12481" y="100797"/>
                </a:lnTo>
                <a:lnTo>
                  <a:pt x="17282" y="106558"/>
                </a:lnTo>
                <a:lnTo>
                  <a:pt x="22082" y="109438"/>
                </a:lnTo>
                <a:lnTo>
                  <a:pt x="21122" y="69113"/>
                </a:lnTo>
                <a:lnTo>
                  <a:pt x="20162" y="63352"/>
                </a:lnTo>
                <a:lnTo>
                  <a:pt x="20162" y="51831"/>
                </a:lnTo>
                <a:lnTo>
                  <a:pt x="21122" y="46070"/>
                </a:lnTo>
                <a:lnTo>
                  <a:pt x="22082" y="41269"/>
                </a:lnTo>
                <a:lnTo>
                  <a:pt x="24002" y="36484"/>
                </a:lnTo>
                <a:lnTo>
                  <a:pt x="25923" y="31668"/>
                </a:lnTo>
                <a:lnTo>
                  <a:pt x="27843" y="27828"/>
                </a:lnTo>
                <a:lnTo>
                  <a:pt x="30723" y="23987"/>
                </a:lnTo>
                <a:lnTo>
                  <a:pt x="34564" y="21107"/>
                </a:lnTo>
                <a:lnTo>
                  <a:pt x="38404" y="19202"/>
                </a:lnTo>
                <a:lnTo>
                  <a:pt x="42245" y="17266"/>
                </a:lnTo>
                <a:lnTo>
                  <a:pt x="47045" y="16322"/>
                </a:lnTo>
                <a:lnTo>
                  <a:pt x="59512" y="16322"/>
                </a:lnTo>
                <a:lnTo>
                  <a:pt x="64312" y="17266"/>
                </a:lnTo>
                <a:lnTo>
                  <a:pt x="68153" y="20162"/>
                </a:lnTo>
                <a:lnTo>
                  <a:pt x="72953" y="22082"/>
                </a:lnTo>
                <a:lnTo>
                  <a:pt x="75834" y="24947"/>
                </a:lnTo>
                <a:lnTo>
                  <a:pt x="78714" y="28788"/>
                </a:lnTo>
                <a:lnTo>
                  <a:pt x="80634" y="32644"/>
                </a:lnTo>
                <a:lnTo>
                  <a:pt x="82555" y="37444"/>
                </a:lnTo>
                <a:lnTo>
                  <a:pt x="83515" y="42230"/>
                </a:lnTo>
                <a:lnTo>
                  <a:pt x="84475" y="47030"/>
                </a:lnTo>
                <a:lnTo>
                  <a:pt x="85435" y="52791"/>
                </a:lnTo>
                <a:lnTo>
                  <a:pt x="85435" y="64312"/>
                </a:lnTo>
                <a:lnTo>
                  <a:pt x="84475" y="70073"/>
                </a:lnTo>
                <a:lnTo>
                  <a:pt x="83515" y="74874"/>
                </a:lnTo>
                <a:lnTo>
                  <a:pt x="82555" y="80634"/>
                </a:lnTo>
                <a:lnTo>
                  <a:pt x="79674" y="84475"/>
                </a:lnTo>
                <a:lnTo>
                  <a:pt x="77754" y="88315"/>
                </a:lnTo>
                <a:lnTo>
                  <a:pt x="74874" y="92156"/>
                </a:lnTo>
                <a:lnTo>
                  <a:pt x="71033" y="95036"/>
                </a:lnTo>
                <a:lnTo>
                  <a:pt x="67193" y="96956"/>
                </a:lnTo>
                <a:lnTo>
                  <a:pt x="63352" y="98877"/>
                </a:lnTo>
                <a:lnTo>
                  <a:pt x="58552" y="99837"/>
                </a:lnTo>
                <a:lnTo>
                  <a:pt x="46085" y="99837"/>
                </a:lnTo>
                <a:lnTo>
                  <a:pt x="41269" y="98877"/>
                </a:lnTo>
                <a:lnTo>
                  <a:pt x="37444" y="96956"/>
                </a:lnTo>
                <a:lnTo>
                  <a:pt x="32644" y="94076"/>
                </a:lnTo>
                <a:lnTo>
                  <a:pt x="29763" y="91196"/>
                </a:lnTo>
                <a:lnTo>
                  <a:pt x="26883" y="87355"/>
                </a:lnTo>
                <a:lnTo>
                  <a:pt x="28803" y="112318"/>
                </a:lnTo>
                <a:lnTo>
                  <a:pt x="35524" y="115183"/>
                </a:lnTo>
                <a:lnTo>
                  <a:pt x="43205" y="116159"/>
                </a:lnTo>
                <a:lnTo>
                  <a:pt x="60472" y="116159"/>
                </a:lnTo>
                <a:lnTo>
                  <a:pt x="68153" y="115183"/>
                </a:lnTo>
                <a:lnTo>
                  <a:pt x="74874" y="112318"/>
                </a:lnTo>
                <a:lnTo>
                  <a:pt x="81594" y="108478"/>
                </a:lnTo>
                <a:lnTo>
                  <a:pt x="87355" y="104637"/>
                </a:lnTo>
                <a:lnTo>
                  <a:pt x="92156" y="99837"/>
                </a:lnTo>
                <a:lnTo>
                  <a:pt x="96956" y="94076"/>
                </a:lnTo>
                <a:lnTo>
                  <a:pt x="99837" y="88315"/>
                </a:lnTo>
                <a:lnTo>
                  <a:pt x="102717" y="80634"/>
                </a:lnTo>
                <a:lnTo>
                  <a:pt x="104637" y="73913"/>
                </a:lnTo>
                <a:lnTo>
                  <a:pt x="105597" y="65272"/>
                </a:lnTo>
                <a:lnTo>
                  <a:pt x="105597" y="47990"/>
                </a:lnTo>
                <a:lnTo>
                  <a:pt x="104637" y="40325"/>
                </a:lnTo>
                <a:lnTo>
                  <a:pt x="102717" y="33604"/>
                </a:lnTo>
                <a:lnTo>
                  <a:pt x="99837" y="25923"/>
                </a:lnTo>
                <a:lnTo>
                  <a:pt x="96956" y="20162"/>
                </a:lnTo>
                <a:lnTo>
                  <a:pt x="93116" y="15361"/>
                </a:lnTo>
                <a:lnTo>
                  <a:pt x="88315" y="10561"/>
                </a:lnTo>
                <a:lnTo>
                  <a:pt x="83515" y="6720"/>
                </a:lnTo>
                <a:lnTo>
                  <a:pt x="76794" y="3840"/>
                </a:lnTo>
                <a:lnTo>
                  <a:pt x="70073" y="1920"/>
                </a:lnTo>
                <a:lnTo>
                  <a:pt x="62392" y="0"/>
                </a:lnTo>
                <a:lnTo>
                  <a:pt x="45110" y="0"/>
                </a:lnTo>
                <a:lnTo>
                  <a:pt x="37444" y="1920"/>
                </a:lnTo>
                <a:lnTo>
                  <a:pt x="30723" y="4800"/>
                </a:lnTo>
                <a:lnTo>
                  <a:pt x="23042" y="7680"/>
                </a:lnTo>
                <a:lnTo>
                  <a:pt x="18242" y="11521"/>
                </a:lnTo>
                <a:lnTo>
                  <a:pt x="13441" y="17266"/>
                </a:lnTo>
                <a:lnTo>
                  <a:pt x="8641" y="22082"/>
                </a:lnTo>
                <a:lnTo>
                  <a:pt x="5760" y="28788"/>
                </a:lnTo>
                <a:lnTo>
                  <a:pt x="2880" y="35509"/>
                </a:lnTo>
                <a:lnTo>
                  <a:pt x="960" y="43190"/>
                </a:lnTo>
                <a:lnTo>
                  <a:pt x="0" y="50871"/>
                </a:lnTo>
                <a:lnTo>
                  <a:pt x="0" y="5951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0" name="object 430"/>
          <p:cNvSpPr/>
          <p:nvPr/>
        </p:nvSpPr>
        <p:spPr>
          <a:xfrm>
            <a:off x="5272399" y="1071097"/>
            <a:ext cx="7680" cy="43205"/>
          </a:xfrm>
          <a:custGeom>
            <a:avLst/>
            <a:gdLst/>
            <a:ahLst/>
            <a:cxnLst/>
            <a:rect l="l" t="t" r="r" b="b"/>
            <a:pathLst>
              <a:path w="7680" h="43205">
                <a:moveTo>
                  <a:pt x="5760" y="18242"/>
                </a:moveTo>
                <a:lnTo>
                  <a:pt x="3840" y="14401"/>
                </a:lnTo>
                <a:lnTo>
                  <a:pt x="1920" y="10561"/>
                </a:lnTo>
                <a:lnTo>
                  <a:pt x="960" y="4800"/>
                </a:lnTo>
                <a:lnTo>
                  <a:pt x="0" y="0"/>
                </a:lnTo>
                <a:lnTo>
                  <a:pt x="960" y="40325"/>
                </a:lnTo>
                <a:lnTo>
                  <a:pt x="7680" y="43205"/>
                </a:lnTo>
                <a:lnTo>
                  <a:pt x="5760" y="182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1" name="object 431"/>
          <p:cNvSpPr/>
          <p:nvPr/>
        </p:nvSpPr>
        <p:spPr>
          <a:xfrm>
            <a:off x="5378958" y="953018"/>
            <a:ext cx="96956" cy="165125"/>
          </a:xfrm>
          <a:custGeom>
            <a:avLst/>
            <a:gdLst/>
            <a:ahLst/>
            <a:cxnLst/>
            <a:rect l="l" t="t" r="r" b="b"/>
            <a:pathLst>
              <a:path w="96956" h="165125">
                <a:moveTo>
                  <a:pt x="960" y="123840"/>
                </a:moveTo>
                <a:lnTo>
                  <a:pt x="1920" y="130561"/>
                </a:lnTo>
                <a:lnTo>
                  <a:pt x="3840" y="137281"/>
                </a:lnTo>
                <a:lnTo>
                  <a:pt x="5760" y="143042"/>
                </a:lnTo>
                <a:lnTo>
                  <a:pt x="9601" y="148803"/>
                </a:lnTo>
                <a:lnTo>
                  <a:pt x="13441" y="153603"/>
                </a:lnTo>
                <a:lnTo>
                  <a:pt x="17282" y="157444"/>
                </a:lnTo>
                <a:lnTo>
                  <a:pt x="23027" y="160324"/>
                </a:lnTo>
                <a:lnTo>
                  <a:pt x="21122" y="121920"/>
                </a:lnTo>
                <a:lnTo>
                  <a:pt x="20162" y="117119"/>
                </a:lnTo>
                <a:lnTo>
                  <a:pt x="20162" y="96956"/>
                </a:lnTo>
                <a:lnTo>
                  <a:pt x="21122" y="92156"/>
                </a:lnTo>
                <a:lnTo>
                  <a:pt x="22067" y="86410"/>
                </a:lnTo>
                <a:lnTo>
                  <a:pt x="24003" y="82570"/>
                </a:lnTo>
                <a:lnTo>
                  <a:pt x="25908" y="78729"/>
                </a:lnTo>
                <a:lnTo>
                  <a:pt x="27843" y="74889"/>
                </a:lnTo>
                <a:lnTo>
                  <a:pt x="30708" y="72009"/>
                </a:lnTo>
                <a:lnTo>
                  <a:pt x="34549" y="69128"/>
                </a:lnTo>
                <a:lnTo>
                  <a:pt x="38389" y="67208"/>
                </a:lnTo>
                <a:lnTo>
                  <a:pt x="42230" y="66233"/>
                </a:lnTo>
                <a:lnTo>
                  <a:pt x="52791" y="66233"/>
                </a:lnTo>
                <a:lnTo>
                  <a:pt x="57591" y="68168"/>
                </a:lnTo>
                <a:lnTo>
                  <a:pt x="62392" y="71048"/>
                </a:lnTo>
                <a:lnTo>
                  <a:pt x="67193" y="74889"/>
                </a:lnTo>
                <a:lnTo>
                  <a:pt x="71993" y="79674"/>
                </a:lnTo>
                <a:lnTo>
                  <a:pt x="77754" y="85450"/>
                </a:lnTo>
                <a:lnTo>
                  <a:pt x="77754" y="127680"/>
                </a:lnTo>
                <a:lnTo>
                  <a:pt x="74874" y="131521"/>
                </a:lnTo>
                <a:lnTo>
                  <a:pt x="71993" y="135361"/>
                </a:lnTo>
                <a:lnTo>
                  <a:pt x="69113" y="138242"/>
                </a:lnTo>
                <a:lnTo>
                  <a:pt x="66233" y="140162"/>
                </a:lnTo>
                <a:lnTo>
                  <a:pt x="63352" y="142082"/>
                </a:lnTo>
                <a:lnTo>
                  <a:pt x="61432" y="144002"/>
                </a:lnTo>
                <a:lnTo>
                  <a:pt x="58552" y="145923"/>
                </a:lnTo>
                <a:lnTo>
                  <a:pt x="55671" y="146883"/>
                </a:lnTo>
                <a:lnTo>
                  <a:pt x="53751" y="147843"/>
                </a:lnTo>
                <a:lnTo>
                  <a:pt x="50871" y="148803"/>
                </a:lnTo>
                <a:lnTo>
                  <a:pt x="41269" y="148803"/>
                </a:lnTo>
                <a:lnTo>
                  <a:pt x="36469" y="147843"/>
                </a:lnTo>
                <a:lnTo>
                  <a:pt x="33588" y="144962"/>
                </a:lnTo>
                <a:lnTo>
                  <a:pt x="29748" y="143042"/>
                </a:lnTo>
                <a:lnTo>
                  <a:pt x="26868" y="139202"/>
                </a:lnTo>
                <a:lnTo>
                  <a:pt x="28788" y="164150"/>
                </a:lnTo>
                <a:lnTo>
                  <a:pt x="34549" y="165125"/>
                </a:lnTo>
                <a:lnTo>
                  <a:pt x="49911" y="165125"/>
                </a:lnTo>
                <a:lnTo>
                  <a:pt x="56631" y="163205"/>
                </a:lnTo>
                <a:lnTo>
                  <a:pt x="62392" y="160324"/>
                </a:lnTo>
                <a:lnTo>
                  <a:pt x="68153" y="156484"/>
                </a:lnTo>
                <a:lnTo>
                  <a:pt x="73913" y="151683"/>
                </a:lnTo>
                <a:lnTo>
                  <a:pt x="79674" y="145923"/>
                </a:lnTo>
                <a:lnTo>
                  <a:pt x="79674" y="161284"/>
                </a:lnTo>
                <a:lnTo>
                  <a:pt x="80634" y="161284"/>
                </a:lnTo>
                <a:lnTo>
                  <a:pt x="80634" y="162245"/>
                </a:lnTo>
                <a:lnTo>
                  <a:pt x="81594" y="163205"/>
                </a:lnTo>
                <a:lnTo>
                  <a:pt x="84475" y="163205"/>
                </a:lnTo>
                <a:lnTo>
                  <a:pt x="85435" y="164150"/>
                </a:lnTo>
                <a:lnTo>
                  <a:pt x="90236" y="164150"/>
                </a:lnTo>
                <a:lnTo>
                  <a:pt x="91196" y="163205"/>
                </a:lnTo>
                <a:lnTo>
                  <a:pt x="95036" y="163205"/>
                </a:lnTo>
                <a:lnTo>
                  <a:pt x="95996" y="162245"/>
                </a:lnTo>
                <a:lnTo>
                  <a:pt x="96956" y="161284"/>
                </a:lnTo>
                <a:lnTo>
                  <a:pt x="96956" y="2880"/>
                </a:lnTo>
                <a:lnTo>
                  <a:pt x="95996" y="1920"/>
                </a:lnTo>
                <a:lnTo>
                  <a:pt x="95996" y="960"/>
                </a:lnTo>
                <a:lnTo>
                  <a:pt x="92156" y="960"/>
                </a:lnTo>
                <a:lnTo>
                  <a:pt x="90236" y="0"/>
                </a:lnTo>
                <a:lnTo>
                  <a:pt x="83515" y="0"/>
                </a:lnTo>
                <a:lnTo>
                  <a:pt x="82555" y="960"/>
                </a:lnTo>
                <a:lnTo>
                  <a:pt x="78714" y="960"/>
                </a:lnTo>
                <a:lnTo>
                  <a:pt x="77754" y="1920"/>
                </a:lnTo>
                <a:lnTo>
                  <a:pt x="77754" y="65288"/>
                </a:lnTo>
                <a:lnTo>
                  <a:pt x="71993" y="59527"/>
                </a:lnTo>
                <a:lnTo>
                  <a:pt x="67193" y="55686"/>
                </a:lnTo>
                <a:lnTo>
                  <a:pt x="62392" y="53766"/>
                </a:lnTo>
                <a:lnTo>
                  <a:pt x="56631" y="50886"/>
                </a:lnTo>
                <a:lnTo>
                  <a:pt x="51831" y="48966"/>
                </a:lnTo>
                <a:lnTo>
                  <a:pt x="37429" y="48966"/>
                </a:lnTo>
                <a:lnTo>
                  <a:pt x="31683" y="50886"/>
                </a:lnTo>
                <a:lnTo>
                  <a:pt x="25908" y="53766"/>
                </a:lnTo>
                <a:lnTo>
                  <a:pt x="20162" y="56647"/>
                </a:lnTo>
                <a:lnTo>
                  <a:pt x="15346" y="60487"/>
                </a:lnTo>
                <a:lnTo>
                  <a:pt x="11506" y="65288"/>
                </a:lnTo>
                <a:lnTo>
                  <a:pt x="7680" y="70073"/>
                </a:lnTo>
                <a:lnTo>
                  <a:pt x="4800" y="76794"/>
                </a:lnTo>
                <a:lnTo>
                  <a:pt x="2880" y="84475"/>
                </a:lnTo>
                <a:lnTo>
                  <a:pt x="960" y="91196"/>
                </a:lnTo>
                <a:lnTo>
                  <a:pt x="0" y="99837"/>
                </a:lnTo>
                <a:lnTo>
                  <a:pt x="0" y="116159"/>
                </a:lnTo>
                <a:lnTo>
                  <a:pt x="960" y="12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2" name="object 432"/>
          <p:cNvSpPr/>
          <p:nvPr/>
        </p:nvSpPr>
        <p:spPr>
          <a:xfrm>
            <a:off x="5400080" y="1074938"/>
            <a:ext cx="7665" cy="42230"/>
          </a:xfrm>
          <a:custGeom>
            <a:avLst/>
            <a:gdLst/>
            <a:ahLst/>
            <a:cxnLst/>
            <a:rect l="l" t="t" r="r" b="b"/>
            <a:pathLst>
              <a:path w="7665" h="42230">
                <a:moveTo>
                  <a:pt x="5745" y="17282"/>
                </a:moveTo>
                <a:lnTo>
                  <a:pt x="3840" y="13441"/>
                </a:lnTo>
                <a:lnTo>
                  <a:pt x="1905" y="9601"/>
                </a:lnTo>
                <a:lnTo>
                  <a:pt x="944" y="4800"/>
                </a:lnTo>
                <a:lnTo>
                  <a:pt x="0" y="0"/>
                </a:lnTo>
                <a:lnTo>
                  <a:pt x="1905" y="38404"/>
                </a:lnTo>
                <a:lnTo>
                  <a:pt x="7665" y="42230"/>
                </a:lnTo>
                <a:lnTo>
                  <a:pt x="5745" y="172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3" name="object 433"/>
          <p:cNvSpPr/>
          <p:nvPr/>
        </p:nvSpPr>
        <p:spPr>
          <a:xfrm>
            <a:off x="5502783" y="1001984"/>
            <a:ext cx="74889" cy="116159"/>
          </a:xfrm>
          <a:custGeom>
            <a:avLst/>
            <a:gdLst/>
            <a:ahLst/>
            <a:cxnLst/>
            <a:rect l="l" t="t" r="r" b="b"/>
            <a:pathLst>
              <a:path w="74889" h="116159">
                <a:moveTo>
                  <a:pt x="960" y="102717"/>
                </a:moveTo>
                <a:lnTo>
                  <a:pt x="960" y="104637"/>
                </a:lnTo>
                <a:lnTo>
                  <a:pt x="1935" y="105597"/>
                </a:lnTo>
                <a:lnTo>
                  <a:pt x="1935" y="106558"/>
                </a:lnTo>
                <a:lnTo>
                  <a:pt x="2880" y="107518"/>
                </a:lnTo>
                <a:lnTo>
                  <a:pt x="3840" y="108478"/>
                </a:lnTo>
                <a:lnTo>
                  <a:pt x="4800" y="109438"/>
                </a:lnTo>
                <a:lnTo>
                  <a:pt x="6720" y="110398"/>
                </a:lnTo>
                <a:lnTo>
                  <a:pt x="8641" y="111358"/>
                </a:lnTo>
                <a:lnTo>
                  <a:pt x="11521" y="112318"/>
                </a:lnTo>
                <a:lnTo>
                  <a:pt x="13441" y="113278"/>
                </a:lnTo>
                <a:lnTo>
                  <a:pt x="16322" y="114239"/>
                </a:lnTo>
                <a:lnTo>
                  <a:pt x="19202" y="115183"/>
                </a:lnTo>
                <a:lnTo>
                  <a:pt x="23042" y="115183"/>
                </a:lnTo>
                <a:lnTo>
                  <a:pt x="26883" y="116159"/>
                </a:lnTo>
                <a:lnTo>
                  <a:pt x="40325" y="116159"/>
                </a:lnTo>
                <a:lnTo>
                  <a:pt x="45125" y="115183"/>
                </a:lnTo>
                <a:lnTo>
                  <a:pt x="50886" y="114239"/>
                </a:lnTo>
                <a:lnTo>
                  <a:pt x="55686" y="112318"/>
                </a:lnTo>
                <a:lnTo>
                  <a:pt x="60487" y="110398"/>
                </a:lnTo>
                <a:lnTo>
                  <a:pt x="63367" y="107518"/>
                </a:lnTo>
                <a:lnTo>
                  <a:pt x="67208" y="104637"/>
                </a:lnTo>
                <a:lnTo>
                  <a:pt x="70088" y="100797"/>
                </a:lnTo>
                <a:lnTo>
                  <a:pt x="72009" y="96956"/>
                </a:lnTo>
                <a:lnTo>
                  <a:pt x="73929" y="92156"/>
                </a:lnTo>
                <a:lnTo>
                  <a:pt x="74889" y="87355"/>
                </a:lnTo>
                <a:lnTo>
                  <a:pt x="74889" y="73913"/>
                </a:lnTo>
                <a:lnTo>
                  <a:pt x="72969" y="71033"/>
                </a:lnTo>
                <a:lnTo>
                  <a:pt x="71048" y="67193"/>
                </a:lnTo>
                <a:lnTo>
                  <a:pt x="69128" y="64312"/>
                </a:lnTo>
                <a:lnTo>
                  <a:pt x="67208" y="62392"/>
                </a:lnTo>
                <a:lnTo>
                  <a:pt x="64328" y="59512"/>
                </a:lnTo>
                <a:lnTo>
                  <a:pt x="61447" y="57591"/>
                </a:lnTo>
                <a:lnTo>
                  <a:pt x="58567" y="56631"/>
                </a:lnTo>
                <a:lnTo>
                  <a:pt x="54726" y="54711"/>
                </a:lnTo>
                <a:lnTo>
                  <a:pt x="51846" y="52791"/>
                </a:lnTo>
                <a:lnTo>
                  <a:pt x="48006" y="51831"/>
                </a:lnTo>
                <a:lnTo>
                  <a:pt x="45125" y="49910"/>
                </a:lnTo>
                <a:lnTo>
                  <a:pt x="42245" y="48950"/>
                </a:lnTo>
                <a:lnTo>
                  <a:pt x="38404" y="47990"/>
                </a:lnTo>
                <a:lnTo>
                  <a:pt x="35524" y="47030"/>
                </a:lnTo>
                <a:lnTo>
                  <a:pt x="32644" y="45110"/>
                </a:lnTo>
                <a:lnTo>
                  <a:pt x="29763" y="44165"/>
                </a:lnTo>
                <a:lnTo>
                  <a:pt x="27843" y="42230"/>
                </a:lnTo>
                <a:lnTo>
                  <a:pt x="24963" y="40325"/>
                </a:lnTo>
                <a:lnTo>
                  <a:pt x="24003" y="38389"/>
                </a:lnTo>
                <a:lnTo>
                  <a:pt x="22082" y="36484"/>
                </a:lnTo>
                <a:lnTo>
                  <a:pt x="21122" y="33604"/>
                </a:lnTo>
                <a:lnTo>
                  <a:pt x="21122" y="28788"/>
                </a:lnTo>
                <a:lnTo>
                  <a:pt x="22082" y="25923"/>
                </a:lnTo>
                <a:lnTo>
                  <a:pt x="23042" y="23987"/>
                </a:lnTo>
                <a:lnTo>
                  <a:pt x="24003" y="23042"/>
                </a:lnTo>
                <a:lnTo>
                  <a:pt x="24963" y="21107"/>
                </a:lnTo>
                <a:lnTo>
                  <a:pt x="25923" y="19202"/>
                </a:lnTo>
                <a:lnTo>
                  <a:pt x="27843" y="18242"/>
                </a:lnTo>
                <a:lnTo>
                  <a:pt x="29763" y="17266"/>
                </a:lnTo>
                <a:lnTo>
                  <a:pt x="32644" y="16322"/>
                </a:lnTo>
                <a:lnTo>
                  <a:pt x="35524" y="15361"/>
                </a:lnTo>
                <a:lnTo>
                  <a:pt x="48006" y="15361"/>
                </a:lnTo>
                <a:lnTo>
                  <a:pt x="50886" y="16322"/>
                </a:lnTo>
                <a:lnTo>
                  <a:pt x="53766" y="17266"/>
                </a:lnTo>
                <a:lnTo>
                  <a:pt x="56647" y="18242"/>
                </a:lnTo>
                <a:lnTo>
                  <a:pt x="58567" y="19202"/>
                </a:lnTo>
                <a:lnTo>
                  <a:pt x="60487" y="20162"/>
                </a:lnTo>
                <a:lnTo>
                  <a:pt x="62407" y="21107"/>
                </a:lnTo>
                <a:lnTo>
                  <a:pt x="63367" y="22082"/>
                </a:lnTo>
                <a:lnTo>
                  <a:pt x="65288" y="23042"/>
                </a:lnTo>
                <a:lnTo>
                  <a:pt x="68168" y="23042"/>
                </a:lnTo>
                <a:lnTo>
                  <a:pt x="69128" y="22082"/>
                </a:lnTo>
                <a:lnTo>
                  <a:pt x="69128" y="21107"/>
                </a:lnTo>
                <a:lnTo>
                  <a:pt x="70088" y="20162"/>
                </a:lnTo>
                <a:lnTo>
                  <a:pt x="70088" y="12481"/>
                </a:lnTo>
                <a:lnTo>
                  <a:pt x="69128" y="11521"/>
                </a:lnTo>
                <a:lnTo>
                  <a:pt x="69128" y="8641"/>
                </a:lnTo>
                <a:lnTo>
                  <a:pt x="68168" y="8641"/>
                </a:lnTo>
                <a:lnTo>
                  <a:pt x="68168" y="7680"/>
                </a:lnTo>
                <a:lnTo>
                  <a:pt x="67208" y="7680"/>
                </a:lnTo>
                <a:lnTo>
                  <a:pt x="66248" y="6720"/>
                </a:lnTo>
                <a:lnTo>
                  <a:pt x="65288" y="5760"/>
                </a:lnTo>
                <a:lnTo>
                  <a:pt x="63367" y="4800"/>
                </a:lnTo>
                <a:lnTo>
                  <a:pt x="61447" y="3840"/>
                </a:lnTo>
                <a:lnTo>
                  <a:pt x="59527" y="3840"/>
                </a:lnTo>
                <a:lnTo>
                  <a:pt x="57607" y="2880"/>
                </a:lnTo>
                <a:lnTo>
                  <a:pt x="55686" y="1920"/>
                </a:lnTo>
                <a:lnTo>
                  <a:pt x="52806" y="1920"/>
                </a:lnTo>
                <a:lnTo>
                  <a:pt x="49926" y="960"/>
                </a:lnTo>
                <a:lnTo>
                  <a:pt x="47045" y="960"/>
                </a:lnTo>
                <a:lnTo>
                  <a:pt x="44165" y="0"/>
                </a:lnTo>
                <a:lnTo>
                  <a:pt x="35524" y="0"/>
                </a:lnTo>
                <a:lnTo>
                  <a:pt x="29763" y="960"/>
                </a:lnTo>
                <a:lnTo>
                  <a:pt x="24963" y="2880"/>
                </a:lnTo>
                <a:lnTo>
                  <a:pt x="20162" y="4800"/>
                </a:lnTo>
                <a:lnTo>
                  <a:pt x="15361" y="6720"/>
                </a:lnTo>
                <a:lnTo>
                  <a:pt x="12481" y="9601"/>
                </a:lnTo>
                <a:lnTo>
                  <a:pt x="9601" y="12481"/>
                </a:lnTo>
                <a:lnTo>
                  <a:pt x="6720" y="16322"/>
                </a:lnTo>
                <a:lnTo>
                  <a:pt x="5775" y="20162"/>
                </a:lnTo>
                <a:lnTo>
                  <a:pt x="3840" y="23987"/>
                </a:lnTo>
                <a:lnTo>
                  <a:pt x="2880" y="27828"/>
                </a:lnTo>
                <a:lnTo>
                  <a:pt x="2880" y="36484"/>
                </a:lnTo>
                <a:lnTo>
                  <a:pt x="3840" y="40325"/>
                </a:lnTo>
                <a:lnTo>
                  <a:pt x="4800" y="44165"/>
                </a:lnTo>
                <a:lnTo>
                  <a:pt x="6720" y="47030"/>
                </a:lnTo>
                <a:lnTo>
                  <a:pt x="8641" y="49910"/>
                </a:lnTo>
                <a:lnTo>
                  <a:pt x="11521" y="52791"/>
                </a:lnTo>
                <a:lnTo>
                  <a:pt x="14401" y="54711"/>
                </a:lnTo>
                <a:lnTo>
                  <a:pt x="16322" y="56631"/>
                </a:lnTo>
                <a:lnTo>
                  <a:pt x="20162" y="58552"/>
                </a:lnTo>
                <a:lnTo>
                  <a:pt x="23042" y="60472"/>
                </a:lnTo>
                <a:lnTo>
                  <a:pt x="25923" y="61432"/>
                </a:lnTo>
                <a:lnTo>
                  <a:pt x="29763" y="63352"/>
                </a:lnTo>
                <a:lnTo>
                  <a:pt x="32644" y="64312"/>
                </a:lnTo>
                <a:lnTo>
                  <a:pt x="36484" y="65272"/>
                </a:lnTo>
                <a:lnTo>
                  <a:pt x="39364" y="67193"/>
                </a:lnTo>
                <a:lnTo>
                  <a:pt x="42245" y="68153"/>
                </a:lnTo>
                <a:lnTo>
                  <a:pt x="45125" y="69113"/>
                </a:lnTo>
                <a:lnTo>
                  <a:pt x="48006" y="71033"/>
                </a:lnTo>
                <a:lnTo>
                  <a:pt x="49926" y="72953"/>
                </a:lnTo>
                <a:lnTo>
                  <a:pt x="52806" y="74874"/>
                </a:lnTo>
                <a:lnTo>
                  <a:pt x="53766" y="76794"/>
                </a:lnTo>
                <a:lnTo>
                  <a:pt x="55686" y="78714"/>
                </a:lnTo>
                <a:lnTo>
                  <a:pt x="55686" y="89275"/>
                </a:lnTo>
                <a:lnTo>
                  <a:pt x="54726" y="91196"/>
                </a:lnTo>
                <a:lnTo>
                  <a:pt x="53766" y="93116"/>
                </a:lnTo>
                <a:lnTo>
                  <a:pt x="51846" y="95036"/>
                </a:lnTo>
                <a:lnTo>
                  <a:pt x="49926" y="96956"/>
                </a:lnTo>
                <a:lnTo>
                  <a:pt x="48006" y="97916"/>
                </a:lnTo>
                <a:lnTo>
                  <a:pt x="46085" y="98877"/>
                </a:lnTo>
                <a:lnTo>
                  <a:pt x="43205" y="99837"/>
                </a:lnTo>
                <a:lnTo>
                  <a:pt x="40325" y="100797"/>
                </a:lnTo>
                <a:lnTo>
                  <a:pt x="29763" y="100797"/>
                </a:lnTo>
                <a:lnTo>
                  <a:pt x="25923" y="99837"/>
                </a:lnTo>
                <a:lnTo>
                  <a:pt x="22082" y="98877"/>
                </a:lnTo>
                <a:lnTo>
                  <a:pt x="19202" y="97916"/>
                </a:lnTo>
                <a:lnTo>
                  <a:pt x="16322" y="96956"/>
                </a:lnTo>
                <a:lnTo>
                  <a:pt x="13441" y="95996"/>
                </a:lnTo>
                <a:lnTo>
                  <a:pt x="11521" y="94076"/>
                </a:lnTo>
                <a:lnTo>
                  <a:pt x="8641" y="93116"/>
                </a:lnTo>
                <a:lnTo>
                  <a:pt x="7680" y="92156"/>
                </a:lnTo>
                <a:lnTo>
                  <a:pt x="5775" y="91196"/>
                </a:lnTo>
                <a:lnTo>
                  <a:pt x="1935" y="91196"/>
                </a:lnTo>
                <a:lnTo>
                  <a:pt x="1935" y="92156"/>
                </a:lnTo>
                <a:lnTo>
                  <a:pt x="960" y="92156"/>
                </a:lnTo>
                <a:lnTo>
                  <a:pt x="960" y="95036"/>
                </a:lnTo>
                <a:lnTo>
                  <a:pt x="0" y="95996"/>
                </a:lnTo>
                <a:lnTo>
                  <a:pt x="0" y="100797"/>
                </a:lnTo>
                <a:lnTo>
                  <a:pt x="960" y="10271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4" name="object 434"/>
          <p:cNvSpPr/>
          <p:nvPr/>
        </p:nvSpPr>
        <p:spPr>
          <a:xfrm>
            <a:off x="5593019" y="952058"/>
            <a:ext cx="79689" cy="59527"/>
          </a:xfrm>
          <a:custGeom>
            <a:avLst/>
            <a:gdLst/>
            <a:ahLst/>
            <a:cxnLst/>
            <a:rect l="l" t="t" r="r" b="b"/>
            <a:pathLst>
              <a:path w="79689" h="59527">
                <a:moveTo>
                  <a:pt x="13456" y="57607"/>
                </a:moveTo>
                <a:lnTo>
                  <a:pt x="14401" y="56647"/>
                </a:lnTo>
                <a:lnTo>
                  <a:pt x="30723" y="32644"/>
                </a:lnTo>
                <a:lnTo>
                  <a:pt x="31683" y="30723"/>
                </a:lnTo>
                <a:lnTo>
                  <a:pt x="32644" y="28803"/>
                </a:lnTo>
                <a:lnTo>
                  <a:pt x="33604" y="26883"/>
                </a:lnTo>
                <a:lnTo>
                  <a:pt x="34564" y="24963"/>
                </a:lnTo>
                <a:lnTo>
                  <a:pt x="35524" y="23042"/>
                </a:lnTo>
                <a:lnTo>
                  <a:pt x="35524" y="22082"/>
                </a:lnTo>
                <a:lnTo>
                  <a:pt x="36484" y="20162"/>
                </a:lnTo>
                <a:lnTo>
                  <a:pt x="36484" y="18242"/>
                </a:lnTo>
                <a:lnTo>
                  <a:pt x="37444" y="16322"/>
                </a:lnTo>
                <a:lnTo>
                  <a:pt x="37444" y="5760"/>
                </a:lnTo>
                <a:lnTo>
                  <a:pt x="36484" y="4800"/>
                </a:lnTo>
                <a:lnTo>
                  <a:pt x="36484" y="2880"/>
                </a:lnTo>
                <a:lnTo>
                  <a:pt x="35524" y="1920"/>
                </a:lnTo>
                <a:lnTo>
                  <a:pt x="34564" y="1920"/>
                </a:lnTo>
                <a:lnTo>
                  <a:pt x="33604" y="960"/>
                </a:lnTo>
                <a:lnTo>
                  <a:pt x="32644" y="0"/>
                </a:lnTo>
                <a:lnTo>
                  <a:pt x="20162" y="0"/>
                </a:lnTo>
                <a:lnTo>
                  <a:pt x="19202" y="960"/>
                </a:lnTo>
                <a:lnTo>
                  <a:pt x="18242" y="1920"/>
                </a:lnTo>
                <a:lnTo>
                  <a:pt x="17282" y="1920"/>
                </a:lnTo>
                <a:lnTo>
                  <a:pt x="16322" y="2880"/>
                </a:lnTo>
                <a:lnTo>
                  <a:pt x="16322" y="4800"/>
                </a:lnTo>
                <a:lnTo>
                  <a:pt x="15361" y="5760"/>
                </a:lnTo>
                <a:lnTo>
                  <a:pt x="15361" y="24003"/>
                </a:lnTo>
                <a:lnTo>
                  <a:pt x="0" y="56647"/>
                </a:lnTo>
                <a:lnTo>
                  <a:pt x="0" y="59527"/>
                </a:lnTo>
                <a:lnTo>
                  <a:pt x="11521" y="59527"/>
                </a:lnTo>
                <a:lnTo>
                  <a:pt x="12481" y="58567"/>
                </a:lnTo>
                <a:lnTo>
                  <a:pt x="13456" y="58567"/>
                </a:lnTo>
                <a:lnTo>
                  <a:pt x="13456" y="57607"/>
                </a:lnTo>
                <a:close/>
              </a:path>
              <a:path w="79689" h="59527">
                <a:moveTo>
                  <a:pt x="55686" y="57607"/>
                </a:moveTo>
                <a:lnTo>
                  <a:pt x="56647" y="56647"/>
                </a:lnTo>
                <a:lnTo>
                  <a:pt x="72969" y="32644"/>
                </a:lnTo>
                <a:lnTo>
                  <a:pt x="73929" y="30723"/>
                </a:lnTo>
                <a:lnTo>
                  <a:pt x="74889" y="28803"/>
                </a:lnTo>
                <a:lnTo>
                  <a:pt x="75849" y="26883"/>
                </a:lnTo>
                <a:lnTo>
                  <a:pt x="76809" y="24963"/>
                </a:lnTo>
                <a:lnTo>
                  <a:pt x="77769" y="23042"/>
                </a:lnTo>
                <a:lnTo>
                  <a:pt x="77769" y="22082"/>
                </a:lnTo>
                <a:lnTo>
                  <a:pt x="78729" y="20162"/>
                </a:lnTo>
                <a:lnTo>
                  <a:pt x="78729" y="16322"/>
                </a:lnTo>
                <a:lnTo>
                  <a:pt x="79689" y="13441"/>
                </a:lnTo>
                <a:lnTo>
                  <a:pt x="79689" y="6720"/>
                </a:lnTo>
                <a:lnTo>
                  <a:pt x="78729" y="5760"/>
                </a:lnTo>
                <a:lnTo>
                  <a:pt x="78729" y="4800"/>
                </a:lnTo>
                <a:lnTo>
                  <a:pt x="77769" y="2880"/>
                </a:lnTo>
                <a:lnTo>
                  <a:pt x="77769" y="1920"/>
                </a:lnTo>
                <a:lnTo>
                  <a:pt x="76809" y="1920"/>
                </a:lnTo>
                <a:lnTo>
                  <a:pt x="75849" y="960"/>
                </a:lnTo>
                <a:lnTo>
                  <a:pt x="74889" y="0"/>
                </a:lnTo>
                <a:lnTo>
                  <a:pt x="62407" y="0"/>
                </a:lnTo>
                <a:lnTo>
                  <a:pt x="61447" y="960"/>
                </a:lnTo>
                <a:lnTo>
                  <a:pt x="60487" y="1920"/>
                </a:lnTo>
                <a:lnTo>
                  <a:pt x="59527" y="1920"/>
                </a:lnTo>
                <a:lnTo>
                  <a:pt x="58567" y="2880"/>
                </a:lnTo>
                <a:lnTo>
                  <a:pt x="58567" y="4800"/>
                </a:lnTo>
                <a:lnTo>
                  <a:pt x="57607" y="5760"/>
                </a:lnTo>
                <a:lnTo>
                  <a:pt x="57607" y="24003"/>
                </a:lnTo>
                <a:lnTo>
                  <a:pt x="42245" y="56647"/>
                </a:lnTo>
                <a:lnTo>
                  <a:pt x="42245" y="59527"/>
                </a:lnTo>
                <a:lnTo>
                  <a:pt x="53766" y="59527"/>
                </a:lnTo>
                <a:lnTo>
                  <a:pt x="54726" y="58567"/>
                </a:lnTo>
                <a:lnTo>
                  <a:pt x="55686" y="58567"/>
                </a:lnTo>
                <a:lnTo>
                  <a:pt x="55686" y="5760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5" name="object 435"/>
          <p:cNvSpPr/>
          <p:nvPr/>
        </p:nvSpPr>
        <p:spPr>
          <a:xfrm>
            <a:off x="6465646" y="4438680"/>
            <a:ext cx="33588" cy="50871"/>
          </a:xfrm>
          <a:custGeom>
            <a:avLst/>
            <a:gdLst/>
            <a:ahLst/>
            <a:cxnLst/>
            <a:rect l="l" t="t" r="r" b="b"/>
            <a:pathLst>
              <a:path w="33588" h="50871">
                <a:moveTo>
                  <a:pt x="0" y="38389"/>
                </a:moveTo>
                <a:lnTo>
                  <a:pt x="21107" y="38389"/>
                </a:lnTo>
                <a:lnTo>
                  <a:pt x="3840" y="32628"/>
                </a:lnTo>
                <a:lnTo>
                  <a:pt x="21107" y="7665"/>
                </a:lnTo>
                <a:lnTo>
                  <a:pt x="21107" y="32628"/>
                </a:lnTo>
                <a:lnTo>
                  <a:pt x="3840" y="32628"/>
                </a:lnTo>
                <a:lnTo>
                  <a:pt x="21107" y="38389"/>
                </a:lnTo>
                <a:lnTo>
                  <a:pt x="21107" y="50871"/>
                </a:lnTo>
                <a:lnTo>
                  <a:pt x="26868" y="50871"/>
                </a:lnTo>
                <a:lnTo>
                  <a:pt x="26868" y="38389"/>
                </a:lnTo>
                <a:lnTo>
                  <a:pt x="33588" y="38389"/>
                </a:lnTo>
                <a:lnTo>
                  <a:pt x="33588" y="32628"/>
                </a:lnTo>
                <a:lnTo>
                  <a:pt x="26868" y="32628"/>
                </a:lnTo>
                <a:lnTo>
                  <a:pt x="26868" y="0"/>
                </a:lnTo>
                <a:lnTo>
                  <a:pt x="23027" y="0"/>
                </a:lnTo>
                <a:lnTo>
                  <a:pt x="0" y="33588"/>
                </a:lnTo>
                <a:lnTo>
                  <a:pt x="0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6" name="object 436"/>
          <p:cNvSpPr/>
          <p:nvPr/>
        </p:nvSpPr>
        <p:spPr>
          <a:xfrm>
            <a:off x="6510756" y="4438680"/>
            <a:ext cx="20162" cy="50871"/>
          </a:xfrm>
          <a:custGeom>
            <a:avLst/>
            <a:gdLst/>
            <a:ahLst/>
            <a:cxnLst/>
            <a:rect l="l" t="t" r="r" b="b"/>
            <a:pathLst>
              <a:path w="20162" h="50871">
                <a:moveTo>
                  <a:pt x="20162" y="50871"/>
                </a:moveTo>
                <a:lnTo>
                  <a:pt x="20162" y="49911"/>
                </a:lnTo>
                <a:lnTo>
                  <a:pt x="16322" y="49911"/>
                </a:lnTo>
                <a:lnTo>
                  <a:pt x="15361" y="48950"/>
                </a:lnTo>
                <a:lnTo>
                  <a:pt x="14401" y="48950"/>
                </a:lnTo>
                <a:lnTo>
                  <a:pt x="14401" y="47990"/>
                </a:lnTo>
                <a:lnTo>
                  <a:pt x="13441" y="47030"/>
                </a:lnTo>
                <a:lnTo>
                  <a:pt x="13441" y="0"/>
                </a:lnTo>
                <a:lnTo>
                  <a:pt x="12481" y="0"/>
                </a:lnTo>
                <a:lnTo>
                  <a:pt x="0" y="5760"/>
                </a:lnTo>
                <a:lnTo>
                  <a:pt x="960" y="7665"/>
                </a:lnTo>
                <a:lnTo>
                  <a:pt x="2880" y="6720"/>
                </a:lnTo>
                <a:lnTo>
                  <a:pt x="384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6720" y="6720"/>
                </a:lnTo>
                <a:lnTo>
                  <a:pt x="6720" y="8641"/>
                </a:lnTo>
                <a:lnTo>
                  <a:pt x="7680" y="9601"/>
                </a:lnTo>
                <a:lnTo>
                  <a:pt x="7680" y="47030"/>
                </a:lnTo>
                <a:lnTo>
                  <a:pt x="6720" y="47990"/>
                </a:lnTo>
                <a:lnTo>
                  <a:pt x="6720" y="48950"/>
                </a:lnTo>
                <a:lnTo>
                  <a:pt x="5760" y="48950"/>
                </a:lnTo>
                <a:lnTo>
                  <a:pt x="4800" y="49911"/>
                </a:lnTo>
                <a:lnTo>
                  <a:pt x="960" y="49911"/>
                </a:lnTo>
                <a:lnTo>
                  <a:pt x="960" y="50871"/>
                </a:lnTo>
                <a:lnTo>
                  <a:pt x="20162" y="5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7" name="object 437"/>
          <p:cNvSpPr/>
          <p:nvPr/>
        </p:nvSpPr>
        <p:spPr>
          <a:xfrm>
            <a:off x="654795" y="6355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8" name="object 438"/>
          <p:cNvSpPr/>
          <p:nvPr/>
        </p:nvSpPr>
        <p:spPr>
          <a:xfrm>
            <a:off x="2475036" y="7108637"/>
            <a:ext cx="156484" cy="209275"/>
          </a:xfrm>
          <a:custGeom>
            <a:avLst/>
            <a:gdLst/>
            <a:ahLst/>
            <a:cxnLst/>
            <a:rect l="l" t="t" r="r" b="b"/>
            <a:pathLst>
              <a:path w="156484" h="209275">
                <a:moveTo>
                  <a:pt x="91196" y="206395"/>
                </a:moveTo>
                <a:lnTo>
                  <a:pt x="92171" y="205435"/>
                </a:lnTo>
                <a:lnTo>
                  <a:pt x="92171" y="23042"/>
                </a:lnTo>
                <a:lnTo>
                  <a:pt x="153603" y="23042"/>
                </a:lnTo>
                <a:lnTo>
                  <a:pt x="153603" y="22082"/>
                </a:lnTo>
                <a:lnTo>
                  <a:pt x="154564" y="21122"/>
                </a:lnTo>
                <a:lnTo>
                  <a:pt x="155524" y="20162"/>
                </a:lnTo>
                <a:lnTo>
                  <a:pt x="156484" y="18242"/>
                </a:lnTo>
                <a:lnTo>
                  <a:pt x="156484" y="6720"/>
                </a:lnTo>
                <a:lnTo>
                  <a:pt x="155524" y="4800"/>
                </a:lnTo>
                <a:lnTo>
                  <a:pt x="155524" y="3840"/>
                </a:lnTo>
                <a:lnTo>
                  <a:pt x="154564" y="2880"/>
                </a:lnTo>
                <a:lnTo>
                  <a:pt x="154564" y="1920"/>
                </a:lnTo>
                <a:lnTo>
                  <a:pt x="153603" y="960"/>
                </a:lnTo>
                <a:lnTo>
                  <a:pt x="153603" y="0"/>
                </a:lnTo>
                <a:lnTo>
                  <a:pt x="2880" y="0"/>
                </a:lnTo>
                <a:lnTo>
                  <a:pt x="2880" y="960"/>
                </a:lnTo>
                <a:lnTo>
                  <a:pt x="1920" y="1920"/>
                </a:lnTo>
                <a:lnTo>
                  <a:pt x="1920" y="2880"/>
                </a:lnTo>
                <a:lnTo>
                  <a:pt x="960" y="3840"/>
                </a:lnTo>
                <a:lnTo>
                  <a:pt x="960" y="4800"/>
                </a:lnTo>
                <a:lnTo>
                  <a:pt x="0" y="6720"/>
                </a:lnTo>
                <a:lnTo>
                  <a:pt x="0" y="17282"/>
                </a:lnTo>
                <a:lnTo>
                  <a:pt x="960" y="18242"/>
                </a:lnTo>
                <a:lnTo>
                  <a:pt x="960" y="20162"/>
                </a:lnTo>
                <a:lnTo>
                  <a:pt x="1920" y="21122"/>
                </a:lnTo>
                <a:lnTo>
                  <a:pt x="1920" y="22082"/>
                </a:lnTo>
                <a:lnTo>
                  <a:pt x="2880" y="22082"/>
                </a:lnTo>
                <a:lnTo>
                  <a:pt x="2880" y="23042"/>
                </a:lnTo>
                <a:lnTo>
                  <a:pt x="64328" y="23042"/>
                </a:lnTo>
                <a:lnTo>
                  <a:pt x="64328" y="205435"/>
                </a:lnTo>
                <a:lnTo>
                  <a:pt x="65288" y="206395"/>
                </a:lnTo>
                <a:lnTo>
                  <a:pt x="65288" y="207355"/>
                </a:lnTo>
                <a:lnTo>
                  <a:pt x="66248" y="207355"/>
                </a:lnTo>
                <a:lnTo>
                  <a:pt x="67208" y="208315"/>
                </a:lnTo>
                <a:lnTo>
                  <a:pt x="70088" y="208315"/>
                </a:lnTo>
                <a:lnTo>
                  <a:pt x="72009" y="209275"/>
                </a:lnTo>
                <a:lnTo>
                  <a:pt x="84490" y="209275"/>
                </a:lnTo>
                <a:lnTo>
                  <a:pt x="86395" y="208315"/>
                </a:lnTo>
                <a:lnTo>
                  <a:pt x="89291" y="208315"/>
                </a:lnTo>
                <a:lnTo>
                  <a:pt x="90236" y="207355"/>
                </a:lnTo>
                <a:lnTo>
                  <a:pt x="91196" y="207355"/>
                </a:lnTo>
                <a:lnTo>
                  <a:pt x="91196" y="206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9" name="object 439"/>
          <p:cNvSpPr/>
          <p:nvPr/>
        </p:nvSpPr>
        <p:spPr>
          <a:xfrm>
            <a:off x="2637281" y="7160468"/>
            <a:ext cx="85435" cy="157444"/>
          </a:xfrm>
          <a:custGeom>
            <a:avLst/>
            <a:gdLst/>
            <a:ahLst/>
            <a:cxnLst/>
            <a:rect l="l" t="t" r="r" b="b"/>
            <a:pathLst>
              <a:path w="85435" h="157444">
                <a:moveTo>
                  <a:pt x="960" y="154564"/>
                </a:moveTo>
                <a:lnTo>
                  <a:pt x="960" y="155524"/>
                </a:lnTo>
                <a:lnTo>
                  <a:pt x="1920" y="155524"/>
                </a:lnTo>
                <a:lnTo>
                  <a:pt x="2880" y="156484"/>
                </a:lnTo>
                <a:lnTo>
                  <a:pt x="3840" y="156484"/>
                </a:lnTo>
                <a:lnTo>
                  <a:pt x="5760" y="157444"/>
                </a:lnTo>
                <a:lnTo>
                  <a:pt x="20162" y="157444"/>
                </a:lnTo>
                <a:lnTo>
                  <a:pt x="22067" y="156484"/>
                </a:lnTo>
                <a:lnTo>
                  <a:pt x="24002" y="156484"/>
                </a:lnTo>
                <a:lnTo>
                  <a:pt x="24963" y="155524"/>
                </a:lnTo>
                <a:lnTo>
                  <a:pt x="25907" y="155524"/>
                </a:lnTo>
                <a:lnTo>
                  <a:pt x="26868" y="154564"/>
                </a:lnTo>
                <a:lnTo>
                  <a:pt x="26868" y="56647"/>
                </a:lnTo>
                <a:lnTo>
                  <a:pt x="30708" y="50886"/>
                </a:lnTo>
                <a:lnTo>
                  <a:pt x="34549" y="46085"/>
                </a:lnTo>
                <a:lnTo>
                  <a:pt x="37429" y="42245"/>
                </a:lnTo>
                <a:lnTo>
                  <a:pt x="40309" y="37444"/>
                </a:lnTo>
                <a:lnTo>
                  <a:pt x="43190" y="34564"/>
                </a:lnTo>
                <a:lnTo>
                  <a:pt x="46070" y="32644"/>
                </a:lnTo>
                <a:lnTo>
                  <a:pt x="48950" y="29763"/>
                </a:lnTo>
                <a:lnTo>
                  <a:pt x="51831" y="27843"/>
                </a:lnTo>
                <a:lnTo>
                  <a:pt x="54711" y="26883"/>
                </a:lnTo>
                <a:lnTo>
                  <a:pt x="57591" y="25923"/>
                </a:lnTo>
                <a:lnTo>
                  <a:pt x="59512" y="24963"/>
                </a:lnTo>
                <a:lnTo>
                  <a:pt x="64312" y="24963"/>
                </a:lnTo>
                <a:lnTo>
                  <a:pt x="67193" y="25923"/>
                </a:lnTo>
                <a:lnTo>
                  <a:pt x="69113" y="25923"/>
                </a:lnTo>
                <a:lnTo>
                  <a:pt x="71033" y="26883"/>
                </a:lnTo>
                <a:lnTo>
                  <a:pt x="72953" y="26883"/>
                </a:lnTo>
                <a:lnTo>
                  <a:pt x="73913" y="27843"/>
                </a:lnTo>
                <a:lnTo>
                  <a:pt x="75834" y="27843"/>
                </a:lnTo>
                <a:lnTo>
                  <a:pt x="76794" y="28803"/>
                </a:lnTo>
                <a:lnTo>
                  <a:pt x="77754" y="28803"/>
                </a:lnTo>
                <a:lnTo>
                  <a:pt x="79674" y="29763"/>
                </a:lnTo>
                <a:lnTo>
                  <a:pt x="82555" y="29763"/>
                </a:lnTo>
                <a:lnTo>
                  <a:pt x="82555" y="28803"/>
                </a:lnTo>
                <a:lnTo>
                  <a:pt x="83515" y="28803"/>
                </a:lnTo>
                <a:lnTo>
                  <a:pt x="83515" y="27843"/>
                </a:lnTo>
                <a:lnTo>
                  <a:pt x="84475" y="27843"/>
                </a:lnTo>
                <a:lnTo>
                  <a:pt x="84475" y="26883"/>
                </a:lnTo>
                <a:lnTo>
                  <a:pt x="85435" y="25923"/>
                </a:lnTo>
                <a:lnTo>
                  <a:pt x="85435" y="7696"/>
                </a:lnTo>
                <a:lnTo>
                  <a:pt x="84475" y="6720"/>
                </a:lnTo>
                <a:lnTo>
                  <a:pt x="84475" y="5760"/>
                </a:lnTo>
                <a:lnTo>
                  <a:pt x="83515" y="4800"/>
                </a:lnTo>
                <a:lnTo>
                  <a:pt x="82555" y="3855"/>
                </a:lnTo>
                <a:lnTo>
                  <a:pt x="81594" y="2880"/>
                </a:lnTo>
                <a:lnTo>
                  <a:pt x="79674" y="2880"/>
                </a:lnTo>
                <a:lnTo>
                  <a:pt x="77754" y="1920"/>
                </a:lnTo>
                <a:lnTo>
                  <a:pt x="76794" y="1920"/>
                </a:lnTo>
                <a:lnTo>
                  <a:pt x="74874" y="975"/>
                </a:lnTo>
                <a:lnTo>
                  <a:pt x="69113" y="975"/>
                </a:lnTo>
                <a:lnTo>
                  <a:pt x="67193" y="0"/>
                </a:lnTo>
                <a:lnTo>
                  <a:pt x="61432" y="0"/>
                </a:lnTo>
                <a:lnTo>
                  <a:pt x="57591" y="975"/>
                </a:lnTo>
                <a:lnTo>
                  <a:pt x="54711" y="1920"/>
                </a:lnTo>
                <a:lnTo>
                  <a:pt x="51831" y="1920"/>
                </a:lnTo>
                <a:lnTo>
                  <a:pt x="48950" y="3855"/>
                </a:lnTo>
                <a:lnTo>
                  <a:pt x="46070" y="5760"/>
                </a:lnTo>
                <a:lnTo>
                  <a:pt x="42230" y="7696"/>
                </a:lnTo>
                <a:lnTo>
                  <a:pt x="39349" y="10561"/>
                </a:lnTo>
                <a:lnTo>
                  <a:pt x="35509" y="14401"/>
                </a:lnTo>
                <a:lnTo>
                  <a:pt x="31683" y="18242"/>
                </a:lnTo>
                <a:lnTo>
                  <a:pt x="28788" y="23042"/>
                </a:lnTo>
                <a:lnTo>
                  <a:pt x="24963" y="28803"/>
                </a:lnTo>
                <a:lnTo>
                  <a:pt x="24963" y="6720"/>
                </a:lnTo>
                <a:lnTo>
                  <a:pt x="24002" y="5760"/>
                </a:lnTo>
                <a:lnTo>
                  <a:pt x="24002" y="4800"/>
                </a:lnTo>
                <a:lnTo>
                  <a:pt x="23027" y="3855"/>
                </a:lnTo>
                <a:lnTo>
                  <a:pt x="22067" y="3855"/>
                </a:lnTo>
                <a:lnTo>
                  <a:pt x="21122" y="2880"/>
                </a:lnTo>
                <a:lnTo>
                  <a:pt x="3840" y="2880"/>
                </a:lnTo>
                <a:lnTo>
                  <a:pt x="2880" y="3855"/>
                </a:lnTo>
                <a:lnTo>
                  <a:pt x="1920" y="3855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53603"/>
                </a:lnTo>
                <a:lnTo>
                  <a:pt x="960" y="15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0" name="object 440"/>
          <p:cNvSpPr/>
          <p:nvPr/>
        </p:nvSpPr>
        <p:spPr>
          <a:xfrm>
            <a:off x="2737119" y="7160468"/>
            <a:ext cx="119024" cy="158404"/>
          </a:xfrm>
          <a:custGeom>
            <a:avLst/>
            <a:gdLst/>
            <a:ahLst/>
            <a:cxnLst/>
            <a:rect l="l" t="t" r="r" b="b"/>
            <a:pathLst>
              <a:path w="119024" h="158404">
                <a:moveTo>
                  <a:pt x="110398" y="19202"/>
                </a:moveTo>
                <a:lnTo>
                  <a:pt x="106558" y="14401"/>
                </a:lnTo>
                <a:lnTo>
                  <a:pt x="101757" y="9601"/>
                </a:lnTo>
                <a:lnTo>
                  <a:pt x="95996" y="5760"/>
                </a:lnTo>
                <a:lnTo>
                  <a:pt x="88315" y="3855"/>
                </a:lnTo>
                <a:lnTo>
                  <a:pt x="86811" y="3319"/>
                </a:lnTo>
                <a:lnTo>
                  <a:pt x="75087" y="734"/>
                </a:lnTo>
                <a:lnTo>
                  <a:pt x="61432" y="0"/>
                </a:lnTo>
                <a:lnTo>
                  <a:pt x="55671" y="0"/>
                </a:lnTo>
                <a:lnTo>
                  <a:pt x="50871" y="975"/>
                </a:lnTo>
                <a:lnTo>
                  <a:pt x="45110" y="1920"/>
                </a:lnTo>
                <a:lnTo>
                  <a:pt x="39349" y="2880"/>
                </a:lnTo>
                <a:lnTo>
                  <a:pt x="34549" y="3855"/>
                </a:lnTo>
                <a:lnTo>
                  <a:pt x="29763" y="5760"/>
                </a:lnTo>
                <a:lnTo>
                  <a:pt x="24947" y="7696"/>
                </a:lnTo>
                <a:lnTo>
                  <a:pt x="21107" y="8641"/>
                </a:lnTo>
                <a:lnTo>
                  <a:pt x="17266" y="10561"/>
                </a:lnTo>
                <a:lnTo>
                  <a:pt x="14401" y="12481"/>
                </a:lnTo>
                <a:lnTo>
                  <a:pt x="11521" y="14401"/>
                </a:lnTo>
                <a:lnTo>
                  <a:pt x="9585" y="15361"/>
                </a:lnTo>
                <a:lnTo>
                  <a:pt x="8641" y="17282"/>
                </a:lnTo>
                <a:lnTo>
                  <a:pt x="7680" y="18242"/>
                </a:lnTo>
                <a:lnTo>
                  <a:pt x="7680" y="20162"/>
                </a:lnTo>
                <a:lnTo>
                  <a:pt x="6720" y="22082"/>
                </a:lnTo>
                <a:lnTo>
                  <a:pt x="6720" y="30723"/>
                </a:lnTo>
                <a:lnTo>
                  <a:pt x="7680" y="32644"/>
                </a:lnTo>
                <a:lnTo>
                  <a:pt x="7680" y="34564"/>
                </a:lnTo>
                <a:lnTo>
                  <a:pt x="8641" y="35524"/>
                </a:lnTo>
                <a:lnTo>
                  <a:pt x="9585" y="35524"/>
                </a:lnTo>
                <a:lnTo>
                  <a:pt x="9585" y="36484"/>
                </a:lnTo>
                <a:lnTo>
                  <a:pt x="13426" y="36484"/>
                </a:lnTo>
                <a:lnTo>
                  <a:pt x="15361" y="35524"/>
                </a:lnTo>
                <a:lnTo>
                  <a:pt x="18242" y="34564"/>
                </a:lnTo>
                <a:lnTo>
                  <a:pt x="21107" y="32644"/>
                </a:lnTo>
                <a:lnTo>
                  <a:pt x="23987" y="30723"/>
                </a:lnTo>
                <a:lnTo>
                  <a:pt x="27828" y="29763"/>
                </a:lnTo>
                <a:lnTo>
                  <a:pt x="31668" y="27843"/>
                </a:lnTo>
                <a:lnTo>
                  <a:pt x="36469" y="25923"/>
                </a:lnTo>
                <a:lnTo>
                  <a:pt x="41269" y="24002"/>
                </a:lnTo>
                <a:lnTo>
                  <a:pt x="47030" y="23042"/>
                </a:lnTo>
                <a:lnTo>
                  <a:pt x="52791" y="22082"/>
                </a:lnTo>
                <a:lnTo>
                  <a:pt x="65272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871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7355" y="33604"/>
                </a:lnTo>
                <a:lnTo>
                  <a:pt x="89275" y="36484"/>
                </a:lnTo>
                <a:lnTo>
                  <a:pt x="91196" y="41285"/>
                </a:lnTo>
                <a:lnTo>
                  <a:pt x="92156" y="45125"/>
                </a:lnTo>
                <a:lnTo>
                  <a:pt x="92156" y="67208"/>
                </a:lnTo>
                <a:lnTo>
                  <a:pt x="72953" y="67208"/>
                </a:lnTo>
                <a:lnTo>
                  <a:pt x="66935" y="67298"/>
                </a:lnTo>
                <a:lnTo>
                  <a:pt x="53807" y="68205"/>
                </a:lnTo>
                <a:lnTo>
                  <a:pt x="42230" y="70088"/>
                </a:lnTo>
                <a:lnTo>
                  <a:pt x="32628" y="72008"/>
                </a:lnTo>
                <a:lnTo>
                  <a:pt x="24947" y="74889"/>
                </a:lnTo>
                <a:lnTo>
                  <a:pt x="19202" y="78714"/>
                </a:lnTo>
                <a:lnTo>
                  <a:pt x="12481" y="83530"/>
                </a:lnTo>
                <a:lnTo>
                  <a:pt x="7680" y="88331"/>
                </a:lnTo>
                <a:lnTo>
                  <a:pt x="4800" y="94076"/>
                </a:lnTo>
                <a:lnTo>
                  <a:pt x="96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2880" y="134401"/>
                </a:lnTo>
                <a:lnTo>
                  <a:pt x="5760" y="139202"/>
                </a:lnTo>
                <a:lnTo>
                  <a:pt x="9585" y="144002"/>
                </a:lnTo>
                <a:lnTo>
                  <a:pt x="13426" y="147843"/>
                </a:lnTo>
                <a:lnTo>
                  <a:pt x="18242" y="151683"/>
                </a:lnTo>
                <a:lnTo>
                  <a:pt x="23042" y="154564"/>
                </a:lnTo>
                <a:lnTo>
                  <a:pt x="28788" y="156484"/>
                </a:lnTo>
                <a:lnTo>
                  <a:pt x="35509" y="158404"/>
                </a:lnTo>
                <a:lnTo>
                  <a:pt x="28788" y="127680"/>
                </a:lnTo>
                <a:lnTo>
                  <a:pt x="26868" y="121919"/>
                </a:lnTo>
                <a:lnTo>
                  <a:pt x="26868" y="109453"/>
                </a:lnTo>
                <a:lnTo>
                  <a:pt x="27828" y="105613"/>
                </a:lnTo>
                <a:lnTo>
                  <a:pt x="29763" y="102717"/>
                </a:lnTo>
                <a:lnTo>
                  <a:pt x="31668" y="98892"/>
                </a:lnTo>
                <a:lnTo>
                  <a:pt x="33588" y="95996"/>
                </a:lnTo>
                <a:lnTo>
                  <a:pt x="37429" y="94076"/>
                </a:lnTo>
                <a:lnTo>
                  <a:pt x="41269" y="91211"/>
                </a:lnTo>
                <a:lnTo>
                  <a:pt x="45110" y="89275"/>
                </a:lnTo>
                <a:lnTo>
                  <a:pt x="50871" y="88331"/>
                </a:lnTo>
                <a:lnTo>
                  <a:pt x="56631" y="87370"/>
                </a:lnTo>
                <a:lnTo>
                  <a:pt x="62392" y="86395"/>
                </a:lnTo>
                <a:lnTo>
                  <a:pt x="92156" y="86395"/>
                </a:lnTo>
                <a:lnTo>
                  <a:pt x="92156" y="117119"/>
                </a:lnTo>
                <a:lnTo>
                  <a:pt x="86395" y="124800"/>
                </a:lnTo>
                <a:lnTo>
                  <a:pt x="79674" y="129600"/>
                </a:lnTo>
                <a:lnTo>
                  <a:pt x="73913" y="133441"/>
                </a:lnTo>
                <a:lnTo>
                  <a:pt x="68153" y="137281"/>
                </a:lnTo>
                <a:lnTo>
                  <a:pt x="61432" y="139202"/>
                </a:lnTo>
                <a:lnTo>
                  <a:pt x="62860" y="157899"/>
                </a:lnTo>
                <a:lnTo>
                  <a:pt x="74874" y="153603"/>
                </a:lnTo>
                <a:lnTo>
                  <a:pt x="75507" y="153284"/>
                </a:lnTo>
                <a:lnTo>
                  <a:pt x="86451" y="146794"/>
                </a:lnTo>
                <a:lnTo>
                  <a:pt x="95996" y="138242"/>
                </a:lnTo>
                <a:lnTo>
                  <a:pt x="95996" y="153603"/>
                </a:lnTo>
                <a:lnTo>
                  <a:pt x="96956" y="154564"/>
                </a:lnTo>
                <a:lnTo>
                  <a:pt x="96956" y="155524"/>
                </a:lnTo>
                <a:lnTo>
                  <a:pt x="97917" y="156484"/>
                </a:lnTo>
                <a:lnTo>
                  <a:pt x="98877" y="156484"/>
                </a:lnTo>
                <a:lnTo>
                  <a:pt x="100797" y="157444"/>
                </a:lnTo>
                <a:lnTo>
                  <a:pt x="114223" y="157444"/>
                </a:lnTo>
                <a:lnTo>
                  <a:pt x="116159" y="156484"/>
                </a:lnTo>
                <a:lnTo>
                  <a:pt x="117119" y="156484"/>
                </a:lnTo>
                <a:lnTo>
                  <a:pt x="118064" y="155524"/>
                </a:lnTo>
                <a:lnTo>
                  <a:pt x="119024" y="154564"/>
                </a:lnTo>
                <a:lnTo>
                  <a:pt x="119024" y="46085"/>
                </a:lnTo>
                <a:lnTo>
                  <a:pt x="118064" y="37444"/>
                </a:lnTo>
                <a:lnTo>
                  <a:pt x="116159" y="30723"/>
                </a:lnTo>
                <a:lnTo>
                  <a:pt x="114223" y="24002"/>
                </a:lnTo>
                <a:lnTo>
                  <a:pt x="110398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1" name="object 441"/>
          <p:cNvSpPr/>
          <p:nvPr/>
        </p:nvSpPr>
        <p:spPr>
          <a:xfrm>
            <a:off x="2765907" y="7288149"/>
            <a:ext cx="34072" cy="31683"/>
          </a:xfrm>
          <a:custGeom>
            <a:avLst/>
            <a:gdLst/>
            <a:ahLst/>
            <a:cxnLst/>
            <a:rect l="l" t="t" r="r" b="b"/>
            <a:pathLst>
              <a:path w="34072" h="31683">
                <a:moveTo>
                  <a:pt x="25923" y="11521"/>
                </a:moveTo>
                <a:lnTo>
                  <a:pt x="16322" y="11521"/>
                </a:lnTo>
                <a:lnTo>
                  <a:pt x="10561" y="8641"/>
                </a:lnTo>
                <a:lnTo>
                  <a:pt x="5760" y="4800"/>
                </a:lnTo>
                <a:lnTo>
                  <a:pt x="0" y="0"/>
                </a:lnTo>
                <a:lnTo>
                  <a:pt x="6720" y="30723"/>
                </a:lnTo>
                <a:lnTo>
                  <a:pt x="13441" y="31683"/>
                </a:lnTo>
                <a:lnTo>
                  <a:pt x="21344" y="31683"/>
                </a:lnTo>
                <a:lnTo>
                  <a:pt x="34072" y="30219"/>
                </a:lnTo>
                <a:lnTo>
                  <a:pt x="32644" y="11521"/>
                </a:lnTo>
                <a:lnTo>
                  <a:pt x="2592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2" name="object 442"/>
          <p:cNvSpPr/>
          <p:nvPr/>
        </p:nvSpPr>
        <p:spPr>
          <a:xfrm>
            <a:off x="2917634" y="7246863"/>
            <a:ext cx="10517" cy="67208"/>
          </a:xfrm>
          <a:custGeom>
            <a:avLst/>
            <a:gdLst/>
            <a:ahLst/>
            <a:cxnLst/>
            <a:rect l="l" t="t" r="r" b="b"/>
            <a:pathLst>
              <a:path w="10517" h="67208">
                <a:moveTo>
                  <a:pt x="10517" y="67208"/>
                </a:moveTo>
                <a:lnTo>
                  <a:pt x="8597" y="21122"/>
                </a:lnTo>
                <a:lnTo>
                  <a:pt x="7637" y="14401"/>
                </a:lnTo>
                <a:lnTo>
                  <a:pt x="6677" y="6720"/>
                </a:lnTo>
                <a:lnTo>
                  <a:pt x="5717" y="0"/>
                </a:lnTo>
                <a:lnTo>
                  <a:pt x="0" y="60152"/>
                </a:lnTo>
                <a:lnTo>
                  <a:pt x="10517" y="672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3" name="object 443"/>
          <p:cNvSpPr/>
          <p:nvPr/>
        </p:nvSpPr>
        <p:spPr>
          <a:xfrm>
            <a:off x="2895508" y="7093275"/>
            <a:ext cx="134401" cy="226557"/>
          </a:xfrm>
          <a:custGeom>
            <a:avLst/>
            <a:gdLst/>
            <a:ahLst/>
            <a:cxnLst/>
            <a:rect l="l" t="t" r="r" b="b"/>
            <a:pathLst>
              <a:path w="134401" h="226557">
                <a:moveTo>
                  <a:pt x="117119" y="224637"/>
                </a:moveTo>
                <a:lnTo>
                  <a:pt x="127680" y="224637"/>
                </a:lnTo>
                <a:lnTo>
                  <a:pt x="129600" y="223677"/>
                </a:lnTo>
                <a:lnTo>
                  <a:pt x="131521" y="223677"/>
                </a:lnTo>
                <a:lnTo>
                  <a:pt x="132481" y="222717"/>
                </a:lnTo>
                <a:lnTo>
                  <a:pt x="133441" y="222717"/>
                </a:lnTo>
                <a:lnTo>
                  <a:pt x="133441" y="221757"/>
                </a:lnTo>
                <a:lnTo>
                  <a:pt x="134401" y="221757"/>
                </a:lnTo>
                <a:lnTo>
                  <a:pt x="134401" y="3840"/>
                </a:lnTo>
                <a:lnTo>
                  <a:pt x="133441" y="3840"/>
                </a:lnTo>
                <a:lnTo>
                  <a:pt x="133441" y="2880"/>
                </a:lnTo>
                <a:lnTo>
                  <a:pt x="132481" y="1920"/>
                </a:lnTo>
                <a:lnTo>
                  <a:pt x="131521" y="960"/>
                </a:lnTo>
                <a:lnTo>
                  <a:pt x="130561" y="960"/>
                </a:lnTo>
                <a:lnTo>
                  <a:pt x="128640" y="0"/>
                </a:lnTo>
                <a:lnTo>
                  <a:pt x="114239" y="0"/>
                </a:lnTo>
                <a:lnTo>
                  <a:pt x="112318" y="960"/>
                </a:lnTo>
                <a:lnTo>
                  <a:pt x="110398" y="960"/>
                </a:lnTo>
                <a:lnTo>
                  <a:pt x="109438" y="1920"/>
                </a:lnTo>
                <a:lnTo>
                  <a:pt x="108478" y="1920"/>
                </a:lnTo>
                <a:lnTo>
                  <a:pt x="107518" y="2880"/>
                </a:lnTo>
                <a:lnTo>
                  <a:pt x="107518" y="89275"/>
                </a:lnTo>
                <a:lnTo>
                  <a:pt x="106534" y="88178"/>
                </a:lnTo>
                <a:lnTo>
                  <a:pt x="96433" y="79294"/>
                </a:lnTo>
                <a:lnTo>
                  <a:pt x="86395" y="72953"/>
                </a:lnTo>
                <a:lnTo>
                  <a:pt x="79674" y="69113"/>
                </a:lnTo>
                <a:lnTo>
                  <a:pt x="71033" y="67193"/>
                </a:lnTo>
                <a:lnTo>
                  <a:pt x="63367" y="67193"/>
                </a:lnTo>
                <a:lnTo>
                  <a:pt x="47274" y="68956"/>
                </a:lnTo>
                <a:lnTo>
                  <a:pt x="35524" y="72953"/>
                </a:lnTo>
                <a:lnTo>
                  <a:pt x="27843" y="76794"/>
                </a:lnTo>
                <a:lnTo>
                  <a:pt x="21122" y="82555"/>
                </a:lnTo>
                <a:lnTo>
                  <a:pt x="16322" y="89275"/>
                </a:lnTo>
                <a:lnTo>
                  <a:pt x="8852" y="102881"/>
                </a:lnTo>
                <a:lnTo>
                  <a:pt x="4800" y="115199"/>
                </a:lnTo>
                <a:lnTo>
                  <a:pt x="2823" y="122799"/>
                </a:lnTo>
                <a:lnTo>
                  <a:pt x="756" y="135247"/>
                </a:lnTo>
                <a:lnTo>
                  <a:pt x="0" y="148803"/>
                </a:lnTo>
                <a:lnTo>
                  <a:pt x="174" y="154476"/>
                </a:lnTo>
                <a:lnTo>
                  <a:pt x="1609" y="167278"/>
                </a:lnTo>
                <a:lnTo>
                  <a:pt x="3840" y="179511"/>
                </a:lnTo>
                <a:lnTo>
                  <a:pt x="8009" y="192801"/>
                </a:lnTo>
                <a:lnTo>
                  <a:pt x="13441" y="203514"/>
                </a:lnTo>
                <a:lnTo>
                  <a:pt x="22126" y="213741"/>
                </a:lnTo>
                <a:lnTo>
                  <a:pt x="27843" y="153588"/>
                </a:lnTo>
                <a:lnTo>
                  <a:pt x="27843" y="139202"/>
                </a:lnTo>
                <a:lnTo>
                  <a:pt x="28803" y="132481"/>
                </a:lnTo>
                <a:lnTo>
                  <a:pt x="29763" y="125760"/>
                </a:lnTo>
                <a:lnTo>
                  <a:pt x="31683" y="119039"/>
                </a:lnTo>
                <a:lnTo>
                  <a:pt x="33604" y="113278"/>
                </a:lnTo>
                <a:lnTo>
                  <a:pt x="36484" y="107518"/>
                </a:lnTo>
                <a:lnTo>
                  <a:pt x="39364" y="102717"/>
                </a:lnTo>
                <a:lnTo>
                  <a:pt x="43205" y="97916"/>
                </a:lnTo>
                <a:lnTo>
                  <a:pt x="48006" y="95036"/>
                </a:lnTo>
                <a:lnTo>
                  <a:pt x="52806" y="92156"/>
                </a:lnTo>
                <a:lnTo>
                  <a:pt x="58552" y="90236"/>
                </a:lnTo>
                <a:lnTo>
                  <a:pt x="72953" y="90236"/>
                </a:lnTo>
                <a:lnTo>
                  <a:pt x="79674" y="93116"/>
                </a:lnTo>
                <a:lnTo>
                  <a:pt x="86395" y="96956"/>
                </a:lnTo>
                <a:lnTo>
                  <a:pt x="89417" y="99245"/>
                </a:lnTo>
                <a:lnTo>
                  <a:pt x="98168" y="107321"/>
                </a:lnTo>
                <a:lnTo>
                  <a:pt x="107518" y="118079"/>
                </a:lnTo>
                <a:lnTo>
                  <a:pt x="107518" y="175671"/>
                </a:lnTo>
                <a:lnTo>
                  <a:pt x="102717" y="181432"/>
                </a:lnTo>
                <a:lnTo>
                  <a:pt x="98877" y="185272"/>
                </a:lnTo>
                <a:lnTo>
                  <a:pt x="95036" y="189113"/>
                </a:lnTo>
                <a:lnTo>
                  <a:pt x="91196" y="192953"/>
                </a:lnTo>
                <a:lnTo>
                  <a:pt x="88315" y="195833"/>
                </a:lnTo>
                <a:lnTo>
                  <a:pt x="84475" y="197754"/>
                </a:lnTo>
                <a:lnTo>
                  <a:pt x="80634" y="199674"/>
                </a:lnTo>
                <a:lnTo>
                  <a:pt x="77754" y="201594"/>
                </a:lnTo>
                <a:lnTo>
                  <a:pt x="74874" y="202554"/>
                </a:lnTo>
                <a:lnTo>
                  <a:pt x="71033" y="203514"/>
                </a:lnTo>
                <a:lnTo>
                  <a:pt x="68153" y="204475"/>
                </a:lnTo>
                <a:lnTo>
                  <a:pt x="57591" y="204475"/>
                </a:lnTo>
                <a:lnTo>
                  <a:pt x="50871" y="202554"/>
                </a:lnTo>
                <a:lnTo>
                  <a:pt x="47030" y="199674"/>
                </a:lnTo>
                <a:lnTo>
                  <a:pt x="42245" y="195833"/>
                </a:lnTo>
                <a:lnTo>
                  <a:pt x="38404" y="191993"/>
                </a:lnTo>
                <a:lnTo>
                  <a:pt x="35524" y="186232"/>
                </a:lnTo>
                <a:lnTo>
                  <a:pt x="32644" y="180472"/>
                </a:lnTo>
                <a:lnTo>
                  <a:pt x="30723" y="174711"/>
                </a:lnTo>
                <a:lnTo>
                  <a:pt x="32644" y="220797"/>
                </a:lnTo>
                <a:lnTo>
                  <a:pt x="34228" y="221641"/>
                </a:lnTo>
                <a:lnTo>
                  <a:pt x="45695" y="225328"/>
                </a:lnTo>
                <a:lnTo>
                  <a:pt x="59527" y="226557"/>
                </a:lnTo>
                <a:lnTo>
                  <a:pt x="61910" y="226517"/>
                </a:lnTo>
                <a:lnTo>
                  <a:pt x="74804" y="224716"/>
                </a:lnTo>
                <a:lnTo>
                  <a:pt x="86395" y="219836"/>
                </a:lnTo>
                <a:lnTo>
                  <a:pt x="90816" y="217238"/>
                </a:lnTo>
                <a:lnTo>
                  <a:pt x="100810" y="210005"/>
                </a:lnTo>
                <a:lnTo>
                  <a:pt x="110398" y="200634"/>
                </a:lnTo>
                <a:lnTo>
                  <a:pt x="110398" y="221757"/>
                </a:lnTo>
                <a:lnTo>
                  <a:pt x="111358" y="221757"/>
                </a:lnTo>
                <a:lnTo>
                  <a:pt x="111358" y="222717"/>
                </a:lnTo>
                <a:lnTo>
                  <a:pt x="112318" y="223677"/>
                </a:lnTo>
                <a:lnTo>
                  <a:pt x="114239" y="223677"/>
                </a:lnTo>
                <a:lnTo>
                  <a:pt x="115199" y="224637"/>
                </a:lnTo>
                <a:lnTo>
                  <a:pt x="117119" y="2246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4" name="object 444"/>
          <p:cNvSpPr/>
          <p:nvPr/>
        </p:nvSpPr>
        <p:spPr>
          <a:xfrm>
            <a:off x="3097016" y="7166229"/>
            <a:ext cx="14488" cy="53766"/>
          </a:xfrm>
          <a:custGeom>
            <a:avLst/>
            <a:gdLst/>
            <a:ahLst/>
            <a:cxnLst/>
            <a:rect l="l" t="t" r="r" b="b"/>
            <a:pathLst>
              <a:path w="14488" h="53766">
                <a:moveTo>
                  <a:pt x="10654" y="881"/>
                </a:moveTo>
                <a:lnTo>
                  <a:pt x="0" y="7323"/>
                </a:lnTo>
                <a:lnTo>
                  <a:pt x="86" y="53766"/>
                </a:lnTo>
                <a:lnTo>
                  <a:pt x="1046" y="48006"/>
                </a:lnTo>
                <a:lnTo>
                  <a:pt x="2966" y="43205"/>
                </a:lnTo>
                <a:lnTo>
                  <a:pt x="4886" y="37444"/>
                </a:lnTo>
                <a:lnTo>
                  <a:pt x="7767" y="32644"/>
                </a:lnTo>
                <a:lnTo>
                  <a:pt x="10647" y="28803"/>
                </a:lnTo>
                <a:lnTo>
                  <a:pt x="14488" y="24963"/>
                </a:lnTo>
                <a:lnTo>
                  <a:pt x="12567" y="0"/>
                </a:lnTo>
                <a:lnTo>
                  <a:pt x="10654" y="8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5" name="object 445"/>
          <p:cNvSpPr/>
          <p:nvPr/>
        </p:nvSpPr>
        <p:spPr>
          <a:xfrm>
            <a:off x="3069259" y="7160468"/>
            <a:ext cx="133441" cy="159364"/>
          </a:xfrm>
          <a:custGeom>
            <a:avLst/>
            <a:gdLst/>
            <a:ahLst/>
            <a:cxnLst/>
            <a:rect l="l" t="t" r="r" b="b"/>
            <a:pathLst>
              <a:path w="133441" h="159364">
                <a:moveTo>
                  <a:pt x="133441" y="73929"/>
                </a:moveTo>
                <a:lnTo>
                  <a:pt x="133429" y="67277"/>
                </a:lnTo>
                <a:lnTo>
                  <a:pt x="132480" y="54466"/>
                </a:lnTo>
                <a:lnTo>
                  <a:pt x="129600" y="42245"/>
                </a:lnTo>
                <a:lnTo>
                  <a:pt x="127680" y="33604"/>
                </a:lnTo>
                <a:lnTo>
                  <a:pt x="123840" y="26883"/>
                </a:lnTo>
                <a:lnTo>
                  <a:pt x="119039" y="20162"/>
                </a:lnTo>
                <a:lnTo>
                  <a:pt x="113278" y="14401"/>
                </a:lnTo>
                <a:lnTo>
                  <a:pt x="106558" y="9601"/>
                </a:lnTo>
                <a:lnTo>
                  <a:pt x="98877" y="5760"/>
                </a:lnTo>
                <a:lnTo>
                  <a:pt x="95329" y="4311"/>
                </a:lnTo>
                <a:lnTo>
                  <a:pt x="83243" y="1077"/>
                </a:lnTo>
                <a:lnTo>
                  <a:pt x="70088" y="0"/>
                </a:lnTo>
                <a:lnTo>
                  <a:pt x="64631" y="151"/>
                </a:lnTo>
                <a:lnTo>
                  <a:pt x="51760" y="1945"/>
                </a:lnTo>
                <a:lnTo>
                  <a:pt x="40325" y="5760"/>
                </a:lnTo>
                <a:lnTo>
                  <a:pt x="42245" y="30723"/>
                </a:lnTo>
                <a:lnTo>
                  <a:pt x="46085" y="26883"/>
                </a:lnTo>
                <a:lnTo>
                  <a:pt x="50886" y="24963"/>
                </a:lnTo>
                <a:lnTo>
                  <a:pt x="56647" y="22082"/>
                </a:lnTo>
                <a:lnTo>
                  <a:pt x="62407" y="21122"/>
                </a:lnTo>
                <a:lnTo>
                  <a:pt x="68168" y="21122"/>
                </a:lnTo>
                <a:lnTo>
                  <a:pt x="75914" y="21601"/>
                </a:lnTo>
                <a:lnTo>
                  <a:pt x="88465" y="25296"/>
                </a:lnTo>
                <a:lnTo>
                  <a:pt x="97916" y="32644"/>
                </a:lnTo>
                <a:lnTo>
                  <a:pt x="102226" y="40364"/>
                </a:lnTo>
                <a:lnTo>
                  <a:pt x="105859" y="52078"/>
                </a:lnTo>
                <a:lnTo>
                  <a:pt x="106558" y="66248"/>
                </a:lnTo>
                <a:lnTo>
                  <a:pt x="27843" y="66248"/>
                </a:lnTo>
                <a:lnTo>
                  <a:pt x="27843" y="59527"/>
                </a:lnTo>
                <a:lnTo>
                  <a:pt x="27757" y="13084"/>
                </a:lnTo>
                <a:lnTo>
                  <a:pt x="18242" y="22082"/>
                </a:lnTo>
                <a:lnTo>
                  <a:pt x="9740" y="34807"/>
                </a:lnTo>
                <a:lnTo>
                  <a:pt x="4800" y="47045"/>
                </a:lnTo>
                <a:lnTo>
                  <a:pt x="2823" y="54646"/>
                </a:lnTo>
                <a:lnTo>
                  <a:pt x="756" y="67094"/>
                </a:lnTo>
                <a:lnTo>
                  <a:pt x="0" y="80650"/>
                </a:lnTo>
                <a:lnTo>
                  <a:pt x="406" y="91178"/>
                </a:lnTo>
                <a:lnTo>
                  <a:pt x="2082" y="103955"/>
                </a:lnTo>
                <a:lnTo>
                  <a:pt x="4800" y="115199"/>
                </a:lnTo>
                <a:lnTo>
                  <a:pt x="11165" y="130061"/>
                </a:lnTo>
                <a:lnTo>
                  <a:pt x="18242" y="140162"/>
                </a:lnTo>
                <a:lnTo>
                  <a:pt x="29416" y="149267"/>
                </a:lnTo>
                <a:lnTo>
                  <a:pt x="41285" y="154564"/>
                </a:lnTo>
                <a:lnTo>
                  <a:pt x="46898" y="156595"/>
                </a:lnTo>
                <a:lnTo>
                  <a:pt x="59024" y="158792"/>
                </a:lnTo>
                <a:lnTo>
                  <a:pt x="72953" y="159364"/>
                </a:lnTo>
                <a:lnTo>
                  <a:pt x="86395" y="159364"/>
                </a:lnTo>
                <a:lnTo>
                  <a:pt x="92156" y="158404"/>
                </a:lnTo>
                <a:lnTo>
                  <a:pt x="97916" y="157444"/>
                </a:lnTo>
                <a:lnTo>
                  <a:pt x="103677" y="155524"/>
                </a:lnTo>
                <a:lnTo>
                  <a:pt x="108478" y="154564"/>
                </a:lnTo>
                <a:lnTo>
                  <a:pt x="112318" y="153603"/>
                </a:lnTo>
                <a:lnTo>
                  <a:pt x="116159" y="151683"/>
                </a:lnTo>
                <a:lnTo>
                  <a:pt x="119039" y="150723"/>
                </a:lnTo>
                <a:lnTo>
                  <a:pt x="121919" y="149763"/>
                </a:lnTo>
                <a:lnTo>
                  <a:pt x="123840" y="148803"/>
                </a:lnTo>
                <a:lnTo>
                  <a:pt x="124800" y="147843"/>
                </a:lnTo>
                <a:lnTo>
                  <a:pt x="124800" y="146883"/>
                </a:lnTo>
                <a:lnTo>
                  <a:pt x="125760" y="146883"/>
                </a:lnTo>
                <a:lnTo>
                  <a:pt x="125760" y="145922"/>
                </a:lnTo>
                <a:lnTo>
                  <a:pt x="126720" y="144962"/>
                </a:lnTo>
                <a:lnTo>
                  <a:pt x="126720" y="143042"/>
                </a:lnTo>
                <a:lnTo>
                  <a:pt x="127680" y="142082"/>
                </a:lnTo>
                <a:lnTo>
                  <a:pt x="127680" y="133441"/>
                </a:lnTo>
                <a:lnTo>
                  <a:pt x="126720" y="132481"/>
                </a:lnTo>
                <a:lnTo>
                  <a:pt x="126720" y="129600"/>
                </a:lnTo>
                <a:lnTo>
                  <a:pt x="125760" y="128640"/>
                </a:lnTo>
                <a:lnTo>
                  <a:pt x="125760" y="127680"/>
                </a:lnTo>
                <a:lnTo>
                  <a:pt x="124800" y="127680"/>
                </a:lnTo>
                <a:lnTo>
                  <a:pt x="123840" y="126720"/>
                </a:lnTo>
                <a:lnTo>
                  <a:pt x="121919" y="126720"/>
                </a:lnTo>
                <a:lnTo>
                  <a:pt x="119999" y="127680"/>
                </a:lnTo>
                <a:lnTo>
                  <a:pt x="117119" y="128640"/>
                </a:lnTo>
                <a:lnTo>
                  <a:pt x="115199" y="129600"/>
                </a:lnTo>
                <a:lnTo>
                  <a:pt x="111358" y="131521"/>
                </a:lnTo>
                <a:lnTo>
                  <a:pt x="107518" y="132481"/>
                </a:lnTo>
                <a:lnTo>
                  <a:pt x="103677" y="134401"/>
                </a:lnTo>
                <a:lnTo>
                  <a:pt x="98877" y="135361"/>
                </a:lnTo>
                <a:lnTo>
                  <a:pt x="94076" y="136321"/>
                </a:lnTo>
                <a:lnTo>
                  <a:pt x="88315" y="137281"/>
                </a:lnTo>
                <a:lnTo>
                  <a:pt x="82570" y="138242"/>
                </a:lnTo>
                <a:lnTo>
                  <a:pt x="66248" y="138242"/>
                </a:lnTo>
                <a:lnTo>
                  <a:pt x="59527" y="136321"/>
                </a:lnTo>
                <a:lnTo>
                  <a:pt x="52806" y="134401"/>
                </a:lnTo>
                <a:lnTo>
                  <a:pt x="47045" y="131521"/>
                </a:lnTo>
                <a:lnTo>
                  <a:pt x="42245" y="128640"/>
                </a:lnTo>
                <a:lnTo>
                  <a:pt x="38404" y="123840"/>
                </a:lnTo>
                <a:lnTo>
                  <a:pt x="34564" y="119039"/>
                </a:lnTo>
                <a:lnTo>
                  <a:pt x="31683" y="113278"/>
                </a:lnTo>
                <a:lnTo>
                  <a:pt x="30723" y="107518"/>
                </a:lnTo>
                <a:lnTo>
                  <a:pt x="28803" y="100797"/>
                </a:lnTo>
                <a:lnTo>
                  <a:pt x="27843" y="93116"/>
                </a:lnTo>
                <a:lnTo>
                  <a:pt x="27843" y="85450"/>
                </a:lnTo>
                <a:lnTo>
                  <a:pt x="125760" y="85450"/>
                </a:lnTo>
                <a:lnTo>
                  <a:pt x="128640" y="84490"/>
                </a:lnTo>
                <a:lnTo>
                  <a:pt x="130561" y="82555"/>
                </a:lnTo>
                <a:lnTo>
                  <a:pt x="132481" y="80650"/>
                </a:lnTo>
                <a:lnTo>
                  <a:pt x="133441" y="77769"/>
                </a:lnTo>
                <a:lnTo>
                  <a:pt x="133441" y="739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6" name="object 446"/>
          <p:cNvSpPr/>
          <p:nvPr/>
        </p:nvSpPr>
        <p:spPr>
          <a:xfrm>
            <a:off x="3320780" y="7163348"/>
            <a:ext cx="52791" cy="212156"/>
          </a:xfrm>
          <a:custGeom>
            <a:avLst/>
            <a:gdLst/>
            <a:ahLst/>
            <a:cxnLst/>
            <a:rect l="l" t="t" r="r" b="b"/>
            <a:pathLst>
              <a:path w="52791" h="212156">
                <a:moveTo>
                  <a:pt x="1920" y="975"/>
                </a:moveTo>
                <a:lnTo>
                  <a:pt x="960" y="975"/>
                </a:lnTo>
                <a:lnTo>
                  <a:pt x="960" y="1920"/>
                </a:lnTo>
                <a:lnTo>
                  <a:pt x="0" y="1920"/>
                </a:lnTo>
                <a:lnTo>
                  <a:pt x="0" y="209275"/>
                </a:lnTo>
                <a:lnTo>
                  <a:pt x="960" y="210235"/>
                </a:lnTo>
                <a:lnTo>
                  <a:pt x="960" y="211195"/>
                </a:lnTo>
                <a:lnTo>
                  <a:pt x="3840" y="211195"/>
                </a:lnTo>
                <a:lnTo>
                  <a:pt x="4800" y="212156"/>
                </a:lnTo>
                <a:lnTo>
                  <a:pt x="21107" y="212156"/>
                </a:lnTo>
                <a:lnTo>
                  <a:pt x="23042" y="211195"/>
                </a:lnTo>
                <a:lnTo>
                  <a:pt x="23987" y="211195"/>
                </a:lnTo>
                <a:lnTo>
                  <a:pt x="24947" y="210235"/>
                </a:lnTo>
                <a:lnTo>
                  <a:pt x="25923" y="209275"/>
                </a:lnTo>
                <a:lnTo>
                  <a:pt x="25923" y="134401"/>
                </a:lnTo>
                <a:lnTo>
                  <a:pt x="29763" y="138242"/>
                </a:lnTo>
                <a:lnTo>
                  <a:pt x="33604" y="142082"/>
                </a:lnTo>
                <a:lnTo>
                  <a:pt x="37429" y="144962"/>
                </a:lnTo>
                <a:lnTo>
                  <a:pt x="41269" y="147843"/>
                </a:lnTo>
                <a:lnTo>
                  <a:pt x="44417" y="124758"/>
                </a:lnTo>
                <a:lnTo>
                  <a:pt x="35479" y="116752"/>
                </a:lnTo>
                <a:lnTo>
                  <a:pt x="25923" y="106573"/>
                </a:lnTo>
                <a:lnTo>
                  <a:pt x="25923" y="48966"/>
                </a:lnTo>
                <a:lnTo>
                  <a:pt x="30708" y="43205"/>
                </a:lnTo>
                <a:lnTo>
                  <a:pt x="34549" y="39364"/>
                </a:lnTo>
                <a:lnTo>
                  <a:pt x="38389" y="35524"/>
                </a:lnTo>
                <a:lnTo>
                  <a:pt x="42230" y="31683"/>
                </a:lnTo>
                <a:lnTo>
                  <a:pt x="46070" y="28803"/>
                </a:lnTo>
                <a:lnTo>
                  <a:pt x="48950" y="26883"/>
                </a:lnTo>
                <a:lnTo>
                  <a:pt x="52791" y="1920"/>
                </a:lnTo>
                <a:lnTo>
                  <a:pt x="47990" y="3840"/>
                </a:lnTo>
                <a:lnTo>
                  <a:pt x="44150" y="6720"/>
                </a:lnTo>
                <a:lnTo>
                  <a:pt x="40309" y="8656"/>
                </a:lnTo>
                <a:lnTo>
                  <a:pt x="35509" y="12481"/>
                </a:lnTo>
                <a:lnTo>
                  <a:pt x="31668" y="15361"/>
                </a:lnTo>
                <a:lnTo>
                  <a:pt x="27828" y="19202"/>
                </a:lnTo>
                <a:lnTo>
                  <a:pt x="23042" y="24003"/>
                </a:lnTo>
                <a:lnTo>
                  <a:pt x="23042" y="2880"/>
                </a:lnTo>
                <a:lnTo>
                  <a:pt x="22082" y="1920"/>
                </a:lnTo>
                <a:lnTo>
                  <a:pt x="21107" y="975"/>
                </a:lnTo>
                <a:lnTo>
                  <a:pt x="20147" y="975"/>
                </a:lnTo>
                <a:lnTo>
                  <a:pt x="19202" y="0"/>
                </a:lnTo>
                <a:lnTo>
                  <a:pt x="2880" y="0"/>
                </a:lnTo>
                <a:lnTo>
                  <a:pt x="1920" y="9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7" name="object 447"/>
          <p:cNvSpPr/>
          <p:nvPr/>
        </p:nvSpPr>
        <p:spPr>
          <a:xfrm>
            <a:off x="3362050" y="7160468"/>
            <a:ext cx="92156" cy="159364"/>
          </a:xfrm>
          <a:custGeom>
            <a:avLst/>
            <a:gdLst/>
            <a:ahLst/>
            <a:cxnLst/>
            <a:rect l="l" t="t" r="r" b="b"/>
            <a:pathLst>
              <a:path w="92156" h="159364">
                <a:moveTo>
                  <a:pt x="6720" y="154564"/>
                </a:moveTo>
                <a:lnTo>
                  <a:pt x="9601" y="156484"/>
                </a:lnTo>
                <a:lnTo>
                  <a:pt x="13441" y="157444"/>
                </a:lnTo>
                <a:lnTo>
                  <a:pt x="17282" y="158404"/>
                </a:lnTo>
                <a:lnTo>
                  <a:pt x="21122" y="159364"/>
                </a:lnTo>
                <a:lnTo>
                  <a:pt x="28803" y="159364"/>
                </a:lnTo>
                <a:lnTo>
                  <a:pt x="44333" y="157696"/>
                </a:lnTo>
                <a:lnTo>
                  <a:pt x="55686" y="153603"/>
                </a:lnTo>
                <a:lnTo>
                  <a:pt x="67418" y="146717"/>
                </a:lnTo>
                <a:lnTo>
                  <a:pt x="75849" y="137281"/>
                </a:lnTo>
                <a:lnTo>
                  <a:pt x="83697" y="124741"/>
                </a:lnTo>
                <a:lnTo>
                  <a:pt x="88315" y="112318"/>
                </a:lnTo>
                <a:lnTo>
                  <a:pt x="90243" y="103583"/>
                </a:lnTo>
                <a:lnTo>
                  <a:pt x="91725" y="91057"/>
                </a:lnTo>
                <a:lnTo>
                  <a:pt x="92156" y="77769"/>
                </a:lnTo>
                <a:lnTo>
                  <a:pt x="92090" y="73060"/>
                </a:lnTo>
                <a:lnTo>
                  <a:pt x="91202" y="60312"/>
                </a:lnTo>
                <a:lnTo>
                  <a:pt x="89275" y="48005"/>
                </a:lnTo>
                <a:lnTo>
                  <a:pt x="84410" y="33658"/>
                </a:lnTo>
                <a:lnTo>
                  <a:pt x="78729" y="23042"/>
                </a:lnTo>
                <a:lnTo>
                  <a:pt x="73913" y="16322"/>
                </a:lnTo>
                <a:lnTo>
                  <a:pt x="68168" y="10561"/>
                </a:lnTo>
                <a:lnTo>
                  <a:pt x="60487" y="6720"/>
                </a:lnTo>
                <a:lnTo>
                  <a:pt x="58545" y="5579"/>
                </a:lnTo>
                <a:lnTo>
                  <a:pt x="47007" y="1302"/>
                </a:lnTo>
                <a:lnTo>
                  <a:pt x="33604" y="0"/>
                </a:lnTo>
                <a:lnTo>
                  <a:pt x="28803" y="0"/>
                </a:lnTo>
                <a:lnTo>
                  <a:pt x="24002" y="975"/>
                </a:lnTo>
                <a:lnTo>
                  <a:pt x="19202" y="1920"/>
                </a:lnTo>
                <a:lnTo>
                  <a:pt x="15361" y="2880"/>
                </a:lnTo>
                <a:lnTo>
                  <a:pt x="11521" y="4800"/>
                </a:lnTo>
                <a:lnTo>
                  <a:pt x="7680" y="29763"/>
                </a:lnTo>
                <a:lnTo>
                  <a:pt x="11521" y="26883"/>
                </a:lnTo>
                <a:lnTo>
                  <a:pt x="14401" y="25923"/>
                </a:lnTo>
                <a:lnTo>
                  <a:pt x="18242" y="24963"/>
                </a:lnTo>
                <a:lnTo>
                  <a:pt x="21122" y="24002"/>
                </a:lnTo>
                <a:lnTo>
                  <a:pt x="24963" y="23042"/>
                </a:lnTo>
                <a:lnTo>
                  <a:pt x="35524" y="23042"/>
                </a:lnTo>
                <a:lnTo>
                  <a:pt x="41285" y="24963"/>
                </a:lnTo>
                <a:lnTo>
                  <a:pt x="45125" y="27843"/>
                </a:lnTo>
                <a:lnTo>
                  <a:pt x="49926" y="30723"/>
                </a:lnTo>
                <a:lnTo>
                  <a:pt x="53766" y="35524"/>
                </a:lnTo>
                <a:lnTo>
                  <a:pt x="56647" y="41285"/>
                </a:lnTo>
                <a:lnTo>
                  <a:pt x="59527" y="46085"/>
                </a:lnTo>
                <a:lnTo>
                  <a:pt x="61447" y="52806"/>
                </a:lnTo>
                <a:lnTo>
                  <a:pt x="62407" y="59527"/>
                </a:lnTo>
                <a:lnTo>
                  <a:pt x="63367" y="66248"/>
                </a:lnTo>
                <a:lnTo>
                  <a:pt x="64328" y="72969"/>
                </a:lnTo>
                <a:lnTo>
                  <a:pt x="64328" y="87370"/>
                </a:lnTo>
                <a:lnTo>
                  <a:pt x="63367" y="94076"/>
                </a:lnTo>
                <a:lnTo>
                  <a:pt x="62407" y="100797"/>
                </a:lnTo>
                <a:lnTo>
                  <a:pt x="60487" y="107518"/>
                </a:lnTo>
                <a:lnTo>
                  <a:pt x="58567" y="113278"/>
                </a:lnTo>
                <a:lnTo>
                  <a:pt x="55686" y="119039"/>
                </a:lnTo>
                <a:lnTo>
                  <a:pt x="52806" y="124800"/>
                </a:lnTo>
                <a:lnTo>
                  <a:pt x="48966" y="128640"/>
                </a:lnTo>
                <a:lnTo>
                  <a:pt x="44165" y="131521"/>
                </a:lnTo>
                <a:lnTo>
                  <a:pt x="38404" y="135361"/>
                </a:lnTo>
                <a:lnTo>
                  <a:pt x="33604" y="136321"/>
                </a:lnTo>
                <a:lnTo>
                  <a:pt x="19202" y="136321"/>
                </a:lnTo>
                <a:lnTo>
                  <a:pt x="12481" y="134401"/>
                </a:lnTo>
                <a:lnTo>
                  <a:pt x="5760" y="129600"/>
                </a:lnTo>
                <a:lnTo>
                  <a:pt x="3147" y="127639"/>
                </a:lnTo>
                <a:lnTo>
                  <a:pt x="0" y="150723"/>
                </a:lnTo>
                <a:lnTo>
                  <a:pt x="2880" y="152643"/>
                </a:lnTo>
                <a:lnTo>
                  <a:pt x="6720" y="15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8" name="object 448"/>
          <p:cNvSpPr/>
          <p:nvPr/>
        </p:nvSpPr>
        <p:spPr>
          <a:xfrm>
            <a:off x="3512178" y="7262241"/>
            <a:ext cx="12116" cy="52791"/>
          </a:xfrm>
          <a:custGeom>
            <a:avLst/>
            <a:gdLst/>
            <a:ahLst/>
            <a:cxnLst/>
            <a:rect l="l" t="t" r="r" b="b"/>
            <a:pathLst>
              <a:path w="12116" h="52791">
                <a:moveTo>
                  <a:pt x="11156" y="52791"/>
                </a:moveTo>
                <a:lnTo>
                  <a:pt x="12116" y="23987"/>
                </a:lnTo>
                <a:lnTo>
                  <a:pt x="9236" y="18227"/>
                </a:lnTo>
                <a:lnTo>
                  <a:pt x="5395" y="13426"/>
                </a:lnTo>
                <a:lnTo>
                  <a:pt x="3475" y="6705"/>
                </a:lnTo>
                <a:lnTo>
                  <a:pt x="1555" y="0"/>
                </a:lnTo>
                <a:lnTo>
                  <a:pt x="0" y="46608"/>
                </a:lnTo>
                <a:lnTo>
                  <a:pt x="11156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9" name="object 449"/>
          <p:cNvSpPr/>
          <p:nvPr/>
        </p:nvSpPr>
        <p:spPr>
          <a:xfrm>
            <a:off x="3483970" y="7160468"/>
            <a:ext cx="145923" cy="159364"/>
          </a:xfrm>
          <a:custGeom>
            <a:avLst/>
            <a:gdLst/>
            <a:ahLst/>
            <a:cxnLst/>
            <a:rect l="l" t="t" r="r" b="b"/>
            <a:pathLst>
              <a:path w="145923" h="159364">
                <a:moveTo>
                  <a:pt x="0" y="81610"/>
                </a:moveTo>
                <a:lnTo>
                  <a:pt x="292" y="89522"/>
                </a:lnTo>
                <a:lnTo>
                  <a:pt x="1955" y="102403"/>
                </a:lnTo>
                <a:lnTo>
                  <a:pt x="4800" y="114239"/>
                </a:lnTo>
                <a:lnTo>
                  <a:pt x="5601" y="116805"/>
                </a:lnTo>
                <a:lnTo>
                  <a:pt x="10520" y="128925"/>
                </a:lnTo>
                <a:lnTo>
                  <a:pt x="17282" y="139202"/>
                </a:lnTo>
                <a:lnTo>
                  <a:pt x="28208" y="148381"/>
                </a:lnTo>
                <a:lnTo>
                  <a:pt x="29763" y="101772"/>
                </a:lnTo>
                <a:lnTo>
                  <a:pt x="28803" y="95051"/>
                </a:lnTo>
                <a:lnTo>
                  <a:pt x="27843" y="87370"/>
                </a:lnTo>
                <a:lnTo>
                  <a:pt x="27843" y="71048"/>
                </a:lnTo>
                <a:lnTo>
                  <a:pt x="28803" y="63367"/>
                </a:lnTo>
                <a:lnTo>
                  <a:pt x="30723" y="56647"/>
                </a:lnTo>
                <a:lnTo>
                  <a:pt x="32644" y="49926"/>
                </a:lnTo>
                <a:lnTo>
                  <a:pt x="35524" y="43205"/>
                </a:lnTo>
                <a:lnTo>
                  <a:pt x="38404" y="38404"/>
                </a:lnTo>
                <a:lnTo>
                  <a:pt x="42245" y="33604"/>
                </a:lnTo>
                <a:lnTo>
                  <a:pt x="47045" y="29763"/>
                </a:lnTo>
                <a:lnTo>
                  <a:pt x="52791" y="26883"/>
                </a:lnTo>
                <a:lnTo>
                  <a:pt x="58567" y="24002"/>
                </a:lnTo>
                <a:lnTo>
                  <a:pt x="65272" y="22082"/>
                </a:lnTo>
                <a:lnTo>
                  <a:pt x="81594" y="22082"/>
                </a:lnTo>
                <a:lnTo>
                  <a:pt x="88315" y="24002"/>
                </a:lnTo>
                <a:lnTo>
                  <a:pt x="94076" y="26883"/>
                </a:lnTo>
                <a:lnTo>
                  <a:pt x="99837" y="29763"/>
                </a:lnTo>
                <a:lnTo>
                  <a:pt x="104637" y="34564"/>
                </a:lnTo>
                <a:lnTo>
                  <a:pt x="107518" y="39364"/>
                </a:lnTo>
                <a:lnTo>
                  <a:pt x="111358" y="45125"/>
                </a:lnTo>
                <a:lnTo>
                  <a:pt x="114239" y="50886"/>
                </a:lnTo>
                <a:lnTo>
                  <a:pt x="115199" y="57607"/>
                </a:lnTo>
                <a:lnTo>
                  <a:pt x="117119" y="65288"/>
                </a:lnTo>
                <a:lnTo>
                  <a:pt x="117119" y="88331"/>
                </a:lnTo>
                <a:lnTo>
                  <a:pt x="116159" y="95996"/>
                </a:lnTo>
                <a:lnTo>
                  <a:pt x="115199" y="103677"/>
                </a:lnTo>
                <a:lnTo>
                  <a:pt x="113278" y="110398"/>
                </a:lnTo>
                <a:lnTo>
                  <a:pt x="110398" y="116159"/>
                </a:lnTo>
                <a:lnTo>
                  <a:pt x="106558" y="120959"/>
                </a:lnTo>
                <a:lnTo>
                  <a:pt x="102717" y="126720"/>
                </a:lnTo>
                <a:lnTo>
                  <a:pt x="97917" y="130561"/>
                </a:lnTo>
                <a:lnTo>
                  <a:pt x="92156" y="133441"/>
                </a:lnTo>
                <a:lnTo>
                  <a:pt x="86395" y="136321"/>
                </a:lnTo>
                <a:lnTo>
                  <a:pt x="80634" y="137281"/>
                </a:lnTo>
                <a:lnTo>
                  <a:pt x="64312" y="137281"/>
                </a:lnTo>
                <a:lnTo>
                  <a:pt x="56631" y="135361"/>
                </a:lnTo>
                <a:lnTo>
                  <a:pt x="50886" y="132481"/>
                </a:lnTo>
                <a:lnTo>
                  <a:pt x="45125" y="129600"/>
                </a:lnTo>
                <a:lnTo>
                  <a:pt x="40325" y="125760"/>
                </a:lnTo>
                <a:lnTo>
                  <a:pt x="39364" y="154564"/>
                </a:lnTo>
                <a:lnTo>
                  <a:pt x="45450" y="156220"/>
                </a:lnTo>
                <a:lnTo>
                  <a:pt x="57793" y="158518"/>
                </a:lnTo>
                <a:lnTo>
                  <a:pt x="71033" y="159364"/>
                </a:lnTo>
                <a:lnTo>
                  <a:pt x="79483" y="159049"/>
                </a:lnTo>
                <a:lnTo>
                  <a:pt x="92165" y="157172"/>
                </a:lnTo>
                <a:lnTo>
                  <a:pt x="103677" y="153603"/>
                </a:lnTo>
                <a:lnTo>
                  <a:pt x="117980" y="145361"/>
                </a:lnTo>
                <a:lnTo>
                  <a:pt x="126720" y="136321"/>
                </a:lnTo>
                <a:lnTo>
                  <a:pt x="135798" y="123410"/>
                </a:lnTo>
                <a:lnTo>
                  <a:pt x="141122" y="111358"/>
                </a:lnTo>
                <a:lnTo>
                  <a:pt x="142940" y="104053"/>
                </a:lnTo>
                <a:lnTo>
                  <a:pt x="145120" y="91646"/>
                </a:lnTo>
                <a:lnTo>
                  <a:pt x="145923" y="78714"/>
                </a:lnTo>
                <a:lnTo>
                  <a:pt x="145628" y="70409"/>
                </a:lnTo>
                <a:lnTo>
                  <a:pt x="143961" y="57658"/>
                </a:lnTo>
                <a:lnTo>
                  <a:pt x="141122" y="46085"/>
                </a:lnTo>
                <a:lnTo>
                  <a:pt x="134757" y="30904"/>
                </a:lnTo>
                <a:lnTo>
                  <a:pt x="127680" y="21122"/>
                </a:lnTo>
                <a:lnTo>
                  <a:pt x="117093" y="11564"/>
                </a:lnTo>
                <a:lnTo>
                  <a:pt x="105597" y="5760"/>
                </a:lnTo>
                <a:lnTo>
                  <a:pt x="99864" y="3583"/>
                </a:lnTo>
                <a:lnTo>
                  <a:pt x="87785" y="895"/>
                </a:lnTo>
                <a:lnTo>
                  <a:pt x="73913" y="0"/>
                </a:lnTo>
                <a:lnTo>
                  <a:pt x="65477" y="313"/>
                </a:lnTo>
                <a:lnTo>
                  <a:pt x="52797" y="2190"/>
                </a:lnTo>
                <a:lnTo>
                  <a:pt x="41285" y="5760"/>
                </a:lnTo>
                <a:lnTo>
                  <a:pt x="27692" y="14315"/>
                </a:lnTo>
                <a:lnTo>
                  <a:pt x="18242" y="23042"/>
                </a:lnTo>
                <a:lnTo>
                  <a:pt x="9569" y="36275"/>
                </a:lnTo>
                <a:lnTo>
                  <a:pt x="4800" y="48966"/>
                </a:lnTo>
                <a:lnTo>
                  <a:pt x="2975" y="55760"/>
                </a:lnTo>
                <a:lnTo>
                  <a:pt x="798" y="67996"/>
                </a:lnTo>
                <a:lnTo>
                  <a:pt x="0" y="816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0" name="object 450"/>
          <p:cNvSpPr/>
          <p:nvPr/>
        </p:nvSpPr>
        <p:spPr>
          <a:xfrm>
            <a:off x="3668283" y="7092315"/>
            <a:ext cx="26883" cy="225597"/>
          </a:xfrm>
          <a:custGeom>
            <a:avLst/>
            <a:gdLst/>
            <a:ahLst/>
            <a:cxnLst/>
            <a:rect l="l" t="t" r="r" b="b"/>
            <a:pathLst>
              <a:path w="26883" h="225597">
                <a:moveTo>
                  <a:pt x="960" y="1920"/>
                </a:moveTo>
                <a:lnTo>
                  <a:pt x="960" y="2880"/>
                </a:lnTo>
                <a:lnTo>
                  <a:pt x="0" y="3840"/>
                </a:lnTo>
                <a:lnTo>
                  <a:pt x="0" y="222717"/>
                </a:lnTo>
                <a:lnTo>
                  <a:pt x="960" y="222717"/>
                </a:lnTo>
                <a:lnTo>
                  <a:pt x="960" y="223677"/>
                </a:lnTo>
                <a:lnTo>
                  <a:pt x="1920" y="223677"/>
                </a:lnTo>
                <a:lnTo>
                  <a:pt x="2880" y="224637"/>
                </a:lnTo>
                <a:lnTo>
                  <a:pt x="3840" y="224637"/>
                </a:lnTo>
                <a:lnTo>
                  <a:pt x="5760" y="225597"/>
                </a:lnTo>
                <a:lnTo>
                  <a:pt x="20162" y="225597"/>
                </a:lnTo>
                <a:lnTo>
                  <a:pt x="22082" y="224637"/>
                </a:lnTo>
                <a:lnTo>
                  <a:pt x="24002" y="224637"/>
                </a:lnTo>
                <a:lnTo>
                  <a:pt x="24963" y="223677"/>
                </a:lnTo>
                <a:lnTo>
                  <a:pt x="25923" y="223677"/>
                </a:lnTo>
                <a:lnTo>
                  <a:pt x="25923" y="222717"/>
                </a:lnTo>
                <a:lnTo>
                  <a:pt x="26883" y="222717"/>
                </a:lnTo>
                <a:lnTo>
                  <a:pt x="26883" y="3840"/>
                </a:lnTo>
                <a:lnTo>
                  <a:pt x="25923" y="2880"/>
                </a:lnTo>
                <a:lnTo>
                  <a:pt x="25923" y="1920"/>
                </a:lnTo>
                <a:lnTo>
                  <a:pt x="24963" y="1920"/>
                </a:lnTo>
                <a:lnTo>
                  <a:pt x="24002" y="960"/>
                </a:lnTo>
                <a:lnTo>
                  <a:pt x="22082" y="960"/>
                </a:lnTo>
                <a:lnTo>
                  <a:pt x="20162" y="0"/>
                </a:lnTo>
                <a:lnTo>
                  <a:pt x="6720" y="0"/>
                </a:lnTo>
                <a:lnTo>
                  <a:pt x="576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1" name="object 451"/>
          <p:cNvSpPr/>
          <p:nvPr/>
        </p:nvSpPr>
        <p:spPr>
          <a:xfrm>
            <a:off x="3741237" y="7102876"/>
            <a:ext cx="32644" cy="31683"/>
          </a:xfrm>
          <a:custGeom>
            <a:avLst/>
            <a:gdLst/>
            <a:ahLst/>
            <a:cxnLst/>
            <a:rect l="l" t="t" r="r" b="b"/>
            <a:pathLst>
              <a:path w="32644" h="31683">
                <a:moveTo>
                  <a:pt x="32644" y="16322"/>
                </a:moveTo>
                <a:lnTo>
                  <a:pt x="32644" y="9601"/>
                </a:lnTo>
                <a:lnTo>
                  <a:pt x="31683" y="5760"/>
                </a:lnTo>
                <a:lnTo>
                  <a:pt x="29763" y="3840"/>
                </a:lnTo>
                <a:lnTo>
                  <a:pt x="26883" y="960"/>
                </a:lnTo>
                <a:lnTo>
                  <a:pt x="23042" y="0"/>
                </a:lnTo>
                <a:lnTo>
                  <a:pt x="10561" y="0"/>
                </a:lnTo>
                <a:lnTo>
                  <a:pt x="5760" y="960"/>
                </a:lnTo>
                <a:lnTo>
                  <a:pt x="3840" y="3840"/>
                </a:lnTo>
                <a:lnTo>
                  <a:pt x="975" y="5760"/>
                </a:lnTo>
                <a:lnTo>
                  <a:pt x="0" y="10561"/>
                </a:lnTo>
                <a:lnTo>
                  <a:pt x="0" y="22082"/>
                </a:lnTo>
                <a:lnTo>
                  <a:pt x="975" y="26883"/>
                </a:lnTo>
                <a:lnTo>
                  <a:pt x="2880" y="28803"/>
                </a:lnTo>
                <a:lnTo>
                  <a:pt x="5760" y="30723"/>
                </a:lnTo>
                <a:lnTo>
                  <a:pt x="10561" y="31683"/>
                </a:lnTo>
                <a:lnTo>
                  <a:pt x="23042" y="31683"/>
                </a:lnTo>
                <a:lnTo>
                  <a:pt x="26883" y="30723"/>
                </a:lnTo>
                <a:lnTo>
                  <a:pt x="29763" y="28803"/>
                </a:lnTo>
                <a:lnTo>
                  <a:pt x="31683" y="26883"/>
                </a:lnTo>
                <a:lnTo>
                  <a:pt x="32644" y="22082"/>
                </a:lnTo>
                <a:lnTo>
                  <a:pt x="32644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2" name="object 452"/>
          <p:cNvSpPr/>
          <p:nvPr/>
        </p:nvSpPr>
        <p:spPr>
          <a:xfrm>
            <a:off x="3744117" y="7163348"/>
            <a:ext cx="26883" cy="154564"/>
          </a:xfrm>
          <a:custGeom>
            <a:avLst/>
            <a:gdLst/>
            <a:ahLst/>
            <a:cxnLst/>
            <a:rect l="l" t="t" r="r" b="b"/>
            <a:pathLst>
              <a:path w="26883" h="154564">
                <a:moveTo>
                  <a:pt x="5760" y="154564"/>
                </a:moveTo>
                <a:lnTo>
                  <a:pt x="20162" y="154564"/>
                </a:lnTo>
                <a:lnTo>
                  <a:pt x="22082" y="153603"/>
                </a:lnTo>
                <a:lnTo>
                  <a:pt x="24003" y="153603"/>
                </a:lnTo>
                <a:lnTo>
                  <a:pt x="24963" y="152643"/>
                </a:lnTo>
                <a:lnTo>
                  <a:pt x="25923" y="152643"/>
                </a:lnTo>
                <a:lnTo>
                  <a:pt x="25923" y="151683"/>
                </a:lnTo>
                <a:lnTo>
                  <a:pt x="26883" y="151683"/>
                </a:lnTo>
                <a:lnTo>
                  <a:pt x="26883" y="2880"/>
                </a:lnTo>
                <a:lnTo>
                  <a:pt x="25923" y="2880"/>
                </a:lnTo>
                <a:lnTo>
                  <a:pt x="25923" y="1920"/>
                </a:lnTo>
                <a:lnTo>
                  <a:pt x="24963" y="975"/>
                </a:lnTo>
                <a:lnTo>
                  <a:pt x="24003" y="975"/>
                </a:lnTo>
                <a:lnTo>
                  <a:pt x="23042" y="0"/>
                </a:lnTo>
                <a:lnTo>
                  <a:pt x="4800" y="0"/>
                </a:lnTo>
                <a:lnTo>
                  <a:pt x="3840" y="975"/>
                </a:lnTo>
                <a:lnTo>
                  <a:pt x="1935" y="975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51683"/>
                </a:lnTo>
                <a:lnTo>
                  <a:pt x="960" y="151683"/>
                </a:lnTo>
                <a:lnTo>
                  <a:pt x="960" y="152643"/>
                </a:lnTo>
                <a:lnTo>
                  <a:pt x="1935" y="152643"/>
                </a:lnTo>
                <a:lnTo>
                  <a:pt x="2880" y="153603"/>
                </a:lnTo>
                <a:lnTo>
                  <a:pt x="3840" y="153603"/>
                </a:lnTo>
                <a:lnTo>
                  <a:pt x="5760" y="15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3" name="object 453"/>
          <p:cNvSpPr/>
          <p:nvPr/>
        </p:nvSpPr>
        <p:spPr>
          <a:xfrm>
            <a:off x="3810365" y="7160468"/>
            <a:ext cx="114239" cy="159364"/>
          </a:xfrm>
          <a:custGeom>
            <a:avLst/>
            <a:gdLst/>
            <a:ahLst/>
            <a:cxnLst/>
            <a:rect l="l" t="t" r="r" b="b"/>
            <a:pathLst>
              <a:path w="114239" h="159364">
                <a:moveTo>
                  <a:pt x="114239" y="123840"/>
                </a:moveTo>
                <a:lnTo>
                  <a:pt x="113278" y="121919"/>
                </a:lnTo>
                <a:lnTo>
                  <a:pt x="113278" y="119999"/>
                </a:lnTo>
                <a:lnTo>
                  <a:pt x="112318" y="119039"/>
                </a:lnTo>
                <a:lnTo>
                  <a:pt x="111343" y="118079"/>
                </a:lnTo>
                <a:lnTo>
                  <a:pt x="108478" y="118079"/>
                </a:lnTo>
                <a:lnTo>
                  <a:pt x="106558" y="119039"/>
                </a:lnTo>
                <a:lnTo>
                  <a:pt x="104637" y="120959"/>
                </a:lnTo>
                <a:lnTo>
                  <a:pt x="101757" y="122880"/>
                </a:lnTo>
                <a:lnTo>
                  <a:pt x="98877" y="124800"/>
                </a:lnTo>
                <a:lnTo>
                  <a:pt x="95996" y="127680"/>
                </a:lnTo>
                <a:lnTo>
                  <a:pt x="92156" y="129600"/>
                </a:lnTo>
                <a:lnTo>
                  <a:pt x="88315" y="131521"/>
                </a:lnTo>
                <a:lnTo>
                  <a:pt x="83515" y="133441"/>
                </a:lnTo>
                <a:lnTo>
                  <a:pt x="79674" y="135361"/>
                </a:lnTo>
                <a:lnTo>
                  <a:pt x="73913" y="136321"/>
                </a:lnTo>
                <a:lnTo>
                  <a:pt x="61432" y="136321"/>
                </a:lnTo>
                <a:lnTo>
                  <a:pt x="55671" y="135361"/>
                </a:lnTo>
                <a:lnTo>
                  <a:pt x="50871" y="133441"/>
                </a:lnTo>
                <a:lnTo>
                  <a:pt x="45110" y="130561"/>
                </a:lnTo>
                <a:lnTo>
                  <a:pt x="41269" y="127680"/>
                </a:lnTo>
                <a:lnTo>
                  <a:pt x="37429" y="122880"/>
                </a:lnTo>
                <a:lnTo>
                  <a:pt x="34549" y="118079"/>
                </a:lnTo>
                <a:lnTo>
                  <a:pt x="31668" y="112318"/>
                </a:lnTo>
                <a:lnTo>
                  <a:pt x="29763" y="104637"/>
                </a:lnTo>
                <a:lnTo>
                  <a:pt x="27828" y="97916"/>
                </a:lnTo>
                <a:lnTo>
                  <a:pt x="27828" y="80650"/>
                </a:lnTo>
                <a:lnTo>
                  <a:pt x="27998" y="72912"/>
                </a:lnTo>
                <a:lnTo>
                  <a:pt x="29471" y="58718"/>
                </a:lnTo>
                <a:lnTo>
                  <a:pt x="32569" y="46895"/>
                </a:lnTo>
                <a:lnTo>
                  <a:pt x="37429" y="37444"/>
                </a:lnTo>
                <a:lnTo>
                  <a:pt x="42698" y="31541"/>
                </a:lnTo>
                <a:lnTo>
                  <a:pt x="53769" y="25167"/>
                </a:lnTo>
                <a:lnTo>
                  <a:pt x="67193" y="23042"/>
                </a:lnTo>
                <a:lnTo>
                  <a:pt x="73913" y="23042"/>
                </a:lnTo>
                <a:lnTo>
                  <a:pt x="78714" y="24002"/>
                </a:lnTo>
                <a:lnTo>
                  <a:pt x="83515" y="25923"/>
                </a:lnTo>
                <a:lnTo>
                  <a:pt x="88315" y="26883"/>
                </a:lnTo>
                <a:lnTo>
                  <a:pt x="92156" y="28803"/>
                </a:lnTo>
                <a:lnTo>
                  <a:pt x="95036" y="31683"/>
                </a:lnTo>
                <a:lnTo>
                  <a:pt x="97916" y="33604"/>
                </a:lnTo>
                <a:lnTo>
                  <a:pt x="100797" y="35524"/>
                </a:lnTo>
                <a:lnTo>
                  <a:pt x="102717" y="37444"/>
                </a:lnTo>
                <a:lnTo>
                  <a:pt x="105597" y="39364"/>
                </a:lnTo>
                <a:lnTo>
                  <a:pt x="107518" y="40325"/>
                </a:lnTo>
                <a:lnTo>
                  <a:pt x="110398" y="40325"/>
                </a:lnTo>
                <a:lnTo>
                  <a:pt x="111343" y="39364"/>
                </a:lnTo>
                <a:lnTo>
                  <a:pt x="112318" y="37444"/>
                </a:lnTo>
                <a:lnTo>
                  <a:pt x="113278" y="35524"/>
                </a:lnTo>
                <a:lnTo>
                  <a:pt x="113278" y="20162"/>
                </a:lnTo>
                <a:lnTo>
                  <a:pt x="112318" y="19202"/>
                </a:lnTo>
                <a:lnTo>
                  <a:pt x="112318" y="18242"/>
                </a:lnTo>
                <a:lnTo>
                  <a:pt x="111343" y="17282"/>
                </a:lnTo>
                <a:lnTo>
                  <a:pt x="111343" y="16322"/>
                </a:lnTo>
                <a:lnTo>
                  <a:pt x="110398" y="15361"/>
                </a:lnTo>
                <a:lnTo>
                  <a:pt x="109438" y="14401"/>
                </a:lnTo>
                <a:lnTo>
                  <a:pt x="107518" y="13441"/>
                </a:lnTo>
                <a:lnTo>
                  <a:pt x="105597" y="11536"/>
                </a:lnTo>
                <a:lnTo>
                  <a:pt x="102717" y="9601"/>
                </a:lnTo>
                <a:lnTo>
                  <a:pt x="99837" y="7696"/>
                </a:lnTo>
                <a:lnTo>
                  <a:pt x="96956" y="6720"/>
                </a:lnTo>
                <a:lnTo>
                  <a:pt x="93116" y="4800"/>
                </a:lnTo>
                <a:lnTo>
                  <a:pt x="89275" y="3855"/>
                </a:lnTo>
                <a:lnTo>
                  <a:pt x="85435" y="2880"/>
                </a:lnTo>
                <a:lnTo>
                  <a:pt x="80634" y="1920"/>
                </a:lnTo>
                <a:lnTo>
                  <a:pt x="76794" y="975"/>
                </a:lnTo>
                <a:lnTo>
                  <a:pt x="71993" y="0"/>
                </a:lnTo>
                <a:lnTo>
                  <a:pt x="67193" y="0"/>
                </a:lnTo>
                <a:lnTo>
                  <a:pt x="52462" y="1501"/>
                </a:lnTo>
                <a:lnTo>
                  <a:pt x="40309" y="4800"/>
                </a:lnTo>
                <a:lnTo>
                  <a:pt x="28738" y="11606"/>
                </a:lnTo>
                <a:lnTo>
                  <a:pt x="19202" y="20162"/>
                </a:lnTo>
                <a:lnTo>
                  <a:pt x="10432" y="32364"/>
                </a:lnTo>
                <a:lnTo>
                  <a:pt x="4800" y="45125"/>
                </a:lnTo>
                <a:lnTo>
                  <a:pt x="2003" y="55273"/>
                </a:lnTo>
                <a:lnTo>
                  <a:pt x="422" y="67649"/>
                </a:lnTo>
                <a:lnTo>
                  <a:pt x="0" y="81610"/>
                </a:lnTo>
                <a:lnTo>
                  <a:pt x="192" y="90722"/>
                </a:lnTo>
                <a:lnTo>
                  <a:pt x="1356" y="103624"/>
                </a:lnTo>
                <a:lnTo>
                  <a:pt x="3840" y="115199"/>
                </a:lnTo>
                <a:lnTo>
                  <a:pt x="9379" y="129003"/>
                </a:lnTo>
                <a:lnTo>
                  <a:pt x="16322" y="139202"/>
                </a:lnTo>
                <a:lnTo>
                  <a:pt x="22082" y="145922"/>
                </a:lnTo>
                <a:lnTo>
                  <a:pt x="28788" y="150723"/>
                </a:lnTo>
                <a:lnTo>
                  <a:pt x="36469" y="154564"/>
                </a:lnTo>
                <a:lnTo>
                  <a:pt x="51060" y="158608"/>
                </a:lnTo>
                <a:lnTo>
                  <a:pt x="64312" y="159364"/>
                </a:lnTo>
                <a:lnTo>
                  <a:pt x="74874" y="159364"/>
                </a:lnTo>
                <a:lnTo>
                  <a:pt x="78714" y="158404"/>
                </a:lnTo>
                <a:lnTo>
                  <a:pt x="83515" y="157444"/>
                </a:lnTo>
                <a:lnTo>
                  <a:pt x="88315" y="155524"/>
                </a:lnTo>
                <a:lnTo>
                  <a:pt x="92156" y="154564"/>
                </a:lnTo>
                <a:lnTo>
                  <a:pt x="95996" y="152643"/>
                </a:lnTo>
                <a:lnTo>
                  <a:pt x="99837" y="150723"/>
                </a:lnTo>
                <a:lnTo>
                  <a:pt x="103677" y="148803"/>
                </a:lnTo>
                <a:lnTo>
                  <a:pt x="106558" y="146883"/>
                </a:lnTo>
                <a:lnTo>
                  <a:pt x="108478" y="145922"/>
                </a:lnTo>
                <a:lnTo>
                  <a:pt x="110398" y="144002"/>
                </a:lnTo>
                <a:lnTo>
                  <a:pt x="111343" y="143042"/>
                </a:lnTo>
                <a:lnTo>
                  <a:pt x="112318" y="142082"/>
                </a:lnTo>
                <a:lnTo>
                  <a:pt x="112318" y="141122"/>
                </a:lnTo>
                <a:lnTo>
                  <a:pt x="113278" y="140162"/>
                </a:lnTo>
                <a:lnTo>
                  <a:pt x="113278" y="138242"/>
                </a:lnTo>
                <a:lnTo>
                  <a:pt x="114239" y="137281"/>
                </a:lnTo>
                <a:lnTo>
                  <a:pt x="114239" y="12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4" name="object 454"/>
          <p:cNvSpPr/>
          <p:nvPr/>
        </p:nvSpPr>
        <p:spPr>
          <a:xfrm>
            <a:off x="3940911" y="7163348"/>
            <a:ext cx="138242" cy="212156"/>
          </a:xfrm>
          <a:custGeom>
            <a:avLst/>
            <a:gdLst/>
            <a:ahLst/>
            <a:cxnLst/>
            <a:rect l="l" t="t" r="r" b="b"/>
            <a:pathLst>
              <a:path w="138242" h="212156">
                <a:moveTo>
                  <a:pt x="28803" y="4815"/>
                </a:moveTo>
                <a:lnTo>
                  <a:pt x="27843" y="2880"/>
                </a:lnTo>
                <a:lnTo>
                  <a:pt x="26883" y="1920"/>
                </a:lnTo>
                <a:lnTo>
                  <a:pt x="25923" y="975"/>
                </a:lnTo>
                <a:lnTo>
                  <a:pt x="24963" y="975"/>
                </a:lnTo>
                <a:lnTo>
                  <a:pt x="24002" y="0"/>
                </a:lnTo>
                <a:lnTo>
                  <a:pt x="3840" y="0"/>
                </a:lnTo>
                <a:lnTo>
                  <a:pt x="1920" y="975"/>
                </a:lnTo>
                <a:lnTo>
                  <a:pt x="975" y="1920"/>
                </a:lnTo>
                <a:lnTo>
                  <a:pt x="0" y="1920"/>
                </a:lnTo>
                <a:lnTo>
                  <a:pt x="0" y="5760"/>
                </a:lnTo>
                <a:lnTo>
                  <a:pt x="975" y="7680"/>
                </a:lnTo>
                <a:lnTo>
                  <a:pt x="975" y="9601"/>
                </a:lnTo>
                <a:lnTo>
                  <a:pt x="52806" y="148803"/>
                </a:lnTo>
                <a:lnTo>
                  <a:pt x="53766" y="149763"/>
                </a:lnTo>
                <a:lnTo>
                  <a:pt x="53766" y="150723"/>
                </a:lnTo>
                <a:lnTo>
                  <a:pt x="54726" y="151683"/>
                </a:lnTo>
                <a:lnTo>
                  <a:pt x="55686" y="152643"/>
                </a:lnTo>
                <a:lnTo>
                  <a:pt x="56647" y="153603"/>
                </a:lnTo>
                <a:lnTo>
                  <a:pt x="57607" y="153603"/>
                </a:lnTo>
                <a:lnTo>
                  <a:pt x="37444" y="204490"/>
                </a:lnTo>
                <a:lnTo>
                  <a:pt x="37444" y="205435"/>
                </a:lnTo>
                <a:lnTo>
                  <a:pt x="36484" y="207355"/>
                </a:lnTo>
                <a:lnTo>
                  <a:pt x="36484" y="208315"/>
                </a:lnTo>
                <a:lnTo>
                  <a:pt x="37444" y="209275"/>
                </a:lnTo>
                <a:lnTo>
                  <a:pt x="37444" y="210235"/>
                </a:lnTo>
                <a:lnTo>
                  <a:pt x="38404" y="210235"/>
                </a:lnTo>
                <a:lnTo>
                  <a:pt x="39364" y="211195"/>
                </a:lnTo>
                <a:lnTo>
                  <a:pt x="40325" y="212156"/>
                </a:lnTo>
                <a:lnTo>
                  <a:pt x="58567" y="212156"/>
                </a:lnTo>
                <a:lnTo>
                  <a:pt x="61447" y="211195"/>
                </a:lnTo>
                <a:lnTo>
                  <a:pt x="63367" y="210235"/>
                </a:lnTo>
                <a:lnTo>
                  <a:pt x="65288" y="208315"/>
                </a:lnTo>
                <a:lnTo>
                  <a:pt x="66248" y="207355"/>
                </a:lnTo>
                <a:lnTo>
                  <a:pt x="85435" y="153603"/>
                </a:lnTo>
                <a:lnTo>
                  <a:pt x="137281" y="9601"/>
                </a:lnTo>
                <a:lnTo>
                  <a:pt x="138242" y="7680"/>
                </a:lnTo>
                <a:lnTo>
                  <a:pt x="138242" y="1920"/>
                </a:lnTo>
                <a:lnTo>
                  <a:pt x="137281" y="1920"/>
                </a:lnTo>
                <a:lnTo>
                  <a:pt x="136321" y="975"/>
                </a:lnTo>
                <a:lnTo>
                  <a:pt x="135361" y="0"/>
                </a:lnTo>
                <a:lnTo>
                  <a:pt x="116159" y="0"/>
                </a:lnTo>
                <a:lnTo>
                  <a:pt x="114239" y="975"/>
                </a:lnTo>
                <a:lnTo>
                  <a:pt x="113278" y="975"/>
                </a:lnTo>
                <a:lnTo>
                  <a:pt x="112318" y="1920"/>
                </a:lnTo>
                <a:lnTo>
                  <a:pt x="111358" y="2880"/>
                </a:lnTo>
                <a:lnTo>
                  <a:pt x="111358" y="4815"/>
                </a:lnTo>
                <a:lnTo>
                  <a:pt x="71048" y="121920"/>
                </a:lnTo>
                <a:lnTo>
                  <a:pt x="28803" y="5760"/>
                </a:lnTo>
                <a:lnTo>
                  <a:pt x="28803" y="48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5" name="object 455"/>
          <p:cNvSpPr/>
          <p:nvPr/>
        </p:nvSpPr>
        <p:spPr>
          <a:xfrm>
            <a:off x="4177070" y="7160468"/>
            <a:ext cx="114239" cy="159364"/>
          </a:xfrm>
          <a:custGeom>
            <a:avLst/>
            <a:gdLst/>
            <a:ahLst/>
            <a:cxnLst/>
            <a:rect l="l" t="t" r="r" b="b"/>
            <a:pathLst>
              <a:path w="114239" h="159364">
                <a:moveTo>
                  <a:pt x="114239" y="123840"/>
                </a:moveTo>
                <a:lnTo>
                  <a:pt x="113278" y="121919"/>
                </a:lnTo>
                <a:lnTo>
                  <a:pt x="113278" y="119999"/>
                </a:lnTo>
                <a:lnTo>
                  <a:pt x="112318" y="119039"/>
                </a:lnTo>
                <a:lnTo>
                  <a:pt x="111358" y="118079"/>
                </a:lnTo>
                <a:lnTo>
                  <a:pt x="108478" y="118079"/>
                </a:lnTo>
                <a:lnTo>
                  <a:pt x="106558" y="119039"/>
                </a:lnTo>
                <a:lnTo>
                  <a:pt x="104637" y="120959"/>
                </a:lnTo>
                <a:lnTo>
                  <a:pt x="101757" y="122880"/>
                </a:lnTo>
                <a:lnTo>
                  <a:pt x="98877" y="124800"/>
                </a:lnTo>
                <a:lnTo>
                  <a:pt x="95996" y="127680"/>
                </a:lnTo>
                <a:lnTo>
                  <a:pt x="92156" y="129600"/>
                </a:lnTo>
                <a:lnTo>
                  <a:pt x="88315" y="131521"/>
                </a:lnTo>
                <a:lnTo>
                  <a:pt x="83515" y="133441"/>
                </a:lnTo>
                <a:lnTo>
                  <a:pt x="79674" y="135361"/>
                </a:lnTo>
                <a:lnTo>
                  <a:pt x="73913" y="136321"/>
                </a:lnTo>
                <a:lnTo>
                  <a:pt x="61432" y="136321"/>
                </a:lnTo>
                <a:lnTo>
                  <a:pt x="55671" y="135361"/>
                </a:lnTo>
                <a:lnTo>
                  <a:pt x="50886" y="133441"/>
                </a:lnTo>
                <a:lnTo>
                  <a:pt x="45110" y="130561"/>
                </a:lnTo>
                <a:lnTo>
                  <a:pt x="41285" y="127680"/>
                </a:lnTo>
                <a:lnTo>
                  <a:pt x="37444" y="122880"/>
                </a:lnTo>
                <a:lnTo>
                  <a:pt x="34564" y="118079"/>
                </a:lnTo>
                <a:lnTo>
                  <a:pt x="31668" y="112318"/>
                </a:lnTo>
                <a:lnTo>
                  <a:pt x="29763" y="104637"/>
                </a:lnTo>
                <a:lnTo>
                  <a:pt x="27843" y="97916"/>
                </a:lnTo>
                <a:lnTo>
                  <a:pt x="27843" y="80650"/>
                </a:lnTo>
                <a:lnTo>
                  <a:pt x="28013" y="72912"/>
                </a:lnTo>
                <a:lnTo>
                  <a:pt x="29486" y="58718"/>
                </a:lnTo>
                <a:lnTo>
                  <a:pt x="32585" y="46895"/>
                </a:lnTo>
                <a:lnTo>
                  <a:pt x="37444" y="37444"/>
                </a:lnTo>
                <a:lnTo>
                  <a:pt x="42705" y="31548"/>
                </a:lnTo>
                <a:lnTo>
                  <a:pt x="53776" y="25169"/>
                </a:lnTo>
                <a:lnTo>
                  <a:pt x="67193" y="23042"/>
                </a:lnTo>
                <a:lnTo>
                  <a:pt x="73913" y="23042"/>
                </a:lnTo>
                <a:lnTo>
                  <a:pt x="78714" y="24002"/>
                </a:lnTo>
                <a:lnTo>
                  <a:pt x="83515" y="25923"/>
                </a:lnTo>
                <a:lnTo>
                  <a:pt x="88315" y="26883"/>
                </a:lnTo>
                <a:lnTo>
                  <a:pt x="92156" y="28803"/>
                </a:lnTo>
                <a:lnTo>
                  <a:pt x="95036" y="31683"/>
                </a:lnTo>
                <a:lnTo>
                  <a:pt x="97916" y="33604"/>
                </a:lnTo>
                <a:lnTo>
                  <a:pt x="100797" y="35524"/>
                </a:lnTo>
                <a:lnTo>
                  <a:pt x="102717" y="37444"/>
                </a:lnTo>
                <a:lnTo>
                  <a:pt x="105597" y="39364"/>
                </a:lnTo>
                <a:lnTo>
                  <a:pt x="107518" y="40325"/>
                </a:lnTo>
                <a:lnTo>
                  <a:pt x="110398" y="40325"/>
                </a:lnTo>
                <a:lnTo>
                  <a:pt x="111358" y="39364"/>
                </a:lnTo>
                <a:lnTo>
                  <a:pt x="112318" y="37444"/>
                </a:lnTo>
                <a:lnTo>
                  <a:pt x="113278" y="35524"/>
                </a:lnTo>
                <a:lnTo>
                  <a:pt x="113278" y="20162"/>
                </a:lnTo>
                <a:lnTo>
                  <a:pt x="112318" y="19202"/>
                </a:lnTo>
                <a:lnTo>
                  <a:pt x="112318" y="18242"/>
                </a:lnTo>
                <a:lnTo>
                  <a:pt x="111358" y="17282"/>
                </a:lnTo>
                <a:lnTo>
                  <a:pt x="111358" y="16322"/>
                </a:lnTo>
                <a:lnTo>
                  <a:pt x="110398" y="15361"/>
                </a:lnTo>
                <a:lnTo>
                  <a:pt x="109438" y="14401"/>
                </a:lnTo>
                <a:lnTo>
                  <a:pt x="107518" y="13441"/>
                </a:lnTo>
                <a:lnTo>
                  <a:pt x="105597" y="11536"/>
                </a:lnTo>
                <a:lnTo>
                  <a:pt x="102717" y="9601"/>
                </a:lnTo>
                <a:lnTo>
                  <a:pt x="99837" y="7696"/>
                </a:lnTo>
                <a:lnTo>
                  <a:pt x="96956" y="6720"/>
                </a:lnTo>
                <a:lnTo>
                  <a:pt x="93116" y="4800"/>
                </a:lnTo>
                <a:lnTo>
                  <a:pt x="89275" y="3855"/>
                </a:lnTo>
                <a:lnTo>
                  <a:pt x="85435" y="2880"/>
                </a:lnTo>
                <a:lnTo>
                  <a:pt x="80634" y="1920"/>
                </a:lnTo>
                <a:lnTo>
                  <a:pt x="76794" y="975"/>
                </a:lnTo>
                <a:lnTo>
                  <a:pt x="71993" y="0"/>
                </a:lnTo>
                <a:lnTo>
                  <a:pt x="67193" y="0"/>
                </a:lnTo>
                <a:lnTo>
                  <a:pt x="52471" y="1500"/>
                </a:lnTo>
                <a:lnTo>
                  <a:pt x="40325" y="4800"/>
                </a:lnTo>
                <a:lnTo>
                  <a:pt x="28747" y="11610"/>
                </a:lnTo>
                <a:lnTo>
                  <a:pt x="19202" y="20162"/>
                </a:lnTo>
                <a:lnTo>
                  <a:pt x="10437" y="32364"/>
                </a:lnTo>
                <a:lnTo>
                  <a:pt x="4800" y="45125"/>
                </a:lnTo>
                <a:lnTo>
                  <a:pt x="2003" y="55273"/>
                </a:lnTo>
                <a:lnTo>
                  <a:pt x="422" y="67649"/>
                </a:lnTo>
                <a:lnTo>
                  <a:pt x="0" y="81610"/>
                </a:lnTo>
                <a:lnTo>
                  <a:pt x="192" y="90722"/>
                </a:lnTo>
                <a:lnTo>
                  <a:pt x="1356" y="103624"/>
                </a:lnTo>
                <a:lnTo>
                  <a:pt x="3840" y="115199"/>
                </a:lnTo>
                <a:lnTo>
                  <a:pt x="9379" y="129003"/>
                </a:lnTo>
                <a:lnTo>
                  <a:pt x="16322" y="139202"/>
                </a:lnTo>
                <a:lnTo>
                  <a:pt x="22082" y="145922"/>
                </a:lnTo>
                <a:lnTo>
                  <a:pt x="28803" y="150723"/>
                </a:lnTo>
                <a:lnTo>
                  <a:pt x="36484" y="154564"/>
                </a:lnTo>
                <a:lnTo>
                  <a:pt x="51055" y="158607"/>
                </a:lnTo>
                <a:lnTo>
                  <a:pt x="64312" y="159364"/>
                </a:lnTo>
                <a:lnTo>
                  <a:pt x="74874" y="159364"/>
                </a:lnTo>
                <a:lnTo>
                  <a:pt x="78714" y="158404"/>
                </a:lnTo>
                <a:lnTo>
                  <a:pt x="83515" y="157444"/>
                </a:lnTo>
                <a:lnTo>
                  <a:pt x="88315" y="155524"/>
                </a:lnTo>
                <a:lnTo>
                  <a:pt x="92156" y="154564"/>
                </a:lnTo>
                <a:lnTo>
                  <a:pt x="95996" y="152643"/>
                </a:lnTo>
                <a:lnTo>
                  <a:pt x="99837" y="150723"/>
                </a:lnTo>
                <a:lnTo>
                  <a:pt x="102717" y="148803"/>
                </a:lnTo>
                <a:lnTo>
                  <a:pt x="106558" y="146883"/>
                </a:lnTo>
                <a:lnTo>
                  <a:pt x="108478" y="145922"/>
                </a:lnTo>
                <a:lnTo>
                  <a:pt x="110398" y="144002"/>
                </a:lnTo>
                <a:lnTo>
                  <a:pt x="111358" y="143042"/>
                </a:lnTo>
                <a:lnTo>
                  <a:pt x="112318" y="142082"/>
                </a:lnTo>
                <a:lnTo>
                  <a:pt x="112318" y="141122"/>
                </a:lnTo>
                <a:lnTo>
                  <a:pt x="113278" y="140162"/>
                </a:lnTo>
                <a:lnTo>
                  <a:pt x="113278" y="138242"/>
                </a:lnTo>
                <a:lnTo>
                  <a:pt x="114239" y="137281"/>
                </a:lnTo>
                <a:lnTo>
                  <a:pt x="114239" y="12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6" name="object 456"/>
          <p:cNvSpPr/>
          <p:nvPr/>
        </p:nvSpPr>
        <p:spPr>
          <a:xfrm>
            <a:off x="4326834" y="7092315"/>
            <a:ext cx="124785" cy="225597"/>
          </a:xfrm>
          <a:custGeom>
            <a:avLst/>
            <a:gdLst/>
            <a:ahLst/>
            <a:cxnLst/>
            <a:rect l="l" t="t" r="r" b="b"/>
            <a:pathLst>
              <a:path w="124785" h="225597">
                <a:moveTo>
                  <a:pt x="26868" y="3840"/>
                </a:moveTo>
                <a:lnTo>
                  <a:pt x="25907" y="3840"/>
                </a:lnTo>
                <a:lnTo>
                  <a:pt x="25907" y="1920"/>
                </a:lnTo>
                <a:lnTo>
                  <a:pt x="24947" y="1920"/>
                </a:lnTo>
                <a:lnTo>
                  <a:pt x="23987" y="960"/>
                </a:lnTo>
                <a:lnTo>
                  <a:pt x="21107" y="960"/>
                </a:lnTo>
                <a:lnTo>
                  <a:pt x="20147" y="0"/>
                </a:lnTo>
                <a:lnTo>
                  <a:pt x="6720" y="0"/>
                </a:lnTo>
                <a:lnTo>
                  <a:pt x="4785" y="960"/>
                </a:lnTo>
                <a:lnTo>
                  <a:pt x="2880" y="960"/>
                </a:lnTo>
                <a:lnTo>
                  <a:pt x="1904" y="1920"/>
                </a:lnTo>
                <a:lnTo>
                  <a:pt x="944" y="1920"/>
                </a:lnTo>
                <a:lnTo>
                  <a:pt x="0" y="2880"/>
                </a:lnTo>
                <a:lnTo>
                  <a:pt x="0" y="222717"/>
                </a:lnTo>
                <a:lnTo>
                  <a:pt x="944" y="223677"/>
                </a:lnTo>
                <a:lnTo>
                  <a:pt x="1904" y="223677"/>
                </a:lnTo>
                <a:lnTo>
                  <a:pt x="2880" y="224637"/>
                </a:lnTo>
                <a:lnTo>
                  <a:pt x="3825" y="224637"/>
                </a:lnTo>
                <a:lnTo>
                  <a:pt x="4785" y="225597"/>
                </a:lnTo>
                <a:lnTo>
                  <a:pt x="20147" y="225597"/>
                </a:lnTo>
                <a:lnTo>
                  <a:pt x="22067" y="224637"/>
                </a:lnTo>
                <a:lnTo>
                  <a:pt x="23987" y="224637"/>
                </a:lnTo>
                <a:lnTo>
                  <a:pt x="24947" y="223677"/>
                </a:lnTo>
                <a:lnTo>
                  <a:pt x="25907" y="223677"/>
                </a:lnTo>
                <a:lnTo>
                  <a:pt x="25907" y="222717"/>
                </a:lnTo>
                <a:lnTo>
                  <a:pt x="26868" y="222717"/>
                </a:lnTo>
                <a:lnTo>
                  <a:pt x="26868" y="119039"/>
                </a:lnTo>
                <a:lnTo>
                  <a:pt x="29537" y="115720"/>
                </a:lnTo>
                <a:lnTo>
                  <a:pt x="38834" y="105830"/>
                </a:lnTo>
                <a:lnTo>
                  <a:pt x="47990" y="98877"/>
                </a:lnTo>
                <a:lnTo>
                  <a:pt x="54711" y="94076"/>
                </a:lnTo>
                <a:lnTo>
                  <a:pt x="61432" y="91196"/>
                </a:lnTo>
                <a:lnTo>
                  <a:pt x="72953" y="91196"/>
                </a:lnTo>
                <a:lnTo>
                  <a:pt x="77739" y="92156"/>
                </a:lnTo>
                <a:lnTo>
                  <a:pt x="81579" y="94076"/>
                </a:lnTo>
                <a:lnTo>
                  <a:pt x="85435" y="95996"/>
                </a:lnTo>
                <a:lnTo>
                  <a:pt x="91180" y="102717"/>
                </a:lnTo>
                <a:lnTo>
                  <a:pt x="93116" y="106558"/>
                </a:lnTo>
                <a:lnTo>
                  <a:pt x="95021" y="110398"/>
                </a:lnTo>
                <a:lnTo>
                  <a:pt x="96956" y="116159"/>
                </a:lnTo>
                <a:lnTo>
                  <a:pt x="97916" y="120959"/>
                </a:lnTo>
                <a:lnTo>
                  <a:pt x="98861" y="127680"/>
                </a:lnTo>
                <a:lnTo>
                  <a:pt x="98861" y="222717"/>
                </a:lnTo>
                <a:lnTo>
                  <a:pt x="99822" y="223677"/>
                </a:lnTo>
                <a:lnTo>
                  <a:pt x="101742" y="224637"/>
                </a:lnTo>
                <a:lnTo>
                  <a:pt x="102702" y="224637"/>
                </a:lnTo>
                <a:lnTo>
                  <a:pt x="103662" y="225597"/>
                </a:lnTo>
                <a:lnTo>
                  <a:pt x="118064" y="225597"/>
                </a:lnTo>
                <a:lnTo>
                  <a:pt x="119984" y="224637"/>
                </a:lnTo>
                <a:lnTo>
                  <a:pt x="122864" y="224637"/>
                </a:lnTo>
                <a:lnTo>
                  <a:pt x="123825" y="223677"/>
                </a:lnTo>
                <a:lnTo>
                  <a:pt x="124785" y="222717"/>
                </a:lnTo>
                <a:lnTo>
                  <a:pt x="124775" y="130675"/>
                </a:lnTo>
                <a:lnTo>
                  <a:pt x="124121" y="117196"/>
                </a:lnTo>
                <a:lnTo>
                  <a:pt x="122864" y="105597"/>
                </a:lnTo>
                <a:lnTo>
                  <a:pt x="120944" y="97916"/>
                </a:lnTo>
                <a:lnTo>
                  <a:pt x="118064" y="92156"/>
                </a:lnTo>
                <a:lnTo>
                  <a:pt x="113263" y="86395"/>
                </a:lnTo>
                <a:lnTo>
                  <a:pt x="109423" y="80634"/>
                </a:lnTo>
                <a:lnTo>
                  <a:pt x="104637" y="76794"/>
                </a:lnTo>
                <a:lnTo>
                  <a:pt x="97916" y="72953"/>
                </a:lnTo>
                <a:lnTo>
                  <a:pt x="86499" y="69471"/>
                </a:lnTo>
                <a:lnTo>
                  <a:pt x="72953" y="68153"/>
                </a:lnTo>
                <a:lnTo>
                  <a:pt x="65272" y="68153"/>
                </a:lnTo>
                <a:lnTo>
                  <a:pt x="57591" y="70073"/>
                </a:lnTo>
                <a:lnTo>
                  <a:pt x="49911" y="73913"/>
                </a:lnTo>
                <a:lnTo>
                  <a:pt x="46782" y="75632"/>
                </a:lnTo>
                <a:lnTo>
                  <a:pt x="36825" y="82891"/>
                </a:lnTo>
                <a:lnTo>
                  <a:pt x="26868" y="92156"/>
                </a:lnTo>
                <a:lnTo>
                  <a:pt x="26868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7" name="object 457"/>
          <p:cNvSpPr/>
          <p:nvPr/>
        </p:nvSpPr>
        <p:spPr>
          <a:xfrm>
            <a:off x="4490984" y="7160468"/>
            <a:ext cx="119039" cy="158404"/>
          </a:xfrm>
          <a:custGeom>
            <a:avLst/>
            <a:gdLst/>
            <a:ahLst/>
            <a:cxnLst/>
            <a:rect l="l" t="t" r="r" b="b"/>
            <a:pathLst>
              <a:path w="119039" h="158404">
                <a:moveTo>
                  <a:pt x="110398" y="19202"/>
                </a:moveTo>
                <a:lnTo>
                  <a:pt x="106558" y="14401"/>
                </a:lnTo>
                <a:lnTo>
                  <a:pt x="101757" y="9601"/>
                </a:lnTo>
                <a:lnTo>
                  <a:pt x="95996" y="5760"/>
                </a:lnTo>
                <a:lnTo>
                  <a:pt x="88315" y="3855"/>
                </a:lnTo>
                <a:lnTo>
                  <a:pt x="86811" y="3319"/>
                </a:lnTo>
                <a:lnTo>
                  <a:pt x="75087" y="734"/>
                </a:lnTo>
                <a:lnTo>
                  <a:pt x="61432" y="0"/>
                </a:lnTo>
                <a:lnTo>
                  <a:pt x="55671" y="0"/>
                </a:lnTo>
                <a:lnTo>
                  <a:pt x="50871" y="975"/>
                </a:lnTo>
                <a:lnTo>
                  <a:pt x="45110" y="1920"/>
                </a:lnTo>
                <a:lnTo>
                  <a:pt x="39349" y="2880"/>
                </a:lnTo>
                <a:lnTo>
                  <a:pt x="34564" y="3855"/>
                </a:lnTo>
                <a:lnTo>
                  <a:pt x="29748" y="5760"/>
                </a:lnTo>
                <a:lnTo>
                  <a:pt x="24947" y="7696"/>
                </a:lnTo>
                <a:lnTo>
                  <a:pt x="21122" y="8641"/>
                </a:lnTo>
                <a:lnTo>
                  <a:pt x="17282" y="10561"/>
                </a:lnTo>
                <a:lnTo>
                  <a:pt x="14401" y="12481"/>
                </a:lnTo>
                <a:lnTo>
                  <a:pt x="11506" y="14401"/>
                </a:lnTo>
                <a:lnTo>
                  <a:pt x="9601" y="15361"/>
                </a:lnTo>
                <a:lnTo>
                  <a:pt x="8641" y="17282"/>
                </a:lnTo>
                <a:lnTo>
                  <a:pt x="7680" y="18242"/>
                </a:lnTo>
                <a:lnTo>
                  <a:pt x="7680" y="20162"/>
                </a:lnTo>
                <a:lnTo>
                  <a:pt x="6720" y="22082"/>
                </a:lnTo>
                <a:lnTo>
                  <a:pt x="6720" y="30723"/>
                </a:lnTo>
                <a:lnTo>
                  <a:pt x="7680" y="32644"/>
                </a:lnTo>
                <a:lnTo>
                  <a:pt x="7680" y="34564"/>
                </a:lnTo>
                <a:lnTo>
                  <a:pt x="8641" y="35524"/>
                </a:lnTo>
                <a:lnTo>
                  <a:pt x="9601" y="35524"/>
                </a:lnTo>
                <a:lnTo>
                  <a:pt x="9601" y="36484"/>
                </a:lnTo>
                <a:lnTo>
                  <a:pt x="13441" y="36484"/>
                </a:lnTo>
                <a:lnTo>
                  <a:pt x="15346" y="35524"/>
                </a:lnTo>
                <a:lnTo>
                  <a:pt x="18227" y="34564"/>
                </a:lnTo>
                <a:lnTo>
                  <a:pt x="21122" y="32644"/>
                </a:lnTo>
                <a:lnTo>
                  <a:pt x="24002" y="30723"/>
                </a:lnTo>
                <a:lnTo>
                  <a:pt x="27843" y="29763"/>
                </a:lnTo>
                <a:lnTo>
                  <a:pt x="31683" y="27843"/>
                </a:lnTo>
                <a:lnTo>
                  <a:pt x="36469" y="25923"/>
                </a:lnTo>
                <a:lnTo>
                  <a:pt x="41269" y="24002"/>
                </a:lnTo>
                <a:lnTo>
                  <a:pt x="47030" y="23042"/>
                </a:lnTo>
                <a:lnTo>
                  <a:pt x="52791" y="22082"/>
                </a:lnTo>
                <a:lnTo>
                  <a:pt x="65272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871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7355" y="33604"/>
                </a:lnTo>
                <a:lnTo>
                  <a:pt x="89275" y="36484"/>
                </a:lnTo>
                <a:lnTo>
                  <a:pt x="91196" y="41285"/>
                </a:lnTo>
                <a:lnTo>
                  <a:pt x="92156" y="45125"/>
                </a:lnTo>
                <a:lnTo>
                  <a:pt x="92156" y="67208"/>
                </a:lnTo>
                <a:lnTo>
                  <a:pt x="72953" y="67208"/>
                </a:lnTo>
                <a:lnTo>
                  <a:pt x="66935" y="67298"/>
                </a:lnTo>
                <a:lnTo>
                  <a:pt x="53807" y="68205"/>
                </a:lnTo>
                <a:lnTo>
                  <a:pt x="42230" y="70088"/>
                </a:lnTo>
                <a:lnTo>
                  <a:pt x="32628" y="72008"/>
                </a:lnTo>
                <a:lnTo>
                  <a:pt x="24947" y="74889"/>
                </a:lnTo>
                <a:lnTo>
                  <a:pt x="19202" y="78714"/>
                </a:lnTo>
                <a:lnTo>
                  <a:pt x="12481" y="83530"/>
                </a:lnTo>
                <a:lnTo>
                  <a:pt x="7680" y="88331"/>
                </a:lnTo>
                <a:lnTo>
                  <a:pt x="4800" y="94076"/>
                </a:lnTo>
                <a:lnTo>
                  <a:pt x="96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2880" y="134401"/>
                </a:lnTo>
                <a:lnTo>
                  <a:pt x="5760" y="139202"/>
                </a:lnTo>
                <a:lnTo>
                  <a:pt x="9601" y="144002"/>
                </a:lnTo>
                <a:lnTo>
                  <a:pt x="13441" y="147843"/>
                </a:lnTo>
                <a:lnTo>
                  <a:pt x="18227" y="151683"/>
                </a:lnTo>
                <a:lnTo>
                  <a:pt x="23042" y="154564"/>
                </a:lnTo>
                <a:lnTo>
                  <a:pt x="28788" y="156484"/>
                </a:lnTo>
                <a:lnTo>
                  <a:pt x="35509" y="158404"/>
                </a:lnTo>
                <a:lnTo>
                  <a:pt x="28788" y="127680"/>
                </a:lnTo>
                <a:lnTo>
                  <a:pt x="26883" y="121919"/>
                </a:lnTo>
                <a:lnTo>
                  <a:pt x="26883" y="109453"/>
                </a:lnTo>
                <a:lnTo>
                  <a:pt x="27843" y="105613"/>
                </a:lnTo>
                <a:lnTo>
                  <a:pt x="29748" y="102717"/>
                </a:lnTo>
                <a:lnTo>
                  <a:pt x="30723" y="98892"/>
                </a:lnTo>
                <a:lnTo>
                  <a:pt x="33588" y="95996"/>
                </a:lnTo>
                <a:lnTo>
                  <a:pt x="37429" y="94076"/>
                </a:lnTo>
                <a:lnTo>
                  <a:pt x="41269" y="91211"/>
                </a:lnTo>
                <a:lnTo>
                  <a:pt x="45110" y="89275"/>
                </a:lnTo>
                <a:lnTo>
                  <a:pt x="50871" y="88331"/>
                </a:lnTo>
                <a:lnTo>
                  <a:pt x="56631" y="87370"/>
                </a:lnTo>
                <a:lnTo>
                  <a:pt x="62392" y="86395"/>
                </a:lnTo>
                <a:lnTo>
                  <a:pt x="92156" y="86395"/>
                </a:lnTo>
                <a:lnTo>
                  <a:pt x="92156" y="117119"/>
                </a:lnTo>
                <a:lnTo>
                  <a:pt x="86395" y="124800"/>
                </a:lnTo>
                <a:lnTo>
                  <a:pt x="79674" y="129600"/>
                </a:lnTo>
                <a:lnTo>
                  <a:pt x="73913" y="133441"/>
                </a:lnTo>
                <a:lnTo>
                  <a:pt x="68153" y="137281"/>
                </a:lnTo>
                <a:lnTo>
                  <a:pt x="61432" y="139202"/>
                </a:lnTo>
                <a:lnTo>
                  <a:pt x="62860" y="157899"/>
                </a:lnTo>
                <a:lnTo>
                  <a:pt x="74874" y="153603"/>
                </a:lnTo>
                <a:lnTo>
                  <a:pt x="75507" y="153284"/>
                </a:lnTo>
                <a:lnTo>
                  <a:pt x="86451" y="146794"/>
                </a:lnTo>
                <a:lnTo>
                  <a:pt x="95996" y="138242"/>
                </a:lnTo>
                <a:lnTo>
                  <a:pt x="95996" y="153603"/>
                </a:lnTo>
                <a:lnTo>
                  <a:pt x="96956" y="154564"/>
                </a:lnTo>
                <a:lnTo>
                  <a:pt x="96956" y="155524"/>
                </a:lnTo>
                <a:lnTo>
                  <a:pt x="97916" y="156484"/>
                </a:lnTo>
                <a:lnTo>
                  <a:pt x="98877" y="156484"/>
                </a:lnTo>
                <a:lnTo>
                  <a:pt x="100797" y="157444"/>
                </a:lnTo>
                <a:lnTo>
                  <a:pt x="114239" y="157444"/>
                </a:lnTo>
                <a:lnTo>
                  <a:pt x="116144" y="156484"/>
                </a:lnTo>
                <a:lnTo>
                  <a:pt x="117119" y="156484"/>
                </a:lnTo>
                <a:lnTo>
                  <a:pt x="118079" y="155524"/>
                </a:lnTo>
                <a:lnTo>
                  <a:pt x="119039" y="154564"/>
                </a:lnTo>
                <a:lnTo>
                  <a:pt x="119039" y="46085"/>
                </a:lnTo>
                <a:lnTo>
                  <a:pt x="118079" y="37444"/>
                </a:lnTo>
                <a:lnTo>
                  <a:pt x="116144" y="30723"/>
                </a:lnTo>
                <a:lnTo>
                  <a:pt x="114239" y="24002"/>
                </a:lnTo>
                <a:lnTo>
                  <a:pt x="110398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8" name="object 458"/>
          <p:cNvSpPr/>
          <p:nvPr/>
        </p:nvSpPr>
        <p:spPr>
          <a:xfrm>
            <a:off x="4519772" y="7288149"/>
            <a:ext cx="34072" cy="31683"/>
          </a:xfrm>
          <a:custGeom>
            <a:avLst/>
            <a:gdLst/>
            <a:ahLst/>
            <a:cxnLst/>
            <a:rect l="l" t="t" r="r" b="b"/>
            <a:pathLst>
              <a:path w="34072" h="31683">
                <a:moveTo>
                  <a:pt x="25923" y="11521"/>
                </a:moveTo>
                <a:lnTo>
                  <a:pt x="16322" y="11521"/>
                </a:lnTo>
                <a:lnTo>
                  <a:pt x="10561" y="8641"/>
                </a:lnTo>
                <a:lnTo>
                  <a:pt x="5775" y="4800"/>
                </a:lnTo>
                <a:lnTo>
                  <a:pt x="0" y="0"/>
                </a:lnTo>
                <a:lnTo>
                  <a:pt x="6720" y="30723"/>
                </a:lnTo>
                <a:lnTo>
                  <a:pt x="13441" y="31683"/>
                </a:lnTo>
                <a:lnTo>
                  <a:pt x="21344" y="31683"/>
                </a:lnTo>
                <a:lnTo>
                  <a:pt x="34072" y="30219"/>
                </a:lnTo>
                <a:lnTo>
                  <a:pt x="32644" y="11521"/>
                </a:lnTo>
                <a:lnTo>
                  <a:pt x="2592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9" name="object 459"/>
          <p:cNvSpPr/>
          <p:nvPr/>
        </p:nvSpPr>
        <p:spPr>
          <a:xfrm>
            <a:off x="4658974" y="7160468"/>
            <a:ext cx="124800" cy="157444"/>
          </a:xfrm>
          <a:custGeom>
            <a:avLst/>
            <a:gdLst/>
            <a:ahLst/>
            <a:cxnLst/>
            <a:rect l="l" t="t" r="r" b="b"/>
            <a:pathLst>
              <a:path w="124800" h="157444">
                <a:moveTo>
                  <a:pt x="960" y="154564"/>
                </a:moveTo>
                <a:lnTo>
                  <a:pt x="960" y="155524"/>
                </a:lnTo>
                <a:lnTo>
                  <a:pt x="1920" y="155524"/>
                </a:lnTo>
                <a:lnTo>
                  <a:pt x="2880" y="156484"/>
                </a:lnTo>
                <a:lnTo>
                  <a:pt x="3840" y="156484"/>
                </a:lnTo>
                <a:lnTo>
                  <a:pt x="4800" y="157444"/>
                </a:lnTo>
                <a:lnTo>
                  <a:pt x="20162" y="157444"/>
                </a:lnTo>
                <a:lnTo>
                  <a:pt x="22082" y="156484"/>
                </a:lnTo>
                <a:lnTo>
                  <a:pt x="24002" y="156484"/>
                </a:lnTo>
                <a:lnTo>
                  <a:pt x="24963" y="155524"/>
                </a:lnTo>
                <a:lnTo>
                  <a:pt x="25923" y="155524"/>
                </a:lnTo>
                <a:lnTo>
                  <a:pt x="25923" y="154564"/>
                </a:lnTo>
                <a:lnTo>
                  <a:pt x="26883" y="154564"/>
                </a:lnTo>
                <a:lnTo>
                  <a:pt x="26883" y="50886"/>
                </a:lnTo>
                <a:lnTo>
                  <a:pt x="29836" y="47567"/>
                </a:lnTo>
                <a:lnTo>
                  <a:pt x="39157" y="37677"/>
                </a:lnTo>
                <a:lnTo>
                  <a:pt x="48005" y="30723"/>
                </a:lnTo>
                <a:lnTo>
                  <a:pt x="54726" y="25923"/>
                </a:lnTo>
                <a:lnTo>
                  <a:pt x="61432" y="23042"/>
                </a:lnTo>
                <a:lnTo>
                  <a:pt x="72953" y="23042"/>
                </a:lnTo>
                <a:lnTo>
                  <a:pt x="77754" y="24002"/>
                </a:lnTo>
                <a:lnTo>
                  <a:pt x="81594" y="25923"/>
                </a:lnTo>
                <a:lnTo>
                  <a:pt x="85435" y="27843"/>
                </a:lnTo>
                <a:lnTo>
                  <a:pt x="91196" y="34564"/>
                </a:lnTo>
                <a:lnTo>
                  <a:pt x="93116" y="38404"/>
                </a:lnTo>
                <a:lnTo>
                  <a:pt x="95036" y="42245"/>
                </a:lnTo>
                <a:lnTo>
                  <a:pt x="96956" y="48005"/>
                </a:lnTo>
                <a:lnTo>
                  <a:pt x="97916" y="52806"/>
                </a:lnTo>
                <a:lnTo>
                  <a:pt x="98877" y="59527"/>
                </a:lnTo>
                <a:lnTo>
                  <a:pt x="98877" y="154564"/>
                </a:lnTo>
                <a:lnTo>
                  <a:pt x="99837" y="155524"/>
                </a:lnTo>
                <a:lnTo>
                  <a:pt x="100797" y="155524"/>
                </a:lnTo>
                <a:lnTo>
                  <a:pt x="101757" y="156484"/>
                </a:lnTo>
                <a:lnTo>
                  <a:pt x="102717" y="156484"/>
                </a:lnTo>
                <a:lnTo>
                  <a:pt x="103677" y="157444"/>
                </a:lnTo>
                <a:lnTo>
                  <a:pt x="118079" y="157444"/>
                </a:lnTo>
                <a:lnTo>
                  <a:pt x="119999" y="156484"/>
                </a:lnTo>
                <a:lnTo>
                  <a:pt x="122880" y="156484"/>
                </a:lnTo>
                <a:lnTo>
                  <a:pt x="123840" y="155524"/>
                </a:lnTo>
                <a:lnTo>
                  <a:pt x="124800" y="154564"/>
                </a:lnTo>
                <a:lnTo>
                  <a:pt x="124790" y="62522"/>
                </a:lnTo>
                <a:lnTo>
                  <a:pt x="124136" y="49042"/>
                </a:lnTo>
                <a:lnTo>
                  <a:pt x="122880" y="37444"/>
                </a:lnTo>
                <a:lnTo>
                  <a:pt x="120959" y="29763"/>
                </a:lnTo>
                <a:lnTo>
                  <a:pt x="118079" y="24002"/>
                </a:lnTo>
                <a:lnTo>
                  <a:pt x="114239" y="18242"/>
                </a:lnTo>
                <a:lnTo>
                  <a:pt x="109438" y="12481"/>
                </a:lnTo>
                <a:lnTo>
                  <a:pt x="104637" y="8641"/>
                </a:lnTo>
                <a:lnTo>
                  <a:pt x="97916" y="4800"/>
                </a:lnTo>
                <a:lnTo>
                  <a:pt x="86505" y="1318"/>
                </a:lnTo>
                <a:lnTo>
                  <a:pt x="72953" y="0"/>
                </a:lnTo>
                <a:lnTo>
                  <a:pt x="65272" y="0"/>
                </a:lnTo>
                <a:lnTo>
                  <a:pt x="56631" y="2880"/>
                </a:lnTo>
                <a:lnTo>
                  <a:pt x="48966" y="6720"/>
                </a:lnTo>
                <a:lnTo>
                  <a:pt x="43670" y="9497"/>
                </a:lnTo>
                <a:lnTo>
                  <a:pt x="33930" y="16837"/>
                </a:lnTo>
                <a:lnTo>
                  <a:pt x="24002" y="26883"/>
                </a:lnTo>
                <a:lnTo>
                  <a:pt x="24002" y="576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55"/>
                </a:lnTo>
                <a:lnTo>
                  <a:pt x="21122" y="2880"/>
                </a:lnTo>
                <a:lnTo>
                  <a:pt x="3840" y="2880"/>
                </a:lnTo>
                <a:lnTo>
                  <a:pt x="2880" y="3855"/>
                </a:lnTo>
                <a:lnTo>
                  <a:pt x="1920" y="3855"/>
                </a:lnTo>
                <a:lnTo>
                  <a:pt x="960" y="4800"/>
                </a:lnTo>
                <a:lnTo>
                  <a:pt x="960" y="5760"/>
                </a:lnTo>
                <a:lnTo>
                  <a:pt x="0" y="5760"/>
                </a:lnTo>
                <a:lnTo>
                  <a:pt x="0" y="154564"/>
                </a:lnTo>
                <a:lnTo>
                  <a:pt x="960" y="15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0" name="object 460"/>
          <p:cNvSpPr/>
          <p:nvPr/>
        </p:nvSpPr>
        <p:spPr>
          <a:xfrm>
            <a:off x="4816419" y="7185431"/>
            <a:ext cx="136306" cy="212807"/>
          </a:xfrm>
          <a:custGeom>
            <a:avLst/>
            <a:gdLst/>
            <a:ahLst/>
            <a:cxnLst/>
            <a:rect l="l" t="t" r="r" b="b"/>
            <a:pathLst>
              <a:path w="136306" h="212807">
                <a:moveTo>
                  <a:pt x="106542" y="184312"/>
                </a:moveTo>
                <a:lnTo>
                  <a:pt x="113263" y="180472"/>
                </a:lnTo>
                <a:lnTo>
                  <a:pt x="119024" y="175671"/>
                </a:lnTo>
                <a:lnTo>
                  <a:pt x="124785" y="170870"/>
                </a:lnTo>
                <a:lnTo>
                  <a:pt x="129585" y="166070"/>
                </a:lnTo>
                <a:lnTo>
                  <a:pt x="131505" y="160324"/>
                </a:lnTo>
                <a:lnTo>
                  <a:pt x="135346" y="153603"/>
                </a:lnTo>
                <a:lnTo>
                  <a:pt x="136306" y="147843"/>
                </a:lnTo>
                <a:lnTo>
                  <a:pt x="136306" y="134401"/>
                </a:lnTo>
                <a:lnTo>
                  <a:pt x="135346" y="128640"/>
                </a:lnTo>
                <a:lnTo>
                  <a:pt x="132466" y="123840"/>
                </a:lnTo>
                <a:lnTo>
                  <a:pt x="129585" y="119039"/>
                </a:lnTo>
                <a:lnTo>
                  <a:pt x="126705" y="115199"/>
                </a:lnTo>
                <a:lnTo>
                  <a:pt x="121904" y="112318"/>
                </a:lnTo>
                <a:lnTo>
                  <a:pt x="118064" y="108478"/>
                </a:lnTo>
                <a:lnTo>
                  <a:pt x="112303" y="106558"/>
                </a:lnTo>
                <a:lnTo>
                  <a:pt x="106542" y="104637"/>
                </a:lnTo>
                <a:lnTo>
                  <a:pt x="99821" y="102717"/>
                </a:lnTo>
                <a:lnTo>
                  <a:pt x="94076" y="101757"/>
                </a:lnTo>
                <a:lnTo>
                  <a:pt x="86395" y="101757"/>
                </a:lnTo>
                <a:lnTo>
                  <a:pt x="48950" y="99837"/>
                </a:lnTo>
                <a:lnTo>
                  <a:pt x="43190" y="99837"/>
                </a:lnTo>
                <a:lnTo>
                  <a:pt x="38389" y="97916"/>
                </a:lnTo>
                <a:lnTo>
                  <a:pt x="34549" y="95996"/>
                </a:lnTo>
                <a:lnTo>
                  <a:pt x="30708" y="93116"/>
                </a:lnTo>
                <a:lnTo>
                  <a:pt x="29748" y="90236"/>
                </a:lnTo>
                <a:lnTo>
                  <a:pt x="29748" y="135361"/>
                </a:lnTo>
                <a:lnTo>
                  <a:pt x="30708" y="133441"/>
                </a:lnTo>
                <a:lnTo>
                  <a:pt x="32628" y="131521"/>
                </a:lnTo>
                <a:lnTo>
                  <a:pt x="34549" y="128640"/>
                </a:lnTo>
                <a:lnTo>
                  <a:pt x="37429" y="126720"/>
                </a:lnTo>
                <a:lnTo>
                  <a:pt x="40309" y="123840"/>
                </a:lnTo>
                <a:lnTo>
                  <a:pt x="43190" y="120959"/>
                </a:lnTo>
                <a:lnTo>
                  <a:pt x="80634" y="122880"/>
                </a:lnTo>
                <a:lnTo>
                  <a:pt x="90236" y="122880"/>
                </a:lnTo>
                <a:lnTo>
                  <a:pt x="96956" y="124800"/>
                </a:lnTo>
                <a:lnTo>
                  <a:pt x="101742" y="127680"/>
                </a:lnTo>
                <a:lnTo>
                  <a:pt x="106542" y="131521"/>
                </a:lnTo>
                <a:lnTo>
                  <a:pt x="109423" y="136321"/>
                </a:lnTo>
                <a:lnTo>
                  <a:pt x="109423" y="145922"/>
                </a:lnTo>
                <a:lnTo>
                  <a:pt x="108463" y="149763"/>
                </a:lnTo>
                <a:lnTo>
                  <a:pt x="107502" y="152643"/>
                </a:lnTo>
                <a:lnTo>
                  <a:pt x="105582" y="156484"/>
                </a:lnTo>
                <a:lnTo>
                  <a:pt x="103662" y="159349"/>
                </a:lnTo>
                <a:lnTo>
                  <a:pt x="99821" y="161284"/>
                </a:lnTo>
                <a:lnTo>
                  <a:pt x="96956" y="164165"/>
                </a:lnTo>
                <a:lnTo>
                  <a:pt x="92141" y="166070"/>
                </a:lnTo>
                <a:lnTo>
                  <a:pt x="87355" y="168005"/>
                </a:lnTo>
                <a:lnTo>
                  <a:pt x="81579" y="168950"/>
                </a:lnTo>
                <a:lnTo>
                  <a:pt x="74874" y="169910"/>
                </a:lnTo>
                <a:lnTo>
                  <a:pt x="85718" y="188819"/>
                </a:lnTo>
                <a:lnTo>
                  <a:pt x="96956" y="186232"/>
                </a:lnTo>
                <a:lnTo>
                  <a:pt x="106542" y="184312"/>
                </a:lnTo>
                <a:close/>
              </a:path>
              <a:path w="136306" h="212807">
                <a:moveTo>
                  <a:pt x="26868" y="142082"/>
                </a:moveTo>
                <a:lnTo>
                  <a:pt x="27828" y="140162"/>
                </a:lnTo>
                <a:lnTo>
                  <a:pt x="28788" y="138242"/>
                </a:lnTo>
                <a:lnTo>
                  <a:pt x="29748" y="135361"/>
                </a:lnTo>
                <a:lnTo>
                  <a:pt x="29748" y="80650"/>
                </a:lnTo>
                <a:lnTo>
                  <a:pt x="30708" y="77754"/>
                </a:lnTo>
                <a:lnTo>
                  <a:pt x="32628" y="75834"/>
                </a:lnTo>
                <a:lnTo>
                  <a:pt x="33588" y="72953"/>
                </a:lnTo>
                <a:lnTo>
                  <a:pt x="36469" y="71033"/>
                </a:lnTo>
                <a:lnTo>
                  <a:pt x="39349" y="73929"/>
                </a:lnTo>
                <a:lnTo>
                  <a:pt x="43190" y="75834"/>
                </a:lnTo>
                <a:lnTo>
                  <a:pt x="47990" y="56647"/>
                </a:lnTo>
                <a:lnTo>
                  <a:pt x="42230" y="50886"/>
                </a:lnTo>
                <a:lnTo>
                  <a:pt x="36469" y="45125"/>
                </a:lnTo>
                <a:lnTo>
                  <a:pt x="34549" y="37444"/>
                </a:lnTo>
                <a:lnTo>
                  <a:pt x="34549" y="20162"/>
                </a:lnTo>
                <a:lnTo>
                  <a:pt x="36469" y="16322"/>
                </a:lnTo>
                <a:lnTo>
                  <a:pt x="37429" y="11521"/>
                </a:lnTo>
                <a:lnTo>
                  <a:pt x="39349" y="8641"/>
                </a:lnTo>
                <a:lnTo>
                  <a:pt x="41269" y="5760"/>
                </a:lnTo>
                <a:lnTo>
                  <a:pt x="44150" y="2880"/>
                </a:lnTo>
                <a:lnTo>
                  <a:pt x="47030" y="0"/>
                </a:lnTo>
                <a:lnTo>
                  <a:pt x="50871" y="-1920"/>
                </a:lnTo>
                <a:lnTo>
                  <a:pt x="54711" y="-2880"/>
                </a:lnTo>
                <a:lnTo>
                  <a:pt x="59512" y="-3840"/>
                </a:lnTo>
                <a:lnTo>
                  <a:pt x="74874" y="-3840"/>
                </a:lnTo>
                <a:lnTo>
                  <a:pt x="82555" y="-960"/>
                </a:lnTo>
                <a:lnTo>
                  <a:pt x="88300" y="3840"/>
                </a:lnTo>
                <a:lnTo>
                  <a:pt x="93116" y="9601"/>
                </a:lnTo>
                <a:lnTo>
                  <a:pt x="95981" y="17282"/>
                </a:lnTo>
                <a:lnTo>
                  <a:pt x="111343" y="0"/>
                </a:lnTo>
                <a:lnTo>
                  <a:pt x="134386" y="0"/>
                </a:lnTo>
                <a:lnTo>
                  <a:pt x="135346" y="-960"/>
                </a:lnTo>
                <a:lnTo>
                  <a:pt x="136306" y="-2880"/>
                </a:lnTo>
                <a:lnTo>
                  <a:pt x="137266" y="-4800"/>
                </a:lnTo>
                <a:lnTo>
                  <a:pt x="138226" y="-7680"/>
                </a:lnTo>
                <a:lnTo>
                  <a:pt x="138226" y="-14401"/>
                </a:lnTo>
                <a:lnTo>
                  <a:pt x="137266" y="-17266"/>
                </a:lnTo>
                <a:lnTo>
                  <a:pt x="136306" y="-19202"/>
                </a:lnTo>
                <a:lnTo>
                  <a:pt x="135346" y="-21107"/>
                </a:lnTo>
                <a:lnTo>
                  <a:pt x="134386" y="-22082"/>
                </a:lnTo>
                <a:lnTo>
                  <a:pt x="88300" y="-22082"/>
                </a:lnTo>
                <a:lnTo>
                  <a:pt x="85420" y="-23042"/>
                </a:lnTo>
                <a:lnTo>
                  <a:pt x="81579" y="-23042"/>
                </a:lnTo>
                <a:lnTo>
                  <a:pt x="77739" y="-23987"/>
                </a:lnTo>
                <a:lnTo>
                  <a:pt x="56631" y="-23987"/>
                </a:lnTo>
                <a:lnTo>
                  <a:pt x="48950" y="-23042"/>
                </a:lnTo>
                <a:lnTo>
                  <a:pt x="42230" y="-21107"/>
                </a:lnTo>
                <a:lnTo>
                  <a:pt x="35509" y="-18242"/>
                </a:lnTo>
                <a:lnTo>
                  <a:pt x="29748" y="-15361"/>
                </a:lnTo>
                <a:lnTo>
                  <a:pt x="24947" y="-10561"/>
                </a:lnTo>
                <a:lnTo>
                  <a:pt x="20147" y="-5760"/>
                </a:lnTo>
                <a:lnTo>
                  <a:pt x="15346" y="0"/>
                </a:lnTo>
                <a:lnTo>
                  <a:pt x="13426" y="5760"/>
                </a:lnTo>
                <a:lnTo>
                  <a:pt x="10546" y="12481"/>
                </a:lnTo>
                <a:lnTo>
                  <a:pt x="8625" y="20162"/>
                </a:lnTo>
                <a:lnTo>
                  <a:pt x="8625" y="35524"/>
                </a:lnTo>
                <a:lnTo>
                  <a:pt x="9585" y="41285"/>
                </a:lnTo>
                <a:lnTo>
                  <a:pt x="11506" y="47045"/>
                </a:lnTo>
                <a:lnTo>
                  <a:pt x="13426" y="51846"/>
                </a:lnTo>
                <a:lnTo>
                  <a:pt x="16306" y="56647"/>
                </a:lnTo>
                <a:lnTo>
                  <a:pt x="20147" y="60487"/>
                </a:lnTo>
                <a:lnTo>
                  <a:pt x="15346" y="64312"/>
                </a:lnTo>
                <a:lnTo>
                  <a:pt x="12466" y="69113"/>
                </a:lnTo>
                <a:lnTo>
                  <a:pt x="9585" y="73929"/>
                </a:lnTo>
                <a:lnTo>
                  <a:pt x="6720" y="78714"/>
                </a:lnTo>
                <a:lnTo>
                  <a:pt x="5745" y="85435"/>
                </a:lnTo>
                <a:lnTo>
                  <a:pt x="5745" y="95996"/>
                </a:lnTo>
                <a:lnTo>
                  <a:pt x="6720" y="100797"/>
                </a:lnTo>
                <a:lnTo>
                  <a:pt x="9585" y="104637"/>
                </a:lnTo>
                <a:lnTo>
                  <a:pt x="11506" y="108478"/>
                </a:lnTo>
                <a:lnTo>
                  <a:pt x="16306" y="112318"/>
                </a:lnTo>
                <a:lnTo>
                  <a:pt x="21107" y="115199"/>
                </a:lnTo>
                <a:lnTo>
                  <a:pt x="17266" y="118079"/>
                </a:lnTo>
                <a:lnTo>
                  <a:pt x="14386" y="119999"/>
                </a:lnTo>
                <a:lnTo>
                  <a:pt x="11506" y="122880"/>
                </a:lnTo>
                <a:lnTo>
                  <a:pt x="9585" y="125760"/>
                </a:lnTo>
                <a:lnTo>
                  <a:pt x="6720" y="128640"/>
                </a:lnTo>
                <a:lnTo>
                  <a:pt x="5745" y="131521"/>
                </a:lnTo>
                <a:lnTo>
                  <a:pt x="3825" y="134401"/>
                </a:lnTo>
                <a:lnTo>
                  <a:pt x="1904" y="138242"/>
                </a:lnTo>
                <a:lnTo>
                  <a:pt x="944" y="141122"/>
                </a:lnTo>
                <a:lnTo>
                  <a:pt x="0" y="144962"/>
                </a:lnTo>
                <a:lnTo>
                  <a:pt x="0" y="157444"/>
                </a:lnTo>
                <a:lnTo>
                  <a:pt x="944" y="162229"/>
                </a:lnTo>
                <a:lnTo>
                  <a:pt x="3825" y="167030"/>
                </a:lnTo>
                <a:lnTo>
                  <a:pt x="5745" y="171846"/>
                </a:lnTo>
                <a:lnTo>
                  <a:pt x="9585" y="175671"/>
                </a:lnTo>
                <a:lnTo>
                  <a:pt x="15346" y="179511"/>
                </a:lnTo>
                <a:lnTo>
                  <a:pt x="20147" y="183352"/>
                </a:lnTo>
                <a:lnTo>
                  <a:pt x="26868" y="185272"/>
                </a:lnTo>
                <a:lnTo>
                  <a:pt x="35509" y="187192"/>
                </a:lnTo>
                <a:lnTo>
                  <a:pt x="39481" y="187995"/>
                </a:lnTo>
                <a:lnTo>
                  <a:pt x="51558" y="189553"/>
                </a:lnTo>
                <a:lnTo>
                  <a:pt x="65272" y="190073"/>
                </a:lnTo>
                <a:lnTo>
                  <a:pt x="72669" y="189945"/>
                </a:lnTo>
                <a:lnTo>
                  <a:pt x="85718" y="188819"/>
                </a:lnTo>
                <a:lnTo>
                  <a:pt x="74874" y="169910"/>
                </a:lnTo>
                <a:lnTo>
                  <a:pt x="66233" y="169910"/>
                </a:lnTo>
                <a:lnTo>
                  <a:pt x="61508" y="169816"/>
                </a:lnTo>
                <a:lnTo>
                  <a:pt x="47834" y="168253"/>
                </a:lnTo>
                <a:lnTo>
                  <a:pt x="37429" y="165125"/>
                </a:lnTo>
                <a:lnTo>
                  <a:pt x="29748" y="161284"/>
                </a:lnTo>
                <a:lnTo>
                  <a:pt x="25907" y="155508"/>
                </a:lnTo>
                <a:lnTo>
                  <a:pt x="25907" y="146883"/>
                </a:lnTo>
                <a:lnTo>
                  <a:pt x="26868" y="144002"/>
                </a:lnTo>
                <a:lnTo>
                  <a:pt x="26868" y="142082"/>
                </a:lnTo>
                <a:close/>
              </a:path>
              <a:path w="136306" h="212807">
                <a:moveTo>
                  <a:pt x="73913" y="79674"/>
                </a:moveTo>
                <a:lnTo>
                  <a:pt x="81579" y="78714"/>
                </a:lnTo>
                <a:lnTo>
                  <a:pt x="88300" y="75834"/>
                </a:lnTo>
                <a:lnTo>
                  <a:pt x="95021" y="73929"/>
                </a:lnTo>
                <a:lnTo>
                  <a:pt x="100797" y="70088"/>
                </a:lnTo>
                <a:lnTo>
                  <a:pt x="105582" y="66248"/>
                </a:lnTo>
                <a:lnTo>
                  <a:pt x="111343" y="61432"/>
                </a:lnTo>
                <a:lnTo>
                  <a:pt x="115183" y="55686"/>
                </a:lnTo>
                <a:lnTo>
                  <a:pt x="118064" y="48966"/>
                </a:lnTo>
                <a:lnTo>
                  <a:pt x="119984" y="43205"/>
                </a:lnTo>
                <a:lnTo>
                  <a:pt x="121904" y="35524"/>
                </a:lnTo>
                <a:lnTo>
                  <a:pt x="121904" y="22082"/>
                </a:lnTo>
                <a:lnTo>
                  <a:pt x="120944" y="17282"/>
                </a:lnTo>
                <a:lnTo>
                  <a:pt x="119024" y="12481"/>
                </a:lnTo>
                <a:lnTo>
                  <a:pt x="118064" y="7680"/>
                </a:lnTo>
                <a:lnTo>
                  <a:pt x="115183" y="3840"/>
                </a:lnTo>
                <a:lnTo>
                  <a:pt x="111343" y="0"/>
                </a:lnTo>
                <a:lnTo>
                  <a:pt x="95981" y="17282"/>
                </a:lnTo>
                <a:lnTo>
                  <a:pt x="95981" y="31683"/>
                </a:lnTo>
                <a:lnTo>
                  <a:pt x="95021" y="35524"/>
                </a:lnTo>
                <a:lnTo>
                  <a:pt x="94076" y="39364"/>
                </a:lnTo>
                <a:lnTo>
                  <a:pt x="93116" y="43205"/>
                </a:lnTo>
                <a:lnTo>
                  <a:pt x="91180" y="47045"/>
                </a:lnTo>
                <a:lnTo>
                  <a:pt x="88300" y="49926"/>
                </a:lnTo>
                <a:lnTo>
                  <a:pt x="86395" y="52806"/>
                </a:lnTo>
                <a:lnTo>
                  <a:pt x="82555" y="54726"/>
                </a:lnTo>
                <a:lnTo>
                  <a:pt x="78714" y="56647"/>
                </a:lnTo>
                <a:lnTo>
                  <a:pt x="74874" y="58567"/>
                </a:lnTo>
                <a:lnTo>
                  <a:pt x="70073" y="59527"/>
                </a:lnTo>
                <a:lnTo>
                  <a:pt x="55671" y="59527"/>
                </a:lnTo>
                <a:lnTo>
                  <a:pt x="47990" y="56647"/>
                </a:lnTo>
                <a:lnTo>
                  <a:pt x="43190" y="75834"/>
                </a:lnTo>
                <a:lnTo>
                  <a:pt x="47990" y="77754"/>
                </a:lnTo>
                <a:lnTo>
                  <a:pt x="53751" y="78714"/>
                </a:lnTo>
                <a:lnTo>
                  <a:pt x="59512" y="79674"/>
                </a:lnTo>
                <a:lnTo>
                  <a:pt x="73913" y="796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1" name="object 461"/>
          <p:cNvSpPr/>
          <p:nvPr/>
        </p:nvSpPr>
        <p:spPr>
          <a:xfrm>
            <a:off x="5004104" y="7160468"/>
            <a:ext cx="106066" cy="85450"/>
          </a:xfrm>
          <a:custGeom>
            <a:avLst/>
            <a:gdLst/>
            <a:ahLst/>
            <a:cxnLst/>
            <a:rect l="l" t="t" r="r" b="b"/>
            <a:pathLst>
              <a:path w="106066" h="85450">
                <a:moveTo>
                  <a:pt x="85888" y="14401"/>
                </a:moveTo>
                <a:lnTo>
                  <a:pt x="79182" y="9601"/>
                </a:lnTo>
                <a:lnTo>
                  <a:pt x="70541" y="5760"/>
                </a:lnTo>
                <a:lnTo>
                  <a:pt x="67318" y="4307"/>
                </a:lnTo>
                <a:lnTo>
                  <a:pt x="55605" y="1076"/>
                </a:lnTo>
                <a:lnTo>
                  <a:pt x="41738" y="0"/>
                </a:lnTo>
                <a:lnTo>
                  <a:pt x="37504" y="105"/>
                </a:lnTo>
                <a:lnTo>
                  <a:pt x="24680" y="1856"/>
                </a:lnTo>
                <a:lnTo>
                  <a:pt x="12934" y="5760"/>
                </a:lnTo>
                <a:lnTo>
                  <a:pt x="11019" y="6637"/>
                </a:lnTo>
                <a:lnTo>
                  <a:pt x="0" y="13080"/>
                </a:lnTo>
                <a:lnTo>
                  <a:pt x="1413" y="53766"/>
                </a:lnTo>
                <a:lnTo>
                  <a:pt x="3348" y="48966"/>
                </a:lnTo>
                <a:lnTo>
                  <a:pt x="5253" y="43205"/>
                </a:lnTo>
                <a:lnTo>
                  <a:pt x="8149" y="38404"/>
                </a:lnTo>
                <a:lnTo>
                  <a:pt x="11029" y="34564"/>
                </a:lnTo>
                <a:lnTo>
                  <a:pt x="14869" y="30723"/>
                </a:lnTo>
                <a:lnTo>
                  <a:pt x="18695" y="26883"/>
                </a:lnTo>
                <a:lnTo>
                  <a:pt x="23495" y="24963"/>
                </a:lnTo>
                <a:lnTo>
                  <a:pt x="28296" y="22082"/>
                </a:lnTo>
                <a:lnTo>
                  <a:pt x="34057" y="21122"/>
                </a:lnTo>
                <a:lnTo>
                  <a:pt x="40777" y="21122"/>
                </a:lnTo>
                <a:lnTo>
                  <a:pt x="47280" y="21501"/>
                </a:lnTo>
                <a:lnTo>
                  <a:pt x="59879" y="25141"/>
                </a:lnTo>
                <a:lnTo>
                  <a:pt x="69581" y="32644"/>
                </a:lnTo>
                <a:lnTo>
                  <a:pt x="74249" y="40196"/>
                </a:lnTo>
                <a:lnTo>
                  <a:pt x="77995" y="51977"/>
                </a:lnTo>
                <a:lnTo>
                  <a:pt x="79182" y="66248"/>
                </a:lnTo>
                <a:lnTo>
                  <a:pt x="468" y="66248"/>
                </a:lnTo>
                <a:lnTo>
                  <a:pt x="468" y="59527"/>
                </a:lnTo>
                <a:lnTo>
                  <a:pt x="468" y="85450"/>
                </a:lnTo>
                <a:lnTo>
                  <a:pt x="98385" y="85450"/>
                </a:lnTo>
                <a:lnTo>
                  <a:pt x="100290" y="84490"/>
                </a:lnTo>
                <a:lnTo>
                  <a:pt x="102225" y="82555"/>
                </a:lnTo>
                <a:lnTo>
                  <a:pt x="105105" y="80650"/>
                </a:lnTo>
                <a:lnTo>
                  <a:pt x="106066" y="77769"/>
                </a:lnTo>
                <a:lnTo>
                  <a:pt x="106066" y="69128"/>
                </a:lnTo>
                <a:lnTo>
                  <a:pt x="104717" y="54466"/>
                </a:lnTo>
                <a:lnTo>
                  <a:pt x="102225" y="42245"/>
                </a:lnTo>
                <a:lnTo>
                  <a:pt x="99330" y="33604"/>
                </a:lnTo>
                <a:lnTo>
                  <a:pt x="96449" y="26883"/>
                </a:lnTo>
                <a:lnTo>
                  <a:pt x="90704" y="20162"/>
                </a:lnTo>
                <a:lnTo>
                  <a:pt x="85888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2" name="object 462"/>
          <p:cNvSpPr/>
          <p:nvPr/>
        </p:nvSpPr>
        <p:spPr>
          <a:xfrm>
            <a:off x="4975768" y="7173548"/>
            <a:ext cx="127665" cy="146284"/>
          </a:xfrm>
          <a:custGeom>
            <a:avLst/>
            <a:gdLst/>
            <a:ahLst/>
            <a:cxnLst/>
            <a:rect l="l" t="t" r="r" b="b"/>
            <a:pathLst>
              <a:path w="127665" h="146284">
                <a:moveTo>
                  <a:pt x="29748" y="40686"/>
                </a:moveTo>
                <a:lnTo>
                  <a:pt x="28335" y="0"/>
                </a:lnTo>
                <a:lnTo>
                  <a:pt x="19202" y="9002"/>
                </a:lnTo>
                <a:lnTo>
                  <a:pt x="17192" y="11473"/>
                </a:lnTo>
                <a:lnTo>
                  <a:pt x="10437" y="21913"/>
                </a:lnTo>
                <a:lnTo>
                  <a:pt x="4800" y="33965"/>
                </a:lnTo>
                <a:lnTo>
                  <a:pt x="2823" y="41565"/>
                </a:lnTo>
                <a:lnTo>
                  <a:pt x="756" y="54013"/>
                </a:lnTo>
                <a:lnTo>
                  <a:pt x="0" y="67569"/>
                </a:lnTo>
                <a:lnTo>
                  <a:pt x="406" y="78097"/>
                </a:lnTo>
                <a:lnTo>
                  <a:pt x="2082" y="90875"/>
                </a:lnTo>
                <a:lnTo>
                  <a:pt x="4800" y="102118"/>
                </a:lnTo>
                <a:lnTo>
                  <a:pt x="11748" y="117160"/>
                </a:lnTo>
                <a:lnTo>
                  <a:pt x="19202" y="127081"/>
                </a:lnTo>
                <a:lnTo>
                  <a:pt x="29565" y="135980"/>
                </a:lnTo>
                <a:lnTo>
                  <a:pt x="41269" y="141483"/>
                </a:lnTo>
                <a:lnTo>
                  <a:pt x="47367" y="143518"/>
                </a:lnTo>
                <a:lnTo>
                  <a:pt x="59708" y="145712"/>
                </a:lnTo>
                <a:lnTo>
                  <a:pt x="72953" y="146284"/>
                </a:lnTo>
                <a:lnTo>
                  <a:pt x="86395" y="146284"/>
                </a:lnTo>
                <a:lnTo>
                  <a:pt x="92156" y="145323"/>
                </a:lnTo>
                <a:lnTo>
                  <a:pt x="98877" y="144363"/>
                </a:lnTo>
                <a:lnTo>
                  <a:pt x="103677" y="142443"/>
                </a:lnTo>
                <a:lnTo>
                  <a:pt x="108478" y="141483"/>
                </a:lnTo>
                <a:lnTo>
                  <a:pt x="113278" y="140523"/>
                </a:lnTo>
                <a:lnTo>
                  <a:pt x="117119" y="138603"/>
                </a:lnTo>
                <a:lnTo>
                  <a:pt x="119999" y="137642"/>
                </a:lnTo>
                <a:lnTo>
                  <a:pt x="122880" y="136682"/>
                </a:lnTo>
                <a:lnTo>
                  <a:pt x="124785" y="135722"/>
                </a:lnTo>
                <a:lnTo>
                  <a:pt x="124785" y="134762"/>
                </a:lnTo>
                <a:lnTo>
                  <a:pt x="125745" y="133802"/>
                </a:lnTo>
                <a:lnTo>
                  <a:pt x="126720" y="133802"/>
                </a:lnTo>
                <a:lnTo>
                  <a:pt x="126720" y="131882"/>
                </a:lnTo>
                <a:lnTo>
                  <a:pt x="127665" y="131882"/>
                </a:lnTo>
                <a:lnTo>
                  <a:pt x="127665" y="116520"/>
                </a:lnTo>
                <a:lnTo>
                  <a:pt x="126720" y="116520"/>
                </a:lnTo>
                <a:lnTo>
                  <a:pt x="126720" y="114600"/>
                </a:lnTo>
                <a:lnTo>
                  <a:pt x="124785" y="114600"/>
                </a:lnTo>
                <a:lnTo>
                  <a:pt x="124785" y="113639"/>
                </a:lnTo>
                <a:lnTo>
                  <a:pt x="121904" y="113639"/>
                </a:lnTo>
                <a:lnTo>
                  <a:pt x="119999" y="114600"/>
                </a:lnTo>
                <a:lnTo>
                  <a:pt x="118064" y="115560"/>
                </a:lnTo>
                <a:lnTo>
                  <a:pt x="115199" y="116520"/>
                </a:lnTo>
                <a:lnTo>
                  <a:pt x="112318" y="118440"/>
                </a:lnTo>
                <a:lnTo>
                  <a:pt x="108478" y="119400"/>
                </a:lnTo>
                <a:lnTo>
                  <a:pt x="104637" y="121320"/>
                </a:lnTo>
                <a:lnTo>
                  <a:pt x="99837" y="122281"/>
                </a:lnTo>
                <a:lnTo>
                  <a:pt x="94076" y="123241"/>
                </a:lnTo>
                <a:lnTo>
                  <a:pt x="88315" y="124201"/>
                </a:lnTo>
                <a:lnTo>
                  <a:pt x="82555" y="125161"/>
                </a:lnTo>
                <a:lnTo>
                  <a:pt x="67193" y="125161"/>
                </a:lnTo>
                <a:lnTo>
                  <a:pt x="59512" y="123241"/>
                </a:lnTo>
                <a:lnTo>
                  <a:pt x="53751" y="121320"/>
                </a:lnTo>
                <a:lnTo>
                  <a:pt x="47990" y="118440"/>
                </a:lnTo>
                <a:lnTo>
                  <a:pt x="43205" y="115560"/>
                </a:lnTo>
                <a:lnTo>
                  <a:pt x="39364" y="110759"/>
                </a:lnTo>
                <a:lnTo>
                  <a:pt x="35524" y="105958"/>
                </a:lnTo>
                <a:lnTo>
                  <a:pt x="32644" y="100198"/>
                </a:lnTo>
                <a:lnTo>
                  <a:pt x="30708" y="94437"/>
                </a:lnTo>
                <a:lnTo>
                  <a:pt x="29748" y="87716"/>
                </a:lnTo>
                <a:lnTo>
                  <a:pt x="28803" y="80035"/>
                </a:lnTo>
                <a:lnTo>
                  <a:pt x="28803" y="46446"/>
                </a:lnTo>
                <a:lnTo>
                  <a:pt x="29748" y="406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3" name="object 463"/>
          <p:cNvSpPr/>
          <p:nvPr/>
        </p:nvSpPr>
        <p:spPr>
          <a:xfrm>
            <a:off x="5141838" y="7093275"/>
            <a:ext cx="133441" cy="226557"/>
          </a:xfrm>
          <a:custGeom>
            <a:avLst/>
            <a:gdLst/>
            <a:ahLst/>
            <a:cxnLst/>
            <a:rect l="l" t="t" r="r" b="b"/>
            <a:pathLst>
              <a:path w="133441" h="226557">
                <a:moveTo>
                  <a:pt x="118079" y="224637"/>
                </a:moveTo>
                <a:lnTo>
                  <a:pt x="127680" y="224637"/>
                </a:lnTo>
                <a:lnTo>
                  <a:pt x="128640" y="223677"/>
                </a:lnTo>
                <a:lnTo>
                  <a:pt x="130561" y="223677"/>
                </a:lnTo>
                <a:lnTo>
                  <a:pt x="131521" y="222717"/>
                </a:lnTo>
                <a:lnTo>
                  <a:pt x="132481" y="222717"/>
                </a:lnTo>
                <a:lnTo>
                  <a:pt x="132481" y="221757"/>
                </a:lnTo>
                <a:lnTo>
                  <a:pt x="133441" y="221757"/>
                </a:lnTo>
                <a:lnTo>
                  <a:pt x="133441" y="3840"/>
                </a:lnTo>
                <a:lnTo>
                  <a:pt x="132481" y="2880"/>
                </a:lnTo>
                <a:lnTo>
                  <a:pt x="132481" y="1920"/>
                </a:lnTo>
                <a:lnTo>
                  <a:pt x="131521" y="1920"/>
                </a:lnTo>
                <a:lnTo>
                  <a:pt x="130561" y="960"/>
                </a:lnTo>
                <a:lnTo>
                  <a:pt x="129600" y="960"/>
                </a:lnTo>
                <a:lnTo>
                  <a:pt x="128640" y="0"/>
                </a:lnTo>
                <a:lnTo>
                  <a:pt x="113278" y="0"/>
                </a:lnTo>
                <a:lnTo>
                  <a:pt x="112318" y="960"/>
                </a:lnTo>
                <a:lnTo>
                  <a:pt x="109438" y="960"/>
                </a:lnTo>
                <a:lnTo>
                  <a:pt x="108478" y="1920"/>
                </a:lnTo>
                <a:lnTo>
                  <a:pt x="107518" y="1920"/>
                </a:lnTo>
                <a:lnTo>
                  <a:pt x="107518" y="2880"/>
                </a:lnTo>
                <a:lnTo>
                  <a:pt x="106558" y="3840"/>
                </a:lnTo>
                <a:lnTo>
                  <a:pt x="106558" y="89275"/>
                </a:lnTo>
                <a:lnTo>
                  <a:pt x="105580" y="88178"/>
                </a:lnTo>
                <a:lnTo>
                  <a:pt x="95849" y="79294"/>
                </a:lnTo>
                <a:lnTo>
                  <a:pt x="85435" y="72953"/>
                </a:lnTo>
                <a:lnTo>
                  <a:pt x="78714" y="69113"/>
                </a:lnTo>
                <a:lnTo>
                  <a:pt x="71033" y="67193"/>
                </a:lnTo>
                <a:lnTo>
                  <a:pt x="62407" y="67193"/>
                </a:lnTo>
                <a:lnTo>
                  <a:pt x="46877" y="68861"/>
                </a:lnTo>
                <a:lnTo>
                  <a:pt x="35524" y="72953"/>
                </a:lnTo>
                <a:lnTo>
                  <a:pt x="24513" y="80207"/>
                </a:lnTo>
                <a:lnTo>
                  <a:pt x="15361" y="89275"/>
                </a:lnTo>
                <a:lnTo>
                  <a:pt x="8286" y="102881"/>
                </a:lnTo>
                <a:lnTo>
                  <a:pt x="3840" y="115199"/>
                </a:lnTo>
                <a:lnTo>
                  <a:pt x="2031" y="122714"/>
                </a:lnTo>
                <a:lnTo>
                  <a:pt x="456" y="135200"/>
                </a:lnTo>
                <a:lnTo>
                  <a:pt x="0" y="148803"/>
                </a:lnTo>
                <a:lnTo>
                  <a:pt x="89" y="154388"/>
                </a:lnTo>
                <a:lnTo>
                  <a:pt x="996" y="167236"/>
                </a:lnTo>
                <a:lnTo>
                  <a:pt x="2880" y="179511"/>
                </a:lnTo>
                <a:lnTo>
                  <a:pt x="7251" y="192965"/>
                </a:lnTo>
                <a:lnTo>
                  <a:pt x="13441" y="203514"/>
                </a:lnTo>
                <a:lnTo>
                  <a:pt x="18242" y="211195"/>
                </a:lnTo>
                <a:lnTo>
                  <a:pt x="24002" y="216956"/>
                </a:lnTo>
                <a:lnTo>
                  <a:pt x="31683" y="220797"/>
                </a:lnTo>
                <a:lnTo>
                  <a:pt x="29763" y="174711"/>
                </a:lnTo>
                <a:lnTo>
                  <a:pt x="28803" y="167990"/>
                </a:lnTo>
                <a:lnTo>
                  <a:pt x="27843" y="160309"/>
                </a:lnTo>
                <a:lnTo>
                  <a:pt x="27843" y="132481"/>
                </a:lnTo>
                <a:lnTo>
                  <a:pt x="29763" y="125760"/>
                </a:lnTo>
                <a:lnTo>
                  <a:pt x="30723" y="119039"/>
                </a:lnTo>
                <a:lnTo>
                  <a:pt x="32644" y="113278"/>
                </a:lnTo>
                <a:lnTo>
                  <a:pt x="35524" y="107518"/>
                </a:lnTo>
                <a:lnTo>
                  <a:pt x="38404" y="102717"/>
                </a:lnTo>
                <a:lnTo>
                  <a:pt x="43205" y="97916"/>
                </a:lnTo>
                <a:lnTo>
                  <a:pt x="47045" y="95036"/>
                </a:lnTo>
                <a:lnTo>
                  <a:pt x="51846" y="92156"/>
                </a:lnTo>
                <a:lnTo>
                  <a:pt x="57591" y="90236"/>
                </a:lnTo>
                <a:lnTo>
                  <a:pt x="71993" y="90236"/>
                </a:lnTo>
                <a:lnTo>
                  <a:pt x="78714" y="93116"/>
                </a:lnTo>
                <a:lnTo>
                  <a:pt x="85435" y="96956"/>
                </a:lnTo>
                <a:lnTo>
                  <a:pt x="88511" y="99245"/>
                </a:lnTo>
                <a:lnTo>
                  <a:pt x="97612" y="107321"/>
                </a:lnTo>
                <a:lnTo>
                  <a:pt x="106558" y="118079"/>
                </a:lnTo>
                <a:lnTo>
                  <a:pt x="106558" y="175671"/>
                </a:lnTo>
                <a:lnTo>
                  <a:pt x="102717" y="181432"/>
                </a:lnTo>
                <a:lnTo>
                  <a:pt x="98877" y="185272"/>
                </a:lnTo>
                <a:lnTo>
                  <a:pt x="95036" y="189113"/>
                </a:lnTo>
                <a:lnTo>
                  <a:pt x="91196" y="192953"/>
                </a:lnTo>
                <a:lnTo>
                  <a:pt x="87355" y="195833"/>
                </a:lnTo>
                <a:lnTo>
                  <a:pt x="83515" y="197754"/>
                </a:lnTo>
                <a:lnTo>
                  <a:pt x="80634" y="199674"/>
                </a:lnTo>
                <a:lnTo>
                  <a:pt x="76794" y="201594"/>
                </a:lnTo>
                <a:lnTo>
                  <a:pt x="73913" y="202554"/>
                </a:lnTo>
                <a:lnTo>
                  <a:pt x="70073" y="203514"/>
                </a:lnTo>
                <a:lnTo>
                  <a:pt x="67193" y="204475"/>
                </a:lnTo>
                <a:lnTo>
                  <a:pt x="56631" y="204475"/>
                </a:lnTo>
                <a:lnTo>
                  <a:pt x="50886" y="202554"/>
                </a:lnTo>
                <a:lnTo>
                  <a:pt x="46070" y="199674"/>
                </a:lnTo>
                <a:lnTo>
                  <a:pt x="41285" y="195833"/>
                </a:lnTo>
                <a:lnTo>
                  <a:pt x="37444" y="191993"/>
                </a:lnTo>
                <a:lnTo>
                  <a:pt x="34564" y="186232"/>
                </a:lnTo>
                <a:lnTo>
                  <a:pt x="33455" y="221641"/>
                </a:lnTo>
                <a:lnTo>
                  <a:pt x="45066" y="225328"/>
                </a:lnTo>
                <a:lnTo>
                  <a:pt x="58567" y="226557"/>
                </a:lnTo>
                <a:lnTo>
                  <a:pt x="61154" y="226517"/>
                </a:lnTo>
                <a:lnTo>
                  <a:pt x="74177" y="224716"/>
                </a:lnTo>
                <a:lnTo>
                  <a:pt x="85435" y="219836"/>
                </a:lnTo>
                <a:lnTo>
                  <a:pt x="89856" y="217238"/>
                </a:lnTo>
                <a:lnTo>
                  <a:pt x="99850" y="210005"/>
                </a:lnTo>
                <a:lnTo>
                  <a:pt x="109438" y="200634"/>
                </a:lnTo>
                <a:lnTo>
                  <a:pt x="109438" y="220797"/>
                </a:lnTo>
                <a:lnTo>
                  <a:pt x="110398" y="221757"/>
                </a:lnTo>
                <a:lnTo>
                  <a:pt x="111358" y="222717"/>
                </a:lnTo>
                <a:lnTo>
                  <a:pt x="111358" y="223677"/>
                </a:lnTo>
                <a:lnTo>
                  <a:pt x="113278" y="223677"/>
                </a:lnTo>
                <a:lnTo>
                  <a:pt x="115199" y="224637"/>
                </a:lnTo>
                <a:lnTo>
                  <a:pt x="118079" y="2246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4" name="object 464"/>
          <p:cNvSpPr/>
          <p:nvPr/>
        </p:nvSpPr>
        <p:spPr>
          <a:xfrm>
            <a:off x="5171602" y="7267986"/>
            <a:ext cx="4800" cy="46929"/>
          </a:xfrm>
          <a:custGeom>
            <a:avLst/>
            <a:gdLst/>
            <a:ahLst/>
            <a:cxnLst/>
            <a:rect l="l" t="t" r="r" b="b"/>
            <a:pathLst>
              <a:path w="4800" h="46929">
                <a:moveTo>
                  <a:pt x="1920" y="5760"/>
                </a:moveTo>
                <a:lnTo>
                  <a:pt x="0" y="0"/>
                </a:lnTo>
                <a:lnTo>
                  <a:pt x="1920" y="46085"/>
                </a:lnTo>
                <a:lnTo>
                  <a:pt x="3692" y="46929"/>
                </a:lnTo>
                <a:lnTo>
                  <a:pt x="4800" y="11521"/>
                </a:lnTo>
                <a:lnTo>
                  <a:pt x="192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5" name="object 465"/>
          <p:cNvSpPr/>
          <p:nvPr/>
        </p:nvSpPr>
        <p:spPr>
          <a:xfrm>
            <a:off x="6465646" y="9461522"/>
            <a:ext cx="33588" cy="50880"/>
          </a:xfrm>
          <a:custGeom>
            <a:avLst/>
            <a:gdLst/>
            <a:ahLst/>
            <a:cxnLst/>
            <a:rect l="l" t="t" r="r" b="b"/>
            <a:pathLst>
              <a:path w="33588" h="50880">
                <a:moveTo>
                  <a:pt x="0" y="38403"/>
                </a:moveTo>
                <a:lnTo>
                  <a:pt x="21107" y="38403"/>
                </a:lnTo>
                <a:lnTo>
                  <a:pt x="3840" y="32641"/>
                </a:lnTo>
                <a:lnTo>
                  <a:pt x="21107" y="7679"/>
                </a:lnTo>
                <a:lnTo>
                  <a:pt x="21107" y="32641"/>
                </a:lnTo>
                <a:lnTo>
                  <a:pt x="3840" y="32641"/>
                </a:lnTo>
                <a:lnTo>
                  <a:pt x="21107" y="38403"/>
                </a:lnTo>
                <a:lnTo>
                  <a:pt x="21107" y="50880"/>
                </a:lnTo>
                <a:lnTo>
                  <a:pt x="26868" y="50880"/>
                </a:lnTo>
                <a:lnTo>
                  <a:pt x="26868" y="38403"/>
                </a:lnTo>
                <a:lnTo>
                  <a:pt x="33588" y="38403"/>
                </a:lnTo>
                <a:lnTo>
                  <a:pt x="33588" y="32641"/>
                </a:lnTo>
                <a:lnTo>
                  <a:pt x="26868" y="32641"/>
                </a:lnTo>
                <a:lnTo>
                  <a:pt x="26868" y="0"/>
                </a:lnTo>
                <a:lnTo>
                  <a:pt x="23027" y="0"/>
                </a:lnTo>
                <a:lnTo>
                  <a:pt x="0" y="33599"/>
                </a:lnTo>
                <a:lnTo>
                  <a:pt x="0" y="384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6" name="object 466"/>
          <p:cNvSpPr/>
          <p:nvPr/>
        </p:nvSpPr>
        <p:spPr>
          <a:xfrm>
            <a:off x="6504035" y="9461522"/>
            <a:ext cx="32644" cy="50880"/>
          </a:xfrm>
          <a:custGeom>
            <a:avLst/>
            <a:gdLst/>
            <a:ahLst/>
            <a:cxnLst/>
            <a:rect l="l" t="t" r="r" b="b"/>
            <a:pathLst>
              <a:path w="32644" h="50880">
                <a:moveTo>
                  <a:pt x="32644" y="41279"/>
                </a:moveTo>
                <a:lnTo>
                  <a:pt x="31683" y="41279"/>
                </a:lnTo>
                <a:lnTo>
                  <a:pt x="30723" y="42242"/>
                </a:lnTo>
                <a:lnTo>
                  <a:pt x="29763" y="43200"/>
                </a:lnTo>
                <a:lnTo>
                  <a:pt x="28803" y="44159"/>
                </a:lnTo>
                <a:lnTo>
                  <a:pt x="27843" y="45118"/>
                </a:lnTo>
                <a:lnTo>
                  <a:pt x="7680" y="45118"/>
                </a:lnTo>
                <a:lnTo>
                  <a:pt x="9601" y="44159"/>
                </a:lnTo>
                <a:lnTo>
                  <a:pt x="12481" y="40320"/>
                </a:lnTo>
                <a:lnTo>
                  <a:pt x="19202" y="33599"/>
                </a:lnTo>
                <a:lnTo>
                  <a:pt x="23042" y="28800"/>
                </a:lnTo>
                <a:lnTo>
                  <a:pt x="25923" y="24961"/>
                </a:lnTo>
                <a:lnTo>
                  <a:pt x="27843" y="21121"/>
                </a:lnTo>
                <a:lnTo>
                  <a:pt x="28803" y="18239"/>
                </a:lnTo>
                <a:lnTo>
                  <a:pt x="29763" y="15358"/>
                </a:lnTo>
                <a:lnTo>
                  <a:pt x="29763" y="9601"/>
                </a:lnTo>
                <a:lnTo>
                  <a:pt x="27843" y="6720"/>
                </a:lnTo>
                <a:lnTo>
                  <a:pt x="25923" y="3838"/>
                </a:lnTo>
                <a:lnTo>
                  <a:pt x="23042" y="1921"/>
                </a:lnTo>
                <a:lnTo>
                  <a:pt x="19202" y="0"/>
                </a:lnTo>
                <a:lnTo>
                  <a:pt x="11521" y="0"/>
                </a:lnTo>
                <a:lnTo>
                  <a:pt x="8641" y="1921"/>
                </a:lnTo>
                <a:lnTo>
                  <a:pt x="5760" y="3838"/>
                </a:lnTo>
                <a:lnTo>
                  <a:pt x="2880" y="6720"/>
                </a:lnTo>
                <a:lnTo>
                  <a:pt x="1920" y="9601"/>
                </a:lnTo>
                <a:lnTo>
                  <a:pt x="960" y="14400"/>
                </a:lnTo>
                <a:lnTo>
                  <a:pt x="2880" y="14400"/>
                </a:lnTo>
                <a:lnTo>
                  <a:pt x="3840" y="11518"/>
                </a:lnTo>
                <a:lnTo>
                  <a:pt x="4800" y="9601"/>
                </a:lnTo>
                <a:lnTo>
                  <a:pt x="6720" y="7679"/>
                </a:lnTo>
                <a:lnTo>
                  <a:pt x="8641" y="6720"/>
                </a:lnTo>
                <a:lnTo>
                  <a:pt x="11521" y="5762"/>
                </a:lnTo>
                <a:lnTo>
                  <a:pt x="16322" y="5762"/>
                </a:lnTo>
                <a:lnTo>
                  <a:pt x="18242" y="6720"/>
                </a:lnTo>
                <a:lnTo>
                  <a:pt x="20162" y="8644"/>
                </a:lnTo>
                <a:lnTo>
                  <a:pt x="22082" y="10559"/>
                </a:lnTo>
                <a:lnTo>
                  <a:pt x="23042" y="13441"/>
                </a:lnTo>
                <a:lnTo>
                  <a:pt x="23042" y="21121"/>
                </a:lnTo>
                <a:lnTo>
                  <a:pt x="21122" y="24961"/>
                </a:lnTo>
                <a:lnTo>
                  <a:pt x="18242" y="30723"/>
                </a:lnTo>
                <a:lnTo>
                  <a:pt x="17761" y="31321"/>
                </a:lnTo>
                <a:lnTo>
                  <a:pt x="10550" y="39641"/>
                </a:lnTo>
                <a:lnTo>
                  <a:pt x="0" y="49921"/>
                </a:lnTo>
                <a:lnTo>
                  <a:pt x="0" y="50880"/>
                </a:lnTo>
                <a:lnTo>
                  <a:pt x="28803" y="50880"/>
                </a:lnTo>
                <a:lnTo>
                  <a:pt x="32644" y="412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7" name="object 467"/>
          <p:cNvSpPr/>
          <p:nvPr/>
        </p:nvSpPr>
        <p:spPr>
          <a:xfrm>
            <a:off x="654795" y="5029203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" name="object 12"/>
          <p:cNvSpPr txBox="1"/>
          <p:nvPr/>
        </p:nvSpPr>
        <p:spPr>
          <a:xfrm>
            <a:off x="1794433" y="1670121"/>
            <a:ext cx="40309" cy="2500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" name="object 11"/>
          <p:cNvSpPr txBox="1"/>
          <p:nvPr/>
        </p:nvSpPr>
        <p:spPr>
          <a:xfrm>
            <a:off x="1834742" y="1670121"/>
            <a:ext cx="2632238" cy="19981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1794433" y="1920186"/>
            <a:ext cx="40309" cy="25008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1794433" y="2170267"/>
            <a:ext cx="40309" cy="2500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1794433" y="2420332"/>
            <a:ext cx="40309" cy="24864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1794433" y="2668973"/>
            <a:ext cx="40309" cy="2505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1794433" y="2919519"/>
            <a:ext cx="40309" cy="2500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1794433" y="3169592"/>
            <a:ext cx="40309" cy="2500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1794433" y="3419665"/>
            <a:ext cx="40309" cy="2486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654795" y="6355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654795" y="5029201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object 31"/>
          <p:cNvSpPr/>
          <p:nvPr/>
        </p:nvSpPr>
        <p:spPr>
          <a:xfrm>
            <a:off x="1694101" y="1238143"/>
            <a:ext cx="0" cy="2620716"/>
          </a:xfrm>
          <a:custGeom>
            <a:avLst/>
            <a:gdLst/>
            <a:ahLst/>
            <a:cxnLst/>
            <a:rect l="l" t="t" r="r" b="b"/>
            <a:pathLst>
              <a:path w="0" h="2620716">
                <a:moveTo>
                  <a:pt x="0" y="0"/>
                </a:moveTo>
                <a:lnTo>
                  <a:pt x="0" y="2620716"/>
                </a:lnTo>
              </a:path>
            </a:pathLst>
          </a:custGeom>
          <a:ln w="799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1655231" y="3835816"/>
            <a:ext cx="38389" cy="0"/>
          </a:xfrm>
          <a:custGeom>
            <a:avLst/>
            <a:gdLst/>
            <a:ahLst/>
            <a:cxnLst/>
            <a:rect l="l" t="t" r="r" b="b"/>
            <a:pathLst>
              <a:path w="38389" h="0">
                <a:moveTo>
                  <a:pt x="0" y="0"/>
                </a:moveTo>
                <a:lnTo>
                  <a:pt x="38389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1655231" y="3576614"/>
            <a:ext cx="38389" cy="0"/>
          </a:xfrm>
          <a:custGeom>
            <a:avLst/>
            <a:gdLst/>
            <a:ahLst/>
            <a:cxnLst/>
            <a:rect l="l" t="t" r="r" b="b"/>
            <a:pathLst>
              <a:path w="38389" h="0">
                <a:moveTo>
                  <a:pt x="0" y="0"/>
                </a:moveTo>
                <a:lnTo>
                  <a:pt x="38389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1655231" y="3315507"/>
            <a:ext cx="38389" cy="0"/>
          </a:xfrm>
          <a:custGeom>
            <a:avLst/>
            <a:gdLst/>
            <a:ahLst/>
            <a:cxnLst/>
            <a:rect l="l" t="t" r="r" b="b"/>
            <a:pathLst>
              <a:path w="38389" h="0">
                <a:moveTo>
                  <a:pt x="0" y="0"/>
                </a:moveTo>
                <a:lnTo>
                  <a:pt x="38389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1655231" y="3056321"/>
            <a:ext cx="38389" cy="0"/>
          </a:xfrm>
          <a:custGeom>
            <a:avLst/>
            <a:gdLst/>
            <a:ahLst/>
            <a:cxnLst/>
            <a:rect l="l" t="t" r="r" b="b"/>
            <a:pathLst>
              <a:path w="38389" h="0">
                <a:moveTo>
                  <a:pt x="0" y="0"/>
                </a:moveTo>
                <a:lnTo>
                  <a:pt x="38389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/>
          <p:nvPr/>
        </p:nvSpPr>
        <p:spPr>
          <a:xfrm>
            <a:off x="1655231" y="2797119"/>
            <a:ext cx="38389" cy="0"/>
          </a:xfrm>
          <a:custGeom>
            <a:avLst/>
            <a:gdLst/>
            <a:ahLst/>
            <a:cxnLst/>
            <a:rect l="l" t="t" r="r" b="b"/>
            <a:pathLst>
              <a:path w="38389" h="0">
                <a:moveTo>
                  <a:pt x="0" y="0"/>
                </a:moveTo>
                <a:lnTo>
                  <a:pt x="38389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/>
          <p:nvPr/>
        </p:nvSpPr>
        <p:spPr>
          <a:xfrm>
            <a:off x="1655231" y="2536972"/>
            <a:ext cx="38389" cy="0"/>
          </a:xfrm>
          <a:custGeom>
            <a:avLst/>
            <a:gdLst/>
            <a:ahLst/>
            <a:cxnLst/>
            <a:rect l="l" t="t" r="r" b="b"/>
            <a:pathLst>
              <a:path w="38389" h="0">
                <a:moveTo>
                  <a:pt x="0" y="0"/>
                </a:moveTo>
                <a:lnTo>
                  <a:pt x="38389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" name="object 38"/>
          <p:cNvSpPr/>
          <p:nvPr/>
        </p:nvSpPr>
        <p:spPr>
          <a:xfrm>
            <a:off x="1655231" y="2277785"/>
            <a:ext cx="38389" cy="0"/>
          </a:xfrm>
          <a:custGeom>
            <a:avLst/>
            <a:gdLst/>
            <a:ahLst/>
            <a:cxnLst/>
            <a:rect l="l" t="t" r="r" b="b"/>
            <a:pathLst>
              <a:path w="38389" h="0">
                <a:moveTo>
                  <a:pt x="0" y="0"/>
                </a:moveTo>
                <a:lnTo>
                  <a:pt x="38389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" name="object 39"/>
          <p:cNvSpPr/>
          <p:nvPr/>
        </p:nvSpPr>
        <p:spPr>
          <a:xfrm>
            <a:off x="1655231" y="2018591"/>
            <a:ext cx="38389" cy="0"/>
          </a:xfrm>
          <a:custGeom>
            <a:avLst/>
            <a:gdLst/>
            <a:ahLst/>
            <a:cxnLst/>
            <a:rect l="l" t="t" r="r" b="b"/>
            <a:pathLst>
              <a:path w="38389" h="0">
                <a:moveTo>
                  <a:pt x="0" y="0"/>
                </a:moveTo>
                <a:lnTo>
                  <a:pt x="38389" y="0"/>
                </a:lnTo>
              </a:path>
            </a:pathLst>
          </a:custGeom>
          <a:ln w="89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" name="object 40"/>
          <p:cNvSpPr/>
          <p:nvPr/>
        </p:nvSpPr>
        <p:spPr>
          <a:xfrm>
            <a:off x="1655231" y="1757476"/>
            <a:ext cx="38389" cy="0"/>
          </a:xfrm>
          <a:custGeom>
            <a:avLst/>
            <a:gdLst/>
            <a:ahLst/>
            <a:cxnLst/>
            <a:rect l="l" t="t" r="r" b="b"/>
            <a:pathLst>
              <a:path w="38389" h="0">
                <a:moveTo>
                  <a:pt x="0" y="0"/>
                </a:moveTo>
                <a:lnTo>
                  <a:pt x="38389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" name="object 41"/>
          <p:cNvSpPr/>
          <p:nvPr/>
        </p:nvSpPr>
        <p:spPr>
          <a:xfrm>
            <a:off x="1655231" y="1498290"/>
            <a:ext cx="38389" cy="0"/>
          </a:xfrm>
          <a:custGeom>
            <a:avLst/>
            <a:gdLst/>
            <a:ahLst/>
            <a:cxnLst/>
            <a:rect l="l" t="t" r="r" b="b"/>
            <a:pathLst>
              <a:path w="38389" h="0">
                <a:moveTo>
                  <a:pt x="0" y="0"/>
                </a:moveTo>
                <a:lnTo>
                  <a:pt x="38389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" name="object 42"/>
          <p:cNvSpPr/>
          <p:nvPr/>
        </p:nvSpPr>
        <p:spPr>
          <a:xfrm>
            <a:off x="1655231" y="1238143"/>
            <a:ext cx="38389" cy="0"/>
          </a:xfrm>
          <a:custGeom>
            <a:avLst/>
            <a:gdLst/>
            <a:ahLst/>
            <a:cxnLst/>
            <a:rect l="l" t="t" r="r" b="b"/>
            <a:pathLst>
              <a:path w="38389" h="0">
                <a:moveTo>
                  <a:pt x="0" y="0"/>
                </a:moveTo>
                <a:lnTo>
                  <a:pt x="38389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" name="object 43"/>
          <p:cNvSpPr/>
          <p:nvPr/>
        </p:nvSpPr>
        <p:spPr>
          <a:xfrm>
            <a:off x="1693621" y="3835817"/>
            <a:ext cx="2773359" cy="0"/>
          </a:xfrm>
          <a:custGeom>
            <a:avLst/>
            <a:gdLst/>
            <a:ahLst/>
            <a:cxnLst/>
            <a:rect l="l" t="t" r="r" b="b"/>
            <a:pathLst>
              <a:path w="2773359" h="0">
                <a:moveTo>
                  <a:pt x="0" y="0"/>
                </a:moveTo>
                <a:lnTo>
                  <a:pt x="2773359" y="0"/>
                </a:lnTo>
              </a:path>
            </a:pathLst>
          </a:custGeom>
          <a:ln w="89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/>
          <p:nvPr/>
        </p:nvSpPr>
        <p:spPr>
          <a:xfrm>
            <a:off x="1822262" y="3855499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063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" name="object 45"/>
          <p:cNvSpPr/>
          <p:nvPr/>
        </p:nvSpPr>
        <p:spPr>
          <a:xfrm>
            <a:off x="1953783" y="3855499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063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/>
          <p:nvPr/>
        </p:nvSpPr>
        <p:spPr>
          <a:xfrm>
            <a:off x="2085289" y="3855499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063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" name="object 47"/>
          <p:cNvSpPr/>
          <p:nvPr/>
        </p:nvSpPr>
        <p:spPr>
          <a:xfrm>
            <a:off x="2217770" y="3855499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063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/>
          <p:nvPr/>
        </p:nvSpPr>
        <p:spPr>
          <a:xfrm>
            <a:off x="2349291" y="3855499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063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" name="object 49"/>
          <p:cNvSpPr/>
          <p:nvPr/>
        </p:nvSpPr>
        <p:spPr>
          <a:xfrm>
            <a:off x="2482717" y="3855499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063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" name="object 50"/>
          <p:cNvSpPr/>
          <p:nvPr/>
        </p:nvSpPr>
        <p:spPr>
          <a:xfrm>
            <a:off x="2614239" y="3855499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063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" name="object 51"/>
          <p:cNvSpPr/>
          <p:nvPr/>
        </p:nvSpPr>
        <p:spPr>
          <a:xfrm>
            <a:off x="2746705" y="3855499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063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/>
          <p:nvPr/>
        </p:nvSpPr>
        <p:spPr>
          <a:xfrm>
            <a:off x="2878226" y="3855499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063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" name="object 53"/>
          <p:cNvSpPr/>
          <p:nvPr/>
        </p:nvSpPr>
        <p:spPr>
          <a:xfrm>
            <a:off x="3009747" y="3855499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063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" name="object 54"/>
          <p:cNvSpPr/>
          <p:nvPr/>
        </p:nvSpPr>
        <p:spPr>
          <a:xfrm>
            <a:off x="3142213" y="3855499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063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" name="object 55"/>
          <p:cNvSpPr/>
          <p:nvPr/>
        </p:nvSpPr>
        <p:spPr>
          <a:xfrm>
            <a:off x="3273734" y="3855499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063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" name="object 56"/>
          <p:cNvSpPr/>
          <p:nvPr/>
        </p:nvSpPr>
        <p:spPr>
          <a:xfrm>
            <a:off x="3407176" y="3855499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063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" name="object 57"/>
          <p:cNvSpPr/>
          <p:nvPr/>
        </p:nvSpPr>
        <p:spPr>
          <a:xfrm>
            <a:off x="3538697" y="3855499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063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/>
          <p:nvPr/>
        </p:nvSpPr>
        <p:spPr>
          <a:xfrm>
            <a:off x="3670203" y="3855499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063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/>
          <p:nvPr/>
        </p:nvSpPr>
        <p:spPr>
          <a:xfrm>
            <a:off x="3802684" y="3855499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063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/>
          <p:nvPr/>
        </p:nvSpPr>
        <p:spPr>
          <a:xfrm>
            <a:off x="3934205" y="3855499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063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" name="object 61"/>
          <p:cNvSpPr/>
          <p:nvPr/>
        </p:nvSpPr>
        <p:spPr>
          <a:xfrm>
            <a:off x="4065711" y="3855499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063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" name="object 62"/>
          <p:cNvSpPr/>
          <p:nvPr/>
        </p:nvSpPr>
        <p:spPr>
          <a:xfrm>
            <a:off x="4198193" y="3855499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063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" name="object 63"/>
          <p:cNvSpPr/>
          <p:nvPr/>
        </p:nvSpPr>
        <p:spPr>
          <a:xfrm>
            <a:off x="4329714" y="3855499"/>
            <a:ext cx="7665" cy="0"/>
          </a:xfrm>
          <a:custGeom>
            <a:avLst/>
            <a:gdLst/>
            <a:ahLst/>
            <a:cxnLst/>
            <a:rect l="l" t="t" r="r" b="b"/>
            <a:pathLst>
              <a:path w="7665" h="0">
                <a:moveTo>
                  <a:pt x="0" y="0"/>
                </a:moveTo>
                <a:lnTo>
                  <a:pt x="7665" y="0"/>
                </a:lnTo>
              </a:path>
            </a:pathLst>
          </a:custGeom>
          <a:ln w="4063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" name="object 64"/>
          <p:cNvSpPr/>
          <p:nvPr/>
        </p:nvSpPr>
        <p:spPr>
          <a:xfrm>
            <a:off x="4463140" y="3855499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0634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" name="object 65"/>
          <p:cNvSpPr/>
          <p:nvPr/>
        </p:nvSpPr>
        <p:spPr>
          <a:xfrm>
            <a:off x="1735866" y="1354287"/>
            <a:ext cx="971014" cy="631227"/>
          </a:xfrm>
          <a:custGeom>
            <a:avLst/>
            <a:gdLst/>
            <a:ahLst/>
            <a:cxnLst/>
            <a:rect l="l" t="t" r="r" b="b"/>
            <a:pathLst>
              <a:path w="971014" h="631227">
                <a:moveTo>
                  <a:pt x="793897" y="289910"/>
                </a:moveTo>
                <a:lnTo>
                  <a:pt x="816940" y="258241"/>
                </a:lnTo>
                <a:lnTo>
                  <a:pt x="684458" y="249600"/>
                </a:lnTo>
                <a:lnTo>
                  <a:pt x="793897" y="289910"/>
                </a:lnTo>
                <a:close/>
              </a:path>
              <a:path w="971014" h="631227">
                <a:moveTo>
                  <a:pt x="530870" y="285109"/>
                </a:moveTo>
                <a:lnTo>
                  <a:pt x="420471" y="47045"/>
                </a:lnTo>
                <a:lnTo>
                  <a:pt x="405901" y="47045"/>
                </a:lnTo>
                <a:lnTo>
                  <a:pt x="530870" y="285109"/>
                </a:lnTo>
                <a:close/>
              </a:path>
              <a:path w="971014" h="631227">
                <a:moveTo>
                  <a:pt x="399348" y="34564"/>
                </a:moveTo>
                <a:lnTo>
                  <a:pt x="420471" y="0"/>
                </a:lnTo>
                <a:lnTo>
                  <a:pt x="23042" y="0"/>
                </a:lnTo>
                <a:lnTo>
                  <a:pt x="399348" y="34564"/>
                </a:lnTo>
                <a:close/>
              </a:path>
              <a:path w="971014" h="631227">
                <a:moveTo>
                  <a:pt x="551977" y="249600"/>
                </a:moveTo>
                <a:lnTo>
                  <a:pt x="573100" y="263027"/>
                </a:lnTo>
                <a:lnTo>
                  <a:pt x="566052" y="249600"/>
                </a:lnTo>
                <a:lnTo>
                  <a:pt x="441578" y="12481"/>
                </a:lnTo>
                <a:lnTo>
                  <a:pt x="437738" y="4800"/>
                </a:lnTo>
                <a:lnTo>
                  <a:pt x="429112" y="0"/>
                </a:lnTo>
                <a:lnTo>
                  <a:pt x="420471" y="0"/>
                </a:lnTo>
                <a:lnTo>
                  <a:pt x="399348" y="34564"/>
                </a:lnTo>
                <a:lnTo>
                  <a:pt x="23042" y="0"/>
                </a:lnTo>
                <a:lnTo>
                  <a:pt x="15156" y="1448"/>
                </a:lnTo>
                <a:lnTo>
                  <a:pt x="4300" y="9836"/>
                </a:lnTo>
                <a:lnTo>
                  <a:pt x="0" y="23042"/>
                </a:lnTo>
                <a:lnTo>
                  <a:pt x="1659" y="31999"/>
                </a:lnTo>
                <a:lnTo>
                  <a:pt x="10070" y="42857"/>
                </a:lnTo>
                <a:lnTo>
                  <a:pt x="23042" y="47045"/>
                </a:lnTo>
                <a:lnTo>
                  <a:pt x="420471" y="47045"/>
                </a:lnTo>
                <a:lnTo>
                  <a:pt x="530870" y="285109"/>
                </a:lnTo>
                <a:lnTo>
                  <a:pt x="534710" y="292790"/>
                </a:lnTo>
                <a:lnTo>
                  <a:pt x="551977" y="249600"/>
                </a:lnTo>
                <a:close/>
              </a:path>
              <a:path w="971014" h="631227">
                <a:moveTo>
                  <a:pt x="969568" y="599023"/>
                </a:moveTo>
                <a:lnTo>
                  <a:pt x="838062" y="272643"/>
                </a:lnTo>
                <a:lnTo>
                  <a:pt x="838006" y="272476"/>
                </a:lnTo>
                <a:lnTo>
                  <a:pt x="829943" y="262147"/>
                </a:lnTo>
                <a:lnTo>
                  <a:pt x="816940" y="258241"/>
                </a:lnTo>
                <a:lnTo>
                  <a:pt x="793897" y="289910"/>
                </a:lnTo>
                <a:lnTo>
                  <a:pt x="684458" y="249600"/>
                </a:lnTo>
                <a:lnTo>
                  <a:pt x="566052" y="249600"/>
                </a:lnTo>
                <a:lnTo>
                  <a:pt x="573100" y="263027"/>
                </a:lnTo>
                <a:lnTo>
                  <a:pt x="551977" y="249600"/>
                </a:lnTo>
                <a:lnTo>
                  <a:pt x="534710" y="292790"/>
                </a:lnTo>
                <a:lnTo>
                  <a:pt x="543336" y="297591"/>
                </a:lnTo>
                <a:lnTo>
                  <a:pt x="684458" y="297591"/>
                </a:lnTo>
                <a:lnTo>
                  <a:pt x="799727" y="304423"/>
                </a:lnTo>
                <a:lnTo>
                  <a:pt x="814059" y="305272"/>
                </a:lnTo>
                <a:lnTo>
                  <a:pt x="925418" y="617265"/>
                </a:lnTo>
                <a:lnTo>
                  <a:pt x="925612" y="617717"/>
                </a:lnTo>
                <a:lnTo>
                  <a:pt x="933244" y="626875"/>
                </a:lnTo>
                <a:lnTo>
                  <a:pt x="944557" y="631227"/>
                </a:lnTo>
                <a:lnTo>
                  <a:pt x="957087" y="629747"/>
                </a:lnTo>
                <a:lnTo>
                  <a:pt x="966410" y="622553"/>
                </a:lnTo>
                <a:lnTo>
                  <a:pt x="971014" y="611553"/>
                </a:lnTo>
                <a:lnTo>
                  <a:pt x="969568" y="599023"/>
                </a:lnTo>
                <a:close/>
              </a:path>
              <a:path w="971014" h="631227">
                <a:moveTo>
                  <a:pt x="925418" y="617265"/>
                </a:moveTo>
                <a:lnTo>
                  <a:pt x="814059" y="305272"/>
                </a:lnTo>
                <a:lnTo>
                  <a:pt x="799727" y="304423"/>
                </a:lnTo>
                <a:lnTo>
                  <a:pt x="925418" y="617265"/>
                </a:lnTo>
                <a:close/>
              </a:path>
            </a:pathLst>
          </a:custGeom>
          <a:solidFill>
            <a:srgbClr val="00B0F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/>
          <p:nvPr/>
        </p:nvSpPr>
        <p:spPr>
          <a:xfrm>
            <a:off x="2613279" y="1544360"/>
            <a:ext cx="70073" cy="104637"/>
          </a:xfrm>
          <a:custGeom>
            <a:avLst/>
            <a:gdLst/>
            <a:ahLst/>
            <a:cxnLst/>
            <a:rect l="l" t="t" r="r" b="b"/>
            <a:pathLst>
              <a:path w="70073" h="104637">
                <a:moveTo>
                  <a:pt x="4800" y="100797"/>
                </a:moveTo>
                <a:lnTo>
                  <a:pt x="5760" y="99837"/>
                </a:lnTo>
                <a:lnTo>
                  <a:pt x="7680" y="98877"/>
                </a:lnTo>
                <a:lnTo>
                  <a:pt x="13441" y="98877"/>
                </a:lnTo>
                <a:lnTo>
                  <a:pt x="15361" y="99837"/>
                </a:lnTo>
                <a:lnTo>
                  <a:pt x="20162" y="101757"/>
                </a:lnTo>
                <a:lnTo>
                  <a:pt x="23042" y="103677"/>
                </a:lnTo>
                <a:lnTo>
                  <a:pt x="25923" y="103677"/>
                </a:lnTo>
                <a:lnTo>
                  <a:pt x="28803" y="104637"/>
                </a:lnTo>
                <a:lnTo>
                  <a:pt x="35634" y="104637"/>
                </a:lnTo>
                <a:lnTo>
                  <a:pt x="49009" y="102458"/>
                </a:lnTo>
                <a:lnTo>
                  <a:pt x="59512" y="95996"/>
                </a:lnTo>
                <a:lnTo>
                  <a:pt x="66233" y="89291"/>
                </a:lnTo>
                <a:lnTo>
                  <a:pt x="70073" y="82570"/>
                </a:lnTo>
                <a:lnTo>
                  <a:pt x="70073" y="67208"/>
                </a:lnTo>
                <a:lnTo>
                  <a:pt x="68153" y="61447"/>
                </a:lnTo>
                <a:lnTo>
                  <a:pt x="63352" y="56647"/>
                </a:lnTo>
                <a:lnTo>
                  <a:pt x="62084" y="55177"/>
                </a:lnTo>
                <a:lnTo>
                  <a:pt x="53538" y="48013"/>
                </a:lnTo>
                <a:lnTo>
                  <a:pt x="40325" y="40325"/>
                </a:lnTo>
                <a:lnTo>
                  <a:pt x="31683" y="36484"/>
                </a:lnTo>
                <a:lnTo>
                  <a:pt x="25923" y="33604"/>
                </a:lnTo>
                <a:lnTo>
                  <a:pt x="24003" y="31683"/>
                </a:lnTo>
                <a:lnTo>
                  <a:pt x="21122" y="29763"/>
                </a:lnTo>
                <a:lnTo>
                  <a:pt x="18242" y="26883"/>
                </a:lnTo>
                <a:lnTo>
                  <a:pt x="17282" y="24963"/>
                </a:lnTo>
                <a:lnTo>
                  <a:pt x="16322" y="23042"/>
                </a:lnTo>
                <a:lnTo>
                  <a:pt x="15361" y="21122"/>
                </a:lnTo>
                <a:lnTo>
                  <a:pt x="15361" y="15361"/>
                </a:lnTo>
                <a:lnTo>
                  <a:pt x="17282" y="12481"/>
                </a:lnTo>
                <a:lnTo>
                  <a:pt x="20162" y="9601"/>
                </a:lnTo>
                <a:lnTo>
                  <a:pt x="23042" y="6720"/>
                </a:lnTo>
                <a:lnTo>
                  <a:pt x="26883" y="5760"/>
                </a:lnTo>
                <a:lnTo>
                  <a:pt x="38404" y="5760"/>
                </a:lnTo>
                <a:lnTo>
                  <a:pt x="44165" y="8641"/>
                </a:lnTo>
                <a:lnTo>
                  <a:pt x="49911" y="13441"/>
                </a:lnTo>
                <a:lnTo>
                  <a:pt x="55686" y="18242"/>
                </a:lnTo>
                <a:lnTo>
                  <a:pt x="59512" y="24963"/>
                </a:lnTo>
                <a:lnTo>
                  <a:pt x="60472" y="33604"/>
                </a:lnTo>
                <a:lnTo>
                  <a:pt x="63352" y="33604"/>
                </a:lnTo>
                <a:lnTo>
                  <a:pt x="62407" y="0"/>
                </a:lnTo>
                <a:lnTo>
                  <a:pt x="60472" y="0"/>
                </a:lnTo>
                <a:lnTo>
                  <a:pt x="59512" y="2880"/>
                </a:lnTo>
                <a:lnTo>
                  <a:pt x="59512" y="4800"/>
                </a:lnTo>
                <a:lnTo>
                  <a:pt x="58567" y="5760"/>
                </a:lnTo>
                <a:lnTo>
                  <a:pt x="57591" y="6720"/>
                </a:lnTo>
                <a:lnTo>
                  <a:pt x="51846" y="6720"/>
                </a:lnTo>
                <a:lnTo>
                  <a:pt x="48006" y="4800"/>
                </a:lnTo>
                <a:lnTo>
                  <a:pt x="45125" y="2880"/>
                </a:lnTo>
                <a:lnTo>
                  <a:pt x="42230" y="1920"/>
                </a:lnTo>
                <a:lnTo>
                  <a:pt x="40325" y="960"/>
                </a:lnTo>
                <a:lnTo>
                  <a:pt x="36484" y="960"/>
                </a:lnTo>
                <a:lnTo>
                  <a:pt x="33604" y="0"/>
                </a:lnTo>
                <a:lnTo>
                  <a:pt x="22082" y="0"/>
                </a:lnTo>
                <a:lnTo>
                  <a:pt x="14401" y="2880"/>
                </a:lnTo>
                <a:lnTo>
                  <a:pt x="8641" y="8641"/>
                </a:lnTo>
                <a:lnTo>
                  <a:pt x="2880" y="14401"/>
                </a:lnTo>
                <a:lnTo>
                  <a:pt x="0" y="21122"/>
                </a:lnTo>
                <a:lnTo>
                  <a:pt x="0" y="33604"/>
                </a:lnTo>
                <a:lnTo>
                  <a:pt x="960" y="38404"/>
                </a:lnTo>
                <a:lnTo>
                  <a:pt x="2880" y="42245"/>
                </a:lnTo>
                <a:lnTo>
                  <a:pt x="4800" y="46085"/>
                </a:lnTo>
                <a:lnTo>
                  <a:pt x="7680" y="48966"/>
                </a:lnTo>
                <a:lnTo>
                  <a:pt x="12481" y="51846"/>
                </a:lnTo>
                <a:lnTo>
                  <a:pt x="16322" y="55686"/>
                </a:lnTo>
                <a:lnTo>
                  <a:pt x="23042" y="59527"/>
                </a:lnTo>
                <a:lnTo>
                  <a:pt x="31683" y="63367"/>
                </a:lnTo>
                <a:lnTo>
                  <a:pt x="38404" y="67208"/>
                </a:lnTo>
                <a:lnTo>
                  <a:pt x="43190" y="69113"/>
                </a:lnTo>
                <a:lnTo>
                  <a:pt x="45125" y="72008"/>
                </a:lnTo>
                <a:lnTo>
                  <a:pt x="48006" y="73913"/>
                </a:lnTo>
                <a:lnTo>
                  <a:pt x="49911" y="75834"/>
                </a:lnTo>
                <a:lnTo>
                  <a:pt x="50871" y="77754"/>
                </a:lnTo>
                <a:lnTo>
                  <a:pt x="51846" y="79674"/>
                </a:lnTo>
                <a:lnTo>
                  <a:pt x="52791" y="82570"/>
                </a:lnTo>
                <a:lnTo>
                  <a:pt x="52791" y="88315"/>
                </a:lnTo>
                <a:lnTo>
                  <a:pt x="50871" y="92156"/>
                </a:lnTo>
                <a:lnTo>
                  <a:pt x="48006" y="95036"/>
                </a:lnTo>
                <a:lnTo>
                  <a:pt x="45125" y="97916"/>
                </a:lnTo>
                <a:lnTo>
                  <a:pt x="40325" y="99837"/>
                </a:lnTo>
                <a:lnTo>
                  <a:pt x="27843" y="99837"/>
                </a:lnTo>
                <a:lnTo>
                  <a:pt x="21122" y="96956"/>
                </a:lnTo>
                <a:lnTo>
                  <a:pt x="14401" y="91196"/>
                </a:lnTo>
                <a:lnTo>
                  <a:pt x="6713" y="80274"/>
                </a:lnTo>
                <a:lnTo>
                  <a:pt x="1920" y="67208"/>
                </a:lnTo>
                <a:lnTo>
                  <a:pt x="0" y="67208"/>
                </a:lnTo>
                <a:lnTo>
                  <a:pt x="0" y="104637"/>
                </a:lnTo>
                <a:lnTo>
                  <a:pt x="1920" y="104637"/>
                </a:lnTo>
                <a:lnTo>
                  <a:pt x="2880" y="102717"/>
                </a:lnTo>
                <a:lnTo>
                  <a:pt x="4800" y="100797"/>
                </a:lnTo>
                <a:close/>
              </a:path>
            </a:pathLst>
          </a:custGeom>
          <a:solidFill>
            <a:srgbClr val="00B0F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" name="object 67"/>
          <p:cNvSpPr/>
          <p:nvPr/>
        </p:nvSpPr>
        <p:spPr>
          <a:xfrm>
            <a:off x="2693913" y="1576044"/>
            <a:ext cx="65288" cy="72860"/>
          </a:xfrm>
          <a:custGeom>
            <a:avLst/>
            <a:gdLst/>
            <a:ahLst/>
            <a:cxnLst/>
            <a:rect l="l" t="t" r="r" b="b"/>
            <a:pathLst>
              <a:path w="65288" h="72860">
                <a:moveTo>
                  <a:pt x="24963" y="63352"/>
                </a:moveTo>
                <a:lnTo>
                  <a:pt x="24002" y="60472"/>
                </a:lnTo>
                <a:lnTo>
                  <a:pt x="23042" y="56631"/>
                </a:lnTo>
                <a:lnTo>
                  <a:pt x="22082" y="52791"/>
                </a:lnTo>
                <a:lnTo>
                  <a:pt x="22082" y="24963"/>
                </a:lnTo>
                <a:lnTo>
                  <a:pt x="23042" y="19202"/>
                </a:lnTo>
                <a:lnTo>
                  <a:pt x="23042" y="13441"/>
                </a:lnTo>
                <a:lnTo>
                  <a:pt x="24963" y="9601"/>
                </a:lnTo>
                <a:lnTo>
                  <a:pt x="25923" y="7680"/>
                </a:lnTo>
                <a:lnTo>
                  <a:pt x="27843" y="5760"/>
                </a:lnTo>
                <a:lnTo>
                  <a:pt x="30723" y="4800"/>
                </a:lnTo>
                <a:lnTo>
                  <a:pt x="34564" y="4800"/>
                </a:lnTo>
                <a:lnTo>
                  <a:pt x="36484" y="5760"/>
                </a:lnTo>
                <a:lnTo>
                  <a:pt x="37444" y="6720"/>
                </a:lnTo>
                <a:lnTo>
                  <a:pt x="39364" y="7680"/>
                </a:lnTo>
                <a:lnTo>
                  <a:pt x="41285" y="10561"/>
                </a:lnTo>
                <a:lnTo>
                  <a:pt x="42245" y="13441"/>
                </a:lnTo>
                <a:lnTo>
                  <a:pt x="43205" y="16322"/>
                </a:lnTo>
                <a:lnTo>
                  <a:pt x="43204" y="34390"/>
                </a:lnTo>
                <a:lnTo>
                  <a:pt x="43050" y="49417"/>
                </a:lnTo>
                <a:lnTo>
                  <a:pt x="42245" y="58552"/>
                </a:lnTo>
                <a:lnTo>
                  <a:pt x="41285" y="61432"/>
                </a:lnTo>
                <a:lnTo>
                  <a:pt x="40325" y="64312"/>
                </a:lnTo>
                <a:lnTo>
                  <a:pt x="38404" y="66233"/>
                </a:lnTo>
                <a:lnTo>
                  <a:pt x="36484" y="67193"/>
                </a:lnTo>
                <a:lnTo>
                  <a:pt x="35445" y="72860"/>
                </a:lnTo>
                <a:lnTo>
                  <a:pt x="48044" y="69376"/>
                </a:lnTo>
                <a:lnTo>
                  <a:pt x="57607" y="60472"/>
                </a:lnTo>
                <a:lnTo>
                  <a:pt x="62407" y="53766"/>
                </a:lnTo>
                <a:lnTo>
                  <a:pt x="65288" y="46070"/>
                </a:lnTo>
                <a:lnTo>
                  <a:pt x="65288" y="29763"/>
                </a:lnTo>
                <a:lnTo>
                  <a:pt x="63352" y="23042"/>
                </a:lnTo>
                <a:lnTo>
                  <a:pt x="61447" y="17282"/>
                </a:lnTo>
                <a:lnTo>
                  <a:pt x="58567" y="11521"/>
                </a:lnTo>
                <a:lnTo>
                  <a:pt x="54726" y="7680"/>
                </a:lnTo>
                <a:lnTo>
                  <a:pt x="48966" y="4800"/>
                </a:lnTo>
                <a:lnTo>
                  <a:pt x="44165" y="960"/>
                </a:lnTo>
                <a:lnTo>
                  <a:pt x="38404" y="0"/>
                </a:lnTo>
                <a:lnTo>
                  <a:pt x="31657" y="11"/>
                </a:lnTo>
                <a:lnTo>
                  <a:pt x="18470" y="2932"/>
                </a:lnTo>
                <a:lnTo>
                  <a:pt x="8641" y="10561"/>
                </a:lnTo>
                <a:lnTo>
                  <a:pt x="7466" y="12199"/>
                </a:lnTo>
                <a:lnTo>
                  <a:pt x="1866" y="23719"/>
                </a:lnTo>
                <a:lnTo>
                  <a:pt x="0" y="36484"/>
                </a:lnTo>
                <a:lnTo>
                  <a:pt x="12" y="37571"/>
                </a:lnTo>
                <a:lnTo>
                  <a:pt x="2327" y="50509"/>
                </a:lnTo>
                <a:lnTo>
                  <a:pt x="8641" y="61432"/>
                </a:lnTo>
                <a:lnTo>
                  <a:pt x="9448" y="62468"/>
                </a:lnTo>
                <a:lnTo>
                  <a:pt x="19392" y="70332"/>
                </a:lnTo>
                <a:lnTo>
                  <a:pt x="27843" y="67193"/>
                </a:lnTo>
                <a:lnTo>
                  <a:pt x="26883" y="65272"/>
                </a:lnTo>
                <a:lnTo>
                  <a:pt x="24963" y="63352"/>
                </a:lnTo>
                <a:close/>
              </a:path>
            </a:pathLst>
          </a:custGeom>
          <a:solidFill>
            <a:srgbClr val="00B0F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/>
          <p:nvPr/>
        </p:nvSpPr>
        <p:spPr>
          <a:xfrm>
            <a:off x="2713306" y="1643237"/>
            <a:ext cx="17091" cy="5760"/>
          </a:xfrm>
          <a:custGeom>
            <a:avLst/>
            <a:gdLst/>
            <a:ahLst/>
            <a:cxnLst/>
            <a:rect l="l" t="t" r="r" b="b"/>
            <a:pathLst>
              <a:path w="17091" h="5760">
                <a:moveTo>
                  <a:pt x="17091" y="0"/>
                </a:moveTo>
                <a:lnTo>
                  <a:pt x="15171" y="960"/>
                </a:lnTo>
                <a:lnTo>
                  <a:pt x="11331" y="960"/>
                </a:lnTo>
                <a:lnTo>
                  <a:pt x="8450" y="0"/>
                </a:lnTo>
                <a:lnTo>
                  <a:pt x="0" y="3139"/>
                </a:lnTo>
                <a:lnTo>
                  <a:pt x="13251" y="5760"/>
                </a:lnTo>
                <a:lnTo>
                  <a:pt x="16052" y="5666"/>
                </a:lnTo>
                <a:lnTo>
                  <a:pt x="17091" y="0"/>
                </a:lnTo>
                <a:close/>
              </a:path>
            </a:pathLst>
          </a:custGeom>
          <a:solidFill>
            <a:srgbClr val="00B0F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" name="object 69"/>
          <p:cNvSpPr/>
          <p:nvPr/>
        </p:nvSpPr>
        <p:spPr>
          <a:xfrm>
            <a:off x="2769763" y="1577964"/>
            <a:ext cx="74858" cy="71033"/>
          </a:xfrm>
          <a:custGeom>
            <a:avLst/>
            <a:gdLst/>
            <a:ahLst/>
            <a:cxnLst/>
            <a:rect l="l" t="t" r="r" b="b"/>
            <a:pathLst>
              <a:path w="74858" h="71033">
                <a:moveTo>
                  <a:pt x="27828" y="0"/>
                </a:moveTo>
                <a:lnTo>
                  <a:pt x="0" y="0"/>
                </a:lnTo>
                <a:lnTo>
                  <a:pt x="0" y="2880"/>
                </a:lnTo>
                <a:lnTo>
                  <a:pt x="2865" y="2880"/>
                </a:lnTo>
                <a:lnTo>
                  <a:pt x="4785" y="3840"/>
                </a:lnTo>
                <a:lnTo>
                  <a:pt x="5745" y="4800"/>
                </a:lnTo>
                <a:lnTo>
                  <a:pt x="6705" y="6720"/>
                </a:lnTo>
                <a:lnTo>
                  <a:pt x="7665" y="9601"/>
                </a:lnTo>
                <a:lnTo>
                  <a:pt x="7665" y="55686"/>
                </a:lnTo>
                <a:lnTo>
                  <a:pt x="8625" y="58552"/>
                </a:lnTo>
                <a:lnTo>
                  <a:pt x="9585" y="62392"/>
                </a:lnTo>
                <a:lnTo>
                  <a:pt x="12466" y="65272"/>
                </a:lnTo>
                <a:lnTo>
                  <a:pt x="15346" y="67193"/>
                </a:lnTo>
                <a:lnTo>
                  <a:pt x="18227" y="70073"/>
                </a:lnTo>
                <a:lnTo>
                  <a:pt x="22067" y="71033"/>
                </a:lnTo>
                <a:lnTo>
                  <a:pt x="29748" y="71033"/>
                </a:lnTo>
                <a:lnTo>
                  <a:pt x="33588" y="70073"/>
                </a:lnTo>
                <a:lnTo>
                  <a:pt x="36469" y="68153"/>
                </a:lnTo>
                <a:lnTo>
                  <a:pt x="40309" y="66233"/>
                </a:lnTo>
                <a:lnTo>
                  <a:pt x="43190" y="63352"/>
                </a:lnTo>
                <a:lnTo>
                  <a:pt x="46070" y="59512"/>
                </a:lnTo>
                <a:lnTo>
                  <a:pt x="46070" y="69113"/>
                </a:lnTo>
                <a:lnTo>
                  <a:pt x="74858" y="69113"/>
                </a:lnTo>
                <a:lnTo>
                  <a:pt x="74858" y="66233"/>
                </a:lnTo>
                <a:lnTo>
                  <a:pt x="71993" y="66233"/>
                </a:lnTo>
                <a:lnTo>
                  <a:pt x="69113" y="65272"/>
                </a:lnTo>
                <a:lnTo>
                  <a:pt x="68153" y="63352"/>
                </a:lnTo>
                <a:lnTo>
                  <a:pt x="67193" y="62392"/>
                </a:lnTo>
                <a:lnTo>
                  <a:pt x="67193" y="0"/>
                </a:lnTo>
                <a:lnTo>
                  <a:pt x="39349" y="0"/>
                </a:lnTo>
                <a:lnTo>
                  <a:pt x="39349" y="2880"/>
                </a:lnTo>
                <a:lnTo>
                  <a:pt x="42230" y="2880"/>
                </a:lnTo>
                <a:lnTo>
                  <a:pt x="44150" y="3840"/>
                </a:lnTo>
                <a:lnTo>
                  <a:pt x="45110" y="4800"/>
                </a:lnTo>
                <a:lnTo>
                  <a:pt x="46070" y="6720"/>
                </a:lnTo>
                <a:lnTo>
                  <a:pt x="46070" y="51846"/>
                </a:lnTo>
                <a:lnTo>
                  <a:pt x="43190" y="55686"/>
                </a:lnTo>
                <a:lnTo>
                  <a:pt x="41269" y="58552"/>
                </a:lnTo>
                <a:lnTo>
                  <a:pt x="39349" y="59512"/>
                </a:lnTo>
                <a:lnTo>
                  <a:pt x="37429" y="60472"/>
                </a:lnTo>
                <a:lnTo>
                  <a:pt x="31668" y="60472"/>
                </a:lnTo>
                <a:lnTo>
                  <a:pt x="30708" y="59512"/>
                </a:lnTo>
                <a:lnTo>
                  <a:pt x="29748" y="58552"/>
                </a:lnTo>
                <a:lnTo>
                  <a:pt x="28788" y="57591"/>
                </a:lnTo>
                <a:lnTo>
                  <a:pt x="28788" y="54711"/>
                </a:lnTo>
                <a:lnTo>
                  <a:pt x="27828" y="51846"/>
                </a:lnTo>
                <a:lnTo>
                  <a:pt x="27828" y="0"/>
                </a:lnTo>
                <a:close/>
              </a:path>
            </a:pathLst>
          </a:custGeom>
          <a:solidFill>
            <a:srgbClr val="00B0F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/>
          <p:nvPr/>
        </p:nvSpPr>
        <p:spPr>
          <a:xfrm>
            <a:off x="2851343" y="1553001"/>
            <a:ext cx="46085" cy="95036"/>
          </a:xfrm>
          <a:custGeom>
            <a:avLst/>
            <a:gdLst/>
            <a:ahLst/>
            <a:cxnLst/>
            <a:rect l="l" t="t" r="r" b="b"/>
            <a:pathLst>
              <a:path w="46085" h="95036">
                <a:moveTo>
                  <a:pt x="10561" y="82555"/>
                </a:moveTo>
                <a:lnTo>
                  <a:pt x="10561" y="86395"/>
                </a:lnTo>
                <a:lnTo>
                  <a:pt x="12481" y="88315"/>
                </a:lnTo>
                <a:lnTo>
                  <a:pt x="16337" y="91196"/>
                </a:lnTo>
                <a:lnTo>
                  <a:pt x="19202" y="93116"/>
                </a:lnTo>
                <a:lnTo>
                  <a:pt x="23042" y="95036"/>
                </a:lnTo>
                <a:lnTo>
                  <a:pt x="36484" y="95036"/>
                </a:lnTo>
                <a:lnTo>
                  <a:pt x="42245" y="90236"/>
                </a:lnTo>
                <a:lnTo>
                  <a:pt x="46085" y="80650"/>
                </a:lnTo>
                <a:lnTo>
                  <a:pt x="44165" y="78714"/>
                </a:lnTo>
                <a:lnTo>
                  <a:pt x="41285" y="83515"/>
                </a:lnTo>
                <a:lnTo>
                  <a:pt x="38404" y="86395"/>
                </a:lnTo>
                <a:lnTo>
                  <a:pt x="34564" y="86395"/>
                </a:lnTo>
                <a:lnTo>
                  <a:pt x="33604" y="85435"/>
                </a:lnTo>
                <a:lnTo>
                  <a:pt x="32644" y="85435"/>
                </a:lnTo>
                <a:lnTo>
                  <a:pt x="31683" y="84475"/>
                </a:lnTo>
                <a:lnTo>
                  <a:pt x="30723" y="83515"/>
                </a:lnTo>
                <a:lnTo>
                  <a:pt x="30723" y="82555"/>
                </a:lnTo>
                <a:lnTo>
                  <a:pt x="29763" y="81594"/>
                </a:lnTo>
                <a:lnTo>
                  <a:pt x="29763" y="32644"/>
                </a:lnTo>
                <a:lnTo>
                  <a:pt x="46085" y="32644"/>
                </a:lnTo>
                <a:lnTo>
                  <a:pt x="46085" y="24963"/>
                </a:lnTo>
                <a:lnTo>
                  <a:pt x="29763" y="24963"/>
                </a:lnTo>
                <a:lnTo>
                  <a:pt x="29763" y="0"/>
                </a:lnTo>
                <a:lnTo>
                  <a:pt x="27843" y="0"/>
                </a:lnTo>
                <a:lnTo>
                  <a:pt x="24003" y="5760"/>
                </a:lnTo>
                <a:lnTo>
                  <a:pt x="20177" y="10561"/>
                </a:lnTo>
                <a:lnTo>
                  <a:pt x="16337" y="15361"/>
                </a:lnTo>
                <a:lnTo>
                  <a:pt x="11521" y="21122"/>
                </a:lnTo>
                <a:lnTo>
                  <a:pt x="6736" y="24963"/>
                </a:lnTo>
                <a:lnTo>
                  <a:pt x="0" y="29763"/>
                </a:lnTo>
                <a:lnTo>
                  <a:pt x="0" y="32644"/>
                </a:lnTo>
                <a:lnTo>
                  <a:pt x="9616" y="32644"/>
                </a:lnTo>
                <a:lnTo>
                  <a:pt x="9616" y="81594"/>
                </a:lnTo>
                <a:lnTo>
                  <a:pt x="10561" y="82555"/>
                </a:lnTo>
                <a:close/>
              </a:path>
            </a:pathLst>
          </a:custGeom>
          <a:solidFill>
            <a:srgbClr val="00B0F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" name="object 71"/>
          <p:cNvSpPr/>
          <p:nvPr/>
        </p:nvSpPr>
        <p:spPr>
          <a:xfrm>
            <a:off x="2904149" y="1547241"/>
            <a:ext cx="74874" cy="99837"/>
          </a:xfrm>
          <a:custGeom>
            <a:avLst/>
            <a:gdLst/>
            <a:ahLst/>
            <a:cxnLst/>
            <a:rect l="l" t="t" r="r" b="b"/>
            <a:pathLst>
              <a:path w="74874" h="99837">
                <a:moveTo>
                  <a:pt x="34564" y="99837"/>
                </a:moveTo>
                <a:lnTo>
                  <a:pt x="34564" y="96956"/>
                </a:lnTo>
                <a:lnTo>
                  <a:pt x="31683" y="95996"/>
                </a:lnTo>
                <a:lnTo>
                  <a:pt x="29763" y="95036"/>
                </a:lnTo>
                <a:lnTo>
                  <a:pt x="28803" y="94076"/>
                </a:lnTo>
                <a:lnTo>
                  <a:pt x="28803" y="92156"/>
                </a:lnTo>
                <a:lnTo>
                  <a:pt x="27843" y="89275"/>
                </a:lnTo>
                <a:lnTo>
                  <a:pt x="27843" y="48005"/>
                </a:lnTo>
                <a:lnTo>
                  <a:pt x="30723" y="44165"/>
                </a:lnTo>
                <a:lnTo>
                  <a:pt x="32644" y="42245"/>
                </a:lnTo>
                <a:lnTo>
                  <a:pt x="34564" y="40325"/>
                </a:lnTo>
                <a:lnTo>
                  <a:pt x="36484" y="39364"/>
                </a:lnTo>
                <a:lnTo>
                  <a:pt x="38389" y="38404"/>
                </a:lnTo>
                <a:lnTo>
                  <a:pt x="41285" y="38404"/>
                </a:lnTo>
                <a:lnTo>
                  <a:pt x="42230" y="39364"/>
                </a:lnTo>
                <a:lnTo>
                  <a:pt x="43205" y="39364"/>
                </a:lnTo>
                <a:lnTo>
                  <a:pt x="44165" y="40325"/>
                </a:lnTo>
                <a:lnTo>
                  <a:pt x="45110" y="41285"/>
                </a:lnTo>
                <a:lnTo>
                  <a:pt x="46070" y="43205"/>
                </a:lnTo>
                <a:lnTo>
                  <a:pt x="46070" y="93116"/>
                </a:lnTo>
                <a:lnTo>
                  <a:pt x="45110" y="94076"/>
                </a:lnTo>
                <a:lnTo>
                  <a:pt x="44165" y="95996"/>
                </a:lnTo>
                <a:lnTo>
                  <a:pt x="42230" y="96956"/>
                </a:lnTo>
                <a:lnTo>
                  <a:pt x="39364" y="96956"/>
                </a:lnTo>
                <a:lnTo>
                  <a:pt x="39364" y="99837"/>
                </a:lnTo>
                <a:lnTo>
                  <a:pt x="74874" y="99837"/>
                </a:lnTo>
                <a:lnTo>
                  <a:pt x="74874" y="96956"/>
                </a:lnTo>
                <a:lnTo>
                  <a:pt x="71993" y="96956"/>
                </a:lnTo>
                <a:lnTo>
                  <a:pt x="69113" y="95996"/>
                </a:lnTo>
                <a:lnTo>
                  <a:pt x="68153" y="94076"/>
                </a:lnTo>
                <a:lnTo>
                  <a:pt x="67193" y="93116"/>
                </a:lnTo>
                <a:lnTo>
                  <a:pt x="67193" y="49926"/>
                </a:lnTo>
                <a:lnTo>
                  <a:pt x="66233" y="44165"/>
                </a:lnTo>
                <a:lnTo>
                  <a:pt x="65288" y="41285"/>
                </a:lnTo>
                <a:lnTo>
                  <a:pt x="64312" y="37444"/>
                </a:lnTo>
                <a:lnTo>
                  <a:pt x="62392" y="34564"/>
                </a:lnTo>
                <a:lnTo>
                  <a:pt x="59512" y="32644"/>
                </a:lnTo>
                <a:lnTo>
                  <a:pt x="56631" y="29763"/>
                </a:lnTo>
                <a:lnTo>
                  <a:pt x="52791" y="28803"/>
                </a:lnTo>
                <a:lnTo>
                  <a:pt x="45110" y="28803"/>
                </a:lnTo>
                <a:lnTo>
                  <a:pt x="41285" y="29763"/>
                </a:lnTo>
                <a:lnTo>
                  <a:pt x="38389" y="30723"/>
                </a:lnTo>
                <a:lnTo>
                  <a:pt x="35524" y="32644"/>
                </a:lnTo>
                <a:lnTo>
                  <a:pt x="31683" y="35524"/>
                </a:lnTo>
                <a:lnTo>
                  <a:pt x="27843" y="39364"/>
                </a:lnTo>
                <a:lnTo>
                  <a:pt x="27843" y="0"/>
                </a:lnTo>
                <a:lnTo>
                  <a:pt x="0" y="0"/>
                </a:lnTo>
                <a:lnTo>
                  <a:pt x="0" y="1920"/>
                </a:lnTo>
                <a:lnTo>
                  <a:pt x="2880" y="2880"/>
                </a:lnTo>
                <a:lnTo>
                  <a:pt x="4800" y="3840"/>
                </a:lnTo>
                <a:lnTo>
                  <a:pt x="5760" y="4800"/>
                </a:lnTo>
                <a:lnTo>
                  <a:pt x="6720" y="5760"/>
                </a:lnTo>
                <a:lnTo>
                  <a:pt x="7680" y="9601"/>
                </a:lnTo>
                <a:lnTo>
                  <a:pt x="7680" y="90236"/>
                </a:lnTo>
                <a:lnTo>
                  <a:pt x="6720" y="93116"/>
                </a:lnTo>
                <a:lnTo>
                  <a:pt x="5760" y="94076"/>
                </a:lnTo>
                <a:lnTo>
                  <a:pt x="4800" y="95996"/>
                </a:lnTo>
                <a:lnTo>
                  <a:pt x="2880" y="96956"/>
                </a:lnTo>
                <a:lnTo>
                  <a:pt x="0" y="96956"/>
                </a:lnTo>
                <a:lnTo>
                  <a:pt x="0" y="99837"/>
                </a:lnTo>
                <a:lnTo>
                  <a:pt x="34564" y="99837"/>
                </a:lnTo>
                <a:close/>
              </a:path>
            </a:pathLst>
          </a:custGeom>
          <a:solidFill>
            <a:srgbClr val="00B0F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/>
          <p:nvPr/>
        </p:nvSpPr>
        <p:spPr>
          <a:xfrm>
            <a:off x="3012627" y="1612529"/>
            <a:ext cx="61432" cy="73913"/>
          </a:xfrm>
          <a:custGeom>
            <a:avLst/>
            <a:gdLst/>
            <a:ahLst/>
            <a:cxnLst/>
            <a:rect l="l" t="t" r="r" b="b"/>
            <a:pathLst>
              <a:path w="61432" h="73913">
                <a:moveTo>
                  <a:pt x="28803" y="0"/>
                </a:moveTo>
                <a:lnTo>
                  <a:pt x="25923" y="5745"/>
                </a:lnTo>
                <a:lnTo>
                  <a:pt x="61432" y="5745"/>
                </a:lnTo>
                <a:lnTo>
                  <a:pt x="59512" y="0"/>
                </a:lnTo>
                <a:lnTo>
                  <a:pt x="28803" y="0"/>
                </a:lnTo>
                <a:close/>
              </a:path>
              <a:path w="61432" h="73913">
                <a:moveTo>
                  <a:pt x="106558" y="34549"/>
                </a:moveTo>
                <a:lnTo>
                  <a:pt x="106558" y="31668"/>
                </a:lnTo>
                <a:lnTo>
                  <a:pt x="102717" y="31668"/>
                </a:lnTo>
                <a:lnTo>
                  <a:pt x="100797" y="30708"/>
                </a:lnTo>
                <a:lnTo>
                  <a:pt x="98877" y="28788"/>
                </a:lnTo>
                <a:lnTo>
                  <a:pt x="96956" y="26868"/>
                </a:lnTo>
                <a:lnTo>
                  <a:pt x="94076" y="22067"/>
                </a:lnTo>
                <a:lnTo>
                  <a:pt x="90236" y="14401"/>
                </a:lnTo>
                <a:lnTo>
                  <a:pt x="54726" y="-68168"/>
                </a:lnTo>
                <a:lnTo>
                  <a:pt x="52791" y="-68168"/>
                </a:lnTo>
                <a:lnTo>
                  <a:pt x="17282" y="12466"/>
                </a:lnTo>
                <a:lnTo>
                  <a:pt x="13441" y="19187"/>
                </a:lnTo>
                <a:lnTo>
                  <a:pt x="10561" y="24947"/>
                </a:lnTo>
                <a:lnTo>
                  <a:pt x="8641" y="26868"/>
                </a:lnTo>
                <a:lnTo>
                  <a:pt x="6720" y="29748"/>
                </a:lnTo>
                <a:lnTo>
                  <a:pt x="3840" y="30708"/>
                </a:lnTo>
                <a:lnTo>
                  <a:pt x="0" y="31668"/>
                </a:lnTo>
                <a:lnTo>
                  <a:pt x="0" y="34549"/>
                </a:lnTo>
                <a:lnTo>
                  <a:pt x="33604" y="34549"/>
                </a:lnTo>
                <a:lnTo>
                  <a:pt x="33604" y="31668"/>
                </a:lnTo>
                <a:lnTo>
                  <a:pt x="27828" y="30708"/>
                </a:lnTo>
                <a:lnTo>
                  <a:pt x="24963" y="30708"/>
                </a:lnTo>
                <a:lnTo>
                  <a:pt x="23042" y="29748"/>
                </a:lnTo>
                <a:lnTo>
                  <a:pt x="21122" y="28788"/>
                </a:lnTo>
                <a:lnTo>
                  <a:pt x="20162" y="25907"/>
                </a:lnTo>
                <a:lnTo>
                  <a:pt x="20162" y="21122"/>
                </a:lnTo>
                <a:lnTo>
                  <a:pt x="21122" y="19187"/>
                </a:lnTo>
                <a:lnTo>
                  <a:pt x="22082" y="15346"/>
                </a:lnTo>
                <a:lnTo>
                  <a:pt x="25923" y="5745"/>
                </a:lnTo>
                <a:lnTo>
                  <a:pt x="28803" y="0"/>
                </a:lnTo>
                <a:lnTo>
                  <a:pt x="44165" y="-33604"/>
                </a:lnTo>
                <a:lnTo>
                  <a:pt x="59512" y="0"/>
                </a:lnTo>
                <a:lnTo>
                  <a:pt x="61432" y="5745"/>
                </a:lnTo>
                <a:lnTo>
                  <a:pt x="67193" y="18227"/>
                </a:lnTo>
                <a:lnTo>
                  <a:pt x="68153" y="21122"/>
                </a:lnTo>
                <a:lnTo>
                  <a:pt x="69113" y="23027"/>
                </a:lnTo>
                <a:lnTo>
                  <a:pt x="69113" y="28788"/>
                </a:lnTo>
                <a:lnTo>
                  <a:pt x="68153" y="29748"/>
                </a:lnTo>
                <a:lnTo>
                  <a:pt x="66233" y="30708"/>
                </a:lnTo>
                <a:lnTo>
                  <a:pt x="63352" y="31668"/>
                </a:lnTo>
                <a:lnTo>
                  <a:pt x="57591" y="31668"/>
                </a:lnTo>
                <a:lnTo>
                  <a:pt x="57591" y="34549"/>
                </a:lnTo>
                <a:lnTo>
                  <a:pt x="106558" y="34549"/>
                </a:lnTo>
                <a:close/>
              </a:path>
            </a:pathLst>
          </a:custGeom>
          <a:solidFill>
            <a:srgbClr val="00B0F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/>
          <p:nvPr/>
        </p:nvSpPr>
        <p:spPr>
          <a:xfrm>
            <a:off x="1748348" y="2747208"/>
            <a:ext cx="936924" cy="131521"/>
          </a:xfrm>
          <a:custGeom>
            <a:avLst/>
            <a:gdLst/>
            <a:ahLst/>
            <a:cxnLst/>
            <a:rect l="l" t="t" r="r" b="b"/>
            <a:pathLst>
              <a:path w="936924" h="131521">
                <a:moveTo>
                  <a:pt x="144002" y="102717"/>
                </a:moveTo>
                <a:lnTo>
                  <a:pt x="141107" y="102717"/>
                </a:lnTo>
                <a:lnTo>
                  <a:pt x="141543" y="102806"/>
                </a:lnTo>
                <a:lnTo>
                  <a:pt x="272628" y="129600"/>
                </a:lnTo>
                <a:lnTo>
                  <a:pt x="144002" y="102717"/>
                </a:lnTo>
                <a:close/>
              </a:path>
              <a:path w="936924" h="131521">
                <a:moveTo>
                  <a:pt x="274548" y="129600"/>
                </a:moveTo>
                <a:lnTo>
                  <a:pt x="275508" y="129600"/>
                </a:lnTo>
                <a:lnTo>
                  <a:pt x="407029" y="131521"/>
                </a:lnTo>
                <a:lnTo>
                  <a:pt x="539495" y="131521"/>
                </a:lnTo>
                <a:lnTo>
                  <a:pt x="539495" y="108478"/>
                </a:lnTo>
                <a:lnTo>
                  <a:pt x="540456" y="131521"/>
                </a:lnTo>
                <a:lnTo>
                  <a:pt x="541416" y="131521"/>
                </a:lnTo>
                <a:lnTo>
                  <a:pt x="673897" y="106558"/>
                </a:lnTo>
                <a:lnTo>
                  <a:pt x="676777" y="106558"/>
                </a:lnTo>
                <a:lnTo>
                  <a:pt x="678698" y="105597"/>
                </a:lnTo>
                <a:lnTo>
                  <a:pt x="806656" y="23401"/>
                </a:lnTo>
                <a:lnTo>
                  <a:pt x="935004" y="34549"/>
                </a:lnTo>
                <a:lnTo>
                  <a:pt x="940765" y="35524"/>
                </a:lnTo>
                <a:lnTo>
                  <a:pt x="946525" y="30723"/>
                </a:lnTo>
                <a:lnTo>
                  <a:pt x="947486" y="24002"/>
                </a:lnTo>
                <a:lnTo>
                  <a:pt x="947486" y="18242"/>
                </a:lnTo>
                <a:lnTo>
                  <a:pt x="943645" y="11521"/>
                </a:lnTo>
                <a:lnTo>
                  <a:pt x="936924" y="11521"/>
                </a:lnTo>
                <a:lnTo>
                  <a:pt x="810204" y="21122"/>
                </a:lnTo>
                <a:lnTo>
                  <a:pt x="802523" y="0"/>
                </a:lnTo>
                <a:lnTo>
                  <a:pt x="799658" y="0"/>
                </a:lnTo>
                <a:lnTo>
                  <a:pt x="802523" y="23042"/>
                </a:lnTo>
                <a:lnTo>
                  <a:pt x="799658" y="0"/>
                </a:lnTo>
                <a:lnTo>
                  <a:pt x="797737" y="1920"/>
                </a:lnTo>
                <a:lnTo>
                  <a:pt x="666808" y="85059"/>
                </a:lnTo>
                <a:lnTo>
                  <a:pt x="670057" y="84475"/>
                </a:lnTo>
                <a:lnTo>
                  <a:pt x="666216" y="85435"/>
                </a:lnTo>
                <a:lnTo>
                  <a:pt x="666808" y="85059"/>
                </a:lnTo>
                <a:lnTo>
                  <a:pt x="536615" y="108478"/>
                </a:lnTo>
                <a:lnTo>
                  <a:pt x="407029" y="108478"/>
                </a:lnTo>
                <a:lnTo>
                  <a:pt x="275508" y="107518"/>
                </a:lnTo>
                <a:lnTo>
                  <a:pt x="277428" y="107518"/>
                </a:lnTo>
                <a:lnTo>
                  <a:pt x="145907" y="79674"/>
                </a:lnTo>
                <a:lnTo>
                  <a:pt x="143027" y="79674"/>
                </a:lnTo>
                <a:lnTo>
                  <a:pt x="11521" y="83515"/>
                </a:lnTo>
                <a:lnTo>
                  <a:pt x="4800" y="84475"/>
                </a:lnTo>
                <a:lnTo>
                  <a:pt x="0" y="89275"/>
                </a:lnTo>
                <a:lnTo>
                  <a:pt x="0" y="101757"/>
                </a:lnTo>
                <a:lnTo>
                  <a:pt x="5760" y="107518"/>
                </a:lnTo>
                <a:lnTo>
                  <a:pt x="11521" y="107518"/>
                </a:lnTo>
                <a:lnTo>
                  <a:pt x="141543" y="102806"/>
                </a:lnTo>
                <a:lnTo>
                  <a:pt x="141107" y="102717"/>
                </a:lnTo>
                <a:lnTo>
                  <a:pt x="144002" y="102717"/>
                </a:lnTo>
                <a:lnTo>
                  <a:pt x="272628" y="129600"/>
                </a:lnTo>
                <a:lnTo>
                  <a:pt x="274548" y="129600"/>
                </a:lnTo>
                <a:close/>
              </a:path>
              <a:path w="936924" h="131521">
                <a:moveTo>
                  <a:pt x="805418" y="0"/>
                </a:moveTo>
                <a:lnTo>
                  <a:pt x="802523" y="0"/>
                </a:lnTo>
                <a:lnTo>
                  <a:pt x="810204" y="21122"/>
                </a:lnTo>
                <a:lnTo>
                  <a:pt x="936924" y="11521"/>
                </a:lnTo>
                <a:lnTo>
                  <a:pt x="805418" y="0"/>
                </a:lnTo>
                <a:close/>
              </a:path>
              <a:path w="936924" h="131521">
                <a:moveTo>
                  <a:pt x="539495" y="108478"/>
                </a:moveTo>
                <a:lnTo>
                  <a:pt x="539495" y="131521"/>
                </a:lnTo>
                <a:lnTo>
                  <a:pt x="540456" y="131521"/>
                </a:lnTo>
                <a:lnTo>
                  <a:pt x="539495" y="108478"/>
                </a:lnTo>
                <a:close/>
              </a:path>
              <a:path w="936924" h="131521">
                <a:moveTo>
                  <a:pt x="670057" y="84475"/>
                </a:moveTo>
                <a:lnTo>
                  <a:pt x="666808" y="85059"/>
                </a:lnTo>
                <a:lnTo>
                  <a:pt x="666216" y="85435"/>
                </a:lnTo>
                <a:lnTo>
                  <a:pt x="670057" y="84475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/>
          <p:nvPr/>
        </p:nvSpPr>
        <p:spPr>
          <a:xfrm>
            <a:off x="1755068" y="2664653"/>
            <a:ext cx="935004" cy="238064"/>
          </a:xfrm>
          <a:custGeom>
            <a:avLst/>
            <a:gdLst/>
            <a:ahLst/>
            <a:cxnLst/>
            <a:rect l="l" t="t" r="r" b="b"/>
            <a:pathLst>
              <a:path w="935004" h="238064">
                <a:moveTo>
                  <a:pt x="265907" y="87355"/>
                </a:moveTo>
                <a:lnTo>
                  <a:pt x="136306" y="10561"/>
                </a:lnTo>
                <a:lnTo>
                  <a:pt x="136010" y="10561"/>
                </a:lnTo>
                <a:lnTo>
                  <a:pt x="265907" y="87355"/>
                </a:lnTo>
                <a:close/>
              </a:path>
              <a:path w="935004" h="238064">
                <a:moveTo>
                  <a:pt x="134386" y="9601"/>
                </a:moveTo>
                <a:lnTo>
                  <a:pt x="136306" y="0"/>
                </a:lnTo>
                <a:lnTo>
                  <a:pt x="4800" y="0"/>
                </a:lnTo>
                <a:lnTo>
                  <a:pt x="134386" y="9601"/>
                </a:lnTo>
                <a:close/>
              </a:path>
              <a:path w="935004" h="238064">
                <a:moveTo>
                  <a:pt x="268787" y="77754"/>
                </a:moveTo>
                <a:lnTo>
                  <a:pt x="267827" y="87355"/>
                </a:lnTo>
                <a:lnTo>
                  <a:pt x="268787" y="87355"/>
                </a:lnTo>
                <a:lnTo>
                  <a:pt x="400309" y="78714"/>
                </a:lnTo>
                <a:lnTo>
                  <a:pt x="270708" y="77754"/>
                </a:lnTo>
                <a:lnTo>
                  <a:pt x="270497" y="77629"/>
                </a:lnTo>
                <a:lnTo>
                  <a:pt x="139186" y="0"/>
                </a:lnTo>
                <a:lnTo>
                  <a:pt x="136306" y="0"/>
                </a:lnTo>
                <a:lnTo>
                  <a:pt x="134386" y="9601"/>
                </a:lnTo>
                <a:lnTo>
                  <a:pt x="4800" y="0"/>
                </a:lnTo>
                <a:lnTo>
                  <a:pt x="1920" y="0"/>
                </a:lnTo>
                <a:lnTo>
                  <a:pt x="0" y="1920"/>
                </a:lnTo>
                <a:lnTo>
                  <a:pt x="0" y="7680"/>
                </a:lnTo>
                <a:lnTo>
                  <a:pt x="1920" y="10561"/>
                </a:lnTo>
                <a:lnTo>
                  <a:pt x="136306" y="10561"/>
                </a:lnTo>
                <a:lnTo>
                  <a:pt x="265907" y="87355"/>
                </a:lnTo>
                <a:lnTo>
                  <a:pt x="267827" y="87355"/>
                </a:lnTo>
                <a:lnTo>
                  <a:pt x="268787" y="77754"/>
                </a:lnTo>
                <a:close/>
              </a:path>
              <a:path w="935004" h="238064">
                <a:moveTo>
                  <a:pt x="532775" y="71993"/>
                </a:moveTo>
                <a:lnTo>
                  <a:pt x="529894" y="72953"/>
                </a:lnTo>
                <a:lnTo>
                  <a:pt x="531815" y="82555"/>
                </a:lnTo>
                <a:lnTo>
                  <a:pt x="533735" y="82555"/>
                </a:lnTo>
                <a:lnTo>
                  <a:pt x="534695" y="81594"/>
                </a:lnTo>
                <a:lnTo>
                  <a:pt x="532775" y="71993"/>
                </a:lnTo>
                <a:close/>
              </a:path>
              <a:path w="935004" h="238064">
                <a:moveTo>
                  <a:pt x="668136" y="9601"/>
                </a:moveTo>
                <a:lnTo>
                  <a:pt x="792937" y="41269"/>
                </a:lnTo>
                <a:lnTo>
                  <a:pt x="798697" y="33588"/>
                </a:lnTo>
                <a:lnTo>
                  <a:pt x="666216" y="0"/>
                </a:lnTo>
                <a:lnTo>
                  <a:pt x="664296" y="0"/>
                </a:lnTo>
                <a:lnTo>
                  <a:pt x="664296" y="9601"/>
                </a:lnTo>
                <a:lnTo>
                  <a:pt x="668136" y="9601"/>
                </a:lnTo>
                <a:close/>
              </a:path>
              <a:path w="935004" h="238064">
                <a:moveTo>
                  <a:pt x="933084" y="229422"/>
                </a:moveTo>
                <a:lnTo>
                  <a:pt x="801578" y="35524"/>
                </a:lnTo>
                <a:lnTo>
                  <a:pt x="800618" y="34549"/>
                </a:lnTo>
                <a:lnTo>
                  <a:pt x="799642" y="33588"/>
                </a:lnTo>
                <a:lnTo>
                  <a:pt x="798697" y="33588"/>
                </a:lnTo>
                <a:lnTo>
                  <a:pt x="792937" y="41269"/>
                </a:lnTo>
                <a:lnTo>
                  <a:pt x="668136" y="9601"/>
                </a:lnTo>
                <a:lnTo>
                  <a:pt x="664296" y="9601"/>
                </a:lnTo>
                <a:lnTo>
                  <a:pt x="664296" y="0"/>
                </a:lnTo>
                <a:lnTo>
                  <a:pt x="663336" y="0"/>
                </a:lnTo>
                <a:lnTo>
                  <a:pt x="531707" y="71962"/>
                </a:lnTo>
                <a:lnTo>
                  <a:pt x="400309" y="68153"/>
                </a:lnTo>
                <a:lnTo>
                  <a:pt x="270497" y="77629"/>
                </a:lnTo>
                <a:lnTo>
                  <a:pt x="270708" y="77754"/>
                </a:lnTo>
                <a:lnTo>
                  <a:pt x="400309" y="78714"/>
                </a:lnTo>
                <a:lnTo>
                  <a:pt x="531815" y="82555"/>
                </a:lnTo>
                <a:lnTo>
                  <a:pt x="529894" y="72953"/>
                </a:lnTo>
                <a:lnTo>
                  <a:pt x="532775" y="71993"/>
                </a:lnTo>
                <a:lnTo>
                  <a:pt x="534695" y="81594"/>
                </a:lnTo>
                <a:lnTo>
                  <a:pt x="666902" y="10266"/>
                </a:lnTo>
                <a:lnTo>
                  <a:pt x="793911" y="42707"/>
                </a:lnTo>
                <a:lnTo>
                  <a:pt x="795802" y="43190"/>
                </a:lnTo>
                <a:lnTo>
                  <a:pt x="924443" y="235198"/>
                </a:lnTo>
                <a:lnTo>
                  <a:pt x="926363" y="237103"/>
                </a:lnTo>
                <a:lnTo>
                  <a:pt x="930203" y="238064"/>
                </a:lnTo>
                <a:lnTo>
                  <a:pt x="932124" y="236143"/>
                </a:lnTo>
                <a:lnTo>
                  <a:pt x="934044" y="234223"/>
                </a:lnTo>
                <a:lnTo>
                  <a:pt x="935004" y="231358"/>
                </a:lnTo>
                <a:lnTo>
                  <a:pt x="933084" y="229422"/>
                </a:lnTo>
                <a:close/>
              </a:path>
              <a:path w="935004" h="238064">
                <a:moveTo>
                  <a:pt x="924443" y="235198"/>
                </a:moveTo>
                <a:lnTo>
                  <a:pt x="795802" y="43190"/>
                </a:lnTo>
                <a:lnTo>
                  <a:pt x="793911" y="42707"/>
                </a:lnTo>
                <a:lnTo>
                  <a:pt x="924443" y="235198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/>
          <p:nvPr/>
        </p:nvSpPr>
        <p:spPr>
          <a:xfrm>
            <a:off x="2020976" y="2891195"/>
            <a:ext cx="59527" cy="89291"/>
          </a:xfrm>
          <a:custGeom>
            <a:avLst/>
            <a:gdLst/>
            <a:ahLst/>
            <a:cxnLst/>
            <a:rect l="l" t="t" r="r" b="b"/>
            <a:pathLst>
              <a:path w="59527" h="89291">
                <a:moveTo>
                  <a:pt x="4800" y="38404"/>
                </a:moveTo>
                <a:lnTo>
                  <a:pt x="6720" y="41285"/>
                </a:lnTo>
                <a:lnTo>
                  <a:pt x="10561" y="44165"/>
                </a:lnTo>
                <a:lnTo>
                  <a:pt x="13441" y="47045"/>
                </a:lnTo>
                <a:lnTo>
                  <a:pt x="19202" y="49926"/>
                </a:lnTo>
                <a:lnTo>
                  <a:pt x="26883" y="53766"/>
                </a:lnTo>
                <a:lnTo>
                  <a:pt x="32644" y="56647"/>
                </a:lnTo>
                <a:lnTo>
                  <a:pt x="36484" y="58567"/>
                </a:lnTo>
                <a:lnTo>
                  <a:pt x="38404" y="60487"/>
                </a:lnTo>
                <a:lnTo>
                  <a:pt x="41285" y="62407"/>
                </a:lnTo>
                <a:lnTo>
                  <a:pt x="42245" y="64328"/>
                </a:lnTo>
                <a:lnTo>
                  <a:pt x="43205" y="66248"/>
                </a:lnTo>
                <a:lnTo>
                  <a:pt x="45125" y="68168"/>
                </a:lnTo>
                <a:lnTo>
                  <a:pt x="45125" y="74889"/>
                </a:lnTo>
                <a:lnTo>
                  <a:pt x="44150" y="77769"/>
                </a:lnTo>
                <a:lnTo>
                  <a:pt x="41285" y="80650"/>
                </a:lnTo>
                <a:lnTo>
                  <a:pt x="38404" y="83530"/>
                </a:lnTo>
                <a:lnTo>
                  <a:pt x="34564" y="84490"/>
                </a:lnTo>
                <a:lnTo>
                  <a:pt x="24003" y="84490"/>
                </a:lnTo>
                <a:lnTo>
                  <a:pt x="18242" y="82570"/>
                </a:lnTo>
                <a:lnTo>
                  <a:pt x="12481" y="77769"/>
                </a:lnTo>
                <a:lnTo>
                  <a:pt x="7680" y="72969"/>
                </a:lnTo>
                <a:lnTo>
                  <a:pt x="3840" y="65288"/>
                </a:lnTo>
                <a:lnTo>
                  <a:pt x="1920" y="56647"/>
                </a:lnTo>
                <a:lnTo>
                  <a:pt x="0" y="56647"/>
                </a:lnTo>
                <a:lnTo>
                  <a:pt x="0" y="89291"/>
                </a:lnTo>
                <a:lnTo>
                  <a:pt x="1920" y="89291"/>
                </a:lnTo>
                <a:lnTo>
                  <a:pt x="2880" y="87370"/>
                </a:lnTo>
                <a:lnTo>
                  <a:pt x="3840" y="85450"/>
                </a:lnTo>
                <a:lnTo>
                  <a:pt x="4800" y="85450"/>
                </a:lnTo>
                <a:lnTo>
                  <a:pt x="6720" y="84490"/>
                </a:lnTo>
                <a:lnTo>
                  <a:pt x="7680" y="83530"/>
                </a:lnTo>
                <a:lnTo>
                  <a:pt x="9601" y="83530"/>
                </a:lnTo>
                <a:lnTo>
                  <a:pt x="11521" y="84490"/>
                </a:lnTo>
                <a:lnTo>
                  <a:pt x="13441" y="85450"/>
                </a:lnTo>
                <a:lnTo>
                  <a:pt x="17282" y="86395"/>
                </a:lnTo>
                <a:lnTo>
                  <a:pt x="20162" y="87370"/>
                </a:lnTo>
                <a:lnTo>
                  <a:pt x="22082" y="88331"/>
                </a:lnTo>
                <a:lnTo>
                  <a:pt x="24963" y="88331"/>
                </a:lnTo>
                <a:lnTo>
                  <a:pt x="27843" y="89291"/>
                </a:lnTo>
                <a:lnTo>
                  <a:pt x="38404" y="89291"/>
                </a:lnTo>
                <a:lnTo>
                  <a:pt x="46085" y="86395"/>
                </a:lnTo>
                <a:lnTo>
                  <a:pt x="50871" y="81610"/>
                </a:lnTo>
                <a:lnTo>
                  <a:pt x="56647" y="75849"/>
                </a:lnTo>
                <a:lnTo>
                  <a:pt x="59527" y="70088"/>
                </a:lnTo>
                <a:lnTo>
                  <a:pt x="59527" y="57607"/>
                </a:lnTo>
                <a:lnTo>
                  <a:pt x="57591" y="51846"/>
                </a:lnTo>
                <a:lnTo>
                  <a:pt x="54711" y="48005"/>
                </a:lnTo>
                <a:lnTo>
                  <a:pt x="50871" y="43205"/>
                </a:lnTo>
                <a:lnTo>
                  <a:pt x="44150" y="38404"/>
                </a:lnTo>
                <a:lnTo>
                  <a:pt x="34564" y="33604"/>
                </a:lnTo>
                <a:lnTo>
                  <a:pt x="26883" y="30723"/>
                </a:lnTo>
                <a:lnTo>
                  <a:pt x="22082" y="27843"/>
                </a:lnTo>
                <a:lnTo>
                  <a:pt x="20162" y="26883"/>
                </a:lnTo>
                <a:lnTo>
                  <a:pt x="18242" y="24963"/>
                </a:lnTo>
                <a:lnTo>
                  <a:pt x="16322" y="23042"/>
                </a:lnTo>
                <a:lnTo>
                  <a:pt x="14401" y="21122"/>
                </a:lnTo>
                <a:lnTo>
                  <a:pt x="13441" y="19202"/>
                </a:lnTo>
                <a:lnTo>
                  <a:pt x="13441" y="12481"/>
                </a:lnTo>
                <a:lnTo>
                  <a:pt x="14401" y="9601"/>
                </a:lnTo>
                <a:lnTo>
                  <a:pt x="17282" y="7680"/>
                </a:lnTo>
                <a:lnTo>
                  <a:pt x="19202" y="5760"/>
                </a:lnTo>
                <a:lnTo>
                  <a:pt x="23042" y="4815"/>
                </a:lnTo>
                <a:lnTo>
                  <a:pt x="32644" y="4815"/>
                </a:lnTo>
                <a:lnTo>
                  <a:pt x="38404" y="6720"/>
                </a:lnTo>
                <a:lnTo>
                  <a:pt x="43205" y="10561"/>
                </a:lnTo>
                <a:lnTo>
                  <a:pt x="47990" y="15361"/>
                </a:lnTo>
                <a:lnTo>
                  <a:pt x="50871" y="21122"/>
                </a:lnTo>
                <a:lnTo>
                  <a:pt x="51831" y="27843"/>
                </a:lnTo>
                <a:lnTo>
                  <a:pt x="54711" y="27843"/>
                </a:lnTo>
                <a:lnTo>
                  <a:pt x="53766" y="0"/>
                </a:lnTo>
                <a:lnTo>
                  <a:pt x="51831" y="0"/>
                </a:lnTo>
                <a:lnTo>
                  <a:pt x="50871" y="1920"/>
                </a:lnTo>
                <a:lnTo>
                  <a:pt x="50871" y="3840"/>
                </a:lnTo>
                <a:lnTo>
                  <a:pt x="49926" y="4815"/>
                </a:lnTo>
                <a:lnTo>
                  <a:pt x="48966" y="4815"/>
                </a:lnTo>
                <a:lnTo>
                  <a:pt x="48966" y="5760"/>
                </a:lnTo>
                <a:lnTo>
                  <a:pt x="46085" y="5760"/>
                </a:lnTo>
                <a:lnTo>
                  <a:pt x="44150" y="4815"/>
                </a:lnTo>
                <a:lnTo>
                  <a:pt x="41285" y="3840"/>
                </a:lnTo>
                <a:lnTo>
                  <a:pt x="38404" y="1920"/>
                </a:lnTo>
                <a:lnTo>
                  <a:pt x="36484" y="975"/>
                </a:lnTo>
                <a:lnTo>
                  <a:pt x="34564" y="975"/>
                </a:lnTo>
                <a:lnTo>
                  <a:pt x="31683" y="0"/>
                </a:lnTo>
                <a:lnTo>
                  <a:pt x="18242" y="0"/>
                </a:lnTo>
                <a:lnTo>
                  <a:pt x="12481" y="1920"/>
                </a:lnTo>
                <a:lnTo>
                  <a:pt x="7680" y="6720"/>
                </a:lnTo>
                <a:lnTo>
                  <a:pt x="1920" y="11521"/>
                </a:lnTo>
                <a:lnTo>
                  <a:pt x="0" y="17282"/>
                </a:lnTo>
                <a:lnTo>
                  <a:pt x="0" y="27843"/>
                </a:lnTo>
                <a:lnTo>
                  <a:pt x="960" y="31683"/>
                </a:lnTo>
                <a:lnTo>
                  <a:pt x="2880" y="35524"/>
                </a:lnTo>
                <a:lnTo>
                  <a:pt x="4800" y="38404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/>
          <p:nvPr/>
        </p:nvSpPr>
        <p:spPr>
          <a:xfrm>
            <a:off x="2090089" y="2919039"/>
            <a:ext cx="64328" cy="60487"/>
          </a:xfrm>
          <a:custGeom>
            <a:avLst/>
            <a:gdLst/>
            <a:ahLst/>
            <a:cxnLst/>
            <a:rect l="l" t="t" r="r" b="b"/>
            <a:pathLst>
              <a:path w="64328" h="60487">
                <a:moveTo>
                  <a:pt x="24002" y="0"/>
                </a:move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4800" y="3840"/>
                </a:lnTo>
                <a:lnTo>
                  <a:pt x="5760" y="4800"/>
                </a:lnTo>
                <a:lnTo>
                  <a:pt x="5760" y="5760"/>
                </a:lnTo>
                <a:lnTo>
                  <a:pt x="6720" y="8641"/>
                </a:lnTo>
                <a:lnTo>
                  <a:pt x="6720" y="48006"/>
                </a:lnTo>
                <a:lnTo>
                  <a:pt x="7680" y="50886"/>
                </a:lnTo>
                <a:lnTo>
                  <a:pt x="8641" y="53766"/>
                </a:lnTo>
                <a:lnTo>
                  <a:pt x="10561" y="55686"/>
                </a:lnTo>
                <a:lnTo>
                  <a:pt x="13441" y="57607"/>
                </a:lnTo>
                <a:lnTo>
                  <a:pt x="15361" y="59527"/>
                </a:lnTo>
                <a:lnTo>
                  <a:pt x="18242" y="60487"/>
                </a:lnTo>
                <a:lnTo>
                  <a:pt x="28803" y="60487"/>
                </a:lnTo>
                <a:lnTo>
                  <a:pt x="31683" y="58552"/>
                </a:lnTo>
                <a:lnTo>
                  <a:pt x="34564" y="56647"/>
                </a:lnTo>
                <a:lnTo>
                  <a:pt x="37444" y="54726"/>
                </a:lnTo>
                <a:lnTo>
                  <a:pt x="40325" y="50886"/>
                </a:lnTo>
                <a:lnTo>
                  <a:pt x="40325" y="59527"/>
                </a:lnTo>
                <a:lnTo>
                  <a:pt x="64328" y="59527"/>
                </a:lnTo>
                <a:lnTo>
                  <a:pt x="64328" y="56647"/>
                </a:lnTo>
                <a:lnTo>
                  <a:pt x="61447" y="56647"/>
                </a:lnTo>
                <a:lnTo>
                  <a:pt x="59527" y="55686"/>
                </a:lnTo>
                <a:lnTo>
                  <a:pt x="58567" y="54726"/>
                </a:lnTo>
                <a:lnTo>
                  <a:pt x="57607" y="53766"/>
                </a:lnTo>
                <a:lnTo>
                  <a:pt x="57607" y="0"/>
                </a:lnTo>
                <a:lnTo>
                  <a:pt x="33604" y="0"/>
                </a:lnTo>
                <a:lnTo>
                  <a:pt x="33604" y="2880"/>
                </a:lnTo>
                <a:lnTo>
                  <a:pt x="36484" y="2880"/>
                </a:lnTo>
                <a:lnTo>
                  <a:pt x="37444" y="3840"/>
                </a:lnTo>
                <a:lnTo>
                  <a:pt x="38404" y="4800"/>
                </a:lnTo>
                <a:lnTo>
                  <a:pt x="39364" y="5760"/>
                </a:lnTo>
                <a:lnTo>
                  <a:pt x="40325" y="8641"/>
                </a:lnTo>
                <a:lnTo>
                  <a:pt x="40325" y="44165"/>
                </a:lnTo>
                <a:lnTo>
                  <a:pt x="37444" y="48006"/>
                </a:lnTo>
                <a:lnTo>
                  <a:pt x="35524" y="49926"/>
                </a:lnTo>
                <a:lnTo>
                  <a:pt x="33604" y="50886"/>
                </a:lnTo>
                <a:lnTo>
                  <a:pt x="32644" y="51846"/>
                </a:lnTo>
                <a:lnTo>
                  <a:pt x="31683" y="52806"/>
                </a:lnTo>
                <a:lnTo>
                  <a:pt x="28803" y="52806"/>
                </a:lnTo>
                <a:lnTo>
                  <a:pt x="27843" y="51846"/>
                </a:lnTo>
                <a:lnTo>
                  <a:pt x="26883" y="51846"/>
                </a:lnTo>
                <a:lnTo>
                  <a:pt x="25923" y="50886"/>
                </a:lnTo>
                <a:lnTo>
                  <a:pt x="24963" y="49926"/>
                </a:lnTo>
                <a:lnTo>
                  <a:pt x="24963" y="48966"/>
                </a:lnTo>
                <a:lnTo>
                  <a:pt x="24002" y="47045"/>
                </a:lnTo>
                <a:lnTo>
                  <a:pt x="24002" y="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/>
          <p:nvPr/>
        </p:nvSpPr>
        <p:spPr>
          <a:xfrm>
            <a:off x="2188006" y="2966085"/>
            <a:ext cx="18242" cy="13441"/>
          </a:xfrm>
          <a:custGeom>
            <a:avLst/>
            <a:gdLst/>
            <a:ahLst/>
            <a:cxnLst/>
            <a:rect l="l" t="t" r="r" b="b"/>
            <a:pathLst>
              <a:path w="18242" h="13441">
                <a:moveTo>
                  <a:pt x="16322" y="0"/>
                </a:moveTo>
                <a:lnTo>
                  <a:pt x="15361" y="3840"/>
                </a:lnTo>
                <a:lnTo>
                  <a:pt x="14401" y="6720"/>
                </a:lnTo>
                <a:lnTo>
                  <a:pt x="12481" y="7680"/>
                </a:lnTo>
                <a:lnTo>
                  <a:pt x="11521" y="8641"/>
                </a:lnTo>
                <a:lnTo>
                  <a:pt x="9601" y="9601"/>
                </a:lnTo>
                <a:lnTo>
                  <a:pt x="4800" y="9601"/>
                </a:lnTo>
                <a:lnTo>
                  <a:pt x="2880" y="8641"/>
                </a:lnTo>
                <a:lnTo>
                  <a:pt x="960" y="6720"/>
                </a:lnTo>
                <a:lnTo>
                  <a:pt x="0" y="5760"/>
                </a:lnTo>
                <a:lnTo>
                  <a:pt x="1920" y="13441"/>
                </a:lnTo>
                <a:lnTo>
                  <a:pt x="13441" y="13441"/>
                </a:lnTo>
                <a:lnTo>
                  <a:pt x="18242" y="12481"/>
                </a:lnTo>
                <a:lnTo>
                  <a:pt x="16322" y="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/>
          <p:nvPr/>
        </p:nvSpPr>
        <p:spPr>
          <a:xfrm>
            <a:off x="2161138" y="2893115"/>
            <a:ext cx="64312" cy="86410"/>
          </a:xfrm>
          <a:custGeom>
            <a:avLst/>
            <a:gdLst/>
            <a:ahLst/>
            <a:cxnLst/>
            <a:rect l="l" t="t" r="r" b="b"/>
            <a:pathLst>
              <a:path w="64312" h="86410">
                <a:moveTo>
                  <a:pt x="29748" y="26883"/>
                </a:moveTo>
                <a:lnTo>
                  <a:pt x="24963" y="31683"/>
                </a:lnTo>
                <a:lnTo>
                  <a:pt x="24963" y="0"/>
                </a:lnTo>
                <a:lnTo>
                  <a:pt x="0" y="0"/>
                </a:lnTo>
                <a:lnTo>
                  <a:pt x="0" y="1920"/>
                </a:lnTo>
                <a:lnTo>
                  <a:pt x="1905" y="1920"/>
                </a:lnTo>
                <a:lnTo>
                  <a:pt x="3840" y="2895"/>
                </a:lnTo>
                <a:lnTo>
                  <a:pt x="4785" y="2895"/>
                </a:lnTo>
                <a:lnTo>
                  <a:pt x="5745" y="3840"/>
                </a:lnTo>
                <a:lnTo>
                  <a:pt x="6720" y="4800"/>
                </a:lnTo>
                <a:lnTo>
                  <a:pt x="6720" y="6736"/>
                </a:lnTo>
                <a:lnTo>
                  <a:pt x="7680" y="8641"/>
                </a:lnTo>
                <a:lnTo>
                  <a:pt x="7680" y="86410"/>
                </a:lnTo>
                <a:lnTo>
                  <a:pt x="9585" y="86410"/>
                </a:lnTo>
                <a:lnTo>
                  <a:pt x="19187" y="80650"/>
                </a:lnTo>
                <a:lnTo>
                  <a:pt x="21122" y="82570"/>
                </a:lnTo>
                <a:lnTo>
                  <a:pt x="23987" y="84475"/>
                </a:lnTo>
                <a:lnTo>
                  <a:pt x="26868" y="85450"/>
                </a:lnTo>
                <a:lnTo>
                  <a:pt x="28788" y="86410"/>
                </a:lnTo>
                <a:lnTo>
                  <a:pt x="26868" y="78729"/>
                </a:lnTo>
                <a:lnTo>
                  <a:pt x="25907" y="76809"/>
                </a:lnTo>
                <a:lnTo>
                  <a:pt x="24963" y="73929"/>
                </a:lnTo>
                <a:lnTo>
                  <a:pt x="24963" y="37444"/>
                </a:lnTo>
                <a:lnTo>
                  <a:pt x="27828" y="33604"/>
                </a:lnTo>
                <a:lnTo>
                  <a:pt x="31668" y="31683"/>
                </a:lnTo>
                <a:lnTo>
                  <a:pt x="38389" y="31683"/>
                </a:lnTo>
                <a:lnTo>
                  <a:pt x="40309" y="32644"/>
                </a:lnTo>
                <a:lnTo>
                  <a:pt x="42230" y="35524"/>
                </a:lnTo>
                <a:lnTo>
                  <a:pt x="44150" y="38404"/>
                </a:lnTo>
                <a:lnTo>
                  <a:pt x="45110" y="45125"/>
                </a:lnTo>
                <a:lnTo>
                  <a:pt x="45110" y="63367"/>
                </a:lnTo>
                <a:lnTo>
                  <a:pt x="44150" y="70088"/>
                </a:lnTo>
                <a:lnTo>
                  <a:pt x="43190" y="72969"/>
                </a:lnTo>
                <a:lnTo>
                  <a:pt x="45110" y="85450"/>
                </a:lnTo>
                <a:lnTo>
                  <a:pt x="49911" y="82570"/>
                </a:lnTo>
                <a:lnTo>
                  <a:pt x="53751" y="79689"/>
                </a:lnTo>
                <a:lnTo>
                  <a:pt x="57591" y="75849"/>
                </a:lnTo>
                <a:lnTo>
                  <a:pt x="60472" y="71048"/>
                </a:lnTo>
                <a:lnTo>
                  <a:pt x="62392" y="65288"/>
                </a:lnTo>
                <a:lnTo>
                  <a:pt x="64312" y="59527"/>
                </a:lnTo>
                <a:lnTo>
                  <a:pt x="64312" y="47045"/>
                </a:lnTo>
                <a:lnTo>
                  <a:pt x="62392" y="42245"/>
                </a:lnTo>
                <a:lnTo>
                  <a:pt x="60472" y="38404"/>
                </a:lnTo>
                <a:lnTo>
                  <a:pt x="58552" y="33604"/>
                </a:lnTo>
                <a:lnTo>
                  <a:pt x="55671" y="30723"/>
                </a:lnTo>
                <a:lnTo>
                  <a:pt x="52791" y="27843"/>
                </a:lnTo>
                <a:lnTo>
                  <a:pt x="48950" y="25923"/>
                </a:lnTo>
                <a:lnTo>
                  <a:pt x="45110" y="24002"/>
                </a:lnTo>
                <a:lnTo>
                  <a:pt x="35509" y="24002"/>
                </a:lnTo>
                <a:lnTo>
                  <a:pt x="29748" y="26883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/>
          <p:nvPr/>
        </p:nvSpPr>
        <p:spPr>
          <a:xfrm>
            <a:off x="2234092" y="2948805"/>
            <a:ext cx="36480" cy="0"/>
          </a:xfrm>
          <a:custGeom>
            <a:avLst/>
            <a:gdLst/>
            <a:ahLst/>
            <a:cxnLst/>
            <a:rect l="l" t="t" r="r" b="b"/>
            <a:pathLst>
              <a:path w="36480" h="0">
                <a:moveTo>
                  <a:pt x="0" y="0"/>
                </a:moveTo>
                <a:lnTo>
                  <a:pt x="36480" y="0"/>
                </a:lnTo>
              </a:path>
            </a:pathLst>
          </a:custGeom>
          <a:ln w="14706">
            <a:solidFill>
              <a:srgbClr val="00B04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" name="object 80"/>
          <p:cNvSpPr/>
          <p:nvPr/>
        </p:nvSpPr>
        <p:spPr>
          <a:xfrm>
            <a:off x="1748348" y="2443855"/>
            <a:ext cx="949406" cy="79674"/>
          </a:xfrm>
          <a:custGeom>
            <a:avLst/>
            <a:gdLst/>
            <a:ahLst/>
            <a:cxnLst/>
            <a:rect l="l" t="t" r="r" b="b"/>
            <a:pathLst>
              <a:path w="949406" h="79674">
                <a:moveTo>
                  <a:pt x="0" y="17282"/>
                </a:moveTo>
                <a:lnTo>
                  <a:pt x="0" y="29763"/>
                </a:lnTo>
                <a:lnTo>
                  <a:pt x="4800" y="35524"/>
                </a:lnTo>
                <a:lnTo>
                  <a:pt x="407029" y="35524"/>
                </a:lnTo>
                <a:lnTo>
                  <a:pt x="539495" y="30723"/>
                </a:lnTo>
                <a:lnTo>
                  <a:pt x="671977" y="30723"/>
                </a:lnTo>
                <a:lnTo>
                  <a:pt x="802231" y="23172"/>
                </a:lnTo>
                <a:lnTo>
                  <a:pt x="799658" y="22082"/>
                </a:lnTo>
                <a:lnTo>
                  <a:pt x="804458" y="23042"/>
                </a:lnTo>
                <a:lnTo>
                  <a:pt x="931163" y="77754"/>
                </a:lnTo>
                <a:lnTo>
                  <a:pt x="937884" y="79674"/>
                </a:lnTo>
                <a:lnTo>
                  <a:pt x="944605" y="77754"/>
                </a:lnTo>
                <a:lnTo>
                  <a:pt x="946525" y="71993"/>
                </a:lnTo>
                <a:lnTo>
                  <a:pt x="949406" y="65272"/>
                </a:lnTo>
                <a:lnTo>
                  <a:pt x="946525" y="58552"/>
                </a:lnTo>
                <a:lnTo>
                  <a:pt x="940765" y="56647"/>
                </a:lnTo>
                <a:lnTo>
                  <a:pt x="808299" y="960"/>
                </a:lnTo>
                <a:lnTo>
                  <a:pt x="807338" y="0"/>
                </a:lnTo>
                <a:lnTo>
                  <a:pt x="803498" y="0"/>
                </a:lnTo>
                <a:lnTo>
                  <a:pt x="671977" y="7680"/>
                </a:lnTo>
                <a:lnTo>
                  <a:pt x="538535" y="7680"/>
                </a:lnTo>
                <a:lnTo>
                  <a:pt x="407029" y="11521"/>
                </a:lnTo>
                <a:lnTo>
                  <a:pt x="4800" y="11521"/>
                </a:lnTo>
                <a:lnTo>
                  <a:pt x="0" y="17282"/>
                </a:lnTo>
                <a:close/>
              </a:path>
              <a:path w="949406" h="79674">
                <a:moveTo>
                  <a:pt x="804458" y="23042"/>
                </a:moveTo>
                <a:lnTo>
                  <a:pt x="799658" y="22082"/>
                </a:lnTo>
                <a:lnTo>
                  <a:pt x="802231" y="23172"/>
                </a:lnTo>
                <a:lnTo>
                  <a:pt x="931163" y="77754"/>
                </a:lnTo>
                <a:lnTo>
                  <a:pt x="804458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" name="object 81"/>
          <p:cNvSpPr/>
          <p:nvPr/>
        </p:nvSpPr>
        <p:spPr>
          <a:xfrm>
            <a:off x="2035378" y="2342098"/>
            <a:ext cx="91196" cy="87355"/>
          </a:xfrm>
          <a:custGeom>
            <a:avLst/>
            <a:gdLst/>
            <a:ahLst/>
            <a:cxnLst/>
            <a:rect l="l" t="t" r="r" b="b"/>
            <a:pathLst>
              <a:path w="91196" h="87355">
                <a:moveTo>
                  <a:pt x="17282" y="73913"/>
                </a:moveTo>
                <a:lnTo>
                  <a:pt x="19202" y="71033"/>
                </a:lnTo>
                <a:lnTo>
                  <a:pt x="22082" y="63352"/>
                </a:lnTo>
                <a:lnTo>
                  <a:pt x="24963" y="58552"/>
                </a:lnTo>
                <a:lnTo>
                  <a:pt x="37429" y="28803"/>
                </a:lnTo>
                <a:lnTo>
                  <a:pt x="50871" y="58552"/>
                </a:lnTo>
                <a:lnTo>
                  <a:pt x="52806" y="63352"/>
                </a:lnTo>
                <a:lnTo>
                  <a:pt x="57591" y="73913"/>
                </a:lnTo>
                <a:lnTo>
                  <a:pt x="58552" y="76794"/>
                </a:lnTo>
                <a:lnTo>
                  <a:pt x="59512" y="77754"/>
                </a:lnTo>
                <a:lnTo>
                  <a:pt x="59512" y="81594"/>
                </a:lnTo>
                <a:lnTo>
                  <a:pt x="58552" y="82555"/>
                </a:lnTo>
                <a:lnTo>
                  <a:pt x="58552" y="83515"/>
                </a:lnTo>
                <a:lnTo>
                  <a:pt x="56631" y="84475"/>
                </a:lnTo>
                <a:lnTo>
                  <a:pt x="48966" y="84475"/>
                </a:lnTo>
                <a:lnTo>
                  <a:pt x="48966" y="87355"/>
                </a:lnTo>
                <a:lnTo>
                  <a:pt x="91196" y="87355"/>
                </a:lnTo>
                <a:lnTo>
                  <a:pt x="91196" y="84475"/>
                </a:lnTo>
                <a:lnTo>
                  <a:pt x="88315" y="84475"/>
                </a:lnTo>
                <a:lnTo>
                  <a:pt x="86395" y="83515"/>
                </a:lnTo>
                <a:lnTo>
                  <a:pt x="84475" y="82555"/>
                </a:lnTo>
                <a:lnTo>
                  <a:pt x="82555" y="80634"/>
                </a:lnTo>
                <a:lnTo>
                  <a:pt x="80634" y="76794"/>
                </a:lnTo>
                <a:lnTo>
                  <a:pt x="77754" y="70073"/>
                </a:lnTo>
                <a:lnTo>
                  <a:pt x="47030" y="0"/>
                </a:lnTo>
                <a:lnTo>
                  <a:pt x="45125" y="0"/>
                </a:lnTo>
                <a:lnTo>
                  <a:pt x="14401" y="68168"/>
                </a:lnTo>
                <a:lnTo>
                  <a:pt x="11521" y="74889"/>
                </a:lnTo>
                <a:lnTo>
                  <a:pt x="9601" y="78714"/>
                </a:lnTo>
                <a:lnTo>
                  <a:pt x="7680" y="81594"/>
                </a:lnTo>
                <a:lnTo>
                  <a:pt x="5760" y="83515"/>
                </a:lnTo>
                <a:lnTo>
                  <a:pt x="2880" y="84475"/>
                </a:lnTo>
                <a:lnTo>
                  <a:pt x="0" y="84475"/>
                </a:lnTo>
                <a:lnTo>
                  <a:pt x="0" y="87355"/>
                </a:lnTo>
                <a:lnTo>
                  <a:pt x="28803" y="87355"/>
                </a:lnTo>
                <a:lnTo>
                  <a:pt x="28803" y="84475"/>
                </a:lnTo>
                <a:lnTo>
                  <a:pt x="21122" y="84475"/>
                </a:lnTo>
                <a:lnTo>
                  <a:pt x="20162" y="83515"/>
                </a:lnTo>
                <a:lnTo>
                  <a:pt x="18242" y="82555"/>
                </a:lnTo>
                <a:lnTo>
                  <a:pt x="17282" y="80634"/>
                </a:lnTo>
                <a:lnTo>
                  <a:pt x="17282" y="73913"/>
                </a:lnTo>
                <a:close/>
              </a:path>
              <a:path w="91196" h="87355">
                <a:moveTo>
                  <a:pt x="24963" y="58552"/>
                </a:moveTo>
                <a:lnTo>
                  <a:pt x="22082" y="63352"/>
                </a:lnTo>
                <a:lnTo>
                  <a:pt x="52806" y="63352"/>
                </a:lnTo>
                <a:lnTo>
                  <a:pt x="50871" y="58552"/>
                </a:lnTo>
                <a:lnTo>
                  <a:pt x="24963" y="585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" name="object 82"/>
          <p:cNvSpPr/>
          <p:nvPr/>
        </p:nvSpPr>
        <p:spPr>
          <a:xfrm>
            <a:off x="2131374" y="2342098"/>
            <a:ext cx="48006" cy="87355"/>
          </a:xfrm>
          <a:custGeom>
            <a:avLst/>
            <a:gdLst/>
            <a:ahLst/>
            <a:cxnLst/>
            <a:rect l="l" t="t" r="r" b="b"/>
            <a:pathLst>
              <a:path w="48006" h="87355">
                <a:moveTo>
                  <a:pt x="34549" y="85435"/>
                </a:moveTo>
                <a:lnTo>
                  <a:pt x="30723" y="85435"/>
                </a:lnTo>
                <a:lnTo>
                  <a:pt x="28803" y="84475"/>
                </a:lnTo>
                <a:lnTo>
                  <a:pt x="26883" y="82555"/>
                </a:lnTo>
                <a:lnTo>
                  <a:pt x="26883" y="81594"/>
                </a:lnTo>
                <a:lnTo>
                  <a:pt x="25923" y="79674"/>
                </a:lnTo>
                <a:lnTo>
                  <a:pt x="25923" y="34564"/>
                </a:lnTo>
                <a:lnTo>
                  <a:pt x="34549" y="34564"/>
                </a:lnTo>
                <a:lnTo>
                  <a:pt x="34549" y="28803"/>
                </a:lnTo>
                <a:lnTo>
                  <a:pt x="25923" y="28803"/>
                </a:lnTo>
                <a:lnTo>
                  <a:pt x="25923" y="5760"/>
                </a:lnTo>
                <a:lnTo>
                  <a:pt x="26883" y="4800"/>
                </a:lnTo>
                <a:lnTo>
                  <a:pt x="27828" y="3840"/>
                </a:lnTo>
                <a:lnTo>
                  <a:pt x="31668" y="3840"/>
                </a:lnTo>
                <a:lnTo>
                  <a:pt x="32644" y="4800"/>
                </a:lnTo>
                <a:lnTo>
                  <a:pt x="33604" y="4800"/>
                </a:lnTo>
                <a:lnTo>
                  <a:pt x="33604" y="8641"/>
                </a:lnTo>
                <a:lnTo>
                  <a:pt x="32644" y="9601"/>
                </a:lnTo>
                <a:lnTo>
                  <a:pt x="32644" y="12481"/>
                </a:lnTo>
                <a:lnTo>
                  <a:pt x="33604" y="13441"/>
                </a:lnTo>
                <a:lnTo>
                  <a:pt x="34549" y="14401"/>
                </a:lnTo>
                <a:lnTo>
                  <a:pt x="36484" y="15361"/>
                </a:lnTo>
                <a:lnTo>
                  <a:pt x="37444" y="16322"/>
                </a:lnTo>
                <a:lnTo>
                  <a:pt x="42230" y="16322"/>
                </a:lnTo>
                <a:lnTo>
                  <a:pt x="44165" y="15361"/>
                </a:lnTo>
                <a:lnTo>
                  <a:pt x="46070" y="14401"/>
                </a:lnTo>
                <a:lnTo>
                  <a:pt x="48006" y="12481"/>
                </a:lnTo>
                <a:lnTo>
                  <a:pt x="48006" y="6720"/>
                </a:lnTo>
                <a:lnTo>
                  <a:pt x="47045" y="4800"/>
                </a:lnTo>
                <a:lnTo>
                  <a:pt x="45110" y="2880"/>
                </a:lnTo>
                <a:lnTo>
                  <a:pt x="42230" y="960"/>
                </a:lnTo>
                <a:lnTo>
                  <a:pt x="38389" y="0"/>
                </a:lnTo>
                <a:lnTo>
                  <a:pt x="25923" y="0"/>
                </a:lnTo>
                <a:lnTo>
                  <a:pt x="19202" y="1920"/>
                </a:lnTo>
                <a:lnTo>
                  <a:pt x="15361" y="5760"/>
                </a:lnTo>
                <a:lnTo>
                  <a:pt x="10561" y="9601"/>
                </a:lnTo>
                <a:lnTo>
                  <a:pt x="8641" y="15361"/>
                </a:lnTo>
                <a:lnTo>
                  <a:pt x="8641" y="28803"/>
                </a:lnTo>
                <a:lnTo>
                  <a:pt x="0" y="28803"/>
                </a:lnTo>
                <a:lnTo>
                  <a:pt x="0" y="34564"/>
                </a:lnTo>
                <a:lnTo>
                  <a:pt x="8641" y="34564"/>
                </a:lnTo>
                <a:lnTo>
                  <a:pt x="8641" y="80634"/>
                </a:lnTo>
                <a:lnTo>
                  <a:pt x="7680" y="81594"/>
                </a:lnTo>
                <a:lnTo>
                  <a:pt x="7680" y="82555"/>
                </a:lnTo>
                <a:lnTo>
                  <a:pt x="6720" y="83515"/>
                </a:lnTo>
                <a:lnTo>
                  <a:pt x="5760" y="84475"/>
                </a:lnTo>
                <a:lnTo>
                  <a:pt x="4800" y="84475"/>
                </a:lnTo>
                <a:lnTo>
                  <a:pt x="2880" y="85435"/>
                </a:lnTo>
                <a:lnTo>
                  <a:pt x="0" y="85435"/>
                </a:lnTo>
                <a:lnTo>
                  <a:pt x="0" y="87355"/>
                </a:lnTo>
                <a:lnTo>
                  <a:pt x="34549" y="87355"/>
                </a:lnTo>
                <a:lnTo>
                  <a:pt x="34549" y="85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/>
          <p:nvPr/>
        </p:nvSpPr>
        <p:spPr>
          <a:xfrm>
            <a:off x="2176485" y="2368981"/>
            <a:ext cx="49926" cy="60472"/>
          </a:xfrm>
          <a:custGeom>
            <a:avLst/>
            <a:gdLst/>
            <a:ahLst/>
            <a:cxnLst/>
            <a:rect l="l" t="t" r="r" b="b"/>
            <a:pathLst>
              <a:path w="49926" h="60472">
                <a:moveTo>
                  <a:pt x="24003" y="1920"/>
                </a:moveTo>
                <a:lnTo>
                  <a:pt x="0" y="1920"/>
                </a:lnTo>
                <a:lnTo>
                  <a:pt x="0" y="3840"/>
                </a:lnTo>
                <a:lnTo>
                  <a:pt x="1935" y="3840"/>
                </a:lnTo>
                <a:lnTo>
                  <a:pt x="2895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5775" y="6720"/>
                </a:lnTo>
                <a:lnTo>
                  <a:pt x="5775" y="54711"/>
                </a:lnTo>
                <a:lnTo>
                  <a:pt x="4800" y="55671"/>
                </a:lnTo>
                <a:lnTo>
                  <a:pt x="3840" y="57591"/>
                </a:lnTo>
                <a:lnTo>
                  <a:pt x="1935" y="57591"/>
                </a:lnTo>
                <a:lnTo>
                  <a:pt x="0" y="58552"/>
                </a:lnTo>
                <a:lnTo>
                  <a:pt x="0" y="60472"/>
                </a:lnTo>
                <a:lnTo>
                  <a:pt x="31683" y="60472"/>
                </a:lnTo>
                <a:lnTo>
                  <a:pt x="31683" y="58552"/>
                </a:lnTo>
                <a:lnTo>
                  <a:pt x="28803" y="57591"/>
                </a:lnTo>
                <a:lnTo>
                  <a:pt x="26883" y="57591"/>
                </a:lnTo>
                <a:lnTo>
                  <a:pt x="25923" y="56631"/>
                </a:lnTo>
                <a:lnTo>
                  <a:pt x="24963" y="55671"/>
                </a:lnTo>
                <a:lnTo>
                  <a:pt x="24003" y="54711"/>
                </a:lnTo>
                <a:lnTo>
                  <a:pt x="24003" y="24002"/>
                </a:lnTo>
                <a:lnTo>
                  <a:pt x="25923" y="19202"/>
                </a:lnTo>
                <a:lnTo>
                  <a:pt x="26883" y="17282"/>
                </a:lnTo>
                <a:lnTo>
                  <a:pt x="27843" y="14401"/>
                </a:lnTo>
                <a:lnTo>
                  <a:pt x="29763" y="13441"/>
                </a:lnTo>
                <a:lnTo>
                  <a:pt x="30723" y="12481"/>
                </a:lnTo>
                <a:lnTo>
                  <a:pt x="34564" y="12481"/>
                </a:lnTo>
                <a:lnTo>
                  <a:pt x="35524" y="13441"/>
                </a:lnTo>
                <a:lnTo>
                  <a:pt x="37444" y="14401"/>
                </a:lnTo>
                <a:lnTo>
                  <a:pt x="39364" y="16322"/>
                </a:lnTo>
                <a:lnTo>
                  <a:pt x="41285" y="17282"/>
                </a:lnTo>
                <a:lnTo>
                  <a:pt x="45125" y="17282"/>
                </a:lnTo>
                <a:lnTo>
                  <a:pt x="47045" y="16322"/>
                </a:lnTo>
                <a:lnTo>
                  <a:pt x="48006" y="14401"/>
                </a:lnTo>
                <a:lnTo>
                  <a:pt x="49926" y="13441"/>
                </a:lnTo>
                <a:lnTo>
                  <a:pt x="49926" y="2880"/>
                </a:lnTo>
                <a:lnTo>
                  <a:pt x="48006" y="1920"/>
                </a:lnTo>
                <a:lnTo>
                  <a:pt x="47045" y="0"/>
                </a:lnTo>
                <a:lnTo>
                  <a:pt x="39364" y="0"/>
                </a:lnTo>
                <a:lnTo>
                  <a:pt x="37444" y="960"/>
                </a:lnTo>
                <a:lnTo>
                  <a:pt x="33604" y="2880"/>
                </a:lnTo>
                <a:lnTo>
                  <a:pt x="30723" y="4800"/>
                </a:lnTo>
                <a:lnTo>
                  <a:pt x="27843" y="8641"/>
                </a:lnTo>
                <a:lnTo>
                  <a:pt x="24003" y="14401"/>
                </a:lnTo>
                <a:lnTo>
                  <a:pt x="24003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/>
          <p:nvPr/>
        </p:nvSpPr>
        <p:spPr>
          <a:xfrm>
            <a:off x="2236972" y="2342098"/>
            <a:ext cx="20147" cy="19202"/>
          </a:xfrm>
          <a:custGeom>
            <a:avLst/>
            <a:gdLst/>
            <a:ahLst/>
            <a:cxnLst/>
            <a:rect l="l" t="t" r="r" b="b"/>
            <a:pathLst>
              <a:path w="20147" h="19202">
                <a:moveTo>
                  <a:pt x="20147" y="9601"/>
                </a:moveTo>
                <a:lnTo>
                  <a:pt x="20147" y="6720"/>
                </a:lnTo>
                <a:lnTo>
                  <a:pt x="19202" y="4800"/>
                </a:lnTo>
                <a:lnTo>
                  <a:pt x="17282" y="2880"/>
                </a:lnTo>
                <a:lnTo>
                  <a:pt x="15361" y="960"/>
                </a:lnTo>
                <a:lnTo>
                  <a:pt x="12481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6720"/>
                </a:lnTo>
                <a:lnTo>
                  <a:pt x="0" y="12481"/>
                </a:lnTo>
                <a:lnTo>
                  <a:pt x="960" y="14401"/>
                </a:lnTo>
                <a:lnTo>
                  <a:pt x="2880" y="16322"/>
                </a:lnTo>
                <a:lnTo>
                  <a:pt x="4800" y="18242"/>
                </a:lnTo>
                <a:lnTo>
                  <a:pt x="7680" y="19202"/>
                </a:lnTo>
                <a:lnTo>
                  <a:pt x="12481" y="19202"/>
                </a:lnTo>
                <a:lnTo>
                  <a:pt x="15361" y="18242"/>
                </a:lnTo>
                <a:lnTo>
                  <a:pt x="17282" y="16322"/>
                </a:lnTo>
                <a:lnTo>
                  <a:pt x="19202" y="14401"/>
                </a:lnTo>
                <a:lnTo>
                  <a:pt x="20147" y="12481"/>
                </a:lnTo>
                <a:lnTo>
                  <a:pt x="20147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2231212" y="2370902"/>
            <a:ext cx="31683" cy="58552"/>
          </a:xfrm>
          <a:custGeom>
            <a:avLst/>
            <a:gdLst/>
            <a:ahLst/>
            <a:cxnLst/>
            <a:rect l="l" t="t" r="r" b="b"/>
            <a:pathLst>
              <a:path w="31683" h="58552">
                <a:moveTo>
                  <a:pt x="24963" y="0"/>
                </a:move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lnTo>
                  <a:pt x="4800" y="2880"/>
                </a:lnTo>
                <a:lnTo>
                  <a:pt x="5760" y="3840"/>
                </a:lnTo>
                <a:lnTo>
                  <a:pt x="6720" y="4800"/>
                </a:lnTo>
                <a:lnTo>
                  <a:pt x="6720" y="52791"/>
                </a:lnTo>
                <a:lnTo>
                  <a:pt x="5760" y="53751"/>
                </a:lnTo>
                <a:lnTo>
                  <a:pt x="4800" y="55671"/>
                </a:lnTo>
                <a:lnTo>
                  <a:pt x="2880" y="55671"/>
                </a:lnTo>
                <a:lnTo>
                  <a:pt x="0" y="56631"/>
                </a:lnTo>
                <a:lnTo>
                  <a:pt x="0" y="58552"/>
                </a:lnTo>
                <a:lnTo>
                  <a:pt x="31683" y="58552"/>
                </a:lnTo>
                <a:lnTo>
                  <a:pt x="31683" y="56631"/>
                </a:lnTo>
                <a:lnTo>
                  <a:pt x="28803" y="55671"/>
                </a:lnTo>
                <a:lnTo>
                  <a:pt x="26883" y="55671"/>
                </a:lnTo>
                <a:lnTo>
                  <a:pt x="25908" y="54711"/>
                </a:lnTo>
                <a:lnTo>
                  <a:pt x="24963" y="52791"/>
                </a:lnTo>
                <a:lnTo>
                  <a:pt x="249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2269616" y="2368981"/>
            <a:ext cx="48950" cy="62392"/>
          </a:xfrm>
          <a:custGeom>
            <a:avLst/>
            <a:gdLst/>
            <a:ahLst/>
            <a:cxnLst/>
            <a:rect l="l" t="t" r="r" b="b"/>
            <a:pathLst>
              <a:path w="48950" h="62392">
                <a:moveTo>
                  <a:pt x="1905" y="47030"/>
                </a:moveTo>
                <a:lnTo>
                  <a:pt x="6720" y="53751"/>
                </a:lnTo>
                <a:lnTo>
                  <a:pt x="11506" y="59512"/>
                </a:lnTo>
                <a:lnTo>
                  <a:pt x="18227" y="62392"/>
                </a:lnTo>
                <a:lnTo>
                  <a:pt x="30708" y="62392"/>
                </a:lnTo>
                <a:lnTo>
                  <a:pt x="34549" y="60472"/>
                </a:lnTo>
                <a:lnTo>
                  <a:pt x="39349" y="58552"/>
                </a:lnTo>
                <a:lnTo>
                  <a:pt x="43190" y="55671"/>
                </a:lnTo>
                <a:lnTo>
                  <a:pt x="47030" y="51831"/>
                </a:lnTo>
                <a:lnTo>
                  <a:pt x="48950" y="47030"/>
                </a:lnTo>
                <a:lnTo>
                  <a:pt x="47030" y="45110"/>
                </a:lnTo>
                <a:lnTo>
                  <a:pt x="45110" y="48005"/>
                </a:lnTo>
                <a:lnTo>
                  <a:pt x="42230" y="49911"/>
                </a:lnTo>
                <a:lnTo>
                  <a:pt x="41269" y="50871"/>
                </a:lnTo>
                <a:lnTo>
                  <a:pt x="39349" y="51831"/>
                </a:lnTo>
                <a:lnTo>
                  <a:pt x="31668" y="51831"/>
                </a:lnTo>
                <a:lnTo>
                  <a:pt x="28788" y="50871"/>
                </a:lnTo>
                <a:lnTo>
                  <a:pt x="26868" y="49911"/>
                </a:lnTo>
                <a:lnTo>
                  <a:pt x="23987" y="47030"/>
                </a:lnTo>
                <a:lnTo>
                  <a:pt x="21107" y="43190"/>
                </a:lnTo>
                <a:lnTo>
                  <a:pt x="19187" y="38389"/>
                </a:lnTo>
                <a:lnTo>
                  <a:pt x="17266" y="32628"/>
                </a:lnTo>
                <a:lnTo>
                  <a:pt x="17266" y="15361"/>
                </a:lnTo>
                <a:lnTo>
                  <a:pt x="18227" y="10561"/>
                </a:lnTo>
                <a:lnTo>
                  <a:pt x="20147" y="7680"/>
                </a:lnTo>
                <a:lnTo>
                  <a:pt x="22067" y="4800"/>
                </a:lnTo>
                <a:lnTo>
                  <a:pt x="23027" y="3840"/>
                </a:lnTo>
                <a:lnTo>
                  <a:pt x="26868" y="3840"/>
                </a:lnTo>
                <a:lnTo>
                  <a:pt x="27828" y="4800"/>
                </a:lnTo>
                <a:lnTo>
                  <a:pt x="28788" y="5760"/>
                </a:lnTo>
                <a:lnTo>
                  <a:pt x="29748" y="6720"/>
                </a:lnTo>
                <a:lnTo>
                  <a:pt x="30708" y="8641"/>
                </a:lnTo>
                <a:lnTo>
                  <a:pt x="30708" y="15361"/>
                </a:lnTo>
                <a:lnTo>
                  <a:pt x="31668" y="18242"/>
                </a:lnTo>
                <a:lnTo>
                  <a:pt x="33588" y="20162"/>
                </a:lnTo>
                <a:lnTo>
                  <a:pt x="35509" y="22082"/>
                </a:lnTo>
                <a:lnTo>
                  <a:pt x="44150" y="22082"/>
                </a:lnTo>
                <a:lnTo>
                  <a:pt x="45110" y="20162"/>
                </a:lnTo>
                <a:lnTo>
                  <a:pt x="47030" y="19202"/>
                </a:lnTo>
                <a:lnTo>
                  <a:pt x="47990" y="17282"/>
                </a:lnTo>
                <a:lnTo>
                  <a:pt x="47990" y="10561"/>
                </a:lnTo>
                <a:lnTo>
                  <a:pt x="46070" y="7680"/>
                </a:lnTo>
                <a:lnTo>
                  <a:pt x="42230" y="4800"/>
                </a:lnTo>
                <a:lnTo>
                  <a:pt x="38389" y="960"/>
                </a:lnTo>
                <a:lnTo>
                  <a:pt x="33588" y="0"/>
                </a:lnTo>
                <a:lnTo>
                  <a:pt x="18227" y="0"/>
                </a:lnTo>
                <a:lnTo>
                  <a:pt x="11506" y="3840"/>
                </a:lnTo>
                <a:lnTo>
                  <a:pt x="6720" y="10561"/>
                </a:lnTo>
                <a:lnTo>
                  <a:pt x="1905" y="17282"/>
                </a:lnTo>
                <a:lnTo>
                  <a:pt x="0" y="24002"/>
                </a:lnTo>
                <a:lnTo>
                  <a:pt x="0" y="40309"/>
                </a:lnTo>
                <a:lnTo>
                  <a:pt x="1905" y="470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2328169" y="2368981"/>
            <a:ext cx="55671" cy="61432"/>
          </a:xfrm>
          <a:custGeom>
            <a:avLst/>
            <a:gdLst/>
            <a:ahLst/>
            <a:cxnLst/>
            <a:rect l="l" t="t" r="r" b="b"/>
            <a:pathLst>
              <a:path w="55671" h="61432">
                <a:moveTo>
                  <a:pt x="29763" y="12481"/>
                </a:moveTo>
                <a:lnTo>
                  <a:pt x="29763" y="23042"/>
                </a:lnTo>
                <a:lnTo>
                  <a:pt x="25484" y="25048"/>
                </a:lnTo>
                <a:lnTo>
                  <a:pt x="12592" y="31803"/>
                </a:lnTo>
                <a:lnTo>
                  <a:pt x="16322" y="41285"/>
                </a:lnTo>
                <a:lnTo>
                  <a:pt x="17282" y="39349"/>
                </a:lnTo>
                <a:lnTo>
                  <a:pt x="19202" y="37444"/>
                </a:lnTo>
                <a:lnTo>
                  <a:pt x="21122" y="33604"/>
                </a:lnTo>
                <a:lnTo>
                  <a:pt x="24963" y="30723"/>
                </a:lnTo>
                <a:lnTo>
                  <a:pt x="29763" y="27828"/>
                </a:lnTo>
                <a:lnTo>
                  <a:pt x="29763" y="47030"/>
                </a:lnTo>
                <a:lnTo>
                  <a:pt x="27843" y="49911"/>
                </a:lnTo>
                <a:lnTo>
                  <a:pt x="29763" y="51831"/>
                </a:lnTo>
                <a:lnTo>
                  <a:pt x="30708" y="54711"/>
                </a:lnTo>
                <a:lnTo>
                  <a:pt x="31683" y="57591"/>
                </a:lnTo>
                <a:lnTo>
                  <a:pt x="33588" y="58552"/>
                </a:lnTo>
                <a:lnTo>
                  <a:pt x="35524" y="60472"/>
                </a:lnTo>
                <a:lnTo>
                  <a:pt x="38389" y="61432"/>
                </a:lnTo>
                <a:lnTo>
                  <a:pt x="44150" y="61432"/>
                </a:lnTo>
                <a:lnTo>
                  <a:pt x="47045" y="60472"/>
                </a:lnTo>
                <a:lnTo>
                  <a:pt x="48950" y="59512"/>
                </a:lnTo>
                <a:lnTo>
                  <a:pt x="51831" y="57591"/>
                </a:lnTo>
                <a:lnTo>
                  <a:pt x="53766" y="55671"/>
                </a:lnTo>
                <a:lnTo>
                  <a:pt x="55671" y="52791"/>
                </a:lnTo>
                <a:lnTo>
                  <a:pt x="53766" y="50871"/>
                </a:lnTo>
                <a:lnTo>
                  <a:pt x="52791" y="52791"/>
                </a:lnTo>
                <a:lnTo>
                  <a:pt x="48950" y="52791"/>
                </a:lnTo>
                <a:lnTo>
                  <a:pt x="48950" y="51831"/>
                </a:lnTo>
                <a:lnTo>
                  <a:pt x="47990" y="51831"/>
                </a:lnTo>
                <a:lnTo>
                  <a:pt x="47990" y="12481"/>
                </a:lnTo>
                <a:lnTo>
                  <a:pt x="47045" y="10561"/>
                </a:lnTo>
                <a:lnTo>
                  <a:pt x="46085" y="8641"/>
                </a:lnTo>
                <a:lnTo>
                  <a:pt x="44150" y="5760"/>
                </a:lnTo>
                <a:lnTo>
                  <a:pt x="40325" y="2880"/>
                </a:lnTo>
                <a:lnTo>
                  <a:pt x="37429" y="960"/>
                </a:lnTo>
                <a:lnTo>
                  <a:pt x="32644" y="0"/>
                </a:lnTo>
                <a:lnTo>
                  <a:pt x="23042" y="0"/>
                </a:lnTo>
                <a:lnTo>
                  <a:pt x="18242" y="960"/>
                </a:lnTo>
                <a:lnTo>
                  <a:pt x="14401" y="1920"/>
                </a:lnTo>
                <a:lnTo>
                  <a:pt x="9601" y="3840"/>
                </a:lnTo>
                <a:lnTo>
                  <a:pt x="6720" y="5760"/>
                </a:lnTo>
                <a:lnTo>
                  <a:pt x="3840" y="8641"/>
                </a:lnTo>
                <a:lnTo>
                  <a:pt x="1920" y="11521"/>
                </a:lnTo>
                <a:lnTo>
                  <a:pt x="0" y="13441"/>
                </a:lnTo>
                <a:lnTo>
                  <a:pt x="0" y="19202"/>
                </a:lnTo>
                <a:lnTo>
                  <a:pt x="960" y="21107"/>
                </a:lnTo>
                <a:lnTo>
                  <a:pt x="2880" y="22082"/>
                </a:lnTo>
                <a:lnTo>
                  <a:pt x="4800" y="24002"/>
                </a:lnTo>
                <a:lnTo>
                  <a:pt x="6720" y="24947"/>
                </a:lnTo>
                <a:lnTo>
                  <a:pt x="12481" y="24947"/>
                </a:lnTo>
                <a:lnTo>
                  <a:pt x="14401" y="24002"/>
                </a:lnTo>
                <a:lnTo>
                  <a:pt x="15361" y="23042"/>
                </a:lnTo>
                <a:lnTo>
                  <a:pt x="17282" y="21107"/>
                </a:lnTo>
                <a:lnTo>
                  <a:pt x="18242" y="19202"/>
                </a:lnTo>
                <a:lnTo>
                  <a:pt x="18242" y="15361"/>
                </a:lnTo>
                <a:lnTo>
                  <a:pt x="17282" y="14401"/>
                </a:lnTo>
                <a:lnTo>
                  <a:pt x="15361" y="12481"/>
                </a:lnTo>
                <a:lnTo>
                  <a:pt x="14401" y="10561"/>
                </a:lnTo>
                <a:lnTo>
                  <a:pt x="13441" y="9601"/>
                </a:lnTo>
                <a:lnTo>
                  <a:pt x="13441" y="7680"/>
                </a:lnTo>
                <a:lnTo>
                  <a:pt x="14401" y="6720"/>
                </a:lnTo>
                <a:lnTo>
                  <a:pt x="15361" y="6720"/>
                </a:lnTo>
                <a:lnTo>
                  <a:pt x="17282" y="4800"/>
                </a:lnTo>
                <a:lnTo>
                  <a:pt x="24963" y="4800"/>
                </a:lnTo>
                <a:lnTo>
                  <a:pt x="26868" y="5760"/>
                </a:lnTo>
                <a:lnTo>
                  <a:pt x="27843" y="6720"/>
                </a:lnTo>
                <a:lnTo>
                  <a:pt x="28803" y="7680"/>
                </a:lnTo>
                <a:lnTo>
                  <a:pt x="29763" y="8641"/>
                </a:lnTo>
                <a:lnTo>
                  <a:pt x="29763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2327208" y="2400784"/>
            <a:ext cx="30723" cy="29629"/>
          </a:xfrm>
          <a:custGeom>
            <a:avLst/>
            <a:gdLst/>
            <a:ahLst/>
            <a:cxnLst/>
            <a:rect l="l" t="t" r="r" b="b"/>
            <a:pathLst>
              <a:path w="30723" h="29629">
                <a:moveTo>
                  <a:pt x="28803" y="18107"/>
                </a:moveTo>
                <a:lnTo>
                  <a:pt x="25923" y="19067"/>
                </a:lnTo>
                <a:lnTo>
                  <a:pt x="22082" y="19067"/>
                </a:lnTo>
                <a:lnTo>
                  <a:pt x="20162" y="18107"/>
                </a:lnTo>
                <a:lnTo>
                  <a:pt x="19202" y="17147"/>
                </a:lnTo>
                <a:lnTo>
                  <a:pt x="18242" y="15227"/>
                </a:lnTo>
                <a:lnTo>
                  <a:pt x="17282" y="14267"/>
                </a:lnTo>
                <a:lnTo>
                  <a:pt x="17282" y="9481"/>
                </a:lnTo>
                <a:lnTo>
                  <a:pt x="13552" y="0"/>
                </a:lnTo>
                <a:lnTo>
                  <a:pt x="5760" y="5641"/>
                </a:lnTo>
                <a:lnTo>
                  <a:pt x="1920" y="9481"/>
                </a:lnTo>
                <a:lnTo>
                  <a:pt x="0" y="13307"/>
                </a:lnTo>
                <a:lnTo>
                  <a:pt x="0" y="20988"/>
                </a:lnTo>
                <a:lnTo>
                  <a:pt x="960" y="23868"/>
                </a:lnTo>
                <a:lnTo>
                  <a:pt x="3840" y="25788"/>
                </a:lnTo>
                <a:lnTo>
                  <a:pt x="5760" y="28669"/>
                </a:lnTo>
                <a:lnTo>
                  <a:pt x="8641" y="29629"/>
                </a:lnTo>
                <a:lnTo>
                  <a:pt x="17282" y="29629"/>
                </a:lnTo>
                <a:lnTo>
                  <a:pt x="24002" y="25788"/>
                </a:lnTo>
                <a:lnTo>
                  <a:pt x="30723" y="20028"/>
                </a:lnTo>
                <a:lnTo>
                  <a:pt x="28803" y="181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1828022" y="2539852"/>
            <a:ext cx="91196" cy="100797"/>
          </a:xfrm>
          <a:custGeom>
            <a:avLst/>
            <a:gdLst/>
            <a:ahLst/>
            <a:cxnLst/>
            <a:rect l="l" t="t" r="r" b="b"/>
            <a:pathLst>
              <a:path w="91196" h="100797">
                <a:moveTo>
                  <a:pt x="41269" y="94076"/>
                </a:moveTo>
                <a:lnTo>
                  <a:pt x="40325" y="93116"/>
                </a:lnTo>
                <a:lnTo>
                  <a:pt x="39364" y="92156"/>
                </a:lnTo>
                <a:lnTo>
                  <a:pt x="38404" y="90236"/>
                </a:lnTo>
                <a:lnTo>
                  <a:pt x="38404" y="52791"/>
                </a:lnTo>
                <a:lnTo>
                  <a:pt x="46085" y="52791"/>
                </a:lnTo>
                <a:lnTo>
                  <a:pt x="48950" y="54726"/>
                </a:lnTo>
                <a:lnTo>
                  <a:pt x="51831" y="55686"/>
                </a:lnTo>
                <a:lnTo>
                  <a:pt x="53766" y="57591"/>
                </a:lnTo>
                <a:lnTo>
                  <a:pt x="55671" y="61432"/>
                </a:lnTo>
                <a:lnTo>
                  <a:pt x="57607" y="65272"/>
                </a:lnTo>
                <a:lnTo>
                  <a:pt x="58552" y="70073"/>
                </a:lnTo>
                <a:lnTo>
                  <a:pt x="59512" y="75834"/>
                </a:lnTo>
                <a:lnTo>
                  <a:pt x="62392" y="75834"/>
                </a:lnTo>
                <a:lnTo>
                  <a:pt x="62392" y="23042"/>
                </a:lnTo>
                <a:lnTo>
                  <a:pt x="59512" y="23042"/>
                </a:lnTo>
                <a:lnTo>
                  <a:pt x="58552" y="30723"/>
                </a:lnTo>
                <a:lnTo>
                  <a:pt x="56647" y="36484"/>
                </a:lnTo>
                <a:lnTo>
                  <a:pt x="53766" y="41285"/>
                </a:lnTo>
                <a:lnTo>
                  <a:pt x="50886" y="45125"/>
                </a:lnTo>
                <a:lnTo>
                  <a:pt x="46085" y="47045"/>
                </a:lnTo>
                <a:lnTo>
                  <a:pt x="38404" y="47045"/>
                </a:lnTo>
                <a:lnTo>
                  <a:pt x="38404" y="5760"/>
                </a:lnTo>
                <a:lnTo>
                  <a:pt x="55671" y="5760"/>
                </a:lnTo>
                <a:lnTo>
                  <a:pt x="61432" y="6720"/>
                </a:lnTo>
                <a:lnTo>
                  <a:pt x="64328" y="7680"/>
                </a:lnTo>
                <a:lnTo>
                  <a:pt x="68153" y="8641"/>
                </a:lnTo>
                <a:lnTo>
                  <a:pt x="71993" y="11521"/>
                </a:lnTo>
                <a:lnTo>
                  <a:pt x="74874" y="14401"/>
                </a:lnTo>
                <a:lnTo>
                  <a:pt x="77754" y="17282"/>
                </a:lnTo>
                <a:lnTo>
                  <a:pt x="79674" y="23042"/>
                </a:lnTo>
                <a:lnTo>
                  <a:pt x="80634" y="29763"/>
                </a:lnTo>
                <a:lnTo>
                  <a:pt x="83515" y="29763"/>
                </a:lnTo>
                <a:lnTo>
                  <a:pt x="83515" y="0"/>
                </a:lnTo>
                <a:lnTo>
                  <a:pt x="0" y="0"/>
                </a:lnTo>
                <a:lnTo>
                  <a:pt x="0" y="2880"/>
                </a:lnTo>
                <a:lnTo>
                  <a:pt x="6720" y="2880"/>
                </a:lnTo>
                <a:lnTo>
                  <a:pt x="8641" y="3840"/>
                </a:lnTo>
                <a:lnTo>
                  <a:pt x="10561" y="4800"/>
                </a:lnTo>
                <a:lnTo>
                  <a:pt x="12481" y="5760"/>
                </a:lnTo>
                <a:lnTo>
                  <a:pt x="13441" y="7680"/>
                </a:lnTo>
                <a:lnTo>
                  <a:pt x="13441" y="10561"/>
                </a:lnTo>
                <a:lnTo>
                  <a:pt x="14401" y="13441"/>
                </a:lnTo>
                <a:lnTo>
                  <a:pt x="14401" y="88315"/>
                </a:lnTo>
                <a:lnTo>
                  <a:pt x="13441" y="91196"/>
                </a:lnTo>
                <a:lnTo>
                  <a:pt x="13441" y="92156"/>
                </a:lnTo>
                <a:lnTo>
                  <a:pt x="12481" y="94076"/>
                </a:lnTo>
                <a:lnTo>
                  <a:pt x="11521" y="95036"/>
                </a:lnTo>
                <a:lnTo>
                  <a:pt x="10561" y="95996"/>
                </a:lnTo>
                <a:lnTo>
                  <a:pt x="8641" y="96956"/>
                </a:lnTo>
                <a:lnTo>
                  <a:pt x="5760" y="97917"/>
                </a:lnTo>
                <a:lnTo>
                  <a:pt x="0" y="97917"/>
                </a:lnTo>
                <a:lnTo>
                  <a:pt x="0" y="100797"/>
                </a:lnTo>
                <a:lnTo>
                  <a:pt x="86395" y="100797"/>
                </a:lnTo>
                <a:lnTo>
                  <a:pt x="91196" y="68153"/>
                </a:lnTo>
                <a:lnTo>
                  <a:pt x="88315" y="68153"/>
                </a:lnTo>
                <a:lnTo>
                  <a:pt x="85435" y="77754"/>
                </a:lnTo>
                <a:lnTo>
                  <a:pt x="81594" y="84475"/>
                </a:lnTo>
                <a:lnTo>
                  <a:pt x="75834" y="88315"/>
                </a:lnTo>
                <a:lnTo>
                  <a:pt x="70073" y="93116"/>
                </a:lnTo>
                <a:lnTo>
                  <a:pt x="62392" y="95036"/>
                </a:lnTo>
                <a:lnTo>
                  <a:pt x="45110" y="95036"/>
                </a:lnTo>
                <a:lnTo>
                  <a:pt x="42245" y="94076"/>
                </a:lnTo>
                <a:lnTo>
                  <a:pt x="41269" y="94076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1932660" y="2608307"/>
            <a:ext cx="20162" cy="33302"/>
          </a:xfrm>
          <a:custGeom>
            <a:avLst/>
            <a:gdLst/>
            <a:ahLst/>
            <a:cxnLst/>
            <a:rect l="l" t="t" r="r" b="b"/>
            <a:pathLst>
              <a:path w="20162" h="33302">
                <a:moveTo>
                  <a:pt x="960" y="26581"/>
                </a:moveTo>
                <a:lnTo>
                  <a:pt x="3840" y="29461"/>
                </a:lnTo>
                <a:lnTo>
                  <a:pt x="5760" y="31382"/>
                </a:lnTo>
                <a:lnTo>
                  <a:pt x="9601" y="33302"/>
                </a:lnTo>
                <a:lnTo>
                  <a:pt x="13726" y="33300"/>
                </a:lnTo>
                <a:lnTo>
                  <a:pt x="20162" y="15060"/>
                </a:lnTo>
                <a:lnTo>
                  <a:pt x="20162" y="10259"/>
                </a:lnTo>
                <a:lnTo>
                  <a:pt x="13621" y="0"/>
                </a:lnTo>
                <a:lnTo>
                  <a:pt x="6720" y="5458"/>
                </a:lnTo>
                <a:lnTo>
                  <a:pt x="1920" y="9299"/>
                </a:lnTo>
                <a:lnTo>
                  <a:pt x="0" y="14100"/>
                </a:lnTo>
                <a:lnTo>
                  <a:pt x="0" y="23701"/>
                </a:lnTo>
                <a:lnTo>
                  <a:pt x="960" y="26581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1933620" y="2569616"/>
            <a:ext cx="65272" cy="71993"/>
          </a:xfrm>
          <a:custGeom>
            <a:avLst/>
            <a:gdLst/>
            <a:ahLst/>
            <a:cxnLst/>
            <a:rect l="l" t="t" r="r" b="b"/>
            <a:pathLst>
              <a:path w="65272" h="71993">
                <a:moveTo>
                  <a:pt x="21122" y="20147"/>
                </a:moveTo>
                <a:lnTo>
                  <a:pt x="21122" y="18242"/>
                </a:lnTo>
                <a:lnTo>
                  <a:pt x="20162" y="16306"/>
                </a:lnTo>
                <a:lnTo>
                  <a:pt x="18242" y="14401"/>
                </a:lnTo>
                <a:lnTo>
                  <a:pt x="16322" y="12481"/>
                </a:lnTo>
                <a:lnTo>
                  <a:pt x="16322" y="8641"/>
                </a:lnTo>
                <a:lnTo>
                  <a:pt x="18242" y="7680"/>
                </a:lnTo>
                <a:lnTo>
                  <a:pt x="20162" y="5760"/>
                </a:lnTo>
                <a:lnTo>
                  <a:pt x="22082" y="4800"/>
                </a:lnTo>
                <a:lnTo>
                  <a:pt x="27843" y="4800"/>
                </a:lnTo>
                <a:lnTo>
                  <a:pt x="29748" y="5760"/>
                </a:lnTo>
                <a:lnTo>
                  <a:pt x="30723" y="6720"/>
                </a:lnTo>
                <a:lnTo>
                  <a:pt x="32644" y="7680"/>
                </a:lnTo>
                <a:lnTo>
                  <a:pt x="33588" y="8641"/>
                </a:lnTo>
                <a:lnTo>
                  <a:pt x="34564" y="10561"/>
                </a:lnTo>
                <a:lnTo>
                  <a:pt x="34564" y="11521"/>
                </a:lnTo>
                <a:lnTo>
                  <a:pt x="35524" y="15361"/>
                </a:lnTo>
                <a:lnTo>
                  <a:pt x="35524" y="26868"/>
                </a:lnTo>
                <a:lnTo>
                  <a:pt x="24473" y="32363"/>
                </a:lnTo>
                <a:lnTo>
                  <a:pt x="12661" y="38691"/>
                </a:lnTo>
                <a:lnTo>
                  <a:pt x="19202" y="48950"/>
                </a:lnTo>
                <a:lnTo>
                  <a:pt x="20162" y="46070"/>
                </a:lnTo>
                <a:lnTo>
                  <a:pt x="22082" y="43205"/>
                </a:lnTo>
                <a:lnTo>
                  <a:pt x="24963" y="39349"/>
                </a:lnTo>
                <a:lnTo>
                  <a:pt x="28803" y="35509"/>
                </a:lnTo>
                <a:lnTo>
                  <a:pt x="35524" y="31668"/>
                </a:lnTo>
                <a:lnTo>
                  <a:pt x="35524" y="54711"/>
                </a:lnTo>
                <a:lnTo>
                  <a:pt x="31683" y="57591"/>
                </a:lnTo>
                <a:lnTo>
                  <a:pt x="28803" y="59512"/>
                </a:lnTo>
                <a:lnTo>
                  <a:pt x="24003" y="59512"/>
                </a:lnTo>
                <a:lnTo>
                  <a:pt x="22082" y="58552"/>
                </a:lnTo>
                <a:lnTo>
                  <a:pt x="21122" y="57591"/>
                </a:lnTo>
                <a:lnTo>
                  <a:pt x="20162" y="55671"/>
                </a:lnTo>
                <a:lnTo>
                  <a:pt x="19202" y="53751"/>
                </a:lnTo>
                <a:lnTo>
                  <a:pt x="12766" y="71991"/>
                </a:lnTo>
                <a:lnTo>
                  <a:pt x="23445" y="69031"/>
                </a:lnTo>
                <a:lnTo>
                  <a:pt x="35524" y="60472"/>
                </a:lnTo>
                <a:lnTo>
                  <a:pt x="35524" y="64312"/>
                </a:lnTo>
                <a:lnTo>
                  <a:pt x="36469" y="67193"/>
                </a:lnTo>
                <a:lnTo>
                  <a:pt x="39364" y="69113"/>
                </a:lnTo>
                <a:lnTo>
                  <a:pt x="41269" y="71033"/>
                </a:lnTo>
                <a:lnTo>
                  <a:pt x="44150" y="71993"/>
                </a:lnTo>
                <a:lnTo>
                  <a:pt x="51831" y="71993"/>
                </a:lnTo>
                <a:lnTo>
                  <a:pt x="54711" y="71033"/>
                </a:lnTo>
                <a:lnTo>
                  <a:pt x="57591" y="69113"/>
                </a:lnTo>
                <a:lnTo>
                  <a:pt x="59512" y="67193"/>
                </a:lnTo>
                <a:lnTo>
                  <a:pt x="62392" y="65272"/>
                </a:lnTo>
                <a:lnTo>
                  <a:pt x="65272" y="61432"/>
                </a:lnTo>
                <a:lnTo>
                  <a:pt x="62392" y="59512"/>
                </a:lnTo>
                <a:lnTo>
                  <a:pt x="61432" y="61432"/>
                </a:lnTo>
                <a:lnTo>
                  <a:pt x="60472" y="62392"/>
                </a:lnTo>
                <a:lnTo>
                  <a:pt x="57591" y="62392"/>
                </a:lnTo>
                <a:lnTo>
                  <a:pt x="57591" y="61432"/>
                </a:lnTo>
                <a:lnTo>
                  <a:pt x="56647" y="61432"/>
                </a:lnTo>
                <a:lnTo>
                  <a:pt x="56647" y="60472"/>
                </a:lnTo>
                <a:lnTo>
                  <a:pt x="55671" y="59512"/>
                </a:lnTo>
                <a:lnTo>
                  <a:pt x="55671" y="15361"/>
                </a:lnTo>
                <a:lnTo>
                  <a:pt x="54711" y="12481"/>
                </a:lnTo>
                <a:lnTo>
                  <a:pt x="53751" y="9601"/>
                </a:lnTo>
                <a:lnTo>
                  <a:pt x="50871" y="6720"/>
                </a:lnTo>
                <a:lnTo>
                  <a:pt x="47030" y="3840"/>
                </a:lnTo>
                <a:lnTo>
                  <a:pt x="43205" y="960"/>
                </a:lnTo>
                <a:lnTo>
                  <a:pt x="38404" y="0"/>
                </a:lnTo>
                <a:lnTo>
                  <a:pt x="25923" y="0"/>
                </a:lnTo>
                <a:lnTo>
                  <a:pt x="21122" y="960"/>
                </a:lnTo>
                <a:lnTo>
                  <a:pt x="16322" y="1920"/>
                </a:lnTo>
                <a:lnTo>
                  <a:pt x="10561" y="3840"/>
                </a:lnTo>
                <a:lnTo>
                  <a:pt x="6720" y="6720"/>
                </a:lnTo>
                <a:lnTo>
                  <a:pt x="3840" y="9601"/>
                </a:lnTo>
                <a:lnTo>
                  <a:pt x="1920" y="12481"/>
                </a:lnTo>
                <a:lnTo>
                  <a:pt x="0" y="16306"/>
                </a:lnTo>
                <a:lnTo>
                  <a:pt x="0" y="22082"/>
                </a:lnTo>
                <a:lnTo>
                  <a:pt x="960" y="24963"/>
                </a:lnTo>
                <a:lnTo>
                  <a:pt x="2880" y="25923"/>
                </a:lnTo>
                <a:lnTo>
                  <a:pt x="5760" y="27828"/>
                </a:lnTo>
                <a:lnTo>
                  <a:pt x="7680" y="28803"/>
                </a:lnTo>
                <a:lnTo>
                  <a:pt x="14401" y="28803"/>
                </a:lnTo>
                <a:lnTo>
                  <a:pt x="16322" y="27828"/>
                </a:lnTo>
                <a:lnTo>
                  <a:pt x="18242" y="26868"/>
                </a:lnTo>
                <a:lnTo>
                  <a:pt x="20162" y="24963"/>
                </a:lnTo>
                <a:lnTo>
                  <a:pt x="21122" y="23027"/>
                </a:lnTo>
                <a:lnTo>
                  <a:pt x="21122" y="20147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2007534" y="2569616"/>
            <a:ext cx="48006" cy="72953"/>
          </a:xfrm>
          <a:custGeom>
            <a:avLst/>
            <a:gdLst/>
            <a:ahLst/>
            <a:cxnLst/>
            <a:rect l="l" t="t" r="r" b="b"/>
            <a:pathLst>
              <a:path w="48006" h="72953">
                <a:moveTo>
                  <a:pt x="15361" y="10561"/>
                </a:moveTo>
                <a:lnTo>
                  <a:pt x="16322" y="8641"/>
                </a:lnTo>
                <a:lnTo>
                  <a:pt x="17282" y="7680"/>
                </a:lnTo>
                <a:lnTo>
                  <a:pt x="19202" y="5760"/>
                </a:lnTo>
                <a:lnTo>
                  <a:pt x="20162" y="4800"/>
                </a:lnTo>
                <a:lnTo>
                  <a:pt x="25923" y="4800"/>
                </a:lnTo>
                <a:lnTo>
                  <a:pt x="28803" y="6720"/>
                </a:lnTo>
                <a:lnTo>
                  <a:pt x="32644" y="8641"/>
                </a:lnTo>
                <a:lnTo>
                  <a:pt x="35524" y="11521"/>
                </a:lnTo>
                <a:lnTo>
                  <a:pt x="38404" y="16306"/>
                </a:lnTo>
                <a:lnTo>
                  <a:pt x="41285" y="23027"/>
                </a:lnTo>
                <a:lnTo>
                  <a:pt x="44165" y="23027"/>
                </a:lnTo>
                <a:lnTo>
                  <a:pt x="43205" y="0"/>
                </a:lnTo>
                <a:lnTo>
                  <a:pt x="40325" y="0"/>
                </a:lnTo>
                <a:lnTo>
                  <a:pt x="39364" y="1920"/>
                </a:lnTo>
                <a:lnTo>
                  <a:pt x="38404" y="2880"/>
                </a:lnTo>
                <a:lnTo>
                  <a:pt x="37444" y="2880"/>
                </a:lnTo>
                <a:lnTo>
                  <a:pt x="36484" y="3840"/>
                </a:lnTo>
                <a:lnTo>
                  <a:pt x="34564" y="3840"/>
                </a:lnTo>
                <a:lnTo>
                  <a:pt x="33604" y="2880"/>
                </a:lnTo>
                <a:lnTo>
                  <a:pt x="32644" y="1920"/>
                </a:lnTo>
                <a:lnTo>
                  <a:pt x="28803" y="960"/>
                </a:lnTo>
                <a:lnTo>
                  <a:pt x="24963" y="0"/>
                </a:lnTo>
                <a:lnTo>
                  <a:pt x="14401" y="0"/>
                </a:lnTo>
                <a:lnTo>
                  <a:pt x="9601" y="1920"/>
                </a:lnTo>
                <a:lnTo>
                  <a:pt x="5760" y="5760"/>
                </a:lnTo>
                <a:lnTo>
                  <a:pt x="1920" y="10561"/>
                </a:lnTo>
                <a:lnTo>
                  <a:pt x="0" y="15361"/>
                </a:lnTo>
                <a:lnTo>
                  <a:pt x="0" y="24963"/>
                </a:lnTo>
                <a:lnTo>
                  <a:pt x="1920" y="29748"/>
                </a:lnTo>
                <a:lnTo>
                  <a:pt x="4800" y="33588"/>
                </a:lnTo>
                <a:lnTo>
                  <a:pt x="7680" y="36484"/>
                </a:lnTo>
                <a:lnTo>
                  <a:pt x="12481" y="40309"/>
                </a:lnTo>
                <a:lnTo>
                  <a:pt x="20162" y="46070"/>
                </a:lnTo>
                <a:lnTo>
                  <a:pt x="24963" y="48950"/>
                </a:lnTo>
                <a:lnTo>
                  <a:pt x="27843" y="51831"/>
                </a:lnTo>
                <a:lnTo>
                  <a:pt x="29763" y="53751"/>
                </a:lnTo>
                <a:lnTo>
                  <a:pt x="30723" y="55671"/>
                </a:lnTo>
                <a:lnTo>
                  <a:pt x="31683" y="57591"/>
                </a:lnTo>
                <a:lnTo>
                  <a:pt x="31683" y="61432"/>
                </a:lnTo>
                <a:lnTo>
                  <a:pt x="30723" y="63352"/>
                </a:lnTo>
                <a:lnTo>
                  <a:pt x="29763" y="65272"/>
                </a:lnTo>
                <a:lnTo>
                  <a:pt x="27843" y="66233"/>
                </a:lnTo>
                <a:lnTo>
                  <a:pt x="25923" y="67193"/>
                </a:lnTo>
                <a:lnTo>
                  <a:pt x="20162" y="67193"/>
                </a:lnTo>
                <a:lnTo>
                  <a:pt x="16322" y="65272"/>
                </a:lnTo>
                <a:lnTo>
                  <a:pt x="12481" y="62392"/>
                </a:lnTo>
                <a:lnTo>
                  <a:pt x="8641" y="59512"/>
                </a:lnTo>
                <a:lnTo>
                  <a:pt x="5760" y="53751"/>
                </a:lnTo>
                <a:lnTo>
                  <a:pt x="3840" y="47990"/>
                </a:lnTo>
                <a:lnTo>
                  <a:pt x="960" y="47990"/>
                </a:lnTo>
                <a:lnTo>
                  <a:pt x="1920" y="72953"/>
                </a:lnTo>
                <a:lnTo>
                  <a:pt x="4800" y="72953"/>
                </a:lnTo>
                <a:lnTo>
                  <a:pt x="5760" y="70073"/>
                </a:lnTo>
                <a:lnTo>
                  <a:pt x="7680" y="69113"/>
                </a:lnTo>
                <a:lnTo>
                  <a:pt x="10561" y="69113"/>
                </a:lnTo>
                <a:lnTo>
                  <a:pt x="11521" y="70073"/>
                </a:lnTo>
                <a:lnTo>
                  <a:pt x="17282" y="71993"/>
                </a:lnTo>
                <a:lnTo>
                  <a:pt x="22082" y="72953"/>
                </a:lnTo>
                <a:lnTo>
                  <a:pt x="29763" y="72953"/>
                </a:lnTo>
                <a:lnTo>
                  <a:pt x="33604" y="71993"/>
                </a:lnTo>
                <a:lnTo>
                  <a:pt x="36484" y="70073"/>
                </a:lnTo>
                <a:lnTo>
                  <a:pt x="40325" y="68153"/>
                </a:lnTo>
                <a:lnTo>
                  <a:pt x="43205" y="65272"/>
                </a:lnTo>
                <a:lnTo>
                  <a:pt x="45125" y="61432"/>
                </a:lnTo>
                <a:lnTo>
                  <a:pt x="47045" y="57591"/>
                </a:lnTo>
                <a:lnTo>
                  <a:pt x="48006" y="53751"/>
                </a:lnTo>
                <a:lnTo>
                  <a:pt x="48006" y="46070"/>
                </a:lnTo>
                <a:lnTo>
                  <a:pt x="46085" y="42230"/>
                </a:lnTo>
                <a:lnTo>
                  <a:pt x="44165" y="38389"/>
                </a:lnTo>
                <a:lnTo>
                  <a:pt x="42245" y="35509"/>
                </a:lnTo>
                <a:lnTo>
                  <a:pt x="37444" y="30708"/>
                </a:lnTo>
                <a:lnTo>
                  <a:pt x="29763" y="25923"/>
                </a:lnTo>
                <a:lnTo>
                  <a:pt x="23042" y="21122"/>
                </a:lnTo>
                <a:lnTo>
                  <a:pt x="18242" y="17282"/>
                </a:lnTo>
                <a:lnTo>
                  <a:pt x="16322" y="15361"/>
                </a:lnTo>
                <a:lnTo>
                  <a:pt x="15361" y="14401"/>
                </a:lnTo>
                <a:lnTo>
                  <a:pt x="15361" y="10561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2064181" y="2546573"/>
            <a:ext cx="46070" cy="95036"/>
          </a:xfrm>
          <a:custGeom>
            <a:avLst/>
            <a:gdLst/>
            <a:ahLst/>
            <a:cxnLst/>
            <a:rect l="l" t="t" r="r" b="b"/>
            <a:pathLst>
              <a:path w="46070" h="95036">
                <a:moveTo>
                  <a:pt x="30708" y="83515"/>
                </a:moveTo>
                <a:lnTo>
                  <a:pt x="29748" y="82555"/>
                </a:lnTo>
                <a:lnTo>
                  <a:pt x="29748" y="31683"/>
                </a:lnTo>
                <a:lnTo>
                  <a:pt x="46070" y="31683"/>
                </a:lnTo>
                <a:lnTo>
                  <a:pt x="46070" y="24963"/>
                </a:lnTo>
                <a:lnTo>
                  <a:pt x="29748" y="24963"/>
                </a:lnTo>
                <a:lnTo>
                  <a:pt x="29748" y="0"/>
                </a:lnTo>
                <a:lnTo>
                  <a:pt x="26868" y="0"/>
                </a:lnTo>
                <a:lnTo>
                  <a:pt x="24003" y="5760"/>
                </a:lnTo>
                <a:lnTo>
                  <a:pt x="20162" y="10561"/>
                </a:lnTo>
                <a:lnTo>
                  <a:pt x="15346" y="15361"/>
                </a:lnTo>
                <a:lnTo>
                  <a:pt x="11506" y="20162"/>
                </a:lnTo>
                <a:lnTo>
                  <a:pt x="5760" y="24963"/>
                </a:lnTo>
                <a:lnTo>
                  <a:pt x="0" y="29763"/>
                </a:lnTo>
                <a:lnTo>
                  <a:pt x="0" y="31683"/>
                </a:lnTo>
                <a:lnTo>
                  <a:pt x="8625" y="31683"/>
                </a:lnTo>
                <a:lnTo>
                  <a:pt x="8625" y="76794"/>
                </a:lnTo>
                <a:lnTo>
                  <a:pt x="9601" y="81594"/>
                </a:lnTo>
                <a:lnTo>
                  <a:pt x="9601" y="82555"/>
                </a:lnTo>
                <a:lnTo>
                  <a:pt x="10561" y="85435"/>
                </a:lnTo>
                <a:lnTo>
                  <a:pt x="12481" y="88315"/>
                </a:lnTo>
                <a:lnTo>
                  <a:pt x="15346" y="91196"/>
                </a:lnTo>
                <a:lnTo>
                  <a:pt x="18227" y="93116"/>
                </a:lnTo>
                <a:lnTo>
                  <a:pt x="22067" y="95036"/>
                </a:lnTo>
                <a:lnTo>
                  <a:pt x="35509" y="95036"/>
                </a:lnTo>
                <a:lnTo>
                  <a:pt x="42230" y="90236"/>
                </a:lnTo>
                <a:lnTo>
                  <a:pt x="46070" y="80634"/>
                </a:lnTo>
                <a:lnTo>
                  <a:pt x="44150" y="78714"/>
                </a:lnTo>
                <a:lnTo>
                  <a:pt x="41269" y="83515"/>
                </a:lnTo>
                <a:lnTo>
                  <a:pt x="37429" y="86395"/>
                </a:lnTo>
                <a:lnTo>
                  <a:pt x="33588" y="86395"/>
                </a:lnTo>
                <a:lnTo>
                  <a:pt x="32628" y="85435"/>
                </a:lnTo>
                <a:lnTo>
                  <a:pt x="31668" y="85435"/>
                </a:lnTo>
                <a:lnTo>
                  <a:pt x="30708" y="84475"/>
                </a:lnTo>
                <a:lnTo>
                  <a:pt x="30708" y="83515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2140016" y="2606100"/>
            <a:ext cx="61432" cy="83515"/>
          </a:xfrm>
          <a:custGeom>
            <a:avLst/>
            <a:gdLst/>
            <a:ahLst/>
            <a:cxnLst/>
            <a:rect l="l" t="t" r="r" b="b"/>
            <a:pathLst>
              <a:path w="61432" h="83515">
                <a:moveTo>
                  <a:pt x="28803" y="0"/>
                </a:moveTo>
                <a:lnTo>
                  <a:pt x="22082" y="15346"/>
                </a:lnTo>
                <a:lnTo>
                  <a:pt x="26868" y="5745"/>
                </a:lnTo>
                <a:lnTo>
                  <a:pt x="61432" y="5745"/>
                </a:lnTo>
                <a:lnTo>
                  <a:pt x="59512" y="0"/>
                </a:lnTo>
                <a:lnTo>
                  <a:pt x="28803" y="0"/>
                </a:lnTo>
                <a:close/>
              </a:path>
              <a:path w="61432" h="83515">
                <a:moveTo>
                  <a:pt x="33588" y="31668"/>
                </a:moveTo>
                <a:lnTo>
                  <a:pt x="27843" y="30708"/>
                </a:lnTo>
                <a:lnTo>
                  <a:pt x="24963" y="30708"/>
                </a:lnTo>
                <a:lnTo>
                  <a:pt x="24002" y="29748"/>
                </a:lnTo>
                <a:lnTo>
                  <a:pt x="21122" y="28788"/>
                </a:lnTo>
                <a:lnTo>
                  <a:pt x="20162" y="25908"/>
                </a:lnTo>
                <a:lnTo>
                  <a:pt x="20162" y="21107"/>
                </a:lnTo>
                <a:lnTo>
                  <a:pt x="21122" y="18227"/>
                </a:lnTo>
                <a:lnTo>
                  <a:pt x="22082" y="15346"/>
                </a:lnTo>
                <a:lnTo>
                  <a:pt x="28803" y="0"/>
                </a:lnTo>
                <a:lnTo>
                  <a:pt x="44150" y="-34564"/>
                </a:lnTo>
                <a:lnTo>
                  <a:pt x="59512" y="0"/>
                </a:lnTo>
                <a:lnTo>
                  <a:pt x="61432" y="5745"/>
                </a:lnTo>
                <a:lnTo>
                  <a:pt x="67193" y="18227"/>
                </a:lnTo>
                <a:lnTo>
                  <a:pt x="68153" y="21107"/>
                </a:lnTo>
                <a:lnTo>
                  <a:pt x="69113" y="23027"/>
                </a:lnTo>
                <a:lnTo>
                  <a:pt x="69113" y="23987"/>
                </a:lnTo>
                <a:lnTo>
                  <a:pt x="70073" y="24947"/>
                </a:lnTo>
                <a:lnTo>
                  <a:pt x="70073" y="27828"/>
                </a:lnTo>
                <a:lnTo>
                  <a:pt x="69113" y="28788"/>
                </a:lnTo>
                <a:lnTo>
                  <a:pt x="68153" y="29748"/>
                </a:lnTo>
                <a:lnTo>
                  <a:pt x="66233" y="30708"/>
                </a:lnTo>
                <a:lnTo>
                  <a:pt x="64312" y="31668"/>
                </a:lnTo>
                <a:lnTo>
                  <a:pt x="57591" y="31668"/>
                </a:lnTo>
                <a:lnTo>
                  <a:pt x="57591" y="34549"/>
                </a:lnTo>
                <a:lnTo>
                  <a:pt x="106558" y="34549"/>
                </a:lnTo>
                <a:lnTo>
                  <a:pt x="106558" y="31668"/>
                </a:lnTo>
                <a:lnTo>
                  <a:pt x="103677" y="30708"/>
                </a:lnTo>
                <a:lnTo>
                  <a:pt x="100797" y="30708"/>
                </a:lnTo>
                <a:lnTo>
                  <a:pt x="99837" y="28788"/>
                </a:lnTo>
                <a:lnTo>
                  <a:pt x="96956" y="26868"/>
                </a:lnTo>
                <a:lnTo>
                  <a:pt x="94076" y="22067"/>
                </a:lnTo>
                <a:lnTo>
                  <a:pt x="91196" y="14386"/>
                </a:lnTo>
                <a:lnTo>
                  <a:pt x="54711" y="-68168"/>
                </a:lnTo>
                <a:lnTo>
                  <a:pt x="53751" y="-68168"/>
                </a:lnTo>
                <a:lnTo>
                  <a:pt x="17282" y="11506"/>
                </a:lnTo>
                <a:lnTo>
                  <a:pt x="14401" y="19187"/>
                </a:lnTo>
                <a:lnTo>
                  <a:pt x="11521" y="24947"/>
                </a:lnTo>
                <a:lnTo>
                  <a:pt x="8641" y="26868"/>
                </a:lnTo>
                <a:lnTo>
                  <a:pt x="6720" y="29748"/>
                </a:lnTo>
                <a:lnTo>
                  <a:pt x="3840" y="30708"/>
                </a:lnTo>
                <a:lnTo>
                  <a:pt x="0" y="31668"/>
                </a:lnTo>
                <a:lnTo>
                  <a:pt x="0" y="34549"/>
                </a:lnTo>
                <a:lnTo>
                  <a:pt x="33588" y="34549"/>
                </a:lnTo>
                <a:lnTo>
                  <a:pt x="33588" y="31668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2253294" y="2569616"/>
            <a:ext cx="47030" cy="72953"/>
          </a:xfrm>
          <a:custGeom>
            <a:avLst/>
            <a:gdLst/>
            <a:ahLst/>
            <a:cxnLst/>
            <a:rect l="l" t="t" r="r" b="b"/>
            <a:pathLst>
              <a:path w="47030" h="72953">
                <a:moveTo>
                  <a:pt x="18227" y="5760"/>
                </a:moveTo>
                <a:lnTo>
                  <a:pt x="20162" y="4800"/>
                </a:lnTo>
                <a:lnTo>
                  <a:pt x="25908" y="4800"/>
                </a:lnTo>
                <a:lnTo>
                  <a:pt x="28788" y="6720"/>
                </a:lnTo>
                <a:lnTo>
                  <a:pt x="31668" y="8641"/>
                </a:lnTo>
                <a:lnTo>
                  <a:pt x="35509" y="11521"/>
                </a:lnTo>
                <a:lnTo>
                  <a:pt x="38389" y="16306"/>
                </a:lnTo>
                <a:lnTo>
                  <a:pt x="41269" y="23027"/>
                </a:lnTo>
                <a:lnTo>
                  <a:pt x="44150" y="23027"/>
                </a:lnTo>
                <a:lnTo>
                  <a:pt x="43190" y="0"/>
                </a:lnTo>
                <a:lnTo>
                  <a:pt x="40309" y="0"/>
                </a:lnTo>
                <a:lnTo>
                  <a:pt x="39349" y="1920"/>
                </a:lnTo>
                <a:lnTo>
                  <a:pt x="38389" y="2880"/>
                </a:lnTo>
                <a:lnTo>
                  <a:pt x="37429" y="2880"/>
                </a:lnTo>
                <a:lnTo>
                  <a:pt x="36469" y="3840"/>
                </a:lnTo>
                <a:lnTo>
                  <a:pt x="34549" y="3840"/>
                </a:lnTo>
                <a:lnTo>
                  <a:pt x="33588" y="2880"/>
                </a:lnTo>
                <a:lnTo>
                  <a:pt x="32628" y="1920"/>
                </a:lnTo>
                <a:lnTo>
                  <a:pt x="28788" y="960"/>
                </a:lnTo>
                <a:lnTo>
                  <a:pt x="24947" y="0"/>
                </a:lnTo>
                <a:lnTo>
                  <a:pt x="14386" y="0"/>
                </a:lnTo>
                <a:lnTo>
                  <a:pt x="9601" y="1920"/>
                </a:lnTo>
                <a:lnTo>
                  <a:pt x="5760" y="5760"/>
                </a:lnTo>
                <a:lnTo>
                  <a:pt x="1920" y="10561"/>
                </a:lnTo>
                <a:lnTo>
                  <a:pt x="0" y="15361"/>
                </a:lnTo>
                <a:lnTo>
                  <a:pt x="0" y="24963"/>
                </a:lnTo>
                <a:lnTo>
                  <a:pt x="1920" y="29748"/>
                </a:lnTo>
                <a:lnTo>
                  <a:pt x="4800" y="33588"/>
                </a:lnTo>
                <a:lnTo>
                  <a:pt x="6720" y="36484"/>
                </a:lnTo>
                <a:lnTo>
                  <a:pt x="11506" y="40309"/>
                </a:lnTo>
                <a:lnTo>
                  <a:pt x="19187" y="46070"/>
                </a:lnTo>
                <a:lnTo>
                  <a:pt x="24947" y="48950"/>
                </a:lnTo>
                <a:lnTo>
                  <a:pt x="27828" y="51831"/>
                </a:lnTo>
                <a:lnTo>
                  <a:pt x="29748" y="53751"/>
                </a:lnTo>
                <a:lnTo>
                  <a:pt x="30723" y="55671"/>
                </a:lnTo>
                <a:lnTo>
                  <a:pt x="31668" y="57591"/>
                </a:lnTo>
                <a:lnTo>
                  <a:pt x="31668" y="61432"/>
                </a:lnTo>
                <a:lnTo>
                  <a:pt x="30723" y="63352"/>
                </a:lnTo>
                <a:lnTo>
                  <a:pt x="29748" y="65272"/>
                </a:lnTo>
                <a:lnTo>
                  <a:pt x="27828" y="66233"/>
                </a:lnTo>
                <a:lnTo>
                  <a:pt x="25908" y="67193"/>
                </a:lnTo>
                <a:lnTo>
                  <a:pt x="20162" y="67193"/>
                </a:lnTo>
                <a:lnTo>
                  <a:pt x="16322" y="65272"/>
                </a:lnTo>
                <a:lnTo>
                  <a:pt x="12481" y="62392"/>
                </a:lnTo>
                <a:lnTo>
                  <a:pt x="8641" y="59512"/>
                </a:lnTo>
                <a:lnTo>
                  <a:pt x="5760" y="53751"/>
                </a:lnTo>
                <a:lnTo>
                  <a:pt x="3825" y="47990"/>
                </a:lnTo>
                <a:lnTo>
                  <a:pt x="960" y="47990"/>
                </a:lnTo>
                <a:lnTo>
                  <a:pt x="1920" y="72953"/>
                </a:lnTo>
                <a:lnTo>
                  <a:pt x="4800" y="72953"/>
                </a:lnTo>
                <a:lnTo>
                  <a:pt x="5760" y="70073"/>
                </a:lnTo>
                <a:lnTo>
                  <a:pt x="6720" y="69113"/>
                </a:lnTo>
                <a:lnTo>
                  <a:pt x="10546" y="69113"/>
                </a:lnTo>
                <a:lnTo>
                  <a:pt x="11506" y="70073"/>
                </a:lnTo>
                <a:lnTo>
                  <a:pt x="17282" y="71993"/>
                </a:lnTo>
                <a:lnTo>
                  <a:pt x="22067" y="72953"/>
                </a:lnTo>
                <a:lnTo>
                  <a:pt x="28788" y="72953"/>
                </a:lnTo>
                <a:lnTo>
                  <a:pt x="32628" y="71993"/>
                </a:lnTo>
                <a:lnTo>
                  <a:pt x="36469" y="70073"/>
                </a:lnTo>
                <a:lnTo>
                  <a:pt x="40309" y="68153"/>
                </a:lnTo>
                <a:lnTo>
                  <a:pt x="42230" y="65272"/>
                </a:lnTo>
                <a:lnTo>
                  <a:pt x="44150" y="61432"/>
                </a:lnTo>
                <a:lnTo>
                  <a:pt x="46070" y="57591"/>
                </a:lnTo>
                <a:lnTo>
                  <a:pt x="47030" y="53751"/>
                </a:lnTo>
                <a:lnTo>
                  <a:pt x="47030" y="46070"/>
                </a:lnTo>
                <a:lnTo>
                  <a:pt x="46070" y="42230"/>
                </a:lnTo>
                <a:lnTo>
                  <a:pt x="44150" y="38389"/>
                </a:lnTo>
                <a:lnTo>
                  <a:pt x="41269" y="35509"/>
                </a:lnTo>
                <a:lnTo>
                  <a:pt x="37429" y="30708"/>
                </a:lnTo>
                <a:lnTo>
                  <a:pt x="29748" y="25923"/>
                </a:lnTo>
                <a:lnTo>
                  <a:pt x="22067" y="21122"/>
                </a:lnTo>
                <a:lnTo>
                  <a:pt x="18227" y="17282"/>
                </a:lnTo>
                <a:lnTo>
                  <a:pt x="16322" y="15361"/>
                </a:lnTo>
                <a:lnTo>
                  <a:pt x="15346" y="14401"/>
                </a:lnTo>
                <a:lnTo>
                  <a:pt x="15346" y="8641"/>
                </a:lnTo>
                <a:lnTo>
                  <a:pt x="17282" y="7680"/>
                </a:lnTo>
                <a:lnTo>
                  <a:pt x="18227" y="5760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2309926" y="2571536"/>
            <a:ext cx="37444" cy="69113"/>
          </a:xfrm>
          <a:custGeom>
            <a:avLst/>
            <a:gdLst/>
            <a:ahLst/>
            <a:cxnLst/>
            <a:rect l="l" t="t" r="r" b="b"/>
            <a:pathLst>
              <a:path w="37444" h="69113">
                <a:moveTo>
                  <a:pt x="37444" y="69113"/>
                </a:moveTo>
                <a:lnTo>
                  <a:pt x="37444" y="66233"/>
                </a:lnTo>
                <a:lnTo>
                  <a:pt x="33604" y="66233"/>
                </a:lnTo>
                <a:lnTo>
                  <a:pt x="31683" y="65272"/>
                </a:lnTo>
                <a:lnTo>
                  <a:pt x="30723" y="63352"/>
                </a:lnTo>
                <a:lnTo>
                  <a:pt x="29763" y="62392"/>
                </a:lnTo>
                <a:lnTo>
                  <a:pt x="28803" y="59512"/>
                </a:lnTo>
                <a:lnTo>
                  <a:pt x="28803" y="0"/>
                </a:ln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5760" y="3840"/>
                </a:lnTo>
                <a:lnTo>
                  <a:pt x="6720" y="4800"/>
                </a:lnTo>
                <a:lnTo>
                  <a:pt x="7680" y="5760"/>
                </a:lnTo>
                <a:lnTo>
                  <a:pt x="8641" y="9601"/>
                </a:lnTo>
                <a:lnTo>
                  <a:pt x="8641" y="59512"/>
                </a:lnTo>
                <a:lnTo>
                  <a:pt x="7680" y="62392"/>
                </a:lnTo>
                <a:lnTo>
                  <a:pt x="6720" y="63352"/>
                </a:lnTo>
                <a:lnTo>
                  <a:pt x="4800" y="65272"/>
                </a:lnTo>
                <a:lnTo>
                  <a:pt x="2880" y="66233"/>
                </a:lnTo>
                <a:lnTo>
                  <a:pt x="0" y="66233"/>
                </a:lnTo>
                <a:lnTo>
                  <a:pt x="0" y="69113"/>
                </a:lnTo>
                <a:lnTo>
                  <a:pt x="37444" y="69113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2316647" y="2537932"/>
            <a:ext cx="23042" cy="23042"/>
          </a:xfrm>
          <a:custGeom>
            <a:avLst/>
            <a:gdLst/>
            <a:ahLst/>
            <a:cxnLst/>
            <a:rect l="l" t="t" r="r" b="b"/>
            <a:pathLst>
              <a:path w="23042" h="23042">
                <a:moveTo>
                  <a:pt x="23042" y="11521"/>
                </a:moveTo>
                <a:lnTo>
                  <a:pt x="23042" y="8641"/>
                </a:lnTo>
                <a:lnTo>
                  <a:pt x="22082" y="5760"/>
                </a:lnTo>
                <a:lnTo>
                  <a:pt x="20162" y="3840"/>
                </a:lnTo>
                <a:lnTo>
                  <a:pt x="17282" y="960"/>
                </a:lnTo>
                <a:lnTo>
                  <a:pt x="15361" y="0"/>
                </a:lnTo>
                <a:lnTo>
                  <a:pt x="8641" y="0"/>
                </a:lnTo>
                <a:lnTo>
                  <a:pt x="5760" y="960"/>
                </a:lnTo>
                <a:lnTo>
                  <a:pt x="3840" y="3840"/>
                </a:lnTo>
                <a:lnTo>
                  <a:pt x="1920" y="5760"/>
                </a:lnTo>
                <a:lnTo>
                  <a:pt x="0" y="8641"/>
                </a:lnTo>
                <a:lnTo>
                  <a:pt x="0" y="14401"/>
                </a:lnTo>
                <a:lnTo>
                  <a:pt x="1920" y="17282"/>
                </a:lnTo>
                <a:lnTo>
                  <a:pt x="3840" y="19202"/>
                </a:lnTo>
                <a:lnTo>
                  <a:pt x="5760" y="22082"/>
                </a:lnTo>
                <a:lnTo>
                  <a:pt x="8641" y="23042"/>
                </a:lnTo>
                <a:lnTo>
                  <a:pt x="15361" y="23042"/>
                </a:lnTo>
                <a:lnTo>
                  <a:pt x="17282" y="22082"/>
                </a:lnTo>
                <a:lnTo>
                  <a:pt x="20162" y="19202"/>
                </a:lnTo>
                <a:lnTo>
                  <a:pt x="22082" y="17282"/>
                </a:lnTo>
                <a:lnTo>
                  <a:pt x="23042" y="14401"/>
                </a:lnTo>
                <a:lnTo>
                  <a:pt x="23042" y="11521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2356012" y="2569616"/>
            <a:ext cx="66233" cy="71993"/>
          </a:xfrm>
          <a:custGeom>
            <a:avLst/>
            <a:gdLst/>
            <a:ahLst/>
            <a:cxnLst/>
            <a:rect l="l" t="t" r="r" b="b"/>
            <a:pathLst>
              <a:path w="66233" h="71993">
                <a:moveTo>
                  <a:pt x="64312" y="65272"/>
                </a:moveTo>
                <a:lnTo>
                  <a:pt x="66233" y="61432"/>
                </a:lnTo>
                <a:lnTo>
                  <a:pt x="64312" y="59512"/>
                </a:lnTo>
                <a:lnTo>
                  <a:pt x="63352" y="61432"/>
                </a:lnTo>
                <a:lnTo>
                  <a:pt x="61432" y="62392"/>
                </a:lnTo>
                <a:lnTo>
                  <a:pt x="59512" y="62392"/>
                </a:lnTo>
                <a:lnTo>
                  <a:pt x="58552" y="61432"/>
                </a:lnTo>
                <a:lnTo>
                  <a:pt x="57591" y="60472"/>
                </a:lnTo>
                <a:lnTo>
                  <a:pt x="57591" y="19202"/>
                </a:lnTo>
                <a:lnTo>
                  <a:pt x="56631" y="15361"/>
                </a:lnTo>
                <a:lnTo>
                  <a:pt x="56631" y="12481"/>
                </a:lnTo>
                <a:lnTo>
                  <a:pt x="54711" y="9601"/>
                </a:lnTo>
                <a:lnTo>
                  <a:pt x="52791" y="6720"/>
                </a:lnTo>
                <a:lnTo>
                  <a:pt x="48950" y="3840"/>
                </a:lnTo>
                <a:lnTo>
                  <a:pt x="45110" y="960"/>
                </a:lnTo>
                <a:lnTo>
                  <a:pt x="39349" y="0"/>
                </a:lnTo>
                <a:lnTo>
                  <a:pt x="27828" y="0"/>
                </a:lnTo>
                <a:lnTo>
                  <a:pt x="23027" y="960"/>
                </a:lnTo>
                <a:lnTo>
                  <a:pt x="17266" y="1920"/>
                </a:lnTo>
                <a:lnTo>
                  <a:pt x="12481" y="3840"/>
                </a:lnTo>
                <a:lnTo>
                  <a:pt x="8641" y="6720"/>
                </a:lnTo>
                <a:lnTo>
                  <a:pt x="5745" y="9601"/>
                </a:lnTo>
                <a:lnTo>
                  <a:pt x="2865" y="12481"/>
                </a:lnTo>
                <a:lnTo>
                  <a:pt x="1920" y="16306"/>
                </a:lnTo>
                <a:lnTo>
                  <a:pt x="1920" y="22082"/>
                </a:lnTo>
                <a:lnTo>
                  <a:pt x="2865" y="24963"/>
                </a:lnTo>
                <a:lnTo>
                  <a:pt x="4800" y="25923"/>
                </a:lnTo>
                <a:lnTo>
                  <a:pt x="6705" y="27828"/>
                </a:lnTo>
                <a:lnTo>
                  <a:pt x="9585" y="28803"/>
                </a:lnTo>
                <a:lnTo>
                  <a:pt x="15361" y="28803"/>
                </a:lnTo>
                <a:lnTo>
                  <a:pt x="18242" y="27828"/>
                </a:lnTo>
                <a:lnTo>
                  <a:pt x="19202" y="26868"/>
                </a:lnTo>
                <a:lnTo>
                  <a:pt x="21107" y="24963"/>
                </a:lnTo>
                <a:lnTo>
                  <a:pt x="22082" y="23027"/>
                </a:lnTo>
                <a:lnTo>
                  <a:pt x="22082" y="18242"/>
                </a:lnTo>
                <a:lnTo>
                  <a:pt x="21107" y="16306"/>
                </a:lnTo>
                <a:lnTo>
                  <a:pt x="19202" y="14401"/>
                </a:lnTo>
                <a:lnTo>
                  <a:pt x="18242" y="12481"/>
                </a:lnTo>
                <a:lnTo>
                  <a:pt x="17266" y="11521"/>
                </a:lnTo>
                <a:lnTo>
                  <a:pt x="17266" y="9601"/>
                </a:lnTo>
                <a:lnTo>
                  <a:pt x="18242" y="8641"/>
                </a:lnTo>
                <a:lnTo>
                  <a:pt x="19202" y="7680"/>
                </a:lnTo>
                <a:lnTo>
                  <a:pt x="21107" y="5760"/>
                </a:lnTo>
                <a:lnTo>
                  <a:pt x="23987" y="4800"/>
                </a:lnTo>
                <a:lnTo>
                  <a:pt x="29748" y="4800"/>
                </a:lnTo>
                <a:lnTo>
                  <a:pt x="30708" y="5760"/>
                </a:lnTo>
                <a:lnTo>
                  <a:pt x="32628" y="6720"/>
                </a:lnTo>
                <a:lnTo>
                  <a:pt x="34549" y="7680"/>
                </a:lnTo>
                <a:lnTo>
                  <a:pt x="35509" y="8641"/>
                </a:lnTo>
                <a:lnTo>
                  <a:pt x="35509" y="10561"/>
                </a:lnTo>
                <a:lnTo>
                  <a:pt x="36469" y="11521"/>
                </a:lnTo>
                <a:lnTo>
                  <a:pt x="36469" y="26868"/>
                </a:lnTo>
                <a:lnTo>
                  <a:pt x="25566" y="32363"/>
                </a:lnTo>
                <a:lnTo>
                  <a:pt x="14035" y="38691"/>
                </a:lnTo>
                <a:lnTo>
                  <a:pt x="6705" y="44150"/>
                </a:lnTo>
                <a:lnTo>
                  <a:pt x="2865" y="47990"/>
                </a:lnTo>
                <a:lnTo>
                  <a:pt x="0" y="52791"/>
                </a:lnTo>
                <a:lnTo>
                  <a:pt x="0" y="62392"/>
                </a:lnTo>
                <a:lnTo>
                  <a:pt x="1920" y="65272"/>
                </a:lnTo>
                <a:lnTo>
                  <a:pt x="3840" y="68153"/>
                </a:lnTo>
                <a:lnTo>
                  <a:pt x="6705" y="70073"/>
                </a:lnTo>
                <a:lnTo>
                  <a:pt x="10546" y="71993"/>
                </a:lnTo>
                <a:lnTo>
                  <a:pt x="21107" y="71993"/>
                </a:lnTo>
                <a:lnTo>
                  <a:pt x="21107" y="55671"/>
                </a:lnTo>
                <a:lnTo>
                  <a:pt x="20147" y="53751"/>
                </a:lnTo>
                <a:lnTo>
                  <a:pt x="20147" y="48950"/>
                </a:lnTo>
                <a:lnTo>
                  <a:pt x="21107" y="46070"/>
                </a:lnTo>
                <a:lnTo>
                  <a:pt x="23027" y="43205"/>
                </a:lnTo>
                <a:lnTo>
                  <a:pt x="25923" y="39349"/>
                </a:lnTo>
                <a:lnTo>
                  <a:pt x="30708" y="35509"/>
                </a:lnTo>
                <a:lnTo>
                  <a:pt x="36469" y="31668"/>
                </a:lnTo>
                <a:lnTo>
                  <a:pt x="36469" y="54711"/>
                </a:lnTo>
                <a:lnTo>
                  <a:pt x="33588" y="57591"/>
                </a:lnTo>
                <a:lnTo>
                  <a:pt x="30708" y="59512"/>
                </a:lnTo>
                <a:lnTo>
                  <a:pt x="25923" y="59512"/>
                </a:lnTo>
                <a:lnTo>
                  <a:pt x="27828" y="68153"/>
                </a:lnTo>
                <a:lnTo>
                  <a:pt x="36469" y="60472"/>
                </a:lnTo>
                <a:lnTo>
                  <a:pt x="37429" y="64312"/>
                </a:lnTo>
                <a:lnTo>
                  <a:pt x="38389" y="67193"/>
                </a:lnTo>
                <a:lnTo>
                  <a:pt x="40309" y="69113"/>
                </a:lnTo>
                <a:lnTo>
                  <a:pt x="43190" y="71033"/>
                </a:lnTo>
                <a:lnTo>
                  <a:pt x="46070" y="71993"/>
                </a:lnTo>
                <a:lnTo>
                  <a:pt x="53751" y="71993"/>
                </a:lnTo>
                <a:lnTo>
                  <a:pt x="56631" y="71033"/>
                </a:lnTo>
                <a:lnTo>
                  <a:pt x="58552" y="69113"/>
                </a:lnTo>
                <a:lnTo>
                  <a:pt x="61432" y="67193"/>
                </a:lnTo>
                <a:lnTo>
                  <a:pt x="64312" y="65272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2377119" y="2625288"/>
            <a:ext cx="6720" cy="16322"/>
          </a:xfrm>
          <a:custGeom>
            <a:avLst/>
            <a:gdLst/>
            <a:ahLst/>
            <a:cxnLst/>
            <a:rect l="l" t="t" r="r" b="b"/>
            <a:pathLst>
              <a:path w="6720" h="16322">
                <a:moveTo>
                  <a:pt x="6720" y="12481"/>
                </a:moveTo>
                <a:lnTo>
                  <a:pt x="4815" y="3840"/>
                </a:lnTo>
                <a:lnTo>
                  <a:pt x="2880" y="2880"/>
                </a:lnTo>
                <a:lnTo>
                  <a:pt x="1920" y="1920"/>
                </a:lnTo>
                <a:lnTo>
                  <a:pt x="0" y="0"/>
                </a:lnTo>
                <a:lnTo>
                  <a:pt x="0" y="16322"/>
                </a:lnTo>
                <a:lnTo>
                  <a:pt x="6720" y="12481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1755068" y="3554547"/>
            <a:ext cx="935004" cy="51831"/>
          </a:xfrm>
          <a:custGeom>
            <a:avLst/>
            <a:gdLst/>
            <a:ahLst/>
            <a:cxnLst/>
            <a:rect l="l" t="t" r="r" b="b"/>
            <a:pathLst>
              <a:path w="935004" h="51831">
                <a:moveTo>
                  <a:pt x="933084" y="42230"/>
                </a:moveTo>
                <a:lnTo>
                  <a:pt x="930203" y="41269"/>
                </a:lnTo>
                <a:lnTo>
                  <a:pt x="798697" y="10546"/>
                </a:lnTo>
                <a:lnTo>
                  <a:pt x="665256" y="10546"/>
                </a:lnTo>
                <a:lnTo>
                  <a:pt x="532775" y="3840"/>
                </a:lnTo>
                <a:lnTo>
                  <a:pt x="400309" y="0"/>
                </a:lnTo>
                <a:lnTo>
                  <a:pt x="268787" y="6720"/>
                </a:lnTo>
                <a:lnTo>
                  <a:pt x="136306" y="960"/>
                </a:lnTo>
                <a:lnTo>
                  <a:pt x="1920" y="960"/>
                </a:lnTo>
                <a:lnTo>
                  <a:pt x="0" y="3840"/>
                </a:lnTo>
                <a:lnTo>
                  <a:pt x="0" y="9601"/>
                </a:lnTo>
                <a:lnTo>
                  <a:pt x="1920" y="11521"/>
                </a:lnTo>
                <a:lnTo>
                  <a:pt x="136306" y="11521"/>
                </a:lnTo>
                <a:lnTo>
                  <a:pt x="268787" y="17266"/>
                </a:lnTo>
                <a:lnTo>
                  <a:pt x="400309" y="10546"/>
                </a:lnTo>
                <a:lnTo>
                  <a:pt x="531815" y="14386"/>
                </a:lnTo>
                <a:lnTo>
                  <a:pt x="665256" y="20162"/>
                </a:lnTo>
                <a:lnTo>
                  <a:pt x="796777" y="20162"/>
                </a:lnTo>
                <a:lnTo>
                  <a:pt x="795802" y="20162"/>
                </a:lnTo>
                <a:lnTo>
                  <a:pt x="928283" y="51831"/>
                </a:lnTo>
                <a:lnTo>
                  <a:pt x="931163" y="51831"/>
                </a:lnTo>
                <a:lnTo>
                  <a:pt x="933084" y="49910"/>
                </a:lnTo>
                <a:lnTo>
                  <a:pt x="934044" y="47990"/>
                </a:lnTo>
                <a:lnTo>
                  <a:pt x="935004" y="45110"/>
                </a:lnTo>
                <a:lnTo>
                  <a:pt x="933084" y="42230"/>
                </a:lnTo>
                <a:close/>
              </a:path>
            </a:pathLst>
          </a:custGeom>
          <a:solidFill>
            <a:srgbClr val="A5A5A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1755068" y="3616939"/>
            <a:ext cx="267827" cy="38404"/>
          </a:xfrm>
          <a:custGeom>
            <a:avLst/>
            <a:gdLst/>
            <a:ahLst/>
            <a:cxnLst/>
            <a:rect l="l" t="t" r="r" b="b"/>
            <a:pathLst>
              <a:path w="267827" h="38404">
                <a:moveTo>
                  <a:pt x="267827" y="32644"/>
                </a:moveTo>
                <a:lnTo>
                  <a:pt x="136306" y="9601"/>
                </a:lnTo>
                <a:lnTo>
                  <a:pt x="135420" y="9614"/>
                </a:lnTo>
                <a:lnTo>
                  <a:pt x="267827" y="32644"/>
                </a:lnTo>
                <a:close/>
              </a:path>
              <a:path w="267827" h="38404">
                <a:moveTo>
                  <a:pt x="135346" y="9601"/>
                </a:moveTo>
                <a:lnTo>
                  <a:pt x="136306" y="0"/>
                </a:lnTo>
                <a:lnTo>
                  <a:pt x="4800" y="960"/>
                </a:lnTo>
                <a:lnTo>
                  <a:pt x="135346" y="9601"/>
                </a:lnTo>
                <a:close/>
              </a:path>
              <a:path w="267827" h="38404">
                <a:moveTo>
                  <a:pt x="0" y="2880"/>
                </a:moveTo>
                <a:lnTo>
                  <a:pt x="0" y="8641"/>
                </a:lnTo>
                <a:lnTo>
                  <a:pt x="1920" y="11521"/>
                </a:lnTo>
                <a:lnTo>
                  <a:pt x="4800" y="11521"/>
                </a:lnTo>
                <a:lnTo>
                  <a:pt x="135420" y="9614"/>
                </a:lnTo>
                <a:lnTo>
                  <a:pt x="136306" y="9601"/>
                </a:lnTo>
                <a:lnTo>
                  <a:pt x="267827" y="32644"/>
                </a:lnTo>
                <a:lnTo>
                  <a:pt x="268787" y="32644"/>
                </a:lnTo>
                <a:lnTo>
                  <a:pt x="531815" y="38404"/>
                </a:lnTo>
                <a:lnTo>
                  <a:pt x="665256" y="38404"/>
                </a:lnTo>
                <a:lnTo>
                  <a:pt x="797737" y="37444"/>
                </a:lnTo>
                <a:lnTo>
                  <a:pt x="930203" y="22082"/>
                </a:lnTo>
                <a:lnTo>
                  <a:pt x="932124" y="21122"/>
                </a:lnTo>
                <a:lnTo>
                  <a:pt x="935004" y="18242"/>
                </a:lnTo>
                <a:lnTo>
                  <a:pt x="934044" y="16322"/>
                </a:lnTo>
                <a:lnTo>
                  <a:pt x="934044" y="13441"/>
                </a:lnTo>
                <a:lnTo>
                  <a:pt x="931163" y="10561"/>
                </a:lnTo>
                <a:lnTo>
                  <a:pt x="928283" y="11521"/>
                </a:lnTo>
                <a:lnTo>
                  <a:pt x="796777" y="26883"/>
                </a:lnTo>
                <a:lnTo>
                  <a:pt x="665256" y="27843"/>
                </a:lnTo>
                <a:lnTo>
                  <a:pt x="532775" y="27843"/>
                </a:lnTo>
                <a:lnTo>
                  <a:pt x="400309" y="24963"/>
                </a:lnTo>
                <a:lnTo>
                  <a:pt x="268787" y="23042"/>
                </a:lnTo>
                <a:lnTo>
                  <a:pt x="269748" y="23042"/>
                </a:lnTo>
                <a:lnTo>
                  <a:pt x="137281" y="0"/>
                </a:lnTo>
                <a:lnTo>
                  <a:pt x="136306" y="0"/>
                </a:lnTo>
                <a:lnTo>
                  <a:pt x="135346" y="9601"/>
                </a:lnTo>
                <a:lnTo>
                  <a:pt x="4800" y="960"/>
                </a:lnTo>
                <a:lnTo>
                  <a:pt x="1920" y="960"/>
                </a:lnTo>
                <a:lnTo>
                  <a:pt x="0" y="2880"/>
                </a:lnTo>
                <a:close/>
              </a:path>
            </a:pathLst>
          </a:custGeom>
          <a:solidFill>
            <a:srgbClr val="A5B6D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1754108" y="3513261"/>
            <a:ext cx="935964" cy="165110"/>
          </a:xfrm>
          <a:custGeom>
            <a:avLst/>
            <a:gdLst/>
            <a:ahLst/>
            <a:cxnLst/>
            <a:rect l="l" t="t" r="r" b="b"/>
            <a:pathLst>
              <a:path w="935964" h="165110">
                <a:moveTo>
                  <a:pt x="935964" y="25923"/>
                </a:moveTo>
                <a:lnTo>
                  <a:pt x="935004" y="24002"/>
                </a:lnTo>
                <a:lnTo>
                  <a:pt x="933084" y="21122"/>
                </a:lnTo>
                <a:lnTo>
                  <a:pt x="930203" y="20162"/>
                </a:lnTo>
                <a:lnTo>
                  <a:pt x="927323" y="21122"/>
                </a:lnTo>
                <a:lnTo>
                  <a:pt x="795817" y="92156"/>
                </a:lnTo>
                <a:lnTo>
                  <a:pt x="796762" y="92156"/>
                </a:lnTo>
                <a:lnTo>
                  <a:pt x="667176" y="126720"/>
                </a:lnTo>
                <a:lnTo>
                  <a:pt x="796762" y="92156"/>
                </a:lnTo>
                <a:lnTo>
                  <a:pt x="665913" y="126547"/>
                </a:lnTo>
                <a:lnTo>
                  <a:pt x="665256" y="126720"/>
                </a:lnTo>
                <a:lnTo>
                  <a:pt x="666216" y="136321"/>
                </a:lnTo>
                <a:lnTo>
                  <a:pt x="666216" y="137281"/>
                </a:lnTo>
                <a:lnTo>
                  <a:pt x="667176" y="136321"/>
                </a:lnTo>
                <a:lnTo>
                  <a:pt x="799658" y="101757"/>
                </a:lnTo>
                <a:lnTo>
                  <a:pt x="800602" y="101757"/>
                </a:lnTo>
                <a:lnTo>
                  <a:pt x="932124" y="30723"/>
                </a:lnTo>
                <a:lnTo>
                  <a:pt x="935004" y="28803"/>
                </a:lnTo>
                <a:lnTo>
                  <a:pt x="935964" y="25923"/>
                </a:lnTo>
                <a:close/>
              </a:path>
              <a:path w="935964" h="165110">
                <a:moveTo>
                  <a:pt x="273588" y="8641"/>
                </a:moveTo>
                <a:lnTo>
                  <a:pt x="404149" y="68168"/>
                </a:lnTo>
                <a:lnTo>
                  <a:pt x="271668" y="960"/>
                </a:lnTo>
                <a:lnTo>
                  <a:pt x="269748" y="0"/>
                </a:lnTo>
                <a:lnTo>
                  <a:pt x="267827" y="0"/>
                </a:lnTo>
                <a:lnTo>
                  <a:pt x="265907" y="1920"/>
                </a:lnTo>
                <a:lnTo>
                  <a:pt x="266867" y="9601"/>
                </a:lnTo>
                <a:lnTo>
                  <a:pt x="273588" y="8641"/>
                </a:lnTo>
                <a:close/>
              </a:path>
              <a:path w="935964" h="165110">
                <a:moveTo>
                  <a:pt x="138242" y="146883"/>
                </a:moveTo>
                <a:lnTo>
                  <a:pt x="133426" y="138242"/>
                </a:lnTo>
                <a:lnTo>
                  <a:pt x="6720" y="165110"/>
                </a:lnTo>
                <a:lnTo>
                  <a:pt x="138242" y="146883"/>
                </a:lnTo>
                <a:close/>
              </a:path>
              <a:path w="935964" h="165110">
                <a:moveTo>
                  <a:pt x="137266" y="137281"/>
                </a:moveTo>
                <a:lnTo>
                  <a:pt x="265907" y="1920"/>
                </a:lnTo>
                <a:lnTo>
                  <a:pt x="133910" y="137744"/>
                </a:lnTo>
                <a:lnTo>
                  <a:pt x="137266" y="137281"/>
                </a:lnTo>
                <a:close/>
              </a:path>
              <a:path w="935964" h="165110">
                <a:moveTo>
                  <a:pt x="533735" y="108478"/>
                </a:moveTo>
                <a:lnTo>
                  <a:pt x="534695" y="108478"/>
                </a:lnTo>
                <a:lnTo>
                  <a:pt x="403189" y="67193"/>
                </a:lnTo>
                <a:lnTo>
                  <a:pt x="404149" y="68168"/>
                </a:lnTo>
                <a:lnTo>
                  <a:pt x="273588" y="8641"/>
                </a:lnTo>
                <a:lnTo>
                  <a:pt x="266867" y="9601"/>
                </a:lnTo>
                <a:lnTo>
                  <a:pt x="265907" y="1920"/>
                </a:lnTo>
                <a:lnTo>
                  <a:pt x="137266" y="137281"/>
                </a:lnTo>
                <a:lnTo>
                  <a:pt x="133910" y="137744"/>
                </a:lnTo>
                <a:lnTo>
                  <a:pt x="4800" y="155524"/>
                </a:lnTo>
                <a:lnTo>
                  <a:pt x="2880" y="155524"/>
                </a:lnTo>
                <a:lnTo>
                  <a:pt x="0" y="157429"/>
                </a:lnTo>
                <a:lnTo>
                  <a:pt x="960" y="161269"/>
                </a:lnTo>
                <a:lnTo>
                  <a:pt x="960" y="164150"/>
                </a:lnTo>
                <a:lnTo>
                  <a:pt x="3840" y="165110"/>
                </a:lnTo>
                <a:lnTo>
                  <a:pt x="6720" y="165110"/>
                </a:lnTo>
                <a:lnTo>
                  <a:pt x="133426" y="138242"/>
                </a:lnTo>
                <a:lnTo>
                  <a:pt x="138242" y="146883"/>
                </a:lnTo>
                <a:lnTo>
                  <a:pt x="141107" y="146883"/>
                </a:lnTo>
                <a:lnTo>
                  <a:pt x="141107" y="145922"/>
                </a:lnTo>
                <a:lnTo>
                  <a:pt x="270757" y="11574"/>
                </a:lnTo>
                <a:lnTo>
                  <a:pt x="399348" y="76794"/>
                </a:lnTo>
                <a:lnTo>
                  <a:pt x="400309" y="76794"/>
                </a:lnTo>
                <a:lnTo>
                  <a:pt x="531815" y="119039"/>
                </a:lnTo>
                <a:lnTo>
                  <a:pt x="532775" y="119039"/>
                </a:lnTo>
                <a:lnTo>
                  <a:pt x="666216" y="136321"/>
                </a:lnTo>
                <a:lnTo>
                  <a:pt x="665256" y="126720"/>
                </a:lnTo>
                <a:lnTo>
                  <a:pt x="665913" y="126547"/>
                </a:lnTo>
                <a:lnTo>
                  <a:pt x="533735" y="108478"/>
                </a:lnTo>
                <a:close/>
              </a:path>
            </a:pathLst>
          </a:custGeom>
          <a:solidFill>
            <a:srgbClr val="BFCAD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2610398" y="3129274"/>
            <a:ext cx="562538" cy="385907"/>
          </a:xfrm>
          <a:custGeom>
            <a:avLst/>
            <a:gdLst/>
            <a:ahLst/>
            <a:cxnLst/>
            <a:rect l="l" t="t" r="r" b="b"/>
            <a:pathLst>
              <a:path w="562538" h="385907">
                <a:moveTo>
                  <a:pt x="0" y="381106"/>
                </a:moveTo>
                <a:lnTo>
                  <a:pt x="0" y="383987"/>
                </a:lnTo>
                <a:lnTo>
                  <a:pt x="1920" y="385907"/>
                </a:lnTo>
                <a:lnTo>
                  <a:pt x="558698" y="385907"/>
                </a:lnTo>
                <a:lnTo>
                  <a:pt x="7680" y="381106"/>
                </a:lnTo>
                <a:lnTo>
                  <a:pt x="7680" y="7680"/>
                </a:lnTo>
                <a:lnTo>
                  <a:pt x="558698" y="7680"/>
                </a:lnTo>
                <a:lnTo>
                  <a:pt x="560618" y="385907"/>
                </a:lnTo>
                <a:lnTo>
                  <a:pt x="562538" y="383987"/>
                </a:lnTo>
                <a:lnTo>
                  <a:pt x="562538" y="1920"/>
                </a:lnTo>
                <a:lnTo>
                  <a:pt x="560618" y="0"/>
                </a:lnTo>
                <a:lnTo>
                  <a:pt x="558698" y="0"/>
                </a:lnTo>
                <a:lnTo>
                  <a:pt x="554873" y="3840"/>
                </a:lnTo>
                <a:lnTo>
                  <a:pt x="7680" y="3840"/>
                </a:lnTo>
                <a:lnTo>
                  <a:pt x="3840" y="7680"/>
                </a:lnTo>
                <a:lnTo>
                  <a:pt x="3840" y="378226"/>
                </a:lnTo>
                <a:lnTo>
                  <a:pt x="3840" y="0"/>
                </a:lnTo>
                <a:lnTo>
                  <a:pt x="1920" y="0"/>
                </a:lnTo>
                <a:lnTo>
                  <a:pt x="0" y="1920"/>
                </a:lnTo>
                <a:lnTo>
                  <a:pt x="0" y="381106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2618079" y="3136955"/>
            <a:ext cx="551017" cy="378226"/>
          </a:xfrm>
          <a:custGeom>
            <a:avLst/>
            <a:gdLst/>
            <a:ahLst/>
            <a:cxnLst/>
            <a:rect l="l" t="t" r="r" b="b"/>
            <a:pathLst>
              <a:path w="551017" h="378226">
                <a:moveTo>
                  <a:pt x="551017" y="0"/>
                </a:moveTo>
                <a:lnTo>
                  <a:pt x="547192" y="0"/>
                </a:lnTo>
                <a:lnTo>
                  <a:pt x="547192" y="370545"/>
                </a:lnTo>
                <a:lnTo>
                  <a:pt x="0" y="370545"/>
                </a:lnTo>
                <a:lnTo>
                  <a:pt x="0" y="373425"/>
                </a:lnTo>
                <a:lnTo>
                  <a:pt x="551017" y="378226"/>
                </a:lnTo>
                <a:lnTo>
                  <a:pt x="547192" y="373425"/>
                </a:lnTo>
                <a:lnTo>
                  <a:pt x="551017" y="370545"/>
                </a:lnTo>
                <a:lnTo>
                  <a:pt x="551017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2614239" y="3129274"/>
            <a:ext cx="554857" cy="378226"/>
          </a:xfrm>
          <a:custGeom>
            <a:avLst/>
            <a:gdLst/>
            <a:ahLst/>
            <a:cxnLst/>
            <a:rect l="l" t="t" r="r" b="b"/>
            <a:pathLst>
              <a:path w="554857" h="378226">
                <a:moveTo>
                  <a:pt x="0" y="378226"/>
                </a:moveTo>
                <a:lnTo>
                  <a:pt x="0" y="7680"/>
                </a:lnTo>
                <a:lnTo>
                  <a:pt x="3840" y="3840"/>
                </a:lnTo>
                <a:lnTo>
                  <a:pt x="551032" y="3840"/>
                </a:lnTo>
                <a:lnTo>
                  <a:pt x="554857" y="0"/>
                </a:lnTo>
                <a:lnTo>
                  <a:pt x="0" y="0"/>
                </a:lnTo>
                <a:lnTo>
                  <a:pt x="0" y="378226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2780309" y="3189762"/>
            <a:ext cx="103677" cy="102702"/>
          </a:xfrm>
          <a:custGeom>
            <a:avLst/>
            <a:gdLst/>
            <a:ahLst/>
            <a:cxnLst/>
            <a:rect l="l" t="t" r="r" b="b"/>
            <a:pathLst>
              <a:path w="103677" h="102702">
                <a:moveTo>
                  <a:pt x="38404" y="81579"/>
                </a:moveTo>
                <a:lnTo>
                  <a:pt x="37444" y="75834"/>
                </a:lnTo>
                <a:lnTo>
                  <a:pt x="37444" y="8625"/>
                </a:lnTo>
                <a:lnTo>
                  <a:pt x="38404" y="7665"/>
                </a:lnTo>
                <a:lnTo>
                  <a:pt x="38404" y="5745"/>
                </a:lnTo>
                <a:lnTo>
                  <a:pt x="40325" y="4785"/>
                </a:lnTo>
                <a:lnTo>
                  <a:pt x="41285" y="3840"/>
                </a:lnTo>
                <a:lnTo>
                  <a:pt x="43205" y="2865"/>
                </a:lnTo>
                <a:lnTo>
                  <a:pt x="51846" y="2865"/>
                </a:lnTo>
                <a:lnTo>
                  <a:pt x="51846" y="0"/>
                </a:lnTo>
                <a:lnTo>
                  <a:pt x="0" y="0"/>
                </a:lnTo>
                <a:lnTo>
                  <a:pt x="0" y="2865"/>
                </a:lnTo>
                <a:lnTo>
                  <a:pt x="7680" y="2865"/>
                </a:lnTo>
                <a:lnTo>
                  <a:pt x="8641" y="3840"/>
                </a:lnTo>
                <a:lnTo>
                  <a:pt x="10561" y="4785"/>
                </a:lnTo>
                <a:lnTo>
                  <a:pt x="11521" y="5745"/>
                </a:lnTo>
                <a:lnTo>
                  <a:pt x="12481" y="7665"/>
                </a:lnTo>
                <a:lnTo>
                  <a:pt x="12481" y="8625"/>
                </a:lnTo>
                <a:lnTo>
                  <a:pt x="13441" y="12466"/>
                </a:lnTo>
                <a:lnTo>
                  <a:pt x="13441" y="75834"/>
                </a:lnTo>
                <a:lnTo>
                  <a:pt x="14401" y="82555"/>
                </a:lnTo>
                <a:lnTo>
                  <a:pt x="17282" y="87355"/>
                </a:lnTo>
                <a:lnTo>
                  <a:pt x="20162" y="92141"/>
                </a:lnTo>
                <a:lnTo>
                  <a:pt x="24003" y="95981"/>
                </a:lnTo>
                <a:lnTo>
                  <a:pt x="30723" y="98861"/>
                </a:lnTo>
                <a:lnTo>
                  <a:pt x="35524" y="101757"/>
                </a:lnTo>
                <a:lnTo>
                  <a:pt x="42245" y="102702"/>
                </a:lnTo>
                <a:lnTo>
                  <a:pt x="51420" y="102700"/>
                </a:lnTo>
                <a:lnTo>
                  <a:pt x="65012" y="101086"/>
                </a:lnTo>
                <a:lnTo>
                  <a:pt x="75834" y="95981"/>
                </a:lnTo>
                <a:lnTo>
                  <a:pt x="81594" y="91196"/>
                </a:lnTo>
                <a:lnTo>
                  <a:pt x="85435" y="86395"/>
                </a:lnTo>
                <a:lnTo>
                  <a:pt x="86395" y="81579"/>
                </a:lnTo>
                <a:lnTo>
                  <a:pt x="88315" y="76794"/>
                </a:lnTo>
                <a:lnTo>
                  <a:pt x="89275" y="68153"/>
                </a:lnTo>
                <a:lnTo>
                  <a:pt x="89275" y="11506"/>
                </a:lnTo>
                <a:lnTo>
                  <a:pt x="90236" y="9585"/>
                </a:lnTo>
                <a:lnTo>
                  <a:pt x="91211" y="7665"/>
                </a:lnTo>
                <a:lnTo>
                  <a:pt x="92156" y="5745"/>
                </a:lnTo>
                <a:lnTo>
                  <a:pt x="94076" y="4785"/>
                </a:lnTo>
                <a:lnTo>
                  <a:pt x="95996" y="3840"/>
                </a:lnTo>
                <a:lnTo>
                  <a:pt x="98877" y="2865"/>
                </a:lnTo>
                <a:lnTo>
                  <a:pt x="103677" y="2865"/>
                </a:lnTo>
                <a:lnTo>
                  <a:pt x="103677" y="0"/>
                </a:lnTo>
                <a:lnTo>
                  <a:pt x="69128" y="0"/>
                </a:lnTo>
                <a:lnTo>
                  <a:pt x="69128" y="2865"/>
                </a:lnTo>
                <a:lnTo>
                  <a:pt x="72969" y="2865"/>
                </a:lnTo>
                <a:lnTo>
                  <a:pt x="75834" y="3840"/>
                </a:lnTo>
                <a:lnTo>
                  <a:pt x="77769" y="4785"/>
                </a:lnTo>
                <a:lnTo>
                  <a:pt x="79674" y="5745"/>
                </a:lnTo>
                <a:lnTo>
                  <a:pt x="80650" y="6705"/>
                </a:lnTo>
                <a:lnTo>
                  <a:pt x="81594" y="8625"/>
                </a:lnTo>
                <a:lnTo>
                  <a:pt x="82555" y="10546"/>
                </a:lnTo>
                <a:lnTo>
                  <a:pt x="82555" y="70073"/>
                </a:lnTo>
                <a:lnTo>
                  <a:pt x="81594" y="76794"/>
                </a:lnTo>
                <a:lnTo>
                  <a:pt x="79674" y="81579"/>
                </a:lnTo>
                <a:lnTo>
                  <a:pt x="77769" y="85420"/>
                </a:lnTo>
                <a:lnTo>
                  <a:pt x="75834" y="89260"/>
                </a:lnTo>
                <a:lnTo>
                  <a:pt x="71993" y="91196"/>
                </a:lnTo>
                <a:lnTo>
                  <a:pt x="68153" y="94076"/>
                </a:lnTo>
                <a:lnTo>
                  <a:pt x="63367" y="95021"/>
                </a:lnTo>
                <a:lnTo>
                  <a:pt x="52806" y="95021"/>
                </a:lnTo>
                <a:lnTo>
                  <a:pt x="48966" y="94076"/>
                </a:lnTo>
                <a:lnTo>
                  <a:pt x="46085" y="92141"/>
                </a:lnTo>
                <a:lnTo>
                  <a:pt x="43205" y="90236"/>
                </a:lnTo>
                <a:lnTo>
                  <a:pt x="40325" y="87355"/>
                </a:lnTo>
                <a:lnTo>
                  <a:pt x="39364" y="84475"/>
                </a:lnTo>
                <a:lnTo>
                  <a:pt x="38404" y="81579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2893588" y="3187827"/>
            <a:ext cx="70073" cy="104637"/>
          </a:xfrm>
          <a:custGeom>
            <a:avLst/>
            <a:gdLst/>
            <a:ahLst/>
            <a:cxnLst/>
            <a:rect l="l" t="t" r="r" b="b"/>
            <a:pathLst>
              <a:path w="70073" h="104637">
                <a:moveTo>
                  <a:pt x="2880" y="104637"/>
                </a:moveTo>
                <a:lnTo>
                  <a:pt x="3840" y="102717"/>
                </a:lnTo>
                <a:lnTo>
                  <a:pt x="4800" y="100797"/>
                </a:lnTo>
                <a:lnTo>
                  <a:pt x="5760" y="99852"/>
                </a:lnTo>
                <a:lnTo>
                  <a:pt x="7680" y="98877"/>
                </a:lnTo>
                <a:lnTo>
                  <a:pt x="13441" y="98877"/>
                </a:lnTo>
                <a:lnTo>
                  <a:pt x="16322" y="99852"/>
                </a:lnTo>
                <a:lnTo>
                  <a:pt x="20162" y="101757"/>
                </a:lnTo>
                <a:lnTo>
                  <a:pt x="24002" y="102717"/>
                </a:lnTo>
                <a:lnTo>
                  <a:pt x="26883" y="103692"/>
                </a:lnTo>
                <a:lnTo>
                  <a:pt x="29763" y="104637"/>
                </a:lnTo>
                <a:lnTo>
                  <a:pt x="35524" y="104637"/>
                </a:lnTo>
                <a:lnTo>
                  <a:pt x="50050" y="102118"/>
                </a:lnTo>
                <a:lnTo>
                  <a:pt x="60472" y="95036"/>
                </a:lnTo>
                <a:lnTo>
                  <a:pt x="67193" y="89291"/>
                </a:lnTo>
                <a:lnTo>
                  <a:pt x="70073" y="82570"/>
                </a:lnTo>
                <a:lnTo>
                  <a:pt x="70073" y="67208"/>
                </a:lnTo>
                <a:lnTo>
                  <a:pt x="68153" y="61447"/>
                </a:lnTo>
                <a:lnTo>
                  <a:pt x="64312" y="56647"/>
                </a:lnTo>
                <a:lnTo>
                  <a:pt x="62658" y="54535"/>
                </a:lnTo>
                <a:lnTo>
                  <a:pt x="53631" y="47498"/>
                </a:lnTo>
                <a:lnTo>
                  <a:pt x="40325" y="40325"/>
                </a:lnTo>
                <a:lnTo>
                  <a:pt x="31683" y="35524"/>
                </a:lnTo>
                <a:lnTo>
                  <a:pt x="26883" y="32644"/>
                </a:lnTo>
                <a:lnTo>
                  <a:pt x="24002" y="31683"/>
                </a:lnTo>
                <a:lnTo>
                  <a:pt x="21122" y="28803"/>
                </a:lnTo>
                <a:lnTo>
                  <a:pt x="19202" y="26883"/>
                </a:lnTo>
                <a:lnTo>
                  <a:pt x="17282" y="24963"/>
                </a:lnTo>
                <a:lnTo>
                  <a:pt x="16322" y="23042"/>
                </a:lnTo>
                <a:lnTo>
                  <a:pt x="16322" y="15361"/>
                </a:lnTo>
                <a:lnTo>
                  <a:pt x="17282" y="12481"/>
                </a:lnTo>
                <a:lnTo>
                  <a:pt x="20162" y="9601"/>
                </a:lnTo>
                <a:lnTo>
                  <a:pt x="23042" y="6720"/>
                </a:lnTo>
                <a:lnTo>
                  <a:pt x="26883" y="5775"/>
                </a:lnTo>
                <a:lnTo>
                  <a:pt x="38404" y="5775"/>
                </a:lnTo>
                <a:lnTo>
                  <a:pt x="45125" y="7680"/>
                </a:lnTo>
                <a:lnTo>
                  <a:pt x="50886" y="13441"/>
                </a:lnTo>
                <a:lnTo>
                  <a:pt x="55671" y="18242"/>
                </a:lnTo>
                <a:lnTo>
                  <a:pt x="59512" y="24963"/>
                </a:lnTo>
                <a:lnTo>
                  <a:pt x="61447" y="33604"/>
                </a:lnTo>
                <a:lnTo>
                  <a:pt x="64312" y="33604"/>
                </a:lnTo>
                <a:lnTo>
                  <a:pt x="63352" y="0"/>
                </a:lnTo>
                <a:lnTo>
                  <a:pt x="61447" y="0"/>
                </a:lnTo>
                <a:lnTo>
                  <a:pt x="60472" y="2880"/>
                </a:lnTo>
                <a:lnTo>
                  <a:pt x="59512" y="4800"/>
                </a:lnTo>
                <a:lnTo>
                  <a:pt x="58567" y="5775"/>
                </a:lnTo>
                <a:lnTo>
                  <a:pt x="58567" y="6720"/>
                </a:lnTo>
                <a:lnTo>
                  <a:pt x="54726" y="6720"/>
                </a:lnTo>
                <a:lnTo>
                  <a:pt x="51846" y="5775"/>
                </a:lnTo>
                <a:lnTo>
                  <a:pt x="48950" y="4800"/>
                </a:lnTo>
                <a:lnTo>
                  <a:pt x="45125" y="2880"/>
                </a:lnTo>
                <a:lnTo>
                  <a:pt x="43205" y="1935"/>
                </a:lnTo>
                <a:lnTo>
                  <a:pt x="40325" y="960"/>
                </a:lnTo>
                <a:lnTo>
                  <a:pt x="37444" y="0"/>
                </a:lnTo>
                <a:lnTo>
                  <a:pt x="22082" y="0"/>
                </a:lnTo>
                <a:lnTo>
                  <a:pt x="14401" y="2880"/>
                </a:lnTo>
                <a:lnTo>
                  <a:pt x="8641" y="8641"/>
                </a:lnTo>
                <a:lnTo>
                  <a:pt x="2880" y="13441"/>
                </a:lnTo>
                <a:lnTo>
                  <a:pt x="0" y="21122"/>
                </a:lnTo>
                <a:lnTo>
                  <a:pt x="0" y="33604"/>
                </a:lnTo>
                <a:lnTo>
                  <a:pt x="960" y="37444"/>
                </a:lnTo>
                <a:lnTo>
                  <a:pt x="2880" y="41285"/>
                </a:lnTo>
                <a:lnTo>
                  <a:pt x="5760" y="45125"/>
                </a:lnTo>
                <a:lnTo>
                  <a:pt x="8641" y="48966"/>
                </a:lnTo>
                <a:lnTo>
                  <a:pt x="12481" y="51846"/>
                </a:lnTo>
                <a:lnTo>
                  <a:pt x="16322" y="54726"/>
                </a:lnTo>
                <a:lnTo>
                  <a:pt x="23042" y="58567"/>
                </a:lnTo>
                <a:lnTo>
                  <a:pt x="31683" y="63367"/>
                </a:lnTo>
                <a:lnTo>
                  <a:pt x="38404" y="66248"/>
                </a:lnTo>
                <a:lnTo>
                  <a:pt x="43205" y="69128"/>
                </a:lnTo>
                <a:lnTo>
                  <a:pt x="46085" y="71048"/>
                </a:lnTo>
                <a:lnTo>
                  <a:pt x="48006" y="72969"/>
                </a:lnTo>
                <a:lnTo>
                  <a:pt x="49926" y="74889"/>
                </a:lnTo>
                <a:lnTo>
                  <a:pt x="51846" y="77769"/>
                </a:lnTo>
                <a:lnTo>
                  <a:pt x="52791" y="79689"/>
                </a:lnTo>
                <a:lnTo>
                  <a:pt x="53766" y="81610"/>
                </a:lnTo>
                <a:lnTo>
                  <a:pt x="53766" y="88331"/>
                </a:lnTo>
                <a:lnTo>
                  <a:pt x="51846" y="92171"/>
                </a:lnTo>
                <a:lnTo>
                  <a:pt x="48006" y="95036"/>
                </a:lnTo>
                <a:lnTo>
                  <a:pt x="45125" y="97917"/>
                </a:lnTo>
                <a:lnTo>
                  <a:pt x="40325" y="98877"/>
                </a:lnTo>
                <a:lnTo>
                  <a:pt x="27843" y="98877"/>
                </a:lnTo>
                <a:lnTo>
                  <a:pt x="21122" y="96956"/>
                </a:lnTo>
                <a:lnTo>
                  <a:pt x="15361" y="91196"/>
                </a:lnTo>
                <a:lnTo>
                  <a:pt x="13626" y="89585"/>
                </a:lnTo>
                <a:lnTo>
                  <a:pt x="6787" y="79386"/>
                </a:lnTo>
                <a:lnTo>
                  <a:pt x="2880" y="66248"/>
                </a:lnTo>
                <a:lnTo>
                  <a:pt x="0" y="66248"/>
                </a:lnTo>
                <a:lnTo>
                  <a:pt x="0" y="104637"/>
                </a:lnTo>
                <a:lnTo>
                  <a:pt x="2880" y="104637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2974223" y="3267516"/>
            <a:ext cx="27843" cy="48950"/>
          </a:xfrm>
          <a:custGeom>
            <a:avLst/>
            <a:gdLst/>
            <a:ahLst/>
            <a:cxnLst/>
            <a:rect l="l" t="t" r="r" b="b"/>
            <a:pathLst>
              <a:path w="27843" h="48950">
                <a:moveTo>
                  <a:pt x="17282" y="32628"/>
                </a:moveTo>
                <a:lnTo>
                  <a:pt x="15361" y="36469"/>
                </a:lnTo>
                <a:lnTo>
                  <a:pt x="12481" y="40309"/>
                </a:lnTo>
                <a:lnTo>
                  <a:pt x="8641" y="43190"/>
                </a:lnTo>
                <a:lnTo>
                  <a:pt x="2880" y="46070"/>
                </a:lnTo>
                <a:lnTo>
                  <a:pt x="2880" y="48950"/>
                </a:lnTo>
                <a:lnTo>
                  <a:pt x="11521" y="46070"/>
                </a:lnTo>
                <a:lnTo>
                  <a:pt x="17282" y="42230"/>
                </a:lnTo>
                <a:lnTo>
                  <a:pt x="22082" y="36469"/>
                </a:lnTo>
                <a:lnTo>
                  <a:pt x="25923" y="31668"/>
                </a:lnTo>
                <a:lnTo>
                  <a:pt x="27843" y="24947"/>
                </a:lnTo>
                <a:lnTo>
                  <a:pt x="27843" y="12481"/>
                </a:lnTo>
                <a:lnTo>
                  <a:pt x="26883" y="7665"/>
                </a:lnTo>
                <a:lnTo>
                  <a:pt x="24003" y="4800"/>
                </a:lnTo>
                <a:lnTo>
                  <a:pt x="20162" y="960"/>
                </a:lnTo>
                <a:lnTo>
                  <a:pt x="17282" y="0"/>
                </a:lnTo>
                <a:lnTo>
                  <a:pt x="9601" y="0"/>
                </a:lnTo>
                <a:lnTo>
                  <a:pt x="5760" y="960"/>
                </a:lnTo>
                <a:lnTo>
                  <a:pt x="3840" y="3825"/>
                </a:lnTo>
                <a:lnTo>
                  <a:pt x="960" y="5760"/>
                </a:lnTo>
                <a:lnTo>
                  <a:pt x="0" y="8641"/>
                </a:lnTo>
                <a:lnTo>
                  <a:pt x="0" y="15346"/>
                </a:lnTo>
                <a:lnTo>
                  <a:pt x="960" y="18227"/>
                </a:lnTo>
                <a:lnTo>
                  <a:pt x="2880" y="20162"/>
                </a:lnTo>
                <a:lnTo>
                  <a:pt x="5760" y="22067"/>
                </a:lnTo>
                <a:lnTo>
                  <a:pt x="7680" y="23027"/>
                </a:lnTo>
                <a:lnTo>
                  <a:pt x="14401" y="23027"/>
                </a:lnTo>
                <a:lnTo>
                  <a:pt x="16322" y="22067"/>
                </a:lnTo>
                <a:lnTo>
                  <a:pt x="18242" y="22067"/>
                </a:lnTo>
                <a:lnTo>
                  <a:pt x="19202" y="23027"/>
                </a:lnTo>
                <a:lnTo>
                  <a:pt x="19202" y="27828"/>
                </a:lnTo>
                <a:lnTo>
                  <a:pt x="17282" y="32628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2647843" y="3362553"/>
            <a:ext cx="72953" cy="102717"/>
          </a:xfrm>
          <a:custGeom>
            <a:avLst/>
            <a:gdLst/>
            <a:ahLst/>
            <a:cxnLst/>
            <a:rect l="l" t="t" r="r" b="b"/>
            <a:pathLst>
              <a:path w="72953" h="102717">
                <a:moveTo>
                  <a:pt x="2880" y="91196"/>
                </a:moveTo>
                <a:lnTo>
                  <a:pt x="7665" y="95996"/>
                </a:lnTo>
                <a:lnTo>
                  <a:pt x="12466" y="100797"/>
                </a:lnTo>
                <a:lnTo>
                  <a:pt x="19187" y="102717"/>
                </a:lnTo>
                <a:lnTo>
                  <a:pt x="34549" y="102717"/>
                </a:lnTo>
                <a:lnTo>
                  <a:pt x="41269" y="100797"/>
                </a:lnTo>
                <a:lnTo>
                  <a:pt x="46070" y="97916"/>
                </a:lnTo>
                <a:lnTo>
                  <a:pt x="50871" y="95036"/>
                </a:lnTo>
                <a:lnTo>
                  <a:pt x="53751" y="92156"/>
                </a:lnTo>
                <a:lnTo>
                  <a:pt x="55671" y="87355"/>
                </a:lnTo>
                <a:lnTo>
                  <a:pt x="57591" y="82555"/>
                </a:lnTo>
                <a:lnTo>
                  <a:pt x="58552" y="75834"/>
                </a:lnTo>
                <a:lnTo>
                  <a:pt x="58552" y="12481"/>
                </a:lnTo>
                <a:lnTo>
                  <a:pt x="59512" y="9601"/>
                </a:lnTo>
                <a:lnTo>
                  <a:pt x="59512" y="8641"/>
                </a:lnTo>
                <a:lnTo>
                  <a:pt x="60472" y="6705"/>
                </a:lnTo>
                <a:lnTo>
                  <a:pt x="61432" y="5760"/>
                </a:lnTo>
                <a:lnTo>
                  <a:pt x="62392" y="4800"/>
                </a:lnTo>
                <a:lnTo>
                  <a:pt x="64312" y="3840"/>
                </a:lnTo>
                <a:lnTo>
                  <a:pt x="67193" y="2880"/>
                </a:lnTo>
                <a:lnTo>
                  <a:pt x="72953" y="2880"/>
                </a:lnTo>
                <a:lnTo>
                  <a:pt x="72953" y="0"/>
                </a:lnTo>
                <a:lnTo>
                  <a:pt x="20147" y="0"/>
                </a:lnTo>
                <a:lnTo>
                  <a:pt x="20147" y="2880"/>
                </a:lnTo>
                <a:lnTo>
                  <a:pt x="26868" y="2880"/>
                </a:lnTo>
                <a:lnTo>
                  <a:pt x="28788" y="3840"/>
                </a:lnTo>
                <a:lnTo>
                  <a:pt x="30708" y="4800"/>
                </a:lnTo>
                <a:lnTo>
                  <a:pt x="32628" y="5760"/>
                </a:lnTo>
                <a:lnTo>
                  <a:pt x="33588" y="6705"/>
                </a:lnTo>
                <a:lnTo>
                  <a:pt x="33588" y="7680"/>
                </a:lnTo>
                <a:lnTo>
                  <a:pt x="34549" y="9601"/>
                </a:lnTo>
                <a:lnTo>
                  <a:pt x="34549" y="87355"/>
                </a:lnTo>
                <a:lnTo>
                  <a:pt x="33588" y="90236"/>
                </a:lnTo>
                <a:lnTo>
                  <a:pt x="33588" y="92156"/>
                </a:lnTo>
                <a:lnTo>
                  <a:pt x="32628" y="94076"/>
                </a:lnTo>
                <a:lnTo>
                  <a:pt x="30708" y="95036"/>
                </a:lnTo>
                <a:lnTo>
                  <a:pt x="29748" y="95996"/>
                </a:lnTo>
                <a:lnTo>
                  <a:pt x="27843" y="96956"/>
                </a:lnTo>
                <a:lnTo>
                  <a:pt x="23027" y="96956"/>
                </a:lnTo>
                <a:lnTo>
                  <a:pt x="20147" y="95996"/>
                </a:lnTo>
                <a:lnTo>
                  <a:pt x="18227" y="95036"/>
                </a:lnTo>
                <a:lnTo>
                  <a:pt x="17282" y="94076"/>
                </a:lnTo>
                <a:lnTo>
                  <a:pt x="16306" y="92156"/>
                </a:lnTo>
                <a:lnTo>
                  <a:pt x="16306" y="90236"/>
                </a:lnTo>
                <a:lnTo>
                  <a:pt x="17282" y="89275"/>
                </a:lnTo>
                <a:lnTo>
                  <a:pt x="18227" y="87355"/>
                </a:lnTo>
                <a:lnTo>
                  <a:pt x="20147" y="85435"/>
                </a:lnTo>
                <a:lnTo>
                  <a:pt x="21122" y="83515"/>
                </a:lnTo>
                <a:lnTo>
                  <a:pt x="21122" y="76794"/>
                </a:lnTo>
                <a:lnTo>
                  <a:pt x="20147" y="74874"/>
                </a:lnTo>
                <a:lnTo>
                  <a:pt x="18227" y="72953"/>
                </a:lnTo>
                <a:lnTo>
                  <a:pt x="16306" y="71033"/>
                </a:lnTo>
                <a:lnTo>
                  <a:pt x="13441" y="70073"/>
                </a:lnTo>
                <a:lnTo>
                  <a:pt x="7665" y="70073"/>
                </a:lnTo>
                <a:lnTo>
                  <a:pt x="4785" y="71033"/>
                </a:lnTo>
                <a:lnTo>
                  <a:pt x="2880" y="72953"/>
                </a:lnTo>
                <a:lnTo>
                  <a:pt x="944" y="74874"/>
                </a:lnTo>
                <a:lnTo>
                  <a:pt x="0" y="77754"/>
                </a:lnTo>
                <a:lnTo>
                  <a:pt x="0" y="86395"/>
                </a:lnTo>
                <a:lnTo>
                  <a:pt x="2880" y="91196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2754386" y="3392302"/>
            <a:ext cx="45125" cy="72969"/>
          </a:xfrm>
          <a:custGeom>
            <a:avLst/>
            <a:gdLst/>
            <a:ahLst/>
            <a:cxnLst/>
            <a:rect l="l" t="t" r="r" b="b"/>
            <a:pathLst>
              <a:path w="45125" h="72969">
                <a:moveTo>
                  <a:pt x="4815" y="69128"/>
                </a:moveTo>
                <a:lnTo>
                  <a:pt x="7680" y="70088"/>
                </a:lnTo>
                <a:lnTo>
                  <a:pt x="10561" y="72008"/>
                </a:lnTo>
                <a:lnTo>
                  <a:pt x="14401" y="72969"/>
                </a:lnTo>
                <a:lnTo>
                  <a:pt x="23042" y="72969"/>
                </a:lnTo>
                <a:lnTo>
                  <a:pt x="27843" y="71048"/>
                </a:lnTo>
                <a:lnTo>
                  <a:pt x="32644" y="68168"/>
                </a:lnTo>
                <a:lnTo>
                  <a:pt x="36484" y="65288"/>
                </a:lnTo>
                <a:lnTo>
                  <a:pt x="39364" y="60487"/>
                </a:lnTo>
                <a:lnTo>
                  <a:pt x="42245" y="54726"/>
                </a:lnTo>
                <a:lnTo>
                  <a:pt x="44165" y="48966"/>
                </a:lnTo>
                <a:lnTo>
                  <a:pt x="45125" y="43205"/>
                </a:lnTo>
                <a:lnTo>
                  <a:pt x="45125" y="29763"/>
                </a:lnTo>
                <a:lnTo>
                  <a:pt x="44165" y="23042"/>
                </a:lnTo>
                <a:lnTo>
                  <a:pt x="42245" y="17282"/>
                </a:lnTo>
                <a:lnTo>
                  <a:pt x="40325" y="12481"/>
                </a:lnTo>
                <a:lnTo>
                  <a:pt x="36484" y="7680"/>
                </a:lnTo>
                <a:lnTo>
                  <a:pt x="32644" y="4800"/>
                </a:lnTo>
                <a:lnTo>
                  <a:pt x="28803" y="960"/>
                </a:lnTo>
                <a:lnTo>
                  <a:pt x="24002" y="0"/>
                </a:lnTo>
                <a:lnTo>
                  <a:pt x="14401" y="0"/>
                </a:lnTo>
                <a:lnTo>
                  <a:pt x="10561" y="960"/>
                </a:lnTo>
                <a:lnTo>
                  <a:pt x="6720" y="2880"/>
                </a:lnTo>
                <a:lnTo>
                  <a:pt x="4815" y="4800"/>
                </a:lnTo>
                <a:lnTo>
                  <a:pt x="1935" y="7680"/>
                </a:lnTo>
                <a:lnTo>
                  <a:pt x="2880" y="12481"/>
                </a:lnTo>
                <a:lnTo>
                  <a:pt x="6720" y="8641"/>
                </a:lnTo>
                <a:lnTo>
                  <a:pt x="15377" y="8641"/>
                </a:lnTo>
                <a:lnTo>
                  <a:pt x="17282" y="10561"/>
                </a:lnTo>
                <a:lnTo>
                  <a:pt x="19217" y="13441"/>
                </a:lnTo>
                <a:lnTo>
                  <a:pt x="22082" y="17282"/>
                </a:lnTo>
                <a:lnTo>
                  <a:pt x="24002" y="25923"/>
                </a:lnTo>
                <a:lnTo>
                  <a:pt x="24002" y="48966"/>
                </a:lnTo>
                <a:lnTo>
                  <a:pt x="22082" y="56647"/>
                </a:lnTo>
                <a:lnTo>
                  <a:pt x="20162" y="61447"/>
                </a:lnTo>
                <a:lnTo>
                  <a:pt x="18242" y="63367"/>
                </a:lnTo>
                <a:lnTo>
                  <a:pt x="16322" y="65288"/>
                </a:lnTo>
                <a:lnTo>
                  <a:pt x="8656" y="65288"/>
                </a:lnTo>
                <a:lnTo>
                  <a:pt x="3840" y="62407"/>
                </a:lnTo>
                <a:lnTo>
                  <a:pt x="0" y="56647"/>
                </a:lnTo>
                <a:lnTo>
                  <a:pt x="1935" y="67208"/>
                </a:lnTo>
                <a:lnTo>
                  <a:pt x="4815" y="69128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2724637" y="3394222"/>
            <a:ext cx="39349" cy="100797"/>
          </a:xfrm>
          <a:custGeom>
            <a:avLst/>
            <a:gdLst/>
            <a:ahLst/>
            <a:cxnLst/>
            <a:rect l="l" t="t" r="r" b="b"/>
            <a:pathLst>
              <a:path w="39349" h="100797">
                <a:moveTo>
                  <a:pt x="29748" y="0"/>
                </a:moveTo>
                <a:lnTo>
                  <a:pt x="0" y="0"/>
                </a:lnTo>
                <a:lnTo>
                  <a:pt x="0" y="2880"/>
                </a:lnTo>
                <a:lnTo>
                  <a:pt x="3840" y="2880"/>
                </a:lnTo>
                <a:lnTo>
                  <a:pt x="5760" y="3840"/>
                </a:lnTo>
                <a:lnTo>
                  <a:pt x="6720" y="4800"/>
                </a:lnTo>
                <a:lnTo>
                  <a:pt x="8641" y="5760"/>
                </a:lnTo>
                <a:lnTo>
                  <a:pt x="8641" y="95036"/>
                </a:lnTo>
                <a:lnTo>
                  <a:pt x="7680" y="95996"/>
                </a:lnTo>
                <a:lnTo>
                  <a:pt x="5760" y="96956"/>
                </a:lnTo>
                <a:lnTo>
                  <a:pt x="3840" y="97917"/>
                </a:lnTo>
                <a:lnTo>
                  <a:pt x="0" y="97917"/>
                </a:lnTo>
                <a:lnTo>
                  <a:pt x="0" y="100797"/>
                </a:lnTo>
                <a:lnTo>
                  <a:pt x="39349" y="100797"/>
                </a:lnTo>
                <a:lnTo>
                  <a:pt x="39349" y="97917"/>
                </a:lnTo>
                <a:lnTo>
                  <a:pt x="33588" y="97917"/>
                </a:lnTo>
                <a:lnTo>
                  <a:pt x="32628" y="96956"/>
                </a:lnTo>
                <a:lnTo>
                  <a:pt x="31683" y="96956"/>
                </a:lnTo>
                <a:lnTo>
                  <a:pt x="30723" y="95996"/>
                </a:lnTo>
                <a:lnTo>
                  <a:pt x="29748" y="95036"/>
                </a:lnTo>
                <a:lnTo>
                  <a:pt x="29748" y="61447"/>
                </a:lnTo>
                <a:lnTo>
                  <a:pt x="31683" y="65288"/>
                </a:lnTo>
                <a:lnTo>
                  <a:pt x="29748" y="54726"/>
                </a:lnTo>
                <a:lnTo>
                  <a:pt x="29748" y="17282"/>
                </a:lnTo>
                <a:lnTo>
                  <a:pt x="32628" y="10561"/>
                </a:lnTo>
                <a:lnTo>
                  <a:pt x="31683" y="5760"/>
                </a:lnTo>
                <a:lnTo>
                  <a:pt x="29748" y="8641"/>
                </a:lnTo>
                <a:lnTo>
                  <a:pt x="29748" y="0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2811033" y="3392302"/>
            <a:ext cx="74874" cy="71048"/>
          </a:xfrm>
          <a:custGeom>
            <a:avLst/>
            <a:gdLst/>
            <a:ahLst/>
            <a:cxnLst/>
            <a:rect l="l" t="t" r="r" b="b"/>
            <a:pathLst>
              <a:path w="74874" h="71048">
                <a:moveTo>
                  <a:pt x="35524" y="71048"/>
                </a:moveTo>
                <a:lnTo>
                  <a:pt x="35524" y="68168"/>
                </a:lnTo>
                <a:lnTo>
                  <a:pt x="32644" y="67208"/>
                </a:lnTo>
                <a:lnTo>
                  <a:pt x="30723" y="67208"/>
                </a:lnTo>
                <a:lnTo>
                  <a:pt x="29763" y="65288"/>
                </a:lnTo>
                <a:lnTo>
                  <a:pt x="28803" y="64328"/>
                </a:lnTo>
                <a:lnTo>
                  <a:pt x="28803" y="18242"/>
                </a:lnTo>
                <a:lnTo>
                  <a:pt x="31683" y="12481"/>
                </a:lnTo>
                <a:lnTo>
                  <a:pt x="36484" y="9601"/>
                </a:lnTo>
                <a:lnTo>
                  <a:pt x="42245" y="9601"/>
                </a:lnTo>
                <a:lnTo>
                  <a:pt x="44150" y="10561"/>
                </a:lnTo>
                <a:lnTo>
                  <a:pt x="45110" y="11521"/>
                </a:lnTo>
                <a:lnTo>
                  <a:pt x="45110" y="12481"/>
                </a:lnTo>
                <a:lnTo>
                  <a:pt x="46085" y="14401"/>
                </a:lnTo>
                <a:lnTo>
                  <a:pt x="46085" y="15361"/>
                </a:lnTo>
                <a:lnTo>
                  <a:pt x="47045" y="19202"/>
                </a:lnTo>
                <a:lnTo>
                  <a:pt x="47045" y="60487"/>
                </a:lnTo>
                <a:lnTo>
                  <a:pt x="46085" y="63367"/>
                </a:lnTo>
                <a:lnTo>
                  <a:pt x="45110" y="64328"/>
                </a:lnTo>
                <a:lnTo>
                  <a:pt x="44150" y="66248"/>
                </a:lnTo>
                <a:lnTo>
                  <a:pt x="42245" y="68168"/>
                </a:lnTo>
                <a:lnTo>
                  <a:pt x="40309" y="68168"/>
                </a:lnTo>
                <a:lnTo>
                  <a:pt x="40309" y="71048"/>
                </a:lnTo>
                <a:lnTo>
                  <a:pt x="74874" y="71048"/>
                </a:lnTo>
                <a:lnTo>
                  <a:pt x="74874" y="68168"/>
                </a:lnTo>
                <a:lnTo>
                  <a:pt x="71993" y="67208"/>
                </a:lnTo>
                <a:lnTo>
                  <a:pt x="70073" y="67208"/>
                </a:lnTo>
                <a:lnTo>
                  <a:pt x="69113" y="65288"/>
                </a:lnTo>
                <a:lnTo>
                  <a:pt x="68153" y="64328"/>
                </a:lnTo>
                <a:lnTo>
                  <a:pt x="67193" y="60487"/>
                </a:lnTo>
                <a:lnTo>
                  <a:pt x="67193" y="15361"/>
                </a:lnTo>
                <a:lnTo>
                  <a:pt x="66233" y="12481"/>
                </a:lnTo>
                <a:lnTo>
                  <a:pt x="65272" y="8641"/>
                </a:lnTo>
                <a:lnTo>
                  <a:pt x="63352" y="5760"/>
                </a:lnTo>
                <a:lnTo>
                  <a:pt x="60487" y="3840"/>
                </a:lnTo>
                <a:lnTo>
                  <a:pt x="57591" y="960"/>
                </a:lnTo>
                <a:lnTo>
                  <a:pt x="53766" y="0"/>
                </a:lnTo>
                <a:lnTo>
                  <a:pt x="45110" y="0"/>
                </a:lnTo>
                <a:lnTo>
                  <a:pt x="42245" y="960"/>
                </a:lnTo>
                <a:lnTo>
                  <a:pt x="38404" y="1920"/>
                </a:lnTo>
                <a:lnTo>
                  <a:pt x="35524" y="3840"/>
                </a:lnTo>
                <a:lnTo>
                  <a:pt x="31683" y="6720"/>
                </a:lnTo>
                <a:lnTo>
                  <a:pt x="28803" y="10561"/>
                </a:lnTo>
                <a:lnTo>
                  <a:pt x="28803" y="1920"/>
                </a:lnTo>
                <a:lnTo>
                  <a:pt x="0" y="1920"/>
                </a:lnTo>
                <a:lnTo>
                  <a:pt x="0" y="4800"/>
                </a:lnTo>
                <a:lnTo>
                  <a:pt x="3840" y="4800"/>
                </a:lnTo>
                <a:lnTo>
                  <a:pt x="5760" y="5760"/>
                </a:lnTo>
                <a:lnTo>
                  <a:pt x="6720" y="6720"/>
                </a:lnTo>
                <a:lnTo>
                  <a:pt x="7680" y="8641"/>
                </a:lnTo>
                <a:lnTo>
                  <a:pt x="7680" y="64328"/>
                </a:lnTo>
                <a:lnTo>
                  <a:pt x="6720" y="65288"/>
                </a:lnTo>
                <a:lnTo>
                  <a:pt x="4800" y="67208"/>
                </a:lnTo>
                <a:lnTo>
                  <a:pt x="2880" y="68168"/>
                </a:lnTo>
                <a:lnTo>
                  <a:pt x="0" y="68168"/>
                </a:lnTo>
                <a:lnTo>
                  <a:pt x="0" y="71048"/>
                </a:lnTo>
                <a:lnTo>
                  <a:pt x="35524" y="71048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2895508" y="3440308"/>
            <a:ext cx="27843" cy="48950"/>
          </a:xfrm>
          <a:custGeom>
            <a:avLst/>
            <a:gdLst/>
            <a:ahLst/>
            <a:cxnLst/>
            <a:rect l="l" t="t" r="r" b="b"/>
            <a:pathLst>
              <a:path w="27843" h="48950">
                <a:moveTo>
                  <a:pt x="17282" y="32644"/>
                </a:moveTo>
                <a:lnTo>
                  <a:pt x="15361" y="36484"/>
                </a:lnTo>
                <a:lnTo>
                  <a:pt x="12481" y="40309"/>
                </a:lnTo>
                <a:lnTo>
                  <a:pt x="8641" y="43205"/>
                </a:lnTo>
                <a:lnTo>
                  <a:pt x="2880" y="46070"/>
                </a:lnTo>
                <a:lnTo>
                  <a:pt x="2880" y="48950"/>
                </a:lnTo>
                <a:lnTo>
                  <a:pt x="11521" y="46070"/>
                </a:lnTo>
                <a:lnTo>
                  <a:pt x="17282" y="42230"/>
                </a:lnTo>
                <a:lnTo>
                  <a:pt x="22082" y="37429"/>
                </a:lnTo>
                <a:lnTo>
                  <a:pt x="25923" y="31683"/>
                </a:lnTo>
                <a:lnTo>
                  <a:pt x="27843" y="24963"/>
                </a:lnTo>
                <a:lnTo>
                  <a:pt x="27843" y="12481"/>
                </a:lnTo>
                <a:lnTo>
                  <a:pt x="26883" y="8641"/>
                </a:lnTo>
                <a:lnTo>
                  <a:pt x="24003" y="4800"/>
                </a:lnTo>
                <a:lnTo>
                  <a:pt x="20162" y="1920"/>
                </a:lnTo>
                <a:lnTo>
                  <a:pt x="17282" y="0"/>
                </a:lnTo>
                <a:lnTo>
                  <a:pt x="9601" y="0"/>
                </a:lnTo>
                <a:lnTo>
                  <a:pt x="5760" y="960"/>
                </a:lnTo>
                <a:lnTo>
                  <a:pt x="3840" y="3840"/>
                </a:lnTo>
                <a:lnTo>
                  <a:pt x="960" y="5760"/>
                </a:lnTo>
                <a:lnTo>
                  <a:pt x="0" y="8641"/>
                </a:lnTo>
                <a:lnTo>
                  <a:pt x="0" y="15361"/>
                </a:lnTo>
                <a:lnTo>
                  <a:pt x="960" y="18242"/>
                </a:lnTo>
                <a:lnTo>
                  <a:pt x="2880" y="20162"/>
                </a:lnTo>
                <a:lnTo>
                  <a:pt x="5760" y="22082"/>
                </a:lnTo>
                <a:lnTo>
                  <a:pt x="7680" y="24002"/>
                </a:lnTo>
                <a:lnTo>
                  <a:pt x="13441" y="24002"/>
                </a:lnTo>
                <a:lnTo>
                  <a:pt x="14401" y="23042"/>
                </a:lnTo>
                <a:lnTo>
                  <a:pt x="16322" y="22082"/>
                </a:lnTo>
                <a:lnTo>
                  <a:pt x="18242" y="22082"/>
                </a:lnTo>
                <a:lnTo>
                  <a:pt x="19202" y="23042"/>
                </a:lnTo>
                <a:lnTo>
                  <a:pt x="19202" y="28803"/>
                </a:lnTo>
                <a:lnTo>
                  <a:pt x="17282" y="32644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2931032" y="3362553"/>
            <a:ext cx="91196" cy="100797"/>
          </a:xfrm>
          <a:custGeom>
            <a:avLst/>
            <a:gdLst/>
            <a:ahLst/>
            <a:cxnLst/>
            <a:rect l="l" t="t" r="r" b="b"/>
            <a:pathLst>
              <a:path w="91196" h="100797">
                <a:moveTo>
                  <a:pt x="86395" y="77754"/>
                </a:moveTo>
                <a:lnTo>
                  <a:pt x="81594" y="84475"/>
                </a:lnTo>
                <a:lnTo>
                  <a:pt x="76794" y="88315"/>
                </a:lnTo>
                <a:lnTo>
                  <a:pt x="71033" y="93116"/>
                </a:lnTo>
                <a:lnTo>
                  <a:pt x="63352" y="95036"/>
                </a:lnTo>
                <a:lnTo>
                  <a:pt x="45110" y="95036"/>
                </a:lnTo>
                <a:lnTo>
                  <a:pt x="43190" y="94076"/>
                </a:lnTo>
                <a:lnTo>
                  <a:pt x="41269" y="94076"/>
                </a:lnTo>
                <a:lnTo>
                  <a:pt x="40309" y="93116"/>
                </a:lnTo>
                <a:lnTo>
                  <a:pt x="39349" y="92156"/>
                </a:lnTo>
                <a:lnTo>
                  <a:pt x="39349" y="90236"/>
                </a:lnTo>
                <a:lnTo>
                  <a:pt x="38404" y="89275"/>
                </a:lnTo>
                <a:lnTo>
                  <a:pt x="38404" y="52791"/>
                </a:lnTo>
                <a:lnTo>
                  <a:pt x="47030" y="52791"/>
                </a:lnTo>
                <a:lnTo>
                  <a:pt x="48950" y="54711"/>
                </a:lnTo>
                <a:lnTo>
                  <a:pt x="51831" y="55671"/>
                </a:lnTo>
                <a:lnTo>
                  <a:pt x="53751" y="57591"/>
                </a:lnTo>
                <a:lnTo>
                  <a:pt x="55671" y="61432"/>
                </a:lnTo>
                <a:lnTo>
                  <a:pt x="57591" y="65272"/>
                </a:lnTo>
                <a:lnTo>
                  <a:pt x="59512" y="70073"/>
                </a:lnTo>
                <a:lnTo>
                  <a:pt x="59512" y="75834"/>
                </a:lnTo>
                <a:lnTo>
                  <a:pt x="62392" y="75834"/>
                </a:lnTo>
                <a:lnTo>
                  <a:pt x="62392" y="23042"/>
                </a:lnTo>
                <a:lnTo>
                  <a:pt x="59512" y="23042"/>
                </a:lnTo>
                <a:lnTo>
                  <a:pt x="58552" y="30708"/>
                </a:lnTo>
                <a:lnTo>
                  <a:pt x="56631" y="36469"/>
                </a:lnTo>
                <a:lnTo>
                  <a:pt x="53751" y="41269"/>
                </a:lnTo>
                <a:lnTo>
                  <a:pt x="50871" y="45110"/>
                </a:lnTo>
                <a:lnTo>
                  <a:pt x="47030" y="47030"/>
                </a:lnTo>
                <a:lnTo>
                  <a:pt x="38404" y="47030"/>
                </a:lnTo>
                <a:lnTo>
                  <a:pt x="38404" y="5760"/>
                </a:lnTo>
                <a:lnTo>
                  <a:pt x="56631" y="5760"/>
                </a:lnTo>
                <a:lnTo>
                  <a:pt x="61432" y="6705"/>
                </a:lnTo>
                <a:lnTo>
                  <a:pt x="64312" y="7680"/>
                </a:lnTo>
                <a:lnTo>
                  <a:pt x="69113" y="8641"/>
                </a:lnTo>
                <a:lnTo>
                  <a:pt x="72953" y="11521"/>
                </a:lnTo>
                <a:lnTo>
                  <a:pt x="74874" y="14386"/>
                </a:lnTo>
                <a:lnTo>
                  <a:pt x="77754" y="17266"/>
                </a:lnTo>
                <a:lnTo>
                  <a:pt x="79674" y="23042"/>
                </a:lnTo>
                <a:lnTo>
                  <a:pt x="81594" y="29748"/>
                </a:lnTo>
                <a:lnTo>
                  <a:pt x="84475" y="29748"/>
                </a:lnTo>
                <a:lnTo>
                  <a:pt x="84475" y="0"/>
                </a:lnTo>
                <a:lnTo>
                  <a:pt x="0" y="0"/>
                </a:lnTo>
                <a:lnTo>
                  <a:pt x="0" y="2880"/>
                </a:lnTo>
                <a:lnTo>
                  <a:pt x="6720" y="2880"/>
                </a:lnTo>
                <a:lnTo>
                  <a:pt x="9601" y="3840"/>
                </a:lnTo>
                <a:lnTo>
                  <a:pt x="11506" y="4800"/>
                </a:lnTo>
                <a:lnTo>
                  <a:pt x="12481" y="5760"/>
                </a:lnTo>
                <a:lnTo>
                  <a:pt x="13441" y="7680"/>
                </a:lnTo>
                <a:lnTo>
                  <a:pt x="14401" y="9601"/>
                </a:lnTo>
                <a:lnTo>
                  <a:pt x="14401" y="91196"/>
                </a:lnTo>
                <a:lnTo>
                  <a:pt x="13441" y="92156"/>
                </a:lnTo>
                <a:lnTo>
                  <a:pt x="12481" y="94076"/>
                </a:lnTo>
                <a:lnTo>
                  <a:pt x="11506" y="95036"/>
                </a:lnTo>
                <a:lnTo>
                  <a:pt x="10561" y="95996"/>
                </a:lnTo>
                <a:lnTo>
                  <a:pt x="8641" y="96956"/>
                </a:lnTo>
                <a:lnTo>
                  <a:pt x="6720" y="97916"/>
                </a:lnTo>
                <a:lnTo>
                  <a:pt x="0" y="97916"/>
                </a:lnTo>
                <a:lnTo>
                  <a:pt x="0" y="100797"/>
                </a:lnTo>
                <a:lnTo>
                  <a:pt x="86395" y="100797"/>
                </a:lnTo>
                <a:lnTo>
                  <a:pt x="91196" y="69113"/>
                </a:lnTo>
                <a:lnTo>
                  <a:pt x="88315" y="69113"/>
                </a:lnTo>
                <a:lnTo>
                  <a:pt x="86395" y="77754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3032790" y="3362553"/>
            <a:ext cx="102717" cy="102717"/>
          </a:xfrm>
          <a:custGeom>
            <a:avLst/>
            <a:gdLst/>
            <a:ahLst/>
            <a:cxnLst/>
            <a:rect l="l" t="t" r="r" b="b"/>
            <a:pathLst>
              <a:path w="102717" h="102717">
                <a:moveTo>
                  <a:pt x="52791" y="95036"/>
                </a:moveTo>
                <a:lnTo>
                  <a:pt x="48950" y="94076"/>
                </a:lnTo>
                <a:lnTo>
                  <a:pt x="45110" y="92156"/>
                </a:lnTo>
                <a:lnTo>
                  <a:pt x="42230" y="90236"/>
                </a:lnTo>
                <a:lnTo>
                  <a:pt x="38389" y="85435"/>
                </a:lnTo>
                <a:lnTo>
                  <a:pt x="37429" y="82555"/>
                </a:lnTo>
                <a:lnTo>
                  <a:pt x="36469" y="75834"/>
                </a:lnTo>
                <a:lnTo>
                  <a:pt x="36469" y="12481"/>
                </a:lnTo>
                <a:lnTo>
                  <a:pt x="37429" y="9601"/>
                </a:lnTo>
                <a:lnTo>
                  <a:pt x="37429" y="7680"/>
                </a:lnTo>
                <a:lnTo>
                  <a:pt x="38389" y="6705"/>
                </a:lnTo>
                <a:lnTo>
                  <a:pt x="39349" y="4800"/>
                </a:lnTo>
                <a:lnTo>
                  <a:pt x="40309" y="4800"/>
                </a:lnTo>
                <a:lnTo>
                  <a:pt x="42230" y="3840"/>
                </a:lnTo>
                <a:lnTo>
                  <a:pt x="45110" y="2880"/>
                </a:lnTo>
                <a:lnTo>
                  <a:pt x="50871" y="2880"/>
                </a:lnTo>
                <a:lnTo>
                  <a:pt x="50871" y="0"/>
                </a:lnTo>
                <a:lnTo>
                  <a:pt x="0" y="0"/>
                </a:lnTo>
                <a:lnTo>
                  <a:pt x="0" y="2880"/>
                </a:lnTo>
                <a:lnTo>
                  <a:pt x="3840" y="2880"/>
                </a:lnTo>
                <a:lnTo>
                  <a:pt x="6720" y="3840"/>
                </a:lnTo>
                <a:lnTo>
                  <a:pt x="8641" y="4800"/>
                </a:lnTo>
                <a:lnTo>
                  <a:pt x="9601" y="4800"/>
                </a:lnTo>
                <a:lnTo>
                  <a:pt x="11506" y="6705"/>
                </a:lnTo>
                <a:lnTo>
                  <a:pt x="11506" y="7680"/>
                </a:lnTo>
                <a:lnTo>
                  <a:pt x="12481" y="9601"/>
                </a:lnTo>
                <a:lnTo>
                  <a:pt x="12481" y="75834"/>
                </a:lnTo>
                <a:lnTo>
                  <a:pt x="14386" y="82555"/>
                </a:lnTo>
                <a:lnTo>
                  <a:pt x="16322" y="87355"/>
                </a:lnTo>
                <a:lnTo>
                  <a:pt x="19187" y="92156"/>
                </a:lnTo>
                <a:lnTo>
                  <a:pt x="24003" y="95996"/>
                </a:lnTo>
                <a:lnTo>
                  <a:pt x="30723" y="98877"/>
                </a:lnTo>
                <a:lnTo>
                  <a:pt x="34564" y="101757"/>
                </a:lnTo>
                <a:lnTo>
                  <a:pt x="41269" y="102717"/>
                </a:lnTo>
                <a:lnTo>
                  <a:pt x="50463" y="102715"/>
                </a:lnTo>
                <a:lnTo>
                  <a:pt x="64412" y="101100"/>
                </a:lnTo>
                <a:lnTo>
                  <a:pt x="74874" y="95996"/>
                </a:lnTo>
                <a:lnTo>
                  <a:pt x="80634" y="92156"/>
                </a:lnTo>
                <a:lnTo>
                  <a:pt x="84475" y="87355"/>
                </a:lnTo>
                <a:lnTo>
                  <a:pt x="86395" y="81594"/>
                </a:lnTo>
                <a:lnTo>
                  <a:pt x="88315" y="76794"/>
                </a:lnTo>
                <a:lnTo>
                  <a:pt x="88315" y="14386"/>
                </a:lnTo>
                <a:lnTo>
                  <a:pt x="89275" y="11521"/>
                </a:lnTo>
                <a:lnTo>
                  <a:pt x="89275" y="9601"/>
                </a:lnTo>
                <a:lnTo>
                  <a:pt x="90236" y="7680"/>
                </a:lnTo>
                <a:lnTo>
                  <a:pt x="92156" y="5760"/>
                </a:lnTo>
                <a:lnTo>
                  <a:pt x="94076" y="4800"/>
                </a:lnTo>
                <a:lnTo>
                  <a:pt x="95996" y="3840"/>
                </a:lnTo>
                <a:lnTo>
                  <a:pt x="97917" y="2880"/>
                </a:lnTo>
                <a:lnTo>
                  <a:pt x="102717" y="2880"/>
                </a:lnTo>
                <a:lnTo>
                  <a:pt x="102717" y="0"/>
                </a:lnTo>
                <a:lnTo>
                  <a:pt x="68153" y="0"/>
                </a:lnTo>
                <a:lnTo>
                  <a:pt x="68153" y="2880"/>
                </a:lnTo>
                <a:lnTo>
                  <a:pt x="71993" y="2880"/>
                </a:lnTo>
                <a:lnTo>
                  <a:pt x="74874" y="3840"/>
                </a:lnTo>
                <a:lnTo>
                  <a:pt x="77754" y="4800"/>
                </a:lnTo>
                <a:lnTo>
                  <a:pt x="78714" y="5760"/>
                </a:lnTo>
                <a:lnTo>
                  <a:pt x="79674" y="6705"/>
                </a:lnTo>
                <a:lnTo>
                  <a:pt x="80634" y="8641"/>
                </a:lnTo>
                <a:lnTo>
                  <a:pt x="81594" y="10546"/>
                </a:lnTo>
                <a:lnTo>
                  <a:pt x="82555" y="14386"/>
                </a:lnTo>
                <a:lnTo>
                  <a:pt x="82555" y="70073"/>
                </a:lnTo>
                <a:lnTo>
                  <a:pt x="81594" y="76794"/>
                </a:lnTo>
                <a:lnTo>
                  <a:pt x="79674" y="81594"/>
                </a:lnTo>
                <a:lnTo>
                  <a:pt x="77754" y="85435"/>
                </a:lnTo>
                <a:lnTo>
                  <a:pt x="74874" y="89275"/>
                </a:lnTo>
                <a:lnTo>
                  <a:pt x="71033" y="91196"/>
                </a:lnTo>
                <a:lnTo>
                  <a:pt x="67193" y="94076"/>
                </a:lnTo>
                <a:lnTo>
                  <a:pt x="62392" y="95036"/>
                </a:lnTo>
                <a:lnTo>
                  <a:pt x="52791" y="95036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3125906" y="1576044"/>
            <a:ext cx="47990" cy="72953"/>
          </a:xfrm>
          <a:custGeom>
            <a:avLst/>
            <a:gdLst/>
            <a:ahLst/>
            <a:cxnLst/>
            <a:rect l="l" t="t" r="r" b="b"/>
            <a:pathLst>
              <a:path w="47990" h="72953">
                <a:moveTo>
                  <a:pt x="4800" y="72953"/>
                </a:moveTo>
                <a:lnTo>
                  <a:pt x="5760" y="70073"/>
                </a:lnTo>
                <a:lnTo>
                  <a:pt x="7680" y="69113"/>
                </a:lnTo>
                <a:lnTo>
                  <a:pt x="10561" y="69113"/>
                </a:lnTo>
                <a:lnTo>
                  <a:pt x="11521" y="70073"/>
                </a:lnTo>
                <a:lnTo>
                  <a:pt x="17282" y="71993"/>
                </a:lnTo>
                <a:lnTo>
                  <a:pt x="22082" y="72953"/>
                </a:lnTo>
                <a:lnTo>
                  <a:pt x="29748" y="72953"/>
                </a:lnTo>
                <a:lnTo>
                  <a:pt x="33588" y="71993"/>
                </a:lnTo>
                <a:lnTo>
                  <a:pt x="36469" y="70073"/>
                </a:lnTo>
                <a:lnTo>
                  <a:pt x="40309" y="68153"/>
                </a:lnTo>
                <a:lnTo>
                  <a:pt x="43190" y="65272"/>
                </a:lnTo>
                <a:lnTo>
                  <a:pt x="45110" y="61432"/>
                </a:lnTo>
                <a:lnTo>
                  <a:pt x="47030" y="57607"/>
                </a:lnTo>
                <a:lnTo>
                  <a:pt x="47990" y="53766"/>
                </a:lnTo>
                <a:lnTo>
                  <a:pt x="47990" y="46070"/>
                </a:lnTo>
                <a:lnTo>
                  <a:pt x="47030" y="42230"/>
                </a:lnTo>
                <a:lnTo>
                  <a:pt x="44150" y="38389"/>
                </a:lnTo>
                <a:lnTo>
                  <a:pt x="42230" y="35524"/>
                </a:lnTo>
                <a:lnTo>
                  <a:pt x="37429" y="30708"/>
                </a:lnTo>
                <a:lnTo>
                  <a:pt x="29748" y="25923"/>
                </a:lnTo>
                <a:lnTo>
                  <a:pt x="23027" y="21122"/>
                </a:lnTo>
                <a:lnTo>
                  <a:pt x="18242" y="18242"/>
                </a:lnTo>
                <a:lnTo>
                  <a:pt x="17282" y="15361"/>
                </a:lnTo>
                <a:lnTo>
                  <a:pt x="15361" y="14401"/>
                </a:lnTo>
                <a:lnTo>
                  <a:pt x="15361" y="10561"/>
                </a:lnTo>
                <a:lnTo>
                  <a:pt x="16306" y="8641"/>
                </a:lnTo>
                <a:lnTo>
                  <a:pt x="17282" y="7680"/>
                </a:lnTo>
                <a:lnTo>
                  <a:pt x="19187" y="5760"/>
                </a:lnTo>
                <a:lnTo>
                  <a:pt x="25923" y="5760"/>
                </a:lnTo>
                <a:lnTo>
                  <a:pt x="28803" y="6720"/>
                </a:lnTo>
                <a:lnTo>
                  <a:pt x="32644" y="9601"/>
                </a:lnTo>
                <a:lnTo>
                  <a:pt x="35509" y="11521"/>
                </a:lnTo>
                <a:lnTo>
                  <a:pt x="38389" y="16322"/>
                </a:lnTo>
                <a:lnTo>
                  <a:pt x="41269" y="23042"/>
                </a:lnTo>
                <a:lnTo>
                  <a:pt x="44150" y="23042"/>
                </a:lnTo>
                <a:lnTo>
                  <a:pt x="43190" y="0"/>
                </a:lnTo>
                <a:lnTo>
                  <a:pt x="40309" y="0"/>
                </a:lnTo>
                <a:lnTo>
                  <a:pt x="39364" y="1920"/>
                </a:lnTo>
                <a:lnTo>
                  <a:pt x="38389" y="2880"/>
                </a:lnTo>
                <a:lnTo>
                  <a:pt x="37429" y="3840"/>
                </a:lnTo>
                <a:lnTo>
                  <a:pt x="34549" y="3840"/>
                </a:lnTo>
                <a:lnTo>
                  <a:pt x="33588" y="2880"/>
                </a:lnTo>
                <a:lnTo>
                  <a:pt x="32644" y="2880"/>
                </a:lnTo>
                <a:lnTo>
                  <a:pt x="28803" y="960"/>
                </a:lnTo>
                <a:lnTo>
                  <a:pt x="24963" y="0"/>
                </a:lnTo>
                <a:lnTo>
                  <a:pt x="14401" y="0"/>
                </a:lnTo>
                <a:lnTo>
                  <a:pt x="9601" y="1920"/>
                </a:lnTo>
                <a:lnTo>
                  <a:pt x="5760" y="6720"/>
                </a:lnTo>
                <a:lnTo>
                  <a:pt x="1920" y="10561"/>
                </a:lnTo>
                <a:lnTo>
                  <a:pt x="0" y="15361"/>
                </a:lnTo>
                <a:lnTo>
                  <a:pt x="0" y="25923"/>
                </a:lnTo>
                <a:lnTo>
                  <a:pt x="1920" y="29763"/>
                </a:lnTo>
                <a:lnTo>
                  <a:pt x="4800" y="33604"/>
                </a:lnTo>
                <a:lnTo>
                  <a:pt x="7680" y="36484"/>
                </a:lnTo>
                <a:lnTo>
                  <a:pt x="12466" y="40325"/>
                </a:lnTo>
                <a:lnTo>
                  <a:pt x="20147" y="46070"/>
                </a:lnTo>
                <a:lnTo>
                  <a:pt x="24963" y="49926"/>
                </a:lnTo>
                <a:lnTo>
                  <a:pt x="27828" y="51831"/>
                </a:lnTo>
                <a:lnTo>
                  <a:pt x="29748" y="53766"/>
                </a:lnTo>
                <a:lnTo>
                  <a:pt x="30708" y="55671"/>
                </a:lnTo>
                <a:lnTo>
                  <a:pt x="31668" y="57607"/>
                </a:lnTo>
                <a:lnTo>
                  <a:pt x="31668" y="61432"/>
                </a:lnTo>
                <a:lnTo>
                  <a:pt x="30708" y="63352"/>
                </a:lnTo>
                <a:lnTo>
                  <a:pt x="29748" y="65272"/>
                </a:lnTo>
                <a:lnTo>
                  <a:pt x="27828" y="66233"/>
                </a:lnTo>
                <a:lnTo>
                  <a:pt x="25923" y="67193"/>
                </a:lnTo>
                <a:lnTo>
                  <a:pt x="20147" y="67193"/>
                </a:lnTo>
                <a:lnTo>
                  <a:pt x="16306" y="65272"/>
                </a:lnTo>
                <a:lnTo>
                  <a:pt x="12466" y="62392"/>
                </a:lnTo>
                <a:lnTo>
                  <a:pt x="8641" y="59512"/>
                </a:lnTo>
                <a:lnTo>
                  <a:pt x="5760" y="54711"/>
                </a:lnTo>
                <a:lnTo>
                  <a:pt x="3840" y="47990"/>
                </a:lnTo>
                <a:lnTo>
                  <a:pt x="960" y="47990"/>
                </a:lnTo>
                <a:lnTo>
                  <a:pt x="2880" y="72953"/>
                </a:lnTo>
                <a:lnTo>
                  <a:pt x="4800" y="72953"/>
                </a:lnTo>
                <a:close/>
              </a:path>
            </a:pathLst>
          </a:custGeom>
          <a:solidFill>
            <a:srgbClr val="00B0F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3190219" y="1544360"/>
            <a:ext cx="23042" cy="23042"/>
          </a:xfrm>
          <a:custGeom>
            <a:avLst/>
            <a:gdLst/>
            <a:ahLst/>
            <a:cxnLst/>
            <a:rect l="l" t="t" r="r" b="b"/>
            <a:pathLst>
              <a:path w="23042" h="23042">
                <a:moveTo>
                  <a:pt x="960" y="17282"/>
                </a:moveTo>
                <a:lnTo>
                  <a:pt x="2880" y="19202"/>
                </a:lnTo>
                <a:lnTo>
                  <a:pt x="5760" y="22082"/>
                </a:lnTo>
                <a:lnTo>
                  <a:pt x="8641" y="23042"/>
                </a:lnTo>
                <a:lnTo>
                  <a:pt x="14401" y="23042"/>
                </a:lnTo>
                <a:lnTo>
                  <a:pt x="17282" y="22082"/>
                </a:lnTo>
                <a:lnTo>
                  <a:pt x="19202" y="19202"/>
                </a:lnTo>
                <a:lnTo>
                  <a:pt x="22082" y="17282"/>
                </a:lnTo>
                <a:lnTo>
                  <a:pt x="23042" y="14401"/>
                </a:lnTo>
                <a:lnTo>
                  <a:pt x="23042" y="8641"/>
                </a:lnTo>
                <a:lnTo>
                  <a:pt x="22082" y="5760"/>
                </a:lnTo>
                <a:lnTo>
                  <a:pt x="19202" y="3840"/>
                </a:lnTo>
                <a:lnTo>
                  <a:pt x="17282" y="960"/>
                </a:lnTo>
                <a:lnTo>
                  <a:pt x="14401" y="0"/>
                </a:lnTo>
                <a:lnTo>
                  <a:pt x="7680" y="0"/>
                </a:lnTo>
                <a:lnTo>
                  <a:pt x="5760" y="960"/>
                </a:lnTo>
                <a:lnTo>
                  <a:pt x="2880" y="3840"/>
                </a:lnTo>
                <a:lnTo>
                  <a:pt x="960" y="5760"/>
                </a:lnTo>
                <a:lnTo>
                  <a:pt x="0" y="8641"/>
                </a:lnTo>
                <a:lnTo>
                  <a:pt x="0" y="14401"/>
                </a:lnTo>
                <a:lnTo>
                  <a:pt x="960" y="17282"/>
                </a:lnTo>
                <a:close/>
              </a:path>
            </a:pathLst>
          </a:custGeom>
          <a:solidFill>
            <a:srgbClr val="00B0F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3182538" y="1577964"/>
            <a:ext cx="37444" cy="69113"/>
          </a:xfrm>
          <a:custGeom>
            <a:avLst/>
            <a:gdLst/>
            <a:ahLst/>
            <a:cxnLst/>
            <a:rect l="l" t="t" r="r" b="b"/>
            <a:pathLst>
              <a:path w="37444" h="69113">
                <a:moveTo>
                  <a:pt x="37444" y="69113"/>
                </a:moveTo>
                <a:lnTo>
                  <a:pt x="37444" y="66233"/>
                </a:lnTo>
                <a:lnTo>
                  <a:pt x="34564" y="66233"/>
                </a:lnTo>
                <a:lnTo>
                  <a:pt x="31683" y="65272"/>
                </a:lnTo>
                <a:lnTo>
                  <a:pt x="30723" y="64312"/>
                </a:lnTo>
                <a:lnTo>
                  <a:pt x="29763" y="62392"/>
                </a:lnTo>
                <a:lnTo>
                  <a:pt x="29763" y="0"/>
                </a:lnTo>
                <a:lnTo>
                  <a:pt x="0" y="0"/>
                </a:lnTo>
                <a:lnTo>
                  <a:pt x="0" y="2880"/>
                </a:lnTo>
                <a:lnTo>
                  <a:pt x="3840" y="2880"/>
                </a:lnTo>
                <a:lnTo>
                  <a:pt x="5760" y="3840"/>
                </a:lnTo>
                <a:lnTo>
                  <a:pt x="6720" y="4800"/>
                </a:lnTo>
                <a:lnTo>
                  <a:pt x="7680" y="6720"/>
                </a:lnTo>
                <a:lnTo>
                  <a:pt x="8641" y="9601"/>
                </a:lnTo>
                <a:lnTo>
                  <a:pt x="8641" y="59512"/>
                </a:lnTo>
                <a:lnTo>
                  <a:pt x="7680" y="62392"/>
                </a:lnTo>
                <a:lnTo>
                  <a:pt x="6720" y="63352"/>
                </a:lnTo>
                <a:lnTo>
                  <a:pt x="5760" y="65272"/>
                </a:lnTo>
                <a:lnTo>
                  <a:pt x="3840" y="66233"/>
                </a:lnTo>
                <a:lnTo>
                  <a:pt x="0" y="66233"/>
                </a:lnTo>
                <a:lnTo>
                  <a:pt x="0" y="69113"/>
                </a:lnTo>
                <a:lnTo>
                  <a:pt x="37444" y="69113"/>
                </a:lnTo>
                <a:close/>
              </a:path>
            </a:pathLst>
          </a:custGeom>
          <a:solidFill>
            <a:srgbClr val="00B0F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3229584" y="1607728"/>
            <a:ext cx="38389" cy="40309"/>
          </a:xfrm>
          <a:custGeom>
            <a:avLst/>
            <a:gdLst/>
            <a:ahLst/>
            <a:cxnLst/>
            <a:rect l="l" t="t" r="r" b="b"/>
            <a:pathLst>
              <a:path w="38389" h="40309">
                <a:moveTo>
                  <a:pt x="0" y="26868"/>
                </a:moveTo>
                <a:lnTo>
                  <a:pt x="0" y="30708"/>
                </a:lnTo>
                <a:lnTo>
                  <a:pt x="960" y="33588"/>
                </a:lnTo>
                <a:lnTo>
                  <a:pt x="3840" y="36469"/>
                </a:lnTo>
                <a:lnTo>
                  <a:pt x="6705" y="38389"/>
                </a:lnTo>
                <a:lnTo>
                  <a:pt x="9601" y="40309"/>
                </a:lnTo>
                <a:lnTo>
                  <a:pt x="13711" y="40307"/>
                </a:lnTo>
                <a:lnTo>
                  <a:pt x="24395" y="37347"/>
                </a:lnTo>
                <a:lnTo>
                  <a:pt x="36469" y="28788"/>
                </a:lnTo>
                <a:lnTo>
                  <a:pt x="36469" y="32628"/>
                </a:lnTo>
                <a:lnTo>
                  <a:pt x="38389" y="35509"/>
                </a:lnTo>
                <a:lnTo>
                  <a:pt x="36469" y="0"/>
                </a:lnTo>
                <a:lnTo>
                  <a:pt x="36469" y="23027"/>
                </a:lnTo>
                <a:lnTo>
                  <a:pt x="32628" y="25923"/>
                </a:lnTo>
                <a:lnTo>
                  <a:pt x="29748" y="27828"/>
                </a:lnTo>
                <a:lnTo>
                  <a:pt x="25908" y="27828"/>
                </a:lnTo>
                <a:lnTo>
                  <a:pt x="23987" y="26868"/>
                </a:lnTo>
                <a:lnTo>
                  <a:pt x="23042" y="25923"/>
                </a:lnTo>
                <a:lnTo>
                  <a:pt x="21107" y="23987"/>
                </a:lnTo>
                <a:lnTo>
                  <a:pt x="20162" y="22082"/>
                </a:lnTo>
                <a:lnTo>
                  <a:pt x="14037" y="7013"/>
                </a:lnTo>
                <a:lnTo>
                  <a:pt x="6705" y="12466"/>
                </a:lnTo>
                <a:lnTo>
                  <a:pt x="1920" y="16306"/>
                </a:lnTo>
                <a:lnTo>
                  <a:pt x="0" y="21107"/>
                </a:lnTo>
                <a:lnTo>
                  <a:pt x="0" y="26868"/>
                </a:lnTo>
                <a:close/>
              </a:path>
            </a:pathLst>
          </a:custGeom>
          <a:solidFill>
            <a:srgbClr val="00B0F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3230544" y="1576044"/>
            <a:ext cx="65272" cy="71993"/>
          </a:xfrm>
          <a:custGeom>
            <a:avLst/>
            <a:gdLst/>
            <a:ahLst/>
            <a:cxnLst/>
            <a:rect l="l" t="t" r="r" b="b"/>
            <a:pathLst>
              <a:path w="65272" h="71993">
                <a:moveTo>
                  <a:pt x="16306" y="1920"/>
                </a:moveTo>
                <a:lnTo>
                  <a:pt x="11521" y="3840"/>
                </a:lnTo>
                <a:lnTo>
                  <a:pt x="7680" y="6720"/>
                </a:lnTo>
                <a:lnTo>
                  <a:pt x="4800" y="9601"/>
                </a:lnTo>
                <a:lnTo>
                  <a:pt x="1920" y="13441"/>
                </a:lnTo>
                <a:lnTo>
                  <a:pt x="0" y="16322"/>
                </a:lnTo>
                <a:lnTo>
                  <a:pt x="0" y="22082"/>
                </a:lnTo>
                <a:lnTo>
                  <a:pt x="960" y="24963"/>
                </a:lnTo>
                <a:lnTo>
                  <a:pt x="3840" y="26883"/>
                </a:lnTo>
                <a:lnTo>
                  <a:pt x="5745" y="28803"/>
                </a:lnTo>
                <a:lnTo>
                  <a:pt x="16306" y="28803"/>
                </a:lnTo>
                <a:lnTo>
                  <a:pt x="18242" y="26883"/>
                </a:lnTo>
                <a:lnTo>
                  <a:pt x="20147" y="24963"/>
                </a:lnTo>
                <a:lnTo>
                  <a:pt x="21107" y="23042"/>
                </a:lnTo>
                <a:lnTo>
                  <a:pt x="21107" y="18242"/>
                </a:lnTo>
                <a:lnTo>
                  <a:pt x="20147" y="16322"/>
                </a:lnTo>
                <a:lnTo>
                  <a:pt x="18242" y="14401"/>
                </a:lnTo>
                <a:lnTo>
                  <a:pt x="17266" y="12481"/>
                </a:lnTo>
                <a:lnTo>
                  <a:pt x="16306" y="11521"/>
                </a:lnTo>
                <a:lnTo>
                  <a:pt x="16306" y="9601"/>
                </a:lnTo>
                <a:lnTo>
                  <a:pt x="17266" y="8641"/>
                </a:lnTo>
                <a:lnTo>
                  <a:pt x="18242" y="7680"/>
                </a:lnTo>
                <a:lnTo>
                  <a:pt x="20147" y="5760"/>
                </a:lnTo>
                <a:lnTo>
                  <a:pt x="29748" y="5760"/>
                </a:lnTo>
                <a:lnTo>
                  <a:pt x="31668" y="6720"/>
                </a:lnTo>
                <a:lnTo>
                  <a:pt x="32644" y="7680"/>
                </a:lnTo>
                <a:lnTo>
                  <a:pt x="33588" y="9601"/>
                </a:lnTo>
                <a:lnTo>
                  <a:pt x="34549" y="10561"/>
                </a:lnTo>
                <a:lnTo>
                  <a:pt x="35509" y="11521"/>
                </a:lnTo>
                <a:lnTo>
                  <a:pt x="35509" y="26883"/>
                </a:lnTo>
                <a:lnTo>
                  <a:pt x="24612" y="32369"/>
                </a:lnTo>
                <a:lnTo>
                  <a:pt x="13077" y="38697"/>
                </a:lnTo>
                <a:lnTo>
                  <a:pt x="19202" y="53766"/>
                </a:lnTo>
                <a:lnTo>
                  <a:pt x="19202" y="48950"/>
                </a:lnTo>
                <a:lnTo>
                  <a:pt x="20147" y="46070"/>
                </a:lnTo>
                <a:lnTo>
                  <a:pt x="22082" y="43205"/>
                </a:lnTo>
                <a:lnTo>
                  <a:pt x="24947" y="39364"/>
                </a:lnTo>
                <a:lnTo>
                  <a:pt x="29748" y="35524"/>
                </a:lnTo>
                <a:lnTo>
                  <a:pt x="35509" y="31683"/>
                </a:lnTo>
                <a:lnTo>
                  <a:pt x="37429" y="67193"/>
                </a:lnTo>
                <a:lnTo>
                  <a:pt x="39349" y="69113"/>
                </a:lnTo>
                <a:lnTo>
                  <a:pt x="41269" y="71033"/>
                </a:lnTo>
                <a:lnTo>
                  <a:pt x="45110" y="71993"/>
                </a:lnTo>
                <a:lnTo>
                  <a:pt x="51831" y="71993"/>
                </a:lnTo>
                <a:lnTo>
                  <a:pt x="54711" y="71033"/>
                </a:lnTo>
                <a:lnTo>
                  <a:pt x="57591" y="69113"/>
                </a:lnTo>
                <a:lnTo>
                  <a:pt x="60472" y="67193"/>
                </a:lnTo>
                <a:lnTo>
                  <a:pt x="62392" y="65272"/>
                </a:lnTo>
                <a:lnTo>
                  <a:pt x="65272" y="61432"/>
                </a:lnTo>
                <a:lnTo>
                  <a:pt x="63352" y="59512"/>
                </a:lnTo>
                <a:lnTo>
                  <a:pt x="61432" y="61432"/>
                </a:lnTo>
                <a:lnTo>
                  <a:pt x="60472" y="62392"/>
                </a:lnTo>
                <a:lnTo>
                  <a:pt x="57591" y="62392"/>
                </a:lnTo>
                <a:lnTo>
                  <a:pt x="57591" y="61432"/>
                </a:lnTo>
                <a:lnTo>
                  <a:pt x="56631" y="61432"/>
                </a:lnTo>
                <a:lnTo>
                  <a:pt x="56631" y="59512"/>
                </a:lnTo>
                <a:lnTo>
                  <a:pt x="55671" y="58552"/>
                </a:lnTo>
                <a:lnTo>
                  <a:pt x="55671" y="15361"/>
                </a:lnTo>
                <a:lnTo>
                  <a:pt x="54711" y="13441"/>
                </a:lnTo>
                <a:lnTo>
                  <a:pt x="53751" y="9601"/>
                </a:lnTo>
                <a:lnTo>
                  <a:pt x="50871" y="6720"/>
                </a:lnTo>
                <a:lnTo>
                  <a:pt x="47030" y="3840"/>
                </a:lnTo>
                <a:lnTo>
                  <a:pt x="43190" y="960"/>
                </a:lnTo>
                <a:lnTo>
                  <a:pt x="38389" y="0"/>
                </a:lnTo>
                <a:lnTo>
                  <a:pt x="26868" y="0"/>
                </a:lnTo>
                <a:lnTo>
                  <a:pt x="21107" y="960"/>
                </a:lnTo>
                <a:lnTo>
                  <a:pt x="16306" y="1920"/>
                </a:lnTo>
                <a:close/>
              </a:path>
            </a:pathLst>
          </a:custGeom>
          <a:solidFill>
            <a:srgbClr val="00B0F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1916338" y="3039038"/>
            <a:ext cx="59527" cy="89275"/>
          </a:xfrm>
          <a:custGeom>
            <a:avLst/>
            <a:gdLst/>
            <a:ahLst/>
            <a:cxnLst/>
            <a:rect l="l" t="t" r="r" b="b"/>
            <a:pathLst>
              <a:path w="59527" h="89275">
                <a:moveTo>
                  <a:pt x="0" y="56647"/>
                </a:moveTo>
                <a:lnTo>
                  <a:pt x="0" y="89275"/>
                </a:lnTo>
                <a:lnTo>
                  <a:pt x="1920" y="89275"/>
                </a:lnTo>
                <a:lnTo>
                  <a:pt x="2880" y="87355"/>
                </a:lnTo>
                <a:lnTo>
                  <a:pt x="3840" y="86395"/>
                </a:lnTo>
                <a:lnTo>
                  <a:pt x="4800" y="85435"/>
                </a:lnTo>
                <a:lnTo>
                  <a:pt x="5760" y="84475"/>
                </a:lnTo>
                <a:lnTo>
                  <a:pt x="11521" y="84475"/>
                </a:lnTo>
                <a:lnTo>
                  <a:pt x="13441" y="85435"/>
                </a:lnTo>
                <a:lnTo>
                  <a:pt x="17282" y="87355"/>
                </a:lnTo>
                <a:lnTo>
                  <a:pt x="20162" y="88315"/>
                </a:lnTo>
                <a:lnTo>
                  <a:pt x="22082" y="88315"/>
                </a:lnTo>
                <a:lnTo>
                  <a:pt x="24963" y="89275"/>
                </a:lnTo>
                <a:lnTo>
                  <a:pt x="38404" y="89275"/>
                </a:lnTo>
                <a:lnTo>
                  <a:pt x="46085" y="86395"/>
                </a:lnTo>
                <a:lnTo>
                  <a:pt x="50871" y="81594"/>
                </a:lnTo>
                <a:lnTo>
                  <a:pt x="56647" y="76794"/>
                </a:lnTo>
                <a:lnTo>
                  <a:pt x="59527" y="70073"/>
                </a:lnTo>
                <a:lnTo>
                  <a:pt x="59527" y="57591"/>
                </a:lnTo>
                <a:lnTo>
                  <a:pt x="57591" y="52806"/>
                </a:lnTo>
                <a:lnTo>
                  <a:pt x="54711" y="47990"/>
                </a:lnTo>
                <a:lnTo>
                  <a:pt x="50871" y="44150"/>
                </a:lnTo>
                <a:lnTo>
                  <a:pt x="44165" y="39364"/>
                </a:lnTo>
                <a:lnTo>
                  <a:pt x="34564" y="34564"/>
                </a:lnTo>
                <a:lnTo>
                  <a:pt x="26883" y="30723"/>
                </a:lnTo>
                <a:lnTo>
                  <a:pt x="22082" y="28803"/>
                </a:lnTo>
                <a:lnTo>
                  <a:pt x="20162" y="26883"/>
                </a:lnTo>
                <a:lnTo>
                  <a:pt x="18242" y="24963"/>
                </a:lnTo>
                <a:lnTo>
                  <a:pt x="15361" y="23042"/>
                </a:lnTo>
                <a:lnTo>
                  <a:pt x="14401" y="21122"/>
                </a:lnTo>
                <a:lnTo>
                  <a:pt x="13441" y="19202"/>
                </a:lnTo>
                <a:lnTo>
                  <a:pt x="13441" y="13441"/>
                </a:lnTo>
                <a:lnTo>
                  <a:pt x="14401" y="10561"/>
                </a:lnTo>
                <a:lnTo>
                  <a:pt x="17282" y="8641"/>
                </a:lnTo>
                <a:lnTo>
                  <a:pt x="19202" y="5760"/>
                </a:lnTo>
                <a:lnTo>
                  <a:pt x="23042" y="4800"/>
                </a:lnTo>
                <a:lnTo>
                  <a:pt x="32644" y="4800"/>
                </a:lnTo>
                <a:lnTo>
                  <a:pt x="38404" y="6720"/>
                </a:lnTo>
                <a:lnTo>
                  <a:pt x="42245" y="11521"/>
                </a:lnTo>
                <a:lnTo>
                  <a:pt x="47030" y="15361"/>
                </a:lnTo>
                <a:lnTo>
                  <a:pt x="50871" y="21122"/>
                </a:lnTo>
                <a:lnTo>
                  <a:pt x="51846" y="28803"/>
                </a:lnTo>
                <a:lnTo>
                  <a:pt x="54711" y="28803"/>
                </a:lnTo>
                <a:lnTo>
                  <a:pt x="53751" y="0"/>
                </a:lnTo>
                <a:lnTo>
                  <a:pt x="51846" y="0"/>
                </a:lnTo>
                <a:lnTo>
                  <a:pt x="50871" y="2880"/>
                </a:lnTo>
                <a:lnTo>
                  <a:pt x="50871" y="3840"/>
                </a:lnTo>
                <a:lnTo>
                  <a:pt x="49926" y="4800"/>
                </a:lnTo>
                <a:lnTo>
                  <a:pt x="48966" y="5760"/>
                </a:lnTo>
                <a:lnTo>
                  <a:pt x="46085" y="5760"/>
                </a:lnTo>
                <a:lnTo>
                  <a:pt x="44165" y="4800"/>
                </a:lnTo>
                <a:lnTo>
                  <a:pt x="41285" y="3840"/>
                </a:lnTo>
                <a:lnTo>
                  <a:pt x="38404" y="2880"/>
                </a:lnTo>
                <a:lnTo>
                  <a:pt x="36484" y="1920"/>
                </a:lnTo>
                <a:lnTo>
                  <a:pt x="34564" y="960"/>
                </a:lnTo>
                <a:lnTo>
                  <a:pt x="31683" y="0"/>
                </a:lnTo>
                <a:lnTo>
                  <a:pt x="18242" y="0"/>
                </a:lnTo>
                <a:lnTo>
                  <a:pt x="12481" y="1920"/>
                </a:lnTo>
                <a:lnTo>
                  <a:pt x="6720" y="6720"/>
                </a:lnTo>
                <a:lnTo>
                  <a:pt x="1920" y="11521"/>
                </a:lnTo>
                <a:lnTo>
                  <a:pt x="0" y="17282"/>
                </a:lnTo>
                <a:lnTo>
                  <a:pt x="0" y="28803"/>
                </a:lnTo>
                <a:lnTo>
                  <a:pt x="960" y="32644"/>
                </a:lnTo>
                <a:lnTo>
                  <a:pt x="1920" y="35524"/>
                </a:lnTo>
                <a:lnTo>
                  <a:pt x="3840" y="38404"/>
                </a:lnTo>
                <a:lnTo>
                  <a:pt x="6720" y="42245"/>
                </a:lnTo>
                <a:lnTo>
                  <a:pt x="10561" y="44150"/>
                </a:lnTo>
                <a:lnTo>
                  <a:pt x="13441" y="47030"/>
                </a:lnTo>
                <a:lnTo>
                  <a:pt x="19202" y="50871"/>
                </a:lnTo>
                <a:lnTo>
                  <a:pt x="26883" y="54711"/>
                </a:lnTo>
                <a:lnTo>
                  <a:pt x="32644" y="56647"/>
                </a:lnTo>
                <a:lnTo>
                  <a:pt x="36484" y="59512"/>
                </a:lnTo>
                <a:lnTo>
                  <a:pt x="38404" y="61432"/>
                </a:lnTo>
                <a:lnTo>
                  <a:pt x="41285" y="62392"/>
                </a:lnTo>
                <a:lnTo>
                  <a:pt x="42245" y="64312"/>
                </a:lnTo>
                <a:lnTo>
                  <a:pt x="43205" y="66233"/>
                </a:lnTo>
                <a:lnTo>
                  <a:pt x="45125" y="68153"/>
                </a:lnTo>
                <a:lnTo>
                  <a:pt x="45125" y="75834"/>
                </a:lnTo>
                <a:lnTo>
                  <a:pt x="44165" y="78714"/>
                </a:lnTo>
                <a:lnTo>
                  <a:pt x="41285" y="81594"/>
                </a:lnTo>
                <a:lnTo>
                  <a:pt x="38404" y="83515"/>
                </a:lnTo>
                <a:lnTo>
                  <a:pt x="34564" y="85435"/>
                </a:lnTo>
                <a:lnTo>
                  <a:pt x="24003" y="85435"/>
                </a:lnTo>
                <a:lnTo>
                  <a:pt x="18242" y="82555"/>
                </a:lnTo>
                <a:lnTo>
                  <a:pt x="12481" y="77754"/>
                </a:lnTo>
                <a:lnTo>
                  <a:pt x="7680" y="72953"/>
                </a:lnTo>
                <a:lnTo>
                  <a:pt x="3840" y="66233"/>
                </a:lnTo>
                <a:lnTo>
                  <a:pt x="1920" y="56647"/>
                </a:lnTo>
                <a:lnTo>
                  <a:pt x="0" y="56647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2007534" y="3115833"/>
            <a:ext cx="10561" cy="8641"/>
          </a:xfrm>
          <a:custGeom>
            <a:avLst/>
            <a:gdLst/>
            <a:ahLst/>
            <a:cxnLst/>
            <a:rect l="l" t="t" r="r" b="b"/>
            <a:pathLst>
              <a:path w="10561" h="8641">
                <a:moveTo>
                  <a:pt x="7680" y="0"/>
                </a:moveTo>
                <a:lnTo>
                  <a:pt x="5760" y="960"/>
                </a:lnTo>
                <a:lnTo>
                  <a:pt x="1920" y="960"/>
                </a:lnTo>
                <a:lnTo>
                  <a:pt x="0" y="0"/>
                </a:lnTo>
                <a:lnTo>
                  <a:pt x="3840" y="8641"/>
                </a:lnTo>
                <a:lnTo>
                  <a:pt x="10561" y="1920"/>
                </a:lnTo>
                <a:lnTo>
                  <a:pt x="7680" y="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1987372" y="3065922"/>
            <a:ext cx="56647" cy="61432"/>
          </a:xfrm>
          <a:custGeom>
            <a:avLst/>
            <a:gdLst/>
            <a:ahLst/>
            <a:cxnLst/>
            <a:rect l="l" t="t" r="r" b="b"/>
            <a:pathLst>
              <a:path w="56647" h="61432">
                <a:moveTo>
                  <a:pt x="18242" y="14401"/>
                </a:moveTo>
                <a:lnTo>
                  <a:pt x="16322" y="12481"/>
                </a:lnTo>
                <a:lnTo>
                  <a:pt x="15361" y="10561"/>
                </a:lnTo>
                <a:lnTo>
                  <a:pt x="14401" y="9585"/>
                </a:lnTo>
                <a:lnTo>
                  <a:pt x="14401" y="7680"/>
                </a:lnTo>
                <a:lnTo>
                  <a:pt x="15361" y="6720"/>
                </a:lnTo>
                <a:lnTo>
                  <a:pt x="16322" y="6720"/>
                </a:lnTo>
                <a:lnTo>
                  <a:pt x="18242" y="4800"/>
                </a:lnTo>
                <a:lnTo>
                  <a:pt x="25923" y="4800"/>
                </a:lnTo>
                <a:lnTo>
                  <a:pt x="27843" y="5760"/>
                </a:lnTo>
                <a:lnTo>
                  <a:pt x="28803" y="6720"/>
                </a:lnTo>
                <a:lnTo>
                  <a:pt x="29763" y="7680"/>
                </a:lnTo>
                <a:lnTo>
                  <a:pt x="29763" y="8641"/>
                </a:lnTo>
                <a:lnTo>
                  <a:pt x="30723" y="10561"/>
                </a:lnTo>
                <a:lnTo>
                  <a:pt x="30723" y="23027"/>
                </a:lnTo>
                <a:lnTo>
                  <a:pt x="26444" y="25037"/>
                </a:lnTo>
                <a:lnTo>
                  <a:pt x="13552" y="31792"/>
                </a:lnTo>
                <a:lnTo>
                  <a:pt x="5760" y="37429"/>
                </a:lnTo>
                <a:lnTo>
                  <a:pt x="1920" y="41269"/>
                </a:lnTo>
                <a:lnTo>
                  <a:pt x="0" y="45110"/>
                </a:lnTo>
                <a:lnTo>
                  <a:pt x="0" y="52791"/>
                </a:lnTo>
                <a:lnTo>
                  <a:pt x="960" y="55671"/>
                </a:lnTo>
                <a:lnTo>
                  <a:pt x="2895" y="57591"/>
                </a:lnTo>
                <a:lnTo>
                  <a:pt x="5760" y="60472"/>
                </a:lnTo>
                <a:lnTo>
                  <a:pt x="8641" y="61432"/>
                </a:lnTo>
                <a:lnTo>
                  <a:pt x="17282" y="61432"/>
                </a:lnTo>
                <a:lnTo>
                  <a:pt x="24002" y="58552"/>
                </a:lnTo>
                <a:lnTo>
                  <a:pt x="20162" y="49911"/>
                </a:lnTo>
                <a:lnTo>
                  <a:pt x="19202" y="48950"/>
                </a:lnTo>
                <a:lnTo>
                  <a:pt x="18242" y="47030"/>
                </a:lnTo>
                <a:lnTo>
                  <a:pt x="17282" y="46070"/>
                </a:lnTo>
                <a:lnTo>
                  <a:pt x="17282" y="41269"/>
                </a:lnTo>
                <a:lnTo>
                  <a:pt x="18242" y="39349"/>
                </a:lnTo>
                <a:lnTo>
                  <a:pt x="19202" y="37429"/>
                </a:lnTo>
                <a:lnTo>
                  <a:pt x="22082" y="33588"/>
                </a:lnTo>
                <a:lnTo>
                  <a:pt x="25923" y="30708"/>
                </a:lnTo>
                <a:lnTo>
                  <a:pt x="30723" y="27828"/>
                </a:lnTo>
                <a:lnTo>
                  <a:pt x="30723" y="47030"/>
                </a:lnTo>
                <a:lnTo>
                  <a:pt x="27843" y="49911"/>
                </a:lnTo>
                <a:lnTo>
                  <a:pt x="30723" y="51831"/>
                </a:lnTo>
                <a:lnTo>
                  <a:pt x="31683" y="54711"/>
                </a:lnTo>
                <a:lnTo>
                  <a:pt x="32644" y="57591"/>
                </a:lnTo>
                <a:lnTo>
                  <a:pt x="34564" y="58552"/>
                </a:lnTo>
                <a:lnTo>
                  <a:pt x="36484" y="60472"/>
                </a:lnTo>
                <a:lnTo>
                  <a:pt x="39364" y="61432"/>
                </a:lnTo>
                <a:lnTo>
                  <a:pt x="45125" y="61432"/>
                </a:lnTo>
                <a:lnTo>
                  <a:pt x="48006" y="60472"/>
                </a:lnTo>
                <a:lnTo>
                  <a:pt x="49926" y="59512"/>
                </a:lnTo>
                <a:lnTo>
                  <a:pt x="51846" y="57591"/>
                </a:lnTo>
                <a:lnTo>
                  <a:pt x="54726" y="55671"/>
                </a:lnTo>
                <a:lnTo>
                  <a:pt x="56647" y="52791"/>
                </a:lnTo>
                <a:lnTo>
                  <a:pt x="54726" y="50871"/>
                </a:lnTo>
                <a:lnTo>
                  <a:pt x="53766" y="52791"/>
                </a:lnTo>
                <a:lnTo>
                  <a:pt x="48966" y="52791"/>
                </a:lnTo>
                <a:lnTo>
                  <a:pt x="48966" y="17266"/>
                </a:lnTo>
                <a:lnTo>
                  <a:pt x="48006" y="12481"/>
                </a:lnTo>
                <a:lnTo>
                  <a:pt x="48006" y="11521"/>
                </a:lnTo>
                <a:lnTo>
                  <a:pt x="47045" y="8641"/>
                </a:lnTo>
                <a:lnTo>
                  <a:pt x="44165" y="5760"/>
                </a:lnTo>
                <a:lnTo>
                  <a:pt x="41285" y="3840"/>
                </a:lnTo>
                <a:lnTo>
                  <a:pt x="38404" y="960"/>
                </a:lnTo>
                <a:lnTo>
                  <a:pt x="33604" y="0"/>
                </a:lnTo>
                <a:lnTo>
                  <a:pt x="23042" y="0"/>
                </a:lnTo>
                <a:lnTo>
                  <a:pt x="19202" y="960"/>
                </a:lnTo>
                <a:lnTo>
                  <a:pt x="14401" y="1920"/>
                </a:lnTo>
                <a:lnTo>
                  <a:pt x="10561" y="3840"/>
                </a:lnTo>
                <a:lnTo>
                  <a:pt x="6720" y="5760"/>
                </a:lnTo>
                <a:lnTo>
                  <a:pt x="4800" y="8641"/>
                </a:lnTo>
                <a:lnTo>
                  <a:pt x="1920" y="11521"/>
                </a:lnTo>
                <a:lnTo>
                  <a:pt x="960" y="14401"/>
                </a:lnTo>
                <a:lnTo>
                  <a:pt x="960" y="19202"/>
                </a:lnTo>
                <a:lnTo>
                  <a:pt x="1920" y="21107"/>
                </a:lnTo>
                <a:lnTo>
                  <a:pt x="3840" y="23027"/>
                </a:lnTo>
                <a:lnTo>
                  <a:pt x="5760" y="23987"/>
                </a:lnTo>
                <a:lnTo>
                  <a:pt x="7680" y="24947"/>
                </a:lnTo>
                <a:lnTo>
                  <a:pt x="12481" y="24947"/>
                </a:lnTo>
                <a:lnTo>
                  <a:pt x="14401" y="23987"/>
                </a:lnTo>
                <a:lnTo>
                  <a:pt x="16322" y="23027"/>
                </a:lnTo>
                <a:lnTo>
                  <a:pt x="18242" y="21107"/>
                </a:lnTo>
                <a:lnTo>
                  <a:pt x="18242" y="14401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2050740" y="3040959"/>
            <a:ext cx="63352" cy="85435"/>
          </a:xfrm>
          <a:custGeom>
            <a:avLst/>
            <a:gdLst/>
            <a:ahLst/>
            <a:cxnLst/>
            <a:rect l="l" t="t" r="r" b="b"/>
            <a:pathLst>
              <a:path w="63352" h="85435">
                <a:moveTo>
                  <a:pt x="57591" y="43205"/>
                </a:moveTo>
                <a:lnTo>
                  <a:pt x="56631" y="38389"/>
                </a:lnTo>
                <a:lnTo>
                  <a:pt x="55671" y="35524"/>
                </a:lnTo>
                <a:lnTo>
                  <a:pt x="54711" y="32644"/>
                </a:lnTo>
                <a:lnTo>
                  <a:pt x="53751" y="29763"/>
                </a:lnTo>
                <a:lnTo>
                  <a:pt x="50871" y="27843"/>
                </a:lnTo>
                <a:lnTo>
                  <a:pt x="47990" y="25923"/>
                </a:lnTo>
                <a:lnTo>
                  <a:pt x="45110" y="24963"/>
                </a:lnTo>
                <a:lnTo>
                  <a:pt x="38389" y="24963"/>
                </a:lnTo>
                <a:lnTo>
                  <a:pt x="35509" y="25923"/>
                </a:lnTo>
                <a:lnTo>
                  <a:pt x="32628" y="26883"/>
                </a:lnTo>
                <a:lnTo>
                  <a:pt x="29763" y="27843"/>
                </a:lnTo>
                <a:lnTo>
                  <a:pt x="26883" y="30723"/>
                </a:lnTo>
                <a:lnTo>
                  <a:pt x="24002" y="34549"/>
                </a:lnTo>
                <a:lnTo>
                  <a:pt x="24002" y="0"/>
                </a:lnTo>
                <a:lnTo>
                  <a:pt x="0" y="0"/>
                </a:lnTo>
                <a:lnTo>
                  <a:pt x="0" y="1920"/>
                </a:lnTo>
                <a:lnTo>
                  <a:pt x="2880" y="2880"/>
                </a:lnTo>
                <a:lnTo>
                  <a:pt x="4800" y="3840"/>
                </a:lnTo>
                <a:lnTo>
                  <a:pt x="4800" y="4800"/>
                </a:lnTo>
                <a:lnTo>
                  <a:pt x="5760" y="5760"/>
                </a:lnTo>
                <a:lnTo>
                  <a:pt x="6720" y="8641"/>
                </a:lnTo>
                <a:lnTo>
                  <a:pt x="6720" y="76794"/>
                </a:lnTo>
                <a:lnTo>
                  <a:pt x="5760" y="79674"/>
                </a:lnTo>
                <a:lnTo>
                  <a:pt x="5760" y="80634"/>
                </a:lnTo>
                <a:lnTo>
                  <a:pt x="3840" y="82555"/>
                </a:lnTo>
                <a:lnTo>
                  <a:pt x="2880" y="82555"/>
                </a:lnTo>
                <a:lnTo>
                  <a:pt x="0" y="83515"/>
                </a:lnTo>
                <a:lnTo>
                  <a:pt x="0" y="85435"/>
                </a:lnTo>
                <a:lnTo>
                  <a:pt x="29763" y="85435"/>
                </a:lnTo>
                <a:lnTo>
                  <a:pt x="29763" y="83515"/>
                </a:lnTo>
                <a:lnTo>
                  <a:pt x="27828" y="82555"/>
                </a:lnTo>
                <a:lnTo>
                  <a:pt x="25923" y="81594"/>
                </a:lnTo>
                <a:lnTo>
                  <a:pt x="24947" y="80634"/>
                </a:lnTo>
                <a:lnTo>
                  <a:pt x="24002" y="79674"/>
                </a:lnTo>
                <a:lnTo>
                  <a:pt x="24002" y="41269"/>
                </a:lnTo>
                <a:lnTo>
                  <a:pt x="25923" y="38389"/>
                </a:lnTo>
                <a:lnTo>
                  <a:pt x="27828" y="36484"/>
                </a:lnTo>
                <a:lnTo>
                  <a:pt x="28788" y="35524"/>
                </a:lnTo>
                <a:lnTo>
                  <a:pt x="30723" y="33604"/>
                </a:lnTo>
                <a:lnTo>
                  <a:pt x="36469" y="33604"/>
                </a:lnTo>
                <a:lnTo>
                  <a:pt x="37444" y="34549"/>
                </a:lnTo>
                <a:lnTo>
                  <a:pt x="38389" y="35524"/>
                </a:lnTo>
                <a:lnTo>
                  <a:pt x="39349" y="37444"/>
                </a:lnTo>
                <a:lnTo>
                  <a:pt x="39349" y="79674"/>
                </a:lnTo>
                <a:lnTo>
                  <a:pt x="38389" y="80634"/>
                </a:lnTo>
                <a:lnTo>
                  <a:pt x="37444" y="81594"/>
                </a:lnTo>
                <a:lnTo>
                  <a:pt x="35509" y="82555"/>
                </a:lnTo>
                <a:lnTo>
                  <a:pt x="33604" y="83515"/>
                </a:lnTo>
                <a:lnTo>
                  <a:pt x="33604" y="85435"/>
                </a:lnTo>
                <a:lnTo>
                  <a:pt x="63352" y="85435"/>
                </a:lnTo>
                <a:lnTo>
                  <a:pt x="63352" y="83515"/>
                </a:lnTo>
                <a:lnTo>
                  <a:pt x="61432" y="82555"/>
                </a:lnTo>
                <a:lnTo>
                  <a:pt x="59512" y="82555"/>
                </a:lnTo>
                <a:lnTo>
                  <a:pt x="58552" y="80634"/>
                </a:lnTo>
                <a:lnTo>
                  <a:pt x="57591" y="79674"/>
                </a:lnTo>
                <a:lnTo>
                  <a:pt x="57591" y="43205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2125614" y="3065922"/>
            <a:ext cx="55671" cy="61432"/>
          </a:xfrm>
          <a:custGeom>
            <a:avLst/>
            <a:gdLst/>
            <a:ahLst/>
            <a:cxnLst/>
            <a:rect l="l" t="t" r="r" b="b"/>
            <a:pathLst>
              <a:path w="55671" h="61432">
                <a:moveTo>
                  <a:pt x="0" y="14401"/>
                </a:moveTo>
                <a:lnTo>
                  <a:pt x="0" y="19202"/>
                </a:lnTo>
                <a:lnTo>
                  <a:pt x="960" y="21107"/>
                </a:lnTo>
                <a:lnTo>
                  <a:pt x="2880" y="23027"/>
                </a:lnTo>
                <a:lnTo>
                  <a:pt x="4800" y="23987"/>
                </a:lnTo>
                <a:lnTo>
                  <a:pt x="6720" y="24947"/>
                </a:lnTo>
                <a:lnTo>
                  <a:pt x="11521" y="24947"/>
                </a:lnTo>
                <a:lnTo>
                  <a:pt x="13441" y="23987"/>
                </a:lnTo>
                <a:lnTo>
                  <a:pt x="15361" y="23027"/>
                </a:lnTo>
                <a:lnTo>
                  <a:pt x="16322" y="21107"/>
                </a:lnTo>
                <a:lnTo>
                  <a:pt x="17282" y="19202"/>
                </a:lnTo>
                <a:lnTo>
                  <a:pt x="17282" y="16306"/>
                </a:lnTo>
                <a:lnTo>
                  <a:pt x="16322" y="14401"/>
                </a:lnTo>
                <a:lnTo>
                  <a:pt x="15361" y="12481"/>
                </a:lnTo>
                <a:lnTo>
                  <a:pt x="14401" y="10561"/>
                </a:lnTo>
                <a:lnTo>
                  <a:pt x="13441" y="9585"/>
                </a:lnTo>
                <a:lnTo>
                  <a:pt x="13441" y="7680"/>
                </a:lnTo>
                <a:lnTo>
                  <a:pt x="14401" y="6720"/>
                </a:lnTo>
                <a:lnTo>
                  <a:pt x="15361" y="6720"/>
                </a:lnTo>
                <a:lnTo>
                  <a:pt x="16322" y="4800"/>
                </a:lnTo>
                <a:lnTo>
                  <a:pt x="24963" y="4800"/>
                </a:lnTo>
                <a:lnTo>
                  <a:pt x="25923" y="5760"/>
                </a:lnTo>
                <a:lnTo>
                  <a:pt x="27843" y="6720"/>
                </a:lnTo>
                <a:lnTo>
                  <a:pt x="28803" y="7680"/>
                </a:lnTo>
                <a:lnTo>
                  <a:pt x="28803" y="8641"/>
                </a:lnTo>
                <a:lnTo>
                  <a:pt x="29763" y="10561"/>
                </a:lnTo>
                <a:lnTo>
                  <a:pt x="29763" y="47030"/>
                </a:lnTo>
                <a:lnTo>
                  <a:pt x="26883" y="49911"/>
                </a:lnTo>
                <a:lnTo>
                  <a:pt x="24963" y="50871"/>
                </a:lnTo>
                <a:lnTo>
                  <a:pt x="20162" y="50871"/>
                </a:lnTo>
                <a:lnTo>
                  <a:pt x="19202" y="49911"/>
                </a:lnTo>
                <a:lnTo>
                  <a:pt x="18242" y="48950"/>
                </a:lnTo>
                <a:lnTo>
                  <a:pt x="16322" y="47030"/>
                </a:lnTo>
                <a:lnTo>
                  <a:pt x="16322" y="61432"/>
                </a:lnTo>
                <a:lnTo>
                  <a:pt x="23042" y="58552"/>
                </a:lnTo>
                <a:lnTo>
                  <a:pt x="29763" y="51831"/>
                </a:lnTo>
                <a:lnTo>
                  <a:pt x="29763" y="54711"/>
                </a:lnTo>
                <a:lnTo>
                  <a:pt x="31683" y="57591"/>
                </a:lnTo>
                <a:lnTo>
                  <a:pt x="33588" y="58552"/>
                </a:lnTo>
                <a:lnTo>
                  <a:pt x="35524" y="60472"/>
                </a:lnTo>
                <a:lnTo>
                  <a:pt x="37429" y="61432"/>
                </a:lnTo>
                <a:lnTo>
                  <a:pt x="44150" y="61432"/>
                </a:lnTo>
                <a:lnTo>
                  <a:pt x="47045" y="60472"/>
                </a:lnTo>
                <a:lnTo>
                  <a:pt x="48966" y="59512"/>
                </a:lnTo>
                <a:lnTo>
                  <a:pt x="50871" y="57591"/>
                </a:lnTo>
                <a:lnTo>
                  <a:pt x="52806" y="55671"/>
                </a:lnTo>
                <a:lnTo>
                  <a:pt x="55671" y="52791"/>
                </a:lnTo>
                <a:lnTo>
                  <a:pt x="53766" y="50871"/>
                </a:lnTo>
                <a:lnTo>
                  <a:pt x="51831" y="52791"/>
                </a:lnTo>
                <a:lnTo>
                  <a:pt x="47990" y="52791"/>
                </a:lnTo>
                <a:lnTo>
                  <a:pt x="47990" y="50871"/>
                </a:lnTo>
                <a:lnTo>
                  <a:pt x="47045" y="50871"/>
                </a:lnTo>
                <a:lnTo>
                  <a:pt x="47045" y="12481"/>
                </a:lnTo>
                <a:lnTo>
                  <a:pt x="46085" y="11521"/>
                </a:lnTo>
                <a:lnTo>
                  <a:pt x="45110" y="8641"/>
                </a:lnTo>
                <a:lnTo>
                  <a:pt x="43205" y="5760"/>
                </a:lnTo>
                <a:lnTo>
                  <a:pt x="40309" y="3840"/>
                </a:lnTo>
                <a:lnTo>
                  <a:pt x="36484" y="960"/>
                </a:lnTo>
                <a:lnTo>
                  <a:pt x="32644" y="0"/>
                </a:lnTo>
                <a:lnTo>
                  <a:pt x="22082" y="0"/>
                </a:lnTo>
                <a:lnTo>
                  <a:pt x="18242" y="960"/>
                </a:lnTo>
                <a:lnTo>
                  <a:pt x="13441" y="1920"/>
                </a:lnTo>
                <a:lnTo>
                  <a:pt x="9601" y="3840"/>
                </a:lnTo>
                <a:lnTo>
                  <a:pt x="5760" y="5760"/>
                </a:lnTo>
                <a:lnTo>
                  <a:pt x="3840" y="8641"/>
                </a:lnTo>
                <a:lnTo>
                  <a:pt x="960" y="11521"/>
                </a:lnTo>
                <a:lnTo>
                  <a:pt x="0" y="14401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2124654" y="3088949"/>
            <a:ext cx="30723" cy="38404"/>
          </a:xfrm>
          <a:custGeom>
            <a:avLst/>
            <a:gdLst/>
            <a:ahLst/>
            <a:cxnLst/>
            <a:rect l="l" t="t" r="r" b="b"/>
            <a:pathLst>
              <a:path w="30723" h="38404">
                <a:moveTo>
                  <a:pt x="0" y="26883"/>
                </a:moveTo>
                <a:lnTo>
                  <a:pt x="0" y="29763"/>
                </a:lnTo>
                <a:lnTo>
                  <a:pt x="960" y="32644"/>
                </a:lnTo>
                <a:lnTo>
                  <a:pt x="2880" y="34564"/>
                </a:lnTo>
                <a:lnTo>
                  <a:pt x="4800" y="37444"/>
                </a:lnTo>
                <a:lnTo>
                  <a:pt x="7680" y="38404"/>
                </a:lnTo>
                <a:lnTo>
                  <a:pt x="17282" y="38404"/>
                </a:lnTo>
                <a:lnTo>
                  <a:pt x="17282" y="16322"/>
                </a:lnTo>
                <a:lnTo>
                  <a:pt x="19202" y="14401"/>
                </a:lnTo>
                <a:lnTo>
                  <a:pt x="22082" y="10561"/>
                </a:lnTo>
                <a:lnTo>
                  <a:pt x="25923" y="7680"/>
                </a:lnTo>
                <a:lnTo>
                  <a:pt x="30723" y="4800"/>
                </a:lnTo>
                <a:lnTo>
                  <a:pt x="30723" y="0"/>
                </a:lnTo>
                <a:lnTo>
                  <a:pt x="26179" y="2010"/>
                </a:lnTo>
                <a:lnTo>
                  <a:pt x="13239" y="8765"/>
                </a:lnTo>
                <a:lnTo>
                  <a:pt x="5760" y="14401"/>
                </a:lnTo>
                <a:lnTo>
                  <a:pt x="1920" y="18242"/>
                </a:lnTo>
                <a:lnTo>
                  <a:pt x="0" y="22082"/>
                </a:lnTo>
                <a:lnTo>
                  <a:pt x="0" y="26883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2188006" y="3065922"/>
            <a:ext cx="50886" cy="60472"/>
          </a:xfrm>
          <a:custGeom>
            <a:avLst/>
            <a:gdLst/>
            <a:ahLst/>
            <a:cxnLst/>
            <a:rect l="l" t="t" r="r" b="b"/>
            <a:pathLst>
              <a:path w="50886" h="60472">
                <a:moveTo>
                  <a:pt x="24003" y="1920"/>
                </a:moveTo>
                <a:lnTo>
                  <a:pt x="0" y="1920"/>
                </a:lnTo>
                <a:lnTo>
                  <a:pt x="0" y="3840"/>
                </a:lnTo>
                <a:lnTo>
                  <a:pt x="1920" y="3840"/>
                </a:lnTo>
                <a:lnTo>
                  <a:pt x="3840" y="480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51831"/>
                </a:lnTo>
                <a:lnTo>
                  <a:pt x="5760" y="54711"/>
                </a:lnTo>
                <a:lnTo>
                  <a:pt x="5760" y="55671"/>
                </a:lnTo>
                <a:lnTo>
                  <a:pt x="4800" y="57591"/>
                </a:lnTo>
                <a:lnTo>
                  <a:pt x="2880" y="57591"/>
                </a:lnTo>
                <a:lnTo>
                  <a:pt x="0" y="58552"/>
                </a:lnTo>
                <a:lnTo>
                  <a:pt x="0" y="60472"/>
                </a:lnTo>
                <a:lnTo>
                  <a:pt x="31683" y="60472"/>
                </a:lnTo>
                <a:lnTo>
                  <a:pt x="31683" y="58552"/>
                </a:lnTo>
                <a:lnTo>
                  <a:pt x="29763" y="58552"/>
                </a:lnTo>
                <a:lnTo>
                  <a:pt x="27843" y="57591"/>
                </a:lnTo>
                <a:lnTo>
                  <a:pt x="26883" y="57591"/>
                </a:lnTo>
                <a:lnTo>
                  <a:pt x="25923" y="56631"/>
                </a:lnTo>
                <a:lnTo>
                  <a:pt x="24963" y="55671"/>
                </a:lnTo>
                <a:lnTo>
                  <a:pt x="24963" y="54711"/>
                </a:lnTo>
                <a:lnTo>
                  <a:pt x="24003" y="53751"/>
                </a:lnTo>
                <a:lnTo>
                  <a:pt x="24003" y="27828"/>
                </a:lnTo>
                <a:lnTo>
                  <a:pt x="24963" y="23987"/>
                </a:lnTo>
                <a:lnTo>
                  <a:pt x="25923" y="19202"/>
                </a:lnTo>
                <a:lnTo>
                  <a:pt x="26883" y="17266"/>
                </a:lnTo>
                <a:lnTo>
                  <a:pt x="28803" y="14401"/>
                </a:lnTo>
                <a:lnTo>
                  <a:pt x="29763" y="13426"/>
                </a:lnTo>
                <a:lnTo>
                  <a:pt x="31683" y="12481"/>
                </a:lnTo>
                <a:lnTo>
                  <a:pt x="35524" y="12481"/>
                </a:lnTo>
                <a:lnTo>
                  <a:pt x="36484" y="13426"/>
                </a:lnTo>
                <a:lnTo>
                  <a:pt x="38404" y="14401"/>
                </a:lnTo>
                <a:lnTo>
                  <a:pt x="39364" y="16306"/>
                </a:lnTo>
                <a:lnTo>
                  <a:pt x="41285" y="17266"/>
                </a:lnTo>
                <a:lnTo>
                  <a:pt x="46085" y="17266"/>
                </a:lnTo>
                <a:lnTo>
                  <a:pt x="47045" y="16306"/>
                </a:lnTo>
                <a:lnTo>
                  <a:pt x="48966" y="14401"/>
                </a:lnTo>
                <a:lnTo>
                  <a:pt x="49926" y="13426"/>
                </a:lnTo>
                <a:lnTo>
                  <a:pt x="50886" y="10561"/>
                </a:lnTo>
                <a:lnTo>
                  <a:pt x="50886" y="5760"/>
                </a:lnTo>
                <a:lnTo>
                  <a:pt x="49926" y="3840"/>
                </a:lnTo>
                <a:lnTo>
                  <a:pt x="48966" y="1920"/>
                </a:lnTo>
                <a:lnTo>
                  <a:pt x="47045" y="960"/>
                </a:lnTo>
                <a:lnTo>
                  <a:pt x="45125" y="0"/>
                </a:lnTo>
                <a:lnTo>
                  <a:pt x="40325" y="0"/>
                </a:lnTo>
                <a:lnTo>
                  <a:pt x="37444" y="960"/>
                </a:lnTo>
                <a:lnTo>
                  <a:pt x="34564" y="2880"/>
                </a:lnTo>
                <a:lnTo>
                  <a:pt x="31683" y="4800"/>
                </a:lnTo>
                <a:lnTo>
                  <a:pt x="27843" y="8641"/>
                </a:lnTo>
                <a:lnTo>
                  <a:pt x="24003" y="15361"/>
                </a:lnTo>
                <a:lnTo>
                  <a:pt x="24003" y="192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2247534" y="3065922"/>
            <a:ext cx="55671" cy="61432"/>
          </a:xfrm>
          <a:custGeom>
            <a:avLst/>
            <a:gdLst/>
            <a:ahLst/>
            <a:cxnLst/>
            <a:rect l="l" t="t" r="r" b="b"/>
            <a:pathLst>
              <a:path w="55671" h="61432">
                <a:moveTo>
                  <a:pt x="47990" y="50871"/>
                </a:moveTo>
                <a:lnTo>
                  <a:pt x="47030" y="50871"/>
                </a:lnTo>
                <a:lnTo>
                  <a:pt x="47030" y="12481"/>
                </a:lnTo>
                <a:lnTo>
                  <a:pt x="46070" y="11521"/>
                </a:lnTo>
                <a:lnTo>
                  <a:pt x="45110" y="8641"/>
                </a:lnTo>
                <a:lnTo>
                  <a:pt x="43190" y="5760"/>
                </a:lnTo>
                <a:lnTo>
                  <a:pt x="40309" y="3840"/>
                </a:lnTo>
                <a:lnTo>
                  <a:pt x="36484" y="960"/>
                </a:lnTo>
                <a:lnTo>
                  <a:pt x="32644" y="0"/>
                </a:lnTo>
                <a:lnTo>
                  <a:pt x="22082" y="0"/>
                </a:lnTo>
                <a:lnTo>
                  <a:pt x="17266" y="960"/>
                </a:lnTo>
                <a:lnTo>
                  <a:pt x="13426" y="1920"/>
                </a:lnTo>
                <a:lnTo>
                  <a:pt x="8641" y="3840"/>
                </a:lnTo>
                <a:lnTo>
                  <a:pt x="5760" y="5760"/>
                </a:lnTo>
                <a:lnTo>
                  <a:pt x="3840" y="8641"/>
                </a:lnTo>
                <a:lnTo>
                  <a:pt x="960" y="11521"/>
                </a:lnTo>
                <a:lnTo>
                  <a:pt x="0" y="14401"/>
                </a:lnTo>
                <a:lnTo>
                  <a:pt x="0" y="19202"/>
                </a:lnTo>
                <a:lnTo>
                  <a:pt x="960" y="21107"/>
                </a:lnTo>
                <a:lnTo>
                  <a:pt x="2880" y="23027"/>
                </a:lnTo>
                <a:lnTo>
                  <a:pt x="3840" y="23987"/>
                </a:lnTo>
                <a:lnTo>
                  <a:pt x="6720" y="24947"/>
                </a:lnTo>
                <a:lnTo>
                  <a:pt x="11521" y="24947"/>
                </a:lnTo>
                <a:lnTo>
                  <a:pt x="13426" y="23987"/>
                </a:lnTo>
                <a:lnTo>
                  <a:pt x="15361" y="23027"/>
                </a:lnTo>
                <a:lnTo>
                  <a:pt x="16306" y="21107"/>
                </a:lnTo>
                <a:lnTo>
                  <a:pt x="17266" y="19202"/>
                </a:lnTo>
                <a:lnTo>
                  <a:pt x="17266" y="16306"/>
                </a:lnTo>
                <a:lnTo>
                  <a:pt x="16306" y="14401"/>
                </a:lnTo>
                <a:lnTo>
                  <a:pt x="15361" y="12481"/>
                </a:lnTo>
                <a:lnTo>
                  <a:pt x="13426" y="10561"/>
                </a:lnTo>
                <a:lnTo>
                  <a:pt x="13426" y="6720"/>
                </a:lnTo>
                <a:lnTo>
                  <a:pt x="15361" y="6720"/>
                </a:lnTo>
                <a:lnTo>
                  <a:pt x="16306" y="4800"/>
                </a:lnTo>
                <a:lnTo>
                  <a:pt x="24947" y="4800"/>
                </a:lnTo>
                <a:lnTo>
                  <a:pt x="25923" y="5760"/>
                </a:lnTo>
                <a:lnTo>
                  <a:pt x="27828" y="6720"/>
                </a:lnTo>
                <a:lnTo>
                  <a:pt x="28803" y="7680"/>
                </a:lnTo>
                <a:lnTo>
                  <a:pt x="28803" y="8641"/>
                </a:lnTo>
                <a:lnTo>
                  <a:pt x="29763" y="10561"/>
                </a:lnTo>
                <a:lnTo>
                  <a:pt x="29763" y="47030"/>
                </a:lnTo>
                <a:lnTo>
                  <a:pt x="26868" y="49911"/>
                </a:lnTo>
                <a:lnTo>
                  <a:pt x="23987" y="50871"/>
                </a:lnTo>
                <a:lnTo>
                  <a:pt x="20147" y="50871"/>
                </a:lnTo>
                <a:lnTo>
                  <a:pt x="19202" y="49911"/>
                </a:lnTo>
                <a:lnTo>
                  <a:pt x="18242" y="48950"/>
                </a:lnTo>
                <a:lnTo>
                  <a:pt x="16306" y="47030"/>
                </a:lnTo>
                <a:lnTo>
                  <a:pt x="16306" y="61432"/>
                </a:lnTo>
                <a:lnTo>
                  <a:pt x="22082" y="58552"/>
                </a:lnTo>
                <a:lnTo>
                  <a:pt x="29763" y="51831"/>
                </a:lnTo>
                <a:lnTo>
                  <a:pt x="29763" y="54711"/>
                </a:lnTo>
                <a:lnTo>
                  <a:pt x="31668" y="57591"/>
                </a:lnTo>
                <a:lnTo>
                  <a:pt x="33588" y="58552"/>
                </a:lnTo>
                <a:lnTo>
                  <a:pt x="35509" y="60472"/>
                </a:lnTo>
                <a:lnTo>
                  <a:pt x="37429" y="61432"/>
                </a:lnTo>
                <a:lnTo>
                  <a:pt x="44150" y="61432"/>
                </a:lnTo>
                <a:lnTo>
                  <a:pt x="46070" y="60472"/>
                </a:lnTo>
                <a:lnTo>
                  <a:pt x="48950" y="59512"/>
                </a:lnTo>
                <a:lnTo>
                  <a:pt x="50871" y="57591"/>
                </a:lnTo>
                <a:lnTo>
                  <a:pt x="52791" y="55671"/>
                </a:lnTo>
                <a:lnTo>
                  <a:pt x="55671" y="52791"/>
                </a:lnTo>
                <a:lnTo>
                  <a:pt x="53751" y="50871"/>
                </a:lnTo>
                <a:lnTo>
                  <a:pt x="51831" y="52791"/>
                </a:lnTo>
                <a:lnTo>
                  <a:pt x="47990" y="52791"/>
                </a:lnTo>
                <a:lnTo>
                  <a:pt x="47990" y="50871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2246574" y="3088949"/>
            <a:ext cx="30723" cy="38404"/>
          </a:xfrm>
          <a:custGeom>
            <a:avLst/>
            <a:gdLst/>
            <a:ahLst/>
            <a:cxnLst/>
            <a:rect l="l" t="t" r="r" b="b"/>
            <a:pathLst>
              <a:path w="30723" h="38404">
                <a:moveTo>
                  <a:pt x="0" y="26883"/>
                </a:moveTo>
                <a:lnTo>
                  <a:pt x="0" y="29763"/>
                </a:lnTo>
                <a:lnTo>
                  <a:pt x="960" y="32644"/>
                </a:lnTo>
                <a:lnTo>
                  <a:pt x="2880" y="34564"/>
                </a:lnTo>
                <a:lnTo>
                  <a:pt x="4800" y="37444"/>
                </a:lnTo>
                <a:lnTo>
                  <a:pt x="7680" y="38404"/>
                </a:lnTo>
                <a:lnTo>
                  <a:pt x="17266" y="38404"/>
                </a:lnTo>
                <a:lnTo>
                  <a:pt x="17266" y="16322"/>
                </a:lnTo>
                <a:lnTo>
                  <a:pt x="19202" y="14401"/>
                </a:lnTo>
                <a:lnTo>
                  <a:pt x="22067" y="10561"/>
                </a:lnTo>
                <a:lnTo>
                  <a:pt x="25907" y="7680"/>
                </a:lnTo>
                <a:lnTo>
                  <a:pt x="30723" y="4800"/>
                </a:lnTo>
                <a:lnTo>
                  <a:pt x="30723" y="0"/>
                </a:lnTo>
                <a:lnTo>
                  <a:pt x="26174" y="2010"/>
                </a:lnTo>
                <a:lnTo>
                  <a:pt x="13234" y="8765"/>
                </a:lnTo>
                <a:lnTo>
                  <a:pt x="5760" y="14401"/>
                </a:lnTo>
                <a:lnTo>
                  <a:pt x="960" y="18242"/>
                </a:lnTo>
                <a:lnTo>
                  <a:pt x="0" y="22082"/>
                </a:lnTo>
                <a:lnTo>
                  <a:pt x="0" y="26883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2309926" y="3065922"/>
            <a:ext cx="63352" cy="60472"/>
          </a:xfrm>
          <a:custGeom>
            <a:avLst/>
            <a:gdLst/>
            <a:ahLst/>
            <a:cxnLst/>
            <a:rect l="l" t="t" r="r" b="b"/>
            <a:pathLst>
              <a:path w="63352" h="60472">
                <a:moveTo>
                  <a:pt x="55671" y="7680"/>
                </a:moveTo>
                <a:lnTo>
                  <a:pt x="53766" y="4800"/>
                </a:lnTo>
                <a:lnTo>
                  <a:pt x="50886" y="2880"/>
                </a:lnTo>
                <a:lnTo>
                  <a:pt x="48950" y="960"/>
                </a:lnTo>
                <a:lnTo>
                  <a:pt x="45110" y="0"/>
                </a:lnTo>
                <a:lnTo>
                  <a:pt x="38404" y="0"/>
                </a:lnTo>
                <a:lnTo>
                  <a:pt x="35524" y="960"/>
                </a:lnTo>
                <a:lnTo>
                  <a:pt x="32644" y="1920"/>
                </a:lnTo>
                <a:lnTo>
                  <a:pt x="29763" y="3840"/>
                </a:lnTo>
                <a:lnTo>
                  <a:pt x="26883" y="5760"/>
                </a:lnTo>
                <a:lnTo>
                  <a:pt x="24003" y="9585"/>
                </a:lnTo>
                <a:lnTo>
                  <a:pt x="24003" y="1920"/>
                </a:lnTo>
                <a:lnTo>
                  <a:pt x="0" y="1920"/>
                </a:lnTo>
                <a:lnTo>
                  <a:pt x="0" y="3840"/>
                </a:lnTo>
                <a:lnTo>
                  <a:pt x="2880" y="3840"/>
                </a:lnTo>
                <a:lnTo>
                  <a:pt x="3840" y="480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54711"/>
                </a:lnTo>
                <a:lnTo>
                  <a:pt x="4800" y="55671"/>
                </a:lnTo>
                <a:lnTo>
                  <a:pt x="3840" y="57591"/>
                </a:lnTo>
                <a:lnTo>
                  <a:pt x="1920" y="57591"/>
                </a:lnTo>
                <a:lnTo>
                  <a:pt x="0" y="58552"/>
                </a:lnTo>
                <a:lnTo>
                  <a:pt x="0" y="60472"/>
                </a:lnTo>
                <a:lnTo>
                  <a:pt x="29763" y="60472"/>
                </a:lnTo>
                <a:lnTo>
                  <a:pt x="29763" y="58552"/>
                </a:lnTo>
                <a:lnTo>
                  <a:pt x="27843" y="57591"/>
                </a:lnTo>
                <a:lnTo>
                  <a:pt x="25923" y="57591"/>
                </a:lnTo>
                <a:lnTo>
                  <a:pt x="24963" y="55671"/>
                </a:lnTo>
                <a:lnTo>
                  <a:pt x="24003" y="54711"/>
                </a:lnTo>
                <a:lnTo>
                  <a:pt x="24003" y="16306"/>
                </a:lnTo>
                <a:lnTo>
                  <a:pt x="26883" y="10561"/>
                </a:lnTo>
                <a:lnTo>
                  <a:pt x="30723" y="8641"/>
                </a:lnTo>
                <a:lnTo>
                  <a:pt x="36484" y="8641"/>
                </a:lnTo>
                <a:lnTo>
                  <a:pt x="36484" y="9585"/>
                </a:lnTo>
                <a:lnTo>
                  <a:pt x="37444" y="10561"/>
                </a:lnTo>
                <a:lnTo>
                  <a:pt x="38404" y="10561"/>
                </a:lnTo>
                <a:lnTo>
                  <a:pt x="38404" y="12481"/>
                </a:lnTo>
                <a:lnTo>
                  <a:pt x="39364" y="13426"/>
                </a:lnTo>
                <a:lnTo>
                  <a:pt x="39364" y="54711"/>
                </a:lnTo>
                <a:lnTo>
                  <a:pt x="38404" y="55671"/>
                </a:lnTo>
                <a:lnTo>
                  <a:pt x="37444" y="56631"/>
                </a:lnTo>
                <a:lnTo>
                  <a:pt x="35524" y="57591"/>
                </a:lnTo>
                <a:lnTo>
                  <a:pt x="33604" y="58552"/>
                </a:lnTo>
                <a:lnTo>
                  <a:pt x="33604" y="60472"/>
                </a:lnTo>
                <a:lnTo>
                  <a:pt x="63352" y="60472"/>
                </a:lnTo>
                <a:lnTo>
                  <a:pt x="63352" y="58552"/>
                </a:lnTo>
                <a:lnTo>
                  <a:pt x="60472" y="57591"/>
                </a:lnTo>
                <a:lnTo>
                  <a:pt x="59512" y="57591"/>
                </a:lnTo>
                <a:lnTo>
                  <a:pt x="58567" y="55671"/>
                </a:lnTo>
                <a:lnTo>
                  <a:pt x="57607" y="54711"/>
                </a:lnTo>
                <a:lnTo>
                  <a:pt x="56631" y="51831"/>
                </a:lnTo>
                <a:lnTo>
                  <a:pt x="56631" y="13426"/>
                </a:lnTo>
                <a:lnTo>
                  <a:pt x="55671" y="10561"/>
                </a:lnTo>
                <a:lnTo>
                  <a:pt x="55671" y="768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1968185" y="3187827"/>
            <a:ext cx="91196" cy="86410"/>
          </a:xfrm>
          <a:custGeom>
            <a:avLst/>
            <a:gdLst/>
            <a:ahLst/>
            <a:cxnLst/>
            <a:rect l="l" t="t" r="r" b="b"/>
            <a:pathLst>
              <a:path w="91196" h="86410">
                <a:moveTo>
                  <a:pt x="19187" y="71048"/>
                </a:moveTo>
                <a:lnTo>
                  <a:pt x="23027" y="62407"/>
                </a:lnTo>
                <a:lnTo>
                  <a:pt x="24947" y="57607"/>
                </a:lnTo>
                <a:lnTo>
                  <a:pt x="38389" y="28803"/>
                </a:lnTo>
                <a:lnTo>
                  <a:pt x="50871" y="57607"/>
                </a:lnTo>
                <a:lnTo>
                  <a:pt x="52791" y="62407"/>
                </a:lnTo>
                <a:lnTo>
                  <a:pt x="57591" y="72969"/>
                </a:lnTo>
                <a:lnTo>
                  <a:pt x="58552" y="75849"/>
                </a:lnTo>
                <a:lnTo>
                  <a:pt x="59512" y="77769"/>
                </a:lnTo>
                <a:lnTo>
                  <a:pt x="59512" y="82570"/>
                </a:lnTo>
                <a:lnTo>
                  <a:pt x="58552" y="83515"/>
                </a:lnTo>
                <a:lnTo>
                  <a:pt x="56631" y="84490"/>
                </a:lnTo>
                <a:lnTo>
                  <a:pt x="49911" y="84490"/>
                </a:lnTo>
                <a:lnTo>
                  <a:pt x="49911" y="86410"/>
                </a:lnTo>
                <a:lnTo>
                  <a:pt x="91196" y="86410"/>
                </a:lnTo>
                <a:lnTo>
                  <a:pt x="91196" y="84490"/>
                </a:lnTo>
                <a:lnTo>
                  <a:pt x="88315" y="84490"/>
                </a:lnTo>
                <a:lnTo>
                  <a:pt x="86395" y="83515"/>
                </a:lnTo>
                <a:lnTo>
                  <a:pt x="83515" y="80650"/>
                </a:lnTo>
                <a:lnTo>
                  <a:pt x="80634" y="75849"/>
                </a:lnTo>
                <a:lnTo>
                  <a:pt x="77754" y="70088"/>
                </a:lnTo>
                <a:lnTo>
                  <a:pt x="47030" y="0"/>
                </a:lnTo>
                <a:lnTo>
                  <a:pt x="46070" y="0"/>
                </a:lnTo>
                <a:lnTo>
                  <a:pt x="15361" y="68168"/>
                </a:lnTo>
                <a:lnTo>
                  <a:pt x="12466" y="73929"/>
                </a:lnTo>
                <a:lnTo>
                  <a:pt x="9585" y="78729"/>
                </a:lnTo>
                <a:lnTo>
                  <a:pt x="5745" y="82570"/>
                </a:lnTo>
                <a:lnTo>
                  <a:pt x="2865" y="84490"/>
                </a:lnTo>
                <a:lnTo>
                  <a:pt x="0" y="84490"/>
                </a:lnTo>
                <a:lnTo>
                  <a:pt x="0" y="86410"/>
                </a:lnTo>
                <a:lnTo>
                  <a:pt x="28788" y="86410"/>
                </a:lnTo>
                <a:lnTo>
                  <a:pt x="28788" y="84490"/>
                </a:lnTo>
                <a:lnTo>
                  <a:pt x="23987" y="84490"/>
                </a:lnTo>
                <a:lnTo>
                  <a:pt x="21107" y="83515"/>
                </a:lnTo>
                <a:lnTo>
                  <a:pt x="20147" y="82570"/>
                </a:lnTo>
                <a:lnTo>
                  <a:pt x="18242" y="81610"/>
                </a:lnTo>
                <a:lnTo>
                  <a:pt x="17266" y="79689"/>
                </a:lnTo>
                <a:lnTo>
                  <a:pt x="17266" y="75849"/>
                </a:lnTo>
                <a:lnTo>
                  <a:pt x="18242" y="73929"/>
                </a:lnTo>
                <a:lnTo>
                  <a:pt x="19187" y="71048"/>
                </a:lnTo>
                <a:close/>
              </a:path>
              <a:path w="91196" h="86410">
                <a:moveTo>
                  <a:pt x="24947" y="57607"/>
                </a:moveTo>
                <a:lnTo>
                  <a:pt x="23027" y="62407"/>
                </a:lnTo>
                <a:lnTo>
                  <a:pt x="52791" y="62407"/>
                </a:lnTo>
                <a:lnTo>
                  <a:pt x="50871" y="57607"/>
                </a:lnTo>
                <a:lnTo>
                  <a:pt x="24947" y="57607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2064181" y="3186866"/>
            <a:ext cx="48950" cy="87370"/>
          </a:xfrm>
          <a:custGeom>
            <a:avLst/>
            <a:gdLst/>
            <a:ahLst/>
            <a:cxnLst/>
            <a:rect l="l" t="t" r="r" b="b"/>
            <a:pathLst>
              <a:path w="48950" h="87370">
                <a:moveTo>
                  <a:pt x="26868" y="79689"/>
                </a:moveTo>
                <a:lnTo>
                  <a:pt x="26868" y="34564"/>
                </a:lnTo>
                <a:lnTo>
                  <a:pt x="35509" y="34564"/>
                </a:lnTo>
                <a:lnTo>
                  <a:pt x="35509" y="28803"/>
                </a:lnTo>
                <a:lnTo>
                  <a:pt x="26868" y="28803"/>
                </a:lnTo>
                <a:lnTo>
                  <a:pt x="26868" y="21122"/>
                </a:lnTo>
                <a:lnTo>
                  <a:pt x="25908" y="10561"/>
                </a:lnTo>
                <a:lnTo>
                  <a:pt x="25908" y="7680"/>
                </a:lnTo>
                <a:lnTo>
                  <a:pt x="26868" y="6736"/>
                </a:lnTo>
                <a:lnTo>
                  <a:pt x="27828" y="5760"/>
                </a:lnTo>
                <a:lnTo>
                  <a:pt x="28788" y="4800"/>
                </a:lnTo>
                <a:lnTo>
                  <a:pt x="29748" y="3840"/>
                </a:lnTo>
                <a:lnTo>
                  <a:pt x="32628" y="3840"/>
                </a:lnTo>
                <a:lnTo>
                  <a:pt x="32628" y="4800"/>
                </a:lnTo>
                <a:lnTo>
                  <a:pt x="33588" y="5760"/>
                </a:lnTo>
                <a:lnTo>
                  <a:pt x="33588" y="13441"/>
                </a:lnTo>
                <a:lnTo>
                  <a:pt x="35509" y="15361"/>
                </a:lnTo>
                <a:lnTo>
                  <a:pt x="36469" y="16322"/>
                </a:lnTo>
                <a:lnTo>
                  <a:pt x="45110" y="16322"/>
                </a:lnTo>
                <a:lnTo>
                  <a:pt x="46070" y="14401"/>
                </a:lnTo>
                <a:lnTo>
                  <a:pt x="47990" y="13441"/>
                </a:lnTo>
                <a:lnTo>
                  <a:pt x="48950" y="11521"/>
                </a:lnTo>
                <a:lnTo>
                  <a:pt x="48950" y="7680"/>
                </a:lnTo>
                <a:lnTo>
                  <a:pt x="47990" y="4800"/>
                </a:lnTo>
                <a:lnTo>
                  <a:pt x="45110" y="2895"/>
                </a:lnTo>
                <a:lnTo>
                  <a:pt x="42230" y="960"/>
                </a:lnTo>
                <a:lnTo>
                  <a:pt x="38389" y="0"/>
                </a:lnTo>
                <a:lnTo>
                  <a:pt x="25908" y="0"/>
                </a:lnTo>
                <a:lnTo>
                  <a:pt x="20162" y="2895"/>
                </a:lnTo>
                <a:lnTo>
                  <a:pt x="15346" y="6736"/>
                </a:lnTo>
                <a:lnTo>
                  <a:pt x="11506" y="10561"/>
                </a:lnTo>
                <a:lnTo>
                  <a:pt x="8625" y="15361"/>
                </a:lnTo>
                <a:lnTo>
                  <a:pt x="8625" y="28803"/>
                </a:lnTo>
                <a:lnTo>
                  <a:pt x="0" y="28803"/>
                </a:lnTo>
                <a:lnTo>
                  <a:pt x="0" y="34564"/>
                </a:lnTo>
                <a:lnTo>
                  <a:pt x="8625" y="34564"/>
                </a:lnTo>
                <a:lnTo>
                  <a:pt x="8625" y="82570"/>
                </a:lnTo>
                <a:lnTo>
                  <a:pt x="7665" y="83530"/>
                </a:lnTo>
                <a:lnTo>
                  <a:pt x="6720" y="84475"/>
                </a:lnTo>
                <a:lnTo>
                  <a:pt x="5760" y="84475"/>
                </a:lnTo>
                <a:lnTo>
                  <a:pt x="4785" y="85450"/>
                </a:lnTo>
                <a:lnTo>
                  <a:pt x="0" y="85450"/>
                </a:lnTo>
                <a:lnTo>
                  <a:pt x="0" y="87370"/>
                </a:lnTo>
                <a:lnTo>
                  <a:pt x="35509" y="87370"/>
                </a:lnTo>
                <a:lnTo>
                  <a:pt x="35509" y="85450"/>
                </a:lnTo>
                <a:lnTo>
                  <a:pt x="31668" y="85450"/>
                </a:lnTo>
                <a:lnTo>
                  <a:pt x="28788" y="84475"/>
                </a:lnTo>
                <a:lnTo>
                  <a:pt x="27828" y="83530"/>
                </a:lnTo>
                <a:lnTo>
                  <a:pt x="26868" y="82570"/>
                </a:lnTo>
                <a:lnTo>
                  <a:pt x="26868" y="79689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2109292" y="3213750"/>
            <a:ext cx="50886" cy="60487"/>
          </a:xfrm>
          <a:custGeom>
            <a:avLst/>
            <a:gdLst/>
            <a:ahLst/>
            <a:cxnLst/>
            <a:rect l="l" t="t" r="r" b="b"/>
            <a:pathLst>
              <a:path w="50886" h="60487">
                <a:moveTo>
                  <a:pt x="31683" y="4800"/>
                </a:moveTo>
                <a:lnTo>
                  <a:pt x="27843" y="9601"/>
                </a:lnTo>
                <a:lnTo>
                  <a:pt x="24003" y="15361"/>
                </a:lnTo>
                <a:lnTo>
                  <a:pt x="24003" y="1920"/>
                </a:lnTo>
                <a:lnTo>
                  <a:pt x="0" y="1920"/>
                </a:lnTo>
                <a:lnTo>
                  <a:pt x="0" y="3840"/>
                </a:lnTo>
                <a:lnTo>
                  <a:pt x="192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51846"/>
                </a:lnTo>
                <a:lnTo>
                  <a:pt x="5760" y="55686"/>
                </a:lnTo>
                <a:lnTo>
                  <a:pt x="5760" y="56647"/>
                </a:lnTo>
                <a:lnTo>
                  <a:pt x="4800" y="57591"/>
                </a:lnTo>
                <a:lnTo>
                  <a:pt x="2880" y="58567"/>
                </a:lnTo>
                <a:lnTo>
                  <a:pt x="0" y="58567"/>
                </a:lnTo>
                <a:lnTo>
                  <a:pt x="0" y="60487"/>
                </a:lnTo>
                <a:lnTo>
                  <a:pt x="31683" y="60487"/>
                </a:lnTo>
                <a:lnTo>
                  <a:pt x="31683" y="58567"/>
                </a:lnTo>
                <a:lnTo>
                  <a:pt x="27843" y="58567"/>
                </a:lnTo>
                <a:lnTo>
                  <a:pt x="26883" y="57591"/>
                </a:lnTo>
                <a:lnTo>
                  <a:pt x="25923" y="56647"/>
                </a:lnTo>
                <a:lnTo>
                  <a:pt x="24963" y="56647"/>
                </a:lnTo>
                <a:lnTo>
                  <a:pt x="24963" y="54726"/>
                </a:lnTo>
                <a:lnTo>
                  <a:pt x="24003" y="54726"/>
                </a:lnTo>
                <a:lnTo>
                  <a:pt x="24003" y="28803"/>
                </a:lnTo>
                <a:lnTo>
                  <a:pt x="24963" y="24003"/>
                </a:lnTo>
                <a:lnTo>
                  <a:pt x="25923" y="20162"/>
                </a:lnTo>
                <a:lnTo>
                  <a:pt x="26883" y="17282"/>
                </a:lnTo>
                <a:lnTo>
                  <a:pt x="28803" y="15361"/>
                </a:lnTo>
                <a:lnTo>
                  <a:pt x="29763" y="13441"/>
                </a:lnTo>
                <a:lnTo>
                  <a:pt x="31683" y="12481"/>
                </a:lnTo>
                <a:lnTo>
                  <a:pt x="35524" y="12481"/>
                </a:lnTo>
                <a:lnTo>
                  <a:pt x="35524" y="13441"/>
                </a:lnTo>
                <a:lnTo>
                  <a:pt x="36484" y="13441"/>
                </a:lnTo>
                <a:lnTo>
                  <a:pt x="38404" y="15361"/>
                </a:lnTo>
                <a:lnTo>
                  <a:pt x="39364" y="16322"/>
                </a:lnTo>
                <a:lnTo>
                  <a:pt x="41285" y="17282"/>
                </a:lnTo>
                <a:lnTo>
                  <a:pt x="46085" y="17282"/>
                </a:lnTo>
                <a:lnTo>
                  <a:pt x="47045" y="16322"/>
                </a:lnTo>
                <a:lnTo>
                  <a:pt x="48966" y="15361"/>
                </a:lnTo>
                <a:lnTo>
                  <a:pt x="49911" y="13441"/>
                </a:lnTo>
                <a:lnTo>
                  <a:pt x="50886" y="11521"/>
                </a:lnTo>
                <a:lnTo>
                  <a:pt x="50886" y="5760"/>
                </a:lnTo>
                <a:lnTo>
                  <a:pt x="49911" y="3840"/>
                </a:lnTo>
                <a:lnTo>
                  <a:pt x="48966" y="2880"/>
                </a:lnTo>
                <a:lnTo>
                  <a:pt x="47045" y="960"/>
                </a:lnTo>
                <a:lnTo>
                  <a:pt x="45125" y="0"/>
                </a:lnTo>
                <a:lnTo>
                  <a:pt x="40325" y="0"/>
                </a:lnTo>
                <a:lnTo>
                  <a:pt x="37444" y="960"/>
                </a:lnTo>
                <a:lnTo>
                  <a:pt x="34564" y="2880"/>
                </a:lnTo>
                <a:lnTo>
                  <a:pt x="31683" y="480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2170724" y="3186866"/>
            <a:ext cx="19202" cy="20162"/>
          </a:xfrm>
          <a:custGeom>
            <a:avLst/>
            <a:gdLst/>
            <a:ahLst/>
            <a:cxnLst/>
            <a:rect l="l" t="t" r="r" b="b"/>
            <a:pathLst>
              <a:path w="19202" h="20162">
                <a:moveTo>
                  <a:pt x="19202" y="10561"/>
                </a:moveTo>
                <a:lnTo>
                  <a:pt x="19202" y="7680"/>
                </a:lnTo>
                <a:lnTo>
                  <a:pt x="18242" y="4800"/>
                </a:lnTo>
                <a:lnTo>
                  <a:pt x="16322" y="2895"/>
                </a:lnTo>
                <a:lnTo>
                  <a:pt x="14401" y="960"/>
                </a:lnTo>
                <a:lnTo>
                  <a:pt x="12481" y="0"/>
                </a:lnTo>
                <a:lnTo>
                  <a:pt x="6720" y="0"/>
                </a:lnTo>
                <a:lnTo>
                  <a:pt x="4815" y="960"/>
                </a:lnTo>
                <a:lnTo>
                  <a:pt x="2880" y="2895"/>
                </a:lnTo>
                <a:lnTo>
                  <a:pt x="975" y="4800"/>
                </a:lnTo>
                <a:lnTo>
                  <a:pt x="0" y="7680"/>
                </a:lnTo>
                <a:lnTo>
                  <a:pt x="0" y="12481"/>
                </a:lnTo>
                <a:lnTo>
                  <a:pt x="975" y="15361"/>
                </a:lnTo>
                <a:lnTo>
                  <a:pt x="2880" y="17282"/>
                </a:lnTo>
                <a:lnTo>
                  <a:pt x="4815" y="19202"/>
                </a:lnTo>
                <a:lnTo>
                  <a:pt x="6720" y="20162"/>
                </a:lnTo>
                <a:lnTo>
                  <a:pt x="12481" y="20162"/>
                </a:lnTo>
                <a:lnTo>
                  <a:pt x="14401" y="19202"/>
                </a:lnTo>
                <a:lnTo>
                  <a:pt x="16322" y="17282"/>
                </a:lnTo>
                <a:lnTo>
                  <a:pt x="18242" y="15361"/>
                </a:lnTo>
                <a:lnTo>
                  <a:pt x="19202" y="12481"/>
                </a:lnTo>
                <a:lnTo>
                  <a:pt x="19202" y="10561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2164019" y="3215670"/>
            <a:ext cx="32628" cy="58567"/>
          </a:xfrm>
          <a:custGeom>
            <a:avLst/>
            <a:gdLst/>
            <a:ahLst/>
            <a:cxnLst/>
            <a:rect l="l" t="t" r="r" b="b"/>
            <a:pathLst>
              <a:path w="32628" h="58567">
                <a:moveTo>
                  <a:pt x="24947" y="0"/>
                </a:moveTo>
                <a:lnTo>
                  <a:pt x="0" y="0"/>
                </a:lnTo>
                <a:lnTo>
                  <a:pt x="0" y="1920"/>
                </a:lnTo>
                <a:lnTo>
                  <a:pt x="2865" y="2880"/>
                </a:lnTo>
                <a:lnTo>
                  <a:pt x="4800" y="2880"/>
                </a:lnTo>
                <a:lnTo>
                  <a:pt x="5745" y="4800"/>
                </a:lnTo>
                <a:lnTo>
                  <a:pt x="6705" y="5760"/>
                </a:lnTo>
                <a:lnTo>
                  <a:pt x="7680" y="8641"/>
                </a:lnTo>
                <a:lnTo>
                  <a:pt x="7680" y="50886"/>
                </a:lnTo>
                <a:lnTo>
                  <a:pt x="6705" y="53766"/>
                </a:lnTo>
                <a:lnTo>
                  <a:pt x="5745" y="54726"/>
                </a:lnTo>
                <a:lnTo>
                  <a:pt x="4800" y="55671"/>
                </a:lnTo>
                <a:lnTo>
                  <a:pt x="2865" y="56647"/>
                </a:lnTo>
                <a:lnTo>
                  <a:pt x="0" y="56647"/>
                </a:lnTo>
                <a:lnTo>
                  <a:pt x="0" y="58567"/>
                </a:lnTo>
                <a:lnTo>
                  <a:pt x="32628" y="58567"/>
                </a:lnTo>
                <a:lnTo>
                  <a:pt x="32628" y="56647"/>
                </a:lnTo>
                <a:lnTo>
                  <a:pt x="29748" y="56647"/>
                </a:lnTo>
                <a:lnTo>
                  <a:pt x="27828" y="55671"/>
                </a:lnTo>
                <a:lnTo>
                  <a:pt x="26868" y="54726"/>
                </a:lnTo>
                <a:lnTo>
                  <a:pt x="25908" y="53766"/>
                </a:lnTo>
                <a:lnTo>
                  <a:pt x="24947" y="50886"/>
                </a:lnTo>
                <a:lnTo>
                  <a:pt x="24947" y="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2202408" y="3213750"/>
            <a:ext cx="49926" cy="62407"/>
          </a:xfrm>
          <a:custGeom>
            <a:avLst/>
            <a:gdLst/>
            <a:ahLst/>
            <a:cxnLst/>
            <a:rect l="l" t="t" r="r" b="b"/>
            <a:pathLst>
              <a:path w="49926" h="62407">
                <a:moveTo>
                  <a:pt x="30723" y="8641"/>
                </a:moveTo>
                <a:lnTo>
                  <a:pt x="30723" y="11521"/>
                </a:lnTo>
                <a:lnTo>
                  <a:pt x="31683" y="16322"/>
                </a:lnTo>
                <a:lnTo>
                  <a:pt x="32644" y="19202"/>
                </a:lnTo>
                <a:lnTo>
                  <a:pt x="33604" y="20162"/>
                </a:lnTo>
                <a:lnTo>
                  <a:pt x="35524" y="22082"/>
                </a:lnTo>
                <a:lnTo>
                  <a:pt x="37444" y="23042"/>
                </a:lnTo>
                <a:lnTo>
                  <a:pt x="42245" y="23042"/>
                </a:lnTo>
                <a:lnTo>
                  <a:pt x="44165" y="22082"/>
                </a:lnTo>
                <a:lnTo>
                  <a:pt x="46085" y="21122"/>
                </a:lnTo>
                <a:lnTo>
                  <a:pt x="47045" y="19202"/>
                </a:lnTo>
                <a:lnTo>
                  <a:pt x="48006" y="17282"/>
                </a:lnTo>
                <a:lnTo>
                  <a:pt x="48006" y="11521"/>
                </a:lnTo>
                <a:lnTo>
                  <a:pt x="46085" y="7680"/>
                </a:lnTo>
                <a:lnTo>
                  <a:pt x="42245" y="4800"/>
                </a:lnTo>
                <a:lnTo>
                  <a:pt x="39364" y="1920"/>
                </a:lnTo>
                <a:lnTo>
                  <a:pt x="34564" y="0"/>
                </a:lnTo>
                <a:lnTo>
                  <a:pt x="19202" y="0"/>
                </a:lnTo>
                <a:lnTo>
                  <a:pt x="11521" y="3840"/>
                </a:lnTo>
                <a:lnTo>
                  <a:pt x="6720" y="11521"/>
                </a:lnTo>
                <a:lnTo>
                  <a:pt x="2880" y="17282"/>
                </a:lnTo>
                <a:lnTo>
                  <a:pt x="0" y="24003"/>
                </a:lnTo>
                <a:lnTo>
                  <a:pt x="0" y="40325"/>
                </a:lnTo>
                <a:lnTo>
                  <a:pt x="2880" y="48006"/>
                </a:lnTo>
                <a:lnTo>
                  <a:pt x="7680" y="53766"/>
                </a:lnTo>
                <a:lnTo>
                  <a:pt x="12481" y="59527"/>
                </a:lnTo>
                <a:lnTo>
                  <a:pt x="18242" y="62407"/>
                </a:lnTo>
                <a:lnTo>
                  <a:pt x="30723" y="62407"/>
                </a:lnTo>
                <a:lnTo>
                  <a:pt x="35524" y="61432"/>
                </a:lnTo>
                <a:lnTo>
                  <a:pt x="39364" y="58567"/>
                </a:lnTo>
                <a:lnTo>
                  <a:pt x="43205" y="56647"/>
                </a:lnTo>
                <a:lnTo>
                  <a:pt x="47045" y="52806"/>
                </a:lnTo>
                <a:lnTo>
                  <a:pt x="49926" y="47045"/>
                </a:lnTo>
                <a:lnTo>
                  <a:pt x="48006" y="46085"/>
                </a:lnTo>
                <a:lnTo>
                  <a:pt x="45125" y="48006"/>
                </a:lnTo>
                <a:lnTo>
                  <a:pt x="43205" y="49926"/>
                </a:lnTo>
                <a:lnTo>
                  <a:pt x="41285" y="50886"/>
                </a:lnTo>
                <a:lnTo>
                  <a:pt x="39364" y="51846"/>
                </a:lnTo>
                <a:lnTo>
                  <a:pt x="37444" y="52806"/>
                </a:lnTo>
                <a:lnTo>
                  <a:pt x="32644" y="52806"/>
                </a:lnTo>
                <a:lnTo>
                  <a:pt x="29763" y="51846"/>
                </a:lnTo>
                <a:lnTo>
                  <a:pt x="26883" y="49926"/>
                </a:lnTo>
                <a:lnTo>
                  <a:pt x="24002" y="47045"/>
                </a:lnTo>
                <a:lnTo>
                  <a:pt x="22082" y="43205"/>
                </a:lnTo>
                <a:lnTo>
                  <a:pt x="20162" y="38404"/>
                </a:lnTo>
                <a:lnTo>
                  <a:pt x="18242" y="33604"/>
                </a:lnTo>
                <a:lnTo>
                  <a:pt x="17282" y="27843"/>
                </a:lnTo>
                <a:lnTo>
                  <a:pt x="17282" y="16322"/>
                </a:lnTo>
                <a:lnTo>
                  <a:pt x="18242" y="11521"/>
                </a:lnTo>
                <a:lnTo>
                  <a:pt x="21122" y="7680"/>
                </a:lnTo>
                <a:lnTo>
                  <a:pt x="22082" y="5760"/>
                </a:lnTo>
                <a:lnTo>
                  <a:pt x="24002" y="4800"/>
                </a:lnTo>
                <a:lnTo>
                  <a:pt x="27843" y="4800"/>
                </a:lnTo>
                <a:lnTo>
                  <a:pt x="28803" y="5760"/>
                </a:lnTo>
                <a:lnTo>
                  <a:pt x="30723" y="7680"/>
                </a:lnTo>
                <a:lnTo>
                  <a:pt x="30723" y="8641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2260960" y="3213750"/>
            <a:ext cx="56647" cy="61432"/>
          </a:xfrm>
          <a:custGeom>
            <a:avLst/>
            <a:gdLst/>
            <a:ahLst/>
            <a:cxnLst/>
            <a:rect l="l" t="t" r="r" b="b"/>
            <a:pathLst>
              <a:path w="56647" h="61432">
                <a:moveTo>
                  <a:pt x="18242" y="16322"/>
                </a:moveTo>
                <a:lnTo>
                  <a:pt x="17282" y="14401"/>
                </a:lnTo>
                <a:lnTo>
                  <a:pt x="16337" y="12481"/>
                </a:lnTo>
                <a:lnTo>
                  <a:pt x="15377" y="11521"/>
                </a:lnTo>
                <a:lnTo>
                  <a:pt x="14401" y="10561"/>
                </a:lnTo>
                <a:lnTo>
                  <a:pt x="14401" y="8641"/>
                </a:lnTo>
                <a:lnTo>
                  <a:pt x="15377" y="7680"/>
                </a:lnTo>
                <a:lnTo>
                  <a:pt x="16337" y="6720"/>
                </a:lnTo>
                <a:lnTo>
                  <a:pt x="18242" y="5760"/>
                </a:lnTo>
                <a:lnTo>
                  <a:pt x="20162" y="4800"/>
                </a:lnTo>
                <a:lnTo>
                  <a:pt x="24963" y="4800"/>
                </a:lnTo>
                <a:lnTo>
                  <a:pt x="25923" y="5760"/>
                </a:lnTo>
                <a:lnTo>
                  <a:pt x="26883" y="6720"/>
                </a:lnTo>
                <a:lnTo>
                  <a:pt x="28803" y="7680"/>
                </a:lnTo>
                <a:lnTo>
                  <a:pt x="29763" y="8641"/>
                </a:lnTo>
                <a:lnTo>
                  <a:pt x="29763" y="9601"/>
                </a:lnTo>
                <a:lnTo>
                  <a:pt x="30723" y="10561"/>
                </a:lnTo>
                <a:lnTo>
                  <a:pt x="30723" y="24003"/>
                </a:lnTo>
                <a:lnTo>
                  <a:pt x="26459" y="26006"/>
                </a:lnTo>
                <a:lnTo>
                  <a:pt x="13566" y="32765"/>
                </a:lnTo>
                <a:lnTo>
                  <a:pt x="5775" y="38404"/>
                </a:lnTo>
                <a:lnTo>
                  <a:pt x="1935" y="41285"/>
                </a:lnTo>
                <a:lnTo>
                  <a:pt x="0" y="46085"/>
                </a:lnTo>
                <a:lnTo>
                  <a:pt x="0" y="53766"/>
                </a:lnTo>
                <a:lnTo>
                  <a:pt x="975" y="56647"/>
                </a:lnTo>
                <a:lnTo>
                  <a:pt x="2880" y="58567"/>
                </a:lnTo>
                <a:lnTo>
                  <a:pt x="5775" y="60487"/>
                </a:lnTo>
                <a:lnTo>
                  <a:pt x="7680" y="61432"/>
                </a:lnTo>
                <a:lnTo>
                  <a:pt x="17282" y="61432"/>
                </a:lnTo>
                <a:lnTo>
                  <a:pt x="24003" y="58567"/>
                </a:lnTo>
                <a:lnTo>
                  <a:pt x="23058" y="50886"/>
                </a:lnTo>
                <a:lnTo>
                  <a:pt x="20162" y="50886"/>
                </a:lnTo>
                <a:lnTo>
                  <a:pt x="19217" y="48966"/>
                </a:lnTo>
                <a:lnTo>
                  <a:pt x="17282" y="48006"/>
                </a:lnTo>
                <a:lnTo>
                  <a:pt x="17282" y="42245"/>
                </a:lnTo>
                <a:lnTo>
                  <a:pt x="18242" y="39364"/>
                </a:lnTo>
                <a:lnTo>
                  <a:pt x="19217" y="37444"/>
                </a:lnTo>
                <a:lnTo>
                  <a:pt x="22082" y="33604"/>
                </a:lnTo>
                <a:lnTo>
                  <a:pt x="25923" y="30723"/>
                </a:lnTo>
                <a:lnTo>
                  <a:pt x="30723" y="27843"/>
                </a:lnTo>
                <a:lnTo>
                  <a:pt x="30723" y="48006"/>
                </a:lnTo>
                <a:lnTo>
                  <a:pt x="27843" y="49926"/>
                </a:lnTo>
                <a:lnTo>
                  <a:pt x="30723" y="51846"/>
                </a:lnTo>
                <a:lnTo>
                  <a:pt x="31683" y="55686"/>
                </a:lnTo>
                <a:lnTo>
                  <a:pt x="32644" y="57591"/>
                </a:lnTo>
                <a:lnTo>
                  <a:pt x="34564" y="59527"/>
                </a:lnTo>
                <a:lnTo>
                  <a:pt x="36484" y="60487"/>
                </a:lnTo>
                <a:lnTo>
                  <a:pt x="38404" y="61432"/>
                </a:lnTo>
                <a:lnTo>
                  <a:pt x="48006" y="61432"/>
                </a:lnTo>
                <a:lnTo>
                  <a:pt x="49926" y="59527"/>
                </a:lnTo>
                <a:lnTo>
                  <a:pt x="51846" y="58567"/>
                </a:lnTo>
                <a:lnTo>
                  <a:pt x="54726" y="55686"/>
                </a:lnTo>
                <a:lnTo>
                  <a:pt x="56647" y="52806"/>
                </a:lnTo>
                <a:lnTo>
                  <a:pt x="54726" y="50886"/>
                </a:lnTo>
                <a:lnTo>
                  <a:pt x="53766" y="52806"/>
                </a:lnTo>
                <a:lnTo>
                  <a:pt x="51846" y="53766"/>
                </a:lnTo>
                <a:lnTo>
                  <a:pt x="49926" y="53766"/>
                </a:lnTo>
                <a:lnTo>
                  <a:pt x="49926" y="52806"/>
                </a:lnTo>
                <a:lnTo>
                  <a:pt x="48966" y="52806"/>
                </a:lnTo>
                <a:lnTo>
                  <a:pt x="48966" y="50886"/>
                </a:lnTo>
                <a:lnTo>
                  <a:pt x="48006" y="48966"/>
                </a:lnTo>
                <a:lnTo>
                  <a:pt x="48006" y="11521"/>
                </a:lnTo>
                <a:lnTo>
                  <a:pt x="46085" y="8641"/>
                </a:lnTo>
                <a:lnTo>
                  <a:pt x="44165" y="5760"/>
                </a:lnTo>
                <a:lnTo>
                  <a:pt x="41285" y="3840"/>
                </a:lnTo>
                <a:lnTo>
                  <a:pt x="37444" y="960"/>
                </a:lnTo>
                <a:lnTo>
                  <a:pt x="33604" y="0"/>
                </a:lnTo>
                <a:lnTo>
                  <a:pt x="23058" y="0"/>
                </a:lnTo>
                <a:lnTo>
                  <a:pt x="19217" y="960"/>
                </a:lnTo>
                <a:lnTo>
                  <a:pt x="14401" y="2880"/>
                </a:lnTo>
                <a:lnTo>
                  <a:pt x="10561" y="3840"/>
                </a:lnTo>
                <a:lnTo>
                  <a:pt x="6720" y="5760"/>
                </a:lnTo>
                <a:lnTo>
                  <a:pt x="4815" y="8641"/>
                </a:lnTo>
                <a:lnTo>
                  <a:pt x="1935" y="11521"/>
                </a:lnTo>
                <a:lnTo>
                  <a:pt x="975" y="14401"/>
                </a:lnTo>
                <a:lnTo>
                  <a:pt x="975" y="19202"/>
                </a:lnTo>
                <a:lnTo>
                  <a:pt x="1935" y="21122"/>
                </a:lnTo>
                <a:lnTo>
                  <a:pt x="3840" y="23042"/>
                </a:lnTo>
                <a:lnTo>
                  <a:pt x="5775" y="24963"/>
                </a:lnTo>
                <a:lnTo>
                  <a:pt x="14401" y="24963"/>
                </a:lnTo>
                <a:lnTo>
                  <a:pt x="16337" y="23042"/>
                </a:lnTo>
                <a:lnTo>
                  <a:pt x="18242" y="22082"/>
                </a:lnTo>
                <a:lnTo>
                  <a:pt x="18242" y="16322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2284018" y="3263676"/>
            <a:ext cx="7665" cy="8641"/>
          </a:xfrm>
          <a:custGeom>
            <a:avLst/>
            <a:gdLst/>
            <a:ahLst/>
            <a:cxnLst/>
            <a:rect l="l" t="t" r="r" b="b"/>
            <a:pathLst>
              <a:path w="7665" h="8641">
                <a:moveTo>
                  <a:pt x="2865" y="960"/>
                </a:moveTo>
                <a:lnTo>
                  <a:pt x="0" y="960"/>
                </a:lnTo>
                <a:lnTo>
                  <a:pt x="944" y="8641"/>
                </a:lnTo>
                <a:lnTo>
                  <a:pt x="7665" y="1920"/>
                </a:lnTo>
                <a:lnTo>
                  <a:pt x="4785" y="0"/>
                </a:lnTo>
                <a:lnTo>
                  <a:pt x="2865" y="96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1876973" y="2047387"/>
            <a:ext cx="117119" cy="85435"/>
          </a:xfrm>
          <a:custGeom>
            <a:avLst/>
            <a:gdLst/>
            <a:ahLst/>
            <a:cxnLst/>
            <a:rect l="l" t="t" r="r" b="b"/>
            <a:pathLst>
              <a:path w="117119" h="85435">
                <a:moveTo>
                  <a:pt x="105613" y="78714"/>
                </a:moveTo>
                <a:lnTo>
                  <a:pt x="104637" y="77754"/>
                </a:lnTo>
                <a:lnTo>
                  <a:pt x="104637" y="7680"/>
                </a:lnTo>
                <a:lnTo>
                  <a:pt x="105613" y="6720"/>
                </a:lnTo>
                <a:lnTo>
                  <a:pt x="105613" y="4800"/>
                </a:lnTo>
                <a:lnTo>
                  <a:pt x="106573" y="3840"/>
                </a:lnTo>
                <a:lnTo>
                  <a:pt x="107518" y="2880"/>
                </a:lnTo>
                <a:lnTo>
                  <a:pt x="109453" y="2880"/>
                </a:lnTo>
                <a:lnTo>
                  <a:pt x="111358" y="1920"/>
                </a:lnTo>
                <a:lnTo>
                  <a:pt x="117119" y="1920"/>
                </a:lnTo>
                <a:lnTo>
                  <a:pt x="117119" y="0"/>
                </a:lnTo>
                <a:lnTo>
                  <a:pt x="81610" y="0"/>
                </a:lnTo>
                <a:lnTo>
                  <a:pt x="58567" y="55671"/>
                </a:lnTo>
                <a:lnTo>
                  <a:pt x="34564" y="0"/>
                </a:lnTo>
                <a:lnTo>
                  <a:pt x="0" y="0"/>
                </a:lnTo>
                <a:lnTo>
                  <a:pt x="0" y="1920"/>
                </a:lnTo>
                <a:lnTo>
                  <a:pt x="4815" y="1920"/>
                </a:lnTo>
                <a:lnTo>
                  <a:pt x="6720" y="2880"/>
                </a:lnTo>
                <a:lnTo>
                  <a:pt x="7696" y="2880"/>
                </a:lnTo>
                <a:lnTo>
                  <a:pt x="9601" y="3840"/>
                </a:lnTo>
                <a:lnTo>
                  <a:pt x="10561" y="4800"/>
                </a:lnTo>
                <a:lnTo>
                  <a:pt x="10561" y="5760"/>
                </a:lnTo>
                <a:lnTo>
                  <a:pt x="11536" y="6720"/>
                </a:lnTo>
                <a:lnTo>
                  <a:pt x="11536" y="74874"/>
                </a:lnTo>
                <a:lnTo>
                  <a:pt x="10561" y="76794"/>
                </a:lnTo>
                <a:lnTo>
                  <a:pt x="10561" y="77754"/>
                </a:lnTo>
                <a:lnTo>
                  <a:pt x="9601" y="79674"/>
                </a:lnTo>
                <a:lnTo>
                  <a:pt x="8656" y="80634"/>
                </a:lnTo>
                <a:lnTo>
                  <a:pt x="7696" y="81594"/>
                </a:lnTo>
                <a:lnTo>
                  <a:pt x="5760" y="81594"/>
                </a:lnTo>
                <a:lnTo>
                  <a:pt x="3855" y="82555"/>
                </a:lnTo>
                <a:lnTo>
                  <a:pt x="0" y="82555"/>
                </a:lnTo>
                <a:lnTo>
                  <a:pt x="0" y="85435"/>
                </a:lnTo>
                <a:lnTo>
                  <a:pt x="28803" y="85435"/>
                </a:lnTo>
                <a:lnTo>
                  <a:pt x="28803" y="82555"/>
                </a:lnTo>
                <a:lnTo>
                  <a:pt x="24963" y="82555"/>
                </a:lnTo>
                <a:lnTo>
                  <a:pt x="22082" y="81594"/>
                </a:lnTo>
                <a:lnTo>
                  <a:pt x="20162" y="80634"/>
                </a:lnTo>
                <a:lnTo>
                  <a:pt x="18242" y="79674"/>
                </a:lnTo>
                <a:lnTo>
                  <a:pt x="17282" y="77754"/>
                </a:lnTo>
                <a:lnTo>
                  <a:pt x="16322" y="75849"/>
                </a:lnTo>
                <a:lnTo>
                  <a:pt x="16322" y="7680"/>
                </a:lnTo>
                <a:lnTo>
                  <a:pt x="49926" y="85435"/>
                </a:lnTo>
                <a:lnTo>
                  <a:pt x="50886" y="85435"/>
                </a:lnTo>
                <a:lnTo>
                  <a:pt x="84490" y="6720"/>
                </a:lnTo>
                <a:lnTo>
                  <a:pt x="84490" y="74874"/>
                </a:lnTo>
                <a:lnTo>
                  <a:pt x="83530" y="77754"/>
                </a:lnTo>
                <a:lnTo>
                  <a:pt x="83530" y="78714"/>
                </a:lnTo>
                <a:lnTo>
                  <a:pt x="82570" y="79674"/>
                </a:lnTo>
                <a:lnTo>
                  <a:pt x="81610" y="80634"/>
                </a:lnTo>
                <a:lnTo>
                  <a:pt x="80650" y="81594"/>
                </a:lnTo>
                <a:lnTo>
                  <a:pt x="79689" y="82555"/>
                </a:lnTo>
                <a:lnTo>
                  <a:pt x="72008" y="82555"/>
                </a:lnTo>
                <a:lnTo>
                  <a:pt x="72008" y="85435"/>
                </a:lnTo>
                <a:lnTo>
                  <a:pt x="117119" y="85435"/>
                </a:lnTo>
                <a:lnTo>
                  <a:pt x="117119" y="82555"/>
                </a:lnTo>
                <a:lnTo>
                  <a:pt x="109453" y="82555"/>
                </a:lnTo>
                <a:lnTo>
                  <a:pt x="108478" y="81594"/>
                </a:lnTo>
                <a:lnTo>
                  <a:pt x="106573" y="80634"/>
                </a:lnTo>
                <a:lnTo>
                  <a:pt x="105613" y="79674"/>
                </a:lnTo>
                <a:lnTo>
                  <a:pt x="105613" y="78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2004654" y="2045467"/>
            <a:ext cx="19202" cy="19202"/>
          </a:xfrm>
          <a:custGeom>
            <a:avLst/>
            <a:gdLst/>
            <a:ahLst/>
            <a:cxnLst/>
            <a:rect l="l" t="t" r="r" b="b"/>
            <a:pathLst>
              <a:path w="19202" h="19202">
                <a:moveTo>
                  <a:pt x="19202" y="9601"/>
                </a:moveTo>
                <a:lnTo>
                  <a:pt x="19202" y="6720"/>
                </a:lnTo>
                <a:lnTo>
                  <a:pt x="18242" y="4800"/>
                </a:lnTo>
                <a:lnTo>
                  <a:pt x="16322" y="2880"/>
                </a:lnTo>
                <a:lnTo>
                  <a:pt x="14401" y="960"/>
                </a:lnTo>
                <a:lnTo>
                  <a:pt x="12481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6720"/>
                </a:lnTo>
                <a:lnTo>
                  <a:pt x="0" y="12481"/>
                </a:lnTo>
                <a:lnTo>
                  <a:pt x="960" y="14401"/>
                </a:lnTo>
                <a:lnTo>
                  <a:pt x="2880" y="16322"/>
                </a:lnTo>
                <a:lnTo>
                  <a:pt x="4800" y="18242"/>
                </a:lnTo>
                <a:lnTo>
                  <a:pt x="6720" y="19202"/>
                </a:lnTo>
                <a:lnTo>
                  <a:pt x="12481" y="19202"/>
                </a:lnTo>
                <a:lnTo>
                  <a:pt x="14401" y="18242"/>
                </a:lnTo>
                <a:lnTo>
                  <a:pt x="16322" y="16322"/>
                </a:lnTo>
                <a:lnTo>
                  <a:pt x="18242" y="14401"/>
                </a:lnTo>
                <a:lnTo>
                  <a:pt x="19202" y="11521"/>
                </a:lnTo>
                <a:lnTo>
                  <a:pt x="19202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1997933" y="2073310"/>
            <a:ext cx="32644" cy="59512"/>
          </a:xfrm>
          <a:custGeom>
            <a:avLst/>
            <a:gdLst/>
            <a:ahLst/>
            <a:cxnLst/>
            <a:rect l="l" t="t" r="r" b="b"/>
            <a:pathLst>
              <a:path w="32644" h="59512">
                <a:moveTo>
                  <a:pt x="24963" y="0"/>
                </a:move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4800" y="3840"/>
                </a:lnTo>
                <a:lnTo>
                  <a:pt x="5760" y="4800"/>
                </a:lnTo>
                <a:lnTo>
                  <a:pt x="6720" y="5760"/>
                </a:lnTo>
                <a:lnTo>
                  <a:pt x="7680" y="8641"/>
                </a:lnTo>
                <a:lnTo>
                  <a:pt x="7680" y="50871"/>
                </a:lnTo>
                <a:lnTo>
                  <a:pt x="6720" y="53751"/>
                </a:lnTo>
                <a:lnTo>
                  <a:pt x="6720" y="54711"/>
                </a:lnTo>
                <a:lnTo>
                  <a:pt x="4800" y="55671"/>
                </a:lnTo>
                <a:lnTo>
                  <a:pt x="2880" y="56631"/>
                </a:lnTo>
                <a:lnTo>
                  <a:pt x="0" y="56631"/>
                </a:lnTo>
                <a:lnTo>
                  <a:pt x="0" y="59512"/>
                </a:lnTo>
                <a:lnTo>
                  <a:pt x="32644" y="59512"/>
                </a:lnTo>
                <a:lnTo>
                  <a:pt x="32644" y="56631"/>
                </a:lnTo>
                <a:lnTo>
                  <a:pt x="29763" y="56631"/>
                </a:lnTo>
                <a:lnTo>
                  <a:pt x="27843" y="55671"/>
                </a:lnTo>
                <a:lnTo>
                  <a:pt x="26883" y="54711"/>
                </a:lnTo>
                <a:lnTo>
                  <a:pt x="25923" y="53751"/>
                </a:lnTo>
                <a:lnTo>
                  <a:pt x="24963" y="50871"/>
                </a:lnTo>
                <a:lnTo>
                  <a:pt x="249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2037298" y="2047387"/>
            <a:ext cx="63352" cy="86395"/>
          </a:xfrm>
          <a:custGeom>
            <a:avLst/>
            <a:gdLst/>
            <a:ahLst/>
            <a:cxnLst/>
            <a:rect l="l" t="t" r="r" b="b"/>
            <a:pathLst>
              <a:path w="63352" h="86395">
                <a:moveTo>
                  <a:pt x="31668" y="30723"/>
                </a:moveTo>
                <a:lnTo>
                  <a:pt x="35509" y="33604"/>
                </a:lnTo>
                <a:lnTo>
                  <a:pt x="38389" y="39364"/>
                </a:lnTo>
                <a:lnTo>
                  <a:pt x="38389" y="71033"/>
                </a:lnTo>
                <a:lnTo>
                  <a:pt x="35509" y="76794"/>
                </a:lnTo>
                <a:lnTo>
                  <a:pt x="31668" y="79674"/>
                </a:lnTo>
                <a:lnTo>
                  <a:pt x="26883" y="79674"/>
                </a:lnTo>
                <a:lnTo>
                  <a:pt x="24963" y="78714"/>
                </a:lnTo>
                <a:lnTo>
                  <a:pt x="23987" y="77754"/>
                </a:lnTo>
                <a:lnTo>
                  <a:pt x="22082" y="76794"/>
                </a:lnTo>
                <a:lnTo>
                  <a:pt x="21122" y="73913"/>
                </a:lnTo>
                <a:lnTo>
                  <a:pt x="20162" y="70073"/>
                </a:lnTo>
                <a:lnTo>
                  <a:pt x="18242" y="67193"/>
                </a:lnTo>
                <a:lnTo>
                  <a:pt x="18242" y="42245"/>
                </a:lnTo>
                <a:lnTo>
                  <a:pt x="19202" y="38404"/>
                </a:lnTo>
                <a:lnTo>
                  <a:pt x="20162" y="24002"/>
                </a:lnTo>
                <a:lnTo>
                  <a:pt x="15361" y="25923"/>
                </a:lnTo>
                <a:lnTo>
                  <a:pt x="11521" y="27843"/>
                </a:lnTo>
                <a:lnTo>
                  <a:pt x="7680" y="30723"/>
                </a:lnTo>
                <a:lnTo>
                  <a:pt x="4800" y="34564"/>
                </a:lnTo>
                <a:lnTo>
                  <a:pt x="2880" y="39364"/>
                </a:lnTo>
                <a:lnTo>
                  <a:pt x="960" y="45125"/>
                </a:lnTo>
                <a:lnTo>
                  <a:pt x="0" y="49926"/>
                </a:lnTo>
                <a:lnTo>
                  <a:pt x="0" y="64312"/>
                </a:lnTo>
                <a:lnTo>
                  <a:pt x="960" y="71033"/>
                </a:lnTo>
                <a:lnTo>
                  <a:pt x="4800" y="76794"/>
                </a:lnTo>
                <a:lnTo>
                  <a:pt x="9601" y="83515"/>
                </a:lnTo>
                <a:lnTo>
                  <a:pt x="15361" y="86395"/>
                </a:lnTo>
                <a:lnTo>
                  <a:pt x="28803" y="86395"/>
                </a:lnTo>
                <a:lnTo>
                  <a:pt x="30708" y="84475"/>
                </a:lnTo>
                <a:lnTo>
                  <a:pt x="32644" y="83515"/>
                </a:lnTo>
                <a:lnTo>
                  <a:pt x="35509" y="80634"/>
                </a:lnTo>
                <a:lnTo>
                  <a:pt x="38389" y="77754"/>
                </a:lnTo>
                <a:lnTo>
                  <a:pt x="38389" y="86395"/>
                </a:lnTo>
                <a:lnTo>
                  <a:pt x="63352" y="81594"/>
                </a:lnTo>
                <a:lnTo>
                  <a:pt x="63352" y="79674"/>
                </a:lnTo>
                <a:lnTo>
                  <a:pt x="59512" y="79674"/>
                </a:lnTo>
                <a:lnTo>
                  <a:pt x="58552" y="78714"/>
                </a:lnTo>
                <a:lnTo>
                  <a:pt x="57591" y="77754"/>
                </a:lnTo>
                <a:lnTo>
                  <a:pt x="56631" y="76794"/>
                </a:lnTo>
                <a:lnTo>
                  <a:pt x="56631" y="0"/>
                </a:lnTo>
                <a:lnTo>
                  <a:pt x="29763" y="0"/>
                </a:lnTo>
                <a:lnTo>
                  <a:pt x="29763" y="1920"/>
                </a:lnTo>
                <a:lnTo>
                  <a:pt x="32644" y="1920"/>
                </a:lnTo>
                <a:lnTo>
                  <a:pt x="34549" y="2880"/>
                </a:lnTo>
                <a:lnTo>
                  <a:pt x="35509" y="2880"/>
                </a:lnTo>
                <a:lnTo>
                  <a:pt x="36484" y="3840"/>
                </a:lnTo>
                <a:lnTo>
                  <a:pt x="37444" y="4800"/>
                </a:lnTo>
                <a:lnTo>
                  <a:pt x="38389" y="5760"/>
                </a:lnTo>
                <a:lnTo>
                  <a:pt x="38389" y="31683"/>
                </a:lnTo>
                <a:lnTo>
                  <a:pt x="36484" y="28803"/>
                </a:lnTo>
                <a:lnTo>
                  <a:pt x="33604" y="26883"/>
                </a:lnTo>
                <a:lnTo>
                  <a:pt x="31668" y="25923"/>
                </a:lnTo>
                <a:lnTo>
                  <a:pt x="29763" y="24963"/>
                </a:lnTo>
                <a:lnTo>
                  <a:pt x="26883" y="24002"/>
                </a:lnTo>
                <a:lnTo>
                  <a:pt x="23987" y="24002"/>
                </a:lnTo>
                <a:lnTo>
                  <a:pt x="23042" y="31683"/>
                </a:lnTo>
                <a:lnTo>
                  <a:pt x="23987" y="30723"/>
                </a:lnTo>
                <a:lnTo>
                  <a:pt x="31668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2056500" y="2071390"/>
            <a:ext cx="4785" cy="14401"/>
          </a:xfrm>
          <a:custGeom>
            <a:avLst/>
            <a:gdLst/>
            <a:ahLst/>
            <a:cxnLst/>
            <a:rect l="l" t="t" r="r" b="b"/>
            <a:pathLst>
              <a:path w="4785" h="14401">
                <a:moveTo>
                  <a:pt x="0" y="14401"/>
                </a:moveTo>
                <a:lnTo>
                  <a:pt x="960" y="11521"/>
                </a:lnTo>
                <a:lnTo>
                  <a:pt x="2880" y="9601"/>
                </a:lnTo>
                <a:lnTo>
                  <a:pt x="3840" y="7680"/>
                </a:lnTo>
                <a:lnTo>
                  <a:pt x="4785" y="0"/>
                </a:lnTo>
                <a:lnTo>
                  <a:pt x="960" y="0"/>
                </a:lnTo>
                <a:lnTo>
                  <a:pt x="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2128494" y="2071390"/>
            <a:ext cx="5760" cy="18242"/>
          </a:xfrm>
          <a:custGeom>
            <a:avLst/>
            <a:gdLst/>
            <a:ahLst/>
            <a:cxnLst/>
            <a:rect l="l" t="t" r="r" b="b"/>
            <a:pathLst>
              <a:path w="5760" h="18242">
                <a:moveTo>
                  <a:pt x="0" y="18242"/>
                </a:moveTo>
                <a:lnTo>
                  <a:pt x="960" y="14401"/>
                </a:lnTo>
                <a:lnTo>
                  <a:pt x="1920" y="11521"/>
                </a:lnTo>
                <a:lnTo>
                  <a:pt x="2880" y="9601"/>
                </a:lnTo>
                <a:lnTo>
                  <a:pt x="4800" y="7680"/>
                </a:lnTo>
                <a:lnTo>
                  <a:pt x="5760" y="0"/>
                </a:lnTo>
                <a:lnTo>
                  <a:pt x="960" y="0"/>
                </a:lnTo>
                <a:lnTo>
                  <a:pt x="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2109292" y="2047387"/>
            <a:ext cx="64312" cy="86395"/>
          </a:xfrm>
          <a:custGeom>
            <a:avLst/>
            <a:gdLst/>
            <a:ahLst/>
            <a:cxnLst/>
            <a:rect l="l" t="t" r="r" b="b"/>
            <a:pathLst>
              <a:path w="64312" h="86395">
                <a:moveTo>
                  <a:pt x="56631" y="0"/>
                </a:moveTo>
                <a:lnTo>
                  <a:pt x="30723" y="0"/>
                </a:lnTo>
                <a:lnTo>
                  <a:pt x="30723" y="1920"/>
                </a:lnTo>
                <a:lnTo>
                  <a:pt x="33604" y="1920"/>
                </a:lnTo>
                <a:lnTo>
                  <a:pt x="35524" y="2880"/>
                </a:lnTo>
                <a:lnTo>
                  <a:pt x="36484" y="2880"/>
                </a:lnTo>
                <a:lnTo>
                  <a:pt x="37444" y="3840"/>
                </a:lnTo>
                <a:lnTo>
                  <a:pt x="38404" y="4800"/>
                </a:lnTo>
                <a:lnTo>
                  <a:pt x="38404" y="5760"/>
                </a:lnTo>
                <a:lnTo>
                  <a:pt x="39364" y="6720"/>
                </a:lnTo>
                <a:lnTo>
                  <a:pt x="39364" y="31683"/>
                </a:lnTo>
                <a:lnTo>
                  <a:pt x="36484" y="28803"/>
                </a:lnTo>
                <a:lnTo>
                  <a:pt x="34564" y="26883"/>
                </a:lnTo>
                <a:lnTo>
                  <a:pt x="32644" y="25923"/>
                </a:lnTo>
                <a:lnTo>
                  <a:pt x="29763" y="24963"/>
                </a:lnTo>
                <a:lnTo>
                  <a:pt x="27843" y="24002"/>
                </a:lnTo>
                <a:lnTo>
                  <a:pt x="24963" y="24002"/>
                </a:lnTo>
                <a:lnTo>
                  <a:pt x="24003" y="31683"/>
                </a:lnTo>
                <a:lnTo>
                  <a:pt x="24963" y="30723"/>
                </a:lnTo>
                <a:lnTo>
                  <a:pt x="32644" y="30723"/>
                </a:lnTo>
                <a:lnTo>
                  <a:pt x="36484" y="33604"/>
                </a:lnTo>
                <a:lnTo>
                  <a:pt x="39364" y="39364"/>
                </a:lnTo>
                <a:lnTo>
                  <a:pt x="39364" y="71033"/>
                </a:lnTo>
                <a:lnTo>
                  <a:pt x="36484" y="76794"/>
                </a:lnTo>
                <a:lnTo>
                  <a:pt x="32644" y="79674"/>
                </a:lnTo>
                <a:lnTo>
                  <a:pt x="26883" y="79674"/>
                </a:lnTo>
                <a:lnTo>
                  <a:pt x="25923" y="78714"/>
                </a:lnTo>
                <a:lnTo>
                  <a:pt x="24963" y="77754"/>
                </a:lnTo>
                <a:lnTo>
                  <a:pt x="23042" y="76794"/>
                </a:lnTo>
                <a:lnTo>
                  <a:pt x="21122" y="73913"/>
                </a:lnTo>
                <a:lnTo>
                  <a:pt x="20162" y="70073"/>
                </a:lnTo>
                <a:lnTo>
                  <a:pt x="19202" y="67193"/>
                </a:lnTo>
                <a:lnTo>
                  <a:pt x="19202" y="42245"/>
                </a:lnTo>
                <a:lnTo>
                  <a:pt x="20162" y="24002"/>
                </a:lnTo>
                <a:lnTo>
                  <a:pt x="16322" y="25923"/>
                </a:lnTo>
                <a:lnTo>
                  <a:pt x="12481" y="27843"/>
                </a:lnTo>
                <a:lnTo>
                  <a:pt x="8641" y="30723"/>
                </a:lnTo>
                <a:lnTo>
                  <a:pt x="5760" y="34564"/>
                </a:lnTo>
                <a:lnTo>
                  <a:pt x="3840" y="39364"/>
                </a:lnTo>
                <a:lnTo>
                  <a:pt x="960" y="45125"/>
                </a:lnTo>
                <a:lnTo>
                  <a:pt x="0" y="49926"/>
                </a:lnTo>
                <a:lnTo>
                  <a:pt x="0" y="64312"/>
                </a:lnTo>
                <a:lnTo>
                  <a:pt x="1920" y="71033"/>
                </a:lnTo>
                <a:lnTo>
                  <a:pt x="5760" y="76794"/>
                </a:lnTo>
                <a:lnTo>
                  <a:pt x="9601" y="83515"/>
                </a:lnTo>
                <a:lnTo>
                  <a:pt x="16322" y="86395"/>
                </a:lnTo>
                <a:lnTo>
                  <a:pt x="28803" y="86395"/>
                </a:lnTo>
                <a:lnTo>
                  <a:pt x="31683" y="84475"/>
                </a:lnTo>
                <a:lnTo>
                  <a:pt x="33604" y="83515"/>
                </a:lnTo>
                <a:lnTo>
                  <a:pt x="36484" y="80634"/>
                </a:lnTo>
                <a:lnTo>
                  <a:pt x="39364" y="77754"/>
                </a:lnTo>
                <a:lnTo>
                  <a:pt x="39364" y="86395"/>
                </a:lnTo>
                <a:lnTo>
                  <a:pt x="64312" y="81594"/>
                </a:lnTo>
                <a:lnTo>
                  <a:pt x="64312" y="79674"/>
                </a:lnTo>
                <a:lnTo>
                  <a:pt x="60472" y="79674"/>
                </a:lnTo>
                <a:lnTo>
                  <a:pt x="59527" y="78714"/>
                </a:lnTo>
                <a:lnTo>
                  <a:pt x="58567" y="77754"/>
                </a:lnTo>
                <a:lnTo>
                  <a:pt x="57591" y="76794"/>
                </a:lnTo>
                <a:lnTo>
                  <a:pt x="57591" y="74874"/>
                </a:lnTo>
                <a:lnTo>
                  <a:pt x="56631" y="72008"/>
                </a:lnTo>
                <a:lnTo>
                  <a:pt x="566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2179380" y="2047387"/>
            <a:ext cx="31668" cy="85435"/>
          </a:xfrm>
          <a:custGeom>
            <a:avLst/>
            <a:gdLst/>
            <a:ahLst/>
            <a:cxnLst/>
            <a:rect l="l" t="t" r="r" b="b"/>
            <a:pathLst>
              <a:path w="31668" h="85435">
                <a:moveTo>
                  <a:pt x="24947" y="0"/>
                </a:move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lnTo>
                  <a:pt x="4785" y="2880"/>
                </a:lnTo>
                <a:lnTo>
                  <a:pt x="5745" y="3840"/>
                </a:lnTo>
                <a:lnTo>
                  <a:pt x="6720" y="4800"/>
                </a:lnTo>
                <a:lnTo>
                  <a:pt x="6720" y="79674"/>
                </a:lnTo>
                <a:lnTo>
                  <a:pt x="5745" y="80634"/>
                </a:lnTo>
                <a:lnTo>
                  <a:pt x="4785" y="81594"/>
                </a:lnTo>
                <a:lnTo>
                  <a:pt x="2880" y="82555"/>
                </a:lnTo>
                <a:lnTo>
                  <a:pt x="0" y="82555"/>
                </a:lnTo>
                <a:lnTo>
                  <a:pt x="0" y="85435"/>
                </a:lnTo>
                <a:lnTo>
                  <a:pt x="31668" y="85435"/>
                </a:lnTo>
                <a:lnTo>
                  <a:pt x="31668" y="82555"/>
                </a:lnTo>
                <a:lnTo>
                  <a:pt x="28788" y="82555"/>
                </a:lnTo>
                <a:lnTo>
                  <a:pt x="26868" y="81594"/>
                </a:lnTo>
                <a:lnTo>
                  <a:pt x="25907" y="80634"/>
                </a:lnTo>
                <a:lnTo>
                  <a:pt x="24947" y="79674"/>
                </a:lnTo>
                <a:lnTo>
                  <a:pt x="249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2235052" y="2071390"/>
            <a:ext cx="32628" cy="29763"/>
          </a:xfrm>
          <a:custGeom>
            <a:avLst/>
            <a:gdLst/>
            <a:ahLst/>
            <a:cxnLst/>
            <a:rect l="l" t="t" r="r" b="b"/>
            <a:pathLst>
              <a:path w="32628" h="29763">
                <a:moveTo>
                  <a:pt x="15361" y="0"/>
                </a:moveTo>
                <a:lnTo>
                  <a:pt x="1920" y="0"/>
                </a:lnTo>
                <a:lnTo>
                  <a:pt x="2880" y="7680"/>
                </a:lnTo>
                <a:lnTo>
                  <a:pt x="4800" y="5760"/>
                </a:lnTo>
                <a:lnTo>
                  <a:pt x="6720" y="4800"/>
                </a:lnTo>
                <a:lnTo>
                  <a:pt x="11521" y="4800"/>
                </a:lnTo>
                <a:lnTo>
                  <a:pt x="12481" y="5760"/>
                </a:lnTo>
                <a:lnTo>
                  <a:pt x="13441" y="6720"/>
                </a:lnTo>
                <a:lnTo>
                  <a:pt x="14401" y="8641"/>
                </a:lnTo>
                <a:lnTo>
                  <a:pt x="15361" y="11521"/>
                </a:lnTo>
                <a:lnTo>
                  <a:pt x="16322" y="13441"/>
                </a:lnTo>
                <a:lnTo>
                  <a:pt x="16322" y="24947"/>
                </a:lnTo>
                <a:lnTo>
                  <a:pt x="0" y="24947"/>
                </a:lnTo>
                <a:lnTo>
                  <a:pt x="0" y="29763"/>
                </a:lnTo>
                <a:lnTo>
                  <a:pt x="32628" y="29763"/>
                </a:lnTo>
                <a:lnTo>
                  <a:pt x="31683" y="20162"/>
                </a:lnTo>
                <a:lnTo>
                  <a:pt x="29748" y="12481"/>
                </a:lnTo>
                <a:lnTo>
                  <a:pt x="24963" y="7680"/>
                </a:lnTo>
                <a:lnTo>
                  <a:pt x="21122" y="2880"/>
                </a:lnTo>
                <a:lnTo>
                  <a:pt x="153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2217770" y="2071390"/>
            <a:ext cx="49911" cy="62392"/>
          </a:xfrm>
          <a:custGeom>
            <a:avLst/>
            <a:gdLst/>
            <a:ahLst/>
            <a:cxnLst/>
            <a:rect l="l" t="t" r="r" b="b"/>
            <a:pathLst>
              <a:path w="49911" h="62392">
                <a:moveTo>
                  <a:pt x="19202" y="43190"/>
                </a:moveTo>
                <a:lnTo>
                  <a:pt x="17282" y="37444"/>
                </a:lnTo>
                <a:lnTo>
                  <a:pt x="17282" y="16322"/>
                </a:lnTo>
                <a:lnTo>
                  <a:pt x="18242" y="11521"/>
                </a:lnTo>
                <a:lnTo>
                  <a:pt x="20162" y="7680"/>
                </a:lnTo>
                <a:lnTo>
                  <a:pt x="19202" y="0"/>
                </a:lnTo>
                <a:lnTo>
                  <a:pt x="13441" y="3840"/>
                </a:lnTo>
                <a:lnTo>
                  <a:pt x="7680" y="9601"/>
                </a:lnTo>
                <a:lnTo>
                  <a:pt x="2880" y="15361"/>
                </a:lnTo>
                <a:lnTo>
                  <a:pt x="0" y="23042"/>
                </a:lnTo>
                <a:lnTo>
                  <a:pt x="0" y="40309"/>
                </a:lnTo>
                <a:lnTo>
                  <a:pt x="1920" y="47030"/>
                </a:lnTo>
                <a:lnTo>
                  <a:pt x="5760" y="52791"/>
                </a:lnTo>
                <a:lnTo>
                  <a:pt x="10561" y="59512"/>
                </a:lnTo>
                <a:lnTo>
                  <a:pt x="16322" y="62392"/>
                </a:lnTo>
                <a:lnTo>
                  <a:pt x="30723" y="62392"/>
                </a:lnTo>
                <a:lnTo>
                  <a:pt x="35524" y="61432"/>
                </a:lnTo>
                <a:lnTo>
                  <a:pt x="39349" y="58552"/>
                </a:lnTo>
                <a:lnTo>
                  <a:pt x="43190" y="55671"/>
                </a:lnTo>
                <a:lnTo>
                  <a:pt x="46070" y="51846"/>
                </a:lnTo>
                <a:lnTo>
                  <a:pt x="49911" y="45125"/>
                </a:lnTo>
                <a:lnTo>
                  <a:pt x="47030" y="43190"/>
                </a:lnTo>
                <a:lnTo>
                  <a:pt x="45125" y="47030"/>
                </a:lnTo>
                <a:lnTo>
                  <a:pt x="43190" y="49910"/>
                </a:lnTo>
                <a:lnTo>
                  <a:pt x="40325" y="50871"/>
                </a:lnTo>
                <a:lnTo>
                  <a:pt x="38404" y="52791"/>
                </a:lnTo>
                <a:lnTo>
                  <a:pt x="29763" y="52791"/>
                </a:lnTo>
                <a:lnTo>
                  <a:pt x="25923" y="51846"/>
                </a:lnTo>
                <a:lnTo>
                  <a:pt x="23042" y="48005"/>
                </a:lnTo>
                <a:lnTo>
                  <a:pt x="19202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2305126" y="2047387"/>
            <a:ext cx="77754" cy="85435"/>
          </a:xfrm>
          <a:custGeom>
            <a:avLst/>
            <a:gdLst/>
            <a:ahLst/>
            <a:cxnLst/>
            <a:rect l="l" t="t" r="r" b="b"/>
            <a:pathLst>
              <a:path w="77754" h="85435">
                <a:moveTo>
                  <a:pt x="71033" y="0"/>
                </a:moveTo>
                <a:lnTo>
                  <a:pt x="0" y="0"/>
                </a:lnTo>
                <a:lnTo>
                  <a:pt x="0" y="1920"/>
                </a:lnTo>
                <a:lnTo>
                  <a:pt x="5760" y="1920"/>
                </a:lnTo>
                <a:lnTo>
                  <a:pt x="7680" y="2880"/>
                </a:lnTo>
                <a:lnTo>
                  <a:pt x="9601" y="3840"/>
                </a:lnTo>
                <a:lnTo>
                  <a:pt x="10561" y="4800"/>
                </a:lnTo>
                <a:lnTo>
                  <a:pt x="11521" y="5760"/>
                </a:lnTo>
                <a:lnTo>
                  <a:pt x="11521" y="78714"/>
                </a:lnTo>
                <a:lnTo>
                  <a:pt x="10561" y="79674"/>
                </a:lnTo>
                <a:lnTo>
                  <a:pt x="9601" y="80634"/>
                </a:lnTo>
                <a:lnTo>
                  <a:pt x="8641" y="81594"/>
                </a:lnTo>
                <a:lnTo>
                  <a:pt x="6720" y="82555"/>
                </a:lnTo>
                <a:lnTo>
                  <a:pt x="0" y="82555"/>
                </a:lnTo>
                <a:lnTo>
                  <a:pt x="0" y="85435"/>
                </a:lnTo>
                <a:lnTo>
                  <a:pt x="73913" y="85435"/>
                </a:lnTo>
                <a:lnTo>
                  <a:pt x="77754" y="57607"/>
                </a:lnTo>
                <a:lnTo>
                  <a:pt x="74874" y="57607"/>
                </a:lnTo>
                <a:lnTo>
                  <a:pt x="72969" y="65288"/>
                </a:lnTo>
                <a:lnTo>
                  <a:pt x="70088" y="71033"/>
                </a:lnTo>
                <a:lnTo>
                  <a:pt x="65272" y="74874"/>
                </a:lnTo>
                <a:lnTo>
                  <a:pt x="60472" y="78714"/>
                </a:lnTo>
                <a:lnTo>
                  <a:pt x="53751" y="80634"/>
                </a:lnTo>
                <a:lnTo>
                  <a:pt x="38404" y="80634"/>
                </a:lnTo>
                <a:lnTo>
                  <a:pt x="36484" y="79674"/>
                </a:lnTo>
                <a:lnTo>
                  <a:pt x="35524" y="79674"/>
                </a:lnTo>
                <a:lnTo>
                  <a:pt x="34564" y="78714"/>
                </a:lnTo>
                <a:lnTo>
                  <a:pt x="33604" y="77754"/>
                </a:lnTo>
                <a:lnTo>
                  <a:pt x="32644" y="76794"/>
                </a:lnTo>
                <a:lnTo>
                  <a:pt x="32644" y="44165"/>
                </a:lnTo>
                <a:lnTo>
                  <a:pt x="36484" y="44165"/>
                </a:lnTo>
                <a:lnTo>
                  <a:pt x="39364" y="45125"/>
                </a:lnTo>
                <a:lnTo>
                  <a:pt x="42245" y="46085"/>
                </a:lnTo>
                <a:lnTo>
                  <a:pt x="44165" y="47045"/>
                </a:lnTo>
                <a:lnTo>
                  <a:pt x="46085" y="48950"/>
                </a:lnTo>
                <a:lnTo>
                  <a:pt x="47045" y="51846"/>
                </a:lnTo>
                <a:lnTo>
                  <a:pt x="48966" y="54726"/>
                </a:lnTo>
                <a:lnTo>
                  <a:pt x="49910" y="59512"/>
                </a:lnTo>
                <a:lnTo>
                  <a:pt x="50886" y="64312"/>
                </a:lnTo>
                <a:lnTo>
                  <a:pt x="52806" y="64312"/>
                </a:lnTo>
                <a:lnTo>
                  <a:pt x="52806" y="19202"/>
                </a:lnTo>
                <a:lnTo>
                  <a:pt x="50886" y="19202"/>
                </a:lnTo>
                <a:lnTo>
                  <a:pt x="49910" y="25923"/>
                </a:lnTo>
                <a:lnTo>
                  <a:pt x="48006" y="30723"/>
                </a:lnTo>
                <a:lnTo>
                  <a:pt x="46085" y="34564"/>
                </a:lnTo>
                <a:lnTo>
                  <a:pt x="43205" y="37444"/>
                </a:lnTo>
                <a:lnTo>
                  <a:pt x="39364" y="39364"/>
                </a:lnTo>
                <a:lnTo>
                  <a:pt x="32644" y="39364"/>
                </a:lnTo>
                <a:lnTo>
                  <a:pt x="32644" y="4800"/>
                </a:lnTo>
                <a:lnTo>
                  <a:pt x="51846" y="4800"/>
                </a:lnTo>
                <a:lnTo>
                  <a:pt x="54726" y="5760"/>
                </a:lnTo>
                <a:lnTo>
                  <a:pt x="58567" y="6720"/>
                </a:lnTo>
                <a:lnTo>
                  <a:pt x="61432" y="8641"/>
                </a:lnTo>
                <a:lnTo>
                  <a:pt x="64312" y="11521"/>
                </a:lnTo>
                <a:lnTo>
                  <a:pt x="66248" y="14401"/>
                </a:lnTo>
                <a:lnTo>
                  <a:pt x="68153" y="19202"/>
                </a:lnTo>
                <a:lnTo>
                  <a:pt x="69128" y="24963"/>
                </a:lnTo>
                <a:lnTo>
                  <a:pt x="71033" y="24963"/>
                </a:lnTo>
                <a:lnTo>
                  <a:pt x="7103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2396322" y="2071390"/>
            <a:ext cx="54726" cy="61432"/>
          </a:xfrm>
          <a:custGeom>
            <a:avLst/>
            <a:gdLst/>
            <a:ahLst/>
            <a:cxnLst/>
            <a:rect l="l" t="t" r="r" b="b"/>
            <a:pathLst>
              <a:path w="54726" h="61432">
                <a:moveTo>
                  <a:pt x="22082" y="58552"/>
                </a:moveTo>
                <a:lnTo>
                  <a:pt x="29763" y="52791"/>
                </a:lnTo>
                <a:lnTo>
                  <a:pt x="29763" y="55671"/>
                </a:lnTo>
                <a:lnTo>
                  <a:pt x="31683" y="57591"/>
                </a:lnTo>
                <a:lnTo>
                  <a:pt x="32644" y="59512"/>
                </a:lnTo>
                <a:lnTo>
                  <a:pt x="34564" y="61432"/>
                </a:lnTo>
                <a:lnTo>
                  <a:pt x="46085" y="61432"/>
                </a:lnTo>
                <a:lnTo>
                  <a:pt x="48966" y="59512"/>
                </a:lnTo>
                <a:lnTo>
                  <a:pt x="50886" y="58552"/>
                </a:lnTo>
                <a:lnTo>
                  <a:pt x="52806" y="55671"/>
                </a:lnTo>
                <a:lnTo>
                  <a:pt x="54726" y="52791"/>
                </a:lnTo>
                <a:lnTo>
                  <a:pt x="53766" y="51846"/>
                </a:lnTo>
                <a:lnTo>
                  <a:pt x="51846" y="52791"/>
                </a:lnTo>
                <a:lnTo>
                  <a:pt x="50886" y="53751"/>
                </a:lnTo>
                <a:lnTo>
                  <a:pt x="48966" y="53751"/>
                </a:lnTo>
                <a:lnTo>
                  <a:pt x="48006" y="52791"/>
                </a:lnTo>
                <a:lnTo>
                  <a:pt x="48006" y="51846"/>
                </a:lnTo>
                <a:lnTo>
                  <a:pt x="47045" y="50871"/>
                </a:lnTo>
                <a:lnTo>
                  <a:pt x="47045" y="13441"/>
                </a:lnTo>
                <a:lnTo>
                  <a:pt x="46085" y="11521"/>
                </a:lnTo>
                <a:lnTo>
                  <a:pt x="45125" y="8641"/>
                </a:lnTo>
                <a:lnTo>
                  <a:pt x="43205" y="6720"/>
                </a:lnTo>
                <a:lnTo>
                  <a:pt x="40325" y="3840"/>
                </a:lnTo>
                <a:lnTo>
                  <a:pt x="36484" y="1920"/>
                </a:lnTo>
                <a:lnTo>
                  <a:pt x="32644" y="0"/>
                </a:lnTo>
                <a:lnTo>
                  <a:pt x="22082" y="0"/>
                </a:lnTo>
                <a:lnTo>
                  <a:pt x="17282" y="960"/>
                </a:lnTo>
                <a:lnTo>
                  <a:pt x="13441" y="2880"/>
                </a:lnTo>
                <a:lnTo>
                  <a:pt x="8641" y="3840"/>
                </a:lnTo>
                <a:lnTo>
                  <a:pt x="5760" y="5760"/>
                </a:lnTo>
                <a:lnTo>
                  <a:pt x="2880" y="8641"/>
                </a:lnTo>
                <a:lnTo>
                  <a:pt x="960" y="11521"/>
                </a:lnTo>
                <a:lnTo>
                  <a:pt x="0" y="14401"/>
                </a:lnTo>
                <a:lnTo>
                  <a:pt x="0" y="20162"/>
                </a:lnTo>
                <a:lnTo>
                  <a:pt x="960" y="22082"/>
                </a:lnTo>
                <a:lnTo>
                  <a:pt x="1920" y="23042"/>
                </a:lnTo>
                <a:lnTo>
                  <a:pt x="3840" y="24947"/>
                </a:lnTo>
                <a:lnTo>
                  <a:pt x="6720" y="25923"/>
                </a:lnTo>
                <a:lnTo>
                  <a:pt x="11521" y="25923"/>
                </a:lnTo>
                <a:lnTo>
                  <a:pt x="13441" y="24947"/>
                </a:lnTo>
                <a:lnTo>
                  <a:pt x="15361" y="23042"/>
                </a:lnTo>
                <a:lnTo>
                  <a:pt x="16322" y="22082"/>
                </a:lnTo>
                <a:lnTo>
                  <a:pt x="17282" y="20162"/>
                </a:lnTo>
                <a:lnTo>
                  <a:pt x="17282" y="16322"/>
                </a:lnTo>
                <a:lnTo>
                  <a:pt x="16322" y="14401"/>
                </a:lnTo>
                <a:lnTo>
                  <a:pt x="15361" y="13441"/>
                </a:lnTo>
                <a:lnTo>
                  <a:pt x="13441" y="11521"/>
                </a:lnTo>
                <a:lnTo>
                  <a:pt x="13441" y="7680"/>
                </a:lnTo>
                <a:lnTo>
                  <a:pt x="14401" y="6720"/>
                </a:lnTo>
                <a:lnTo>
                  <a:pt x="16322" y="5760"/>
                </a:lnTo>
                <a:lnTo>
                  <a:pt x="19202" y="4800"/>
                </a:lnTo>
                <a:lnTo>
                  <a:pt x="23042" y="4800"/>
                </a:lnTo>
                <a:lnTo>
                  <a:pt x="24963" y="5760"/>
                </a:lnTo>
                <a:lnTo>
                  <a:pt x="25923" y="6720"/>
                </a:lnTo>
                <a:lnTo>
                  <a:pt x="27843" y="7680"/>
                </a:lnTo>
                <a:lnTo>
                  <a:pt x="28803" y="8641"/>
                </a:lnTo>
                <a:lnTo>
                  <a:pt x="28803" y="9601"/>
                </a:lnTo>
                <a:lnTo>
                  <a:pt x="29763" y="10561"/>
                </a:lnTo>
                <a:lnTo>
                  <a:pt x="29763" y="24002"/>
                </a:lnTo>
                <a:lnTo>
                  <a:pt x="25227" y="26009"/>
                </a:lnTo>
                <a:lnTo>
                  <a:pt x="12282" y="32763"/>
                </a:lnTo>
                <a:lnTo>
                  <a:pt x="16322" y="40309"/>
                </a:lnTo>
                <a:lnTo>
                  <a:pt x="18242" y="37444"/>
                </a:lnTo>
                <a:lnTo>
                  <a:pt x="21122" y="34564"/>
                </a:lnTo>
                <a:lnTo>
                  <a:pt x="24963" y="30723"/>
                </a:lnTo>
                <a:lnTo>
                  <a:pt x="29763" y="27843"/>
                </a:lnTo>
                <a:lnTo>
                  <a:pt x="29763" y="48005"/>
                </a:lnTo>
                <a:lnTo>
                  <a:pt x="26883" y="49910"/>
                </a:lnTo>
                <a:lnTo>
                  <a:pt x="24002" y="50871"/>
                </a:lnTo>
                <a:lnTo>
                  <a:pt x="19202" y="50871"/>
                </a:lnTo>
                <a:lnTo>
                  <a:pt x="18242" y="49910"/>
                </a:lnTo>
                <a:lnTo>
                  <a:pt x="16322" y="48005"/>
                </a:lnTo>
                <a:lnTo>
                  <a:pt x="16322" y="61432"/>
                </a:lnTo>
                <a:lnTo>
                  <a:pt x="22082" y="585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2394402" y="2104154"/>
            <a:ext cx="18242" cy="28668"/>
          </a:xfrm>
          <a:custGeom>
            <a:avLst/>
            <a:gdLst/>
            <a:ahLst/>
            <a:cxnLst/>
            <a:rect l="l" t="t" r="r" b="b"/>
            <a:pathLst>
              <a:path w="18242" h="28668">
                <a:moveTo>
                  <a:pt x="1920" y="9466"/>
                </a:moveTo>
                <a:lnTo>
                  <a:pt x="0" y="13306"/>
                </a:lnTo>
                <a:lnTo>
                  <a:pt x="0" y="20987"/>
                </a:lnTo>
                <a:lnTo>
                  <a:pt x="1920" y="23867"/>
                </a:lnTo>
                <a:lnTo>
                  <a:pt x="3840" y="25788"/>
                </a:lnTo>
                <a:lnTo>
                  <a:pt x="5760" y="27708"/>
                </a:lnTo>
                <a:lnTo>
                  <a:pt x="8641" y="28668"/>
                </a:lnTo>
                <a:lnTo>
                  <a:pt x="18242" y="28668"/>
                </a:lnTo>
                <a:lnTo>
                  <a:pt x="18242" y="15242"/>
                </a:lnTo>
                <a:lnTo>
                  <a:pt x="17282" y="13306"/>
                </a:lnTo>
                <a:lnTo>
                  <a:pt x="17282" y="9466"/>
                </a:lnTo>
                <a:lnTo>
                  <a:pt x="18242" y="7545"/>
                </a:lnTo>
                <a:lnTo>
                  <a:pt x="14202" y="0"/>
                </a:lnTo>
                <a:lnTo>
                  <a:pt x="6720" y="5625"/>
                </a:lnTo>
                <a:lnTo>
                  <a:pt x="1920" y="94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2458730" y="2071390"/>
            <a:ext cx="40309" cy="62392"/>
          </a:xfrm>
          <a:custGeom>
            <a:avLst/>
            <a:gdLst/>
            <a:ahLst/>
            <a:cxnLst/>
            <a:rect l="l" t="t" r="r" b="b"/>
            <a:pathLst>
              <a:path w="40309" h="62392">
                <a:moveTo>
                  <a:pt x="3840" y="62392"/>
                </a:moveTo>
                <a:lnTo>
                  <a:pt x="4785" y="60472"/>
                </a:lnTo>
                <a:lnTo>
                  <a:pt x="5745" y="59512"/>
                </a:lnTo>
                <a:lnTo>
                  <a:pt x="8625" y="59512"/>
                </a:lnTo>
                <a:lnTo>
                  <a:pt x="9585" y="60472"/>
                </a:lnTo>
                <a:lnTo>
                  <a:pt x="14401" y="62392"/>
                </a:lnTo>
                <a:lnTo>
                  <a:pt x="27828" y="62392"/>
                </a:lnTo>
                <a:lnTo>
                  <a:pt x="30708" y="60472"/>
                </a:lnTo>
                <a:lnTo>
                  <a:pt x="33588" y="58552"/>
                </a:lnTo>
                <a:lnTo>
                  <a:pt x="36469" y="56631"/>
                </a:lnTo>
                <a:lnTo>
                  <a:pt x="37429" y="52791"/>
                </a:lnTo>
                <a:lnTo>
                  <a:pt x="39349" y="49910"/>
                </a:lnTo>
                <a:lnTo>
                  <a:pt x="40309" y="47030"/>
                </a:lnTo>
                <a:lnTo>
                  <a:pt x="40309" y="39349"/>
                </a:lnTo>
                <a:lnTo>
                  <a:pt x="39349" y="36469"/>
                </a:lnTo>
                <a:lnTo>
                  <a:pt x="37429" y="33604"/>
                </a:lnTo>
                <a:lnTo>
                  <a:pt x="35509" y="30723"/>
                </a:lnTo>
                <a:lnTo>
                  <a:pt x="31668" y="26883"/>
                </a:lnTo>
                <a:lnTo>
                  <a:pt x="24947" y="23042"/>
                </a:lnTo>
                <a:lnTo>
                  <a:pt x="19187" y="19202"/>
                </a:lnTo>
                <a:lnTo>
                  <a:pt x="15346" y="16322"/>
                </a:lnTo>
                <a:lnTo>
                  <a:pt x="13441" y="14401"/>
                </a:lnTo>
                <a:lnTo>
                  <a:pt x="13441" y="13441"/>
                </a:lnTo>
                <a:lnTo>
                  <a:pt x="12466" y="12481"/>
                </a:lnTo>
                <a:lnTo>
                  <a:pt x="12466" y="9601"/>
                </a:lnTo>
                <a:lnTo>
                  <a:pt x="13441" y="7680"/>
                </a:lnTo>
                <a:lnTo>
                  <a:pt x="14401" y="6720"/>
                </a:lnTo>
                <a:lnTo>
                  <a:pt x="15346" y="5760"/>
                </a:lnTo>
                <a:lnTo>
                  <a:pt x="17282" y="4800"/>
                </a:lnTo>
                <a:lnTo>
                  <a:pt x="22067" y="4800"/>
                </a:lnTo>
                <a:lnTo>
                  <a:pt x="23987" y="6720"/>
                </a:lnTo>
                <a:lnTo>
                  <a:pt x="26868" y="8641"/>
                </a:lnTo>
                <a:lnTo>
                  <a:pt x="29748" y="10561"/>
                </a:lnTo>
                <a:lnTo>
                  <a:pt x="32628" y="14401"/>
                </a:lnTo>
                <a:lnTo>
                  <a:pt x="35509" y="21122"/>
                </a:lnTo>
                <a:lnTo>
                  <a:pt x="37429" y="21122"/>
                </a:lnTo>
                <a:lnTo>
                  <a:pt x="36469" y="960"/>
                </a:lnTo>
                <a:lnTo>
                  <a:pt x="34549" y="960"/>
                </a:lnTo>
                <a:lnTo>
                  <a:pt x="33588" y="1920"/>
                </a:lnTo>
                <a:lnTo>
                  <a:pt x="32628" y="2880"/>
                </a:lnTo>
                <a:lnTo>
                  <a:pt x="31668" y="2880"/>
                </a:lnTo>
                <a:lnTo>
                  <a:pt x="31668" y="3840"/>
                </a:lnTo>
                <a:lnTo>
                  <a:pt x="28788" y="3840"/>
                </a:lnTo>
                <a:lnTo>
                  <a:pt x="26868" y="2880"/>
                </a:lnTo>
                <a:lnTo>
                  <a:pt x="23987" y="960"/>
                </a:lnTo>
                <a:lnTo>
                  <a:pt x="21122" y="0"/>
                </a:lnTo>
                <a:lnTo>
                  <a:pt x="12466" y="0"/>
                </a:lnTo>
                <a:lnTo>
                  <a:pt x="7680" y="1920"/>
                </a:lnTo>
                <a:lnTo>
                  <a:pt x="4785" y="5760"/>
                </a:lnTo>
                <a:lnTo>
                  <a:pt x="944" y="9601"/>
                </a:lnTo>
                <a:lnTo>
                  <a:pt x="0" y="13441"/>
                </a:lnTo>
                <a:lnTo>
                  <a:pt x="0" y="22082"/>
                </a:lnTo>
                <a:lnTo>
                  <a:pt x="944" y="25923"/>
                </a:lnTo>
                <a:lnTo>
                  <a:pt x="3840" y="29763"/>
                </a:lnTo>
                <a:lnTo>
                  <a:pt x="5745" y="31668"/>
                </a:lnTo>
                <a:lnTo>
                  <a:pt x="9585" y="35509"/>
                </a:lnTo>
                <a:lnTo>
                  <a:pt x="16306" y="40309"/>
                </a:lnTo>
                <a:lnTo>
                  <a:pt x="21122" y="43190"/>
                </a:lnTo>
                <a:lnTo>
                  <a:pt x="23987" y="45125"/>
                </a:lnTo>
                <a:lnTo>
                  <a:pt x="24947" y="46070"/>
                </a:lnTo>
                <a:lnTo>
                  <a:pt x="25907" y="48005"/>
                </a:lnTo>
                <a:lnTo>
                  <a:pt x="26868" y="49910"/>
                </a:lnTo>
                <a:lnTo>
                  <a:pt x="26868" y="53751"/>
                </a:lnTo>
                <a:lnTo>
                  <a:pt x="25907" y="54711"/>
                </a:lnTo>
                <a:lnTo>
                  <a:pt x="24947" y="56631"/>
                </a:lnTo>
                <a:lnTo>
                  <a:pt x="23987" y="57591"/>
                </a:lnTo>
                <a:lnTo>
                  <a:pt x="22067" y="58552"/>
                </a:lnTo>
                <a:lnTo>
                  <a:pt x="17282" y="58552"/>
                </a:lnTo>
                <a:lnTo>
                  <a:pt x="13441" y="56631"/>
                </a:lnTo>
                <a:lnTo>
                  <a:pt x="10561" y="53751"/>
                </a:lnTo>
                <a:lnTo>
                  <a:pt x="7680" y="50871"/>
                </a:lnTo>
                <a:lnTo>
                  <a:pt x="4785" y="47030"/>
                </a:lnTo>
                <a:lnTo>
                  <a:pt x="2880" y="41285"/>
                </a:lnTo>
                <a:lnTo>
                  <a:pt x="944" y="41285"/>
                </a:lnTo>
                <a:lnTo>
                  <a:pt x="1904" y="62392"/>
                </a:lnTo>
                <a:lnTo>
                  <a:pt x="3840" y="62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2505760" y="2052187"/>
            <a:ext cx="39364" cy="80634"/>
          </a:xfrm>
          <a:custGeom>
            <a:avLst/>
            <a:gdLst/>
            <a:ahLst/>
            <a:cxnLst/>
            <a:rect l="l" t="t" r="r" b="b"/>
            <a:pathLst>
              <a:path w="39364" h="80634">
                <a:moveTo>
                  <a:pt x="8641" y="71048"/>
                </a:moveTo>
                <a:lnTo>
                  <a:pt x="8641" y="73914"/>
                </a:lnTo>
                <a:lnTo>
                  <a:pt x="10561" y="75834"/>
                </a:lnTo>
                <a:lnTo>
                  <a:pt x="13441" y="77754"/>
                </a:lnTo>
                <a:lnTo>
                  <a:pt x="16322" y="79674"/>
                </a:lnTo>
                <a:lnTo>
                  <a:pt x="19202" y="80634"/>
                </a:lnTo>
                <a:lnTo>
                  <a:pt x="30723" y="80634"/>
                </a:lnTo>
                <a:lnTo>
                  <a:pt x="35524" y="76794"/>
                </a:lnTo>
                <a:lnTo>
                  <a:pt x="39364" y="69113"/>
                </a:lnTo>
                <a:lnTo>
                  <a:pt x="37444" y="67208"/>
                </a:lnTo>
                <a:lnTo>
                  <a:pt x="35524" y="71993"/>
                </a:lnTo>
                <a:lnTo>
                  <a:pt x="32644" y="73914"/>
                </a:lnTo>
                <a:lnTo>
                  <a:pt x="27843" y="73914"/>
                </a:lnTo>
                <a:lnTo>
                  <a:pt x="27843" y="72953"/>
                </a:lnTo>
                <a:lnTo>
                  <a:pt x="26883" y="71993"/>
                </a:lnTo>
                <a:lnTo>
                  <a:pt x="25923" y="71993"/>
                </a:lnTo>
                <a:lnTo>
                  <a:pt x="25923" y="69113"/>
                </a:lnTo>
                <a:lnTo>
                  <a:pt x="24963" y="67208"/>
                </a:lnTo>
                <a:lnTo>
                  <a:pt x="24963" y="27843"/>
                </a:lnTo>
                <a:lnTo>
                  <a:pt x="39364" y="27843"/>
                </a:lnTo>
                <a:lnTo>
                  <a:pt x="39364" y="21122"/>
                </a:lnTo>
                <a:lnTo>
                  <a:pt x="24963" y="21122"/>
                </a:lnTo>
                <a:lnTo>
                  <a:pt x="24963" y="0"/>
                </a:lnTo>
                <a:lnTo>
                  <a:pt x="23042" y="0"/>
                </a:lnTo>
                <a:lnTo>
                  <a:pt x="20162" y="4800"/>
                </a:lnTo>
                <a:lnTo>
                  <a:pt x="17282" y="9601"/>
                </a:lnTo>
                <a:lnTo>
                  <a:pt x="13441" y="13441"/>
                </a:lnTo>
                <a:lnTo>
                  <a:pt x="9601" y="18242"/>
                </a:lnTo>
                <a:lnTo>
                  <a:pt x="5760" y="22082"/>
                </a:lnTo>
                <a:lnTo>
                  <a:pt x="0" y="24963"/>
                </a:lnTo>
                <a:lnTo>
                  <a:pt x="0" y="27843"/>
                </a:lnTo>
                <a:lnTo>
                  <a:pt x="7680" y="27843"/>
                </a:lnTo>
                <a:lnTo>
                  <a:pt x="7680" y="70073"/>
                </a:lnTo>
                <a:lnTo>
                  <a:pt x="8641" y="71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1999853" y="2211537"/>
            <a:ext cx="78714" cy="71048"/>
          </a:xfrm>
          <a:custGeom>
            <a:avLst/>
            <a:gdLst/>
            <a:ahLst/>
            <a:cxnLst/>
            <a:rect l="l" t="t" r="r" b="b"/>
            <a:pathLst>
              <a:path w="78714" h="71048">
                <a:moveTo>
                  <a:pt x="20162" y="1920"/>
                </a:moveTo>
                <a:lnTo>
                  <a:pt x="19202" y="0"/>
                </a:lnTo>
                <a:lnTo>
                  <a:pt x="16662" y="37219"/>
                </a:lnTo>
                <a:lnTo>
                  <a:pt x="24071" y="47506"/>
                </a:lnTo>
                <a:lnTo>
                  <a:pt x="32644" y="57607"/>
                </a:lnTo>
                <a:lnTo>
                  <a:pt x="30723" y="58567"/>
                </a:lnTo>
                <a:lnTo>
                  <a:pt x="27843" y="59527"/>
                </a:lnTo>
                <a:lnTo>
                  <a:pt x="25923" y="60487"/>
                </a:lnTo>
                <a:lnTo>
                  <a:pt x="24003" y="61447"/>
                </a:lnTo>
                <a:lnTo>
                  <a:pt x="17282" y="61447"/>
                </a:lnTo>
                <a:lnTo>
                  <a:pt x="14401" y="60487"/>
                </a:lnTo>
                <a:lnTo>
                  <a:pt x="11521" y="58567"/>
                </a:lnTo>
                <a:lnTo>
                  <a:pt x="7680" y="55686"/>
                </a:lnTo>
                <a:lnTo>
                  <a:pt x="4800" y="52806"/>
                </a:lnTo>
                <a:lnTo>
                  <a:pt x="2880" y="48966"/>
                </a:lnTo>
                <a:lnTo>
                  <a:pt x="960" y="45125"/>
                </a:lnTo>
                <a:lnTo>
                  <a:pt x="0" y="71048"/>
                </a:lnTo>
                <a:lnTo>
                  <a:pt x="12481" y="71048"/>
                </a:lnTo>
                <a:lnTo>
                  <a:pt x="17282" y="70088"/>
                </a:lnTo>
                <a:lnTo>
                  <a:pt x="22082" y="69128"/>
                </a:lnTo>
                <a:lnTo>
                  <a:pt x="26883" y="67208"/>
                </a:lnTo>
                <a:lnTo>
                  <a:pt x="31683" y="64328"/>
                </a:lnTo>
                <a:lnTo>
                  <a:pt x="36484" y="61447"/>
                </a:lnTo>
                <a:lnTo>
                  <a:pt x="41285" y="65288"/>
                </a:lnTo>
                <a:lnTo>
                  <a:pt x="45125" y="67208"/>
                </a:lnTo>
                <a:lnTo>
                  <a:pt x="48006" y="69128"/>
                </a:lnTo>
                <a:lnTo>
                  <a:pt x="50886" y="70088"/>
                </a:lnTo>
                <a:lnTo>
                  <a:pt x="53766" y="71048"/>
                </a:lnTo>
                <a:lnTo>
                  <a:pt x="60487" y="71048"/>
                </a:lnTo>
                <a:lnTo>
                  <a:pt x="64328" y="70088"/>
                </a:lnTo>
                <a:lnTo>
                  <a:pt x="67208" y="68168"/>
                </a:lnTo>
                <a:lnTo>
                  <a:pt x="71048" y="65288"/>
                </a:lnTo>
                <a:lnTo>
                  <a:pt x="74889" y="60487"/>
                </a:lnTo>
                <a:lnTo>
                  <a:pt x="78714" y="53766"/>
                </a:lnTo>
                <a:lnTo>
                  <a:pt x="75834" y="51846"/>
                </a:lnTo>
                <a:lnTo>
                  <a:pt x="72953" y="56647"/>
                </a:lnTo>
                <a:lnTo>
                  <a:pt x="70088" y="58567"/>
                </a:lnTo>
                <a:lnTo>
                  <a:pt x="65272" y="58567"/>
                </a:lnTo>
                <a:lnTo>
                  <a:pt x="63367" y="57607"/>
                </a:lnTo>
                <a:lnTo>
                  <a:pt x="61432" y="56647"/>
                </a:lnTo>
                <a:lnTo>
                  <a:pt x="58567" y="54726"/>
                </a:lnTo>
                <a:lnTo>
                  <a:pt x="55686" y="52806"/>
                </a:lnTo>
                <a:lnTo>
                  <a:pt x="50886" y="48966"/>
                </a:lnTo>
                <a:lnTo>
                  <a:pt x="55686" y="42245"/>
                </a:lnTo>
                <a:lnTo>
                  <a:pt x="59527" y="37444"/>
                </a:lnTo>
                <a:lnTo>
                  <a:pt x="62407" y="32644"/>
                </a:lnTo>
                <a:lnTo>
                  <a:pt x="65272" y="27843"/>
                </a:lnTo>
                <a:lnTo>
                  <a:pt x="67208" y="24002"/>
                </a:lnTo>
                <a:lnTo>
                  <a:pt x="69113" y="23042"/>
                </a:lnTo>
                <a:lnTo>
                  <a:pt x="71048" y="22082"/>
                </a:lnTo>
                <a:lnTo>
                  <a:pt x="72953" y="21122"/>
                </a:lnTo>
                <a:lnTo>
                  <a:pt x="75834" y="20162"/>
                </a:lnTo>
                <a:lnTo>
                  <a:pt x="75834" y="18242"/>
                </a:lnTo>
                <a:lnTo>
                  <a:pt x="49926" y="18242"/>
                </a:lnTo>
                <a:lnTo>
                  <a:pt x="49926" y="20162"/>
                </a:lnTo>
                <a:lnTo>
                  <a:pt x="51846" y="21122"/>
                </a:lnTo>
                <a:lnTo>
                  <a:pt x="53766" y="21122"/>
                </a:lnTo>
                <a:lnTo>
                  <a:pt x="54726" y="23042"/>
                </a:lnTo>
                <a:lnTo>
                  <a:pt x="56647" y="24002"/>
                </a:lnTo>
                <a:lnTo>
                  <a:pt x="56647" y="32644"/>
                </a:lnTo>
                <a:lnTo>
                  <a:pt x="53766" y="38404"/>
                </a:lnTo>
                <a:lnTo>
                  <a:pt x="48006" y="45125"/>
                </a:lnTo>
                <a:lnTo>
                  <a:pt x="41156" y="37753"/>
                </a:lnTo>
                <a:lnTo>
                  <a:pt x="33077" y="27498"/>
                </a:lnTo>
                <a:lnTo>
                  <a:pt x="26883" y="18242"/>
                </a:lnTo>
                <a:lnTo>
                  <a:pt x="34564" y="15361"/>
                </a:lnTo>
                <a:lnTo>
                  <a:pt x="35524" y="6720"/>
                </a:lnTo>
                <a:lnTo>
                  <a:pt x="33604" y="8641"/>
                </a:lnTo>
                <a:lnTo>
                  <a:pt x="31683" y="10561"/>
                </a:lnTo>
                <a:lnTo>
                  <a:pt x="28803" y="12481"/>
                </a:lnTo>
                <a:lnTo>
                  <a:pt x="24963" y="14401"/>
                </a:lnTo>
                <a:lnTo>
                  <a:pt x="22082" y="8641"/>
                </a:lnTo>
                <a:lnTo>
                  <a:pt x="20162" y="4800"/>
                </a:lnTo>
                <a:lnTo>
                  <a:pt x="20162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" name="object 155"/>
          <p:cNvSpPr/>
          <p:nvPr/>
        </p:nvSpPr>
        <p:spPr>
          <a:xfrm>
            <a:off x="1981611" y="2193310"/>
            <a:ext cx="67208" cy="89275"/>
          </a:xfrm>
          <a:custGeom>
            <a:avLst/>
            <a:gdLst/>
            <a:ahLst/>
            <a:cxnLst/>
            <a:rect l="l" t="t" r="r" b="b"/>
            <a:pathLst>
              <a:path w="67208" h="89275">
                <a:moveTo>
                  <a:pt x="24963" y="36469"/>
                </a:moveTo>
                <a:lnTo>
                  <a:pt x="25923" y="39349"/>
                </a:lnTo>
                <a:lnTo>
                  <a:pt x="17282" y="42230"/>
                </a:lnTo>
                <a:lnTo>
                  <a:pt x="10561" y="46070"/>
                </a:lnTo>
                <a:lnTo>
                  <a:pt x="6720" y="50871"/>
                </a:lnTo>
                <a:lnTo>
                  <a:pt x="1935" y="55671"/>
                </a:lnTo>
                <a:lnTo>
                  <a:pt x="0" y="61432"/>
                </a:lnTo>
                <a:lnTo>
                  <a:pt x="0" y="73913"/>
                </a:lnTo>
                <a:lnTo>
                  <a:pt x="1935" y="78714"/>
                </a:lnTo>
                <a:lnTo>
                  <a:pt x="6720" y="82555"/>
                </a:lnTo>
                <a:lnTo>
                  <a:pt x="11521" y="87355"/>
                </a:lnTo>
                <a:lnTo>
                  <a:pt x="18242" y="89275"/>
                </a:lnTo>
                <a:lnTo>
                  <a:pt x="19202" y="63352"/>
                </a:lnTo>
                <a:lnTo>
                  <a:pt x="17282" y="59512"/>
                </a:lnTo>
                <a:lnTo>
                  <a:pt x="17282" y="52791"/>
                </a:lnTo>
                <a:lnTo>
                  <a:pt x="18242" y="49910"/>
                </a:lnTo>
                <a:lnTo>
                  <a:pt x="20162" y="47990"/>
                </a:lnTo>
                <a:lnTo>
                  <a:pt x="22082" y="46070"/>
                </a:lnTo>
                <a:lnTo>
                  <a:pt x="24002" y="44150"/>
                </a:lnTo>
                <a:lnTo>
                  <a:pt x="27843" y="43190"/>
                </a:lnTo>
                <a:lnTo>
                  <a:pt x="28659" y="44790"/>
                </a:lnTo>
                <a:lnTo>
                  <a:pt x="34904" y="55446"/>
                </a:lnTo>
                <a:lnTo>
                  <a:pt x="37444" y="18227"/>
                </a:lnTo>
                <a:lnTo>
                  <a:pt x="37444" y="9601"/>
                </a:lnTo>
                <a:lnTo>
                  <a:pt x="39364" y="7665"/>
                </a:lnTo>
                <a:lnTo>
                  <a:pt x="40325" y="5760"/>
                </a:lnTo>
                <a:lnTo>
                  <a:pt x="47045" y="5760"/>
                </a:lnTo>
                <a:lnTo>
                  <a:pt x="48966" y="6720"/>
                </a:lnTo>
                <a:lnTo>
                  <a:pt x="49926" y="8625"/>
                </a:lnTo>
                <a:lnTo>
                  <a:pt x="52806" y="11506"/>
                </a:lnTo>
                <a:lnTo>
                  <a:pt x="53766" y="16306"/>
                </a:lnTo>
                <a:lnTo>
                  <a:pt x="53766" y="24947"/>
                </a:lnTo>
                <a:lnTo>
                  <a:pt x="52806" y="33588"/>
                </a:lnTo>
                <a:lnTo>
                  <a:pt x="58567" y="30708"/>
                </a:lnTo>
                <a:lnTo>
                  <a:pt x="61447" y="26868"/>
                </a:lnTo>
                <a:lnTo>
                  <a:pt x="65288" y="23987"/>
                </a:lnTo>
                <a:lnTo>
                  <a:pt x="67208" y="19187"/>
                </a:lnTo>
                <a:lnTo>
                  <a:pt x="67208" y="10561"/>
                </a:lnTo>
                <a:lnTo>
                  <a:pt x="65288" y="7665"/>
                </a:lnTo>
                <a:lnTo>
                  <a:pt x="62407" y="4785"/>
                </a:lnTo>
                <a:lnTo>
                  <a:pt x="58567" y="1920"/>
                </a:lnTo>
                <a:lnTo>
                  <a:pt x="53766" y="0"/>
                </a:lnTo>
                <a:lnTo>
                  <a:pt x="40325" y="0"/>
                </a:lnTo>
                <a:lnTo>
                  <a:pt x="34564" y="1920"/>
                </a:lnTo>
                <a:lnTo>
                  <a:pt x="29763" y="6720"/>
                </a:lnTo>
                <a:lnTo>
                  <a:pt x="24963" y="11506"/>
                </a:lnTo>
                <a:lnTo>
                  <a:pt x="23042" y="17282"/>
                </a:lnTo>
                <a:lnTo>
                  <a:pt x="23042" y="28788"/>
                </a:lnTo>
                <a:lnTo>
                  <a:pt x="24002" y="30708"/>
                </a:lnTo>
                <a:lnTo>
                  <a:pt x="24002" y="33588"/>
                </a:lnTo>
                <a:lnTo>
                  <a:pt x="24963" y="36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/>
          <p:nvPr/>
        </p:nvSpPr>
        <p:spPr>
          <a:xfrm>
            <a:off x="2116973" y="2195230"/>
            <a:ext cx="89275" cy="87355"/>
          </a:xfrm>
          <a:custGeom>
            <a:avLst/>
            <a:gdLst/>
            <a:ahLst/>
            <a:cxnLst/>
            <a:rect l="l" t="t" r="r" b="b"/>
            <a:pathLst>
              <a:path w="89275" h="87355">
                <a:moveTo>
                  <a:pt x="30723" y="85435"/>
                </a:moveTo>
                <a:lnTo>
                  <a:pt x="30723" y="83515"/>
                </a:lnTo>
                <a:lnTo>
                  <a:pt x="25923" y="83515"/>
                </a:lnTo>
                <a:lnTo>
                  <a:pt x="23042" y="82555"/>
                </a:lnTo>
                <a:lnTo>
                  <a:pt x="21122" y="80634"/>
                </a:lnTo>
                <a:lnTo>
                  <a:pt x="18242" y="78714"/>
                </a:lnTo>
                <a:lnTo>
                  <a:pt x="17282" y="75834"/>
                </a:lnTo>
                <a:lnTo>
                  <a:pt x="17282" y="16306"/>
                </a:lnTo>
                <a:lnTo>
                  <a:pt x="75834" y="87355"/>
                </a:lnTo>
                <a:lnTo>
                  <a:pt x="77754" y="87355"/>
                </a:lnTo>
                <a:lnTo>
                  <a:pt x="77754" y="9585"/>
                </a:lnTo>
                <a:lnTo>
                  <a:pt x="78714" y="7680"/>
                </a:lnTo>
                <a:lnTo>
                  <a:pt x="79674" y="5745"/>
                </a:lnTo>
                <a:lnTo>
                  <a:pt x="80634" y="4800"/>
                </a:lnTo>
                <a:lnTo>
                  <a:pt x="81594" y="3840"/>
                </a:lnTo>
                <a:lnTo>
                  <a:pt x="82555" y="3840"/>
                </a:lnTo>
                <a:lnTo>
                  <a:pt x="85435" y="2865"/>
                </a:lnTo>
                <a:lnTo>
                  <a:pt x="89275" y="1920"/>
                </a:lnTo>
                <a:lnTo>
                  <a:pt x="89275" y="0"/>
                </a:lnTo>
                <a:lnTo>
                  <a:pt x="60472" y="0"/>
                </a:lnTo>
                <a:lnTo>
                  <a:pt x="60472" y="1920"/>
                </a:lnTo>
                <a:lnTo>
                  <a:pt x="65288" y="1920"/>
                </a:lnTo>
                <a:lnTo>
                  <a:pt x="69128" y="3840"/>
                </a:lnTo>
                <a:lnTo>
                  <a:pt x="71033" y="5745"/>
                </a:lnTo>
                <a:lnTo>
                  <a:pt x="71993" y="7680"/>
                </a:lnTo>
                <a:lnTo>
                  <a:pt x="72953" y="11521"/>
                </a:lnTo>
                <a:lnTo>
                  <a:pt x="72953" y="52791"/>
                </a:lnTo>
                <a:lnTo>
                  <a:pt x="30723" y="0"/>
                </a:lnTo>
                <a:lnTo>
                  <a:pt x="0" y="0"/>
                </a:lnTo>
                <a:lnTo>
                  <a:pt x="0" y="1920"/>
                </a:lnTo>
                <a:lnTo>
                  <a:pt x="2880" y="2865"/>
                </a:lnTo>
                <a:lnTo>
                  <a:pt x="4800" y="2865"/>
                </a:lnTo>
                <a:lnTo>
                  <a:pt x="6720" y="3840"/>
                </a:lnTo>
                <a:lnTo>
                  <a:pt x="7680" y="4800"/>
                </a:lnTo>
                <a:lnTo>
                  <a:pt x="9601" y="5745"/>
                </a:lnTo>
                <a:lnTo>
                  <a:pt x="11521" y="7680"/>
                </a:lnTo>
                <a:lnTo>
                  <a:pt x="13441" y="10546"/>
                </a:lnTo>
                <a:lnTo>
                  <a:pt x="13441" y="74874"/>
                </a:lnTo>
                <a:lnTo>
                  <a:pt x="12481" y="78714"/>
                </a:lnTo>
                <a:lnTo>
                  <a:pt x="10561" y="80634"/>
                </a:lnTo>
                <a:lnTo>
                  <a:pt x="8641" y="82555"/>
                </a:lnTo>
                <a:lnTo>
                  <a:pt x="4800" y="83515"/>
                </a:lnTo>
                <a:lnTo>
                  <a:pt x="0" y="83515"/>
                </a:lnTo>
                <a:lnTo>
                  <a:pt x="0" y="85435"/>
                </a:lnTo>
                <a:lnTo>
                  <a:pt x="30723" y="85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/>
          <p:nvPr/>
        </p:nvSpPr>
        <p:spPr>
          <a:xfrm>
            <a:off x="2232172" y="2269144"/>
            <a:ext cx="8641" cy="13441"/>
          </a:xfrm>
          <a:custGeom>
            <a:avLst/>
            <a:gdLst/>
            <a:ahLst/>
            <a:cxnLst/>
            <a:rect l="l" t="t" r="r" b="b"/>
            <a:pathLst>
              <a:path w="8641" h="13441">
                <a:moveTo>
                  <a:pt x="8641" y="13441"/>
                </a:moveTo>
                <a:lnTo>
                  <a:pt x="8641" y="8641"/>
                </a:lnTo>
                <a:lnTo>
                  <a:pt x="6720" y="8641"/>
                </a:lnTo>
                <a:lnTo>
                  <a:pt x="4800" y="7680"/>
                </a:lnTo>
                <a:lnTo>
                  <a:pt x="3840" y="6720"/>
                </a:lnTo>
                <a:lnTo>
                  <a:pt x="1920" y="4800"/>
                </a:lnTo>
                <a:lnTo>
                  <a:pt x="960" y="2880"/>
                </a:lnTo>
                <a:lnTo>
                  <a:pt x="0" y="0"/>
                </a:lnTo>
                <a:lnTo>
                  <a:pt x="0" y="13441"/>
                </a:lnTo>
                <a:lnTo>
                  <a:pt x="8641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/>
          <p:nvPr/>
        </p:nvSpPr>
        <p:spPr>
          <a:xfrm>
            <a:off x="2212969" y="2220178"/>
            <a:ext cx="55671" cy="62407"/>
          </a:xfrm>
          <a:custGeom>
            <a:avLst/>
            <a:gdLst/>
            <a:ahLst/>
            <a:cxnLst/>
            <a:rect l="l" t="t" r="r" b="b"/>
            <a:pathLst>
              <a:path w="55671" h="62407">
                <a:moveTo>
                  <a:pt x="37444" y="62407"/>
                </a:moveTo>
                <a:lnTo>
                  <a:pt x="44150" y="58567"/>
                </a:lnTo>
                <a:lnTo>
                  <a:pt x="48966" y="51846"/>
                </a:lnTo>
                <a:lnTo>
                  <a:pt x="53766" y="46085"/>
                </a:lnTo>
                <a:lnTo>
                  <a:pt x="55671" y="39364"/>
                </a:lnTo>
                <a:lnTo>
                  <a:pt x="55671" y="24963"/>
                </a:lnTo>
                <a:lnTo>
                  <a:pt x="54711" y="20162"/>
                </a:lnTo>
                <a:lnTo>
                  <a:pt x="51831" y="15361"/>
                </a:lnTo>
                <a:lnTo>
                  <a:pt x="49926" y="10561"/>
                </a:lnTo>
                <a:lnTo>
                  <a:pt x="47045" y="6720"/>
                </a:lnTo>
                <a:lnTo>
                  <a:pt x="42245" y="3840"/>
                </a:lnTo>
                <a:lnTo>
                  <a:pt x="37444" y="975"/>
                </a:lnTo>
                <a:lnTo>
                  <a:pt x="32644" y="0"/>
                </a:lnTo>
                <a:lnTo>
                  <a:pt x="19202" y="0"/>
                </a:lnTo>
                <a:lnTo>
                  <a:pt x="12481" y="2880"/>
                </a:lnTo>
                <a:lnTo>
                  <a:pt x="7680" y="9601"/>
                </a:lnTo>
                <a:lnTo>
                  <a:pt x="2880" y="15361"/>
                </a:lnTo>
                <a:lnTo>
                  <a:pt x="0" y="23042"/>
                </a:lnTo>
                <a:lnTo>
                  <a:pt x="0" y="39364"/>
                </a:lnTo>
                <a:lnTo>
                  <a:pt x="2880" y="47045"/>
                </a:lnTo>
                <a:lnTo>
                  <a:pt x="7680" y="52806"/>
                </a:lnTo>
                <a:lnTo>
                  <a:pt x="12481" y="59527"/>
                </a:lnTo>
                <a:lnTo>
                  <a:pt x="19202" y="62407"/>
                </a:lnTo>
                <a:lnTo>
                  <a:pt x="19202" y="16322"/>
                </a:lnTo>
                <a:lnTo>
                  <a:pt x="20162" y="11521"/>
                </a:lnTo>
                <a:lnTo>
                  <a:pt x="21122" y="8641"/>
                </a:lnTo>
                <a:lnTo>
                  <a:pt x="22082" y="6720"/>
                </a:lnTo>
                <a:lnTo>
                  <a:pt x="24002" y="4800"/>
                </a:lnTo>
                <a:lnTo>
                  <a:pt x="31683" y="4800"/>
                </a:lnTo>
                <a:lnTo>
                  <a:pt x="32644" y="5760"/>
                </a:lnTo>
                <a:lnTo>
                  <a:pt x="33604" y="6720"/>
                </a:lnTo>
                <a:lnTo>
                  <a:pt x="35524" y="8641"/>
                </a:lnTo>
                <a:lnTo>
                  <a:pt x="35524" y="11521"/>
                </a:lnTo>
                <a:lnTo>
                  <a:pt x="36484" y="14401"/>
                </a:lnTo>
                <a:lnTo>
                  <a:pt x="37444" y="19202"/>
                </a:lnTo>
                <a:lnTo>
                  <a:pt x="37444" y="38404"/>
                </a:lnTo>
                <a:lnTo>
                  <a:pt x="36484" y="46085"/>
                </a:lnTo>
                <a:lnTo>
                  <a:pt x="35524" y="49926"/>
                </a:lnTo>
                <a:lnTo>
                  <a:pt x="35524" y="52806"/>
                </a:lnTo>
                <a:lnTo>
                  <a:pt x="34564" y="54726"/>
                </a:lnTo>
                <a:lnTo>
                  <a:pt x="32644" y="56647"/>
                </a:lnTo>
                <a:lnTo>
                  <a:pt x="31683" y="57607"/>
                </a:lnTo>
                <a:lnTo>
                  <a:pt x="27843" y="57607"/>
                </a:lnTo>
                <a:lnTo>
                  <a:pt x="27843" y="62407"/>
                </a:lnTo>
                <a:lnTo>
                  <a:pt x="37444" y="624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/>
          <p:nvPr/>
        </p:nvSpPr>
        <p:spPr>
          <a:xfrm>
            <a:off x="2277297" y="2220178"/>
            <a:ext cx="50871" cy="60487"/>
          </a:xfrm>
          <a:custGeom>
            <a:avLst/>
            <a:gdLst/>
            <a:ahLst/>
            <a:cxnLst/>
            <a:rect l="l" t="t" r="r" b="b"/>
            <a:pathLst>
              <a:path w="50871" h="60487">
                <a:moveTo>
                  <a:pt x="24947" y="1920"/>
                </a:moveTo>
                <a:lnTo>
                  <a:pt x="0" y="1920"/>
                </a:lnTo>
                <a:lnTo>
                  <a:pt x="0" y="3840"/>
                </a:lnTo>
                <a:lnTo>
                  <a:pt x="2880" y="3840"/>
                </a:lnTo>
                <a:lnTo>
                  <a:pt x="3825" y="4800"/>
                </a:lnTo>
                <a:lnTo>
                  <a:pt x="4785" y="4800"/>
                </a:lnTo>
                <a:lnTo>
                  <a:pt x="5745" y="5760"/>
                </a:lnTo>
                <a:lnTo>
                  <a:pt x="5745" y="6720"/>
                </a:lnTo>
                <a:lnTo>
                  <a:pt x="6720" y="7680"/>
                </a:lnTo>
                <a:lnTo>
                  <a:pt x="6720" y="54726"/>
                </a:lnTo>
                <a:lnTo>
                  <a:pt x="5745" y="56647"/>
                </a:lnTo>
                <a:lnTo>
                  <a:pt x="4785" y="57607"/>
                </a:lnTo>
                <a:lnTo>
                  <a:pt x="2880" y="57607"/>
                </a:lnTo>
                <a:lnTo>
                  <a:pt x="0" y="58567"/>
                </a:lnTo>
                <a:lnTo>
                  <a:pt x="0" y="60487"/>
                </a:lnTo>
                <a:lnTo>
                  <a:pt x="32628" y="60487"/>
                </a:lnTo>
                <a:lnTo>
                  <a:pt x="32628" y="58567"/>
                </a:lnTo>
                <a:lnTo>
                  <a:pt x="29748" y="58567"/>
                </a:lnTo>
                <a:lnTo>
                  <a:pt x="27828" y="57607"/>
                </a:lnTo>
                <a:lnTo>
                  <a:pt x="26868" y="57607"/>
                </a:lnTo>
                <a:lnTo>
                  <a:pt x="25907" y="56647"/>
                </a:lnTo>
                <a:lnTo>
                  <a:pt x="25907" y="55686"/>
                </a:lnTo>
                <a:lnTo>
                  <a:pt x="24947" y="54726"/>
                </a:lnTo>
                <a:lnTo>
                  <a:pt x="24947" y="24002"/>
                </a:lnTo>
                <a:lnTo>
                  <a:pt x="26868" y="19202"/>
                </a:lnTo>
                <a:lnTo>
                  <a:pt x="27828" y="17282"/>
                </a:lnTo>
                <a:lnTo>
                  <a:pt x="28788" y="15361"/>
                </a:lnTo>
                <a:lnTo>
                  <a:pt x="30708" y="13441"/>
                </a:lnTo>
                <a:lnTo>
                  <a:pt x="31668" y="12481"/>
                </a:lnTo>
                <a:lnTo>
                  <a:pt x="35509" y="12481"/>
                </a:lnTo>
                <a:lnTo>
                  <a:pt x="36469" y="13441"/>
                </a:lnTo>
                <a:lnTo>
                  <a:pt x="38389" y="15361"/>
                </a:lnTo>
                <a:lnTo>
                  <a:pt x="40309" y="16322"/>
                </a:lnTo>
                <a:lnTo>
                  <a:pt x="42230" y="17282"/>
                </a:lnTo>
                <a:lnTo>
                  <a:pt x="46070" y="17282"/>
                </a:lnTo>
                <a:lnTo>
                  <a:pt x="47990" y="16322"/>
                </a:lnTo>
                <a:lnTo>
                  <a:pt x="48950" y="14401"/>
                </a:lnTo>
                <a:lnTo>
                  <a:pt x="50871" y="13441"/>
                </a:lnTo>
                <a:lnTo>
                  <a:pt x="50871" y="5760"/>
                </a:lnTo>
                <a:lnTo>
                  <a:pt x="49911" y="3840"/>
                </a:lnTo>
                <a:lnTo>
                  <a:pt x="48950" y="1920"/>
                </a:lnTo>
                <a:lnTo>
                  <a:pt x="47990" y="975"/>
                </a:lnTo>
                <a:lnTo>
                  <a:pt x="46070" y="0"/>
                </a:lnTo>
                <a:lnTo>
                  <a:pt x="40309" y="0"/>
                </a:lnTo>
                <a:lnTo>
                  <a:pt x="37429" y="975"/>
                </a:lnTo>
                <a:lnTo>
                  <a:pt x="34549" y="2880"/>
                </a:lnTo>
                <a:lnTo>
                  <a:pt x="31668" y="4800"/>
                </a:lnTo>
                <a:lnTo>
                  <a:pt x="28788" y="8641"/>
                </a:lnTo>
                <a:lnTo>
                  <a:pt x="24947" y="15361"/>
                </a:lnTo>
                <a:lnTo>
                  <a:pt x="24947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" name="object 160"/>
          <p:cNvSpPr/>
          <p:nvPr/>
        </p:nvSpPr>
        <p:spPr>
          <a:xfrm>
            <a:off x="2332969" y="2200031"/>
            <a:ext cx="39349" cy="81594"/>
          </a:xfrm>
          <a:custGeom>
            <a:avLst/>
            <a:gdLst/>
            <a:ahLst/>
            <a:cxnLst/>
            <a:rect l="l" t="t" r="r" b="b"/>
            <a:pathLst>
              <a:path w="39349" h="81594">
                <a:moveTo>
                  <a:pt x="25907" y="71993"/>
                </a:moveTo>
                <a:lnTo>
                  <a:pt x="24963" y="71033"/>
                </a:lnTo>
                <a:lnTo>
                  <a:pt x="24963" y="27828"/>
                </a:lnTo>
                <a:lnTo>
                  <a:pt x="39349" y="27828"/>
                </a:lnTo>
                <a:lnTo>
                  <a:pt x="39349" y="22067"/>
                </a:lnTo>
                <a:lnTo>
                  <a:pt x="24963" y="22067"/>
                </a:lnTo>
                <a:lnTo>
                  <a:pt x="24963" y="0"/>
                </a:lnTo>
                <a:lnTo>
                  <a:pt x="23042" y="0"/>
                </a:lnTo>
                <a:lnTo>
                  <a:pt x="20162" y="5745"/>
                </a:lnTo>
                <a:lnTo>
                  <a:pt x="16322" y="9585"/>
                </a:lnTo>
                <a:lnTo>
                  <a:pt x="13441" y="14401"/>
                </a:lnTo>
                <a:lnTo>
                  <a:pt x="9601" y="18227"/>
                </a:lnTo>
                <a:lnTo>
                  <a:pt x="4800" y="22067"/>
                </a:lnTo>
                <a:lnTo>
                  <a:pt x="0" y="25907"/>
                </a:lnTo>
                <a:lnTo>
                  <a:pt x="0" y="27828"/>
                </a:lnTo>
                <a:lnTo>
                  <a:pt x="7680" y="27828"/>
                </a:lnTo>
                <a:lnTo>
                  <a:pt x="7680" y="71033"/>
                </a:lnTo>
                <a:lnTo>
                  <a:pt x="8641" y="73914"/>
                </a:lnTo>
                <a:lnTo>
                  <a:pt x="10561" y="76794"/>
                </a:lnTo>
                <a:lnTo>
                  <a:pt x="12481" y="78714"/>
                </a:lnTo>
                <a:lnTo>
                  <a:pt x="15361" y="80634"/>
                </a:lnTo>
                <a:lnTo>
                  <a:pt x="18242" y="81594"/>
                </a:lnTo>
                <a:lnTo>
                  <a:pt x="29748" y="81594"/>
                </a:lnTo>
                <a:lnTo>
                  <a:pt x="35524" y="77754"/>
                </a:lnTo>
                <a:lnTo>
                  <a:pt x="39349" y="69113"/>
                </a:lnTo>
                <a:lnTo>
                  <a:pt x="37429" y="68153"/>
                </a:lnTo>
                <a:lnTo>
                  <a:pt x="34564" y="71993"/>
                </a:lnTo>
                <a:lnTo>
                  <a:pt x="31683" y="73914"/>
                </a:lnTo>
                <a:lnTo>
                  <a:pt x="27843" y="73914"/>
                </a:lnTo>
                <a:lnTo>
                  <a:pt x="26883" y="72953"/>
                </a:lnTo>
                <a:lnTo>
                  <a:pt x="25907" y="72953"/>
                </a:lnTo>
                <a:lnTo>
                  <a:pt x="25907" y="71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" name="object 161"/>
          <p:cNvSpPr/>
          <p:nvPr/>
        </p:nvSpPr>
        <p:spPr>
          <a:xfrm>
            <a:off x="2377119" y="2195230"/>
            <a:ext cx="64328" cy="85435"/>
          </a:xfrm>
          <a:custGeom>
            <a:avLst/>
            <a:gdLst/>
            <a:ahLst/>
            <a:cxnLst/>
            <a:rect l="l" t="t" r="r" b="b"/>
            <a:pathLst>
              <a:path w="64328" h="85435">
                <a:moveTo>
                  <a:pt x="57607" y="38389"/>
                </a:moveTo>
                <a:lnTo>
                  <a:pt x="56647" y="35509"/>
                </a:lnTo>
                <a:lnTo>
                  <a:pt x="55686" y="32628"/>
                </a:lnTo>
                <a:lnTo>
                  <a:pt x="53766" y="29748"/>
                </a:lnTo>
                <a:lnTo>
                  <a:pt x="50886" y="27828"/>
                </a:lnTo>
                <a:lnTo>
                  <a:pt x="48006" y="25923"/>
                </a:lnTo>
                <a:lnTo>
                  <a:pt x="45125" y="24947"/>
                </a:lnTo>
                <a:lnTo>
                  <a:pt x="38404" y="24947"/>
                </a:lnTo>
                <a:lnTo>
                  <a:pt x="35524" y="25923"/>
                </a:lnTo>
                <a:lnTo>
                  <a:pt x="33604" y="26868"/>
                </a:lnTo>
                <a:lnTo>
                  <a:pt x="30723" y="28788"/>
                </a:lnTo>
                <a:lnTo>
                  <a:pt x="27843" y="30708"/>
                </a:lnTo>
                <a:lnTo>
                  <a:pt x="24003" y="34549"/>
                </a:lnTo>
                <a:lnTo>
                  <a:pt x="24003" y="0"/>
                </a:lnTo>
                <a:lnTo>
                  <a:pt x="0" y="0"/>
                </a:lnTo>
                <a:lnTo>
                  <a:pt x="0" y="1920"/>
                </a:lnTo>
                <a:lnTo>
                  <a:pt x="2880" y="2865"/>
                </a:lnTo>
                <a:lnTo>
                  <a:pt x="4815" y="3840"/>
                </a:lnTo>
                <a:lnTo>
                  <a:pt x="5760" y="4800"/>
                </a:lnTo>
                <a:lnTo>
                  <a:pt x="5760" y="5745"/>
                </a:lnTo>
                <a:lnTo>
                  <a:pt x="6720" y="8641"/>
                </a:lnTo>
                <a:lnTo>
                  <a:pt x="6720" y="76794"/>
                </a:lnTo>
                <a:lnTo>
                  <a:pt x="5760" y="79674"/>
                </a:lnTo>
                <a:lnTo>
                  <a:pt x="5760" y="80634"/>
                </a:lnTo>
                <a:lnTo>
                  <a:pt x="4815" y="82555"/>
                </a:lnTo>
                <a:lnTo>
                  <a:pt x="2880" y="82555"/>
                </a:lnTo>
                <a:lnTo>
                  <a:pt x="0" y="83515"/>
                </a:lnTo>
                <a:lnTo>
                  <a:pt x="0" y="85435"/>
                </a:lnTo>
                <a:lnTo>
                  <a:pt x="29763" y="85435"/>
                </a:lnTo>
                <a:lnTo>
                  <a:pt x="29763" y="83515"/>
                </a:lnTo>
                <a:lnTo>
                  <a:pt x="27843" y="82555"/>
                </a:lnTo>
                <a:lnTo>
                  <a:pt x="25923" y="81594"/>
                </a:lnTo>
                <a:lnTo>
                  <a:pt x="24963" y="80634"/>
                </a:lnTo>
                <a:lnTo>
                  <a:pt x="24963" y="79674"/>
                </a:lnTo>
                <a:lnTo>
                  <a:pt x="24003" y="76794"/>
                </a:lnTo>
                <a:lnTo>
                  <a:pt x="24003" y="41269"/>
                </a:lnTo>
                <a:lnTo>
                  <a:pt x="25923" y="38389"/>
                </a:lnTo>
                <a:lnTo>
                  <a:pt x="27843" y="36469"/>
                </a:lnTo>
                <a:lnTo>
                  <a:pt x="29763" y="35509"/>
                </a:lnTo>
                <a:lnTo>
                  <a:pt x="30723" y="33588"/>
                </a:lnTo>
                <a:lnTo>
                  <a:pt x="36484" y="33588"/>
                </a:lnTo>
                <a:lnTo>
                  <a:pt x="37444" y="34549"/>
                </a:lnTo>
                <a:lnTo>
                  <a:pt x="38404" y="35509"/>
                </a:lnTo>
                <a:lnTo>
                  <a:pt x="39364" y="36469"/>
                </a:lnTo>
                <a:lnTo>
                  <a:pt x="39364" y="38389"/>
                </a:lnTo>
                <a:lnTo>
                  <a:pt x="40325" y="41269"/>
                </a:lnTo>
                <a:lnTo>
                  <a:pt x="40325" y="76794"/>
                </a:lnTo>
                <a:lnTo>
                  <a:pt x="39364" y="79674"/>
                </a:lnTo>
                <a:lnTo>
                  <a:pt x="38404" y="80634"/>
                </a:lnTo>
                <a:lnTo>
                  <a:pt x="37444" y="81594"/>
                </a:lnTo>
                <a:lnTo>
                  <a:pt x="36484" y="82555"/>
                </a:lnTo>
                <a:lnTo>
                  <a:pt x="33604" y="83515"/>
                </a:lnTo>
                <a:lnTo>
                  <a:pt x="33604" y="85435"/>
                </a:lnTo>
                <a:lnTo>
                  <a:pt x="64328" y="85435"/>
                </a:lnTo>
                <a:lnTo>
                  <a:pt x="64328" y="83515"/>
                </a:lnTo>
                <a:lnTo>
                  <a:pt x="61447" y="82555"/>
                </a:lnTo>
                <a:lnTo>
                  <a:pt x="59527" y="82555"/>
                </a:lnTo>
                <a:lnTo>
                  <a:pt x="58567" y="81594"/>
                </a:lnTo>
                <a:lnTo>
                  <a:pt x="57607" y="79674"/>
                </a:lnTo>
                <a:lnTo>
                  <a:pt x="57607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" name="object 162"/>
          <p:cNvSpPr/>
          <p:nvPr/>
        </p:nvSpPr>
        <p:spPr>
          <a:xfrm>
            <a:off x="1539994" y="3861627"/>
            <a:ext cx="12519" cy="16418"/>
          </a:xfrm>
          <a:custGeom>
            <a:avLst/>
            <a:gdLst/>
            <a:ahLst/>
            <a:cxnLst/>
            <a:rect l="l" t="t" r="r" b="b"/>
            <a:pathLst>
              <a:path w="12519" h="16418">
                <a:moveTo>
                  <a:pt x="12519" y="12578"/>
                </a:moveTo>
                <a:lnTo>
                  <a:pt x="7719" y="12578"/>
                </a:lnTo>
                <a:lnTo>
                  <a:pt x="3878" y="9713"/>
                </a:lnTo>
                <a:lnTo>
                  <a:pt x="998" y="2992"/>
                </a:lnTo>
                <a:lnTo>
                  <a:pt x="0" y="0"/>
                </a:lnTo>
                <a:lnTo>
                  <a:pt x="3878" y="16418"/>
                </a:lnTo>
                <a:lnTo>
                  <a:pt x="11559" y="16418"/>
                </a:lnTo>
                <a:lnTo>
                  <a:pt x="12519" y="12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" name="object 163"/>
          <p:cNvSpPr/>
          <p:nvPr/>
        </p:nvSpPr>
        <p:spPr>
          <a:xfrm>
            <a:off x="1524670" y="3789730"/>
            <a:ext cx="55686" cy="88315"/>
          </a:xfrm>
          <a:custGeom>
            <a:avLst/>
            <a:gdLst/>
            <a:ahLst/>
            <a:cxnLst/>
            <a:rect l="l" t="t" r="r" b="b"/>
            <a:pathLst>
              <a:path w="55686" h="88315">
                <a:moveTo>
                  <a:pt x="31683" y="88315"/>
                </a:moveTo>
                <a:lnTo>
                  <a:pt x="35524" y="86395"/>
                </a:lnTo>
                <a:lnTo>
                  <a:pt x="40325" y="83515"/>
                </a:lnTo>
                <a:lnTo>
                  <a:pt x="44165" y="80634"/>
                </a:lnTo>
                <a:lnTo>
                  <a:pt x="48006" y="75834"/>
                </a:lnTo>
                <a:lnTo>
                  <a:pt x="50871" y="68168"/>
                </a:lnTo>
                <a:lnTo>
                  <a:pt x="54361" y="56755"/>
                </a:lnTo>
                <a:lnTo>
                  <a:pt x="55686" y="43205"/>
                </a:lnTo>
                <a:lnTo>
                  <a:pt x="54866" y="32221"/>
                </a:lnTo>
                <a:lnTo>
                  <a:pt x="51513" y="19874"/>
                </a:lnTo>
                <a:lnTo>
                  <a:pt x="46085" y="9601"/>
                </a:lnTo>
                <a:lnTo>
                  <a:pt x="40325" y="2880"/>
                </a:lnTo>
                <a:lnTo>
                  <a:pt x="34564" y="0"/>
                </a:lnTo>
                <a:lnTo>
                  <a:pt x="24003" y="0"/>
                </a:lnTo>
                <a:lnTo>
                  <a:pt x="20162" y="960"/>
                </a:lnTo>
                <a:lnTo>
                  <a:pt x="16322" y="3840"/>
                </a:lnTo>
                <a:lnTo>
                  <a:pt x="11521" y="7680"/>
                </a:lnTo>
                <a:lnTo>
                  <a:pt x="7680" y="12481"/>
                </a:lnTo>
                <a:lnTo>
                  <a:pt x="4800" y="19202"/>
                </a:lnTo>
                <a:lnTo>
                  <a:pt x="1318" y="30973"/>
                </a:lnTo>
                <a:lnTo>
                  <a:pt x="0" y="44165"/>
                </a:lnTo>
                <a:lnTo>
                  <a:pt x="166" y="49867"/>
                </a:lnTo>
                <a:lnTo>
                  <a:pt x="2154" y="62979"/>
                </a:lnTo>
                <a:lnTo>
                  <a:pt x="6720" y="73929"/>
                </a:lnTo>
                <a:lnTo>
                  <a:pt x="12481" y="83515"/>
                </a:lnTo>
                <a:lnTo>
                  <a:pt x="19202" y="88315"/>
                </a:lnTo>
                <a:lnTo>
                  <a:pt x="15323" y="71896"/>
                </a:lnTo>
                <a:lnTo>
                  <a:pt x="13111" y="60091"/>
                </a:lnTo>
                <a:lnTo>
                  <a:pt x="12481" y="46085"/>
                </a:lnTo>
                <a:lnTo>
                  <a:pt x="12481" y="39364"/>
                </a:lnTo>
                <a:lnTo>
                  <a:pt x="13441" y="31683"/>
                </a:lnTo>
                <a:lnTo>
                  <a:pt x="14401" y="24002"/>
                </a:lnTo>
                <a:lnTo>
                  <a:pt x="15361" y="16322"/>
                </a:lnTo>
                <a:lnTo>
                  <a:pt x="17282" y="11521"/>
                </a:lnTo>
                <a:lnTo>
                  <a:pt x="20162" y="7680"/>
                </a:lnTo>
                <a:lnTo>
                  <a:pt x="22082" y="4800"/>
                </a:lnTo>
                <a:lnTo>
                  <a:pt x="24963" y="3840"/>
                </a:lnTo>
                <a:lnTo>
                  <a:pt x="30723" y="3840"/>
                </a:lnTo>
                <a:lnTo>
                  <a:pt x="32644" y="4800"/>
                </a:lnTo>
                <a:lnTo>
                  <a:pt x="34564" y="5760"/>
                </a:lnTo>
                <a:lnTo>
                  <a:pt x="36484" y="7680"/>
                </a:lnTo>
                <a:lnTo>
                  <a:pt x="38404" y="11521"/>
                </a:lnTo>
                <a:lnTo>
                  <a:pt x="40325" y="16322"/>
                </a:lnTo>
                <a:lnTo>
                  <a:pt x="42245" y="23042"/>
                </a:lnTo>
                <a:lnTo>
                  <a:pt x="43205" y="30723"/>
                </a:lnTo>
                <a:lnTo>
                  <a:pt x="43205" y="40325"/>
                </a:lnTo>
                <a:lnTo>
                  <a:pt x="43115" y="47182"/>
                </a:lnTo>
                <a:lnTo>
                  <a:pt x="42208" y="60866"/>
                </a:lnTo>
                <a:lnTo>
                  <a:pt x="40325" y="71048"/>
                </a:lnTo>
                <a:lnTo>
                  <a:pt x="38404" y="75834"/>
                </a:lnTo>
                <a:lnTo>
                  <a:pt x="37444" y="79674"/>
                </a:lnTo>
                <a:lnTo>
                  <a:pt x="34564" y="81610"/>
                </a:lnTo>
                <a:lnTo>
                  <a:pt x="31683" y="83515"/>
                </a:lnTo>
                <a:lnTo>
                  <a:pt x="29763" y="84475"/>
                </a:lnTo>
                <a:lnTo>
                  <a:pt x="27843" y="84475"/>
                </a:lnTo>
                <a:lnTo>
                  <a:pt x="26883" y="88315"/>
                </a:lnTo>
                <a:lnTo>
                  <a:pt x="31683" y="883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/>
          <p:nvPr/>
        </p:nvSpPr>
        <p:spPr>
          <a:xfrm>
            <a:off x="1526590" y="3531504"/>
            <a:ext cx="49926" cy="87355"/>
          </a:xfrm>
          <a:custGeom>
            <a:avLst/>
            <a:gdLst/>
            <a:ahLst/>
            <a:cxnLst/>
            <a:rect l="l" t="t" r="r" b="b"/>
            <a:pathLst>
              <a:path w="49926" h="87355">
                <a:moveTo>
                  <a:pt x="5760" y="73913"/>
                </a:moveTo>
                <a:lnTo>
                  <a:pt x="2880" y="73913"/>
                </a:lnTo>
                <a:lnTo>
                  <a:pt x="1920" y="74874"/>
                </a:lnTo>
                <a:lnTo>
                  <a:pt x="960" y="75834"/>
                </a:lnTo>
                <a:lnTo>
                  <a:pt x="0" y="76794"/>
                </a:lnTo>
                <a:lnTo>
                  <a:pt x="0" y="80634"/>
                </a:lnTo>
                <a:lnTo>
                  <a:pt x="960" y="82555"/>
                </a:lnTo>
                <a:lnTo>
                  <a:pt x="2880" y="84475"/>
                </a:lnTo>
                <a:lnTo>
                  <a:pt x="5760" y="86395"/>
                </a:lnTo>
                <a:lnTo>
                  <a:pt x="9601" y="87355"/>
                </a:lnTo>
                <a:lnTo>
                  <a:pt x="19202" y="87355"/>
                </a:lnTo>
                <a:lnTo>
                  <a:pt x="24002" y="85435"/>
                </a:lnTo>
                <a:lnTo>
                  <a:pt x="28803" y="83515"/>
                </a:lnTo>
                <a:lnTo>
                  <a:pt x="32644" y="81594"/>
                </a:lnTo>
                <a:lnTo>
                  <a:pt x="35524" y="79674"/>
                </a:lnTo>
                <a:lnTo>
                  <a:pt x="38404" y="76794"/>
                </a:lnTo>
                <a:lnTo>
                  <a:pt x="41285" y="74874"/>
                </a:lnTo>
                <a:lnTo>
                  <a:pt x="43205" y="71033"/>
                </a:lnTo>
                <a:lnTo>
                  <a:pt x="45110" y="67193"/>
                </a:lnTo>
                <a:lnTo>
                  <a:pt x="47045" y="63352"/>
                </a:lnTo>
                <a:lnTo>
                  <a:pt x="48005" y="59512"/>
                </a:lnTo>
                <a:lnTo>
                  <a:pt x="48005" y="47030"/>
                </a:lnTo>
                <a:lnTo>
                  <a:pt x="45110" y="40309"/>
                </a:lnTo>
                <a:lnTo>
                  <a:pt x="39364" y="34564"/>
                </a:lnTo>
                <a:lnTo>
                  <a:pt x="37186" y="32318"/>
                </a:lnTo>
                <a:lnTo>
                  <a:pt x="26618" y="25830"/>
                </a:lnTo>
                <a:lnTo>
                  <a:pt x="13441" y="22082"/>
                </a:lnTo>
                <a:lnTo>
                  <a:pt x="19202" y="10561"/>
                </a:lnTo>
                <a:lnTo>
                  <a:pt x="45110" y="10561"/>
                </a:lnTo>
                <a:lnTo>
                  <a:pt x="49926" y="0"/>
                </a:lnTo>
                <a:lnTo>
                  <a:pt x="19202" y="0"/>
                </a:lnTo>
                <a:lnTo>
                  <a:pt x="2880" y="33588"/>
                </a:lnTo>
                <a:lnTo>
                  <a:pt x="10561" y="33588"/>
                </a:lnTo>
                <a:lnTo>
                  <a:pt x="16322" y="34564"/>
                </a:lnTo>
                <a:lnTo>
                  <a:pt x="21122" y="36484"/>
                </a:lnTo>
                <a:lnTo>
                  <a:pt x="26883" y="39364"/>
                </a:lnTo>
                <a:lnTo>
                  <a:pt x="31683" y="42245"/>
                </a:lnTo>
                <a:lnTo>
                  <a:pt x="34564" y="47030"/>
                </a:lnTo>
                <a:lnTo>
                  <a:pt x="38404" y="51831"/>
                </a:lnTo>
                <a:lnTo>
                  <a:pt x="40325" y="56631"/>
                </a:lnTo>
                <a:lnTo>
                  <a:pt x="40325" y="67193"/>
                </a:lnTo>
                <a:lnTo>
                  <a:pt x="38404" y="71033"/>
                </a:lnTo>
                <a:lnTo>
                  <a:pt x="34564" y="74874"/>
                </a:lnTo>
                <a:lnTo>
                  <a:pt x="30723" y="78714"/>
                </a:lnTo>
                <a:lnTo>
                  <a:pt x="25923" y="80634"/>
                </a:lnTo>
                <a:lnTo>
                  <a:pt x="18242" y="80634"/>
                </a:lnTo>
                <a:lnTo>
                  <a:pt x="15361" y="79674"/>
                </a:lnTo>
                <a:lnTo>
                  <a:pt x="11521" y="77754"/>
                </a:lnTo>
                <a:lnTo>
                  <a:pt x="9601" y="75834"/>
                </a:lnTo>
                <a:lnTo>
                  <a:pt x="8641" y="74874"/>
                </a:lnTo>
                <a:lnTo>
                  <a:pt x="7680" y="74874"/>
                </a:lnTo>
                <a:lnTo>
                  <a:pt x="6720" y="73913"/>
                </a:lnTo>
                <a:lnTo>
                  <a:pt x="5760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" name="object 165"/>
          <p:cNvSpPr/>
          <p:nvPr/>
        </p:nvSpPr>
        <p:spPr>
          <a:xfrm>
            <a:off x="1469951" y="3270397"/>
            <a:ext cx="33599" cy="86395"/>
          </a:xfrm>
          <a:custGeom>
            <a:avLst/>
            <a:gdLst/>
            <a:ahLst/>
            <a:cxnLst/>
            <a:rect l="l" t="t" r="r" b="b"/>
            <a:pathLst>
              <a:path w="33599" h="86395">
                <a:moveTo>
                  <a:pt x="12484" y="71993"/>
                </a:moveTo>
                <a:lnTo>
                  <a:pt x="12484" y="80634"/>
                </a:lnTo>
                <a:lnTo>
                  <a:pt x="11519" y="81594"/>
                </a:lnTo>
                <a:lnTo>
                  <a:pt x="10561" y="82555"/>
                </a:lnTo>
                <a:lnTo>
                  <a:pt x="9602" y="83515"/>
                </a:lnTo>
                <a:lnTo>
                  <a:pt x="8644" y="83515"/>
                </a:lnTo>
                <a:lnTo>
                  <a:pt x="5762" y="84475"/>
                </a:lnTo>
                <a:lnTo>
                  <a:pt x="1923" y="84475"/>
                </a:lnTo>
                <a:lnTo>
                  <a:pt x="1923" y="86395"/>
                </a:lnTo>
                <a:lnTo>
                  <a:pt x="33599" y="86395"/>
                </a:lnTo>
                <a:lnTo>
                  <a:pt x="33599" y="84475"/>
                </a:lnTo>
                <a:lnTo>
                  <a:pt x="29760" y="84475"/>
                </a:lnTo>
                <a:lnTo>
                  <a:pt x="27843" y="83515"/>
                </a:lnTo>
                <a:lnTo>
                  <a:pt x="25920" y="83515"/>
                </a:lnTo>
                <a:lnTo>
                  <a:pt x="24961" y="82555"/>
                </a:lnTo>
                <a:lnTo>
                  <a:pt x="24003" y="81594"/>
                </a:lnTo>
                <a:lnTo>
                  <a:pt x="24003" y="80634"/>
                </a:lnTo>
                <a:lnTo>
                  <a:pt x="23044" y="79674"/>
                </a:lnTo>
                <a:lnTo>
                  <a:pt x="23044" y="0"/>
                </a:lnTo>
                <a:lnTo>
                  <a:pt x="21122" y="0"/>
                </a:lnTo>
                <a:lnTo>
                  <a:pt x="0" y="9601"/>
                </a:lnTo>
                <a:lnTo>
                  <a:pt x="964" y="11506"/>
                </a:lnTo>
                <a:lnTo>
                  <a:pt x="3840" y="10561"/>
                </a:lnTo>
                <a:lnTo>
                  <a:pt x="5762" y="9601"/>
                </a:lnTo>
                <a:lnTo>
                  <a:pt x="9602" y="9601"/>
                </a:lnTo>
                <a:lnTo>
                  <a:pt x="10561" y="10561"/>
                </a:lnTo>
                <a:lnTo>
                  <a:pt x="11519" y="11506"/>
                </a:lnTo>
                <a:lnTo>
                  <a:pt x="11519" y="12466"/>
                </a:lnTo>
                <a:lnTo>
                  <a:pt x="12484" y="13441"/>
                </a:lnTo>
                <a:lnTo>
                  <a:pt x="12484" y="71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" name="object 166"/>
          <p:cNvSpPr/>
          <p:nvPr/>
        </p:nvSpPr>
        <p:spPr>
          <a:xfrm>
            <a:off x="1539994" y="3342278"/>
            <a:ext cx="12519" cy="16434"/>
          </a:xfrm>
          <a:custGeom>
            <a:avLst/>
            <a:gdLst/>
            <a:ahLst/>
            <a:cxnLst/>
            <a:rect l="l" t="t" r="r" b="b"/>
            <a:pathLst>
              <a:path w="12519" h="16434">
                <a:moveTo>
                  <a:pt x="12519" y="12593"/>
                </a:moveTo>
                <a:lnTo>
                  <a:pt x="7719" y="12593"/>
                </a:lnTo>
                <a:lnTo>
                  <a:pt x="3878" y="8753"/>
                </a:lnTo>
                <a:lnTo>
                  <a:pt x="998" y="2992"/>
                </a:lnTo>
                <a:lnTo>
                  <a:pt x="0" y="0"/>
                </a:lnTo>
                <a:lnTo>
                  <a:pt x="3878" y="16434"/>
                </a:lnTo>
                <a:lnTo>
                  <a:pt x="11559" y="16434"/>
                </a:lnTo>
                <a:lnTo>
                  <a:pt x="12519" y="125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" name="object 167"/>
          <p:cNvSpPr/>
          <p:nvPr/>
        </p:nvSpPr>
        <p:spPr>
          <a:xfrm>
            <a:off x="1524670" y="3270397"/>
            <a:ext cx="55686" cy="88315"/>
          </a:xfrm>
          <a:custGeom>
            <a:avLst/>
            <a:gdLst/>
            <a:ahLst/>
            <a:cxnLst/>
            <a:rect l="l" t="t" r="r" b="b"/>
            <a:pathLst>
              <a:path w="55686" h="88315">
                <a:moveTo>
                  <a:pt x="31683" y="88315"/>
                </a:moveTo>
                <a:lnTo>
                  <a:pt x="35524" y="86395"/>
                </a:lnTo>
                <a:lnTo>
                  <a:pt x="40325" y="83515"/>
                </a:lnTo>
                <a:lnTo>
                  <a:pt x="44165" y="80634"/>
                </a:lnTo>
                <a:lnTo>
                  <a:pt x="48006" y="75834"/>
                </a:lnTo>
                <a:lnTo>
                  <a:pt x="50871" y="68153"/>
                </a:lnTo>
                <a:lnTo>
                  <a:pt x="54361" y="56740"/>
                </a:lnTo>
                <a:lnTo>
                  <a:pt x="55686" y="43190"/>
                </a:lnTo>
                <a:lnTo>
                  <a:pt x="54867" y="32218"/>
                </a:lnTo>
                <a:lnTo>
                  <a:pt x="51514" y="19867"/>
                </a:lnTo>
                <a:lnTo>
                  <a:pt x="46085" y="9601"/>
                </a:lnTo>
                <a:lnTo>
                  <a:pt x="40325" y="2880"/>
                </a:lnTo>
                <a:lnTo>
                  <a:pt x="34564" y="0"/>
                </a:lnTo>
                <a:lnTo>
                  <a:pt x="24003" y="0"/>
                </a:lnTo>
                <a:lnTo>
                  <a:pt x="20162" y="944"/>
                </a:lnTo>
                <a:lnTo>
                  <a:pt x="16322" y="3840"/>
                </a:lnTo>
                <a:lnTo>
                  <a:pt x="11521" y="6720"/>
                </a:lnTo>
                <a:lnTo>
                  <a:pt x="7680" y="12466"/>
                </a:lnTo>
                <a:lnTo>
                  <a:pt x="4800" y="19187"/>
                </a:lnTo>
                <a:lnTo>
                  <a:pt x="1318" y="30958"/>
                </a:lnTo>
                <a:lnTo>
                  <a:pt x="0" y="44150"/>
                </a:lnTo>
                <a:lnTo>
                  <a:pt x="166" y="49784"/>
                </a:lnTo>
                <a:lnTo>
                  <a:pt x="2154" y="62556"/>
                </a:lnTo>
                <a:lnTo>
                  <a:pt x="6720" y="73914"/>
                </a:lnTo>
                <a:lnTo>
                  <a:pt x="12481" y="83515"/>
                </a:lnTo>
                <a:lnTo>
                  <a:pt x="19202" y="88315"/>
                </a:lnTo>
                <a:lnTo>
                  <a:pt x="15323" y="71881"/>
                </a:lnTo>
                <a:lnTo>
                  <a:pt x="13111" y="60076"/>
                </a:lnTo>
                <a:lnTo>
                  <a:pt x="12481" y="46070"/>
                </a:lnTo>
                <a:lnTo>
                  <a:pt x="12481" y="38389"/>
                </a:lnTo>
                <a:lnTo>
                  <a:pt x="13441" y="31668"/>
                </a:lnTo>
                <a:lnTo>
                  <a:pt x="14401" y="23987"/>
                </a:lnTo>
                <a:lnTo>
                  <a:pt x="15361" y="16306"/>
                </a:lnTo>
                <a:lnTo>
                  <a:pt x="17282" y="10561"/>
                </a:lnTo>
                <a:lnTo>
                  <a:pt x="20162" y="7665"/>
                </a:lnTo>
                <a:lnTo>
                  <a:pt x="22082" y="4785"/>
                </a:lnTo>
                <a:lnTo>
                  <a:pt x="24963" y="3840"/>
                </a:lnTo>
                <a:lnTo>
                  <a:pt x="30723" y="3840"/>
                </a:lnTo>
                <a:lnTo>
                  <a:pt x="34564" y="5760"/>
                </a:lnTo>
                <a:lnTo>
                  <a:pt x="36484" y="7665"/>
                </a:lnTo>
                <a:lnTo>
                  <a:pt x="38404" y="11506"/>
                </a:lnTo>
                <a:lnTo>
                  <a:pt x="40325" y="16306"/>
                </a:lnTo>
                <a:lnTo>
                  <a:pt x="42245" y="23027"/>
                </a:lnTo>
                <a:lnTo>
                  <a:pt x="43205" y="30708"/>
                </a:lnTo>
                <a:lnTo>
                  <a:pt x="43205" y="40309"/>
                </a:lnTo>
                <a:lnTo>
                  <a:pt x="43115" y="47093"/>
                </a:lnTo>
                <a:lnTo>
                  <a:pt x="42208" y="60440"/>
                </a:lnTo>
                <a:lnTo>
                  <a:pt x="40325" y="71033"/>
                </a:lnTo>
                <a:lnTo>
                  <a:pt x="38404" y="75834"/>
                </a:lnTo>
                <a:lnTo>
                  <a:pt x="37444" y="79674"/>
                </a:lnTo>
                <a:lnTo>
                  <a:pt x="34564" y="81594"/>
                </a:lnTo>
                <a:lnTo>
                  <a:pt x="31683" y="83515"/>
                </a:lnTo>
                <a:lnTo>
                  <a:pt x="29763" y="84475"/>
                </a:lnTo>
                <a:lnTo>
                  <a:pt x="27843" y="84475"/>
                </a:lnTo>
                <a:lnTo>
                  <a:pt x="26883" y="88315"/>
                </a:lnTo>
                <a:lnTo>
                  <a:pt x="31683" y="883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" name="object 168"/>
          <p:cNvSpPr/>
          <p:nvPr/>
        </p:nvSpPr>
        <p:spPr>
          <a:xfrm>
            <a:off x="1469951" y="3010235"/>
            <a:ext cx="33599" cy="87355"/>
          </a:xfrm>
          <a:custGeom>
            <a:avLst/>
            <a:gdLst/>
            <a:ahLst/>
            <a:cxnLst/>
            <a:rect l="l" t="t" r="r" b="b"/>
            <a:pathLst>
              <a:path w="33599" h="87355">
                <a:moveTo>
                  <a:pt x="21122" y="0"/>
                </a:moveTo>
                <a:lnTo>
                  <a:pt x="0" y="10561"/>
                </a:lnTo>
                <a:lnTo>
                  <a:pt x="964" y="12481"/>
                </a:lnTo>
                <a:lnTo>
                  <a:pt x="3840" y="10561"/>
                </a:lnTo>
                <a:lnTo>
                  <a:pt x="9602" y="10561"/>
                </a:lnTo>
                <a:lnTo>
                  <a:pt x="10561" y="11521"/>
                </a:lnTo>
                <a:lnTo>
                  <a:pt x="11519" y="11521"/>
                </a:lnTo>
                <a:lnTo>
                  <a:pt x="11519" y="12481"/>
                </a:lnTo>
                <a:lnTo>
                  <a:pt x="12484" y="14401"/>
                </a:lnTo>
                <a:lnTo>
                  <a:pt x="12484" y="81610"/>
                </a:lnTo>
                <a:lnTo>
                  <a:pt x="11519" y="82555"/>
                </a:lnTo>
                <a:lnTo>
                  <a:pt x="10561" y="83515"/>
                </a:lnTo>
                <a:lnTo>
                  <a:pt x="9602" y="83515"/>
                </a:lnTo>
                <a:lnTo>
                  <a:pt x="8644" y="84475"/>
                </a:lnTo>
                <a:lnTo>
                  <a:pt x="5762" y="84475"/>
                </a:lnTo>
                <a:lnTo>
                  <a:pt x="1923" y="85450"/>
                </a:lnTo>
                <a:lnTo>
                  <a:pt x="1923" y="87355"/>
                </a:lnTo>
                <a:lnTo>
                  <a:pt x="33599" y="87355"/>
                </a:lnTo>
                <a:lnTo>
                  <a:pt x="33599" y="85450"/>
                </a:lnTo>
                <a:lnTo>
                  <a:pt x="29760" y="84475"/>
                </a:lnTo>
                <a:lnTo>
                  <a:pt x="27843" y="84475"/>
                </a:lnTo>
                <a:lnTo>
                  <a:pt x="25920" y="83515"/>
                </a:lnTo>
                <a:lnTo>
                  <a:pt x="24961" y="83515"/>
                </a:lnTo>
                <a:lnTo>
                  <a:pt x="24003" y="82555"/>
                </a:lnTo>
                <a:lnTo>
                  <a:pt x="24003" y="81610"/>
                </a:lnTo>
                <a:lnTo>
                  <a:pt x="23044" y="79674"/>
                </a:lnTo>
                <a:lnTo>
                  <a:pt x="23044" y="0"/>
                </a:lnTo>
                <a:lnTo>
                  <a:pt x="211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" name="object 169"/>
          <p:cNvSpPr/>
          <p:nvPr/>
        </p:nvSpPr>
        <p:spPr>
          <a:xfrm>
            <a:off x="1526590" y="3012155"/>
            <a:ext cx="49926" cy="87355"/>
          </a:xfrm>
          <a:custGeom>
            <a:avLst/>
            <a:gdLst/>
            <a:ahLst/>
            <a:cxnLst/>
            <a:rect l="l" t="t" r="r" b="b"/>
            <a:pathLst>
              <a:path w="49926" h="87355">
                <a:moveTo>
                  <a:pt x="5760" y="73913"/>
                </a:moveTo>
                <a:lnTo>
                  <a:pt x="2880" y="73913"/>
                </a:lnTo>
                <a:lnTo>
                  <a:pt x="1920" y="74874"/>
                </a:lnTo>
                <a:lnTo>
                  <a:pt x="960" y="75849"/>
                </a:lnTo>
                <a:lnTo>
                  <a:pt x="0" y="76794"/>
                </a:lnTo>
                <a:lnTo>
                  <a:pt x="0" y="80634"/>
                </a:lnTo>
                <a:lnTo>
                  <a:pt x="960" y="82555"/>
                </a:lnTo>
                <a:lnTo>
                  <a:pt x="2880" y="84475"/>
                </a:lnTo>
                <a:lnTo>
                  <a:pt x="5760" y="86395"/>
                </a:lnTo>
                <a:lnTo>
                  <a:pt x="9601" y="87355"/>
                </a:lnTo>
                <a:lnTo>
                  <a:pt x="19202" y="87355"/>
                </a:lnTo>
                <a:lnTo>
                  <a:pt x="24002" y="85435"/>
                </a:lnTo>
                <a:lnTo>
                  <a:pt x="28803" y="83530"/>
                </a:lnTo>
                <a:lnTo>
                  <a:pt x="32644" y="81594"/>
                </a:lnTo>
                <a:lnTo>
                  <a:pt x="35524" y="79689"/>
                </a:lnTo>
                <a:lnTo>
                  <a:pt x="38404" y="76794"/>
                </a:lnTo>
                <a:lnTo>
                  <a:pt x="41285" y="73913"/>
                </a:lnTo>
                <a:lnTo>
                  <a:pt x="43205" y="71033"/>
                </a:lnTo>
                <a:lnTo>
                  <a:pt x="45110" y="67193"/>
                </a:lnTo>
                <a:lnTo>
                  <a:pt x="47045" y="63352"/>
                </a:lnTo>
                <a:lnTo>
                  <a:pt x="48005" y="59527"/>
                </a:lnTo>
                <a:lnTo>
                  <a:pt x="48005" y="47045"/>
                </a:lnTo>
                <a:lnTo>
                  <a:pt x="45110" y="40325"/>
                </a:lnTo>
                <a:lnTo>
                  <a:pt x="39364" y="34564"/>
                </a:lnTo>
                <a:lnTo>
                  <a:pt x="37186" y="32318"/>
                </a:lnTo>
                <a:lnTo>
                  <a:pt x="26618" y="25830"/>
                </a:lnTo>
                <a:lnTo>
                  <a:pt x="13441" y="22082"/>
                </a:lnTo>
                <a:lnTo>
                  <a:pt x="19202" y="10561"/>
                </a:lnTo>
                <a:lnTo>
                  <a:pt x="45110" y="10561"/>
                </a:lnTo>
                <a:lnTo>
                  <a:pt x="49926" y="0"/>
                </a:lnTo>
                <a:lnTo>
                  <a:pt x="19202" y="0"/>
                </a:lnTo>
                <a:lnTo>
                  <a:pt x="2880" y="33604"/>
                </a:lnTo>
                <a:lnTo>
                  <a:pt x="10561" y="33604"/>
                </a:lnTo>
                <a:lnTo>
                  <a:pt x="16322" y="34564"/>
                </a:lnTo>
                <a:lnTo>
                  <a:pt x="21122" y="36484"/>
                </a:lnTo>
                <a:lnTo>
                  <a:pt x="26883" y="39364"/>
                </a:lnTo>
                <a:lnTo>
                  <a:pt x="31683" y="42245"/>
                </a:lnTo>
                <a:lnTo>
                  <a:pt x="34564" y="47045"/>
                </a:lnTo>
                <a:lnTo>
                  <a:pt x="38404" y="50886"/>
                </a:lnTo>
                <a:lnTo>
                  <a:pt x="40325" y="55686"/>
                </a:lnTo>
                <a:lnTo>
                  <a:pt x="40325" y="66248"/>
                </a:lnTo>
                <a:lnTo>
                  <a:pt x="38404" y="71033"/>
                </a:lnTo>
                <a:lnTo>
                  <a:pt x="34564" y="74874"/>
                </a:lnTo>
                <a:lnTo>
                  <a:pt x="30723" y="78714"/>
                </a:lnTo>
                <a:lnTo>
                  <a:pt x="25923" y="80634"/>
                </a:lnTo>
                <a:lnTo>
                  <a:pt x="18242" y="80634"/>
                </a:lnTo>
                <a:lnTo>
                  <a:pt x="15361" y="79689"/>
                </a:lnTo>
                <a:lnTo>
                  <a:pt x="11521" y="76794"/>
                </a:lnTo>
                <a:lnTo>
                  <a:pt x="9601" y="75849"/>
                </a:lnTo>
                <a:lnTo>
                  <a:pt x="8641" y="74874"/>
                </a:lnTo>
                <a:lnTo>
                  <a:pt x="7680" y="74874"/>
                </a:lnTo>
                <a:lnTo>
                  <a:pt x="6720" y="73913"/>
                </a:lnTo>
                <a:lnTo>
                  <a:pt x="5760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" name="object 170"/>
          <p:cNvSpPr/>
          <p:nvPr/>
        </p:nvSpPr>
        <p:spPr>
          <a:xfrm>
            <a:off x="1457474" y="2750088"/>
            <a:ext cx="56637" cy="87355"/>
          </a:xfrm>
          <a:custGeom>
            <a:avLst/>
            <a:gdLst/>
            <a:ahLst/>
            <a:cxnLst/>
            <a:rect l="l" t="t" r="r" b="b"/>
            <a:pathLst>
              <a:path w="56637" h="87355">
                <a:moveTo>
                  <a:pt x="33599" y="57591"/>
                </a:moveTo>
                <a:lnTo>
                  <a:pt x="42777" y="45569"/>
                </a:lnTo>
                <a:lnTo>
                  <a:pt x="48958" y="35509"/>
                </a:lnTo>
                <a:lnTo>
                  <a:pt x="50880" y="31668"/>
                </a:lnTo>
                <a:lnTo>
                  <a:pt x="51838" y="26883"/>
                </a:lnTo>
                <a:lnTo>
                  <a:pt x="51838" y="16322"/>
                </a:lnTo>
                <a:lnTo>
                  <a:pt x="48958" y="11521"/>
                </a:lnTo>
                <a:lnTo>
                  <a:pt x="44159" y="6720"/>
                </a:lnTo>
                <a:lnTo>
                  <a:pt x="40320" y="2880"/>
                </a:lnTo>
                <a:lnTo>
                  <a:pt x="34556" y="0"/>
                </a:lnTo>
                <a:lnTo>
                  <a:pt x="21121" y="0"/>
                </a:lnTo>
                <a:lnTo>
                  <a:pt x="15358" y="2880"/>
                </a:lnTo>
                <a:lnTo>
                  <a:pt x="10559" y="6720"/>
                </a:lnTo>
                <a:lnTo>
                  <a:pt x="6720" y="10561"/>
                </a:lnTo>
                <a:lnTo>
                  <a:pt x="3838" y="16322"/>
                </a:lnTo>
                <a:lnTo>
                  <a:pt x="2880" y="24002"/>
                </a:lnTo>
                <a:lnTo>
                  <a:pt x="4797" y="24002"/>
                </a:lnTo>
                <a:lnTo>
                  <a:pt x="6720" y="20162"/>
                </a:lnTo>
                <a:lnTo>
                  <a:pt x="9601" y="16322"/>
                </a:lnTo>
                <a:lnTo>
                  <a:pt x="12476" y="13441"/>
                </a:lnTo>
                <a:lnTo>
                  <a:pt x="16317" y="11521"/>
                </a:lnTo>
                <a:lnTo>
                  <a:pt x="20156" y="9601"/>
                </a:lnTo>
                <a:lnTo>
                  <a:pt x="28800" y="9601"/>
                </a:lnTo>
                <a:lnTo>
                  <a:pt x="32641" y="11521"/>
                </a:lnTo>
                <a:lnTo>
                  <a:pt x="35521" y="15361"/>
                </a:lnTo>
                <a:lnTo>
                  <a:pt x="39361" y="19202"/>
                </a:lnTo>
                <a:lnTo>
                  <a:pt x="41279" y="23042"/>
                </a:lnTo>
                <a:lnTo>
                  <a:pt x="41279" y="35509"/>
                </a:lnTo>
                <a:lnTo>
                  <a:pt x="37438" y="43190"/>
                </a:lnTo>
                <a:lnTo>
                  <a:pt x="31682" y="51846"/>
                </a:lnTo>
                <a:lnTo>
                  <a:pt x="28219" y="56631"/>
                </a:lnTo>
                <a:lnTo>
                  <a:pt x="20990" y="65158"/>
                </a:lnTo>
                <a:lnTo>
                  <a:pt x="11584" y="74800"/>
                </a:lnTo>
                <a:lnTo>
                  <a:pt x="0" y="85435"/>
                </a:lnTo>
                <a:lnTo>
                  <a:pt x="0" y="87355"/>
                </a:lnTo>
                <a:lnTo>
                  <a:pt x="50880" y="87355"/>
                </a:lnTo>
                <a:lnTo>
                  <a:pt x="56637" y="71033"/>
                </a:lnTo>
                <a:lnTo>
                  <a:pt x="54720" y="71033"/>
                </a:lnTo>
                <a:lnTo>
                  <a:pt x="53756" y="72953"/>
                </a:lnTo>
                <a:lnTo>
                  <a:pt x="51838" y="74874"/>
                </a:lnTo>
                <a:lnTo>
                  <a:pt x="50880" y="75834"/>
                </a:lnTo>
                <a:lnTo>
                  <a:pt x="48958" y="76794"/>
                </a:lnTo>
                <a:lnTo>
                  <a:pt x="47041" y="76794"/>
                </a:lnTo>
                <a:lnTo>
                  <a:pt x="46076" y="77754"/>
                </a:lnTo>
                <a:lnTo>
                  <a:pt x="13441" y="77754"/>
                </a:lnTo>
                <a:lnTo>
                  <a:pt x="14520" y="76954"/>
                </a:lnTo>
                <a:lnTo>
                  <a:pt x="21772" y="70130"/>
                </a:lnTo>
                <a:lnTo>
                  <a:pt x="33599" y="575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" name="object 171"/>
          <p:cNvSpPr/>
          <p:nvPr/>
        </p:nvSpPr>
        <p:spPr>
          <a:xfrm>
            <a:off x="1524670" y="2750088"/>
            <a:ext cx="55686" cy="89275"/>
          </a:xfrm>
          <a:custGeom>
            <a:avLst/>
            <a:gdLst/>
            <a:ahLst/>
            <a:cxnLst/>
            <a:rect l="l" t="t" r="r" b="b"/>
            <a:pathLst>
              <a:path w="55686" h="89275">
                <a:moveTo>
                  <a:pt x="44165" y="81594"/>
                </a:moveTo>
                <a:lnTo>
                  <a:pt x="48006" y="75834"/>
                </a:lnTo>
                <a:lnTo>
                  <a:pt x="50871" y="69113"/>
                </a:lnTo>
                <a:lnTo>
                  <a:pt x="54360" y="57709"/>
                </a:lnTo>
                <a:lnTo>
                  <a:pt x="55686" y="44165"/>
                </a:lnTo>
                <a:lnTo>
                  <a:pt x="54866" y="33025"/>
                </a:lnTo>
                <a:lnTo>
                  <a:pt x="51513" y="20410"/>
                </a:lnTo>
                <a:lnTo>
                  <a:pt x="46085" y="10561"/>
                </a:lnTo>
                <a:lnTo>
                  <a:pt x="40325" y="3840"/>
                </a:lnTo>
                <a:lnTo>
                  <a:pt x="34564" y="0"/>
                </a:lnTo>
                <a:lnTo>
                  <a:pt x="24003" y="0"/>
                </a:lnTo>
                <a:lnTo>
                  <a:pt x="20162" y="1920"/>
                </a:lnTo>
                <a:lnTo>
                  <a:pt x="16322" y="4800"/>
                </a:lnTo>
                <a:lnTo>
                  <a:pt x="11521" y="7680"/>
                </a:lnTo>
                <a:lnTo>
                  <a:pt x="7680" y="13441"/>
                </a:lnTo>
                <a:lnTo>
                  <a:pt x="4800" y="20162"/>
                </a:lnTo>
                <a:lnTo>
                  <a:pt x="1319" y="31559"/>
                </a:lnTo>
                <a:lnTo>
                  <a:pt x="0" y="45110"/>
                </a:lnTo>
                <a:lnTo>
                  <a:pt x="166" y="50745"/>
                </a:lnTo>
                <a:lnTo>
                  <a:pt x="2154" y="63516"/>
                </a:lnTo>
                <a:lnTo>
                  <a:pt x="6720" y="74874"/>
                </a:lnTo>
                <a:lnTo>
                  <a:pt x="12481" y="84475"/>
                </a:lnTo>
                <a:lnTo>
                  <a:pt x="19202" y="89275"/>
                </a:lnTo>
                <a:lnTo>
                  <a:pt x="26883" y="89275"/>
                </a:lnTo>
                <a:lnTo>
                  <a:pt x="27843" y="85435"/>
                </a:lnTo>
                <a:lnTo>
                  <a:pt x="23042" y="85435"/>
                </a:lnTo>
                <a:lnTo>
                  <a:pt x="19202" y="81594"/>
                </a:lnTo>
                <a:lnTo>
                  <a:pt x="16322" y="75834"/>
                </a:lnTo>
                <a:lnTo>
                  <a:pt x="15323" y="72841"/>
                </a:lnTo>
                <a:lnTo>
                  <a:pt x="13111" y="61036"/>
                </a:lnTo>
                <a:lnTo>
                  <a:pt x="12481" y="47030"/>
                </a:lnTo>
                <a:lnTo>
                  <a:pt x="12481" y="39349"/>
                </a:lnTo>
                <a:lnTo>
                  <a:pt x="13441" y="32644"/>
                </a:lnTo>
                <a:lnTo>
                  <a:pt x="14401" y="24963"/>
                </a:lnTo>
                <a:lnTo>
                  <a:pt x="15361" y="17282"/>
                </a:lnTo>
                <a:lnTo>
                  <a:pt x="17282" y="11521"/>
                </a:lnTo>
                <a:lnTo>
                  <a:pt x="20162" y="8641"/>
                </a:lnTo>
                <a:lnTo>
                  <a:pt x="22082" y="5760"/>
                </a:lnTo>
                <a:lnTo>
                  <a:pt x="24963" y="4800"/>
                </a:lnTo>
                <a:lnTo>
                  <a:pt x="32644" y="4800"/>
                </a:lnTo>
                <a:lnTo>
                  <a:pt x="34564" y="6720"/>
                </a:lnTo>
                <a:lnTo>
                  <a:pt x="36484" y="8641"/>
                </a:lnTo>
                <a:lnTo>
                  <a:pt x="38404" y="12481"/>
                </a:lnTo>
                <a:lnTo>
                  <a:pt x="40325" y="17282"/>
                </a:lnTo>
                <a:lnTo>
                  <a:pt x="42245" y="23042"/>
                </a:lnTo>
                <a:lnTo>
                  <a:pt x="43205" y="31668"/>
                </a:lnTo>
                <a:lnTo>
                  <a:pt x="43205" y="41285"/>
                </a:lnTo>
                <a:lnTo>
                  <a:pt x="43115" y="48046"/>
                </a:lnTo>
                <a:lnTo>
                  <a:pt x="42208" y="61395"/>
                </a:lnTo>
                <a:lnTo>
                  <a:pt x="40325" y="71993"/>
                </a:lnTo>
                <a:lnTo>
                  <a:pt x="38404" y="76794"/>
                </a:lnTo>
                <a:lnTo>
                  <a:pt x="37444" y="79674"/>
                </a:lnTo>
                <a:lnTo>
                  <a:pt x="34564" y="81594"/>
                </a:lnTo>
                <a:lnTo>
                  <a:pt x="31683" y="84475"/>
                </a:lnTo>
                <a:lnTo>
                  <a:pt x="35524" y="87355"/>
                </a:lnTo>
                <a:lnTo>
                  <a:pt x="40325" y="84475"/>
                </a:lnTo>
                <a:lnTo>
                  <a:pt x="44165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" name="object 172"/>
          <p:cNvSpPr/>
          <p:nvPr/>
        </p:nvSpPr>
        <p:spPr>
          <a:xfrm>
            <a:off x="1551553" y="2834563"/>
            <a:ext cx="8641" cy="4800"/>
          </a:xfrm>
          <a:custGeom>
            <a:avLst/>
            <a:gdLst/>
            <a:ahLst/>
            <a:cxnLst/>
            <a:rect l="l" t="t" r="r" b="b"/>
            <a:pathLst>
              <a:path w="8641" h="4800">
                <a:moveTo>
                  <a:pt x="4800" y="4800"/>
                </a:moveTo>
                <a:lnTo>
                  <a:pt x="8641" y="2880"/>
                </a:lnTo>
                <a:lnTo>
                  <a:pt x="4800" y="0"/>
                </a:lnTo>
                <a:lnTo>
                  <a:pt x="2880" y="960"/>
                </a:lnTo>
                <a:lnTo>
                  <a:pt x="960" y="960"/>
                </a:lnTo>
                <a:lnTo>
                  <a:pt x="0" y="4800"/>
                </a:lnTo>
                <a:lnTo>
                  <a:pt x="480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" name="object 173"/>
          <p:cNvSpPr/>
          <p:nvPr/>
        </p:nvSpPr>
        <p:spPr>
          <a:xfrm>
            <a:off x="1457474" y="2490901"/>
            <a:ext cx="56637" cy="87355"/>
          </a:xfrm>
          <a:custGeom>
            <a:avLst/>
            <a:gdLst/>
            <a:ahLst/>
            <a:cxnLst/>
            <a:rect l="l" t="t" r="r" b="b"/>
            <a:pathLst>
              <a:path w="56637" h="87355">
                <a:moveTo>
                  <a:pt x="33599" y="56631"/>
                </a:moveTo>
                <a:lnTo>
                  <a:pt x="42565" y="45424"/>
                </a:lnTo>
                <a:lnTo>
                  <a:pt x="48958" y="35509"/>
                </a:lnTo>
                <a:lnTo>
                  <a:pt x="50880" y="30708"/>
                </a:lnTo>
                <a:lnTo>
                  <a:pt x="51838" y="26868"/>
                </a:lnTo>
                <a:lnTo>
                  <a:pt x="51838" y="16306"/>
                </a:lnTo>
                <a:lnTo>
                  <a:pt x="48958" y="11506"/>
                </a:lnTo>
                <a:lnTo>
                  <a:pt x="44159" y="6720"/>
                </a:lnTo>
                <a:lnTo>
                  <a:pt x="40320" y="1920"/>
                </a:lnTo>
                <a:lnTo>
                  <a:pt x="34556" y="0"/>
                </a:lnTo>
                <a:lnTo>
                  <a:pt x="21121" y="0"/>
                </a:lnTo>
                <a:lnTo>
                  <a:pt x="15358" y="1920"/>
                </a:lnTo>
                <a:lnTo>
                  <a:pt x="10559" y="6720"/>
                </a:lnTo>
                <a:lnTo>
                  <a:pt x="6720" y="10546"/>
                </a:lnTo>
                <a:lnTo>
                  <a:pt x="3838" y="16306"/>
                </a:lnTo>
                <a:lnTo>
                  <a:pt x="2880" y="24002"/>
                </a:lnTo>
                <a:lnTo>
                  <a:pt x="4797" y="24002"/>
                </a:lnTo>
                <a:lnTo>
                  <a:pt x="6720" y="19187"/>
                </a:lnTo>
                <a:lnTo>
                  <a:pt x="9601" y="15346"/>
                </a:lnTo>
                <a:lnTo>
                  <a:pt x="12476" y="13441"/>
                </a:lnTo>
                <a:lnTo>
                  <a:pt x="16317" y="10546"/>
                </a:lnTo>
                <a:lnTo>
                  <a:pt x="20156" y="9601"/>
                </a:lnTo>
                <a:lnTo>
                  <a:pt x="28800" y="9601"/>
                </a:lnTo>
                <a:lnTo>
                  <a:pt x="32641" y="11506"/>
                </a:lnTo>
                <a:lnTo>
                  <a:pt x="35521" y="15346"/>
                </a:lnTo>
                <a:lnTo>
                  <a:pt x="39361" y="18227"/>
                </a:lnTo>
                <a:lnTo>
                  <a:pt x="41279" y="23027"/>
                </a:lnTo>
                <a:lnTo>
                  <a:pt x="41275" y="28229"/>
                </a:lnTo>
                <a:lnTo>
                  <a:pt x="38550" y="39676"/>
                </a:lnTo>
                <a:lnTo>
                  <a:pt x="31682" y="51831"/>
                </a:lnTo>
                <a:lnTo>
                  <a:pt x="28493" y="56199"/>
                </a:lnTo>
                <a:lnTo>
                  <a:pt x="21239" y="64486"/>
                </a:lnTo>
                <a:lnTo>
                  <a:pt x="11741" y="73870"/>
                </a:lnTo>
                <a:lnTo>
                  <a:pt x="0" y="84475"/>
                </a:lnTo>
                <a:lnTo>
                  <a:pt x="0" y="87355"/>
                </a:lnTo>
                <a:lnTo>
                  <a:pt x="50880" y="87355"/>
                </a:lnTo>
                <a:lnTo>
                  <a:pt x="56637" y="71033"/>
                </a:lnTo>
                <a:lnTo>
                  <a:pt x="54720" y="71033"/>
                </a:lnTo>
                <a:lnTo>
                  <a:pt x="53756" y="72953"/>
                </a:lnTo>
                <a:lnTo>
                  <a:pt x="51838" y="73913"/>
                </a:lnTo>
                <a:lnTo>
                  <a:pt x="50880" y="74874"/>
                </a:lnTo>
                <a:lnTo>
                  <a:pt x="48958" y="75834"/>
                </a:lnTo>
                <a:lnTo>
                  <a:pt x="47041" y="76794"/>
                </a:lnTo>
                <a:lnTo>
                  <a:pt x="46076" y="76794"/>
                </a:lnTo>
                <a:lnTo>
                  <a:pt x="44159" y="77754"/>
                </a:lnTo>
                <a:lnTo>
                  <a:pt x="13441" y="77754"/>
                </a:lnTo>
                <a:lnTo>
                  <a:pt x="14758" y="76433"/>
                </a:lnTo>
                <a:lnTo>
                  <a:pt x="21998" y="69020"/>
                </a:lnTo>
                <a:lnTo>
                  <a:pt x="33599" y="566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" name="object 174"/>
          <p:cNvSpPr/>
          <p:nvPr/>
        </p:nvSpPr>
        <p:spPr>
          <a:xfrm>
            <a:off x="1526590" y="2492822"/>
            <a:ext cx="49926" cy="86395"/>
          </a:xfrm>
          <a:custGeom>
            <a:avLst/>
            <a:gdLst/>
            <a:ahLst/>
            <a:cxnLst/>
            <a:rect l="l" t="t" r="r" b="b"/>
            <a:pathLst>
              <a:path w="49926" h="86395">
                <a:moveTo>
                  <a:pt x="5760" y="73914"/>
                </a:moveTo>
                <a:lnTo>
                  <a:pt x="2880" y="73914"/>
                </a:lnTo>
                <a:lnTo>
                  <a:pt x="1920" y="74874"/>
                </a:lnTo>
                <a:lnTo>
                  <a:pt x="960" y="74874"/>
                </a:lnTo>
                <a:lnTo>
                  <a:pt x="0" y="75834"/>
                </a:lnTo>
                <a:lnTo>
                  <a:pt x="0" y="80634"/>
                </a:lnTo>
                <a:lnTo>
                  <a:pt x="960" y="82555"/>
                </a:lnTo>
                <a:lnTo>
                  <a:pt x="2880" y="84475"/>
                </a:lnTo>
                <a:lnTo>
                  <a:pt x="5760" y="86395"/>
                </a:lnTo>
                <a:lnTo>
                  <a:pt x="19202" y="86395"/>
                </a:lnTo>
                <a:lnTo>
                  <a:pt x="24002" y="85435"/>
                </a:lnTo>
                <a:lnTo>
                  <a:pt x="28803" y="83515"/>
                </a:lnTo>
                <a:lnTo>
                  <a:pt x="32644" y="81594"/>
                </a:lnTo>
                <a:lnTo>
                  <a:pt x="35524" y="79674"/>
                </a:lnTo>
                <a:lnTo>
                  <a:pt x="38404" y="76794"/>
                </a:lnTo>
                <a:lnTo>
                  <a:pt x="41285" y="73914"/>
                </a:lnTo>
                <a:lnTo>
                  <a:pt x="43205" y="71033"/>
                </a:lnTo>
                <a:lnTo>
                  <a:pt x="45110" y="67193"/>
                </a:lnTo>
                <a:lnTo>
                  <a:pt x="47045" y="63352"/>
                </a:lnTo>
                <a:lnTo>
                  <a:pt x="48005" y="59512"/>
                </a:lnTo>
                <a:lnTo>
                  <a:pt x="48005" y="47030"/>
                </a:lnTo>
                <a:lnTo>
                  <a:pt x="45110" y="40309"/>
                </a:lnTo>
                <a:lnTo>
                  <a:pt x="39364" y="34549"/>
                </a:lnTo>
                <a:lnTo>
                  <a:pt x="37190" y="32307"/>
                </a:lnTo>
                <a:lnTo>
                  <a:pt x="26621" y="25819"/>
                </a:lnTo>
                <a:lnTo>
                  <a:pt x="13441" y="22082"/>
                </a:lnTo>
                <a:lnTo>
                  <a:pt x="19202" y="10546"/>
                </a:lnTo>
                <a:lnTo>
                  <a:pt x="45110" y="10546"/>
                </a:lnTo>
                <a:lnTo>
                  <a:pt x="49926" y="0"/>
                </a:lnTo>
                <a:lnTo>
                  <a:pt x="19202" y="0"/>
                </a:lnTo>
                <a:lnTo>
                  <a:pt x="2880" y="32628"/>
                </a:lnTo>
                <a:lnTo>
                  <a:pt x="10561" y="33588"/>
                </a:lnTo>
                <a:lnTo>
                  <a:pt x="16322" y="34549"/>
                </a:lnTo>
                <a:lnTo>
                  <a:pt x="21122" y="36469"/>
                </a:lnTo>
                <a:lnTo>
                  <a:pt x="26883" y="38389"/>
                </a:lnTo>
                <a:lnTo>
                  <a:pt x="31683" y="42230"/>
                </a:lnTo>
                <a:lnTo>
                  <a:pt x="34564" y="47030"/>
                </a:lnTo>
                <a:lnTo>
                  <a:pt x="38404" y="50871"/>
                </a:lnTo>
                <a:lnTo>
                  <a:pt x="40325" y="55671"/>
                </a:lnTo>
                <a:lnTo>
                  <a:pt x="40325" y="66233"/>
                </a:lnTo>
                <a:lnTo>
                  <a:pt x="38404" y="71033"/>
                </a:lnTo>
                <a:lnTo>
                  <a:pt x="34564" y="74874"/>
                </a:lnTo>
                <a:lnTo>
                  <a:pt x="30723" y="78714"/>
                </a:lnTo>
                <a:lnTo>
                  <a:pt x="25923" y="80634"/>
                </a:lnTo>
                <a:lnTo>
                  <a:pt x="18242" y="80634"/>
                </a:lnTo>
                <a:lnTo>
                  <a:pt x="15361" y="78714"/>
                </a:lnTo>
                <a:lnTo>
                  <a:pt x="11521" y="76794"/>
                </a:lnTo>
                <a:lnTo>
                  <a:pt x="9601" y="75834"/>
                </a:lnTo>
                <a:lnTo>
                  <a:pt x="8641" y="74874"/>
                </a:lnTo>
                <a:lnTo>
                  <a:pt x="7680" y="74874"/>
                </a:lnTo>
                <a:lnTo>
                  <a:pt x="6720" y="73914"/>
                </a:lnTo>
                <a:lnTo>
                  <a:pt x="5760" y="739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" name="object 175"/>
          <p:cNvSpPr/>
          <p:nvPr/>
        </p:nvSpPr>
        <p:spPr>
          <a:xfrm>
            <a:off x="1460354" y="2230739"/>
            <a:ext cx="48958" cy="89275"/>
          </a:xfrm>
          <a:custGeom>
            <a:avLst/>
            <a:gdLst/>
            <a:ahLst/>
            <a:cxnLst/>
            <a:rect l="l" t="t" r="r" b="b"/>
            <a:pathLst>
              <a:path w="48958" h="89275">
                <a:moveTo>
                  <a:pt x="44160" y="24002"/>
                </a:moveTo>
                <a:lnTo>
                  <a:pt x="44160" y="13441"/>
                </a:lnTo>
                <a:lnTo>
                  <a:pt x="43196" y="10561"/>
                </a:lnTo>
                <a:lnTo>
                  <a:pt x="40320" y="6720"/>
                </a:lnTo>
                <a:lnTo>
                  <a:pt x="36481" y="2880"/>
                </a:lnTo>
                <a:lnTo>
                  <a:pt x="31676" y="0"/>
                </a:lnTo>
                <a:lnTo>
                  <a:pt x="19199" y="0"/>
                </a:lnTo>
                <a:lnTo>
                  <a:pt x="14401" y="1920"/>
                </a:lnTo>
                <a:lnTo>
                  <a:pt x="10561" y="4800"/>
                </a:lnTo>
                <a:lnTo>
                  <a:pt x="6720" y="7680"/>
                </a:lnTo>
                <a:lnTo>
                  <a:pt x="3840" y="12481"/>
                </a:lnTo>
                <a:lnTo>
                  <a:pt x="958" y="18242"/>
                </a:lnTo>
                <a:lnTo>
                  <a:pt x="2881" y="19202"/>
                </a:lnTo>
                <a:lnTo>
                  <a:pt x="7679" y="12481"/>
                </a:lnTo>
                <a:lnTo>
                  <a:pt x="13437" y="8641"/>
                </a:lnTo>
                <a:lnTo>
                  <a:pt x="23996" y="8641"/>
                </a:lnTo>
                <a:lnTo>
                  <a:pt x="26878" y="10561"/>
                </a:lnTo>
                <a:lnTo>
                  <a:pt x="29760" y="12481"/>
                </a:lnTo>
                <a:lnTo>
                  <a:pt x="32641" y="15361"/>
                </a:lnTo>
                <a:lnTo>
                  <a:pt x="33599" y="19202"/>
                </a:lnTo>
                <a:lnTo>
                  <a:pt x="33599" y="29763"/>
                </a:lnTo>
                <a:lnTo>
                  <a:pt x="31676" y="32644"/>
                </a:lnTo>
                <a:lnTo>
                  <a:pt x="29760" y="35524"/>
                </a:lnTo>
                <a:lnTo>
                  <a:pt x="27837" y="37444"/>
                </a:lnTo>
                <a:lnTo>
                  <a:pt x="23996" y="39364"/>
                </a:lnTo>
                <a:lnTo>
                  <a:pt x="21116" y="41285"/>
                </a:lnTo>
                <a:lnTo>
                  <a:pt x="17276" y="43205"/>
                </a:lnTo>
                <a:lnTo>
                  <a:pt x="14401" y="43205"/>
                </a:lnTo>
                <a:lnTo>
                  <a:pt x="14401" y="45125"/>
                </a:lnTo>
                <a:lnTo>
                  <a:pt x="19199" y="45125"/>
                </a:lnTo>
                <a:lnTo>
                  <a:pt x="23038" y="46085"/>
                </a:lnTo>
                <a:lnTo>
                  <a:pt x="25920" y="47045"/>
                </a:lnTo>
                <a:lnTo>
                  <a:pt x="28802" y="48005"/>
                </a:lnTo>
                <a:lnTo>
                  <a:pt x="31676" y="49926"/>
                </a:lnTo>
                <a:lnTo>
                  <a:pt x="33599" y="51846"/>
                </a:lnTo>
                <a:lnTo>
                  <a:pt x="34558" y="52806"/>
                </a:lnTo>
                <a:lnTo>
                  <a:pt x="35516" y="54726"/>
                </a:lnTo>
                <a:lnTo>
                  <a:pt x="37440" y="56647"/>
                </a:lnTo>
                <a:lnTo>
                  <a:pt x="38398" y="60487"/>
                </a:lnTo>
                <a:lnTo>
                  <a:pt x="39357" y="63367"/>
                </a:lnTo>
                <a:lnTo>
                  <a:pt x="39357" y="71048"/>
                </a:lnTo>
                <a:lnTo>
                  <a:pt x="37440" y="74874"/>
                </a:lnTo>
                <a:lnTo>
                  <a:pt x="34558" y="78714"/>
                </a:lnTo>
                <a:lnTo>
                  <a:pt x="31676" y="81610"/>
                </a:lnTo>
                <a:lnTo>
                  <a:pt x="27837" y="83515"/>
                </a:lnTo>
                <a:lnTo>
                  <a:pt x="20157" y="83515"/>
                </a:lnTo>
                <a:lnTo>
                  <a:pt x="18240" y="82555"/>
                </a:lnTo>
                <a:lnTo>
                  <a:pt x="17276" y="82555"/>
                </a:lnTo>
                <a:lnTo>
                  <a:pt x="15358" y="81610"/>
                </a:lnTo>
                <a:lnTo>
                  <a:pt x="13437" y="80634"/>
                </a:lnTo>
                <a:lnTo>
                  <a:pt x="10561" y="78714"/>
                </a:lnTo>
                <a:lnTo>
                  <a:pt x="8638" y="78714"/>
                </a:lnTo>
                <a:lnTo>
                  <a:pt x="8638" y="77769"/>
                </a:lnTo>
                <a:lnTo>
                  <a:pt x="1917" y="77769"/>
                </a:lnTo>
                <a:lnTo>
                  <a:pt x="958" y="78714"/>
                </a:lnTo>
                <a:lnTo>
                  <a:pt x="0" y="79674"/>
                </a:lnTo>
                <a:lnTo>
                  <a:pt x="0" y="83515"/>
                </a:lnTo>
                <a:lnTo>
                  <a:pt x="958" y="85435"/>
                </a:lnTo>
                <a:lnTo>
                  <a:pt x="2881" y="86395"/>
                </a:lnTo>
                <a:lnTo>
                  <a:pt x="4799" y="88331"/>
                </a:lnTo>
                <a:lnTo>
                  <a:pt x="8638" y="89275"/>
                </a:lnTo>
                <a:lnTo>
                  <a:pt x="14401" y="89275"/>
                </a:lnTo>
                <a:lnTo>
                  <a:pt x="18744" y="89110"/>
                </a:lnTo>
                <a:lnTo>
                  <a:pt x="31926" y="85828"/>
                </a:lnTo>
                <a:lnTo>
                  <a:pt x="41279" y="78714"/>
                </a:lnTo>
                <a:lnTo>
                  <a:pt x="46078" y="72953"/>
                </a:lnTo>
                <a:lnTo>
                  <a:pt x="48958" y="66248"/>
                </a:lnTo>
                <a:lnTo>
                  <a:pt x="48958" y="53766"/>
                </a:lnTo>
                <a:lnTo>
                  <a:pt x="47036" y="48966"/>
                </a:lnTo>
                <a:lnTo>
                  <a:pt x="44160" y="46085"/>
                </a:lnTo>
                <a:lnTo>
                  <a:pt x="42237" y="42245"/>
                </a:lnTo>
                <a:lnTo>
                  <a:pt x="37440" y="38404"/>
                </a:lnTo>
                <a:lnTo>
                  <a:pt x="32641" y="36484"/>
                </a:lnTo>
                <a:lnTo>
                  <a:pt x="40320" y="29763"/>
                </a:lnTo>
                <a:lnTo>
                  <a:pt x="44160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" name="object 176"/>
          <p:cNvSpPr/>
          <p:nvPr/>
        </p:nvSpPr>
        <p:spPr>
          <a:xfrm>
            <a:off x="1524670" y="2230739"/>
            <a:ext cx="55686" cy="89275"/>
          </a:xfrm>
          <a:custGeom>
            <a:avLst/>
            <a:gdLst/>
            <a:ahLst/>
            <a:cxnLst/>
            <a:rect l="l" t="t" r="r" b="b"/>
            <a:pathLst>
              <a:path w="55686" h="89275">
                <a:moveTo>
                  <a:pt x="44165" y="80634"/>
                </a:moveTo>
                <a:lnTo>
                  <a:pt x="48006" y="75834"/>
                </a:lnTo>
                <a:lnTo>
                  <a:pt x="50871" y="69113"/>
                </a:lnTo>
                <a:lnTo>
                  <a:pt x="54360" y="57721"/>
                </a:lnTo>
                <a:lnTo>
                  <a:pt x="55686" y="44165"/>
                </a:lnTo>
                <a:lnTo>
                  <a:pt x="54866" y="33025"/>
                </a:lnTo>
                <a:lnTo>
                  <a:pt x="51513" y="20410"/>
                </a:lnTo>
                <a:lnTo>
                  <a:pt x="46085" y="10561"/>
                </a:lnTo>
                <a:lnTo>
                  <a:pt x="40325" y="3840"/>
                </a:lnTo>
                <a:lnTo>
                  <a:pt x="34564" y="0"/>
                </a:lnTo>
                <a:lnTo>
                  <a:pt x="24003" y="0"/>
                </a:lnTo>
                <a:lnTo>
                  <a:pt x="20162" y="1920"/>
                </a:lnTo>
                <a:lnTo>
                  <a:pt x="16322" y="3840"/>
                </a:lnTo>
                <a:lnTo>
                  <a:pt x="11521" y="7680"/>
                </a:lnTo>
                <a:lnTo>
                  <a:pt x="7680" y="13441"/>
                </a:lnTo>
                <a:lnTo>
                  <a:pt x="4800" y="20162"/>
                </a:lnTo>
                <a:lnTo>
                  <a:pt x="1318" y="31574"/>
                </a:lnTo>
                <a:lnTo>
                  <a:pt x="0" y="45125"/>
                </a:lnTo>
                <a:lnTo>
                  <a:pt x="165" y="50747"/>
                </a:lnTo>
                <a:lnTo>
                  <a:pt x="2152" y="63522"/>
                </a:lnTo>
                <a:lnTo>
                  <a:pt x="6720" y="74874"/>
                </a:lnTo>
                <a:lnTo>
                  <a:pt x="12481" y="84475"/>
                </a:lnTo>
                <a:lnTo>
                  <a:pt x="19202" y="89275"/>
                </a:lnTo>
                <a:lnTo>
                  <a:pt x="26883" y="89275"/>
                </a:lnTo>
                <a:lnTo>
                  <a:pt x="27843" y="84475"/>
                </a:lnTo>
                <a:lnTo>
                  <a:pt x="23042" y="84475"/>
                </a:lnTo>
                <a:lnTo>
                  <a:pt x="19202" y="81610"/>
                </a:lnTo>
                <a:lnTo>
                  <a:pt x="16322" y="75834"/>
                </a:lnTo>
                <a:lnTo>
                  <a:pt x="15326" y="72853"/>
                </a:lnTo>
                <a:lnTo>
                  <a:pt x="13112" y="61052"/>
                </a:lnTo>
                <a:lnTo>
                  <a:pt x="12481" y="47045"/>
                </a:lnTo>
                <a:lnTo>
                  <a:pt x="12481" y="39364"/>
                </a:lnTo>
                <a:lnTo>
                  <a:pt x="13441" y="31683"/>
                </a:lnTo>
                <a:lnTo>
                  <a:pt x="14401" y="24963"/>
                </a:lnTo>
                <a:lnTo>
                  <a:pt x="15361" y="17282"/>
                </a:lnTo>
                <a:lnTo>
                  <a:pt x="17282" y="11521"/>
                </a:lnTo>
                <a:lnTo>
                  <a:pt x="20162" y="8641"/>
                </a:lnTo>
                <a:lnTo>
                  <a:pt x="22082" y="5760"/>
                </a:lnTo>
                <a:lnTo>
                  <a:pt x="24963" y="4800"/>
                </a:lnTo>
                <a:lnTo>
                  <a:pt x="32644" y="4800"/>
                </a:lnTo>
                <a:lnTo>
                  <a:pt x="34564" y="6720"/>
                </a:lnTo>
                <a:lnTo>
                  <a:pt x="36484" y="8641"/>
                </a:lnTo>
                <a:lnTo>
                  <a:pt x="38404" y="11521"/>
                </a:lnTo>
                <a:lnTo>
                  <a:pt x="40325" y="16322"/>
                </a:lnTo>
                <a:lnTo>
                  <a:pt x="42245" y="23042"/>
                </a:lnTo>
                <a:lnTo>
                  <a:pt x="43205" y="31683"/>
                </a:lnTo>
                <a:lnTo>
                  <a:pt x="43205" y="41285"/>
                </a:lnTo>
                <a:lnTo>
                  <a:pt x="43115" y="48053"/>
                </a:lnTo>
                <a:lnTo>
                  <a:pt x="42208" y="61407"/>
                </a:lnTo>
                <a:lnTo>
                  <a:pt x="40325" y="71993"/>
                </a:lnTo>
                <a:lnTo>
                  <a:pt x="38404" y="76794"/>
                </a:lnTo>
                <a:lnTo>
                  <a:pt x="37444" y="79674"/>
                </a:lnTo>
                <a:lnTo>
                  <a:pt x="34564" y="81610"/>
                </a:lnTo>
                <a:lnTo>
                  <a:pt x="31683" y="83515"/>
                </a:lnTo>
                <a:lnTo>
                  <a:pt x="35524" y="87355"/>
                </a:lnTo>
                <a:lnTo>
                  <a:pt x="40325" y="84475"/>
                </a:lnTo>
                <a:lnTo>
                  <a:pt x="44165" y="8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" name="object 177"/>
          <p:cNvSpPr/>
          <p:nvPr/>
        </p:nvSpPr>
        <p:spPr>
          <a:xfrm>
            <a:off x="1551553" y="2314254"/>
            <a:ext cx="8641" cy="5760"/>
          </a:xfrm>
          <a:custGeom>
            <a:avLst/>
            <a:gdLst/>
            <a:ahLst/>
            <a:cxnLst/>
            <a:rect l="l" t="t" r="r" b="b"/>
            <a:pathLst>
              <a:path w="8641" h="5760">
                <a:moveTo>
                  <a:pt x="4800" y="5760"/>
                </a:moveTo>
                <a:lnTo>
                  <a:pt x="8641" y="3840"/>
                </a:lnTo>
                <a:lnTo>
                  <a:pt x="4800" y="0"/>
                </a:lnTo>
                <a:lnTo>
                  <a:pt x="2880" y="960"/>
                </a:lnTo>
                <a:lnTo>
                  <a:pt x="960" y="960"/>
                </a:lnTo>
                <a:lnTo>
                  <a:pt x="0" y="5760"/>
                </a:lnTo>
                <a:lnTo>
                  <a:pt x="480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" name="object 178"/>
          <p:cNvSpPr/>
          <p:nvPr/>
        </p:nvSpPr>
        <p:spPr>
          <a:xfrm>
            <a:off x="1460354" y="1970592"/>
            <a:ext cx="48958" cy="89275"/>
          </a:xfrm>
          <a:custGeom>
            <a:avLst/>
            <a:gdLst/>
            <a:ahLst/>
            <a:cxnLst/>
            <a:rect l="l" t="t" r="r" b="b"/>
            <a:pathLst>
              <a:path w="48958" h="89275">
                <a:moveTo>
                  <a:pt x="958" y="85435"/>
                </a:moveTo>
                <a:lnTo>
                  <a:pt x="2881" y="87355"/>
                </a:lnTo>
                <a:lnTo>
                  <a:pt x="4799" y="88315"/>
                </a:lnTo>
                <a:lnTo>
                  <a:pt x="8638" y="89275"/>
                </a:lnTo>
                <a:lnTo>
                  <a:pt x="14401" y="89275"/>
                </a:lnTo>
                <a:lnTo>
                  <a:pt x="18744" y="89110"/>
                </a:lnTo>
                <a:lnTo>
                  <a:pt x="31926" y="85828"/>
                </a:lnTo>
                <a:lnTo>
                  <a:pt x="41279" y="78714"/>
                </a:lnTo>
                <a:lnTo>
                  <a:pt x="46078" y="72953"/>
                </a:lnTo>
                <a:lnTo>
                  <a:pt x="48958" y="66233"/>
                </a:lnTo>
                <a:lnTo>
                  <a:pt x="48958" y="53751"/>
                </a:lnTo>
                <a:lnTo>
                  <a:pt x="47036" y="49910"/>
                </a:lnTo>
                <a:lnTo>
                  <a:pt x="44160" y="46070"/>
                </a:lnTo>
                <a:lnTo>
                  <a:pt x="42237" y="42230"/>
                </a:lnTo>
                <a:lnTo>
                  <a:pt x="37440" y="39349"/>
                </a:lnTo>
                <a:lnTo>
                  <a:pt x="32641" y="37444"/>
                </a:lnTo>
                <a:lnTo>
                  <a:pt x="40320" y="30723"/>
                </a:lnTo>
                <a:lnTo>
                  <a:pt x="44160" y="24002"/>
                </a:lnTo>
                <a:lnTo>
                  <a:pt x="44160" y="14401"/>
                </a:lnTo>
                <a:lnTo>
                  <a:pt x="43196" y="10561"/>
                </a:lnTo>
                <a:lnTo>
                  <a:pt x="40320" y="6720"/>
                </a:lnTo>
                <a:lnTo>
                  <a:pt x="36481" y="2880"/>
                </a:lnTo>
                <a:lnTo>
                  <a:pt x="31676" y="0"/>
                </a:lnTo>
                <a:lnTo>
                  <a:pt x="19199" y="0"/>
                </a:lnTo>
                <a:lnTo>
                  <a:pt x="14401" y="1920"/>
                </a:lnTo>
                <a:lnTo>
                  <a:pt x="10561" y="4800"/>
                </a:lnTo>
                <a:lnTo>
                  <a:pt x="6720" y="8641"/>
                </a:lnTo>
                <a:lnTo>
                  <a:pt x="3840" y="12481"/>
                </a:lnTo>
                <a:lnTo>
                  <a:pt x="958" y="18242"/>
                </a:lnTo>
                <a:lnTo>
                  <a:pt x="2881" y="19202"/>
                </a:lnTo>
                <a:lnTo>
                  <a:pt x="7679" y="12481"/>
                </a:lnTo>
                <a:lnTo>
                  <a:pt x="13437" y="8641"/>
                </a:lnTo>
                <a:lnTo>
                  <a:pt x="23996" y="8641"/>
                </a:lnTo>
                <a:lnTo>
                  <a:pt x="26878" y="10561"/>
                </a:lnTo>
                <a:lnTo>
                  <a:pt x="29760" y="13441"/>
                </a:lnTo>
                <a:lnTo>
                  <a:pt x="32641" y="15361"/>
                </a:lnTo>
                <a:lnTo>
                  <a:pt x="33599" y="19202"/>
                </a:lnTo>
                <a:lnTo>
                  <a:pt x="33599" y="29763"/>
                </a:lnTo>
                <a:lnTo>
                  <a:pt x="31676" y="32644"/>
                </a:lnTo>
                <a:lnTo>
                  <a:pt x="29760" y="35509"/>
                </a:lnTo>
                <a:lnTo>
                  <a:pt x="27837" y="37444"/>
                </a:lnTo>
                <a:lnTo>
                  <a:pt x="23996" y="39349"/>
                </a:lnTo>
                <a:lnTo>
                  <a:pt x="21116" y="41269"/>
                </a:lnTo>
                <a:lnTo>
                  <a:pt x="17276" y="43190"/>
                </a:lnTo>
                <a:lnTo>
                  <a:pt x="14401" y="43190"/>
                </a:lnTo>
                <a:lnTo>
                  <a:pt x="14401" y="45110"/>
                </a:lnTo>
                <a:lnTo>
                  <a:pt x="19199" y="45110"/>
                </a:lnTo>
                <a:lnTo>
                  <a:pt x="23038" y="46070"/>
                </a:lnTo>
                <a:lnTo>
                  <a:pt x="25920" y="47030"/>
                </a:lnTo>
                <a:lnTo>
                  <a:pt x="28802" y="48950"/>
                </a:lnTo>
                <a:lnTo>
                  <a:pt x="31676" y="49910"/>
                </a:lnTo>
                <a:lnTo>
                  <a:pt x="33599" y="51831"/>
                </a:lnTo>
                <a:lnTo>
                  <a:pt x="34558" y="52791"/>
                </a:lnTo>
                <a:lnTo>
                  <a:pt x="35516" y="54726"/>
                </a:lnTo>
                <a:lnTo>
                  <a:pt x="37440" y="57591"/>
                </a:lnTo>
                <a:lnTo>
                  <a:pt x="38398" y="60472"/>
                </a:lnTo>
                <a:lnTo>
                  <a:pt x="39357" y="63352"/>
                </a:lnTo>
                <a:lnTo>
                  <a:pt x="39357" y="71033"/>
                </a:lnTo>
                <a:lnTo>
                  <a:pt x="37440" y="75834"/>
                </a:lnTo>
                <a:lnTo>
                  <a:pt x="34558" y="78714"/>
                </a:lnTo>
                <a:lnTo>
                  <a:pt x="31676" y="81594"/>
                </a:lnTo>
                <a:lnTo>
                  <a:pt x="27837" y="83515"/>
                </a:lnTo>
                <a:lnTo>
                  <a:pt x="20157" y="83515"/>
                </a:lnTo>
                <a:lnTo>
                  <a:pt x="18240" y="82555"/>
                </a:lnTo>
                <a:lnTo>
                  <a:pt x="17276" y="82555"/>
                </a:lnTo>
                <a:lnTo>
                  <a:pt x="15358" y="81594"/>
                </a:lnTo>
                <a:lnTo>
                  <a:pt x="13437" y="80634"/>
                </a:lnTo>
                <a:lnTo>
                  <a:pt x="10561" y="79674"/>
                </a:lnTo>
                <a:lnTo>
                  <a:pt x="8638" y="78714"/>
                </a:lnTo>
                <a:lnTo>
                  <a:pt x="6720" y="77754"/>
                </a:lnTo>
                <a:lnTo>
                  <a:pt x="3840" y="77754"/>
                </a:lnTo>
                <a:lnTo>
                  <a:pt x="1917" y="78714"/>
                </a:lnTo>
                <a:lnTo>
                  <a:pt x="958" y="78714"/>
                </a:lnTo>
                <a:lnTo>
                  <a:pt x="0" y="79674"/>
                </a:lnTo>
                <a:lnTo>
                  <a:pt x="0" y="83515"/>
                </a:lnTo>
                <a:lnTo>
                  <a:pt x="958" y="85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" name="object 179"/>
          <p:cNvSpPr/>
          <p:nvPr/>
        </p:nvSpPr>
        <p:spPr>
          <a:xfrm>
            <a:off x="1526590" y="1972513"/>
            <a:ext cx="49926" cy="87355"/>
          </a:xfrm>
          <a:custGeom>
            <a:avLst/>
            <a:gdLst/>
            <a:ahLst/>
            <a:cxnLst/>
            <a:rect l="l" t="t" r="r" b="b"/>
            <a:pathLst>
              <a:path w="49926" h="87355">
                <a:moveTo>
                  <a:pt x="5760" y="73914"/>
                </a:moveTo>
                <a:lnTo>
                  <a:pt x="2880" y="73914"/>
                </a:lnTo>
                <a:lnTo>
                  <a:pt x="1920" y="74874"/>
                </a:lnTo>
                <a:lnTo>
                  <a:pt x="960" y="75834"/>
                </a:lnTo>
                <a:lnTo>
                  <a:pt x="0" y="76794"/>
                </a:lnTo>
                <a:lnTo>
                  <a:pt x="0" y="80634"/>
                </a:lnTo>
                <a:lnTo>
                  <a:pt x="960" y="82555"/>
                </a:lnTo>
                <a:lnTo>
                  <a:pt x="2880" y="84475"/>
                </a:lnTo>
                <a:lnTo>
                  <a:pt x="5760" y="86395"/>
                </a:lnTo>
                <a:lnTo>
                  <a:pt x="9601" y="87355"/>
                </a:lnTo>
                <a:lnTo>
                  <a:pt x="19202" y="87355"/>
                </a:lnTo>
                <a:lnTo>
                  <a:pt x="24002" y="86395"/>
                </a:lnTo>
                <a:lnTo>
                  <a:pt x="28803" y="83515"/>
                </a:lnTo>
                <a:lnTo>
                  <a:pt x="32644" y="81594"/>
                </a:lnTo>
                <a:lnTo>
                  <a:pt x="35524" y="79674"/>
                </a:lnTo>
                <a:lnTo>
                  <a:pt x="38404" y="76794"/>
                </a:lnTo>
                <a:lnTo>
                  <a:pt x="41285" y="74874"/>
                </a:lnTo>
                <a:lnTo>
                  <a:pt x="43205" y="71033"/>
                </a:lnTo>
                <a:lnTo>
                  <a:pt x="45110" y="67193"/>
                </a:lnTo>
                <a:lnTo>
                  <a:pt x="47045" y="63352"/>
                </a:lnTo>
                <a:lnTo>
                  <a:pt x="48005" y="59512"/>
                </a:lnTo>
                <a:lnTo>
                  <a:pt x="48005" y="47030"/>
                </a:lnTo>
                <a:lnTo>
                  <a:pt x="45110" y="40309"/>
                </a:lnTo>
                <a:lnTo>
                  <a:pt x="39364" y="34564"/>
                </a:lnTo>
                <a:lnTo>
                  <a:pt x="37186" y="32318"/>
                </a:lnTo>
                <a:lnTo>
                  <a:pt x="26618" y="25830"/>
                </a:lnTo>
                <a:lnTo>
                  <a:pt x="13441" y="22082"/>
                </a:lnTo>
                <a:lnTo>
                  <a:pt x="19202" y="10561"/>
                </a:lnTo>
                <a:lnTo>
                  <a:pt x="45110" y="10561"/>
                </a:lnTo>
                <a:lnTo>
                  <a:pt x="49926" y="0"/>
                </a:lnTo>
                <a:lnTo>
                  <a:pt x="19202" y="0"/>
                </a:lnTo>
                <a:lnTo>
                  <a:pt x="2880" y="33588"/>
                </a:lnTo>
                <a:lnTo>
                  <a:pt x="10561" y="33588"/>
                </a:lnTo>
                <a:lnTo>
                  <a:pt x="16322" y="34564"/>
                </a:lnTo>
                <a:lnTo>
                  <a:pt x="21122" y="36469"/>
                </a:lnTo>
                <a:lnTo>
                  <a:pt x="26883" y="39349"/>
                </a:lnTo>
                <a:lnTo>
                  <a:pt x="31683" y="42245"/>
                </a:lnTo>
                <a:lnTo>
                  <a:pt x="34564" y="47030"/>
                </a:lnTo>
                <a:lnTo>
                  <a:pt x="38404" y="51831"/>
                </a:lnTo>
                <a:lnTo>
                  <a:pt x="40325" y="56631"/>
                </a:lnTo>
                <a:lnTo>
                  <a:pt x="40325" y="67193"/>
                </a:lnTo>
                <a:lnTo>
                  <a:pt x="38404" y="71033"/>
                </a:lnTo>
                <a:lnTo>
                  <a:pt x="34564" y="74874"/>
                </a:lnTo>
                <a:lnTo>
                  <a:pt x="30723" y="78714"/>
                </a:lnTo>
                <a:lnTo>
                  <a:pt x="25923" y="80634"/>
                </a:lnTo>
                <a:lnTo>
                  <a:pt x="18242" y="80634"/>
                </a:lnTo>
                <a:lnTo>
                  <a:pt x="15361" y="79674"/>
                </a:lnTo>
                <a:lnTo>
                  <a:pt x="11521" y="77754"/>
                </a:lnTo>
                <a:lnTo>
                  <a:pt x="9601" y="75834"/>
                </a:lnTo>
                <a:lnTo>
                  <a:pt x="8641" y="74874"/>
                </a:lnTo>
                <a:lnTo>
                  <a:pt x="6720" y="74874"/>
                </a:lnTo>
                <a:lnTo>
                  <a:pt x="5760" y="739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" name="object 180"/>
          <p:cNvSpPr/>
          <p:nvPr/>
        </p:nvSpPr>
        <p:spPr>
          <a:xfrm>
            <a:off x="1457474" y="1711391"/>
            <a:ext cx="57596" cy="87370"/>
          </a:xfrm>
          <a:custGeom>
            <a:avLst/>
            <a:gdLst/>
            <a:ahLst/>
            <a:cxnLst/>
            <a:rect l="l" t="t" r="r" b="b"/>
            <a:pathLst>
              <a:path w="57596" h="87370">
                <a:moveTo>
                  <a:pt x="0" y="64328"/>
                </a:moveTo>
                <a:lnTo>
                  <a:pt x="35521" y="64328"/>
                </a:lnTo>
                <a:lnTo>
                  <a:pt x="5762" y="55686"/>
                </a:lnTo>
                <a:lnTo>
                  <a:pt x="35521" y="13456"/>
                </a:lnTo>
                <a:lnTo>
                  <a:pt x="35521" y="55686"/>
                </a:lnTo>
                <a:lnTo>
                  <a:pt x="5762" y="55686"/>
                </a:lnTo>
                <a:lnTo>
                  <a:pt x="35521" y="64328"/>
                </a:lnTo>
                <a:lnTo>
                  <a:pt x="35521" y="87370"/>
                </a:lnTo>
                <a:lnTo>
                  <a:pt x="46076" y="87370"/>
                </a:lnTo>
                <a:lnTo>
                  <a:pt x="46076" y="64328"/>
                </a:lnTo>
                <a:lnTo>
                  <a:pt x="57596" y="64328"/>
                </a:lnTo>
                <a:lnTo>
                  <a:pt x="57596" y="55686"/>
                </a:lnTo>
                <a:lnTo>
                  <a:pt x="46076" y="55686"/>
                </a:lnTo>
                <a:lnTo>
                  <a:pt x="46076" y="0"/>
                </a:lnTo>
                <a:lnTo>
                  <a:pt x="39361" y="0"/>
                </a:lnTo>
                <a:lnTo>
                  <a:pt x="0" y="56647"/>
                </a:lnTo>
                <a:lnTo>
                  <a:pt x="0" y="643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" name="object 181"/>
          <p:cNvSpPr/>
          <p:nvPr/>
        </p:nvSpPr>
        <p:spPr>
          <a:xfrm>
            <a:off x="1539994" y="1784248"/>
            <a:ext cx="12519" cy="15474"/>
          </a:xfrm>
          <a:custGeom>
            <a:avLst/>
            <a:gdLst/>
            <a:ahLst/>
            <a:cxnLst/>
            <a:rect l="l" t="t" r="r" b="b"/>
            <a:pathLst>
              <a:path w="12519" h="15474">
                <a:moveTo>
                  <a:pt x="12519" y="11633"/>
                </a:moveTo>
                <a:lnTo>
                  <a:pt x="7719" y="11633"/>
                </a:lnTo>
                <a:lnTo>
                  <a:pt x="3878" y="8753"/>
                </a:lnTo>
                <a:lnTo>
                  <a:pt x="998" y="2992"/>
                </a:lnTo>
                <a:lnTo>
                  <a:pt x="0" y="0"/>
                </a:lnTo>
                <a:lnTo>
                  <a:pt x="3878" y="15474"/>
                </a:lnTo>
                <a:lnTo>
                  <a:pt x="11559" y="15474"/>
                </a:lnTo>
                <a:lnTo>
                  <a:pt x="12519" y="116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" name="object 182"/>
          <p:cNvSpPr/>
          <p:nvPr/>
        </p:nvSpPr>
        <p:spPr>
          <a:xfrm>
            <a:off x="1524670" y="1711391"/>
            <a:ext cx="55686" cy="88331"/>
          </a:xfrm>
          <a:custGeom>
            <a:avLst/>
            <a:gdLst/>
            <a:ahLst/>
            <a:cxnLst/>
            <a:rect l="l" t="t" r="r" b="b"/>
            <a:pathLst>
              <a:path w="55686" h="88331">
                <a:moveTo>
                  <a:pt x="31683" y="88331"/>
                </a:moveTo>
                <a:lnTo>
                  <a:pt x="35524" y="87370"/>
                </a:lnTo>
                <a:lnTo>
                  <a:pt x="40325" y="84490"/>
                </a:lnTo>
                <a:lnTo>
                  <a:pt x="44165" y="80650"/>
                </a:lnTo>
                <a:lnTo>
                  <a:pt x="48006" y="75849"/>
                </a:lnTo>
                <a:lnTo>
                  <a:pt x="50871" y="69128"/>
                </a:lnTo>
                <a:lnTo>
                  <a:pt x="54361" y="57715"/>
                </a:lnTo>
                <a:lnTo>
                  <a:pt x="55686" y="44165"/>
                </a:lnTo>
                <a:lnTo>
                  <a:pt x="54866" y="33025"/>
                </a:lnTo>
                <a:lnTo>
                  <a:pt x="51513" y="20410"/>
                </a:lnTo>
                <a:lnTo>
                  <a:pt x="46085" y="10561"/>
                </a:lnTo>
                <a:lnTo>
                  <a:pt x="40325" y="3840"/>
                </a:lnTo>
                <a:lnTo>
                  <a:pt x="34564" y="0"/>
                </a:lnTo>
                <a:lnTo>
                  <a:pt x="24003" y="0"/>
                </a:lnTo>
                <a:lnTo>
                  <a:pt x="20162" y="1935"/>
                </a:lnTo>
                <a:lnTo>
                  <a:pt x="16322" y="3840"/>
                </a:lnTo>
                <a:lnTo>
                  <a:pt x="11521" y="7680"/>
                </a:lnTo>
                <a:lnTo>
                  <a:pt x="7680" y="12481"/>
                </a:lnTo>
                <a:lnTo>
                  <a:pt x="4800" y="20177"/>
                </a:lnTo>
                <a:lnTo>
                  <a:pt x="1319" y="31568"/>
                </a:lnTo>
                <a:lnTo>
                  <a:pt x="0" y="45125"/>
                </a:lnTo>
                <a:lnTo>
                  <a:pt x="117" y="49892"/>
                </a:lnTo>
                <a:lnTo>
                  <a:pt x="2054" y="62972"/>
                </a:lnTo>
                <a:lnTo>
                  <a:pt x="6720" y="73929"/>
                </a:lnTo>
                <a:lnTo>
                  <a:pt x="12481" y="83530"/>
                </a:lnTo>
                <a:lnTo>
                  <a:pt x="19202" y="88331"/>
                </a:lnTo>
                <a:lnTo>
                  <a:pt x="15323" y="72857"/>
                </a:lnTo>
                <a:lnTo>
                  <a:pt x="13111" y="61051"/>
                </a:lnTo>
                <a:lnTo>
                  <a:pt x="12481" y="47045"/>
                </a:lnTo>
                <a:lnTo>
                  <a:pt x="12481" y="39364"/>
                </a:lnTo>
                <a:lnTo>
                  <a:pt x="13441" y="31683"/>
                </a:lnTo>
                <a:lnTo>
                  <a:pt x="14401" y="24963"/>
                </a:lnTo>
                <a:lnTo>
                  <a:pt x="15361" y="17282"/>
                </a:lnTo>
                <a:lnTo>
                  <a:pt x="17282" y="11521"/>
                </a:lnTo>
                <a:lnTo>
                  <a:pt x="20162" y="7680"/>
                </a:lnTo>
                <a:lnTo>
                  <a:pt x="22082" y="5775"/>
                </a:lnTo>
                <a:lnTo>
                  <a:pt x="24963" y="3840"/>
                </a:lnTo>
                <a:lnTo>
                  <a:pt x="30723" y="3840"/>
                </a:lnTo>
                <a:lnTo>
                  <a:pt x="32644" y="4800"/>
                </a:lnTo>
                <a:lnTo>
                  <a:pt x="34564" y="6720"/>
                </a:lnTo>
                <a:lnTo>
                  <a:pt x="36484" y="8641"/>
                </a:lnTo>
                <a:lnTo>
                  <a:pt x="38404" y="11521"/>
                </a:lnTo>
                <a:lnTo>
                  <a:pt x="40325" y="16337"/>
                </a:lnTo>
                <a:lnTo>
                  <a:pt x="42245" y="23042"/>
                </a:lnTo>
                <a:lnTo>
                  <a:pt x="43205" y="31683"/>
                </a:lnTo>
                <a:lnTo>
                  <a:pt x="43205" y="41285"/>
                </a:lnTo>
                <a:lnTo>
                  <a:pt x="43140" y="46786"/>
                </a:lnTo>
                <a:lnTo>
                  <a:pt x="42252" y="60554"/>
                </a:lnTo>
                <a:lnTo>
                  <a:pt x="40325" y="71048"/>
                </a:lnTo>
                <a:lnTo>
                  <a:pt x="38404" y="75849"/>
                </a:lnTo>
                <a:lnTo>
                  <a:pt x="37444" y="79689"/>
                </a:lnTo>
                <a:lnTo>
                  <a:pt x="34564" y="81610"/>
                </a:lnTo>
                <a:lnTo>
                  <a:pt x="31683" y="83530"/>
                </a:lnTo>
                <a:lnTo>
                  <a:pt x="29763" y="84490"/>
                </a:lnTo>
                <a:lnTo>
                  <a:pt x="27843" y="84490"/>
                </a:lnTo>
                <a:lnTo>
                  <a:pt x="26883" y="88331"/>
                </a:lnTo>
                <a:lnTo>
                  <a:pt x="31683" y="883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" name="object 183"/>
          <p:cNvSpPr/>
          <p:nvPr/>
        </p:nvSpPr>
        <p:spPr>
          <a:xfrm>
            <a:off x="1457474" y="1451244"/>
            <a:ext cx="57596" cy="87355"/>
          </a:xfrm>
          <a:custGeom>
            <a:avLst/>
            <a:gdLst/>
            <a:ahLst/>
            <a:cxnLst/>
            <a:rect l="l" t="t" r="r" b="b"/>
            <a:pathLst>
              <a:path w="57596" h="87355">
                <a:moveTo>
                  <a:pt x="0" y="65272"/>
                </a:moveTo>
                <a:lnTo>
                  <a:pt x="35521" y="65272"/>
                </a:lnTo>
                <a:lnTo>
                  <a:pt x="5762" y="55686"/>
                </a:lnTo>
                <a:lnTo>
                  <a:pt x="35521" y="13441"/>
                </a:lnTo>
                <a:lnTo>
                  <a:pt x="35521" y="55686"/>
                </a:lnTo>
                <a:lnTo>
                  <a:pt x="5762" y="55686"/>
                </a:lnTo>
                <a:lnTo>
                  <a:pt x="35521" y="65272"/>
                </a:lnTo>
                <a:lnTo>
                  <a:pt x="35521" y="87355"/>
                </a:lnTo>
                <a:lnTo>
                  <a:pt x="46076" y="87355"/>
                </a:lnTo>
                <a:lnTo>
                  <a:pt x="46076" y="65272"/>
                </a:lnTo>
                <a:lnTo>
                  <a:pt x="57596" y="65272"/>
                </a:lnTo>
                <a:lnTo>
                  <a:pt x="57596" y="55686"/>
                </a:lnTo>
                <a:lnTo>
                  <a:pt x="46076" y="55686"/>
                </a:lnTo>
                <a:lnTo>
                  <a:pt x="46076" y="0"/>
                </a:lnTo>
                <a:lnTo>
                  <a:pt x="39361" y="0"/>
                </a:lnTo>
                <a:lnTo>
                  <a:pt x="0" y="56647"/>
                </a:lnTo>
                <a:lnTo>
                  <a:pt x="0" y="65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" name="object 184"/>
          <p:cNvSpPr/>
          <p:nvPr/>
        </p:nvSpPr>
        <p:spPr>
          <a:xfrm>
            <a:off x="1526590" y="1453164"/>
            <a:ext cx="49926" cy="87355"/>
          </a:xfrm>
          <a:custGeom>
            <a:avLst/>
            <a:gdLst/>
            <a:ahLst/>
            <a:cxnLst/>
            <a:rect l="l" t="t" r="r" b="b"/>
            <a:pathLst>
              <a:path w="49926" h="87355">
                <a:moveTo>
                  <a:pt x="5760" y="73914"/>
                </a:moveTo>
                <a:lnTo>
                  <a:pt x="2880" y="73914"/>
                </a:lnTo>
                <a:lnTo>
                  <a:pt x="1920" y="74889"/>
                </a:lnTo>
                <a:lnTo>
                  <a:pt x="960" y="75849"/>
                </a:lnTo>
                <a:lnTo>
                  <a:pt x="0" y="76794"/>
                </a:lnTo>
                <a:lnTo>
                  <a:pt x="0" y="80634"/>
                </a:lnTo>
                <a:lnTo>
                  <a:pt x="960" y="82570"/>
                </a:lnTo>
                <a:lnTo>
                  <a:pt x="2880" y="84475"/>
                </a:lnTo>
                <a:lnTo>
                  <a:pt x="5760" y="86395"/>
                </a:lnTo>
                <a:lnTo>
                  <a:pt x="9601" y="87355"/>
                </a:lnTo>
                <a:lnTo>
                  <a:pt x="19202" y="87355"/>
                </a:lnTo>
                <a:lnTo>
                  <a:pt x="24002" y="85435"/>
                </a:lnTo>
                <a:lnTo>
                  <a:pt x="28803" y="83515"/>
                </a:lnTo>
                <a:lnTo>
                  <a:pt x="32644" y="81594"/>
                </a:lnTo>
                <a:lnTo>
                  <a:pt x="35524" y="79674"/>
                </a:lnTo>
                <a:lnTo>
                  <a:pt x="38404" y="76794"/>
                </a:lnTo>
                <a:lnTo>
                  <a:pt x="41285" y="73914"/>
                </a:lnTo>
                <a:lnTo>
                  <a:pt x="43205" y="71033"/>
                </a:lnTo>
                <a:lnTo>
                  <a:pt x="45110" y="67193"/>
                </a:lnTo>
                <a:lnTo>
                  <a:pt x="47045" y="63352"/>
                </a:lnTo>
                <a:lnTo>
                  <a:pt x="48005" y="59512"/>
                </a:lnTo>
                <a:lnTo>
                  <a:pt x="48005" y="47045"/>
                </a:lnTo>
                <a:lnTo>
                  <a:pt x="45110" y="40325"/>
                </a:lnTo>
                <a:lnTo>
                  <a:pt x="39364" y="34564"/>
                </a:lnTo>
                <a:lnTo>
                  <a:pt x="37186" y="32318"/>
                </a:lnTo>
                <a:lnTo>
                  <a:pt x="26618" y="25830"/>
                </a:lnTo>
                <a:lnTo>
                  <a:pt x="13441" y="22082"/>
                </a:lnTo>
                <a:lnTo>
                  <a:pt x="19202" y="10561"/>
                </a:lnTo>
                <a:lnTo>
                  <a:pt x="45110" y="10561"/>
                </a:lnTo>
                <a:lnTo>
                  <a:pt x="49926" y="0"/>
                </a:lnTo>
                <a:lnTo>
                  <a:pt x="19202" y="0"/>
                </a:lnTo>
                <a:lnTo>
                  <a:pt x="2880" y="33604"/>
                </a:lnTo>
                <a:lnTo>
                  <a:pt x="10561" y="33604"/>
                </a:lnTo>
                <a:lnTo>
                  <a:pt x="16322" y="34564"/>
                </a:lnTo>
                <a:lnTo>
                  <a:pt x="21122" y="36484"/>
                </a:lnTo>
                <a:lnTo>
                  <a:pt x="26883" y="39364"/>
                </a:lnTo>
                <a:lnTo>
                  <a:pt x="31683" y="42245"/>
                </a:lnTo>
                <a:lnTo>
                  <a:pt x="34564" y="47045"/>
                </a:lnTo>
                <a:lnTo>
                  <a:pt x="38404" y="51846"/>
                </a:lnTo>
                <a:lnTo>
                  <a:pt x="40325" y="56647"/>
                </a:lnTo>
                <a:lnTo>
                  <a:pt x="40325" y="67193"/>
                </a:lnTo>
                <a:lnTo>
                  <a:pt x="38404" y="71033"/>
                </a:lnTo>
                <a:lnTo>
                  <a:pt x="34564" y="74889"/>
                </a:lnTo>
                <a:lnTo>
                  <a:pt x="30723" y="78729"/>
                </a:lnTo>
                <a:lnTo>
                  <a:pt x="25923" y="80634"/>
                </a:lnTo>
                <a:lnTo>
                  <a:pt x="18242" y="80634"/>
                </a:lnTo>
                <a:lnTo>
                  <a:pt x="15361" y="79674"/>
                </a:lnTo>
                <a:lnTo>
                  <a:pt x="11521" y="76794"/>
                </a:lnTo>
                <a:lnTo>
                  <a:pt x="9601" y="75849"/>
                </a:lnTo>
                <a:lnTo>
                  <a:pt x="8641" y="74889"/>
                </a:lnTo>
                <a:lnTo>
                  <a:pt x="7680" y="74889"/>
                </a:lnTo>
                <a:lnTo>
                  <a:pt x="6720" y="73914"/>
                </a:lnTo>
                <a:lnTo>
                  <a:pt x="5760" y="739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" name="object 185"/>
          <p:cNvSpPr/>
          <p:nvPr/>
        </p:nvSpPr>
        <p:spPr>
          <a:xfrm>
            <a:off x="1461313" y="1193977"/>
            <a:ext cx="49917" cy="86395"/>
          </a:xfrm>
          <a:custGeom>
            <a:avLst/>
            <a:gdLst/>
            <a:ahLst/>
            <a:cxnLst/>
            <a:rect l="l" t="t" r="r" b="b"/>
            <a:pathLst>
              <a:path w="49917" h="86395">
                <a:moveTo>
                  <a:pt x="19199" y="0"/>
                </a:moveTo>
                <a:lnTo>
                  <a:pt x="2881" y="32628"/>
                </a:lnTo>
                <a:lnTo>
                  <a:pt x="10561" y="33604"/>
                </a:lnTo>
                <a:lnTo>
                  <a:pt x="17282" y="34549"/>
                </a:lnTo>
                <a:lnTo>
                  <a:pt x="21122" y="36484"/>
                </a:lnTo>
                <a:lnTo>
                  <a:pt x="27843" y="38389"/>
                </a:lnTo>
                <a:lnTo>
                  <a:pt x="31682" y="42230"/>
                </a:lnTo>
                <a:lnTo>
                  <a:pt x="35522" y="47030"/>
                </a:lnTo>
                <a:lnTo>
                  <a:pt x="38398" y="50871"/>
                </a:lnTo>
                <a:lnTo>
                  <a:pt x="40320" y="55671"/>
                </a:lnTo>
                <a:lnTo>
                  <a:pt x="40320" y="66233"/>
                </a:lnTo>
                <a:lnTo>
                  <a:pt x="38398" y="71033"/>
                </a:lnTo>
                <a:lnTo>
                  <a:pt x="34558" y="74874"/>
                </a:lnTo>
                <a:lnTo>
                  <a:pt x="30717" y="78714"/>
                </a:lnTo>
                <a:lnTo>
                  <a:pt x="26878" y="80634"/>
                </a:lnTo>
                <a:lnTo>
                  <a:pt x="18240" y="80634"/>
                </a:lnTo>
                <a:lnTo>
                  <a:pt x="15358" y="78714"/>
                </a:lnTo>
                <a:lnTo>
                  <a:pt x="12478" y="76794"/>
                </a:lnTo>
                <a:lnTo>
                  <a:pt x="10561" y="75834"/>
                </a:lnTo>
                <a:lnTo>
                  <a:pt x="8638" y="74874"/>
                </a:lnTo>
                <a:lnTo>
                  <a:pt x="7679" y="73914"/>
                </a:lnTo>
                <a:lnTo>
                  <a:pt x="1923" y="73914"/>
                </a:lnTo>
                <a:lnTo>
                  <a:pt x="958" y="74874"/>
                </a:lnTo>
                <a:lnTo>
                  <a:pt x="0" y="75834"/>
                </a:lnTo>
                <a:lnTo>
                  <a:pt x="0" y="80634"/>
                </a:lnTo>
                <a:lnTo>
                  <a:pt x="958" y="82555"/>
                </a:lnTo>
                <a:lnTo>
                  <a:pt x="3840" y="84475"/>
                </a:lnTo>
                <a:lnTo>
                  <a:pt x="5762" y="85435"/>
                </a:lnTo>
                <a:lnTo>
                  <a:pt x="9602" y="86395"/>
                </a:lnTo>
                <a:lnTo>
                  <a:pt x="20157" y="86395"/>
                </a:lnTo>
                <a:lnTo>
                  <a:pt x="24961" y="85435"/>
                </a:lnTo>
                <a:lnTo>
                  <a:pt x="29760" y="83515"/>
                </a:lnTo>
                <a:lnTo>
                  <a:pt x="32641" y="81594"/>
                </a:lnTo>
                <a:lnTo>
                  <a:pt x="36481" y="79674"/>
                </a:lnTo>
                <a:lnTo>
                  <a:pt x="38398" y="76794"/>
                </a:lnTo>
                <a:lnTo>
                  <a:pt x="41279" y="73914"/>
                </a:lnTo>
                <a:lnTo>
                  <a:pt x="44160" y="71033"/>
                </a:lnTo>
                <a:lnTo>
                  <a:pt x="46078" y="67193"/>
                </a:lnTo>
                <a:lnTo>
                  <a:pt x="47999" y="63352"/>
                </a:lnTo>
                <a:lnTo>
                  <a:pt x="47999" y="47030"/>
                </a:lnTo>
                <a:lnTo>
                  <a:pt x="46078" y="40325"/>
                </a:lnTo>
                <a:lnTo>
                  <a:pt x="40320" y="34549"/>
                </a:lnTo>
                <a:lnTo>
                  <a:pt x="37323" y="31846"/>
                </a:lnTo>
                <a:lnTo>
                  <a:pt x="26743" y="25680"/>
                </a:lnTo>
                <a:lnTo>
                  <a:pt x="13443" y="22082"/>
                </a:lnTo>
                <a:lnTo>
                  <a:pt x="19199" y="10561"/>
                </a:lnTo>
                <a:lnTo>
                  <a:pt x="45119" y="10561"/>
                </a:lnTo>
                <a:lnTo>
                  <a:pt x="49917" y="0"/>
                </a:lnTo>
                <a:lnTo>
                  <a:pt x="1919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" name="object 186"/>
          <p:cNvSpPr/>
          <p:nvPr/>
        </p:nvSpPr>
        <p:spPr>
          <a:xfrm>
            <a:off x="1539997" y="1264266"/>
            <a:ext cx="12516" cy="16106"/>
          </a:xfrm>
          <a:custGeom>
            <a:avLst/>
            <a:gdLst/>
            <a:ahLst/>
            <a:cxnLst/>
            <a:rect l="l" t="t" r="r" b="b"/>
            <a:pathLst>
              <a:path w="12516" h="16106">
                <a:moveTo>
                  <a:pt x="12516" y="12266"/>
                </a:moveTo>
                <a:lnTo>
                  <a:pt x="7716" y="12266"/>
                </a:lnTo>
                <a:lnTo>
                  <a:pt x="3875" y="9386"/>
                </a:lnTo>
                <a:lnTo>
                  <a:pt x="995" y="2665"/>
                </a:lnTo>
                <a:lnTo>
                  <a:pt x="0" y="0"/>
                </a:lnTo>
                <a:lnTo>
                  <a:pt x="3875" y="16106"/>
                </a:lnTo>
                <a:lnTo>
                  <a:pt x="11556" y="16106"/>
                </a:lnTo>
                <a:lnTo>
                  <a:pt x="12516" y="122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" name="object 187"/>
          <p:cNvSpPr/>
          <p:nvPr/>
        </p:nvSpPr>
        <p:spPr>
          <a:xfrm>
            <a:off x="1524670" y="1192057"/>
            <a:ext cx="55686" cy="88315"/>
          </a:xfrm>
          <a:custGeom>
            <a:avLst/>
            <a:gdLst/>
            <a:ahLst/>
            <a:cxnLst/>
            <a:rect l="l" t="t" r="r" b="b"/>
            <a:pathLst>
              <a:path w="55686" h="88315">
                <a:moveTo>
                  <a:pt x="31683" y="88315"/>
                </a:moveTo>
                <a:lnTo>
                  <a:pt x="35524" y="87355"/>
                </a:lnTo>
                <a:lnTo>
                  <a:pt x="40325" y="83515"/>
                </a:lnTo>
                <a:lnTo>
                  <a:pt x="44165" y="80634"/>
                </a:lnTo>
                <a:lnTo>
                  <a:pt x="48006" y="75834"/>
                </a:lnTo>
                <a:lnTo>
                  <a:pt x="50871" y="69113"/>
                </a:lnTo>
                <a:lnTo>
                  <a:pt x="54449" y="57124"/>
                </a:lnTo>
                <a:lnTo>
                  <a:pt x="55686" y="43205"/>
                </a:lnTo>
                <a:lnTo>
                  <a:pt x="54866" y="32630"/>
                </a:lnTo>
                <a:lnTo>
                  <a:pt x="51513" y="20112"/>
                </a:lnTo>
                <a:lnTo>
                  <a:pt x="46085" y="9601"/>
                </a:lnTo>
                <a:lnTo>
                  <a:pt x="40325" y="2880"/>
                </a:lnTo>
                <a:lnTo>
                  <a:pt x="34564" y="0"/>
                </a:lnTo>
                <a:lnTo>
                  <a:pt x="24003" y="0"/>
                </a:lnTo>
                <a:lnTo>
                  <a:pt x="20162" y="960"/>
                </a:lnTo>
                <a:lnTo>
                  <a:pt x="16322" y="3840"/>
                </a:lnTo>
                <a:lnTo>
                  <a:pt x="11521" y="7680"/>
                </a:lnTo>
                <a:lnTo>
                  <a:pt x="7680" y="12481"/>
                </a:lnTo>
                <a:lnTo>
                  <a:pt x="4800" y="20162"/>
                </a:lnTo>
                <a:lnTo>
                  <a:pt x="1319" y="31559"/>
                </a:lnTo>
                <a:lnTo>
                  <a:pt x="0" y="45110"/>
                </a:lnTo>
                <a:lnTo>
                  <a:pt x="117" y="49877"/>
                </a:lnTo>
                <a:lnTo>
                  <a:pt x="2054" y="62957"/>
                </a:lnTo>
                <a:lnTo>
                  <a:pt x="6720" y="73913"/>
                </a:lnTo>
                <a:lnTo>
                  <a:pt x="12481" y="83515"/>
                </a:lnTo>
                <a:lnTo>
                  <a:pt x="19202" y="88315"/>
                </a:lnTo>
                <a:lnTo>
                  <a:pt x="15326" y="72208"/>
                </a:lnTo>
                <a:lnTo>
                  <a:pt x="13112" y="60794"/>
                </a:lnTo>
                <a:lnTo>
                  <a:pt x="12481" y="46085"/>
                </a:lnTo>
                <a:lnTo>
                  <a:pt x="12481" y="39364"/>
                </a:lnTo>
                <a:lnTo>
                  <a:pt x="13441" y="31683"/>
                </a:lnTo>
                <a:lnTo>
                  <a:pt x="14401" y="24002"/>
                </a:lnTo>
                <a:lnTo>
                  <a:pt x="15361" y="17282"/>
                </a:lnTo>
                <a:lnTo>
                  <a:pt x="17282" y="11521"/>
                </a:lnTo>
                <a:lnTo>
                  <a:pt x="20162" y="7680"/>
                </a:lnTo>
                <a:lnTo>
                  <a:pt x="22082" y="5760"/>
                </a:lnTo>
                <a:lnTo>
                  <a:pt x="24963" y="3840"/>
                </a:lnTo>
                <a:lnTo>
                  <a:pt x="30723" y="3840"/>
                </a:lnTo>
                <a:lnTo>
                  <a:pt x="32644" y="4800"/>
                </a:lnTo>
                <a:lnTo>
                  <a:pt x="34564" y="5760"/>
                </a:lnTo>
                <a:lnTo>
                  <a:pt x="36484" y="8641"/>
                </a:lnTo>
                <a:lnTo>
                  <a:pt x="38404" y="11521"/>
                </a:lnTo>
                <a:lnTo>
                  <a:pt x="40325" y="16322"/>
                </a:lnTo>
                <a:lnTo>
                  <a:pt x="42245" y="23027"/>
                </a:lnTo>
                <a:lnTo>
                  <a:pt x="43205" y="30708"/>
                </a:lnTo>
                <a:lnTo>
                  <a:pt x="43205" y="41269"/>
                </a:lnTo>
                <a:lnTo>
                  <a:pt x="43140" y="46771"/>
                </a:lnTo>
                <a:lnTo>
                  <a:pt x="42252" y="60539"/>
                </a:lnTo>
                <a:lnTo>
                  <a:pt x="40325" y="71033"/>
                </a:lnTo>
                <a:lnTo>
                  <a:pt x="38404" y="75834"/>
                </a:lnTo>
                <a:lnTo>
                  <a:pt x="37444" y="79674"/>
                </a:lnTo>
                <a:lnTo>
                  <a:pt x="34564" y="81594"/>
                </a:lnTo>
                <a:lnTo>
                  <a:pt x="31683" y="83515"/>
                </a:lnTo>
                <a:lnTo>
                  <a:pt x="29763" y="84475"/>
                </a:lnTo>
                <a:lnTo>
                  <a:pt x="27843" y="84475"/>
                </a:lnTo>
                <a:lnTo>
                  <a:pt x="26883" y="88315"/>
                </a:lnTo>
                <a:lnTo>
                  <a:pt x="31683" y="883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" name="object 188"/>
          <p:cNvSpPr/>
          <p:nvPr/>
        </p:nvSpPr>
        <p:spPr>
          <a:xfrm>
            <a:off x="1716664" y="4122846"/>
            <a:ext cx="87355" cy="33588"/>
          </a:xfrm>
          <a:custGeom>
            <a:avLst/>
            <a:gdLst/>
            <a:ahLst/>
            <a:cxnLst/>
            <a:rect l="l" t="t" r="r" b="b"/>
            <a:pathLst>
              <a:path w="87355" h="33588">
                <a:moveTo>
                  <a:pt x="11521" y="22082"/>
                </a:moveTo>
                <a:lnTo>
                  <a:pt x="12481" y="22082"/>
                </a:lnTo>
                <a:lnTo>
                  <a:pt x="14401" y="21122"/>
                </a:lnTo>
                <a:lnTo>
                  <a:pt x="81594" y="21122"/>
                </a:lnTo>
                <a:lnTo>
                  <a:pt x="82555" y="22082"/>
                </a:lnTo>
                <a:lnTo>
                  <a:pt x="83515" y="23042"/>
                </a:lnTo>
                <a:lnTo>
                  <a:pt x="84475" y="24002"/>
                </a:lnTo>
                <a:lnTo>
                  <a:pt x="84475" y="24963"/>
                </a:lnTo>
                <a:lnTo>
                  <a:pt x="85435" y="27843"/>
                </a:lnTo>
                <a:lnTo>
                  <a:pt x="85435" y="31683"/>
                </a:lnTo>
                <a:lnTo>
                  <a:pt x="87355" y="31683"/>
                </a:lnTo>
                <a:lnTo>
                  <a:pt x="87355" y="0"/>
                </a:lnTo>
                <a:lnTo>
                  <a:pt x="85435" y="0"/>
                </a:lnTo>
                <a:lnTo>
                  <a:pt x="84475" y="3840"/>
                </a:lnTo>
                <a:lnTo>
                  <a:pt x="84475" y="5760"/>
                </a:lnTo>
                <a:lnTo>
                  <a:pt x="83515" y="7680"/>
                </a:lnTo>
                <a:lnTo>
                  <a:pt x="83515" y="8641"/>
                </a:lnTo>
                <a:lnTo>
                  <a:pt x="82555" y="9601"/>
                </a:lnTo>
                <a:lnTo>
                  <a:pt x="81594" y="9601"/>
                </a:lnTo>
                <a:lnTo>
                  <a:pt x="79674" y="10561"/>
                </a:lnTo>
                <a:lnTo>
                  <a:pt x="0" y="10561"/>
                </a:lnTo>
                <a:lnTo>
                  <a:pt x="0" y="12481"/>
                </a:lnTo>
                <a:lnTo>
                  <a:pt x="10561" y="33588"/>
                </a:lnTo>
                <a:lnTo>
                  <a:pt x="12481" y="32644"/>
                </a:lnTo>
                <a:lnTo>
                  <a:pt x="10561" y="29748"/>
                </a:lnTo>
                <a:lnTo>
                  <a:pt x="10561" y="24002"/>
                </a:lnTo>
                <a:lnTo>
                  <a:pt x="11521" y="23042"/>
                </a:lnTo>
                <a:lnTo>
                  <a:pt x="11521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" name="object 189"/>
          <p:cNvSpPr/>
          <p:nvPr/>
        </p:nvSpPr>
        <p:spPr>
          <a:xfrm>
            <a:off x="1716664" y="4047972"/>
            <a:ext cx="89275" cy="51831"/>
          </a:xfrm>
          <a:custGeom>
            <a:avLst/>
            <a:gdLst/>
            <a:ahLst/>
            <a:cxnLst/>
            <a:rect l="l" t="t" r="r" b="b"/>
            <a:pathLst>
              <a:path w="89275" h="51831">
                <a:moveTo>
                  <a:pt x="3840" y="42230"/>
                </a:moveTo>
                <a:lnTo>
                  <a:pt x="3840" y="24947"/>
                </a:lnTo>
                <a:lnTo>
                  <a:pt x="5760" y="22067"/>
                </a:lnTo>
                <a:lnTo>
                  <a:pt x="7680" y="20147"/>
                </a:lnTo>
                <a:lnTo>
                  <a:pt x="10561" y="17266"/>
                </a:lnTo>
                <a:lnTo>
                  <a:pt x="14401" y="15361"/>
                </a:lnTo>
                <a:lnTo>
                  <a:pt x="19202" y="13426"/>
                </a:lnTo>
                <a:lnTo>
                  <a:pt x="24003" y="12481"/>
                </a:lnTo>
                <a:lnTo>
                  <a:pt x="27843" y="11521"/>
                </a:lnTo>
                <a:lnTo>
                  <a:pt x="35524" y="11521"/>
                </a:lnTo>
                <a:lnTo>
                  <a:pt x="39364" y="12481"/>
                </a:lnTo>
                <a:lnTo>
                  <a:pt x="45125" y="13426"/>
                </a:lnTo>
                <a:lnTo>
                  <a:pt x="47045" y="15361"/>
                </a:lnTo>
                <a:lnTo>
                  <a:pt x="48006" y="17266"/>
                </a:lnTo>
                <a:lnTo>
                  <a:pt x="48966" y="20147"/>
                </a:lnTo>
                <a:lnTo>
                  <a:pt x="49926" y="23042"/>
                </a:lnTo>
                <a:lnTo>
                  <a:pt x="50871" y="24947"/>
                </a:lnTo>
                <a:lnTo>
                  <a:pt x="50871" y="30708"/>
                </a:lnTo>
                <a:lnTo>
                  <a:pt x="48966" y="34549"/>
                </a:lnTo>
                <a:lnTo>
                  <a:pt x="48966" y="47030"/>
                </a:lnTo>
                <a:lnTo>
                  <a:pt x="53766" y="43190"/>
                </a:lnTo>
                <a:lnTo>
                  <a:pt x="56647" y="37429"/>
                </a:lnTo>
                <a:lnTo>
                  <a:pt x="56647" y="26883"/>
                </a:lnTo>
                <a:lnTo>
                  <a:pt x="53766" y="20147"/>
                </a:lnTo>
                <a:lnTo>
                  <a:pt x="49926" y="14386"/>
                </a:lnTo>
                <a:lnTo>
                  <a:pt x="57591" y="15361"/>
                </a:lnTo>
                <a:lnTo>
                  <a:pt x="64328" y="19202"/>
                </a:lnTo>
                <a:lnTo>
                  <a:pt x="70088" y="23042"/>
                </a:lnTo>
                <a:lnTo>
                  <a:pt x="75834" y="27828"/>
                </a:lnTo>
                <a:lnTo>
                  <a:pt x="80634" y="31668"/>
                </a:lnTo>
                <a:lnTo>
                  <a:pt x="82555" y="36469"/>
                </a:lnTo>
                <a:lnTo>
                  <a:pt x="85435" y="41269"/>
                </a:lnTo>
                <a:lnTo>
                  <a:pt x="86395" y="47030"/>
                </a:lnTo>
                <a:lnTo>
                  <a:pt x="86395" y="51831"/>
                </a:lnTo>
                <a:lnTo>
                  <a:pt x="89275" y="51831"/>
                </a:lnTo>
                <a:lnTo>
                  <a:pt x="89275" y="40309"/>
                </a:lnTo>
                <a:lnTo>
                  <a:pt x="86395" y="32628"/>
                </a:lnTo>
                <a:lnTo>
                  <a:pt x="82555" y="25907"/>
                </a:lnTo>
                <a:lnTo>
                  <a:pt x="72309" y="14388"/>
                </a:lnTo>
                <a:lnTo>
                  <a:pt x="62392" y="6705"/>
                </a:lnTo>
                <a:lnTo>
                  <a:pt x="48219" y="1302"/>
                </a:lnTo>
                <a:lnTo>
                  <a:pt x="35524" y="0"/>
                </a:lnTo>
                <a:lnTo>
                  <a:pt x="32397" y="87"/>
                </a:lnTo>
                <a:lnTo>
                  <a:pt x="19674" y="2616"/>
                </a:lnTo>
                <a:lnTo>
                  <a:pt x="8641" y="8641"/>
                </a:lnTo>
                <a:lnTo>
                  <a:pt x="2880" y="14386"/>
                </a:lnTo>
                <a:lnTo>
                  <a:pt x="0" y="20147"/>
                </a:lnTo>
                <a:lnTo>
                  <a:pt x="0" y="35509"/>
                </a:lnTo>
                <a:lnTo>
                  <a:pt x="3840" y="422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" name="object 190"/>
          <p:cNvSpPr/>
          <p:nvPr/>
        </p:nvSpPr>
        <p:spPr>
          <a:xfrm>
            <a:off x="1720504" y="4080601"/>
            <a:ext cx="45125" cy="21122"/>
          </a:xfrm>
          <a:custGeom>
            <a:avLst/>
            <a:gdLst/>
            <a:ahLst/>
            <a:cxnLst/>
            <a:rect l="l" t="t" r="r" b="b"/>
            <a:pathLst>
              <a:path w="45125" h="21122">
                <a:moveTo>
                  <a:pt x="5760" y="5760"/>
                </a:moveTo>
                <a:lnTo>
                  <a:pt x="1920" y="2880"/>
                </a:lnTo>
                <a:lnTo>
                  <a:pt x="0" y="0"/>
                </a:lnTo>
                <a:lnTo>
                  <a:pt x="0" y="9601"/>
                </a:lnTo>
                <a:lnTo>
                  <a:pt x="6720" y="14401"/>
                </a:lnTo>
                <a:lnTo>
                  <a:pt x="12481" y="19202"/>
                </a:lnTo>
                <a:lnTo>
                  <a:pt x="19202" y="21122"/>
                </a:lnTo>
                <a:lnTo>
                  <a:pt x="34564" y="21122"/>
                </a:lnTo>
                <a:lnTo>
                  <a:pt x="40325" y="19202"/>
                </a:lnTo>
                <a:lnTo>
                  <a:pt x="45125" y="14401"/>
                </a:lnTo>
                <a:lnTo>
                  <a:pt x="45125" y="1920"/>
                </a:lnTo>
                <a:lnTo>
                  <a:pt x="41285" y="3840"/>
                </a:lnTo>
                <a:lnTo>
                  <a:pt x="36484" y="7680"/>
                </a:lnTo>
                <a:lnTo>
                  <a:pt x="28803" y="9601"/>
                </a:lnTo>
                <a:lnTo>
                  <a:pt x="13441" y="9601"/>
                </a:lnTo>
                <a:lnTo>
                  <a:pt x="8641" y="8641"/>
                </a:lnTo>
                <a:lnTo>
                  <a:pt x="576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" name="object 191"/>
          <p:cNvSpPr/>
          <p:nvPr/>
        </p:nvSpPr>
        <p:spPr>
          <a:xfrm>
            <a:off x="1716664" y="3989405"/>
            <a:ext cx="9601" cy="37444"/>
          </a:xfrm>
          <a:custGeom>
            <a:avLst/>
            <a:gdLst/>
            <a:ahLst/>
            <a:cxnLst/>
            <a:rect l="l" t="t" r="r" b="b"/>
            <a:pathLst>
              <a:path w="9601" h="37444">
                <a:moveTo>
                  <a:pt x="3840" y="24963"/>
                </a:moveTo>
                <a:lnTo>
                  <a:pt x="3840" y="16322"/>
                </a:lnTo>
                <a:lnTo>
                  <a:pt x="4800" y="12481"/>
                </a:lnTo>
                <a:lnTo>
                  <a:pt x="7680" y="10561"/>
                </a:lnTo>
                <a:lnTo>
                  <a:pt x="9601" y="0"/>
                </a:lnTo>
                <a:lnTo>
                  <a:pt x="5760" y="3840"/>
                </a:lnTo>
                <a:lnTo>
                  <a:pt x="1920" y="8641"/>
                </a:lnTo>
                <a:lnTo>
                  <a:pt x="0" y="13441"/>
                </a:lnTo>
                <a:lnTo>
                  <a:pt x="0" y="27843"/>
                </a:lnTo>
                <a:lnTo>
                  <a:pt x="1920" y="33604"/>
                </a:lnTo>
                <a:lnTo>
                  <a:pt x="5760" y="37444"/>
                </a:lnTo>
                <a:lnTo>
                  <a:pt x="4800" y="28803"/>
                </a:lnTo>
                <a:lnTo>
                  <a:pt x="3840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" name="object 192"/>
          <p:cNvSpPr/>
          <p:nvPr/>
        </p:nvSpPr>
        <p:spPr>
          <a:xfrm>
            <a:off x="1776191" y="3985564"/>
            <a:ext cx="29748" cy="48966"/>
          </a:xfrm>
          <a:custGeom>
            <a:avLst/>
            <a:gdLst/>
            <a:ahLst/>
            <a:cxnLst/>
            <a:rect l="l" t="t" r="r" b="b"/>
            <a:pathLst>
              <a:path w="29748" h="48966">
                <a:moveTo>
                  <a:pt x="8625" y="48966"/>
                </a:moveTo>
                <a:lnTo>
                  <a:pt x="13426" y="48966"/>
                </a:lnTo>
                <a:lnTo>
                  <a:pt x="17266" y="47045"/>
                </a:lnTo>
                <a:lnTo>
                  <a:pt x="22067" y="43205"/>
                </a:lnTo>
                <a:lnTo>
                  <a:pt x="26868" y="39364"/>
                </a:lnTo>
                <a:lnTo>
                  <a:pt x="29748" y="32644"/>
                </a:lnTo>
                <a:lnTo>
                  <a:pt x="29748" y="17282"/>
                </a:lnTo>
                <a:lnTo>
                  <a:pt x="26868" y="11521"/>
                </a:lnTo>
                <a:lnTo>
                  <a:pt x="23027" y="6720"/>
                </a:lnTo>
                <a:lnTo>
                  <a:pt x="18242" y="1920"/>
                </a:lnTo>
                <a:lnTo>
                  <a:pt x="13426" y="0"/>
                </a:lnTo>
                <a:lnTo>
                  <a:pt x="2865" y="0"/>
                </a:lnTo>
                <a:lnTo>
                  <a:pt x="4800" y="10561"/>
                </a:lnTo>
                <a:lnTo>
                  <a:pt x="6720" y="9601"/>
                </a:lnTo>
                <a:lnTo>
                  <a:pt x="9585" y="8641"/>
                </a:lnTo>
                <a:lnTo>
                  <a:pt x="16306" y="8641"/>
                </a:lnTo>
                <a:lnTo>
                  <a:pt x="19187" y="9601"/>
                </a:lnTo>
                <a:lnTo>
                  <a:pt x="22067" y="12481"/>
                </a:lnTo>
                <a:lnTo>
                  <a:pt x="24947" y="15361"/>
                </a:lnTo>
                <a:lnTo>
                  <a:pt x="25907" y="19202"/>
                </a:lnTo>
                <a:lnTo>
                  <a:pt x="25907" y="27843"/>
                </a:lnTo>
                <a:lnTo>
                  <a:pt x="23987" y="31683"/>
                </a:lnTo>
                <a:lnTo>
                  <a:pt x="21107" y="34564"/>
                </a:lnTo>
                <a:lnTo>
                  <a:pt x="18242" y="37444"/>
                </a:lnTo>
                <a:lnTo>
                  <a:pt x="13426" y="39364"/>
                </a:lnTo>
                <a:lnTo>
                  <a:pt x="3840" y="39364"/>
                </a:lnTo>
                <a:lnTo>
                  <a:pt x="0" y="38404"/>
                </a:lnTo>
                <a:lnTo>
                  <a:pt x="960" y="48005"/>
                </a:lnTo>
                <a:lnTo>
                  <a:pt x="4800" y="48966"/>
                </a:lnTo>
                <a:lnTo>
                  <a:pt x="8625" y="489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" name="object 193"/>
          <p:cNvSpPr/>
          <p:nvPr/>
        </p:nvSpPr>
        <p:spPr>
          <a:xfrm>
            <a:off x="1721464" y="3985564"/>
            <a:ext cx="59527" cy="48005"/>
          </a:xfrm>
          <a:custGeom>
            <a:avLst/>
            <a:gdLst/>
            <a:ahLst/>
            <a:cxnLst/>
            <a:rect l="l" t="t" r="r" b="b"/>
            <a:pathLst>
              <a:path w="59527" h="48005">
                <a:moveTo>
                  <a:pt x="42245" y="28803"/>
                </a:moveTo>
                <a:lnTo>
                  <a:pt x="48966" y="20162"/>
                </a:lnTo>
                <a:lnTo>
                  <a:pt x="54726" y="14401"/>
                </a:lnTo>
                <a:lnTo>
                  <a:pt x="59527" y="10561"/>
                </a:lnTo>
                <a:lnTo>
                  <a:pt x="57591" y="0"/>
                </a:lnTo>
                <a:lnTo>
                  <a:pt x="52791" y="960"/>
                </a:lnTo>
                <a:lnTo>
                  <a:pt x="48966" y="4800"/>
                </a:lnTo>
                <a:lnTo>
                  <a:pt x="45125" y="6720"/>
                </a:lnTo>
                <a:lnTo>
                  <a:pt x="41285" y="11521"/>
                </a:lnTo>
                <a:lnTo>
                  <a:pt x="35524" y="19202"/>
                </a:lnTo>
                <a:lnTo>
                  <a:pt x="30723" y="12481"/>
                </a:lnTo>
                <a:lnTo>
                  <a:pt x="26883" y="7680"/>
                </a:lnTo>
                <a:lnTo>
                  <a:pt x="23042" y="4800"/>
                </a:lnTo>
                <a:lnTo>
                  <a:pt x="20162" y="2880"/>
                </a:lnTo>
                <a:lnTo>
                  <a:pt x="17282" y="1920"/>
                </a:lnTo>
                <a:lnTo>
                  <a:pt x="8641" y="1920"/>
                </a:lnTo>
                <a:lnTo>
                  <a:pt x="4800" y="3840"/>
                </a:lnTo>
                <a:lnTo>
                  <a:pt x="2880" y="14401"/>
                </a:lnTo>
                <a:lnTo>
                  <a:pt x="4800" y="11521"/>
                </a:lnTo>
                <a:lnTo>
                  <a:pt x="8641" y="10561"/>
                </a:lnTo>
                <a:lnTo>
                  <a:pt x="16322" y="10561"/>
                </a:lnTo>
                <a:lnTo>
                  <a:pt x="19202" y="11521"/>
                </a:lnTo>
                <a:lnTo>
                  <a:pt x="22082" y="12481"/>
                </a:lnTo>
                <a:lnTo>
                  <a:pt x="24963" y="14401"/>
                </a:lnTo>
                <a:lnTo>
                  <a:pt x="27843" y="17282"/>
                </a:lnTo>
                <a:lnTo>
                  <a:pt x="32644" y="22082"/>
                </a:lnTo>
                <a:lnTo>
                  <a:pt x="24003" y="32644"/>
                </a:lnTo>
                <a:lnTo>
                  <a:pt x="22082" y="34564"/>
                </a:lnTo>
                <a:lnTo>
                  <a:pt x="20162" y="36484"/>
                </a:lnTo>
                <a:lnTo>
                  <a:pt x="18242" y="37444"/>
                </a:lnTo>
                <a:lnTo>
                  <a:pt x="15361" y="38404"/>
                </a:lnTo>
                <a:lnTo>
                  <a:pt x="13441" y="39364"/>
                </a:lnTo>
                <a:lnTo>
                  <a:pt x="7680" y="39364"/>
                </a:lnTo>
                <a:lnTo>
                  <a:pt x="4800" y="37444"/>
                </a:lnTo>
                <a:lnTo>
                  <a:pt x="2880" y="34564"/>
                </a:lnTo>
                <a:lnTo>
                  <a:pt x="0" y="32644"/>
                </a:lnTo>
                <a:lnTo>
                  <a:pt x="960" y="41285"/>
                </a:lnTo>
                <a:lnTo>
                  <a:pt x="5760" y="46085"/>
                </a:lnTo>
                <a:lnTo>
                  <a:pt x="9601" y="48005"/>
                </a:lnTo>
                <a:lnTo>
                  <a:pt x="19202" y="48005"/>
                </a:lnTo>
                <a:lnTo>
                  <a:pt x="23042" y="47045"/>
                </a:lnTo>
                <a:lnTo>
                  <a:pt x="25923" y="45125"/>
                </a:lnTo>
                <a:lnTo>
                  <a:pt x="29763" y="43205"/>
                </a:lnTo>
                <a:lnTo>
                  <a:pt x="33604" y="38404"/>
                </a:lnTo>
                <a:lnTo>
                  <a:pt x="39364" y="31683"/>
                </a:lnTo>
                <a:lnTo>
                  <a:pt x="44165" y="38404"/>
                </a:lnTo>
                <a:lnTo>
                  <a:pt x="48006" y="42245"/>
                </a:lnTo>
                <a:lnTo>
                  <a:pt x="51846" y="45125"/>
                </a:lnTo>
                <a:lnTo>
                  <a:pt x="55686" y="48005"/>
                </a:lnTo>
                <a:lnTo>
                  <a:pt x="54726" y="38404"/>
                </a:lnTo>
                <a:lnTo>
                  <a:pt x="51846" y="36484"/>
                </a:lnTo>
                <a:lnTo>
                  <a:pt x="48006" y="35524"/>
                </a:lnTo>
                <a:lnTo>
                  <a:pt x="45125" y="32644"/>
                </a:lnTo>
                <a:lnTo>
                  <a:pt x="42245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" name="object 194"/>
          <p:cNvSpPr/>
          <p:nvPr/>
        </p:nvSpPr>
        <p:spPr>
          <a:xfrm>
            <a:off x="1716664" y="3925092"/>
            <a:ext cx="9601" cy="37444"/>
          </a:xfrm>
          <a:custGeom>
            <a:avLst/>
            <a:gdLst/>
            <a:ahLst/>
            <a:cxnLst/>
            <a:rect l="l" t="t" r="r" b="b"/>
            <a:pathLst>
              <a:path w="9601" h="37444">
                <a:moveTo>
                  <a:pt x="3840" y="24963"/>
                </a:moveTo>
                <a:lnTo>
                  <a:pt x="3840" y="16322"/>
                </a:lnTo>
                <a:lnTo>
                  <a:pt x="4800" y="12481"/>
                </a:lnTo>
                <a:lnTo>
                  <a:pt x="7680" y="10561"/>
                </a:lnTo>
                <a:lnTo>
                  <a:pt x="9601" y="0"/>
                </a:lnTo>
                <a:lnTo>
                  <a:pt x="5760" y="3840"/>
                </a:lnTo>
                <a:lnTo>
                  <a:pt x="1920" y="8641"/>
                </a:lnTo>
                <a:lnTo>
                  <a:pt x="0" y="13441"/>
                </a:lnTo>
                <a:lnTo>
                  <a:pt x="0" y="27843"/>
                </a:lnTo>
                <a:lnTo>
                  <a:pt x="1920" y="33604"/>
                </a:lnTo>
                <a:lnTo>
                  <a:pt x="5760" y="37444"/>
                </a:lnTo>
                <a:lnTo>
                  <a:pt x="4800" y="27843"/>
                </a:lnTo>
                <a:lnTo>
                  <a:pt x="3840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" name="object 195"/>
          <p:cNvSpPr/>
          <p:nvPr/>
        </p:nvSpPr>
        <p:spPr>
          <a:xfrm>
            <a:off x="1776191" y="3921252"/>
            <a:ext cx="29748" cy="48950"/>
          </a:xfrm>
          <a:custGeom>
            <a:avLst/>
            <a:gdLst/>
            <a:ahLst/>
            <a:cxnLst/>
            <a:rect l="l" t="t" r="r" b="b"/>
            <a:pathLst>
              <a:path w="29748" h="48950">
                <a:moveTo>
                  <a:pt x="8625" y="48950"/>
                </a:moveTo>
                <a:lnTo>
                  <a:pt x="13426" y="48950"/>
                </a:lnTo>
                <a:lnTo>
                  <a:pt x="17266" y="47030"/>
                </a:lnTo>
                <a:lnTo>
                  <a:pt x="22067" y="43190"/>
                </a:lnTo>
                <a:lnTo>
                  <a:pt x="26868" y="39349"/>
                </a:lnTo>
                <a:lnTo>
                  <a:pt x="29748" y="32644"/>
                </a:lnTo>
                <a:lnTo>
                  <a:pt x="29748" y="17282"/>
                </a:lnTo>
                <a:lnTo>
                  <a:pt x="26868" y="10561"/>
                </a:lnTo>
                <a:lnTo>
                  <a:pt x="23027" y="6720"/>
                </a:lnTo>
                <a:lnTo>
                  <a:pt x="18242" y="1920"/>
                </a:lnTo>
                <a:lnTo>
                  <a:pt x="13426" y="0"/>
                </a:lnTo>
                <a:lnTo>
                  <a:pt x="2865" y="0"/>
                </a:lnTo>
                <a:lnTo>
                  <a:pt x="4800" y="10561"/>
                </a:lnTo>
                <a:lnTo>
                  <a:pt x="6720" y="9601"/>
                </a:lnTo>
                <a:lnTo>
                  <a:pt x="9585" y="8641"/>
                </a:lnTo>
                <a:lnTo>
                  <a:pt x="16306" y="8641"/>
                </a:lnTo>
                <a:lnTo>
                  <a:pt x="19187" y="9601"/>
                </a:lnTo>
                <a:lnTo>
                  <a:pt x="22067" y="12481"/>
                </a:lnTo>
                <a:lnTo>
                  <a:pt x="24947" y="15361"/>
                </a:lnTo>
                <a:lnTo>
                  <a:pt x="25907" y="19202"/>
                </a:lnTo>
                <a:lnTo>
                  <a:pt x="25907" y="27843"/>
                </a:lnTo>
                <a:lnTo>
                  <a:pt x="23987" y="31683"/>
                </a:lnTo>
                <a:lnTo>
                  <a:pt x="21107" y="34564"/>
                </a:lnTo>
                <a:lnTo>
                  <a:pt x="18242" y="37444"/>
                </a:lnTo>
                <a:lnTo>
                  <a:pt x="13426" y="39349"/>
                </a:lnTo>
                <a:lnTo>
                  <a:pt x="3840" y="39349"/>
                </a:lnTo>
                <a:lnTo>
                  <a:pt x="0" y="38404"/>
                </a:lnTo>
                <a:lnTo>
                  <a:pt x="960" y="48006"/>
                </a:lnTo>
                <a:lnTo>
                  <a:pt x="4800" y="48950"/>
                </a:lnTo>
                <a:lnTo>
                  <a:pt x="8625" y="489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" name="object 196"/>
          <p:cNvSpPr/>
          <p:nvPr/>
        </p:nvSpPr>
        <p:spPr>
          <a:xfrm>
            <a:off x="1721464" y="3921252"/>
            <a:ext cx="59527" cy="48006"/>
          </a:xfrm>
          <a:custGeom>
            <a:avLst/>
            <a:gdLst/>
            <a:ahLst/>
            <a:cxnLst/>
            <a:rect l="l" t="t" r="r" b="b"/>
            <a:pathLst>
              <a:path w="59527" h="48006">
                <a:moveTo>
                  <a:pt x="42245" y="28803"/>
                </a:moveTo>
                <a:lnTo>
                  <a:pt x="48966" y="20162"/>
                </a:lnTo>
                <a:lnTo>
                  <a:pt x="54726" y="13441"/>
                </a:lnTo>
                <a:lnTo>
                  <a:pt x="59527" y="10561"/>
                </a:lnTo>
                <a:lnTo>
                  <a:pt x="57591" y="0"/>
                </a:lnTo>
                <a:lnTo>
                  <a:pt x="52791" y="960"/>
                </a:lnTo>
                <a:lnTo>
                  <a:pt x="48966" y="4800"/>
                </a:lnTo>
                <a:lnTo>
                  <a:pt x="45125" y="6720"/>
                </a:lnTo>
                <a:lnTo>
                  <a:pt x="41285" y="11521"/>
                </a:lnTo>
                <a:lnTo>
                  <a:pt x="35524" y="19202"/>
                </a:lnTo>
                <a:lnTo>
                  <a:pt x="30723" y="11521"/>
                </a:lnTo>
                <a:lnTo>
                  <a:pt x="26883" y="6720"/>
                </a:lnTo>
                <a:lnTo>
                  <a:pt x="23042" y="4800"/>
                </a:lnTo>
                <a:lnTo>
                  <a:pt x="20162" y="2880"/>
                </a:lnTo>
                <a:lnTo>
                  <a:pt x="17282" y="1920"/>
                </a:lnTo>
                <a:lnTo>
                  <a:pt x="8641" y="1920"/>
                </a:lnTo>
                <a:lnTo>
                  <a:pt x="4800" y="3840"/>
                </a:lnTo>
                <a:lnTo>
                  <a:pt x="2880" y="14401"/>
                </a:lnTo>
                <a:lnTo>
                  <a:pt x="4800" y="11521"/>
                </a:lnTo>
                <a:lnTo>
                  <a:pt x="8641" y="10561"/>
                </a:lnTo>
                <a:lnTo>
                  <a:pt x="16322" y="10561"/>
                </a:lnTo>
                <a:lnTo>
                  <a:pt x="19202" y="11521"/>
                </a:lnTo>
                <a:lnTo>
                  <a:pt x="22082" y="12481"/>
                </a:lnTo>
                <a:lnTo>
                  <a:pt x="24963" y="13441"/>
                </a:lnTo>
                <a:lnTo>
                  <a:pt x="27843" y="17282"/>
                </a:lnTo>
                <a:lnTo>
                  <a:pt x="32644" y="22082"/>
                </a:lnTo>
                <a:lnTo>
                  <a:pt x="24003" y="32644"/>
                </a:lnTo>
                <a:lnTo>
                  <a:pt x="22082" y="34564"/>
                </a:lnTo>
                <a:lnTo>
                  <a:pt x="20162" y="36484"/>
                </a:lnTo>
                <a:lnTo>
                  <a:pt x="18242" y="37444"/>
                </a:lnTo>
                <a:lnTo>
                  <a:pt x="15361" y="38404"/>
                </a:lnTo>
                <a:lnTo>
                  <a:pt x="7680" y="38404"/>
                </a:lnTo>
                <a:lnTo>
                  <a:pt x="4800" y="37444"/>
                </a:lnTo>
                <a:lnTo>
                  <a:pt x="2880" y="34564"/>
                </a:lnTo>
                <a:lnTo>
                  <a:pt x="0" y="31683"/>
                </a:lnTo>
                <a:lnTo>
                  <a:pt x="960" y="41285"/>
                </a:lnTo>
                <a:lnTo>
                  <a:pt x="5760" y="46070"/>
                </a:lnTo>
                <a:lnTo>
                  <a:pt x="9601" y="48006"/>
                </a:lnTo>
                <a:lnTo>
                  <a:pt x="19202" y="48006"/>
                </a:lnTo>
                <a:lnTo>
                  <a:pt x="23042" y="47030"/>
                </a:lnTo>
                <a:lnTo>
                  <a:pt x="25923" y="45125"/>
                </a:lnTo>
                <a:lnTo>
                  <a:pt x="29763" y="43190"/>
                </a:lnTo>
                <a:lnTo>
                  <a:pt x="33604" y="38404"/>
                </a:lnTo>
                <a:lnTo>
                  <a:pt x="39364" y="31683"/>
                </a:lnTo>
                <a:lnTo>
                  <a:pt x="44165" y="38404"/>
                </a:lnTo>
                <a:lnTo>
                  <a:pt x="48006" y="42230"/>
                </a:lnTo>
                <a:lnTo>
                  <a:pt x="51846" y="45125"/>
                </a:lnTo>
                <a:lnTo>
                  <a:pt x="55686" y="48006"/>
                </a:lnTo>
                <a:lnTo>
                  <a:pt x="54726" y="38404"/>
                </a:lnTo>
                <a:lnTo>
                  <a:pt x="51846" y="36484"/>
                </a:lnTo>
                <a:lnTo>
                  <a:pt x="48006" y="34564"/>
                </a:lnTo>
                <a:lnTo>
                  <a:pt x="45125" y="32644"/>
                </a:lnTo>
                <a:lnTo>
                  <a:pt x="42245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" name="object 197"/>
          <p:cNvSpPr/>
          <p:nvPr/>
        </p:nvSpPr>
        <p:spPr>
          <a:xfrm>
            <a:off x="1848185" y="4122846"/>
            <a:ext cx="87355" cy="33588"/>
          </a:xfrm>
          <a:custGeom>
            <a:avLst/>
            <a:gdLst/>
            <a:ahLst/>
            <a:cxnLst/>
            <a:rect l="l" t="t" r="r" b="b"/>
            <a:pathLst>
              <a:path w="87355" h="33588">
                <a:moveTo>
                  <a:pt x="10561" y="33588"/>
                </a:moveTo>
                <a:lnTo>
                  <a:pt x="12481" y="32644"/>
                </a:lnTo>
                <a:lnTo>
                  <a:pt x="11521" y="29748"/>
                </a:lnTo>
                <a:lnTo>
                  <a:pt x="10561" y="26883"/>
                </a:lnTo>
                <a:lnTo>
                  <a:pt x="10561" y="24002"/>
                </a:lnTo>
                <a:lnTo>
                  <a:pt x="11521" y="23042"/>
                </a:lnTo>
                <a:lnTo>
                  <a:pt x="12481" y="22082"/>
                </a:lnTo>
                <a:lnTo>
                  <a:pt x="13441" y="22082"/>
                </a:lnTo>
                <a:lnTo>
                  <a:pt x="14401" y="21122"/>
                </a:lnTo>
                <a:lnTo>
                  <a:pt x="81594" y="21122"/>
                </a:lnTo>
                <a:lnTo>
                  <a:pt x="82555" y="22082"/>
                </a:lnTo>
                <a:lnTo>
                  <a:pt x="83515" y="23042"/>
                </a:lnTo>
                <a:lnTo>
                  <a:pt x="84475" y="24002"/>
                </a:lnTo>
                <a:lnTo>
                  <a:pt x="85435" y="24963"/>
                </a:lnTo>
                <a:lnTo>
                  <a:pt x="85435" y="31683"/>
                </a:lnTo>
                <a:lnTo>
                  <a:pt x="87355" y="31683"/>
                </a:lnTo>
                <a:lnTo>
                  <a:pt x="87355" y="0"/>
                </a:lnTo>
                <a:lnTo>
                  <a:pt x="85435" y="0"/>
                </a:lnTo>
                <a:lnTo>
                  <a:pt x="85435" y="3840"/>
                </a:lnTo>
                <a:lnTo>
                  <a:pt x="84475" y="5760"/>
                </a:lnTo>
                <a:lnTo>
                  <a:pt x="84475" y="7680"/>
                </a:lnTo>
                <a:lnTo>
                  <a:pt x="83515" y="8641"/>
                </a:lnTo>
                <a:lnTo>
                  <a:pt x="82555" y="9601"/>
                </a:lnTo>
                <a:lnTo>
                  <a:pt x="81594" y="9601"/>
                </a:lnTo>
                <a:lnTo>
                  <a:pt x="80634" y="10561"/>
                </a:lnTo>
                <a:lnTo>
                  <a:pt x="0" y="10561"/>
                </a:lnTo>
                <a:lnTo>
                  <a:pt x="0" y="12481"/>
                </a:lnTo>
                <a:lnTo>
                  <a:pt x="10561" y="335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" name="object 198"/>
          <p:cNvSpPr/>
          <p:nvPr/>
        </p:nvSpPr>
        <p:spPr>
          <a:xfrm>
            <a:off x="1848185" y="4047972"/>
            <a:ext cx="89275" cy="51831"/>
          </a:xfrm>
          <a:custGeom>
            <a:avLst/>
            <a:gdLst/>
            <a:ahLst/>
            <a:cxnLst/>
            <a:rect l="l" t="t" r="r" b="b"/>
            <a:pathLst>
              <a:path w="89275" h="51831">
                <a:moveTo>
                  <a:pt x="72629" y="14388"/>
                </a:moveTo>
                <a:lnTo>
                  <a:pt x="62392" y="6705"/>
                </a:lnTo>
                <a:lnTo>
                  <a:pt x="60233" y="5569"/>
                </a:lnTo>
                <a:lnTo>
                  <a:pt x="48199" y="1301"/>
                </a:lnTo>
                <a:lnTo>
                  <a:pt x="35509" y="0"/>
                </a:lnTo>
                <a:lnTo>
                  <a:pt x="32396" y="86"/>
                </a:lnTo>
                <a:lnTo>
                  <a:pt x="19674" y="2614"/>
                </a:lnTo>
                <a:lnTo>
                  <a:pt x="8641" y="8641"/>
                </a:lnTo>
                <a:lnTo>
                  <a:pt x="2880" y="14386"/>
                </a:lnTo>
                <a:lnTo>
                  <a:pt x="0" y="20147"/>
                </a:lnTo>
                <a:lnTo>
                  <a:pt x="0" y="35509"/>
                </a:lnTo>
                <a:lnTo>
                  <a:pt x="3840" y="42230"/>
                </a:lnTo>
                <a:lnTo>
                  <a:pt x="10561" y="47030"/>
                </a:lnTo>
                <a:lnTo>
                  <a:pt x="12481" y="41269"/>
                </a:lnTo>
                <a:lnTo>
                  <a:pt x="9601" y="38389"/>
                </a:lnTo>
                <a:lnTo>
                  <a:pt x="5760" y="35509"/>
                </a:lnTo>
                <a:lnTo>
                  <a:pt x="4800" y="32628"/>
                </a:lnTo>
                <a:lnTo>
                  <a:pt x="4800" y="24947"/>
                </a:lnTo>
                <a:lnTo>
                  <a:pt x="5760" y="22067"/>
                </a:lnTo>
                <a:lnTo>
                  <a:pt x="8641" y="20147"/>
                </a:lnTo>
                <a:lnTo>
                  <a:pt x="10561" y="17266"/>
                </a:lnTo>
                <a:lnTo>
                  <a:pt x="14401" y="15361"/>
                </a:lnTo>
                <a:lnTo>
                  <a:pt x="19202" y="13426"/>
                </a:lnTo>
                <a:lnTo>
                  <a:pt x="23987" y="12481"/>
                </a:lnTo>
                <a:lnTo>
                  <a:pt x="27828" y="11521"/>
                </a:lnTo>
                <a:lnTo>
                  <a:pt x="35509" y="11521"/>
                </a:lnTo>
                <a:lnTo>
                  <a:pt x="40325" y="12481"/>
                </a:lnTo>
                <a:lnTo>
                  <a:pt x="45110" y="13426"/>
                </a:lnTo>
                <a:lnTo>
                  <a:pt x="47030" y="15361"/>
                </a:lnTo>
                <a:lnTo>
                  <a:pt x="48950" y="17266"/>
                </a:lnTo>
                <a:lnTo>
                  <a:pt x="48950" y="20147"/>
                </a:lnTo>
                <a:lnTo>
                  <a:pt x="49911" y="23042"/>
                </a:lnTo>
                <a:lnTo>
                  <a:pt x="50871" y="24947"/>
                </a:lnTo>
                <a:lnTo>
                  <a:pt x="50871" y="30708"/>
                </a:lnTo>
                <a:lnTo>
                  <a:pt x="48950" y="34549"/>
                </a:lnTo>
                <a:lnTo>
                  <a:pt x="45110" y="36469"/>
                </a:lnTo>
                <a:lnTo>
                  <a:pt x="49911" y="47030"/>
                </a:lnTo>
                <a:lnTo>
                  <a:pt x="53751" y="43190"/>
                </a:lnTo>
                <a:lnTo>
                  <a:pt x="56631" y="37429"/>
                </a:lnTo>
                <a:lnTo>
                  <a:pt x="56631" y="26883"/>
                </a:lnTo>
                <a:lnTo>
                  <a:pt x="54711" y="20147"/>
                </a:lnTo>
                <a:lnTo>
                  <a:pt x="49911" y="14386"/>
                </a:lnTo>
                <a:lnTo>
                  <a:pt x="57591" y="15361"/>
                </a:lnTo>
                <a:lnTo>
                  <a:pt x="64312" y="19202"/>
                </a:lnTo>
                <a:lnTo>
                  <a:pt x="70073" y="23042"/>
                </a:lnTo>
                <a:lnTo>
                  <a:pt x="76794" y="27828"/>
                </a:lnTo>
                <a:lnTo>
                  <a:pt x="80634" y="31668"/>
                </a:lnTo>
                <a:lnTo>
                  <a:pt x="83515" y="36469"/>
                </a:lnTo>
                <a:lnTo>
                  <a:pt x="85435" y="41269"/>
                </a:lnTo>
                <a:lnTo>
                  <a:pt x="87355" y="47030"/>
                </a:lnTo>
                <a:lnTo>
                  <a:pt x="87355" y="51831"/>
                </a:lnTo>
                <a:lnTo>
                  <a:pt x="89275" y="51831"/>
                </a:lnTo>
                <a:lnTo>
                  <a:pt x="89275" y="40309"/>
                </a:lnTo>
                <a:lnTo>
                  <a:pt x="87355" y="32628"/>
                </a:lnTo>
                <a:lnTo>
                  <a:pt x="82555" y="25907"/>
                </a:lnTo>
                <a:lnTo>
                  <a:pt x="81226" y="23908"/>
                </a:lnTo>
                <a:lnTo>
                  <a:pt x="72629" y="143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" name="object 199"/>
          <p:cNvSpPr/>
          <p:nvPr/>
        </p:nvSpPr>
        <p:spPr>
          <a:xfrm>
            <a:off x="1858746" y="4084441"/>
            <a:ext cx="39349" cy="17282"/>
          </a:xfrm>
          <a:custGeom>
            <a:avLst/>
            <a:gdLst/>
            <a:ahLst/>
            <a:cxnLst/>
            <a:rect l="l" t="t" r="r" b="b"/>
            <a:pathLst>
              <a:path w="39349" h="17282">
                <a:moveTo>
                  <a:pt x="39349" y="10561"/>
                </a:moveTo>
                <a:lnTo>
                  <a:pt x="34549" y="0"/>
                </a:lnTo>
                <a:lnTo>
                  <a:pt x="29763" y="3840"/>
                </a:lnTo>
                <a:lnTo>
                  <a:pt x="23042" y="5760"/>
                </a:lnTo>
                <a:lnTo>
                  <a:pt x="7680" y="5760"/>
                </a:lnTo>
                <a:lnTo>
                  <a:pt x="1920" y="4800"/>
                </a:lnTo>
                <a:lnTo>
                  <a:pt x="0" y="10561"/>
                </a:lnTo>
                <a:lnTo>
                  <a:pt x="6705" y="15361"/>
                </a:lnTo>
                <a:lnTo>
                  <a:pt x="13426" y="17282"/>
                </a:lnTo>
                <a:lnTo>
                  <a:pt x="27828" y="17282"/>
                </a:lnTo>
                <a:lnTo>
                  <a:pt x="34549" y="15361"/>
                </a:lnTo>
                <a:lnTo>
                  <a:pt x="39349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" name="object 200"/>
          <p:cNvSpPr/>
          <p:nvPr/>
        </p:nvSpPr>
        <p:spPr>
          <a:xfrm>
            <a:off x="1852025" y="3987485"/>
            <a:ext cx="10561" cy="18242"/>
          </a:xfrm>
          <a:custGeom>
            <a:avLst/>
            <a:gdLst/>
            <a:ahLst/>
            <a:cxnLst/>
            <a:rect l="l" t="t" r="r" b="b"/>
            <a:pathLst>
              <a:path w="10561" h="18242">
                <a:moveTo>
                  <a:pt x="0" y="18242"/>
                </a:moveTo>
                <a:lnTo>
                  <a:pt x="960" y="14401"/>
                </a:lnTo>
                <a:lnTo>
                  <a:pt x="3840" y="12481"/>
                </a:lnTo>
                <a:lnTo>
                  <a:pt x="6720" y="9601"/>
                </a:lnTo>
                <a:lnTo>
                  <a:pt x="10561" y="0"/>
                </a:lnTo>
                <a:lnTo>
                  <a:pt x="5760" y="1920"/>
                </a:lnTo>
                <a:lnTo>
                  <a:pt x="1920" y="5760"/>
                </a:lnTo>
                <a:lnTo>
                  <a:pt x="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" name="object 201"/>
          <p:cNvSpPr/>
          <p:nvPr/>
        </p:nvSpPr>
        <p:spPr>
          <a:xfrm>
            <a:off x="1848185" y="3985564"/>
            <a:ext cx="68153" cy="48966"/>
          </a:xfrm>
          <a:custGeom>
            <a:avLst/>
            <a:gdLst/>
            <a:ahLst/>
            <a:cxnLst/>
            <a:rect l="l" t="t" r="r" b="b"/>
            <a:pathLst>
              <a:path w="68153" h="48966">
                <a:moveTo>
                  <a:pt x="3840" y="28803"/>
                </a:moveTo>
                <a:lnTo>
                  <a:pt x="3840" y="20162"/>
                </a:lnTo>
                <a:lnTo>
                  <a:pt x="5760" y="7680"/>
                </a:lnTo>
                <a:lnTo>
                  <a:pt x="1920" y="12481"/>
                </a:lnTo>
                <a:lnTo>
                  <a:pt x="0" y="17282"/>
                </a:lnTo>
                <a:lnTo>
                  <a:pt x="0" y="31683"/>
                </a:lnTo>
                <a:lnTo>
                  <a:pt x="1920" y="37444"/>
                </a:lnTo>
                <a:lnTo>
                  <a:pt x="6720" y="41285"/>
                </a:lnTo>
                <a:lnTo>
                  <a:pt x="10561" y="46085"/>
                </a:lnTo>
                <a:lnTo>
                  <a:pt x="15361" y="48005"/>
                </a:lnTo>
                <a:lnTo>
                  <a:pt x="23987" y="48005"/>
                </a:lnTo>
                <a:lnTo>
                  <a:pt x="27828" y="47045"/>
                </a:lnTo>
                <a:lnTo>
                  <a:pt x="30723" y="45125"/>
                </a:lnTo>
                <a:lnTo>
                  <a:pt x="34549" y="43205"/>
                </a:lnTo>
                <a:lnTo>
                  <a:pt x="39349" y="38404"/>
                </a:lnTo>
                <a:lnTo>
                  <a:pt x="44165" y="31683"/>
                </a:lnTo>
                <a:lnTo>
                  <a:pt x="48950" y="38404"/>
                </a:lnTo>
                <a:lnTo>
                  <a:pt x="52791" y="42245"/>
                </a:lnTo>
                <a:lnTo>
                  <a:pt x="56631" y="45125"/>
                </a:lnTo>
                <a:lnTo>
                  <a:pt x="60472" y="48005"/>
                </a:lnTo>
                <a:lnTo>
                  <a:pt x="64312" y="48966"/>
                </a:lnTo>
                <a:lnTo>
                  <a:pt x="68153" y="39364"/>
                </a:lnTo>
                <a:lnTo>
                  <a:pt x="63352" y="39364"/>
                </a:lnTo>
                <a:lnTo>
                  <a:pt x="60472" y="38404"/>
                </a:lnTo>
                <a:lnTo>
                  <a:pt x="56631" y="36484"/>
                </a:lnTo>
                <a:lnTo>
                  <a:pt x="52791" y="35524"/>
                </a:lnTo>
                <a:lnTo>
                  <a:pt x="49911" y="32644"/>
                </a:lnTo>
                <a:lnTo>
                  <a:pt x="47030" y="28803"/>
                </a:lnTo>
                <a:lnTo>
                  <a:pt x="53751" y="20162"/>
                </a:lnTo>
                <a:lnTo>
                  <a:pt x="60472" y="14401"/>
                </a:lnTo>
                <a:lnTo>
                  <a:pt x="64312" y="10561"/>
                </a:lnTo>
                <a:lnTo>
                  <a:pt x="62392" y="0"/>
                </a:lnTo>
                <a:lnTo>
                  <a:pt x="58552" y="960"/>
                </a:lnTo>
                <a:lnTo>
                  <a:pt x="53751" y="4800"/>
                </a:lnTo>
                <a:lnTo>
                  <a:pt x="50871" y="6720"/>
                </a:lnTo>
                <a:lnTo>
                  <a:pt x="46070" y="11521"/>
                </a:lnTo>
                <a:lnTo>
                  <a:pt x="40325" y="19202"/>
                </a:lnTo>
                <a:lnTo>
                  <a:pt x="35509" y="12481"/>
                </a:lnTo>
                <a:lnTo>
                  <a:pt x="31668" y="7680"/>
                </a:lnTo>
                <a:lnTo>
                  <a:pt x="28788" y="4800"/>
                </a:lnTo>
                <a:lnTo>
                  <a:pt x="24947" y="2880"/>
                </a:lnTo>
                <a:lnTo>
                  <a:pt x="22082" y="1920"/>
                </a:lnTo>
                <a:lnTo>
                  <a:pt x="14401" y="1920"/>
                </a:lnTo>
                <a:lnTo>
                  <a:pt x="10561" y="11521"/>
                </a:lnTo>
                <a:lnTo>
                  <a:pt x="13441" y="10561"/>
                </a:lnTo>
                <a:lnTo>
                  <a:pt x="21107" y="10561"/>
                </a:lnTo>
                <a:lnTo>
                  <a:pt x="23987" y="11521"/>
                </a:lnTo>
                <a:lnTo>
                  <a:pt x="26883" y="12481"/>
                </a:lnTo>
                <a:lnTo>
                  <a:pt x="29763" y="14401"/>
                </a:lnTo>
                <a:lnTo>
                  <a:pt x="33604" y="17282"/>
                </a:lnTo>
                <a:lnTo>
                  <a:pt x="37444" y="22082"/>
                </a:lnTo>
                <a:lnTo>
                  <a:pt x="28788" y="32644"/>
                </a:lnTo>
                <a:lnTo>
                  <a:pt x="26883" y="34564"/>
                </a:lnTo>
                <a:lnTo>
                  <a:pt x="24947" y="36484"/>
                </a:lnTo>
                <a:lnTo>
                  <a:pt x="23042" y="37444"/>
                </a:lnTo>
                <a:lnTo>
                  <a:pt x="21107" y="38404"/>
                </a:lnTo>
                <a:lnTo>
                  <a:pt x="18242" y="39364"/>
                </a:lnTo>
                <a:lnTo>
                  <a:pt x="13441" y="39364"/>
                </a:lnTo>
                <a:lnTo>
                  <a:pt x="10561" y="37444"/>
                </a:lnTo>
                <a:lnTo>
                  <a:pt x="7680" y="34564"/>
                </a:lnTo>
                <a:lnTo>
                  <a:pt x="4800" y="32644"/>
                </a:lnTo>
                <a:lnTo>
                  <a:pt x="3840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" name="object 202"/>
          <p:cNvSpPr/>
          <p:nvPr/>
        </p:nvSpPr>
        <p:spPr>
          <a:xfrm>
            <a:off x="1910577" y="3985564"/>
            <a:ext cx="26883" cy="48966"/>
          </a:xfrm>
          <a:custGeom>
            <a:avLst/>
            <a:gdLst/>
            <a:ahLst/>
            <a:cxnLst/>
            <a:rect l="l" t="t" r="r" b="b"/>
            <a:pathLst>
              <a:path w="26883" h="48966">
                <a:moveTo>
                  <a:pt x="1920" y="48966"/>
                </a:moveTo>
                <a:lnTo>
                  <a:pt x="10561" y="48966"/>
                </a:lnTo>
                <a:lnTo>
                  <a:pt x="15361" y="47045"/>
                </a:lnTo>
                <a:lnTo>
                  <a:pt x="19202" y="43205"/>
                </a:lnTo>
                <a:lnTo>
                  <a:pt x="24003" y="39364"/>
                </a:lnTo>
                <a:lnTo>
                  <a:pt x="26883" y="32644"/>
                </a:lnTo>
                <a:lnTo>
                  <a:pt x="26883" y="17282"/>
                </a:lnTo>
                <a:lnTo>
                  <a:pt x="24963" y="11521"/>
                </a:lnTo>
                <a:lnTo>
                  <a:pt x="20162" y="6720"/>
                </a:lnTo>
                <a:lnTo>
                  <a:pt x="16322" y="1920"/>
                </a:lnTo>
                <a:lnTo>
                  <a:pt x="10561" y="0"/>
                </a:lnTo>
                <a:lnTo>
                  <a:pt x="0" y="0"/>
                </a:lnTo>
                <a:lnTo>
                  <a:pt x="1920" y="10561"/>
                </a:lnTo>
                <a:lnTo>
                  <a:pt x="4800" y="9601"/>
                </a:lnTo>
                <a:lnTo>
                  <a:pt x="6720" y="8641"/>
                </a:lnTo>
                <a:lnTo>
                  <a:pt x="13441" y="8641"/>
                </a:lnTo>
                <a:lnTo>
                  <a:pt x="17282" y="9601"/>
                </a:lnTo>
                <a:lnTo>
                  <a:pt x="19202" y="12481"/>
                </a:lnTo>
                <a:lnTo>
                  <a:pt x="22082" y="15361"/>
                </a:lnTo>
                <a:lnTo>
                  <a:pt x="23042" y="19202"/>
                </a:lnTo>
                <a:lnTo>
                  <a:pt x="23042" y="27843"/>
                </a:lnTo>
                <a:lnTo>
                  <a:pt x="22082" y="31683"/>
                </a:lnTo>
                <a:lnTo>
                  <a:pt x="18242" y="34564"/>
                </a:lnTo>
                <a:lnTo>
                  <a:pt x="15361" y="37444"/>
                </a:lnTo>
                <a:lnTo>
                  <a:pt x="10561" y="39364"/>
                </a:lnTo>
                <a:lnTo>
                  <a:pt x="5760" y="39364"/>
                </a:lnTo>
                <a:lnTo>
                  <a:pt x="1920" y="489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" name="object 203"/>
          <p:cNvSpPr/>
          <p:nvPr/>
        </p:nvSpPr>
        <p:spPr>
          <a:xfrm>
            <a:off x="1848185" y="3919331"/>
            <a:ext cx="89275" cy="51831"/>
          </a:xfrm>
          <a:custGeom>
            <a:avLst/>
            <a:gdLst/>
            <a:ahLst/>
            <a:cxnLst/>
            <a:rect l="l" t="t" r="r" b="b"/>
            <a:pathLst>
              <a:path w="89275" h="51831">
                <a:moveTo>
                  <a:pt x="72629" y="14397"/>
                </a:moveTo>
                <a:lnTo>
                  <a:pt x="62392" y="6720"/>
                </a:lnTo>
                <a:lnTo>
                  <a:pt x="60230" y="5579"/>
                </a:lnTo>
                <a:lnTo>
                  <a:pt x="48197" y="1302"/>
                </a:lnTo>
                <a:lnTo>
                  <a:pt x="35509" y="0"/>
                </a:lnTo>
                <a:lnTo>
                  <a:pt x="32396" y="86"/>
                </a:lnTo>
                <a:lnTo>
                  <a:pt x="19674" y="2614"/>
                </a:lnTo>
                <a:lnTo>
                  <a:pt x="8641" y="8641"/>
                </a:lnTo>
                <a:lnTo>
                  <a:pt x="2880" y="13441"/>
                </a:lnTo>
                <a:lnTo>
                  <a:pt x="0" y="20162"/>
                </a:lnTo>
                <a:lnTo>
                  <a:pt x="0" y="35524"/>
                </a:lnTo>
                <a:lnTo>
                  <a:pt x="3840" y="42245"/>
                </a:lnTo>
                <a:lnTo>
                  <a:pt x="10561" y="47045"/>
                </a:lnTo>
                <a:lnTo>
                  <a:pt x="12481" y="41269"/>
                </a:lnTo>
                <a:lnTo>
                  <a:pt x="9601" y="38404"/>
                </a:lnTo>
                <a:lnTo>
                  <a:pt x="5760" y="35524"/>
                </a:lnTo>
                <a:lnTo>
                  <a:pt x="4800" y="31683"/>
                </a:lnTo>
                <a:lnTo>
                  <a:pt x="4800" y="24963"/>
                </a:lnTo>
                <a:lnTo>
                  <a:pt x="5760" y="22082"/>
                </a:lnTo>
                <a:lnTo>
                  <a:pt x="8641" y="19202"/>
                </a:lnTo>
                <a:lnTo>
                  <a:pt x="10561" y="17282"/>
                </a:lnTo>
                <a:lnTo>
                  <a:pt x="14401" y="15361"/>
                </a:lnTo>
                <a:lnTo>
                  <a:pt x="19202" y="13441"/>
                </a:lnTo>
                <a:lnTo>
                  <a:pt x="23987" y="12481"/>
                </a:lnTo>
                <a:lnTo>
                  <a:pt x="27828" y="11521"/>
                </a:lnTo>
                <a:lnTo>
                  <a:pt x="40325" y="11521"/>
                </a:lnTo>
                <a:lnTo>
                  <a:pt x="45110" y="12481"/>
                </a:lnTo>
                <a:lnTo>
                  <a:pt x="47030" y="14401"/>
                </a:lnTo>
                <a:lnTo>
                  <a:pt x="48950" y="17282"/>
                </a:lnTo>
                <a:lnTo>
                  <a:pt x="48950" y="20162"/>
                </a:lnTo>
                <a:lnTo>
                  <a:pt x="49911" y="22082"/>
                </a:lnTo>
                <a:lnTo>
                  <a:pt x="50871" y="24963"/>
                </a:lnTo>
                <a:lnTo>
                  <a:pt x="50871" y="30723"/>
                </a:lnTo>
                <a:lnTo>
                  <a:pt x="48950" y="33604"/>
                </a:lnTo>
                <a:lnTo>
                  <a:pt x="45110" y="36484"/>
                </a:lnTo>
                <a:lnTo>
                  <a:pt x="49911" y="47045"/>
                </a:lnTo>
                <a:lnTo>
                  <a:pt x="53751" y="43205"/>
                </a:lnTo>
                <a:lnTo>
                  <a:pt x="56631" y="37429"/>
                </a:lnTo>
                <a:lnTo>
                  <a:pt x="56631" y="25923"/>
                </a:lnTo>
                <a:lnTo>
                  <a:pt x="54711" y="20162"/>
                </a:lnTo>
                <a:lnTo>
                  <a:pt x="49911" y="13441"/>
                </a:lnTo>
                <a:lnTo>
                  <a:pt x="57591" y="15361"/>
                </a:lnTo>
                <a:lnTo>
                  <a:pt x="64312" y="18242"/>
                </a:lnTo>
                <a:lnTo>
                  <a:pt x="70073" y="23042"/>
                </a:lnTo>
                <a:lnTo>
                  <a:pt x="76794" y="26868"/>
                </a:lnTo>
                <a:lnTo>
                  <a:pt x="80634" y="31683"/>
                </a:lnTo>
                <a:lnTo>
                  <a:pt x="83515" y="36484"/>
                </a:lnTo>
                <a:lnTo>
                  <a:pt x="85435" y="41269"/>
                </a:lnTo>
                <a:lnTo>
                  <a:pt x="87355" y="46085"/>
                </a:lnTo>
                <a:lnTo>
                  <a:pt x="87355" y="51831"/>
                </a:lnTo>
                <a:lnTo>
                  <a:pt x="89275" y="51831"/>
                </a:lnTo>
                <a:lnTo>
                  <a:pt x="89275" y="40325"/>
                </a:lnTo>
                <a:lnTo>
                  <a:pt x="87355" y="32644"/>
                </a:lnTo>
                <a:lnTo>
                  <a:pt x="82555" y="25923"/>
                </a:lnTo>
                <a:lnTo>
                  <a:pt x="81226" y="23923"/>
                </a:lnTo>
                <a:lnTo>
                  <a:pt x="72629" y="14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" name="object 204"/>
          <p:cNvSpPr/>
          <p:nvPr/>
        </p:nvSpPr>
        <p:spPr>
          <a:xfrm>
            <a:off x="1858746" y="3955816"/>
            <a:ext cx="39349" cy="17282"/>
          </a:xfrm>
          <a:custGeom>
            <a:avLst/>
            <a:gdLst/>
            <a:ahLst/>
            <a:cxnLst/>
            <a:rect l="l" t="t" r="r" b="b"/>
            <a:pathLst>
              <a:path w="39349" h="17282">
                <a:moveTo>
                  <a:pt x="39349" y="10561"/>
                </a:moveTo>
                <a:lnTo>
                  <a:pt x="34549" y="0"/>
                </a:lnTo>
                <a:lnTo>
                  <a:pt x="29763" y="3840"/>
                </a:lnTo>
                <a:lnTo>
                  <a:pt x="23042" y="5760"/>
                </a:lnTo>
                <a:lnTo>
                  <a:pt x="7680" y="5760"/>
                </a:lnTo>
                <a:lnTo>
                  <a:pt x="1920" y="4785"/>
                </a:lnTo>
                <a:lnTo>
                  <a:pt x="0" y="10561"/>
                </a:lnTo>
                <a:lnTo>
                  <a:pt x="6705" y="14386"/>
                </a:lnTo>
                <a:lnTo>
                  <a:pt x="13426" y="17282"/>
                </a:lnTo>
                <a:lnTo>
                  <a:pt x="27828" y="17282"/>
                </a:lnTo>
                <a:lnTo>
                  <a:pt x="34549" y="14386"/>
                </a:lnTo>
                <a:lnTo>
                  <a:pt x="39349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" name="object 205"/>
          <p:cNvSpPr/>
          <p:nvPr/>
        </p:nvSpPr>
        <p:spPr>
          <a:xfrm>
            <a:off x="1980651" y="4122846"/>
            <a:ext cx="87355" cy="33588"/>
          </a:xfrm>
          <a:custGeom>
            <a:avLst/>
            <a:gdLst/>
            <a:ahLst/>
            <a:cxnLst/>
            <a:rect l="l" t="t" r="r" b="b"/>
            <a:pathLst>
              <a:path w="87355" h="33588">
                <a:moveTo>
                  <a:pt x="11521" y="22082"/>
                </a:moveTo>
                <a:lnTo>
                  <a:pt x="12481" y="22082"/>
                </a:lnTo>
                <a:lnTo>
                  <a:pt x="14401" y="21122"/>
                </a:lnTo>
                <a:lnTo>
                  <a:pt x="81610" y="21122"/>
                </a:lnTo>
                <a:lnTo>
                  <a:pt x="82570" y="22082"/>
                </a:lnTo>
                <a:lnTo>
                  <a:pt x="83530" y="23042"/>
                </a:lnTo>
                <a:lnTo>
                  <a:pt x="84475" y="24002"/>
                </a:lnTo>
                <a:lnTo>
                  <a:pt x="84475" y="24963"/>
                </a:lnTo>
                <a:lnTo>
                  <a:pt x="85450" y="27843"/>
                </a:lnTo>
                <a:lnTo>
                  <a:pt x="85450" y="31683"/>
                </a:lnTo>
                <a:lnTo>
                  <a:pt x="87355" y="31683"/>
                </a:lnTo>
                <a:lnTo>
                  <a:pt x="87355" y="0"/>
                </a:lnTo>
                <a:lnTo>
                  <a:pt x="85450" y="0"/>
                </a:lnTo>
                <a:lnTo>
                  <a:pt x="85450" y="3840"/>
                </a:lnTo>
                <a:lnTo>
                  <a:pt x="84475" y="5760"/>
                </a:lnTo>
                <a:lnTo>
                  <a:pt x="84475" y="7680"/>
                </a:lnTo>
                <a:lnTo>
                  <a:pt x="83530" y="8641"/>
                </a:lnTo>
                <a:lnTo>
                  <a:pt x="82570" y="9601"/>
                </a:lnTo>
                <a:lnTo>
                  <a:pt x="81610" y="9601"/>
                </a:lnTo>
                <a:lnTo>
                  <a:pt x="80634" y="10561"/>
                </a:lnTo>
                <a:lnTo>
                  <a:pt x="0" y="10561"/>
                </a:lnTo>
                <a:lnTo>
                  <a:pt x="0" y="12481"/>
                </a:lnTo>
                <a:lnTo>
                  <a:pt x="10561" y="33588"/>
                </a:lnTo>
                <a:lnTo>
                  <a:pt x="12481" y="32644"/>
                </a:lnTo>
                <a:lnTo>
                  <a:pt x="10561" y="29748"/>
                </a:lnTo>
                <a:lnTo>
                  <a:pt x="10561" y="24002"/>
                </a:lnTo>
                <a:lnTo>
                  <a:pt x="11521" y="23042"/>
                </a:lnTo>
                <a:lnTo>
                  <a:pt x="11521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" name="object 206"/>
          <p:cNvSpPr/>
          <p:nvPr/>
        </p:nvSpPr>
        <p:spPr>
          <a:xfrm>
            <a:off x="1980651" y="4047972"/>
            <a:ext cx="89291" cy="51831"/>
          </a:xfrm>
          <a:custGeom>
            <a:avLst/>
            <a:gdLst/>
            <a:ahLst/>
            <a:cxnLst/>
            <a:rect l="l" t="t" r="r" b="b"/>
            <a:pathLst>
              <a:path w="89291" h="51831">
                <a:moveTo>
                  <a:pt x="3840" y="42230"/>
                </a:moveTo>
                <a:lnTo>
                  <a:pt x="3840" y="24947"/>
                </a:lnTo>
                <a:lnTo>
                  <a:pt x="5775" y="22067"/>
                </a:lnTo>
                <a:lnTo>
                  <a:pt x="7680" y="20147"/>
                </a:lnTo>
                <a:lnTo>
                  <a:pt x="10561" y="17266"/>
                </a:lnTo>
                <a:lnTo>
                  <a:pt x="14401" y="15361"/>
                </a:lnTo>
                <a:lnTo>
                  <a:pt x="19202" y="13426"/>
                </a:lnTo>
                <a:lnTo>
                  <a:pt x="24002" y="12481"/>
                </a:lnTo>
                <a:lnTo>
                  <a:pt x="27843" y="11521"/>
                </a:lnTo>
                <a:lnTo>
                  <a:pt x="35524" y="11521"/>
                </a:lnTo>
                <a:lnTo>
                  <a:pt x="39364" y="12481"/>
                </a:lnTo>
                <a:lnTo>
                  <a:pt x="45125" y="13426"/>
                </a:lnTo>
                <a:lnTo>
                  <a:pt x="47045" y="15361"/>
                </a:lnTo>
                <a:lnTo>
                  <a:pt x="48006" y="17266"/>
                </a:lnTo>
                <a:lnTo>
                  <a:pt x="48966" y="20147"/>
                </a:lnTo>
                <a:lnTo>
                  <a:pt x="49926" y="23042"/>
                </a:lnTo>
                <a:lnTo>
                  <a:pt x="50886" y="24947"/>
                </a:lnTo>
                <a:lnTo>
                  <a:pt x="50886" y="30708"/>
                </a:lnTo>
                <a:lnTo>
                  <a:pt x="48966" y="34549"/>
                </a:lnTo>
                <a:lnTo>
                  <a:pt x="48966" y="47030"/>
                </a:lnTo>
                <a:lnTo>
                  <a:pt x="53766" y="43190"/>
                </a:lnTo>
                <a:lnTo>
                  <a:pt x="56647" y="37429"/>
                </a:lnTo>
                <a:lnTo>
                  <a:pt x="56647" y="26883"/>
                </a:lnTo>
                <a:lnTo>
                  <a:pt x="53766" y="20147"/>
                </a:lnTo>
                <a:lnTo>
                  <a:pt x="49926" y="14386"/>
                </a:lnTo>
                <a:lnTo>
                  <a:pt x="57607" y="15361"/>
                </a:lnTo>
                <a:lnTo>
                  <a:pt x="64328" y="19202"/>
                </a:lnTo>
                <a:lnTo>
                  <a:pt x="70088" y="23042"/>
                </a:lnTo>
                <a:lnTo>
                  <a:pt x="76809" y="27828"/>
                </a:lnTo>
                <a:lnTo>
                  <a:pt x="80634" y="31668"/>
                </a:lnTo>
                <a:lnTo>
                  <a:pt x="83530" y="36469"/>
                </a:lnTo>
                <a:lnTo>
                  <a:pt x="85450" y="41269"/>
                </a:lnTo>
                <a:lnTo>
                  <a:pt x="86410" y="47030"/>
                </a:lnTo>
                <a:lnTo>
                  <a:pt x="87355" y="51831"/>
                </a:lnTo>
                <a:lnTo>
                  <a:pt x="89291" y="51831"/>
                </a:lnTo>
                <a:lnTo>
                  <a:pt x="89291" y="40309"/>
                </a:lnTo>
                <a:lnTo>
                  <a:pt x="87355" y="32628"/>
                </a:lnTo>
                <a:lnTo>
                  <a:pt x="82570" y="25907"/>
                </a:lnTo>
                <a:lnTo>
                  <a:pt x="72318" y="14388"/>
                </a:lnTo>
                <a:lnTo>
                  <a:pt x="62407" y="6705"/>
                </a:lnTo>
                <a:lnTo>
                  <a:pt x="48214" y="1301"/>
                </a:lnTo>
                <a:lnTo>
                  <a:pt x="35524" y="0"/>
                </a:lnTo>
                <a:lnTo>
                  <a:pt x="32397" y="87"/>
                </a:lnTo>
                <a:lnTo>
                  <a:pt x="19674" y="2616"/>
                </a:lnTo>
                <a:lnTo>
                  <a:pt x="8641" y="8641"/>
                </a:lnTo>
                <a:lnTo>
                  <a:pt x="2895" y="14386"/>
                </a:lnTo>
                <a:lnTo>
                  <a:pt x="0" y="20147"/>
                </a:lnTo>
                <a:lnTo>
                  <a:pt x="0" y="35509"/>
                </a:lnTo>
                <a:lnTo>
                  <a:pt x="3840" y="422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" name="object 207"/>
          <p:cNvSpPr/>
          <p:nvPr/>
        </p:nvSpPr>
        <p:spPr>
          <a:xfrm>
            <a:off x="1984491" y="4080601"/>
            <a:ext cx="45125" cy="21122"/>
          </a:xfrm>
          <a:custGeom>
            <a:avLst/>
            <a:gdLst/>
            <a:ahLst/>
            <a:cxnLst/>
            <a:rect l="l" t="t" r="r" b="b"/>
            <a:pathLst>
              <a:path w="45125" h="21122">
                <a:moveTo>
                  <a:pt x="5775" y="5760"/>
                </a:moveTo>
                <a:lnTo>
                  <a:pt x="1935" y="2880"/>
                </a:lnTo>
                <a:lnTo>
                  <a:pt x="0" y="0"/>
                </a:lnTo>
                <a:lnTo>
                  <a:pt x="0" y="9601"/>
                </a:lnTo>
                <a:lnTo>
                  <a:pt x="6720" y="14401"/>
                </a:lnTo>
                <a:lnTo>
                  <a:pt x="12481" y="19202"/>
                </a:lnTo>
                <a:lnTo>
                  <a:pt x="19202" y="21122"/>
                </a:lnTo>
                <a:lnTo>
                  <a:pt x="34564" y="21122"/>
                </a:lnTo>
                <a:lnTo>
                  <a:pt x="41285" y="19202"/>
                </a:lnTo>
                <a:lnTo>
                  <a:pt x="45125" y="14401"/>
                </a:lnTo>
                <a:lnTo>
                  <a:pt x="45125" y="1920"/>
                </a:lnTo>
                <a:lnTo>
                  <a:pt x="41285" y="3840"/>
                </a:lnTo>
                <a:lnTo>
                  <a:pt x="36484" y="7680"/>
                </a:lnTo>
                <a:lnTo>
                  <a:pt x="29763" y="9601"/>
                </a:lnTo>
                <a:lnTo>
                  <a:pt x="13441" y="9601"/>
                </a:lnTo>
                <a:lnTo>
                  <a:pt x="8641" y="8641"/>
                </a:lnTo>
                <a:lnTo>
                  <a:pt x="5775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" name="object 208"/>
          <p:cNvSpPr/>
          <p:nvPr/>
        </p:nvSpPr>
        <p:spPr>
          <a:xfrm>
            <a:off x="1980651" y="3983644"/>
            <a:ext cx="89291" cy="51846"/>
          </a:xfrm>
          <a:custGeom>
            <a:avLst/>
            <a:gdLst/>
            <a:ahLst/>
            <a:cxnLst/>
            <a:rect l="l" t="t" r="r" b="b"/>
            <a:pathLst>
              <a:path w="89291" h="51846">
                <a:moveTo>
                  <a:pt x="3840" y="42245"/>
                </a:moveTo>
                <a:lnTo>
                  <a:pt x="3840" y="24963"/>
                </a:lnTo>
                <a:lnTo>
                  <a:pt x="5775" y="22082"/>
                </a:lnTo>
                <a:lnTo>
                  <a:pt x="7680" y="20162"/>
                </a:lnTo>
                <a:lnTo>
                  <a:pt x="10561" y="17282"/>
                </a:lnTo>
                <a:lnTo>
                  <a:pt x="14401" y="15361"/>
                </a:lnTo>
                <a:lnTo>
                  <a:pt x="19202" y="13441"/>
                </a:lnTo>
                <a:lnTo>
                  <a:pt x="24002" y="12481"/>
                </a:lnTo>
                <a:lnTo>
                  <a:pt x="27843" y="11521"/>
                </a:lnTo>
                <a:lnTo>
                  <a:pt x="35524" y="11521"/>
                </a:lnTo>
                <a:lnTo>
                  <a:pt x="39364" y="12481"/>
                </a:lnTo>
                <a:lnTo>
                  <a:pt x="45125" y="12481"/>
                </a:lnTo>
                <a:lnTo>
                  <a:pt x="47045" y="14401"/>
                </a:lnTo>
                <a:lnTo>
                  <a:pt x="48006" y="17282"/>
                </a:lnTo>
                <a:lnTo>
                  <a:pt x="48966" y="20162"/>
                </a:lnTo>
                <a:lnTo>
                  <a:pt x="49926" y="22082"/>
                </a:lnTo>
                <a:lnTo>
                  <a:pt x="50886" y="24963"/>
                </a:lnTo>
                <a:lnTo>
                  <a:pt x="50886" y="30723"/>
                </a:lnTo>
                <a:lnTo>
                  <a:pt x="48966" y="34564"/>
                </a:lnTo>
                <a:lnTo>
                  <a:pt x="48966" y="47045"/>
                </a:lnTo>
                <a:lnTo>
                  <a:pt x="53766" y="43205"/>
                </a:lnTo>
                <a:lnTo>
                  <a:pt x="56647" y="37444"/>
                </a:lnTo>
                <a:lnTo>
                  <a:pt x="56647" y="25923"/>
                </a:lnTo>
                <a:lnTo>
                  <a:pt x="53766" y="20162"/>
                </a:lnTo>
                <a:lnTo>
                  <a:pt x="49926" y="13441"/>
                </a:lnTo>
                <a:lnTo>
                  <a:pt x="57607" y="15361"/>
                </a:lnTo>
                <a:lnTo>
                  <a:pt x="64328" y="18242"/>
                </a:lnTo>
                <a:lnTo>
                  <a:pt x="70088" y="23042"/>
                </a:lnTo>
                <a:lnTo>
                  <a:pt x="76809" y="27843"/>
                </a:lnTo>
                <a:lnTo>
                  <a:pt x="80634" y="31683"/>
                </a:lnTo>
                <a:lnTo>
                  <a:pt x="83530" y="36484"/>
                </a:lnTo>
                <a:lnTo>
                  <a:pt x="85450" y="41285"/>
                </a:lnTo>
                <a:lnTo>
                  <a:pt x="86410" y="46085"/>
                </a:lnTo>
                <a:lnTo>
                  <a:pt x="87355" y="51846"/>
                </a:lnTo>
                <a:lnTo>
                  <a:pt x="89291" y="51846"/>
                </a:lnTo>
                <a:lnTo>
                  <a:pt x="89291" y="40325"/>
                </a:lnTo>
                <a:lnTo>
                  <a:pt x="87355" y="32644"/>
                </a:lnTo>
                <a:lnTo>
                  <a:pt x="82570" y="25923"/>
                </a:lnTo>
                <a:lnTo>
                  <a:pt x="72318" y="14397"/>
                </a:lnTo>
                <a:lnTo>
                  <a:pt x="62407" y="6720"/>
                </a:lnTo>
                <a:lnTo>
                  <a:pt x="48212" y="1302"/>
                </a:lnTo>
                <a:lnTo>
                  <a:pt x="35524" y="0"/>
                </a:lnTo>
                <a:lnTo>
                  <a:pt x="32397" y="87"/>
                </a:lnTo>
                <a:lnTo>
                  <a:pt x="19674" y="2616"/>
                </a:lnTo>
                <a:lnTo>
                  <a:pt x="8641" y="8641"/>
                </a:lnTo>
                <a:lnTo>
                  <a:pt x="2895" y="14401"/>
                </a:lnTo>
                <a:lnTo>
                  <a:pt x="0" y="20162"/>
                </a:lnTo>
                <a:lnTo>
                  <a:pt x="0" y="35524"/>
                </a:lnTo>
                <a:lnTo>
                  <a:pt x="3840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" name="object 209"/>
          <p:cNvSpPr/>
          <p:nvPr/>
        </p:nvSpPr>
        <p:spPr>
          <a:xfrm>
            <a:off x="1984491" y="4015328"/>
            <a:ext cx="45125" cy="22082"/>
          </a:xfrm>
          <a:custGeom>
            <a:avLst/>
            <a:gdLst/>
            <a:ahLst/>
            <a:cxnLst/>
            <a:rect l="l" t="t" r="r" b="b"/>
            <a:pathLst>
              <a:path w="45125" h="22082">
                <a:moveTo>
                  <a:pt x="5775" y="6720"/>
                </a:moveTo>
                <a:lnTo>
                  <a:pt x="1935" y="3840"/>
                </a:lnTo>
                <a:lnTo>
                  <a:pt x="0" y="0"/>
                </a:lnTo>
                <a:lnTo>
                  <a:pt x="0" y="10561"/>
                </a:lnTo>
                <a:lnTo>
                  <a:pt x="6720" y="15361"/>
                </a:lnTo>
                <a:lnTo>
                  <a:pt x="12481" y="20162"/>
                </a:lnTo>
                <a:lnTo>
                  <a:pt x="19202" y="22082"/>
                </a:lnTo>
                <a:lnTo>
                  <a:pt x="34564" y="22082"/>
                </a:lnTo>
                <a:lnTo>
                  <a:pt x="41285" y="20162"/>
                </a:lnTo>
                <a:lnTo>
                  <a:pt x="45125" y="15361"/>
                </a:lnTo>
                <a:lnTo>
                  <a:pt x="45125" y="2880"/>
                </a:lnTo>
                <a:lnTo>
                  <a:pt x="41285" y="4800"/>
                </a:lnTo>
                <a:lnTo>
                  <a:pt x="36484" y="8641"/>
                </a:lnTo>
                <a:lnTo>
                  <a:pt x="29763" y="10561"/>
                </a:lnTo>
                <a:lnTo>
                  <a:pt x="13441" y="10561"/>
                </a:lnTo>
                <a:lnTo>
                  <a:pt x="8641" y="9601"/>
                </a:lnTo>
                <a:lnTo>
                  <a:pt x="5775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" name="object 210"/>
          <p:cNvSpPr/>
          <p:nvPr/>
        </p:nvSpPr>
        <p:spPr>
          <a:xfrm>
            <a:off x="1980651" y="3918371"/>
            <a:ext cx="89291" cy="54726"/>
          </a:xfrm>
          <a:custGeom>
            <a:avLst/>
            <a:gdLst/>
            <a:ahLst/>
            <a:cxnLst/>
            <a:rect l="l" t="t" r="r" b="b"/>
            <a:pathLst>
              <a:path w="89291" h="54726">
                <a:moveTo>
                  <a:pt x="84475" y="42230"/>
                </a:moveTo>
                <a:lnTo>
                  <a:pt x="89291" y="35524"/>
                </a:lnTo>
                <a:lnTo>
                  <a:pt x="89291" y="24002"/>
                </a:lnTo>
                <a:lnTo>
                  <a:pt x="87355" y="19202"/>
                </a:lnTo>
                <a:lnTo>
                  <a:pt x="84475" y="15361"/>
                </a:lnTo>
                <a:lnTo>
                  <a:pt x="81610" y="10561"/>
                </a:lnTo>
                <a:lnTo>
                  <a:pt x="75849" y="6720"/>
                </a:lnTo>
                <a:lnTo>
                  <a:pt x="69128" y="3840"/>
                </a:lnTo>
                <a:lnTo>
                  <a:pt x="62407" y="960"/>
                </a:lnTo>
                <a:lnTo>
                  <a:pt x="53766" y="0"/>
                </a:lnTo>
                <a:lnTo>
                  <a:pt x="44165" y="0"/>
                </a:lnTo>
                <a:lnTo>
                  <a:pt x="33025" y="664"/>
                </a:lnTo>
                <a:lnTo>
                  <a:pt x="20410" y="3749"/>
                </a:lnTo>
                <a:lnTo>
                  <a:pt x="10561" y="9601"/>
                </a:lnTo>
                <a:lnTo>
                  <a:pt x="3840" y="14401"/>
                </a:lnTo>
                <a:lnTo>
                  <a:pt x="0" y="20162"/>
                </a:lnTo>
                <a:lnTo>
                  <a:pt x="0" y="30723"/>
                </a:lnTo>
                <a:lnTo>
                  <a:pt x="1935" y="34564"/>
                </a:lnTo>
                <a:lnTo>
                  <a:pt x="3840" y="38389"/>
                </a:lnTo>
                <a:lnTo>
                  <a:pt x="3840" y="24963"/>
                </a:lnTo>
                <a:lnTo>
                  <a:pt x="4800" y="23042"/>
                </a:lnTo>
                <a:lnTo>
                  <a:pt x="6720" y="21122"/>
                </a:lnTo>
                <a:lnTo>
                  <a:pt x="8641" y="18242"/>
                </a:lnTo>
                <a:lnTo>
                  <a:pt x="11521" y="16322"/>
                </a:lnTo>
                <a:lnTo>
                  <a:pt x="16322" y="15361"/>
                </a:lnTo>
                <a:lnTo>
                  <a:pt x="23042" y="13441"/>
                </a:lnTo>
                <a:lnTo>
                  <a:pt x="31683" y="11521"/>
                </a:lnTo>
                <a:lnTo>
                  <a:pt x="41285" y="11521"/>
                </a:lnTo>
                <a:lnTo>
                  <a:pt x="48169" y="11696"/>
                </a:lnTo>
                <a:lnTo>
                  <a:pt x="61455" y="13131"/>
                </a:lnTo>
                <a:lnTo>
                  <a:pt x="72008" y="15361"/>
                </a:lnTo>
                <a:lnTo>
                  <a:pt x="76809" y="16322"/>
                </a:lnTo>
                <a:lnTo>
                  <a:pt x="79689" y="18242"/>
                </a:lnTo>
                <a:lnTo>
                  <a:pt x="81610" y="20162"/>
                </a:lnTo>
                <a:lnTo>
                  <a:pt x="84475" y="23042"/>
                </a:lnTo>
                <a:lnTo>
                  <a:pt x="85450" y="24963"/>
                </a:lnTo>
                <a:lnTo>
                  <a:pt x="85450" y="32644"/>
                </a:lnTo>
                <a:lnTo>
                  <a:pt x="81610" y="35524"/>
                </a:lnTo>
                <a:lnTo>
                  <a:pt x="75849" y="38389"/>
                </a:lnTo>
                <a:lnTo>
                  <a:pt x="72857" y="39392"/>
                </a:lnTo>
                <a:lnTo>
                  <a:pt x="61051" y="41604"/>
                </a:lnTo>
                <a:lnTo>
                  <a:pt x="47045" y="42230"/>
                </a:lnTo>
                <a:lnTo>
                  <a:pt x="31683" y="42230"/>
                </a:lnTo>
                <a:lnTo>
                  <a:pt x="24963" y="41285"/>
                </a:lnTo>
                <a:lnTo>
                  <a:pt x="17282" y="39364"/>
                </a:lnTo>
                <a:lnTo>
                  <a:pt x="11521" y="37444"/>
                </a:lnTo>
                <a:lnTo>
                  <a:pt x="7680" y="34564"/>
                </a:lnTo>
                <a:lnTo>
                  <a:pt x="12481" y="48006"/>
                </a:lnTo>
                <a:lnTo>
                  <a:pt x="20162" y="50886"/>
                </a:lnTo>
                <a:lnTo>
                  <a:pt x="26883" y="53751"/>
                </a:lnTo>
                <a:lnTo>
                  <a:pt x="35524" y="54726"/>
                </a:lnTo>
                <a:lnTo>
                  <a:pt x="45125" y="54726"/>
                </a:lnTo>
                <a:lnTo>
                  <a:pt x="50760" y="54559"/>
                </a:lnTo>
                <a:lnTo>
                  <a:pt x="63531" y="52566"/>
                </a:lnTo>
                <a:lnTo>
                  <a:pt x="74889" y="48006"/>
                </a:lnTo>
                <a:lnTo>
                  <a:pt x="84475" y="422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" name="object 211"/>
          <p:cNvSpPr/>
          <p:nvPr/>
        </p:nvSpPr>
        <p:spPr>
          <a:xfrm>
            <a:off x="1984491" y="3948135"/>
            <a:ext cx="8641" cy="18242"/>
          </a:xfrm>
          <a:custGeom>
            <a:avLst/>
            <a:gdLst/>
            <a:ahLst/>
            <a:cxnLst/>
            <a:rect l="l" t="t" r="r" b="b"/>
            <a:pathLst>
              <a:path w="8641" h="18242">
                <a:moveTo>
                  <a:pt x="3840" y="14401"/>
                </a:moveTo>
                <a:lnTo>
                  <a:pt x="8641" y="18242"/>
                </a:lnTo>
                <a:lnTo>
                  <a:pt x="3840" y="4800"/>
                </a:lnTo>
                <a:lnTo>
                  <a:pt x="1935" y="2880"/>
                </a:lnTo>
                <a:lnTo>
                  <a:pt x="0" y="0"/>
                </a:lnTo>
                <a:lnTo>
                  <a:pt x="0" y="8625"/>
                </a:lnTo>
                <a:lnTo>
                  <a:pt x="384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" name="object 212"/>
          <p:cNvSpPr/>
          <p:nvPr/>
        </p:nvSpPr>
        <p:spPr>
          <a:xfrm>
            <a:off x="2112172" y="4122846"/>
            <a:ext cx="87355" cy="33588"/>
          </a:xfrm>
          <a:custGeom>
            <a:avLst/>
            <a:gdLst/>
            <a:ahLst/>
            <a:cxnLst/>
            <a:rect l="l" t="t" r="r" b="b"/>
            <a:pathLst>
              <a:path w="87355" h="33588">
                <a:moveTo>
                  <a:pt x="13441" y="22082"/>
                </a:moveTo>
                <a:lnTo>
                  <a:pt x="14401" y="21122"/>
                </a:lnTo>
                <a:lnTo>
                  <a:pt x="81594" y="21122"/>
                </a:lnTo>
                <a:lnTo>
                  <a:pt x="82555" y="22082"/>
                </a:lnTo>
                <a:lnTo>
                  <a:pt x="83515" y="23042"/>
                </a:lnTo>
                <a:lnTo>
                  <a:pt x="84475" y="24002"/>
                </a:lnTo>
                <a:lnTo>
                  <a:pt x="85435" y="24963"/>
                </a:lnTo>
                <a:lnTo>
                  <a:pt x="85435" y="31683"/>
                </a:lnTo>
                <a:lnTo>
                  <a:pt x="87355" y="31683"/>
                </a:lnTo>
                <a:lnTo>
                  <a:pt x="87355" y="0"/>
                </a:lnTo>
                <a:lnTo>
                  <a:pt x="85435" y="0"/>
                </a:lnTo>
                <a:lnTo>
                  <a:pt x="85435" y="5760"/>
                </a:lnTo>
                <a:lnTo>
                  <a:pt x="84475" y="7680"/>
                </a:lnTo>
                <a:lnTo>
                  <a:pt x="83515" y="8641"/>
                </a:lnTo>
                <a:lnTo>
                  <a:pt x="82555" y="9601"/>
                </a:lnTo>
                <a:lnTo>
                  <a:pt x="81594" y="9601"/>
                </a:lnTo>
                <a:lnTo>
                  <a:pt x="80634" y="10561"/>
                </a:lnTo>
                <a:lnTo>
                  <a:pt x="0" y="10561"/>
                </a:lnTo>
                <a:lnTo>
                  <a:pt x="0" y="12481"/>
                </a:lnTo>
                <a:lnTo>
                  <a:pt x="10561" y="33588"/>
                </a:lnTo>
                <a:lnTo>
                  <a:pt x="12481" y="32644"/>
                </a:lnTo>
                <a:lnTo>
                  <a:pt x="11521" y="29748"/>
                </a:lnTo>
                <a:lnTo>
                  <a:pt x="10561" y="26883"/>
                </a:lnTo>
                <a:lnTo>
                  <a:pt x="10561" y="24002"/>
                </a:lnTo>
                <a:lnTo>
                  <a:pt x="11521" y="23042"/>
                </a:lnTo>
                <a:lnTo>
                  <a:pt x="12481" y="22082"/>
                </a:lnTo>
                <a:lnTo>
                  <a:pt x="13441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" name="object 213"/>
          <p:cNvSpPr/>
          <p:nvPr/>
        </p:nvSpPr>
        <p:spPr>
          <a:xfrm>
            <a:off x="2112172" y="4047972"/>
            <a:ext cx="89275" cy="51831"/>
          </a:xfrm>
          <a:custGeom>
            <a:avLst/>
            <a:gdLst/>
            <a:ahLst/>
            <a:cxnLst/>
            <a:rect l="l" t="t" r="r" b="b"/>
            <a:pathLst>
              <a:path w="89275" h="51831">
                <a:moveTo>
                  <a:pt x="73024" y="14391"/>
                </a:moveTo>
                <a:lnTo>
                  <a:pt x="62407" y="6705"/>
                </a:lnTo>
                <a:lnTo>
                  <a:pt x="60245" y="5569"/>
                </a:lnTo>
                <a:lnTo>
                  <a:pt x="48209" y="1301"/>
                </a:lnTo>
                <a:lnTo>
                  <a:pt x="35524" y="0"/>
                </a:lnTo>
                <a:lnTo>
                  <a:pt x="33320" y="42"/>
                </a:lnTo>
                <a:lnTo>
                  <a:pt x="20216" y="2475"/>
                </a:lnTo>
                <a:lnTo>
                  <a:pt x="9601" y="8641"/>
                </a:lnTo>
                <a:lnTo>
                  <a:pt x="2880" y="14386"/>
                </a:lnTo>
                <a:lnTo>
                  <a:pt x="0" y="20147"/>
                </a:lnTo>
                <a:lnTo>
                  <a:pt x="0" y="35509"/>
                </a:lnTo>
                <a:lnTo>
                  <a:pt x="3840" y="42230"/>
                </a:lnTo>
                <a:lnTo>
                  <a:pt x="4800" y="32628"/>
                </a:lnTo>
                <a:lnTo>
                  <a:pt x="4800" y="24947"/>
                </a:lnTo>
                <a:lnTo>
                  <a:pt x="5760" y="22067"/>
                </a:lnTo>
                <a:lnTo>
                  <a:pt x="8641" y="20147"/>
                </a:lnTo>
                <a:lnTo>
                  <a:pt x="10561" y="17266"/>
                </a:lnTo>
                <a:lnTo>
                  <a:pt x="14401" y="15361"/>
                </a:lnTo>
                <a:lnTo>
                  <a:pt x="19202" y="13426"/>
                </a:lnTo>
                <a:lnTo>
                  <a:pt x="24002" y="12481"/>
                </a:lnTo>
                <a:lnTo>
                  <a:pt x="28803" y="11521"/>
                </a:lnTo>
                <a:lnTo>
                  <a:pt x="35524" y="11521"/>
                </a:lnTo>
                <a:lnTo>
                  <a:pt x="40325" y="12481"/>
                </a:lnTo>
                <a:lnTo>
                  <a:pt x="45125" y="13426"/>
                </a:lnTo>
                <a:lnTo>
                  <a:pt x="47030" y="15361"/>
                </a:lnTo>
                <a:lnTo>
                  <a:pt x="48966" y="17266"/>
                </a:lnTo>
                <a:lnTo>
                  <a:pt x="49926" y="20147"/>
                </a:lnTo>
                <a:lnTo>
                  <a:pt x="50871" y="23042"/>
                </a:lnTo>
                <a:lnTo>
                  <a:pt x="50871" y="30708"/>
                </a:lnTo>
                <a:lnTo>
                  <a:pt x="49926" y="47030"/>
                </a:lnTo>
                <a:lnTo>
                  <a:pt x="54711" y="43190"/>
                </a:lnTo>
                <a:lnTo>
                  <a:pt x="56647" y="37429"/>
                </a:lnTo>
                <a:lnTo>
                  <a:pt x="56647" y="26883"/>
                </a:lnTo>
                <a:lnTo>
                  <a:pt x="54711" y="20147"/>
                </a:lnTo>
                <a:lnTo>
                  <a:pt x="49926" y="14386"/>
                </a:lnTo>
                <a:lnTo>
                  <a:pt x="57591" y="15361"/>
                </a:lnTo>
                <a:lnTo>
                  <a:pt x="64312" y="19202"/>
                </a:lnTo>
                <a:lnTo>
                  <a:pt x="70088" y="23042"/>
                </a:lnTo>
                <a:lnTo>
                  <a:pt x="76794" y="27828"/>
                </a:lnTo>
                <a:lnTo>
                  <a:pt x="80634" y="31668"/>
                </a:lnTo>
                <a:lnTo>
                  <a:pt x="83515" y="36469"/>
                </a:lnTo>
                <a:lnTo>
                  <a:pt x="85435" y="41269"/>
                </a:lnTo>
                <a:lnTo>
                  <a:pt x="87355" y="47030"/>
                </a:lnTo>
                <a:lnTo>
                  <a:pt x="87355" y="51831"/>
                </a:lnTo>
                <a:lnTo>
                  <a:pt x="89275" y="51831"/>
                </a:lnTo>
                <a:lnTo>
                  <a:pt x="89275" y="40309"/>
                </a:lnTo>
                <a:lnTo>
                  <a:pt x="87355" y="32628"/>
                </a:lnTo>
                <a:lnTo>
                  <a:pt x="82555" y="25907"/>
                </a:lnTo>
                <a:lnTo>
                  <a:pt x="81252" y="23917"/>
                </a:lnTo>
                <a:lnTo>
                  <a:pt x="73024" y="143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" name="object 214"/>
          <p:cNvSpPr/>
          <p:nvPr/>
        </p:nvSpPr>
        <p:spPr>
          <a:xfrm>
            <a:off x="2116013" y="4078681"/>
            <a:ext cx="47030" cy="23042"/>
          </a:xfrm>
          <a:custGeom>
            <a:avLst/>
            <a:gdLst/>
            <a:ahLst/>
            <a:cxnLst/>
            <a:rect l="l" t="t" r="r" b="b"/>
            <a:pathLst>
              <a:path w="47030" h="23042">
                <a:moveTo>
                  <a:pt x="47030" y="0"/>
                </a:moveTo>
                <a:lnTo>
                  <a:pt x="45125" y="3840"/>
                </a:lnTo>
                <a:lnTo>
                  <a:pt x="41285" y="5760"/>
                </a:lnTo>
                <a:lnTo>
                  <a:pt x="36484" y="9601"/>
                </a:lnTo>
                <a:lnTo>
                  <a:pt x="29763" y="11521"/>
                </a:lnTo>
                <a:lnTo>
                  <a:pt x="14401" y="11521"/>
                </a:lnTo>
                <a:lnTo>
                  <a:pt x="8641" y="10561"/>
                </a:lnTo>
                <a:lnTo>
                  <a:pt x="5760" y="7680"/>
                </a:lnTo>
                <a:lnTo>
                  <a:pt x="1920" y="4800"/>
                </a:lnTo>
                <a:lnTo>
                  <a:pt x="960" y="1920"/>
                </a:lnTo>
                <a:lnTo>
                  <a:pt x="0" y="11521"/>
                </a:lnTo>
                <a:lnTo>
                  <a:pt x="7680" y="16322"/>
                </a:lnTo>
                <a:lnTo>
                  <a:pt x="13441" y="21122"/>
                </a:lnTo>
                <a:lnTo>
                  <a:pt x="20162" y="23042"/>
                </a:lnTo>
                <a:lnTo>
                  <a:pt x="34564" y="23042"/>
                </a:lnTo>
                <a:lnTo>
                  <a:pt x="41285" y="21122"/>
                </a:lnTo>
                <a:lnTo>
                  <a:pt x="46085" y="16322"/>
                </a:lnTo>
                <a:lnTo>
                  <a:pt x="4703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" name="object 215"/>
          <p:cNvSpPr/>
          <p:nvPr/>
        </p:nvSpPr>
        <p:spPr>
          <a:xfrm>
            <a:off x="2112172" y="3983644"/>
            <a:ext cx="89275" cy="51846"/>
          </a:xfrm>
          <a:custGeom>
            <a:avLst/>
            <a:gdLst/>
            <a:ahLst/>
            <a:cxnLst/>
            <a:rect l="l" t="t" r="r" b="b"/>
            <a:pathLst>
              <a:path w="89275" h="51846">
                <a:moveTo>
                  <a:pt x="73024" y="14400"/>
                </a:moveTo>
                <a:lnTo>
                  <a:pt x="62407" y="6720"/>
                </a:lnTo>
                <a:lnTo>
                  <a:pt x="60242" y="5579"/>
                </a:lnTo>
                <a:lnTo>
                  <a:pt x="48207" y="1302"/>
                </a:lnTo>
                <a:lnTo>
                  <a:pt x="35524" y="0"/>
                </a:lnTo>
                <a:lnTo>
                  <a:pt x="33320" y="42"/>
                </a:lnTo>
                <a:lnTo>
                  <a:pt x="20216" y="2475"/>
                </a:lnTo>
                <a:lnTo>
                  <a:pt x="9601" y="8641"/>
                </a:lnTo>
                <a:lnTo>
                  <a:pt x="2880" y="14401"/>
                </a:lnTo>
                <a:lnTo>
                  <a:pt x="0" y="20162"/>
                </a:lnTo>
                <a:lnTo>
                  <a:pt x="0" y="35524"/>
                </a:lnTo>
                <a:lnTo>
                  <a:pt x="3840" y="42245"/>
                </a:lnTo>
                <a:lnTo>
                  <a:pt x="4800" y="31683"/>
                </a:lnTo>
                <a:lnTo>
                  <a:pt x="4800" y="24963"/>
                </a:lnTo>
                <a:lnTo>
                  <a:pt x="5760" y="22082"/>
                </a:lnTo>
                <a:lnTo>
                  <a:pt x="8641" y="20162"/>
                </a:lnTo>
                <a:lnTo>
                  <a:pt x="10561" y="17282"/>
                </a:lnTo>
                <a:lnTo>
                  <a:pt x="14401" y="15361"/>
                </a:lnTo>
                <a:lnTo>
                  <a:pt x="19202" y="13441"/>
                </a:lnTo>
                <a:lnTo>
                  <a:pt x="24002" y="12481"/>
                </a:lnTo>
                <a:lnTo>
                  <a:pt x="28803" y="11521"/>
                </a:lnTo>
                <a:lnTo>
                  <a:pt x="35524" y="11521"/>
                </a:lnTo>
                <a:lnTo>
                  <a:pt x="40325" y="12481"/>
                </a:lnTo>
                <a:lnTo>
                  <a:pt x="45125" y="12481"/>
                </a:lnTo>
                <a:lnTo>
                  <a:pt x="47030" y="14401"/>
                </a:lnTo>
                <a:lnTo>
                  <a:pt x="48966" y="17282"/>
                </a:lnTo>
                <a:lnTo>
                  <a:pt x="49926" y="20162"/>
                </a:lnTo>
                <a:lnTo>
                  <a:pt x="50871" y="22082"/>
                </a:lnTo>
                <a:lnTo>
                  <a:pt x="50871" y="30723"/>
                </a:lnTo>
                <a:lnTo>
                  <a:pt x="49926" y="47045"/>
                </a:lnTo>
                <a:lnTo>
                  <a:pt x="54711" y="43205"/>
                </a:lnTo>
                <a:lnTo>
                  <a:pt x="56647" y="37444"/>
                </a:lnTo>
                <a:lnTo>
                  <a:pt x="56647" y="25923"/>
                </a:lnTo>
                <a:lnTo>
                  <a:pt x="54711" y="20162"/>
                </a:lnTo>
                <a:lnTo>
                  <a:pt x="49926" y="13441"/>
                </a:lnTo>
                <a:lnTo>
                  <a:pt x="57591" y="15361"/>
                </a:lnTo>
                <a:lnTo>
                  <a:pt x="64312" y="18242"/>
                </a:lnTo>
                <a:lnTo>
                  <a:pt x="70088" y="23042"/>
                </a:lnTo>
                <a:lnTo>
                  <a:pt x="76794" y="27843"/>
                </a:lnTo>
                <a:lnTo>
                  <a:pt x="80634" y="31683"/>
                </a:lnTo>
                <a:lnTo>
                  <a:pt x="83515" y="36484"/>
                </a:lnTo>
                <a:lnTo>
                  <a:pt x="85435" y="41285"/>
                </a:lnTo>
                <a:lnTo>
                  <a:pt x="87355" y="46085"/>
                </a:lnTo>
                <a:lnTo>
                  <a:pt x="87355" y="51846"/>
                </a:lnTo>
                <a:lnTo>
                  <a:pt x="89275" y="51846"/>
                </a:lnTo>
                <a:lnTo>
                  <a:pt x="89275" y="40325"/>
                </a:lnTo>
                <a:lnTo>
                  <a:pt x="87355" y="32644"/>
                </a:lnTo>
                <a:lnTo>
                  <a:pt x="82555" y="25923"/>
                </a:lnTo>
                <a:lnTo>
                  <a:pt x="81252" y="23932"/>
                </a:lnTo>
                <a:lnTo>
                  <a:pt x="73024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" name="object 216"/>
          <p:cNvSpPr/>
          <p:nvPr/>
        </p:nvSpPr>
        <p:spPr>
          <a:xfrm>
            <a:off x="2116013" y="4014368"/>
            <a:ext cx="47030" cy="23042"/>
          </a:xfrm>
          <a:custGeom>
            <a:avLst/>
            <a:gdLst/>
            <a:ahLst/>
            <a:cxnLst/>
            <a:rect l="l" t="t" r="r" b="b"/>
            <a:pathLst>
              <a:path w="47030" h="23042">
                <a:moveTo>
                  <a:pt x="47030" y="0"/>
                </a:moveTo>
                <a:lnTo>
                  <a:pt x="45125" y="3840"/>
                </a:lnTo>
                <a:lnTo>
                  <a:pt x="41285" y="5760"/>
                </a:lnTo>
                <a:lnTo>
                  <a:pt x="36484" y="9601"/>
                </a:lnTo>
                <a:lnTo>
                  <a:pt x="29763" y="11521"/>
                </a:lnTo>
                <a:lnTo>
                  <a:pt x="14401" y="11521"/>
                </a:lnTo>
                <a:lnTo>
                  <a:pt x="8641" y="10561"/>
                </a:lnTo>
                <a:lnTo>
                  <a:pt x="5760" y="7680"/>
                </a:lnTo>
                <a:lnTo>
                  <a:pt x="1920" y="4800"/>
                </a:lnTo>
                <a:lnTo>
                  <a:pt x="960" y="960"/>
                </a:lnTo>
                <a:lnTo>
                  <a:pt x="0" y="11521"/>
                </a:lnTo>
                <a:lnTo>
                  <a:pt x="7680" y="16322"/>
                </a:lnTo>
                <a:lnTo>
                  <a:pt x="13441" y="21122"/>
                </a:lnTo>
                <a:lnTo>
                  <a:pt x="20162" y="23042"/>
                </a:lnTo>
                <a:lnTo>
                  <a:pt x="34564" y="23042"/>
                </a:lnTo>
                <a:lnTo>
                  <a:pt x="41285" y="21122"/>
                </a:lnTo>
                <a:lnTo>
                  <a:pt x="46085" y="16322"/>
                </a:lnTo>
                <a:lnTo>
                  <a:pt x="4703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" name="object 217"/>
          <p:cNvSpPr/>
          <p:nvPr/>
        </p:nvSpPr>
        <p:spPr>
          <a:xfrm>
            <a:off x="2112172" y="3928932"/>
            <a:ext cx="87355" cy="33604"/>
          </a:xfrm>
          <a:custGeom>
            <a:avLst/>
            <a:gdLst/>
            <a:ahLst/>
            <a:cxnLst/>
            <a:rect l="l" t="t" r="r" b="b"/>
            <a:pathLst>
              <a:path w="87355" h="33604">
                <a:moveTo>
                  <a:pt x="16322" y="21122"/>
                </a:moveTo>
                <a:lnTo>
                  <a:pt x="77754" y="21122"/>
                </a:lnTo>
                <a:lnTo>
                  <a:pt x="80634" y="22082"/>
                </a:lnTo>
                <a:lnTo>
                  <a:pt x="81594" y="22082"/>
                </a:lnTo>
                <a:lnTo>
                  <a:pt x="82555" y="23042"/>
                </a:lnTo>
                <a:lnTo>
                  <a:pt x="83515" y="23042"/>
                </a:lnTo>
                <a:lnTo>
                  <a:pt x="84475" y="24963"/>
                </a:lnTo>
                <a:lnTo>
                  <a:pt x="85435" y="25923"/>
                </a:lnTo>
                <a:lnTo>
                  <a:pt x="85435" y="32644"/>
                </a:lnTo>
                <a:lnTo>
                  <a:pt x="87355" y="32644"/>
                </a:lnTo>
                <a:lnTo>
                  <a:pt x="87355" y="0"/>
                </a:lnTo>
                <a:lnTo>
                  <a:pt x="85435" y="0"/>
                </a:lnTo>
                <a:lnTo>
                  <a:pt x="85435" y="6720"/>
                </a:lnTo>
                <a:lnTo>
                  <a:pt x="84475" y="7680"/>
                </a:lnTo>
                <a:lnTo>
                  <a:pt x="83515" y="9601"/>
                </a:lnTo>
                <a:lnTo>
                  <a:pt x="82555" y="9601"/>
                </a:lnTo>
                <a:lnTo>
                  <a:pt x="81594" y="10561"/>
                </a:lnTo>
                <a:lnTo>
                  <a:pt x="0" y="10561"/>
                </a:lnTo>
                <a:lnTo>
                  <a:pt x="0" y="13441"/>
                </a:lnTo>
                <a:lnTo>
                  <a:pt x="10561" y="33604"/>
                </a:lnTo>
                <a:lnTo>
                  <a:pt x="12481" y="32644"/>
                </a:lnTo>
                <a:lnTo>
                  <a:pt x="11521" y="29763"/>
                </a:lnTo>
                <a:lnTo>
                  <a:pt x="10561" y="27828"/>
                </a:lnTo>
                <a:lnTo>
                  <a:pt x="10561" y="24002"/>
                </a:lnTo>
                <a:lnTo>
                  <a:pt x="11521" y="24002"/>
                </a:lnTo>
                <a:lnTo>
                  <a:pt x="12481" y="23042"/>
                </a:lnTo>
                <a:lnTo>
                  <a:pt x="13441" y="22082"/>
                </a:lnTo>
                <a:lnTo>
                  <a:pt x="14401" y="22082"/>
                </a:lnTo>
                <a:lnTo>
                  <a:pt x="16322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" name="object 218"/>
          <p:cNvSpPr/>
          <p:nvPr/>
        </p:nvSpPr>
        <p:spPr>
          <a:xfrm>
            <a:off x="2244653" y="4122846"/>
            <a:ext cx="87355" cy="33588"/>
          </a:xfrm>
          <a:custGeom>
            <a:avLst/>
            <a:gdLst/>
            <a:ahLst/>
            <a:cxnLst/>
            <a:rect l="l" t="t" r="r" b="b"/>
            <a:pathLst>
              <a:path w="87355" h="33588">
                <a:moveTo>
                  <a:pt x="13441" y="22082"/>
                </a:moveTo>
                <a:lnTo>
                  <a:pt x="14401" y="21122"/>
                </a:lnTo>
                <a:lnTo>
                  <a:pt x="81594" y="21122"/>
                </a:lnTo>
                <a:lnTo>
                  <a:pt x="82555" y="22082"/>
                </a:lnTo>
                <a:lnTo>
                  <a:pt x="83515" y="23042"/>
                </a:lnTo>
                <a:lnTo>
                  <a:pt x="84475" y="24002"/>
                </a:lnTo>
                <a:lnTo>
                  <a:pt x="84475" y="24963"/>
                </a:lnTo>
                <a:lnTo>
                  <a:pt x="85435" y="27843"/>
                </a:lnTo>
                <a:lnTo>
                  <a:pt x="85435" y="31683"/>
                </a:lnTo>
                <a:lnTo>
                  <a:pt x="87355" y="31683"/>
                </a:lnTo>
                <a:lnTo>
                  <a:pt x="87355" y="0"/>
                </a:lnTo>
                <a:lnTo>
                  <a:pt x="85435" y="0"/>
                </a:lnTo>
                <a:lnTo>
                  <a:pt x="85435" y="3840"/>
                </a:lnTo>
                <a:lnTo>
                  <a:pt x="84475" y="5760"/>
                </a:lnTo>
                <a:lnTo>
                  <a:pt x="84475" y="7680"/>
                </a:lnTo>
                <a:lnTo>
                  <a:pt x="83515" y="8641"/>
                </a:lnTo>
                <a:lnTo>
                  <a:pt x="82555" y="9601"/>
                </a:lnTo>
                <a:lnTo>
                  <a:pt x="81594" y="9601"/>
                </a:lnTo>
                <a:lnTo>
                  <a:pt x="80634" y="10561"/>
                </a:lnTo>
                <a:lnTo>
                  <a:pt x="0" y="10561"/>
                </a:lnTo>
                <a:lnTo>
                  <a:pt x="0" y="12481"/>
                </a:lnTo>
                <a:lnTo>
                  <a:pt x="10561" y="33588"/>
                </a:lnTo>
                <a:lnTo>
                  <a:pt x="12466" y="32644"/>
                </a:lnTo>
                <a:lnTo>
                  <a:pt x="11521" y="29748"/>
                </a:lnTo>
                <a:lnTo>
                  <a:pt x="10561" y="26883"/>
                </a:lnTo>
                <a:lnTo>
                  <a:pt x="10561" y="24002"/>
                </a:lnTo>
                <a:lnTo>
                  <a:pt x="11521" y="23042"/>
                </a:lnTo>
                <a:lnTo>
                  <a:pt x="11521" y="22082"/>
                </a:lnTo>
                <a:lnTo>
                  <a:pt x="13441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" name="object 219"/>
          <p:cNvSpPr/>
          <p:nvPr/>
        </p:nvSpPr>
        <p:spPr>
          <a:xfrm>
            <a:off x="2255215" y="4084441"/>
            <a:ext cx="39349" cy="17282"/>
          </a:xfrm>
          <a:custGeom>
            <a:avLst/>
            <a:gdLst/>
            <a:ahLst/>
            <a:cxnLst/>
            <a:rect l="l" t="t" r="r" b="b"/>
            <a:pathLst>
              <a:path w="39349" h="17282">
                <a:moveTo>
                  <a:pt x="39349" y="10561"/>
                </a:moveTo>
                <a:lnTo>
                  <a:pt x="34549" y="0"/>
                </a:lnTo>
                <a:lnTo>
                  <a:pt x="29748" y="3840"/>
                </a:lnTo>
                <a:lnTo>
                  <a:pt x="23027" y="5760"/>
                </a:lnTo>
                <a:lnTo>
                  <a:pt x="6720" y="5760"/>
                </a:lnTo>
                <a:lnTo>
                  <a:pt x="1905" y="4800"/>
                </a:lnTo>
                <a:lnTo>
                  <a:pt x="0" y="10561"/>
                </a:lnTo>
                <a:lnTo>
                  <a:pt x="5745" y="15361"/>
                </a:lnTo>
                <a:lnTo>
                  <a:pt x="12466" y="17282"/>
                </a:lnTo>
                <a:lnTo>
                  <a:pt x="27828" y="17282"/>
                </a:lnTo>
                <a:lnTo>
                  <a:pt x="34549" y="15361"/>
                </a:lnTo>
                <a:lnTo>
                  <a:pt x="39349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" name="object 220"/>
          <p:cNvSpPr/>
          <p:nvPr/>
        </p:nvSpPr>
        <p:spPr>
          <a:xfrm>
            <a:off x="2244653" y="4047972"/>
            <a:ext cx="89275" cy="51831"/>
          </a:xfrm>
          <a:custGeom>
            <a:avLst/>
            <a:gdLst/>
            <a:ahLst/>
            <a:cxnLst/>
            <a:rect l="l" t="t" r="r" b="b"/>
            <a:pathLst>
              <a:path w="89275" h="51831">
                <a:moveTo>
                  <a:pt x="72303" y="14388"/>
                </a:moveTo>
                <a:lnTo>
                  <a:pt x="62392" y="6705"/>
                </a:lnTo>
                <a:lnTo>
                  <a:pt x="60246" y="5575"/>
                </a:lnTo>
                <a:lnTo>
                  <a:pt x="48208" y="1302"/>
                </a:lnTo>
                <a:lnTo>
                  <a:pt x="35524" y="0"/>
                </a:lnTo>
                <a:lnTo>
                  <a:pt x="32396" y="87"/>
                </a:lnTo>
                <a:lnTo>
                  <a:pt x="19668" y="2616"/>
                </a:lnTo>
                <a:lnTo>
                  <a:pt x="8641" y="8641"/>
                </a:lnTo>
                <a:lnTo>
                  <a:pt x="2880" y="14386"/>
                </a:lnTo>
                <a:lnTo>
                  <a:pt x="0" y="20147"/>
                </a:lnTo>
                <a:lnTo>
                  <a:pt x="0" y="35509"/>
                </a:lnTo>
                <a:lnTo>
                  <a:pt x="3840" y="42230"/>
                </a:lnTo>
                <a:lnTo>
                  <a:pt x="10561" y="47030"/>
                </a:lnTo>
                <a:lnTo>
                  <a:pt x="12466" y="41269"/>
                </a:lnTo>
                <a:lnTo>
                  <a:pt x="9601" y="38389"/>
                </a:lnTo>
                <a:lnTo>
                  <a:pt x="5760" y="35509"/>
                </a:lnTo>
                <a:lnTo>
                  <a:pt x="4800" y="32628"/>
                </a:lnTo>
                <a:lnTo>
                  <a:pt x="4800" y="24947"/>
                </a:lnTo>
                <a:lnTo>
                  <a:pt x="5760" y="22067"/>
                </a:lnTo>
                <a:lnTo>
                  <a:pt x="7680" y="20147"/>
                </a:lnTo>
                <a:lnTo>
                  <a:pt x="10561" y="17266"/>
                </a:lnTo>
                <a:lnTo>
                  <a:pt x="14401" y="15361"/>
                </a:lnTo>
                <a:lnTo>
                  <a:pt x="19187" y="13426"/>
                </a:lnTo>
                <a:lnTo>
                  <a:pt x="23987" y="12481"/>
                </a:lnTo>
                <a:lnTo>
                  <a:pt x="27828" y="11521"/>
                </a:lnTo>
                <a:lnTo>
                  <a:pt x="35524" y="11521"/>
                </a:lnTo>
                <a:lnTo>
                  <a:pt x="40309" y="12481"/>
                </a:lnTo>
                <a:lnTo>
                  <a:pt x="45110" y="13426"/>
                </a:lnTo>
                <a:lnTo>
                  <a:pt x="47030" y="15361"/>
                </a:lnTo>
                <a:lnTo>
                  <a:pt x="47990" y="17266"/>
                </a:lnTo>
                <a:lnTo>
                  <a:pt x="48950" y="20147"/>
                </a:lnTo>
                <a:lnTo>
                  <a:pt x="49911" y="23042"/>
                </a:lnTo>
                <a:lnTo>
                  <a:pt x="50871" y="24947"/>
                </a:lnTo>
                <a:lnTo>
                  <a:pt x="50871" y="30708"/>
                </a:lnTo>
                <a:lnTo>
                  <a:pt x="48950" y="34549"/>
                </a:lnTo>
                <a:lnTo>
                  <a:pt x="45110" y="36469"/>
                </a:lnTo>
                <a:lnTo>
                  <a:pt x="49911" y="47030"/>
                </a:lnTo>
                <a:lnTo>
                  <a:pt x="53751" y="43190"/>
                </a:lnTo>
                <a:lnTo>
                  <a:pt x="56631" y="37429"/>
                </a:lnTo>
                <a:lnTo>
                  <a:pt x="56631" y="26883"/>
                </a:lnTo>
                <a:lnTo>
                  <a:pt x="54711" y="20147"/>
                </a:lnTo>
                <a:lnTo>
                  <a:pt x="49911" y="14386"/>
                </a:lnTo>
                <a:lnTo>
                  <a:pt x="57591" y="15361"/>
                </a:lnTo>
                <a:lnTo>
                  <a:pt x="64312" y="19202"/>
                </a:lnTo>
                <a:lnTo>
                  <a:pt x="70073" y="23042"/>
                </a:lnTo>
                <a:lnTo>
                  <a:pt x="76794" y="27828"/>
                </a:lnTo>
                <a:lnTo>
                  <a:pt x="80634" y="31668"/>
                </a:lnTo>
                <a:lnTo>
                  <a:pt x="83515" y="36469"/>
                </a:lnTo>
                <a:lnTo>
                  <a:pt x="85435" y="41269"/>
                </a:lnTo>
                <a:lnTo>
                  <a:pt x="87355" y="47030"/>
                </a:lnTo>
                <a:lnTo>
                  <a:pt x="87355" y="51831"/>
                </a:lnTo>
                <a:lnTo>
                  <a:pt x="89275" y="51831"/>
                </a:lnTo>
                <a:lnTo>
                  <a:pt x="89275" y="40309"/>
                </a:lnTo>
                <a:lnTo>
                  <a:pt x="87355" y="32628"/>
                </a:lnTo>
                <a:lnTo>
                  <a:pt x="82555" y="25907"/>
                </a:lnTo>
                <a:lnTo>
                  <a:pt x="81016" y="23908"/>
                </a:lnTo>
                <a:lnTo>
                  <a:pt x="72303" y="143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" name="object 221"/>
          <p:cNvSpPr/>
          <p:nvPr/>
        </p:nvSpPr>
        <p:spPr>
          <a:xfrm>
            <a:off x="2255215" y="4020129"/>
            <a:ext cx="39349" cy="17282"/>
          </a:xfrm>
          <a:custGeom>
            <a:avLst/>
            <a:gdLst/>
            <a:ahLst/>
            <a:cxnLst/>
            <a:rect l="l" t="t" r="r" b="b"/>
            <a:pathLst>
              <a:path w="39349" h="17282">
                <a:moveTo>
                  <a:pt x="39349" y="10561"/>
                </a:moveTo>
                <a:lnTo>
                  <a:pt x="34549" y="0"/>
                </a:lnTo>
                <a:lnTo>
                  <a:pt x="29748" y="3840"/>
                </a:lnTo>
                <a:lnTo>
                  <a:pt x="23027" y="5760"/>
                </a:lnTo>
                <a:lnTo>
                  <a:pt x="6720" y="5760"/>
                </a:lnTo>
                <a:lnTo>
                  <a:pt x="1905" y="4800"/>
                </a:lnTo>
                <a:lnTo>
                  <a:pt x="0" y="10561"/>
                </a:lnTo>
                <a:lnTo>
                  <a:pt x="5745" y="15361"/>
                </a:lnTo>
                <a:lnTo>
                  <a:pt x="12466" y="17282"/>
                </a:lnTo>
                <a:lnTo>
                  <a:pt x="27828" y="17282"/>
                </a:lnTo>
                <a:lnTo>
                  <a:pt x="34549" y="15361"/>
                </a:lnTo>
                <a:lnTo>
                  <a:pt x="39349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" name="object 222"/>
          <p:cNvSpPr/>
          <p:nvPr/>
        </p:nvSpPr>
        <p:spPr>
          <a:xfrm>
            <a:off x="2244653" y="3983644"/>
            <a:ext cx="89275" cy="51846"/>
          </a:xfrm>
          <a:custGeom>
            <a:avLst/>
            <a:gdLst/>
            <a:ahLst/>
            <a:cxnLst/>
            <a:rect l="l" t="t" r="r" b="b"/>
            <a:pathLst>
              <a:path w="89275" h="51846">
                <a:moveTo>
                  <a:pt x="72303" y="14397"/>
                </a:moveTo>
                <a:lnTo>
                  <a:pt x="62392" y="6720"/>
                </a:lnTo>
                <a:lnTo>
                  <a:pt x="60243" y="5585"/>
                </a:lnTo>
                <a:lnTo>
                  <a:pt x="48206" y="1303"/>
                </a:lnTo>
                <a:lnTo>
                  <a:pt x="35524" y="0"/>
                </a:lnTo>
                <a:lnTo>
                  <a:pt x="32396" y="87"/>
                </a:lnTo>
                <a:lnTo>
                  <a:pt x="19668" y="2616"/>
                </a:lnTo>
                <a:lnTo>
                  <a:pt x="8641" y="8641"/>
                </a:lnTo>
                <a:lnTo>
                  <a:pt x="2880" y="14401"/>
                </a:lnTo>
                <a:lnTo>
                  <a:pt x="0" y="20162"/>
                </a:lnTo>
                <a:lnTo>
                  <a:pt x="0" y="35524"/>
                </a:lnTo>
                <a:lnTo>
                  <a:pt x="3840" y="42245"/>
                </a:lnTo>
                <a:lnTo>
                  <a:pt x="10561" y="47045"/>
                </a:lnTo>
                <a:lnTo>
                  <a:pt x="12466" y="41285"/>
                </a:lnTo>
                <a:lnTo>
                  <a:pt x="9601" y="38404"/>
                </a:lnTo>
                <a:lnTo>
                  <a:pt x="5760" y="35524"/>
                </a:lnTo>
                <a:lnTo>
                  <a:pt x="4800" y="31683"/>
                </a:lnTo>
                <a:lnTo>
                  <a:pt x="4800" y="24963"/>
                </a:lnTo>
                <a:lnTo>
                  <a:pt x="5760" y="22082"/>
                </a:lnTo>
                <a:lnTo>
                  <a:pt x="7680" y="20162"/>
                </a:lnTo>
                <a:lnTo>
                  <a:pt x="10561" y="17282"/>
                </a:lnTo>
                <a:lnTo>
                  <a:pt x="14401" y="15361"/>
                </a:lnTo>
                <a:lnTo>
                  <a:pt x="19187" y="13441"/>
                </a:lnTo>
                <a:lnTo>
                  <a:pt x="23987" y="12481"/>
                </a:lnTo>
                <a:lnTo>
                  <a:pt x="27828" y="11521"/>
                </a:lnTo>
                <a:lnTo>
                  <a:pt x="35524" y="11521"/>
                </a:lnTo>
                <a:lnTo>
                  <a:pt x="40309" y="12481"/>
                </a:lnTo>
                <a:lnTo>
                  <a:pt x="45110" y="12481"/>
                </a:lnTo>
                <a:lnTo>
                  <a:pt x="47030" y="14401"/>
                </a:lnTo>
                <a:lnTo>
                  <a:pt x="47990" y="17282"/>
                </a:lnTo>
                <a:lnTo>
                  <a:pt x="48950" y="20162"/>
                </a:lnTo>
                <a:lnTo>
                  <a:pt x="49911" y="22082"/>
                </a:lnTo>
                <a:lnTo>
                  <a:pt x="50871" y="24963"/>
                </a:lnTo>
                <a:lnTo>
                  <a:pt x="50871" y="30723"/>
                </a:lnTo>
                <a:lnTo>
                  <a:pt x="48950" y="34564"/>
                </a:lnTo>
                <a:lnTo>
                  <a:pt x="45110" y="36484"/>
                </a:lnTo>
                <a:lnTo>
                  <a:pt x="49911" y="47045"/>
                </a:lnTo>
                <a:lnTo>
                  <a:pt x="53751" y="43205"/>
                </a:lnTo>
                <a:lnTo>
                  <a:pt x="56631" y="37444"/>
                </a:lnTo>
                <a:lnTo>
                  <a:pt x="56631" y="25923"/>
                </a:lnTo>
                <a:lnTo>
                  <a:pt x="54711" y="20162"/>
                </a:lnTo>
                <a:lnTo>
                  <a:pt x="49911" y="13441"/>
                </a:lnTo>
                <a:lnTo>
                  <a:pt x="57591" y="15361"/>
                </a:lnTo>
                <a:lnTo>
                  <a:pt x="64312" y="18242"/>
                </a:lnTo>
                <a:lnTo>
                  <a:pt x="70073" y="23042"/>
                </a:lnTo>
                <a:lnTo>
                  <a:pt x="76794" y="27843"/>
                </a:lnTo>
                <a:lnTo>
                  <a:pt x="80634" y="31683"/>
                </a:lnTo>
                <a:lnTo>
                  <a:pt x="83515" y="36484"/>
                </a:lnTo>
                <a:lnTo>
                  <a:pt x="85435" y="41285"/>
                </a:lnTo>
                <a:lnTo>
                  <a:pt x="87355" y="46085"/>
                </a:lnTo>
                <a:lnTo>
                  <a:pt x="87355" y="51846"/>
                </a:lnTo>
                <a:lnTo>
                  <a:pt x="89275" y="51846"/>
                </a:lnTo>
                <a:lnTo>
                  <a:pt x="89275" y="40325"/>
                </a:lnTo>
                <a:lnTo>
                  <a:pt x="87355" y="32644"/>
                </a:lnTo>
                <a:lnTo>
                  <a:pt x="82555" y="25923"/>
                </a:lnTo>
                <a:lnTo>
                  <a:pt x="81016" y="23923"/>
                </a:lnTo>
                <a:lnTo>
                  <a:pt x="72303" y="14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" name="object 223"/>
          <p:cNvSpPr/>
          <p:nvPr/>
        </p:nvSpPr>
        <p:spPr>
          <a:xfrm>
            <a:off x="2244653" y="3918371"/>
            <a:ext cx="87355" cy="56631"/>
          </a:xfrm>
          <a:custGeom>
            <a:avLst/>
            <a:gdLst/>
            <a:ahLst/>
            <a:cxnLst/>
            <a:rect l="l" t="t" r="r" b="b"/>
            <a:pathLst>
              <a:path w="87355" h="56631">
                <a:moveTo>
                  <a:pt x="72953" y="3840"/>
                </a:moveTo>
                <a:lnTo>
                  <a:pt x="74874" y="4800"/>
                </a:lnTo>
                <a:lnTo>
                  <a:pt x="75834" y="6720"/>
                </a:lnTo>
                <a:lnTo>
                  <a:pt x="76794" y="7680"/>
                </a:lnTo>
                <a:lnTo>
                  <a:pt x="76794" y="9601"/>
                </a:lnTo>
                <a:lnTo>
                  <a:pt x="77754" y="11521"/>
                </a:lnTo>
                <a:lnTo>
                  <a:pt x="77754" y="43205"/>
                </a:lnTo>
                <a:lnTo>
                  <a:pt x="77138" y="42379"/>
                </a:lnTo>
                <a:lnTo>
                  <a:pt x="70361" y="35640"/>
                </a:lnTo>
                <a:lnTo>
                  <a:pt x="57591" y="24002"/>
                </a:lnTo>
                <a:lnTo>
                  <a:pt x="56316" y="22754"/>
                </a:lnTo>
                <a:lnTo>
                  <a:pt x="45576" y="14108"/>
                </a:lnTo>
                <a:lnTo>
                  <a:pt x="35524" y="8641"/>
                </a:lnTo>
                <a:lnTo>
                  <a:pt x="31683" y="6720"/>
                </a:lnTo>
                <a:lnTo>
                  <a:pt x="26868" y="5760"/>
                </a:lnTo>
                <a:lnTo>
                  <a:pt x="16306" y="5760"/>
                </a:lnTo>
                <a:lnTo>
                  <a:pt x="11521" y="7680"/>
                </a:lnTo>
                <a:lnTo>
                  <a:pt x="6720" y="12481"/>
                </a:lnTo>
                <a:lnTo>
                  <a:pt x="2880" y="17282"/>
                </a:lnTo>
                <a:lnTo>
                  <a:pt x="0" y="23042"/>
                </a:lnTo>
                <a:lnTo>
                  <a:pt x="0" y="36484"/>
                </a:lnTo>
                <a:lnTo>
                  <a:pt x="1920" y="42230"/>
                </a:lnTo>
                <a:lnTo>
                  <a:pt x="6720" y="46070"/>
                </a:lnTo>
                <a:lnTo>
                  <a:pt x="10561" y="50886"/>
                </a:lnTo>
                <a:lnTo>
                  <a:pt x="16306" y="53751"/>
                </a:lnTo>
                <a:lnTo>
                  <a:pt x="23987" y="54726"/>
                </a:lnTo>
                <a:lnTo>
                  <a:pt x="23987" y="51831"/>
                </a:lnTo>
                <a:lnTo>
                  <a:pt x="19187" y="49911"/>
                </a:lnTo>
                <a:lnTo>
                  <a:pt x="16306" y="48006"/>
                </a:lnTo>
                <a:lnTo>
                  <a:pt x="13441" y="44165"/>
                </a:lnTo>
                <a:lnTo>
                  <a:pt x="11521" y="41285"/>
                </a:lnTo>
                <a:lnTo>
                  <a:pt x="9601" y="37444"/>
                </a:lnTo>
                <a:lnTo>
                  <a:pt x="9601" y="28803"/>
                </a:lnTo>
                <a:lnTo>
                  <a:pt x="11521" y="24963"/>
                </a:lnTo>
                <a:lnTo>
                  <a:pt x="15361" y="21122"/>
                </a:lnTo>
                <a:lnTo>
                  <a:pt x="18242" y="18242"/>
                </a:lnTo>
                <a:lnTo>
                  <a:pt x="23027" y="16322"/>
                </a:lnTo>
                <a:lnTo>
                  <a:pt x="35524" y="16322"/>
                </a:lnTo>
                <a:lnTo>
                  <a:pt x="43190" y="19202"/>
                </a:lnTo>
                <a:lnTo>
                  <a:pt x="51831" y="25923"/>
                </a:lnTo>
                <a:lnTo>
                  <a:pt x="56283" y="29118"/>
                </a:lnTo>
                <a:lnTo>
                  <a:pt x="64895" y="36287"/>
                </a:lnTo>
                <a:lnTo>
                  <a:pt x="74654" y="45498"/>
                </a:lnTo>
                <a:lnTo>
                  <a:pt x="85435" y="56631"/>
                </a:lnTo>
                <a:lnTo>
                  <a:pt x="87355" y="56631"/>
                </a:lnTo>
                <a:lnTo>
                  <a:pt x="87355" y="6720"/>
                </a:lnTo>
                <a:lnTo>
                  <a:pt x="71033" y="0"/>
                </a:lnTo>
                <a:lnTo>
                  <a:pt x="71033" y="2880"/>
                </a:lnTo>
                <a:lnTo>
                  <a:pt x="7295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" name="object 224"/>
          <p:cNvSpPr/>
          <p:nvPr/>
        </p:nvSpPr>
        <p:spPr>
          <a:xfrm>
            <a:off x="2377119" y="4122846"/>
            <a:ext cx="87355" cy="33588"/>
          </a:xfrm>
          <a:custGeom>
            <a:avLst/>
            <a:gdLst/>
            <a:ahLst/>
            <a:cxnLst/>
            <a:rect l="l" t="t" r="r" b="b"/>
            <a:pathLst>
              <a:path w="87355" h="33588">
                <a:moveTo>
                  <a:pt x="72009" y="10561"/>
                </a:moveTo>
                <a:lnTo>
                  <a:pt x="0" y="10561"/>
                </a:lnTo>
                <a:lnTo>
                  <a:pt x="0" y="12481"/>
                </a:lnTo>
                <a:lnTo>
                  <a:pt x="9601" y="33588"/>
                </a:lnTo>
                <a:lnTo>
                  <a:pt x="11521" y="32644"/>
                </a:lnTo>
                <a:lnTo>
                  <a:pt x="10561" y="29748"/>
                </a:lnTo>
                <a:lnTo>
                  <a:pt x="9601" y="26883"/>
                </a:lnTo>
                <a:lnTo>
                  <a:pt x="9601" y="24963"/>
                </a:lnTo>
                <a:lnTo>
                  <a:pt x="10561" y="24002"/>
                </a:lnTo>
                <a:lnTo>
                  <a:pt x="10561" y="23042"/>
                </a:lnTo>
                <a:lnTo>
                  <a:pt x="11521" y="22082"/>
                </a:lnTo>
                <a:lnTo>
                  <a:pt x="12481" y="22082"/>
                </a:lnTo>
                <a:lnTo>
                  <a:pt x="13441" y="21122"/>
                </a:lnTo>
                <a:lnTo>
                  <a:pt x="81610" y="21122"/>
                </a:lnTo>
                <a:lnTo>
                  <a:pt x="82555" y="22082"/>
                </a:lnTo>
                <a:lnTo>
                  <a:pt x="82555" y="23042"/>
                </a:lnTo>
                <a:lnTo>
                  <a:pt x="83515" y="24002"/>
                </a:lnTo>
                <a:lnTo>
                  <a:pt x="84490" y="24963"/>
                </a:lnTo>
                <a:lnTo>
                  <a:pt x="84490" y="31683"/>
                </a:lnTo>
                <a:lnTo>
                  <a:pt x="87355" y="31683"/>
                </a:lnTo>
                <a:lnTo>
                  <a:pt x="87355" y="0"/>
                </a:lnTo>
                <a:lnTo>
                  <a:pt x="84490" y="0"/>
                </a:lnTo>
                <a:lnTo>
                  <a:pt x="84490" y="5760"/>
                </a:lnTo>
                <a:lnTo>
                  <a:pt x="83515" y="7680"/>
                </a:lnTo>
                <a:lnTo>
                  <a:pt x="82555" y="8641"/>
                </a:lnTo>
                <a:lnTo>
                  <a:pt x="81610" y="9601"/>
                </a:lnTo>
                <a:lnTo>
                  <a:pt x="80650" y="9601"/>
                </a:lnTo>
                <a:lnTo>
                  <a:pt x="79674" y="10561"/>
                </a:lnTo>
                <a:lnTo>
                  <a:pt x="72009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" name="object 225"/>
          <p:cNvSpPr/>
          <p:nvPr/>
        </p:nvSpPr>
        <p:spPr>
          <a:xfrm>
            <a:off x="2377119" y="4047972"/>
            <a:ext cx="88331" cy="51831"/>
          </a:xfrm>
          <a:custGeom>
            <a:avLst/>
            <a:gdLst/>
            <a:ahLst/>
            <a:cxnLst/>
            <a:rect l="l" t="t" r="r" b="b"/>
            <a:pathLst>
              <a:path w="88331" h="51831">
                <a:moveTo>
                  <a:pt x="72073" y="14388"/>
                </a:moveTo>
                <a:lnTo>
                  <a:pt x="61447" y="6705"/>
                </a:lnTo>
                <a:lnTo>
                  <a:pt x="59490" y="5569"/>
                </a:lnTo>
                <a:lnTo>
                  <a:pt x="47582" y="1301"/>
                </a:lnTo>
                <a:lnTo>
                  <a:pt x="34564" y="0"/>
                </a:lnTo>
                <a:lnTo>
                  <a:pt x="32360" y="42"/>
                </a:lnTo>
                <a:lnTo>
                  <a:pt x="19256" y="2475"/>
                </a:lnTo>
                <a:lnTo>
                  <a:pt x="8641" y="8641"/>
                </a:lnTo>
                <a:lnTo>
                  <a:pt x="2880" y="14386"/>
                </a:lnTo>
                <a:lnTo>
                  <a:pt x="0" y="20147"/>
                </a:lnTo>
                <a:lnTo>
                  <a:pt x="0" y="35509"/>
                </a:lnTo>
                <a:lnTo>
                  <a:pt x="2880" y="42230"/>
                </a:lnTo>
                <a:lnTo>
                  <a:pt x="10561" y="47030"/>
                </a:lnTo>
                <a:lnTo>
                  <a:pt x="3840" y="32628"/>
                </a:lnTo>
                <a:lnTo>
                  <a:pt x="3840" y="24947"/>
                </a:lnTo>
                <a:lnTo>
                  <a:pt x="4815" y="22067"/>
                </a:lnTo>
                <a:lnTo>
                  <a:pt x="7680" y="20147"/>
                </a:lnTo>
                <a:lnTo>
                  <a:pt x="9601" y="17266"/>
                </a:lnTo>
                <a:lnTo>
                  <a:pt x="13441" y="15361"/>
                </a:lnTo>
                <a:lnTo>
                  <a:pt x="18242" y="13426"/>
                </a:lnTo>
                <a:lnTo>
                  <a:pt x="23042" y="12481"/>
                </a:lnTo>
                <a:lnTo>
                  <a:pt x="27843" y="11521"/>
                </a:lnTo>
                <a:lnTo>
                  <a:pt x="34564" y="11521"/>
                </a:lnTo>
                <a:lnTo>
                  <a:pt x="39364" y="12481"/>
                </a:lnTo>
                <a:lnTo>
                  <a:pt x="45125" y="13426"/>
                </a:lnTo>
                <a:lnTo>
                  <a:pt x="46085" y="15361"/>
                </a:lnTo>
                <a:lnTo>
                  <a:pt x="48006" y="17266"/>
                </a:lnTo>
                <a:lnTo>
                  <a:pt x="48966" y="20147"/>
                </a:lnTo>
                <a:lnTo>
                  <a:pt x="49926" y="23042"/>
                </a:lnTo>
                <a:lnTo>
                  <a:pt x="49926" y="30708"/>
                </a:lnTo>
                <a:lnTo>
                  <a:pt x="48966" y="47030"/>
                </a:lnTo>
                <a:lnTo>
                  <a:pt x="53766" y="43190"/>
                </a:lnTo>
                <a:lnTo>
                  <a:pt x="55686" y="37429"/>
                </a:lnTo>
                <a:lnTo>
                  <a:pt x="55686" y="26883"/>
                </a:lnTo>
                <a:lnTo>
                  <a:pt x="53766" y="20147"/>
                </a:lnTo>
                <a:lnTo>
                  <a:pt x="48966" y="14386"/>
                </a:lnTo>
                <a:lnTo>
                  <a:pt x="56647" y="15361"/>
                </a:lnTo>
                <a:lnTo>
                  <a:pt x="63367" y="19202"/>
                </a:lnTo>
                <a:lnTo>
                  <a:pt x="70088" y="23042"/>
                </a:lnTo>
                <a:lnTo>
                  <a:pt x="75834" y="27828"/>
                </a:lnTo>
                <a:lnTo>
                  <a:pt x="79674" y="31668"/>
                </a:lnTo>
                <a:lnTo>
                  <a:pt x="82555" y="36469"/>
                </a:lnTo>
                <a:lnTo>
                  <a:pt x="85450" y="41269"/>
                </a:lnTo>
                <a:lnTo>
                  <a:pt x="86395" y="47030"/>
                </a:lnTo>
                <a:lnTo>
                  <a:pt x="86395" y="51831"/>
                </a:lnTo>
                <a:lnTo>
                  <a:pt x="88331" y="51831"/>
                </a:lnTo>
                <a:lnTo>
                  <a:pt x="88331" y="40309"/>
                </a:lnTo>
                <a:lnTo>
                  <a:pt x="86395" y="32628"/>
                </a:lnTo>
                <a:lnTo>
                  <a:pt x="81610" y="25907"/>
                </a:lnTo>
                <a:lnTo>
                  <a:pt x="80301" y="23908"/>
                </a:lnTo>
                <a:lnTo>
                  <a:pt x="72073" y="143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" name="object 226"/>
          <p:cNvSpPr/>
          <p:nvPr/>
        </p:nvSpPr>
        <p:spPr>
          <a:xfrm>
            <a:off x="2380960" y="4078681"/>
            <a:ext cx="46085" cy="23042"/>
          </a:xfrm>
          <a:custGeom>
            <a:avLst/>
            <a:gdLst/>
            <a:ahLst/>
            <a:cxnLst/>
            <a:rect l="l" t="t" r="r" b="b"/>
            <a:pathLst>
              <a:path w="46085" h="23042">
                <a:moveTo>
                  <a:pt x="46085" y="0"/>
                </a:moveTo>
                <a:lnTo>
                  <a:pt x="44165" y="3840"/>
                </a:lnTo>
                <a:lnTo>
                  <a:pt x="40325" y="5760"/>
                </a:lnTo>
                <a:lnTo>
                  <a:pt x="35524" y="9601"/>
                </a:lnTo>
                <a:lnTo>
                  <a:pt x="28803" y="11521"/>
                </a:lnTo>
                <a:lnTo>
                  <a:pt x="13441" y="11521"/>
                </a:lnTo>
                <a:lnTo>
                  <a:pt x="8641" y="10561"/>
                </a:lnTo>
                <a:lnTo>
                  <a:pt x="4800" y="7680"/>
                </a:lnTo>
                <a:lnTo>
                  <a:pt x="1920" y="4800"/>
                </a:lnTo>
                <a:lnTo>
                  <a:pt x="0" y="1920"/>
                </a:lnTo>
                <a:lnTo>
                  <a:pt x="6720" y="16322"/>
                </a:lnTo>
                <a:lnTo>
                  <a:pt x="12481" y="21122"/>
                </a:lnTo>
                <a:lnTo>
                  <a:pt x="19202" y="23042"/>
                </a:lnTo>
                <a:lnTo>
                  <a:pt x="34564" y="23042"/>
                </a:lnTo>
                <a:lnTo>
                  <a:pt x="40325" y="21122"/>
                </a:lnTo>
                <a:lnTo>
                  <a:pt x="45125" y="16322"/>
                </a:lnTo>
                <a:lnTo>
                  <a:pt x="460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" name="object 227"/>
          <p:cNvSpPr/>
          <p:nvPr/>
        </p:nvSpPr>
        <p:spPr>
          <a:xfrm>
            <a:off x="2377119" y="3983644"/>
            <a:ext cx="88331" cy="51846"/>
          </a:xfrm>
          <a:custGeom>
            <a:avLst/>
            <a:gdLst/>
            <a:ahLst/>
            <a:cxnLst/>
            <a:rect l="l" t="t" r="r" b="b"/>
            <a:pathLst>
              <a:path w="88331" h="51846">
                <a:moveTo>
                  <a:pt x="72073" y="14397"/>
                </a:moveTo>
                <a:lnTo>
                  <a:pt x="61447" y="6720"/>
                </a:lnTo>
                <a:lnTo>
                  <a:pt x="59487" y="5579"/>
                </a:lnTo>
                <a:lnTo>
                  <a:pt x="47580" y="1302"/>
                </a:lnTo>
                <a:lnTo>
                  <a:pt x="34564" y="0"/>
                </a:lnTo>
                <a:lnTo>
                  <a:pt x="32360" y="42"/>
                </a:lnTo>
                <a:lnTo>
                  <a:pt x="19256" y="2475"/>
                </a:lnTo>
                <a:lnTo>
                  <a:pt x="8641" y="8641"/>
                </a:lnTo>
                <a:lnTo>
                  <a:pt x="2880" y="14401"/>
                </a:lnTo>
                <a:lnTo>
                  <a:pt x="0" y="20162"/>
                </a:lnTo>
                <a:lnTo>
                  <a:pt x="0" y="35524"/>
                </a:lnTo>
                <a:lnTo>
                  <a:pt x="2880" y="42245"/>
                </a:lnTo>
                <a:lnTo>
                  <a:pt x="10561" y="47045"/>
                </a:lnTo>
                <a:lnTo>
                  <a:pt x="3840" y="31683"/>
                </a:lnTo>
                <a:lnTo>
                  <a:pt x="3840" y="24963"/>
                </a:lnTo>
                <a:lnTo>
                  <a:pt x="4815" y="22082"/>
                </a:lnTo>
                <a:lnTo>
                  <a:pt x="7680" y="20162"/>
                </a:lnTo>
                <a:lnTo>
                  <a:pt x="9601" y="17282"/>
                </a:lnTo>
                <a:lnTo>
                  <a:pt x="13441" y="15361"/>
                </a:lnTo>
                <a:lnTo>
                  <a:pt x="18242" y="13441"/>
                </a:lnTo>
                <a:lnTo>
                  <a:pt x="23042" y="12481"/>
                </a:lnTo>
                <a:lnTo>
                  <a:pt x="27843" y="11521"/>
                </a:lnTo>
                <a:lnTo>
                  <a:pt x="34564" y="11521"/>
                </a:lnTo>
                <a:lnTo>
                  <a:pt x="39364" y="12481"/>
                </a:lnTo>
                <a:lnTo>
                  <a:pt x="45125" y="12481"/>
                </a:lnTo>
                <a:lnTo>
                  <a:pt x="46085" y="14401"/>
                </a:lnTo>
                <a:lnTo>
                  <a:pt x="48006" y="17282"/>
                </a:lnTo>
                <a:lnTo>
                  <a:pt x="48966" y="20162"/>
                </a:lnTo>
                <a:lnTo>
                  <a:pt x="49926" y="22082"/>
                </a:lnTo>
                <a:lnTo>
                  <a:pt x="49926" y="30723"/>
                </a:lnTo>
                <a:lnTo>
                  <a:pt x="48966" y="47045"/>
                </a:lnTo>
                <a:lnTo>
                  <a:pt x="53766" y="43205"/>
                </a:lnTo>
                <a:lnTo>
                  <a:pt x="55686" y="37444"/>
                </a:lnTo>
                <a:lnTo>
                  <a:pt x="55686" y="25923"/>
                </a:lnTo>
                <a:lnTo>
                  <a:pt x="53766" y="20162"/>
                </a:lnTo>
                <a:lnTo>
                  <a:pt x="48966" y="13441"/>
                </a:lnTo>
                <a:lnTo>
                  <a:pt x="56647" y="15361"/>
                </a:lnTo>
                <a:lnTo>
                  <a:pt x="63367" y="18242"/>
                </a:lnTo>
                <a:lnTo>
                  <a:pt x="70088" y="23042"/>
                </a:lnTo>
                <a:lnTo>
                  <a:pt x="75834" y="27843"/>
                </a:lnTo>
                <a:lnTo>
                  <a:pt x="79674" y="31683"/>
                </a:lnTo>
                <a:lnTo>
                  <a:pt x="82555" y="36484"/>
                </a:lnTo>
                <a:lnTo>
                  <a:pt x="85450" y="41285"/>
                </a:lnTo>
                <a:lnTo>
                  <a:pt x="86395" y="46085"/>
                </a:lnTo>
                <a:lnTo>
                  <a:pt x="86395" y="51846"/>
                </a:lnTo>
                <a:lnTo>
                  <a:pt x="88331" y="51846"/>
                </a:lnTo>
                <a:lnTo>
                  <a:pt x="88331" y="40325"/>
                </a:lnTo>
                <a:lnTo>
                  <a:pt x="86395" y="32644"/>
                </a:lnTo>
                <a:lnTo>
                  <a:pt x="81610" y="25923"/>
                </a:lnTo>
                <a:lnTo>
                  <a:pt x="80301" y="23923"/>
                </a:lnTo>
                <a:lnTo>
                  <a:pt x="72073" y="14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" name="object 228"/>
          <p:cNvSpPr/>
          <p:nvPr/>
        </p:nvSpPr>
        <p:spPr>
          <a:xfrm>
            <a:off x="2380960" y="4014368"/>
            <a:ext cx="46085" cy="23042"/>
          </a:xfrm>
          <a:custGeom>
            <a:avLst/>
            <a:gdLst/>
            <a:ahLst/>
            <a:cxnLst/>
            <a:rect l="l" t="t" r="r" b="b"/>
            <a:pathLst>
              <a:path w="46085" h="23042">
                <a:moveTo>
                  <a:pt x="46085" y="0"/>
                </a:moveTo>
                <a:lnTo>
                  <a:pt x="44165" y="3840"/>
                </a:lnTo>
                <a:lnTo>
                  <a:pt x="40325" y="5760"/>
                </a:lnTo>
                <a:lnTo>
                  <a:pt x="35524" y="9601"/>
                </a:lnTo>
                <a:lnTo>
                  <a:pt x="28803" y="11521"/>
                </a:lnTo>
                <a:lnTo>
                  <a:pt x="13441" y="11521"/>
                </a:lnTo>
                <a:lnTo>
                  <a:pt x="8641" y="10561"/>
                </a:lnTo>
                <a:lnTo>
                  <a:pt x="4800" y="7680"/>
                </a:lnTo>
                <a:lnTo>
                  <a:pt x="1920" y="4800"/>
                </a:lnTo>
                <a:lnTo>
                  <a:pt x="0" y="960"/>
                </a:lnTo>
                <a:lnTo>
                  <a:pt x="6720" y="16322"/>
                </a:lnTo>
                <a:lnTo>
                  <a:pt x="12481" y="21122"/>
                </a:lnTo>
                <a:lnTo>
                  <a:pt x="19202" y="23042"/>
                </a:lnTo>
                <a:lnTo>
                  <a:pt x="34564" y="23042"/>
                </a:lnTo>
                <a:lnTo>
                  <a:pt x="40325" y="21122"/>
                </a:lnTo>
                <a:lnTo>
                  <a:pt x="45125" y="16322"/>
                </a:lnTo>
                <a:lnTo>
                  <a:pt x="460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" name="object 229"/>
          <p:cNvSpPr/>
          <p:nvPr/>
        </p:nvSpPr>
        <p:spPr>
          <a:xfrm>
            <a:off x="2377119" y="3924132"/>
            <a:ext cx="88331" cy="48966"/>
          </a:xfrm>
          <a:custGeom>
            <a:avLst/>
            <a:gdLst/>
            <a:ahLst/>
            <a:cxnLst/>
            <a:rect l="l" t="t" r="r" b="b"/>
            <a:pathLst>
              <a:path w="88331" h="48966">
                <a:moveTo>
                  <a:pt x="975" y="34564"/>
                </a:moveTo>
                <a:lnTo>
                  <a:pt x="4815" y="38404"/>
                </a:lnTo>
                <a:lnTo>
                  <a:pt x="7680" y="42245"/>
                </a:lnTo>
                <a:lnTo>
                  <a:pt x="11521" y="45125"/>
                </a:lnTo>
                <a:lnTo>
                  <a:pt x="17282" y="47030"/>
                </a:lnTo>
                <a:lnTo>
                  <a:pt x="18242" y="45125"/>
                </a:lnTo>
                <a:lnTo>
                  <a:pt x="11521" y="40309"/>
                </a:lnTo>
                <a:lnTo>
                  <a:pt x="8641" y="35524"/>
                </a:lnTo>
                <a:lnTo>
                  <a:pt x="8641" y="24963"/>
                </a:lnTo>
                <a:lnTo>
                  <a:pt x="9601" y="21122"/>
                </a:lnTo>
                <a:lnTo>
                  <a:pt x="12481" y="19202"/>
                </a:lnTo>
                <a:lnTo>
                  <a:pt x="15361" y="16322"/>
                </a:lnTo>
                <a:lnTo>
                  <a:pt x="18242" y="14401"/>
                </a:lnTo>
                <a:lnTo>
                  <a:pt x="25923" y="14401"/>
                </a:lnTo>
                <a:lnTo>
                  <a:pt x="28803" y="15361"/>
                </a:lnTo>
                <a:lnTo>
                  <a:pt x="31683" y="17282"/>
                </a:lnTo>
                <a:lnTo>
                  <a:pt x="34564" y="18242"/>
                </a:lnTo>
                <a:lnTo>
                  <a:pt x="37444" y="21122"/>
                </a:lnTo>
                <a:lnTo>
                  <a:pt x="39364" y="24002"/>
                </a:lnTo>
                <a:lnTo>
                  <a:pt x="41285" y="27843"/>
                </a:lnTo>
                <a:lnTo>
                  <a:pt x="42245" y="30723"/>
                </a:lnTo>
                <a:lnTo>
                  <a:pt x="42245" y="34564"/>
                </a:lnTo>
                <a:lnTo>
                  <a:pt x="44165" y="34564"/>
                </a:lnTo>
                <a:lnTo>
                  <a:pt x="44165" y="28803"/>
                </a:lnTo>
                <a:lnTo>
                  <a:pt x="45125" y="25923"/>
                </a:lnTo>
                <a:lnTo>
                  <a:pt x="47045" y="22067"/>
                </a:lnTo>
                <a:lnTo>
                  <a:pt x="48006" y="19202"/>
                </a:lnTo>
                <a:lnTo>
                  <a:pt x="49926" y="17282"/>
                </a:lnTo>
                <a:lnTo>
                  <a:pt x="50886" y="15361"/>
                </a:lnTo>
                <a:lnTo>
                  <a:pt x="52806" y="13441"/>
                </a:lnTo>
                <a:lnTo>
                  <a:pt x="53766" y="12481"/>
                </a:lnTo>
                <a:lnTo>
                  <a:pt x="56647" y="11521"/>
                </a:lnTo>
                <a:lnTo>
                  <a:pt x="59527" y="9601"/>
                </a:lnTo>
                <a:lnTo>
                  <a:pt x="71048" y="9601"/>
                </a:lnTo>
                <a:lnTo>
                  <a:pt x="74889" y="10561"/>
                </a:lnTo>
                <a:lnTo>
                  <a:pt x="77769" y="14401"/>
                </a:lnTo>
                <a:lnTo>
                  <a:pt x="81610" y="17282"/>
                </a:lnTo>
                <a:lnTo>
                  <a:pt x="82555" y="21122"/>
                </a:lnTo>
                <a:lnTo>
                  <a:pt x="82555" y="29763"/>
                </a:lnTo>
                <a:lnTo>
                  <a:pt x="81610" y="31683"/>
                </a:lnTo>
                <a:lnTo>
                  <a:pt x="81610" y="32628"/>
                </a:lnTo>
                <a:lnTo>
                  <a:pt x="79674" y="35524"/>
                </a:lnTo>
                <a:lnTo>
                  <a:pt x="78729" y="38404"/>
                </a:lnTo>
                <a:lnTo>
                  <a:pt x="77769" y="39349"/>
                </a:lnTo>
                <a:lnTo>
                  <a:pt x="77769" y="40309"/>
                </a:lnTo>
                <a:lnTo>
                  <a:pt x="76809" y="41285"/>
                </a:lnTo>
                <a:lnTo>
                  <a:pt x="76809" y="45125"/>
                </a:lnTo>
                <a:lnTo>
                  <a:pt x="77769" y="46070"/>
                </a:lnTo>
                <a:lnTo>
                  <a:pt x="78729" y="47030"/>
                </a:lnTo>
                <a:lnTo>
                  <a:pt x="79674" y="47990"/>
                </a:lnTo>
                <a:lnTo>
                  <a:pt x="80650" y="48966"/>
                </a:lnTo>
                <a:lnTo>
                  <a:pt x="83515" y="48966"/>
                </a:lnTo>
                <a:lnTo>
                  <a:pt x="84490" y="47030"/>
                </a:lnTo>
                <a:lnTo>
                  <a:pt x="86395" y="45125"/>
                </a:lnTo>
                <a:lnTo>
                  <a:pt x="87355" y="43190"/>
                </a:lnTo>
                <a:lnTo>
                  <a:pt x="88331" y="39349"/>
                </a:lnTo>
                <a:lnTo>
                  <a:pt x="88331" y="33604"/>
                </a:lnTo>
                <a:lnTo>
                  <a:pt x="88165" y="29555"/>
                </a:lnTo>
                <a:lnTo>
                  <a:pt x="84882" y="16776"/>
                </a:lnTo>
                <a:lnTo>
                  <a:pt x="77769" y="6720"/>
                </a:lnTo>
                <a:lnTo>
                  <a:pt x="72009" y="1920"/>
                </a:lnTo>
                <a:lnTo>
                  <a:pt x="66248" y="0"/>
                </a:lnTo>
                <a:lnTo>
                  <a:pt x="53766" y="0"/>
                </a:lnTo>
                <a:lnTo>
                  <a:pt x="48966" y="960"/>
                </a:lnTo>
                <a:lnTo>
                  <a:pt x="45125" y="3840"/>
                </a:lnTo>
                <a:lnTo>
                  <a:pt x="41285" y="6720"/>
                </a:lnTo>
                <a:lnTo>
                  <a:pt x="38404" y="10561"/>
                </a:lnTo>
                <a:lnTo>
                  <a:pt x="36484" y="16322"/>
                </a:lnTo>
                <a:lnTo>
                  <a:pt x="29763" y="7680"/>
                </a:lnTo>
                <a:lnTo>
                  <a:pt x="23042" y="3840"/>
                </a:lnTo>
                <a:lnTo>
                  <a:pt x="13441" y="3840"/>
                </a:lnTo>
                <a:lnTo>
                  <a:pt x="9601" y="5760"/>
                </a:lnTo>
                <a:lnTo>
                  <a:pt x="6720" y="8641"/>
                </a:lnTo>
                <a:lnTo>
                  <a:pt x="1920" y="12481"/>
                </a:lnTo>
                <a:lnTo>
                  <a:pt x="0" y="17282"/>
                </a:lnTo>
                <a:lnTo>
                  <a:pt x="0" y="29763"/>
                </a:lnTo>
                <a:lnTo>
                  <a:pt x="975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" name="object 230"/>
          <p:cNvSpPr/>
          <p:nvPr/>
        </p:nvSpPr>
        <p:spPr>
          <a:xfrm>
            <a:off x="2508641" y="4122846"/>
            <a:ext cx="87355" cy="33588"/>
          </a:xfrm>
          <a:custGeom>
            <a:avLst/>
            <a:gdLst/>
            <a:ahLst/>
            <a:cxnLst/>
            <a:rect l="l" t="t" r="r" b="b"/>
            <a:pathLst>
              <a:path w="87355" h="33588">
                <a:moveTo>
                  <a:pt x="10561" y="33588"/>
                </a:moveTo>
                <a:lnTo>
                  <a:pt x="12481" y="32644"/>
                </a:lnTo>
                <a:lnTo>
                  <a:pt x="10561" y="29748"/>
                </a:lnTo>
                <a:lnTo>
                  <a:pt x="10561" y="23042"/>
                </a:lnTo>
                <a:lnTo>
                  <a:pt x="11521" y="22082"/>
                </a:lnTo>
                <a:lnTo>
                  <a:pt x="12481" y="22082"/>
                </a:lnTo>
                <a:lnTo>
                  <a:pt x="14401" y="21122"/>
                </a:lnTo>
                <a:lnTo>
                  <a:pt x="81594" y="21122"/>
                </a:lnTo>
                <a:lnTo>
                  <a:pt x="82555" y="22082"/>
                </a:lnTo>
                <a:lnTo>
                  <a:pt x="83515" y="23042"/>
                </a:lnTo>
                <a:lnTo>
                  <a:pt x="83515" y="24002"/>
                </a:lnTo>
                <a:lnTo>
                  <a:pt x="84475" y="24963"/>
                </a:lnTo>
                <a:lnTo>
                  <a:pt x="84475" y="31683"/>
                </a:lnTo>
                <a:lnTo>
                  <a:pt x="87355" y="31683"/>
                </a:lnTo>
                <a:lnTo>
                  <a:pt x="87355" y="0"/>
                </a:lnTo>
                <a:lnTo>
                  <a:pt x="84475" y="0"/>
                </a:lnTo>
                <a:lnTo>
                  <a:pt x="84475" y="5760"/>
                </a:lnTo>
                <a:lnTo>
                  <a:pt x="83515" y="7680"/>
                </a:lnTo>
                <a:lnTo>
                  <a:pt x="83515" y="8641"/>
                </a:lnTo>
                <a:lnTo>
                  <a:pt x="82555" y="9601"/>
                </a:lnTo>
                <a:lnTo>
                  <a:pt x="81594" y="9601"/>
                </a:lnTo>
                <a:lnTo>
                  <a:pt x="79674" y="10561"/>
                </a:lnTo>
                <a:lnTo>
                  <a:pt x="0" y="10561"/>
                </a:lnTo>
                <a:lnTo>
                  <a:pt x="0" y="12481"/>
                </a:lnTo>
                <a:lnTo>
                  <a:pt x="10561" y="335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" name="object 231"/>
          <p:cNvSpPr/>
          <p:nvPr/>
        </p:nvSpPr>
        <p:spPr>
          <a:xfrm>
            <a:off x="2508641" y="4047972"/>
            <a:ext cx="89275" cy="53751"/>
          </a:xfrm>
          <a:custGeom>
            <a:avLst/>
            <a:gdLst/>
            <a:ahLst/>
            <a:cxnLst/>
            <a:rect l="l" t="t" r="r" b="b"/>
            <a:pathLst>
              <a:path w="89275" h="53751">
                <a:moveTo>
                  <a:pt x="3840" y="24947"/>
                </a:moveTo>
                <a:lnTo>
                  <a:pt x="5760" y="22067"/>
                </a:lnTo>
                <a:lnTo>
                  <a:pt x="7680" y="20147"/>
                </a:lnTo>
                <a:lnTo>
                  <a:pt x="10561" y="17266"/>
                </a:lnTo>
                <a:lnTo>
                  <a:pt x="14401" y="15361"/>
                </a:lnTo>
                <a:lnTo>
                  <a:pt x="19202" y="13426"/>
                </a:lnTo>
                <a:lnTo>
                  <a:pt x="23042" y="12481"/>
                </a:lnTo>
                <a:lnTo>
                  <a:pt x="27843" y="11521"/>
                </a:lnTo>
                <a:lnTo>
                  <a:pt x="35524" y="11521"/>
                </a:lnTo>
                <a:lnTo>
                  <a:pt x="39364" y="12481"/>
                </a:lnTo>
                <a:lnTo>
                  <a:pt x="45125" y="13426"/>
                </a:lnTo>
                <a:lnTo>
                  <a:pt x="47045" y="15361"/>
                </a:lnTo>
                <a:lnTo>
                  <a:pt x="48006" y="17266"/>
                </a:lnTo>
                <a:lnTo>
                  <a:pt x="48950" y="20147"/>
                </a:lnTo>
                <a:lnTo>
                  <a:pt x="49911" y="23042"/>
                </a:lnTo>
                <a:lnTo>
                  <a:pt x="49911" y="30708"/>
                </a:lnTo>
                <a:lnTo>
                  <a:pt x="48950" y="34549"/>
                </a:lnTo>
                <a:lnTo>
                  <a:pt x="45125" y="36469"/>
                </a:lnTo>
                <a:lnTo>
                  <a:pt x="40325" y="40309"/>
                </a:lnTo>
                <a:lnTo>
                  <a:pt x="32644" y="42230"/>
                </a:lnTo>
                <a:lnTo>
                  <a:pt x="17282" y="42230"/>
                </a:lnTo>
                <a:lnTo>
                  <a:pt x="12481" y="41269"/>
                </a:lnTo>
                <a:lnTo>
                  <a:pt x="8641" y="38389"/>
                </a:lnTo>
                <a:lnTo>
                  <a:pt x="5760" y="35509"/>
                </a:lnTo>
                <a:lnTo>
                  <a:pt x="10561" y="47030"/>
                </a:lnTo>
                <a:lnTo>
                  <a:pt x="16322" y="51831"/>
                </a:lnTo>
                <a:lnTo>
                  <a:pt x="23042" y="53751"/>
                </a:lnTo>
                <a:lnTo>
                  <a:pt x="38404" y="53751"/>
                </a:lnTo>
                <a:lnTo>
                  <a:pt x="44165" y="51831"/>
                </a:lnTo>
                <a:lnTo>
                  <a:pt x="48950" y="47030"/>
                </a:lnTo>
                <a:lnTo>
                  <a:pt x="53751" y="43190"/>
                </a:lnTo>
                <a:lnTo>
                  <a:pt x="55686" y="37429"/>
                </a:lnTo>
                <a:lnTo>
                  <a:pt x="55686" y="26883"/>
                </a:lnTo>
                <a:lnTo>
                  <a:pt x="53751" y="20147"/>
                </a:lnTo>
                <a:lnTo>
                  <a:pt x="49911" y="14386"/>
                </a:lnTo>
                <a:lnTo>
                  <a:pt x="56631" y="15361"/>
                </a:lnTo>
                <a:lnTo>
                  <a:pt x="64312" y="19202"/>
                </a:lnTo>
                <a:lnTo>
                  <a:pt x="70073" y="23042"/>
                </a:lnTo>
                <a:lnTo>
                  <a:pt x="75834" y="27828"/>
                </a:lnTo>
                <a:lnTo>
                  <a:pt x="80634" y="31668"/>
                </a:lnTo>
                <a:lnTo>
                  <a:pt x="82555" y="36469"/>
                </a:lnTo>
                <a:lnTo>
                  <a:pt x="85435" y="41269"/>
                </a:lnTo>
                <a:lnTo>
                  <a:pt x="86395" y="47030"/>
                </a:lnTo>
                <a:lnTo>
                  <a:pt x="86395" y="51831"/>
                </a:lnTo>
                <a:lnTo>
                  <a:pt x="89275" y="51831"/>
                </a:lnTo>
                <a:lnTo>
                  <a:pt x="89275" y="40309"/>
                </a:lnTo>
                <a:lnTo>
                  <a:pt x="86395" y="32628"/>
                </a:lnTo>
                <a:lnTo>
                  <a:pt x="82555" y="25907"/>
                </a:lnTo>
                <a:lnTo>
                  <a:pt x="80613" y="23404"/>
                </a:lnTo>
                <a:lnTo>
                  <a:pt x="71909" y="14174"/>
                </a:lnTo>
                <a:lnTo>
                  <a:pt x="61432" y="6705"/>
                </a:lnTo>
                <a:lnTo>
                  <a:pt x="48537" y="1398"/>
                </a:lnTo>
                <a:lnTo>
                  <a:pt x="35524" y="0"/>
                </a:lnTo>
                <a:lnTo>
                  <a:pt x="32371" y="87"/>
                </a:lnTo>
                <a:lnTo>
                  <a:pt x="19282" y="2616"/>
                </a:lnTo>
                <a:lnTo>
                  <a:pt x="8641" y="8641"/>
                </a:lnTo>
                <a:lnTo>
                  <a:pt x="2880" y="14386"/>
                </a:lnTo>
                <a:lnTo>
                  <a:pt x="0" y="20147"/>
                </a:lnTo>
                <a:lnTo>
                  <a:pt x="0" y="35509"/>
                </a:lnTo>
                <a:lnTo>
                  <a:pt x="3840" y="42230"/>
                </a:lnTo>
                <a:lnTo>
                  <a:pt x="3840" y="249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" name="object 232"/>
          <p:cNvSpPr/>
          <p:nvPr/>
        </p:nvSpPr>
        <p:spPr>
          <a:xfrm>
            <a:off x="2512481" y="4080601"/>
            <a:ext cx="6720" cy="14401"/>
          </a:xfrm>
          <a:custGeom>
            <a:avLst/>
            <a:gdLst/>
            <a:ahLst/>
            <a:cxnLst/>
            <a:rect l="l" t="t" r="r" b="b"/>
            <a:pathLst>
              <a:path w="6720" h="14401">
                <a:moveTo>
                  <a:pt x="0" y="0"/>
                </a:moveTo>
                <a:lnTo>
                  <a:pt x="0" y="9601"/>
                </a:lnTo>
                <a:lnTo>
                  <a:pt x="6720" y="14401"/>
                </a:lnTo>
                <a:lnTo>
                  <a:pt x="1920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" name="object 233"/>
          <p:cNvSpPr/>
          <p:nvPr/>
        </p:nvSpPr>
        <p:spPr>
          <a:xfrm>
            <a:off x="2508641" y="3983644"/>
            <a:ext cx="89275" cy="53766"/>
          </a:xfrm>
          <a:custGeom>
            <a:avLst/>
            <a:gdLst/>
            <a:ahLst/>
            <a:cxnLst/>
            <a:rect l="l" t="t" r="r" b="b"/>
            <a:pathLst>
              <a:path w="89275" h="53766">
                <a:moveTo>
                  <a:pt x="3840" y="24963"/>
                </a:moveTo>
                <a:lnTo>
                  <a:pt x="5760" y="22082"/>
                </a:lnTo>
                <a:lnTo>
                  <a:pt x="7680" y="20162"/>
                </a:lnTo>
                <a:lnTo>
                  <a:pt x="10561" y="17282"/>
                </a:lnTo>
                <a:lnTo>
                  <a:pt x="14401" y="15361"/>
                </a:lnTo>
                <a:lnTo>
                  <a:pt x="19202" y="13441"/>
                </a:lnTo>
                <a:lnTo>
                  <a:pt x="23042" y="12481"/>
                </a:lnTo>
                <a:lnTo>
                  <a:pt x="27843" y="11521"/>
                </a:lnTo>
                <a:lnTo>
                  <a:pt x="35524" y="11521"/>
                </a:lnTo>
                <a:lnTo>
                  <a:pt x="39364" y="12481"/>
                </a:lnTo>
                <a:lnTo>
                  <a:pt x="45125" y="12481"/>
                </a:lnTo>
                <a:lnTo>
                  <a:pt x="47045" y="14401"/>
                </a:lnTo>
                <a:lnTo>
                  <a:pt x="48006" y="17282"/>
                </a:lnTo>
                <a:lnTo>
                  <a:pt x="48950" y="20162"/>
                </a:lnTo>
                <a:lnTo>
                  <a:pt x="49911" y="22082"/>
                </a:lnTo>
                <a:lnTo>
                  <a:pt x="49911" y="30723"/>
                </a:lnTo>
                <a:lnTo>
                  <a:pt x="48950" y="34564"/>
                </a:lnTo>
                <a:lnTo>
                  <a:pt x="45125" y="36484"/>
                </a:lnTo>
                <a:lnTo>
                  <a:pt x="40325" y="40325"/>
                </a:lnTo>
                <a:lnTo>
                  <a:pt x="32644" y="42245"/>
                </a:lnTo>
                <a:lnTo>
                  <a:pt x="17282" y="42245"/>
                </a:lnTo>
                <a:lnTo>
                  <a:pt x="12481" y="41285"/>
                </a:lnTo>
                <a:lnTo>
                  <a:pt x="8641" y="38404"/>
                </a:lnTo>
                <a:lnTo>
                  <a:pt x="5760" y="35524"/>
                </a:lnTo>
                <a:lnTo>
                  <a:pt x="10561" y="47045"/>
                </a:lnTo>
                <a:lnTo>
                  <a:pt x="16322" y="51846"/>
                </a:lnTo>
                <a:lnTo>
                  <a:pt x="23042" y="53766"/>
                </a:lnTo>
                <a:lnTo>
                  <a:pt x="38404" y="53766"/>
                </a:lnTo>
                <a:lnTo>
                  <a:pt x="44165" y="51846"/>
                </a:lnTo>
                <a:lnTo>
                  <a:pt x="48950" y="47045"/>
                </a:lnTo>
                <a:lnTo>
                  <a:pt x="53751" y="43205"/>
                </a:lnTo>
                <a:lnTo>
                  <a:pt x="55686" y="37444"/>
                </a:lnTo>
                <a:lnTo>
                  <a:pt x="55686" y="25923"/>
                </a:lnTo>
                <a:lnTo>
                  <a:pt x="53751" y="20162"/>
                </a:lnTo>
                <a:lnTo>
                  <a:pt x="49911" y="13441"/>
                </a:lnTo>
                <a:lnTo>
                  <a:pt x="56631" y="15361"/>
                </a:lnTo>
                <a:lnTo>
                  <a:pt x="64312" y="18242"/>
                </a:lnTo>
                <a:lnTo>
                  <a:pt x="70073" y="23042"/>
                </a:lnTo>
                <a:lnTo>
                  <a:pt x="75834" y="27843"/>
                </a:lnTo>
                <a:lnTo>
                  <a:pt x="80634" y="31683"/>
                </a:lnTo>
                <a:lnTo>
                  <a:pt x="82555" y="36484"/>
                </a:lnTo>
                <a:lnTo>
                  <a:pt x="85435" y="41285"/>
                </a:lnTo>
                <a:lnTo>
                  <a:pt x="86395" y="46085"/>
                </a:lnTo>
                <a:lnTo>
                  <a:pt x="86395" y="51846"/>
                </a:lnTo>
                <a:lnTo>
                  <a:pt x="89275" y="51846"/>
                </a:lnTo>
                <a:lnTo>
                  <a:pt x="89275" y="40325"/>
                </a:lnTo>
                <a:lnTo>
                  <a:pt x="86395" y="32644"/>
                </a:lnTo>
                <a:lnTo>
                  <a:pt x="82555" y="25923"/>
                </a:lnTo>
                <a:lnTo>
                  <a:pt x="80613" y="23419"/>
                </a:lnTo>
                <a:lnTo>
                  <a:pt x="71909" y="14183"/>
                </a:lnTo>
                <a:lnTo>
                  <a:pt x="61432" y="6720"/>
                </a:lnTo>
                <a:lnTo>
                  <a:pt x="48535" y="1399"/>
                </a:lnTo>
                <a:lnTo>
                  <a:pt x="35524" y="0"/>
                </a:lnTo>
                <a:lnTo>
                  <a:pt x="32371" y="87"/>
                </a:lnTo>
                <a:lnTo>
                  <a:pt x="19282" y="2616"/>
                </a:lnTo>
                <a:lnTo>
                  <a:pt x="8641" y="8641"/>
                </a:lnTo>
                <a:lnTo>
                  <a:pt x="2880" y="14401"/>
                </a:lnTo>
                <a:lnTo>
                  <a:pt x="0" y="20162"/>
                </a:lnTo>
                <a:lnTo>
                  <a:pt x="0" y="35524"/>
                </a:lnTo>
                <a:lnTo>
                  <a:pt x="3840" y="42245"/>
                </a:lnTo>
                <a:lnTo>
                  <a:pt x="3840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" name="object 234"/>
          <p:cNvSpPr/>
          <p:nvPr/>
        </p:nvSpPr>
        <p:spPr>
          <a:xfrm>
            <a:off x="2512481" y="4015328"/>
            <a:ext cx="6720" cy="15361"/>
          </a:xfrm>
          <a:custGeom>
            <a:avLst/>
            <a:gdLst/>
            <a:ahLst/>
            <a:cxnLst/>
            <a:rect l="l" t="t" r="r" b="b"/>
            <a:pathLst>
              <a:path w="6720" h="15361">
                <a:moveTo>
                  <a:pt x="0" y="0"/>
                </a:moveTo>
                <a:lnTo>
                  <a:pt x="0" y="10561"/>
                </a:lnTo>
                <a:lnTo>
                  <a:pt x="6720" y="15361"/>
                </a:lnTo>
                <a:lnTo>
                  <a:pt x="1920" y="384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" name="object 235"/>
          <p:cNvSpPr/>
          <p:nvPr/>
        </p:nvSpPr>
        <p:spPr>
          <a:xfrm>
            <a:off x="2508641" y="3918371"/>
            <a:ext cx="87355" cy="57591"/>
          </a:xfrm>
          <a:custGeom>
            <a:avLst/>
            <a:gdLst/>
            <a:ahLst/>
            <a:cxnLst/>
            <a:rect l="l" t="t" r="r" b="b"/>
            <a:pathLst>
              <a:path w="87355" h="57591">
                <a:moveTo>
                  <a:pt x="56631" y="57591"/>
                </a:moveTo>
                <a:lnTo>
                  <a:pt x="64312" y="57591"/>
                </a:lnTo>
                <a:lnTo>
                  <a:pt x="64312" y="21122"/>
                </a:lnTo>
                <a:lnTo>
                  <a:pt x="87355" y="21122"/>
                </a:lnTo>
                <a:lnTo>
                  <a:pt x="87355" y="10561"/>
                </a:lnTo>
                <a:lnTo>
                  <a:pt x="64312" y="10561"/>
                </a:lnTo>
                <a:lnTo>
                  <a:pt x="64312" y="0"/>
                </a:lnTo>
                <a:lnTo>
                  <a:pt x="55686" y="0"/>
                </a:lnTo>
                <a:lnTo>
                  <a:pt x="55686" y="10561"/>
                </a:lnTo>
                <a:lnTo>
                  <a:pt x="0" y="10561"/>
                </a:lnTo>
                <a:lnTo>
                  <a:pt x="0" y="18242"/>
                </a:lnTo>
                <a:lnTo>
                  <a:pt x="56631" y="57591"/>
                </a:lnTo>
                <a:lnTo>
                  <a:pt x="13441" y="21122"/>
                </a:lnTo>
                <a:lnTo>
                  <a:pt x="55686" y="21122"/>
                </a:lnTo>
                <a:lnTo>
                  <a:pt x="55686" y="51831"/>
                </a:lnTo>
                <a:lnTo>
                  <a:pt x="13441" y="21122"/>
                </a:lnTo>
                <a:lnTo>
                  <a:pt x="56631" y="575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" name="object 236"/>
          <p:cNvSpPr/>
          <p:nvPr/>
        </p:nvSpPr>
        <p:spPr>
          <a:xfrm>
            <a:off x="2641122" y="4122846"/>
            <a:ext cx="87355" cy="33588"/>
          </a:xfrm>
          <a:custGeom>
            <a:avLst/>
            <a:gdLst/>
            <a:ahLst/>
            <a:cxnLst/>
            <a:rect l="l" t="t" r="r" b="b"/>
            <a:pathLst>
              <a:path w="87355" h="33588">
                <a:moveTo>
                  <a:pt x="9601" y="26883"/>
                </a:moveTo>
                <a:lnTo>
                  <a:pt x="9601" y="24963"/>
                </a:lnTo>
                <a:lnTo>
                  <a:pt x="10561" y="24002"/>
                </a:lnTo>
                <a:lnTo>
                  <a:pt x="10561" y="23042"/>
                </a:lnTo>
                <a:lnTo>
                  <a:pt x="11506" y="22082"/>
                </a:lnTo>
                <a:lnTo>
                  <a:pt x="12481" y="22082"/>
                </a:lnTo>
                <a:lnTo>
                  <a:pt x="13441" y="21122"/>
                </a:lnTo>
                <a:lnTo>
                  <a:pt x="81594" y="21122"/>
                </a:lnTo>
                <a:lnTo>
                  <a:pt x="82555" y="22082"/>
                </a:lnTo>
                <a:lnTo>
                  <a:pt x="83515" y="23042"/>
                </a:lnTo>
                <a:lnTo>
                  <a:pt x="83515" y="24002"/>
                </a:lnTo>
                <a:lnTo>
                  <a:pt x="84475" y="24963"/>
                </a:lnTo>
                <a:lnTo>
                  <a:pt x="84475" y="31683"/>
                </a:lnTo>
                <a:lnTo>
                  <a:pt x="87355" y="31683"/>
                </a:lnTo>
                <a:lnTo>
                  <a:pt x="87355" y="0"/>
                </a:lnTo>
                <a:lnTo>
                  <a:pt x="84475" y="0"/>
                </a:lnTo>
                <a:lnTo>
                  <a:pt x="84475" y="5760"/>
                </a:lnTo>
                <a:lnTo>
                  <a:pt x="83515" y="7680"/>
                </a:lnTo>
                <a:lnTo>
                  <a:pt x="83515" y="8641"/>
                </a:lnTo>
                <a:lnTo>
                  <a:pt x="82555" y="9601"/>
                </a:lnTo>
                <a:lnTo>
                  <a:pt x="80634" y="9601"/>
                </a:lnTo>
                <a:lnTo>
                  <a:pt x="79674" y="10561"/>
                </a:lnTo>
                <a:lnTo>
                  <a:pt x="0" y="10561"/>
                </a:lnTo>
                <a:lnTo>
                  <a:pt x="0" y="12481"/>
                </a:lnTo>
                <a:lnTo>
                  <a:pt x="9601" y="33588"/>
                </a:lnTo>
                <a:lnTo>
                  <a:pt x="11506" y="32644"/>
                </a:lnTo>
                <a:lnTo>
                  <a:pt x="10561" y="29748"/>
                </a:lnTo>
                <a:lnTo>
                  <a:pt x="9601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" name="object 237"/>
          <p:cNvSpPr/>
          <p:nvPr/>
        </p:nvSpPr>
        <p:spPr>
          <a:xfrm>
            <a:off x="2641122" y="4047972"/>
            <a:ext cx="89275" cy="51831"/>
          </a:xfrm>
          <a:custGeom>
            <a:avLst/>
            <a:gdLst/>
            <a:ahLst/>
            <a:cxnLst/>
            <a:rect l="l" t="t" r="r" b="b"/>
            <a:pathLst>
              <a:path w="89275" h="51831">
                <a:moveTo>
                  <a:pt x="4800" y="22067"/>
                </a:moveTo>
                <a:lnTo>
                  <a:pt x="7665" y="20147"/>
                </a:lnTo>
                <a:lnTo>
                  <a:pt x="10561" y="17266"/>
                </a:lnTo>
                <a:lnTo>
                  <a:pt x="13441" y="15361"/>
                </a:lnTo>
                <a:lnTo>
                  <a:pt x="18227" y="13426"/>
                </a:lnTo>
                <a:lnTo>
                  <a:pt x="23027" y="12481"/>
                </a:lnTo>
                <a:lnTo>
                  <a:pt x="27843" y="11521"/>
                </a:lnTo>
                <a:lnTo>
                  <a:pt x="34564" y="11521"/>
                </a:lnTo>
                <a:lnTo>
                  <a:pt x="39349" y="12481"/>
                </a:lnTo>
                <a:lnTo>
                  <a:pt x="45110" y="13426"/>
                </a:lnTo>
                <a:lnTo>
                  <a:pt x="47030" y="15361"/>
                </a:lnTo>
                <a:lnTo>
                  <a:pt x="47990" y="17266"/>
                </a:lnTo>
                <a:lnTo>
                  <a:pt x="48950" y="20147"/>
                </a:lnTo>
                <a:lnTo>
                  <a:pt x="49910" y="23042"/>
                </a:lnTo>
                <a:lnTo>
                  <a:pt x="49910" y="30708"/>
                </a:lnTo>
                <a:lnTo>
                  <a:pt x="47990" y="34549"/>
                </a:lnTo>
                <a:lnTo>
                  <a:pt x="48950" y="47030"/>
                </a:lnTo>
                <a:lnTo>
                  <a:pt x="53751" y="43190"/>
                </a:lnTo>
                <a:lnTo>
                  <a:pt x="55671" y="37429"/>
                </a:lnTo>
                <a:lnTo>
                  <a:pt x="55671" y="26883"/>
                </a:lnTo>
                <a:lnTo>
                  <a:pt x="53751" y="20147"/>
                </a:lnTo>
                <a:lnTo>
                  <a:pt x="49910" y="14386"/>
                </a:lnTo>
                <a:lnTo>
                  <a:pt x="56631" y="15361"/>
                </a:lnTo>
                <a:lnTo>
                  <a:pt x="63352" y="19202"/>
                </a:lnTo>
                <a:lnTo>
                  <a:pt x="70073" y="23042"/>
                </a:lnTo>
                <a:lnTo>
                  <a:pt x="75834" y="27828"/>
                </a:lnTo>
                <a:lnTo>
                  <a:pt x="80634" y="31668"/>
                </a:lnTo>
                <a:lnTo>
                  <a:pt x="82555" y="36469"/>
                </a:lnTo>
                <a:lnTo>
                  <a:pt x="85435" y="41269"/>
                </a:lnTo>
                <a:lnTo>
                  <a:pt x="86395" y="47030"/>
                </a:lnTo>
                <a:lnTo>
                  <a:pt x="86395" y="51831"/>
                </a:lnTo>
                <a:lnTo>
                  <a:pt x="89275" y="51831"/>
                </a:lnTo>
                <a:lnTo>
                  <a:pt x="89275" y="40309"/>
                </a:lnTo>
                <a:lnTo>
                  <a:pt x="86395" y="32628"/>
                </a:lnTo>
                <a:lnTo>
                  <a:pt x="82555" y="25907"/>
                </a:lnTo>
                <a:lnTo>
                  <a:pt x="80613" y="23404"/>
                </a:lnTo>
                <a:lnTo>
                  <a:pt x="71909" y="14174"/>
                </a:lnTo>
                <a:lnTo>
                  <a:pt x="61432" y="6705"/>
                </a:lnTo>
                <a:lnTo>
                  <a:pt x="48145" y="1396"/>
                </a:lnTo>
                <a:lnTo>
                  <a:pt x="35509" y="0"/>
                </a:lnTo>
                <a:lnTo>
                  <a:pt x="32140" y="86"/>
                </a:lnTo>
                <a:lnTo>
                  <a:pt x="18960" y="2614"/>
                </a:lnTo>
                <a:lnTo>
                  <a:pt x="8641" y="8641"/>
                </a:lnTo>
                <a:lnTo>
                  <a:pt x="2880" y="14386"/>
                </a:lnTo>
                <a:lnTo>
                  <a:pt x="0" y="20147"/>
                </a:lnTo>
                <a:lnTo>
                  <a:pt x="0" y="35509"/>
                </a:lnTo>
                <a:lnTo>
                  <a:pt x="2880" y="42230"/>
                </a:lnTo>
                <a:lnTo>
                  <a:pt x="10561" y="47030"/>
                </a:lnTo>
                <a:lnTo>
                  <a:pt x="8641" y="38389"/>
                </a:lnTo>
                <a:lnTo>
                  <a:pt x="5760" y="35509"/>
                </a:lnTo>
                <a:lnTo>
                  <a:pt x="3840" y="32628"/>
                </a:lnTo>
                <a:lnTo>
                  <a:pt x="3840" y="24947"/>
                </a:lnTo>
                <a:lnTo>
                  <a:pt x="4800" y="22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" name="object 238"/>
          <p:cNvSpPr/>
          <p:nvPr/>
        </p:nvSpPr>
        <p:spPr>
          <a:xfrm>
            <a:off x="2649763" y="4082521"/>
            <a:ext cx="40309" cy="19202"/>
          </a:xfrm>
          <a:custGeom>
            <a:avLst/>
            <a:gdLst/>
            <a:ahLst/>
            <a:cxnLst/>
            <a:rect l="l" t="t" r="r" b="b"/>
            <a:pathLst>
              <a:path w="40309" h="19202">
                <a:moveTo>
                  <a:pt x="0" y="3840"/>
                </a:moveTo>
                <a:lnTo>
                  <a:pt x="1920" y="12481"/>
                </a:lnTo>
                <a:lnTo>
                  <a:pt x="7680" y="17282"/>
                </a:lnTo>
                <a:lnTo>
                  <a:pt x="14386" y="19202"/>
                </a:lnTo>
                <a:lnTo>
                  <a:pt x="29748" y="19202"/>
                </a:lnTo>
                <a:lnTo>
                  <a:pt x="35509" y="17282"/>
                </a:lnTo>
                <a:lnTo>
                  <a:pt x="40309" y="12481"/>
                </a:lnTo>
                <a:lnTo>
                  <a:pt x="39349" y="0"/>
                </a:lnTo>
                <a:lnTo>
                  <a:pt x="36469" y="1920"/>
                </a:lnTo>
                <a:lnTo>
                  <a:pt x="30708" y="5760"/>
                </a:lnTo>
                <a:lnTo>
                  <a:pt x="23987" y="7680"/>
                </a:lnTo>
                <a:lnTo>
                  <a:pt x="8641" y="7680"/>
                </a:lnTo>
                <a:lnTo>
                  <a:pt x="3840" y="6720"/>
                </a:lnTo>
                <a:lnTo>
                  <a:pt x="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" name="object 239"/>
          <p:cNvSpPr/>
          <p:nvPr/>
        </p:nvSpPr>
        <p:spPr>
          <a:xfrm>
            <a:off x="2641122" y="3983644"/>
            <a:ext cx="89275" cy="51846"/>
          </a:xfrm>
          <a:custGeom>
            <a:avLst/>
            <a:gdLst/>
            <a:ahLst/>
            <a:cxnLst/>
            <a:rect l="l" t="t" r="r" b="b"/>
            <a:pathLst>
              <a:path w="89275" h="51846">
                <a:moveTo>
                  <a:pt x="4800" y="22082"/>
                </a:moveTo>
                <a:lnTo>
                  <a:pt x="7665" y="20162"/>
                </a:lnTo>
                <a:lnTo>
                  <a:pt x="10561" y="17282"/>
                </a:lnTo>
                <a:lnTo>
                  <a:pt x="13441" y="15361"/>
                </a:lnTo>
                <a:lnTo>
                  <a:pt x="18227" y="13441"/>
                </a:lnTo>
                <a:lnTo>
                  <a:pt x="23027" y="12481"/>
                </a:lnTo>
                <a:lnTo>
                  <a:pt x="27843" y="11521"/>
                </a:lnTo>
                <a:lnTo>
                  <a:pt x="34564" y="11521"/>
                </a:lnTo>
                <a:lnTo>
                  <a:pt x="39349" y="12481"/>
                </a:lnTo>
                <a:lnTo>
                  <a:pt x="45110" y="12481"/>
                </a:lnTo>
                <a:lnTo>
                  <a:pt x="47030" y="14401"/>
                </a:lnTo>
                <a:lnTo>
                  <a:pt x="47990" y="17282"/>
                </a:lnTo>
                <a:lnTo>
                  <a:pt x="48950" y="20162"/>
                </a:lnTo>
                <a:lnTo>
                  <a:pt x="49910" y="22082"/>
                </a:lnTo>
                <a:lnTo>
                  <a:pt x="49910" y="30723"/>
                </a:lnTo>
                <a:lnTo>
                  <a:pt x="47990" y="34564"/>
                </a:lnTo>
                <a:lnTo>
                  <a:pt x="48950" y="47045"/>
                </a:lnTo>
                <a:lnTo>
                  <a:pt x="53751" y="43205"/>
                </a:lnTo>
                <a:lnTo>
                  <a:pt x="55671" y="37444"/>
                </a:lnTo>
                <a:lnTo>
                  <a:pt x="55671" y="25923"/>
                </a:lnTo>
                <a:lnTo>
                  <a:pt x="53751" y="20162"/>
                </a:lnTo>
                <a:lnTo>
                  <a:pt x="49910" y="13441"/>
                </a:lnTo>
                <a:lnTo>
                  <a:pt x="56631" y="15361"/>
                </a:lnTo>
                <a:lnTo>
                  <a:pt x="63352" y="18242"/>
                </a:lnTo>
                <a:lnTo>
                  <a:pt x="70073" y="23042"/>
                </a:lnTo>
                <a:lnTo>
                  <a:pt x="75834" y="27843"/>
                </a:lnTo>
                <a:lnTo>
                  <a:pt x="80634" y="31683"/>
                </a:lnTo>
                <a:lnTo>
                  <a:pt x="82555" y="36484"/>
                </a:lnTo>
                <a:lnTo>
                  <a:pt x="85435" y="41285"/>
                </a:lnTo>
                <a:lnTo>
                  <a:pt x="86395" y="46085"/>
                </a:lnTo>
                <a:lnTo>
                  <a:pt x="86395" y="51846"/>
                </a:lnTo>
                <a:lnTo>
                  <a:pt x="89275" y="51846"/>
                </a:lnTo>
                <a:lnTo>
                  <a:pt x="89275" y="40325"/>
                </a:lnTo>
                <a:lnTo>
                  <a:pt x="86395" y="32644"/>
                </a:lnTo>
                <a:lnTo>
                  <a:pt x="82555" y="25923"/>
                </a:lnTo>
                <a:lnTo>
                  <a:pt x="80613" y="23419"/>
                </a:lnTo>
                <a:lnTo>
                  <a:pt x="71909" y="14183"/>
                </a:lnTo>
                <a:lnTo>
                  <a:pt x="61432" y="6720"/>
                </a:lnTo>
                <a:lnTo>
                  <a:pt x="48143" y="1397"/>
                </a:lnTo>
                <a:lnTo>
                  <a:pt x="35509" y="0"/>
                </a:lnTo>
                <a:lnTo>
                  <a:pt x="32140" y="86"/>
                </a:lnTo>
                <a:lnTo>
                  <a:pt x="18960" y="2614"/>
                </a:lnTo>
                <a:lnTo>
                  <a:pt x="8641" y="8641"/>
                </a:lnTo>
                <a:lnTo>
                  <a:pt x="2880" y="14401"/>
                </a:lnTo>
                <a:lnTo>
                  <a:pt x="0" y="20162"/>
                </a:lnTo>
                <a:lnTo>
                  <a:pt x="0" y="35524"/>
                </a:lnTo>
                <a:lnTo>
                  <a:pt x="2880" y="42245"/>
                </a:lnTo>
                <a:lnTo>
                  <a:pt x="10561" y="47045"/>
                </a:lnTo>
                <a:lnTo>
                  <a:pt x="8641" y="38404"/>
                </a:lnTo>
                <a:lnTo>
                  <a:pt x="5760" y="35524"/>
                </a:lnTo>
                <a:lnTo>
                  <a:pt x="3840" y="31683"/>
                </a:lnTo>
                <a:lnTo>
                  <a:pt x="3840" y="24963"/>
                </a:lnTo>
                <a:lnTo>
                  <a:pt x="4800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" name="object 240"/>
          <p:cNvSpPr/>
          <p:nvPr/>
        </p:nvSpPr>
        <p:spPr>
          <a:xfrm>
            <a:off x="2649763" y="4018208"/>
            <a:ext cx="40309" cy="19202"/>
          </a:xfrm>
          <a:custGeom>
            <a:avLst/>
            <a:gdLst/>
            <a:ahLst/>
            <a:cxnLst/>
            <a:rect l="l" t="t" r="r" b="b"/>
            <a:pathLst>
              <a:path w="40309" h="19202">
                <a:moveTo>
                  <a:pt x="0" y="3840"/>
                </a:moveTo>
                <a:lnTo>
                  <a:pt x="1920" y="12481"/>
                </a:lnTo>
                <a:lnTo>
                  <a:pt x="7680" y="17282"/>
                </a:lnTo>
                <a:lnTo>
                  <a:pt x="14386" y="19202"/>
                </a:lnTo>
                <a:lnTo>
                  <a:pt x="29748" y="19202"/>
                </a:lnTo>
                <a:lnTo>
                  <a:pt x="35509" y="17282"/>
                </a:lnTo>
                <a:lnTo>
                  <a:pt x="40309" y="12481"/>
                </a:lnTo>
                <a:lnTo>
                  <a:pt x="39349" y="0"/>
                </a:lnTo>
                <a:lnTo>
                  <a:pt x="36469" y="1920"/>
                </a:lnTo>
                <a:lnTo>
                  <a:pt x="30708" y="5760"/>
                </a:lnTo>
                <a:lnTo>
                  <a:pt x="23987" y="7680"/>
                </a:lnTo>
                <a:lnTo>
                  <a:pt x="8641" y="7680"/>
                </a:lnTo>
                <a:lnTo>
                  <a:pt x="3840" y="6720"/>
                </a:lnTo>
                <a:lnTo>
                  <a:pt x="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" name="object 241"/>
          <p:cNvSpPr/>
          <p:nvPr/>
        </p:nvSpPr>
        <p:spPr>
          <a:xfrm>
            <a:off x="2643042" y="3922212"/>
            <a:ext cx="86395" cy="49910"/>
          </a:xfrm>
          <a:custGeom>
            <a:avLst/>
            <a:gdLst/>
            <a:ahLst/>
            <a:cxnLst/>
            <a:rect l="l" t="t" r="r" b="b"/>
            <a:pathLst>
              <a:path w="86395" h="49910">
                <a:moveTo>
                  <a:pt x="74874" y="47990"/>
                </a:moveTo>
                <a:lnTo>
                  <a:pt x="75834" y="48950"/>
                </a:lnTo>
                <a:lnTo>
                  <a:pt x="76794" y="49910"/>
                </a:lnTo>
                <a:lnTo>
                  <a:pt x="80634" y="49910"/>
                </a:lnTo>
                <a:lnTo>
                  <a:pt x="82555" y="47990"/>
                </a:lnTo>
                <a:lnTo>
                  <a:pt x="84475" y="46070"/>
                </a:lnTo>
                <a:lnTo>
                  <a:pt x="85435" y="44165"/>
                </a:lnTo>
                <a:lnTo>
                  <a:pt x="86395" y="40325"/>
                </a:lnTo>
                <a:lnTo>
                  <a:pt x="86395" y="29763"/>
                </a:lnTo>
                <a:lnTo>
                  <a:pt x="85435" y="24963"/>
                </a:lnTo>
                <a:lnTo>
                  <a:pt x="83515" y="20162"/>
                </a:lnTo>
                <a:lnTo>
                  <a:pt x="81594" y="16322"/>
                </a:lnTo>
                <a:lnTo>
                  <a:pt x="79674" y="13441"/>
                </a:lnTo>
                <a:lnTo>
                  <a:pt x="76794" y="10561"/>
                </a:lnTo>
                <a:lnTo>
                  <a:pt x="73913" y="7680"/>
                </a:lnTo>
                <a:lnTo>
                  <a:pt x="71033" y="5760"/>
                </a:lnTo>
                <a:lnTo>
                  <a:pt x="67193" y="3840"/>
                </a:lnTo>
                <a:lnTo>
                  <a:pt x="63352" y="1920"/>
                </a:lnTo>
                <a:lnTo>
                  <a:pt x="58552" y="960"/>
                </a:lnTo>
                <a:lnTo>
                  <a:pt x="47030" y="960"/>
                </a:lnTo>
                <a:lnTo>
                  <a:pt x="40309" y="3840"/>
                </a:lnTo>
                <a:lnTo>
                  <a:pt x="34549" y="9601"/>
                </a:lnTo>
                <a:lnTo>
                  <a:pt x="32272" y="12038"/>
                </a:lnTo>
                <a:lnTo>
                  <a:pt x="25422" y="22658"/>
                </a:lnTo>
                <a:lnTo>
                  <a:pt x="22082" y="35524"/>
                </a:lnTo>
                <a:lnTo>
                  <a:pt x="10561" y="30723"/>
                </a:lnTo>
                <a:lnTo>
                  <a:pt x="10561" y="4800"/>
                </a:lnTo>
                <a:lnTo>
                  <a:pt x="0" y="0"/>
                </a:lnTo>
                <a:lnTo>
                  <a:pt x="0" y="30723"/>
                </a:lnTo>
                <a:lnTo>
                  <a:pt x="32644" y="47045"/>
                </a:lnTo>
                <a:lnTo>
                  <a:pt x="33588" y="38389"/>
                </a:lnTo>
                <a:lnTo>
                  <a:pt x="34549" y="32644"/>
                </a:lnTo>
                <a:lnTo>
                  <a:pt x="36469" y="27843"/>
                </a:lnTo>
                <a:lnTo>
                  <a:pt x="38389" y="22082"/>
                </a:lnTo>
                <a:lnTo>
                  <a:pt x="42230" y="17282"/>
                </a:lnTo>
                <a:lnTo>
                  <a:pt x="46070" y="14401"/>
                </a:lnTo>
                <a:lnTo>
                  <a:pt x="50871" y="10561"/>
                </a:lnTo>
                <a:lnTo>
                  <a:pt x="55671" y="9601"/>
                </a:lnTo>
                <a:lnTo>
                  <a:pt x="66233" y="9601"/>
                </a:lnTo>
                <a:lnTo>
                  <a:pt x="71033" y="11521"/>
                </a:lnTo>
                <a:lnTo>
                  <a:pt x="74874" y="15361"/>
                </a:lnTo>
                <a:lnTo>
                  <a:pt x="78714" y="18242"/>
                </a:lnTo>
                <a:lnTo>
                  <a:pt x="80634" y="23042"/>
                </a:lnTo>
                <a:lnTo>
                  <a:pt x="80634" y="30723"/>
                </a:lnTo>
                <a:lnTo>
                  <a:pt x="78714" y="34549"/>
                </a:lnTo>
                <a:lnTo>
                  <a:pt x="76794" y="37444"/>
                </a:lnTo>
                <a:lnTo>
                  <a:pt x="75834" y="39364"/>
                </a:lnTo>
                <a:lnTo>
                  <a:pt x="74874" y="40325"/>
                </a:lnTo>
                <a:lnTo>
                  <a:pt x="73913" y="41269"/>
                </a:lnTo>
                <a:lnTo>
                  <a:pt x="73913" y="47045"/>
                </a:lnTo>
                <a:lnTo>
                  <a:pt x="74874" y="479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" name="object 242"/>
          <p:cNvSpPr/>
          <p:nvPr/>
        </p:nvSpPr>
        <p:spPr>
          <a:xfrm>
            <a:off x="2772628" y="4122846"/>
            <a:ext cx="87355" cy="33588"/>
          </a:xfrm>
          <a:custGeom>
            <a:avLst/>
            <a:gdLst/>
            <a:ahLst/>
            <a:cxnLst/>
            <a:rect l="l" t="t" r="r" b="b"/>
            <a:pathLst>
              <a:path w="87355" h="33588">
                <a:moveTo>
                  <a:pt x="11521" y="22082"/>
                </a:moveTo>
                <a:lnTo>
                  <a:pt x="12481" y="22082"/>
                </a:lnTo>
                <a:lnTo>
                  <a:pt x="14401" y="21122"/>
                </a:lnTo>
                <a:lnTo>
                  <a:pt x="81610" y="21122"/>
                </a:lnTo>
                <a:lnTo>
                  <a:pt x="82555" y="22082"/>
                </a:lnTo>
                <a:lnTo>
                  <a:pt x="83515" y="23042"/>
                </a:lnTo>
                <a:lnTo>
                  <a:pt x="84490" y="24002"/>
                </a:lnTo>
                <a:lnTo>
                  <a:pt x="84490" y="24963"/>
                </a:lnTo>
                <a:lnTo>
                  <a:pt x="85450" y="27843"/>
                </a:lnTo>
                <a:lnTo>
                  <a:pt x="85450" y="31683"/>
                </a:lnTo>
                <a:lnTo>
                  <a:pt x="87355" y="31683"/>
                </a:lnTo>
                <a:lnTo>
                  <a:pt x="87355" y="0"/>
                </a:lnTo>
                <a:lnTo>
                  <a:pt x="85450" y="0"/>
                </a:lnTo>
                <a:lnTo>
                  <a:pt x="84490" y="3840"/>
                </a:lnTo>
                <a:lnTo>
                  <a:pt x="84490" y="5760"/>
                </a:lnTo>
                <a:lnTo>
                  <a:pt x="83515" y="7680"/>
                </a:lnTo>
                <a:lnTo>
                  <a:pt x="83515" y="8641"/>
                </a:lnTo>
                <a:lnTo>
                  <a:pt x="82555" y="9601"/>
                </a:lnTo>
                <a:lnTo>
                  <a:pt x="81610" y="9601"/>
                </a:lnTo>
                <a:lnTo>
                  <a:pt x="79674" y="10561"/>
                </a:lnTo>
                <a:lnTo>
                  <a:pt x="0" y="10561"/>
                </a:lnTo>
                <a:lnTo>
                  <a:pt x="0" y="12481"/>
                </a:lnTo>
                <a:lnTo>
                  <a:pt x="10561" y="33588"/>
                </a:lnTo>
                <a:lnTo>
                  <a:pt x="12481" y="32644"/>
                </a:lnTo>
                <a:lnTo>
                  <a:pt x="10561" y="29748"/>
                </a:lnTo>
                <a:lnTo>
                  <a:pt x="10561" y="24002"/>
                </a:lnTo>
                <a:lnTo>
                  <a:pt x="11521" y="23042"/>
                </a:lnTo>
                <a:lnTo>
                  <a:pt x="11521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" name="object 243"/>
          <p:cNvSpPr/>
          <p:nvPr/>
        </p:nvSpPr>
        <p:spPr>
          <a:xfrm>
            <a:off x="2772628" y="4047972"/>
            <a:ext cx="89275" cy="51831"/>
          </a:xfrm>
          <a:custGeom>
            <a:avLst/>
            <a:gdLst/>
            <a:ahLst/>
            <a:cxnLst/>
            <a:rect l="l" t="t" r="r" b="b"/>
            <a:pathLst>
              <a:path w="89275" h="51831">
                <a:moveTo>
                  <a:pt x="72321" y="14391"/>
                </a:moveTo>
                <a:lnTo>
                  <a:pt x="62407" y="6705"/>
                </a:lnTo>
                <a:lnTo>
                  <a:pt x="60248" y="5569"/>
                </a:lnTo>
                <a:lnTo>
                  <a:pt x="48214" y="1301"/>
                </a:lnTo>
                <a:lnTo>
                  <a:pt x="35524" y="0"/>
                </a:lnTo>
                <a:lnTo>
                  <a:pt x="32397" y="87"/>
                </a:lnTo>
                <a:lnTo>
                  <a:pt x="19674" y="2616"/>
                </a:lnTo>
                <a:lnTo>
                  <a:pt x="8641" y="8641"/>
                </a:lnTo>
                <a:lnTo>
                  <a:pt x="2880" y="14386"/>
                </a:lnTo>
                <a:lnTo>
                  <a:pt x="0" y="20147"/>
                </a:lnTo>
                <a:lnTo>
                  <a:pt x="0" y="35509"/>
                </a:lnTo>
                <a:lnTo>
                  <a:pt x="3840" y="42230"/>
                </a:lnTo>
                <a:lnTo>
                  <a:pt x="3840" y="24947"/>
                </a:lnTo>
                <a:lnTo>
                  <a:pt x="5760" y="22067"/>
                </a:lnTo>
                <a:lnTo>
                  <a:pt x="7680" y="20147"/>
                </a:lnTo>
                <a:lnTo>
                  <a:pt x="10561" y="17266"/>
                </a:lnTo>
                <a:lnTo>
                  <a:pt x="14401" y="15361"/>
                </a:lnTo>
                <a:lnTo>
                  <a:pt x="19202" y="13426"/>
                </a:lnTo>
                <a:lnTo>
                  <a:pt x="24002" y="12481"/>
                </a:lnTo>
                <a:lnTo>
                  <a:pt x="27843" y="11521"/>
                </a:lnTo>
                <a:lnTo>
                  <a:pt x="35524" y="11521"/>
                </a:lnTo>
                <a:lnTo>
                  <a:pt x="39364" y="12481"/>
                </a:lnTo>
                <a:lnTo>
                  <a:pt x="45125" y="13426"/>
                </a:lnTo>
                <a:lnTo>
                  <a:pt x="47045" y="15361"/>
                </a:lnTo>
                <a:lnTo>
                  <a:pt x="48006" y="17266"/>
                </a:lnTo>
                <a:lnTo>
                  <a:pt x="48966" y="20147"/>
                </a:lnTo>
                <a:lnTo>
                  <a:pt x="49926" y="23042"/>
                </a:lnTo>
                <a:lnTo>
                  <a:pt x="50886" y="24947"/>
                </a:lnTo>
                <a:lnTo>
                  <a:pt x="50886" y="30708"/>
                </a:lnTo>
                <a:lnTo>
                  <a:pt x="48966" y="34549"/>
                </a:lnTo>
                <a:lnTo>
                  <a:pt x="48966" y="47030"/>
                </a:lnTo>
                <a:lnTo>
                  <a:pt x="53766" y="43190"/>
                </a:lnTo>
                <a:lnTo>
                  <a:pt x="56647" y="37429"/>
                </a:lnTo>
                <a:lnTo>
                  <a:pt x="56647" y="26883"/>
                </a:lnTo>
                <a:lnTo>
                  <a:pt x="53766" y="20147"/>
                </a:lnTo>
                <a:lnTo>
                  <a:pt x="49926" y="14386"/>
                </a:lnTo>
                <a:lnTo>
                  <a:pt x="57607" y="15361"/>
                </a:lnTo>
                <a:lnTo>
                  <a:pt x="64328" y="19202"/>
                </a:lnTo>
                <a:lnTo>
                  <a:pt x="70088" y="23042"/>
                </a:lnTo>
                <a:lnTo>
                  <a:pt x="75834" y="27828"/>
                </a:lnTo>
                <a:lnTo>
                  <a:pt x="80650" y="31668"/>
                </a:lnTo>
                <a:lnTo>
                  <a:pt x="83515" y="36469"/>
                </a:lnTo>
                <a:lnTo>
                  <a:pt x="85450" y="41269"/>
                </a:lnTo>
                <a:lnTo>
                  <a:pt x="86395" y="47030"/>
                </a:lnTo>
                <a:lnTo>
                  <a:pt x="86395" y="51831"/>
                </a:lnTo>
                <a:lnTo>
                  <a:pt x="89275" y="51831"/>
                </a:lnTo>
                <a:lnTo>
                  <a:pt x="89275" y="40309"/>
                </a:lnTo>
                <a:lnTo>
                  <a:pt x="87355" y="32628"/>
                </a:lnTo>
                <a:lnTo>
                  <a:pt x="82555" y="25907"/>
                </a:lnTo>
                <a:lnTo>
                  <a:pt x="81026" y="23917"/>
                </a:lnTo>
                <a:lnTo>
                  <a:pt x="72321" y="143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" name="object 244"/>
          <p:cNvSpPr/>
          <p:nvPr/>
        </p:nvSpPr>
        <p:spPr>
          <a:xfrm>
            <a:off x="2776468" y="4080601"/>
            <a:ext cx="45125" cy="21122"/>
          </a:xfrm>
          <a:custGeom>
            <a:avLst/>
            <a:gdLst/>
            <a:ahLst/>
            <a:cxnLst/>
            <a:rect l="l" t="t" r="r" b="b"/>
            <a:pathLst>
              <a:path w="45125" h="21122">
                <a:moveTo>
                  <a:pt x="5760" y="5760"/>
                </a:moveTo>
                <a:lnTo>
                  <a:pt x="1920" y="2880"/>
                </a:lnTo>
                <a:lnTo>
                  <a:pt x="0" y="0"/>
                </a:lnTo>
                <a:lnTo>
                  <a:pt x="0" y="9601"/>
                </a:lnTo>
                <a:lnTo>
                  <a:pt x="6720" y="14401"/>
                </a:lnTo>
                <a:lnTo>
                  <a:pt x="12481" y="19202"/>
                </a:lnTo>
                <a:lnTo>
                  <a:pt x="19202" y="21122"/>
                </a:lnTo>
                <a:lnTo>
                  <a:pt x="34564" y="21122"/>
                </a:lnTo>
                <a:lnTo>
                  <a:pt x="40325" y="19202"/>
                </a:lnTo>
                <a:lnTo>
                  <a:pt x="45125" y="14401"/>
                </a:lnTo>
                <a:lnTo>
                  <a:pt x="45125" y="1920"/>
                </a:lnTo>
                <a:lnTo>
                  <a:pt x="41285" y="3840"/>
                </a:lnTo>
                <a:lnTo>
                  <a:pt x="36484" y="7680"/>
                </a:lnTo>
                <a:lnTo>
                  <a:pt x="28803" y="9601"/>
                </a:lnTo>
                <a:lnTo>
                  <a:pt x="13441" y="9601"/>
                </a:lnTo>
                <a:lnTo>
                  <a:pt x="8641" y="8641"/>
                </a:lnTo>
                <a:lnTo>
                  <a:pt x="576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" name="object 245"/>
          <p:cNvSpPr/>
          <p:nvPr/>
        </p:nvSpPr>
        <p:spPr>
          <a:xfrm>
            <a:off x="2772628" y="3983644"/>
            <a:ext cx="89275" cy="51846"/>
          </a:xfrm>
          <a:custGeom>
            <a:avLst/>
            <a:gdLst/>
            <a:ahLst/>
            <a:cxnLst/>
            <a:rect l="l" t="t" r="r" b="b"/>
            <a:pathLst>
              <a:path w="89275" h="51846">
                <a:moveTo>
                  <a:pt x="72321" y="14400"/>
                </a:moveTo>
                <a:lnTo>
                  <a:pt x="62407" y="6720"/>
                </a:lnTo>
                <a:lnTo>
                  <a:pt x="60245" y="5579"/>
                </a:lnTo>
                <a:lnTo>
                  <a:pt x="48212" y="1302"/>
                </a:lnTo>
                <a:lnTo>
                  <a:pt x="35524" y="0"/>
                </a:lnTo>
                <a:lnTo>
                  <a:pt x="32397" y="87"/>
                </a:lnTo>
                <a:lnTo>
                  <a:pt x="19674" y="2616"/>
                </a:lnTo>
                <a:lnTo>
                  <a:pt x="8641" y="8641"/>
                </a:lnTo>
                <a:lnTo>
                  <a:pt x="2880" y="14401"/>
                </a:lnTo>
                <a:lnTo>
                  <a:pt x="0" y="20162"/>
                </a:lnTo>
                <a:lnTo>
                  <a:pt x="0" y="35524"/>
                </a:lnTo>
                <a:lnTo>
                  <a:pt x="3840" y="42245"/>
                </a:lnTo>
                <a:lnTo>
                  <a:pt x="3840" y="24963"/>
                </a:lnTo>
                <a:lnTo>
                  <a:pt x="5760" y="22082"/>
                </a:lnTo>
                <a:lnTo>
                  <a:pt x="7680" y="20162"/>
                </a:lnTo>
                <a:lnTo>
                  <a:pt x="10561" y="17282"/>
                </a:lnTo>
                <a:lnTo>
                  <a:pt x="14401" y="15361"/>
                </a:lnTo>
                <a:lnTo>
                  <a:pt x="19202" y="13441"/>
                </a:lnTo>
                <a:lnTo>
                  <a:pt x="24002" y="12481"/>
                </a:lnTo>
                <a:lnTo>
                  <a:pt x="27843" y="11521"/>
                </a:lnTo>
                <a:lnTo>
                  <a:pt x="35524" y="11521"/>
                </a:lnTo>
                <a:lnTo>
                  <a:pt x="39364" y="12481"/>
                </a:lnTo>
                <a:lnTo>
                  <a:pt x="45125" y="12481"/>
                </a:lnTo>
                <a:lnTo>
                  <a:pt x="47045" y="14401"/>
                </a:lnTo>
                <a:lnTo>
                  <a:pt x="48006" y="17282"/>
                </a:lnTo>
                <a:lnTo>
                  <a:pt x="48966" y="20162"/>
                </a:lnTo>
                <a:lnTo>
                  <a:pt x="49926" y="22082"/>
                </a:lnTo>
                <a:lnTo>
                  <a:pt x="50886" y="24963"/>
                </a:lnTo>
                <a:lnTo>
                  <a:pt x="50886" y="30723"/>
                </a:lnTo>
                <a:lnTo>
                  <a:pt x="48966" y="34564"/>
                </a:lnTo>
                <a:lnTo>
                  <a:pt x="48966" y="47045"/>
                </a:lnTo>
                <a:lnTo>
                  <a:pt x="53766" y="43205"/>
                </a:lnTo>
                <a:lnTo>
                  <a:pt x="56647" y="37444"/>
                </a:lnTo>
                <a:lnTo>
                  <a:pt x="56647" y="25923"/>
                </a:lnTo>
                <a:lnTo>
                  <a:pt x="53766" y="20162"/>
                </a:lnTo>
                <a:lnTo>
                  <a:pt x="49926" y="13441"/>
                </a:lnTo>
                <a:lnTo>
                  <a:pt x="57607" y="15361"/>
                </a:lnTo>
                <a:lnTo>
                  <a:pt x="64328" y="18242"/>
                </a:lnTo>
                <a:lnTo>
                  <a:pt x="70088" y="23042"/>
                </a:lnTo>
                <a:lnTo>
                  <a:pt x="75834" y="27843"/>
                </a:lnTo>
                <a:lnTo>
                  <a:pt x="80650" y="31683"/>
                </a:lnTo>
                <a:lnTo>
                  <a:pt x="83515" y="36484"/>
                </a:lnTo>
                <a:lnTo>
                  <a:pt x="85450" y="41285"/>
                </a:lnTo>
                <a:lnTo>
                  <a:pt x="86395" y="46085"/>
                </a:lnTo>
                <a:lnTo>
                  <a:pt x="86395" y="51846"/>
                </a:lnTo>
                <a:lnTo>
                  <a:pt x="89275" y="51846"/>
                </a:lnTo>
                <a:lnTo>
                  <a:pt x="89275" y="40325"/>
                </a:lnTo>
                <a:lnTo>
                  <a:pt x="87355" y="32644"/>
                </a:lnTo>
                <a:lnTo>
                  <a:pt x="82555" y="25923"/>
                </a:lnTo>
                <a:lnTo>
                  <a:pt x="81026" y="23932"/>
                </a:lnTo>
                <a:lnTo>
                  <a:pt x="72321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" name="object 246"/>
          <p:cNvSpPr/>
          <p:nvPr/>
        </p:nvSpPr>
        <p:spPr>
          <a:xfrm>
            <a:off x="2776468" y="4015328"/>
            <a:ext cx="45125" cy="22082"/>
          </a:xfrm>
          <a:custGeom>
            <a:avLst/>
            <a:gdLst/>
            <a:ahLst/>
            <a:cxnLst/>
            <a:rect l="l" t="t" r="r" b="b"/>
            <a:pathLst>
              <a:path w="45125" h="22082">
                <a:moveTo>
                  <a:pt x="5760" y="6720"/>
                </a:moveTo>
                <a:lnTo>
                  <a:pt x="1920" y="3840"/>
                </a:lnTo>
                <a:lnTo>
                  <a:pt x="0" y="0"/>
                </a:lnTo>
                <a:lnTo>
                  <a:pt x="0" y="10561"/>
                </a:lnTo>
                <a:lnTo>
                  <a:pt x="6720" y="15361"/>
                </a:lnTo>
                <a:lnTo>
                  <a:pt x="12481" y="20162"/>
                </a:lnTo>
                <a:lnTo>
                  <a:pt x="19202" y="22082"/>
                </a:lnTo>
                <a:lnTo>
                  <a:pt x="34564" y="22082"/>
                </a:lnTo>
                <a:lnTo>
                  <a:pt x="40325" y="20162"/>
                </a:lnTo>
                <a:lnTo>
                  <a:pt x="45125" y="15361"/>
                </a:lnTo>
                <a:lnTo>
                  <a:pt x="45125" y="2880"/>
                </a:lnTo>
                <a:lnTo>
                  <a:pt x="41285" y="4800"/>
                </a:lnTo>
                <a:lnTo>
                  <a:pt x="36484" y="8641"/>
                </a:lnTo>
                <a:lnTo>
                  <a:pt x="28803" y="10561"/>
                </a:lnTo>
                <a:lnTo>
                  <a:pt x="13441" y="10561"/>
                </a:lnTo>
                <a:lnTo>
                  <a:pt x="8641" y="9601"/>
                </a:lnTo>
                <a:lnTo>
                  <a:pt x="57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" name="object 247"/>
          <p:cNvSpPr/>
          <p:nvPr/>
        </p:nvSpPr>
        <p:spPr>
          <a:xfrm>
            <a:off x="2814873" y="3955816"/>
            <a:ext cx="20162" cy="16306"/>
          </a:xfrm>
          <a:custGeom>
            <a:avLst/>
            <a:gdLst/>
            <a:ahLst/>
            <a:cxnLst/>
            <a:rect l="l" t="t" r="r" b="b"/>
            <a:pathLst>
              <a:path w="20162" h="16306">
                <a:moveTo>
                  <a:pt x="20162" y="4785"/>
                </a:moveTo>
                <a:lnTo>
                  <a:pt x="12481" y="4785"/>
                </a:lnTo>
                <a:lnTo>
                  <a:pt x="7680" y="3840"/>
                </a:lnTo>
                <a:lnTo>
                  <a:pt x="1920" y="3840"/>
                </a:lnTo>
                <a:lnTo>
                  <a:pt x="0" y="0"/>
                </a:lnTo>
                <a:lnTo>
                  <a:pt x="3840" y="16306"/>
                </a:lnTo>
                <a:lnTo>
                  <a:pt x="11521" y="16306"/>
                </a:lnTo>
                <a:lnTo>
                  <a:pt x="18800" y="15828"/>
                </a:lnTo>
                <a:lnTo>
                  <a:pt x="20162" y="47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" name="object 248"/>
          <p:cNvSpPr/>
          <p:nvPr/>
        </p:nvSpPr>
        <p:spPr>
          <a:xfrm>
            <a:off x="2772628" y="3918371"/>
            <a:ext cx="89275" cy="53751"/>
          </a:xfrm>
          <a:custGeom>
            <a:avLst/>
            <a:gdLst/>
            <a:ahLst/>
            <a:cxnLst/>
            <a:rect l="l" t="t" r="r" b="b"/>
            <a:pathLst>
              <a:path w="89275" h="53751">
                <a:moveTo>
                  <a:pt x="0" y="5760"/>
                </a:moveTo>
                <a:lnTo>
                  <a:pt x="0" y="9601"/>
                </a:lnTo>
                <a:lnTo>
                  <a:pt x="975" y="14401"/>
                </a:lnTo>
                <a:lnTo>
                  <a:pt x="2880" y="20162"/>
                </a:lnTo>
                <a:lnTo>
                  <a:pt x="4800" y="24963"/>
                </a:lnTo>
                <a:lnTo>
                  <a:pt x="8641" y="30723"/>
                </a:lnTo>
                <a:lnTo>
                  <a:pt x="13441" y="36484"/>
                </a:lnTo>
                <a:lnTo>
                  <a:pt x="19202" y="42230"/>
                </a:lnTo>
                <a:lnTo>
                  <a:pt x="24963" y="46070"/>
                </a:lnTo>
                <a:lnTo>
                  <a:pt x="31683" y="48950"/>
                </a:lnTo>
                <a:lnTo>
                  <a:pt x="39364" y="52791"/>
                </a:lnTo>
                <a:lnTo>
                  <a:pt x="46085" y="53751"/>
                </a:lnTo>
                <a:lnTo>
                  <a:pt x="42245" y="37444"/>
                </a:lnTo>
                <a:lnTo>
                  <a:pt x="40325" y="34564"/>
                </a:lnTo>
                <a:lnTo>
                  <a:pt x="40325" y="32644"/>
                </a:lnTo>
                <a:lnTo>
                  <a:pt x="39364" y="30723"/>
                </a:lnTo>
                <a:lnTo>
                  <a:pt x="38404" y="28803"/>
                </a:lnTo>
                <a:lnTo>
                  <a:pt x="38404" y="22082"/>
                </a:lnTo>
                <a:lnTo>
                  <a:pt x="41285" y="18242"/>
                </a:lnTo>
                <a:lnTo>
                  <a:pt x="47045" y="15361"/>
                </a:lnTo>
                <a:lnTo>
                  <a:pt x="51846" y="12481"/>
                </a:lnTo>
                <a:lnTo>
                  <a:pt x="58567" y="11521"/>
                </a:lnTo>
                <a:lnTo>
                  <a:pt x="71993" y="11521"/>
                </a:lnTo>
                <a:lnTo>
                  <a:pt x="76809" y="12481"/>
                </a:lnTo>
                <a:lnTo>
                  <a:pt x="80650" y="15361"/>
                </a:lnTo>
                <a:lnTo>
                  <a:pt x="83515" y="18242"/>
                </a:lnTo>
                <a:lnTo>
                  <a:pt x="85450" y="22082"/>
                </a:lnTo>
                <a:lnTo>
                  <a:pt x="85450" y="28803"/>
                </a:lnTo>
                <a:lnTo>
                  <a:pt x="84490" y="30723"/>
                </a:lnTo>
                <a:lnTo>
                  <a:pt x="82555" y="33604"/>
                </a:lnTo>
                <a:lnTo>
                  <a:pt x="79674" y="36484"/>
                </a:lnTo>
                <a:lnTo>
                  <a:pt x="75834" y="38389"/>
                </a:lnTo>
                <a:lnTo>
                  <a:pt x="71048" y="39364"/>
                </a:lnTo>
                <a:lnTo>
                  <a:pt x="66248" y="41285"/>
                </a:lnTo>
                <a:lnTo>
                  <a:pt x="62407" y="42230"/>
                </a:lnTo>
                <a:lnTo>
                  <a:pt x="61045" y="53272"/>
                </a:lnTo>
                <a:lnTo>
                  <a:pt x="73373" y="49577"/>
                </a:lnTo>
                <a:lnTo>
                  <a:pt x="83515" y="42230"/>
                </a:lnTo>
                <a:lnTo>
                  <a:pt x="87355" y="38389"/>
                </a:lnTo>
                <a:lnTo>
                  <a:pt x="89275" y="32644"/>
                </a:lnTo>
                <a:lnTo>
                  <a:pt x="89275" y="18242"/>
                </a:lnTo>
                <a:lnTo>
                  <a:pt x="85450" y="11521"/>
                </a:lnTo>
                <a:lnTo>
                  <a:pt x="77769" y="6720"/>
                </a:lnTo>
                <a:lnTo>
                  <a:pt x="71993" y="1920"/>
                </a:lnTo>
                <a:lnTo>
                  <a:pt x="65288" y="0"/>
                </a:lnTo>
                <a:lnTo>
                  <a:pt x="50886" y="0"/>
                </a:lnTo>
                <a:lnTo>
                  <a:pt x="45125" y="1920"/>
                </a:lnTo>
                <a:lnTo>
                  <a:pt x="40325" y="6720"/>
                </a:lnTo>
                <a:lnTo>
                  <a:pt x="35524" y="10561"/>
                </a:lnTo>
                <a:lnTo>
                  <a:pt x="33604" y="16322"/>
                </a:lnTo>
                <a:lnTo>
                  <a:pt x="33604" y="27828"/>
                </a:lnTo>
                <a:lnTo>
                  <a:pt x="35524" y="33604"/>
                </a:lnTo>
                <a:lnTo>
                  <a:pt x="39364" y="39364"/>
                </a:lnTo>
                <a:lnTo>
                  <a:pt x="33604" y="38389"/>
                </a:lnTo>
                <a:lnTo>
                  <a:pt x="28803" y="36484"/>
                </a:lnTo>
                <a:lnTo>
                  <a:pt x="24963" y="34564"/>
                </a:lnTo>
                <a:lnTo>
                  <a:pt x="20162" y="31683"/>
                </a:lnTo>
                <a:lnTo>
                  <a:pt x="16322" y="28803"/>
                </a:lnTo>
                <a:lnTo>
                  <a:pt x="13441" y="25923"/>
                </a:lnTo>
                <a:lnTo>
                  <a:pt x="9601" y="22082"/>
                </a:lnTo>
                <a:lnTo>
                  <a:pt x="7680" y="19202"/>
                </a:lnTo>
                <a:lnTo>
                  <a:pt x="5760" y="15361"/>
                </a:lnTo>
                <a:lnTo>
                  <a:pt x="3840" y="11521"/>
                </a:lnTo>
                <a:lnTo>
                  <a:pt x="2880" y="7680"/>
                </a:lnTo>
                <a:lnTo>
                  <a:pt x="1920" y="1920"/>
                </a:lnTo>
                <a:lnTo>
                  <a:pt x="0" y="1920"/>
                </a:lnTo>
                <a:lnTo>
                  <a:pt x="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" name="object 249"/>
          <p:cNvSpPr/>
          <p:nvPr/>
        </p:nvSpPr>
        <p:spPr>
          <a:xfrm>
            <a:off x="2905109" y="4122846"/>
            <a:ext cx="87355" cy="33588"/>
          </a:xfrm>
          <a:custGeom>
            <a:avLst/>
            <a:gdLst/>
            <a:ahLst/>
            <a:cxnLst/>
            <a:rect l="l" t="t" r="r" b="b"/>
            <a:pathLst>
              <a:path w="87355" h="33588">
                <a:moveTo>
                  <a:pt x="71993" y="10561"/>
                </a:moveTo>
                <a:lnTo>
                  <a:pt x="0" y="10561"/>
                </a:lnTo>
                <a:lnTo>
                  <a:pt x="0" y="12481"/>
                </a:lnTo>
                <a:lnTo>
                  <a:pt x="9601" y="33588"/>
                </a:lnTo>
                <a:lnTo>
                  <a:pt x="11521" y="32644"/>
                </a:lnTo>
                <a:lnTo>
                  <a:pt x="10561" y="29748"/>
                </a:lnTo>
                <a:lnTo>
                  <a:pt x="9601" y="26883"/>
                </a:lnTo>
                <a:lnTo>
                  <a:pt x="9601" y="24963"/>
                </a:lnTo>
                <a:lnTo>
                  <a:pt x="10561" y="24002"/>
                </a:lnTo>
                <a:lnTo>
                  <a:pt x="10561" y="23042"/>
                </a:lnTo>
                <a:lnTo>
                  <a:pt x="11521" y="22082"/>
                </a:lnTo>
                <a:lnTo>
                  <a:pt x="12481" y="22082"/>
                </a:lnTo>
                <a:lnTo>
                  <a:pt x="14401" y="21122"/>
                </a:lnTo>
                <a:lnTo>
                  <a:pt x="81594" y="21122"/>
                </a:lnTo>
                <a:lnTo>
                  <a:pt x="82555" y="22082"/>
                </a:lnTo>
                <a:lnTo>
                  <a:pt x="83515" y="23042"/>
                </a:lnTo>
                <a:lnTo>
                  <a:pt x="83515" y="24002"/>
                </a:lnTo>
                <a:lnTo>
                  <a:pt x="84475" y="24963"/>
                </a:lnTo>
                <a:lnTo>
                  <a:pt x="84475" y="31683"/>
                </a:lnTo>
                <a:lnTo>
                  <a:pt x="87355" y="31683"/>
                </a:lnTo>
                <a:lnTo>
                  <a:pt x="87355" y="0"/>
                </a:lnTo>
                <a:lnTo>
                  <a:pt x="84475" y="0"/>
                </a:lnTo>
                <a:lnTo>
                  <a:pt x="84475" y="5760"/>
                </a:lnTo>
                <a:lnTo>
                  <a:pt x="83515" y="7680"/>
                </a:lnTo>
                <a:lnTo>
                  <a:pt x="83515" y="8641"/>
                </a:lnTo>
                <a:lnTo>
                  <a:pt x="82555" y="9601"/>
                </a:lnTo>
                <a:lnTo>
                  <a:pt x="80634" y="9601"/>
                </a:lnTo>
                <a:lnTo>
                  <a:pt x="79674" y="10561"/>
                </a:lnTo>
                <a:lnTo>
                  <a:pt x="71993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" name="object 250"/>
          <p:cNvSpPr/>
          <p:nvPr/>
        </p:nvSpPr>
        <p:spPr>
          <a:xfrm>
            <a:off x="2913750" y="4082521"/>
            <a:ext cx="40309" cy="19202"/>
          </a:xfrm>
          <a:custGeom>
            <a:avLst/>
            <a:gdLst/>
            <a:ahLst/>
            <a:cxnLst/>
            <a:rect l="l" t="t" r="r" b="b"/>
            <a:pathLst>
              <a:path w="40309" h="19202">
                <a:moveTo>
                  <a:pt x="0" y="3840"/>
                </a:moveTo>
                <a:lnTo>
                  <a:pt x="1920" y="12481"/>
                </a:lnTo>
                <a:lnTo>
                  <a:pt x="7680" y="17282"/>
                </a:lnTo>
                <a:lnTo>
                  <a:pt x="14401" y="19202"/>
                </a:lnTo>
                <a:lnTo>
                  <a:pt x="29763" y="19202"/>
                </a:lnTo>
                <a:lnTo>
                  <a:pt x="35509" y="17282"/>
                </a:lnTo>
                <a:lnTo>
                  <a:pt x="40309" y="12481"/>
                </a:lnTo>
                <a:lnTo>
                  <a:pt x="39349" y="0"/>
                </a:lnTo>
                <a:lnTo>
                  <a:pt x="36469" y="1920"/>
                </a:lnTo>
                <a:lnTo>
                  <a:pt x="30723" y="5760"/>
                </a:lnTo>
                <a:lnTo>
                  <a:pt x="24002" y="7680"/>
                </a:lnTo>
                <a:lnTo>
                  <a:pt x="8641" y="7680"/>
                </a:lnTo>
                <a:lnTo>
                  <a:pt x="3840" y="6720"/>
                </a:lnTo>
                <a:lnTo>
                  <a:pt x="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" name="object 251"/>
          <p:cNvSpPr/>
          <p:nvPr/>
        </p:nvSpPr>
        <p:spPr>
          <a:xfrm>
            <a:off x="2905109" y="4047972"/>
            <a:ext cx="89275" cy="51831"/>
          </a:xfrm>
          <a:custGeom>
            <a:avLst/>
            <a:gdLst/>
            <a:ahLst/>
            <a:cxnLst/>
            <a:rect l="l" t="t" r="r" b="b"/>
            <a:pathLst>
              <a:path w="89275" h="51831">
                <a:moveTo>
                  <a:pt x="3840" y="24947"/>
                </a:moveTo>
                <a:lnTo>
                  <a:pt x="4800" y="22067"/>
                </a:lnTo>
                <a:lnTo>
                  <a:pt x="7680" y="20147"/>
                </a:lnTo>
                <a:lnTo>
                  <a:pt x="10561" y="17266"/>
                </a:lnTo>
                <a:lnTo>
                  <a:pt x="14401" y="15361"/>
                </a:lnTo>
                <a:lnTo>
                  <a:pt x="18242" y="13426"/>
                </a:lnTo>
                <a:lnTo>
                  <a:pt x="23042" y="12481"/>
                </a:lnTo>
                <a:lnTo>
                  <a:pt x="27843" y="11521"/>
                </a:lnTo>
                <a:lnTo>
                  <a:pt x="35524" y="11521"/>
                </a:lnTo>
                <a:lnTo>
                  <a:pt x="39364" y="12481"/>
                </a:lnTo>
                <a:lnTo>
                  <a:pt x="45110" y="13426"/>
                </a:lnTo>
                <a:lnTo>
                  <a:pt x="47045" y="15361"/>
                </a:lnTo>
                <a:lnTo>
                  <a:pt x="47990" y="17266"/>
                </a:lnTo>
                <a:lnTo>
                  <a:pt x="48950" y="20147"/>
                </a:lnTo>
                <a:lnTo>
                  <a:pt x="49926" y="23042"/>
                </a:lnTo>
                <a:lnTo>
                  <a:pt x="49926" y="30708"/>
                </a:lnTo>
                <a:lnTo>
                  <a:pt x="47990" y="34549"/>
                </a:lnTo>
                <a:lnTo>
                  <a:pt x="48950" y="47030"/>
                </a:lnTo>
                <a:lnTo>
                  <a:pt x="53766" y="43190"/>
                </a:lnTo>
                <a:lnTo>
                  <a:pt x="55671" y="37429"/>
                </a:lnTo>
                <a:lnTo>
                  <a:pt x="55671" y="26883"/>
                </a:lnTo>
                <a:lnTo>
                  <a:pt x="53766" y="20147"/>
                </a:lnTo>
                <a:lnTo>
                  <a:pt x="49926" y="14386"/>
                </a:lnTo>
                <a:lnTo>
                  <a:pt x="56631" y="15361"/>
                </a:lnTo>
                <a:lnTo>
                  <a:pt x="63352" y="19202"/>
                </a:lnTo>
                <a:lnTo>
                  <a:pt x="70073" y="23042"/>
                </a:lnTo>
                <a:lnTo>
                  <a:pt x="75834" y="27828"/>
                </a:lnTo>
                <a:lnTo>
                  <a:pt x="80634" y="31668"/>
                </a:lnTo>
                <a:lnTo>
                  <a:pt x="82555" y="36469"/>
                </a:lnTo>
                <a:lnTo>
                  <a:pt x="85435" y="41269"/>
                </a:lnTo>
                <a:lnTo>
                  <a:pt x="86395" y="47030"/>
                </a:lnTo>
                <a:lnTo>
                  <a:pt x="86395" y="51831"/>
                </a:lnTo>
                <a:lnTo>
                  <a:pt x="89275" y="51831"/>
                </a:lnTo>
                <a:lnTo>
                  <a:pt x="89275" y="40309"/>
                </a:lnTo>
                <a:lnTo>
                  <a:pt x="86395" y="32628"/>
                </a:lnTo>
                <a:lnTo>
                  <a:pt x="82555" y="25907"/>
                </a:lnTo>
                <a:lnTo>
                  <a:pt x="80613" y="23404"/>
                </a:lnTo>
                <a:lnTo>
                  <a:pt x="71909" y="14174"/>
                </a:lnTo>
                <a:lnTo>
                  <a:pt x="61432" y="6705"/>
                </a:lnTo>
                <a:lnTo>
                  <a:pt x="48537" y="1398"/>
                </a:lnTo>
                <a:lnTo>
                  <a:pt x="35524" y="0"/>
                </a:lnTo>
                <a:lnTo>
                  <a:pt x="32371" y="87"/>
                </a:lnTo>
                <a:lnTo>
                  <a:pt x="19282" y="2616"/>
                </a:lnTo>
                <a:lnTo>
                  <a:pt x="8641" y="8641"/>
                </a:lnTo>
                <a:lnTo>
                  <a:pt x="2880" y="14386"/>
                </a:lnTo>
                <a:lnTo>
                  <a:pt x="0" y="20147"/>
                </a:lnTo>
                <a:lnTo>
                  <a:pt x="0" y="35509"/>
                </a:lnTo>
                <a:lnTo>
                  <a:pt x="3840" y="42230"/>
                </a:lnTo>
                <a:lnTo>
                  <a:pt x="10561" y="47030"/>
                </a:lnTo>
                <a:lnTo>
                  <a:pt x="8641" y="38389"/>
                </a:lnTo>
                <a:lnTo>
                  <a:pt x="5760" y="35509"/>
                </a:lnTo>
                <a:lnTo>
                  <a:pt x="3840" y="32628"/>
                </a:lnTo>
                <a:lnTo>
                  <a:pt x="3840" y="249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" name="object 252"/>
          <p:cNvSpPr/>
          <p:nvPr/>
        </p:nvSpPr>
        <p:spPr>
          <a:xfrm>
            <a:off x="2913750" y="4018208"/>
            <a:ext cx="40309" cy="19202"/>
          </a:xfrm>
          <a:custGeom>
            <a:avLst/>
            <a:gdLst/>
            <a:ahLst/>
            <a:cxnLst/>
            <a:rect l="l" t="t" r="r" b="b"/>
            <a:pathLst>
              <a:path w="40309" h="19202">
                <a:moveTo>
                  <a:pt x="0" y="3840"/>
                </a:moveTo>
                <a:lnTo>
                  <a:pt x="1920" y="12481"/>
                </a:lnTo>
                <a:lnTo>
                  <a:pt x="7680" y="17282"/>
                </a:lnTo>
                <a:lnTo>
                  <a:pt x="14401" y="19202"/>
                </a:lnTo>
                <a:lnTo>
                  <a:pt x="29763" y="19202"/>
                </a:lnTo>
                <a:lnTo>
                  <a:pt x="35509" y="17282"/>
                </a:lnTo>
                <a:lnTo>
                  <a:pt x="40309" y="12481"/>
                </a:lnTo>
                <a:lnTo>
                  <a:pt x="39349" y="0"/>
                </a:lnTo>
                <a:lnTo>
                  <a:pt x="36469" y="1920"/>
                </a:lnTo>
                <a:lnTo>
                  <a:pt x="30723" y="5760"/>
                </a:lnTo>
                <a:lnTo>
                  <a:pt x="24002" y="7680"/>
                </a:lnTo>
                <a:lnTo>
                  <a:pt x="8641" y="7680"/>
                </a:lnTo>
                <a:lnTo>
                  <a:pt x="3840" y="6720"/>
                </a:lnTo>
                <a:lnTo>
                  <a:pt x="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" name="object 253"/>
          <p:cNvSpPr/>
          <p:nvPr/>
        </p:nvSpPr>
        <p:spPr>
          <a:xfrm>
            <a:off x="2905109" y="3983644"/>
            <a:ext cx="89275" cy="51846"/>
          </a:xfrm>
          <a:custGeom>
            <a:avLst/>
            <a:gdLst/>
            <a:ahLst/>
            <a:cxnLst/>
            <a:rect l="l" t="t" r="r" b="b"/>
            <a:pathLst>
              <a:path w="89275" h="51846">
                <a:moveTo>
                  <a:pt x="3840" y="24963"/>
                </a:moveTo>
                <a:lnTo>
                  <a:pt x="4800" y="22082"/>
                </a:lnTo>
                <a:lnTo>
                  <a:pt x="7680" y="20162"/>
                </a:lnTo>
                <a:lnTo>
                  <a:pt x="10561" y="17282"/>
                </a:lnTo>
                <a:lnTo>
                  <a:pt x="14401" y="15361"/>
                </a:lnTo>
                <a:lnTo>
                  <a:pt x="18242" y="13441"/>
                </a:lnTo>
                <a:lnTo>
                  <a:pt x="23042" y="12481"/>
                </a:lnTo>
                <a:lnTo>
                  <a:pt x="27843" y="11521"/>
                </a:lnTo>
                <a:lnTo>
                  <a:pt x="35524" y="11521"/>
                </a:lnTo>
                <a:lnTo>
                  <a:pt x="39364" y="12481"/>
                </a:lnTo>
                <a:lnTo>
                  <a:pt x="45110" y="12481"/>
                </a:lnTo>
                <a:lnTo>
                  <a:pt x="47045" y="14401"/>
                </a:lnTo>
                <a:lnTo>
                  <a:pt x="47990" y="17282"/>
                </a:lnTo>
                <a:lnTo>
                  <a:pt x="48950" y="20162"/>
                </a:lnTo>
                <a:lnTo>
                  <a:pt x="49926" y="22082"/>
                </a:lnTo>
                <a:lnTo>
                  <a:pt x="49926" y="30723"/>
                </a:lnTo>
                <a:lnTo>
                  <a:pt x="47990" y="34564"/>
                </a:lnTo>
                <a:lnTo>
                  <a:pt x="48950" y="47045"/>
                </a:lnTo>
                <a:lnTo>
                  <a:pt x="53766" y="43205"/>
                </a:lnTo>
                <a:lnTo>
                  <a:pt x="55671" y="37444"/>
                </a:lnTo>
                <a:lnTo>
                  <a:pt x="55671" y="25923"/>
                </a:lnTo>
                <a:lnTo>
                  <a:pt x="53766" y="20162"/>
                </a:lnTo>
                <a:lnTo>
                  <a:pt x="49926" y="13441"/>
                </a:lnTo>
                <a:lnTo>
                  <a:pt x="56631" y="15361"/>
                </a:lnTo>
                <a:lnTo>
                  <a:pt x="63352" y="18242"/>
                </a:lnTo>
                <a:lnTo>
                  <a:pt x="70073" y="23042"/>
                </a:lnTo>
                <a:lnTo>
                  <a:pt x="75834" y="27843"/>
                </a:lnTo>
                <a:lnTo>
                  <a:pt x="80634" y="31683"/>
                </a:lnTo>
                <a:lnTo>
                  <a:pt x="82555" y="36484"/>
                </a:lnTo>
                <a:lnTo>
                  <a:pt x="85435" y="41285"/>
                </a:lnTo>
                <a:lnTo>
                  <a:pt x="86395" y="46085"/>
                </a:lnTo>
                <a:lnTo>
                  <a:pt x="86395" y="51846"/>
                </a:lnTo>
                <a:lnTo>
                  <a:pt x="89275" y="51846"/>
                </a:lnTo>
                <a:lnTo>
                  <a:pt x="89275" y="40325"/>
                </a:lnTo>
                <a:lnTo>
                  <a:pt x="86395" y="32644"/>
                </a:lnTo>
                <a:lnTo>
                  <a:pt x="82555" y="25923"/>
                </a:lnTo>
                <a:lnTo>
                  <a:pt x="80613" y="23419"/>
                </a:lnTo>
                <a:lnTo>
                  <a:pt x="71909" y="14183"/>
                </a:lnTo>
                <a:lnTo>
                  <a:pt x="61432" y="6720"/>
                </a:lnTo>
                <a:lnTo>
                  <a:pt x="48535" y="1399"/>
                </a:lnTo>
                <a:lnTo>
                  <a:pt x="35524" y="0"/>
                </a:lnTo>
                <a:lnTo>
                  <a:pt x="32371" y="87"/>
                </a:lnTo>
                <a:lnTo>
                  <a:pt x="19282" y="2616"/>
                </a:lnTo>
                <a:lnTo>
                  <a:pt x="8641" y="8641"/>
                </a:lnTo>
                <a:lnTo>
                  <a:pt x="2880" y="14401"/>
                </a:lnTo>
                <a:lnTo>
                  <a:pt x="0" y="20162"/>
                </a:lnTo>
                <a:lnTo>
                  <a:pt x="0" y="35524"/>
                </a:lnTo>
                <a:lnTo>
                  <a:pt x="3840" y="42245"/>
                </a:lnTo>
                <a:lnTo>
                  <a:pt x="10561" y="47045"/>
                </a:lnTo>
                <a:lnTo>
                  <a:pt x="8641" y="38404"/>
                </a:lnTo>
                <a:lnTo>
                  <a:pt x="5760" y="35524"/>
                </a:lnTo>
                <a:lnTo>
                  <a:pt x="3840" y="31683"/>
                </a:lnTo>
                <a:lnTo>
                  <a:pt x="3840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" name="object 254"/>
          <p:cNvSpPr/>
          <p:nvPr/>
        </p:nvSpPr>
        <p:spPr>
          <a:xfrm>
            <a:off x="2907029" y="3919331"/>
            <a:ext cx="87355" cy="53766"/>
          </a:xfrm>
          <a:custGeom>
            <a:avLst/>
            <a:gdLst/>
            <a:ahLst/>
            <a:cxnLst/>
            <a:rect l="l" t="t" r="r" b="b"/>
            <a:pathLst>
              <a:path w="87355" h="53766">
                <a:moveTo>
                  <a:pt x="87355" y="27843"/>
                </a:moveTo>
                <a:lnTo>
                  <a:pt x="1920" y="0"/>
                </a:lnTo>
                <a:lnTo>
                  <a:pt x="0" y="0"/>
                </a:lnTo>
                <a:lnTo>
                  <a:pt x="0" y="46085"/>
                </a:lnTo>
                <a:lnTo>
                  <a:pt x="20162" y="53766"/>
                </a:lnTo>
                <a:lnTo>
                  <a:pt x="21122" y="51831"/>
                </a:lnTo>
                <a:lnTo>
                  <a:pt x="16322" y="49926"/>
                </a:lnTo>
                <a:lnTo>
                  <a:pt x="13441" y="47045"/>
                </a:lnTo>
                <a:lnTo>
                  <a:pt x="11521" y="43205"/>
                </a:lnTo>
                <a:lnTo>
                  <a:pt x="10561" y="41269"/>
                </a:lnTo>
                <a:lnTo>
                  <a:pt x="9601" y="38404"/>
                </a:lnTo>
                <a:lnTo>
                  <a:pt x="9601" y="9601"/>
                </a:lnTo>
                <a:lnTo>
                  <a:pt x="87355" y="35524"/>
                </a:lnTo>
                <a:lnTo>
                  <a:pt x="87355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" name="object 255"/>
          <p:cNvSpPr/>
          <p:nvPr/>
        </p:nvSpPr>
        <p:spPr>
          <a:xfrm>
            <a:off x="3036630" y="4122846"/>
            <a:ext cx="87355" cy="33588"/>
          </a:xfrm>
          <a:custGeom>
            <a:avLst/>
            <a:gdLst/>
            <a:ahLst/>
            <a:cxnLst/>
            <a:rect l="l" t="t" r="r" b="b"/>
            <a:pathLst>
              <a:path w="87355" h="33588">
                <a:moveTo>
                  <a:pt x="11506" y="22082"/>
                </a:moveTo>
                <a:lnTo>
                  <a:pt x="12481" y="22082"/>
                </a:lnTo>
                <a:lnTo>
                  <a:pt x="14386" y="21122"/>
                </a:lnTo>
                <a:lnTo>
                  <a:pt x="81594" y="21122"/>
                </a:lnTo>
                <a:lnTo>
                  <a:pt x="82555" y="22082"/>
                </a:lnTo>
                <a:lnTo>
                  <a:pt x="83515" y="23042"/>
                </a:lnTo>
                <a:lnTo>
                  <a:pt x="84475" y="24002"/>
                </a:lnTo>
                <a:lnTo>
                  <a:pt x="84475" y="24963"/>
                </a:lnTo>
                <a:lnTo>
                  <a:pt x="85435" y="27843"/>
                </a:lnTo>
                <a:lnTo>
                  <a:pt x="85435" y="31683"/>
                </a:lnTo>
                <a:lnTo>
                  <a:pt x="87355" y="31683"/>
                </a:lnTo>
                <a:lnTo>
                  <a:pt x="87355" y="0"/>
                </a:lnTo>
                <a:lnTo>
                  <a:pt x="85435" y="0"/>
                </a:lnTo>
                <a:lnTo>
                  <a:pt x="85435" y="3840"/>
                </a:lnTo>
                <a:lnTo>
                  <a:pt x="84475" y="5760"/>
                </a:lnTo>
                <a:lnTo>
                  <a:pt x="84475" y="7680"/>
                </a:lnTo>
                <a:lnTo>
                  <a:pt x="83515" y="8641"/>
                </a:lnTo>
                <a:lnTo>
                  <a:pt x="82555" y="9601"/>
                </a:lnTo>
                <a:lnTo>
                  <a:pt x="81594" y="9601"/>
                </a:lnTo>
                <a:lnTo>
                  <a:pt x="80634" y="10561"/>
                </a:lnTo>
                <a:lnTo>
                  <a:pt x="0" y="10561"/>
                </a:lnTo>
                <a:lnTo>
                  <a:pt x="0" y="12481"/>
                </a:lnTo>
                <a:lnTo>
                  <a:pt x="10546" y="33588"/>
                </a:lnTo>
                <a:lnTo>
                  <a:pt x="12481" y="32644"/>
                </a:lnTo>
                <a:lnTo>
                  <a:pt x="10546" y="29748"/>
                </a:lnTo>
                <a:lnTo>
                  <a:pt x="10546" y="24002"/>
                </a:lnTo>
                <a:lnTo>
                  <a:pt x="11506" y="23042"/>
                </a:lnTo>
                <a:lnTo>
                  <a:pt x="11506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" name="object 256"/>
          <p:cNvSpPr/>
          <p:nvPr/>
        </p:nvSpPr>
        <p:spPr>
          <a:xfrm>
            <a:off x="3036630" y="4047972"/>
            <a:ext cx="89275" cy="51831"/>
          </a:xfrm>
          <a:custGeom>
            <a:avLst/>
            <a:gdLst/>
            <a:ahLst/>
            <a:cxnLst/>
            <a:rect l="l" t="t" r="r" b="b"/>
            <a:pathLst>
              <a:path w="89275" h="51831">
                <a:moveTo>
                  <a:pt x="72303" y="14388"/>
                </a:moveTo>
                <a:lnTo>
                  <a:pt x="62392" y="6705"/>
                </a:lnTo>
                <a:lnTo>
                  <a:pt x="60233" y="5569"/>
                </a:lnTo>
                <a:lnTo>
                  <a:pt x="48199" y="1301"/>
                </a:lnTo>
                <a:lnTo>
                  <a:pt x="35509" y="0"/>
                </a:lnTo>
                <a:lnTo>
                  <a:pt x="32396" y="86"/>
                </a:lnTo>
                <a:lnTo>
                  <a:pt x="19674" y="2614"/>
                </a:lnTo>
                <a:lnTo>
                  <a:pt x="8641" y="8641"/>
                </a:lnTo>
                <a:lnTo>
                  <a:pt x="2880" y="14386"/>
                </a:lnTo>
                <a:lnTo>
                  <a:pt x="0" y="20147"/>
                </a:lnTo>
                <a:lnTo>
                  <a:pt x="0" y="35509"/>
                </a:lnTo>
                <a:lnTo>
                  <a:pt x="3825" y="42230"/>
                </a:lnTo>
                <a:lnTo>
                  <a:pt x="10546" y="47030"/>
                </a:lnTo>
                <a:lnTo>
                  <a:pt x="9601" y="38389"/>
                </a:lnTo>
                <a:lnTo>
                  <a:pt x="5760" y="35509"/>
                </a:lnTo>
                <a:lnTo>
                  <a:pt x="3825" y="32628"/>
                </a:lnTo>
                <a:lnTo>
                  <a:pt x="3825" y="24947"/>
                </a:lnTo>
                <a:lnTo>
                  <a:pt x="5760" y="22067"/>
                </a:lnTo>
                <a:lnTo>
                  <a:pt x="7665" y="20147"/>
                </a:lnTo>
                <a:lnTo>
                  <a:pt x="10546" y="17266"/>
                </a:lnTo>
                <a:lnTo>
                  <a:pt x="14386" y="15361"/>
                </a:lnTo>
                <a:lnTo>
                  <a:pt x="19187" y="13426"/>
                </a:lnTo>
                <a:lnTo>
                  <a:pt x="24003" y="12481"/>
                </a:lnTo>
                <a:lnTo>
                  <a:pt x="27828" y="11521"/>
                </a:lnTo>
                <a:lnTo>
                  <a:pt x="35509" y="11521"/>
                </a:lnTo>
                <a:lnTo>
                  <a:pt x="40309" y="12481"/>
                </a:lnTo>
                <a:lnTo>
                  <a:pt x="45110" y="13426"/>
                </a:lnTo>
                <a:lnTo>
                  <a:pt x="47030" y="15361"/>
                </a:lnTo>
                <a:lnTo>
                  <a:pt x="47990" y="17266"/>
                </a:lnTo>
                <a:lnTo>
                  <a:pt x="48950" y="20147"/>
                </a:lnTo>
                <a:lnTo>
                  <a:pt x="49911" y="23042"/>
                </a:lnTo>
                <a:lnTo>
                  <a:pt x="50871" y="24947"/>
                </a:lnTo>
                <a:lnTo>
                  <a:pt x="50871" y="30708"/>
                </a:lnTo>
                <a:lnTo>
                  <a:pt x="48950" y="34549"/>
                </a:lnTo>
                <a:lnTo>
                  <a:pt x="48950" y="47030"/>
                </a:lnTo>
                <a:lnTo>
                  <a:pt x="53751" y="43190"/>
                </a:lnTo>
                <a:lnTo>
                  <a:pt x="56631" y="37429"/>
                </a:lnTo>
                <a:lnTo>
                  <a:pt x="56631" y="26883"/>
                </a:lnTo>
                <a:lnTo>
                  <a:pt x="53751" y="20147"/>
                </a:lnTo>
                <a:lnTo>
                  <a:pt x="49911" y="14386"/>
                </a:lnTo>
                <a:lnTo>
                  <a:pt x="57591" y="15361"/>
                </a:lnTo>
                <a:lnTo>
                  <a:pt x="64312" y="19202"/>
                </a:lnTo>
                <a:lnTo>
                  <a:pt x="70073" y="23042"/>
                </a:lnTo>
                <a:lnTo>
                  <a:pt x="76794" y="27828"/>
                </a:lnTo>
                <a:lnTo>
                  <a:pt x="80634" y="31668"/>
                </a:lnTo>
                <a:lnTo>
                  <a:pt x="83515" y="36469"/>
                </a:lnTo>
                <a:lnTo>
                  <a:pt x="85435" y="41269"/>
                </a:lnTo>
                <a:lnTo>
                  <a:pt x="87355" y="47030"/>
                </a:lnTo>
                <a:lnTo>
                  <a:pt x="87355" y="51831"/>
                </a:lnTo>
                <a:lnTo>
                  <a:pt x="89275" y="51831"/>
                </a:lnTo>
                <a:lnTo>
                  <a:pt x="89275" y="40309"/>
                </a:lnTo>
                <a:lnTo>
                  <a:pt x="87355" y="32628"/>
                </a:lnTo>
                <a:lnTo>
                  <a:pt x="82555" y="25907"/>
                </a:lnTo>
                <a:lnTo>
                  <a:pt x="81016" y="23908"/>
                </a:lnTo>
                <a:lnTo>
                  <a:pt x="72303" y="143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" name="object 257"/>
          <p:cNvSpPr/>
          <p:nvPr/>
        </p:nvSpPr>
        <p:spPr>
          <a:xfrm>
            <a:off x="3046232" y="4082521"/>
            <a:ext cx="39349" cy="19202"/>
          </a:xfrm>
          <a:custGeom>
            <a:avLst/>
            <a:gdLst/>
            <a:ahLst/>
            <a:cxnLst/>
            <a:rect l="l" t="t" r="r" b="b"/>
            <a:pathLst>
              <a:path w="39349" h="19202">
                <a:moveTo>
                  <a:pt x="0" y="3840"/>
                </a:moveTo>
                <a:lnTo>
                  <a:pt x="944" y="12481"/>
                </a:lnTo>
                <a:lnTo>
                  <a:pt x="6720" y="17282"/>
                </a:lnTo>
                <a:lnTo>
                  <a:pt x="13426" y="19202"/>
                </a:lnTo>
                <a:lnTo>
                  <a:pt x="28788" y="19202"/>
                </a:lnTo>
                <a:lnTo>
                  <a:pt x="35509" y="17282"/>
                </a:lnTo>
                <a:lnTo>
                  <a:pt x="39349" y="12481"/>
                </a:lnTo>
                <a:lnTo>
                  <a:pt x="39349" y="0"/>
                </a:lnTo>
                <a:lnTo>
                  <a:pt x="35509" y="1920"/>
                </a:lnTo>
                <a:lnTo>
                  <a:pt x="30708" y="5760"/>
                </a:lnTo>
                <a:lnTo>
                  <a:pt x="23987" y="7680"/>
                </a:lnTo>
                <a:lnTo>
                  <a:pt x="7680" y="7680"/>
                </a:lnTo>
                <a:lnTo>
                  <a:pt x="2880" y="6720"/>
                </a:lnTo>
                <a:lnTo>
                  <a:pt x="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" name="object 258"/>
          <p:cNvSpPr/>
          <p:nvPr/>
        </p:nvSpPr>
        <p:spPr>
          <a:xfrm>
            <a:off x="3036630" y="3983644"/>
            <a:ext cx="89275" cy="51846"/>
          </a:xfrm>
          <a:custGeom>
            <a:avLst/>
            <a:gdLst/>
            <a:ahLst/>
            <a:cxnLst/>
            <a:rect l="l" t="t" r="r" b="b"/>
            <a:pathLst>
              <a:path w="89275" h="51846">
                <a:moveTo>
                  <a:pt x="72303" y="14397"/>
                </a:moveTo>
                <a:lnTo>
                  <a:pt x="62392" y="6720"/>
                </a:lnTo>
                <a:lnTo>
                  <a:pt x="60230" y="5579"/>
                </a:lnTo>
                <a:lnTo>
                  <a:pt x="48197" y="1302"/>
                </a:lnTo>
                <a:lnTo>
                  <a:pt x="35509" y="0"/>
                </a:lnTo>
                <a:lnTo>
                  <a:pt x="32396" y="86"/>
                </a:lnTo>
                <a:lnTo>
                  <a:pt x="19674" y="2614"/>
                </a:lnTo>
                <a:lnTo>
                  <a:pt x="8641" y="8641"/>
                </a:lnTo>
                <a:lnTo>
                  <a:pt x="2880" y="14401"/>
                </a:lnTo>
                <a:lnTo>
                  <a:pt x="0" y="20162"/>
                </a:lnTo>
                <a:lnTo>
                  <a:pt x="0" y="35524"/>
                </a:lnTo>
                <a:lnTo>
                  <a:pt x="3825" y="42245"/>
                </a:lnTo>
                <a:lnTo>
                  <a:pt x="10546" y="47045"/>
                </a:lnTo>
                <a:lnTo>
                  <a:pt x="9601" y="38404"/>
                </a:lnTo>
                <a:lnTo>
                  <a:pt x="5760" y="35524"/>
                </a:lnTo>
                <a:lnTo>
                  <a:pt x="3825" y="31683"/>
                </a:lnTo>
                <a:lnTo>
                  <a:pt x="3825" y="24963"/>
                </a:lnTo>
                <a:lnTo>
                  <a:pt x="5760" y="22082"/>
                </a:lnTo>
                <a:lnTo>
                  <a:pt x="7665" y="20162"/>
                </a:lnTo>
                <a:lnTo>
                  <a:pt x="10546" y="17282"/>
                </a:lnTo>
                <a:lnTo>
                  <a:pt x="14386" y="15361"/>
                </a:lnTo>
                <a:lnTo>
                  <a:pt x="19187" y="13441"/>
                </a:lnTo>
                <a:lnTo>
                  <a:pt x="24003" y="12481"/>
                </a:lnTo>
                <a:lnTo>
                  <a:pt x="27828" y="11521"/>
                </a:lnTo>
                <a:lnTo>
                  <a:pt x="35509" y="11521"/>
                </a:lnTo>
                <a:lnTo>
                  <a:pt x="40309" y="12481"/>
                </a:lnTo>
                <a:lnTo>
                  <a:pt x="45110" y="12481"/>
                </a:lnTo>
                <a:lnTo>
                  <a:pt x="47030" y="14401"/>
                </a:lnTo>
                <a:lnTo>
                  <a:pt x="47990" y="17282"/>
                </a:lnTo>
                <a:lnTo>
                  <a:pt x="48950" y="20162"/>
                </a:lnTo>
                <a:lnTo>
                  <a:pt x="49911" y="22082"/>
                </a:lnTo>
                <a:lnTo>
                  <a:pt x="50871" y="24963"/>
                </a:lnTo>
                <a:lnTo>
                  <a:pt x="50871" y="30723"/>
                </a:lnTo>
                <a:lnTo>
                  <a:pt x="48950" y="34564"/>
                </a:lnTo>
                <a:lnTo>
                  <a:pt x="48950" y="47045"/>
                </a:lnTo>
                <a:lnTo>
                  <a:pt x="53751" y="43205"/>
                </a:lnTo>
                <a:lnTo>
                  <a:pt x="56631" y="37444"/>
                </a:lnTo>
                <a:lnTo>
                  <a:pt x="56631" y="25923"/>
                </a:lnTo>
                <a:lnTo>
                  <a:pt x="53751" y="20162"/>
                </a:lnTo>
                <a:lnTo>
                  <a:pt x="49911" y="13441"/>
                </a:lnTo>
                <a:lnTo>
                  <a:pt x="57591" y="15361"/>
                </a:lnTo>
                <a:lnTo>
                  <a:pt x="64312" y="18242"/>
                </a:lnTo>
                <a:lnTo>
                  <a:pt x="70073" y="23042"/>
                </a:lnTo>
                <a:lnTo>
                  <a:pt x="76794" y="27843"/>
                </a:lnTo>
                <a:lnTo>
                  <a:pt x="80634" y="31683"/>
                </a:lnTo>
                <a:lnTo>
                  <a:pt x="83515" y="36484"/>
                </a:lnTo>
                <a:lnTo>
                  <a:pt x="85435" y="41285"/>
                </a:lnTo>
                <a:lnTo>
                  <a:pt x="87355" y="46085"/>
                </a:lnTo>
                <a:lnTo>
                  <a:pt x="87355" y="51846"/>
                </a:lnTo>
                <a:lnTo>
                  <a:pt x="89275" y="51846"/>
                </a:lnTo>
                <a:lnTo>
                  <a:pt x="89275" y="40325"/>
                </a:lnTo>
                <a:lnTo>
                  <a:pt x="87355" y="32644"/>
                </a:lnTo>
                <a:lnTo>
                  <a:pt x="82555" y="25923"/>
                </a:lnTo>
                <a:lnTo>
                  <a:pt x="81016" y="23923"/>
                </a:lnTo>
                <a:lnTo>
                  <a:pt x="72303" y="14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" name="object 259"/>
          <p:cNvSpPr/>
          <p:nvPr/>
        </p:nvSpPr>
        <p:spPr>
          <a:xfrm>
            <a:off x="3046232" y="4018208"/>
            <a:ext cx="39349" cy="19202"/>
          </a:xfrm>
          <a:custGeom>
            <a:avLst/>
            <a:gdLst/>
            <a:ahLst/>
            <a:cxnLst/>
            <a:rect l="l" t="t" r="r" b="b"/>
            <a:pathLst>
              <a:path w="39349" h="19202">
                <a:moveTo>
                  <a:pt x="0" y="3840"/>
                </a:moveTo>
                <a:lnTo>
                  <a:pt x="944" y="12481"/>
                </a:lnTo>
                <a:lnTo>
                  <a:pt x="6720" y="17282"/>
                </a:lnTo>
                <a:lnTo>
                  <a:pt x="13426" y="19202"/>
                </a:lnTo>
                <a:lnTo>
                  <a:pt x="28788" y="19202"/>
                </a:lnTo>
                <a:lnTo>
                  <a:pt x="35509" y="17282"/>
                </a:lnTo>
                <a:lnTo>
                  <a:pt x="39349" y="12481"/>
                </a:lnTo>
                <a:lnTo>
                  <a:pt x="39349" y="0"/>
                </a:lnTo>
                <a:lnTo>
                  <a:pt x="35509" y="1920"/>
                </a:lnTo>
                <a:lnTo>
                  <a:pt x="30708" y="5760"/>
                </a:lnTo>
                <a:lnTo>
                  <a:pt x="23987" y="7680"/>
                </a:lnTo>
                <a:lnTo>
                  <a:pt x="7680" y="7680"/>
                </a:lnTo>
                <a:lnTo>
                  <a:pt x="2880" y="6720"/>
                </a:lnTo>
                <a:lnTo>
                  <a:pt x="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" name="object 260"/>
          <p:cNvSpPr/>
          <p:nvPr/>
        </p:nvSpPr>
        <p:spPr>
          <a:xfrm>
            <a:off x="3096143" y="3921252"/>
            <a:ext cx="29763" cy="48950"/>
          </a:xfrm>
          <a:custGeom>
            <a:avLst/>
            <a:gdLst/>
            <a:ahLst/>
            <a:cxnLst/>
            <a:rect l="l" t="t" r="r" b="b"/>
            <a:pathLst>
              <a:path w="29763" h="48950">
                <a:moveTo>
                  <a:pt x="4800" y="48950"/>
                </a:moveTo>
                <a:lnTo>
                  <a:pt x="13441" y="48950"/>
                </a:lnTo>
                <a:lnTo>
                  <a:pt x="18242" y="47030"/>
                </a:lnTo>
                <a:lnTo>
                  <a:pt x="22082" y="43190"/>
                </a:lnTo>
                <a:lnTo>
                  <a:pt x="26883" y="39349"/>
                </a:lnTo>
                <a:lnTo>
                  <a:pt x="29763" y="32644"/>
                </a:lnTo>
                <a:lnTo>
                  <a:pt x="29763" y="17282"/>
                </a:lnTo>
                <a:lnTo>
                  <a:pt x="27843" y="10561"/>
                </a:lnTo>
                <a:lnTo>
                  <a:pt x="23042" y="6720"/>
                </a:lnTo>
                <a:lnTo>
                  <a:pt x="19202" y="1920"/>
                </a:lnTo>
                <a:lnTo>
                  <a:pt x="13441" y="0"/>
                </a:lnTo>
                <a:lnTo>
                  <a:pt x="2880" y="0"/>
                </a:lnTo>
                <a:lnTo>
                  <a:pt x="4800" y="10561"/>
                </a:lnTo>
                <a:lnTo>
                  <a:pt x="6720" y="9601"/>
                </a:lnTo>
                <a:lnTo>
                  <a:pt x="9601" y="8641"/>
                </a:lnTo>
                <a:lnTo>
                  <a:pt x="16322" y="8641"/>
                </a:lnTo>
                <a:lnTo>
                  <a:pt x="20162" y="9601"/>
                </a:lnTo>
                <a:lnTo>
                  <a:pt x="22082" y="12481"/>
                </a:lnTo>
                <a:lnTo>
                  <a:pt x="24963" y="15361"/>
                </a:lnTo>
                <a:lnTo>
                  <a:pt x="25923" y="19202"/>
                </a:lnTo>
                <a:lnTo>
                  <a:pt x="25923" y="27843"/>
                </a:lnTo>
                <a:lnTo>
                  <a:pt x="24002" y="31683"/>
                </a:lnTo>
                <a:lnTo>
                  <a:pt x="21122" y="34564"/>
                </a:lnTo>
                <a:lnTo>
                  <a:pt x="18242" y="37444"/>
                </a:lnTo>
                <a:lnTo>
                  <a:pt x="13441" y="39349"/>
                </a:lnTo>
                <a:lnTo>
                  <a:pt x="3840" y="39349"/>
                </a:lnTo>
                <a:lnTo>
                  <a:pt x="0" y="38404"/>
                </a:lnTo>
                <a:lnTo>
                  <a:pt x="960" y="48006"/>
                </a:lnTo>
                <a:lnTo>
                  <a:pt x="4800" y="489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" name="object 261"/>
          <p:cNvSpPr/>
          <p:nvPr/>
        </p:nvSpPr>
        <p:spPr>
          <a:xfrm>
            <a:off x="3036630" y="3921252"/>
            <a:ext cx="64312" cy="48006"/>
          </a:xfrm>
          <a:custGeom>
            <a:avLst/>
            <a:gdLst/>
            <a:ahLst/>
            <a:cxnLst/>
            <a:rect l="l" t="t" r="r" b="b"/>
            <a:pathLst>
              <a:path w="64312" h="48006">
                <a:moveTo>
                  <a:pt x="47030" y="28803"/>
                </a:moveTo>
                <a:lnTo>
                  <a:pt x="53751" y="20162"/>
                </a:lnTo>
                <a:lnTo>
                  <a:pt x="59512" y="13441"/>
                </a:lnTo>
                <a:lnTo>
                  <a:pt x="64312" y="10561"/>
                </a:lnTo>
                <a:lnTo>
                  <a:pt x="62392" y="0"/>
                </a:lnTo>
                <a:lnTo>
                  <a:pt x="57591" y="960"/>
                </a:lnTo>
                <a:lnTo>
                  <a:pt x="53751" y="4800"/>
                </a:lnTo>
                <a:lnTo>
                  <a:pt x="49911" y="6720"/>
                </a:lnTo>
                <a:lnTo>
                  <a:pt x="46070" y="11521"/>
                </a:lnTo>
                <a:lnTo>
                  <a:pt x="40309" y="19202"/>
                </a:lnTo>
                <a:lnTo>
                  <a:pt x="35509" y="11521"/>
                </a:lnTo>
                <a:lnTo>
                  <a:pt x="31668" y="6720"/>
                </a:lnTo>
                <a:lnTo>
                  <a:pt x="28788" y="4800"/>
                </a:lnTo>
                <a:lnTo>
                  <a:pt x="24947" y="2880"/>
                </a:lnTo>
                <a:lnTo>
                  <a:pt x="22067" y="1920"/>
                </a:lnTo>
                <a:lnTo>
                  <a:pt x="13441" y="1920"/>
                </a:lnTo>
                <a:lnTo>
                  <a:pt x="10546" y="11521"/>
                </a:lnTo>
                <a:lnTo>
                  <a:pt x="13441" y="10561"/>
                </a:lnTo>
                <a:lnTo>
                  <a:pt x="21107" y="10561"/>
                </a:lnTo>
                <a:lnTo>
                  <a:pt x="24003" y="11521"/>
                </a:lnTo>
                <a:lnTo>
                  <a:pt x="26883" y="12481"/>
                </a:lnTo>
                <a:lnTo>
                  <a:pt x="29748" y="13441"/>
                </a:lnTo>
                <a:lnTo>
                  <a:pt x="32628" y="17282"/>
                </a:lnTo>
                <a:lnTo>
                  <a:pt x="37429" y="22082"/>
                </a:lnTo>
                <a:lnTo>
                  <a:pt x="28788" y="32644"/>
                </a:lnTo>
                <a:lnTo>
                  <a:pt x="26883" y="34564"/>
                </a:lnTo>
                <a:lnTo>
                  <a:pt x="24947" y="36484"/>
                </a:lnTo>
                <a:lnTo>
                  <a:pt x="23027" y="37444"/>
                </a:lnTo>
                <a:lnTo>
                  <a:pt x="20162" y="38404"/>
                </a:lnTo>
                <a:lnTo>
                  <a:pt x="12481" y="38404"/>
                </a:lnTo>
                <a:lnTo>
                  <a:pt x="9601" y="37444"/>
                </a:lnTo>
                <a:lnTo>
                  <a:pt x="7665" y="34564"/>
                </a:lnTo>
                <a:lnTo>
                  <a:pt x="4800" y="31683"/>
                </a:lnTo>
                <a:lnTo>
                  <a:pt x="3825" y="28803"/>
                </a:lnTo>
                <a:lnTo>
                  <a:pt x="3825" y="20162"/>
                </a:lnTo>
                <a:lnTo>
                  <a:pt x="5760" y="7680"/>
                </a:lnTo>
                <a:lnTo>
                  <a:pt x="1920" y="12481"/>
                </a:lnTo>
                <a:lnTo>
                  <a:pt x="0" y="17282"/>
                </a:lnTo>
                <a:lnTo>
                  <a:pt x="0" y="31683"/>
                </a:lnTo>
                <a:lnTo>
                  <a:pt x="1920" y="37444"/>
                </a:lnTo>
                <a:lnTo>
                  <a:pt x="5760" y="41285"/>
                </a:lnTo>
                <a:lnTo>
                  <a:pt x="10546" y="46070"/>
                </a:lnTo>
                <a:lnTo>
                  <a:pt x="15346" y="48006"/>
                </a:lnTo>
                <a:lnTo>
                  <a:pt x="24003" y="48006"/>
                </a:lnTo>
                <a:lnTo>
                  <a:pt x="27828" y="47030"/>
                </a:lnTo>
                <a:lnTo>
                  <a:pt x="30723" y="45125"/>
                </a:lnTo>
                <a:lnTo>
                  <a:pt x="34549" y="43190"/>
                </a:lnTo>
                <a:lnTo>
                  <a:pt x="38389" y="38404"/>
                </a:lnTo>
                <a:lnTo>
                  <a:pt x="44150" y="31683"/>
                </a:lnTo>
                <a:lnTo>
                  <a:pt x="48950" y="38404"/>
                </a:lnTo>
                <a:lnTo>
                  <a:pt x="52791" y="42230"/>
                </a:lnTo>
                <a:lnTo>
                  <a:pt x="56631" y="45125"/>
                </a:lnTo>
                <a:lnTo>
                  <a:pt x="60472" y="48006"/>
                </a:lnTo>
                <a:lnTo>
                  <a:pt x="59512" y="38404"/>
                </a:lnTo>
                <a:lnTo>
                  <a:pt x="56631" y="36484"/>
                </a:lnTo>
                <a:lnTo>
                  <a:pt x="52791" y="34564"/>
                </a:lnTo>
                <a:lnTo>
                  <a:pt x="49911" y="32644"/>
                </a:lnTo>
                <a:lnTo>
                  <a:pt x="47030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" name="object 262"/>
          <p:cNvSpPr/>
          <p:nvPr/>
        </p:nvSpPr>
        <p:spPr>
          <a:xfrm>
            <a:off x="3040456" y="3923172"/>
            <a:ext cx="9616" cy="18242"/>
          </a:xfrm>
          <a:custGeom>
            <a:avLst/>
            <a:gdLst/>
            <a:ahLst/>
            <a:cxnLst/>
            <a:rect l="l" t="t" r="r" b="b"/>
            <a:pathLst>
              <a:path w="9616" h="18242">
                <a:moveTo>
                  <a:pt x="0" y="18242"/>
                </a:moveTo>
                <a:lnTo>
                  <a:pt x="975" y="14401"/>
                </a:lnTo>
                <a:lnTo>
                  <a:pt x="3840" y="12481"/>
                </a:lnTo>
                <a:lnTo>
                  <a:pt x="6720" y="9601"/>
                </a:lnTo>
                <a:lnTo>
                  <a:pt x="9616" y="0"/>
                </a:lnTo>
                <a:lnTo>
                  <a:pt x="5775" y="1920"/>
                </a:lnTo>
                <a:lnTo>
                  <a:pt x="1935" y="5760"/>
                </a:lnTo>
                <a:lnTo>
                  <a:pt x="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" name="object 263"/>
          <p:cNvSpPr/>
          <p:nvPr/>
        </p:nvSpPr>
        <p:spPr>
          <a:xfrm>
            <a:off x="3169097" y="4122846"/>
            <a:ext cx="87370" cy="33588"/>
          </a:xfrm>
          <a:custGeom>
            <a:avLst/>
            <a:gdLst/>
            <a:ahLst/>
            <a:cxnLst/>
            <a:rect l="l" t="t" r="r" b="b"/>
            <a:pathLst>
              <a:path w="87370" h="33588">
                <a:moveTo>
                  <a:pt x="11521" y="22082"/>
                </a:moveTo>
                <a:lnTo>
                  <a:pt x="12481" y="22082"/>
                </a:lnTo>
                <a:lnTo>
                  <a:pt x="14401" y="21122"/>
                </a:lnTo>
                <a:lnTo>
                  <a:pt x="81594" y="21122"/>
                </a:lnTo>
                <a:lnTo>
                  <a:pt x="82555" y="22082"/>
                </a:lnTo>
                <a:lnTo>
                  <a:pt x="83530" y="23042"/>
                </a:lnTo>
                <a:lnTo>
                  <a:pt x="83530" y="24002"/>
                </a:lnTo>
                <a:lnTo>
                  <a:pt x="84475" y="24963"/>
                </a:lnTo>
                <a:lnTo>
                  <a:pt x="84475" y="27843"/>
                </a:lnTo>
                <a:lnTo>
                  <a:pt x="85435" y="31683"/>
                </a:lnTo>
                <a:lnTo>
                  <a:pt x="87370" y="31683"/>
                </a:lnTo>
                <a:lnTo>
                  <a:pt x="87370" y="0"/>
                </a:lnTo>
                <a:lnTo>
                  <a:pt x="85435" y="0"/>
                </a:lnTo>
                <a:lnTo>
                  <a:pt x="84475" y="3840"/>
                </a:lnTo>
                <a:lnTo>
                  <a:pt x="84475" y="5760"/>
                </a:lnTo>
                <a:lnTo>
                  <a:pt x="83530" y="7680"/>
                </a:lnTo>
                <a:lnTo>
                  <a:pt x="83530" y="8641"/>
                </a:lnTo>
                <a:lnTo>
                  <a:pt x="82555" y="9601"/>
                </a:lnTo>
                <a:lnTo>
                  <a:pt x="81594" y="9601"/>
                </a:lnTo>
                <a:lnTo>
                  <a:pt x="79689" y="10561"/>
                </a:lnTo>
                <a:lnTo>
                  <a:pt x="0" y="10561"/>
                </a:lnTo>
                <a:lnTo>
                  <a:pt x="0" y="12481"/>
                </a:lnTo>
                <a:lnTo>
                  <a:pt x="10561" y="33588"/>
                </a:lnTo>
                <a:lnTo>
                  <a:pt x="12481" y="32644"/>
                </a:lnTo>
                <a:lnTo>
                  <a:pt x="10561" y="29748"/>
                </a:lnTo>
                <a:lnTo>
                  <a:pt x="10561" y="24002"/>
                </a:lnTo>
                <a:lnTo>
                  <a:pt x="11521" y="23042"/>
                </a:lnTo>
                <a:lnTo>
                  <a:pt x="11521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4" name="object 264"/>
          <p:cNvSpPr/>
          <p:nvPr/>
        </p:nvSpPr>
        <p:spPr>
          <a:xfrm>
            <a:off x="3169097" y="4047972"/>
            <a:ext cx="89275" cy="51831"/>
          </a:xfrm>
          <a:custGeom>
            <a:avLst/>
            <a:gdLst/>
            <a:ahLst/>
            <a:cxnLst/>
            <a:rect l="l" t="t" r="r" b="b"/>
            <a:pathLst>
              <a:path w="89275" h="51831">
                <a:moveTo>
                  <a:pt x="3840" y="42230"/>
                </a:moveTo>
                <a:lnTo>
                  <a:pt x="3840" y="24947"/>
                </a:lnTo>
                <a:lnTo>
                  <a:pt x="5760" y="22067"/>
                </a:lnTo>
                <a:lnTo>
                  <a:pt x="7680" y="20147"/>
                </a:lnTo>
                <a:lnTo>
                  <a:pt x="10561" y="17266"/>
                </a:lnTo>
                <a:lnTo>
                  <a:pt x="14401" y="15361"/>
                </a:lnTo>
                <a:lnTo>
                  <a:pt x="19202" y="13426"/>
                </a:lnTo>
                <a:lnTo>
                  <a:pt x="23042" y="12481"/>
                </a:lnTo>
                <a:lnTo>
                  <a:pt x="27843" y="11521"/>
                </a:lnTo>
                <a:lnTo>
                  <a:pt x="35524" y="11521"/>
                </a:lnTo>
                <a:lnTo>
                  <a:pt x="39364" y="12481"/>
                </a:lnTo>
                <a:lnTo>
                  <a:pt x="45125" y="13426"/>
                </a:lnTo>
                <a:lnTo>
                  <a:pt x="47045" y="15361"/>
                </a:lnTo>
                <a:lnTo>
                  <a:pt x="48006" y="17266"/>
                </a:lnTo>
                <a:lnTo>
                  <a:pt x="48966" y="20147"/>
                </a:lnTo>
                <a:lnTo>
                  <a:pt x="49926" y="23042"/>
                </a:lnTo>
                <a:lnTo>
                  <a:pt x="50886" y="24947"/>
                </a:lnTo>
                <a:lnTo>
                  <a:pt x="50886" y="30708"/>
                </a:lnTo>
                <a:lnTo>
                  <a:pt x="48966" y="34549"/>
                </a:lnTo>
                <a:lnTo>
                  <a:pt x="48966" y="47030"/>
                </a:lnTo>
                <a:lnTo>
                  <a:pt x="53766" y="43190"/>
                </a:lnTo>
                <a:lnTo>
                  <a:pt x="55686" y="37429"/>
                </a:lnTo>
                <a:lnTo>
                  <a:pt x="55686" y="26883"/>
                </a:lnTo>
                <a:lnTo>
                  <a:pt x="53766" y="20147"/>
                </a:lnTo>
                <a:lnTo>
                  <a:pt x="49926" y="14386"/>
                </a:lnTo>
                <a:lnTo>
                  <a:pt x="57607" y="15361"/>
                </a:lnTo>
                <a:lnTo>
                  <a:pt x="64328" y="19202"/>
                </a:lnTo>
                <a:lnTo>
                  <a:pt x="70088" y="23042"/>
                </a:lnTo>
                <a:lnTo>
                  <a:pt x="75849" y="27828"/>
                </a:lnTo>
                <a:lnTo>
                  <a:pt x="80650" y="31668"/>
                </a:lnTo>
                <a:lnTo>
                  <a:pt x="82555" y="36469"/>
                </a:lnTo>
                <a:lnTo>
                  <a:pt x="85435" y="41269"/>
                </a:lnTo>
                <a:lnTo>
                  <a:pt x="86395" y="47030"/>
                </a:lnTo>
                <a:lnTo>
                  <a:pt x="86395" y="51831"/>
                </a:lnTo>
                <a:lnTo>
                  <a:pt x="89275" y="51831"/>
                </a:lnTo>
                <a:lnTo>
                  <a:pt x="89275" y="40309"/>
                </a:lnTo>
                <a:lnTo>
                  <a:pt x="86395" y="32628"/>
                </a:lnTo>
                <a:lnTo>
                  <a:pt x="82555" y="25907"/>
                </a:lnTo>
                <a:lnTo>
                  <a:pt x="72321" y="14391"/>
                </a:lnTo>
                <a:lnTo>
                  <a:pt x="62407" y="6705"/>
                </a:lnTo>
                <a:lnTo>
                  <a:pt x="48214" y="1301"/>
                </a:lnTo>
                <a:lnTo>
                  <a:pt x="35524" y="0"/>
                </a:lnTo>
                <a:lnTo>
                  <a:pt x="32397" y="87"/>
                </a:lnTo>
                <a:lnTo>
                  <a:pt x="19674" y="2616"/>
                </a:lnTo>
                <a:lnTo>
                  <a:pt x="8641" y="8641"/>
                </a:lnTo>
                <a:lnTo>
                  <a:pt x="2880" y="14386"/>
                </a:lnTo>
                <a:lnTo>
                  <a:pt x="0" y="20147"/>
                </a:lnTo>
                <a:lnTo>
                  <a:pt x="0" y="35509"/>
                </a:lnTo>
                <a:lnTo>
                  <a:pt x="3840" y="422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5" name="object 265"/>
          <p:cNvSpPr/>
          <p:nvPr/>
        </p:nvSpPr>
        <p:spPr>
          <a:xfrm>
            <a:off x="3172937" y="4080601"/>
            <a:ext cx="45125" cy="21122"/>
          </a:xfrm>
          <a:custGeom>
            <a:avLst/>
            <a:gdLst/>
            <a:ahLst/>
            <a:cxnLst/>
            <a:rect l="l" t="t" r="r" b="b"/>
            <a:pathLst>
              <a:path w="45125" h="21122">
                <a:moveTo>
                  <a:pt x="5760" y="5760"/>
                </a:moveTo>
                <a:lnTo>
                  <a:pt x="1920" y="2880"/>
                </a:lnTo>
                <a:lnTo>
                  <a:pt x="0" y="0"/>
                </a:lnTo>
                <a:lnTo>
                  <a:pt x="0" y="9601"/>
                </a:lnTo>
                <a:lnTo>
                  <a:pt x="6720" y="14401"/>
                </a:lnTo>
                <a:lnTo>
                  <a:pt x="12481" y="19202"/>
                </a:lnTo>
                <a:lnTo>
                  <a:pt x="19202" y="21122"/>
                </a:lnTo>
                <a:lnTo>
                  <a:pt x="34564" y="21122"/>
                </a:lnTo>
                <a:lnTo>
                  <a:pt x="40325" y="19202"/>
                </a:lnTo>
                <a:lnTo>
                  <a:pt x="45125" y="14401"/>
                </a:lnTo>
                <a:lnTo>
                  <a:pt x="45125" y="1920"/>
                </a:lnTo>
                <a:lnTo>
                  <a:pt x="41285" y="3840"/>
                </a:lnTo>
                <a:lnTo>
                  <a:pt x="36484" y="7680"/>
                </a:lnTo>
                <a:lnTo>
                  <a:pt x="28803" y="9601"/>
                </a:lnTo>
                <a:lnTo>
                  <a:pt x="13441" y="9601"/>
                </a:lnTo>
                <a:lnTo>
                  <a:pt x="8641" y="8641"/>
                </a:lnTo>
                <a:lnTo>
                  <a:pt x="576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6" name="object 266"/>
          <p:cNvSpPr/>
          <p:nvPr/>
        </p:nvSpPr>
        <p:spPr>
          <a:xfrm>
            <a:off x="3169097" y="3983644"/>
            <a:ext cx="89275" cy="51846"/>
          </a:xfrm>
          <a:custGeom>
            <a:avLst/>
            <a:gdLst/>
            <a:ahLst/>
            <a:cxnLst/>
            <a:rect l="l" t="t" r="r" b="b"/>
            <a:pathLst>
              <a:path w="89275" h="51846">
                <a:moveTo>
                  <a:pt x="3840" y="42245"/>
                </a:moveTo>
                <a:lnTo>
                  <a:pt x="3840" y="24963"/>
                </a:lnTo>
                <a:lnTo>
                  <a:pt x="5760" y="22082"/>
                </a:lnTo>
                <a:lnTo>
                  <a:pt x="7680" y="20162"/>
                </a:lnTo>
                <a:lnTo>
                  <a:pt x="10561" y="17282"/>
                </a:lnTo>
                <a:lnTo>
                  <a:pt x="14401" y="15361"/>
                </a:lnTo>
                <a:lnTo>
                  <a:pt x="19202" y="13441"/>
                </a:lnTo>
                <a:lnTo>
                  <a:pt x="23042" y="12481"/>
                </a:lnTo>
                <a:lnTo>
                  <a:pt x="27843" y="11521"/>
                </a:lnTo>
                <a:lnTo>
                  <a:pt x="35524" y="11521"/>
                </a:lnTo>
                <a:lnTo>
                  <a:pt x="39364" y="12481"/>
                </a:lnTo>
                <a:lnTo>
                  <a:pt x="45125" y="12481"/>
                </a:lnTo>
                <a:lnTo>
                  <a:pt x="47045" y="14401"/>
                </a:lnTo>
                <a:lnTo>
                  <a:pt x="48006" y="17282"/>
                </a:lnTo>
                <a:lnTo>
                  <a:pt x="48966" y="20162"/>
                </a:lnTo>
                <a:lnTo>
                  <a:pt x="49926" y="22082"/>
                </a:lnTo>
                <a:lnTo>
                  <a:pt x="50886" y="24963"/>
                </a:lnTo>
                <a:lnTo>
                  <a:pt x="50886" y="30723"/>
                </a:lnTo>
                <a:lnTo>
                  <a:pt x="48966" y="34564"/>
                </a:lnTo>
                <a:lnTo>
                  <a:pt x="48966" y="47045"/>
                </a:lnTo>
                <a:lnTo>
                  <a:pt x="53766" y="43205"/>
                </a:lnTo>
                <a:lnTo>
                  <a:pt x="55686" y="37444"/>
                </a:lnTo>
                <a:lnTo>
                  <a:pt x="55686" y="25923"/>
                </a:lnTo>
                <a:lnTo>
                  <a:pt x="53766" y="20162"/>
                </a:lnTo>
                <a:lnTo>
                  <a:pt x="49926" y="13441"/>
                </a:lnTo>
                <a:lnTo>
                  <a:pt x="57607" y="15361"/>
                </a:lnTo>
                <a:lnTo>
                  <a:pt x="64328" y="18242"/>
                </a:lnTo>
                <a:lnTo>
                  <a:pt x="70088" y="23042"/>
                </a:lnTo>
                <a:lnTo>
                  <a:pt x="75849" y="27843"/>
                </a:lnTo>
                <a:lnTo>
                  <a:pt x="80650" y="31683"/>
                </a:lnTo>
                <a:lnTo>
                  <a:pt x="82555" y="36484"/>
                </a:lnTo>
                <a:lnTo>
                  <a:pt x="85435" y="41285"/>
                </a:lnTo>
                <a:lnTo>
                  <a:pt x="86395" y="46085"/>
                </a:lnTo>
                <a:lnTo>
                  <a:pt x="86395" y="51846"/>
                </a:lnTo>
                <a:lnTo>
                  <a:pt x="89275" y="51846"/>
                </a:lnTo>
                <a:lnTo>
                  <a:pt x="89275" y="40325"/>
                </a:lnTo>
                <a:lnTo>
                  <a:pt x="86395" y="32644"/>
                </a:lnTo>
                <a:lnTo>
                  <a:pt x="82555" y="25923"/>
                </a:lnTo>
                <a:lnTo>
                  <a:pt x="72321" y="14400"/>
                </a:lnTo>
                <a:lnTo>
                  <a:pt x="62407" y="6720"/>
                </a:lnTo>
                <a:lnTo>
                  <a:pt x="48212" y="1302"/>
                </a:lnTo>
                <a:lnTo>
                  <a:pt x="35524" y="0"/>
                </a:lnTo>
                <a:lnTo>
                  <a:pt x="32397" y="87"/>
                </a:lnTo>
                <a:lnTo>
                  <a:pt x="19674" y="2616"/>
                </a:lnTo>
                <a:lnTo>
                  <a:pt x="8641" y="8641"/>
                </a:lnTo>
                <a:lnTo>
                  <a:pt x="2880" y="14401"/>
                </a:lnTo>
                <a:lnTo>
                  <a:pt x="0" y="20162"/>
                </a:lnTo>
                <a:lnTo>
                  <a:pt x="0" y="35524"/>
                </a:lnTo>
                <a:lnTo>
                  <a:pt x="3840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7" name="object 267"/>
          <p:cNvSpPr/>
          <p:nvPr/>
        </p:nvSpPr>
        <p:spPr>
          <a:xfrm>
            <a:off x="3172937" y="4015328"/>
            <a:ext cx="45125" cy="22082"/>
          </a:xfrm>
          <a:custGeom>
            <a:avLst/>
            <a:gdLst/>
            <a:ahLst/>
            <a:cxnLst/>
            <a:rect l="l" t="t" r="r" b="b"/>
            <a:pathLst>
              <a:path w="45125" h="22082">
                <a:moveTo>
                  <a:pt x="5760" y="6720"/>
                </a:moveTo>
                <a:lnTo>
                  <a:pt x="1920" y="3840"/>
                </a:lnTo>
                <a:lnTo>
                  <a:pt x="0" y="0"/>
                </a:lnTo>
                <a:lnTo>
                  <a:pt x="0" y="10561"/>
                </a:lnTo>
                <a:lnTo>
                  <a:pt x="6720" y="15361"/>
                </a:lnTo>
                <a:lnTo>
                  <a:pt x="12481" y="20162"/>
                </a:lnTo>
                <a:lnTo>
                  <a:pt x="19202" y="22082"/>
                </a:lnTo>
                <a:lnTo>
                  <a:pt x="34564" y="22082"/>
                </a:lnTo>
                <a:lnTo>
                  <a:pt x="40325" y="20162"/>
                </a:lnTo>
                <a:lnTo>
                  <a:pt x="45125" y="15361"/>
                </a:lnTo>
                <a:lnTo>
                  <a:pt x="45125" y="2880"/>
                </a:lnTo>
                <a:lnTo>
                  <a:pt x="41285" y="4800"/>
                </a:lnTo>
                <a:lnTo>
                  <a:pt x="36484" y="8641"/>
                </a:lnTo>
                <a:lnTo>
                  <a:pt x="28803" y="10561"/>
                </a:lnTo>
                <a:lnTo>
                  <a:pt x="13441" y="10561"/>
                </a:lnTo>
                <a:lnTo>
                  <a:pt x="8641" y="9601"/>
                </a:lnTo>
                <a:lnTo>
                  <a:pt x="57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8" name="object 268"/>
          <p:cNvSpPr/>
          <p:nvPr/>
        </p:nvSpPr>
        <p:spPr>
          <a:xfrm>
            <a:off x="3169097" y="3919331"/>
            <a:ext cx="89275" cy="51831"/>
          </a:xfrm>
          <a:custGeom>
            <a:avLst/>
            <a:gdLst/>
            <a:ahLst/>
            <a:cxnLst/>
            <a:rect l="l" t="t" r="r" b="b"/>
            <a:pathLst>
              <a:path w="89275" h="51831">
                <a:moveTo>
                  <a:pt x="3840" y="42245"/>
                </a:moveTo>
                <a:lnTo>
                  <a:pt x="3840" y="24963"/>
                </a:lnTo>
                <a:lnTo>
                  <a:pt x="5760" y="22082"/>
                </a:lnTo>
                <a:lnTo>
                  <a:pt x="7680" y="19202"/>
                </a:lnTo>
                <a:lnTo>
                  <a:pt x="10561" y="17282"/>
                </a:lnTo>
                <a:lnTo>
                  <a:pt x="14401" y="15361"/>
                </a:lnTo>
                <a:lnTo>
                  <a:pt x="19202" y="13441"/>
                </a:lnTo>
                <a:lnTo>
                  <a:pt x="23042" y="12481"/>
                </a:lnTo>
                <a:lnTo>
                  <a:pt x="27843" y="11521"/>
                </a:lnTo>
                <a:lnTo>
                  <a:pt x="39364" y="11521"/>
                </a:lnTo>
                <a:lnTo>
                  <a:pt x="45125" y="12481"/>
                </a:lnTo>
                <a:lnTo>
                  <a:pt x="47045" y="14401"/>
                </a:lnTo>
                <a:lnTo>
                  <a:pt x="48006" y="17282"/>
                </a:lnTo>
                <a:lnTo>
                  <a:pt x="48966" y="20162"/>
                </a:lnTo>
                <a:lnTo>
                  <a:pt x="49926" y="22082"/>
                </a:lnTo>
                <a:lnTo>
                  <a:pt x="50886" y="24963"/>
                </a:lnTo>
                <a:lnTo>
                  <a:pt x="50886" y="30723"/>
                </a:lnTo>
                <a:lnTo>
                  <a:pt x="48966" y="33604"/>
                </a:lnTo>
                <a:lnTo>
                  <a:pt x="48966" y="47045"/>
                </a:lnTo>
                <a:lnTo>
                  <a:pt x="53766" y="43205"/>
                </a:lnTo>
                <a:lnTo>
                  <a:pt x="55686" y="37429"/>
                </a:lnTo>
                <a:lnTo>
                  <a:pt x="55686" y="25923"/>
                </a:lnTo>
                <a:lnTo>
                  <a:pt x="53766" y="20162"/>
                </a:lnTo>
                <a:lnTo>
                  <a:pt x="49926" y="13441"/>
                </a:lnTo>
                <a:lnTo>
                  <a:pt x="57607" y="15361"/>
                </a:lnTo>
                <a:lnTo>
                  <a:pt x="64328" y="18242"/>
                </a:lnTo>
                <a:lnTo>
                  <a:pt x="70088" y="23042"/>
                </a:lnTo>
                <a:lnTo>
                  <a:pt x="75849" y="26868"/>
                </a:lnTo>
                <a:lnTo>
                  <a:pt x="80650" y="31683"/>
                </a:lnTo>
                <a:lnTo>
                  <a:pt x="82555" y="36484"/>
                </a:lnTo>
                <a:lnTo>
                  <a:pt x="85435" y="41269"/>
                </a:lnTo>
                <a:lnTo>
                  <a:pt x="86395" y="46085"/>
                </a:lnTo>
                <a:lnTo>
                  <a:pt x="86395" y="51831"/>
                </a:lnTo>
                <a:lnTo>
                  <a:pt x="89275" y="51831"/>
                </a:lnTo>
                <a:lnTo>
                  <a:pt x="89275" y="40325"/>
                </a:lnTo>
                <a:lnTo>
                  <a:pt x="86395" y="32644"/>
                </a:lnTo>
                <a:lnTo>
                  <a:pt x="82555" y="25923"/>
                </a:lnTo>
                <a:lnTo>
                  <a:pt x="72321" y="14400"/>
                </a:lnTo>
                <a:lnTo>
                  <a:pt x="62407" y="6720"/>
                </a:lnTo>
                <a:lnTo>
                  <a:pt x="48212" y="1302"/>
                </a:lnTo>
                <a:lnTo>
                  <a:pt x="35524" y="0"/>
                </a:lnTo>
                <a:lnTo>
                  <a:pt x="32397" y="87"/>
                </a:lnTo>
                <a:lnTo>
                  <a:pt x="19674" y="2616"/>
                </a:lnTo>
                <a:lnTo>
                  <a:pt x="8641" y="8641"/>
                </a:lnTo>
                <a:lnTo>
                  <a:pt x="2880" y="13441"/>
                </a:lnTo>
                <a:lnTo>
                  <a:pt x="0" y="20162"/>
                </a:lnTo>
                <a:lnTo>
                  <a:pt x="0" y="35524"/>
                </a:lnTo>
                <a:lnTo>
                  <a:pt x="3840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9" name="object 269"/>
          <p:cNvSpPr/>
          <p:nvPr/>
        </p:nvSpPr>
        <p:spPr>
          <a:xfrm>
            <a:off x="3172937" y="3951015"/>
            <a:ext cx="45125" cy="22082"/>
          </a:xfrm>
          <a:custGeom>
            <a:avLst/>
            <a:gdLst/>
            <a:ahLst/>
            <a:cxnLst/>
            <a:rect l="l" t="t" r="r" b="b"/>
            <a:pathLst>
              <a:path w="45125" h="22082">
                <a:moveTo>
                  <a:pt x="5760" y="6720"/>
                </a:moveTo>
                <a:lnTo>
                  <a:pt x="1920" y="3840"/>
                </a:lnTo>
                <a:lnTo>
                  <a:pt x="0" y="0"/>
                </a:lnTo>
                <a:lnTo>
                  <a:pt x="0" y="10561"/>
                </a:lnTo>
                <a:lnTo>
                  <a:pt x="6720" y="15361"/>
                </a:lnTo>
                <a:lnTo>
                  <a:pt x="12481" y="19187"/>
                </a:lnTo>
                <a:lnTo>
                  <a:pt x="19202" y="22082"/>
                </a:lnTo>
                <a:lnTo>
                  <a:pt x="34564" y="22082"/>
                </a:lnTo>
                <a:lnTo>
                  <a:pt x="40325" y="19187"/>
                </a:lnTo>
                <a:lnTo>
                  <a:pt x="45125" y="15361"/>
                </a:lnTo>
                <a:lnTo>
                  <a:pt x="45125" y="1920"/>
                </a:lnTo>
                <a:lnTo>
                  <a:pt x="41285" y="4800"/>
                </a:lnTo>
                <a:lnTo>
                  <a:pt x="36484" y="8641"/>
                </a:lnTo>
                <a:lnTo>
                  <a:pt x="28803" y="10561"/>
                </a:lnTo>
                <a:lnTo>
                  <a:pt x="13441" y="10561"/>
                </a:lnTo>
                <a:lnTo>
                  <a:pt x="8641" y="9585"/>
                </a:lnTo>
                <a:lnTo>
                  <a:pt x="57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0" name="object 270"/>
          <p:cNvSpPr/>
          <p:nvPr/>
        </p:nvSpPr>
        <p:spPr>
          <a:xfrm>
            <a:off x="3300618" y="4112285"/>
            <a:ext cx="87355" cy="56647"/>
          </a:xfrm>
          <a:custGeom>
            <a:avLst/>
            <a:gdLst/>
            <a:ahLst/>
            <a:cxnLst/>
            <a:rect l="l" t="t" r="r" b="b"/>
            <a:pathLst>
              <a:path w="87355" h="56647">
                <a:moveTo>
                  <a:pt x="9601" y="27843"/>
                </a:moveTo>
                <a:lnTo>
                  <a:pt x="11521" y="24002"/>
                </a:lnTo>
                <a:lnTo>
                  <a:pt x="15361" y="21122"/>
                </a:lnTo>
                <a:lnTo>
                  <a:pt x="18242" y="17282"/>
                </a:lnTo>
                <a:lnTo>
                  <a:pt x="23042" y="15361"/>
                </a:lnTo>
                <a:lnTo>
                  <a:pt x="35524" y="15361"/>
                </a:lnTo>
                <a:lnTo>
                  <a:pt x="43205" y="19202"/>
                </a:lnTo>
                <a:lnTo>
                  <a:pt x="51831" y="24963"/>
                </a:lnTo>
                <a:lnTo>
                  <a:pt x="56634" y="28430"/>
                </a:lnTo>
                <a:lnTo>
                  <a:pt x="65166" y="35657"/>
                </a:lnTo>
                <a:lnTo>
                  <a:pt x="74805" y="45063"/>
                </a:lnTo>
                <a:lnTo>
                  <a:pt x="85435" y="56647"/>
                </a:lnTo>
                <a:lnTo>
                  <a:pt x="87355" y="56647"/>
                </a:lnTo>
                <a:lnTo>
                  <a:pt x="87355" y="5760"/>
                </a:lnTo>
                <a:lnTo>
                  <a:pt x="71033" y="0"/>
                </a:lnTo>
                <a:lnTo>
                  <a:pt x="71033" y="1920"/>
                </a:lnTo>
                <a:lnTo>
                  <a:pt x="72953" y="2880"/>
                </a:lnTo>
                <a:lnTo>
                  <a:pt x="74874" y="4800"/>
                </a:lnTo>
                <a:lnTo>
                  <a:pt x="75834" y="5760"/>
                </a:lnTo>
                <a:lnTo>
                  <a:pt x="76794" y="7680"/>
                </a:lnTo>
                <a:lnTo>
                  <a:pt x="77754" y="8641"/>
                </a:lnTo>
                <a:lnTo>
                  <a:pt x="77754" y="43205"/>
                </a:lnTo>
                <a:lnTo>
                  <a:pt x="76953" y="42120"/>
                </a:lnTo>
                <a:lnTo>
                  <a:pt x="70129" y="34864"/>
                </a:lnTo>
                <a:lnTo>
                  <a:pt x="57591" y="23042"/>
                </a:lnTo>
                <a:lnTo>
                  <a:pt x="45587" y="13866"/>
                </a:lnTo>
                <a:lnTo>
                  <a:pt x="35524" y="7680"/>
                </a:lnTo>
                <a:lnTo>
                  <a:pt x="31683" y="5760"/>
                </a:lnTo>
                <a:lnTo>
                  <a:pt x="26883" y="4800"/>
                </a:lnTo>
                <a:lnTo>
                  <a:pt x="16322" y="4800"/>
                </a:lnTo>
                <a:lnTo>
                  <a:pt x="11521" y="7680"/>
                </a:lnTo>
                <a:lnTo>
                  <a:pt x="6720" y="12481"/>
                </a:lnTo>
                <a:lnTo>
                  <a:pt x="2880" y="16322"/>
                </a:lnTo>
                <a:lnTo>
                  <a:pt x="0" y="22082"/>
                </a:lnTo>
                <a:lnTo>
                  <a:pt x="0" y="35524"/>
                </a:lnTo>
                <a:lnTo>
                  <a:pt x="1920" y="41285"/>
                </a:lnTo>
                <a:lnTo>
                  <a:pt x="6720" y="46085"/>
                </a:lnTo>
                <a:lnTo>
                  <a:pt x="10561" y="49926"/>
                </a:lnTo>
                <a:lnTo>
                  <a:pt x="16322" y="52806"/>
                </a:lnTo>
                <a:lnTo>
                  <a:pt x="24002" y="53751"/>
                </a:lnTo>
                <a:lnTo>
                  <a:pt x="24002" y="51831"/>
                </a:lnTo>
                <a:lnTo>
                  <a:pt x="19202" y="49926"/>
                </a:lnTo>
                <a:lnTo>
                  <a:pt x="16322" y="47030"/>
                </a:lnTo>
                <a:lnTo>
                  <a:pt x="13441" y="44150"/>
                </a:lnTo>
                <a:lnTo>
                  <a:pt x="11521" y="40309"/>
                </a:lnTo>
                <a:lnTo>
                  <a:pt x="9601" y="36484"/>
                </a:lnTo>
                <a:lnTo>
                  <a:pt x="9601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1" name="object 271"/>
          <p:cNvSpPr/>
          <p:nvPr/>
        </p:nvSpPr>
        <p:spPr>
          <a:xfrm>
            <a:off x="3300618" y="4047012"/>
            <a:ext cx="89275" cy="47990"/>
          </a:xfrm>
          <a:custGeom>
            <a:avLst/>
            <a:gdLst/>
            <a:ahLst/>
            <a:cxnLst/>
            <a:rect l="l" t="t" r="r" b="b"/>
            <a:pathLst>
              <a:path w="89275" h="47990">
                <a:moveTo>
                  <a:pt x="4800" y="23027"/>
                </a:moveTo>
                <a:lnTo>
                  <a:pt x="6720" y="21107"/>
                </a:lnTo>
                <a:lnTo>
                  <a:pt x="8641" y="18227"/>
                </a:lnTo>
                <a:lnTo>
                  <a:pt x="12481" y="16322"/>
                </a:lnTo>
                <a:lnTo>
                  <a:pt x="17282" y="15346"/>
                </a:lnTo>
                <a:lnTo>
                  <a:pt x="23042" y="13441"/>
                </a:lnTo>
                <a:lnTo>
                  <a:pt x="31683" y="12481"/>
                </a:lnTo>
                <a:lnTo>
                  <a:pt x="41269" y="12481"/>
                </a:lnTo>
                <a:lnTo>
                  <a:pt x="48051" y="12571"/>
                </a:lnTo>
                <a:lnTo>
                  <a:pt x="61400" y="13475"/>
                </a:lnTo>
                <a:lnTo>
                  <a:pt x="71993" y="15346"/>
                </a:lnTo>
                <a:lnTo>
                  <a:pt x="76794" y="16322"/>
                </a:lnTo>
                <a:lnTo>
                  <a:pt x="79674" y="18227"/>
                </a:lnTo>
                <a:lnTo>
                  <a:pt x="82555" y="21107"/>
                </a:lnTo>
                <a:lnTo>
                  <a:pt x="84475" y="23027"/>
                </a:lnTo>
                <a:lnTo>
                  <a:pt x="85435" y="25908"/>
                </a:lnTo>
                <a:lnTo>
                  <a:pt x="85435" y="32628"/>
                </a:lnTo>
                <a:lnTo>
                  <a:pt x="81594" y="36469"/>
                </a:lnTo>
                <a:lnTo>
                  <a:pt x="75834" y="38389"/>
                </a:lnTo>
                <a:lnTo>
                  <a:pt x="84475" y="43190"/>
                </a:lnTo>
                <a:lnTo>
                  <a:pt x="89275" y="36469"/>
                </a:lnTo>
                <a:lnTo>
                  <a:pt x="89275" y="24003"/>
                </a:lnTo>
                <a:lnTo>
                  <a:pt x="87355" y="19187"/>
                </a:lnTo>
                <a:lnTo>
                  <a:pt x="84475" y="15346"/>
                </a:lnTo>
                <a:lnTo>
                  <a:pt x="81594" y="10561"/>
                </a:lnTo>
                <a:lnTo>
                  <a:pt x="75834" y="6720"/>
                </a:lnTo>
                <a:lnTo>
                  <a:pt x="69113" y="3840"/>
                </a:lnTo>
                <a:lnTo>
                  <a:pt x="62392" y="960"/>
                </a:lnTo>
                <a:lnTo>
                  <a:pt x="53766" y="0"/>
                </a:lnTo>
                <a:lnTo>
                  <a:pt x="44150" y="0"/>
                </a:lnTo>
                <a:lnTo>
                  <a:pt x="33031" y="663"/>
                </a:lnTo>
                <a:lnTo>
                  <a:pt x="20414" y="3747"/>
                </a:lnTo>
                <a:lnTo>
                  <a:pt x="10561" y="9601"/>
                </a:lnTo>
                <a:lnTo>
                  <a:pt x="3840" y="14386"/>
                </a:lnTo>
                <a:lnTo>
                  <a:pt x="0" y="21107"/>
                </a:lnTo>
                <a:lnTo>
                  <a:pt x="0" y="31668"/>
                </a:lnTo>
                <a:lnTo>
                  <a:pt x="1920" y="35509"/>
                </a:lnTo>
                <a:lnTo>
                  <a:pt x="4800" y="39349"/>
                </a:lnTo>
                <a:lnTo>
                  <a:pt x="7680" y="44150"/>
                </a:lnTo>
                <a:lnTo>
                  <a:pt x="13441" y="47990"/>
                </a:lnTo>
                <a:lnTo>
                  <a:pt x="8641" y="34549"/>
                </a:lnTo>
                <a:lnTo>
                  <a:pt x="5760" y="32628"/>
                </a:lnTo>
                <a:lnTo>
                  <a:pt x="4800" y="29748"/>
                </a:lnTo>
                <a:lnTo>
                  <a:pt x="4800" y="230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2" name="object 272"/>
          <p:cNvSpPr/>
          <p:nvPr/>
        </p:nvSpPr>
        <p:spPr>
          <a:xfrm>
            <a:off x="3309259" y="4081561"/>
            <a:ext cx="75834" cy="20162"/>
          </a:xfrm>
          <a:custGeom>
            <a:avLst/>
            <a:gdLst/>
            <a:ahLst/>
            <a:cxnLst/>
            <a:rect l="l" t="t" r="r" b="b"/>
            <a:pathLst>
              <a:path w="75834" h="20162">
                <a:moveTo>
                  <a:pt x="75834" y="8641"/>
                </a:moveTo>
                <a:lnTo>
                  <a:pt x="67193" y="3840"/>
                </a:lnTo>
                <a:lnTo>
                  <a:pt x="64107" y="4910"/>
                </a:lnTo>
                <a:lnTo>
                  <a:pt x="52341" y="7629"/>
                </a:lnTo>
                <a:lnTo>
                  <a:pt x="38404" y="8641"/>
                </a:lnTo>
                <a:lnTo>
                  <a:pt x="30723" y="8641"/>
                </a:lnTo>
                <a:lnTo>
                  <a:pt x="24002" y="7680"/>
                </a:lnTo>
                <a:lnTo>
                  <a:pt x="16322" y="6720"/>
                </a:lnTo>
                <a:lnTo>
                  <a:pt x="8641" y="5760"/>
                </a:lnTo>
                <a:lnTo>
                  <a:pt x="2880" y="3840"/>
                </a:lnTo>
                <a:lnTo>
                  <a:pt x="0" y="0"/>
                </a:lnTo>
                <a:lnTo>
                  <a:pt x="4800" y="13441"/>
                </a:lnTo>
                <a:lnTo>
                  <a:pt x="11521" y="16322"/>
                </a:lnTo>
                <a:lnTo>
                  <a:pt x="18242" y="19202"/>
                </a:lnTo>
                <a:lnTo>
                  <a:pt x="26883" y="20162"/>
                </a:lnTo>
                <a:lnTo>
                  <a:pt x="36469" y="20162"/>
                </a:lnTo>
                <a:lnTo>
                  <a:pt x="42104" y="19996"/>
                </a:lnTo>
                <a:lnTo>
                  <a:pt x="54875" y="18008"/>
                </a:lnTo>
                <a:lnTo>
                  <a:pt x="66233" y="13441"/>
                </a:lnTo>
                <a:lnTo>
                  <a:pt x="75834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3" name="object 273"/>
          <p:cNvSpPr/>
          <p:nvPr/>
        </p:nvSpPr>
        <p:spPr>
          <a:xfrm>
            <a:off x="3300618" y="3982684"/>
            <a:ext cx="89275" cy="48006"/>
          </a:xfrm>
          <a:custGeom>
            <a:avLst/>
            <a:gdLst/>
            <a:ahLst/>
            <a:cxnLst/>
            <a:rect l="l" t="t" r="r" b="b"/>
            <a:pathLst>
              <a:path w="89275" h="48006">
                <a:moveTo>
                  <a:pt x="4800" y="23042"/>
                </a:moveTo>
                <a:lnTo>
                  <a:pt x="6720" y="21122"/>
                </a:lnTo>
                <a:lnTo>
                  <a:pt x="8641" y="18242"/>
                </a:lnTo>
                <a:lnTo>
                  <a:pt x="12481" y="16322"/>
                </a:lnTo>
                <a:lnTo>
                  <a:pt x="17282" y="15361"/>
                </a:lnTo>
                <a:lnTo>
                  <a:pt x="23042" y="13441"/>
                </a:lnTo>
                <a:lnTo>
                  <a:pt x="31683" y="12481"/>
                </a:lnTo>
                <a:lnTo>
                  <a:pt x="41269" y="12481"/>
                </a:lnTo>
                <a:lnTo>
                  <a:pt x="48053" y="12571"/>
                </a:lnTo>
                <a:lnTo>
                  <a:pt x="61400" y="13478"/>
                </a:lnTo>
                <a:lnTo>
                  <a:pt x="71993" y="15361"/>
                </a:lnTo>
                <a:lnTo>
                  <a:pt x="76794" y="16322"/>
                </a:lnTo>
                <a:lnTo>
                  <a:pt x="79674" y="18242"/>
                </a:lnTo>
                <a:lnTo>
                  <a:pt x="82555" y="20162"/>
                </a:lnTo>
                <a:lnTo>
                  <a:pt x="84475" y="23042"/>
                </a:lnTo>
                <a:lnTo>
                  <a:pt x="85435" y="24963"/>
                </a:lnTo>
                <a:lnTo>
                  <a:pt x="85435" y="32644"/>
                </a:lnTo>
                <a:lnTo>
                  <a:pt x="81594" y="35524"/>
                </a:lnTo>
                <a:lnTo>
                  <a:pt x="75834" y="38404"/>
                </a:lnTo>
                <a:lnTo>
                  <a:pt x="84475" y="43205"/>
                </a:lnTo>
                <a:lnTo>
                  <a:pt x="89275" y="35524"/>
                </a:lnTo>
                <a:lnTo>
                  <a:pt x="89275" y="24003"/>
                </a:lnTo>
                <a:lnTo>
                  <a:pt x="87355" y="19202"/>
                </a:lnTo>
                <a:lnTo>
                  <a:pt x="84475" y="15361"/>
                </a:lnTo>
                <a:lnTo>
                  <a:pt x="81594" y="10561"/>
                </a:lnTo>
                <a:lnTo>
                  <a:pt x="75834" y="6720"/>
                </a:lnTo>
                <a:lnTo>
                  <a:pt x="69113" y="3840"/>
                </a:lnTo>
                <a:lnTo>
                  <a:pt x="62392" y="960"/>
                </a:lnTo>
                <a:lnTo>
                  <a:pt x="53766" y="0"/>
                </a:lnTo>
                <a:lnTo>
                  <a:pt x="44150" y="0"/>
                </a:lnTo>
                <a:lnTo>
                  <a:pt x="33031" y="663"/>
                </a:lnTo>
                <a:lnTo>
                  <a:pt x="20414" y="3747"/>
                </a:lnTo>
                <a:lnTo>
                  <a:pt x="10561" y="9601"/>
                </a:lnTo>
                <a:lnTo>
                  <a:pt x="3840" y="14401"/>
                </a:lnTo>
                <a:lnTo>
                  <a:pt x="0" y="20162"/>
                </a:lnTo>
                <a:lnTo>
                  <a:pt x="0" y="30723"/>
                </a:lnTo>
                <a:lnTo>
                  <a:pt x="1920" y="35524"/>
                </a:lnTo>
                <a:lnTo>
                  <a:pt x="4800" y="39364"/>
                </a:lnTo>
                <a:lnTo>
                  <a:pt x="7680" y="44165"/>
                </a:lnTo>
                <a:lnTo>
                  <a:pt x="13441" y="48006"/>
                </a:lnTo>
                <a:lnTo>
                  <a:pt x="8641" y="34564"/>
                </a:lnTo>
                <a:lnTo>
                  <a:pt x="5760" y="32644"/>
                </a:lnTo>
                <a:lnTo>
                  <a:pt x="4800" y="29763"/>
                </a:lnTo>
                <a:lnTo>
                  <a:pt x="4800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4" name="object 274"/>
          <p:cNvSpPr/>
          <p:nvPr/>
        </p:nvSpPr>
        <p:spPr>
          <a:xfrm>
            <a:off x="3309259" y="4017248"/>
            <a:ext cx="75834" cy="20162"/>
          </a:xfrm>
          <a:custGeom>
            <a:avLst/>
            <a:gdLst/>
            <a:ahLst/>
            <a:cxnLst/>
            <a:rect l="l" t="t" r="r" b="b"/>
            <a:pathLst>
              <a:path w="75834" h="20162">
                <a:moveTo>
                  <a:pt x="75834" y="8641"/>
                </a:moveTo>
                <a:lnTo>
                  <a:pt x="67193" y="3840"/>
                </a:lnTo>
                <a:lnTo>
                  <a:pt x="64211" y="4835"/>
                </a:lnTo>
                <a:lnTo>
                  <a:pt x="52404" y="7049"/>
                </a:lnTo>
                <a:lnTo>
                  <a:pt x="38404" y="7680"/>
                </a:lnTo>
                <a:lnTo>
                  <a:pt x="24002" y="7680"/>
                </a:lnTo>
                <a:lnTo>
                  <a:pt x="16322" y="6720"/>
                </a:lnTo>
                <a:lnTo>
                  <a:pt x="8641" y="5760"/>
                </a:lnTo>
                <a:lnTo>
                  <a:pt x="2880" y="2880"/>
                </a:lnTo>
                <a:lnTo>
                  <a:pt x="0" y="0"/>
                </a:lnTo>
                <a:lnTo>
                  <a:pt x="4800" y="13441"/>
                </a:lnTo>
                <a:lnTo>
                  <a:pt x="11521" y="16322"/>
                </a:lnTo>
                <a:lnTo>
                  <a:pt x="18242" y="19202"/>
                </a:lnTo>
                <a:lnTo>
                  <a:pt x="26883" y="20162"/>
                </a:lnTo>
                <a:lnTo>
                  <a:pt x="36469" y="20162"/>
                </a:lnTo>
                <a:lnTo>
                  <a:pt x="42104" y="19996"/>
                </a:lnTo>
                <a:lnTo>
                  <a:pt x="54875" y="18008"/>
                </a:lnTo>
                <a:lnTo>
                  <a:pt x="66233" y="13441"/>
                </a:lnTo>
                <a:lnTo>
                  <a:pt x="75834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5" name="object 275"/>
          <p:cNvSpPr/>
          <p:nvPr/>
        </p:nvSpPr>
        <p:spPr>
          <a:xfrm>
            <a:off x="3300618" y="3918371"/>
            <a:ext cx="89275" cy="48006"/>
          </a:xfrm>
          <a:custGeom>
            <a:avLst/>
            <a:gdLst/>
            <a:ahLst/>
            <a:cxnLst/>
            <a:rect l="l" t="t" r="r" b="b"/>
            <a:pathLst>
              <a:path w="89275" h="48006">
                <a:moveTo>
                  <a:pt x="4800" y="23042"/>
                </a:moveTo>
                <a:lnTo>
                  <a:pt x="6720" y="21122"/>
                </a:lnTo>
                <a:lnTo>
                  <a:pt x="8641" y="18242"/>
                </a:lnTo>
                <a:lnTo>
                  <a:pt x="12481" y="16322"/>
                </a:lnTo>
                <a:lnTo>
                  <a:pt x="17282" y="15361"/>
                </a:lnTo>
                <a:lnTo>
                  <a:pt x="23042" y="13441"/>
                </a:lnTo>
                <a:lnTo>
                  <a:pt x="31683" y="11521"/>
                </a:lnTo>
                <a:lnTo>
                  <a:pt x="41269" y="11521"/>
                </a:lnTo>
                <a:lnTo>
                  <a:pt x="48154" y="11696"/>
                </a:lnTo>
                <a:lnTo>
                  <a:pt x="61440" y="13131"/>
                </a:lnTo>
                <a:lnTo>
                  <a:pt x="71993" y="15361"/>
                </a:lnTo>
                <a:lnTo>
                  <a:pt x="76794" y="16322"/>
                </a:lnTo>
                <a:lnTo>
                  <a:pt x="79674" y="18242"/>
                </a:lnTo>
                <a:lnTo>
                  <a:pt x="82555" y="20162"/>
                </a:lnTo>
                <a:lnTo>
                  <a:pt x="84475" y="23042"/>
                </a:lnTo>
                <a:lnTo>
                  <a:pt x="85435" y="24963"/>
                </a:lnTo>
                <a:lnTo>
                  <a:pt x="85435" y="32644"/>
                </a:lnTo>
                <a:lnTo>
                  <a:pt x="81594" y="35524"/>
                </a:lnTo>
                <a:lnTo>
                  <a:pt x="75834" y="38389"/>
                </a:lnTo>
                <a:lnTo>
                  <a:pt x="84475" y="42230"/>
                </a:lnTo>
                <a:lnTo>
                  <a:pt x="89275" y="35524"/>
                </a:lnTo>
                <a:lnTo>
                  <a:pt x="89275" y="24002"/>
                </a:lnTo>
                <a:lnTo>
                  <a:pt x="87355" y="19202"/>
                </a:lnTo>
                <a:lnTo>
                  <a:pt x="84475" y="15361"/>
                </a:lnTo>
                <a:lnTo>
                  <a:pt x="81594" y="10561"/>
                </a:lnTo>
                <a:lnTo>
                  <a:pt x="75834" y="6720"/>
                </a:lnTo>
                <a:lnTo>
                  <a:pt x="69113" y="3840"/>
                </a:lnTo>
                <a:lnTo>
                  <a:pt x="62392" y="960"/>
                </a:lnTo>
                <a:lnTo>
                  <a:pt x="53766" y="0"/>
                </a:lnTo>
                <a:lnTo>
                  <a:pt x="44150" y="0"/>
                </a:lnTo>
                <a:lnTo>
                  <a:pt x="33031" y="663"/>
                </a:lnTo>
                <a:lnTo>
                  <a:pt x="20414" y="3747"/>
                </a:lnTo>
                <a:lnTo>
                  <a:pt x="10561" y="9601"/>
                </a:lnTo>
                <a:lnTo>
                  <a:pt x="3840" y="14401"/>
                </a:lnTo>
                <a:lnTo>
                  <a:pt x="0" y="20162"/>
                </a:lnTo>
                <a:lnTo>
                  <a:pt x="0" y="30723"/>
                </a:lnTo>
                <a:lnTo>
                  <a:pt x="1920" y="34564"/>
                </a:lnTo>
                <a:lnTo>
                  <a:pt x="4800" y="38389"/>
                </a:lnTo>
                <a:lnTo>
                  <a:pt x="7680" y="44165"/>
                </a:lnTo>
                <a:lnTo>
                  <a:pt x="13441" y="48006"/>
                </a:lnTo>
                <a:lnTo>
                  <a:pt x="8641" y="34564"/>
                </a:lnTo>
                <a:lnTo>
                  <a:pt x="5760" y="32644"/>
                </a:lnTo>
                <a:lnTo>
                  <a:pt x="4800" y="29763"/>
                </a:lnTo>
                <a:lnTo>
                  <a:pt x="4800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6" name="object 276"/>
          <p:cNvSpPr/>
          <p:nvPr/>
        </p:nvSpPr>
        <p:spPr>
          <a:xfrm>
            <a:off x="3309259" y="3952935"/>
            <a:ext cx="75834" cy="20162"/>
          </a:xfrm>
          <a:custGeom>
            <a:avLst/>
            <a:gdLst/>
            <a:ahLst/>
            <a:cxnLst/>
            <a:rect l="l" t="t" r="r" b="b"/>
            <a:pathLst>
              <a:path w="75834" h="20162">
                <a:moveTo>
                  <a:pt x="75834" y="7665"/>
                </a:moveTo>
                <a:lnTo>
                  <a:pt x="67193" y="3825"/>
                </a:lnTo>
                <a:lnTo>
                  <a:pt x="64211" y="4824"/>
                </a:lnTo>
                <a:lnTo>
                  <a:pt x="52404" y="7039"/>
                </a:lnTo>
                <a:lnTo>
                  <a:pt x="38404" y="7665"/>
                </a:lnTo>
                <a:lnTo>
                  <a:pt x="24002" y="7665"/>
                </a:lnTo>
                <a:lnTo>
                  <a:pt x="16322" y="6720"/>
                </a:lnTo>
                <a:lnTo>
                  <a:pt x="8641" y="4800"/>
                </a:lnTo>
                <a:lnTo>
                  <a:pt x="2880" y="2880"/>
                </a:lnTo>
                <a:lnTo>
                  <a:pt x="0" y="0"/>
                </a:lnTo>
                <a:lnTo>
                  <a:pt x="4800" y="13441"/>
                </a:lnTo>
                <a:lnTo>
                  <a:pt x="11521" y="16322"/>
                </a:lnTo>
                <a:lnTo>
                  <a:pt x="18242" y="19187"/>
                </a:lnTo>
                <a:lnTo>
                  <a:pt x="26883" y="20162"/>
                </a:lnTo>
                <a:lnTo>
                  <a:pt x="36469" y="20162"/>
                </a:lnTo>
                <a:lnTo>
                  <a:pt x="42104" y="19995"/>
                </a:lnTo>
                <a:lnTo>
                  <a:pt x="54875" y="18001"/>
                </a:lnTo>
                <a:lnTo>
                  <a:pt x="66233" y="13441"/>
                </a:lnTo>
                <a:lnTo>
                  <a:pt x="75834" y="76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7" name="object 277"/>
          <p:cNvSpPr/>
          <p:nvPr/>
        </p:nvSpPr>
        <p:spPr>
          <a:xfrm>
            <a:off x="3433099" y="4112285"/>
            <a:ext cx="87355" cy="56647"/>
          </a:xfrm>
          <a:custGeom>
            <a:avLst/>
            <a:gdLst/>
            <a:ahLst/>
            <a:cxnLst/>
            <a:rect l="l" t="t" r="r" b="b"/>
            <a:pathLst>
              <a:path w="87355" h="56647">
                <a:moveTo>
                  <a:pt x="1920" y="16322"/>
                </a:moveTo>
                <a:lnTo>
                  <a:pt x="0" y="22082"/>
                </a:lnTo>
                <a:lnTo>
                  <a:pt x="0" y="35524"/>
                </a:lnTo>
                <a:lnTo>
                  <a:pt x="1920" y="41285"/>
                </a:lnTo>
                <a:lnTo>
                  <a:pt x="5745" y="46085"/>
                </a:lnTo>
                <a:lnTo>
                  <a:pt x="9585" y="49926"/>
                </a:lnTo>
                <a:lnTo>
                  <a:pt x="16306" y="52806"/>
                </a:lnTo>
                <a:lnTo>
                  <a:pt x="23987" y="53751"/>
                </a:lnTo>
                <a:lnTo>
                  <a:pt x="23987" y="51831"/>
                </a:lnTo>
                <a:lnTo>
                  <a:pt x="19202" y="49926"/>
                </a:lnTo>
                <a:lnTo>
                  <a:pt x="15361" y="47030"/>
                </a:lnTo>
                <a:lnTo>
                  <a:pt x="13426" y="44150"/>
                </a:lnTo>
                <a:lnTo>
                  <a:pt x="10546" y="40309"/>
                </a:lnTo>
                <a:lnTo>
                  <a:pt x="9585" y="36484"/>
                </a:lnTo>
                <a:lnTo>
                  <a:pt x="9585" y="27843"/>
                </a:lnTo>
                <a:lnTo>
                  <a:pt x="11521" y="24002"/>
                </a:lnTo>
                <a:lnTo>
                  <a:pt x="14386" y="21122"/>
                </a:lnTo>
                <a:lnTo>
                  <a:pt x="18227" y="17282"/>
                </a:lnTo>
                <a:lnTo>
                  <a:pt x="22067" y="15361"/>
                </a:lnTo>
                <a:lnTo>
                  <a:pt x="28231" y="15365"/>
                </a:lnTo>
                <a:lnTo>
                  <a:pt x="39677" y="18091"/>
                </a:lnTo>
                <a:lnTo>
                  <a:pt x="51831" y="24963"/>
                </a:lnTo>
                <a:lnTo>
                  <a:pt x="56199" y="28151"/>
                </a:lnTo>
                <a:lnTo>
                  <a:pt x="64486" y="35405"/>
                </a:lnTo>
                <a:lnTo>
                  <a:pt x="73870" y="44903"/>
                </a:lnTo>
                <a:lnTo>
                  <a:pt x="84475" y="56647"/>
                </a:lnTo>
                <a:lnTo>
                  <a:pt x="87355" y="56647"/>
                </a:lnTo>
                <a:lnTo>
                  <a:pt x="87355" y="5760"/>
                </a:lnTo>
                <a:lnTo>
                  <a:pt x="70073" y="0"/>
                </a:lnTo>
                <a:lnTo>
                  <a:pt x="70073" y="1920"/>
                </a:lnTo>
                <a:lnTo>
                  <a:pt x="71993" y="2880"/>
                </a:lnTo>
                <a:lnTo>
                  <a:pt x="73914" y="4800"/>
                </a:lnTo>
                <a:lnTo>
                  <a:pt x="74874" y="5760"/>
                </a:lnTo>
                <a:lnTo>
                  <a:pt x="75834" y="7680"/>
                </a:lnTo>
                <a:lnTo>
                  <a:pt x="76794" y="8641"/>
                </a:lnTo>
                <a:lnTo>
                  <a:pt x="76794" y="10561"/>
                </a:lnTo>
                <a:lnTo>
                  <a:pt x="77754" y="12481"/>
                </a:lnTo>
                <a:lnTo>
                  <a:pt x="77754" y="43205"/>
                </a:lnTo>
                <a:lnTo>
                  <a:pt x="69019" y="34638"/>
                </a:lnTo>
                <a:lnTo>
                  <a:pt x="56631" y="23042"/>
                </a:lnTo>
                <a:lnTo>
                  <a:pt x="45423" y="14074"/>
                </a:lnTo>
                <a:lnTo>
                  <a:pt x="35509" y="7680"/>
                </a:lnTo>
                <a:lnTo>
                  <a:pt x="30708" y="5760"/>
                </a:lnTo>
                <a:lnTo>
                  <a:pt x="25923" y="4800"/>
                </a:lnTo>
                <a:lnTo>
                  <a:pt x="16306" y="4800"/>
                </a:lnTo>
                <a:lnTo>
                  <a:pt x="10546" y="7680"/>
                </a:lnTo>
                <a:lnTo>
                  <a:pt x="6705" y="12481"/>
                </a:lnTo>
                <a:lnTo>
                  <a:pt x="192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8" name="object 278"/>
          <p:cNvSpPr/>
          <p:nvPr/>
        </p:nvSpPr>
        <p:spPr>
          <a:xfrm>
            <a:off x="3433099" y="4047012"/>
            <a:ext cx="88315" cy="54711"/>
          </a:xfrm>
          <a:custGeom>
            <a:avLst/>
            <a:gdLst/>
            <a:ahLst/>
            <a:cxnLst/>
            <a:rect l="l" t="t" r="r" b="b"/>
            <a:pathLst>
              <a:path w="88315" h="54711">
                <a:moveTo>
                  <a:pt x="16306" y="40309"/>
                </a:moveTo>
                <a:lnTo>
                  <a:pt x="11521" y="38389"/>
                </a:lnTo>
                <a:lnTo>
                  <a:pt x="7680" y="34549"/>
                </a:lnTo>
                <a:lnTo>
                  <a:pt x="4800" y="32628"/>
                </a:lnTo>
                <a:lnTo>
                  <a:pt x="7680" y="44150"/>
                </a:lnTo>
                <a:lnTo>
                  <a:pt x="12481" y="47990"/>
                </a:lnTo>
                <a:lnTo>
                  <a:pt x="19202" y="50871"/>
                </a:lnTo>
                <a:lnTo>
                  <a:pt x="31452" y="53924"/>
                </a:lnTo>
                <a:lnTo>
                  <a:pt x="45110" y="54711"/>
                </a:lnTo>
                <a:lnTo>
                  <a:pt x="49877" y="54593"/>
                </a:lnTo>
                <a:lnTo>
                  <a:pt x="62957" y="52657"/>
                </a:lnTo>
                <a:lnTo>
                  <a:pt x="73914" y="47990"/>
                </a:lnTo>
                <a:lnTo>
                  <a:pt x="83515" y="43190"/>
                </a:lnTo>
                <a:lnTo>
                  <a:pt x="88315" y="36469"/>
                </a:lnTo>
                <a:lnTo>
                  <a:pt x="88315" y="24003"/>
                </a:lnTo>
                <a:lnTo>
                  <a:pt x="87355" y="19187"/>
                </a:lnTo>
                <a:lnTo>
                  <a:pt x="83515" y="15346"/>
                </a:lnTo>
                <a:lnTo>
                  <a:pt x="80634" y="10561"/>
                </a:lnTo>
                <a:lnTo>
                  <a:pt x="75834" y="6720"/>
                </a:lnTo>
                <a:lnTo>
                  <a:pt x="69113" y="3840"/>
                </a:lnTo>
                <a:lnTo>
                  <a:pt x="56843" y="785"/>
                </a:lnTo>
                <a:lnTo>
                  <a:pt x="43190" y="0"/>
                </a:lnTo>
                <a:lnTo>
                  <a:pt x="32206" y="664"/>
                </a:lnTo>
                <a:lnTo>
                  <a:pt x="19858" y="3749"/>
                </a:lnTo>
                <a:lnTo>
                  <a:pt x="9585" y="9601"/>
                </a:lnTo>
                <a:lnTo>
                  <a:pt x="2865" y="14386"/>
                </a:lnTo>
                <a:lnTo>
                  <a:pt x="0" y="21107"/>
                </a:lnTo>
                <a:lnTo>
                  <a:pt x="0" y="31668"/>
                </a:lnTo>
                <a:lnTo>
                  <a:pt x="960" y="35509"/>
                </a:lnTo>
                <a:lnTo>
                  <a:pt x="3840" y="39349"/>
                </a:lnTo>
                <a:lnTo>
                  <a:pt x="3840" y="24947"/>
                </a:lnTo>
                <a:lnTo>
                  <a:pt x="4800" y="23027"/>
                </a:lnTo>
                <a:lnTo>
                  <a:pt x="5745" y="21107"/>
                </a:lnTo>
                <a:lnTo>
                  <a:pt x="7680" y="18227"/>
                </a:lnTo>
                <a:lnTo>
                  <a:pt x="11521" y="16322"/>
                </a:lnTo>
                <a:lnTo>
                  <a:pt x="16306" y="15346"/>
                </a:lnTo>
                <a:lnTo>
                  <a:pt x="23027" y="13441"/>
                </a:lnTo>
                <a:lnTo>
                  <a:pt x="30708" y="12481"/>
                </a:lnTo>
                <a:lnTo>
                  <a:pt x="40309" y="12481"/>
                </a:lnTo>
                <a:lnTo>
                  <a:pt x="47165" y="12571"/>
                </a:lnTo>
                <a:lnTo>
                  <a:pt x="60850" y="13475"/>
                </a:lnTo>
                <a:lnTo>
                  <a:pt x="71033" y="15346"/>
                </a:lnTo>
                <a:lnTo>
                  <a:pt x="75834" y="16322"/>
                </a:lnTo>
                <a:lnTo>
                  <a:pt x="79674" y="18227"/>
                </a:lnTo>
                <a:lnTo>
                  <a:pt x="81594" y="21107"/>
                </a:lnTo>
                <a:lnTo>
                  <a:pt x="83515" y="23027"/>
                </a:lnTo>
                <a:lnTo>
                  <a:pt x="84475" y="25908"/>
                </a:lnTo>
                <a:lnTo>
                  <a:pt x="84475" y="32628"/>
                </a:lnTo>
                <a:lnTo>
                  <a:pt x="81594" y="36469"/>
                </a:lnTo>
                <a:lnTo>
                  <a:pt x="74874" y="38389"/>
                </a:lnTo>
                <a:lnTo>
                  <a:pt x="72060" y="39463"/>
                </a:lnTo>
                <a:lnTo>
                  <a:pt x="60321" y="42179"/>
                </a:lnTo>
                <a:lnTo>
                  <a:pt x="46070" y="43190"/>
                </a:lnTo>
                <a:lnTo>
                  <a:pt x="39349" y="43190"/>
                </a:lnTo>
                <a:lnTo>
                  <a:pt x="31668" y="42230"/>
                </a:lnTo>
                <a:lnTo>
                  <a:pt x="23987" y="41269"/>
                </a:lnTo>
                <a:lnTo>
                  <a:pt x="16306" y="40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9" name="object 279"/>
          <p:cNvSpPr/>
          <p:nvPr/>
        </p:nvSpPr>
        <p:spPr>
          <a:xfrm>
            <a:off x="3436940" y="4076760"/>
            <a:ext cx="3840" cy="14401"/>
          </a:xfrm>
          <a:custGeom>
            <a:avLst/>
            <a:gdLst/>
            <a:ahLst/>
            <a:cxnLst/>
            <a:rect l="l" t="t" r="r" b="b"/>
            <a:pathLst>
              <a:path w="3840" h="14401">
                <a:moveTo>
                  <a:pt x="0" y="0"/>
                </a:moveTo>
                <a:lnTo>
                  <a:pt x="0" y="9601"/>
                </a:lnTo>
                <a:lnTo>
                  <a:pt x="3840" y="14401"/>
                </a:lnTo>
                <a:lnTo>
                  <a:pt x="960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0" name="object 280"/>
          <p:cNvSpPr/>
          <p:nvPr/>
        </p:nvSpPr>
        <p:spPr>
          <a:xfrm>
            <a:off x="3433099" y="3982684"/>
            <a:ext cx="88315" cy="54726"/>
          </a:xfrm>
          <a:custGeom>
            <a:avLst/>
            <a:gdLst/>
            <a:ahLst/>
            <a:cxnLst/>
            <a:rect l="l" t="t" r="r" b="b"/>
            <a:pathLst>
              <a:path w="88315" h="54726">
                <a:moveTo>
                  <a:pt x="16306" y="40325"/>
                </a:moveTo>
                <a:lnTo>
                  <a:pt x="11521" y="37444"/>
                </a:lnTo>
                <a:lnTo>
                  <a:pt x="7680" y="34564"/>
                </a:lnTo>
                <a:lnTo>
                  <a:pt x="4800" y="32644"/>
                </a:lnTo>
                <a:lnTo>
                  <a:pt x="7680" y="44165"/>
                </a:lnTo>
                <a:lnTo>
                  <a:pt x="12481" y="48006"/>
                </a:lnTo>
                <a:lnTo>
                  <a:pt x="19202" y="50886"/>
                </a:lnTo>
                <a:lnTo>
                  <a:pt x="31452" y="53940"/>
                </a:lnTo>
                <a:lnTo>
                  <a:pt x="45110" y="54726"/>
                </a:lnTo>
                <a:lnTo>
                  <a:pt x="49877" y="54609"/>
                </a:lnTo>
                <a:lnTo>
                  <a:pt x="62957" y="52672"/>
                </a:lnTo>
                <a:lnTo>
                  <a:pt x="73914" y="48006"/>
                </a:lnTo>
                <a:lnTo>
                  <a:pt x="83515" y="43205"/>
                </a:lnTo>
                <a:lnTo>
                  <a:pt x="88315" y="35524"/>
                </a:lnTo>
                <a:lnTo>
                  <a:pt x="88315" y="24003"/>
                </a:lnTo>
                <a:lnTo>
                  <a:pt x="87355" y="19202"/>
                </a:lnTo>
                <a:lnTo>
                  <a:pt x="83515" y="15361"/>
                </a:lnTo>
                <a:lnTo>
                  <a:pt x="80634" y="10561"/>
                </a:lnTo>
                <a:lnTo>
                  <a:pt x="75834" y="6720"/>
                </a:lnTo>
                <a:lnTo>
                  <a:pt x="69113" y="3840"/>
                </a:lnTo>
                <a:lnTo>
                  <a:pt x="56843" y="785"/>
                </a:lnTo>
                <a:lnTo>
                  <a:pt x="43190" y="0"/>
                </a:lnTo>
                <a:lnTo>
                  <a:pt x="32206" y="664"/>
                </a:lnTo>
                <a:lnTo>
                  <a:pt x="19858" y="3749"/>
                </a:lnTo>
                <a:lnTo>
                  <a:pt x="9585" y="9601"/>
                </a:lnTo>
                <a:lnTo>
                  <a:pt x="2865" y="14401"/>
                </a:lnTo>
                <a:lnTo>
                  <a:pt x="0" y="20162"/>
                </a:lnTo>
                <a:lnTo>
                  <a:pt x="0" y="30723"/>
                </a:lnTo>
                <a:lnTo>
                  <a:pt x="960" y="35524"/>
                </a:lnTo>
                <a:lnTo>
                  <a:pt x="3840" y="39364"/>
                </a:lnTo>
                <a:lnTo>
                  <a:pt x="3840" y="24963"/>
                </a:lnTo>
                <a:lnTo>
                  <a:pt x="4800" y="23042"/>
                </a:lnTo>
                <a:lnTo>
                  <a:pt x="5745" y="21122"/>
                </a:lnTo>
                <a:lnTo>
                  <a:pt x="7680" y="18242"/>
                </a:lnTo>
                <a:lnTo>
                  <a:pt x="11521" y="16322"/>
                </a:lnTo>
                <a:lnTo>
                  <a:pt x="16306" y="15361"/>
                </a:lnTo>
                <a:lnTo>
                  <a:pt x="23027" y="13441"/>
                </a:lnTo>
                <a:lnTo>
                  <a:pt x="30708" y="12481"/>
                </a:lnTo>
                <a:lnTo>
                  <a:pt x="40309" y="12481"/>
                </a:lnTo>
                <a:lnTo>
                  <a:pt x="47167" y="12571"/>
                </a:lnTo>
                <a:lnTo>
                  <a:pt x="60851" y="13478"/>
                </a:lnTo>
                <a:lnTo>
                  <a:pt x="71033" y="15361"/>
                </a:lnTo>
                <a:lnTo>
                  <a:pt x="75834" y="16322"/>
                </a:lnTo>
                <a:lnTo>
                  <a:pt x="79674" y="18242"/>
                </a:lnTo>
                <a:lnTo>
                  <a:pt x="81594" y="20162"/>
                </a:lnTo>
                <a:lnTo>
                  <a:pt x="83515" y="23042"/>
                </a:lnTo>
                <a:lnTo>
                  <a:pt x="84475" y="24963"/>
                </a:lnTo>
                <a:lnTo>
                  <a:pt x="84475" y="32644"/>
                </a:lnTo>
                <a:lnTo>
                  <a:pt x="81594" y="35524"/>
                </a:lnTo>
                <a:lnTo>
                  <a:pt x="74874" y="38404"/>
                </a:lnTo>
                <a:lnTo>
                  <a:pt x="72158" y="39403"/>
                </a:lnTo>
                <a:lnTo>
                  <a:pt x="60386" y="41614"/>
                </a:lnTo>
                <a:lnTo>
                  <a:pt x="46070" y="42245"/>
                </a:lnTo>
                <a:lnTo>
                  <a:pt x="31668" y="42245"/>
                </a:lnTo>
                <a:lnTo>
                  <a:pt x="23987" y="41285"/>
                </a:lnTo>
                <a:lnTo>
                  <a:pt x="16306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1" name="object 281"/>
          <p:cNvSpPr/>
          <p:nvPr/>
        </p:nvSpPr>
        <p:spPr>
          <a:xfrm>
            <a:off x="3436940" y="4012448"/>
            <a:ext cx="3840" cy="14401"/>
          </a:xfrm>
          <a:custGeom>
            <a:avLst/>
            <a:gdLst/>
            <a:ahLst/>
            <a:cxnLst/>
            <a:rect l="l" t="t" r="r" b="b"/>
            <a:pathLst>
              <a:path w="3840" h="14401">
                <a:moveTo>
                  <a:pt x="0" y="0"/>
                </a:moveTo>
                <a:lnTo>
                  <a:pt x="0" y="9601"/>
                </a:lnTo>
                <a:lnTo>
                  <a:pt x="3840" y="14401"/>
                </a:lnTo>
                <a:lnTo>
                  <a:pt x="960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2" name="object 282"/>
          <p:cNvSpPr/>
          <p:nvPr/>
        </p:nvSpPr>
        <p:spPr>
          <a:xfrm>
            <a:off x="3433099" y="3928932"/>
            <a:ext cx="87355" cy="33604"/>
          </a:xfrm>
          <a:custGeom>
            <a:avLst/>
            <a:gdLst/>
            <a:ahLst/>
            <a:cxnLst/>
            <a:rect l="l" t="t" r="r" b="b"/>
            <a:pathLst>
              <a:path w="87355" h="33604">
                <a:moveTo>
                  <a:pt x="9585" y="33604"/>
                </a:moveTo>
                <a:lnTo>
                  <a:pt x="11521" y="32644"/>
                </a:lnTo>
                <a:lnTo>
                  <a:pt x="10546" y="29763"/>
                </a:lnTo>
                <a:lnTo>
                  <a:pt x="9585" y="27828"/>
                </a:lnTo>
                <a:lnTo>
                  <a:pt x="9585" y="24963"/>
                </a:lnTo>
                <a:lnTo>
                  <a:pt x="10546" y="24002"/>
                </a:lnTo>
                <a:lnTo>
                  <a:pt x="11521" y="23042"/>
                </a:lnTo>
                <a:lnTo>
                  <a:pt x="12481" y="22082"/>
                </a:lnTo>
                <a:lnTo>
                  <a:pt x="13426" y="22082"/>
                </a:lnTo>
                <a:lnTo>
                  <a:pt x="15361" y="21122"/>
                </a:lnTo>
                <a:lnTo>
                  <a:pt x="76794" y="21122"/>
                </a:lnTo>
                <a:lnTo>
                  <a:pt x="80634" y="22082"/>
                </a:lnTo>
                <a:lnTo>
                  <a:pt x="81594" y="22082"/>
                </a:lnTo>
                <a:lnTo>
                  <a:pt x="82555" y="23042"/>
                </a:lnTo>
                <a:lnTo>
                  <a:pt x="83515" y="24963"/>
                </a:lnTo>
                <a:lnTo>
                  <a:pt x="84475" y="25923"/>
                </a:lnTo>
                <a:lnTo>
                  <a:pt x="84475" y="32644"/>
                </a:lnTo>
                <a:lnTo>
                  <a:pt x="87355" y="32644"/>
                </a:lnTo>
                <a:lnTo>
                  <a:pt x="87355" y="0"/>
                </a:lnTo>
                <a:lnTo>
                  <a:pt x="84475" y="0"/>
                </a:lnTo>
                <a:lnTo>
                  <a:pt x="84475" y="6720"/>
                </a:lnTo>
                <a:lnTo>
                  <a:pt x="83515" y="7680"/>
                </a:lnTo>
                <a:lnTo>
                  <a:pt x="82555" y="9601"/>
                </a:lnTo>
                <a:lnTo>
                  <a:pt x="81594" y="9601"/>
                </a:lnTo>
                <a:lnTo>
                  <a:pt x="80634" y="10561"/>
                </a:lnTo>
                <a:lnTo>
                  <a:pt x="0" y="10561"/>
                </a:lnTo>
                <a:lnTo>
                  <a:pt x="0" y="13441"/>
                </a:lnTo>
                <a:lnTo>
                  <a:pt x="9585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3" name="object 283"/>
          <p:cNvSpPr/>
          <p:nvPr/>
        </p:nvSpPr>
        <p:spPr>
          <a:xfrm>
            <a:off x="3564605" y="4112285"/>
            <a:ext cx="87355" cy="56647"/>
          </a:xfrm>
          <a:custGeom>
            <a:avLst/>
            <a:gdLst/>
            <a:ahLst/>
            <a:cxnLst/>
            <a:rect l="l" t="t" r="r" b="b"/>
            <a:pathLst>
              <a:path w="87355" h="56647">
                <a:moveTo>
                  <a:pt x="9601" y="27843"/>
                </a:moveTo>
                <a:lnTo>
                  <a:pt x="11521" y="24002"/>
                </a:lnTo>
                <a:lnTo>
                  <a:pt x="15361" y="21122"/>
                </a:lnTo>
                <a:lnTo>
                  <a:pt x="19202" y="17282"/>
                </a:lnTo>
                <a:lnTo>
                  <a:pt x="23042" y="15361"/>
                </a:lnTo>
                <a:lnTo>
                  <a:pt x="35524" y="15361"/>
                </a:lnTo>
                <a:lnTo>
                  <a:pt x="43205" y="19202"/>
                </a:lnTo>
                <a:lnTo>
                  <a:pt x="51846" y="24963"/>
                </a:lnTo>
                <a:lnTo>
                  <a:pt x="56638" y="28425"/>
                </a:lnTo>
                <a:lnTo>
                  <a:pt x="65170" y="35653"/>
                </a:lnTo>
                <a:lnTo>
                  <a:pt x="74809" y="45060"/>
                </a:lnTo>
                <a:lnTo>
                  <a:pt x="85435" y="56647"/>
                </a:lnTo>
                <a:lnTo>
                  <a:pt x="87355" y="56647"/>
                </a:lnTo>
                <a:lnTo>
                  <a:pt x="87355" y="5760"/>
                </a:lnTo>
                <a:lnTo>
                  <a:pt x="71033" y="0"/>
                </a:lnTo>
                <a:lnTo>
                  <a:pt x="71033" y="1920"/>
                </a:lnTo>
                <a:lnTo>
                  <a:pt x="72969" y="2880"/>
                </a:lnTo>
                <a:lnTo>
                  <a:pt x="74874" y="4800"/>
                </a:lnTo>
                <a:lnTo>
                  <a:pt x="75849" y="5760"/>
                </a:lnTo>
                <a:lnTo>
                  <a:pt x="76809" y="7680"/>
                </a:lnTo>
                <a:lnTo>
                  <a:pt x="77754" y="8641"/>
                </a:lnTo>
                <a:lnTo>
                  <a:pt x="77754" y="43205"/>
                </a:lnTo>
                <a:lnTo>
                  <a:pt x="76961" y="42124"/>
                </a:lnTo>
                <a:lnTo>
                  <a:pt x="70147" y="34867"/>
                </a:lnTo>
                <a:lnTo>
                  <a:pt x="57607" y="23042"/>
                </a:lnTo>
                <a:lnTo>
                  <a:pt x="45584" y="13863"/>
                </a:lnTo>
                <a:lnTo>
                  <a:pt x="35524" y="7680"/>
                </a:lnTo>
                <a:lnTo>
                  <a:pt x="31683" y="5760"/>
                </a:lnTo>
                <a:lnTo>
                  <a:pt x="26883" y="4800"/>
                </a:lnTo>
                <a:lnTo>
                  <a:pt x="17282" y="4800"/>
                </a:lnTo>
                <a:lnTo>
                  <a:pt x="11521" y="7680"/>
                </a:lnTo>
                <a:lnTo>
                  <a:pt x="6720" y="12481"/>
                </a:lnTo>
                <a:lnTo>
                  <a:pt x="2880" y="16322"/>
                </a:lnTo>
                <a:lnTo>
                  <a:pt x="0" y="22082"/>
                </a:lnTo>
                <a:lnTo>
                  <a:pt x="0" y="35524"/>
                </a:lnTo>
                <a:lnTo>
                  <a:pt x="2880" y="41285"/>
                </a:lnTo>
                <a:lnTo>
                  <a:pt x="6720" y="46085"/>
                </a:lnTo>
                <a:lnTo>
                  <a:pt x="10561" y="49926"/>
                </a:lnTo>
                <a:lnTo>
                  <a:pt x="17282" y="52806"/>
                </a:lnTo>
                <a:lnTo>
                  <a:pt x="24963" y="53751"/>
                </a:lnTo>
                <a:lnTo>
                  <a:pt x="24963" y="51831"/>
                </a:lnTo>
                <a:lnTo>
                  <a:pt x="20162" y="49926"/>
                </a:lnTo>
                <a:lnTo>
                  <a:pt x="16322" y="47030"/>
                </a:lnTo>
                <a:lnTo>
                  <a:pt x="13441" y="44150"/>
                </a:lnTo>
                <a:lnTo>
                  <a:pt x="11521" y="40309"/>
                </a:lnTo>
                <a:lnTo>
                  <a:pt x="9601" y="36484"/>
                </a:lnTo>
                <a:lnTo>
                  <a:pt x="9601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4" name="object 284"/>
          <p:cNvSpPr/>
          <p:nvPr/>
        </p:nvSpPr>
        <p:spPr>
          <a:xfrm>
            <a:off x="3564605" y="4047012"/>
            <a:ext cx="89275" cy="54711"/>
          </a:xfrm>
          <a:custGeom>
            <a:avLst/>
            <a:gdLst/>
            <a:ahLst/>
            <a:cxnLst/>
            <a:rect l="l" t="t" r="r" b="b"/>
            <a:pathLst>
              <a:path w="89275" h="54711">
                <a:moveTo>
                  <a:pt x="84475" y="43190"/>
                </a:moveTo>
                <a:lnTo>
                  <a:pt x="89275" y="36469"/>
                </a:lnTo>
                <a:lnTo>
                  <a:pt x="89275" y="24003"/>
                </a:lnTo>
                <a:lnTo>
                  <a:pt x="87355" y="19187"/>
                </a:lnTo>
                <a:lnTo>
                  <a:pt x="84475" y="15346"/>
                </a:lnTo>
                <a:lnTo>
                  <a:pt x="81594" y="10561"/>
                </a:lnTo>
                <a:lnTo>
                  <a:pt x="76809" y="6720"/>
                </a:lnTo>
                <a:lnTo>
                  <a:pt x="69128" y="3840"/>
                </a:lnTo>
                <a:lnTo>
                  <a:pt x="62407" y="960"/>
                </a:lnTo>
                <a:lnTo>
                  <a:pt x="53766" y="0"/>
                </a:lnTo>
                <a:lnTo>
                  <a:pt x="44165" y="0"/>
                </a:lnTo>
                <a:lnTo>
                  <a:pt x="33025" y="664"/>
                </a:lnTo>
                <a:lnTo>
                  <a:pt x="20410" y="3749"/>
                </a:lnTo>
                <a:lnTo>
                  <a:pt x="10561" y="9601"/>
                </a:lnTo>
                <a:lnTo>
                  <a:pt x="3840" y="14386"/>
                </a:lnTo>
                <a:lnTo>
                  <a:pt x="0" y="21107"/>
                </a:lnTo>
                <a:lnTo>
                  <a:pt x="0" y="31668"/>
                </a:lnTo>
                <a:lnTo>
                  <a:pt x="1920" y="35509"/>
                </a:lnTo>
                <a:lnTo>
                  <a:pt x="4800" y="39349"/>
                </a:lnTo>
                <a:lnTo>
                  <a:pt x="4800" y="23027"/>
                </a:lnTo>
                <a:lnTo>
                  <a:pt x="6720" y="21107"/>
                </a:lnTo>
                <a:lnTo>
                  <a:pt x="8641" y="18227"/>
                </a:lnTo>
                <a:lnTo>
                  <a:pt x="12481" y="16322"/>
                </a:lnTo>
                <a:lnTo>
                  <a:pt x="17282" y="15346"/>
                </a:lnTo>
                <a:lnTo>
                  <a:pt x="23042" y="13441"/>
                </a:lnTo>
                <a:lnTo>
                  <a:pt x="31683" y="12481"/>
                </a:lnTo>
                <a:lnTo>
                  <a:pt x="41285" y="12481"/>
                </a:lnTo>
                <a:lnTo>
                  <a:pt x="48066" y="12571"/>
                </a:lnTo>
                <a:lnTo>
                  <a:pt x="61415" y="13475"/>
                </a:lnTo>
                <a:lnTo>
                  <a:pt x="72009" y="15346"/>
                </a:lnTo>
                <a:lnTo>
                  <a:pt x="76809" y="16322"/>
                </a:lnTo>
                <a:lnTo>
                  <a:pt x="80634" y="18227"/>
                </a:lnTo>
                <a:lnTo>
                  <a:pt x="82555" y="21107"/>
                </a:lnTo>
                <a:lnTo>
                  <a:pt x="84475" y="23027"/>
                </a:lnTo>
                <a:lnTo>
                  <a:pt x="85435" y="25908"/>
                </a:lnTo>
                <a:lnTo>
                  <a:pt x="85435" y="32628"/>
                </a:lnTo>
                <a:lnTo>
                  <a:pt x="82555" y="36469"/>
                </a:lnTo>
                <a:lnTo>
                  <a:pt x="75849" y="38389"/>
                </a:lnTo>
                <a:lnTo>
                  <a:pt x="72752" y="39463"/>
                </a:lnTo>
                <a:lnTo>
                  <a:pt x="60988" y="42179"/>
                </a:lnTo>
                <a:lnTo>
                  <a:pt x="47045" y="43190"/>
                </a:lnTo>
                <a:lnTo>
                  <a:pt x="39364" y="43190"/>
                </a:lnTo>
                <a:lnTo>
                  <a:pt x="32644" y="42230"/>
                </a:lnTo>
                <a:lnTo>
                  <a:pt x="24963" y="41269"/>
                </a:lnTo>
                <a:lnTo>
                  <a:pt x="17282" y="40309"/>
                </a:lnTo>
                <a:lnTo>
                  <a:pt x="11521" y="38389"/>
                </a:lnTo>
                <a:lnTo>
                  <a:pt x="8641" y="34549"/>
                </a:lnTo>
                <a:lnTo>
                  <a:pt x="13441" y="47990"/>
                </a:lnTo>
                <a:lnTo>
                  <a:pt x="20162" y="50871"/>
                </a:lnTo>
                <a:lnTo>
                  <a:pt x="26883" y="53751"/>
                </a:lnTo>
                <a:lnTo>
                  <a:pt x="35524" y="54711"/>
                </a:lnTo>
                <a:lnTo>
                  <a:pt x="45125" y="54711"/>
                </a:lnTo>
                <a:lnTo>
                  <a:pt x="50812" y="54546"/>
                </a:lnTo>
                <a:lnTo>
                  <a:pt x="63924" y="52558"/>
                </a:lnTo>
                <a:lnTo>
                  <a:pt x="74874" y="47990"/>
                </a:lnTo>
                <a:lnTo>
                  <a:pt x="84475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5" name="object 285"/>
          <p:cNvSpPr/>
          <p:nvPr/>
        </p:nvSpPr>
        <p:spPr>
          <a:xfrm>
            <a:off x="3569406" y="4076760"/>
            <a:ext cx="8641" cy="18242"/>
          </a:xfrm>
          <a:custGeom>
            <a:avLst/>
            <a:gdLst/>
            <a:ahLst/>
            <a:cxnLst/>
            <a:rect l="l" t="t" r="r" b="b"/>
            <a:pathLst>
              <a:path w="8641" h="18242">
                <a:moveTo>
                  <a:pt x="2880" y="14401"/>
                </a:moveTo>
                <a:lnTo>
                  <a:pt x="8641" y="18242"/>
                </a:lnTo>
                <a:lnTo>
                  <a:pt x="3840" y="4800"/>
                </a:lnTo>
                <a:lnTo>
                  <a:pt x="960" y="2880"/>
                </a:lnTo>
                <a:lnTo>
                  <a:pt x="0" y="0"/>
                </a:lnTo>
                <a:lnTo>
                  <a:pt x="0" y="9601"/>
                </a:lnTo>
                <a:lnTo>
                  <a:pt x="288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6" name="object 286"/>
          <p:cNvSpPr/>
          <p:nvPr/>
        </p:nvSpPr>
        <p:spPr>
          <a:xfrm>
            <a:off x="3564605" y="3982684"/>
            <a:ext cx="89275" cy="54726"/>
          </a:xfrm>
          <a:custGeom>
            <a:avLst/>
            <a:gdLst/>
            <a:ahLst/>
            <a:cxnLst/>
            <a:rect l="l" t="t" r="r" b="b"/>
            <a:pathLst>
              <a:path w="89275" h="54726">
                <a:moveTo>
                  <a:pt x="84475" y="43205"/>
                </a:moveTo>
                <a:lnTo>
                  <a:pt x="89275" y="35524"/>
                </a:lnTo>
                <a:lnTo>
                  <a:pt x="89275" y="24003"/>
                </a:lnTo>
                <a:lnTo>
                  <a:pt x="87355" y="19202"/>
                </a:lnTo>
                <a:lnTo>
                  <a:pt x="84475" y="15361"/>
                </a:lnTo>
                <a:lnTo>
                  <a:pt x="81594" y="10561"/>
                </a:lnTo>
                <a:lnTo>
                  <a:pt x="76809" y="6720"/>
                </a:lnTo>
                <a:lnTo>
                  <a:pt x="69128" y="3840"/>
                </a:lnTo>
                <a:lnTo>
                  <a:pt x="62407" y="960"/>
                </a:lnTo>
                <a:lnTo>
                  <a:pt x="53766" y="0"/>
                </a:lnTo>
                <a:lnTo>
                  <a:pt x="44165" y="0"/>
                </a:lnTo>
                <a:lnTo>
                  <a:pt x="33025" y="664"/>
                </a:lnTo>
                <a:lnTo>
                  <a:pt x="20410" y="3749"/>
                </a:lnTo>
                <a:lnTo>
                  <a:pt x="10561" y="9601"/>
                </a:lnTo>
                <a:lnTo>
                  <a:pt x="3840" y="14401"/>
                </a:lnTo>
                <a:lnTo>
                  <a:pt x="0" y="20162"/>
                </a:lnTo>
                <a:lnTo>
                  <a:pt x="0" y="30723"/>
                </a:lnTo>
                <a:lnTo>
                  <a:pt x="1920" y="35524"/>
                </a:lnTo>
                <a:lnTo>
                  <a:pt x="4800" y="39364"/>
                </a:lnTo>
                <a:lnTo>
                  <a:pt x="4800" y="23042"/>
                </a:lnTo>
                <a:lnTo>
                  <a:pt x="6720" y="21122"/>
                </a:lnTo>
                <a:lnTo>
                  <a:pt x="8641" y="18242"/>
                </a:lnTo>
                <a:lnTo>
                  <a:pt x="12481" y="16322"/>
                </a:lnTo>
                <a:lnTo>
                  <a:pt x="17282" y="15361"/>
                </a:lnTo>
                <a:lnTo>
                  <a:pt x="23042" y="13441"/>
                </a:lnTo>
                <a:lnTo>
                  <a:pt x="31683" y="12481"/>
                </a:lnTo>
                <a:lnTo>
                  <a:pt x="41285" y="12481"/>
                </a:lnTo>
                <a:lnTo>
                  <a:pt x="48068" y="12571"/>
                </a:lnTo>
                <a:lnTo>
                  <a:pt x="61415" y="13478"/>
                </a:lnTo>
                <a:lnTo>
                  <a:pt x="72009" y="15361"/>
                </a:lnTo>
                <a:lnTo>
                  <a:pt x="76809" y="16322"/>
                </a:lnTo>
                <a:lnTo>
                  <a:pt x="80634" y="18242"/>
                </a:lnTo>
                <a:lnTo>
                  <a:pt x="82555" y="20162"/>
                </a:lnTo>
                <a:lnTo>
                  <a:pt x="84475" y="23042"/>
                </a:lnTo>
                <a:lnTo>
                  <a:pt x="85435" y="24963"/>
                </a:lnTo>
                <a:lnTo>
                  <a:pt x="85435" y="32644"/>
                </a:lnTo>
                <a:lnTo>
                  <a:pt x="82555" y="35524"/>
                </a:lnTo>
                <a:lnTo>
                  <a:pt x="75849" y="38404"/>
                </a:lnTo>
                <a:lnTo>
                  <a:pt x="72857" y="39403"/>
                </a:lnTo>
                <a:lnTo>
                  <a:pt x="61051" y="41614"/>
                </a:lnTo>
                <a:lnTo>
                  <a:pt x="47045" y="42245"/>
                </a:lnTo>
                <a:lnTo>
                  <a:pt x="32644" y="42245"/>
                </a:lnTo>
                <a:lnTo>
                  <a:pt x="24963" y="41285"/>
                </a:lnTo>
                <a:lnTo>
                  <a:pt x="17282" y="40325"/>
                </a:lnTo>
                <a:lnTo>
                  <a:pt x="11521" y="37444"/>
                </a:lnTo>
                <a:lnTo>
                  <a:pt x="8641" y="34564"/>
                </a:lnTo>
                <a:lnTo>
                  <a:pt x="13441" y="48006"/>
                </a:lnTo>
                <a:lnTo>
                  <a:pt x="20162" y="50886"/>
                </a:lnTo>
                <a:lnTo>
                  <a:pt x="26883" y="53766"/>
                </a:lnTo>
                <a:lnTo>
                  <a:pt x="35524" y="54726"/>
                </a:lnTo>
                <a:lnTo>
                  <a:pt x="45125" y="54726"/>
                </a:lnTo>
                <a:lnTo>
                  <a:pt x="50812" y="54561"/>
                </a:lnTo>
                <a:lnTo>
                  <a:pt x="63924" y="52574"/>
                </a:lnTo>
                <a:lnTo>
                  <a:pt x="74874" y="48006"/>
                </a:lnTo>
                <a:lnTo>
                  <a:pt x="84475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7" name="object 287"/>
          <p:cNvSpPr/>
          <p:nvPr/>
        </p:nvSpPr>
        <p:spPr>
          <a:xfrm>
            <a:off x="3569406" y="4012448"/>
            <a:ext cx="8641" cy="18242"/>
          </a:xfrm>
          <a:custGeom>
            <a:avLst/>
            <a:gdLst/>
            <a:ahLst/>
            <a:cxnLst/>
            <a:rect l="l" t="t" r="r" b="b"/>
            <a:pathLst>
              <a:path w="8641" h="18242">
                <a:moveTo>
                  <a:pt x="2880" y="14401"/>
                </a:moveTo>
                <a:lnTo>
                  <a:pt x="8641" y="18242"/>
                </a:lnTo>
                <a:lnTo>
                  <a:pt x="3840" y="4800"/>
                </a:lnTo>
                <a:lnTo>
                  <a:pt x="960" y="2880"/>
                </a:lnTo>
                <a:lnTo>
                  <a:pt x="0" y="0"/>
                </a:lnTo>
                <a:lnTo>
                  <a:pt x="0" y="9601"/>
                </a:lnTo>
                <a:lnTo>
                  <a:pt x="288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8" name="object 288"/>
          <p:cNvSpPr/>
          <p:nvPr/>
        </p:nvSpPr>
        <p:spPr>
          <a:xfrm>
            <a:off x="3564605" y="3918371"/>
            <a:ext cx="87355" cy="56631"/>
          </a:xfrm>
          <a:custGeom>
            <a:avLst/>
            <a:gdLst/>
            <a:ahLst/>
            <a:cxnLst/>
            <a:rect l="l" t="t" r="r" b="b"/>
            <a:pathLst>
              <a:path w="87355" h="56631">
                <a:moveTo>
                  <a:pt x="72969" y="3840"/>
                </a:moveTo>
                <a:lnTo>
                  <a:pt x="74874" y="4800"/>
                </a:lnTo>
                <a:lnTo>
                  <a:pt x="75849" y="6720"/>
                </a:lnTo>
                <a:lnTo>
                  <a:pt x="76809" y="7680"/>
                </a:lnTo>
                <a:lnTo>
                  <a:pt x="77754" y="9601"/>
                </a:lnTo>
                <a:lnTo>
                  <a:pt x="77754" y="43205"/>
                </a:lnTo>
                <a:lnTo>
                  <a:pt x="77144" y="42382"/>
                </a:lnTo>
                <a:lnTo>
                  <a:pt x="70378" y="35644"/>
                </a:lnTo>
                <a:lnTo>
                  <a:pt x="57607" y="24002"/>
                </a:lnTo>
                <a:lnTo>
                  <a:pt x="56322" y="22744"/>
                </a:lnTo>
                <a:lnTo>
                  <a:pt x="45584" y="14105"/>
                </a:lnTo>
                <a:lnTo>
                  <a:pt x="35524" y="8641"/>
                </a:lnTo>
                <a:lnTo>
                  <a:pt x="31683" y="6720"/>
                </a:lnTo>
                <a:lnTo>
                  <a:pt x="26883" y="5760"/>
                </a:lnTo>
                <a:lnTo>
                  <a:pt x="17282" y="5760"/>
                </a:lnTo>
                <a:lnTo>
                  <a:pt x="11521" y="7680"/>
                </a:lnTo>
                <a:lnTo>
                  <a:pt x="6720" y="12481"/>
                </a:lnTo>
                <a:lnTo>
                  <a:pt x="2880" y="17282"/>
                </a:lnTo>
                <a:lnTo>
                  <a:pt x="0" y="23042"/>
                </a:lnTo>
                <a:lnTo>
                  <a:pt x="0" y="36484"/>
                </a:lnTo>
                <a:lnTo>
                  <a:pt x="2880" y="42230"/>
                </a:lnTo>
                <a:lnTo>
                  <a:pt x="6720" y="46070"/>
                </a:lnTo>
                <a:lnTo>
                  <a:pt x="10561" y="50886"/>
                </a:lnTo>
                <a:lnTo>
                  <a:pt x="17282" y="53751"/>
                </a:lnTo>
                <a:lnTo>
                  <a:pt x="24963" y="54726"/>
                </a:lnTo>
                <a:lnTo>
                  <a:pt x="24963" y="51831"/>
                </a:lnTo>
                <a:lnTo>
                  <a:pt x="20162" y="49911"/>
                </a:lnTo>
                <a:lnTo>
                  <a:pt x="16322" y="48006"/>
                </a:lnTo>
                <a:lnTo>
                  <a:pt x="13441" y="44165"/>
                </a:lnTo>
                <a:lnTo>
                  <a:pt x="11521" y="41285"/>
                </a:lnTo>
                <a:lnTo>
                  <a:pt x="9601" y="37444"/>
                </a:lnTo>
                <a:lnTo>
                  <a:pt x="9601" y="28803"/>
                </a:lnTo>
                <a:lnTo>
                  <a:pt x="11521" y="24963"/>
                </a:lnTo>
                <a:lnTo>
                  <a:pt x="15361" y="21122"/>
                </a:lnTo>
                <a:lnTo>
                  <a:pt x="19202" y="18242"/>
                </a:lnTo>
                <a:lnTo>
                  <a:pt x="23042" y="16322"/>
                </a:lnTo>
                <a:lnTo>
                  <a:pt x="35524" y="16322"/>
                </a:lnTo>
                <a:lnTo>
                  <a:pt x="43205" y="19202"/>
                </a:lnTo>
                <a:lnTo>
                  <a:pt x="51846" y="25923"/>
                </a:lnTo>
                <a:lnTo>
                  <a:pt x="56292" y="29114"/>
                </a:lnTo>
                <a:lnTo>
                  <a:pt x="64904" y="36283"/>
                </a:lnTo>
                <a:lnTo>
                  <a:pt x="74661" y="45496"/>
                </a:lnTo>
                <a:lnTo>
                  <a:pt x="85435" y="56631"/>
                </a:lnTo>
                <a:lnTo>
                  <a:pt x="87355" y="56631"/>
                </a:lnTo>
                <a:lnTo>
                  <a:pt x="87355" y="6720"/>
                </a:lnTo>
                <a:lnTo>
                  <a:pt x="71033" y="0"/>
                </a:lnTo>
                <a:lnTo>
                  <a:pt x="71033" y="2880"/>
                </a:lnTo>
                <a:lnTo>
                  <a:pt x="72969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9" name="object 289"/>
          <p:cNvSpPr/>
          <p:nvPr/>
        </p:nvSpPr>
        <p:spPr>
          <a:xfrm>
            <a:off x="3697086" y="4112285"/>
            <a:ext cx="87355" cy="56647"/>
          </a:xfrm>
          <a:custGeom>
            <a:avLst/>
            <a:gdLst/>
            <a:ahLst/>
            <a:cxnLst/>
            <a:rect l="l" t="t" r="r" b="b"/>
            <a:pathLst>
              <a:path w="87355" h="56647">
                <a:moveTo>
                  <a:pt x="9601" y="27843"/>
                </a:moveTo>
                <a:lnTo>
                  <a:pt x="11521" y="24002"/>
                </a:lnTo>
                <a:lnTo>
                  <a:pt x="14401" y="21122"/>
                </a:lnTo>
                <a:lnTo>
                  <a:pt x="18242" y="17282"/>
                </a:lnTo>
                <a:lnTo>
                  <a:pt x="23042" y="15361"/>
                </a:lnTo>
                <a:lnTo>
                  <a:pt x="28233" y="15365"/>
                </a:lnTo>
                <a:lnTo>
                  <a:pt x="39672" y="18088"/>
                </a:lnTo>
                <a:lnTo>
                  <a:pt x="51831" y="24963"/>
                </a:lnTo>
                <a:lnTo>
                  <a:pt x="56199" y="28151"/>
                </a:lnTo>
                <a:lnTo>
                  <a:pt x="64486" y="35405"/>
                </a:lnTo>
                <a:lnTo>
                  <a:pt x="73870" y="44903"/>
                </a:lnTo>
                <a:lnTo>
                  <a:pt x="84475" y="56647"/>
                </a:lnTo>
                <a:lnTo>
                  <a:pt x="87355" y="56647"/>
                </a:lnTo>
                <a:lnTo>
                  <a:pt x="87355" y="5760"/>
                </a:lnTo>
                <a:lnTo>
                  <a:pt x="71033" y="0"/>
                </a:lnTo>
                <a:lnTo>
                  <a:pt x="71033" y="1920"/>
                </a:lnTo>
                <a:lnTo>
                  <a:pt x="72953" y="2880"/>
                </a:lnTo>
                <a:lnTo>
                  <a:pt x="73913" y="4800"/>
                </a:lnTo>
                <a:lnTo>
                  <a:pt x="74874" y="5760"/>
                </a:lnTo>
                <a:lnTo>
                  <a:pt x="75834" y="7680"/>
                </a:lnTo>
                <a:lnTo>
                  <a:pt x="76794" y="8641"/>
                </a:lnTo>
                <a:lnTo>
                  <a:pt x="76794" y="10561"/>
                </a:lnTo>
                <a:lnTo>
                  <a:pt x="77754" y="12481"/>
                </a:lnTo>
                <a:lnTo>
                  <a:pt x="77754" y="43205"/>
                </a:lnTo>
                <a:lnTo>
                  <a:pt x="69019" y="34638"/>
                </a:lnTo>
                <a:lnTo>
                  <a:pt x="56631" y="23042"/>
                </a:lnTo>
                <a:lnTo>
                  <a:pt x="45435" y="14074"/>
                </a:lnTo>
                <a:lnTo>
                  <a:pt x="35509" y="7680"/>
                </a:lnTo>
                <a:lnTo>
                  <a:pt x="30723" y="5760"/>
                </a:lnTo>
                <a:lnTo>
                  <a:pt x="26883" y="4800"/>
                </a:lnTo>
                <a:lnTo>
                  <a:pt x="16322" y="4800"/>
                </a:lnTo>
                <a:lnTo>
                  <a:pt x="10561" y="7680"/>
                </a:lnTo>
                <a:lnTo>
                  <a:pt x="6720" y="12481"/>
                </a:lnTo>
                <a:lnTo>
                  <a:pt x="1920" y="16322"/>
                </a:lnTo>
                <a:lnTo>
                  <a:pt x="0" y="22082"/>
                </a:lnTo>
                <a:lnTo>
                  <a:pt x="0" y="35524"/>
                </a:lnTo>
                <a:lnTo>
                  <a:pt x="1920" y="41285"/>
                </a:lnTo>
                <a:lnTo>
                  <a:pt x="5760" y="46085"/>
                </a:lnTo>
                <a:lnTo>
                  <a:pt x="10561" y="49926"/>
                </a:lnTo>
                <a:lnTo>
                  <a:pt x="16322" y="52806"/>
                </a:lnTo>
                <a:lnTo>
                  <a:pt x="24002" y="53751"/>
                </a:lnTo>
                <a:lnTo>
                  <a:pt x="24002" y="51831"/>
                </a:lnTo>
                <a:lnTo>
                  <a:pt x="19202" y="49926"/>
                </a:lnTo>
                <a:lnTo>
                  <a:pt x="15361" y="47030"/>
                </a:lnTo>
                <a:lnTo>
                  <a:pt x="13441" y="44150"/>
                </a:lnTo>
                <a:lnTo>
                  <a:pt x="10561" y="40309"/>
                </a:lnTo>
                <a:lnTo>
                  <a:pt x="9601" y="36484"/>
                </a:lnTo>
                <a:lnTo>
                  <a:pt x="9601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0" name="object 290"/>
          <p:cNvSpPr/>
          <p:nvPr/>
        </p:nvSpPr>
        <p:spPr>
          <a:xfrm>
            <a:off x="3697086" y="4047012"/>
            <a:ext cx="88315" cy="54711"/>
          </a:xfrm>
          <a:custGeom>
            <a:avLst/>
            <a:gdLst/>
            <a:ahLst/>
            <a:cxnLst/>
            <a:rect l="l" t="t" r="r" b="b"/>
            <a:pathLst>
              <a:path w="88315" h="54711">
                <a:moveTo>
                  <a:pt x="83515" y="43190"/>
                </a:moveTo>
                <a:lnTo>
                  <a:pt x="88315" y="36469"/>
                </a:lnTo>
                <a:lnTo>
                  <a:pt x="88315" y="24003"/>
                </a:lnTo>
                <a:lnTo>
                  <a:pt x="87355" y="19187"/>
                </a:lnTo>
                <a:lnTo>
                  <a:pt x="83515" y="15346"/>
                </a:lnTo>
                <a:lnTo>
                  <a:pt x="80634" y="10561"/>
                </a:lnTo>
                <a:lnTo>
                  <a:pt x="75834" y="6720"/>
                </a:lnTo>
                <a:lnTo>
                  <a:pt x="69113" y="3840"/>
                </a:lnTo>
                <a:lnTo>
                  <a:pt x="56843" y="785"/>
                </a:lnTo>
                <a:lnTo>
                  <a:pt x="43190" y="0"/>
                </a:lnTo>
                <a:lnTo>
                  <a:pt x="32642" y="663"/>
                </a:lnTo>
                <a:lnTo>
                  <a:pt x="20120" y="3747"/>
                </a:lnTo>
                <a:lnTo>
                  <a:pt x="9601" y="9601"/>
                </a:lnTo>
                <a:lnTo>
                  <a:pt x="2880" y="14386"/>
                </a:lnTo>
                <a:lnTo>
                  <a:pt x="0" y="21107"/>
                </a:lnTo>
                <a:lnTo>
                  <a:pt x="0" y="31668"/>
                </a:lnTo>
                <a:lnTo>
                  <a:pt x="960" y="35509"/>
                </a:lnTo>
                <a:lnTo>
                  <a:pt x="3840" y="39349"/>
                </a:lnTo>
                <a:lnTo>
                  <a:pt x="3840" y="24947"/>
                </a:lnTo>
                <a:lnTo>
                  <a:pt x="4800" y="23027"/>
                </a:lnTo>
                <a:lnTo>
                  <a:pt x="5760" y="21107"/>
                </a:lnTo>
                <a:lnTo>
                  <a:pt x="7680" y="18227"/>
                </a:lnTo>
                <a:lnTo>
                  <a:pt x="11521" y="16322"/>
                </a:lnTo>
                <a:lnTo>
                  <a:pt x="16322" y="15346"/>
                </a:lnTo>
                <a:lnTo>
                  <a:pt x="23042" y="13441"/>
                </a:lnTo>
                <a:lnTo>
                  <a:pt x="30723" y="12481"/>
                </a:lnTo>
                <a:lnTo>
                  <a:pt x="40309" y="12481"/>
                </a:lnTo>
                <a:lnTo>
                  <a:pt x="47165" y="12571"/>
                </a:lnTo>
                <a:lnTo>
                  <a:pt x="60850" y="13475"/>
                </a:lnTo>
                <a:lnTo>
                  <a:pt x="71033" y="15346"/>
                </a:lnTo>
                <a:lnTo>
                  <a:pt x="75834" y="16322"/>
                </a:lnTo>
                <a:lnTo>
                  <a:pt x="79674" y="18227"/>
                </a:lnTo>
                <a:lnTo>
                  <a:pt x="81594" y="21107"/>
                </a:lnTo>
                <a:lnTo>
                  <a:pt x="83515" y="23027"/>
                </a:lnTo>
                <a:lnTo>
                  <a:pt x="84475" y="25908"/>
                </a:lnTo>
                <a:lnTo>
                  <a:pt x="84475" y="32628"/>
                </a:lnTo>
                <a:lnTo>
                  <a:pt x="81594" y="36469"/>
                </a:lnTo>
                <a:lnTo>
                  <a:pt x="74874" y="38389"/>
                </a:lnTo>
                <a:lnTo>
                  <a:pt x="72103" y="39463"/>
                </a:lnTo>
                <a:lnTo>
                  <a:pt x="60721" y="42179"/>
                </a:lnTo>
                <a:lnTo>
                  <a:pt x="46070" y="43190"/>
                </a:lnTo>
                <a:lnTo>
                  <a:pt x="39349" y="43190"/>
                </a:lnTo>
                <a:lnTo>
                  <a:pt x="31683" y="42230"/>
                </a:lnTo>
                <a:lnTo>
                  <a:pt x="24002" y="41269"/>
                </a:lnTo>
                <a:lnTo>
                  <a:pt x="16322" y="40309"/>
                </a:lnTo>
                <a:lnTo>
                  <a:pt x="11521" y="38389"/>
                </a:lnTo>
                <a:lnTo>
                  <a:pt x="12481" y="47990"/>
                </a:lnTo>
                <a:lnTo>
                  <a:pt x="19202" y="50871"/>
                </a:lnTo>
                <a:lnTo>
                  <a:pt x="19913" y="51131"/>
                </a:lnTo>
                <a:lnTo>
                  <a:pt x="31837" y="53925"/>
                </a:lnTo>
                <a:lnTo>
                  <a:pt x="45125" y="54711"/>
                </a:lnTo>
                <a:lnTo>
                  <a:pt x="49872" y="54594"/>
                </a:lnTo>
                <a:lnTo>
                  <a:pt x="62952" y="52659"/>
                </a:lnTo>
                <a:lnTo>
                  <a:pt x="73913" y="47990"/>
                </a:lnTo>
                <a:lnTo>
                  <a:pt x="83515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1" name="object 291"/>
          <p:cNvSpPr/>
          <p:nvPr/>
        </p:nvSpPr>
        <p:spPr>
          <a:xfrm>
            <a:off x="3700927" y="4076760"/>
            <a:ext cx="8641" cy="18242"/>
          </a:xfrm>
          <a:custGeom>
            <a:avLst/>
            <a:gdLst/>
            <a:ahLst/>
            <a:cxnLst/>
            <a:rect l="l" t="t" r="r" b="b"/>
            <a:pathLst>
              <a:path w="8641" h="18242">
                <a:moveTo>
                  <a:pt x="3840" y="4800"/>
                </a:moveTo>
                <a:lnTo>
                  <a:pt x="960" y="2880"/>
                </a:lnTo>
                <a:lnTo>
                  <a:pt x="0" y="0"/>
                </a:lnTo>
                <a:lnTo>
                  <a:pt x="0" y="9601"/>
                </a:lnTo>
                <a:lnTo>
                  <a:pt x="3840" y="14401"/>
                </a:lnTo>
                <a:lnTo>
                  <a:pt x="8641" y="18242"/>
                </a:lnTo>
                <a:lnTo>
                  <a:pt x="7680" y="8641"/>
                </a:lnTo>
                <a:lnTo>
                  <a:pt x="384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2" name="object 292"/>
          <p:cNvSpPr/>
          <p:nvPr/>
        </p:nvSpPr>
        <p:spPr>
          <a:xfrm>
            <a:off x="3697086" y="3982684"/>
            <a:ext cx="88315" cy="54726"/>
          </a:xfrm>
          <a:custGeom>
            <a:avLst/>
            <a:gdLst/>
            <a:ahLst/>
            <a:cxnLst/>
            <a:rect l="l" t="t" r="r" b="b"/>
            <a:pathLst>
              <a:path w="88315" h="54726">
                <a:moveTo>
                  <a:pt x="83515" y="43205"/>
                </a:moveTo>
                <a:lnTo>
                  <a:pt x="88315" y="35524"/>
                </a:lnTo>
                <a:lnTo>
                  <a:pt x="88315" y="24003"/>
                </a:lnTo>
                <a:lnTo>
                  <a:pt x="87355" y="19202"/>
                </a:lnTo>
                <a:lnTo>
                  <a:pt x="83515" y="15361"/>
                </a:lnTo>
                <a:lnTo>
                  <a:pt x="80634" y="10561"/>
                </a:lnTo>
                <a:lnTo>
                  <a:pt x="75834" y="6720"/>
                </a:lnTo>
                <a:lnTo>
                  <a:pt x="69113" y="3840"/>
                </a:lnTo>
                <a:lnTo>
                  <a:pt x="56843" y="785"/>
                </a:lnTo>
                <a:lnTo>
                  <a:pt x="43190" y="0"/>
                </a:lnTo>
                <a:lnTo>
                  <a:pt x="32642" y="663"/>
                </a:lnTo>
                <a:lnTo>
                  <a:pt x="20120" y="3747"/>
                </a:lnTo>
                <a:lnTo>
                  <a:pt x="9601" y="9601"/>
                </a:lnTo>
                <a:lnTo>
                  <a:pt x="2880" y="14401"/>
                </a:lnTo>
                <a:lnTo>
                  <a:pt x="0" y="20162"/>
                </a:lnTo>
                <a:lnTo>
                  <a:pt x="0" y="30723"/>
                </a:lnTo>
                <a:lnTo>
                  <a:pt x="960" y="35524"/>
                </a:lnTo>
                <a:lnTo>
                  <a:pt x="3840" y="39364"/>
                </a:lnTo>
                <a:lnTo>
                  <a:pt x="3840" y="24963"/>
                </a:lnTo>
                <a:lnTo>
                  <a:pt x="4800" y="23042"/>
                </a:lnTo>
                <a:lnTo>
                  <a:pt x="5760" y="21122"/>
                </a:lnTo>
                <a:lnTo>
                  <a:pt x="7680" y="18242"/>
                </a:lnTo>
                <a:lnTo>
                  <a:pt x="11521" y="16322"/>
                </a:lnTo>
                <a:lnTo>
                  <a:pt x="16322" y="15361"/>
                </a:lnTo>
                <a:lnTo>
                  <a:pt x="23042" y="13441"/>
                </a:lnTo>
                <a:lnTo>
                  <a:pt x="30723" y="12481"/>
                </a:lnTo>
                <a:lnTo>
                  <a:pt x="40309" y="12481"/>
                </a:lnTo>
                <a:lnTo>
                  <a:pt x="47167" y="12571"/>
                </a:lnTo>
                <a:lnTo>
                  <a:pt x="60851" y="13478"/>
                </a:lnTo>
                <a:lnTo>
                  <a:pt x="71033" y="15361"/>
                </a:lnTo>
                <a:lnTo>
                  <a:pt x="75834" y="16322"/>
                </a:lnTo>
                <a:lnTo>
                  <a:pt x="79674" y="18242"/>
                </a:lnTo>
                <a:lnTo>
                  <a:pt x="81594" y="20162"/>
                </a:lnTo>
                <a:lnTo>
                  <a:pt x="83515" y="23042"/>
                </a:lnTo>
                <a:lnTo>
                  <a:pt x="84475" y="24963"/>
                </a:lnTo>
                <a:lnTo>
                  <a:pt x="84475" y="32644"/>
                </a:lnTo>
                <a:lnTo>
                  <a:pt x="81594" y="35524"/>
                </a:lnTo>
                <a:lnTo>
                  <a:pt x="74874" y="38404"/>
                </a:lnTo>
                <a:lnTo>
                  <a:pt x="72198" y="39403"/>
                </a:lnTo>
                <a:lnTo>
                  <a:pt x="60785" y="41614"/>
                </a:lnTo>
                <a:lnTo>
                  <a:pt x="46070" y="42245"/>
                </a:lnTo>
                <a:lnTo>
                  <a:pt x="31683" y="42245"/>
                </a:lnTo>
                <a:lnTo>
                  <a:pt x="24002" y="41285"/>
                </a:lnTo>
                <a:lnTo>
                  <a:pt x="16322" y="40325"/>
                </a:lnTo>
                <a:lnTo>
                  <a:pt x="11521" y="37444"/>
                </a:lnTo>
                <a:lnTo>
                  <a:pt x="12481" y="48006"/>
                </a:lnTo>
                <a:lnTo>
                  <a:pt x="19202" y="50886"/>
                </a:lnTo>
                <a:lnTo>
                  <a:pt x="19913" y="51146"/>
                </a:lnTo>
                <a:lnTo>
                  <a:pt x="31837" y="53941"/>
                </a:lnTo>
                <a:lnTo>
                  <a:pt x="45125" y="54726"/>
                </a:lnTo>
                <a:lnTo>
                  <a:pt x="49872" y="54609"/>
                </a:lnTo>
                <a:lnTo>
                  <a:pt x="62952" y="52674"/>
                </a:lnTo>
                <a:lnTo>
                  <a:pt x="73913" y="48006"/>
                </a:lnTo>
                <a:lnTo>
                  <a:pt x="83515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3" name="object 293"/>
          <p:cNvSpPr/>
          <p:nvPr/>
        </p:nvSpPr>
        <p:spPr>
          <a:xfrm>
            <a:off x="3700927" y="4012448"/>
            <a:ext cx="8641" cy="18242"/>
          </a:xfrm>
          <a:custGeom>
            <a:avLst/>
            <a:gdLst/>
            <a:ahLst/>
            <a:cxnLst/>
            <a:rect l="l" t="t" r="r" b="b"/>
            <a:pathLst>
              <a:path w="8641" h="18242">
                <a:moveTo>
                  <a:pt x="3840" y="4800"/>
                </a:moveTo>
                <a:lnTo>
                  <a:pt x="960" y="2880"/>
                </a:lnTo>
                <a:lnTo>
                  <a:pt x="0" y="0"/>
                </a:lnTo>
                <a:lnTo>
                  <a:pt x="0" y="9601"/>
                </a:lnTo>
                <a:lnTo>
                  <a:pt x="3840" y="14401"/>
                </a:lnTo>
                <a:lnTo>
                  <a:pt x="8641" y="18242"/>
                </a:lnTo>
                <a:lnTo>
                  <a:pt x="7680" y="7680"/>
                </a:lnTo>
                <a:lnTo>
                  <a:pt x="384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4" name="object 294"/>
          <p:cNvSpPr/>
          <p:nvPr/>
        </p:nvSpPr>
        <p:spPr>
          <a:xfrm>
            <a:off x="3697086" y="3924132"/>
            <a:ext cx="88315" cy="48966"/>
          </a:xfrm>
          <a:custGeom>
            <a:avLst/>
            <a:gdLst/>
            <a:ahLst/>
            <a:cxnLst/>
            <a:rect l="l" t="t" r="r" b="b"/>
            <a:pathLst>
              <a:path w="88315" h="48966">
                <a:moveTo>
                  <a:pt x="960" y="34564"/>
                </a:moveTo>
                <a:lnTo>
                  <a:pt x="4800" y="38404"/>
                </a:lnTo>
                <a:lnTo>
                  <a:pt x="7680" y="42245"/>
                </a:lnTo>
                <a:lnTo>
                  <a:pt x="12481" y="45125"/>
                </a:lnTo>
                <a:lnTo>
                  <a:pt x="18242" y="47030"/>
                </a:lnTo>
                <a:lnTo>
                  <a:pt x="19202" y="45125"/>
                </a:lnTo>
                <a:lnTo>
                  <a:pt x="11521" y="40309"/>
                </a:lnTo>
                <a:lnTo>
                  <a:pt x="8641" y="35524"/>
                </a:lnTo>
                <a:lnTo>
                  <a:pt x="8641" y="24963"/>
                </a:lnTo>
                <a:lnTo>
                  <a:pt x="9601" y="21122"/>
                </a:lnTo>
                <a:lnTo>
                  <a:pt x="12481" y="19202"/>
                </a:lnTo>
                <a:lnTo>
                  <a:pt x="15361" y="16322"/>
                </a:lnTo>
                <a:lnTo>
                  <a:pt x="18242" y="14401"/>
                </a:lnTo>
                <a:lnTo>
                  <a:pt x="25923" y="14401"/>
                </a:lnTo>
                <a:lnTo>
                  <a:pt x="28788" y="15361"/>
                </a:lnTo>
                <a:lnTo>
                  <a:pt x="31683" y="17282"/>
                </a:lnTo>
                <a:lnTo>
                  <a:pt x="34564" y="18242"/>
                </a:lnTo>
                <a:lnTo>
                  <a:pt x="37444" y="21122"/>
                </a:lnTo>
                <a:lnTo>
                  <a:pt x="39349" y="24002"/>
                </a:lnTo>
                <a:lnTo>
                  <a:pt x="41285" y="27843"/>
                </a:lnTo>
                <a:lnTo>
                  <a:pt x="42245" y="30723"/>
                </a:lnTo>
                <a:lnTo>
                  <a:pt x="43190" y="34564"/>
                </a:lnTo>
                <a:lnTo>
                  <a:pt x="44150" y="34564"/>
                </a:lnTo>
                <a:lnTo>
                  <a:pt x="44150" y="28803"/>
                </a:lnTo>
                <a:lnTo>
                  <a:pt x="45125" y="25923"/>
                </a:lnTo>
                <a:lnTo>
                  <a:pt x="47030" y="22067"/>
                </a:lnTo>
                <a:lnTo>
                  <a:pt x="47990" y="19202"/>
                </a:lnTo>
                <a:lnTo>
                  <a:pt x="49911" y="17282"/>
                </a:lnTo>
                <a:lnTo>
                  <a:pt x="50871" y="15361"/>
                </a:lnTo>
                <a:lnTo>
                  <a:pt x="52791" y="13441"/>
                </a:lnTo>
                <a:lnTo>
                  <a:pt x="54711" y="12481"/>
                </a:lnTo>
                <a:lnTo>
                  <a:pt x="56631" y="11521"/>
                </a:lnTo>
                <a:lnTo>
                  <a:pt x="59512" y="9601"/>
                </a:lnTo>
                <a:lnTo>
                  <a:pt x="71033" y="9601"/>
                </a:lnTo>
                <a:lnTo>
                  <a:pt x="74874" y="10561"/>
                </a:lnTo>
                <a:lnTo>
                  <a:pt x="77754" y="14401"/>
                </a:lnTo>
                <a:lnTo>
                  <a:pt x="81594" y="17282"/>
                </a:lnTo>
                <a:lnTo>
                  <a:pt x="83515" y="21122"/>
                </a:lnTo>
                <a:lnTo>
                  <a:pt x="83515" y="26883"/>
                </a:lnTo>
                <a:lnTo>
                  <a:pt x="82555" y="28803"/>
                </a:lnTo>
                <a:lnTo>
                  <a:pt x="82555" y="31683"/>
                </a:lnTo>
                <a:lnTo>
                  <a:pt x="81594" y="32628"/>
                </a:lnTo>
                <a:lnTo>
                  <a:pt x="79674" y="35524"/>
                </a:lnTo>
                <a:lnTo>
                  <a:pt x="78714" y="38404"/>
                </a:lnTo>
                <a:lnTo>
                  <a:pt x="77754" y="39349"/>
                </a:lnTo>
                <a:lnTo>
                  <a:pt x="77754" y="41285"/>
                </a:lnTo>
                <a:lnTo>
                  <a:pt x="76794" y="42245"/>
                </a:lnTo>
                <a:lnTo>
                  <a:pt x="76794" y="45125"/>
                </a:lnTo>
                <a:lnTo>
                  <a:pt x="77754" y="46070"/>
                </a:lnTo>
                <a:lnTo>
                  <a:pt x="78714" y="47030"/>
                </a:lnTo>
                <a:lnTo>
                  <a:pt x="79674" y="47990"/>
                </a:lnTo>
                <a:lnTo>
                  <a:pt x="80634" y="48966"/>
                </a:lnTo>
                <a:lnTo>
                  <a:pt x="83515" y="48966"/>
                </a:lnTo>
                <a:lnTo>
                  <a:pt x="85435" y="47030"/>
                </a:lnTo>
                <a:lnTo>
                  <a:pt x="86395" y="45125"/>
                </a:lnTo>
                <a:lnTo>
                  <a:pt x="88315" y="43190"/>
                </a:lnTo>
                <a:lnTo>
                  <a:pt x="88315" y="33604"/>
                </a:lnTo>
                <a:lnTo>
                  <a:pt x="88186" y="29555"/>
                </a:lnTo>
                <a:lnTo>
                  <a:pt x="85265" y="16776"/>
                </a:lnTo>
                <a:lnTo>
                  <a:pt x="77754" y="6720"/>
                </a:lnTo>
                <a:lnTo>
                  <a:pt x="72953" y="1920"/>
                </a:lnTo>
                <a:lnTo>
                  <a:pt x="66233" y="0"/>
                </a:lnTo>
                <a:lnTo>
                  <a:pt x="53751" y="0"/>
                </a:lnTo>
                <a:lnTo>
                  <a:pt x="48966" y="960"/>
                </a:lnTo>
                <a:lnTo>
                  <a:pt x="45125" y="3840"/>
                </a:lnTo>
                <a:lnTo>
                  <a:pt x="41285" y="6720"/>
                </a:lnTo>
                <a:lnTo>
                  <a:pt x="38404" y="10561"/>
                </a:lnTo>
                <a:lnTo>
                  <a:pt x="36469" y="16322"/>
                </a:lnTo>
                <a:lnTo>
                  <a:pt x="29763" y="7680"/>
                </a:lnTo>
                <a:lnTo>
                  <a:pt x="23042" y="3840"/>
                </a:lnTo>
                <a:lnTo>
                  <a:pt x="13441" y="3840"/>
                </a:lnTo>
                <a:lnTo>
                  <a:pt x="9601" y="5760"/>
                </a:lnTo>
                <a:lnTo>
                  <a:pt x="6720" y="8641"/>
                </a:lnTo>
                <a:lnTo>
                  <a:pt x="1920" y="12481"/>
                </a:lnTo>
                <a:lnTo>
                  <a:pt x="0" y="17282"/>
                </a:lnTo>
                <a:lnTo>
                  <a:pt x="0" y="29763"/>
                </a:lnTo>
                <a:lnTo>
                  <a:pt x="960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5" name="object 295"/>
          <p:cNvSpPr/>
          <p:nvPr/>
        </p:nvSpPr>
        <p:spPr>
          <a:xfrm>
            <a:off x="3829568" y="4112285"/>
            <a:ext cx="87355" cy="56647"/>
          </a:xfrm>
          <a:custGeom>
            <a:avLst/>
            <a:gdLst/>
            <a:ahLst/>
            <a:cxnLst/>
            <a:rect l="l" t="t" r="r" b="b"/>
            <a:pathLst>
              <a:path w="87355" h="56647">
                <a:moveTo>
                  <a:pt x="22067" y="4800"/>
                </a:moveTo>
                <a:lnTo>
                  <a:pt x="16306" y="4800"/>
                </a:lnTo>
                <a:lnTo>
                  <a:pt x="10561" y="7680"/>
                </a:lnTo>
                <a:lnTo>
                  <a:pt x="6720" y="12481"/>
                </a:lnTo>
                <a:lnTo>
                  <a:pt x="1905" y="16322"/>
                </a:lnTo>
                <a:lnTo>
                  <a:pt x="0" y="22082"/>
                </a:lnTo>
                <a:lnTo>
                  <a:pt x="0" y="35524"/>
                </a:lnTo>
                <a:lnTo>
                  <a:pt x="1905" y="41285"/>
                </a:lnTo>
                <a:lnTo>
                  <a:pt x="5745" y="46085"/>
                </a:lnTo>
                <a:lnTo>
                  <a:pt x="9585" y="49926"/>
                </a:lnTo>
                <a:lnTo>
                  <a:pt x="16306" y="52806"/>
                </a:lnTo>
                <a:lnTo>
                  <a:pt x="23987" y="53751"/>
                </a:lnTo>
                <a:lnTo>
                  <a:pt x="23987" y="51831"/>
                </a:lnTo>
                <a:lnTo>
                  <a:pt x="19187" y="49926"/>
                </a:lnTo>
                <a:lnTo>
                  <a:pt x="15346" y="47030"/>
                </a:lnTo>
                <a:lnTo>
                  <a:pt x="12466" y="44150"/>
                </a:lnTo>
                <a:lnTo>
                  <a:pt x="10561" y="40309"/>
                </a:lnTo>
                <a:lnTo>
                  <a:pt x="9585" y="36484"/>
                </a:lnTo>
                <a:lnTo>
                  <a:pt x="9585" y="27843"/>
                </a:lnTo>
                <a:lnTo>
                  <a:pt x="10561" y="24002"/>
                </a:lnTo>
                <a:lnTo>
                  <a:pt x="14401" y="21122"/>
                </a:lnTo>
                <a:lnTo>
                  <a:pt x="18227" y="17282"/>
                </a:lnTo>
                <a:lnTo>
                  <a:pt x="22067" y="15361"/>
                </a:lnTo>
                <a:lnTo>
                  <a:pt x="28182" y="15365"/>
                </a:lnTo>
                <a:lnTo>
                  <a:pt x="39323" y="18091"/>
                </a:lnTo>
                <a:lnTo>
                  <a:pt x="51831" y="24963"/>
                </a:lnTo>
                <a:lnTo>
                  <a:pt x="55871" y="28151"/>
                </a:lnTo>
                <a:lnTo>
                  <a:pt x="64090" y="35405"/>
                </a:lnTo>
                <a:lnTo>
                  <a:pt x="73708" y="44903"/>
                </a:lnTo>
                <a:lnTo>
                  <a:pt x="84475" y="56647"/>
                </a:lnTo>
                <a:lnTo>
                  <a:pt x="87355" y="56647"/>
                </a:lnTo>
                <a:lnTo>
                  <a:pt x="87355" y="5760"/>
                </a:lnTo>
                <a:lnTo>
                  <a:pt x="70073" y="0"/>
                </a:lnTo>
                <a:lnTo>
                  <a:pt x="70073" y="1920"/>
                </a:lnTo>
                <a:lnTo>
                  <a:pt x="71993" y="2880"/>
                </a:lnTo>
                <a:lnTo>
                  <a:pt x="73913" y="4800"/>
                </a:lnTo>
                <a:lnTo>
                  <a:pt x="74874" y="5760"/>
                </a:lnTo>
                <a:lnTo>
                  <a:pt x="75834" y="7680"/>
                </a:lnTo>
                <a:lnTo>
                  <a:pt x="76794" y="8641"/>
                </a:lnTo>
                <a:lnTo>
                  <a:pt x="76794" y="12481"/>
                </a:lnTo>
                <a:lnTo>
                  <a:pt x="77754" y="16322"/>
                </a:lnTo>
                <a:lnTo>
                  <a:pt x="77754" y="43205"/>
                </a:lnTo>
                <a:lnTo>
                  <a:pt x="76432" y="41880"/>
                </a:lnTo>
                <a:lnTo>
                  <a:pt x="69019" y="34638"/>
                </a:lnTo>
                <a:lnTo>
                  <a:pt x="56631" y="23042"/>
                </a:lnTo>
                <a:lnTo>
                  <a:pt x="44987" y="13863"/>
                </a:lnTo>
                <a:lnTo>
                  <a:pt x="34549" y="7680"/>
                </a:lnTo>
                <a:lnTo>
                  <a:pt x="30708" y="5760"/>
                </a:lnTo>
                <a:lnTo>
                  <a:pt x="25908" y="4800"/>
                </a:lnTo>
                <a:lnTo>
                  <a:pt x="22067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6" name="object 296"/>
          <p:cNvSpPr/>
          <p:nvPr/>
        </p:nvSpPr>
        <p:spPr>
          <a:xfrm>
            <a:off x="3829568" y="4047012"/>
            <a:ext cx="88315" cy="54711"/>
          </a:xfrm>
          <a:custGeom>
            <a:avLst/>
            <a:gdLst/>
            <a:ahLst/>
            <a:cxnLst/>
            <a:rect l="l" t="t" r="r" b="b"/>
            <a:pathLst>
              <a:path w="88315" h="54711">
                <a:moveTo>
                  <a:pt x="83515" y="43190"/>
                </a:moveTo>
                <a:lnTo>
                  <a:pt x="88315" y="36469"/>
                </a:lnTo>
                <a:lnTo>
                  <a:pt x="88315" y="24003"/>
                </a:lnTo>
                <a:lnTo>
                  <a:pt x="86395" y="19187"/>
                </a:lnTo>
                <a:lnTo>
                  <a:pt x="83515" y="15346"/>
                </a:lnTo>
                <a:lnTo>
                  <a:pt x="80634" y="10561"/>
                </a:lnTo>
                <a:lnTo>
                  <a:pt x="75834" y="6720"/>
                </a:lnTo>
                <a:lnTo>
                  <a:pt x="68153" y="3840"/>
                </a:lnTo>
                <a:lnTo>
                  <a:pt x="61432" y="960"/>
                </a:lnTo>
                <a:lnTo>
                  <a:pt x="52791" y="0"/>
                </a:lnTo>
                <a:lnTo>
                  <a:pt x="43190" y="0"/>
                </a:lnTo>
                <a:lnTo>
                  <a:pt x="32206" y="664"/>
                </a:lnTo>
                <a:lnTo>
                  <a:pt x="19858" y="3749"/>
                </a:lnTo>
                <a:lnTo>
                  <a:pt x="9585" y="9601"/>
                </a:lnTo>
                <a:lnTo>
                  <a:pt x="2880" y="14386"/>
                </a:lnTo>
                <a:lnTo>
                  <a:pt x="0" y="21107"/>
                </a:lnTo>
                <a:lnTo>
                  <a:pt x="0" y="31668"/>
                </a:lnTo>
                <a:lnTo>
                  <a:pt x="944" y="35509"/>
                </a:lnTo>
                <a:lnTo>
                  <a:pt x="3840" y="39349"/>
                </a:lnTo>
                <a:lnTo>
                  <a:pt x="3840" y="24947"/>
                </a:lnTo>
                <a:lnTo>
                  <a:pt x="4785" y="23027"/>
                </a:lnTo>
                <a:lnTo>
                  <a:pt x="5745" y="21107"/>
                </a:lnTo>
                <a:lnTo>
                  <a:pt x="7680" y="18227"/>
                </a:lnTo>
                <a:lnTo>
                  <a:pt x="11506" y="16322"/>
                </a:lnTo>
                <a:lnTo>
                  <a:pt x="16306" y="15346"/>
                </a:lnTo>
                <a:lnTo>
                  <a:pt x="23027" y="13441"/>
                </a:lnTo>
                <a:lnTo>
                  <a:pt x="30708" y="12481"/>
                </a:lnTo>
                <a:lnTo>
                  <a:pt x="40309" y="12481"/>
                </a:lnTo>
                <a:lnTo>
                  <a:pt x="47165" y="12571"/>
                </a:lnTo>
                <a:lnTo>
                  <a:pt x="60850" y="13475"/>
                </a:lnTo>
                <a:lnTo>
                  <a:pt x="71033" y="15346"/>
                </a:lnTo>
                <a:lnTo>
                  <a:pt x="75834" y="16322"/>
                </a:lnTo>
                <a:lnTo>
                  <a:pt x="79674" y="18227"/>
                </a:lnTo>
                <a:lnTo>
                  <a:pt x="81594" y="21107"/>
                </a:lnTo>
                <a:lnTo>
                  <a:pt x="83515" y="23027"/>
                </a:lnTo>
                <a:lnTo>
                  <a:pt x="84475" y="25908"/>
                </a:lnTo>
                <a:lnTo>
                  <a:pt x="84475" y="32628"/>
                </a:lnTo>
                <a:lnTo>
                  <a:pt x="81594" y="36469"/>
                </a:lnTo>
                <a:lnTo>
                  <a:pt x="74874" y="38389"/>
                </a:lnTo>
                <a:lnTo>
                  <a:pt x="71777" y="39463"/>
                </a:lnTo>
                <a:lnTo>
                  <a:pt x="60013" y="42179"/>
                </a:lnTo>
                <a:lnTo>
                  <a:pt x="46070" y="43190"/>
                </a:lnTo>
                <a:lnTo>
                  <a:pt x="39349" y="43190"/>
                </a:lnTo>
                <a:lnTo>
                  <a:pt x="31668" y="42230"/>
                </a:lnTo>
                <a:lnTo>
                  <a:pt x="23987" y="41269"/>
                </a:lnTo>
                <a:lnTo>
                  <a:pt x="16306" y="40309"/>
                </a:lnTo>
                <a:lnTo>
                  <a:pt x="11506" y="38389"/>
                </a:lnTo>
                <a:lnTo>
                  <a:pt x="7680" y="34549"/>
                </a:lnTo>
                <a:lnTo>
                  <a:pt x="12466" y="47990"/>
                </a:lnTo>
                <a:lnTo>
                  <a:pt x="19187" y="50871"/>
                </a:lnTo>
                <a:lnTo>
                  <a:pt x="26868" y="53751"/>
                </a:lnTo>
                <a:lnTo>
                  <a:pt x="34549" y="54711"/>
                </a:lnTo>
                <a:lnTo>
                  <a:pt x="44150" y="54711"/>
                </a:lnTo>
                <a:lnTo>
                  <a:pt x="49852" y="54545"/>
                </a:lnTo>
                <a:lnTo>
                  <a:pt x="62964" y="52557"/>
                </a:lnTo>
                <a:lnTo>
                  <a:pt x="73913" y="47990"/>
                </a:lnTo>
                <a:lnTo>
                  <a:pt x="83515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7" name="object 297"/>
          <p:cNvSpPr/>
          <p:nvPr/>
        </p:nvSpPr>
        <p:spPr>
          <a:xfrm>
            <a:off x="3833408" y="4076760"/>
            <a:ext cx="8625" cy="18242"/>
          </a:xfrm>
          <a:custGeom>
            <a:avLst/>
            <a:gdLst/>
            <a:ahLst/>
            <a:cxnLst/>
            <a:rect l="l" t="t" r="r" b="b"/>
            <a:pathLst>
              <a:path w="8625" h="18242">
                <a:moveTo>
                  <a:pt x="2880" y="14401"/>
                </a:moveTo>
                <a:lnTo>
                  <a:pt x="8625" y="18242"/>
                </a:lnTo>
                <a:lnTo>
                  <a:pt x="3840" y="4800"/>
                </a:lnTo>
                <a:lnTo>
                  <a:pt x="944" y="2880"/>
                </a:lnTo>
                <a:lnTo>
                  <a:pt x="0" y="0"/>
                </a:lnTo>
                <a:lnTo>
                  <a:pt x="0" y="9601"/>
                </a:lnTo>
                <a:lnTo>
                  <a:pt x="288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8" name="object 298"/>
          <p:cNvSpPr/>
          <p:nvPr/>
        </p:nvSpPr>
        <p:spPr>
          <a:xfrm>
            <a:off x="3829568" y="3982684"/>
            <a:ext cx="88315" cy="54726"/>
          </a:xfrm>
          <a:custGeom>
            <a:avLst/>
            <a:gdLst/>
            <a:ahLst/>
            <a:cxnLst/>
            <a:rect l="l" t="t" r="r" b="b"/>
            <a:pathLst>
              <a:path w="88315" h="54726">
                <a:moveTo>
                  <a:pt x="83515" y="43205"/>
                </a:moveTo>
                <a:lnTo>
                  <a:pt x="88315" y="35524"/>
                </a:lnTo>
                <a:lnTo>
                  <a:pt x="88315" y="24003"/>
                </a:lnTo>
                <a:lnTo>
                  <a:pt x="86395" y="19202"/>
                </a:lnTo>
                <a:lnTo>
                  <a:pt x="83515" y="15361"/>
                </a:lnTo>
                <a:lnTo>
                  <a:pt x="80634" y="10561"/>
                </a:lnTo>
                <a:lnTo>
                  <a:pt x="75834" y="6720"/>
                </a:lnTo>
                <a:lnTo>
                  <a:pt x="68153" y="3840"/>
                </a:lnTo>
                <a:lnTo>
                  <a:pt x="61432" y="960"/>
                </a:lnTo>
                <a:lnTo>
                  <a:pt x="52791" y="0"/>
                </a:lnTo>
                <a:lnTo>
                  <a:pt x="43190" y="0"/>
                </a:lnTo>
                <a:lnTo>
                  <a:pt x="32206" y="664"/>
                </a:lnTo>
                <a:lnTo>
                  <a:pt x="19858" y="3749"/>
                </a:lnTo>
                <a:lnTo>
                  <a:pt x="9585" y="9601"/>
                </a:lnTo>
                <a:lnTo>
                  <a:pt x="2880" y="14401"/>
                </a:lnTo>
                <a:lnTo>
                  <a:pt x="0" y="20162"/>
                </a:lnTo>
                <a:lnTo>
                  <a:pt x="0" y="30723"/>
                </a:lnTo>
                <a:lnTo>
                  <a:pt x="944" y="35524"/>
                </a:lnTo>
                <a:lnTo>
                  <a:pt x="3840" y="39364"/>
                </a:lnTo>
                <a:lnTo>
                  <a:pt x="3840" y="24963"/>
                </a:lnTo>
                <a:lnTo>
                  <a:pt x="4785" y="23042"/>
                </a:lnTo>
                <a:lnTo>
                  <a:pt x="5745" y="21122"/>
                </a:lnTo>
                <a:lnTo>
                  <a:pt x="7680" y="18242"/>
                </a:lnTo>
                <a:lnTo>
                  <a:pt x="11506" y="16322"/>
                </a:lnTo>
                <a:lnTo>
                  <a:pt x="16306" y="15361"/>
                </a:lnTo>
                <a:lnTo>
                  <a:pt x="23027" y="13441"/>
                </a:lnTo>
                <a:lnTo>
                  <a:pt x="30708" y="12481"/>
                </a:lnTo>
                <a:lnTo>
                  <a:pt x="40309" y="12481"/>
                </a:lnTo>
                <a:lnTo>
                  <a:pt x="47167" y="12571"/>
                </a:lnTo>
                <a:lnTo>
                  <a:pt x="60851" y="13478"/>
                </a:lnTo>
                <a:lnTo>
                  <a:pt x="71033" y="15361"/>
                </a:lnTo>
                <a:lnTo>
                  <a:pt x="75834" y="16322"/>
                </a:lnTo>
                <a:lnTo>
                  <a:pt x="79674" y="18242"/>
                </a:lnTo>
                <a:lnTo>
                  <a:pt x="81594" y="20162"/>
                </a:lnTo>
                <a:lnTo>
                  <a:pt x="83515" y="23042"/>
                </a:lnTo>
                <a:lnTo>
                  <a:pt x="84475" y="24963"/>
                </a:lnTo>
                <a:lnTo>
                  <a:pt x="84475" y="32644"/>
                </a:lnTo>
                <a:lnTo>
                  <a:pt x="81594" y="35524"/>
                </a:lnTo>
                <a:lnTo>
                  <a:pt x="74874" y="38404"/>
                </a:lnTo>
                <a:lnTo>
                  <a:pt x="71881" y="39403"/>
                </a:lnTo>
                <a:lnTo>
                  <a:pt x="60076" y="41614"/>
                </a:lnTo>
                <a:lnTo>
                  <a:pt x="46070" y="42245"/>
                </a:lnTo>
                <a:lnTo>
                  <a:pt x="31668" y="42245"/>
                </a:lnTo>
                <a:lnTo>
                  <a:pt x="23987" y="41285"/>
                </a:lnTo>
                <a:lnTo>
                  <a:pt x="16306" y="40325"/>
                </a:lnTo>
                <a:lnTo>
                  <a:pt x="11506" y="37444"/>
                </a:lnTo>
                <a:lnTo>
                  <a:pt x="7680" y="34564"/>
                </a:lnTo>
                <a:lnTo>
                  <a:pt x="12466" y="48006"/>
                </a:lnTo>
                <a:lnTo>
                  <a:pt x="19187" y="50886"/>
                </a:lnTo>
                <a:lnTo>
                  <a:pt x="26868" y="53766"/>
                </a:lnTo>
                <a:lnTo>
                  <a:pt x="34549" y="54726"/>
                </a:lnTo>
                <a:lnTo>
                  <a:pt x="44150" y="54726"/>
                </a:lnTo>
                <a:lnTo>
                  <a:pt x="49852" y="54560"/>
                </a:lnTo>
                <a:lnTo>
                  <a:pt x="62964" y="52572"/>
                </a:lnTo>
                <a:lnTo>
                  <a:pt x="73913" y="48006"/>
                </a:lnTo>
                <a:lnTo>
                  <a:pt x="83515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9" name="object 299"/>
          <p:cNvSpPr/>
          <p:nvPr/>
        </p:nvSpPr>
        <p:spPr>
          <a:xfrm>
            <a:off x="3833408" y="4012448"/>
            <a:ext cx="8625" cy="18242"/>
          </a:xfrm>
          <a:custGeom>
            <a:avLst/>
            <a:gdLst/>
            <a:ahLst/>
            <a:cxnLst/>
            <a:rect l="l" t="t" r="r" b="b"/>
            <a:pathLst>
              <a:path w="8625" h="18242">
                <a:moveTo>
                  <a:pt x="2880" y="14401"/>
                </a:moveTo>
                <a:lnTo>
                  <a:pt x="8625" y="18242"/>
                </a:lnTo>
                <a:lnTo>
                  <a:pt x="3840" y="4800"/>
                </a:lnTo>
                <a:lnTo>
                  <a:pt x="944" y="2880"/>
                </a:lnTo>
                <a:lnTo>
                  <a:pt x="0" y="0"/>
                </a:lnTo>
                <a:lnTo>
                  <a:pt x="0" y="9601"/>
                </a:lnTo>
                <a:lnTo>
                  <a:pt x="288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0" name="object 300"/>
          <p:cNvSpPr/>
          <p:nvPr/>
        </p:nvSpPr>
        <p:spPr>
          <a:xfrm>
            <a:off x="3829568" y="3918371"/>
            <a:ext cx="87355" cy="57591"/>
          </a:xfrm>
          <a:custGeom>
            <a:avLst/>
            <a:gdLst/>
            <a:ahLst/>
            <a:cxnLst/>
            <a:rect l="l" t="t" r="r" b="b"/>
            <a:pathLst>
              <a:path w="87355" h="57591">
                <a:moveTo>
                  <a:pt x="56631" y="57591"/>
                </a:moveTo>
                <a:lnTo>
                  <a:pt x="64312" y="57591"/>
                </a:lnTo>
                <a:lnTo>
                  <a:pt x="64312" y="21122"/>
                </a:lnTo>
                <a:lnTo>
                  <a:pt x="87355" y="21122"/>
                </a:lnTo>
                <a:lnTo>
                  <a:pt x="87355" y="10561"/>
                </a:lnTo>
                <a:lnTo>
                  <a:pt x="64312" y="10561"/>
                </a:lnTo>
                <a:lnTo>
                  <a:pt x="64312" y="0"/>
                </a:lnTo>
                <a:lnTo>
                  <a:pt x="55671" y="0"/>
                </a:lnTo>
                <a:lnTo>
                  <a:pt x="55671" y="51831"/>
                </a:lnTo>
                <a:lnTo>
                  <a:pt x="56631" y="57591"/>
                </a:lnTo>
                <a:close/>
              </a:path>
              <a:path w="87355" h="57591">
                <a:moveTo>
                  <a:pt x="12466" y="21122"/>
                </a:moveTo>
                <a:lnTo>
                  <a:pt x="55671" y="21122"/>
                </a:lnTo>
                <a:lnTo>
                  <a:pt x="55671" y="10561"/>
                </a:lnTo>
                <a:lnTo>
                  <a:pt x="0" y="10561"/>
                </a:lnTo>
                <a:lnTo>
                  <a:pt x="0" y="18242"/>
                </a:lnTo>
                <a:lnTo>
                  <a:pt x="56631" y="57591"/>
                </a:lnTo>
                <a:lnTo>
                  <a:pt x="55671" y="51831"/>
                </a:lnTo>
                <a:lnTo>
                  <a:pt x="12466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1" name="object 301"/>
          <p:cNvSpPr/>
          <p:nvPr/>
        </p:nvSpPr>
        <p:spPr>
          <a:xfrm>
            <a:off x="3961074" y="4112285"/>
            <a:ext cx="87355" cy="56647"/>
          </a:xfrm>
          <a:custGeom>
            <a:avLst/>
            <a:gdLst/>
            <a:ahLst/>
            <a:cxnLst/>
            <a:rect l="l" t="t" r="r" b="b"/>
            <a:pathLst>
              <a:path w="87355" h="56647">
                <a:moveTo>
                  <a:pt x="9601" y="27843"/>
                </a:moveTo>
                <a:lnTo>
                  <a:pt x="11521" y="24002"/>
                </a:lnTo>
                <a:lnTo>
                  <a:pt x="14401" y="21122"/>
                </a:lnTo>
                <a:lnTo>
                  <a:pt x="18242" y="17282"/>
                </a:lnTo>
                <a:lnTo>
                  <a:pt x="23042" y="15361"/>
                </a:lnTo>
                <a:lnTo>
                  <a:pt x="28246" y="15365"/>
                </a:lnTo>
                <a:lnTo>
                  <a:pt x="39692" y="18091"/>
                </a:lnTo>
                <a:lnTo>
                  <a:pt x="51846" y="24963"/>
                </a:lnTo>
                <a:lnTo>
                  <a:pt x="56209" y="28147"/>
                </a:lnTo>
                <a:lnTo>
                  <a:pt x="64496" y="35401"/>
                </a:lnTo>
                <a:lnTo>
                  <a:pt x="73877" y="44901"/>
                </a:lnTo>
                <a:lnTo>
                  <a:pt x="84475" y="56647"/>
                </a:lnTo>
                <a:lnTo>
                  <a:pt x="87355" y="56647"/>
                </a:lnTo>
                <a:lnTo>
                  <a:pt x="87355" y="5760"/>
                </a:lnTo>
                <a:lnTo>
                  <a:pt x="71048" y="0"/>
                </a:lnTo>
                <a:lnTo>
                  <a:pt x="71048" y="1920"/>
                </a:lnTo>
                <a:lnTo>
                  <a:pt x="72953" y="2880"/>
                </a:lnTo>
                <a:lnTo>
                  <a:pt x="73913" y="4800"/>
                </a:lnTo>
                <a:lnTo>
                  <a:pt x="74889" y="5760"/>
                </a:lnTo>
                <a:lnTo>
                  <a:pt x="75834" y="7680"/>
                </a:lnTo>
                <a:lnTo>
                  <a:pt x="76794" y="8641"/>
                </a:lnTo>
                <a:lnTo>
                  <a:pt x="76794" y="10561"/>
                </a:lnTo>
                <a:lnTo>
                  <a:pt x="77754" y="12481"/>
                </a:lnTo>
                <a:lnTo>
                  <a:pt x="77754" y="43205"/>
                </a:lnTo>
                <a:lnTo>
                  <a:pt x="69037" y="34642"/>
                </a:lnTo>
                <a:lnTo>
                  <a:pt x="56647" y="23042"/>
                </a:lnTo>
                <a:lnTo>
                  <a:pt x="45438" y="14074"/>
                </a:lnTo>
                <a:lnTo>
                  <a:pt x="35524" y="7680"/>
                </a:lnTo>
                <a:lnTo>
                  <a:pt x="30723" y="5760"/>
                </a:lnTo>
                <a:lnTo>
                  <a:pt x="26883" y="4800"/>
                </a:lnTo>
                <a:lnTo>
                  <a:pt x="16322" y="4800"/>
                </a:lnTo>
                <a:lnTo>
                  <a:pt x="10561" y="7680"/>
                </a:lnTo>
                <a:lnTo>
                  <a:pt x="6720" y="12481"/>
                </a:lnTo>
                <a:lnTo>
                  <a:pt x="1920" y="16322"/>
                </a:lnTo>
                <a:lnTo>
                  <a:pt x="0" y="22082"/>
                </a:lnTo>
                <a:lnTo>
                  <a:pt x="0" y="35524"/>
                </a:lnTo>
                <a:lnTo>
                  <a:pt x="1920" y="41285"/>
                </a:lnTo>
                <a:lnTo>
                  <a:pt x="5760" y="46085"/>
                </a:lnTo>
                <a:lnTo>
                  <a:pt x="10561" y="49926"/>
                </a:lnTo>
                <a:lnTo>
                  <a:pt x="16322" y="52806"/>
                </a:lnTo>
                <a:lnTo>
                  <a:pt x="24002" y="53751"/>
                </a:lnTo>
                <a:lnTo>
                  <a:pt x="24002" y="51831"/>
                </a:lnTo>
                <a:lnTo>
                  <a:pt x="19202" y="49926"/>
                </a:lnTo>
                <a:lnTo>
                  <a:pt x="15361" y="47030"/>
                </a:lnTo>
                <a:lnTo>
                  <a:pt x="13441" y="44150"/>
                </a:lnTo>
                <a:lnTo>
                  <a:pt x="10561" y="40309"/>
                </a:lnTo>
                <a:lnTo>
                  <a:pt x="9601" y="36484"/>
                </a:lnTo>
                <a:lnTo>
                  <a:pt x="9601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2" name="object 302"/>
          <p:cNvSpPr/>
          <p:nvPr/>
        </p:nvSpPr>
        <p:spPr>
          <a:xfrm>
            <a:off x="3968755" y="4079641"/>
            <a:ext cx="76794" cy="22082"/>
          </a:xfrm>
          <a:custGeom>
            <a:avLst/>
            <a:gdLst/>
            <a:ahLst/>
            <a:cxnLst/>
            <a:rect l="l" t="t" r="r" b="b"/>
            <a:pathLst>
              <a:path w="76794" h="22082">
                <a:moveTo>
                  <a:pt x="76794" y="0"/>
                </a:moveTo>
                <a:lnTo>
                  <a:pt x="73913" y="3840"/>
                </a:lnTo>
                <a:lnTo>
                  <a:pt x="68153" y="5760"/>
                </a:lnTo>
                <a:lnTo>
                  <a:pt x="64393" y="7043"/>
                </a:lnTo>
                <a:lnTo>
                  <a:pt x="52715" y="9609"/>
                </a:lnTo>
                <a:lnTo>
                  <a:pt x="38404" y="10561"/>
                </a:lnTo>
                <a:lnTo>
                  <a:pt x="31683" y="10561"/>
                </a:lnTo>
                <a:lnTo>
                  <a:pt x="24002" y="9601"/>
                </a:lnTo>
                <a:lnTo>
                  <a:pt x="16322" y="8641"/>
                </a:lnTo>
                <a:lnTo>
                  <a:pt x="9601" y="7680"/>
                </a:lnTo>
                <a:lnTo>
                  <a:pt x="3840" y="5760"/>
                </a:lnTo>
                <a:lnTo>
                  <a:pt x="0" y="1920"/>
                </a:lnTo>
                <a:lnTo>
                  <a:pt x="4800" y="15361"/>
                </a:lnTo>
                <a:lnTo>
                  <a:pt x="12481" y="18242"/>
                </a:lnTo>
                <a:lnTo>
                  <a:pt x="19202" y="21122"/>
                </a:lnTo>
                <a:lnTo>
                  <a:pt x="27843" y="22082"/>
                </a:lnTo>
                <a:lnTo>
                  <a:pt x="37444" y="22082"/>
                </a:lnTo>
                <a:lnTo>
                  <a:pt x="42196" y="21965"/>
                </a:lnTo>
                <a:lnTo>
                  <a:pt x="55276" y="20030"/>
                </a:lnTo>
                <a:lnTo>
                  <a:pt x="66233" y="15361"/>
                </a:lnTo>
                <a:lnTo>
                  <a:pt x="75834" y="10561"/>
                </a:lnTo>
                <a:lnTo>
                  <a:pt x="7679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3" name="object 303"/>
          <p:cNvSpPr/>
          <p:nvPr/>
        </p:nvSpPr>
        <p:spPr>
          <a:xfrm>
            <a:off x="3961074" y="4047012"/>
            <a:ext cx="88315" cy="47990"/>
          </a:xfrm>
          <a:custGeom>
            <a:avLst/>
            <a:gdLst/>
            <a:ahLst/>
            <a:cxnLst/>
            <a:rect l="l" t="t" r="r" b="b"/>
            <a:pathLst>
              <a:path w="88315" h="47990">
                <a:moveTo>
                  <a:pt x="0" y="21107"/>
                </a:moveTo>
                <a:lnTo>
                  <a:pt x="0" y="31668"/>
                </a:lnTo>
                <a:lnTo>
                  <a:pt x="960" y="35509"/>
                </a:lnTo>
                <a:lnTo>
                  <a:pt x="3840" y="39349"/>
                </a:lnTo>
                <a:lnTo>
                  <a:pt x="7680" y="44150"/>
                </a:lnTo>
                <a:lnTo>
                  <a:pt x="12481" y="47990"/>
                </a:lnTo>
                <a:lnTo>
                  <a:pt x="7680" y="34549"/>
                </a:lnTo>
                <a:lnTo>
                  <a:pt x="5760" y="32628"/>
                </a:lnTo>
                <a:lnTo>
                  <a:pt x="3840" y="29748"/>
                </a:lnTo>
                <a:lnTo>
                  <a:pt x="3840" y="24947"/>
                </a:lnTo>
                <a:lnTo>
                  <a:pt x="4800" y="23027"/>
                </a:lnTo>
                <a:lnTo>
                  <a:pt x="5760" y="21107"/>
                </a:lnTo>
                <a:lnTo>
                  <a:pt x="7680" y="18227"/>
                </a:lnTo>
                <a:lnTo>
                  <a:pt x="11521" y="16322"/>
                </a:lnTo>
                <a:lnTo>
                  <a:pt x="16322" y="15346"/>
                </a:lnTo>
                <a:lnTo>
                  <a:pt x="23042" y="13441"/>
                </a:lnTo>
                <a:lnTo>
                  <a:pt x="30723" y="12481"/>
                </a:lnTo>
                <a:lnTo>
                  <a:pt x="41285" y="12481"/>
                </a:lnTo>
                <a:lnTo>
                  <a:pt x="46784" y="12546"/>
                </a:lnTo>
                <a:lnTo>
                  <a:pt x="60553" y="13431"/>
                </a:lnTo>
                <a:lnTo>
                  <a:pt x="71048" y="15346"/>
                </a:lnTo>
                <a:lnTo>
                  <a:pt x="75834" y="16322"/>
                </a:lnTo>
                <a:lnTo>
                  <a:pt x="79674" y="18227"/>
                </a:lnTo>
                <a:lnTo>
                  <a:pt x="81594" y="21107"/>
                </a:lnTo>
                <a:lnTo>
                  <a:pt x="83515" y="23027"/>
                </a:lnTo>
                <a:lnTo>
                  <a:pt x="84475" y="25908"/>
                </a:lnTo>
                <a:lnTo>
                  <a:pt x="84475" y="32628"/>
                </a:lnTo>
                <a:lnTo>
                  <a:pt x="83515" y="43190"/>
                </a:lnTo>
                <a:lnTo>
                  <a:pt x="88315" y="36469"/>
                </a:lnTo>
                <a:lnTo>
                  <a:pt x="88315" y="24003"/>
                </a:lnTo>
                <a:lnTo>
                  <a:pt x="87355" y="19187"/>
                </a:lnTo>
                <a:lnTo>
                  <a:pt x="84475" y="15346"/>
                </a:lnTo>
                <a:lnTo>
                  <a:pt x="80634" y="10561"/>
                </a:lnTo>
                <a:lnTo>
                  <a:pt x="75834" y="6720"/>
                </a:lnTo>
                <a:lnTo>
                  <a:pt x="69113" y="3840"/>
                </a:lnTo>
                <a:lnTo>
                  <a:pt x="57207" y="786"/>
                </a:lnTo>
                <a:lnTo>
                  <a:pt x="43205" y="0"/>
                </a:lnTo>
                <a:lnTo>
                  <a:pt x="32637" y="664"/>
                </a:lnTo>
                <a:lnTo>
                  <a:pt x="20116" y="3749"/>
                </a:lnTo>
                <a:lnTo>
                  <a:pt x="9601" y="9601"/>
                </a:lnTo>
                <a:lnTo>
                  <a:pt x="2880" y="14386"/>
                </a:lnTo>
                <a:lnTo>
                  <a:pt x="0" y="211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4" name="object 304"/>
          <p:cNvSpPr/>
          <p:nvPr/>
        </p:nvSpPr>
        <p:spPr>
          <a:xfrm>
            <a:off x="3968755" y="4015328"/>
            <a:ext cx="76794" cy="22082"/>
          </a:xfrm>
          <a:custGeom>
            <a:avLst/>
            <a:gdLst/>
            <a:ahLst/>
            <a:cxnLst/>
            <a:rect l="l" t="t" r="r" b="b"/>
            <a:pathLst>
              <a:path w="76794" h="22082">
                <a:moveTo>
                  <a:pt x="76794" y="0"/>
                </a:moveTo>
                <a:lnTo>
                  <a:pt x="73913" y="2880"/>
                </a:lnTo>
                <a:lnTo>
                  <a:pt x="68153" y="5760"/>
                </a:lnTo>
                <a:lnTo>
                  <a:pt x="64489" y="6952"/>
                </a:lnTo>
                <a:lnTo>
                  <a:pt x="52775" y="9011"/>
                </a:lnTo>
                <a:lnTo>
                  <a:pt x="38404" y="9601"/>
                </a:lnTo>
                <a:lnTo>
                  <a:pt x="24002" y="9601"/>
                </a:lnTo>
                <a:lnTo>
                  <a:pt x="16322" y="8641"/>
                </a:lnTo>
                <a:lnTo>
                  <a:pt x="9601" y="7680"/>
                </a:lnTo>
                <a:lnTo>
                  <a:pt x="3840" y="4800"/>
                </a:lnTo>
                <a:lnTo>
                  <a:pt x="0" y="1920"/>
                </a:lnTo>
                <a:lnTo>
                  <a:pt x="4800" y="15361"/>
                </a:lnTo>
                <a:lnTo>
                  <a:pt x="12481" y="18242"/>
                </a:lnTo>
                <a:lnTo>
                  <a:pt x="19202" y="21122"/>
                </a:lnTo>
                <a:lnTo>
                  <a:pt x="27843" y="22082"/>
                </a:lnTo>
                <a:lnTo>
                  <a:pt x="37444" y="22082"/>
                </a:lnTo>
                <a:lnTo>
                  <a:pt x="42196" y="21965"/>
                </a:lnTo>
                <a:lnTo>
                  <a:pt x="55276" y="20030"/>
                </a:lnTo>
                <a:lnTo>
                  <a:pt x="66233" y="15361"/>
                </a:lnTo>
                <a:lnTo>
                  <a:pt x="75834" y="10561"/>
                </a:lnTo>
                <a:lnTo>
                  <a:pt x="7679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5" name="object 305"/>
          <p:cNvSpPr/>
          <p:nvPr/>
        </p:nvSpPr>
        <p:spPr>
          <a:xfrm>
            <a:off x="3961074" y="3982684"/>
            <a:ext cx="88315" cy="48006"/>
          </a:xfrm>
          <a:custGeom>
            <a:avLst/>
            <a:gdLst/>
            <a:ahLst/>
            <a:cxnLst/>
            <a:rect l="l" t="t" r="r" b="b"/>
            <a:pathLst>
              <a:path w="88315" h="48006">
                <a:moveTo>
                  <a:pt x="0" y="20162"/>
                </a:moveTo>
                <a:lnTo>
                  <a:pt x="0" y="30723"/>
                </a:lnTo>
                <a:lnTo>
                  <a:pt x="960" y="35524"/>
                </a:lnTo>
                <a:lnTo>
                  <a:pt x="3840" y="39364"/>
                </a:lnTo>
                <a:lnTo>
                  <a:pt x="7680" y="44165"/>
                </a:lnTo>
                <a:lnTo>
                  <a:pt x="12481" y="48006"/>
                </a:lnTo>
                <a:lnTo>
                  <a:pt x="7680" y="34564"/>
                </a:lnTo>
                <a:lnTo>
                  <a:pt x="5760" y="32644"/>
                </a:lnTo>
                <a:lnTo>
                  <a:pt x="3840" y="29763"/>
                </a:lnTo>
                <a:lnTo>
                  <a:pt x="3840" y="24963"/>
                </a:lnTo>
                <a:lnTo>
                  <a:pt x="4800" y="23042"/>
                </a:lnTo>
                <a:lnTo>
                  <a:pt x="5760" y="21122"/>
                </a:lnTo>
                <a:lnTo>
                  <a:pt x="7680" y="18242"/>
                </a:lnTo>
                <a:lnTo>
                  <a:pt x="11521" y="16322"/>
                </a:lnTo>
                <a:lnTo>
                  <a:pt x="16322" y="15361"/>
                </a:lnTo>
                <a:lnTo>
                  <a:pt x="23042" y="13441"/>
                </a:lnTo>
                <a:lnTo>
                  <a:pt x="30723" y="12481"/>
                </a:lnTo>
                <a:lnTo>
                  <a:pt x="41285" y="12481"/>
                </a:lnTo>
                <a:lnTo>
                  <a:pt x="46786" y="12546"/>
                </a:lnTo>
                <a:lnTo>
                  <a:pt x="60554" y="13434"/>
                </a:lnTo>
                <a:lnTo>
                  <a:pt x="71048" y="15361"/>
                </a:lnTo>
                <a:lnTo>
                  <a:pt x="75834" y="16322"/>
                </a:lnTo>
                <a:lnTo>
                  <a:pt x="79674" y="18242"/>
                </a:lnTo>
                <a:lnTo>
                  <a:pt x="81594" y="20162"/>
                </a:lnTo>
                <a:lnTo>
                  <a:pt x="83515" y="23042"/>
                </a:lnTo>
                <a:lnTo>
                  <a:pt x="84475" y="24963"/>
                </a:lnTo>
                <a:lnTo>
                  <a:pt x="84475" y="32644"/>
                </a:lnTo>
                <a:lnTo>
                  <a:pt x="83515" y="43205"/>
                </a:lnTo>
                <a:lnTo>
                  <a:pt x="88315" y="35524"/>
                </a:lnTo>
                <a:lnTo>
                  <a:pt x="88315" y="24003"/>
                </a:lnTo>
                <a:lnTo>
                  <a:pt x="87355" y="19202"/>
                </a:lnTo>
                <a:lnTo>
                  <a:pt x="84475" y="15361"/>
                </a:lnTo>
                <a:lnTo>
                  <a:pt x="80634" y="10561"/>
                </a:lnTo>
                <a:lnTo>
                  <a:pt x="75834" y="6720"/>
                </a:lnTo>
                <a:lnTo>
                  <a:pt x="69113" y="3840"/>
                </a:lnTo>
                <a:lnTo>
                  <a:pt x="57207" y="786"/>
                </a:lnTo>
                <a:lnTo>
                  <a:pt x="43205" y="0"/>
                </a:lnTo>
                <a:lnTo>
                  <a:pt x="32637" y="664"/>
                </a:lnTo>
                <a:lnTo>
                  <a:pt x="20116" y="3749"/>
                </a:lnTo>
                <a:lnTo>
                  <a:pt x="9601" y="9601"/>
                </a:lnTo>
                <a:lnTo>
                  <a:pt x="2880" y="14401"/>
                </a:lnTo>
                <a:lnTo>
                  <a:pt x="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6" name="object 306"/>
          <p:cNvSpPr/>
          <p:nvPr/>
        </p:nvSpPr>
        <p:spPr>
          <a:xfrm>
            <a:off x="3962994" y="3922212"/>
            <a:ext cx="86395" cy="49910"/>
          </a:xfrm>
          <a:custGeom>
            <a:avLst/>
            <a:gdLst/>
            <a:ahLst/>
            <a:cxnLst/>
            <a:rect l="l" t="t" r="r" b="b"/>
            <a:pathLst>
              <a:path w="86395" h="49910">
                <a:moveTo>
                  <a:pt x="74874" y="47045"/>
                </a:moveTo>
                <a:lnTo>
                  <a:pt x="74874" y="47990"/>
                </a:lnTo>
                <a:lnTo>
                  <a:pt x="75834" y="48950"/>
                </a:lnTo>
                <a:lnTo>
                  <a:pt x="77754" y="49910"/>
                </a:lnTo>
                <a:lnTo>
                  <a:pt x="80634" y="49910"/>
                </a:lnTo>
                <a:lnTo>
                  <a:pt x="82555" y="47990"/>
                </a:lnTo>
                <a:lnTo>
                  <a:pt x="84475" y="46070"/>
                </a:lnTo>
                <a:lnTo>
                  <a:pt x="86395" y="44165"/>
                </a:lnTo>
                <a:lnTo>
                  <a:pt x="86395" y="29763"/>
                </a:lnTo>
                <a:lnTo>
                  <a:pt x="85435" y="24963"/>
                </a:lnTo>
                <a:lnTo>
                  <a:pt x="83515" y="20162"/>
                </a:lnTo>
                <a:lnTo>
                  <a:pt x="81594" y="16322"/>
                </a:lnTo>
                <a:lnTo>
                  <a:pt x="79674" y="13441"/>
                </a:lnTo>
                <a:lnTo>
                  <a:pt x="76809" y="10561"/>
                </a:lnTo>
                <a:lnTo>
                  <a:pt x="73913" y="7680"/>
                </a:lnTo>
                <a:lnTo>
                  <a:pt x="71033" y="5760"/>
                </a:lnTo>
                <a:lnTo>
                  <a:pt x="67193" y="3840"/>
                </a:lnTo>
                <a:lnTo>
                  <a:pt x="63352" y="1920"/>
                </a:lnTo>
                <a:lnTo>
                  <a:pt x="59527" y="960"/>
                </a:lnTo>
                <a:lnTo>
                  <a:pt x="47045" y="960"/>
                </a:lnTo>
                <a:lnTo>
                  <a:pt x="40325" y="3840"/>
                </a:lnTo>
                <a:lnTo>
                  <a:pt x="34564" y="9601"/>
                </a:lnTo>
                <a:lnTo>
                  <a:pt x="32318" y="12043"/>
                </a:lnTo>
                <a:lnTo>
                  <a:pt x="25830" y="22661"/>
                </a:lnTo>
                <a:lnTo>
                  <a:pt x="22082" y="35524"/>
                </a:lnTo>
                <a:lnTo>
                  <a:pt x="10561" y="30723"/>
                </a:lnTo>
                <a:lnTo>
                  <a:pt x="10561" y="4800"/>
                </a:lnTo>
                <a:lnTo>
                  <a:pt x="0" y="0"/>
                </a:lnTo>
                <a:lnTo>
                  <a:pt x="0" y="30723"/>
                </a:lnTo>
                <a:lnTo>
                  <a:pt x="32644" y="47045"/>
                </a:lnTo>
                <a:lnTo>
                  <a:pt x="33604" y="38389"/>
                </a:lnTo>
                <a:lnTo>
                  <a:pt x="34564" y="32644"/>
                </a:lnTo>
                <a:lnTo>
                  <a:pt x="36484" y="27843"/>
                </a:lnTo>
                <a:lnTo>
                  <a:pt x="38404" y="22082"/>
                </a:lnTo>
                <a:lnTo>
                  <a:pt x="42245" y="17282"/>
                </a:lnTo>
                <a:lnTo>
                  <a:pt x="47045" y="14401"/>
                </a:lnTo>
                <a:lnTo>
                  <a:pt x="50886" y="10561"/>
                </a:lnTo>
                <a:lnTo>
                  <a:pt x="55686" y="9601"/>
                </a:lnTo>
                <a:lnTo>
                  <a:pt x="66248" y="9601"/>
                </a:lnTo>
                <a:lnTo>
                  <a:pt x="71033" y="11521"/>
                </a:lnTo>
                <a:lnTo>
                  <a:pt x="74874" y="15361"/>
                </a:lnTo>
                <a:lnTo>
                  <a:pt x="78714" y="18242"/>
                </a:lnTo>
                <a:lnTo>
                  <a:pt x="80634" y="23042"/>
                </a:lnTo>
                <a:lnTo>
                  <a:pt x="80634" y="30723"/>
                </a:lnTo>
                <a:lnTo>
                  <a:pt x="78714" y="34549"/>
                </a:lnTo>
                <a:lnTo>
                  <a:pt x="76809" y="37444"/>
                </a:lnTo>
                <a:lnTo>
                  <a:pt x="75834" y="39364"/>
                </a:lnTo>
                <a:lnTo>
                  <a:pt x="74874" y="40325"/>
                </a:lnTo>
                <a:lnTo>
                  <a:pt x="74874" y="41269"/>
                </a:lnTo>
                <a:lnTo>
                  <a:pt x="73913" y="42230"/>
                </a:lnTo>
                <a:lnTo>
                  <a:pt x="73913" y="46070"/>
                </a:lnTo>
                <a:lnTo>
                  <a:pt x="74874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7" name="object 307"/>
          <p:cNvSpPr/>
          <p:nvPr/>
        </p:nvSpPr>
        <p:spPr>
          <a:xfrm>
            <a:off x="4092595" y="4112285"/>
            <a:ext cx="87355" cy="56647"/>
          </a:xfrm>
          <a:custGeom>
            <a:avLst/>
            <a:gdLst/>
            <a:ahLst/>
            <a:cxnLst/>
            <a:rect l="l" t="t" r="r" b="b"/>
            <a:pathLst>
              <a:path w="87355" h="56647">
                <a:moveTo>
                  <a:pt x="9601" y="27843"/>
                </a:moveTo>
                <a:lnTo>
                  <a:pt x="11521" y="24002"/>
                </a:lnTo>
                <a:lnTo>
                  <a:pt x="15361" y="21122"/>
                </a:lnTo>
                <a:lnTo>
                  <a:pt x="18242" y="17282"/>
                </a:lnTo>
                <a:lnTo>
                  <a:pt x="23042" y="15361"/>
                </a:lnTo>
                <a:lnTo>
                  <a:pt x="35509" y="15361"/>
                </a:lnTo>
                <a:lnTo>
                  <a:pt x="43190" y="19202"/>
                </a:lnTo>
                <a:lnTo>
                  <a:pt x="51831" y="24963"/>
                </a:lnTo>
                <a:lnTo>
                  <a:pt x="56629" y="28430"/>
                </a:lnTo>
                <a:lnTo>
                  <a:pt x="65160" y="35657"/>
                </a:lnTo>
                <a:lnTo>
                  <a:pt x="74802" y="45063"/>
                </a:lnTo>
                <a:lnTo>
                  <a:pt x="85435" y="56647"/>
                </a:lnTo>
                <a:lnTo>
                  <a:pt x="87355" y="56647"/>
                </a:lnTo>
                <a:lnTo>
                  <a:pt x="87355" y="5760"/>
                </a:lnTo>
                <a:lnTo>
                  <a:pt x="71033" y="0"/>
                </a:lnTo>
                <a:lnTo>
                  <a:pt x="71033" y="1920"/>
                </a:lnTo>
                <a:lnTo>
                  <a:pt x="72953" y="2880"/>
                </a:lnTo>
                <a:lnTo>
                  <a:pt x="74874" y="4800"/>
                </a:lnTo>
                <a:lnTo>
                  <a:pt x="75834" y="5760"/>
                </a:lnTo>
                <a:lnTo>
                  <a:pt x="76794" y="7680"/>
                </a:lnTo>
                <a:lnTo>
                  <a:pt x="76794" y="8641"/>
                </a:lnTo>
                <a:lnTo>
                  <a:pt x="77754" y="10561"/>
                </a:lnTo>
                <a:lnTo>
                  <a:pt x="77754" y="43205"/>
                </a:lnTo>
                <a:lnTo>
                  <a:pt x="76953" y="42120"/>
                </a:lnTo>
                <a:lnTo>
                  <a:pt x="70129" y="34864"/>
                </a:lnTo>
                <a:lnTo>
                  <a:pt x="57591" y="23042"/>
                </a:lnTo>
                <a:lnTo>
                  <a:pt x="45569" y="13863"/>
                </a:lnTo>
                <a:lnTo>
                  <a:pt x="35509" y="7680"/>
                </a:lnTo>
                <a:lnTo>
                  <a:pt x="31668" y="5760"/>
                </a:lnTo>
                <a:lnTo>
                  <a:pt x="26883" y="4800"/>
                </a:lnTo>
                <a:lnTo>
                  <a:pt x="16322" y="4800"/>
                </a:lnTo>
                <a:lnTo>
                  <a:pt x="11521" y="7680"/>
                </a:lnTo>
                <a:lnTo>
                  <a:pt x="6720" y="12481"/>
                </a:lnTo>
                <a:lnTo>
                  <a:pt x="1920" y="16322"/>
                </a:lnTo>
                <a:lnTo>
                  <a:pt x="0" y="22082"/>
                </a:lnTo>
                <a:lnTo>
                  <a:pt x="0" y="35524"/>
                </a:lnTo>
                <a:lnTo>
                  <a:pt x="1920" y="41285"/>
                </a:lnTo>
                <a:lnTo>
                  <a:pt x="6720" y="46085"/>
                </a:lnTo>
                <a:lnTo>
                  <a:pt x="10561" y="49926"/>
                </a:lnTo>
                <a:lnTo>
                  <a:pt x="16322" y="52806"/>
                </a:lnTo>
                <a:lnTo>
                  <a:pt x="24002" y="53751"/>
                </a:lnTo>
                <a:lnTo>
                  <a:pt x="24002" y="51831"/>
                </a:lnTo>
                <a:lnTo>
                  <a:pt x="19202" y="49926"/>
                </a:lnTo>
                <a:lnTo>
                  <a:pt x="16322" y="47030"/>
                </a:lnTo>
                <a:lnTo>
                  <a:pt x="13441" y="44150"/>
                </a:lnTo>
                <a:lnTo>
                  <a:pt x="11521" y="40309"/>
                </a:lnTo>
                <a:lnTo>
                  <a:pt x="9601" y="36484"/>
                </a:lnTo>
                <a:lnTo>
                  <a:pt x="9601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8" name="object 308"/>
          <p:cNvSpPr/>
          <p:nvPr/>
        </p:nvSpPr>
        <p:spPr>
          <a:xfrm>
            <a:off x="4092595" y="4076760"/>
            <a:ext cx="13441" cy="47990"/>
          </a:xfrm>
          <a:custGeom>
            <a:avLst/>
            <a:gdLst/>
            <a:ahLst/>
            <a:cxnLst/>
            <a:rect l="l" t="t" r="r" b="b"/>
            <a:pathLst>
              <a:path w="13441" h="47990">
                <a:moveTo>
                  <a:pt x="7680" y="14401"/>
                </a:moveTo>
                <a:lnTo>
                  <a:pt x="13441" y="18242"/>
                </a:lnTo>
                <a:lnTo>
                  <a:pt x="8641" y="4800"/>
                </a:lnTo>
                <a:lnTo>
                  <a:pt x="5760" y="2880"/>
                </a:lnTo>
                <a:lnTo>
                  <a:pt x="4800" y="0"/>
                </a:lnTo>
                <a:lnTo>
                  <a:pt x="3840" y="9601"/>
                </a:lnTo>
                <a:lnTo>
                  <a:pt x="7680" y="14401"/>
                </a:lnTo>
                <a:close/>
              </a:path>
              <a:path w="13441" h="47990">
                <a:moveTo>
                  <a:pt x="1920" y="5760"/>
                </a:moveTo>
                <a:lnTo>
                  <a:pt x="3840" y="9601"/>
                </a:lnTo>
                <a:lnTo>
                  <a:pt x="4800" y="0"/>
                </a:lnTo>
                <a:lnTo>
                  <a:pt x="4800" y="-6720"/>
                </a:lnTo>
                <a:lnTo>
                  <a:pt x="6720" y="-8641"/>
                </a:lnTo>
                <a:lnTo>
                  <a:pt x="8641" y="-11521"/>
                </a:lnTo>
                <a:lnTo>
                  <a:pt x="11521" y="-13426"/>
                </a:lnTo>
                <a:lnTo>
                  <a:pt x="16322" y="-14401"/>
                </a:lnTo>
                <a:lnTo>
                  <a:pt x="23042" y="-16306"/>
                </a:lnTo>
                <a:lnTo>
                  <a:pt x="31668" y="-17266"/>
                </a:lnTo>
                <a:lnTo>
                  <a:pt x="41285" y="-17266"/>
                </a:lnTo>
                <a:lnTo>
                  <a:pt x="48045" y="-17177"/>
                </a:lnTo>
                <a:lnTo>
                  <a:pt x="61395" y="-16273"/>
                </a:lnTo>
                <a:lnTo>
                  <a:pt x="71993" y="-14401"/>
                </a:lnTo>
                <a:lnTo>
                  <a:pt x="76794" y="-13426"/>
                </a:lnTo>
                <a:lnTo>
                  <a:pt x="79674" y="-11521"/>
                </a:lnTo>
                <a:lnTo>
                  <a:pt x="81594" y="-8641"/>
                </a:lnTo>
                <a:lnTo>
                  <a:pt x="84475" y="-6720"/>
                </a:lnTo>
                <a:lnTo>
                  <a:pt x="85435" y="-3840"/>
                </a:lnTo>
                <a:lnTo>
                  <a:pt x="85435" y="2880"/>
                </a:lnTo>
                <a:lnTo>
                  <a:pt x="81594" y="6720"/>
                </a:lnTo>
                <a:lnTo>
                  <a:pt x="75834" y="8641"/>
                </a:lnTo>
                <a:lnTo>
                  <a:pt x="72737" y="9714"/>
                </a:lnTo>
                <a:lnTo>
                  <a:pt x="60973" y="12431"/>
                </a:lnTo>
                <a:lnTo>
                  <a:pt x="47030" y="13441"/>
                </a:lnTo>
                <a:lnTo>
                  <a:pt x="39349" y="13441"/>
                </a:lnTo>
                <a:lnTo>
                  <a:pt x="31668" y="12481"/>
                </a:lnTo>
                <a:lnTo>
                  <a:pt x="24947" y="11521"/>
                </a:lnTo>
                <a:lnTo>
                  <a:pt x="17282" y="10561"/>
                </a:lnTo>
                <a:lnTo>
                  <a:pt x="11521" y="8641"/>
                </a:lnTo>
                <a:lnTo>
                  <a:pt x="8641" y="4800"/>
                </a:lnTo>
                <a:lnTo>
                  <a:pt x="13441" y="18242"/>
                </a:lnTo>
                <a:lnTo>
                  <a:pt x="20162" y="21122"/>
                </a:lnTo>
                <a:lnTo>
                  <a:pt x="26883" y="24003"/>
                </a:lnTo>
                <a:lnTo>
                  <a:pt x="35509" y="24963"/>
                </a:lnTo>
                <a:lnTo>
                  <a:pt x="45125" y="24963"/>
                </a:lnTo>
                <a:lnTo>
                  <a:pt x="50740" y="24797"/>
                </a:lnTo>
                <a:lnTo>
                  <a:pt x="63511" y="22810"/>
                </a:lnTo>
                <a:lnTo>
                  <a:pt x="74874" y="18242"/>
                </a:lnTo>
                <a:lnTo>
                  <a:pt x="84475" y="13441"/>
                </a:lnTo>
                <a:lnTo>
                  <a:pt x="89275" y="6720"/>
                </a:lnTo>
                <a:lnTo>
                  <a:pt x="89275" y="-5745"/>
                </a:lnTo>
                <a:lnTo>
                  <a:pt x="87355" y="-10561"/>
                </a:lnTo>
                <a:lnTo>
                  <a:pt x="84475" y="-14401"/>
                </a:lnTo>
                <a:lnTo>
                  <a:pt x="81594" y="-19187"/>
                </a:lnTo>
                <a:lnTo>
                  <a:pt x="75834" y="-23027"/>
                </a:lnTo>
                <a:lnTo>
                  <a:pt x="69113" y="-25907"/>
                </a:lnTo>
                <a:lnTo>
                  <a:pt x="62392" y="-28788"/>
                </a:lnTo>
                <a:lnTo>
                  <a:pt x="53751" y="-29748"/>
                </a:lnTo>
                <a:lnTo>
                  <a:pt x="44150" y="-29748"/>
                </a:lnTo>
                <a:lnTo>
                  <a:pt x="33031" y="-29085"/>
                </a:lnTo>
                <a:lnTo>
                  <a:pt x="20414" y="-26000"/>
                </a:lnTo>
                <a:lnTo>
                  <a:pt x="10561" y="-20147"/>
                </a:lnTo>
                <a:lnTo>
                  <a:pt x="3840" y="-15361"/>
                </a:lnTo>
                <a:lnTo>
                  <a:pt x="0" y="-8641"/>
                </a:lnTo>
                <a:lnTo>
                  <a:pt x="0" y="1920"/>
                </a:lnTo>
                <a:lnTo>
                  <a:pt x="192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9" name="object 309"/>
          <p:cNvSpPr/>
          <p:nvPr/>
        </p:nvSpPr>
        <p:spPr>
          <a:xfrm>
            <a:off x="4092595" y="4012448"/>
            <a:ext cx="13441" cy="48006"/>
          </a:xfrm>
          <a:custGeom>
            <a:avLst/>
            <a:gdLst/>
            <a:ahLst/>
            <a:cxnLst/>
            <a:rect l="l" t="t" r="r" b="b"/>
            <a:pathLst>
              <a:path w="13441" h="48006">
                <a:moveTo>
                  <a:pt x="7680" y="14401"/>
                </a:moveTo>
                <a:lnTo>
                  <a:pt x="13441" y="18242"/>
                </a:lnTo>
                <a:lnTo>
                  <a:pt x="8641" y="4800"/>
                </a:lnTo>
                <a:lnTo>
                  <a:pt x="5760" y="2880"/>
                </a:lnTo>
                <a:lnTo>
                  <a:pt x="4800" y="0"/>
                </a:lnTo>
                <a:lnTo>
                  <a:pt x="3840" y="9601"/>
                </a:lnTo>
                <a:lnTo>
                  <a:pt x="7680" y="14401"/>
                </a:lnTo>
                <a:close/>
              </a:path>
              <a:path w="13441" h="48006">
                <a:moveTo>
                  <a:pt x="1920" y="5760"/>
                </a:moveTo>
                <a:lnTo>
                  <a:pt x="3840" y="9601"/>
                </a:lnTo>
                <a:lnTo>
                  <a:pt x="4800" y="0"/>
                </a:lnTo>
                <a:lnTo>
                  <a:pt x="4800" y="-6720"/>
                </a:lnTo>
                <a:lnTo>
                  <a:pt x="6720" y="-8641"/>
                </a:lnTo>
                <a:lnTo>
                  <a:pt x="8641" y="-11521"/>
                </a:lnTo>
                <a:lnTo>
                  <a:pt x="11521" y="-13441"/>
                </a:lnTo>
                <a:lnTo>
                  <a:pt x="16322" y="-14401"/>
                </a:lnTo>
                <a:lnTo>
                  <a:pt x="23042" y="-16322"/>
                </a:lnTo>
                <a:lnTo>
                  <a:pt x="31668" y="-17282"/>
                </a:lnTo>
                <a:lnTo>
                  <a:pt x="41285" y="-17282"/>
                </a:lnTo>
                <a:lnTo>
                  <a:pt x="48046" y="-17192"/>
                </a:lnTo>
                <a:lnTo>
                  <a:pt x="61395" y="-16285"/>
                </a:lnTo>
                <a:lnTo>
                  <a:pt x="71993" y="-14401"/>
                </a:lnTo>
                <a:lnTo>
                  <a:pt x="76794" y="-13441"/>
                </a:lnTo>
                <a:lnTo>
                  <a:pt x="79674" y="-11521"/>
                </a:lnTo>
                <a:lnTo>
                  <a:pt x="81594" y="-9601"/>
                </a:lnTo>
                <a:lnTo>
                  <a:pt x="84475" y="-6720"/>
                </a:lnTo>
                <a:lnTo>
                  <a:pt x="85435" y="-4800"/>
                </a:lnTo>
                <a:lnTo>
                  <a:pt x="85435" y="2880"/>
                </a:lnTo>
                <a:lnTo>
                  <a:pt x="81594" y="5760"/>
                </a:lnTo>
                <a:lnTo>
                  <a:pt x="75834" y="8641"/>
                </a:lnTo>
                <a:lnTo>
                  <a:pt x="72841" y="9639"/>
                </a:lnTo>
                <a:lnTo>
                  <a:pt x="61036" y="11851"/>
                </a:lnTo>
                <a:lnTo>
                  <a:pt x="47030" y="12481"/>
                </a:lnTo>
                <a:lnTo>
                  <a:pt x="31668" y="12481"/>
                </a:lnTo>
                <a:lnTo>
                  <a:pt x="24947" y="11521"/>
                </a:lnTo>
                <a:lnTo>
                  <a:pt x="17282" y="10561"/>
                </a:lnTo>
                <a:lnTo>
                  <a:pt x="11521" y="7680"/>
                </a:lnTo>
                <a:lnTo>
                  <a:pt x="8641" y="4800"/>
                </a:lnTo>
                <a:lnTo>
                  <a:pt x="13441" y="18242"/>
                </a:lnTo>
                <a:lnTo>
                  <a:pt x="20162" y="21122"/>
                </a:lnTo>
                <a:lnTo>
                  <a:pt x="26883" y="24002"/>
                </a:lnTo>
                <a:lnTo>
                  <a:pt x="35509" y="24963"/>
                </a:lnTo>
                <a:lnTo>
                  <a:pt x="45125" y="24963"/>
                </a:lnTo>
                <a:lnTo>
                  <a:pt x="50740" y="24797"/>
                </a:lnTo>
                <a:lnTo>
                  <a:pt x="63511" y="22810"/>
                </a:lnTo>
                <a:lnTo>
                  <a:pt x="74874" y="18242"/>
                </a:lnTo>
                <a:lnTo>
                  <a:pt x="84475" y="13441"/>
                </a:lnTo>
                <a:lnTo>
                  <a:pt x="89275" y="5760"/>
                </a:lnTo>
                <a:lnTo>
                  <a:pt x="89275" y="-5760"/>
                </a:lnTo>
                <a:lnTo>
                  <a:pt x="87355" y="-10561"/>
                </a:lnTo>
                <a:lnTo>
                  <a:pt x="84475" y="-14401"/>
                </a:lnTo>
                <a:lnTo>
                  <a:pt x="81594" y="-19202"/>
                </a:lnTo>
                <a:lnTo>
                  <a:pt x="75834" y="-23042"/>
                </a:lnTo>
                <a:lnTo>
                  <a:pt x="69113" y="-25923"/>
                </a:lnTo>
                <a:lnTo>
                  <a:pt x="62392" y="-28803"/>
                </a:lnTo>
                <a:lnTo>
                  <a:pt x="53751" y="-29763"/>
                </a:lnTo>
                <a:lnTo>
                  <a:pt x="44150" y="-29763"/>
                </a:lnTo>
                <a:lnTo>
                  <a:pt x="33031" y="-29100"/>
                </a:lnTo>
                <a:lnTo>
                  <a:pt x="20414" y="-26015"/>
                </a:lnTo>
                <a:lnTo>
                  <a:pt x="10561" y="-20162"/>
                </a:lnTo>
                <a:lnTo>
                  <a:pt x="3840" y="-15361"/>
                </a:lnTo>
                <a:lnTo>
                  <a:pt x="0" y="-9601"/>
                </a:lnTo>
                <a:lnTo>
                  <a:pt x="0" y="960"/>
                </a:lnTo>
                <a:lnTo>
                  <a:pt x="192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0" name="object 310"/>
          <p:cNvSpPr/>
          <p:nvPr/>
        </p:nvSpPr>
        <p:spPr>
          <a:xfrm>
            <a:off x="4092595" y="3918371"/>
            <a:ext cx="89275" cy="53751"/>
          </a:xfrm>
          <a:custGeom>
            <a:avLst/>
            <a:gdLst/>
            <a:ahLst/>
            <a:cxnLst/>
            <a:rect l="l" t="t" r="r" b="b"/>
            <a:pathLst>
              <a:path w="89275" h="53751">
                <a:moveTo>
                  <a:pt x="5760" y="15361"/>
                </a:moveTo>
                <a:lnTo>
                  <a:pt x="3840" y="11521"/>
                </a:lnTo>
                <a:lnTo>
                  <a:pt x="2880" y="7680"/>
                </a:lnTo>
                <a:lnTo>
                  <a:pt x="2880" y="1920"/>
                </a:lnTo>
                <a:lnTo>
                  <a:pt x="0" y="1920"/>
                </a:lnTo>
                <a:lnTo>
                  <a:pt x="0" y="9601"/>
                </a:lnTo>
                <a:lnTo>
                  <a:pt x="960" y="14401"/>
                </a:lnTo>
                <a:lnTo>
                  <a:pt x="2880" y="20162"/>
                </a:lnTo>
                <a:lnTo>
                  <a:pt x="4800" y="24963"/>
                </a:lnTo>
                <a:lnTo>
                  <a:pt x="8641" y="30723"/>
                </a:lnTo>
                <a:lnTo>
                  <a:pt x="13441" y="36484"/>
                </a:lnTo>
                <a:lnTo>
                  <a:pt x="19202" y="42230"/>
                </a:lnTo>
                <a:lnTo>
                  <a:pt x="24947" y="46070"/>
                </a:lnTo>
                <a:lnTo>
                  <a:pt x="31668" y="48950"/>
                </a:lnTo>
                <a:lnTo>
                  <a:pt x="39349" y="52791"/>
                </a:lnTo>
                <a:lnTo>
                  <a:pt x="46070" y="53751"/>
                </a:lnTo>
                <a:lnTo>
                  <a:pt x="53751" y="53751"/>
                </a:lnTo>
                <a:lnTo>
                  <a:pt x="61044" y="53271"/>
                </a:lnTo>
                <a:lnTo>
                  <a:pt x="62392" y="42230"/>
                </a:lnTo>
                <a:lnTo>
                  <a:pt x="54711" y="42230"/>
                </a:lnTo>
                <a:lnTo>
                  <a:pt x="49910" y="41285"/>
                </a:lnTo>
                <a:lnTo>
                  <a:pt x="44150" y="41285"/>
                </a:lnTo>
                <a:lnTo>
                  <a:pt x="42230" y="37444"/>
                </a:lnTo>
                <a:lnTo>
                  <a:pt x="40309" y="34564"/>
                </a:lnTo>
                <a:lnTo>
                  <a:pt x="40309" y="32644"/>
                </a:lnTo>
                <a:lnTo>
                  <a:pt x="39349" y="30723"/>
                </a:lnTo>
                <a:lnTo>
                  <a:pt x="39349" y="22082"/>
                </a:lnTo>
                <a:lnTo>
                  <a:pt x="41285" y="18242"/>
                </a:lnTo>
                <a:lnTo>
                  <a:pt x="47030" y="15361"/>
                </a:lnTo>
                <a:lnTo>
                  <a:pt x="51831" y="12481"/>
                </a:lnTo>
                <a:lnTo>
                  <a:pt x="58552" y="11521"/>
                </a:lnTo>
                <a:lnTo>
                  <a:pt x="71993" y="11521"/>
                </a:lnTo>
                <a:lnTo>
                  <a:pt x="76794" y="12481"/>
                </a:lnTo>
                <a:lnTo>
                  <a:pt x="80634" y="15361"/>
                </a:lnTo>
                <a:lnTo>
                  <a:pt x="83515" y="18242"/>
                </a:lnTo>
                <a:lnTo>
                  <a:pt x="85435" y="22082"/>
                </a:lnTo>
                <a:lnTo>
                  <a:pt x="85435" y="28803"/>
                </a:lnTo>
                <a:lnTo>
                  <a:pt x="84475" y="30723"/>
                </a:lnTo>
                <a:lnTo>
                  <a:pt x="82555" y="33604"/>
                </a:lnTo>
                <a:lnTo>
                  <a:pt x="79674" y="36484"/>
                </a:lnTo>
                <a:lnTo>
                  <a:pt x="75834" y="38389"/>
                </a:lnTo>
                <a:lnTo>
                  <a:pt x="73373" y="49574"/>
                </a:lnTo>
                <a:lnTo>
                  <a:pt x="83515" y="42230"/>
                </a:lnTo>
                <a:lnTo>
                  <a:pt x="87355" y="38389"/>
                </a:lnTo>
                <a:lnTo>
                  <a:pt x="89275" y="32644"/>
                </a:lnTo>
                <a:lnTo>
                  <a:pt x="89275" y="18242"/>
                </a:lnTo>
                <a:lnTo>
                  <a:pt x="85435" y="11521"/>
                </a:lnTo>
                <a:lnTo>
                  <a:pt x="78714" y="6720"/>
                </a:lnTo>
                <a:lnTo>
                  <a:pt x="71993" y="1920"/>
                </a:lnTo>
                <a:lnTo>
                  <a:pt x="66233" y="0"/>
                </a:lnTo>
                <a:lnTo>
                  <a:pt x="50871" y="0"/>
                </a:lnTo>
                <a:lnTo>
                  <a:pt x="45125" y="1920"/>
                </a:lnTo>
                <a:lnTo>
                  <a:pt x="40309" y="6720"/>
                </a:lnTo>
                <a:lnTo>
                  <a:pt x="35509" y="10561"/>
                </a:lnTo>
                <a:lnTo>
                  <a:pt x="33604" y="16322"/>
                </a:lnTo>
                <a:lnTo>
                  <a:pt x="33604" y="27828"/>
                </a:lnTo>
                <a:lnTo>
                  <a:pt x="35509" y="33604"/>
                </a:lnTo>
                <a:lnTo>
                  <a:pt x="39349" y="39364"/>
                </a:lnTo>
                <a:lnTo>
                  <a:pt x="33604" y="38389"/>
                </a:lnTo>
                <a:lnTo>
                  <a:pt x="28788" y="36484"/>
                </a:lnTo>
                <a:lnTo>
                  <a:pt x="24947" y="34564"/>
                </a:lnTo>
                <a:lnTo>
                  <a:pt x="20162" y="31683"/>
                </a:lnTo>
                <a:lnTo>
                  <a:pt x="17282" y="28803"/>
                </a:lnTo>
                <a:lnTo>
                  <a:pt x="13441" y="25923"/>
                </a:lnTo>
                <a:lnTo>
                  <a:pt x="9601" y="22082"/>
                </a:lnTo>
                <a:lnTo>
                  <a:pt x="7680" y="19202"/>
                </a:lnTo>
                <a:lnTo>
                  <a:pt x="576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1" name="object 311"/>
          <p:cNvSpPr/>
          <p:nvPr/>
        </p:nvSpPr>
        <p:spPr>
          <a:xfrm>
            <a:off x="4153639" y="3956761"/>
            <a:ext cx="14790" cy="14881"/>
          </a:xfrm>
          <a:custGeom>
            <a:avLst/>
            <a:gdLst/>
            <a:ahLst/>
            <a:cxnLst/>
            <a:rect l="l" t="t" r="r" b="b"/>
            <a:pathLst>
              <a:path w="14790" h="14881">
                <a:moveTo>
                  <a:pt x="12329" y="11185"/>
                </a:moveTo>
                <a:lnTo>
                  <a:pt x="14790" y="0"/>
                </a:lnTo>
                <a:lnTo>
                  <a:pt x="9989" y="975"/>
                </a:lnTo>
                <a:lnTo>
                  <a:pt x="5188" y="2895"/>
                </a:lnTo>
                <a:lnTo>
                  <a:pt x="1348" y="3840"/>
                </a:lnTo>
                <a:lnTo>
                  <a:pt x="0" y="14881"/>
                </a:lnTo>
                <a:lnTo>
                  <a:pt x="12329" y="111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2" name="object 312"/>
          <p:cNvSpPr/>
          <p:nvPr/>
        </p:nvSpPr>
        <p:spPr>
          <a:xfrm>
            <a:off x="4225076" y="4112285"/>
            <a:ext cx="87355" cy="56647"/>
          </a:xfrm>
          <a:custGeom>
            <a:avLst/>
            <a:gdLst/>
            <a:ahLst/>
            <a:cxnLst/>
            <a:rect l="l" t="t" r="r" b="b"/>
            <a:pathLst>
              <a:path w="87355" h="56647">
                <a:moveTo>
                  <a:pt x="9585" y="27843"/>
                </a:moveTo>
                <a:lnTo>
                  <a:pt x="11506" y="24002"/>
                </a:lnTo>
                <a:lnTo>
                  <a:pt x="15346" y="21122"/>
                </a:lnTo>
                <a:lnTo>
                  <a:pt x="18227" y="17282"/>
                </a:lnTo>
                <a:lnTo>
                  <a:pt x="23027" y="15361"/>
                </a:lnTo>
                <a:lnTo>
                  <a:pt x="28231" y="15365"/>
                </a:lnTo>
                <a:lnTo>
                  <a:pt x="39677" y="18091"/>
                </a:lnTo>
                <a:lnTo>
                  <a:pt x="51831" y="24963"/>
                </a:lnTo>
                <a:lnTo>
                  <a:pt x="56556" y="28430"/>
                </a:lnTo>
                <a:lnTo>
                  <a:pt x="64839" y="35657"/>
                </a:lnTo>
                <a:lnTo>
                  <a:pt x="74386" y="45063"/>
                </a:lnTo>
                <a:lnTo>
                  <a:pt x="85435" y="56647"/>
                </a:lnTo>
                <a:lnTo>
                  <a:pt x="87355" y="56647"/>
                </a:lnTo>
                <a:lnTo>
                  <a:pt x="87355" y="5760"/>
                </a:lnTo>
                <a:lnTo>
                  <a:pt x="71033" y="0"/>
                </a:lnTo>
                <a:lnTo>
                  <a:pt x="71033" y="1920"/>
                </a:lnTo>
                <a:lnTo>
                  <a:pt x="72953" y="2880"/>
                </a:lnTo>
                <a:lnTo>
                  <a:pt x="73913" y="4800"/>
                </a:lnTo>
                <a:lnTo>
                  <a:pt x="74874" y="5760"/>
                </a:lnTo>
                <a:lnTo>
                  <a:pt x="75834" y="7680"/>
                </a:lnTo>
                <a:lnTo>
                  <a:pt x="76794" y="8641"/>
                </a:lnTo>
                <a:lnTo>
                  <a:pt x="77754" y="10561"/>
                </a:lnTo>
                <a:lnTo>
                  <a:pt x="77754" y="43205"/>
                </a:lnTo>
                <a:lnTo>
                  <a:pt x="76716" y="41880"/>
                </a:lnTo>
                <a:lnTo>
                  <a:pt x="69327" y="34638"/>
                </a:lnTo>
                <a:lnTo>
                  <a:pt x="56631" y="23042"/>
                </a:lnTo>
                <a:lnTo>
                  <a:pt x="56075" y="22492"/>
                </a:lnTo>
                <a:lnTo>
                  <a:pt x="45773" y="14074"/>
                </a:lnTo>
                <a:lnTo>
                  <a:pt x="35509" y="7680"/>
                </a:lnTo>
                <a:lnTo>
                  <a:pt x="30708" y="5760"/>
                </a:lnTo>
                <a:lnTo>
                  <a:pt x="26868" y="4800"/>
                </a:lnTo>
                <a:lnTo>
                  <a:pt x="16306" y="4800"/>
                </a:lnTo>
                <a:lnTo>
                  <a:pt x="11506" y="7680"/>
                </a:lnTo>
                <a:lnTo>
                  <a:pt x="6720" y="12481"/>
                </a:lnTo>
                <a:lnTo>
                  <a:pt x="1904" y="16322"/>
                </a:lnTo>
                <a:lnTo>
                  <a:pt x="0" y="22082"/>
                </a:lnTo>
                <a:lnTo>
                  <a:pt x="0" y="35524"/>
                </a:lnTo>
                <a:lnTo>
                  <a:pt x="1904" y="41285"/>
                </a:lnTo>
                <a:lnTo>
                  <a:pt x="6720" y="46085"/>
                </a:lnTo>
                <a:lnTo>
                  <a:pt x="10561" y="49926"/>
                </a:lnTo>
                <a:lnTo>
                  <a:pt x="16306" y="52806"/>
                </a:lnTo>
                <a:lnTo>
                  <a:pt x="23987" y="53751"/>
                </a:lnTo>
                <a:lnTo>
                  <a:pt x="23987" y="51831"/>
                </a:lnTo>
                <a:lnTo>
                  <a:pt x="19187" y="49926"/>
                </a:lnTo>
                <a:lnTo>
                  <a:pt x="15346" y="47030"/>
                </a:lnTo>
                <a:lnTo>
                  <a:pt x="13426" y="44150"/>
                </a:lnTo>
                <a:lnTo>
                  <a:pt x="10561" y="40309"/>
                </a:lnTo>
                <a:lnTo>
                  <a:pt x="9585" y="36484"/>
                </a:lnTo>
                <a:lnTo>
                  <a:pt x="9585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3" name="object 313"/>
          <p:cNvSpPr/>
          <p:nvPr/>
        </p:nvSpPr>
        <p:spPr>
          <a:xfrm>
            <a:off x="4225076" y="4076760"/>
            <a:ext cx="12466" cy="47990"/>
          </a:xfrm>
          <a:custGeom>
            <a:avLst/>
            <a:gdLst/>
            <a:ahLst/>
            <a:cxnLst/>
            <a:rect l="l" t="t" r="r" b="b"/>
            <a:pathLst>
              <a:path w="12466" h="47990">
                <a:moveTo>
                  <a:pt x="7665" y="14401"/>
                </a:moveTo>
                <a:lnTo>
                  <a:pt x="12466" y="18242"/>
                </a:lnTo>
                <a:lnTo>
                  <a:pt x="7665" y="4800"/>
                </a:lnTo>
                <a:lnTo>
                  <a:pt x="5745" y="2880"/>
                </a:lnTo>
                <a:lnTo>
                  <a:pt x="3840" y="0"/>
                </a:lnTo>
                <a:lnTo>
                  <a:pt x="3840" y="9601"/>
                </a:lnTo>
                <a:lnTo>
                  <a:pt x="7665" y="14401"/>
                </a:lnTo>
                <a:close/>
              </a:path>
              <a:path w="12466" h="47990">
                <a:moveTo>
                  <a:pt x="84475" y="13441"/>
                </a:moveTo>
                <a:lnTo>
                  <a:pt x="89275" y="6720"/>
                </a:lnTo>
                <a:lnTo>
                  <a:pt x="89275" y="-5745"/>
                </a:lnTo>
                <a:lnTo>
                  <a:pt x="87355" y="-10561"/>
                </a:lnTo>
                <a:lnTo>
                  <a:pt x="84475" y="-14401"/>
                </a:lnTo>
                <a:lnTo>
                  <a:pt x="80634" y="-19187"/>
                </a:lnTo>
                <a:lnTo>
                  <a:pt x="75834" y="-23027"/>
                </a:lnTo>
                <a:lnTo>
                  <a:pt x="69113" y="-25907"/>
                </a:lnTo>
                <a:lnTo>
                  <a:pt x="62392" y="-28788"/>
                </a:lnTo>
                <a:lnTo>
                  <a:pt x="53751" y="-29748"/>
                </a:lnTo>
                <a:lnTo>
                  <a:pt x="44150" y="-29748"/>
                </a:lnTo>
                <a:lnTo>
                  <a:pt x="32273" y="-28988"/>
                </a:lnTo>
                <a:lnTo>
                  <a:pt x="19846" y="-25883"/>
                </a:lnTo>
                <a:lnTo>
                  <a:pt x="9585" y="-20147"/>
                </a:lnTo>
                <a:lnTo>
                  <a:pt x="2880" y="-15361"/>
                </a:lnTo>
                <a:lnTo>
                  <a:pt x="0" y="-8641"/>
                </a:lnTo>
                <a:lnTo>
                  <a:pt x="0" y="1920"/>
                </a:lnTo>
                <a:lnTo>
                  <a:pt x="944" y="5760"/>
                </a:lnTo>
                <a:lnTo>
                  <a:pt x="3840" y="9601"/>
                </a:lnTo>
                <a:lnTo>
                  <a:pt x="3840" y="-4800"/>
                </a:lnTo>
                <a:lnTo>
                  <a:pt x="4785" y="-6720"/>
                </a:lnTo>
                <a:lnTo>
                  <a:pt x="6720" y="-8641"/>
                </a:lnTo>
                <a:lnTo>
                  <a:pt x="8625" y="-11521"/>
                </a:lnTo>
                <a:lnTo>
                  <a:pt x="11506" y="-13426"/>
                </a:lnTo>
                <a:lnTo>
                  <a:pt x="16306" y="-14401"/>
                </a:lnTo>
                <a:lnTo>
                  <a:pt x="23027" y="-16306"/>
                </a:lnTo>
                <a:lnTo>
                  <a:pt x="31668" y="-17266"/>
                </a:lnTo>
                <a:lnTo>
                  <a:pt x="41269" y="-17266"/>
                </a:lnTo>
                <a:lnTo>
                  <a:pt x="47706" y="-17176"/>
                </a:lnTo>
                <a:lnTo>
                  <a:pt x="61113" y="-16272"/>
                </a:lnTo>
                <a:lnTo>
                  <a:pt x="71993" y="-14401"/>
                </a:lnTo>
                <a:lnTo>
                  <a:pt x="76794" y="-13426"/>
                </a:lnTo>
                <a:lnTo>
                  <a:pt x="79674" y="-11521"/>
                </a:lnTo>
                <a:lnTo>
                  <a:pt x="81594" y="-8641"/>
                </a:lnTo>
                <a:lnTo>
                  <a:pt x="83515" y="-6720"/>
                </a:lnTo>
                <a:lnTo>
                  <a:pt x="84475" y="-3840"/>
                </a:lnTo>
                <a:lnTo>
                  <a:pt x="84475" y="2880"/>
                </a:lnTo>
                <a:lnTo>
                  <a:pt x="81594" y="6720"/>
                </a:lnTo>
                <a:lnTo>
                  <a:pt x="75834" y="8641"/>
                </a:lnTo>
                <a:lnTo>
                  <a:pt x="72737" y="9714"/>
                </a:lnTo>
                <a:lnTo>
                  <a:pt x="60973" y="12431"/>
                </a:lnTo>
                <a:lnTo>
                  <a:pt x="47030" y="13441"/>
                </a:lnTo>
                <a:lnTo>
                  <a:pt x="39349" y="13441"/>
                </a:lnTo>
                <a:lnTo>
                  <a:pt x="31668" y="12481"/>
                </a:lnTo>
                <a:lnTo>
                  <a:pt x="24947" y="11521"/>
                </a:lnTo>
                <a:lnTo>
                  <a:pt x="17266" y="10561"/>
                </a:lnTo>
                <a:lnTo>
                  <a:pt x="11506" y="8641"/>
                </a:lnTo>
                <a:lnTo>
                  <a:pt x="7665" y="4800"/>
                </a:lnTo>
                <a:lnTo>
                  <a:pt x="12466" y="18242"/>
                </a:lnTo>
                <a:lnTo>
                  <a:pt x="20147" y="21122"/>
                </a:lnTo>
                <a:lnTo>
                  <a:pt x="26868" y="24003"/>
                </a:lnTo>
                <a:lnTo>
                  <a:pt x="35509" y="24963"/>
                </a:lnTo>
                <a:lnTo>
                  <a:pt x="45110" y="24963"/>
                </a:lnTo>
                <a:lnTo>
                  <a:pt x="50745" y="24796"/>
                </a:lnTo>
                <a:lnTo>
                  <a:pt x="63516" y="22808"/>
                </a:lnTo>
                <a:lnTo>
                  <a:pt x="74874" y="18242"/>
                </a:lnTo>
                <a:lnTo>
                  <a:pt x="84475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4" name="object 314"/>
          <p:cNvSpPr/>
          <p:nvPr/>
        </p:nvSpPr>
        <p:spPr>
          <a:xfrm>
            <a:off x="4225076" y="4012448"/>
            <a:ext cx="12466" cy="48006"/>
          </a:xfrm>
          <a:custGeom>
            <a:avLst/>
            <a:gdLst/>
            <a:ahLst/>
            <a:cxnLst/>
            <a:rect l="l" t="t" r="r" b="b"/>
            <a:pathLst>
              <a:path w="12466" h="48006">
                <a:moveTo>
                  <a:pt x="7665" y="14401"/>
                </a:moveTo>
                <a:lnTo>
                  <a:pt x="12466" y="18242"/>
                </a:lnTo>
                <a:lnTo>
                  <a:pt x="7665" y="4800"/>
                </a:lnTo>
                <a:lnTo>
                  <a:pt x="5745" y="2880"/>
                </a:lnTo>
                <a:lnTo>
                  <a:pt x="3840" y="0"/>
                </a:lnTo>
                <a:lnTo>
                  <a:pt x="3840" y="9601"/>
                </a:lnTo>
                <a:lnTo>
                  <a:pt x="7665" y="14401"/>
                </a:lnTo>
                <a:close/>
              </a:path>
              <a:path w="12466" h="48006">
                <a:moveTo>
                  <a:pt x="84475" y="13441"/>
                </a:moveTo>
                <a:lnTo>
                  <a:pt x="89275" y="5760"/>
                </a:lnTo>
                <a:lnTo>
                  <a:pt x="89275" y="-5760"/>
                </a:lnTo>
                <a:lnTo>
                  <a:pt x="87355" y="-10561"/>
                </a:lnTo>
                <a:lnTo>
                  <a:pt x="84475" y="-14401"/>
                </a:lnTo>
                <a:lnTo>
                  <a:pt x="80634" y="-19202"/>
                </a:lnTo>
                <a:lnTo>
                  <a:pt x="75834" y="-23042"/>
                </a:lnTo>
                <a:lnTo>
                  <a:pt x="69113" y="-25923"/>
                </a:lnTo>
                <a:lnTo>
                  <a:pt x="62392" y="-28803"/>
                </a:lnTo>
                <a:lnTo>
                  <a:pt x="53751" y="-29763"/>
                </a:lnTo>
                <a:lnTo>
                  <a:pt x="44150" y="-29763"/>
                </a:lnTo>
                <a:lnTo>
                  <a:pt x="32273" y="-29003"/>
                </a:lnTo>
                <a:lnTo>
                  <a:pt x="19846" y="-25899"/>
                </a:lnTo>
                <a:lnTo>
                  <a:pt x="9585" y="-20162"/>
                </a:lnTo>
                <a:lnTo>
                  <a:pt x="2880" y="-15361"/>
                </a:lnTo>
                <a:lnTo>
                  <a:pt x="0" y="-9601"/>
                </a:lnTo>
                <a:lnTo>
                  <a:pt x="0" y="960"/>
                </a:lnTo>
                <a:lnTo>
                  <a:pt x="944" y="5760"/>
                </a:lnTo>
                <a:lnTo>
                  <a:pt x="3840" y="9601"/>
                </a:lnTo>
                <a:lnTo>
                  <a:pt x="3840" y="-4800"/>
                </a:lnTo>
                <a:lnTo>
                  <a:pt x="4785" y="-6720"/>
                </a:lnTo>
                <a:lnTo>
                  <a:pt x="6720" y="-8641"/>
                </a:lnTo>
                <a:lnTo>
                  <a:pt x="8625" y="-11521"/>
                </a:lnTo>
                <a:lnTo>
                  <a:pt x="11506" y="-13441"/>
                </a:lnTo>
                <a:lnTo>
                  <a:pt x="16306" y="-14401"/>
                </a:lnTo>
                <a:lnTo>
                  <a:pt x="23027" y="-16322"/>
                </a:lnTo>
                <a:lnTo>
                  <a:pt x="31668" y="-17282"/>
                </a:lnTo>
                <a:lnTo>
                  <a:pt x="41269" y="-17282"/>
                </a:lnTo>
                <a:lnTo>
                  <a:pt x="47707" y="-17192"/>
                </a:lnTo>
                <a:lnTo>
                  <a:pt x="61113" y="-16284"/>
                </a:lnTo>
                <a:lnTo>
                  <a:pt x="71993" y="-14401"/>
                </a:lnTo>
                <a:lnTo>
                  <a:pt x="76794" y="-13441"/>
                </a:lnTo>
                <a:lnTo>
                  <a:pt x="79674" y="-11521"/>
                </a:lnTo>
                <a:lnTo>
                  <a:pt x="81594" y="-9601"/>
                </a:lnTo>
                <a:lnTo>
                  <a:pt x="83515" y="-6720"/>
                </a:lnTo>
                <a:lnTo>
                  <a:pt x="84475" y="-4800"/>
                </a:lnTo>
                <a:lnTo>
                  <a:pt x="84475" y="2880"/>
                </a:lnTo>
                <a:lnTo>
                  <a:pt x="81594" y="5760"/>
                </a:lnTo>
                <a:lnTo>
                  <a:pt x="75834" y="8641"/>
                </a:lnTo>
                <a:lnTo>
                  <a:pt x="72841" y="9639"/>
                </a:lnTo>
                <a:lnTo>
                  <a:pt x="61036" y="11851"/>
                </a:lnTo>
                <a:lnTo>
                  <a:pt x="47030" y="12481"/>
                </a:lnTo>
                <a:lnTo>
                  <a:pt x="31668" y="12481"/>
                </a:lnTo>
                <a:lnTo>
                  <a:pt x="24947" y="11521"/>
                </a:lnTo>
                <a:lnTo>
                  <a:pt x="17266" y="10561"/>
                </a:lnTo>
                <a:lnTo>
                  <a:pt x="11506" y="7680"/>
                </a:lnTo>
                <a:lnTo>
                  <a:pt x="7665" y="4800"/>
                </a:lnTo>
                <a:lnTo>
                  <a:pt x="12466" y="18242"/>
                </a:lnTo>
                <a:lnTo>
                  <a:pt x="20147" y="21122"/>
                </a:lnTo>
                <a:lnTo>
                  <a:pt x="26868" y="24002"/>
                </a:lnTo>
                <a:lnTo>
                  <a:pt x="35509" y="24963"/>
                </a:lnTo>
                <a:lnTo>
                  <a:pt x="45110" y="24963"/>
                </a:lnTo>
                <a:lnTo>
                  <a:pt x="50745" y="24796"/>
                </a:lnTo>
                <a:lnTo>
                  <a:pt x="63516" y="22808"/>
                </a:lnTo>
                <a:lnTo>
                  <a:pt x="74874" y="18242"/>
                </a:lnTo>
                <a:lnTo>
                  <a:pt x="84475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5" name="object 315"/>
          <p:cNvSpPr/>
          <p:nvPr/>
        </p:nvSpPr>
        <p:spPr>
          <a:xfrm>
            <a:off x="4226981" y="3919331"/>
            <a:ext cx="87370" cy="53766"/>
          </a:xfrm>
          <a:custGeom>
            <a:avLst/>
            <a:gdLst/>
            <a:ahLst/>
            <a:cxnLst/>
            <a:rect l="l" t="t" r="r" b="b"/>
            <a:pathLst>
              <a:path w="87370" h="53766">
                <a:moveTo>
                  <a:pt x="10561" y="9601"/>
                </a:moveTo>
                <a:lnTo>
                  <a:pt x="87370" y="35524"/>
                </a:lnTo>
                <a:lnTo>
                  <a:pt x="87370" y="27843"/>
                </a:lnTo>
                <a:lnTo>
                  <a:pt x="1935" y="0"/>
                </a:lnTo>
                <a:lnTo>
                  <a:pt x="0" y="0"/>
                </a:lnTo>
                <a:lnTo>
                  <a:pt x="0" y="46085"/>
                </a:lnTo>
                <a:lnTo>
                  <a:pt x="20162" y="53766"/>
                </a:lnTo>
                <a:lnTo>
                  <a:pt x="21122" y="51831"/>
                </a:lnTo>
                <a:lnTo>
                  <a:pt x="16322" y="49926"/>
                </a:lnTo>
                <a:lnTo>
                  <a:pt x="13441" y="47045"/>
                </a:lnTo>
                <a:lnTo>
                  <a:pt x="11521" y="43205"/>
                </a:lnTo>
                <a:lnTo>
                  <a:pt x="10561" y="41269"/>
                </a:lnTo>
                <a:lnTo>
                  <a:pt x="10561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6" name="object 316"/>
          <p:cNvSpPr/>
          <p:nvPr/>
        </p:nvSpPr>
        <p:spPr>
          <a:xfrm>
            <a:off x="4356582" y="4112285"/>
            <a:ext cx="87355" cy="56647"/>
          </a:xfrm>
          <a:custGeom>
            <a:avLst/>
            <a:gdLst/>
            <a:ahLst/>
            <a:cxnLst/>
            <a:rect l="l" t="t" r="r" b="b"/>
            <a:pathLst>
              <a:path w="87355" h="56647">
                <a:moveTo>
                  <a:pt x="9601" y="27843"/>
                </a:moveTo>
                <a:lnTo>
                  <a:pt x="11521" y="24002"/>
                </a:lnTo>
                <a:lnTo>
                  <a:pt x="15361" y="21122"/>
                </a:lnTo>
                <a:lnTo>
                  <a:pt x="19202" y="17282"/>
                </a:lnTo>
                <a:lnTo>
                  <a:pt x="23042" y="15361"/>
                </a:lnTo>
                <a:lnTo>
                  <a:pt x="35524" y="15361"/>
                </a:lnTo>
                <a:lnTo>
                  <a:pt x="43205" y="19202"/>
                </a:lnTo>
                <a:lnTo>
                  <a:pt x="51846" y="24963"/>
                </a:lnTo>
                <a:lnTo>
                  <a:pt x="56637" y="28425"/>
                </a:lnTo>
                <a:lnTo>
                  <a:pt x="65164" y="35653"/>
                </a:lnTo>
                <a:lnTo>
                  <a:pt x="74802" y="45060"/>
                </a:lnTo>
                <a:lnTo>
                  <a:pt x="85435" y="56647"/>
                </a:lnTo>
                <a:lnTo>
                  <a:pt x="87355" y="56647"/>
                </a:lnTo>
                <a:lnTo>
                  <a:pt x="87355" y="5760"/>
                </a:lnTo>
                <a:lnTo>
                  <a:pt x="71048" y="0"/>
                </a:lnTo>
                <a:lnTo>
                  <a:pt x="71048" y="1920"/>
                </a:lnTo>
                <a:lnTo>
                  <a:pt x="72953" y="2880"/>
                </a:lnTo>
                <a:lnTo>
                  <a:pt x="74889" y="4800"/>
                </a:lnTo>
                <a:lnTo>
                  <a:pt x="75834" y="5760"/>
                </a:lnTo>
                <a:lnTo>
                  <a:pt x="76794" y="7680"/>
                </a:lnTo>
                <a:lnTo>
                  <a:pt x="77754" y="8641"/>
                </a:lnTo>
                <a:lnTo>
                  <a:pt x="77754" y="43205"/>
                </a:lnTo>
                <a:lnTo>
                  <a:pt x="76956" y="42124"/>
                </a:lnTo>
                <a:lnTo>
                  <a:pt x="70135" y="34867"/>
                </a:lnTo>
                <a:lnTo>
                  <a:pt x="57607" y="23042"/>
                </a:lnTo>
                <a:lnTo>
                  <a:pt x="45584" y="13863"/>
                </a:lnTo>
                <a:lnTo>
                  <a:pt x="35524" y="7680"/>
                </a:lnTo>
                <a:lnTo>
                  <a:pt x="31683" y="5760"/>
                </a:lnTo>
                <a:lnTo>
                  <a:pt x="26883" y="4800"/>
                </a:lnTo>
                <a:lnTo>
                  <a:pt x="16322" y="4800"/>
                </a:lnTo>
                <a:lnTo>
                  <a:pt x="11521" y="7680"/>
                </a:lnTo>
                <a:lnTo>
                  <a:pt x="6720" y="12481"/>
                </a:lnTo>
                <a:lnTo>
                  <a:pt x="2880" y="16322"/>
                </a:lnTo>
                <a:lnTo>
                  <a:pt x="0" y="22082"/>
                </a:lnTo>
                <a:lnTo>
                  <a:pt x="0" y="35524"/>
                </a:lnTo>
                <a:lnTo>
                  <a:pt x="1920" y="41285"/>
                </a:lnTo>
                <a:lnTo>
                  <a:pt x="6720" y="46085"/>
                </a:lnTo>
                <a:lnTo>
                  <a:pt x="10561" y="49926"/>
                </a:lnTo>
                <a:lnTo>
                  <a:pt x="16322" y="52806"/>
                </a:lnTo>
                <a:lnTo>
                  <a:pt x="24963" y="53751"/>
                </a:lnTo>
                <a:lnTo>
                  <a:pt x="24963" y="51831"/>
                </a:lnTo>
                <a:lnTo>
                  <a:pt x="20162" y="49926"/>
                </a:lnTo>
                <a:lnTo>
                  <a:pt x="16322" y="47030"/>
                </a:lnTo>
                <a:lnTo>
                  <a:pt x="13441" y="44150"/>
                </a:lnTo>
                <a:lnTo>
                  <a:pt x="11521" y="40309"/>
                </a:lnTo>
                <a:lnTo>
                  <a:pt x="9601" y="36484"/>
                </a:lnTo>
                <a:lnTo>
                  <a:pt x="9601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7" name="object 317"/>
          <p:cNvSpPr/>
          <p:nvPr/>
        </p:nvSpPr>
        <p:spPr>
          <a:xfrm>
            <a:off x="4356582" y="4047012"/>
            <a:ext cx="89275" cy="47990"/>
          </a:xfrm>
          <a:custGeom>
            <a:avLst/>
            <a:gdLst/>
            <a:ahLst/>
            <a:cxnLst/>
            <a:rect l="l" t="t" r="r" b="b"/>
            <a:pathLst>
              <a:path w="89275" h="47990">
                <a:moveTo>
                  <a:pt x="4800" y="23027"/>
                </a:moveTo>
                <a:lnTo>
                  <a:pt x="6720" y="21107"/>
                </a:lnTo>
                <a:lnTo>
                  <a:pt x="8641" y="18227"/>
                </a:lnTo>
                <a:lnTo>
                  <a:pt x="12481" y="16322"/>
                </a:lnTo>
                <a:lnTo>
                  <a:pt x="17282" y="15346"/>
                </a:lnTo>
                <a:lnTo>
                  <a:pt x="23042" y="13441"/>
                </a:lnTo>
                <a:lnTo>
                  <a:pt x="31683" y="12481"/>
                </a:lnTo>
                <a:lnTo>
                  <a:pt x="41285" y="12481"/>
                </a:lnTo>
                <a:lnTo>
                  <a:pt x="48046" y="12571"/>
                </a:lnTo>
                <a:lnTo>
                  <a:pt x="61401" y="13475"/>
                </a:lnTo>
                <a:lnTo>
                  <a:pt x="71993" y="15346"/>
                </a:lnTo>
                <a:lnTo>
                  <a:pt x="76794" y="16322"/>
                </a:lnTo>
                <a:lnTo>
                  <a:pt x="79674" y="18227"/>
                </a:lnTo>
                <a:lnTo>
                  <a:pt x="82555" y="21107"/>
                </a:lnTo>
                <a:lnTo>
                  <a:pt x="84475" y="23027"/>
                </a:lnTo>
                <a:lnTo>
                  <a:pt x="85435" y="25908"/>
                </a:lnTo>
                <a:lnTo>
                  <a:pt x="85435" y="32628"/>
                </a:lnTo>
                <a:lnTo>
                  <a:pt x="81594" y="36469"/>
                </a:lnTo>
                <a:lnTo>
                  <a:pt x="75834" y="38389"/>
                </a:lnTo>
                <a:lnTo>
                  <a:pt x="84475" y="43190"/>
                </a:lnTo>
                <a:lnTo>
                  <a:pt x="89275" y="36469"/>
                </a:lnTo>
                <a:lnTo>
                  <a:pt x="89275" y="24003"/>
                </a:lnTo>
                <a:lnTo>
                  <a:pt x="87355" y="19187"/>
                </a:lnTo>
                <a:lnTo>
                  <a:pt x="84475" y="15346"/>
                </a:lnTo>
                <a:lnTo>
                  <a:pt x="81594" y="10561"/>
                </a:lnTo>
                <a:lnTo>
                  <a:pt x="75834" y="6720"/>
                </a:lnTo>
                <a:lnTo>
                  <a:pt x="69113" y="3840"/>
                </a:lnTo>
                <a:lnTo>
                  <a:pt x="62392" y="960"/>
                </a:lnTo>
                <a:lnTo>
                  <a:pt x="53766" y="0"/>
                </a:lnTo>
                <a:lnTo>
                  <a:pt x="44165" y="0"/>
                </a:lnTo>
                <a:lnTo>
                  <a:pt x="33025" y="664"/>
                </a:lnTo>
                <a:lnTo>
                  <a:pt x="20410" y="3749"/>
                </a:lnTo>
                <a:lnTo>
                  <a:pt x="10561" y="9601"/>
                </a:lnTo>
                <a:lnTo>
                  <a:pt x="3840" y="14386"/>
                </a:lnTo>
                <a:lnTo>
                  <a:pt x="0" y="21107"/>
                </a:lnTo>
                <a:lnTo>
                  <a:pt x="0" y="31668"/>
                </a:lnTo>
                <a:lnTo>
                  <a:pt x="1920" y="35509"/>
                </a:lnTo>
                <a:lnTo>
                  <a:pt x="4800" y="39349"/>
                </a:lnTo>
                <a:lnTo>
                  <a:pt x="7680" y="44150"/>
                </a:lnTo>
                <a:lnTo>
                  <a:pt x="13441" y="47990"/>
                </a:lnTo>
                <a:lnTo>
                  <a:pt x="8641" y="34549"/>
                </a:lnTo>
                <a:lnTo>
                  <a:pt x="5760" y="32628"/>
                </a:lnTo>
                <a:lnTo>
                  <a:pt x="4800" y="29748"/>
                </a:lnTo>
                <a:lnTo>
                  <a:pt x="4800" y="230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8" name="object 318"/>
          <p:cNvSpPr/>
          <p:nvPr/>
        </p:nvSpPr>
        <p:spPr>
          <a:xfrm>
            <a:off x="4365223" y="4081561"/>
            <a:ext cx="75834" cy="20162"/>
          </a:xfrm>
          <a:custGeom>
            <a:avLst/>
            <a:gdLst/>
            <a:ahLst/>
            <a:cxnLst/>
            <a:rect l="l" t="t" r="r" b="b"/>
            <a:pathLst>
              <a:path w="75834" h="20162">
                <a:moveTo>
                  <a:pt x="75834" y="8641"/>
                </a:moveTo>
                <a:lnTo>
                  <a:pt x="67193" y="3840"/>
                </a:lnTo>
                <a:lnTo>
                  <a:pt x="64111" y="4910"/>
                </a:lnTo>
                <a:lnTo>
                  <a:pt x="52346" y="7629"/>
                </a:lnTo>
                <a:lnTo>
                  <a:pt x="38404" y="8641"/>
                </a:lnTo>
                <a:lnTo>
                  <a:pt x="30723" y="8641"/>
                </a:lnTo>
                <a:lnTo>
                  <a:pt x="24002" y="7680"/>
                </a:lnTo>
                <a:lnTo>
                  <a:pt x="16322" y="6720"/>
                </a:lnTo>
                <a:lnTo>
                  <a:pt x="8641" y="5760"/>
                </a:lnTo>
                <a:lnTo>
                  <a:pt x="2880" y="3840"/>
                </a:lnTo>
                <a:lnTo>
                  <a:pt x="0" y="0"/>
                </a:lnTo>
                <a:lnTo>
                  <a:pt x="4800" y="13441"/>
                </a:lnTo>
                <a:lnTo>
                  <a:pt x="11521" y="16322"/>
                </a:lnTo>
                <a:lnTo>
                  <a:pt x="18242" y="19202"/>
                </a:lnTo>
                <a:lnTo>
                  <a:pt x="26883" y="20162"/>
                </a:lnTo>
                <a:lnTo>
                  <a:pt x="36484" y="20162"/>
                </a:lnTo>
                <a:lnTo>
                  <a:pt x="42118" y="19996"/>
                </a:lnTo>
                <a:lnTo>
                  <a:pt x="54883" y="18008"/>
                </a:lnTo>
                <a:lnTo>
                  <a:pt x="66248" y="13441"/>
                </a:lnTo>
                <a:lnTo>
                  <a:pt x="75834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9" name="object 319"/>
          <p:cNvSpPr/>
          <p:nvPr/>
        </p:nvSpPr>
        <p:spPr>
          <a:xfrm>
            <a:off x="4356582" y="3982684"/>
            <a:ext cx="89275" cy="48006"/>
          </a:xfrm>
          <a:custGeom>
            <a:avLst/>
            <a:gdLst/>
            <a:ahLst/>
            <a:cxnLst/>
            <a:rect l="l" t="t" r="r" b="b"/>
            <a:pathLst>
              <a:path w="89275" h="48006">
                <a:moveTo>
                  <a:pt x="4800" y="23042"/>
                </a:moveTo>
                <a:lnTo>
                  <a:pt x="6720" y="21122"/>
                </a:lnTo>
                <a:lnTo>
                  <a:pt x="8641" y="18242"/>
                </a:lnTo>
                <a:lnTo>
                  <a:pt x="12481" y="16322"/>
                </a:lnTo>
                <a:lnTo>
                  <a:pt x="17282" y="15361"/>
                </a:lnTo>
                <a:lnTo>
                  <a:pt x="23042" y="13441"/>
                </a:lnTo>
                <a:lnTo>
                  <a:pt x="31683" y="12481"/>
                </a:lnTo>
                <a:lnTo>
                  <a:pt x="41285" y="12481"/>
                </a:lnTo>
                <a:lnTo>
                  <a:pt x="48048" y="12571"/>
                </a:lnTo>
                <a:lnTo>
                  <a:pt x="61402" y="13478"/>
                </a:lnTo>
                <a:lnTo>
                  <a:pt x="71993" y="15361"/>
                </a:lnTo>
                <a:lnTo>
                  <a:pt x="76794" y="16322"/>
                </a:lnTo>
                <a:lnTo>
                  <a:pt x="79674" y="18242"/>
                </a:lnTo>
                <a:lnTo>
                  <a:pt x="82555" y="20162"/>
                </a:lnTo>
                <a:lnTo>
                  <a:pt x="84475" y="23042"/>
                </a:lnTo>
                <a:lnTo>
                  <a:pt x="85435" y="24963"/>
                </a:lnTo>
                <a:lnTo>
                  <a:pt x="85435" y="32644"/>
                </a:lnTo>
                <a:lnTo>
                  <a:pt x="81594" y="35524"/>
                </a:lnTo>
                <a:lnTo>
                  <a:pt x="75834" y="38404"/>
                </a:lnTo>
                <a:lnTo>
                  <a:pt x="84475" y="43205"/>
                </a:lnTo>
                <a:lnTo>
                  <a:pt x="89275" y="35524"/>
                </a:lnTo>
                <a:lnTo>
                  <a:pt x="89275" y="24003"/>
                </a:lnTo>
                <a:lnTo>
                  <a:pt x="87355" y="19202"/>
                </a:lnTo>
                <a:lnTo>
                  <a:pt x="84475" y="15361"/>
                </a:lnTo>
                <a:lnTo>
                  <a:pt x="81594" y="10561"/>
                </a:lnTo>
                <a:lnTo>
                  <a:pt x="75834" y="6720"/>
                </a:lnTo>
                <a:lnTo>
                  <a:pt x="69113" y="3840"/>
                </a:lnTo>
                <a:lnTo>
                  <a:pt x="62392" y="960"/>
                </a:lnTo>
                <a:lnTo>
                  <a:pt x="53766" y="0"/>
                </a:lnTo>
                <a:lnTo>
                  <a:pt x="44165" y="0"/>
                </a:lnTo>
                <a:lnTo>
                  <a:pt x="33025" y="664"/>
                </a:lnTo>
                <a:lnTo>
                  <a:pt x="20410" y="3749"/>
                </a:lnTo>
                <a:lnTo>
                  <a:pt x="10561" y="9601"/>
                </a:lnTo>
                <a:lnTo>
                  <a:pt x="3840" y="14401"/>
                </a:lnTo>
                <a:lnTo>
                  <a:pt x="0" y="20162"/>
                </a:lnTo>
                <a:lnTo>
                  <a:pt x="0" y="30723"/>
                </a:lnTo>
                <a:lnTo>
                  <a:pt x="1920" y="35524"/>
                </a:lnTo>
                <a:lnTo>
                  <a:pt x="4800" y="39364"/>
                </a:lnTo>
                <a:lnTo>
                  <a:pt x="7680" y="44165"/>
                </a:lnTo>
                <a:lnTo>
                  <a:pt x="13441" y="48006"/>
                </a:lnTo>
                <a:lnTo>
                  <a:pt x="8641" y="34564"/>
                </a:lnTo>
                <a:lnTo>
                  <a:pt x="5760" y="32644"/>
                </a:lnTo>
                <a:lnTo>
                  <a:pt x="4800" y="29763"/>
                </a:lnTo>
                <a:lnTo>
                  <a:pt x="4800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0" name="object 320"/>
          <p:cNvSpPr/>
          <p:nvPr/>
        </p:nvSpPr>
        <p:spPr>
          <a:xfrm>
            <a:off x="4365223" y="4017248"/>
            <a:ext cx="75834" cy="20162"/>
          </a:xfrm>
          <a:custGeom>
            <a:avLst/>
            <a:gdLst/>
            <a:ahLst/>
            <a:cxnLst/>
            <a:rect l="l" t="t" r="r" b="b"/>
            <a:pathLst>
              <a:path w="75834" h="20162">
                <a:moveTo>
                  <a:pt x="75834" y="8641"/>
                </a:moveTo>
                <a:lnTo>
                  <a:pt x="67193" y="3840"/>
                </a:lnTo>
                <a:lnTo>
                  <a:pt x="64216" y="4835"/>
                </a:lnTo>
                <a:lnTo>
                  <a:pt x="52409" y="7049"/>
                </a:lnTo>
                <a:lnTo>
                  <a:pt x="38404" y="7680"/>
                </a:lnTo>
                <a:lnTo>
                  <a:pt x="24002" y="7680"/>
                </a:lnTo>
                <a:lnTo>
                  <a:pt x="16322" y="6720"/>
                </a:lnTo>
                <a:lnTo>
                  <a:pt x="8641" y="5760"/>
                </a:lnTo>
                <a:lnTo>
                  <a:pt x="2880" y="2880"/>
                </a:lnTo>
                <a:lnTo>
                  <a:pt x="0" y="0"/>
                </a:lnTo>
                <a:lnTo>
                  <a:pt x="4800" y="13441"/>
                </a:lnTo>
                <a:lnTo>
                  <a:pt x="11521" y="16322"/>
                </a:lnTo>
                <a:lnTo>
                  <a:pt x="18242" y="19202"/>
                </a:lnTo>
                <a:lnTo>
                  <a:pt x="26883" y="20162"/>
                </a:lnTo>
                <a:lnTo>
                  <a:pt x="36484" y="20162"/>
                </a:lnTo>
                <a:lnTo>
                  <a:pt x="42118" y="19996"/>
                </a:lnTo>
                <a:lnTo>
                  <a:pt x="54883" y="18008"/>
                </a:lnTo>
                <a:lnTo>
                  <a:pt x="66248" y="13441"/>
                </a:lnTo>
                <a:lnTo>
                  <a:pt x="75834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1" name="object 321"/>
          <p:cNvSpPr/>
          <p:nvPr/>
        </p:nvSpPr>
        <p:spPr>
          <a:xfrm>
            <a:off x="4360423" y="3923172"/>
            <a:ext cx="10561" cy="18242"/>
          </a:xfrm>
          <a:custGeom>
            <a:avLst/>
            <a:gdLst/>
            <a:ahLst/>
            <a:cxnLst/>
            <a:rect l="l" t="t" r="r" b="b"/>
            <a:pathLst>
              <a:path w="10561" h="18242">
                <a:moveTo>
                  <a:pt x="0" y="18242"/>
                </a:moveTo>
                <a:lnTo>
                  <a:pt x="960" y="14401"/>
                </a:lnTo>
                <a:lnTo>
                  <a:pt x="3840" y="12481"/>
                </a:lnTo>
                <a:lnTo>
                  <a:pt x="6720" y="9601"/>
                </a:lnTo>
                <a:lnTo>
                  <a:pt x="10561" y="0"/>
                </a:lnTo>
                <a:lnTo>
                  <a:pt x="5760" y="1920"/>
                </a:lnTo>
                <a:lnTo>
                  <a:pt x="1920" y="5760"/>
                </a:lnTo>
                <a:lnTo>
                  <a:pt x="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2" name="object 322"/>
          <p:cNvSpPr/>
          <p:nvPr/>
        </p:nvSpPr>
        <p:spPr>
          <a:xfrm>
            <a:off x="4356582" y="3921252"/>
            <a:ext cx="68168" cy="48950"/>
          </a:xfrm>
          <a:custGeom>
            <a:avLst/>
            <a:gdLst/>
            <a:ahLst/>
            <a:cxnLst/>
            <a:rect l="l" t="t" r="r" b="b"/>
            <a:pathLst>
              <a:path w="68168" h="48950">
                <a:moveTo>
                  <a:pt x="3840" y="28803"/>
                </a:moveTo>
                <a:lnTo>
                  <a:pt x="3840" y="20162"/>
                </a:lnTo>
                <a:lnTo>
                  <a:pt x="5760" y="7680"/>
                </a:lnTo>
                <a:lnTo>
                  <a:pt x="1920" y="12481"/>
                </a:lnTo>
                <a:lnTo>
                  <a:pt x="0" y="17282"/>
                </a:lnTo>
                <a:lnTo>
                  <a:pt x="0" y="31683"/>
                </a:lnTo>
                <a:lnTo>
                  <a:pt x="1920" y="37444"/>
                </a:lnTo>
                <a:lnTo>
                  <a:pt x="6720" y="41285"/>
                </a:lnTo>
                <a:lnTo>
                  <a:pt x="10561" y="46070"/>
                </a:lnTo>
                <a:lnTo>
                  <a:pt x="15361" y="48006"/>
                </a:lnTo>
                <a:lnTo>
                  <a:pt x="24002" y="48006"/>
                </a:lnTo>
                <a:lnTo>
                  <a:pt x="27843" y="47030"/>
                </a:lnTo>
                <a:lnTo>
                  <a:pt x="30723" y="45125"/>
                </a:lnTo>
                <a:lnTo>
                  <a:pt x="34564" y="43190"/>
                </a:lnTo>
                <a:lnTo>
                  <a:pt x="39364" y="38404"/>
                </a:lnTo>
                <a:lnTo>
                  <a:pt x="44165" y="31683"/>
                </a:lnTo>
                <a:lnTo>
                  <a:pt x="48966" y="38404"/>
                </a:lnTo>
                <a:lnTo>
                  <a:pt x="52806" y="42230"/>
                </a:lnTo>
                <a:lnTo>
                  <a:pt x="56647" y="45125"/>
                </a:lnTo>
                <a:lnTo>
                  <a:pt x="60487" y="48006"/>
                </a:lnTo>
                <a:lnTo>
                  <a:pt x="64328" y="48950"/>
                </a:lnTo>
                <a:lnTo>
                  <a:pt x="68168" y="39349"/>
                </a:lnTo>
                <a:lnTo>
                  <a:pt x="63367" y="39349"/>
                </a:lnTo>
                <a:lnTo>
                  <a:pt x="60487" y="38404"/>
                </a:lnTo>
                <a:lnTo>
                  <a:pt x="56647" y="36484"/>
                </a:lnTo>
                <a:lnTo>
                  <a:pt x="52806" y="34564"/>
                </a:lnTo>
                <a:lnTo>
                  <a:pt x="49926" y="32644"/>
                </a:lnTo>
                <a:lnTo>
                  <a:pt x="47045" y="28803"/>
                </a:lnTo>
                <a:lnTo>
                  <a:pt x="53766" y="20162"/>
                </a:lnTo>
                <a:lnTo>
                  <a:pt x="60487" y="13441"/>
                </a:lnTo>
                <a:lnTo>
                  <a:pt x="64328" y="10561"/>
                </a:lnTo>
                <a:lnTo>
                  <a:pt x="62392" y="0"/>
                </a:lnTo>
                <a:lnTo>
                  <a:pt x="57607" y="960"/>
                </a:lnTo>
                <a:lnTo>
                  <a:pt x="53766" y="4800"/>
                </a:lnTo>
                <a:lnTo>
                  <a:pt x="50886" y="6720"/>
                </a:lnTo>
                <a:lnTo>
                  <a:pt x="46085" y="11521"/>
                </a:lnTo>
                <a:lnTo>
                  <a:pt x="40325" y="19202"/>
                </a:lnTo>
                <a:lnTo>
                  <a:pt x="35524" y="11521"/>
                </a:lnTo>
                <a:lnTo>
                  <a:pt x="31683" y="6720"/>
                </a:lnTo>
                <a:lnTo>
                  <a:pt x="28803" y="4800"/>
                </a:lnTo>
                <a:lnTo>
                  <a:pt x="24963" y="2880"/>
                </a:lnTo>
                <a:lnTo>
                  <a:pt x="22082" y="1920"/>
                </a:lnTo>
                <a:lnTo>
                  <a:pt x="14401" y="1920"/>
                </a:lnTo>
                <a:lnTo>
                  <a:pt x="10561" y="11521"/>
                </a:lnTo>
                <a:lnTo>
                  <a:pt x="13441" y="10561"/>
                </a:lnTo>
                <a:lnTo>
                  <a:pt x="21122" y="10561"/>
                </a:lnTo>
                <a:lnTo>
                  <a:pt x="24002" y="11521"/>
                </a:lnTo>
                <a:lnTo>
                  <a:pt x="26883" y="12481"/>
                </a:lnTo>
                <a:lnTo>
                  <a:pt x="29763" y="13441"/>
                </a:lnTo>
                <a:lnTo>
                  <a:pt x="33604" y="17282"/>
                </a:lnTo>
                <a:lnTo>
                  <a:pt x="37444" y="22082"/>
                </a:lnTo>
                <a:lnTo>
                  <a:pt x="28803" y="32644"/>
                </a:lnTo>
                <a:lnTo>
                  <a:pt x="26883" y="34564"/>
                </a:lnTo>
                <a:lnTo>
                  <a:pt x="24963" y="36484"/>
                </a:lnTo>
                <a:lnTo>
                  <a:pt x="23042" y="37444"/>
                </a:lnTo>
                <a:lnTo>
                  <a:pt x="21122" y="38404"/>
                </a:lnTo>
                <a:lnTo>
                  <a:pt x="13441" y="38404"/>
                </a:lnTo>
                <a:lnTo>
                  <a:pt x="10561" y="37444"/>
                </a:lnTo>
                <a:lnTo>
                  <a:pt x="7680" y="34564"/>
                </a:lnTo>
                <a:lnTo>
                  <a:pt x="4800" y="31683"/>
                </a:lnTo>
                <a:lnTo>
                  <a:pt x="3840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3" name="object 323"/>
          <p:cNvSpPr/>
          <p:nvPr/>
        </p:nvSpPr>
        <p:spPr>
          <a:xfrm>
            <a:off x="4418975" y="3921252"/>
            <a:ext cx="26883" cy="48950"/>
          </a:xfrm>
          <a:custGeom>
            <a:avLst/>
            <a:gdLst/>
            <a:ahLst/>
            <a:cxnLst/>
            <a:rect l="l" t="t" r="r" b="b"/>
            <a:pathLst>
              <a:path w="26883" h="48950">
                <a:moveTo>
                  <a:pt x="1935" y="48950"/>
                </a:moveTo>
                <a:lnTo>
                  <a:pt x="10561" y="48950"/>
                </a:lnTo>
                <a:lnTo>
                  <a:pt x="15361" y="47030"/>
                </a:lnTo>
                <a:lnTo>
                  <a:pt x="19202" y="43190"/>
                </a:lnTo>
                <a:lnTo>
                  <a:pt x="24002" y="39349"/>
                </a:lnTo>
                <a:lnTo>
                  <a:pt x="26883" y="32644"/>
                </a:lnTo>
                <a:lnTo>
                  <a:pt x="26883" y="17282"/>
                </a:lnTo>
                <a:lnTo>
                  <a:pt x="24963" y="10561"/>
                </a:lnTo>
                <a:lnTo>
                  <a:pt x="20162" y="6720"/>
                </a:lnTo>
                <a:lnTo>
                  <a:pt x="16322" y="1920"/>
                </a:lnTo>
                <a:lnTo>
                  <a:pt x="10561" y="0"/>
                </a:lnTo>
                <a:lnTo>
                  <a:pt x="0" y="0"/>
                </a:lnTo>
                <a:lnTo>
                  <a:pt x="1935" y="10561"/>
                </a:lnTo>
                <a:lnTo>
                  <a:pt x="4815" y="9601"/>
                </a:lnTo>
                <a:lnTo>
                  <a:pt x="6720" y="8641"/>
                </a:lnTo>
                <a:lnTo>
                  <a:pt x="13441" y="8641"/>
                </a:lnTo>
                <a:lnTo>
                  <a:pt x="17282" y="9601"/>
                </a:lnTo>
                <a:lnTo>
                  <a:pt x="19202" y="12481"/>
                </a:lnTo>
                <a:lnTo>
                  <a:pt x="22082" y="15361"/>
                </a:lnTo>
                <a:lnTo>
                  <a:pt x="23042" y="19202"/>
                </a:lnTo>
                <a:lnTo>
                  <a:pt x="23042" y="27843"/>
                </a:lnTo>
                <a:lnTo>
                  <a:pt x="22082" y="31683"/>
                </a:lnTo>
                <a:lnTo>
                  <a:pt x="18242" y="34564"/>
                </a:lnTo>
                <a:lnTo>
                  <a:pt x="15361" y="37444"/>
                </a:lnTo>
                <a:lnTo>
                  <a:pt x="10561" y="39349"/>
                </a:lnTo>
                <a:lnTo>
                  <a:pt x="5775" y="39349"/>
                </a:lnTo>
                <a:lnTo>
                  <a:pt x="1935" y="489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4" name="object 324"/>
          <p:cNvSpPr/>
          <p:nvPr/>
        </p:nvSpPr>
        <p:spPr>
          <a:xfrm>
            <a:off x="1813620" y="1145971"/>
            <a:ext cx="52806" cy="62392"/>
          </a:xfrm>
          <a:custGeom>
            <a:avLst/>
            <a:gdLst/>
            <a:ahLst/>
            <a:cxnLst/>
            <a:rect l="l" t="t" r="r" b="b"/>
            <a:pathLst>
              <a:path w="52806" h="62392">
                <a:moveTo>
                  <a:pt x="24963" y="0"/>
                </a:moveTo>
                <a:lnTo>
                  <a:pt x="23042" y="3840"/>
                </a:lnTo>
                <a:lnTo>
                  <a:pt x="52806" y="3840"/>
                </a:lnTo>
                <a:lnTo>
                  <a:pt x="50886" y="0"/>
                </a:lnTo>
                <a:lnTo>
                  <a:pt x="24963" y="0"/>
                </a:lnTo>
                <a:close/>
              </a:path>
              <a:path w="52806" h="62392">
                <a:moveTo>
                  <a:pt x="19202" y="12481"/>
                </a:moveTo>
                <a:lnTo>
                  <a:pt x="23042" y="3840"/>
                </a:lnTo>
                <a:lnTo>
                  <a:pt x="24963" y="0"/>
                </a:lnTo>
                <a:lnTo>
                  <a:pt x="38404" y="-29748"/>
                </a:lnTo>
                <a:lnTo>
                  <a:pt x="50886" y="0"/>
                </a:lnTo>
                <a:lnTo>
                  <a:pt x="52806" y="3840"/>
                </a:lnTo>
                <a:lnTo>
                  <a:pt x="57607" y="15361"/>
                </a:lnTo>
                <a:lnTo>
                  <a:pt x="58552" y="17282"/>
                </a:lnTo>
                <a:lnTo>
                  <a:pt x="59512" y="19202"/>
                </a:lnTo>
                <a:lnTo>
                  <a:pt x="59512" y="20162"/>
                </a:lnTo>
                <a:lnTo>
                  <a:pt x="60487" y="21122"/>
                </a:lnTo>
                <a:lnTo>
                  <a:pt x="60487" y="23042"/>
                </a:lnTo>
                <a:lnTo>
                  <a:pt x="59512" y="24002"/>
                </a:lnTo>
                <a:lnTo>
                  <a:pt x="58552" y="24963"/>
                </a:lnTo>
                <a:lnTo>
                  <a:pt x="57607" y="25923"/>
                </a:lnTo>
                <a:lnTo>
                  <a:pt x="49926" y="25923"/>
                </a:lnTo>
                <a:lnTo>
                  <a:pt x="49926" y="28803"/>
                </a:lnTo>
                <a:lnTo>
                  <a:pt x="91196" y="28803"/>
                </a:lnTo>
                <a:lnTo>
                  <a:pt x="91196" y="25923"/>
                </a:lnTo>
                <a:lnTo>
                  <a:pt x="88315" y="25923"/>
                </a:lnTo>
                <a:lnTo>
                  <a:pt x="86395" y="24963"/>
                </a:lnTo>
                <a:lnTo>
                  <a:pt x="85435" y="24002"/>
                </a:lnTo>
                <a:lnTo>
                  <a:pt x="83515" y="22082"/>
                </a:lnTo>
                <a:lnTo>
                  <a:pt x="80634" y="18242"/>
                </a:lnTo>
                <a:lnTo>
                  <a:pt x="77754" y="11521"/>
                </a:lnTo>
                <a:lnTo>
                  <a:pt x="47045" y="-58552"/>
                </a:lnTo>
                <a:lnTo>
                  <a:pt x="46085" y="-58552"/>
                </a:lnTo>
                <a:lnTo>
                  <a:pt x="15361" y="9601"/>
                </a:lnTo>
                <a:lnTo>
                  <a:pt x="12481" y="16322"/>
                </a:lnTo>
                <a:lnTo>
                  <a:pt x="9601" y="20162"/>
                </a:lnTo>
                <a:lnTo>
                  <a:pt x="7680" y="22082"/>
                </a:lnTo>
                <a:lnTo>
                  <a:pt x="5760" y="24963"/>
                </a:lnTo>
                <a:lnTo>
                  <a:pt x="3840" y="25923"/>
                </a:lnTo>
                <a:lnTo>
                  <a:pt x="0" y="25923"/>
                </a:lnTo>
                <a:lnTo>
                  <a:pt x="0" y="28803"/>
                </a:lnTo>
                <a:lnTo>
                  <a:pt x="28803" y="28803"/>
                </a:lnTo>
                <a:lnTo>
                  <a:pt x="28803" y="25923"/>
                </a:lnTo>
                <a:lnTo>
                  <a:pt x="24002" y="25923"/>
                </a:lnTo>
                <a:lnTo>
                  <a:pt x="22082" y="24963"/>
                </a:lnTo>
                <a:lnTo>
                  <a:pt x="20162" y="24963"/>
                </a:lnTo>
                <a:lnTo>
                  <a:pt x="18242" y="24002"/>
                </a:lnTo>
                <a:lnTo>
                  <a:pt x="17282" y="22082"/>
                </a:lnTo>
                <a:lnTo>
                  <a:pt x="17282" y="17282"/>
                </a:lnTo>
                <a:lnTo>
                  <a:pt x="18242" y="15361"/>
                </a:lnTo>
                <a:lnTo>
                  <a:pt x="19202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5" name="object 325"/>
          <p:cNvSpPr/>
          <p:nvPr/>
        </p:nvSpPr>
        <p:spPr>
          <a:xfrm>
            <a:off x="1908657" y="1115263"/>
            <a:ext cx="33604" cy="87355"/>
          </a:xfrm>
          <a:custGeom>
            <a:avLst/>
            <a:gdLst/>
            <a:ahLst/>
            <a:cxnLst/>
            <a:rect l="l" t="t" r="r" b="b"/>
            <a:pathLst>
              <a:path w="33604" h="87355">
                <a:moveTo>
                  <a:pt x="24963" y="0"/>
                </a:move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4800" y="3840"/>
                </a:lnTo>
                <a:lnTo>
                  <a:pt x="5760" y="4800"/>
                </a:lnTo>
                <a:lnTo>
                  <a:pt x="6720" y="5745"/>
                </a:lnTo>
                <a:lnTo>
                  <a:pt x="7680" y="8625"/>
                </a:lnTo>
                <a:lnTo>
                  <a:pt x="7680" y="78714"/>
                </a:lnTo>
                <a:lnTo>
                  <a:pt x="6720" y="81594"/>
                </a:lnTo>
                <a:lnTo>
                  <a:pt x="5760" y="82555"/>
                </a:lnTo>
                <a:lnTo>
                  <a:pt x="4800" y="83515"/>
                </a:lnTo>
                <a:lnTo>
                  <a:pt x="2880" y="84475"/>
                </a:lnTo>
                <a:lnTo>
                  <a:pt x="0" y="84475"/>
                </a:lnTo>
                <a:lnTo>
                  <a:pt x="0" y="87355"/>
                </a:lnTo>
                <a:lnTo>
                  <a:pt x="33604" y="87355"/>
                </a:lnTo>
                <a:lnTo>
                  <a:pt x="33604" y="84475"/>
                </a:lnTo>
                <a:lnTo>
                  <a:pt x="28803" y="84475"/>
                </a:lnTo>
                <a:lnTo>
                  <a:pt x="27843" y="83515"/>
                </a:lnTo>
                <a:lnTo>
                  <a:pt x="26883" y="83515"/>
                </a:lnTo>
                <a:lnTo>
                  <a:pt x="25923" y="82555"/>
                </a:lnTo>
                <a:lnTo>
                  <a:pt x="25923" y="81594"/>
                </a:lnTo>
                <a:lnTo>
                  <a:pt x="24963" y="80634"/>
                </a:lnTo>
                <a:lnTo>
                  <a:pt x="24963" y="53751"/>
                </a:lnTo>
                <a:lnTo>
                  <a:pt x="26883" y="55671"/>
                </a:lnTo>
                <a:lnTo>
                  <a:pt x="24963" y="47030"/>
                </a:lnTo>
                <a:lnTo>
                  <a:pt x="24963" y="15346"/>
                </a:lnTo>
                <a:lnTo>
                  <a:pt x="27843" y="9585"/>
                </a:lnTo>
                <a:lnTo>
                  <a:pt x="26883" y="4800"/>
                </a:lnTo>
                <a:lnTo>
                  <a:pt x="24963" y="8625"/>
                </a:lnTo>
                <a:lnTo>
                  <a:pt x="249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6" name="object 326"/>
          <p:cNvSpPr/>
          <p:nvPr/>
        </p:nvSpPr>
        <p:spPr>
          <a:xfrm>
            <a:off x="1933620" y="1114303"/>
            <a:ext cx="39364" cy="62392"/>
          </a:xfrm>
          <a:custGeom>
            <a:avLst/>
            <a:gdLst/>
            <a:ahLst/>
            <a:cxnLst/>
            <a:rect l="l" t="t" r="r" b="b"/>
            <a:pathLst>
              <a:path w="39364" h="62392">
                <a:moveTo>
                  <a:pt x="4800" y="58552"/>
                </a:moveTo>
                <a:lnTo>
                  <a:pt x="6720" y="59512"/>
                </a:lnTo>
                <a:lnTo>
                  <a:pt x="9601" y="61432"/>
                </a:lnTo>
                <a:lnTo>
                  <a:pt x="12481" y="62392"/>
                </a:lnTo>
                <a:lnTo>
                  <a:pt x="20162" y="62392"/>
                </a:lnTo>
                <a:lnTo>
                  <a:pt x="24003" y="60472"/>
                </a:lnTo>
                <a:lnTo>
                  <a:pt x="27843" y="58552"/>
                </a:lnTo>
                <a:lnTo>
                  <a:pt x="31683" y="55671"/>
                </a:lnTo>
                <a:lnTo>
                  <a:pt x="34564" y="51831"/>
                </a:lnTo>
                <a:lnTo>
                  <a:pt x="36469" y="47030"/>
                </a:lnTo>
                <a:lnTo>
                  <a:pt x="38404" y="42230"/>
                </a:lnTo>
                <a:lnTo>
                  <a:pt x="39364" y="36469"/>
                </a:lnTo>
                <a:lnTo>
                  <a:pt x="39364" y="24947"/>
                </a:lnTo>
                <a:lnTo>
                  <a:pt x="38404" y="20147"/>
                </a:lnTo>
                <a:lnTo>
                  <a:pt x="36469" y="15361"/>
                </a:lnTo>
                <a:lnTo>
                  <a:pt x="34564" y="10546"/>
                </a:lnTo>
                <a:lnTo>
                  <a:pt x="31683" y="6705"/>
                </a:lnTo>
                <a:lnTo>
                  <a:pt x="27843" y="3840"/>
                </a:lnTo>
                <a:lnTo>
                  <a:pt x="24963" y="960"/>
                </a:lnTo>
                <a:lnTo>
                  <a:pt x="20162" y="0"/>
                </a:lnTo>
                <a:lnTo>
                  <a:pt x="12481" y="0"/>
                </a:lnTo>
                <a:lnTo>
                  <a:pt x="9601" y="960"/>
                </a:lnTo>
                <a:lnTo>
                  <a:pt x="6720" y="2865"/>
                </a:lnTo>
                <a:lnTo>
                  <a:pt x="3840" y="3840"/>
                </a:lnTo>
                <a:lnTo>
                  <a:pt x="1920" y="5760"/>
                </a:lnTo>
                <a:lnTo>
                  <a:pt x="2880" y="10546"/>
                </a:lnTo>
                <a:lnTo>
                  <a:pt x="5760" y="7680"/>
                </a:lnTo>
                <a:lnTo>
                  <a:pt x="13441" y="7680"/>
                </a:lnTo>
                <a:lnTo>
                  <a:pt x="15361" y="8641"/>
                </a:lnTo>
                <a:lnTo>
                  <a:pt x="17282" y="11521"/>
                </a:lnTo>
                <a:lnTo>
                  <a:pt x="19202" y="14386"/>
                </a:lnTo>
                <a:lnTo>
                  <a:pt x="20162" y="22082"/>
                </a:lnTo>
                <a:lnTo>
                  <a:pt x="20162" y="42230"/>
                </a:lnTo>
                <a:lnTo>
                  <a:pt x="19202" y="48950"/>
                </a:lnTo>
                <a:lnTo>
                  <a:pt x="17282" y="51831"/>
                </a:lnTo>
                <a:lnTo>
                  <a:pt x="15361" y="54711"/>
                </a:lnTo>
                <a:lnTo>
                  <a:pt x="13441" y="55671"/>
                </a:lnTo>
                <a:lnTo>
                  <a:pt x="7680" y="55671"/>
                </a:lnTo>
                <a:lnTo>
                  <a:pt x="3840" y="52791"/>
                </a:lnTo>
                <a:lnTo>
                  <a:pt x="0" y="47990"/>
                </a:lnTo>
                <a:lnTo>
                  <a:pt x="1920" y="56631"/>
                </a:lnTo>
                <a:lnTo>
                  <a:pt x="4800" y="585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7" name="object 327"/>
          <p:cNvSpPr/>
          <p:nvPr/>
        </p:nvSpPr>
        <p:spPr>
          <a:xfrm>
            <a:off x="1981611" y="1115263"/>
            <a:ext cx="33604" cy="87355"/>
          </a:xfrm>
          <a:custGeom>
            <a:avLst/>
            <a:gdLst/>
            <a:ahLst/>
            <a:cxnLst/>
            <a:rect l="l" t="t" r="r" b="b"/>
            <a:pathLst>
              <a:path w="33604" h="87355">
                <a:moveTo>
                  <a:pt x="24963" y="0"/>
                </a:move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4815" y="3840"/>
                </a:lnTo>
                <a:lnTo>
                  <a:pt x="5760" y="4800"/>
                </a:lnTo>
                <a:lnTo>
                  <a:pt x="6720" y="5745"/>
                </a:lnTo>
                <a:lnTo>
                  <a:pt x="6720" y="81594"/>
                </a:lnTo>
                <a:lnTo>
                  <a:pt x="5760" y="82555"/>
                </a:lnTo>
                <a:lnTo>
                  <a:pt x="4815" y="83515"/>
                </a:lnTo>
                <a:lnTo>
                  <a:pt x="2880" y="84475"/>
                </a:lnTo>
                <a:lnTo>
                  <a:pt x="0" y="84475"/>
                </a:lnTo>
                <a:lnTo>
                  <a:pt x="0" y="87355"/>
                </a:lnTo>
                <a:lnTo>
                  <a:pt x="33604" y="87355"/>
                </a:lnTo>
                <a:lnTo>
                  <a:pt x="33604" y="84475"/>
                </a:lnTo>
                <a:lnTo>
                  <a:pt x="28803" y="84475"/>
                </a:lnTo>
                <a:lnTo>
                  <a:pt x="27843" y="83515"/>
                </a:lnTo>
                <a:lnTo>
                  <a:pt x="26883" y="83515"/>
                </a:lnTo>
                <a:lnTo>
                  <a:pt x="25923" y="82555"/>
                </a:lnTo>
                <a:lnTo>
                  <a:pt x="24963" y="81594"/>
                </a:lnTo>
                <a:lnTo>
                  <a:pt x="24963" y="53751"/>
                </a:lnTo>
                <a:lnTo>
                  <a:pt x="26883" y="55671"/>
                </a:lnTo>
                <a:lnTo>
                  <a:pt x="24963" y="47030"/>
                </a:lnTo>
                <a:lnTo>
                  <a:pt x="24963" y="15346"/>
                </a:lnTo>
                <a:lnTo>
                  <a:pt x="27843" y="9585"/>
                </a:lnTo>
                <a:lnTo>
                  <a:pt x="26883" y="4800"/>
                </a:lnTo>
                <a:lnTo>
                  <a:pt x="24963" y="8625"/>
                </a:lnTo>
                <a:lnTo>
                  <a:pt x="249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8" name="object 328"/>
          <p:cNvSpPr/>
          <p:nvPr/>
        </p:nvSpPr>
        <p:spPr>
          <a:xfrm>
            <a:off x="2006574" y="1114303"/>
            <a:ext cx="38404" cy="62392"/>
          </a:xfrm>
          <a:custGeom>
            <a:avLst/>
            <a:gdLst/>
            <a:ahLst/>
            <a:cxnLst/>
            <a:rect l="l" t="t" r="r" b="b"/>
            <a:pathLst>
              <a:path w="38404" h="62392">
                <a:moveTo>
                  <a:pt x="3840" y="58552"/>
                </a:moveTo>
                <a:lnTo>
                  <a:pt x="6720" y="59512"/>
                </a:lnTo>
                <a:lnTo>
                  <a:pt x="8641" y="61432"/>
                </a:lnTo>
                <a:lnTo>
                  <a:pt x="12481" y="62392"/>
                </a:lnTo>
                <a:lnTo>
                  <a:pt x="20162" y="62392"/>
                </a:lnTo>
                <a:lnTo>
                  <a:pt x="24002" y="60472"/>
                </a:lnTo>
                <a:lnTo>
                  <a:pt x="27843" y="58552"/>
                </a:lnTo>
                <a:lnTo>
                  <a:pt x="30723" y="55671"/>
                </a:lnTo>
                <a:lnTo>
                  <a:pt x="33604" y="51831"/>
                </a:lnTo>
                <a:lnTo>
                  <a:pt x="35524" y="47030"/>
                </a:lnTo>
                <a:lnTo>
                  <a:pt x="37444" y="42230"/>
                </a:lnTo>
                <a:lnTo>
                  <a:pt x="38404" y="36469"/>
                </a:lnTo>
                <a:lnTo>
                  <a:pt x="38404" y="24947"/>
                </a:lnTo>
                <a:lnTo>
                  <a:pt x="37444" y="20147"/>
                </a:lnTo>
                <a:lnTo>
                  <a:pt x="35524" y="15361"/>
                </a:lnTo>
                <a:lnTo>
                  <a:pt x="33604" y="10546"/>
                </a:lnTo>
                <a:lnTo>
                  <a:pt x="31683" y="6705"/>
                </a:lnTo>
                <a:lnTo>
                  <a:pt x="27843" y="3840"/>
                </a:lnTo>
                <a:lnTo>
                  <a:pt x="24002" y="960"/>
                </a:lnTo>
                <a:lnTo>
                  <a:pt x="20162" y="0"/>
                </a:lnTo>
                <a:lnTo>
                  <a:pt x="12481" y="0"/>
                </a:lnTo>
                <a:lnTo>
                  <a:pt x="8641" y="960"/>
                </a:lnTo>
                <a:lnTo>
                  <a:pt x="5760" y="2865"/>
                </a:lnTo>
                <a:lnTo>
                  <a:pt x="3840" y="3840"/>
                </a:lnTo>
                <a:lnTo>
                  <a:pt x="1920" y="5760"/>
                </a:lnTo>
                <a:lnTo>
                  <a:pt x="2880" y="10546"/>
                </a:lnTo>
                <a:lnTo>
                  <a:pt x="5760" y="7680"/>
                </a:lnTo>
                <a:lnTo>
                  <a:pt x="12481" y="7680"/>
                </a:lnTo>
                <a:lnTo>
                  <a:pt x="15361" y="8641"/>
                </a:lnTo>
                <a:lnTo>
                  <a:pt x="16322" y="11521"/>
                </a:lnTo>
                <a:lnTo>
                  <a:pt x="19202" y="14386"/>
                </a:lnTo>
                <a:lnTo>
                  <a:pt x="20162" y="22082"/>
                </a:lnTo>
                <a:lnTo>
                  <a:pt x="20162" y="42230"/>
                </a:lnTo>
                <a:lnTo>
                  <a:pt x="19202" y="48950"/>
                </a:lnTo>
                <a:lnTo>
                  <a:pt x="17282" y="51831"/>
                </a:lnTo>
                <a:lnTo>
                  <a:pt x="15361" y="54711"/>
                </a:lnTo>
                <a:lnTo>
                  <a:pt x="13441" y="55671"/>
                </a:lnTo>
                <a:lnTo>
                  <a:pt x="6720" y="55671"/>
                </a:lnTo>
                <a:lnTo>
                  <a:pt x="2880" y="52791"/>
                </a:lnTo>
                <a:lnTo>
                  <a:pt x="0" y="47990"/>
                </a:lnTo>
                <a:lnTo>
                  <a:pt x="1920" y="56631"/>
                </a:lnTo>
                <a:lnTo>
                  <a:pt x="3840" y="585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9" name="object 329"/>
          <p:cNvSpPr/>
          <p:nvPr/>
        </p:nvSpPr>
        <p:spPr>
          <a:xfrm>
            <a:off x="2053620" y="1089339"/>
            <a:ext cx="31668" cy="85435"/>
          </a:xfrm>
          <a:custGeom>
            <a:avLst/>
            <a:gdLst/>
            <a:ahLst/>
            <a:cxnLst/>
            <a:rect l="l" t="t" r="r" b="b"/>
            <a:pathLst>
              <a:path w="31668" h="85435">
                <a:moveTo>
                  <a:pt x="31668" y="85435"/>
                </a:moveTo>
                <a:lnTo>
                  <a:pt x="31668" y="82555"/>
                </a:lnTo>
                <a:lnTo>
                  <a:pt x="26883" y="82555"/>
                </a:lnTo>
                <a:lnTo>
                  <a:pt x="25908" y="80634"/>
                </a:lnTo>
                <a:lnTo>
                  <a:pt x="24947" y="79674"/>
                </a:lnTo>
                <a:lnTo>
                  <a:pt x="24947" y="0"/>
                </a:ln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lnTo>
                  <a:pt x="4800" y="2880"/>
                </a:lnTo>
                <a:lnTo>
                  <a:pt x="5760" y="3840"/>
                </a:lnTo>
                <a:lnTo>
                  <a:pt x="6720" y="5760"/>
                </a:lnTo>
                <a:lnTo>
                  <a:pt x="6720" y="79674"/>
                </a:lnTo>
                <a:lnTo>
                  <a:pt x="5760" y="80634"/>
                </a:lnTo>
                <a:lnTo>
                  <a:pt x="4800" y="82555"/>
                </a:lnTo>
                <a:lnTo>
                  <a:pt x="0" y="82555"/>
                </a:lnTo>
                <a:lnTo>
                  <a:pt x="0" y="85435"/>
                </a:lnTo>
                <a:lnTo>
                  <a:pt x="31668" y="85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0" name="object 330"/>
          <p:cNvSpPr/>
          <p:nvPr/>
        </p:nvSpPr>
        <p:spPr>
          <a:xfrm>
            <a:off x="2089129" y="1115263"/>
            <a:ext cx="31683" cy="59512"/>
          </a:xfrm>
          <a:custGeom>
            <a:avLst/>
            <a:gdLst/>
            <a:ahLst/>
            <a:cxnLst/>
            <a:rect l="l" t="t" r="r" b="b"/>
            <a:pathLst>
              <a:path w="31683" h="59512">
                <a:moveTo>
                  <a:pt x="31683" y="59512"/>
                </a:moveTo>
                <a:lnTo>
                  <a:pt x="31683" y="56631"/>
                </a:lnTo>
                <a:lnTo>
                  <a:pt x="27843" y="56631"/>
                </a:lnTo>
                <a:lnTo>
                  <a:pt x="26883" y="54711"/>
                </a:lnTo>
                <a:lnTo>
                  <a:pt x="24963" y="53751"/>
                </a:lnTo>
                <a:lnTo>
                  <a:pt x="24963" y="0"/>
                </a:ln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4800" y="3840"/>
                </a:lnTo>
                <a:lnTo>
                  <a:pt x="5760" y="4800"/>
                </a:lnTo>
                <a:lnTo>
                  <a:pt x="6720" y="5745"/>
                </a:lnTo>
                <a:lnTo>
                  <a:pt x="7680" y="8625"/>
                </a:lnTo>
                <a:lnTo>
                  <a:pt x="7680" y="50871"/>
                </a:lnTo>
                <a:lnTo>
                  <a:pt x="6720" y="53751"/>
                </a:lnTo>
                <a:lnTo>
                  <a:pt x="5760" y="54711"/>
                </a:lnTo>
                <a:lnTo>
                  <a:pt x="4800" y="56631"/>
                </a:lnTo>
                <a:lnTo>
                  <a:pt x="0" y="56631"/>
                </a:lnTo>
                <a:lnTo>
                  <a:pt x="0" y="59512"/>
                </a:lnTo>
                <a:lnTo>
                  <a:pt x="31683" y="595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1" name="object 331"/>
          <p:cNvSpPr/>
          <p:nvPr/>
        </p:nvSpPr>
        <p:spPr>
          <a:xfrm>
            <a:off x="2095850" y="1087419"/>
            <a:ext cx="19202" cy="19202"/>
          </a:xfrm>
          <a:custGeom>
            <a:avLst/>
            <a:gdLst/>
            <a:ahLst/>
            <a:cxnLst/>
            <a:rect l="l" t="t" r="r" b="b"/>
            <a:pathLst>
              <a:path w="19202" h="19202">
                <a:moveTo>
                  <a:pt x="19202" y="9601"/>
                </a:moveTo>
                <a:lnTo>
                  <a:pt x="19202" y="6720"/>
                </a:lnTo>
                <a:lnTo>
                  <a:pt x="18242" y="4800"/>
                </a:lnTo>
                <a:lnTo>
                  <a:pt x="16322" y="2880"/>
                </a:lnTo>
                <a:lnTo>
                  <a:pt x="14401" y="960"/>
                </a:lnTo>
                <a:lnTo>
                  <a:pt x="12481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6720"/>
                </a:lnTo>
                <a:lnTo>
                  <a:pt x="0" y="12481"/>
                </a:lnTo>
                <a:lnTo>
                  <a:pt x="960" y="14401"/>
                </a:lnTo>
                <a:lnTo>
                  <a:pt x="2880" y="16322"/>
                </a:lnTo>
                <a:lnTo>
                  <a:pt x="4800" y="18242"/>
                </a:lnTo>
                <a:lnTo>
                  <a:pt x="6720" y="19202"/>
                </a:lnTo>
                <a:lnTo>
                  <a:pt x="12481" y="19202"/>
                </a:lnTo>
                <a:lnTo>
                  <a:pt x="14401" y="18242"/>
                </a:lnTo>
                <a:lnTo>
                  <a:pt x="16322" y="16322"/>
                </a:lnTo>
                <a:lnTo>
                  <a:pt x="18242" y="14401"/>
                </a:lnTo>
                <a:lnTo>
                  <a:pt x="19202" y="12481"/>
                </a:lnTo>
                <a:lnTo>
                  <a:pt x="19202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2" name="object 332"/>
          <p:cNvSpPr/>
          <p:nvPr/>
        </p:nvSpPr>
        <p:spPr>
          <a:xfrm>
            <a:off x="2127534" y="1114303"/>
            <a:ext cx="48950" cy="62392"/>
          </a:xfrm>
          <a:custGeom>
            <a:avLst/>
            <a:gdLst/>
            <a:ahLst/>
            <a:cxnLst/>
            <a:rect l="l" t="t" r="r" b="b"/>
            <a:pathLst>
              <a:path w="48950" h="62392">
                <a:moveTo>
                  <a:pt x="25923" y="50871"/>
                </a:moveTo>
                <a:lnTo>
                  <a:pt x="23042" y="47030"/>
                </a:lnTo>
                <a:lnTo>
                  <a:pt x="19202" y="43190"/>
                </a:lnTo>
                <a:lnTo>
                  <a:pt x="17282" y="36469"/>
                </a:lnTo>
                <a:lnTo>
                  <a:pt x="17282" y="28788"/>
                </a:lnTo>
                <a:lnTo>
                  <a:pt x="48950" y="28788"/>
                </a:lnTo>
                <a:lnTo>
                  <a:pt x="33604" y="13426"/>
                </a:lnTo>
                <a:lnTo>
                  <a:pt x="33604" y="24947"/>
                </a:lnTo>
                <a:lnTo>
                  <a:pt x="16322" y="24947"/>
                </a:lnTo>
                <a:lnTo>
                  <a:pt x="16322" y="62392"/>
                </a:lnTo>
                <a:lnTo>
                  <a:pt x="30723" y="62392"/>
                </a:lnTo>
                <a:lnTo>
                  <a:pt x="34564" y="60472"/>
                </a:lnTo>
                <a:lnTo>
                  <a:pt x="38389" y="57591"/>
                </a:lnTo>
                <a:lnTo>
                  <a:pt x="43190" y="55671"/>
                </a:lnTo>
                <a:lnTo>
                  <a:pt x="46070" y="50871"/>
                </a:lnTo>
                <a:lnTo>
                  <a:pt x="48950" y="44150"/>
                </a:lnTo>
                <a:lnTo>
                  <a:pt x="47045" y="43190"/>
                </a:lnTo>
                <a:lnTo>
                  <a:pt x="45125" y="46070"/>
                </a:lnTo>
                <a:lnTo>
                  <a:pt x="42230" y="48950"/>
                </a:lnTo>
                <a:lnTo>
                  <a:pt x="40325" y="50871"/>
                </a:lnTo>
                <a:lnTo>
                  <a:pt x="38389" y="51831"/>
                </a:lnTo>
                <a:lnTo>
                  <a:pt x="36484" y="52791"/>
                </a:lnTo>
                <a:lnTo>
                  <a:pt x="29763" y="52791"/>
                </a:lnTo>
                <a:lnTo>
                  <a:pt x="25923" y="50871"/>
                </a:lnTo>
                <a:close/>
              </a:path>
              <a:path w="48950" h="62392">
                <a:moveTo>
                  <a:pt x="0" y="31668"/>
                </a:moveTo>
                <a:lnTo>
                  <a:pt x="0" y="40309"/>
                </a:lnTo>
                <a:lnTo>
                  <a:pt x="1920" y="47030"/>
                </a:lnTo>
                <a:lnTo>
                  <a:pt x="5760" y="51831"/>
                </a:lnTo>
                <a:lnTo>
                  <a:pt x="9601" y="58552"/>
                </a:lnTo>
                <a:lnTo>
                  <a:pt x="16322" y="62392"/>
                </a:lnTo>
                <a:lnTo>
                  <a:pt x="16322" y="15361"/>
                </a:lnTo>
                <a:lnTo>
                  <a:pt x="18242" y="10546"/>
                </a:lnTo>
                <a:lnTo>
                  <a:pt x="20162" y="6705"/>
                </a:lnTo>
                <a:lnTo>
                  <a:pt x="22082" y="4800"/>
                </a:lnTo>
                <a:lnTo>
                  <a:pt x="24002" y="3840"/>
                </a:lnTo>
                <a:lnTo>
                  <a:pt x="28803" y="3840"/>
                </a:lnTo>
                <a:lnTo>
                  <a:pt x="29763" y="4800"/>
                </a:lnTo>
                <a:lnTo>
                  <a:pt x="30723" y="5760"/>
                </a:lnTo>
                <a:lnTo>
                  <a:pt x="31668" y="7680"/>
                </a:lnTo>
                <a:lnTo>
                  <a:pt x="32644" y="10546"/>
                </a:lnTo>
                <a:lnTo>
                  <a:pt x="33604" y="13426"/>
                </a:lnTo>
                <a:lnTo>
                  <a:pt x="48950" y="28788"/>
                </a:lnTo>
                <a:lnTo>
                  <a:pt x="48950" y="19202"/>
                </a:lnTo>
                <a:lnTo>
                  <a:pt x="47045" y="11521"/>
                </a:lnTo>
                <a:lnTo>
                  <a:pt x="42230" y="6705"/>
                </a:lnTo>
                <a:lnTo>
                  <a:pt x="37444" y="1920"/>
                </a:lnTo>
                <a:lnTo>
                  <a:pt x="32644" y="0"/>
                </a:lnTo>
                <a:lnTo>
                  <a:pt x="19202" y="0"/>
                </a:lnTo>
                <a:lnTo>
                  <a:pt x="13441" y="2865"/>
                </a:lnTo>
                <a:lnTo>
                  <a:pt x="7680" y="8641"/>
                </a:lnTo>
                <a:lnTo>
                  <a:pt x="2880" y="14386"/>
                </a:lnTo>
                <a:lnTo>
                  <a:pt x="0" y="22082"/>
                </a:lnTo>
                <a:lnTo>
                  <a:pt x="0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3" name="object 333"/>
          <p:cNvSpPr/>
          <p:nvPr/>
        </p:nvSpPr>
        <p:spPr>
          <a:xfrm>
            <a:off x="2185126" y="1089339"/>
            <a:ext cx="63367" cy="87355"/>
          </a:xfrm>
          <a:custGeom>
            <a:avLst/>
            <a:gdLst/>
            <a:ahLst/>
            <a:cxnLst/>
            <a:rect l="l" t="t" r="r" b="b"/>
            <a:pathLst>
              <a:path w="63367" h="87355">
                <a:moveTo>
                  <a:pt x="56647" y="0"/>
                </a:moveTo>
                <a:lnTo>
                  <a:pt x="30723" y="0"/>
                </a:lnTo>
                <a:lnTo>
                  <a:pt x="30723" y="2880"/>
                </a:lnTo>
                <a:lnTo>
                  <a:pt x="34564" y="2880"/>
                </a:lnTo>
                <a:lnTo>
                  <a:pt x="36484" y="3840"/>
                </a:lnTo>
                <a:lnTo>
                  <a:pt x="37444" y="3840"/>
                </a:lnTo>
                <a:lnTo>
                  <a:pt x="37444" y="4800"/>
                </a:lnTo>
                <a:lnTo>
                  <a:pt x="38404" y="5760"/>
                </a:lnTo>
                <a:lnTo>
                  <a:pt x="38404" y="31668"/>
                </a:lnTo>
                <a:lnTo>
                  <a:pt x="36484" y="28803"/>
                </a:lnTo>
                <a:lnTo>
                  <a:pt x="33604" y="26883"/>
                </a:lnTo>
                <a:lnTo>
                  <a:pt x="31683" y="25923"/>
                </a:lnTo>
                <a:lnTo>
                  <a:pt x="29763" y="24963"/>
                </a:lnTo>
                <a:lnTo>
                  <a:pt x="26883" y="24963"/>
                </a:lnTo>
                <a:lnTo>
                  <a:pt x="24963" y="31668"/>
                </a:lnTo>
                <a:lnTo>
                  <a:pt x="25923" y="30723"/>
                </a:lnTo>
                <a:lnTo>
                  <a:pt x="31683" y="30723"/>
                </a:lnTo>
                <a:lnTo>
                  <a:pt x="35524" y="33604"/>
                </a:lnTo>
                <a:lnTo>
                  <a:pt x="38404" y="39349"/>
                </a:lnTo>
                <a:lnTo>
                  <a:pt x="38404" y="71033"/>
                </a:lnTo>
                <a:lnTo>
                  <a:pt x="35524" y="76794"/>
                </a:lnTo>
                <a:lnTo>
                  <a:pt x="31683" y="79674"/>
                </a:lnTo>
                <a:lnTo>
                  <a:pt x="26883" y="79674"/>
                </a:lnTo>
                <a:lnTo>
                  <a:pt x="24963" y="78714"/>
                </a:lnTo>
                <a:lnTo>
                  <a:pt x="24002" y="78714"/>
                </a:lnTo>
                <a:lnTo>
                  <a:pt x="22082" y="76794"/>
                </a:lnTo>
                <a:lnTo>
                  <a:pt x="21122" y="73914"/>
                </a:lnTo>
                <a:lnTo>
                  <a:pt x="20162" y="70073"/>
                </a:lnTo>
                <a:lnTo>
                  <a:pt x="19202" y="67193"/>
                </a:lnTo>
                <a:lnTo>
                  <a:pt x="18242" y="61432"/>
                </a:lnTo>
                <a:lnTo>
                  <a:pt x="18242" y="47045"/>
                </a:lnTo>
                <a:lnTo>
                  <a:pt x="19202" y="42230"/>
                </a:lnTo>
                <a:lnTo>
                  <a:pt x="20162" y="39349"/>
                </a:lnTo>
                <a:lnTo>
                  <a:pt x="21122" y="35509"/>
                </a:lnTo>
                <a:lnTo>
                  <a:pt x="20162" y="24963"/>
                </a:lnTo>
                <a:lnTo>
                  <a:pt x="15361" y="25923"/>
                </a:lnTo>
                <a:lnTo>
                  <a:pt x="12481" y="28803"/>
                </a:lnTo>
                <a:lnTo>
                  <a:pt x="8641" y="30723"/>
                </a:lnTo>
                <a:lnTo>
                  <a:pt x="4800" y="34549"/>
                </a:lnTo>
                <a:lnTo>
                  <a:pt x="2880" y="40325"/>
                </a:lnTo>
                <a:lnTo>
                  <a:pt x="975" y="45110"/>
                </a:lnTo>
                <a:lnTo>
                  <a:pt x="0" y="50886"/>
                </a:lnTo>
                <a:lnTo>
                  <a:pt x="0" y="64312"/>
                </a:lnTo>
                <a:lnTo>
                  <a:pt x="1920" y="71993"/>
                </a:lnTo>
                <a:lnTo>
                  <a:pt x="4800" y="76794"/>
                </a:lnTo>
                <a:lnTo>
                  <a:pt x="9601" y="83515"/>
                </a:lnTo>
                <a:lnTo>
                  <a:pt x="15361" y="87355"/>
                </a:lnTo>
                <a:lnTo>
                  <a:pt x="25923" y="87355"/>
                </a:lnTo>
                <a:lnTo>
                  <a:pt x="28803" y="86395"/>
                </a:lnTo>
                <a:lnTo>
                  <a:pt x="30723" y="85435"/>
                </a:lnTo>
                <a:lnTo>
                  <a:pt x="33604" y="83515"/>
                </a:lnTo>
                <a:lnTo>
                  <a:pt x="35524" y="81594"/>
                </a:lnTo>
                <a:lnTo>
                  <a:pt x="38404" y="77754"/>
                </a:lnTo>
                <a:lnTo>
                  <a:pt x="38404" y="87355"/>
                </a:lnTo>
                <a:lnTo>
                  <a:pt x="63367" y="82555"/>
                </a:lnTo>
                <a:lnTo>
                  <a:pt x="63367" y="79674"/>
                </a:lnTo>
                <a:lnTo>
                  <a:pt x="59527" y="79674"/>
                </a:lnTo>
                <a:lnTo>
                  <a:pt x="58567" y="78714"/>
                </a:lnTo>
                <a:lnTo>
                  <a:pt x="57607" y="77754"/>
                </a:lnTo>
                <a:lnTo>
                  <a:pt x="57607" y="76794"/>
                </a:lnTo>
                <a:lnTo>
                  <a:pt x="56647" y="75834"/>
                </a:lnTo>
                <a:lnTo>
                  <a:pt x="566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4" name="object 334"/>
          <p:cNvSpPr/>
          <p:nvPr/>
        </p:nvSpPr>
        <p:spPr>
          <a:xfrm>
            <a:off x="2205288" y="1114303"/>
            <a:ext cx="6720" cy="10546"/>
          </a:xfrm>
          <a:custGeom>
            <a:avLst/>
            <a:gdLst/>
            <a:ahLst/>
            <a:cxnLst/>
            <a:rect l="l" t="t" r="r" b="b"/>
            <a:pathLst>
              <a:path w="6720" h="10546">
                <a:moveTo>
                  <a:pt x="3840" y="0"/>
                </a:moveTo>
                <a:lnTo>
                  <a:pt x="0" y="0"/>
                </a:lnTo>
                <a:lnTo>
                  <a:pt x="960" y="10546"/>
                </a:lnTo>
                <a:lnTo>
                  <a:pt x="1920" y="8641"/>
                </a:lnTo>
                <a:lnTo>
                  <a:pt x="3840" y="6705"/>
                </a:lnTo>
                <a:lnTo>
                  <a:pt x="4800" y="6705"/>
                </a:lnTo>
                <a:lnTo>
                  <a:pt x="6720" y="0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5" name="object 335"/>
          <p:cNvSpPr/>
          <p:nvPr/>
        </p:nvSpPr>
        <p:spPr>
          <a:xfrm>
            <a:off x="2285923" y="1094140"/>
            <a:ext cx="39364" cy="81594"/>
          </a:xfrm>
          <a:custGeom>
            <a:avLst/>
            <a:gdLst/>
            <a:ahLst/>
            <a:cxnLst/>
            <a:rect l="l" t="t" r="r" b="b"/>
            <a:pathLst>
              <a:path w="39364" h="81594">
                <a:moveTo>
                  <a:pt x="9601" y="18242"/>
                </a:moveTo>
                <a:lnTo>
                  <a:pt x="4800" y="22082"/>
                </a:lnTo>
                <a:lnTo>
                  <a:pt x="0" y="25923"/>
                </a:lnTo>
                <a:lnTo>
                  <a:pt x="0" y="27843"/>
                </a:lnTo>
                <a:lnTo>
                  <a:pt x="7680" y="27843"/>
                </a:lnTo>
                <a:lnTo>
                  <a:pt x="7680" y="71033"/>
                </a:lnTo>
                <a:lnTo>
                  <a:pt x="8641" y="73914"/>
                </a:lnTo>
                <a:lnTo>
                  <a:pt x="10561" y="75834"/>
                </a:lnTo>
                <a:lnTo>
                  <a:pt x="13441" y="77754"/>
                </a:lnTo>
                <a:lnTo>
                  <a:pt x="15361" y="80634"/>
                </a:lnTo>
                <a:lnTo>
                  <a:pt x="19202" y="81594"/>
                </a:lnTo>
                <a:lnTo>
                  <a:pt x="30723" y="81594"/>
                </a:lnTo>
                <a:lnTo>
                  <a:pt x="35524" y="76794"/>
                </a:lnTo>
                <a:lnTo>
                  <a:pt x="39364" y="69113"/>
                </a:lnTo>
                <a:lnTo>
                  <a:pt x="37444" y="68153"/>
                </a:lnTo>
                <a:lnTo>
                  <a:pt x="34564" y="71993"/>
                </a:lnTo>
                <a:lnTo>
                  <a:pt x="32644" y="73914"/>
                </a:lnTo>
                <a:lnTo>
                  <a:pt x="27843" y="73914"/>
                </a:lnTo>
                <a:lnTo>
                  <a:pt x="26883" y="72953"/>
                </a:lnTo>
                <a:lnTo>
                  <a:pt x="25923" y="71993"/>
                </a:lnTo>
                <a:lnTo>
                  <a:pt x="25923" y="71033"/>
                </a:lnTo>
                <a:lnTo>
                  <a:pt x="24963" y="70073"/>
                </a:lnTo>
                <a:lnTo>
                  <a:pt x="24963" y="27843"/>
                </a:lnTo>
                <a:lnTo>
                  <a:pt x="39364" y="27843"/>
                </a:lnTo>
                <a:lnTo>
                  <a:pt x="39364" y="21122"/>
                </a:lnTo>
                <a:lnTo>
                  <a:pt x="24963" y="21122"/>
                </a:lnTo>
                <a:lnTo>
                  <a:pt x="24963" y="0"/>
                </a:lnTo>
                <a:lnTo>
                  <a:pt x="23042" y="0"/>
                </a:lnTo>
                <a:lnTo>
                  <a:pt x="20162" y="4800"/>
                </a:lnTo>
                <a:lnTo>
                  <a:pt x="17282" y="9601"/>
                </a:lnTo>
                <a:lnTo>
                  <a:pt x="13441" y="13441"/>
                </a:lnTo>
                <a:lnTo>
                  <a:pt x="9601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6" name="object 336"/>
          <p:cNvSpPr/>
          <p:nvPr/>
        </p:nvSpPr>
        <p:spPr>
          <a:xfrm>
            <a:off x="2332009" y="1146269"/>
            <a:ext cx="17282" cy="29465"/>
          </a:xfrm>
          <a:custGeom>
            <a:avLst/>
            <a:gdLst/>
            <a:ahLst/>
            <a:cxnLst/>
            <a:rect l="l" t="t" r="r" b="b"/>
            <a:pathLst>
              <a:path w="17282" h="29465">
                <a:moveTo>
                  <a:pt x="960" y="23704"/>
                </a:moveTo>
                <a:lnTo>
                  <a:pt x="3840" y="25625"/>
                </a:lnTo>
                <a:lnTo>
                  <a:pt x="5760" y="28505"/>
                </a:lnTo>
                <a:lnTo>
                  <a:pt x="8641" y="29465"/>
                </a:lnTo>
                <a:lnTo>
                  <a:pt x="17282" y="29465"/>
                </a:lnTo>
                <a:lnTo>
                  <a:pt x="17282" y="9303"/>
                </a:lnTo>
                <a:lnTo>
                  <a:pt x="13338" y="0"/>
                </a:lnTo>
                <a:lnTo>
                  <a:pt x="5760" y="5462"/>
                </a:lnTo>
                <a:lnTo>
                  <a:pt x="1920" y="9303"/>
                </a:lnTo>
                <a:lnTo>
                  <a:pt x="0" y="13143"/>
                </a:lnTo>
                <a:lnTo>
                  <a:pt x="0" y="20824"/>
                </a:lnTo>
                <a:lnTo>
                  <a:pt x="960" y="237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7" name="object 337"/>
          <p:cNvSpPr/>
          <p:nvPr/>
        </p:nvSpPr>
        <p:spPr>
          <a:xfrm>
            <a:off x="2332969" y="1114303"/>
            <a:ext cx="55671" cy="61432"/>
          </a:xfrm>
          <a:custGeom>
            <a:avLst/>
            <a:gdLst/>
            <a:ahLst/>
            <a:cxnLst/>
            <a:rect l="l" t="t" r="r" b="b"/>
            <a:pathLst>
              <a:path w="55671" h="61432">
                <a:moveTo>
                  <a:pt x="30723" y="12481"/>
                </a:moveTo>
                <a:lnTo>
                  <a:pt x="30723" y="23042"/>
                </a:lnTo>
                <a:lnTo>
                  <a:pt x="25241" y="25454"/>
                </a:lnTo>
                <a:lnTo>
                  <a:pt x="12378" y="31966"/>
                </a:lnTo>
                <a:lnTo>
                  <a:pt x="16322" y="41269"/>
                </a:lnTo>
                <a:lnTo>
                  <a:pt x="17282" y="39349"/>
                </a:lnTo>
                <a:lnTo>
                  <a:pt x="19202" y="36469"/>
                </a:lnTo>
                <a:lnTo>
                  <a:pt x="21122" y="33588"/>
                </a:lnTo>
                <a:lnTo>
                  <a:pt x="24963" y="30708"/>
                </a:lnTo>
                <a:lnTo>
                  <a:pt x="30723" y="26868"/>
                </a:lnTo>
                <a:lnTo>
                  <a:pt x="30723" y="47030"/>
                </a:lnTo>
                <a:lnTo>
                  <a:pt x="27843" y="48950"/>
                </a:lnTo>
                <a:lnTo>
                  <a:pt x="24963" y="50871"/>
                </a:lnTo>
                <a:lnTo>
                  <a:pt x="21122" y="50871"/>
                </a:lnTo>
                <a:lnTo>
                  <a:pt x="19202" y="49911"/>
                </a:lnTo>
                <a:lnTo>
                  <a:pt x="18242" y="48950"/>
                </a:lnTo>
                <a:lnTo>
                  <a:pt x="17282" y="47030"/>
                </a:lnTo>
                <a:lnTo>
                  <a:pt x="16322" y="46070"/>
                </a:lnTo>
                <a:lnTo>
                  <a:pt x="16322" y="61432"/>
                </a:lnTo>
                <a:lnTo>
                  <a:pt x="23042" y="57591"/>
                </a:lnTo>
                <a:lnTo>
                  <a:pt x="30723" y="51831"/>
                </a:lnTo>
                <a:lnTo>
                  <a:pt x="30723" y="54711"/>
                </a:lnTo>
                <a:lnTo>
                  <a:pt x="31683" y="57591"/>
                </a:lnTo>
                <a:lnTo>
                  <a:pt x="33588" y="58552"/>
                </a:lnTo>
                <a:lnTo>
                  <a:pt x="35524" y="60472"/>
                </a:lnTo>
                <a:lnTo>
                  <a:pt x="38404" y="61432"/>
                </a:lnTo>
                <a:lnTo>
                  <a:pt x="44150" y="61432"/>
                </a:lnTo>
                <a:lnTo>
                  <a:pt x="47030" y="60472"/>
                </a:lnTo>
                <a:lnTo>
                  <a:pt x="48966" y="59512"/>
                </a:lnTo>
                <a:lnTo>
                  <a:pt x="51831" y="57591"/>
                </a:lnTo>
                <a:lnTo>
                  <a:pt x="53751" y="55671"/>
                </a:lnTo>
                <a:lnTo>
                  <a:pt x="55671" y="51831"/>
                </a:lnTo>
                <a:lnTo>
                  <a:pt x="53751" y="50871"/>
                </a:lnTo>
                <a:lnTo>
                  <a:pt x="52791" y="51831"/>
                </a:lnTo>
                <a:lnTo>
                  <a:pt x="51831" y="52791"/>
                </a:lnTo>
                <a:lnTo>
                  <a:pt x="48966" y="52791"/>
                </a:lnTo>
                <a:lnTo>
                  <a:pt x="48966" y="51831"/>
                </a:lnTo>
                <a:lnTo>
                  <a:pt x="47990" y="51831"/>
                </a:lnTo>
                <a:lnTo>
                  <a:pt x="47990" y="12481"/>
                </a:lnTo>
                <a:lnTo>
                  <a:pt x="47030" y="10546"/>
                </a:lnTo>
                <a:lnTo>
                  <a:pt x="46070" y="7680"/>
                </a:lnTo>
                <a:lnTo>
                  <a:pt x="44150" y="5760"/>
                </a:lnTo>
                <a:lnTo>
                  <a:pt x="40309" y="2865"/>
                </a:lnTo>
                <a:lnTo>
                  <a:pt x="37429" y="960"/>
                </a:lnTo>
                <a:lnTo>
                  <a:pt x="32628" y="0"/>
                </a:lnTo>
                <a:lnTo>
                  <a:pt x="18242" y="0"/>
                </a:lnTo>
                <a:lnTo>
                  <a:pt x="14401" y="1920"/>
                </a:lnTo>
                <a:lnTo>
                  <a:pt x="9601" y="3840"/>
                </a:lnTo>
                <a:lnTo>
                  <a:pt x="6720" y="5760"/>
                </a:lnTo>
                <a:lnTo>
                  <a:pt x="3840" y="8641"/>
                </a:lnTo>
                <a:lnTo>
                  <a:pt x="1920" y="10546"/>
                </a:lnTo>
                <a:lnTo>
                  <a:pt x="0" y="13426"/>
                </a:lnTo>
                <a:lnTo>
                  <a:pt x="0" y="19202"/>
                </a:lnTo>
                <a:lnTo>
                  <a:pt x="960" y="21107"/>
                </a:lnTo>
                <a:lnTo>
                  <a:pt x="2880" y="22082"/>
                </a:lnTo>
                <a:lnTo>
                  <a:pt x="4800" y="23987"/>
                </a:lnTo>
                <a:lnTo>
                  <a:pt x="6720" y="24947"/>
                </a:lnTo>
                <a:lnTo>
                  <a:pt x="12481" y="24947"/>
                </a:lnTo>
                <a:lnTo>
                  <a:pt x="14401" y="23987"/>
                </a:lnTo>
                <a:lnTo>
                  <a:pt x="15361" y="23042"/>
                </a:lnTo>
                <a:lnTo>
                  <a:pt x="17282" y="21107"/>
                </a:lnTo>
                <a:lnTo>
                  <a:pt x="18242" y="19202"/>
                </a:lnTo>
                <a:lnTo>
                  <a:pt x="18242" y="15361"/>
                </a:lnTo>
                <a:lnTo>
                  <a:pt x="17282" y="14386"/>
                </a:lnTo>
                <a:lnTo>
                  <a:pt x="15361" y="12481"/>
                </a:lnTo>
                <a:lnTo>
                  <a:pt x="14401" y="10546"/>
                </a:lnTo>
                <a:lnTo>
                  <a:pt x="13441" y="9585"/>
                </a:lnTo>
                <a:lnTo>
                  <a:pt x="13441" y="7680"/>
                </a:lnTo>
                <a:lnTo>
                  <a:pt x="14401" y="6705"/>
                </a:lnTo>
                <a:lnTo>
                  <a:pt x="15361" y="6705"/>
                </a:lnTo>
                <a:lnTo>
                  <a:pt x="17282" y="4800"/>
                </a:lnTo>
                <a:lnTo>
                  <a:pt x="25907" y="4800"/>
                </a:lnTo>
                <a:lnTo>
                  <a:pt x="26883" y="5760"/>
                </a:lnTo>
                <a:lnTo>
                  <a:pt x="27843" y="6705"/>
                </a:lnTo>
                <a:lnTo>
                  <a:pt x="28788" y="7680"/>
                </a:lnTo>
                <a:lnTo>
                  <a:pt x="29748" y="8641"/>
                </a:lnTo>
                <a:lnTo>
                  <a:pt x="29748" y="9585"/>
                </a:lnTo>
                <a:lnTo>
                  <a:pt x="30723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8" name="object 338"/>
          <p:cNvSpPr/>
          <p:nvPr/>
        </p:nvSpPr>
        <p:spPr>
          <a:xfrm>
            <a:off x="2395362" y="1114303"/>
            <a:ext cx="50886" cy="60472"/>
          </a:xfrm>
          <a:custGeom>
            <a:avLst/>
            <a:gdLst/>
            <a:ahLst/>
            <a:cxnLst/>
            <a:rect l="l" t="t" r="r" b="b"/>
            <a:pathLst>
              <a:path w="50886" h="60472">
                <a:moveTo>
                  <a:pt x="48006" y="16306"/>
                </a:moveTo>
                <a:lnTo>
                  <a:pt x="48966" y="14386"/>
                </a:lnTo>
                <a:lnTo>
                  <a:pt x="49926" y="12481"/>
                </a:lnTo>
                <a:lnTo>
                  <a:pt x="50886" y="10546"/>
                </a:lnTo>
                <a:lnTo>
                  <a:pt x="50886" y="5760"/>
                </a:lnTo>
                <a:lnTo>
                  <a:pt x="49926" y="2865"/>
                </a:lnTo>
                <a:lnTo>
                  <a:pt x="48966" y="1920"/>
                </a:lnTo>
                <a:lnTo>
                  <a:pt x="47045" y="0"/>
                </a:lnTo>
                <a:lnTo>
                  <a:pt x="40325" y="0"/>
                </a:lnTo>
                <a:lnTo>
                  <a:pt x="37444" y="960"/>
                </a:lnTo>
                <a:lnTo>
                  <a:pt x="34564" y="2865"/>
                </a:lnTo>
                <a:lnTo>
                  <a:pt x="31683" y="4800"/>
                </a:lnTo>
                <a:lnTo>
                  <a:pt x="27843" y="8641"/>
                </a:lnTo>
                <a:lnTo>
                  <a:pt x="24002" y="14386"/>
                </a:lnTo>
                <a:lnTo>
                  <a:pt x="24002" y="960"/>
                </a:lnTo>
                <a:lnTo>
                  <a:pt x="0" y="960"/>
                </a:lnTo>
                <a:lnTo>
                  <a:pt x="0" y="3840"/>
                </a:lnTo>
                <a:lnTo>
                  <a:pt x="1920" y="3840"/>
                </a:lnTo>
                <a:lnTo>
                  <a:pt x="3840" y="4800"/>
                </a:lnTo>
                <a:lnTo>
                  <a:pt x="4800" y="4800"/>
                </a:lnTo>
                <a:lnTo>
                  <a:pt x="5760" y="5760"/>
                </a:lnTo>
                <a:lnTo>
                  <a:pt x="5760" y="6705"/>
                </a:lnTo>
                <a:lnTo>
                  <a:pt x="6720" y="7680"/>
                </a:lnTo>
                <a:lnTo>
                  <a:pt x="6720" y="54711"/>
                </a:lnTo>
                <a:lnTo>
                  <a:pt x="5760" y="55671"/>
                </a:lnTo>
                <a:lnTo>
                  <a:pt x="4800" y="57591"/>
                </a:lnTo>
                <a:lnTo>
                  <a:pt x="0" y="57591"/>
                </a:lnTo>
                <a:lnTo>
                  <a:pt x="0" y="60472"/>
                </a:lnTo>
                <a:lnTo>
                  <a:pt x="31683" y="60472"/>
                </a:lnTo>
                <a:lnTo>
                  <a:pt x="31683" y="57591"/>
                </a:lnTo>
                <a:lnTo>
                  <a:pt x="27843" y="57591"/>
                </a:lnTo>
                <a:lnTo>
                  <a:pt x="26883" y="56631"/>
                </a:lnTo>
                <a:lnTo>
                  <a:pt x="25923" y="56631"/>
                </a:lnTo>
                <a:lnTo>
                  <a:pt x="24963" y="55671"/>
                </a:lnTo>
                <a:lnTo>
                  <a:pt x="24963" y="53751"/>
                </a:lnTo>
                <a:lnTo>
                  <a:pt x="24002" y="52791"/>
                </a:lnTo>
                <a:lnTo>
                  <a:pt x="24002" y="27828"/>
                </a:lnTo>
                <a:lnTo>
                  <a:pt x="24963" y="23042"/>
                </a:lnTo>
                <a:lnTo>
                  <a:pt x="25923" y="19202"/>
                </a:lnTo>
                <a:lnTo>
                  <a:pt x="26883" y="16306"/>
                </a:lnTo>
                <a:lnTo>
                  <a:pt x="28803" y="14386"/>
                </a:lnTo>
                <a:lnTo>
                  <a:pt x="30723" y="13426"/>
                </a:lnTo>
                <a:lnTo>
                  <a:pt x="31683" y="12481"/>
                </a:lnTo>
                <a:lnTo>
                  <a:pt x="32644" y="11521"/>
                </a:lnTo>
                <a:lnTo>
                  <a:pt x="34564" y="11521"/>
                </a:lnTo>
                <a:lnTo>
                  <a:pt x="34564" y="12481"/>
                </a:lnTo>
                <a:lnTo>
                  <a:pt x="35524" y="12481"/>
                </a:lnTo>
                <a:lnTo>
                  <a:pt x="36484" y="13426"/>
                </a:lnTo>
                <a:lnTo>
                  <a:pt x="38404" y="14386"/>
                </a:lnTo>
                <a:lnTo>
                  <a:pt x="39364" y="16306"/>
                </a:lnTo>
                <a:lnTo>
                  <a:pt x="41285" y="17266"/>
                </a:lnTo>
                <a:lnTo>
                  <a:pt x="46085" y="17266"/>
                </a:lnTo>
                <a:lnTo>
                  <a:pt x="48006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9" name="object 339"/>
          <p:cNvSpPr/>
          <p:nvPr/>
        </p:nvSpPr>
        <p:spPr>
          <a:xfrm>
            <a:off x="2451049" y="1115263"/>
            <a:ext cx="31668" cy="59512"/>
          </a:xfrm>
          <a:custGeom>
            <a:avLst/>
            <a:gdLst/>
            <a:ahLst/>
            <a:cxnLst/>
            <a:rect l="l" t="t" r="r" b="b"/>
            <a:pathLst>
              <a:path w="31668" h="59512">
                <a:moveTo>
                  <a:pt x="31668" y="59512"/>
                </a:moveTo>
                <a:lnTo>
                  <a:pt x="31668" y="56631"/>
                </a:lnTo>
                <a:lnTo>
                  <a:pt x="26868" y="56631"/>
                </a:lnTo>
                <a:lnTo>
                  <a:pt x="25908" y="54711"/>
                </a:lnTo>
                <a:lnTo>
                  <a:pt x="24963" y="53751"/>
                </a:lnTo>
                <a:lnTo>
                  <a:pt x="24963" y="0"/>
                </a:ln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4800" y="3840"/>
                </a:lnTo>
                <a:lnTo>
                  <a:pt x="5745" y="4800"/>
                </a:lnTo>
                <a:lnTo>
                  <a:pt x="6720" y="5745"/>
                </a:lnTo>
                <a:lnTo>
                  <a:pt x="6720" y="53751"/>
                </a:lnTo>
                <a:lnTo>
                  <a:pt x="5745" y="54711"/>
                </a:lnTo>
                <a:lnTo>
                  <a:pt x="4800" y="56631"/>
                </a:lnTo>
                <a:lnTo>
                  <a:pt x="0" y="56631"/>
                </a:lnTo>
                <a:lnTo>
                  <a:pt x="0" y="59512"/>
                </a:lnTo>
                <a:lnTo>
                  <a:pt x="31668" y="595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0" name="object 340"/>
          <p:cNvSpPr/>
          <p:nvPr/>
        </p:nvSpPr>
        <p:spPr>
          <a:xfrm>
            <a:off x="2456794" y="1087419"/>
            <a:ext cx="20162" cy="19202"/>
          </a:xfrm>
          <a:custGeom>
            <a:avLst/>
            <a:gdLst/>
            <a:ahLst/>
            <a:cxnLst/>
            <a:rect l="l" t="t" r="r" b="b"/>
            <a:pathLst>
              <a:path w="20162" h="19202">
                <a:moveTo>
                  <a:pt x="20162" y="9601"/>
                </a:moveTo>
                <a:lnTo>
                  <a:pt x="20162" y="6720"/>
                </a:lnTo>
                <a:lnTo>
                  <a:pt x="19217" y="4800"/>
                </a:lnTo>
                <a:lnTo>
                  <a:pt x="17282" y="2880"/>
                </a:lnTo>
                <a:lnTo>
                  <a:pt x="15377" y="960"/>
                </a:lnTo>
                <a:lnTo>
                  <a:pt x="12496" y="0"/>
                </a:lnTo>
                <a:lnTo>
                  <a:pt x="7680" y="0"/>
                </a:lnTo>
                <a:lnTo>
                  <a:pt x="4815" y="960"/>
                </a:lnTo>
                <a:lnTo>
                  <a:pt x="2880" y="2880"/>
                </a:lnTo>
                <a:lnTo>
                  <a:pt x="975" y="4800"/>
                </a:lnTo>
                <a:lnTo>
                  <a:pt x="0" y="6720"/>
                </a:lnTo>
                <a:lnTo>
                  <a:pt x="0" y="12481"/>
                </a:lnTo>
                <a:lnTo>
                  <a:pt x="975" y="14401"/>
                </a:lnTo>
                <a:lnTo>
                  <a:pt x="2880" y="16322"/>
                </a:lnTo>
                <a:lnTo>
                  <a:pt x="4815" y="18242"/>
                </a:lnTo>
                <a:lnTo>
                  <a:pt x="7680" y="19202"/>
                </a:lnTo>
                <a:lnTo>
                  <a:pt x="12496" y="19202"/>
                </a:lnTo>
                <a:lnTo>
                  <a:pt x="15377" y="18242"/>
                </a:lnTo>
                <a:lnTo>
                  <a:pt x="17282" y="16322"/>
                </a:lnTo>
                <a:lnTo>
                  <a:pt x="19217" y="14401"/>
                </a:lnTo>
                <a:lnTo>
                  <a:pt x="20162" y="12481"/>
                </a:lnTo>
                <a:lnTo>
                  <a:pt x="20162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1" name="object 341"/>
          <p:cNvSpPr/>
          <p:nvPr/>
        </p:nvSpPr>
        <p:spPr>
          <a:xfrm>
            <a:off x="2488478" y="1087419"/>
            <a:ext cx="48006" cy="87355"/>
          </a:xfrm>
          <a:custGeom>
            <a:avLst/>
            <a:gdLst/>
            <a:ahLst/>
            <a:cxnLst/>
            <a:rect l="l" t="t" r="r" b="b"/>
            <a:pathLst>
              <a:path w="48006" h="87355">
                <a:moveTo>
                  <a:pt x="25923" y="5760"/>
                </a:moveTo>
                <a:lnTo>
                  <a:pt x="26883" y="4800"/>
                </a:lnTo>
                <a:lnTo>
                  <a:pt x="27843" y="3840"/>
                </a:lnTo>
                <a:lnTo>
                  <a:pt x="31683" y="3840"/>
                </a:lnTo>
                <a:lnTo>
                  <a:pt x="32644" y="4800"/>
                </a:lnTo>
                <a:lnTo>
                  <a:pt x="33604" y="5760"/>
                </a:lnTo>
                <a:lnTo>
                  <a:pt x="33604" y="7680"/>
                </a:lnTo>
                <a:lnTo>
                  <a:pt x="32644" y="8641"/>
                </a:lnTo>
                <a:lnTo>
                  <a:pt x="32644" y="12481"/>
                </a:lnTo>
                <a:lnTo>
                  <a:pt x="33604" y="13441"/>
                </a:lnTo>
                <a:lnTo>
                  <a:pt x="34564" y="14401"/>
                </a:lnTo>
                <a:lnTo>
                  <a:pt x="35524" y="15361"/>
                </a:lnTo>
                <a:lnTo>
                  <a:pt x="37444" y="16322"/>
                </a:lnTo>
                <a:lnTo>
                  <a:pt x="42245" y="16322"/>
                </a:lnTo>
                <a:lnTo>
                  <a:pt x="44165" y="15361"/>
                </a:lnTo>
                <a:lnTo>
                  <a:pt x="46085" y="14401"/>
                </a:lnTo>
                <a:lnTo>
                  <a:pt x="48006" y="12481"/>
                </a:lnTo>
                <a:lnTo>
                  <a:pt x="48006" y="6720"/>
                </a:lnTo>
                <a:lnTo>
                  <a:pt x="47045" y="4800"/>
                </a:lnTo>
                <a:lnTo>
                  <a:pt x="44165" y="2880"/>
                </a:lnTo>
                <a:lnTo>
                  <a:pt x="42245" y="960"/>
                </a:lnTo>
                <a:lnTo>
                  <a:pt x="38404" y="0"/>
                </a:lnTo>
                <a:lnTo>
                  <a:pt x="24963" y="0"/>
                </a:lnTo>
                <a:lnTo>
                  <a:pt x="19202" y="1920"/>
                </a:lnTo>
                <a:lnTo>
                  <a:pt x="15361" y="5760"/>
                </a:lnTo>
                <a:lnTo>
                  <a:pt x="10561" y="9601"/>
                </a:lnTo>
                <a:lnTo>
                  <a:pt x="8641" y="15361"/>
                </a:lnTo>
                <a:lnTo>
                  <a:pt x="8641" y="27843"/>
                </a:lnTo>
                <a:lnTo>
                  <a:pt x="0" y="27843"/>
                </a:lnTo>
                <a:lnTo>
                  <a:pt x="0" y="34564"/>
                </a:lnTo>
                <a:lnTo>
                  <a:pt x="8641" y="34564"/>
                </a:lnTo>
                <a:lnTo>
                  <a:pt x="8641" y="78714"/>
                </a:lnTo>
                <a:lnTo>
                  <a:pt x="7680" y="80634"/>
                </a:lnTo>
                <a:lnTo>
                  <a:pt x="7680" y="82555"/>
                </a:lnTo>
                <a:lnTo>
                  <a:pt x="6720" y="83515"/>
                </a:lnTo>
                <a:lnTo>
                  <a:pt x="5760" y="84475"/>
                </a:lnTo>
                <a:lnTo>
                  <a:pt x="0" y="84475"/>
                </a:lnTo>
                <a:lnTo>
                  <a:pt x="0" y="87355"/>
                </a:lnTo>
                <a:lnTo>
                  <a:pt x="34564" y="87355"/>
                </a:lnTo>
                <a:lnTo>
                  <a:pt x="34564" y="84475"/>
                </a:lnTo>
                <a:lnTo>
                  <a:pt x="30723" y="85435"/>
                </a:lnTo>
                <a:lnTo>
                  <a:pt x="28803" y="84475"/>
                </a:lnTo>
                <a:lnTo>
                  <a:pt x="26883" y="82555"/>
                </a:lnTo>
                <a:lnTo>
                  <a:pt x="25923" y="81594"/>
                </a:lnTo>
                <a:lnTo>
                  <a:pt x="25923" y="34564"/>
                </a:lnTo>
                <a:lnTo>
                  <a:pt x="34564" y="34564"/>
                </a:lnTo>
                <a:lnTo>
                  <a:pt x="34564" y="27843"/>
                </a:lnTo>
                <a:lnTo>
                  <a:pt x="25923" y="27843"/>
                </a:lnTo>
                <a:lnTo>
                  <a:pt x="25923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2" name="object 342"/>
          <p:cNvSpPr/>
          <p:nvPr/>
        </p:nvSpPr>
        <p:spPr>
          <a:xfrm>
            <a:off x="2532644" y="1087419"/>
            <a:ext cx="47990" cy="87355"/>
          </a:xfrm>
          <a:custGeom>
            <a:avLst/>
            <a:gdLst/>
            <a:ahLst/>
            <a:cxnLst/>
            <a:rect l="l" t="t" r="r" b="b"/>
            <a:pathLst>
              <a:path w="47990" h="87355">
                <a:moveTo>
                  <a:pt x="34564" y="84475"/>
                </a:moveTo>
                <a:lnTo>
                  <a:pt x="30723" y="85435"/>
                </a:lnTo>
                <a:lnTo>
                  <a:pt x="28788" y="84475"/>
                </a:lnTo>
                <a:lnTo>
                  <a:pt x="26883" y="82555"/>
                </a:lnTo>
                <a:lnTo>
                  <a:pt x="25907" y="81594"/>
                </a:lnTo>
                <a:lnTo>
                  <a:pt x="25907" y="34564"/>
                </a:lnTo>
                <a:lnTo>
                  <a:pt x="34564" y="34564"/>
                </a:lnTo>
                <a:lnTo>
                  <a:pt x="34564" y="27843"/>
                </a:lnTo>
                <a:lnTo>
                  <a:pt x="25907" y="27843"/>
                </a:lnTo>
                <a:lnTo>
                  <a:pt x="25907" y="5760"/>
                </a:lnTo>
                <a:lnTo>
                  <a:pt x="26883" y="4800"/>
                </a:lnTo>
                <a:lnTo>
                  <a:pt x="27843" y="3840"/>
                </a:lnTo>
                <a:lnTo>
                  <a:pt x="31683" y="3840"/>
                </a:lnTo>
                <a:lnTo>
                  <a:pt x="32628" y="4800"/>
                </a:lnTo>
                <a:lnTo>
                  <a:pt x="33588" y="5760"/>
                </a:lnTo>
                <a:lnTo>
                  <a:pt x="33588" y="7680"/>
                </a:lnTo>
                <a:lnTo>
                  <a:pt x="32628" y="8641"/>
                </a:lnTo>
                <a:lnTo>
                  <a:pt x="32628" y="12481"/>
                </a:lnTo>
                <a:lnTo>
                  <a:pt x="33588" y="13441"/>
                </a:lnTo>
                <a:lnTo>
                  <a:pt x="34564" y="14401"/>
                </a:lnTo>
                <a:lnTo>
                  <a:pt x="35509" y="15361"/>
                </a:lnTo>
                <a:lnTo>
                  <a:pt x="37429" y="16322"/>
                </a:lnTo>
                <a:lnTo>
                  <a:pt x="42230" y="16322"/>
                </a:lnTo>
                <a:lnTo>
                  <a:pt x="44150" y="15361"/>
                </a:lnTo>
                <a:lnTo>
                  <a:pt x="46070" y="14401"/>
                </a:lnTo>
                <a:lnTo>
                  <a:pt x="47990" y="12481"/>
                </a:lnTo>
                <a:lnTo>
                  <a:pt x="47990" y="6720"/>
                </a:lnTo>
                <a:lnTo>
                  <a:pt x="47030" y="4800"/>
                </a:lnTo>
                <a:lnTo>
                  <a:pt x="44150" y="2880"/>
                </a:lnTo>
                <a:lnTo>
                  <a:pt x="42230" y="960"/>
                </a:lnTo>
                <a:lnTo>
                  <a:pt x="38404" y="0"/>
                </a:lnTo>
                <a:lnTo>
                  <a:pt x="25907" y="0"/>
                </a:lnTo>
                <a:lnTo>
                  <a:pt x="19202" y="1920"/>
                </a:lnTo>
                <a:lnTo>
                  <a:pt x="15361" y="5760"/>
                </a:lnTo>
                <a:lnTo>
                  <a:pt x="10561" y="9601"/>
                </a:lnTo>
                <a:lnTo>
                  <a:pt x="8641" y="15361"/>
                </a:lnTo>
                <a:lnTo>
                  <a:pt x="8641" y="27843"/>
                </a:lnTo>
                <a:lnTo>
                  <a:pt x="0" y="27843"/>
                </a:lnTo>
                <a:lnTo>
                  <a:pt x="0" y="34564"/>
                </a:lnTo>
                <a:lnTo>
                  <a:pt x="8641" y="34564"/>
                </a:lnTo>
                <a:lnTo>
                  <a:pt x="8641" y="80634"/>
                </a:lnTo>
                <a:lnTo>
                  <a:pt x="7680" y="81594"/>
                </a:lnTo>
                <a:lnTo>
                  <a:pt x="7680" y="82555"/>
                </a:lnTo>
                <a:lnTo>
                  <a:pt x="6720" y="83515"/>
                </a:lnTo>
                <a:lnTo>
                  <a:pt x="5760" y="84475"/>
                </a:lnTo>
                <a:lnTo>
                  <a:pt x="0" y="84475"/>
                </a:lnTo>
                <a:lnTo>
                  <a:pt x="0" y="87355"/>
                </a:lnTo>
                <a:lnTo>
                  <a:pt x="34564" y="87355"/>
                </a:lnTo>
                <a:lnTo>
                  <a:pt x="34564" y="844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3" name="object 343"/>
          <p:cNvSpPr/>
          <p:nvPr/>
        </p:nvSpPr>
        <p:spPr>
          <a:xfrm>
            <a:off x="2577769" y="1114303"/>
            <a:ext cx="40309" cy="62392"/>
          </a:xfrm>
          <a:custGeom>
            <a:avLst/>
            <a:gdLst/>
            <a:ahLst/>
            <a:cxnLst/>
            <a:rect l="l" t="t" r="r" b="b"/>
            <a:pathLst>
              <a:path w="40309" h="62392">
                <a:moveTo>
                  <a:pt x="18227" y="0"/>
                </a:moveTo>
                <a:lnTo>
                  <a:pt x="11506" y="0"/>
                </a:lnTo>
                <a:lnTo>
                  <a:pt x="7665" y="1920"/>
                </a:lnTo>
                <a:lnTo>
                  <a:pt x="3825" y="4800"/>
                </a:lnTo>
                <a:lnTo>
                  <a:pt x="944" y="8641"/>
                </a:lnTo>
                <a:lnTo>
                  <a:pt x="0" y="12481"/>
                </a:lnTo>
                <a:lnTo>
                  <a:pt x="0" y="22082"/>
                </a:lnTo>
                <a:lnTo>
                  <a:pt x="944" y="25923"/>
                </a:lnTo>
                <a:lnTo>
                  <a:pt x="3825" y="28788"/>
                </a:lnTo>
                <a:lnTo>
                  <a:pt x="5745" y="31668"/>
                </a:lnTo>
                <a:lnTo>
                  <a:pt x="9585" y="34549"/>
                </a:lnTo>
                <a:lnTo>
                  <a:pt x="16306" y="39349"/>
                </a:lnTo>
                <a:lnTo>
                  <a:pt x="20147" y="42230"/>
                </a:lnTo>
                <a:lnTo>
                  <a:pt x="23027" y="44150"/>
                </a:lnTo>
                <a:lnTo>
                  <a:pt x="24947" y="46070"/>
                </a:lnTo>
                <a:lnTo>
                  <a:pt x="25908" y="47030"/>
                </a:lnTo>
                <a:lnTo>
                  <a:pt x="26868" y="48950"/>
                </a:lnTo>
                <a:lnTo>
                  <a:pt x="26868" y="52791"/>
                </a:lnTo>
                <a:lnTo>
                  <a:pt x="25908" y="54711"/>
                </a:lnTo>
                <a:lnTo>
                  <a:pt x="24947" y="55671"/>
                </a:lnTo>
                <a:lnTo>
                  <a:pt x="23027" y="56631"/>
                </a:lnTo>
                <a:lnTo>
                  <a:pt x="22067" y="57591"/>
                </a:lnTo>
                <a:lnTo>
                  <a:pt x="16306" y="57591"/>
                </a:lnTo>
                <a:lnTo>
                  <a:pt x="13426" y="55671"/>
                </a:lnTo>
                <a:lnTo>
                  <a:pt x="10546" y="52791"/>
                </a:lnTo>
                <a:lnTo>
                  <a:pt x="6705" y="50871"/>
                </a:lnTo>
                <a:lnTo>
                  <a:pt x="4785" y="46070"/>
                </a:lnTo>
                <a:lnTo>
                  <a:pt x="2865" y="40309"/>
                </a:lnTo>
                <a:lnTo>
                  <a:pt x="0" y="40309"/>
                </a:lnTo>
                <a:lnTo>
                  <a:pt x="944" y="61432"/>
                </a:lnTo>
                <a:lnTo>
                  <a:pt x="3825" y="61432"/>
                </a:lnTo>
                <a:lnTo>
                  <a:pt x="4785" y="59512"/>
                </a:lnTo>
                <a:lnTo>
                  <a:pt x="5745" y="58552"/>
                </a:lnTo>
                <a:lnTo>
                  <a:pt x="8625" y="58552"/>
                </a:lnTo>
                <a:lnTo>
                  <a:pt x="9585" y="59512"/>
                </a:lnTo>
                <a:lnTo>
                  <a:pt x="14386" y="61432"/>
                </a:lnTo>
                <a:lnTo>
                  <a:pt x="18227" y="62392"/>
                </a:lnTo>
                <a:lnTo>
                  <a:pt x="23987" y="62392"/>
                </a:lnTo>
                <a:lnTo>
                  <a:pt x="27828" y="61432"/>
                </a:lnTo>
                <a:lnTo>
                  <a:pt x="30708" y="59512"/>
                </a:lnTo>
                <a:lnTo>
                  <a:pt x="33588" y="57591"/>
                </a:lnTo>
                <a:lnTo>
                  <a:pt x="36469" y="55671"/>
                </a:lnTo>
                <a:lnTo>
                  <a:pt x="37429" y="51831"/>
                </a:lnTo>
                <a:lnTo>
                  <a:pt x="39349" y="48950"/>
                </a:lnTo>
                <a:lnTo>
                  <a:pt x="40309" y="46070"/>
                </a:lnTo>
                <a:lnTo>
                  <a:pt x="40309" y="39349"/>
                </a:lnTo>
                <a:lnTo>
                  <a:pt x="39349" y="35509"/>
                </a:lnTo>
                <a:lnTo>
                  <a:pt x="37429" y="32628"/>
                </a:lnTo>
                <a:lnTo>
                  <a:pt x="35509" y="29763"/>
                </a:lnTo>
                <a:lnTo>
                  <a:pt x="30708" y="26868"/>
                </a:lnTo>
                <a:lnTo>
                  <a:pt x="24947" y="22082"/>
                </a:lnTo>
                <a:lnTo>
                  <a:pt x="19187" y="18242"/>
                </a:lnTo>
                <a:lnTo>
                  <a:pt x="15346" y="15361"/>
                </a:lnTo>
                <a:lnTo>
                  <a:pt x="13426" y="13426"/>
                </a:lnTo>
                <a:lnTo>
                  <a:pt x="12466" y="12481"/>
                </a:lnTo>
                <a:lnTo>
                  <a:pt x="12466" y="8641"/>
                </a:lnTo>
                <a:lnTo>
                  <a:pt x="13426" y="7680"/>
                </a:lnTo>
                <a:lnTo>
                  <a:pt x="14386" y="5760"/>
                </a:lnTo>
                <a:lnTo>
                  <a:pt x="15346" y="4800"/>
                </a:lnTo>
                <a:lnTo>
                  <a:pt x="21107" y="4800"/>
                </a:lnTo>
                <a:lnTo>
                  <a:pt x="23987" y="5760"/>
                </a:lnTo>
                <a:lnTo>
                  <a:pt x="26868" y="7680"/>
                </a:lnTo>
                <a:lnTo>
                  <a:pt x="29748" y="9585"/>
                </a:lnTo>
                <a:lnTo>
                  <a:pt x="32628" y="14386"/>
                </a:lnTo>
                <a:lnTo>
                  <a:pt x="34549" y="20147"/>
                </a:lnTo>
                <a:lnTo>
                  <a:pt x="37429" y="20147"/>
                </a:lnTo>
                <a:lnTo>
                  <a:pt x="36469" y="0"/>
                </a:lnTo>
                <a:lnTo>
                  <a:pt x="33588" y="0"/>
                </a:lnTo>
                <a:lnTo>
                  <a:pt x="32628" y="960"/>
                </a:lnTo>
                <a:lnTo>
                  <a:pt x="31668" y="1920"/>
                </a:lnTo>
                <a:lnTo>
                  <a:pt x="31668" y="2865"/>
                </a:lnTo>
                <a:lnTo>
                  <a:pt x="27828" y="2865"/>
                </a:lnTo>
                <a:lnTo>
                  <a:pt x="26868" y="1920"/>
                </a:lnTo>
                <a:lnTo>
                  <a:pt x="23987" y="0"/>
                </a:lnTo>
                <a:lnTo>
                  <a:pt x="1822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4" name="object 344"/>
          <p:cNvSpPr/>
          <p:nvPr/>
        </p:nvSpPr>
        <p:spPr>
          <a:xfrm>
            <a:off x="2658404" y="1087419"/>
            <a:ext cx="36469" cy="113278"/>
          </a:xfrm>
          <a:custGeom>
            <a:avLst/>
            <a:gdLst/>
            <a:ahLst/>
            <a:cxnLst/>
            <a:rect l="l" t="t" r="r" b="b"/>
            <a:pathLst>
              <a:path w="36469" h="113278">
                <a:moveTo>
                  <a:pt x="36469" y="109438"/>
                </a:moveTo>
                <a:lnTo>
                  <a:pt x="32628" y="107518"/>
                </a:lnTo>
                <a:lnTo>
                  <a:pt x="28788" y="104637"/>
                </a:lnTo>
                <a:lnTo>
                  <a:pt x="26868" y="101757"/>
                </a:lnTo>
                <a:lnTo>
                  <a:pt x="23987" y="97917"/>
                </a:lnTo>
                <a:lnTo>
                  <a:pt x="21107" y="92156"/>
                </a:lnTo>
                <a:lnTo>
                  <a:pt x="19187" y="85435"/>
                </a:lnTo>
                <a:lnTo>
                  <a:pt x="18582" y="82899"/>
                </a:lnTo>
                <a:lnTo>
                  <a:pt x="17444" y="71442"/>
                </a:lnTo>
                <a:lnTo>
                  <a:pt x="17282" y="56647"/>
                </a:lnTo>
                <a:lnTo>
                  <a:pt x="17370" y="49785"/>
                </a:lnTo>
                <a:lnTo>
                  <a:pt x="18269" y="36101"/>
                </a:lnTo>
                <a:lnTo>
                  <a:pt x="20147" y="25923"/>
                </a:lnTo>
                <a:lnTo>
                  <a:pt x="21107" y="20162"/>
                </a:lnTo>
                <a:lnTo>
                  <a:pt x="23987" y="14401"/>
                </a:lnTo>
                <a:lnTo>
                  <a:pt x="26868" y="11521"/>
                </a:lnTo>
                <a:lnTo>
                  <a:pt x="28788" y="8641"/>
                </a:lnTo>
                <a:lnTo>
                  <a:pt x="31668" y="5760"/>
                </a:lnTo>
                <a:lnTo>
                  <a:pt x="36469" y="2880"/>
                </a:lnTo>
                <a:lnTo>
                  <a:pt x="36469" y="0"/>
                </a:lnTo>
                <a:lnTo>
                  <a:pt x="29596" y="2659"/>
                </a:lnTo>
                <a:lnTo>
                  <a:pt x="19218" y="10048"/>
                </a:lnTo>
                <a:lnTo>
                  <a:pt x="10561" y="20162"/>
                </a:lnTo>
                <a:lnTo>
                  <a:pt x="4680" y="30437"/>
                </a:lnTo>
                <a:lnTo>
                  <a:pt x="1092" y="42497"/>
                </a:lnTo>
                <a:lnTo>
                  <a:pt x="0" y="55671"/>
                </a:lnTo>
                <a:lnTo>
                  <a:pt x="1229" y="69105"/>
                </a:lnTo>
                <a:lnTo>
                  <a:pt x="4821" y="81168"/>
                </a:lnTo>
                <a:lnTo>
                  <a:pt x="10561" y="92156"/>
                </a:lnTo>
                <a:lnTo>
                  <a:pt x="15733" y="99113"/>
                </a:lnTo>
                <a:lnTo>
                  <a:pt x="25268" y="107601"/>
                </a:lnTo>
                <a:lnTo>
                  <a:pt x="36469" y="113278"/>
                </a:lnTo>
                <a:lnTo>
                  <a:pt x="36469" y="1094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5" name="object 345"/>
          <p:cNvSpPr/>
          <p:nvPr/>
        </p:nvSpPr>
        <p:spPr>
          <a:xfrm>
            <a:off x="2705435" y="1087419"/>
            <a:ext cx="90236" cy="91196"/>
          </a:xfrm>
          <a:custGeom>
            <a:avLst/>
            <a:gdLst/>
            <a:ahLst/>
            <a:cxnLst/>
            <a:rect l="l" t="t" r="r" b="b"/>
            <a:pathLst>
              <a:path w="90236" h="91196">
                <a:moveTo>
                  <a:pt x="89275" y="90236"/>
                </a:moveTo>
                <a:lnTo>
                  <a:pt x="89275" y="87355"/>
                </a:lnTo>
                <a:lnTo>
                  <a:pt x="88315" y="87355"/>
                </a:lnTo>
                <a:lnTo>
                  <a:pt x="87355" y="86395"/>
                </a:lnTo>
                <a:lnTo>
                  <a:pt x="86395" y="85435"/>
                </a:lnTo>
                <a:lnTo>
                  <a:pt x="83515" y="90236"/>
                </a:lnTo>
                <a:lnTo>
                  <a:pt x="89275" y="90236"/>
                </a:lnTo>
                <a:close/>
              </a:path>
              <a:path w="90236" h="91196">
                <a:moveTo>
                  <a:pt x="95036" y="56647"/>
                </a:moveTo>
                <a:lnTo>
                  <a:pt x="95036" y="78714"/>
                </a:lnTo>
                <a:lnTo>
                  <a:pt x="94076" y="81594"/>
                </a:lnTo>
                <a:lnTo>
                  <a:pt x="94076" y="83515"/>
                </a:lnTo>
                <a:lnTo>
                  <a:pt x="93116" y="85435"/>
                </a:lnTo>
                <a:lnTo>
                  <a:pt x="92156" y="86395"/>
                </a:lnTo>
                <a:lnTo>
                  <a:pt x="91196" y="87355"/>
                </a:lnTo>
                <a:lnTo>
                  <a:pt x="89275" y="87355"/>
                </a:lnTo>
                <a:lnTo>
                  <a:pt x="89275" y="90236"/>
                </a:lnTo>
                <a:lnTo>
                  <a:pt x="95996" y="90236"/>
                </a:lnTo>
                <a:lnTo>
                  <a:pt x="100797" y="88315"/>
                </a:lnTo>
                <a:lnTo>
                  <a:pt x="104637" y="84475"/>
                </a:lnTo>
                <a:lnTo>
                  <a:pt x="108478" y="79674"/>
                </a:lnTo>
                <a:lnTo>
                  <a:pt x="111358" y="74874"/>
                </a:lnTo>
                <a:lnTo>
                  <a:pt x="111358" y="60472"/>
                </a:lnTo>
                <a:lnTo>
                  <a:pt x="108478" y="55671"/>
                </a:lnTo>
                <a:lnTo>
                  <a:pt x="104637" y="50871"/>
                </a:lnTo>
                <a:lnTo>
                  <a:pt x="100797" y="47030"/>
                </a:lnTo>
                <a:lnTo>
                  <a:pt x="95996" y="45125"/>
                </a:lnTo>
                <a:lnTo>
                  <a:pt x="83515" y="45125"/>
                </a:lnTo>
                <a:lnTo>
                  <a:pt x="78714" y="47030"/>
                </a:lnTo>
                <a:lnTo>
                  <a:pt x="74874" y="50871"/>
                </a:lnTo>
                <a:lnTo>
                  <a:pt x="70073" y="55671"/>
                </a:lnTo>
                <a:lnTo>
                  <a:pt x="68168" y="61432"/>
                </a:lnTo>
                <a:lnTo>
                  <a:pt x="68168" y="74874"/>
                </a:lnTo>
                <a:lnTo>
                  <a:pt x="71033" y="79674"/>
                </a:lnTo>
                <a:lnTo>
                  <a:pt x="74874" y="84475"/>
                </a:lnTo>
                <a:lnTo>
                  <a:pt x="78714" y="88315"/>
                </a:lnTo>
                <a:lnTo>
                  <a:pt x="83515" y="90236"/>
                </a:lnTo>
                <a:lnTo>
                  <a:pt x="86395" y="85435"/>
                </a:lnTo>
                <a:lnTo>
                  <a:pt x="85435" y="83515"/>
                </a:lnTo>
                <a:lnTo>
                  <a:pt x="85435" y="81594"/>
                </a:lnTo>
                <a:lnTo>
                  <a:pt x="84475" y="78714"/>
                </a:lnTo>
                <a:lnTo>
                  <a:pt x="84475" y="55671"/>
                </a:lnTo>
                <a:lnTo>
                  <a:pt x="85435" y="53751"/>
                </a:lnTo>
                <a:lnTo>
                  <a:pt x="85435" y="51831"/>
                </a:lnTo>
                <a:lnTo>
                  <a:pt x="86395" y="49926"/>
                </a:lnTo>
                <a:lnTo>
                  <a:pt x="87355" y="48966"/>
                </a:lnTo>
                <a:lnTo>
                  <a:pt x="88315" y="47990"/>
                </a:lnTo>
                <a:lnTo>
                  <a:pt x="91196" y="47990"/>
                </a:lnTo>
                <a:lnTo>
                  <a:pt x="92156" y="48966"/>
                </a:lnTo>
                <a:lnTo>
                  <a:pt x="93116" y="49926"/>
                </a:lnTo>
                <a:lnTo>
                  <a:pt x="94076" y="50871"/>
                </a:lnTo>
                <a:lnTo>
                  <a:pt x="94076" y="53751"/>
                </a:lnTo>
                <a:lnTo>
                  <a:pt x="95036" y="56647"/>
                </a:lnTo>
                <a:close/>
              </a:path>
              <a:path w="90236" h="91196">
                <a:moveTo>
                  <a:pt x="25923" y="11521"/>
                </a:moveTo>
                <a:lnTo>
                  <a:pt x="25923" y="34564"/>
                </a:lnTo>
                <a:lnTo>
                  <a:pt x="24963" y="37429"/>
                </a:lnTo>
                <a:lnTo>
                  <a:pt x="24963" y="39364"/>
                </a:lnTo>
                <a:lnTo>
                  <a:pt x="24002" y="40309"/>
                </a:lnTo>
                <a:lnTo>
                  <a:pt x="23042" y="41269"/>
                </a:lnTo>
                <a:lnTo>
                  <a:pt x="22082" y="42245"/>
                </a:lnTo>
                <a:lnTo>
                  <a:pt x="20162" y="42245"/>
                </a:lnTo>
                <a:lnTo>
                  <a:pt x="20162" y="45125"/>
                </a:lnTo>
                <a:lnTo>
                  <a:pt x="26883" y="45125"/>
                </a:lnTo>
                <a:lnTo>
                  <a:pt x="31683" y="43190"/>
                </a:lnTo>
                <a:lnTo>
                  <a:pt x="35524" y="39364"/>
                </a:lnTo>
                <a:lnTo>
                  <a:pt x="40325" y="34564"/>
                </a:lnTo>
                <a:lnTo>
                  <a:pt x="42245" y="29748"/>
                </a:lnTo>
                <a:lnTo>
                  <a:pt x="42245" y="15361"/>
                </a:lnTo>
                <a:lnTo>
                  <a:pt x="40325" y="10561"/>
                </a:lnTo>
                <a:lnTo>
                  <a:pt x="35524" y="5760"/>
                </a:lnTo>
                <a:lnTo>
                  <a:pt x="31683" y="1920"/>
                </a:lnTo>
                <a:lnTo>
                  <a:pt x="26883" y="0"/>
                </a:lnTo>
                <a:lnTo>
                  <a:pt x="14401" y="0"/>
                </a:lnTo>
                <a:lnTo>
                  <a:pt x="16322" y="6720"/>
                </a:lnTo>
                <a:lnTo>
                  <a:pt x="17282" y="4800"/>
                </a:lnTo>
                <a:lnTo>
                  <a:pt x="18242" y="3840"/>
                </a:lnTo>
                <a:lnTo>
                  <a:pt x="19202" y="3840"/>
                </a:lnTo>
                <a:lnTo>
                  <a:pt x="20162" y="2880"/>
                </a:lnTo>
                <a:lnTo>
                  <a:pt x="22082" y="2880"/>
                </a:lnTo>
                <a:lnTo>
                  <a:pt x="22082" y="3840"/>
                </a:lnTo>
                <a:lnTo>
                  <a:pt x="23042" y="3840"/>
                </a:lnTo>
                <a:lnTo>
                  <a:pt x="24002" y="4800"/>
                </a:lnTo>
                <a:lnTo>
                  <a:pt x="24963" y="6720"/>
                </a:lnTo>
                <a:lnTo>
                  <a:pt x="24963" y="8641"/>
                </a:lnTo>
                <a:lnTo>
                  <a:pt x="25923" y="11521"/>
                </a:lnTo>
                <a:close/>
              </a:path>
              <a:path w="90236" h="91196">
                <a:moveTo>
                  <a:pt x="81594" y="0"/>
                </a:moveTo>
                <a:lnTo>
                  <a:pt x="21122" y="91196"/>
                </a:lnTo>
                <a:lnTo>
                  <a:pt x="28803" y="91196"/>
                </a:lnTo>
                <a:lnTo>
                  <a:pt x="90236" y="0"/>
                </a:lnTo>
                <a:lnTo>
                  <a:pt x="81594" y="0"/>
                </a:lnTo>
                <a:close/>
              </a:path>
              <a:path w="90236" h="91196">
                <a:moveTo>
                  <a:pt x="0" y="23042"/>
                </a:moveTo>
                <a:lnTo>
                  <a:pt x="0" y="29748"/>
                </a:lnTo>
                <a:lnTo>
                  <a:pt x="1920" y="35524"/>
                </a:lnTo>
                <a:lnTo>
                  <a:pt x="5760" y="39364"/>
                </a:lnTo>
                <a:lnTo>
                  <a:pt x="9601" y="43190"/>
                </a:lnTo>
                <a:lnTo>
                  <a:pt x="14401" y="45125"/>
                </a:lnTo>
                <a:lnTo>
                  <a:pt x="20162" y="45125"/>
                </a:lnTo>
                <a:lnTo>
                  <a:pt x="20162" y="42245"/>
                </a:lnTo>
                <a:lnTo>
                  <a:pt x="19202" y="42245"/>
                </a:lnTo>
                <a:lnTo>
                  <a:pt x="18242" y="41269"/>
                </a:lnTo>
                <a:lnTo>
                  <a:pt x="17282" y="40309"/>
                </a:lnTo>
                <a:lnTo>
                  <a:pt x="17282" y="39364"/>
                </a:lnTo>
                <a:lnTo>
                  <a:pt x="16322" y="37429"/>
                </a:lnTo>
                <a:lnTo>
                  <a:pt x="15361" y="34564"/>
                </a:lnTo>
                <a:lnTo>
                  <a:pt x="15361" y="11521"/>
                </a:lnTo>
                <a:lnTo>
                  <a:pt x="16322" y="8641"/>
                </a:lnTo>
                <a:lnTo>
                  <a:pt x="16322" y="6720"/>
                </a:lnTo>
                <a:lnTo>
                  <a:pt x="14401" y="0"/>
                </a:lnTo>
                <a:lnTo>
                  <a:pt x="9601" y="1920"/>
                </a:lnTo>
                <a:lnTo>
                  <a:pt x="5760" y="6720"/>
                </a:lnTo>
                <a:lnTo>
                  <a:pt x="1920" y="10561"/>
                </a:lnTo>
                <a:lnTo>
                  <a:pt x="0" y="16322"/>
                </a:lnTo>
                <a:lnTo>
                  <a:pt x="0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6" name="object 346"/>
          <p:cNvSpPr/>
          <p:nvPr/>
        </p:nvSpPr>
        <p:spPr>
          <a:xfrm>
            <a:off x="2828315" y="1087419"/>
            <a:ext cx="36484" cy="113278"/>
          </a:xfrm>
          <a:custGeom>
            <a:avLst/>
            <a:gdLst/>
            <a:ahLst/>
            <a:cxnLst/>
            <a:rect l="l" t="t" r="r" b="b"/>
            <a:pathLst>
              <a:path w="36484" h="113278">
                <a:moveTo>
                  <a:pt x="3840" y="4800"/>
                </a:moveTo>
                <a:lnTo>
                  <a:pt x="6720" y="7680"/>
                </a:lnTo>
                <a:lnTo>
                  <a:pt x="8641" y="10561"/>
                </a:lnTo>
                <a:lnTo>
                  <a:pt x="12481" y="15361"/>
                </a:lnTo>
                <a:lnTo>
                  <a:pt x="14401" y="20162"/>
                </a:lnTo>
                <a:lnTo>
                  <a:pt x="16306" y="27843"/>
                </a:lnTo>
                <a:lnTo>
                  <a:pt x="16974" y="30444"/>
                </a:lnTo>
                <a:lnTo>
                  <a:pt x="18646" y="41876"/>
                </a:lnTo>
                <a:lnTo>
                  <a:pt x="19202" y="56647"/>
                </a:lnTo>
                <a:lnTo>
                  <a:pt x="19112" y="63065"/>
                </a:lnTo>
                <a:lnTo>
                  <a:pt x="18202" y="76471"/>
                </a:lnTo>
                <a:lnTo>
                  <a:pt x="16306" y="87355"/>
                </a:lnTo>
                <a:lnTo>
                  <a:pt x="14401" y="93116"/>
                </a:lnTo>
                <a:lnTo>
                  <a:pt x="12481" y="97917"/>
                </a:lnTo>
                <a:lnTo>
                  <a:pt x="9601" y="101757"/>
                </a:lnTo>
                <a:lnTo>
                  <a:pt x="7680" y="104637"/>
                </a:lnTo>
                <a:lnTo>
                  <a:pt x="3840" y="107518"/>
                </a:lnTo>
                <a:lnTo>
                  <a:pt x="0" y="110398"/>
                </a:lnTo>
                <a:lnTo>
                  <a:pt x="0" y="113278"/>
                </a:lnTo>
                <a:lnTo>
                  <a:pt x="6758" y="109996"/>
                </a:lnTo>
                <a:lnTo>
                  <a:pt x="16756" y="102580"/>
                </a:lnTo>
                <a:lnTo>
                  <a:pt x="25923" y="92156"/>
                </a:lnTo>
                <a:lnTo>
                  <a:pt x="31377" y="81881"/>
                </a:lnTo>
                <a:lnTo>
                  <a:pt x="35169" y="69821"/>
                </a:lnTo>
                <a:lnTo>
                  <a:pt x="36484" y="56647"/>
                </a:lnTo>
                <a:lnTo>
                  <a:pt x="35373" y="44297"/>
                </a:lnTo>
                <a:lnTo>
                  <a:pt x="31779" y="31926"/>
                </a:lnTo>
                <a:lnTo>
                  <a:pt x="25923" y="21122"/>
                </a:lnTo>
                <a:lnTo>
                  <a:pt x="20216" y="14031"/>
                </a:lnTo>
                <a:lnTo>
                  <a:pt x="10523" y="5253"/>
                </a:lnTo>
                <a:lnTo>
                  <a:pt x="0" y="0"/>
                </a:lnTo>
                <a:lnTo>
                  <a:pt x="0" y="2880"/>
                </a:lnTo>
                <a:lnTo>
                  <a:pt x="384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7" name="object 347"/>
          <p:cNvSpPr/>
          <p:nvPr/>
        </p:nvSpPr>
        <p:spPr>
          <a:xfrm>
            <a:off x="1390275" y="1021186"/>
            <a:ext cx="3836039" cy="3224540"/>
          </a:xfrm>
          <a:custGeom>
            <a:avLst/>
            <a:gdLst/>
            <a:ahLst/>
            <a:cxnLst/>
            <a:rect l="l" t="t" r="r" b="b"/>
            <a:pathLst>
              <a:path w="3836039" h="3224540">
                <a:moveTo>
                  <a:pt x="3836039" y="3222619"/>
                </a:moveTo>
                <a:lnTo>
                  <a:pt x="3836039" y="1904"/>
                </a:lnTo>
                <a:lnTo>
                  <a:pt x="3835562" y="960"/>
                </a:lnTo>
                <a:lnTo>
                  <a:pt x="3831958" y="960"/>
                </a:lnTo>
                <a:lnTo>
                  <a:pt x="3828358" y="3840"/>
                </a:lnTo>
                <a:lnTo>
                  <a:pt x="7679" y="3840"/>
                </a:lnTo>
                <a:lnTo>
                  <a:pt x="3838" y="7680"/>
                </a:lnTo>
                <a:lnTo>
                  <a:pt x="3838" y="960"/>
                </a:lnTo>
                <a:lnTo>
                  <a:pt x="964" y="960"/>
                </a:lnTo>
                <a:lnTo>
                  <a:pt x="964" y="3223583"/>
                </a:lnTo>
                <a:lnTo>
                  <a:pt x="1923" y="3224540"/>
                </a:lnTo>
                <a:lnTo>
                  <a:pt x="3833158" y="3224540"/>
                </a:lnTo>
                <a:lnTo>
                  <a:pt x="7679" y="3221659"/>
                </a:lnTo>
                <a:lnTo>
                  <a:pt x="7679" y="7681"/>
                </a:lnTo>
                <a:lnTo>
                  <a:pt x="3833158" y="7680"/>
                </a:lnTo>
                <a:lnTo>
                  <a:pt x="3835078" y="3224540"/>
                </a:lnTo>
                <a:lnTo>
                  <a:pt x="3836039" y="322261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8" name="object 348"/>
          <p:cNvSpPr/>
          <p:nvPr/>
        </p:nvSpPr>
        <p:spPr>
          <a:xfrm>
            <a:off x="1397954" y="1028867"/>
            <a:ext cx="3825479" cy="3216859"/>
          </a:xfrm>
          <a:custGeom>
            <a:avLst/>
            <a:gdLst/>
            <a:ahLst/>
            <a:cxnLst/>
            <a:rect l="l" t="t" r="r" b="b"/>
            <a:pathLst>
              <a:path w="3825479" h="3216859">
                <a:moveTo>
                  <a:pt x="3825479" y="0"/>
                </a:moveTo>
                <a:lnTo>
                  <a:pt x="3820678" y="0"/>
                </a:lnTo>
                <a:lnTo>
                  <a:pt x="3820678" y="3209178"/>
                </a:lnTo>
                <a:lnTo>
                  <a:pt x="0" y="3209178"/>
                </a:lnTo>
                <a:lnTo>
                  <a:pt x="0" y="3213978"/>
                </a:lnTo>
                <a:lnTo>
                  <a:pt x="3825479" y="3216859"/>
                </a:lnTo>
                <a:lnTo>
                  <a:pt x="3820678" y="3213978"/>
                </a:lnTo>
                <a:lnTo>
                  <a:pt x="3825479" y="3209178"/>
                </a:lnTo>
                <a:lnTo>
                  <a:pt x="3825479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9" name="object 349"/>
          <p:cNvSpPr/>
          <p:nvPr/>
        </p:nvSpPr>
        <p:spPr>
          <a:xfrm>
            <a:off x="1394114" y="1021186"/>
            <a:ext cx="3829319" cy="3216859"/>
          </a:xfrm>
          <a:custGeom>
            <a:avLst/>
            <a:gdLst/>
            <a:ahLst/>
            <a:cxnLst/>
            <a:rect l="l" t="t" r="r" b="b"/>
            <a:pathLst>
              <a:path w="3829319" h="3216859">
                <a:moveTo>
                  <a:pt x="3840" y="3840"/>
                </a:moveTo>
                <a:lnTo>
                  <a:pt x="3824519" y="3840"/>
                </a:lnTo>
                <a:lnTo>
                  <a:pt x="3828119" y="960"/>
                </a:lnTo>
                <a:lnTo>
                  <a:pt x="0" y="960"/>
                </a:lnTo>
                <a:lnTo>
                  <a:pt x="0" y="7680"/>
                </a:lnTo>
                <a:lnTo>
                  <a:pt x="3840" y="384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0" name="object 350"/>
          <p:cNvSpPr/>
          <p:nvPr/>
        </p:nvSpPr>
        <p:spPr>
          <a:xfrm>
            <a:off x="3825727" y="840699"/>
            <a:ext cx="20401" cy="162245"/>
          </a:xfrm>
          <a:custGeom>
            <a:avLst/>
            <a:gdLst/>
            <a:ahLst/>
            <a:cxnLst/>
            <a:rect l="l" t="t" r="r" b="b"/>
            <a:pathLst>
              <a:path w="20401" h="162245">
                <a:moveTo>
                  <a:pt x="1904" y="159364"/>
                </a:moveTo>
                <a:lnTo>
                  <a:pt x="1904" y="86410"/>
                </a:lnTo>
                <a:lnTo>
                  <a:pt x="5745" y="90251"/>
                </a:lnTo>
                <a:lnTo>
                  <a:pt x="9585" y="93131"/>
                </a:lnTo>
                <a:lnTo>
                  <a:pt x="13426" y="96012"/>
                </a:lnTo>
                <a:lnTo>
                  <a:pt x="16306" y="98877"/>
                </a:lnTo>
                <a:lnTo>
                  <a:pt x="20401" y="75797"/>
                </a:lnTo>
                <a:lnTo>
                  <a:pt x="11460" y="67792"/>
                </a:lnTo>
                <a:lnTo>
                  <a:pt x="1904" y="57607"/>
                </a:lnTo>
                <a:lnTo>
                  <a:pt x="1904" y="0"/>
                </a:lnTo>
                <a:lnTo>
                  <a:pt x="0" y="162245"/>
                </a:lnTo>
                <a:lnTo>
                  <a:pt x="960" y="161284"/>
                </a:lnTo>
                <a:lnTo>
                  <a:pt x="1904" y="160324"/>
                </a:lnTo>
                <a:lnTo>
                  <a:pt x="1904" y="15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1" name="object 351"/>
          <p:cNvSpPr/>
          <p:nvPr/>
        </p:nvSpPr>
        <p:spPr>
          <a:xfrm>
            <a:off x="3800764" y="788868"/>
            <a:ext cx="134401" cy="215996"/>
          </a:xfrm>
          <a:custGeom>
            <a:avLst/>
            <a:gdLst/>
            <a:ahLst/>
            <a:cxnLst/>
            <a:rect l="l" t="t" r="r" b="b"/>
            <a:pathLst>
              <a:path w="134401" h="215996">
                <a:moveTo>
                  <a:pt x="960" y="212156"/>
                </a:moveTo>
                <a:lnTo>
                  <a:pt x="960" y="213116"/>
                </a:lnTo>
                <a:lnTo>
                  <a:pt x="1920" y="214076"/>
                </a:lnTo>
                <a:lnTo>
                  <a:pt x="2880" y="214076"/>
                </a:lnTo>
                <a:lnTo>
                  <a:pt x="3840" y="215036"/>
                </a:lnTo>
                <a:lnTo>
                  <a:pt x="6720" y="215036"/>
                </a:lnTo>
                <a:lnTo>
                  <a:pt x="8641" y="215996"/>
                </a:lnTo>
                <a:lnTo>
                  <a:pt x="16322" y="215996"/>
                </a:lnTo>
                <a:lnTo>
                  <a:pt x="18242" y="215036"/>
                </a:lnTo>
                <a:lnTo>
                  <a:pt x="23027" y="215036"/>
                </a:lnTo>
                <a:lnTo>
                  <a:pt x="24002" y="214076"/>
                </a:lnTo>
                <a:lnTo>
                  <a:pt x="24963" y="214076"/>
                </a:lnTo>
                <a:lnTo>
                  <a:pt x="26868" y="51831"/>
                </a:lnTo>
                <a:lnTo>
                  <a:pt x="31683" y="46085"/>
                </a:lnTo>
                <a:lnTo>
                  <a:pt x="35524" y="42230"/>
                </a:lnTo>
                <a:lnTo>
                  <a:pt x="39364" y="38389"/>
                </a:lnTo>
                <a:lnTo>
                  <a:pt x="43205" y="34549"/>
                </a:lnTo>
                <a:lnTo>
                  <a:pt x="46070" y="31683"/>
                </a:lnTo>
                <a:lnTo>
                  <a:pt x="49910" y="29763"/>
                </a:lnTo>
                <a:lnTo>
                  <a:pt x="53751" y="27843"/>
                </a:lnTo>
                <a:lnTo>
                  <a:pt x="56631" y="25923"/>
                </a:lnTo>
                <a:lnTo>
                  <a:pt x="60472" y="24963"/>
                </a:lnTo>
                <a:lnTo>
                  <a:pt x="63352" y="24002"/>
                </a:lnTo>
                <a:lnTo>
                  <a:pt x="67193" y="23042"/>
                </a:lnTo>
                <a:lnTo>
                  <a:pt x="76794" y="23042"/>
                </a:lnTo>
                <a:lnTo>
                  <a:pt x="82555" y="24963"/>
                </a:lnTo>
                <a:lnTo>
                  <a:pt x="87355" y="27843"/>
                </a:lnTo>
                <a:lnTo>
                  <a:pt x="92156" y="31683"/>
                </a:lnTo>
                <a:lnTo>
                  <a:pt x="95996" y="35524"/>
                </a:lnTo>
                <a:lnTo>
                  <a:pt x="98877" y="41269"/>
                </a:lnTo>
                <a:lnTo>
                  <a:pt x="101757" y="46085"/>
                </a:lnTo>
                <a:lnTo>
                  <a:pt x="103677" y="52791"/>
                </a:lnTo>
                <a:lnTo>
                  <a:pt x="104637" y="59512"/>
                </a:lnTo>
                <a:lnTo>
                  <a:pt x="105597" y="66233"/>
                </a:lnTo>
                <a:lnTo>
                  <a:pt x="105597" y="95036"/>
                </a:lnTo>
                <a:lnTo>
                  <a:pt x="103677" y="100797"/>
                </a:lnTo>
                <a:lnTo>
                  <a:pt x="102717" y="107518"/>
                </a:lnTo>
                <a:lnTo>
                  <a:pt x="99837" y="114239"/>
                </a:lnTo>
                <a:lnTo>
                  <a:pt x="96956" y="119039"/>
                </a:lnTo>
                <a:lnTo>
                  <a:pt x="94076" y="124800"/>
                </a:lnTo>
                <a:lnTo>
                  <a:pt x="90236" y="128640"/>
                </a:lnTo>
                <a:lnTo>
                  <a:pt x="85435" y="132466"/>
                </a:lnTo>
                <a:lnTo>
                  <a:pt x="80634" y="135361"/>
                </a:lnTo>
                <a:lnTo>
                  <a:pt x="74874" y="137281"/>
                </a:lnTo>
                <a:lnTo>
                  <a:pt x="61432" y="137281"/>
                </a:lnTo>
                <a:lnTo>
                  <a:pt x="54711" y="134401"/>
                </a:lnTo>
                <a:lnTo>
                  <a:pt x="47990" y="129600"/>
                </a:lnTo>
                <a:lnTo>
                  <a:pt x="45364" y="127628"/>
                </a:lnTo>
                <a:lnTo>
                  <a:pt x="41269" y="150708"/>
                </a:lnTo>
                <a:lnTo>
                  <a:pt x="45110" y="152643"/>
                </a:lnTo>
                <a:lnTo>
                  <a:pt x="47990" y="154548"/>
                </a:lnTo>
                <a:lnTo>
                  <a:pt x="51831" y="156469"/>
                </a:lnTo>
                <a:lnTo>
                  <a:pt x="55671" y="157429"/>
                </a:lnTo>
                <a:lnTo>
                  <a:pt x="59512" y="158389"/>
                </a:lnTo>
                <a:lnTo>
                  <a:pt x="63352" y="159364"/>
                </a:lnTo>
                <a:lnTo>
                  <a:pt x="67193" y="160309"/>
                </a:lnTo>
                <a:lnTo>
                  <a:pt x="71033" y="160309"/>
                </a:lnTo>
                <a:lnTo>
                  <a:pt x="86563" y="158641"/>
                </a:lnTo>
                <a:lnTo>
                  <a:pt x="97916" y="154548"/>
                </a:lnTo>
                <a:lnTo>
                  <a:pt x="108924" y="147305"/>
                </a:lnTo>
                <a:lnTo>
                  <a:pt x="118079" y="138242"/>
                </a:lnTo>
                <a:lnTo>
                  <a:pt x="125542" y="124636"/>
                </a:lnTo>
                <a:lnTo>
                  <a:pt x="129600" y="112318"/>
                </a:lnTo>
                <a:lnTo>
                  <a:pt x="131713" y="103483"/>
                </a:lnTo>
                <a:lnTo>
                  <a:pt x="133680" y="91000"/>
                </a:lnTo>
                <a:lnTo>
                  <a:pt x="134401" y="77754"/>
                </a:lnTo>
                <a:lnTo>
                  <a:pt x="134330" y="72952"/>
                </a:lnTo>
                <a:lnTo>
                  <a:pt x="133258" y="60259"/>
                </a:lnTo>
                <a:lnTo>
                  <a:pt x="130561" y="47990"/>
                </a:lnTo>
                <a:lnTo>
                  <a:pt x="130263" y="46564"/>
                </a:lnTo>
                <a:lnTo>
                  <a:pt x="126596" y="34186"/>
                </a:lnTo>
                <a:lnTo>
                  <a:pt x="120944" y="23042"/>
                </a:lnTo>
                <a:lnTo>
                  <a:pt x="116159" y="16322"/>
                </a:lnTo>
                <a:lnTo>
                  <a:pt x="110398" y="10561"/>
                </a:lnTo>
                <a:lnTo>
                  <a:pt x="102717" y="6720"/>
                </a:lnTo>
                <a:lnTo>
                  <a:pt x="100775" y="5579"/>
                </a:lnTo>
                <a:lnTo>
                  <a:pt x="89237" y="1302"/>
                </a:lnTo>
                <a:lnTo>
                  <a:pt x="75834" y="0"/>
                </a:lnTo>
                <a:lnTo>
                  <a:pt x="71033" y="0"/>
                </a:lnTo>
                <a:lnTo>
                  <a:pt x="66233" y="960"/>
                </a:lnTo>
                <a:lnTo>
                  <a:pt x="61432" y="1920"/>
                </a:lnTo>
                <a:lnTo>
                  <a:pt x="57591" y="2880"/>
                </a:lnTo>
                <a:lnTo>
                  <a:pt x="52791" y="4800"/>
                </a:lnTo>
                <a:lnTo>
                  <a:pt x="48950" y="7680"/>
                </a:lnTo>
                <a:lnTo>
                  <a:pt x="45110" y="9601"/>
                </a:lnTo>
                <a:lnTo>
                  <a:pt x="40309" y="12481"/>
                </a:lnTo>
                <a:lnTo>
                  <a:pt x="36484" y="15361"/>
                </a:lnTo>
                <a:lnTo>
                  <a:pt x="32644" y="19202"/>
                </a:lnTo>
                <a:lnTo>
                  <a:pt x="27843" y="23042"/>
                </a:lnTo>
                <a:lnTo>
                  <a:pt x="24002" y="26883"/>
                </a:lnTo>
                <a:lnTo>
                  <a:pt x="24002" y="6720"/>
                </a:lnTo>
                <a:lnTo>
                  <a:pt x="23027" y="5760"/>
                </a:lnTo>
                <a:lnTo>
                  <a:pt x="23027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211195"/>
                </a:lnTo>
                <a:lnTo>
                  <a:pt x="960" y="21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2" name="object 352"/>
          <p:cNvSpPr/>
          <p:nvPr/>
        </p:nvSpPr>
        <p:spPr>
          <a:xfrm>
            <a:off x="4031147" y="752398"/>
            <a:ext cx="95051" cy="195833"/>
          </a:xfrm>
          <a:custGeom>
            <a:avLst/>
            <a:gdLst/>
            <a:ahLst/>
            <a:cxnLst/>
            <a:rect l="l" t="t" r="r" b="b"/>
            <a:pathLst>
              <a:path w="95051" h="195833">
                <a:moveTo>
                  <a:pt x="28803" y="1904"/>
                </a:moveTo>
                <a:lnTo>
                  <a:pt x="27843" y="1904"/>
                </a:lnTo>
                <a:lnTo>
                  <a:pt x="26883" y="2865"/>
                </a:lnTo>
                <a:lnTo>
                  <a:pt x="26883" y="3825"/>
                </a:lnTo>
                <a:lnTo>
                  <a:pt x="25923" y="3825"/>
                </a:lnTo>
                <a:lnTo>
                  <a:pt x="25923" y="40309"/>
                </a:lnTo>
                <a:lnTo>
                  <a:pt x="3840" y="40309"/>
                </a:lnTo>
                <a:lnTo>
                  <a:pt x="2880" y="41269"/>
                </a:lnTo>
                <a:lnTo>
                  <a:pt x="1935" y="41269"/>
                </a:lnTo>
                <a:lnTo>
                  <a:pt x="1935" y="42230"/>
                </a:lnTo>
                <a:lnTo>
                  <a:pt x="975" y="43190"/>
                </a:lnTo>
                <a:lnTo>
                  <a:pt x="975" y="46070"/>
                </a:lnTo>
                <a:lnTo>
                  <a:pt x="0" y="47030"/>
                </a:lnTo>
                <a:lnTo>
                  <a:pt x="0" y="54711"/>
                </a:lnTo>
                <a:lnTo>
                  <a:pt x="975" y="57591"/>
                </a:lnTo>
                <a:lnTo>
                  <a:pt x="1935" y="59512"/>
                </a:lnTo>
                <a:lnTo>
                  <a:pt x="2880" y="61432"/>
                </a:lnTo>
                <a:lnTo>
                  <a:pt x="3840" y="62392"/>
                </a:lnTo>
                <a:lnTo>
                  <a:pt x="25923" y="62392"/>
                </a:lnTo>
                <a:lnTo>
                  <a:pt x="25923" y="155508"/>
                </a:lnTo>
                <a:lnTo>
                  <a:pt x="26883" y="162229"/>
                </a:lnTo>
                <a:lnTo>
                  <a:pt x="28803" y="168935"/>
                </a:lnTo>
                <a:lnTo>
                  <a:pt x="29763" y="174711"/>
                </a:lnTo>
                <a:lnTo>
                  <a:pt x="32644" y="180456"/>
                </a:lnTo>
                <a:lnTo>
                  <a:pt x="35524" y="184312"/>
                </a:lnTo>
                <a:lnTo>
                  <a:pt x="39364" y="188153"/>
                </a:lnTo>
                <a:lnTo>
                  <a:pt x="44165" y="191018"/>
                </a:lnTo>
                <a:lnTo>
                  <a:pt x="48966" y="192938"/>
                </a:lnTo>
                <a:lnTo>
                  <a:pt x="54726" y="194858"/>
                </a:lnTo>
                <a:lnTo>
                  <a:pt x="61447" y="195833"/>
                </a:lnTo>
                <a:lnTo>
                  <a:pt x="75849" y="195833"/>
                </a:lnTo>
                <a:lnTo>
                  <a:pt x="78729" y="194858"/>
                </a:lnTo>
                <a:lnTo>
                  <a:pt x="80650" y="194858"/>
                </a:lnTo>
                <a:lnTo>
                  <a:pt x="82570" y="193898"/>
                </a:lnTo>
                <a:lnTo>
                  <a:pt x="85450" y="193898"/>
                </a:lnTo>
                <a:lnTo>
                  <a:pt x="87370" y="192938"/>
                </a:lnTo>
                <a:lnTo>
                  <a:pt x="89291" y="192938"/>
                </a:lnTo>
                <a:lnTo>
                  <a:pt x="91211" y="191993"/>
                </a:lnTo>
                <a:lnTo>
                  <a:pt x="92171" y="191018"/>
                </a:lnTo>
                <a:lnTo>
                  <a:pt x="93116" y="190058"/>
                </a:lnTo>
                <a:lnTo>
                  <a:pt x="94076" y="189113"/>
                </a:lnTo>
                <a:lnTo>
                  <a:pt x="94076" y="188153"/>
                </a:lnTo>
                <a:lnTo>
                  <a:pt x="95051" y="186217"/>
                </a:lnTo>
                <a:lnTo>
                  <a:pt x="95051" y="171830"/>
                </a:lnTo>
                <a:lnTo>
                  <a:pt x="94076" y="170870"/>
                </a:lnTo>
                <a:lnTo>
                  <a:pt x="94076" y="169910"/>
                </a:lnTo>
                <a:lnTo>
                  <a:pt x="93116" y="168935"/>
                </a:lnTo>
                <a:lnTo>
                  <a:pt x="90236" y="168935"/>
                </a:lnTo>
                <a:lnTo>
                  <a:pt x="89291" y="169910"/>
                </a:lnTo>
                <a:lnTo>
                  <a:pt x="87370" y="169910"/>
                </a:lnTo>
                <a:lnTo>
                  <a:pt x="86395" y="170870"/>
                </a:lnTo>
                <a:lnTo>
                  <a:pt x="84490" y="170870"/>
                </a:lnTo>
                <a:lnTo>
                  <a:pt x="83530" y="171830"/>
                </a:lnTo>
                <a:lnTo>
                  <a:pt x="81610" y="171830"/>
                </a:lnTo>
                <a:lnTo>
                  <a:pt x="79689" y="172775"/>
                </a:lnTo>
                <a:lnTo>
                  <a:pt x="77769" y="172775"/>
                </a:lnTo>
                <a:lnTo>
                  <a:pt x="75849" y="173751"/>
                </a:lnTo>
                <a:lnTo>
                  <a:pt x="65288" y="173751"/>
                </a:lnTo>
                <a:lnTo>
                  <a:pt x="60487" y="170870"/>
                </a:lnTo>
                <a:lnTo>
                  <a:pt x="57607" y="166070"/>
                </a:lnTo>
                <a:lnTo>
                  <a:pt x="53766" y="160309"/>
                </a:lnTo>
                <a:lnTo>
                  <a:pt x="52806" y="152628"/>
                </a:lnTo>
                <a:lnTo>
                  <a:pt x="52806" y="62392"/>
                </a:lnTo>
                <a:lnTo>
                  <a:pt x="92171" y="62392"/>
                </a:lnTo>
                <a:lnTo>
                  <a:pt x="93116" y="61432"/>
                </a:lnTo>
                <a:lnTo>
                  <a:pt x="94076" y="59512"/>
                </a:lnTo>
                <a:lnTo>
                  <a:pt x="95051" y="57591"/>
                </a:lnTo>
                <a:lnTo>
                  <a:pt x="95051" y="44150"/>
                </a:lnTo>
                <a:lnTo>
                  <a:pt x="94076" y="43190"/>
                </a:lnTo>
                <a:lnTo>
                  <a:pt x="94076" y="42230"/>
                </a:lnTo>
                <a:lnTo>
                  <a:pt x="93116" y="41269"/>
                </a:lnTo>
                <a:lnTo>
                  <a:pt x="92171" y="40309"/>
                </a:lnTo>
                <a:lnTo>
                  <a:pt x="52806" y="40309"/>
                </a:lnTo>
                <a:lnTo>
                  <a:pt x="52806" y="3825"/>
                </a:lnTo>
                <a:lnTo>
                  <a:pt x="51846" y="3825"/>
                </a:lnTo>
                <a:lnTo>
                  <a:pt x="51846" y="2865"/>
                </a:lnTo>
                <a:lnTo>
                  <a:pt x="50886" y="1904"/>
                </a:lnTo>
                <a:lnTo>
                  <a:pt x="49926" y="1904"/>
                </a:lnTo>
                <a:lnTo>
                  <a:pt x="48966" y="944"/>
                </a:lnTo>
                <a:lnTo>
                  <a:pt x="46085" y="944"/>
                </a:lnTo>
                <a:lnTo>
                  <a:pt x="44165" y="0"/>
                </a:lnTo>
                <a:lnTo>
                  <a:pt x="34564" y="0"/>
                </a:lnTo>
                <a:lnTo>
                  <a:pt x="32644" y="944"/>
                </a:lnTo>
                <a:lnTo>
                  <a:pt x="29763" y="944"/>
                </a:lnTo>
                <a:lnTo>
                  <a:pt x="28803" y="19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3" name="object 353"/>
          <p:cNvSpPr/>
          <p:nvPr/>
        </p:nvSpPr>
        <p:spPr>
          <a:xfrm>
            <a:off x="4148267" y="803512"/>
            <a:ext cx="30723" cy="133721"/>
          </a:xfrm>
          <a:custGeom>
            <a:avLst/>
            <a:gdLst/>
            <a:ahLst/>
            <a:cxnLst/>
            <a:rect l="l" t="t" r="r" b="b"/>
            <a:pathLst>
              <a:path w="30723" h="133721">
                <a:moveTo>
                  <a:pt x="19224" y="125649"/>
                </a:moveTo>
                <a:lnTo>
                  <a:pt x="28829" y="133721"/>
                </a:lnTo>
                <a:lnTo>
                  <a:pt x="30723" y="87112"/>
                </a:lnTo>
                <a:lnTo>
                  <a:pt x="28803" y="80391"/>
                </a:lnTo>
                <a:lnTo>
                  <a:pt x="28803" y="56388"/>
                </a:lnTo>
                <a:lnTo>
                  <a:pt x="29763" y="48707"/>
                </a:lnTo>
                <a:lnTo>
                  <a:pt x="30723" y="41987"/>
                </a:lnTo>
                <a:lnTo>
                  <a:pt x="28140" y="0"/>
                </a:lnTo>
                <a:lnTo>
                  <a:pt x="19202" y="8398"/>
                </a:lnTo>
                <a:lnTo>
                  <a:pt x="16435" y="11754"/>
                </a:lnTo>
                <a:lnTo>
                  <a:pt x="9560" y="22506"/>
                </a:lnTo>
                <a:lnTo>
                  <a:pt x="4800" y="34306"/>
                </a:lnTo>
                <a:lnTo>
                  <a:pt x="2975" y="41218"/>
                </a:lnTo>
                <a:lnTo>
                  <a:pt x="798" y="53755"/>
                </a:lnTo>
                <a:lnTo>
                  <a:pt x="0" y="66950"/>
                </a:lnTo>
                <a:lnTo>
                  <a:pt x="293" y="75276"/>
                </a:lnTo>
                <a:lnTo>
                  <a:pt x="1956" y="88026"/>
                </a:lnTo>
                <a:lnTo>
                  <a:pt x="4800" y="99594"/>
                </a:lnTo>
                <a:lnTo>
                  <a:pt x="11162" y="114442"/>
                </a:lnTo>
                <a:lnTo>
                  <a:pt x="18242" y="124542"/>
                </a:lnTo>
                <a:lnTo>
                  <a:pt x="19224" y="1256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4" name="object 354"/>
          <p:cNvSpPr/>
          <p:nvPr/>
        </p:nvSpPr>
        <p:spPr>
          <a:xfrm>
            <a:off x="4176407" y="788868"/>
            <a:ext cx="117782" cy="160309"/>
          </a:xfrm>
          <a:custGeom>
            <a:avLst/>
            <a:gdLst/>
            <a:ahLst/>
            <a:cxnLst/>
            <a:rect l="l" t="t" r="r" b="b"/>
            <a:pathLst>
              <a:path w="117782" h="160309">
                <a:moveTo>
                  <a:pt x="29466" y="136306"/>
                </a:moveTo>
                <a:lnTo>
                  <a:pt x="23706" y="133441"/>
                </a:lnTo>
                <a:lnTo>
                  <a:pt x="17945" y="129600"/>
                </a:lnTo>
                <a:lnTo>
                  <a:pt x="13144" y="125760"/>
                </a:lnTo>
                <a:lnTo>
                  <a:pt x="9304" y="120959"/>
                </a:lnTo>
                <a:lnTo>
                  <a:pt x="6424" y="115199"/>
                </a:lnTo>
                <a:lnTo>
                  <a:pt x="3543" y="109438"/>
                </a:lnTo>
                <a:lnTo>
                  <a:pt x="2583" y="101757"/>
                </a:lnTo>
                <a:lnTo>
                  <a:pt x="689" y="148366"/>
                </a:lnTo>
                <a:lnTo>
                  <a:pt x="12184" y="154548"/>
                </a:lnTo>
                <a:lnTo>
                  <a:pt x="17918" y="156725"/>
                </a:lnTo>
                <a:lnTo>
                  <a:pt x="29997" y="159413"/>
                </a:lnTo>
                <a:lnTo>
                  <a:pt x="43868" y="160309"/>
                </a:lnTo>
                <a:lnTo>
                  <a:pt x="51283" y="159927"/>
                </a:lnTo>
                <a:lnTo>
                  <a:pt x="64217" y="157549"/>
                </a:lnTo>
                <a:lnTo>
                  <a:pt x="75537" y="153588"/>
                </a:lnTo>
                <a:lnTo>
                  <a:pt x="89639" y="145669"/>
                </a:lnTo>
                <a:lnTo>
                  <a:pt x="98580" y="137281"/>
                </a:lnTo>
                <a:lnTo>
                  <a:pt x="108224" y="123165"/>
                </a:lnTo>
                <a:lnTo>
                  <a:pt x="112982" y="111358"/>
                </a:lnTo>
                <a:lnTo>
                  <a:pt x="114806" y="104446"/>
                </a:lnTo>
                <a:lnTo>
                  <a:pt x="116984" y="91909"/>
                </a:lnTo>
                <a:lnTo>
                  <a:pt x="117782" y="78714"/>
                </a:lnTo>
                <a:lnTo>
                  <a:pt x="117490" y="70401"/>
                </a:lnTo>
                <a:lnTo>
                  <a:pt x="115827" y="57647"/>
                </a:lnTo>
                <a:lnTo>
                  <a:pt x="112982" y="46085"/>
                </a:lnTo>
                <a:lnTo>
                  <a:pt x="106617" y="31223"/>
                </a:lnTo>
                <a:lnTo>
                  <a:pt x="99540" y="21122"/>
                </a:lnTo>
                <a:lnTo>
                  <a:pt x="88953" y="11943"/>
                </a:lnTo>
                <a:lnTo>
                  <a:pt x="77457" y="5760"/>
                </a:lnTo>
                <a:lnTo>
                  <a:pt x="72402" y="3803"/>
                </a:lnTo>
                <a:lnTo>
                  <a:pt x="60236" y="950"/>
                </a:lnTo>
                <a:lnTo>
                  <a:pt x="46733" y="0"/>
                </a:lnTo>
                <a:lnTo>
                  <a:pt x="38035" y="461"/>
                </a:lnTo>
                <a:lnTo>
                  <a:pt x="25136" y="2853"/>
                </a:lnTo>
                <a:lnTo>
                  <a:pt x="14105" y="6720"/>
                </a:lnTo>
                <a:lnTo>
                  <a:pt x="11268" y="7935"/>
                </a:lnTo>
                <a:lnTo>
                  <a:pt x="0" y="14644"/>
                </a:lnTo>
                <a:lnTo>
                  <a:pt x="2583" y="56631"/>
                </a:lnTo>
                <a:lnTo>
                  <a:pt x="4503" y="49926"/>
                </a:lnTo>
                <a:lnTo>
                  <a:pt x="7384" y="44165"/>
                </a:lnTo>
                <a:lnTo>
                  <a:pt x="11224" y="38389"/>
                </a:lnTo>
                <a:lnTo>
                  <a:pt x="15065" y="33604"/>
                </a:lnTo>
                <a:lnTo>
                  <a:pt x="19865" y="29763"/>
                </a:lnTo>
                <a:lnTo>
                  <a:pt x="24666" y="26883"/>
                </a:lnTo>
                <a:lnTo>
                  <a:pt x="30427" y="24002"/>
                </a:lnTo>
                <a:lnTo>
                  <a:pt x="37147" y="23042"/>
                </a:lnTo>
                <a:lnTo>
                  <a:pt x="53454" y="23042"/>
                </a:lnTo>
                <a:lnTo>
                  <a:pt x="61135" y="24002"/>
                </a:lnTo>
                <a:lnTo>
                  <a:pt x="66896" y="27843"/>
                </a:lnTo>
                <a:lnTo>
                  <a:pt x="72657" y="30723"/>
                </a:lnTo>
                <a:lnTo>
                  <a:pt x="77457" y="34549"/>
                </a:lnTo>
                <a:lnTo>
                  <a:pt x="80338" y="39364"/>
                </a:lnTo>
                <a:lnTo>
                  <a:pt x="83218" y="45110"/>
                </a:lnTo>
                <a:lnTo>
                  <a:pt x="86098" y="50886"/>
                </a:lnTo>
                <a:lnTo>
                  <a:pt x="87058" y="58552"/>
                </a:lnTo>
                <a:lnTo>
                  <a:pt x="88979" y="65272"/>
                </a:lnTo>
                <a:lnTo>
                  <a:pt x="89939" y="72953"/>
                </a:lnTo>
                <a:lnTo>
                  <a:pt x="89939" y="89275"/>
                </a:lnTo>
                <a:lnTo>
                  <a:pt x="88979" y="96956"/>
                </a:lnTo>
                <a:lnTo>
                  <a:pt x="87058" y="103677"/>
                </a:lnTo>
                <a:lnTo>
                  <a:pt x="85138" y="110398"/>
                </a:lnTo>
                <a:lnTo>
                  <a:pt x="82258" y="116159"/>
                </a:lnTo>
                <a:lnTo>
                  <a:pt x="79377" y="121919"/>
                </a:lnTo>
                <a:lnTo>
                  <a:pt x="75537" y="126720"/>
                </a:lnTo>
                <a:lnTo>
                  <a:pt x="70736" y="130561"/>
                </a:lnTo>
                <a:lnTo>
                  <a:pt x="64976" y="133441"/>
                </a:lnTo>
                <a:lnTo>
                  <a:pt x="59230" y="136306"/>
                </a:lnTo>
                <a:lnTo>
                  <a:pt x="52509" y="137281"/>
                </a:lnTo>
                <a:lnTo>
                  <a:pt x="36187" y="137281"/>
                </a:lnTo>
                <a:lnTo>
                  <a:pt x="29466" y="13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5" name="object 355"/>
          <p:cNvSpPr/>
          <p:nvPr/>
        </p:nvSpPr>
        <p:spPr>
          <a:xfrm>
            <a:off x="4412269" y="736061"/>
            <a:ext cx="121904" cy="209275"/>
          </a:xfrm>
          <a:custGeom>
            <a:avLst/>
            <a:gdLst/>
            <a:ahLst/>
            <a:cxnLst/>
            <a:rect l="l" t="t" r="r" b="b"/>
            <a:pathLst>
              <a:path w="121904" h="209275">
                <a:moveTo>
                  <a:pt x="3840" y="209275"/>
                </a:moveTo>
                <a:lnTo>
                  <a:pt x="118064" y="209275"/>
                </a:lnTo>
                <a:lnTo>
                  <a:pt x="119024" y="208330"/>
                </a:lnTo>
                <a:lnTo>
                  <a:pt x="119984" y="208330"/>
                </a:lnTo>
                <a:lnTo>
                  <a:pt x="119984" y="207355"/>
                </a:lnTo>
                <a:lnTo>
                  <a:pt x="120944" y="206395"/>
                </a:lnTo>
                <a:lnTo>
                  <a:pt x="120944" y="203514"/>
                </a:lnTo>
                <a:lnTo>
                  <a:pt x="121904" y="202554"/>
                </a:lnTo>
                <a:lnTo>
                  <a:pt x="121904" y="194889"/>
                </a:lnTo>
                <a:lnTo>
                  <a:pt x="120944" y="193928"/>
                </a:lnTo>
                <a:lnTo>
                  <a:pt x="120944" y="191048"/>
                </a:lnTo>
                <a:lnTo>
                  <a:pt x="119984" y="190088"/>
                </a:lnTo>
                <a:lnTo>
                  <a:pt x="119984" y="189113"/>
                </a:lnTo>
                <a:lnTo>
                  <a:pt x="119024" y="188168"/>
                </a:lnTo>
                <a:lnTo>
                  <a:pt x="118064" y="188168"/>
                </a:lnTo>
                <a:lnTo>
                  <a:pt x="117119" y="187208"/>
                </a:lnTo>
                <a:lnTo>
                  <a:pt x="77754" y="187208"/>
                </a:lnTo>
                <a:lnTo>
                  <a:pt x="77754" y="1935"/>
                </a:lnTo>
                <a:lnTo>
                  <a:pt x="76794" y="975"/>
                </a:lnTo>
                <a:lnTo>
                  <a:pt x="75834" y="975"/>
                </a:lnTo>
                <a:lnTo>
                  <a:pt x="74874" y="0"/>
                </a:lnTo>
                <a:lnTo>
                  <a:pt x="55671" y="0"/>
                </a:lnTo>
                <a:lnTo>
                  <a:pt x="55671" y="975"/>
                </a:lnTo>
                <a:lnTo>
                  <a:pt x="52791" y="975"/>
                </a:lnTo>
                <a:lnTo>
                  <a:pt x="52791" y="1935"/>
                </a:lnTo>
                <a:lnTo>
                  <a:pt x="4800" y="32644"/>
                </a:lnTo>
                <a:lnTo>
                  <a:pt x="3840" y="32644"/>
                </a:lnTo>
                <a:lnTo>
                  <a:pt x="2865" y="33604"/>
                </a:lnTo>
                <a:lnTo>
                  <a:pt x="1920" y="34564"/>
                </a:lnTo>
                <a:lnTo>
                  <a:pt x="960" y="35524"/>
                </a:lnTo>
                <a:lnTo>
                  <a:pt x="960" y="37444"/>
                </a:lnTo>
                <a:lnTo>
                  <a:pt x="0" y="38404"/>
                </a:lnTo>
                <a:lnTo>
                  <a:pt x="0" y="50886"/>
                </a:lnTo>
                <a:lnTo>
                  <a:pt x="960" y="51846"/>
                </a:lnTo>
                <a:lnTo>
                  <a:pt x="960" y="53766"/>
                </a:lnTo>
                <a:lnTo>
                  <a:pt x="1920" y="53766"/>
                </a:lnTo>
                <a:lnTo>
                  <a:pt x="2865" y="54726"/>
                </a:lnTo>
                <a:lnTo>
                  <a:pt x="6705" y="54726"/>
                </a:lnTo>
                <a:lnTo>
                  <a:pt x="7680" y="53766"/>
                </a:lnTo>
                <a:lnTo>
                  <a:pt x="9585" y="52806"/>
                </a:lnTo>
                <a:lnTo>
                  <a:pt x="49911" y="28803"/>
                </a:lnTo>
                <a:lnTo>
                  <a:pt x="49911" y="187208"/>
                </a:lnTo>
                <a:lnTo>
                  <a:pt x="5745" y="187208"/>
                </a:lnTo>
                <a:lnTo>
                  <a:pt x="4800" y="188168"/>
                </a:lnTo>
                <a:lnTo>
                  <a:pt x="3840" y="188168"/>
                </a:lnTo>
                <a:lnTo>
                  <a:pt x="3840" y="189113"/>
                </a:lnTo>
                <a:lnTo>
                  <a:pt x="2865" y="189113"/>
                </a:lnTo>
                <a:lnTo>
                  <a:pt x="2865" y="190088"/>
                </a:lnTo>
                <a:lnTo>
                  <a:pt x="1920" y="191048"/>
                </a:lnTo>
                <a:lnTo>
                  <a:pt x="1920" y="191993"/>
                </a:lnTo>
                <a:lnTo>
                  <a:pt x="960" y="193928"/>
                </a:lnTo>
                <a:lnTo>
                  <a:pt x="960" y="203514"/>
                </a:lnTo>
                <a:lnTo>
                  <a:pt x="1920" y="205450"/>
                </a:lnTo>
                <a:lnTo>
                  <a:pt x="1920" y="206395"/>
                </a:lnTo>
                <a:lnTo>
                  <a:pt x="2865" y="207355"/>
                </a:lnTo>
                <a:lnTo>
                  <a:pt x="2865" y="208330"/>
                </a:lnTo>
                <a:lnTo>
                  <a:pt x="3840" y="2092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6" name="object 356"/>
          <p:cNvSpPr/>
          <p:nvPr/>
        </p:nvSpPr>
        <p:spPr>
          <a:xfrm>
            <a:off x="4564898" y="734156"/>
            <a:ext cx="138242" cy="215021"/>
          </a:xfrm>
          <a:custGeom>
            <a:avLst/>
            <a:gdLst/>
            <a:ahLst/>
            <a:cxnLst/>
            <a:rect l="l" t="t" r="r" b="b"/>
            <a:pathLst>
              <a:path w="138242" h="215021">
                <a:moveTo>
                  <a:pt x="0" y="69113"/>
                </a:moveTo>
                <a:lnTo>
                  <a:pt x="0" y="77754"/>
                </a:lnTo>
                <a:lnTo>
                  <a:pt x="1920" y="86395"/>
                </a:lnTo>
                <a:lnTo>
                  <a:pt x="3840" y="94076"/>
                </a:lnTo>
                <a:lnTo>
                  <a:pt x="5760" y="100797"/>
                </a:lnTo>
                <a:lnTo>
                  <a:pt x="9601" y="107502"/>
                </a:lnTo>
                <a:lnTo>
                  <a:pt x="13441" y="113263"/>
                </a:lnTo>
                <a:lnTo>
                  <a:pt x="18242" y="119024"/>
                </a:lnTo>
                <a:lnTo>
                  <a:pt x="24963" y="122864"/>
                </a:lnTo>
                <a:lnTo>
                  <a:pt x="28803" y="78714"/>
                </a:lnTo>
                <a:lnTo>
                  <a:pt x="28803" y="61432"/>
                </a:lnTo>
                <a:lnTo>
                  <a:pt x="29763" y="55671"/>
                </a:lnTo>
                <a:lnTo>
                  <a:pt x="30723" y="49910"/>
                </a:lnTo>
                <a:lnTo>
                  <a:pt x="32644" y="45110"/>
                </a:lnTo>
                <a:lnTo>
                  <a:pt x="34564" y="40309"/>
                </a:lnTo>
                <a:lnTo>
                  <a:pt x="37444" y="35509"/>
                </a:lnTo>
                <a:lnTo>
                  <a:pt x="41285" y="31668"/>
                </a:lnTo>
                <a:lnTo>
                  <a:pt x="45125" y="27828"/>
                </a:lnTo>
                <a:lnTo>
                  <a:pt x="49911" y="25907"/>
                </a:lnTo>
                <a:lnTo>
                  <a:pt x="54726" y="23027"/>
                </a:lnTo>
                <a:lnTo>
                  <a:pt x="61432" y="22067"/>
                </a:lnTo>
                <a:lnTo>
                  <a:pt x="74874" y="22067"/>
                </a:lnTo>
                <a:lnTo>
                  <a:pt x="80634" y="23027"/>
                </a:lnTo>
                <a:lnTo>
                  <a:pt x="86395" y="25907"/>
                </a:lnTo>
                <a:lnTo>
                  <a:pt x="91196" y="28788"/>
                </a:lnTo>
                <a:lnTo>
                  <a:pt x="95036" y="32628"/>
                </a:lnTo>
                <a:lnTo>
                  <a:pt x="98877" y="38389"/>
                </a:lnTo>
                <a:lnTo>
                  <a:pt x="102717" y="44150"/>
                </a:lnTo>
                <a:lnTo>
                  <a:pt x="105597" y="51831"/>
                </a:lnTo>
                <a:lnTo>
                  <a:pt x="107518" y="61432"/>
                </a:lnTo>
                <a:lnTo>
                  <a:pt x="108678" y="69499"/>
                </a:lnTo>
                <a:lnTo>
                  <a:pt x="109343" y="81968"/>
                </a:lnTo>
                <a:lnTo>
                  <a:pt x="109438" y="95981"/>
                </a:lnTo>
                <a:lnTo>
                  <a:pt x="104637" y="99822"/>
                </a:lnTo>
                <a:lnTo>
                  <a:pt x="97916" y="103662"/>
                </a:lnTo>
                <a:lnTo>
                  <a:pt x="90236" y="105597"/>
                </a:lnTo>
                <a:lnTo>
                  <a:pt x="82555" y="108478"/>
                </a:lnTo>
                <a:lnTo>
                  <a:pt x="74874" y="109438"/>
                </a:lnTo>
                <a:lnTo>
                  <a:pt x="59512" y="109438"/>
                </a:lnTo>
                <a:lnTo>
                  <a:pt x="53751" y="108478"/>
                </a:lnTo>
                <a:lnTo>
                  <a:pt x="48950" y="106542"/>
                </a:lnTo>
                <a:lnTo>
                  <a:pt x="44165" y="104637"/>
                </a:lnTo>
                <a:lnTo>
                  <a:pt x="40325" y="100797"/>
                </a:lnTo>
                <a:lnTo>
                  <a:pt x="37444" y="97917"/>
                </a:lnTo>
                <a:lnTo>
                  <a:pt x="33604" y="94076"/>
                </a:lnTo>
                <a:lnTo>
                  <a:pt x="31683" y="89260"/>
                </a:lnTo>
                <a:lnTo>
                  <a:pt x="32644" y="126705"/>
                </a:lnTo>
                <a:lnTo>
                  <a:pt x="36698" y="127900"/>
                </a:lnTo>
                <a:lnTo>
                  <a:pt x="48739" y="129957"/>
                </a:lnTo>
                <a:lnTo>
                  <a:pt x="62407" y="130545"/>
                </a:lnTo>
                <a:lnTo>
                  <a:pt x="65388" y="130518"/>
                </a:lnTo>
                <a:lnTo>
                  <a:pt x="78340" y="129523"/>
                </a:lnTo>
                <a:lnTo>
                  <a:pt x="90236" y="126705"/>
                </a:lnTo>
                <a:lnTo>
                  <a:pt x="97916" y="124785"/>
                </a:lnTo>
                <a:lnTo>
                  <a:pt x="104637" y="120944"/>
                </a:lnTo>
                <a:lnTo>
                  <a:pt x="110398" y="118064"/>
                </a:lnTo>
                <a:lnTo>
                  <a:pt x="110311" y="121967"/>
                </a:lnTo>
                <a:lnTo>
                  <a:pt x="108915" y="134589"/>
                </a:lnTo>
                <a:lnTo>
                  <a:pt x="106558" y="146867"/>
                </a:lnTo>
                <a:lnTo>
                  <a:pt x="103677" y="155508"/>
                </a:lnTo>
                <a:lnTo>
                  <a:pt x="100797" y="163189"/>
                </a:lnTo>
                <a:lnTo>
                  <a:pt x="95996" y="169910"/>
                </a:lnTo>
                <a:lnTo>
                  <a:pt x="91196" y="176631"/>
                </a:lnTo>
                <a:lnTo>
                  <a:pt x="84475" y="182392"/>
                </a:lnTo>
                <a:lnTo>
                  <a:pt x="77754" y="186232"/>
                </a:lnTo>
                <a:lnTo>
                  <a:pt x="63996" y="190762"/>
                </a:lnTo>
                <a:lnTo>
                  <a:pt x="50886" y="191993"/>
                </a:lnTo>
                <a:lnTo>
                  <a:pt x="40325" y="191993"/>
                </a:lnTo>
                <a:lnTo>
                  <a:pt x="35524" y="191018"/>
                </a:lnTo>
                <a:lnTo>
                  <a:pt x="30723" y="190073"/>
                </a:lnTo>
                <a:lnTo>
                  <a:pt x="26883" y="189113"/>
                </a:lnTo>
                <a:lnTo>
                  <a:pt x="24002" y="188153"/>
                </a:lnTo>
                <a:lnTo>
                  <a:pt x="21122" y="187177"/>
                </a:lnTo>
                <a:lnTo>
                  <a:pt x="18242" y="186232"/>
                </a:lnTo>
                <a:lnTo>
                  <a:pt x="16322" y="186232"/>
                </a:lnTo>
                <a:lnTo>
                  <a:pt x="13441" y="185272"/>
                </a:lnTo>
                <a:lnTo>
                  <a:pt x="12481" y="184312"/>
                </a:lnTo>
                <a:lnTo>
                  <a:pt x="9601" y="184312"/>
                </a:lnTo>
                <a:lnTo>
                  <a:pt x="8641" y="185272"/>
                </a:lnTo>
                <a:lnTo>
                  <a:pt x="7680" y="185272"/>
                </a:lnTo>
                <a:lnTo>
                  <a:pt x="7680" y="186232"/>
                </a:lnTo>
                <a:lnTo>
                  <a:pt x="6720" y="187177"/>
                </a:lnTo>
                <a:lnTo>
                  <a:pt x="6720" y="201579"/>
                </a:lnTo>
                <a:lnTo>
                  <a:pt x="7680" y="203514"/>
                </a:lnTo>
                <a:lnTo>
                  <a:pt x="8641" y="205419"/>
                </a:lnTo>
                <a:lnTo>
                  <a:pt x="9601" y="206395"/>
                </a:lnTo>
                <a:lnTo>
                  <a:pt x="10561" y="207355"/>
                </a:lnTo>
                <a:lnTo>
                  <a:pt x="12481" y="208300"/>
                </a:lnTo>
                <a:lnTo>
                  <a:pt x="14401" y="209260"/>
                </a:lnTo>
                <a:lnTo>
                  <a:pt x="17282" y="210235"/>
                </a:lnTo>
                <a:lnTo>
                  <a:pt x="20162" y="211180"/>
                </a:lnTo>
                <a:lnTo>
                  <a:pt x="23042" y="211180"/>
                </a:lnTo>
                <a:lnTo>
                  <a:pt x="26883" y="212140"/>
                </a:lnTo>
                <a:lnTo>
                  <a:pt x="30723" y="213100"/>
                </a:lnTo>
                <a:lnTo>
                  <a:pt x="35524" y="214076"/>
                </a:lnTo>
                <a:lnTo>
                  <a:pt x="39364" y="214076"/>
                </a:lnTo>
                <a:lnTo>
                  <a:pt x="44165" y="215021"/>
                </a:lnTo>
                <a:lnTo>
                  <a:pt x="48950" y="215021"/>
                </a:lnTo>
                <a:lnTo>
                  <a:pt x="55993" y="214782"/>
                </a:lnTo>
                <a:lnTo>
                  <a:pt x="68766" y="213136"/>
                </a:lnTo>
                <a:lnTo>
                  <a:pt x="80634" y="210235"/>
                </a:lnTo>
                <a:lnTo>
                  <a:pt x="93802" y="203923"/>
                </a:lnTo>
                <a:lnTo>
                  <a:pt x="103677" y="196794"/>
                </a:lnTo>
                <a:lnTo>
                  <a:pt x="113183" y="187383"/>
                </a:lnTo>
                <a:lnTo>
                  <a:pt x="120959" y="177591"/>
                </a:lnTo>
                <a:lnTo>
                  <a:pt x="126568" y="165376"/>
                </a:lnTo>
                <a:lnTo>
                  <a:pt x="130561" y="153588"/>
                </a:lnTo>
                <a:lnTo>
                  <a:pt x="134376" y="139105"/>
                </a:lnTo>
                <a:lnTo>
                  <a:pt x="136321" y="126705"/>
                </a:lnTo>
                <a:lnTo>
                  <a:pt x="137735" y="111568"/>
                </a:lnTo>
                <a:lnTo>
                  <a:pt x="138242" y="98877"/>
                </a:lnTo>
                <a:lnTo>
                  <a:pt x="138232" y="97225"/>
                </a:lnTo>
                <a:lnTo>
                  <a:pt x="137578" y="84304"/>
                </a:lnTo>
                <a:lnTo>
                  <a:pt x="136321" y="71993"/>
                </a:lnTo>
                <a:lnTo>
                  <a:pt x="135361" y="63352"/>
                </a:lnTo>
                <a:lnTo>
                  <a:pt x="134401" y="54711"/>
                </a:lnTo>
                <a:lnTo>
                  <a:pt x="132481" y="47990"/>
                </a:lnTo>
                <a:lnTo>
                  <a:pt x="129600" y="40309"/>
                </a:lnTo>
                <a:lnTo>
                  <a:pt x="127680" y="33588"/>
                </a:lnTo>
                <a:lnTo>
                  <a:pt x="123840" y="27828"/>
                </a:lnTo>
                <a:lnTo>
                  <a:pt x="119999" y="22067"/>
                </a:lnTo>
                <a:lnTo>
                  <a:pt x="116159" y="16306"/>
                </a:lnTo>
                <a:lnTo>
                  <a:pt x="111358" y="12466"/>
                </a:lnTo>
                <a:lnTo>
                  <a:pt x="106558" y="8625"/>
                </a:lnTo>
                <a:lnTo>
                  <a:pt x="100797" y="5745"/>
                </a:lnTo>
                <a:lnTo>
                  <a:pt x="94076" y="2880"/>
                </a:lnTo>
                <a:lnTo>
                  <a:pt x="87355" y="960"/>
                </a:lnTo>
                <a:lnTo>
                  <a:pt x="79674" y="0"/>
                </a:lnTo>
                <a:lnTo>
                  <a:pt x="71033" y="0"/>
                </a:lnTo>
                <a:lnTo>
                  <a:pt x="63403" y="254"/>
                </a:lnTo>
                <a:lnTo>
                  <a:pt x="50489" y="2101"/>
                </a:lnTo>
                <a:lnTo>
                  <a:pt x="39364" y="5745"/>
                </a:lnTo>
                <a:lnTo>
                  <a:pt x="26285" y="12777"/>
                </a:lnTo>
                <a:lnTo>
                  <a:pt x="17282" y="21107"/>
                </a:lnTo>
                <a:lnTo>
                  <a:pt x="11521" y="26868"/>
                </a:lnTo>
                <a:lnTo>
                  <a:pt x="6720" y="34549"/>
                </a:lnTo>
                <a:lnTo>
                  <a:pt x="4800" y="43190"/>
                </a:lnTo>
                <a:lnTo>
                  <a:pt x="4488" y="44036"/>
                </a:lnTo>
                <a:lnTo>
                  <a:pt x="1229" y="55906"/>
                </a:lnTo>
                <a:lnTo>
                  <a:pt x="0" y="691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7" name="object 357"/>
          <p:cNvSpPr/>
          <p:nvPr/>
        </p:nvSpPr>
        <p:spPr>
          <a:xfrm>
            <a:off x="4589861" y="812871"/>
            <a:ext cx="7680" cy="47990"/>
          </a:xfrm>
          <a:custGeom>
            <a:avLst/>
            <a:gdLst/>
            <a:ahLst/>
            <a:cxnLst/>
            <a:rect l="l" t="t" r="r" b="b"/>
            <a:pathLst>
              <a:path w="7680" h="47990">
                <a:moveTo>
                  <a:pt x="7680" y="47990"/>
                </a:moveTo>
                <a:lnTo>
                  <a:pt x="6720" y="10546"/>
                </a:lnTo>
                <a:lnTo>
                  <a:pt x="5760" y="5760"/>
                </a:lnTo>
                <a:lnTo>
                  <a:pt x="3840" y="0"/>
                </a:lnTo>
                <a:lnTo>
                  <a:pt x="0" y="44150"/>
                </a:lnTo>
                <a:lnTo>
                  <a:pt x="7680" y="479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8" name="object 358"/>
          <p:cNvSpPr/>
          <p:nvPr/>
        </p:nvSpPr>
        <p:spPr>
          <a:xfrm>
            <a:off x="4739609" y="734156"/>
            <a:ext cx="131521" cy="215021"/>
          </a:xfrm>
          <a:custGeom>
            <a:avLst/>
            <a:gdLst/>
            <a:ahLst/>
            <a:cxnLst/>
            <a:rect l="l" t="t" r="r" b="b"/>
            <a:pathLst>
              <a:path w="131521" h="215021">
                <a:moveTo>
                  <a:pt x="131521" y="98877"/>
                </a:moveTo>
                <a:lnTo>
                  <a:pt x="131511" y="97225"/>
                </a:lnTo>
                <a:lnTo>
                  <a:pt x="130857" y="84304"/>
                </a:lnTo>
                <a:lnTo>
                  <a:pt x="129600" y="71993"/>
                </a:lnTo>
                <a:lnTo>
                  <a:pt x="128640" y="63352"/>
                </a:lnTo>
                <a:lnTo>
                  <a:pt x="127680" y="54711"/>
                </a:lnTo>
                <a:lnTo>
                  <a:pt x="125760" y="47990"/>
                </a:lnTo>
                <a:lnTo>
                  <a:pt x="122880" y="40309"/>
                </a:lnTo>
                <a:lnTo>
                  <a:pt x="119999" y="33588"/>
                </a:lnTo>
                <a:lnTo>
                  <a:pt x="117119" y="27828"/>
                </a:lnTo>
                <a:lnTo>
                  <a:pt x="113278" y="22067"/>
                </a:lnTo>
                <a:lnTo>
                  <a:pt x="109438" y="16306"/>
                </a:lnTo>
                <a:lnTo>
                  <a:pt x="104637" y="12466"/>
                </a:lnTo>
                <a:lnTo>
                  <a:pt x="99837" y="8625"/>
                </a:lnTo>
                <a:lnTo>
                  <a:pt x="94076" y="5745"/>
                </a:lnTo>
                <a:lnTo>
                  <a:pt x="86395" y="2880"/>
                </a:lnTo>
                <a:lnTo>
                  <a:pt x="79689" y="960"/>
                </a:lnTo>
                <a:lnTo>
                  <a:pt x="72009" y="0"/>
                </a:lnTo>
                <a:lnTo>
                  <a:pt x="63352" y="0"/>
                </a:lnTo>
                <a:lnTo>
                  <a:pt x="56100" y="254"/>
                </a:lnTo>
                <a:lnTo>
                  <a:pt x="43080" y="2101"/>
                </a:lnTo>
                <a:lnTo>
                  <a:pt x="31683" y="5745"/>
                </a:lnTo>
                <a:lnTo>
                  <a:pt x="19756" y="12560"/>
                </a:lnTo>
                <a:lnTo>
                  <a:pt x="22082" y="78714"/>
                </a:lnTo>
                <a:lnTo>
                  <a:pt x="22082" y="55671"/>
                </a:lnTo>
                <a:lnTo>
                  <a:pt x="24003" y="49910"/>
                </a:lnTo>
                <a:lnTo>
                  <a:pt x="25923" y="45110"/>
                </a:lnTo>
                <a:lnTo>
                  <a:pt x="27843" y="40309"/>
                </a:lnTo>
                <a:lnTo>
                  <a:pt x="30723" y="35509"/>
                </a:lnTo>
                <a:lnTo>
                  <a:pt x="34564" y="31668"/>
                </a:lnTo>
                <a:lnTo>
                  <a:pt x="38404" y="27828"/>
                </a:lnTo>
                <a:lnTo>
                  <a:pt x="43205" y="25907"/>
                </a:lnTo>
                <a:lnTo>
                  <a:pt x="48006" y="23027"/>
                </a:lnTo>
                <a:lnTo>
                  <a:pt x="53766" y="22067"/>
                </a:lnTo>
                <a:lnTo>
                  <a:pt x="68168" y="22067"/>
                </a:lnTo>
                <a:lnTo>
                  <a:pt x="73914" y="23027"/>
                </a:lnTo>
                <a:lnTo>
                  <a:pt x="78714" y="25907"/>
                </a:lnTo>
                <a:lnTo>
                  <a:pt x="84475" y="28788"/>
                </a:lnTo>
                <a:lnTo>
                  <a:pt x="88315" y="32628"/>
                </a:lnTo>
                <a:lnTo>
                  <a:pt x="92156" y="38389"/>
                </a:lnTo>
                <a:lnTo>
                  <a:pt x="95996" y="44150"/>
                </a:lnTo>
                <a:lnTo>
                  <a:pt x="98877" y="51831"/>
                </a:lnTo>
                <a:lnTo>
                  <a:pt x="99837" y="61432"/>
                </a:lnTo>
                <a:lnTo>
                  <a:pt x="101171" y="69544"/>
                </a:lnTo>
                <a:lnTo>
                  <a:pt x="102331" y="81993"/>
                </a:lnTo>
                <a:lnTo>
                  <a:pt x="102717" y="95981"/>
                </a:lnTo>
                <a:lnTo>
                  <a:pt x="97917" y="99822"/>
                </a:lnTo>
                <a:lnTo>
                  <a:pt x="91196" y="103662"/>
                </a:lnTo>
                <a:lnTo>
                  <a:pt x="83530" y="105597"/>
                </a:lnTo>
                <a:lnTo>
                  <a:pt x="75849" y="108478"/>
                </a:lnTo>
                <a:lnTo>
                  <a:pt x="68168" y="109438"/>
                </a:lnTo>
                <a:lnTo>
                  <a:pt x="52806" y="109438"/>
                </a:lnTo>
                <a:lnTo>
                  <a:pt x="47045" y="108478"/>
                </a:lnTo>
                <a:lnTo>
                  <a:pt x="42245" y="106542"/>
                </a:lnTo>
                <a:lnTo>
                  <a:pt x="37444" y="104637"/>
                </a:lnTo>
                <a:lnTo>
                  <a:pt x="33604" y="100797"/>
                </a:lnTo>
                <a:lnTo>
                  <a:pt x="30723" y="97917"/>
                </a:lnTo>
                <a:lnTo>
                  <a:pt x="26883" y="94076"/>
                </a:lnTo>
                <a:lnTo>
                  <a:pt x="24963" y="89260"/>
                </a:lnTo>
                <a:lnTo>
                  <a:pt x="25923" y="126705"/>
                </a:lnTo>
                <a:lnTo>
                  <a:pt x="29977" y="127900"/>
                </a:lnTo>
                <a:lnTo>
                  <a:pt x="42018" y="129957"/>
                </a:lnTo>
                <a:lnTo>
                  <a:pt x="55686" y="130545"/>
                </a:lnTo>
                <a:lnTo>
                  <a:pt x="57695" y="130533"/>
                </a:lnTo>
                <a:lnTo>
                  <a:pt x="71050" y="129585"/>
                </a:lnTo>
                <a:lnTo>
                  <a:pt x="82555" y="126705"/>
                </a:lnTo>
                <a:lnTo>
                  <a:pt x="91196" y="124785"/>
                </a:lnTo>
                <a:lnTo>
                  <a:pt x="97917" y="120944"/>
                </a:lnTo>
                <a:lnTo>
                  <a:pt x="103677" y="118064"/>
                </a:lnTo>
                <a:lnTo>
                  <a:pt x="103313" y="121967"/>
                </a:lnTo>
                <a:lnTo>
                  <a:pt x="101884" y="134589"/>
                </a:lnTo>
                <a:lnTo>
                  <a:pt x="99837" y="146867"/>
                </a:lnTo>
                <a:lnTo>
                  <a:pt x="96956" y="155508"/>
                </a:lnTo>
                <a:lnTo>
                  <a:pt x="94076" y="163189"/>
                </a:lnTo>
                <a:lnTo>
                  <a:pt x="89275" y="169910"/>
                </a:lnTo>
                <a:lnTo>
                  <a:pt x="84475" y="176631"/>
                </a:lnTo>
                <a:lnTo>
                  <a:pt x="77754" y="182392"/>
                </a:lnTo>
                <a:lnTo>
                  <a:pt x="70073" y="186232"/>
                </a:lnTo>
                <a:lnTo>
                  <a:pt x="69191" y="186717"/>
                </a:lnTo>
                <a:lnTo>
                  <a:pt x="57625" y="190674"/>
                </a:lnTo>
                <a:lnTo>
                  <a:pt x="44165" y="191993"/>
                </a:lnTo>
                <a:lnTo>
                  <a:pt x="33604" y="191993"/>
                </a:lnTo>
                <a:lnTo>
                  <a:pt x="28803" y="191018"/>
                </a:lnTo>
                <a:lnTo>
                  <a:pt x="24003" y="190073"/>
                </a:lnTo>
                <a:lnTo>
                  <a:pt x="20162" y="189113"/>
                </a:lnTo>
                <a:lnTo>
                  <a:pt x="17282" y="188153"/>
                </a:lnTo>
                <a:lnTo>
                  <a:pt x="14401" y="187177"/>
                </a:lnTo>
                <a:lnTo>
                  <a:pt x="11521" y="186232"/>
                </a:lnTo>
                <a:lnTo>
                  <a:pt x="8641" y="186232"/>
                </a:lnTo>
                <a:lnTo>
                  <a:pt x="6720" y="185272"/>
                </a:lnTo>
                <a:lnTo>
                  <a:pt x="4800" y="184312"/>
                </a:lnTo>
                <a:lnTo>
                  <a:pt x="2880" y="184312"/>
                </a:lnTo>
                <a:lnTo>
                  <a:pt x="1920" y="185272"/>
                </a:lnTo>
                <a:lnTo>
                  <a:pt x="960" y="185272"/>
                </a:lnTo>
                <a:lnTo>
                  <a:pt x="960" y="186232"/>
                </a:lnTo>
                <a:lnTo>
                  <a:pt x="0" y="187177"/>
                </a:lnTo>
                <a:lnTo>
                  <a:pt x="0" y="201579"/>
                </a:lnTo>
                <a:lnTo>
                  <a:pt x="960" y="203514"/>
                </a:lnTo>
                <a:lnTo>
                  <a:pt x="1920" y="205419"/>
                </a:lnTo>
                <a:lnTo>
                  <a:pt x="2880" y="206395"/>
                </a:lnTo>
                <a:lnTo>
                  <a:pt x="3840" y="207355"/>
                </a:lnTo>
                <a:lnTo>
                  <a:pt x="5760" y="208300"/>
                </a:lnTo>
                <a:lnTo>
                  <a:pt x="7680" y="209260"/>
                </a:lnTo>
                <a:lnTo>
                  <a:pt x="10561" y="210235"/>
                </a:lnTo>
                <a:lnTo>
                  <a:pt x="13441" y="211180"/>
                </a:lnTo>
                <a:lnTo>
                  <a:pt x="16322" y="211180"/>
                </a:lnTo>
                <a:lnTo>
                  <a:pt x="20162" y="212140"/>
                </a:lnTo>
                <a:lnTo>
                  <a:pt x="24003" y="213100"/>
                </a:lnTo>
                <a:lnTo>
                  <a:pt x="28803" y="214076"/>
                </a:lnTo>
                <a:lnTo>
                  <a:pt x="32644" y="214076"/>
                </a:lnTo>
                <a:lnTo>
                  <a:pt x="37444" y="215021"/>
                </a:lnTo>
                <a:lnTo>
                  <a:pt x="42245" y="215021"/>
                </a:lnTo>
                <a:lnTo>
                  <a:pt x="49274" y="214783"/>
                </a:lnTo>
                <a:lnTo>
                  <a:pt x="62051" y="213137"/>
                </a:lnTo>
                <a:lnTo>
                  <a:pt x="73914" y="210235"/>
                </a:lnTo>
                <a:lnTo>
                  <a:pt x="86705" y="203923"/>
                </a:lnTo>
                <a:lnTo>
                  <a:pt x="96956" y="196794"/>
                </a:lnTo>
                <a:lnTo>
                  <a:pt x="103677" y="191018"/>
                </a:lnTo>
                <a:lnTo>
                  <a:pt x="109438" y="184312"/>
                </a:lnTo>
                <a:lnTo>
                  <a:pt x="113278" y="177591"/>
                </a:lnTo>
                <a:lnTo>
                  <a:pt x="113728" y="176865"/>
                </a:lnTo>
                <a:lnTo>
                  <a:pt x="119808" y="165205"/>
                </a:lnTo>
                <a:lnTo>
                  <a:pt x="123840" y="153588"/>
                </a:lnTo>
                <a:lnTo>
                  <a:pt x="127655" y="139105"/>
                </a:lnTo>
                <a:lnTo>
                  <a:pt x="129600" y="126705"/>
                </a:lnTo>
                <a:lnTo>
                  <a:pt x="129857" y="124151"/>
                </a:lnTo>
                <a:lnTo>
                  <a:pt x="131014" y="111568"/>
                </a:lnTo>
                <a:lnTo>
                  <a:pt x="131521" y="988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9" name="object 359"/>
          <p:cNvSpPr/>
          <p:nvPr/>
        </p:nvSpPr>
        <p:spPr>
          <a:xfrm>
            <a:off x="4732888" y="746717"/>
            <a:ext cx="32644" cy="114144"/>
          </a:xfrm>
          <a:custGeom>
            <a:avLst/>
            <a:gdLst/>
            <a:ahLst/>
            <a:cxnLst/>
            <a:rect l="l" t="t" r="r" b="b"/>
            <a:pathLst>
              <a:path w="32644" h="114144">
                <a:moveTo>
                  <a:pt x="0" y="56552"/>
                </a:moveTo>
                <a:lnTo>
                  <a:pt x="0" y="65193"/>
                </a:lnTo>
                <a:lnTo>
                  <a:pt x="1920" y="73834"/>
                </a:lnTo>
                <a:lnTo>
                  <a:pt x="3840" y="81515"/>
                </a:lnTo>
                <a:lnTo>
                  <a:pt x="5760" y="88236"/>
                </a:lnTo>
                <a:lnTo>
                  <a:pt x="8641" y="94942"/>
                </a:lnTo>
                <a:lnTo>
                  <a:pt x="13441" y="100702"/>
                </a:lnTo>
                <a:lnTo>
                  <a:pt x="18242" y="106463"/>
                </a:lnTo>
                <a:lnTo>
                  <a:pt x="24963" y="110304"/>
                </a:lnTo>
                <a:lnTo>
                  <a:pt x="32644" y="114144"/>
                </a:lnTo>
                <a:lnTo>
                  <a:pt x="31683" y="76699"/>
                </a:lnTo>
                <a:lnTo>
                  <a:pt x="30723" y="71914"/>
                </a:lnTo>
                <a:lnTo>
                  <a:pt x="28803" y="66153"/>
                </a:lnTo>
                <a:lnTo>
                  <a:pt x="26477" y="0"/>
                </a:lnTo>
                <a:lnTo>
                  <a:pt x="17282" y="8546"/>
                </a:lnTo>
                <a:lnTo>
                  <a:pt x="11521" y="14307"/>
                </a:lnTo>
                <a:lnTo>
                  <a:pt x="6720" y="21988"/>
                </a:lnTo>
                <a:lnTo>
                  <a:pt x="4800" y="30629"/>
                </a:lnTo>
                <a:lnTo>
                  <a:pt x="4488" y="31475"/>
                </a:lnTo>
                <a:lnTo>
                  <a:pt x="1229" y="43345"/>
                </a:lnTo>
                <a:lnTo>
                  <a:pt x="0" y="565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0" name="object 360"/>
          <p:cNvSpPr/>
          <p:nvPr/>
        </p:nvSpPr>
        <p:spPr>
          <a:xfrm>
            <a:off x="4903774" y="737036"/>
            <a:ext cx="132466" cy="212140"/>
          </a:xfrm>
          <a:custGeom>
            <a:avLst/>
            <a:gdLst/>
            <a:ahLst/>
            <a:cxnLst/>
            <a:rect l="l" t="t" r="r" b="b"/>
            <a:pathLst>
              <a:path w="132466" h="212140">
                <a:moveTo>
                  <a:pt x="115199" y="0"/>
                </a:moveTo>
                <a:lnTo>
                  <a:pt x="17282" y="0"/>
                </a:lnTo>
                <a:lnTo>
                  <a:pt x="15346" y="960"/>
                </a:lnTo>
                <a:lnTo>
                  <a:pt x="13441" y="2865"/>
                </a:lnTo>
                <a:lnTo>
                  <a:pt x="11506" y="4800"/>
                </a:lnTo>
                <a:lnTo>
                  <a:pt x="10561" y="6705"/>
                </a:lnTo>
                <a:lnTo>
                  <a:pt x="10561" y="99822"/>
                </a:lnTo>
                <a:lnTo>
                  <a:pt x="11506" y="102717"/>
                </a:lnTo>
                <a:lnTo>
                  <a:pt x="13441" y="103662"/>
                </a:lnTo>
                <a:lnTo>
                  <a:pt x="14386" y="104622"/>
                </a:lnTo>
                <a:lnTo>
                  <a:pt x="16306" y="105597"/>
                </a:lnTo>
                <a:lnTo>
                  <a:pt x="27828" y="105597"/>
                </a:lnTo>
                <a:lnTo>
                  <a:pt x="32628" y="104622"/>
                </a:lnTo>
                <a:lnTo>
                  <a:pt x="37429" y="103662"/>
                </a:lnTo>
                <a:lnTo>
                  <a:pt x="58552" y="103662"/>
                </a:lnTo>
                <a:lnTo>
                  <a:pt x="67193" y="104622"/>
                </a:lnTo>
                <a:lnTo>
                  <a:pt x="73913" y="106558"/>
                </a:lnTo>
                <a:lnTo>
                  <a:pt x="80634" y="107502"/>
                </a:lnTo>
                <a:lnTo>
                  <a:pt x="85435" y="110383"/>
                </a:lnTo>
                <a:lnTo>
                  <a:pt x="90236" y="114223"/>
                </a:lnTo>
                <a:lnTo>
                  <a:pt x="95021" y="117104"/>
                </a:lnTo>
                <a:lnTo>
                  <a:pt x="97916" y="121904"/>
                </a:lnTo>
                <a:lnTo>
                  <a:pt x="99837" y="126705"/>
                </a:lnTo>
                <a:lnTo>
                  <a:pt x="101742" y="131505"/>
                </a:lnTo>
                <a:lnTo>
                  <a:pt x="102702" y="137266"/>
                </a:lnTo>
                <a:lnTo>
                  <a:pt x="102702" y="152628"/>
                </a:lnTo>
                <a:lnTo>
                  <a:pt x="101742" y="159349"/>
                </a:lnTo>
                <a:lnTo>
                  <a:pt x="98861" y="164150"/>
                </a:lnTo>
                <a:lnTo>
                  <a:pt x="96956" y="169910"/>
                </a:lnTo>
                <a:lnTo>
                  <a:pt x="93116" y="174711"/>
                </a:lnTo>
                <a:lnTo>
                  <a:pt x="89275" y="178551"/>
                </a:lnTo>
                <a:lnTo>
                  <a:pt x="84475" y="182392"/>
                </a:lnTo>
                <a:lnTo>
                  <a:pt x="79674" y="184297"/>
                </a:lnTo>
                <a:lnTo>
                  <a:pt x="72953" y="186232"/>
                </a:lnTo>
                <a:lnTo>
                  <a:pt x="67193" y="188137"/>
                </a:lnTo>
                <a:lnTo>
                  <a:pt x="60472" y="189113"/>
                </a:lnTo>
                <a:lnTo>
                  <a:pt x="46070" y="189113"/>
                </a:lnTo>
                <a:lnTo>
                  <a:pt x="39349" y="188137"/>
                </a:lnTo>
                <a:lnTo>
                  <a:pt x="33588" y="187192"/>
                </a:lnTo>
                <a:lnTo>
                  <a:pt x="27828" y="185272"/>
                </a:lnTo>
                <a:lnTo>
                  <a:pt x="23027" y="184297"/>
                </a:lnTo>
                <a:lnTo>
                  <a:pt x="19187" y="182392"/>
                </a:lnTo>
                <a:lnTo>
                  <a:pt x="15346" y="180472"/>
                </a:lnTo>
                <a:lnTo>
                  <a:pt x="12466" y="179511"/>
                </a:lnTo>
                <a:lnTo>
                  <a:pt x="9601" y="177591"/>
                </a:lnTo>
                <a:lnTo>
                  <a:pt x="7665" y="176631"/>
                </a:lnTo>
                <a:lnTo>
                  <a:pt x="5760" y="175671"/>
                </a:lnTo>
                <a:lnTo>
                  <a:pt x="3825" y="175671"/>
                </a:lnTo>
                <a:lnTo>
                  <a:pt x="3825" y="176631"/>
                </a:lnTo>
                <a:lnTo>
                  <a:pt x="1920" y="176631"/>
                </a:lnTo>
                <a:lnTo>
                  <a:pt x="1920" y="178551"/>
                </a:lnTo>
                <a:lnTo>
                  <a:pt x="944" y="179511"/>
                </a:lnTo>
                <a:lnTo>
                  <a:pt x="944" y="182392"/>
                </a:lnTo>
                <a:lnTo>
                  <a:pt x="0" y="183352"/>
                </a:lnTo>
                <a:lnTo>
                  <a:pt x="0" y="189113"/>
                </a:lnTo>
                <a:lnTo>
                  <a:pt x="944" y="191018"/>
                </a:lnTo>
                <a:lnTo>
                  <a:pt x="944" y="196794"/>
                </a:lnTo>
                <a:lnTo>
                  <a:pt x="1920" y="196794"/>
                </a:lnTo>
                <a:lnTo>
                  <a:pt x="1920" y="198699"/>
                </a:lnTo>
                <a:lnTo>
                  <a:pt x="2880" y="199674"/>
                </a:lnTo>
                <a:lnTo>
                  <a:pt x="3825" y="199674"/>
                </a:lnTo>
                <a:lnTo>
                  <a:pt x="4785" y="200634"/>
                </a:lnTo>
                <a:lnTo>
                  <a:pt x="6720" y="201579"/>
                </a:lnTo>
                <a:lnTo>
                  <a:pt x="9601" y="203514"/>
                </a:lnTo>
                <a:lnTo>
                  <a:pt x="12466" y="204475"/>
                </a:lnTo>
                <a:lnTo>
                  <a:pt x="16306" y="205419"/>
                </a:lnTo>
                <a:lnTo>
                  <a:pt x="20147" y="207355"/>
                </a:lnTo>
                <a:lnTo>
                  <a:pt x="24947" y="208300"/>
                </a:lnTo>
                <a:lnTo>
                  <a:pt x="29748" y="209260"/>
                </a:lnTo>
                <a:lnTo>
                  <a:pt x="35509" y="210220"/>
                </a:lnTo>
                <a:lnTo>
                  <a:pt x="41269" y="211195"/>
                </a:lnTo>
                <a:lnTo>
                  <a:pt x="47990" y="212140"/>
                </a:lnTo>
                <a:lnTo>
                  <a:pt x="54711" y="212140"/>
                </a:lnTo>
                <a:lnTo>
                  <a:pt x="61753" y="211901"/>
                </a:lnTo>
                <a:lnTo>
                  <a:pt x="74527" y="210256"/>
                </a:lnTo>
                <a:lnTo>
                  <a:pt x="86395" y="207355"/>
                </a:lnTo>
                <a:lnTo>
                  <a:pt x="100374" y="200856"/>
                </a:lnTo>
                <a:lnTo>
                  <a:pt x="110383" y="193913"/>
                </a:lnTo>
                <a:lnTo>
                  <a:pt x="120570" y="182777"/>
                </a:lnTo>
                <a:lnTo>
                  <a:pt x="126705" y="171830"/>
                </a:lnTo>
                <a:lnTo>
                  <a:pt x="128422" y="167483"/>
                </a:lnTo>
                <a:lnTo>
                  <a:pt x="131455" y="155199"/>
                </a:lnTo>
                <a:lnTo>
                  <a:pt x="132466" y="142067"/>
                </a:lnTo>
                <a:lnTo>
                  <a:pt x="131143" y="128855"/>
                </a:lnTo>
                <a:lnTo>
                  <a:pt x="127665" y="117104"/>
                </a:lnTo>
                <a:lnTo>
                  <a:pt x="124785" y="109438"/>
                </a:lnTo>
                <a:lnTo>
                  <a:pt x="119984" y="103662"/>
                </a:lnTo>
                <a:lnTo>
                  <a:pt x="114223" y="97917"/>
                </a:lnTo>
                <a:lnTo>
                  <a:pt x="108478" y="93101"/>
                </a:lnTo>
                <a:lnTo>
                  <a:pt x="100797" y="88315"/>
                </a:lnTo>
                <a:lnTo>
                  <a:pt x="92156" y="86380"/>
                </a:lnTo>
                <a:lnTo>
                  <a:pt x="86060" y="84728"/>
                </a:lnTo>
                <a:lnTo>
                  <a:pt x="73719" y="82439"/>
                </a:lnTo>
                <a:lnTo>
                  <a:pt x="60472" y="81594"/>
                </a:lnTo>
                <a:lnTo>
                  <a:pt x="43190" y="81594"/>
                </a:lnTo>
                <a:lnTo>
                  <a:pt x="39349" y="82555"/>
                </a:lnTo>
                <a:lnTo>
                  <a:pt x="35509" y="82555"/>
                </a:lnTo>
                <a:lnTo>
                  <a:pt x="35509" y="23987"/>
                </a:lnTo>
                <a:lnTo>
                  <a:pt x="115199" y="23987"/>
                </a:lnTo>
                <a:lnTo>
                  <a:pt x="117104" y="23027"/>
                </a:lnTo>
                <a:lnTo>
                  <a:pt x="118064" y="21107"/>
                </a:lnTo>
                <a:lnTo>
                  <a:pt x="119024" y="19187"/>
                </a:lnTo>
                <a:lnTo>
                  <a:pt x="119024" y="4800"/>
                </a:lnTo>
                <a:lnTo>
                  <a:pt x="118064" y="3840"/>
                </a:lnTo>
                <a:lnTo>
                  <a:pt x="118064" y="2865"/>
                </a:lnTo>
                <a:lnTo>
                  <a:pt x="117104" y="1904"/>
                </a:lnTo>
                <a:lnTo>
                  <a:pt x="116144" y="960"/>
                </a:lnTo>
                <a:lnTo>
                  <a:pt x="11519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1" name="object 361"/>
          <p:cNvSpPr/>
          <p:nvPr/>
        </p:nvSpPr>
        <p:spPr>
          <a:xfrm>
            <a:off x="3579007" y="1638437"/>
            <a:ext cx="847648" cy="271683"/>
          </a:xfrm>
          <a:custGeom>
            <a:avLst/>
            <a:gdLst/>
            <a:ahLst/>
            <a:cxnLst/>
            <a:rect l="l" t="t" r="r" b="b"/>
            <a:pathLst>
              <a:path w="847648" h="271683">
                <a:moveTo>
                  <a:pt x="86395" y="243840"/>
                </a:moveTo>
                <a:lnTo>
                  <a:pt x="77754" y="211195"/>
                </a:lnTo>
                <a:lnTo>
                  <a:pt x="0" y="249600"/>
                </a:lnTo>
                <a:lnTo>
                  <a:pt x="111358" y="271683"/>
                </a:lnTo>
                <a:lnTo>
                  <a:pt x="86395" y="243840"/>
                </a:lnTo>
                <a:close/>
              </a:path>
              <a:path w="847648" h="271683">
                <a:moveTo>
                  <a:pt x="111358" y="271683"/>
                </a:moveTo>
                <a:lnTo>
                  <a:pt x="102488" y="239375"/>
                </a:lnTo>
                <a:lnTo>
                  <a:pt x="847648" y="32644"/>
                </a:lnTo>
                <a:lnTo>
                  <a:pt x="839007" y="0"/>
                </a:lnTo>
                <a:lnTo>
                  <a:pt x="93548" y="206814"/>
                </a:lnTo>
                <a:lnTo>
                  <a:pt x="84475" y="173766"/>
                </a:lnTo>
                <a:lnTo>
                  <a:pt x="0" y="249600"/>
                </a:lnTo>
                <a:lnTo>
                  <a:pt x="77754" y="211195"/>
                </a:lnTo>
                <a:lnTo>
                  <a:pt x="86395" y="243840"/>
                </a:lnTo>
                <a:lnTo>
                  <a:pt x="111358" y="27168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2" name="object 362"/>
          <p:cNvSpPr/>
          <p:nvPr/>
        </p:nvSpPr>
        <p:spPr>
          <a:xfrm>
            <a:off x="4346981" y="1251569"/>
            <a:ext cx="2251130" cy="497265"/>
          </a:xfrm>
          <a:custGeom>
            <a:avLst/>
            <a:gdLst/>
            <a:ahLst/>
            <a:cxnLst/>
            <a:rect l="l" t="t" r="r" b="b"/>
            <a:pathLst>
              <a:path w="2251130" h="497265">
                <a:moveTo>
                  <a:pt x="2248250" y="0"/>
                </a:moveTo>
                <a:lnTo>
                  <a:pt x="2245370" y="2880"/>
                </a:lnTo>
                <a:lnTo>
                  <a:pt x="2248250" y="2880"/>
                </a:lnTo>
                <a:lnTo>
                  <a:pt x="2248250" y="0"/>
                </a:lnTo>
                <a:close/>
              </a:path>
              <a:path w="2251130" h="497265">
                <a:moveTo>
                  <a:pt x="5760" y="494385"/>
                </a:moveTo>
                <a:lnTo>
                  <a:pt x="2880" y="494385"/>
                </a:lnTo>
                <a:lnTo>
                  <a:pt x="2880" y="491505"/>
                </a:lnTo>
                <a:lnTo>
                  <a:pt x="2880" y="5760"/>
                </a:lnTo>
                <a:lnTo>
                  <a:pt x="2880" y="2880"/>
                </a:lnTo>
                <a:lnTo>
                  <a:pt x="2880" y="0"/>
                </a:lnTo>
                <a:lnTo>
                  <a:pt x="960" y="0"/>
                </a:lnTo>
                <a:lnTo>
                  <a:pt x="0" y="960"/>
                </a:lnTo>
                <a:lnTo>
                  <a:pt x="0" y="494385"/>
                </a:lnTo>
                <a:lnTo>
                  <a:pt x="0" y="495345"/>
                </a:lnTo>
                <a:lnTo>
                  <a:pt x="960" y="497265"/>
                </a:lnTo>
                <a:lnTo>
                  <a:pt x="2248250" y="497265"/>
                </a:lnTo>
                <a:lnTo>
                  <a:pt x="5760" y="49438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3" name="object 363"/>
          <p:cNvSpPr/>
          <p:nvPr/>
        </p:nvSpPr>
        <p:spPr>
          <a:xfrm>
            <a:off x="4352742" y="1257330"/>
            <a:ext cx="2242489" cy="491505"/>
          </a:xfrm>
          <a:custGeom>
            <a:avLst/>
            <a:gdLst/>
            <a:ahLst/>
            <a:cxnLst/>
            <a:rect l="l" t="t" r="r" b="b"/>
            <a:pathLst>
              <a:path w="2242489" h="491505">
                <a:moveTo>
                  <a:pt x="2239609" y="488624"/>
                </a:moveTo>
                <a:lnTo>
                  <a:pt x="0" y="488624"/>
                </a:lnTo>
                <a:lnTo>
                  <a:pt x="2242489" y="491505"/>
                </a:lnTo>
                <a:lnTo>
                  <a:pt x="2239609" y="48862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4" name="object 364"/>
          <p:cNvSpPr/>
          <p:nvPr/>
        </p:nvSpPr>
        <p:spPr>
          <a:xfrm>
            <a:off x="4349861" y="1251569"/>
            <a:ext cx="2245370" cy="491505"/>
          </a:xfrm>
          <a:custGeom>
            <a:avLst/>
            <a:gdLst/>
            <a:ahLst/>
            <a:cxnLst/>
            <a:rect l="l" t="t" r="r" b="b"/>
            <a:pathLst>
              <a:path w="2245370" h="491505">
                <a:moveTo>
                  <a:pt x="2245370" y="0"/>
                </a:moveTo>
                <a:lnTo>
                  <a:pt x="0" y="0"/>
                </a:lnTo>
                <a:lnTo>
                  <a:pt x="0" y="2880"/>
                </a:lnTo>
                <a:lnTo>
                  <a:pt x="2242489" y="2880"/>
                </a:lnTo>
                <a:lnTo>
                  <a:pt x="224537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5" name="object 365"/>
          <p:cNvSpPr/>
          <p:nvPr/>
        </p:nvSpPr>
        <p:spPr>
          <a:xfrm>
            <a:off x="4349861" y="1254453"/>
            <a:ext cx="2245370" cy="491502"/>
          </a:xfrm>
          <a:custGeom>
            <a:avLst/>
            <a:gdLst/>
            <a:ahLst/>
            <a:cxnLst/>
            <a:rect l="l" t="t" r="r" b="b"/>
            <a:pathLst>
              <a:path w="2245370" h="491502">
                <a:moveTo>
                  <a:pt x="0" y="491502"/>
                </a:moveTo>
                <a:lnTo>
                  <a:pt x="2245370" y="491502"/>
                </a:lnTo>
                <a:lnTo>
                  <a:pt x="2245370" y="0"/>
                </a:lnTo>
                <a:lnTo>
                  <a:pt x="0" y="0"/>
                </a:lnTo>
                <a:lnTo>
                  <a:pt x="0" y="49150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6" name="object 366"/>
          <p:cNvSpPr/>
          <p:nvPr/>
        </p:nvSpPr>
        <p:spPr>
          <a:xfrm>
            <a:off x="4346981" y="1251569"/>
            <a:ext cx="2251130" cy="497265"/>
          </a:xfrm>
          <a:custGeom>
            <a:avLst/>
            <a:gdLst/>
            <a:ahLst/>
            <a:cxnLst/>
            <a:rect l="l" t="t" r="r" b="b"/>
            <a:pathLst>
              <a:path w="2251130" h="497265">
                <a:moveTo>
                  <a:pt x="5760" y="494385"/>
                </a:moveTo>
                <a:lnTo>
                  <a:pt x="5760" y="5760"/>
                </a:lnTo>
                <a:lnTo>
                  <a:pt x="2248250" y="5760"/>
                </a:lnTo>
                <a:lnTo>
                  <a:pt x="2248250" y="0"/>
                </a:lnTo>
                <a:lnTo>
                  <a:pt x="2245370" y="2880"/>
                </a:lnTo>
                <a:lnTo>
                  <a:pt x="5760" y="2880"/>
                </a:lnTo>
                <a:lnTo>
                  <a:pt x="2880" y="5760"/>
                </a:lnTo>
                <a:lnTo>
                  <a:pt x="2880" y="0"/>
                </a:lnTo>
                <a:lnTo>
                  <a:pt x="960" y="0"/>
                </a:lnTo>
                <a:lnTo>
                  <a:pt x="0" y="960"/>
                </a:lnTo>
                <a:lnTo>
                  <a:pt x="0" y="494385"/>
                </a:lnTo>
                <a:lnTo>
                  <a:pt x="0" y="495345"/>
                </a:lnTo>
                <a:lnTo>
                  <a:pt x="960" y="497265"/>
                </a:lnTo>
                <a:lnTo>
                  <a:pt x="2248250" y="497265"/>
                </a:lnTo>
                <a:lnTo>
                  <a:pt x="5760" y="49438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7" name="object 367"/>
          <p:cNvSpPr/>
          <p:nvPr/>
        </p:nvSpPr>
        <p:spPr>
          <a:xfrm>
            <a:off x="4352742" y="1257330"/>
            <a:ext cx="2242489" cy="491505"/>
          </a:xfrm>
          <a:custGeom>
            <a:avLst/>
            <a:gdLst/>
            <a:ahLst/>
            <a:cxnLst/>
            <a:rect l="l" t="t" r="r" b="b"/>
            <a:pathLst>
              <a:path w="2242489" h="491505">
                <a:moveTo>
                  <a:pt x="2242489" y="0"/>
                </a:moveTo>
                <a:lnTo>
                  <a:pt x="2239609" y="0"/>
                </a:lnTo>
                <a:lnTo>
                  <a:pt x="2239609" y="485744"/>
                </a:lnTo>
                <a:lnTo>
                  <a:pt x="0" y="485744"/>
                </a:lnTo>
                <a:lnTo>
                  <a:pt x="0" y="488624"/>
                </a:lnTo>
                <a:lnTo>
                  <a:pt x="2242489" y="491505"/>
                </a:lnTo>
                <a:lnTo>
                  <a:pt x="2239609" y="488624"/>
                </a:lnTo>
                <a:lnTo>
                  <a:pt x="2242489" y="485744"/>
                </a:lnTo>
                <a:lnTo>
                  <a:pt x="2242489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8" name="object 368"/>
          <p:cNvSpPr/>
          <p:nvPr/>
        </p:nvSpPr>
        <p:spPr>
          <a:xfrm>
            <a:off x="4349861" y="1251569"/>
            <a:ext cx="2245370" cy="491505"/>
          </a:xfrm>
          <a:custGeom>
            <a:avLst/>
            <a:gdLst/>
            <a:ahLst/>
            <a:cxnLst/>
            <a:rect l="l" t="t" r="r" b="b"/>
            <a:pathLst>
              <a:path w="2245370" h="491505">
                <a:moveTo>
                  <a:pt x="0" y="491505"/>
                </a:moveTo>
                <a:lnTo>
                  <a:pt x="0" y="5760"/>
                </a:lnTo>
                <a:lnTo>
                  <a:pt x="2880" y="2880"/>
                </a:lnTo>
                <a:lnTo>
                  <a:pt x="2242489" y="2880"/>
                </a:lnTo>
                <a:lnTo>
                  <a:pt x="2245370" y="0"/>
                </a:lnTo>
                <a:lnTo>
                  <a:pt x="0" y="0"/>
                </a:lnTo>
                <a:lnTo>
                  <a:pt x="0" y="49150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9" name="object 369"/>
          <p:cNvSpPr/>
          <p:nvPr/>
        </p:nvSpPr>
        <p:spPr>
          <a:xfrm>
            <a:off x="4450659" y="1427256"/>
            <a:ext cx="25923" cy="23027"/>
          </a:xfrm>
          <a:custGeom>
            <a:avLst/>
            <a:gdLst/>
            <a:ahLst/>
            <a:cxnLst/>
            <a:rect l="l" t="t" r="r" b="b"/>
            <a:pathLst>
              <a:path w="25923" h="23027">
                <a:moveTo>
                  <a:pt x="16322" y="1904"/>
                </a:moveTo>
                <a:lnTo>
                  <a:pt x="12481" y="3840"/>
                </a:lnTo>
                <a:lnTo>
                  <a:pt x="6720" y="4785"/>
                </a:lnTo>
                <a:lnTo>
                  <a:pt x="960" y="4785"/>
                </a:lnTo>
                <a:lnTo>
                  <a:pt x="0" y="23027"/>
                </a:lnTo>
                <a:lnTo>
                  <a:pt x="883" y="23022"/>
                </a:lnTo>
                <a:lnTo>
                  <a:pt x="14079" y="21760"/>
                </a:lnTo>
                <a:lnTo>
                  <a:pt x="25923" y="19187"/>
                </a:lnTo>
                <a:lnTo>
                  <a:pt x="21122" y="0"/>
                </a:lnTo>
                <a:lnTo>
                  <a:pt x="16322" y="190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0" name="object 370"/>
          <p:cNvSpPr/>
          <p:nvPr/>
        </p:nvSpPr>
        <p:spPr>
          <a:xfrm>
            <a:off x="4416110" y="1336060"/>
            <a:ext cx="95036" cy="114223"/>
          </a:xfrm>
          <a:custGeom>
            <a:avLst/>
            <a:gdLst/>
            <a:ahLst/>
            <a:cxnLst/>
            <a:rect l="l" t="t" r="r" b="b"/>
            <a:pathLst>
              <a:path w="95036" h="114223">
                <a:moveTo>
                  <a:pt x="73913" y="104622"/>
                </a:moveTo>
                <a:lnTo>
                  <a:pt x="78714" y="99822"/>
                </a:lnTo>
                <a:lnTo>
                  <a:pt x="84475" y="95036"/>
                </a:lnTo>
                <a:lnTo>
                  <a:pt x="88315" y="89260"/>
                </a:lnTo>
                <a:lnTo>
                  <a:pt x="90236" y="81579"/>
                </a:lnTo>
                <a:lnTo>
                  <a:pt x="90541" y="80842"/>
                </a:lnTo>
                <a:lnTo>
                  <a:pt x="93800" y="69225"/>
                </a:lnTo>
                <a:lnTo>
                  <a:pt x="95036" y="55671"/>
                </a:lnTo>
                <a:lnTo>
                  <a:pt x="95036" y="46070"/>
                </a:lnTo>
                <a:lnTo>
                  <a:pt x="93101" y="38389"/>
                </a:lnTo>
                <a:lnTo>
                  <a:pt x="91196" y="31668"/>
                </a:lnTo>
                <a:lnTo>
                  <a:pt x="88315" y="24947"/>
                </a:lnTo>
                <a:lnTo>
                  <a:pt x="84475" y="18227"/>
                </a:lnTo>
                <a:lnTo>
                  <a:pt x="79674" y="14386"/>
                </a:lnTo>
                <a:lnTo>
                  <a:pt x="74874" y="9585"/>
                </a:lnTo>
                <a:lnTo>
                  <a:pt x="69113" y="5745"/>
                </a:lnTo>
                <a:lnTo>
                  <a:pt x="62392" y="3840"/>
                </a:lnTo>
                <a:lnTo>
                  <a:pt x="61680" y="3578"/>
                </a:lnTo>
                <a:lnTo>
                  <a:pt x="49751" y="780"/>
                </a:lnTo>
                <a:lnTo>
                  <a:pt x="36469" y="0"/>
                </a:lnTo>
                <a:lnTo>
                  <a:pt x="4800" y="0"/>
                </a:lnTo>
                <a:lnTo>
                  <a:pt x="2865" y="944"/>
                </a:lnTo>
                <a:lnTo>
                  <a:pt x="1905" y="1904"/>
                </a:lnTo>
                <a:lnTo>
                  <a:pt x="960" y="2865"/>
                </a:lnTo>
                <a:lnTo>
                  <a:pt x="0" y="4785"/>
                </a:lnTo>
                <a:lnTo>
                  <a:pt x="0" y="109423"/>
                </a:lnTo>
                <a:lnTo>
                  <a:pt x="960" y="111343"/>
                </a:lnTo>
                <a:lnTo>
                  <a:pt x="1905" y="112303"/>
                </a:lnTo>
                <a:lnTo>
                  <a:pt x="2865" y="113263"/>
                </a:lnTo>
                <a:lnTo>
                  <a:pt x="4800" y="114223"/>
                </a:lnTo>
                <a:lnTo>
                  <a:pt x="34549" y="114223"/>
                </a:lnTo>
                <a:lnTo>
                  <a:pt x="35509" y="95981"/>
                </a:lnTo>
                <a:lnTo>
                  <a:pt x="23027" y="95981"/>
                </a:lnTo>
                <a:lnTo>
                  <a:pt x="23027" y="18227"/>
                </a:lnTo>
                <a:lnTo>
                  <a:pt x="42230" y="18227"/>
                </a:lnTo>
                <a:lnTo>
                  <a:pt x="47990" y="19187"/>
                </a:lnTo>
                <a:lnTo>
                  <a:pt x="51831" y="21107"/>
                </a:lnTo>
                <a:lnTo>
                  <a:pt x="56631" y="23027"/>
                </a:lnTo>
                <a:lnTo>
                  <a:pt x="60472" y="25907"/>
                </a:lnTo>
                <a:lnTo>
                  <a:pt x="62392" y="28788"/>
                </a:lnTo>
                <a:lnTo>
                  <a:pt x="65272" y="32628"/>
                </a:lnTo>
                <a:lnTo>
                  <a:pt x="67193" y="36469"/>
                </a:lnTo>
                <a:lnTo>
                  <a:pt x="69113" y="41269"/>
                </a:lnTo>
                <a:lnTo>
                  <a:pt x="70073" y="46070"/>
                </a:lnTo>
                <a:lnTo>
                  <a:pt x="71033" y="50871"/>
                </a:lnTo>
                <a:lnTo>
                  <a:pt x="71033" y="62392"/>
                </a:lnTo>
                <a:lnTo>
                  <a:pt x="70073" y="68153"/>
                </a:lnTo>
                <a:lnTo>
                  <a:pt x="68153" y="72953"/>
                </a:lnTo>
                <a:lnTo>
                  <a:pt x="67193" y="77754"/>
                </a:lnTo>
                <a:lnTo>
                  <a:pt x="65272" y="82539"/>
                </a:lnTo>
                <a:lnTo>
                  <a:pt x="62392" y="85420"/>
                </a:lnTo>
                <a:lnTo>
                  <a:pt x="59512" y="89260"/>
                </a:lnTo>
                <a:lnTo>
                  <a:pt x="55671" y="91196"/>
                </a:lnTo>
                <a:lnTo>
                  <a:pt x="60472" y="110383"/>
                </a:lnTo>
                <a:lnTo>
                  <a:pt x="67193" y="108463"/>
                </a:lnTo>
                <a:lnTo>
                  <a:pt x="73913" y="10462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1" name="object 371"/>
          <p:cNvSpPr/>
          <p:nvPr/>
        </p:nvSpPr>
        <p:spPr>
          <a:xfrm>
            <a:off x="4546655" y="1362928"/>
            <a:ext cx="54726" cy="49926"/>
          </a:xfrm>
          <a:custGeom>
            <a:avLst/>
            <a:gdLst/>
            <a:ahLst/>
            <a:cxnLst/>
            <a:rect l="l" t="t" r="r" b="b"/>
            <a:pathLst>
              <a:path w="54726" h="49926">
                <a:moveTo>
                  <a:pt x="11521" y="0"/>
                </a:moveTo>
                <a:lnTo>
                  <a:pt x="5760" y="1920"/>
                </a:lnTo>
                <a:lnTo>
                  <a:pt x="960" y="3840"/>
                </a:lnTo>
                <a:lnTo>
                  <a:pt x="1920" y="25923"/>
                </a:lnTo>
                <a:lnTo>
                  <a:pt x="2880" y="24002"/>
                </a:lnTo>
                <a:lnTo>
                  <a:pt x="3840" y="22082"/>
                </a:lnTo>
                <a:lnTo>
                  <a:pt x="5760" y="20162"/>
                </a:lnTo>
                <a:lnTo>
                  <a:pt x="7680" y="19202"/>
                </a:lnTo>
                <a:lnTo>
                  <a:pt x="9601" y="17282"/>
                </a:lnTo>
                <a:lnTo>
                  <a:pt x="11521" y="16322"/>
                </a:lnTo>
                <a:lnTo>
                  <a:pt x="23042" y="16322"/>
                </a:lnTo>
                <a:lnTo>
                  <a:pt x="26883" y="18242"/>
                </a:lnTo>
                <a:lnTo>
                  <a:pt x="28803" y="21122"/>
                </a:lnTo>
                <a:lnTo>
                  <a:pt x="31683" y="24963"/>
                </a:lnTo>
                <a:lnTo>
                  <a:pt x="33604" y="29763"/>
                </a:lnTo>
                <a:lnTo>
                  <a:pt x="32644" y="36484"/>
                </a:lnTo>
                <a:lnTo>
                  <a:pt x="0" y="36484"/>
                </a:lnTo>
                <a:lnTo>
                  <a:pt x="0" y="49926"/>
                </a:lnTo>
                <a:lnTo>
                  <a:pt x="51846" y="49926"/>
                </a:lnTo>
                <a:lnTo>
                  <a:pt x="52806" y="47990"/>
                </a:lnTo>
                <a:lnTo>
                  <a:pt x="53766" y="47045"/>
                </a:lnTo>
                <a:lnTo>
                  <a:pt x="54726" y="45125"/>
                </a:lnTo>
                <a:lnTo>
                  <a:pt x="54726" y="33604"/>
                </a:lnTo>
                <a:lnTo>
                  <a:pt x="53766" y="27843"/>
                </a:lnTo>
                <a:lnTo>
                  <a:pt x="52806" y="24002"/>
                </a:lnTo>
                <a:lnTo>
                  <a:pt x="50886" y="19202"/>
                </a:lnTo>
                <a:lnTo>
                  <a:pt x="48966" y="14401"/>
                </a:lnTo>
                <a:lnTo>
                  <a:pt x="46085" y="11521"/>
                </a:lnTo>
                <a:lnTo>
                  <a:pt x="43205" y="7680"/>
                </a:lnTo>
                <a:lnTo>
                  <a:pt x="39364" y="5760"/>
                </a:lnTo>
                <a:lnTo>
                  <a:pt x="34564" y="3840"/>
                </a:lnTo>
                <a:lnTo>
                  <a:pt x="29763" y="960"/>
                </a:lnTo>
                <a:lnTo>
                  <a:pt x="24002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2" name="object 372"/>
          <p:cNvSpPr/>
          <p:nvPr/>
        </p:nvSpPr>
        <p:spPr>
          <a:xfrm>
            <a:off x="4523613" y="1366768"/>
            <a:ext cx="73929" cy="85435"/>
          </a:xfrm>
          <a:custGeom>
            <a:avLst/>
            <a:gdLst/>
            <a:ahLst/>
            <a:cxnLst/>
            <a:rect l="l" t="t" r="r" b="b"/>
            <a:pathLst>
              <a:path w="73929" h="85435">
                <a:moveTo>
                  <a:pt x="40325" y="68153"/>
                </a:moveTo>
                <a:lnTo>
                  <a:pt x="37444" y="68153"/>
                </a:lnTo>
                <a:lnTo>
                  <a:pt x="34564" y="67208"/>
                </a:lnTo>
                <a:lnTo>
                  <a:pt x="31683" y="66233"/>
                </a:lnTo>
                <a:lnTo>
                  <a:pt x="29763" y="64328"/>
                </a:lnTo>
                <a:lnTo>
                  <a:pt x="27843" y="62392"/>
                </a:lnTo>
                <a:lnTo>
                  <a:pt x="25923" y="60487"/>
                </a:lnTo>
                <a:lnTo>
                  <a:pt x="24963" y="58552"/>
                </a:lnTo>
                <a:lnTo>
                  <a:pt x="24002" y="55671"/>
                </a:lnTo>
                <a:lnTo>
                  <a:pt x="23042" y="52806"/>
                </a:lnTo>
                <a:lnTo>
                  <a:pt x="23042" y="26883"/>
                </a:lnTo>
                <a:lnTo>
                  <a:pt x="24002" y="24963"/>
                </a:lnTo>
                <a:lnTo>
                  <a:pt x="24963" y="22082"/>
                </a:lnTo>
                <a:lnTo>
                  <a:pt x="24002" y="0"/>
                </a:lnTo>
                <a:lnTo>
                  <a:pt x="18242" y="1920"/>
                </a:lnTo>
                <a:lnTo>
                  <a:pt x="14401" y="4800"/>
                </a:lnTo>
                <a:lnTo>
                  <a:pt x="11521" y="8641"/>
                </a:lnTo>
                <a:lnTo>
                  <a:pt x="7680" y="12481"/>
                </a:lnTo>
                <a:lnTo>
                  <a:pt x="4800" y="17282"/>
                </a:lnTo>
                <a:lnTo>
                  <a:pt x="2880" y="23042"/>
                </a:lnTo>
                <a:lnTo>
                  <a:pt x="960" y="28803"/>
                </a:lnTo>
                <a:lnTo>
                  <a:pt x="0" y="34564"/>
                </a:lnTo>
                <a:lnTo>
                  <a:pt x="0" y="48966"/>
                </a:lnTo>
                <a:lnTo>
                  <a:pt x="960" y="55671"/>
                </a:lnTo>
                <a:lnTo>
                  <a:pt x="2880" y="60487"/>
                </a:lnTo>
                <a:lnTo>
                  <a:pt x="4800" y="66233"/>
                </a:lnTo>
                <a:lnTo>
                  <a:pt x="7680" y="71048"/>
                </a:lnTo>
                <a:lnTo>
                  <a:pt x="10561" y="74874"/>
                </a:lnTo>
                <a:lnTo>
                  <a:pt x="14401" y="77754"/>
                </a:lnTo>
                <a:lnTo>
                  <a:pt x="19202" y="80634"/>
                </a:lnTo>
                <a:lnTo>
                  <a:pt x="24002" y="82555"/>
                </a:lnTo>
                <a:lnTo>
                  <a:pt x="29763" y="84475"/>
                </a:lnTo>
                <a:lnTo>
                  <a:pt x="35524" y="85435"/>
                </a:lnTo>
                <a:lnTo>
                  <a:pt x="46085" y="85435"/>
                </a:lnTo>
                <a:lnTo>
                  <a:pt x="49926" y="84475"/>
                </a:lnTo>
                <a:lnTo>
                  <a:pt x="53766" y="84475"/>
                </a:lnTo>
                <a:lnTo>
                  <a:pt x="56647" y="83515"/>
                </a:lnTo>
                <a:lnTo>
                  <a:pt x="59527" y="83515"/>
                </a:lnTo>
                <a:lnTo>
                  <a:pt x="62407" y="82555"/>
                </a:lnTo>
                <a:lnTo>
                  <a:pt x="65288" y="81594"/>
                </a:lnTo>
                <a:lnTo>
                  <a:pt x="67208" y="81594"/>
                </a:lnTo>
                <a:lnTo>
                  <a:pt x="69128" y="80634"/>
                </a:lnTo>
                <a:lnTo>
                  <a:pt x="71048" y="79674"/>
                </a:lnTo>
                <a:lnTo>
                  <a:pt x="72009" y="79674"/>
                </a:lnTo>
                <a:lnTo>
                  <a:pt x="72009" y="78714"/>
                </a:lnTo>
                <a:lnTo>
                  <a:pt x="72969" y="78714"/>
                </a:lnTo>
                <a:lnTo>
                  <a:pt x="72969" y="76794"/>
                </a:lnTo>
                <a:lnTo>
                  <a:pt x="73929" y="76794"/>
                </a:lnTo>
                <a:lnTo>
                  <a:pt x="73929" y="65272"/>
                </a:lnTo>
                <a:lnTo>
                  <a:pt x="72969" y="64328"/>
                </a:lnTo>
                <a:lnTo>
                  <a:pt x="72969" y="63367"/>
                </a:lnTo>
                <a:lnTo>
                  <a:pt x="69128" y="63367"/>
                </a:lnTo>
                <a:lnTo>
                  <a:pt x="67208" y="64328"/>
                </a:lnTo>
                <a:lnTo>
                  <a:pt x="66248" y="64328"/>
                </a:lnTo>
                <a:lnTo>
                  <a:pt x="64328" y="65272"/>
                </a:lnTo>
                <a:lnTo>
                  <a:pt x="62407" y="66233"/>
                </a:lnTo>
                <a:lnTo>
                  <a:pt x="60487" y="66233"/>
                </a:lnTo>
                <a:lnTo>
                  <a:pt x="57607" y="67208"/>
                </a:lnTo>
                <a:lnTo>
                  <a:pt x="54726" y="67208"/>
                </a:lnTo>
                <a:lnTo>
                  <a:pt x="51846" y="68153"/>
                </a:lnTo>
                <a:lnTo>
                  <a:pt x="40325" y="6815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3" name="object 373"/>
          <p:cNvSpPr/>
          <p:nvPr/>
        </p:nvSpPr>
        <p:spPr>
          <a:xfrm>
            <a:off x="4609063" y="1364848"/>
            <a:ext cx="81594" cy="85435"/>
          </a:xfrm>
          <a:custGeom>
            <a:avLst/>
            <a:gdLst/>
            <a:ahLst/>
            <a:cxnLst/>
            <a:rect l="l" t="t" r="r" b="b"/>
            <a:pathLst>
              <a:path w="81594" h="85435">
                <a:moveTo>
                  <a:pt x="52791" y="84475"/>
                </a:moveTo>
                <a:lnTo>
                  <a:pt x="54711" y="84475"/>
                </a:lnTo>
                <a:lnTo>
                  <a:pt x="55671" y="83515"/>
                </a:lnTo>
                <a:lnTo>
                  <a:pt x="56631" y="82555"/>
                </a:lnTo>
                <a:lnTo>
                  <a:pt x="56631" y="80634"/>
                </a:lnTo>
                <a:lnTo>
                  <a:pt x="80634" y="9601"/>
                </a:lnTo>
                <a:lnTo>
                  <a:pt x="80634" y="7680"/>
                </a:lnTo>
                <a:lnTo>
                  <a:pt x="81594" y="6720"/>
                </a:lnTo>
                <a:lnTo>
                  <a:pt x="81594" y="1920"/>
                </a:lnTo>
                <a:lnTo>
                  <a:pt x="80634" y="1920"/>
                </a:lnTo>
                <a:lnTo>
                  <a:pt x="80634" y="960"/>
                </a:lnTo>
                <a:lnTo>
                  <a:pt x="79674" y="960"/>
                </a:lnTo>
                <a:lnTo>
                  <a:pt x="78714" y="0"/>
                </a:lnTo>
                <a:lnTo>
                  <a:pt x="64312" y="0"/>
                </a:lnTo>
                <a:lnTo>
                  <a:pt x="63352" y="960"/>
                </a:lnTo>
                <a:lnTo>
                  <a:pt x="61432" y="960"/>
                </a:lnTo>
                <a:lnTo>
                  <a:pt x="60472" y="1920"/>
                </a:lnTo>
                <a:lnTo>
                  <a:pt x="60472" y="2880"/>
                </a:lnTo>
                <a:lnTo>
                  <a:pt x="59512" y="2880"/>
                </a:lnTo>
                <a:lnTo>
                  <a:pt x="59512" y="3840"/>
                </a:lnTo>
                <a:lnTo>
                  <a:pt x="42230" y="61432"/>
                </a:lnTo>
                <a:lnTo>
                  <a:pt x="41269" y="63352"/>
                </a:lnTo>
                <a:lnTo>
                  <a:pt x="41269" y="61432"/>
                </a:lnTo>
                <a:lnTo>
                  <a:pt x="23027" y="3840"/>
                </a:lnTo>
                <a:lnTo>
                  <a:pt x="23027" y="2880"/>
                </a:lnTo>
                <a:lnTo>
                  <a:pt x="22067" y="1920"/>
                </a:lnTo>
                <a:lnTo>
                  <a:pt x="21107" y="960"/>
                </a:lnTo>
                <a:lnTo>
                  <a:pt x="19187" y="960"/>
                </a:lnTo>
                <a:lnTo>
                  <a:pt x="18242" y="0"/>
                </a:lnTo>
                <a:lnTo>
                  <a:pt x="3840" y="0"/>
                </a:lnTo>
                <a:lnTo>
                  <a:pt x="2880" y="960"/>
                </a:lnTo>
                <a:lnTo>
                  <a:pt x="1904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6720"/>
                </a:lnTo>
                <a:lnTo>
                  <a:pt x="960" y="7680"/>
                </a:lnTo>
                <a:lnTo>
                  <a:pt x="960" y="9601"/>
                </a:lnTo>
                <a:lnTo>
                  <a:pt x="24947" y="80634"/>
                </a:lnTo>
                <a:lnTo>
                  <a:pt x="24947" y="81594"/>
                </a:lnTo>
                <a:lnTo>
                  <a:pt x="25907" y="82555"/>
                </a:lnTo>
                <a:lnTo>
                  <a:pt x="25907" y="83515"/>
                </a:lnTo>
                <a:lnTo>
                  <a:pt x="26868" y="83515"/>
                </a:lnTo>
                <a:lnTo>
                  <a:pt x="27828" y="84475"/>
                </a:lnTo>
                <a:lnTo>
                  <a:pt x="29748" y="84475"/>
                </a:lnTo>
                <a:lnTo>
                  <a:pt x="31668" y="85435"/>
                </a:lnTo>
                <a:lnTo>
                  <a:pt x="51831" y="85435"/>
                </a:lnTo>
                <a:lnTo>
                  <a:pt x="52791" y="8447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4" name="object 374"/>
          <p:cNvSpPr/>
          <p:nvPr/>
        </p:nvSpPr>
        <p:spPr>
          <a:xfrm>
            <a:off x="4715606" y="1366768"/>
            <a:ext cx="5775" cy="32644"/>
          </a:xfrm>
          <a:custGeom>
            <a:avLst/>
            <a:gdLst/>
            <a:ahLst/>
            <a:cxnLst/>
            <a:rect l="l" t="t" r="r" b="b"/>
            <a:pathLst>
              <a:path w="5775" h="32644">
                <a:moveTo>
                  <a:pt x="4800" y="0"/>
                </a:moveTo>
                <a:lnTo>
                  <a:pt x="0" y="1920"/>
                </a:lnTo>
                <a:lnTo>
                  <a:pt x="3840" y="32644"/>
                </a:lnTo>
                <a:lnTo>
                  <a:pt x="4800" y="29763"/>
                </a:lnTo>
                <a:lnTo>
                  <a:pt x="4800" y="26883"/>
                </a:lnTo>
                <a:lnTo>
                  <a:pt x="5775" y="24963"/>
                </a:lnTo>
                <a:lnTo>
                  <a:pt x="480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5" name="object 375"/>
          <p:cNvSpPr/>
          <p:nvPr/>
        </p:nvSpPr>
        <p:spPr>
          <a:xfrm>
            <a:off x="4697379" y="1362928"/>
            <a:ext cx="76794" cy="89275"/>
          </a:xfrm>
          <a:custGeom>
            <a:avLst/>
            <a:gdLst/>
            <a:ahLst/>
            <a:cxnLst/>
            <a:rect l="l" t="t" r="r" b="b"/>
            <a:pathLst>
              <a:path w="76794" h="89275">
                <a:moveTo>
                  <a:pt x="71033" y="14401"/>
                </a:moveTo>
                <a:lnTo>
                  <a:pt x="68153" y="11521"/>
                </a:lnTo>
                <a:lnTo>
                  <a:pt x="65272" y="7680"/>
                </a:lnTo>
                <a:lnTo>
                  <a:pt x="61432" y="5760"/>
                </a:lnTo>
                <a:lnTo>
                  <a:pt x="56631" y="3840"/>
                </a:lnTo>
                <a:lnTo>
                  <a:pt x="51831" y="960"/>
                </a:lnTo>
                <a:lnTo>
                  <a:pt x="46070" y="0"/>
                </a:lnTo>
                <a:lnTo>
                  <a:pt x="33588" y="0"/>
                </a:lnTo>
                <a:lnTo>
                  <a:pt x="27843" y="1920"/>
                </a:lnTo>
                <a:lnTo>
                  <a:pt x="23027" y="3840"/>
                </a:lnTo>
                <a:lnTo>
                  <a:pt x="24002" y="28803"/>
                </a:lnTo>
                <a:lnTo>
                  <a:pt x="24947" y="25923"/>
                </a:lnTo>
                <a:lnTo>
                  <a:pt x="25908" y="24002"/>
                </a:lnTo>
                <a:lnTo>
                  <a:pt x="26868" y="22082"/>
                </a:lnTo>
                <a:lnTo>
                  <a:pt x="27843" y="20162"/>
                </a:lnTo>
                <a:lnTo>
                  <a:pt x="29748" y="19202"/>
                </a:lnTo>
                <a:lnTo>
                  <a:pt x="31668" y="17282"/>
                </a:lnTo>
                <a:lnTo>
                  <a:pt x="34549" y="16322"/>
                </a:lnTo>
                <a:lnTo>
                  <a:pt x="45110" y="16322"/>
                </a:lnTo>
                <a:lnTo>
                  <a:pt x="48950" y="18242"/>
                </a:lnTo>
                <a:lnTo>
                  <a:pt x="51831" y="21122"/>
                </a:lnTo>
                <a:lnTo>
                  <a:pt x="54711" y="24963"/>
                </a:lnTo>
                <a:lnTo>
                  <a:pt x="55671" y="29763"/>
                </a:lnTo>
                <a:lnTo>
                  <a:pt x="55671" y="36484"/>
                </a:lnTo>
                <a:lnTo>
                  <a:pt x="22067" y="36484"/>
                </a:lnTo>
                <a:lnTo>
                  <a:pt x="18227" y="5760"/>
                </a:lnTo>
                <a:lnTo>
                  <a:pt x="14386" y="8641"/>
                </a:lnTo>
                <a:lnTo>
                  <a:pt x="10561" y="12481"/>
                </a:lnTo>
                <a:lnTo>
                  <a:pt x="6720" y="16322"/>
                </a:lnTo>
                <a:lnTo>
                  <a:pt x="4800" y="21122"/>
                </a:lnTo>
                <a:lnTo>
                  <a:pt x="2880" y="26883"/>
                </a:lnTo>
                <a:lnTo>
                  <a:pt x="960" y="32644"/>
                </a:lnTo>
                <a:lnTo>
                  <a:pt x="0" y="38404"/>
                </a:lnTo>
                <a:lnTo>
                  <a:pt x="0" y="52806"/>
                </a:lnTo>
                <a:lnTo>
                  <a:pt x="960" y="59512"/>
                </a:lnTo>
                <a:lnTo>
                  <a:pt x="2880" y="64328"/>
                </a:lnTo>
                <a:lnTo>
                  <a:pt x="3840" y="70073"/>
                </a:lnTo>
                <a:lnTo>
                  <a:pt x="6720" y="74889"/>
                </a:lnTo>
                <a:lnTo>
                  <a:pt x="10561" y="78714"/>
                </a:lnTo>
                <a:lnTo>
                  <a:pt x="14386" y="81594"/>
                </a:lnTo>
                <a:lnTo>
                  <a:pt x="18227" y="84475"/>
                </a:lnTo>
                <a:lnTo>
                  <a:pt x="24002" y="86395"/>
                </a:lnTo>
                <a:lnTo>
                  <a:pt x="28788" y="88315"/>
                </a:lnTo>
                <a:lnTo>
                  <a:pt x="34549" y="89275"/>
                </a:lnTo>
                <a:lnTo>
                  <a:pt x="46070" y="89275"/>
                </a:lnTo>
                <a:lnTo>
                  <a:pt x="49911" y="88315"/>
                </a:lnTo>
                <a:lnTo>
                  <a:pt x="52791" y="88315"/>
                </a:lnTo>
                <a:lnTo>
                  <a:pt x="56631" y="87355"/>
                </a:lnTo>
                <a:lnTo>
                  <a:pt x="59512" y="87355"/>
                </a:lnTo>
                <a:lnTo>
                  <a:pt x="62392" y="86395"/>
                </a:lnTo>
                <a:lnTo>
                  <a:pt x="64312" y="85435"/>
                </a:lnTo>
                <a:lnTo>
                  <a:pt x="67193" y="85435"/>
                </a:lnTo>
                <a:lnTo>
                  <a:pt x="68153" y="84475"/>
                </a:lnTo>
                <a:lnTo>
                  <a:pt x="70073" y="83515"/>
                </a:lnTo>
                <a:lnTo>
                  <a:pt x="71033" y="83515"/>
                </a:lnTo>
                <a:lnTo>
                  <a:pt x="71993" y="82555"/>
                </a:lnTo>
                <a:lnTo>
                  <a:pt x="71993" y="81594"/>
                </a:lnTo>
                <a:lnTo>
                  <a:pt x="72953" y="81594"/>
                </a:lnTo>
                <a:lnTo>
                  <a:pt x="72953" y="77754"/>
                </a:lnTo>
                <a:lnTo>
                  <a:pt x="73913" y="76794"/>
                </a:lnTo>
                <a:lnTo>
                  <a:pt x="73913" y="72953"/>
                </a:lnTo>
                <a:lnTo>
                  <a:pt x="72953" y="71048"/>
                </a:lnTo>
                <a:lnTo>
                  <a:pt x="72953" y="68168"/>
                </a:lnTo>
                <a:lnTo>
                  <a:pt x="71993" y="67208"/>
                </a:lnTo>
                <a:lnTo>
                  <a:pt x="68153" y="67208"/>
                </a:lnTo>
                <a:lnTo>
                  <a:pt x="67193" y="68168"/>
                </a:lnTo>
                <a:lnTo>
                  <a:pt x="66233" y="68168"/>
                </a:lnTo>
                <a:lnTo>
                  <a:pt x="64312" y="69113"/>
                </a:lnTo>
                <a:lnTo>
                  <a:pt x="61432" y="70073"/>
                </a:lnTo>
                <a:lnTo>
                  <a:pt x="59512" y="70073"/>
                </a:lnTo>
                <a:lnTo>
                  <a:pt x="57591" y="71048"/>
                </a:lnTo>
                <a:lnTo>
                  <a:pt x="53751" y="71048"/>
                </a:lnTo>
                <a:lnTo>
                  <a:pt x="50871" y="71993"/>
                </a:lnTo>
                <a:lnTo>
                  <a:pt x="36469" y="71993"/>
                </a:lnTo>
                <a:lnTo>
                  <a:pt x="34549" y="71048"/>
                </a:lnTo>
                <a:lnTo>
                  <a:pt x="31668" y="70073"/>
                </a:lnTo>
                <a:lnTo>
                  <a:pt x="28788" y="68168"/>
                </a:lnTo>
                <a:lnTo>
                  <a:pt x="27843" y="66233"/>
                </a:lnTo>
                <a:lnTo>
                  <a:pt x="25908" y="64328"/>
                </a:lnTo>
                <a:lnTo>
                  <a:pt x="24002" y="62392"/>
                </a:lnTo>
                <a:lnTo>
                  <a:pt x="24002" y="59512"/>
                </a:lnTo>
                <a:lnTo>
                  <a:pt x="23027" y="56647"/>
                </a:lnTo>
                <a:lnTo>
                  <a:pt x="22067" y="53766"/>
                </a:lnTo>
                <a:lnTo>
                  <a:pt x="22067" y="49926"/>
                </a:lnTo>
                <a:lnTo>
                  <a:pt x="73913" y="49926"/>
                </a:lnTo>
                <a:lnTo>
                  <a:pt x="74874" y="47990"/>
                </a:lnTo>
                <a:lnTo>
                  <a:pt x="76794" y="47045"/>
                </a:lnTo>
                <a:lnTo>
                  <a:pt x="76794" y="27843"/>
                </a:lnTo>
                <a:lnTo>
                  <a:pt x="74874" y="24002"/>
                </a:lnTo>
                <a:lnTo>
                  <a:pt x="73913" y="19202"/>
                </a:lnTo>
                <a:lnTo>
                  <a:pt x="71033" y="144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6" name="object 376"/>
          <p:cNvSpPr/>
          <p:nvPr/>
        </p:nvSpPr>
        <p:spPr>
          <a:xfrm>
            <a:off x="4792416" y="1327403"/>
            <a:ext cx="22067" cy="122880"/>
          </a:xfrm>
          <a:custGeom>
            <a:avLst/>
            <a:gdLst/>
            <a:ahLst/>
            <a:cxnLst/>
            <a:rect l="l" t="t" r="r" b="b"/>
            <a:pathLst>
              <a:path w="22067" h="122880">
                <a:moveTo>
                  <a:pt x="0" y="2880"/>
                </a:moveTo>
                <a:lnTo>
                  <a:pt x="0" y="120959"/>
                </a:lnTo>
                <a:lnTo>
                  <a:pt x="960" y="120959"/>
                </a:lnTo>
                <a:lnTo>
                  <a:pt x="960" y="121920"/>
                </a:lnTo>
                <a:lnTo>
                  <a:pt x="2880" y="121920"/>
                </a:lnTo>
                <a:lnTo>
                  <a:pt x="2880" y="122880"/>
                </a:lnTo>
                <a:lnTo>
                  <a:pt x="18227" y="122880"/>
                </a:lnTo>
                <a:lnTo>
                  <a:pt x="19202" y="121920"/>
                </a:lnTo>
                <a:lnTo>
                  <a:pt x="21107" y="121920"/>
                </a:lnTo>
                <a:lnTo>
                  <a:pt x="21107" y="120959"/>
                </a:lnTo>
                <a:lnTo>
                  <a:pt x="22067" y="120959"/>
                </a:lnTo>
                <a:lnTo>
                  <a:pt x="22067" y="1935"/>
                </a:lnTo>
                <a:lnTo>
                  <a:pt x="21107" y="1935"/>
                </a:lnTo>
                <a:lnTo>
                  <a:pt x="21107" y="960"/>
                </a:lnTo>
                <a:lnTo>
                  <a:pt x="19202" y="960"/>
                </a:lnTo>
                <a:lnTo>
                  <a:pt x="18227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35"/>
                </a:lnTo>
                <a:lnTo>
                  <a:pt x="0" y="288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7" name="object 377"/>
          <p:cNvSpPr/>
          <p:nvPr/>
        </p:nvSpPr>
        <p:spPr>
          <a:xfrm>
            <a:off x="4854808" y="1410919"/>
            <a:ext cx="5760" cy="40325"/>
          </a:xfrm>
          <a:custGeom>
            <a:avLst/>
            <a:gdLst/>
            <a:ahLst/>
            <a:cxnLst/>
            <a:rect l="l" t="t" r="r" b="b"/>
            <a:pathLst>
              <a:path w="5760" h="40325">
                <a:moveTo>
                  <a:pt x="5760" y="40325"/>
                </a:moveTo>
                <a:lnTo>
                  <a:pt x="5760" y="18242"/>
                </a:lnTo>
                <a:lnTo>
                  <a:pt x="3840" y="15361"/>
                </a:lnTo>
                <a:lnTo>
                  <a:pt x="2880" y="13441"/>
                </a:lnTo>
                <a:lnTo>
                  <a:pt x="1920" y="10561"/>
                </a:lnTo>
                <a:lnTo>
                  <a:pt x="960" y="7680"/>
                </a:lnTo>
                <a:lnTo>
                  <a:pt x="960" y="3840"/>
                </a:lnTo>
                <a:lnTo>
                  <a:pt x="0" y="0"/>
                </a:lnTo>
                <a:lnTo>
                  <a:pt x="0" y="38404"/>
                </a:lnTo>
                <a:lnTo>
                  <a:pt x="5760" y="4032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8" name="object 378"/>
          <p:cNvSpPr/>
          <p:nvPr/>
        </p:nvSpPr>
        <p:spPr>
          <a:xfrm>
            <a:off x="4831765" y="1362928"/>
            <a:ext cx="84475" cy="89275"/>
          </a:xfrm>
          <a:custGeom>
            <a:avLst/>
            <a:gdLst/>
            <a:ahLst/>
            <a:cxnLst/>
            <a:rect l="l" t="t" r="r" b="b"/>
            <a:pathLst>
              <a:path w="84475" h="89275">
                <a:moveTo>
                  <a:pt x="48966" y="71048"/>
                </a:moveTo>
                <a:lnTo>
                  <a:pt x="35524" y="71048"/>
                </a:lnTo>
                <a:lnTo>
                  <a:pt x="33604" y="69113"/>
                </a:lnTo>
                <a:lnTo>
                  <a:pt x="30723" y="68168"/>
                </a:lnTo>
                <a:lnTo>
                  <a:pt x="28803" y="66233"/>
                </a:lnTo>
                <a:lnTo>
                  <a:pt x="28803" y="88315"/>
                </a:lnTo>
                <a:lnTo>
                  <a:pt x="34564" y="89275"/>
                </a:lnTo>
                <a:lnTo>
                  <a:pt x="48966" y="89275"/>
                </a:lnTo>
                <a:lnTo>
                  <a:pt x="55686" y="88315"/>
                </a:lnTo>
                <a:lnTo>
                  <a:pt x="60487" y="85435"/>
                </a:lnTo>
                <a:lnTo>
                  <a:pt x="66248" y="83515"/>
                </a:lnTo>
                <a:lnTo>
                  <a:pt x="70088" y="80634"/>
                </a:lnTo>
                <a:lnTo>
                  <a:pt x="73929" y="76794"/>
                </a:lnTo>
                <a:lnTo>
                  <a:pt x="77769" y="71993"/>
                </a:lnTo>
                <a:lnTo>
                  <a:pt x="80634" y="68168"/>
                </a:lnTo>
                <a:lnTo>
                  <a:pt x="82570" y="62392"/>
                </a:lnTo>
                <a:lnTo>
                  <a:pt x="83515" y="56647"/>
                </a:lnTo>
                <a:lnTo>
                  <a:pt x="84475" y="50886"/>
                </a:lnTo>
                <a:lnTo>
                  <a:pt x="84475" y="36484"/>
                </a:lnTo>
                <a:lnTo>
                  <a:pt x="83515" y="30723"/>
                </a:lnTo>
                <a:lnTo>
                  <a:pt x="82570" y="24963"/>
                </a:lnTo>
                <a:lnTo>
                  <a:pt x="80634" y="20162"/>
                </a:lnTo>
                <a:lnTo>
                  <a:pt x="77769" y="15361"/>
                </a:lnTo>
                <a:lnTo>
                  <a:pt x="74889" y="11521"/>
                </a:lnTo>
                <a:lnTo>
                  <a:pt x="71048" y="7680"/>
                </a:lnTo>
                <a:lnTo>
                  <a:pt x="67208" y="4800"/>
                </a:lnTo>
                <a:lnTo>
                  <a:pt x="61447" y="3840"/>
                </a:lnTo>
                <a:lnTo>
                  <a:pt x="56647" y="960"/>
                </a:lnTo>
                <a:lnTo>
                  <a:pt x="50886" y="0"/>
                </a:lnTo>
                <a:lnTo>
                  <a:pt x="36484" y="0"/>
                </a:lnTo>
                <a:lnTo>
                  <a:pt x="29763" y="1920"/>
                </a:lnTo>
                <a:lnTo>
                  <a:pt x="24963" y="3840"/>
                </a:lnTo>
                <a:lnTo>
                  <a:pt x="19202" y="5760"/>
                </a:lnTo>
                <a:lnTo>
                  <a:pt x="14401" y="8641"/>
                </a:lnTo>
                <a:lnTo>
                  <a:pt x="11521" y="12481"/>
                </a:lnTo>
                <a:lnTo>
                  <a:pt x="7680" y="17282"/>
                </a:lnTo>
                <a:lnTo>
                  <a:pt x="4800" y="22082"/>
                </a:lnTo>
                <a:lnTo>
                  <a:pt x="2880" y="26883"/>
                </a:lnTo>
                <a:lnTo>
                  <a:pt x="960" y="32644"/>
                </a:lnTo>
                <a:lnTo>
                  <a:pt x="0" y="38404"/>
                </a:lnTo>
                <a:lnTo>
                  <a:pt x="0" y="52806"/>
                </a:lnTo>
                <a:lnTo>
                  <a:pt x="960" y="58552"/>
                </a:lnTo>
                <a:lnTo>
                  <a:pt x="2880" y="64328"/>
                </a:lnTo>
                <a:lnTo>
                  <a:pt x="4800" y="69113"/>
                </a:lnTo>
                <a:lnTo>
                  <a:pt x="6720" y="73914"/>
                </a:lnTo>
                <a:lnTo>
                  <a:pt x="10561" y="77754"/>
                </a:lnTo>
                <a:lnTo>
                  <a:pt x="14401" y="81594"/>
                </a:lnTo>
                <a:lnTo>
                  <a:pt x="18242" y="84475"/>
                </a:lnTo>
                <a:lnTo>
                  <a:pt x="23042" y="86395"/>
                </a:lnTo>
                <a:lnTo>
                  <a:pt x="23042" y="40325"/>
                </a:lnTo>
                <a:lnTo>
                  <a:pt x="24002" y="36484"/>
                </a:lnTo>
                <a:lnTo>
                  <a:pt x="24002" y="33604"/>
                </a:lnTo>
                <a:lnTo>
                  <a:pt x="24963" y="29763"/>
                </a:lnTo>
                <a:lnTo>
                  <a:pt x="26883" y="27843"/>
                </a:lnTo>
                <a:lnTo>
                  <a:pt x="27843" y="24963"/>
                </a:lnTo>
                <a:lnTo>
                  <a:pt x="29763" y="23042"/>
                </a:lnTo>
                <a:lnTo>
                  <a:pt x="31683" y="21122"/>
                </a:lnTo>
                <a:lnTo>
                  <a:pt x="34564" y="20162"/>
                </a:lnTo>
                <a:lnTo>
                  <a:pt x="36484" y="18242"/>
                </a:lnTo>
                <a:lnTo>
                  <a:pt x="49926" y="18242"/>
                </a:lnTo>
                <a:lnTo>
                  <a:pt x="51846" y="20162"/>
                </a:lnTo>
                <a:lnTo>
                  <a:pt x="54726" y="21122"/>
                </a:lnTo>
                <a:lnTo>
                  <a:pt x="56647" y="23042"/>
                </a:lnTo>
                <a:lnTo>
                  <a:pt x="57607" y="25923"/>
                </a:lnTo>
                <a:lnTo>
                  <a:pt x="59527" y="27843"/>
                </a:lnTo>
                <a:lnTo>
                  <a:pt x="60487" y="30723"/>
                </a:lnTo>
                <a:lnTo>
                  <a:pt x="60487" y="34564"/>
                </a:lnTo>
                <a:lnTo>
                  <a:pt x="61447" y="37444"/>
                </a:lnTo>
                <a:lnTo>
                  <a:pt x="61447" y="52806"/>
                </a:lnTo>
                <a:lnTo>
                  <a:pt x="60487" y="55671"/>
                </a:lnTo>
                <a:lnTo>
                  <a:pt x="59527" y="59512"/>
                </a:lnTo>
                <a:lnTo>
                  <a:pt x="58567" y="62392"/>
                </a:lnTo>
                <a:lnTo>
                  <a:pt x="57607" y="64328"/>
                </a:lnTo>
                <a:lnTo>
                  <a:pt x="55686" y="66233"/>
                </a:lnTo>
                <a:lnTo>
                  <a:pt x="53766" y="68168"/>
                </a:lnTo>
                <a:lnTo>
                  <a:pt x="50886" y="69113"/>
                </a:lnTo>
                <a:lnTo>
                  <a:pt x="48966" y="7104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9" name="object 379"/>
          <p:cNvSpPr/>
          <p:nvPr/>
        </p:nvSpPr>
        <p:spPr>
          <a:xfrm>
            <a:off x="4962326" y="1427256"/>
            <a:ext cx="8641" cy="23027"/>
          </a:xfrm>
          <a:custGeom>
            <a:avLst/>
            <a:gdLst/>
            <a:ahLst/>
            <a:cxnLst/>
            <a:rect l="l" t="t" r="r" b="b"/>
            <a:pathLst>
              <a:path w="8641" h="23027">
                <a:moveTo>
                  <a:pt x="960" y="20147"/>
                </a:moveTo>
                <a:lnTo>
                  <a:pt x="2880" y="21107"/>
                </a:lnTo>
                <a:lnTo>
                  <a:pt x="4800" y="22067"/>
                </a:lnTo>
                <a:lnTo>
                  <a:pt x="6720" y="23027"/>
                </a:lnTo>
                <a:lnTo>
                  <a:pt x="8641" y="5745"/>
                </a:lnTo>
                <a:lnTo>
                  <a:pt x="5760" y="4785"/>
                </a:lnTo>
                <a:lnTo>
                  <a:pt x="2880" y="2880"/>
                </a:lnTo>
                <a:lnTo>
                  <a:pt x="0" y="0"/>
                </a:lnTo>
                <a:lnTo>
                  <a:pt x="960" y="2014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0" name="object 380"/>
          <p:cNvSpPr/>
          <p:nvPr/>
        </p:nvSpPr>
        <p:spPr>
          <a:xfrm>
            <a:off x="4934483" y="1362928"/>
            <a:ext cx="78714" cy="119039"/>
          </a:xfrm>
          <a:custGeom>
            <a:avLst/>
            <a:gdLst/>
            <a:ahLst/>
            <a:cxnLst/>
            <a:rect l="l" t="t" r="r" b="b"/>
            <a:pathLst>
              <a:path w="78714" h="119039">
                <a:moveTo>
                  <a:pt x="960" y="117119"/>
                </a:moveTo>
                <a:lnTo>
                  <a:pt x="1920" y="118079"/>
                </a:lnTo>
                <a:lnTo>
                  <a:pt x="3840" y="118079"/>
                </a:lnTo>
                <a:lnTo>
                  <a:pt x="5760" y="119039"/>
                </a:lnTo>
                <a:lnTo>
                  <a:pt x="16322" y="119039"/>
                </a:lnTo>
                <a:lnTo>
                  <a:pt x="17282" y="118079"/>
                </a:lnTo>
                <a:lnTo>
                  <a:pt x="19202" y="118079"/>
                </a:lnTo>
                <a:lnTo>
                  <a:pt x="20162" y="117119"/>
                </a:lnTo>
                <a:lnTo>
                  <a:pt x="21122" y="117119"/>
                </a:lnTo>
                <a:lnTo>
                  <a:pt x="22082" y="116159"/>
                </a:lnTo>
                <a:lnTo>
                  <a:pt x="22082" y="77754"/>
                </a:lnTo>
                <a:lnTo>
                  <a:pt x="24002" y="79674"/>
                </a:lnTo>
                <a:lnTo>
                  <a:pt x="25923" y="81594"/>
                </a:lnTo>
                <a:lnTo>
                  <a:pt x="26883" y="82555"/>
                </a:lnTo>
                <a:lnTo>
                  <a:pt x="28803" y="84475"/>
                </a:lnTo>
                <a:lnTo>
                  <a:pt x="27843" y="64328"/>
                </a:lnTo>
                <a:lnTo>
                  <a:pt x="24963" y="61432"/>
                </a:lnTo>
                <a:lnTo>
                  <a:pt x="22082" y="57607"/>
                </a:lnTo>
                <a:lnTo>
                  <a:pt x="22082" y="31683"/>
                </a:lnTo>
                <a:lnTo>
                  <a:pt x="24002" y="29763"/>
                </a:lnTo>
                <a:lnTo>
                  <a:pt x="24963" y="27843"/>
                </a:lnTo>
                <a:lnTo>
                  <a:pt x="26883" y="25923"/>
                </a:lnTo>
                <a:lnTo>
                  <a:pt x="28803" y="24963"/>
                </a:lnTo>
                <a:lnTo>
                  <a:pt x="29763" y="23042"/>
                </a:lnTo>
                <a:lnTo>
                  <a:pt x="31683" y="22082"/>
                </a:lnTo>
                <a:lnTo>
                  <a:pt x="32644" y="21122"/>
                </a:lnTo>
                <a:lnTo>
                  <a:pt x="34564" y="20162"/>
                </a:lnTo>
                <a:lnTo>
                  <a:pt x="35524" y="20162"/>
                </a:lnTo>
                <a:lnTo>
                  <a:pt x="37444" y="19202"/>
                </a:lnTo>
                <a:lnTo>
                  <a:pt x="43205" y="19202"/>
                </a:lnTo>
                <a:lnTo>
                  <a:pt x="46085" y="20162"/>
                </a:lnTo>
                <a:lnTo>
                  <a:pt x="48006" y="21122"/>
                </a:lnTo>
                <a:lnTo>
                  <a:pt x="49926" y="23042"/>
                </a:lnTo>
                <a:lnTo>
                  <a:pt x="50886" y="24963"/>
                </a:lnTo>
                <a:lnTo>
                  <a:pt x="52806" y="26883"/>
                </a:lnTo>
                <a:lnTo>
                  <a:pt x="53766" y="29763"/>
                </a:lnTo>
                <a:lnTo>
                  <a:pt x="54726" y="32644"/>
                </a:lnTo>
                <a:lnTo>
                  <a:pt x="54726" y="35524"/>
                </a:lnTo>
                <a:lnTo>
                  <a:pt x="55686" y="38404"/>
                </a:lnTo>
                <a:lnTo>
                  <a:pt x="55686" y="50886"/>
                </a:lnTo>
                <a:lnTo>
                  <a:pt x="54726" y="53766"/>
                </a:lnTo>
                <a:lnTo>
                  <a:pt x="53766" y="57607"/>
                </a:lnTo>
                <a:lnTo>
                  <a:pt x="52806" y="59512"/>
                </a:lnTo>
                <a:lnTo>
                  <a:pt x="51846" y="62392"/>
                </a:lnTo>
                <a:lnTo>
                  <a:pt x="50886" y="64328"/>
                </a:lnTo>
                <a:lnTo>
                  <a:pt x="48966" y="66233"/>
                </a:lnTo>
                <a:lnTo>
                  <a:pt x="47045" y="68168"/>
                </a:lnTo>
                <a:lnTo>
                  <a:pt x="45125" y="69113"/>
                </a:lnTo>
                <a:lnTo>
                  <a:pt x="42245" y="70073"/>
                </a:lnTo>
                <a:lnTo>
                  <a:pt x="36484" y="70073"/>
                </a:lnTo>
                <a:lnTo>
                  <a:pt x="34564" y="87355"/>
                </a:lnTo>
                <a:lnTo>
                  <a:pt x="36484" y="88315"/>
                </a:lnTo>
                <a:lnTo>
                  <a:pt x="38404" y="88315"/>
                </a:lnTo>
                <a:lnTo>
                  <a:pt x="40325" y="89275"/>
                </a:lnTo>
                <a:lnTo>
                  <a:pt x="49926" y="89275"/>
                </a:lnTo>
                <a:lnTo>
                  <a:pt x="54726" y="88315"/>
                </a:lnTo>
                <a:lnTo>
                  <a:pt x="59527" y="85435"/>
                </a:lnTo>
                <a:lnTo>
                  <a:pt x="63367" y="83515"/>
                </a:lnTo>
                <a:lnTo>
                  <a:pt x="67208" y="80634"/>
                </a:lnTo>
                <a:lnTo>
                  <a:pt x="70088" y="76794"/>
                </a:lnTo>
                <a:lnTo>
                  <a:pt x="72969" y="72953"/>
                </a:lnTo>
                <a:lnTo>
                  <a:pt x="74874" y="68168"/>
                </a:lnTo>
                <a:lnTo>
                  <a:pt x="76809" y="62392"/>
                </a:lnTo>
                <a:lnTo>
                  <a:pt x="77769" y="56647"/>
                </a:lnTo>
                <a:lnTo>
                  <a:pt x="78714" y="50886"/>
                </a:lnTo>
                <a:lnTo>
                  <a:pt x="78714" y="37444"/>
                </a:lnTo>
                <a:lnTo>
                  <a:pt x="77769" y="31683"/>
                </a:lnTo>
                <a:lnTo>
                  <a:pt x="76809" y="26883"/>
                </a:lnTo>
                <a:lnTo>
                  <a:pt x="75834" y="21122"/>
                </a:lnTo>
                <a:lnTo>
                  <a:pt x="73929" y="17282"/>
                </a:lnTo>
                <a:lnTo>
                  <a:pt x="71033" y="13441"/>
                </a:lnTo>
                <a:lnTo>
                  <a:pt x="69128" y="9601"/>
                </a:lnTo>
                <a:lnTo>
                  <a:pt x="65288" y="5760"/>
                </a:lnTo>
                <a:lnTo>
                  <a:pt x="61447" y="3840"/>
                </a:lnTo>
                <a:lnTo>
                  <a:pt x="57607" y="1920"/>
                </a:lnTo>
                <a:lnTo>
                  <a:pt x="52806" y="0"/>
                </a:lnTo>
                <a:lnTo>
                  <a:pt x="44165" y="0"/>
                </a:lnTo>
                <a:lnTo>
                  <a:pt x="41285" y="960"/>
                </a:lnTo>
                <a:lnTo>
                  <a:pt x="39364" y="960"/>
                </a:lnTo>
                <a:lnTo>
                  <a:pt x="36484" y="1920"/>
                </a:lnTo>
                <a:lnTo>
                  <a:pt x="34564" y="2880"/>
                </a:lnTo>
                <a:lnTo>
                  <a:pt x="31683" y="3840"/>
                </a:lnTo>
                <a:lnTo>
                  <a:pt x="29763" y="5760"/>
                </a:lnTo>
                <a:lnTo>
                  <a:pt x="26883" y="6720"/>
                </a:lnTo>
                <a:lnTo>
                  <a:pt x="24963" y="8641"/>
                </a:lnTo>
                <a:lnTo>
                  <a:pt x="23042" y="10561"/>
                </a:lnTo>
                <a:lnTo>
                  <a:pt x="21122" y="12481"/>
                </a:lnTo>
                <a:lnTo>
                  <a:pt x="18242" y="14401"/>
                </a:lnTo>
                <a:lnTo>
                  <a:pt x="18242" y="3840"/>
                </a:lnTo>
                <a:lnTo>
                  <a:pt x="17282" y="3840"/>
                </a:lnTo>
                <a:lnTo>
                  <a:pt x="17282" y="2880"/>
                </a:lnTo>
                <a:lnTo>
                  <a:pt x="15361" y="2880"/>
                </a:lnTo>
                <a:lnTo>
                  <a:pt x="14401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0" y="3840"/>
                </a:lnTo>
                <a:lnTo>
                  <a:pt x="0" y="117119"/>
                </a:lnTo>
                <a:lnTo>
                  <a:pt x="960" y="11711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1" name="object 381"/>
          <p:cNvSpPr/>
          <p:nvPr/>
        </p:nvSpPr>
        <p:spPr>
          <a:xfrm>
            <a:off x="5029520" y="1330284"/>
            <a:ext cx="25923" cy="23042"/>
          </a:xfrm>
          <a:custGeom>
            <a:avLst/>
            <a:gdLst/>
            <a:ahLst/>
            <a:cxnLst/>
            <a:rect l="l" t="t" r="r" b="b"/>
            <a:pathLst>
              <a:path w="25923" h="23042">
                <a:moveTo>
                  <a:pt x="25923" y="11521"/>
                </a:moveTo>
                <a:lnTo>
                  <a:pt x="25923" y="7680"/>
                </a:lnTo>
                <a:lnTo>
                  <a:pt x="24963" y="3840"/>
                </a:lnTo>
                <a:lnTo>
                  <a:pt x="23042" y="2895"/>
                </a:lnTo>
                <a:lnTo>
                  <a:pt x="21122" y="960"/>
                </a:lnTo>
                <a:lnTo>
                  <a:pt x="18242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95"/>
                </a:lnTo>
                <a:lnTo>
                  <a:pt x="960" y="480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lnTo>
                  <a:pt x="2880" y="21122"/>
                </a:lnTo>
                <a:lnTo>
                  <a:pt x="3840" y="22082"/>
                </a:lnTo>
                <a:lnTo>
                  <a:pt x="7680" y="23042"/>
                </a:lnTo>
                <a:lnTo>
                  <a:pt x="17282" y="23042"/>
                </a:lnTo>
                <a:lnTo>
                  <a:pt x="21122" y="22082"/>
                </a:lnTo>
                <a:lnTo>
                  <a:pt x="23042" y="21122"/>
                </a:lnTo>
                <a:lnTo>
                  <a:pt x="24963" y="19202"/>
                </a:lnTo>
                <a:lnTo>
                  <a:pt x="25923" y="16322"/>
                </a:lnTo>
                <a:lnTo>
                  <a:pt x="25923" y="1152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2" name="object 382"/>
          <p:cNvSpPr/>
          <p:nvPr/>
        </p:nvSpPr>
        <p:spPr>
          <a:xfrm>
            <a:off x="5031440" y="1364848"/>
            <a:ext cx="22082" cy="85435"/>
          </a:xfrm>
          <a:custGeom>
            <a:avLst/>
            <a:gdLst/>
            <a:ahLst/>
            <a:cxnLst/>
            <a:rect l="l" t="t" r="r" b="b"/>
            <a:pathLst>
              <a:path w="22082" h="85435">
                <a:moveTo>
                  <a:pt x="960" y="84475"/>
                </a:moveTo>
                <a:lnTo>
                  <a:pt x="1920" y="84475"/>
                </a:lnTo>
                <a:lnTo>
                  <a:pt x="2880" y="85435"/>
                </a:lnTo>
                <a:lnTo>
                  <a:pt x="17282" y="85435"/>
                </a:lnTo>
                <a:lnTo>
                  <a:pt x="19202" y="84475"/>
                </a:lnTo>
                <a:lnTo>
                  <a:pt x="20162" y="84475"/>
                </a:lnTo>
                <a:lnTo>
                  <a:pt x="21122" y="83515"/>
                </a:lnTo>
                <a:lnTo>
                  <a:pt x="22082" y="83515"/>
                </a:lnTo>
                <a:lnTo>
                  <a:pt x="22082" y="2880"/>
                </a:lnTo>
                <a:lnTo>
                  <a:pt x="21122" y="1920"/>
                </a:lnTo>
                <a:lnTo>
                  <a:pt x="20162" y="960"/>
                </a:lnTo>
                <a:lnTo>
                  <a:pt x="18242" y="960"/>
                </a:lnTo>
                <a:lnTo>
                  <a:pt x="17282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83515"/>
                </a:lnTo>
                <a:lnTo>
                  <a:pt x="960" y="8447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3" name="object 383"/>
          <p:cNvSpPr/>
          <p:nvPr/>
        </p:nvSpPr>
        <p:spPr>
          <a:xfrm>
            <a:off x="5075605" y="1362928"/>
            <a:ext cx="74874" cy="87355"/>
          </a:xfrm>
          <a:custGeom>
            <a:avLst/>
            <a:gdLst/>
            <a:ahLst/>
            <a:cxnLst/>
            <a:rect l="l" t="t" r="r" b="b"/>
            <a:pathLst>
              <a:path w="74874" h="87355">
                <a:moveTo>
                  <a:pt x="34564" y="21122"/>
                </a:moveTo>
                <a:lnTo>
                  <a:pt x="36469" y="20162"/>
                </a:lnTo>
                <a:lnTo>
                  <a:pt x="44150" y="20162"/>
                </a:lnTo>
                <a:lnTo>
                  <a:pt x="45110" y="21122"/>
                </a:lnTo>
                <a:lnTo>
                  <a:pt x="47030" y="22082"/>
                </a:lnTo>
                <a:lnTo>
                  <a:pt x="48950" y="23042"/>
                </a:lnTo>
                <a:lnTo>
                  <a:pt x="49911" y="24963"/>
                </a:lnTo>
                <a:lnTo>
                  <a:pt x="50871" y="25923"/>
                </a:lnTo>
                <a:lnTo>
                  <a:pt x="51831" y="27843"/>
                </a:lnTo>
                <a:lnTo>
                  <a:pt x="51831" y="29763"/>
                </a:lnTo>
                <a:lnTo>
                  <a:pt x="52791" y="32644"/>
                </a:lnTo>
                <a:lnTo>
                  <a:pt x="52791" y="85435"/>
                </a:lnTo>
                <a:lnTo>
                  <a:pt x="53751" y="85435"/>
                </a:lnTo>
                <a:lnTo>
                  <a:pt x="53751" y="86395"/>
                </a:lnTo>
                <a:lnTo>
                  <a:pt x="55671" y="86395"/>
                </a:lnTo>
                <a:lnTo>
                  <a:pt x="56631" y="87355"/>
                </a:lnTo>
                <a:lnTo>
                  <a:pt x="71033" y="87355"/>
                </a:lnTo>
                <a:lnTo>
                  <a:pt x="71993" y="86395"/>
                </a:lnTo>
                <a:lnTo>
                  <a:pt x="73914" y="86395"/>
                </a:lnTo>
                <a:lnTo>
                  <a:pt x="73914" y="85435"/>
                </a:lnTo>
                <a:lnTo>
                  <a:pt x="74874" y="85435"/>
                </a:lnTo>
                <a:lnTo>
                  <a:pt x="74874" y="24963"/>
                </a:lnTo>
                <a:lnTo>
                  <a:pt x="73914" y="21122"/>
                </a:lnTo>
                <a:lnTo>
                  <a:pt x="72953" y="17282"/>
                </a:lnTo>
                <a:lnTo>
                  <a:pt x="71033" y="13441"/>
                </a:lnTo>
                <a:lnTo>
                  <a:pt x="69113" y="10561"/>
                </a:lnTo>
                <a:lnTo>
                  <a:pt x="66233" y="7680"/>
                </a:lnTo>
                <a:lnTo>
                  <a:pt x="63352" y="4800"/>
                </a:lnTo>
                <a:lnTo>
                  <a:pt x="59512" y="2880"/>
                </a:lnTo>
                <a:lnTo>
                  <a:pt x="55671" y="960"/>
                </a:lnTo>
                <a:lnTo>
                  <a:pt x="51831" y="0"/>
                </a:lnTo>
                <a:lnTo>
                  <a:pt x="41285" y="0"/>
                </a:lnTo>
                <a:lnTo>
                  <a:pt x="36469" y="1920"/>
                </a:lnTo>
                <a:lnTo>
                  <a:pt x="32628" y="3840"/>
                </a:lnTo>
                <a:lnTo>
                  <a:pt x="27828" y="6720"/>
                </a:lnTo>
                <a:lnTo>
                  <a:pt x="23042" y="9601"/>
                </a:lnTo>
                <a:lnTo>
                  <a:pt x="19202" y="14401"/>
                </a:lnTo>
                <a:lnTo>
                  <a:pt x="19202" y="4800"/>
                </a:lnTo>
                <a:lnTo>
                  <a:pt x="18242" y="3840"/>
                </a:lnTo>
                <a:lnTo>
                  <a:pt x="17282" y="2880"/>
                </a:lnTo>
                <a:lnTo>
                  <a:pt x="16322" y="2880"/>
                </a:lnTo>
                <a:lnTo>
                  <a:pt x="15361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85435"/>
                </a:lnTo>
                <a:lnTo>
                  <a:pt x="960" y="85435"/>
                </a:lnTo>
                <a:lnTo>
                  <a:pt x="960" y="86395"/>
                </a:lnTo>
                <a:lnTo>
                  <a:pt x="1920" y="86395"/>
                </a:lnTo>
                <a:lnTo>
                  <a:pt x="2880" y="87355"/>
                </a:lnTo>
                <a:lnTo>
                  <a:pt x="18242" y="87355"/>
                </a:lnTo>
                <a:lnTo>
                  <a:pt x="19202" y="86395"/>
                </a:lnTo>
                <a:lnTo>
                  <a:pt x="21107" y="86395"/>
                </a:lnTo>
                <a:lnTo>
                  <a:pt x="21107" y="85435"/>
                </a:lnTo>
                <a:lnTo>
                  <a:pt x="22082" y="85435"/>
                </a:lnTo>
                <a:lnTo>
                  <a:pt x="22082" y="31683"/>
                </a:lnTo>
                <a:lnTo>
                  <a:pt x="24947" y="27843"/>
                </a:lnTo>
                <a:lnTo>
                  <a:pt x="28788" y="24963"/>
                </a:lnTo>
                <a:lnTo>
                  <a:pt x="31668" y="23042"/>
                </a:lnTo>
                <a:lnTo>
                  <a:pt x="34564" y="2112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4" name="object 384"/>
          <p:cNvSpPr/>
          <p:nvPr/>
        </p:nvSpPr>
        <p:spPr>
          <a:xfrm>
            <a:off x="5188884" y="1396532"/>
            <a:ext cx="1920" cy="22067"/>
          </a:xfrm>
          <a:custGeom>
            <a:avLst/>
            <a:gdLst/>
            <a:ahLst/>
            <a:cxnLst/>
            <a:rect l="l" t="t" r="r" b="b"/>
            <a:pathLst>
              <a:path w="1920" h="22067">
                <a:moveTo>
                  <a:pt x="0" y="0"/>
                </a:moveTo>
                <a:lnTo>
                  <a:pt x="0" y="21107"/>
                </a:lnTo>
                <a:lnTo>
                  <a:pt x="1920" y="22067"/>
                </a:lnTo>
                <a:lnTo>
                  <a:pt x="960" y="384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5" name="object 385"/>
          <p:cNvSpPr/>
          <p:nvPr/>
        </p:nvSpPr>
        <p:spPr>
          <a:xfrm>
            <a:off x="5163921" y="1366768"/>
            <a:ext cx="21122" cy="113278"/>
          </a:xfrm>
          <a:custGeom>
            <a:avLst/>
            <a:gdLst/>
            <a:ahLst/>
            <a:cxnLst/>
            <a:rect l="l" t="t" r="r" b="b"/>
            <a:pathLst>
              <a:path w="21122" h="113278">
                <a:moveTo>
                  <a:pt x="5760" y="33604"/>
                </a:moveTo>
                <a:lnTo>
                  <a:pt x="6720" y="36484"/>
                </a:lnTo>
                <a:lnTo>
                  <a:pt x="8641" y="39364"/>
                </a:lnTo>
                <a:lnTo>
                  <a:pt x="9601" y="42245"/>
                </a:lnTo>
                <a:lnTo>
                  <a:pt x="11521" y="44150"/>
                </a:lnTo>
                <a:lnTo>
                  <a:pt x="9601" y="46085"/>
                </a:lnTo>
                <a:lnTo>
                  <a:pt x="7680" y="48966"/>
                </a:lnTo>
                <a:lnTo>
                  <a:pt x="5760" y="51831"/>
                </a:lnTo>
                <a:lnTo>
                  <a:pt x="3840" y="54711"/>
                </a:lnTo>
                <a:lnTo>
                  <a:pt x="3840" y="67208"/>
                </a:lnTo>
                <a:lnTo>
                  <a:pt x="5760" y="69113"/>
                </a:lnTo>
                <a:lnTo>
                  <a:pt x="6720" y="71048"/>
                </a:lnTo>
                <a:lnTo>
                  <a:pt x="8641" y="72953"/>
                </a:lnTo>
                <a:lnTo>
                  <a:pt x="11521" y="74874"/>
                </a:lnTo>
                <a:lnTo>
                  <a:pt x="9601" y="75834"/>
                </a:lnTo>
                <a:lnTo>
                  <a:pt x="7680" y="77754"/>
                </a:lnTo>
                <a:lnTo>
                  <a:pt x="6720" y="78714"/>
                </a:lnTo>
                <a:lnTo>
                  <a:pt x="4800" y="80634"/>
                </a:lnTo>
                <a:lnTo>
                  <a:pt x="3840" y="81594"/>
                </a:lnTo>
                <a:lnTo>
                  <a:pt x="2880" y="83515"/>
                </a:lnTo>
                <a:lnTo>
                  <a:pt x="1920" y="85435"/>
                </a:lnTo>
                <a:lnTo>
                  <a:pt x="960" y="86395"/>
                </a:lnTo>
                <a:lnTo>
                  <a:pt x="960" y="88315"/>
                </a:lnTo>
                <a:lnTo>
                  <a:pt x="0" y="90236"/>
                </a:lnTo>
                <a:lnTo>
                  <a:pt x="0" y="96956"/>
                </a:lnTo>
                <a:lnTo>
                  <a:pt x="960" y="99837"/>
                </a:lnTo>
                <a:lnTo>
                  <a:pt x="1920" y="102717"/>
                </a:lnTo>
                <a:lnTo>
                  <a:pt x="3840" y="105597"/>
                </a:lnTo>
                <a:lnTo>
                  <a:pt x="5760" y="107518"/>
                </a:lnTo>
                <a:lnTo>
                  <a:pt x="8641" y="109438"/>
                </a:lnTo>
                <a:lnTo>
                  <a:pt x="11521" y="111358"/>
                </a:lnTo>
                <a:lnTo>
                  <a:pt x="15361" y="112318"/>
                </a:lnTo>
                <a:lnTo>
                  <a:pt x="20162" y="113278"/>
                </a:lnTo>
                <a:lnTo>
                  <a:pt x="21122" y="94076"/>
                </a:lnTo>
                <a:lnTo>
                  <a:pt x="21122" y="89275"/>
                </a:lnTo>
                <a:lnTo>
                  <a:pt x="20162" y="0"/>
                </a:lnTo>
                <a:lnTo>
                  <a:pt x="17282" y="1920"/>
                </a:lnTo>
                <a:lnTo>
                  <a:pt x="14401" y="4800"/>
                </a:lnTo>
                <a:lnTo>
                  <a:pt x="11521" y="6720"/>
                </a:lnTo>
                <a:lnTo>
                  <a:pt x="8641" y="10561"/>
                </a:lnTo>
                <a:lnTo>
                  <a:pt x="7680" y="13441"/>
                </a:lnTo>
                <a:lnTo>
                  <a:pt x="5760" y="17282"/>
                </a:lnTo>
                <a:lnTo>
                  <a:pt x="4800" y="21122"/>
                </a:lnTo>
                <a:lnTo>
                  <a:pt x="4800" y="30723"/>
                </a:lnTo>
                <a:lnTo>
                  <a:pt x="5760" y="3360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6" name="object 386"/>
          <p:cNvSpPr/>
          <p:nvPr/>
        </p:nvSpPr>
        <p:spPr>
          <a:xfrm>
            <a:off x="5184084" y="1363888"/>
            <a:ext cx="59512" cy="118079"/>
          </a:xfrm>
          <a:custGeom>
            <a:avLst/>
            <a:gdLst/>
            <a:ahLst/>
            <a:cxnLst/>
            <a:rect l="l" t="t" r="r" b="b"/>
            <a:pathLst>
              <a:path w="59512" h="118079">
                <a:moveTo>
                  <a:pt x="59512" y="4800"/>
                </a:moveTo>
                <a:lnTo>
                  <a:pt x="58552" y="3840"/>
                </a:lnTo>
                <a:lnTo>
                  <a:pt x="57591" y="1920"/>
                </a:lnTo>
                <a:lnTo>
                  <a:pt x="30723" y="1920"/>
                </a:lnTo>
                <a:lnTo>
                  <a:pt x="28788" y="960"/>
                </a:lnTo>
                <a:lnTo>
                  <a:pt x="26883" y="960"/>
                </a:lnTo>
                <a:lnTo>
                  <a:pt x="24947" y="0"/>
                </a:lnTo>
                <a:lnTo>
                  <a:pt x="12481" y="0"/>
                </a:lnTo>
                <a:lnTo>
                  <a:pt x="8641" y="960"/>
                </a:lnTo>
                <a:lnTo>
                  <a:pt x="4800" y="1920"/>
                </a:lnTo>
                <a:lnTo>
                  <a:pt x="0" y="2880"/>
                </a:lnTo>
                <a:lnTo>
                  <a:pt x="960" y="92156"/>
                </a:lnTo>
                <a:lnTo>
                  <a:pt x="1920" y="91196"/>
                </a:lnTo>
                <a:lnTo>
                  <a:pt x="1920" y="89275"/>
                </a:lnTo>
                <a:lnTo>
                  <a:pt x="2880" y="88315"/>
                </a:lnTo>
                <a:lnTo>
                  <a:pt x="2880" y="87355"/>
                </a:lnTo>
                <a:lnTo>
                  <a:pt x="3840" y="86395"/>
                </a:lnTo>
                <a:lnTo>
                  <a:pt x="4800" y="85435"/>
                </a:lnTo>
                <a:lnTo>
                  <a:pt x="5760" y="84475"/>
                </a:lnTo>
                <a:lnTo>
                  <a:pt x="6720" y="83515"/>
                </a:lnTo>
                <a:lnTo>
                  <a:pt x="8641" y="82555"/>
                </a:lnTo>
                <a:lnTo>
                  <a:pt x="27828" y="82555"/>
                </a:lnTo>
                <a:lnTo>
                  <a:pt x="30723" y="83515"/>
                </a:lnTo>
                <a:lnTo>
                  <a:pt x="32628" y="85435"/>
                </a:lnTo>
                <a:lnTo>
                  <a:pt x="35509" y="86395"/>
                </a:lnTo>
                <a:lnTo>
                  <a:pt x="36469" y="88315"/>
                </a:lnTo>
                <a:lnTo>
                  <a:pt x="36469" y="93116"/>
                </a:lnTo>
                <a:lnTo>
                  <a:pt x="35509" y="94076"/>
                </a:lnTo>
                <a:lnTo>
                  <a:pt x="35509" y="95036"/>
                </a:lnTo>
                <a:lnTo>
                  <a:pt x="34549" y="96956"/>
                </a:lnTo>
                <a:lnTo>
                  <a:pt x="33588" y="97917"/>
                </a:lnTo>
                <a:lnTo>
                  <a:pt x="32628" y="98877"/>
                </a:lnTo>
                <a:lnTo>
                  <a:pt x="30723" y="100797"/>
                </a:lnTo>
                <a:lnTo>
                  <a:pt x="28788" y="101757"/>
                </a:lnTo>
                <a:lnTo>
                  <a:pt x="26883" y="101757"/>
                </a:lnTo>
                <a:lnTo>
                  <a:pt x="24002" y="102717"/>
                </a:lnTo>
                <a:lnTo>
                  <a:pt x="12481" y="102717"/>
                </a:lnTo>
                <a:lnTo>
                  <a:pt x="8641" y="101757"/>
                </a:lnTo>
                <a:lnTo>
                  <a:pt x="5760" y="100797"/>
                </a:lnTo>
                <a:lnTo>
                  <a:pt x="2880" y="98877"/>
                </a:lnTo>
                <a:lnTo>
                  <a:pt x="960" y="96956"/>
                </a:lnTo>
                <a:lnTo>
                  <a:pt x="0" y="116159"/>
                </a:lnTo>
                <a:lnTo>
                  <a:pt x="4800" y="117119"/>
                </a:lnTo>
                <a:lnTo>
                  <a:pt x="10546" y="118079"/>
                </a:lnTo>
                <a:lnTo>
                  <a:pt x="24002" y="118079"/>
                </a:lnTo>
                <a:lnTo>
                  <a:pt x="29748" y="117119"/>
                </a:lnTo>
                <a:lnTo>
                  <a:pt x="35509" y="116159"/>
                </a:lnTo>
                <a:lnTo>
                  <a:pt x="40309" y="114239"/>
                </a:lnTo>
                <a:lnTo>
                  <a:pt x="45110" y="112318"/>
                </a:lnTo>
                <a:lnTo>
                  <a:pt x="47990" y="110398"/>
                </a:lnTo>
                <a:lnTo>
                  <a:pt x="51831" y="107518"/>
                </a:lnTo>
                <a:lnTo>
                  <a:pt x="53751" y="104637"/>
                </a:lnTo>
                <a:lnTo>
                  <a:pt x="55671" y="100797"/>
                </a:lnTo>
                <a:lnTo>
                  <a:pt x="57591" y="97917"/>
                </a:lnTo>
                <a:lnTo>
                  <a:pt x="58552" y="94076"/>
                </a:lnTo>
                <a:lnTo>
                  <a:pt x="58552" y="86395"/>
                </a:lnTo>
                <a:lnTo>
                  <a:pt x="57591" y="83515"/>
                </a:lnTo>
                <a:lnTo>
                  <a:pt x="56631" y="80634"/>
                </a:lnTo>
                <a:lnTo>
                  <a:pt x="54711" y="77754"/>
                </a:lnTo>
                <a:lnTo>
                  <a:pt x="53751" y="75834"/>
                </a:lnTo>
                <a:lnTo>
                  <a:pt x="50871" y="73929"/>
                </a:lnTo>
                <a:lnTo>
                  <a:pt x="48950" y="71993"/>
                </a:lnTo>
                <a:lnTo>
                  <a:pt x="46070" y="70088"/>
                </a:lnTo>
                <a:lnTo>
                  <a:pt x="42230" y="69113"/>
                </a:lnTo>
                <a:lnTo>
                  <a:pt x="38389" y="68153"/>
                </a:lnTo>
                <a:lnTo>
                  <a:pt x="34549" y="67208"/>
                </a:lnTo>
                <a:lnTo>
                  <a:pt x="29748" y="67208"/>
                </a:lnTo>
                <a:lnTo>
                  <a:pt x="11521" y="66248"/>
                </a:lnTo>
                <a:lnTo>
                  <a:pt x="8641" y="66248"/>
                </a:lnTo>
                <a:lnTo>
                  <a:pt x="5760" y="65272"/>
                </a:lnTo>
                <a:lnTo>
                  <a:pt x="4800" y="64312"/>
                </a:lnTo>
                <a:lnTo>
                  <a:pt x="2880" y="63367"/>
                </a:lnTo>
                <a:lnTo>
                  <a:pt x="2880" y="56647"/>
                </a:lnTo>
                <a:lnTo>
                  <a:pt x="3840" y="55686"/>
                </a:lnTo>
                <a:lnTo>
                  <a:pt x="4800" y="54711"/>
                </a:lnTo>
                <a:lnTo>
                  <a:pt x="4800" y="24002"/>
                </a:lnTo>
                <a:lnTo>
                  <a:pt x="5760" y="22082"/>
                </a:lnTo>
                <a:lnTo>
                  <a:pt x="6720" y="20162"/>
                </a:lnTo>
                <a:lnTo>
                  <a:pt x="7680" y="19202"/>
                </a:lnTo>
                <a:lnTo>
                  <a:pt x="8641" y="18242"/>
                </a:lnTo>
                <a:lnTo>
                  <a:pt x="10546" y="17282"/>
                </a:lnTo>
                <a:lnTo>
                  <a:pt x="11521" y="16322"/>
                </a:lnTo>
                <a:lnTo>
                  <a:pt x="13441" y="15361"/>
                </a:lnTo>
                <a:lnTo>
                  <a:pt x="22067" y="15361"/>
                </a:lnTo>
                <a:lnTo>
                  <a:pt x="24947" y="16322"/>
                </a:lnTo>
                <a:lnTo>
                  <a:pt x="27828" y="18242"/>
                </a:lnTo>
                <a:lnTo>
                  <a:pt x="29748" y="21122"/>
                </a:lnTo>
                <a:lnTo>
                  <a:pt x="30723" y="24002"/>
                </a:lnTo>
                <a:lnTo>
                  <a:pt x="30723" y="31683"/>
                </a:lnTo>
                <a:lnTo>
                  <a:pt x="29748" y="33604"/>
                </a:lnTo>
                <a:lnTo>
                  <a:pt x="29748" y="35524"/>
                </a:lnTo>
                <a:lnTo>
                  <a:pt x="28788" y="36484"/>
                </a:lnTo>
                <a:lnTo>
                  <a:pt x="27828" y="37444"/>
                </a:lnTo>
                <a:lnTo>
                  <a:pt x="26883" y="39364"/>
                </a:lnTo>
                <a:lnTo>
                  <a:pt x="24947" y="40325"/>
                </a:lnTo>
                <a:lnTo>
                  <a:pt x="24002" y="40325"/>
                </a:lnTo>
                <a:lnTo>
                  <a:pt x="22067" y="41285"/>
                </a:lnTo>
                <a:lnTo>
                  <a:pt x="20162" y="42245"/>
                </a:lnTo>
                <a:lnTo>
                  <a:pt x="13441" y="42245"/>
                </a:lnTo>
                <a:lnTo>
                  <a:pt x="10546" y="40325"/>
                </a:lnTo>
                <a:lnTo>
                  <a:pt x="7680" y="38404"/>
                </a:lnTo>
                <a:lnTo>
                  <a:pt x="5760" y="36484"/>
                </a:lnTo>
                <a:lnTo>
                  <a:pt x="6720" y="54711"/>
                </a:lnTo>
                <a:lnTo>
                  <a:pt x="8641" y="55686"/>
                </a:lnTo>
                <a:lnTo>
                  <a:pt x="10546" y="56647"/>
                </a:lnTo>
                <a:lnTo>
                  <a:pt x="12481" y="56647"/>
                </a:lnTo>
                <a:lnTo>
                  <a:pt x="15361" y="57591"/>
                </a:lnTo>
                <a:lnTo>
                  <a:pt x="23042" y="57591"/>
                </a:lnTo>
                <a:lnTo>
                  <a:pt x="26883" y="56647"/>
                </a:lnTo>
                <a:lnTo>
                  <a:pt x="30723" y="55686"/>
                </a:lnTo>
                <a:lnTo>
                  <a:pt x="35509" y="53751"/>
                </a:lnTo>
                <a:lnTo>
                  <a:pt x="38389" y="51846"/>
                </a:lnTo>
                <a:lnTo>
                  <a:pt x="41269" y="49926"/>
                </a:lnTo>
                <a:lnTo>
                  <a:pt x="44150" y="47030"/>
                </a:lnTo>
                <a:lnTo>
                  <a:pt x="47030" y="44165"/>
                </a:lnTo>
                <a:lnTo>
                  <a:pt x="47990" y="41285"/>
                </a:lnTo>
                <a:lnTo>
                  <a:pt x="49911" y="37444"/>
                </a:lnTo>
                <a:lnTo>
                  <a:pt x="50871" y="33604"/>
                </a:lnTo>
                <a:lnTo>
                  <a:pt x="50871" y="26883"/>
                </a:lnTo>
                <a:lnTo>
                  <a:pt x="49911" y="24963"/>
                </a:lnTo>
                <a:lnTo>
                  <a:pt x="49911" y="23042"/>
                </a:lnTo>
                <a:lnTo>
                  <a:pt x="48950" y="21122"/>
                </a:lnTo>
                <a:lnTo>
                  <a:pt x="47990" y="19202"/>
                </a:lnTo>
                <a:lnTo>
                  <a:pt x="47030" y="18242"/>
                </a:lnTo>
                <a:lnTo>
                  <a:pt x="56631" y="18242"/>
                </a:lnTo>
                <a:lnTo>
                  <a:pt x="57591" y="17282"/>
                </a:lnTo>
                <a:lnTo>
                  <a:pt x="58552" y="16322"/>
                </a:lnTo>
                <a:lnTo>
                  <a:pt x="59512" y="14401"/>
                </a:lnTo>
                <a:lnTo>
                  <a:pt x="59512" y="480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7" name="object 387"/>
          <p:cNvSpPr/>
          <p:nvPr/>
        </p:nvSpPr>
        <p:spPr>
          <a:xfrm>
            <a:off x="5299268" y="1362928"/>
            <a:ext cx="74889" cy="87355"/>
          </a:xfrm>
          <a:custGeom>
            <a:avLst/>
            <a:gdLst/>
            <a:ahLst/>
            <a:cxnLst/>
            <a:rect l="l" t="t" r="r" b="b"/>
            <a:pathLst>
              <a:path w="74889" h="87355">
                <a:moveTo>
                  <a:pt x="57607" y="87355"/>
                </a:moveTo>
                <a:lnTo>
                  <a:pt x="71048" y="87355"/>
                </a:lnTo>
                <a:lnTo>
                  <a:pt x="72009" y="86395"/>
                </a:lnTo>
                <a:lnTo>
                  <a:pt x="73929" y="86395"/>
                </a:lnTo>
                <a:lnTo>
                  <a:pt x="73929" y="85435"/>
                </a:lnTo>
                <a:lnTo>
                  <a:pt x="74889" y="85435"/>
                </a:lnTo>
                <a:lnTo>
                  <a:pt x="74889" y="24963"/>
                </a:lnTo>
                <a:lnTo>
                  <a:pt x="73929" y="21122"/>
                </a:lnTo>
                <a:lnTo>
                  <a:pt x="72969" y="17282"/>
                </a:lnTo>
                <a:lnTo>
                  <a:pt x="71048" y="13441"/>
                </a:lnTo>
                <a:lnTo>
                  <a:pt x="69128" y="10561"/>
                </a:lnTo>
                <a:lnTo>
                  <a:pt x="66248" y="7680"/>
                </a:lnTo>
                <a:lnTo>
                  <a:pt x="63367" y="4800"/>
                </a:lnTo>
                <a:lnTo>
                  <a:pt x="59527" y="2880"/>
                </a:lnTo>
                <a:lnTo>
                  <a:pt x="55686" y="960"/>
                </a:lnTo>
                <a:lnTo>
                  <a:pt x="51846" y="0"/>
                </a:lnTo>
                <a:lnTo>
                  <a:pt x="41285" y="0"/>
                </a:lnTo>
                <a:lnTo>
                  <a:pt x="36484" y="1920"/>
                </a:lnTo>
                <a:lnTo>
                  <a:pt x="31683" y="3840"/>
                </a:lnTo>
                <a:lnTo>
                  <a:pt x="27843" y="6720"/>
                </a:lnTo>
                <a:lnTo>
                  <a:pt x="23042" y="9601"/>
                </a:lnTo>
                <a:lnTo>
                  <a:pt x="19202" y="14401"/>
                </a:lnTo>
                <a:lnTo>
                  <a:pt x="19202" y="4800"/>
                </a:lnTo>
                <a:lnTo>
                  <a:pt x="18242" y="3840"/>
                </a:lnTo>
                <a:lnTo>
                  <a:pt x="17282" y="2880"/>
                </a:lnTo>
                <a:lnTo>
                  <a:pt x="16322" y="2880"/>
                </a:lnTo>
                <a:lnTo>
                  <a:pt x="15361" y="1920"/>
                </a:lnTo>
                <a:lnTo>
                  <a:pt x="3840" y="1920"/>
                </a:lnTo>
                <a:lnTo>
                  <a:pt x="2895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85435"/>
                </a:lnTo>
                <a:lnTo>
                  <a:pt x="960" y="85435"/>
                </a:lnTo>
                <a:lnTo>
                  <a:pt x="960" y="86395"/>
                </a:lnTo>
                <a:lnTo>
                  <a:pt x="1935" y="86395"/>
                </a:lnTo>
                <a:lnTo>
                  <a:pt x="2895" y="87355"/>
                </a:lnTo>
                <a:lnTo>
                  <a:pt x="18242" y="87355"/>
                </a:lnTo>
                <a:lnTo>
                  <a:pt x="19202" y="86395"/>
                </a:lnTo>
                <a:lnTo>
                  <a:pt x="21122" y="86395"/>
                </a:lnTo>
                <a:lnTo>
                  <a:pt x="21122" y="85435"/>
                </a:lnTo>
                <a:lnTo>
                  <a:pt x="22082" y="85435"/>
                </a:lnTo>
                <a:lnTo>
                  <a:pt x="22082" y="31683"/>
                </a:lnTo>
                <a:lnTo>
                  <a:pt x="24963" y="27843"/>
                </a:lnTo>
                <a:lnTo>
                  <a:pt x="28803" y="24963"/>
                </a:lnTo>
                <a:lnTo>
                  <a:pt x="30723" y="23042"/>
                </a:lnTo>
                <a:lnTo>
                  <a:pt x="34564" y="21122"/>
                </a:lnTo>
                <a:lnTo>
                  <a:pt x="36484" y="20162"/>
                </a:lnTo>
                <a:lnTo>
                  <a:pt x="44165" y="20162"/>
                </a:lnTo>
                <a:lnTo>
                  <a:pt x="45125" y="21122"/>
                </a:lnTo>
                <a:lnTo>
                  <a:pt x="47045" y="22082"/>
                </a:lnTo>
                <a:lnTo>
                  <a:pt x="48966" y="23042"/>
                </a:lnTo>
                <a:lnTo>
                  <a:pt x="49926" y="24963"/>
                </a:lnTo>
                <a:lnTo>
                  <a:pt x="50886" y="25923"/>
                </a:lnTo>
                <a:lnTo>
                  <a:pt x="51846" y="27843"/>
                </a:lnTo>
                <a:lnTo>
                  <a:pt x="51846" y="29763"/>
                </a:lnTo>
                <a:lnTo>
                  <a:pt x="52806" y="32644"/>
                </a:lnTo>
                <a:lnTo>
                  <a:pt x="52806" y="85435"/>
                </a:lnTo>
                <a:lnTo>
                  <a:pt x="53766" y="85435"/>
                </a:lnTo>
                <a:lnTo>
                  <a:pt x="53766" y="86395"/>
                </a:lnTo>
                <a:lnTo>
                  <a:pt x="55686" y="86395"/>
                </a:lnTo>
                <a:lnTo>
                  <a:pt x="55686" y="87355"/>
                </a:lnTo>
                <a:lnTo>
                  <a:pt x="57607" y="8735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8" name="object 388"/>
          <p:cNvSpPr/>
          <p:nvPr/>
        </p:nvSpPr>
        <p:spPr>
          <a:xfrm>
            <a:off x="5391439" y="1362928"/>
            <a:ext cx="71993" cy="89275"/>
          </a:xfrm>
          <a:custGeom>
            <a:avLst/>
            <a:gdLst/>
            <a:ahLst/>
            <a:cxnLst/>
            <a:rect l="l" t="t" r="r" b="b"/>
            <a:pathLst>
              <a:path w="71993" h="89275">
                <a:moveTo>
                  <a:pt x="53751" y="84475"/>
                </a:moveTo>
                <a:lnTo>
                  <a:pt x="53751" y="85435"/>
                </a:lnTo>
                <a:lnTo>
                  <a:pt x="54711" y="86395"/>
                </a:lnTo>
                <a:lnTo>
                  <a:pt x="55671" y="87355"/>
                </a:lnTo>
                <a:lnTo>
                  <a:pt x="69113" y="87355"/>
                </a:lnTo>
                <a:lnTo>
                  <a:pt x="70073" y="86395"/>
                </a:lnTo>
                <a:lnTo>
                  <a:pt x="71033" y="86395"/>
                </a:lnTo>
                <a:lnTo>
                  <a:pt x="71993" y="85435"/>
                </a:lnTo>
                <a:lnTo>
                  <a:pt x="71993" y="25923"/>
                </a:lnTo>
                <a:lnTo>
                  <a:pt x="71033" y="21122"/>
                </a:lnTo>
                <a:lnTo>
                  <a:pt x="70073" y="17282"/>
                </a:lnTo>
                <a:lnTo>
                  <a:pt x="68153" y="13441"/>
                </a:lnTo>
                <a:lnTo>
                  <a:pt x="66233" y="10561"/>
                </a:lnTo>
                <a:lnTo>
                  <a:pt x="63352" y="7680"/>
                </a:lnTo>
                <a:lnTo>
                  <a:pt x="57591" y="3840"/>
                </a:lnTo>
                <a:lnTo>
                  <a:pt x="52791" y="1920"/>
                </a:lnTo>
                <a:lnTo>
                  <a:pt x="48950" y="960"/>
                </a:lnTo>
                <a:lnTo>
                  <a:pt x="43190" y="0"/>
                </a:lnTo>
                <a:lnTo>
                  <a:pt x="33588" y="0"/>
                </a:lnTo>
                <a:lnTo>
                  <a:pt x="30708" y="960"/>
                </a:lnTo>
                <a:lnTo>
                  <a:pt x="26868" y="960"/>
                </a:lnTo>
                <a:lnTo>
                  <a:pt x="23987" y="1920"/>
                </a:lnTo>
                <a:lnTo>
                  <a:pt x="21107" y="2880"/>
                </a:lnTo>
                <a:lnTo>
                  <a:pt x="18227" y="3840"/>
                </a:lnTo>
                <a:lnTo>
                  <a:pt x="15361" y="4800"/>
                </a:lnTo>
                <a:lnTo>
                  <a:pt x="12481" y="5760"/>
                </a:lnTo>
                <a:lnTo>
                  <a:pt x="10546" y="6720"/>
                </a:lnTo>
                <a:lnTo>
                  <a:pt x="8641" y="7680"/>
                </a:lnTo>
                <a:lnTo>
                  <a:pt x="7680" y="8641"/>
                </a:lnTo>
                <a:lnTo>
                  <a:pt x="6705" y="9601"/>
                </a:lnTo>
                <a:lnTo>
                  <a:pt x="5745" y="9601"/>
                </a:lnTo>
                <a:lnTo>
                  <a:pt x="4800" y="10561"/>
                </a:lnTo>
                <a:lnTo>
                  <a:pt x="4800" y="22082"/>
                </a:lnTo>
                <a:lnTo>
                  <a:pt x="5745" y="23042"/>
                </a:lnTo>
                <a:lnTo>
                  <a:pt x="5745" y="24002"/>
                </a:lnTo>
                <a:lnTo>
                  <a:pt x="6705" y="24963"/>
                </a:lnTo>
                <a:lnTo>
                  <a:pt x="10546" y="24963"/>
                </a:lnTo>
                <a:lnTo>
                  <a:pt x="11521" y="24002"/>
                </a:lnTo>
                <a:lnTo>
                  <a:pt x="13426" y="23042"/>
                </a:lnTo>
                <a:lnTo>
                  <a:pt x="15361" y="22082"/>
                </a:lnTo>
                <a:lnTo>
                  <a:pt x="17266" y="21122"/>
                </a:lnTo>
                <a:lnTo>
                  <a:pt x="20147" y="20162"/>
                </a:lnTo>
                <a:lnTo>
                  <a:pt x="22067" y="19202"/>
                </a:lnTo>
                <a:lnTo>
                  <a:pt x="24947" y="18242"/>
                </a:lnTo>
                <a:lnTo>
                  <a:pt x="27828" y="17282"/>
                </a:lnTo>
                <a:lnTo>
                  <a:pt x="40309" y="17282"/>
                </a:lnTo>
                <a:lnTo>
                  <a:pt x="42230" y="18242"/>
                </a:lnTo>
                <a:lnTo>
                  <a:pt x="44150" y="19202"/>
                </a:lnTo>
                <a:lnTo>
                  <a:pt x="46070" y="19202"/>
                </a:lnTo>
                <a:lnTo>
                  <a:pt x="47030" y="21122"/>
                </a:lnTo>
                <a:lnTo>
                  <a:pt x="47990" y="22082"/>
                </a:lnTo>
                <a:lnTo>
                  <a:pt x="48950" y="24002"/>
                </a:lnTo>
                <a:lnTo>
                  <a:pt x="48950" y="25923"/>
                </a:lnTo>
                <a:lnTo>
                  <a:pt x="49910" y="27843"/>
                </a:lnTo>
                <a:lnTo>
                  <a:pt x="49910" y="36484"/>
                </a:lnTo>
                <a:lnTo>
                  <a:pt x="35509" y="36484"/>
                </a:lnTo>
                <a:lnTo>
                  <a:pt x="29748" y="37444"/>
                </a:lnTo>
                <a:lnTo>
                  <a:pt x="23987" y="38404"/>
                </a:lnTo>
                <a:lnTo>
                  <a:pt x="19202" y="39364"/>
                </a:lnTo>
                <a:lnTo>
                  <a:pt x="14386" y="41285"/>
                </a:lnTo>
                <a:lnTo>
                  <a:pt x="10546" y="43205"/>
                </a:lnTo>
                <a:lnTo>
                  <a:pt x="6705" y="45125"/>
                </a:lnTo>
                <a:lnTo>
                  <a:pt x="4800" y="47990"/>
                </a:lnTo>
                <a:lnTo>
                  <a:pt x="2865" y="51831"/>
                </a:lnTo>
                <a:lnTo>
                  <a:pt x="960" y="54711"/>
                </a:lnTo>
                <a:lnTo>
                  <a:pt x="0" y="58552"/>
                </a:lnTo>
                <a:lnTo>
                  <a:pt x="0" y="68168"/>
                </a:lnTo>
                <a:lnTo>
                  <a:pt x="960" y="71048"/>
                </a:lnTo>
                <a:lnTo>
                  <a:pt x="1920" y="74889"/>
                </a:lnTo>
                <a:lnTo>
                  <a:pt x="3840" y="77754"/>
                </a:lnTo>
                <a:lnTo>
                  <a:pt x="5745" y="80634"/>
                </a:lnTo>
                <a:lnTo>
                  <a:pt x="7680" y="82555"/>
                </a:lnTo>
                <a:lnTo>
                  <a:pt x="10546" y="84475"/>
                </a:lnTo>
                <a:lnTo>
                  <a:pt x="13426" y="86395"/>
                </a:lnTo>
                <a:lnTo>
                  <a:pt x="17266" y="87355"/>
                </a:lnTo>
                <a:lnTo>
                  <a:pt x="21107" y="88315"/>
                </a:lnTo>
                <a:lnTo>
                  <a:pt x="24947" y="89275"/>
                </a:lnTo>
                <a:lnTo>
                  <a:pt x="23027" y="68168"/>
                </a:lnTo>
                <a:lnTo>
                  <a:pt x="22067" y="66233"/>
                </a:lnTo>
                <a:lnTo>
                  <a:pt x="22067" y="59512"/>
                </a:lnTo>
                <a:lnTo>
                  <a:pt x="23027" y="57607"/>
                </a:lnTo>
                <a:lnTo>
                  <a:pt x="23987" y="55671"/>
                </a:lnTo>
                <a:lnTo>
                  <a:pt x="24947" y="54711"/>
                </a:lnTo>
                <a:lnTo>
                  <a:pt x="25907" y="53766"/>
                </a:lnTo>
                <a:lnTo>
                  <a:pt x="27828" y="52806"/>
                </a:lnTo>
                <a:lnTo>
                  <a:pt x="29748" y="51831"/>
                </a:lnTo>
                <a:lnTo>
                  <a:pt x="32628" y="51831"/>
                </a:lnTo>
                <a:lnTo>
                  <a:pt x="34549" y="50886"/>
                </a:lnTo>
                <a:lnTo>
                  <a:pt x="49910" y="50886"/>
                </a:lnTo>
                <a:lnTo>
                  <a:pt x="49910" y="64328"/>
                </a:lnTo>
                <a:lnTo>
                  <a:pt x="47030" y="67208"/>
                </a:lnTo>
                <a:lnTo>
                  <a:pt x="45110" y="69113"/>
                </a:lnTo>
                <a:lnTo>
                  <a:pt x="42230" y="71048"/>
                </a:lnTo>
                <a:lnTo>
                  <a:pt x="39349" y="72953"/>
                </a:lnTo>
                <a:lnTo>
                  <a:pt x="36469" y="72953"/>
                </a:lnTo>
                <a:lnTo>
                  <a:pt x="38389" y="88315"/>
                </a:lnTo>
                <a:lnTo>
                  <a:pt x="42230" y="86395"/>
                </a:lnTo>
                <a:lnTo>
                  <a:pt x="47030" y="84475"/>
                </a:lnTo>
                <a:lnTo>
                  <a:pt x="49910" y="81594"/>
                </a:lnTo>
                <a:lnTo>
                  <a:pt x="53751" y="77754"/>
                </a:lnTo>
                <a:lnTo>
                  <a:pt x="53751" y="8447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9" name="object 389"/>
          <p:cNvSpPr/>
          <p:nvPr/>
        </p:nvSpPr>
        <p:spPr>
          <a:xfrm>
            <a:off x="5414467" y="1431096"/>
            <a:ext cx="15361" cy="21107"/>
          </a:xfrm>
          <a:custGeom>
            <a:avLst/>
            <a:gdLst/>
            <a:ahLst/>
            <a:cxnLst/>
            <a:rect l="l" t="t" r="r" b="b"/>
            <a:pathLst>
              <a:path w="15361" h="21107">
                <a:moveTo>
                  <a:pt x="3840" y="3825"/>
                </a:moveTo>
                <a:lnTo>
                  <a:pt x="1920" y="1904"/>
                </a:lnTo>
                <a:lnTo>
                  <a:pt x="0" y="0"/>
                </a:lnTo>
                <a:lnTo>
                  <a:pt x="1920" y="21107"/>
                </a:lnTo>
                <a:lnTo>
                  <a:pt x="10561" y="21107"/>
                </a:lnTo>
                <a:lnTo>
                  <a:pt x="15361" y="20147"/>
                </a:lnTo>
                <a:lnTo>
                  <a:pt x="13441" y="4785"/>
                </a:lnTo>
                <a:lnTo>
                  <a:pt x="6720" y="4785"/>
                </a:lnTo>
                <a:lnTo>
                  <a:pt x="3840" y="382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0" name="object 390"/>
          <p:cNvSpPr/>
          <p:nvPr/>
        </p:nvSpPr>
        <p:spPr>
          <a:xfrm>
            <a:off x="5473994" y="1343726"/>
            <a:ext cx="55671" cy="107518"/>
          </a:xfrm>
          <a:custGeom>
            <a:avLst/>
            <a:gdLst/>
            <a:ahLst/>
            <a:cxnLst/>
            <a:rect l="l" t="t" r="r" b="b"/>
            <a:pathLst>
              <a:path w="55671" h="107518">
                <a:moveTo>
                  <a:pt x="55671" y="24002"/>
                </a:moveTo>
                <a:lnTo>
                  <a:pt x="54711" y="24002"/>
                </a:lnTo>
                <a:lnTo>
                  <a:pt x="54711" y="22082"/>
                </a:lnTo>
                <a:lnTo>
                  <a:pt x="35509" y="22082"/>
                </a:lnTo>
                <a:lnTo>
                  <a:pt x="35509" y="2880"/>
                </a:lnTo>
                <a:lnTo>
                  <a:pt x="34564" y="2880"/>
                </a:lnTo>
                <a:lnTo>
                  <a:pt x="34564" y="1920"/>
                </a:lnTo>
                <a:lnTo>
                  <a:pt x="33588" y="1920"/>
                </a:lnTo>
                <a:lnTo>
                  <a:pt x="32628" y="960"/>
                </a:lnTo>
                <a:lnTo>
                  <a:pt x="27843" y="960"/>
                </a:lnTo>
                <a:lnTo>
                  <a:pt x="26883" y="0"/>
                </a:lnTo>
                <a:lnTo>
                  <a:pt x="22067" y="0"/>
                </a:lnTo>
                <a:lnTo>
                  <a:pt x="20162" y="960"/>
                </a:lnTo>
                <a:lnTo>
                  <a:pt x="16322" y="960"/>
                </a:lnTo>
                <a:lnTo>
                  <a:pt x="15361" y="1920"/>
                </a:lnTo>
                <a:lnTo>
                  <a:pt x="14386" y="1920"/>
                </a:lnTo>
                <a:lnTo>
                  <a:pt x="13441" y="2880"/>
                </a:lnTo>
                <a:lnTo>
                  <a:pt x="13441" y="22082"/>
                </a:lnTo>
                <a:lnTo>
                  <a:pt x="1920" y="22082"/>
                </a:lnTo>
                <a:lnTo>
                  <a:pt x="1920" y="23042"/>
                </a:lnTo>
                <a:lnTo>
                  <a:pt x="960" y="24002"/>
                </a:lnTo>
                <a:lnTo>
                  <a:pt x="960" y="25923"/>
                </a:lnTo>
                <a:lnTo>
                  <a:pt x="0" y="27843"/>
                </a:lnTo>
                <a:lnTo>
                  <a:pt x="0" y="33604"/>
                </a:lnTo>
                <a:lnTo>
                  <a:pt x="960" y="36484"/>
                </a:lnTo>
                <a:lnTo>
                  <a:pt x="960" y="37444"/>
                </a:lnTo>
                <a:lnTo>
                  <a:pt x="1920" y="39364"/>
                </a:lnTo>
                <a:lnTo>
                  <a:pt x="13441" y="39364"/>
                </a:lnTo>
                <a:lnTo>
                  <a:pt x="13441" y="89275"/>
                </a:lnTo>
                <a:lnTo>
                  <a:pt x="14386" y="92156"/>
                </a:lnTo>
                <a:lnTo>
                  <a:pt x="16322" y="95996"/>
                </a:lnTo>
                <a:lnTo>
                  <a:pt x="17282" y="98877"/>
                </a:lnTo>
                <a:lnTo>
                  <a:pt x="19202" y="100797"/>
                </a:lnTo>
                <a:lnTo>
                  <a:pt x="21107" y="103677"/>
                </a:lnTo>
                <a:lnTo>
                  <a:pt x="24003" y="105597"/>
                </a:lnTo>
                <a:lnTo>
                  <a:pt x="27843" y="106558"/>
                </a:lnTo>
                <a:lnTo>
                  <a:pt x="30723" y="107518"/>
                </a:lnTo>
                <a:lnTo>
                  <a:pt x="47030" y="107518"/>
                </a:lnTo>
                <a:lnTo>
                  <a:pt x="47990" y="106558"/>
                </a:lnTo>
                <a:lnTo>
                  <a:pt x="50871" y="106558"/>
                </a:lnTo>
                <a:lnTo>
                  <a:pt x="51831" y="105597"/>
                </a:lnTo>
                <a:lnTo>
                  <a:pt x="52791" y="105597"/>
                </a:lnTo>
                <a:lnTo>
                  <a:pt x="53751" y="104637"/>
                </a:lnTo>
                <a:lnTo>
                  <a:pt x="54711" y="104637"/>
                </a:lnTo>
                <a:lnTo>
                  <a:pt x="54711" y="103677"/>
                </a:lnTo>
                <a:lnTo>
                  <a:pt x="55671" y="102717"/>
                </a:lnTo>
                <a:lnTo>
                  <a:pt x="55671" y="89275"/>
                </a:lnTo>
                <a:lnTo>
                  <a:pt x="54711" y="88315"/>
                </a:lnTo>
                <a:lnTo>
                  <a:pt x="54711" y="87370"/>
                </a:lnTo>
                <a:lnTo>
                  <a:pt x="51831" y="87370"/>
                </a:lnTo>
                <a:lnTo>
                  <a:pt x="51831" y="88315"/>
                </a:lnTo>
                <a:lnTo>
                  <a:pt x="49911" y="88315"/>
                </a:lnTo>
                <a:lnTo>
                  <a:pt x="48950" y="89275"/>
                </a:lnTo>
                <a:lnTo>
                  <a:pt x="41269" y="89275"/>
                </a:lnTo>
                <a:lnTo>
                  <a:pt x="38389" y="88315"/>
                </a:lnTo>
                <a:lnTo>
                  <a:pt x="37429" y="86410"/>
                </a:lnTo>
                <a:lnTo>
                  <a:pt x="36469" y="83530"/>
                </a:lnTo>
                <a:lnTo>
                  <a:pt x="35509" y="80634"/>
                </a:lnTo>
                <a:lnTo>
                  <a:pt x="35509" y="39364"/>
                </a:lnTo>
                <a:lnTo>
                  <a:pt x="54711" y="39364"/>
                </a:lnTo>
                <a:lnTo>
                  <a:pt x="54711" y="37444"/>
                </a:lnTo>
                <a:lnTo>
                  <a:pt x="55671" y="36484"/>
                </a:lnTo>
                <a:lnTo>
                  <a:pt x="55671" y="2400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1" name="object 391"/>
          <p:cNvSpPr/>
          <p:nvPr/>
        </p:nvSpPr>
        <p:spPr>
          <a:xfrm>
            <a:off x="5545988" y="1364848"/>
            <a:ext cx="22082" cy="85435"/>
          </a:xfrm>
          <a:custGeom>
            <a:avLst/>
            <a:gdLst/>
            <a:ahLst/>
            <a:cxnLst/>
            <a:rect l="l" t="t" r="r" b="b"/>
            <a:pathLst>
              <a:path w="22082" h="85435">
                <a:moveTo>
                  <a:pt x="0" y="2880"/>
                </a:moveTo>
                <a:lnTo>
                  <a:pt x="0" y="83515"/>
                </a:lnTo>
                <a:lnTo>
                  <a:pt x="960" y="83515"/>
                </a:lnTo>
                <a:lnTo>
                  <a:pt x="960" y="84475"/>
                </a:lnTo>
                <a:lnTo>
                  <a:pt x="2880" y="84475"/>
                </a:lnTo>
                <a:lnTo>
                  <a:pt x="3840" y="85435"/>
                </a:lnTo>
                <a:lnTo>
                  <a:pt x="18242" y="85435"/>
                </a:lnTo>
                <a:lnTo>
                  <a:pt x="19202" y="84475"/>
                </a:lnTo>
                <a:lnTo>
                  <a:pt x="21122" y="84475"/>
                </a:lnTo>
                <a:lnTo>
                  <a:pt x="22082" y="83515"/>
                </a:lnTo>
                <a:lnTo>
                  <a:pt x="22082" y="1920"/>
                </a:lnTo>
                <a:lnTo>
                  <a:pt x="21122" y="960"/>
                </a:lnTo>
                <a:lnTo>
                  <a:pt x="19202" y="960"/>
                </a:lnTo>
                <a:lnTo>
                  <a:pt x="18242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2" name="object 392"/>
          <p:cNvSpPr/>
          <p:nvPr/>
        </p:nvSpPr>
        <p:spPr>
          <a:xfrm>
            <a:off x="5545028" y="1330284"/>
            <a:ext cx="24963" cy="23042"/>
          </a:xfrm>
          <a:custGeom>
            <a:avLst/>
            <a:gdLst/>
            <a:ahLst/>
            <a:cxnLst/>
            <a:rect l="l" t="t" r="r" b="b"/>
            <a:pathLst>
              <a:path w="24963" h="23042">
                <a:moveTo>
                  <a:pt x="24963" y="11521"/>
                </a:moveTo>
                <a:lnTo>
                  <a:pt x="24963" y="7680"/>
                </a:lnTo>
                <a:lnTo>
                  <a:pt x="24003" y="3840"/>
                </a:lnTo>
                <a:lnTo>
                  <a:pt x="22082" y="2895"/>
                </a:lnTo>
                <a:lnTo>
                  <a:pt x="21122" y="960"/>
                </a:lnTo>
                <a:lnTo>
                  <a:pt x="17282" y="0"/>
                </a:lnTo>
                <a:lnTo>
                  <a:pt x="7680" y="0"/>
                </a:lnTo>
                <a:lnTo>
                  <a:pt x="3840" y="960"/>
                </a:lnTo>
                <a:lnTo>
                  <a:pt x="1920" y="2895"/>
                </a:lnTo>
                <a:lnTo>
                  <a:pt x="0" y="4800"/>
                </a:lnTo>
                <a:lnTo>
                  <a:pt x="0" y="19202"/>
                </a:lnTo>
                <a:lnTo>
                  <a:pt x="1920" y="21122"/>
                </a:lnTo>
                <a:lnTo>
                  <a:pt x="3840" y="22082"/>
                </a:lnTo>
                <a:lnTo>
                  <a:pt x="7680" y="23042"/>
                </a:lnTo>
                <a:lnTo>
                  <a:pt x="17282" y="23042"/>
                </a:lnTo>
                <a:lnTo>
                  <a:pt x="20162" y="22082"/>
                </a:lnTo>
                <a:lnTo>
                  <a:pt x="22082" y="21122"/>
                </a:lnTo>
                <a:lnTo>
                  <a:pt x="24003" y="19202"/>
                </a:lnTo>
                <a:lnTo>
                  <a:pt x="24963" y="16322"/>
                </a:lnTo>
                <a:lnTo>
                  <a:pt x="24963" y="1152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3" name="object 393"/>
          <p:cNvSpPr/>
          <p:nvPr/>
        </p:nvSpPr>
        <p:spPr>
          <a:xfrm>
            <a:off x="5610301" y="1362928"/>
            <a:ext cx="60487" cy="89275"/>
          </a:xfrm>
          <a:custGeom>
            <a:avLst/>
            <a:gdLst/>
            <a:ahLst/>
            <a:cxnLst/>
            <a:rect l="l" t="t" r="r" b="b"/>
            <a:pathLst>
              <a:path w="60487" h="89275">
                <a:moveTo>
                  <a:pt x="24002" y="71048"/>
                </a:moveTo>
                <a:lnTo>
                  <a:pt x="10561" y="71048"/>
                </a:lnTo>
                <a:lnTo>
                  <a:pt x="8641" y="69113"/>
                </a:lnTo>
                <a:lnTo>
                  <a:pt x="5760" y="68168"/>
                </a:lnTo>
                <a:lnTo>
                  <a:pt x="3840" y="66233"/>
                </a:lnTo>
                <a:lnTo>
                  <a:pt x="3840" y="88315"/>
                </a:lnTo>
                <a:lnTo>
                  <a:pt x="9601" y="89275"/>
                </a:lnTo>
                <a:lnTo>
                  <a:pt x="24002" y="89275"/>
                </a:lnTo>
                <a:lnTo>
                  <a:pt x="30723" y="88315"/>
                </a:lnTo>
                <a:lnTo>
                  <a:pt x="35524" y="85435"/>
                </a:lnTo>
                <a:lnTo>
                  <a:pt x="41285" y="83515"/>
                </a:lnTo>
                <a:lnTo>
                  <a:pt x="46085" y="80634"/>
                </a:lnTo>
                <a:lnTo>
                  <a:pt x="48966" y="76794"/>
                </a:lnTo>
                <a:lnTo>
                  <a:pt x="52806" y="71993"/>
                </a:lnTo>
                <a:lnTo>
                  <a:pt x="55686" y="68168"/>
                </a:lnTo>
                <a:lnTo>
                  <a:pt x="57607" y="62392"/>
                </a:lnTo>
                <a:lnTo>
                  <a:pt x="59527" y="56647"/>
                </a:lnTo>
                <a:lnTo>
                  <a:pt x="60487" y="50886"/>
                </a:lnTo>
                <a:lnTo>
                  <a:pt x="60487" y="36484"/>
                </a:lnTo>
                <a:lnTo>
                  <a:pt x="59527" y="30723"/>
                </a:lnTo>
                <a:lnTo>
                  <a:pt x="57607" y="24963"/>
                </a:lnTo>
                <a:lnTo>
                  <a:pt x="55686" y="20162"/>
                </a:lnTo>
                <a:lnTo>
                  <a:pt x="53766" y="15361"/>
                </a:lnTo>
                <a:lnTo>
                  <a:pt x="49926" y="11521"/>
                </a:lnTo>
                <a:lnTo>
                  <a:pt x="47045" y="7680"/>
                </a:lnTo>
                <a:lnTo>
                  <a:pt x="42245" y="4800"/>
                </a:lnTo>
                <a:lnTo>
                  <a:pt x="37444" y="3840"/>
                </a:lnTo>
                <a:lnTo>
                  <a:pt x="31683" y="960"/>
                </a:lnTo>
                <a:lnTo>
                  <a:pt x="25923" y="0"/>
                </a:lnTo>
                <a:lnTo>
                  <a:pt x="11521" y="0"/>
                </a:lnTo>
                <a:lnTo>
                  <a:pt x="4800" y="1920"/>
                </a:lnTo>
                <a:lnTo>
                  <a:pt x="0" y="3840"/>
                </a:lnTo>
                <a:lnTo>
                  <a:pt x="960" y="29763"/>
                </a:lnTo>
                <a:lnTo>
                  <a:pt x="1920" y="27843"/>
                </a:lnTo>
                <a:lnTo>
                  <a:pt x="2880" y="24963"/>
                </a:lnTo>
                <a:lnTo>
                  <a:pt x="4800" y="23042"/>
                </a:lnTo>
                <a:lnTo>
                  <a:pt x="6720" y="21122"/>
                </a:lnTo>
                <a:lnTo>
                  <a:pt x="9601" y="20162"/>
                </a:lnTo>
                <a:lnTo>
                  <a:pt x="11521" y="18242"/>
                </a:lnTo>
                <a:lnTo>
                  <a:pt x="24963" y="18242"/>
                </a:lnTo>
                <a:lnTo>
                  <a:pt x="26883" y="20162"/>
                </a:lnTo>
                <a:lnTo>
                  <a:pt x="29763" y="21122"/>
                </a:lnTo>
                <a:lnTo>
                  <a:pt x="31683" y="23042"/>
                </a:lnTo>
                <a:lnTo>
                  <a:pt x="32644" y="25923"/>
                </a:lnTo>
                <a:lnTo>
                  <a:pt x="34564" y="27843"/>
                </a:lnTo>
                <a:lnTo>
                  <a:pt x="35524" y="30723"/>
                </a:lnTo>
                <a:lnTo>
                  <a:pt x="36484" y="34564"/>
                </a:lnTo>
                <a:lnTo>
                  <a:pt x="36484" y="37444"/>
                </a:lnTo>
                <a:lnTo>
                  <a:pt x="37444" y="41285"/>
                </a:lnTo>
                <a:lnTo>
                  <a:pt x="37444" y="48966"/>
                </a:lnTo>
                <a:lnTo>
                  <a:pt x="36484" y="52806"/>
                </a:lnTo>
                <a:lnTo>
                  <a:pt x="36484" y="55671"/>
                </a:lnTo>
                <a:lnTo>
                  <a:pt x="35524" y="59512"/>
                </a:lnTo>
                <a:lnTo>
                  <a:pt x="34564" y="62392"/>
                </a:lnTo>
                <a:lnTo>
                  <a:pt x="32644" y="64328"/>
                </a:lnTo>
                <a:lnTo>
                  <a:pt x="30723" y="66233"/>
                </a:lnTo>
                <a:lnTo>
                  <a:pt x="28803" y="68168"/>
                </a:lnTo>
                <a:lnTo>
                  <a:pt x="26883" y="69113"/>
                </a:lnTo>
                <a:lnTo>
                  <a:pt x="24002" y="7104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4" name="object 394"/>
          <p:cNvSpPr/>
          <p:nvPr/>
        </p:nvSpPr>
        <p:spPr>
          <a:xfrm>
            <a:off x="5586298" y="1366768"/>
            <a:ext cx="27843" cy="84475"/>
          </a:xfrm>
          <a:custGeom>
            <a:avLst/>
            <a:gdLst/>
            <a:ahLst/>
            <a:cxnLst/>
            <a:rect l="l" t="t" r="r" b="b"/>
            <a:pathLst>
              <a:path w="27843" h="84475">
                <a:moveTo>
                  <a:pt x="975" y="54711"/>
                </a:moveTo>
                <a:lnTo>
                  <a:pt x="1935" y="60487"/>
                </a:lnTo>
                <a:lnTo>
                  <a:pt x="3840" y="65272"/>
                </a:lnTo>
                <a:lnTo>
                  <a:pt x="6720" y="70073"/>
                </a:lnTo>
                <a:lnTo>
                  <a:pt x="9616" y="73914"/>
                </a:lnTo>
                <a:lnTo>
                  <a:pt x="13456" y="77754"/>
                </a:lnTo>
                <a:lnTo>
                  <a:pt x="17282" y="80634"/>
                </a:lnTo>
                <a:lnTo>
                  <a:pt x="23042" y="82555"/>
                </a:lnTo>
                <a:lnTo>
                  <a:pt x="27843" y="84475"/>
                </a:lnTo>
                <a:lnTo>
                  <a:pt x="27843" y="62392"/>
                </a:lnTo>
                <a:lnTo>
                  <a:pt x="26883" y="59512"/>
                </a:lnTo>
                <a:lnTo>
                  <a:pt x="24963" y="57591"/>
                </a:lnTo>
                <a:lnTo>
                  <a:pt x="24003" y="54711"/>
                </a:lnTo>
                <a:lnTo>
                  <a:pt x="23042" y="51831"/>
                </a:lnTo>
                <a:lnTo>
                  <a:pt x="23042" y="47990"/>
                </a:lnTo>
                <a:lnTo>
                  <a:pt x="22082" y="44150"/>
                </a:lnTo>
                <a:lnTo>
                  <a:pt x="22082" y="36484"/>
                </a:lnTo>
                <a:lnTo>
                  <a:pt x="23042" y="32644"/>
                </a:lnTo>
                <a:lnTo>
                  <a:pt x="24003" y="29763"/>
                </a:lnTo>
                <a:lnTo>
                  <a:pt x="24963" y="25923"/>
                </a:lnTo>
                <a:lnTo>
                  <a:pt x="24003" y="0"/>
                </a:lnTo>
                <a:lnTo>
                  <a:pt x="18242" y="1920"/>
                </a:lnTo>
                <a:lnTo>
                  <a:pt x="14401" y="4800"/>
                </a:lnTo>
                <a:lnTo>
                  <a:pt x="10561" y="8641"/>
                </a:lnTo>
                <a:lnTo>
                  <a:pt x="6720" y="13441"/>
                </a:lnTo>
                <a:lnTo>
                  <a:pt x="3840" y="18242"/>
                </a:lnTo>
                <a:lnTo>
                  <a:pt x="1935" y="23042"/>
                </a:lnTo>
                <a:lnTo>
                  <a:pt x="975" y="28803"/>
                </a:lnTo>
                <a:lnTo>
                  <a:pt x="0" y="34564"/>
                </a:lnTo>
                <a:lnTo>
                  <a:pt x="0" y="48966"/>
                </a:lnTo>
                <a:lnTo>
                  <a:pt x="975" y="5471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5" name="object 395"/>
          <p:cNvSpPr/>
          <p:nvPr/>
        </p:nvSpPr>
        <p:spPr>
          <a:xfrm>
            <a:off x="5688055" y="1362928"/>
            <a:ext cx="74889" cy="87355"/>
          </a:xfrm>
          <a:custGeom>
            <a:avLst/>
            <a:gdLst/>
            <a:ahLst/>
            <a:cxnLst/>
            <a:rect l="l" t="t" r="r" b="b"/>
            <a:pathLst>
              <a:path w="74889" h="87355">
                <a:moveTo>
                  <a:pt x="57607" y="87355"/>
                </a:moveTo>
                <a:lnTo>
                  <a:pt x="71048" y="87355"/>
                </a:lnTo>
                <a:lnTo>
                  <a:pt x="72009" y="86395"/>
                </a:lnTo>
                <a:lnTo>
                  <a:pt x="73929" y="86395"/>
                </a:lnTo>
                <a:lnTo>
                  <a:pt x="73929" y="85435"/>
                </a:lnTo>
                <a:lnTo>
                  <a:pt x="74889" y="85435"/>
                </a:lnTo>
                <a:lnTo>
                  <a:pt x="74889" y="24963"/>
                </a:lnTo>
                <a:lnTo>
                  <a:pt x="73929" y="21122"/>
                </a:lnTo>
                <a:lnTo>
                  <a:pt x="72969" y="17282"/>
                </a:lnTo>
                <a:lnTo>
                  <a:pt x="71048" y="13441"/>
                </a:lnTo>
                <a:lnTo>
                  <a:pt x="69128" y="10561"/>
                </a:lnTo>
                <a:lnTo>
                  <a:pt x="66248" y="7680"/>
                </a:lnTo>
                <a:lnTo>
                  <a:pt x="63367" y="4800"/>
                </a:lnTo>
                <a:lnTo>
                  <a:pt x="59527" y="2880"/>
                </a:lnTo>
                <a:lnTo>
                  <a:pt x="55686" y="960"/>
                </a:lnTo>
                <a:lnTo>
                  <a:pt x="51846" y="0"/>
                </a:lnTo>
                <a:lnTo>
                  <a:pt x="41285" y="0"/>
                </a:lnTo>
                <a:lnTo>
                  <a:pt x="36484" y="1920"/>
                </a:lnTo>
                <a:lnTo>
                  <a:pt x="31683" y="3840"/>
                </a:lnTo>
                <a:lnTo>
                  <a:pt x="27843" y="6720"/>
                </a:lnTo>
                <a:lnTo>
                  <a:pt x="23042" y="9601"/>
                </a:lnTo>
                <a:lnTo>
                  <a:pt x="19202" y="14401"/>
                </a:lnTo>
                <a:lnTo>
                  <a:pt x="19202" y="4800"/>
                </a:lnTo>
                <a:lnTo>
                  <a:pt x="18242" y="3840"/>
                </a:lnTo>
                <a:lnTo>
                  <a:pt x="17282" y="2880"/>
                </a:lnTo>
                <a:lnTo>
                  <a:pt x="16337" y="2880"/>
                </a:lnTo>
                <a:lnTo>
                  <a:pt x="15361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975" y="2880"/>
                </a:lnTo>
                <a:lnTo>
                  <a:pt x="975" y="3840"/>
                </a:lnTo>
                <a:lnTo>
                  <a:pt x="0" y="3840"/>
                </a:lnTo>
                <a:lnTo>
                  <a:pt x="0" y="85435"/>
                </a:lnTo>
                <a:lnTo>
                  <a:pt x="975" y="85435"/>
                </a:lnTo>
                <a:lnTo>
                  <a:pt x="975" y="86395"/>
                </a:lnTo>
                <a:lnTo>
                  <a:pt x="1935" y="86395"/>
                </a:lnTo>
                <a:lnTo>
                  <a:pt x="2880" y="87355"/>
                </a:lnTo>
                <a:lnTo>
                  <a:pt x="18242" y="87355"/>
                </a:lnTo>
                <a:lnTo>
                  <a:pt x="19202" y="86395"/>
                </a:lnTo>
                <a:lnTo>
                  <a:pt x="21122" y="86395"/>
                </a:lnTo>
                <a:lnTo>
                  <a:pt x="21122" y="85435"/>
                </a:lnTo>
                <a:lnTo>
                  <a:pt x="22082" y="85435"/>
                </a:lnTo>
                <a:lnTo>
                  <a:pt x="22082" y="31683"/>
                </a:lnTo>
                <a:lnTo>
                  <a:pt x="24963" y="27843"/>
                </a:lnTo>
                <a:lnTo>
                  <a:pt x="28803" y="24963"/>
                </a:lnTo>
                <a:lnTo>
                  <a:pt x="30723" y="23042"/>
                </a:lnTo>
                <a:lnTo>
                  <a:pt x="34564" y="21122"/>
                </a:lnTo>
                <a:lnTo>
                  <a:pt x="36484" y="20162"/>
                </a:lnTo>
                <a:lnTo>
                  <a:pt x="44165" y="20162"/>
                </a:lnTo>
                <a:lnTo>
                  <a:pt x="45125" y="21122"/>
                </a:lnTo>
                <a:lnTo>
                  <a:pt x="47045" y="22082"/>
                </a:lnTo>
                <a:lnTo>
                  <a:pt x="48966" y="23042"/>
                </a:lnTo>
                <a:lnTo>
                  <a:pt x="49926" y="24963"/>
                </a:lnTo>
                <a:lnTo>
                  <a:pt x="50886" y="25923"/>
                </a:lnTo>
                <a:lnTo>
                  <a:pt x="51846" y="27843"/>
                </a:lnTo>
                <a:lnTo>
                  <a:pt x="51846" y="29763"/>
                </a:lnTo>
                <a:lnTo>
                  <a:pt x="52806" y="32644"/>
                </a:lnTo>
                <a:lnTo>
                  <a:pt x="52806" y="85435"/>
                </a:lnTo>
                <a:lnTo>
                  <a:pt x="53766" y="85435"/>
                </a:lnTo>
                <a:lnTo>
                  <a:pt x="53766" y="86395"/>
                </a:lnTo>
                <a:lnTo>
                  <a:pt x="55686" y="86395"/>
                </a:lnTo>
                <a:lnTo>
                  <a:pt x="55686" y="87355"/>
                </a:lnTo>
                <a:lnTo>
                  <a:pt x="57607" y="8735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6" name="object 396"/>
          <p:cNvSpPr/>
          <p:nvPr/>
        </p:nvSpPr>
        <p:spPr>
          <a:xfrm>
            <a:off x="5780227" y="1362928"/>
            <a:ext cx="60472" cy="89275"/>
          </a:xfrm>
          <a:custGeom>
            <a:avLst/>
            <a:gdLst/>
            <a:ahLst/>
            <a:cxnLst/>
            <a:rect l="l" t="t" r="r" b="b"/>
            <a:pathLst>
              <a:path w="60472" h="89275">
                <a:moveTo>
                  <a:pt x="23027" y="20162"/>
                </a:moveTo>
                <a:lnTo>
                  <a:pt x="23027" y="19202"/>
                </a:lnTo>
                <a:lnTo>
                  <a:pt x="23987" y="18242"/>
                </a:lnTo>
                <a:lnTo>
                  <a:pt x="24947" y="17282"/>
                </a:lnTo>
                <a:lnTo>
                  <a:pt x="26868" y="17282"/>
                </a:lnTo>
                <a:lnTo>
                  <a:pt x="27828" y="16322"/>
                </a:lnTo>
                <a:lnTo>
                  <a:pt x="38389" y="16322"/>
                </a:lnTo>
                <a:lnTo>
                  <a:pt x="40309" y="17282"/>
                </a:lnTo>
                <a:lnTo>
                  <a:pt x="43190" y="17282"/>
                </a:lnTo>
                <a:lnTo>
                  <a:pt x="45110" y="18242"/>
                </a:lnTo>
                <a:lnTo>
                  <a:pt x="46070" y="19202"/>
                </a:lnTo>
                <a:lnTo>
                  <a:pt x="47990" y="20162"/>
                </a:lnTo>
                <a:lnTo>
                  <a:pt x="49911" y="20162"/>
                </a:lnTo>
                <a:lnTo>
                  <a:pt x="50871" y="21122"/>
                </a:lnTo>
                <a:lnTo>
                  <a:pt x="51831" y="22082"/>
                </a:lnTo>
                <a:lnTo>
                  <a:pt x="54711" y="22082"/>
                </a:lnTo>
                <a:lnTo>
                  <a:pt x="54711" y="21122"/>
                </a:lnTo>
                <a:lnTo>
                  <a:pt x="55671" y="20162"/>
                </a:lnTo>
                <a:lnTo>
                  <a:pt x="55671" y="7680"/>
                </a:lnTo>
                <a:lnTo>
                  <a:pt x="54711" y="7680"/>
                </a:lnTo>
                <a:lnTo>
                  <a:pt x="54711" y="6720"/>
                </a:lnTo>
                <a:lnTo>
                  <a:pt x="53751" y="5760"/>
                </a:lnTo>
                <a:lnTo>
                  <a:pt x="52791" y="4800"/>
                </a:lnTo>
                <a:lnTo>
                  <a:pt x="51831" y="4800"/>
                </a:lnTo>
                <a:lnTo>
                  <a:pt x="50871" y="3840"/>
                </a:lnTo>
                <a:lnTo>
                  <a:pt x="49911" y="3840"/>
                </a:lnTo>
                <a:lnTo>
                  <a:pt x="47990" y="2880"/>
                </a:lnTo>
                <a:lnTo>
                  <a:pt x="46070" y="1920"/>
                </a:lnTo>
                <a:lnTo>
                  <a:pt x="44150" y="1920"/>
                </a:lnTo>
                <a:lnTo>
                  <a:pt x="42230" y="960"/>
                </a:lnTo>
                <a:lnTo>
                  <a:pt x="37429" y="960"/>
                </a:lnTo>
                <a:lnTo>
                  <a:pt x="35509" y="0"/>
                </a:lnTo>
                <a:lnTo>
                  <a:pt x="27828" y="0"/>
                </a:lnTo>
                <a:lnTo>
                  <a:pt x="23027" y="960"/>
                </a:lnTo>
                <a:lnTo>
                  <a:pt x="19187" y="1920"/>
                </a:lnTo>
                <a:lnTo>
                  <a:pt x="15361" y="3840"/>
                </a:lnTo>
                <a:lnTo>
                  <a:pt x="11521" y="5760"/>
                </a:lnTo>
                <a:lnTo>
                  <a:pt x="9585" y="7680"/>
                </a:lnTo>
                <a:lnTo>
                  <a:pt x="6720" y="9601"/>
                </a:lnTo>
                <a:lnTo>
                  <a:pt x="3840" y="12481"/>
                </a:lnTo>
                <a:lnTo>
                  <a:pt x="2880" y="15361"/>
                </a:lnTo>
                <a:lnTo>
                  <a:pt x="960" y="19202"/>
                </a:lnTo>
                <a:lnTo>
                  <a:pt x="960" y="32644"/>
                </a:lnTo>
                <a:lnTo>
                  <a:pt x="1904" y="35524"/>
                </a:lnTo>
                <a:lnTo>
                  <a:pt x="3840" y="38404"/>
                </a:lnTo>
                <a:lnTo>
                  <a:pt x="4800" y="40325"/>
                </a:lnTo>
                <a:lnTo>
                  <a:pt x="6720" y="42245"/>
                </a:lnTo>
                <a:lnTo>
                  <a:pt x="8625" y="44165"/>
                </a:lnTo>
                <a:lnTo>
                  <a:pt x="10561" y="46085"/>
                </a:lnTo>
                <a:lnTo>
                  <a:pt x="12466" y="47045"/>
                </a:lnTo>
                <a:lnTo>
                  <a:pt x="15361" y="47990"/>
                </a:lnTo>
                <a:lnTo>
                  <a:pt x="17266" y="48966"/>
                </a:lnTo>
                <a:lnTo>
                  <a:pt x="19187" y="49926"/>
                </a:lnTo>
                <a:lnTo>
                  <a:pt x="22082" y="51831"/>
                </a:lnTo>
                <a:lnTo>
                  <a:pt x="23987" y="51831"/>
                </a:lnTo>
                <a:lnTo>
                  <a:pt x="26868" y="52806"/>
                </a:lnTo>
                <a:lnTo>
                  <a:pt x="28788" y="53766"/>
                </a:lnTo>
                <a:lnTo>
                  <a:pt x="30708" y="54711"/>
                </a:lnTo>
                <a:lnTo>
                  <a:pt x="32628" y="55671"/>
                </a:lnTo>
                <a:lnTo>
                  <a:pt x="34549" y="56647"/>
                </a:lnTo>
                <a:lnTo>
                  <a:pt x="35509" y="57607"/>
                </a:lnTo>
                <a:lnTo>
                  <a:pt x="37429" y="59512"/>
                </a:lnTo>
                <a:lnTo>
                  <a:pt x="38389" y="60487"/>
                </a:lnTo>
                <a:lnTo>
                  <a:pt x="38389" y="66233"/>
                </a:lnTo>
                <a:lnTo>
                  <a:pt x="37429" y="67208"/>
                </a:lnTo>
                <a:lnTo>
                  <a:pt x="37429" y="69113"/>
                </a:lnTo>
                <a:lnTo>
                  <a:pt x="36469" y="70073"/>
                </a:lnTo>
                <a:lnTo>
                  <a:pt x="35509" y="70073"/>
                </a:lnTo>
                <a:lnTo>
                  <a:pt x="33588" y="71048"/>
                </a:lnTo>
                <a:lnTo>
                  <a:pt x="32628" y="71993"/>
                </a:lnTo>
                <a:lnTo>
                  <a:pt x="30708" y="71993"/>
                </a:lnTo>
                <a:lnTo>
                  <a:pt x="29748" y="72953"/>
                </a:lnTo>
                <a:lnTo>
                  <a:pt x="23027" y="72953"/>
                </a:lnTo>
                <a:lnTo>
                  <a:pt x="20147" y="71993"/>
                </a:lnTo>
                <a:lnTo>
                  <a:pt x="17266" y="71993"/>
                </a:lnTo>
                <a:lnTo>
                  <a:pt x="14401" y="71048"/>
                </a:lnTo>
                <a:lnTo>
                  <a:pt x="12466" y="70073"/>
                </a:lnTo>
                <a:lnTo>
                  <a:pt x="10561" y="69113"/>
                </a:lnTo>
                <a:lnTo>
                  <a:pt x="8625" y="68168"/>
                </a:lnTo>
                <a:lnTo>
                  <a:pt x="6720" y="67208"/>
                </a:lnTo>
                <a:lnTo>
                  <a:pt x="5745" y="67208"/>
                </a:lnTo>
                <a:lnTo>
                  <a:pt x="4800" y="66233"/>
                </a:lnTo>
                <a:lnTo>
                  <a:pt x="3840" y="65272"/>
                </a:lnTo>
                <a:lnTo>
                  <a:pt x="2880" y="65272"/>
                </a:lnTo>
                <a:lnTo>
                  <a:pt x="1904" y="66233"/>
                </a:lnTo>
                <a:lnTo>
                  <a:pt x="960" y="66233"/>
                </a:lnTo>
                <a:lnTo>
                  <a:pt x="960" y="68168"/>
                </a:lnTo>
                <a:lnTo>
                  <a:pt x="0" y="69113"/>
                </a:lnTo>
                <a:lnTo>
                  <a:pt x="0" y="78714"/>
                </a:lnTo>
                <a:lnTo>
                  <a:pt x="960" y="79674"/>
                </a:lnTo>
                <a:lnTo>
                  <a:pt x="960" y="80634"/>
                </a:lnTo>
                <a:lnTo>
                  <a:pt x="1904" y="81594"/>
                </a:lnTo>
                <a:lnTo>
                  <a:pt x="1904" y="82555"/>
                </a:lnTo>
                <a:lnTo>
                  <a:pt x="2880" y="83515"/>
                </a:lnTo>
                <a:lnTo>
                  <a:pt x="3840" y="83515"/>
                </a:lnTo>
                <a:lnTo>
                  <a:pt x="5745" y="84475"/>
                </a:lnTo>
                <a:lnTo>
                  <a:pt x="6720" y="85435"/>
                </a:lnTo>
                <a:lnTo>
                  <a:pt x="8625" y="86395"/>
                </a:lnTo>
                <a:lnTo>
                  <a:pt x="10561" y="86395"/>
                </a:lnTo>
                <a:lnTo>
                  <a:pt x="12466" y="87355"/>
                </a:lnTo>
                <a:lnTo>
                  <a:pt x="15361" y="88315"/>
                </a:lnTo>
                <a:lnTo>
                  <a:pt x="17266" y="88315"/>
                </a:lnTo>
                <a:lnTo>
                  <a:pt x="20147" y="89275"/>
                </a:lnTo>
                <a:lnTo>
                  <a:pt x="30708" y="89275"/>
                </a:lnTo>
                <a:lnTo>
                  <a:pt x="35509" y="88315"/>
                </a:lnTo>
                <a:lnTo>
                  <a:pt x="39349" y="87355"/>
                </a:lnTo>
                <a:lnTo>
                  <a:pt x="44150" y="86395"/>
                </a:lnTo>
                <a:lnTo>
                  <a:pt x="47990" y="84475"/>
                </a:lnTo>
                <a:lnTo>
                  <a:pt x="50871" y="82555"/>
                </a:lnTo>
                <a:lnTo>
                  <a:pt x="53751" y="79674"/>
                </a:lnTo>
                <a:lnTo>
                  <a:pt x="55671" y="76794"/>
                </a:lnTo>
                <a:lnTo>
                  <a:pt x="57591" y="73914"/>
                </a:lnTo>
                <a:lnTo>
                  <a:pt x="59512" y="70073"/>
                </a:lnTo>
                <a:lnTo>
                  <a:pt x="60472" y="66233"/>
                </a:lnTo>
                <a:lnTo>
                  <a:pt x="60472" y="58552"/>
                </a:lnTo>
                <a:lnTo>
                  <a:pt x="59512" y="54711"/>
                </a:lnTo>
                <a:lnTo>
                  <a:pt x="58552" y="52806"/>
                </a:lnTo>
                <a:lnTo>
                  <a:pt x="57591" y="49926"/>
                </a:lnTo>
                <a:lnTo>
                  <a:pt x="55671" y="47990"/>
                </a:lnTo>
                <a:lnTo>
                  <a:pt x="53751" y="46085"/>
                </a:lnTo>
                <a:lnTo>
                  <a:pt x="51831" y="44165"/>
                </a:lnTo>
                <a:lnTo>
                  <a:pt x="49911" y="42245"/>
                </a:lnTo>
                <a:lnTo>
                  <a:pt x="47990" y="41285"/>
                </a:lnTo>
                <a:lnTo>
                  <a:pt x="46070" y="39364"/>
                </a:lnTo>
                <a:lnTo>
                  <a:pt x="43190" y="38404"/>
                </a:lnTo>
                <a:lnTo>
                  <a:pt x="41269" y="37444"/>
                </a:lnTo>
                <a:lnTo>
                  <a:pt x="38389" y="36484"/>
                </a:lnTo>
                <a:lnTo>
                  <a:pt x="36469" y="35524"/>
                </a:lnTo>
                <a:lnTo>
                  <a:pt x="33588" y="34564"/>
                </a:lnTo>
                <a:lnTo>
                  <a:pt x="31668" y="33604"/>
                </a:lnTo>
                <a:lnTo>
                  <a:pt x="29748" y="33604"/>
                </a:lnTo>
                <a:lnTo>
                  <a:pt x="27828" y="32644"/>
                </a:lnTo>
                <a:lnTo>
                  <a:pt x="25907" y="31683"/>
                </a:lnTo>
                <a:lnTo>
                  <a:pt x="23987" y="30723"/>
                </a:lnTo>
                <a:lnTo>
                  <a:pt x="23027" y="28803"/>
                </a:lnTo>
                <a:lnTo>
                  <a:pt x="22082" y="27843"/>
                </a:lnTo>
                <a:lnTo>
                  <a:pt x="21107" y="25923"/>
                </a:lnTo>
                <a:lnTo>
                  <a:pt x="21107" y="23042"/>
                </a:lnTo>
                <a:lnTo>
                  <a:pt x="22082" y="22082"/>
                </a:lnTo>
                <a:lnTo>
                  <a:pt x="22082" y="21122"/>
                </a:lnTo>
                <a:lnTo>
                  <a:pt x="23027" y="201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7" name="object 397"/>
          <p:cNvSpPr/>
          <p:nvPr/>
        </p:nvSpPr>
        <p:spPr>
          <a:xfrm>
            <a:off x="5897331" y="1327403"/>
            <a:ext cx="74889" cy="122880"/>
          </a:xfrm>
          <a:custGeom>
            <a:avLst/>
            <a:gdLst/>
            <a:ahLst/>
            <a:cxnLst/>
            <a:rect l="l" t="t" r="r" b="b"/>
            <a:pathLst>
              <a:path w="74889" h="122880">
                <a:moveTo>
                  <a:pt x="0" y="2880"/>
                </a:moveTo>
                <a:lnTo>
                  <a:pt x="0" y="120959"/>
                </a:lnTo>
                <a:lnTo>
                  <a:pt x="960" y="120959"/>
                </a:lnTo>
                <a:lnTo>
                  <a:pt x="960" y="121920"/>
                </a:lnTo>
                <a:lnTo>
                  <a:pt x="2895" y="121920"/>
                </a:lnTo>
                <a:lnTo>
                  <a:pt x="2895" y="122880"/>
                </a:lnTo>
                <a:lnTo>
                  <a:pt x="18242" y="122880"/>
                </a:lnTo>
                <a:lnTo>
                  <a:pt x="19202" y="121920"/>
                </a:lnTo>
                <a:lnTo>
                  <a:pt x="21122" y="121920"/>
                </a:lnTo>
                <a:lnTo>
                  <a:pt x="21122" y="120959"/>
                </a:lnTo>
                <a:lnTo>
                  <a:pt x="22082" y="120959"/>
                </a:lnTo>
                <a:lnTo>
                  <a:pt x="22082" y="67208"/>
                </a:lnTo>
                <a:lnTo>
                  <a:pt x="25923" y="63367"/>
                </a:lnTo>
                <a:lnTo>
                  <a:pt x="28803" y="60487"/>
                </a:lnTo>
                <a:lnTo>
                  <a:pt x="31683" y="58567"/>
                </a:lnTo>
                <a:lnTo>
                  <a:pt x="34564" y="56647"/>
                </a:lnTo>
                <a:lnTo>
                  <a:pt x="37444" y="55686"/>
                </a:lnTo>
                <a:lnTo>
                  <a:pt x="44165" y="55686"/>
                </a:lnTo>
                <a:lnTo>
                  <a:pt x="46085" y="56647"/>
                </a:lnTo>
                <a:lnTo>
                  <a:pt x="47045" y="57607"/>
                </a:lnTo>
                <a:lnTo>
                  <a:pt x="48966" y="58567"/>
                </a:lnTo>
                <a:lnTo>
                  <a:pt x="49926" y="60487"/>
                </a:lnTo>
                <a:lnTo>
                  <a:pt x="50886" y="61447"/>
                </a:lnTo>
                <a:lnTo>
                  <a:pt x="51846" y="63367"/>
                </a:lnTo>
                <a:lnTo>
                  <a:pt x="51846" y="65288"/>
                </a:lnTo>
                <a:lnTo>
                  <a:pt x="52806" y="68168"/>
                </a:lnTo>
                <a:lnTo>
                  <a:pt x="52806" y="119999"/>
                </a:lnTo>
                <a:lnTo>
                  <a:pt x="53766" y="120959"/>
                </a:lnTo>
                <a:lnTo>
                  <a:pt x="53766" y="121920"/>
                </a:lnTo>
                <a:lnTo>
                  <a:pt x="55686" y="121920"/>
                </a:lnTo>
                <a:lnTo>
                  <a:pt x="56647" y="122880"/>
                </a:lnTo>
                <a:lnTo>
                  <a:pt x="71048" y="122880"/>
                </a:lnTo>
                <a:lnTo>
                  <a:pt x="72009" y="121920"/>
                </a:lnTo>
                <a:lnTo>
                  <a:pt x="73913" y="121920"/>
                </a:lnTo>
                <a:lnTo>
                  <a:pt x="73913" y="120959"/>
                </a:lnTo>
                <a:lnTo>
                  <a:pt x="74889" y="120959"/>
                </a:lnTo>
                <a:lnTo>
                  <a:pt x="74889" y="60487"/>
                </a:lnTo>
                <a:lnTo>
                  <a:pt x="73913" y="56647"/>
                </a:lnTo>
                <a:lnTo>
                  <a:pt x="72969" y="52806"/>
                </a:lnTo>
                <a:lnTo>
                  <a:pt x="71048" y="48966"/>
                </a:lnTo>
                <a:lnTo>
                  <a:pt x="69128" y="46085"/>
                </a:lnTo>
                <a:lnTo>
                  <a:pt x="66248" y="43205"/>
                </a:lnTo>
                <a:lnTo>
                  <a:pt x="63367" y="40325"/>
                </a:lnTo>
                <a:lnTo>
                  <a:pt x="59527" y="38404"/>
                </a:lnTo>
                <a:lnTo>
                  <a:pt x="56647" y="36484"/>
                </a:lnTo>
                <a:lnTo>
                  <a:pt x="51846" y="35524"/>
                </a:lnTo>
                <a:lnTo>
                  <a:pt x="42245" y="35524"/>
                </a:lnTo>
                <a:lnTo>
                  <a:pt x="38404" y="36484"/>
                </a:lnTo>
                <a:lnTo>
                  <a:pt x="33604" y="38404"/>
                </a:lnTo>
                <a:lnTo>
                  <a:pt x="29763" y="40325"/>
                </a:lnTo>
                <a:lnTo>
                  <a:pt x="25923" y="43205"/>
                </a:lnTo>
                <a:lnTo>
                  <a:pt x="22082" y="47045"/>
                </a:lnTo>
                <a:lnTo>
                  <a:pt x="22082" y="1935"/>
                </a:lnTo>
                <a:lnTo>
                  <a:pt x="21122" y="1935"/>
                </a:lnTo>
                <a:lnTo>
                  <a:pt x="21122" y="960"/>
                </a:lnTo>
                <a:lnTo>
                  <a:pt x="19202" y="960"/>
                </a:lnTo>
                <a:lnTo>
                  <a:pt x="18242" y="0"/>
                </a:lnTo>
                <a:lnTo>
                  <a:pt x="4800" y="0"/>
                </a:lnTo>
                <a:lnTo>
                  <a:pt x="2895" y="960"/>
                </a:lnTo>
                <a:lnTo>
                  <a:pt x="1920" y="960"/>
                </a:lnTo>
                <a:lnTo>
                  <a:pt x="960" y="1935"/>
                </a:lnTo>
                <a:lnTo>
                  <a:pt x="0" y="288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8" name="object 398"/>
          <p:cNvSpPr/>
          <p:nvPr/>
        </p:nvSpPr>
        <p:spPr>
          <a:xfrm>
            <a:off x="6014450" y="1433001"/>
            <a:ext cx="13441" cy="19202"/>
          </a:xfrm>
          <a:custGeom>
            <a:avLst/>
            <a:gdLst/>
            <a:ahLst/>
            <a:cxnLst/>
            <a:rect l="l" t="t" r="r" b="b"/>
            <a:pathLst>
              <a:path w="13441" h="19202">
                <a:moveTo>
                  <a:pt x="13441" y="18242"/>
                </a:moveTo>
                <a:lnTo>
                  <a:pt x="8641" y="2880"/>
                </a:lnTo>
                <a:lnTo>
                  <a:pt x="4800" y="2880"/>
                </a:lnTo>
                <a:lnTo>
                  <a:pt x="1920" y="1920"/>
                </a:lnTo>
                <a:lnTo>
                  <a:pt x="0" y="0"/>
                </a:lnTo>
                <a:lnTo>
                  <a:pt x="3840" y="19202"/>
                </a:lnTo>
                <a:lnTo>
                  <a:pt x="8641" y="19202"/>
                </a:lnTo>
                <a:lnTo>
                  <a:pt x="13441" y="1824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9" name="object 399"/>
          <p:cNvSpPr/>
          <p:nvPr/>
        </p:nvSpPr>
        <p:spPr>
          <a:xfrm>
            <a:off x="5989487" y="1362928"/>
            <a:ext cx="72009" cy="89275"/>
          </a:xfrm>
          <a:custGeom>
            <a:avLst/>
            <a:gdLst/>
            <a:ahLst/>
            <a:cxnLst/>
            <a:rect l="l" t="t" r="r" b="b"/>
            <a:pathLst>
              <a:path w="72009" h="89275">
                <a:moveTo>
                  <a:pt x="12481" y="24002"/>
                </a:moveTo>
                <a:lnTo>
                  <a:pt x="13441" y="23042"/>
                </a:lnTo>
                <a:lnTo>
                  <a:pt x="15361" y="22082"/>
                </a:lnTo>
                <a:lnTo>
                  <a:pt x="18242" y="21122"/>
                </a:lnTo>
                <a:lnTo>
                  <a:pt x="20162" y="20162"/>
                </a:lnTo>
                <a:lnTo>
                  <a:pt x="23042" y="19202"/>
                </a:lnTo>
                <a:lnTo>
                  <a:pt x="25923" y="18242"/>
                </a:lnTo>
                <a:lnTo>
                  <a:pt x="28803" y="17282"/>
                </a:lnTo>
                <a:lnTo>
                  <a:pt x="40325" y="17282"/>
                </a:lnTo>
                <a:lnTo>
                  <a:pt x="42245" y="18242"/>
                </a:lnTo>
                <a:lnTo>
                  <a:pt x="44165" y="19202"/>
                </a:lnTo>
                <a:lnTo>
                  <a:pt x="46085" y="19202"/>
                </a:lnTo>
                <a:lnTo>
                  <a:pt x="47045" y="21122"/>
                </a:lnTo>
                <a:lnTo>
                  <a:pt x="48005" y="22082"/>
                </a:lnTo>
                <a:lnTo>
                  <a:pt x="48966" y="24002"/>
                </a:lnTo>
                <a:lnTo>
                  <a:pt x="49926" y="25923"/>
                </a:lnTo>
                <a:lnTo>
                  <a:pt x="49926" y="36484"/>
                </a:lnTo>
                <a:lnTo>
                  <a:pt x="35524" y="36484"/>
                </a:lnTo>
                <a:lnTo>
                  <a:pt x="29763" y="37444"/>
                </a:lnTo>
                <a:lnTo>
                  <a:pt x="24002" y="38404"/>
                </a:lnTo>
                <a:lnTo>
                  <a:pt x="19202" y="39364"/>
                </a:lnTo>
                <a:lnTo>
                  <a:pt x="14401" y="41285"/>
                </a:lnTo>
                <a:lnTo>
                  <a:pt x="10561" y="43205"/>
                </a:lnTo>
                <a:lnTo>
                  <a:pt x="7680" y="45125"/>
                </a:lnTo>
                <a:lnTo>
                  <a:pt x="4815" y="47990"/>
                </a:lnTo>
                <a:lnTo>
                  <a:pt x="2880" y="51831"/>
                </a:lnTo>
                <a:lnTo>
                  <a:pt x="975" y="54711"/>
                </a:lnTo>
                <a:lnTo>
                  <a:pt x="0" y="58552"/>
                </a:lnTo>
                <a:lnTo>
                  <a:pt x="0" y="68168"/>
                </a:lnTo>
                <a:lnTo>
                  <a:pt x="975" y="71048"/>
                </a:lnTo>
                <a:lnTo>
                  <a:pt x="1935" y="74889"/>
                </a:lnTo>
                <a:lnTo>
                  <a:pt x="3840" y="77754"/>
                </a:lnTo>
                <a:lnTo>
                  <a:pt x="5760" y="80634"/>
                </a:lnTo>
                <a:lnTo>
                  <a:pt x="8656" y="82555"/>
                </a:lnTo>
                <a:lnTo>
                  <a:pt x="10561" y="84475"/>
                </a:lnTo>
                <a:lnTo>
                  <a:pt x="14401" y="86395"/>
                </a:lnTo>
                <a:lnTo>
                  <a:pt x="17282" y="87355"/>
                </a:lnTo>
                <a:lnTo>
                  <a:pt x="21122" y="88315"/>
                </a:lnTo>
                <a:lnTo>
                  <a:pt x="24963" y="89275"/>
                </a:lnTo>
                <a:lnTo>
                  <a:pt x="28803" y="89275"/>
                </a:lnTo>
                <a:lnTo>
                  <a:pt x="24963" y="70073"/>
                </a:lnTo>
                <a:lnTo>
                  <a:pt x="23042" y="68168"/>
                </a:lnTo>
                <a:lnTo>
                  <a:pt x="22082" y="66233"/>
                </a:lnTo>
                <a:lnTo>
                  <a:pt x="22082" y="59512"/>
                </a:lnTo>
                <a:lnTo>
                  <a:pt x="23042" y="57607"/>
                </a:lnTo>
                <a:lnTo>
                  <a:pt x="24002" y="55671"/>
                </a:lnTo>
                <a:lnTo>
                  <a:pt x="24963" y="54711"/>
                </a:lnTo>
                <a:lnTo>
                  <a:pt x="26883" y="53766"/>
                </a:lnTo>
                <a:lnTo>
                  <a:pt x="27843" y="52806"/>
                </a:lnTo>
                <a:lnTo>
                  <a:pt x="29763" y="51831"/>
                </a:lnTo>
                <a:lnTo>
                  <a:pt x="32644" y="51831"/>
                </a:lnTo>
                <a:lnTo>
                  <a:pt x="35524" y="50886"/>
                </a:lnTo>
                <a:lnTo>
                  <a:pt x="49926" y="50886"/>
                </a:lnTo>
                <a:lnTo>
                  <a:pt x="49926" y="64328"/>
                </a:lnTo>
                <a:lnTo>
                  <a:pt x="48005" y="67208"/>
                </a:lnTo>
                <a:lnTo>
                  <a:pt x="45125" y="69113"/>
                </a:lnTo>
                <a:lnTo>
                  <a:pt x="42245" y="71048"/>
                </a:lnTo>
                <a:lnTo>
                  <a:pt x="39364" y="72953"/>
                </a:lnTo>
                <a:lnTo>
                  <a:pt x="33604" y="72953"/>
                </a:lnTo>
                <a:lnTo>
                  <a:pt x="38404" y="88315"/>
                </a:lnTo>
                <a:lnTo>
                  <a:pt x="42245" y="86395"/>
                </a:lnTo>
                <a:lnTo>
                  <a:pt x="47045" y="84475"/>
                </a:lnTo>
                <a:lnTo>
                  <a:pt x="50886" y="81594"/>
                </a:lnTo>
                <a:lnTo>
                  <a:pt x="53766" y="77754"/>
                </a:lnTo>
                <a:lnTo>
                  <a:pt x="53766" y="85435"/>
                </a:lnTo>
                <a:lnTo>
                  <a:pt x="54726" y="86395"/>
                </a:lnTo>
                <a:lnTo>
                  <a:pt x="55686" y="87355"/>
                </a:lnTo>
                <a:lnTo>
                  <a:pt x="70088" y="87355"/>
                </a:lnTo>
                <a:lnTo>
                  <a:pt x="71048" y="86395"/>
                </a:lnTo>
                <a:lnTo>
                  <a:pt x="72009" y="85435"/>
                </a:lnTo>
                <a:lnTo>
                  <a:pt x="72009" y="25923"/>
                </a:lnTo>
                <a:lnTo>
                  <a:pt x="71048" y="21122"/>
                </a:lnTo>
                <a:lnTo>
                  <a:pt x="70088" y="17282"/>
                </a:lnTo>
                <a:lnTo>
                  <a:pt x="69128" y="13441"/>
                </a:lnTo>
                <a:lnTo>
                  <a:pt x="67208" y="10561"/>
                </a:lnTo>
                <a:lnTo>
                  <a:pt x="64328" y="7680"/>
                </a:lnTo>
                <a:lnTo>
                  <a:pt x="61447" y="5760"/>
                </a:lnTo>
                <a:lnTo>
                  <a:pt x="57607" y="3840"/>
                </a:lnTo>
                <a:lnTo>
                  <a:pt x="52806" y="1920"/>
                </a:lnTo>
                <a:lnTo>
                  <a:pt x="48966" y="960"/>
                </a:lnTo>
                <a:lnTo>
                  <a:pt x="43205" y="0"/>
                </a:lnTo>
                <a:lnTo>
                  <a:pt x="33604" y="0"/>
                </a:lnTo>
                <a:lnTo>
                  <a:pt x="30723" y="960"/>
                </a:lnTo>
                <a:lnTo>
                  <a:pt x="26883" y="960"/>
                </a:lnTo>
                <a:lnTo>
                  <a:pt x="24002" y="1920"/>
                </a:lnTo>
                <a:lnTo>
                  <a:pt x="21122" y="2880"/>
                </a:lnTo>
                <a:lnTo>
                  <a:pt x="18242" y="3840"/>
                </a:lnTo>
                <a:lnTo>
                  <a:pt x="15361" y="4800"/>
                </a:lnTo>
                <a:lnTo>
                  <a:pt x="13441" y="5760"/>
                </a:lnTo>
                <a:lnTo>
                  <a:pt x="10561" y="6720"/>
                </a:lnTo>
                <a:lnTo>
                  <a:pt x="8656" y="7680"/>
                </a:lnTo>
                <a:lnTo>
                  <a:pt x="7680" y="8641"/>
                </a:lnTo>
                <a:lnTo>
                  <a:pt x="6720" y="9601"/>
                </a:lnTo>
                <a:lnTo>
                  <a:pt x="5760" y="9601"/>
                </a:lnTo>
                <a:lnTo>
                  <a:pt x="4815" y="10561"/>
                </a:lnTo>
                <a:lnTo>
                  <a:pt x="4815" y="22082"/>
                </a:lnTo>
                <a:lnTo>
                  <a:pt x="5760" y="23042"/>
                </a:lnTo>
                <a:lnTo>
                  <a:pt x="5760" y="24002"/>
                </a:lnTo>
                <a:lnTo>
                  <a:pt x="6720" y="24002"/>
                </a:lnTo>
                <a:lnTo>
                  <a:pt x="6720" y="24963"/>
                </a:lnTo>
                <a:lnTo>
                  <a:pt x="10561" y="24963"/>
                </a:lnTo>
                <a:lnTo>
                  <a:pt x="12481" y="2400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0" name="object 400"/>
          <p:cNvSpPr/>
          <p:nvPr/>
        </p:nvSpPr>
        <p:spPr>
          <a:xfrm>
            <a:off x="6072057" y="1364848"/>
            <a:ext cx="81594" cy="85435"/>
          </a:xfrm>
          <a:custGeom>
            <a:avLst/>
            <a:gdLst/>
            <a:ahLst/>
            <a:cxnLst/>
            <a:rect l="l" t="t" r="r" b="b"/>
            <a:pathLst>
              <a:path w="81594" h="85435">
                <a:moveTo>
                  <a:pt x="40309" y="61432"/>
                </a:moveTo>
                <a:lnTo>
                  <a:pt x="23027" y="3840"/>
                </a:lnTo>
                <a:lnTo>
                  <a:pt x="22067" y="2880"/>
                </a:lnTo>
                <a:lnTo>
                  <a:pt x="22067" y="1920"/>
                </a:lnTo>
                <a:lnTo>
                  <a:pt x="21107" y="1920"/>
                </a:lnTo>
                <a:lnTo>
                  <a:pt x="21107" y="960"/>
                </a:lnTo>
                <a:lnTo>
                  <a:pt x="19187" y="960"/>
                </a:lnTo>
                <a:lnTo>
                  <a:pt x="18227" y="0"/>
                </a:lnTo>
                <a:lnTo>
                  <a:pt x="3825" y="0"/>
                </a:lnTo>
                <a:lnTo>
                  <a:pt x="2880" y="960"/>
                </a:lnTo>
                <a:lnTo>
                  <a:pt x="944" y="960"/>
                </a:lnTo>
                <a:lnTo>
                  <a:pt x="0" y="1920"/>
                </a:lnTo>
                <a:lnTo>
                  <a:pt x="0" y="7680"/>
                </a:lnTo>
                <a:lnTo>
                  <a:pt x="944" y="8641"/>
                </a:lnTo>
                <a:lnTo>
                  <a:pt x="944" y="9601"/>
                </a:lnTo>
                <a:lnTo>
                  <a:pt x="24947" y="80634"/>
                </a:lnTo>
                <a:lnTo>
                  <a:pt x="24947" y="82555"/>
                </a:lnTo>
                <a:lnTo>
                  <a:pt x="25907" y="83515"/>
                </a:lnTo>
                <a:lnTo>
                  <a:pt x="26868" y="84475"/>
                </a:lnTo>
                <a:lnTo>
                  <a:pt x="29748" y="84475"/>
                </a:lnTo>
                <a:lnTo>
                  <a:pt x="30708" y="85435"/>
                </a:lnTo>
                <a:lnTo>
                  <a:pt x="51831" y="85435"/>
                </a:lnTo>
                <a:lnTo>
                  <a:pt x="52791" y="84475"/>
                </a:lnTo>
                <a:lnTo>
                  <a:pt x="53751" y="84475"/>
                </a:lnTo>
                <a:lnTo>
                  <a:pt x="54711" y="83515"/>
                </a:lnTo>
                <a:lnTo>
                  <a:pt x="55671" y="83515"/>
                </a:lnTo>
                <a:lnTo>
                  <a:pt x="55671" y="82555"/>
                </a:lnTo>
                <a:lnTo>
                  <a:pt x="56631" y="81594"/>
                </a:lnTo>
                <a:lnTo>
                  <a:pt x="56631" y="80634"/>
                </a:lnTo>
                <a:lnTo>
                  <a:pt x="79674" y="9601"/>
                </a:lnTo>
                <a:lnTo>
                  <a:pt x="80634" y="8641"/>
                </a:lnTo>
                <a:lnTo>
                  <a:pt x="80634" y="5760"/>
                </a:lnTo>
                <a:lnTo>
                  <a:pt x="81594" y="5760"/>
                </a:lnTo>
                <a:lnTo>
                  <a:pt x="81594" y="2880"/>
                </a:lnTo>
                <a:lnTo>
                  <a:pt x="80634" y="1920"/>
                </a:lnTo>
                <a:lnTo>
                  <a:pt x="79674" y="960"/>
                </a:lnTo>
                <a:lnTo>
                  <a:pt x="78714" y="0"/>
                </a:lnTo>
                <a:lnTo>
                  <a:pt x="63352" y="0"/>
                </a:lnTo>
                <a:lnTo>
                  <a:pt x="62392" y="960"/>
                </a:lnTo>
                <a:lnTo>
                  <a:pt x="61432" y="960"/>
                </a:lnTo>
                <a:lnTo>
                  <a:pt x="60472" y="1920"/>
                </a:lnTo>
                <a:lnTo>
                  <a:pt x="59512" y="2880"/>
                </a:lnTo>
                <a:lnTo>
                  <a:pt x="59512" y="3840"/>
                </a:lnTo>
                <a:lnTo>
                  <a:pt x="41269" y="61432"/>
                </a:lnTo>
                <a:lnTo>
                  <a:pt x="41269" y="63352"/>
                </a:lnTo>
                <a:lnTo>
                  <a:pt x="40309" y="6143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1" name="object 401"/>
          <p:cNvSpPr/>
          <p:nvPr/>
        </p:nvSpPr>
        <p:spPr>
          <a:xfrm>
            <a:off x="6159413" y="1366768"/>
            <a:ext cx="73913" cy="85435"/>
          </a:xfrm>
          <a:custGeom>
            <a:avLst/>
            <a:gdLst/>
            <a:ahLst/>
            <a:cxnLst/>
            <a:rect l="l" t="t" r="r" b="b"/>
            <a:pathLst>
              <a:path w="73913" h="85435">
                <a:moveTo>
                  <a:pt x="23042" y="26883"/>
                </a:moveTo>
                <a:lnTo>
                  <a:pt x="24002" y="24963"/>
                </a:lnTo>
                <a:lnTo>
                  <a:pt x="24947" y="22082"/>
                </a:lnTo>
                <a:lnTo>
                  <a:pt x="24002" y="0"/>
                </a:lnTo>
                <a:lnTo>
                  <a:pt x="19202" y="1920"/>
                </a:lnTo>
                <a:lnTo>
                  <a:pt x="14386" y="4800"/>
                </a:lnTo>
                <a:lnTo>
                  <a:pt x="11506" y="8641"/>
                </a:lnTo>
                <a:lnTo>
                  <a:pt x="7665" y="12481"/>
                </a:lnTo>
                <a:lnTo>
                  <a:pt x="4800" y="17282"/>
                </a:lnTo>
                <a:lnTo>
                  <a:pt x="2880" y="23042"/>
                </a:lnTo>
                <a:lnTo>
                  <a:pt x="960" y="28803"/>
                </a:lnTo>
                <a:lnTo>
                  <a:pt x="0" y="34564"/>
                </a:lnTo>
                <a:lnTo>
                  <a:pt x="0" y="48966"/>
                </a:lnTo>
                <a:lnTo>
                  <a:pt x="960" y="55671"/>
                </a:lnTo>
                <a:lnTo>
                  <a:pt x="2880" y="60487"/>
                </a:lnTo>
                <a:lnTo>
                  <a:pt x="4800" y="66233"/>
                </a:lnTo>
                <a:lnTo>
                  <a:pt x="7665" y="71048"/>
                </a:lnTo>
                <a:lnTo>
                  <a:pt x="10561" y="74874"/>
                </a:lnTo>
                <a:lnTo>
                  <a:pt x="14386" y="77754"/>
                </a:lnTo>
                <a:lnTo>
                  <a:pt x="19202" y="80634"/>
                </a:lnTo>
                <a:lnTo>
                  <a:pt x="24002" y="82555"/>
                </a:lnTo>
                <a:lnTo>
                  <a:pt x="29748" y="84475"/>
                </a:lnTo>
                <a:lnTo>
                  <a:pt x="35509" y="85435"/>
                </a:lnTo>
                <a:lnTo>
                  <a:pt x="46070" y="85435"/>
                </a:lnTo>
                <a:lnTo>
                  <a:pt x="49911" y="84475"/>
                </a:lnTo>
                <a:lnTo>
                  <a:pt x="53751" y="84475"/>
                </a:lnTo>
                <a:lnTo>
                  <a:pt x="56631" y="83515"/>
                </a:lnTo>
                <a:lnTo>
                  <a:pt x="59512" y="83515"/>
                </a:lnTo>
                <a:lnTo>
                  <a:pt x="62392" y="82555"/>
                </a:lnTo>
                <a:lnTo>
                  <a:pt x="65272" y="81594"/>
                </a:lnTo>
                <a:lnTo>
                  <a:pt x="67193" y="81594"/>
                </a:lnTo>
                <a:lnTo>
                  <a:pt x="69113" y="80634"/>
                </a:lnTo>
                <a:lnTo>
                  <a:pt x="71033" y="79674"/>
                </a:lnTo>
                <a:lnTo>
                  <a:pt x="71993" y="79674"/>
                </a:lnTo>
                <a:lnTo>
                  <a:pt x="71993" y="78714"/>
                </a:lnTo>
                <a:lnTo>
                  <a:pt x="72953" y="78714"/>
                </a:lnTo>
                <a:lnTo>
                  <a:pt x="72953" y="76794"/>
                </a:lnTo>
                <a:lnTo>
                  <a:pt x="73913" y="76794"/>
                </a:lnTo>
                <a:lnTo>
                  <a:pt x="73913" y="65272"/>
                </a:lnTo>
                <a:lnTo>
                  <a:pt x="72953" y="64328"/>
                </a:lnTo>
                <a:lnTo>
                  <a:pt x="72953" y="63367"/>
                </a:lnTo>
                <a:lnTo>
                  <a:pt x="69113" y="63367"/>
                </a:lnTo>
                <a:lnTo>
                  <a:pt x="68153" y="64328"/>
                </a:lnTo>
                <a:lnTo>
                  <a:pt x="66233" y="64328"/>
                </a:lnTo>
                <a:lnTo>
                  <a:pt x="64312" y="65272"/>
                </a:lnTo>
                <a:lnTo>
                  <a:pt x="62392" y="66233"/>
                </a:lnTo>
                <a:lnTo>
                  <a:pt x="60472" y="66233"/>
                </a:lnTo>
                <a:lnTo>
                  <a:pt x="57591" y="67208"/>
                </a:lnTo>
                <a:lnTo>
                  <a:pt x="54711" y="67208"/>
                </a:lnTo>
                <a:lnTo>
                  <a:pt x="51831" y="68153"/>
                </a:lnTo>
                <a:lnTo>
                  <a:pt x="37429" y="68153"/>
                </a:lnTo>
                <a:lnTo>
                  <a:pt x="34564" y="67208"/>
                </a:lnTo>
                <a:lnTo>
                  <a:pt x="31668" y="66233"/>
                </a:lnTo>
                <a:lnTo>
                  <a:pt x="29748" y="64328"/>
                </a:lnTo>
                <a:lnTo>
                  <a:pt x="27843" y="62392"/>
                </a:lnTo>
                <a:lnTo>
                  <a:pt x="25908" y="60487"/>
                </a:lnTo>
                <a:lnTo>
                  <a:pt x="24947" y="58552"/>
                </a:lnTo>
                <a:lnTo>
                  <a:pt x="24002" y="55671"/>
                </a:lnTo>
                <a:lnTo>
                  <a:pt x="23042" y="52806"/>
                </a:lnTo>
                <a:lnTo>
                  <a:pt x="23042" y="2688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2" name="object 402"/>
          <p:cNvSpPr/>
          <p:nvPr/>
        </p:nvSpPr>
        <p:spPr>
          <a:xfrm>
            <a:off x="6182456" y="1362928"/>
            <a:ext cx="54711" cy="49926"/>
          </a:xfrm>
          <a:custGeom>
            <a:avLst/>
            <a:gdLst/>
            <a:ahLst/>
            <a:cxnLst/>
            <a:rect l="l" t="t" r="r" b="b"/>
            <a:pathLst>
              <a:path w="54711" h="49926">
                <a:moveTo>
                  <a:pt x="11521" y="0"/>
                </a:moveTo>
                <a:lnTo>
                  <a:pt x="5745" y="1920"/>
                </a:lnTo>
                <a:lnTo>
                  <a:pt x="960" y="3840"/>
                </a:lnTo>
                <a:lnTo>
                  <a:pt x="1904" y="25923"/>
                </a:lnTo>
                <a:lnTo>
                  <a:pt x="2865" y="24002"/>
                </a:lnTo>
                <a:lnTo>
                  <a:pt x="4800" y="22082"/>
                </a:lnTo>
                <a:lnTo>
                  <a:pt x="5745" y="20162"/>
                </a:lnTo>
                <a:lnTo>
                  <a:pt x="7680" y="19202"/>
                </a:lnTo>
                <a:lnTo>
                  <a:pt x="9585" y="17282"/>
                </a:lnTo>
                <a:lnTo>
                  <a:pt x="11521" y="16322"/>
                </a:lnTo>
                <a:lnTo>
                  <a:pt x="23027" y="16322"/>
                </a:lnTo>
                <a:lnTo>
                  <a:pt x="26868" y="18242"/>
                </a:lnTo>
                <a:lnTo>
                  <a:pt x="29748" y="21122"/>
                </a:lnTo>
                <a:lnTo>
                  <a:pt x="31668" y="24963"/>
                </a:lnTo>
                <a:lnTo>
                  <a:pt x="33588" y="29763"/>
                </a:lnTo>
                <a:lnTo>
                  <a:pt x="32628" y="36484"/>
                </a:lnTo>
                <a:lnTo>
                  <a:pt x="0" y="36484"/>
                </a:lnTo>
                <a:lnTo>
                  <a:pt x="0" y="49926"/>
                </a:lnTo>
                <a:lnTo>
                  <a:pt x="51831" y="49926"/>
                </a:lnTo>
                <a:lnTo>
                  <a:pt x="52791" y="47990"/>
                </a:lnTo>
                <a:lnTo>
                  <a:pt x="53751" y="47045"/>
                </a:lnTo>
                <a:lnTo>
                  <a:pt x="54711" y="45125"/>
                </a:lnTo>
                <a:lnTo>
                  <a:pt x="54711" y="33604"/>
                </a:lnTo>
                <a:lnTo>
                  <a:pt x="53751" y="27843"/>
                </a:lnTo>
                <a:lnTo>
                  <a:pt x="52791" y="24002"/>
                </a:lnTo>
                <a:lnTo>
                  <a:pt x="50871" y="19202"/>
                </a:lnTo>
                <a:lnTo>
                  <a:pt x="48950" y="14401"/>
                </a:lnTo>
                <a:lnTo>
                  <a:pt x="46070" y="11521"/>
                </a:lnTo>
                <a:lnTo>
                  <a:pt x="43190" y="7680"/>
                </a:lnTo>
                <a:lnTo>
                  <a:pt x="39349" y="5760"/>
                </a:lnTo>
                <a:lnTo>
                  <a:pt x="34549" y="3840"/>
                </a:lnTo>
                <a:lnTo>
                  <a:pt x="29748" y="960"/>
                </a:lnTo>
                <a:lnTo>
                  <a:pt x="23987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3" name="object 403"/>
          <p:cNvSpPr/>
          <p:nvPr/>
        </p:nvSpPr>
        <p:spPr>
          <a:xfrm>
            <a:off x="4415134" y="1543400"/>
            <a:ext cx="74889" cy="122880"/>
          </a:xfrm>
          <a:custGeom>
            <a:avLst/>
            <a:gdLst/>
            <a:ahLst/>
            <a:cxnLst/>
            <a:rect l="l" t="t" r="r" b="b"/>
            <a:pathLst>
              <a:path w="74889" h="122880">
                <a:moveTo>
                  <a:pt x="0" y="119999"/>
                </a:moveTo>
                <a:lnTo>
                  <a:pt x="0" y="120959"/>
                </a:lnTo>
                <a:lnTo>
                  <a:pt x="975" y="121919"/>
                </a:lnTo>
                <a:lnTo>
                  <a:pt x="1935" y="122880"/>
                </a:lnTo>
                <a:lnTo>
                  <a:pt x="19202" y="122880"/>
                </a:lnTo>
                <a:lnTo>
                  <a:pt x="20162" y="121919"/>
                </a:lnTo>
                <a:lnTo>
                  <a:pt x="21122" y="121919"/>
                </a:lnTo>
                <a:lnTo>
                  <a:pt x="21122" y="120959"/>
                </a:lnTo>
                <a:lnTo>
                  <a:pt x="22082" y="120959"/>
                </a:lnTo>
                <a:lnTo>
                  <a:pt x="22082" y="67193"/>
                </a:lnTo>
                <a:lnTo>
                  <a:pt x="24963" y="63352"/>
                </a:lnTo>
                <a:lnTo>
                  <a:pt x="27843" y="60487"/>
                </a:lnTo>
                <a:lnTo>
                  <a:pt x="30723" y="58567"/>
                </a:lnTo>
                <a:lnTo>
                  <a:pt x="33604" y="56647"/>
                </a:lnTo>
                <a:lnTo>
                  <a:pt x="36484" y="55686"/>
                </a:lnTo>
                <a:lnTo>
                  <a:pt x="43205" y="55686"/>
                </a:lnTo>
                <a:lnTo>
                  <a:pt x="45125" y="56647"/>
                </a:lnTo>
                <a:lnTo>
                  <a:pt x="47045" y="57607"/>
                </a:lnTo>
                <a:lnTo>
                  <a:pt x="48006" y="58567"/>
                </a:lnTo>
                <a:lnTo>
                  <a:pt x="48966" y="60487"/>
                </a:lnTo>
                <a:lnTo>
                  <a:pt x="50886" y="62407"/>
                </a:lnTo>
                <a:lnTo>
                  <a:pt x="50886" y="64328"/>
                </a:lnTo>
                <a:lnTo>
                  <a:pt x="51846" y="66248"/>
                </a:lnTo>
                <a:lnTo>
                  <a:pt x="52806" y="68168"/>
                </a:lnTo>
                <a:lnTo>
                  <a:pt x="52806" y="120959"/>
                </a:lnTo>
                <a:lnTo>
                  <a:pt x="53766" y="121919"/>
                </a:lnTo>
                <a:lnTo>
                  <a:pt x="54726" y="122880"/>
                </a:lnTo>
                <a:lnTo>
                  <a:pt x="72969" y="122880"/>
                </a:lnTo>
                <a:lnTo>
                  <a:pt x="72969" y="121919"/>
                </a:lnTo>
                <a:lnTo>
                  <a:pt x="73929" y="121919"/>
                </a:lnTo>
                <a:lnTo>
                  <a:pt x="73929" y="120959"/>
                </a:lnTo>
                <a:lnTo>
                  <a:pt x="74889" y="120959"/>
                </a:lnTo>
                <a:lnTo>
                  <a:pt x="74889" y="66248"/>
                </a:lnTo>
                <a:lnTo>
                  <a:pt x="73929" y="60487"/>
                </a:lnTo>
                <a:lnTo>
                  <a:pt x="72969" y="56647"/>
                </a:lnTo>
                <a:lnTo>
                  <a:pt x="72009" y="52806"/>
                </a:lnTo>
                <a:lnTo>
                  <a:pt x="71048" y="48966"/>
                </a:lnTo>
                <a:lnTo>
                  <a:pt x="68168" y="46085"/>
                </a:lnTo>
                <a:lnTo>
                  <a:pt x="66248" y="43205"/>
                </a:lnTo>
                <a:lnTo>
                  <a:pt x="63367" y="40325"/>
                </a:lnTo>
                <a:lnTo>
                  <a:pt x="59527" y="39364"/>
                </a:lnTo>
                <a:lnTo>
                  <a:pt x="55686" y="37444"/>
                </a:lnTo>
                <a:lnTo>
                  <a:pt x="50886" y="36484"/>
                </a:lnTo>
                <a:lnTo>
                  <a:pt x="41285" y="36484"/>
                </a:lnTo>
                <a:lnTo>
                  <a:pt x="37444" y="37444"/>
                </a:lnTo>
                <a:lnTo>
                  <a:pt x="33604" y="39364"/>
                </a:lnTo>
                <a:lnTo>
                  <a:pt x="29763" y="41285"/>
                </a:lnTo>
                <a:lnTo>
                  <a:pt x="25923" y="44165"/>
                </a:lnTo>
                <a:lnTo>
                  <a:pt x="22082" y="47045"/>
                </a:lnTo>
                <a:lnTo>
                  <a:pt x="22082" y="2880"/>
                </a:lnTo>
                <a:lnTo>
                  <a:pt x="21122" y="2880"/>
                </a:lnTo>
                <a:lnTo>
                  <a:pt x="21122" y="1920"/>
                </a:lnTo>
                <a:lnTo>
                  <a:pt x="20162" y="1920"/>
                </a:lnTo>
                <a:lnTo>
                  <a:pt x="19202" y="960"/>
                </a:lnTo>
                <a:lnTo>
                  <a:pt x="16337" y="960"/>
                </a:lnTo>
                <a:lnTo>
                  <a:pt x="14401" y="0"/>
                </a:lnTo>
                <a:lnTo>
                  <a:pt x="6720" y="0"/>
                </a:lnTo>
                <a:lnTo>
                  <a:pt x="5775" y="960"/>
                </a:lnTo>
                <a:lnTo>
                  <a:pt x="1935" y="960"/>
                </a:lnTo>
                <a:lnTo>
                  <a:pt x="975" y="1920"/>
                </a:lnTo>
                <a:lnTo>
                  <a:pt x="0" y="2880"/>
                </a:lnTo>
                <a:lnTo>
                  <a:pt x="0" y="11999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4" name="object 404"/>
          <p:cNvSpPr/>
          <p:nvPr/>
        </p:nvSpPr>
        <p:spPr>
          <a:xfrm>
            <a:off x="4512106" y="1580845"/>
            <a:ext cx="22067" cy="85435"/>
          </a:xfrm>
          <a:custGeom>
            <a:avLst/>
            <a:gdLst/>
            <a:ahLst/>
            <a:cxnLst/>
            <a:rect l="l" t="t" r="r" b="b"/>
            <a:pathLst>
              <a:path w="22067" h="85435">
                <a:moveTo>
                  <a:pt x="944" y="84475"/>
                </a:moveTo>
                <a:lnTo>
                  <a:pt x="1920" y="85435"/>
                </a:lnTo>
                <a:lnTo>
                  <a:pt x="19187" y="85435"/>
                </a:lnTo>
                <a:lnTo>
                  <a:pt x="20147" y="84475"/>
                </a:lnTo>
                <a:lnTo>
                  <a:pt x="21107" y="84475"/>
                </a:lnTo>
                <a:lnTo>
                  <a:pt x="21107" y="83515"/>
                </a:lnTo>
                <a:lnTo>
                  <a:pt x="22067" y="83515"/>
                </a:lnTo>
                <a:lnTo>
                  <a:pt x="22067" y="2880"/>
                </a:lnTo>
                <a:lnTo>
                  <a:pt x="21107" y="2880"/>
                </a:lnTo>
                <a:lnTo>
                  <a:pt x="21107" y="1920"/>
                </a:lnTo>
                <a:lnTo>
                  <a:pt x="20147" y="1920"/>
                </a:lnTo>
                <a:lnTo>
                  <a:pt x="19187" y="960"/>
                </a:lnTo>
                <a:lnTo>
                  <a:pt x="16306" y="960"/>
                </a:lnTo>
                <a:lnTo>
                  <a:pt x="14386" y="0"/>
                </a:lnTo>
                <a:lnTo>
                  <a:pt x="6720" y="0"/>
                </a:lnTo>
                <a:lnTo>
                  <a:pt x="5760" y="960"/>
                </a:lnTo>
                <a:lnTo>
                  <a:pt x="1920" y="960"/>
                </a:lnTo>
                <a:lnTo>
                  <a:pt x="944" y="1920"/>
                </a:lnTo>
                <a:lnTo>
                  <a:pt x="0" y="2880"/>
                </a:lnTo>
                <a:lnTo>
                  <a:pt x="0" y="83515"/>
                </a:lnTo>
                <a:lnTo>
                  <a:pt x="944" y="8447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5" name="object 405"/>
          <p:cNvSpPr/>
          <p:nvPr/>
        </p:nvSpPr>
        <p:spPr>
          <a:xfrm>
            <a:off x="4510186" y="1546280"/>
            <a:ext cx="25908" cy="24002"/>
          </a:xfrm>
          <a:custGeom>
            <a:avLst/>
            <a:gdLst/>
            <a:ahLst/>
            <a:cxnLst/>
            <a:rect l="l" t="t" r="r" b="b"/>
            <a:pathLst>
              <a:path w="25908" h="24002">
                <a:moveTo>
                  <a:pt x="25908" y="11521"/>
                </a:moveTo>
                <a:lnTo>
                  <a:pt x="25908" y="7680"/>
                </a:lnTo>
                <a:lnTo>
                  <a:pt x="24947" y="4800"/>
                </a:lnTo>
                <a:lnTo>
                  <a:pt x="23027" y="2880"/>
                </a:lnTo>
                <a:lnTo>
                  <a:pt x="21107" y="960"/>
                </a:lnTo>
                <a:lnTo>
                  <a:pt x="18227" y="0"/>
                </a:lnTo>
                <a:lnTo>
                  <a:pt x="7680" y="0"/>
                </a:lnTo>
                <a:lnTo>
                  <a:pt x="4800" y="960"/>
                </a:lnTo>
                <a:lnTo>
                  <a:pt x="2865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lnTo>
                  <a:pt x="2865" y="21122"/>
                </a:lnTo>
                <a:lnTo>
                  <a:pt x="4800" y="23042"/>
                </a:lnTo>
                <a:lnTo>
                  <a:pt x="7680" y="24002"/>
                </a:lnTo>
                <a:lnTo>
                  <a:pt x="17266" y="24002"/>
                </a:lnTo>
                <a:lnTo>
                  <a:pt x="21107" y="23042"/>
                </a:lnTo>
                <a:lnTo>
                  <a:pt x="23027" y="21122"/>
                </a:lnTo>
                <a:lnTo>
                  <a:pt x="24947" y="19202"/>
                </a:lnTo>
                <a:lnTo>
                  <a:pt x="25908" y="16322"/>
                </a:lnTo>
                <a:lnTo>
                  <a:pt x="25908" y="1152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6" name="object 406"/>
          <p:cNvSpPr/>
          <p:nvPr/>
        </p:nvSpPr>
        <p:spPr>
          <a:xfrm>
            <a:off x="4573539" y="1680682"/>
            <a:ext cx="19202" cy="17282"/>
          </a:xfrm>
          <a:custGeom>
            <a:avLst/>
            <a:gdLst/>
            <a:ahLst/>
            <a:cxnLst/>
            <a:rect l="l" t="t" r="r" b="b"/>
            <a:pathLst>
              <a:path w="19202" h="17282">
                <a:moveTo>
                  <a:pt x="19202" y="1920"/>
                </a:moveTo>
                <a:lnTo>
                  <a:pt x="16322" y="2880"/>
                </a:lnTo>
                <a:lnTo>
                  <a:pt x="6720" y="2880"/>
                </a:lnTo>
                <a:lnTo>
                  <a:pt x="2880" y="1920"/>
                </a:lnTo>
                <a:lnTo>
                  <a:pt x="0" y="0"/>
                </a:lnTo>
                <a:lnTo>
                  <a:pt x="4800" y="17282"/>
                </a:lnTo>
                <a:lnTo>
                  <a:pt x="18242" y="17282"/>
                </a:lnTo>
                <a:lnTo>
                  <a:pt x="19202" y="192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7" name="object 407"/>
          <p:cNvSpPr/>
          <p:nvPr/>
        </p:nvSpPr>
        <p:spPr>
          <a:xfrm>
            <a:off x="4547616" y="1579885"/>
            <a:ext cx="79689" cy="118079"/>
          </a:xfrm>
          <a:custGeom>
            <a:avLst/>
            <a:gdLst/>
            <a:ahLst/>
            <a:cxnLst/>
            <a:rect l="l" t="t" r="r" b="b"/>
            <a:pathLst>
              <a:path w="79689" h="118079">
                <a:moveTo>
                  <a:pt x="79689" y="4800"/>
                </a:moveTo>
                <a:lnTo>
                  <a:pt x="78714" y="3840"/>
                </a:lnTo>
                <a:lnTo>
                  <a:pt x="77754" y="2880"/>
                </a:lnTo>
                <a:lnTo>
                  <a:pt x="76794" y="1920"/>
                </a:lnTo>
                <a:lnTo>
                  <a:pt x="50886" y="1920"/>
                </a:lnTo>
                <a:lnTo>
                  <a:pt x="48966" y="960"/>
                </a:lnTo>
                <a:lnTo>
                  <a:pt x="45125" y="960"/>
                </a:lnTo>
                <a:lnTo>
                  <a:pt x="42245" y="0"/>
                </a:lnTo>
                <a:lnTo>
                  <a:pt x="32644" y="0"/>
                </a:lnTo>
                <a:lnTo>
                  <a:pt x="28803" y="960"/>
                </a:lnTo>
                <a:lnTo>
                  <a:pt x="24963" y="1920"/>
                </a:lnTo>
                <a:lnTo>
                  <a:pt x="21122" y="3840"/>
                </a:lnTo>
                <a:lnTo>
                  <a:pt x="17282" y="5760"/>
                </a:lnTo>
                <a:lnTo>
                  <a:pt x="14401" y="7680"/>
                </a:lnTo>
                <a:lnTo>
                  <a:pt x="11521" y="10561"/>
                </a:lnTo>
                <a:lnTo>
                  <a:pt x="9601" y="13441"/>
                </a:lnTo>
                <a:lnTo>
                  <a:pt x="7680" y="17282"/>
                </a:lnTo>
                <a:lnTo>
                  <a:pt x="5760" y="20162"/>
                </a:lnTo>
                <a:lnTo>
                  <a:pt x="4800" y="24963"/>
                </a:lnTo>
                <a:lnTo>
                  <a:pt x="4800" y="33588"/>
                </a:lnTo>
                <a:lnTo>
                  <a:pt x="5760" y="37429"/>
                </a:lnTo>
                <a:lnTo>
                  <a:pt x="6720" y="40309"/>
                </a:lnTo>
                <a:lnTo>
                  <a:pt x="8641" y="43205"/>
                </a:lnTo>
                <a:lnTo>
                  <a:pt x="9601" y="45110"/>
                </a:lnTo>
                <a:lnTo>
                  <a:pt x="12481" y="47045"/>
                </a:lnTo>
                <a:lnTo>
                  <a:pt x="9601" y="49926"/>
                </a:lnTo>
                <a:lnTo>
                  <a:pt x="7680" y="51831"/>
                </a:lnTo>
                <a:lnTo>
                  <a:pt x="5760" y="54711"/>
                </a:lnTo>
                <a:lnTo>
                  <a:pt x="3840" y="57591"/>
                </a:lnTo>
                <a:lnTo>
                  <a:pt x="3840" y="70073"/>
                </a:lnTo>
                <a:lnTo>
                  <a:pt x="5760" y="71993"/>
                </a:lnTo>
                <a:lnTo>
                  <a:pt x="6720" y="74874"/>
                </a:lnTo>
                <a:lnTo>
                  <a:pt x="8641" y="76794"/>
                </a:lnTo>
                <a:lnTo>
                  <a:pt x="11521" y="77754"/>
                </a:lnTo>
                <a:lnTo>
                  <a:pt x="9601" y="78714"/>
                </a:lnTo>
                <a:lnTo>
                  <a:pt x="7680" y="80634"/>
                </a:lnTo>
                <a:lnTo>
                  <a:pt x="6720" y="81594"/>
                </a:lnTo>
                <a:lnTo>
                  <a:pt x="4800" y="83515"/>
                </a:lnTo>
                <a:lnTo>
                  <a:pt x="3840" y="84475"/>
                </a:lnTo>
                <a:lnTo>
                  <a:pt x="2880" y="86395"/>
                </a:lnTo>
                <a:lnTo>
                  <a:pt x="1920" y="88315"/>
                </a:lnTo>
                <a:lnTo>
                  <a:pt x="960" y="90236"/>
                </a:lnTo>
                <a:lnTo>
                  <a:pt x="960" y="91196"/>
                </a:lnTo>
                <a:lnTo>
                  <a:pt x="0" y="93116"/>
                </a:lnTo>
                <a:lnTo>
                  <a:pt x="0" y="99837"/>
                </a:lnTo>
                <a:lnTo>
                  <a:pt x="960" y="102717"/>
                </a:lnTo>
                <a:lnTo>
                  <a:pt x="1920" y="105597"/>
                </a:lnTo>
                <a:lnTo>
                  <a:pt x="3840" y="108478"/>
                </a:lnTo>
                <a:lnTo>
                  <a:pt x="5760" y="110398"/>
                </a:lnTo>
                <a:lnTo>
                  <a:pt x="8641" y="112318"/>
                </a:lnTo>
                <a:lnTo>
                  <a:pt x="11521" y="114239"/>
                </a:lnTo>
                <a:lnTo>
                  <a:pt x="15361" y="116159"/>
                </a:lnTo>
                <a:lnTo>
                  <a:pt x="20162" y="117119"/>
                </a:lnTo>
                <a:lnTo>
                  <a:pt x="24963" y="118079"/>
                </a:lnTo>
                <a:lnTo>
                  <a:pt x="30723" y="118079"/>
                </a:lnTo>
                <a:lnTo>
                  <a:pt x="25923" y="100797"/>
                </a:lnTo>
                <a:lnTo>
                  <a:pt x="23042" y="99837"/>
                </a:lnTo>
                <a:lnTo>
                  <a:pt x="21122" y="96956"/>
                </a:lnTo>
                <a:lnTo>
                  <a:pt x="21122" y="92156"/>
                </a:lnTo>
                <a:lnTo>
                  <a:pt x="22082" y="91196"/>
                </a:lnTo>
                <a:lnTo>
                  <a:pt x="22082" y="89275"/>
                </a:lnTo>
                <a:lnTo>
                  <a:pt x="23042" y="89275"/>
                </a:lnTo>
                <a:lnTo>
                  <a:pt x="23042" y="88315"/>
                </a:lnTo>
                <a:lnTo>
                  <a:pt x="24002" y="87355"/>
                </a:lnTo>
                <a:lnTo>
                  <a:pt x="24963" y="86395"/>
                </a:lnTo>
                <a:lnTo>
                  <a:pt x="25923" y="84475"/>
                </a:lnTo>
                <a:lnTo>
                  <a:pt x="26883" y="83515"/>
                </a:lnTo>
                <a:lnTo>
                  <a:pt x="28803" y="82555"/>
                </a:lnTo>
                <a:lnTo>
                  <a:pt x="44165" y="83515"/>
                </a:lnTo>
                <a:lnTo>
                  <a:pt x="50886" y="83515"/>
                </a:lnTo>
                <a:lnTo>
                  <a:pt x="52806" y="85435"/>
                </a:lnTo>
                <a:lnTo>
                  <a:pt x="55686" y="86395"/>
                </a:lnTo>
                <a:lnTo>
                  <a:pt x="56647" y="89275"/>
                </a:lnTo>
                <a:lnTo>
                  <a:pt x="56647" y="93116"/>
                </a:lnTo>
                <a:lnTo>
                  <a:pt x="55686" y="94076"/>
                </a:lnTo>
                <a:lnTo>
                  <a:pt x="55686" y="95996"/>
                </a:lnTo>
                <a:lnTo>
                  <a:pt x="54726" y="96956"/>
                </a:lnTo>
                <a:lnTo>
                  <a:pt x="53766" y="98877"/>
                </a:lnTo>
                <a:lnTo>
                  <a:pt x="52806" y="99837"/>
                </a:lnTo>
                <a:lnTo>
                  <a:pt x="50886" y="100797"/>
                </a:lnTo>
                <a:lnTo>
                  <a:pt x="48966" y="101757"/>
                </a:lnTo>
                <a:lnTo>
                  <a:pt x="47045" y="101757"/>
                </a:lnTo>
                <a:lnTo>
                  <a:pt x="45125" y="102717"/>
                </a:lnTo>
                <a:lnTo>
                  <a:pt x="44165" y="118079"/>
                </a:lnTo>
                <a:lnTo>
                  <a:pt x="49926" y="118079"/>
                </a:lnTo>
                <a:lnTo>
                  <a:pt x="55686" y="116159"/>
                </a:lnTo>
                <a:lnTo>
                  <a:pt x="60487" y="114239"/>
                </a:lnTo>
                <a:lnTo>
                  <a:pt x="65288" y="112318"/>
                </a:lnTo>
                <a:lnTo>
                  <a:pt x="68168" y="110398"/>
                </a:lnTo>
                <a:lnTo>
                  <a:pt x="72009" y="107518"/>
                </a:lnTo>
                <a:lnTo>
                  <a:pt x="73913" y="104637"/>
                </a:lnTo>
                <a:lnTo>
                  <a:pt x="75849" y="100797"/>
                </a:lnTo>
                <a:lnTo>
                  <a:pt x="77754" y="97917"/>
                </a:lnTo>
                <a:lnTo>
                  <a:pt x="78714" y="94076"/>
                </a:lnTo>
                <a:lnTo>
                  <a:pt x="78714" y="86395"/>
                </a:lnTo>
                <a:lnTo>
                  <a:pt x="77754" y="83515"/>
                </a:lnTo>
                <a:lnTo>
                  <a:pt x="76794" y="80634"/>
                </a:lnTo>
                <a:lnTo>
                  <a:pt x="75849" y="77754"/>
                </a:lnTo>
                <a:lnTo>
                  <a:pt x="73913" y="75834"/>
                </a:lnTo>
                <a:lnTo>
                  <a:pt x="71033" y="73914"/>
                </a:lnTo>
                <a:lnTo>
                  <a:pt x="69128" y="71993"/>
                </a:lnTo>
                <a:lnTo>
                  <a:pt x="66233" y="70073"/>
                </a:lnTo>
                <a:lnTo>
                  <a:pt x="62407" y="69113"/>
                </a:lnTo>
                <a:lnTo>
                  <a:pt x="58567" y="68153"/>
                </a:lnTo>
                <a:lnTo>
                  <a:pt x="54726" y="67193"/>
                </a:lnTo>
                <a:lnTo>
                  <a:pt x="50886" y="67193"/>
                </a:lnTo>
                <a:lnTo>
                  <a:pt x="31683" y="66233"/>
                </a:lnTo>
                <a:lnTo>
                  <a:pt x="26883" y="66233"/>
                </a:lnTo>
                <a:lnTo>
                  <a:pt x="24963" y="65272"/>
                </a:lnTo>
                <a:lnTo>
                  <a:pt x="23042" y="63352"/>
                </a:lnTo>
                <a:lnTo>
                  <a:pt x="23042" y="58552"/>
                </a:lnTo>
                <a:lnTo>
                  <a:pt x="24002" y="57591"/>
                </a:lnTo>
                <a:lnTo>
                  <a:pt x="24002" y="55671"/>
                </a:lnTo>
                <a:lnTo>
                  <a:pt x="24963" y="54711"/>
                </a:lnTo>
                <a:lnTo>
                  <a:pt x="24963" y="24002"/>
                </a:lnTo>
                <a:lnTo>
                  <a:pt x="25923" y="22082"/>
                </a:lnTo>
                <a:lnTo>
                  <a:pt x="26883" y="21122"/>
                </a:lnTo>
                <a:lnTo>
                  <a:pt x="27843" y="19202"/>
                </a:lnTo>
                <a:lnTo>
                  <a:pt x="28803" y="18242"/>
                </a:lnTo>
                <a:lnTo>
                  <a:pt x="30723" y="17282"/>
                </a:lnTo>
                <a:lnTo>
                  <a:pt x="31683" y="16322"/>
                </a:lnTo>
                <a:lnTo>
                  <a:pt x="33604" y="15361"/>
                </a:lnTo>
                <a:lnTo>
                  <a:pt x="42245" y="15361"/>
                </a:lnTo>
                <a:lnTo>
                  <a:pt x="45125" y="16322"/>
                </a:lnTo>
                <a:lnTo>
                  <a:pt x="48006" y="19202"/>
                </a:lnTo>
                <a:lnTo>
                  <a:pt x="49926" y="21122"/>
                </a:lnTo>
                <a:lnTo>
                  <a:pt x="50886" y="24963"/>
                </a:lnTo>
                <a:lnTo>
                  <a:pt x="50886" y="32644"/>
                </a:lnTo>
                <a:lnTo>
                  <a:pt x="49926" y="33588"/>
                </a:lnTo>
                <a:lnTo>
                  <a:pt x="49926" y="35524"/>
                </a:lnTo>
                <a:lnTo>
                  <a:pt x="48966" y="36484"/>
                </a:lnTo>
                <a:lnTo>
                  <a:pt x="48006" y="38389"/>
                </a:lnTo>
                <a:lnTo>
                  <a:pt x="47045" y="39364"/>
                </a:lnTo>
                <a:lnTo>
                  <a:pt x="45125" y="40309"/>
                </a:lnTo>
                <a:lnTo>
                  <a:pt x="44165" y="41269"/>
                </a:lnTo>
                <a:lnTo>
                  <a:pt x="42245" y="41269"/>
                </a:lnTo>
                <a:lnTo>
                  <a:pt x="40325" y="42230"/>
                </a:lnTo>
                <a:lnTo>
                  <a:pt x="33604" y="42230"/>
                </a:lnTo>
                <a:lnTo>
                  <a:pt x="30723" y="41269"/>
                </a:lnTo>
                <a:lnTo>
                  <a:pt x="28803" y="55671"/>
                </a:lnTo>
                <a:lnTo>
                  <a:pt x="30723" y="56631"/>
                </a:lnTo>
                <a:lnTo>
                  <a:pt x="32644" y="57591"/>
                </a:lnTo>
                <a:lnTo>
                  <a:pt x="43205" y="57591"/>
                </a:lnTo>
                <a:lnTo>
                  <a:pt x="47045" y="56631"/>
                </a:lnTo>
                <a:lnTo>
                  <a:pt x="51846" y="55671"/>
                </a:lnTo>
                <a:lnTo>
                  <a:pt x="55686" y="54711"/>
                </a:lnTo>
                <a:lnTo>
                  <a:pt x="58567" y="52791"/>
                </a:lnTo>
                <a:lnTo>
                  <a:pt x="61447" y="49926"/>
                </a:lnTo>
                <a:lnTo>
                  <a:pt x="64328" y="47990"/>
                </a:lnTo>
                <a:lnTo>
                  <a:pt x="67193" y="45110"/>
                </a:lnTo>
                <a:lnTo>
                  <a:pt x="68168" y="41269"/>
                </a:lnTo>
                <a:lnTo>
                  <a:pt x="70073" y="37429"/>
                </a:lnTo>
                <a:lnTo>
                  <a:pt x="71033" y="33588"/>
                </a:lnTo>
                <a:lnTo>
                  <a:pt x="71033" y="26868"/>
                </a:lnTo>
                <a:lnTo>
                  <a:pt x="70073" y="24963"/>
                </a:lnTo>
                <a:lnTo>
                  <a:pt x="70073" y="23042"/>
                </a:lnTo>
                <a:lnTo>
                  <a:pt x="69128" y="21122"/>
                </a:lnTo>
                <a:lnTo>
                  <a:pt x="68168" y="20162"/>
                </a:lnTo>
                <a:lnTo>
                  <a:pt x="67193" y="18242"/>
                </a:lnTo>
                <a:lnTo>
                  <a:pt x="77754" y="18242"/>
                </a:lnTo>
                <a:lnTo>
                  <a:pt x="78714" y="16322"/>
                </a:lnTo>
                <a:lnTo>
                  <a:pt x="79689" y="15361"/>
                </a:lnTo>
                <a:lnTo>
                  <a:pt x="79689" y="480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8" name="object 408"/>
          <p:cNvSpPr/>
          <p:nvPr/>
        </p:nvSpPr>
        <p:spPr>
          <a:xfrm>
            <a:off x="4572579" y="1613474"/>
            <a:ext cx="5760" cy="22082"/>
          </a:xfrm>
          <a:custGeom>
            <a:avLst/>
            <a:gdLst/>
            <a:ahLst/>
            <a:cxnLst/>
            <a:rect l="l" t="t" r="r" b="b"/>
            <a:pathLst>
              <a:path w="5760" h="22082">
                <a:moveTo>
                  <a:pt x="0" y="0"/>
                </a:moveTo>
                <a:lnTo>
                  <a:pt x="0" y="21122"/>
                </a:lnTo>
                <a:lnTo>
                  <a:pt x="960" y="21122"/>
                </a:lnTo>
                <a:lnTo>
                  <a:pt x="1920" y="22082"/>
                </a:lnTo>
                <a:lnTo>
                  <a:pt x="3840" y="22082"/>
                </a:lnTo>
                <a:lnTo>
                  <a:pt x="5760" y="7680"/>
                </a:lnTo>
                <a:lnTo>
                  <a:pt x="2880" y="4800"/>
                </a:lnTo>
                <a:lnTo>
                  <a:pt x="960" y="2895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9" name="object 409"/>
          <p:cNvSpPr/>
          <p:nvPr/>
        </p:nvSpPr>
        <p:spPr>
          <a:xfrm>
            <a:off x="4641692" y="1543400"/>
            <a:ext cx="75849" cy="122880"/>
          </a:xfrm>
          <a:custGeom>
            <a:avLst/>
            <a:gdLst/>
            <a:ahLst/>
            <a:cxnLst/>
            <a:rect l="l" t="t" r="r" b="b"/>
            <a:pathLst>
              <a:path w="75849" h="122880">
                <a:moveTo>
                  <a:pt x="1920" y="1920"/>
                </a:move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19999"/>
                </a:lnTo>
                <a:lnTo>
                  <a:pt x="960" y="120959"/>
                </a:lnTo>
                <a:lnTo>
                  <a:pt x="960" y="121919"/>
                </a:lnTo>
                <a:lnTo>
                  <a:pt x="1920" y="121919"/>
                </a:lnTo>
                <a:lnTo>
                  <a:pt x="2880" y="122880"/>
                </a:lnTo>
                <a:lnTo>
                  <a:pt x="20162" y="122880"/>
                </a:lnTo>
                <a:lnTo>
                  <a:pt x="21122" y="121919"/>
                </a:lnTo>
                <a:lnTo>
                  <a:pt x="22082" y="121919"/>
                </a:lnTo>
                <a:lnTo>
                  <a:pt x="22082" y="120959"/>
                </a:lnTo>
                <a:lnTo>
                  <a:pt x="23042" y="119999"/>
                </a:lnTo>
                <a:lnTo>
                  <a:pt x="23042" y="67193"/>
                </a:lnTo>
                <a:lnTo>
                  <a:pt x="25923" y="63352"/>
                </a:lnTo>
                <a:lnTo>
                  <a:pt x="28803" y="60487"/>
                </a:lnTo>
                <a:lnTo>
                  <a:pt x="31683" y="58567"/>
                </a:lnTo>
                <a:lnTo>
                  <a:pt x="34564" y="56647"/>
                </a:lnTo>
                <a:lnTo>
                  <a:pt x="37444" y="55686"/>
                </a:lnTo>
                <a:lnTo>
                  <a:pt x="44165" y="55686"/>
                </a:lnTo>
                <a:lnTo>
                  <a:pt x="46085" y="56647"/>
                </a:lnTo>
                <a:lnTo>
                  <a:pt x="48006" y="57607"/>
                </a:lnTo>
                <a:lnTo>
                  <a:pt x="48966" y="58567"/>
                </a:lnTo>
                <a:lnTo>
                  <a:pt x="49926" y="60487"/>
                </a:lnTo>
                <a:lnTo>
                  <a:pt x="50886" y="62407"/>
                </a:lnTo>
                <a:lnTo>
                  <a:pt x="51846" y="64328"/>
                </a:lnTo>
                <a:lnTo>
                  <a:pt x="52806" y="66248"/>
                </a:lnTo>
                <a:lnTo>
                  <a:pt x="52806" y="68168"/>
                </a:lnTo>
                <a:lnTo>
                  <a:pt x="53766" y="71033"/>
                </a:lnTo>
                <a:lnTo>
                  <a:pt x="53766" y="120959"/>
                </a:lnTo>
                <a:lnTo>
                  <a:pt x="54726" y="121919"/>
                </a:lnTo>
                <a:lnTo>
                  <a:pt x="55686" y="122880"/>
                </a:lnTo>
                <a:lnTo>
                  <a:pt x="72969" y="122880"/>
                </a:lnTo>
                <a:lnTo>
                  <a:pt x="73913" y="121919"/>
                </a:lnTo>
                <a:lnTo>
                  <a:pt x="74874" y="121919"/>
                </a:lnTo>
                <a:lnTo>
                  <a:pt x="74874" y="120959"/>
                </a:lnTo>
                <a:lnTo>
                  <a:pt x="75849" y="119999"/>
                </a:lnTo>
                <a:lnTo>
                  <a:pt x="75849" y="66248"/>
                </a:lnTo>
                <a:lnTo>
                  <a:pt x="74874" y="60487"/>
                </a:lnTo>
                <a:lnTo>
                  <a:pt x="73913" y="56647"/>
                </a:lnTo>
                <a:lnTo>
                  <a:pt x="72969" y="52806"/>
                </a:lnTo>
                <a:lnTo>
                  <a:pt x="71033" y="48966"/>
                </a:lnTo>
                <a:lnTo>
                  <a:pt x="69128" y="46085"/>
                </a:lnTo>
                <a:lnTo>
                  <a:pt x="67193" y="43205"/>
                </a:lnTo>
                <a:lnTo>
                  <a:pt x="64328" y="40325"/>
                </a:lnTo>
                <a:lnTo>
                  <a:pt x="60487" y="39364"/>
                </a:lnTo>
                <a:lnTo>
                  <a:pt x="56647" y="37444"/>
                </a:lnTo>
                <a:lnTo>
                  <a:pt x="51846" y="36484"/>
                </a:lnTo>
                <a:lnTo>
                  <a:pt x="42245" y="36484"/>
                </a:lnTo>
                <a:lnTo>
                  <a:pt x="38404" y="37444"/>
                </a:lnTo>
                <a:lnTo>
                  <a:pt x="34564" y="39364"/>
                </a:lnTo>
                <a:lnTo>
                  <a:pt x="30723" y="41285"/>
                </a:lnTo>
                <a:lnTo>
                  <a:pt x="25923" y="44165"/>
                </a:lnTo>
                <a:lnTo>
                  <a:pt x="23042" y="47045"/>
                </a:lnTo>
                <a:lnTo>
                  <a:pt x="23042" y="3840"/>
                </a:lnTo>
                <a:lnTo>
                  <a:pt x="22082" y="2880"/>
                </a:lnTo>
                <a:lnTo>
                  <a:pt x="22082" y="1920"/>
                </a:lnTo>
                <a:lnTo>
                  <a:pt x="21122" y="1920"/>
                </a:lnTo>
                <a:lnTo>
                  <a:pt x="20162" y="960"/>
                </a:lnTo>
                <a:lnTo>
                  <a:pt x="17282" y="960"/>
                </a:lnTo>
                <a:lnTo>
                  <a:pt x="15361" y="0"/>
                </a:lnTo>
                <a:lnTo>
                  <a:pt x="7680" y="0"/>
                </a:lnTo>
                <a:lnTo>
                  <a:pt x="5760" y="960"/>
                </a:lnTo>
                <a:lnTo>
                  <a:pt x="2880" y="960"/>
                </a:lnTo>
                <a:lnTo>
                  <a:pt x="1920" y="192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0" name="object 410"/>
          <p:cNvSpPr/>
          <p:nvPr/>
        </p:nvSpPr>
        <p:spPr>
          <a:xfrm>
            <a:off x="4769373" y="1560682"/>
            <a:ext cx="55671" cy="107518"/>
          </a:xfrm>
          <a:custGeom>
            <a:avLst/>
            <a:gdLst/>
            <a:ahLst/>
            <a:cxnLst/>
            <a:rect l="l" t="t" r="r" b="b"/>
            <a:pathLst>
              <a:path w="55671" h="107518">
                <a:moveTo>
                  <a:pt x="35524" y="21122"/>
                </a:moveTo>
                <a:lnTo>
                  <a:pt x="35524" y="1920"/>
                </a:lnTo>
                <a:lnTo>
                  <a:pt x="34564" y="1920"/>
                </a:lnTo>
                <a:lnTo>
                  <a:pt x="34564" y="960"/>
                </a:lnTo>
                <a:lnTo>
                  <a:pt x="32644" y="960"/>
                </a:lnTo>
                <a:lnTo>
                  <a:pt x="31683" y="0"/>
                </a:lnTo>
                <a:lnTo>
                  <a:pt x="16322" y="0"/>
                </a:lnTo>
                <a:lnTo>
                  <a:pt x="15361" y="960"/>
                </a:lnTo>
                <a:lnTo>
                  <a:pt x="14401" y="960"/>
                </a:lnTo>
                <a:lnTo>
                  <a:pt x="13441" y="1920"/>
                </a:lnTo>
                <a:lnTo>
                  <a:pt x="13441" y="21122"/>
                </a:lnTo>
                <a:lnTo>
                  <a:pt x="1920" y="21122"/>
                </a:lnTo>
                <a:lnTo>
                  <a:pt x="1920" y="22082"/>
                </a:lnTo>
                <a:lnTo>
                  <a:pt x="960" y="22082"/>
                </a:lnTo>
                <a:lnTo>
                  <a:pt x="960" y="24963"/>
                </a:lnTo>
                <a:lnTo>
                  <a:pt x="0" y="25923"/>
                </a:lnTo>
                <a:lnTo>
                  <a:pt x="0" y="33604"/>
                </a:lnTo>
                <a:lnTo>
                  <a:pt x="960" y="35524"/>
                </a:lnTo>
                <a:lnTo>
                  <a:pt x="960" y="36484"/>
                </a:lnTo>
                <a:lnTo>
                  <a:pt x="1920" y="38404"/>
                </a:lnTo>
                <a:lnTo>
                  <a:pt x="2880" y="39364"/>
                </a:lnTo>
                <a:lnTo>
                  <a:pt x="13441" y="39364"/>
                </a:lnTo>
                <a:lnTo>
                  <a:pt x="13441" y="88315"/>
                </a:lnTo>
                <a:lnTo>
                  <a:pt x="14401" y="91196"/>
                </a:lnTo>
                <a:lnTo>
                  <a:pt x="15361" y="95036"/>
                </a:lnTo>
                <a:lnTo>
                  <a:pt x="17282" y="97917"/>
                </a:lnTo>
                <a:lnTo>
                  <a:pt x="19202" y="100797"/>
                </a:lnTo>
                <a:lnTo>
                  <a:pt x="21122" y="102717"/>
                </a:lnTo>
                <a:lnTo>
                  <a:pt x="24002" y="104637"/>
                </a:lnTo>
                <a:lnTo>
                  <a:pt x="26883" y="105597"/>
                </a:lnTo>
                <a:lnTo>
                  <a:pt x="30723" y="106558"/>
                </a:lnTo>
                <a:lnTo>
                  <a:pt x="34564" y="107518"/>
                </a:lnTo>
                <a:lnTo>
                  <a:pt x="42245" y="107518"/>
                </a:lnTo>
                <a:lnTo>
                  <a:pt x="43205" y="106558"/>
                </a:lnTo>
                <a:lnTo>
                  <a:pt x="47990" y="106558"/>
                </a:lnTo>
                <a:lnTo>
                  <a:pt x="49926" y="105597"/>
                </a:lnTo>
                <a:lnTo>
                  <a:pt x="51831" y="105597"/>
                </a:lnTo>
                <a:lnTo>
                  <a:pt x="52791" y="104637"/>
                </a:lnTo>
                <a:lnTo>
                  <a:pt x="53766" y="103677"/>
                </a:lnTo>
                <a:lnTo>
                  <a:pt x="54711" y="102717"/>
                </a:lnTo>
                <a:lnTo>
                  <a:pt x="54711" y="101757"/>
                </a:lnTo>
                <a:lnTo>
                  <a:pt x="55671" y="100797"/>
                </a:lnTo>
                <a:lnTo>
                  <a:pt x="55671" y="88315"/>
                </a:lnTo>
                <a:lnTo>
                  <a:pt x="54711" y="88315"/>
                </a:lnTo>
                <a:lnTo>
                  <a:pt x="54711" y="87355"/>
                </a:lnTo>
                <a:lnTo>
                  <a:pt x="53766" y="86395"/>
                </a:lnTo>
                <a:lnTo>
                  <a:pt x="52791" y="86395"/>
                </a:lnTo>
                <a:lnTo>
                  <a:pt x="51831" y="87355"/>
                </a:lnTo>
                <a:lnTo>
                  <a:pt x="49926" y="87355"/>
                </a:lnTo>
                <a:lnTo>
                  <a:pt x="48950" y="88315"/>
                </a:lnTo>
                <a:lnTo>
                  <a:pt x="41269" y="88315"/>
                </a:lnTo>
                <a:lnTo>
                  <a:pt x="38404" y="87355"/>
                </a:lnTo>
                <a:lnTo>
                  <a:pt x="37429" y="85435"/>
                </a:lnTo>
                <a:lnTo>
                  <a:pt x="35524" y="83515"/>
                </a:lnTo>
                <a:lnTo>
                  <a:pt x="35524" y="39364"/>
                </a:lnTo>
                <a:lnTo>
                  <a:pt x="53766" y="39364"/>
                </a:lnTo>
                <a:lnTo>
                  <a:pt x="54711" y="38404"/>
                </a:lnTo>
                <a:lnTo>
                  <a:pt x="54711" y="36484"/>
                </a:lnTo>
                <a:lnTo>
                  <a:pt x="55671" y="35524"/>
                </a:lnTo>
                <a:lnTo>
                  <a:pt x="55671" y="24003"/>
                </a:lnTo>
                <a:lnTo>
                  <a:pt x="54711" y="23042"/>
                </a:lnTo>
                <a:lnTo>
                  <a:pt x="54711" y="22082"/>
                </a:lnTo>
                <a:lnTo>
                  <a:pt x="53766" y="21122"/>
                </a:lnTo>
                <a:lnTo>
                  <a:pt x="35524" y="2112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1" name="object 411"/>
          <p:cNvSpPr/>
          <p:nvPr/>
        </p:nvSpPr>
        <p:spPr>
          <a:xfrm>
            <a:off x="4859609" y="1649958"/>
            <a:ext cx="13441" cy="18242"/>
          </a:xfrm>
          <a:custGeom>
            <a:avLst/>
            <a:gdLst/>
            <a:ahLst/>
            <a:cxnLst/>
            <a:rect l="l" t="t" r="r" b="b"/>
            <a:pathLst>
              <a:path w="13441" h="18242">
                <a:moveTo>
                  <a:pt x="13441" y="17282"/>
                </a:moveTo>
                <a:lnTo>
                  <a:pt x="8641" y="2880"/>
                </a:lnTo>
                <a:lnTo>
                  <a:pt x="4800" y="2880"/>
                </a:lnTo>
                <a:lnTo>
                  <a:pt x="1920" y="1920"/>
                </a:lnTo>
                <a:lnTo>
                  <a:pt x="0" y="0"/>
                </a:lnTo>
                <a:lnTo>
                  <a:pt x="3840" y="18242"/>
                </a:lnTo>
                <a:lnTo>
                  <a:pt x="8641" y="18242"/>
                </a:lnTo>
                <a:lnTo>
                  <a:pt x="13441" y="1728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2" name="object 412"/>
          <p:cNvSpPr/>
          <p:nvPr/>
        </p:nvSpPr>
        <p:spPr>
          <a:xfrm>
            <a:off x="4834646" y="1579885"/>
            <a:ext cx="72009" cy="88315"/>
          </a:xfrm>
          <a:custGeom>
            <a:avLst/>
            <a:gdLst/>
            <a:ahLst/>
            <a:cxnLst/>
            <a:rect l="l" t="t" r="r" b="b"/>
            <a:pathLst>
              <a:path w="72009" h="88315">
                <a:moveTo>
                  <a:pt x="10561" y="5760"/>
                </a:moveTo>
                <a:lnTo>
                  <a:pt x="8641" y="6720"/>
                </a:lnTo>
                <a:lnTo>
                  <a:pt x="7680" y="7680"/>
                </a:lnTo>
                <a:lnTo>
                  <a:pt x="6720" y="8641"/>
                </a:lnTo>
                <a:lnTo>
                  <a:pt x="5760" y="9601"/>
                </a:lnTo>
                <a:lnTo>
                  <a:pt x="4800" y="10561"/>
                </a:lnTo>
                <a:lnTo>
                  <a:pt x="4800" y="21122"/>
                </a:lnTo>
                <a:lnTo>
                  <a:pt x="5760" y="22082"/>
                </a:lnTo>
                <a:lnTo>
                  <a:pt x="5760" y="23042"/>
                </a:lnTo>
                <a:lnTo>
                  <a:pt x="6720" y="24002"/>
                </a:lnTo>
                <a:lnTo>
                  <a:pt x="7680" y="24002"/>
                </a:lnTo>
                <a:lnTo>
                  <a:pt x="7680" y="24963"/>
                </a:lnTo>
                <a:lnTo>
                  <a:pt x="9601" y="24963"/>
                </a:lnTo>
                <a:lnTo>
                  <a:pt x="10561" y="24002"/>
                </a:lnTo>
                <a:lnTo>
                  <a:pt x="12481" y="23042"/>
                </a:lnTo>
                <a:lnTo>
                  <a:pt x="13441" y="22082"/>
                </a:lnTo>
                <a:lnTo>
                  <a:pt x="15361" y="21122"/>
                </a:lnTo>
                <a:lnTo>
                  <a:pt x="17282" y="20162"/>
                </a:lnTo>
                <a:lnTo>
                  <a:pt x="20162" y="19202"/>
                </a:lnTo>
                <a:lnTo>
                  <a:pt x="23042" y="18242"/>
                </a:lnTo>
                <a:lnTo>
                  <a:pt x="24963" y="18242"/>
                </a:lnTo>
                <a:lnTo>
                  <a:pt x="28803" y="17282"/>
                </a:lnTo>
                <a:lnTo>
                  <a:pt x="31683" y="16322"/>
                </a:lnTo>
                <a:lnTo>
                  <a:pt x="38404" y="16322"/>
                </a:lnTo>
                <a:lnTo>
                  <a:pt x="40325" y="17282"/>
                </a:lnTo>
                <a:lnTo>
                  <a:pt x="42245" y="17282"/>
                </a:lnTo>
                <a:lnTo>
                  <a:pt x="44165" y="18242"/>
                </a:lnTo>
                <a:lnTo>
                  <a:pt x="46085" y="19202"/>
                </a:lnTo>
                <a:lnTo>
                  <a:pt x="47045" y="20162"/>
                </a:lnTo>
                <a:lnTo>
                  <a:pt x="48006" y="21122"/>
                </a:lnTo>
                <a:lnTo>
                  <a:pt x="48966" y="23042"/>
                </a:lnTo>
                <a:lnTo>
                  <a:pt x="49926" y="24963"/>
                </a:lnTo>
                <a:lnTo>
                  <a:pt x="49926" y="36484"/>
                </a:lnTo>
                <a:lnTo>
                  <a:pt x="29763" y="36484"/>
                </a:lnTo>
                <a:lnTo>
                  <a:pt x="24003" y="37429"/>
                </a:lnTo>
                <a:lnTo>
                  <a:pt x="19202" y="38389"/>
                </a:lnTo>
                <a:lnTo>
                  <a:pt x="14401" y="40309"/>
                </a:lnTo>
                <a:lnTo>
                  <a:pt x="10561" y="42230"/>
                </a:lnTo>
                <a:lnTo>
                  <a:pt x="7680" y="45110"/>
                </a:lnTo>
                <a:lnTo>
                  <a:pt x="4800" y="47990"/>
                </a:lnTo>
                <a:lnTo>
                  <a:pt x="2880" y="50871"/>
                </a:lnTo>
                <a:lnTo>
                  <a:pt x="960" y="54711"/>
                </a:lnTo>
                <a:lnTo>
                  <a:pt x="0" y="58552"/>
                </a:lnTo>
                <a:lnTo>
                  <a:pt x="0" y="67193"/>
                </a:lnTo>
                <a:lnTo>
                  <a:pt x="960" y="71033"/>
                </a:lnTo>
                <a:lnTo>
                  <a:pt x="1920" y="73914"/>
                </a:lnTo>
                <a:lnTo>
                  <a:pt x="3840" y="76794"/>
                </a:lnTo>
                <a:lnTo>
                  <a:pt x="5760" y="79674"/>
                </a:lnTo>
                <a:lnTo>
                  <a:pt x="8641" y="81594"/>
                </a:lnTo>
                <a:lnTo>
                  <a:pt x="10561" y="83515"/>
                </a:lnTo>
                <a:lnTo>
                  <a:pt x="13441" y="85435"/>
                </a:lnTo>
                <a:lnTo>
                  <a:pt x="17282" y="86395"/>
                </a:lnTo>
                <a:lnTo>
                  <a:pt x="21122" y="87355"/>
                </a:lnTo>
                <a:lnTo>
                  <a:pt x="24963" y="88315"/>
                </a:lnTo>
                <a:lnTo>
                  <a:pt x="28803" y="88315"/>
                </a:lnTo>
                <a:lnTo>
                  <a:pt x="24963" y="70073"/>
                </a:lnTo>
                <a:lnTo>
                  <a:pt x="23042" y="68153"/>
                </a:lnTo>
                <a:lnTo>
                  <a:pt x="22082" y="65272"/>
                </a:lnTo>
                <a:lnTo>
                  <a:pt x="22082" y="58552"/>
                </a:lnTo>
                <a:lnTo>
                  <a:pt x="23042" y="56631"/>
                </a:lnTo>
                <a:lnTo>
                  <a:pt x="24003" y="55671"/>
                </a:lnTo>
                <a:lnTo>
                  <a:pt x="24963" y="53766"/>
                </a:lnTo>
                <a:lnTo>
                  <a:pt x="26883" y="52791"/>
                </a:lnTo>
                <a:lnTo>
                  <a:pt x="27843" y="51831"/>
                </a:lnTo>
                <a:lnTo>
                  <a:pt x="29763" y="50871"/>
                </a:lnTo>
                <a:lnTo>
                  <a:pt x="32644" y="50871"/>
                </a:lnTo>
                <a:lnTo>
                  <a:pt x="35524" y="49926"/>
                </a:lnTo>
                <a:lnTo>
                  <a:pt x="49926" y="49926"/>
                </a:lnTo>
                <a:lnTo>
                  <a:pt x="49926" y="63352"/>
                </a:lnTo>
                <a:lnTo>
                  <a:pt x="48006" y="66233"/>
                </a:lnTo>
                <a:lnTo>
                  <a:pt x="45125" y="69113"/>
                </a:lnTo>
                <a:lnTo>
                  <a:pt x="42245" y="70073"/>
                </a:lnTo>
                <a:lnTo>
                  <a:pt x="39364" y="71993"/>
                </a:lnTo>
                <a:lnTo>
                  <a:pt x="36484" y="72953"/>
                </a:lnTo>
                <a:lnTo>
                  <a:pt x="33604" y="72953"/>
                </a:lnTo>
                <a:lnTo>
                  <a:pt x="38404" y="87355"/>
                </a:lnTo>
                <a:lnTo>
                  <a:pt x="42245" y="85435"/>
                </a:lnTo>
                <a:lnTo>
                  <a:pt x="47045" y="83515"/>
                </a:lnTo>
                <a:lnTo>
                  <a:pt x="50886" y="80634"/>
                </a:lnTo>
                <a:lnTo>
                  <a:pt x="53766" y="77754"/>
                </a:lnTo>
                <a:lnTo>
                  <a:pt x="53766" y="85435"/>
                </a:lnTo>
                <a:lnTo>
                  <a:pt x="54726" y="85435"/>
                </a:lnTo>
                <a:lnTo>
                  <a:pt x="54726" y="86395"/>
                </a:lnTo>
                <a:lnTo>
                  <a:pt x="71048" y="86395"/>
                </a:lnTo>
                <a:lnTo>
                  <a:pt x="71048" y="85435"/>
                </a:lnTo>
                <a:lnTo>
                  <a:pt x="72009" y="84475"/>
                </a:lnTo>
                <a:lnTo>
                  <a:pt x="72009" y="24963"/>
                </a:lnTo>
                <a:lnTo>
                  <a:pt x="71048" y="20162"/>
                </a:lnTo>
                <a:lnTo>
                  <a:pt x="70073" y="16322"/>
                </a:lnTo>
                <a:lnTo>
                  <a:pt x="69128" y="12481"/>
                </a:lnTo>
                <a:lnTo>
                  <a:pt x="67208" y="9601"/>
                </a:lnTo>
                <a:lnTo>
                  <a:pt x="64328" y="6720"/>
                </a:lnTo>
                <a:lnTo>
                  <a:pt x="61447" y="4800"/>
                </a:lnTo>
                <a:lnTo>
                  <a:pt x="57607" y="2880"/>
                </a:lnTo>
                <a:lnTo>
                  <a:pt x="52806" y="1920"/>
                </a:lnTo>
                <a:lnTo>
                  <a:pt x="48966" y="0"/>
                </a:lnTo>
                <a:lnTo>
                  <a:pt x="30723" y="0"/>
                </a:lnTo>
                <a:lnTo>
                  <a:pt x="26883" y="960"/>
                </a:lnTo>
                <a:lnTo>
                  <a:pt x="24003" y="960"/>
                </a:lnTo>
                <a:lnTo>
                  <a:pt x="21122" y="1920"/>
                </a:lnTo>
                <a:lnTo>
                  <a:pt x="18242" y="2880"/>
                </a:lnTo>
                <a:lnTo>
                  <a:pt x="15361" y="3840"/>
                </a:lnTo>
                <a:lnTo>
                  <a:pt x="13441" y="4800"/>
                </a:lnTo>
                <a:lnTo>
                  <a:pt x="10561" y="576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3" name="object 413"/>
          <p:cNvSpPr/>
          <p:nvPr/>
        </p:nvSpPr>
        <p:spPr>
          <a:xfrm>
            <a:off x="4928722" y="1579885"/>
            <a:ext cx="50886" cy="86395"/>
          </a:xfrm>
          <a:custGeom>
            <a:avLst/>
            <a:gdLst/>
            <a:ahLst/>
            <a:cxnLst/>
            <a:rect l="l" t="t" r="r" b="b"/>
            <a:pathLst>
              <a:path w="50886" h="86395">
                <a:moveTo>
                  <a:pt x="5760" y="960"/>
                </a:moveTo>
                <a:lnTo>
                  <a:pt x="480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84475"/>
                </a:lnTo>
                <a:lnTo>
                  <a:pt x="960" y="84475"/>
                </a:lnTo>
                <a:lnTo>
                  <a:pt x="960" y="85435"/>
                </a:lnTo>
                <a:lnTo>
                  <a:pt x="1920" y="85435"/>
                </a:lnTo>
                <a:lnTo>
                  <a:pt x="1920" y="86395"/>
                </a:lnTo>
                <a:lnTo>
                  <a:pt x="20162" y="86395"/>
                </a:lnTo>
                <a:lnTo>
                  <a:pt x="21122" y="85435"/>
                </a:lnTo>
                <a:lnTo>
                  <a:pt x="22082" y="84475"/>
                </a:lnTo>
                <a:lnTo>
                  <a:pt x="22082" y="34549"/>
                </a:lnTo>
                <a:lnTo>
                  <a:pt x="24003" y="31683"/>
                </a:lnTo>
                <a:lnTo>
                  <a:pt x="24963" y="29763"/>
                </a:lnTo>
                <a:lnTo>
                  <a:pt x="26883" y="27843"/>
                </a:lnTo>
                <a:lnTo>
                  <a:pt x="27843" y="25923"/>
                </a:lnTo>
                <a:lnTo>
                  <a:pt x="29763" y="24963"/>
                </a:lnTo>
                <a:lnTo>
                  <a:pt x="30723" y="24002"/>
                </a:lnTo>
                <a:lnTo>
                  <a:pt x="32644" y="23042"/>
                </a:lnTo>
                <a:lnTo>
                  <a:pt x="33604" y="22082"/>
                </a:lnTo>
                <a:lnTo>
                  <a:pt x="34564" y="21122"/>
                </a:lnTo>
                <a:lnTo>
                  <a:pt x="36484" y="21122"/>
                </a:lnTo>
                <a:lnTo>
                  <a:pt x="37444" y="20162"/>
                </a:lnTo>
                <a:lnTo>
                  <a:pt x="39364" y="20162"/>
                </a:lnTo>
                <a:lnTo>
                  <a:pt x="40325" y="21122"/>
                </a:lnTo>
                <a:lnTo>
                  <a:pt x="44165" y="21122"/>
                </a:lnTo>
                <a:lnTo>
                  <a:pt x="44165" y="22082"/>
                </a:lnTo>
                <a:lnTo>
                  <a:pt x="48966" y="22082"/>
                </a:lnTo>
                <a:lnTo>
                  <a:pt x="49926" y="21122"/>
                </a:lnTo>
                <a:lnTo>
                  <a:pt x="49926" y="17282"/>
                </a:lnTo>
                <a:lnTo>
                  <a:pt x="50886" y="16322"/>
                </a:lnTo>
                <a:lnTo>
                  <a:pt x="50886" y="9601"/>
                </a:lnTo>
                <a:lnTo>
                  <a:pt x="49926" y="8641"/>
                </a:lnTo>
                <a:lnTo>
                  <a:pt x="49926" y="2880"/>
                </a:lnTo>
                <a:lnTo>
                  <a:pt x="48966" y="1920"/>
                </a:lnTo>
                <a:lnTo>
                  <a:pt x="48006" y="960"/>
                </a:lnTo>
                <a:lnTo>
                  <a:pt x="46085" y="960"/>
                </a:lnTo>
                <a:lnTo>
                  <a:pt x="45125" y="0"/>
                </a:lnTo>
                <a:lnTo>
                  <a:pt x="34564" y="0"/>
                </a:lnTo>
                <a:lnTo>
                  <a:pt x="33604" y="960"/>
                </a:lnTo>
                <a:lnTo>
                  <a:pt x="31683" y="1920"/>
                </a:lnTo>
                <a:lnTo>
                  <a:pt x="29763" y="2880"/>
                </a:lnTo>
                <a:lnTo>
                  <a:pt x="27843" y="3840"/>
                </a:lnTo>
                <a:lnTo>
                  <a:pt x="26883" y="5760"/>
                </a:lnTo>
                <a:lnTo>
                  <a:pt x="24963" y="7680"/>
                </a:lnTo>
                <a:lnTo>
                  <a:pt x="23042" y="9601"/>
                </a:lnTo>
                <a:lnTo>
                  <a:pt x="21122" y="11521"/>
                </a:lnTo>
                <a:lnTo>
                  <a:pt x="19202" y="14401"/>
                </a:lnTo>
                <a:lnTo>
                  <a:pt x="19202" y="3840"/>
                </a:lnTo>
                <a:lnTo>
                  <a:pt x="18242" y="2880"/>
                </a:lnTo>
                <a:lnTo>
                  <a:pt x="17282" y="2880"/>
                </a:lnTo>
                <a:lnTo>
                  <a:pt x="17282" y="1920"/>
                </a:lnTo>
                <a:lnTo>
                  <a:pt x="14401" y="1920"/>
                </a:lnTo>
                <a:lnTo>
                  <a:pt x="12481" y="960"/>
                </a:lnTo>
                <a:lnTo>
                  <a:pt x="5760" y="96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4" name="object 414"/>
          <p:cNvSpPr/>
          <p:nvPr/>
        </p:nvSpPr>
        <p:spPr>
          <a:xfrm>
            <a:off x="4993050" y="1580845"/>
            <a:ext cx="22082" cy="85435"/>
          </a:xfrm>
          <a:custGeom>
            <a:avLst/>
            <a:gdLst/>
            <a:ahLst/>
            <a:cxnLst/>
            <a:rect l="l" t="t" r="r" b="b"/>
            <a:pathLst>
              <a:path w="22082" h="85435">
                <a:moveTo>
                  <a:pt x="0" y="2880"/>
                </a:moveTo>
                <a:lnTo>
                  <a:pt x="0" y="83515"/>
                </a:lnTo>
                <a:lnTo>
                  <a:pt x="960" y="84475"/>
                </a:lnTo>
                <a:lnTo>
                  <a:pt x="1920" y="85435"/>
                </a:lnTo>
                <a:lnTo>
                  <a:pt x="20147" y="85435"/>
                </a:lnTo>
                <a:lnTo>
                  <a:pt x="20147" y="84475"/>
                </a:lnTo>
                <a:lnTo>
                  <a:pt x="21107" y="84475"/>
                </a:lnTo>
                <a:lnTo>
                  <a:pt x="21107" y="83515"/>
                </a:lnTo>
                <a:lnTo>
                  <a:pt x="22082" y="83515"/>
                </a:lnTo>
                <a:lnTo>
                  <a:pt x="22082" y="2880"/>
                </a:lnTo>
                <a:lnTo>
                  <a:pt x="21107" y="2880"/>
                </a:lnTo>
                <a:lnTo>
                  <a:pt x="21107" y="1920"/>
                </a:lnTo>
                <a:lnTo>
                  <a:pt x="20147" y="1920"/>
                </a:lnTo>
                <a:lnTo>
                  <a:pt x="20147" y="960"/>
                </a:lnTo>
                <a:lnTo>
                  <a:pt x="16306" y="960"/>
                </a:lnTo>
                <a:lnTo>
                  <a:pt x="15361" y="0"/>
                </a:lnTo>
                <a:lnTo>
                  <a:pt x="6720" y="0"/>
                </a:lnTo>
                <a:lnTo>
                  <a:pt x="5745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5" name="object 415"/>
          <p:cNvSpPr/>
          <p:nvPr/>
        </p:nvSpPr>
        <p:spPr>
          <a:xfrm>
            <a:off x="4991130" y="1546280"/>
            <a:ext cx="25908" cy="24002"/>
          </a:xfrm>
          <a:custGeom>
            <a:avLst/>
            <a:gdLst/>
            <a:ahLst/>
            <a:cxnLst/>
            <a:rect l="l" t="t" r="r" b="b"/>
            <a:pathLst>
              <a:path w="25908" h="24002">
                <a:moveTo>
                  <a:pt x="25908" y="11521"/>
                </a:moveTo>
                <a:lnTo>
                  <a:pt x="25908" y="7680"/>
                </a:lnTo>
                <a:lnTo>
                  <a:pt x="24947" y="4800"/>
                </a:lnTo>
                <a:lnTo>
                  <a:pt x="23027" y="2880"/>
                </a:lnTo>
                <a:lnTo>
                  <a:pt x="21122" y="960"/>
                </a:lnTo>
                <a:lnTo>
                  <a:pt x="18227" y="0"/>
                </a:lnTo>
                <a:lnTo>
                  <a:pt x="7665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lnTo>
                  <a:pt x="2880" y="21122"/>
                </a:lnTo>
                <a:lnTo>
                  <a:pt x="4800" y="23042"/>
                </a:lnTo>
                <a:lnTo>
                  <a:pt x="7665" y="24002"/>
                </a:lnTo>
                <a:lnTo>
                  <a:pt x="17282" y="24002"/>
                </a:lnTo>
                <a:lnTo>
                  <a:pt x="21122" y="23042"/>
                </a:lnTo>
                <a:lnTo>
                  <a:pt x="23027" y="21122"/>
                </a:lnTo>
                <a:lnTo>
                  <a:pt x="24947" y="19202"/>
                </a:lnTo>
                <a:lnTo>
                  <a:pt x="25908" y="16322"/>
                </a:lnTo>
                <a:lnTo>
                  <a:pt x="25908" y="1152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6" name="object 416"/>
          <p:cNvSpPr/>
          <p:nvPr/>
        </p:nvSpPr>
        <p:spPr>
          <a:xfrm>
            <a:off x="5028559" y="1543400"/>
            <a:ext cx="56647" cy="122880"/>
          </a:xfrm>
          <a:custGeom>
            <a:avLst/>
            <a:gdLst/>
            <a:ahLst/>
            <a:cxnLst/>
            <a:rect l="l" t="t" r="r" b="b"/>
            <a:pathLst>
              <a:path w="56647" h="122880">
                <a:moveTo>
                  <a:pt x="35524" y="38404"/>
                </a:moveTo>
                <a:lnTo>
                  <a:pt x="35524" y="24963"/>
                </a:lnTo>
                <a:lnTo>
                  <a:pt x="36484" y="23042"/>
                </a:lnTo>
                <a:lnTo>
                  <a:pt x="36484" y="21122"/>
                </a:lnTo>
                <a:lnTo>
                  <a:pt x="37444" y="20162"/>
                </a:lnTo>
                <a:lnTo>
                  <a:pt x="38404" y="19202"/>
                </a:lnTo>
                <a:lnTo>
                  <a:pt x="39364" y="18242"/>
                </a:lnTo>
                <a:lnTo>
                  <a:pt x="40325" y="18242"/>
                </a:lnTo>
                <a:lnTo>
                  <a:pt x="41285" y="17282"/>
                </a:lnTo>
                <a:lnTo>
                  <a:pt x="48005" y="17282"/>
                </a:lnTo>
                <a:lnTo>
                  <a:pt x="48966" y="18242"/>
                </a:lnTo>
                <a:lnTo>
                  <a:pt x="51846" y="18242"/>
                </a:lnTo>
                <a:lnTo>
                  <a:pt x="51846" y="19202"/>
                </a:lnTo>
                <a:lnTo>
                  <a:pt x="54726" y="19202"/>
                </a:lnTo>
                <a:lnTo>
                  <a:pt x="55686" y="18242"/>
                </a:lnTo>
                <a:lnTo>
                  <a:pt x="55686" y="15361"/>
                </a:lnTo>
                <a:lnTo>
                  <a:pt x="56647" y="14401"/>
                </a:lnTo>
                <a:lnTo>
                  <a:pt x="56647" y="8641"/>
                </a:lnTo>
                <a:lnTo>
                  <a:pt x="55686" y="6720"/>
                </a:lnTo>
                <a:lnTo>
                  <a:pt x="55686" y="3840"/>
                </a:lnTo>
                <a:lnTo>
                  <a:pt x="54726" y="2880"/>
                </a:lnTo>
                <a:lnTo>
                  <a:pt x="53766" y="1920"/>
                </a:lnTo>
                <a:lnTo>
                  <a:pt x="51846" y="960"/>
                </a:lnTo>
                <a:lnTo>
                  <a:pt x="48966" y="960"/>
                </a:lnTo>
                <a:lnTo>
                  <a:pt x="47045" y="0"/>
                </a:lnTo>
                <a:lnTo>
                  <a:pt x="31683" y="0"/>
                </a:lnTo>
                <a:lnTo>
                  <a:pt x="28803" y="1920"/>
                </a:lnTo>
                <a:lnTo>
                  <a:pt x="24963" y="2880"/>
                </a:lnTo>
                <a:lnTo>
                  <a:pt x="22082" y="4800"/>
                </a:lnTo>
                <a:lnTo>
                  <a:pt x="20162" y="7680"/>
                </a:lnTo>
                <a:lnTo>
                  <a:pt x="17282" y="10561"/>
                </a:lnTo>
                <a:lnTo>
                  <a:pt x="15361" y="13441"/>
                </a:lnTo>
                <a:lnTo>
                  <a:pt x="14401" y="17282"/>
                </a:lnTo>
                <a:lnTo>
                  <a:pt x="13441" y="22082"/>
                </a:lnTo>
                <a:lnTo>
                  <a:pt x="13441" y="38404"/>
                </a:lnTo>
                <a:lnTo>
                  <a:pt x="1920" y="38404"/>
                </a:lnTo>
                <a:lnTo>
                  <a:pt x="960" y="39364"/>
                </a:lnTo>
                <a:lnTo>
                  <a:pt x="960" y="41285"/>
                </a:lnTo>
                <a:lnTo>
                  <a:pt x="0" y="42245"/>
                </a:lnTo>
                <a:lnTo>
                  <a:pt x="0" y="52806"/>
                </a:lnTo>
                <a:lnTo>
                  <a:pt x="960" y="53766"/>
                </a:lnTo>
                <a:lnTo>
                  <a:pt x="960" y="55686"/>
                </a:lnTo>
                <a:lnTo>
                  <a:pt x="1920" y="56647"/>
                </a:lnTo>
                <a:lnTo>
                  <a:pt x="13441" y="56647"/>
                </a:lnTo>
                <a:lnTo>
                  <a:pt x="13441" y="120959"/>
                </a:lnTo>
                <a:lnTo>
                  <a:pt x="14401" y="121919"/>
                </a:lnTo>
                <a:lnTo>
                  <a:pt x="15361" y="122880"/>
                </a:lnTo>
                <a:lnTo>
                  <a:pt x="32644" y="122880"/>
                </a:lnTo>
                <a:lnTo>
                  <a:pt x="33604" y="121919"/>
                </a:lnTo>
                <a:lnTo>
                  <a:pt x="34564" y="121919"/>
                </a:lnTo>
                <a:lnTo>
                  <a:pt x="34564" y="120959"/>
                </a:lnTo>
                <a:lnTo>
                  <a:pt x="35524" y="120959"/>
                </a:lnTo>
                <a:lnTo>
                  <a:pt x="35524" y="56647"/>
                </a:lnTo>
                <a:lnTo>
                  <a:pt x="50886" y="56647"/>
                </a:lnTo>
                <a:lnTo>
                  <a:pt x="51846" y="55686"/>
                </a:lnTo>
                <a:lnTo>
                  <a:pt x="51846" y="53766"/>
                </a:lnTo>
                <a:lnTo>
                  <a:pt x="52806" y="52806"/>
                </a:lnTo>
                <a:lnTo>
                  <a:pt x="52806" y="41285"/>
                </a:lnTo>
                <a:lnTo>
                  <a:pt x="51846" y="40325"/>
                </a:lnTo>
                <a:lnTo>
                  <a:pt x="51846" y="39364"/>
                </a:lnTo>
                <a:lnTo>
                  <a:pt x="50886" y="38404"/>
                </a:lnTo>
                <a:lnTo>
                  <a:pt x="35524" y="3840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7" name="object 417"/>
          <p:cNvSpPr/>
          <p:nvPr/>
        </p:nvSpPr>
        <p:spPr>
          <a:xfrm>
            <a:off x="5086167" y="1543400"/>
            <a:ext cx="55671" cy="122880"/>
          </a:xfrm>
          <a:custGeom>
            <a:avLst/>
            <a:gdLst/>
            <a:ahLst/>
            <a:cxnLst/>
            <a:rect l="l" t="t" r="r" b="b"/>
            <a:pathLst>
              <a:path w="55671" h="122880">
                <a:moveTo>
                  <a:pt x="37429" y="19202"/>
                </a:moveTo>
                <a:lnTo>
                  <a:pt x="38389" y="18242"/>
                </a:lnTo>
                <a:lnTo>
                  <a:pt x="40309" y="18242"/>
                </a:lnTo>
                <a:lnTo>
                  <a:pt x="41269" y="17282"/>
                </a:lnTo>
                <a:lnTo>
                  <a:pt x="47990" y="17282"/>
                </a:lnTo>
                <a:lnTo>
                  <a:pt x="48950" y="18242"/>
                </a:lnTo>
                <a:lnTo>
                  <a:pt x="50871" y="18242"/>
                </a:lnTo>
                <a:lnTo>
                  <a:pt x="51831" y="19202"/>
                </a:lnTo>
                <a:lnTo>
                  <a:pt x="54711" y="19202"/>
                </a:lnTo>
                <a:lnTo>
                  <a:pt x="54711" y="18242"/>
                </a:lnTo>
                <a:lnTo>
                  <a:pt x="55671" y="17282"/>
                </a:lnTo>
                <a:lnTo>
                  <a:pt x="55671" y="4800"/>
                </a:lnTo>
                <a:lnTo>
                  <a:pt x="54711" y="3840"/>
                </a:lnTo>
                <a:lnTo>
                  <a:pt x="54711" y="2880"/>
                </a:lnTo>
                <a:lnTo>
                  <a:pt x="53751" y="2880"/>
                </a:lnTo>
                <a:lnTo>
                  <a:pt x="53751" y="1920"/>
                </a:lnTo>
                <a:lnTo>
                  <a:pt x="52791" y="1920"/>
                </a:lnTo>
                <a:lnTo>
                  <a:pt x="51831" y="960"/>
                </a:lnTo>
                <a:lnTo>
                  <a:pt x="48950" y="960"/>
                </a:lnTo>
                <a:lnTo>
                  <a:pt x="47030" y="0"/>
                </a:lnTo>
                <a:lnTo>
                  <a:pt x="31668" y="0"/>
                </a:lnTo>
                <a:lnTo>
                  <a:pt x="27828" y="1920"/>
                </a:lnTo>
                <a:lnTo>
                  <a:pt x="24003" y="2880"/>
                </a:lnTo>
                <a:lnTo>
                  <a:pt x="21107" y="4800"/>
                </a:lnTo>
                <a:lnTo>
                  <a:pt x="19202" y="7680"/>
                </a:lnTo>
                <a:lnTo>
                  <a:pt x="17266" y="10561"/>
                </a:lnTo>
                <a:lnTo>
                  <a:pt x="15361" y="13441"/>
                </a:lnTo>
                <a:lnTo>
                  <a:pt x="14386" y="17282"/>
                </a:lnTo>
                <a:lnTo>
                  <a:pt x="13441" y="22082"/>
                </a:lnTo>
                <a:lnTo>
                  <a:pt x="12481" y="25923"/>
                </a:lnTo>
                <a:lnTo>
                  <a:pt x="12481" y="38404"/>
                </a:lnTo>
                <a:lnTo>
                  <a:pt x="960" y="38404"/>
                </a:lnTo>
                <a:lnTo>
                  <a:pt x="960" y="39364"/>
                </a:lnTo>
                <a:lnTo>
                  <a:pt x="0" y="40325"/>
                </a:lnTo>
                <a:lnTo>
                  <a:pt x="0" y="53766"/>
                </a:lnTo>
                <a:lnTo>
                  <a:pt x="960" y="55686"/>
                </a:lnTo>
                <a:lnTo>
                  <a:pt x="1920" y="56647"/>
                </a:lnTo>
                <a:lnTo>
                  <a:pt x="12481" y="56647"/>
                </a:lnTo>
                <a:lnTo>
                  <a:pt x="12481" y="120959"/>
                </a:lnTo>
                <a:lnTo>
                  <a:pt x="13441" y="120959"/>
                </a:lnTo>
                <a:lnTo>
                  <a:pt x="13441" y="121919"/>
                </a:lnTo>
                <a:lnTo>
                  <a:pt x="14386" y="121919"/>
                </a:lnTo>
                <a:lnTo>
                  <a:pt x="15361" y="122880"/>
                </a:lnTo>
                <a:lnTo>
                  <a:pt x="32628" y="122880"/>
                </a:lnTo>
                <a:lnTo>
                  <a:pt x="33588" y="121919"/>
                </a:lnTo>
                <a:lnTo>
                  <a:pt x="34549" y="120959"/>
                </a:lnTo>
                <a:lnTo>
                  <a:pt x="34549" y="56647"/>
                </a:lnTo>
                <a:lnTo>
                  <a:pt x="50871" y="56647"/>
                </a:lnTo>
                <a:lnTo>
                  <a:pt x="50871" y="55686"/>
                </a:lnTo>
                <a:lnTo>
                  <a:pt x="51831" y="53766"/>
                </a:lnTo>
                <a:lnTo>
                  <a:pt x="52791" y="52806"/>
                </a:lnTo>
                <a:lnTo>
                  <a:pt x="52791" y="43205"/>
                </a:lnTo>
                <a:lnTo>
                  <a:pt x="51831" y="41285"/>
                </a:lnTo>
                <a:lnTo>
                  <a:pt x="51831" y="39364"/>
                </a:lnTo>
                <a:lnTo>
                  <a:pt x="50871" y="39364"/>
                </a:lnTo>
                <a:lnTo>
                  <a:pt x="50871" y="38404"/>
                </a:lnTo>
                <a:lnTo>
                  <a:pt x="34549" y="38404"/>
                </a:lnTo>
                <a:lnTo>
                  <a:pt x="34549" y="28803"/>
                </a:lnTo>
                <a:lnTo>
                  <a:pt x="35509" y="25923"/>
                </a:lnTo>
                <a:lnTo>
                  <a:pt x="35509" y="23042"/>
                </a:lnTo>
                <a:lnTo>
                  <a:pt x="36469" y="21122"/>
                </a:lnTo>
                <a:lnTo>
                  <a:pt x="37429" y="20162"/>
                </a:lnTo>
                <a:lnTo>
                  <a:pt x="37429" y="1920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8" name="object 418"/>
          <p:cNvSpPr/>
          <p:nvPr/>
        </p:nvSpPr>
        <p:spPr>
          <a:xfrm>
            <a:off x="5145679" y="1579885"/>
            <a:ext cx="59512" cy="88315"/>
          </a:xfrm>
          <a:custGeom>
            <a:avLst/>
            <a:gdLst/>
            <a:ahLst/>
            <a:cxnLst/>
            <a:rect l="l" t="t" r="r" b="b"/>
            <a:pathLst>
              <a:path w="59512" h="88315">
                <a:moveTo>
                  <a:pt x="57607" y="72953"/>
                </a:moveTo>
                <a:lnTo>
                  <a:pt x="58567" y="69113"/>
                </a:lnTo>
                <a:lnTo>
                  <a:pt x="59512" y="65272"/>
                </a:lnTo>
                <a:lnTo>
                  <a:pt x="59512" y="54711"/>
                </a:lnTo>
                <a:lnTo>
                  <a:pt x="58567" y="51831"/>
                </a:lnTo>
                <a:lnTo>
                  <a:pt x="56631" y="48950"/>
                </a:lnTo>
                <a:lnTo>
                  <a:pt x="55671" y="47045"/>
                </a:lnTo>
                <a:lnTo>
                  <a:pt x="53766" y="45110"/>
                </a:lnTo>
                <a:lnTo>
                  <a:pt x="51846" y="43205"/>
                </a:lnTo>
                <a:lnTo>
                  <a:pt x="49926" y="41269"/>
                </a:lnTo>
                <a:lnTo>
                  <a:pt x="47045" y="40309"/>
                </a:lnTo>
                <a:lnTo>
                  <a:pt x="45125" y="39364"/>
                </a:lnTo>
                <a:lnTo>
                  <a:pt x="43205" y="37429"/>
                </a:lnTo>
                <a:lnTo>
                  <a:pt x="40325" y="37429"/>
                </a:lnTo>
                <a:lnTo>
                  <a:pt x="38404" y="35524"/>
                </a:lnTo>
                <a:lnTo>
                  <a:pt x="35524" y="35524"/>
                </a:lnTo>
                <a:lnTo>
                  <a:pt x="33604" y="34549"/>
                </a:lnTo>
                <a:lnTo>
                  <a:pt x="30723" y="33588"/>
                </a:lnTo>
                <a:lnTo>
                  <a:pt x="28803" y="32644"/>
                </a:lnTo>
                <a:lnTo>
                  <a:pt x="26883" y="31683"/>
                </a:lnTo>
                <a:lnTo>
                  <a:pt x="24963" y="30708"/>
                </a:lnTo>
                <a:lnTo>
                  <a:pt x="24002" y="29763"/>
                </a:lnTo>
                <a:lnTo>
                  <a:pt x="23042" y="28803"/>
                </a:lnTo>
                <a:lnTo>
                  <a:pt x="21122" y="26868"/>
                </a:lnTo>
                <a:lnTo>
                  <a:pt x="21122" y="21122"/>
                </a:lnTo>
                <a:lnTo>
                  <a:pt x="22082" y="20162"/>
                </a:lnTo>
                <a:lnTo>
                  <a:pt x="22082" y="19202"/>
                </a:lnTo>
                <a:lnTo>
                  <a:pt x="23042" y="18242"/>
                </a:lnTo>
                <a:lnTo>
                  <a:pt x="24002" y="18242"/>
                </a:lnTo>
                <a:lnTo>
                  <a:pt x="24963" y="17282"/>
                </a:lnTo>
                <a:lnTo>
                  <a:pt x="25923" y="16322"/>
                </a:lnTo>
                <a:lnTo>
                  <a:pt x="27843" y="16322"/>
                </a:lnTo>
                <a:lnTo>
                  <a:pt x="28803" y="15361"/>
                </a:lnTo>
                <a:lnTo>
                  <a:pt x="38404" y="15361"/>
                </a:lnTo>
                <a:lnTo>
                  <a:pt x="40325" y="16322"/>
                </a:lnTo>
                <a:lnTo>
                  <a:pt x="42245" y="17282"/>
                </a:lnTo>
                <a:lnTo>
                  <a:pt x="44165" y="17282"/>
                </a:lnTo>
                <a:lnTo>
                  <a:pt x="46085" y="18242"/>
                </a:lnTo>
                <a:lnTo>
                  <a:pt x="48006" y="19202"/>
                </a:lnTo>
                <a:lnTo>
                  <a:pt x="48950" y="20162"/>
                </a:lnTo>
                <a:lnTo>
                  <a:pt x="49926" y="20162"/>
                </a:lnTo>
                <a:lnTo>
                  <a:pt x="51846" y="21122"/>
                </a:lnTo>
                <a:lnTo>
                  <a:pt x="54726" y="21122"/>
                </a:lnTo>
                <a:lnTo>
                  <a:pt x="54726" y="17282"/>
                </a:lnTo>
                <a:lnTo>
                  <a:pt x="55671" y="16322"/>
                </a:lnTo>
                <a:lnTo>
                  <a:pt x="55671" y="10561"/>
                </a:lnTo>
                <a:lnTo>
                  <a:pt x="54726" y="10561"/>
                </a:lnTo>
                <a:lnTo>
                  <a:pt x="54726" y="6720"/>
                </a:lnTo>
                <a:lnTo>
                  <a:pt x="53766" y="5760"/>
                </a:lnTo>
                <a:lnTo>
                  <a:pt x="52791" y="4800"/>
                </a:lnTo>
                <a:lnTo>
                  <a:pt x="51846" y="3840"/>
                </a:lnTo>
                <a:lnTo>
                  <a:pt x="50886" y="3840"/>
                </a:lnTo>
                <a:lnTo>
                  <a:pt x="48950" y="2880"/>
                </a:lnTo>
                <a:lnTo>
                  <a:pt x="47045" y="1920"/>
                </a:lnTo>
                <a:lnTo>
                  <a:pt x="46085" y="1920"/>
                </a:lnTo>
                <a:lnTo>
                  <a:pt x="44165" y="960"/>
                </a:lnTo>
                <a:lnTo>
                  <a:pt x="41285" y="960"/>
                </a:lnTo>
                <a:lnTo>
                  <a:pt x="39364" y="0"/>
                </a:lnTo>
                <a:lnTo>
                  <a:pt x="23042" y="0"/>
                </a:lnTo>
                <a:lnTo>
                  <a:pt x="19202" y="1920"/>
                </a:lnTo>
                <a:lnTo>
                  <a:pt x="14401" y="2880"/>
                </a:lnTo>
                <a:lnTo>
                  <a:pt x="11521" y="4800"/>
                </a:lnTo>
                <a:lnTo>
                  <a:pt x="8641" y="6720"/>
                </a:lnTo>
                <a:lnTo>
                  <a:pt x="5760" y="8641"/>
                </a:lnTo>
                <a:lnTo>
                  <a:pt x="3840" y="11521"/>
                </a:lnTo>
                <a:lnTo>
                  <a:pt x="1920" y="15361"/>
                </a:lnTo>
                <a:lnTo>
                  <a:pt x="960" y="18242"/>
                </a:lnTo>
                <a:lnTo>
                  <a:pt x="0" y="21122"/>
                </a:lnTo>
                <a:lnTo>
                  <a:pt x="0" y="28803"/>
                </a:lnTo>
                <a:lnTo>
                  <a:pt x="960" y="31683"/>
                </a:lnTo>
                <a:lnTo>
                  <a:pt x="1920" y="34549"/>
                </a:lnTo>
                <a:lnTo>
                  <a:pt x="2880" y="37429"/>
                </a:lnTo>
                <a:lnTo>
                  <a:pt x="3840" y="39364"/>
                </a:lnTo>
                <a:lnTo>
                  <a:pt x="5760" y="41269"/>
                </a:lnTo>
                <a:lnTo>
                  <a:pt x="7680" y="43205"/>
                </a:lnTo>
                <a:lnTo>
                  <a:pt x="9601" y="45110"/>
                </a:lnTo>
                <a:lnTo>
                  <a:pt x="12481" y="46085"/>
                </a:lnTo>
                <a:lnTo>
                  <a:pt x="14401" y="47990"/>
                </a:lnTo>
                <a:lnTo>
                  <a:pt x="17282" y="48950"/>
                </a:lnTo>
                <a:lnTo>
                  <a:pt x="19202" y="49926"/>
                </a:lnTo>
                <a:lnTo>
                  <a:pt x="21122" y="50871"/>
                </a:lnTo>
                <a:lnTo>
                  <a:pt x="24002" y="51831"/>
                </a:lnTo>
                <a:lnTo>
                  <a:pt x="25923" y="52791"/>
                </a:lnTo>
                <a:lnTo>
                  <a:pt x="28803" y="52791"/>
                </a:lnTo>
                <a:lnTo>
                  <a:pt x="30723" y="53766"/>
                </a:lnTo>
                <a:lnTo>
                  <a:pt x="32644" y="54711"/>
                </a:lnTo>
                <a:lnTo>
                  <a:pt x="33604" y="55671"/>
                </a:lnTo>
                <a:lnTo>
                  <a:pt x="35524" y="57591"/>
                </a:lnTo>
                <a:lnTo>
                  <a:pt x="36484" y="58552"/>
                </a:lnTo>
                <a:lnTo>
                  <a:pt x="37444" y="59512"/>
                </a:lnTo>
                <a:lnTo>
                  <a:pt x="38404" y="61432"/>
                </a:lnTo>
                <a:lnTo>
                  <a:pt x="38404" y="64312"/>
                </a:lnTo>
                <a:lnTo>
                  <a:pt x="37444" y="66233"/>
                </a:lnTo>
                <a:lnTo>
                  <a:pt x="37444" y="67193"/>
                </a:lnTo>
                <a:lnTo>
                  <a:pt x="36484" y="68153"/>
                </a:lnTo>
                <a:lnTo>
                  <a:pt x="35524" y="69113"/>
                </a:lnTo>
                <a:lnTo>
                  <a:pt x="34564" y="70073"/>
                </a:lnTo>
                <a:lnTo>
                  <a:pt x="33604" y="71033"/>
                </a:lnTo>
                <a:lnTo>
                  <a:pt x="32644" y="71033"/>
                </a:lnTo>
                <a:lnTo>
                  <a:pt x="30723" y="71993"/>
                </a:lnTo>
                <a:lnTo>
                  <a:pt x="19202" y="71993"/>
                </a:lnTo>
                <a:lnTo>
                  <a:pt x="16322" y="71033"/>
                </a:lnTo>
                <a:lnTo>
                  <a:pt x="14401" y="70073"/>
                </a:lnTo>
                <a:lnTo>
                  <a:pt x="12481" y="69113"/>
                </a:lnTo>
                <a:lnTo>
                  <a:pt x="10561" y="68153"/>
                </a:lnTo>
                <a:lnTo>
                  <a:pt x="8641" y="68153"/>
                </a:lnTo>
                <a:lnTo>
                  <a:pt x="6720" y="67193"/>
                </a:lnTo>
                <a:lnTo>
                  <a:pt x="5760" y="66233"/>
                </a:lnTo>
                <a:lnTo>
                  <a:pt x="3840" y="65272"/>
                </a:lnTo>
                <a:lnTo>
                  <a:pt x="960" y="65272"/>
                </a:lnTo>
                <a:lnTo>
                  <a:pt x="960" y="66233"/>
                </a:lnTo>
                <a:lnTo>
                  <a:pt x="0" y="66233"/>
                </a:lnTo>
                <a:lnTo>
                  <a:pt x="0" y="78714"/>
                </a:lnTo>
                <a:lnTo>
                  <a:pt x="960" y="80634"/>
                </a:lnTo>
                <a:lnTo>
                  <a:pt x="960" y="81594"/>
                </a:lnTo>
                <a:lnTo>
                  <a:pt x="1920" y="81594"/>
                </a:lnTo>
                <a:lnTo>
                  <a:pt x="2880" y="82555"/>
                </a:lnTo>
                <a:lnTo>
                  <a:pt x="3840" y="83515"/>
                </a:lnTo>
                <a:lnTo>
                  <a:pt x="4800" y="83515"/>
                </a:lnTo>
                <a:lnTo>
                  <a:pt x="6720" y="84475"/>
                </a:lnTo>
                <a:lnTo>
                  <a:pt x="7680" y="85435"/>
                </a:lnTo>
                <a:lnTo>
                  <a:pt x="10561" y="86395"/>
                </a:lnTo>
                <a:lnTo>
                  <a:pt x="12481" y="86395"/>
                </a:lnTo>
                <a:lnTo>
                  <a:pt x="14401" y="87355"/>
                </a:lnTo>
                <a:lnTo>
                  <a:pt x="17282" y="87355"/>
                </a:lnTo>
                <a:lnTo>
                  <a:pt x="20162" y="88315"/>
                </a:lnTo>
                <a:lnTo>
                  <a:pt x="30723" y="88315"/>
                </a:lnTo>
                <a:lnTo>
                  <a:pt x="35524" y="87355"/>
                </a:lnTo>
                <a:lnTo>
                  <a:pt x="39364" y="86395"/>
                </a:lnTo>
                <a:lnTo>
                  <a:pt x="43205" y="85435"/>
                </a:lnTo>
                <a:lnTo>
                  <a:pt x="47045" y="83515"/>
                </a:lnTo>
                <a:lnTo>
                  <a:pt x="49926" y="81594"/>
                </a:lnTo>
                <a:lnTo>
                  <a:pt x="52791" y="78714"/>
                </a:lnTo>
                <a:lnTo>
                  <a:pt x="55671" y="75834"/>
                </a:lnTo>
                <a:lnTo>
                  <a:pt x="57607" y="7295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9" name="object 419"/>
          <p:cNvSpPr/>
          <p:nvPr/>
        </p:nvSpPr>
        <p:spPr>
          <a:xfrm>
            <a:off x="5222473" y="1640357"/>
            <a:ext cx="25923" cy="26883"/>
          </a:xfrm>
          <a:custGeom>
            <a:avLst/>
            <a:gdLst/>
            <a:ahLst/>
            <a:cxnLst/>
            <a:rect l="l" t="t" r="r" b="b"/>
            <a:pathLst>
              <a:path w="25923" h="26883">
                <a:moveTo>
                  <a:pt x="25923" y="13441"/>
                </a:moveTo>
                <a:lnTo>
                  <a:pt x="25923" y="7680"/>
                </a:lnTo>
                <a:lnTo>
                  <a:pt x="24963" y="4800"/>
                </a:lnTo>
                <a:lnTo>
                  <a:pt x="23042" y="2880"/>
                </a:lnTo>
                <a:lnTo>
                  <a:pt x="21122" y="960"/>
                </a:lnTo>
                <a:lnTo>
                  <a:pt x="17282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8641"/>
                </a:lnTo>
                <a:lnTo>
                  <a:pt x="0" y="19202"/>
                </a:lnTo>
                <a:lnTo>
                  <a:pt x="960" y="22082"/>
                </a:lnTo>
                <a:lnTo>
                  <a:pt x="2880" y="24002"/>
                </a:lnTo>
                <a:lnTo>
                  <a:pt x="4800" y="25923"/>
                </a:lnTo>
                <a:lnTo>
                  <a:pt x="7680" y="26883"/>
                </a:lnTo>
                <a:lnTo>
                  <a:pt x="17282" y="26883"/>
                </a:lnTo>
                <a:lnTo>
                  <a:pt x="21122" y="25923"/>
                </a:lnTo>
                <a:lnTo>
                  <a:pt x="23042" y="24002"/>
                </a:lnTo>
                <a:lnTo>
                  <a:pt x="24963" y="22082"/>
                </a:lnTo>
                <a:lnTo>
                  <a:pt x="25923" y="18242"/>
                </a:lnTo>
                <a:lnTo>
                  <a:pt x="25923" y="1344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0" name="object 420"/>
          <p:cNvSpPr/>
          <p:nvPr/>
        </p:nvSpPr>
        <p:spPr>
          <a:xfrm>
            <a:off x="3176778" y="2300828"/>
            <a:ext cx="1095329" cy="1084767"/>
          </a:xfrm>
          <a:custGeom>
            <a:avLst/>
            <a:gdLst/>
            <a:ahLst/>
            <a:cxnLst/>
            <a:rect l="l" t="t" r="r" b="b"/>
            <a:pathLst>
              <a:path w="1095329" h="1084767">
                <a:moveTo>
                  <a:pt x="59902" y="1001934"/>
                </a:moveTo>
                <a:lnTo>
                  <a:pt x="36484" y="978194"/>
                </a:lnTo>
                <a:lnTo>
                  <a:pt x="0" y="1084767"/>
                </a:lnTo>
                <a:lnTo>
                  <a:pt x="107518" y="1050203"/>
                </a:lnTo>
                <a:lnTo>
                  <a:pt x="83741" y="1026099"/>
                </a:lnTo>
                <a:lnTo>
                  <a:pt x="72009" y="1037722"/>
                </a:lnTo>
                <a:lnTo>
                  <a:pt x="48006" y="1013719"/>
                </a:lnTo>
                <a:lnTo>
                  <a:pt x="59902" y="1001934"/>
                </a:lnTo>
                <a:close/>
              </a:path>
              <a:path w="1095329" h="1084767">
                <a:moveTo>
                  <a:pt x="48006" y="1013719"/>
                </a:moveTo>
                <a:lnTo>
                  <a:pt x="72009" y="1037722"/>
                </a:lnTo>
                <a:lnTo>
                  <a:pt x="83741" y="1026099"/>
                </a:lnTo>
                <a:lnTo>
                  <a:pt x="1095329" y="23987"/>
                </a:lnTo>
                <a:lnTo>
                  <a:pt x="1071326" y="0"/>
                </a:lnTo>
                <a:lnTo>
                  <a:pt x="59902" y="1001934"/>
                </a:lnTo>
                <a:lnTo>
                  <a:pt x="48006" y="101371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1" name="object 421"/>
          <p:cNvSpPr/>
          <p:nvPr/>
        </p:nvSpPr>
        <p:spPr>
          <a:xfrm>
            <a:off x="4055150" y="2047379"/>
            <a:ext cx="2246330" cy="272635"/>
          </a:xfrm>
          <a:custGeom>
            <a:avLst/>
            <a:gdLst/>
            <a:ahLst/>
            <a:cxnLst/>
            <a:rect l="l" t="t" r="r" b="b"/>
            <a:pathLst>
              <a:path w="2246330" h="272635">
                <a:moveTo>
                  <a:pt x="2246330" y="0"/>
                </a:moveTo>
                <a:lnTo>
                  <a:pt x="0" y="0"/>
                </a:lnTo>
                <a:lnTo>
                  <a:pt x="2246330" y="7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2" name="object 422"/>
          <p:cNvSpPr/>
          <p:nvPr/>
        </p:nvSpPr>
        <p:spPr>
          <a:xfrm>
            <a:off x="4053230" y="2044506"/>
            <a:ext cx="2251130" cy="278389"/>
          </a:xfrm>
          <a:custGeom>
            <a:avLst/>
            <a:gdLst/>
            <a:ahLst/>
            <a:cxnLst/>
            <a:rect l="l" t="t" r="r" b="b"/>
            <a:pathLst>
              <a:path w="2251130" h="278389">
                <a:moveTo>
                  <a:pt x="2251130" y="277428"/>
                </a:moveTo>
                <a:lnTo>
                  <a:pt x="2251130" y="960"/>
                </a:lnTo>
                <a:lnTo>
                  <a:pt x="2249210" y="0"/>
                </a:lnTo>
                <a:lnTo>
                  <a:pt x="2248250" y="0"/>
                </a:lnTo>
                <a:lnTo>
                  <a:pt x="2244410" y="2880"/>
                </a:lnTo>
                <a:lnTo>
                  <a:pt x="2248250" y="2880"/>
                </a:lnTo>
                <a:lnTo>
                  <a:pt x="2248250" y="5760"/>
                </a:lnTo>
                <a:lnTo>
                  <a:pt x="2249210" y="278389"/>
                </a:lnTo>
                <a:lnTo>
                  <a:pt x="2251130" y="277428"/>
                </a:lnTo>
                <a:close/>
              </a:path>
              <a:path w="2251130" h="278389">
                <a:moveTo>
                  <a:pt x="4800" y="275508"/>
                </a:moveTo>
                <a:lnTo>
                  <a:pt x="1920" y="275508"/>
                </a:lnTo>
                <a:lnTo>
                  <a:pt x="1920" y="272628"/>
                </a:lnTo>
                <a:lnTo>
                  <a:pt x="1920" y="5760"/>
                </a:lnTo>
                <a:lnTo>
                  <a:pt x="1920" y="2880"/>
                </a:lnTo>
                <a:lnTo>
                  <a:pt x="1920" y="0"/>
                </a:lnTo>
                <a:lnTo>
                  <a:pt x="960" y="0"/>
                </a:lnTo>
                <a:lnTo>
                  <a:pt x="0" y="960"/>
                </a:lnTo>
                <a:lnTo>
                  <a:pt x="0" y="275508"/>
                </a:lnTo>
                <a:lnTo>
                  <a:pt x="0" y="277428"/>
                </a:lnTo>
                <a:lnTo>
                  <a:pt x="960" y="278389"/>
                </a:lnTo>
                <a:lnTo>
                  <a:pt x="2248250" y="278389"/>
                </a:lnTo>
                <a:lnTo>
                  <a:pt x="4800" y="27550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3" name="object 423"/>
          <p:cNvSpPr/>
          <p:nvPr/>
        </p:nvSpPr>
        <p:spPr>
          <a:xfrm>
            <a:off x="6297640" y="2050267"/>
            <a:ext cx="4800" cy="272628"/>
          </a:xfrm>
          <a:custGeom>
            <a:avLst/>
            <a:gdLst/>
            <a:ahLst/>
            <a:cxnLst/>
            <a:rect l="l" t="t" r="r" b="b"/>
            <a:pathLst>
              <a:path w="4800" h="272628">
                <a:moveTo>
                  <a:pt x="3840" y="0"/>
                </a:moveTo>
                <a:lnTo>
                  <a:pt x="3840" y="266867"/>
                </a:lnTo>
                <a:lnTo>
                  <a:pt x="3840" y="269748"/>
                </a:lnTo>
                <a:lnTo>
                  <a:pt x="0" y="269748"/>
                </a:lnTo>
                <a:lnTo>
                  <a:pt x="3840" y="272628"/>
                </a:lnTo>
                <a:lnTo>
                  <a:pt x="4800" y="272628"/>
                </a:lnTo>
                <a:lnTo>
                  <a:pt x="384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4" name="object 424"/>
          <p:cNvSpPr/>
          <p:nvPr/>
        </p:nvSpPr>
        <p:spPr>
          <a:xfrm>
            <a:off x="4058030" y="2050267"/>
            <a:ext cx="2243449" cy="272628"/>
          </a:xfrm>
          <a:custGeom>
            <a:avLst/>
            <a:gdLst/>
            <a:ahLst/>
            <a:cxnLst/>
            <a:rect l="l" t="t" r="r" b="b"/>
            <a:pathLst>
              <a:path w="2243449" h="272628">
                <a:moveTo>
                  <a:pt x="2239609" y="269748"/>
                </a:moveTo>
                <a:lnTo>
                  <a:pt x="0" y="269748"/>
                </a:lnTo>
                <a:lnTo>
                  <a:pt x="2243449" y="272628"/>
                </a:lnTo>
                <a:lnTo>
                  <a:pt x="2239609" y="26974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5" name="object 425"/>
          <p:cNvSpPr/>
          <p:nvPr/>
        </p:nvSpPr>
        <p:spPr>
          <a:xfrm>
            <a:off x="4055150" y="2044506"/>
            <a:ext cx="2246330" cy="272628"/>
          </a:xfrm>
          <a:custGeom>
            <a:avLst/>
            <a:gdLst/>
            <a:ahLst/>
            <a:cxnLst/>
            <a:rect l="l" t="t" r="r" b="b"/>
            <a:pathLst>
              <a:path w="2246330" h="272628">
                <a:moveTo>
                  <a:pt x="2246330" y="0"/>
                </a:moveTo>
                <a:lnTo>
                  <a:pt x="0" y="0"/>
                </a:lnTo>
                <a:lnTo>
                  <a:pt x="0" y="2880"/>
                </a:lnTo>
                <a:lnTo>
                  <a:pt x="2242489" y="2880"/>
                </a:lnTo>
                <a:lnTo>
                  <a:pt x="224633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6" name="object 426"/>
          <p:cNvSpPr/>
          <p:nvPr/>
        </p:nvSpPr>
        <p:spPr>
          <a:xfrm>
            <a:off x="4055150" y="2047379"/>
            <a:ext cx="2246330" cy="272635"/>
          </a:xfrm>
          <a:custGeom>
            <a:avLst/>
            <a:gdLst/>
            <a:ahLst/>
            <a:cxnLst/>
            <a:rect l="l" t="t" r="r" b="b"/>
            <a:pathLst>
              <a:path w="2246330" h="272635">
                <a:moveTo>
                  <a:pt x="0" y="272635"/>
                </a:moveTo>
                <a:lnTo>
                  <a:pt x="2246330" y="272635"/>
                </a:lnTo>
                <a:lnTo>
                  <a:pt x="2246330" y="0"/>
                </a:lnTo>
                <a:lnTo>
                  <a:pt x="0" y="0"/>
                </a:lnTo>
                <a:lnTo>
                  <a:pt x="0" y="27263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7" name="object 427"/>
          <p:cNvSpPr/>
          <p:nvPr/>
        </p:nvSpPr>
        <p:spPr>
          <a:xfrm>
            <a:off x="4053230" y="2044506"/>
            <a:ext cx="2251130" cy="278389"/>
          </a:xfrm>
          <a:custGeom>
            <a:avLst/>
            <a:gdLst/>
            <a:ahLst/>
            <a:cxnLst/>
            <a:rect l="l" t="t" r="r" b="b"/>
            <a:pathLst>
              <a:path w="2251130" h="278389">
                <a:moveTo>
                  <a:pt x="0" y="275508"/>
                </a:moveTo>
                <a:lnTo>
                  <a:pt x="0" y="277428"/>
                </a:lnTo>
                <a:lnTo>
                  <a:pt x="960" y="278389"/>
                </a:lnTo>
                <a:lnTo>
                  <a:pt x="2248250" y="278389"/>
                </a:lnTo>
                <a:lnTo>
                  <a:pt x="4800" y="275508"/>
                </a:lnTo>
                <a:lnTo>
                  <a:pt x="4800" y="5760"/>
                </a:lnTo>
                <a:lnTo>
                  <a:pt x="2248250" y="5760"/>
                </a:lnTo>
                <a:lnTo>
                  <a:pt x="2249210" y="278389"/>
                </a:lnTo>
                <a:lnTo>
                  <a:pt x="2251130" y="277428"/>
                </a:lnTo>
                <a:lnTo>
                  <a:pt x="2251130" y="960"/>
                </a:lnTo>
                <a:lnTo>
                  <a:pt x="2249210" y="0"/>
                </a:lnTo>
                <a:lnTo>
                  <a:pt x="2248250" y="0"/>
                </a:lnTo>
                <a:lnTo>
                  <a:pt x="2244410" y="2880"/>
                </a:lnTo>
                <a:lnTo>
                  <a:pt x="4800" y="2880"/>
                </a:lnTo>
                <a:lnTo>
                  <a:pt x="1920" y="5760"/>
                </a:lnTo>
                <a:lnTo>
                  <a:pt x="1920" y="272628"/>
                </a:lnTo>
                <a:lnTo>
                  <a:pt x="1920" y="0"/>
                </a:lnTo>
                <a:lnTo>
                  <a:pt x="960" y="0"/>
                </a:lnTo>
                <a:lnTo>
                  <a:pt x="0" y="960"/>
                </a:lnTo>
                <a:lnTo>
                  <a:pt x="0" y="27550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8" name="object 428"/>
          <p:cNvSpPr/>
          <p:nvPr/>
        </p:nvSpPr>
        <p:spPr>
          <a:xfrm>
            <a:off x="6297640" y="2050267"/>
            <a:ext cx="4800" cy="272628"/>
          </a:xfrm>
          <a:custGeom>
            <a:avLst/>
            <a:gdLst/>
            <a:ahLst/>
            <a:cxnLst/>
            <a:rect l="l" t="t" r="r" b="b"/>
            <a:pathLst>
              <a:path w="4800" h="272628">
                <a:moveTo>
                  <a:pt x="3840" y="266867"/>
                </a:moveTo>
                <a:lnTo>
                  <a:pt x="0" y="269748"/>
                </a:lnTo>
                <a:lnTo>
                  <a:pt x="3840" y="272628"/>
                </a:lnTo>
                <a:lnTo>
                  <a:pt x="4800" y="272628"/>
                </a:lnTo>
                <a:lnTo>
                  <a:pt x="3840" y="0"/>
                </a:lnTo>
                <a:lnTo>
                  <a:pt x="3840" y="26686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9" name="object 429"/>
          <p:cNvSpPr/>
          <p:nvPr/>
        </p:nvSpPr>
        <p:spPr>
          <a:xfrm>
            <a:off x="4058030" y="2050267"/>
            <a:ext cx="2243449" cy="272628"/>
          </a:xfrm>
          <a:custGeom>
            <a:avLst/>
            <a:gdLst/>
            <a:ahLst/>
            <a:cxnLst/>
            <a:rect l="l" t="t" r="r" b="b"/>
            <a:pathLst>
              <a:path w="2243449" h="272628">
                <a:moveTo>
                  <a:pt x="2243449" y="0"/>
                </a:moveTo>
                <a:lnTo>
                  <a:pt x="2239609" y="0"/>
                </a:lnTo>
                <a:lnTo>
                  <a:pt x="2239609" y="266867"/>
                </a:lnTo>
                <a:lnTo>
                  <a:pt x="0" y="266867"/>
                </a:lnTo>
                <a:lnTo>
                  <a:pt x="0" y="269748"/>
                </a:lnTo>
                <a:lnTo>
                  <a:pt x="2243449" y="272628"/>
                </a:lnTo>
                <a:lnTo>
                  <a:pt x="2239609" y="269748"/>
                </a:lnTo>
                <a:lnTo>
                  <a:pt x="2243449" y="266867"/>
                </a:lnTo>
                <a:lnTo>
                  <a:pt x="2243449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0" name="object 430"/>
          <p:cNvSpPr/>
          <p:nvPr/>
        </p:nvSpPr>
        <p:spPr>
          <a:xfrm>
            <a:off x="4055150" y="2044506"/>
            <a:ext cx="2246330" cy="272628"/>
          </a:xfrm>
          <a:custGeom>
            <a:avLst/>
            <a:gdLst/>
            <a:ahLst/>
            <a:cxnLst/>
            <a:rect l="l" t="t" r="r" b="b"/>
            <a:pathLst>
              <a:path w="2246330" h="272628">
                <a:moveTo>
                  <a:pt x="0" y="272628"/>
                </a:moveTo>
                <a:lnTo>
                  <a:pt x="0" y="5760"/>
                </a:lnTo>
                <a:lnTo>
                  <a:pt x="2880" y="2880"/>
                </a:lnTo>
                <a:lnTo>
                  <a:pt x="2242489" y="2880"/>
                </a:lnTo>
                <a:lnTo>
                  <a:pt x="2246330" y="0"/>
                </a:lnTo>
                <a:lnTo>
                  <a:pt x="0" y="0"/>
                </a:lnTo>
                <a:lnTo>
                  <a:pt x="0" y="27262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1" name="object 431"/>
          <p:cNvSpPr/>
          <p:nvPr/>
        </p:nvSpPr>
        <p:spPr>
          <a:xfrm>
            <a:off x="4115638" y="2127062"/>
            <a:ext cx="97916" cy="117119"/>
          </a:xfrm>
          <a:custGeom>
            <a:avLst/>
            <a:gdLst/>
            <a:ahLst/>
            <a:cxnLst/>
            <a:rect l="l" t="t" r="r" b="b"/>
            <a:pathLst>
              <a:path w="97916" h="117119">
                <a:moveTo>
                  <a:pt x="96956" y="53766"/>
                </a:moveTo>
                <a:lnTo>
                  <a:pt x="95996" y="52806"/>
                </a:lnTo>
                <a:lnTo>
                  <a:pt x="95036" y="51846"/>
                </a:lnTo>
                <a:lnTo>
                  <a:pt x="94076" y="51846"/>
                </a:lnTo>
                <a:lnTo>
                  <a:pt x="94076" y="50886"/>
                </a:lnTo>
                <a:lnTo>
                  <a:pt x="50871" y="50886"/>
                </a:lnTo>
                <a:lnTo>
                  <a:pt x="50871" y="51846"/>
                </a:lnTo>
                <a:lnTo>
                  <a:pt x="49911" y="52806"/>
                </a:lnTo>
                <a:lnTo>
                  <a:pt x="49911" y="55686"/>
                </a:lnTo>
                <a:lnTo>
                  <a:pt x="48950" y="56647"/>
                </a:lnTo>
                <a:lnTo>
                  <a:pt x="48950" y="62407"/>
                </a:lnTo>
                <a:lnTo>
                  <a:pt x="49911" y="65288"/>
                </a:lnTo>
                <a:lnTo>
                  <a:pt x="49911" y="66248"/>
                </a:lnTo>
                <a:lnTo>
                  <a:pt x="50871" y="67193"/>
                </a:lnTo>
                <a:lnTo>
                  <a:pt x="51831" y="68168"/>
                </a:lnTo>
                <a:lnTo>
                  <a:pt x="73913" y="68168"/>
                </a:lnTo>
                <a:lnTo>
                  <a:pt x="73913" y="94091"/>
                </a:lnTo>
                <a:lnTo>
                  <a:pt x="71993" y="95996"/>
                </a:lnTo>
                <a:lnTo>
                  <a:pt x="70073" y="96956"/>
                </a:lnTo>
                <a:lnTo>
                  <a:pt x="67193" y="96956"/>
                </a:lnTo>
                <a:lnTo>
                  <a:pt x="64312" y="97916"/>
                </a:lnTo>
                <a:lnTo>
                  <a:pt x="54711" y="97916"/>
                </a:lnTo>
                <a:lnTo>
                  <a:pt x="48950" y="96956"/>
                </a:lnTo>
                <a:lnTo>
                  <a:pt x="45110" y="95036"/>
                </a:lnTo>
                <a:lnTo>
                  <a:pt x="40309" y="94091"/>
                </a:lnTo>
                <a:lnTo>
                  <a:pt x="36469" y="91196"/>
                </a:lnTo>
                <a:lnTo>
                  <a:pt x="33588" y="88315"/>
                </a:lnTo>
                <a:lnTo>
                  <a:pt x="30708" y="84475"/>
                </a:lnTo>
                <a:lnTo>
                  <a:pt x="27828" y="80634"/>
                </a:lnTo>
                <a:lnTo>
                  <a:pt x="26868" y="75849"/>
                </a:lnTo>
                <a:lnTo>
                  <a:pt x="24947" y="70088"/>
                </a:lnTo>
                <a:lnTo>
                  <a:pt x="23987" y="64328"/>
                </a:lnTo>
                <a:lnTo>
                  <a:pt x="23987" y="51846"/>
                </a:lnTo>
                <a:lnTo>
                  <a:pt x="24947" y="47045"/>
                </a:lnTo>
                <a:lnTo>
                  <a:pt x="26868" y="42245"/>
                </a:lnTo>
                <a:lnTo>
                  <a:pt x="27828" y="37444"/>
                </a:lnTo>
                <a:lnTo>
                  <a:pt x="30708" y="32644"/>
                </a:lnTo>
                <a:lnTo>
                  <a:pt x="33588" y="29763"/>
                </a:lnTo>
                <a:lnTo>
                  <a:pt x="37429" y="25923"/>
                </a:lnTo>
                <a:lnTo>
                  <a:pt x="41269" y="23042"/>
                </a:lnTo>
                <a:lnTo>
                  <a:pt x="45110" y="21122"/>
                </a:lnTo>
                <a:lnTo>
                  <a:pt x="49911" y="19202"/>
                </a:lnTo>
                <a:lnTo>
                  <a:pt x="54711" y="18242"/>
                </a:lnTo>
                <a:lnTo>
                  <a:pt x="65272" y="18242"/>
                </a:lnTo>
                <a:lnTo>
                  <a:pt x="70073" y="19202"/>
                </a:lnTo>
                <a:lnTo>
                  <a:pt x="73913" y="20162"/>
                </a:lnTo>
                <a:lnTo>
                  <a:pt x="77754" y="21122"/>
                </a:lnTo>
                <a:lnTo>
                  <a:pt x="81594" y="22082"/>
                </a:lnTo>
                <a:lnTo>
                  <a:pt x="83515" y="23042"/>
                </a:lnTo>
                <a:lnTo>
                  <a:pt x="86395" y="24963"/>
                </a:lnTo>
                <a:lnTo>
                  <a:pt x="89275" y="25923"/>
                </a:lnTo>
                <a:lnTo>
                  <a:pt x="91196" y="26883"/>
                </a:lnTo>
                <a:lnTo>
                  <a:pt x="92156" y="27843"/>
                </a:lnTo>
                <a:lnTo>
                  <a:pt x="94076" y="28803"/>
                </a:lnTo>
                <a:lnTo>
                  <a:pt x="95036" y="28803"/>
                </a:lnTo>
                <a:lnTo>
                  <a:pt x="95036" y="27843"/>
                </a:lnTo>
                <a:lnTo>
                  <a:pt x="95996" y="27843"/>
                </a:lnTo>
                <a:lnTo>
                  <a:pt x="96956" y="26883"/>
                </a:lnTo>
                <a:lnTo>
                  <a:pt x="96956" y="24002"/>
                </a:lnTo>
                <a:lnTo>
                  <a:pt x="97916" y="22082"/>
                </a:lnTo>
                <a:lnTo>
                  <a:pt x="97916" y="14401"/>
                </a:lnTo>
                <a:lnTo>
                  <a:pt x="96956" y="12481"/>
                </a:lnTo>
                <a:lnTo>
                  <a:pt x="96956" y="10561"/>
                </a:lnTo>
                <a:lnTo>
                  <a:pt x="95996" y="9601"/>
                </a:lnTo>
                <a:lnTo>
                  <a:pt x="95036" y="8641"/>
                </a:lnTo>
                <a:lnTo>
                  <a:pt x="94076" y="8641"/>
                </a:lnTo>
                <a:lnTo>
                  <a:pt x="93116" y="6720"/>
                </a:lnTo>
                <a:lnTo>
                  <a:pt x="91196" y="5760"/>
                </a:lnTo>
                <a:lnTo>
                  <a:pt x="89275" y="4800"/>
                </a:lnTo>
                <a:lnTo>
                  <a:pt x="86395" y="3840"/>
                </a:lnTo>
                <a:lnTo>
                  <a:pt x="83515" y="2880"/>
                </a:lnTo>
                <a:lnTo>
                  <a:pt x="80634" y="1920"/>
                </a:lnTo>
                <a:lnTo>
                  <a:pt x="76794" y="960"/>
                </a:lnTo>
                <a:lnTo>
                  <a:pt x="72953" y="960"/>
                </a:lnTo>
                <a:lnTo>
                  <a:pt x="69113" y="0"/>
                </a:lnTo>
                <a:lnTo>
                  <a:pt x="50871" y="0"/>
                </a:lnTo>
                <a:lnTo>
                  <a:pt x="42230" y="960"/>
                </a:lnTo>
                <a:lnTo>
                  <a:pt x="34549" y="3840"/>
                </a:lnTo>
                <a:lnTo>
                  <a:pt x="27828" y="6720"/>
                </a:lnTo>
                <a:lnTo>
                  <a:pt x="21107" y="10561"/>
                </a:lnTo>
                <a:lnTo>
                  <a:pt x="16306" y="15361"/>
                </a:lnTo>
                <a:lnTo>
                  <a:pt x="11521" y="21122"/>
                </a:lnTo>
                <a:lnTo>
                  <a:pt x="6720" y="26883"/>
                </a:lnTo>
                <a:lnTo>
                  <a:pt x="4800" y="34564"/>
                </a:lnTo>
                <a:lnTo>
                  <a:pt x="1312" y="46335"/>
                </a:lnTo>
                <a:lnTo>
                  <a:pt x="0" y="59527"/>
                </a:lnTo>
                <a:lnTo>
                  <a:pt x="0" y="69128"/>
                </a:lnTo>
                <a:lnTo>
                  <a:pt x="960" y="76809"/>
                </a:lnTo>
                <a:lnTo>
                  <a:pt x="3840" y="83530"/>
                </a:lnTo>
                <a:lnTo>
                  <a:pt x="6720" y="91196"/>
                </a:lnTo>
                <a:lnTo>
                  <a:pt x="10561" y="96956"/>
                </a:lnTo>
                <a:lnTo>
                  <a:pt x="15361" y="101757"/>
                </a:lnTo>
                <a:lnTo>
                  <a:pt x="20147" y="106558"/>
                </a:lnTo>
                <a:lnTo>
                  <a:pt x="26868" y="110398"/>
                </a:lnTo>
                <a:lnTo>
                  <a:pt x="33588" y="113278"/>
                </a:lnTo>
                <a:lnTo>
                  <a:pt x="41269" y="116159"/>
                </a:lnTo>
                <a:lnTo>
                  <a:pt x="48950" y="117119"/>
                </a:lnTo>
                <a:lnTo>
                  <a:pt x="67193" y="117119"/>
                </a:lnTo>
                <a:lnTo>
                  <a:pt x="71033" y="116159"/>
                </a:lnTo>
                <a:lnTo>
                  <a:pt x="73913" y="116159"/>
                </a:lnTo>
                <a:lnTo>
                  <a:pt x="76794" y="115199"/>
                </a:lnTo>
                <a:lnTo>
                  <a:pt x="79674" y="115199"/>
                </a:lnTo>
                <a:lnTo>
                  <a:pt x="82555" y="114239"/>
                </a:lnTo>
                <a:lnTo>
                  <a:pt x="85435" y="113278"/>
                </a:lnTo>
                <a:lnTo>
                  <a:pt x="88315" y="112318"/>
                </a:lnTo>
                <a:lnTo>
                  <a:pt x="91196" y="111358"/>
                </a:lnTo>
                <a:lnTo>
                  <a:pt x="92156" y="111358"/>
                </a:lnTo>
                <a:lnTo>
                  <a:pt x="94076" y="110398"/>
                </a:lnTo>
                <a:lnTo>
                  <a:pt x="95996" y="109438"/>
                </a:lnTo>
                <a:lnTo>
                  <a:pt x="95996" y="107518"/>
                </a:lnTo>
                <a:lnTo>
                  <a:pt x="96956" y="106558"/>
                </a:lnTo>
                <a:lnTo>
                  <a:pt x="96956" y="5376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2" name="object 432"/>
          <p:cNvSpPr/>
          <p:nvPr/>
        </p:nvSpPr>
        <p:spPr>
          <a:xfrm>
            <a:off x="4231797" y="2128982"/>
            <a:ext cx="76794" cy="114239"/>
          </a:xfrm>
          <a:custGeom>
            <a:avLst/>
            <a:gdLst/>
            <a:ahLst/>
            <a:cxnLst/>
            <a:rect l="l" t="t" r="r" b="b"/>
            <a:pathLst>
              <a:path w="76794" h="114239">
                <a:moveTo>
                  <a:pt x="76794" y="3840"/>
                </a:moveTo>
                <a:lnTo>
                  <a:pt x="75834" y="2880"/>
                </a:lnTo>
                <a:lnTo>
                  <a:pt x="75834" y="960"/>
                </a:lnTo>
                <a:lnTo>
                  <a:pt x="74874" y="960"/>
                </a:lnTo>
                <a:lnTo>
                  <a:pt x="74874" y="0"/>
                </a:lnTo>
                <a:lnTo>
                  <a:pt x="944" y="0"/>
                </a:lnTo>
                <a:lnTo>
                  <a:pt x="944" y="1920"/>
                </a:lnTo>
                <a:lnTo>
                  <a:pt x="0" y="2880"/>
                </a:lnTo>
                <a:lnTo>
                  <a:pt x="0" y="15361"/>
                </a:lnTo>
                <a:lnTo>
                  <a:pt x="944" y="17282"/>
                </a:lnTo>
                <a:lnTo>
                  <a:pt x="944" y="19202"/>
                </a:lnTo>
                <a:lnTo>
                  <a:pt x="51831" y="19202"/>
                </a:lnTo>
                <a:lnTo>
                  <a:pt x="11506" y="108478"/>
                </a:lnTo>
                <a:lnTo>
                  <a:pt x="10546" y="109438"/>
                </a:lnTo>
                <a:lnTo>
                  <a:pt x="10546" y="112318"/>
                </a:lnTo>
                <a:lnTo>
                  <a:pt x="11506" y="112318"/>
                </a:lnTo>
                <a:lnTo>
                  <a:pt x="12466" y="113278"/>
                </a:lnTo>
                <a:lnTo>
                  <a:pt x="15346" y="113278"/>
                </a:lnTo>
                <a:lnTo>
                  <a:pt x="17266" y="114239"/>
                </a:lnTo>
                <a:lnTo>
                  <a:pt x="28788" y="114239"/>
                </a:lnTo>
                <a:lnTo>
                  <a:pt x="30708" y="113278"/>
                </a:lnTo>
                <a:lnTo>
                  <a:pt x="33588" y="113278"/>
                </a:lnTo>
                <a:lnTo>
                  <a:pt x="34549" y="112318"/>
                </a:lnTo>
                <a:lnTo>
                  <a:pt x="35509" y="112318"/>
                </a:lnTo>
                <a:lnTo>
                  <a:pt x="35509" y="111358"/>
                </a:lnTo>
                <a:lnTo>
                  <a:pt x="36469" y="111358"/>
                </a:lnTo>
                <a:lnTo>
                  <a:pt x="36469" y="110398"/>
                </a:lnTo>
                <a:lnTo>
                  <a:pt x="73913" y="23042"/>
                </a:lnTo>
                <a:lnTo>
                  <a:pt x="74874" y="22082"/>
                </a:lnTo>
                <a:lnTo>
                  <a:pt x="74874" y="20162"/>
                </a:lnTo>
                <a:lnTo>
                  <a:pt x="75834" y="19202"/>
                </a:lnTo>
                <a:lnTo>
                  <a:pt x="75834" y="17282"/>
                </a:lnTo>
                <a:lnTo>
                  <a:pt x="76794" y="16322"/>
                </a:lnTo>
                <a:lnTo>
                  <a:pt x="76794" y="384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3" name="object 433"/>
          <p:cNvSpPr/>
          <p:nvPr/>
        </p:nvSpPr>
        <p:spPr>
          <a:xfrm>
            <a:off x="4367143" y="2155865"/>
            <a:ext cx="74874" cy="87355"/>
          </a:xfrm>
          <a:custGeom>
            <a:avLst/>
            <a:gdLst/>
            <a:ahLst/>
            <a:cxnLst/>
            <a:rect l="l" t="t" r="r" b="b"/>
            <a:pathLst>
              <a:path w="74874" h="87355">
                <a:moveTo>
                  <a:pt x="58552" y="86395"/>
                </a:moveTo>
                <a:lnTo>
                  <a:pt x="59512" y="87355"/>
                </a:lnTo>
                <a:lnTo>
                  <a:pt x="68153" y="87355"/>
                </a:lnTo>
                <a:lnTo>
                  <a:pt x="69113" y="86395"/>
                </a:lnTo>
                <a:lnTo>
                  <a:pt x="72953" y="86395"/>
                </a:lnTo>
                <a:lnTo>
                  <a:pt x="73913" y="85435"/>
                </a:lnTo>
                <a:lnTo>
                  <a:pt x="74874" y="84475"/>
                </a:lnTo>
                <a:lnTo>
                  <a:pt x="74874" y="29763"/>
                </a:lnTo>
                <a:lnTo>
                  <a:pt x="73913" y="24963"/>
                </a:lnTo>
                <a:lnTo>
                  <a:pt x="72953" y="20162"/>
                </a:lnTo>
                <a:lnTo>
                  <a:pt x="71993" y="16322"/>
                </a:lnTo>
                <a:lnTo>
                  <a:pt x="71033" y="12481"/>
                </a:lnTo>
                <a:lnTo>
                  <a:pt x="68153" y="9601"/>
                </a:lnTo>
                <a:lnTo>
                  <a:pt x="66233" y="6720"/>
                </a:lnTo>
                <a:lnTo>
                  <a:pt x="63352" y="4800"/>
                </a:lnTo>
                <a:lnTo>
                  <a:pt x="59512" y="2880"/>
                </a:lnTo>
                <a:lnTo>
                  <a:pt x="55671" y="960"/>
                </a:lnTo>
                <a:lnTo>
                  <a:pt x="51831" y="0"/>
                </a:lnTo>
                <a:lnTo>
                  <a:pt x="41285" y="0"/>
                </a:lnTo>
                <a:lnTo>
                  <a:pt x="36484" y="960"/>
                </a:lnTo>
                <a:lnTo>
                  <a:pt x="31683" y="3840"/>
                </a:lnTo>
                <a:lnTo>
                  <a:pt x="27843" y="5760"/>
                </a:lnTo>
                <a:lnTo>
                  <a:pt x="23042" y="9601"/>
                </a:lnTo>
                <a:lnTo>
                  <a:pt x="19202" y="14401"/>
                </a:lnTo>
                <a:lnTo>
                  <a:pt x="19202" y="4800"/>
                </a:lnTo>
                <a:lnTo>
                  <a:pt x="18242" y="3840"/>
                </a:lnTo>
                <a:lnTo>
                  <a:pt x="18242" y="2880"/>
                </a:lnTo>
                <a:lnTo>
                  <a:pt x="17282" y="2880"/>
                </a:lnTo>
                <a:lnTo>
                  <a:pt x="16322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0" y="3840"/>
                </a:lnTo>
                <a:lnTo>
                  <a:pt x="0" y="85435"/>
                </a:lnTo>
                <a:lnTo>
                  <a:pt x="960" y="85435"/>
                </a:lnTo>
                <a:lnTo>
                  <a:pt x="960" y="86395"/>
                </a:lnTo>
                <a:lnTo>
                  <a:pt x="5760" y="86395"/>
                </a:lnTo>
                <a:lnTo>
                  <a:pt x="6720" y="87355"/>
                </a:lnTo>
                <a:lnTo>
                  <a:pt x="14401" y="87355"/>
                </a:lnTo>
                <a:lnTo>
                  <a:pt x="16322" y="86395"/>
                </a:lnTo>
                <a:lnTo>
                  <a:pt x="19202" y="86395"/>
                </a:lnTo>
                <a:lnTo>
                  <a:pt x="20162" y="85435"/>
                </a:lnTo>
                <a:lnTo>
                  <a:pt x="21122" y="85435"/>
                </a:lnTo>
                <a:lnTo>
                  <a:pt x="22082" y="84475"/>
                </a:lnTo>
                <a:lnTo>
                  <a:pt x="22082" y="31683"/>
                </a:lnTo>
                <a:lnTo>
                  <a:pt x="24963" y="27843"/>
                </a:lnTo>
                <a:lnTo>
                  <a:pt x="27843" y="24002"/>
                </a:lnTo>
                <a:lnTo>
                  <a:pt x="30723" y="22082"/>
                </a:lnTo>
                <a:lnTo>
                  <a:pt x="33604" y="20162"/>
                </a:lnTo>
                <a:lnTo>
                  <a:pt x="36484" y="19202"/>
                </a:lnTo>
                <a:lnTo>
                  <a:pt x="42245" y="19202"/>
                </a:lnTo>
                <a:lnTo>
                  <a:pt x="44150" y="20162"/>
                </a:lnTo>
                <a:lnTo>
                  <a:pt x="45125" y="20162"/>
                </a:lnTo>
                <a:lnTo>
                  <a:pt x="47045" y="21122"/>
                </a:lnTo>
                <a:lnTo>
                  <a:pt x="47990" y="23042"/>
                </a:lnTo>
                <a:lnTo>
                  <a:pt x="49926" y="24002"/>
                </a:lnTo>
                <a:lnTo>
                  <a:pt x="50871" y="25923"/>
                </a:lnTo>
                <a:lnTo>
                  <a:pt x="51831" y="27843"/>
                </a:lnTo>
                <a:lnTo>
                  <a:pt x="51831" y="29763"/>
                </a:lnTo>
                <a:lnTo>
                  <a:pt x="52806" y="31683"/>
                </a:lnTo>
                <a:lnTo>
                  <a:pt x="52806" y="84475"/>
                </a:lnTo>
                <a:lnTo>
                  <a:pt x="53766" y="85435"/>
                </a:lnTo>
                <a:lnTo>
                  <a:pt x="54711" y="86395"/>
                </a:lnTo>
                <a:lnTo>
                  <a:pt x="58552" y="8639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4" name="object 434"/>
          <p:cNvSpPr/>
          <p:nvPr/>
        </p:nvSpPr>
        <p:spPr>
          <a:xfrm>
            <a:off x="4459300" y="2155865"/>
            <a:ext cx="71993" cy="88315"/>
          </a:xfrm>
          <a:custGeom>
            <a:avLst/>
            <a:gdLst/>
            <a:ahLst/>
            <a:cxnLst/>
            <a:rect l="l" t="t" r="r" b="b"/>
            <a:pathLst>
              <a:path w="71993" h="88315">
                <a:moveTo>
                  <a:pt x="6720" y="24002"/>
                </a:moveTo>
                <a:lnTo>
                  <a:pt x="6720" y="24963"/>
                </a:lnTo>
                <a:lnTo>
                  <a:pt x="8641" y="24963"/>
                </a:lnTo>
                <a:lnTo>
                  <a:pt x="10561" y="24002"/>
                </a:lnTo>
                <a:lnTo>
                  <a:pt x="11521" y="24002"/>
                </a:lnTo>
                <a:lnTo>
                  <a:pt x="13441" y="23042"/>
                </a:lnTo>
                <a:lnTo>
                  <a:pt x="15361" y="22082"/>
                </a:lnTo>
                <a:lnTo>
                  <a:pt x="17282" y="21122"/>
                </a:lnTo>
                <a:lnTo>
                  <a:pt x="20162" y="20162"/>
                </a:lnTo>
                <a:lnTo>
                  <a:pt x="22082" y="19202"/>
                </a:lnTo>
                <a:lnTo>
                  <a:pt x="24963" y="18242"/>
                </a:lnTo>
                <a:lnTo>
                  <a:pt x="27843" y="17282"/>
                </a:lnTo>
                <a:lnTo>
                  <a:pt x="42245" y="17282"/>
                </a:lnTo>
                <a:lnTo>
                  <a:pt x="44165" y="18242"/>
                </a:lnTo>
                <a:lnTo>
                  <a:pt x="46085" y="19202"/>
                </a:lnTo>
                <a:lnTo>
                  <a:pt x="47045" y="20162"/>
                </a:lnTo>
                <a:lnTo>
                  <a:pt x="48005" y="22082"/>
                </a:lnTo>
                <a:lnTo>
                  <a:pt x="48966" y="23042"/>
                </a:lnTo>
                <a:lnTo>
                  <a:pt x="48966" y="24963"/>
                </a:lnTo>
                <a:lnTo>
                  <a:pt x="49910" y="26883"/>
                </a:lnTo>
                <a:lnTo>
                  <a:pt x="49910" y="36484"/>
                </a:lnTo>
                <a:lnTo>
                  <a:pt x="28803" y="36484"/>
                </a:lnTo>
                <a:lnTo>
                  <a:pt x="24002" y="37444"/>
                </a:lnTo>
                <a:lnTo>
                  <a:pt x="18242" y="39364"/>
                </a:lnTo>
                <a:lnTo>
                  <a:pt x="14401" y="40325"/>
                </a:lnTo>
                <a:lnTo>
                  <a:pt x="10561" y="43205"/>
                </a:lnTo>
                <a:lnTo>
                  <a:pt x="6720" y="45110"/>
                </a:lnTo>
                <a:lnTo>
                  <a:pt x="3840" y="48005"/>
                </a:lnTo>
                <a:lnTo>
                  <a:pt x="2880" y="50886"/>
                </a:lnTo>
                <a:lnTo>
                  <a:pt x="960" y="54726"/>
                </a:lnTo>
                <a:lnTo>
                  <a:pt x="0" y="58567"/>
                </a:lnTo>
                <a:lnTo>
                  <a:pt x="0" y="67193"/>
                </a:lnTo>
                <a:lnTo>
                  <a:pt x="960" y="71033"/>
                </a:lnTo>
                <a:lnTo>
                  <a:pt x="1920" y="73913"/>
                </a:lnTo>
                <a:lnTo>
                  <a:pt x="3840" y="77754"/>
                </a:lnTo>
                <a:lnTo>
                  <a:pt x="5760" y="79674"/>
                </a:lnTo>
                <a:lnTo>
                  <a:pt x="7680" y="82555"/>
                </a:lnTo>
                <a:lnTo>
                  <a:pt x="10561" y="84475"/>
                </a:lnTo>
                <a:lnTo>
                  <a:pt x="13441" y="85435"/>
                </a:lnTo>
                <a:lnTo>
                  <a:pt x="17282" y="87355"/>
                </a:lnTo>
                <a:lnTo>
                  <a:pt x="20162" y="88315"/>
                </a:lnTo>
                <a:lnTo>
                  <a:pt x="24002" y="88315"/>
                </a:lnTo>
                <a:lnTo>
                  <a:pt x="22082" y="68153"/>
                </a:lnTo>
                <a:lnTo>
                  <a:pt x="21122" y="65288"/>
                </a:lnTo>
                <a:lnTo>
                  <a:pt x="21122" y="60472"/>
                </a:lnTo>
                <a:lnTo>
                  <a:pt x="22082" y="58567"/>
                </a:lnTo>
                <a:lnTo>
                  <a:pt x="23042" y="57591"/>
                </a:lnTo>
                <a:lnTo>
                  <a:pt x="23042" y="55671"/>
                </a:lnTo>
                <a:lnTo>
                  <a:pt x="24963" y="54726"/>
                </a:lnTo>
                <a:lnTo>
                  <a:pt x="25923" y="53751"/>
                </a:lnTo>
                <a:lnTo>
                  <a:pt x="27843" y="51831"/>
                </a:lnTo>
                <a:lnTo>
                  <a:pt x="29763" y="51831"/>
                </a:lnTo>
                <a:lnTo>
                  <a:pt x="32644" y="50886"/>
                </a:lnTo>
                <a:lnTo>
                  <a:pt x="34564" y="50886"/>
                </a:lnTo>
                <a:lnTo>
                  <a:pt x="38404" y="49910"/>
                </a:lnTo>
                <a:lnTo>
                  <a:pt x="49910" y="49910"/>
                </a:lnTo>
                <a:lnTo>
                  <a:pt x="49910" y="63352"/>
                </a:lnTo>
                <a:lnTo>
                  <a:pt x="47045" y="66233"/>
                </a:lnTo>
                <a:lnTo>
                  <a:pt x="44165" y="69113"/>
                </a:lnTo>
                <a:lnTo>
                  <a:pt x="42245" y="70073"/>
                </a:lnTo>
                <a:lnTo>
                  <a:pt x="39364" y="71993"/>
                </a:lnTo>
                <a:lnTo>
                  <a:pt x="36484" y="72953"/>
                </a:lnTo>
                <a:lnTo>
                  <a:pt x="38404" y="87355"/>
                </a:lnTo>
                <a:lnTo>
                  <a:pt x="42245" y="85435"/>
                </a:lnTo>
                <a:lnTo>
                  <a:pt x="46085" y="83515"/>
                </a:lnTo>
                <a:lnTo>
                  <a:pt x="49910" y="80634"/>
                </a:lnTo>
                <a:lnTo>
                  <a:pt x="53751" y="77754"/>
                </a:lnTo>
                <a:lnTo>
                  <a:pt x="53751" y="85435"/>
                </a:lnTo>
                <a:lnTo>
                  <a:pt x="54726" y="86395"/>
                </a:lnTo>
                <a:lnTo>
                  <a:pt x="56631" y="86395"/>
                </a:lnTo>
                <a:lnTo>
                  <a:pt x="57591" y="87355"/>
                </a:lnTo>
                <a:lnTo>
                  <a:pt x="67193" y="87355"/>
                </a:lnTo>
                <a:lnTo>
                  <a:pt x="68153" y="86395"/>
                </a:lnTo>
                <a:lnTo>
                  <a:pt x="70088" y="86395"/>
                </a:lnTo>
                <a:lnTo>
                  <a:pt x="71033" y="85435"/>
                </a:lnTo>
                <a:lnTo>
                  <a:pt x="71993" y="84475"/>
                </a:lnTo>
                <a:lnTo>
                  <a:pt x="71993" y="25923"/>
                </a:lnTo>
                <a:lnTo>
                  <a:pt x="71033" y="21122"/>
                </a:lnTo>
                <a:lnTo>
                  <a:pt x="70088" y="17282"/>
                </a:lnTo>
                <a:lnTo>
                  <a:pt x="68153" y="13441"/>
                </a:lnTo>
                <a:lnTo>
                  <a:pt x="66248" y="9601"/>
                </a:lnTo>
                <a:lnTo>
                  <a:pt x="63367" y="7680"/>
                </a:lnTo>
                <a:lnTo>
                  <a:pt x="60472" y="4800"/>
                </a:lnTo>
                <a:lnTo>
                  <a:pt x="57591" y="2880"/>
                </a:lnTo>
                <a:lnTo>
                  <a:pt x="52806" y="1920"/>
                </a:lnTo>
                <a:lnTo>
                  <a:pt x="48005" y="960"/>
                </a:lnTo>
                <a:lnTo>
                  <a:pt x="43205" y="0"/>
                </a:lnTo>
                <a:lnTo>
                  <a:pt x="29763" y="0"/>
                </a:lnTo>
                <a:lnTo>
                  <a:pt x="26883" y="960"/>
                </a:lnTo>
                <a:lnTo>
                  <a:pt x="24002" y="1920"/>
                </a:lnTo>
                <a:lnTo>
                  <a:pt x="20162" y="1920"/>
                </a:lnTo>
                <a:lnTo>
                  <a:pt x="18242" y="2880"/>
                </a:lnTo>
                <a:lnTo>
                  <a:pt x="15361" y="3840"/>
                </a:lnTo>
                <a:lnTo>
                  <a:pt x="12481" y="4800"/>
                </a:lnTo>
                <a:lnTo>
                  <a:pt x="10561" y="5760"/>
                </a:lnTo>
                <a:lnTo>
                  <a:pt x="8641" y="6720"/>
                </a:lnTo>
                <a:lnTo>
                  <a:pt x="6720" y="7680"/>
                </a:lnTo>
                <a:lnTo>
                  <a:pt x="6720" y="8641"/>
                </a:lnTo>
                <a:lnTo>
                  <a:pt x="5760" y="9601"/>
                </a:lnTo>
                <a:lnTo>
                  <a:pt x="4800" y="10561"/>
                </a:lnTo>
                <a:lnTo>
                  <a:pt x="4800" y="11521"/>
                </a:lnTo>
                <a:lnTo>
                  <a:pt x="3840" y="12481"/>
                </a:lnTo>
                <a:lnTo>
                  <a:pt x="3840" y="18242"/>
                </a:lnTo>
                <a:lnTo>
                  <a:pt x="4800" y="19202"/>
                </a:lnTo>
                <a:lnTo>
                  <a:pt x="4800" y="22082"/>
                </a:lnTo>
                <a:lnTo>
                  <a:pt x="5760" y="23042"/>
                </a:lnTo>
                <a:lnTo>
                  <a:pt x="5760" y="24002"/>
                </a:lnTo>
                <a:lnTo>
                  <a:pt x="6720" y="2400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5" name="object 435"/>
          <p:cNvSpPr/>
          <p:nvPr/>
        </p:nvSpPr>
        <p:spPr>
          <a:xfrm>
            <a:off x="4481382" y="2224018"/>
            <a:ext cx="16322" cy="20162"/>
          </a:xfrm>
          <a:custGeom>
            <a:avLst/>
            <a:gdLst/>
            <a:ahLst/>
            <a:cxnLst/>
            <a:rect l="l" t="t" r="r" b="b"/>
            <a:pathLst>
              <a:path w="16322" h="20162">
                <a:moveTo>
                  <a:pt x="4800" y="3840"/>
                </a:moveTo>
                <a:lnTo>
                  <a:pt x="2880" y="1920"/>
                </a:lnTo>
                <a:lnTo>
                  <a:pt x="0" y="0"/>
                </a:lnTo>
                <a:lnTo>
                  <a:pt x="1920" y="20162"/>
                </a:lnTo>
                <a:lnTo>
                  <a:pt x="11521" y="20162"/>
                </a:lnTo>
                <a:lnTo>
                  <a:pt x="16322" y="19202"/>
                </a:lnTo>
                <a:lnTo>
                  <a:pt x="14401" y="4800"/>
                </a:lnTo>
                <a:lnTo>
                  <a:pt x="7680" y="4800"/>
                </a:lnTo>
                <a:lnTo>
                  <a:pt x="4800" y="384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6" name="object 436"/>
          <p:cNvSpPr/>
          <p:nvPr/>
        </p:nvSpPr>
        <p:spPr>
          <a:xfrm>
            <a:off x="4541855" y="2136663"/>
            <a:ext cx="55686" cy="107518"/>
          </a:xfrm>
          <a:custGeom>
            <a:avLst/>
            <a:gdLst/>
            <a:ahLst/>
            <a:cxnLst/>
            <a:rect l="l" t="t" r="r" b="b"/>
            <a:pathLst>
              <a:path w="55686" h="107518">
                <a:moveTo>
                  <a:pt x="52806" y="39364"/>
                </a:moveTo>
                <a:lnTo>
                  <a:pt x="53766" y="39364"/>
                </a:lnTo>
                <a:lnTo>
                  <a:pt x="54726" y="38404"/>
                </a:lnTo>
                <a:lnTo>
                  <a:pt x="54726" y="37444"/>
                </a:lnTo>
                <a:lnTo>
                  <a:pt x="55686" y="35524"/>
                </a:lnTo>
                <a:lnTo>
                  <a:pt x="55686" y="24002"/>
                </a:lnTo>
                <a:lnTo>
                  <a:pt x="54726" y="23042"/>
                </a:lnTo>
                <a:lnTo>
                  <a:pt x="54726" y="22082"/>
                </a:lnTo>
                <a:lnTo>
                  <a:pt x="53766" y="22082"/>
                </a:lnTo>
                <a:lnTo>
                  <a:pt x="53766" y="21122"/>
                </a:lnTo>
                <a:lnTo>
                  <a:pt x="35524" y="21122"/>
                </a:lnTo>
                <a:lnTo>
                  <a:pt x="35524" y="2880"/>
                </a:lnTo>
                <a:lnTo>
                  <a:pt x="34564" y="1920"/>
                </a:lnTo>
                <a:lnTo>
                  <a:pt x="33604" y="960"/>
                </a:lnTo>
                <a:lnTo>
                  <a:pt x="31683" y="960"/>
                </a:lnTo>
                <a:lnTo>
                  <a:pt x="30723" y="0"/>
                </a:lnTo>
                <a:lnTo>
                  <a:pt x="19202" y="0"/>
                </a:lnTo>
                <a:lnTo>
                  <a:pt x="17282" y="960"/>
                </a:lnTo>
                <a:lnTo>
                  <a:pt x="14401" y="960"/>
                </a:lnTo>
                <a:lnTo>
                  <a:pt x="13441" y="1920"/>
                </a:lnTo>
                <a:lnTo>
                  <a:pt x="13441" y="21122"/>
                </a:lnTo>
                <a:lnTo>
                  <a:pt x="2880" y="21122"/>
                </a:lnTo>
                <a:lnTo>
                  <a:pt x="1920" y="22082"/>
                </a:lnTo>
                <a:lnTo>
                  <a:pt x="960" y="22082"/>
                </a:lnTo>
                <a:lnTo>
                  <a:pt x="960" y="24963"/>
                </a:lnTo>
                <a:lnTo>
                  <a:pt x="0" y="25923"/>
                </a:lnTo>
                <a:lnTo>
                  <a:pt x="0" y="33604"/>
                </a:lnTo>
                <a:lnTo>
                  <a:pt x="960" y="35524"/>
                </a:lnTo>
                <a:lnTo>
                  <a:pt x="960" y="37444"/>
                </a:lnTo>
                <a:lnTo>
                  <a:pt x="1920" y="38404"/>
                </a:lnTo>
                <a:lnTo>
                  <a:pt x="2880" y="39364"/>
                </a:lnTo>
                <a:lnTo>
                  <a:pt x="13441" y="39364"/>
                </a:lnTo>
                <a:lnTo>
                  <a:pt x="13441" y="88315"/>
                </a:lnTo>
                <a:lnTo>
                  <a:pt x="14401" y="92156"/>
                </a:lnTo>
                <a:lnTo>
                  <a:pt x="15361" y="95036"/>
                </a:lnTo>
                <a:lnTo>
                  <a:pt x="17282" y="98877"/>
                </a:lnTo>
                <a:lnTo>
                  <a:pt x="19202" y="100797"/>
                </a:lnTo>
                <a:lnTo>
                  <a:pt x="21122" y="102717"/>
                </a:lnTo>
                <a:lnTo>
                  <a:pt x="24002" y="104637"/>
                </a:lnTo>
                <a:lnTo>
                  <a:pt x="26883" y="105597"/>
                </a:lnTo>
                <a:lnTo>
                  <a:pt x="30723" y="106558"/>
                </a:lnTo>
                <a:lnTo>
                  <a:pt x="34564" y="107518"/>
                </a:lnTo>
                <a:lnTo>
                  <a:pt x="45125" y="107518"/>
                </a:lnTo>
                <a:lnTo>
                  <a:pt x="47045" y="106558"/>
                </a:lnTo>
                <a:lnTo>
                  <a:pt x="49926" y="106558"/>
                </a:lnTo>
                <a:lnTo>
                  <a:pt x="50886" y="105597"/>
                </a:lnTo>
                <a:lnTo>
                  <a:pt x="51846" y="105597"/>
                </a:lnTo>
                <a:lnTo>
                  <a:pt x="52806" y="104637"/>
                </a:lnTo>
                <a:lnTo>
                  <a:pt x="53766" y="104637"/>
                </a:lnTo>
                <a:lnTo>
                  <a:pt x="53766" y="103677"/>
                </a:lnTo>
                <a:lnTo>
                  <a:pt x="54726" y="103677"/>
                </a:lnTo>
                <a:lnTo>
                  <a:pt x="54726" y="102717"/>
                </a:lnTo>
                <a:lnTo>
                  <a:pt x="55686" y="100797"/>
                </a:lnTo>
                <a:lnTo>
                  <a:pt x="55686" y="89275"/>
                </a:lnTo>
                <a:lnTo>
                  <a:pt x="54726" y="88315"/>
                </a:lnTo>
                <a:lnTo>
                  <a:pt x="54726" y="87355"/>
                </a:lnTo>
                <a:lnTo>
                  <a:pt x="50886" y="87355"/>
                </a:lnTo>
                <a:lnTo>
                  <a:pt x="49926" y="88315"/>
                </a:lnTo>
                <a:lnTo>
                  <a:pt x="48005" y="88315"/>
                </a:lnTo>
                <a:lnTo>
                  <a:pt x="47045" y="89275"/>
                </a:lnTo>
                <a:lnTo>
                  <a:pt x="41285" y="89275"/>
                </a:lnTo>
                <a:lnTo>
                  <a:pt x="38404" y="88315"/>
                </a:lnTo>
                <a:lnTo>
                  <a:pt x="37444" y="85435"/>
                </a:lnTo>
                <a:lnTo>
                  <a:pt x="35524" y="83515"/>
                </a:lnTo>
                <a:lnTo>
                  <a:pt x="35524" y="39364"/>
                </a:lnTo>
                <a:lnTo>
                  <a:pt x="52806" y="3936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7" name="object 437"/>
          <p:cNvSpPr/>
          <p:nvPr/>
        </p:nvSpPr>
        <p:spPr>
          <a:xfrm>
            <a:off x="4613849" y="2157785"/>
            <a:ext cx="22082" cy="85435"/>
          </a:xfrm>
          <a:custGeom>
            <a:avLst/>
            <a:gdLst/>
            <a:ahLst/>
            <a:cxnLst/>
            <a:rect l="l" t="t" r="r" b="b"/>
            <a:pathLst>
              <a:path w="22082" h="85435">
                <a:moveTo>
                  <a:pt x="960" y="83515"/>
                </a:moveTo>
                <a:lnTo>
                  <a:pt x="1935" y="84475"/>
                </a:lnTo>
                <a:lnTo>
                  <a:pt x="5775" y="84475"/>
                </a:lnTo>
                <a:lnTo>
                  <a:pt x="7680" y="85435"/>
                </a:lnTo>
                <a:lnTo>
                  <a:pt x="15361" y="85435"/>
                </a:lnTo>
                <a:lnTo>
                  <a:pt x="16322" y="84475"/>
                </a:lnTo>
                <a:lnTo>
                  <a:pt x="20162" y="84475"/>
                </a:lnTo>
                <a:lnTo>
                  <a:pt x="21122" y="83515"/>
                </a:lnTo>
                <a:lnTo>
                  <a:pt x="22082" y="83515"/>
                </a:lnTo>
                <a:lnTo>
                  <a:pt x="22082" y="1920"/>
                </a:lnTo>
                <a:lnTo>
                  <a:pt x="21122" y="960"/>
                </a:lnTo>
                <a:lnTo>
                  <a:pt x="20162" y="960"/>
                </a:lnTo>
                <a:lnTo>
                  <a:pt x="19202" y="0"/>
                </a:lnTo>
                <a:lnTo>
                  <a:pt x="2895" y="0"/>
                </a:lnTo>
                <a:lnTo>
                  <a:pt x="1935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82555"/>
                </a:lnTo>
                <a:lnTo>
                  <a:pt x="960" y="8351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8" name="object 438"/>
          <p:cNvSpPr/>
          <p:nvPr/>
        </p:nvSpPr>
        <p:spPr>
          <a:xfrm>
            <a:off x="4611944" y="2123236"/>
            <a:ext cx="25908" cy="23027"/>
          </a:xfrm>
          <a:custGeom>
            <a:avLst/>
            <a:gdLst/>
            <a:ahLst/>
            <a:cxnLst/>
            <a:rect l="l" t="t" r="r" b="b"/>
            <a:pathLst>
              <a:path w="25908" h="23027">
                <a:moveTo>
                  <a:pt x="25908" y="11506"/>
                </a:moveTo>
                <a:lnTo>
                  <a:pt x="25908" y="6705"/>
                </a:lnTo>
                <a:lnTo>
                  <a:pt x="24947" y="3825"/>
                </a:lnTo>
                <a:lnTo>
                  <a:pt x="23027" y="1904"/>
                </a:lnTo>
                <a:lnTo>
                  <a:pt x="21107" y="0"/>
                </a:lnTo>
                <a:lnTo>
                  <a:pt x="8641" y="0"/>
                </a:lnTo>
                <a:lnTo>
                  <a:pt x="4800" y="944"/>
                </a:lnTo>
                <a:lnTo>
                  <a:pt x="2865" y="1904"/>
                </a:lnTo>
                <a:lnTo>
                  <a:pt x="960" y="3825"/>
                </a:lnTo>
                <a:lnTo>
                  <a:pt x="0" y="6705"/>
                </a:lnTo>
                <a:lnTo>
                  <a:pt x="0" y="16306"/>
                </a:lnTo>
                <a:lnTo>
                  <a:pt x="960" y="19187"/>
                </a:lnTo>
                <a:lnTo>
                  <a:pt x="2865" y="20147"/>
                </a:lnTo>
                <a:lnTo>
                  <a:pt x="4800" y="22067"/>
                </a:lnTo>
                <a:lnTo>
                  <a:pt x="7680" y="23027"/>
                </a:lnTo>
                <a:lnTo>
                  <a:pt x="18227" y="23027"/>
                </a:lnTo>
                <a:lnTo>
                  <a:pt x="21107" y="22067"/>
                </a:lnTo>
                <a:lnTo>
                  <a:pt x="23027" y="20147"/>
                </a:lnTo>
                <a:lnTo>
                  <a:pt x="24947" y="18227"/>
                </a:lnTo>
                <a:lnTo>
                  <a:pt x="25908" y="15346"/>
                </a:lnTo>
                <a:lnTo>
                  <a:pt x="25908" y="1150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9" name="object 439"/>
          <p:cNvSpPr/>
          <p:nvPr/>
        </p:nvSpPr>
        <p:spPr>
          <a:xfrm>
            <a:off x="4676256" y="2203871"/>
            <a:ext cx="5760" cy="39349"/>
          </a:xfrm>
          <a:custGeom>
            <a:avLst/>
            <a:gdLst/>
            <a:ahLst/>
            <a:cxnLst/>
            <a:rect l="l" t="t" r="r" b="b"/>
            <a:pathLst>
              <a:path w="5760" h="39349">
                <a:moveTo>
                  <a:pt x="5760" y="39349"/>
                </a:moveTo>
                <a:lnTo>
                  <a:pt x="5760" y="17282"/>
                </a:lnTo>
                <a:lnTo>
                  <a:pt x="4800" y="15346"/>
                </a:lnTo>
                <a:lnTo>
                  <a:pt x="2880" y="12466"/>
                </a:lnTo>
                <a:lnTo>
                  <a:pt x="1920" y="9585"/>
                </a:lnTo>
                <a:lnTo>
                  <a:pt x="960" y="6720"/>
                </a:lnTo>
                <a:lnTo>
                  <a:pt x="960" y="3825"/>
                </a:lnTo>
                <a:lnTo>
                  <a:pt x="0" y="0"/>
                </a:lnTo>
                <a:lnTo>
                  <a:pt x="0" y="37429"/>
                </a:lnTo>
                <a:lnTo>
                  <a:pt x="5760" y="3934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0" name="object 440"/>
          <p:cNvSpPr/>
          <p:nvPr/>
        </p:nvSpPr>
        <p:spPr>
          <a:xfrm>
            <a:off x="4654174" y="2155865"/>
            <a:ext cx="83515" cy="88315"/>
          </a:xfrm>
          <a:custGeom>
            <a:avLst/>
            <a:gdLst/>
            <a:ahLst/>
            <a:cxnLst/>
            <a:rect l="l" t="t" r="r" b="b"/>
            <a:pathLst>
              <a:path w="83515" h="88315">
                <a:moveTo>
                  <a:pt x="48006" y="70073"/>
                </a:moveTo>
                <a:lnTo>
                  <a:pt x="45125" y="71033"/>
                </a:lnTo>
                <a:lnTo>
                  <a:pt x="37444" y="71033"/>
                </a:lnTo>
                <a:lnTo>
                  <a:pt x="34564" y="70073"/>
                </a:lnTo>
                <a:lnTo>
                  <a:pt x="32644" y="69113"/>
                </a:lnTo>
                <a:lnTo>
                  <a:pt x="29763" y="67193"/>
                </a:lnTo>
                <a:lnTo>
                  <a:pt x="27843" y="65288"/>
                </a:lnTo>
                <a:lnTo>
                  <a:pt x="27843" y="87355"/>
                </a:lnTo>
                <a:lnTo>
                  <a:pt x="33604" y="88315"/>
                </a:lnTo>
                <a:lnTo>
                  <a:pt x="48006" y="88315"/>
                </a:lnTo>
                <a:lnTo>
                  <a:pt x="54711" y="87355"/>
                </a:lnTo>
                <a:lnTo>
                  <a:pt x="59527" y="85435"/>
                </a:lnTo>
                <a:lnTo>
                  <a:pt x="65272" y="83515"/>
                </a:lnTo>
                <a:lnTo>
                  <a:pt x="70073" y="79674"/>
                </a:lnTo>
                <a:lnTo>
                  <a:pt x="72953" y="75834"/>
                </a:lnTo>
                <a:lnTo>
                  <a:pt x="76794" y="71993"/>
                </a:lnTo>
                <a:lnTo>
                  <a:pt x="79674" y="67193"/>
                </a:lnTo>
                <a:lnTo>
                  <a:pt x="81594" y="61432"/>
                </a:lnTo>
                <a:lnTo>
                  <a:pt x="82555" y="56631"/>
                </a:lnTo>
                <a:lnTo>
                  <a:pt x="83515" y="49910"/>
                </a:lnTo>
                <a:lnTo>
                  <a:pt x="83515" y="36484"/>
                </a:lnTo>
                <a:lnTo>
                  <a:pt x="82555" y="30723"/>
                </a:lnTo>
                <a:lnTo>
                  <a:pt x="81594" y="24963"/>
                </a:lnTo>
                <a:lnTo>
                  <a:pt x="79674" y="19202"/>
                </a:lnTo>
                <a:lnTo>
                  <a:pt x="76794" y="15361"/>
                </a:lnTo>
                <a:lnTo>
                  <a:pt x="73913" y="11521"/>
                </a:lnTo>
                <a:lnTo>
                  <a:pt x="70073" y="7680"/>
                </a:lnTo>
                <a:lnTo>
                  <a:pt x="66233" y="4800"/>
                </a:lnTo>
                <a:lnTo>
                  <a:pt x="61432" y="2880"/>
                </a:lnTo>
                <a:lnTo>
                  <a:pt x="55686" y="960"/>
                </a:lnTo>
                <a:lnTo>
                  <a:pt x="49926" y="0"/>
                </a:lnTo>
                <a:lnTo>
                  <a:pt x="35524" y="0"/>
                </a:lnTo>
                <a:lnTo>
                  <a:pt x="28803" y="960"/>
                </a:lnTo>
                <a:lnTo>
                  <a:pt x="24002" y="2880"/>
                </a:lnTo>
                <a:lnTo>
                  <a:pt x="18242" y="5760"/>
                </a:lnTo>
                <a:lnTo>
                  <a:pt x="13441" y="8641"/>
                </a:lnTo>
                <a:lnTo>
                  <a:pt x="10561" y="12481"/>
                </a:lnTo>
                <a:lnTo>
                  <a:pt x="6720" y="16322"/>
                </a:lnTo>
                <a:lnTo>
                  <a:pt x="3840" y="21122"/>
                </a:lnTo>
                <a:lnTo>
                  <a:pt x="1920" y="26883"/>
                </a:lnTo>
                <a:lnTo>
                  <a:pt x="0" y="32644"/>
                </a:lnTo>
                <a:lnTo>
                  <a:pt x="0" y="58567"/>
                </a:lnTo>
                <a:lnTo>
                  <a:pt x="1920" y="63352"/>
                </a:lnTo>
                <a:lnTo>
                  <a:pt x="3840" y="69113"/>
                </a:lnTo>
                <a:lnTo>
                  <a:pt x="5760" y="73913"/>
                </a:lnTo>
                <a:lnTo>
                  <a:pt x="9601" y="76794"/>
                </a:lnTo>
                <a:lnTo>
                  <a:pt x="13441" y="80634"/>
                </a:lnTo>
                <a:lnTo>
                  <a:pt x="17282" y="83515"/>
                </a:lnTo>
                <a:lnTo>
                  <a:pt x="22082" y="85435"/>
                </a:lnTo>
                <a:lnTo>
                  <a:pt x="22082" y="40325"/>
                </a:lnTo>
                <a:lnTo>
                  <a:pt x="23042" y="36484"/>
                </a:lnTo>
                <a:lnTo>
                  <a:pt x="23042" y="32644"/>
                </a:lnTo>
                <a:lnTo>
                  <a:pt x="24002" y="29763"/>
                </a:lnTo>
                <a:lnTo>
                  <a:pt x="25923" y="26883"/>
                </a:lnTo>
                <a:lnTo>
                  <a:pt x="26883" y="24963"/>
                </a:lnTo>
                <a:lnTo>
                  <a:pt x="28803" y="22082"/>
                </a:lnTo>
                <a:lnTo>
                  <a:pt x="30723" y="20162"/>
                </a:lnTo>
                <a:lnTo>
                  <a:pt x="33604" y="19202"/>
                </a:lnTo>
                <a:lnTo>
                  <a:pt x="35524" y="18242"/>
                </a:lnTo>
                <a:lnTo>
                  <a:pt x="38404" y="17282"/>
                </a:lnTo>
                <a:lnTo>
                  <a:pt x="45125" y="17282"/>
                </a:lnTo>
                <a:lnTo>
                  <a:pt x="48966" y="18242"/>
                </a:lnTo>
                <a:lnTo>
                  <a:pt x="50871" y="19202"/>
                </a:lnTo>
                <a:lnTo>
                  <a:pt x="53766" y="21122"/>
                </a:lnTo>
                <a:lnTo>
                  <a:pt x="55686" y="23042"/>
                </a:lnTo>
                <a:lnTo>
                  <a:pt x="56647" y="24963"/>
                </a:lnTo>
                <a:lnTo>
                  <a:pt x="58552" y="27843"/>
                </a:lnTo>
                <a:lnTo>
                  <a:pt x="59527" y="30723"/>
                </a:lnTo>
                <a:lnTo>
                  <a:pt x="60487" y="33604"/>
                </a:lnTo>
                <a:lnTo>
                  <a:pt x="60487" y="37444"/>
                </a:lnTo>
                <a:lnTo>
                  <a:pt x="61432" y="40325"/>
                </a:lnTo>
                <a:lnTo>
                  <a:pt x="61432" y="48950"/>
                </a:lnTo>
                <a:lnTo>
                  <a:pt x="60487" y="51831"/>
                </a:lnTo>
                <a:lnTo>
                  <a:pt x="59527" y="55671"/>
                </a:lnTo>
                <a:lnTo>
                  <a:pt x="59527" y="58567"/>
                </a:lnTo>
                <a:lnTo>
                  <a:pt x="57591" y="61432"/>
                </a:lnTo>
                <a:lnTo>
                  <a:pt x="56647" y="64312"/>
                </a:lnTo>
                <a:lnTo>
                  <a:pt x="54711" y="66233"/>
                </a:lnTo>
                <a:lnTo>
                  <a:pt x="52806" y="68153"/>
                </a:lnTo>
                <a:lnTo>
                  <a:pt x="49926" y="69113"/>
                </a:lnTo>
                <a:lnTo>
                  <a:pt x="48006" y="7007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1" name="object 441"/>
          <p:cNvSpPr/>
          <p:nvPr/>
        </p:nvSpPr>
        <p:spPr>
          <a:xfrm>
            <a:off x="4755931" y="2155865"/>
            <a:ext cx="74874" cy="87355"/>
          </a:xfrm>
          <a:custGeom>
            <a:avLst/>
            <a:gdLst/>
            <a:ahLst/>
            <a:cxnLst/>
            <a:rect l="l" t="t" r="r" b="b"/>
            <a:pathLst>
              <a:path w="74874" h="87355">
                <a:moveTo>
                  <a:pt x="58552" y="86395"/>
                </a:moveTo>
                <a:lnTo>
                  <a:pt x="59527" y="87355"/>
                </a:lnTo>
                <a:lnTo>
                  <a:pt x="68153" y="87355"/>
                </a:lnTo>
                <a:lnTo>
                  <a:pt x="69113" y="86395"/>
                </a:lnTo>
                <a:lnTo>
                  <a:pt x="72953" y="86395"/>
                </a:lnTo>
                <a:lnTo>
                  <a:pt x="73913" y="85435"/>
                </a:lnTo>
                <a:lnTo>
                  <a:pt x="74874" y="84475"/>
                </a:lnTo>
                <a:lnTo>
                  <a:pt x="74874" y="29763"/>
                </a:lnTo>
                <a:lnTo>
                  <a:pt x="73913" y="24963"/>
                </a:lnTo>
                <a:lnTo>
                  <a:pt x="72953" y="20162"/>
                </a:lnTo>
                <a:lnTo>
                  <a:pt x="71993" y="16322"/>
                </a:lnTo>
                <a:lnTo>
                  <a:pt x="71033" y="12481"/>
                </a:lnTo>
                <a:lnTo>
                  <a:pt x="68153" y="9601"/>
                </a:lnTo>
                <a:lnTo>
                  <a:pt x="66233" y="6720"/>
                </a:lnTo>
                <a:lnTo>
                  <a:pt x="63367" y="4800"/>
                </a:lnTo>
                <a:lnTo>
                  <a:pt x="59527" y="2880"/>
                </a:lnTo>
                <a:lnTo>
                  <a:pt x="55686" y="960"/>
                </a:lnTo>
                <a:lnTo>
                  <a:pt x="51846" y="0"/>
                </a:lnTo>
                <a:lnTo>
                  <a:pt x="41285" y="0"/>
                </a:lnTo>
                <a:lnTo>
                  <a:pt x="36484" y="960"/>
                </a:lnTo>
                <a:lnTo>
                  <a:pt x="31683" y="3840"/>
                </a:lnTo>
                <a:lnTo>
                  <a:pt x="27843" y="5760"/>
                </a:lnTo>
                <a:lnTo>
                  <a:pt x="23042" y="9601"/>
                </a:lnTo>
                <a:lnTo>
                  <a:pt x="19202" y="14401"/>
                </a:lnTo>
                <a:lnTo>
                  <a:pt x="19202" y="4800"/>
                </a:lnTo>
                <a:lnTo>
                  <a:pt x="18242" y="3840"/>
                </a:lnTo>
                <a:lnTo>
                  <a:pt x="18242" y="2880"/>
                </a:lnTo>
                <a:lnTo>
                  <a:pt x="16322" y="2880"/>
                </a:lnTo>
                <a:lnTo>
                  <a:pt x="16322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0" y="3840"/>
                </a:lnTo>
                <a:lnTo>
                  <a:pt x="0" y="85435"/>
                </a:lnTo>
                <a:lnTo>
                  <a:pt x="960" y="85435"/>
                </a:lnTo>
                <a:lnTo>
                  <a:pt x="960" y="86395"/>
                </a:lnTo>
                <a:lnTo>
                  <a:pt x="5760" y="86395"/>
                </a:lnTo>
                <a:lnTo>
                  <a:pt x="6720" y="87355"/>
                </a:lnTo>
                <a:lnTo>
                  <a:pt x="14401" y="87355"/>
                </a:lnTo>
                <a:lnTo>
                  <a:pt x="16322" y="86395"/>
                </a:lnTo>
                <a:lnTo>
                  <a:pt x="19202" y="86395"/>
                </a:lnTo>
                <a:lnTo>
                  <a:pt x="20162" y="85435"/>
                </a:lnTo>
                <a:lnTo>
                  <a:pt x="21122" y="85435"/>
                </a:lnTo>
                <a:lnTo>
                  <a:pt x="22082" y="84475"/>
                </a:lnTo>
                <a:lnTo>
                  <a:pt x="22082" y="31683"/>
                </a:lnTo>
                <a:lnTo>
                  <a:pt x="24963" y="27843"/>
                </a:lnTo>
                <a:lnTo>
                  <a:pt x="27843" y="24002"/>
                </a:lnTo>
                <a:lnTo>
                  <a:pt x="30723" y="22082"/>
                </a:lnTo>
                <a:lnTo>
                  <a:pt x="33604" y="20162"/>
                </a:lnTo>
                <a:lnTo>
                  <a:pt x="36484" y="19202"/>
                </a:lnTo>
                <a:lnTo>
                  <a:pt x="42245" y="19202"/>
                </a:lnTo>
                <a:lnTo>
                  <a:pt x="44165" y="20162"/>
                </a:lnTo>
                <a:lnTo>
                  <a:pt x="45125" y="20162"/>
                </a:lnTo>
                <a:lnTo>
                  <a:pt x="47030" y="21122"/>
                </a:lnTo>
                <a:lnTo>
                  <a:pt x="48005" y="23042"/>
                </a:lnTo>
                <a:lnTo>
                  <a:pt x="49926" y="24002"/>
                </a:lnTo>
                <a:lnTo>
                  <a:pt x="50871" y="25923"/>
                </a:lnTo>
                <a:lnTo>
                  <a:pt x="51846" y="27843"/>
                </a:lnTo>
                <a:lnTo>
                  <a:pt x="51846" y="29763"/>
                </a:lnTo>
                <a:lnTo>
                  <a:pt x="52806" y="31683"/>
                </a:lnTo>
                <a:lnTo>
                  <a:pt x="52806" y="84475"/>
                </a:lnTo>
                <a:lnTo>
                  <a:pt x="53751" y="85435"/>
                </a:lnTo>
                <a:lnTo>
                  <a:pt x="54711" y="86395"/>
                </a:lnTo>
                <a:lnTo>
                  <a:pt x="58552" y="8639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2" name="object 442"/>
          <p:cNvSpPr/>
          <p:nvPr/>
        </p:nvSpPr>
        <p:spPr>
          <a:xfrm>
            <a:off x="4848087" y="2155865"/>
            <a:ext cx="60472" cy="88315"/>
          </a:xfrm>
          <a:custGeom>
            <a:avLst/>
            <a:gdLst/>
            <a:ahLst/>
            <a:cxnLst/>
            <a:rect l="l" t="t" r="r" b="b"/>
            <a:pathLst>
              <a:path w="60472" h="88315">
                <a:moveTo>
                  <a:pt x="960" y="79674"/>
                </a:moveTo>
                <a:lnTo>
                  <a:pt x="960" y="81594"/>
                </a:lnTo>
                <a:lnTo>
                  <a:pt x="1920" y="82555"/>
                </a:lnTo>
                <a:lnTo>
                  <a:pt x="2880" y="82555"/>
                </a:lnTo>
                <a:lnTo>
                  <a:pt x="3840" y="83515"/>
                </a:lnTo>
                <a:lnTo>
                  <a:pt x="4800" y="84475"/>
                </a:lnTo>
                <a:lnTo>
                  <a:pt x="6720" y="84475"/>
                </a:lnTo>
                <a:lnTo>
                  <a:pt x="8641" y="85435"/>
                </a:lnTo>
                <a:lnTo>
                  <a:pt x="10561" y="86395"/>
                </a:lnTo>
                <a:lnTo>
                  <a:pt x="12481" y="87355"/>
                </a:lnTo>
                <a:lnTo>
                  <a:pt x="15361" y="87355"/>
                </a:lnTo>
                <a:lnTo>
                  <a:pt x="17282" y="88315"/>
                </a:lnTo>
                <a:lnTo>
                  <a:pt x="35524" y="88315"/>
                </a:lnTo>
                <a:lnTo>
                  <a:pt x="39364" y="86395"/>
                </a:lnTo>
                <a:lnTo>
                  <a:pt x="44165" y="85435"/>
                </a:lnTo>
                <a:lnTo>
                  <a:pt x="47045" y="83515"/>
                </a:lnTo>
                <a:lnTo>
                  <a:pt x="50886" y="81594"/>
                </a:lnTo>
                <a:lnTo>
                  <a:pt x="53766" y="79674"/>
                </a:lnTo>
                <a:lnTo>
                  <a:pt x="55686" y="76794"/>
                </a:lnTo>
                <a:lnTo>
                  <a:pt x="57607" y="72953"/>
                </a:lnTo>
                <a:lnTo>
                  <a:pt x="59512" y="70073"/>
                </a:lnTo>
                <a:lnTo>
                  <a:pt x="60472" y="66233"/>
                </a:lnTo>
                <a:lnTo>
                  <a:pt x="60472" y="57591"/>
                </a:lnTo>
                <a:lnTo>
                  <a:pt x="59512" y="54726"/>
                </a:lnTo>
                <a:lnTo>
                  <a:pt x="58567" y="51831"/>
                </a:lnTo>
                <a:lnTo>
                  <a:pt x="57607" y="49910"/>
                </a:lnTo>
                <a:lnTo>
                  <a:pt x="55686" y="47045"/>
                </a:lnTo>
                <a:lnTo>
                  <a:pt x="53766" y="45110"/>
                </a:lnTo>
                <a:lnTo>
                  <a:pt x="51846" y="43205"/>
                </a:lnTo>
                <a:lnTo>
                  <a:pt x="49926" y="42230"/>
                </a:lnTo>
                <a:lnTo>
                  <a:pt x="48005" y="40325"/>
                </a:lnTo>
                <a:lnTo>
                  <a:pt x="45125" y="39364"/>
                </a:lnTo>
                <a:lnTo>
                  <a:pt x="43205" y="38389"/>
                </a:lnTo>
                <a:lnTo>
                  <a:pt x="40325" y="37444"/>
                </a:lnTo>
                <a:lnTo>
                  <a:pt x="38404" y="36484"/>
                </a:lnTo>
                <a:lnTo>
                  <a:pt x="35524" y="35524"/>
                </a:lnTo>
                <a:lnTo>
                  <a:pt x="33604" y="34564"/>
                </a:lnTo>
                <a:lnTo>
                  <a:pt x="31683" y="33604"/>
                </a:lnTo>
                <a:lnTo>
                  <a:pt x="28803" y="32644"/>
                </a:lnTo>
                <a:lnTo>
                  <a:pt x="27843" y="31683"/>
                </a:lnTo>
                <a:lnTo>
                  <a:pt x="25923" y="30723"/>
                </a:lnTo>
                <a:lnTo>
                  <a:pt x="24002" y="29763"/>
                </a:lnTo>
                <a:lnTo>
                  <a:pt x="23042" y="28803"/>
                </a:lnTo>
                <a:lnTo>
                  <a:pt x="22082" y="27843"/>
                </a:lnTo>
                <a:lnTo>
                  <a:pt x="21122" y="25923"/>
                </a:lnTo>
                <a:lnTo>
                  <a:pt x="21122" y="23042"/>
                </a:lnTo>
                <a:lnTo>
                  <a:pt x="22082" y="22082"/>
                </a:lnTo>
                <a:lnTo>
                  <a:pt x="22082" y="21122"/>
                </a:lnTo>
                <a:lnTo>
                  <a:pt x="23042" y="20162"/>
                </a:lnTo>
                <a:lnTo>
                  <a:pt x="23042" y="19202"/>
                </a:lnTo>
                <a:lnTo>
                  <a:pt x="24002" y="18242"/>
                </a:lnTo>
                <a:lnTo>
                  <a:pt x="24963" y="17282"/>
                </a:lnTo>
                <a:lnTo>
                  <a:pt x="25923" y="16322"/>
                </a:lnTo>
                <a:lnTo>
                  <a:pt x="29763" y="16322"/>
                </a:lnTo>
                <a:lnTo>
                  <a:pt x="30723" y="15361"/>
                </a:lnTo>
                <a:lnTo>
                  <a:pt x="35524" y="15361"/>
                </a:lnTo>
                <a:lnTo>
                  <a:pt x="38404" y="16322"/>
                </a:lnTo>
                <a:lnTo>
                  <a:pt x="40325" y="16322"/>
                </a:lnTo>
                <a:lnTo>
                  <a:pt x="43205" y="17282"/>
                </a:lnTo>
                <a:lnTo>
                  <a:pt x="45125" y="18242"/>
                </a:lnTo>
                <a:lnTo>
                  <a:pt x="46085" y="18242"/>
                </a:lnTo>
                <a:lnTo>
                  <a:pt x="48005" y="19202"/>
                </a:lnTo>
                <a:lnTo>
                  <a:pt x="49926" y="20162"/>
                </a:lnTo>
                <a:lnTo>
                  <a:pt x="50886" y="20162"/>
                </a:lnTo>
                <a:lnTo>
                  <a:pt x="51846" y="21122"/>
                </a:lnTo>
                <a:lnTo>
                  <a:pt x="54726" y="21122"/>
                </a:lnTo>
                <a:lnTo>
                  <a:pt x="54726" y="20162"/>
                </a:lnTo>
                <a:lnTo>
                  <a:pt x="55686" y="19202"/>
                </a:lnTo>
                <a:lnTo>
                  <a:pt x="55686" y="7680"/>
                </a:lnTo>
                <a:lnTo>
                  <a:pt x="54726" y="7680"/>
                </a:lnTo>
                <a:lnTo>
                  <a:pt x="54726" y="5760"/>
                </a:lnTo>
                <a:lnTo>
                  <a:pt x="53766" y="5760"/>
                </a:lnTo>
                <a:lnTo>
                  <a:pt x="53766" y="4800"/>
                </a:lnTo>
                <a:lnTo>
                  <a:pt x="52791" y="4800"/>
                </a:lnTo>
                <a:lnTo>
                  <a:pt x="51846" y="3840"/>
                </a:lnTo>
                <a:lnTo>
                  <a:pt x="50886" y="3840"/>
                </a:lnTo>
                <a:lnTo>
                  <a:pt x="48966" y="2880"/>
                </a:lnTo>
                <a:lnTo>
                  <a:pt x="48005" y="2880"/>
                </a:lnTo>
                <a:lnTo>
                  <a:pt x="46085" y="1920"/>
                </a:lnTo>
                <a:lnTo>
                  <a:pt x="44165" y="960"/>
                </a:lnTo>
                <a:lnTo>
                  <a:pt x="39364" y="960"/>
                </a:lnTo>
                <a:lnTo>
                  <a:pt x="37444" y="0"/>
                </a:lnTo>
                <a:lnTo>
                  <a:pt x="27843" y="0"/>
                </a:lnTo>
                <a:lnTo>
                  <a:pt x="23042" y="960"/>
                </a:lnTo>
                <a:lnTo>
                  <a:pt x="19202" y="1920"/>
                </a:lnTo>
                <a:lnTo>
                  <a:pt x="15361" y="2880"/>
                </a:lnTo>
                <a:lnTo>
                  <a:pt x="11521" y="4800"/>
                </a:lnTo>
                <a:lnTo>
                  <a:pt x="8641" y="6720"/>
                </a:lnTo>
                <a:lnTo>
                  <a:pt x="5760" y="9601"/>
                </a:lnTo>
                <a:lnTo>
                  <a:pt x="3840" y="12481"/>
                </a:lnTo>
                <a:lnTo>
                  <a:pt x="2880" y="15361"/>
                </a:lnTo>
                <a:lnTo>
                  <a:pt x="960" y="18242"/>
                </a:lnTo>
                <a:lnTo>
                  <a:pt x="0" y="22082"/>
                </a:lnTo>
                <a:lnTo>
                  <a:pt x="0" y="28803"/>
                </a:lnTo>
                <a:lnTo>
                  <a:pt x="960" y="32644"/>
                </a:lnTo>
                <a:lnTo>
                  <a:pt x="1920" y="34564"/>
                </a:lnTo>
                <a:lnTo>
                  <a:pt x="2880" y="37444"/>
                </a:lnTo>
                <a:lnTo>
                  <a:pt x="4800" y="40325"/>
                </a:lnTo>
                <a:lnTo>
                  <a:pt x="6720" y="41285"/>
                </a:lnTo>
                <a:lnTo>
                  <a:pt x="8641" y="44165"/>
                </a:lnTo>
                <a:lnTo>
                  <a:pt x="10561" y="45110"/>
                </a:lnTo>
                <a:lnTo>
                  <a:pt x="12481" y="46070"/>
                </a:lnTo>
                <a:lnTo>
                  <a:pt x="14401" y="48005"/>
                </a:lnTo>
                <a:lnTo>
                  <a:pt x="17282" y="48950"/>
                </a:lnTo>
                <a:lnTo>
                  <a:pt x="19202" y="49910"/>
                </a:lnTo>
                <a:lnTo>
                  <a:pt x="22082" y="50886"/>
                </a:lnTo>
                <a:lnTo>
                  <a:pt x="24002" y="51831"/>
                </a:lnTo>
                <a:lnTo>
                  <a:pt x="25923" y="52791"/>
                </a:lnTo>
                <a:lnTo>
                  <a:pt x="28803" y="53751"/>
                </a:lnTo>
                <a:lnTo>
                  <a:pt x="30723" y="54726"/>
                </a:lnTo>
                <a:lnTo>
                  <a:pt x="32644" y="55671"/>
                </a:lnTo>
                <a:lnTo>
                  <a:pt x="34564" y="56631"/>
                </a:lnTo>
                <a:lnTo>
                  <a:pt x="35524" y="57591"/>
                </a:lnTo>
                <a:lnTo>
                  <a:pt x="36484" y="58567"/>
                </a:lnTo>
                <a:lnTo>
                  <a:pt x="38404" y="59512"/>
                </a:lnTo>
                <a:lnTo>
                  <a:pt x="38404" y="66233"/>
                </a:lnTo>
                <a:lnTo>
                  <a:pt x="37444" y="67193"/>
                </a:lnTo>
                <a:lnTo>
                  <a:pt x="37444" y="68153"/>
                </a:lnTo>
                <a:lnTo>
                  <a:pt x="36484" y="69113"/>
                </a:lnTo>
                <a:lnTo>
                  <a:pt x="34564" y="70073"/>
                </a:lnTo>
                <a:lnTo>
                  <a:pt x="33604" y="71033"/>
                </a:lnTo>
                <a:lnTo>
                  <a:pt x="32644" y="71033"/>
                </a:lnTo>
                <a:lnTo>
                  <a:pt x="30723" y="71993"/>
                </a:lnTo>
                <a:lnTo>
                  <a:pt x="19202" y="71993"/>
                </a:lnTo>
                <a:lnTo>
                  <a:pt x="17282" y="71033"/>
                </a:lnTo>
                <a:lnTo>
                  <a:pt x="14401" y="70073"/>
                </a:lnTo>
                <a:lnTo>
                  <a:pt x="12481" y="70073"/>
                </a:lnTo>
                <a:lnTo>
                  <a:pt x="10561" y="69113"/>
                </a:lnTo>
                <a:lnTo>
                  <a:pt x="8641" y="68153"/>
                </a:lnTo>
                <a:lnTo>
                  <a:pt x="6720" y="67193"/>
                </a:lnTo>
                <a:lnTo>
                  <a:pt x="5760" y="66233"/>
                </a:lnTo>
                <a:lnTo>
                  <a:pt x="4800" y="65288"/>
                </a:lnTo>
                <a:lnTo>
                  <a:pt x="1920" y="65288"/>
                </a:lnTo>
                <a:lnTo>
                  <a:pt x="960" y="66233"/>
                </a:lnTo>
                <a:lnTo>
                  <a:pt x="960" y="67193"/>
                </a:lnTo>
                <a:lnTo>
                  <a:pt x="0" y="67193"/>
                </a:lnTo>
                <a:lnTo>
                  <a:pt x="0" y="77754"/>
                </a:lnTo>
                <a:lnTo>
                  <a:pt x="960" y="7967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3" name="object 443"/>
          <p:cNvSpPr/>
          <p:nvPr/>
        </p:nvSpPr>
        <p:spPr>
          <a:xfrm>
            <a:off x="4965207" y="2120341"/>
            <a:ext cx="74874" cy="122880"/>
          </a:xfrm>
          <a:custGeom>
            <a:avLst/>
            <a:gdLst/>
            <a:ahLst/>
            <a:cxnLst/>
            <a:rect l="l" t="t" r="r" b="b"/>
            <a:pathLst>
              <a:path w="74874" h="122880">
                <a:moveTo>
                  <a:pt x="63352" y="40325"/>
                </a:moveTo>
                <a:lnTo>
                  <a:pt x="59512" y="38404"/>
                </a:lnTo>
                <a:lnTo>
                  <a:pt x="55671" y="36484"/>
                </a:lnTo>
                <a:lnTo>
                  <a:pt x="51831" y="35524"/>
                </a:lnTo>
                <a:lnTo>
                  <a:pt x="42245" y="35524"/>
                </a:lnTo>
                <a:lnTo>
                  <a:pt x="37429" y="36484"/>
                </a:lnTo>
                <a:lnTo>
                  <a:pt x="33588" y="38404"/>
                </a:lnTo>
                <a:lnTo>
                  <a:pt x="29763" y="40325"/>
                </a:lnTo>
                <a:lnTo>
                  <a:pt x="25923" y="43205"/>
                </a:lnTo>
                <a:lnTo>
                  <a:pt x="22082" y="47045"/>
                </a:lnTo>
                <a:lnTo>
                  <a:pt x="22082" y="1920"/>
                </a:lnTo>
                <a:lnTo>
                  <a:pt x="21122" y="960"/>
                </a:lnTo>
                <a:lnTo>
                  <a:pt x="20162" y="960"/>
                </a:lnTo>
                <a:lnTo>
                  <a:pt x="19202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120959"/>
                </a:lnTo>
                <a:lnTo>
                  <a:pt x="960" y="120959"/>
                </a:lnTo>
                <a:lnTo>
                  <a:pt x="960" y="121920"/>
                </a:lnTo>
                <a:lnTo>
                  <a:pt x="5760" y="121920"/>
                </a:lnTo>
                <a:lnTo>
                  <a:pt x="6720" y="122880"/>
                </a:lnTo>
                <a:lnTo>
                  <a:pt x="15361" y="122880"/>
                </a:lnTo>
                <a:lnTo>
                  <a:pt x="16322" y="121920"/>
                </a:lnTo>
                <a:lnTo>
                  <a:pt x="20162" y="121920"/>
                </a:lnTo>
                <a:lnTo>
                  <a:pt x="21122" y="120959"/>
                </a:lnTo>
                <a:lnTo>
                  <a:pt x="22082" y="120959"/>
                </a:lnTo>
                <a:lnTo>
                  <a:pt x="22082" y="67208"/>
                </a:lnTo>
                <a:lnTo>
                  <a:pt x="24963" y="63367"/>
                </a:lnTo>
                <a:lnTo>
                  <a:pt x="28803" y="59527"/>
                </a:lnTo>
                <a:lnTo>
                  <a:pt x="30723" y="57607"/>
                </a:lnTo>
                <a:lnTo>
                  <a:pt x="33588" y="55686"/>
                </a:lnTo>
                <a:lnTo>
                  <a:pt x="36484" y="54726"/>
                </a:lnTo>
                <a:lnTo>
                  <a:pt x="42245" y="54726"/>
                </a:lnTo>
                <a:lnTo>
                  <a:pt x="44150" y="55686"/>
                </a:lnTo>
                <a:lnTo>
                  <a:pt x="45110" y="55686"/>
                </a:lnTo>
                <a:lnTo>
                  <a:pt x="47045" y="56647"/>
                </a:lnTo>
                <a:lnTo>
                  <a:pt x="48950" y="58567"/>
                </a:lnTo>
                <a:lnTo>
                  <a:pt x="49926" y="59527"/>
                </a:lnTo>
                <a:lnTo>
                  <a:pt x="50871" y="61447"/>
                </a:lnTo>
                <a:lnTo>
                  <a:pt x="51831" y="63367"/>
                </a:lnTo>
                <a:lnTo>
                  <a:pt x="51831" y="65288"/>
                </a:lnTo>
                <a:lnTo>
                  <a:pt x="52791" y="67208"/>
                </a:lnTo>
                <a:lnTo>
                  <a:pt x="52791" y="119999"/>
                </a:lnTo>
                <a:lnTo>
                  <a:pt x="53766" y="120959"/>
                </a:lnTo>
                <a:lnTo>
                  <a:pt x="54711" y="121920"/>
                </a:lnTo>
                <a:lnTo>
                  <a:pt x="58552" y="121920"/>
                </a:lnTo>
                <a:lnTo>
                  <a:pt x="60472" y="122880"/>
                </a:lnTo>
                <a:lnTo>
                  <a:pt x="68153" y="122880"/>
                </a:lnTo>
                <a:lnTo>
                  <a:pt x="69113" y="121920"/>
                </a:lnTo>
                <a:lnTo>
                  <a:pt x="72953" y="121920"/>
                </a:lnTo>
                <a:lnTo>
                  <a:pt x="73913" y="120959"/>
                </a:lnTo>
                <a:lnTo>
                  <a:pt x="74874" y="120959"/>
                </a:lnTo>
                <a:lnTo>
                  <a:pt x="74874" y="60487"/>
                </a:lnTo>
                <a:lnTo>
                  <a:pt x="73913" y="55686"/>
                </a:lnTo>
                <a:lnTo>
                  <a:pt x="72953" y="51846"/>
                </a:lnTo>
                <a:lnTo>
                  <a:pt x="71033" y="48005"/>
                </a:lnTo>
                <a:lnTo>
                  <a:pt x="68153" y="45125"/>
                </a:lnTo>
                <a:lnTo>
                  <a:pt x="66233" y="42245"/>
                </a:lnTo>
                <a:lnTo>
                  <a:pt x="63352" y="4032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4" name="object 444"/>
          <p:cNvSpPr/>
          <p:nvPr/>
        </p:nvSpPr>
        <p:spPr>
          <a:xfrm>
            <a:off x="5057363" y="2155865"/>
            <a:ext cx="71993" cy="88315"/>
          </a:xfrm>
          <a:custGeom>
            <a:avLst/>
            <a:gdLst/>
            <a:ahLst/>
            <a:cxnLst/>
            <a:rect l="l" t="t" r="r" b="b"/>
            <a:pathLst>
              <a:path w="71993" h="88315">
                <a:moveTo>
                  <a:pt x="47030" y="83515"/>
                </a:moveTo>
                <a:lnTo>
                  <a:pt x="50871" y="80634"/>
                </a:lnTo>
                <a:lnTo>
                  <a:pt x="53751" y="77754"/>
                </a:lnTo>
                <a:lnTo>
                  <a:pt x="53751" y="85435"/>
                </a:lnTo>
                <a:lnTo>
                  <a:pt x="54711" y="85435"/>
                </a:lnTo>
                <a:lnTo>
                  <a:pt x="54711" y="86395"/>
                </a:lnTo>
                <a:lnTo>
                  <a:pt x="56631" y="86395"/>
                </a:lnTo>
                <a:lnTo>
                  <a:pt x="58552" y="87355"/>
                </a:lnTo>
                <a:lnTo>
                  <a:pt x="67193" y="87355"/>
                </a:lnTo>
                <a:lnTo>
                  <a:pt x="68153" y="86395"/>
                </a:lnTo>
                <a:lnTo>
                  <a:pt x="70073" y="86395"/>
                </a:lnTo>
                <a:lnTo>
                  <a:pt x="71033" y="85435"/>
                </a:lnTo>
                <a:lnTo>
                  <a:pt x="71993" y="85435"/>
                </a:lnTo>
                <a:lnTo>
                  <a:pt x="71993" y="25923"/>
                </a:lnTo>
                <a:lnTo>
                  <a:pt x="71033" y="21122"/>
                </a:lnTo>
                <a:lnTo>
                  <a:pt x="70073" y="17282"/>
                </a:lnTo>
                <a:lnTo>
                  <a:pt x="69113" y="13441"/>
                </a:lnTo>
                <a:lnTo>
                  <a:pt x="66233" y="9601"/>
                </a:lnTo>
                <a:lnTo>
                  <a:pt x="63352" y="7680"/>
                </a:lnTo>
                <a:lnTo>
                  <a:pt x="61432" y="4800"/>
                </a:lnTo>
                <a:lnTo>
                  <a:pt x="57591" y="2880"/>
                </a:lnTo>
                <a:lnTo>
                  <a:pt x="52806" y="1920"/>
                </a:lnTo>
                <a:lnTo>
                  <a:pt x="48966" y="960"/>
                </a:lnTo>
                <a:lnTo>
                  <a:pt x="43190" y="0"/>
                </a:lnTo>
                <a:lnTo>
                  <a:pt x="30723" y="0"/>
                </a:lnTo>
                <a:lnTo>
                  <a:pt x="26883" y="960"/>
                </a:lnTo>
                <a:lnTo>
                  <a:pt x="24002" y="1920"/>
                </a:lnTo>
                <a:lnTo>
                  <a:pt x="21122" y="1920"/>
                </a:lnTo>
                <a:lnTo>
                  <a:pt x="18242" y="2880"/>
                </a:lnTo>
                <a:lnTo>
                  <a:pt x="15361" y="3840"/>
                </a:lnTo>
                <a:lnTo>
                  <a:pt x="12481" y="4800"/>
                </a:lnTo>
                <a:lnTo>
                  <a:pt x="10561" y="5760"/>
                </a:lnTo>
                <a:lnTo>
                  <a:pt x="8641" y="6720"/>
                </a:lnTo>
                <a:lnTo>
                  <a:pt x="7680" y="7680"/>
                </a:lnTo>
                <a:lnTo>
                  <a:pt x="6720" y="8641"/>
                </a:lnTo>
                <a:lnTo>
                  <a:pt x="5760" y="9601"/>
                </a:lnTo>
                <a:lnTo>
                  <a:pt x="4800" y="10561"/>
                </a:lnTo>
                <a:lnTo>
                  <a:pt x="4800" y="22082"/>
                </a:lnTo>
                <a:lnTo>
                  <a:pt x="5760" y="22082"/>
                </a:lnTo>
                <a:lnTo>
                  <a:pt x="5760" y="24002"/>
                </a:lnTo>
                <a:lnTo>
                  <a:pt x="6720" y="24002"/>
                </a:lnTo>
                <a:lnTo>
                  <a:pt x="6720" y="24963"/>
                </a:lnTo>
                <a:lnTo>
                  <a:pt x="9601" y="24963"/>
                </a:lnTo>
                <a:lnTo>
                  <a:pt x="10561" y="24002"/>
                </a:lnTo>
                <a:lnTo>
                  <a:pt x="11521" y="24002"/>
                </a:lnTo>
                <a:lnTo>
                  <a:pt x="13441" y="23042"/>
                </a:lnTo>
                <a:lnTo>
                  <a:pt x="15361" y="22082"/>
                </a:lnTo>
                <a:lnTo>
                  <a:pt x="17282" y="21122"/>
                </a:lnTo>
                <a:lnTo>
                  <a:pt x="20162" y="20162"/>
                </a:lnTo>
                <a:lnTo>
                  <a:pt x="22082" y="19202"/>
                </a:lnTo>
                <a:lnTo>
                  <a:pt x="24963" y="18242"/>
                </a:lnTo>
                <a:lnTo>
                  <a:pt x="27843" y="17282"/>
                </a:lnTo>
                <a:lnTo>
                  <a:pt x="42245" y="17282"/>
                </a:lnTo>
                <a:lnTo>
                  <a:pt x="44165" y="18242"/>
                </a:lnTo>
                <a:lnTo>
                  <a:pt x="46070" y="19202"/>
                </a:lnTo>
                <a:lnTo>
                  <a:pt x="47030" y="20162"/>
                </a:lnTo>
                <a:lnTo>
                  <a:pt x="48005" y="22082"/>
                </a:lnTo>
                <a:lnTo>
                  <a:pt x="48966" y="23042"/>
                </a:lnTo>
                <a:lnTo>
                  <a:pt x="48966" y="24963"/>
                </a:lnTo>
                <a:lnTo>
                  <a:pt x="49911" y="26883"/>
                </a:lnTo>
                <a:lnTo>
                  <a:pt x="49911" y="36484"/>
                </a:lnTo>
                <a:lnTo>
                  <a:pt x="29763" y="36484"/>
                </a:lnTo>
                <a:lnTo>
                  <a:pt x="24002" y="37444"/>
                </a:lnTo>
                <a:lnTo>
                  <a:pt x="19202" y="39364"/>
                </a:lnTo>
                <a:lnTo>
                  <a:pt x="14401" y="40325"/>
                </a:lnTo>
                <a:lnTo>
                  <a:pt x="10561" y="43205"/>
                </a:lnTo>
                <a:lnTo>
                  <a:pt x="7680" y="45110"/>
                </a:lnTo>
                <a:lnTo>
                  <a:pt x="4800" y="48005"/>
                </a:lnTo>
                <a:lnTo>
                  <a:pt x="2880" y="50886"/>
                </a:lnTo>
                <a:lnTo>
                  <a:pt x="960" y="54726"/>
                </a:lnTo>
                <a:lnTo>
                  <a:pt x="0" y="58567"/>
                </a:lnTo>
                <a:lnTo>
                  <a:pt x="0" y="67193"/>
                </a:lnTo>
                <a:lnTo>
                  <a:pt x="960" y="71033"/>
                </a:lnTo>
                <a:lnTo>
                  <a:pt x="1920" y="73913"/>
                </a:lnTo>
                <a:lnTo>
                  <a:pt x="3840" y="77754"/>
                </a:lnTo>
                <a:lnTo>
                  <a:pt x="5760" y="79674"/>
                </a:lnTo>
                <a:lnTo>
                  <a:pt x="7680" y="82555"/>
                </a:lnTo>
                <a:lnTo>
                  <a:pt x="10561" y="84475"/>
                </a:lnTo>
                <a:lnTo>
                  <a:pt x="13441" y="85435"/>
                </a:lnTo>
                <a:lnTo>
                  <a:pt x="17282" y="87355"/>
                </a:lnTo>
                <a:lnTo>
                  <a:pt x="21122" y="88315"/>
                </a:lnTo>
                <a:lnTo>
                  <a:pt x="28803" y="88315"/>
                </a:lnTo>
                <a:lnTo>
                  <a:pt x="24963" y="70073"/>
                </a:lnTo>
                <a:lnTo>
                  <a:pt x="23042" y="68153"/>
                </a:lnTo>
                <a:lnTo>
                  <a:pt x="22082" y="65288"/>
                </a:lnTo>
                <a:lnTo>
                  <a:pt x="22082" y="58567"/>
                </a:lnTo>
                <a:lnTo>
                  <a:pt x="23042" y="57591"/>
                </a:lnTo>
                <a:lnTo>
                  <a:pt x="24002" y="55671"/>
                </a:lnTo>
                <a:lnTo>
                  <a:pt x="24963" y="54726"/>
                </a:lnTo>
                <a:lnTo>
                  <a:pt x="25923" y="53751"/>
                </a:lnTo>
                <a:lnTo>
                  <a:pt x="27843" y="51831"/>
                </a:lnTo>
                <a:lnTo>
                  <a:pt x="29763" y="51831"/>
                </a:lnTo>
                <a:lnTo>
                  <a:pt x="32644" y="50886"/>
                </a:lnTo>
                <a:lnTo>
                  <a:pt x="35524" y="50886"/>
                </a:lnTo>
                <a:lnTo>
                  <a:pt x="38404" y="49910"/>
                </a:lnTo>
                <a:lnTo>
                  <a:pt x="49911" y="49910"/>
                </a:lnTo>
                <a:lnTo>
                  <a:pt x="49911" y="63352"/>
                </a:lnTo>
                <a:lnTo>
                  <a:pt x="47030" y="66233"/>
                </a:lnTo>
                <a:lnTo>
                  <a:pt x="45125" y="69113"/>
                </a:lnTo>
                <a:lnTo>
                  <a:pt x="42245" y="70073"/>
                </a:lnTo>
                <a:lnTo>
                  <a:pt x="39349" y="71993"/>
                </a:lnTo>
                <a:lnTo>
                  <a:pt x="36484" y="72953"/>
                </a:lnTo>
                <a:lnTo>
                  <a:pt x="33604" y="72953"/>
                </a:lnTo>
                <a:lnTo>
                  <a:pt x="38404" y="87355"/>
                </a:lnTo>
                <a:lnTo>
                  <a:pt x="42245" y="85435"/>
                </a:lnTo>
                <a:lnTo>
                  <a:pt x="47030" y="8351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5" name="object 445"/>
          <p:cNvSpPr/>
          <p:nvPr/>
        </p:nvSpPr>
        <p:spPr>
          <a:xfrm>
            <a:off x="5082326" y="2225939"/>
            <a:ext cx="13441" cy="18242"/>
          </a:xfrm>
          <a:custGeom>
            <a:avLst/>
            <a:gdLst/>
            <a:ahLst/>
            <a:cxnLst/>
            <a:rect l="l" t="t" r="r" b="b"/>
            <a:pathLst>
              <a:path w="13441" h="18242">
                <a:moveTo>
                  <a:pt x="13441" y="17282"/>
                </a:moveTo>
                <a:lnTo>
                  <a:pt x="8641" y="2880"/>
                </a:lnTo>
                <a:lnTo>
                  <a:pt x="4800" y="2880"/>
                </a:lnTo>
                <a:lnTo>
                  <a:pt x="1920" y="1920"/>
                </a:lnTo>
                <a:lnTo>
                  <a:pt x="0" y="0"/>
                </a:lnTo>
                <a:lnTo>
                  <a:pt x="3840" y="18242"/>
                </a:lnTo>
                <a:lnTo>
                  <a:pt x="8641" y="18242"/>
                </a:lnTo>
                <a:lnTo>
                  <a:pt x="13441" y="1728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6" name="object 446"/>
          <p:cNvSpPr/>
          <p:nvPr/>
        </p:nvSpPr>
        <p:spPr>
          <a:xfrm>
            <a:off x="5138958" y="2157785"/>
            <a:ext cx="81594" cy="85435"/>
          </a:xfrm>
          <a:custGeom>
            <a:avLst/>
            <a:gdLst/>
            <a:ahLst/>
            <a:cxnLst/>
            <a:rect l="l" t="t" r="r" b="b"/>
            <a:pathLst>
              <a:path w="81594" h="85435">
                <a:moveTo>
                  <a:pt x="23042" y="1920"/>
                </a:moveTo>
                <a:lnTo>
                  <a:pt x="22082" y="960"/>
                </a:lnTo>
                <a:lnTo>
                  <a:pt x="21122" y="960"/>
                </a:lnTo>
                <a:lnTo>
                  <a:pt x="20162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3840"/>
                </a:lnTo>
                <a:lnTo>
                  <a:pt x="960" y="4800"/>
                </a:lnTo>
                <a:lnTo>
                  <a:pt x="960" y="8641"/>
                </a:lnTo>
                <a:lnTo>
                  <a:pt x="1920" y="9601"/>
                </a:lnTo>
                <a:lnTo>
                  <a:pt x="24963" y="80634"/>
                </a:lnTo>
                <a:lnTo>
                  <a:pt x="25923" y="81594"/>
                </a:lnTo>
                <a:lnTo>
                  <a:pt x="25923" y="82555"/>
                </a:lnTo>
                <a:lnTo>
                  <a:pt x="26883" y="82555"/>
                </a:lnTo>
                <a:lnTo>
                  <a:pt x="26883" y="83515"/>
                </a:lnTo>
                <a:lnTo>
                  <a:pt x="27843" y="83515"/>
                </a:lnTo>
                <a:lnTo>
                  <a:pt x="28803" y="84475"/>
                </a:lnTo>
                <a:lnTo>
                  <a:pt x="33604" y="84475"/>
                </a:lnTo>
                <a:lnTo>
                  <a:pt x="35524" y="85435"/>
                </a:lnTo>
                <a:lnTo>
                  <a:pt x="48966" y="85435"/>
                </a:lnTo>
                <a:lnTo>
                  <a:pt x="50886" y="84475"/>
                </a:lnTo>
                <a:lnTo>
                  <a:pt x="53766" y="84475"/>
                </a:lnTo>
                <a:lnTo>
                  <a:pt x="54726" y="83515"/>
                </a:lnTo>
                <a:lnTo>
                  <a:pt x="55671" y="83515"/>
                </a:lnTo>
                <a:lnTo>
                  <a:pt x="55671" y="82555"/>
                </a:lnTo>
                <a:lnTo>
                  <a:pt x="56647" y="82555"/>
                </a:lnTo>
                <a:lnTo>
                  <a:pt x="56647" y="81594"/>
                </a:lnTo>
                <a:lnTo>
                  <a:pt x="57607" y="80634"/>
                </a:lnTo>
                <a:lnTo>
                  <a:pt x="80634" y="9601"/>
                </a:lnTo>
                <a:lnTo>
                  <a:pt x="81594" y="8641"/>
                </a:lnTo>
                <a:lnTo>
                  <a:pt x="81594" y="960"/>
                </a:lnTo>
                <a:lnTo>
                  <a:pt x="80634" y="960"/>
                </a:lnTo>
                <a:lnTo>
                  <a:pt x="79674" y="0"/>
                </a:lnTo>
                <a:lnTo>
                  <a:pt x="63352" y="0"/>
                </a:lnTo>
                <a:lnTo>
                  <a:pt x="62392" y="960"/>
                </a:lnTo>
                <a:lnTo>
                  <a:pt x="61447" y="960"/>
                </a:lnTo>
                <a:lnTo>
                  <a:pt x="60487" y="1920"/>
                </a:lnTo>
                <a:lnTo>
                  <a:pt x="60487" y="3840"/>
                </a:lnTo>
                <a:lnTo>
                  <a:pt x="42245" y="61432"/>
                </a:lnTo>
                <a:lnTo>
                  <a:pt x="42245" y="63367"/>
                </a:lnTo>
                <a:lnTo>
                  <a:pt x="41285" y="61432"/>
                </a:lnTo>
                <a:lnTo>
                  <a:pt x="23042" y="3840"/>
                </a:lnTo>
                <a:lnTo>
                  <a:pt x="23042" y="192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7" name="object 447"/>
          <p:cNvSpPr/>
          <p:nvPr/>
        </p:nvSpPr>
        <p:spPr>
          <a:xfrm>
            <a:off x="5250317" y="2155865"/>
            <a:ext cx="54726" cy="49910"/>
          </a:xfrm>
          <a:custGeom>
            <a:avLst/>
            <a:gdLst/>
            <a:ahLst/>
            <a:cxnLst/>
            <a:rect l="l" t="t" r="r" b="b"/>
            <a:pathLst>
              <a:path w="54726" h="49910">
                <a:moveTo>
                  <a:pt x="7680" y="18242"/>
                </a:moveTo>
                <a:lnTo>
                  <a:pt x="9601" y="17282"/>
                </a:lnTo>
                <a:lnTo>
                  <a:pt x="11521" y="16322"/>
                </a:lnTo>
                <a:lnTo>
                  <a:pt x="14401" y="15361"/>
                </a:lnTo>
                <a:lnTo>
                  <a:pt x="22082" y="15361"/>
                </a:lnTo>
                <a:lnTo>
                  <a:pt x="26883" y="17282"/>
                </a:lnTo>
                <a:lnTo>
                  <a:pt x="28803" y="21122"/>
                </a:lnTo>
                <a:lnTo>
                  <a:pt x="31683" y="24963"/>
                </a:lnTo>
                <a:lnTo>
                  <a:pt x="32644" y="29763"/>
                </a:lnTo>
                <a:lnTo>
                  <a:pt x="32644" y="35524"/>
                </a:lnTo>
                <a:lnTo>
                  <a:pt x="0" y="35524"/>
                </a:lnTo>
                <a:lnTo>
                  <a:pt x="0" y="49910"/>
                </a:lnTo>
                <a:lnTo>
                  <a:pt x="49911" y="49910"/>
                </a:lnTo>
                <a:lnTo>
                  <a:pt x="51846" y="48950"/>
                </a:lnTo>
                <a:lnTo>
                  <a:pt x="52791" y="48005"/>
                </a:lnTo>
                <a:lnTo>
                  <a:pt x="53751" y="47045"/>
                </a:lnTo>
                <a:lnTo>
                  <a:pt x="54726" y="45110"/>
                </a:lnTo>
                <a:lnTo>
                  <a:pt x="54726" y="32644"/>
                </a:lnTo>
                <a:lnTo>
                  <a:pt x="53751" y="27843"/>
                </a:lnTo>
                <a:lnTo>
                  <a:pt x="51846" y="23042"/>
                </a:lnTo>
                <a:lnTo>
                  <a:pt x="50886" y="18242"/>
                </a:lnTo>
                <a:lnTo>
                  <a:pt x="48950" y="14401"/>
                </a:lnTo>
                <a:lnTo>
                  <a:pt x="46070" y="11521"/>
                </a:lnTo>
                <a:lnTo>
                  <a:pt x="42230" y="7680"/>
                </a:lnTo>
                <a:lnTo>
                  <a:pt x="38404" y="4800"/>
                </a:lnTo>
                <a:lnTo>
                  <a:pt x="34564" y="2880"/>
                </a:lnTo>
                <a:lnTo>
                  <a:pt x="29763" y="960"/>
                </a:lnTo>
                <a:lnTo>
                  <a:pt x="24002" y="0"/>
                </a:lnTo>
                <a:lnTo>
                  <a:pt x="10561" y="0"/>
                </a:lnTo>
                <a:lnTo>
                  <a:pt x="5760" y="960"/>
                </a:lnTo>
                <a:lnTo>
                  <a:pt x="0" y="2880"/>
                </a:lnTo>
                <a:lnTo>
                  <a:pt x="960" y="27843"/>
                </a:lnTo>
                <a:lnTo>
                  <a:pt x="1920" y="25923"/>
                </a:lnTo>
                <a:lnTo>
                  <a:pt x="2880" y="23042"/>
                </a:lnTo>
                <a:lnTo>
                  <a:pt x="3840" y="22082"/>
                </a:lnTo>
                <a:lnTo>
                  <a:pt x="5760" y="20162"/>
                </a:lnTo>
                <a:lnTo>
                  <a:pt x="7680" y="1824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8" name="object 448"/>
          <p:cNvSpPr/>
          <p:nvPr/>
        </p:nvSpPr>
        <p:spPr>
          <a:xfrm>
            <a:off x="5227274" y="2158746"/>
            <a:ext cx="73929" cy="85435"/>
          </a:xfrm>
          <a:custGeom>
            <a:avLst/>
            <a:gdLst/>
            <a:ahLst/>
            <a:cxnLst/>
            <a:rect l="l" t="t" r="r" b="b"/>
            <a:pathLst>
              <a:path w="73929" h="85435">
                <a:moveTo>
                  <a:pt x="23042" y="0"/>
                </a:moveTo>
                <a:lnTo>
                  <a:pt x="18242" y="1920"/>
                </a:lnTo>
                <a:lnTo>
                  <a:pt x="14401" y="5760"/>
                </a:lnTo>
                <a:lnTo>
                  <a:pt x="10561" y="9601"/>
                </a:lnTo>
                <a:lnTo>
                  <a:pt x="7680" y="13441"/>
                </a:lnTo>
                <a:lnTo>
                  <a:pt x="4800" y="18242"/>
                </a:lnTo>
                <a:lnTo>
                  <a:pt x="2880" y="23042"/>
                </a:lnTo>
                <a:lnTo>
                  <a:pt x="960" y="28803"/>
                </a:lnTo>
                <a:lnTo>
                  <a:pt x="0" y="35509"/>
                </a:lnTo>
                <a:lnTo>
                  <a:pt x="0" y="49910"/>
                </a:lnTo>
                <a:lnTo>
                  <a:pt x="960" y="55686"/>
                </a:lnTo>
                <a:lnTo>
                  <a:pt x="2880" y="61432"/>
                </a:lnTo>
                <a:lnTo>
                  <a:pt x="4800" y="67193"/>
                </a:lnTo>
                <a:lnTo>
                  <a:pt x="6720" y="71993"/>
                </a:lnTo>
                <a:lnTo>
                  <a:pt x="10561" y="74874"/>
                </a:lnTo>
                <a:lnTo>
                  <a:pt x="14401" y="78714"/>
                </a:lnTo>
                <a:lnTo>
                  <a:pt x="18242" y="81594"/>
                </a:lnTo>
                <a:lnTo>
                  <a:pt x="24002" y="83515"/>
                </a:lnTo>
                <a:lnTo>
                  <a:pt x="28803" y="84475"/>
                </a:lnTo>
                <a:lnTo>
                  <a:pt x="35524" y="85435"/>
                </a:lnTo>
                <a:lnTo>
                  <a:pt x="49926" y="85435"/>
                </a:lnTo>
                <a:lnTo>
                  <a:pt x="52806" y="84475"/>
                </a:lnTo>
                <a:lnTo>
                  <a:pt x="56647" y="84475"/>
                </a:lnTo>
                <a:lnTo>
                  <a:pt x="59527" y="83515"/>
                </a:lnTo>
                <a:lnTo>
                  <a:pt x="62407" y="83515"/>
                </a:lnTo>
                <a:lnTo>
                  <a:pt x="65272" y="82555"/>
                </a:lnTo>
                <a:lnTo>
                  <a:pt x="67208" y="81594"/>
                </a:lnTo>
                <a:lnTo>
                  <a:pt x="69113" y="80634"/>
                </a:lnTo>
                <a:lnTo>
                  <a:pt x="71048" y="80634"/>
                </a:lnTo>
                <a:lnTo>
                  <a:pt x="71993" y="79674"/>
                </a:lnTo>
                <a:lnTo>
                  <a:pt x="71993" y="78714"/>
                </a:lnTo>
                <a:lnTo>
                  <a:pt x="72953" y="78714"/>
                </a:lnTo>
                <a:lnTo>
                  <a:pt x="72953" y="76794"/>
                </a:lnTo>
                <a:lnTo>
                  <a:pt x="73929" y="75834"/>
                </a:lnTo>
                <a:lnTo>
                  <a:pt x="73929" y="66233"/>
                </a:lnTo>
                <a:lnTo>
                  <a:pt x="72953" y="65272"/>
                </a:lnTo>
                <a:lnTo>
                  <a:pt x="72953" y="64312"/>
                </a:lnTo>
                <a:lnTo>
                  <a:pt x="71993" y="64312"/>
                </a:lnTo>
                <a:lnTo>
                  <a:pt x="71993" y="63352"/>
                </a:lnTo>
                <a:lnTo>
                  <a:pt x="70088" y="63352"/>
                </a:lnTo>
                <a:lnTo>
                  <a:pt x="69113" y="64312"/>
                </a:lnTo>
                <a:lnTo>
                  <a:pt x="67208" y="64312"/>
                </a:lnTo>
                <a:lnTo>
                  <a:pt x="66248" y="65272"/>
                </a:lnTo>
                <a:lnTo>
                  <a:pt x="64328" y="65272"/>
                </a:lnTo>
                <a:lnTo>
                  <a:pt x="62407" y="66233"/>
                </a:lnTo>
                <a:lnTo>
                  <a:pt x="60487" y="67193"/>
                </a:lnTo>
                <a:lnTo>
                  <a:pt x="57607" y="67193"/>
                </a:lnTo>
                <a:lnTo>
                  <a:pt x="54726" y="68153"/>
                </a:lnTo>
                <a:lnTo>
                  <a:pt x="51846" y="69113"/>
                </a:lnTo>
                <a:lnTo>
                  <a:pt x="40325" y="69113"/>
                </a:lnTo>
                <a:lnTo>
                  <a:pt x="37444" y="68153"/>
                </a:lnTo>
                <a:lnTo>
                  <a:pt x="34564" y="67193"/>
                </a:lnTo>
                <a:lnTo>
                  <a:pt x="31683" y="66233"/>
                </a:lnTo>
                <a:lnTo>
                  <a:pt x="29763" y="65272"/>
                </a:lnTo>
                <a:lnTo>
                  <a:pt x="27843" y="63352"/>
                </a:lnTo>
                <a:lnTo>
                  <a:pt x="25923" y="61432"/>
                </a:lnTo>
                <a:lnTo>
                  <a:pt x="24963" y="58552"/>
                </a:lnTo>
                <a:lnTo>
                  <a:pt x="24002" y="56631"/>
                </a:lnTo>
                <a:lnTo>
                  <a:pt x="23042" y="53751"/>
                </a:lnTo>
                <a:lnTo>
                  <a:pt x="23042" y="27843"/>
                </a:lnTo>
                <a:lnTo>
                  <a:pt x="24002" y="24963"/>
                </a:lnTo>
                <a:lnTo>
                  <a:pt x="23042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9" name="object 449"/>
          <p:cNvSpPr/>
          <p:nvPr/>
        </p:nvSpPr>
        <p:spPr>
          <a:xfrm>
            <a:off x="5364556" y="2120341"/>
            <a:ext cx="22082" cy="122880"/>
          </a:xfrm>
          <a:custGeom>
            <a:avLst/>
            <a:gdLst/>
            <a:ahLst/>
            <a:cxnLst/>
            <a:rect l="l" t="t" r="r" b="b"/>
            <a:pathLst>
              <a:path w="22082" h="122880">
                <a:moveTo>
                  <a:pt x="960" y="120959"/>
                </a:moveTo>
                <a:lnTo>
                  <a:pt x="1920" y="121920"/>
                </a:lnTo>
                <a:lnTo>
                  <a:pt x="5760" y="121920"/>
                </a:lnTo>
                <a:lnTo>
                  <a:pt x="7680" y="122880"/>
                </a:lnTo>
                <a:lnTo>
                  <a:pt x="15361" y="122880"/>
                </a:lnTo>
                <a:lnTo>
                  <a:pt x="16322" y="121920"/>
                </a:lnTo>
                <a:lnTo>
                  <a:pt x="20162" y="121920"/>
                </a:lnTo>
                <a:lnTo>
                  <a:pt x="21122" y="120959"/>
                </a:lnTo>
                <a:lnTo>
                  <a:pt x="22082" y="120959"/>
                </a:lnTo>
                <a:lnTo>
                  <a:pt x="22082" y="1920"/>
                </a:lnTo>
                <a:lnTo>
                  <a:pt x="21122" y="960"/>
                </a:lnTo>
                <a:lnTo>
                  <a:pt x="20162" y="960"/>
                </a:lnTo>
                <a:lnTo>
                  <a:pt x="19202" y="0"/>
                </a:lnTo>
                <a:lnTo>
                  <a:pt x="288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19999"/>
                </a:lnTo>
                <a:lnTo>
                  <a:pt x="960" y="12095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0" name="object 450"/>
          <p:cNvSpPr/>
          <p:nvPr/>
        </p:nvSpPr>
        <p:spPr>
          <a:xfrm>
            <a:off x="5426948" y="2207696"/>
            <a:ext cx="11521" cy="36484"/>
          </a:xfrm>
          <a:custGeom>
            <a:avLst/>
            <a:gdLst/>
            <a:ahLst/>
            <a:cxnLst/>
            <a:rect l="l" t="t" r="r" b="b"/>
            <a:pathLst>
              <a:path w="11521" h="36484">
                <a:moveTo>
                  <a:pt x="9601" y="17282"/>
                </a:moveTo>
                <a:lnTo>
                  <a:pt x="7680" y="15361"/>
                </a:lnTo>
                <a:lnTo>
                  <a:pt x="5760" y="13456"/>
                </a:lnTo>
                <a:lnTo>
                  <a:pt x="3840" y="11521"/>
                </a:lnTo>
                <a:lnTo>
                  <a:pt x="2880" y="8641"/>
                </a:lnTo>
                <a:lnTo>
                  <a:pt x="1920" y="5760"/>
                </a:lnTo>
                <a:lnTo>
                  <a:pt x="960" y="2895"/>
                </a:lnTo>
                <a:lnTo>
                  <a:pt x="0" y="0"/>
                </a:lnTo>
                <a:lnTo>
                  <a:pt x="0" y="33604"/>
                </a:lnTo>
                <a:lnTo>
                  <a:pt x="4800" y="35524"/>
                </a:lnTo>
                <a:lnTo>
                  <a:pt x="11521" y="36484"/>
                </a:lnTo>
                <a:lnTo>
                  <a:pt x="9601" y="1728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1" name="object 451"/>
          <p:cNvSpPr/>
          <p:nvPr/>
        </p:nvSpPr>
        <p:spPr>
          <a:xfrm>
            <a:off x="5403921" y="2155865"/>
            <a:ext cx="84460" cy="88315"/>
          </a:xfrm>
          <a:custGeom>
            <a:avLst/>
            <a:gdLst/>
            <a:ahLst/>
            <a:cxnLst/>
            <a:rect l="l" t="t" r="r" b="b"/>
            <a:pathLst>
              <a:path w="84460" h="88315">
                <a:moveTo>
                  <a:pt x="42230" y="71033"/>
                </a:moveTo>
                <a:lnTo>
                  <a:pt x="38389" y="71033"/>
                </a:lnTo>
                <a:lnTo>
                  <a:pt x="35509" y="70073"/>
                </a:lnTo>
                <a:lnTo>
                  <a:pt x="32628" y="69113"/>
                </a:lnTo>
                <a:lnTo>
                  <a:pt x="34549" y="88315"/>
                </a:lnTo>
                <a:lnTo>
                  <a:pt x="48950" y="88315"/>
                </a:lnTo>
                <a:lnTo>
                  <a:pt x="54711" y="87355"/>
                </a:lnTo>
                <a:lnTo>
                  <a:pt x="60472" y="85435"/>
                </a:lnTo>
                <a:lnTo>
                  <a:pt x="66233" y="83515"/>
                </a:lnTo>
                <a:lnTo>
                  <a:pt x="70073" y="79674"/>
                </a:lnTo>
                <a:lnTo>
                  <a:pt x="73913" y="75834"/>
                </a:lnTo>
                <a:lnTo>
                  <a:pt x="77739" y="71993"/>
                </a:lnTo>
                <a:lnTo>
                  <a:pt x="79674" y="67193"/>
                </a:lnTo>
                <a:lnTo>
                  <a:pt x="81594" y="61432"/>
                </a:lnTo>
                <a:lnTo>
                  <a:pt x="83515" y="56631"/>
                </a:lnTo>
                <a:lnTo>
                  <a:pt x="84460" y="49910"/>
                </a:lnTo>
                <a:lnTo>
                  <a:pt x="84460" y="36484"/>
                </a:lnTo>
                <a:lnTo>
                  <a:pt x="83515" y="30723"/>
                </a:lnTo>
                <a:lnTo>
                  <a:pt x="81594" y="24963"/>
                </a:lnTo>
                <a:lnTo>
                  <a:pt x="80634" y="19202"/>
                </a:lnTo>
                <a:lnTo>
                  <a:pt x="77739" y="15361"/>
                </a:lnTo>
                <a:lnTo>
                  <a:pt x="74874" y="11521"/>
                </a:lnTo>
                <a:lnTo>
                  <a:pt x="71033" y="7680"/>
                </a:lnTo>
                <a:lnTo>
                  <a:pt x="67193" y="4800"/>
                </a:lnTo>
                <a:lnTo>
                  <a:pt x="61432" y="2880"/>
                </a:lnTo>
                <a:lnTo>
                  <a:pt x="56631" y="960"/>
                </a:lnTo>
                <a:lnTo>
                  <a:pt x="49911" y="0"/>
                </a:lnTo>
                <a:lnTo>
                  <a:pt x="36469" y="0"/>
                </a:lnTo>
                <a:lnTo>
                  <a:pt x="29748" y="960"/>
                </a:lnTo>
                <a:lnTo>
                  <a:pt x="23987" y="2880"/>
                </a:lnTo>
                <a:lnTo>
                  <a:pt x="19187" y="5760"/>
                </a:lnTo>
                <a:lnTo>
                  <a:pt x="14386" y="8641"/>
                </a:lnTo>
                <a:lnTo>
                  <a:pt x="10546" y="12481"/>
                </a:lnTo>
                <a:lnTo>
                  <a:pt x="7665" y="16322"/>
                </a:lnTo>
                <a:lnTo>
                  <a:pt x="4785" y="21122"/>
                </a:lnTo>
                <a:lnTo>
                  <a:pt x="2880" y="26883"/>
                </a:lnTo>
                <a:lnTo>
                  <a:pt x="944" y="32644"/>
                </a:lnTo>
                <a:lnTo>
                  <a:pt x="0" y="38389"/>
                </a:lnTo>
                <a:lnTo>
                  <a:pt x="0" y="51831"/>
                </a:lnTo>
                <a:lnTo>
                  <a:pt x="944" y="58567"/>
                </a:lnTo>
                <a:lnTo>
                  <a:pt x="2880" y="63352"/>
                </a:lnTo>
                <a:lnTo>
                  <a:pt x="3825" y="69113"/>
                </a:lnTo>
                <a:lnTo>
                  <a:pt x="6720" y="73913"/>
                </a:lnTo>
                <a:lnTo>
                  <a:pt x="10546" y="76794"/>
                </a:lnTo>
                <a:lnTo>
                  <a:pt x="13426" y="80634"/>
                </a:lnTo>
                <a:lnTo>
                  <a:pt x="18227" y="83515"/>
                </a:lnTo>
                <a:lnTo>
                  <a:pt x="23027" y="85435"/>
                </a:lnTo>
                <a:lnTo>
                  <a:pt x="23027" y="36484"/>
                </a:lnTo>
                <a:lnTo>
                  <a:pt x="23987" y="32644"/>
                </a:lnTo>
                <a:lnTo>
                  <a:pt x="24947" y="29763"/>
                </a:lnTo>
                <a:lnTo>
                  <a:pt x="25907" y="26883"/>
                </a:lnTo>
                <a:lnTo>
                  <a:pt x="27828" y="24963"/>
                </a:lnTo>
                <a:lnTo>
                  <a:pt x="29748" y="22082"/>
                </a:lnTo>
                <a:lnTo>
                  <a:pt x="31668" y="20162"/>
                </a:lnTo>
                <a:lnTo>
                  <a:pt x="33588" y="19202"/>
                </a:lnTo>
                <a:lnTo>
                  <a:pt x="36469" y="18242"/>
                </a:lnTo>
                <a:lnTo>
                  <a:pt x="39349" y="17282"/>
                </a:lnTo>
                <a:lnTo>
                  <a:pt x="46070" y="17282"/>
                </a:lnTo>
                <a:lnTo>
                  <a:pt x="48950" y="18242"/>
                </a:lnTo>
                <a:lnTo>
                  <a:pt x="51831" y="19202"/>
                </a:lnTo>
                <a:lnTo>
                  <a:pt x="53751" y="21122"/>
                </a:lnTo>
                <a:lnTo>
                  <a:pt x="56631" y="23042"/>
                </a:lnTo>
                <a:lnTo>
                  <a:pt x="57591" y="24963"/>
                </a:lnTo>
                <a:lnTo>
                  <a:pt x="59512" y="27843"/>
                </a:lnTo>
                <a:lnTo>
                  <a:pt x="60472" y="30723"/>
                </a:lnTo>
                <a:lnTo>
                  <a:pt x="60472" y="33604"/>
                </a:lnTo>
                <a:lnTo>
                  <a:pt x="61432" y="37444"/>
                </a:lnTo>
                <a:lnTo>
                  <a:pt x="61432" y="51831"/>
                </a:lnTo>
                <a:lnTo>
                  <a:pt x="60472" y="55671"/>
                </a:lnTo>
                <a:lnTo>
                  <a:pt x="59512" y="58567"/>
                </a:lnTo>
                <a:lnTo>
                  <a:pt x="58552" y="61432"/>
                </a:lnTo>
                <a:lnTo>
                  <a:pt x="56631" y="64312"/>
                </a:lnTo>
                <a:lnTo>
                  <a:pt x="55671" y="66233"/>
                </a:lnTo>
                <a:lnTo>
                  <a:pt x="53751" y="68153"/>
                </a:lnTo>
                <a:lnTo>
                  <a:pt x="50871" y="69113"/>
                </a:lnTo>
                <a:lnTo>
                  <a:pt x="47990" y="70073"/>
                </a:lnTo>
                <a:lnTo>
                  <a:pt x="45110" y="71033"/>
                </a:lnTo>
                <a:lnTo>
                  <a:pt x="42230" y="7103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2" name="object 452"/>
          <p:cNvSpPr/>
          <p:nvPr/>
        </p:nvSpPr>
        <p:spPr>
          <a:xfrm>
            <a:off x="5497997" y="2157785"/>
            <a:ext cx="94076" cy="85435"/>
          </a:xfrm>
          <a:custGeom>
            <a:avLst/>
            <a:gdLst/>
            <a:ahLst/>
            <a:cxnLst/>
            <a:rect l="l" t="t" r="r" b="b"/>
            <a:pathLst>
              <a:path w="94076" h="85435">
                <a:moveTo>
                  <a:pt x="76794" y="80634"/>
                </a:moveTo>
                <a:lnTo>
                  <a:pt x="63352" y="31683"/>
                </a:lnTo>
                <a:lnTo>
                  <a:pt x="63352" y="32644"/>
                </a:lnTo>
                <a:lnTo>
                  <a:pt x="76794" y="80634"/>
                </a:lnTo>
                <a:close/>
              </a:path>
              <a:path w="94076" h="85435">
                <a:moveTo>
                  <a:pt x="94076" y="85435"/>
                </a:moveTo>
                <a:lnTo>
                  <a:pt x="91196" y="62392"/>
                </a:lnTo>
                <a:lnTo>
                  <a:pt x="91196" y="85435"/>
                </a:lnTo>
                <a:lnTo>
                  <a:pt x="94076" y="85435"/>
                </a:lnTo>
                <a:close/>
              </a:path>
              <a:path w="94076" h="85435">
                <a:moveTo>
                  <a:pt x="39349" y="85435"/>
                </a:moveTo>
                <a:lnTo>
                  <a:pt x="38389" y="62392"/>
                </a:lnTo>
                <a:lnTo>
                  <a:pt x="36469" y="85435"/>
                </a:lnTo>
                <a:lnTo>
                  <a:pt x="39349" y="85435"/>
                </a:lnTo>
                <a:close/>
              </a:path>
              <a:path w="94076" h="85435">
                <a:moveTo>
                  <a:pt x="23987" y="83515"/>
                </a:moveTo>
                <a:lnTo>
                  <a:pt x="24947" y="84475"/>
                </a:lnTo>
                <a:lnTo>
                  <a:pt x="28788" y="84475"/>
                </a:lnTo>
                <a:lnTo>
                  <a:pt x="30708" y="85435"/>
                </a:lnTo>
                <a:lnTo>
                  <a:pt x="36469" y="85435"/>
                </a:lnTo>
                <a:lnTo>
                  <a:pt x="38389" y="62392"/>
                </a:lnTo>
                <a:lnTo>
                  <a:pt x="39349" y="85435"/>
                </a:lnTo>
                <a:lnTo>
                  <a:pt x="43190" y="85435"/>
                </a:lnTo>
                <a:lnTo>
                  <a:pt x="45110" y="84475"/>
                </a:lnTo>
                <a:lnTo>
                  <a:pt x="47990" y="84475"/>
                </a:lnTo>
                <a:lnTo>
                  <a:pt x="48950" y="83515"/>
                </a:lnTo>
                <a:lnTo>
                  <a:pt x="49911" y="83515"/>
                </a:lnTo>
                <a:lnTo>
                  <a:pt x="49911" y="82555"/>
                </a:lnTo>
                <a:lnTo>
                  <a:pt x="50871" y="82555"/>
                </a:lnTo>
                <a:lnTo>
                  <a:pt x="50871" y="80634"/>
                </a:lnTo>
                <a:lnTo>
                  <a:pt x="63352" y="32644"/>
                </a:lnTo>
                <a:lnTo>
                  <a:pt x="63352" y="31683"/>
                </a:lnTo>
                <a:lnTo>
                  <a:pt x="76794" y="80634"/>
                </a:lnTo>
                <a:lnTo>
                  <a:pt x="76794" y="81594"/>
                </a:lnTo>
                <a:lnTo>
                  <a:pt x="77754" y="82555"/>
                </a:lnTo>
                <a:lnTo>
                  <a:pt x="78714" y="83515"/>
                </a:lnTo>
                <a:lnTo>
                  <a:pt x="79674" y="84475"/>
                </a:lnTo>
                <a:lnTo>
                  <a:pt x="84475" y="84475"/>
                </a:lnTo>
                <a:lnTo>
                  <a:pt x="86395" y="85435"/>
                </a:lnTo>
                <a:lnTo>
                  <a:pt x="91196" y="85435"/>
                </a:lnTo>
                <a:lnTo>
                  <a:pt x="91196" y="62392"/>
                </a:lnTo>
                <a:lnTo>
                  <a:pt x="94076" y="85435"/>
                </a:lnTo>
                <a:lnTo>
                  <a:pt x="97916" y="85435"/>
                </a:lnTo>
                <a:lnTo>
                  <a:pt x="99821" y="84475"/>
                </a:lnTo>
                <a:lnTo>
                  <a:pt x="102702" y="84475"/>
                </a:lnTo>
                <a:lnTo>
                  <a:pt x="103662" y="83515"/>
                </a:lnTo>
                <a:lnTo>
                  <a:pt x="104637" y="83515"/>
                </a:lnTo>
                <a:lnTo>
                  <a:pt x="104637" y="82555"/>
                </a:lnTo>
                <a:lnTo>
                  <a:pt x="105582" y="82555"/>
                </a:lnTo>
                <a:lnTo>
                  <a:pt x="105582" y="80634"/>
                </a:lnTo>
                <a:lnTo>
                  <a:pt x="126705" y="9601"/>
                </a:lnTo>
                <a:lnTo>
                  <a:pt x="127665" y="7680"/>
                </a:lnTo>
                <a:lnTo>
                  <a:pt x="127665" y="960"/>
                </a:lnTo>
                <a:lnTo>
                  <a:pt x="126705" y="960"/>
                </a:lnTo>
                <a:lnTo>
                  <a:pt x="125745" y="0"/>
                </a:lnTo>
                <a:lnTo>
                  <a:pt x="108478" y="0"/>
                </a:lnTo>
                <a:lnTo>
                  <a:pt x="107502" y="960"/>
                </a:lnTo>
                <a:lnTo>
                  <a:pt x="106542" y="1920"/>
                </a:lnTo>
                <a:lnTo>
                  <a:pt x="106542" y="3840"/>
                </a:lnTo>
                <a:lnTo>
                  <a:pt x="91196" y="61432"/>
                </a:lnTo>
                <a:lnTo>
                  <a:pt x="74874" y="2880"/>
                </a:lnTo>
                <a:lnTo>
                  <a:pt x="74874" y="1920"/>
                </a:lnTo>
                <a:lnTo>
                  <a:pt x="73913" y="1920"/>
                </a:lnTo>
                <a:lnTo>
                  <a:pt x="73913" y="960"/>
                </a:lnTo>
                <a:lnTo>
                  <a:pt x="72953" y="960"/>
                </a:lnTo>
                <a:lnTo>
                  <a:pt x="71993" y="0"/>
                </a:lnTo>
                <a:lnTo>
                  <a:pt x="55671" y="0"/>
                </a:lnTo>
                <a:lnTo>
                  <a:pt x="54711" y="960"/>
                </a:lnTo>
                <a:lnTo>
                  <a:pt x="53751" y="960"/>
                </a:lnTo>
                <a:lnTo>
                  <a:pt x="53751" y="1920"/>
                </a:lnTo>
                <a:lnTo>
                  <a:pt x="52791" y="2880"/>
                </a:lnTo>
                <a:lnTo>
                  <a:pt x="52791" y="3840"/>
                </a:lnTo>
                <a:lnTo>
                  <a:pt x="38389" y="61432"/>
                </a:lnTo>
                <a:lnTo>
                  <a:pt x="22067" y="3840"/>
                </a:lnTo>
                <a:lnTo>
                  <a:pt x="22067" y="1920"/>
                </a:lnTo>
                <a:lnTo>
                  <a:pt x="21107" y="960"/>
                </a:lnTo>
                <a:lnTo>
                  <a:pt x="20147" y="0"/>
                </a:lnTo>
                <a:lnTo>
                  <a:pt x="1904" y="0"/>
                </a:lnTo>
                <a:lnTo>
                  <a:pt x="944" y="960"/>
                </a:lnTo>
                <a:lnTo>
                  <a:pt x="0" y="1920"/>
                </a:lnTo>
                <a:lnTo>
                  <a:pt x="0" y="7680"/>
                </a:lnTo>
                <a:lnTo>
                  <a:pt x="944" y="9601"/>
                </a:lnTo>
                <a:lnTo>
                  <a:pt x="22067" y="80634"/>
                </a:lnTo>
                <a:lnTo>
                  <a:pt x="22067" y="82555"/>
                </a:lnTo>
                <a:lnTo>
                  <a:pt x="23027" y="82555"/>
                </a:lnTo>
                <a:lnTo>
                  <a:pt x="23027" y="83515"/>
                </a:lnTo>
                <a:lnTo>
                  <a:pt x="23987" y="8351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3" name="object 453"/>
          <p:cNvSpPr/>
          <p:nvPr/>
        </p:nvSpPr>
        <p:spPr>
          <a:xfrm>
            <a:off x="5670788" y="2136663"/>
            <a:ext cx="55671" cy="107518"/>
          </a:xfrm>
          <a:custGeom>
            <a:avLst/>
            <a:gdLst/>
            <a:ahLst/>
            <a:cxnLst/>
            <a:rect l="l" t="t" r="r" b="b"/>
            <a:pathLst>
              <a:path w="55671" h="107518">
                <a:moveTo>
                  <a:pt x="52791" y="39364"/>
                </a:moveTo>
                <a:lnTo>
                  <a:pt x="53751" y="39364"/>
                </a:lnTo>
                <a:lnTo>
                  <a:pt x="54711" y="38404"/>
                </a:lnTo>
                <a:lnTo>
                  <a:pt x="54711" y="37444"/>
                </a:lnTo>
                <a:lnTo>
                  <a:pt x="55671" y="35524"/>
                </a:lnTo>
                <a:lnTo>
                  <a:pt x="55671" y="24002"/>
                </a:lnTo>
                <a:lnTo>
                  <a:pt x="54711" y="23042"/>
                </a:lnTo>
                <a:lnTo>
                  <a:pt x="54711" y="22082"/>
                </a:lnTo>
                <a:lnTo>
                  <a:pt x="53751" y="22082"/>
                </a:lnTo>
                <a:lnTo>
                  <a:pt x="53751" y="21122"/>
                </a:lnTo>
                <a:lnTo>
                  <a:pt x="35509" y="21122"/>
                </a:lnTo>
                <a:lnTo>
                  <a:pt x="35509" y="2880"/>
                </a:lnTo>
                <a:lnTo>
                  <a:pt x="34549" y="1920"/>
                </a:lnTo>
                <a:lnTo>
                  <a:pt x="33604" y="960"/>
                </a:lnTo>
                <a:lnTo>
                  <a:pt x="32628" y="960"/>
                </a:lnTo>
                <a:lnTo>
                  <a:pt x="30708" y="0"/>
                </a:lnTo>
                <a:lnTo>
                  <a:pt x="19202" y="0"/>
                </a:lnTo>
                <a:lnTo>
                  <a:pt x="17266" y="960"/>
                </a:lnTo>
                <a:lnTo>
                  <a:pt x="14401" y="960"/>
                </a:lnTo>
                <a:lnTo>
                  <a:pt x="14401" y="1920"/>
                </a:lnTo>
                <a:lnTo>
                  <a:pt x="13426" y="1920"/>
                </a:lnTo>
                <a:lnTo>
                  <a:pt x="13426" y="21122"/>
                </a:lnTo>
                <a:lnTo>
                  <a:pt x="2880" y="21122"/>
                </a:lnTo>
                <a:lnTo>
                  <a:pt x="1920" y="22082"/>
                </a:lnTo>
                <a:lnTo>
                  <a:pt x="960" y="23042"/>
                </a:lnTo>
                <a:lnTo>
                  <a:pt x="960" y="25923"/>
                </a:lnTo>
                <a:lnTo>
                  <a:pt x="0" y="26883"/>
                </a:lnTo>
                <a:lnTo>
                  <a:pt x="0" y="33604"/>
                </a:lnTo>
                <a:lnTo>
                  <a:pt x="960" y="35524"/>
                </a:lnTo>
                <a:lnTo>
                  <a:pt x="960" y="37444"/>
                </a:lnTo>
                <a:lnTo>
                  <a:pt x="1920" y="38404"/>
                </a:lnTo>
                <a:lnTo>
                  <a:pt x="2880" y="39364"/>
                </a:lnTo>
                <a:lnTo>
                  <a:pt x="13426" y="39364"/>
                </a:lnTo>
                <a:lnTo>
                  <a:pt x="13426" y="88315"/>
                </a:lnTo>
                <a:lnTo>
                  <a:pt x="14401" y="92156"/>
                </a:lnTo>
                <a:lnTo>
                  <a:pt x="16322" y="95036"/>
                </a:lnTo>
                <a:lnTo>
                  <a:pt x="17266" y="98877"/>
                </a:lnTo>
                <a:lnTo>
                  <a:pt x="19202" y="100797"/>
                </a:lnTo>
                <a:lnTo>
                  <a:pt x="21107" y="102717"/>
                </a:lnTo>
                <a:lnTo>
                  <a:pt x="23987" y="104637"/>
                </a:lnTo>
                <a:lnTo>
                  <a:pt x="27828" y="105597"/>
                </a:lnTo>
                <a:lnTo>
                  <a:pt x="30708" y="106558"/>
                </a:lnTo>
                <a:lnTo>
                  <a:pt x="34549" y="107518"/>
                </a:lnTo>
                <a:lnTo>
                  <a:pt x="45110" y="107518"/>
                </a:lnTo>
                <a:lnTo>
                  <a:pt x="47030" y="106558"/>
                </a:lnTo>
                <a:lnTo>
                  <a:pt x="49911" y="106558"/>
                </a:lnTo>
                <a:lnTo>
                  <a:pt x="50871" y="105597"/>
                </a:lnTo>
                <a:lnTo>
                  <a:pt x="51831" y="105597"/>
                </a:lnTo>
                <a:lnTo>
                  <a:pt x="52791" y="104637"/>
                </a:lnTo>
                <a:lnTo>
                  <a:pt x="53751" y="104637"/>
                </a:lnTo>
                <a:lnTo>
                  <a:pt x="54711" y="103677"/>
                </a:lnTo>
                <a:lnTo>
                  <a:pt x="55671" y="102717"/>
                </a:lnTo>
                <a:lnTo>
                  <a:pt x="55671" y="88315"/>
                </a:lnTo>
                <a:lnTo>
                  <a:pt x="54711" y="87355"/>
                </a:lnTo>
                <a:lnTo>
                  <a:pt x="50871" y="87355"/>
                </a:lnTo>
                <a:lnTo>
                  <a:pt x="49911" y="88315"/>
                </a:lnTo>
                <a:lnTo>
                  <a:pt x="47990" y="88315"/>
                </a:lnTo>
                <a:lnTo>
                  <a:pt x="47030" y="89275"/>
                </a:lnTo>
                <a:lnTo>
                  <a:pt x="41269" y="89275"/>
                </a:lnTo>
                <a:lnTo>
                  <a:pt x="38389" y="88315"/>
                </a:lnTo>
                <a:lnTo>
                  <a:pt x="37429" y="85435"/>
                </a:lnTo>
                <a:lnTo>
                  <a:pt x="36469" y="83515"/>
                </a:lnTo>
                <a:lnTo>
                  <a:pt x="35509" y="80634"/>
                </a:lnTo>
                <a:lnTo>
                  <a:pt x="35509" y="39364"/>
                </a:lnTo>
                <a:lnTo>
                  <a:pt x="52791" y="3936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4" name="object 454"/>
          <p:cNvSpPr/>
          <p:nvPr/>
        </p:nvSpPr>
        <p:spPr>
          <a:xfrm>
            <a:off x="5759104" y="2224018"/>
            <a:ext cx="11521" cy="20162"/>
          </a:xfrm>
          <a:custGeom>
            <a:avLst/>
            <a:gdLst/>
            <a:ahLst/>
            <a:cxnLst/>
            <a:rect l="l" t="t" r="r" b="b"/>
            <a:pathLst>
              <a:path w="11521" h="20162">
                <a:moveTo>
                  <a:pt x="6720" y="4800"/>
                </a:moveTo>
                <a:lnTo>
                  <a:pt x="3840" y="3840"/>
                </a:lnTo>
                <a:lnTo>
                  <a:pt x="1920" y="1920"/>
                </a:lnTo>
                <a:lnTo>
                  <a:pt x="0" y="0"/>
                </a:lnTo>
                <a:lnTo>
                  <a:pt x="1920" y="20162"/>
                </a:lnTo>
                <a:lnTo>
                  <a:pt x="11521" y="20162"/>
                </a:lnTo>
                <a:lnTo>
                  <a:pt x="10561" y="4800"/>
                </a:lnTo>
                <a:lnTo>
                  <a:pt x="6720" y="480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5" name="object 455"/>
          <p:cNvSpPr/>
          <p:nvPr/>
        </p:nvSpPr>
        <p:spPr>
          <a:xfrm>
            <a:off x="5736061" y="2155865"/>
            <a:ext cx="71993" cy="88315"/>
          </a:xfrm>
          <a:custGeom>
            <a:avLst/>
            <a:gdLst/>
            <a:ahLst/>
            <a:cxnLst/>
            <a:rect l="l" t="t" r="r" b="b"/>
            <a:pathLst>
              <a:path w="71993" h="88315">
                <a:moveTo>
                  <a:pt x="55686" y="86395"/>
                </a:moveTo>
                <a:lnTo>
                  <a:pt x="57591" y="86395"/>
                </a:lnTo>
                <a:lnTo>
                  <a:pt x="58567" y="87355"/>
                </a:lnTo>
                <a:lnTo>
                  <a:pt x="67193" y="87355"/>
                </a:lnTo>
                <a:lnTo>
                  <a:pt x="68153" y="86395"/>
                </a:lnTo>
                <a:lnTo>
                  <a:pt x="71033" y="86395"/>
                </a:lnTo>
                <a:lnTo>
                  <a:pt x="71033" y="85435"/>
                </a:lnTo>
                <a:lnTo>
                  <a:pt x="71993" y="85435"/>
                </a:lnTo>
                <a:lnTo>
                  <a:pt x="71993" y="21122"/>
                </a:lnTo>
                <a:lnTo>
                  <a:pt x="70073" y="17282"/>
                </a:lnTo>
                <a:lnTo>
                  <a:pt x="69113" y="13441"/>
                </a:lnTo>
                <a:lnTo>
                  <a:pt x="67193" y="9601"/>
                </a:lnTo>
                <a:lnTo>
                  <a:pt x="64312" y="7680"/>
                </a:lnTo>
                <a:lnTo>
                  <a:pt x="61432" y="4800"/>
                </a:lnTo>
                <a:lnTo>
                  <a:pt x="57591" y="2880"/>
                </a:lnTo>
                <a:lnTo>
                  <a:pt x="53751" y="1920"/>
                </a:lnTo>
                <a:lnTo>
                  <a:pt x="48966" y="960"/>
                </a:lnTo>
                <a:lnTo>
                  <a:pt x="44165" y="0"/>
                </a:lnTo>
                <a:lnTo>
                  <a:pt x="30723" y="0"/>
                </a:lnTo>
                <a:lnTo>
                  <a:pt x="27843" y="960"/>
                </a:lnTo>
                <a:lnTo>
                  <a:pt x="24002" y="1920"/>
                </a:lnTo>
                <a:lnTo>
                  <a:pt x="21122" y="1920"/>
                </a:lnTo>
                <a:lnTo>
                  <a:pt x="18242" y="2880"/>
                </a:lnTo>
                <a:lnTo>
                  <a:pt x="15361" y="3840"/>
                </a:lnTo>
                <a:lnTo>
                  <a:pt x="13441" y="4800"/>
                </a:lnTo>
                <a:lnTo>
                  <a:pt x="11521" y="5760"/>
                </a:lnTo>
                <a:lnTo>
                  <a:pt x="8641" y="6720"/>
                </a:lnTo>
                <a:lnTo>
                  <a:pt x="7680" y="7680"/>
                </a:lnTo>
                <a:lnTo>
                  <a:pt x="6720" y="8641"/>
                </a:lnTo>
                <a:lnTo>
                  <a:pt x="5760" y="9601"/>
                </a:lnTo>
                <a:lnTo>
                  <a:pt x="5760" y="10561"/>
                </a:lnTo>
                <a:lnTo>
                  <a:pt x="4800" y="11521"/>
                </a:lnTo>
                <a:lnTo>
                  <a:pt x="4800" y="21122"/>
                </a:lnTo>
                <a:lnTo>
                  <a:pt x="5760" y="22082"/>
                </a:lnTo>
                <a:lnTo>
                  <a:pt x="5760" y="23042"/>
                </a:lnTo>
                <a:lnTo>
                  <a:pt x="6720" y="24002"/>
                </a:lnTo>
                <a:lnTo>
                  <a:pt x="7680" y="24963"/>
                </a:lnTo>
                <a:lnTo>
                  <a:pt x="9601" y="24963"/>
                </a:lnTo>
                <a:lnTo>
                  <a:pt x="10561" y="24002"/>
                </a:lnTo>
                <a:lnTo>
                  <a:pt x="12481" y="24002"/>
                </a:lnTo>
                <a:lnTo>
                  <a:pt x="13441" y="23042"/>
                </a:lnTo>
                <a:lnTo>
                  <a:pt x="15361" y="22082"/>
                </a:lnTo>
                <a:lnTo>
                  <a:pt x="18242" y="21122"/>
                </a:lnTo>
                <a:lnTo>
                  <a:pt x="20162" y="20162"/>
                </a:lnTo>
                <a:lnTo>
                  <a:pt x="23042" y="19202"/>
                </a:lnTo>
                <a:lnTo>
                  <a:pt x="25923" y="18242"/>
                </a:lnTo>
                <a:lnTo>
                  <a:pt x="28803" y="17282"/>
                </a:lnTo>
                <a:lnTo>
                  <a:pt x="42245" y="17282"/>
                </a:lnTo>
                <a:lnTo>
                  <a:pt x="44165" y="18242"/>
                </a:lnTo>
                <a:lnTo>
                  <a:pt x="46070" y="19202"/>
                </a:lnTo>
                <a:lnTo>
                  <a:pt x="47045" y="20162"/>
                </a:lnTo>
                <a:lnTo>
                  <a:pt x="48005" y="22082"/>
                </a:lnTo>
                <a:lnTo>
                  <a:pt x="48966" y="23042"/>
                </a:lnTo>
                <a:lnTo>
                  <a:pt x="49910" y="24963"/>
                </a:lnTo>
                <a:lnTo>
                  <a:pt x="49910" y="26883"/>
                </a:lnTo>
                <a:lnTo>
                  <a:pt x="50886" y="28803"/>
                </a:lnTo>
                <a:lnTo>
                  <a:pt x="50886" y="36484"/>
                </a:lnTo>
                <a:lnTo>
                  <a:pt x="29763" y="36484"/>
                </a:lnTo>
                <a:lnTo>
                  <a:pt x="24002" y="37444"/>
                </a:lnTo>
                <a:lnTo>
                  <a:pt x="19202" y="39364"/>
                </a:lnTo>
                <a:lnTo>
                  <a:pt x="14401" y="40325"/>
                </a:lnTo>
                <a:lnTo>
                  <a:pt x="11521" y="43205"/>
                </a:lnTo>
                <a:lnTo>
                  <a:pt x="7680" y="45110"/>
                </a:lnTo>
                <a:lnTo>
                  <a:pt x="4800" y="48005"/>
                </a:lnTo>
                <a:lnTo>
                  <a:pt x="2880" y="50886"/>
                </a:lnTo>
                <a:lnTo>
                  <a:pt x="960" y="54726"/>
                </a:lnTo>
                <a:lnTo>
                  <a:pt x="0" y="58567"/>
                </a:lnTo>
                <a:lnTo>
                  <a:pt x="0" y="67193"/>
                </a:lnTo>
                <a:lnTo>
                  <a:pt x="960" y="71033"/>
                </a:lnTo>
                <a:lnTo>
                  <a:pt x="2880" y="73913"/>
                </a:lnTo>
                <a:lnTo>
                  <a:pt x="3840" y="77754"/>
                </a:lnTo>
                <a:lnTo>
                  <a:pt x="5760" y="79674"/>
                </a:lnTo>
                <a:lnTo>
                  <a:pt x="8641" y="82555"/>
                </a:lnTo>
                <a:lnTo>
                  <a:pt x="11521" y="84475"/>
                </a:lnTo>
                <a:lnTo>
                  <a:pt x="14401" y="85435"/>
                </a:lnTo>
                <a:lnTo>
                  <a:pt x="17282" y="87355"/>
                </a:lnTo>
                <a:lnTo>
                  <a:pt x="21122" y="88315"/>
                </a:lnTo>
                <a:lnTo>
                  <a:pt x="24963" y="88315"/>
                </a:lnTo>
                <a:lnTo>
                  <a:pt x="23042" y="68153"/>
                </a:lnTo>
                <a:lnTo>
                  <a:pt x="22082" y="65288"/>
                </a:lnTo>
                <a:lnTo>
                  <a:pt x="22082" y="58567"/>
                </a:lnTo>
                <a:lnTo>
                  <a:pt x="23042" y="57591"/>
                </a:lnTo>
                <a:lnTo>
                  <a:pt x="24002" y="55671"/>
                </a:lnTo>
                <a:lnTo>
                  <a:pt x="24963" y="54726"/>
                </a:lnTo>
                <a:lnTo>
                  <a:pt x="26883" y="53751"/>
                </a:lnTo>
                <a:lnTo>
                  <a:pt x="27843" y="51831"/>
                </a:lnTo>
                <a:lnTo>
                  <a:pt x="30723" y="51831"/>
                </a:lnTo>
                <a:lnTo>
                  <a:pt x="32644" y="50886"/>
                </a:lnTo>
                <a:lnTo>
                  <a:pt x="35524" y="50886"/>
                </a:lnTo>
                <a:lnTo>
                  <a:pt x="38404" y="49910"/>
                </a:lnTo>
                <a:lnTo>
                  <a:pt x="50886" y="49910"/>
                </a:lnTo>
                <a:lnTo>
                  <a:pt x="50886" y="63352"/>
                </a:lnTo>
                <a:lnTo>
                  <a:pt x="48005" y="66233"/>
                </a:lnTo>
                <a:lnTo>
                  <a:pt x="45125" y="69113"/>
                </a:lnTo>
                <a:lnTo>
                  <a:pt x="42245" y="70073"/>
                </a:lnTo>
                <a:lnTo>
                  <a:pt x="39349" y="71993"/>
                </a:lnTo>
                <a:lnTo>
                  <a:pt x="37444" y="72953"/>
                </a:lnTo>
                <a:lnTo>
                  <a:pt x="33604" y="72953"/>
                </a:lnTo>
                <a:lnTo>
                  <a:pt x="34564" y="88315"/>
                </a:lnTo>
                <a:lnTo>
                  <a:pt x="38404" y="87355"/>
                </a:lnTo>
                <a:lnTo>
                  <a:pt x="43205" y="85435"/>
                </a:lnTo>
                <a:lnTo>
                  <a:pt x="47045" y="83515"/>
                </a:lnTo>
                <a:lnTo>
                  <a:pt x="50886" y="80634"/>
                </a:lnTo>
                <a:lnTo>
                  <a:pt x="53751" y="77754"/>
                </a:lnTo>
                <a:lnTo>
                  <a:pt x="53751" y="85435"/>
                </a:lnTo>
                <a:lnTo>
                  <a:pt x="54726" y="85435"/>
                </a:lnTo>
                <a:lnTo>
                  <a:pt x="54726" y="86395"/>
                </a:lnTo>
                <a:lnTo>
                  <a:pt x="55686" y="8639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6" name="object 456"/>
          <p:cNvSpPr/>
          <p:nvPr/>
        </p:nvSpPr>
        <p:spPr>
          <a:xfrm>
            <a:off x="5830138" y="2155865"/>
            <a:ext cx="50886" cy="87355"/>
          </a:xfrm>
          <a:custGeom>
            <a:avLst/>
            <a:gdLst/>
            <a:ahLst/>
            <a:cxnLst/>
            <a:rect l="l" t="t" r="r" b="b"/>
            <a:pathLst>
              <a:path w="50886" h="87355">
                <a:moveTo>
                  <a:pt x="21122" y="85435"/>
                </a:moveTo>
                <a:lnTo>
                  <a:pt x="22082" y="85435"/>
                </a:lnTo>
                <a:lnTo>
                  <a:pt x="22082" y="34564"/>
                </a:lnTo>
                <a:lnTo>
                  <a:pt x="24002" y="31683"/>
                </a:lnTo>
                <a:lnTo>
                  <a:pt x="25923" y="29763"/>
                </a:lnTo>
                <a:lnTo>
                  <a:pt x="26883" y="27843"/>
                </a:lnTo>
                <a:lnTo>
                  <a:pt x="28803" y="25923"/>
                </a:lnTo>
                <a:lnTo>
                  <a:pt x="29763" y="24963"/>
                </a:lnTo>
                <a:lnTo>
                  <a:pt x="30723" y="24002"/>
                </a:lnTo>
                <a:lnTo>
                  <a:pt x="32644" y="23042"/>
                </a:lnTo>
                <a:lnTo>
                  <a:pt x="33604" y="22082"/>
                </a:lnTo>
                <a:lnTo>
                  <a:pt x="34564" y="22082"/>
                </a:lnTo>
                <a:lnTo>
                  <a:pt x="36484" y="21122"/>
                </a:lnTo>
                <a:lnTo>
                  <a:pt x="42245" y="21122"/>
                </a:lnTo>
                <a:lnTo>
                  <a:pt x="43190" y="22082"/>
                </a:lnTo>
                <a:lnTo>
                  <a:pt x="46085" y="22082"/>
                </a:lnTo>
                <a:lnTo>
                  <a:pt x="47045" y="23042"/>
                </a:lnTo>
                <a:lnTo>
                  <a:pt x="48966" y="23042"/>
                </a:lnTo>
                <a:lnTo>
                  <a:pt x="48966" y="22082"/>
                </a:lnTo>
                <a:lnTo>
                  <a:pt x="49910" y="22082"/>
                </a:lnTo>
                <a:lnTo>
                  <a:pt x="49910" y="20162"/>
                </a:lnTo>
                <a:lnTo>
                  <a:pt x="50886" y="19202"/>
                </a:lnTo>
                <a:lnTo>
                  <a:pt x="50886" y="4800"/>
                </a:lnTo>
                <a:lnTo>
                  <a:pt x="49910" y="4800"/>
                </a:lnTo>
                <a:lnTo>
                  <a:pt x="49910" y="2880"/>
                </a:lnTo>
                <a:lnTo>
                  <a:pt x="48966" y="1920"/>
                </a:lnTo>
                <a:lnTo>
                  <a:pt x="48005" y="1920"/>
                </a:lnTo>
                <a:lnTo>
                  <a:pt x="48005" y="960"/>
                </a:lnTo>
                <a:lnTo>
                  <a:pt x="45125" y="960"/>
                </a:lnTo>
                <a:lnTo>
                  <a:pt x="44165" y="0"/>
                </a:lnTo>
                <a:lnTo>
                  <a:pt x="36484" y="0"/>
                </a:lnTo>
                <a:lnTo>
                  <a:pt x="35524" y="960"/>
                </a:lnTo>
                <a:lnTo>
                  <a:pt x="33604" y="960"/>
                </a:lnTo>
                <a:lnTo>
                  <a:pt x="31683" y="1920"/>
                </a:lnTo>
                <a:lnTo>
                  <a:pt x="29763" y="2880"/>
                </a:lnTo>
                <a:lnTo>
                  <a:pt x="28803" y="3840"/>
                </a:lnTo>
                <a:lnTo>
                  <a:pt x="26883" y="5760"/>
                </a:lnTo>
                <a:lnTo>
                  <a:pt x="24963" y="7680"/>
                </a:lnTo>
                <a:lnTo>
                  <a:pt x="23042" y="9601"/>
                </a:lnTo>
                <a:lnTo>
                  <a:pt x="21122" y="11521"/>
                </a:lnTo>
                <a:lnTo>
                  <a:pt x="19202" y="14401"/>
                </a:lnTo>
                <a:lnTo>
                  <a:pt x="19202" y="3840"/>
                </a:lnTo>
                <a:lnTo>
                  <a:pt x="18242" y="3840"/>
                </a:lnTo>
                <a:lnTo>
                  <a:pt x="18242" y="2880"/>
                </a:lnTo>
                <a:lnTo>
                  <a:pt x="17282" y="2880"/>
                </a:lnTo>
                <a:lnTo>
                  <a:pt x="16322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84475"/>
                </a:lnTo>
                <a:lnTo>
                  <a:pt x="960" y="85435"/>
                </a:lnTo>
                <a:lnTo>
                  <a:pt x="1920" y="86395"/>
                </a:lnTo>
                <a:lnTo>
                  <a:pt x="5760" y="86395"/>
                </a:lnTo>
                <a:lnTo>
                  <a:pt x="7680" y="87355"/>
                </a:lnTo>
                <a:lnTo>
                  <a:pt x="15361" y="87355"/>
                </a:lnTo>
                <a:lnTo>
                  <a:pt x="16322" y="86395"/>
                </a:lnTo>
                <a:lnTo>
                  <a:pt x="20162" y="86395"/>
                </a:lnTo>
                <a:lnTo>
                  <a:pt x="21122" y="8543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7" name="object 457"/>
          <p:cNvSpPr/>
          <p:nvPr/>
        </p:nvSpPr>
        <p:spPr>
          <a:xfrm>
            <a:off x="5894451" y="2157785"/>
            <a:ext cx="22082" cy="85435"/>
          </a:xfrm>
          <a:custGeom>
            <a:avLst/>
            <a:gdLst/>
            <a:ahLst/>
            <a:cxnLst/>
            <a:rect l="l" t="t" r="r" b="b"/>
            <a:pathLst>
              <a:path w="22082" h="85435">
                <a:moveTo>
                  <a:pt x="960" y="83515"/>
                </a:moveTo>
                <a:lnTo>
                  <a:pt x="1935" y="84475"/>
                </a:lnTo>
                <a:lnTo>
                  <a:pt x="5775" y="84475"/>
                </a:lnTo>
                <a:lnTo>
                  <a:pt x="6720" y="85435"/>
                </a:lnTo>
                <a:lnTo>
                  <a:pt x="15361" y="85435"/>
                </a:lnTo>
                <a:lnTo>
                  <a:pt x="16322" y="84475"/>
                </a:lnTo>
                <a:lnTo>
                  <a:pt x="20162" y="84475"/>
                </a:lnTo>
                <a:lnTo>
                  <a:pt x="21122" y="83515"/>
                </a:lnTo>
                <a:lnTo>
                  <a:pt x="22082" y="83515"/>
                </a:lnTo>
                <a:lnTo>
                  <a:pt x="22082" y="1920"/>
                </a:lnTo>
                <a:lnTo>
                  <a:pt x="21122" y="960"/>
                </a:lnTo>
                <a:lnTo>
                  <a:pt x="20162" y="960"/>
                </a:lnTo>
                <a:lnTo>
                  <a:pt x="19202" y="0"/>
                </a:lnTo>
                <a:lnTo>
                  <a:pt x="2880" y="0"/>
                </a:lnTo>
                <a:lnTo>
                  <a:pt x="1935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82555"/>
                </a:lnTo>
                <a:lnTo>
                  <a:pt x="960" y="8351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8" name="object 458"/>
          <p:cNvSpPr/>
          <p:nvPr/>
        </p:nvSpPr>
        <p:spPr>
          <a:xfrm>
            <a:off x="5892545" y="2123236"/>
            <a:ext cx="25908" cy="23027"/>
          </a:xfrm>
          <a:custGeom>
            <a:avLst/>
            <a:gdLst/>
            <a:ahLst/>
            <a:cxnLst/>
            <a:rect l="l" t="t" r="r" b="b"/>
            <a:pathLst>
              <a:path w="25908" h="23027">
                <a:moveTo>
                  <a:pt x="25908" y="11506"/>
                </a:moveTo>
                <a:lnTo>
                  <a:pt x="25908" y="6705"/>
                </a:lnTo>
                <a:lnTo>
                  <a:pt x="24947" y="3825"/>
                </a:lnTo>
                <a:lnTo>
                  <a:pt x="23027" y="1904"/>
                </a:lnTo>
                <a:lnTo>
                  <a:pt x="21107" y="0"/>
                </a:lnTo>
                <a:lnTo>
                  <a:pt x="7680" y="0"/>
                </a:lnTo>
                <a:lnTo>
                  <a:pt x="4785" y="944"/>
                </a:lnTo>
                <a:lnTo>
                  <a:pt x="2865" y="1904"/>
                </a:lnTo>
                <a:lnTo>
                  <a:pt x="960" y="3825"/>
                </a:lnTo>
                <a:lnTo>
                  <a:pt x="0" y="6705"/>
                </a:lnTo>
                <a:lnTo>
                  <a:pt x="0" y="16306"/>
                </a:lnTo>
                <a:lnTo>
                  <a:pt x="960" y="19187"/>
                </a:lnTo>
                <a:lnTo>
                  <a:pt x="2865" y="20147"/>
                </a:lnTo>
                <a:lnTo>
                  <a:pt x="4785" y="22067"/>
                </a:lnTo>
                <a:lnTo>
                  <a:pt x="7680" y="23027"/>
                </a:lnTo>
                <a:lnTo>
                  <a:pt x="18227" y="23027"/>
                </a:lnTo>
                <a:lnTo>
                  <a:pt x="21107" y="22067"/>
                </a:lnTo>
                <a:lnTo>
                  <a:pt x="23027" y="20147"/>
                </a:lnTo>
                <a:lnTo>
                  <a:pt x="24947" y="18227"/>
                </a:lnTo>
                <a:lnTo>
                  <a:pt x="25908" y="15346"/>
                </a:lnTo>
                <a:lnTo>
                  <a:pt x="25908" y="1150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9" name="object 459"/>
          <p:cNvSpPr/>
          <p:nvPr/>
        </p:nvSpPr>
        <p:spPr>
          <a:xfrm>
            <a:off x="5929975" y="2119396"/>
            <a:ext cx="56647" cy="123825"/>
          </a:xfrm>
          <a:custGeom>
            <a:avLst/>
            <a:gdLst/>
            <a:ahLst/>
            <a:cxnLst/>
            <a:rect l="l" t="t" r="r" b="b"/>
            <a:pathLst>
              <a:path w="56647" h="123825">
                <a:moveTo>
                  <a:pt x="56647" y="5745"/>
                </a:moveTo>
                <a:lnTo>
                  <a:pt x="55671" y="5745"/>
                </a:lnTo>
                <a:lnTo>
                  <a:pt x="55671" y="3840"/>
                </a:lnTo>
                <a:lnTo>
                  <a:pt x="54711" y="2865"/>
                </a:lnTo>
                <a:lnTo>
                  <a:pt x="53766" y="1904"/>
                </a:lnTo>
                <a:lnTo>
                  <a:pt x="52806" y="1904"/>
                </a:lnTo>
                <a:lnTo>
                  <a:pt x="50886" y="944"/>
                </a:lnTo>
                <a:lnTo>
                  <a:pt x="49926" y="944"/>
                </a:lnTo>
                <a:lnTo>
                  <a:pt x="47045" y="0"/>
                </a:lnTo>
                <a:lnTo>
                  <a:pt x="36484" y="0"/>
                </a:lnTo>
                <a:lnTo>
                  <a:pt x="31683" y="944"/>
                </a:lnTo>
                <a:lnTo>
                  <a:pt x="28803" y="1904"/>
                </a:lnTo>
                <a:lnTo>
                  <a:pt x="24963" y="2865"/>
                </a:lnTo>
                <a:lnTo>
                  <a:pt x="22082" y="5745"/>
                </a:lnTo>
                <a:lnTo>
                  <a:pt x="20162" y="7665"/>
                </a:lnTo>
                <a:lnTo>
                  <a:pt x="17282" y="10546"/>
                </a:lnTo>
                <a:lnTo>
                  <a:pt x="16322" y="13426"/>
                </a:lnTo>
                <a:lnTo>
                  <a:pt x="15361" y="18227"/>
                </a:lnTo>
                <a:lnTo>
                  <a:pt x="14401" y="22067"/>
                </a:lnTo>
                <a:lnTo>
                  <a:pt x="13441" y="26868"/>
                </a:lnTo>
                <a:lnTo>
                  <a:pt x="13441" y="38389"/>
                </a:lnTo>
                <a:lnTo>
                  <a:pt x="2880" y="38389"/>
                </a:lnTo>
                <a:lnTo>
                  <a:pt x="1920" y="39349"/>
                </a:lnTo>
                <a:lnTo>
                  <a:pt x="960" y="39349"/>
                </a:lnTo>
                <a:lnTo>
                  <a:pt x="960" y="42230"/>
                </a:lnTo>
                <a:lnTo>
                  <a:pt x="0" y="43190"/>
                </a:lnTo>
                <a:lnTo>
                  <a:pt x="0" y="52791"/>
                </a:lnTo>
                <a:lnTo>
                  <a:pt x="960" y="54711"/>
                </a:lnTo>
                <a:lnTo>
                  <a:pt x="1920" y="55671"/>
                </a:lnTo>
                <a:lnTo>
                  <a:pt x="2880" y="56631"/>
                </a:lnTo>
                <a:lnTo>
                  <a:pt x="13441" y="56631"/>
                </a:lnTo>
                <a:lnTo>
                  <a:pt x="13441" y="121904"/>
                </a:lnTo>
                <a:lnTo>
                  <a:pt x="14401" y="121904"/>
                </a:lnTo>
                <a:lnTo>
                  <a:pt x="14401" y="122864"/>
                </a:lnTo>
                <a:lnTo>
                  <a:pt x="19202" y="122864"/>
                </a:lnTo>
                <a:lnTo>
                  <a:pt x="20162" y="123825"/>
                </a:lnTo>
                <a:lnTo>
                  <a:pt x="28803" y="123825"/>
                </a:lnTo>
                <a:lnTo>
                  <a:pt x="29763" y="122864"/>
                </a:lnTo>
                <a:lnTo>
                  <a:pt x="33604" y="122864"/>
                </a:lnTo>
                <a:lnTo>
                  <a:pt x="34564" y="121904"/>
                </a:lnTo>
                <a:lnTo>
                  <a:pt x="35524" y="120944"/>
                </a:lnTo>
                <a:lnTo>
                  <a:pt x="35524" y="56631"/>
                </a:lnTo>
                <a:lnTo>
                  <a:pt x="50886" y="56631"/>
                </a:lnTo>
                <a:lnTo>
                  <a:pt x="51831" y="55671"/>
                </a:lnTo>
                <a:lnTo>
                  <a:pt x="52806" y="54711"/>
                </a:lnTo>
                <a:lnTo>
                  <a:pt x="52806" y="52791"/>
                </a:lnTo>
                <a:lnTo>
                  <a:pt x="53766" y="50871"/>
                </a:lnTo>
                <a:lnTo>
                  <a:pt x="53766" y="46070"/>
                </a:lnTo>
                <a:lnTo>
                  <a:pt x="52806" y="44150"/>
                </a:lnTo>
                <a:lnTo>
                  <a:pt x="52806" y="40309"/>
                </a:lnTo>
                <a:lnTo>
                  <a:pt x="51831" y="39349"/>
                </a:lnTo>
                <a:lnTo>
                  <a:pt x="50886" y="39349"/>
                </a:lnTo>
                <a:lnTo>
                  <a:pt x="50886" y="38389"/>
                </a:lnTo>
                <a:lnTo>
                  <a:pt x="35524" y="38389"/>
                </a:lnTo>
                <a:lnTo>
                  <a:pt x="35524" y="26868"/>
                </a:lnTo>
                <a:lnTo>
                  <a:pt x="36484" y="24947"/>
                </a:lnTo>
                <a:lnTo>
                  <a:pt x="36484" y="23027"/>
                </a:lnTo>
                <a:lnTo>
                  <a:pt x="37444" y="22067"/>
                </a:lnTo>
                <a:lnTo>
                  <a:pt x="37444" y="21107"/>
                </a:lnTo>
                <a:lnTo>
                  <a:pt x="38404" y="19187"/>
                </a:lnTo>
                <a:lnTo>
                  <a:pt x="39364" y="19187"/>
                </a:lnTo>
                <a:lnTo>
                  <a:pt x="40325" y="18227"/>
                </a:lnTo>
                <a:lnTo>
                  <a:pt x="42245" y="18227"/>
                </a:lnTo>
                <a:lnTo>
                  <a:pt x="43205" y="17266"/>
                </a:lnTo>
                <a:lnTo>
                  <a:pt x="46085" y="17266"/>
                </a:lnTo>
                <a:lnTo>
                  <a:pt x="47045" y="18227"/>
                </a:lnTo>
                <a:lnTo>
                  <a:pt x="50886" y="18227"/>
                </a:lnTo>
                <a:lnTo>
                  <a:pt x="51831" y="19187"/>
                </a:lnTo>
                <a:lnTo>
                  <a:pt x="55671" y="19187"/>
                </a:lnTo>
                <a:lnTo>
                  <a:pt x="55671" y="17266"/>
                </a:lnTo>
                <a:lnTo>
                  <a:pt x="56647" y="16306"/>
                </a:lnTo>
                <a:lnTo>
                  <a:pt x="56647" y="574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0" name="object 460"/>
          <p:cNvSpPr/>
          <p:nvPr/>
        </p:nvSpPr>
        <p:spPr>
          <a:xfrm>
            <a:off x="5987582" y="2119396"/>
            <a:ext cx="55671" cy="123825"/>
          </a:xfrm>
          <a:custGeom>
            <a:avLst/>
            <a:gdLst/>
            <a:ahLst/>
            <a:cxnLst/>
            <a:rect l="l" t="t" r="r" b="b"/>
            <a:pathLst>
              <a:path w="55671" h="123825">
                <a:moveTo>
                  <a:pt x="55671" y="4785"/>
                </a:moveTo>
                <a:lnTo>
                  <a:pt x="54711" y="3840"/>
                </a:lnTo>
                <a:lnTo>
                  <a:pt x="54711" y="2865"/>
                </a:lnTo>
                <a:lnTo>
                  <a:pt x="53751" y="2865"/>
                </a:lnTo>
                <a:lnTo>
                  <a:pt x="52791" y="1904"/>
                </a:lnTo>
                <a:lnTo>
                  <a:pt x="51831" y="1904"/>
                </a:lnTo>
                <a:lnTo>
                  <a:pt x="50871" y="944"/>
                </a:lnTo>
                <a:lnTo>
                  <a:pt x="48950" y="944"/>
                </a:lnTo>
                <a:lnTo>
                  <a:pt x="47030" y="0"/>
                </a:lnTo>
                <a:lnTo>
                  <a:pt x="35509" y="0"/>
                </a:lnTo>
                <a:lnTo>
                  <a:pt x="31668" y="944"/>
                </a:lnTo>
                <a:lnTo>
                  <a:pt x="27828" y="1904"/>
                </a:lnTo>
                <a:lnTo>
                  <a:pt x="24947" y="2865"/>
                </a:lnTo>
                <a:lnTo>
                  <a:pt x="22067" y="5745"/>
                </a:lnTo>
                <a:lnTo>
                  <a:pt x="19187" y="7665"/>
                </a:lnTo>
                <a:lnTo>
                  <a:pt x="17266" y="10546"/>
                </a:lnTo>
                <a:lnTo>
                  <a:pt x="15346" y="13426"/>
                </a:lnTo>
                <a:lnTo>
                  <a:pt x="14386" y="18227"/>
                </a:lnTo>
                <a:lnTo>
                  <a:pt x="13426" y="22067"/>
                </a:lnTo>
                <a:lnTo>
                  <a:pt x="13426" y="38389"/>
                </a:lnTo>
                <a:lnTo>
                  <a:pt x="1905" y="38389"/>
                </a:lnTo>
                <a:lnTo>
                  <a:pt x="1905" y="39349"/>
                </a:lnTo>
                <a:lnTo>
                  <a:pt x="944" y="39349"/>
                </a:lnTo>
                <a:lnTo>
                  <a:pt x="944" y="40309"/>
                </a:lnTo>
                <a:lnTo>
                  <a:pt x="0" y="41269"/>
                </a:lnTo>
                <a:lnTo>
                  <a:pt x="0" y="52791"/>
                </a:lnTo>
                <a:lnTo>
                  <a:pt x="944" y="54711"/>
                </a:lnTo>
                <a:lnTo>
                  <a:pt x="944" y="55671"/>
                </a:lnTo>
                <a:lnTo>
                  <a:pt x="1905" y="56631"/>
                </a:lnTo>
                <a:lnTo>
                  <a:pt x="13426" y="56631"/>
                </a:lnTo>
                <a:lnTo>
                  <a:pt x="13426" y="121904"/>
                </a:lnTo>
                <a:lnTo>
                  <a:pt x="14386" y="122864"/>
                </a:lnTo>
                <a:lnTo>
                  <a:pt x="18227" y="122864"/>
                </a:lnTo>
                <a:lnTo>
                  <a:pt x="20147" y="123825"/>
                </a:lnTo>
                <a:lnTo>
                  <a:pt x="27828" y="123825"/>
                </a:lnTo>
                <a:lnTo>
                  <a:pt x="29748" y="122864"/>
                </a:lnTo>
                <a:lnTo>
                  <a:pt x="32628" y="122864"/>
                </a:lnTo>
                <a:lnTo>
                  <a:pt x="33588" y="121904"/>
                </a:lnTo>
                <a:lnTo>
                  <a:pt x="34549" y="121904"/>
                </a:lnTo>
                <a:lnTo>
                  <a:pt x="34549" y="120944"/>
                </a:lnTo>
                <a:lnTo>
                  <a:pt x="35509" y="120944"/>
                </a:lnTo>
                <a:lnTo>
                  <a:pt x="35509" y="56631"/>
                </a:lnTo>
                <a:lnTo>
                  <a:pt x="50871" y="56631"/>
                </a:lnTo>
                <a:lnTo>
                  <a:pt x="51831" y="55671"/>
                </a:lnTo>
                <a:lnTo>
                  <a:pt x="51831" y="54711"/>
                </a:lnTo>
                <a:lnTo>
                  <a:pt x="52791" y="52791"/>
                </a:lnTo>
                <a:lnTo>
                  <a:pt x="52791" y="42230"/>
                </a:lnTo>
                <a:lnTo>
                  <a:pt x="51831" y="41269"/>
                </a:lnTo>
                <a:lnTo>
                  <a:pt x="51831" y="39349"/>
                </a:lnTo>
                <a:lnTo>
                  <a:pt x="50871" y="39349"/>
                </a:lnTo>
                <a:lnTo>
                  <a:pt x="50871" y="38389"/>
                </a:lnTo>
                <a:lnTo>
                  <a:pt x="35509" y="38389"/>
                </a:lnTo>
                <a:lnTo>
                  <a:pt x="35509" y="23027"/>
                </a:lnTo>
                <a:lnTo>
                  <a:pt x="36469" y="22067"/>
                </a:lnTo>
                <a:lnTo>
                  <a:pt x="37429" y="21107"/>
                </a:lnTo>
                <a:lnTo>
                  <a:pt x="38389" y="19187"/>
                </a:lnTo>
                <a:lnTo>
                  <a:pt x="39349" y="19187"/>
                </a:lnTo>
                <a:lnTo>
                  <a:pt x="40309" y="18227"/>
                </a:lnTo>
                <a:lnTo>
                  <a:pt x="41269" y="18227"/>
                </a:lnTo>
                <a:lnTo>
                  <a:pt x="42230" y="17266"/>
                </a:lnTo>
                <a:lnTo>
                  <a:pt x="46070" y="17266"/>
                </a:lnTo>
                <a:lnTo>
                  <a:pt x="47030" y="18227"/>
                </a:lnTo>
                <a:lnTo>
                  <a:pt x="49911" y="18227"/>
                </a:lnTo>
                <a:lnTo>
                  <a:pt x="50871" y="19187"/>
                </a:lnTo>
                <a:lnTo>
                  <a:pt x="54711" y="19187"/>
                </a:lnTo>
                <a:lnTo>
                  <a:pt x="55671" y="18227"/>
                </a:lnTo>
                <a:lnTo>
                  <a:pt x="55671" y="478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1" name="object 461"/>
          <p:cNvSpPr/>
          <p:nvPr/>
        </p:nvSpPr>
        <p:spPr>
          <a:xfrm>
            <a:off x="6047094" y="2155865"/>
            <a:ext cx="59512" cy="88315"/>
          </a:xfrm>
          <a:custGeom>
            <a:avLst/>
            <a:gdLst/>
            <a:ahLst/>
            <a:cxnLst/>
            <a:rect l="l" t="t" r="r" b="b"/>
            <a:pathLst>
              <a:path w="59512" h="88315">
                <a:moveTo>
                  <a:pt x="55671" y="8641"/>
                </a:moveTo>
                <a:lnTo>
                  <a:pt x="54711" y="7680"/>
                </a:lnTo>
                <a:lnTo>
                  <a:pt x="54711" y="5760"/>
                </a:lnTo>
                <a:lnTo>
                  <a:pt x="53751" y="5760"/>
                </a:lnTo>
                <a:lnTo>
                  <a:pt x="53751" y="4800"/>
                </a:lnTo>
                <a:lnTo>
                  <a:pt x="52791" y="4800"/>
                </a:lnTo>
                <a:lnTo>
                  <a:pt x="51831" y="3840"/>
                </a:lnTo>
                <a:lnTo>
                  <a:pt x="50871" y="3840"/>
                </a:lnTo>
                <a:lnTo>
                  <a:pt x="48966" y="2880"/>
                </a:lnTo>
                <a:lnTo>
                  <a:pt x="47990" y="2880"/>
                </a:lnTo>
                <a:lnTo>
                  <a:pt x="46070" y="1920"/>
                </a:lnTo>
                <a:lnTo>
                  <a:pt x="44150" y="960"/>
                </a:lnTo>
                <a:lnTo>
                  <a:pt x="39349" y="960"/>
                </a:lnTo>
                <a:lnTo>
                  <a:pt x="37444" y="0"/>
                </a:lnTo>
                <a:lnTo>
                  <a:pt x="27843" y="0"/>
                </a:lnTo>
                <a:lnTo>
                  <a:pt x="23042" y="960"/>
                </a:lnTo>
                <a:lnTo>
                  <a:pt x="19202" y="1920"/>
                </a:lnTo>
                <a:lnTo>
                  <a:pt x="15361" y="2880"/>
                </a:lnTo>
                <a:lnTo>
                  <a:pt x="11521" y="4800"/>
                </a:lnTo>
                <a:lnTo>
                  <a:pt x="8641" y="6720"/>
                </a:lnTo>
                <a:lnTo>
                  <a:pt x="5760" y="9601"/>
                </a:lnTo>
                <a:lnTo>
                  <a:pt x="3840" y="12481"/>
                </a:lnTo>
                <a:lnTo>
                  <a:pt x="2880" y="15361"/>
                </a:lnTo>
                <a:lnTo>
                  <a:pt x="960" y="18242"/>
                </a:lnTo>
                <a:lnTo>
                  <a:pt x="0" y="22082"/>
                </a:lnTo>
                <a:lnTo>
                  <a:pt x="0" y="28803"/>
                </a:lnTo>
                <a:lnTo>
                  <a:pt x="960" y="32644"/>
                </a:lnTo>
                <a:lnTo>
                  <a:pt x="1920" y="34564"/>
                </a:lnTo>
                <a:lnTo>
                  <a:pt x="2880" y="37444"/>
                </a:lnTo>
                <a:lnTo>
                  <a:pt x="4800" y="40325"/>
                </a:lnTo>
                <a:lnTo>
                  <a:pt x="6720" y="41285"/>
                </a:lnTo>
                <a:lnTo>
                  <a:pt x="7680" y="44165"/>
                </a:lnTo>
                <a:lnTo>
                  <a:pt x="10561" y="45110"/>
                </a:lnTo>
                <a:lnTo>
                  <a:pt x="12481" y="46070"/>
                </a:lnTo>
                <a:lnTo>
                  <a:pt x="14401" y="48005"/>
                </a:lnTo>
                <a:lnTo>
                  <a:pt x="17282" y="48950"/>
                </a:lnTo>
                <a:lnTo>
                  <a:pt x="19202" y="49910"/>
                </a:lnTo>
                <a:lnTo>
                  <a:pt x="22067" y="50886"/>
                </a:lnTo>
                <a:lnTo>
                  <a:pt x="24002" y="51831"/>
                </a:lnTo>
                <a:lnTo>
                  <a:pt x="25908" y="52791"/>
                </a:lnTo>
                <a:lnTo>
                  <a:pt x="28788" y="53751"/>
                </a:lnTo>
                <a:lnTo>
                  <a:pt x="30723" y="54726"/>
                </a:lnTo>
                <a:lnTo>
                  <a:pt x="32628" y="55671"/>
                </a:lnTo>
                <a:lnTo>
                  <a:pt x="34564" y="56631"/>
                </a:lnTo>
                <a:lnTo>
                  <a:pt x="35509" y="57591"/>
                </a:lnTo>
                <a:lnTo>
                  <a:pt x="36469" y="58567"/>
                </a:lnTo>
                <a:lnTo>
                  <a:pt x="37444" y="59512"/>
                </a:lnTo>
                <a:lnTo>
                  <a:pt x="38404" y="61432"/>
                </a:lnTo>
                <a:lnTo>
                  <a:pt x="38404" y="66233"/>
                </a:lnTo>
                <a:lnTo>
                  <a:pt x="37444" y="67193"/>
                </a:lnTo>
                <a:lnTo>
                  <a:pt x="36469" y="68153"/>
                </a:lnTo>
                <a:lnTo>
                  <a:pt x="35509" y="69113"/>
                </a:lnTo>
                <a:lnTo>
                  <a:pt x="34564" y="70073"/>
                </a:lnTo>
                <a:lnTo>
                  <a:pt x="33604" y="71033"/>
                </a:lnTo>
                <a:lnTo>
                  <a:pt x="32628" y="71033"/>
                </a:lnTo>
                <a:lnTo>
                  <a:pt x="30723" y="71993"/>
                </a:lnTo>
                <a:lnTo>
                  <a:pt x="19202" y="71993"/>
                </a:lnTo>
                <a:lnTo>
                  <a:pt x="17282" y="71033"/>
                </a:lnTo>
                <a:lnTo>
                  <a:pt x="14401" y="70073"/>
                </a:lnTo>
                <a:lnTo>
                  <a:pt x="12481" y="70073"/>
                </a:lnTo>
                <a:lnTo>
                  <a:pt x="10561" y="69113"/>
                </a:lnTo>
                <a:lnTo>
                  <a:pt x="8641" y="68153"/>
                </a:lnTo>
                <a:lnTo>
                  <a:pt x="6720" y="67193"/>
                </a:lnTo>
                <a:lnTo>
                  <a:pt x="5760" y="66233"/>
                </a:lnTo>
                <a:lnTo>
                  <a:pt x="4800" y="65288"/>
                </a:lnTo>
                <a:lnTo>
                  <a:pt x="1920" y="65288"/>
                </a:lnTo>
                <a:lnTo>
                  <a:pt x="960" y="66233"/>
                </a:lnTo>
                <a:lnTo>
                  <a:pt x="960" y="67193"/>
                </a:lnTo>
                <a:lnTo>
                  <a:pt x="0" y="67193"/>
                </a:lnTo>
                <a:lnTo>
                  <a:pt x="0" y="79674"/>
                </a:lnTo>
                <a:lnTo>
                  <a:pt x="960" y="80634"/>
                </a:lnTo>
                <a:lnTo>
                  <a:pt x="960" y="81594"/>
                </a:lnTo>
                <a:lnTo>
                  <a:pt x="1920" y="82555"/>
                </a:lnTo>
                <a:lnTo>
                  <a:pt x="2880" y="82555"/>
                </a:lnTo>
                <a:lnTo>
                  <a:pt x="3840" y="83515"/>
                </a:lnTo>
                <a:lnTo>
                  <a:pt x="4800" y="84475"/>
                </a:lnTo>
                <a:lnTo>
                  <a:pt x="6720" y="84475"/>
                </a:lnTo>
                <a:lnTo>
                  <a:pt x="8641" y="85435"/>
                </a:lnTo>
                <a:lnTo>
                  <a:pt x="10561" y="86395"/>
                </a:lnTo>
                <a:lnTo>
                  <a:pt x="12481" y="87355"/>
                </a:lnTo>
                <a:lnTo>
                  <a:pt x="14401" y="87355"/>
                </a:lnTo>
                <a:lnTo>
                  <a:pt x="17282" y="88315"/>
                </a:lnTo>
                <a:lnTo>
                  <a:pt x="35509" y="88315"/>
                </a:lnTo>
                <a:lnTo>
                  <a:pt x="39349" y="86395"/>
                </a:lnTo>
                <a:lnTo>
                  <a:pt x="44150" y="85435"/>
                </a:lnTo>
                <a:lnTo>
                  <a:pt x="47030" y="83515"/>
                </a:lnTo>
                <a:lnTo>
                  <a:pt x="49911" y="81594"/>
                </a:lnTo>
                <a:lnTo>
                  <a:pt x="53751" y="79674"/>
                </a:lnTo>
                <a:lnTo>
                  <a:pt x="55671" y="76794"/>
                </a:lnTo>
                <a:lnTo>
                  <a:pt x="57591" y="72953"/>
                </a:lnTo>
                <a:lnTo>
                  <a:pt x="59512" y="70073"/>
                </a:lnTo>
                <a:lnTo>
                  <a:pt x="59512" y="54726"/>
                </a:lnTo>
                <a:lnTo>
                  <a:pt x="58552" y="51831"/>
                </a:lnTo>
                <a:lnTo>
                  <a:pt x="57591" y="49910"/>
                </a:lnTo>
                <a:lnTo>
                  <a:pt x="55671" y="47045"/>
                </a:lnTo>
                <a:lnTo>
                  <a:pt x="53751" y="45110"/>
                </a:lnTo>
                <a:lnTo>
                  <a:pt x="51831" y="43205"/>
                </a:lnTo>
                <a:lnTo>
                  <a:pt x="49911" y="42230"/>
                </a:lnTo>
                <a:lnTo>
                  <a:pt x="47990" y="40325"/>
                </a:lnTo>
                <a:lnTo>
                  <a:pt x="45125" y="39364"/>
                </a:lnTo>
                <a:lnTo>
                  <a:pt x="43190" y="38389"/>
                </a:lnTo>
                <a:lnTo>
                  <a:pt x="40309" y="37444"/>
                </a:lnTo>
                <a:lnTo>
                  <a:pt x="38404" y="36484"/>
                </a:lnTo>
                <a:lnTo>
                  <a:pt x="35509" y="35524"/>
                </a:lnTo>
                <a:lnTo>
                  <a:pt x="33604" y="34564"/>
                </a:lnTo>
                <a:lnTo>
                  <a:pt x="31683" y="33604"/>
                </a:lnTo>
                <a:lnTo>
                  <a:pt x="28788" y="32644"/>
                </a:lnTo>
                <a:lnTo>
                  <a:pt x="26883" y="31683"/>
                </a:lnTo>
                <a:lnTo>
                  <a:pt x="25908" y="30723"/>
                </a:lnTo>
                <a:lnTo>
                  <a:pt x="24002" y="29763"/>
                </a:lnTo>
                <a:lnTo>
                  <a:pt x="23042" y="28803"/>
                </a:lnTo>
                <a:lnTo>
                  <a:pt x="22067" y="27843"/>
                </a:lnTo>
                <a:lnTo>
                  <a:pt x="21122" y="25923"/>
                </a:lnTo>
                <a:lnTo>
                  <a:pt x="21122" y="22082"/>
                </a:lnTo>
                <a:lnTo>
                  <a:pt x="22067" y="21122"/>
                </a:lnTo>
                <a:lnTo>
                  <a:pt x="22067" y="20162"/>
                </a:lnTo>
                <a:lnTo>
                  <a:pt x="23042" y="19202"/>
                </a:lnTo>
                <a:lnTo>
                  <a:pt x="24002" y="18242"/>
                </a:lnTo>
                <a:lnTo>
                  <a:pt x="24963" y="17282"/>
                </a:lnTo>
                <a:lnTo>
                  <a:pt x="25908" y="16322"/>
                </a:lnTo>
                <a:lnTo>
                  <a:pt x="28788" y="16322"/>
                </a:lnTo>
                <a:lnTo>
                  <a:pt x="30723" y="15361"/>
                </a:lnTo>
                <a:lnTo>
                  <a:pt x="35509" y="15361"/>
                </a:lnTo>
                <a:lnTo>
                  <a:pt x="38404" y="16322"/>
                </a:lnTo>
                <a:lnTo>
                  <a:pt x="40309" y="16322"/>
                </a:lnTo>
                <a:lnTo>
                  <a:pt x="42245" y="17282"/>
                </a:lnTo>
                <a:lnTo>
                  <a:pt x="44150" y="18242"/>
                </a:lnTo>
                <a:lnTo>
                  <a:pt x="46070" y="18242"/>
                </a:lnTo>
                <a:lnTo>
                  <a:pt x="47990" y="19202"/>
                </a:lnTo>
                <a:lnTo>
                  <a:pt x="48966" y="20162"/>
                </a:lnTo>
                <a:lnTo>
                  <a:pt x="50871" y="20162"/>
                </a:lnTo>
                <a:lnTo>
                  <a:pt x="51831" y="21122"/>
                </a:lnTo>
                <a:lnTo>
                  <a:pt x="54711" y="21122"/>
                </a:lnTo>
                <a:lnTo>
                  <a:pt x="54711" y="20162"/>
                </a:lnTo>
                <a:lnTo>
                  <a:pt x="55671" y="19202"/>
                </a:lnTo>
                <a:lnTo>
                  <a:pt x="55671" y="864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2" name="object 462"/>
          <p:cNvSpPr/>
          <p:nvPr/>
        </p:nvSpPr>
        <p:spPr>
          <a:xfrm>
            <a:off x="6123889" y="2216337"/>
            <a:ext cx="25923" cy="26883"/>
          </a:xfrm>
          <a:custGeom>
            <a:avLst/>
            <a:gdLst/>
            <a:ahLst/>
            <a:cxnLst/>
            <a:rect l="l" t="t" r="r" b="b"/>
            <a:pathLst>
              <a:path w="25923" h="26883">
                <a:moveTo>
                  <a:pt x="25923" y="13441"/>
                </a:moveTo>
                <a:lnTo>
                  <a:pt x="25923" y="7680"/>
                </a:lnTo>
                <a:lnTo>
                  <a:pt x="24963" y="4815"/>
                </a:lnTo>
                <a:lnTo>
                  <a:pt x="23042" y="2880"/>
                </a:lnTo>
                <a:lnTo>
                  <a:pt x="21122" y="960"/>
                </a:lnTo>
                <a:lnTo>
                  <a:pt x="18242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15"/>
                </a:lnTo>
                <a:lnTo>
                  <a:pt x="0" y="8641"/>
                </a:lnTo>
                <a:lnTo>
                  <a:pt x="0" y="19202"/>
                </a:lnTo>
                <a:lnTo>
                  <a:pt x="960" y="23042"/>
                </a:lnTo>
                <a:lnTo>
                  <a:pt x="2880" y="24963"/>
                </a:lnTo>
                <a:lnTo>
                  <a:pt x="4800" y="25923"/>
                </a:lnTo>
                <a:lnTo>
                  <a:pt x="7680" y="26883"/>
                </a:lnTo>
                <a:lnTo>
                  <a:pt x="18242" y="26883"/>
                </a:lnTo>
                <a:lnTo>
                  <a:pt x="21122" y="25923"/>
                </a:lnTo>
                <a:lnTo>
                  <a:pt x="23042" y="24002"/>
                </a:lnTo>
                <a:lnTo>
                  <a:pt x="24963" y="22082"/>
                </a:lnTo>
                <a:lnTo>
                  <a:pt x="25923" y="19202"/>
                </a:lnTo>
                <a:lnTo>
                  <a:pt x="25923" y="1344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3" name="object 463"/>
          <p:cNvSpPr/>
          <p:nvPr/>
        </p:nvSpPr>
        <p:spPr>
          <a:xfrm>
            <a:off x="1383554" y="1370609"/>
            <a:ext cx="2203134" cy="1883465"/>
          </a:xfrm>
          <a:custGeom>
            <a:avLst/>
            <a:gdLst/>
            <a:ahLst/>
            <a:cxnLst/>
            <a:rect l="l" t="t" r="r" b="b"/>
            <a:pathLst>
              <a:path w="2203134" h="1883465">
                <a:moveTo>
                  <a:pt x="101762" y="1591635"/>
                </a:moveTo>
                <a:lnTo>
                  <a:pt x="101762" y="1593555"/>
                </a:lnTo>
                <a:lnTo>
                  <a:pt x="102720" y="1594515"/>
                </a:lnTo>
                <a:lnTo>
                  <a:pt x="102720" y="1591635"/>
                </a:lnTo>
                <a:lnTo>
                  <a:pt x="101762" y="1591635"/>
                </a:lnTo>
                <a:close/>
              </a:path>
              <a:path w="2203134" h="1883465">
                <a:moveTo>
                  <a:pt x="109441" y="1602196"/>
                </a:moveTo>
                <a:lnTo>
                  <a:pt x="108476" y="1601236"/>
                </a:lnTo>
                <a:lnTo>
                  <a:pt x="109441" y="1603156"/>
                </a:lnTo>
                <a:lnTo>
                  <a:pt x="110400" y="1604116"/>
                </a:lnTo>
                <a:lnTo>
                  <a:pt x="109441" y="1602196"/>
                </a:lnTo>
                <a:close/>
              </a:path>
              <a:path w="2203134" h="1883465">
                <a:moveTo>
                  <a:pt x="119038" y="1591635"/>
                </a:moveTo>
                <a:lnTo>
                  <a:pt x="119996" y="1592595"/>
                </a:lnTo>
                <a:lnTo>
                  <a:pt x="121919" y="1594515"/>
                </a:lnTo>
                <a:lnTo>
                  <a:pt x="121919" y="1606036"/>
                </a:lnTo>
                <a:lnTo>
                  <a:pt x="123837" y="1603156"/>
                </a:lnTo>
                <a:lnTo>
                  <a:pt x="122878" y="1595475"/>
                </a:lnTo>
                <a:lnTo>
                  <a:pt x="123978" y="1593072"/>
                </a:lnTo>
                <a:lnTo>
                  <a:pt x="115199" y="1583954"/>
                </a:lnTo>
                <a:lnTo>
                  <a:pt x="113285" y="1582040"/>
                </a:lnTo>
                <a:lnTo>
                  <a:pt x="111358" y="1580113"/>
                </a:lnTo>
                <a:lnTo>
                  <a:pt x="112837" y="1583144"/>
                </a:lnTo>
                <a:lnTo>
                  <a:pt x="112317" y="1582033"/>
                </a:lnTo>
                <a:lnTo>
                  <a:pt x="112837" y="1583144"/>
                </a:lnTo>
                <a:lnTo>
                  <a:pt x="116157" y="1587794"/>
                </a:lnTo>
                <a:lnTo>
                  <a:pt x="115199" y="1585874"/>
                </a:lnTo>
                <a:lnTo>
                  <a:pt x="117120" y="1588758"/>
                </a:lnTo>
                <a:lnTo>
                  <a:pt x="119996" y="1591635"/>
                </a:lnTo>
                <a:lnTo>
                  <a:pt x="119996" y="1592593"/>
                </a:lnTo>
                <a:lnTo>
                  <a:pt x="119038" y="1591635"/>
                </a:lnTo>
                <a:close/>
              </a:path>
              <a:path w="2203134" h="1883465">
                <a:moveTo>
                  <a:pt x="123978" y="1593072"/>
                </a:moveTo>
                <a:lnTo>
                  <a:pt x="122878" y="1595475"/>
                </a:lnTo>
                <a:lnTo>
                  <a:pt x="123837" y="1603156"/>
                </a:lnTo>
                <a:lnTo>
                  <a:pt x="121919" y="1606036"/>
                </a:lnTo>
                <a:lnTo>
                  <a:pt x="121919" y="1594515"/>
                </a:lnTo>
                <a:lnTo>
                  <a:pt x="115569" y="1606259"/>
                </a:lnTo>
                <a:lnTo>
                  <a:pt x="114240" y="1608917"/>
                </a:lnTo>
                <a:lnTo>
                  <a:pt x="118079" y="1608917"/>
                </a:lnTo>
                <a:lnTo>
                  <a:pt x="123935" y="1616251"/>
                </a:lnTo>
                <a:lnTo>
                  <a:pt x="130558" y="1627159"/>
                </a:lnTo>
                <a:lnTo>
                  <a:pt x="124800" y="1599316"/>
                </a:lnTo>
                <a:lnTo>
                  <a:pt x="123978" y="1593072"/>
                </a:lnTo>
                <a:close/>
              </a:path>
              <a:path w="2203134" h="1883465">
                <a:moveTo>
                  <a:pt x="119996" y="1592593"/>
                </a:moveTo>
                <a:lnTo>
                  <a:pt x="119996" y="1591635"/>
                </a:lnTo>
                <a:lnTo>
                  <a:pt x="117120" y="1588758"/>
                </a:lnTo>
                <a:lnTo>
                  <a:pt x="115199" y="1585874"/>
                </a:lnTo>
                <a:lnTo>
                  <a:pt x="116157" y="1587794"/>
                </a:lnTo>
                <a:lnTo>
                  <a:pt x="119038" y="1591635"/>
                </a:lnTo>
                <a:lnTo>
                  <a:pt x="119996" y="1592593"/>
                </a:lnTo>
                <a:close/>
              </a:path>
              <a:path w="2203134" h="1883465">
                <a:moveTo>
                  <a:pt x="422385" y="1795150"/>
                </a:moveTo>
                <a:lnTo>
                  <a:pt x="423345" y="1800910"/>
                </a:lnTo>
                <a:lnTo>
                  <a:pt x="424305" y="1799950"/>
                </a:lnTo>
                <a:lnTo>
                  <a:pt x="423345" y="1800910"/>
                </a:lnTo>
                <a:lnTo>
                  <a:pt x="425266" y="1799950"/>
                </a:lnTo>
                <a:lnTo>
                  <a:pt x="427186" y="1795150"/>
                </a:lnTo>
                <a:lnTo>
                  <a:pt x="422385" y="1795150"/>
                </a:lnTo>
                <a:close/>
              </a:path>
              <a:path w="2203134" h="1883465">
                <a:moveTo>
                  <a:pt x="133438" y="1632905"/>
                </a:moveTo>
                <a:lnTo>
                  <a:pt x="138237" y="1638665"/>
                </a:lnTo>
                <a:lnTo>
                  <a:pt x="142076" y="1643466"/>
                </a:lnTo>
                <a:lnTo>
                  <a:pt x="147837" y="1648266"/>
                </a:lnTo>
                <a:lnTo>
                  <a:pt x="150717" y="1650187"/>
                </a:lnTo>
                <a:lnTo>
                  <a:pt x="154557" y="1653067"/>
                </a:lnTo>
                <a:lnTo>
                  <a:pt x="158270" y="1654877"/>
                </a:lnTo>
                <a:lnTo>
                  <a:pt x="168254" y="1662848"/>
                </a:lnTo>
                <a:lnTo>
                  <a:pt x="177600" y="1671309"/>
                </a:lnTo>
                <a:lnTo>
                  <a:pt x="184321" y="1678990"/>
                </a:lnTo>
                <a:lnTo>
                  <a:pt x="195827" y="1690512"/>
                </a:lnTo>
                <a:lnTo>
                  <a:pt x="199683" y="1694352"/>
                </a:lnTo>
                <a:lnTo>
                  <a:pt x="203524" y="1698193"/>
                </a:lnTo>
                <a:lnTo>
                  <a:pt x="206389" y="1701073"/>
                </a:lnTo>
                <a:lnTo>
                  <a:pt x="209647" y="1703314"/>
                </a:lnTo>
                <a:lnTo>
                  <a:pt x="220041" y="1710318"/>
                </a:lnTo>
                <a:lnTo>
                  <a:pt x="230592" y="1717254"/>
                </a:lnTo>
                <a:lnTo>
                  <a:pt x="241256" y="1724152"/>
                </a:lnTo>
                <a:lnTo>
                  <a:pt x="251988" y="1731041"/>
                </a:lnTo>
                <a:lnTo>
                  <a:pt x="262746" y="1737950"/>
                </a:lnTo>
                <a:lnTo>
                  <a:pt x="273484" y="1744908"/>
                </a:lnTo>
                <a:lnTo>
                  <a:pt x="284158" y="1751944"/>
                </a:lnTo>
                <a:lnTo>
                  <a:pt x="287039" y="1753864"/>
                </a:lnTo>
                <a:lnTo>
                  <a:pt x="291839" y="1754825"/>
                </a:lnTo>
                <a:lnTo>
                  <a:pt x="293987" y="1755329"/>
                </a:lnTo>
                <a:lnTo>
                  <a:pt x="305427" y="1760663"/>
                </a:lnTo>
                <a:lnTo>
                  <a:pt x="315827" y="1768266"/>
                </a:lnTo>
                <a:lnTo>
                  <a:pt x="319668" y="1771147"/>
                </a:lnTo>
                <a:lnTo>
                  <a:pt x="323508" y="1774027"/>
                </a:lnTo>
                <a:lnTo>
                  <a:pt x="328309" y="1775947"/>
                </a:lnTo>
                <a:lnTo>
                  <a:pt x="333109" y="1777867"/>
                </a:lnTo>
                <a:lnTo>
                  <a:pt x="395502" y="1798990"/>
                </a:lnTo>
                <a:lnTo>
                  <a:pt x="399358" y="1799950"/>
                </a:lnTo>
                <a:lnTo>
                  <a:pt x="404158" y="1800910"/>
                </a:lnTo>
                <a:lnTo>
                  <a:pt x="407039" y="1801870"/>
                </a:lnTo>
                <a:lnTo>
                  <a:pt x="407983" y="1801870"/>
                </a:lnTo>
                <a:lnTo>
                  <a:pt x="409904" y="1802815"/>
                </a:lnTo>
                <a:lnTo>
                  <a:pt x="416625" y="1807631"/>
                </a:lnTo>
                <a:lnTo>
                  <a:pt x="417585" y="1808591"/>
                </a:lnTo>
                <a:lnTo>
                  <a:pt x="419505" y="1809536"/>
                </a:lnTo>
                <a:lnTo>
                  <a:pt x="420465" y="1810496"/>
                </a:lnTo>
                <a:lnTo>
                  <a:pt x="421425" y="1810496"/>
                </a:lnTo>
                <a:lnTo>
                  <a:pt x="422385" y="1811472"/>
                </a:lnTo>
                <a:lnTo>
                  <a:pt x="423345" y="1812432"/>
                </a:lnTo>
                <a:lnTo>
                  <a:pt x="422385" y="1801870"/>
                </a:lnTo>
                <a:lnTo>
                  <a:pt x="429106" y="1798990"/>
                </a:lnTo>
                <a:lnTo>
                  <a:pt x="426226" y="1798990"/>
                </a:lnTo>
                <a:lnTo>
                  <a:pt x="431026" y="1798990"/>
                </a:lnTo>
                <a:lnTo>
                  <a:pt x="431986" y="1799950"/>
                </a:lnTo>
                <a:lnTo>
                  <a:pt x="431026" y="1799950"/>
                </a:lnTo>
                <a:lnTo>
                  <a:pt x="431986" y="1813377"/>
                </a:lnTo>
                <a:lnTo>
                  <a:pt x="429106" y="1813377"/>
                </a:lnTo>
                <a:lnTo>
                  <a:pt x="428146" y="1814337"/>
                </a:lnTo>
                <a:lnTo>
                  <a:pt x="430066" y="1814337"/>
                </a:lnTo>
                <a:lnTo>
                  <a:pt x="432226" y="1813617"/>
                </a:lnTo>
                <a:lnTo>
                  <a:pt x="432947" y="1814337"/>
                </a:lnTo>
                <a:lnTo>
                  <a:pt x="441588" y="1816257"/>
                </a:lnTo>
                <a:lnTo>
                  <a:pt x="432947" y="1813377"/>
                </a:lnTo>
                <a:lnTo>
                  <a:pt x="433907" y="1811472"/>
                </a:lnTo>
                <a:lnTo>
                  <a:pt x="434867" y="1798990"/>
                </a:lnTo>
                <a:lnTo>
                  <a:pt x="431986" y="1798990"/>
                </a:lnTo>
                <a:lnTo>
                  <a:pt x="430066" y="1798030"/>
                </a:lnTo>
                <a:lnTo>
                  <a:pt x="429655" y="1798441"/>
                </a:lnTo>
                <a:lnTo>
                  <a:pt x="428146" y="1798990"/>
                </a:lnTo>
                <a:lnTo>
                  <a:pt x="427186" y="1795150"/>
                </a:lnTo>
                <a:lnTo>
                  <a:pt x="425266" y="1799950"/>
                </a:lnTo>
                <a:lnTo>
                  <a:pt x="423345" y="1800910"/>
                </a:lnTo>
                <a:lnTo>
                  <a:pt x="422385" y="1795150"/>
                </a:lnTo>
                <a:lnTo>
                  <a:pt x="420465" y="1792269"/>
                </a:lnTo>
                <a:lnTo>
                  <a:pt x="416625" y="1790349"/>
                </a:lnTo>
                <a:lnTo>
                  <a:pt x="414704" y="1788429"/>
                </a:lnTo>
                <a:lnTo>
                  <a:pt x="408669" y="1786475"/>
                </a:lnTo>
                <a:lnTo>
                  <a:pt x="396497" y="1782806"/>
                </a:lnTo>
                <a:lnTo>
                  <a:pt x="384209" y="1779295"/>
                </a:lnTo>
                <a:lnTo>
                  <a:pt x="371909" y="1775773"/>
                </a:lnTo>
                <a:lnTo>
                  <a:pt x="359702" y="1772072"/>
                </a:lnTo>
                <a:lnTo>
                  <a:pt x="347694" y="1768026"/>
                </a:lnTo>
                <a:lnTo>
                  <a:pt x="335990" y="1763466"/>
                </a:lnTo>
                <a:lnTo>
                  <a:pt x="332149" y="1761545"/>
                </a:lnTo>
                <a:lnTo>
                  <a:pt x="329269" y="1758665"/>
                </a:lnTo>
                <a:lnTo>
                  <a:pt x="325428" y="1755785"/>
                </a:lnTo>
                <a:lnTo>
                  <a:pt x="317747" y="1750024"/>
                </a:lnTo>
                <a:lnTo>
                  <a:pt x="315990" y="1748822"/>
                </a:lnTo>
                <a:lnTo>
                  <a:pt x="304922" y="1743037"/>
                </a:lnTo>
                <a:lnTo>
                  <a:pt x="292784" y="1739463"/>
                </a:lnTo>
                <a:lnTo>
                  <a:pt x="291839" y="1739463"/>
                </a:lnTo>
                <a:lnTo>
                  <a:pt x="289904" y="1738502"/>
                </a:lnTo>
                <a:lnTo>
                  <a:pt x="279441" y="1731076"/>
                </a:lnTo>
                <a:lnTo>
                  <a:pt x="268853" y="1723940"/>
                </a:lnTo>
                <a:lnTo>
                  <a:pt x="258315" y="1717094"/>
                </a:lnTo>
                <a:lnTo>
                  <a:pt x="247794" y="1710385"/>
                </a:lnTo>
                <a:lnTo>
                  <a:pt x="237255" y="1703660"/>
                </a:lnTo>
                <a:lnTo>
                  <a:pt x="226665" y="1696767"/>
                </a:lnTo>
                <a:lnTo>
                  <a:pt x="215990" y="1689552"/>
                </a:lnTo>
                <a:lnTo>
                  <a:pt x="206389" y="1679950"/>
                </a:lnTo>
                <a:lnTo>
                  <a:pt x="202548" y="1676110"/>
                </a:lnTo>
                <a:lnTo>
                  <a:pt x="194867" y="1668429"/>
                </a:lnTo>
                <a:lnTo>
                  <a:pt x="187202" y="1660748"/>
                </a:lnTo>
                <a:lnTo>
                  <a:pt x="179930" y="1653275"/>
                </a:lnTo>
                <a:lnTo>
                  <a:pt x="170458" y="1644683"/>
                </a:lnTo>
                <a:lnTo>
                  <a:pt x="159358" y="1638665"/>
                </a:lnTo>
                <a:lnTo>
                  <a:pt x="156478" y="1636745"/>
                </a:lnTo>
                <a:lnTo>
                  <a:pt x="151677" y="1630984"/>
                </a:lnTo>
                <a:lnTo>
                  <a:pt x="148797" y="1629064"/>
                </a:lnTo>
                <a:lnTo>
                  <a:pt x="144956" y="1623319"/>
                </a:lnTo>
                <a:lnTo>
                  <a:pt x="144956" y="1622343"/>
                </a:lnTo>
                <a:lnTo>
                  <a:pt x="143996" y="1620423"/>
                </a:lnTo>
                <a:lnTo>
                  <a:pt x="142076" y="1616598"/>
                </a:lnTo>
                <a:lnTo>
                  <a:pt x="139972" y="1613179"/>
                </a:lnTo>
                <a:lnTo>
                  <a:pt x="132495" y="1602918"/>
                </a:lnTo>
                <a:lnTo>
                  <a:pt x="123978" y="1593072"/>
                </a:lnTo>
                <a:lnTo>
                  <a:pt x="124800" y="1599316"/>
                </a:lnTo>
                <a:lnTo>
                  <a:pt x="130558" y="1627159"/>
                </a:lnTo>
                <a:lnTo>
                  <a:pt x="131516" y="1629064"/>
                </a:lnTo>
                <a:lnTo>
                  <a:pt x="132479" y="1630984"/>
                </a:lnTo>
                <a:lnTo>
                  <a:pt x="133438" y="1632905"/>
                </a:lnTo>
                <a:close/>
              </a:path>
              <a:path w="2203134" h="1883465">
                <a:moveTo>
                  <a:pt x="429106" y="1798990"/>
                </a:moveTo>
                <a:lnTo>
                  <a:pt x="422385" y="1801870"/>
                </a:lnTo>
                <a:lnTo>
                  <a:pt x="423345" y="1812432"/>
                </a:lnTo>
                <a:lnTo>
                  <a:pt x="424305" y="1812432"/>
                </a:lnTo>
                <a:lnTo>
                  <a:pt x="425266" y="1813377"/>
                </a:lnTo>
                <a:lnTo>
                  <a:pt x="426226" y="1814337"/>
                </a:lnTo>
                <a:lnTo>
                  <a:pt x="428146" y="1814337"/>
                </a:lnTo>
                <a:lnTo>
                  <a:pt x="429106" y="1813377"/>
                </a:lnTo>
                <a:lnTo>
                  <a:pt x="431986" y="1813377"/>
                </a:lnTo>
                <a:lnTo>
                  <a:pt x="431026" y="1799950"/>
                </a:lnTo>
                <a:lnTo>
                  <a:pt x="431026" y="1799630"/>
                </a:lnTo>
                <a:lnTo>
                  <a:pt x="431986" y="1799950"/>
                </a:lnTo>
                <a:lnTo>
                  <a:pt x="431026" y="1798990"/>
                </a:lnTo>
                <a:lnTo>
                  <a:pt x="429106" y="1798990"/>
                </a:lnTo>
                <a:close/>
              </a:path>
              <a:path w="2203134" h="1883465">
                <a:moveTo>
                  <a:pt x="438707" y="1799950"/>
                </a:moveTo>
                <a:lnTo>
                  <a:pt x="434867" y="1798990"/>
                </a:lnTo>
                <a:lnTo>
                  <a:pt x="434867" y="1810496"/>
                </a:lnTo>
                <a:lnTo>
                  <a:pt x="433914" y="1812417"/>
                </a:lnTo>
                <a:lnTo>
                  <a:pt x="434867" y="1810496"/>
                </a:lnTo>
                <a:lnTo>
                  <a:pt x="434867" y="1798990"/>
                </a:lnTo>
                <a:lnTo>
                  <a:pt x="433907" y="1811472"/>
                </a:lnTo>
                <a:lnTo>
                  <a:pt x="432947" y="1813377"/>
                </a:lnTo>
                <a:lnTo>
                  <a:pt x="441588" y="1816257"/>
                </a:lnTo>
                <a:lnTo>
                  <a:pt x="434867" y="1811472"/>
                </a:lnTo>
                <a:lnTo>
                  <a:pt x="441588" y="1816257"/>
                </a:lnTo>
                <a:lnTo>
                  <a:pt x="454069" y="1804751"/>
                </a:lnTo>
                <a:lnTo>
                  <a:pt x="438707" y="1799950"/>
                </a:lnTo>
                <a:close/>
              </a:path>
              <a:path w="2203134" h="1883465">
                <a:moveTo>
                  <a:pt x="520302" y="1840260"/>
                </a:moveTo>
                <a:lnTo>
                  <a:pt x="527023" y="1841220"/>
                </a:lnTo>
                <a:lnTo>
                  <a:pt x="534931" y="1842348"/>
                </a:lnTo>
                <a:lnTo>
                  <a:pt x="547606" y="1844868"/>
                </a:lnTo>
                <a:lnTo>
                  <a:pt x="559018" y="1848039"/>
                </a:lnTo>
                <a:lnTo>
                  <a:pt x="570332" y="1851924"/>
                </a:lnTo>
                <a:lnTo>
                  <a:pt x="582710" y="1856582"/>
                </a:lnTo>
                <a:lnTo>
                  <a:pt x="587495" y="1857542"/>
                </a:lnTo>
                <a:lnTo>
                  <a:pt x="591336" y="1858502"/>
                </a:lnTo>
                <a:lnTo>
                  <a:pt x="593335" y="1858891"/>
                </a:lnTo>
                <a:lnTo>
                  <a:pt x="606067" y="1861054"/>
                </a:lnTo>
                <a:lnTo>
                  <a:pt x="618219" y="1863303"/>
                </a:lnTo>
                <a:lnTo>
                  <a:pt x="619179" y="1863303"/>
                </a:lnTo>
                <a:lnTo>
                  <a:pt x="623020" y="1864263"/>
                </a:lnTo>
                <a:lnTo>
                  <a:pt x="624940" y="1864263"/>
                </a:lnTo>
                <a:lnTo>
                  <a:pt x="630701" y="1865223"/>
                </a:lnTo>
                <a:lnTo>
                  <a:pt x="633581" y="1866183"/>
                </a:lnTo>
                <a:lnTo>
                  <a:pt x="645713" y="1868585"/>
                </a:lnTo>
                <a:lnTo>
                  <a:pt x="658544" y="1870984"/>
                </a:lnTo>
                <a:lnTo>
                  <a:pt x="668145" y="1872904"/>
                </a:lnTo>
                <a:lnTo>
                  <a:pt x="673906" y="1873864"/>
                </a:lnTo>
                <a:lnTo>
                  <a:pt x="679667" y="1874824"/>
                </a:lnTo>
                <a:lnTo>
                  <a:pt x="693109" y="1877705"/>
                </a:lnTo>
                <a:lnTo>
                  <a:pt x="696949" y="1878665"/>
                </a:lnTo>
                <a:lnTo>
                  <a:pt x="700790" y="1878665"/>
                </a:lnTo>
                <a:lnTo>
                  <a:pt x="792931" y="1883465"/>
                </a:lnTo>
                <a:lnTo>
                  <a:pt x="828455" y="1882505"/>
                </a:lnTo>
                <a:lnTo>
                  <a:pt x="863019" y="1881545"/>
                </a:lnTo>
                <a:lnTo>
                  <a:pt x="897568" y="1880585"/>
                </a:lnTo>
                <a:lnTo>
                  <a:pt x="914851" y="1879625"/>
                </a:lnTo>
                <a:lnTo>
                  <a:pt x="932133" y="1878665"/>
                </a:lnTo>
                <a:lnTo>
                  <a:pt x="937266" y="1877799"/>
                </a:lnTo>
                <a:lnTo>
                  <a:pt x="949875" y="1875422"/>
                </a:lnTo>
                <a:lnTo>
                  <a:pt x="962415" y="1872787"/>
                </a:lnTo>
                <a:lnTo>
                  <a:pt x="974896" y="1870001"/>
                </a:lnTo>
                <a:lnTo>
                  <a:pt x="987328" y="1867171"/>
                </a:lnTo>
                <a:lnTo>
                  <a:pt x="999722" y="1864404"/>
                </a:lnTo>
                <a:lnTo>
                  <a:pt x="1012087" y="1861805"/>
                </a:lnTo>
                <a:lnTo>
                  <a:pt x="1024433" y="1859482"/>
                </a:lnTo>
                <a:lnTo>
                  <a:pt x="1036771" y="1857542"/>
                </a:lnTo>
                <a:lnTo>
                  <a:pt x="1048292" y="1856582"/>
                </a:lnTo>
                <a:lnTo>
                  <a:pt x="1059813" y="1854662"/>
                </a:lnTo>
                <a:lnTo>
                  <a:pt x="1071335" y="1853702"/>
                </a:lnTo>
                <a:lnTo>
                  <a:pt x="1072295" y="1853702"/>
                </a:lnTo>
                <a:lnTo>
                  <a:pt x="1076120" y="1836420"/>
                </a:lnTo>
                <a:lnTo>
                  <a:pt x="1068455" y="1839300"/>
                </a:lnTo>
                <a:lnTo>
                  <a:pt x="1070375" y="1838340"/>
                </a:lnTo>
                <a:lnTo>
                  <a:pt x="1058853" y="1840260"/>
                </a:lnTo>
                <a:lnTo>
                  <a:pt x="1046372" y="1841220"/>
                </a:lnTo>
                <a:lnTo>
                  <a:pt x="1034850" y="1842180"/>
                </a:lnTo>
                <a:lnTo>
                  <a:pt x="1027051" y="1843248"/>
                </a:lnTo>
                <a:lnTo>
                  <a:pt x="1014542" y="1845465"/>
                </a:lnTo>
                <a:lnTo>
                  <a:pt x="1002074" y="1848146"/>
                </a:lnTo>
                <a:lnTo>
                  <a:pt x="989634" y="1851115"/>
                </a:lnTo>
                <a:lnTo>
                  <a:pt x="977208" y="1854199"/>
                </a:lnTo>
                <a:lnTo>
                  <a:pt x="964784" y="1857223"/>
                </a:lnTo>
                <a:lnTo>
                  <a:pt x="952349" y="1860012"/>
                </a:lnTo>
                <a:lnTo>
                  <a:pt x="939890" y="1862392"/>
                </a:lnTo>
                <a:lnTo>
                  <a:pt x="927395" y="1864187"/>
                </a:lnTo>
                <a:lnTo>
                  <a:pt x="914851" y="1865223"/>
                </a:lnTo>
                <a:lnTo>
                  <a:pt x="897568" y="1866183"/>
                </a:lnTo>
                <a:lnTo>
                  <a:pt x="827495" y="1867143"/>
                </a:lnTo>
                <a:lnTo>
                  <a:pt x="793891" y="1869064"/>
                </a:lnTo>
                <a:lnTo>
                  <a:pt x="701734" y="1864263"/>
                </a:lnTo>
                <a:lnTo>
                  <a:pt x="698854" y="1863303"/>
                </a:lnTo>
                <a:lnTo>
                  <a:pt x="695974" y="1863303"/>
                </a:lnTo>
                <a:lnTo>
                  <a:pt x="690228" y="1862343"/>
                </a:lnTo>
                <a:lnTo>
                  <a:pt x="683507" y="1860423"/>
                </a:lnTo>
                <a:lnTo>
                  <a:pt x="676787" y="1858502"/>
                </a:lnTo>
                <a:lnTo>
                  <a:pt x="671026" y="1858502"/>
                </a:lnTo>
                <a:lnTo>
                  <a:pt x="666225" y="1856582"/>
                </a:lnTo>
                <a:lnTo>
                  <a:pt x="661425" y="1855622"/>
                </a:lnTo>
                <a:lnTo>
                  <a:pt x="657584" y="1855622"/>
                </a:lnTo>
                <a:lnTo>
                  <a:pt x="648943" y="1853702"/>
                </a:lnTo>
                <a:lnTo>
                  <a:pt x="641262" y="1851781"/>
                </a:lnTo>
                <a:lnTo>
                  <a:pt x="633581" y="1850821"/>
                </a:lnTo>
                <a:lnTo>
                  <a:pt x="622060" y="1848901"/>
                </a:lnTo>
                <a:lnTo>
                  <a:pt x="620139" y="1847941"/>
                </a:lnTo>
                <a:lnTo>
                  <a:pt x="616853" y="1847591"/>
                </a:lnTo>
                <a:lnTo>
                  <a:pt x="603620" y="1845571"/>
                </a:lnTo>
                <a:lnTo>
                  <a:pt x="591539" y="1842870"/>
                </a:lnTo>
                <a:lnTo>
                  <a:pt x="580165" y="1839695"/>
                </a:lnTo>
                <a:lnTo>
                  <a:pt x="569056" y="1836253"/>
                </a:lnTo>
                <a:lnTo>
                  <a:pt x="557766" y="1832749"/>
                </a:lnTo>
                <a:lnTo>
                  <a:pt x="545854" y="1829391"/>
                </a:lnTo>
                <a:lnTo>
                  <a:pt x="532873" y="1826385"/>
                </a:lnTo>
                <a:lnTo>
                  <a:pt x="518382" y="1823938"/>
                </a:lnTo>
                <a:lnTo>
                  <a:pt x="514542" y="1822993"/>
                </a:lnTo>
                <a:lnTo>
                  <a:pt x="510701" y="1822018"/>
                </a:lnTo>
                <a:lnTo>
                  <a:pt x="506861" y="1820097"/>
                </a:lnTo>
                <a:lnTo>
                  <a:pt x="503684" y="1819050"/>
                </a:lnTo>
                <a:lnTo>
                  <a:pt x="491397" y="1817029"/>
                </a:lnTo>
                <a:lnTo>
                  <a:pt x="478955" y="1815750"/>
                </a:lnTo>
                <a:lnTo>
                  <a:pt x="467511" y="1812432"/>
                </a:lnTo>
                <a:lnTo>
                  <a:pt x="462710" y="1809536"/>
                </a:lnTo>
                <a:lnTo>
                  <a:pt x="457910" y="1807631"/>
                </a:lnTo>
                <a:lnTo>
                  <a:pt x="454069" y="1804751"/>
                </a:lnTo>
                <a:lnTo>
                  <a:pt x="441588" y="1816257"/>
                </a:lnTo>
                <a:lnTo>
                  <a:pt x="447348" y="1818177"/>
                </a:lnTo>
                <a:lnTo>
                  <a:pt x="455989" y="1822993"/>
                </a:lnTo>
                <a:lnTo>
                  <a:pt x="460790" y="1825858"/>
                </a:lnTo>
                <a:lnTo>
                  <a:pt x="463670" y="1827778"/>
                </a:lnTo>
                <a:lnTo>
                  <a:pt x="470776" y="1829874"/>
                </a:lnTo>
                <a:lnTo>
                  <a:pt x="482641" y="1831520"/>
                </a:lnTo>
                <a:lnTo>
                  <a:pt x="494138" y="1832812"/>
                </a:lnTo>
                <a:lnTo>
                  <a:pt x="505900" y="1836420"/>
                </a:lnTo>
                <a:lnTo>
                  <a:pt x="509741" y="1837380"/>
                </a:lnTo>
                <a:lnTo>
                  <a:pt x="513581" y="1838340"/>
                </a:lnTo>
                <a:lnTo>
                  <a:pt x="520302" y="1840260"/>
                </a:lnTo>
                <a:close/>
              </a:path>
              <a:path w="2203134" h="1883465">
                <a:moveTo>
                  <a:pt x="1322841" y="1744263"/>
                </a:moveTo>
                <a:lnTo>
                  <a:pt x="1322841" y="1758665"/>
                </a:lnTo>
                <a:lnTo>
                  <a:pt x="1325721" y="1758665"/>
                </a:lnTo>
                <a:lnTo>
                  <a:pt x="1329729" y="1756748"/>
                </a:lnTo>
                <a:lnTo>
                  <a:pt x="1330522" y="1739463"/>
                </a:lnTo>
                <a:lnTo>
                  <a:pt x="1328601" y="1741383"/>
                </a:lnTo>
                <a:lnTo>
                  <a:pt x="1325721" y="1741383"/>
                </a:lnTo>
                <a:lnTo>
                  <a:pt x="1325721" y="1757705"/>
                </a:lnTo>
                <a:lnTo>
                  <a:pt x="1323801" y="1744263"/>
                </a:lnTo>
                <a:lnTo>
                  <a:pt x="1322841" y="1744263"/>
                </a:lnTo>
                <a:lnTo>
                  <a:pt x="1323801" y="1758665"/>
                </a:lnTo>
                <a:lnTo>
                  <a:pt x="1324761" y="1758665"/>
                </a:lnTo>
                <a:lnTo>
                  <a:pt x="1323801" y="1758665"/>
                </a:lnTo>
                <a:lnTo>
                  <a:pt x="1322841" y="1744263"/>
                </a:lnTo>
                <a:close/>
              </a:path>
              <a:path w="2203134" h="1883465">
                <a:moveTo>
                  <a:pt x="1320920" y="1744263"/>
                </a:moveTo>
                <a:lnTo>
                  <a:pt x="1320920" y="1758665"/>
                </a:lnTo>
                <a:lnTo>
                  <a:pt x="1321881" y="1758665"/>
                </a:lnTo>
                <a:lnTo>
                  <a:pt x="1321881" y="1744263"/>
                </a:lnTo>
                <a:lnTo>
                  <a:pt x="1320920" y="1744263"/>
                </a:lnTo>
                <a:close/>
              </a:path>
              <a:path w="2203134" h="1883465">
                <a:moveTo>
                  <a:pt x="1312279" y="1749064"/>
                </a:moveTo>
                <a:lnTo>
                  <a:pt x="1306519" y="1754825"/>
                </a:lnTo>
                <a:lnTo>
                  <a:pt x="1300758" y="1757705"/>
                </a:lnTo>
                <a:lnTo>
                  <a:pt x="1298517" y="1759946"/>
                </a:lnTo>
                <a:lnTo>
                  <a:pt x="1292132" y="1761545"/>
                </a:lnTo>
                <a:lnTo>
                  <a:pt x="1284436" y="1763466"/>
                </a:lnTo>
                <a:lnTo>
                  <a:pt x="1279635" y="1765386"/>
                </a:lnTo>
                <a:lnTo>
                  <a:pt x="1277082" y="1765929"/>
                </a:lnTo>
                <a:lnTo>
                  <a:pt x="1266074" y="1768626"/>
                </a:lnTo>
                <a:lnTo>
                  <a:pt x="1258674" y="1771553"/>
                </a:lnTo>
                <a:lnTo>
                  <a:pt x="1247006" y="1776907"/>
                </a:lnTo>
                <a:lnTo>
                  <a:pt x="1242206" y="1779788"/>
                </a:lnTo>
                <a:lnTo>
                  <a:pt x="1239325" y="1780748"/>
                </a:lnTo>
                <a:lnTo>
                  <a:pt x="1228803" y="1784111"/>
                </a:lnTo>
                <a:lnTo>
                  <a:pt x="1216575" y="1788063"/>
                </a:lnTo>
                <a:lnTo>
                  <a:pt x="1204334" y="1791841"/>
                </a:lnTo>
                <a:lnTo>
                  <a:pt x="1192280" y="1795150"/>
                </a:lnTo>
                <a:lnTo>
                  <a:pt x="1187494" y="1797070"/>
                </a:lnTo>
                <a:lnTo>
                  <a:pt x="1176933" y="1799950"/>
                </a:lnTo>
                <a:lnTo>
                  <a:pt x="1166372" y="1801870"/>
                </a:lnTo>
                <a:lnTo>
                  <a:pt x="1153382" y="1804735"/>
                </a:lnTo>
                <a:lnTo>
                  <a:pt x="1140792" y="1808915"/>
                </a:lnTo>
                <a:lnTo>
                  <a:pt x="1129312" y="1813870"/>
                </a:lnTo>
                <a:lnTo>
                  <a:pt x="1118456" y="1819253"/>
                </a:lnTo>
                <a:lnTo>
                  <a:pt x="1107736" y="1824717"/>
                </a:lnTo>
                <a:lnTo>
                  <a:pt x="1096667" y="1829915"/>
                </a:lnTo>
                <a:lnTo>
                  <a:pt x="1084761" y="1834499"/>
                </a:lnTo>
                <a:lnTo>
                  <a:pt x="1076120" y="1836420"/>
                </a:lnTo>
                <a:lnTo>
                  <a:pt x="1072295" y="1853702"/>
                </a:lnTo>
                <a:lnTo>
                  <a:pt x="1073240" y="1853702"/>
                </a:lnTo>
                <a:lnTo>
                  <a:pt x="1080921" y="1850821"/>
                </a:lnTo>
                <a:lnTo>
                  <a:pt x="1088617" y="1848901"/>
                </a:lnTo>
                <a:lnTo>
                  <a:pt x="1098556" y="1845207"/>
                </a:lnTo>
                <a:lnTo>
                  <a:pt x="1110169" y="1840138"/>
                </a:lnTo>
                <a:lnTo>
                  <a:pt x="1120589" y="1835041"/>
                </a:lnTo>
                <a:lnTo>
                  <a:pt x="1130558" y="1830065"/>
                </a:lnTo>
                <a:lnTo>
                  <a:pt x="1140818" y="1825358"/>
                </a:lnTo>
                <a:lnTo>
                  <a:pt x="1152113" y="1821068"/>
                </a:lnTo>
                <a:lnTo>
                  <a:pt x="1165184" y="1817345"/>
                </a:lnTo>
                <a:lnTo>
                  <a:pt x="1180773" y="1814337"/>
                </a:lnTo>
                <a:lnTo>
                  <a:pt x="1190375" y="1811472"/>
                </a:lnTo>
                <a:lnTo>
                  <a:pt x="1196120" y="1810496"/>
                </a:lnTo>
                <a:lnTo>
                  <a:pt x="1201881" y="1808591"/>
                </a:lnTo>
                <a:lnTo>
                  <a:pt x="1212224" y="1804204"/>
                </a:lnTo>
                <a:lnTo>
                  <a:pt x="1224406" y="1800712"/>
                </a:lnTo>
                <a:lnTo>
                  <a:pt x="1236802" y="1797476"/>
                </a:lnTo>
                <a:lnTo>
                  <a:pt x="1248927" y="1793229"/>
                </a:lnTo>
                <a:lnTo>
                  <a:pt x="1259488" y="1787469"/>
                </a:lnTo>
                <a:lnTo>
                  <a:pt x="1270049" y="1782668"/>
                </a:lnTo>
                <a:lnTo>
                  <a:pt x="1271009" y="1781708"/>
                </a:lnTo>
                <a:lnTo>
                  <a:pt x="1282516" y="1779788"/>
                </a:lnTo>
                <a:lnTo>
                  <a:pt x="1288292" y="1778828"/>
                </a:lnTo>
                <a:lnTo>
                  <a:pt x="1296917" y="1775947"/>
                </a:lnTo>
                <a:lnTo>
                  <a:pt x="1297878" y="1760585"/>
                </a:lnTo>
                <a:lnTo>
                  <a:pt x="1299798" y="1759625"/>
                </a:lnTo>
                <a:lnTo>
                  <a:pt x="1304598" y="1773067"/>
                </a:lnTo>
                <a:lnTo>
                  <a:pt x="1305558" y="1773067"/>
                </a:lnTo>
                <a:lnTo>
                  <a:pt x="1306519" y="1772107"/>
                </a:lnTo>
                <a:lnTo>
                  <a:pt x="1310359" y="1770186"/>
                </a:lnTo>
                <a:lnTo>
                  <a:pt x="1315160" y="1766346"/>
                </a:lnTo>
                <a:lnTo>
                  <a:pt x="1320920" y="1761545"/>
                </a:lnTo>
                <a:lnTo>
                  <a:pt x="1325721" y="1758665"/>
                </a:lnTo>
                <a:lnTo>
                  <a:pt x="1322841" y="1758665"/>
                </a:lnTo>
                <a:lnTo>
                  <a:pt x="1322841" y="1744263"/>
                </a:lnTo>
                <a:lnTo>
                  <a:pt x="1323801" y="1744263"/>
                </a:lnTo>
                <a:lnTo>
                  <a:pt x="1325721" y="1757705"/>
                </a:lnTo>
                <a:lnTo>
                  <a:pt x="1325721" y="1741383"/>
                </a:lnTo>
                <a:lnTo>
                  <a:pt x="1324761" y="1742343"/>
                </a:lnTo>
                <a:lnTo>
                  <a:pt x="1323801" y="1743303"/>
                </a:lnTo>
                <a:lnTo>
                  <a:pt x="1322841" y="1743303"/>
                </a:lnTo>
                <a:lnTo>
                  <a:pt x="1321881" y="1744263"/>
                </a:lnTo>
                <a:lnTo>
                  <a:pt x="1321881" y="1758665"/>
                </a:lnTo>
                <a:lnTo>
                  <a:pt x="1320920" y="1758665"/>
                </a:lnTo>
                <a:lnTo>
                  <a:pt x="1320920" y="1744263"/>
                </a:lnTo>
                <a:lnTo>
                  <a:pt x="1319000" y="1744263"/>
                </a:lnTo>
                <a:lnTo>
                  <a:pt x="1318040" y="1745223"/>
                </a:lnTo>
                <a:lnTo>
                  <a:pt x="1318040" y="1746183"/>
                </a:lnTo>
                <a:lnTo>
                  <a:pt x="1312279" y="1749064"/>
                </a:lnTo>
                <a:close/>
              </a:path>
              <a:path w="2203134" h="1883465">
                <a:moveTo>
                  <a:pt x="1297878" y="1760585"/>
                </a:moveTo>
                <a:lnTo>
                  <a:pt x="1296917" y="1775947"/>
                </a:lnTo>
                <a:lnTo>
                  <a:pt x="1304598" y="1773067"/>
                </a:lnTo>
                <a:lnTo>
                  <a:pt x="1299798" y="1759625"/>
                </a:lnTo>
                <a:lnTo>
                  <a:pt x="1297878" y="1760585"/>
                </a:lnTo>
                <a:close/>
              </a:path>
              <a:path w="2203134" h="1883465">
                <a:moveTo>
                  <a:pt x="1408276" y="1704898"/>
                </a:moveTo>
                <a:lnTo>
                  <a:pt x="1408276" y="1703953"/>
                </a:lnTo>
                <a:lnTo>
                  <a:pt x="1406356" y="1703953"/>
                </a:lnTo>
                <a:lnTo>
                  <a:pt x="1406356" y="1709714"/>
                </a:lnTo>
                <a:lnTo>
                  <a:pt x="1405396" y="1710674"/>
                </a:lnTo>
                <a:lnTo>
                  <a:pt x="1404436" y="1710674"/>
                </a:lnTo>
                <a:lnTo>
                  <a:pt x="1404436" y="1703953"/>
                </a:lnTo>
                <a:lnTo>
                  <a:pt x="1401555" y="1703953"/>
                </a:lnTo>
                <a:lnTo>
                  <a:pt x="1401555" y="1718340"/>
                </a:lnTo>
                <a:lnTo>
                  <a:pt x="1402515" y="1719300"/>
                </a:lnTo>
                <a:lnTo>
                  <a:pt x="1404436" y="1725076"/>
                </a:lnTo>
                <a:lnTo>
                  <a:pt x="1404436" y="1719300"/>
                </a:lnTo>
                <a:lnTo>
                  <a:pt x="1403475" y="1719300"/>
                </a:lnTo>
                <a:lnTo>
                  <a:pt x="1404436" y="1719300"/>
                </a:lnTo>
                <a:lnTo>
                  <a:pt x="1406356" y="1725076"/>
                </a:lnTo>
                <a:lnTo>
                  <a:pt x="1407316" y="1725076"/>
                </a:lnTo>
                <a:lnTo>
                  <a:pt x="1406356" y="1710674"/>
                </a:lnTo>
                <a:lnTo>
                  <a:pt x="1410196" y="1711619"/>
                </a:lnTo>
                <a:lnTo>
                  <a:pt x="1411156" y="1706834"/>
                </a:lnTo>
                <a:lnTo>
                  <a:pt x="1412117" y="1708739"/>
                </a:lnTo>
                <a:lnTo>
                  <a:pt x="1413077" y="1715460"/>
                </a:lnTo>
                <a:lnTo>
                  <a:pt x="1414037" y="1715460"/>
                </a:lnTo>
                <a:lnTo>
                  <a:pt x="1415574" y="1721083"/>
                </a:lnTo>
                <a:lnTo>
                  <a:pt x="1414037" y="1712579"/>
                </a:lnTo>
                <a:lnTo>
                  <a:pt x="1415574" y="1721083"/>
                </a:lnTo>
                <a:lnTo>
                  <a:pt x="1425787" y="1713781"/>
                </a:lnTo>
                <a:lnTo>
                  <a:pt x="1436350" y="1706093"/>
                </a:lnTo>
                <a:lnTo>
                  <a:pt x="1446702" y="1698257"/>
                </a:lnTo>
                <a:lnTo>
                  <a:pt x="1443801" y="1681871"/>
                </a:lnTo>
                <a:lnTo>
                  <a:pt x="1437203" y="1686877"/>
                </a:lnTo>
                <a:lnTo>
                  <a:pt x="1426802" y="1694841"/>
                </a:lnTo>
                <a:lnTo>
                  <a:pt x="1416287" y="1702725"/>
                </a:lnTo>
                <a:lnTo>
                  <a:pt x="1414037" y="1711619"/>
                </a:lnTo>
                <a:lnTo>
                  <a:pt x="1414037" y="1714515"/>
                </a:lnTo>
                <a:lnTo>
                  <a:pt x="1414037" y="1711619"/>
                </a:lnTo>
                <a:lnTo>
                  <a:pt x="1413077" y="1709714"/>
                </a:lnTo>
                <a:lnTo>
                  <a:pt x="1413077" y="1714515"/>
                </a:lnTo>
                <a:lnTo>
                  <a:pt x="1413077" y="1710674"/>
                </a:lnTo>
                <a:lnTo>
                  <a:pt x="1413077" y="1714515"/>
                </a:lnTo>
                <a:lnTo>
                  <a:pt x="1413077" y="1709714"/>
                </a:lnTo>
                <a:lnTo>
                  <a:pt x="1412117" y="1707794"/>
                </a:lnTo>
                <a:lnTo>
                  <a:pt x="1411156" y="1706336"/>
                </a:lnTo>
                <a:lnTo>
                  <a:pt x="1411156" y="1705874"/>
                </a:lnTo>
                <a:lnTo>
                  <a:pt x="1410196" y="1705874"/>
                </a:lnTo>
                <a:lnTo>
                  <a:pt x="1409236" y="1704898"/>
                </a:lnTo>
                <a:lnTo>
                  <a:pt x="1408276" y="1704898"/>
                </a:lnTo>
                <a:close/>
              </a:path>
              <a:path w="2203134" h="1883465">
                <a:moveTo>
                  <a:pt x="1405396" y="1703953"/>
                </a:moveTo>
                <a:lnTo>
                  <a:pt x="1404436" y="1703953"/>
                </a:lnTo>
                <a:lnTo>
                  <a:pt x="1404436" y="1710674"/>
                </a:lnTo>
                <a:lnTo>
                  <a:pt x="1405396" y="1710674"/>
                </a:lnTo>
                <a:lnTo>
                  <a:pt x="1406356" y="1709714"/>
                </a:lnTo>
                <a:lnTo>
                  <a:pt x="1406356" y="1703953"/>
                </a:lnTo>
                <a:lnTo>
                  <a:pt x="1405396" y="1703953"/>
                </a:lnTo>
                <a:close/>
              </a:path>
              <a:path w="2203134" h="1883465">
                <a:moveTo>
                  <a:pt x="1413077" y="1715460"/>
                </a:moveTo>
                <a:lnTo>
                  <a:pt x="1412117" y="1708739"/>
                </a:lnTo>
                <a:lnTo>
                  <a:pt x="1411156" y="1706834"/>
                </a:lnTo>
                <a:lnTo>
                  <a:pt x="1410196" y="1711619"/>
                </a:lnTo>
                <a:lnTo>
                  <a:pt x="1406356" y="1710674"/>
                </a:lnTo>
                <a:lnTo>
                  <a:pt x="1407316" y="1725076"/>
                </a:lnTo>
                <a:lnTo>
                  <a:pt x="1409236" y="1725076"/>
                </a:lnTo>
                <a:lnTo>
                  <a:pt x="1410196" y="1724101"/>
                </a:lnTo>
                <a:lnTo>
                  <a:pt x="1411156" y="1724101"/>
                </a:lnTo>
                <a:lnTo>
                  <a:pt x="1413077" y="1718340"/>
                </a:lnTo>
                <a:lnTo>
                  <a:pt x="1414037" y="1722180"/>
                </a:lnTo>
                <a:lnTo>
                  <a:pt x="1415574" y="1721083"/>
                </a:lnTo>
                <a:lnTo>
                  <a:pt x="1414037" y="1715460"/>
                </a:lnTo>
                <a:lnTo>
                  <a:pt x="1413077" y="1715460"/>
                </a:lnTo>
                <a:close/>
              </a:path>
              <a:path w="2203134" h="1883465">
                <a:moveTo>
                  <a:pt x="1416287" y="1702725"/>
                </a:moveTo>
                <a:lnTo>
                  <a:pt x="1411156" y="1706336"/>
                </a:lnTo>
                <a:lnTo>
                  <a:pt x="1412117" y="1707794"/>
                </a:lnTo>
                <a:lnTo>
                  <a:pt x="1413077" y="1709714"/>
                </a:lnTo>
                <a:lnTo>
                  <a:pt x="1414037" y="1711619"/>
                </a:lnTo>
                <a:lnTo>
                  <a:pt x="1416287" y="1702725"/>
                </a:lnTo>
                <a:close/>
              </a:path>
              <a:path w="2203134" h="1883465">
                <a:moveTo>
                  <a:pt x="1537877" y="1621383"/>
                </a:moveTo>
                <a:lnTo>
                  <a:pt x="1538837" y="1619433"/>
                </a:lnTo>
                <a:lnTo>
                  <a:pt x="1536798" y="1620870"/>
                </a:lnTo>
                <a:lnTo>
                  <a:pt x="1537877" y="1624263"/>
                </a:lnTo>
                <a:lnTo>
                  <a:pt x="1537877" y="1621383"/>
                </a:lnTo>
                <a:close/>
              </a:path>
              <a:path w="2203134" h="1883465">
                <a:moveTo>
                  <a:pt x="1553239" y="1610822"/>
                </a:moveTo>
                <a:lnTo>
                  <a:pt x="1551319" y="1610822"/>
                </a:lnTo>
                <a:lnTo>
                  <a:pt x="1548438" y="1612757"/>
                </a:lnTo>
                <a:lnTo>
                  <a:pt x="1547169" y="1613562"/>
                </a:lnTo>
                <a:lnTo>
                  <a:pt x="1545558" y="1614662"/>
                </a:lnTo>
                <a:lnTo>
                  <a:pt x="1542678" y="1616598"/>
                </a:lnTo>
                <a:lnTo>
                  <a:pt x="1539797" y="1617543"/>
                </a:lnTo>
                <a:lnTo>
                  <a:pt x="1539797" y="1618503"/>
                </a:lnTo>
                <a:lnTo>
                  <a:pt x="1538837" y="1618503"/>
                </a:lnTo>
                <a:lnTo>
                  <a:pt x="1538837" y="1619433"/>
                </a:lnTo>
                <a:lnTo>
                  <a:pt x="1543309" y="1616282"/>
                </a:lnTo>
                <a:lnTo>
                  <a:pt x="1543638" y="1616598"/>
                </a:lnTo>
                <a:lnTo>
                  <a:pt x="1544598" y="1615638"/>
                </a:lnTo>
                <a:lnTo>
                  <a:pt x="1546101" y="1617419"/>
                </a:lnTo>
                <a:lnTo>
                  <a:pt x="1552279" y="1619478"/>
                </a:lnTo>
                <a:lnTo>
                  <a:pt x="1553239" y="1610822"/>
                </a:lnTo>
                <a:close/>
              </a:path>
              <a:path w="2203134" h="1883465">
                <a:moveTo>
                  <a:pt x="1555954" y="1623701"/>
                </a:moveTo>
                <a:lnTo>
                  <a:pt x="1552279" y="1621863"/>
                </a:lnTo>
                <a:lnTo>
                  <a:pt x="1551319" y="1627159"/>
                </a:lnTo>
                <a:lnTo>
                  <a:pt x="1552279" y="1628104"/>
                </a:lnTo>
                <a:lnTo>
                  <a:pt x="1549398" y="1630024"/>
                </a:lnTo>
                <a:lnTo>
                  <a:pt x="1547478" y="1630984"/>
                </a:lnTo>
                <a:lnTo>
                  <a:pt x="1545558" y="1618503"/>
                </a:lnTo>
                <a:lnTo>
                  <a:pt x="1544598" y="1630984"/>
                </a:lnTo>
                <a:lnTo>
                  <a:pt x="1540757" y="1630024"/>
                </a:lnTo>
                <a:lnTo>
                  <a:pt x="1538837" y="1619478"/>
                </a:lnTo>
                <a:lnTo>
                  <a:pt x="1538837" y="1627159"/>
                </a:lnTo>
                <a:lnTo>
                  <a:pt x="1535628" y="1640187"/>
                </a:lnTo>
                <a:lnTo>
                  <a:pt x="1546205" y="1632687"/>
                </a:lnTo>
                <a:lnTo>
                  <a:pt x="1552319" y="1628084"/>
                </a:lnTo>
                <a:lnTo>
                  <a:pt x="1552279" y="1627159"/>
                </a:lnTo>
                <a:lnTo>
                  <a:pt x="1552279" y="1626184"/>
                </a:lnTo>
                <a:lnTo>
                  <a:pt x="1555954" y="1623701"/>
                </a:lnTo>
                <a:close/>
              </a:path>
              <a:path w="2203134" h="1883465">
                <a:moveTo>
                  <a:pt x="1555954" y="1623701"/>
                </a:moveTo>
                <a:lnTo>
                  <a:pt x="1552279" y="1626184"/>
                </a:lnTo>
                <a:lnTo>
                  <a:pt x="1552279" y="1627159"/>
                </a:lnTo>
                <a:lnTo>
                  <a:pt x="1552319" y="1628084"/>
                </a:lnTo>
                <a:lnTo>
                  <a:pt x="1554199" y="1627159"/>
                </a:lnTo>
                <a:lnTo>
                  <a:pt x="1556119" y="1625224"/>
                </a:lnTo>
                <a:lnTo>
                  <a:pt x="1557079" y="1625224"/>
                </a:lnTo>
                <a:lnTo>
                  <a:pt x="1557079" y="1624263"/>
                </a:lnTo>
                <a:lnTo>
                  <a:pt x="1559334" y="1620519"/>
                </a:lnTo>
                <a:lnTo>
                  <a:pt x="1558984" y="1613702"/>
                </a:lnTo>
                <a:lnTo>
                  <a:pt x="1556119" y="1611797"/>
                </a:lnTo>
                <a:lnTo>
                  <a:pt x="1555954" y="1623701"/>
                </a:lnTo>
                <a:close/>
              </a:path>
              <a:path w="2203134" h="1883465">
                <a:moveTo>
                  <a:pt x="1579162" y="1585874"/>
                </a:moveTo>
                <a:lnTo>
                  <a:pt x="1578187" y="1586834"/>
                </a:lnTo>
                <a:lnTo>
                  <a:pt x="1576267" y="1590675"/>
                </a:lnTo>
                <a:lnTo>
                  <a:pt x="1577227" y="1601236"/>
                </a:lnTo>
                <a:lnTo>
                  <a:pt x="1575322" y="1595475"/>
                </a:lnTo>
                <a:lnTo>
                  <a:pt x="1575322" y="1599316"/>
                </a:lnTo>
                <a:lnTo>
                  <a:pt x="1578797" y="1604549"/>
                </a:lnTo>
                <a:lnTo>
                  <a:pt x="1581087" y="1602682"/>
                </a:lnTo>
                <a:lnTo>
                  <a:pt x="1580107" y="1602196"/>
                </a:lnTo>
                <a:lnTo>
                  <a:pt x="1578187" y="1590675"/>
                </a:lnTo>
                <a:lnTo>
                  <a:pt x="1579162" y="1585874"/>
                </a:lnTo>
                <a:close/>
              </a:path>
              <a:path w="2203134" h="1883465">
                <a:moveTo>
                  <a:pt x="1578187" y="1590675"/>
                </a:moveTo>
                <a:lnTo>
                  <a:pt x="1580107" y="1602196"/>
                </a:lnTo>
                <a:lnTo>
                  <a:pt x="1581087" y="1602682"/>
                </a:lnTo>
                <a:lnTo>
                  <a:pt x="1582043" y="1603156"/>
                </a:lnTo>
                <a:lnTo>
                  <a:pt x="1582987" y="1603156"/>
                </a:lnTo>
                <a:lnTo>
                  <a:pt x="1583948" y="1602196"/>
                </a:lnTo>
                <a:lnTo>
                  <a:pt x="1585883" y="1602196"/>
                </a:lnTo>
                <a:lnTo>
                  <a:pt x="1587788" y="1601236"/>
                </a:lnTo>
                <a:lnTo>
                  <a:pt x="1589708" y="1601236"/>
                </a:lnTo>
                <a:lnTo>
                  <a:pt x="1591629" y="1599316"/>
                </a:lnTo>
                <a:lnTo>
                  <a:pt x="1589708" y="1597395"/>
                </a:lnTo>
                <a:lnTo>
                  <a:pt x="1589708" y="1598355"/>
                </a:lnTo>
                <a:lnTo>
                  <a:pt x="1588748" y="1598355"/>
                </a:lnTo>
                <a:lnTo>
                  <a:pt x="1588748" y="1596435"/>
                </a:lnTo>
                <a:lnTo>
                  <a:pt x="1586828" y="1596435"/>
                </a:lnTo>
                <a:lnTo>
                  <a:pt x="1578187" y="1590675"/>
                </a:lnTo>
                <a:close/>
              </a:path>
              <a:path w="2203134" h="1883465">
                <a:moveTo>
                  <a:pt x="1582043" y="1582994"/>
                </a:moveTo>
                <a:lnTo>
                  <a:pt x="1581067" y="1582994"/>
                </a:lnTo>
                <a:lnTo>
                  <a:pt x="1581067" y="1587794"/>
                </a:lnTo>
                <a:lnTo>
                  <a:pt x="1587445" y="1596229"/>
                </a:lnTo>
                <a:lnTo>
                  <a:pt x="1589708" y="1594515"/>
                </a:lnTo>
                <a:lnTo>
                  <a:pt x="1589536" y="1582427"/>
                </a:lnTo>
                <a:lnTo>
                  <a:pt x="1588748" y="1582033"/>
                </a:lnTo>
                <a:lnTo>
                  <a:pt x="1585883" y="1584914"/>
                </a:lnTo>
                <a:lnTo>
                  <a:pt x="1583948" y="1586834"/>
                </a:lnTo>
                <a:lnTo>
                  <a:pt x="1584908" y="1587794"/>
                </a:lnTo>
                <a:lnTo>
                  <a:pt x="1582043" y="1587794"/>
                </a:lnTo>
                <a:lnTo>
                  <a:pt x="1582043" y="1582994"/>
                </a:lnTo>
                <a:close/>
              </a:path>
              <a:path w="2203134" h="1883465">
                <a:moveTo>
                  <a:pt x="1588748" y="1582033"/>
                </a:moveTo>
                <a:lnTo>
                  <a:pt x="1586828" y="1581073"/>
                </a:lnTo>
                <a:lnTo>
                  <a:pt x="1583948" y="1582033"/>
                </a:lnTo>
                <a:lnTo>
                  <a:pt x="1582987" y="1582033"/>
                </a:lnTo>
                <a:lnTo>
                  <a:pt x="1582043" y="1582994"/>
                </a:lnTo>
                <a:lnTo>
                  <a:pt x="1582043" y="1587794"/>
                </a:lnTo>
                <a:lnTo>
                  <a:pt x="1584908" y="1587794"/>
                </a:lnTo>
                <a:lnTo>
                  <a:pt x="1583948" y="1586834"/>
                </a:lnTo>
                <a:lnTo>
                  <a:pt x="1585883" y="1584914"/>
                </a:lnTo>
                <a:lnTo>
                  <a:pt x="1588748" y="1582033"/>
                </a:lnTo>
                <a:close/>
              </a:path>
              <a:path w="2203134" h="1883465">
                <a:moveTo>
                  <a:pt x="1580107" y="1587794"/>
                </a:moveTo>
                <a:lnTo>
                  <a:pt x="1587445" y="1596229"/>
                </a:lnTo>
                <a:lnTo>
                  <a:pt x="1581067" y="1587794"/>
                </a:lnTo>
                <a:lnTo>
                  <a:pt x="1581067" y="1582994"/>
                </a:lnTo>
                <a:lnTo>
                  <a:pt x="1579687" y="1584097"/>
                </a:lnTo>
                <a:lnTo>
                  <a:pt x="1580107" y="1587794"/>
                </a:lnTo>
                <a:close/>
              </a:path>
              <a:path w="2203134" h="1883465">
                <a:moveTo>
                  <a:pt x="1589708" y="1594515"/>
                </a:moveTo>
                <a:lnTo>
                  <a:pt x="1587445" y="1596229"/>
                </a:lnTo>
                <a:lnTo>
                  <a:pt x="1587788" y="1596435"/>
                </a:lnTo>
                <a:lnTo>
                  <a:pt x="1589708" y="1595475"/>
                </a:lnTo>
                <a:lnTo>
                  <a:pt x="1591629" y="1595475"/>
                </a:lnTo>
                <a:lnTo>
                  <a:pt x="1590668" y="1582994"/>
                </a:lnTo>
                <a:lnTo>
                  <a:pt x="1589536" y="1582427"/>
                </a:lnTo>
                <a:lnTo>
                  <a:pt x="1589708" y="1594515"/>
                </a:lnTo>
                <a:close/>
              </a:path>
              <a:path w="2203134" h="1883465">
                <a:moveTo>
                  <a:pt x="1592589" y="1585874"/>
                </a:moveTo>
                <a:lnTo>
                  <a:pt x="1596437" y="1577729"/>
                </a:lnTo>
                <a:lnTo>
                  <a:pt x="1591629" y="1583954"/>
                </a:lnTo>
                <a:lnTo>
                  <a:pt x="1592589" y="1593555"/>
                </a:lnTo>
                <a:lnTo>
                  <a:pt x="1592589" y="1585874"/>
                </a:lnTo>
                <a:close/>
              </a:path>
              <a:path w="2203134" h="1883465">
                <a:moveTo>
                  <a:pt x="1399635" y="1716420"/>
                </a:moveTo>
                <a:lnTo>
                  <a:pt x="1398675" y="1714515"/>
                </a:lnTo>
                <a:lnTo>
                  <a:pt x="1397715" y="1716420"/>
                </a:lnTo>
                <a:lnTo>
                  <a:pt x="1397715" y="1718340"/>
                </a:lnTo>
                <a:lnTo>
                  <a:pt x="1398675" y="1720730"/>
                </a:lnTo>
                <a:lnTo>
                  <a:pt x="1398675" y="1721236"/>
                </a:lnTo>
                <a:lnTo>
                  <a:pt x="1399635" y="1722180"/>
                </a:lnTo>
                <a:lnTo>
                  <a:pt x="1401555" y="1719300"/>
                </a:lnTo>
                <a:lnTo>
                  <a:pt x="1398675" y="1719300"/>
                </a:lnTo>
                <a:lnTo>
                  <a:pt x="1397715" y="1717395"/>
                </a:lnTo>
                <a:lnTo>
                  <a:pt x="1398675" y="1719300"/>
                </a:lnTo>
                <a:lnTo>
                  <a:pt x="1399635" y="1716420"/>
                </a:lnTo>
                <a:close/>
              </a:path>
              <a:path w="2203134" h="1883465">
                <a:moveTo>
                  <a:pt x="1360285" y="1723141"/>
                </a:moveTo>
                <a:lnTo>
                  <a:pt x="1357405" y="1724101"/>
                </a:lnTo>
                <a:lnTo>
                  <a:pt x="1354525" y="1725076"/>
                </a:lnTo>
                <a:lnTo>
                  <a:pt x="1349724" y="1726981"/>
                </a:lnTo>
                <a:lnTo>
                  <a:pt x="1343003" y="1732742"/>
                </a:lnTo>
                <a:lnTo>
                  <a:pt x="1340123" y="1734662"/>
                </a:lnTo>
                <a:lnTo>
                  <a:pt x="1336282" y="1736582"/>
                </a:lnTo>
                <a:lnTo>
                  <a:pt x="1333402" y="1738502"/>
                </a:lnTo>
                <a:lnTo>
                  <a:pt x="1330522" y="1739463"/>
                </a:lnTo>
                <a:lnTo>
                  <a:pt x="1329729" y="1756748"/>
                </a:lnTo>
                <a:lnTo>
                  <a:pt x="1340828" y="1750864"/>
                </a:lnTo>
                <a:lnTo>
                  <a:pt x="1351076" y="1744673"/>
                </a:lnTo>
                <a:lnTo>
                  <a:pt x="1362206" y="1737542"/>
                </a:lnTo>
                <a:lnTo>
                  <a:pt x="1364126" y="1737542"/>
                </a:lnTo>
                <a:lnTo>
                  <a:pt x="1368666" y="1736464"/>
                </a:lnTo>
                <a:lnTo>
                  <a:pt x="1380581" y="1731319"/>
                </a:lnTo>
                <a:lnTo>
                  <a:pt x="1389744" y="1725164"/>
                </a:lnTo>
                <a:lnTo>
                  <a:pt x="1398675" y="1720730"/>
                </a:lnTo>
                <a:lnTo>
                  <a:pt x="1397715" y="1718340"/>
                </a:lnTo>
                <a:lnTo>
                  <a:pt x="1397715" y="1716420"/>
                </a:lnTo>
                <a:lnTo>
                  <a:pt x="1398675" y="1714515"/>
                </a:lnTo>
                <a:lnTo>
                  <a:pt x="1399635" y="1716420"/>
                </a:lnTo>
                <a:lnTo>
                  <a:pt x="1398675" y="1719300"/>
                </a:lnTo>
                <a:lnTo>
                  <a:pt x="1401555" y="1719300"/>
                </a:lnTo>
                <a:lnTo>
                  <a:pt x="1399635" y="1722180"/>
                </a:lnTo>
                <a:lnTo>
                  <a:pt x="1401555" y="1723141"/>
                </a:lnTo>
                <a:lnTo>
                  <a:pt x="1402515" y="1725076"/>
                </a:lnTo>
                <a:lnTo>
                  <a:pt x="1404436" y="1725076"/>
                </a:lnTo>
                <a:lnTo>
                  <a:pt x="1402515" y="1719300"/>
                </a:lnTo>
                <a:lnTo>
                  <a:pt x="1401555" y="1718340"/>
                </a:lnTo>
                <a:lnTo>
                  <a:pt x="1400595" y="1717395"/>
                </a:lnTo>
                <a:lnTo>
                  <a:pt x="1398675" y="1712579"/>
                </a:lnTo>
                <a:lnTo>
                  <a:pt x="1400565" y="1717349"/>
                </a:lnTo>
                <a:lnTo>
                  <a:pt x="1401555" y="1718340"/>
                </a:lnTo>
                <a:lnTo>
                  <a:pt x="1401555" y="1703953"/>
                </a:lnTo>
                <a:lnTo>
                  <a:pt x="1398675" y="1703953"/>
                </a:lnTo>
                <a:lnTo>
                  <a:pt x="1395795" y="1704898"/>
                </a:lnTo>
                <a:lnTo>
                  <a:pt x="1389683" y="1707372"/>
                </a:lnTo>
                <a:lnTo>
                  <a:pt x="1379884" y="1713399"/>
                </a:lnTo>
                <a:lnTo>
                  <a:pt x="1372159" y="1718896"/>
                </a:lnTo>
                <a:lnTo>
                  <a:pt x="1360285" y="1723141"/>
                </a:lnTo>
                <a:close/>
              </a:path>
              <a:path w="2203134" h="1883465">
                <a:moveTo>
                  <a:pt x="31682" y="1438991"/>
                </a:moveTo>
                <a:lnTo>
                  <a:pt x="30723" y="1436110"/>
                </a:lnTo>
                <a:lnTo>
                  <a:pt x="28573" y="1428334"/>
                </a:lnTo>
                <a:lnTo>
                  <a:pt x="26071" y="1415927"/>
                </a:lnTo>
                <a:lnTo>
                  <a:pt x="24151" y="1403563"/>
                </a:lnTo>
                <a:lnTo>
                  <a:pt x="22079" y="1391000"/>
                </a:lnTo>
                <a:lnTo>
                  <a:pt x="23044" y="1461074"/>
                </a:lnTo>
                <a:lnTo>
                  <a:pt x="26883" y="1468755"/>
                </a:lnTo>
                <a:lnTo>
                  <a:pt x="28800" y="1477396"/>
                </a:lnTo>
                <a:lnTo>
                  <a:pt x="33599" y="1484116"/>
                </a:lnTo>
                <a:lnTo>
                  <a:pt x="37438" y="1488917"/>
                </a:lnTo>
                <a:lnTo>
                  <a:pt x="40320" y="1491797"/>
                </a:lnTo>
                <a:lnTo>
                  <a:pt x="44110" y="1499470"/>
                </a:lnTo>
                <a:lnTo>
                  <a:pt x="49213" y="1510313"/>
                </a:lnTo>
                <a:lnTo>
                  <a:pt x="56644" y="1521561"/>
                </a:lnTo>
                <a:lnTo>
                  <a:pt x="64323" y="1531147"/>
                </a:lnTo>
                <a:lnTo>
                  <a:pt x="66240" y="1533067"/>
                </a:lnTo>
                <a:lnTo>
                  <a:pt x="68196" y="1537445"/>
                </a:lnTo>
                <a:lnTo>
                  <a:pt x="74425" y="1550901"/>
                </a:lnTo>
                <a:lnTo>
                  <a:pt x="79821" y="1561487"/>
                </a:lnTo>
                <a:lnTo>
                  <a:pt x="85105" y="1570507"/>
                </a:lnTo>
                <a:lnTo>
                  <a:pt x="91002" y="1579269"/>
                </a:lnTo>
                <a:lnTo>
                  <a:pt x="98232" y="1589076"/>
                </a:lnTo>
                <a:lnTo>
                  <a:pt x="98881" y="1587794"/>
                </a:lnTo>
                <a:lnTo>
                  <a:pt x="97916" y="1584914"/>
                </a:lnTo>
                <a:lnTo>
                  <a:pt x="91434" y="1550677"/>
                </a:lnTo>
                <a:lnTo>
                  <a:pt x="86216" y="1538907"/>
                </a:lnTo>
                <a:lnTo>
                  <a:pt x="80640" y="1527307"/>
                </a:lnTo>
                <a:lnTo>
                  <a:pt x="78717" y="1524426"/>
                </a:lnTo>
                <a:lnTo>
                  <a:pt x="76800" y="1521561"/>
                </a:lnTo>
                <a:lnTo>
                  <a:pt x="72002" y="1516745"/>
                </a:lnTo>
                <a:lnTo>
                  <a:pt x="68162" y="1511960"/>
                </a:lnTo>
                <a:lnTo>
                  <a:pt x="61759" y="1502134"/>
                </a:lnTo>
                <a:lnTo>
                  <a:pt x="56108" y="1490622"/>
                </a:lnTo>
                <a:lnTo>
                  <a:pt x="48958" y="1479316"/>
                </a:lnTo>
                <a:lnTo>
                  <a:pt x="47041" y="1476435"/>
                </a:lnTo>
                <a:lnTo>
                  <a:pt x="45118" y="1473555"/>
                </a:lnTo>
                <a:lnTo>
                  <a:pt x="42243" y="1466834"/>
                </a:lnTo>
                <a:lnTo>
                  <a:pt x="39361" y="1462034"/>
                </a:lnTo>
                <a:lnTo>
                  <a:pt x="37438" y="1455313"/>
                </a:lnTo>
                <a:lnTo>
                  <a:pt x="34562" y="1449552"/>
                </a:lnTo>
                <a:lnTo>
                  <a:pt x="33599" y="1446672"/>
                </a:lnTo>
                <a:lnTo>
                  <a:pt x="32641" y="1443791"/>
                </a:lnTo>
                <a:lnTo>
                  <a:pt x="31682" y="1440911"/>
                </a:lnTo>
                <a:lnTo>
                  <a:pt x="31682" y="1438991"/>
                </a:lnTo>
                <a:close/>
              </a:path>
              <a:path w="2203134" h="1883465">
                <a:moveTo>
                  <a:pt x="123935" y="1616251"/>
                </a:moveTo>
                <a:lnTo>
                  <a:pt x="118079" y="1608917"/>
                </a:lnTo>
                <a:lnTo>
                  <a:pt x="117794" y="1608917"/>
                </a:lnTo>
                <a:lnTo>
                  <a:pt x="123935" y="1616251"/>
                </a:lnTo>
                <a:close/>
              </a:path>
              <a:path w="2203134" h="1883465">
                <a:moveTo>
                  <a:pt x="1400595" y="1717395"/>
                </a:moveTo>
                <a:lnTo>
                  <a:pt x="1401555" y="1718340"/>
                </a:lnTo>
                <a:lnTo>
                  <a:pt x="1400565" y="1717349"/>
                </a:lnTo>
                <a:close/>
              </a:path>
              <a:path w="2203134" h="1883465">
                <a:moveTo>
                  <a:pt x="1404436" y="1719300"/>
                </a:moveTo>
                <a:lnTo>
                  <a:pt x="1404436" y="1725076"/>
                </a:lnTo>
                <a:lnTo>
                  <a:pt x="1406356" y="1725076"/>
                </a:lnTo>
                <a:lnTo>
                  <a:pt x="1404436" y="1719300"/>
                </a:lnTo>
                <a:close/>
              </a:path>
              <a:path w="2203134" h="1883465">
                <a:moveTo>
                  <a:pt x="1414037" y="1711619"/>
                </a:moveTo>
                <a:lnTo>
                  <a:pt x="1414037" y="1714515"/>
                </a:lnTo>
                <a:lnTo>
                  <a:pt x="1414037" y="1711619"/>
                </a:lnTo>
                <a:close/>
              </a:path>
              <a:path w="2203134" h="1883465">
                <a:moveTo>
                  <a:pt x="1414037" y="1722180"/>
                </a:moveTo>
                <a:lnTo>
                  <a:pt x="1413077" y="1718340"/>
                </a:lnTo>
                <a:lnTo>
                  <a:pt x="1411156" y="1724101"/>
                </a:lnTo>
                <a:lnTo>
                  <a:pt x="1414037" y="1722180"/>
                </a:lnTo>
                <a:close/>
              </a:path>
              <a:path w="2203134" h="1883465">
                <a:moveTo>
                  <a:pt x="1588748" y="1596435"/>
                </a:moveTo>
                <a:lnTo>
                  <a:pt x="1588748" y="1598355"/>
                </a:lnTo>
                <a:lnTo>
                  <a:pt x="1589708" y="1597395"/>
                </a:lnTo>
                <a:lnTo>
                  <a:pt x="1591629" y="1599316"/>
                </a:lnTo>
                <a:lnTo>
                  <a:pt x="1593549" y="1597395"/>
                </a:lnTo>
                <a:lnTo>
                  <a:pt x="1593549" y="1587794"/>
                </a:lnTo>
                <a:lnTo>
                  <a:pt x="1601053" y="1592275"/>
                </a:lnTo>
                <a:lnTo>
                  <a:pt x="1611471" y="1585105"/>
                </a:lnTo>
                <a:lnTo>
                  <a:pt x="1621392" y="1577233"/>
                </a:lnTo>
                <a:lnTo>
                  <a:pt x="1630993" y="1566672"/>
                </a:lnTo>
                <a:lnTo>
                  <a:pt x="1639553" y="1560049"/>
                </a:lnTo>
                <a:lnTo>
                  <a:pt x="1649385" y="1553260"/>
                </a:lnTo>
                <a:lnTo>
                  <a:pt x="1659589" y="1545972"/>
                </a:lnTo>
                <a:lnTo>
                  <a:pt x="1670358" y="1536908"/>
                </a:lnTo>
                <a:lnTo>
                  <a:pt x="1679960" y="1530187"/>
                </a:lnTo>
                <a:lnTo>
                  <a:pt x="1683800" y="1528267"/>
                </a:lnTo>
                <a:lnTo>
                  <a:pt x="1691466" y="1523466"/>
                </a:lnTo>
                <a:lnTo>
                  <a:pt x="1696161" y="1520905"/>
                </a:lnTo>
                <a:lnTo>
                  <a:pt x="1706911" y="1512930"/>
                </a:lnTo>
                <a:lnTo>
                  <a:pt x="1717274" y="1503370"/>
                </a:lnTo>
                <a:lnTo>
                  <a:pt x="1725070" y="1494678"/>
                </a:lnTo>
                <a:lnTo>
                  <a:pt x="1726990" y="1491797"/>
                </a:lnTo>
                <a:lnTo>
                  <a:pt x="1729871" y="1487957"/>
                </a:lnTo>
                <a:lnTo>
                  <a:pt x="1733257" y="1482696"/>
                </a:lnTo>
                <a:lnTo>
                  <a:pt x="1743349" y="1474838"/>
                </a:lnTo>
                <a:lnTo>
                  <a:pt x="1753874" y="1467794"/>
                </a:lnTo>
                <a:lnTo>
                  <a:pt x="1770180" y="1452432"/>
                </a:lnTo>
                <a:lnTo>
                  <a:pt x="1777861" y="1444752"/>
                </a:lnTo>
                <a:lnTo>
                  <a:pt x="1785542" y="1437071"/>
                </a:lnTo>
                <a:lnTo>
                  <a:pt x="1800904" y="1421709"/>
                </a:lnTo>
                <a:lnTo>
                  <a:pt x="1804745" y="1418828"/>
                </a:lnTo>
                <a:lnTo>
                  <a:pt x="1808954" y="1415036"/>
                </a:lnTo>
                <a:lnTo>
                  <a:pt x="1817335" y="1405706"/>
                </a:lnTo>
                <a:lnTo>
                  <a:pt x="1824879" y="1395357"/>
                </a:lnTo>
                <a:lnTo>
                  <a:pt x="1831940" y="1384484"/>
                </a:lnTo>
                <a:lnTo>
                  <a:pt x="1838872" y="1373585"/>
                </a:lnTo>
                <a:lnTo>
                  <a:pt x="1846030" y="1363157"/>
                </a:lnTo>
                <a:lnTo>
                  <a:pt x="1846990" y="1362196"/>
                </a:lnTo>
                <a:lnTo>
                  <a:pt x="1849870" y="1359316"/>
                </a:lnTo>
                <a:lnTo>
                  <a:pt x="1853053" y="1356758"/>
                </a:lnTo>
                <a:lnTo>
                  <a:pt x="1862035" y="1347469"/>
                </a:lnTo>
                <a:lnTo>
                  <a:pt x="1869569" y="1337168"/>
                </a:lnTo>
                <a:lnTo>
                  <a:pt x="1876447" y="1326504"/>
                </a:lnTo>
                <a:lnTo>
                  <a:pt x="1883459" y="1316126"/>
                </a:lnTo>
                <a:lnTo>
                  <a:pt x="1891140" y="1307485"/>
                </a:lnTo>
                <a:lnTo>
                  <a:pt x="1899781" y="1297884"/>
                </a:lnTo>
                <a:lnTo>
                  <a:pt x="1903622" y="1292123"/>
                </a:lnTo>
                <a:lnTo>
                  <a:pt x="1906430" y="1288831"/>
                </a:lnTo>
                <a:lnTo>
                  <a:pt x="1913235" y="1278309"/>
                </a:lnTo>
                <a:lnTo>
                  <a:pt x="1918993" y="1266993"/>
                </a:lnTo>
                <a:lnTo>
                  <a:pt x="1924968" y="1255659"/>
                </a:lnTo>
                <a:lnTo>
                  <a:pt x="1932425" y="1245077"/>
                </a:lnTo>
                <a:lnTo>
                  <a:pt x="1934346" y="1242212"/>
                </a:lnTo>
                <a:lnTo>
                  <a:pt x="1935306" y="1240276"/>
                </a:lnTo>
                <a:lnTo>
                  <a:pt x="1936030" y="1238816"/>
                </a:lnTo>
                <a:lnTo>
                  <a:pt x="1941285" y="1227367"/>
                </a:lnTo>
                <a:lnTo>
                  <a:pt x="1945867" y="1215313"/>
                </a:lnTo>
                <a:lnTo>
                  <a:pt x="1945867" y="1213408"/>
                </a:lnTo>
                <a:lnTo>
                  <a:pt x="1946827" y="1212448"/>
                </a:lnTo>
                <a:lnTo>
                  <a:pt x="1946827" y="1209568"/>
                </a:lnTo>
                <a:lnTo>
                  <a:pt x="1945867" y="1210528"/>
                </a:lnTo>
                <a:lnTo>
                  <a:pt x="1945867" y="1209568"/>
                </a:lnTo>
                <a:lnTo>
                  <a:pt x="1946827" y="1205727"/>
                </a:lnTo>
                <a:lnTo>
                  <a:pt x="1945867" y="1185565"/>
                </a:lnTo>
                <a:lnTo>
                  <a:pt x="1942027" y="1189405"/>
                </a:lnTo>
                <a:lnTo>
                  <a:pt x="1938186" y="1197086"/>
                </a:lnTo>
                <a:lnTo>
                  <a:pt x="1933386" y="1200927"/>
                </a:lnTo>
                <a:lnTo>
                  <a:pt x="1933386" y="1201887"/>
                </a:lnTo>
                <a:lnTo>
                  <a:pt x="1932425" y="1202847"/>
                </a:lnTo>
                <a:lnTo>
                  <a:pt x="1932425" y="1209568"/>
                </a:lnTo>
                <a:lnTo>
                  <a:pt x="1932425" y="1204767"/>
                </a:lnTo>
                <a:lnTo>
                  <a:pt x="1931465" y="1204767"/>
                </a:lnTo>
                <a:lnTo>
                  <a:pt x="1931465" y="1210528"/>
                </a:lnTo>
                <a:lnTo>
                  <a:pt x="1931196" y="1211245"/>
                </a:lnTo>
                <a:lnTo>
                  <a:pt x="1926377" y="1223276"/>
                </a:lnTo>
                <a:lnTo>
                  <a:pt x="1920904" y="1234516"/>
                </a:lnTo>
                <a:lnTo>
                  <a:pt x="1919944" y="1236436"/>
                </a:lnTo>
                <a:lnTo>
                  <a:pt x="1918024" y="1240276"/>
                </a:lnTo>
                <a:lnTo>
                  <a:pt x="1913979" y="1245273"/>
                </a:lnTo>
                <a:lnTo>
                  <a:pt x="1907652" y="1255449"/>
                </a:lnTo>
                <a:lnTo>
                  <a:pt x="1902722" y="1265418"/>
                </a:lnTo>
                <a:lnTo>
                  <a:pt x="1896991" y="1275827"/>
                </a:lnTo>
                <a:lnTo>
                  <a:pt x="1888260" y="1287322"/>
                </a:lnTo>
                <a:lnTo>
                  <a:pt x="1879634" y="1296924"/>
                </a:lnTo>
                <a:lnTo>
                  <a:pt x="1875778" y="1301724"/>
                </a:lnTo>
                <a:lnTo>
                  <a:pt x="1871938" y="1307485"/>
                </a:lnTo>
                <a:lnTo>
                  <a:pt x="1868097" y="1311325"/>
                </a:lnTo>
                <a:lnTo>
                  <a:pt x="1867400" y="1312433"/>
                </a:lnTo>
                <a:lnTo>
                  <a:pt x="1860154" y="1324085"/>
                </a:lnTo>
                <a:lnTo>
                  <a:pt x="1853657" y="1333655"/>
                </a:lnTo>
                <a:lnTo>
                  <a:pt x="1846048" y="1342414"/>
                </a:lnTo>
                <a:lnTo>
                  <a:pt x="1835469" y="1351635"/>
                </a:lnTo>
                <a:lnTo>
                  <a:pt x="1832588" y="1356436"/>
                </a:lnTo>
                <a:lnTo>
                  <a:pt x="1829054" y="1361610"/>
                </a:lnTo>
                <a:lnTo>
                  <a:pt x="1822054" y="1372316"/>
                </a:lnTo>
                <a:lnTo>
                  <a:pt x="1815004" y="1382937"/>
                </a:lnTo>
                <a:lnTo>
                  <a:pt x="1807488" y="1393158"/>
                </a:lnTo>
                <a:lnTo>
                  <a:pt x="1799087" y="1402666"/>
                </a:lnTo>
                <a:lnTo>
                  <a:pt x="1789383" y="1411147"/>
                </a:lnTo>
                <a:lnTo>
                  <a:pt x="1774021" y="1426509"/>
                </a:lnTo>
                <a:lnTo>
                  <a:pt x="1751953" y="1448592"/>
                </a:lnTo>
                <a:lnTo>
                  <a:pt x="1744272" y="1455313"/>
                </a:lnTo>
                <a:lnTo>
                  <a:pt x="1742352" y="1457233"/>
                </a:lnTo>
                <a:lnTo>
                  <a:pt x="1741685" y="1457720"/>
                </a:lnTo>
                <a:lnTo>
                  <a:pt x="1730358" y="1465472"/>
                </a:lnTo>
                <a:lnTo>
                  <a:pt x="1722249" y="1472371"/>
                </a:lnTo>
                <a:lnTo>
                  <a:pt x="1714509" y="1484116"/>
                </a:lnTo>
                <a:lnTo>
                  <a:pt x="1713549" y="1485077"/>
                </a:lnTo>
                <a:lnTo>
                  <a:pt x="1712588" y="1486037"/>
                </a:lnTo>
                <a:lnTo>
                  <a:pt x="1706769" y="1492509"/>
                </a:lnTo>
                <a:lnTo>
                  <a:pt x="1697446" y="1501243"/>
                </a:lnTo>
                <a:lnTo>
                  <a:pt x="1687302" y="1508687"/>
                </a:lnTo>
                <a:lnTo>
                  <a:pt x="1676104" y="1514840"/>
                </a:lnTo>
                <a:lnTo>
                  <a:pt x="1671303" y="1517721"/>
                </a:lnTo>
                <a:lnTo>
                  <a:pt x="1667463" y="1520586"/>
                </a:lnTo>
                <a:lnTo>
                  <a:pt x="1660742" y="1525402"/>
                </a:lnTo>
                <a:lnTo>
                  <a:pt x="1654036" y="1531147"/>
                </a:lnTo>
                <a:lnTo>
                  <a:pt x="1644217" y="1538972"/>
                </a:lnTo>
                <a:lnTo>
                  <a:pt x="1634324" y="1545223"/>
                </a:lnTo>
                <a:lnTo>
                  <a:pt x="1624634" y="1551940"/>
                </a:lnTo>
                <a:lnTo>
                  <a:pt x="1614671" y="1561871"/>
                </a:lnTo>
                <a:lnTo>
                  <a:pt x="1610831" y="1566672"/>
                </a:lnTo>
                <a:lnTo>
                  <a:pt x="1607951" y="1568592"/>
                </a:lnTo>
                <a:lnTo>
                  <a:pt x="1606431" y="1569881"/>
                </a:lnTo>
                <a:lnTo>
                  <a:pt x="1596437" y="1577729"/>
                </a:lnTo>
                <a:lnTo>
                  <a:pt x="1592589" y="1585874"/>
                </a:lnTo>
                <a:lnTo>
                  <a:pt x="1592589" y="1593555"/>
                </a:lnTo>
                <a:lnTo>
                  <a:pt x="1591629" y="1583954"/>
                </a:lnTo>
                <a:lnTo>
                  <a:pt x="1596437" y="1577729"/>
                </a:lnTo>
                <a:lnTo>
                  <a:pt x="1589536" y="1582427"/>
                </a:lnTo>
                <a:lnTo>
                  <a:pt x="1590668" y="1582994"/>
                </a:lnTo>
                <a:lnTo>
                  <a:pt x="1591629" y="1595475"/>
                </a:lnTo>
                <a:lnTo>
                  <a:pt x="1589708" y="1595475"/>
                </a:lnTo>
                <a:lnTo>
                  <a:pt x="1587788" y="1596435"/>
                </a:lnTo>
                <a:lnTo>
                  <a:pt x="1587445" y="1596229"/>
                </a:lnTo>
                <a:lnTo>
                  <a:pt x="1580107" y="1587794"/>
                </a:lnTo>
                <a:lnTo>
                  <a:pt x="1579687" y="1584097"/>
                </a:lnTo>
                <a:lnTo>
                  <a:pt x="1575322" y="1591635"/>
                </a:lnTo>
                <a:lnTo>
                  <a:pt x="1576267" y="1591635"/>
                </a:lnTo>
                <a:lnTo>
                  <a:pt x="1575322" y="1591635"/>
                </a:lnTo>
                <a:lnTo>
                  <a:pt x="1575322" y="1594515"/>
                </a:lnTo>
                <a:lnTo>
                  <a:pt x="1575322" y="1591635"/>
                </a:lnTo>
                <a:lnTo>
                  <a:pt x="1569448" y="1592288"/>
                </a:lnTo>
                <a:lnTo>
                  <a:pt x="1559548" y="1600326"/>
                </a:lnTo>
                <a:lnTo>
                  <a:pt x="1560920" y="1615638"/>
                </a:lnTo>
                <a:lnTo>
                  <a:pt x="1560920" y="1618503"/>
                </a:lnTo>
                <a:lnTo>
                  <a:pt x="1560920" y="1615638"/>
                </a:lnTo>
                <a:lnTo>
                  <a:pt x="1560920" y="1619181"/>
                </a:lnTo>
                <a:lnTo>
                  <a:pt x="1568957" y="1612397"/>
                </a:lnTo>
                <a:lnTo>
                  <a:pt x="1578797" y="1604549"/>
                </a:lnTo>
                <a:lnTo>
                  <a:pt x="1575322" y="1599316"/>
                </a:lnTo>
                <a:lnTo>
                  <a:pt x="1575322" y="1595475"/>
                </a:lnTo>
                <a:lnTo>
                  <a:pt x="1577227" y="1601236"/>
                </a:lnTo>
                <a:lnTo>
                  <a:pt x="1575322" y="1592595"/>
                </a:lnTo>
                <a:lnTo>
                  <a:pt x="1577227" y="1601236"/>
                </a:lnTo>
                <a:lnTo>
                  <a:pt x="1576267" y="1590675"/>
                </a:lnTo>
                <a:lnTo>
                  <a:pt x="1578187" y="1586834"/>
                </a:lnTo>
                <a:lnTo>
                  <a:pt x="1579162" y="1585874"/>
                </a:lnTo>
                <a:lnTo>
                  <a:pt x="1578187" y="1590675"/>
                </a:lnTo>
                <a:lnTo>
                  <a:pt x="1586828" y="1596435"/>
                </a:lnTo>
                <a:lnTo>
                  <a:pt x="1588748" y="1596435"/>
                </a:lnTo>
                <a:close/>
              </a:path>
              <a:path w="2203134" h="1883465">
                <a:moveTo>
                  <a:pt x="1549985" y="1608375"/>
                </a:moveTo>
                <a:lnTo>
                  <a:pt x="1546518" y="1613702"/>
                </a:lnTo>
                <a:lnTo>
                  <a:pt x="1547478" y="1612757"/>
                </a:lnTo>
                <a:lnTo>
                  <a:pt x="1549985" y="1608375"/>
                </a:lnTo>
                <a:close/>
              </a:path>
              <a:path w="2203134" h="1883465">
                <a:moveTo>
                  <a:pt x="1569448" y="1592288"/>
                </a:moveTo>
                <a:lnTo>
                  <a:pt x="1575322" y="1591635"/>
                </a:lnTo>
                <a:lnTo>
                  <a:pt x="1579687" y="1584097"/>
                </a:lnTo>
                <a:lnTo>
                  <a:pt x="1569448" y="1592288"/>
                </a:lnTo>
                <a:close/>
              </a:path>
              <a:path w="2203134" h="1883465">
                <a:moveTo>
                  <a:pt x="1575322" y="1591635"/>
                </a:moveTo>
                <a:lnTo>
                  <a:pt x="1575322" y="1594515"/>
                </a:lnTo>
                <a:lnTo>
                  <a:pt x="1575322" y="1591635"/>
                </a:lnTo>
                <a:close/>
              </a:path>
              <a:path w="2203134" h="1883465">
                <a:moveTo>
                  <a:pt x="1552279" y="1628104"/>
                </a:moveTo>
                <a:lnTo>
                  <a:pt x="1551319" y="1627159"/>
                </a:lnTo>
                <a:lnTo>
                  <a:pt x="1552279" y="1621863"/>
                </a:lnTo>
                <a:lnTo>
                  <a:pt x="1548438" y="1630024"/>
                </a:lnTo>
                <a:lnTo>
                  <a:pt x="1552279" y="1621863"/>
                </a:lnTo>
                <a:lnTo>
                  <a:pt x="1555954" y="1623701"/>
                </a:lnTo>
                <a:lnTo>
                  <a:pt x="1556119" y="1611797"/>
                </a:lnTo>
                <a:lnTo>
                  <a:pt x="1558984" y="1613702"/>
                </a:lnTo>
                <a:lnTo>
                  <a:pt x="1559334" y="1620519"/>
                </a:lnTo>
                <a:lnTo>
                  <a:pt x="1557079" y="1624263"/>
                </a:lnTo>
                <a:lnTo>
                  <a:pt x="1558984" y="1623319"/>
                </a:lnTo>
                <a:lnTo>
                  <a:pt x="1560920" y="1621383"/>
                </a:lnTo>
                <a:lnTo>
                  <a:pt x="1560920" y="1615638"/>
                </a:lnTo>
                <a:lnTo>
                  <a:pt x="1559548" y="1600326"/>
                </a:lnTo>
                <a:lnTo>
                  <a:pt x="1549985" y="1608375"/>
                </a:lnTo>
                <a:lnTo>
                  <a:pt x="1547478" y="1612757"/>
                </a:lnTo>
                <a:lnTo>
                  <a:pt x="1546518" y="1613702"/>
                </a:lnTo>
                <a:lnTo>
                  <a:pt x="1549985" y="1608375"/>
                </a:lnTo>
                <a:lnTo>
                  <a:pt x="1540757" y="1616598"/>
                </a:lnTo>
                <a:lnTo>
                  <a:pt x="1539797" y="1617543"/>
                </a:lnTo>
                <a:lnTo>
                  <a:pt x="1542678" y="1616598"/>
                </a:lnTo>
                <a:lnTo>
                  <a:pt x="1545558" y="1614662"/>
                </a:lnTo>
                <a:lnTo>
                  <a:pt x="1547169" y="1613562"/>
                </a:lnTo>
                <a:lnTo>
                  <a:pt x="1548438" y="1612757"/>
                </a:lnTo>
                <a:lnTo>
                  <a:pt x="1551319" y="1610822"/>
                </a:lnTo>
                <a:lnTo>
                  <a:pt x="1553239" y="1610822"/>
                </a:lnTo>
                <a:lnTo>
                  <a:pt x="1552279" y="1619478"/>
                </a:lnTo>
                <a:lnTo>
                  <a:pt x="1546101" y="1617419"/>
                </a:lnTo>
                <a:lnTo>
                  <a:pt x="1544598" y="1615638"/>
                </a:lnTo>
                <a:lnTo>
                  <a:pt x="1543638" y="1616598"/>
                </a:lnTo>
                <a:lnTo>
                  <a:pt x="1543309" y="1616282"/>
                </a:lnTo>
                <a:lnTo>
                  <a:pt x="1538837" y="1619433"/>
                </a:lnTo>
                <a:lnTo>
                  <a:pt x="1537877" y="1621383"/>
                </a:lnTo>
                <a:lnTo>
                  <a:pt x="1537877" y="1624263"/>
                </a:lnTo>
                <a:lnTo>
                  <a:pt x="1536798" y="1620870"/>
                </a:lnTo>
                <a:lnTo>
                  <a:pt x="1526356" y="1628104"/>
                </a:lnTo>
                <a:lnTo>
                  <a:pt x="1523475" y="1630984"/>
                </a:lnTo>
                <a:lnTo>
                  <a:pt x="1525395" y="1629064"/>
                </a:lnTo>
                <a:lnTo>
                  <a:pt x="1510034" y="1634825"/>
                </a:lnTo>
                <a:lnTo>
                  <a:pt x="1507153" y="1635785"/>
                </a:lnTo>
                <a:lnTo>
                  <a:pt x="1503356" y="1637868"/>
                </a:lnTo>
                <a:lnTo>
                  <a:pt x="1492767" y="1644419"/>
                </a:lnTo>
                <a:lnTo>
                  <a:pt x="1481986" y="1651907"/>
                </a:lnTo>
                <a:lnTo>
                  <a:pt x="1471313" y="1659847"/>
                </a:lnTo>
                <a:lnTo>
                  <a:pt x="1461045" y="1667756"/>
                </a:lnTo>
                <a:lnTo>
                  <a:pt x="1451481" y="1675150"/>
                </a:lnTo>
                <a:lnTo>
                  <a:pt x="1443801" y="1681871"/>
                </a:lnTo>
                <a:lnTo>
                  <a:pt x="1446702" y="1698257"/>
                </a:lnTo>
                <a:lnTo>
                  <a:pt x="1456282" y="1690512"/>
                </a:lnTo>
                <a:lnTo>
                  <a:pt x="1461067" y="1687631"/>
                </a:lnTo>
                <a:lnTo>
                  <a:pt x="1463003" y="1685711"/>
                </a:lnTo>
                <a:lnTo>
                  <a:pt x="1472240" y="1678575"/>
                </a:lnTo>
                <a:lnTo>
                  <a:pt x="1482271" y="1670845"/>
                </a:lnTo>
                <a:lnTo>
                  <a:pt x="1492490" y="1663248"/>
                </a:lnTo>
                <a:lnTo>
                  <a:pt x="1502993" y="1655978"/>
                </a:lnTo>
                <a:lnTo>
                  <a:pt x="1513874" y="1649227"/>
                </a:lnTo>
                <a:lnTo>
                  <a:pt x="1530196" y="1643466"/>
                </a:lnTo>
                <a:lnTo>
                  <a:pt x="1532116" y="1643466"/>
                </a:lnTo>
                <a:lnTo>
                  <a:pt x="1532116" y="1642506"/>
                </a:lnTo>
                <a:lnTo>
                  <a:pt x="1534997" y="1640586"/>
                </a:lnTo>
                <a:lnTo>
                  <a:pt x="1535628" y="1640187"/>
                </a:lnTo>
                <a:lnTo>
                  <a:pt x="1538837" y="1627159"/>
                </a:lnTo>
                <a:lnTo>
                  <a:pt x="1538837" y="1619478"/>
                </a:lnTo>
                <a:lnTo>
                  <a:pt x="1540757" y="1630024"/>
                </a:lnTo>
                <a:lnTo>
                  <a:pt x="1544598" y="1630984"/>
                </a:lnTo>
                <a:lnTo>
                  <a:pt x="1545558" y="1618503"/>
                </a:lnTo>
                <a:lnTo>
                  <a:pt x="1547478" y="1630984"/>
                </a:lnTo>
                <a:lnTo>
                  <a:pt x="1549398" y="1630024"/>
                </a:lnTo>
                <a:lnTo>
                  <a:pt x="1552279" y="1628104"/>
                </a:lnTo>
                <a:close/>
              </a:path>
              <a:path w="2203134" h="1883465">
                <a:moveTo>
                  <a:pt x="427186" y="1795150"/>
                </a:moveTo>
                <a:lnTo>
                  <a:pt x="428146" y="1798990"/>
                </a:lnTo>
                <a:lnTo>
                  <a:pt x="429655" y="1798441"/>
                </a:lnTo>
                <a:lnTo>
                  <a:pt x="427186" y="1795150"/>
                </a:lnTo>
                <a:close/>
              </a:path>
              <a:path w="2203134" h="1883465">
                <a:moveTo>
                  <a:pt x="426226" y="1798990"/>
                </a:moveTo>
                <a:lnTo>
                  <a:pt x="429106" y="1798990"/>
                </a:lnTo>
                <a:lnTo>
                  <a:pt x="426226" y="1798990"/>
                </a:lnTo>
                <a:close/>
              </a:path>
              <a:path w="2203134" h="1883465">
                <a:moveTo>
                  <a:pt x="103679" y="1593555"/>
                </a:moveTo>
                <a:lnTo>
                  <a:pt x="105602" y="1598355"/>
                </a:lnTo>
                <a:lnTo>
                  <a:pt x="104637" y="1594515"/>
                </a:lnTo>
                <a:lnTo>
                  <a:pt x="103679" y="1593555"/>
                </a:lnTo>
                <a:close/>
              </a:path>
              <a:path w="2203134" h="1883465">
                <a:moveTo>
                  <a:pt x="112317" y="698860"/>
                </a:moveTo>
                <a:lnTo>
                  <a:pt x="113281" y="697900"/>
                </a:lnTo>
                <a:lnTo>
                  <a:pt x="114240" y="696940"/>
                </a:lnTo>
                <a:lnTo>
                  <a:pt x="116157" y="693099"/>
                </a:lnTo>
                <a:lnTo>
                  <a:pt x="119038" y="691179"/>
                </a:lnTo>
                <a:lnTo>
                  <a:pt x="119996" y="686379"/>
                </a:lnTo>
                <a:lnTo>
                  <a:pt x="122878" y="683498"/>
                </a:lnTo>
                <a:lnTo>
                  <a:pt x="123837" y="680618"/>
                </a:lnTo>
                <a:lnTo>
                  <a:pt x="126717" y="675817"/>
                </a:lnTo>
                <a:lnTo>
                  <a:pt x="130558" y="669096"/>
                </a:lnTo>
                <a:lnTo>
                  <a:pt x="136320" y="656615"/>
                </a:lnTo>
                <a:lnTo>
                  <a:pt x="139196" y="649894"/>
                </a:lnTo>
                <a:lnTo>
                  <a:pt x="140909" y="644808"/>
                </a:lnTo>
                <a:lnTo>
                  <a:pt x="145373" y="633031"/>
                </a:lnTo>
                <a:lnTo>
                  <a:pt x="150287" y="621427"/>
                </a:lnTo>
                <a:lnTo>
                  <a:pt x="155454" y="609895"/>
                </a:lnTo>
                <a:lnTo>
                  <a:pt x="160678" y="598339"/>
                </a:lnTo>
                <a:lnTo>
                  <a:pt x="165762" y="586660"/>
                </a:lnTo>
                <a:lnTo>
                  <a:pt x="170508" y="574759"/>
                </a:lnTo>
                <a:lnTo>
                  <a:pt x="174720" y="562538"/>
                </a:lnTo>
                <a:lnTo>
                  <a:pt x="177600" y="559658"/>
                </a:lnTo>
                <a:lnTo>
                  <a:pt x="180481" y="555818"/>
                </a:lnTo>
                <a:lnTo>
                  <a:pt x="185683" y="547506"/>
                </a:lnTo>
                <a:lnTo>
                  <a:pt x="192423" y="536767"/>
                </a:lnTo>
                <a:lnTo>
                  <a:pt x="199205" y="526002"/>
                </a:lnTo>
                <a:lnTo>
                  <a:pt x="206023" y="515225"/>
                </a:lnTo>
                <a:lnTo>
                  <a:pt x="212873" y="504450"/>
                </a:lnTo>
                <a:lnTo>
                  <a:pt x="219750" y="493692"/>
                </a:lnTo>
                <a:lnTo>
                  <a:pt x="226651" y="482964"/>
                </a:lnTo>
                <a:lnTo>
                  <a:pt x="233570" y="472280"/>
                </a:lnTo>
                <a:lnTo>
                  <a:pt x="240503" y="461655"/>
                </a:lnTo>
                <a:lnTo>
                  <a:pt x="247446" y="451101"/>
                </a:lnTo>
                <a:lnTo>
                  <a:pt x="254395" y="440634"/>
                </a:lnTo>
                <a:lnTo>
                  <a:pt x="264956" y="428152"/>
                </a:lnTo>
                <a:lnTo>
                  <a:pt x="269757" y="422391"/>
                </a:lnTo>
                <a:lnTo>
                  <a:pt x="281278" y="407029"/>
                </a:lnTo>
                <a:lnTo>
                  <a:pt x="285694" y="399454"/>
                </a:lnTo>
                <a:lnTo>
                  <a:pt x="292883" y="389190"/>
                </a:lnTo>
                <a:lnTo>
                  <a:pt x="300731" y="379465"/>
                </a:lnTo>
                <a:lnTo>
                  <a:pt x="309122" y="369585"/>
                </a:lnTo>
                <a:lnTo>
                  <a:pt x="315827" y="362864"/>
                </a:lnTo>
                <a:lnTo>
                  <a:pt x="326388" y="350398"/>
                </a:lnTo>
                <a:lnTo>
                  <a:pt x="332806" y="342744"/>
                </a:lnTo>
                <a:lnTo>
                  <a:pt x="340478" y="332660"/>
                </a:lnTo>
                <a:lnTo>
                  <a:pt x="347652" y="322646"/>
                </a:lnTo>
                <a:lnTo>
                  <a:pt x="354920" y="312594"/>
                </a:lnTo>
                <a:lnTo>
                  <a:pt x="362873" y="302392"/>
                </a:lnTo>
                <a:lnTo>
                  <a:pt x="367674" y="298551"/>
                </a:lnTo>
                <a:lnTo>
                  <a:pt x="367674" y="296631"/>
                </a:lnTo>
                <a:lnTo>
                  <a:pt x="370554" y="295671"/>
                </a:lnTo>
                <a:lnTo>
                  <a:pt x="379394" y="288963"/>
                </a:lnTo>
                <a:lnTo>
                  <a:pt x="390615" y="281367"/>
                </a:lnTo>
                <a:lnTo>
                  <a:pt x="402247" y="274297"/>
                </a:lnTo>
                <a:lnTo>
                  <a:pt x="412784" y="268787"/>
                </a:lnTo>
                <a:lnTo>
                  <a:pt x="417585" y="267827"/>
                </a:lnTo>
                <a:lnTo>
                  <a:pt x="420465" y="266867"/>
                </a:lnTo>
                <a:lnTo>
                  <a:pt x="417585" y="252481"/>
                </a:lnTo>
                <a:lnTo>
                  <a:pt x="416625" y="252481"/>
                </a:lnTo>
                <a:lnTo>
                  <a:pt x="415664" y="253425"/>
                </a:lnTo>
                <a:lnTo>
                  <a:pt x="414704" y="253425"/>
                </a:lnTo>
                <a:lnTo>
                  <a:pt x="410879" y="254386"/>
                </a:lnTo>
                <a:lnTo>
                  <a:pt x="402646" y="257669"/>
                </a:lnTo>
                <a:lnTo>
                  <a:pt x="390873" y="263926"/>
                </a:lnTo>
                <a:lnTo>
                  <a:pt x="378840" y="271480"/>
                </a:lnTo>
                <a:lnTo>
                  <a:pt x="367807" y="279228"/>
                </a:lnTo>
                <a:lnTo>
                  <a:pt x="359033" y="286070"/>
                </a:lnTo>
                <a:lnTo>
                  <a:pt x="352312" y="292790"/>
                </a:lnTo>
                <a:lnTo>
                  <a:pt x="344308" y="303810"/>
                </a:lnTo>
                <a:lnTo>
                  <a:pt x="336300" y="314196"/>
                </a:lnTo>
                <a:lnTo>
                  <a:pt x="328258" y="324137"/>
                </a:lnTo>
                <a:lnTo>
                  <a:pt x="320207" y="333749"/>
                </a:lnTo>
                <a:lnTo>
                  <a:pt x="312169" y="343150"/>
                </a:lnTo>
                <a:lnTo>
                  <a:pt x="304168" y="352454"/>
                </a:lnTo>
                <a:lnTo>
                  <a:pt x="296227" y="361779"/>
                </a:lnTo>
                <a:lnTo>
                  <a:pt x="288370" y="371241"/>
                </a:lnTo>
                <a:lnTo>
                  <a:pt x="280618" y="380957"/>
                </a:lnTo>
                <a:lnTo>
                  <a:pt x="272997" y="391043"/>
                </a:lnTo>
                <a:lnTo>
                  <a:pt x="265528" y="401615"/>
                </a:lnTo>
                <a:lnTo>
                  <a:pt x="258235" y="412790"/>
                </a:lnTo>
                <a:lnTo>
                  <a:pt x="253435" y="419511"/>
                </a:lnTo>
                <a:lnTo>
                  <a:pt x="247674" y="425272"/>
                </a:lnTo>
                <a:lnTo>
                  <a:pt x="242873" y="431977"/>
                </a:lnTo>
                <a:lnTo>
                  <a:pt x="238073" y="437753"/>
                </a:lnTo>
                <a:lnTo>
                  <a:pt x="231750" y="447533"/>
                </a:lnTo>
                <a:lnTo>
                  <a:pt x="224889" y="458247"/>
                </a:lnTo>
                <a:lnTo>
                  <a:pt x="218019" y="469039"/>
                </a:lnTo>
                <a:lnTo>
                  <a:pt x="211137" y="479872"/>
                </a:lnTo>
                <a:lnTo>
                  <a:pt x="204237" y="490712"/>
                </a:lnTo>
                <a:lnTo>
                  <a:pt x="197316" y="501523"/>
                </a:lnTo>
                <a:lnTo>
                  <a:pt x="190370" y="512269"/>
                </a:lnTo>
                <a:lnTo>
                  <a:pt x="183393" y="522915"/>
                </a:lnTo>
                <a:lnTo>
                  <a:pt x="176382" y="533426"/>
                </a:lnTo>
                <a:lnTo>
                  <a:pt x="169332" y="543765"/>
                </a:lnTo>
                <a:lnTo>
                  <a:pt x="162238" y="553897"/>
                </a:lnTo>
                <a:lnTo>
                  <a:pt x="160318" y="558698"/>
                </a:lnTo>
                <a:lnTo>
                  <a:pt x="158398" y="563499"/>
                </a:lnTo>
                <a:lnTo>
                  <a:pt x="154145" y="575979"/>
                </a:lnTo>
                <a:lnTo>
                  <a:pt x="149424" y="587660"/>
                </a:lnTo>
                <a:lnTo>
                  <a:pt x="144388" y="598845"/>
                </a:lnTo>
                <a:lnTo>
                  <a:pt x="139195" y="609828"/>
                </a:lnTo>
                <a:lnTo>
                  <a:pt x="134001" y="620900"/>
                </a:lnTo>
                <a:lnTo>
                  <a:pt x="128966" y="632354"/>
                </a:lnTo>
                <a:lnTo>
                  <a:pt x="124245" y="644481"/>
                </a:lnTo>
                <a:lnTo>
                  <a:pt x="119996" y="657575"/>
                </a:lnTo>
                <a:lnTo>
                  <a:pt x="117120" y="663336"/>
                </a:lnTo>
                <a:lnTo>
                  <a:pt x="114240" y="668136"/>
                </a:lnTo>
                <a:lnTo>
                  <a:pt x="109441" y="675817"/>
                </a:lnTo>
                <a:lnTo>
                  <a:pt x="107519" y="678698"/>
                </a:lnTo>
                <a:lnTo>
                  <a:pt x="106561" y="681578"/>
                </a:lnTo>
                <a:lnTo>
                  <a:pt x="104637" y="683498"/>
                </a:lnTo>
                <a:lnTo>
                  <a:pt x="102720" y="686379"/>
                </a:lnTo>
                <a:lnTo>
                  <a:pt x="101762" y="688299"/>
                </a:lnTo>
                <a:lnTo>
                  <a:pt x="99838" y="691179"/>
                </a:lnTo>
                <a:lnTo>
                  <a:pt x="98881" y="693099"/>
                </a:lnTo>
                <a:lnTo>
                  <a:pt x="97916" y="695020"/>
                </a:lnTo>
                <a:lnTo>
                  <a:pt x="96958" y="695980"/>
                </a:lnTo>
                <a:lnTo>
                  <a:pt x="96958" y="697900"/>
                </a:lnTo>
                <a:lnTo>
                  <a:pt x="95999" y="700780"/>
                </a:lnTo>
                <a:lnTo>
                  <a:pt x="95208" y="702868"/>
                </a:lnTo>
                <a:lnTo>
                  <a:pt x="89849" y="714931"/>
                </a:lnTo>
                <a:lnTo>
                  <a:pt x="84142" y="726019"/>
                </a:lnTo>
                <a:lnTo>
                  <a:pt x="78646" y="737011"/>
                </a:lnTo>
                <a:lnTo>
                  <a:pt x="73920" y="748786"/>
                </a:lnTo>
                <a:lnTo>
                  <a:pt x="70079" y="767013"/>
                </a:lnTo>
                <a:lnTo>
                  <a:pt x="67199" y="774694"/>
                </a:lnTo>
                <a:lnTo>
                  <a:pt x="63957" y="782190"/>
                </a:lnTo>
                <a:lnTo>
                  <a:pt x="57942" y="793280"/>
                </a:lnTo>
                <a:lnTo>
                  <a:pt x="51938" y="804138"/>
                </a:lnTo>
                <a:lnTo>
                  <a:pt x="47041" y="815980"/>
                </a:lnTo>
                <a:lnTo>
                  <a:pt x="46082" y="820780"/>
                </a:lnTo>
                <a:lnTo>
                  <a:pt x="43200" y="833262"/>
                </a:lnTo>
                <a:lnTo>
                  <a:pt x="42341" y="839169"/>
                </a:lnTo>
                <a:lnTo>
                  <a:pt x="40144" y="851673"/>
                </a:lnTo>
                <a:lnTo>
                  <a:pt x="37525" y="864113"/>
                </a:lnTo>
                <a:lnTo>
                  <a:pt x="34579" y="876496"/>
                </a:lnTo>
                <a:lnTo>
                  <a:pt x="31398" y="888833"/>
                </a:lnTo>
                <a:lnTo>
                  <a:pt x="28080" y="901132"/>
                </a:lnTo>
                <a:lnTo>
                  <a:pt x="24717" y="913403"/>
                </a:lnTo>
                <a:lnTo>
                  <a:pt x="21406" y="925656"/>
                </a:lnTo>
                <a:lnTo>
                  <a:pt x="18240" y="937900"/>
                </a:lnTo>
                <a:lnTo>
                  <a:pt x="17282" y="944605"/>
                </a:lnTo>
                <a:lnTo>
                  <a:pt x="15364" y="950366"/>
                </a:lnTo>
                <a:lnTo>
                  <a:pt x="12483" y="959967"/>
                </a:lnTo>
                <a:lnTo>
                  <a:pt x="10559" y="969568"/>
                </a:lnTo>
                <a:lnTo>
                  <a:pt x="10559" y="971489"/>
                </a:lnTo>
                <a:lnTo>
                  <a:pt x="9602" y="979170"/>
                </a:lnTo>
                <a:lnTo>
                  <a:pt x="9602" y="985890"/>
                </a:lnTo>
                <a:lnTo>
                  <a:pt x="8644" y="992611"/>
                </a:lnTo>
                <a:lnTo>
                  <a:pt x="8415" y="995546"/>
                </a:lnTo>
                <a:lnTo>
                  <a:pt x="7425" y="1008441"/>
                </a:lnTo>
                <a:lnTo>
                  <a:pt x="6471" y="1021264"/>
                </a:lnTo>
                <a:lnTo>
                  <a:pt x="5559" y="1034024"/>
                </a:lnTo>
                <a:lnTo>
                  <a:pt x="4695" y="1046732"/>
                </a:lnTo>
                <a:lnTo>
                  <a:pt x="3884" y="1059396"/>
                </a:lnTo>
                <a:lnTo>
                  <a:pt x="3133" y="1072027"/>
                </a:lnTo>
                <a:lnTo>
                  <a:pt x="2448" y="1084636"/>
                </a:lnTo>
                <a:lnTo>
                  <a:pt x="1834" y="1097231"/>
                </a:lnTo>
                <a:lnTo>
                  <a:pt x="1299" y="1109823"/>
                </a:lnTo>
                <a:lnTo>
                  <a:pt x="847" y="1122422"/>
                </a:lnTo>
                <a:lnTo>
                  <a:pt x="485" y="1135037"/>
                </a:lnTo>
                <a:lnTo>
                  <a:pt x="219" y="1147679"/>
                </a:lnTo>
                <a:lnTo>
                  <a:pt x="55" y="1160358"/>
                </a:lnTo>
                <a:lnTo>
                  <a:pt x="0" y="1173083"/>
                </a:lnTo>
                <a:lnTo>
                  <a:pt x="0" y="1204767"/>
                </a:lnTo>
                <a:lnTo>
                  <a:pt x="481" y="1216170"/>
                </a:lnTo>
                <a:lnTo>
                  <a:pt x="877" y="1228855"/>
                </a:lnTo>
                <a:lnTo>
                  <a:pt x="1159" y="1241561"/>
                </a:lnTo>
                <a:lnTo>
                  <a:pt x="1359" y="1254283"/>
                </a:lnTo>
                <a:lnTo>
                  <a:pt x="1512" y="1267013"/>
                </a:lnTo>
                <a:lnTo>
                  <a:pt x="1651" y="1279746"/>
                </a:lnTo>
                <a:lnTo>
                  <a:pt x="1808" y="1292476"/>
                </a:lnTo>
                <a:lnTo>
                  <a:pt x="2018" y="1305197"/>
                </a:lnTo>
                <a:lnTo>
                  <a:pt x="2313" y="1317904"/>
                </a:lnTo>
                <a:lnTo>
                  <a:pt x="2726" y="1330589"/>
                </a:lnTo>
                <a:lnTo>
                  <a:pt x="3292" y="1343248"/>
                </a:lnTo>
                <a:lnTo>
                  <a:pt x="4043" y="1355873"/>
                </a:lnTo>
                <a:lnTo>
                  <a:pt x="5012" y="1368460"/>
                </a:lnTo>
                <a:lnTo>
                  <a:pt x="6234" y="1381002"/>
                </a:lnTo>
                <a:lnTo>
                  <a:pt x="7740" y="1393493"/>
                </a:lnTo>
                <a:lnTo>
                  <a:pt x="9565" y="1405928"/>
                </a:lnTo>
                <a:lnTo>
                  <a:pt x="11741" y="1418300"/>
                </a:lnTo>
                <a:lnTo>
                  <a:pt x="14302" y="1430603"/>
                </a:lnTo>
                <a:lnTo>
                  <a:pt x="17282" y="1442831"/>
                </a:lnTo>
                <a:lnTo>
                  <a:pt x="18240" y="1448592"/>
                </a:lnTo>
                <a:lnTo>
                  <a:pt x="19203" y="1451472"/>
                </a:lnTo>
                <a:lnTo>
                  <a:pt x="21121" y="1454353"/>
                </a:lnTo>
                <a:lnTo>
                  <a:pt x="23044" y="1461074"/>
                </a:lnTo>
                <a:lnTo>
                  <a:pt x="22079" y="1391000"/>
                </a:lnTo>
                <a:lnTo>
                  <a:pt x="21121" y="1382359"/>
                </a:lnTo>
                <a:lnTo>
                  <a:pt x="21121" y="1377558"/>
                </a:lnTo>
                <a:lnTo>
                  <a:pt x="20379" y="1367735"/>
                </a:lnTo>
                <a:lnTo>
                  <a:pt x="19555" y="1355292"/>
                </a:lnTo>
                <a:lnTo>
                  <a:pt x="18836" y="1342699"/>
                </a:lnTo>
                <a:lnTo>
                  <a:pt x="18212" y="1329986"/>
                </a:lnTo>
                <a:lnTo>
                  <a:pt x="17672" y="1317187"/>
                </a:lnTo>
                <a:lnTo>
                  <a:pt x="17205" y="1304332"/>
                </a:lnTo>
                <a:lnTo>
                  <a:pt x="16802" y="1291453"/>
                </a:lnTo>
                <a:lnTo>
                  <a:pt x="16452" y="1278582"/>
                </a:lnTo>
                <a:lnTo>
                  <a:pt x="16143" y="1265751"/>
                </a:lnTo>
                <a:lnTo>
                  <a:pt x="15866" y="1252991"/>
                </a:lnTo>
                <a:lnTo>
                  <a:pt x="15610" y="1240333"/>
                </a:lnTo>
                <a:lnTo>
                  <a:pt x="15364" y="1227810"/>
                </a:lnTo>
                <a:lnTo>
                  <a:pt x="15364" y="1174043"/>
                </a:lnTo>
                <a:lnTo>
                  <a:pt x="15321" y="1171052"/>
                </a:lnTo>
                <a:lnTo>
                  <a:pt x="15220" y="1158307"/>
                </a:lnTo>
                <a:lnTo>
                  <a:pt x="15254" y="1145565"/>
                </a:lnTo>
                <a:lnTo>
                  <a:pt x="15417" y="1132827"/>
                </a:lnTo>
                <a:lnTo>
                  <a:pt x="15703" y="1120095"/>
                </a:lnTo>
                <a:lnTo>
                  <a:pt x="16106" y="1107371"/>
                </a:lnTo>
                <a:lnTo>
                  <a:pt x="16620" y="1094658"/>
                </a:lnTo>
                <a:lnTo>
                  <a:pt x="17239" y="1081957"/>
                </a:lnTo>
                <a:lnTo>
                  <a:pt x="17956" y="1069271"/>
                </a:lnTo>
                <a:lnTo>
                  <a:pt x="18767" y="1056601"/>
                </a:lnTo>
                <a:lnTo>
                  <a:pt x="19664" y="1043950"/>
                </a:lnTo>
                <a:lnTo>
                  <a:pt x="20642" y="1031319"/>
                </a:lnTo>
                <a:lnTo>
                  <a:pt x="21695" y="1018711"/>
                </a:lnTo>
                <a:lnTo>
                  <a:pt x="22818" y="1006128"/>
                </a:lnTo>
                <a:lnTo>
                  <a:pt x="24003" y="993571"/>
                </a:lnTo>
                <a:lnTo>
                  <a:pt x="24003" y="986850"/>
                </a:lnTo>
                <a:lnTo>
                  <a:pt x="24961" y="972449"/>
                </a:lnTo>
                <a:lnTo>
                  <a:pt x="24961" y="974369"/>
                </a:lnTo>
                <a:lnTo>
                  <a:pt x="27841" y="963808"/>
                </a:lnTo>
                <a:lnTo>
                  <a:pt x="29759" y="954206"/>
                </a:lnTo>
                <a:lnTo>
                  <a:pt x="33599" y="935004"/>
                </a:lnTo>
                <a:lnTo>
                  <a:pt x="35151" y="928450"/>
                </a:lnTo>
                <a:lnTo>
                  <a:pt x="39188" y="916470"/>
                </a:lnTo>
                <a:lnTo>
                  <a:pt x="43200" y="904295"/>
                </a:lnTo>
                <a:lnTo>
                  <a:pt x="46082" y="893734"/>
                </a:lnTo>
                <a:lnTo>
                  <a:pt x="47999" y="884133"/>
                </a:lnTo>
                <a:lnTo>
                  <a:pt x="50576" y="873533"/>
                </a:lnTo>
                <a:lnTo>
                  <a:pt x="53456" y="860959"/>
                </a:lnTo>
                <a:lnTo>
                  <a:pt x="56151" y="848362"/>
                </a:lnTo>
                <a:lnTo>
                  <a:pt x="58561" y="836142"/>
                </a:lnTo>
                <a:lnTo>
                  <a:pt x="61441" y="823645"/>
                </a:lnTo>
                <a:lnTo>
                  <a:pt x="61441" y="820780"/>
                </a:lnTo>
                <a:lnTo>
                  <a:pt x="62400" y="817900"/>
                </a:lnTo>
                <a:lnTo>
                  <a:pt x="65958" y="810112"/>
                </a:lnTo>
                <a:lnTo>
                  <a:pt x="71886" y="799212"/>
                </a:lnTo>
                <a:lnTo>
                  <a:pt x="77764" y="788033"/>
                </a:lnTo>
                <a:lnTo>
                  <a:pt x="82558" y="775655"/>
                </a:lnTo>
                <a:lnTo>
                  <a:pt x="84479" y="770854"/>
                </a:lnTo>
                <a:lnTo>
                  <a:pt x="86397" y="762213"/>
                </a:lnTo>
                <a:lnTo>
                  <a:pt x="88320" y="753572"/>
                </a:lnTo>
                <a:lnTo>
                  <a:pt x="90237" y="748786"/>
                </a:lnTo>
                <a:lnTo>
                  <a:pt x="93641" y="739859"/>
                </a:lnTo>
                <a:lnTo>
                  <a:pt x="99409" y="728457"/>
                </a:lnTo>
                <a:lnTo>
                  <a:pt x="105511" y="716642"/>
                </a:lnTo>
                <a:lnTo>
                  <a:pt x="110400" y="704621"/>
                </a:lnTo>
                <a:lnTo>
                  <a:pt x="110400" y="703661"/>
                </a:lnTo>
                <a:lnTo>
                  <a:pt x="111358" y="702701"/>
                </a:lnTo>
                <a:lnTo>
                  <a:pt x="111358" y="700780"/>
                </a:lnTo>
                <a:lnTo>
                  <a:pt x="112317" y="699820"/>
                </a:lnTo>
                <a:lnTo>
                  <a:pt x="112317" y="698860"/>
                </a:lnTo>
                <a:close/>
              </a:path>
              <a:path w="2203134" h="1883465">
                <a:moveTo>
                  <a:pt x="1031010" y="40309"/>
                </a:moveTo>
                <a:lnTo>
                  <a:pt x="1029090" y="41285"/>
                </a:lnTo>
                <a:lnTo>
                  <a:pt x="1031970" y="40309"/>
                </a:lnTo>
                <a:lnTo>
                  <a:pt x="1031010" y="40309"/>
                </a:lnTo>
                <a:close/>
              </a:path>
              <a:path w="2203134" h="1883465">
                <a:moveTo>
                  <a:pt x="1827788" y="95036"/>
                </a:moveTo>
                <a:lnTo>
                  <a:pt x="1829708" y="100797"/>
                </a:lnTo>
                <a:lnTo>
                  <a:pt x="1829708" y="96956"/>
                </a:lnTo>
                <a:lnTo>
                  <a:pt x="1827788" y="95036"/>
                </a:lnTo>
                <a:close/>
              </a:path>
              <a:path w="2203134" h="1883465">
                <a:moveTo>
                  <a:pt x="1948747" y="1182684"/>
                </a:moveTo>
                <a:lnTo>
                  <a:pt x="1963149" y="1139479"/>
                </a:lnTo>
                <a:lnTo>
                  <a:pt x="1948283" y="1183149"/>
                </a:lnTo>
                <a:lnTo>
                  <a:pt x="1948747" y="1182684"/>
                </a:lnTo>
                <a:close/>
              </a:path>
              <a:path w="2203134" h="1883465">
                <a:moveTo>
                  <a:pt x="2013060" y="980130"/>
                </a:moveTo>
                <a:lnTo>
                  <a:pt x="2013060" y="983970"/>
                </a:lnTo>
                <a:lnTo>
                  <a:pt x="2013060" y="980130"/>
                </a:lnTo>
                <a:close/>
              </a:path>
              <a:path w="2203134" h="1883465">
                <a:moveTo>
                  <a:pt x="2171450" y="371505"/>
                </a:moveTo>
                <a:lnTo>
                  <a:pt x="2170489" y="373425"/>
                </a:lnTo>
                <a:lnTo>
                  <a:pt x="2172410" y="375345"/>
                </a:lnTo>
                <a:lnTo>
                  <a:pt x="2171450" y="371505"/>
                </a:lnTo>
                <a:close/>
              </a:path>
              <a:path w="2203134" h="1883465">
                <a:moveTo>
                  <a:pt x="2188732" y="517428"/>
                </a:moveTo>
                <a:lnTo>
                  <a:pt x="2189692" y="656615"/>
                </a:lnTo>
                <a:lnTo>
                  <a:pt x="2188732" y="516468"/>
                </a:lnTo>
                <a:lnTo>
                  <a:pt x="2188732" y="517428"/>
                </a:lnTo>
                <a:close/>
              </a:path>
              <a:path w="2203134" h="1883465">
                <a:moveTo>
                  <a:pt x="2100966" y="263358"/>
                </a:moveTo>
                <a:lnTo>
                  <a:pt x="2107137" y="290870"/>
                </a:lnTo>
                <a:lnTo>
                  <a:pt x="2109129" y="273161"/>
                </a:lnTo>
                <a:lnTo>
                  <a:pt x="2100966" y="263358"/>
                </a:lnTo>
                <a:close/>
              </a:path>
              <a:path w="2203134" h="1883465">
                <a:moveTo>
                  <a:pt x="2061066" y="226557"/>
                </a:moveTo>
                <a:lnTo>
                  <a:pt x="2067671" y="248483"/>
                </a:lnTo>
                <a:lnTo>
                  <a:pt x="2062971" y="228478"/>
                </a:lnTo>
                <a:lnTo>
                  <a:pt x="2061066" y="226557"/>
                </a:lnTo>
                <a:close/>
              </a:path>
              <a:path w="2203134" h="1883465">
                <a:moveTo>
                  <a:pt x="2086014" y="861090"/>
                </a:moveTo>
                <a:lnTo>
                  <a:pt x="2086014" y="859170"/>
                </a:lnTo>
                <a:lnTo>
                  <a:pt x="2083793" y="864070"/>
                </a:lnTo>
                <a:lnTo>
                  <a:pt x="2086014" y="861090"/>
                </a:lnTo>
                <a:close/>
              </a:path>
              <a:path w="2203134" h="1883465">
                <a:moveTo>
                  <a:pt x="1998658" y="983970"/>
                </a:moveTo>
                <a:lnTo>
                  <a:pt x="1999619" y="985890"/>
                </a:lnTo>
                <a:lnTo>
                  <a:pt x="1998658" y="983010"/>
                </a:lnTo>
                <a:lnTo>
                  <a:pt x="1998658" y="983970"/>
                </a:lnTo>
                <a:close/>
              </a:path>
              <a:path w="2203134" h="1883465">
                <a:moveTo>
                  <a:pt x="1949708" y="1205727"/>
                </a:moveTo>
                <a:lnTo>
                  <a:pt x="1946827" y="1207648"/>
                </a:lnTo>
                <a:lnTo>
                  <a:pt x="1946827" y="1208608"/>
                </a:lnTo>
                <a:lnTo>
                  <a:pt x="1949708" y="1205727"/>
                </a:lnTo>
                <a:close/>
              </a:path>
              <a:path w="2203134" h="1883465">
                <a:moveTo>
                  <a:pt x="617259" y="148788"/>
                </a:moveTo>
                <a:lnTo>
                  <a:pt x="621100" y="148788"/>
                </a:lnTo>
                <a:lnTo>
                  <a:pt x="617259" y="147843"/>
                </a:lnTo>
                <a:lnTo>
                  <a:pt x="617259" y="148788"/>
                </a:lnTo>
                <a:close/>
              </a:path>
              <a:path w="2203134" h="1883465">
                <a:moveTo>
                  <a:pt x="606713" y="140162"/>
                </a:moveTo>
                <a:lnTo>
                  <a:pt x="608718" y="153244"/>
                </a:lnTo>
                <a:lnTo>
                  <a:pt x="609929" y="138226"/>
                </a:lnTo>
                <a:lnTo>
                  <a:pt x="608618" y="138226"/>
                </a:lnTo>
                <a:lnTo>
                  <a:pt x="607658" y="139202"/>
                </a:lnTo>
                <a:lnTo>
                  <a:pt x="605738" y="139202"/>
                </a:lnTo>
                <a:lnTo>
                  <a:pt x="599032" y="145907"/>
                </a:lnTo>
                <a:lnTo>
                  <a:pt x="601897" y="143042"/>
                </a:lnTo>
                <a:lnTo>
                  <a:pt x="603817" y="142067"/>
                </a:lnTo>
                <a:lnTo>
                  <a:pt x="603643" y="142599"/>
                </a:lnTo>
                <a:lnTo>
                  <a:pt x="603006" y="144540"/>
                </a:lnTo>
                <a:lnTo>
                  <a:pt x="602873" y="144002"/>
                </a:lnTo>
                <a:lnTo>
                  <a:pt x="603006" y="144540"/>
                </a:lnTo>
                <a:lnTo>
                  <a:pt x="603643" y="142599"/>
                </a:lnTo>
                <a:lnTo>
                  <a:pt x="603201" y="142711"/>
                </a:lnTo>
                <a:lnTo>
                  <a:pt x="602873" y="143042"/>
                </a:lnTo>
                <a:lnTo>
                  <a:pt x="602873" y="144947"/>
                </a:lnTo>
                <a:lnTo>
                  <a:pt x="604778" y="151668"/>
                </a:lnTo>
                <a:lnTo>
                  <a:pt x="605738" y="142067"/>
                </a:lnTo>
                <a:lnTo>
                  <a:pt x="604296" y="141608"/>
                </a:lnTo>
                <a:lnTo>
                  <a:pt x="604778" y="141122"/>
                </a:lnTo>
                <a:lnTo>
                  <a:pt x="606713" y="140162"/>
                </a:lnTo>
                <a:close/>
              </a:path>
              <a:path w="2203134" h="1883465">
                <a:moveTo>
                  <a:pt x="599032" y="145907"/>
                </a:moveTo>
                <a:lnTo>
                  <a:pt x="598057" y="151668"/>
                </a:lnTo>
                <a:lnTo>
                  <a:pt x="599032" y="154564"/>
                </a:lnTo>
                <a:lnTo>
                  <a:pt x="599032" y="145907"/>
                </a:lnTo>
                <a:close/>
              </a:path>
              <a:path w="2203134" h="1883465">
                <a:moveTo>
                  <a:pt x="425266" y="265907"/>
                </a:moveTo>
                <a:lnTo>
                  <a:pt x="425266" y="264947"/>
                </a:lnTo>
                <a:lnTo>
                  <a:pt x="426226" y="264947"/>
                </a:lnTo>
                <a:lnTo>
                  <a:pt x="428146" y="263987"/>
                </a:lnTo>
                <a:lnTo>
                  <a:pt x="431026" y="261106"/>
                </a:lnTo>
                <a:lnTo>
                  <a:pt x="432947" y="258226"/>
                </a:lnTo>
                <a:lnTo>
                  <a:pt x="435827" y="254386"/>
                </a:lnTo>
                <a:lnTo>
                  <a:pt x="437747" y="250545"/>
                </a:lnTo>
                <a:lnTo>
                  <a:pt x="437747" y="249585"/>
                </a:lnTo>
                <a:lnTo>
                  <a:pt x="437747" y="250545"/>
                </a:lnTo>
                <a:lnTo>
                  <a:pt x="439164" y="248656"/>
                </a:lnTo>
                <a:lnTo>
                  <a:pt x="440628" y="246705"/>
                </a:lnTo>
                <a:lnTo>
                  <a:pt x="460790" y="215996"/>
                </a:lnTo>
                <a:lnTo>
                  <a:pt x="429106" y="236143"/>
                </a:lnTo>
                <a:lnTo>
                  <a:pt x="428146" y="237119"/>
                </a:lnTo>
                <a:lnTo>
                  <a:pt x="428146" y="238079"/>
                </a:lnTo>
                <a:lnTo>
                  <a:pt x="427186" y="239039"/>
                </a:lnTo>
                <a:lnTo>
                  <a:pt x="425266" y="242864"/>
                </a:lnTo>
                <a:lnTo>
                  <a:pt x="422385" y="247665"/>
                </a:lnTo>
                <a:lnTo>
                  <a:pt x="420465" y="250545"/>
                </a:lnTo>
                <a:lnTo>
                  <a:pt x="418545" y="252481"/>
                </a:lnTo>
                <a:lnTo>
                  <a:pt x="419505" y="251505"/>
                </a:lnTo>
                <a:lnTo>
                  <a:pt x="416625" y="252481"/>
                </a:lnTo>
                <a:lnTo>
                  <a:pt x="417585" y="252481"/>
                </a:lnTo>
                <a:lnTo>
                  <a:pt x="420465" y="266867"/>
                </a:lnTo>
                <a:lnTo>
                  <a:pt x="422385" y="266867"/>
                </a:lnTo>
                <a:lnTo>
                  <a:pt x="424305" y="265907"/>
                </a:lnTo>
                <a:lnTo>
                  <a:pt x="425266" y="265907"/>
                </a:lnTo>
                <a:close/>
              </a:path>
              <a:path w="2203134" h="1883465">
                <a:moveTo>
                  <a:pt x="549106" y="180472"/>
                </a:moveTo>
                <a:lnTo>
                  <a:pt x="550066" y="179511"/>
                </a:lnTo>
                <a:lnTo>
                  <a:pt x="551026" y="178551"/>
                </a:lnTo>
                <a:lnTo>
                  <a:pt x="551986" y="163189"/>
                </a:lnTo>
                <a:lnTo>
                  <a:pt x="550066" y="164150"/>
                </a:lnTo>
                <a:lnTo>
                  <a:pt x="548146" y="165125"/>
                </a:lnTo>
                <a:lnTo>
                  <a:pt x="545265" y="165125"/>
                </a:lnTo>
                <a:lnTo>
                  <a:pt x="545265" y="166070"/>
                </a:lnTo>
                <a:lnTo>
                  <a:pt x="542385" y="166070"/>
                </a:lnTo>
                <a:lnTo>
                  <a:pt x="542385" y="167030"/>
                </a:lnTo>
                <a:lnTo>
                  <a:pt x="540465" y="168950"/>
                </a:lnTo>
                <a:lnTo>
                  <a:pt x="549106" y="180472"/>
                </a:lnTo>
                <a:close/>
              </a:path>
              <a:path w="2203134" h="1883465">
                <a:moveTo>
                  <a:pt x="468471" y="229438"/>
                </a:moveTo>
                <a:lnTo>
                  <a:pt x="474154" y="226617"/>
                </a:lnTo>
                <a:lnTo>
                  <a:pt x="485648" y="220967"/>
                </a:lnTo>
                <a:lnTo>
                  <a:pt x="497039" y="215277"/>
                </a:lnTo>
                <a:lnTo>
                  <a:pt x="508259" y="209382"/>
                </a:lnTo>
                <a:lnTo>
                  <a:pt x="519240" y="203118"/>
                </a:lnTo>
                <a:lnTo>
                  <a:pt x="529913" y="196321"/>
                </a:lnTo>
                <a:lnTo>
                  <a:pt x="540211" y="188827"/>
                </a:lnTo>
                <a:lnTo>
                  <a:pt x="550066" y="180472"/>
                </a:lnTo>
                <a:lnTo>
                  <a:pt x="550546" y="179511"/>
                </a:lnTo>
                <a:lnTo>
                  <a:pt x="551986" y="179511"/>
                </a:lnTo>
                <a:lnTo>
                  <a:pt x="553906" y="178551"/>
                </a:lnTo>
                <a:lnTo>
                  <a:pt x="555827" y="177591"/>
                </a:lnTo>
                <a:lnTo>
                  <a:pt x="557747" y="177591"/>
                </a:lnTo>
                <a:lnTo>
                  <a:pt x="560627" y="176631"/>
                </a:lnTo>
                <a:lnTo>
                  <a:pt x="565428" y="175671"/>
                </a:lnTo>
                <a:lnTo>
                  <a:pt x="571189" y="173751"/>
                </a:lnTo>
                <a:lnTo>
                  <a:pt x="575989" y="171831"/>
                </a:lnTo>
                <a:lnTo>
                  <a:pt x="578870" y="170870"/>
                </a:lnTo>
                <a:lnTo>
                  <a:pt x="580790" y="168950"/>
                </a:lnTo>
                <a:lnTo>
                  <a:pt x="586535" y="167030"/>
                </a:lnTo>
                <a:lnTo>
                  <a:pt x="589431" y="164150"/>
                </a:lnTo>
                <a:lnTo>
                  <a:pt x="593271" y="161284"/>
                </a:lnTo>
                <a:lnTo>
                  <a:pt x="595192" y="160309"/>
                </a:lnTo>
                <a:lnTo>
                  <a:pt x="596152" y="159349"/>
                </a:lnTo>
                <a:lnTo>
                  <a:pt x="599992" y="158404"/>
                </a:lnTo>
                <a:lnTo>
                  <a:pt x="597097" y="148788"/>
                </a:lnTo>
                <a:lnTo>
                  <a:pt x="598866" y="141514"/>
                </a:lnTo>
                <a:lnTo>
                  <a:pt x="587474" y="147262"/>
                </a:lnTo>
                <a:lnTo>
                  <a:pt x="576949" y="154564"/>
                </a:lnTo>
                <a:lnTo>
                  <a:pt x="574069" y="156469"/>
                </a:lnTo>
                <a:lnTo>
                  <a:pt x="573109" y="156469"/>
                </a:lnTo>
                <a:lnTo>
                  <a:pt x="571189" y="157444"/>
                </a:lnTo>
                <a:lnTo>
                  <a:pt x="565428" y="159349"/>
                </a:lnTo>
                <a:lnTo>
                  <a:pt x="561587" y="161284"/>
                </a:lnTo>
                <a:lnTo>
                  <a:pt x="556787" y="162229"/>
                </a:lnTo>
                <a:lnTo>
                  <a:pt x="553906" y="163189"/>
                </a:lnTo>
                <a:lnTo>
                  <a:pt x="551986" y="163189"/>
                </a:lnTo>
                <a:lnTo>
                  <a:pt x="551026" y="178551"/>
                </a:lnTo>
                <a:lnTo>
                  <a:pt x="550066" y="179511"/>
                </a:lnTo>
                <a:lnTo>
                  <a:pt x="549106" y="180472"/>
                </a:lnTo>
                <a:lnTo>
                  <a:pt x="540465" y="168950"/>
                </a:lnTo>
                <a:lnTo>
                  <a:pt x="533429" y="174735"/>
                </a:lnTo>
                <a:lnTo>
                  <a:pt x="522009" y="183496"/>
                </a:lnTo>
                <a:lnTo>
                  <a:pt x="512399" y="189994"/>
                </a:lnTo>
                <a:lnTo>
                  <a:pt x="503721" y="195015"/>
                </a:lnTo>
                <a:lnTo>
                  <a:pt x="495099" y="199342"/>
                </a:lnTo>
                <a:lnTo>
                  <a:pt x="485655" y="203759"/>
                </a:lnTo>
                <a:lnTo>
                  <a:pt x="474511" y="209049"/>
                </a:lnTo>
                <a:lnTo>
                  <a:pt x="460790" y="215996"/>
                </a:lnTo>
                <a:lnTo>
                  <a:pt x="440628" y="246705"/>
                </a:lnTo>
                <a:lnTo>
                  <a:pt x="439164" y="248656"/>
                </a:lnTo>
                <a:lnTo>
                  <a:pt x="468471" y="229438"/>
                </a:lnTo>
                <a:close/>
              </a:path>
              <a:path w="2203134" h="1883465">
                <a:moveTo>
                  <a:pt x="606713" y="157444"/>
                </a:moveTo>
                <a:lnTo>
                  <a:pt x="608618" y="157444"/>
                </a:lnTo>
                <a:lnTo>
                  <a:pt x="609578" y="156469"/>
                </a:lnTo>
                <a:lnTo>
                  <a:pt x="610538" y="155508"/>
                </a:lnTo>
                <a:lnTo>
                  <a:pt x="611498" y="154564"/>
                </a:lnTo>
                <a:lnTo>
                  <a:pt x="610538" y="153588"/>
                </a:lnTo>
                <a:lnTo>
                  <a:pt x="609578" y="153588"/>
                </a:lnTo>
                <a:lnTo>
                  <a:pt x="608900" y="153927"/>
                </a:lnTo>
                <a:lnTo>
                  <a:pt x="606713" y="157444"/>
                </a:lnTo>
                <a:close/>
              </a:path>
              <a:path w="2203134" h="1883465">
                <a:moveTo>
                  <a:pt x="602873" y="156469"/>
                </a:moveTo>
                <a:lnTo>
                  <a:pt x="602187" y="156929"/>
                </a:lnTo>
                <a:lnTo>
                  <a:pt x="602873" y="157444"/>
                </a:lnTo>
                <a:lnTo>
                  <a:pt x="605738" y="157444"/>
                </a:lnTo>
                <a:lnTo>
                  <a:pt x="605738" y="155508"/>
                </a:lnTo>
                <a:lnTo>
                  <a:pt x="602873" y="156469"/>
                </a:lnTo>
                <a:close/>
              </a:path>
              <a:path w="2203134" h="1883465">
                <a:moveTo>
                  <a:pt x="610538" y="155508"/>
                </a:moveTo>
                <a:lnTo>
                  <a:pt x="609578" y="156469"/>
                </a:lnTo>
                <a:lnTo>
                  <a:pt x="612459" y="154564"/>
                </a:lnTo>
                <a:lnTo>
                  <a:pt x="613439" y="153578"/>
                </a:lnTo>
                <a:lnTo>
                  <a:pt x="615339" y="151668"/>
                </a:lnTo>
                <a:lnTo>
                  <a:pt x="616299" y="151668"/>
                </a:lnTo>
                <a:lnTo>
                  <a:pt x="621100" y="148788"/>
                </a:lnTo>
                <a:lnTo>
                  <a:pt x="617259" y="148788"/>
                </a:lnTo>
                <a:lnTo>
                  <a:pt x="617259" y="147843"/>
                </a:lnTo>
                <a:lnTo>
                  <a:pt x="621100" y="148788"/>
                </a:lnTo>
                <a:lnTo>
                  <a:pt x="623980" y="146883"/>
                </a:lnTo>
                <a:lnTo>
                  <a:pt x="625900" y="144947"/>
                </a:lnTo>
                <a:lnTo>
                  <a:pt x="623980" y="146883"/>
                </a:lnTo>
                <a:lnTo>
                  <a:pt x="626561" y="144947"/>
                </a:lnTo>
                <a:lnTo>
                  <a:pt x="627820" y="144002"/>
                </a:lnTo>
                <a:lnTo>
                  <a:pt x="635918" y="127451"/>
                </a:lnTo>
                <a:lnTo>
                  <a:pt x="623980" y="130561"/>
                </a:lnTo>
                <a:lnTo>
                  <a:pt x="621100" y="130561"/>
                </a:lnTo>
                <a:lnTo>
                  <a:pt x="620139" y="131521"/>
                </a:lnTo>
                <a:lnTo>
                  <a:pt x="619179" y="131521"/>
                </a:lnTo>
                <a:lnTo>
                  <a:pt x="618219" y="144947"/>
                </a:lnTo>
                <a:lnTo>
                  <a:pt x="617259" y="142067"/>
                </a:lnTo>
                <a:lnTo>
                  <a:pt x="617259" y="149748"/>
                </a:lnTo>
                <a:lnTo>
                  <a:pt x="616299" y="150723"/>
                </a:lnTo>
                <a:lnTo>
                  <a:pt x="615339" y="140162"/>
                </a:lnTo>
                <a:lnTo>
                  <a:pt x="614379" y="139202"/>
                </a:lnTo>
                <a:lnTo>
                  <a:pt x="613419" y="153588"/>
                </a:lnTo>
                <a:lnTo>
                  <a:pt x="612459" y="138226"/>
                </a:lnTo>
                <a:lnTo>
                  <a:pt x="609929" y="138226"/>
                </a:lnTo>
                <a:lnTo>
                  <a:pt x="608718" y="153244"/>
                </a:lnTo>
                <a:lnTo>
                  <a:pt x="606713" y="140162"/>
                </a:lnTo>
                <a:lnTo>
                  <a:pt x="604778" y="141122"/>
                </a:lnTo>
                <a:lnTo>
                  <a:pt x="604296" y="141608"/>
                </a:lnTo>
                <a:lnTo>
                  <a:pt x="605738" y="142067"/>
                </a:lnTo>
                <a:lnTo>
                  <a:pt x="604778" y="151668"/>
                </a:lnTo>
                <a:lnTo>
                  <a:pt x="602873" y="144947"/>
                </a:lnTo>
                <a:lnTo>
                  <a:pt x="602873" y="143042"/>
                </a:lnTo>
                <a:lnTo>
                  <a:pt x="603201" y="142711"/>
                </a:lnTo>
                <a:lnTo>
                  <a:pt x="603643" y="142599"/>
                </a:lnTo>
                <a:lnTo>
                  <a:pt x="603806" y="142101"/>
                </a:lnTo>
                <a:lnTo>
                  <a:pt x="601897" y="143042"/>
                </a:lnTo>
                <a:lnTo>
                  <a:pt x="599032" y="145907"/>
                </a:lnTo>
                <a:lnTo>
                  <a:pt x="599032" y="154564"/>
                </a:lnTo>
                <a:lnTo>
                  <a:pt x="598057" y="151668"/>
                </a:lnTo>
                <a:lnTo>
                  <a:pt x="599032" y="145907"/>
                </a:lnTo>
                <a:lnTo>
                  <a:pt x="605738" y="139202"/>
                </a:lnTo>
                <a:lnTo>
                  <a:pt x="598866" y="141514"/>
                </a:lnTo>
                <a:lnTo>
                  <a:pt x="597097" y="148788"/>
                </a:lnTo>
                <a:lnTo>
                  <a:pt x="599992" y="158404"/>
                </a:lnTo>
                <a:lnTo>
                  <a:pt x="602187" y="156929"/>
                </a:lnTo>
                <a:lnTo>
                  <a:pt x="601897" y="144002"/>
                </a:lnTo>
                <a:lnTo>
                  <a:pt x="602187" y="156929"/>
                </a:lnTo>
                <a:lnTo>
                  <a:pt x="602873" y="156469"/>
                </a:lnTo>
                <a:lnTo>
                  <a:pt x="605738" y="155508"/>
                </a:lnTo>
                <a:lnTo>
                  <a:pt x="605738" y="157444"/>
                </a:lnTo>
                <a:lnTo>
                  <a:pt x="606713" y="157444"/>
                </a:lnTo>
                <a:lnTo>
                  <a:pt x="608900" y="153927"/>
                </a:lnTo>
                <a:lnTo>
                  <a:pt x="609578" y="153588"/>
                </a:lnTo>
                <a:lnTo>
                  <a:pt x="610538" y="153588"/>
                </a:lnTo>
                <a:lnTo>
                  <a:pt x="611498" y="154564"/>
                </a:lnTo>
                <a:lnTo>
                  <a:pt x="610538" y="155508"/>
                </a:lnTo>
                <a:close/>
              </a:path>
              <a:path w="2203134" h="1883465">
                <a:moveTo>
                  <a:pt x="612459" y="138226"/>
                </a:moveTo>
                <a:lnTo>
                  <a:pt x="613419" y="153588"/>
                </a:lnTo>
                <a:lnTo>
                  <a:pt x="614379" y="139202"/>
                </a:lnTo>
                <a:lnTo>
                  <a:pt x="615339" y="140162"/>
                </a:lnTo>
                <a:lnTo>
                  <a:pt x="616299" y="150723"/>
                </a:lnTo>
                <a:lnTo>
                  <a:pt x="617259" y="149748"/>
                </a:lnTo>
                <a:lnTo>
                  <a:pt x="617259" y="142067"/>
                </a:lnTo>
                <a:lnTo>
                  <a:pt x="618219" y="144947"/>
                </a:lnTo>
                <a:lnTo>
                  <a:pt x="619179" y="131521"/>
                </a:lnTo>
                <a:lnTo>
                  <a:pt x="616299" y="134401"/>
                </a:lnTo>
                <a:lnTo>
                  <a:pt x="611498" y="137281"/>
                </a:lnTo>
                <a:lnTo>
                  <a:pt x="609929" y="138226"/>
                </a:lnTo>
                <a:lnTo>
                  <a:pt x="612459" y="138226"/>
                </a:lnTo>
                <a:close/>
              </a:path>
              <a:path w="2203134" h="1883465">
                <a:moveTo>
                  <a:pt x="615339" y="152628"/>
                </a:moveTo>
                <a:lnTo>
                  <a:pt x="621100" y="148788"/>
                </a:lnTo>
                <a:lnTo>
                  <a:pt x="616299" y="151668"/>
                </a:lnTo>
                <a:lnTo>
                  <a:pt x="615339" y="151668"/>
                </a:lnTo>
                <a:lnTo>
                  <a:pt x="613439" y="153578"/>
                </a:lnTo>
                <a:lnTo>
                  <a:pt x="615339" y="152628"/>
                </a:lnTo>
                <a:close/>
              </a:path>
              <a:path w="2203134" h="1883465">
                <a:moveTo>
                  <a:pt x="1814826" y="87115"/>
                </a:moveTo>
                <a:lnTo>
                  <a:pt x="1814346" y="101757"/>
                </a:lnTo>
                <a:lnTo>
                  <a:pt x="1815306" y="102717"/>
                </a:lnTo>
                <a:lnTo>
                  <a:pt x="1816266" y="103677"/>
                </a:lnTo>
                <a:lnTo>
                  <a:pt x="1815306" y="102717"/>
                </a:lnTo>
                <a:lnTo>
                  <a:pt x="1814346" y="101757"/>
                </a:lnTo>
                <a:lnTo>
                  <a:pt x="1814826" y="87115"/>
                </a:lnTo>
                <a:lnTo>
                  <a:pt x="1811466" y="85435"/>
                </a:lnTo>
                <a:lnTo>
                  <a:pt x="1808585" y="95036"/>
                </a:lnTo>
                <a:lnTo>
                  <a:pt x="1805769" y="99760"/>
                </a:lnTo>
                <a:lnTo>
                  <a:pt x="1818186" y="105597"/>
                </a:lnTo>
                <a:lnTo>
                  <a:pt x="1814346" y="102717"/>
                </a:lnTo>
                <a:lnTo>
                  <a:pt x="1812426" y="101757"/>
                </a:lnTo>
                <a:lnTo>
                  <a:pt x="1809545" y="98877"/>
                </a:lnTo>
                <a:lnTo>
                  <a:pt x="1810505" y="91196"/>
                </a:lnTo>
                <a:lnTo>
                  <a:pt x="1812426" y="88315"/>
                </a:lnTo>
                <a:lnTo>
                  <a:pt x="1813386" y="101757"/>
                </a:lnTo>
                <a:lnTo>
                  <a:pt x="1814346" y="102717"/>
                </a:lnTo>
                <a:lnTo>
                  <a:pt x="1818186" y="105597"/>
                </a:lnTo>
                <a:lnTo>
                  <a:pt x="1819429" y="105597"/>
                </a:lnTo>
                <a:lnTo>
                  <a:pt x="1815306" y="99837"/>
                </a:lnTo>
                <a:lnTo>
                  <a:pt x="1814826" y="87115"/>
                </a:lnTo>
                <a:close/>
              </a:path>
              <a:path w="2203134" h="1883465">
                <a:moveTo>
                  <a:pt x="1820181" y="90088"/>
                </a:moveTo>
                <a:lnTo>
                  <a:pt x="1821067" y="88315"/>
                </a:lnTo>
                <a:lnTo>
                  <a:pt x="1817226" y="88315"/>
                </a:lnTo>
                <a:lnTo>
                  <a:pt x="1815306" y="94076"/>
                </a:lnTo>
                <a:lnTo>
                  <a:pt x="1818972" y="92505"/>
                </a:lnTo>
                <a:lnTo>
                  <a:pt x="1822027" y="91196"/>
                </a:lnTo>
                <a:lnTo>
                  <a:pt x="1823947" y="91196"/>
                </a:lnTo>
                <a:lnTo>
                  <a:pt x="1825867" y="92156"/>
                </a:lnTo>
                <a:lnTo>
                  <a:pt x="1826827" y="93116"/>
                </a:lnTo>
                <a:lnTo>
                  <a:pt x="1833130" y="96745"/>
                </a:lnTo>
                <a:lnTo>
                  <a:pt x="1822987" y="89275"/>
                </a:lnTo>
                <a:lnTo>
                  <a:pt x="1821067" y="89275"/>
                </a:lnTo>
                <a:lnTo>
                  <a:pt x="1821067" y="88315"/>
                </a:lnTo>
                <a:lnTo>
                  <a:pt x="1820181" y="90088"/>
                </a:lnTo>
                <a:close/>
              </a:path>
              <a:path w="2203134" h="1883465">
                <a:moveTo>
                  <a:pt x="1820107" y="105597"/>
                </a:moveTo>
                <a:lnTo>
                  <a:pt x="1822027" y="91196"/>
                </a:lnTo>
                <a:lnTo>
                  <a:pt x="1818972" y="92505"/>
                </a:lnTo>
                <a:lnTo>
                  <a:pt x="1815306" y="94076"/>
                </a:lnTo>
                <a:lnTo>
                  <a:pt x="1817226" y="88315"/>
                </a:lnTo>
                <a:lnTo>
                  <a:pt x="1820107" y="88315"/>
                </a:lnTo>
                <a:lnTo>
                  <a:pt x="1816266" y="86395"/>
                </a:lnTo>
                <a:lnTo>
                  <a:pt x="1814826" y="87115"/>
                </a:lnTo>
                <a:lnTo>
                  <a:pt x="1815306" y="99837"/>
                </a:lnTo>
                <a:lnTo>
                  <a:pt x="1819429" y="105597"/>
                </a:lnTo>
                <a:lnTo>
                  <a:pt x="1820107" y="105597"/>
                </a:lnTo>
                <a:close/>
              </a:path>
              <a:path w="2203134" h="1883465">
                <a:moveTo>
                  <a:pt x="1948283" y="1183149"/>
                </a:moveTo>
                <a:lnTo>
                  <a:pt x="1945867" y="1185565"/>
                </a:lnTo>
                <a:lnTo>
                  <a:pt x="1946827" y="1205727"/>
                </a:lnTo>
                <a:lnTo>
                  <a:pt x="1946827" y="1206687"/>
                </a:lnTo>
                <a:lnTo>
                  <a:pt x="1946827" y="1205727"/>
                </a:lnTo>
                <a:lnTo>
                  <a:pt x="1945867" y="1209568"/>
                </a:lnTo>
                <a:lnTo>
                  <a:pt x="1946827" y="1209568"/>
                </a:lnTo>
                <a:lnTo>
                  <a:pt x="1946827" y="1207648"/>
                </a:lnTo>
                <a:lnTo>
                  <a:pt x="1949708" y="1205727"/>
                </a:lnTo>
                <a:lnTo>
                  <a:pt x="1947787" y="1184605"/>
                </a:lnTo>
                <a:lnTo>
                  <a:pt x="1948283" y="1183149"/>
                </a:lnTo>
                <a:close/>
              </a:path>
              <a:path w="2203134" h="1883465">
                <a:moveTo>
                  <a:pt x="1593549" y="1597395"/>
                </a:moveTo>
                <a:lnTo>
                  <a:pt x="1601053" y="1592275"/>
                </a:lnTo>
                <a:lnTo>
                  <a:pt x="1593549" y="1589714"/>
                </a:lnTo>
                <a:lnTo>
                  <a:pt x="1601053" y="1592275"/>
                </a:lnTo>
                <a:lnTo>
                  <a:pt x="1593549" y="1587794"/>
                </a:lnTo>
                <a:lnTo>
                  <a:pt x="1593549" y="1597395"/>
                </a:lnTo>
                <a:close/>
              </a:path>
              <a:path w="2203134" h="1883465">
                <a:moveTo>
                  <a:pt x="1972755" y="1004195"/>
                </a:moveTo>
                <a:lnTo>
                  <a:pt x="1972821" y="1016831"/>
                </a:lnTo>
                <a:lnTo>
                  <a:pt x="1972822" y="1017013"/>
                </a:lnTo>
                <a:lnTo>
                  <a:pt x="1972902" y="1029557"/>
                </a:lnTo>
                <a:lnTo>
                  <a:pt x="1972963" y="1043137"/>
                </a:lnTo>
                <a:lnTo>
                  <a:pt x="1972969" y="1055143"/>
                </a:lnTo>
                <a:lnTo>
                  <a:pt x="1979844" y="1032713"/>
                </a:lnTo>
                <a:lnTo>
                  <a:pt x="1978496" y="1139479"/>
                </a:lnTo>
                <a:lnTo>
                  <a:pt x="1979024" y="1138218"/>
                </a:lnTo>
                <a:lnTo>
                  <a:pt x="1983313" y="1126036"/>
                </a:lnTo>
                <a:lnTo>
                  <a:pt x="1986177" y="1113571"/>
                </a:lnTo>
                <a:lnTo>
                  <a:pt x="1986253" y="1023056"/>
                </a:lnTo>
                <a:lnTo>
                  <a:pt x="1988097" y="1020799"/>
                </a:lnTo>
                <a:lnTo>
                  <a:pt x="1993264" y="1014477"/>
                </a:lnTo>
                <a:lnTo>
                  <a:pt x="1993858" y="994531"/>
                </a:lnTo>
                <a:lnTo>
                  <a:pt x="1995778" y="991651"/>
                </a:lnTo>
                <a:lnTo>
                  <a:pt x="1995778" y="988771"/>
                </a:lnTo>
                <a:lnTo>
                  <a:pt x="1994818" y="991651"/>
                </a:lnTo>
                <a:lnTo>
                  <a:pt x="1994338" y="993091"/>
                </a:lnTo>
                <a:lnTo>
                  <a:pt x="1993858" y="993571"/>
                </a:lnTo>
                <a:lnTo>
                  <a:pt x="1992023" y="995138"/>
                </a:lnTo>
                <a:lnTo>
                  <a:pt x="1988097" y="998938"/>
                </a:lnTo>
                <a:lnTo>
                  <a:pt x="1981920" y="1004917"/>
                </a:lnTo>
                <a:lnTo>
                  <a:pt x="1974930" y="1013768"/>
                </a:lnTo>
                <a:lnTo>
                  <a:pt x="1972962" y="1042340"/>
                </a:lnTo>
                <a:lnTo>
                  <a:pt x="1974930" y="1013768"/>
                </a:lnTo>
                <a:lnTo>
                  <a:pt x="1987137" y="887013"/>
                </a:lnTo>
                <a:lnTo>
                  <a:pt x="1972735" y="887013"/>
                </a:lnTo>
                <a:lnTo>
                  <a:pt x="1972735" y="994531"/>
                </a:lnTo>
                <a:lnTo>
                  <a:pt x="1972755" y="1004195"/>
                </a:lnTo>
                <a:close/>
              </a:path>
              <a:path w="2203134" h="1883465">
                <a:moveTo>
                  <a:pt x="1961214" y="1035817"/>
                </a:moveTo>
                <a:lnTo>
                  <a:pt x="1958333" y="1037722"/>
                </a:lnTo>
                <a:lnTo>
                  <a:pt x="1961214" y="1053084"/>
                </a:lnTo>
                <a:lnTo>
                  <a:pt x="1964109" y="1051163"/>
                </a:lnTo>
                <a:lnTo>
                  <a:pt x="1961214" y="1035817"/>
                </a:lnTo>
                <a:close/>
              </a:path>
              <a:path w="2203134" h="1883465">
                <a:moveTo>
                  <a:pt x="1894021" y="1084767"/>
                </a:moveTo>
                <a:lnTo>
                  <a:pt x="1895941" y="1083807"/>
                </a:lnTo>
                <a:lnTo>
                  <a:pt x="1905572" y="1082181"/>
                </a:lnTo>
                <a:lnTo>
                  <a:pt x="1918039" y="1079873"/>
                </a:lnTo>
                <a:lnTo>
                  <a:pt x="1930505" y="1077087"/>
                </a:lnTo>
                <a:lnTo>
                  <a:pt x="1933386" y="1076126"/>
                </a:lnTo>
                <a:lnTo>
                  <a:pt x="1935306" y="1075166"/>
                </a:lnTo>
                <a:lnTo>
                  <a:pt x="1942562" y="1069731"/>
                </a:lnTo>
                <a:lnTo>
                  <a:pt x="1951634" y="1060192"/>
                </a:lnTo>
                <a:lnTo>
                  <a:pt x="1961214" y="1053084"/>
                </a:lnTo>
                <a:lnTo>
                  <a:pt x="1958333" y="1037722"/>
                </a:lnTo>
                <a:lnTo>
                  <a:pt x="1961214" y="1035817"/>
                </a:lnTo>
                <a:lnTo>
                  <a:pt x="1964109" y="1051163"/>
                </a:lnTo>
                <a:lnTo>
                  <a:pt x="1968895" y="1048283"/>
                </a:lnTo>
                <a:lnTo>
                  <a:pt x="1969855" y="1048283"/>
                </a:lnTo>
                <a:lnTo>
                  <a:pt x="1970830" y="1047323"/>
                </a:lnTo>
                <a:lnTo>
                  <a:pt x="1970830" y="1046378"/>
                </a:lnTo>
                <a:lnTo>
                  <a:pt x="1972735" y="1043482"/>
                </a:lnTo>
                <a:lnTo>
                  <a:pt x="1972963" y="1043137"/>
                </a:lnTo>
                <a:lnTo>
                  <a:pt x="1972902" y="1029557"/>
                </a:lnTo>
                <a:lnTo>
                  <a:pt x="1972822" y="1017013"/>
                </a:lnTo>
                <a:lnTo>
                  <a:pt x="1968784" y="1023230"/>
                </a:lnTo>
                <a:lnTo>
                  <a:pt x="1961214" y="1034841"/>
                </a:lnTo>
                <a:lnTo>
                  <a:pt x="1959593" y="1036462"/>
                </a:lnTo>
                <a:lnTo>
                  <a:pt x="1956428" y="1037722"/>
                </a:lnTo>
                <a:lnTo>
                  <a:pt x="1955407" y="1038414"/>
                </a:lnTo>
                <a:lnTo>
                  <a:pt x="1946274" y="1044994"/>
                </a:lnTo>
                <a:lnTo>
                  <a:pt x="1940032" y="1050138"/>
                </a:lnTo>
                <a:lnTo>
                  <a:pt x="1935943" y="1054074"/>
                </a:lnTo>
                <a:lnTo>
                  <a:pt x="1933268" y="1057029"/>
                </a:lnTo>
                <a:lnTo>
                  <a:pt x="1931268" y="1059232"/>
                </a:lnTo>
                <a:lnTo>
                  <a:pt x="1929206" y="1060910"/>
                </a:lnTo>
                <a:lnTo>
                  <a:pt x="1926342" y="1062291"/>
                </a:lnTo>
                <a:lnTo>
                  <a:pt x="1921938" y="1063603"/>
                </a:lnTo>
                <a:lnTo>
                  <a:pt x="1915256" y="1065075"/>
                </a:lnTo>
                <a:lnTo>
                  <a:pt x="1905556" y="1066933"/>
                </a:lnTo>
                <a:lnTo>
                  <a:pt x="1892100" y="1069406"/>
                </a:lnTo>
                <a:lnTo>
                  <a:pt x="1891140" y="1069406"/>
                </a:lnTo>
                <a:lnTo>
                  <a:pt x="1894021" y="1084767"/>
                </a:lnTo>
                <a:close/>
              </a:path>
              <a:path w="2203134" h="1883465">
                <a:moveTo>
                  <a:pt x="1987137" y="887013"/>
                </a:moveTo>
                <a:lnTo>
                  <a:pt x="1974930" y="1013768"/>
                </a:lnTo>
                <a:lnTo>
                  <a:pt x="1981920" y="1004917"/>
                </a:lnTo>
                <a:lnTo>
                  <a:pt x="1988097" y="998938"/>
                </a:lnTo>
                <a:lnTo>
                  <a:pt x="1988097" y="994531"/>
                </a:lnTo>
                <a:lnTo>
                  <a:pt x="1987137" y="887013"/>
                </a:lnTo>
                <a:close/>
              </a:path>
              <a:path w="2203134" h="1883465">
                <a:moveTo>
                  <a:pt x="1999619" y="987811"/>
                </a:moveTo>
                <a:lnTo>
                  <a:pt x="2001539" y="988771"/>
                </a:lnTo>
                <a:lnTo>
                  <a:pt x="2000579" y="986850"/>
                </a:lnTo>
                <a:lnTo>
                  <a:pt x="2000579" y="976289"/>
                </a:lnTo>
                <a:lnTo>
                  <a:pt x="1999619" y="977249"/>
                </a:lnTo>
                <a:lnTo>
                  <a:pt x="1999619" y="978209"/>
                </a:lnTo>
                <a:lnTo>
                  <a:pt x="1998658" y="978209"/>
                </a:lnTo>
                <a:lnTo>
                  <a:pt x="1998658" y="985890"/>
                </a:lnTo>
                <a:lnTo>
                  <a:pt x="2003459" y="1005093"/>
                </a:lnTo>
                <a:lnTo>
                  <a:pt x="2002499" y="990691"/>
                </a:lnTo>
                <a:lnTo>
                  <a:pt x="2003459" y="990691"/>
                </a:lnTo>
                <a:lnTo>
                  <a:pt x="2005379" y="991651"/>
                </a:lnTo>
                <a:lnTo>
                  <a:pt x="2006339" y="1002212"/>
                </a:lnTo>
                <a:lnTo>
                  <a:pt x="2007300" y="1001252"/>
                </a:lnTo>
                <a:lnTo>
                  <a:pt x="2006339" y="991651"/>
                </a:lnTo>
                <a:lnTo>
                  <a:pt x="2012100" y="985890"/>
                </a:lnTo>
                <a:lnTo>
                  <a:pt x="2002499" y="989731"/>
                </a:lnTo>
                <a:lnTo>
                  <a:pt x="2001539" y="988771"/>
                </a:lnTo>
                <a:lnTo>
                  <a:pt x="1999619" y="987811"/>
                </a:lnTo>
                <a:lnTo>
                  <a:pt x="1999619" y="985890"/>
                </a:lnTo>
                <a:lnTo>
                  <a:pt x="1998658" y="983970"/>
                </a:lnTo>
                <a:lnTo>
                  <a:pt x="1998658" y="983010"/>
                </a:lnTo>
                <a:lnTo>
                  <a:pt x="1999619" y="985890"/>
                </a:lnTo>
                <a:lnTo>
                  <a:pt x="1999619" y="987811"/>
                </a:lnTo>
                <a:close/>
              </a:path>
              <a:path w="2203134" h="1883465">
                <a:moveTo>
                  <a:pt x="2100416" y="860130"/>
                </a:moveTo>
                <a:lnTo>
                  <a:pt x="2099456" y="862050"/>
                </a:lnTo>
                <a:lnTo>
                  <a:pt x="2100416" y="863970"/>
                </a:lnTo>
                <a:lnTo>
                  <a:pt x="2100416" y="860130"/>
                </a:lnTo>
                <a:close/>
              </a:path>
              <a:path w="2203134" h="1883465">
                <a:moveTo>
                  <a:pt x="2009220" y="996452"/>
                </a:moveTo>
                <a:lnTo>
                  <a:pt x="2009220" y="990691"/>
                </a:lnTo>
                <a:lnTo>
                  <a:pt x="2011140" y="987811"/>
                </a:lnTo>
                <a:lnTo>
                  <a:pt x="2012100" y="989731"/>
                </a:lnTo>
                <a:lnTo>
                  <a:pt x="2018821" y="984930"/>
                </a:lnTo>
                <a:lnTo>
                  <a:pt x="2013060" y="984930"/>
                </a:lnTo>
                <a:lnTo>
                  <a:pt x="2012100" y="985890"/>
                </a:lnTo>
                <a:lnTo>
                  <a:pt x="2006339" y="991651"/>
                </a:lnTo>
                <a:lnTo>
                  <a:pt x="2007300" y="1001252"/>
                </a:lnTo>
                <a:lnTo>
                  <a:pt x="2007300" y="991651"/>
                </a:lnTo>
                <a:lnTo>
                  <a:pt x="2008260" y="991651"/>
                </a:lnTo>
                <a:lnTo>
                  <a:pt x="2009220" y="996452"/>
                </a:lnTo>
                <a:close/>
              </a:path>
              <a:path w="2203134" h="1883465">
                <a:moveTo>
                  <a:pt x="2011140" y="987811"/>
                </a:moveTo>
                <a:lnTo>
                  <a:pt x="2009220" y="990691"/>
                </a:lnTo>
                <a:lnTo>
                  <a:pt x="2011140" y="990691"/>
                </a:lnTo>
                <a:lnTo>
                  <a:pt x="2011140" y="989731"/>
                </a:lnTo>
                <a:lnTo>
                  <a:pt x="2012100" y="989731"/>
                </a:lnTo>
                <a:lnTo>
                  <a:pt x="2011140" y="987811"/>
                </a:lnTo>
                <a:close/>
              </a:path>
              <a:path w="2203134" h="1883465">
                <a:moveTo>
                  <a:pt x="2101376" y="859170"/>
                </a:moveTo>
                <a:lnTo>
                  <a:pt x="2101376" y="858210"/>
                </a:lnTo>
                <a:lnTo>
                  <a:pt x="2101376" y="859170"/>
                </a:lnTo>
                <a:lnTo>
                  <a:pt x="2103296" y="857250"/>
                </a:lnTo>
                <a:lnTo>
                  <a:pt x="2101376" y="858210"/>
                </a:lnTo>
                <a:lnTo>
                  <a:pt x="2101376" y="859170"/>
                </a:lnTo>
                <a:close/>
              </a:path>
              <a:path w="2203134" h="1883465">
                <a:moveTo>
                  <a:pt x="2103296" y="832302"/>
                </a:moveTo>
                <a:lnTo>
                  <a:pt x="2102336" y="836142"/>
                </a:lnTo>
                <a:lnTo>
                  <a:pt x="2101698" y="838694"/>
                </a:lnTo>
                <a:lnTo>
                  <a:pt x="2100416" y="839983"/>
                </a:lnTo>
                <a:lnTo>
                  <a:pt x="2101376" y="839983"/>
                </a:lnTo>
                <a:lnTo>
                  <a:pt x="2103296" y="837087"/>
                </a:lnTo>
                <a:lnTo>
                  <a:pt x="2103296" y="832302"/>
                </a:lnTo>
                <a:close/>
              </a:path>
              <a:path w="2203134" h="1883465">
                <a:moveTo>
                  <a:pt x="2107183" y="291969"/>
                </a:moveTo>
                <a:lnTo>
                  <a:pt x="2108097" y="294711"/>
                </a:lnTo>
                <a:lnTo>
                  <a:pt x="2109057" y="298551"/>
                </a:lnTo>
                <a:lnTo>
                  <a:pt x="2109057" y="293750"/>
                </a:lnTo>
                <a:lnTo>
                  <a:pt x="2108097" y="292790"/>
                </a:lnTo>
                <a:lnTo>
                  <a:pt x="2107137" y="291830"/>
                </a:lnTo>
                <a:lnTo>
                  <a:pt x="2098227" y="283920"/>
                </a:lnTo>
                <a:lnTo>
                  <a:pt x="2107183" y="291969"/>
                </a:lnTo>
                <a:close/>
              </a:path>
              <a:path w="2203134" h="1883465">
                <a:moveTo>
                  <a:pt x="1825867" y="105597"/>
                </a:moveTo>
                <a:lnTo>
                  <a:pt x="1822987" y="106558"/>
                </a:lnTo>
                <a:lnTo>
                  <a:pt x="1824344" y="109031"/>
                </a:lnTo>
                <a:lnTo>
                  <a:pt x="1835854" y="117092"/>
                </a:lnTo>
                <a:lnTo>
                  <a:pt x="1827788" y="102717"/>
                </a:lnTo>
                <a:lnTo>
                  <a:pt x="1825867" y="105597"/>
                </a:lnTo>
                <a:close/>
              </a:path>
              <a:path w="2203134" h="1883465">
                <a:moveTo>
                  <a:pt x="2125379" y="299511"/>
                </a:moveTo>
                <a:lnTo>
                  <a:pt x="2123459" y="297591"/>
                </a:lnTo>
                <a:lnTo>
                  <a:pt x="2122499" y="288950"/>
                </a:lnTo>
                <a:lnTo>
                  <a:pt x="2122499" y="287990"/>
                </a:lnTo>
                <a:lnTo>
                  <a:pt x="2121539" y="286070"/>
                </a:lnTo>
                <a:lnTo>
                  <a:pt x="2120578" y="285109"/>
                </a:lnTo>
                <a:lnTo>
                  <a:pt x="2120578" y="284149"/>
                </a:lnTo>
                <a:lnTo>
                  <a:pt x="2119618" y="284149"/>
                </a:lnTo>
                <a:lnTo>
                  <a:pt x="2119618" y="283189"/>
                </a:lnTo>
                <a:lnTo>
                  <a:pt x="2118658" y="282229"/>
                </a:lnTo>
                <a:lnTo>
                  <a:pt x="2118658" y="281269"/>
                </a:lnTo>
                <a:lnTo>
                  <a:pt x="2117698" y="281269"/>
                </a:lnTo>
                <a:lnTo>
                  <a:pt x="2116738" y="280309"/>
                </a:lnTo>
                <a:lnTo>
                  <a:pt x="2109129" y="273161"/>
                </a:lnTo>
                <a:lnTo>
                  <a:pt x="2107137" y="290870"/>
                </a:lnTo>
                <a:lnTo>
                  <a:pt x="2100966" y="263358"/>
                </a:lnTo>
                <a:lnTo>
                  <a:pt x="2093180" y="253115"/>
                </a:lnTo>
                <a:lnTo>
                  <a:pt x="2084956" y="243305"/>
                </a:lnTo>
                <a:lnTo>
                  <a:pt x="2075479" y="234802"/>
                </a:lnTo>
                <a:lnTo>
                  <a:pt x="2063931" y="228478"/>
                </a:lnTo>
                <a:lnTo>
                  <a:pt x="2062405" y="227454"/>
                </a:lnTo>
                <a:lnTo>
                  <a:pt x="2058186" y="219837"/>
                </a:lnTo>
                <a:lnTo>
                  <a:pt x="2055290" y="215996"/>
                </a:lnTo>
                <a:lnTo>
                  <a:pt x="2052410" y="212156"/>
                </a:lnTo>
                <a:lnTo>
                  <a:pt x="2050041" y="209173"/>
                </a:lnTo>
                <a:lnTo>
                  <a:pt x="2040974" y="200213"/>
                </a:lnTo>
                <a:lnTo>
                  <a:pt x="2030342" y="192953"/>
                </a:lnTo>
                <a:lnTo>
                  <a:pt x="2024582" y="191033"/>
                </a:lnTo>
                <a:lnTo>
                  <a:pt x="2018821" y="188153"/>
                </a:lnTo>
                <a:lnTo>
                  <a:pt x="2017805" y="187762"/>
                </a:lnTo>
                <a:lnTo>
                  <a:pt x="2006718" y="180668"/>
                </a:lnTo>
                <a:lnTo>
                  <a:pt x="1996738" y="172791"/>
                </a:lnTo>
                <a:lnTo>
                  <a:pt x="1992898" y="169910"/>
                </a:lnTo>
                <a:lnTo>
                  <a:pt x="1988097" y="167990"/>
                </a:lnTo>
                <a:lnTo>
                  <a:pt x="1983297" y="166070"/>
                </a:lnTo>
                <a:lnTo>
                  <a:pt x="1975164" y="163817"/>
                </a:lnTo>
                <a:lnTo>
                  <a:pt x="1963132" y="159502"/>
                </a:lnTo>
                <a:lnTo>
                  <a:pt x="1951728" y="153935"/>
                </a:lnTo>
                <a:lnTo>
                  <a:pt x="1941066" y="146883"/>
                </a:lnTo>
                <a:lnTo>
                  <a:pt x="1937226" y="144002"/>
                </a:lnTo>
                <a:lnTo>
                  <a:pt x="1932425" y="141122"/>
                </a:lnTo>
                <a:lnTo>
                  <a:pt x="1929545" y="140162"/>
                </a:lnTo>
                <a:lnTo>
                  <a:pt x="1927625" y="139202"/>
                </a:lnTo>
                <a:lnTo>
                  <a:pt x="1922824" y="138226"/>
                </a:lnTo>
                <a:lnTo>
                  <a:pt x="1916103" y="136321"/>
                </a:lnTo>
                <a:lnTo>
                  <a:pt x="1915143" y="136321"/>
                </a:lnTo>
                <a:lnTo>
                  <a:pt x="1910343" y="131521"/>
                </a:lnTo>
                <a:lnTo>
                  <a:pt x="1906502" y="128640"/>
                </a:lnTo>
                <a:lnTo>
                  <a:pt x="1903622" y="127680"/>
                </a:lnTo>
                <a:lnTo>
                  <a:pt x="1893588" y="123162"/>
                </a:lnTo>
                <a:lnTo>
                  <a:pt x="1881343" y="119294"/>
                </a:lnTo>
                <a:lnTo>
                  <a:pt x="1869073" y="116159"/>
                </a:lnTo>
                <a:lnTo>
                  <a:pt x="1865232" y="114239"/>
                </a:lnTo>
                <a:lnTo>
                  <a:pt x="1861392" y="113278"/>
                </a:lnTo>
                <a:lnTo>
                  <a:pt x="1857551" y="112318"/>
                </a:lnTo>
                <a:lnTo>
                  <a:pt x="1854670" y="110428"/>
                </a:lnTo>
                <a:lnTo>
                  <a:pt x="1843855" y="103631"/>
                </a:lnTo>
                <a:lnTo>
                  <a:pt x="1833130" y="96745"/>
                </a:lnTo>
                <a:lnTo>
                  <a:pt x="1826827" y="93116"/>
                </a:lnTo>
                <a:lnTo>
                  <a:pt x="1825867" y="92156"/>
                </a:lnTo>
                <a:lnTo>
                  <a:pt x="1823947" y="91196"/>
                </a:lnTo>
                <a:lnTo>
                  <a:pt x="1822027" y="91196"/>
                </a:lnTo>
                <a:lnTo>
                  <a:pt x="1820107" y="105597"/>
                </a:lnTo>
                <a:lnTo>
                  <a:pt x="1819429" y="105597"/>
                </a:lnTo>
                <a:lnTo>
                  <a:pt x="1820107" y="106071"/>
                </a:lnTo>
                <a:lnTo>
                  <a:pt x="1820107" y="106558"/>
                </a:lnTo>
                <a:lnTo>
                  <a:pt x="1820804" y="106558"/>
                </a:lnTo>
                <a:lnTo>
                  <a:pt x="1824344" y="109031"/>
                </a:lnTo>
                <a:lnTo>
                  <a:pt x="1822987" y="106558"/>
                </a:lnTo>
                <a:lnTo>
                  <a:pt x="1825867" y="105597"/>
                </a:lnTo>
                <a:lnTo>
                  <a:pt x="1827788" y="102717"/>
                </a:lnTo>
                <a:lnTo>
                  <a:pt x="1827788" y="94076"/>
                </a:lnTo>
                <a:lnTo>
                  <a:pt x="1829708" y="96956"/>
                </a:lnTo>
                <a:lnTo>
                  <a:pt x="1829708" y="100797"/>
                </a:lnTo>
                <a:lnTo>
                  <a:pt x="1827788" y="95036"/>
                </a:lnTo>
                <a:lnTo>
                  <a:pt x="1829708" y="96956"/>
                </a:lnTo>
                <a:lnTo>
                  <a:pt x="1827788" y="94076"/>
                </a:lnTo>
                <a:lnTo>
                  <a:pt x="1827788" y="102717"/>
                </a:lnTo>
                <a:lnTo>
                  <a:pt x="1835854" y="117092"/>
                </a:lnTo>
                <a:lnTo>
                  <a:pt x="1847440" y="124307"/>
                </a:lnTo>
                <a:lnTo>
                  <a:pt x="1857551" y="128640"/>
                </a:lnTo>
                <a:lnTo>
                  <a:pt x="1861392" y="129600"/>
                </a:lnTo>
                <a:lnTo>
                  <a:pt x="1865232" y="130561"/>
                </a:lnTo>
                <a:lnTo>
                  <a:pt x="1872913" y="132481"/>
                </a:lnTo>
                <a:lnTo>
                  <a:pt x="1873891" y="132805"/>
                </a:lnTo>
                <a:lnTo>
                  <a:pt x="1885846" y="136592"/>
                </a:lnTo>
                <a:lnTo>
                  <a:pt x="1897861" y="141122"/>
                </a:lnTo>
                <a:lnTo>
                  <a:pt x="1901702" y="144002"/>
                </a:lnTo>
                <a:lnTo>
                  <a:pt x="1905542" y="146883"/>
                </a:lnTo>
                <a:lnTo>
                  <a:pt x="1910343" y="150723"/>
                </a:lnTo>
                <a:lnTo>
                  <a:pt x="1916103" y="151668"/>
                </a:lnTo>
                <a:lnTo>
                  <a:pt x="1922824" y="153588"/>
                </a:lnTo>
                <a:lnTo>
                  <a:pt x="1923784" y="153588"/>
                </a:lnTo>
                <a:lnTo>
                  <a:pt x="1928585" y="156469"/>
                </a:lnTo>
                <a:lnTo>
                  <a:pt x="1932425" y="159349"/>
                </a:lnTo>
                <a:lnTo>
                  <a:pt x="1936266" y="161284"/>
                </a:lnTo>
                <a:lnTo>
                  <a:pt x="1946391" y="167518"/>
                </a:lnTo>
                <a:lnTo>
                  <a:pt x="1957056" y="172761"/>
                </a:lnTo>
                <a:lnTo>
                  <a:pt x="1967743" y="176884"/>
                </a:lnTo>
                <a:lnTo>
                  <a:pt x="1980416" y="181432"/>
                </a:lnTo>
                <a:lnTo>
                  <a:pt x="1984257" y="183352"/>
                </a:lnTo>
                <a:lnTo>
                  <a:pt x="1987137" y="185272"/>
                </a:lnTo>
                <a:lnTo>
                  <a:pt x="1990977" y="188153"/>
                </a:lnTo>
                <a:lnTo>
                  <a:pt x="1996797" y="192555"/>
                </a:lnTo>
                <a:lnTo>
                  <a:pt x="2006236" y="199093"/>
                </a:lnTo>
                <a:lnTo>
                  <a:pt x="2017861" y="204475"/>
                </a:lnTo>
                <a:lnTo>
                  <a:pt x="2023622" y="206395"/>
                </a:lnTo>
                <a:lnTo>
                  <a:pt x="2024582" y="207355"/>
                </a:lnTo>
                <a:lnTo>
                  <a:pt x="2029382" y="210235"/>
                </a:lnTo>
                <a:lnTo>
                  <a:pt x="2038023" y="217916"/>
                </a:lnTo>
                <a:lnTo>
                  <a:pt x="2039944" y="220797"/>
                </a:lnTo>
                <a:lnTo>
                  <a:pt x="2045704" y="228478"/>
                </a:lnTo>
                <a:lnTo>
                  <a:pt x="2047625" y="232318"/>
                </a:lnTo>
                <a:lnTo>
                  <a:pt x="2050505" y="237119"/>
                </a:lnTo>
                <a:lnTo>
                  <a:pt x="2051465" y="238079"/>
                </a:lnTo>
                <a:lnTo>
                  <a:pt x="2052410" y="239039"/>
                </a:lnTo>
                <a:lnTo>
                  <a:pt x="2053385" y="239039"/>
                </a:lnTo>
                <a:lnTo>
                  <a:pt x="2055290" y="240959"/>
                </a:lnTo>
                <a:lnTo>
                  <a:pt x="2067671" y="248483"/>
                </a:lnTo>
                <a:lnTo>
                  <a:pt x="2061066" y="226557"/>
                </a:lnTo>
                <a:lnTo>
                  <a:pt x="2062971" y="228478"/>
                </a:lnTo>
                <a:lnTo>
                  <a:pt x="2067671" y="248483"/>
                </a:lnTo>
                <a:lnTo>
                  <a:pt x="2077168" y="257006"/>
                </a:lnTo>
                <a:lnTo>
                  <a:pt x="2084361" y="265864"/>
                </a:lnTo>
                <a:lnTo>
                  <a:pt x="2090848" y="274890"/>
                </a:lnTo>
                <a:lnTo>
                  <a:pt x="2098227" y="283920"/>
                </a:lnTo>
                <a:lnTo>
                  <a:pt x="2107137" y="291830"/>
                </a:lnTo>
                <a:lnTo>
                  <a:pt x="2108097" y="292790"/>
                </a:lnTo>
                <a:lnTo>
                  <a:pt x="2109057" y="293750"/>
                </a:lnTo>
                <a:lnTo>
                  <a:pt x="2109057" y="298551"/>
                </a:lnTo>
                <a:lnTo>
                  <a:pt x="2110977" y="302392"/>
                </a:lnTo>
                <a:lnTo>
                  <a:pt x="2111937" y="305272"/>
                </a:lnTo>
                <a:lnTo>
                  <a:pt x="2111937" y="306232"/>
                </a:lnTo>
                <a:lnTo>
                  <a:pt x="2112897" y="307192"/>
                </a:lnTo>
                <a:lnTo>
                  <a:pt x="2113858" y="308152"/>
                </a:lnTo>
                <a:lnTo>
                  <a:pt x="2115778" y="310073"/>
                </a:lnTo>
                <a:lnTo>
                  <a:pt x="2116738" y="311033"/>
                </a:lnTo>
                <a:lnTo>
                  <a:pt x="2122499" y="315833"/>
                </a:lnTo>
                <a:lnTo>
                  <a:pt x="2125379" y="318714"/>
                </a:lnTo>
                <a:lnTo>
                  <a:pt x="2126339" y="319674"/>
                </a:lnTo>
                <a:lnTo>
                  <a:pt x="2127299" y="320634"/>
                </a:lnTo>
                <a:lnTo>
                  <a:pt x="2126339" y="300471"/>
                </a:lnTo>
                <a:lnTo>
                  <a:pt x="2125379" y="299511"/>
                </a:lnTo>
                <a:close/>
              </a:path>
              <a:path w="2203134" h="1883465">
                <a:moveTo>
                  <a:pt x="2199288" y="569788"/>
                </a:moveTo>
                <a:lnTo>
                  <a:pt x="2200229" y="557094"/>
                </a:lnTo>
                <a:lnTo>
                  <a:pt x="2201159" y="544444"/>
                </a:lnTo>
                <a:lnTo>
                  <a:pt x="2202115" y="531856"/>
                </a:lnTo>
                <a:lnTo>
                  <a:pt x="2203134" y="519348"/>
                </a:lnTo>
                <a:lnTo>
                  <a:pt x="2203134" y="511667"/>
                </a:lnTo>
                <a:lnTo>
                  <a:pt x="2202547" y="499918"/>
                </a:lnTo>
                <a:lnTo>
                  <a:pt x="2202161" y="487266"/>
                </a:lnTo>
                <a:lnTo>
                  <a:pt x="2201803" y="474383"/>
                </a:lnTo>
                <a:lnTo>
                  <a:pt x="2201269" y="461395"/>
                </a:lnTo>
                <a:lnTo>
                  <a:pt x="2200353" y="448430"/>
                </a:lnTo>
                <a:lnTo>
                  <a:pt x="2198848" y="435614"/>
                </a:lnTo>
                <a:lnTo>
                  <a:pt x="2196549" y="423076"/>
                </a:lnTo>
                <a:lnTo>
                  <a:pt x="2193250" y="410941"/>
                </a:lnTo>
                <a:lnTo>
                  <a:pt x="2188744" y="399336"/>
                </a:lnTo>
                <a:lnTo>
                  <a:pt x="2182826" y="388389"/>
                </a:lnTo>
                <a:lnTo>
                  <a:pt x="2175290" y="378226"/>
                </a:lnTo>
                <a:lnTo>
                  <a:pt x="2172410" y="375345"/>
                </a:lnTo>
                <a:lnTo>
                  <a:pt x="2170489" y="373425"/>
                </a:lnTo>
                <a:lnTo>
                  <a:pt x="2171450" y="371505"/>
                </a:lnTo>
                <a:lnTo>
                  <a:pt x="2169529" y="367665"/>
                </a:lnTo>
                <a:lnTo>
                  <a:pt x="2166073" y="358417"/>
                </a:lnTo>
                <a:lnTo>
                  <a:pt x="2159176" y="348522"/>
                </a:lnTo>
                <a:lnTo>
                  <a:pt x="2151610" y="338750"/>
                </a:lnTo>
                <a:lnTo>
                  <a:pt x="2145542" y="326395"/>
                </a:lnTo>
                <a:lnTo>
                  <a:pt x="2144581" y="323514"/>
                </a:lnTo>
                <a:lnTo>
                  <a:pt x="2143621" y="321594"/>
                </a:lnTo>
                <a:lnTo>
                  <a:pt x="2142661" y="319674"/>
                </a:lnTo>
                <a:lnTo>
                  <a:pt x="2142661" y="317754"/>
                </a:lnTo>
                <a:lnTo>
                  <a:pt x="2141701" y="315833"/>
                </a:lnTo>
                <a:lnTo>
                  <a:pt x="2140741" y="313913"/>
                </a:lnTo>
                <a:lnTo>
                  <a:pt x="2139781" y="312953"/>
                </a:lnTo>
                <a:lnTo>
                  <a:pt x="2138821" y="311033"/>
                </a:lnTo>
                <a:lnTo>
                  <a:pt x="2137861" y="309112"/>
                </a:lnTo>
                <a:lnTo>
                  <a:pt x="2135940" y="308152"/>
                </a:lnTo>
                <a:lnTo>
                  <a:pt x="2134020" y="307192"/>
                </a:lnTo>
                <a:lnTo>
                  <a:pt x="2132100" y="305272"/>
                </a:lnTo>
                <a:lnTo>
                  <a:pt x="2127299" y="300471"/>
                </a:lnTo>
                <a:lnTo>
                  <a:pt x="2126147" y="299895"/>
                </a:lnTo>
                <a:lnTo>
                  <a:pt x="2125379" y="297591"/>
                </a:lnTo>
                <a:lnTo>
                  <a:pt x="2124419" y="295671"/>
                </a:lnTo>
                <a:lnTo>
                  <a:pt x="2123459" y="293750"/>
                </a:lnTo>
                <a:lnTo>
                  <a:pt x="2123459" y="290870"/>
                </a:lnTo>
                <a:lnTo>
                  <a:pt x="2122499" y="288950"/>
                </a:lnTo>
                <a:lnTo>
                  <a:pt x="2123459" y="297591"/>
                </a:lnTo>
                <a:lnTo>
                  <a:pt x="2125379" y="299511"/>
                </a:lnTo>
                <a:lnTo>
                  <a:pt x="2126339" y="300471"/>
                </a:lnTo>
                <a:lnTo>
                  <a:pt x="2127299" y="320634"/>
                </a:lnTo>
                <a:lnTo>
                  <a:pt x="2127299" y="321594"/>
                </a:lnTo>
                <a:lnTo>
                  <a:pt x="2128259" y="322554"/>
                </a:lnTo>
                <a:lnTo>
                  <a:pt x="2131140" y="329275"/>
                </a:lnTo>
                <a:lnTo>
                  <a:pt x="2131140" y="334060"/>
                </a:lnTo>
                <a:lnTo>
                  <a:pt x="2134980" y="340781"/>
                </a:lnTo>
                <a:lnTo>
                  <a:pt x="2137861" y="344622"/>
                </a:lnTo>
                <a:lnTo>
                  <a:pt x="2139781" y="349422"/>
                </a:lnTo>
                <a:lnTo>
                  <a:pt x="2140882" y="350732"/>
                </a:lnTo>
                <a:lnTo>
                  <a:pt x="2149726" y="360919"/>
                </a:lnTo>
                <a:lnTo>
                  <a:pt x="2155143" y="372465"/>
                </a:lnTo>
                <a:lnTo>
                  <a:pt x="2157048" y="376306"/>
                </a:lnTo>
                <a:lnTo>
                  <a:pt x="2158008" y="380146"/>
                </a:lnTo>
                <a:lnTo>
                  <a:pt x="2158008" y="381106"/>
                </a:lnTo>
                <a:lnTo>
                  <a:pt x="2158983" y="382066"/>
                </a:lnTo>
                <a:lnTo>
                  <a:pt x="2162824" y="387827"/>
                </a:lnTo>
                <a:lnTo>
                  <a:pt x="2164396" y="389420"/>
                </a:lnTo>
                <a:lnTo>
                  <a:pt x="2171335" y="398656"/>
                </a:lnTo>
                <a:lnTo>
                  <a:pt x="2176658" y="409519"/>
                </a:lnTo>
                <a:lnTo>
                  <a:pt x="2180588" y="421656"/>
                </a:lnTo>
                <a:lnTo>
                  <a:pt x="2183346" y="434714"/>
                </a:lnTo>
                <a:lnTo>
                  <a:pt x="2185155" y="448340"/>
                </a:lnTo>
                <a:lnTo>
                  <a:pt x="2186239" y="462180"/>
                </a:lnTo>
                <a:lnTo>
                  <a:pt x="2186820" y="475882"/>
                </a:lnTo>
                <a:lnTo>
                  <a:pt x="2187120" y="489093"/>
                </a:lnTo>
                <a:lnTo>
                  <a:pt x="2187363" y="501459"/>
                </a:lnTo>
                <a:lnTo>
                  <a:pt x="2187772" y="512627"/>
                </a:lnTo>
                <a:lnTo>
                  <a:pt x="2188612" y="517668"/>
                </a:lnTo>
                <a:lnTo>
                  <a:pt x="2188732" y="518388"/>
                </a:lnTo>
                <a:lnTo>
                  <a:pt x="2188612" y="517668"/>
                </a:lnTo>
                <a:lnTo>
                  <a:pt x="2187772" y="519348"/>
                </a:lnTo>
                <a:lnTo>
                  <a:pt x="2187562" y="525446"/>
                </a:lnTo>
                <a:lnTo>
                  <a:pt x="2186318" y="538507"/>
                </a:lnTo>
                <a:lnTo>
                  <a:pt x="2184891" y="551017"/>
                </a:lnTo>
                <a:lnTo>
                  <a:pt x="2184891" y="559658"/>
                </a:lnTo>
                <a:lnTo>
                  <a:pt x="2183931" y="569259"/>
                </a:lnTo>
                <a:lnTo>
                  <a:pt x="2183823" y="570244"/>
                </a:lnTo>
                <a:lnTo>
                  <a:pt x="2182554" y="583036"/>
                </a:lnTo>
                <a:lnTo>
                  <a:pt x="2181459" y="595800"/>
                </a:lnTo>
                <a:lnTo>
                  <a:pt x="2180410" y="608510"/>
                </a:lnTo>
                <a:lnTo>
                  <a:pt x="2179277" y="621140"/>
                </a:lnTo>
                <a:lnTo>
                  <a:pt x="2177933" y="633663"/>
                </a:lnTo>
                <a:lnTo>
                  <a:pt x="2176250" y="646054"/>
                </a:lnTo>
                <a:lnTo>
                  <a:pt x="2174330" y="653735"/>
                </a:lnTo>
                <a:lnTo>
                  <a:pt x="2173385" y="661416"/>
                </a:lnTo>
                <a:lnTo>
                  <a:pt x="2173385" y="659495"/>
                </a:lnTo>
                <a:lnTo>
                  <a:pt x="2162824" y="684458"/>
                </a:lnTo>
                <a:lnTo>
                  <a:pt x="2161848" y="688299"/>
                </a:lnTo>
                <a:lnTo>
                  <a:pt x="2157784" y="698368"/>
                </a:lnTo>
                <a:lnTo>
                  <a:pt x="2154897" y="709868"/>
                </a:lnTo>
                <a:lnTo>
                  <a:pt x="2153066" y="720931"/>
                </a:lnTo>
                <a:lnTo>
                  <a:pt x="2150327" y="733409"/>
                </a:lnTo>
                <a:lnTo>
                  <a:pt x="2147462" y="739170"/>
                </a:lnTo>
                <a:lnTo>
                  <a:pt x="2142819" y="748817"/>
                </a:lnTo>
                <a:lnTo>
                  <a:pt x="2137017" y="759767"/>
                </a:lnTo>
                <a:lnTo>
                  <a:pt x="2132100" y="771814"/>
                </a:lnTo>
                <a:lnTo>
                  <a:pt x="2127299" y="784296"/>
                </a:lnTo>
                <a:lnTo>
                  <a:pt x="2125379" y="789096"/>
                </a:lnTo>
                <a:lnTo>
                  <a:pt x="2122538" y="794633"/>
                </a:lnTo>
                <a:lnTo>
                  <a:pt x="2116496" y="805889"/>
                </a:lnTo>
                <a:lnTo>
                  <a:pt x="2110586" y="817074"/>
                </a:lnTo>
                <a:lnTo>
                  <a:pt x="2105217" y="828461"/>
                </a:lnTo>
                <a:lnTo>
                  <a:pt x="2103296" y="832302"/>
                </a:lnTo>
                <a:lnTo>
                  <a:pt x="2103296" y="837087"/>
                </a:lnTo>
                <a:lnTo>
                  <a:pt x="2101376" y="839983"/>
                </a:lnTo>
                <a:lnTo>
                  <a:pt x="2100416" y="839983"/>
                </a:lnTo>
                <a:lnTo>
                  <a:pt x="2095615" y="843823"/>
                </a:lnTo>
                <a:lnTo>
                  <a:pt x="2091775" y="847648"/>
                </a:lnTo>
                <a:lnTo>
                  <a:pt x="2087934" y="852449"/>
                </a:lnTo>
                <a:lnTo>
                  <a:pt x="2086974" y="852449"/>
                </a:lnTo>
                <a:lnTo>
                  <a:pt x="2086014" y="853409"/>
                </a:lnTo>
                <a:lnTo>
                  <a:pt x="2086014" y="855329"/>
                </a:lnTo>
                <a:lnTo>
                  <a:pt x="2085054" y="857250"/>
                </a:lnTo>
                <a:lnTo>
                  <a:pt x="2086014" y="859170"/>
                </a:lnTo>
                <a:lnTo>
                  <a:pt x="2086014" y="858210"/>
                </a:lnTo>
                <a:lnTo>
                  <a:pt x="2086014" y="861090"/>
                </a:lnTo>
                <a:lnTo>
                  <a:pt x="2083793" y="864070"/>
                </a:lnTo>
                <a:lnTo>
                  <a:pt x="2077903" y="875145"/>
                </a:lnTo>
                <a:lnTo>
                  <a:pt x="2071235" y="885849"/>
                </a:lnTo>
                <a:lnTo>
                  <a:pt x="2063931" y="896614"/>
                </a:lnTo>
                <a:lnTo>
                  <a:pt x="2061066" y="899495"/>
                </a:lnTo>
                <a:lnTo>
                  <a:pt x="2056250" y="903335"/>
                </a:lnTo>
                <a:lnTo>
                  <a:pt x="2051465" y="907176"/>
                </a:lnTo>
                <a:lnTo>
                  <a:pt x="2042824" y="916777"/>
                </a:lnTo>
                <a:lnTo>
                  <a:pt x="2034183" y="926378"/>
                </a:lnTo>
                <a:lnTo>
                  <a:pt x="2027462" y="937900"/>
                </a:lnTo>
                <a:lnTo>
                  <a:pt x="2019781" y="948461"/>
                </a:lnTo>
                <a:lnTo>
                  <a:pt x="2017861" y="951326"/>
                </a:lnTo>
                <a:lnTo>
                  <a:pt x="2017861" y="954206"/>
                </a:lnTo>
                <a:lnTo>
                  <a:pt x="2016901" y="956127"/>
                </a:lnTo>
                <a:lnTo>
                  <a:pt x="2015941" y="959967"/>
                </a:lnTo>
                <a:lnTo>
                  <a:pt x="2015941" y="960927"/>
                </a:lnTo>
                <a:lnTo>
                  <a:pt x="2014980" y="962847"/>
                </a:lnTo>
                <a:lnTo>
                  <a:pt x="2013060" y="979170"/>
                </a:lnTo>
                <a:lnTo>
                  <a:pt x="2012100" y="977249"/>
                </a:lnTo>
                <a:lnTo>
                  <a:pt x="2011140" y="967648"/>
                </a:lnTo>
                <a:lnTo>
                  <a:pt x="2009220" y="972449"/>
                </a:lnTo>
                <a:lnTo>
                  <a:pt x="2007300" y="974369"/>
                </a:lnTo>
                <a:lnTo>
                  <a:pt x="2010180" y="975329"/>
                </a:lnTo>
                <a:lnTo>
                  <a:pt x="2011140" y="976289"/>
                </a:lnTo>
                <a:lnTo>
                  <a:pt x="2013060" y="980130"/>
                </a:lnTo>
                <a:lnTo>
                  <a:pt x="2018821" y="984930"/>
                </a:lnTo>
                <a:lnTo>
                  <a:pt x="2015941" y="961887"/>
                </a:lnTo>
                <a:lnTo>
                  <a:pt x="2018821" y="984930"/>
                </a:lnTo>
                <a:lnTo>
                  <a:pt x="2022661" y="978209"/>
                </a:lnTo>
                <a:lnTo>
                  <a:pt x="2027462" y="971489"/>
                </a:lnTo>
                <a:lnTo>
                  <a:pt x="2028422" y="969568"/>
                </a:lnTo>
                <a:lnTo>
                  <a:pt x="2029382" y="968608"/>
                </a:lnTo>
                <a:lnTo>
                  <a:pt x="2030342" y="966688"/>
                </a:lnTo>
                <a:lnTo>
                  <a:pt x="2031303" y="963808"/>
                </a:lnTo>
                <a:lnTo>
                  <a:pt x="2031869" y="961567"/>
                </a:lnTo>
                <a:lnTo>
                  <a:pt x="2036629" y="949920"/>
                </a:lnTo>
                <a:lnTo>
                  <a:pt x="2043671" y="939082"/>
                </a:lnTo>
                <a:lnTo>
                  <a:pt x="2052212" y="929013"/>
                </a:lnTo>
                <a:lnTo>
                  <a:pt x="2061467" y="919671"/>
                </a:lnTo>
                <a:lnTo>
                  <a:pt x="2070652" y="911016"/>
                </a:lnTo>
                <a:lnTo>
                  <a:pt x="2074493" y="907176"/>
                </a:lnTo>
                <a:lnTo>
                  <a:pt x="2077373" y="904295"/>
                </a:lnTo>
                <a:lnTo>
                  <a:pt x="2081394" y="897943"/>
                </a:lnTo>
                <a:lnTo>
                  <a:pt x="2088394" y="886548"/>
                </a:lnTo>
                <a:lnTo>
                  <a:pt x="2086014" y="860130"/>
                </a:lnTo>
                <a:lnTo>
                  <a:pt x="2088394" y="886548"/>
                </a:lnTo>
                <a:lnTo>
                  <a:pt x="2095206" y="874635"/>
                </a:lnTo>
                <a:lnTo>
                  <a:pt x="2100416" y="863970"/>
                </a:lnTo>
                <a:lnTo>
                  <a:pt x="2099456" y="862050"/>
                </a:lnTo>
                <a:lnTo>
                  <a:pt x="2099456" y="861090"/>
                </a:lnTo>
                <a:lnTo>
                  <a:pt x="2100416" y="856289"/>
                </a:lnTo>
                <a:lnTo>
                  <a:pt x="2100416" y="862050"/>
                </a:lnTo>
                <a:lnTo>
                  <a:pt x="2101376" y="861090"/>
                </a:lnTo>
                <a:lnTo>
                  <a:pt x="2101376" y="858210"/>
                </a:lnTo>
                <a:lnTo>
                  <a:pt x="2100416" y="855329"/>
                </a:lnTo>
                <a:lnTo>
                  <a:pt x="2101376" y="858210"/>
                </a:lnTo>
                <a:lnTo>
                  <a:pt x="2103296" y="857250"/>
                </a:lnTo>
                <a:lnTo>
                  <a:pt x="2107137" y="854369"/>
                </a:lnTo>
                <a:lnTo>
                  <a:pt x="2110977" y="850544"/>
                </a:lnTo>
                <a:lnTo>
                  <a:pt x="2113858" y="847648"/>
                </a:lnTo>
                <a:lnTo>
                  <a:pt x="2114818" y="846688"/>
                </a:lnTo>
                <a:lnTo>
                  <a:pt x="2115778" y="845728"/>
                </a:lnTo>
                <a:lnTo>
                  <a:pt x="2115778" y="844768"/>
                </a:lnTo>
                <a:lnTo>
                  <a:pt x="2116738" y="840927"/>
                </a:lnTo>
                <a:lnTo>
                  <a:pt x="2117698" y="837087"/>
                </a:lnTo>
                <a:lnTo>
                  <a:pt x="2120045" y="832493"/>
                </a:lnTo>
                <a:lnTo>
                  <a:pt x="2125904" y="820733"/>
                </a:lnTo>
                <a:lnTo>
                  <a:pt x="2131475" y="809206"/>
                </a:lnTo>
                <a:lnTo>
                  <a:pt x="2136846" y="797842"/>
                </a:lnTo>
                <a:lnTo>
                  <a:pt x="2142105" y="786574"/>
                </a:lnTo>
                <a:lnTo>
                  <a:pt x="2147338" y="775333"/>
                </a:lnTo>
                <a:lnTo>
                  <a:pt x="2152635" y="764051"/>
                </a:lnTo>
                <a:lnTo>
                  <a:pt x="2158082" y="752659"/>
                </a:lnTo>
                <a:lnTo>
                  <a:pt x="2163769" y="741090"/>
                </a:lnTo>
                <a:lnTo>
                  <a:pt x="2164729" y="739170"/>
                </a:lnTo>
                <a:lnTo>
                  <a:pt x="2164729" y="736290"/>
                </a:lnTo>
                <a:lnTo>
                  <a:pt x="2166664" y="733409"/>
                </a:lnTo>
                <a:lnTo>
                  <a:pt x="2168569" y="727664"/>
                </a:lnTo>
                <a:lnTo>
                  <a:pt x="2166664" y="722863"/>
                </a:lnTo>
                <a:lnTo>
                  <a:pt x="2169529" y="716142"/>
                </a:lnTo>
                <a:lnTo>
                  <a:pt x="2169529" y="710382"/>
                </a:lnTo>
                <a:lnTo>
                  <a:pt x="2171450" y="705581"/>
                </a:lnTo>
                <a:lnTo>
                  <a:pt x="2173385" y="700780"/>
                </a:lnTo>
                <a:lnTo>
                  <a:pt x="2174330" y="696940"/>
                </a:lnTo>
                <a:lnTo>
                  <a:pt x="2177210" y="690219"/>
                </a:lnTo>
                <a:lnTo>
                  <a:pt x="2187772" y="665256"/>
                </a:lnTo>
                <a:lnTo>
                  <a:pt x="2187772" y="663336"/>
                </a:lnTo>
                <a:lnTo>
                  <a:pt x="2189692" y="656615"/>
                </a:lnTo>
                <a:lnTo>
                  <a:pt x="2188732" y="517428"/>
                </a:lnTo>
                <a:lnTo>
                  <a:pt x="2188732" y="516468"/>
                </a:lnTo>
                <a:lnTo>
                  <a:pt x="2189692" y="656615"/>
                </a:lnTo>
                <a:lnTo>
                  <a:pt x="2191412" y="645862"/>
                </a:lnTo>
                <a:lnTo>
                  <a:pt x="2193170" y="633285"/>
                </a:lnTo>
                <a:lnTo>
                  <a:pt x="2194702" y="620642"/>
                </a:lnTo>
                <a:lnTo>
                  <a:pt x="2196044" y="607953"/>
                </a:lnTo>
                <a:lnTo>
                  <a:pt x="2197231" y="595236"/>
                </a:lnTo>
                <a:lnTo>
                  <a:pt x="2198301" y="582508"/>
                </a:lnTo>
                <a:lnTo>
                  <a:pt x="2199288" y="569788"/>
                </a:lnTo>
                <a:close/>
              </a:path>
              <a:path w="2203134" h="1883465">
                <a:moveTo>
                  <a:pt x="2100416" y="856289"/>
                </a:moveTo>
                <a:lnTo>
                  <a:pt x="2099456" y="861090"/>
                </a:lnTo>
                <a:lnTo>
                  <a:pt x="2100416" y="860130"/>
                </a:lnTo>
                <a:lnTo>
                  <a:pt x="2100416" y="856289"/>
                </a:lnTo>
                <a:close/>
              </a:path>
              <a:path w="2203134" h="1883465">
                <a:moveTo>
                  <a:pt x="2010180" y="992611"/>
                </a:moveTo>
                <a:lnTo>
                  <a:pt x="2010564" y="990691"/>
                </a:lnTo>
                <a:lnTo>
                  <a:pt x="2009220" y="990691"/>
                </a:lnTo>
                <a:lnTo>
                  <a:pt x="2009220" y="996452"/>
                </a:lnTo>
                <a:lnTo>
                  <a:pt x="2010180" y="992611"/>
                </a:lnTo>
                <a:close/>
              </a:path>
              <a:path w="2203134" h="1883465">
                <a:moveTo>
                  <a:pt x="2007300" y="1001252"/>
                </a:moveTo>
                <a:lnTo>
                  <a:pt x="2007300" y="1000292"/>
                </a:lnTo>
                <a:lnTo>
                  <a:pt x="2008260" y="999332"/>
                </a:lnTo>
                <a:lnTo>
                  <a:pt x="2009220" y="996452"/>
                </a:lnTo>
                <a:lnTo>
                  <a:pt x="2008260" y="991651"/>
                </a:lnTo>
                <a:lnTo>
                  <a:pt x="2007300" y="991651"/>
                </a:lnTo>
                <a:lnTo>
                  <a:pt x="2007300" y="1001252"/>
                </a:lnTo>
                <a:close/>
              </a:path>
              <a:path w="2203134" h="1883465">
                <a:moveTo>
                  <a:pt x="2003459" y="990691"/>
                </a:moveTo>
                <a:lnTo>
                  <a:pt x="2002499" y="990691"/>
                </a:lnTo>
                <a:lnTo>
                  <a:pt x="2003459" y="1005093"/>
                </a:lnTo>
                <a:lnTo>
                  <a:pt x="2006339" y="1002212"/>
                </a:lnTo>
                <a:lnTo>
                  <a:pt x="2005379" y="991651"/>
                </a:lnTo>
                <a:lnTo>
                  <a:pt x="2003459" y="990691"/>
                </a:lnTo>
                <a:close/>
              </a:path>
              <a:path w="2203134" h="1883465">
                <a:moveTo>
                  <a:pt x="1998658" y="980130"/>
                </a:moveTo>
                <a:lnTo>
                  <a:pt x="1997698" y="981090"/>
                </a:lnTo>
                <a:lnTo>
                  <a:pt x="1997698" y="983010"/>
                </a:lnTo>
                <a:lnTo>
                  <a:pt x="1996738" y="984930"/>
                </a:lnTo>
                <a:lnTo>
                  <a:pt x="1995778" y="986850"/>
                </a:lnTo>
                <a:lnTo>
                  <a:pt x="1995778" y="991651"/>
                </a:lnTo>
                <a:lnTo>
                  <a:pt x="1993858" y="994531"/>
                </a:lnTo>
                <a:lnTo>
                  <a:pt x="1993264" y="1014477"/>
                </a:lnTo>
                <a:lnTo>
                  <a:pt x="2003459" y="1005093"/>
                </a:lnTo>
                <a:lnTo>
                  <a:pt x="1998658" y="985890"/>
                </a:lnTo>
                <a:lnTo>
                  <a:pt x="1998658" y="980130"/>
                </a:lnTo>
                <a:close/>
              </a:path>
              <a:path w="2203134" h="1883465">
                <a:moveTo>
                  <a:pt x="2012100" y="985890"/>
                </a:moveTo>
                <a:lnTo>
                  <a:pt x="2006339" y="976289"/>
                </a:lnTo>
                <a:lnTo>
                  <a:pt x="2005379" y="976289"/>
                </a:lnTo>
                <a:lnTo>
                  <a:pt x="2004419" y="977249"/>
                </a:lnTo>
                <a:lnTo>
                  <a:pt x="2003459" y="977249"/>
                </a:lnTo>
                <a:lnTo>
                  <a:pt x="2000579" y="976289"/>
                </a:lnTo>
                <a:lnTo>
                  <a:pt x="2000579" y="986850"/>
                </a:lnTo>
                <a:lnTo>
                  <a:pt x="2001539" y="988771"/>
                </a:lnTo>
                <a:lnTo>
                  <a:pt x="2002499" y="989731"/>
                </a:lnTo>
                <a:lnTo>
                  <a:pt x="2012100" y="985890"/>
                </a:lnTo>
                <a:close/>
              </a:path>
              <a:path w="2203134" h="1883465">
                <a:moveTo>
                  <a:pt x="2014980" y="962847"/>
                </a:moveTo>
                <a:lnTo>
                  <a:pt x="2011140" y="967648"/>
                </a:lnTo>
                <a:lnTo>
                  <a:pt x="2012100" y="977249"/>
                </a:lnTo>
                <a:lnTo>
                  <a:pt x="2013060" y="979170"/>
                </a:lnTo>
                <a:lnTo>
                  <a:pt x="2014980" y="962847"/>
                </a:lnTo>
                <a:close/>
              </a:path>
              <a:path w="2203134" h="1883465">
                <a:moveTo>
                  <a:pt x="2003459" y="977249"/>
                </a:moveTo>
                <a:lnTo>
                  <a:pt x="2005379" y="976289"/>
                </a:lnTo>
                <a:lnTo>
                  <a:pt x="2006339" y="976289"/>
                </a:lnTo>
                <a:lnTo>
                  <a:pt x="2012100" y="985890"/>
                </a:lnTo>
                <a:lnTo>
                  <a:pt x="2013060" y="984930"/>
                </a:lnTo>
                <a:lnTo>
                  <a:pt x="2018821" y="984930"/>
                </a:lnTo>
                <a:lnTo>
                  <a:pt x="2013060" y="981090"/>
                </a:lnTo>
                <a:lnTo>
                  <a:pt x="2018821" y="984930"/>
                </a:lnTo>
                <a:lnTo>
                  <a:pt x="2013060" y="980130"/>
                </a:lnTo>
                <a:lnTo>
                  <a:pt x="2013060" y="983970"/>
                </a:lnTo>
                <a:lnTo>
                  <a:pt x="2013060" y="980130"/>
                </a:lnTo>
                <a:lnTo>
                  <a:pt x="2010180" y="977249"/>
                </a:lnTo>
                <a:lnTo>
                  <a:pt x="2007300" y="976289"/>
                </a:lnTo>
                <a:lnTo>
                  <a:pt x="2010180" y="977249"/>
                </a:lnTo>
                <a:lnTo>
                  <a:pt x="2013060" y="980130"/>
                </a:lnTo>
                <a:lnTo>
                  <a:pt x="2011140" y="976289"/>
                </a:lnTo>
                <a:lnTo>
                  <a:pt x="2010180" y="975329"/>
                </a:lnTo>
                <a:lnTo>
                  <a:pt x="2007300" y="974369"/>
                </a:lnTo>
                <a:lnTo>
                  <a:pt x="2002499" y="974369"/>
                </a:lnTo>
                <a:lnTo>
                  <a:pt x="2000579" y="976289"/>
                </a:lnTo>
                <a:lnTo>
                  <a:pt x="2003459" y="977249"/>
                </a:lnTo>
                <a:lnTo>
                  <a:pt x="2004419" y="976289"/>
                </a:lnTo>
                <a:lnTo>
                  <a:pt x="2003459" y="977249"/>
                </a:lnTo>
                <a:close/>
              </a:path>
              <a:path w="2203134" h="1883465">
                <a:moveTo>
                  <a:pt x="1986177" y="1113571"/>
                </a:moveTo>
                <a:lnTo>
                  <a:pt x="1987137" y="1107810"/>
                </a:lnTo>
                <a:lnTo>
                  <a:pt x="1987137" y="1102050"/>
                </a:lnTo>
                <a:lnTo>
                  <a:pt x="1988097" y="1048283"/>
                </a:lnTo>
                <a:lnTo>
                  <a:pt x="1988097" y="1020799"/>
                </a:lnTo>
                <a:lnTo>
                  <a:pt x="1986253" y="1023056"/>
                </a:lnTo>
                <a:lnTo>
                  <a:pt x="1986177" y="1113571"/>
                </a:lnTo>
                <a:close/>
              </a:path>
              <a:path w="2203134" h="1883465">
                <a:moveTo>
                  <a:pt x="1977551" y="1144295"/>
                </a:moveTo>
                <a:lnTo>
                  <a:pt x="1978496" y="1139479"/>
                </a:lnTo>
                <a:lnTo>
                  <a:pt x="1979844" y="1032713"/>
                </a:lnTo>
                <a:lnTo>
                  <a:pt x="1972969" y="1055143"/>
                </a:lnTo>
                <a:lnTo>
                  <a:pt x="1972888" y="1067935"/>
                </a:lnTo>
                <a:lnTo>
                  <a:pt x="1972685" y="1080679"/>
                </a:lnTo>
                <a:lnTo>
                  <a:pt x="1972325" y="1093342"/>
                </a:lnTo>
                <a:lnTo>
                  <a:pt x="1971775" y="1105890"/>
                </a:lnTo>
                <a:lnTo>
                  <a:pt x="1971775" y="1109731"/>
                </a:lnTo>
                <a:lnTo>
                  <a:pt x="1970830" y="1115491"/>
                </a:lnTo>
                <a:lnTo>
                  <a:pt x="1969855" y="1120292"/>
                </a:lnTo>
                <a:lnTo>
                  <a:pt x="1966014" y="1129893"/>
                </a:lnTo>
                <a:lnTo>
                  <a:pt x="1964109" y="1134678"/>
                </a:lnTo>
                <a:lnTo>
                  <a:pt x="1963149" y="1139479"/>
                </a:lnTo>
                <a:lnTo>
                  <a:pt x="1948747" y="1182684"/>
                </a:lnTo>
                <a:lnTo>
                  <a:pt x="1948283" y="1183149"/>
                </a:lnTo>
                <a:lnTo>
                  <a:pt x="1947787" y="1184605"/>
                </a:lnTo>
                <a:lnTo>
                  <a:pt x="1949708" y="1205727"/>
                </a:lnTo>
                <a:lnTo>
                  <a:pt x="1954493" y="1199007"/>
                </a:lnTo>
                <a:lnTo>
                  <a:pt x="1957373" y="1195166"/>
                </a:lnTo>
                <a:lnTo>
                  <a:pt x="1960269" y="1191326"/>
                </a:lnTo>
                <a:lnTo>
                  <a:pt x="1961214" y="1190365"/>
                </a:lnTo>
                <a:lnTo>
                  <a:pt x="1961214" y="1189405"/>
                </a:lnTo>
                <a:lnTo>
                  <a:pt x="1977551" y="1144295"/>
                </a:lnTo>
                <a:close/>
              </a:path>
              <a:path w="2203134" h="1883465">
                <a:moveTo>
                  <a:pt x="1812426" y="101757"/>
                </a:moveTo>
                <a:lnTo>
                  <a:pt x="1813386" y="101757"/>
                </a:lnTo>
                <a:lnTo>
                  <a:pt x="1812426" y="88315"/>
                </a:lnTo>
                <a:lnTo>
                  <a:pt x="1810505" y="91196"/>
                </a:lnTo>
                <a:lnTo>
                  <a:pt x="1809545" y="98877"/>
                </a:lnTo>
                <a:lnTo>
                  <a:pt x="1812426" y="101757"/>
                </a:lnTo>
                <a:close/>
              </a:path>
              <a:path w="2203134" h="1883465">
                <a:moveTo>
                  <a:pt x="1766340" y="66233"/>
                </a:moveTo>
                <a:lnTo>
                  <a:pt x="1760594" y="79674"/>
                </a:lnTo>
                <a:lnTo>
                  <a:pt x="1761539" y="80634"/>
                </a:lnTo>
                <a:lnTo>
                  <a:pt x="1762499" y="80634"/>
                </a:lnTo>
                <a:lnTo>
                  <a:pt x="1768275" y="81594"/>
                </a:lnTo>
                <a:lnTo>
                  <a:pt x="1766340" y="66233"/>
                </a:lnTo>
                <a:close/>
              </a:path>
              <a:path w="2203134" h="1883465">
                <a:moveTo>
                  <a:pt x="1031970" y="40309"/>
                </a:moveTo>
                <a:lnTo>
                  <a:pt x="1033890" y="40309"/>
                </a:lnTo>
                <a:lnTo>
                  <a:pt x="1037731" y="39364"/>
                </a:lnTo>
                <a:lnTo>
                  <a:pt x="1041571" y="38404"/>
                </a:lnTo>
                <a:lnTo>
                  <a:pt x="1048295" y="37927"/>
                </a:lnTo>
                <a:lnTo>
                  <a:pt x="1061127" y="36592"/>
                </a:lnTo>
                <a:lnTo>
                  <a:pt x="1073796" y="34788"/>
                </a:lnTo>
                <a:lnTo>
                  <a:pt x="1086328" y="32613"/>
                </a:lnTo>
                <a:lnTo>
                  <a:pt x="1098752" y="30159"/>
                </a:lnTo>
                <a:lnTo>
                  <a:pt x="1111095" y="27523"/>
                </a:lnTo>
                <a:lnTo>
                  <a:pt x="1123384" y="24799"/>
                </a:lnTo>
                <a:lnTo>
                  <a:pt x="1135648" y="22082"/>
                </a:lnTo>
                <a:lnTo>
                  <a:pt x="1140448" y="22082"/>
                </a:lnTo>
                <a:lnTo>
                  <a:pt x="1142369" y="21122"/>
                </a:lnTo>
                <a:lnTo>
                  <a:pt x="1158691" y="21122"/>
                </a:lnTo>
                <a:lnTo>
                  <a:pt x="1424598" y="15361"/>
                </a:lnTo>
                <a:lnTo>
                  <a:pt x="1455322" y="16322"/>
                </a:lnTo>
                <a:lnTo>
                  <a:pt x="1486991" y="17282"/>
                </a:lnTo>
                <a:lnTo>
                  <a:pt x="1517715" y="19202"/>
                </a:lnTo>
                <a:lnTo>
                  <a:pt x="1533076" y="20162"/>
                </a:lnTo>
                <a:lnTo>
                  <a:pt x="1547478" y="21122"/>
                </a:lnTo>
                <a:lnTo>
                  <a:pt x="1550359" y="21122"/>
                </a:lnTo>
                <a:lnTo>
                  <a:pt x="1556888" y="22413"/>
                </a:lnTo>
                <a:lnTo>
                  <a:pt x="1569454" y="24787"/>
                </a:lnTo>
                <a:lnTo>
                  <a:pt x="1582080" y="26961"/>
                </a:lnTo>
                <a:lnTo>
                  <a:pt x="1594509" y="28803"/>
                </a:lnTo>
                <a:lnTo>
                  <a:pt x="1603150" y="28803"/>
                </a:lnTo>
                <a:lnTo>
                  <a:pt x="1605070" y="29763"/>
                </a:lnTo>
                <a:lnTo>
                  <a:pt x="1614180" y="30774"/>
                </a:lnTo>
                <a:lnTo>
                  <a:pt x="1627353" y="32708"/>
                </a:lnTo>
                <a:lnTo>
                  <a:pt x="1641317" y="35436"/>
                </a:lnTo>
                <a:lnTo>
                  <a:pt x="1654887" y="39015"/>
                </a:lnTo>
                <a:lnTo>
                  <a:pt x="1666878" y="43505"/>
                </a:lnTo>
                <a:lnTo>
                  <a:pt x="1676104" y="48966"/>
                </a:lnTo>
                <a:lnTo>
                  <a:pt x="1679960" y="49926"/>
                </a:lnTo>
                <a:lnTo>
                  <a:pt x="1681865" y="50871"/>
                </a:lnTo>
                <a:lnTo>
                  <a:pt x="1693165" y="54014"/>
                </a:lnTo>
                <a:lnTo>
                  <a:pt x="1704160" y="55679"/>
                </a:lnTo>
                <a:lnTo>
                  <a:pt x="1714840" y="57186"/>
                </a:lnTo>
                <a:lnTo>
                  <a:pt x="1726019" y="60162"/>
                </a:lnTo>
                <a:lnTo>
                  <a:pt x="1738512" y="66233"/>
                </a:lnTo>
                <a:lnTo>
                  <a:pt x="1743312" y="68153"/>
                </a:lnTo>
                <a:lnTo>
                  <a:pt x="1751953" y="72953"/>
                </a:lnTo>
                <a:lnTo>
                  <a:pt x="1759634" y="79674"/>
                </a:lnTo>
                <a:lnTo>
                  <a:pt x="1760594" y="79674"/>
                </a:lnTo>
                <a:lnTo>
                  <a:pt x="1766340" y="66233"/>
                </a:lnTo>
                <a:lnTo>
                  <a:pt x="1768275" y="81594"/>
                </a:lnTo>
                <a:lnTo>
                  <a:pt x="1772489" y="82134"/>
                </a:lnTo>
                <a:lnTo>
                  <a:pt x="1783614" y="86223"/>
                </a:lnTo>
                <a:lnTo>
                  <a:pt x="1794477" y="92700"/>
                </a:lnTo>
                <a:lnTo>
                  <a:pt x="1805769" y="99760"/>
                </a:lnTo>
                <a:lnTo>
                  <a:pt x="1808585" y="95036"/>
                </a:lnTo>
                <a:lnTo>
                  <a:pt x="1811466" y="85435"/>
                </a:lnTo>
                <a:lnTo>
                  <a:pt x="1806665" y="82555"/>
                </a:lnTo>
                <a:lnTo>
                  <a:pt x="1803785" y="80634"/>
                </a:lnTo>
                <a:lnTo>
                  <a:pt x="1800904" y="79674"/>
                </a:lnTo>
                <a:lnTo>
                  <a:pt x="1798836" y="78149"/>
                </a:lnTo>
                <a:lnTo>
                  <a:pt x="1788039" y="71426"/>
                </a:lnTo>
                <a:lnTo>
                  <a:pt x="1775941" y="67208"/>
                </a:lnTo>
                <a:lnTo>
                  <a:pt x="1771156" y="66233"/>
                </a:lnTo>
                <a:lnTo>
                  <a:pt x="1768275" y="66233"/>
                </a:lnTo>
                <a:lnTo>
                  <a:pt x="1759634" y="61432"/>
                </a:lnTo>
                <a:lnTo>
                  <a:pt x="1750993" y="55671"/>
                </a:lnTo>
                <a:lnTo>
                  <a:pt x="1746193" y="52806"/>
                </a:lnTo>
                <a:lnTo>
                  <a:pt x="1740954" y="49900"/>
                </a:lnTo>
                <a:lnTo>
                  <a:pt x="1728535" y="44739"/>
                </a:lnTo>
                <a:lnTo>
                  <a:pt x="1717631" y="42224"/>
                </a:lnTo>
                <a:lnTo>
                  <a:pt x="1707317" y="40949"/>
                </a:lnTo>
                <a:lnTo>
                  <a:pt x="1696664" y="39505"/>
                </a:lnTo>
                <a:lnTo>
                  <a:pt x="1684745" y="36484"/>
                </a:lnTo>
                <a:lnTo>
                  <a:pt x="1682825" y="35524"/>
                </a:lnTo>
                <a:lnTo>
                  <a:pt x="1679960" y="33604"/>
                </a:lnTo>
                <a:lnTo>
                  <a:pt x="1675144" y="31683"/>
                </a:lnTo>
                <a:lnTo>
                  <a:pt x="1667179" y="27507"/>
                </a:lnTo>
                <a:lnTo>
                  <a:pt x="1655135" y="23602"/>
                </a:lnTo>
                <a:lnTo>
                  <a:pt x="1642602" y="20929"/>
                </a:lnTo>
                <a:lnTo>
                  <a:pt x="1630033" y="18242"/>
                </a:lnTo>
                <a:lnTo>
                  <a:pt x="1628113" y="17282"/>
                </a:lnTo>
                <a:lnTo>
                  <a:pt x="1626193" y="17282"/>
                </a:lnTo>
                <a:lnTo>
                  <a:pt x="1619472" y="16322"/>
                </a:lnTo>
                <a:lnTo>
                  <a:pt x="1612751" y="14401"/>
                </a:lnTo>
                <a:lnTo>
                  <a:pt x="1599309" y="14401"/>
                </a:lnTo>
                <a:lnTo>
                  <a:pt x="1596429" y="13441"/>
                </a:lnTo>
                <a:lnTo>
                  <a:pt x="1593549" y="13441"/>
                </a:lnTo>
                <a:lnTo>
                  <a:pt x="1586504" y="12517"/>
                </a:lnTo>
                <a:lnTo>
                  <a:pt x="1574260" y="10483"/>
                </a:lnTo>
                <a:lnTo>
                  <a:pt x="1562328" y="8187"/>
                </a:lnTo>
                <a:lnTo>
                  <a:pt x="1549398" y="5760"/>
                </a:lnTo>
                <a:lnTo>
                  <a:pt x="1534037" y="4800"/>
                </a:lnTo>
                <a:lnTo>
                  <a:pt x="1517715" y="3840"/>
                </a:lnTo>
                <a:lnTo>
                  <a:pt x="1486991" y="2880"/>
                </a:lnTo>
                <a:lnTo>
                  <a:pt x="1456282" y="1920"/>
                </a:lnTo>
                <a:lnTo>
                  <a:pt x="1425558" y="0"/>
                </a:lnTo>
                <a:lnTo>
                  <a:pt x="1158691" y="5760"/>
                </a:lnTo>
                <a:lnTo>
                  <a:pt x="1147169" y="5760"/>
                </a:lnTo>
                <a:lnTo>
                  <a:pt x="1144289" y="6720"/>
                </a:lnTo>
                <a:lnTo>
                  <a:pt x="1130847" y="6720"/>
                </a:lnTo>
                <a:lnTo>
                  <a:pt x="1126757" y="7795"/>
                </a:lnTo>
                <a:lnTo>
                  <a:pt x="1114035" y="11009"/>
                </a:lnTo>
                <a:lnTo>
                  <a:pt x="1101898" y="13850"/>
                </a:lnTo>
                <a:lnTo>
                  <a:pt x="1090051" y="16362"/>
                </a:lnTo>
                <a:lnTo>
                  <a:pt x="1078198" y="18589"/>
                </a:lnTo>
                <a:lnTo>
                  <a:pt x="1066045" y="20575"/>
                </a:lnTo>
                <a:lnTo>
                  <a:pt x="1053294" y="22365"/>
                </a:lnTo>
                <a:lnTo>
                  <a:pt x="1039651" y="24003"/>
                </a:lnTo>
                <a:lnTo>
                  <a:pt x="1035810" y="24963"/>
                </a:lnTo>
                <a:lnTo>
                  <a:pt x="1029090" y="25923"/>
                </a:lnTo>
                <a:lnTo>
                  <a:pt x="1027169" y="25923"/>
                </a:lnTo>
                <a:lnTo>
                  <a:pt x="1024289" y="26883"/>
                </a:lnTo>
                <a:lnTo>
                  <a:pt x="1021409" y="27843"/>
                </a:lnTo>
                <a:lnTo>
                  <a:pt x="1019488" y="28803"/>
                </a:lnTo>
                <a:lnTo>
                  <a:pt x="1017568" y="28803"/>
                </a:lnTo>
                <a:lnTo>
                  <a:pt x="1015648" y="29763"/>
                </a:lnTo>
                <a:lnTo>
                  <a:pt x="1013728" y="29763"/>
                </a:lnTo>
                <a:lnTo>
                  <a:pt x="1013248" y="30243"/>
                </a:lnTo>
                <a:lnTo>
                  <a:pt x="1012768" y="29763"/>
                </a:lnTo>
                <a:lnTo>
                  <a:pt x="1011807" y="29763"/>
                </a:lnTo>
                <a:lnTo>
                  <a:pt x="1001451" y="31034"/>
                </a:lnTo>
                <a:lnTo>
                  <a:pt x="988771" y="33258"/>
                </a:lnTo>
                <a:lnTo>
                  <a:pt x="976298" y="35524"/>
                </a:lnTo>
                <a:lnTo>
                  <a:pt x="972458" y="36484"/>
                </a:lnTo>
                <a:lnTo>
                  <a:pt x="968617" y="38404"/>
                </a:lnTo>
                <a:lnTo>
                  <a:pt x="963817" y="39364"/>
                </a:lnTo>
                <a:lnTo>
                  <a:pt x="960936" y="41285"/>
                </a:lnTo>
                <a:lnTo>
                  <a:pt x="954216" y="42245"/>
                </a:lnTo>
                <a:lnTo>
                  <a:pt x="946535" y="43205"/>
                </a:lnTo>
                <a:lnTo>
                  <a:pt x="938854" y="44150"/>
                </a:lnTo>
                <a:lnTo>
                  <a:pt x="930213" y="45125"/>
                </a:lnTo>
                <a:lnTo>
                  <a:pt x="925412" y="47030"/>
                </a:lnTo>
                <a:lnTo>
                  <a:pt x="903329" y="53751"/>
                </a:lnTo>
                <a:lnTo>
                  <a:pt x="898529" y="54711"/>
                </a:lnTo>
                <a:lnTo>
                  <a:pt x="894688" y="55671"/>
                </a:lnTo>
                <a:lnTo>
                  <a:pt x="890848" y="56647"/>
                </a:lnTo>
                <a:lnTo>
                  <a:pt x="886062" y="57591"/>
                </a:lnTo>
                <a:lnTo>
                  <a:pt x="877406" y="58552"/>
                </a:lnTo>
                <a:lnTo>
                  <a:pt x="868988" y="59133"/>
                </a:lnTo>
                <a:lnTo>
                  <a:pt x="856403" y="61041"/>
                </a:lnTo>
                <a:lnTo>
                  <a:pt x="844078" y="63957"/>
                </a:lnTo>
                <a:lnTo>
                  <a:pt x="831936" y="67627"/>
                </a:lnTo>
                <a:lnTo>
                  <a:pt x="819898" y="71799"/>
                </a:lnTo>
                <a:lnTo>
                  <a:pt x="807887" y="76219"/>
                </a:lnTo>
                <a:lnTo>
                  <a:pt x="795826" y="80634"/>
                </a:lnTo>
                <a:lnTo>
                  <a:pt x="788145" y="83515"/>
                </a:lnTo>
                <a:lnTo>
                  <a:pt x="785265" y="84475"/>
                </a:lnTo>
                <a:lnTo>
                  <a:pt x="772824" y="87520"/>
                </a:lnTo>
                <a:lnTo>
                  <a:pt x="760370" y="90182"/>
                </a:lnTo>
                <a:lnTo>
                  <a:pt x="747899" y="92694"/>
                </a:lnTo>
                <a:lnTo>
                  <a:pt x="735461" y="95273"/>
                </a:lnTo>
                <a:lnTo>
                  <a:pt x="723108" y="98139"/>
                </a:lnTo>
                <a:lnTo>
                  <a:pt x="710889" y="101507"/>
                </a:lnTo>
                <a:lnTo>
                  <a:pt x="698854" y="105597"/>
                </a:lnTo>
                <a:lnTo>
                  <a:pt x="693109" y="107518"/>
                </a:lnTo>
                <a:lnTo>
                  <a:pt x="687348" y="108478"/>
                </a:lnTo>
                <a:lnTo>
                  <a:pt x="673906" y="110398"/>
                </a:lnTo>
                <a:lnTo>
                  <a:pt x="672946" y="110398"/>
                </a:lnTo>
                <a:lnTo>
                  <a:pt x="671986" y="111358"/>
                </a:lnTo>
                <a:lnTo>
                  <a:pt x="671026" y="111358"/>
                </a:lnTo>
                <a:lnTo>
                  <a:pt x="667185" y="114239"/>
                </a:lnTo>
                <a:lnTo>
                  <a:pt x="660578" y="118704"/>
                </a:lnTo>
                <a:lnTo>
                  <a:pt x="648596" y="123818"/>
                </a:lnTo>
                <a:lnTo>
                  <a:pt x="635918" y="127451"/>
                </a:lnTo>
                <a:lnTo>
                  <a:pt x="627820" y="144002"/>
                </a:lnTo>
                <a:lnTo>
                  <a:pt x="626561" y="144947"/>
                </a:lnTo>
                <a:lnTo>
                  <a:pt x="626860" y="144947"/>
                </a:lnTo>
                <a:lnTo>
                  <a:pt x="628298" y="144558"/>
                </a:lnTo>
                <a:lnTo>
                  <a:pt x="640843" y="141596"/>
                </a:lnTo>
                <a:lnTo>
                  <a:pt x="653111" y="138518"/>
                </a:lnTo>
                <a:lnTo>
                  <a:pt x="664855" y="134000"/>
                </a:lnTo>
                <a:lnTo>
                  <a:pt x="675826" y="126720"/>
                </a:lnTo>
                <a:lnTo>
                  <a:pt x="679667" y="124800"/>
                </a:lnTo>
                <a:lnTo>
                  <a:pt x="676787" y="124800"/>
                </a:lnTo>
                <a:lnTo>
                  <a:pt x="689253" y="122880"/>
                </a:lnTo>
                <a:lnTo>
                  <a:pt x="702695" y="119999"/>
                </a:lnTo>
                <a:lnTo>
                  <a:pt x="714832" y="116196"/>
                </a:lnTo>
                <a:lnTo>
                  <a:pt x="727170" y="112947"/>
                </a:lnTo>
                <a:lnTo>
                  <a:pt x="739658" y="110067"/>
                </a:lnTo>
                <a:lnTo>
                  <a:pt x="752196" y="107387"/>
                </a:lnTo>
                <a:lnTo>
                  <a:pt x="764684" y="104740"/>
                </a:lnTo>
                <a:lnTo>
                  <a:pt x="777020" y="101960"/>
                </a:lnTo>
                <a:lnTo>
                  <a:pt x="789105" y="98877"/>
                </a:lnTo>
                <a:lnTo>
                  <a:pt x="792931" y="97917"/>
                </a:lnTo>
                <a:lnTo>
                  <a:pt x="800612" y="95036"/>
                </a:lnTo>
                <a:lnTo>
                  <a:pt x="809245" y="91857"/>
                </a:lnTo>
                <a:lnTo>
                  <a:pt x="821402" y="87279"/>
                </a:lnTo>
                <a:lnTo>
                  <a:pt x="833342" y="82945"/>
                </a:lnTo>
                <a:lnTo>
                  <a:pt x="845254" y="79106"/>
                </a:lnTo>
                <a:lnTo>
                  <a:pt x="857324" y="76012"/>
                </a:lnTo>
                <a:lnTo>
                  <a:pt x="869740" y="73914"/>
                </a:lnTo>
                <a:lnTo>
                  <a:pt x="879341" y="72953"/>
                </a:lnTo>
                <a:lnTo>
                  <a:pt x="887967" y="71993"/>
                </a:lnTo>
                <a:lnTo>
                  <a:pt x="892783" y="71033"/>
                </a:lnTo>
                <a:lnTo>
                  <a:pt x="897568" y="70073"/>
                </a:lnTo>
                <a:lnTo>
                  <a:pt x="909348" y="66811"/>
                </a:lnTo>
                <a:lnTo>
                  <a:pt x="921469" y="63630"/>
                </a:lnTo>
                <a:lnTo>
                  <a:pt x="932233" y="61058"/>
                </a:lnTo>
                <a:lnTo>
                  <a:pt x="942960" y="58769"/>
                </a:lnTo>
                <a:lnTo>
                  <a:pt x="954968" y="56442"/>
                </a:lnTo>
                <a:lnTo>
                  <a:pt x="969577" y="53751"/>
                </a:lnTo>
                <a:lnTo>
                  <a:pt x="973418" y="52806"/>
                </a:lnTo>
                <a:lnTo>
                  <a:pt x="976298" y="50871"/>
                </a:lnTo>
                <a:lnTo>
                  <a:pt x="983817" y="49533"/>
                </a:lnTo>
                <a:lnTo>
                  <a:pt x="996474" y="47326"/>
                </a:lnTo>
                <a:lnTo>
                  <a:pt x="1008927" y="45125"/>
                </a:lnTo>
                <a:lnTo>
                  <a:pt x="1013728" y="45125"/>
                </a:lnTo>
                <a:lnTo>
                  <a:pt x="1012768" y="30723"/>
                </a:lnTo>
                <a:lnTo>
                  <a:pt x="1015648" y="30723"/>
                </a:lnTo>
                <a:lnTo>
                  <a:pt x="1020449" y="43205"/>
                </a:lnTo>
                <a:lnTo>
                  <a:pt x="1024289" y="42245"/>
                </a:lnTo>
                <a:lnTo>
                  <a:pt x="1029090" y="41285"/>
                </a:lnTo>
                <a:lnTo>
                  <a:pt x="1031010" y="40309"/>
                </a:lnTo>
                <a:lnTo>
                  <a:pt x="1031970" y="40309"/>
                </a:lnTo>
                <a:close/>
              </a:path>
              <a:path w="2203134" h="1883465">
                <a:moveTo>
                  <a:pt x="1012768" y="30723"/>
                </a:moveTo>
                <a:lnTo>
                  <a:pt x="1013728" y="45125"/>
                </a:lnTo>
                <a:lnTo>
                  <a:pt x="1015648" y="45125"/>
                </a:lnTo>
                <a:lnTo>
                  <a:pt x="1020449" y="43205"/>
                </a:lnTo>
                <a:lnTo>
                  <a:pt x="1015648" y="30723"/>
                </a:lnTo>
                <a:lnTo>
                  <a:pt x="1012768" y="30723"/>
                </a:lnTo>
                <a:close/>
              </a:path>
              <a:path w="2203134" h="1883465">
                <a:moveTo>
                  <a:pt x="107519" y="1601236"/>
                </a:moveTo>
                <a:lnTo>
                  <a:pt x="108476" y="1601236"/>
                </a:lnTo>
                <a:lnTo>
                  <a:pt x="106925" y="1597013"/>
                </a:lnTo>
                <a:lnTo>
                  <a:pt x="109441" y="1591635"/>
                </a:lnTo>
                <a:lnTo>
                  <a:pt x="104637" y="1577233"/>
                </a:lnTo>
                <a:lnTo>
                  <a:pt x="102720" y="1591635"/>
                </a:lnTo>
                <a:lnTo>
                  <a:pt x="102720" y="1594515"/>
                </a:lnTo>
                <a:lnTo>
                  <a:pt x="101762" y="1593555"/>
                </a:lnTo>
                <a:lnTo>
                  <a:pt x="99838" y="1589714"/>
                </a:lnTo>
                <a:lnTo>
                  <a:pt x="98881" y="1580113"/>
                </a:lnTo>
                <a:lnTo>
                  <a:pt x="97122" y="1561996"/>
                </a:lnTo>
                <a:lnTo>
                  <a:pt x="91434" y="1550677"/>
                </a:lnTo>
                <a:lnTo>
                  <a:pt x="97916" y="1584914"/>
                </a:lnTo>
                <a:lnTo>
                  <a:pt x="98881" y="1587794"/>
                </a:lnTo>
                <a:lnTo>
                  <a:pt x="98232" y="1589076"/>
                </a:lnTo>
                <a:lnTo>
                  <a:pt x="107519" y="1601236"/>
                </a:lnTo>
                <a:lnTo>
                  <a:pt x="105602" y="1598355"/>
                </a:lnTo>
                <a:lnTo>
                  <a:pt x="103679" y="1593555"/>
                </a:lnTo>
                <a:lnTo>
                  <a:pt x="104637" y="1594515"/>
                </a:lnTo>
                <a:lnTo>
                  <a:pt x="105602" y="1598355"/>
                </a:lnTo>
                <a:lnTo>
                  <a:pt x="107519" y="1601236"/>
                </a:lnTo>
                <a:close/>
              </a:path>
              <a:path w="2203134" h="1883465">
                <a:moveTo>
                  <a:pt x="105602" y="1573392"/>
                </a:moveTo>
                <a:lnTo>
                  <a:pt x="102720" y="1570512"/>
                </a:lnTo>
                <a:lnTo>
                  <a:pt x="101762" y="1579153"/>
                </a:lnTo>
                <a:lnTo>
                  <a:pt x="101762" y="1590675"/>
                </a:lnTo>
                <a:lnTo>
                  <a:pt x="101762" y="1579153"/>
                </a:lnTo>
                <a:lnTo>
                  <a:pt x="100797" y="1590675"/>
                </a:lnTo>
                <a:lnTo>
                  <a:pt x="101762" y="1579153"/>
                </a:lnTo>
                <a:lnTo>
                  <a:pt x="102720" y="1570512"/>
                </a:lnTo>
                <a:lnTo>
                  <a:pt x="97122" y="1561996"/>
                </a:lnTo>
                <a:lnTo>
                  <a:pt x="98881" y="1580113"/>
                </a:lnTo>
                <a:lnTo>
                  <a:pt x="99838" y="1589714"/>
                </a:lnTo>
                <a:lnTo>
                  <a:pt x="101762" y="1593555"/>
                </a:lnTo>
                <a:lnTo>
                  <a:pt x="101762" y="1591635"/>
                </a:lnTo>
                <a:lnTo>
                  <a:pt x="102720" y="1591635"/>
                </a:lnTo>
                <a:lnTo>
                  <a:pt x="104637" y="1577233"/>
                </a:lnTo>
                <a:lnTo>
                  <a:pt x="109441" y="1591635"/>
                </a:lnTo>
                <a:lnTo>
                  <a:pt x="106925" y="1597013"/>
                </a:lnTo>
                <a:lnTo>
                  <a:pt x="108476" y="1601236"/>
                </a:lnTo>
                <a:lnTo>
                  <a:pt x="109441" y="1602196"/>
                </a:lnTo>
                <a:lnTo>
                  <a:pt x="112179" y="1602633"/>
                </a:lnTo>
                <a:lnTo>
                  <a:pt x="109441" y="1602196"/>
                </a:lnTo>
                <a:lnTo>
                  <a:pt x="110400" y="1604116"/>
                </a:lnTo>
                <a:lnTo>
                  <a:pt x="111358" y="1606036"/>
                </a:lnTo>
                <a:lnTo>
                  <a:pt x="114240" y="1608917"/>
                </a:lnTo>
                <a:lnTo>
                  <a:pt x="115569" y="1606259"/>
                </a:lnTo>
                <a:lnTo>
                  <a:pt x="121919" y="1594515"/>
                </a:lnTo>
                <a:lnTo>
                  <a:pt x="119996" y="1592595"/>
                </a:lnTo>
                <a:lnTo>
                  <a:pt x="119038" y="1591635"/>
                </a:lnTo>
                <a:lnTo>
                  <a:pt x="116157" y="1587794"/>
                </a:lnTo>
                <a:lnTo>
                  <a:pt x="112837" y="1583144"/>
                </a:lnTo>
                <a:lnTo>
                  <a:pt x="111358" y="1580113"/>
                </a:lnTo>
                <a:lnTo>
                  <a:pt x="111358" y="1581073"/>
                </a:lnTo>
                <a:lnTo>
                  <a:pt x="111358" y="1579153"/>
                </a:lnTo>
                <a:lnTo>
                  <a:pt x="110400" y="1579153"/>
                </a:lnTo>
                <a:lnTo>
                  <a:pt x="109915" y="1578669"/>
                </a:lnTo>
                <a:lnTo>
                  <a:pt x="108476" y="1577233"/>
                </a:lnTo>
                <a:lnTo>
                  <a:pt x="109915" y="1578669"/>
                </a:lnTo>
                <a:lnTo>
                  <a:pt x="108476" y="1576273"/>
                </a:lnTo>
                <a:lnTo>
                  <a:pt x="105602" y="157339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4" name="object 464"/>
          <p:cNvSpPr/>
          <p:nvPr/>
        </p:nvSpPr>
        <p:spPr>
          <a:xfrm>
            <a:off x="2719837" y="737036"/>
            <a:ext cx="156469" cy="209260"/>
          </a:xfrm>
          <a:custGeom>
            <a:avLst/>
            <a:gdLst/>
            <a:ahLst/>
            <a:cxnLst/>
            <a:rect l="l" t="t" r="r" b="b"/>
            <a:pathLst>
              <a:path w="156469" h="209260">
                <a:moveTo>
                  <a:pt x="960" y="19187"/>
                </a:moveTo>
                <a:lnTo>
                  <a:pt x="960" y="21107"/>
                </a:lnTo>
                <a:lnTo>
                  <a:pt x="1920" y="22067"/>
                </a:lnTo>
                <a:lnTo>
                  <a:pt x="2880" y="23027"/>
                </a:lnTo>
                <a:lnTo>
                  <a:pt x="3840" y="23027"/>
                </a:lnTo>
                <a:lnTo>
                  <a:pt x="4800" y="23987"/>
                </a:lnTo>
                <a:lnTo>
                  <a:pt x="64312" y="23987"/>
                </a:lnTo>
                <a:lnTo>
                  <a:pt x="64312" y="206380"/>
                </a:lnTo>
                <a:lnTo>
                  <a:pt x="65272" y="206380"/>
                </a:lnTo>
                <a:lnTo>
                  <a:pt x="65272" y="207355"/>
                </a:lnTo>
                <a:lnTo>
                  <a:pt x="66233" y="208300"/>
                </a:lnTo>
                <a:lnTo>
                  <a:pt x="68153" y="208300"/>
                </a:lnTo>
                <a:lnTo>
                  <a:pt x="70073" y="209260"/>
                </a:lnTo>
                <a:lnTo>
                  <a:pt x="86395" y="209260"/>
                </a:lnTo>
                <a:lnTo>
                  <a:pt x="88315" y="208300"/>
                </a:lnTo>
                <a:lnTo>
                  <a:pt x="90236" y="208300"/>
                </a:lnTo>
                <a:lnTo>
                  <a:pt x="91196" y="207355"/>
                </a:lnTo>
                <a:lnTo>
                  <a:pt x="91196" y="206380"/>
                </a:lnTo>
                <a:lnTo>
                  <a:pt x="92156" y="206380"/>
                </a:lnTo>
                <a:lnTo>
                  <a:pt x="92156" y="23987"/>
                </a:lnTo>
                <a:lnTo>
                  <a:pt x="151683" y="23987"/>
                </a:lnTo>
                <a:lnTo>
                  <a:pt x="152628" y="23027"/>
                </a:lnTo>
                <a:lnTo>
                  <a:pt x="153588" y="23027"/>
                </a:lnTo>
                <a:lnTo>
                  <a:pt x="153588" y="22067"/>
                </a:lnTo>
                <a:lnTo>
                  <a:pt x="154548" y="22067"/>
                </a:lnTo>
                <a:lnTo>
                  <a:pt x="154548" y="21107"/>
                </a:lnTo>
                <a:lnTo>
                  <a:pt x="155508" y="20147"/>
                </a:lnTo>
                <a:lnTo>
                  <a:pt x="155508" y="19187"/>
                </a:lnTo>
                <a:lnTo>
                  <a:pt x="156469" y="17266"/>
                </a:lnTo>
                <a:lnTo>
                  <a:pt x="156469" y="6705"/>
                </a:lnTo>
                <a:lnTo>
                  <a:pt x="155508" y="4800"/>
                </a:lnTo>
                <a:lnTo>
                  <a:pt x="155508" y="3840"/>
                </a:lnTo>
                <a:lnTo>
                  <a:pt x="154548" y="2865"/>
                </a:lnTo>
                <a:lnTo>
                  <a:pt x="154548" y="1904"/>
                </a:lnTo>
                <a:lnTo>
                  <a:pt x="153588" y="960"/>
                </a:lnTo>
                <a:lnTo>
                  <a:pt x="152628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1904"/>
                </a:lnTo>
                <a:lnTo>
                  <a:pt x="960" y="2865"/>
                </a:lnTo>
                <a:lnTo>
                  <a:pt x="960" y="4800"/>
                </a:lnTo>
                <a:lnTo>
                  <a:pt x="0" y="6705"/>
                </a:lnTo>
                <a:lnTo>
                  <a:pt x="0" y="17266"/>
                </a:lnTo>
                <a:lnTo>
                  <a:pt x="960" y="191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5" name="object 465"/>
          <p:cNvSpPr/>
          <p:nvPr/>
        </p:nvSpPr>
        <p:spPr>
          <a:xfrm>
            <a:off x="2897428" y="916548"/>
            <a:ext cx="33459" cy="32628"/>
          </a:xfrm>
          <a:custGeom>
            <a:avLst/>
            <a:gdLst/>
            <a:ahLst/>
            <a:cxnLst/>
            <a:rect l="l" t="t" r="r" b="b"/>
            <a:pathLst>
              <a:path w="33459" h="32628">
                <a:moveTo>
                  <a:pt x="24963" y="11506"/>
                </a:moveTo>
                <a:lnTo>
                  <a:pt x="16322" y="11506"/>
                </a:lnTo>
                <a:lnTo>
                  <a:pt x="9601" y="9601"/>
                </a:lnTo>
                <a:lnTo>
                  <a:pt x="4800" y="4785"/>
                </a:lnTo>
                <a:lnTo>
                  <a:pt x="0" y="0"/>
                </a:lnTo>
                <a:lnTo>
                  <a:pt x="5760" y="31683"/>
                </a:lnTo>
                <a:lnTo>
                  <a:pt x="13441" y="32628"/>
                </a:lnTo>
                <a:lnTo>
                  <a:pt x="20392" y="32628"/>
                </a:lnTo>
                <a:lnTo>
                  <a:pt x="33459" y="31165"/>
                </a:lnTo>
                <a:lnTo>
                  <a:pt x="31683" y="11506"/>
                </a:lnTo>
                <a:lnTo>
                  <a:pt x="24963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6" name="object 466"/>
          <p:cNvSpPr/>
          <p:nvPr/>
        </p:nvSpPr>
        <p:spPr>
          <a:xfrm>
            <a:off x="2867680" y="788868"/>
            <a:ext cx="119024" cy="159364"/>
          </a:xfrm>
          <a:custGeom>
            <a:avLst/>
            <a:gdLst/>
            <a:ahLst/>
            <a:cxnLst/>
            <a:rect l="l" t="t" r="r" b="b"/>
            <a:pathLst>
              <a:path w="119024" h="159364">
                <a:moveTo>
                  <a:pt x="7665" y="29763"/>
                </a:moveTo>
                <a:lnTo>
                  <a:pt x="7665" y="33604"/>
                </a:lnTo>
                <a:lnTo>
                  <a:pt x="8625" y="34549"/>
                </a:lnTo>
                <a:lnTo>
                  <a:pt x="8625" y="35524"/>
                </a:lnTo>
                <a:lnTo>
                  <a:pt x="9585" y="36484"/>
                </a:lnTo>
                <a:lnTo>
                  <a:pt x="10546" y="36484"/>
                </a:lnTo>
                <a:lnTo>
                  <a:pt x="11506" y="37444"/>
                </a:lnTo>
                <a:lnTo>
                  <a:pt x="13426" y="37444"/>
                </a:lnTo>
                <a:lnTo>
                  <a:pt x="15346" y="36484"/>
                </a:lnTo>
                <a:lnTo>
                  <a:pt x="18227" y="34549"/>
                </a:lnTo>
                <a:lnTo>
                  <a:pt x="21107" y="33604"/>
                </a:lnTo>
                <a:lnTo>
                  <a:pt x="23987" y="31683"/>
                </a:lnTo>
                <a:lnTo>
                  <a:pt x="27828" y="29763"/>
                </a:lnTo>
                <a:lnTo>
                  <a:pt x="31668" y="27843"/>
                </a:lnTo>
                <a:lnTo>
                  <a:pt x="36469" y="25923"/>
                </a:lnTo>
                <a:lnTo>
                  <a:pt x="42230" y="24002"/>
                </a:lnTo>
                <a:lnTo>
                  <a:pt x="47030" y="23042"/>
                </a:lnTo>
                <a:lnTo>
                  <a:pt x="52791" y="22082"/>
                </a:lnTo>
                <a:lnTo>
                  <a:pt x="65272" y="22082"/>
                </a:lnTo>
                <a:lnTo>
                  <a:pt x="71033" y="23042"/>
                </a:lnTo>
                <a:lnTo>
                  <a:pt x="74858" y="24002"/>
                </a:lnTo>
                <a:lnTo>
                  <a:pt x="79674" y="25923"/>
                </a:lnTo>
                <a:lnTo>
                  <a:pt x="82539" y="27843"/>
                </a:lnTo>
                <a:lnTo>
                  <a:pt x="85420" y="30723"/>
                </a:lnTo>
                <a:lnTo>
                  <a:pt x="88315" y="33604"/>
                </a:lnTo>
                <a:lnTo>
                  <a:pt x="90220" y="37444"/>
                </a:lnTo>
                <a:lnTo>
                  <a:pt x="91196" y="41269"/>
                </a:lnTo>
                <a:lnTo>
                  <a:pt x="92141" y="46085"/>
                </a:lnTo>
                <a:lnTo>
                  <a:pt x="93101" y="50886"/>
                </a:lnTo>
                <a:lnTo>
                  <a:pt x="93101" y="67193"/>
                </a:lnTo>
                <a:lnTo>
                  <a:pt x="72953" y="67193"/>
                </a:lnTo>
                <a:lnTo>
                  <a:pt x="66842" y="67367"/>
                </a:lnTo>
                <a:lnTo>
                  <a:pt x="53765" y="68803"/>
                </a:lnTo>
                <a:lnTo>
                  <a:pt x="42230" y="71033"/>
                </a:lnTo>
                <a:lnTo>
                  <a:pt x="33588" y="72953"/>
                </a:lnTo>
                <a:lnTo>
                  <a:pt x="25907" y="75834"/>
                </a:lnTo>
                <a:lnTo>
                  <a:pt x="19187" y="79674"/>
                </a:lnTo>
                <a:lnTo>
                  <a:pt x="13426" y="83515"/>
                </a:lnTo>
                <a:lnTo>
                  <a:pt x="8625" y="88315"/>
                </a:lnTo>
                <a:lnTo>
                  <a:pt x="4785" y="94076"/>
                </a:lnTo>
                <a:lnTo>
                  <a:pt x="1905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44" y="128640"/>
                </a:lnTo>
                <a:lnTo>
                  <a:pt x="3840" y="134401"/>
                </a:lnTo>
                <a:lnTo>
                  <a:pt x="5745" y="140147"/>
                </a:lnTo>
                <a:lnTo>
                  <a:pt x="9585" y="144962"/>
                </a:lnTo>
                <a:lnTo>
                  <a:pt x="13426" y="147843"/>
                </a:lnTo>
                <a:lnTo>
                  <a:pt x="18227" y="152643"/>
                </a:lnTo>
                <a:lnTo>
                  <a:pt x="23027" y="154548"/>
                </a:lnTo>
                <a:lnTo>
                  <a:pt x="29748" y="156469"/>
                </a:lnTo>
                <a:lnTo>
                  <a:pt x="35509" y="159364"/>
                </a:lnTo>
                <a:lnTo>
                  <a:pt x="29748" y="127680"/>
                </a:lnTo>
                <a:lnTo>
                  <a:pt x="26868" y="121919"/>
                </a:lnTo>
                <a:lnTo>
                  <a:pt x="26868" y="110398"/>
                </a:lnTo>
                <a:lnTo>
                  <a:pt x="27828" y="105597"/>
                </a:lnTo>
                <a:lnTo>
                  <a:pt x="29748" y="102717"/>
                </a:lnTo>
                <a:lnTo>
                  <a:pt x="31668" y="98877"/>
                </a:lnTo>
                <a:lnTo>
                  <a:pt x="33588" y="95996"/>
                </a:lnTo>
                <a:lnTo>
                  <a:pt x="37429" y="94076"/>
                </a:lnTo>
                <a:lnTo>
                  <a:pt x="41269" y="91196"/>
                </a:lnTo>
                <a:lnTo>
                  <a:pt x="46070" y="90236"/>
                </a:lnTo>
                <a:lnTo>
                  <a:pt x="50871" y="88315"/>
                </a:lnTo>
                <a:lnTo>
                  <a:pt x="56631" y="87355"/>
                </a:lnTo>
                <a:lnTo>
                  <a:pt x="62392" y="86395"/>
                </a:lnTo>
                <a:lnTo>
                  <a:pt x="93101" y="86395"/>
                </a:lnTo>
                <a:lnTo>
                  <a:pt x="93101" y="117119"/>
                </a:lnTo>
                <a:lnTo>
                  <a:pt x="86380" y="124800"/>
                </a:lnTo>
                <a:lnTo>
                  <a:pt x="79674" y="130561"/>
                </a:lnTo>
                <a:lnTo>
                  <a:pt x="73913" y="133441"/>
                </a:lnTo>
                <a:lnTo>
                  <a:pt x="68153" y="137281"/>
                </a:lnTo>
                <a:lnTo>
                  <a:pt x="61432" y="139186"/>
                </a:lnTo>
                <a:lnTo>
                  <a:pt x="63208" y="158846"/>
                </a:lnTo>
                <a:lnTo>
                  <a:pt x="74858" y="154548"/>
                </a:lnTo>
                <a:lnTo>
                  <a:pt x="75968" y="153980"/>
                </a:lnTo>
                <a:lnTo>
                  <a:pt x="86658" y="147074"/>
                </a:lnTo>
                <a:lnTo>
                  <a:pt x="95981" y="138242"/>
                </a:lnTo>
                <a:lnTo>
                  <a:pt x="95981" y="154548"/>
                </a:lnTo>
                <a:lnTo>
                  <a:pt x="96941" y="155524"/>
                </a:lnTo>
                <a:lnTo>
                  <a:pt x="97916" y="155524"/>
                </a:lnTo>
                <a:lnTo>
                  <a:pt x="97916" y="156469"/>
                </a:lnTo>
                <a:lnTo>
                  <a:pt x="99821" y="157429"/>
                </a:lnTo>
                <a:lnTo>
                  <a:pt x="116144" y="157429"/>
                </a:lnTo>
                <a:lnTo>
                  <a:pt x="117104" y="156469"/>
                </a:lnTo>
                <a:lnTo>
                  <a:pt x="118064" y="155524"/>
                </a:lnTo>
                <a:lnTo>
                  <a:pt x="119024" y="155524"/>
                </a:lnTo>
                <a:lnTo>
                  <a:pt x="119024" y="46085"/>
                </a:lnTo>
                <a:lnTo>
                  <a:pt x="118064" y="38389"/>
                </a:lnTo>
                <a:lnTo>
                  <a:pt x="116144" y="31683"/>
                </a:lnTo>
                <a:lnTo>
                  <a:pt x="114223" y="24963"/>
                </a:lnTo>
                <a:lnTo>
                  <a:pt x="111343" y="19202"/>
                </a:lnTo>
                <a:lnTo>
                  <a:pt x="106542" y="14401"/>
                </a:lnTo>
                <a:lnTo>
                  <a:pt x="101757" y="9601"/>
                </a:lnTo>
                <a:lnTo>
                  <a:pt x="95981" y="6720"/>
                </a:lnTo>
                <a:lnTo>
                  <a:pt x="88315" y="3840"/>
                </a:lnTo>
                <a:lnTo>
                  <a:pt x="76017" y="1134"/>
                </a:lnTo>
                <a:lnTo>
                  <a:pt x="62392" y="0"/>
                </a:lnTo>
                <a:lnTo>
                  <a:pt x="56631" y="0"/>
                </a:lnTo>
                <a:lnTo>
                  <a:pt x="50871" y="960"/>
                </a:lnTo>
                <a:lnTo>
                  <a:pt x="45110" y="1920"/>
                </a:lnTo>
                <a:lnTo>
                  <a:pt x="40309" y="2880"/>
                </a:lnTo>
                <a:lnTo>
                  <a:pt x="34549" y="3840"/>
                </a:lnTo>
                <a:lnTo>
                  <a:pt x="29748" y="5760"/>
                </a:lnTo>
                <a:lnTo>
                  <a:pt x="25907" y="7680"/>
                </a:lnTo>
                <a:lnTo>
                  <a:pt x="21107" y="9601"/>
                </a:lnTo>
                <a:lnTo>
                  <a:pt x="18227" y="11521"/>
                </a:lnTo>
                <a:lnTo>
                  <a:pt x="14386" y="13441"/>
                </a:lnTo>
                <a:lnTo>
                  <a:pt x="11506" y="14401"/>
                </a:lnTo>
                <a:lnTo>
                  <a:pt x="10546" y="16322"/>
                </a:lnTo>
                <a:lnTo>
                  <a:pt x="8625" y="17282"/>
                </a:lnTo>
                <a:lnTo>
                  <a:pt x="7665" y="19202"/>
                </a:lnTo>
                <a:lnTo>
                  <a:pt x="7665" y="22082"/>
                </a:lnTo>
                <a:lnTo>
                  <a:pt x="6705" y="24002"/>
                </a:lnTo>
                <a:lnTo>
                  <a:pt x="6705" y="28803"/>
                </a:lnTo>
                <a:lnTo>
                  <a:pt x="7665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7" name="object 467"/>
          <p:cNvSpPr/>
          <p:nvPr/>
        </p:nvSpPr>
        <p:spPr>
          <a:xfrm>
            <a:off x="3035670" y="788868"/>
            <a:ext cx="85435" cy="157429"/>
          </a:xfrm>
          <a:custGeom>
            <a:avLst/>
            <a:gdLst/>
            <a:ahLst/>
            <a:cxnLst/>
            <a:rect l="l" t="t" r="r" b="b"/>
            <a:pathLst>
              <a:path w="85435" h="157429">
                <a:moveTo>
                  <a:pt x="85435" y="9601"/>
                </a:moveTo>
                <a:lnTo>
                  <a:pt x="84475" y="8641"/>
                </a:lnTo>
                <a:lnTo>
                  <a:pt x="84475" y="6720"/>
                </a:lnTo>
                <a:lnTo>
                  <a:pt x="83515" y="5760"/>
                </a:lnTo>
                <a:lnTo>
                  <a:pt x="83515" y="4800"/>
                </a:lnTo>
                <a:lnTo>
                  <a:pt x="82555" y="4800"/>
                </a:lnTo>
                <a:lnTo>
                  <a:pt x="82555" y="3840"/>
                </a:lnTo>
                <a:lnTo>
                  <a:pt x="81594" y="3840"/>
                </a:lnTo>
                <a:lnTo>
                  <a:pt x="79674" y="2880"/>
                </a:lnTo>
                <a:lnTo>
                  <a:pt x="77754" y="1920"/>
                </a:lnTo>
                <a:lnTo>
                  <a:pt x="74874" y="1920"/>
                </a:lnTo>
                <a:lnTo>
                  <a:pt x="72953" y="960"/>
                </a:lnTo>
                <a:lnTo>
                  <a:pt x="69113" y="960"/>
                </a:lnTo>
                <a:lnTo>
                  <a:pt x="67193" y="0"/>
                </a:lnTo>
                <a:lnTo>
                  <a:pt x="60472" y="0"/>
                </a:lnTo>
                <a:lnTo>
                  <a:pt x="57591" y="960"/>
                </a:lnTo>
                <a:lnTo>
                  <a:pt x="54711" y="1920"/>
                </a:lnTo>
                <a:lnTo>
                  <a:pt x="51831" y="2880"/>
                </a:lnTo>
                <a:lnTo>
                  <a:pt x="48950" y="3840"/>
                </a:lnTo>
                <a:lnTo>
                  <a:pt x="45110" y="5760"/>
                </a:lnTo>
                <a:lnTo>
                  <a:pt x="42230" y="8641"/>
                </a:lnTo>
                <a:lnTo>
                  <a:pt x="39349" y="11521"/>
                </a:lnTo>
                <a:lnTo>
                  <a:pt x="35509" y="14401"/>
                </a:lnTo>
                <a:lnTo>
                  <a:pt x="31683" y="18242"/>
                </a:lnTo>
                <a:lnTo>
                  <a:pt x="27843" y="23042"/>
                </a:lnTo>
                <a:lnTo>
                  <a:pt x="23987" y="28803"/>
                </a:lnTo>
                <a:lnTo>
                  <a:pt x="23987" y="5760"/>
                </a:lnTo>
                <a:lnTo>
                  <a:pt x="23027" y="4800"/>
                </a:lnTo>
                <a:lnTo>
                  <a:pt x="23027" y="3840"/>
                </a:lnTo>
                <a:lnTo>
                  <a:pt x="22067" y="3840"/>
                </a:lnTo>
                <a:lnTo>
                  <a:pt x="21122" y="2880"/>
                </a:lnTo>
                <a:lnTo>
                  <a:pt x="4785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54548"/>
                </a:lnTo>
                <a:lnTo>
                  <a:pt x="960" y="155524"/>
                </a:lnTo>
                <a:lnTo>
                  <a:pt x="1920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2067" y="157429"/>
                </a:lnTo>
                <a:lnTo>
                  <a:pt x="23027" y="156469"/>
                </a:lnTo>
                <a:lnTo>
                  <a:pt x="24963" y="156469"/>
                </a:lnTo>
                <a:lnTo>
                  <a:pt x="25907" y="155524"/>
                </a:lnTo>
                <a:lnTo>
                  <a:pt x="26868" y="154548"/>
                </a:lnTo>
                <a:lnTo>
                  <a:pt x="26868" y="57607"/>
                </a:lnTo>
                <a:lnTo>
                  <a:pt x="30708" y="51831"/>
                </a:lnTo>
                <a:lnTo>
                  <a:pt x="34549" y="46085"/>
                </a:lnTo>
                <a:lnTo>
                  <a:pt x="37429" y="42230"/>
                </a:lnTo>
                <a:lnTo>
                  <a:pt x="40309" y="38389"/>
                </a:lnTo>
                <a:lnTo>
                  <a:pt x="43190" y="34549"/>
                </a:lnTo>
                <a:lnTo>
                  <a:pt x="46070" y="32644"/>
                </a:lnTo>
                <a:lnTo>
                  <a:pt x="48950" y="29763"/>
                </a:lnTo>
                <a:lnTo>
                  <a:pt x="51831" y="27843"/>
                </a:lnTo>
                <a:lnTo>
                  <a:pt x="54711" y="26883"/>
                </a:lnTo>
                <a:lnTo>
                  <a:pt x="56631" y="25923"/>
                </a:lnTo>
                <a:lnTo>
                  <a:pt x="68153" y="25923"/>
                </a:lnTo>
                <a:lnTo>
                  <a:pt x="70073" y="26883"/>
                </a:lnTo>
                <a:lnTo>
                  <a:pt x="71993" y="26883"/>
                </a:lnTo>
                <a:lnTo>
                  <a:pt x="73913" y="27843"/>
                </a:lnTo>
                <a:lnTo>
                  <a:pt x="75834" y="27843"/>
                </a:lnTo>
                <a:lnTo>
                  <a:pt x="76794" y="28803"/>
                </a:lnTo>
                <a:lnTo>
                  <a:pt x="77754" y="28803"/>
                </a:lnTo>
                <a:lnTo>
                  <a:pt x="79674" y="29763"/>
                </a:lnTo>
                <a:lnTo>
                  <a:pt x="82555" y="29763"/>
                </a:lnTo>
                <a:lnTo>
                  <a:pt x="83515" y="28803"/>
                </a:lnTo>
                <a:lnTo>
                  <a:pt x="84475" y="27843"/>
                </a:lnTo>
                <a:lnTo>
                  <a:pt x="84475" y="25923"/>
                </a:lnTo>
                <a:lnTo>
                  <a:pt x="85435" y="24963"/>
                </a:lnTo>
                <a:lnTo>
                  <a:pt x="85435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8" name="object 468"/>
          <p:cNvSpPr/>
          <p:nvPr/>
        </p:nvSpPr>
        <p:spPr>
          <a:xfrm>
            <a:off x="3147989" y="731276"/>
            <a:ext cx="33588" cy="32628"/>
          </a:xfrm>
          <a:custGeom>
            <a:avLst/>
            <a:gdLst/>
            <a:ahLst/>
            <a:cxnLst/>
            <a:rect l="l" t="t" r="r" b="b"/>
            <a:pathLst>
              <a:path w="33588" h="32628">
                <a:moveTo>
                  <a:pt x="0" y="16306"/>
                </a:moveTo>
                <a:lnTo>
                  <a:pt x="0" y="23027"/>
                </a:lnTo>
                <a:lnTo>
                  <a:pt x="1905" y="26868"/>
                </a:lnTo>
                <a:lnTo>
                  <a:pt x="3840" y="28788"/>
                </a:lnTo>
                <a:lnTo>
                  <a:pt x="5745" y="31668"/>
                </a:lnTo>
                <a:lnTo>
                  <a:pt x="10561" y="32628"/>
                </a:lnTo>
                <a:lnTo>
                  <a:pt x="23027" y="32628"/>
                </a:lnTo>
                <a:lnTo>
                  <a:pt x="27828" y="31668"/>
                </a:lnTo>
                <a:lnTo>
                  <a:pt x="29748" y="28788"/>
                </a:lnTo>
                <a:lnTo>
                  <a:pt x="32628" y="26868"/>
                </a:lnTo>
                <a:lnTo>
                  <a:pt x="33588" y="22067"/>
                </a:lnTo>
                <a:lnTo>
                  <a:pt x="33588" y="10561"/>
                </a:lnTo>
                <a:lnTo>
                  <a:pt x="31668" y="5760"/>
                </a:lnTo>
                <a:lnTo>
                  <a:pt x="29748" y="3840"/>
                </a:lnTo>
                <a:lnTo>
                  <a:pt x="27828" y="1904"/>
                </a:lnTo>
                <a:lnTo>
                  <a:pt x="23027" y="0"/>
                </a:lnTo>
                <a:lnTo>
                  <a:pt x="10561" y="0"/>
                </a:lnTo>
                <a:lnTo>
                  <a:pt x="5745" y="1904"/>
                </a:lnTo>
                <a:lnTo>
                  <a:pt x="3840" y="3840"/>
                </a:lnTo>
                <a:lnTo>
                  <a:pt x="1905" y="5760"/>
                </a:lnTo>
                <a:lnTo>
                  <a:pt x="0" y="10561"/>
                </a:lnTo>
                <a:lnTo>
                  <a:pt x="0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9" name="object 469"/>
          <p:cNvSpPr/>
          <p:nvPr/>
        </p:nvSpPr>
        <p:spPr>
          <a:xfrm>
            <a:off x="3151830" y="791748"/>
            <a:ext cx="26868" cy="154548"/>
          </a:xfrm>
          <a:custGeom>
            <a:avLst/>
            <a:gdLst/>
            <a:ahLst/>
            <a:cxnLst/>
            <a:rect l="l" t="t" r="r" b="b"/>
            <a:pathLst>
              <a:path w="26868" h="154548">
                <a:moveTo>
                  <a:pt x="24947" y="1920"/>
                </a:moveTo>
                <a:lnTo>
                  <a:pt x="24947" y="960"/>
                </a:lnTo>
                <a:lnTo>
                  <a:pt x="23027" y="960"/>
                </a:lnTo>
                <a:lnTo>
                  <a:pt x="21107" y="0"/>
                </a:lnTo>
                <a:lnTo>
                  <a:pt x="4785" y="0"/>
                </a:lnTo>
                <a:lnTo>
                  <a:pt x="2880" y="960"/>
                </a:lnTo>
                <a:lnTo>
                  <a:pt x="1905" y="960"/>
                </a:lnTo>
                <a:lnTo>
                  <a:pt x="944" y="1920"/>
                </a:lnTo>
                <a:lnTo>
                  <a:pt x="0" y="2880"/>
                </a:lnTo>
                <a:lnTo>
                  <a:pt x="0" y="152643"/>
                </a:lnTo>
                <a:lnTo>
                  <a:pt x="944" y="152643"/>
                </a:lnTo>
                <a:lnTo>
                  <a:pt x="944" y="153588"/>
                </a:lnTo>
                <a:lnTo>
                  <a:pt x="1905" y="153588"/>
                </a:lnTo>
                <a:lnTo>
                  <a:pt x="3825" y="154548"/>
                </a:lnTo>
                <a:lnTo>
                  <a:pt x="21107" y="154548"/>
                </a:lnTo>
                <a:lnTo>
                  <a:pt x="23027" y="153588"/>
                </a:lnTo>
                <a:lnTo>
                  <a:pt x="24947" y="153588"/>
                </a:lnTo>
                <a:lnTo>
                  <a:pt x="25907" y="152643"/>
                </a:lnTo>
                <a:lnTo>
                  <a:pt x="25907" y="151668"/>
                </a:lnTo>
                <a:lnTo>
                  <a:pt x="26868" y="150708"/>
                </a:lnTo>
                <a:lnTo>
                  <a:pt x="26868" y="3840"/>
                </a:lnTo>
                <a:lnTo>
                  <a:pt x="25907" y="3840"/>
                </a:lnTo>
                <a:lnTo>
                  <a:pt x="25907" y="2880"/>
                </a:lnTo>
                <a:lnTo>
                  <a:pt x="24947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0" name="object 470"/>
          <p:cNvSpPr/>
          <p:nvPr/>
        </p:nvSpPr>
        <p:spPr>
          <a:xfrm>
            <a:off x="3208461" y="719754"/>
            <a:ext cx="98877" cy="226542"/>
          </a:xfrm>
          <a:custGeom>
            <a:avLst/>
            <a:gdLst/>
            <a:ahLst/>
            <a:cxnLst/>
            <a:rect l="l" t="t" r="r" b="b"/>
            <a:pathLst>
              <a:path w="98877" h="226542">
                <a:moveTo>
                  <a:pt x="90236" y="78714"/>
                </a:moveTo>
                <a:lnTo>
                  <a:pt x="89275" y="76794"/>
                </a:lnTo>
                <a:lnTo>
                  <a:pt x="89275" y="74874"/>
                </a:lnTo>
                <a:lnTo>
                  <a:pt x="88315" y="73914"/>
                </a:lnTo>
                <a:lnTo>
                  <a:pt x="87355" y="72953"/>
                </a:lnTo>
                <a:lnTo>
                  <a:pt x="52791" y="72953"/>
                </a:lnTo>
                <a:lnTo>
                  <a:pt x="52791" y="45110"/>
                </a:lnTo>
                <a:lnTo>
                  <a:pt x="53751" y="41269"/>
                </a:lnTo>
                <a:lnTo>
                  <a:pt x="54726" y="36469"/>
                </a:lnTo>
                <a:lnTo>
                  <a:pt x="55671" y="32644"/>
                </a:lnTo>
                <a:lnTo>
                  <a:pt x="57591" y="30708"/>
                </a:lnTo>
                <a:lnTo>
                  <a:pt x="59512" y="27828"/>
                </a:lnTo>
                <a:lnTo>
                  <a:pt x="61432" y="25923"/>
                </a:lnTo>
                <a:lnTo>
                  <a:pt x="64312" y="23987"/>
                </a:lnTo>
                <a:lnTo>
                  <a:pt x="67193" y="23027"/>
                </a:lnTo>
                <a:lnTo>
                  <a:pt x="70073" y="22082"/>
                </a:lnTo>
                <a:lnTo>
                  <a:pt x="77754" y="22082"/>
                </a:lnTo>
                <a:lnTo>
                  <a:pt x="79674" y="23027"/>
                </a:lnTo>
                <a:lnTo>
                  <a:pt x="81594" y="23027"/>
                </a:lnTo>
                <a:lnTo>
                  <a:pt x="84475" y="23987"/>
                </a:lnTo>
                <a:lnTo>
                  <a:pt x="86395" y="23987"/>
                </a:lnTo>
                <a:lnTo>
                  <a:pt x="88315" y="24963"/>
                </a:lnTo>
                <a:lnTo>
                  <a:pt x="89275" y="24963"/>
                </a:lnTo>
                <a:lnTo>
                  <a:pt x="91196" y="25923"/>
                </a:lnTo>
                <a:lnTo>
                  <a:pt x="92156" y="25923"/>
                </a:lnTo>
                <a:lnTo>
                  <a:pt x="93116" y="26868"/>
                </a:lnTo>
                <a:lnTo>
                  <a:pt x="95996" y="26868"/>
                </a:lnTo>
                <a:lnTo>
                  <a:pt x="96956" y="25923"/>
                </a:lnTo>
                <a:lnTo>
                  <a:pt x="96956" y="24963"/>
                </a:lnTo>
                <a:lnTo>
                  <a:pt x="97916" y="23987"/>
                </a:lnTo>
                <a:lnTo>
                  <a:pt x="97916" y="22082"/>
                </a:lnTo>
                <a:lnTo>
                  <a:pt x="98877" y="21122"/>
                </a:lnTo>
                <a:lnTo>
                  <a:pt x="98877" y="15361"/>
                </a:lnTo>
                <a:lnTo>
                  <a:pt x="97916" y="13426"/>
                </a:lnTo>
                <a:lnTo>
                  <a:pt x="97916" y="9585"/>
                </a:lnTo>
                <a:lnTo>
                  <a:pt x="96956" y="8641"/>
                </a:lnTo>
                <a:lnTo>
                  <a:pt x="96956" y="6720"/>
                </a:lnTo>
                <a:lnTo>
                  <a:pt x="95996" y="6720"/>
                </a:lnTo>
                <a:lnTo>
                  <a:pt x="95996" y="5745"/>
                </a:lnTo>
                <a:lnTo>
                  <a:pt x="95036" y="4800"/>
                </a:lnTo>
                <a:lnTo>
                  <a:pt x="94076" y="3840"/>
                </a:lnTo>
                <a:lnTo>
                  <a:pt x="92156" y="3840"/>
                </a:lnTo>
                <a:lnTo>
                  <a:pt x="90236" y="2880"/>
                </a:lnTo>
                <a:lnTo>
                  <a:pt x="87355" y="1920"/>
                </a:lnTo>
                <a:lnTo>
                  <a:pt x="83515" y="960"/>
                </a:lnTo>
                <a:lnTo>
                  <a:pt x="79674" y="960"/>
                </a:lnTo>
                <a:lnTo>
                  <a:pt x="76794" y="0"/>
                </a:lnTo>
                <a:lnTo>
                  <a:pt x="64312" y="0"/>
                </a:lnTo>
                <a:lnTo>
                  <a:pt x="57591" y="960"/>
                </a:lnTo>
                <a:lnTo>
                  <a:pt x="51831" y="3840"/>
                </a:lnTo>
                <a:lnTo>
                  <a:pt x="46070" y="5745"/>
                </a:lnTo>
                <a:lnTo>
                  <a:pt x="41285" y="9585"/>
                </a:lnTo>
                <a:lnTo>
                  <a:pt x="37444" y="13426"/>
                </a:lnTo>
                <a:lnTo>
                  <a:pt x="33604" y="18242"/>
                </a:lnTo>
                <a:lnTo>
                  <a:pt x="30723" y="23987"/>
                </a:lnTo>
                <a:lnTo>
                  <a:pt x="28803" y="31668"/>
                </a:lnTo>
                <a:lnTo>
                  <a:pt x="26606" y="44250"/>
                </a:lnTo>
                <a:lnTo>
                  <a:pt x="25923" y="57591"/>
                </a:lnTo>
                <a:lnTo>
                  <a:pt x="25923" y="72953"/>
                </a:lnTo>
                <a:lnTo>
                  <a:pt x="2880" y="72953"/>
                </a:lnTo>
                <a:lnTo>
                  <a:pt x="1920" y="73914"/>
                </a:lnTo>
                <a:lnTo>
                  <a:pt x="960" y="74874"/>
                </a:lnTo>
                <a:lnTo>
                  <a:pt x="960" y="77754"/>
                </a:lnTo>
                <a:lnTo>
                  <a:pt x="0" y="78714"/>
                </a:lnTo>
                <a:lnTo>
                  <a:pt x="0" y="87355"/>
                </a:lnTo>
                <a:lnTo>
                  <a:pt x="960" y="90236"/>
                </a:lnTo>
                <a:lnTo>
                  <a:pt x="960" y="92156"/>
                </a:lnTo>
                <a:lnTo>
                  <a:pt x="1920" y="94076"/>
                </a:lnTo>
                <a:lnTo>
                  <a:pt x="3840" y="95036"/>
                </a:lnTo>
                <a:lnTo>
                  <a:pt x="25923" y="95036"/>
                </a:lnTo>
                <a:lnTo>
                  <a:pt x="25923" y="223662"/>
                </a:lnTo>
                <a:lnTo>
                  <a:pt x="26883" y="224637"/>
                </a:lnTo>
                <a:lnTo>
                  <a:pt x="27828" y="225582"/>
                </a:lnTo>
                <a:lnTo>
                  <a:pt x="28803" y="225582"/>
                </a:lnTo>
                <a:lnTo>
                  <a:pt x="29763" y="226542"/>
                </a:lnTo>
                <a:lnTo>
                  <a:pt x="47030" y="226542"/>
                </a:lnTo>
                <a:lnTo>
                  <a:pt x="48950" y="225582"/>
                </a:lnTo>
                <a:lnTo>
                  <a:pt x="50871" y="225582"/>
                </a:lnTo>
                <a:lnTo>
                  <a:pt x="51831" y="224637"/>
                </a:lnTo>
                <a:lnTo>
                  <a:pt x="52791" y="223662"/>
                </a:lnTo>
                <a:lnTo>
                  <a:pt x="52791" y="95036"/>
                </a:lnTo>
                <a:lnTo>
                  <a:pt x="86395" y="95036"/>
                </a:lnTo>
                <a:lnTo>
                  <a:pt x="88315" y="94076"/>
                </a:lnTo>
                <a:lnTo>
                  <a:pt x="89275" y="92156"/>
                </a:lnTo>
                <a:lnTo>
                  <a:pt x="90236" y="90236"/>
                </a:lnTo>
                <a:lnTo>
                  <a:pt x="90236" y="78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1" name="object 471"/>
          <p:cNvSpPr/>
          <p:nvPr/>
        </p:nvSpPr>
        <p:spPr>
          <a:xfrm>
            <a:off x="3306378" y="719754"/>
            <a:ext cx="98877" cy="226542"/>
          </a:xfrm>
          <a:custGeom>
            <a:avLst/>
            <a:gdLst/>
            <a:ahLst/>
            <a:cxnLst/>
            <a:rect l="l" t="t" r="r" b="b"/>
            <a:pathLst>
              <a:path w="98877" h="226542">
                <a:moveTo>
                  <a:pt x="90236" y="78714"/>
                </a:moveTo>
                <a:lnTo>
                  <a:pt x="89275" y="76794"/>
                </a:lnTo>
                <a:lnTo>
                  <a:pt x="89275" y="74874"/>
                </a:lnTo>
                <a:lnTo>
                  <a:pt x="88315" y="73914"/>
                </a:lnTo>
                <a:lnTo>
                  <a:pt x="87355" y="72953"/>
                </a:lnTo>
                <a:lnTo>
                  <a:pt x="52791" y="72953"/>
                </a:lnTo>
                <a:lnTo>
                  <a:pt x="52791" y="45110"/>
                </a:lnTo>
                <a:lnTo>
                  <a:pt x="53751" y="41269"/>
                </a:lnTo>
                <a:lnTo>
                  <a:pt x="54726" y="36469"/>
                </a:lnTo>
                <a:lnTo>
                  <a:pt x="55671" y="32644"/>
                </a:lnTo>
                <a:lnTo>
                  <a:pt x="57591" y="30708"/>
                </a:lnTo>
                <a:lnTo>
                  <a:pt x="59512" y="27828"/>
                </a:lnTo>
                <a:lnTo>
                  <a:pt x="61432" y="25923"/>
                </a:lnTo>
                <a:lnTo>
                  <a:pt x="64312" y="23987"/>
                </a:lnTo>
                <a:lnTo>
                  <a:pt x="67193" y="23027"/>
                </a:lnTo>
                <a:lnTo>
                  <a:pt x="70073" y="22082"/>
                </a:lnTo>
                <a:lnTo>
                  <a:pt x="77754" y="22082"/>
                </a:lnTo>
                <a:lnTo>
                  <a:pt x="79674" y="23027"/>
                </a:lnTo>
                <a:lnTo>
                  <a:pt x="81594" y="23027"/>
                </a:lnTo>
                <a:lnTo>
                  <a:pt x="84475" y="23987"/>
                </a:lnTo>
                <a:lnTo>
                  <a:pt x="86395" y="23987"/>
                </a:lnTo>
                <a:lnTo>
                  <a:pt x="88315" y="24963"/>
                </a:lnTo>
                <a:lnTo>
                  <a:pt x="89275" y="24963"/>
                </a:lnTo>
                <a:lnTo>
                  <a:pt x="91196" y="25923"/>
                </a:lnTo>
                <a:lnTo>
                  <a:pt x="92156" y="25923"/>
                </a:lnTo>
                <a:lnTo>
                  <a:pt x="93116" y="26868"/>
                </a:lnTo>
                <a:lnTo>
                  <a:pt x="95996" y="26868"/>
                </a:lnTo>
                <a:lnTo>
                  <a:pt x="96956" y="25923"/>
                </a:lnTo>
                <a:lnTo>
                  <a:pt x="96956" y="24963"/>
                </a:lnTo>
                <a:lnTo>
                  <a:pt x="97917" y="23987"/>
                </a:lnTo>
                <a:lnTo>
                  <a:pt x="97917" y="22082"/>
                </a:lnTo>
                <a:lnTo>
                  <a:pt x="98877" y="21122"/>
                </a:lnTo>
                <a:lnTo>
                  <a:pt x="98877" y="15361"/>
                </a:lnTo>
                <a:lnTo>
                  <a:pt x="97917" y="13426"/>
                </a:lnTo>
                <a:lnTo>
                  <a:pt x="97917" y="9585"/>
                </a:lnTo>
                <a:lnTo>
                  <a:pt x="96956" y="8641"/>
                </a:lnTo>
                <a:lnTo>
                  <a:pt x="96956" y="6720"/>
                </a:lnTo>
                <a:lnTo>
                  <a:pt x="95996" y="6720"/>
                </a:lnTo>
                <a:lnTo>
                  <a:pt x="95996" y="5745"/>
                </a:lnTo>
                <a:lnTo>
                  <a:pt x="95036" y="4800"/>
                </a:lnTo>
                <a:lnTo>
                  <a:pt x="94076" y="3840"/>
                </a:lnTo>
                <a:lnTo>
                  <a:pt x="92156" y="3840"/>
                </a:lnTo>
                <a:lnTo>
                  <a:pt x="90236" y="2880"/>
                </a:lnTo>
                <a:lnTo>
                  <a:pt x="87355" y="1920"/>
                </a:lnTo>
                <a:lnTo>
                  <a:pt x="83515" y="960"/>
                </a:lnTo>
                <a:lnTo>
                  <a:pt x="79674" y="960"/>
                </a:lnTo>
                <a:lnTo>
                  <a:pt x="76794" y="0"/>
                </a:lnTo>
                <a:lnTo>
                  <a:pt x="64312" y="0"/>
                </a:lnTo>
                <a:lnTo>
                  <a:pt x="57591" y="960"/>
                </a:lnTo>
                <a:lnTo>
                  <a:pt x="51831" y="3840"/>
                </a:lnTo>
                <a:lnTo>
                  <a:pt x="46070" y="5745"/>
                </a:lnTo>
                <a:lnTo>
                  <a:pt x="41285" y="9585"/>
                </a:lnTo>
                <a:lnTo>
                  <a:pt x="37444" y="13426"/>
                </a:lnTo>
                <a:lnTo>
                  <a:pt x="33604" y="18242"/>
                </a:lnTo>
                <a:lnTo>
                  <a:pt x="30723" y="23987"/>
                </a:lnTo>
                <a:lnTo>
                  <a:pt x="28803" y="31668"/>
                </a:lnTo>
                <a:lnTo>
                  <a:pt x="26606" y="44250"/>
                </a:lnTo>
                <a:lnTo>
                  <a:pt x="25923" y="57591"/>
                </a:lnTo>
                <a:lnTo>
                  <a:pt x="25923" y="72953"/>
                </a:lnTo>
                <a:lnTo>
                  <a:pt x="2880" y="72953"/>
                </a:lnTo>
                <a:lnTo>
                  <a:pt x="1920" y="73914"/>
                </a:lnTo>
                <a:lnTo>
                  <a:pt x="960" y="74874"/>
                </a:lnTo>
                <a:lnTo>
                  <a:pt x="960" y="77754"/>
                </a:lnTo>
                <a:lnTo>
                  <a:pt x="0" y="78714"/>
                </a:lnTo>
                <a:lnTo>
                  <a:pt x="0" y="87355"/>
                </a:lnTo>
                <a:lnTo>
                  <a:pt x="960" y="90236"/>
                </a:lnTo>
                <a:lnTo>
                  <a:pt x="960" y="92156"/>
                </a:lnTo>
                <a:lnTo>
                  <a:pt x="1920" y="94076"/>
                </a:lnTo>
                <a:lnTo>
                  <a:pt x="3840" y="95036"/>
                </a:lnTo>
                <a:lnTo>
                  <a:pt x="25923" y="95036"/>
                </a:lnTo>
                <a:lnTo>
                  <a:pt x="25923" y="223662"/>
                </a:lnTo>
                <a:lnTo>
                  <a:pt x="26883" y="224637"/>
                </a:lnTo>
                <a:lnTo>
                  <a:pt x="27828" y="225582"/>
                </a:lnTo>
                <a:lnTo>
                  <a:pt x="28803" y="225582"/>
                </a:lnTo>
                <a:lnTo>
                  <a:pt x="29763" y="226542"/>
                </a:lnTo>
                <a:lnTo>
                  <a:pt x="47030" y="226542"/>
                </a:lnTo>
                <a:lnTo>
                  <a:pt x="48950" y="225582"/>
                </a:lnTo>
                <a:lnTo>
                  <a:pt x="50871" y="225582"/>
                </a:lnTo>
                <a:lnTo>
                  <a:pt x="51831" y="224637"/>
                </a:lnTo>
                <a:lnTo>
                  <a:pt x="52791" y="223662"/>
                </a:lnTo>
                <a:lnTo>
                  <a:pt x="52791" y="95036"/>
                </a:lnTo>
                <a:lnTo>
                  <a:pt x="86395" y="95036"/>
                </a:lnTo>
                <a:lnTo>
                  <a:pt x="88315" y="94076"/>
                </a:lnTo>
                <a:lnTo>
                  <a:pt x="89275" y="92156"/>
                </a:lnTo>
                <a:lnTo>
                  <a:pt x="90236" y="90236"/>
                </a:lnTo>
                <a:lnTo>
                  <a:pt x="90236" y="78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2" name="object 472"/>
          <p:cNvSpPr/>
          <p:nvPr/>
        </p:nvSpPr>
        <p:spPr>
          <a:xfrm>
            <a:off x="3410056" y="788868"/>
            <a:ext cx="102717" cy="160309"/>
          </a:xfrm>
          <a:custGeom>
            <a:avLst/>
            <a:gdLst/>
            <a:ahLst/>
            <a:cxnLst/>
            <a:rect l="l" t="t" r="r" b="b"/>
            <a:pathLst>
              <a:path w="102717" h="160309">
                <a:moveTo>
                  <a:pt x="95996" y="20162"/>
                </a:moveTo>
                <a:lnTo>
                  <a:pt x="95036" y="18242"/>
                </a:lnTo>
                <a:lnTo>
                  <a:pt x="95036" y="13441"/>
                </a:lnTo>
                <a:lnTo>
                  <a:pt x="94076" y="12481"/>
                </a:lnTo>
                <a:lnTo>
                  <a:pt x="94076" y="11521"/>
                </a:lnTo>
                <a:lnTo>
                  <a:pt x="93116" y="10561"/>
                </a:lnTo>
                <a:lnTo>
                  <a:pt x="92156" y="9601"/>
                </a:lnTo>
                <a:lnTo>
                  <a:pt x="90236" y="8641"/>
                </a:lnTo>
                <a:lnTo>
                  <a:pt x="89275" y="7680"/>
                </a:lnTo>
                <a:lnTo>
                  <a:pt x="86395" y="6720"/>
                </a:lnTo>
                <a:lnTo>
                  <a:pt x="84475" y="5760"/>
                </a:lnTo>
                <a:lnTo>
                  <a:pt x="81594" y="4800"/>
                </a:lnTo>
                <a:lnTo>
                  <a:pt x="78714" y="3840"/>
                </a:lnTo>
                <a:lnTo>
                  <a:pt x="75834" y="2880"/>
                </a:lnTo>
                <a:lnTo>
                  <a:pt x="71993" y="1920"/>
                </a:lnTo>
                <a:lnTo>
                  <a:pt x="68153" y="960"/>
                </a:lnTo>
                <a:lnTo>
                  <a:pt x="64312" y="960"/>
                </a:lnTo>
                <a:lnTo>
                  <a:pt x="60472" y="0"/>
                </a:lnTo>
                <a:lnTo>
                  <a:pt x="47990" y="0"/>
                </a:lnTo>
                <a:lnTo>
                  <a:pt x="40309" y="1920"/>
                </a:lnTo>
                <a:lnTo>
                  <a:pt x="33588" y="3840"/>
                </a:lnTo>
                <a:lnTo>
                  <a:pt x="26883" y="6720"/>
                </a:lnTo>
                <a:lnTo>
                  <a:pt x="21122" y="9601"/>
                </a:lnTo>
                <a:lnTo>
                  <a:pt x="17282" y="13441"/>
                </a:lnTo>
                <a:lnTo>
                  <a:pt x="12481" y="17282"/>
                </a:lnTo>
                <a:lnTo>
                  <a:pt x="9601" y="22082"/>
                </a:lnTo>
                <a:lnTo>
                  <a:pt x="6720" y="26883"/>
                </a:lnTo>
                <a:lnTo>
                  <a:pt x="4800" y="32644"/>
                </a:lnTo>
                <a:lnTo>
                  <a:pt x="3840" y="37444"/>
                </a:lnTo>
                <a:lnTo>
                  <a:pt x="3840" y="49926"/>
                </a:lnTo>
                <a:lnTo>
                  <a:pt x="4800" y="55671"/>
                </a:lnTo>
                <a:lnTo>
                  <a:pt x="6720" y="60472"/>
                </a:lnTo>
                <a:lnTo>
                  <a:pt x="8641" y="64312"/>
                </a:lnTo>
                <a:lnTo>
                  <a:pt x="11521" y="69113"/>
                </a:lnTo>
                <a:lnTo>
                  <a:pt x="15361" y="71993"/>
                </a:lnTo>
                <a:lnTo>
                  <a:pt x="18242" y="75834"/>
                </a:lnTo>
                <a:lnTo>
                  <a:pt x="23042" y="78714"/>
                </a:lnTo>
                <a:lnTo>
                  <a:pt x="26883" y="80634"/>
                </a:lnTo>
                <a:lnTo>
                  <a:pt x="31683" y="82555"/>
                </a:lnTo>
                <a:lnTo>
                  <a:pt x="35524" y="84475"/>
                </a:lnTo>
                <a:lnTo>
                  <a:pt x="40309" y="86395"/>
                </a:lnTo>
                <a:lnTo>
                  <a:pt x="45110" y="88315"/>
                </a:lnTo>
                <a:lnTo>
                  <a:pt x="48966" y="90236"/>
                </a:lnTo>
                <a:lnTo>
                  <a:pt x="53751" y="92156"/>
                </a:lnTo>
                <a:lnTo>
                  <a:pt x="57591" y="94076"/>
                </a:lnTo>
                <a:lnTo>
                  <a:pt x="61432" y="95996"/>
                </a:lnTo>
                <a:lnTo>
                  <a:pt x="65272" y="97916"/>
                </a:lnTo>
                <a:lnTo>
                  <a:pt x="69113" y="99837"/>
                </a:lnTo>
                <a:lnTo>
                  <a:pt x="71993" y="102717"/>
                </a:lnTo>
                <a:lnTo>
                  <a:pt x="73913" y="104637"/>
                </a:lnTo>
                <a:lnTo>
                  <a:pt x="75834" y="107518"/>
                </a:lnTo>
                <a:lnTo>
                  <a:pt x="76794" y="111358"/>
                </a:lnTo>
                <a:lnTo>
                  <a:pt x="76794" y="119039"/>
                </a:lnTo>
                <a:lnTo>
                  <a:pt x="75834" y="122880"/>
                </a:lnTo>
                <a:lnTo>
                  <a:pt x="74874" y="125760"/>
                </a:lnTo>
                <a:lnTo>
                  <a:pt x="72953" y="128640"/>
                </a:lnTo>
                <a:lnTo>
                  <a:pt x="71033" y="131521"/>
                </a:lnTo>
                <a:lnTo>
                  <a:pt x="68153" y="133441"/>
                </a:lnTo>
                <a:lnTo>
                  <a:pt x="65272" y="135361"/>
                </a:lnTo>
                <a:lnTo>
                  <a:pt x="62392" y="136306"/>
                </a:lnTo>
                <a:lnTo>
                  <a:pt x="58552" y="137281"/>
                </a:lnTo>
                <a:lnTo>
                  <a:pt x="54711" y="138242"/>
                </a:lnTo>
                <a:lnTo>
                  <a:pt x="34564" y="138242"/>
                </a:lnTo>
                <a:lnTo>
                  <a:pt x="30723" y="136306"/>
                </a:lnTo>
                <a:lnTo>
                  <a:pt x="25908" y="135361"/>
                </a:lnTo>
                <a:lnTo>
                  <a:pt x="22067" y="133441"/>
                </a:lnTo>
                <a:lnTo>
                  <a:pt x="18242" y="131521"/>
                </a:lnTo>
                <a:lnTo>
                  <a:pt x="15361" y="129600"/>
                </a:lnTo>
                <a:lnTo>
                  <a:pt x="12481" y="128640"/>
                </a:lnTo>
                <a:lnTo>
                  <a:pt x="9601" y="126720"/>
                </a:lnTo>
                <a:lnTo>
                  <a:pt x="7680" y="125760"/>
                </a:lnTo>
                <a:lnTo>
                  <a:pt x="5760" y="124800"/>
                </a:lnTo>
                <a:lnTo>
                  <a:pt x="2880" y="124800"/>
                </a:lnTo>
                <a:lnTo>
                  <a:pt x="2880" y="125760"/>
                </a:lnTo>
                <a:lnTo>
                  <a:pt x="1920" y="125760"/>
                </a:lnTo>
                <a:lnTo>
                  <a:pt x="1920" y="126720"/>
                </a:lnTo>
                <a:lnTo>
                  <a:pt x="960" y="126720"/>
                </a:lnTo>
                <a:lnTo>
                  <a:pt x="960" y="129600"/>
                </a:lnTo>
                <a:lnTo>
                  <a:pt x="0" y="130561"/>
                </a:lnTo>
                <a:lnTo>
                  <a:pt x="0" y="142082"/>
                </a:lnTo>
                <a:lnTo>
                  <a:pt x="960" y="143987"/>
                </a:lnTo>
                <a:lnTo>
                  <a:pt x="1920" y="145907"/>
                </a:lnTo>
                <a:lnTo>
                  <a:pt x="1920" y="146867"/>
                </a:lnTo>
                <a:lnTo>
                  <a:pt x="3840" y="147843"/>
                </a:lnTo>
                <a:lnTo>
                  <a:pt x="4800" y="149748"/>
                </a:lnTo>
                <a:lnTo>
                  <a:pt x="6720" y="150708"/>
                </a:lnTo>
                <a:lnTo>
                  <a:pt x="9601" y="151683"/>
                </a:lnTo>
                <a:lnTo>
                  <a:pt x="11521" y="153588"/>
                </a:lnTo>
                <a:lnTo>
                  <a:pt x="15361" y="154548"/>
                </a:lnTo>
                <a:lnTo>
                  <a:pt x="18242" y="155524"/>
                </a:lnTo>
                <a:lnTo>
                  <a:pt x="22067" y="157429"/>
                </a:lnTo>
                <a:lnTo>
                  <a:pt x="26883" y="158389"/>
                </a:lnTo>
                <a:lnTo>
                  <a:pt x="30723" y="158389"/>
                </a:lnTo>
                <a:lnTo>
                  <a:pt x="35524" y="159364"/>
                </a:lnTo>
                <a:lnTo>
                  <a:pt x="41269" y="160309"/>
                </a:lnTo>
                <a:lnTo>
                  <a:pt x="54711" y="160309"/>
                </a:lnTo>
                <a:lnTo>
                  <a:pt x="62392" y="158389"/>
                </a:lnTo>
                <a:lnTo>
                  <a:pt x="69113" y="156469"/>
                </a:lnTo>
                <a:lnTo>
                  <a:pt x="75834" y="154548"/>
                </a:lnTo>
                <a:lnTo>
                  <a:pt x="82555" y="151683"/>
                </a:lnTo>
                <a:lnTo>
                  <a:pt x="87355" y="147843"/>
                </a:lnTo>
                <a:lnTo>
                  <a:pt x="92156" y="143987"/>
                </a:lnTo>
                <a:lnTo>
                  <a:pt x="95996" y="139186"/>
                </a:lnTo>
                <a:lnTo>
                  <a:pt x="98877" y="133441"/>
                </a:lnTo>
                <a:lnTo>
                  <a:pt x="101757" y="12768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57"/>
                </a:lnTo>
                <a:lnTo>
                  <a:pt x="99837" y="96956"/>
                </a:lnTo>
                <a:lnTo>
                  <a:pt x="97917" y="93116"/>
                </a:lnTo>
                <a:lnTo>
                  <a:pt x="95036" y="89275"/>
                </a:lnTo>
                <a:lnTo>
                  <a:pt x="91196" y="85435"/>
                </a:lnTo>
                <a:lnTo>
                  <a:pt x="88315" y="82555"/>
                </a:lnTo>
                <a:lnTo>
                  <a:pt x="84475" y="79674"/>
                </a:lnTo>
                <a:lnTo>
                  <a:pt x="79674" y="77754"/>
                </a:lnTo>
                <a:lnTo>
                  <a:pt x="74874" y="74874"/>
                </a:lnTo>
                <a:lnTo>
                  <a:pt x="70073" y="72953"/>
                </a:lnTo>
                <a:lnTo>
                  <a:pt x="66233" y="71033"/>
                </a:lnTo>
                <a:lnTo>
                  <a:pt x="61432" y="69113"/>
                </a:lnTo>
                <a:lnTo>
                  <a:pt x="56631" y="67193"/>
                </a:lnTo>
                <a:lnTo>
                  <a:pt x="52791" y="66233"/>
                </a:lnTo>
                <a:lnTo>
                  <a:pt x="47990" y="64312"/>
                </a:lnTo>
                <a:lnTo>
                  <a:pt x="44150" y="62392"/>
                </a:lnTo>
                <a:lnTo>
                  <a:pt x="41269" y="60472"/>
                </a:lnTo>
                <a:lnTo>
                  <a:pt x="37429" y="57607"/>
                </a:lnTo>
                <a:lnTo>
                  <a:pt x="34564" y="55671"/>
                </a:lnTo>
                <a:lnTo>
                  <a:pt x="32628" y="52791"/>
                </a:lnTo>
                <a:lnTo>
                  <a:pt x="29748" y="49926"/>
                </a:lnTo>
                <a:lnTo>
                  <a:pt x="28788" y="46085"/>
                </a:lnTo>
                <a:lnTo>
                  <a:pt x="28788" y="39364"/>
                </a:lnTo>
                <a:lnTo>
                  <a:pt x="29748" y="36484"/>
                </a:lnTo>
                <a:lnTo>
                  <a:pt x="30723" y="33604"/>
                </a:lnTo>
                <a:lnTo>
                  <a:pt x="31683" y="30723"/>
                </a:lnTo>
                <a:lnTo>
                  <a:pt x="33588" y="28803"/>
                </a:lnTo>
                <a:lnTo>
                  <a:pt x="35524" y="26883"/>
                </a:lnTo>
                <a:lnTo>
                  <a:pt x="38404" y="24963"/>
                </a:lnTo>
                <a:lnTo>
                  <a:pt x="41269" y="24002"/>
                </a:lnTo>
                <a:lnTo>
                  <a:pt x="44150" y="23042"/>
                </a:lnTo>
                <a:lnTo>
                  <a:pt x="47990" y="21122"/>
                </a:lnTo>
                <a:lnTo>
                  <a:pt x="61432" y="21122"/>
                </a:lnTo>
                <a:lnTo>
                  <a:pt x="66233" y="22082"/>
                </a:lnTo>
                <a:lnTo>
                  <a:pt x="70073" y="23042"/>
                </a:lnTo>
                <a:lnTo>
                  <a:pt x="73913" y="24002"/>
                </a:lnTo>
                <a:lnTo>
                  <a:pt x="76794" y="24963"/>
                </a:lnTo>
                <a:lnTo>
                  <a:pt x="79674" y="26883"/>
                </a:lnTo>
                <a:lnTo>
                  <a:pt x="82555" y="27843"/>
                </a:lnTo>
                <a:lnTo>
                  <a:pt x="85435" y="29763"/>
                </a:lnTo>
                <a:lnTo>
                  <a:pt x="87355" y="30723"/>
                </a:lnTo>
                <a:lnTo>
                  <a:pt x="89275" y="31683"/>
                </a:lnTo>
                <a:lnTo>
                  <a:pt x="90236" y="32644"/>
                </a:lnTo>
                <a:lnTo>
                  <a:pt x="92156" y="32644"/>
                </a:lnTo>
                <a:lnTo>
                  <a:pt x="93116" y="31683"/>
                </a:lnTo>
                <a:lnTo>
                  <a:pt x="94076" y="31683"/>
                </a:lnTo>
                <a:lnTo>
                  <a:pt x="94076" y="29763"/>
                </a:lnTo>
                <a:lnTo>
                  <a:pt x="95036" y="28803"/>
                </a:lnTo>
                <a:lnTo>
                  <a:pt x="95036" y="26883"/>
                </a:lnTo>
                <a:lnTo>
                  <a:pt x="95996" y="24963"/>
                </a:lnTo>
                <a:lnTo>
                  <a:pt x="95996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3" name="object 473"/>
          <p:cNvSpPr/>
          <p:nvPr/>
        </p:nvSpPr>
        <p:spPr>
          <a:xfrm>
            <a:off x="3627013" y="791748"/>
            <a:ext cx="124785" cy="157429"/>
          </a:xfrm>
          <a:custGeom>
            <a:avLst/>
            <a:gdLst/>
            <a:ahLst/>
            <a:cxnLst/>
            <a:rect l="l" t="t" r="r" b="b"/>
            <a:pathLst>
              <a:path w="124785" h="157429">
                <a:moveTo>
                  <a:pt x="105582" y="154548"/>
                </a:moveTo>
                <a:lnTo>
                  <a:pt x="119984" y="154548"/>
                </a:lnTo>
                <a:lnTo>
                  <a:pt x="121904" y="153588"/>
                </a:lnTo>
                <a:lnTo>
                  <a:pt x="123825" y="153588"/>
                </a:lnTo>
                <a:lnTo>
                  <a:pt x="123825" y="152643"/>
                </a:lnTo>
                <a:lnTo>
                  <a:pt x="124785" y="152643"/>
                </a:lnTo>
                <a:lnTo>
                  <a:pt x="124785" y="2880"/>
                </a:lnTo>
                <a:lnTo>
                  <a:pt x="123825" y="2880"/>
                </a:lnTo>
                <a:lnTo>
                  <a:pt x="123825" y="1920"/>
                </a:lnTo>
                <a:lnTo>
                  <a:pt x="122864" y="960"/>
                </a:lnTo>
                <a:lnTo>
                  <a:pt x="121904" y="960"/>
                </a:lnTo>
                <a:lnTo>
                  <a:pt x="120944" y="0"/>
                </a:lnTo>
                <a:lnTo>
                  <a:pt x="103677" y="0"/>
                </a:lnTo>
                <a:lnTo>
                  <a:pt x="101757" y="960"/>
                </a:lnTo>
                <a:lnTo>
                  <a:pt x="100797" y="960"/>
                </a:lnTo>
                <a:lnTo>
                  <a:pt x="99837" y="1920"/>
                </a:lnTo>
                <a:lnTo>
                  <a:pt x="98861" y="1920"/>
                </a:lnTo>
                <a:lnTo>
                  <a:pt x="98861" y="2880"/>
                </a:lnTo>
                <a:lnTo>
                  <a:pt x="97916" y="3840"/>
                </a:lnTo>
                <a:lnTo>
                  <a:pt x="97916" y="106558"/>
                </a:lnTo>
                <a:lnTo>
                  <a:pt x="95247" y="109834"/>
                </a:lnTo>
                <a:lnTo>
                  <a:pt x="85950" y="119367"/>
                </a:lnTo>
                <a:lnTo>
                  <a:pt x="76794" y="126720"/>
                </a:lnTo>
                <a:lnTo>
                  <a:pt x="70073" y="131521"/>
                </a:lnTo>
                <a:lnTo>
                  <a:pt x="63352" y="134401"/>
                </a:lnTo>
                <a:lnTo>
                  <a:pt x="51831" y="134401"/>
                </a:lnTo>
                <a:lnTo>
                  <a:pt x="47030" y="133426"/>
                </a:lnTo>
                <a:lnTo>
                  <a:pt x="39349" y="129585"/>
                </a:lnTo>
                <a:lnTo>
                  <a:pt x="33588" y="122880"/>
                </a:lnTo>
                <a:lnTo>
                  <a:pt x="31668" y="119039"/>
                </a:lnTo>
                <a:lnTo>
                  <a:pt x="29748" y="115199"/>
                </a:lnTo>
                <a:lnTo>
                  <a:pt x="27828" y="109438"/>
                </a:lnTo>
                <a:lnTo>
                  <a:pt x="26868" y="104637"/>
                </a:lnTo>
                <a:lnTo>
                  <a:pt x="26868" y="3840"/>
                </a:lnTo>
                <a:lnTo>
                  <a:pt x="25908" y="2880"/>
                </a:lnTo>
                <a:lnTo>
                  <a:pt x="24947" y="1920"/>
                </a:lnTo>
                <a:lnTo>
                  <a:pt x="24947" y="960"/>
                </a:lnTo>
                <a:lnTo>
                  <a:pt x="23987" y="960"/>
                </a:lnTo>
                <a:lnTo>
                  <a:pt x="23027" y="0"/>
                </a:lnTo>
                <a:lnTo>
                  <a:pt x="4785" y="0"/>
                </a:lnTo>
                <a:lnTo>
                  <a:pt x="3840" y="960"/>
                </a:lnTo>
                <a:lnTo>
                  <a:pt x="2880" y="960"/>
                </a:lnTo>
                <a:lnTo>
                  <a:pt x="944" y="1920"/>
                </a:lnTo>
                <a:lnTo>
                  <a:pt x="0" y="1920"/>
                </a:lnTo>
                <a:lnTo>
                  <a:pt x="9" y="94921"/>
                </a:lnTo>
                <a:lnTo>
                  <a:pt x="657" y="108401"/>
                </a:lnTo>
                <a:lnTo>
                  <a:pt x="1920" y="119999"/>
                </a:lnTo>
                <a:lnTo>
                  <a:pt x="3840" y="127680"/>
                </a:lnTo>
                <a:lnTo>
                  <a:pt x="6720" y="133426"/>
                </a:lnTo>
                <a:lnTo>
                  <a:pt x="11506" y="139202"/>
                </a:lnTo>
                <a:lnTo>
                  <a:pt x="15346" y="144962"/>
                </a:lnTo>
                <a:lnTo>
                  <a:pt x="21122" y="148803"/>
                </a:lnTo>
                <a:lnTo>
                  <a:pt x="26868" y="152643"/>
                </a:lnTo>
                <a:lnTo>
                  <a:pt x="38278" y="156112"/>
                </a:lnTo>
                <a:lnTo>
                  <a:pt x="51831" y="157429"/>
                </a:lnTo>
                <a:lnTo>
                  <a:pt x="60472" y="157429"/>
                </a:lnTo>
                <a:lnTo>
                  <a:pt x="68153" y="154548"/>
                </a:lnTo>
                <a:lnTo>
                  <a:pt x="75834" y="150708"/>
                </a:lnTo>
                <a:lnTo>
                  <a:pt x="81124" y="147935"/>
                </a:lnTo>
                <a:lnTo>
                  <a:pt x="90866" y="140598"/>
                </a:lnTo>
                <a:lnTo>
                  <a:pt x="100797" y="130561"/>
                </a:lnTo>
                <a:lnTo>
                  <a:pt x="100797" y="151668"/>
                </a:lnTo>
                <a:lnTo>
                  <a:pt x="101757" y="152643"/>
                </a:lnTo>
                <a:lnTo>
                  <a:pt x="102702" y="153588"/>
                </a:lnTo>
                <a:lnTo>
                  <a:pt x="103677" y="154548"/>
                </a:lnTo>
                <a:lnTo>
                  <a:pt x="105582" y="1545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4" name="object 474"/>
          <p:cNvSpPr/>
          <p:nvPr/>
        </p:nvSpPr>
        <p:spPr>
          <a:xfrm>
            <a:off x="654795" y="6355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5" name="object 475"/>
          <p:cNvSpPr/>
          <p:nvPr/>
        </p:nvSpPr>
        <p:spPr>
          <a:xfrm>
            <a:off x="1708982" y="6270583"/>
            <a:ext cx="0" cy="2747434"/>
          </a:xfrm>
          <a:custGeom>
            <a:avLst/>
            <a:gdLst/>
            <a:ahLst/>
            <a:cxnLst/>
            <a:rect l="l" t="t" r="r" b="b"/>
            <a:pathLst>
              <a:path w="0" h="2747434">
                <a:moveTo>
                  <a:pt x="0" y="0"/>
                </a:moveTo>
                <a:lnTo>
                  <a:pt x="0" y="2747434"/>
                </a:lnTo>
              </a:path>
            </a:pathLst>
          </a:custGeom>
          <a:ln w="89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6" name="object 476"/>
          <p:cNvSpPr/>
          <p:nvPr/>
        </p:nvSpPr>
        <p:spPr>
          <a:xfrm>
            <a:off x="1667713" y="8993537"/>
            <a:ext cx="41269" cy="0"/>
          </a:xfrm>
          <a:custGeom>
            <a:avLst/>
            <a:gdLst/>
            <a:ahLst/>
            <a:cxnLst/>
            <a:rect l="l" t="t" r="r" b="b"/>
            <a:pathLst>
              <a:path w="41269" h="0">
                <a:moveTo>
                  <a:pt x="0" y="0"/>
                </a:moveTo>
                <a:lnTo>
                  <a:pt x="41269" y="0"/>
                </a:lnTo>
              </a:path>
            </a:pathLst>
          </a:custGeom>
          <a:ln w="990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7" name="object 477"/>
          <p:cNvSpPr/>
          <p:nvPr/>
        </p:nvSpPr>
        <p:spPr>
          <a:xfrm>
            <a:off x="1667713" y="8721867"/>
            <a:ext cx="41269" cy="0"/>
          </a:xfrm>
          <a:custGeom>
            <a:avLst/>
            <a:gdLst/>
            <a:ahLst/>
            <a:cxnLst/>
            <a:rect l="l" t="t" r="r" b="b"/>
            <a:pathLst>
              <a:path w="41269" h="0">
                <a:moveTo>
                  <a:pt x="0" y="0"/>
                </a:moveTo>
                <a:lnTo>
                  <a:pt x="41269" y="0"/>
                </a:lnTo>
              </a:path>
            </a:pathLst>
          </a:custGeom>
          <a:ln w="990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8" name="object 478"/>
          <p:cNvSpPr/>
          <p:nvPr/>
        </p:nvSpPr>
        <p:spPr>
          <a:xfrm>
            <a:off x="1667713" y="8448751"/>
            <a:ext cx="41269" cy="0"/>
          </a:xfrm>
          <a:custGeom>
            <a:avLst/>
            <a:gdLst/>
            <a:ahLst/>
            <a:cxnLst/>
            <a:rect l="l" t="t" r="r" b="b"/>
            <a:pathLst>
              <a:path w="41269" h="0">
                <a:moveTo>
                  <a:pt x="0" y="0"/>
                </a:moveTo>
                <a:lnTo>
                  <a:pt x="41269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9" name="object 479"/>
          <p:cNvSpPr/>
          <p:nvPr/>
        </p:nvSpPr>
        <p:spPr>
          <a:xfrm>
            <a:off x="1667713" y="8177082"/>
            <a:ext cx="41269" cy="0"/>
          </a:xfrm>
          <a:custGeom>
            <a:avLst/>
            <a:gdLst/>
            <a:ahLst/>
            <a:cxnLst/>
            <a:rect l="l" t="t" r="r" b="b"/>
            <a:pathLst>
              <a:path w="41269" h="0">
                <a:moveTo>
                  <a:pt x="0" y="0"/>
                </a:moveTo>
                <a:lnTo>
                  <a:pt x="41269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0" name="object 480"/>
          <p:cNvSpPr/>
          <p:nvPr/>
        </p:nvSpPr>
        <p:spPr>
          <a:xfrm>
            <a:off x="1667713" y="7905414"/>
            <a:ext cx="41269" cy="0"/>
          </a:xfrm>
          <a:custGeom>
            <a:avLst/>
            <a:gdLst/>
            <a:ahLst/>
            <a:cxnLst/>
            <a:rect l="l" t="t" r="r" b="b"/>
            <a:pathLst>
              <a:path w="41269" h="0">
                <a:moveTo>
                  <a:pt x="0" y="0"/>
                </a:moveTo>
                <a:lnTo>
                  <a:pt x="41269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1" name="object 481"/>
          <p:cNvSpPr/>
          <p:nvPr/>
        </p:nvSpPr>
        <p:spPr>
          <a:xfrm>
            <a:off x="1667713" y="7632306"/>
            <a:ext cx="41269" cy="0"/>
          </a:xfrm>
          <a:custGeom>
            <a:avLst/>
            <a:gdLst/>
            <a:ahLst/>
            <a:cxnLst/>
            <a:rect l="l" t="t" r="r" b="b"/>
            <a:pathLst>
              <a:path w="41269" h="0">
                <a:moveTo>
                  <a:pt x="0" y="0"/>
                </a:moveTo>
                <a:lnTo>
                  <a:pt x="41269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2" name="object 482"/>
          <p:cNvSpPr/>
          <p:nvPr/>
        </p:nvSpPr>
        <p:spPr>
          <a:xfrm>
            <a:off x="1667713" y="7360622"/>
            <a:ext cx="41269" cy="0"/>
          </a:xfrm>
          <a:custGeom>
            <a:avLst/>
            <a:gdLst/>
            <a:ahLst/>
            <a:cxnLst/>
            <a:rect l="l" t="t" r="r" b="b"/>
            <a:pathLst>
              <a:path w="41269" h="0">
                <a:moveTo>
                  <a:pt x="0" y="0"/>
                </a:moveTo>
                <a:lnTo>
                  <a:pt x="41269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3" name="object 483"/>
          <p:cNvSpPr/>
          <p:nvPr/>
        </p:nvSpPr>
        <p:spPr>
          <a:xfrm>
            <a:off x="1667713" y="7088954"/>
            <a:ext cx="41269" cy="0"/>
          </a:xfrm>
          <a:custGeom>
            <a:avLst/>
            <a:gdLst/>
            <a:ahLst/>
            <a:cxnLst/>
            <a:rect l="l" t="t" r="r" b="b"/>
            <a:pathLst>
              <a:path w="41269" h="0">
                <a:moveTo>
                  <a:pt x="0" y="0"/>
                </a:moveTo>
                <a:lnTo>
                  <a:pt x="41269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4" name="object 484"/>
          <p:cNvSpPr/>
          <p:nvPr/>
        </p:nvSpPr>
        <p:spPr>
          <a:xfrm>
            <a:off x="1667713" y="6815846"/>
            <a:ext cx="41269" cy="0"/>
          </a:xfrm>
          <a:custGeom>
            <a:avLst/>
            <a:gdLst/>
            <a:ahLst/>
            <a:cxnLst/>
            <a:rect l="l" t="t" r="r" b="b"/>
            <a:pathLst>
              <a:path w="41269" h="0">
                <a:moveTo>
                  <a:pt x="0" y="0"/>
                </a:moveTo>
                <a:lnTo>
                  <a:pt x="41269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5" name="object 485"/>
          <p:cNvSpPr/>
          <p:nvPr/>
        </p:nvSpPr>
        <p:spPr>
          <a:xfrm>
            <a:off x="1667713" y="6544177"/>
            <a:ext cx="41269" cy="0"/>
          </a:xfrm>
          <a:custGeom>
            <a:avLst/>
            <a:gdLst/>
            <a:ahLst/>
            <a:cxnLst/>
            <a:rect l="l" t="t" r="r" b="b"/>
            <a:pathLst>
              <a:path w="41269" h="0">
                <a:moveTo>
                  <a:pt x="0" y="0"/>
                </a:moveTo>
                <a:lnTo>
                  <a:pt x="41269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6" name="object 486"/>
          <p:cNvSpPr/>
          <p:nvPr/>
        </p:nvSpPr>
        <p:spPr>
          <a:xfrm>
            <a:off x="1667713" y="6271069"/>
            <a:ext cx="41269" cy="0"/>
          </a:xfrm>
          <a:custGeom>
            <a:avLst/>
            <a:gdLst/>
            <a:ahLst/>
            <a:cxnLst/>
            <a:rect l="l" t="t" r="r" b="b"/>
            <a:pathLst>
              <a:path w="41269" h="0">
                <a:moveTo>
                  <a:pt x="0" y="0"/>
                </a:moveTo>
                <a:lnTo>
                  <a:pt x="41269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7" name="object 487"/>
          <p:cNvSpPr/>
          <p:nvPr/>
        </p:nvSpPr>
        <p:spPr>
          <a:xfrm>
            <a:off x="1708983" y="8993537"/>
            <a:ext cx="2905826" cy="0"/>
          </a:xfrm>
          <a:custGeom>
            <a:avLst/>
            <a:gdLst/>
            <a:ahLst/>
            <a:cxnLst/>
            <a:rect l="l" t="t" r="r" b="b"/>
            <a:pathLst>
              <a:path w="2905826" h="0">
                <a:moveTo>
                  <a:pt x="0" y="0"/>
                </a:moveTo>
                <a:lnTo>
                  <a:pt x="2905826" y="0"/>
                </a:lnTo>
              </a:path>
            </a:pathLst>
          </a:custGeom>
          <a:ln w="99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8" name="object 488"/>
          <p:cNvSpPr/>
          <p:nvPr/>
        </p:nvSpPr>
        <p:spPr>
          <a:xfrm>
            <a:off x="1842424" y="9014177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9" name="object 489"/>
          <p:cNvSpPr/>
          <p:nvPr/>
        </p:nvSpPr>
        <p:spPr>
          <a:xfrm>
            <a:off x="1980651" y="9014177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0" name="object 490"/>
          <p:cNvSpPr/>
          <p:nvPr/>
        </p:nvSpPr>
        <p:spPr>
          <a:xfrm>
            <a:off x="2118893" y="9014177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1" name="object 491"/>
          <p:cNvSpPr/>
          <p:nvPr/>
        </p:nvSpPr>
        <p:spPr>
          <a:xfrm>
            <a:off x="2257120" y="9014177"/>
            <a:ext cx="8656" cy="0"/>
          </a:xfrm>
          <a:custGeom>
            <a:avLst/>
            <a:gdLst/>
            <a:ahLst/>
            <a:cxnLst/>
            <a:rect l="l" t="t" r="r" b="b"/>
            <a:pathLst>
              <a:path w="8656" h="0">
                <a:moveTo>
                  <a:pt x="0" y="0"/>
                </a:moveTo>
                <a:lnTo>
                  <a:pt x="8656" y="0"/>
                </a:lnTo>
              </a:path>
            </a:pathLst>
          </a:custGeom>
          <a:ln w="415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2" name="object 492"/>
          <p:cNvSpPr/>
          <p:nvPr/>
        </p:nvSpPr>
        <p:spPr>
          <a:xfrm>
            <a:off x="2395362" y="9014177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3" name="object 493"/>
          <p:cNvSpPr/>
          <p:nvPr/>
        </p:nvSpPr>
        <p:spPr>
          <a:xfrm>
            <a:off x="2534564" y="9014177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4" name="object 494"/>
          <p:cNvSpPr/>
          <p:nvPr/>
        </p:nvSpPr>
        <p:spPr>
          <a:xfrm>
            <a:off x="2672791" y="9014177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5" name="object 495"/>
          <p:cNvSpPr/>
          <p:nvPr/>
        </p:nvSpPr>
        <p:spPr>
          <a:xfrm>
            <a:off x="2811033" y="9014177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6" name="object 496"/>
          <p:cNvSpPr/>
          <p:nvPr/>
        </p:nvSpPr>
        <p:spPr>
          <a:xfrm>
            <a:off x="2949260" y="9014177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7" name="object 497"/>
          <p:cNvSpPr/>
          <p:nvPr/>
        </p:nvSpPr>
        <p:spPr>
          <a:xfrm>
            <a:off x="3087502" y="9014177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8" name="object 498"/>
          <p:cNvSpPr/>
          <p:nvPr/>
        </p:nvSpPr>
        <p:spPr>
          <a:xfrm>
            <a:off x="3225744" y="9014177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9" name="object 499"/>
          <p:cNvSpPr/>
          <p:nvPr/>
        </p:nvSpPr>
        <p:spPr>
          <a:xfrm>
            <a:off x="3363970" y="9014177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0" name="object 500"/>
          <p:cNvSpPr/>
          <p:nvPr/>
        </p:nvSpPr>
        <p:spPr>
          <a:xfrm>
            <a:off x="3503173" y="9014177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1" name="object 501"/>
          <p:cNvSpPr/>
          <p:nvPr/>
        </p:nvSpPr>
        <p:spPr>
          <a:xfrm>
            <a:off x="3641415" y="9014177"/>
            <a:ext cx="8625" cy="0"/>
          </a:xfrm>
          <a:custGeom>
            <a:avLst/>
            <a:gdLst/>
            <a:ahLst/>
            <a:cxnLst/>
            <a:rect l="l" t="t" r="r" b="b"/>
            <a:pathLst>
              <a:path w="8625" h="0">
                <a:moveTo>
                  <a:pt x="0" y="0"/>
                </a:moveTo>
                <a:lnTo>
                  <a:pt x="8625" y="0"/>
                </a:lnTo>
              </a:path>
            </a:pathLst>
          </a:custGeom>
          <a:ln w="415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2" name="object 502"/>
          <p:cNvSpPr/>
          <p:nvPr/>
        </p:nvSpPr>
        <p:spPr>
          <a:xfrm>
            <a:off x="3779641" y="9014177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3" name="object 503"/>
          <p:cNvSpPr/>
          <p:nvPr/>
        </p:nvSpPr>
        <p:spPr>
          <a:xfrm>
            <a:off x="3917883" y="9014177"/>
            <a:ext cx="7665" cy="0"/>
          </a:xfrm>
          <a:custGeom>
            <a:avLst/>
            <a:gdLst/>
            <a:ahLst/>
            <a:cxnLst/>
            <a:rect l="l" t="t" r="r" b="b"/>
            <a:pathLst>
              <a:path w="7665" h="0">
                <a:moveTo>
                  <a:pt x="0" y="0"/>
                </a:moveTo>
                <a:lnTo>
                  <a:pt x="7665" y="0"/>
                </a:lnTo>
              </a:path>
            </a:pathLst>
          </a:custGeom>
          <a:ln w="415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4" name="object 504"/>
          <p:cNvSpPr/>
          <p:nvPr/>
        </p:nvSpPr>
        <p:spPr>
          <a:xfrm>
            <a:off x="4056110" y="9014177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5" name="object 505"/>
          <p:cNvSpPr/>
          <p:nvPr/>
        </p:nvSpPr>
        <p:spPr>
          <a:xfrm>
            <a:off x="4194352" y="9014177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6" name="object 506"/>
          <p:cNvSpPr/>
          <p:nvPr/>
        </p:nvSpPr>
        <p:spPr>
          <a:xfrm>
            <a:off x="4332579" y="9014177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7" name="object 507"/>
          <p:cNvSpPr/>
          <p:nvPr/>
        </p:nvSpPr>
        <p:spPr>
          <a:xfrm>
            <a:off x="4470821" y="9014177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8" name="object 508"/>
          <p:cNvSpPr/>
          <p:nvPr/>
        </p:nvSpPr>
        <p:spPr>
          <a:xfrm>
            <a:off x="4610023" y="9014177"/>
            <a:ext cx="8625" cy="0"/>
          </a:xfrm>
          <a:custGeom>
            <a:avLst/>
            <a:gdLst/>
            <a:ahLst/>
            <a:cxnLst/>
            <a:rect l="l" t="t" r="r" b="b"/>
            <a:pathLst>
              <a:path w="8625" h="0">
                <a:moveTo>
                  <a:pt x="0" y="0"/>
                </a:moveTo>
                <a:lnTo>
                  <a:pt x="8625" y="0"/>
                </a:lnTo>
              </a:path>
            </a:pathLst>
          </a:custGeom>
          <a:ln w="415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9" name="object 509"/>
          <p:cNvSpPr/>
          <p:nvPr/>
        </p:nvSpPr>
        <p:spPr>
          <a:xfrm>
            <a:off x="1772351" y="8699307"/>
            <a:ext cx="980130" cy="53756"/>
          </a:xfrm>
          <a:custGeom>
            <a:avLst/>
            <a:gdLst/>
            <a:ahLst/>
            <a:cxnLst/>
            <a:rect l="l" t="t" r="r" b="b"/>
            <a:pathLst>
              <a:path w="980130" h="53756">
                <a:moveTo>
                  <a:pt x="972449" y="53756"/>
                </a:moveTo>
                <a:lnTo>
                  <a:pt x="975329" y="53756"/>
                </a:lnTo>
                <a:lnTo>
                  <a:pt x="978194" y="52798"/>
                </a:lnTo>
                <a:lnTo>
                  <a:pt x="979170" y="49917"/>
                </a:lnTo>
                <a:lnTo>
                  <a:pt x="980130" y="47035"/>
                </a:lnTo>
                <a:lnTo>
                  <a:pt x="978194" y="44160"/>
                </a:lnTo>
                <a:lnTo>
                  <a:pt x="975329" y="43196"/>
                </a:lnTo>
                <a:lnTo>
                  <a:pt x="837087" y="10561"/>
                </a:lnTo>
                <a:lnTo>
                  <a:pt x="697885" y="10561"/>
                </a:lnTo>
                <a:lnTo>
                  <a:pt x="557738" y="3840"/>
                </a:lnTo>
                <a:lnTo>
                  <a:pt x="419496" y="0"/>
                </a:lnTo>
                <a:lnTo>
                  <a:pt x="282229" y="6720"/>
                </a:lnTo>
                <a:lnTo>
                  <a:pt x="143987" y="958"/>
                </a:lnTo>
                <a:lnTo>
                  <a:pt x="1905" y="958"/>
                </a:lnTo>
                <a:lnTo>
                  <a:pt x="0" y="3840"/>
                </a:lnTo>
                <a:lnTo>
                  <a:pt x="0" y="9602"/>
                </a:lnTo>
                <a:lnTo>
                  <a:pt x="1905" y="11519"/>
                </a:lnTo>
                <a:lnTo>
                  <a:pt x="143987" y="11519"/>
                </a:lnTo>
                <a:lnTo>
                  <a:pt x="281269" y="17282"/>
                </a:lnTo>
                <a:lnTo>
                  <a:pt x="419496" y="10561"/>
                </a:lnTo>
                <a:lnTo>
                  <a:pt x="557738" y="14400"/>
                </a:lnTo>
                <a:lnTo>
                  <a:pt x="696940" y="21121"/>
                </a:lnTo>
                <a:lnTo>
                  <a:pt x="836127" y="21121"/>
                </a:lnTo>
                <a:lnTo>
                  <a:pt x="834207" y="21121"/>
                </a:lnTo>
                <a:lnTo>
                  <a:pt x="972449" y="53756"/>
                </a:lnTo>
                <a:close/>
              </a:path>
            </a:pathLst>
          </a:custGeom>
          <a:solidFill>
            <a:srgbClr val="A5A5A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0" name="object 510"/>
          <p:cNvSpPr/>
          <p:nvPr/>
        </p:nvSpPr>
        <p:spPr>
          <a:xfrm>
            <a:off x="1772351" y="8763624"/>
            <a:ext cx="143987" cy="40320"/>
          </a:xfrm>
          <a:custGeom>
            <a:avLst/>
            <a:gdLst/>
            <a:ahLst/>
            <a:cxnLst/>
            <a:rect l="l" t="t" r="r" b="b"/>
            <a:pathLst>
              <a:path w="143987" h="40320">
                <a:moveTo>
                  <a:pt x="143027" y="0"/>
                </a:moveTo>
                <a:lnTo>
                  <a:pt x="143027" y="10561"/>
                </a:lnTo>
                <a:lnTo>
                  <a:pt x="143987" y="10561"/>
                </a:lnTo>
                <a:lnTo>
                  <a:pt x="143987" y="0"/>
                </a:lnTo>
                <a:lnTo>
                  <a:pt x="143027" y="0"/>
                </a:lnTo>
                <a:close/>
              </a:path>
              <a:path w="143987" h="40320">
                <a:moveTo>
                  <a:pt x="0" y="6720"/>
                </a:moveTo>
                <a:lnTo>
                  <a:pt x="0" y="10561"/>
                </a:lnTo>
                <a:lnTo>
                  <a:pt x="1905" y="12478"/>
                </a:lnTo>
                <a:lnTo>
                  <a:pt x="5745" y="12478"/>
                </a:lnTo>
                <a:lnTo>
                  <a:pt x="143095" y="10573"/>
                </a:lnTo>
                <a:lnTo>
                  <a:pt x="281269" y="35522"/>
                </a:lnTo>
                <a:lnTo>
                  <a:pt x="419496" y="38397"/>
                </a:lnTo>
                <a:lnTo>
                  <a:pt x="557738" y="40320"/>
                </a:lnTo>
                <a:lnTo>
                  <a:pt x="697885" y="40320"/>
                </a:lnTo>
                <a:lnTo>
                  <a:pt x="836127" y="39361"/>
                </a:lnTo>
                <a:lnTo>
                  <a:pt x="974354" y="23038"/>
                </a:lnTo>
                <a:lnTo>
                  <a:pt x="977249" y="23038"/>
                </a:lnTo>
                <a:lnTo>
                  <a:pt x="980130" y="20157"/>
                </a:lnTo>
                <a:lnTo>
                  <a:pt x="979170" y="17282"/>
                </a:lnTo>
                <a:lnTo>
                  <a:pt x="979170" y="14400"/>
                </a:lnTo>
                <a:lnTo>
                  <a:pt x="976289" y="12478"/>
                </a:lnTo>
                <a:lnTo>
                  <a:pt x="973409" y="12478"/>
                </a:lnTo>
                <a:lnTo>
                  <a:pt x="836127" y="28802"/>
                </a:lnTo>
                <a:lnTo>
                  <a:pt x="697885" y="29759"/>
                </a:lnTo>
                <a:lnTo>
                  <a:pt x="557738" y="29759"/>
                </a:lnTo>
                <a:lnTo>
                  <a:pt x="282229" y="24961"/>
                </a:lnTo>
                <a:lnTo>
                  <a:pt x="283189" y="24961"/>
                </a:lnTo>
                <a:lnTo>
                  <a:pt x="144947" y="0"/>
                </a:lnTo>
                <a:lnTo>
                  <a:pt x="143987" y="0"/>
                </a:lnTo>
                <a:lnTo>
                  <a:pt x="143987" y="10561"/>
                </a:lnTo>
                <a:lnTo>
                  <a:pt x="143027" y="10561"/>
                </a:lnTo>
                <a:lnTo>
                  <a:pt x="143027" y="0"/>
                </a:lnTo>
                <a:lnTo>
                  <a:pt x="4800" y="1923"/>
                </a:lnTo>
                <a:lnTo>
                  <a:pt x="1905" y="1923"/>
                </a:lnTo>
                <a:lnTo>
                  <a:pt x="0" y="3840"/>
                </a:lnTo>
                <a:lnTo>
                  <a:pt x="0" y="6720"/>
                </a:lnTo>
                <a:close/>
              </a:path>
            </a:pathLst>
          </a:custGeom>
          <a:solidFill>
            <a:srgbClr val="4271A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1" name="object 511"/>
          <p:cNvSpPr/>
          <p:nvPr/>
        </p:nvSpPr>
        <p:spPr>
          <a:xfrm>
            <a:off x="1772351" y="8655146"/>
            <a:ext cx="980130" cy="173754"/>
          </a:xfrm>
          <a:custGeom>
            <a:avLst/>
            <a:gdLst/>
            <a:ahLst/>
            <a:cxnLst/>
            <a:rect l="l" t="t" r="r" b="b"/>
            <a:pathLst>
              <a:path w="980130" h="173754">
                <a:moveTo>
                  <a:pt x="696624" y="133265"/>
                </a:moveTo>
                <a:lnTo>
                  <a:pt x="558698" y="114240"/>
                </a:lnTo>
                <a:lnTo>
                  <a:pt x="695965" y="133439"/>
                </a:lnTo>
                <a:lnTo>
                  <a:pt x="696624" y="133265"/>
                </a:lnTo>
                <a:close/>
              </a:path>
              <a:path w="980130" h="173754">
                <a:moveTo>
                  <a:pt x="143027" y="144001"/>
                </a:moveTo>
                <a:lnTo>
                  <a:pt x="277428" y="1923"/>
                </a:lnTo>
                <a:lnTo>
                  <a:pt x="140737" y="144303"/>
                </a:lnTo>
                <a:lnTo>
                  <a:pt x="143027" y="144001"/>
                </a:lnTo>
                <a:close/>
              </a:path>
              <a:path w="980130" h="173754">
                <a:moveTo>
                  <a:pt x="834207" y="96959"/>
                </a:moveTo>
                <a:lnTo>
                  <a:pt x="696624" y="133265"/>
                </a:lnTo>
                <a:lnTo>
                  <a:pt x="695965" y="133439"/>
                </a:lnTo>
                <a:lnTo>
                  <a:pt x="558698" y="114240"/>
                </a:lnTo>
                <a:lnTo>
                  <a:pt x="559658" y="114240"/>
                </a:lnTo>
                <a:lnTo>
                  <a:pt x="421416" y="71039"/>
                </a:lnTo>
                <a:lnTo>
                  <a:pt x="422376" y="71998"/>
                </a:lnTo>
                <a:lnTo>
                  <a:pt x="285109" y="9602"/>
                </a:lnTo>
                <a:lnTo>
                  <a:pt x="279349" y="10561"/>
                </a:lnTo>
                <a:lnTo>
                  <a:pt x="277428" y="1923"/>
                </a:lnTo>
                <a:lnTo>
                  <a:pt x="143027" y="144001"/>
                </a:lnTo>
                <a:lnTo>
                  <a:pt x="140737" y="144303"/>
                </a:lnTo>
                <a:lnTo>
                  <a:pt x="4800" y="162235"/>
                </a:lnTo>
                <a:lnTo>
                  <a:pt x="1905" y="163199"/>
                </a:lnTo>
                <a:lnTo>
                  <a:pt x="0" y="166074"/>
                </a:lnTo>
                <a:lnTo>
                  <a:pt x="0" y="168956"/>
                </a:lnTo>
                <a:lnTo>
                  <a:pt x="960" y="171837"/>
                </a:lnTo>
                <a:lnTo>
                  <a:pt x="2865" y="173754"/>
                </a:lnTo>
                <a:lnTo>
                  <a:pt x="5745" y="173754"/>
                </a:lnTo>
                <a:lnTo>
                  <a:pt x="139186" y="145918"/>
                </a:lnTo>
                <a:lnTo>
                  <a:pt x="143987" y="154556"/>
                </a:lnTo>
                <a:lnTo>
                  <a:pt x="145907" y="154556"/>
                </a:lnTo>
                <a:lnTo>
                  <a:pt x="146867" y="153597"/>
                </a:lnTo>
                <a:lnTo>
                  <a:pt x="282590" y="12227"/>
                </a:lnTo>
                <a:lnTo>
                  <a:pt x="417576" y="81599"/>
                </a:lnTo>
                <a:lnTo>
                  <a:pt x="418536" y="81599"/>
                </a:lnTo>
                <a:lnTo>
                  <a:pt x="556778" y="124795"/>
                </a:lnTo>
                <a:lnTo>
                  <a:pt x="696940" y="144001"/>
                </a:lnTo>
                <a:lnTo>
                  <a:pt x="697885" y="133439"/>
                </a:lnTo>
                <a:lnTo>
                  <a:pt x="834207" y="96959"/>
                </a:lnTo>
                <a:close/>
              </a:path>
              <a:path w="980130" h="173754">
                <a:moveTo>
                  <a:pt x="285109" y="9602"/>
                </a:moveTo>
                <a:lnTo>
                  <a:pt x="422376" y="71998"/>
                </a:lnTo>
                <a:lnTo>
                  <a:pt x="284149" y="964"/>
                </a:lnTo>
                <a:lnTo>
                  <a:pt x="282229" y="0"/>
                </a:lnTo>
                <a:lnTo>
                  <a:pt x="279349" y="964"/>
                </a:lnTo>
                <a:lnTo>
                  <a:pt x="277428" y="1923"/>
                </a:lnTo>
                <a:lnTo>
                  <a:pt x="279349" y="10561"/>
                </a:lnTo>
                <a:lnTo>
                  <a:pt x="285109" y="9602"/>
                </a:lnTo>
                <a:close/>
              </a:path>
              <a:path w="980130" h="173754">
                <a:moveTo>
                  <a:pt x="143987" y="154556"/>
                </a:moveTo>
                <a:lnTo>
                  <a:pt x="139186" y="145918"/>
                </a:lnTo>
                <a:lnTo>
                  <a:pt x="5745" y="173754"/>
                </a:lnTo>
                <a:lnTo>
                  <a:pt x="143987" y="154556"/>
                </a:lnTo>
                <a:close/>
              </a:path>
              <a:path w="980130" h="173754">
                <a:moveTo>
                  <a:pt x="834207" y="96959"/>
                </a:moveTo>
                <a:lnTo>
                  <a:pt x="697885" y="133439"/>
                </a:lnTo>
                <a:lnTo>
                  <a:pt x="696940" y="144001"/>
                </a:lnTo>
                <a:lnTo>
                  <a:pt x="698845" y="144001"/>
                </a:lnTo>
                <a:lnTo>
                  <a:pt x="837087" y="107519"/>
                </a:lnTo>
                <a:lnTo>
                  <a:pt x="838047" y="107519"/>
                </a:lnTo>
                <a:lnTo>
                  <a:pt x="838047" y="106561"/>
                </a:lnTo>
                <a:lnTo>
                  <a:pt x="976289" y="32641"/>
                </a:lnTo>
                <a:lnTo>
                  <a:pt x="979170" y="30719"/>
                </a:lnTo>
                <a:lnTo>
                  <a:pt x="980130" y="27843"/>
                </a:lnTo>
                <a:lnTo>
                  <a:pt x="979170" y="24961"/>
                </a:lnTo>
                <a:lnTo>
                  <a:pt x="977249" y="23039"/>
                </a:lnTo>
                <a:lnTo>
                  <a:pt x="974354" y="22081"/>
                </a:lnTo>
                <a:lnTo>
                  <a:pt x="971489" y="23039"/>
                </a:lnTo>
                <a:lnTo>
                  <a:pt x="833247" y="96959"/>
                </a:lnTo>
                <a:lnTo>
                  <a:pt x="834207" y="96959"/>
                </a:lnTo>
                <a:close/>
              </a:path>
            </a:pathLst>
          </a:custGeom>
          <a:solidFill>
            <a:srgbClr val="4577B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2" name="object 512"/>
          <p:cNvSpPr/>
          <p:nvPr/>
        </p:nvSpPr>
        <p:spPr>
          <a:xfrm>
            <a:off x="2733278" y="8734824"/>
            <a:ext cx="1822978" cy="111358"/>
          </a:xfrm>
          <a:custGeom>
            <a:avLst/>
            <a:gdLst/>
            <a:ahLst/>
            <a:cxnLst/>
            <a:rect l="l" t="t" r="r" b="b"/>
            <a:pathLst>
              <a:path w="1822978" h="111358">
                <a:moveTo>
                  <a:pt x="1673230" y="87361"/>
                </a:moveTo>
                <a:lnTo>
                  <a:pt x="1671294" y="87361"/>
                </a:lnTo>
                <a:lnTo>
                  <a:pt x="1672269" y="111358"/>
                </a:lnTo>
                <a:lnTo>
                  <a:pt x="1673230" y="111358"/>
                </a:lnTo>
                <a:lnTo>
                  <a:pt x="1811456" y="97917"/>
                </a:lnTo>
                <a:lnTo>
                  <a:pt x="1673230" y="87361"/>
                </a:lnTo>
                <a:close/>
              </a:path>
              <a:path w="1822978" h="111358">
                <a:moveTo>
                  <a:pt x="150708" y="47999"/>
                </a:moveTo>
                <a:lnTo>
                  <a:pt x="151668" y="47999"/>
                </a:lnTo>
                <a:lnTo>
                  <a:pt x="289910" y="45118"/>
                </a:lnTo>
                <a:lnTo>
                  <a:pt x="152628" y="24003"/>
                </a:lnTo>
                <a:lnTo>
                  <a:pt x="150708" y="24003"/>
                </a:lnTo>
                <a:lnTo>
                  <a:pt x="14401" y="964"/>
                </a:lnTo>
                <a:lnTo>
                  <a:pt x="8641" y="0"/>
                </a:lnTo>
                <a:lnTo>
                  <a:pt x="1920" y="3838"/>
                </a:lnTo>
                <a:lnTo>
                  <a:pt x="960" y="10559"/>
                </a:lnTo>
                <a:lnTo>
                  <a:pt x="0" y="17282"/>
                </a:lnTo>
                <a:lnTo>
                  <a:pt x="4800" y="24003"/>
                </a:lnTo>
                <a:lnTo>
                  <a:pt x="11521" y="24961"/>
                </a:lnTo>
                <a:lnTo>
                  <a:pt x="149748" y="47999"/>
                </a:lnTo>
                <a:lnTo>
                  <a:pt x="150708" y="47999"/>
                </a:lnTo>
                <a:close/>
              </a:path>
              <a:path w="1822978" h="111358">
                <a:moveTo>
                  <a:pt x="1120277" y="60476"/>
                </a:moveTo>
                <a:lnTo>
                  <a:pt x="981090" y="54720"/>
                </a:lnTo>
                <a:lnTo>
                  <a:pt x="843808" y="55679"/>
                </a:lnTo>
                <a:lnTo>
                  <a:pt x="704621" y="51838"/>
                </a:lnTo>
                <a:lnTo>
                  <a:pt x="568299" y="47041"/>
                </a:lnTo>
                <a:lnTo>
                  <a:pt x="430057" y="24003"/>
                </a:lnTo>
                <a:lnTo>
                  <a:pt x="428137" y="24003"/>
                </a:lnTo>
                <a:lnTo>
                  <a:pt x="288950" y="21121"/>
                </a:lnTo>
                <a:lnTo>
                  <a:pt x="152415" y="23967"/>
                </a:lnTo>
                <a:lnTo>
                  <a:pt x="14401" y="964"/>
                </a:lnTo>
                <a:lnTo>
                  <a:pt x="150708" y="24003"/>
                </a:lnTo>
                <a:lnTo>
                  <a:pt x="152628" y="24003"/>
                </a:lnTo>
                <a:lnTo>
                  <a:pt x="289910" y="45118"/>
                </a:lnTo>
                <a:lnTo>
                  <a:pt x="427177" y="47999"/>
                </a:lnTo>
                <a:lnTo>
                  <a:pt x="425272" y="47999"/>
                </a:lnTo>
                <a:lnTo>
                  <a:pt x="563499" y="71038"/>
                </a:lnTo>
                <a:lnTo>
                  <a:pt x="703661" y="75841"/>
                </a:lnTo>
                <a:lnTo>
                  <a:pt x="842848" y="80640"/>
                </a:lnTo>
                <a:lnTo>
                  <a:pt x="982050" y="78717"/>
                </a:lnTo>
                <a:lnTo>
                  <a:pt x="1119317" y="84479"/>
                </a:lnTo>
                <a:lnTo>
                  <a:pt x="1256598" y="95041"/>
                </a:lnTo>
                <a:lnTo>
                  <a:pt x="1395785" y="97917"/>
                </a:lnTo>
                <a:lnTo>
                  <a:pt x="1534027" y="100797"/>
                </a:lnTo>
                <a:lnTo>
                  <a:pt x="1671294" y="111358"/>
                </a:lnTo>
                <a:lnTo>
                  <a:pt x="1672269" y="111358"/>
                </a:lnTo>
                <a:lnTo>
                  <a:pt x="1671294" y="87361"/>
                </a:lnTo>
                <a:lnTo>
                  <a:pt x="1673230" y="87361"/>
                </a:lnTo>
                <a:lnTo>
                  <a:pt x="1811456" y="97917"/>
                </a:lnTo>
                <a:lnTo>
                  <a:pt x="1818177" y="97917"/>
                </a:lnTo>
                <a:lnTo>
                  <a:pt x="1822978" y="91200"/>
                </a:lnTo>
                <a:lnTo>
                  <a:pt x="1822978" y="84479"/>
                </a:lnTo>
                <a:lnTo>
                  <a:pt x="1822018" y="77759"/>
                </a:lnTo>
                <a:lnTo>
                  <a:pt x="1816257" y="72961"/>
                </a:lnTo>
                <a:lnTo>
                  <a:pt x="1809536" y="73920"/>
                </a:lnTo>
                <a:lnTo>
                  <a:pt x="1672184" y="87275"/>
                </a:lnTo>
                <a:lnTo>
                  <a:pt x="1534027" y="75841"/>
                </a:lnTo>
                <a:lnTo>
                  <a:pt x="1396761" y="73920"/>
                </a:lnTo>
                <a:lnTo>
                  <a:pt x="1259479" y="71038"/>
                </a:lnTo>
                <a:lnTo>
                  <a:pt x="1120277" y="60476"/>
                </a:lnTo>
                <a:close/>
              </a:path>
            </a:pathLst>
          </a:custGeom>
          <a:solidFill>
            <a:srgbClr val="B2BFD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3" name="object 513"/>
          <p:cNvSpPr/>
          <p:nvPr/>
        </p:nvSpPr>
        <p:spPr>
          <a:xfrm>
            <a:off x="2732318" y="8735788"/>
            <a:ext cx="1824898" cy="104631"/>
          </a:xfrm>
          <a:custGeom>
            <a:avLst/>
            <a:gdLst/>
            <a:ahLst/>
            <a:cxnLst/>
            <a:rect l="l" t="t" r="r" b="b"/>
            <a:pathLst>
              <a:path w="1824898" h="104631">
                <a:moveTo>
                  <a:pt x="842848" y="62394"/>
                </a:moveTo>
                <a:lnTo>
                  <a:pt x="843808" y="86397"/>
                </a:lnTo>
                <a:lnTo>
                  <a:pt x="845728" y="86397"/>
                </a:lnTo>
                <a:lnTo>
                  <a:pt x="983010" y="63358"/>
                </a:lnTo>
                <a:lnTo>
                  <a:pt x="844768" y="61435"/>
                </a:lnTo>
                <a:lnTo>
                  <a:pt x="843808" y="61435"/>
                </a:lnTo>
                <a:lnTo>
                  <a:pt x="842848" y="62394"/>
                </a:lnTo>
                <a:close/>
              </a:path>
              <a:path w="1824898" h="104631">
                <a:moveTo>
                  <a:pt x="1920" y="48958"/>
                </a:moveTo>
                <a:lnTo>
                  <a:pt x="3840" y="54714"/>
                </a:lnTo>
                <a:lnTo>
                  <a:pt x="10561" y="59512"/>
                </a:lnTo>
                <a:lnTo>
                  <a:pt x="16322" y="57595"/>
                </a:lnTo>
                <a:lnTo>
                  <a:pt x="150635" y="24948"/>
                </a:lnTo>
                <a:lnTo>
                  <a:pt x="285109" y="93111"/>
                </a:lnTo>
                <a:lnTo>
                  <a:pt x="286070" y="94076"/>
                </a:lnTo>
                <a:lnTo>
                  <a:pt x="290870" y="70073"/>
                </a:lnTo>
                <a:lnTo>
                  <a:pt x="295671" y="71038"/>
                </a:lnTo>
                <a:lnTo>
                  <a:pt x="293892" y="70136"/>
                </a:lnTo>
                <a:lnTo>
                  <a:pt x="157429" y="957"/>
                </a:lnTo>
                <a:lnTo>
                  <a:pt x="154548" y="0"/>
                </a:lnTo>
                <a:lnTo>
                  <a:pt x="154548" y="23996"/>
                </a:lnTo>
                <a:lnTo>
                  <a:pt x="146867" y="23038"/>
                </a:lnTo>
                <a:lnTo>
                  <a:pt x="149748" y="0"/>
                </a:lnTo>
                <a:lnTo>
                  <a:pt x="11521" y="33598"/>
                </a:lnTo>
                <a:lnTo>
                  <a:pt x="4800" y="35515"/>
                </a:lnTo>
                <a:lnTo>
                  <a:pt x="0" y="42236"/>
                </a:lnTo>
                <a:lnTo>
                  <a:pt x="1920" y="48958"/>
                </a:lnTo>
                <a:close/>
              </a:path>
              <a:path w="1824898" h="104631">
                <a:moveTo>
                  <a:pt x="154548" y="23996"/>
                </a:moveTo>
                <a:lnTo>
                  <a:pt x="154548" y="0"/>
                </a:lnTo>
                <a:lnTo>
                  <a:pt x="149748" y="0"/>
                </a:lnTo>
                <a:lnTo>
                  <a:pt x="146867" y="23038"/>
                </a:lnTo>
                <a:lnTo>
                  <a:pt x="154548" y="23996"/>
                </a:lnTo>
                <a:close/>
              </a:path>
              <a:path w="1824898" h="104631">
                <a:moveTo>
                  <a:pt x="286070" y="94076"/>
                </a:moveTo>
                <a:lnTo>
                  <a:pt x="289910" y="94076"/>
                </a:lnTo>
                <a:lnTo>
                  <a:pt x="428137" y="96952"/>
                </a:lnTo>
                <a:lnTo>
                  <a:pt x="566379" y="99832"/>
                </a:lnTo>
                <a:lnTo>
                  <a:pt x="704621" y="104631"/>
                </a:lnTo>
                <a:lnTo>
                  <a:pt x="706526" y="104631"/>
                </a:lnTo>
                <a:lnTo>
                  <a:pt x="845631" y="86409"/>
                </a:lnTo>
                <a:lnTo>
                  <a:pt x="982050" y="87355"/>
                </a:lnTo>
                <a:lnTo>
                  <a:pt x="1120277" y="90236"/>
                </a:lnTo>
                <a:lnTo>
                  <a:pt x="1258519" y="91194"/>
                </a:lnTo>
                <a:lnTo>
                  <a:pt x="1396746" y="91194"/>
                </a:lnTo>
                <a:lnTo>
                  <a:pt x="1535948" y="80634"/>
                </a:lnTo>
                <a:lnTo>
                  <a:pt x="1538828" y="80634"/>
                </a:lnTo>
                <a:lnTo>
                  <a:pt x="1674835" y="41913"/>
                </a:lnTo>
                <a:lnTo>
                  <a:pt x="1809536" y="66233"/>
                </a:lnTo>
                <a:lnTo>
                  <a:pt x="1816257" y="67197"/>
                </a:lnTo>
                <a:lnTo>
                  <a:pt x="1822978" y="62394"/>
                </a:lnTo>
                <a:lnTo>
                  <a:pt x="1823938" y="55673"/>
                </a:lnTo>
                <a:lnTo>
                  <a:pt x="1824898" y="48958"/>
                </a:lnTo>
                <a:lnTo>
                  <a:pt x="1820097" y="43194"/>
                </a:lnTo>
                <a:lnTo>
                  <a:pt x="1813377" y="42236"/>
                </a:lnTo>
                <a:lnTo>
                  <a:pt x="1677070" y="41277"/>
                </a:lnTo>
                <a:lnTo>
                  <a:pt x="1671309" y="41277"/>
                </a:lnTo>
                <a:lnTo>
                  <a:pt x="1672254" y="17274"/>
                </a:lnTo>
                <a:lnTo>
                  <a:pt x="1670349" y="17274"/>
                </a:lnTo>
                <a:lnTo>
                  <a:pt x="1532107" y="56637"/>
                </a:lnTo>
                <a:lnTo>
                  <a:pt x="1534027" y="56637"/>
                </a:lnTo>
                <a:lnTo>
                  <a:pt x="1396746" y="67197"/>
                </a:lnTo>
                <a:lnTo>
                  <a:pt x="1259479" y="67197"/>
                </a:lnTo>
                <a:lnTo>
                  <a:pt x="1121237" y="66233"/>
                </a:lnTo>
                <a:lnTo>
                  <a:pt x="983010" y="63358"/>
                </a:lnTo>
                <a:lnTo>
                  <a:pt x="845728" y="86397"/>
                </a:lnTo>
                <a:lnTo>
                  <a:pt x="843808" y="86397"/>
                </a:lnTo>
                <a:lnTo>
                  <a:pt x="842848" y="62394"/>
                </a:lnTo>
                <a:lnTo>
                  <a:pt x="703646" y="81593"/>
                </a:lnTo>
                <a:lnTo>
                  <a:pt x="705581" y="80634"/>
                </a:lnTo>
                <a:lnTo>
                  <a:pt x="567339" y="74877"/>
                </a:lnTo>
                <a:lnTo>
                  <a:pt x="429097" y="72955"/>
                </a:lnTo>
                <a:lnTo>
                  <a:pt x="293892" y="70136"/>
                </a:lnTo>
                <a:lnTo>
                  <a:pt x="295671" y="71038"/>
                </a:lnTo>
                <a:lnTo>
                  <a:pt x="290870" y="70073"/>
                </a:lnTo>
                <a:lnTo>
                  <a:pt x="286070" y="94076"/>
                </a:lnTo>
                <a:close/>
              </a:path>
              <a:path w="1824898" h="104631">
                <a:moveTo>
                  <a:pt x="1677070" y="41277"/>
                </a:moveTo>
                <a:lnTo>
                  <a:pt x="1813377" y="42236"/>
                </a:lnTo>
                <a:lnTo>
                  <a:pt x="1675150" y="17274"/>
                </a:lnTo>
                <a:lnTo>
                  <a:pt x="1672254" y="17274"/>
                </a:lnTo>
                <a:lnTo>
                  <a:pt x="1671309" y="41277"/>
                </a:lnTo>
                <a:lnTo>
                  <a:pt x="1677070" y="41277"/>
                </a:lnTo>
                <a:close/>
              </a:path>
            </a:pathLst>
          </a:custGeom>
          <a:solidFill>
            <a:srgbClr val="BFCAD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4" name="object 514"/>
          <p:cNvSpPr/>
          <p:nvPr/>
        </p:nvSpPr>
        <p:spPr>
          <a:xfrm>
            <a:off x="2732318" y="8669548"/>
            <a:ext cx="1823938" cy="214073"/>
          </a:xfrm>
          <a:custGeom>
            <a:avLst/>
            <a:gdLst/>
            <a:ahLst/>
            <a:cxnLst/>
            <a:rect l="l" t="t" r="r" b="b"/>
            <a:pathLst>
              <a:path w="1823938" h="214073">
                <a:moveTo>
                  <a:pt x="565753" y="120297"/>
                </a:moveTo>
                <a:lnTo>
                  <a:pt x="562538" y="119038"/>
                </a:lnTo>
                <a:lnTo>
                  <a:pt x="430057" y="136314"/>
                </a:lnTo>
                <a:lnTo>
                  <a:pt x="565753" y="120297"/>
                </a:lnTo>
                <a:close/>
              </a:path>
              <a:path w="1823938" h="214073">
                <a:moveTo>
                  <a:pt x="147828" y="123835"/>
                </a:moveTo>
                <a:lnTo>
                  <a:pt x="149748" y="123835"/>
                </a:lnTo>
                <a:lnTo>
                  <a:pt x="287990" y="156476"/>
                </a:lnTo>
                <a:lnTo>
                  <a:pt x="288950" y="132473"/>
                </a:lnTo>
                <a:lnTo>
                  <a:pt x="292790" y="132473"/>
                </a:lnTo>
                <a:lnTo>
                  <a:pt x="430057" y="136314"/>
                </a:lnTo>
                <a:lnTo>
                  <a:pt x="562538" y="119038"/>
                </a:lnTo>
                <a:lnTo>
                  <a:pt x="565753" y="120297"/>
                </a:lnTo>
                <a:lnTo>
                  <a:pt x="699805" y="172794"/>
                </a:lnTo>
                <a:lnTo>
                  <a:pt x="699805" y="150714"/>
                </a:lnTo>
                <a:lnTo>
                  <a:pt x="709422" y="150714"/>
                </a:lnTo>
                <a:lnTo>
                  <a:pt x="838047" y="118073"/>
                </a:lnTo>
                <a:lnTo>
                  <a:pt x="843107" y="121200"/>
                </a:lnTo>
                <a:lnTo>
                  <a:pt x="976289" y="203513"/>
                </a:lnTo>
                <a:lnTo>
                  <a:pt x="848608" y="119038"/>
                </a:lnTo>
                <a:lnTo>
                  <a:pt x="839967" y="96958"/>
                </a:lnTo>
                <a:lnTo>
                  <a:pt x="704647" y="148857"/>
                </a:lnTo>
                <a:lnTo>
                  <a:pt x="571179" y="96958"/>
                </a:lnTo>
                <a:lnTo>
                  <a:pt x="569259" y="95999"/>
                </a:lnTo>
                <a:lnTo>
                  <a:pt x="567339" y="95999"/>
                </a:lnTo>
                <a:lnTo>
                  <a:pt x="568299" y="119996"/>
                </a:lnTo>
                <a:lnTo>
                  <a:pt x="565419" y="95999"/>
                </a:lnTo>
                <a:lnTo>
                  <a:pt x="426232" y="112317"/>
                </a:lnTo>
                <a:lnTo>
                  <a:pt x="291318" y="132126"/>
                </a:lnTo>
                <a:lnTo>
                  <a:pt x="157713" y="100585"/>
                </a:lnTo>
                <a:lnTo>
                  <a:pt x="159349" y="101755"/>
                </a:lnTo>
                <a:lnTo>
                  <a:pt x="154548" y="99838"/>
                </a:lnTo>
                <a:lnTo>
                  <a:pt x="147828" y="123835"/>
                </a:lnTo>
                <a:close/>
              </a:path>
              <a:path w="1823938" h="214073">
                <a:moveTo>
                  <a:pt x="154548" y="99838"/>
                </a:moveTo>
                <a:lnTo>
                  <a:pt x="159349" y="101755"/>
                </a:lnTo>
                <a:lnTo>
                  <a:pt x="157713" y="100585"/>
                </a:lnTo>
                <a:lnTo>
                  <a:pt x="21107" y="2880"/>
                </a:lnTo>
                <a:lnTo>
                  <a:pt x="15361" y="0"/>
                </a:lnTo>
                <a:lnTo>
                  <a:pt x="7680" y="958"/>
                </a:lnTo>
                <a:lnTo>
                  <a:pt x="3840" y="6720"/>
                </a:lnTo>
                <a:lnTo>
                  <a:pt x="0" y="11518"/>
                </a:lnTo>
                <a:lnTo>
                  <a:pt x="960" y="19197"/>
                </a:lnTo>
                <a:lnTo>
                  <a:pt x="6720" y="23038"/>
                </a:lnTo>
                <a:lnTo>
                  <a:pt x="144947" y="121913"/>
                </a:lnTo>
                <a:lnTo>
                  <a:pt x="145907" y="122878"/>
                </a:lnTo>
                <a:lnTo>
                  <a:pt x="147828" y="123835"/>
                </a:lnTo>
                <a:lnTo>
                  <a:pt x="154548" y="99838"/>
                </a:lnTo>
                <a:close/>
              </a:path>
              <a:path w="1823938" h="214073">
                <a:moveTo>
                  <a:pt x="287990" y="156476"/>
                </a:moveTo>
                <a:lnTo>
                  <a:pt x="291830" y="156476"/>
                </a:lnTo>
                <a:lnTo>
                  <a:pt x="430057" y="136314"/>
                </a:lnTo>
                <a:lnTo>
                  <a:pt x="292790" y="132473"/>
                </a:lnTo>
                <a:lnTo>
                  <a:pt x="288950" y="132473"/>
                </a:lnTo>
                <a:lnTo>
                  <a:pt x="287990" y="156476"/>
                </a:lnTo>
                <a:close/>
              </a:path>
              <a:path w="1823938" h="214073">
                <a:moveTo>
                  <a:pt x="709422" y="150714"/>
                </a:moveTo>
                <a:lnTo>
                  <a:pt x="699805" y="150714"/>
                </a:lnTo>
                <a:lnTo>
                  <a:pt x="699805" y="172794"/>
                </a:lnTo>
                <a:lnTo>
                  <a:pt x="703646" y="174711"/>
                </a:lnTo>
                <a:lnTo>
                  <a:pt x="706526" y="174711"/>
                </a:lnTo>
                <a:lnTo>
                  <a:pt x="709422" y="173752"/>
                </a:lnTo>
                <a:lnTo>
                  <a:pt x="843107" y="121200"/>
                </a:lnTo>
                <a:lnTo>
                  <a:pt x="838047" y="118073"/>
                </a:lnTo>
                <a:lnTo>
                  <a:pt x="709422" y="150714"/>
                </a:lnTo>
                <a:close/>
              </a:path>
              <a:path w="1823938" h="214073">
                <a:moveTo>
                  <a:pt x="847648" y="95999"/>
                </a:moveTo>
                <a:lnTo>
                  <a:pt x="843808" y="95035"/>
                </a:lnTo>
                <a:lnTo>
                  <a:pt x="839967" y="96958"/>
                </a:lnTo>
                <a:lnTo>
                  <a:pt x="848608" y="119038"/>
                </a:lnTo>
                <a:lnTo>
                  <a:pt x="976289" y="203513"/>
                </a:lnTo>
                <a:lnTo>
                  <a:pt x="978209" y="204472"/>
                </a:lnTo>
                <a:lnTo>
                  <a:pt x="980130" y="205435"/>
                </a:lnTo>
                <a:lnTo>
                  <a:pt x="983010" y="205435"/>
                </a:lnTo>
                <a:lnTo>
                  <a:pt x="1121237" y="203513"/>
                </a:lnTo>
                <a:lnTo>
                  <a:pt x="988771" y="182396"/>
                </a:lnTo>
                <a:lnTo>
                  <a:pt x="982050" y="180475"/>
                </a:lnTo>
                <a:lnTo>
                  <a:pt x="850529" y="96958"/>
                </a:lnTo>
                <a:lnTo>
                  <a:pt x="847648" y="95999"/>
                </a:lnTo>
                <a:close/>
              </a:path>
              <a:path w="1823938" h="214073">
                <a:moveTo>
                  <a:pt x="1535948" y="206393"/>
                </a:moveTo>
                <a:lnTo>
                  <a:pt x="1673230" y="207352"/>
                </a:lnTo>
                <a:lnTo>
                  <a:pt x="1811456" y="213116"/>
                </a:lnTo>
                <a:lnTo>
                  <a:pt x="1818177" y="214073"/>
                </a:lnTo>
                <a:lnTo>
                  <a:pt x="1823938" y="208310"/>
                </a:lnTo>
                <a:lnTo>
                  <a:pt x="1823938" y="194875"/>
                </a:lnTo>
                <a:lnTo>
                  <a:pt x="1819137" y="189113"/>
                </a:lnTo>
                <a:lnTo>
                  <a:pt x="1812417" y="189113"/>
                </a:lnTo>
                <a:lnTo>
                  <a:pt x="1673230" y="183355"/>
                </a:lnTo>
                <a:lnTo>
                  <a:pt x="1534988" y="182396"/>
                </a:lnTo>
                <a:lnTo>
                  <a:pt x="1398681" y="189113"/>
                </a:lnTo>
                <a:lnTo>
                  <a:pt x="1258519" y="177593"/>
                </a:lnTo>
                <a:lnTo>
                  <a:pt x="1120277" y="179516"/>
                </a:lnTo>
                <a:lnTo>
                  <a:pt x="985621" y="180450"/>
                </a:lnTo>
                <a:lnTo>
                  <a:pt x="850529" y="96958"/>
                </a:lnTo>
                <a:lnTo>
                  <a:pt x="982050" y="180475"/>
                </a:lnTo>
                <a:lnTo>
                  <a:pt x="988771" y="182396"/>
                </a:lnTo>
                <a:lnTo>
                  <a:pt x="1121237" y="203513"/>
                </a:lnTo>
                <a:lnTo>
                  <a:pt x="1259479" y="202554"/>
                </a:lnTo>
                <a:lnTo>
                  <a:pt x="1395785" y="213116"/>
                </a:lnTo>
                <a:lnTo>
                  <a:pt x="1535948" y="206393"/>
                </a:lnTo>
                <a:close/>
              </a:path>
              <a:path w="1823938" h="214073">
                <a:moveTo>
                  <a:pt x="565419" y="95999"/>
                </a:moveTo>
                <a:lnTo>
                  <a:pt x="568299" y="119996"/>
                </a:lnTo>
                <a:lnTo>
                  <a:pt x="567339" y="95999"/>
                </a:lnTo>
                <a:lnTo>
                  <a:pt x="565419" y="95999"/>
                </a:lnTo>
                <a:close/>
              </a:path>
            </a:pathLst>
          </a:custGeom>
          <a:solidFill>
            <a:srgbClr val="CCD3E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5" name="object 515"/>
          <p:cNvSpPr/>
          <p:nvPr/>
        </p:nvSpPr>
        <p:spPr>
          <a:xfrm>
            <a:off x="4557217" y="8633066"/>
            <a:ext cx="769894" cy="404152"/>
          </a:xfrm>
          <a:custGeom>
            <a:avLst/>
            <a:gdLst/>
            <a:ahLst/>
            <a:cxnLst/>
            <a:rect l="l" t="t" r="r" b="b"/>
            <a:pathLst>
              <a:path w="769894" h="404152">
                <a:moveTo>
                  <a:pt x="0" y="399347"/>
                </a:moveTo>
                <a:lnTo>
                  <a:pt x="0" y="402229"/>
                </a:lnTo>
                <a:lnTo>
                  <a:pt x="1920" y="404152"/>
                </a:lnTo>
                <a:lnTo>
                  <a:pt x="766053" y="404152"/>
                </a:lnTo>
                <a:lnTo>
                  <a:pt x="8641" y="399347"/>
                </a:lnTo>
                <a:lnTo>
                  <a:pt x="8641" y="7679"/>
                </a:lnTo>
                <a:lnTo>
                  <a:pt x="766053" y="7679"/>
                </a:lnTo>
                <a:lnTo>
                  <a:pt x="767974" y="404152"/>
                </a:lnTo>
                <a:lnTo>
                  <a:pt x="769894" y="402229"/>
                </a:lnTo>
                <a:lnTo>
                  <a:pt x="769894" y="964"/>
                </a:lnTo>
                <a:lnTo>
                  <a:pt x="767974" y="0"/>
                </a:lnTo>
                <a:lnTo>
                  <a:pt x="766053" y="0"/>
                </a:lnTo>
                <a:lnTo>
                  <a:pt x="761253" y="3840"/>
                </a:lnTo>
                <a:lnTo>
                  <a:pt x="8641" y="3840"/>
                </a:lnTo>
                <a:lnTo>
                  <a:pt x="4800" y="7679"/>
                </a:lnTo>
                <a:lnTo>
                  <a:pt x="4800" y="395508"/>
                </a:lnTo>
                <a:lnTo>
                  <a:pt x="4800" y="0"/>
                </a:lnTo>
                <a:lnTo>
                  <a:pt x="1920" y="0"/>
                </a:lnTo>
                <a:lnTo>
                  <a:pt x="0" y="964"/>
                </a:lnTo>
                <a:lnTo>
                  <a:pt x="0" y="399347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6" name="object 516"/>
          <p:cNvSpPr/>
          <p:nvPr/>
        </p:nvSpPr>
        <p:spPr>
          <a:xfrm>
            <a:off x="4565858" y="8640746"/>
            <a:ext cx="757412" cy="396473"/>
          </a:xfrm>
          <a:custGeom>
            <a:avLst/>
            <a:gdLst/>
            <a:ahLst/>
            <a:cxnLst/>
            <a:rect l="l" t="t" r="r" b="b"/>
            <a:pathLst>
              <a:path w="757412" h="396473">
                <a:moveTo>
                  <a:pt x="757412" y="0"/>
                </a:moveTo>
                <a:lnTo>
                  <a:pt x="752612" y="0"/>
                </a:lnTo>
                <a:lnTo>
                  <a:pt x="752612" y="387829"/>
                </a:lnTo>
                <a:lnTo>
                  <a:pt x="0" y="387829"/>
                </a:lnTo>
                <a:lnTo>
                  <a:pt x="0" y="391667"/>
                </a:lnTo>
                <a:lnTo>
                  <a:pt x="757412" y="396473"/>
                </a:lnTo>
                <a:lnTo>
                  <a:pt x="752612" y="391667"/>
                </a:lnTo>
                <a:lnTo>
                  <a:pt x="757412" y="387829"/>
                </a:lnTo>
                <a:lnTo>
                  <a:pt x="757412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7" name="object 517"/>
          <p:cNvSpPr/>
          <p:nvPr/>
        </p:nvSpPr>
        <p:spPr>
          <a:xfrm>
            <a:off x="4562017" y="8633066"/>
            <a:ext cx="761253" cy="395508"/>
          </a:xfrm>
          <a:custGeom>
            <a:avLst/>
            <a:gdLst/>
            <a:ahLst/>
            <a:cxnLst/>
            <a:rect l="l" t="t" r="r" b="b"/>
            <a:pathLst>
              <a:path w="761253" h="395508">
                <a:moveTo>
                  <a:pt x="0" y="395508"/>
                </a:moveTo>
                <a:lnTo>
                  <a:pt x="0" y="7679"/>
                </a:lnTo>
                <a:lnTo>
                  <a:pt x="3840" y="3840"/>
                </a:lnTo>
                <a:lnTo>
                  <a:pt x="756452" y="3840"/>
                </a:lnTo>
                <a:lnTo>
                  <a:pt x="761253" y="0"/>
                </a:lnTo>
                <a:lnTo>
                  <a:pt x="0" y="0"/>
                </a:lnTo>
                <a:lnTo>
                  <a:pt x="0" y="395508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8" name="object 518"/>
          <p:cNvSpPr/>
          <p:nvPr/>
        </p:nvSpPr>
        <p:spPr>
          <a:xfrm>
            <a:off x="4598502" y="8697390"/>
            <a:ext cx="107518" cy="107513"/>
          </a:xfrm>
          <a:custGeom>
            <a:avLst/>
            <a:gdLst/>
            <a:ahLst/>
            <a:cxnLst/>
            <a:rect l="l" t="t" r="r" b="b"/>
            <a:pathLst>
              <a:path w="107518" h="107513">
                <a:moveTo>
                  <a:pt x="53751" y="0"/>
                </a:moveTo>
                <a:lnTo>
                  <a:pt x="0" y="0"/>
                </a:lnTo>
                <a:lnTo>
                  <a:pt x="0" y="2875"/>
                </a:lnTo>
                <a:lnTo>
                  <a:pt x="7680" y="2875"/>
                </a:lnTo>
                <a:lnTo>
                  <a:pt x="8625" y="3840"/>
                </a:lnTo>
                <a:lnTo>
                  <a:pt x="10561" y="4799"/>
                </a:lnTo>
                <a:lnTo>
                  <a:pt x="11521" y="5757"/>
                </a:lnTo>
                <a:lnTo>
                  <a:pt x="12466" y="7679"/>
                </a:lnTo>
                <a:lnTo>
                  <a:pt x="13441" y="8638"/>
                </a:lnTo>
                <a:lnTo>
                  <a:pt x="13441" y="78713"/>
                </a:lnTo>
                <a:lnTo>
                  <a:pt x="15346" y="85433"/>
                </a:lnTo>
                <a:lnTo>
                  <a:pt x="17282" y="91196"/>
                </a:lnTo>
                <a:lnTo>
                  <a:pt x="20147" y="95993"/>
                </a:lnTo>
                <a:lnTo>
                  <a:pt x="24963" y="99834"/>
                </a:lnTo>
                <a:lnTo>
                  <a:pt x="31668" y="103674"/>
                </a:lnTo>
                <a:lnTo>
                  <a:pt x="36469" y="105596"/>
                </a:lnTo>
                <a:lnTo>
                  <a:pt x="44150" y="107513"/>
                </a:lnTo>
                <a:lnTo>
                  <a:pt x="52791" y="107513"/>
                </a:lnTo>
                <a:lnTo>
                  <a:pt x="68690" y="105226"/>
                </a:lnTo>
                <a:lnTo>
                  <a:pt x="78714" y="99834"/>
                </a:lnTo>
                <a:lnTo>
                  <a:pt x="85435" y="95993"/>
                </a:lnTo>
                <a:lnTo>
                  <a:pt x="89275" y="90231"/>
                </a:lnTo>
                <a:lnTo>
                  <a:pt x="90236" y="85433"/>
                </a:lnTo>
                <a:lnTo>
                  <a:pt x="90573" y="84358"/>
                </a:lnTo>
                <a:lnTo>
                  <a:pt x="92480" y="73701"/>
                </a:lnTo>
                <a:lnTo>
                  <a:pt x="93116" y="58555"/>
                </a:lnTo>
                <a:lnTo>
                  <a:pt x="93116" y="11519"/>
                </a:lnTo>
                <a:lnTo>
                  <a:pt x="94076" y="9596"/>
                </a:lnTo>
                <a:lnTo>
                  <a:pt x="95036" y="7679"/>
                </a:lnTo>
                <a:lnTo>
                  <a:pt x="95996" y="5757"/>
                </a:lnTo>
                <a:lnTo>
                  <a:pt x="97916" y="4799"/>
                </a:lnTo>
                <a:lnTo>
                  <a:pt x="100797" y="3840"/>
                </a:lnTo>
                <a:lnTo>
                  <a:pt x="102717" y="2875"/>
                </a:lnTo>
                <a:lnTo>
                  <a:pt x="107518" y="2875"/>
                </a:lnTo>
                <a:lnTo>
                  <a:pt x="107518" y="0"/>
                </a:lnTo>
                <a:lnTo>
                  <a:pt x="71993" y="0"/>
                </a:lnTo>
                <a:lnTo>
                  <a:pt x="71993" y="2875"/>
                </a:lnTo>
                <a:lnTo>
                  <a:pt x="75834" y="2875"/>
                </a:lnTo>
                <a:lnTo>
                  <a:pt x="78714" y="3840"/>
                </a:lnTo>
                <a:lnTo>
                  <a:pt x="81594" y="4799"/>
                </a:lnTo>
                <a:lnTo>
                  <a:pt x="82555" y="5757"/>
                </a:lnTo>
                <a:lnTo>
                  <a:pt x="84475" y="6714"/>
                </a:lnTo>
                <a:lnTo>
                  <a:pt x="85435" y="8638"/>
                </a:lnTo>
                <a:lnTo>
                  <a:pt x="86395" y="10555"/>
                </a:lnTo>
                <a:lnTo>
                  <a:pt x="86395" y="72955"/>
                </a:lnTo>
                <a:lnTo>
                  <a:pt x="85435" y="80634"/>
                </a:lnTo>
                <a:lnTo>
                  <a:pt x="83515" y="84475"/>
                </a:lnTo>
                <a:lnTo>
                  <a:pt x="81594" y="89272"/>
                </a:lnTo>
                <a:lnTo>
                  <a:pt x="78714" y="93113"/>
                </a:lnTo>
                <a:lnTo>
                  <a:pt x="74874" y="95036"/>
                </a:lnTo>
                <a:lnTo>
                  <a:pt x="71033" y="97910"/>
                </a:lnTo>
                <a:lnTo>
                  <a:pt x="66233" y="98875"/>
                </a:lnTo>
                <a:lnTo>
                  <a:pt x="55671" y="98875"/>
                </a:lnTo>
                <a:lnTo>
                  <a:pt x="50871" y="97910"/>
                </a:lnTo>
                <a:lnTo>
                  <a:pt x="47990" y="95993"/>
                </a:lnTo>
                <a:lnTo>
                  <a:pt x="44150" y="94071"/>
                </a:lnTo>
                <a:lnTo>
                  <a:pt x="42230" y="92154"/>
                </a:lnTo>
                <a:lnTo>
                  <a:pt x="41269" y="88314"/>
                </a:lnTo>
                <a:lnTo>
                  <a:pt x="39349" y="85433"/>
                </a:lnTo>
                <a:lnTo>
                  <a:pt x="38389" y="79676"/>
                </a:lnTo>
                <a:lnTo>
                  <a:pt x="38389" y="12478"/>
                </a:lnTo>
                <a:lnTo>
                  <a:pt x="39349" y="8638"/>
                </a:lnTo>
                <a:lnTo>
                  <a:pt x="39349" y="7679"/>
                </a:lnTo>
                <a:lnTo>
                  <a:pt x="40309" y="5757"/>
                </a:lnTo>
                <a:lnTo>
                  <a:pt x="41269" y="4799"/>
                </a:lnTo>
                <a:lnTo>
                  <a:pt x="43190" y="3840"/>
                </a:lnTo>
                <a:lnTo>
                  <a:pt x="44150" y="2875"/>
                </a:lnTo>
                <a:lnTo>
                  <a:pt x="53751" y="2875"/>
                </a:lnTo>
                <a:lnTo>
                  <a:pt x="53751" y="0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9" name="object 519"/>
          <p:cNvSpPr/>
          <p:nvPr/>
        </p:nvSpPr>
        <p:spPr>
          <a:xfrm>
            <a:off x="4716566" y="8694509"/>
            <a:ext cx="73929" cy="110393"/>
          </a:xfrm>
          <a:custGeom>
            <a:avLst/>
            <a:gdLst/>
            <a:ahLst/>
            <a:cxnLst/>
            <a:rect l="l" t="t" r="r" b="b"/>
            <a:pathLst>
              <a:path w="73929" h="110393">
                <a:moveTo>
                  <a:pt x="975" y="40314"/>
                </a:moveTo>
                <a:lnTo>
                  <a:pt x="3840" y="44153"/>
                </a:lnTo>
                <a:lnTo>
                  <a:pt x="5760" y="47993"/>
                </a:lnTo>
                <a:lnTo>
                  <a:pt x="8656" y="51832"/>
                </a:lnTo>
                <a:lnTo>
                  <a:pt x="13441" y="54714"/>
                </a:lnTo>
                <a:lnTo>
                  <a:pt x="17282" y="58553"/>
                </a:lnTo>
                <a:lnTo>
                  <a:pt x="24002" y="62394"/>
                </a:lnTo>
                <a:lnTo>
                  <a:pt x="33604" y="67197"/>
                </a:lnTo>
                <a:lnTo>
                  <a:pt x="40325" y="70073"/>
                </a:lnTo>
                <a:lnTo>
                  <a:pt x="45125" y="72955"/>
                </a:lnTo>
                <a:lnTo>
                  <a:pt x="48006" y="74877"/>
                </a:lnTo>
                <a:lnTo>
                  <a:pt x="50886" y="77752"/>
                </a:lnTo>
                <a:lnTo>
                  <a:pt x="52806" y="79676"/>
                </a:lnTo>
                <a:lnTo>
                  <a:pt x="53766" y="81593"/>
                </a:lnTo>
                <a:lnTo>
                  <a:pt x="55686" y="84473"/>
                </a:lnTo>
                <a:lnTo>
                  <a:pt x="55686" y="93111"/>
                </a:lnTo>
                <a:lnTo>
                  <a:pt x="53766" y="96952"/>
                </a:lnTo>
                <a:lnTo>
                  <a:pt x="50886" y="99832"/>
                </a:lnTo>
                <a:lnTo>
                  <a:pt x="47045" y="102714"/>
                </a:lnTo>
                <a:lnTo>
                  <a:pt x="42245" y="104637"/>
                </a:lnTo>
                <a:lnTo>
                  <a:pt x="29763" y="104637"/>
                </a:lnTo>
                <a:lnTo>
                  <a:pt x="22082" y="101755"/>
                </a:lnTo>
                <a:lnTo>
                  <a:pt x="16322" y="95993"/>
                </a:lnTo>
                <a:lnTo>
                  <a:pt x="13799" y="93600"/>
                </a:lnTo>
                <a:lnTo>
                  <a:pt x="6948" y="83472"/>
                </a:lnTo>
                <a:lnTo>
                  <a:pt x="2880" y="70073"/>
                </a:lnTo>
                <a:lnTo>
                  <a:pt x="0" y="70073"/>
                </a:lnTo>
                <a:lnTo>
                  <a:pt x="0" y="110393"/>
                </a:lnTo>
                <a:lnTo>
                  <a:pt x="2880" y="110393"/>
                </a:lnTo>
                <a:lnTo>
                  <a:pt x="3840" y="107512"/>
                </a:lnTo>
                <a:lnTo>
                  <a:pt x="4815" y="106555"/>
                </a:lnTo>
                <a:lnTo>
                  <a:pt x="6720" y="105596"/>
                </a:lnTo>
                <a:lnTo>
                  <a:pt x="7680" y="104637"/>
                </a:lnTo>
                <a:lnTo>
                  <a:pt x="9601" y="103673"/>
                </a:lnTo>
                <a:lnTo>
                  <a:pt x="12481" y="103673"/>
                </a:lnTo>
                <a:lnTo>
                  <a:pt x="14401" y="104637"/>
                </a:lnTo>
                <a:lnTo>
                  <a:pt x="17282" y="105596"/>
                </a:lnTo>
                <a:lnTo>
                  <a:pt x="21122" y="107512"/>
                </a:lnTo>
                <a:lnTo>
                  <a:pt x="24963" y="108476"/>
                </a:lnTo>
                <a:lnTo>
                  <a:pt x="27843" y="109435"/>
                </a:lnTo>
                <a:lnTo>
                  <a:pt x="30723" y="109435"/>
                </a:lnTo>
                <a:lnTo>
                  <a:pt x="34564" y="110393"/>
                </a:lnTo>
                <a:lnTo>
                  <a:pt x="37444" y="110393"/>
                </a:lnTo>
                <a:lnTo>
                  <a:pt x="39979" y="110319"/>
                </a:lnTo>
                <a:lnTo>
                  <a:pt x="52889" y="107330"/>
                </a:lnTo>
                <a:lnTo>
                  <a:pt x="63367" y="100791"/>
                </a:lnTo>
                <a:lnTo>
                  <a:pt x="70088" y="94076"/>
                </a:lnTo>
                <a:lnTo>
                  <a:pt x="73929" y="86397"/>
                </a:lnTo>
                <a:lnTo>
                  <a:pt x="73929" y="71038"/>
                </a:lnTo>
                <a:lnTo>
                  <a:pt x="71048" y="65275"/>
                </a:lnTo>
                <a:lnTo>
                  <a:pt x="67208" y="59518"/>
                </a:lnTo>
                <a:lnTo>
                  <a:pt x="64945" y="56758"/>
                </a:lnTo>
                <a:lnTo>
                  <a:pt x="55821" y="49872"/>
                </a:lnTo>
                <a:lnTo>
                  <a:pt x="42245" y="42236"/>
                </a:lnTo>
                <a:lnTo>
                  <a:pt x="33604" y="38397"/>
                </a:lnTo>
                <a:lnTo>
                  <a:pt x="27843" y="35515"/>
                </a:lnTo>
                <a:lnTo>
                  <a:pt x="25923" y="33598"/>
                </a:lnTo>
                <a:lnTo>
                  <a:pt x="22082" y="30717"/>
                </a:lnTo>
                <a:lnTo>
                  <a:pt x="20162" y="28794"/>
                </a:lnTo>
                <a:lnTo>
                  <a:pt x="18242" y="25918"/>
                </a:lnTo>
                <a:lnTo>
                  <a:pt x="17282" y="24955"/>
                </a:lnTo>
                <a:lnTo>
                  <a:pt x="17282" y="16317"/>
                </a:lnTo>
                <a:lnTo>
                  <a:pt x="18242" y="13435"/>
                </a:lnTo>
                <a:lnTo>
                  <a:pt x="21122" y="10559"/>
                </a:lnTo>
                <a:lnTo>
                  <a:pt x="24963" y="7679"/>
                </a:lnTo>
                <a:lnTo>
                  <a:pt x="28803" y="6720"/>
                </a:lnTo>
                <a:lnTo>
                  <a:pt x="40325" y="6720"/>
                </a:lnTo>
                <a:lnTo>
                  <a:pt x="47045" y="8638"/>
                </a:lnTo>
                <a:lnTo>
                  <a:pt x="52806" y="14400"/>
                </a:lnTo>
                <a:lnTo>
                  <a:pt x="58567" y="19197"/>
                </a:lnTo>
                <a:lnTo>
                  <a:pt x="62407" y="26877"/>
                </a:lnTo>
                <a:lnTo>
                  <a:pt x="64328" y="35515"/>
                </a:lnTo>
                <a:lnTo>
                  <a:pt x="67208" y="35515"/>
                </a:lnTo>
                <a:lnTo>
                  <a:pt x="66248" y="0"/>
                </a:lnTo>
                <a:lnTo>
                  <a:pt x="64328" y="0"/>
                </a:lnTo>
                <a:lnTo>
                  <a:pt x="63367" y="3838"/>
                </a:lnTo>
                <a:lnTo>
                  <a:pt x="62407" y="5756"/>
                </a:lnTo>
                <a:lnTo>
                  <a:pt x="61447" y="6720"/>
                </a:lnTo>
                <a:lnTo>
                  <a:pt x="61447" y="7679"/>
                </a:lnTo>
                <a:lnTo>
                  <a:pt x="57607" y="7679"/>
                </a:lnTo>
                <a:lnTo>
                  <a:pt x="54726" y="6720"/>
                </a:lnTo>
                <a:lnTo>
                  <a:pt x="50886" y="4797"/>
                </a:lnTo>
                <a:lnTo>
                  <a:pt x="48006" y="3838"/>
                </a:lnTo>
                <a:lnTo>
                  <a:pt x="45125" y="1915"/>
                </a:lnTo>
                <a:lnTo>
                  <a:pt x="42245" y="1915"/>
                </a:lnTo>
                <a:lnTo>
                  <a:pt x="39364" y="957"/>
                </a:lnTo>
                <a:lnTo>
                  <a:pt x="35524" y="0"/>
                </a:lnTo>
                <a:lnTo>
                  <a:pt x="23042" y="0"/>
                </a:lnTo>
                <a:lnTo>
                  <a:pt x="15361" y="3838"/>
                </a:lnTo>
                <a:lnTo>
                  <a:pt x="9601" y="9595"/>
                </a:lnTo>
                <a:lnTo>
                  <a:pt x="2880" y="15358"/>
                </a:lnTo>
                <a:lnTo>
                  <a:pt x="0" y="22079"/>
                </a:lnTo>
                <a:lnTo>
                  <a:pt x="0" y="35515"/>
                </a:lnTo>
                <a:lnTo>
                  <a:pt x="975" y="40314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0" name="object 520"/>
          <p:cNvSpPr/>
          <p:nvPr/>
        </p:nvSpPr>
        <p:spPr>
          <a:xfrm>
            <a:off x="4801057" y="8778025"/>
            <a:ext cx="29748" cy="51840"/>
          </a:xfrm>
          <a:custGeom>
            <a:avLst/>
            <a:gdLst/>
            <a:ahLst/>
            <a:cxnLst/>
            <a:rect l="l" t="t" r="r" b="b"/>
            <a:pathLst>
              <a:path w="29748" h="51840">
                <a:moveTo>
                  <a:pt x="19187" y="34558"/>
                </a:moveTo>
                <a:lnTo>
                  <a:pt x="16306" y="38398"/>
                </a:lnTo>
                <a:lnTo>
                  <a:pt x="13426" y="42237"/>
                </a:lnTo>
                <a:lnTo>
                  <a:pt x="9585" y="46078"/>
                </a:lnTo>
                <a:lnTo>
                  <a:pt x="2865" y="47999"/>
                </a:lnTo>
                <a:lnTo>
                  <a:pt x="2865" y="51840"/>
                </a:lnTo>
                <a:lnTo>
                  <a:pt x="12466" y="48958"/>
                </a:lnTo>
                <a:lnTo>
                  <a:pt x="18242" y="45119"/>
                </a:lnTo>
                <a:lnTo>
                  <a:pt x="23027" y="39357"/>
                </a:lnTo>
                <a:lnTo>
                  <a:pt x="27828" y="33599"/>
                </a:lnTo>
                <a:lnTo>
                  <a:pt x="29748" y="26878"/>
                </a:lnTo>
                <a:lnTo>
                  <a:pt x="29748" y="13437"/>
                </a:lnTo>
                <a:lnTo>
                  <a:pt x="27828" y="8638"/>
                </a:lnTo>
                <a:lnTo>
                  <a:pt x="24947" y="5757"/>
                </a:lnTo>
                <a:lnTo>
                  <a:pt x="22082" y="1917"/>
                </a:lnTo>
                <a:lnTo>
                  <a:pt x="18242" y="0"/>
                </a:lnTo>
                <a:lnTo>
                  <a:pt x="9585" y="0"/>
                </a:lnTo>
                <a:lnTo>
                  <a:pt x="6720" y="1917"/>
                </a:lnTo>
                <a:lnTo>
                  <a:pt x="4800" y="3840"/>
                </a:lnTo>
                <a:lnTo>
                  <a:pt x="1905" y="6722"/>
                </a:lnTo>
                <a:lnTo>
                  <a:pt x="0" y="9596"/>
                </a:lnTo>
                <a:lnTo>
                  <a:pt x="0" y="16317"/>
                </a:lnTo>
                <a:lnTo>
                  <a:pt x="1905" y="19199"/>
                </a:lnTo>
                <a:lnTo>
                  <a:pt x="3840" y="21122"/>
                </a:lnTo>
                <a:lnTo>
                  <a:pt x="5745" y="23996"/>
                </a:lnTo>
                <a:lnTo>
                  <a:pt x="8625" y="24961"/>
                </a:lnTo>
                <a:lnTo>
                  <a:pt x="16306" y="24961"/>
                </a:lnTo>
                <a:lnTo>
                  <a:pt x="17266" y="23996"/>
                </a:lnTo>
                <a:lnTo>
                  <a:pt x="18242" y="23039"/>
                </a:lnTo>
                <a:lnTo>
                  <a:pt x="19187" y="23039"/>
                </a:lnTo>
                <a:lnTo>
                  <a:pt x="20147" y="23996"/>
                </a:lnTo>
                <a:lnTo>
                  <a:pt x="20147" y="29760"/>
                </a:lnTo>
                <a:lnTo>
                  <a:pt x="19187" y="34558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1" name="object 521"/>
          <p:cNvSpPr/>
          <p:nvPr/>
        </p:nvSpPr>
        <p:spPr>
          <a:xfrm>
            <a:off x="4876891" y="8697390"/>
            <a:ext cx="76794" cy="107513"/>
          </a:xfrm>
          <a:custGeom>
            <a:avLst/>
            <a:gdLst/>
            <a:ahLst/>
            <a:cxnLst/>
            <a:rect l="l" t="t" r="r" b="b"/>
            <a:pathLst>
              <a:path w="76794" h="107513">
                <a:moveTo>
                  <a:pt x="17266" y="73913"/>
                </a:moveTo>
                <a:lnTo>
                  <a:pt x="7680" y="72955"/>
                </a:lnTo>
                <a:lnTo>
                  <a:pt x="2880" y="75837"/>
                </a:lnTo>
                <a:lnTo>
                  <a:pt x="960" y="78713"/>
                </a:lnTo>
                <a:lnTo>
                  <a:pt x="0" y="81593"/>
                </a:lnTo>
                <a:lnTo>
                  <a:pt x="0" y="90231"/>
                </a:lnTo>
                <a:lnTo>
                  <a:pt x="2880" y="95036"/>
                </a:lnTo>
                <a:lnTo>
                  <a:pt x="7680" y="99834"/>
                </a:lnTo>
                <a:lnTo>
                  <a:pt x="13441" y="104631"/>
                </a:lnTo>
                <a:lnTo>
                  <a:pt x="20162" y="107513"/>
                </a:lnTo>
                <a:lnTo>
                  <a:pt x="36484" y="107513"/>
                </a:lnTo>
                <a:lnTo>
                  <a:pt x="43190" y="105596"/>
                </a:lnTo>
                <a:lnTo>
                  <a:pt x="47990" y="102716"/>
                </a:lnTo>
                <a:lnTo>
                  <a:pt x="52791" y="99834"/>
                </a:lnTo>
                <a:lnTo>
                  <a:pt x="56631" y="95993"/>
                </a:lnTo>
                <a:lnTo>
                  <a:pt x="58552" y="91196"/>
                </a:lnTo>
                <a:lnTo>
                  <a:pt x="60472" y="86392"/>
                </a:lnTo>
                <a:lnTo>
                  <a:pt x="61432" y="79676"/>
                </a:lnTo>
                <a:lnTo>
                  <a:pt x="61432" y="12478"/>
                </a:lnTo>
                <a:lnTo>
                  <a:pt x="62392" y="9596"/>
                </a:lnTo>
                <a:lnTo>
                  <a:pt x="62392" y="8638"/>
                </a:lnTo>
                <a:lnTo>
                  <a:pt x="63352" y="6714"/>
                </a:lnTo>
                <a:lnTo>
                  <a:pt x="64312" y="4799"/>
                </a:lnTo>
                <a:lnTo>
                  <a:pt x="65272" y="4799"/>
                </a:lnTo>
                <a:lnTo>
                  <a:pt x="67193" y="3840"/>
                </a:lnTo>
                <a:lnTo>
                  <a:pt x="70073" y="2875"/>
                </a:lnTo>
                <a:lnTo>
                  <a:pt x="76794" y="2875"/>
                </a:lnTo>
                <a:lnTo>
                  <a:pt x="76794" y="0"/>
                </a:lnTo>
                <a:lnTo>
                  <a:pt x="20162" y="0"/>
                </a:lnTo>
                <a:lnTo>
                  <a:pt x="20162" y="2875"/>
                </a:lnTo>
                <a:lnTo>
                  <a:pt x="27828" y="2875"/>
                </a:lnTo>
                <a:lnTo>
                  <a:pt x="30708" y="3840"/>
                </a:lnTo>
                <a:lnTo>
                  <a:pt x="31668" y="4799"/>
                </a:lnTo>
                <a:lnTo>
                  <a:pt x="33604" y="5757"/>
                </a:lnTo>
                <a:lnTo>
                  <a:pt x="34549" y="6714"/>
                </a:lnTo>
                <a:lnTo>
                  <a:pt x="35509" y="7679"/>
                </a:lnTo>
                <a:lnTo>
                  <a:pt x="36484" y="9596"/>
                </a:lnTo>
                <a:lnTo>
                  <a:pt x="36484" y="91196"/>
                </a:lnTo>
                <a:lnTo>
                  <a:pt x="35509" y="94071"/>
                </a:lnTo>
                <a:lnTo>
                  <a:pt x="34549" y="95993"/>
                </a:lnTo>
                <a:lnTo>
                  <a:pt x="33604" y="97910"/>
                </a:lnTo>
                <a:lnTo>
                  <a:pt x="32644" y="98875"/>
                </a:lnTo>
                <a:lnTo>
                  <a:pt x="30708" y="99834"/>
                </a:lnTo>
                <a:lnTo>
                  <a:pt x="28803" y="100792"/>
                </a:lnTo>
                <a:lnTo>
                  <a:pt x="23987" y="100792"/>
                </a:lnTo>
                <a:lnTo>
                  <a:pt x="21107" y="99834"/>
                </a:lnTo>
                <a:lnTo>
                  <a:pt x="19202" y="98875"/>
                </a:lnTo>
                <a:lnTo>
                  <a:pt x="18242" y="97910"/>
                </a:lnTo>
                <a:lnTo>
                  <a:pt x="17266" y="96952"/>
                </a:lnTo>
                <a:lnTo>
                  <a:pt x="17266" y="94071"/>
                </a:lnTo>
                <a:lnTo>
                  <a:pt x="18242" y="93113"/>
                </a:lnTo>
                <a:lnTo>
                  <a:pt x="19202" y="91196"/>
                </a:lnTo>
                <a:lnTo>
                  <a:pt x="21107" y="88314"/>
                </a:lnTo>
                <a:lnTo>
                  <a:pt x="22082" y="87357"/>
                </a:lnTo>
                <a:lnTo>
                  <a:pt x="22082" y="79676"/>
                </a:lnTo>
                <a:lnTo>
                  <a:pt x="21107" y="77754"/>
                </a:lnTo>
                <a:lnTo>
                  <a:pt x="19202" y="75837"/>
                </a:lnTo>
                <a:lnTo>
                  <a:pt x="17266" y="73913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2" name="object 522"/>
          <p:cNvSpPr/>
          <p:nvPr/>
        </p:nvSpPr>
        <p:spPr>
          <a:xfrm>
            <a:off x="4963287" y="8728108"/>
            <a:ext cx="68153" cy="74878"/>
          </a:xfrm>
          <a:custGeom>
            <a:avLst/>
            <a:gdLst/>
            <a:ahLst/>
            <a:cxnLst/>
            <a:rect l="l" t="t" r="r" b="b"/>
            <a:pathLst>
              <a:path w="68153" h="74878">
                <a:moveTo>
                  <a:pt x="0" y="21116"/>
                </a:moveTo>
                <a:lnTo>
                  <a:pt x="0" y="23039"/>
                </a:lnTo>
                <a:lnTo>
                  <a:pt x="960" y="25920"/>
                </a:lnTo>
                <a:lnTo>
                  <a:pt x="2880" y="27837"/>
                </a:lnTo>
                <a:lnTo>
                  <a:pt x="5760" y="29760"/>
                </a:lnTo>
                <a:lnTo>
                  <a:pt x="7680" y="30719"/>
                </a:lnTo>
                <a:lnTo>
                  <a:pt x="14401" y="30719"/>
                </a:lnTo>
                <a:lnTo>
                  <a:pt x="17282" y="29760"/>
                </a:lnTo>
                <a:lnTo>
                  <a:pt x="18242" y="27837"/>
                </a:lnTo>
                <a:lnTo>
                  <a:pt x="20162" y="25920"/>
                </a:lnTo>
                <a:lnTo>
                  <a:pt x="21122" y="23998"/>
                </a:lnTo>
                <a:lnTo>
                  <a:pt x="21122" y="19199"/>
                </a:lnTo>
                <a:lnTo>
                  <a:pt x="20162" y="17276"/>
                </a:lnTo>
                <a:lnTo>
                  <a:pt x="18242" y="15360"/>
                </a:lnTo>
                <a:lnTo>
                  <a:pt x="17282" y="13437"/>
                </a:lnTo>
                <a:lnTo>
                  <a:pt x="16322" y="12478"/>
                </a:lnTo>
                <a:lnTo>
                  <a:pt x="16322" y="9596"/>
                </a:lnTo>
                <a:lnTo>
                  <a:pt x="17282" y="8638"/>
                </a:lnTo>
                <a:lnTo>
                  <a:pt x="18242" y="7680"/>
                </a:lnTo>
                <a:lnTo>
                  <a:pt x="20162" y="5757"/>
                </a:lnTo>
                <a:lnTo>
                  <a:pt x="30723" y="5757"/>
                </a:lnTo>
                <a:lnTo>
                  <a:pt x="32628" y="6716"/>
                </a:lnTo>
                <a:lnTo>
                  <a:pt x="33604" y="8638"/>
                </a:lnTo>
                <a:lnTo>
                  <a:pt x="35509" y="9596"/>
                </a:lnTo>
                <a:lnTo>
                  <a:pt x="35509" y="10555"/>
                </a:lnTo>
                <a:lnTo>
                  <a:pt x="36469" y="12478"/>
                </a:lnTo>
                <a:lnTo>
                  <a:pt x="36469" y="28795"/>
                </a:lnTo>
                <a:lnTo>
                  <a:pt x="24338" y="34200"/>
                </a:lnTo>
                <a:lnTo>
                  <a:pt x="12911" y="40514"/>
                </a:lnTo>
                <a:lnTo>
                  <a:pt x="19202" y="50875"/>
                </a:lnTo>
                <a:lnTo>
                  <a:pt x="20162" y="47995"/>
                </a:lnTo>
                <a:lnTo>
                  <a:pt x="23042" y="45119"/>
                </a:lnTo>
                <a:lnTo>
                  <a:pt x="25923" y="41279"/>
                </a:lnTo>
                <a:lnTo>
                  <a:pt x="30723" y="37440"/>
                </a:lnTo>
                <a:lnTo>
                  <a:pt x="36469" y="33599"/>
                </a:lnTo>
                <a:lnTo>
                  <a:pt x="36469" y="57596"/>
                </a:lnTo>
                <a:lnTo>
                  <a:pt x="33604" y="60478"/>
                </a:lnTo>
                <a:lnTo>
                  <a:pt x="29763" y="62395"/>
                </a:lnTo>
                <a:lnTo>
                  <a:pt x="24963" y="62395"/>
                </a:lnTo>
                <a:lnTo>
                  <a:pt x="23042" y="61437"/>
                </a:lnTo>
                <a:lnTo>
                  <a:pt x="22082" y="59513"/>
                </a:lnTo>
                <a:lnTo>
                  <a:pt x="24662" y="71730"/>
                </a:lnTo>
                <a:lnTo>
                  <a:pt x="36469" y="63354"/>
                </a:lnTo>
                <a:lnTo>
                  <a:pt x="37444" y="67193"/>
                </a:lnTo>
                <a:lnTo>
                  <a:pt x="38404" y="70075"/>
                </a:lnTo>
                <a:lnTo>
                  <a:pt x="41285" y="71998"/>
                </a:lnTo>
                <a:lnTo>
                  <a:pt x="43190" y="73913"/>
                </a:lnTo>
                <a:lnTo>
                  <a:pt x="46070" y="74878"/>
                </a:lnTo>
                <a:lnTo>
                  <a:pt x="53751" y="74878"/>
                </a:lnTo>
                <a:lnTo>
                  <a:pt x="57591" y="73913"/>
                </a:lnTo>
                <a:lnTo>
                  <a:pt x="59512" y="71998"/>
                </a:lnTo>
                <a:lnTo>
                  <a:pt x="62392" y="71039"/>
                </a:lnTo>
                <a:lnTo>
                  <a:pt x="65272" y="68157"/>
                </a:lnTo>
                <a:lnTo>
                  <a:pt x="68153" y="64318"/>
                </a:lnTo>
                <a:lnTo>
                  <a:pt x="65272" y="62395"/>
                </a:lnTo>
                <a:lnTo>
                  <a:pt x="64312" y="64318"/>
                </a:lnTo>
                <a:lnTo>
                  <a:pt x="62392" y="65275"/>
                </a:lnTo>
                <a:lnTo>
                  <a:pt x="60472" y="65275"/>
                </a:lnTo>
                <a:lnTo>
                  <a:pt x="59512" y="64318"/>
                </a:lnTo>
                <a:lnTo>
                  <a:pt x="58552" y="63354"/>
                </a:lnTo>
                <a:lnTo>
                  <a:pt x="58552" y="20157"/>
                </a:lnTo>
                <a:lnTo>
                  <a:pt x="57591" y="15360"/>
                </a:lnTo>
                <a:lnTo>
                  <a:pt x="56631" y="13437"/>
                </a:lnTo>
                <a:lnTo>
                  <a:pt x="55686" y="9596"/>
                </a:lnTo>
                <a:lnTo>
                  <a:pt x="52791" y="6716"/>
                </a:lnTo>
                <a:lnTo>
                  <a:pt x="48966" y="3840"/>
                </a:lnTo>
                <a:lnTo>
                  <a:pt x="45125" y="958"/>
                </a:lnTo>
                <a:lnTo>
                  <a:pt x="39349" y="0"/>
                </a:lnTo>
                <a:lnTo>
                  <a:pt x="26883" y="0"/>
                </a:lnTo>
                <a:lnTo>
                  <a:pt x="22082" y="958"/>
                </a:lnTo>
                <a:lnTo>
                  <a:pt x="16322" y="1917"/>
                </a:lnTo>
                <a:lnTo>
                  <a:pt x="11521" y="3840"/>
                </a:lnTo>
                <a:lnTo>
                  <a:pt x="7680" y="6716"/>
                </a:lnTo>
                <a:lnTo>
                  <a:pt x="3840" y="10555"/>
                </a:lnTo>
                <a:lnTo>
                  <a:pt x="960" y="13437"/>
                </a:lnTo>
                <a:lnTo>
                  <a:pt x="0" y="17276"/>
                </a:lnTo>
                <a:lnTo>
                  <a:pt x="0" y="21116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3" name="object 523"/>
          <p:cNvSpPr/>
          <p:nvPr/>
        </p:nvSpPr>
        <p:spPr>
          <a:xfrm>
            <a:off x="4961366" y="8768622"/>
            <a:ext cx="26583" cy="34364"/>
          </a:xfrm>
          <a:custGeom>
            <a:avLst/>
            <a:gdLst/>
            <a:ahLst/>
            <a:cxnLst/>
            <a:rect l="l" t="t" r="r" b="b"/>
            <a:pathLst>
              <a:path w="26583" h="34364">
                <a:moveTo>
                  <a:pt x="1920" y="27643"/>
                </a:moveTo>
                <a:lnTo>
                  <a:pt x="4800" y="30525"/>
                </a:lnTo>
                <a:lnTo>
                  <a:pt x="6720" y="33399"/>
                </a:lnTo>
                <a:lnTo>
                  <a:pt x="10561" y="34364"/>
                </a:lnTo>
                <a:lnTo>
                  <a:pt x="14401" y="34364"/>
                </a:lnTo>
                <a:lnTo>
                  <a:pt x="15451" y="34340"/>
                </a:lnTo>
                <a:lnTo>
                  <a:pt x="26583" y="31215"/>
                </a:lnTo>
                <a:lnTo>
                  <a:pt x="24002" y="18999"/>
                </a:lnTo>
                <a:lnTo>
                  <a:pt x="22082" y="17082"/>
                </a:lnTo>
                <a:lnTo>
                  <a:pt x="21122" y="15160"/>
                </a:lnTo>
                <a:lnTo>
                  <a:pt x="21122" y="10361"/>
                </a:lnTo>
                <a:lnTo>
                  <a:pt x="14831" y="0"/>
                </a:lnTo>
                <a:lnTo>
                  <a:pt x="7680" y="5564"/>
                </a:lnTo>
                <a:lnTo>
                  <a:pt x="2880" y="9402"/>
                </a:lnTo>
                <a:lnTo>
                  <a:pt x="0" y="15160"/>
                </a:lnTo>
                <a:lnTo>
                  <a:pt x="0" y="24761"/>
                </a:lnTo>
                <a:lnTo>
                  <a:pt x="1920" y="27643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4" name="object 524"/>
          <p:cNvSpPr/>
          <p:nvPr/>
        </p:nvSpPr>
        <p:spPr>
          <a:xfrm>
            <a:off x="5067924" y="8786663"/>
            <a:ext cx="8641" cy="13443"/>
          </a:xfrm>
          <a:custGeom>
            <a:avLst/>
            <a:gdLst/>
            <a:ahLst/>
            <a:cxnLst/>
            <a:rect l="l" t="t" r="r" b="b"/>
            <a:pathLst>
              <a:path w="8641" h="13443">
                <a:moveTo>
                  <a:pt x="3840" y="6720"/>
                </a:moveTo>
                <a:lnTo>
                  <a:pt x="0" y="0"/>
                </a:lnTo>
                <a:lnTo>
                  <a:pt x="2880" y="11519"/>
                </a:lnTo>
                <a:lnTo>
                  <a:pt x="4800" y="13443"/>
                </a:lnTo>
                <a:lnTo>
                  <a:pt x="8641" y="9602"/>
                </a:lnTo>
                <a:lnTo>
                  <a:pt x="3840" y="6720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5" name="object 525"/>
          <p:cNvSpPr/>
          <p:nvPr/>
        </p:nvSpPr>
        <p:spPr>
          <a:xfrm>
            <a:off x="5037201" y="8728108"/>
            <a:ext cx="77754" cy="107513"/>
          </a:xfrm>
          <a:custGeom>
            <a:avLst/>
            <a:gdLst/>
            <a:ahLst/>
            <a:cxnLst/>
            <a:rect l="l" t="t" r="r" b="b"/>
            <a:pathLst>
              <a:path w="77754" h="107513">
                <a:moveTo>
                  <a:pt x="41285" y="107513"/>
                </a:moveTo>
                <a:lnTo>
                  <a:pt x="41285" y="104633"/>
                </a:lnTo>
                <a:lnTo>
                  <a:pt x="35524" y="104633"/>
                </a:lnTo>
                <a:lnTo>
                  <a:pt x="33604" y="103674"/>
                </a:lnTo>
                <a:lnTo>
                  <a:pt x="32644" y="103674"/>
                </a:lnTo>
                <a:lnTo>
                  <a:pt x="31683" y="102716"/>
                </a:lnTo>
                <a:lnTo>
                  <a:pt x="30723" y="100792"/>
                </a:lnTo>
                <a:lnTo>
                  <a:pt x="30723" y="66234"/>
                </a:lnTo>
                <a:lnTo>
                  <a:pt x="33604" y="70075"/>
                </a:lnTo>
                <a:lnTo>
                  <a:pt x="30723" y="58555"/>
                </a:lnTo>
                <a:lnTo>
                  <a:pt x="30723" y="20157"/>
                </a:lnTo>
                <a:lnTo>
                  <a:pt x="33604" y="12478"/>
                </a:lnTo>
                <a:lnTo>
                  <a:pt x="38404" y="8638"/>
                </a:lnTo>
                <a:lnTo>
                  <a:pt x="46085" y="8638"/>
                </a:lnTo>
                <a:lnTo>
                  <a:pt x="48966" y="10555"/>
                </a:lnTo>
                <a:lnTo>
                  <a:pt x="50886" y="13437"/>
                </a:lnTo>
                <a:lnTo>
                  <a:pt x="54457" y="23993"/>
                </a:lnTo>
                <a:lnTo>
                  <a:pt x="55686" y="39357"/>
                </a:lnTo>
                <a:lnTo>
                  <a:pt x="55686" y="51834"/>
                </a:lnTo>
                <a:lnTo>
                  <a:pt x="53766" y="59513"/>
                </a:lnTo>
                <a:lnTo>
                  <a:pt x="51846" y="64318"/>
                </a:lnTo>
                <a:lnTo>
                  <a:pt x="49926" y="67193"/>
                </a:lnTo>
                <a:lnTo>
                  <a:pt x="47045" y="68157"/>
                </a:lnTo>
                <a:lnTo>
                  <a:pt x="39364" y="68157"/>
                </a:lnTo>
                <a:lnTo>
                  <a:pt x="35524" y="71998"/>
                </a:lnTo>
                <a:lnTo>
                  <a:pt x="38404" y="73913"/>
                </a:lnTo>
                <a:lnTo>
                  <a:pt x="42245" y="74878"/>
                </a:lnTo>
                <a:lnTo>
                  <a:pt x="46085" y="75837"/>
                </a:lnTo>
                <a:lnTo>
                  <a:pt x="54726" y="75837"/>
                </a:lnTo>
                <a:lnTo>
                  <a:pt x="60472" y="74878"/>
                </a:lnTo>
                <a:lnTo>
                  <a:pt x="64312" y="71039"/>
                </a:lnTo>
                <a:lnTo>
                  <a:pt x="69128" y="68157"/>
                </a:lnTo>
                <a:lnTo>
                  <a:pt x="72009" y="63354"/>
                </a:lnTo>
                <a:lnTo>
                  <a:pt x="74874" y="57596"/>
                </a:lnTo>
                <a:lnTo>
                  <a:pt x="76794" y="51834"/>
                </a:lnTo>
                <a:lnTo>
                  <a:pt x="77754" y="45119"/>
                </a:lnTo>
                <a:lnTo>
                  <a:pt x="77754" y="30719"/>
                </a:lnTo>
                <a:lnTo>
                  <a:pt x="76794" y="23998"/>
                </a:lnTo>
                <a:lnTo>
                  <a:pt x="74874" y="18234"/>
                </a:lnTo>
                <a:lnTo>
                  <a:pt x="72969" y="12478"/>
                </a:lnTo>
                <a:lnTo>
                  <a:pt x="69128" y="7680"/>
                </a:lnTo>
                <a:lnTo>
                  <a:pt x="65288" y="4799"/>
                </a:lnTo>
                <a:lnTo>
                  <a:pt x="60472" y="958"/>
                </a:lnTo>
                <a:lnTo>
                  <a:pt x="55686" y="0"/>
                </a:lnTo>
                <a:lnTo>
                  <a:pt x="46085" y="0"/>
                </a:lnTo>
                <a:lnTo>
                  <a:pt x="41285" y="958"/>
                </a:lnTo>
                <a:lnTo>
                  <a:pt x="38404" y="2875"/>
                </a:lnTo>
                <a:lnTo>
                  <a:pt x="35524" y="4799"/>
                </a:lnTo>
                <a:lnTo>
                  <a:pt x="32644" y="7680"/>
                </a:lnTo>
                <a:lnTo>
                  <a:pt x="30723" y="11519"/>
                </a:lnTo>
                <a:lnTo>
                  <a:pt x="30723" y="1917"/>
                </a:lnTo>
                <a:lnTo>
                  <a:pt x="0" y="1917"/>
                </a:lnTo>
                <a:lnTo>
                  <a:pt x="0" y="4799"/>
                </a:lnTo>
                <a:lnTo>
                  <a:pt x="3840" y="4799"/>
                </a:lnTo>
                <a:lnTo>
                  <a:pt x="5760" y="5757"/>
                </a:lnTo>
                <a:lnTo>
                  <a:pt x="6720" y="6716"/>
                </a:lnTo>
                <a:lnTo>
                  <a:pt x="7680" y="8638"/>
                </a:lnTo>
                <a:lnTo>
                  <a:pt x="8641" y="11519"/>
                </a:lnTo>
                <a:lnTo>
                  <a:pt x="8641" y="97916"/>
                </a:lnTo>
                <a:lnTo>
                  <a:pt x="7680" y="100792"/>
                </a:lnTo>
                <a:lnTo>
                  <a:pt x="6720" y="102716"/>
                </a:lnTo>
                <a:lnTo>
                  <a:pt x="5760" y="103674"/>
                </a:lnTo>
                <a:lnTo>
                  <a:pt x="2880" y="104633"/>
                </a:lnTo>
                <a:lnTo>
                  <a:pt x="0" y="104633"/>
                </a:lnTo>
                <a:lnTo>
                  <a:pt x="0" y="107513"/>
                </a:lnTo>
                <a:lnTo>
                  <a:pt x="41285" y="107513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6" name="object 526"/>
          <p:cNvSpPr/>
          <p:nvPr/>
        </p:nvSpPr>
        <p:spPr>
          <a:xfrm>
            <a:off x="5129357" y="8768624"/>
            <a:ext cx="26591" cy="34362"/>
          </a:xfrm>
          <a:custGeom>
            <a:avLst/>
            <a:gdLst/>
            <a:ahLst/>
            <a:cxnLst/>
            <a:rect l="l" t="t" r="r" b="b"/>
            <a:pathLst>
              <a:path w="26591" h="34362">
                <a:moveTo>
                  <a:pt x="1920" y="27641"/>
                </a:moveTo>
                <a:lnTo>
                  <a:pt x="4800" y="30523"/>
                </a:lnTo>
                <a:lnTo>
                  <a:pt x="7680" y="33397"/>
                </a:lnTo>
                <a:lnTo>
                  <a:pt x="10561" y="34362"/>
                </a:lnTo>
                <a:lnTo>
                  <a:pt x="14401" y="34362"/>
                </a:lnTo>
                <a:lnTo>
                  <a:pt x="15463" y="34337"/>
                </a:lnTo>
                <a:lnTo>
                  <a:pt x="26591" y="31210"/>
                </a:lnTo>
                <a:lnTo>
                  <a:pt x="24002" y="18997"/>
                </a:lnTo>
                <a:lnTo>
                  <a:pt x="22082" y="17080"/>
                </a:lnTo>
                <a:lnTo>
                  <a:pt x="21122" y="15158"/>
                </a:lnTo>
                <a:lnTo>
                  <a:pt x="21122" y="10359"/>
                </a:lnTo>
                <a:lnTo>
                  <a:pt x="15067" y="0"/>
                </a:lnTo>
                <a:lnTo>
                  <a:pt x="7680" y="5561"/>
                </a:lnTo>
                <a:lnTo>
                  <a:pt x="2880" y="9400"/>
                </a:lnTo>
                <a:lnTo>
                  <a:pt x="0" y="15158"/>
                </a:lnTo>
                <a:lnTo>
                  <a:pt x="0" y="24759"/>
                </a:lnTo>
                <a:lnTo>
                  <a:pt x="1920" y="27641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7" name="object 527"/>
          <p:cNvSpPr/>
          <p:nvPr/>
        </p:nvSpPr>
        <p:spPr>
          <a:xfrm>
            <a:off x="5131277" y="8728108"/>
            <a:ext cx="68153" cy="74878"/>
          </a:xfrm>
          <a:custGeom>
            <a:avLst/>
            <a:gdLst/>
            <a:ahLst/>
            <a:cxnLst/>
            <a:rect l="l" t="t" r="r" b="b"/>
            <a:pathLst>
              <a:path w="68153" h="74878">
                <a:moveTo>
                  <a:pt x="25923" y="41279"/>
                </a:moveTo>
                <a:lnTo>
                  <a:pt x="30723" y="37440"/>
                </a:lnTo>
                <a:lnTo>
                  <a:pt x="36484" y="33599"/>
                </a:lnTo>
                <a:lnTo>
                  <a:pt x="36484" y="57596"/>
                </a:lnTo>
                <a:lnTo>
                  <a:pt x="33604" y="60478"/>
                </a:lnTo>
                <a:lnTo>
                  <a:pt x="29763" y="62395"/>
                </a:lnTo>
                <a:lnTo>
                  <a:pt x="24963" y="62395"/>
                </a:lnTo>
                <a:lnTo>
                  <a:pt x="23042" y="61437"/>
                </a:lnTo>
                <a:lnTo>
                  <a:pt x="22082" y="59513"/>
                </a:lnTo>
                <a:lnTo>
                  <a:pt x="24670" y="71727"/>
                </a:lnTo>
                <a:lnTo>
                  <a:pt x="36484" y="63354"/>
                </a:lnTo>
                <a:lnTo>
                  <a:pt x="37444" y="67193"/>
                </a:lnTo>
                <a:lnTo>
                  <a:pt x="38404" y="70075"/>
                </a:lnTo>
                <a:lnTo>
                  <a:pt x="41285" y="71998"/>
                </a:lnTo>
                <a:lnTo>
                  <a:pt x="43205" y="73913"/>
                </a:lnTo>
                <a:lnTo>
                  <a:pt x="46085" y="74878"/>
                </a:lnTo>
                <a:lnTo>
                  <a:pt x="53766" y="74878"/>
                </a:lnTo>
                <a:lnTo>
                  <a:pt x="57607" y="73913"/>
                </a:lnTo>
                <a:lnTo>
                  <a:pt x="59527" y="71998"/>
                </a:lnTo>
                <a:lnTo>
                  <a:pt x="62407" y="71039"/>
                </a:lnTo>
                <a:lnTo>
                  <a:pt x="65288" y="68157"/>
                </a:lnTo>
                <a:lnTo>
                  <a:pt x="68153" y="64318"/>
                </a:lnTo>
                <a:lnTo>
                  <a:pt x="65288" y="62395"/>
                </a:lnTo>
                <a:lnTo>
                  <a:pt x="64312" y="64318"/>
                </a:lnTo>
                <a:lnTo>
                  <a:pt x="62407" y="65275"/>
                </a:lnTo>
                <a:lnTo>
                  <a:pt x="60472" y="65275"/>
                </a:lnTo>
                <a:lnTo>
                  <a:pt x="59527" y="64318"/>
                </a:lnTo>
                <a:lnTo>
                  <a:pt x="58567" y="63354"/>
                </a:lnTo>
                <a:lnTo>
                  <a:pt x="58567" y="20157"/>
                </a:lnTo>
                <a:lnTo>
                  <a:pt x="57607" y="15360"/>
                </a:lnTo>
                <a:lnTo>
                  <a:pt x="57607" y="13437"/>
                </a:lnTo>
                <a:lnTo>
                  <a:pt x="55686" y="9596"/>
                </a:lnTo>
                <a:lnTo>
                  <a:pt x="53766" y="6716"/>
                </a:lnTo>
                <a:lnTo>
                  <a:pt x="48966" y="3840"/>
                </a:lnTo>
                <a:lnTo>
                  <a:pt x="45125" y="958"/>
                </a:lnTo>
                <a:lnTo>
                  <a:pt x="40325" y="0"/>
                </a:lnTo>
                <a:lnTo>
                  <a:pt x="26883" y="0"/>
                </a:lnTo>
                <a:lnTo>
                  <a:pt x="22082" y="958"/>
                </a:lnTo>
                <a:lnTo>
                  <a:pt x="16322" y="1917"/>
                </a:lnTo>
                <a:lnTo>
                  <a:pt x="11521" y="3840"/>
                </a:lnTo>
                <a:lnTo>
                  <a:pt x="7680" y="6716"/>
                </a:lnTo>
                <a:lnTo>
                  <a:pt x="4800" y="10555"/>
                </a:lnTo>
                <a:lnTo>
                  <a:pt x="960" y="13437"/>
                </a:lnTo>
                <a:lnTo>
                  <a:pt x="0" y="17276"/>
                </a:lnTo>
                <a:lnTo>
                  <a:pt x="0" y="23039"/>
                </a:lnTo>
                <a:lnTo>
                  <a:pt x="960" y="25920"/>
                </a:lnTo>
                <a:lnTo>
                  <a:pt x="2880" y="27837"/>
                </a:lnTo>
                <a:lnTo>
                  <a:pt x="5760" y="29760"/>
                </a:lnTo>
                <a:lnTo>
                  <a:pt x="7680" y="30719"/>
                </a:lnTo>
                <a:lnTo>
                  <a:pt x="14401" y="30719"/>
                </a:lnTo>
                <a:lnTo>
                  <a:pt x="17282" y="29760"/>
                </a:lnTo>
                <a:lnTo>
                  <a:pt x="19202" y="27837"/>
                </a:lnTo>
                <a:lnTo>
                  <a:pt x="21122" y="25920"/>
                </a:lnTo>
                <a:lnTo>
                  <a:pt x="21122" y="19199"/>
                </a:lnTo>
                <a:lnTo>
                  <a:pt x="20162" y="17276"/>
                </a:lnTo>
                <a:lnTo>
                  <a:pt x="18242" y="15360"/>
                </a:lnTo>
                <a:lnTo>
                  <a:pt x="17282" y="13437"/>
                </a:lnTo>
                <a:lnTo>
                  <a:pt x="16322" y="12478"/>
                </a:lnTo>
                <a:lnTo>
                  <a:pt x="16322" y="9596"/>
                </a:lnTo>
                <a:lnTo>
                  <a:pt x="17282" y="8638"/>
                </a:lnTo>
                <a:lnTo>
                  <a:pt x="18242" y="7680"/>
                </a:lnTo>
                <a:lnTo>
                  <a:pt x="21122" y="5757"/>
                </a:lnTo>
                <a:lnTo>
                  <a:pt x="30723" y="5757"/>
                </a:lnTo>
                <a:lnTo>
                  <a:pt x="32644" y="6716"/>
                </a:lnTo>
                <a:lnTo>
                  <a:pt x="33604" y="8638"/>
                </a:lnTo>
                <a:lnTo>
                  <a:pt x="35524" y="9596"/>
                </a:lnTo>
                <a:lnTo>
                  <a:pt x="35524" y="10555"/>
                </a:lnTo>
                <a:lnTo>
                  <a:pt x="36484" y="12478"/>
                </a:lnTo>
                <a:lnTo>
                  <a:pt x="36484" y="28795"/>
                </a:lnTo>
                <a:lnTo>
                  <a:pt x="24751" y="34205"/>
                </a:lnTo>
                <a:lnTo>
                  <a:pt x="13147" y="40516"/>
                </a:lnTo>
                <a:lnTo>
                  <a:pt x="19202" y="50875"/>
                </a:lnTo>
                <a:lnTo>
                  <a:pt x="21122" y="47995"/>
                </a:lnTo>
                <a:lnTo>
                  <a:pt x="23042" y="45119"/>
                </a:lnTo>
                <a:lnTo>
                  <a:pt x="25923" y="41279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8" name="object 528"/>
          <p:cNvSpPr/>
          <p:nvPr/>
        </p:nvSpPr>
        <p:spPr>
          <a:xfrm>
            <a:off x="5208087" y="8728108"/>
            <a:ext cx="77739" cy="73914"/>
          </a:xfrm>
          <a:custGeom>
            <a:avLst/>
            <a:gdLst/>
            <a:ahLst/>
            <a:cxnLst/>
            <a:rect l="l" t="t" r="r" b="b"/>
            <a:pathLst>
              <a:path w="77739" h="73914">
                <a:moveTo>
                  <a:pt x="77739" y="73913"/>
                </a:moveTo>
                <a:lnTo>
                  <a:pt x="77739" y="71039"/>
                </a:lnTo>
                <a:lnTo>
                  <a:pt x="73913" y="71039"/>
                </a:lnTo>
                <a:lnTo>
                  <a:pt x="71993" y="70075"/>
                </a:lnTo>
                <a:lnTo>
                  <a:pt x="71033" y="69116"/>
                </a:lnTo>
                <a:lnTo>
                  <a:pt x="70073" y="67193"/>
                </a:lnTo>
                <a:lnTo>
                  <a:pt x="70073" y="22081"/>
                </a:lnTo>
                <a:lnTo>
                  <a:pt x="69113" y="16317"/>
                </a:lnTo>
                <a:lnTo>
                  <a:pt x="68153" y="13437"/>
                </a:lnTo>
                <a:lnTo>
                  <a:pt x="67193" y="9596"/>
                </a:lnTo>
                <a:lnTo>
                  <a:pt x="65272" y="5757"/>
                </a:lnTo>
                <a:lnTo>
                  <a:pt x="62392" y="3840"/>
                </a:lnTo>
                <a:lnTo>
                  <a:pt x="59512" y="958"/>
                </a:lnTo>
                <a:lnTo>
                  <a:pt x="55671" y="0"/>
                </a:lnTo>
                <a:lnTo>
                  <a:pt x="47030" y="0"/>
                </a:lnTo>
                <a:lnTo>
                  <a:pt x="43190" y="958"/>
                </a:lnTo>
                <a:lnTo>
                  <a:pt x="39349" y="1917"/>
                </a:lnTo>
                <a:lnTo>
                  <a:pt x="36469" y="3840"/>
                </a:lnTo>
                <a:lnTo>
                  <a:pt x="32628" y="6716"/>
                </a:lnTo>
                <a:lnTo>
                  <a:pt x="28788" y="11519"/>
                </a:lnTo>
                <a:lnTo>
                  <a:pt x="28788" y="1917"/>
                </a:lnTo>
                <a:lnTo>
                  <a:pt x="0" y="1917"/>
                </a:lnTo>
                <a:lnTo>
                  <a:pt x="0" y="4799"/>
                </a:lnTo>
                <a:lnTo>
                  <a:pt x="2880" y="4799"/>
                </a:lnTo>
                <a:lnTo>
                  <a:pt x="4785" y="5757"/>
                </a:lnTo>
                <a:lnTo>
                  <a:pt x="5745" y="7680"/>
                </a:lnTo>
                <a:lnTo>
                  <a:pt x="6720" y="8638"/>
                </a:lnTo>
                <a:lnTo>
                  <a:pt x="7665" y="12478"/>
                </a:lnTo>
                <a:lnTo>
                  <a:pt x="7665" y="63354"/>
                </a:lnTo>
                <a:lnTo>
                  <a:pt x="6720" y="67193"/>
                </a:lnTo>
                <a:lnTo>
                  <a:pt x="5745" y="68157"/>
                </a:lnTo>
                <a:lnTo>
                  <a:pt x="4785" y="70075"/>
                </a:lnTo>
                <a:lnTo>
                  <a:pt x="2880" y="71039"/>
                </a:lnTo>
                <a:lnTo>
                  <a:pt x="0" y="71039"/>
                </a:lnTo>
                <a:lnTo>
                  <a:pt x="0" y="73913"/>
                </a:lnTo>
                <a:lnTo>
                  <a:pt x="36469" y="73913"/>
                </a:lnTo>
                <a:lnTo>
                  <a:pt x="36469" y="71039"/>
                </a:lnTo>
                <a:lnTo>
                  <a:pt x="33588" y="71039"/>
                </a:lnTo>
                <a:lnTo>
                  <a:pt x="31668" y="70075"/>
                </a:lnTo>
                <a:lnTo>
                  <a:pt x="30708" y="68157"/>
                </a:lnTo>
                <a:lnTo>
                  <a:pt x="29748" y="67193"/>
                </a:lnTo>
                <a:lnTo>
                  <a:pt x="28788" y="63354"/>
                </a:lnTo>
                <a:lnTo>
                  <a:pt x="28788" y="19199"/>
                </a:lnTo>
                <a:lnTo>
                  <a:pt x="32628" y="13437"/>
                </a:lnTo>
                <a:lnTo>
                  <a:pt x="37429" y="9596"/>
                </a:lnTo>
                <a:lnTo>
                  <a:pt x="43190" y="9596"/>
                </a:lnTo>
                <a:lnTo>
                  <a:pt x="44150" y="10555"/>
                </a:lnTo>
                <a:lnTo>
                  <a:pt x="45110" y="11519"/>
                </a:lnTo>
                <a:lnTo>
                  <a:pt x="46070" y="12478"/>
                </a:lnTo>
                <a:lnTo>
                  <a:pt x="47030" y="13437"/>
                </a:lnTo>
                <a:lnTo>
                  <a:pt x="47030" y="15360"/>
                </a:lnTo>
                <a:lnTo>
                  <a:pt x="47990" y="16317"/>
                </a:lnTo>
                <a:lnTo>
                  <a:pt x="47990" y="66234"/>
                </a:lnTo>
                <a:lnTo>
                  <a:pt x="47030" y="68157"/>
                </a:lnTo>
                <a:lnTo>
                  <a:pt x="46070" y="70075"/>
                </a:lnTo>
                <a:lnTo>
                  <a:pt x="44150" y="71039"/>
                </a:lnTo>
                <a:lnTo>
                  <a:pt x="41269" y="71039"/>
                </a:lnTo>
                <a:lnTo>
                  <a:pt x="41269" y="73913"/>
                </a:lnTo>
                <a:lnTo>
                  <a:pt x="77739" y="73913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9" name="object 529"/>
          <p:cNvSpPr/>
          <p:nvPr/>
        </p:nvSpPr>
        <p:spPr>
          <a:xfrm>
            <a:off x="4797216" y="8875942"/>
            <a:ext cx="39349" cy="41279"/>
          </a:xfrm>
          <a:custGeom>
            <a:avLst/>
            <a:gdLst/>
            <a:ahLst/>
            <a:cxnLst/>
            <a:rect l="l" t="t" r="r" b="b"/>
            <a:pathLst>
              <a:path w="39349" h="41279">
                <a:moveTo>
                  <a:pt x="16306" y="0"/>
                </a:moveTo>
                <a:lnTo>
                  <a:pt x="6705" y="0"/>
                </a:lnTo>
                <a:lnTo>
                  <a:pt x="0" y="2881"/>
                </a:lnTo>
                <a:lnTo>
                  <a:pt x="2865" y="14401"/>
                </a:lnTo>
                <a:lnTo>
                  <a:pt x="3840" y="11519"/>
                </a:lnTo>
                <a:lnTo>
                  <a:pt x="5745" y="9596"/>
                </a:lnTo>
                <a:lnTo>
                  <a:pt x="6705" y="7679"/>
                </a:lnTo>
                <a:lnTo>
                  <a:pt x="9585" y="6722"/>
                </a:lnTo>
                <a:lnTo>
                  <a:pt x="14401" y="6722"/>
                </a:lnTo>
                <a:lnTo>
                  <a:pt x="17266" y="7679"/>
                </a:lnTo>
                <a:lnTo>
                  <a:pt x="19202" y="10561"/>
                </a:lnTo>
                <a:lnTo>
                  <a:pt x="22082" y="14401"/>
                </a:lnTo>
                <a:lnTo>
                  <a:pt x="23987" y="19199"/>
                </a:lnTo>
                <a:lnTo>
                  <a:pt x="23987" y="28802"/>
                </a:lnTo>
                <a:lnTo>
                  <a:pt x="23027" y="31677"/>
                </a:lnTo>
                <a:lnTo>
                  <a:pt x="21107" y="33599"/>
                </a:lnTo>
                <a:lnTo>
                  <a:pt x="19202" y="35516"/>
                </a:lnTo>
                <a:lnTo>
                  <a:pt x="22082" y="41279"/>
                </a:lnTo>
                <a:lnTo>
                  <a:pt x="28788" y="37440"/>
                </a:lnTo>
                <a:lnTo>
                  <a:pt x="33588" y="33599"/>
                </a:lnTo>
                <a:lnTo>
                  <a:pt x="37429" y="28802"/>
                </a:lnTo>
                <a:lnTo>
                  <a:pt x="39349" y="23996"/>
                </a:lnTo>
                <a:lnTo>
                  <a:pt x="39349" y="13437"/>
                </a:lnTo>
                <a:lnTo>
                  <a:pt x="37429" y="9596"/>
                </a:lnTo>
                <a:lnTo>
                  <a:pt x="33588" y="5757"/>
                </a:lnTo>
                <a:lnTo>
                  <a:pt x="28788" y="1917"/>
                </a:lnTo>
                <a:lnTo>
                  <a:pt x="23027" y="0"/>
                </a:lnTo>
                <a:lnTo>
                  <a:pt x="16306" y="0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0" name="object 530"/>
          <p:cNvSpPr/>
          <p:nvPr/>
        </p:nvSpPr>
        <p:spPr>
          <a:xfrm>
            <a:off x="4779934" y="8921061"/>
            <a:ext cx="93116" cy="64317"/>
          </a:xfrm>
          <a:custGeom>
            <a:avLst/>
            <a:gdLst/>
            <a:ahLst/>
            <a:cxnLst/>
            <a:rect l="l" t="t" r="r" b="b"/>
            <a:pathLst>
              <a:path w="93116" h="64317">
                <a:moveTo>
                  <a:pt x="5760" y="64317"/>
                </a:moveTo>
                <a:lnTo>
                  <a:pt x="12481" y="64317"/>
                </a:lnTo>
                <a:lnTo>
                  <a:pt x="18242" y="63358"/>
                </a:lnTo>
                <a:lnTo>
                  <a:pt x="23987" y="61435"/>
                </a:lnTo>
                <a:lnTo>
                  <a:pt x="29748" y="59519"/>
                </a:lnTo>
                <a:lnTo>
                  <a:pt x="35524" y="56637"/>
                </a:lnTo>
                <a:lnTo>
                  <a:pt x="42230" y="51838"/>
                </a:lnTo>
                <a:lnTo>
                  <a:pt x="47030" y="56637"/>
                </a:lnTo>
                <a:lnTo>
                  <a:pt x="51831" y="60476"/>
                </a:lnTo>
                <a:lnTo>
                  <a:pt x="55671" y="62394"/>
                </a:lnTo>
                <a:lnTo>
                  <a:pt x="58552" y="63358"/>
                </a:lnTo>
                <a:lnTo>
                  <a:pt x="62392" y="64317"/>
                </a:lnTo>
                <a:lnTo>
                  <a:pt x="71993" y="64317"/>
                </a:lnTo>
                <a:lnTo>
                  <a:pt x="75834" y="63358"/>
                </a:lnTo>
                <a:lnTo>
                  <a:pt x="79674" y="60476"/>
                </a:lnTo>
                <a:lnTo>
                  <a:pt x="84475" y="56637"/>
                </a:lnTo>
                <a:lnTo>
                  <a:pt x="88315" y="50875"/>
                </a:lnTo>
                <a:lnTo>
                  <a:pt x="93116" y="43196"/>
                </a:lnTo>
                <a:lnTo>
                  <a:pt x="89275" y="41279"/>
                </a:lnTo>
                <a:lnTo>
                  <a:pt x="86395" y="46076"/>
                </a:lnTo>
                <a:lnTo>
                  <a:pt x="83515" y="48958"/>
                </a:lnTo>
                <a:lnTo>
                  <a:pt x="76794" y="48958"/>
                </a:lnTo>
                <a:lnTo>
                  <a:pt x="74874" y="47999"/>
                </a:lnTo>
                <a:lnTo>
                  <a:pt x="72953" y="47035"/>
                </a:lnTo>
                <a:lnTo>
                  <a:pt x="69113" y="45118"/>
                </a:lnTo>
                <a:lnTo>
                  <a:pt x="65272" y="41279"/>
                </a:lnTo>
                <a:lnTo>
                  <a:pt x="59512" y="36479"/>
                </a:lnTo>
                <a:lnTo>
                  <a:pt x="65272" y="29759"/>
                </a:lnTo>
                <a:lnTo>
                  <a:pt x="70073" y="23038"/>
                </a:lnTo>
                <a:lnTo>
                  <a:pt x="73913" y="17276"/>
                </a:lnTo>
                <a:lnTo>
                  <a:pt x="76794" y="11518"/>
                </a:lnTo>
                <a:lnTo>
                  <a:pt x="79674" y="7679"/>
                </a:lnTo>
                <a:lnTo>
                  <a:pt x="81594" y="5756"/>
                </a:lnTo>
                <a:lnTo>
                  <a:pt x="83515" y="3838"/>
                </a:lnTo>
                <a:lnTo>
                  <a:pt x="86395" y="2880"/>
                </a:lnTo>
                <a:lnTo>
                  <a:pt x="90236" y="2880"/>
                </a:lnTo>
                <a:lnTo>
                  <a:pt x="90236" y="0"/>
                </a:lnTo>
                <a:lnTo>
                  <a:pt x="57591" y="0"/>
                </a:lnTo>
                <a:lnTo>
                  <a:pt x="57591" y="2880"/>
                </a:lnTo>
                <a:lnTo>
                  <a:pt x="60472" y="2880"/>
                </a:lnTo>
                <a:lnTo>
                  <a:pt x="63352" y="3838"/>
                </a:lnTo>
                <a:lnTo>
                  <a:pt x="64312" y="5756"/>
                </a:lnTo>
                <a:lnTo>
                  <a:pt x="66233" y="6720"/>
                </a:lnTo>
                <a:lnTo>
                  <a:pt x="67193" y="8638"/>
                </a:lnTo>
                <a:lnTo>
                  <a:pt x="67193" y="17276"/>
                </a:lnTo>
                <a:lnTo>
                  <a:pt x="63352" y="23996"/>
                </a:lnTo>
                <a:lnTo>
                  <a:pt x="55671" y="32641"/>
                </a:lnTo>
                <a:lnTo>
                  <a:pt x="52764" y="29670"/>
                </a:lnTo>
                <a:lnTo>
                  <a:pt x="43492" y="19251"/>
                </a:lnTo>
                <a:lnTo>
                  <a:pt x="37429" y="47035"/>
                </a:lnTo>
                <a:lnTo>
                  <a:pt x="34549" y="48958"/>
                </a:lnTo>
                <a:lnTo>
                  <a:pt x="31683" y="50875"/>
                </a:lnTo>
                <a:lnTo>
                  <a:pt x="28803" y="50875"/>
                </a:lnTo>
                <a:lnTo>
                  <a:pt x="26868" y="51838"/>
                </a:lnTo>
                <a:lnTo>
                  <a:pt x="24963" y="52797"/>
                </a:lnTo>
                <a:lnTo>
                  <a:pt x="18242" y="52797"/>
                </a:lnTo>
                <a:lnTo>
                  <a:pt x="14401" y="50875"/>
                </a:lnTo>
                <a:lnTo>
                  <a:pt x="10561" y="48958"/>
                </a:lnTo>
                <a:lnTo>
                  <a:pt x="6720" y="46076"/>
                </a:lnTo>
                <a:lnTo>
                  <a:pt x="2880" y="42237"/>
                </a:lnTo>
                <a:lnTo>
                  <a:pt x="0" y="37438"/>
                </a:lnTo>
                <a:lnTo>
                  <a:pt x="5760" y="64317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1" name="object 531"/>
          <p:cNvSpPr/>
          <p:nvPr/>
        </p:nvSpPr>
        <p:spPr>
          <a:xfrm>
            <a:off x="4754011" y="8878824"/>
            <a:ext cx="69415" cy="106555"/>
          </a:xfrm>
          <a:custGeom>
            <a:avLst/>
            <a:gdLst/>
            <a:ahLst/>
            <a:cxnLst/>
            <a:rect l="l" t="t" r="r" b="b"/>
            <a:pathLst>
              <a:path w="69415" h="106555">
                <a:moveTo>
                  <a:pt x="22082" y="61435"/>
                </a:moveTo>
                <a:lnTo>
                  <a:pt x="23042" y="58555"/>
                </a:lnTo>
                <a:lnTo>
                  <a:pt x="25923" y="55673"/>
                </a:lnTo>
                <a:lnTo>
                  <a:pt x="27843" y="53756"/>
                </a:lnTo>
                <a:lnTo>
                  <a:pt x="30723" y="51834"/>
                </a:lnTo>
                <a:lnTo>
                  <a:pt x="34564" y="49917"/>
                </a:lnTo>
                <a:lnTo>
                  <a:pt x="39385" y="59106"/>
                </a:lnTo>
                <a:lnTo>
                  <a:pt x="46205" y="69502"/>
                </a:lnTo>
                <a:lnTo>
                  <a:pt x="54195" y="79489"/>
                </a:lnTo>
                <a:lnTo>
                  <a:pt x="63352" y="89272"/>
                </a:lnTo>
                <a:lnTo>
                  <a:pt x="69415" y="61488"/>
                </a:lnTo>
                <a:lnTo>
                  <a:pt x="61746" y="51490"/>
                </a:lnTo>
                <a:lnTo>
                  <a:pt x="55671" y="42237"/>
                </a:lnTo>
                <a:lnTo>
                  <a:pt x="65288" y="38397"/>
                </a:lnTo>
                <a:lnTo>
                  <a:pt x="62407" y="32634"/>
                </a:lnTo>
                <a:lnTo>
                  <a:pt x="58567" y="35516"/>
                </a:lnTo>
                <a:lnTo>
                  <a:pt x="52791" y="37438"/>
                </a:lnTo>
                <a:lnTo>
                  <a:pt x="49911" y="30717"/>
                </a:lnTo>
                <a:lnTo>
                  <a:pt x="48005" y="24955"/>
                </a:lnTo>
                <a:lnTo>
                  <a:pt x="47045" y="22079"/>
                </a:lnTo>
                <a:lnTo>
                  <a:pt x="46070" y="19199"/>
                </a:lnTo>
                <a:lnTo>
                  <a:pt x="46070" y="11519"/>
                </a:lnTo>
                <a:lnTo>
                  <a:pt x="43205" y="0"/>
                </a:lnTo>
                <a:lnTo>
                  <a:pt x="37444" y="5756"/>
                </a:lnTo>
                <a:lnTo>
                  <a:pt x="31683" y="10555"/>
                </a:lnTo>
                <a:lnTo>
                  <a:pt x="28803" y="18240"/>
                </a:lnTo>
                <a:lnTo>
                  <a:pt x="28803" y="32634"/>
                </a:lnTo>
                <a:lnTo>
                  <a:pt x="29763" y="35516"/>
                </a:lnTo>
                <a:lnTo>
                  <a:pt x="29763" y="38397"/>
                </a:lnTo>
                <a:lnTo>
                  <a:pt x="30723" y="42237"/>
                </a:lnTo>
                <a:lnTo>
                  <a:pt x="32644" y="45118"/>
                </a:lnTo>
                <a:lnTo>
                  <a:pt x="29764" y="46230"/>
                </a:lnTo>
                <a:lnTo>
                  <a:pt x="17368" y="52658"/>
                </a:lnTo>
                <a:lnTo>
                  <a:pt x="8641" y="59513"/>
                </a:lnTo>
                <a:lnTo>
                  <a:pt x="2880" y="65275"/>
                </a:lnTo>
                <a:lnTo>
                  <a:pt x="0" y="71996"/>
                </a:lnTo>
                <a:lnTo>
                  <a:pt x="0" y="87355"/>
                </a:lnTo>
                <a:lnTo>
                  <a:pt x="2880" y="93113"/>
                </a:lnTo>
                <a:lnTo>
                  <a:pt x="8641" y="98875"/>
                </a:lnTo>
                <a:lnTo>
                  <a:pt x="14401" y="104631"/>
                </a:lnTo>
                <a:lnTo>
                  <a:pt x="22082" y="106555"/>
                </a:lnTo>
                <a:lnTo>
                  <a:pt x="31683" y="106555"/>
                </a:lnTo>
                <a:lnTo>
                  <a:pt x="25923" y="79676"/>
                </a:lnTo>
                <a:lnTo>
                  <a:pt x="24002" y="74878"/>
                </a:lnTo>
                <a:lnTo>
                  <a:pt x="22082" y="70073"/>
                </a:lnTo>
                <a:lnTo>
                  <a:pt x="22082" y="61435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2" name="object 532"/>
          <p:cNvSpPr/>
          <p:nvPr/>
        </p:nvSpPr>
        <p:spPr>
          <a:xfrm>
            <a:off x="4922001" y="8878824"/>
            <a:ext cx="95036" cy="104631"/>
          </a:xfrm>
          <a:custGeom>
            <a:avLst/>
            <a:gdLst/>
            <a:ahLst/>
            <a:cxnLst/>
            <a:rect l="l" t="t" r="r" b="b"/>
            <a:pathLst>
              <a:path w="95036" h="104631">
                <a:moveTo>
                  <a:pt x="90251" y="80634"/>
                </a:moveTo>
                <a:lnTo>
                  <a:pt x="85450" y="87355"/>
                </a:lnTo>
                <a:lnTo>
                  <a:pt x="79689" y="92154"/>
                </a:lnTo>
                <a:lnTo>
                  <a:pt x="73913" y="95993"/>
                </a:lnTo>
                <a:lnTo>
                  <a:pt x="66248" y="98875"/>
                </a:lnTo>
                <a:lnTo>
                  <a:pt x="47045" y="98875"/>
                </a:lnTo>
                <a:lnTo>
                  <a:pt x="45125" y="97916"/>
                </a:lnTo>
                <a:lnTo>
                  <a:pt x="43205" y="96952"/>
                </a:lnTo>
                <a:lnTo>
                  <a:pt x="42245" y="96952"/>
                </a:lnTo>
                <a:lnTo>
                  <a:pt x="41285" y="95035"/>
                </a:lnTo>
                <a:lnTo>
                  <a:pt x="40325" y="94076"/>
                </a:lnTo>
                <a:lnTo>
                  <a:pt x="40325" y="53756"/>
                </a:lnTo>
                <a:lnTo>
                  <a:pt x="45125" y="53756"/>
                </a:lnTo>
                <a:lnTo>
                  <a:pt x="48966" y="54714"/>
                </a:lnTo>
                <a:lnTo>
                  <a:pt x="51846" y="55673"/>
                </a:lnTo>
                <a:lnTo>
                  <a:pt x="53766" y="57596"/>
                </a:lnTo>
                <a:lnTo>
                  <a:pt x="56647" y="59513"/>
                </a:lnTo>
                <a:lnTo>
                  <a:pt x="58567" y="63352"/>
                </a:lnTo>
                <a:lnTo>
                  <a:pt x="60487" y="67199"/>
                </a:lnTo>
                <a:lnTo>
                  <a:pt x="61447" y="72955"/>
                </a:lnTo>
                <a:lnTo>
                  <a:pt x="62407" y="78717"/>
                </a:lnTo>
                <a:lnTo>
                  <a:pt x="65288" y="78717"/>
                </a:lnTo>
                <a:lnTo>
                  <a:pt x="65288" y="23996"/>
                </a:lnTo>
                <a:lnTo>
                  <a:pt x="62407" y="23996"/>
                </a:lnTo>
                <a:lnTo>
                  <a:pt x="61447" y="31676"/>
                </a:lnTo>
                <a:lnTo>
                  <a:pt x="59527" y="37438"/>
                </a:lnTo>
                <a:lnTo>
                  <a:pt x="56647" y="42237"/>
                </a:lnTo>
                <a:lnTo>
                  <a:pt x="53766" y="46076"/>
                </a:lnTo>
                <a:lnTo>
                  <a:pt x="48966" y="47993"/>
                </a:lnTo>
                <a:lnTo>
                  <a:pt x="40325" y="47993"/>
                </a:lnTo>
                <a:lnTo>
                  <a:pt x="40325" y="5756"/>
                </a:lnTo>
                <a:lnTo>
                  <a:pt x="64328" y="5756"/>
                </a:lnTo>
                <a:lnTo>
                  <a:pt x="67208" y="6714"/>
                </a:lnTo>
                <a:lnTo>
                  <a:pt x="72009" y="8638"/>
                </a:lnTo>
                <a:lnTo>
                  <a:pt x="75849" y="11519"/>
                </a:lnTo>
                <a:lnTo>
                  <a:pt x="78729" y="14394"/>
                </a:lnTo>
                <a:lnTo>
                  <a:pt x="81610" y="17276"/>
                </a:lnTo>
                <a:lnTo>
                  <a:pt x="83515" y="23038"/>
                </a:lnTo>
                <a:lnTo>
                  <a:pt x="84475" y="30717"/>
                </a:lnTo>
                <a:lnTo>
                  <a:pt x="87355" y="30717"/>
                </a:lnTo>
                <a:lnTo>
                  <a:pt x="87355" y="0"/>
                </a:lnTo>
                <a:lnTo>
                  <a:pt x="0" y="0"/>
                </a:lnTo>
                <a:lnTo>
                  <a:pt x="0" y="2875"/>
                </a:lnTo>
                <a:lnTo>
                  <a:pt x="9601" y="2875"/>
                </a:lnTo>
                <a:lnTo>
                  <a:pt x="11521" y="4797"/>
                </a:lnTo>
                <a:lnTo>
                  <a:pt x="12481" y="5756"/>
                </a:lnTo>
                <a:lnTo>
                  <a:pt x="13441" y="6714"/>
                </a:lnTo>
                <a:lnTo>
                  <a:pt x="14401" y="8638"/>
                </a:lnTo>
                <a:lnTo>
                  <a:pt x="14401" y="95035"/>
                </a:lnTo>
                <a:lnTo>
                  <a:pt x="13441" y="95993"/>
                </a:lnTo>
                <a:lnTo>
                  <a:pt x="13441" y="97916"/>
                </a:lnTo>
                <a:lnTo>
                  <a:pt x="12481" y="98875"/>
                </a:lnTo>
                <a:lnTo>
                  <a:pt x="10561" y="99834"/>
                </a:lnTo>
                <a:lnTo>
                  <a:pt x="8641" y="100792"/>
                </a:lnTo>
                <a:lnTo>
                  <a:pt x="6720" y="101757"/>
                </a:lnTo>
                <a:lnTo>
                  <a:pt x="0" y="101757"/>
                </a:lnTo>
                <a:lnTo>
                  <a:pt x="0" y="104631"/>
                </a:lnTo>
                <a:lnTo>
                  <a:pt x="90251" y="104631"/>
                </a:lnTo>
                <a:lnTo>
                  <a:pt x="95036" y="71038"/>
                </a:lnTo>
                <a:lnTo>
                  <a:pt x="92156" y="71038"/>
                </a:lnTo>
                <a:lnTo>
                  <a:pt x="90251" y="80634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3" name="object 533"/>
          <p:cNvSpPr/>
          <p:nvPr/>
        </p:nvSpPr>
        <p:spPr>
          <a:xfrm>
            <a:off x="5027599" y="8878824"/>
            <a:ext cx="108478" cy="106555"/>
          </a:xfrm>
          <a:custGeom>
            <a:avLst/>
            <a:gdLst/>
            <a:ahLst/>
            <a:cxnLst/>
            <a:rect l="l" t="t" r="r" b="b"/>
            <a:pathLst>
              <a:path w="108478" h="106555">
                <a:moveTo>
                  <a:pt x="108478" y="0"/>
                </a:moveTo>
                <a:lnTo>
                  <a:pt x="72009" y="0"/>
                </a:lnTo>
                <a:lnTo>
                  <a:pt x="72009" y="2875"/>
                </a:lnTo>
                <a:lnTo>
                  <a:pt x="79674" y="2875"/>
                </a:lnTo>
                <a:lnTo>
                  <a:pt x="81610" y="3840"/>
                </a:lnTo>
                <a:lnTo>
                  <a:pt x="83515" y="4797"/>
                </a:lnTo>
                <a:lnTo>
                  <a:pt x="84475" y="6714"/>
                </a:lnTo>
                <a:lnTo>
                  <a:pt x="85450" y="8638"/>
                </a:lnTo>
                <a:lnTo>
                  <a:pt x="86395" y="10555"/>
                </a:lnTo>
                <a:lnTo>
                  <a:pt x="87355" y="13435"/>
                </a:lnTo>
                <a:lnTo>
                  <a:pt x="87355" y="71996"/>
                </a:lnTo>
                <a:lnTo>
                  <a:pt x="86395" y="79676"/>
                </a:lnTo>
                <a:lnTo>
                  <a:pt x="84475" y="84475"/>
                </a:lnTo>
                <a:lnTo>
                  <a:pt x="81610" y="89272"/>
                </a:lnTo>
                <a:lnTo>
                  <a:pt x="78729" y="93113"/>
                </a:lnTo>
                <a:lnTo>
                  <a:pt x="74889" y="95035"/>
                </a:lnTo>
                <a:lnTo>
                  <a:pt x="71048" y="97916"/>
                </a:lnTo>
                <a:lnTo>
                  <a:pt x="66233" y="98875"/>
                </a:lnTo>
                <a:lnTo>
                  <a:pt x="55686" y="98875"/>
                </a:lnTo>
                <a:lnTo>
                  <a:pt x="51846" y="97916"/>
                </a:lnTo>
                <a:lnTo>
                  <a:pt x="48005" y="95993"/>
                </a:lnTo>
                <a:lnTo>
                  <a:pt x="45125" y="94076"/>
                </a:lnTo>
                <a:lnTo>
                  <a:pt x="42245" y="91196"/>
                </a:lnTo>
                <a:lnTo>
                  <a:pt x="41285" y="88314"/>
                </a:lnTo>
                <a:lnTo>
                  <a:pt x="40325" y="85433"/>
                </a:lnTo>
                <a:lnTo>
                  <a:pt x="39364" y="78717"/>
                </a:lnTo>
                <a:lnTo>
                  <a:pt x="39364" y="8638"/>
                </a:lnTo>
                <a:lnTo>
                  <a:pt x="40325" y="7679"/>
                </a:lnTo>
                <a:lnTo>
                  <a:pt x="40325" y="5756"/>
                </a:lnTo>
                <a:lnTo>
                  <a:pt x="42245" y="4797"/>
                </a:lnTo>
                <a:lnTo>
                  <a:pt x="43205" y="3840"/>
                </a:lnTo>
                <a:lnTo>
                  <a:pt x="45125" y="2875"/>
                </a:lnTo>
                <a:lnTo>
                  <a:pt x="54726" y="2875"/>
                </a:lnTo>
                <a:lnTo>
                  <a:pt x="54726" y="0"/>
                </a:lnTo>
                <a:lnTo>
                  <a:pt x="0" y="0"/>
                </a:lnTo>
                <a:lnTo>
                  <a:pt x="0" y="2875"/>
                </a:lnTo>
                <a:lnTo>
                  <a:pt x="7680" y="2875"/>
                </a:lnTo>
                <a:lnTo>
                  <a:pt x="9601" y="3840"/>
                </a:lnTo>
                <a:lnTo>
                  <a:pt x="11521" y="4797"/>
                </a:lnTo>
                <a:lnTo>
                  <a:pt x="12481" y="5756"/>
                </a:lnTo>
                <a:lnTo>
                  <a:pt x="12481" y="7679"/>
                </a:lnTo>
                <a:lnTo>
                  <a:pt x="13441" y="8638"/>
                </a:lnTo>
                <a:lnTo>
                  <a:pt x="14401" y="12476"/>
                </a:lnTo>
                <a:lnTo>
                  <a:pt x="14401" y="78717"/>
                </a:lnTo>
                <a:lnTo>
                  <a:pt x="15361" y="85433"/>
                </a:lnTo>
                <a:lnTo>
                  <a:pt x="18242" y="90237"/>
                </a:lnTo>
                <a:lnTo>
                  <a:pt x="21122" y="95993"/>
                </a:lnTo>
                <a:lnTo>
                  <a:pt x="25923" y="99834"/>
                </a:lnTo>
                <a:lnTo>
                  <a:pt x="32644" y="103673"/>
                </a:lnTo>
                <a:lnTo>
                  <a:pt x="37444" y="105596"/>
                </a:lnTo>
                <a:lnTo>
                  <a:pt x="44165" y="106555"/>
                </a:lnTo>
                <a:lnTo>
                  <a:pt x="55368" y="106539"/>
                </a:lnTo>
                <a:lnTo>
                  <a:pt x="68817" y="104823"/>
                </a:lnTo>
                <a:lnTo>
                  <a:pt x="79674" y="99834"/>
                </a:lnTo>
                <a:lnTo>
                  <a:pt x="85450" y="95035"/>
                </a:lnTo>
                <a:lnTo>
                  <a:pt x="89291" y="90237"/>
                </a:lnTo>
                <a:lnTo>
                  <a:pt x="91196" y="84475"/>
                </a:lnTo>
                <a:lnTo>
                  <a:pt x="91324" y="84141"/>
                </a:lnTo>
                <a:lnTo>
                  <a:pt x="92892" y="74100"/>
                </a:lnTo>
                <a:lnTo>
                  <a:pt x="93116" y="58555"/>
                </a:lnTo>
                <a:lnTo>
                  <a:pt x="93116" y="14394"/>
                </a:lnTo>
                <a:lnTo>
                  <a:pt x="94076" y="11519"/>
                </a:lnTo>
                <a:lnTo>
                  <a:pt x="95036" y="9596"/>
                </a:lnTo>
                <a:lnTo>
                  <a:pt x="95036" y="7679"/>
                </a:lnTo>
                <a:lnTo>
                  <a:pt x="96956" y="5756"/>
                </a:lnTo>
                <a:lnTo>
                  <a:pt x="98877" y="3840"/>
                </a:lnTo>
                <a:lnTo>
                  <a:pt x="100797" y="2875"/>
                </a:lnTo>
                <a:lnTo>
                  <a:pt x="108478" y="2875"/>
                </a:lnTo>
                <a:lnTo>
                  <a:pt x="108478" y="0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4" name="object 534"/>
          <p:cNvSpPr/>
          <p:nvPr/>
        </p:nvSpPr>
        <p:spPr>
          <a:xfrm>
            <a:off x="1752188" y="6392494"/>
            <a:ext cx="1018115" cy="662679"/>
          </a:xfrm>
          <a:custGeom>
            <a:avLst/>
            <a:gdLst/>
            <a:ahLst/>
            <a:cxnLst/>
            <a:rect l="l" t="t" r="r" b="b"/>
            <a:pathLst>
              <a:path w="1018115" h="662679">
                <a:moveTo>
                  <a:pt x="832286" y="305272"/>
                </a:moveTo>
                <a:lnTo>
                  <a:pt x="857250" y="270708"/>
                </a:lnTo>
                <a:lnTo>
                  <a:pt x="717102" y="262082"/>
                </a:lnTo>
                <a:lnTo>
                  <a:pt x="832286" y="305272"/>
                </a:lnTo>
                <a:close/>
              </a:path>
              <a:path w="1018115" h="662679">
                <a:moveTo>
                  <a:pt x="556778" y="299511"/>
                </a:moveTo>
                <a:lnTo>
                  <a:pt x="440618" y="49926"/>
                </a:lnTo>
                <a:lnTo>
                  <a:pt x="425120" y="49926"/>
                </a:lnTo>
                <a:lnTo>
                  <a:pt x="556778" y="299511"/>
                </a:lnTo>
                <a:close/>
              </a:path>
              <a:path w="1018115" h="662679">
                <a:moveTo>
                  <a:pt x="418536" y="37444"/>
                </a:moveTo>
                <a:lnTo>
                  <a:pt x="440618" y="0"/>
                </a:lnTo>
                <a:lnTo>
                  <a:pt x="24963" y="0"/>
                </a:lnTo>
                <a:lnTo>
                  <a:pt x="418536" y="37444"/>
                </a:lnTo>
                <a:close/>
              </a:path>
              <a:path w="1018115" h="662679">
                <a:moveTo>
                  <a:pt x="578860" y="262082"/>
                </a:moveTo>
                <a:lnTo>
                  <a:pt x="600943" y="275523"/>
                </a:lnTo>
                <a:lnTo>
                  <a:pt x="593853" y="262082"/>
                </a:lnTo>
                <a:lnTo>
                  <a:pt x="462701" y="13441"/>
                </a:lnTo>
                <a:lnTo>
                  <a:pt x="462495" y="13040"/>
                </a:lnTo>
                <a:lnTo>
                  <a:pt x="453618" y="3715"/>
                </a:lnTo>
                <a:lnTo>
                  <a:pt x="440618" y="0"/>
                </a:lnTo>
                <a:lnTo>
                  <a:pt x="418536" y="37444"/>
                </a:lnTo>
                <a:lnTo>
                  <a:pt x="24963" y="0"/>
                </a:lnTo>
                <a:lnTo>
                  <a:pt x="13898" y="2507"/>
                </a:lnTo>
                <a:lnTo>
                  <a:pt x="3787" y="11649"/>
                </a:lnTo>
                <a:lnTo>
                  <a:pt x="0" y="24963"/>
                </a:lnTo>
                <a:lnTo>
                  <a:pt x="2344" y="35609"/>
                </a:lnTo>
                <a:lnTo>
                  <a:pt x="11224" y="45900"/>
                </a:lnTo>
                <a:lnTo>
                  <a:pt x="24963" y="49926"/>
                </a:lnTo>
                <a:lnTo>
                  <a:pt x="440618" y="49926"/>
                </a:lnTo>
                <a:lnTo>
                  <a:pt x="556778" y="299511"/>
                </a:lnTo>
                <a:lnTo>
                  <a:pt x="561578" y="307192"/>
                </a:lnTo>
                <a:lnTo>
                  <a:pt x="578860" y="262082"/>
                </a:lnTo>
                <a:close/>
              </a:path>
              <a:path w="1018115" h="662679">
                <a:moveTo>
                  <a:pt x="1016599" y="627827"/>
                </a:moveTo>
                <a:lnTo>
                  <a:pt x="878372" y="286085"/>
                </a:lnTo>
                <a:lnTo>
                  <a:pt x="878040" y="285369"/>
                </a:lnTo>
                <a:lnTo>
                  <a:pt x="869299" y="275298"/>
                </a:lnTo>
                <a:lnTo>
                  <a:pt x="857250" y="270708"/>
                </a:lnTo>
                <a:lnTo>
                  <a:pt x="832286" y="305272"/>
                </a:lnTo>
                <a:lnTo>
                  <a:pt x="717102" y="262082"/>
                </a:lnTo>
                <a:lnTo>
                  <a:pt x="593853" y="262082"/>
                </a:lnTo>
                <a:lnTo>
                  <a:pt x="600943" y="275523"/>
                </a:lnTo>
                <a:lnTo>
                  <a:pt x="578860" y="262082"/>
                </a:lnTo>
                <a:lnTo>
                  <a:pt x="561578" y="307192"/>
                </a:lnTo>
                <a:lnTo>
                  <a:pt x="569259" y="311993"/>
                </a:lnTo>
                <a:lnTo>
                  <a:pt x="717102" y="311993"/>
                </a:lnTo>
                <a:lnTo>
                  <a:pt x="838108" y="319664"/>
                </a:lnTo>
                <a:lnTo>
                  <a:pt x="853409" y="320634"/>
                </a:lnTo>
                <a:lnTo>
                  <a:pt x="970528" y="647029"/>
                </a:lnTo>
                <a:lnTo>
                  <a:pt x="971166" y="648534"/>
                </a:lnTo>
                <a:lnTo>
                  <a:pt x="978928" y="658011"/>
                </a:lnTo>
                <a:lnTo>
                  <a:pt x="990025" y="662679"/>
                </a:lnTo>
                <a:lnTo>
                  <a:pt x="1002197" y="661415"/>
                </a:lnTo>
                <a:lnTo>
                  <a:pt x="1005169" y="659936"/>
                </a:lnTo>
                <a:lnTo>
                  <a:pt x="1014137" y="651487"/>
                </a:lnTo>
                <a:lnTo>
                  <a:pt x="1018115" y="640224"/>
                </a:lnTo>
                <a:lnTo>
                  <a:pt x="1016599" y="627827"/>
                </a:lnTo>
                <a:close/>
              </a:path>
              <a:path w="1018115" h="662679">
                <a:moveTo>
                  <a:pt x="970528" y="647029"/>
                </a:moveTo>
                <a:lnTo>
                  <a:pt x="853409" y="320634"/>
                </a:lnTo>
                <a:lnTo>
                  <a:pt x="838108" y="319664"/>
                </a:lnTo>
                <a:lnTo>
                  <a:pt x="970528" y="647029"/>
                </a:lnTo>
                <a:close/>
              </a:path>
            </a:pathLst>
          </a:custGeom>
          <a:solidFill>
            <a:srgbClr val="00B0F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5" name="object 535"/>
          <p:cNvSpPr/>
          <p:nvPr/>
        </p:nvSpPr>
        <p:spPr>
          <a:xfrm>
            <a:off x="1765630" y="7852608"/>
            <a:ext cx="993571" cy="138242"/>
          </a:xfrm>
          <a:custGeom>
            <a:avLst/>
            <a:gdLst/>
            <a:ahLst/>
            <a:cxnLst/>
            <a:rect l="l" t="t" r="r" b="b"/>
            <a:pathLst>
              <a:path w="993571" h="138242">
                <a:moveTo>
                  <a:pt x="564459" y="113278"/>
                </a:moveTo>
                <a:lnTo>
                  <a:pt x="564459" y="138242"/>
                </a:lnTo>
                <a:lnTo>
                  <a:pt x="565419" y="138242"/>
                </a:lnTo>
                <a:lnTo>
                  <a:pt x="564459" y="113278"/>
                </a:lnTo>
                <a:close/>
              </a:path>
              <a:path w="993571" h="138242">
                <a:moveTo>
                  <a:pt x="706526" y="112318"/>
                </a:moveTo>
                <a:lnTo>
                  <a:pt x="697885" y="90236"/>
                </a:lnTo>
                <a:lnTo>
                  <a:pt x="567339" y="138242"/>
                </a:lnTo>
                <a:lnTo>
                  <a:pt x="706526" y="112318"/>
                </a:lnTo>
                <a:close/>
              </a:path>
              <a:path w="993571" h="138242">
                <a:moveTo>
                  <a:pt x="701725" y="88331"/>
                </a:moveTo>
                <a:lnTo>
                  <a:pt x="836127" y="1920"/>
                </a:lnTo>
                <a:lnTo>
                  <a:pt x="700532" y="88544"/>
                </a:lnTo>
                <a:lnTo>
                  <a:pt x="701725" y="88331"/>
                </a:lnTo>
                <a:close/>
              </a:path>
              <a:path w="993571" h="138242">
                <a:moveTo>
                  <a:pt x="152628" y="83515"/>
                </a:moveTo>
                <a:lnTo>
                  <a:pt x="149748" y="83515"/>
                </a:lnTo>
                <a:lnTo>
                  <a:pt x="11521" y="88331"/>
                </a:lnTo>
                <a:lnTo>
                  <a:pt x="4800" y="88331"/>
                </a:lnTo>
                <a:lnTo>
                  <a:pt x="0" y="94076"/>
                </a:lnTo>
                <a:lnTo>
                  <a:pt x="0" y="107518"/>
                </a:lnTo>
                <a:lnTo>
                  <a:pt x="5745" y="112318"/>
                </a:lnTo>
                <a:lnTo>
                  <a:pt x="12466" y="112318"/>
                </a:lnTo>
                <a:lnTo>
                  <a:pt x="150708" y="108478"/>
                </a:lnTo>
                <a:lnTo>
                  <a:pt x="147828" y="107518"/>
                </a:lnTo>
                <a:lnTo>
                  <a:pt x="286070" y="136321"/>
                </a:lnTo>
                <a:lnTo>
                  <a:pt x="287990" y="136321"/>
                </a:lnTo>
                <a:lnTo>
                  <a:pt x="426217" y="138242"/>
                </a:lnTo>
                <a:lnTo>
                  <a:pt x="564459" y="138242"/>
                </a:lnTo>
                <a:lnTo>
                  <a:pt x="564459" y="113278"/>
                </a:lnTo>
                <a:lnTo>
                  <a:pt x="565419" y="138242"/>
                </a:lnTo>
                <a:lnTo>
                  <a:pt x="567339" y="138242"/>
                </a:lnTo>
                <a:lnTo>
                  <a:pt x="697885" y="90236"/>
                </a:lnTo>
                <a:lnTo>
                  <a:pt x="706526" y="112318"/>
                </a:lnTo>
                <a:lnTo>
                  <a:pt x="707501" y="112318"/>
                </a:lnTo>
                <a:lnTo>
                  <a:pt x="709406" y="111358"/>
                </a:lnTo>
                <a:lnTo>
                  <a:pt x="710366" y="110398"/>
                </a:lnTo>
                <a:lnTo>
                  <a:pt x="845141" y="25234"/>
                </a:lnTo>
                <a:lnTo>
                  <a:pt x="980130" y="36484"/>
                </a:lnTo>
                <a:lnTo>
                  <a:pt x="848608" y="23042"/>
                </a:lnTo>
                <a:lnTo>
                  <a:pt x="843808" y="0"/>
                </a:lnTo>
                <a:lnTo>
                  <a:pt x="840927" y="0"/>
                </a:lnTo>
                <a:lnTo>
                  <a:pt x="841888" y="24963"/>
                </a:lnTo>
                <a:lnTo>
                  <a:pt x="840927" y="0"/>
                </a:lnTo>
                <a:lnTo>
                  <a:pt x="838047" y="975"/>
                </a:lnTo>
                <a:lnTo>
                  <a:pt x="836127" y="1920"/>
                </a:lnTo>
                <a:lnTo>
                  <a:pt x="701725" y="88331"/>
                </a:lnTo>
                <a:lnTo>
                  <a:pt x="700532" y="88544"/>
                </a:lnTo>
                <a:lnTo>
                  <a:pt x="562538" y="113278"/>
                </a:lnTo>
                <a:lnTo>
                  <a:pt x="426217" y="113278"/>
                </a:lnTo>
                <a:lnTo>
                  <a:pt x="288950" y="112318"/>
                </a:lnTo>
                <a:lnTo>
                  <a:pt x="290870" y="112318"/>
                </a:lnTo>
                <a:lnTo>
                  <a:pt x="152628" y="83515"/>
                </a:lnTo>
                <a:close/>
              </a:path>
              <a:path w="993571" h="138242">
                <a:moveTo>
                  <a:pt x="988755" y="12481"/>
                </a:moveTo>
                <a:lnTo>
                  <a:pt x="981075" y="12481"/>
                </a:lnTo>
                <a:lnTo>
                  <a:pt x="843808" y="0"/>
                </a:lnTo>
                <a:lnTo>
                  <a:pt x="848608" y="23042"/>
                </a:lnTo>
                <a:lnTo>
                  <a:pt x="980130" y="36484"/>
                </a:lnTo>
                <a:lnTo>
                  <a:pt x="985890" y="37444"/>
                </a:lnTo>
                <a:lnTo>
                  <a:pt x="992596" y="31683"/>
                </a:lnTo>
                <a:lnTo>
                  <a:pt x="992596" y="24963"/>
                </a:lnTo>
                <a:lnTo>
                  <a:pt x="993571" y="18242"/>
                </a:lnTo>
                <a:lnTo>
                  <a:pt x="988755" y="12481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6" name="object 536"/>
          <p:cNvSpPr/>
          <p:nvPr/>
        </p:nvSpPr>
        <p:spPr>
          <a:xfrm>
            <a:off x="1772351" y="7766212"/>
            <a:ext cx="969568" cy="249600"/>
          </a:xfrm>
          <a:custGeom>
            <a:avLst/>
            <a:gdLst/>
            <a:ahLst/>
            <a:cxnLst/>
            <a:rect l="l" t="t" r="r" b="b"/>
            <a:pathLst>
              <a:path w="969568" h="249600">
                <a:moveTo>
                  <a:pt x="279349" y="91211"/>
                </a:moveTo>
                <a:lnTo>
                  <a:pt x="143987" y="10561"/>
                </a:lnTo>
                <a:lnTo>
                  <a:pt x="142733" y="10561"/>
                </a:lnTo>
                <a:lnTo>
                  <a:pt x="279349" y="91211"/>
                </a:lnTo>
                <a:close/>
              </a:path>
              <a:path w="969568" h="249600">
                <a:moveTo>
                  <a:pt x="141107" y="9601"/>
                </a:moveTo>
                <a:lnTo>
                  <a:pt x="143987" y="0"/>
                </a:lnTo>
                <a:lnTo>
                  <a:pt x="5745" y="0"/>
                </a:lnTo>
                <a:lnTo>
                  <a:pt x="141107" y="9601"/>
                </a:lnTo>
                <a:close/>
              </a:path>
              <a:path w="969568" h="249600">
                <a:moveTo>
                  <a:pt x="281269" y="81594"/>
                </a:moveTo>
                <a:lnTo>
                  <a:pt x="279349" y="91211"/>
                </a:lnTo>
                <a:lnTo>
                  <a:pt x="280309" y="91211"/>
                </a:lnTo>
                <a:lnTo>
                  <a:pt x="281269" y="92156"/>
                </a:lnTo>
                <a:lnTo>
                  <a:pt x="282229" y="92156"/>
                </a:lnTo>
                <a:lnTo>
                  <a:pt x="284149" y="81594"/>
                </a:lnTo>
                <a:lnTo>
                  <a:pt x="281269" y="81594"/>
                </a:lnTo>
                <a:close/>
              </a:path>
              <a:path w="969568" h="249600">
                <a:moveTo>
                  <a:pt x="700780" y="9601"/>
                </a:moveTo>
                <a:lnTo>
                  <a:pt x="831326" y="44165"/>
                </a:lnTo>
                <a:lnTo>
                  <a:pt x="837087" y="35524"/>
                </a:lnTo>
                <a:lnTo>
                  <a:pt x="698845" y="0"/>
                </a:lnTo>
                <a:lnTo>
                  <a:pt x="695965" y="0"/>
                </a:lnTo>
                <a:lnTo>
                  <a:pt x="695004" y="960"/>
                </a:lnTo>
                <a:lnTo>
                  <a:pt x="695965" y="10561"/>
                </a:lnTo>
                <a:lnTo>
                  <a:pt x="700780" y="9601"/>
                </a:lnTo>
                <a:close/>
              </a:path>
              <a:path w="969568" h="249600">
                <a:moveTo>
                  <a:pt x="978194" y="239999"/>
                </a:moveTo>
                <a:lnTo>
                  <a:pt x="839967" y="37444"/>
                </a:lnTo>
                <a:lnTo>
                  <a:pt x="839007" y="36484"/>
                </a:lnTo>
                <a:lnTo>
                  <a:pt x="838047" y="35524"/>
                </a:lnTo>
                <a:lnTo>
                  <a:pt x="837087" y="35524"/>
                </a:lnTo>
                <a:lnTo>
                  <a:pt x="831326" y="44165"/>
                </a:lnTo>
                <a:lnTo>
                  <a:pt x="700780" y="9601"/>
                </a:lnTo>
                <a:lnTo>
                  <a:pt x="695965" y="10561"/>
                </a:lnTo>
                <a:lnTo>
                  <a:pt x="695004" y="960"/>
                </a:lnTo>
                <a:lnTo>
                  <a:pt x="557738" y="75834"/>
                </a:lnTo>
                <a:lnTo>
                  <a:pt x="555912" y="75783"/>
                </a:lnTo>
                <a:lnTo>
                  <a:pt x="419496" y="71993"/>
                </a:lnTo>
                <a:lnTo>
                  <a:pt x="283843" y="81416"/>
                </a:lnTo>
                <a:lnTo>
                  <a:pt x="145907" y="960"/>
                </a:lnTo>
                <a:lnTo>
                  <a:pt x="145907" y="0"/>
                </a:lnTo>
                <a:lnTo>
                  <a:pt x="143987" y="0"/>
                </a:lnTo>
                <a:lnTo>
                  <a:pt x="141107" y="9601"/>
                </a:lnTo>
                <a:lnTo>
                  <a:pt x="5745" y="0"/>
                </a:lnTo>
                <a:lnTo>
                  <a:pt x="1905" y="0"/>
                </a:lnTo>
                <a:lnTo>
                  <a:pt x="0" y="1920"/>
                </a:lnTo>
                <a:lnTo>
                  <a:pt x="0" y="8641"/>
                </a:lnTo>
                <a:lnTo>
                  <a:pt x="1905" y="10561"/>
                </a:lnTo>
                <a:lnTo>
                  <a:pt x="143987" y="10561"/>
                </a:lnTo>
                <a:lnTo>
                  <a:pt x="279349" y="91211"/>
                </a:lnTo>
                <a:lnTo>
                  <a:pt x="281269" y="81594"/>
                </a:lnTo>
                <a:lnTo>
                  <a:pt x="284149" y="81594"/>
                </a:lnTo>
                <a:lnTo>
                  <a:pt x="282229" y="92156"/>
                </a:lnTo>
                <a:lnTo>
                  <a:pt x="420456" y="82555"/>
                </a:lnTo>
                <a:lnTo>
                  <a:pt x="555818" y="75834"/>
                </a:lnTo>
                <a:lnTo>
                  <a:pt x="557738" y="86395"/>
                </a:lnTo>
                <a:lnTo>
                  <a:pt x="559658" y="86395"/>
                </a:lnTo>
                <a:lnTo>
                  <a:pt x="560618" y="85435"/>
                </a:lnTo>
                <a:lnTo>
                  <a:pt x="698027" y="11091"/>
                </a:lnTo>
                <a:lnTo>
                  <a:pt x="832303" y="45596"/>
                </a:lnTo>
                <a:lnTo>
                  <a:pt x="834207" y="46085"/>
                </a:lnTo>
                <a:lnTo>
                  <a:pt x="969568" y="246720"/>
                </a:lnTo>
                <a:lnTo>
                  <a:pt x="971489" y="248640"/>
                </a:lnTo>
                <a:lnTo>
                  <a:pt x="974354" y="249600"/>
                </a:lnTo>
                <a:lnTo>
                  <a:pt x="977249" y="247680"/>
                </a:lnTo>
                <a:lnTo>
                  <a:pt x="979170" y="245760"/>
                </a:lnTo>
                <a:lnTo>
                  <a:pt x="980130" y="242879"/>
                </a:lnTo>
                <a:lnTo>
                  <a:pt x="978194" y="239999"/>
                </a:lnTo>
                <a:close/>
              </a:path>
              <a:path w="969568" h="249600">
                <a:moveTo>
                  <a:pt x="557738" y="86395"/>
                </a:moveTo>
                <a:lnTo>
                  <a:pt x="555818" y="75834"/>
                </a:lnTo>
                <a:lnTo>
                  <a:pt x="420456" y="82555"/>
                </a:lnTo>
                <a:lnTo>
                  <a:pt x="557738" y="86395"/>
                </a:lnTo>
                <a:close/>
              </a:path>
              <a:path w="969568" h="249600">
                <a:moveTo>
                  <a:pt x="969568" y="246720"/>
                </a:moveTo>
                <a:lnTo>
                  <a:pt x="834207" y="46085"/>
                </a:lnTo>
                <a:lnTo>
                  <a:pt x="832303" y="45596"/>
                </a:lnTo>
                <a:lnTo>
                  <a:pt x="969568" y="246720"/>
                </a:lnTo>
                <a:close/>
              </a:path>
              <a:path w="969568" h="249600">
                <a:moveTo>
                  <a:pt x="557738" y="75834"/>
                </a:moveTo>
                <a:lnTo>
                  <a:pt x="695004" y="960"/>
                </a:lnTo>
                <a:lnTo>
                  <a:pt x="555912" y="75783"/>
                </a:lnTo>
                <a:lnTo>
                  <a:pt x="557738" y="75834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7" name="object 537"/>
          <p:cNvSpPr/>
          <p:nvPr/>
        </p:nvSpPr>
        <p:spPr>
          <a:xfrm>
            <a:off x="1765630" y="7534869"/>
            <a:ext cx="994531" cy="84475"/>
          </a:xfrm>
          <a:custGeom>
            <a:avLst/>
            <a:gdLst/>
            <a:ahLst/>
            <a:cxnLst/>
            <a:rect l="l" t="t" r="r" b="b"/>
            <a:pathLst>
              <a:path w="994531" h="84475">
                <a:moveTo>
                  <a:pt x="0" y="18242"/>
                </a:moveTo>
                <a:lnTo>
                  <a:pt x="0" y="31668"/>
                </a:lnTo>
                <a:lnTo>
                  <a:pt x="5745" y="36469"/>
                </a:lnTo>
                <a:lnTo>
                  <a:pt x="426217" y="36469"/>
                </a:lnTo>
                <a:lnTo>
                  <a:pt x="565419" y="32628"/>
                </a:lnTo>
                <a:lnTo>
                  <a:pt x="704606" y="32628"/>
                </a:lnTo>
                <a:lnTo>
                  <a:pt x="839829" y="25130"/>
                </a:lnTo>
                <a:lnTo>
                  <a:pt x="837087" y="23987"/>
                </a:lnTo>
                <a:lnTo>
                  <a:pt x="842848" y="24963"/>
                </a:lnTo>
                <a:lnTo>
                  <a:pt x="975329" y="81594"/>
                </a:lnTo>
                <a:lnTo>
                  <a:pt x="982050" y="84475"/>
                </a:lnTo>
                <a:lnTo>
                  <a:pt x="988755" y="81594"/>
                </a:lnTo>
                <a:lnTo>
                  <a:pt x="991636" y="74874"/>
                </a:lnTo>
                <a:lnTo>
                  <a:pt x="994531" y="69113"/>
                </a:lnTo>
                <a:lnTo>
                  <a:pt x="991636" y="62392"/>
                </a:lnTo>
                <a:lnTo>
                  <a:pt x="984915" y="59512"/>
                </a:lnTo>
                <a:lnTo>
                  <a:pt x="846688" y="960"/>
                </a:lnTo>
                <a:lnTo>
                  <a:pt x="845728" y="0"/>
                </a:lnTo>
                <a:lnTo>
                  <a:pt x="841888" y="0"/>
                </a:lnTo>
                <a:lnTo>
                  <a:pt x="704606" y="8625"/>
                </a:lnTo>
                <a:lnTo>
                  <a:pt x="564459" y="8625"/>
                </a:lnTo>
                <a:lnTo>
                  <a:pt x="426217" y="12466"/>
                </a:lnTo>
                <a:lnTo>
                  <a:pt x="5745" y="12466"/>
                </a:lnTo>
                <a:lnTo>
                  <a:pt x="0" y="18242"/>
                </a:lnTo>
                <a:close/>
              </a:path>
              <a:path w="994531" h="84475">
                <a:moveTo>
                  <a:pt x="842848" y="24963"/>
                </a:moveTo>
                <a:lnTo>
                  <a:pt x="837087" y="23987"/>
                </a:lnTo>
                <a:lnTo>
                  <a:pt x="839829" y="25130"/>
                </a:lnTo>
                <a:lnTo>
                  <a:pt x="975329" y="81594"/>
                </a:lnTo>
                <a:lnTo>
                  <a:pt x="842848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8" name="object 538"/>
          <p:cNvSpPr/>
          <p:nvPr/>
        </p:nvSpPr>
        <p:spPr>
          <a:xfrm>
            <a:off x="2720797" y="7004959"/>
            <a:ext cx="1848645" cy="1292569"/>
          </a:xfrm>
          <a:custGeom>
            <a:avLst/>
            <a:gdLst/>
            <a:ahLst/>
            <a:cxnLst/>
            <a:rect l="l" t="t" r="r" b="b"/>
            <a:pathLst>
              <a:path w="1848645" h="1292569">
                <a:moveTo>
                  <a:pt x="560945" y="657174"/>
                </a:moveTo>
                <a:lnTo>
                  <a:pt x="440618" y="546216"/>
                </a:lnTo>
                <a:lnTo>
                  <a:pt x="431024" y="546216"/>
                </a:lnTo>
                <a:lnTo>
                  <a:pt x="560945" y="657174"/>
                </a:lnTo>
                <a:close/>
              </a:path>
              <a:path w="1848645" h="1292569">
                <a:moveTo>
                  <a:pt x="278389" y="527974"/>
                </a:moveTo>
                <a:lnTo>
                  <a:pt x="162229" y="56631"/>
                </a:lnTo>
                <a:lnTo>
                  <a:pt x="144123" y="55751"/>
                </a:lnTo>
                <a:lnTo>
                  <a:pt x="278389" y="527974"/>
                </a:lnTo>
                <a:close/>
              </a:path>
              <a:path w="1848645" h="1292569">
                <a:moveTo>
                  <a:pt x="139186" y="38389"/>
                </a:moveTo>
                <a:lnTo>
                  <a:pt x="164150" y="6720"/>
                </a:lnTo>
                <a:lnTo>
                  <a:pt x="25907" y="0"/>
                </a:lnTo>
                <a:lnTo>
                  <a:pt x="139186" y="38389"/>
                </a:lnTo>
                <a:close/>
              </a:path>
              <a:path w="1848645" h="1292569">
                <a:moveTo>
                  <a:pt x="280291" y="532731"/>
                </a:moveTo>
                <a:lnTo>
                  <a:pt x="289619" y="542486"/>
                </a:lnTo>
                <a:lnTo>
                  <a:pt x="302392" y="546216"/>
                </a:lnTo>
                <a:lnTo>
                  <a:pt x="440618" y="546216"/>
                </a:lnTo>
                <a:lnTo>
                  <a:pt x="560945" y="657174"/>
                </a:lnTo>
                <a:lnTo>
                  <a:pt x="562538" y="658535"/>
                </a:lnTo>
                <a:lnTo>
                  <a:pt x="695020" y="881253"/>
                </a:lnTo>
                <a:lnTo>
                  <a:pt x="698834" y="886239"/>
                </a:lnTo>
                <a:lnTo>
                  <a:pt x="711327" y="843808"/>
                </a:lnTo>
                <a:lnTo>
                  <a:pt x="738210" y="856289"/>
                </a:lnTo>
                <a:lnTo>
                  <a:pt x="846688" y="863010"/>
                </a:lnTo>
                <a:lnTo>
                  <a:pt x="849569" y="814059"/>
                </a:lnTo>
                <a:lnTo>
                  <a:pt x="728504" y="840111"/>
                </a:lnTo>
                <a:lnTo>
                  <a:pt x="599983" y="625891"/>
                </a:lnTo>
                <a:lnTo>
                  <a:pt x="599023" y="623986"/>
                </a:lnTo>
                <a:lnTo>
                  <a:pt x="597103" y="622066"/>
                </a:lnTo>
                <a:lnTo>
                  <a:pt x="595182" y="620146"/>
                </a:lnTo>
                <a:lnTo>
                  <a:pt x="557738" y="651814"/>
                </a:lnTo>
                <a:lnTo>
                  <a:pt x="456940" y="502066"/>
                </a:lnTo>
                <a:lnTo>
                  <a:pt x="452140" y="498226"/>
                </a:lnTo>
                <a:lnTo>
                  <a:pt x="446379" y="496305"/>
                </a:lnTo>
                <a:lnTo>
                  <a:pt x="440618" y="496305"/>
                </a:lnTo>
                <a:lnTo>
                  <a:pt x="424296" y="540471"/>
                </a:lnTo>
                <a:lnTo>
                  <a:pt x="326379" y="514548"/>
                </a:lnTo>
                <a:lnTo>
                  <a:pt x="302392" y="496305"/>
                </a:lnTo>
                <a:lnTo>
                  <a:pt x="280291" y="532731"/>
                </a:lnTo>
                <a:close/>
              </a:path>
              <a:path w="1848645" h="1292569">
                <a:moveTo>
                  <a:pt x="302392" y="496305"/>
                </a:moveTo>
                <a:lnTo>
                  <a:pt x="326379" y="514548"/>
                </a:lnTo>
                <a:lnTo>
                  <a:pt x="424296" y="540471"/>
                </a:lnTo>
                <a:lnTo>
                  <a:pt x="440618" y="496305"/>
                </a:lnTo>
                <a:lnTo>
                  <a:pt x="321193" y="496305"/>
                </a:lnTo>
                <a:lnTo>
                  <a:pt x="187192" y="24963"/>
                </a:lnTo>
                <a:lnTo>
                  <a:pt x="185662" y="20879"/>
                </a:lnTo>
                <a:lnTo>
                  <a:pt x="176838" y="11037"/>
                </a:lnTo>
                <a:lnTo>
                  <a:pt x="164150" y="6720"/>
                </a:lnTo>
                <a:lnTo>
                  <a:pt x="139186" y="38389"/>
                </a:lnTo>
                <a:lnTo>
                  <a:pt x="25907" y="0"/>
                </a:lnTo>
                <a:lnTo>
                  <a:pt x="14332" y="2338"/>
                </a:lnTo>
                <a:lnTo>
                  <a:pt x="4442" y="11160"/>
                </a:lnTo>
                <a:lnTo>
                  <a:pt x="0" y="24003"/>
                </a:lnTo>
                <a:lnTo>
                  <a:pt x="2150" y="35773"/>
                </a:lnTo>
                <a:lnTo>
                  <a:pt x="10734" y="45898"/>
                </a:lnTo>
                <a:lnTo>
                  <a:pt x="24002" y="49911"/>
                </a:lnTo>
                <a:lnTo>
                  <a:pt x="144123" y="55751"/>
                </a:lnTo>
                <a:lnTo>
                  <a:pt x="162229" y="56631"/>
                </a:lnTo>
                <a:lnTo>
                  <a:pt x="278389" y="527974"/>
                </a:lnTo>
                <a:lnTo>
                  <a:pt x="280291" y="532731"/>
                </a:lnTo>
                <a:lnTo>
                  <a:pt x="302392" y="496305"/>
                </a:lnTo>
                <a:close/>
              </a:path>
              <a:path w="1848645" h="1292569">
                <a:moveTo>
                  <a:pt x="854369" y="814059"/>
                </a:moveTo>
                <a:lnTo>
                  <a:pt x="849569" y="814059"/>
                </a:lnTo>
                <a:lnTo>
                  <a:pt x="846688" y="863010"/>
                </a:lnTo>
                <a:lnTo>
                  <a:pt x="738210" y="856289"/>
                </a:lnTo>
                <a:lnTo>
                  <a:pt x="711327" y="843808"/>
                </a:lnTo>
                <a:lnTo>
                  <a:pt x="698834" y="886239"/>
                </a:lnTo>
                <a:lnTo>
                  <a:pt x="709410" y="892897"/>
                </a:lnTo>
                <a:lnTo>
                  <a:pt x="721888" y="893734"/>
                </a:lnTo>
                <a:lnTo>
                  <a:pt x="853539" y="865389"/>
                </a:lnTo>
                <a:lnTo>
                  <a:pt x="984930" y="911016"/>
                </a:lnTo>
                <a:lnTo>
                  <a:pt x="860130" y="863970"/>
                </a:lnTo>
                <a:lnTo>
                  <a:pt x="859170" y="814059"/>
                </a:lnTo>
                <a:lnTo>
                  <a:pt x="854369" y="814059"/>
                </a:lnTo>
                <a:close/>
              </a:path>
              <a:path w="1848645" h="1292569">
                <a:moveTo>
                  <a:pt x="859170" y="814059"/>
                </a:moveTo>
                <a:lnTo>
                  <a:pt x="860130" y="863970"/>
                </a:lnTo>
                <a:lnTo>
                  <a:pt x="984930" y="911016"/>
                </a:lnTo>
                <a:lnTo>
                  <a:pt x="986850" y="911976"/>
                </a:lnTo>
                <a:lnTo>
                  <a:pt x="987811" y="911976"/>
                </a:lnTo>
                <a:lnTo>
                  <a:pt x="997412" y="863010"/>
                </a:lnTo>
                <a:lnTo>
                  <a:pt x="863010" y="815019"/>
                </a:lnTo>
                <a:lnTo>
                  <a:pt x="859170" y="814059"/>
                </a:lnTo>
                <a:close/>
              </a:path>
              <a:path w="1848645" h="1292569">
                <a:moveTo>
                  <a:pt x="997412" y="863010"/>
                </a:moveTo>
                <a:lnTo>
                  <a:pt x="987811" y="911976"/>
                </a:lnTo>
                <a:lnTo>
                  <a:pt x="989731" y="911976"/>
                </a:lnTo>
                <a:lnTo>
                  <a:pt x="1127958" y="934044"/>
                </a:lnTo>
                <a:lnTo>
                  <a:pt x="1253880" y="949786"/>
                </a:lnTo>
                <a:lnTo>
                  <a:pt x="1266200" y="951326"/>
                </a:lnTo>
                <a:lnTo>
                  <a:pt x="1387160" y="1174043"/>
                </a:lnTo>
                <a:lnTo>
                  <a:pt x="1391960" y="1180764"/>
                </a:lnTo>
                <a:lnTo>
                  <a:pt x="1410202" y="1135654"/>
                </a:lnTo>
                <a:lnTo>
                  <a:pt x="1431310" y="1148120"/>
                </a:lnTo>
                <a:lnTo>
                  <a:pt x="1671309" y="1195166"/>
                </a:lnTo>
                <a:lnTo>
                  <a:pt x="1686671" y="1149080"/>
                </a:lnTo>
                <a:lnTo>
                  <a:pt x="1424259" y="1136336"/>
                </a:lnTo>
                <a:lnTo>
                  <a:pt x="1291163" y="913897"/>
                </a:lnTo>
                <a:lnTo>
                  <a:pt x="1287322" y="907176"/>
                </a:lnTo>
                <a:lnTo>
                  <a:pt x="1280601" y="903335"/>
                </a:lnTo>
                <a:lnTo>
                  <a:pt x="1272921" y="901415"/>
                </a:lnTo>
                <a:lnTo>
                  <a:pt x="1247957" y="939820"/>
                </a:lnTo>
                <a:lnTo>
                  <a:pt x="1135639" y="885093"/>
                </a:lnTo>
                <a:lnTo>
                  <a:pt x="1001252" y="863970"/>
                </a:lnTo>
                <a:lnTo>
                  <a:pt x="999469" y="863339"/>
                </a:lnTo>
                <a:lnTo>
                  <a:pt x="863010" y="815019"/>
                </a:lnTo>
                <a:lnTo>
                  <a:pt x="997412" y="863010"/>
                </a:lnTo>
                <a:close/>
              </a:path>
              <a:path w="1848645" h="1292569">
                <a:moveTo>
                  <a:pt x="1391960" y="1180764"/>
                </a:moveTo>
                <a:lnTo>
                  <a:pt x="1399641" y="1185565"/>
                </a:lnTo>
                <a:lnTo>
                  <a:pt x="1408267" y="1185565"/>
                </a:lnTo>
                <a:lnTo>
                  <a:pt x="1676482" y="1198651"/>
                </a:lnTo>
                <a:lnTo>
                  <a:pt x="1683776" y="1199007"/>
                </a:lnTo>
                <a:lnTo>
                  <a:pt x="1809536" y="1288282"/>
                </a:lnTo>
                <a:lnTo>
                  <a:pt x="1812048" y="1289761"/>
                </a:lnTo>
                <a:lnTo>
                  <a:pt x="1823730" y="1292569"/>
                </a:lnTo>
                <a:lnTo>
                  <a:pt x="1835098" y="1289721"/>
                </a:lnTo>
                <a:lnTo>
                  <a:pt x="1844100" y="1281562"/>
                </a:lnTo>
                <a:lnTo>
                  <a:pt x="1848645" y="1267367"/>
                </a:lnTo>
                <a:lnTo>
                  <a:pt x="1845965" y="1255999"/>
                </a:lnTo>
                <a:lnTo>
                  <a:pt x="1837380" y="1246997"/>
                </a:lnTo>
                <a:lnTo>
                  <a:pt x="1699153" y="1153881"/>
                </a:lnTo>
                <a:lnTo>
                  <a:pt x="1696272" y="1151001"/>
                </a:lnTo>
                <a:lnTo>
                  <a:pt x="1691472" y="1150040"/>
                </a:lnTo>
                <a:lnTo>
                  <a:pt x="1686671" y="1149080"/>
                </a:lnTo>
                <a:lnTo>
                  <a:pt x="1671309" y="1195166"/>
                </a:lnTo>
                <a:lnTo>
                  <a:pt x="1431310" y="1148120"/>
                </a:lnTo>
                <a:lnTo>
                  <a:pt x="1410202" y="1135654"/>
                </a:lnTo>
                <a:lnTo>
                  <a:pt x="1391960" y="1180764"/>
                </a:lnTo>
                <a:close/>
              </a:path>
              <a:path w="1848645" h="1292569">
                <a:moveTo>
                  <a:pt x="1809536" y="1288282"/>
                </a:moveTo>
                <a:lnTo>
                  <a:pt x="1683776" y="1199007"/>
                </a:lnTo>
                <a:lnTo>
                  <a:pt x="1676482" y="1198651"/>
                </a:lnTo>
                <a:lnTo>
                  <a:pt x="1809536" y="1288282"/>
                </a:lnTo>
                <a:close/>
              </a:path>
              <a:path w="1848645" h="1292569">
                <a:moveTo>
                  <a:pt x="1387160" y="1174043"/>
                </a:moveTo>
                <a:lnTo>
                  <a:pt x="1266200" y="951326"/>
                </a:lnTo>
                <a:lnTo>
                  <a:pt x="1253880" y="949786"/>
                </a:lnTo>
                <a:lnTo>
                  <a:pt x="1387160" y="1174043"/>
                </a:lnTo>
                <a:close/>
              </a:path>
              <a:path w="1848645" h="1292569">
                <a:moveTo>
                  <a:pt x="1247957" y="939820"/>
                </a:moveTo>
                <a:lnTo>
                  <a:pt x="1272921" y="901415"/>
                </a:lnTo>
                <a:lnTo>
                  <a:pt x="1135639" y="885093"/>
                </a:lnTo>
                <a:lnTo>
                  <a:pt x="1247957" y="939820"/>
                </a:lnTo>
                <a:close/>
              </a:path>
              <a:path w="1848645" h="1292569">
                <a:moveTo>
                  <a:pt x="1001252" y="863970"/>
                </a:moveTo>
                <a:lnTo>
                  <a:pt x="1135639" y="885093"/>
                </a:lnTo>
                <a:lnTo>
                  <a:pt x="999469" y="863339"/>
                </a:lnTo>
                <a:lnTo>
                  <a:pt x="1001252" y="863970"/>
                </a:lnTo>
                <a:close/>
              </a:path>
              <a:path w="1848645" h="1292569">
                <a:moveTo>
                  <a:pt x="695020" y="881253"/>
                </a:moveTo>
                <a:lnTo>
                  <a:pt x="562538" y="658535"/>
                </a:lnTo>
                <a:lnTo>
                  <a:pt x="560945" y="657174"/>
                </a:lnTo>
                <a:lnTo>
                  <a:pt x="695020" y="881253"/>
                </a:lnTo>
                <a:close/>
              </a:path>
              <a:path w="1848645" h="1292569">
                <a:moveTo>
                  <a:pt x="557738" y="651814"/>
                </a:moveTo>
                <a:lnTo>
                  <a:pt x="595182" y="620146"/>
                </a:lnTo>
                <a:lnTo>
                  <a:pt x="456940" y="502066"/>
                </a:lnTo>
                <a:lnTo>
                  <a:pt x="557738" y="65181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9" name="object 539"/>
          <p:cNvSpPr/>
          <p:nvPr/>
        </p:nvSpPr>
        <p:spPr>
          <a:xfrm>
            <a:off x="2732318" y="7863169"/>
            <a:ext cx="1823938" cy="504946"/>
          </a:xfrm>
          <a:custGeom>
            <a:avLst/>
            <a:gdLst/>
            <a:ahLst/>
            <a:cxnLst/>
            <a:rect l="l" t="t" r="r" b="b"/>
            <a:pathLst>
              <a:path w="1823938" h="504946">
                <a:moveTo>
                  <a:pt x="842848" y="344637"/>
                </a:moveTo>
                <a:lnTo>
                  <a:pt x="843808" y="344637"/>
                </a:lnTo>
                <a:lnTo>
                  <a:pt x="1117726" y="369441"/>
                </a:lnTo>
                <a:lnTo>
                  <a:pt x="1119317" y="369585"/>
                </a:lnTo>
                <a:lnTo>
                  <a:pt x="1252758" y="443514"/>
                </a:lnTo>
                <a:lnTo>
                  <a:pt x="1254678" y="444474"/>
                </a:lnTo>
                <a:lnTo>
                  <a:pt x="1258519" y="420471"/>
                </a:lnTo>
                <a:lnTo>
                  <a:pt x="1264279" y="422391"/>
                </a:lnTo>
                <a:lnTo>
                  <a:pt x="1260779" y="420471"/>
                </a:lnTo>
                <a:lnTo>
                  <a:pt x="1126037" y="346557"/>
                </a:lnTo>
                <a:lnTo>
                  <a:pt x="1125077" y="345597"/>
                </a:lnTo>
                <a:lnTo>
                  <a:pt x="1123157" y="344637"/>
                </a:lnTo>
                <a:lnTo>
                  <a:pt x="1122197" y="344637"/>
                </a:lnTo>
                <a:lnTo>
                  <a:pt x="1114516" y="367680"/>
                </a:lnTo>
                <a:lnTo>
                  <a:pt x="847648" y="321594"/>
                </a:lnTo>
                <a:lnTo>
                  <a:pt x="707486" y="286070"/>
                </a:lnTo>
                <a:lnTo>
                  <a:pt x="568299" y="286070"/>
                </a:lnTo>
                <a:lnTo>
                  <a:pt x="432551" y="267229"/>
                </a:lnTo>
                <a:lnTo>
                  <a:pt x="434858" y="268787"/>
                </a:lnTo>
                <a:lnTo>
                  <a:pt x="426232" y="290870"/>
                </a:lnTo>
                <a:lnTo>
                  <a:pt x="564459" y="310073"/>
                </a:lnTo>
                <a:lnTo>
                  <a:pt x="704621" y="310073"/>
                </a:lnTo>
                <a:lnTo>
                  <a:pt x="701741" y="309112"/>
                </a:lnTo>
                <a:lnTo>
                  <a:pt x="841888" y="344637"/>
                </a:lnTo>
                <a:lnTo>
                  <a:pt x="842848" y="344637"/>
                </a:lnTo>
                <a:close/>
              </a:path>
              <a:path w="1823938" h="504946">
                <a:moveTo>
                  <a:pt x="1122197" y="344637"/>
                </a:moveTo>
                <a:lnTo>
                  <a:pt x="845728" y="320634"/>
                </a:lnTo>
                <a:lnTo>
                  <a:pt x="847648" y="321594"/>
                </a:lnTo>
                <a:lnTo>
                  <a:pt x="1114516" y="367680"/>
                </a:lnTo>
                <a:lnTo>
                  <a:pt x="1122197" y="344637"/>
                </a:lnTo>
                <a:close/>
              </a:path>
              <a:path w="1823938" h="504946">
                <a:moveTo>
                  <a:pt x="1397721" y="420471"/>
                </a:moveTo>
                <a:lnTo>
                  <a:pt x="1260779" y="420471"/>
                </a:lnTo>
                <a:lnTo>
                  <a:pt x="1264279" y="422391"/>
                </a:lnTo>
                <a:lnTo>
                  <a:pt x="1258519" y="420471"/>
                </a:lnTo>
                <a:lnTo>
                  <a:pt x="1254678" y="444474"/>
                </a:lnTo>
                <a:lnTo>
                  <a:pt x="1256598" y="445434"/>
                </a:lnTo>
                <a:lnTo>
                  <a:pt x="1396746" y="445434"/>
                </a:lnTo>
                <a:lnTo>
                  <a:pt x="1394841" y="445434"/>
                </a:lnTo>
                <a:lnTo>
                  <a:pt x="1533067" y="473278"/>
                </a:lnTo>
                <a:lnTo>
                  <a:pt x="1672254" y="493425"/>
                </a:lnTo>
                <a:lnTo>
                  <a:pt x="1810496" y="504946"/>
                </a:lnTo>
                <a:lnTo>
                  <a:pt x="1817217" y="504946"/>
                </a:lnTo>
                <a:lnTo>
                  <a:pt x="1822978" y="500146"/>
                </a:lnTo>
                <a:lnTo>
                  <a:pt x="1823938" y="493425"/>
                </a:lnTo>
                <a:lnTo>
                  <a:pt x="1823938" y="486704"/>
                </a:lnTo>
                <a:lnTo>
                  <a:pt x="1819137" y="480943"/>
                </a:lnTo>
                <a:lnTo>
                  <a:pt x="1812417" y="479983"/>
                </a:lnTo>
                <a:lnTo>
                  <a:pt x="1675150" y="469437"/>
                </a:lnTo>
                <a:lnTo>
                  <a:pt x="1537868" y="449275"/>
                </a:lnTo>
                <a:lnTo>
                  <a:pt x="1399626" y="421431"/>
                </a:lnTo>
                <a:lnTo>
                  <a:pt x="1398681" y="420471"/>
                </a:lnTo>
                <a:lnTo>
                  <a:pt x="1397721" y="420471"/>
                </a:lnTo>
                <a:close/>
              </a:path>
              <a:path w="1823938" h="504946">
                <a:moveTo>
                  <a:pt x="1252758" y="443514"/>
                </a:moveTo>
                <a:lnTo>
                  <a:pt x="1119317" y="369585"/>
                </a:lnTo>
                <a:lnTo>
                  <a:pt x="1117726" y="369441"/>
                </a:lnTo>
                <a:lnTo>
                  <a:pt x="1252758" y="443514"/>
                </a:lnTo>
                <a:close/>
              </a:path>
              <a:path w="1823938" h="504946">
                <a:moveTo>
                  <a:pt x="0" y="12481"/>
                </a:moveTo>
                <a:lnTo>
                  <a:pt x="960" y="20162"/>
                </a:lnTo>
                <a:lnTo>
                  <a:pt x="6720" y="24003"/>
                </a:lnTo>
                <a:lnTo>
                  <a:pt x="144947" y="120959"/>
                </a:lnTo>
                <a:lnTo>
                  <a:pt x="284149" y="196794"/>
                </a:lnTo>
                <a:lnTo>
                  <a:pt x="421416" y="288950"/>
                </a:lnTo>
                <a:lnTo>
                  <a:pt x="423336" y="289910"/>
                </a:lnTo>
                <a:lnTo>
                  <a:pt x="425256" y="290870"/>
                </a:lnTo>
                <a:lnTo>
                  <a:pt x="430057" y="266882"/>
                </a:lnTo>
                <a:lnTo>
                  <a:pt x="425256" y="290870"/>
                </a:lnTo>
                <a:lnTo>
                  <a:pt x="426232" y="290870"/>
                </a:lnTo>
                <a:lnTo>
                  <a:pt x="434858" y="268787"/>
                </a:lnTo>
                <a:lnTo>
                  <a:pt x="432551" y="267229"/>
                </a:lnTo>
                <a:lnTo>
                  <a:pt x="295671" y="174711"/>
                </a:lnTo>
                <a:lnTo>
                  <a:pt x="159349" y="101757"/>
                </a:lnTo>
                <a:lnTo>
                  <a:pt x="21107" y="3840"/>
                </a:lnTo>
                <a:lnTo>
                  <a:pt x="15361" y="0"/>
                </a:lnTo>
                <a:lnTo>
                  <a:pt x="7680" y="960"/>
                </a:lnTo>
                <a:lnTo>
                  <a:pt x="3840" y="6720"/>
                </a:lnTo>
                <a:lnTo>
                  <a:pt x="0" y="1248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0" name="object 540"/>
          <p:cNvSpPr/>
          <p:nvPr/>
        </p:nvSpPr>
        <p:spPr>
          <a:xfrm>
            <a:off x="2732318" y="7591501"/>
            <a:ext cx="1824898" cy="746851"/>
          </a:xfrm>
          <a:custGeom>
            <a:avLst/>
            <a:gdLst/>
            <a:ahLst/>
            <a:cxnLst/>
            <a:rect l="l" t="t" r="r" b="b"/>
            <a:pathLst>
              <a:path w="1824898" h="746851">
                <a:moveTo>
                  <a:pt x="1668429" y="745891"/>
                </a:moveTo>
                <a:lnTo>
                  <a:pt x="1534988" y="682538"/>
                </a:lnTo>
                <a:lnTo>
                  <a:pt x="1530527" y="682694"/>
                </a:lnTo>
                <a:lnTo>
                  <a:pt x="1668429" y="745891"/>
                </a:lnTo>
                <a:close/>
              </a:path>
              <a:path w="1824898" h="746851">
                <a:moveTo>
                  <a:pt x="425578" y="253327"/>
                </a:moveTo>
                <a:lnTo>
                  <a:pt x="291830" y="249585"/>
                </a:lnTo>
                <a:lnTo>
                  <a:pt x="423336" y="254386"/>
                </a:lnTo>
                <a:lnTo>
                  <a:pt x="425578" y="253327"/>
                </a:lnTo>
                <a:close/>
              </a:path>
              <a:path w="1824898" h="746851">
                <a:moveTo>
                  <a:pt x="159241" y="229341"/>
                </a:moveTo>
                <a:lnTo>
                  <a:pt x="24003" y="7680"/>
                </a:lnTo>
                <a:lnTo>
                  <a:pt x="153588" y="228478"/>
                </a:lnTo>
                <a:lnTo>
                  <a:pt x="162229" y="234238"/>
                </a:lnTo>
                <a:lnTo>
                  <a:pt x="291830" y="249585"/>
                </a:lnTo>
                <a:lnTo>
                  <a:pt x="159241" y="229341"/>
                </a:lnTo>
                <a:close/>
              </a:path>
              <a:path w="1824898" h="746851">
                <a:moveTo>
                  <a:pt x="1920" y="6720"/>
                </a:moveTo>
                <a:lnTo>
                  <a:pt x="0" y="14401"/>
                </a:lnTo>
                <a:lnTo>
                  <a:pt x="3840" y="20162"/>
                </a:lnTo>
                <a:lnTo>
                  <a:pt x="142067" y="247680"/>
                </a:lnTo>
                <a:lnTo>
                  <a:pt x="150708" y="253425"/>
                </a:lnTo>
                <a:lnTo>
                  <a:pt x="288950" y="273588"/>
                </a:lnTo>
                <a:lnTo>
                  <a:pt x="428137" y="277428"/>
                </a:lnTo>
                <a:lnTo>
                  <a:pt x="430057" y="277428"/>
                </a:lnTo>
                <a:lnTo>
                  <a:pt x="429097" y="253425"/>
                </a:lnTo>
                <a:lnTo>
                  <a:pt x="561578" y="189113"/>
                </a:lnTo>
                <a:lnTo>
                  <a:pt x="425578" y="253327"/>
                </a:lnTo>
                <a:lnTo>
                  <a:pt x="423336" y="254386"/>
                </a:lnTo>
                <a:lnTo>
                  <a:pt x="291830" y="249585"/>
                </a:lnTo>
                <a:lnTo>
                  <a:pt x="162229" y="234238"/>
                </a:lnTo>
                <a:lnTo>
                  <a:pt x="153588" y="228478"/>
                </a:lnTo>
                <a:lnTo>
                  <a:pt x="24003" y="7680"/>
                </a:lnTo>
                <a:lnTo>
                  <a:pt x="21107" y="1920"/>
                </a:lnTo>
                <a:lnTo>
                  <a:pt x="13441" y="0"/>
                </a:lnTo>
                <a:lnTo>
                  <a:pt x="7680" y="3840"/>
                </a:lnTo>
                <a:lnTo>
                  <a:pt x="1920" y="6720"/>
                </a:lnTo>
                <a:close/>
              </a:path>
              <a:path w="1824898" h="746851">
                <a:moveTo>
                  <a:pt x="707486" y="175671"/>
                </a:moveTo>
                <a:lnTo>
                  <a:pt x="709422" y="175671"/>
                </a:lnTo>
                <a:lnTo>
                  <a:pt x="841691" y="115879"/>
                </a:lnTo>
                <a:lnTo>
                  <a:pt x="974369" y="223677"/>
                </a:lnTo>
                <a:lnTo>
                  <a:pt x="976289" y="224637"/>
                </a:lnTo>
                <a:lnTo>
                  <a:pt x="986850" y="202554"/>
                </a:lnTo>
                <a:lnTo>
                  <a:pt x="989731" y="204475"/>
                </a:lnTo>
                <a:lnTo>
                  <a:pt x="1110675" y="269748"/>
                </a:lnTo>
                <a:lnTo>
                  <a:pt x="1112311" y="272156"/>
                </a:lnTo>
                <a:lnTo>
                  <a:pt x="1248918" y="473262"/>
                </a:lnTo>
                <a:lnTo>
                  <a:pt x="1116436" y="273588"/>
                </a:lnTo>
                <a:lnTo>
                  <a:pt x="1125077" y="250545"/>
                </a:lnTo>
                <a:lnTo>
                  <a:pt x="987753" y="202868"/>
                </a:lnTo>
                <a:lnTo>
                  <a:pt x="851489" y="92156"/>
                </a:lnTo>
                <a:lnTo>
                  <a:pt x="849569" y="112318"/>
                </a:lnTo>
                <a:lnTo>
                  <a:pt x="836127" y="111358"/>
                </a:lnTo>
                <a:lnTo>
                  <a:pt x="839007" y="90236"/>
                </a:lnTo>
                <a:lnTo>
                  <a:pt x="699805" y="152628"/>
                </a:lnTo>
                <a:lnTo>
                  <a:pt x="701741" y="152628"/>
                </a:lnTo>
                <a:lnTo>
                  <a:pt x="563499" y="189113"/>
                </a:lnTo>
                <a:lnTo>
                  <a:pt x="561578" y="189113"/>
                </a:lnTo>
                <a:lnTo>
                  <a:pt x="429097" y="253425"/>
                </a:lnTo>
                <a:lnTo>
                  <a:pt x="430057" y="277428"/>
                </a:lnTo>
                <a:lnTo>
                  <a:pt x="431977" y="277428"/>
                </a:lnTo>
                <a:lnTo>
                  <a:pt x="433898" y="276468"/>
                </a:lnTo>
                <a:lnTo>
                  <a:pt x="572140" y="211195"/>
                </a:lnTo>
                <a:lnTo>
                  <a:pt x="570219" y="212156"/>
                </a:lnTo>
                <a:lnTo>
                  <a:pt x="707486" y="175671"/>
                </a:lnTo>
                <a:close/>
              </a:path>
              <a:path w="1824898" h="746851">
                <a:moveTo>
                  <a:pt x="849569" y="112318"/>
                </a:moveTo>
                <a:lnTo>
                  <a:pt x="851489" y="92156"/>
                </a:lnTo>
                <a:lnTo>
                  <a:pt x="848608" y="89275"/>
                </a:lnTo>
                <a:lnTo>
                  <a:pt x="843808" y="88315"/>
                </a:lnTo>
                <a:lnTo>
                  <a:pt x="839007" y="90236"/>
                </a:lnTo>
                <a:lnTo>
                  <a:pt x="836127" y="111358"/>
                </a:lnTo>
                <a:lnTo>
                  <a:pt x="849569" y="112318"/>
                </a:lnTo>
                <a:close/>
              </a:path>
              <a:path w="1824898" h="746851">
                <a:moveTo>
                  <a:pt x="976289" y="224637"/>
                </a:moveTo>
                <a:lnTo>
                  <a:pt x="977249" y="224637"/>
                </a:lnTo>
                <a:lnTo>
                  <a:pt x="978209" y="225597"/>
                </a:lnTo>
                <a:lnTo>
                  <a:pt x="1112311" y="272156"/>
                </a:lnTo>
                <a:lnTo>
                  <a:pt x="1110675" y="269748"/>
                </a:lnTo>
                <a:lnTo>
                  <a:pt x="989731" y="204475"/>
                </a:lnTo>
                <a:lnTo>
                  <a:pt x="986850" y="202554"/>
                </a:lnTo>
                <a:lnTo>
                  <a:pt x="976289" y="224637"/>
                </a:lnTo>
                <a:close/>
              </a:path>
              <a:path w="1824898" h="746851">
                <a:moveTo>
                  <a:pt x="1530187" y="682538"/>
                </a:moveTo>
                <a:lnTo>
                  <a:pt x="1534988" y="658535"/>
                </a:lnTo>
                <a:lnTo>
                  <a:pt x="1403362" y="662192"/>
                </a:lnTo>
                <a:lnTo>
                  <a:pt x="1269080" y="459821"/>
                </a:lnTo>
                <a:lnTo>
                  <a:pt x="1396746" y="662376"/>
                </a:lnTo>
                <a:lnTo>
                  <a:pt x="1407307" y="668136"/>
                </a:lnTo>
                <a:lnTo>
                  <a:pt x="1530187" y="682538"/>
                </a:lnTo>
                <a:close/>
              </a:path>
              <a:path w="1824898" h="746851">
                <a:moveTo>
                  <a:pt x="1671309" y="722863"/>
                </a:moveTo>
                <a:lnTo>
                  <a:pt x="1668429" y="745891"/>
                </a:lnTo>
                <a:lnTo>
                  <a:pt x="1671309" y="746851"/>
                </a:lnTo>
                <a:lnTo>
                  <a:pt x="1676095" y="746851"/>
                </a:lnTo>
                <a:lnTo>
                  <a:pt x="1814337" y="718063"/>
                </a:lnTo>
                <a:lnTo>
                  <a:pt x="1678975" y="723823"/>
                </a:lnTo>
                <a:lnTo>
                  <a:pt x="1675140" y="722065"/>
                </a:lnTo>
                <a:lnTo>
                  <a:pt x="1540748" y="660455"/>
                </a:lnTo>
                <a:lnTo>
                  <a:pt x="1538828" y="659495"/>
                </a:lnTo>
                <a:lnTo>
                  <a:pt x="1536908" y="658535"/>
                </a:lnTo>
                <a:lnTo>
                  <a:pt x="1534988" y="658535"/>
                </a:lnTo>
                <a:lnTo>
                  <a:pt x="1530187" y="682538"/>
                </a:lnTo>
                <a:lnTo>
                  <a:pt x="1407307" y="668136"/>
                </a:lnTo>
                <a:lnTo>
                  <a:pt x="1396746" y="662376"/>
                </a:lnTo>
                <a:lnTo>
                  <a:pt x="1269080" y="459821"/>
                </a:lnTo>
                <a:lnTo>
                  <a:pt x="1130838" y="256306"/>
                </a:lnTo>
                <a:lnTo>
                  <a:pt x="1129878" y="253425"/>
                </a:lnTo>
                <a:lnTo>
                  <a:pt x="1126998" y="251520"/>
                </a:lnTo>
                <a:lnTo>
                  <a:pt x="1125077" y="250545"/>
                </a:lnTo>
                <a:lnTo>
                  <a:pt x="1116436" y="273588"/>
                </a:lnTo>
                <a:lnTo>
                  <a:pt x="1248918" y="473262"/>
                </a:lnTo>
                <a:lnTo>
                  <a:pt x="1387160" y="681578"/>
                </a:lnTo>
                <a:lnTo>
                  <a:pt x="1389065" y="685419"/>
                </a:lnTo>
                <a:lnTo>
                  <a:pt x="1392905" y="687339"/>
                </a:lnTo>
                <a:lnTo>
                  <a:pt x="1397721" y="687339"/>
                </a:lnTo>
                <a:lnTo>
                  <a:pt x="1530527" y="682694"/>
                </a:lnTo>
                <a:lnTo>
                  <a:pt x="1534988" y="682538"/>
                </a:lnTo>
                <a:lnTo>
                  <a:pt x="1668429" y="745891"/>
                </a:lnTo>
                <a:lnTo>
                  <a:pt x="1671309" y="722863"/>
                </a:lnTo>
                <a:close/>
              </a:path>
              <a:path w="1824898" h="746851">
                <a:moveTo>
                  <a:pt x="1675140" y="722065"/>
                </a:moveTo>
                <a:lnTo>
                  <a:pt x="1678975" y="723823"/>
                </a:lnTo>
                <a:lnTo>
                  <a:pt x="1814337" y="718063"/>
                </a:lnTo>
                <a:lnTo>
                  <a:pt x="1821058" y="717102"/>
                </a:lnTo>
                <a:lnTo>
                  <a:pt x="1824898" y="710382"/>
                </a:lnTo>
                <a:lnTo>
                  <a:pt x="1823938" y="703661"/>
                </a:lnTo>
                <a:lnTo>
                  <a:pt x="1822018" y="696940"/>
                </a:lnTo>
                <a:lnTo>
                  <a:pt x="1816257" y="693099"/>
                </a:lnTo>
                <a:lnTo>
                  <a:pt x="1809536" y="694060"/>
                </a:lnTo>
                <a:lnTo>
                  <a:pt x="1675140" y="72206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1" name="object 541"/>
          <p:cNvSpPr/>
          <p:nvPr/>
        </p:nvSpPr>
        <p:spPr>
          <a:xfrm>
            <a:off x="2739999" y="8003331"/>
            <a:ext cx="1809536" cy="547183"/>
          </a:xfrm>
          <a:custGeom>
            <a:avLst/>
            <a:gdLst/>
            <a:ahLst/>
            <a:cxnLst/>
            <a:rect l="l" t="t" r="r" b="b"/>
            <a:pathLst>
              <a:path w="1809536" h="547183">
                <a:moveTo>
                  <a:pt x="141107" y="145907"/>
                </a:moveTo>
                <a:lnTo>
                  <a:pt x="279349" y="256306"/>
                </a:lnTo>
                <a:lnTo>
                  <a:pt x="280309" y="257266"/>
                </a:lnTo>
                <a:lnTo>
                  <a:pt x="281269" y="257266"/>
                </a:lnTo>
                <a:lnTo>
                  <a:pt x="419496" y="287030"/>
                </a:lnTo>
                <a:lnTo>
                  <a:pt x="420456" y="287030"/>
                </a:lnTo>
                <a:lnTo>
                  <a:pt x="558698" y="296631"/>
                </a:lnTo>
                <a:lnTo>
                  <a:pt x="556778" y="296631"/>
                </a:lnTo>
                <a:lnTo>
                  <a:pt x="695020" y="360944"/>
                </a:lnTo>
                <a:lnTo>
                  <a:pt x="835167" y="406069"/>
                </a:lnTo>
                <a:lnTo>
                  <a:pt x="836127" y="395508"/>
                </a:lnTo>
                <a:lnTo>
                  <a:pt x="835167" y="406069"/>
                </a:lnTo>
                <a:lnTo>
                  <a:pt x="972449" y="406069"/>
                </a:lnTo>
                <a:lnTo>
                  <a:pt x="1110675" y="479983"/>
                </a:lnTo>
                <a:lnTo>
                  <a:pt x="1112596" y="469422"/>
                </a:lnTo>
                <a:lnTo>
                  <a:pt x="1115476" y="470382"/>
                </a:lnTo>
                <a:lnTo>
                  <a:pt x="1249878" y="479023"/>
                </a:lnTo>
                <a:lnTo>
                  <a:pt x="1250838" y="468462"/>
                </a:lnTo>
                <a:lnTo>
                  <a:pt x="1113667" y="469415"/>
                </a:lnTo>
                <a:lnTo>
                  <a:pt x="977249" y="396468"/>
                </a:lnTo>
                <a:lnTo>
                  <a:pt x="976289" y="395508"/>
                </a:lnTo>
                <a:lnTo>
                  <a:pt x="974369" y="395508"/>
                </a:lnTo>
                <a:lnTo>
                  <a:pt x="974369" y="406069"/>
                </a:lnTo>
                <a:lnTo>
                  <a:pt x="974369" y="395508"/>
                </a:lnTo>
                <a:lnTo>
                  <a:pt x="838047" y="395508"/>
                </a:lnTo>
                <a:lnTo>
                  <a:pt x="698845" y="351342"/>
                </a:lnTo>
                <a:lnTo>
                  <a:pt x="561578" y="286070"/>
                </a:lnTo>
                <a:lnTo>
                  <a:pt x="559658" y="286070"/>
                </a:lnTo>
                <a:lnTo>
                  <a:pt x="421416" y="276468"/>
                </a:lnTo>
                <a:lnTo>
                  <a:pt x="422376" y="276468"/>
                </a:lnTo>
                <a:lnTo>
                  <a:pt x="284149" y="246705"/>
                </a:lnTo>
                <a:lnTo>
                  <a:pt x="286070" y="248625"/>
                </a:lnTo>
                <a:lnTo>
                  <a:pt x="147828" y="137281"/>
                </a:lnTo>
                <a:lnTo>
                  <a:pt x="9601" y="1920"/>
                </a:lnTo>
                <a:lnTo>
                  <a:pt x="7680" y="0"/>
                </a:lnTo>
                <a:lnTo>
                  <a:pt x="4800" y="0"/>
                </a:lnTo>
                <a:lnTo>
                  <a:pt x="1920" y="2880"/>
                </a:lnTo>
                <a:lnTo>
                  <a:pt x="0" y="4800"/>
                </a:lnTo>
                <a:lnTo>
                  <a:pt x="0" y="7680"/>
                </a:lnTo>
                <a:lnTo>
                  <a:pt x="2880" y="10561"/>
                </a:lnTo>
                <a:lnTo>
                  <a:pt x="141107" y="145907"/>
                </a:lnTo>
                <a:close/>
              </a:path>
              <a:path w="1809536" h="547183">
                <a:moveTo>
                  <a:pt x="1252758" y="468462"/>
                </a:moveTo>
                <a:lnTo>
                  <a:pt x="1251798" y="468462"/>
                </a:lnTo>
                <a:lnTo>
                  <a:pt x="1251798" y="479023"/>
                </a:lnTo>
                <a:lnTo>
                  <a:pt x="1388104" y="520293"/>
                </a:lnTo>
                <a:lnTo>
                  <a:pt x="1389065" y="520293"/>
                </a:lnTo>
                <a:lnTo>
                  <a:pt x="1664573" y="547183"/>
                </a:lnTo>
                <a:lnTo>
                  <a:pt x="1665549" y="535658"/>
                </a:lnTo>
                <a:lnTo>
                  <a:pt x="1664573" y="547183"/>
                </a:lnTo>
                <a:lnTo>
                  <a:pt x="1665549" y="547183"/>
                </a:lnTo>
                <a:lnTo>
                  <a:pt x="1803775" y="540462"/>
                </a:lnTo>
                <a:lnTo>
                  <a:pt x="1666509" y="535658"/>
                </a:lnTo>
                <a:lnTo>
                  <a:pt x="1666189" y="535627"/>
                </a:lnTo>
                <a:lnTo>
                  <a:pt x="1390040" y="508772"/>
                </a:lnTo>
                <a:lnTo>
                  <a:pt x="1391000" y="509747"/>
                </a:lnTo>
                <a:lnTo>
                  <a:pt x="1252758" y="469422"/>
                </a:lnTo>
                <a:lnTo>
                  <a:pt x="1252758" y="468462"/>
                </a:lnTo>
                <a:close/>
              </a:path>
              <a:path w="1809536" h="547183">
                <a:moveTo>
                  <a:pt x="1251798" y="468462"/>
                </a:moveTo>
                <a:lnTo>
                  <a:pt x="1250838" y="468462"/>
                </a:lnTo>
                <a:lnTo>
                  <a:pt x="1249878" y="479023"/>
                </a:lnTo>
                <a:lnTo>
                  <a:pt x="1115476" y="470382"/>
                </a:lnTo>
                <a:lnTo>
                  <a:pt x="1112596" y="469422"/>
                </a:lnTo>
                <a:lnTo>
                  <a:pt x="1110675" y="479983"/>
                </a:lnTo>
                <a:lnTo>
                  <a:pt x="1110675" y="480943"/>
                </a:lnTo>
                <a:lnTo>
                  <a:pt x="1113556" y="480943"/>
                </a:lnTo>
                <a:lnTo>
                  <a:pt x="1249963" y="479049"/>
                </a:lnTo>
                <a:lnTo>
                  <a:pt x="1388104" y="520293"/>
                </a:lnTo>
                <a:lnTo>
                  <a:pt x="1251798" y="479023"/>
                </a:lnTo>
                <a:lnTo>
                  <a:pt x="1251798" y="468462"/>
                </a:lnTo>
                <a:close/>
              </a:path>
              <a:path w="1809536" h="547183">
                <a:moveTo>
                  <a:pt x="1808576" y="531818"/>
                </a:moveTo>
                <a:lnTo>
                  <a:pt x="1806656" y="528949"/>
                </a:lnTo>
                <a:lnTo>
                  <a:pt x="1803775" y="528949"/>
                </a:lnTo>
                <a:lnTo>
                  <a:pt x="1666189" y="535627"/>
                </a:lnTo>
                <a:lnTo>
                  <a:pt x="1666509" y="535658"/>
                </a:lnTo>
                <a:lnTo>
                  <a:pt x="1803775" y="540462"/>
                </a:lnTo>
                <a:lnTo>
                  <a:pt x="1807616" y="540462"/>
                </a:lnTo>
                <a:lnTo>
                  <a:pt x="1809536" y="537580"/>
                </a:lnTo>
                <a:lnTo>
                  <a:pt x="1809536" y="534699"/>
                </a:lnTo>
                <a:lnTo>
                  <a:pt x="1808576" y="53181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2" name="object 542"/>
          <p:cNvSpPr/>
          <p:nvPr/>
        </p:nvSpPr>
        <p:spPr>
          <a:xfrm>
            <a:off x="2671831" y="6592168"/>
            <a:ext cx="72969" cy="109438"/>
          </a:xfrm>
          <a:custGeom>
            <a:avLst/>
            <a:gdLst/>
            <a:ahLst/>
            <a:cxnLst/>
            <a:rect l="l" t="t" r="r" b="b"/>
            <a:pathLst>
              <a:path w="72969" h="109438">
                <a:moveTo>
                  <a:pt x="4800" y="105597"/>
                </a:moveTo>
                <a:lnTo>
                  <a:pt x="5760" y="104637"/>
                </a:lnTo>
                <a:lnTo>
                  <a:pt x="7680" y="103677"/>
                </a:lnTo>
                <a:lnTo>
                  <a:pt x="14401" y="103677"/>
                </a:lnTo>
                <a:lnTo>
                  <a:pt x="16322" y="104637"/>
                </a:lnTo>
                <a:lnTo>
                  <a:pt x="21122" y="106558"/>
                </a:lnTo>
                <a:lnTo>
                  <a:pt x="24963" y="108478"/>
                </a:lnTo>
                <a:lnTo>
                  <a:pt x="27843" y="108478"/>
                </a:lnTo>
                <a:lnTo>
                  <a:pt x="30723" y="109438"/>
                </a:lnTo>
                <a:lnTo>
                  <a:pt x="36484" y="109438"/>
                </a:lnTo>
                <a:lnTo>
                  <a:pt x="39908" y="109332"/>
                </a:lnTo>
                <a:lnTo>
                  <a:pt x="52461" y="106611"/>
                </a:lnTo>
                <a:lnTo>
                  <a:pt x="63367" y="99837"/>
                </a:lnTo>
                <a:lnTo>
                  <a:pt x="70088" y="94076"/>
                </a:lnTo>
                <a:lnTo>
                  <a:pt x="72969" y="86410"/>
                </a:lnTo>
                <a:lnTo>
                  <a:pt x="72969" y="71033"/>
                </a:lnTo>
                <a:lnTo>
                  <a:pt x="71048" y="64328"/>
                </a:lnTo>
                <a:lnTo>
                  <a:pt x="67208" y="59512"/>
                </a:lnTo>
                <a:lnTo>
                  <a:pt x="64555" y="56698"/>
                </a:lnTo>
                <a:lnTo>
                  <a:pt x="55124" y="49475"/>
                </a:lnTo>
                <a:lnTo>
                  <a:pt x="42245" y="42245"/>
                </a:lnTo>
                <a:lnTo>
                  <a:pt x="33604" y="37444"/>
                </a:lnTo>
                <a:lnTo>
                  <a:pt x="27843" y="34564"/>
                </a:lnTo>
                <a:lnTo>
                  <a:pt x="24963" y="33604"/>
                </a:lnTo>
                <a:lnTo>
                  <a:pt x="22082" y="30723"/>
                </a:lnTo>
                <a:lnTo>
                  <a:pt x="19202" y="28803"/>
                </a:lnTo>
                <a:lnTo>
                  <a:pt x="18242" y="25923"/>
                </a:lnTo>
                <a:lnTo>
                  <a:pt x="17282" y="24002"/>
                </a:lnTo>
                <a:lnTo>
                  <a:pt x="16322" y="22082"/>
                </a:lnTo>
                <a:lnTo>
                  <a:pt x="16322" y="16322"/>
                </a:lnTo>
                <a:lnTo>
                  <a:pt x="18242" y="12481"/>
                </a:lnTo>
                <a:lnTo>
                  <a:pt x="21122" y="10561"/>
                </a:lnTo>
                <a:lnTo>
                  <a:pt x="24002" y="7680"/>
                </a:lnTo>
                <a:lnTo>
                  <a:pt x="27843" y="5760"/>
                </a:lnTo>
                <a:lnTo>
                  <a:pt x="40325" y="5760"/>
                </a:lnTo>
                <a:lnTo>
                  <a:pt x="47045" y="8641"/>
                </a:lnTo>
                <a:lnTo>
                  <a:pt x="52806" y="13441"/>
                </a:lnTo>
                <a:lnTo>
                  <a:pt x="58567" y="19202"/>
                </a:lnTo>
                <a:lnTo>
                  <a:pt x="62407" y="25923"/>
                </a:lnTo>
                <a:lnTo>
                  <a:pt x="63367" y="34564"/>
                </a:lnTo>
                <a:lnTo>
                  <a:pt x="66248" y="34564"/>
                </a:lnTo>
                <a:lnTo>
                  <a:pt x="66248" y="0"/>
                </a:lnTo>
                <a:lnTo>
                  <a:pt x="63367" y="0"/>
                </a:lnTo>
                <a:lnTo>
                  <a:pt x="62407" y="2880"/>
                </a:lnTo>
                <a:lnTo>
                  <a:pt x="62407" y="4800"/>
                </a:lnTo>
                <a:lnTo>
                  <a:pt x="61447" y="5760"/>
                </a:lnTo>
                <a:lnTo>
                  <a:pt x="60487" y="6720"/>
                </a:lnTo>
                <a:lnTo>
                  <a:pt x="59527" y="7680"/>
                </a:lnTo>
                <a:lnTo>
                  <a:pt x="56647" y="7680"/>
                </a:lnTo>
                <a:lnTo>
                  <a:pt x="54726" y="6720"/>
                </a:lnTo>
                <a:lnTo>
                  <a:pt x="50886" y="4800"/>
                </a:lnTo>
                <a:lnTo>
                  <a:pt x="47045" y="2880"/>
                </a:lnTo>
                <a:lnTo>
                  <a:pt x="44165" y="1920"/>
                </a:lnTo>
                <a:lnTo>
                  <a:pt x="42245" y="960"/>
                </a:lnTo>
                <a:lnTo>
                  <a:pt x="38404" y="0"/>
                </a:lnTo>
                <a:lnTo>
                  <a:pt x="23042" y="0"/>
                </a:lnTo>
                <a:lnTo>
                  <a:pt x="15361" y="2880"/>
                </a:lnTo>
                <a:lnTo>
                  <a:pt x="8641" y="8641"/>
                </a:lnTo>
                <a:lnTo>
                  <a:pt x="2880" y="14401"/>
                </a:lnTo>
                <a:lnTo>
                  <a:pt x="0" y="22082"/>
                </a:lnTo>
                <a:lnTo>
                  <a:pt x="0" y="35524"/>
                </a:lnTo>
                <a:lnTo>
                  <a:pt x="960" y="39364"/>
                </a:lnTo>
                <a:lnTo>
                  <a:pt x="2880" y="43205"/>
                </a:lnTo>
                <a:lnTo>
                  <a:pt x="5760" y="48005"/>
                </a:lnTo>
                <a:lnTo>
                  <a:pt x="8641" y="51846"/>
                </a:lnTo>
                <a:lnTo>
                  <a:pt x="12481" y="54726"/>
                </a:lnTo>
                <a:lnTo>
                  <a:pt x="17282" y="57607"/>
                </a:lnTo>
                <a:lnTo>
                  <a:pt x="24002" y="62407"/>
                </a:lnTo>
                <a:lnTo>
                  <a:pt x="33604" y="66248"/>
                </a:lnTo>
                <a:lnTo>
                  <a:pt x="40325" y="70073"/>
                </a:lnTo>
                <a:lnTo>
                  <a:pt x="45125" y="72969"/>
                </a:lnTo>
                <a:lnTo>
                  <a:pt x="47045" y="74889"/>
                </a:lnTo>
                <a:lnTo>
                  <a:pt x="49926" y="76794"/>
                </a:lnTo>
                <a:lnTo>
                  <a:pt x="51846" y="78729"/>
                </a:lnTo>
                <a:lnTo>
                  <a:pt x="53766" y="81594"/>
                </a:lnTo>
                <a:lnTo>
                  <a:pt x="54726" y="83515"/>
                </a:lnTo>
                <a:lnTo>
                  <a:pt x="55686" y="86410"/>
                </a:lnTo>
                <a:lnTo>
                  <a:pt x="55686" y="93116"/>
                </a:lnTo>
                <a:lnTo>
                  <a:pt x="53766" y="95996"/>
                </a:lnTo>
                <a:lnTo>
                  <a:pt x="49926" y="99837"/>
                </a:lnTo>
                <a:lnTo>
                  <a:pt x="47045" y="102717"/>
                </a:lnTo>
                <a:lnTo>
                  <a:pt x="42245" y="104637"/>
                </a:lnTo>
                <a:lnTo>
                  <a:pt x="28803" y="104637"/>
                </a:lnTo>
                <a:lnTo>
                  <a:pt x="22082" y="101757"/>
                </a:lnTo>
                <a:lnTo>
                  <a:pt x="15361" y="95996"/>
                </a:lnTo>
                <a:lnTo>
                  <a:pt x="13116" y="93589"/>
                </a:lnTo>
                <a:lnTo>
                  <a:pt x="6628" y="83333"/>
                </a:lnTo>
                <a:lnTo>
                  <a:pt x="2880" y="70073"/>
                </a:lnTo>
                <a:lnTo>
                  <a:pt x="0" y="70073"/>
                </a:lnTo>
                <a:lnTo>
                  <a:pt x="0" y="109438"/>
                </a:lnTo>
                <a:lnTo>
                  <a:pt x="2880" y="109438"/>
                </a:lnTo>
                <a:lnTo>
                  <a:pt x="3855" y="107518"/>
                </a:lnTo>
                <a:lnTo>
                  <a:pt x="4800" y="105597"/>
                </a:lnTo>
                <a:close/>
              </a:path>
            </a:pathLst>
          </a:custGeom>
          <a:solidFill>
            <a:srgbClr val="00B0F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3" name="object 543"/>
          <p:cNvSpPr/>
          <p:nvPr/>
        </p:nvSpPr>
        <p:spPr>
          <a:xfrm>
            <a:off x="2786070" y="6694886"/>
            <a:ext cx="9601" cy="6720"/>
          </a:xfrm>
          <a:custGeom>
            <a:avLst/>
            <a:gdLst/>
            <a:ahLst/>
            <a:cxnLst/>
            <a:rect l="l" t="t" r="r" b="b"/>
            <a:pathLst>
              <a:path w="9601" h="6720">
                <a:moveTo>
                  <a:pt x="9601" y="960"/>
                </a:moveTo>
                <a:lnTo>
                  <a:pt x="2880" y="960"/>
                </a:lnTo>
                <a:lnTo>
                  <a:pt x="0" y="0"/>
                </a:lnTo>
                <a:lnTo>
                  <a:pt x="4800" y="6720"/>
                </a:lnTo>
                <a:lnTo>
                  <a:pt x="8732" y="6561"/>
                </a:lnTo>
                <a:lnTo>
                  <a:pt x="9601" y="960"/>
                </a:lnTo>
                <a:close/>
              </a:path>
            </a:pathLst>
          </a:custGeom>
          <a:solidFill>
            <a:srgbClr val="00B0F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4" name="object 544"/>
          <p:cNvSpPr/>
          <p:nvPr/>
        </p:nvSpPr>
        <p:spPr>
          <a:xfrm>
            <a:off x="2757266" y="6624812"/>
            <a:ext cx="68168" cy="76794"/>
          </a:xfrm>
          <a:custGeom>
            <a:avLst/>
            <a:gdLst/>
            <a:ahLst/>
            <a:cxnLst/>
            <a:rect l="l" t="t" r="r" b="b"/>
            <a:pathLst>
              <a:path w="68168" h="76794">
                <a:moveTo>
                  <a:pt x="66301" y="51876"/>
                </a:moveTo>
                <a:lnTo>
                  <a:pt x="68168" y="38389"/>
                </a:lnTo>
                <a:lnTo>
                  <a:pt x="68168" y="31683"/>
                </a:lnTo>
                <a:lnTo>
                  <a:pt x="66248" y="24963"/>
                </a:lnTo>
                <a:lnTo>
                  <a:pt x="63367" y="19202"/>
                </a:lnTo>
                <a:lnTo>
                  <a:pt x="60487" y="12481"/>
                </a:lnTo>
                <a:lnTo>
                  <a:pt x="56647" y="8641"/>
                </a:lnTo>
                <a:lnTo>
                  <a:pt x="50886" y="4800"/>
                </a:lnTo>
                <a:lnTo>
                  <a:pt x="46085" y="1920"/>
                </a:lnTo>
                <a:lnTo>
                  <a:pt x="40325" y="0"/>
                </a:lnTo>
                <a:lnTo>
                  <a:pt x="33604" y="0"/>
                </a:lnTo>
                <a:lnTo>
                  <a:pt x="18758" y="3335"/>
                </a:lnTo>
                <a:lnTo>
                  <a:pt x="8641" y="11521"/>
                </a:lnTo>
                <a:lnTo>
                  <a:pt x="7002" y="13882"/>
                </a:lnTo>
                <a:lnTo>
                  <a:pt x="1754" y="25616"/>
                </a:lnTo>
                <a:lnTo>
                  <a:pt x="0" y="38389"/>
                </a:lnTo>
                <a:lnTo>
                  <a:pt x="87" y="41517"/>
                </a:lnTo>
                <a:lnTo>
                  <a:pt x="2622" y="54245"/>
                </a:lnTo>
                <a:lnTo>
                  <a:pt x="8641" y="65272"/>
                </a:lnTo>
                <a:lnTo>
                  <a:pt x="20292" y="74335"/>
                </a:lnTo>
                <a:lnTo>
                  <a:pt x="33604" y="76794"/>
                </a:lnTo>
                <a:lnTo>
                  <a:pt x="28803" y="70073"/>
                </a:lnTo>
                <a:lnTo>
                  <a:pt x="26883" y="68153"/>
                </a:lnTo>
                <a:lnTo>
                  <a:pt x="25923" y="66233"/>
                </a:lnTo>
                <a:lnTo>
                  <a:pt x="24003" y="63352"/>
                </a:lnTo>
                <a:lnTo>
                  <a:pt x="24003" y="60472"/>
                </a:lnTo>
                <a:lnTo>
                  <a:pt x="23042" y="55671"/>
                </a:lnTo>
                <a:lnTo>
                  <a:pt x="23042" y="20162"/>
                </a:lnTo>
                <a:lnTo>
                  <a:pt x="24003" y="14401"/>
                </a:lnTo>
                <a:lnTo>
                  <a:pt x="24963" y="10561"/>
                </a:lnTo>
                <a:lnTo>
                  <a:pt x="26883" y="8641"/>
                </a:lnTo>
                <a:lnTo>
                  <a:pt x="28803" y="6720"/>
                </a:lnTo>
                <a:lnTo>
                  <a:pt x="31683" y="5760"/>
                </a:lnTo>
                <a:lnTo>
                  <a:pt x="38404" y="5760"/>
                </a:lnTo>
                <a:lnTo>
                  <a:pt x="39364" y="7680"/>
                </a:lnTo>
                <a:lnTo>
                  <a:pt x="41285" y="8641"/>
                </a:lnTo>
                <a:lnTo>
                  <a:pt x="42245" y="11521"/>
                </a:lnTo>
                <a:lnTo>
                  <a:pt x="43205" y="14401"/>
                </a:lnTo>
                <a:lnTo>
                  <a:pt x="44165" y="17282"/>
                </a:lnTo>
                <a:lnTo>
                  <a:pt x="45125" y="24003"/>
                </a:lnTo>
                <a:lnTo>
                  <a:pt x="45125" y="32644"/>
                </a:lnTo>
                <a:lnTo>
                  <a:pt x="45065" y="38777"/>
                </a:lnTo>
                <a:lnTo>
                  <a:pt x="44358" y="53281"/>
                </a:lnTo>
                <a:lnTo>
                  <a:pt x="43205" y="62392"/>
                </a:lnTo>
                <a:lnTo>
                  <a:pt x="43205" y="65272"/>
                </a:lnTo>
                <a:lnTo>
                  <a:pt x="41285" y="68153"/>
                </a:lnTo>
                <a:lnTo>
                  <a:pt x="39364" y="69113"/>
                </a:lnTo>
                <a:lnTo>
                  <a:pt x="38404" y="71033"/>
                </a:lnTo>
                <a:lnTo>
                  <a:pt x="37535" y="76634"/>
                </a:lnTo>
                <a:lnTo>
                  <a:pt x="50215" y="73032"/>
                </a:lnTo>
                <a:lnTo>
                  <a:pt x="59527" y="64312"/>
                </a:lnTo>
                <a:lnTo>
                  <a:pt x="60702" y="62866"/>
                </a:lnTo>
                <a:lnTo>
                  <a:pt x="66301" y="51876"/>
                </a:lnTo>
                <a:close/>
              </a:path>
            </a:pathLst>
          </a:custGeom>
          <a:solidFill>
            <a:srgbClr val="00B0F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5" name="object 545"/>
          <p:cNvSpPr/>
          <p:nvPr/>
        </p:nvSpPr>
        <p:spPr>
          <a:xfrm>
            <a:off x="2835996" y="6626733"/>
            <a:ext cx="77754" cy="74874"/>
          </a:xfrm>
          <a:custGeom>
            <a:avLst/>
            <a:gdLst/>
            <a:ahLst/>
            <a:cxnLst/>
            <a:rect l="l" t="t" r="r" b="b"/>
            <a:pathLst>
              <a:path w="77754" h="74874">
                <a:moveTo>
                  <a:pt x="70073" y="0"/>
                </a:moveTo>
                <a:lnTo>
                  <a:pt x="40309" y="0"/>
                </a:lnTo>
                <a:lnTo>
                  <a:pt x="40309" y="2880"/>
                </a:lnTo>
                <a:lnTo>
                  <a:pt x="44150" y="3840"/>
                </a:lnTo>
                <a:lnTo>
                  <a:pt x="46070" y="4800"/>
                </a:lnTo>
                <a:lnTo>
                  <a:pt x="47030" y="5760"/>
                </a:lnTo>
                <a:lnTo>
                  <a:pt x="47990" y="7680"/>
                </a:lnTo>
                <a:lnTo>
                  <a:pt x="47990" y="54711"/>
                </a:lnTo>
                <a:lnTo>
                  <a:pt x="45110" y="58552"/>
                </a:lnTo>
                <a:lnTo>
                  <a:pt x="43190" y="61432"/>
                </a:lnTo>
                <a:lnTo>
                  <a:pt x="41269" y="62392"/>
                </a:lnTo>
                <a:lnTo>
                  <a:pt x="39349" y="63352"/>
                </a:lnTo>
                <a:lnTo>
                  <a:pt x="37429" y="64312"/>
                </a:lnTo>
                <a:lnTo>
                  <a:pt x="33588" y="64312"/>
                </a:lnTo>
                <a:lnTo>
                  <a:pt x="32628" y="63352"/>
                </a:lnTo>
                <a:lnTo>
                  <a:pt x="31668" y="62392"/>
                </a:lnTo>
                <a:lnTo>
                  <a:pt x="30708" y="61432"/>
                </a:lnTo>
                <a:lnTo>
                  <a:pt x="29748" y="59512"/>
                </a:lnTo>
                <a:lnTo>
                  <a:pt x="29748" y="58552"/>
                </a:lnTo>
                <a:lnTo>
                  <a:pt x="28803" y="54711"/>
                </a:lnTo>
                <a:lnTo>
                  <a:pt x="28803" y="0"/>
                </a:lnTo>
                <a:lnTo>
                  <a:pt x="0" y="0"/>
                </a:lnTo>
                <a:lnTo>
                  <a:pt x="0" y="2880"/>
                </a:lnTo>
                <a:lnTo>
                  <a:pt x="2880" y="3840"/>
                </a:lnTo>
                <a:lnTo>
                  <a:pt x="4800" y="4800"/>
                </a:lnTo>
                <a:lnTo>
                  <a:pt x="5760" y="5760"/>
                </a:lnTo>
                <a:lnTo>
                  <a:pt x="6720" y="7680"/>
                </a:lnTo>
                <a:lnTo>
                  <a:pt x="7680" y="10561"/>
                </a:lnTo>
                <a:lnTo>
                  <a:pt x="7680" y="58552"/>
                </a:lnTo>
                <a:lnTo>
                  <a:pt x="9601" y="62392"/>
                </a:lnTo>
                <a:lnTo>
                  <a:pt x="10561" y="65272"/>
                </a:lnTo>
                <a:lnTo>
                  <a:pt x="12466" y="68153"/>
                </a:lnTo>
                <a:lnTo>
                  <a:pt x="15346" y="71033"/>
                </a:lnTo>
                <a:lnTo>
                  <a:pt x="19187" y="73914"/>
                </a:lnTo>
                <a:lnTo>
                  <a:pt x="22082" y="74874"/>
                </a:lnTo>
                <a:lnTo>
                  <a:pt x="30708" y="74874"/>
                </a:lnTo>
                <a:lnTo>
                  <a:pt x="34549" y="73914"/>
                </a:lnTo>
                <a:lnTo>
                  <a:pt x="38389" y="71993"/>
                </a:lnTo>
                <a:lnTo>
                  <a:pt x="41269" y="70073"/>
                </a:lnTo>
                <a:lnTo>
                  <a:pt x="45110" y="67193"/>
                </a:lnTo>
                <a:lnTo>
                  <a:pt x="47990" y="63352"/>
                </a:lnTo>
                <a:lnTo>
                  <a:pt x="47990" y="72953"/>
                </a:lnTo>
                <a:lnTo>
                  <a:pt x="77754" y="72953"/>
                </a:lnTo>
                <a:lnTo>
                  <a:pt x="77754" y="70073"/>
                </a:lnTo>
                <a:lnTo>
                  <a:pt x="74874" y="69113"/>
                </a:lnTo>
                <a:lnTo>
                  <a:pt x="72953" y="68153"/>
                </a:lnTo>
                <a:lnTo>
                  <a:pt x="71993" y="67193"/>
                </a:lnTo>
                <a:lnTo>
                  <a:pt x="71033" y="66233"/>
                </a:lnTo>
                <a:lnTo>
                  <a:pt x="70073" y="62392"/>
                </a:lnTo>
                <a:lnTo>
                  <a:pt x="70073" y="0"/>
                </a:lnTo>
                <a:close/>
              </a:path>
            </a:pathLst>
          </a:custGeom>
          <a:solidFill>
            <a:srgbClr val="00B0F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6" name="object 546"/>
          <p:cNvSpPr/>
          <p:nvPr/>
        </p:nvSpPr>
        <p:spPr>
          <a:xfrm>
            <a:off x="2922391" y="6600809"/>
            <a:ext cx="47990" cy="99837"/>
          </a:xfrm>
          <a:custGeom>
            <a:avLst/>
            <a:gdLst/>
            <a:ahLst/>
            <a:cxnLst/>
            <a:rect l="l" t="t" r="r" b="b"/>
            <a:pathLst>
              <a:path w="47990" h="99837">
                <a:moveTo>
                  <a:pt x="31668" y="86395"/>
                </a:moveTo>
                <a:lnTo>
                  <a:pt x="30708" y="85435"/>
                </a:lnTo>
                <a:lnTo>
                  <a:pt x="30708" y="33604"/>
                </a:lnTo>
                <a:lnTo>
                  <a:pt x="47990" y="33604"/>
                </a:lnTo>
                <a:lnTo>
                  <a:pt x="47990" y="25923"/>
                </a:lnTo>
                <a:lnTo>
                  <a:pt x="30708" y="25923"/>
                </a:lnTo>
                <a:lnTo>
                  <a:pt x="30708" y="0"/>
                </a:lnTo>
                <a:lnTo>
                  <a:pt x="27828" y="0"/>
                </a:lnTo>
                <a:lnTo>
                  <a:pt x="24963" y="5760"/>
                </a:lnTo>
                <a:lnTo>
                  <a:pt x="21122" y="11521"/>
                </a:lnTo>
                <a:lnTo>
                  <a:pt x="16322" y="17282"/>
                </a:lnTo>
                <a:lnTo>
                  <a:pt x="11521" y="22082"/>
                </a:lnTo>
                <a:lnTo>
                  <a:pt x="5760" y="26883"/>
                </a:lnTo>
                <a:lnTo>
                  <a:pt x="0" y="31683"/>
                </a:lnTo>
                <a:lnTo>
                  <a:pt x="0" y="33604"/>
                </a:lnTo>
                <a:lnTo>
                  <a:pt x="9601" y="33604"/>
                </a:lnTo>
                <a:lnTo>
                  <a:pt x="9601" y="87355"/>
                </a:lnTo>
                <a:lnTo>
                  <a:pt x="10561" y="90236"/>
                </a:lnTo>
                <a:lnTo>
                  <a:pt x="12481" y="93116"/>
                </a:lnTo>
                <a:lnTo>
                  <a:pt x="16322" y="95996"/>
                </a:lnTo>
                <a:lnTo>
                  <a:pt x="19202" y="97917"/>
                </a:lnTo>
                <a:lnTo>
                  <a:pt x="23042" y="99837"/>
                </a:lnTo>
                <a:lnTo>
                  <a:pt x="37429" y="99837"/>
                </a:lnTo>
                <a:lnTo>
                  <a:pt x="44150" y="95036"/>
                </a:lnTo>
                <a:lnTo>
                  <a:pt x="47990" y="84475"/>
                </a:lnTo>
                <a:lnTo>
                  <a:pt x="46070" y="82555"/>
                </a:lnTo>
                <a:lnTo>
                  <a:pt x="42230" y="88315"/>
                </a:lnTo>
                <a:lnTo>
                  <a:pt x="39349" y="90236"/>
                </a:lnTo>
                <a:lnTo>
                  <a:pt x="34549" y="90236"/>
                </a:lnTo>
                <a:lnTo>
                  <a:pt x="33604" y="89275"/>
                </a:lnTo>
                <a:lnTo>
                  <a:pt x="32644" y="89275"/>
                </a:lnTo>
                <a:lnTo>
                  <a:pt x="31668" y="87355"/>
                </a:lnTo>
                <a:lnTo>
                  <a:pt x="31668" y="86395"/>
                </a:lnTo>
                <a:close/>
              </a:path>
            </a:pathLst>
          </a:custGeom>
          <a:solidFill>
            <a:srgbClr val="00B0F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7" name="object 547"/>
          <p:cNvSpPr/>
          <p:nvPr/>
        </p:nvSpPr>
        <p:spPr>
          <a:xfrm>
            <a:off x="2977103" y="6595049"/>
            <a:ext cx="78714" cy="104637"/>
          </a:xfrm>
          <a:custGeom>
            <a:avLst/>
            <a:gdLst/>
            <a:ahLst/>
            <a:cxnLst/>
            <a:rect l="l" t="t" r="r" b="b"/>
            <a:pathLst>
              <a:path w="78714" h="104637">
                <a:moveTo>
                  <a:pt x="37444" y="104637"/>
                </a:moveTo>
                <a:lnTo>
                  <a:pt x="37444" y="101757"/>
                </a:lnTo>
                <a:lnTo>
                  <a:pt x="33604" y="100797"/>
                </a:lnTo>
                <a:lnTo>
                  <a:pt x="31683" y="99837"/>
                </a:lnTo>
                <a:lnTo>
                  <a:pt x="30723" y="97916"/>
                </a:lnTo>
                <a:lnTo>
                  <a:pt x="30723" y="96956"/>
                </a:lnTo>
                <a:lnTo>
                  <a:pt x="29763" y="94076"/>
                </a:lnTo>
                <a:lnTo>
                  <a:pt x="29763" y="49926"/>
                </a:lnTo>
                <a:lnTo>
                  <a:pt x="32644" y="46085"/>
                </a:lnTo>
                <a:lnTo>
                  <a:pt x="34564" y="44165"/>
                </a:lnTo>
                <a:lnTo>
                  <a:pt x="36484" y="42245"/>
                </a:lnTo>
                <a:lnTo>
                  <a:pt x="38404" y="41285"/>
                </a:lnTo>
                <a:lnTo>
                  <a:pt x="40325" y="40325"/>
                </a:lnTo>
                <a:lnTo>
                  <a:pt x="44165" y="40325"/>
                </a:lnTo>
                <a:lnTo>
                  <a:pt x="45125" y="41285"/>
                </a:lnTo>
                <a:lnTo>
                  <a:pt x="46085" y="41285"/>
                </a:lnTo>
                <a:lnTo>
                  <a:pt x="47045" y="42245"/>
                </a:lnTo>
                <a:lnTo>
                  <a:pt x="48006" y="44165"/>
                </a:lnTo>
                <a:lnTo>
                  <a:pt x="48006" y="45125"/>
                </a:lnTo>
                <a:lnTo>
                  <a:pt x="48966" y="47045"/>
                </a:lnTo>
                <a:lnTo>
                  <a:pt x="48966" y="96956"/>
                </a:lnTo>
                <a:lnTo>
                  <a:pt x="48006" y="98877"/>
                </a:lnTo>
                <a:lnTo>
                  <a:pt x="46085" y="99837"/>
                </a:lnTo>
                <a:lnTo>
                  <a:pt x="44165" y="100797"/>
                </a:lnTo>
                <a:lnTo>
                  <a:pt x="42245" y="101757"/>
                </a:lnTo>
                <a:lnTo>
                  <a:pt x="42245" y="104637"/>
                </a:lnTo>
                <a:lnTo>
                  <a:pt x="78714" y="104637"/>
                </a:lnTo>
                <a:lnTo>
                  <a:pt x="78714" y="101757"/>
                </a:lnTo>
                <a:lnTo>
                  <a:pt x="75849" y="100797"/>
                </a:lnTo>
                <a:lnTo>
                  <a:pt x="72969" y="99837"/>
                </a:lnTo>
                <a:lnTo>
                  <a:pt x="72008" y="98877"/>
                </a:lnTo>
                <a:lnTo>
                  <a:pt x="71033" y="97916"/>
                </a:lnTo>
                <a:lnTo>
                  <a:pt x="71033" y="51846"/>
                </a:lnTo>
                <a:lnTo>
                  <a:pt x="70073" y="46085"/>
                </a:lnTo>
                <a:lnTo>
                  <a:pt x="69128" y="43205"/>
                </a:lnTo>
                <a:lnTo>
                  <a:pt x="68168" y="39364"/>
                </a:lnTo>
                <a:lnTo>
                  <a:pt x="66248" y="36484"/>
                </a:lnTo>
                <a:lnTo>
                  <a:pt x="62407" y="33604"/>
                </a:lnTo>
                <a:lnTo>
                  <a:pt x="59527" y="30723"/>
                </a:lnTo>
                <a:lnTo>
                  <a:pt x="55686" y="29763"/>
                </a:lnTo>
                <a:lnTo>
                  <a:pt x="48006" y="29763"/>
                </a:lnTo>
                <a:lnTo>
                  <a:pt x="44165" y="30723"/>
                </a:lnTo>
                <a:lnTo>
                  <a:pt x="41285" y="32644"/>
                </a:lnTo>
                <a:lnTo>
                  <a:pt x="37444" y="34564"/>
                </a:lnTo>
                <a:lnTo>
                  <a:pt x="33604" y="37444"/>
                </a:lnTo>
                <a:lnTo>
                  <a:pt x="29763" y="41285"/>
                </a:lnTo>
                <a:lnTo>
                  <a:pt x="29763" y="0"/>
                </a:lnTo>
                <a:lnTo>
                  <a:pt x="0" y="0"/>
                </a:lnTo>
                <a:lnTo>
                  <a:pt x="0" y="2880"/>
                </a:lnTo>
                <a:lnTo>
                  <a:pt x="3840" y="2880"/>
                </a:lnTo>
                <a:lnTo>
                  <a:pt x="5760" y="3840"/>
                </a:lnTo>
                <a:lnTo>
                  <a:pt x="6720" y="4800"/>
                </a:lnTo>
                <a:lnTo>
                  <a:pt x="7680" y="6720"/>
                </a:lnTo>
                <a:lnTo>
                  <a:pt x="8641" y="9601"/>
                </a:lnTo>
                <a:lnTo>
                  <a:pt x="8641" y="94076"/>
                </a:lnTo>
                <a:lnTo>
                  <a:pt x="7680" y="97916"/>
                </a:lnTo>
                <a:lnTo>
                  <a:pt x="3840" y="100797"/>
                </a:lnTo>
                <a:lnTo>
                  <a:pt x="0" y="101757"/>
                </a:lnTo>
                <a:lnTo>
                  <a:pt x="0" y="104637"/>
                </a:lnTo>
                <a:lnTo>
                  <a:pt x="37444" y="104637"/>
                </a:lnTo>
                <a:close/>
              </a:path>
            </a:pathLst>
          </a:custGeom>
          <a:solidFill>
            <a:srgbClr val="00B0F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8" name="object 548"/>
          <p:cNvSpPr/>
          <p:nvPr/>
        </p:nvSpPr>
        <p:spPr>
          <a:xfrm>
            <a:off x="3091342" y="6592168"/>
            <a:ext cx="111358" cy="107518"/>
          </a:xfrm>
          <a:custGeom>
            <a:avLst/>
            <a:gdLst/>
            <a:ahLst/>
            <a:cxnLst/>
            <a:rect l="l" t="t" r="r" b="b"/>
            <a:pathLst>
              <a:path w="111358" h="107518">
                <a:moveTo>
                  <a:pt x="111358" y="107518"/>
                </a:moveTo>
                <a:lnTo>
                  <a:pt x="111358" y="104637"/>
                </a:lnTo>
                <a:lnTo>
                  <a:pt x="108478" y="103677"/>
                </a:lnTo>
                <a:lnTo>
                  <a:pt x="105597" y="102717"/>
                </a:lnTo>
                <a:lnTo>
                  <a:pt x="103677" y="101757"/>
                </a:lnTo>
                <a:lnTo>
                  <a:pt x="101757" y="99837"/>
                </a:lnTo>
                <a:lnTo>
                  <a:pt x="98877" y="94076"/>
                </a:lnTo>
                <a:lnTo>
                  <a:pt x="95036" y="86410"/>
                </a:lnTo>
                <a:lnTo>
                  <a:pt x="57591" y="0"/>
                </a:lnTo>
                <a:lnTo>
                  <a:pt x="55686" y="0"/>
                </a:lnTo>
                <a:lnTo>
                  <a:pt x="18242" y="83515"/>
                </a:lnTo>
                <a:lnTo>
                  <a:pt x="14401" y="92156"/>
                </a:lnTo>
                <a:lnTo>
                  <a:pt x="11521" y="96956"/>
                </a:lnTo>
                <a:lnTo>
                  <a:pt x="9601" y="99837"/>
                </a:lnTo>
                <a:lnTo>
                  <a:pt x="6720" y="102717"/>
                </a:lnTo>
                <a:lnTo>
                  <a:pt x="3840" y="103677"/>
                </a:lnTo>
                <a:lnTo>
                  <a:pt x="0" y="104637"/>
                </a:lnTo>
                <a:lnTo>
                  <a:pt x="0" y="107518"/>
                </a:lnTo>
                <a:lnTo>
                  <a:pt x="34564" y="107518"/>
                </a:lnTo>
                <a:lnTo>
                  <a:pt x="34564" y="104637"/>
                </a:lnTo>
                <a:lnTo>
                  <a:pt x="29763" y="103677"/>
                </a:lnTo>
                <a:lnTo>
                  <a:pt x="25923" y="103677"/>
                </a:lnTo>
                <a:lnTo>
                  <a:pt x="24963" y="102717"/>
                </a:lnTo>
                <a:lnTo>
                  <a:pt x="22082" y="100797"/>
                </a:lnTo>
                <a:lnTo>
                  <a:pt x="21122" y="98877"/>
                </a:lnTo>
                <a:lnTo>
                  <a:pt x="21122" y="94076"/>
                </a:lnTo>
                <a:lnTo>
                  <a:pt x="22082" y="91196"/>
                </a:lnTo>
                <a:lnTo>
                  <a:pt x="23042" y="87355"/>
                </a:lnTo>
                <a:lnTo>
                  <a:pt x="27843" y="77754"/>
                </a:lnTo>
                <a:lnTo>
                  <a:pt x="30723" y="72008"/>
                </a:lnTo>
                <a:lnTo>
                  <a:pt x="46085" y="35524"/>
                </a:lnTo>
                <a:lnTo>
                  <a:pt x="62392" y="72008"/>
                </a:lnTo>
                <a:lnTo>
                  <a:pt x="64312" y="77754"/>
                </a:lnTo>
                <a:lnTo>
                  <a:pt x="70073" y="90251"/>
                </a:lnTo>
                <a:lnTo>
                  <a:pt x="71993" y="94076"/>
                </a:lnTo>
                <a:lnTo>
                  <a:pt x="72953" y="95996"/>
                </a:lnTo>
                <a:lnTo>
                  <a:pt x="72953" y="101757"/>
                </a:lnTo>
                <a:lnTo>
                  <a:pt x="71033" y="102717"/>
                </a:lnTo>
                <a:lnTo>
                  <a:pt x="70073" y="103677"/>
                </a:lnTo>
                <a:lnTo>
                  <a:pt x="67208" y="104637"/>
                </a:lnTo>
                <a:lnTo>
                  <a:pt x="60487" y="104637"/>
                </a:lnTo>
                <a:lnTo>
                  <a:pt x="60487" y="107518"/>
                </a:lnTo>
                <a:lnTo>
                  <a:pt x="111358" y="107518"/>
                </a:lnTo>
                <a:close/>
              </a:path>
              <a:path w="111358" h="107518">
                <a:moveTo>
                  <a:pt x="30723" y="72008"/>
                </a:moveTo>
                <a:lnTo>
                  <a:pt x="27843" y="77754"/>
                </a:lnTo>
                <a:lnTo>
                  <a:pt x="64312" y="77754"/>
                </a:lnTo>
                <a:lnTo>
                  <a:pt x="62392" y="72008"/>
                </a:lnTo>
                <a:lnTo>
                  <a:pt x="30723" y="72008"/>
                </a:lnTo>
                <a:close/>
              </a:path>
            </a:pathLst>
          </a:custGeom>
          <a:solidFill>
            <a:srgbClr val="00B0F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9" name="object 549"/>
          <p:cNvSpPr/>
          <p:nvPr/>
        </p:nvSpPr>
        <p:spPr>
          <a:xfrm>
            <a:off x="3211342" y="6624812"/>
            <a:ext cx="49910" cy="76794"/>
          </a:xfrm>
          <a:custGeom>
            <a:avLst/>
            <a:gdLst/>
            <a:ahLst/>
            <a:cxnLst/>
            <a:rect l="l" t="t" r="r" b="b"/>
            <a:pathLst>
              <a:path w="49910" h="76794">
                <a:moveTo>
                  <a:pt x="960" y="31683"/>
                </a:moveTo>
                <a:lnTo>
                  <a:pt x="4800" y="36484"/>
                </a:lnTo>
                <a:lnTo>
                  <a:pt x="6720" y="39364"/>
                </a:lnTo>
                <a:lnTo>
                  <a:pt x="12481" y="43205"/>
                </a:lnTo>
                <a:lnTo>
                  <a:pt x="20162" y="48950"/>
                </a:lnTo>
                <a:lnTo>
                  <a:pt x="25923" y="51831"/>
                </a:lnTo>
                <a:lnTo>
                  <a:pt x="28788" y="54711"/>
                </a:lnTo>
                <a:lnTo>
                  <a:pt x="30723" y="56631"/>
                </a:lnTo>
                <a:lnTo>
                  <a:pt x="31668" y="58552"/>
                </a:lnTo>
                <a:lnTo>
                  <a:pt x="32628" y="60472"/>
                </a:lnTo>
                <a:lnTo>
                  <a:pt x="32628" y="65272"/>
                </a:lnTo>
                <a:lnTo>
                  <a:pt x="31668" y="67193"/>
                </a:lnTo>
                <a:lnTo>
                  <a:pt x="30723" y="69113"/>
                </a:lnTo>
                <a:lnTo>
                  <a:pt x="28788" y="70073"/>
                </a:lnTo>
                <a:lnTo>
                  <a:pt x="26883" y="71033"/>
                </a:lnTo>
                <a:lnTo>
                  <a:pt x="21122" y="71033"/>
                </a:lnTo>
                <a:lnTo>
                  <a:pt x="17282" y="69113"/>
                </a:lnTo>
                <a:lnTo>
                  <a:pt x="12481" y="66233"/>
                </a:lnTo>
                <a:lnTo>
                  <a:pt x="8641" y="62392"/>
                </a:lnTo>
                <a:lnTo>
                  <a:pt x="5760" y="57607"/>
                </a:lnTo>
                <a:lnTo>
                  <a:pt x="2880" y="50871"/>
                </a:lnTo>
                <a:lnTo>
                  <a:pt x="960" y="50871"/>
                </a:lnTo>
                <a:lnTo>
                  <a:pt x="1920" y="76794"/>
                </a:lnTo>
                <a:lnTo>
                  <a:pt x="4800" y="76794"/>
                </a:lnTo>
                <a:lnTo>
                  <a:pt x="5760" y="73914"/>
                </a:lnTo>
                <a:lnTo>
                  <a:pt x="6720" y="72953"/>
                </a:lnTo>
                <a:lnTo>
                  <a:pt x="10561" y="72953"/>
                </a:lnTo>
                <a:lnTo>
                  <a:pt x="11521" y="73914"/>
                </a:lnTo>
                <a:lnTo>
                  <a:pt x="17282" y="75834"/>
                </a:lnTo>
                <a:lnTo>
                  <a:pt x="22082" y="76794"/>
                </a:lnTo>
                <a:lnTo>
                  <a:pt x="30723" y="76794"/>
                </a:lnTo>
                <a:lnTo>
                  <a:pt x="34564" y="75834"/>
                </a:lnTo>
                <a:lnTo>
                  <a:pt x="38404" y="73914"/>
                </a:lnTo>
                <a:lnTo>
                  <a:pt x="41285" y="71993"/>
                </a:lnTo>
                <a:lnTo>
                  <a:pt x="44150" y="68153"/>
                </a:lnTo>
                <a:lnTo>
                  <a:pt x="46070" y="64312"/>
                </a:lnTo>
                <a:lnTo>
                  <a:pt x="47990" y="60472"/>
                </a:lnTo>
                <a:lnTo>
                  <a:pt x="49910" y="56631"/>
                </a:lnTo>
                <a:lnTo>
                  <a:pt x="49910" y="47990"/>
                </a:lnTo>
                <a:lnTo>
                  <a:pt x="47990" y="44150"/>
                </a:lnTo>
                <a:lnTo>
                  <a:pt x="46070" y="41269"/>
                </a:lnTo>
                <a:lnTo>
                  <a:pt x="43190" y="37429"/>
                </a:lnTo>
                <a:lnTo>
                  <a:pt x="38404" y="32644"/>
                </a:lnTo>
                <a:lnTo>
                  <a:pt x="30723" y="27843"/>
                </a:lnTo>
                <a:lnTo>
                  <a:pt x="23042" y="23042"/>
                </a:lnTo>
                <a:lnTo>
                  <a:pt x="18242" y="19202"/>
                </a:lnTo>
                <a:lnTo>
                  <a:pt x="17282" y="17282"/>
                </a:lnTo>
                <a:lnTo>
                  <a:pt x="16322" y="15361"/>
                </a:lnTo>
                <a:lnTo>
                  <a:pt x="15361" y="14401"/>
                </a:lnTo>
                <a:lnTo>
                  <a:pt x="15361" y="11521"/>
                </a:lnTo>
                <a:lnTo>
                  <a:pt x="16322" y="9601"/>
                </a:lnTo>
                <a:lnTo>
                  <a:pt x="17282" y="7680"/>
                </a:lnTo>
                <a:lnTo>
                  <a:pt x="19202" y="6720"/>
                </a:lnTo>
                <a:lnTo>
                  <a:pt x="21122" y="5760"/>
                </a:lnTo>
                <a:lnTo>
                  <a:pt x="26883" y="5760"/>
                </a:lnTo>
                <a:lnTo>
                  <a:pt x="29763" y="7680"/>
                </a:lnTo>
                <a:lnTo>
                  <a:pt x="33604" y="9601"/>
                </a:lnTo>
                <a:lnTo>
                  <a:pt x="36469" y="12481"/>
                </a:lnTo>
                <a:lnTo>
                  <a:pt x="40309" y="17282"/>
                </a:lnTo>
                <a:lnTo>
                  <a:pt x="43190" y="24963"/>
                </a:lnTo>
                <a:lnTo>
                  <a:pt x="46070" y="24963"/>
                </a:lnTo>
                <a:lnTo>
                  <a:pt x="44150" y="0"/>
                </a:lnTo>
                <a:lnTo>
                  <a:pt x="42230" y="0"/>
                </a:lnTo>
                <a:lnTo>
                  <a:pt x="40309" y="1920"/>
                </a:lnTo>
                <a:lnTo>
                  <a:pt x="39349" y="2880"/>
                </a:lnTo>
                <a:lnTo>
                  <a:pt x="39349" y="3840"/>
                </a:lnTo>
                <a:lnTo>
                  <a:pt x="34564" y="3840"/>
                </a:lnTo>
                <a:lnTo>
                  <a:pt x="33604" y="2880"/>
                </a:lnTo>
                <a:lnTo>
                  <a:pt x="29763" y="960"/>
                </a:lnTo>
                <a:lnTo>
                  <a:pt x="25923" y="0"/>
                </a:lnTo>
                <a:lnTo>
                  <a:pt x="14401" y="0"/>
                </a:lnTo>
                <a:lnTo>
                  <a:pt x="9601" y="2880"/>
                </a:lnTo>
                <a:lnTo>
                  <a:pt x="5760" y="6720"/>
                </a:lnTo>
                <a:lnTo>
                  <a:pt x="1920" y="11521"/>
                </a:lnTo>
                <a:lnTo>
                  <a:pt x="0" y="16322"/>
                </a:lnTo>
                <a:lnTo>
                  <a:pt x="0" y="26868"/>
                </a:lnTo>
                <a:lnTo>
                  <a:pt x="960" y="31683"/>
                </a:lnTo>
                <a:close/>
              </a:path>
            </a:pathLst>
          </a:custGeom>
          <a:solidFill>
            <a:srgbClr val="00B0F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0" name="object 550"/>
          <p:cNvSpPr/>
          <p:nvPr/>
        </p:nvSpPr>
        <p:spPr>
          <a:xfrm>
            <a:off x="3269894" y="6626733"/>
            <a:ext cx="39364" cy="72953"/>
          </a:xfrm>
          <a:custGeom>
            <a:avLst/>
            <a:gdLst/>
            <a:ahLst/>
            <a:cxnLst/>
            <a:rect l="l" t="t" r="r" b="b"/>
            <a:pathLst>
              <a:path w="39364" h="72953">
                <a:moveTo>
                  <a:pt x="39364" y="72953"/>
                </a:moveTo>
                <a:lnTo>
                  <a:pt x="39364" y="70073"/>
                </a:lnTo>
                <a:lnTo>
                  <a:pt x="35524" y="70073"/>
                </a:lnTo>
                <a:lnTo>
                  <a:pt x="33604" y="69113"/>
                </a:lnTo>
                <a:lnTo>
                  <a:pt x="31683" y="67193"/>
                </a:lnTo>
                <a:lnTo>
                  <a:pt x="30723" y="66233"/>
                </a:lnTo>
                <a:lnTo>
                  <a:pt x="30723" y="0"/>
                </a:lnTo>
                <a:lnTo>
                  <a:pt x="0" y="0"/>
                </a:lnTo>
                <a:lnTo>
                  <a:pt x="0" y="2880"/>
                </a:lnTo>
                <a:lnTo>
                  <a:pt x="2880" y="3840"/>
                </a:lnTo>
                <a:lnTo>
                  <a:pt x="5760" y="4800"/>
                </a:lnTo>
                <a:lnTo>
                  <a:pt x="6720" y="5760"/>
                </a:lnTo>
                <a:lnTo>
                  <a:pt x="7680" y="6720"/>
                </a:lnTo>
                <a:lnTo>
                  <a:pt x="8641" y="10561"/>
                </a:lnTo>
                <a:lnTo>
                  <a:pt x="8641" y="62392"/>
                </a:lnTo>
                <a:lnTo>
                  <a:pt x="7680" y="66233"/>
                </a:lnTo>
                <a:lnTo>
                  <a:pt x="6720" y="67193"/>
                </a:lnTo>
                <a:lnTo>
                  <a:pt x="5760" y="69113"/>
                </a:lnTo>
                <a:lnTo>
                  <a:pt x="2880" y="70073"/>
                </a:lnTo>
                <a:lnTo>
                  <a:pt x="0" y="70073"/>
                </a:lnTo>
                <a:lnTo>
                  <a:pt x="0" y="72953"/>
                </a:lnTo>
                <a:lnTo>
                  <a:pt x="39364" y="72953"/>
                </a:lnTo>
                <a:close/>
              </a:path>
            </a:pathLst>
          </a:custGeom>
          <a:solidFill>
            <a:srgbClr val="00B0F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1" name="object 551"/>
          <p:cNvSpPr/>
          <p:nvPr/>
        </p:nvSpPr>
        <p:spPr>
          <a:xfrm>
            <a:off x="3277575" y="6592168"/>
            <a:ext cx="24002" cy="24002"/>
          </a:xfrm>
          <a:custGeom>
            <a:avLst/>
            <a:gdLst/>
            <a:ahLst/>
            <a:cxnLst/>
            <a:rect l="l" t="t" r="r" b="b"/>
            <a:pathLst>
              <a:path w="24002" h="24002">
                <a:moveTo>
                  <a:pt x="24002" y="11521"/>
                </a:moveTo>
                <a:lnTo>
                  <a:pt x="24002" y="8641"/>
                </a:lnTo>
                <a:lnTo>
                  <a:pt x="23042" y="5760"/>
                </a:lnTo>
                <a:lnTo>
                  <a:pt x="20162" y="3840"/>
                </a:lnTo>
                <a:lnTo>
                  <a:pt x="18242" y="960"/>
                </a:lnTo>
                <a:lnTo>
                  <a:pt x="15361" y="0"/>
                </a:lnTo>
                <a:lnTo>
                  <a:pt x="8641" y="0"/>
                </a:lnTo>
                <a:lnTo>
                  <a:pt x="5760" y="960"/>
                </a:lnTo>
                <a:lnTo>
                  <a:pt x="2880" y="3840"/>
                </a:lnTo>
                <a:lnTo>
                  <a:pt x="960" y="5760"/>
                </a:lnTo>
                <a:lnTo>
                  <a:pt x="0" y="8641"/>
                </a:lnTo>
                <a:lnTo>
                  <a:pt x="0" y="15361"/>
                </a:lnTo>
                <a:lnTo>
                  <a:pt x="960" y="18242"/>
                </a:lnTo>
                <a:lnTo>
                  <a:pt x="2880" y="20162"/>
                </a:lnTo>
                <a:lnTo>
                  <a:pt x="5760" y="23042"/>
                </a:lnTo>
                <a:lnTo>
                  <a:pt x="8641" y="24002"/>
                </a:lnTo>
                <a:lnTo>
                  <a:pt x="15361" y="24002"/>
                </a:lnTo>
                <a:lnTo>
                  <a:pt x="18242" y="23042"/>
                </a:lnTo>
                <a:lnTo>
                  <a:pt x="20162" y="20162"/>
                </a:lnTo>
                <a:lnTo>
                  <a:pt x="23042" y="18242"/>
                </a:lnTo>
                <a:lnTo>
                  <a:pt x="24002" y="15361"/>
                </a:lnTo>
                <a:lnTo>
                  <a:pt x="24002" y="11521"/>
                </a:lnTo>
                <a:close/>
              </a:path>
            </a:pathLst>
          </a:custGeom>
          <a:solidFill>
            <a:srgbClr val="00B0F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2" name="object 552"/>
          <p:cNvSpPr/>
          <p:nvPr/>
        </p:nvSpPr>
        <p:spPr>
          <a:xfrm>
            <a:off x="3332302" y="6676644"/>
            <a:ext cx="6720" cy="24002"/>
          </a:xfrm>
          <a:custGeom>
            <a:avLst/>
            <a:gdLst/>
            <a:ahLst/>
            <a:cxnLst/>
            <a:rect l="l" t="t" r="r" b="b"/>
            <a:pathLst>
              <a:path w="6720" h="24002">
                <a:moveTo>
                  <a:pt x="6720" y="0"/>
                </a:moveTo>
                <a:lnTo>
                  <a:pt x="0" y="24002"/>
                </a:lnTo>
                <a:lnTo>
                  <a:pt x="929" y="23979"/>
                </a:lnTo>
                <a:lnTo>
                  <a:pt x="6720" y="4800"/>
                </a:lnTo>
                <a:lnTo>
                  <a:pt x="6720" y="0"/>
                </a:lnTo>
                <a:close/>
              </a:path>
            </a:pathLst>
          </a:custGeom>
          <a:solidFill>
            <a:srgbClr val="00B0F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3" name="object 553"/>
          <p:cNvSpPr/>
          <p:nvPr/>
        </p:nvSpPr>
        <p:spPr>
          <a:xfrm>
            <a:off x="3317900" y="6624812"/>
            <a:ext cx="69113" cy="75834"/>
          </a:xfrm>
          <a:custGeom>
            <a:avLst/>
            <a:gdLst/>
            <a:ahLst/>
            <a:cxnLst/>
            <a:rect l="l" t="t" r="r" b="b"/>
            <a:pathLst>
              <a:path w="69113" h="75834">
                <a:moveTo>
                  <a:pt x="47030" y="1920"/>
                </a:moveTo>
                <a:lnTo>
                  <a:pt x="41269" y="0"/>
                </a:lnTo>
                <a:lnTo>
                  <a:pt x="28803" y="0"/>
                </a:lnTo>
                <a:lnTo>
                  <a:pt x="23027" y="960"/>
                </a:lnTo>
                <a:lnTo>
                  <a:pt x="18242" y="2880"/>
                </a:lnTo>
                <a:lnTo>
                  <a:pt x="12481" y="4800"/>
                </a:lnTo>
                <a:lnTo>
                  <a:pt x="8641" y="7680"/>
                </a:lnTo>
                <a:lnTo>
                  <a:pt x="5760" y="10561"/>
                </a:lnTo>
                <a:lnTo>
                  <a:pt x="2880" y="14401"/>
                </a:lnTo>
                <a:lnTo>
                  <a:pt x="1920" y="17282"/>
                </a:lnTo>
                <a:lnTo>
                  <a:pt x="1920" y="24003"/>
                </a:lnTo>
                <a:lnTo>
                  <a:pt x="2880" y="25923"/>
                </a:lnTo>
                <a:lnTo>
                  <a:pt x="4800" y="27843"/>
                </a:lnTo>
                <a:lnTo>
                  <a:pt x="6720" y="29763"/>
                </a:lnTo>
                <a:lnTo>
                  <a:pt x="9601" y="30708"/>
                </a:lnTo>
                <a:lnTo>
                  <a:pt x="16306" y="30708"/>
                </a:lnTo>
                <a:lnTo>
                  <a:pt x="18242" y="29763"/>
                </a:lnTo>
                <a:lnTo>
                  <a:pt x="20147" y="28803"/>
                </a:lnTo>
                <a:lnTo>
                  <a:pt x="22082" y="26868"/>
                </a:lnTo>
                <a:lnTo>
                  <a:pt x="23027" y="24003"/>
                </a:lnTo>
                <a:lnTo>
                  <a:pt x="23027" y="20162"/>
                </a:lnTo>
                <a:lnTo>
                  <a:pt x="22082" y="17282"/>
                </a:lnTo>
                <a:lnTo>
                  <a:pt x="20147" y="15361"/>
                </a:lnTo>
                <a:lnTo>
                  <a:pt x="19202" y="14401"/>
                </a:lnTo>
                <a:lnTo>
                  <a:pt x="18242" y="12481"/>
                </a:lnTo>
                <a:lnTo>
                  <a:pt x="18242" y="10561"/>
                </a:lnTo>
                <a:lnTo>
                  <a:pt x="19202" y="9601"/>
                </a:lnTo>
                <a:lnTo>
                  <a:pt x="20147" y="8641"/>
                </a:lnTo>
                <a:lnTo>
                  <a:pt x="22082" y="6720"/>
                </a:lnTo>
                <a:lnTo>
                  <a:pt x="24963" y="5760"/>
                </a:lnTo>
                <a:lnTo>
                  <a:pt x="30708" y="5760"/>
                </a:lnTo>
                <a:lnTo>
                  <a:pt x="32644" y="6720"/>
                </a:lnTo>
                <a:lnTo>
                  <a:pt x="33588" y="7680"/>
                </a:lnTo>
                <a:lnTo>
                  <a:pt x="35509" y="8641"/>
                </a:lnTo>
                <a:lnTo>
                  <a:pt x="36484" y="9601"/>
                </a:lnTo>
                <a:lnTo>
                  <a:pt x="37429" y="11521"/>
                </a:lnTo>
                <a:lnTo>
                  <a:pt x="37429" y="12481"/>
                </a:lnTo>
                <a:lnTo>
                  <a:pt x="38389" y="16322"/>
                </a:lnTo>
                <a:lnTo>
                  <a:pt x="38389" y="28803"/>
                </a:lnTo>
                <a:lnTo>
                  <a:pt x="25421" y="35118"/>
                </a:lnTo>
                <a:lnTo>
                  <a:pt x="13931" y="41316"/>
                </a:lnTo>
                <a:lnTo>
                  <a:pt x="6720" y="46085"/>
                </a:lnTo>
                <a:lnTo>
                  <a:pt x="1920" y="50871"/>
                </a:lnTo>
                <a:lnTo>
                  <a:pt x="0" y="55671"/>
                </a:lnTo>
                <a:lnTo>
                  <a:pt x="0" y="65272"/>
                </a:lnTo>
                <a:lnTo>
                  <a:pt x="960" y="69113"/>
                </a:lnTo>
                <a:lnTo>
                  <a:pt x="3840" y="71993"/>
                </a:lnTo>
                <a:lnTo>
                  <a:pt x="6720" y="73914"/>
                </a:lnTo>
                <a:lnTo>
                  <a:pt x="10561" y="75834"/>
                </a:lnTo>
                <a:lnTo>
                  <a:pt x="14401" y="75834"/>
                </a:lnTo>
                <a:lnTo>
                  <a:pt x="21122" y="51831"/>
                </a:lnTo>
                <a:lnTo>
                  <a:pt x="22082" y="48950"/>
                </a:lnTo>
                <a:lnTo>
                  <a:pt x="23987" y="46085"/>
                </a:lnTo>
                <a:lnTo>
                  <a:pt x="26868" y="41269"/>
                </a:lnTo>
                <a:lnTo>
                  <a:pt x="31668" y="37429"/>
                </a:lnTo>
                <a:lnTo>
                  <a:pt x="38389" y="34549"/>
                </a:lnTo>
                <a:lnTo>
                  <a:pt x="38389" y="58552"/>
                </a:lnTo>
                <a:lnTo>
                  <a:pt x="34549" y="61432"/>
                </a:lnTo>
                <a:lnTo>
                  <a:pt x="31668" y="62392"/>
                </a:lnTo>
                <a:lnTo>
                  <a:pt x="26868" y="62392"/>
                </a:lnTo>
                <a:lnTo>
                  <a:pt x="24963" y="61432"/>
                </a:lnTo>
                <a:lnTo>
                  <a:pt x="23987" y="60472"/>
                </a:lnTo>
                <a:lnTo>
                  <a:pt x="22082" y="58552"/>
                </a:lnTo>
                <a:lnTo>
                  <a:pt x="21122" y="56631"/>
                </a:lnTo>
                <a:lnTo>
                  <a:pt x="15331" y="75810"/>
                </a:lnTo>
                <a:lnTo>
                  <a:pt x="26239" y="72685"/>
                </a:lnTo>
                <a:lnTo>
                  <a:pt x="38389" y="64312"/>
                </a:lnTo>
                <a:lnTo>
                  <a:pt x="38389" y="68153"/>
                </a:lnTo>
                <a:lnTo>
                  <a:pt x="40309" y="71033"/>
                </a:lnTo>
                <a:lnTo>
                  <a:pt x="42230" y="72953"/>
                </a:lnTo>
                <a:lnTo>
                  <a:pt x="45110" y="74874"/>
                </a:lnTo>
                <a:lnTo>
                  <a:pt x="47990" y="75834"/>
                </a:lnTo>
                <a:lnTo>
                  <a:pt x="55671" y="75834"/>
                </a:lnTo>
                <a:lnTo>
                  <a:pt x="58552" y="74874"/>
                </a:lnTo>
                <a:lnTo>
                  <a:pt x="61432" y="72953"/>
                </a:lnTo>
                <a:lnTo>
                  <a:pt x="64312" y="71033"/>
                </a:lnTo>
                <a:lnTo>
                  <a:pt x="67193" y="68153"/>
                </a:lnTo>
                <a:lnTo>
                  <a:pt x="69113" y="64312"/>
                </a:lnTo>
                <a:lnTo>
                  <a:pt x="67193" y="62392"/>
                </a:lnTo>
                <a:lnTo>
                  <a:pt x="66233" y="64312"/>
                </a:lnTo>
                <a:lnTo>
                  <a:pt x="64312" y="65272"/>
                </a:lnTo>
                <a:lnTo>
                  <a:pt x="61432" y="65272"/>
                </a:lnTo>
                <a:lnTo>
                  <a:pt x="60472" y="64312"/>
                </a:lnTo>
                <a:lnTo>
                  <a:pt x="60472" y="63352"/>
                </a:lnTo>
                <a:lnTo>
                  <a:pt x="59512" y="62392"/>
                </a:lnTo>
                <a:lnTo>
                  <a:pt x="59512" y="16322"/>
                </a:lnTo>
                <a:lnTo>
                  <a:pt x="58552" y="14401"/>
                </a:lnTo>
                <a:lnTo>
                  <a:pt x="57591" y="10561"/>
                </a:lnTo>
                <a:lnTo>
                  <a:pt x="54711" y="7680"/>
                </a:lnTo>
                <a:lnTo>
                  <a:pt x="50871" y="4800"/>
                </a:lnTo>
                <a:lnTo>
                  <a:pt x="47030" y="1920"/>
                </a:lnTo>
                <a:close/>
              </a:path>
            </a:pathLst>
          </a:custGeom>
          <a:solidFill>
            <a:srgbClr val="00B0F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4" name="object 554"/>
          <p:cNvSpPr/>
          <p:nvPr/>
        </p:nvSpPr>
        <p:spPr>
          <a:xfrm>
            <a:off x="2050740" y="8003331"/>
            <a:ext cx="63352" cy="93116"/>
          </a:xfrm>
          <a:custGeom>
            <a:avLst/>
            <a:gdLst/>
            <a:ahLst/>
            <a:cxnLst/>
            <a:rect l="l" t="t" r="r" b="b"/>
            <a:pathLst>
              <a:path w="63352" h="93116">
                <a:moveTo>
                  <a:pt x="0" y="59512"/>
                </a:moveTo>
                <a:lnTo>
                  <a:pt x="0" y="93116"/>
                </a:lnTo>
                <a:lnTo>
                  <a:pt x="2880" y="93116"/>
                </a:lnTo>
                <a:lnTo>
                  <a:pt x="2880" y="91196"/>
                </a:lnTo>
                <a:lnTo>
                  <a:pt x="4800" y="90236"/>
                </a:lnTo>
                <a:lnTo>
                  <a:pt x="5760" y="89275"/>
                </a:lnTo>
                <a:lnTo>
                  <a:pt x="6720" y="88315"/>
                </a:lnTo>
                <a:lnTo>
                  <a:pt x="12481" y="88315"/>
                </a:lnTo>
                <a:lnTo>
                  <a:pt x="14386" y="89275"/>
                </a:lnTo>
                <a:lnTo>
                  <a:pt x="18227" y="91196"/>
                </a:lnTo>
                <a:lnTo>
                  <a:pt x="21107" y="92156"/>
                </a:lnTo>
                <a:lnTo>
                  <a:pt x="24002" y="93116"/>
                </a:lnTo>
                <a:lnTo>
                  <a:pt x="41269" y="93116"/>
                </a:lnTo>
                <a:lnTo>
                  <a:pt x="47990" y="91196"/>
                </a:lnTo>
                <a:lnTo>
                  <a:pt x="53751" y="85435"/>
                </a:lnTo>
                <a:lnTo>
                  <a:pt x="60472" y="79674"/>
                </a:lnTo>
                <a:lnTo>
                  <a:pt x="63352" y="73913"/>
                </a:lnTo>
                <a:lnTo>
                  <a:pt x="63352" y="60472"/>
                </a:lnTo>
                <a:lnTo>
                  <a:pt x="61432" y="54711"/>
                </a:lnTo>
                <a:lnTo>
                  <a:pt x="57591" y="50871"/>
                </a:lnTo>
                <a:lnTo>
                  <a:pt x="57272" y="50479"/>
                </a:lnTo>
                <a:lnTo>
                  <a:pt x="49265" y="43346"/>
                </a:lnTo>
                <a:lnTo>
                  <a:pt x="36469" y="35524"/>
                </a:lnTo>
                <a:lnTo>
                  <a:pt x="28788" y="31683"/>
                </a:lnTo>
                <a:lnTo>
                  <a:pt x="24002" y="29748"/>
                </a:lnTo>
                <a:lnTo>
                  <a:pt x="22067" y="27843"/>
                </a:lnTo>
                <a:lnTo>
                  <a:pt x="19202" y="25923"/>
                </a:lnTo>
                <a:lnTo>
                  <a:pt x="17266" y="24002"/>
                </a:lnTo>
                <a:lnTo>
                  <a:pt x="15361" y="22082"/>
                </a:lnTo>
                <a:lnTo>
                  <a:pt x="14386" y="20162"/>
                </a:lnTo>
                <a:lnTo>
                  <a:pt x="14386" y="13441"/>
                </a:lnTo>
                <a:lnTo>
                  <a:pt x="15361" y="10561"/>
                </a:lnTo>
                <a:lnTo>
                  <a:pt x="18227" y="8641"/>
                </a:lnTo>
                <a:lnTo>
                  <a:pt x="21107" y="5760"/>
                </a:lnTo>
                <a:lnTo>
                  <a:pt x="24947" y="4800"/>
                </a:lnTo>
                <a:lnTo>
                  <a:pt x="34549" y="4800"/>
                </a:lnTo>
                <a:lnTo>
                  <a:pt x="40309" y="6720"/>
                </a:lnTo>
                <a:lnTo>
                  <a:pt x="45110" y="11521"/>
                </a:lnTo>
                <a:lnTo>
                  <a:pt x="49911" y="16322"/>
                </a:lnTo>
                <a:lnTo>
                  <a:pt x="53751" y="22082"/>
                </a:lnTo>
                <a:lnTo>
                  <a:pt x="54711" y="29748"/>
                </a:lnTo>
                <a:lnTo>
                  <a:pt x="57591" y="29748"/>
                </a:lnTo>
                <a:lnTo>
                  <a:pt x="56631" y="0"/>
                </a:lnTo>
                <a:lnTo>
                  <a:pt x="54711" y="0"/>
                </a:lnTo>
                <a:lnTo>
                  <a:pt x="53751" y="2880"/>
                </a:lnTo>
                <a:lnTo>
                  <a:pt x="53751" y="3840"/>
                </a:lnTo>
                <a:lnTo>
                  <a:pt x="52791" y="4800"/>
                </a:lnTo>
                <a:lnTo>
                  <a:pt x="51831" y="5760"/>
                </a:lnTo>
                <a:lnTo>
                  <a:pt x="48950" y="5760"/>
                </a:lnTo>
                <a:lnTo>
                  <a:pt x="47030" y="4800"/>
                </a:lnTo>
                <a:lnTo>
                  <a:pt x="44150" y="3840"/>
                </a:lnTo>
                <a:lnTo>
                  <a:pt x="41269" y="2880"/>
                </a:lnTo>
                <a:lnTo>
                  <a:pt x="38389" y="960"/>
                </a:lnTo>
                <a:lnTo>
                  <a:pt x="36469" y="960"/>
                </a:lnTo>
                <a:lnTo>
                  <a:pt x="33604" y="0"/>
                </a:lnTo>
                <a:lnTo>
                  <a:pt x="20162" y="0"/>
                </a:lnTo>
                <a:lnTo>
                  <a:pt x="13441" y="1920"/>
                </a:lnTo>
                <a:lnTo>
                  <a:pt x="7680" y="7680"/>
                </a:lnTo>
                <a:lnTo>
                  <a:pt x="2880" y="12481"/>
                </a:lnTo>
                <a:lnTo>
                  <a:pt x="0" y="18242"/>
                </a:lnTo>
                <a:lnTo>
                  <a:pt x="0" y="29748"/>
                </a:lnTo>
                <a:lnTo>
                  <a:pt x="960" y="33588"/>
                </a:lnTo>
                <a:lnTo>
                  <a:pt x="2880" y="37429"/>
                </a:lnTo>
                <a:lnTo>
                  <a:pt x="4800" y="40309"/>
                </a:lnTo>
                <a:lnTo>
                  <a:pt x="7680" y="44150"/>
                </a:lnTo>
                <a:lnTo>
                  <a:pt x="11521" y="46070"/>
                </a:lnTo>
                <a:lnTo>
                  <a:pt x="14386" y="48950"/>
                </a:lnTo>
                <a:lnTo>
                  <a:pt x="21107" y="52791"/>
                </a:lnTo>
                <a:lnTo>
                  <a:pt x="28788" y="56631"/>
                </a:lnTo>
                <a:lnTo>
                  <a:pt x="34549" y="59512"/>
                </a:lnTo>
                <a:lnTo>
                  <a:pt x="38389" y="62392"/>
                </a:lnTo>
                <a:lnTo>
                  <a:pt x="41269" y="63352"/>
                </a:lnTo>
                <a:lnTo>
                  <a:pt x="43190" y="65272"/>
                </a:lnTo>
                <a:lnTo>
                  <a:pt x="45110" y="67193"/>
                </a:lnTo>
                <a:lnTo>
                  <a:pt x="46070" y="69113"/>
                </a:lnTo>
                <a:lnTo>
                  <a:pt x="47030" y="71033"/>
                </a:lnTo>
                <a:lnTo>
                  <a:pt x="47990" y="72953"/>
                </a:lnTo>
                <a:lnTo>
                  <a:pt x="47990" y="78714"/>
                </a:lnTo>
                <a:lnTo>
                  <a:pt x="46070" y="82555"/>
                </a:lnTo>
                <a:lnTo>
                  <a:pt x="43190" y="84475"/>
                </a:lnTo>
                <a:lnTo>
                  <a:pt x="40309" y="87355"/>
                </a:lnTo>
                <a:lnTo>
                  <a:pt x="36469" y="89275"/>
                </a:lnTo>
                <a:lnTo>
                  <a:pt x="24947" y="89275"/>
                </a:lnTo>
                <a:lnTo>
                  <a:pt x="19202" y="86395"/>
                </a:lnTo>
                <a:lnTo>
                  <a:pt x="13441" y="81594"/>
                </a:lnTo>
                <a:lnTo>
                  <a:pt x="7680" y="76794"/>
                </a:lnTo>
                <a:lnTo>
                  <a:pt x="4800" y="69113"/>
                </a:lnTo>
                <a:lnTo>
                  <a:pt x="2880" y="59512"/>
                </a:lnTo>
                <a:lnTo>
                  <a:pt x="0" y="59512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5" name="object 555"/>
          <p:cNvSpPr/>
          <p:nvPr/>
        </p:nvSpPr>
        <p:spPr>
          <a:xfrm>
            <a:off x="2123694" y="8033080"/>
            <a:ext cx="67193" cy="63367"/>
          </a:xfrm>
          <a:custGeom>
            <a:avLst/>
            <a:gdLst/>
            <a:ahLst/>
            <a:cxnLst/>
            <a:rect l="l" t="t" r="r" b="b"/>
            <a:pathLst>
              <a:path w="67193" h="63367">
                <a:moveTo>
                  <a:pt x="24963" y="0"/>
                </a:moveTo>
                <a:lnTo>
                  <a:pt x="0" y="0"/>
                </a:lnTo>
                <a:lnTo>
                  <a:pt x="0" y="1935"/>
                </a:lnTo>
                <a:lnTo>
                  <a:pt x="2880" y="2895"/>
                </a:lnTo>
                <a:lnTo>
                  <a:pt x="4800" y="3840"/>
                </a:lnTo>
                <a:lnTo>
                  <a:pt x="5760" y="4800"/>
                </a:lnTo>
                <a:lnTo>
                  <a:pt x="6720" y="5775"/>
                </a:lnTo>
                <a:lnTo>
                  <a:pt x="6720" y="45125"/>
                </a:lnTo>
                <a:lnTo>
                  <a:pt x="7680" y="49926"/>
                </a:lnTo>
                <a:lnTo>
                  <a:pt x="8641" y="52806"/>
                </a:lnTo>
                <a:lnTo>
                  <a:pt x="9601" y="55686"/>
                </a:lnTo>
                <a:lnTo>
                  <a:pt x="10561" y="58567"/>
                </a:lnTo>
                <a:lnTo>
                  <a:pt x="13441" y="60487"/>
                </a:lnTo>
                <a:lnTo>
                  <a:pt x="16322" y="62407"/>
                </a:lnTo>
                <a:lnTo>
                  <a:pt x="19202" y="63367"/>
                </a:lnTo>
                <a:lnTo>
                  <a:pt x="26883" y="63367"/>
                </a:lnTo>
                <a:lnTo>
                  <a:pt x="29763" y="62407"/>
                </a:lnTo>
                <a:lnTo>
                  <a:pt x="32644" y="61447"/>
                </a:lnTo>
                <a:lnTo>
                  <a:pt x="35509" y="59527"/>
                </a:lnTo>
                <a:lnTo>
                  <a:pt x="39349" y="56647"/>
                </a:lnTo>
                <a:lnTo>
                  <a:pt x="42230" y="53766"/>
                </a:lnTo>
                <a:lnTo>
                  <a:pt x="42230" y="61447"/>
                </a:lnTo>
                <a:lnTo>
                  <a:pt x="67193" y="61447"/>
                </a:lnTo>
                <a:lnTo>
                  <a:pt x="67193" y="59527"/>
                </a:lnTo>
                <a:lnTo>
                  <a:pt x="64312" y="58567"/>
                </a:lnTo>
                <a:lnTo>
                  <a:pt x="62407" y="58567"/>
                </a:lnTo>
                <a:lnTo>
                  <a:pt x="61432" y="56647"/>
                </a:lnTo>
                <a:lnTo>
                  <a:pt x="60472" y="55686"/>
                </a:lnTo>
                <a:lnTo>
                  <a:pt x="60472" y="0"/>
                </a:lnTo>
                <a:lnTo>
                  <a:pt x="35509" y="0"/>
                </a:lnTo>
                <a:lnTo>
                  <a:pt x="35509" y="1935"/>
                </a:lnTo>
                <a:lnTo>
                  <a:pt x="37444" y="2895"/>
                </a:lnTo>
                <a:lnTo>
                  <a:pt x="39349" y="3840"/>
                </a:lnTo>
                <a:lnTo>
                  <a:pt x="40325" y="4800"/>
                </a:lnTo>
                <a:lnTo>
                  <a:pt x="41285" y="5775"/>
                </a:lnTo>
                <a:lnTo>
                  <a:pt x="42230" y="8641"/>
                </a:lnTo>
                <a:lnTo>
                  <a:pt x="42230" y="46085"/>
                </a:lnTo>
                <a:lnTo>
                  <a:pt x="39349" y="49926"/>
                </a:lnTo>
                <a:lnTo>
                  <a:pt x="37444" y="51846"/>
                </a:lnTo>
                <a:lnTo>
                  <a:pt x="35509" y="52806"/>
                </a:lnTo>
                <a:lnTo>
                  <a:pt x="34564" y="53766"/>
                </a:lnTo>
                <a:lnTo>
                  <a:pt x="32644" y="54726"/>
                </a:lnTo>
                <a:lnTo>
                  <a:pt x="29763" y="54726"/>
                </a:lnTo>
                <a:lnTo>
                  <a:pt x="28803" y="53766"/>
                </a:lnTo>
                <a:lnTo>
                  <a:pt x="27843" y="53766"/>
                </a:lnTo>
                <a:lnTo>
                  <a:pt x="26883" y="52806"/>
                </a:lnTo>
                <a:lnTo>
                  <a:pt x="25923" y="51846"/>
                </a:lnTo>
                <a:lnTo>
                  <a:pt x="25923" y="48966"/>
                </a:lnTo>
                <a:lnTo>
                  <a:pt x="24963" y="46085"/>
                </a:lnTo>
                <a:lnTo>
                  <a:pt x="24963" y="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6" name="object 556"/>
          <p:cNvSpPr/>
          <p:nvPr/>
        </p:nvSpPr>
        <p:spPr>
          <a:xfrm>
            <a:off x="2198568" y="8005251"/>
            <a:ext cx="66233" cy="91196"/>
          </a:xfrm>
          <a:custGeom>
            <a:avLst/>
            <a:gdLst/>
            <a:ahLst/>
            <a:cxnLst/>
            <a:rect l="l" t="t" r="r" b="b"/>
            <a:pathLst>
              <a:path w="66233" h="91196">
                <a:moveTo>
                  <a:pt x="45125" y="76794"/>
                </a:moveTo>
                <a:lnTo>
                  <a:pt x="44165" y="80634"/>
                </a:lnTo>
                <a:lnTo>
                  <a:pt x="43205" y="83515"/>
                </a:lnTo>
                <a:lnTo>
                  <a:pt x="41285" y="84475"/>
                </a:lnTo>
                <a:lnTo>
                  <a:pt x="39364" y="86395"/>
                </a:lnTo>
                <a:lnTo>
                  <a:pt x="35524" y="86395"/>
                </a:lnTo>
                <a:lnTo>
                  <a:pt x="36484" y="91196"/>
                </a:lnTo>
                <a:lnTo>
                  <a:pt x="42245" y="91196"/>
                </a:lnTo>
                <a:lnTo>
                  <a:pt x="47045" y="90236"/>
                </a:lnTo>
                <a:lnTo>
                  <a:pt x="51846" y="87355"/>
                </a:lnTo>
                <a:lnTo>
                  <a:pt x="56647" y="84475"/>
                </a:lnTo>
                <a:lnTo>
                  <a:pt x="59527" y="79674"/>
                </a:lnTo>
                <a:lnTo>
                  <a:pt x="62392" y="74874"/>
                </a:lnTo>
                <a:lnTo>
                  <a:pt x="65272" y="69113"/>
                </a:lnTo>
                <a:lnTo>
                  <a:pt x="66233" y="62392"/>
                </a:lnTo>
                <a:lnTo>
                  <a:pt x="66233" y="49911"/>
                </a:lnTo>
                <a:lnTo>
                  <a:pt x="65272" y="45110"/>
                </a:lnTo>
                <a:lnTo>
                  <a:pt x="63367" y="40309"/>
                </a:lnTo>
                <a:lnTo>
                  <a:pt x="61447" y="35509"/>
                </a:lnTo>
                <a:lnTo>
                  <a:pt x="58552" y="31668"/>
                </a:lnTo>
                <a:lnTo>
                  <a:pt x="54726" y="29763"/>
                </a:lnTo>
                <a:lnTo>
                  <a:pt x="50886" y="26883"/>
                </a:lnTo>
                <a:lnTo>
                  <a:pt x="47045" y="25923"/>
                </a:lnTo>
                <a:lnTo>
                  <a:pt x="36484" y="25923"/>
                </a:lnTo>
                <a:lnTo>
                  <a:pt x="30723" y="28788"/>
                </a:lnTo>
                <a:lnTo>
                  <a:pt x="25923" y="33604"/>
                </a:lnTo>
                <a:lnTo>
                  <a:pt x="25923" y="0"/>
                </a:lnTo>
                <a:lnTo>
                  <a:pt x="0" y="0"/>
                </a:lnTo>
                <a:lnTo>
                  <a:pt x="0" y="2880"/>
                </a:lnTo>
                <a:lnTo>
                  <a:pt x="3840" y="2880"/>
                </a:lnTo>
                <a:lnTo>
                  <a:pt x="4800" y="3840"/>
                </a:lnTo>
                <a:lnTo>
                  <a:pt x="5760" y="3840"/>
                </a:lnTo>
                <a:lnTo>
                  <a:pt x="6720" y="4800"/>
                </a:lnTo>
                <a:lnTo>
                  <a:pt x="6720" y="6720"/>
                </a:lnTo>
                <a:lnTo>
                  <a:pt x="7680" y="9601"/>
                </a:lnTo>
                <a:lnTo>
                  <a:pt x="7680" y="91196"/>
                </a:lnTo>
                <a:lnTo>
                  <a:pt x="9601" y="91196"/>
                </a:lnTo>
                <a:lnTo>
                  <a:pt x="20162" y="84475"/>
                </a:lnTo>
                <a:lnTo>
                  <a:pt x="22082" y="87355"/>
                </a:lnTo>
                <a:lnTo>
                  <a:pt x="24963" y="88315"/>
                </a:lnTo>
                <a:lnTo>
                  <a:pt x="27843" y="89275"/>
                </a:lnTo>
                <a:lnTo>
                  <a:pt x="25923" y="80634"/>
                </a:lnTo>
                <a:lnTo>
                  <a:pt x="25923" y="40309"/>
                </a:lnTo>
                <a:lnTo>
                  <a:pt x="28803" y="35509"/>
                </a:lnTo>
                <a:lnTo>
                  <a:pt x="32644" y="33604"/>
                </a:lnTo>
                <a:lnTo>
                  <a:pt x="39364" y="33604"/>
                </a:lnTo>
                <a:lnTo>
                  <a:pt x="41285" y="34549"/>
                </a:lnTo>
                <a:lnTo>
                  <a:pt x="43205" y="37444"/>
                </a:lnTo>
                <a:lnTo>
                  <a:pt x="46085" y="41269"/>
                </a:lnTo>
                <a:lnTo>
                  <a:pt x="47045" y="47030"/>
                </a:lnTo>
                <a:lnTo>
                  <a:pt x="47045" y="66233"/>
                </a:lnTo>
                <a:lnTo>
                  <a:pt x="46085" y="73914"/>
                </a:lnTo>
                <a:lnTo>
                  <a:pt x="45125" y="76794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7" name="object 557"/>
          <p:cNvSpPr/>
          <p:nvPr/>
        </p:nvSpPr>
        <p:spPr>
          <a:xfrm>
            <a:off x="2224491" y="8085886"/>
            <a:ext cx="10561" cy="10561"/>
          </a:xfrm>
          <a:custGeom>
            <a:avLst/>
            <a:gdLst/>
            <a:ahLst/>
            <a:cxnLst/>
            <a:rect l="l" t="t" r="r" b="b"/>
            <a:pathLst>
              <a:path w="10561" h="10561">
                <a:moveTo>
                  <a:pt x="2880" y="3840"/>
                </a:moveTo>
                <a:lnTo>
                  <a:pt x="1920" y="1920"/>
                </a:lnTo>
                <a:lnTo>
                  <a:pt x="0" y="0"/>
                </a:lnTo>
                <a:lnTo>
                  <a:pt x="1920" y="8641"/>
                </a:lnTo>
                <a:lnTo>
                  <a:pt x="3840" y="10561"/>
                </a:lnTo>
                <a:lnTo>
                  <a:pt x="10561" y="10561"/>
                </a:lnTo>
                <a:lnTo>
                  <a:pt x="9601" y="5760"/>
                </a:lnTo>
                <a:lnTo>
                  <a:pt x="6720" y="5760"/>
                </a:lnTo>
                <a:lnTo>
                  <a:pt x="4800" y="4800"/>
                </a:lnTo>
                <a:lnTo>
                  <a:pt x="2880" y="384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8" name="object 558"/>
          <p:cNvSpPr/>
          <p:nvPr/>
        </p:nvSpPr>
        <p:spPr>
          <a:xfrm>
            <a:off x="2275362" y="8063806"/>
            <a:ext cx="38397" cy="0"/>
          </a:xfrm>
          <a:custGeom>
            <a:avLst/>
            <a:gdLst/>
            <a:ahLst/>
            <a:cxnLst/>
            <a:rect l="l" t="t" r="r" b="b"/>
            <a:pathLst>
              <a:path w="38397" h="0">
                <a:moveTo>
                  <a:pt x="0" y="0"/>
                </a:moveTo>
                <a:lnTo>
                  <a:pt x="38397" y="0"/>
                </a:lnTo>
              </a:path>
            </a:pathLst>
          </a:custGeom>
          <a:ln w="14706">
            <a:solidFill>
              <a:srgbClr val="00B04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9" name="object 559"/>
          <p:cNvSpPr/>
          <p:nvPr/>
        </p:nvSpPr>
        <p:spPr>
          <a:xfrm>
            <a:off x="1941301" y="8158840"/>
            <a:ext cx="62392" cy="93116"/>
          </a:xfrm>
          <a:custGeom>
            <a:avLst/>
            <a:gdLst/>
            <a:ahLst/>
            <a:cxnLst/>
            <a:rect l="l" t="t" r="r" b="b"/>
            <a:pathLst>
              <a:path w="62392" h="93116">
                <a:moveTo>
                  <a:pt x="2880" y="12481"/>
                </a:moveTo>
                <a:lnTo>
                  <a:pt x="0" y="18242"/>
                </a:lnTo>
                <a:lnTo>
                  <a:pt x="0" y="29763"/>
                </a:lnTo>
                <a:lnTo>
                  <a:pt x="960" y="33604"/>
                </a:lnTo>
                <a:lnTo>
                  <a:pt x="2880" y="37444"/>
                </a:lnTo>
                <a:lnTo>
                  <a:pt x="4800" y="40325"/>
                </a:lnTo>
                <a:lnTo>
                  <a:pt x="7680" y="43205"/>
                </a:lnTo>
                <a:lnTo>
                  <a:pt x="10561" y="46085"/>
                </a:lnTo>
                <a:lnTo>
                  <a:pt x="14401" y="48966"/>
                </a:lnTo>
                <a:lnTo>
                  <a:pt x="20162" y="52806"/>
                </a:lnTo>
                <a:lnTo>
                  <a:pt x="28788" y="56647"/>
                </a:lnTo>
                <a:lnTo>
                  <a:pt x="34564" y="59512"/>
                </a:lnTo>
                <a:lnTo>
                  <a:pt x="38404" y="61447"/>
                </a:lnTo>
                <a:lnTo>
                  <a:pt x="40309" y="63352"/>
                </a:lnTo>
                <a:lnTo>
                  <a:pt x="43190" y="65288"/>
                </a:lnTo>
                <a:lnTo>
                  <a:pt x="45125" y="67193"/>
                </a:lnTo>
                <a:lnTo>
                  <a:pt x="46070" y="69128"/>
                </a:lnTo>
                <a:lnTo>
                  <a:pt x="47030" y="71033"/>
                </a:lnTo>
                <a:lnTo>
                  <a:pt x="47990" y="72969"/>
                </a:lnTo>
                <a:lnTo>
                  <a:pt x="47990" y="78714"/>
                </a:lnTo>
                <a:lnTo>
                  <a:pt x="46070" y="82555"/>
                </a:lnTo>
                <a:lnTo>
                  <a:pt x="43190" y="84475"/>
                </a:lnTo>
                <a:lnTo>
                  <a:pt x="40309" y="87355"/>
                </a:lnTo>
                <a:lnTo>
                  <a:pt x="36469" y="89275"/>
                </a:lnTo>
                <a:lnTo>
                  <a:pt x="24963" y="89275"/>
                </a:lnTo>
                <a:lnTo>
                  <a:pt x="19202" y="86395"/>
                </a:lnTo>
                <a:lnTo>
                  <a:pt x="13441" y="81594"/>
                </a:lnTo>
                <a:lnTo>
                  <a:pt x="7680" y="76794"/>
                </a:lnTo>
                <a:lnTo>
                  <a:pt x="3840" y="69128"/>
                </a:lnTo>
                <a:lnTo>
                  <a:pt x="1920" y="59512"/>
                </a:lnTo>
                <a:lnTo>
                  <a:pt x="0" y="59512"/>
                </a:lnTo>
                <a:lnTo>
                  <a:pt x="0" y="93116"/>
                </a:lnTo>
                <a:lnTo>
                  <a:pt x="1920" y="93116"/>
                </a:lnTo>
                <a:lnTo>
                  <a:pt x="2880" y="91196"/>
                </a:lnTo>
                <a:lnTo>
                  <a:pt x="3840" y="90236"/>
                </a:lnTo>
                <a:lnTo>
                  <a:pt x="5760" y="89275"/>
                </a:lnTo>
                <a:lnTo>
                  <a:pt x="6720" y="88315"/>
                </a:lnTo>
                <a:lnTo>
                  <a:pt x="12481" y="88315"/>
                </a:lnTo>
                <a:lnTo>
                  <a:pt x="14401" y="89275"/>
                </a:lnTo>
                <a:lnTo>
                  <a:pt x="18242" y="91196"/>
                </a:lnTo>
                <a:lnTo>
                  <a:pt x="21122" y="92156"/>
                </a:lnTo>
                <a:lnTo>
                  <a:pt x="24002" y="92156"/>
                </a:lnTo>
                <a:lnTo>
                  <a:pt x="25907" y="93116"/>
                </a:lnTo>
                <a:lnTo>
                  <a:pt x="40309" y="93116"/>
                </a:lnTo>
                <a:lnTo>
                  <a:pt x="47990" y="91196"/>
                </a:lnTo>
                <a:lnTo>
                  <a:pt x="53751" y="85435"/>
                </a:lnTo>
                <a:lnTo>
                  <a:pt x="59512" y="79689"/>
                </a:lnTo>
                <a:lnTo>
                  <a:pt x="62392" y="73913"/>
                </a:lnTo>
                <a:lnTo>
                  <a:pt x="62392" y="60487"/>
                </a:lnTo>
                <a:lnTo>
                  <a:pt x="60472" y="54726"/>
                </a:lnTo>
                <a:lnTo>
                  <a:pt x="57591" y="49926"/>
                </a:lnTo>
                <a:lnTo>
                  <a:pt x="49121" y="43398"/>
                </a:lnTo>
                <a:lnTo>
                  <a:pt x="36469" y="35524"/>
                </a:lnTo>
                <a:lnTo>
                  <a:pt x="28788" y="31683"/>
                </a:lnTo>
                <a:lnTo>
                  <a:pt x="24002" y="29763"/>
                </a:lnTo>
                <a:lnTo>
                  <a:pt x="22067" y="27843"/>
                </a:lnTo>
                <a:lnTo>
                  <a:pt x="19202" y="25923"/>
                </a:lnTo>
                <a:lnTo>
                  <a:pt x="16322" y="24002"/>
                </a:lnTo>
                <a:lnTo>
                  <a:pt x="15361" y="22082"/>
                </a:lnTo>
                <a:lnTo>
                  <a:pt x="14401" y="20162"/>
                </a:lnTo>
                <a:lnTo>
                  <a:pt x="14401" y="13441"/>
                </a:lnTo>
                <a:lnTo>
                  <a:pt x="15361" y="10561"/>
                </a:lnTo>
                <a:lnTo>
                  <a:pt x="18242" y="8641"/>
                </a:lnTo>
                <a:lnTo>
                  <a:pt x="21122" y="5760"/>
                </a:lnTo>
                <a:lnTo>
                  <a:pt x="24002" y="4800"/>
                </a:lnTo>
                <a:lnTo>
                  <a:pt x="34564" y="4800"/>
                </a:lnTo>
                <a:lnTo>
                  <a:pt x="40309" y="6720"/>
                </a:lnTo>
                <a:lnTo>
                  <a:pt x="45125" y="11521"/>
                </a:lnTo>
                <a:lnTo>
                  <a:pt x="49911" y="16322"/>
                </a:lnTo>
                <a:lnTo>
                  <a:pt x="52791" y="22082"/>
                </a:lnTo>
                <a:lnTo>
                  <a:pt x="54711" y="29763"/>
                </a:lnTo>
                <a:lnTo>
                  <a:pt x="57591" y="29763"/>
                </a:lnTo>
                <a:lnTo>
                  <a:pt x="56631" y="0"/>
                </a:lnTo>
                <a:lnTo>
                  <a:pt x="54711" y="0"/>
                </a:lnTo>
                <a:lnTo>
                  <a:pt x="53751" y="2880"/>
                </a:lnTo>
                <a:lnTo>
                  <a:pt x="52791" y="3840"/>
                </a:lnTo>
                <a:lnTo>
                  <a:pt x="52791" y="4800"/>
                </a:lnTo>
                <a:lnTo>
                  <a:pt x="51831" y="5760"/>
                </a:lnTo>
                <a:lnTo>
                  <a:pt x="48966" y="5760"/>
                </a:lnTo>
                <a:lnTo>
                  <a:pt x="46070" y="4800"/>
                </a:lnTo>
                <a:lnTo>
                  <a:pt x="43190" y="3840"/>
                </a:lnTo>
                <a:lnTo>
                  <a:pt x="40309" y="1920"/>
                </a:lnTo>
                <a:lnTo>
                  <a:pt x="38404" y="960"/>
                </a:lnTo>
                <a:lnTo>
                  <a:pt x="36469" y="960"/>
                </a:lnTo>
                <a:lnTo>
                  <a:pt x="33588" y="0"/>
                </a:lnTo>
                <a:lnTo>
                  <a:pt x="19202" y="0"/>
                </a:lnTo>
                <a:lnTo>
                  <a:pt x="12481" y="1920"/>
                </a:lnTo>
                <a:lnTo>
                  <a:pt x="7680" y="7680"/>
                </a:lnTo>
                <a:lnTo>
                  <a:pt x="2880" y="12481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0" name="object 560"/>
          <p:cNvSpPr/>
          <p:nvPr/>
        </p:nvSpPr>
        <p:spPr>
          <a:xfrm>
            <a:off x="2034418" y="8236595"/>
            <a:ext cx="6720" cy="14401"/>
          </a:xfrm>
          <a:custGeom>
            <a:avLst/>
            <a:gdLst/>
            <a:ahLst/>
            <a:cxnLst/>
            <a:rect l="l" t="t" r="r" b="b"/>
            <a:pathLst>
              <a:path w="6720" h="14401">
                <a:moveTo>
                  <a:pt x="6720" y="11521"/>
                </a:moveTo>
                <a:lnTo>
                  <a:pt x="4800" y="2880"/>
                </a:lnTo>
                <a:lnTo>
                  <a:pt x="2880" y="2880"/>
                </a:lnTo>
                <a:lnTo>
                  <a:pt x="1920" y="1935"/>
                </a:lnTo>
                <a:lnTo>
                  <a:pt x="0" y="0"/>
                </a:lnTo>
                <a:lnTo>
                  <a:pt x="0" y="14401"/>
                </a:lnTo>
                <a:lnTo>
                  <a:pt x="6720" y="11521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1" name="object 561"/>
          <p:cNvSpPr/>
          <p:nvPr/>
        </p:nvSpPr>
        <p:spPr>
          <a:xfrm>
            <a:off x="2016175" y="8186684"/>
            <a:ext cx="59512" cy="64312"/>
          </a:xfrm>
          <a:custGeom>
            <a:avLst/>
            <a:gdLst/>
            <a:ahLst/>
            <a:cxnLst/>
            <a:rect l="l" t="t" r="r" b="b"/>
            <a:pathLst>
              <a:path w="59512" h="64312">
                <a:moveTo>
                  <a:pt x="0" y="51846"/>
                </a:moveTo>
                <a:lnTo>
                  <a:pt x="0" y="55671"/>
                </a:lnTo>
                <a:lnTo>
                  <a:pt x="960" y="58552"/>
                </a:lnTo>
                <a:lnTo>
                  <a:pt x="2880" y="60472"/>
                </a:lnTo>
                <a:lnTo>
                  <a:pt x="5760" y="63352"/>
                </a:lnTo>
                <a:lnTo>
                  <a:pt x="8641" y="64312"/>
                </a:lnTo>
                <a:lnTo>
                  <a:pt x="18242" y="64312"/>
                </a:lnTo>
                <a:lnTo>
                  <a:pt x="18242" y="41285"/>
                </a:lnTo>
                <a:lnTo>
                  <a:pt x="20162" y="39349"/>
                </a:lnTo>
                <a:lnTo>
                  <a:pt x="23042" y="35509"/>
                </a:lnTo>
                <a:lnTo>
                  <a:pt x="26883" y="31668"/>
                </a:lnTo>
                <a:lnTo>
                  <a:pt x="32644" y="28803"/>
                </a:lnTo>
                <a:lnTo>
                  <a:pt x="32644" y="49910"/>
                </a:lnTo>
                <a:lnTo>
                  <a:pt x="29763" y="51846"/>
                </a:lnTo>
                <a:lnTo>
                  <a:pt x="26883" y="52791"/>
                </a:lnTo>
                <a:lnTo>
                  <a:pt x="23042" y="52791"/>
                </a:lnTo>
                <a:lnTo>
                  <a:pt x="24963" y="61432"/>
                </a:lnTo>
                <a:lnTo>
                  <a:pt x="32644" y="54711"/>
                </a:lnTo>
                <a:lnTo>
                  <a:pt x="32644" y="57591"/>
                </a:lnTo>
                <a:lnTo>
                  <a:pt x="33604" y="60472"/>
                </a:lnTo>
                <a:lnTo>
                  <a:pt x="35524" y="61432"/>
                </a:lnTo>
                <a:lnTo>
                  <a:pt x="38404" y="63352"/>
                </a:lnTo>
                <a:lnTo>
                  <a:pt x="40325" y="64312"/>
                </a:lnTo>
                <a:lnTo>
                  <a:pt x="47045" y="64312"/>
                </a:lnTo>
                <a:lnTo>
                  <a:pt x="49926" y="63352"/>
                </a:lnTo>
                <a:lnTo>
                  <a:pt x="51831" y="62392"/>
                </a:lnTo>
                <a:lnTo>
                  <a:pt x="54726" y="60472"/>
                </a:lnTo>
                <a:lnTo>
                  <a:pt x="56631" y="58552"/>
                </a:lnTo>
                <a:lnTo>
                  <a:pt x="59512" y="54711"/>
                </a:lnTo>
                <a:lnTo>
                  <a:pt x="57607" y="53751"/>
                </a:lnTo>
                <a:lnTo>
                  <a:pt x="55671" y="54711"/>
                </a:lnTo>
                <a:lnTo>
                  <a:pt x="54726" y="55671"/>
                </a:lnTo>
                <a:lnTo>
                  <a:pt x="51831" y="55671"/>
                </a:lnTo>
                <a:lnTo>
                  <a:pt x="51831" y="54711"/>
                </a:lnTo>
                <a:lnTo>
                  <a:pt x="50886" y="54711"/>
                </a:lnTo>
                <a:lnTo>
                  <a:pt x="50886" y="13441"/>
                </a:lnTo>
                <a:lnTo>
                  <a:pt x="49926" y="11521"/>
                </a:lnTo>
                <a:lnTo>
                  <a:pt x="48950" y="8641"/>
                </a:lnTo>
                <a:lnTo>
                  <a:pt x="47045" y="5760"/>
                </a:lnTo>
                <a:lnTo>
                  <a:pt x="43205" y="3840"/>
                </a:lnTo>
                <a:lnTo>
                  <a:pt x="39364" y="960"/>
                </a:lnTo>
                <a:lnTo>
                  <a:pt x="35524" y="0"/>
                </a:lnTo>
                <a:lnTo>
                  <a:pt x="24003" y="0"/>
                </a:lnTo>
                <a:lnTo>
                  <a:pt x="20162" y="960"/>
                </a:lnTo>
                <a:lnTo>
                  <a:pt x="15361" y="1920"/>
                </a:lnTo>
                <a:lnTo>
                  <a:pt x="10561" y="3840"/>
                </a:lnTo>
                <a:lnTo>
                  <a:pt x="7680" y="5760"/>
                </a:lnTo>
                <a:lnTo>
                  <a:pt x="4800" y="8641"/>
                </a:lnTo>
                <a:lnTo>
                  <a:pt x="1920" y="11521"/>
                </a:lnTo>
                <a:lnTo>
                  <a:pt x="960" y="14401"/>
                </a:lnTo>
                <a:lnTo>
                  <a:pt x="960" y="20162"/>
                </a:lnTo>
                <a:lnTo>
                  <a:pt x="1920" y="22082"/>
                </a:lnTo>
                <a:lnTo>
                  <a:pt x="3840" y="24002"/>
                </a:lnTo>
                <a:lnTo>
                  <a:pt x="5760" y="25923"/>
                </a:lnTo>
                <a:lnTo>
                  <a:pt x="15361" y="25923"/>
                </a:lnTo>
                <a:lnTo>
                  <a:pt x="17282" y="24002"/>
                </a:lnTo>
                <a:lnTo>
                  <a:pt x="18242" y="22082"/>
                </a:lnTo>
                <a:lnTo>
                  <a:pt x="19202" y="21122"/>
                </a:lnTo>
                <a:lnTo>
                  <a:pt x="19202" y="16322"/>
                </a:lnTo>
                <a:lnTo>
                  <a:pt x="18242" y="15361"/>
                </a:lnTo>
                <a:lnTo>
                  <a:pt x="17282" y="13441"/>
                </a:lnTo>
                <a:lnTo>
                  <a:pt x="15361" y="11521"/>
                </a:lnTo>
                <a:lnTo>
                  <a:pt x="15361" y="7680"/>
                </a:lnTo>
                <a:lnTo>
                  <a:pt x="17282" y="6720"/>
                </a:lnTo>
                <a:lnTo>
                  <a:pt x="18242" y="5760"/>
                </a:lnTo>
                <a:lnTo>
                  <a:pt x="21122" y="4800"/>
                </a:lnTo>
                <a:lnTo>
                  <a:pt x="25923" y="4800"/>
                </a:lnTo>
                <a:lnTo>
                  <a:pt x="26883" y="5760"/>
                </a:lnTo>
                <a:lnTo>
                  <a:pt x="28803" y="6720"/>
                </a:lnTo>
                <a:lnTo>
                  <a:pt x="29763" y="7680"/>
                </a:lnTo>
                <a:lnTo>
                  <a:pt x="30723" y="8641"/>
                </a:lnTo>
                <a:lnTo>
                  <a:pt x="31683" y="9601"/>
                </a:lnTo>
                <a:lnTo>
                  <a:pt x="31683" y="10561"/>
                </a:lnTo>
                <a:lnTo>
                  <a:pt x="32644" y="13441"/>
                </a:lnTo>
                <a:lnTo>
                  <a:pt x="32644" y="24002"/>
                </a:lnTo>
                <a:lnTo>
                  <a:pt x="25441" y="27440"/>
                </a:lnTo>
                <a:lnTo>
                  <a:pt x="12978" y="34077"/>
                </a:lnTo>
                <a:lnTo>
                  <a:pt x="5760" y="39349"/>
                </a:lnTo>
                <a:lnTo>
                  <a:pt x="1920" y="43190"/>
                </a:lnTo>
                <a:lnTo>
                  <a:pt x="0" y="47030"/>
                </a:lnTo>
                <a:lnTo>
                  <a:pt x="0" y="51846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2" name="object 562"/>
          <p:cNvSpPr/>
          <p:nvPr/>
        </p:nvSpPr>
        <p:spPr>
          <a:xfrm>
            <a:off x="2082408" y="8160760"/>
            <a:ext cx="67208" cy="89275"/>
          </a:xfrm>
          <a:custGeom>
            <a:avLst/>
            <a:gdLst/>
            <a:ahLst/>
            <a:cxnLst/>
            <a:rect l="l" t="t" r="r" b="b"/>
            <a:pathLst>
              <a:path w="67208" h="89275">
                <a:moveTo>
                  <a:pt x="31683" y="89275"/>
                </a:moveTo>
                <a:lnTo>
                  <a:pt x="31683" y="87355"/>
                </a:lnTo>
                <a:lnTo>
                  <a:pt x="28803" y="86395"/>
                </a:lnTo>
                <a:lnTo>
                  <a:pt x="26883" y="85435"/>
                </a:lnTo>
                <a:lnTo>
                  <a:pt x="25923" y="84475"/>
                </a:lnTo>
                <a:lnTo>
                  <a:pt x="25923" y="83515"/>
                </a:lnTo>
                <a:lnTo>
                  <a:pt x="24963" y="80634"/>
                </a:lnTo>
                <a:lnTo>
                  <a:pt x="24963" y="43205"/>
                </a:lnTo>
                <a:lnTo>
                  <a:pt x="26883" y="40325"/>
                </a:lnTo>
                <a:lnTo>
                  <a:pt x="28803" y="37444"/>
                </a:lnTo>
                <a:lnTo>
                  <a:pt x="30723" y="36484"/>
                </a:lnTo>
                <a:lnTo>
                  <a:pt x="32644" y="35524"/>
                </a:lnTo>
                <a:lnTo>
                  <a:pt x="34564" y="34564"/>
                </a:lnTo>
                <a:lnTo>
                  <a:pt x="37444" y="34564"/>
                </a:lnTo>
                <a:lnTo>
                  <a:pt x="38404" y="35524"/>
                </a:lnTo>
                <a:lnTo>
                  <a:pt x="39364" y="35524"/>
                </a:lnTo>
                <a:lnTo>
                  <a:pt x="40325" y="36484"/>
                </a:lnTo>
                <a:lnTo>
                  <a:pt x="40325" y="37444"/>
                </a:lnTo>
                <a:lnTo>
                  <a:pt x="41285" y="39364"/>
                </a:lnTo>
                <a:lnTo>
                  <a:pt x="41285" y="40325"/>
                </a:lnTo>
                <a:lnTo>
                  <a:pt x="42245" y="43205"/>
                </a:lnTo>
                <a:lnTo>
                  <a:pt x="42245" y="80634"/>
                </a:lnTo>
                <a:lnTo>
                  <a:pt x="41285" y="83515"/>
                </a:lnTo>
                <a:lnTo>
                  <a:pt x="40325" y="84475"/>
                </a:lnTo>
                <a:lnTo>
                  <a:pt x="39364" y="85435"/>
                </a:lnTo>
                <a:lnTo>
                  <a:pt x="37444" y="86395"/>
                </a:lnTo>
                <a:lnTo>
                  <a:pt x="35524" y="87355"/>
                </a:lnTo>
                <a:lnTo>
                  <a:pt x="35524" y="89275"/>
                </a:lnTo>
                <a:lnTo>
                  <a:pt x="67208" y="89275"/>
                </a:lnTo>
                <a:lnTo>
                  <a:pt x="67208" y="87355"/>
                </a:lnTo>
                <a:lnTo>
                  <a:pt x="64328" y="86395"/>
                </a:lnTo>
                <a:lnTo>
                  <a:pt x="62407" y="86395"/>
                </a:lnTo>
                <a:lnTo>
                  <a:pt x="61447" y="84475"/>
                </a:lnTo>
                <a:lnTo>
                  <a:pt x="60487" y="83515"/>
                </a:lnTo>
                <a:lnTo>
                  <a:pt x="60487" y="45125"/>
                </a:lnTo>
                <a:lnTo>
                  <a:pt x="59527" y="39364"/>
                </a:lnTo>
                <a:lnTo>
                  <a:pt x="58567" y="36484"/>
                </a:lnTo>
                <a:lnTo>
                  <a:pt x="57607" y="33604"/>
                </a:lnTo>
                <a:lnTo>
                  <a:pt x="56647" y="31683"/>
                </a:lnTo>
                <a:lnTo>
                  <a:pt x="53766" y="28803"/>
                </a:lnTo>
                <a:lnTo>
                  <a:pt x="50886" y="26883"/>
                </a:lnTo>
                <a:lnTo>
                  <a:pt x="47045" y="25923"/>
                </a:lnTo>
                <a:lnTo>
                  <a:pt x="40325" y="25923"/>
                </a:lnTo>
                <a:lnTo>
                  <a:pt x="37444" y="26883"/>
                </a:lnTo>
                <a:lnTo>
                  <a:pt x="34564" y="27843"/>
                </a:lnTo>
                <a:lnTo>
                  <a:pt x="31683" y="29763"/>
                </a:lnTo>
                <a:lnTo>
                  <a:pt x="28803" y="31683"/>
                </a:lnTo>
                <a:lnTo>
                  <a:pt x="24963" y="35524"/>
                </a:lnTo>
                <a:lnTo>
                  <a:pt x="24963" y="0"/>
                </a:lnTo>
                <a:lnTo>
                  <a:pt x="0" y="0"/>
                </a:lnTo>
                <a:lnTo>
                  <a:pt x="0" y="1920"/>
                </a:lnTo>
                <a:lnTo>
                  <a:pt x="2880" y="2880"/>
                </a:lnTo>
                <a:lnTo>
                  <a:pt x="4800" y="3840"/>
                </a:lnTo>
                <a:lnTo>
                  <a:pt x="5775" y="4800"/>
                </a:lnTo>
                <a:lnTo>
                  <a:pt x="6720" y="5760"/>
                </a:lnTo>
                <a:lnTo>
                  <a:pt x="6720" y="83515"/>
                </a:lnTo>
                <a:lnTo>
                  <a:pt x="5775" y="84475"/>
                </a:lnTo>
                <a:lnTo>
                  <a:pt x="4800" y="86395"/>
                </a:lnTo>
                <a:lnTo>
                  <a:pt x="2880" y="86395"/>
                </a:lnTo>
                <a:lnTo>
                  <a:pt x="0" y="87355"/>
                </a:lnTo>
                <a:lnTo>
                  <a:pt x="0" y="89275"/>
                </a:lnTo>
                <a:lnTo>
                  <a:pt x="31683" y="89275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3" name="object 563"/>
          <p:cNvSpPr/>
          <p:nvPr/>
        </p:nvSpPr>
        <p:spPr>
          <a:xfrm>
            <a:off x="2161138" y="8186684"/>
            <a:ext cx="57591" cy="64312"/>
          </a:xfrm>
          <a:custGeom>
            <a:avLst/>
            <a:gdLst/>
            <a:ahLst/>
            <a:cxnLst/>
            <a:rect l="l" t="t" r="r" b="b"/>
            <a:pathLst>
              <a:path w="57591" h="64312">
                <a:moveTo>
                  <a:pt x="0" y="18242"/>
                </a:moveTo>
                <a:lnTo>
                  <a:pt x="0" y="20162"/>
                </a:lnTo>
                <a:lnTo>
                  <a:pt x="960" y="22082"/>
                </a:lnTo>
                <a:lnTo>
                  <a:pt x="2880" y="24002"/>
                </a:lnTo>
                <a:lnTo>
                  <a:pt x="4785" y="25923"/>
                </a:lnTo>
                <a:lnTo>
                  <a:pt x="14401" y="25923"/>
                </a:lnTo>
                <a:lnTo>
                  <a:pt x="16306" y="24002"/>
                </a:lnTo>
                <a:lnTo>
                  <a:pt x="17266" y="22082"/>
                </a:lnTo>
                <a:lnTo>
                  <a:pt x="18242" y="21122"/>
                </a:lnTo>
                <a:lnTo>
                  <a:pt x="18242" y="16322"/>
                </a:lnTo>
                <a:lnTo>
                  <a:pt x="17266" y="15361"/>
                </a:lnTo>
                <a:lnTo>
                  <a:pt x="16306" y="13441"/>
                </a:lnTo>
                <a:lnTo>
                  <a:pt x="14401" y="11521"/>
                </a:lnTo>
                <a:lnTo>
                  <a:pt x="14401" y="7680"/>
                </a:lnTo>
                <a:lnTo>
                  <a:pt x="15346" y="6720"/>
                </a:lnTo>
                <a:lnTo>
                  <a:pt x="17266" y="5760"/>
                </a:lnTo>
                <a:lnTo>
                  <a:pt x="20147" y="4800"/>
                </a:lnTo>
                <a:lnTo>
                  <a:pt x="24963" y="4800"/>
                </a:lnTo>
                <a:lnTo>
                  <a:pt x="25907" y="5760"/>
                </a:lnTo>
                <a:lnTo>
                  <a:pt x="27828" y="6720"/>
                </a:lnTo>
                <a:lnTo>
                  <a:pt x="28788" y="7680"/>
                </a:lnTo>
                <a:lnTo>
                  <a:pt x="29748" y="8641"/>
                </a:lnTo>
                <a:lnTo>
                  <a:pt x="30708" y="9601"/>
                </a:lnTo>
                <a:lnTo>
                  <a:pt x="30708" y="10561"/>
                </a:lnTo>
                <a:lnTo>
                  <a:pt x="31668" y="13441"/>
                </a:lnTo>
                <a:lnTo>
                  <a:pt x="31668" y="24002"/>
                </a:lnTo>
                <a:lnTo>
                  <a:pt x="24465" y="27440"/>
                </a:lnTo>
                <a:lnTo>
                  <a:pt x="12002" y="34077"/>
                </a:lnTo>
                <a:lnTo>
                  <a:pt x="16306" y="44165"/>
                </a:lnTo>
                <a:lnTo>
                  <a:pt x="17266" y="41285"/>
                </a:lnTo>
                <a:lnTo>
                  <a:pt x="19187" y="39349"/>
                </a:lnTo>
                <a:lnTo>
                  <a:pt x="22067" y="35509"/>
                </a:lnTo>
                <a:lnTo>
                  <a:pt x="25907" y="31668"/>
                </a:lnTo>
                <a:lnTo>
                  <a:pt x="31668" y="28803"/>
                </a:lnTo>
                <a:lnTo>
                  <a:pt x="31668" y="49910"/>
                </a:lnTo>
                <a:lnTo>
                  <a:pt x="28788" y="51846"/>
                </a:lnTo>
                <a:lnTo>
                  <a:pt x="25907" y="52791"/>
                </a:lnTo>
                <a:lnTo>
                  <a:pt x="20147" y="52791"/>
                </a:lnTo>
                <a:lnTo>
                  <a:pt x="19187" y="51846"/>
                </a:lnTo>
                <a:lnTo>
                  <a:pt x="17266" y="49910"/>
                </a:lnTo>
                <a:lnTo>
                  <a:pt x="17266" y="64312"/>
                </a:lnTo>
                <a:lnTo>
                  <a:pt x="23987" y="61432"/>
                </a:lnTo>
                <a:lnTo>
                  <a:pt x="31668" y="54711"/>
                </a:lnTo>
                <a:lnTo>
                  <a:pt x="31668" y="57591"/>
                </a:lnTo>
                <a:lnTo>
                  <a:pt x="32628" y="60472"/>
                </a:lnTo>
                <a:lnTo>
                  <a:pt x="34549" y="61432"/>
                </a:lnTo>
                <a:lnTo>
                  <a:pt x="36469" y="63352"/>
                </a:lnTo>
                <a:lnTo>
                  <a:pt x="39349" y="64312"/>
                </a:lnTo>
                <a:lnTo>
                  <a:pt x="46070" y="64312"/>
                </a:lnTo>
                <a:lnTo>
                  <a:pt x="48950" y="63352"/>
                </a:lnTo>
                <a:lnTo>
                  <a:pt x="50871" y="62392"/>
                </a:lnTo>
                <a:lnTo>
                  <a:pt x="53751" y="60472"/>
                </a:lnTo>
                <a:lnTo>
                  <a:pt x="55671" y="58552"/>
                </a:lnTo>
                <a:lnTo>
                  <a:pt x="57591" y="54711"/>
                </a:lnTo>
                <a:lnTo>
                  <a:pt x="55671" y="53751"/>
                </a:lnTo>
                <a:lnTo>
                  <a:pt x="54711" y="54711"/>
                </a:lnTo>
                <a:lnTo>
                  <a:pt x="53751" y="55671"/>
                </a:lnTo>
                <a:lnTo>
                  <a:pt x="50871" y="55671"/>
                </a:lnTo>
                <a:lnTo>
                  <a:pt x="50871" y="54711"/>
                </a:lnTo>
                <a:lnTo>
                  <a:pt x="49911" y="54711"/>
                </a:lnTo>
                <a:lnTo>
                  <a:pt x="49911" y="18242"/>
                </a:lnTo>
                <a:lnTo>
                  <a:pt x="48950" y="13441"/>
                </a:lnTo>
                <a:lnTo>
                  <a:pt x="48950" y="11521"/>
                </a:lnTo>
                <a:lnTo>
                  <a:pt x="47990" y="8641"/>
                </a:lnTo>
                <a:lnTo>
                  <a:pt x="45110" y="5760"/>
                </a:lnTo>
                <a:lnTo>
                  <a:pt x="42230" y="3840"/>
                </a:lnTo>
                <a:lnTo>
                  <a:pt x="38389" y="960"/>
                </a:lnTo>
                <a:lnTo>
                  <a:pt x="33588" y="0"/>
                </a:lnTo>
                <a:lnTo>
                  <a:pt x="23027" y="0"/>
                </a:lnTo>
                <a:lnTo>
                  <a:pt x="18242" y="960"/>
                </a:lnTo>
                <a:lnTo>
                  <a:pt x="14401" y="1920"/>
                </a:lnTo>
                <a:lnTo>
                  <a:pt x="9585" y="3840"/>
                </a:lnTo>
                <a:lnTo>
                  <a:pt x="5745" y="5760"/>
                </a:lnTo>
                <a:lnTo>
                  <a:pt x="3840" y="8641"/>
                </a:lnTo>
                <a:lnTo>
                  <a:pt x="960" y="11521"/>
                </a:lnTo>
                <a:lnTo>
                  <a:pt x="0" y="14401"/>
                </a:lnTo>
                <a:lnTo>
                  <a:pt x="0" y="18242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4" name="object 564"/>
          <p:cNvSpPr/>
          <p:nvPr/>
        </p:nvSpPr>
        <p:spPr>
          <a:xfrm>
            <a:off x="2160178" y="8220761"/>
            <a:ext cx="18227" cy="30235"/>
          </a:xfrm>
          <a:custGeom>
            <a:avLst/>
            <a:gdLst/>
            <a:ahLst/>
            <a:cxnLst/>
            <a:rect l="l" t="t" r="r" b="b"/>
            <a:pathLst>
              <a:path w="18227" h="30235">
                <a:moveTo>
                  <a:pt x="1920" y="9112"/>
                </a:moveTo>
                <a:lnTo>
                  <a:pt x="0" y="12953"/>
                </a:lnTo>
                <a:lnTo>
                  <a:pt x="0" y="21594"/>
                </a:lnTo>
                <a:lnTo>
                  <a:pt x="960" y="24474"/>
                </a:lnTo>
                <a:lnTo>
                  <a:pt x="2865" y="26395"/>
                </a:lnTo>
                <a:lnTo>
                  <a:pt x="5745" y="29275"/>
                </a:lnTo>
                <a:lnTo>
                  <a:pt x="8641" y="30235"/>
                </a:lnTo>
                <a:lnTo>
                  <a:pt x="18227" y="30235"/>
                </a:lnTo>
                <a:lnTo>
                  <a:pt x="18227" y="15833"/>
                </a:lnTo>
                <a:lnTo>
                  <a:pt x="17266" y="13928"/>
                </a:lnTo>
                <a:lnTo>
                  <a:pt x="17266" y="10088"/>
                </a:lnTo>
                <a:lnTo>
                  <a:pt x="12962" y="0"/>
                </a:lnTo>
                <a:lnTo>
                  <a:pt x="5745" y="5272"/>
                </a:lnTo>
                <a:lnTo>
                  <a:pt x="1920" y="9112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5" name="object 565"/>
          <p:cNvSpPr/>
          <p:nvPr/>
        </p:nvSpPr>
        <p:spPr>
          <a:xfrm>
            <a:off x="2226411" y="8186684"/>
            <a:ext cx="53766" cy="63352"/>
          </a:xfrm>
          <a:custGeom>
            <a:avLst/>
            <a:gdLst/>
            <a:ahLst/>
            <a:cxnLst/>
            <a:rect l="l" t="t" r="r" b="b"/>
            <a:pathLst>
              <a:path w="53766" h="63352">
                <a:moveTo>
                  <a:pt x="28803" y="18242"/>
                </a:moveTo>
                <a:lnTo>
                  <a:pt x="29763" y="15361"/>
                </a:lnTo>
                <a:lnTo>
                  <a:pt x="31683" y="14401"/>
                </a:lnTo>
                <a:lnTo>
                  <a:pt x="32644" y="13441"/>
                </a:lnTo>
                <a:lnTo>
                  <a:pt x="34549" y="12481"/>
                </a:lnTo>
                <a:lnTo>
                  <a:pt x="36484" y="12481"/>
                </a:lnTo>
                <a:lnTo>
                  <a:pt x="37429" y="13441"/>
                </a:lnTo>
                <a:lnTo>
                  <a:pt x="38389" y="14401"/>
                </a:lnTo>
                <a:lnTo>
                  <a:pt x="40325" y="15361"/>
                </a:lnTo>
                <a:lnTo>
                  <a:pt x="42230" y="17282"/>
                </a:lnTo>
                <a:lnTo>
                  <a:pt x="44165" y="18242"/>
                </a:lnTo>
                <a:lnTo>
                  <a:pt x="47990" y="18242"/>
                </a:lnTo>
                <a:lnTo>
                  <a:pt x="49911" y="17282"/>
                </a:lnTo>
                <a:lnTo>
                  <a:pt x="50886" y="15361"/>
                </a:lnTo>
                <a:lnTo>
                  <a:pt x="52791" y="13441"/>
                </a:lnTo>
                <a:lnTo>
                  <a:pt x="53766" y="11521"/>
                </a:lnTo>
                <a:lnTo>
                  <a:pt x="53766" y="5760"/>
                </a:lnTo>
                <a:lnTo>
                  <a:pt x="52791" y="3840"/>
                </a:lnTo>
                <a:lnTo>
                  <a:pt x="50886" y="1920"/>
                </a:lnTo>
                <a:lnTo>
                  <a:pt x="49911" y="960"/>
                </a:lnTo>
                <a:lnTo>
                  <a:pt x="47990" y="0"/>
                </a:lnTo>
                <a:lnTo>
                  <a:pt x="42230" y="0"/>
                </a:lnTo>
                <a:lnTo>
                  <a:pt x="39364" y="960"/>
                </a:lnTo>
                <a:lnTo>
                  <a:pt x="36484" y="2880"/>
                </a:lnTo>
                <a:lnTo>
                  <a:pt x="33604" y="4800"/>
                </a:lnTo>
                <a:lnTo>
                  <a:pt x="29763" y="9601"/>
                </a:lnTo>
                <a:lnTo>
                  <a:pt x="25923" y="15361"/>
                </a:lnTo>
                <a:lnTo>
                  <a:pt x="25923" y="1920"/>
                </a:lnTo>
                <a:lnTo>
                  <a:pt x="0" y="1920"/>
                </a:lnTo>
                <a:lnTo>
                  <a:pt x="0" y="3840"/>
                </a:lnTo>
                <a:lnTo>
                  <a:pt x="288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6720" y="6720"/>
                </a:lnTo>
                <a:lnTo>
                  <a:pt x="6720" y="8641"/>
                </a:lnTo>
                <a:lnTo>
                  <a:pt x="7680" y="11521"/>
                </a:lnTo>
                <a:lnTo>
                  <a:pt x="7680" y="54711"/>
                </a:lnTo>
                <a:lnTo>
                  <a:pt x="6720" y="57591"/>
                </a:lnTo>
                <a:lnTo>
                  <a:pt x="5760" y="58552"/>
                </a:lnTo>
                <a:lnTo>
                  <a:pt x="4800" y="60472"/>
                </a:lnTo>
                <a:lnTo>
                  <a:pt x="2880" y="60472"/>
                </a:lnTo>
                <a:lnTo>
                  <a:pt x="0" y="61432"/>
                </a:lnTo>
                <a:lnTo>
                  <a:pt x="0" y="63352"/>
                </a:lnTo>
                <a:lnTo>
                  <a:pt x="33604" y="63352"/>
                </a:lnTo>
                <a:lnTo>
                  <a:pt x="33604" y="61432"/>
                </a:lnTo>
                <a:lnTo>
                  <a:pt x="31683" y="61432"/>
                </a:lnTo>
                <a:lnTo>
                  <a:pt x="29763" y="60472"/>
                </a:lnTo>
                <a:lnTo>
                  <a:pt x="28803" y="60472"/>
                </a:lnTo>
                <a:lnTo>
                  <a:pt x="27843" y="59512"/>
                </a:lnTo>
                <a:lnTo>
                  <a:pt x="26883" y="58552"/>
                </a:lnTo>
                <a:lnTo>
                  <a:pt x="25923" y="57591"/>
                </a:lnTo>
                <a:lnTo>
                  <a:pt x="25923" y="24963"/>
                </a:lnTo>
                <a:lnTo>
                  <a:pt x="27843" y="21122"/>
                </a:lnTo>
                <a:lnTo>
                  <a:pt x="28803" y="18242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6" name="object 566"/>
          <p:cNvSpPr/>
          <p:nvPr/>
        </p:nvSpPr>
        <p:spPr>
          <a:xfrm>
            <a:off x="2306086" y="8236595"/>
            <a:ext cx="6720" cy="14401"/>
          </a:xfrm>
          <a:custGeom>
            <a:avLst/>
            <a:gdLst/>
            <a:ahLst/>
            <a:cxnLst/>
            <a:rect l="l" t="t" r="r" b="b"/>
            <a:pathLst>
              <a:path w="6720" h="14401">
                <a:moveTo>
                  <a:pt x="6720" y="11521"/>
                </a:moveTo>
                <a:lnTo>
                  <a:pt x="4800" y="2880"/>
                </a:lnTo>
                <a:lnTo>
                  <a:pt x="2880" y="2880"/>
                </a:lnTo>
                <a:lnTo>
                  <a:pt x="1920" y="1935"/>
                </a:lnTo>
                <a:lnTo>
                  <a:pt x="0" y="0"/>
                </a:lnTo>
                <a:lnTo>
                  <a:pt x="0" y="14401"/>
                </a:lnTo>
                <a:lnTo>
                  <a:pt x="6720" y="11521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7" name="object 567"/>
          <p:cNvSpPr/>
          <p:nvPr/>
        </p:nvSpPr>
        <p:spPr>
          <a:xfrm>
            <a:off x="2287844" y="8186684"/>
            <a:ext cx="59527" cy="64312"/>
          </a:xfrm>
          <a:custGeom>
            <a:avLst/>
            <a:gdLst/>
            <a:ahLst/>
            <a:cxnLst/>
            <a:rect l="l" t="t" r="r" b="b"/>
            <a:pathLst>
              <a:path w="59527" h="64312">
                <a:moveTo>
                  <a:pt x="0" y="51846"/>
                </a:moveTo>
                <a:lnTo>
                  <a:pt x="0" y="55671"/>
                </a:lnTo>
                <a:lnTo>
                  <a:pt x="960" y="58552"/>
                </a:lnTo>
                <a:lnTo>
                  <a:pt x="2880" y="60472"/>
                </a:lnTo>
                <a:lnTo>
                  <a:pt x="5760" y="63352"/>
                </a:lnTo>
                <a:lnTo>
                  <a:pt x="8641" y="64312"/>
                </a:lnTo>
                <a:lnTo>
                  <a:pt x="18242" y="64312"/>
                </a:lnTo>
                <a:lnTo>
                  <a:pt x="18242" y="41285"/>
                </a:lnTo>
                <a:lnTo>
                  <a:pt x="20162" y="39349"/>
                </a:lnTo>
                <a:lnTo>
                  <a:pt x="23042" y="35509"/>
                </a:lnTo>
                <a:lnTo>
                  <a:pt x="26883" y="31668"/>
                </a:lnTo>
                <a:lnTo>
                  <a:pt x="32644" y="28803"/>
                </a:lnTo>
                <a:lnTo>
                  <a:pt x="32644" y="49910"/>
                </a:lnTo>
                <a:lnTo>
                  <a:pt x="29763" y="51846"/>
                </a:lnTo>
                <a:lnTo>
                  <a:pt x="26883" y="52791"/>
                </a:lnTo>
                <a:lnTo>
                  <a:pt x="23042" y="52791"/>
                </a:lnTo>
                <a:lnTo>
                  <a:pt x="24963" y="61432"/>
                </a:lnTo>
                <a:lnTo>
                  <a:pt x="32644" y="54711"/>
                </a:lnTo>
                <a:lnTo>
                  <a:pt x="32644" y="57591"/>
                </a:lnTo>
                <a:lnTo>
                  <a:pt x="33604" y="60472"/>
                </a:lnTo>
                <a:lnTo>
                  <a:pt x="35524" y="61432"/>
                </a:lnTo>
                <a:lnTo>
                  <a:pt x="38404" y="63352"/>
                </a:lnTo>
                <a:lnTo>
                  <a:pt x="40325" y="64312"/>
                </a:lnTo>
                <a:lnTo>
                  <a:pt x="47045" y="64312"/>
                </a:lnTo>
                <a:lnTo>
                  <a:pt x="49926" y="63352"/>
                </a:lnTo>
                <a:lnTo>
                  <a:pt x="51846" y="62392"/>
                </a:lnTo>
                <a:lnTo>
                  <a:pt x="54726" y="60472"/>
                </a:lnTo>
                <a:lnTo>
                  <a:pt x="56647" y="58552"/>
                </a:lnTo>
                <a:lnTo>
                  <a:pt x="59527" y="54711"/>
                </a:lnTo>
                <a:lnTo>
                  <a:pt x="56647" y="53751"/>
                </a:lnTo>
                <a:lnTo>
                  <a:pt x="55686" y="54711"/>
                </a:lnTo>
                <a:lnTo>
                  <a:pt x="54726" y="55671"/>
                </a:lnTo>
                <a:lnTo>
                  <a:pt x="51846" y="55671"/>
                </a:lnTo>
                <a:lnTo>
                  <a:pt x="51846" y="54711"/>
                </a:lnTo>
                <a:lnTo>
                  <a:pt x="50886" y="54711"/>
                </a:lnTo>
                <a:lnTo>
                  <a:pt x="50886" y="13441"/>
                </a:lnTo>
                <a:lnTo>
                  <a:pt x="49926" y="11521"/>
                </a:lnTo>
                <a:lnTo>
                  <a:pt x="48966" y="8641"/>
                </a:lnTo>
                <a:lnTo>
                  <a:pt x="47045" y="5760"/>
                </a:lnTo>
                <a:lnTo>
                  <a:pt x="43205" y="3840"/>
                </a:lnTo>
                <a:lnTo>
                  <a:pt x="39364" y="960"/>
                </a:lnTo>
                <a:lnTo>
                  <a:pt x="35524" y="0"/>
                </a:lnTo>
                <a:lnTo>
                  <a:pt x="24003" y="0"/>
                </a:lnTo>
                <a:lnTo>
                  <a:pt x="20162" y="960"/>
                </a:lnTo>
                <a:lnTo>
                  <a:pt x="15361" y="1920"/>
                </a:lnTo>
                <a:lnTo>
                  <a:pt x="10561" y="3840"/>
                </a:lnTo>
                <a:lnTo>
                  <a:pt x="7680" y="5760"/>
                </a:lnTo>
                <a:lnTo>
                  <a:pt x="4800" y="8641"/>
                </a:lnTo>
                <a:lnTo>
                  <a:pt x="1920" y="11521"/>
                </a:lnTo>
                <a:lnTo>
                  <a:pt x="960" y="14401"/>
                </a:lnTo>
                <a:lnTo>
                  <a:pt x="960" y="20162"/>
                </a:lnTo>
                <a:lnTo>
                  <a:pt x="1920" y="22082"/>
                </a:lnTo>
                <a:lnTo>
                  <a:pt x="3840" y="24002"/>
                </a:lnTo>
                <a:lnTo>
                  <a:pt x="5760" y="25923"/>
                </a:lnTo>
                <a:lnTo>
                  <a:pt x="15361" y="25923"/>
                </a:lnTo>
                <a:lnTo>
                  <a:pt x="17282" y="24002"/>
                </a:lnTo>
                <a:lnTo>
                  <a:pt x="18242" y="22082"/>
                </a:lnTo>
                <a:lnTo>
                  <a:pt x="19202" y="21122"/>
                </a:lnTo>
                <a:lnTo>
                  <a:pt x="19202" y="16322"/>
                </a:lnTo>
                <a:lnTo>
                  <a:pt x="18242" y="15361"/>
                </a:lnTo>
                <a:lnTo>
                  <a:pt x="17282" y="13441"/>
                </a:lnTo>
                <a:lnTo>
                  <a:pt x="15361" y="11521"/>
                </a:lnTo>
                <a:lnTo>
                  <a:pt x="15361" y="7680"/>
                </a:lnTo>
                <a:lnTo>
                  <a:pt x="17282" y="6720"/>
                </a:lnTo>
                <a:lnTo>
                  <a:pt x="18242" y="5760"/>
                </a:lnTo>
                <a:lnTo>
                  <a:pt x="21122" y="4800"/>
                </a:lnTo>
                <a:lnTo>
                  <a:pt x="25923" y="4800"/>
                </a:lnTo>
                <a:lnTo>
                  <a:pt x="26883" y="5760"/>
                </a:lnTo>
                <a:lnTo>
                  <a:pt x="28803" y="6720"/>
                </a:lnTo>
                <a:lnTo>
                  <a:pt x="29763" y="7680"/>
                </a:lnTo>
                <a:lnTo>
                  <a:pt x="30723" y="8641"/>
                </a:lnTo>
                <a:lnTo>
                  <a:pt x="31683" y="9601"/>
                </a:lnTo>
                <a:lnTo>
                  <a:pt x="31683" y="10561"/>
                </a:lnTo>
                <a:lnTo>
                  <a:pt x="32644" y="13441"/>
                </a:lnTo>
                <a:lnTo>
                  <a:pt x="32644" y="24002"/>
                </a:lnTo>
                <a:lnTo>
                  <a:pt x="25441" y="27440"/>
                </a:lnTo>
                <a:lnTo>
                  <a:pt x="12978" y="34077"/>
                </a:lnTo>
                <a:lnTo>
                  <a:pt x="5760" y="39349"/>
                </a:lnTo>
                <a:lnTo>
                  <a:pt x="1920" y="43190"/>
                </a:lnTo>
                <a:lnTo>
                  <a:pt x="0" y="47030"/>
                </a:lnTo>
                <a:lnTo>
                  <a:pt x="0" y="51846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8" name="object 568"/>
          <p:cNvSpPr/>
          <p:nvPr/>
        </p:nvSpPr>
        <p:spPr>
          <a:xfrm>
            <a:off x="2354092" y="8186684"/>
            <a:ext cx="66233" cy="63352"/>
          </a:xfrm>
          <a:custGeom>
            <a:avLst/>
            <a:gdLst/>
            <a:ahLst/>
            <a:cxnLst/>
            <a:rect l="l" t="t" r="r" b="b"/>
            <a:pathLst>
              <a:path w="66233" h="63352">
                <a:moveTo>
                  <a:pt x="66233" y="63352"/>
                </a:moveTo>
                <a:lnTo>
                  <a:pt x="66233" y="61432"/>
                </a:lnTo>
                <a:lnTo>
                  <a:pt x="63352" y="60472"/>
                </a:lnTo>
                <a:lnTo>
                  <a:pt x="61432" y="60472"/>
                </a:lnTo>
                <a:lnTo>
                  <a:pt x="61432" y="58552"/>
                </a:lnTo>
                <a:lnTo>
                  <a:pt x="60472" y="57591"/>
                </a:lnTo>
                <a:lnTo>
                  <a:pt x="59512" y="54711"/>
                </a:lnTo>
                <a:lnTo>
                  <a:pt x="59512" y="14401"/>
                </a:lnTo>
                <a:lnTo>
                  <a:pt x="58552" y="11521"/>
                </a:lnTo>
                <a:lnTo>
                  <a:pt x="57591" y="8641"/>
                </a:lnTo>
                <a:lnTo>
                  <a:pt x="55671" y="5760"/>
                </a:lnTo>
                <a:lnTo>
                  <a:pt x="53751" y="2880"/>
                </a:lnTo>
                <a:lnTo>
                  <a:pt x="50871" y="960"/>
                </a:lnTo>
                <a:lnTo>
                  <a:pt x="47030" y="0"/>
                </a:lnTo>
                <a:lnTo>
                  <a:pt x="40309" y="0"/>
                </a:lnTo>
                <a:lnTo>
                  <a:pt x="37429" y="960"/>
                </a:lnTo>
                <a:lnTo>
                  <a:pt x="33588" y="1920"/>
                </a:lnTo>
                <a:lnTo>
                  <a:pt x="30708" y="3840"/>
                </a:lnTo>
                <a:lnTo>
                  <a:pt x="27843" y="6720"/>
                </a:lnTo>
                <a:lnTo>
                  <a:pt x="24947" y="9601"/>
                </a:lnTo>
                <a:lnTo>
                  <a:pt x="24947" y="1920"/>
                </a:lnTo>
                <a:lnTo>
                  <a:pt x="0" y="1920"/>
                </a:lnTo>
                <a:lnTo>
                  <a:pt x="0" y="3840"/>
                </a:lnTo>
                <a:lnTo>
                  <a:pt x="2880" y="4800"/>
                </a:lnTo>
                <a:lnTo>
                  <a:pt x="3840" y="5760"/>
                </a:lnTo>
                <a:lnTo>
                  <a:pt x="4785" y="6720"/>
                </a:lnTo>
                <a:lnTo>
                  <a:pt x="5760" y="7680"/>
                </a:lnTo>
                <a:lnTo>
                  <a:pt x="6720" y="10561"/>
                </a:lnTo>
                <a:lnTo>
                  <a:pt x="6720" y="54711"/>
                </a:lnTo>
                <a:lnTo>
                  <a:pt x="5760" y="57591"/>
                </a:lnTo>
                <a:lnTo>
                  <a:pt x="4785" y="58552"/>
                </a:lnTo>
                <a:lnTo>
                  <a:pt x="3840" y="60472"/>
                </a:lnTo>
                <a:lnTo>
                  <a:pt x="1920" y="60472"/>
                </a:lnTo>
                <a:lnTo>
                  <a:pt x="0" y="61432"/>
                </a:lnTo>
                <a:lnTo>
                  <a:pt x="0" y="63352"/>
                </a:lnTo>
                <a:lnTo>
                  <a:pt x="30708" y="63352"/>
                </a:lnTo>
                <a:lnTo>
                  <a:pt x="30708" y="61432"/>
                </a:lnTo>
                <a:lnTo>
                  <a:pt x="28788" y="60472"/>
                </a:lnTo>
                <a:lnTo>
                  <a:pt x="26868" y="59512"/>
                </a:lnTo>
                <a:lnTo>
                  <a:pt x="25907" y="58552"/>
                </a:lnTo>
                <a:lnTo>
                  <a:pt x="24947" y="57591"/>
                </a:lnTo>
                <a:lnTo>
                  <a:pt x="24947" y="17282"/>
                </a:lnTo>
                <a:lnTo>
                  <a:pt x="27843" y="11521"/>
                </a:lnTo>
                <a:lnTo>
                  <a:pt x="31668" y="8641"/>
                </a:lnTo>
                <a:lnTo>
                  <a:pt x="36469" y="8641"/>
                </a:lnTo>
                <a:lnTo>
                  <a:pt x="37429" y="9601"/>
                </a:lnTo>
                <a:lnTo>
                  <a:pt x="38389" y="9601"/>
                </a:lnTo>
                <a:lnTo>
                  <a:pt x="39349" y="10561"/>
                </a:lnTo>
                <a:lnTo>
                  <a:pt x="40309" y="11521"/>
                </a:lnTo>
                <a:lnTo>
                  <a:pt x="40309" y="13441"/>
                </a:lnTo>
                <a:lnTo>
                  <a:pt x="41269" y="14401"/>
                </a:lnTo>
                <a:lnTo>
                  <a:pt x="41269" y="57591"/>
                </a:lnTo>
                <a:lnTo>
                  <a:pt x="40309" y="58552"/>
                </a:lnTo>
                <a:lnTo>
                  <a:pt x="39349" y="59512"/>
                </a:lnTo>
                <a:lnTo>
                  <a:pt x="37429" y="60472"/>
                </a:lnTo>
                <a:lnTo>
                  <a:pt x="35509" y="61432"/>
                </a:lnTo>
                <a:lnTo>
                  <a:pt x="35509" y="63352"/>
                </a:lnTo>
                <a:lnTo>
                  <a:pt x="66233" y="63352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9" name="object 569"/>
          <p:cNvSpPr/>
          <p:nvPr/>
        </p:nvSpPr>
        <p:spPr>
          <a:xfrm>
            <a:off x="1996013" y="8314364"/>
            <a:ext cx="95036" cy="91196"/>
          </a:xfrm>
          <a:custGeom>
            <a:avLst/>
            <a:gdLst/>
            <a:ahLst/>
            <a:cxnLst/>
            <a:rect l="l" t="t" r="r" b="b"/>
            <a:pathLst>
              <a:path w="95036" h="91196">
                <a:moveTo>
                  <a:pt x="95036" y="91196"/>
                </a:moveTo>
                <a:lnTo>
                  <a:pt x="95036" y="89275"/>
                </a:lnTo>
                <a:lnTo>
                  <a:pt x="92171" y="88315"/>
                </a:lnTo>
                <a:lnTo>
                  <a:pt x="90236" y="87355"/>
                </a:lnTo>
                <a:lnTo>
                  <a:pt x="89275" y="86395"/>
                </a:lnTo>
                <a:lnTo>
                  <a:pt x="87355" y="84475"/>
                </a:lnTo>
                <a:lnTo>
                  <a:pt x="84490" y="80634"/>
                </a:lnTo>
                <a:lnTo>
                  <a:pt x="81610" y="72953"/>
                </a:lnTo>
                <a:lnTo>
                  <a:pt x="48966" y="0"/>
                </a:lnTo>
                <a:lnTo>
                  <a:pt x="48006" y="0"/>
                </a:lnTo>
                <a:lnTo>
                  <a:pt x="25923" y="60472"/>
                </a:lnTo>
                <a:lnTo>
                  <a:pt x="39364" y="29748"/>
                </a:lnTo>
                <a:lnTo>
                  <a:pt x="52806" y="60472"/>
                </a:lnTo>
                <a:lnTo>
                  <a:pt x="55686" y="66233"/>
                </a:lnTo>
                <a:lnTo>
                  <a:pt x="60487" y="76794"/>
                </a:lnTo>
                <a:lnTo>
                  <a:pt x="61447" y="79674"/>
                </a:lnTo>
                <a:lnTo>
                  <a:pt x="62407" y="81594"/>
                </a:lnTo>
                <a:lnTo>
                  <a:pt x="62407" y="86395"/>
                </a:lnTo>
                <a:lnTo>
                  <a:pt x="61447" y="87355"/>
                </a:lnTo>
                <a:lnTo>
                  <a:pt x="59527" y="88315"/>
                </a:lnTo>
                <a:lnTo>
                  <a:pt x="57607" y="89275"/>
                </a:lnTo>
                <a:lnTo>
                  <a:pt x="51846" y="89275"/>
                </a:lnTo>
                <a:lnTo>
                  <a:pt x="51846" y="91196"/>
                </a:lnTo>
                <a:lnTo>
                  <a:pt x="95036" y="91196"/>
                </a:lnTo>
                <a:close/>
              </a:path>
              <a:path w="95036" h="91196">
                <a:moveTo>
                  <a:pt x="25923" y="60472"/>
                </a:moveTo>
                <a:lnTo>
                  <a:pt x="48006" y="0"/>
                </a:lnTo>
                <a:lnTo>
                  <a:pt x="15361" y="71033"/>
                </a:lnTo>
                <a:lnTo>
                  <a:pt x="12481" y="77754"/>
                </a:lnTo>
                <a:lnTo>
                  <a:pt x="9601" y="82555"/>
                </a:lnTo>
                <a:lnTo>
                  <a:pt x="7680" y="84475"/>
                </a:lnTo>
                <a:lnTo>
                  <a:pt x="5760" y="87355"/>
                </a:lnTo>
                <a:lnTo>
                  <a:pt x="2880" y="88315"/>
                </a:lnTo>
                <a:lnTo>
                  <a:pt x="0" y="89275"/>
                </a:lnTo>
                <a:lnTo>
                  <a:pt x="0" y="91196"/>
                </a:lnTo>
                <a:lnTo>
                  <a:pt x="29763" y="91196"/>
                </a:lnTo>
                <a:lnTo>
                  <a:pt x="29763" y="89275"/>
                </a:lnTo>
                <a:lnTo>
                  <a:pt x="24963" y="88315"/>
                </a:lnTo>
                <a:lnTo>
                  <a:pt x="22082" y="88315"/>
                </a:lnTo>
                <a:lnTo>
                  <a:pt x="21122" y="87355"/>
                </a:lnTo>
                <a:lnTo>
                  <a:pt x="19202" y="86395"/>
                </a:lnTo>
                <a:lnTo>
                  <a:pt x="18242" y="84475"/>
                </a:lnTo>
                <a:lnTo>
                  <a:pt x="18242" y="77754"/>
                </a:lnTo>
                <a:lnTo>
                  <a:pt x="20162" y="74874"/>
                </a:lnTo>
                <a:lnTo>
                  <a:pt x="24002" y="66233"/>
                </a:lnTo>
                <a:lnTo>
                  <a:pt x="55686" y="66233"/>
                </a:lnTo>
                <a:lnTo>
                  <a:pt x="52806" y="60472"/>
                </a:lnTo>
                <a:lnTo>
                  <a:pt x="25923" y="60472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0" name="object 570"/>
          <p:cNvSpPr/>
          <p:nvPr/>
        </p:nvSpPr>
        <p:spPr>
          <a:xfrm>
            <a:off x="2096810" y="8314364"/>
            <a:ext cx="50886" cy="91196"/>
          </a:xfrm>
          <a:custGeom>
            <a:avLst/>
            <a:gdLst/>
            <a:ahLst/>
            <a:cxnLst/>
            <a:rect l="l" t="t" r="r" b="b"/>
            <a:pathLst>
              <a:path w="50886" h="91196">
                <a:moveTo>
                  <a:pt x="26883" y="0"/>
                </a:moveTo>
                <a:lnTo>
                  <a:pt x="20162" y="1905"/>
                </a:lnTo>
                <a:lnTo>
                  <a:pt x="16322" y="5745"/>
                </a:lnTo>
                <a:lnTo>
                  <a:pt x="11521" y="10561"/>
                </a:lnTo>
                <a:lnTo>
                  <a:pt x="8641" y="15361"/>
                </a:lnTo>
                <a:lnTo>
                  <a:pt x="8641" y="29748"/>
                </a:lnTo>
                <a:lnTo>
                  <a:pt x="0" y="29748"/>
                </a:lnTo>
                <a:lnTo>
                  <a:pt x="0" y="36469"/>
                </a:lnTo>
                <a:lnTo>
                  <a:pt x="8641" y="36469"/>
                </a:lnTo>
                <a:lnTo>
                  <a:pt x="8641" y="85435"/>
                </a:lnTo>
                <a:lnTo>
                  <a:pt x="7680" y="86395"/>
                </a:lnTo>
                <a:lnTo>
                  <a:pt x="6720" y="87355"/>
                </a:lnTo>
                <a:lnTo>
                  <a:pt x="5760" y="88315"/>
                </a:lnTo>
                <a:lnTo>
                  <a:pt x="4800" y="88315"/>
                </a:lnTo>
                <a:lnTo>
                  <a:pt x="2880" y="89275"/>
                </a:lnTo>
                <a:lnTo>
                  <a:pt x="0" y="89275"/>
                </a:lnTo>
                <a:lnTo>
                  <a:pt x="0" y="91196"/>
                </a:lnTo>
                <a:lnTo>
                  <a:pt x="36484" y="91196"/>
                </a:lnTo>
                <a:lnTo>
                  <a:pt x="36484" y="89275"/>
                </a:lnTo>
                <a:lnTo>
                  <a:pt x="32644" y="89275"/>
                </a:lnTo>
                <a:lnTo>
                  <a:pt x="29763" y="88315"/>
                </a:lnTo>
                <a:lnTo>
                  <a:pt x="28803" y="86395"/>
                </a:lnTo>
                <a:lnTo>
                  <a:pt x="27843" y="85435"/>
                </a:lnTo>
                <a:lnTo>
                  <a:pt x="26883" y="82555"/>
                </a:lnTo>
                <a:lnTo>
                  <a:pt x="26883" y="36469"/>
                </a:lnTo>
                <a:lnTo>
                  <a:pt x="36484" y="36469"/>
                </a:lnTo>
                <a:lnTo>
                  <a:pt x="36484" y="29748"/>
                </a:lnTo>
                <a:lnTo>
                  <a:pt x="26883" y="29748"/>
                </a:lnTo>
                <a:lnTo>
                  <a:pt x="26883" y="7680"/>
                </a:lnTo>
                <a:lnTo>
                  <a:pt x="27843" y="5745"/>
                </a:lnTo>
                <a:lnTo>
                  <a:pt x="28803" y="4800"/>
                </a:lnTo>
                <a:lnTo>
                  <a:pt x="29763" y="3840"/>
                </a:lnTo>
                <a:lnTo>
                  <a:pt x="33604" y="3840"/>
                </a:lnTo>
                <a:lnTo>
                  <a:pt x="34564" y="4800"/>
                </a:lnTo>
                <a:lnTo>
                  <a:pt x="35524" y="5745"/>
                </a:lnTo>
                <a:lnTo>
                  <a:pt x="35524" y="6720"/>
                </a:lnTo>
                <a:lnTo>
                  <a:pt x="34564" y="7680"/>
                </a:lnTo>
                <a:lnTo>
                  <a:pt x="34564" y="12466"/>
                </a:lnTo>
                <a:lnTo>
                  <a:pt x="35524" y="13426"/>
                </a:lnTo>
                <a:lnTo>
                  <a:pt x="36484" y="15361"/>
                </a:lnTo>
                <a:lnTo>
                  <a:pt x="37444" y="16306"/>
                </a:lnTo>
                <a:lnTo>
                  <a:pt x="47045" y="16306"/>
                </a:lnTo>
                <a:lnTo>
                  <a:pt x="48006" y="14401"/>
                </a:lnTo>
                <a:lnTo>
                  <a:pt x="49926" y="13426"/>
                </a:lnTo>
                <a:lnTo>
                  <a:pt x="50886" y="11521"/>
                </a:lnTo>
                <a:lnTo>
                  <a:pt x="50886" y="6720"/>
                </a:lnTo>
                <a:lnTo>
                  <a:pt x="49926" y="4800"/>
                </a:lnTo>
                <a:lnTo>
                  <a:pt x="47045" y="2880"/>
                </a:lnTo>
                <a:lnTo>
                  <a:pt x="44165" y="960"/>
                </a:lnTo>
                <a:lnTo>
                  <a:pt x="40325" y="0"/>
                </a:lnTo>
                <a:lnTo>
                  <a:pt x="26883" y="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1" name="object 571"/>
          <p:cNvSpPr/>
          <p:nvPr/>
        </p:nvSpPr>
        <p:spPr>
          <a:xfrm>
            <a:off x="2143856" y="8342193"/>
            <a:ext cx="52791" cy="63367"/>
          </a:xfrm>
          <a:custGeom>
            <a:avLst/>
            <a:gdLst/>
            <a:ahLst/>
            <a:cxnLst/>
            <a:rect l="l" t="t" r="r" b="b"/>
            <a:pathLst>
              <a:path w="52791" h="63367">
                <a:moveTo>
                  <a:pt x="38404" y="14401"/>
                </a:moveTo>
                <a:lnTo>
                  <a:pt x="39349" y="15361"/>
                </a:lnTo>
                <a:lnTo>
                  <a:pt x="41269" y="17282"/>
                </a:lnTo>
                <a:lnTo>
                  <a:pt x="43190" y="18242"/>
                </a:lnTo>
                <a:lnTo>
                  <a:pt x="47990" y="18242"/>
                </a:lnTo>
                <a:lnTo>
                  <a:pt x="49910" y="17282"/>
                </a:lnTo>
                <a:lnTo>
                  <a:pt x="50871" y="15361"/>
                </a:lnTo>
                <a:lnTo>
                  <a:pt x="52791" y="13441"/>
                </a:lnTo>
                <a:lnTo>
                  <a:pt x="52791" y="3840"/>
                </a:lnTo>
                <a:lnTo>
                  <a:pt x="50871" y="1920"/>
                </a:lnTo>
                <a:lnTo>
                  <a:pt x="49910" y="960"/>
                </a:lnTo>
                <a:lnTo>
                  <a:pt x="47030" y="0"/>
                </a:lnTo>
                <a:lnTo>
                  <a:pt x="42245" y="0"/>
                </a:lnTo>
                <a:lnTo>
                  <a:pt x="39349" y="960"/>
                </a:lnTo>
                <a:lnTo>
                  <a:pt x="36469" y="2880"/>
                </a:lnTo>
                <a:lnTo>
                  <a:pt x="32628" y="4800"/>
                </a:lnTo>
                <a:lnTo>
                  <a:pt x="29748" y="9601"/>
                </a:lnTo>
                <a:lnTo>
                  <a:pt x="24963" y="15361"/>
                </a:lnTo>
                <a:lnTo>
                  <a:pt x="24963" y="1920"/>
                </a:lnTo>
                <a:lnTo>
                  <a:pt x="0" y="1920"/>
                </a:lnTo>
                <a:lnTo>
                  <a:pt x="0" y="3840"/>
                </a:lnTo>
                <a:lnTo>
                  <a:pt x="192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57607"/>
                </a:lnTo>
                <a:lnTo>
                  <a:pt x="5760" y="58567"/>
                </a:lnTo>
                <a:lnTo>
                  <a:pt x="4800" y="60487"/>
                </a:lnTo>
                <a:lnTo>
                  <a:pt x="2880" y="60487"/>
                </a:lnTo>
                <a:lnTo>
                  <a:pt x="0" y="61447"/>
                </a:lnTo>
                <a:lnTo>
                  <a:pt x="0" y="63367"/>
                </a:lnTo>
                <a:lnTo>
                  <a:pt x="33588" y="63367"/>
                </a:lnTo>
                <a:lnTo>
                  <a:pt x="33588" y="61447"/>
                </a:lnTo>
                <a:lnTo>
                  <a:pt x="30708" y="60487"/>
                </a:lnTo>
                <a:lnTo>
                  <a:pt x="27843" y="60487"/>
                </a:lnTo>
                <a:lnTo>
                  <a:pt x="26868" y="59527"/>
                </a:lnTo>
                <a:lnTo>
                  <a:pt x="25907" y="58567"/>
                </a:lnTo>
                <a:lnTo>
                  <a:pt x="25907" y="56647"/>
                </a:lnTo>
                <a:lnTo>
                  <a:pt x="24963" y="54726"/>
                </a:lnTo>
                <a:lnTo>
                  <a:pt x="24963" y="29763"/>
                </a:lnTo>
                <a:lnTo>
                  <a:pt x="25907" y="24963"/>
                </a:lnTo>
                <a:lnTo>
                  <a:pt x="27843" y="20162"/>
                </a:lnTo>
                <a:lnTo>
                  <a:pt x="28803" y="18242"/>
                </a:lnTo>
                <a:lnTo>
                  <a:pt x="29748" y="15361"/>
                </a:lnTo>
                <a:lnTo>
                  <a:pt x="31683" y="14401"/>
                </a:lnTo>
                <a:lnTo>
                  <a:pt x="32628" y="13441"/>
                </a:lnTo>
                <a:lnTo>
                  <a:pt x="33588" y="12481"/>
                </a:lnTo>
                <a:lnTo>
                  <a:pt x="36469" y="12481"/>
                </a:lnTo>
                <a:lnTo>
                  <a:pt x="36469" y="13441"/>
                </a:lnTo>
                <a:lnTo>
                  <a:pt x="37429" y="13441"/>
                </a:lnTo>
                <a:lnTo>
                  <a:pt x="38404" y="14401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2" name="object 572"/>
          <p:cNvSpPr/>
          <p:nvPr/>
        </p:nvSpPr>
        <p:spPr>
          <a:xfrm>
            <a:off x="2208169" y="8314364"/>
            <a:ext cx="20162" cy="20147"/>
          </a:xfrm>
          <a:custGeom>
            <a:avLst/>
            <a:gdLst/>
            <a:ahLst/>
            <a:cxnLst/>
            <a:rect l="l" t="t" r="r" b="b"/>
            <a:pathLst>
              <a:path w="20162" h="20147">
                <a:moveTo>
                  <a:pt x="960" y="15361"/>
                </a:moveTo>
                <a:lnTo>
                  <a:pt x="2880" y="17266"/>
                </a:lnTo>
                <a:lnTo>
                  <a:pt x="4800" y="19187"/>
                </a:lnTo>
                <a:lnTo>
                  <a:pt x="7680" y="20147"/>
                </a:lnTo>
                <a:lnTo>
                  <a:pt x="12481" y="20147"/>
                </a:lnTo>
                <a:lnTo>
                  <a:pt x="15361" y="19187"/>
                </a:lnTo>
                <a:lnTo>
                  <a:pt x="17282" y="17266"/>
                </a:lnTo>
                <a:lnTo>
                  <a:pt x="19202" y="15361"/>
                </a:lnTo>
                <a:lnTo>
                  <a:pt x="20162" y="12466"/>
                </a:lnTo>
                <a:lnTo>
                  <a:pt x="20162" y="6720"/>
                </a:lnTo>
                <a:lnTo>
                  <a:pt x="19202" y="4800"/>
                </a:lnTo>
                <a:lnTo>
                  <a:pt x="17282" y="2880"/>
                </a:lnTo>
                <a:lnTo>
                  <a:pt x="15361" y="960"/>
                </a:lnTo>
                <a:lnTo>
                  <a:pt x="12481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6720"/>
                </a:lnTo>
                <a:lnTo>
                  <a:pt x="0" y="12466"/>
                </a:lnTo>
                <a:lnTo>
                  <a:pt x="960" y="15361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3" name="object 573"/>
          <p:cNvSpPr/>
          <p:nvPr/>
        </p:nvSpPr>
        <p:spPr>
          <a:xfrm>
            <a:off x="2201448" y="8344113"/>
            <a:ext cx="33604" cy="61447"/>
          </a:xfrm>
          <a:custGeom>
            <a:avLst/>
            <a:gdLst/>
            <a:ahLst/>
            <a:cxnLst/>
            <a:rect l="l" t="t" r="r" b="b"/>
            <a:pathLst>
              <a:path w="33604" h="61447">
                <a:moveTo>
                  <a:pt x="33604" y="61447"/>
                </a:moveTo>
                <a:lnTo>
                  <a:pt x="33604" y="59527"/>
                </a:lnTo>
                <a:lnTo>
                  <a:pt x="30723" y="58567"/>
                </a:lnTo>
                <a:lnTo>
                  <a:pt x="28803" y="58567"/>
                </a:lnTo>
                <a:lnTo>
                  <a:pt x="27843" y="56647"/>
                </a:lnTo>
                <a:lnTo>
                  <a:pt x="26883" y="55686"/>
                </a:lnTo>
                <a:lnTo>
                  <a:pt x="25923" y="52806"/>
                </a:lnTo>
                <a:lnTo>
                  <a:pt x="25923" y="0"/>
                </a:lnTo>
                <a:lnTo>
                  <a:pt x="0" y="0"/>
                </a:lnTo>
                <a:lnTo>
                  <a:pt x="0" y="1920"/>
                </a:lnTo>
                <a:lnTo>
                  <a:pt x="2880" y="2880"/>
                </a:lnTo>
                <a:lnTo>
                  <a:pt x="4800" y="2880"/>
                </a:lnTo>
                <a:lnTo>
                  <a:pt x="5760" y="4800"/>
                </a:lnTo>
                <a:lnTo>
                  <a:pt x="6720" y="5760"/>
                </a:lnTo>
                <a:lnTo>
                  <a:pt x="7680" y="8641"/>
                </a:lnTo>
                <a:lnTo>
                  <a:pt x="7680" y="52806"/>
                </a:lnTo>
                <a:lnTo>
                  <a:pt x="6720" y="55686"/>
                </a:lnTo>
                <a:lnTo>
                  <a:pt x="5760" y="56647"/>
                </a:lnTo>
                <a:lnTo>
                  <a:pt x="4800" y="58567"/>
                </a:lnTo>
                <a:lnTo>
                  <a:pt x="2880" y="59527"/>
                </a:lnTo>
                <a:lnTo>
                  <a:pt x="0" y="59527"/>
                </a:lnTo>
                <a:lnTo>
                  <a:pt x="0" y="61447"/>
                </a:lnTo>
                <a:lnTo>
                  <a:pt x="33604" y="61447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4" name="object 574"/>
          <p:cNvSpPr/>
          <p:nvPr/>
        </p:nvSpPr>
        <p:spPr>
          <a:xfrm>
            <a:off x="2241773" y="8342193"/>
            <a:ext cx="51831" cy="65288"/>
          </a:xfrm>
          <a:custGeom>
            <a:avLst/>
            <a:gdLst/>
            <a:ahLst/>
            <a:cxnLst/>
            <a:rect l="l" t="t" r="r" b="b"/>
            <a:pathLst>
              <a:path w="51831" h="65288">
                <a:moveTo>
                  <a:pt x="19187" y="34564"/>
                </a:moveTo>
                <a:lnTo>
                  <a:pt x="18242" y="28803"/>
                </a:lnTo>
                <a:lnTo>
                  <a:pt x="18242" y="16322"/>
                </a:lnTo>
                <a:lnTo>
                  <a:pt x="19187" y="11521"/>
                </a:lnTo>
                <a:lnTo>
                  <a:pt x="21122" y="7680"/>
                </a:lnTo>
                <a:lnTo>
                  <a:pt x="23027" y="5760"/>
                </a:lnTo>
                <a:lnTo>
                  <a:pt x="24963" y="4800"/>
                </a:lnTo>
                <a:lnTo>
                  <a:pt x="29748" y="4800"/>
                </a:lnTo>
                <a:lnTo>
                  <a:pt x="30708" y="5760"/>
                </a:lnTo>
                <a:lnTo>
                  <a:pt x="31683" y="7680"/>
                </a:lnTo>
                <a:lnTo>
                  <a:pt x="31683" y="9601"/>
                </a:lnTo>
                <a:lnTo>
                  <a:pt x="32628" y="11521"/>
                </a:lnTo>
                <a:lnTo>
                  <a:pt x="32628" y="16322"/>
                </a:lnTo>
                <a:lnTo>
                  <a:pt x="33588" y="19202"/>
                </a:lnTo>
                <a:lnTo>
                  <a:pt x="35524" y="21122"/>
                </a:lnTo>
                <a:lnTo>
                  <a:pt x="37429" y="23042"/>
                </a:lnTo>
                <a:lnTo>
                  <a:pt x="39349" y="24002"/>
                </a:lnTo>
                <a:lnTo>
                  <a:pt x="44150" y="24002"/>
                </a:lnTo>
                <a:lnTo>
                  <a:pt x="46070" y="23042"/>
                </a:lnTo>
                <a:lnTo>
                  <a:pt x="47990" y="21122"/>
                </a:lnTo>
                <a:lnTo>
                  <a:pt x="48950" y="20162"/>
                </a:lnTo>
                <a:lnTo>
                  <a:pt x="49911" y="18242"/>
                </a:lnTo>
                <a:lnTo>
                  <a:pt x="49911" y="11521"/>
                </a:lnTo>
                <a:lnTo>
                  <a:pt x="47990" y="7680"/>
                </a:lnTo>
                <a:lnTo>
                  <a:pt x="44150" y="4800"/>
                </a:lnTo>
                <a:lnTo>
                  <a:pt x="40309" y="960"/>
                </a:lnTo>
                <a:lnTo>
                  <a:pt x="35524" y="0"/>
                </a:lnTo>
                <a:lnTo>
                  <a:pt x="20162" y="0"/>
                </a:lnTo>
                <a:lnTo>
                  <a:pt x="12481" y="3840"/>
                </a:lnTo>
                <a:lnTo>
                  <a:pt x="6720" y="11521"/>
                </a:lnTo>
                <a:lnTo>
                  <a:pt x="1920" y="18242"/>
                </a:lnTo>
                <a:lnTo>
                  <a:pt x="0" y="24963"/>
                </a:lnTo>
                <a:lnTo>
                  <a:pt x="0" y="42245"/>
                </a:lnTo>
                <a:lnTo>
                  <a:pt x="2880" y="49926"/>
                </a:lnTo>
                <a:lnTo>
                  <a:pt x="7680" y="55686"/>
                </a:lnTo>
                <a:lnTo>
                  <a:pt x="12481" y="62407"/>
                </a:lnTo>
                <a:lnTo>
                  <a:pt x="19187" y="65288"/>
                </a:lnTo>
                <a:lnTo>
                  <a:pt x="31683" y="65288"/>
                </a:lnTo>
                <a:lnTo>
                  <a:pt x="36469" y="64328"/>
                </a:lnTo>
                <a:lnTo>
                  <a:pt x="41269" y="61447"/>
                </a:lnTo>
                <a:lnTo>
                  <a:pt x="45110" y="58567"/>
                </a:lnTo>
                <a:lnTo>
                  <a:pt x="48950" y="54726"/>
                </a:lnTo>
                <a:lnTo>
                  <a:pt x="51831" y="48966"/>
                </a:lnTo>
                <a:lnTo>
                  <a:pt x="49911" y="47045"/>
                </a:lnTo>
                <a:lnTo>
                  <a:pt x="47030" y="49926"/>
                </a:lnTo>
                <a:lnTo>
                  <a:pt x="45110" y="51846"/>
                </a:lnTo>
                <a:lnTo>
                  <a:pt x="43190" y="52806"/>
                </a:lnTo>
                <a:lnTo>
                  <a:pt x="41269" y="54726"/>
                </a:lnTo>
                <a:lnTo>
                  <a:pt x="33588" y="54726"/>
                </a:lnTo>
                <a:lnTo>
                  <a:pt x="30708" y="53766"/>
                </a:lnTo>
                <a:lnTo>
                  <a:pt x="27843" y="51846"/>
                </a:lnTo>
                <a:lnTo>
                  <a:pt x="24963" y="48966"/>
                </a:lnTo>
                <a:lnTo>
                  <a:pt x="22067" y="45125"/>
                </a:lnTo>
                <a:lnTo>
                  <a:pt x="21122" y="40325"/>
                </a:lnTo>
                <a:lnTo>
                  <a:pt x="19187" y="34564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5" name="object 575"/>
          <p:cNvSpPr/>
          <p:nvPr/>
        </p:nvSpPr>
        <p:spPr>
          <a:xfrm>
            <a:off x="2320488" y="8392119"/>
            <a:ext cx="6720" cy="14401"/>
          </a:xfrm>
          <a:custGeom>
            <a:avLst/>
            <a:gdLst/>
            <a:ahLst/>
            <a:cxnLst/>
            <a:rect l="l" t="t" r="r" b="b"/>
            <a:pathLst>
              <a:path w="6720" h="14401">
                <a:moveTo>
                  <a:pt x="960" y="0"/>
                </a:moveTo>
                <a:lnTo>
                  <a:pt x="0" y="14401"/>
                </a:lnTo>
                <a:lnTo>
                  <a:pt x="6720" y="10561"/>
                </a:lnTo>
                <a:lnTo>
                  <a:pt x="4800" y="2880"/>
                </a:lnTo>
                <a:lnTo>
                  <a:pt x="3840" y="2880"/>
                </a:lnTo>
                <a:lnTo>
                  <a:pt x="1920" y="1920"/>
                </a:lnTo>
                <a:lnTo>
                  <a:pt x="960" y="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6" name="object 576"/>
          <p:cNvSpPr/>
          <p:nvPr/>
        </p:nvSpPr>
        <p:spPr>
          <a:xfrm>
            <a:off x="2302245" y="8342193"/>
            <a:ext cx="59512" cy="64328"/>
          </a:xfrm>
          <a:custGeom>
            <a:avLst/>
            <a:gdLst/>
            <a:ahLst/>
            <a:cxnLst/>
            <a:rect l="l" t="t" r="r" b="b"/>
            <a:pathLst>
              <a:path w="59512" h="64328">
                <a:moveTo>
                  <a:pt x="18242" y="43205"/>
                </a:moveTo>
                <a:lnTo>
                  <a:pt x="19202" y="41285"/>
                </a:lnTo>
                <a:lnTo>
                  <a:pt x="21122" y="38404"/>
                </a:lnTo>
                <a:lnTo>
                  <a:pt x="24002" y="35524"/>
                </a:lnTo>
                <a:lnTo>
                  <a:pt x="27843" y="31683"/>
                </a:lnTo>
                <a:lnTo>
                  <a:pt x="32644" y="28803"/>
                </a:lnTo>
                <a:lnTo>
                  <a:pt x="32644" y="49926"/>
                </a:lnTo>
                <a:lnTo>
                  <a:pt x="29763" y="51846"/>
                </a:lnTo>
                <a:lnTo>
                  <a:pt x="27843" y="52806"/>
                </a:lnTo>
                <a:lnTo>
                  <a:pt x="23042" y="52806"/>
                </a:lnTo>
                <a:lnTo>
                  <a:pt x="24963" y="60487"/>
                </a:lnTo>
                <a:lnTo>
                  <a:pt x="32644" y="54726"/>
                </a:lnTo>
                <a:lnTo>
                  <a:pt x="33604" y="57607"/>
                </a:lnTo>
                <a:lnTo>
                  <a:pt x="34564" y="60487"/>
                </a:lnTo>
                <a:lnTo>
                  <a:pt x="36484" y="61447"/>
                </a:lnTo>
                <a:lnTo>
                  <a:pt x="38404" y="63367"/>
                </a:lnTo>
                <a:lnTo>
                  <a:pt x="41285" y="64328"/>
                </a:lnTo>
                <a:lnTo>
                  <a:pt x="48006" y="64328"/>
                </a:lnTo>
                <a:lnTo>
                  <a:pt x="50886" y="63367"/>
                </a:lnTo>
                <a:lnTo>
                  <a:pt x="52791" y="62407"/>
                </a:lnTo>
                <a:lnTo>
                  <a:pt x="54726" y="60487"/>
                </a:lnTo>
                <a:lnTo>
                  <a:pt x="57607" y="58567"/>
                </a:lnTo>
                <a:lnTo>
                  <a:pt x="59512" y="54726"/>
                </a:lnTo>
                <a:lnTo>
                  <a:pt x="57607" y="53766"/>
                </a:lnTo>
                <a:lnTo>
                  <a:pt x="56631" y="54726"/>
                </a:lnTo>
                <a:lnTo>
                  <a:pt x="55686" y="55686"/>
                </a:lnTo>
                <a:lnTo>
                  <a:pt x="52791" y="55686"/>
                </a:lnTo>
                <a:lnTo>
                  <a:pt x="51846" y="54726"/>
                </a:lnTo>
                <a:lnTo>
                  <a:pt x="51846" y="52806"/>
                </a:lnTo>
                <a:lnTo>
                  <a:pt x="50886" y="50886"/>
                </a:lnTo>
                <a:lnTo>
                  <a:pt x="50886" y="11521"/>
                </a:lnTo>
                <a:lnTo>
                  <a:pt x="48966" y="8641"/>
                </a:lnTo>
                <a:lnTo>
                  <a:pt x="47045" y="5760"/>
                </a:lnTo>
                <a:lnTo>
                  <a:pt x="44165" y="3840"/>
                </a:lnTo>
                <a:lnTo>
                  <a:pt x="40325" y="960"/>
                </a:lnTo>
                <a:lnTo>
                  <a:pt x="35524" y="0"/>
                </a:lnTo>
                <a:lnTo>
                  <a:pt x="24963" y="0"/>
                </a:lnTo>
                <a:lnTo>
                  <a:pt x="20162" y="960"/>
                </a:lnTo>
                <a:lnTo>
                  <a:pt x="15361" y="1920"/>
                </a:lnTo>
                <a:lnTo>
                  <a:pt x="11521" y="3840"/>
                </a:lnTo>
                <a:lnTo>
                  <a:pt x="7680" y="5760"/>
                </a:lnTo>
                <a:lnTo>
                  <a:pt x="5760" y="8641"/>
                </a:lnTo>
                <a:lnTo>
                  <a:pt x="2880" y="11521"/>
                </a:lnTo>
                <a:lnTo>
                  <a:pt x="1920" y="14401"/>
                </a:lnTo>
                <a:lnTo>
                  <a:pt x="1920" y="20162"/>
                </a:lnTo>
                <a:lnTo>
                  <a:pt x="2880" y="22082"/>
                </a:lnTo>
                <a:lnTo>
                  <a:pt x="4800" y="24002"/>
                </a:lnTo>
                <a:lnTo>
                  <a:pt x="6720" y="25923"/>
                </a:lnTo>
                <a:lnTo>
                  <a:pt x="16322" y="25923"/>
                </a:lnTo>
                <a:lnTo>
                  <a:pt x="17282" y="24002"/>
                </a:lnTo>
                <a:lnTo>
                  <a:pt x="19202" y="22082"/>
                </a:lnTo>
                <a:lnTo>
                  <a:pt x="20162" y="20162"/>
                </a:lnTo>
                <a:lnTo>
                  <a:pt x="20162" y="16322"/>
                </a:lnTo>
                <a:lnTo>
                  <a:pt x="19202" y="14401"/>
                </a:lnTo>
                <a:lnTo>
                  <a:pt x="17282" y="13441"/>
                </a:lnTo>
                <a:lnTo>
                  <a:pt x="16322" y="11521"/>
                </a:lnTo>
                <a:lnTo>
                  <a:pt x="15361" y="10561"/>
                </a:lnTo>
                <a:lnTo>
                  <a:pt x="15361" y="8641"/>
                </a:lnTo>
                <a:lnTo>
                  <a:pt x="16322" y="7680"/>
                </a:lnTo>
                <a:lnTo>
                  <a:pt x="17282" y="6720"/>
                </a:lnTo>
                <a:lnTo>
                  <a:pt x="19202" y="5760"/>
                </a:lnTo>
                <a:lnTo>
                  <a:pt x="22082" y="4800"/>
                </a:lnTo>
                <a:lnTo>
                  <a:pt x="25923" y="4800"/>
                </a:lnTo>
                <a:lnTo>
                  <a:pt x="27843" y="5760"/>
                </a:lnTo>
                <a:lnTo>
                  <a:pt x="28803" y="6720"/>
                </a:lnTo>
                <a:lnTo>
                  <a:pt x="30723" y="6720"/>
                </a:lnTo>
                <a:lnTo>
                  <a:pt x="31683" y="8641"/>
                </a:lnTo>
                <a:lnTo>
                  <a:pt x="31683" y="9601"/>
                </a:lnTo>
                <a:lnTo>
                  <a:pt x="32644" y="10561"/>
                </a:lnTo>
                <a:lnTo>
                  <a:pt x="32644" y="24002"/>
                </a:lnTo>
                <a:lnTo>
                  <a:pt x="26665" y="27031"/>
                </a:lnTo>
                <a:lnTo>
                  <a:pt x="14134" y="33925"/>
                </a:lnTo>
                <a:lnTo>
                  <a:pt x="6720" y="39364"/>
                </a:lnTo>
                <a:lnTo>
                  <a:pt x="1920" y="43205"/>
                </a:lnTo>
                <a:lnTo>
                  <a:pt x="0" y="47045"/>
                </a:lnTo>
                <a:lnTo>
                  <a:pt x="0" y="55686"/>
                </a:lnTo>
                <a:lnTo>
                  <a:pt x="1920" y="58567"/>
                </a:lnTo>
                <a:lnTo>
                  <a:pt x="3840" y="60487"/>
                </a:lnTo>
                <a:lnTo>
                  <a:pt x="5760" y="63367"/>
                </a:lnTo>
                <a:lnTo>
                  <a:pt x="8641" y="64328"/>
                </a:lnTo>
                <a:lnTo>
                  <a:pt x="18242" y="64328"/>
                </a:lnTo>
                <a:lnTo>
                  <a:pt x="19202" y="49926"/>
                </a:lnTo>
                <a:lnTo>
                  <a:pt x="18242" y="48005"/>
                </a:lnTo>
                <a:lnTo>
                  <a:pt x="18242" y="43205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7" name="object 577"/>
          <p:cNvSpPr/>
          <p:nvPr/>
        </p:nvSpPr>
        <p:spPr>
          <a:xfrm>
            <a:off x="1900016" y="7119198"/>
            <a:ext cx="122880" cy="89275"/>
          </a:xfrm>
          <a:custGeom>
            <a:avLst/>
            <a:gdLst/>
            <a:ahLst/>
            <a:cxnLst/>
            <a:rect l="l" t="t" r="r" b="b"/>
            <a:pathLst>
              <a:path w="122880" h="89275">
                <a:moveTo>
                  <a:pt x="19202" y="83515"/>
                </a:moveTo>
                <a:lnTo>
                  <a:pt x="18242" y="81594"/>
                </a:lnTo>
                <a:lnTo>
                  <a:pt x="17282" y="79674"/>
                </a:lnTo>
                <a:lnTo>
                  <a:pt x="17282" y="8641"/>
                </a:lnTo>
                <a:lnTo>
                  <a:pt x="51846" y="89275"/>
                </a:lnTo>
                <a:lnTo>
                  <a:pt x="53766" y="89275"/>
                </a:lnTo>
                <a:lnTo>
                  <a:pt x="88315" y="7680"/>
                </a:lnTo>
                <a:lnTo>
                  <a:pt x="88315" y="81594"/>
                </a:lnTo>
                <a:lnTo>
                  <a:pt x="87355" y="82555"/>
                </a:lnTo>
                <a:lnTo>
                  <a:pt x="86410" y="83515"/>
                </a:lnTo>
                <a:lnTo>
                  <a:pt x="86410" y="84475"/>
                </a:lnTo>
                <a:lnTo>
                  <a:pt x="84475" y="85435"/>
                </a:lnTo>
                <a:lnTo>
                  <a:pt x="83530" y="86395"/>
                </a:lnTo>
                <a:lnTo>
                  <a:pt x="75849" y="86395"/>
                </a:lnTo>
                <a:lnTo>
                  <a:pt x="75849" y="89275"/>
                </a:lnTo>
                <a:lnTo>
                  <a:pt x="122880" y="89275"/>
                </a:lnTo>
                <a:lnTo>
                  <a:pt x="122880" y="86395"/>
                </a:lnTo>
                <a:lnTo>
                  <a:pt x="115199" y="86395"/>
                </a:lnTo>
                <a:lnTo>
                  <a:pt x="113278" y="85435"/>
                </a:lnTo>
                <a:lnTo>
                  <a:pt x="112318" y="84475"/>
                </a:lnTo>
                <a:lnTo>
                  <a:pt x="111358" y="83515"/>
                </a:lnTo>
                <a:lnTo>
                  <a:pt x="110398" y="82555"/>
                </a:lnTo>
                <a:lnTo>
                  <a:pt x="110398" y="81594"/>
                </a:lnTo>
                <a:lnTo>
                  <a:pt x="109438" y="78714"/>
                </a:lnTo>
                <a:lnTo>
                  <a:pt x="109438" y="10561"/>
                </a:lnTo>
                <a:lnTo>
                  <a:pt x="110398" y="7680"/>
                </a:lnTo>
                <a:lnTo>
                  <a:pt x="110398" y="6720"/>
                </a:lnTo>
                <a:lnTo>
                  <a:pt x="111358" y="4800"/>
                </a:lnTo>
                <a:lnTo>
                  <a:pt x="112318" y="3840"/>
                </a:lnTo>
                <a:lnTo>
                  <a:pt x="113278" y="3840"/>
                </a:lnTo>
                <a:lnTo>
                  <a:pt x="115199" y="2880"/>
                </a:lnTo>
                <a:lnTo>
                  <a:pt x="117119" y="1920"/>
                </a:lnTo>
                <a:lnTo>
                  <a:pt x="122880" y="1920"/>
                </a:lnTo>
                <a:lnTo>
                  <a:pt x="122880" y="0"/>
                </a:lnTo>
                <a:lnTo>
                  <a:pt x="86410" y="0"/>
                </a:lnTo>
                <a:lnTo>
                  <a:pt x="61447" y="58552"/>
                </a:lnTo>
                <a:lnTo>
                  <a:pt x="36484" y="0"/>
                </a:lnTo>
                <a:lnTo>
                  <a:pt x="0" y="0"/>
                </a:lnTo>
                <a:lnTo>
                  <a:pt x="0" y="1920"/>
                </a:lnTo>
                <a:lnTo>
                  <a:pt x="4800" y="1920"/>
                </a:lnTo>
                <a:lnTo>
                  <a:pt x="6720" y="2880"/>
                </a:lnTo>
                <a:lnTo>
                  <a:pt x="8641" y="3840"/>
                </a:lnTo>
                <a:lnTo>
                  <a:pt x="10561" y="4800"/>
                </a:lnTo>
                <a:lnTo>
                  <a:pt x="11521" y="5760"/>
                </a:lnTo>
                <a:lnTo>
                  <a:pt x="11521" y="6720"/>
                </a:lnTo>
                <a:lnTo>
                  <a:pt x="12481" y="7680"/>
                </a:lnTo>
                <a:lnTo>
                  <a:pt x="12481" y="78714"/>
                </a:lnTo>
                <a:lnTo>
                  <a:pt x="11521" y="80634"/>
                </a:lnTo>
                <a:lnTo>
                  <a:pt x="10561" y="81594"/>
                </a:lnTo>
                <a:lnTo>
                  <a:pt x="10561" y="83515"/>
                </a:lnTo>
                <a:lnTo>
                  <a:pt x="9601" y="84475"/>
                </a:lnTo>
                <a:lnTo>
                  <a:pt x="7680" y="85435"/>
                </a:lnTo>
                <a:lnTo>
                  <a:pt x="5760" y="86395"/>
                </a:lnTo>
                <a:lnTo>
                  <a:pt x="0" y="86395"/>
                </a:lnTo>
                <a:lnTo>
                  <a:pt x="0" y="89275"/>
                </a:lnTo>
                <a:lnTo>
                  <a:pt x="30723" y="89275"/>
                </a:lnTo>
                <a:lnTo>
                  <a:pt x="30723" y="86395"/>
                </a:lnTo>
                <a:lnTo>
                  <a:pt x="23042" y="86395"/>
                </a:lnTo>
                <a:lnTo>
                  <a:pt x="21122" y="84475"/>
                </a:lnTo>
                <a:lnTo>
                  <a:pt x="19202" y="83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8" name="object 578"/>
          <p:cNvSpPr/>
          <p:nvPr/>
        </p:nvSpPr>
        <p:spPr>
          <a:xfrm>
            <a:off x="2026737" y="7147041"/>
            <a:ext cx="33604" cy="61432"/>
          </a:xfrm>
          <a:custGeom>
            <a:avLst/>
            <a:gdLst/>
            <a:ahLst/>
            <a:cxnLst/>
            <a:rect l="l" t="t" r="r" b="b"/>
            <a:pathLst>
              <a:path w="33604" h="61432">
                <a:moveTo>
                  <a:pt x="33604" y="61432"/>
                </a:moveTo>
                <a:lnTo>
                  <a:pt x="33604" y="59512"/>
                </a:lnTo>
                <a:lnTo>
                  <a:pt x="30723" y="58552"/>
                </a:lnTo>
                <a:lnTo>
                  <a:pt x="28803" y="58552"/>
                </a:lnTo>
                <a:lnTo>
                  <a:pt x="27843" y="56631"/>
                </a:lnTo>
                <a:lnTo>
                  <a:pt x="26883" y="55671"/>
                </a:lnTo>
                <a:lnTo>
                  <a:pt x="25923" y="52791"/>
                </a:lnTo>
                <a:lnTo>
                  <a:pt x="25923" y="0"/>
                </a:lnTo>
                <a:lnTo>
                  <a:pt x="0" y="0"/>
                </a:lnTo>
                <a:lnTo>
                  <a:pt x="0" y="1905"/>
                </a:lnTo>
                <a:lnTo>
                  <a:pt x="2880" y="1905"/>
                </a:lnTo>
                <a:lnTo>
                  <a:pt x="5760" y="2880"/>
                </a:lnTo>
                <a:lnTo>
                  <a:pt x="6720" y="3840"/>
                </a:lnTo>
                <a:lnTo>
                  <a:pt x="7680" y="5745"/>
                </a:lnTo>
                <a:lnTo>
                  <a:pt x="7680" y="55671"/>
                </a:lnTo>
                <a:lnTo>
                  <a:pt x="6720" y="56631"/>
                </a:lnTo>
                <a:lnTo>
                  <a:pt x="4800" y="58552"/>
                </a:lnTo>
                <a:lnTo>
                  <a:pt x="2880" y="58552"/>
                </a:lnTo>
                <a:lnTo>
                  <a:pt x="0" y="59512"/>
                </a:lnTo>
                <a:lnTo>
                  <a:pt x="0" y="61432"/>
                </a:lnTo>
                <a:lnTo>
                  <a:pt x="33604" y="61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9" name="object 579"/>
          <p:cNvSpPr/>
          <p:nvPr/>
        </p:nvSpPr>
        <p:spPr>
          <a:xfrm>
            <a:off x="2033457" y="7117278"/>
            <a:ext cx="20162" cy="20162"/>
          </a:xfrm>
          <a:custGeom>
            <a:avLst/>
            <a:gdLst/>
            <a:ahLst/>
            <a:cxnLst/>
            <a:rect l="l" t="t" r="r" b="b"/>
            <a:pathLst>
              <a:path w="20162" h="20162">
                <a:moveTo>
                  <a:pt x="20162" y="9601"/>
                </a:moveTo>
                <a:lnTo>
                  <a:pt x="20162" y="6720"/>
                </a:lnTo>
                <a:lnTo>
                  <a:pt x="19202" y="4800"/>
                </a:lnTo>
                <a:lnTo>
                  <a:pt x="17282" y="2880"/>
                </a:lnTo>
                <a:lnTo>
                  <a:pt x="15361" y="960"/>
                </a:lnTo>
                <a:lnTo>
                  <a:pt x="13441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6720"/>
                </a:lnTo>
                <a:lnTo>
                  <a:pt x="0" y="12481"/>
                </a:lnTo>
                <a:lnTo>
                  <a:pt x="960" y="15361"/>
                </a:lnTo>
                <a:lnTo>
                  <a:pt x="2880" y="17282"/>
                </a:lnTo>
                <a:lnTo>
                  <a:pt x="4800" y="19202"/>
                </a:lnTo>
                <a:lnTo>
                  <a:pt x="7680" y="20162"/>
                </a:lnTo>
                <a:lnTo>
                  <a:pt x="13441" y="20162"/>
                </a:lnTo>
                <a:lnTo>
                  <a:pt x="15361" y="19202"/>
                </a:lnTo>
                <a:lnTo>
                  <a:pt x="17282" y="17282"/>
                </a:lnTo>
                <a:lnTo>
                  <a:pt x="19202" y="15361"/>
                </a:lnTo>
                <a:lnTo>
                  <a:pt x="20162" y="12481"/>
                </a:lnTo>
                <a:lnTo>
                  <a:pt x="20162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0" name="object 580"/>
          <p:cNvSpPr/>
          <p:nvPr/>
        </p:nvSpPr>
        <p:spPr>
          <a:xfrm>
            <a:off x="2068007" y="7119198"/>
            <a:ext cx="66248" cy="91196"/>
          </a:xfrm>
          <a:custGeom>
            <a:avLst/>
            <a:gdLst/>
            <a:ahLst/>
            <a:cxnLst/>
            <a:rect l="l" t="t" r="r" b="b"/>
            <a:pathLst>
              <a:path w="66248" h="91196">
                <a:moveTo>
                  <a:pt x="58567" y="0"/>
                </a:moveTo>
                <a:lnTo>
                  <a:pt x="31683" y="0"/>
                </a:lnTo>
                <a:lnTo>
                  <a:pt x="31683" y="2880"/>
                </a:lnTo>
                <a:lnTo>
                  <a:pt x="36484" y="2880"/>
                </a:lnTo>
                <a:lnTo>
                  <a:pt x="37444" y="3840"/>
                </a:lnTo>
                <a:lnTo>
                  <a:pt x="38404" y="3840"/>
                </a:lnTo>
                <a:lnTo>
                  <a:pt x="39364" y="4800"/>
                </a:lnTo>
                <a:lnTo>
                  <a:pt x="40325" y="6720"/>
                </a:lnTo>
                <a:lnTo>
                  <a:pt x="40325" y="33588"/>
                </a:lnTo>
                <a:lnTo>
                  <a:pt x="37444" y="30723"/>
                </a:lnTo>
                <a:lnTo>
                  <a:pt x="35524" y="28803"/>
                </a:lnTo>
                <a:lnTo>
                  <a:pt x="33604" y="27843"/>
                </a:lnTo>
                <a:lnTo>
                  <a:pt x="30723" y="25907"/>
                </a:lnTo>
                <a:lnTo>
                  <a:pt x="27843" y="25907"/>
                </a:lnTo>
                <a:lnTo>
                  <a:pt x="25923" y="32628"/>
                </a:lnTo>
                <a:lnTo>
                  <a:pt x="33604" y="32628"/>
                </a:lnTo>
                <a:lnTo>
                  <a:pt x="37444" y="35524"/>
                </a:lnTo>
                <a:lnTo>
                  <a:pt x="40325" y="41269"/>
                </a:lnTo>
                <a:lnTo>
                  <a:pt x="40325" y="73913"/>
                </a:lnTo>
                <a:lnTo>
                  <a:pt x="37444" y="80634"/>
                </a:lnTo>
                <a:lnTo>
                  <a:pt x="33604" y="83515"/>
                </a:lnTo>
                <a:lnTo>
                  <a:pt x="27843" y="83515"/>
                </a:lnTo>
                <a:lnTo>
                  <a:pt x="25923" y="82555"/>
                </a:lnTo>
                <a:lnTo>
                  <a:pt x="24963" y="81594"/>
                </a:lnTo>
                <a:lnTo>
                  <a:pt x="23042" y="80634"/>
                </a:lnTo>
                <a:lnTo>
                  <a:pt x="22082" y="77754"/>
                </a:lnTo>
                <a:lnTo>
                  <a:pt x="20177" y="73913"/>
                </a:lnTo>
                <a:lnTo>
                  <a:pt x="19202" y="70073"/>
                </a:lnTo>
                <a:lnTo>
                  <a:pt x="19202" y="44150"/>
                </a:lnTo>
                <a:lnTo>
                  <a:pt x="20177" y="40309"/>
                </a:lnTo>
                <a:lnTo>
                  <a:pt x="21122" y="37429"/>
                </a:lnTo>
                <a:lnTo>
                  <a:pt x="20177" y="25907"/>
                </a:lnTo>
                <a:lnTo>
                  <a:pt x="16337" y="26883"/>
                </a:lnTo>
                <a:lnTo>
                  <a:pt x="12496" y="29748"/>
                </a:lnTo>
                <a:lnTo>
                  <a:pt x="8641" y="32628"/>
                </a:lnTo>
                <a:lnTo>
                  <a:pt x="4800" y="36469"/>
                </a:lnTo>
                <a:lnTo>
                  <a:pt x="2895" y="41269"/>
                </a:lnTo>
                <a:lnTo>
                  <a:pt x="960" y="47030"/>
                </a:lnTo>
                <a:lnTo>
                  <a:pt x="0" y="52806"/>
                </a:lnTo>
                <a:lnTo>
                  <a:pt x="0" y="68153"/>
                </a:lnTo>
                <a:lnTo>
                  <a:pt x="960" y="74874"/>
                </a:lnTo>
                <a:lnTo>
                  <a:pt x="4800" y="80634"/>
                </a:lnTo>
                <a:lnTo>
                  <a:pt x="9616" y="87355"/>
                </a:lnTo>
                <a:lnTo>
                  <a:pt x="16337" y="91196"/>
                </a:lnTo>
                <a:lnTo>
                  <a:pt x="26883" y="91196"/>
                </a:lnTo>
                <a:lnTo>
                  <a:pt x="29763" y="90236"/>
                </a:lnTo>
                <a:lnTo>
                  <a:pt x="34564" y="87355"/>
                </a:lnTo>
                <a:lnTo>
                  <a:pt x="37444" y="85435"/>
                </a:lnTo>
                <a:lnTo>
                  <a:pt x="40325" y="81594"/>
                </a:lnTo>
                <a:lnTo>
                  <a:pt x="40325" y="91196"/>
                </a:lnTo>
                <a:lnTo>
                  <a:pt x="66248" y="86395"/>
                </a:lnTo>
                <a:lnTo>
                  <a:pt x="66248" y="83515"/>
                </a:lnTo>
                <a:lnTo>
                  <a:pt x="62407" y="83515"/>
                </a:lnTo>
                <a:lnTo>
                  <a:pt x="61447" y="82555"/>
                </a:lnTo>
                <a:lnTo>
                  <a:pt x="60487" y="81594"/>
                </a:lnTo>
                <a:lnTo>
                  <a:pt x="59527" y="80634"/>
                </a:lnTo>
                <a:lnTo>
                  <a:pt x="59527" y="78714"/>
                </a:lnTo>
                <a:lnTo>
                  <a:pt x="58567" y="75834"/>
                </a:lnTo>
                <a:lnTo>
                  <a:pt x="58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1" name="object 581"/>
          <p:cNvSpPr/>
          <p:nvPr/>
        </p:nvSpPr>
        <p:spPr>
          <a:xfrm>
            <a:off x="2088184" y="7145106"/>
            <a:ext cx="7665" cy="11521"/>
          </a:xfrm>
          <a:custGeom>
            <a:avLst/>
            <a:gdLst/>
            <a:ahLst/>
            <a:cxnLst/>
            <a:rect l="l" t="t" r="r" b="b"/>
            <a:pathLst>
              <a:path w="7665" h="11521">
                <a:moveTo>
                  <a:pt x="4785" y="0"/>
                </a:moveTo>
                <a:lnTo>
                  <a:pt x="0" y="0"/>
                </a:lnTo>
                <a:lnTo>
                  <a:pt x="944" y="11521"/>
                </a:lnTo>
                <a:lnTo>
                  <a:pt x="2865" y="8656"/>
                </a:lnTo>
                <a:lnTo>
                  <a:pt x="3825" y="7680"/>
                </a:lnTo>
                <a:lnTo>
                  <a:pt x="5745" y="6720"/>
                </a:lnTo>
                <a:lnTo>
                  <a:pt x="7665" y="0"/>
                </a:lnTo>
                <a:lnTo>
                  <a:pt x="47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2" name="object 582"/>
          <p:cNvSpPr/>
          <p:nvPr/>
        </p:nvSpPr>
        <p:spPr>
          <a:xfrm>
            <a:off x="2163043" y="7119198"/>
            <a:ext cx="39364" cy="78714"/>
          </a:xfrm>
          <a:custGeom>
            <a:avLst/>
            <a:gdLst/>
            <a:ahLst/>
            <a:cxnLst/>
            <a:rect l="l" t="t" r="r" b="b"/>
            <a:pathLst>
              <a:path w="39364" h="78714">
                <a:moveTo>
                  <a:pt x="39364" y="0"/>
                </a:moveTo>
                <a:lnTo>
                  <a:pt x="12496" y="0"/>
                </a:lnTo>
                <a:lnTo>
                  <a:pt x="12496" y="2880"/>
                </a:lnTo>
                <a:lnTo>
                  <a:pt x="17282" y="2880"/>
                </a:lnTo>
                <a:lnTo>
                  <a:pt x="18242" y="3840"/>
                </a:lnTo>
                <a:lnTo>
                  <a:pt x="19217" y="3840"/>
                </a:lnTo>
                <a:lnTo>
                  <a:pt x="20162" y="4800"/>
                </a:lnTo>
                <a:lnTo>
                  <a:pt x="20162" y="6720"/>
                </a:lnTo>
                <a:lnTo>
                  <a:pt x="21122" y="7680"/>
                </a:lnTo>
                <a:lnTo>
                  <a:pt x="21122" y="33588"/>
                </a:lnTo>
                <a:lnTo>
                  <a:pt x="18242" y="30723"/>
                </a:lnTo>
                <a:lnTo>
                  <a:pt x="16337" y="28803"/>
                </a:lnTo>
                <a:lnTo>
                  <a:pt x="13441" y="27843"/>
                </a:lnTo>
                <a:lnTo>
                  <a:pt x="11521" y="25907"/>
                </a:lnTo>
                <a:lnTo>
                  <a:pt x="975" y="25907"/>
                </a:lnTo>
                <a:lnTo>
                  <a:pt x="0" y="44150"/>
                </a:lnTo>
                <a:lnTo>
                  <a:pt x="975" y="40309"/>
                </a:lnTo>
                <a:lnTo>
                  <a:pt x="1935" y="37429"/>
                </a:lnTo>
                <a:lnTo>
                  <a:pt x="3840" y="34564"/>
                </a:lnTo>
                <a:lnTo>
                  <a:pt x="4815" y="33588"/>
                </a:lnTo>
                <a:lnTo>
                  <a:pt x="5775" y="32628"/>
                </a:lnTo>
                <a:lnTo>
                  <a:pt x="13441" y="32628"/>
                </a:lnTo>
                <a:lnTo>
                  <a:pt x="18242" y="35524"/>
                </a:lnTo>
                <a:lnTo>
                  <a:pt x="21122" y="41269"/>
                </a:lnTo>
                <a:lnTo>
                  <a:pt x="21122" y="73913"/>
                </a:lnTo>
                <a:lnTo>
                  <a:pt x="39364" y="78714"/>
                </a:lnTo>
                <a:lnTo>
                  <a:pt x="393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3" name="object 583"/>
          <p:cNvSpPr/>
          <p:nvPr/>
        </p:nvSpPr>
        <p:spPr>
          <a:xfrm>
            <a:off x="2142896" y="7145106"/>
            <a:ext cx="67193" cy="65288"/>
          </a:xfrm>
          <a:custGeom>
            <a:avLst/>
            <a:gdLst/>
            <a:ahLst/>
            <a:cxnLst/>
            <a:rect l="l" t="t" r="r" b="b"/>
            <a:pathLst>
              <a:path w="67193" h="65288">
                <a:moveTo>
                  <a:pt x="19202" y="23058"/>
                </a:moveTo>
                <a:lnTo>
                  <a:pt x="20147" y="18242"/>
                </a:lnTo>
                <a:lnTo>
                  <a:pt x="21122" y="0"/>
                </a:lnTo>
                <a:lnTo>
                  <a:pt x="17282" y="975"/>
                </a:lnTo>
                <a:lnTo>
                  <a:pt x="13441" y="3840"/>
                </a:lnTo>
                <a:lnTo>
                  <a:pt x="8641" y="6720"/>
                </a:lnTo>
                <a:lnTo>
                  <a:pt x="5760" y="10561"/>
                </a:lnTo>
                <a:lnTo>
                  <a:pt x="3840" y="15361"/>
                </a:lnTo>
                <a:lnTo>
                  <a:pt x="960" y="21122"/>
                </a:lnTo>
                <a:lnTo>
                  <a:pt x="0" y="26898"/>
                </a:lnTo>
                <a:lnTo>
                  <a:pt x="0" y="42245"/>
                </a:lnTo>
                <a:lnTo>
                  <a:pt x="1920" y="48966"/>
                </a:lnTo>
                <a:lnTo>
                  <a:pt x="5760" y="54726"/>
                </a:lnTo>
                <a:lnTo>
                  <a:pt x="10561" y="61447"/>
                </a:lnTo>
                <a:lnTo>
                  <a:pt x="16306" y="65288"/>
                </a:lnTo>
                <a:lnTo>
                  <a:pt x="27828" y="65288"/>
                </a:lnTo>
                <a:lnTo>
                  <a:pt x="30708" y="64328"/>
                </a:lnTo>
                <a:lnTo>
                  <a:pt x="32644" y="63367"/>
                </a:lnTo>
                <a:lnTo>
                  <a:pt x="35509" y="61447"/>
                </a:lnTo>
                <a:lnTo>
                  <a:pt x="38389" y="59527"/>
                </a:lnTo>
                <a:lnTo>
                  <a:pt x="41269" y="55686"/>
                </a:lnTo>
                <a:lnTo>
                  <a:pt x="41269" y="65288"/>
                </a:lnTo>
                <a:lnTo>
                  <a:pt x="67193" y="60487"/>
                </a:lnTo>
                <a:lnTo>
                  <a:pt x="67193" y="57607"/>
                </a:lnTo>
                <a:lnTo>
                  <a:pt x="63352" y="57607"/>
                </a:lnTo>
                <a:lnTo>
                  <a:pt x="62392" y="56647"/>
                </a:lnTo>
                <a:lnTo>
                  <a:pt x="61432" y="55686"/>
                </a:lnTo>
                <a:lnTo>
                  <a:pt x="60472" y="54726"/>
                </a:lnTo>
                <a:lnTo>
                  <a:pt x="60472" y="53766"/>
                </a:lnTo>
                <a:lnTo>
                  <a:pt x="59512" y="52806"/>
                </a:lnTo>
                <a:lnTo>
                  <a:pt x="41269" y="48006"/>
                </a:lnTo>
                <a:lnTo>
                  <a:pt x="37429" y="54726"/>
                </a:lnTo>
                <a:lnTo>
                  <a:pt x="33588" y="57607"/>
                </a:lnTo>
                <a:lnTo>
                  <a:pt x="28803" y="57607"/>
                </a:lnTo>
                <a:lnTo>
                  <a:pt x="26868" y="56647"/>
                </a:lnTo>
                <a:lnTo>
                  <a:pt x="25923" y="55686"/>
                </a:lnTo>
                <a:lnTo>
                  <a:pt x="23987" y="54726"/>
                </a:lnTo>
                <a:lnTo>
                  <a:pt x="22082" y="51846"/>
                </a:lnTo>
                <a:lnTo>
                  <a:pt x="21122" y="48006"/>
                </a:lnTo>
                <a:lnTo>
                  <a:pt x="20147" y="44165"/>
                </a:lnTo>
                <a:lnTo>
                  <a:pt x="19202" y="38404"/>
                </a:lnTo>
                <a:lnTo>
                  <a:pt x="19202" y="230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4" name="object 584"/>
          <p:cNvSpPr/>
          <p:nvPr/>
        </p:nvSpPr>
        <p:spPr>
          <a:xfrm>
            <a:off x="2215850" y="7119198"/>
            <a:ext cx="33604" cy="89275"/>
          </a:xfrm>
          <a:custGeom>
            <a:avLst/>
            <a:gdLst/>
            <a:ahLst/>
            <a:cxnLst/>
            <a:rect l="l" t="t" r="r" b="b"/>
            <a:pathLst>
              <a:path w="33604" h="89275">
                <a:moveTo>
                  <a:pt x="25923" y="0"/>
                </a:moveTo>
                <a:lnTo>
                  <a:pt x="0" y="0"/>
                </a:lnTo>
                <a:lnTo>
                  <a:pt x="0" y="1920"/>
                </a:lnTo>
                <a:lnTo>
                  <a:pt x="3840" y="2880"/>
                </a:lnTo>
                <a:lnTo>
                  <a:pt x="5760" y="2880"/>
                </a:lnTo>
                <a:lnTo>
                  <a:pt x="6720" y="4800"/>
                </a:lnTo>
                <a:lnTo>
                  <a:pt x="7680" y="5760"/>
                </a:lnTo>
                <a:lnTo>
                  <a:pt x="7680" y="83515"/>
                </a:lnTo>
                <a:lnTo>
                  <a:pt x="6720" y="84475"/>
                </a:lnTo>
                <a:lnTo>
                  <a:pt x="4800" y="86395"/>
                </a:lnTo>
                <a:lnTo>
                  <a:pt x="2880" y="86395"/>
                </a:lnTo>
                <a:lnTo>
                  <a:pt x="0" y="87355"/>
                </a:lnTo>
                <a:lnTo>
                  <a:pt x="0" y="89275"/>
                </a:lnTo>
                <a:lnTo>
                  <a:pt x="33604" y="89275"/>
                </a:lnTo>
                <a:lnTo>
                  <a:pt x="33604" y="87355"/>
                </a:lnTo>
                <a:lnTo>
                  <a:pt x="30723" y="86395"/>
                </a:lnTo>
                <a:lnTo>
                  <a:pt x="28803" y="86395"/>
                </a:lnTo>
                <a:lnTo>
                  <a:pt x="27843" y="84475"/>
                </a:lnTo>
                <a:lnTo>
                  <a:pt x="26883" y="83515"/>
                </a:lnTo>
                <a:lnTo>
                  <a:pt x="25923" y="80634"/>
                </a:lnTo>
                <a:lnTo>
                  <a:pt x="2592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5" name="object 585"/>
          <p:cNvSpPr/>
          <p:nvPr/>
        </p:nvSpPr>
        <p:spPr>
          <a:xfrm>
            <a:off x="2274402" y="7145106"/>
            <a:ext cx="33604" cy="30723"/>
          </a:xfrm>
          <a:custGeom>
            <a:avLst/>
            <a:gdLst/>
            <a:ahLst/>
            <a:cxnLst/>
            <a:rect l="l" t="t" r="r" b="b"/>
            <a:pathLst>
              <a:path w="33604" h="30723">
                <a:moveTo>
                  <a:pt x="16322" y="0"/>
                </a:moveTo>
                <a:lnTo>
                  <a:pt x="2895" y="0"/>
                </a:lnTo>
                <a:lnTo>
                  <a:pt x="4800" y="4815"/>
                </a:lnTo>
                <a:lnTo>
                  <a:pt x="6720" y="3840"/>
                </a:lnTo>
                <a:lnTo>
                  <a:pt x="10561" y="3840"/>
                </a:lnTo>
                <a:lnTo>
                  <a:pt x="11521" y="4815"/>
                </a:lnTo>
                <a:lnTo>
                  <a:pt x="12481" y="5775"/>
                </a:lnTo>
                <a:lnTo>
                  <a:pt x="14401" y="6720"/>
                </a:lnTo>
                <a:lnTo>
                  <a:pt x="15361" y="8656"/>
                </a:lnTo>
                <a:lnTo>
                  <a:pt x="16322" y="11521"/>
                </a:lnTo>
                <a:lnTo>
                  <a:pt x="17282" y="14401"/>
                </a:lnTo>
                <a:lnTo>
                  <a:pt x="17282" y="25923"/>
                </a:lnTo>
                <a:lnTo>
                  <a:pt x="0" y="25923"/>
                </a:lnTo>
                <a:lnTo>
                  <a:pt x="0" y="30723"/>
                </a:lnTo>
                <a:lnTo>
                  <a:pt x="33604" y="30723"/>
                </a:lnTo>
                <a:lnTo>
                  <a:pt x="33604" y="20162"/>
                </a:lnTo>
                <a:lnTo>
                  <a:pt x="30723" y="12496"/>
                </a:lnTo>
                <a:lnTo>
                  <a:pt x="26883" y="7680"/>
                </a:lnTo>
                <a:lnTo>
                  <a:pt x="22082" y="1935"/>
                </a:lnTo>
                <a:lnTo>
                  <a:pt x="163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6" name="object 586"/>
          <p:cNvSpPr/>
          <p:nvPr/>
        </p:nvSpPr>
        <p:spPr>
          <a:xfrm>
            <a:off x="2256175" y="7145106"/>
            <a:ext cx="51831" cy="65288"/>
          </a:xfrm>
          <a:custGeom>
            <a:avLst/>
            <a:gdLst/>
            <a:ahLst/>
            <a:cxnLst/>
            <a:rect l="l" t="t" r="r" b="b"/>
            <a:pathLst>
              <a:path w="51831" h="65288">
                <a:moveTo>
                  <a:pt x="1920" y="48966"/>
                </a:moveTo>
                <a:lnTo>
                  <a:pt x="5760" y="54726"/>
                </a:lnTo>
                <a:lnTo>
                  <a:pt x="10561" y="61447"/>
                </a:lnTo>
                <a:lnTo>
                  <a:pt x="18227" y="65288"/>
                </a:lnTo>
                <a:lnTo>
                  <a:pt x="32628" y="65288"/>
                </a:lnTo>
                <a:lnTo>
                  <a:pt x="37429" y="63367"/>
                </a:lnTo>
                <a:lnTo>
                  <a:pt x="41269" y="61447"/>
                </a:lnTo>
                <a:lnTo>
                  <a:pt x="45110" y="58567"/>
                </a:lnTo>
                <a:lnTo>
                  <a:pt x="48950" y="52806"/>
                </a:lnTo>
                <a:lnTo>
                  <a:pt x="51831" y="46085"/>
                </a:lnTo>
                <a:lnTo>
                  <a:pt x="49911" y="45125"/>
                </a:lnTo>
                <a:lnTo>
                  <a:pt x="47030" y="48966"/>
                </a:lnTo>
                <a:lnTo>
                  <a:pt x="45110" y="51846"/>
                </a:lnTo>
                <a:lnTo>
                  <a:pt x="43190" y="52806"/>
                </a:lnTo>
                <a:lnTo>
                  <a:pt x="40309" y="54726"/>
                </a:lnTo>
                <a:lnTo>
                  <a:pt x="31668" y="54726"/>
                </a:lnTo>
                <a:lnTo>
                  <a:pt x="27843" y="53766"/>
                </a:lnTo>
                <a:lnTo>
                  <a:pt x="24947" y="49926"/>
                </a:lnTo>
                <a:lnTo>
                  <a:pt x="21122" y="45125"/>
                </a:lnTo>
                <a:lnTo>
                  <a:pt x="18227" y="38404"/>
                </a:lnTo>
                <a:lnTo>
                  <a:pt x="18227" y="16337"/>
                </a:lnTo>
                <a:lnTo>
                  <a:pt x="19187" y="11521"/>
                </a:lnTo>
                <a:lnTo>
                  <a:pt x="22067" y="7680"/>
                </a:lnTo>
                <a:lnTo>
                  <a:pt x="23027" y="4815"/>
                </a:lnTo>
                <a:lnTo>
                  <a:pt x="21122" y="0"/>
                </a:lnTo>
                <a:lnTo>
                  <a:pt x="14401" y="2895"/>
                </a:lnTo>
                <a:lnTo>
                  <a:pt x="8625" y="8656"/>
                </a:lnTo>
                <a:lnTo>
                  <a:pt x="7987" y="9420"/>
                </a:lnTo>
                <a:lnTo>
                  <a:pt x="1998" y="20154"/>
                </a:lnTo>
                <a:lnTo>
                  <a:pt x="0" y="33604"/>
                </a:lnTo>
                <a:lnTo>
                  <a:pt x="0" y="42245"/>
                </a:lnTo>
                <a:lnTo>
                  <a:pt x="1920" y="489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7" name="object 587"/>
          <p:cNvSpPr/>
          <p:nvPr/>
        </p:nvSpPr>
        <p:spPr>
          <a:xfrm>
            <a:off x="2347371" y="7119198"/>
            <a:ext cx="81594" cy="89275"/>
          </a:xfrm>
          <a:custGeom>
            <a:avLst/>
            <a:gdLst/>
            <a:ahLst/>
            <a:cxnLst/>
            <a:rect l="l" t="t" r="r" b="b"/>
            <a:pathLst>
              <a:path w="81594" h="89275">
                <a:moveTo>
                  <a:pt x="74874" y="0"/>
                </a:moveTo>
                <a:lnTo>
                  <a:pt x="0" y="0"/>
                </a:lnTo>
                <a:lnTo>
                  <a:pt x="0" y="1920"/>
                </a:lnTo>
                <a:lnTo>
                  <a:pt x="5760" y="1920"/>
                </a:lnTo>
                <a:lnTo>
                  <a:pt x="8641" y="2880"/>
                </a:lnTo>
                <a:lnTo>
                  <a:pt x="9601" y="3840"/>
                </a:lnTo>
                <a:lnTo>
                  <a:pt x="11506" y="4800"/>
                </a:lnTo>
                <a:lnTo>
                  <a:pt x="12481" y="5760"/>
                </a:lnTo>
                <a:lnTo>
                  <a:pt x="12481" y="82555"/>
                </a:lnTo>
                <a:lnTo>
                  <a:pt x="11506" y="83515"/>
                </a:lnTo>
                <a:lnTo>
                  <a:pt x="10561" y="84475"/>
                </a:lnTo>
                <a:lnTo>
                  <a:pt x="9601" y="85435"/>
                </a:lnTo>
                <a:lnTo>
                  <a:pt x="7665" y="86395"/>
                </a:lnTo>
                <a:lnTo>
                  <a:pt x="0" y="86395"/>
                </a:lnTo>
                <a:lnTo>
                  <a:pt x="0" y="89275"/>
                </a:lnTo>
                <a:lnTo>
                  <a:pt x="77754" y="89275"/>
                </a:lnTo>
                <a:lnTo>
                  <a:pt x="81594" y="60472"/>
                </a:lnTo>
                <a:lnTo>
                  <a:pt x="79674" y="60472"/>
                </a:lnTo>
                <a:lnTo>
                  <a:pt x="76794" y="69113"/>
                </a:lnTo>
                <a:lnTo>
                  <a:pt x="72953" y="74874"/>
                </a:lnTo>
                <a:lnTo>
                  <a:pt x="68153" y="78714"/>
                </a:lnTo>
                <a:lnTo>
                  <a:pt x="63352" y="82555"/>
                </a:lnTo>
                <a:lnTo>
                  <a:pt x="56631" y="84475"/>
                </a:lnTo>
                <a:lnTo>
                  <a:pt x="40309" y="84475"/>
                </a:lnTo>
                <a:lnTo>
                  <a:pt x="38389" y="83515"/>
                </a:lnTo>
                <a:lnTo>
                  <a:pt x="37429" y="83515"/>
                </a:lnTo>
                <a:lnTo>
                  <a:pt x="36469" y="82555"/>
                </a:lnTo>
                <a:lnTo>
                  <a:pt x="35509" y="81594"/>
                </a:lnTo>
                <a:lnTo>
                  <a:pt x="34564" y="80634"/>
                </a:lnTo>
                <a:lnTo>
                  <a:pt x="34564" y="46070"/>
                </a:lnTo>
                <a:lnTo>
                  <a:pt x="38389" y="46070"/>
                </a:lnTo>
                <a:lnTo>
                  <a:pt x="42230" y="47030"/>
                </a:lnTo>
                <a:lnTo>
                  <a:pt x="44150" y="47990"/>
                </a:lnTo>
                <a:lnTo>
                  <a:pt x="46070" y="48966"/>
                </a:lnTo>
                <a:lnTo>
                  <a:pt x="47990" y="50871"/>
                </a:lnTo>
                <a:lnTo>
                  <a:pt x="49911" y="54711"/>
                </a:lnTo>
                <a:lnTo>
                  <a:pt x="51831" y="57591"/>
                </a:lnTo>
                <a:lnTo>
                  <a:pt x="52791" y="62392"/>
                </a:lnTo>
                <a:lnTo>
                  <a:pt x="53751" y="67193"/>
                </a:lnTo>
                <a:lnTo>
                  <a:pt x="55671" y="67193"/>
                </a:lnTo>
                <a:lnTo>
                  <a:pt x="55671" y="20162"/>
                </a:lnTo>
                <a:lnTo>
                  <a:pt x="53751" y="20162"/>
                </a:lnTo>
                <a:lnTo>
                  <a:pt x="52791" y="26883"/>
                </a:lnTo>
                <a:lnTo>
                  <a:pt x="50871" y="32628"/>
                </a:lnTo>
                <a:lnTo>
                  <a:pt x="48950" y="36469"/>
                </a:lnTo>
                <a:lnTo>
                  <a:pt x="46070" y="39349"/>
                </a:lnTo>
                <a:lnTo>
                  <a:pt x="42230" y="41269"/>
                </a:lnTo>
                <a:lnTo>
                  <a:pt x="34564" y="41269"/>
                </a:lnTo>
                <a:lnTo>
                  <a:pt x="34564" y="4800"/>
                </a:lnTo>
                <a:lnTo>
                  <a:pt x="50871" y="4800"/>
                </a:lnTo>
                <a:lnTo>
                  <a:pt x="54711" y="5760"/>
                </a:lnTo>
                <a:lnTo>
                  <a:pt x="57591" y="5760"/>
                </a:lnTo>
                <a:lnTo>
                  <a:pt x="61432" y="7680"/>
                </a:lnTo>
                <a:lnTo>
                  <a:pt x="65272" y="9601"/>
                </a:lnTo>
                <a:lnTo>
                  <a:pt x="67193" y="12481"/>
                </a:lnTo>
                <a:lnTo>
                  <a:pt x="70073" y="15361"/>
                </a:lnTo>
                <a:lnTo>
                  <a:pt x="71033" y="20162"/>
                </a:lnTo>
                <a:lnTo>
                  <a:pt x="72953" y="25907"/>
                </a:lnTo>
                <a:lnTo>
                  <a:pt x="74874" y="25907"/>
                </a:lnTo>
                <a:lnTo>
                  <a:pt x="748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8" name="object 588"/>
          <p:cNvSpPr/>
          <p:nvPr/>
        </p:nvSpPr>
        <p:spPr>
          <a:xfrm>
            <a:off x="2459675" y="7196952"/>
            <a:ext cx="6736" cy="12481"/>
          </a:xfrm>
          <a:custGeom>
            <a:avLst/>
            <a:gdLst/>
            <a:ahLst/>
            <a:cxnLst/>
            <a:rect l="l" t="t" r="r" b="b"/>
            <a:pathLst>
              <a:path w="6736" h="12481">
                <a:moveTo>
                  <a:pt x="6736" y="8641"/>
                </a:moveTo>
                <a:lnTo>
                  <a:pt x="4800" y="960"/>
                </a:lnTo>
                <a:lnTo>
                  <a:pt x="2895" y="960"/>
                </a:lnTo>
                <a:lnTo>
                  <a:pt x="1935" y="0"/>
                </a:lnTo>
                <a:lnTo>
                  <a:pt x="0" y="12481"/>
                </a:lnTo>
                <a:lnTo>
                  <a:pt x="6736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9" name="object 589"/>
          <p:cNvSpPr/>
          <p:nvPr/>
        </p:nvSpPr>
        <p:spPr>
          <a:xfrm>
            <a:off x="2441447" y="7145106"/>
            <a:ext cx="59512" cy="64328"/>
          </a:xfrm>
          <a:custGeom>
            <a:avLst/>
            <a:gdLst/>
            <a:ahLst/>
            <a:cxnLst/>
            <a:rect l="l" t="t" r="r" b="b"/>
            <a:pathLst>
              <a:path w="59512" h="64328">
                <a:moveTo>
                  <a:pt x="36469" y="61447"/>
                </a:moveTo>
                <a:lnTo>
                  <a:pt x="38404" y="63367"/>
                </a:lnTo>
                <a:lnTo>
                  <a:pt x="41269" y="64328"/>
                </a:lnTo>
                <a:lnTo>
                  <a:pt x="47990" y="64328"/>
                </a:lnTo>
                <a:lnTo>
                  <a:pt x="49911" y="63367"/>
                </a:lnTo>
                <a:lnTo>
                  <a:pt x="52791" y="62407"/>
                </a:lnTo>
                <a:lnTo>
                  <a:pt x="54711" y="60487"/>
                </a:lnTo>
                <a:lnTo>
                  <a:pt x="57591" y="58567"/>
                </a:lnTo>
                <a:lnTo>
                  <a:pt x="59512" y="54726"/>
                </a:lnTo>
                <a:lnTo>
                  <a:pt x="57591" y="53766"/>
                </a:lnTo>
                <a:lnTo>
                  <a:pt x="56631" y="54726"/>
                </a:lnTo>
                <a:lnTo>
                  <a:pt x="54711" y="55686"/>
                </a:lnTo>
                <a:lnTo>
                  <a:pt x="52791" y="55686"/>
                </a:lnTo>
                <a:lnTo>
                  <a:pt x="51831" y="54726"/>
                </a:lnTo>
                <a:lnTo>
                  <a:pt x="51831" y="53766"/>
                </a:lnTo>
                <a:lnTo>
                  <a:pt x="50871" y="52806"/>
                </a:lnTo>
                <a:lnTo>
                  <a:pt x="50871" y="13441"/>
                </a:lnTo>
                <a:lnTo>
                  <a:pt x="49911" y="11521"/>
                </a:lnTo>
                <a:lnTo>
                  <a:pt x="48950" y="8656"/>
                </a:lnTo>
                <a:lnTo>
                  <a:pt x="47030" y="5775"/>
                </a:lnTo>
                <a:lnTo>
                  <a:pt x="43190" y="3840"/>
                </a:lnTo>
                <a:lnTo>
                  <a:pt x="40309" y="975"/>
                </a:lnTo>
                <a:lnTo>
                  <a:pt x="35509" y="0"/>
                </a:lnTo>
                <a:lnTo>
                  <a:pt x="24963" y="0"/>
                </a:lnTo>
                <a:lnTo>
                  <a:pt x="20162" y="975"/>
                </a:lnTo>
                <a:lnTo>
                  <a:pt x="15346" y="1935"/>
                </a:lnTo>
                <a:lnTo>
                  <a:pt x="11506" y="3840"/>
                </a:lnTo>
                <a:lnTo>
                  <a:pt x="7680" y="5775"/>
                </a:lnTo>
                <a:lnTo>
                  <a:pt x="4800" y="8656"/>
                </a:lnTo>
                <a:lnTo>
                  <a:pt x="2880" y="11521"/>
                </a:lnTo>
                <a:lnTo>
                  <a:pt x="960" y="14401"/>
                </a:lnTo>
                <a:lnTo>
                  <a:pt x="960" y="20162"/>
                </a:lnTo>
                <a:lnTo>
                  <a:pt x="1920" y="22082"/>
                </a:lnTo>
                <a:lnTo>
                  <a:pt x="3840" y="24002"/>
                </a:lnTo>
                <a:lnTo>
                  <a:pt x="5760" y="24963"/>
                </a:lnTo>
                <a:lnTo>
                  <a:pt x="8641" y="25923"/>
                </a:lnTo>
                <a:lnTo>
                  <a:pt x="13441" y="25923"/>
                </a:lnTo>
                <a:lnTo>
                  <a:pt x="16322" y="24963"/>
                </a:lnTo>
                <a:lnTo>
                  <a:pt x="17282" y="24002"/>
                </a:lnTo>
                <a:lnTo>
                  <a:pt x="19187" y="22082"/>
                </a:lnTo>
                <a:lnTo>
                  <a:pt x="20162" y="20162"/>
                </a:lnTo>
                <a:lnTo>
                  <a:pt x="20162" y="16337"/>
                </a:lnTo>
                <a:lnTo>
                  <a:pt x="19187" y="14401"/>
                </a:lnTo>
                <a:lnTo>
                  <a:pt x="17282" y="12496"/>
                </a:lnTo>
                <a:lnTo>
                  <a:pt x="16322" y="11521"/>
                </a:lnTo>
                <a:lnTo>
                  <a:pt x="15346" y="10561"/>
                </a:lnTo>
                <a:lnTo>
                  <a:pt x="15346" y="8656"/>
                </a:lnTo>
                <a:lnTo>
                  <a:pt x="16322" y="7680"/>
                </a:lnTo>
                <a:lnTo>
                  <a:pt x="17282" y="6720"/>
                </a:lnTo>
                <a:lnTo>
                  <a:pt x="19187" y="5775"/>
                </a:lnTo>
                <a:lnTo>
                  <a:pt x="21122" y="4815"/>
                </a:lnTo>
                <a:lnTo>
                  <a:pt x="25908" y="4815"/>
                </a:lnTo>
                <a:lnTo>
                  <a:pt x="27843" y="5775"/>
                </a:lnTo>
                <a:lnTo>
                  <a:pt x="28788" y="5775"/>
                </a:lnTo>
                <a:lnTo>
                  <a:pt x="30708" y="6720"/>
                </a:lnTo>
                <a:lnTo>
                  <a:pt x="31683" y="8656"/>
                </a:lnTo>
                <a:lnTo>
                  <a:pt x="31683" y="9616"/>
                </a:lnTo>
                <a:lnTo>
                  <a:pt x="32628" y="10561"/>
                </a:lnTo>
                <a:lnTo>
                  <a:pt x="32628" y="24002"/>
                </a:lnTo>
                <a:lnTo>
                  <a:pt x="25856" y="27438"/>
                </a:lnTo>
                <a:lnTo>
                  <a:pt x="13671" y="34085"/>
                </a:lnTo>
                <a:lnTo>
                  <a:pt x="5760" y="39364"/>
                </a:lnTo>
                <a:lnTo>
                  <a:pt x="1920" y="43205"/>
                </a:lnTo>
                <a:lnTo>
                  <a:pt x="0" y="47045"/>
                </a:lnTo>
                <a:lnTo>
                  <a:pt x="0" y="55686"/>
                </a:lnTo>
                <a:lnTo>
                  <a:pt x="960" y="58567"/>
                </a:lnTo>
                <a:lnTo>
                  <a:pt x="3840" y="60487"/>
                </a:lnTo>
                <a:lnTo>
                  <a:pt x="5760" y="63367"/>
                </a:lnTo>
                <a:lnTo>
                  <a:pt x="8641" y="64328"/>
                </a:lnTo>
                <a:lnTo>
                  <a:pt x="18227" y="64328"/>
                </a:lnTo>
                <a:lnTo>
                  <a:pt x="20162" y="51846"/>
                </a:lnTo>
                <a:lnTo>
                  <a:pt x="19187" y="49926"/>
                </a:lnTo>
                <a:lnTo>
                  <a:pt x="18227" y="48006"/>
                </a:lnTo>
                <a:lnTo>
                  <a:pt x="18227" y="43205"/>
                </a:lnTo>
                <a:lnTo>
                  <a:pt x="19187" y="41285"/>
                </a:lnTo>
                <a:lnTo>
                  <a:pt x="21122" y="38404"/>
                </a:lnTo>
                <a:lnTo>
                  <a:pt x="23027" y="35524"/>
                </a:lnTo>
                <a:lnTo>
                  <a:pt x="27843" y="31683"/>
                </a:lnTo>
                <a:lnTo>
                  <a:pt x="32628" y="28803"/>
                </a:lnTo>
                <a:lnTo>
                  <a:pt x="32628" y="49926"/>
                </a:lnTo>
                <a:lnTo>
                  <a:pt x="29748" y="51846"/>
                </a:lnTo>
                <a:lnTo>
                  <a:pt x="26868" y="52806"/>
                </a:lnTo>
                <a:lnTo>
                  <a:pt x="23027" y="52806"/>
                </a:lnTo>
                <a:lnTo>
                  <a:pt x="24963" y="60487"/>
                </a:lnTo>
                <a:lnTo>
                  <a:pt x="32628" y="54726"/>
                </a:lnTo>
                <a:lnTo>
                  <a:pt x="33588" y="57607"/>
                </a:lnTo>
                <a:lnTo>
                  <a:pt x="34549" y="60487"/>
                </a:lnTo>
                <a:lnTo>
                  <a:pt x="36469" y="614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0" name="object 590"/>
          <p:cNvSpPr/>
          <p:nvPr/>
        </p:nvSpPr>
        <p:spPr>
          <a:xfrm>
            <a:off x="2508641" y="7145106"/>
            <a:ext cx="42230" cy="65288"/>
          </a:xfrm>
          <a:custGeom>
            <a:avLst/>
            <a:gdLst/>
            <a:ahLst/>
            <a:cxnLst/>
            <a:rect l="l" t="t" r="r" b="b"/>
            <a:pathLst>
              <a:path w="42230" h="65288">
                <a:moveTo>
                  <a:pt x="1920" y="26898"/>
                </a:moveTo>
                <a:lnTo>
                  <a:pt x="4800" y="30723"/>
                </a:lnTo>
                <a:lnTo>
                  <a:pt x="6720" y="32644"/>
                </a:lnTo>
                <a:lnTo>
                  <a:pt x="10561" y="36484"/>
                </a:lnTo>
                <a:lnTo>
                  <a:pt x="17282" y="41285"/>
                </a:lnTo>
                <a:lnTo>
                  <a:pt x="22082" y="44165"/>
                </a:lnTo>
                <a:lnTo>
                  <a:pt x="24963" y="47045"/>
                </a:lnTo>
                <a:lnTo>
                  <a:pt x="26883" y="48006"/>
                </a:lnTo>
                <a:lnTo>
                  <a:pt x="27843" y="49926"/>
                </a:lnTo>
                <a:lnTo>
                  <a:pt x="28803" y="51846"/>
                </a:lnTo>
                <a:lnTo>
                  <a:pt x="28803" y="55686"/>
                </a:lnTo>
                <a:lnTo>
                  <a:pt x="27843" y="56647"/>
                </a:lnTo>
                <a:lnTo>
                  <a:pt x="26883" y="58567"/>
                </a:lnTo>
                <a:lnTo>
                  <a:pt x="24963" y="59527"/>
                </a:lnTo>
                <a:lnTo>
                  <a:pt x="23042" y="60487"/>
                </a:lnTo>
                <a:lnTo>
                  <a:pt x="18242" y="60487"/>
                </a:lnTo>
                <a:lnTo>
                  <a:pt x="14401" y="58567"/>
                </a:lnTo>
                <a:lnTo>
                  <a:pt x="11521" y="55686"/>
                </a:lnTo>
                <a:lnTo>
                  <a:pt x="7680" y="52806"/>
                </a:lnTo>
                <a:lnTo>
                  <a:pt x="4800" y="48966"/>
                </a:lnTo>
                <a:lnTo>
                  <a:pt x="2880" y="43205"/>
                </a:lnTo>
                <a:lnTo>
                  <a:pt x="960" y="43205"/>
                </a:lnTo>
                <a:lnTo>
                  <a:pt x="1920" y="65288"/>
                </a:lnTo>
                <a:lnTo>
                  <a:pt x="3840" y="65288"/>
                </a:lnTo>
                <a:lnTo>
                  <a:pt x="4800" y="62407"/>
                </a:lnTo>
                <a:lnTo>
                  <a:pt x="6720" y="61447"/>
                </a:lnTo>
                <a:lnTo>
                  <a:pt x="8641" y="61447"/>
                </a:lnTo>
                <a:lnTo>
                  <a:pt x="9601" y="62407"/>
                </a:lnTo>
                <a:lnTo>
                  <a:pt x="10561" y="62407"/>
                </a:lnTo>
                <a:lnTo>
                  <a:pt x="15361" y="64328"/>
                </a:lnTo>
                <a:lnTo>
                  <a:pt x="19202" y="65288"/>
                </a:lnTo>
                <a:lnTo>
                  <a:pt x="25923" y="65288"/>
                </a:lnTo>
                <a:lnTo>
                  <a:pt x="29763" y="64328"/>
                </a:lnTo>
                <a:lnTo>
                  <a:pt x="32644" y="62407"/>
                </a:lnTo>
                <a:lnTo>
                  <a:pt x="36484" y="60487"/>
                </a:lnTo>
                <a:lnTo>
                  <a:pt x="38404" y="58567"/>
                </a:lnTo>
                <a:lnTo>
                  <a:pt x="40325" y="54726"/>
                </a:lnTo>
                <a:lnTo>
                  <a:pt x="42230" y="51846"/>
                </a:lnTo>
                <a:lnTo>
                  <a:pt x="42230" y="41285"/>
                </a:lnTo>
                <a:lnTo>
                  <a:pt x="41285" y="37444"/>
                </a:lnTo>
                <a:lnTo>
                  <a:pt x="39364" y="34564"/>
                </a:lnTo>
                <a:lnTo>
                  <a:pt x="37444" y="31683"/>
                </a:lnTo>
                <a:lnTo>
                  <a:pt x="33604" y="27843"/>
                </a:lnTo>
                <a:lnTo>
                  <a:pt x="26883" y="23058"/>
                </a:lnTo>
                <a:lnTo>
                  <a:pt x="20162" y="19217"/>
                </a:lnTo>
                <a:lnTo>
                  <a:pt x="16322" y="16337"/>
                </a:lnTo>
                <a:lnTo>
                  <a:pt x="15361" y="14401"/>
                </a:lnTo>
                <a:lnTo>
                  <a:pt x="14401" y="13441"/>
                </a:lnTo>
                <a:lnTo>
                  <a:pt x="13441" y="11521"/>
                </a:lnTo>
                <a:lnTo>
                  <a:pt x="13441" y="9616"/>
                </a:lnTo>
                <a:lnTo>
                  <a:pt x="14401" y="7680"/>
                </a:lnTo>
                <a:lnTo>
                  <a:pt x="15361" y="6720"/>
                </a:lnTo>
                <a:lnTo>
                  <a:pt x="17282" y="5775"/>
                </a:lnTo>
                <a:lnTo>
                  <a:pt x="18242" y="4815"/>
                </a:lnTo>
                <a:lnTo>
                  <a:pt x="23042" y="4815"/>
                </a:lnTo>
                <a:lnTo>
                  <a:pt x="25923" y="5775"/>
                </a:lnTo>
                <a:lnTo>
                  <a:pt x="28803" y="8656"/>
                </a:lnTo>
                <a:lnTo>
                  <a:pt x="31683" y="10561"/>
                </a:lnTo>
                <a:lnTo>
                  <a:pt x="34564" y="14401"/>
                </a:lnTo>
                <a:lnTo>
                  <a:pt x="37444" y="21122"/>
                </a:lnTo>
                <a:lnTo>
                  <a:pt x="39364" y="21122"/>
                </a:lnTo>
                <a:lnTo>
                  <a:pt x="38404" y="0"/>
                </a:lnTo>
                <a:lnTo>
                  <a:pt x="36484" y="0"/>
                </a:lnTo>
                <a:lnTo>
                  <a:pt x="35524" y="1935"/>
                </a:lnTo>
                <a:lnTo>
                  <a:pt x="34564" y="2895"/>
                </a:lnTo>
                <a:lnTo>
                  <a:pt x="30723" y="2895"/>
                </a:lnTo>
                <a:lnTo>
                  <a:pt x="28803" y="1935"/>
                </a:lnTo>
                <a:lnTo>
                  <a:pt x="25923" y="975"/>
                </a:lnTo>
                <a:lnTo>
                  <a:pt x="23042" y="0"/>
                </a:lnTo>
                <a:lnTo>
                  <a:pt x="13441" y="0"/>
                </a:lnTo>
                <a:lnTo>
                  <a:pt x="8641" y="1935"/>
                </a:lnTo>
                <a:lnTo>
                  <a:pt x="4800" y="5775"/>
                </a:lnTo>
                <a:lnTo>
                  <a:pt x="1920" y="9616"/>
                </a:lnTo>
                <a:lnTo>
                  <a:pt x="0" y="13441"/>
                </a:lnTo>
                <a:lnTo>
                  <a:pt x="0" y="23058"/>
                </a:lnTo>
                <a:lnTo>
                  <a:pt x="1920" y="268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1" name="object 591"/>
          <p:cNvSpPr/>
          <p:nvPr/>
        </p:nvSpPr>
        <p:spPr>
          <a:xfrm>
            <a:off x="2558552" y="7123998"/>
            <a:ext cx="41285" cy="85435"/>
          </a:xfrm>
          <a:custGeom>
            <a:avLst/>
            <a:gdLst/>
            <a:ahLst/>
            <a:cxnLst/>
            <a:rect l="l" t="t" r="r" b="b"/>
            <a:pathLst>
              <a:path w="41285" h="85435">
                <a:moveTo>
                  <a:pt x="28803" y="75834"/>
                </a:moveTo>
                <a:lnTo>
                  <a:pt x="27843" y="74874"/>
                </a:lnTo>
                <a:lnTo>
                  <a:pt x="27843" y="73914"/>
                </a:lnTo>
                <a:lnTo>
                  <a:pt x="26883" y="72953"/>
                </a:lnTo>
                <a:lnTo>
                  <a:pt x="26883" y="29763"/>
                </a:lnTo>
                <a:lnTo>
                  <a:pt x="41285" y="29763"/>
                </a:lnTo>
                <a:lnTo>
                  <a:pt x="41285" y="23042"/>
                </a:lnTo>
                <a:lnTo>
                  <a:pt x="26883" y="23042"/>
                </a:lnTo>
                <a:lnTo>
                  <a:pt x="26883" y="0"/>
                </a:lnTo>
                <a:lnTo>
                  <a:pt x="24963" y="0"/>
                </a:lnTo>
                <a:lnTo>
                  <a:pt x="22082" y="5760"/>
                </a:lnTo>
                <a:lnTo>
                  <a:pt x="18242" y="10561"/>
                </a:lnTo>
                <a:lnTo>
                  <a:pt x="14401" y="14401"/>
                </a:lnTo>
                <a:lnTo>
                  <a:pt x="10561" y="19202"/>
                </a:lnTo>
                <a:lnTo>
                  <a:pt x="5775" y="23042"/>
                </a:lnTo>
                <a:lnTo>
                  <a:pt x="0" y="26883"/>
                </a:lnTo>
                <a:lnTo>
                  <a:pt x="0" y="29763"/>
                </a:lnTo>
                <a:lnTo>
                  <a:pt x="8656" y="29763"/>
                </a:lnTo>
                <a:lnTo>
                  <a:pt x="8656" y="74874"/>
                </a:lnTo>
                <a:lnTo>
                  <a:pt x="9601" y="77754"/>
                </a:lnTo>
                <a:lnTo>
                  <a:pt x="11521" y="79674"/>
                </a:lnTo>
                <a:lnTo>
                  <a:pt x="14401" y="82555"/>
                </a:lnTo>
                <a:lnTo>
                  <a:pt x="17282" y="84475"/>
                </a:lnTo>
                <a:lnTo>
                  <a:pt x="20162" y="85435"/>
                </a:lnTo>
                <a:lnTo>
                  <a:pt x="32644" y="85435"/>
                </a:lnTo>
                <a:lnTo>
                  <a:pt x="38404" y="81594"/>
                </a:lnTo>
                <a:lnTo>
                  <a:pt x="41285" y="72953"/>
                </a:lnTo>
                <a:lnTo>
                  <a:pt x="39364" y="71033"/>
                </a:lnTo>
                <a:lnTo>
                  <a:pt x="37444" y="75834"/>
                </a:lnTo>
                <a:lnTo>
                  <a:pt x="34564" y="77754"/>
                </a:lnTo>
                <a:lnTo>
                  <a:pt x="29763" y="77754"/>
                </a:lnTo>
                <a:lnTo>
                  <a:pt x="28803" y="76794"/>
                </a:lnTo>
                <a:lnTo>
                  <a:pt x="28803" y="75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2" name="object 592"/>
          <p:cNvSpPr/>
          <p:nvPr/>
        </p:nvSpPr>
        <p:spPr>
          <a:xfrm>
            <a:off x="2028657" y="7291029"/>
            <a:ext cx="82555" cy="74874"/>
          </a:xfrm>
          <a:custGeom>
            <a:avLst/>
            <a:gdLst/>
            <a:ahLst/>
            <a:cxnLst/>
            <a:rect l="l" t="t" r="r" b="b"/>
            <a:pathLst>
              <a:path w="82555" h="74874">
                <a:moveTo>
                  <a:pt x="8641" y="74874"/>
                </a:moveTo>
                <a:lnTo>
                  <a:pt x="13441" y="74874"/>
                </a:lnTo>
                <a:lnTo>
                  <a:pt x="18242" y="73913"/>
                </a:lnTo>
                <a:lnTo>
                  <a:pt x="23042" y="72969"/>
                </a:lnTo>
                <a:lnTo>
                  <a:pt x="27843" y="71033"/>
                </a:lnTo>
                <a:lnTo>
                  <a:pt x="33604" y="68153"/>
                </a:lnTo>
                <a:lnTo>
                  <a:pt x="39349" y="64312"/>
                </a:lnTo>
                <a:lnTo>
                  <a:pt x="43190" y="68153"/>
                </a:lnTo>
                <a:lnTo>
                  <a:pt x="47030" y="71033"/>
                </a:lnTo>
                <a:lnTo>
                  <a:pt x="49910" y="72969"/>
                </a:lnTo>
                <a:lnTo>
                  <a:pt x="53751" y="73913"/>
                </a:lnTo>
                <a:lnTo>
                  <a:pt x="56631" y="74874"/>
                </a:lnTo>
                <a:lnTo>
                  <a:pt x="64312" y="74874"/>
                </a:lnTo>
                <a:lnTo>
                  <a:pt x="67193" y="73913"/>
                </a:lnTo>
                <a:lnTo>
                  <a:pt x="71033" y="71993"/>
                </a:lnTo>
                <a:lnTo>
                  <a:pt x="74874" y="68153"/>
                </a:lnTo>
                <a:lnTo>
                  <a:pt x="78714" y="63352"/>
                </a:lnTo>
                <a:lnTo>
                  <a:pt x="82555" y="56631"/>
                </a:lnTo>
                <a:lnTo>
                  <a:pt x="79674" y="54726"/>
                </a:lnTo>
                <a:lnTo>
                  <a:pt x="76794" y="59527"/>
                </a:lnTo>
                <a:lnTo>
                  <a:pt x="73913" y="61432"/>
                </a:lnTo>
                <a:lnTo>
                  <a:pt x="69113" y="61432"/>
                </a:lnTo>
                <a:lnTo>
                  <a:pt x="67193" y="60472"/>
                </a:lnTo>
                <a:lnTo>
                  <a:pt x="65272" y="59527"/>
                </a:lnTo>
                <a:lnTo>
                  <a:pt x="62392" y="58567"/>
                </a:lnTo>
                <a:lnTo>
                  <a:pt x="58552" y="55686"/>
                </a:lnTo>
                <a:lnTo>
                  <a:pt x="53751" y="50886"/>
                </a:lnTo>
                <a:lnTo>
                  <a:pt x="59527" y="45125"/>
                </a:lnTo>
                <a:lnTo>
                  <a:pt x="63352" y="39364"/>
                </a:lnTo>
                <a:lnTo>
                  <a:pt x="66233" y="34564"/>
                </a:lnTo>
                <a:lnTo>
                  <a:pt x="69113" y="28803"/>
                </a:lnTo>
                <a:lnTo>
                  <a:pt x="71033" y="25923"/>
                </a:lnTo>
                <a:lnTo>
                  <a:pt x="72953" y="24963"/>
                </a:lnTo>
                <a:lnTo>
                  <a:pt x="74874" y="23042"/>
                </a:lnTo>
                <a:lnTo>
                  <a:pt x="76794" y="22082"/>
                </a:lnTo>
                <a:lnTo>
                  <a:pt x="79674" y="22082"/>
                </a:lnTo>
                <a:lnTo>
                  <a:pt x="79674" y="19202"/>
                </a:lnTo>
                <a:lnTo>
                  <a:pt x="52806" y="19202"/>
                </a:lnTo>
                <a:lnTo>
                  <a:pt x="52806" y="22082"/>
                </a:lnTo>
                <a:lnTo>
                  <a:pt x="54711" y="22082"/>
                </a:lnTo>
                <a:lnTo>
                  <a:pt x="56631" y="23042"/>
                </a:lnTo>
                <a:lnTo>
                  <a:pt x="58552" y="24002"/>
                </a:lnTo>
                <a:lnTo>
                  <a:pt x="59527" y="25923"/>
                </a:lnTo>
                <a:lnTo>
                  <a:pt x="60472" y="26883"/>
                </a:lnTo>
                <a:lnTo>
                  <a:pt x="60472" y="34564"/>
                </a:lnTo>
                <a:lnTo>
                  <a:pt x="56631" y="40325"/>
                </a:lnTo>
                <a:lnTo>
                  <a:pt x="49910" y="48006"/>
                </a:lnTo>
                <a:lnTo>
                  <a:pt x="42295" y="39098"/>
                </a:lnTo>
                <a:lnTo>
                  <a:pt x="34692" y="28786"/>
                </a:lnTo>
                <a:lnTo>
                  <a:pt x="28803" y="19202"/>
                </a:lnTo>
                <a:lnTo>
                  <a:pt x="36469" y="16322"/>
                </a:lnTo>
                <a:lnTo>
                  <a:pt x="37444" y="7680"/>
                </a:lnTo>
                <a:lnTo>
                  <a:pt x="35524" y="9601"/>
                </a:lnTo>
                <a:lnTo>
                  <a:pt x="33604" y="11521"/>
                </a:lnTo>
                <a:lnTo>
                  <a:pt x="30723" y="13441"/>
                </a:lnTo>
                <a:lnTo>
                  <a:pt x="25923" y="15361"/>
                </a:lnTo>
                <a:lnTo>
                  <a:pt x="24002" y="9601"/>
                </a:lnTo>
                <a:lnTo>
                  <a:pt x="22082" y="5760"/>
                </a:lnTo>
                <a:lnTo>
                  <a:pt x="21122" y="2880"/>
                </a:lnTo>
                <a:lnTo>
                  <a:pt x="20162" y="0"/>
                </a:lnTo>
                <a:lnTo>
                  <a:pt x="18118" y="40122"/>
                </a:lnTo>
                <a:lnTo>
                  <a:pt x="25607" y="50484"/>
                </a:lnTo>
                <a:lnTo>
                  <a:pt x="34564" y="60472"/>
                </a:lnTo>
                <a:lnTo>
                  <a:pt x="32628" y="61432"/>
                </a:lnTo>
                <a:lnTo>
                  <a:pt x="29763" y="63352"/>
                </a:lnTo>
                <a:lnTo>
                  <a:pt x="27843" y="63352"/>
                </a:lnTo>
                <a:lnTo>
                  <a:pt x="25923" y="64312"/>
                </a:lnTo>
                <a:lnTo>
                  <a:pt x="19202" y="64312"/>
                </a:lnTo>
                <a:lnTo>
                  <a:pt x="15361" y="63352"/>
                </a:lnTo>
                <a:lnTo>
                  <a:pt x="12481" y="61432"/>
                </a:lnTo>
                <a:lnTo>
                  <a:pt x="8641" y="59527"/>
                </a:lnTo>
                <a:lnTo>
                  <a:pt x="5760" y="55686"/>
                </a:lnTo>
                <a:lnTo>
                  <a:pt x="2880" y="51846"/>
                </a:lnTo>
                <a:lnTo>
                  <a:pt x="960" y="48006"/>
                </a:lnTo>
                <a:lnTo>
                  <a:pt x="0" y="74874"/>
                </a:lnTo>
                <a:lnTo>
                  <a:pt x="8641" y="74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3" name="object 593"/>
          <p:cNvSpPr/>
          <p:nvPr/>
        </p:nvSpPr>
        <p:spPr>
          <a:xfrm>
            <a:off x="2009454" y="7272787"/>
            <a:ext cx="71048" cy="93116"/>
          </a:xfrm>
          <a:custGeom>
            <a:avLst/>
            <a:gdLst/>
            <a:ahLst/>
            <a:cxnLst/>
            <a:rect l="l" t="t" r="r" b="b"/>
            <a:pathLst>
              <a:path w="71048" h="93116">
                <a:moveTo>
                  <a:pt x="25923" y="34564"/>
                </a:moveTo>
                <a:lnTo>
                  <a:pt x="26883" y="37444"/>
                </a:lnTo>
                <a:lnTo>
                  <a:pt x="27843" y="40325"/>
                </a:lnTo>
                <a:lnTo>
                  <a:pt x="18242" y="44165"/>
                </a:lnTo>
                <a:lnTo>
                  <a:pt x="11521" y="48006"/>
                </a:lnTo>
                <a:lnTo>
                  <a:pt x="6720" y="52806"/>
                </a:lnTo>
                <a:lnTo>
                  <a:pt x="1920" y="57607"/>
                </a:lnTo>
                <a:lnTo>
                  <a:pt x="0" y="63367"/>
                </a:lnTo>
                <a:lnTo>
                  <a:pt x="0" y="76809"/>
                </a:lnTo>
                <a:lnTo>
                  <a:pt x="2880" y="81594"/>
                </a:lnTo>
                <a:lnTo>
                  <a:pt x="7680" y="86395"/>
                </a:lnTo>
                <a:lnTo>
                  <a:pt x="12481" y="91211"/>
                </a:lnTo>
                <a:lnTo>
                  <a:pt x="19202" y="93116"/>
                </a:lnTo>
                <a:lnTo>
                  <a:pt x="20162" y="66248"/>
                </a:lnTo>
                <a:lnTo>
                  <a:pt x="19202" y="61447"/>
                </a:lnTo>
                <a:lnTo>
                  <a:pt x="19202" y="54726"/>
                </a:lnTo>
                <a:lnTo>
                  <a:pt x="20162" y="51846"/>
                </a:lnTo>
                <a:lnTo>
                  <a:pt x="22082" y="49926"/>
                </a:lnTo>
                <a:lnTo>
                  <a:pt x="23042" y="48006"/>
                </a:lnTo>
                <a:lnTo>
                  <a:pt x="25923" y="46085"/>
                </a:lnTo>
                <a:lnTo>
                  <a:pt x="29763" y="45125"/>
                </a:lnTo>
                <a:lnTo>
                  <a:pt x="31131" y="47790"/>
                </a:lnTo>
                <a:lnTo>
                  <a:pt x="37320" y="58364"/>
                </a:lnTo>
                <a:lnTo>
                  <a:pt x="39364" y="18242"/>
                </a:lnTo>
                <a:lnTo>
                  <a:pt x="39364" y="11521"/>
                </a:lnTo>
                <a:lnTo>
                  <a:pt x="40325" y="9601"/>
                </a:lnTo>
                <a:lnTo>
                  <a:pt x="41285" y="7680"/>
                </a:lnTo>
                <a:lnTo>
                  <a:pt x="43205" y="5760"/>
                </a:lnTo>
                <a:lnTo>
                  <a:pt x="45125" y="4800"/>
                </a:lnTo>
                <a:lnTo>
                  <a:pt x="48966" y="4800"/>
                </a:lnTo>
                <a:lnTo>
                  <a:pt x="51831" y="6720"/>
                </a:lnTo>
                <a:lnTo>
                  <a:pt x="52806" y="8641"/>
                </a:lnTo>
                <a:lnTo>
                  <a:pt x="55671" y="11521"/>
                </a:lnTo>
                <a:lnTo>
                  <a:pt x="56647" y="16322"/>
                </a:lnTo>
                <a:lnTo>
                  <a:pt x="56647" y="25923"/>
                </a:lnTo>
                <a:lnTo>
                  <a:pt x="55671" y="34564"/>
                </a:lnTo>
                <a:lnTo>
                  <a:pt x="61447" y="31683"/>
                </a:lnTo>
                <a:lnTo>
                  <a:pt x="65288" y="27843"/>
                </a:lnTo>
                <a:lnTo>
                  <a:pt x="69113" y="24003"/>
                </a:lnTo>
                <a:lnTo>
                  <a:pt x="71048" y="20162"/>
                </a:lnTo>
                <a:lnTo>
                  <a:pt x="71048" y="10561"/>
                </a:lnTo>
                <a:lnTo>
                  <a:pt x="69113" y="7680"/>
                </a:lnTo>
                <a:lnTo>
                  <a:pt x="65288" y="3840"/>
                </a:lnTo>
                <a:lnTo>
                  <a:pt x="61447" y="960"/>
                </a:lnTo>
                <a:lnTo>
                  <a:pt x="56647" y="0"/>
                </a:lnTo>
                <a:lnTo>
                  <a:pt x="43205" y="0"/>
                </a:lnTo>
                <a:lnTo>
                  <a:pt x="36484" y="1920"/>
                </a:lnTo>
                <a:lnTo>
                  <a:pt x="31683" y="6720"/>
                </a:lnTo>
                <a:lnTo>
                  <a:pt x="26883" y="11521"/>
                </a:lnTo>
                <a:lnTo>
                  <a:pt x="24003" y="17282"/>
                </a:lnTo>
                <a:lnTo>
                  <a:pt x="24003" y="26883"/>
                </a:lnTo>
                <a:lnTo>
                  <a:pt x="24963" y="29763"/>
                </a:lnTo>
                <a:lnTo>
                  <a:pt x="24963" y="31683"/>
                </a:lnTo>
                <a:lnTo>
                  <a:pt x="25923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4" name="object 594"/>
          <p:cNvSpPr/>
          <p:nvPr/>
        </p:nvSpPr>
        <p:spPr>
          <a:xfrm>
            <a:off x="2152497" y="7274707"/>
            <a:ext cx="92156" cy="91196"/>
          </a:xfrm>
          <a:custGeom>
            <a:avLst/>
            <a:gdLst/>
            <a:ahLst/>
            <a:cxnLst/>
            <a:rect l="l" t="t" r="r" b="b"/>
            <a:pathLst>
              <a:path w="92156" h="91196">
                <a:moveTo>
                  <a:pt x="1920" y="1920"/>
                </a:moveTo>
                <a:lnTo>
                  <a:pt x="4800" y="2880"/>
                </a:lnTo>
                <a:lnTo>
                  <a:pt x="5760" y="3840"/>
                </a:lnTo>
                <a:lnTo>
                  <a:pt x="7680" y="3840"/>
                </a:lnTo>
                <a:lnTo>
                  <a:pt x="8641" y="5760"/>
                </a:lnTo>
                <a:lnTo>
                  <a:pt x="10546" y="7680"/>
                </a:lnTo>
                <a:lnTo>
                  <a:pt x="12481" y="10561"/>
                </a:lnTo>
                <a:lnTo>
                  <a:pt x="12481" y="78729"/>
                </a:lnTo>
                <a:lnTo>
                  <a:pt x="11521" y="81594"/>
                </a:lnTo>
                <a:lnTo>
                  <a:pt x="9601" y="83515"/>
                </a:lnTo>
                <a:lnTo>
                  <a:pt x="7680" y="85450"/>
                </a:lnTo>
                <a:lnTo>
                  <a:pt x="4800" y="86395"/>
                </a:lnTo>
                <a:lnTo>
                  <a:pt x="0" y="86395"/>
                </a:lnTo>
                <a:lnTo>
                  <a:pt x="0" y="89291"/>
                </a:lnTo>
                <a:lnTo>
                  <a:pt x="31668" y="89291"/>
                </a:lnTo>
                <a:lnTo>
                  <a:pt x="31668" y="86395"/>
                </a:lnTo>
                <a:lnTo>
                  <a:pt x="25907" y="86395"/>
                </a:lnTo>
                <a:lnTo>
                  <a:pt x="23987" y="85450"/>
                </a:lnTo>
                <a:lnTo>
                  <a:pt x="21107" y="84475"/>
                </a:lnTo>
                <a:lnTo>
                  <a:pt x="19202" y="82570"/>
                </a:lnTo>
                <a:lnTo>
                  <a:pt x="17266" y="78729"/>
                </a:lnTo>
                <a:lnTo>
                  <a:pt x="17266" y="16322"/>
                </a:lnTo>
                <a:lnTo>
                  <a:pt x="78714" y="91196"/>
                </a:lnTo>
                <a:lnTo>
                  <a:pt x="80634" y="91196"/>
                </a:lnTo>
                <a:lnTo>
                  <a:pt x="80634" y="9601"/>
                </a:lnTo>
                <a:lnTo>
                  <a:pt x="81594" y="7680"/>
                </a:lnTo>
                <a:lnTo>
                  <a:pt x="82555" y="5760"/>
                </a:lnTo>
                <a:lnTo>
                  <a:pt x="83515" y="4800"/>
                </a:lnTo>
                <a:lnTo>
                  <a:pt x="84475" y="3840"/>
                </a:lnTo>
                <a:lnTo>
                  <a:pt x="86395" y="2880"/>
                </a:lnTo>
                <a:lnTo>
                  <a:pt x="88315" y="2880"/>
                </a:lnTo>
                <a:lnTo>
                  <a:pt x="92156" y="1920"/>
                </a:lnTo>
                <a:lnTo>
                  <a:pt x="92156" y="0"/>
                </a:lnTo>
                <a:lnTo>
                  <a:pt x="62392" y="0"/>
                </a:lnTo>
                <a:lnTo>
                  <a:pt x="62392" y="1920"/>
                </a:lnTo>
                <a:lnTo>
                  <a:pt x="68153" y="1920"/>
                </a:lnTo>
                <a:lnTo>
                  <a:pt x="71033" y="2880"/>
                </a:lnTo>
                <a:lnTo>
                  <a:pt x="72953" y="5760"/>
                </a:lnTo>
                <a:lnTo>
                  <a:pt x="74874" y="7680"/>
                </a:lnTo>
                <a:lnTo>
                  <a:pt x="75834" y="11521"/>
                </a:lnTo>
                <a:lnTo>
                  <a:pt x="75834" y="55686"/>
                </a:lnTo>
                <a:lnTo>
                  <a:pt x="31668" y="0"/>
                </a:lnTo>
                <a:lnTo>
                  <a:pt x="0" y="0"/>
                </a:lnTo>
                <a:lnTo>
                  <a:pt x="0" y="1920"/>
                </a:lnTo>
                <a:lnTo>
                  <a:pt x="192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5" name="object 595"/>
          <p:cNvSpPr/>
          <p:nvPr/>
        </p:nvSpPr>
        <p:spPr>
          <a:xfrm>
            <a:off x="2252334" y="7300630"/>
            <a:ext cx="58552" cy="65272"/>
          </a:xfrm>
          <a:custGeom>
            <a:avLst/>
            <a:gdLst/>
            <a:ahLst/>
            <a:cxnLst/>
            <a:rect l="l" t="t" r="r" b="b"/>
            <a:pathLst>
              <a:path w="58552" h="65272">
                <a:moveTo>
                  <a:pt x="2880" y="48966"/>
                </a:moveTo>
                <a:lnTo>
                  <a:pt x="7680" y="55671"/>
                </a:lnTo>
                <a:lnTo>
                  <a:pt x="12466" y="61432"/>
                </a:lnTo>
                <a:lnTo>
                  <a:pt x="20147" y="65272"/>
                </a:lnTo>
                <a:lnTo>
                  <a:pt x="22067" y="56647"/>
                </a:lnTo>
                <a:lnTo>
                  <a:pt x="21122" y="53751"/>
                </a:lnTo>
                <a:lnTo>
                  <a:pt x="20147" y="50871"/>
                </a:lnTo>
                <a:lnTo>
                  <a:pt x="20147" y="47030"/>
                </a:lnTo>
                <a:lnTo>
                  <a:pt x="19187" y="42245"/>
                </a:lnTo>
                <a:lnTo>
                  <a:pt x="19187" y="28803"/>
                </a:lnTo>
                <a:lnTo>
                  <a:pt x="20147" y="22082"/>
                </a:lnTo>
                <a:lnTo>
                  <a:pt x="20147" y="17282"/>
                </a:lnTo>
                <a:lnTo>
                  <a:pt x="21122" y="12481"/>
                </a:lnTo>
                <a:lnTo>
                  <a:pt x="22067" y="8641"/>
                </a:lnTo>
                <a:lnTo>
                  <a:pt x="23987" y="6720"/>
                </a:lnTo>
                <a:lnTo>
                  <a:pt x="24963" y="5760"/>
                </a:lnTo>
                <a:lnTo>
                  <a:pt x="26868" y="4800"/>
                </a:lnTo>
                <a:lnTo>
                  <a:pt x="32628" y="4800"/>
                </a:lnTo>
                <a:lnTo>
                  <a:pt x="33588" y="5760"/>
                </a:lnTo>
                <a:lnTo>
                  <a:pt x="35509" y="6720"/>
                </a:lnTo>
                <a:lnTo>
                  <a:pt x="36469" y="9601"/>
                </a:lnTo>
                <a:lnTo>
                  <a:pt x="37429" y="11521"/>
                </a:lnTo>
                <a:lnTo>
                  <a:pt x="38389" y="14401"/>
                </a:lnTo>
                <a:lnTo>
                  <a:pt x="38389" y="27717"/>
                </a:lnTo>
                <a:lnTo>
                  <a:pt x="38261" y="43708"/>
                </a:lnTo>
                <a:lnTo>
                  <a:pt x="37429" y="52806"/>
                </a:lnTo>
                <a:lnTo>
                  <a:pt x="36469" y="55671"/>
                </a:lnTo>
                <a:lnTo>
                  <a:pt x="35509" y="57591"/>
                </a:lnTo>
                <a:lnTo>
                  <a:pt x="33588" y="58552"/>
                </a:lnTo>
                <a:lnTo>
                  <a:pt x="32628" y="60472"/>
                </a:lnTo>
                <a:lnTo>
                  <a:pt x="30708" y="60472"/>
                </a:lnTo>
                <a:lnTo>
                  <a:pt x="29748" y="65272"/>
                </a:lnTo>
                <a:lnTo>
                  <a:pt x="38389" y="65272"/>
                </a:lnTo>
                <a:lnTo>
                  <a:pt x="46070" y="61432"/>
                </a:lnTo>
                <a:lnTo>
                  <a:pt x="51831" y="54711"/>
                </a:lnTo>
                <a:lnTo>
                  <a:pt x="55671" y="48966"/>
                </a:lnTo>
                <a:lnTo>
                  <a:pt x="58552" y="41285"/>
                </a:lnTo>
                <a:lnTo>
                  <a:pt x="58552" y="26883"/>
                </a:lnTo>
                <a:lnTo>
                  <a:pt x="56631" y="21122"/>
                </a:lnTo>
                <a:lnTo>
                  <a:pt x="54711" y="15361"/>
                </a:lnTo>
                <a:lnTo>
                  <a:pt x="51831" y="10561"/>
                </a:lnTo>
                <a:lnTo>
                  <a:pt x="48950" y="6720"/>
                </a:lnTo>
                <a:lnTo>
                  <a:pt x="44150" y="3840"/>
                </a:lnTo>
                <a:lnTo>
                  <a:pt x="39349" y="960"/>
                </a:lnTo>
                <a:lnTo>
                  <a:pt x="34549" y="0"/>
                </a:lnTo>
                <a:lnTo>
                  <a:pt x="20147" y="0"/>
                </a:lnTo>
                <a:lnTo>
                  <a:pt x="13441" y="2880"/>
                </a:lnTo>
                <a:lnTo>
                  <a:pt x="7680" y="9601"/>
                </a:lnTo>
                <a:lnTo>
                  <a:pt x="2880" y="16322"/>
                </a:lnTo>
                <a:lnTo>
                  <a:pt x="0" y="24003"/>
                </a:lnTo>
                <a:lnTo>
                  <a:pt x="0" y="41285"/>
                </a:lnTo>
                <a:lnTo>
                  <a:pt x="2880" y="489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6" name="object 596"/>
          <p:cNvSpPr/>
          <p:nvPr/>
        </p:nvSpPr>
        <p:spPr>
          <a:xfrm>
            <a:off x="2272482" y="7357277"/>
            <a:ext cx="10561" cy="8625"/>
          </a:xfrm>
          <a:custGeom>
            <a:avLst/>
            <a:gdLst/>
            <a:ahLst/>
            <a:cxnLst/>
            <a:rect l="l" t="t" r="r" b="b"/>
            <a:pathLst>
              <a:path w="10561" h="8625">
                <a:moveTo>
                  <a:pt x="9601" y="8625"/>
                </a:moveTo>
                <a:lnTo>
                  <a:pt x="10561" y="3825"/>
                </a:lnTo>
                <a:lnTo>
                  <a:pt x="6720" y="3825"/>
                </a:lnTo>
                <a:lnTo>
                  <a:pt x="4815" y="2880"/>
                </a:lnTo>
                <a:lnTo>
                  <a:pt x="3840" y="1904"/>
                </a:lnTo>
                <a:lnTo>
                  <a:pt x="1920" y="0"/>
                </a:lnTo>
                <a:lnTo>
                  <a:pt x="0" y="8625"/>
                </a:lnTo>
                <a:lnTo>
                  <a:pt x="9601" y="86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7" name="object 597"/>
          <p:cNvSpPr/>
          <p:nvPr/>
        </p:nvSpPr>
        <p:spPr>
          <a:xfrm>
            <a:off x="2320488" y="7300630"/>
            <a:ext cx="52791" cy="63367"/>
          </a:xfrm>
          <a:custGeom>
            <a:avLst/>
            <a:gdLst/>
            <a:ahLst/>
            <a:cxnLst/>
            <a:rect l="l" t="t" r="r" b="b"/>
            <a:pathLst>
              <a:path w="52791" h="63367">
                <a:moveTo>
                  <a:pt x="32644" y="4800"/>
                </a:moveTo>
                <a:lnTo>
                  <a:pt x="28803" y="9601"/>
                </a:lnTo>
                <a:lnTo>
                  <a:pt x="24963" y="15361"/>
                </a:lnTo>
                <a:lnTo>
                  <a:pt x="24963" y="1920"/>
                </a:lnTo>
                <a:lnTo>
                  <a:pt x="0" y="1920"/>
                </a:lnTo>
                <a:lnTo>
                  <a:pt x="0" y="3840"/>
                </a:lnTo>
                <a:lnTo>
                  <a:pt x="1920" y="3840"/>
                </a:lnTo>
                <a:lnTo>
                  <a:pt x="288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53751"/>
                </a:lnTo>
                <a:lnTo>
                  <a:pt x="5760" y="57591"/>
                </a:lnTo>
                <a:lnTo>
                  <a:pt x="4800" y="58552"/>
                </a:lnTo>
                <a:lnTo>
                  <a:pt x="3840" y="60472"/>
                </a:lnTo>
                <a:lnTo>
                  <a:pt x="0" y="60472"/>
                </a:lnTo>
                <a:lnTo>
                  <a:pt x="0" y="63367"/>
                </a:lnTo>
                <a:lnTo>
                  <a:pt x="32644" y="63367"/>
                </a:lnTo>
                <a:lnTo>
                  <a:pt x="32644" y="60472"/>
                </a:lnTo>
                <a:lnTo>
                  <a:pt x="28803" y="60472"/>
                </a:lnTo>
                <a:lnTo>
                  <a:pt x="27843" y="59527"/>
                </a:lnTo>
                <a:lnTo>
                  <a:pt x="26883" y="59527"/>
                </a:lnTo>
                <a:lnTo>
                  <a:pt x="25923" y="58552"/>
                </a:lnTo>
                <a:lnTo>
                  <a:pt x="24963" y="57591"/>
                </a:lnTo>
                <a:lnTo>
                  <a:pt x="24963" y="29763"/>
                </a:lnTo>
                <a:lnTo>
                  <a:pt x="25923" y="24963"/>
                </a:lnTo>
                <a:lnTo>
                  <a:pt x="26883" y="20162"/>
                </a:lnTo>
                <a:lnTo>
                  <a:pt x="27843" y="17282"/>
                </a:lnTo>
                <a:lnTo>
                  <a:pt x="29763" y="15361"/>
                </a:lnTo>
                <a:lnTo>
                  <a:pt x="30723" y="14401"/>
                </a:lnTo>
                <a:lnTo>
                  <a:pt x="32644" y="13441"/>
                </a:lnTo>
                <a:lnTo>
                  <a:pt x="33604" y="12481"/>
                </a:lnTo>
                <a:lnTo>
                  <a:pt x="35524" y="12481"/>
                </a:lnTo>
                <a:lnTo>
                  <a:pt x="36484" y="13441"/>
                </a:lnTo>
                <a:lnTo>
                  <a:pt x="37444" y="14401"/>
                </a:lnTo>
                <a:lnTo>
                  <a:pt x="39364" y="15361"/>
                </a:lnTo>
                <a:lnTo>
                  <a:pt x="41269" y="17282"/>
                </a:lnTo>
                <a:lnTo>
                  <a:pt x="48950" y="17282"/>
                </a:lnTo>
                <a:lnTo>
                  <a:pt x="50886" y="15361"/>
                </a:lnTo>
                <a:lnTo>
                  <a:pt x="51831" y="13441"/>
                </a:lnTo>
                <a:lnTo>
                  <a:pt x="52791" y="11521"/>
                </a:lnTo>
                <a:lnTo>
                  <a:pt x="52791" y="5760"/>
                </a:lnTo>
                <a:lnTo>
                  <a:pt x="51831" y="3840"/>
                </a:lnTo>
                <a:lnTo>
                  <a:pt x="50886" y="1920"/>
                </a:lnTo>
                <a:lnTo>
                  <a:pt x="48950" y="0"/>
                </a:lnTo>
                <a:lnTo>
                  <a:pt x="41269" y="0"/>
                </a:lnTo>
                <a:lnTo>
                  <a:pt x="38389" y="960"/>
                </a:lnTo>
                <a:lnTo>
                  <a:pt x="35524" y="2880"/>
                </a:lnTo>
                <a:lnTo>
                  <a:pt x="32644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8" name="object 598"/>
          <p:cNvSpPr/>
          <p:nvPr/>
        </p:nvSpPr>
        <p:spPr>
          <a:xfrm>
            <a:off x="2377119" y="7279507"/>
            <a:ext cx="41285" cy="85435"/>
          </a:xfrm>
          <a:custGeom>
            <a:avLst/>
            <a:gdLst/>
            <a:ahLst/>
            <a:cxnLst/>
            <a:rect l="l" t="t" r="r" b="b"/>
            <a:pathLst>
              <a:path w="41285" h="85435">
                <a:moveTo>
                  <a:pt x="28803" y="75834"/>
                </a:moveTo>
                <a:lnTo>
                  <a:pt x="27843" y="74874"/>
                </a:lnTo>
                <a:lnTo>
                  <a:pt x="27843" y="73929"/>
                </a:lnTo>
                <a:lnTo>
                  <a:pt x="26883" y="72953"/>
                </a:lnTo>
                <a:lnTo>
                  <a:pt x="26883" y="28803"/>
                </a:lnTo>
                <a:lnTo>
                  <a:pt x="41285" y="28803"/>
                </a:lnTo>
                <a:lnTo>
                  <a:pt x="41285" y="23042"/>
                </a:lnTo>
                <a:lnTo>
                  <a:pt x="26883" y="23042"/>
                </a:lnTo>
                <a:lnTo>
                  <a:pt x="26883" y="0"/>
                </a:lnTo>
                <a:lnTo>
                  <a:pt x="24963" y="0"/>
                </a:lnTo>
                <a:lnTo>
                  <a:pt x="22082" y="5760"/>
                </a:lnTo>
                <a:lnTo>
                  <a:pt x="18242" y="10561"/>
                </a:lnTo>
                <a:lnTo>
                  <a:pt x="14401" y="14401"/>
                </a:lnTo>
                <a:lnTo>
                  <a:pt x="10561" y="19202"/>
                </a:lnTo>
                <a:lnTo>
                  <a:pt x="5760" y="23042"/>
                </a:lnTo>
                <a:lnTo>
                  <a:pt x="0" y="26883"/>
                </a:lnTo>
                <a:lnTo>
                  <a:pt x="0" y="28803"/>
                </a:lnTo>
                <a:lnTo>
                  <a:pt x="8641" y="28803"/>
                </a:lnTo>
                <a:lnTo>
                  <a:pt x="8641" y="72953"/>
                </a:lnTo>
                <a:lnTo>
                  <a:pt x="9601" y="74874"/>
                </a:lnTo>
                <a:lnTo>
                  <a:pt x="9601" y="77769"/>
                </a:lnTo>
                <a:lnTo>
                  <a:pt x="11521" y="79674"/>
                </a:lnTo>
                <a:lnTo>
                  <a:pt x="14401" y="81594"/>
                </a:lnTo>
                <a:lnTo>
                  <a:pt x="17282" y="84490"/>
                </a:lnTo>
                <a:lnTo>
                  <a:pt x="20162" y="85435"/>
                </a:lnTo>
                <a:lnTo>
                  <a:pt x="32644" y="85435"/>
                </a:lnTo>
                <a:lnTo>
                  <a:pt x="38404" y="80650"/>
                </a:lnTo>
                <a:lnTo>
                  <a:pt x="41285" y="72953"/>
                </a:lnTo>
                <a:lnTo>
                  <a:pt x="39364" y="71048"/>
                </a:lnTo>
                <a:lnTo>
                  <a:pt x="37444" y="75834"/>
                </a:lnTo>
                <a:lnTo>
                  <a:pt x="34564" y="77769"/>
                </a:lnTo>
                <a:lnTo>
                  <a:pt x="29763" y="77769"/>
                </a:lnTo>
                <a:lnTo>
                  <a:pt x="28803" y="76794"/>
                </a:lnTo>
                <a:lnTo>
                  <a:pt x="28803" y="75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9" name="object 599"/>
          <p:cNvSpPr/>
          <p:nvPr/>
        </p:nvSpPr>
        <p:spPr>
          <a:xfrm>
            <a:off x="2424165" y="7274707"/>
            <a:ext cx="67193" cy="89291"/>
          </a:xfrm>
          <a:custGeom>
            <a:avLst/>
            <a:gdLst/>
            <a:ahLst/>
            <a:cxnLst/>
            <a:rect l="l" t="t" r="r" b="b"/>
            <a:pathLst>
              <a:path w="67193" h="89291">
                <a:moveTo>
                  <a:pt x="31683" y="89291"/>
                </a:moveTo>
                <a:lnTo>
                  <a:pt x="31683" y="86395"/>
                </a:lnTo>
                <a:lnTo>
                  <a:pt x="28788" y="86395"/>
                </a:lnTo>
                <a:lnTo>
                  <a:pt x="26883" y="85450"/>
                </a:lnTo>
                <a:lnTo>
                  <a:pt x="26883" y="84475"/>
                </a:lnTo>
                <a:lnTo>
                  <a:pt x="25923" y="82570"/>
                </a:lnTo>
                <a:lnTo>
                  <a:pt x="25923" y="43205"/>
                </a:lnTo>
                <a:lnTo>
                  <a:pt x="27843" y="39364"/>
                </a:lnTo>
                <a:lnTo>
                  <a:pt x="28788" y="37444"/>
                </a:lnTo>
                <a:lnTo>
                  <a:pt x="30723" y="36484"/>
                </a:lnTo>
                <a:lnTo>
                  <a:pt x="32628" y="35524"/>
                </a:lnTo>
                <a:lnTo>
                  <a:pt x="34564" y="34564"/>
                </a:lnTo>
                <a:lnTo>
                  <a:pt x="38404" y="34564"/>
                </a:lnTo>
                <a:lnTo>
                  <a:pt x="39349" y="35524"/>
                </a:lnTo>
                <a:lnTo>
                  <a:pt x="40309" y="36484"/>
                </a:lnTo>
                <a:lnTo>
                  <a:pt x="41285" y="37444"/>
                </a:lnTo>
                <a:lnTo>
                  <a:pt x="41285" y="40325"/>
                </a:lnTo>
                <a:lnTo>
                  <a:pt x="42245" y="43205"/>
                </a:lnTo>
                <a:lnTo>
                  <a:pt x="42245" y="80634"/>
                </a:lnTo>
                <a:lnTo>
                  <a:pt x="41285" y="83515"/>
                </a:lnTo>
                <a:lnTo>
                  <a:pt x="40309" y="84475"/>
                </a:lnTo>
                <a:lnTo>
                  <a:pt x="39349" y="85450"/>
                </a:lnTo>
                <a:lnTo>
                  <a:pt x="38404" y="86395"/>
                </a:lnTo>
                <a:lnTo>
                  <a:pt x="35509" y="86395"/>
                </a:lnTo>
                <a:lnTo>
                  <a:pt x="35509" y="89291"/>
                </a:lnTo>
                <a:lnTo>
                  <a:pt x="67193" y="89291"/>
                </a:lnTo>
                <a:lnTo>
                  <a:pt x="67193" y="86395"/>
                </a:lnTo>
                <a:lnTo>
                  <a:pt x="64312" y="86395"/>
                </a:lnTo>
                <a:lnTo>
                  <a:pt x="62392" y="85450"/>
                </a:lnTo>
                <a:lnTo>
                  <a:pt x="61432" y="84475"/>
                </a:lnTo>
                <a:lnTo>
                  <a:pt x="60472" y="83515"/>
                </a:lnTo>
                <a:lnTo>
                  <a:pt x="60472" y="45125"/>
                </a:lnTo>
                <a:lnTo>
                  <a:pt x="59512" y="39364"/>
                </a:lnTo>
                <a:lnTo>
                  <a:pt x="58552" y="36484"/>
                </a:lnTo>
                <a:lnTo>
                  <a:pt x="58552" y="33604"/>
                </a:lnTo>
                <a:lnTo>
                  <a:pt x="56631" y="30723"/>
                </a:lnTo>
                <a:lnTo>
                  <a:pt x="53751" y="28803"/>
                </a:lnTo>
                <a:lnTo>
                  <a:pt x="50871" y="26883"/>
                </a:lnTo>
                <a:lnTo>
                  <a:pt x="47030" y="25923"/>
                </a:lnTo>
                <a:lnTo>
                  <a:pt x="40309" y="25923"/>
                </a:lnTo>
                <a:lnTo>
                  <a:pt x="37444" y="26883"/>
                </a:lnTo>
                <a:lnTo>
                  <a:pt x="34564" y="27843"/>
                </a:lnTo>
                <a:lnTo>
                  <a:pt x="31683" y="29763"/>
                </a:lnTo>
                <a:lnTo>
                  <a:pt x="28788" y="31683"/>
                </a:lnTo>
                <a:lnTo>
                  <a:pt x="25923" y="35524"/>
                </a:lnTo>
                <a:lnTo>
                  <a:pt x="25923" y="0"/>
                </a:lnTo>
                <a:lnTo>
                  <a:pt x="0" y="0"/>
                </a:lnTo>
                <a:lnTo>
                  <a:pt x="0" y="1920"/>
                </a:lnTo>
                <a:lnTo>
                  <a:pt x="2880" y="2880"/>
                </a:lnTo>
                <a:lnTo>
                  <a:pt x="4800" y="2880"/>
                </a:lnTo>
                <a:lnTo>
                  <a:pt x="5760" y="4800"/>
                </a:lnTo>
                <a:lnTo>
                  <a:pt x="6720" y="5760"/>
                </a:lnTo>
                <a:lnTo>
                  <a:pt x="6720" y="83515"/>
                </a:lnTo>
                <a:lnTo>
                  <a:pt x="5760" y="84475"/>
                </a:lnTo>
                <a:lnTo>
                  <a:pt x="4800" y="85450"/>
                </a:lnTo>
                <a:lnTo>
                  <a:pt x="2880" y="86395"/>
                </a:lnTo>
                <a:lnTo>
                  <a:pt x="0" y="86395"/>
                </a:lnTo>
                <a:lnTo>
                  <a:pt x="0" y="89291"/>
                </a:lnTo>
                <a:lnTo>
                  <a:pt x="31683" y="892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0" name="object 600"/>
          <p:cNvSpPr/>
          <p:nvPr/>
        </p:nvSpPr>
        <p:spPr>
          <a:xfrm>
            <a:off x="2066102" y="7488783"/>
            <a:ext cx="55671" cy="65272"/>
          </a:xfrm>
          <a:custGeom>
            <a:avLst/>
            <a:gdLst/>
            <a:ahLst/>
            <a:cxnLst/>
            <a:rect l="l" t="t" r="r" b="b"/>
            <a:pathLst>
              <a:path w="55671" h="65272">
                <a:moveTo>
                  <a:pt x="25907" y="0"/>
                </a:moveTo>
                <a:lnTo>
                  <a:pt x="23987" y="4800"/>
                </a:lnTo>
                <a:lnTo>
                  <a:pt x="55671" y="4800"/>
                </a:lnTo>
                <a:lnTo>
                  <a:pt x="52791" y="0"/>
                </a:lnTo>
                <a:lnTo>
                  <a:pt x="25907" y="0"/>
                </a:lnTo>
                <a:close/>
              </a:path>
              <a:path w="55671" h="65272">
                <a:moveTo>
                  <a:pt x="86395" y="24003"/>
                </a:moveTo>
                <a:lnTo>
                  <a:pt x="84475" y="19202"/>
                </a:lnTo>
                <a:lnTo>
                  <a:pt x="81594" y="12481"/>
                </a:lnTo>
                <a:lnTo>
                  <a:pt x="48950" y="-60472"/>
                </a:lnTo>
                <a:lnTo>
                  <a:pt x="47990" y="-60472"/>
                </a:lnTo>
                <a:lnTo>
                  <a:pt x="15361" y="10561"/>
                </a:lnTo>
                <a:lnTo>
                  <a:pt x="12466" y="17282"/>
                </a:lnTo>
                <a:lnTo>
                  <a:pt x="9585" y="22082"/>
                </a:lnTo>
                <a:lnTo>
                  <a:pt x="7680" y="24003"/>
                </a:lnTo>
                <a:lnTo>
                  <a:pt x="5745" y="25923"/>
                </a:lnTo>
                <a:lnTo>
                  <a:pt x="2865" y="27843"/>
                </a:lnTo>
                <a:lnTo>
                  <a:pt x="0" y="27843"/>
                </a:lnTo>
                <a:lnTo>
                  <a:pt x="0" y="30723"/>
                </a:lnTo>
                <a:lnTo>
                  <a:pt x="29748" y="30723"/>
                </a:lnTo>
                <a:lnTo>
                  <a:pt x="29748" y="27843"/>
                </a:lnTo>
                <a:lnTo>
                  <a:pt x="24947" y="27843"/>
                </a:lnTo>
                <a:lnTo>
                  <a:pt x="22082" y="26883"/>
                </a:lnTo>
                <a:lnTo>
                  <a:pt x="21107" y="26883"/>
                </a:lnTo>
                <a:lnTo>
                  <a:pt x="19187" y="24963"/>
                </a:lnTo>
                <a:lnTo>
                  <a:pt x="18242" y="24003"/>
                </a:lnTo>
                <a:lnTo>
                  <a:pt x="18242" y="16322"/>
                </a:lnTo>
                <a:lnTo>
                  <a:pt x="20147" y="13441"/>
                </a:lnTo>
                <a:lnTo>
                  <a:pt x="23987" y="4800"/>
                </a:lnTo>
                <a:lnTo>
                  <a:pt x="25907" y="0"/>
                </a:lnTo>
                <a:lnTo>
                  <a:pt x="39349" y="-30708"/>
                </a:lnTo>
                <a:lnTo>
                  <a:pt x="52791" y="0"/>
                </a:lnTo>
                <a:lnTo>
                  <a:pt x="55671" y="4800"/>
                </a:lnTo>
                <a:lnTo>
                  <a:pt x="60472" y="16322"/>
                </a:lnTo>
                <a:lnTo>
                  <a:pt x="61432" y="19202"/>
                </a:lnTo>
                <a:lnTo>
                  <a:pt x="62392" y="21122"/>
                </a:lnTo>
                <a:lnTo>
                  <a:pt x="62392" y="24963"/>
                </a:lnTo>
                <a:lnTo>
                  <a:pt x="61432" y="25923"/>
                </a:lnTo>
                <a:lnTo>
                  <a:pt x="60472" y="26883"/>
                </a:lnTo>
                <a:lnTo>
                  <a:pt x="59512" y="27843"/>
                </a:lnTo>
                <a:lnTo>
                  <a:pt x="51831" y="27843"/>
                </a:lnTo>
                <a:lnTo>
                  <a:pt x="51831" y="30723"/>
                </a:lnTo>
                <a:lnTo>
                  <a:pt x="95036" y="30723"/>
                </a:lnTo>
                <a:lnTo>
                  <a:pt x="95036" y="27843"/>
                </a:lnTo>
                <a:lnTo>
                  <a:pt x="92156" y="27843"/>
                </a:lnTo>
                <a:lnTo>
                  <a:pt x="90236" y="26883"/>
                </a:lnTo>
                <a:lnTo>
                  <a:pt x="89275" y="25923"/>
                </a:lnTo>
                <a:lnTo>
                  <a:pt x="86395" y="24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1" name="object 601"/>
          <p:cNvSpPr/>
          <p:nvPr/>
        </p:nvSpPr>
        <p:spPr>
          <a:xfrm>
            <a:off x="2166884" y="7427351"/>
            <a:ext cx="50886" cy="92156"/>
          </a:xfrm>
          <a:custGeom>
            <a:avLst/>
            <a:gdLst/>
            <a:ahLst/>
            <a:cxnLst/>
            <a:rect l="l" t="t" r="r" b="b"/>
            <a:pathLst>
              <a:path w="50886" h="92156">
                <a:moveTo>
                  <a:pt x="41285" y="17282"/>
                </a:moveTo>
                <a:lnTo>
                  <a:pt x="47045" y="17282"/>
                </a:lnTo>
                <a:lnTo>
                  <a:pt x="48006" y="15346"/>
                </a:lnTo>
                <a:lnTo>
                  <a:pt x="49926" y="14401"/>
                </a:lnTo>
                <a:lnTo>
                  <a:pt x="50886" y="12481"/>
                </a:lnTo>
                <a:lnTo>
                  <a:pt x="50886" y="7665"/>
                </a:lnTo>
                <a:lnTo>
                  <a:pt x="48966" y="5760"/>
                </a:lnTo>
                <a:lnTo>
                  <a:pt x="47045" y="3840"/>
                </a:lnTo>
                <a:lnTo>
                  <a:pt x="44165" y="1920"/>
                </a:lnTo>
                <a:lnTo>
                  <a:pt x="40325" y="0"/>
                </a:lnTo>
                <a:lnTo>
                  <a:pt x="26883" y="0"/>
                </a:lnTo>
                <a:lnTo>
                  <a:pt x="20162" y="2880"/>
                </a:lnTo>
                <a:lnTo>
                  <a:pt x="15377" y="6720"/>
                </a:lnTo>
                <a:lnTo>
                  <a:pt x="11521" y="10561"/>
                </a:lnTo>
                <a:lnTo>
                  <a:pt x="8656" y="16322"/>
                </a:lnTo>
                <a:lnTo>
                  <a:pt x="8656" y="30723"/>
                </a:lnTo>
                <a:lnTo>
                  <a:pt x="0" y="30723"/>
                </a:lnTo>
                <a:lnTo>
                  <a:pt x="0" y="36469"/>
                </a:lnTo>
                <a:lnTo>
                  <a:pt x="8656" y="36469"/>
                </a:lnTo>
                <a:lnTo>
                  <a:pt x="8656" y="85435"/>
                </a:lnTo>
                <a:lnTo>
                  <a:pt x="7680" y="86395"/>
                </a:lnTo>
                <a:lnTo>
                  <a:pt x="7680" y="87355"/>
                </a:lnTo>
                <a:lnTo>
                  <a:pt x="6720" y="88315"/>
                </a:lnTo>
                <a:lnTo>
                  <a:pt x="5775" y="88315"/>
                </a:lnTo>
                <a:lnTo>
                  <a:pt x="4815" y="89275"/>
                </a:lnTo>
                <a:lnTo>
                  <a:pt x="0" y="89275"/>
                </a:lnTo>
                <a:lnTo>
                  <a:pt x="0" y="92156"/>
                </a:lnTo>
                <a:lnTo>
                  <a:pt x="36484" y="92156"/>
                </a:lnTo>
                <a:lnTo>
                  <a:pt x="36484" y="89275"/>
                </a:lnTo>
                <a:lnTo>
                  <a:pt x="32644" y="90236"/>
                </a:lnTo>
                <a:lnTo>
                  <a:pt x="29763" y="89275"/>
                </a:lnTo>
                <a:lnTo>
                  <a:pt x="28803" y="87355"/>
                </a:lnTo>
                <a:lnTo>
                  <a:pt x="27843" y="86395"/>
                </a:lnTo>
                <a:lnTo>
                  <a:pt x="26883" y="83515"/>
                </a:lnTo>
                <a:lnTo>
                  <a:pt x="26883" y="36469"/>
                </a:lnTo>
                <a:lnTo>
                  <a:pt x="36484" y="36469"/>
                </a:lnTo>
                <a:lnTo>
                  <a:pt x="36484" y="30723"/>
                </a:lnTo>
                <a:lnTo>
                  <a:pt x="26883" y="30723"/>
                </a:lnTo>
                <a:lnTo>
                  <a:pt x="26883" y="8641"/>
                </a:lnTo>
                <a:lnTo>
                  <a:pt x="27843" y="6720"/>
                </a:lnTo>
                <a:lnTo>
                  <a:pt x="27843" y="5760"/>
                </a:lnTo>
                <a:lnTo>
                  <a:pt x="28803" y="4800"/>
                </a:lnTo>
                <a:lnTo>
                  <a:pt x="29763" y="3840"/>
                </a:lnTo>
                <a:lnTo>
                  <a:pt x="32644" y="3840"/>
                </a:lnTo>
                <a:lnTo>
                  <a:pt x="33604" y="4800"/>
                </a:lnTo>
                <a:lnTo>
                  <a:pt x="34564" y="5760"/>
                </a:lnTo>
                <a:lnTo>
                  <a:pt x="34564" y="14401"/>
                </a:lnTo>
                <a:lnTo>
                  <a:pt x="36484" y="15346"/>
                </a:lnTo>
                <a:lnTo>
                  <a:pt x="37444" y="17282"/>
                </a:lnTo>
                <a:lnTo>
                  <a:pt x="41285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2" name="object 602"/>
          <p:cNvSpPr/>
          <p:nvPr/>
        </p:nvSpPr>
        <p:spPr>
          <a:xfrm>
            <a:off x="2212969" y="7456139"/>
            <a:ext cx="53766" cy="63367"/>
          </a:xfrm>
          <a:custGeom>
            <a:avLst/>
            <a:gdLst/>
            <a:ahLst/>
            <a:cxnLst/>
            <a:rect l="l" t="t" r="r" b="b"/>
            <a:pathLst>
              <a:path w="53766" h="63367">
                <a:moveTo>
                  <a:pt x="33604" y="63367"/>
                </a:moveTo>
                <a:lnTo>
                  <a:pt x="33604" y="60487"/>
                </a:lnTo>
                <a:lnTo>
                  <a:pt x="29763" y="60487"/>
                </a:lnTo>
                <a:lnTo>
                  <a:pt x="28803" y="59527"/>
                </a:lnTo>
                <a:lnTo>
                  <a:pt x="27843" y="59527"/>
                </a:lnTo>
                <a:lnTo>
                  <a:pt x="26883" y="58567"/>
                </a:lnTo>
                <a:lnTo>
                  <a:pt x="25923" y="57607"/>
                </a:lnTo>
                <a:lnTo>
                  <a:pt x="25923" y="24963"/>
                </a:lnTo>
                <a:lnTo>
                  <a:pt x="27843" y="20162"/>
                </a:lnTo>
                <a:lnTo>
                  <a:pt x="28803" y="17282"/>
                </a:lnTo>
                <a:lnTo>
                  <a:pt x="29763" y="15361"/>
                </a:lnTo>
                <a:lnTo>
                  <a:pt x="31683" y="14401"/>
                </a:lnTo>
                <a:lnTo>
                  <a:pt x="32644" y="13441"/>
                </a:lnTo>
                <a:lnTo>
                  <a:pt x="34564" y="12481"/>
                </a:lnTo>
                <a:lnTo>
                  <a:pt x="37444" y="12481"/>
                </a:lnTo>
                <a:lnTo>
                  <a:pt x="37444" y="13441"/>
                </a:lnTo>
                <a:lnTo>
                  <a:pt x="38404" y="14401"/>
                </a:lnTo>
                <a:lnTo>
                  <a:pt x="40325" y="15361"/>
                </a:lnTo>
                <a:lnTo>
                  <a:pt x="42245" y="17282"/>
                </a:lnTo>
                <a:lnTo>
                  <a:pt x="49926" y="17282"/>
                </a:lnTo>
                <a:lnTo>
                  <a:pt x="50871" y="15361"/>
                </a:lnTo>
                <a:lnTo>
                  <a:pt x="52806" y="13441"/>
                </a:lnTo>
                <a:lnTo>
                  <a:pt x="53766" y="11521"/>
                </a:lnTo>
                <a:lnTo>
                  <a:pt x="53766" y="5775"/>
                </a:lnTo>
                <a:lnTo>
                  <a:pt x="52806" y="3840"/>
                </a:lnTo>
                <a:lnTo>
                  <a:pt x="50871" y="1935"/>
                </a:lnTo>
                <a:lnTo>
                  <a:pt x="49926" y="0"/>
                </a:lnTo>
                <a:lnTo>
                  <a:pt x="42245" y="0"/>
                </a:lnTo>
                <a:lnTo>
                  <a:pt x="39364" y="960"/>
                </a:lnTo>
                <a:lnTo>
                  <a:pt x="36484" y="2880"/>
                </a:lnTo>
                <a:lnTo>
                  <a:pt x="33604" y="4800"/>
                </a:lnTo>
                <a:lnTo>
                  <a:pt x="29763" y="9616"/>
                </a:lnTo>
                <a:lnTo>
                  <a:pt x="25923" y="15361"/>
                </a:lnTo>
                <a:lnTo>
                  <a:pt x="25923" y="1935"/>
                </a:lnTo>
                <a:lnTo>
                  <a:pt x="0" y="1935"/>
                </a:lnTo>
                <a:lnTo>
                  <a:pt x="0" y="3840"/>
                </a:lnTo>
                <a:lnTo>
                  <a:pt x="2880" y="3840"/>
                </a:lnTo>
                <a:lnTo>
                  <a:pt x="3840" y="4800"/>
                </a:lnTo>
                <a:lnTo>
                  <a:pt x="4800" y="4800"/>
                </a:lnTo>
                <a:lnTo>
                  <a:pt x="5760" y="5775"/>
                </a:lnTo>
                <a:lnTo>
                  <a:pt x="6720" y="6720"/>
                </a:lnTo>
                <a:lnTo>
                  <a:pt x="6720" y="8641"/>
                </a:lnTo>
                <a:lnTo>
                  <a:pt x="7680" y="11521"/>
                </a:lnTo>
                <a:lnTo>
                  <a:pt x="7680" y="53766"/>
                </a:lnTo>
                <a:lnTo>
                  <a:pt x="6720" y="57607"/>
                </a:lnTo>
                <a:lnTo>
                  <a:pt x="5760" y="58567"/>
                </a:lnTo>
                <a:lnTo>
                  <a:pt x="4800" y="59527"/>
                </a:lnTo>
                <a:lnTo>
                  <a:pt x="2880" y="60487"/>
                </a:lnTo>
                <a:lnTo>
                  <a:pt x="0" y="60487"/>
                </a:lnTo>
                <a:lnTo>
                  <a:pt x="0" y="63367"/>
                </a:lnTo>
                <a:lnTo>
                  <a:pt x="33604" y="633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3" name="object 603"/>
          <p:cNvSpPr/>
          <p:nvPr/>
        </p:nvSpPr>
        <p:spPr>
          <a:xfrm>
            <a:off x="2270577" y="7458075"/>
            <a:ext cx="33588" cy="61432"/>
          </a:xfrm>
          <a:custGeom>
            <a:avLst/>
            <a:gdLst/>
            <a:ahLst/>
            <a:cxnLst/>
            <a:rect l="l" t="t" r="r" b="b"/>
            <a:pathLst>
              <a:path w="33588" h="61432">
                <a:moveTo>
                  <a:pt x="33588" y="61432"/>
                </a:moveTo>
                <a:lnTo>
                  <a:pt x="33588" y="58552"/>
                </a:lnTo>
                <a:lnTo>
                  <a:pt x="30708" y="58552"/>
                </a:lnTo>
                <a:lnTo>
                  <a:pt x="28788" y="57591"/>
                </a:lnTo>
                <a:lnTo>
                  <a:pt x="27828" y="56631"/>
                </a:lnTo>
                <a:lnTo>
                  <a:pt x="26868" y="55671"/>
                </a:lnTo>
                <a:lnTo>
                  <a:pt x="25907" y="52791"/>
                </a:lnTo>
                <a:lnTo>
                  <a:pt x="25907" y="0"/>
                </a:lnTo>
                <a:lnTo>
                  <a:pt x="0" y="0"/>
                </a:lnTo>
                <a:lnTo>
                  <a:pt x="0" y="1905"/>
                </a:lnTo>
                <a:lnTo>
                  <a:pt x="2880" y="1905"/>
                </a:lnTo>
                <a:lnTo>
                  <a:pt x="4785" y="2865"/>
                </a:lnTo>
                <a:lnTo>
                  <a:pt x="5745" y="3840"/>
                </a:lnTo>
                <a:lnTo>
                  <a:pt x="7665" y="5745"/>
                </a:lnTo>
                <a:lnTo>
                  <a:pt x="7665" y="55671"/>
                </a:lnTo>
                <a:lnTo>
                  <a:pt x="6720" y="56631"/>
                </a:lnTo>
                <a:lnTo>
                  <a:pt x="4785" y="57591"/>
                </a:lnTo>
                <a:lnTo>
                  <a:pt x="2880" y="58552"/>
                </a:lnTo>
                <a:lnTo>
                  <a:pt x="0" y="58552"/>
                </a:lnTo>
                <a:lnTo>
                  <a:pt x="0" y="61432"/>
                </a:lnTo>
                <a:lnTo>
                  <a:pt x="33588" y="61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4" name="object 604"/>
          <p:cNvSpPr/>
          <p:nvPr/>
        </p:nvSpPr>
        <p:spPr>
          <a:xfrm>
            <a:off x="2277297" y="7427351"/>
            <a:ext cx="20147" cy="21122"/>
          </a:xfrm>
          <a:custGeom>
            <a:avLst/>
            <a:gdLst/>
            <a:ahLst/>
            <a:cxnLst/>
            <a:rect l="l" t="t" r="r" b="b"/>
            <a:pathLst>
              <a:path w="20147" h="21122">
                <a:moveTo>
                  <a:pt x="20147" y="10561"/>
                </a:moveTo>
                <a:lnTo>
                  <a:pt x="20147" y="7665"/>
                </a:lnTo>
                <a:lnTo>
                  <a:pt x="19187" y="5760"/>
                </a:lnTo>
                <a:lnTo>
                  <a:pt x="17266" y="3840"/>
                </a:lnTo>
                <a:lnTo>
                  <a:pt x="15346" y="960"/>
                </a:lnTo>
                <a:lnTo>
                  <a:pt x="13426" y="0"/>
                </a:lnTo>
                <a:lnTo>
                  <a:pt x="7665" y="0"/>
                </a:lnTo>
                <a:lnTo>
                  <a:pt x="4785" y="1920"/>
                </a:lnTo>
                <a:lnTo>
                  <a:pt x="2880" y="3840"/>
                </a:lnTo>
                <a:lnTo>
                  <a:pt x="944" y="5760"/>
                </a:lnTo>
                <a:lnTo>
                  <a:pt x="0" y="7665"/>
                </a:lnTo>
                <a:lnTo>
                  <a:pt x="0" y="13441"/>
                </a:lnTo>
                <a:lnTo>
                  <a:pt x="944" y="16322"/>
                </a:lnTo>
                <a:lnTo>
                  <a:pt x="2880" y="18227"/>
                </a:lnTo>
                <a:lnTo>
                  <a:pt x="4785" y="20162"/>
                </a:lnTo>
                <a:lnTo>
                  <a:pt x="7665" y="21122"/>
                </a:lnTo>
                <a:lnTo>
                  <a:pt x="13426" y="21122"/>
                </a:lnTo>
                <a:lnTo>
                  <a:pt x="15346" y="20162"/>
                </a:lnTo>
                <a:lnTo>
                  <a:pt x="17266" y="18227"/>
                </a:lnTo>
                <a:lnTo>
                  <a:pt x="19187" y="16322"/>
                </a:lnTo>
                <a:lnTo>
                  <a:pt x="20147" y="13441"/>
                </a:lnTo>
                <a:lnTo>
                  <a:pt x="20147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5" name="object 605"/>
          <p:cNvSpPr/>
          <p:nvPr/>
        </p:nvSpPr>
        <p:spPr>
          <a:xfrm>
            <a:off x="2310886" y="7456139"/>
            <a:ext cx="51831" cy="65288"/>
          </a:xfrm>
          <a:custGeom>
            <a:avLst/>
            <a:gdLst/>
            <a:ahLst/>
            <a:cxnLst/>
            <a:rect l="l" t="t" r="r" b="b"/>
            <a:pathLst>
              <a:path w="51831" h="65288">
                <a:moveTo>
                  <a:pt x="19202" y="10561"/>
                </a:moveTo>
                <a:lnTo>
                  <a:pt x="21122" y="7680"/>
                </a:lnTo>
                <a:lnTo>
                  <a:pt x="23042" y="5775"/>
                </a:lnTo>
                <a:lnTo>
                  <a:pt x="24963" y="3840"/>
                </a:lnTo>
                <a:lnTo>
                  <a:pt x="28803" y="3840"/>
                </a:lnTo>
                <a:lnTo>
                  <a:pt x="29763" y="4800"/>
                </a:lnTo>
                <a:lnTo>
                  <a:pt x="30723" y="5775"/>
                </a:lnTo>
                <a:lnTo>
                  <a:pt x="31683" y="6720"/>
                </a:lnTo>
                <a:lnTo>
                  <a:pt x="32644" y="8641"/>
                </a:lnTo>
                <a:lnTo>
                  <a:pt x="32644" y="16322"/>
                </a:lnTo>
                <a:lnTo>
                  <a:pt x="33604" y="19202"/>
                </a:lnTo>
                <a:lnTo>
                  <a:pt x="35524" y="21122"/>
                </a:lnTo>
                <a:lnTo>
                  <a:pt x="37444" y="23042"/>
                </a:lnTo>
                <a:lnTo>
                  <a:pt x="47045" y="23042"/>
                </a:lnTo>
                <a:lnTo>
                  <a:pt x="47990" y="21122"/>
                </a:lnTo>
                <a:lnTo>
                  <a:pt x="49926" y="20162"/>
                </a:lnTo>
                <a:lnTo>
                  <a:pt x="49926" y="11521"/>
                </a:lnTo>
                <a:lnTo>
                  <a:pt x="47990" y="7680"/>
                </a:lnTo>
                <a:lnTo>
                  <a:pt x="45125" y="4800"/>
                </a:lnTo>
                <a:lnTo>
                  <a:pt x="41285" y="960"/>
                </a:lnTo>
                <a:lnTo>
                  <a:pt x="35524" y="0"/>
                </a:lnTo>
                <a:lnTo>
                  <a:pt x="29359" y="2"/>
                </a:lnTo>
                <a:lnTo>
                  <a:pt x="16640" y="2962"/>
                </a:lnTo>
                <a:lnTo>
                  <a:pt x="6720" y="11521"/>
                </a:lnTo>
                <a:lnTo>
                  <a:pt x="2880" y="17282"/>
                </a:lnTo>
                <a:lnTo>
                  <a:pt x="0" y="24963"/>
                </a:lnTo>
                <a:lnTo>
                  <a:pt x="0" y="42245"/>
                </a:lnTo>
                <a:lnTo>
                  <a:pt x="2880" y="49926"/>
                </a:lnTo>
                <a:lnTo>
                  <a:pt x="7680" y="55686"/>
                </a:lnTo>
                <a:lnTo>
                  <a:pt x="12481" y="62407"/>
                </a:lnTo>
                <a:lnTo>
                  <a:pt x="19202" y="65288"/>
                </a:lnTo>
                <a:lnTo>
                  <a:pt x="32644" y="65288"/>
                </a:lnTo>
                <a:lnTo>
                  <a:pt x="37444" y="63367"/>
                </a:lnTo>
                <a:lnTo>
                  <a:pt x="41285" y="61447"/>
                </a:lnTo>
                <a:lnTo>
                  <a:pt x="46085" y="58567"/>
                </a:lnTo>
                <a:lnTo>
                  <a:pt x="48966" y="54726"/>
                </a:lnTo>
                <a:lnTo>
                  <a:pt x="51831" y="48966"/>
                </a:lnTo>
                <a:lnTo>
                  <a:pt x="49926" y="47045"/>
                </a:lnTo>
                <a:lnTo>
                  <a:pt x="47045" y="49926"/>
                </a:lnTo>
                <a:lnTo>
                  <a:pt x="45125" y="51846"/>
                </a:lnTo>
                <a:lnTo>
                  <a:pt x="43205" y="52806"/>
                </a:lnTo>
                <a:lnTo>
                  <a:pt x="41285" y="53766"/>
                </a:lnTo>
                <a:lnTo>
                  <a:pt x="39364" y="54726"/>
                </a:lnTo>
                <a:lnTo>
                  <a:pt x="33604" y="54726"/>
                </a:lnTo>
                <a:lnTo>
                  <a:pt x="30723" y="53766"/>
                </a:lnTo>
                <a:lnTo>
                  <a:pt x="28803" y="51846"/>
                </a:lnTo>
                <a:lnTo>
                  <a:pt x="24963" y="48966"/>
                </a:lnTo>
                <a:lnTo>
                  <a:pt x="23042" y="45125"/>
                </a:lnTo>
                <a:lnTo>
                  <a:pt x="21122" y="40325"/>
                </a:lnTo>
                <a:lnTo>
                  <a:pt x="19202" y="34564"/>
                </a:lnTo>
                <a:lnTo>
                  <a:pt x="18242" y="28803"/>
                </a:lnTo>
                <a:lnTo>
                  <a:pt x="18242" y="16322"/>
                </a:lnTo>
                <a:lnTo>
                  <a:pt x="19202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6" name="object 606"/>
          <p:cNvSpPr/>
          <p:nvPr/>
        </p:nvSpPr>
        <p:spPr>
          <a:xfrm>
            <a:off x="2373279" y="7456139"/>
            <a:ext cx="57607" cy="64328"/>
          </a:xfrm>
          <a:custGeom>
            <a:avLst/>
            <a:gdLst/>
            <a:ahLst/>
            <a:cxnLst/>
            <a:rect l="l" t="t" r="r" b="b"/>
            <a:pathLst>
              <a:path w="57607" h="64328">
                <a:moveTo>
                  <a:pt x="0" y="17282"/>
                </a:moveTo>
                <a:lnTo>
                  <a:pt x="0" y="20162"/>
                </a:lnTo>
                <a:lnTo>
                  <a:pt x="960" y="22082"/>
                </a:lnTo>
                <a:lnTo>
                  <a:pt x="2880" y="24002"/>
                </a:lnTo>
                <a:lnTo>
                  <a:pt x="4800" y="24963"/>
                </a:lnTo>
                <a:lnTo>
                  <a:pt x="6720" y="25923"/>
                </a:lnTo>
                <a:lnTo>
                  <a:pt x="12481" y="25923"/>
                </a:lnTo>
                <a:lnTo>
                  <a:pt x="14401" y="24963"/>
                </a:lnTo>
                <a:lnTo>
                  <a:pt x="15361" y="24002"/>
                </a:lnTo>
                <a:lnTo>
                  <a:pt x="17282" y="22082"/>
                </a:lnTo>
                <a:lnTo>
                  <a:pt x="18242" y="20162"/>
                </a:lnTo>
                <a:lnTo>
                  <a:pt x="18242" y="16322"/>
                </a:lnTo>
                <a:lnTo>
                  <a:pt x="17282" y="14401"/>
                </a:lnTo>
                <a:lnTo>
                  <a:pt x="15361" y="12481"/>
                </a:lnTo>
                <a:lnTo>
                  <a:pt x="14401" y="11521"/>
                </a:lnTo>
                <a:lnTo>
                  <a:pt x="13441" y="10561"/>
                </a:lnTo>
                <a:lnTo>
                  <a:pt x="13441" y="8641"/>
                </a:lnTo>
                <a:lnTo>
                  <a:pt x="14401" y="7680"/>
                </a:lnTo>
                <a:lnTo>
                  <a:pt x="15361" y="6720"/>
                </a:lnTo>
                <a:lnTo>
                  <a:pt x="17282" y="4800"/>
                </a:lnTo>
                <a:lnTo>
                  <a:pt x="25923" y="4800"/>
                </a:lnTo>
                <a:lnTo>
                  <a:pt x="27843" y="5775"/>
                </a:lnTo>
                <a:lnTo>
                  <a:pt x="28803" y="6720"/>
                </a:lnTo>
                <a:lnTo>
                  <a:pt x="29763" y="7680"/>
                </a:lnTo>
                <a:lnTo>
                  <a:pt x="30723" y="9616"/>
                </a:lnTo>
                <a:lnTo>
                  <a:pt x="30723" y="24002"/>
                </a:lnTo>
                <a:lnTo>
                  <a:pt x="24746" y="27031"/>
                </a:lnTo>
                <a:lnTo>
                  <a:pt x="12221" y="33925"/>
                </a:lnTo>
                <a:lnTo>
                  <a:pt x="16322" y="48005"/>
                </a:lnTo>
                <a:lnTo>
                  <a:pt x="16322" y="43205"/>
                </a:lnTo>
                <a:lnTo>
                  <a:pt x="17282" y="41285"/>
                </a:lnTo>
                <a:lnTo>
                  <a:pt x="19202" y="38404"/>
                </a:lnTo>
                <a:lnTo>
                  <a:pt x="22082" y="35524"/>
                </a:lnTo>
                <a:lnTo>
                  <a:pt x="25923" y="31683"/>
                </a:lnTo>
                <a:lnTo>
                  <a:pt x="30723" y="28803"/>
                </a:lnTo>
                <a:lnTo>
                  <a:pt x="30723" y="48966"/>
                </a:lnTo>
                <a:lnTo>
                  <a:pt x="27843" y="51846"/>
                </a:lnTo>
                <a:lnTo>
                  <a:pt x="25923" y="52806"/>
                </a:lnTo>
                <a:lnTo>
                  <a:pt x="20162" y="52806"/>
                </a:lnTo>
                <a:lnTo>
                  <a:pt x="19202" y="50886"/>
                </a:lnTo>
                <a:lnTo>
                  <a:pt x="17282" y="49926"/>
                </a:lnTo>
                <a:lnTo>
                  <a:pt x="17282" y="64328"/>
                </a:lnTo>
                <a:lnTo>
                  <a:pt x="24002" y="60487"/>
                </a:lnTo>
                <a:lnTo>
                  <a:pt x="30723" y="53766"/>
                </a:lnTo>
                <a:lnTo>
                  <a:pt x="31683" y="57607"/>
                </a:lnTo>
                <a:lnTo>
                  <a:pt x="32644" y="59527"/>
                </a:lnTo>
                <a:lnTo>
                  <a:pt x="34564" y="61447"/>
                </a:lnTo>
                <a:lnTo>
                  <a:pt x="36484" y="63367"/>
                </a:lnTo>
                <a:lnTo>
                  <a:pt x="39364" y="64328"/>
                </a:lnTo>
                <a:lnTo>
                  <a:pt x="46085" y="64328"/>
                </a:lnTo>
                <a:lnTo>
                  <a:pt x="48966" y="63367"/>
                </a:lnTo>
                <a:lnTo>
                  <a:pt x="50886" y="61447"/>
                </a:lnTo>
                <a:lnTo>
                  <a:pt x="53766" y="60487"/>
                </a:lnTo>
                <a:lnTo>
                  <a:pt x="55686" y="57607"/>
                </a:lnTo>
                <a:lnTo>
                  <a:pt x="57607" y="54726"/>
                </a:lnTo>
                <a:lnTo>
                  <a:pt x="55686" y="52806"/>
                </a:lnTo>
                <a:lnTo>
                  <a:pt x="54726" y="54726"/>
                </a:lnTo>
                <a:lnTo>
                  <a:pt x="53766" y="55686"/>
                </a:lnTo>
                <a:lnTo>
                  <a:pt x="50886" y="55686"/>
                </a:lnTo>
                <a:lnTo>
                  <a:pt x="50886" y="54726"/>
                </a:lnTo>
                <a:lnTo>
                  <a:pt x="49926" y="53766"/>
                </a:lnTo>
                <a:lnTo>
                  <a:pt x="49926" y="17282"/>
                </a:lnTo>
                <a:lnTo>
                  <a:pt x="48966" y="13441"/>
                </a:lnTo>
                <a:lnTo>
                  <a:pt x="48966" y="11521"/>
                </a:lnTo>
                <a:lnTo>
                  <a:pt x="48006" y="8641"/>
                </a:lnTo>
                <a:lnTo>
                  <a:pt x="45125" y="5775"/>
                </a:lnTo>
                <a:lnTo>
                  <a:pt x="42245" y="3840"/>
                </a:lnTo>
                <a:lnTo>
                  <a:pt x="38404" y="960"/>
                </a:lnTo>
                <a:lnTo>
                  <a:pt x="33604" y="0"/>
                </a:lnTo>
                <a:lnTo>
                  <a:pt x="18242" y="0"/>
                </a:lnTo>
                <a:lnTo>
                  <a:pt x="14401" y="1935"/>
                </a:lnTo>
                <a:lnTo>
                  <a:pt x="9601" y="3840"/>
                </a:lnTo>
                <a:lnTo>
                  <a:pt x="5760" y="5775"/>
                </a:lnTo>
                <a:lnTo>
                  <a:pt x="3840" y="8641"/>
                </a:lnTo>
                <a:lnTo>
                  <a:pt x="960" y="11521"/>
                </a:lnTo>
                <a:lnTo>
                  <a:pt x="0" y="14401"/>
                </a:lnTo>
                <a:lnTo>
                  <a:pt x="0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7" name="object 607"/>
          <p:cNvSpPr/>
          <p:nvPr/>
        </p:nvSpPr>
        <p:spPr>
          <a:xfrm>
            <a:off x="2371374" y="7490065"/>
            <a:ext cx="19187" cy="30402"/>
          </a:xfrm>
          <a:custGeom>
            <a:avLst/>
            <a:gdLst/>
            <a:ahLst/>
            <a:cxnLst/>
            <a:rect l="l" t="t" r="r" b="b"/>
            <a:pathLst>
              <a:path w="19187" h="30402">
                <a:moveTo>
                  <a:pt x="1905" y="24641"/>
                </a:moveTo>
                <a:lnTo>
                  <a:pt x="3840" y="26562"/>
                </a:lnTo>
                <a:lnTo>
                  <a:pt x="6705" y="29442"/>
                </a:lnTo>
                <a:lnTo>
                  <a:pt x="9585" y="30402"/>
                </a:lnTo>
                <a:lnTo>
                  <a:pt x="19187" y="30402"/>
                </a:lnTo>
                <a:lnTo>
                  <a:pt x="19187" y="16000"/>
                </a:lnTo>
                <a:lnTo>
                  <a:pt x="18227" y="14080"/>
                </a:lnTo>
                <a:lnTo>
                  <a:pt x="14126" y="0"/>
                </a:lnTo>
                <a:lnTo>
                  <a:pt x="6705" y="5439"/>
                </a:lnTo>
                <a:lnTo>
                  <a:pt x="1905" y="9279"/>
                </a:lnTo>
                <a:lnTo>
                  <a:pt x="0" y="13120"/>
                </a:lnTo>
                <a:lnTo>
                  <a:pt x="0" y="21761"/>
                </a:lnTo>
                <a:lnTo>
                  <a:pt x="1905" y="24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8" name="object 608"/>
          <p:cNvSpPr/>
          <p:nvPr/>
        </p:nvSpPr>
        <p:spPr>
          <a:xfrm>
            <a:off x="1900016" y="7653893"/>
            <a:ext cx="95036" cy="104637"/>
          </a:xfrm>
          <a:custGeom>
            <a:avLst/>
            <a:gdLst/>
            <a:ahLst/>
            <a:cxnLst/>
            <a:rect l="l" t="t" r="r" b="b"/>
            <a:pathLst>
              <a:path w="95036" h="104637">
                <a:moveTo>
                  <a:pt x="14401" y="12481"/>
                </a:moveTo>
                <a:lnTo>
                  <a:pt x="14401" y="95051"/>
                </a:lnTo>
                <a:lnTo>
                  <a:pt x="13441" y="95996"/>
                </a:lnTo>
                <a:lnTo>
                  <a:pt x="12481" y="97916"/>
                </a:lnTo>
                <a:lnTo>
                  <a:pt x="11521" y="98877"/>
                </a:lnTo>
                <a:lnTo>
                  <a:pt x="10561" y="99837"/>
                </a:lnTo>
                <a:lnTo>
                  <a:pt x="8641" y="100797"/>
                </a:lnTo>
                <a:lnTo>
                  <a:pt x="6720" y="101772"/>
                </a:lnTo>
                <a:lnTo>
                  <a:pt x="0" y="101772"/>
                </a:lnTo>
                <a:lnTo>
                  <a:pt x="0" y="104637"/>
                </a:lnTo>
                <a:lnTo>
                  <a:pt x="90251" y="104637"/>
                </a:lnTo>
                <a:lnTo>
                  <a:pt x="95036" y="71048"/>
                </a:lnTo>
                <a:lnTo>
                  <a:pt x="92156" y="71048"/>
                </a:lnTo>
                <a:lnTo>
                  <a:pt x="89275" y="80650"/>
                </a:lnTo>
                <a:lnTo>
                  <a:pt x="85435" y="87370"/>
                </a:lnTo>
                <a:lnTo>
                  <a:pt x="79689" y="91211"/>
                </a:lnTo>
                <a:lnTo>
                  <a:pt x="73913" y="95996"/>
                </a:lnTo>
                <a:lnTo>
                  <a:pt x="66248" y="98877"/>
                </a:lnTo>
                <a:lnTo>
                  <a:pt x="47045" y="98877"/>
                </a:lnTo>
                <a:lnTo>
                  <a:pt x="44165" y="97916"/>
                </a:lnTo>
                <a:lnTo>
                  <a:pt x="43205" y="96956"/>
                </a:lnTo>
                <a:lnTo>
                  <a:pt x="42245" y="95996"/>
                </a:lnTo>
                <a:lnTo>
                  <a:pt x="41285" y="95051"/>
                </a:lnTo>
                <a:lnTo>
                  <a:pt x="40325" y="94076"/>
                </a:lnTo>
                <a:lnTo>
                  <a:pt x="40325" y="93116"/>
                </a:lnTo>
                <a:lnTo>
                  <a:pt x="39364" y="89275"/>
                </a:lnTo>
                <a:lnTo>
                  <a:pt x="39364" y="53766"/>
                </a:lnTo>
                <a:lnTo>
                  <a:pt x="45125" y="53766"/>
                </a:lnTo>
                <a:lnTo>
                  <a:pt x="48966" y="54726"/>
                </a:lnTo>
                <a:lnTo>
                  <a:pt x="50886" y="55686"/>
                </a:lnTo>
                <a:lnTo>
                  <a:pt x="53766" y="57607"/>
                </a:lnTo>
                <a:lnTo>
                  <a:pt x="56647" y="59527"/>
                </a:lnTo>
                <a:lnTo>
                  <a:pt x="58567" y="63367"/>
                </a:lnTo>
                <a:lnTo>
                  <a:pt x="60487" y="67208"/>
                </a:lnTo>
                <a:lnTo>
                  <a:pt x="61447" y="72008"/>
                </a:lnTo>
                <a:lnTo>
                  <a:pt x="62407" y="78714"/>
                </a:lnTo>
                <a:lnTo>
                  <a:pt x="65288" y="78714"/>
                </a:lnTo>
                <a:lnTo>
                  <a:pt x="65288" y="23042"/>
                </a:lnTo>
                <a:lnTo>
                  <a:pt x="62407" y="23042"/>
                </a:lnTo>
                <a:lnTo>
                  <a:pt x="61447" y="31683"/>
                </a:lnTo>
                <a:lnTo>
                  <a:pt x="59527" y="37444"/>
                </a:lnTo>
                <a:lnTo>
                  <a:pt x="56647" y="42245"/>
                </a:lnTo>
                <a:lnTo>
                  <a:pt x="53766" y="46085"/>
                </a:lnTo>
                <a:lnTo>
                  <a:pt x="48966" y="48005"/>
                </a:lnTo>
                <a:lnTo>
                  <a:pt x="39364" y="48005"/>
                </a:lnTo>
                <a:lnTo>
                  <a:pt x="39364" y="5760"/>
                </a:lnTo>
                <a:lnTo>
                  <a:pt x="64328" y="5760"/>
                </a:lnTo>
                <a:lnTo>
                  <a:pt x="67193" y="6720"/>
                </a:lnTo>
                <a:lnTo>
                  <a:pt x="72009" y="8641"/>
                </a:lnTo>
                <a:lnTo>
                  <a:pt x="75849" y="10561"/>
                </a:lnTo>
                <a:lnTo>
                  <a:pt x="78714" y="14401"/>
                </a:lnTo>
                <a:lnTo>
                  <a:pt x="80634" y="17282"/>
                </a:lnTo>
                <a:lnTo>
                  <a:pt x="83530" y="23042"/>
                </a:lnTo>
                <a:lnTo>
                  <a:pt x="84475" y="30723"/>
                </a:lnTo>
                <a:lnTo>
                  <a:pt x="87355" y="30723"/>
                </a:lnTo>
                <a:lnTo>
                  <a:pt x="87355" y="0"/>
                </a:lnTo>
                <a:lnTo>
                  <a:pt x="0" y="0"/>
                </a:lnTo>
                <a:lnTo>
                  <a:pt x="0" y="2880"/>
                </a:lnTo>
                <a:lnTo>
                  <a:pt x="9601" y="2880"/>
                </a:lnTo>
                <a:lnTo>
                  <a:pt x="11521" y="4800"/>
                </a:lnTo>
                <a:lnTo>
                  <a:pt x="12481" y="5760"/>
                </a:lnTo>
                <a:lnTo>
                  <a:pt x="13441" y="6720"/>
                </a:lnTo>
                <a:lnTo>
                  <a:pt x="14401" y="8641"/>
                </a:lnTo>
                <a:lnTo>
                  <a:pt x="14401" y="12481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9" name="object 609"/>
          <p:cNvSpPr/>
          <p:nvPr/>
        </p:nvSpPr>
        <p:spPr>
          <a:xfrm>
            <a:off x="2009454" y="7742224"/>
            <a:ext cx="26593" cy="75824"/>
          </a:xfrm>
          <a:custGeom>
            <a:avLst/>
            <a:gdLst/>
            <a:ahLst/>
            <a:cxnLst/>
            <a:rect l="l" t="t" r="r" b="b"/>
            <a:pathLst>
              <a:path w="26593" h="75824">
                <a:moveTo>
                  <a:pt x="22082" y="0"/>
                </a:moveTo>
                <a:lnTo>
                  <a:pt x="15467" y="17257"/>
                </a:lnTo>
                <a:lnTo>
                  <a:pt x="26593" y="14127"/>
                </a:lnTo>
                <a:lnTo>
                  <a:pt x="24003" y="1904"/>
                </a:lnTo>
                <a:lnTo>
                  <a:pt x="22082" y="0"/>
                </a:lnTo>
                <a:close/>
              </a:path>
              <a:path w="26593" h="75824">
                <a:moveTo>
                  <a:pt x="1920" y="-37444"/>
                </a:moveTo>
                <a:lnTo>
                  <a:pt x="1920" y="-34564"/>
                </a:lnTo>
                <a:lnTo>
                  <a:pt x="2880" y="-32644"/>
                </a:lnTo>
                <a:lnTo>
                  <a:pt x="4800" y="-30723"/>
                </a:lnTo>
                <a:lnTo>
                  <a:pt x="7680" y="-28803"/>
                </a:lnTo>
                <a:lnTo>
                  <a:pt x="9601" y="-27843"/>
                </a:lnTo>
                <a:lnTo>
                  <a:pt x="16322" y="-27843"/>
                </a:lnTo>
                <a:lnTo>
                  <a:pt x="19202" y="-28803"/>
                </a:lnTo>
                <a:lnTo>
                  <a:pt x="21122" y="-29763"/>
                </a:lnTo>
                <a:lnTo>
                  <a:pt x="23042" y="-31683"/>
                </a:lnTo>
                <a:lnTo>
                  <a:pt x="24003" y="-34564"/>
                </a:lnTo>
                <a:lnTo>
                  <a:pt x="24003" y="-38404"/>
                </a:lnTo>
                <a:lnTo>
                  <a:pt x="22082" y="-41285"/>
                </a:lnTo>
                <a:lnTo>
                  <a:pt x="20162" y="-43205"/>
                </a:lnTo>
                <a:lnTo>
                  <a:pt x="19202" y="-45125"/>
                </a:lnTo>
                <a:lnTo>
                  <a:pt x="18242" y="-46085"/>
                </a:lnTo>
                <a:lnTo>
                  <a:pt x="18242" y="-48006"/>
                </a:lnTo>
                <a:lnTo>
                  <a:pt x="19202" y="-48966"/>
                </a:lnTo>
                <a:lnTo>
                  <a:pt x="20162" y="-49926"/>
                </a:lnTo>
                <a:lnTo>
                  <a:pt x="23042" y="-51846"/>
                </a:lnTo>
                <a:lnTo>
                  <a:pt x="24963" y="-52806"/>
                </a:lnTo>
                <a:lnTo>
                  <a:pt x="30723" y="-52806"/>
                </a:lnTo>
                <a:lnTo>
                  <a:pt x="32644" y="-51846"/>
                </a:lnTo>
                <a:lnTo>
                  <a:pt x="34564" y="-50886"/>
                </a:lnTo>
                <a:lnTo>
                  <a:pt x="35524" y="-49926"/>
                </a:lnTo>
                <a:lnTo>
                  <a:pt x="37444" y="-48966"/>
                </a:lnTo>
                <a:lnTo>
                  <a:pt x="37444" y="-47045"/>
                </a:lnTo>
                <a:lnTo>
                  <a:pt x="38404" y="-46085"/>
                </a:lnTo>
                <a:lnTo>
                  <a:pt x="38404" y="-29763"/>
                </a:lnTo>
                <a:lnTo>
                  <a:pt x="26671" y="-23774"/>
                </a:lnTo>
                <a:lnTo>
                  <a:pt x="15067" y="-17380"/>
                </a:lnTo>
                <a:lnTo>
                  <a:pt x="7680" y="-12481"/>
                </a:lnTo>
                <a:lnTo>
                  <a:pt x="2880" y="-7680"/>
                </a:lnTo>
                <a:lnTo>
                  <a:pt x="0" y="-2895"/>
                </a:lnTo>
                <a:lnTo>
                  <a:pt x="0" y="6720"/>
                </a:lnTo>
                <a:lnTo>
                  <a:pt x="1920" y="10546"/>
                </a:lnTo>
                <a:lnTo>
                  <a:pt x="4800" y="12466"/>
                </a:lnTo>
                <a:lnTo>
                  <a:pt x="7680" y="15346"/>
                </a:lnTo>
                <a:lnTo>
                  <a:pt x="10561" y="17282"/>
                </a:lnTo>
                <a:lnTo>
                  <a:pt x="14401" y="17282"/>
                </a:lnTo>
                <a:lnTo>
                  <a:pt x="15467" y="17257"/>
                </a:lnTo>
                <a:lnTo>
                  <a:pt x="22082" y="0"/>
                </a:lnTo>
                <a:lnTo>
                  <a:pt x="22082" y="-7680"/>
                </a:lnTo>
                <a:lnTo>
                  <a:pt x="23042" y="-9616"/>
                </a:lnTo>
                <a:lnTo>
                  <a:pt x="24963" y="-12481"/>
                </a:lnTo>
                <a:lnTo>
                  <a:pt x="27843" y="-17282"/>
                </a:lnTo>
                <a:lnTo>
                  <a:pt x="32644" y="-21122"/>
                </a:lnTo>
                <a:lnTo>
                  <a:pt x="38404" y="-24963"/>
                </a:lnTo>
                <a:lnTo>
                  <a:pt x="38404" y="0"/>
                </a:lnTo>
                <a:lnTo>
                  <a:pt x="35524" y="2880"/>
                </a:lnTo>
                <a:lnTo>
                  <a:pt x="31683" y="3825"/>
                </a:lnTo>
                <a:lnTo>
                  <a:pt x="26883" y="3825"/>
                </a:lnTo>
                <a:lnTo>
                  <a:pt x="24963" y="2880"/>
                </a:lnTo>
                <a:lnTo>
                  <a:pt x="24003" y="1904"/>
                </a:lnTo>
                <a:lnTo>
                  <a:pt x="26593" y="14127"/>
                </a:lnTo>
                <a:lnTo>
                  <a:pt x="38404" y="5745"/>
                </a:lnTo>
                <a:lnTo>
                  <a:pt x="39364" y="9585"/>
                </a:lnTo>
                <a:lnTo>
                  <a:pt x="40325" y="12466"/>
                </a:lnTo>
                <a:lnTo>
                  <a:pt x="43205" y="14386"/>
                </a:lnTo>
                <a:lnTo>
                  <a:pt x="45125" y="16306"/>
                </a:lnTo>
                <a:lnTo>
                  <a:pt x="48006" y="17282"/>
                </a:lnTo>
                <a:lnTo>
                  <a:pt x="55671" y="17282"/>
                </a:lnTo>
                <a:lnTo>
                  <a:pt x="59512" y="16306"/>
                </a:lnTo>
                <a:lnTo>
                  <a:pt x="61447" y="14386"/>
                </a:lnTo>
                <a:lnTo>
                  <a:pt x="64328" y="12466"/>
                </a:lnTo>
                <a:lnTo>
                  <a:pt x="67193" y="9585"/>
                </a:lnTo>
                <a:lnTo>
                  <a:pt x="70073" y="5745"/>
                </a:lnTo>
                <a:lnTo>
                  <a:pt x="67193" y="3825"/>
                </a:lnTo>
                <a:lnTo>
                  <a:pt x="66233" y="5745"/>
                </a:lnTo>
                <a:lnTo>
                  <a:pt x="64328" y="6720"/>
                </a:lnTo>
                <a:lnTo>
                  <a:pt x="61447" y="6720"/>
                </a:lnTo>
                <a:lnTo>
                  <a:pt x="61447" y="5745"/>
                </a:lnTo>
                <a:lnTo>
                  <a:pt x="60487" y="5745"/>
                </a:lnTo>
                <a:lnTo>
                  <a:pt x="60487" y="-37444"/>
                </a:lnTo>
                <a:lnTo>
                  <a:pt x="59512" y="-42245"/>
                </a:lnTo>
                <a:lnTo>
                  <a:pt x="59512" y="-44165"/>
                </a:lnTo>
                <a:lnTo>
                  <a:pt x="57607" y="-48006"/>
                </a:lnTo>
                <a:lnTo>
                  <a:pt x="55671" y="-50886"/>
                </a:lnTo>
                <a:lnTo>
                  <a:pt x="50886" y="-53766"/>
                </a:lnTo>
                <a:lnTo>
                  <a:pt x="47045" y="-56647"/>
                </a:lnTo>
                <a:lnTo>
                  <a:pt x="42245" y="-58567"/>
                </a:lnTo>
                <a:lnTo>
                  <a:pt x="28803" y="-58567"/>
                </a:lnTo>
                <a:lnTo>
                  <a:pt x="24003" y="-57607"/>
                </a:lnTo>
                <a:lnTo>
                  <a:pt x="18242" y="-55686"/>
                </a:lnTo>
                <a:lnTo>
                  <a:pt x="13441" y="-53766"/>
                </a:lnTo>
                <a:lnTo>
                  <a:pt x="9601" y="-50886"/>
                </a:lnTo>
                <a:lnTo>
                  <a:pt x="6720" y="-48006"/>
                </a:lnTo>
                <a:lnTo>
                  <a:pt x="2880" y="-44165"/>
                </a:lnTo>
                <a:lnTo>
                  <a:pt x="1920" y="-41285"/>
                </a:lnTo>
                <a:lnTo>
                  <a:pt x="1920" y="-37444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0" name="object 610"/>
          <p:cNvSpPr/>
          <p:nvPr/>
        </p:nvSpPr>
        <p:spPr>
          <a:xfrm>
            <a:off x="2089129" y="7683657"/>
            <a:ext cx="48966" cy="76794"/>
          </a:xfrm>
          <a:custGeom>
            <a:avLst/>
            <a:gdLst/>
            <a:ahLst/>
            <a:cxnLst/>
            <a:rect l="l" t="t" r="r" b="b"/>
            <a:pathLst>
              <a:path w="48966" h="76794">
                <a:moveTo>
                  <a:pt x="22082" y="0"/>
                </a:moveTo>
                <a:lnTo>
                  <a:pt x="14401" y="0"/>
                </a:lnTo>
                <a:lnTo>
                  <a:pt x="9601" y="2880"/>
                </a:lnTo>
                <a:lnTo>
                  <a:pt x="4800" y="6720"/>
                </a:lnTo>
                <a:lnTo>
                  <a:pt x="960" y="11521"/>
                </a:lnTo>
                <a:lnTo>
                  <a:pt x="0" y="16322"/>
                </a:lnTo>
                <a:lnTo>
                  <a:pt x="0" y="26883"/>
                </a:lnTo>
                <a:lnTo>
                  <a:pt x="960" y="31683"/>
                </a:lnTo>
                <a:lnTo>
                  <a:pt x="4800" y="35524"/>
                </a:lnTo>
                <a:lnTo>
                  <a:pt x="6720" y="39364"/>
                </a:lnTo>
                <a:lnTo>
                  <a:pt x="12481" y="43205"/>
                </a:lnTo>
                <a:lnTo>
                  <a:pt x="20162" y="48950"/>
                </a:lnTo>
                <a:lnTo>
                  <a:pt x="24963" y="51846"/>
                </a:lnTo>
                <a:lnTo>
                  <a:pt x="28803" y="54726"/>
                </a:lnTo>
                <a:lnTo>
                  <a:pt x="30723" y="56631"/>
                </a:lnTo>
                <a:lnTo>
                  <a:pt x="31683" y="58567"/>
                </a:lnTo>
                <a:lnTo>
                  <a:pt x="32644" y="60472"/>
                </a:lnTo>
                <a:lnTo>
                  <a:pt x="32644" y="65288"/>
                </a:lnTo>
                <a:lnTo>
                  <a:pt x="31683" y="67193"/>
                </a:lnTo>
                <a:lnTo>
                  <a:pt x="30723" y="68153"/>
                </a:lnTo>
                <a:lnTo>
                  <a:pt x="28803" y="70073"/>
                </a:lnTo>
                <a:lnTo>
                  <a:pt x="26883" y="71033"/>
                </a:lnTo>
                <a:lnTo>
                  <a:pt x="20162" y="71033"/>
                </a:lnTo>
                <a:lnTo>
                  <a:pt x="16322" y="69113"/>
                </a:lnTo>
                <a:lnTo>
                  <a:pt x="12481" y="66233"/>
                </a:lnTo>
                <a:lnTo>
                  <a:pt x="8641" y="62392"/>
                </a:lnTo>
                <a:lnTo>
                  <a:pt x="5760" y="57607"/>
                </a:lnTo>
                <a:lnTo>
                  <a:pt x="2880" y="50886"/>
                </a:lnTo>
                <a:lnTo>
                  <a:pt x="960" y="50886"/>
                </a:lnTo>
                <a:lnTo>
                  <a:pt x="1920" y="76794"/>
                </a:lnTo>
                <a:lnTo>
                  <a:pt x="4800" y="76794"/>
                </a:lnTo>
                <a:lnTo>
                  <a:pt x="5760" y="73913"/>
                </a:lnTo>
                <a:lnTo>
                  <a:pt x="6720" y="72953"/>
                </a:lnTo>
                <a:lnTo>
                  <a:pt x="11521" y="72953"/>
                </a:lnTo>
                <a:lnTo>
                  <a:pt x="17282" y="75849"/>
                </a:lnTo>
                <a:lnTo>
                  <a:pt x="22082" y="76794"/>
                </a:lnTo>
                <a:lnTo>
                  <a:pt x="29763" y="76794"/>
                </a:lnTo>
                <a:lnTo>
                  <a:pt x="34564" y="75849"/>
                </a:lnTo>
                <a:lnTo>
                  <a:pt x="37444" y="73913"/>
                </a:lnTo>
                <a:lnTo>
                  <a:pt x="41285" y="71033"/>
                </a:lnTo>
                <a:lnTo>
                  <a:pt x="44165" y="68153"/>
                </a:lnTo>
                <a:lnTo>
                  <a:pt x="46085" y="64312"/>
                </a:lnTo>
                <a:lnTo>
                  <a:pt x="48006" y="60472"/>
                </a:lnTo>
                <a:lnTo>
                  <a:pt x="48966" y="56631"/>
                </a:lnTo>
                <a:lnTo>
                  <a:pt x="48966" y="48005"/>
                </a:lnTo>
                <a:lnTo>
                  <a:pt x="48006" y="44165"/>
                </a:lnTo>
                <a:lnTo>
                  <a:pt x="46085" y="41285"/>
                </a:lnTo>
                <a:lnTo>
                  <a:pt x="43205" y="37444"/>
                </a:lnTo>
                <a:lnTo>
                  <a:pt x="38404" y="32644"/>
                </a:lnTo>
                <a:lnTo>
                  <a:pt x="30723" y="27843"/>
                </a:lnTo>
                <a:lnTo>
                  <a:pt x="23042" y="23042"/>
                </a:lnTo>
                <a:lnTo>
                  <a:pt x="18242" y="19202"/>
                </a:lnTo>
                <a:lnTo>
                  <a:pt x="17282" y="17282"/>
                </a:lnTo>
                <a:lnTo>
                  <a:pt x="15361" y="15361"/>
                </a:lnTo>
                <a:lnTo>
                  <a:pt x="15361" y="11521"/>
                </a:lnTo>
                <a:lnTo>
                  <a:pt x="16322" y="9601"/>
                </a:lnTo>
                <a:lnTo>
                  <a:pt x="17282" y="7680"/>
                </a:lnTo>
                <a:lnTo>
                  <a:pt x="19202" y="6720"/>
                </a:lnTo>
                <a:lnTo>
                  <a:pt x="21122" y="5760"/>
                </a:lnTo>
                <a:lnTo>
                  <a:pt x="25923" y="5760"/>
                </a:lnTo>
                <a:lnTo>
                  <a:pt x="29763" y="7680"/>
                </a:lnTo>
                <a:lnTo>
                  <a:pt x="32644" y="9601"/>
                </a:lnTo>
                <a:lnTo>
                  <a:pt x="36484" y="12481"/>
                </a:lnTo>
                <a:lnTo>
                  <a:pt x="39364" y="17282"/>
                </a:lnTo>
                <a:lnTo>
                  <a:pt x="43205" y="24963"/>
                </a:lnTo>
                <a:lnTo>
                  <a:pt x="45125" y="24963"/>
                </a:lnTo>
                <a:lnTo>
                  <a:pt x="44165" y="0"/>
                </a:lnTo>
                <a:lnTo>
                  <a:pt x="41285" y="0"/>
                </a:lnTo>
                <a:lnTo>
                  <a:pt x="40325" y="1920"/>
                </a:lnTo>
                <a:lnTo>
                  <a:pt x="39364" y="2880"/>
                </a:lnTo>
                <a:lnTo>
                  <a:pt x="39364" y="3840"/>
                </a:lnTo>
                <a:lnTo>
                  <a:pt x="34564" y="3840"/>
                </a:lnTo>
                <a:lnTo>
                  <a:pt x="33604" y="2880"/>
                </a:lnTo>
                <a:lnTo>
                  <a:pt x="29763" y="960"/>
                </a:lnTo>
                <a:lnTo>
                  <a:pt x="25923" y="0"/>
                </a:lnTo>
                <a:lnTo>
                  <a:pt x="22082" y="0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1" name="object 611"/>
          <p:cNvSpPr/>
          <p:nvPr/>
        </p:nvSpPr>
        <p:spPr>
          <a:xfrm>
            <a:off x="2147697" y="7659654"/>
            <a:ext cx="47990" cy="99852"/>
          </a:xfrm>
          <a:custGeom>
            <a:avLst/>
            <a:gdLst/>
            <a:ahLst/>
            <a:cxnLst/>
            <a:rect l="l" t="t" r="r" b="b"/>
            <a:pathLst>
              <a:path w="47990" h="99852">
                <a:moveTo>
                  <a:pt x="31683" y="86395"/>
                </a:moveTo>
                <a:lnTo>
                  <a:pt x="30708" y="85450"/>
                </a:lnTo>
                <a:lnTo>
                  <a:pt x="30708" y="33604"/>
                </a:lnTo>
                <a:lnTo>
                  <a:pt x="47990" y="33604"/>
                </a:lnTo>
                <a:lnTo>
                  <a:pt x="47990" y="25923"/>
                </a:lnTo>
                <a:lnTo>
                  <a:pt x="30708" y="25923"/>
                </a:lnTo>
                <a:lnTo>
                  <a:pt x="30708" y="0"/>
                </a:lnTo>
                <a:lnTo>
                  <a:pt x="27843" y="0"/>
                </a:lnTo>
                <a:lnTo>
                  <a:pt x="24963" y="5760"/>
                </a:lnTo>
                <a:lnTo>
                  <a:pt x="21122" y="11521"/>
                </a:lnTo>
                <a:lnTo>
                  <a:pt x="16322" y="17282"/>
                </a:lnTo>
                <a:lnTo>
                  <a:pt x="11506" y="22082"/>
                </a:lnTo>
                <a:lnTo>
                  <a:pt x="5760" y="26883"/>
                </a:lnTo>
                <a:lnTo>
                  <a:pt x="0" y="31683"/>
                </a:lnTo>
                <a:lnTo>
                  <a:pt x="0" y="33604"/>
                </a:lnTo>
                <a:lnTo>
                  <a:pt x="9601" y="33604"/>
                </a:lnTo>
                <a:lnTo>
                  <a:pt x="9601" y="87355"/>
                </a:lnTo>
                <a:lnTo>
                  <a:pt x="10561" y="90236"/>
                </a:lnTo>
                <a:lnTo>
                  <a:pt x="12481" y="93116"/>
                </a:lnTo>
                <a:lnTo>
                  <a:pt x="16322" y="96012"/>
                </a:lnTo>
                <a:lnTo>
                  <a:pt x="19187" y="97917"/>
                </a:lnTo>
                <a:lnTo>
                  <a:pt x="23027" y="99852"/>
                </a:lnTo>
                <a:lnTo>
                  <a:pt x="37429" y="99852"/>
                </a:lnTo>
                <a:lnTo>
                  <a:pt x="44150" y="95036"/>
                </a:lnTo>
                <a:lnTo>
                  <a:pt x="47990" y="84475"/>
                </a:lnTo>
                <a:lnTo>
                  <a:pt x="46070" y="82570"/>
                </a:lnTo>
                <a:lnTo>
                  <a:pt x="42230" y="88315"/>
                </a:lnTo>
                <a:lnTo>
                  <a:pt x="39349" y="90236"/>
                </a:lnTo>
                <a:lnTo>
                  <a:pt x="34564" y="90236"/>
                </a:lnTo>
                <a:lnTo>
                  <a:pt x="33588" y="89291"/>
                </a:lnTo>
                <a:lnTo>
                  <a:pt x="32628" y="88315"/>
                </a:lnTo>
                <a:lnTo>
                  <a:pt x="31683" y="87355"/>
                </a:lnTo>
                <a:lnTo>
                  <a:pt x="31683" y="86395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2" name="object 612"/>
          <p:cNvSpPr/>
          <p:nvPr/>
        </p:nvSpPr>
        <p:spPr>
          <a:xfrm>
            <a:off x="2227371" y="7651028"/>
            <a:ext cx="111358" cy="107502"/>
          </a:xfrm>
          <a:custGeom>
            <a:avLst/>
            <a:gdLst/>
            <a:ahLst/>
            <a:cxnLst/>
            <a:rect l="l" t="t" r="r" b="b"/>
            <a:pathLst>
              <a:path w="111358" h="107502">
                <a:moveTo>
                  <a:pt x="111358" y="107502"/>
                </a:moveTo>
                <a:lnTo>
                  <a:pt x="111358" y="104637"/>
                </a:lnTo>
                <a:lnTo>
                  <a:pt x="108478" y="103662"/>
                </a:lnTo>
                <a:lnTo>
                  <a:pt x="105597" y="102702"/>
                </a:lnTo>
                <a:lnTo>
                  <a:pt x="103677" y="101742"/>
                </a:lnTo>
                <a:lnTo>
                  <a:pt x="101757" y="98861"/>
                </a:lnTo>
                <a:lnTo>
                  <a:pt x="98877" y="94076"/>
                </a:lnTo>
                <a:lnTo>
                  <a:pt x="95036" y="86395"/>
                </a:lnTo>
                <a:lnTo>
                  <a:pt x="57591" y="0"/>
                </a:lnTo>
                <a:lnTo>
                  <a:pt x="55671" y="0"/>
                </a:lnTo>
                <a:lnTo>
                  <a:pt x="18242" y="83515"/>
                </a:lnTo>
                <a:lnTo>
                  <a:pt x="14401" y="92141"/>
                </a:lnTo>
                <a:lnTo>
                  <a:pt x="11521" y="96941"/>
                </a:lnTo>
                <a:lnTo>
                  <a:pt x="9601" y="99822"/>
                </a:lnTo>
                <a:lnTo>
                  <a:pt x="6720" y="101742"/>
                </a:lnTo>
                <a:lnTo>
                  <a:pt x="3840" y="103662"/>
                </a:lnTo>
                <a:lnTo>
                  <a:pt x="0" y="104637"/>
                </a:lnTo>
                <a:lnTo>
                  <a:pt x="0" y="107502"/>
                </a:lnTo>
                <a:lnTo>
                  <a:pt x="34564" y="107502"/>
                </a:lnTo>
                <a:lnTo>
                  <a:pt x="34564" y="104637"/>
                </a:lnTo>
                <a:lnTo>
                  <a:pt x="29748" y="103662"/>
                </a:lnTo>
                <a:lnTo>
                  <a:pt x="25923" y="103662"/>
                </a:lnTo>
                <a:lnTo>
                  <a:pt x="24963" y="102702"/>
                </a:lnTo>
                <a:lnTo>
                  <a:pt x="22082" y="100782"/>
                </a:lnTo>
                <a:lnTo>
                  <a:pt x="21122" y="98861"/>
                </a:lnTo>
                <a:lnTo>
                  <a:pt x="21122" y="94076"/>
                </a:lnTo>
                <a:lnTo>
                  <a:pt x="22082" y="91196"/>
                </a:lnTo>
                <a:lnTo>
                  <a:pt x="23042" y="87355"/>
                </a:lnTo>
                <a:lnTo>
                  <a:pt x="27843" y="77739"/>
                </a:lnTo>
                <a:lnTo>
                  <a:pt x="30723" y="71993"/>
                </a:lnTo>
                <a:lnTo>
                  <a:pt x="46085" y="35509"/>
                </a:lnTo>
                <a:lnTo>
                  <a:pt x="62392" y="71993"/>
                </a:lnTo>
                <a:lnTo>
                  <a:pt x="64312" y="77739"/>
                </a:lnTo>
                <a:lnTo>
                  <a:pt x="70073" y="90236"/>
                </a:lnTo>
                <a:lnTo>
                  <a:pt x="71993" y="94076"/>
                </a:lnTo>
                <a:lnTo>
                  <a:pt x="72953" y="95981"/>
                </a:lnTo>
                <a:lnTo>
                  <a:pt x="72953" y="100782"/>
                </a:lnTo>
                <a:lnTo>
                  <a:pt x="71993" y="101742"/>
                </a:lnTo>
                <a:lnTo>
                  <a:pt x="71033" y="102702"/>
                </a:lnTo>
                <a:lnTo>
                  <a:pt x="70073" y="103662"/>
                </a:lnTo>
                <a:lnTo>
                  <a:pt x="67193" y="104637"/>
                </a:lnTo>
                <a:lnTo>
                  <a:pt x="60472" y="104637"/>
                </a:lnTo>
                <a:lnTo>
                  <a:pt x="60472" y="107502"/>
                </a:lnTo>
                <a:lnTo>
                  <a:pt x="111358" y="107502"/>
                </a:lnTo>
                <a:close/>
              </a:path>
              <a:path w="111358" h="107502">
                <a:moveTo>
                  <a:pt x="30723" y="71993"/>
                </a:moveTo>
                <a:lnTo>
                  <a:pt x="27843" y="77739"/>
                </a:lnTo>
                <a:lnTo>
                  <a:pt x="64312" y="77739"/>
                </a:lnTo>
                <a:lnTo>
                  <a:pt x="62392" y="71993"/>
                </a:lnTo>
                <a:lnTo>
                  <a:pt x="30723" y="71993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3" name="object 613"/>
          <p:cNvSpPr/>
          <p:nvPr/>
        </p:nvSpPr>
        <p:spPr>
          <a:xfrm>
            <a:off x="2346411" y="7683657"/>
            <a:ext cx="49911" cy="76794"/>
          </a:xfrm>
          <a:custGeom>
            <a:avLst/>
            <a:gdLst/>
            <a:ahLst/>
            <a:cxnLst/>
            <a:rect l="l" t="t" r="r" b="b"/>
            <a:pathLst>
              <a:path w="49911" h="76794">
                <a:moveTo>
                  <a:pt x="0" y="22082"/>
                </a:moveTo>
                <a:lnTo>
                  <a:pt x="0" y="26883"/>
                </a:lnTo>
                <a:lnTo>
                  <a:pt x="1920" y="31683"/>
                </a:lnTo>
                <a:lnTo>
                  <a:pt x="4800" y="35524"/>
                </a:lnTo>
                <a:lnTo>
                  <a:pt x="6720" y="39364"/>
                </a:lnTo>
                <a:lnTo>
                  <a:pt x="12466" y="43205"/>
                </a:lnTo>
                <a:lnTo>
                  <a:pt x="20147" y="48950"/>
                </a:lnTo>
                <a:lnTo>
                  <a:pt x="25908" y="51846"/>
                </a:lnTo>
                <a:lnTo>
                  <a:pt x="28803" y="54726"/>
                </a:lnTo>
                <a:lnTo>
                  <a:pt x="30708" y="56631"/>
                </a:lnTo>
                <a:lnTo>
                  <a:pt x="31668" y="58567"/>
                </a:lnTo>
                <a:lnTo>
                  <a:pt x="32628" y="60472"/>
                </a:lnTo>
                <a:lnTo>
                  <a:pt x="32628" y="65288"/>
                </a:lnTo>
                <a:lnTo>
                  <a:pt x="31668" y="67193"/>
                </a:lnTo>
                <a:lnTo>
                  <a:pt x="30708" y="68153"/>
                </a:lnTo>
                <a:lnTo>
                  <a:pt x="28803" y="70073"/>
                </a:lnTo>
                <a:lnTo>
                  <a:pt x="26868" y="71033"/>
                </a:lnTo>
                <a:lnTo>
                  <a:pt x="21122" y="71033"/>
                </a:lnTo>
                <a:lnTo>
                  <a:pt x="17282" y="69113"/>
                </a:lnTo>
                <a:lnTo>
                  <a:pt x="12466" y="66233"/>
                </a:lnTo>
                <a:lnTo>
                  <a:pt x="8625" y="62392"/>
                </a:lnTo>
                <a:lnTo>
                  <a:pt x="5760" y="57607"/>
                </a:lnTo>
                <a:lnTo>
                  <a:pt x="3840" y="50886"/>
                </a:lnTo>
                <a:lnTo>
                  <a:pt x="960" y="50886"/>
                </a:lnTo>
                <a:lnTo>
                  <a:pt x="1920" y="76794"/>
                </a:lnTo>
                <a:lnTo>
                  <a:pt x="4800" y="76794"/>
                </a:lnTo>
                <a:lnTo>
                  <a:pt x="5760" y="73913"/>
                </a:lnTo>
                <a:lnTo>
                  <a:pt x="6720" y="72953"/>
                </a:lnTo>
                <a:lnTo>
                  <a:pt x="11521" y="72953"/>
                </a:lnTo>
                <a:lnTo>
                  <a:pt x="18242" y="75849"/>
                </a:lnTo>
                <a:lnTo>
                  <a:pt x="22082" y="76794"/>
                </a:lnTo>
                <a:lnTo>
                  <a:pt x="30708" y="76794"/>
                </a:lnTo>
                <a:lnTo>
                  <a:pt x="34549" y="75849"/>
                </a:lnTo>
                <a:lnTo>
                  <a:pt x="38389" y="73913"/>
                </a:lnTo>
                <a:lnTo>
                  <a:pt x="41269" y="71033"/>
                </a:lnTo>
                <a:lnTo>
                  <a:pt x="44150" y="68153"/>
                </a:lnTo>
                <a:lnTo>
                  <a:pt x="46070" y="64312"/>
                </a:lnTo>
                <a:lnTo>
                  <a:pt x="48950" y="60472"/>
                </a:lnTo>
                <a:lnTo>
                  <a:pt x="49911" y="56631"/>
                </a:lnTo>
                <a:lnTo>
                  <a:pt x="49911" y="48005"/>
                </a:lnTo>
                <a:lnTo>
                  <a:pt x="47990" y="44165"/>
                </a:lnTo>
                <a:lnTo>
                  <a:pt x="46070" y="41285"/>
                </a:lnTo>
                <a:lnTo>
                  <a:pt x="43190" y="37444"/>
                </a:lnTo>
                <a:lnTo>
                  <a:pt x="38389" y="32644"/>
                </a:lnTo>
                <a:lnTo>
                  <a:pt x="30708" y="27843"/>
                </a:lnTo>
                <a:lnTo>
                  <a:pt x="23027" y="23042"/>
                </a:lnTo>
                <a:lnTo>
                  <a:pt x="18242" y="19202"/>
                </a:lnTo>
                <a:lnTo>
                  <a:pt x="17282" y="17282"/>
                </a:lnTo>
                <a:lnTo>
                  <a:pt x="16306" y="15361"/>
                </a:lnTo>
                <a:lnTo>
                  <a:pt x="15346" y="14401"/>
                </a:lnTo>
                <a:lnTo>
                  <a:pt x="15346" y="11521"/>
                </a:lnTo>
                <a:lnTo>
                  <a:pt x="16306" y="9601"/>
                </a:lnTo>
                <a:lnTo>
                  <a:pt x="18242" y="7680"/>
                </a:lnTo>
                <a:lnTo>
                  <a:pt x="19187" y="6720"/>
                </a:lnTo>
                <a:lnTo>
                  <a:pt x="21122" y="5760"/>
                </a:lnTo>
                <a:lnTo>
                  <a:pt x="26868" y="5760"/>
                </a:lnTo>
                <a:lnTo>
                  <a:pt x="29748" y="7680"/>
                </a:lnTo>
                <a:lnTo>
                  <a:pt x="33588" y="9601"/>
                </a:lnTo>
                <a:lnTo>
                  <a:pt x="36469" y="12481"/>
                </a:lnTo>
                <a:lnTo>
                  <a:pt x="40309" y="17282"/>
                </a:lnTo>
                <a:lnTo>
                  <a:pt x="43190" y="24963"/>
                </a:lnTo>
                <a:lnTo>
                  <a:pt x="46070" y="24963"/>
                </a:lnTo>
                <a:lnTo>
                  <a:pt x="44150" y="0"/>
                </a:lnTo>
                <a:lnTo>
                  <a:pt x="42230" y="0"/>
                </a:lnTo>
                <a:lnTo>
                  <a:pt x="40309" y="1920"/>
                </a:lnTo>
                <a:lnTo>
                  <a:pt x="39349" y="2880"/>
                </a:lnTo>
                <a:lnTo>
                  <a:pt x="39349" y="3840"/>
                </a:lnTo>
                <a:lnTo>
                  <a:pt x="34549" y="3840"/>
                </a:lnTo>
                <a:lnTo>
                  <a:pt x="33588" y="2880"/>
                </a:lnTo>
                <a:lnTo>
                  <a:pt x="29748" y="960"/>
                </a:lnTo>
                <a:lnTo>
                  <a:pt x="25908" y="0"/>
                </a:lnTo>
                <a:lnTo>
                  <a:pt x="15346" y="0"/>
                </a:lnTo>
                <a:lnTo>
                  <a:pt x="9601" y="2880"/>
                </a:lnTo>
                <a:lnTo>
                  <a:pt x="5760" y="6720"/>
                </a:lnTo>
                <a:lnTo>
                  <a:pt x="1920" y="11521"/>
                </a:lnTo>
                <a:lnTo>
                  <a:pt x="0" y="16322"/>
                </a:lnTo>
                <a:lnTo>
                  <a:pt x="0" y="22082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4" name="object 614"/>
          <p:cNvSpPr/>
          <p:nvPr/>
        </p:nvSpPr>
        <p:spPr>
          <a:xfrm>
            <a:off x="2404963" y="7685577"/>
            <a:ext cx="39364" cy="72953"/>
          </a:xfrm>
          <a:custGeom>
            <a:avLst/>
            <a:gdLst/>
            <a:ahLst/>
            <a:cxnLst/>
            <a:rect l="l" t="t" r="r" b="b"/>
            <a:pathLst>
              <a:path w="39364" h="72953">
                <a:moveTo>
                  <a:pt x="39364" y="72953"/>
                </a:moveTo>
                <a:lnTo>
                  <a:pt x="39364" y="70088"/>
                </a:lnTo>
                <a:lnTo>
                  <a:pt x="35524" y="69113"/>
                </a:lnTo>
                <a:lnTo>
                  <a:pt x="33604" y="69113"/>
                </a:lnTo>
                <a:lnTo>
                  <a:pt x="32644" y="67193"/>
                </a:lnTo>
                <a:lnTo>
                  <a:pt x="30723" y="66233"/>
                </a:lnTo>
                <a:lnTo>
                  <a:pt x="30723" y="0"/>
                </a:lnTo>
                <a:lnTo>
                  <a:pt x="0" y="0"/>
                </a:lnTo>
                <a:lnTo>
                  <a:pt x="0" y="2880"/>
                </a:lnTo>
                <a:lnTo>
                  <a:pt x="3840" y="3840"/>
                </a:lnTo>
                <a:lnTo>
                  <a:pt x="5760" y="3840"/>
                </a:lnTo>
                <a:lnTo>
                  <a:pt x="6720" y="5760"/>
                </a:lnTo>
                <a:lnTo>
                  <a:pt x="8641" y="6720"/>
                </a:lnTo>
                <a:lnTo>
                  <a:pt x="8641" y="66233"/>
                </a:lnTo>
                <a:lnTo>
                  <a:pt x="7680" y="67193"/>
                </a:lnTo>
                <a:lnTo>
                  <a:pt x="5760" y="69113"/>
                </a:lnTo>
                <a:lnTo>
                  <a:pt x="3840" y="70088"/>
                </a:lnTo>
                <a:lnTo>
                  <a:pt x="0" y="70088"/>
                </a:lnTo>
                <a:lnTo>
                  <a:pt x="0" y="72953"/>
                </a:lnTo>
                <a:lnTo>
                  <a:pt x="39364" y="72953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5" name="object 615"/>
          <p:cNvSpPr/>
          <p:nvPr/>
        </p:nvSpPr>
        <p:spPr>
          <a:xfrm>
            <a:off x="2412644" y="7651028"/>
            <a:ext cx="24003" cy="23987"/>
          </a:xfrm>
          <a:custGeom>
            <a:avLst/>
            <a:gdLst/>
            <a:ahLst/>
            <a:cxnLst/>
            <a:rect l="l" t="t" r="r" b="b"/>
            <a:pathLst>
              <a:path w="24003" h="23987">
                <a:moveTo>
                  <a:pt x="24003" y="11506"/>
                </a:moveTo>
                <a:lnTo>
                  <a:pt x="24003" y="8625"/>
                </a:lnTo>
                <a:lnTo>
                  <a:pt x="23042" y="5745"/>
                </a:lnTo>
                <a:lnTo>
                  <a:pt x="20162" y="3825"/>
                </a:lnTo>
                <a:lnTo>
                  <a:pt x="18242" y="944"/>
                </a:lnTo>
                <a:lnTo>
                  <a:pt x="15361" y="0"/>
                </a:lnTo>
                <a:lnTo>
                  <a:pt x="8641" y="0"/>
                </a:lnTo>
                <a:lnTo>
                  <a:pt x="5760" y="944"/>
                </a:lnTo>
                <a:lnTo>
                  <a:pt x="3840" y="3825"/>
                </a:lnTo>
                <a:lnTo>
                  <a:pt x="960" y="5745"/>
                </a:lnTo>
                <a:lnTo>
                  <a:pt x="0" y="8625"/>
                </a:lnTo>
                <a:lnTo>
                  <a:pt x="0" y="15346"/>
                </a:lnTo>
                <a:lnTo>
                  <a:pt x="960" y="18227"/>
                </a:lnTo>
                <a:lnTo>
                  <a:pt x="3840" y="20147"/>
                </a:lnTo>
                <a:lnTo>
                  <a:pt x="5760" y="23027"/>
                </a:lnTo>
                <a:lnTo>
                  <a:pt x="8641" y="23987"/>
                </a:lnTo>
                <a:lnTo>
                  <a:pt x="15361" y="23987"/>
                </a:lnTo>
                <a:lnTo>
                  <a:pt x="18242" y="23027"/>
                </a:lnTo>
                <a:lnTo>
                  <a:pt x="20162" y="20147"/>
                </a:lnTo>
                <a:lnTo>
                  <a:pt x="23042" y="18227"/>
                </a:lnTo>
                <a:lnTo>
                  <a:pt x="24003" y="15346"/>
                </a:lnTo>
                <a:lnTo>
                  <a:pt x="24003" y="11506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6" name="object 616"/>
          <p:cNvSpPr/>
          <p:nvPr/>
        </p:nvSpPr>
        <p:spPr>
          <a:xfrm>
            <a:off x="2453929" y="7683657"/>
            <a:ext cx="69113" cy="75849"/>
          </a:xfrm>
          <a:custGeom>
            <a:avLst/>
            <a:gdLst/>
            <a:ahLst/>
            <a:cxnLst/>
            <a:rect l="l" t="t" r="r" b="b"/>
            <a:pathLst>
              <a:path w="69113" h="75849">
                <a:moveTo>
                  <a:pt x="66233" y="68153"/>
                </a:moveTo>
                <a:lnTo>
                  <a:pt x="69113" y="64312"/>
                </a:lnTo>
                <a:lnTo>
                  <a:pt x="67193" y="62392"/>
                </a:lnTo>
                <a:lnTo>
                  <a:pt x="65272" y="64312"/>
                </a:lnTo>
                <a:lnTo>
                  <a:pt x="64312" y="65288"/>
                </a:lnTo>
                <a:lnTo>
                  <a:pt x="60472" y="65288"/>
                </a:lnTo>
                <a:lnTo>
                  <a:pt x="60472" y="64312"/>
                </a:lnTo>
                <a:lnTo>
                  <a:pt x="59512" y="63352"/>
                </a:lnTo>
                <a:lnTo>
                  <a:pt x="59512" y="21122"/>
                </a:lnTo>
                <a:lnTo>
                  <a:pt x="58552" y="16322"/>
                </a:lnTo>
                <a:lnTo>
                  <a:pt x="58552" y="14401"/>
                </a:lnTo>
                <a:lnTo>
                  <a:pt x="56631" y="10561"/>
                </a:lnTo>
                <a:lnTo>
                  <a:pt x="54711" y="7680"/>
                </a:lnTo>
                <a:lnTo>
                  <a:pt x="50871" y="4800"/>
                </a:lnTo>
                <a:lnTo>
                  <a:pt x="46070" y="1920"/>
                </a:lnTo>
                <a:lnTo>
                  <a:pt x="41269" y="0"/>
                </a:lnTo>
                <a:lnTo>
                  <a:pt x="28788" y="0"/>
                </a:lnTo>
                <a:lnTo>
                  <a:pt x="23027" y="960"/>
                </a:lnTo>
                <a:lnTo>
                  <a:pt x="18227" y="2880"/>
                </a:lnTo>
                <a:lnTo>
                  <a:pt x="12481" y="4800"/>
                </a:lnTo>
                <a:lnTo>
                  <a:pt x="8641" y="7680"/>
                </a:lnTo>
                <a:lnTo>
                  <a:pt x="5745" y="10561"/>
                </a:lnTo>
                <a:lnTo>
                  <a:pt x="2865" y="14401"/>
                </a:lnTo>
                <a:lnTo>
                  <a:pt x="960" y="17282"/>
                </a:lnTo>
                <a:lnTo>
                  <a:pt x="960" y="24002"/>
                </a:lnTo>
                <a:lnTo>
                  <a:pt x="1920" y="25923"/>
                </a:lnTo>
                <a:lnTo>
                  <a:pt x="4800" y="27843"/>
                </a:lnTo>
                <a:lnTo>
                  <a:pt x="6705" y="29763"/>
                </a:lnTo>
                <a:lnTo>
                  <a:pt x="9585" y="30723"/>
                </a:lnTo>
                <a:lnTo>
                  <a:pt x="15361" y="30723"/>
                </a:lnTo>
                <a:lnTo>
                  <a:pt x="18227" y="29763"/>
                </a:lnTo>
                <a:lnTo>
                  <a:pt x="20147" y="28803"/>
                </a:lnTo>
                <a:lnTo>
                  <a:pt x="22067" y="26883"/>
                </a:lnTo>
                <a:lnTo>
                  <a:pt x="23027" y="24002"/>
                </a:lnTo>
                <a:lnTo>
                  <a:pt x="23027" y="20162"/>
                </a:lnTo>
                <a:lnTo>
                  <a:pt x="22067" y="17282"/>
                </a:lnTo>
                <a:lnTo>
                  <a:pt x="20147" y="15361"/>
                </a:lnTo>
                <a:lnTo>
                  <a:pt x="18227" y="13441"/>
                </a:lnTo>
                <a:lnTo>
                  <a:pt x="17266" y="12481"/>
                </a:lnTo>
                <a:lnTo>
                  <a:pt x="17266" y="10561"/>
                </a:lnTo>
                <a:lnTo>
                  <a:pt x="18227" y="9601"/>
                </a:lnTo>
                <a:lnTo>
                  <a:pt x="20147" y="8641"/>
                </a:lnTo>
                <a:lnTo>
                  <a:pt x="22067" y="6720"/>
                </a:lnTo>
                <a:lnTo>
                  <a:pt x="24947" y="5760"/>
                </a:lnTo>
                <a:lnTo>
                  <a:pt x="29748" y="5760"/>
                </a:lnTo>
                <a:lnTo>
                  <a:pt x="31668" y="6720"/>
                </a:lnTo>
                <a:lnTo>
                  <a:pt x="33588" y="7680"/>
                </a:lnTo>
                <a:lnTo>
                  <a:pt x="35509" y="8641"/>
                </a:lnTo>
                <a:lnTo>
                  <a:pt x="36469" y="9601"/>
                </a:lnTo>
                <a:lnTo>
                  <a:pt x="36469" y="11521"/>
                </a:lnTo>
                <a:lnTo>
                  <a:pt x="37429" y="12481"/>
                </a:lnTo>
                <a:lnTo>
                  <a:pt x="37429" y="28803"/>
                </a:lnTo>
                <a:lnTo>
                  <a:pt x="25698" y="34793"/>
                </a:lnTo>
                <a:lnTo>
                  <a:pt x="14099" y="41187"/>
                </a:lnTo>
                <a:lnTo>
                  <a:pt x="6705" y="46085"/>
                </a:lnTo>
                <a:lnTo>
                  <a:pt x="1920" y="50886"/>
                </a:lnTo>
                <a:lnTo>
                  <a:pt x="0" y="55671"/>
                </a:lnTo>
                <a:lnTo>
                  <a:pt x="0" y="65288"/>
                </a:lnTo>
                <a:lnTo>
                  <a:pt x="960" y="69113"/>
                </a:lnTo>
                <a:lnTo>
                  <a:pt x="3840" y="71033"/>
                </a:lnTo>
                <a:lnTo>
                  <a:pt x="6705" y="73913"/>
                </a:lnTo>
                <a:lnTo>
                  <a:pt x="9585" y="75849"/>
                </a:lnTo>
                <a:lnTo>
                  <a:pt x="14676" y="75847"/>
                </a:lnTo>
                <a:lnTo>
                  <a:pt x="21107" y="56631"/>
                </a:lnTo>
                <a:lnTo>
                  <a:pt x="21107" y="50886"/>
                </a:lnTo>
                <a:lnTo>
                  <a:pt x="22067" y="48950"/>
                </a:lnTo>
                <a:lnTo>
                  <a:pt x="23987" y="46085"/>
                </a:lnTo>
                <a:lnTo>
                  <a:pt x="26868" y="41285"/>
                </a:lnTo>
                <a:lnTo>
                  <a:pt x="31668" y="37444"/>
                </a:lnTo>
                <a:lnTo>
                  <a:pt x="37429" y="33604"/>
                </a:lnTo>
                <a:lnTo>
                  <a:pt x="37429" y="58567"/>
                </a:lnTo>
                <a:lnTo>
                  <a:pt x="34549" y="61447"/>
                </a:lnTo>
                <a:lnTo>
                  <a:pt x="31668" y="62392"/>
                </a:lnTo>
                <a:lnTo>
                  <a:pt x="26868" y="62392"/>
                </a:lnTo>
                <a:lnTo>
                  <a:pt x="24947" y="61447"/>
                </a:lnTo>
                <a:lnTo>
                  <a:pt x="23027" y="60472"/>
                </a:lnTo>
                <a:lnTo>
                  <a:pt x="25353" y="72883"/>
                </a:lnTo>
                <a:lnTo>
                  <a:pt x="37429" y="64312"/>
                </a:lnTo>
                <a:lnTo>
                  <a:pt x="38389" y="68153"/>
                </a:lnTo>
                <a:lnTo>
                  <a:pt x="39349" y="71033"/>
                </a:lnTo>
                <a:lnTo>
                  <a:pt x="42230" y="72953"/>
                </a:lnTo>
                <a:lnTo>
                  <a:pt x="44150" y="74874"/>
                </a:lnTo>
                <a:lnTo>
                  <a:pt x="47990" y="75849"/>
                </a:lnTo>
                <a:lnTo>
                  <a:pt x="55671" y="75849"/>
                </a:lnTo>
                <a:lnTo>
                  <a:pt x="58552" y="74874"/>
                </a:lnTo>
                <a:lnTo>
                  <a:pt x="61432" y="72953"/>
                </a:lnTo>
                <a:lnTo>
                  <a:pt x="64312" y="71033"/>
                </a:lnTo>
                <a:lnTo>
                  <a:pt x="66233" y="68153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7" name="object 617"/>
          <p:cNvSpPr/>
          <p:nvPr/>
        </p:nvSpPr>
        <p:spPr>
          <a:xfrm>
            <a:off x="2468605" y="7740289"/>
            <a:ext cx="10676" cy="19215"/>
          </a:xfrm>
          <a:custGeom>
            <a:avLst/>
            <a:gdLst/>
            <a:ahLst/>
            <a:cxnLst/>
            <a:rect l="l" t="t" r="r" b="b"/>
            <a:pathLst>
              <a:path w="10676" h="19215">
                <a:moveTo>
                  <a:pt x="10676" y="16252"/>
                </a:moveTo>
                <a:lnTo>
                  <a:pt x="8351" y="3840"/>
                </a:lnTo>
                <a:lnTo>
                  <a:pt x="7391" y="1935"/>
                </a:lnTo>
                <a:lnTo>
                  <a:pt x="6431" y="0"/>
                </a:lnTo>
                <a:lnTo>
                  <a:pt x="0" y="19215"/>
                </a:lnTo>
                <a:lnTo>
                  <a:pt x="10676" y="16252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8" name="object 618"/>
          <p:cNvSpPr/>
          <p:nvPr/>
        </p:nvSpPr>
        <p:spPr>
          <a:xfrm>
            <a:off x="1559234" y="9032414"/>
            <a:ext cx="8641" cy="5762"/>
          </a:xfrm>
          <a:custGeom>
            <a:avLst/>
            <a:gdLst/>
            <a:ahLst/>
            <a:cxnLst/>
            <a:rect l="l" t="t" r="r" b="b"/>
            <a:pathLst>
              <a:path w="8641" h="5762">
                <a:moveTo>
                  <a:pt x="4800" y="5762"/>
                </a:moveTo>
                <a:lnTo>
                  <a:pt x="8641" y="3840"/>
                </a:lnTo>
                <a:lnTo>
                  <a:pt x="4800" y="0"/>
                </a:lnTo>
                <a:lnTo>
                  <a:pt x="2880" y="964"/>
                </a:lnTo>
                <a:lnTo>
                  <a:pt x="0" y="964"/>
                </a:lnTo>
                <a:lnTo>
                  <a:pt x="0" y="5762"/>
                </a:lnTo>
                <a:lnTo>
                  <a:pt x="4800" y="5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9" name="object 619"/>
          <p:cNvSpPr/>
          <p:nvPr/>
        </p:nvSpPr>
        <p:spPr>
          <a:xfrm>
            <a:off x="1530431" y="8945058"/>
            <a:ext cx="58552" cy="93117"/>
          </a:xfrm>
          <a:custGeom>
            <a:avLst/>
            <a:gdLst/>
            <a:ahLst/>
            <a:cxnLst/>
            <a:rect l="l" t="t" r="r" b="b"/>
            <a:pathLst>
              <a:path w="58552" h="93117">
                <a:moveTo>
                  <a:pt x="0" y="47041"/>
                </a:moveTo>
                <a:lnTo>
                  <a:pt x="330" y="54123"/>
                </a:lnTo>
                <a:lnTo>
                  <a:pt x="2893" y="66776"/>
                </a:lnTo>
                <a:lnTo>
                  <a:pt x="7680" y="77759"/>
                </a:lnTo>
                <a:lnTo>
                  <a:pt x="17449" y="89603"/>
                </a:lnTo>
                <a:lnTo>
                  <a:pt x="28803" y="93117"/>
                </a:lnTo>
                <a:lnTo>
                  <a:pt x="28803" y="88320"/>
                </a:lnTo>
                <a:lnTo>
                  <a:pt x="24003" y="88320"/>
                </a:lnTo>
                <a:lnTo>
                  <a:pt x="20162" y="85438"/>
                </a:lnTo>
                <a:lnTo>
                  <a:pt x="18242" y="78717"/>
                </a:lnTo>
                <a:lnTo>
                  <a:pt x="16635" y="74945"/>
                </a:lnTo>
                <a:lnTo>
                  <a:pt x="14096" y="63271"/>
                </a:lnTo>
                <a:lnTo>
                  <a:pt x="13441" y="48958"/>
                </a:lnTo>
                <a:lnTo>
                  <a:pt x="13441" y="41279"/>
                </a:lnTo>
                <a:lnTo>
                  <a:pt x="14401" y="33599"/>
                </a:lnTo>
                <a:lnTo>
                  <a:pt x="15361" y="25920"/>
                </a:lnTo>
                <a:lnTo>
                  <a:pt x="16322" y="17282"/>
                </a:lnTo>
                <a:lnTo>
                  <a:pt x="18242" y="11519"/>
                </a:lnTo>
                <a:lnTo>
                  <a:pt x="21122" y="8644"/>
                </a:lnTo>
                <a:lnTo>
                  <a:pt x="24003" y="5762"/>
                </a:lnTo>
                <a:lnTo>
                  <a:pt x="26883" y="4803"/>
                </a:lnTo>
                <a:lnTo>
                  <a:pt x="34564" y="4803"/>
                </a:lnTo>
                <a:lnTo>
                  <a:pt x="38404" y="8644"/>
                </a:lnTo>
                <a:lnTo>
                  <a:pt x="40325" y="12483"/>
                </a:lnTo>
                <a:lnTo>
                  <a:pt x="42245" y="17282"/>
                </a:lnTo>
                <a:lnTo>
                  <a:pt x="44434" y="29140"/>
                </a:lnTo>
                <a:lnTo>
                  <a:pt x="45110" y="43202"/>
                </a:lnTo>
                <a:lnTo>
                  <a:pt x="44995" y="50970"/>
                </a:lnTo>
                <a:lnTo>
                  <a:pt x="44080" y="64301"/>
                </a:lnTo>
                <a:lnTo>
                  <a:pt x="42245" y="74878"/>
                </a:lnTo>
                <a:lnTo>
                  <a:pt x="41269" y="79676"/>
                </a:lnTo>
                <a:lnTo>
                  <a:pt x="39364" y="83516"/>
                </a:lnTo>
                <a:lnTo>
                  <a:pt x="36484" y="85438"/>
                </a:lnTo>
                <a:lnTo>
                  <a:pt x="33604" y="87355"/>
                </a:lnTo>
                <a:lnTo>
                  <a:pt x="37444" y="91196"/>
                </a:lnTo>
                <a:lnTo>
                  <a:pt x="42245" y="88320"/>
                </a:lnTo>
                <a:lnTo>
                  <a:pt x="47045" y="84481"/>
                </a:lnTo>
                <a:lnTo>
                  <a:pt x="50886" y="79676"/>
                </a:lnTo>
                <a:lnTo>
                  <a:pt x="53766" y="71996"/>
                </a:lnTo>
                <a:lnTo>
                  <a:pt x="54076" y="71253"/>
                </a:lnTo>
                <a:lnTo>
                  <a:pt x="57329" y="59634"/>
                </a:lnTo>
                <a:lnTo>
                  <a:pt x="58552" y="46076"/>
                </a:lnTo>
                <a:lnTo>
                  <a:pt x="57445" y="32695"/>
                </a:lnTo>
                <a:lnTo>
                  <a:pt x="53854" y="20497"/>
                </a:lnTo>
                <a:lnTo>
                  <a:pt x="47990" y="10561"/>
                </a:lnTo>
                <a:lnTo>
                  <a:pt x="42245" y="3838"/>
                </a:lnTo>
                <a:lnTo>
                  <a:pt x="36484" y="0"/>
                </a:lnTo>
                <a:lnTo>
                  <a:pt x="24963" y="0"/>
                </a:lnTo>
                <a:lnTo>
                  <a:pt x="21122" y="964"/>
                </a:lnTo>
                <a:lnTo>
                  <a:pt x="17282" y="3838"/>
                </a:lnTo>
                <a:lnTo>
                  <a:pt x="12481" y="7679"/>
                </a:lnTo>
                <a:lnTo>
                  <a:pt x="7680" y="13441"/>
                </a:lnTo>
                <a:lnTo>
                  <a:pt x="4800" y="21121"/>
                </a:lnTo>
                <a:lnTo>
                  <a:pt x="4489" y="21863"/>
                </a:lnTo>
                <a:lnTo>
                  <a:pt x="1229" y="33115"/>
                </a:lnTo>
                <a:lnTo>
                  <a:pt x="0" y="470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0" name="object 620"/>
          <p:cNvSpPr/>
          <p:nvPr/>
        </p:nvSpPr>
        <p:spPr>
          <a:xfrm>
            <a:off x="1532351" y="8674345"/>
            <a:ext cx="52806" cy="91202"/>
          </a:xfrm>
          <a:custGeom>
            <a:avLst/>
            <a:gdLst/>
            <a:ahLst/>
            <a:cxnLst/>
            <a:rect l="l" t="t" r="r" b="b"/>
            <a:pathLst>
              <a:path w="52806" h="91202">
                <a:moveTo>
                  <a:pt x="20162" y="0"/>
                </a:moveTo>
                <a:lnTo>
                  <a:pt x="2880" y="35522"/>
                </a:lnTo>
                <a:lnTo>
                  <a:pt x="11521" y="35522"/>
                </a:lnTo>
                <a:lnTo>
                  <a:pt x="18242" y="36481"/>
                </a:lnTo>
                <a:lnTo>
                  <a:pt x="23042" y="38403"/>
                </a:lnTo>
                <a:lnTo>
                  <a:pt x="28803" y="41279"/>
                </a:lnTo>
                <a:lnTo>
                  <a:pt x="33604" y="45119"/>
                </a:lnTo>
                <a:lnTo>
                  <a:pt x="37444" y="49923"/>
                </a:lnTo>
                <a:lnTo>
                  <a:pt x="40325" y="53762"/>
                </a:lnTo>
                <a:lnTo>
                  <a:pt x="42245" y="59519"/>
                </a:lnTo>
                <a:lnTo>
                  <a:pt x="42245" y="70079"/>
                </a:lnTo>
                <a:lnTo>
                  <a:pt x="40325" y="74878"/>
                </a:lnTo>
                <a:lnTo>
                  <a:pt x="36484" y="78717"/>
                </a:lnTo>
                <a:lnTo>
                  <a:pt x="32644" y="82558"/>
                </a:lnTo>
                <a:lnTo>
                  <a:pt x="27843" y="84481"/>
                </a:lnTo>
                <a:lnTo>
                  <a:pt x="19202" y="84481"/>
                </a:lnTo>
                <a:lnTo>
                  <a:pt x="16322" y="83522"/>
                </a:lnTo>
                <a:lnTo>
                  <a:pt x="12481" y="81599"/>
                </a:lnTo>
                <a:lnTo>
                  <a:pt x="10561" y="79682"/>
                </a:lnTo>
                <a:lnTo>
                  <a:pt x="9601" y="78717"/>
                </a:lnTo>
                <a:lnTo>
                  <a:pt x="8641" y="78717"/>
                </a:lnTo>
                <a:lnTo>
                  <a:pt x="7680" y="77760"/>
                </a:lnTo>
                <a:lnTo>
                  <a:pt x="3840" y="77760"/>
                </a:lnTo>
                <a:lnTo>
                  <a:pt x="2880" y="78717"/>
                </a:lnTo>
                <a:lnTo>
                  <a:pt x="1920" y="79682"/>
                </a:lnTo>
                <a:lnTo>
                  <a:pt x="960" y="80640"/>
                </a:lnTo>
                <a:lnTo>
                  <a:pt x="0" y="81599"/>
                </a:lnTo>
                <a:lnTo>
                  <a:pt x="0" y="84481"/>
                </a:lnTo>
                <a:lnTo>
                  <a:pt x="960" y="87361"/>
                </a:lnTo>
                <a:lnTo>
                  <a:pt x="3840" y="88320"/>
                </a:lnTo>
                <a:lnTo>
                  <a:pt x="5760" y="90237"/>
                </a:lnTo>
                <a:lnTo>
                  <a:pt x="10561" y="91202"/>
                </a:lnTo>
                <a:lnTo>
                  <a:pt x="21122" y="91202"/>
                </a:lnTo>
                <a:lnTo>
                  <a:pt x="25923" y="90237"/>
                </a:lnTo>
                <a:lnTo>
                  <a:pt x="30723" y="88320"/>
                </a:lnTo>
                <a:lnTo>
                  <a:pt x="34564" y="86398"/>
                </a:lnTo>
                <a:lnTo>
                  <a:pt x="37444" y="83522"/>
                </a:lnTo>
                <a:lnTo>
                  <a:pt x="41285" y="80640"/>
                </a:lnTo>
                <a:lnTo>
                  <a:pt x="44165" y="77760"/>
                </a:lnTo>
                <a:lnTo>
                  <a:pt x="46070" y="74878"/>
                </a:lnTo>
                <a:lnTo>
                  <a:pt x="48006" y="71038"/>
                </a:lnTo>
                <a:lnTo>
                  <a:pt x="49910" y="67199"/>
                </a:lnTo>
                <a:lnTo>
                  <a:pt x="50871" y="62400"/>
                </a:lnTo>
                <a:lnTo>
                  <a:pt x="50871" y="49923"/>
                </a:lnTo>
                <a:lnTo>
                  <a:pt x="48006" y="42243"/>
                </a:lnTo>
                <a:lnTo>
                  <a:pt x="42245" y="36481"/>
                </a:lnTo>
                <a:lnTo>
                  <a:pt x="38629" y="33273"/>
                </a:lnTo>
                <a:lnTo>
                  <a:pt x="27721" y="27057"/>
                </a:lnTo>
                <a:lnTo>
                  <a:pt x="14401" y="24003"/>
                </a:lnTo>
                <a:lnTo>
                  <a:pt x="20162" y="11519"/>
                </a:lnTo>
                <a:lnTo>
                  <a:pt x="47030" y="11519"/>
                </a:lnTo>
                <a:lnTo>
                  <a:pt x="52806" y="0"/>
                </a:lnTo>
                <a:lnTo>
                  <a:pt x="2016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1" name="object 621"/>
          <p:cNvSpPr/>
          <p:nvPr/>
        </p:nvSpPr>
        <p:spPr>
          <a:xfrm>
            <a:off x="1473791" y="8400760"/>
            <a:ext cx="35521" cy="91196"/>
          </a:xfrm>
          <a:custGeom>
            <a:avLst/>
            <a:gdLst/>
            <a:ahLst/>
            <a:cxnLst/>
            <a:rect l="l" t="t" r="r" b="b"/>
            <a:pathLst>
              <a:path w="35521" h="91196">
                <a:moveTo>
                  <a:pt x="22079" y="0"/>
                </a:moveTo>
                <a:lnTo>
                  <a:pt x="0" y="10561"/>
                </a:lnTo>
                <a:lnTo>
                  <a:pt x="964" y="12481"/>
                </a:lnTo>
                <a:lnTo>
                  <a:pt x="3838" y="11521"/>
                </a:lnTo>
                <a:lnTo>
                  <a:pt x="6720" y="10561"/>
                </a:lnTo>
                <a:lnTo>
                  <a:pt x="10559" y="10561"/>
                </a:lnTo>
                <a:lnTo>
                  <a:pt x="10559" y="11521"/>
                </a:lnTo>
                <a:lnTo>
                  <a:pt x="11518" y="12481"/>
                </a:lnTo>
                <a:lnTo>
                  <a:pt x="12483" y="13426"/>
                </a:lnTo>
                <a:lnTo>
                  <a:pt x="12483" y="14401"/>
                </a:lnTo>
                <a:lnTo>
                  <a:pt x="13441" y="16322"/>
                </a:lnTo>
                <a:lnTo>
                  <a:pt x="13441" y="84475"/>
                </a:lnTo>
                <a:lnTo>
                  <a:pt x="12483" y="85435"/>
                </a:lnTo>
                <a:lnTo>
                  <a:pt x="12483" y="86395"/>
                </a:lnTo>
                <a:lnTo>
                  <a:pt x="11518" y="87355"/>
                </a:lnTo>
                <a:lnTo>
                  <a:pt x="10559" y="88315"/>
                </a:lnTo>
                <a:lnTo>
                  <a:pt x="8644" y="88315"/>
                </a:lnTo>
                <a:lnTo>
                  <a:pt x="5762" y="89275"/>
                </a:lnTo>
                <a:lnTo>
                  <a:pt x="1921" y="89275"/>
                </a:lnTo>
                <a:lnTo>
                  <a:pt x="1921" y="91196"/>
                </a:lnTo>
                <a:lnTo>
                  <a:pt x="35521" y="91196"/>
                </a:lnTo>
                <a:lnTo>
                  <a:pt x="35521" y="89275"/>
                </a:lnTo>
                <a:lnTo>
                  <a:pt x="31682" y="88315"/>
                </a:lnTo>
                <a:lnTo>
                  <a:pt x="28800" y="88315"/>
                </a:lnTo>
                <a:lnTo>
                  <a:pt x="27841" y="87355"/>
                </a:lnTo>
                <a:lnTo>
                  <a:pt x="25920" y="87355"/>
                </a:lnTo>
                <a:lnTo>
                  <a:pt x="24961" y="86395"/>
                </a:lnTo>
                <a:lnTo>
                  <a:pt x="24961" y="83515"/>
                </a:lnTo>
                <a:lnTo>
                  <a:pt x="24003" y="80634"/>
                </a:lnTo>
                <a:lnTo>
                  <a:pt x="24003" y="0"/>
                </a:lnTo>
                <a:lnTo>
                  <a:pt x="220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2" name="object 622"/>
          <p:cNvSpPr/>
          <p:nvPr/>
        </p:nvSpPr>
        <p:spPr>
          <a:xfrm>
            <a:off x="1559234" y="8488116"/>
            <a:ext cx="8641" cy="5760"/>
          </a:xfrm>
          <a:custGeom>
            <a:avLst/>
            <a:gdLst/>
            <a:ahLst/>
            <a:cxnLst/>
            <a:rect l="l" t="t" r="r" b="b"/>
            <a:pathLst>
              <a:path w="8641" h="5760">
                <a:moveTo>
                  <a:pt x="4800" y="5760"/>
                </a:moveTo>
                <a:lnTo>
                  <a:pt x="8641" y="3840"/>
                </a:lnTo>
                <a:lnTo>
                  <a:pt x="4800" y="0"/>
                </a:lnTo>
                <a:lnTo>
                  <a:pt x="2880" y="960"/>
                </a:lnTo>
                <a:lnTo>
                  <a:pt x="0" y="960"/>
                </a:lnTo>
                <a:lnTo>
                  <a:pt x="0" y="5760"/>
                </a:lnTo>
                <a:lnTo>
                  <a:pt x="480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3" name="object 623"/>
          <p:cNvSpPr/>
          <p:nvPr/>
        </p:nvSpPr>
        <p:spPr>
          <a:xfrm>
            <a:off x="1530431" y="8400760"/>
            <a:ext cx="58552" cy="93116"/>
          </a:xfrm>
          <a:custGeom>
            <a:avLst/>
            <a:gdLst/>
            <a:ahLst/>
            <a:cxnLst/>
            <a:rect l="l" t="t" r="r" b="b"/>
            <a:pathLst>
              <a:path w="58552" h="93116">
                <a:moveTo>
                  <a:pt x="0" y="47030"/>
                </a:moveTo>
                <a:lnTo>
                  <a:pt x="331" y="54119"/>
                </a:lnTo>
                <a:lnTo>
                  <a:pt x="2893" y="66771"/>
                </a:lnTo>
                <a:lnTo>
                  <a:pt x="7680" y="77754"/>
                </a:lnTo>
                <a:lnTo>
                  <a:pt x="17450" y="89600"/>
                </a:lnTo>
                <a:lnTo>
                  <a:pt x="28803" y="93116"/>
                </a:lnTo>
                <a:lnTo>
                  <a:pt x="28803" y="88315"/>
                </a:lnTo>
                <a:lnTo>
                  <a:pt x="24003" y="88315"/>
                </a:lnTo>
                <a:lnTo>
                  <a:pt x="20162" y="85435"/>
                </a:lnTo>
                <a:lnTo>
                  <a:pt x="18242" y="78714"/>
                </a:lnTo>
                <a:lnTo>
                  <a:pt x="16634" y="74938"/>
                </a:lnTo>
                <a:lnTo>
                  <a:pt x="14096" y="63262"/>
                </a:lnTo>
                <a:lnTo>
                  <a:pt x="13441" y="48950"/>
                </a:lnTo>
                <a:lnTo>
                  <a:pt x="13441" y="41269"/>
                </a:lnTo>
                <a:lnTo>
                  <a:pt x="14401" y="33604"/>
                </a:lnTo>
                <a:lnTo>
                  <a:pt x="15361" y="25923"/>
                </a:lnTo>
                <a:lnTo>
                  <a:pt x="16322" y="18242"/>
                </a:lnTo>
                <a:lnTo>
                  <a:pt x="18242" y="12481"/>
                </a:lnTo>
                <a:lnTo>
                  <a:pt x="21122" y="8641"/>
                </a:lnTo>
                <a:lnTo>
                  <a:pt x="24003" y="5760"/>
                </a:lnTo>
                <a:lnTo>
                  <a:pt x="26883" y="4800"/>
                </a:lnTo>
                <a:lnTo>
                  <a:pt x="34564" y="4800"/>
                </a:lnTo>
                <a:lnTo>
                  <a:pt x="36484" y="6720"/>
                </a:lnTo>
                <a:lnTo>
                  <a:pt x="38404" y="8641"/>
                </a:lnTo>
                <a:lnTo>
                  <a:pt x="40325" y="12481"/>
                </a:lnTo>
                <a:lnTo>
                  <a:pt x="42245" y="17266"/>
                </a:lnTo>
                <a:lnTo>
                  <a:pt x="44434" y="29127"/>
                </a:lnTo>
                <a:lnTo>
                  <a:pt x="45110" y="43190"/>
                </a:lnTo>
                <a:lnTo>
                  <a:pt x="44994" y="50968"/>
                </a:lnTo>
                <a:lnTo>
                  <a:pt x="44080" y="64298"/>
                </a:lnTo>
                <a:lnTo>
                  <a:pt x="42245" y="74874"/>
                </a:lnTo>
                <a:lnTo>
                  <a:pt x="41269" y="79674"/>
                </a:lnTo>
                <a:lnTo>
                  <a:pt x="39364" y="83515"/>
                </a:lnTo>
                <a:lnTo>
                  <a:pt x="36484" y="85435"/>
                </a:lnTo>
                <a:lnTo>
                  <a:pt x="33604" y="87355"/>
                </a:lnTo>
                <a:lnTo>
                  <a:pt x="37444" y="91196"/>
                </a:lnTo>
                <a:lnTo>
                  <a:pt x="42245" y="88315"/>
                </a:lnTo>
                <a:lnTo>
                  <a:pt x="47045" y="84475"/>
                </a:lnTo>
                <a:lnTo>
                  <a:pt x="50886" y="79674"/>
                </a:lnTo>
                <a:lnTo>
                  <a:pt x="53766" y="71993"/>
                </a:lnTo>
                <a:lnTo>
                  <a:pt x="54077" y="71247"/>
                </a:lnTo>
                <a:lnTo>
                  <a:pt x="57329" y="59625"/>
                </a:lnTo>
                <a:lnTo>
                  <a:pt x="58552" y="46070"/>
                </a:lnTo>
                <a:lnTo>
                  <a:pt x="57446" y="32694"/>
                </a:lnTo>
                <a:lnTo>
                  <a:pt x="53855" y="20498"/>
                </a:lnTo>
                <a:lnTo>
                  <a:pt x="47990" y="10561"/>
                </a:lnTo>
                <a:lnTo>
                  <a:pt x="42245" y="3840"/>
                </a:lnTo>
                <a:lnTo>
                  <a:pt x="36484" y="0"/>
                </a:lnTo>
                <a:lnTo>
                  <a:pt x="24963" y="0"/>
                </a:lnTo>
                <a:lnTo>
                  <a:pt x="21122" y="1920"/>
                </a:lnTo>
                <a:lnTo>
                  <a:pt x="17282" y="3840"/>
                </a:lnTo>
                <a:lnTo>
                  <a:pt x="12481" y="7680"/>
                </a:lnTo>
                <a:lnTo>
                  <a:pt x="7680" y="13426"/>
                </a:lnTo>
                <a:lnTo>
                  <a:pt x="4800" y="21107"/>
                </a:lnTo>
                <a:lnTo>
                  <a:pt x="4488" y="21856"/>
                </a:lnTo>
                <a:lnTo>
                  <a:pt x="1229" y="33477"/>
                </a:lnTo>
                <a:lnTo>
                  <a:pt x="0" y="470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4" name="object 624"/>
          <p:cNvSpPr/>
          <p:nvPr/>
        </p:nvSpPr>
        <p:spPr>
          <a:xfrm>
            <a:off x="1473791" y="8128116"/>
            <a:ext cx="35521" cy="91211"/>
          </a:xfrm>
          <a:custGeom>
            <a:avLst/>
            <a:gdLst/>
            <a:ahLst/>
            <a:cxnLst/>
            <a:rect l="l" t="t" r="r" b="b"/>
            <a:pathLst>
              <a:path w="35521" h="91211">
                <a:moveTo>
                  <a:pt x="13441" y="21122"/>
                </a:moveTo>
                <a:lnTo>
                  <a:pt x="13441" y="84490"/>
                </a:lnTo>
                <a:lnTo>
                  <a:pt x="12483" y="85450"/>
                </a:lnTo>
                <a:lnTo>
                  <a:pt x="12483" y="86410"/>
                </a:lnTo>
                <a:lnTo>
                  <a:pt x="11518" y="87370"/>
                </a:lnTo>
                <a:lnTo>
                  <a:pt x="10559" y="88331"/>
                </a:lnTo>
                <a:lnTo>
                  <a:pt x="8644" y="88331"/>
                </a:lnTo>
                <a:lnTo>
                  <a:pt x="5762" y="89291"/>
                </a:lnTo>
                <a:lnTo>
                  <a:pt x="1921" y="89291"/>
                </a:lnTo>
                <a:lnTo>
                  <a:pt x="1921" y="91211"/>
                </a:lnTo>
                <a:lnTo>
                  <a:pt x="35521" y="91211"/>
                </a:lnTo>
                <a:lnTo>
                  <a:pt x="35521" y="89291"/>
                </a:lnTo>
                <a:lnTo>
                  <a:pt x="31682" y="89291"/>
                </a:lnTo>
                <a:lnTo>
                  <a:pt x="28800" y="88331"/>
                </a:lnTo>
                <a:lnTo>
                  <a:pt x="27841" y="88331"/>
                </a:lnTo>
                <a:lnTo>
                  <a:pt x="25920" y="87370"/>
                </a:lnTo>
                <a:lnTo>
                  <a:pt x="24961" y="86410"/>
                </a:lnTo>
                <a:lnTo>
                  <a:pt x="24961" y="83530"/>
                </a:lnTo>
                <a:lnTo>
                  <a:pt x="24003" y="80650"/>
                </a:lnTo>
                <a:lnTo>
                  <a:pt x="24003" y="0"/>
                </a:lnTo>
                <a:lnTo>
                  <a:pt x="22079" y="0"/>
                </a:lnTo>
                <a:lnTo>
                  <a:pt x="0" y="10561"/>
                </a:lnTo>
                <a:lnTo>
                  <a:pt x="964" y="12496"/>
                </a:lnTo>
                <a:lnTo>
                  <a:pt x="3838" y="11521"/>
                </a:lnTo>
                <a:lnTo>
                  <a:pt x="6720" y="10561"/>
                </a:lnTo>
                <a:lnTo>
                  <a:pt x="10559" y="10561"/>
                </a:lnTo>
                <a:lnTo>
                  <a:pt x="10559" y="11521"/>
                </a:lnTo>
                <a:lnTo>
                  <a:pt x="11518" y="12496"/>
                </a:lnTo>
                <a:lnTo>
                  <a:pt x="12483" y="13441"/>
                </a:lnTo>
                <a:lnTo>
                  <a:pt x="12483" y="14401"/>
                </a:lnTo>
                <a:lnTo>
                  <a:pt x="13441" y="16322"/>
                </a:lnTo>
                <a:lnTo>
                  <a:pt x="13441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5" name="object 625"/>
          <p:cNvSpPr/>
          <p:nvPr/>
        </p:nvSpPr>
        <p:spPr>
          <a:xfrm>
            <a:off x="1532351" y="8130052"/>
            <a:ext cx="52806" cy="91196"/>
          </a:xfrm>
          <a:custGeom>
            <a:avLst/>
            <a:gdLst/>
            <a:ahLst/>
            <a:cxnLst/>
            <a:rect l="l" t="t" r="r" b="b"/>
            <a:pathLst>
              <a:path w="52806" h="91196">
                <a:moveTo>
                  <a:pt x="20162" y="0"/>
                </a:moveTo>
                <a:lnTo>
                  <a:pt x="2880" y="34549"/>
                </a:lnTo>
                <a:lnTo>
                  <a:pt x="11521" y="35509"/>
                </a:lnTo>
                <a:lnTo>
                  <a:pt x="18242" y="36469"/>
                </a:lnTo>
                <a:lnTo>
                  <a:pt x="23042" y="38389"/>
                </a:lnTo>
                <a:lnTo>
                  <a:pt x="28803" y="40309"/>
                </a:lnTo>
                <a:lnTo>
                  <a:pt x="33604" y="44150"/>
                </a:lnTo>
                <a:lnTo>
                  <a:pt x="37444" y="48950"/>
                </a:lnTo>
                <a:lnTo>
                  <a:pt x="40325" y="53751"/>
                </a:lnTo>
                <a:lnTo>
                  <a:pt x="42245" y="58552"/>
                </a:lnTo>
                <a:lnTo>
                  <a:pt x="42245" y="70073"/>
                </a:lnTo>
                <a:lnTo>
                  <a:pt x="40325" y="74874"/>
                </a:lnTo>
                <a:lnTo>
                  <a:pt x="36484" y="78714"/>
                </a:lnTo>
                <a:lnTo>
                  <a:pt x="32644" y="82555"/>
                </a:lnTo>
                <a:lnTo>
                  <a:pt x="27843" y="84475"/>
                </a:lnTo>
                <a:lnTo>
                  <a:pt x="19202" y="84475"/>
                </a:lnTo>
                <a:lnTo>
                  <a:pt x="16322" y="83515"/>
                </a:lnTo>
                <a:lnTo>
                  <a:pt x="12481" y="80634"/>
                </a:lnTo>
                <a:lnTo>
                  <a:pt x="10561" y="79674"/>
                </a:lnTo>
                <a:lnTo>
                  <a:pt x="9601" y="78714"/>
                </a:lnTo>
                <a:lnTo>
                  <a:pt x="8641" y="77754"/>
                </a:lnTo>
                <a:lnTo>
                  <a:pt x="2880" y="77754"/>
                </a:lnTo>
                <a:lnTo>
                  <a:pt x="1920" y="78714"/>
                </a:lnTo>
                <a:lnTo>
                  <a:pt x="960" y="79674"/>
                </a:lnTo>
                <a:lnTo>
                  <a:pt x="0" y="80634"/>
                </a:lnTo>
                <a:lnTo>
                  <a:pt x="0" y="84475"/>
                </a:lnTo>
                <a:lnTo>
                  <a:pt x="960" y="86395"/>
                </a:lnTo>
                <a:lnTo>
                  <a:pt x="3840" y="88300"/>
                </a:lnTo>
                <a:lnTo>
                  <a:pt x="5760" y="90236"/>
                </a:lnTo>
                <a:lnTo>
                  <a:pt x="10561" y="91196"/>
                </a:lnTo>
                <a:lnTo>
                  <a:pt x="21122" y="91196"/>
                </a:lnTo>
                <a:lnTo>
                  <a:pt x="25923" y="90236"/>
                </a:lnTo>
                <a:lnTo>
                  <a:pt x="30723" y="87355"/>
                </a:lnTo>
                <a:lnTo>
                  <a:pt x="34564" y="85435"/>
                </a:lnTo>
                <a:lnTo>
                  <a:pt x="37444" y="83515"/>
                </a:lnTo>
                <a:lnTo>
                  <a:pt x="41285" y="80634"/>
                </a:lnTo>
                <a:lnTo>
                  <a:pt x="44165" y="77754"/>
                </a:lnTo>
                <a:lnTo>
                  <a:pt x="46070" y="73913"/>
                </a:lnTo>
                <a:lnTo>
                  <a:pt x="48006" y="70073"/>
                </a:lnTo>
                <a:lnTo>
                  <a:pt x="49910" y="66233"/>
                </a:lnTo>
                <a:lnTo>
                  <a:pt x="50871" y="62392"/>
                </a:lnTo>
                <a:lnTo>
                  <a:pt x="50871" y="48950"/>
                </a:lnTo>
                <a:lnTo>
                  <a:pt x="48006" y="42230"/>
                </a:lnTo>
                <a:lnTo>
                  <a:pt x="42245" y="36469"/>
                </a:lnTo>
                <a:lnTo>
                  <a:pt x="38376" y="32712"/>
                </a:lnTo>
                <a:lnTo>
                  <a:pt x="27560" y="26498"/>
                </a:lnTo>
                <a:lnTo>
                  <a:pt x="14401" y="23027"/>
                </a:lnTo>
                <a:lnTo>
                  <a:pt x="20162" y="11506"/>
                </a:lnTo>
                <a:lnTo>
                  <a:pt x="47030" y="11506"/>
                </a:lnTo>
                <a:lnTo>
                  <a:pt x="52806" y="0"/>
                </a:lnTo>
                <a:lnTo>
                  <a:pt x="2016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6" name="object 626"/>
          <p:cNvSpPr/>
          <p:nvPr/>
        </p:nvSpPr>
        <p:spPr>
          <a:xfrm>
            <a:off x="1461313" y="7856448"/>
            <a:ext cx="58561" cy="91196"/>
          </a:xfrm>
          <a:custGeom>
            <a:avLst/>
            <a:gdLst/>
            <a:ahLst/>
            <a:cxnLst/>
            <a:rect l="l" t="t" r="r" b="b"/>
            <a:pathLst>
              <a:path w="58561" h="91196">
                <a:moveTo>
                  <a:pt x="34558" y="59527"/>
                </a:moveTo>
                <a:lnTo>
                  <a:pt x="36406" y="57419"/>
                </a:lnTo>
                <a:lnTo>
                  <a:pt x="44652" y="46724"/>
                </a:lnTo>
                <a:lnTo>
                  <a:pt x="49917" y="36484"/>
                </a:lnTo>
                <a:lnTo>
                  <a:pt x="52798" y="31683"/>
                </a:lnTo>
                <a:lnTo>
                  <a:pt x="53757" y="27843"/>
                </a:lnTo>
                <a:lnTo>
                  <a:pt x="53757" y="16322"/>
                </a:lnTo>
                <a:lnTo>
                  <a:pt x="50881" y="11521"/>
                </a:lnTo>
                <a:lnTo>
                  <a:pt x="46078" y="6720"/>
                </a:lnTo>
                <a:lnTo>
                  <a:pt x="41279" y="1920"/>
                </a:lnTo>
                <a:lnTo>
                  <a:pt x="35522" y="0"/>
                </a:lnTo>
                <a:lnTo>
                  <a:pt x="21122" y="0"/>
                </a:lnTo>
                <a:lnTo>
                  <a:pt x="15358" y="1920"/>
                </a:lnTo>
                <a:lnTo>
                  <a:pt x="10561" y="5760"/>
                </a:lnTo>
                <a:lnTo>
                  <a:pt x="6720" y="10561"/>
                </a:lnTo>
                <a:lnTo>
                  <a:pt x="3840" y="16322"/>
                </a:lnTo>
                <a:lnTo>
                  <a:pt x="1923" y="24963"/>
                </a:lnTo>
                <a:lnTo>
                  <a:pt x="4799" y="24963"/>
                </a:lnTo>
                <a:lnTo>
                  <a:pt x="6720" y="20162"/>
                </a:lnTo>
                <a:lnTo>
                  <a:pt x="9602" y="16322"/>
                </a:lnTo>
                <a:lnTo>
                  <a:pt x="12478" y="13441"/>
                </a:lnTo>
                <a:lnTo>
                  <a:pt x="16317" y="10561"/>
                </a:lnTo>
                <a:lnTo>
                  <a:pt x="20157" y="9601"/>
                </a:lnTo>
                <a:lnTo>
                  <a:pt x="29760" y="9601"/>
                </a:lnTo>
                <a:lnTo>
                  <a:pt x="33599" y="11521"/>
                </a:lnTo>
                <a:lnTo>
                  <a:pt x="37440" y="15361"/>
                </a:lnTo>
                <a:lnTo>
                  <a:pt x="40320" y="19202"/>
                </a:lnTo>
                <a:lnTo>
                  <a:pt x="42237" y="23042"/>
                </a:lnTo>
                <a:lnTo>
                  <a:pt x="42237" y="28803"/>
                </a:lnTo>
                <a:lnTo>
                  <a:pt x="39718" y="41559"/>
                </a:lnTo>
                <a:lnTo>
                  <a:pt x="32641" y="53766"/>
                </a:lnTo>
                <a:lnTo>
                  <a:pt x="28175" y="59255"/>
                </a:lnTo>
                <a:lnTo>
                  <a:pt x="20655" y="67713"/>
                </a:lnTo>
                <a:lnTo>
                  <a:pt x="11299" y="77405"/>
                </a:lnTo>
                <a:lnTo>
                  <a:pt x="0" y="88331"/>
                </a:lnTo>
                <a:lnTo>
                  <a:pt x="0" y="91196"/>
                </a:lnTo>
                <a:lnTo>
                  <a:pt x="52798" y="91196"/>
                </a:lnTo>
                <a:lnTo>
                  <a:pt x="58561" y="73929"/>
                </a:lnTo>
                <a:lnTo>
                  <a:pt x="56637" y="73929"/>
                </a:lnTo>
                <a:lnTo>
                  <a:pt x="55679" y="75834"/>
                </a:lnTo>
                <a:lnTo>
                  <a:pt x="53757" y="77769"/>
                </a:lnTo>
                <a:lnTo>
                  <a:pt x="52798" y="78714"/>
                </a:lnTo>
                <a:lnTo>
                  <a:pt x="50881" y="79674"/>
                </a:lnTo>
                <a:lnTo>
                  <a:pt x="48958" y="79674"/>
                </a:lnTo>
                <a:lnTo>
                  <a:pt x="47041" y="80650"/>
                </a:lnTo>
                <a:lnTo>
                  <a:pt x="13443" y="80650"/>
                </a:lnTo>
                <a:lnTo>
                  <a:pt x="14994" y="79403"/>
                </a:lnTo>
                <a:lnTo>
                  <a:pt x="22392" y="71989"/>
                </a:lnTo>
                <a:lnTo>
                  <a:pt x="34558" y="595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7" name="object 627"/>
          <p:cNvSpPr/>
          <p:nvPr/>
        </p:nvSpPr>
        <p:spPr>
          <a:xfrm>
            <a:off x="1559234" y="7943804"/>
            <a:ext cx="8641" cy="4800"/>
          </a:xfrm>
          <a:custGeom>
            <a:avLst/>
            <a:gdLst/>
            <a:ahLst/>
            <a:cxnLst/>
            <a:rect l="l" t="t" r="r" b="b"/>
            <a:pathLst>
              <a:path w="8641" h="4800">
                <a:moveTo>
                  <a:pt x="4800" y="4800"/>
                </a:moveTo>
                <a:lnTo>
                  <a:pt x="8641" y="3840"/>
                </a:lnTo>
                <a:lnTo>
                  <a:pt x="4800" y="0"/>
                </a:lnTo>
                <a:lnTo>
                  <a:pt x="2880" y="975"/>
                </a:lnTo>
                <a:lnTo>
                  <a:pt x="0" y="975"/>
                </a:lnTo>
                <a:lnTo>
                  <a:pt x="0" y="4800"/>
                </a:lnTo>
                <a:lnTo>
                  <a:pt x="480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8" name="object 628"/>
          <p:cNvSpPr/>
          <p:nvPr/>
        </p:nvSpPr>
        <p:spPr>
          <a:xfrm>
            <a:off x="1530431" y="7856448"/>
            <a:ext cx="58552" cy="92156"/>
          </a:xfrm>
          <a:custGeom>
            <a:avLst/>
            <a:gdLst/>
            <a:ahLst/>
            <a:cxnLst/>
            <a:rect l="l" t="t" r="r" b="b"/>
            <a:pathLst>
              <a:path w="58552" h="92156">
                <a:moveTo>
                  <a:pt x="0" y="47045"/>
                </a:moveTo>
                <a:lnTo>
                  <a:pt x="331" y="53768"/>
                </a:lnTo>
                <a:lnTo>
                  <a:pt x="2893" y="66509"/>
                </a:lnTo>
                <a:lnTo>
                  <a:pt x="7680" y="77769"/>
                </a:lnTo>
                <a:lnTo>
                  <a:pt x="17226" y="88601"/>
                </a:lnTo>
                <a:lnTo>
                  <a:pt x="28803" y="92156"/>
                </a:lnTo>
                <a:lnTo>
                  <a:pt x="28803" y="88331"/>
                </a:lnTo>
                <a:lnTo>
                  <a:pt x="24003" y="88331"/>
                </a:lnTo>
                <a:lnTo>
                  <a:pt x="20162" y="85435"/>
                </a:lnTo>
                <a:lnTo>
                  <a:pt x="18242" y="78714"/>
                </a:lnTo>
                <a:lnTo>
                  <a:pt x="16413" y="74226"/>
                </a:lnTo>
                <a:lnTo>
                  <a:pt x="14053" y="62277"/>
                </a:lnTo>
                <a:lnTo>
                  <a:pt x="13441" y="48005"/>
                </a:lnTo>
                <a:lnTo>
                  <a:pt x="13441" y="40325"/>
                </a:lnTo>
                <a:lnTo>
                  <a:pt x="14401" y="32644"/>
                </a:lnTo>
                <a:lnTo>
                  <a:pt x="15361" y="24963"/>
                </a:lnTo>
                <a:lnTo>
                  <a:pt x="16322" y="17282"/>
                </a:lnTo>
                <a:lnTo>
                  <a:pt x="18242" y="11521"/>
                </a:lnTo>
                <a:lnTo>
                  <a:pt x="21122" y="7680"/>
                </a:lnTo>
                <a:lnTo>
                  <a:pt x="24003" y="4800"/>
                </a:lnTo>
                <a:lnTo>
                  <a:pt x="26883" y="3840"/>
                </a:lnTo>
                <a:lnTo>
                  <a:pt x="31683" y="3840"/>
                </a:lnTo>
                <a:lnTo>
                  <a:pt x="34564" y="4800"/>
                </a:lnTo>
                <a:lnTo>
                  <a:pt x="38404" y="8641"/>
                </a:lnTo>
                <a:lnTo>
                  <a:pt x="40325" y="11521"/>
                </a:lnTo>
                <a:lnTo>
                  <a:pt x="42245" y="17282"/>
                </a:lnTo>
                <a:lnTo>
                  <a:pt x="44165" y="24002"/>
                </a:lnTo>
                <a:lnTo>
                  <a:pt x="45110" y="32644"/>
                </a:lnTo>
                <a:lnTo>
                  <a:pt x="45110" y="42245"/>
                </a:lnTo>
                <a:lnTo>
                  <a:pt x="44966" y="51389"/>
                </a:lnTo>
                <a:lnTo>
                  <a:pt x="44040" y="64605"/>
                </a:lnTo>
                <a:lnTo>
                  <a:pt x="42245" y="74889"/>
                </a:lnTo>
                <a:lnTo>
                  <a:pt x="41269" y="79674"/>
                </a:lnTo>
                <a:lnTo>
                  <a:pt x="39364" y="83515"/>
                </a:lnTo>
                <a:lnTo>
                  <a:pt x="36484" y="85435"/>
                </a:lnTo>
                <a:lnTo>
                  <a:pt x="33604" y="87355"/>
                </a:lnTo>
                <a:lnTo>
                  <a:pt x="37444" y="91196"/>
                </a:lnTo>
                <a:lnTo>
                  <a:pt x="42245" y="87355"/>
                </a:lnTo>
                <a:lnTo>
                  <a:pt x="47045" y="84490"/>
                </a:lnTo>
                <a:lnTo>
                  <a:pt x="50886" y="78714"/>
                </a:lnTo>
                <a:lnTo>
                  <a:pt x="53766" y="71993"/>
                </a:lnTo>
                <a:lnTo>
                  <a:pt x="57408" y="58717"/>
                </a:lnTo>
                <a:lnTo>
                  <a:pt x="58552" y="45125"/>
                </a:lnTo>
                <a:lnTo>
                  <a:pt x="57562" y="33047"/>
                </a:lnTo>
                <a:lnTo>
                  <a:pt x="53973" y="20737"/>
                </a:lnTo>
                <a:lnTo>
                  <a:pt x="47990" y="10561"/>
                </a:lnTo>
                <a:lnTo>
                  <a:pt x="42245" y="2880"/>
                </a:lnTo>
                <a:lnTo>
                  <a:pt x="36484" y="0"/>
                </a:lnTo>
                <a:lnTo>
                  <a:pt x="24963" y="0"/>
                </a:lnTo>
                <a:lnTo>
                  <a:pt x="21122" y="975"/>
                </a:lnTo>
                <a:lnTo>
                  <a:pt x="17282" y="3840"/>
                </a:lnTo>
                <a:lnTo>
                  <a:pt x="12481" y="7680"/>
                </a:lnTo>
                <a:lnTo>
                  <a:pt x="7680" y="13441"/>
                </a:lnTo>
                <a:lnTo>
                  <a:pt x="4800" y="20162"/>
                </a:lnTo>
                <a:lnTo>
                  <a:pt x="1149" y="33460"/>
                </a:lnTo>
                <a:lnTo>
                  <a:pt x="0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9" name="object 629"/>
          <p:cNvSpPr/>
          <p:nvPr/>
        </p:nvSpPr>
        <p:spPr>
          <a:xfrm>
            <a:off x="1461313" y="7583820"/>
            <a:ext cx="58561" cy="91196"/>
          </a:xfrm>
          <a:custGeom>
            <a:avLst/>
            <a:gdLst/>
            <a:ahLst/>
            <a:cxnLst/>
            <a:rect l="l" t="t" r="r" b="b"/>
            <a:pathLst>
              <a:path w="58561" h="91196">
                <a:moveTo>
                  <a:pt x="34558" y="59527"/>
                </a:moveTo>
                <a:lnTo>
                  <a:pt x="35815" y="58243"/>
                </a:lnTo>
                <a:lnTo>
                  <a:pt x="44454" y="47505"/>
                </a:lnTo>
                <a:lnTo>
                  <a:pt x="49917" y="37444"/>
                </a:lnTo>
                <a:lnTo>
                  <a:pt x="52798" y="32644"/>
                </a:lnTo>
                <a:lnTo>
                  <a:pt x="53757" y="27843"/>
                </a:lnTo>
                <a:lnTo>
                  <a:pt x="53757" y="17282"/>
                </a:lnTo>
                <a:lnTo>
                  <a:pt x="50881" y="11521"/>
                </a:lnTo>
                <a:lnTo>
                  <a:pt x="46078" y="6720"/>
                </a:lnTo>
                <a:lnTo>
                  <a:pt x="41279" y="2880"/>
                </a:lnTo>
                <a:lnTo>
                  <a:pt x="35522" y="0"/>
                </a:lnTo>
                <a:lnTo>
                  <a:pt x="21122" y="0"/>
                </a:lnTo>
                <a:lnTo>
                  <a:pt x="15358" y="1920"/>
                </a:lnTo>
                <a:lnTo>
                  <a:pt x="10561" y="6720"/>
                </a:lnTo>
                <a:lnTo>
                  <a:pt x="6720" y="10561"/>
                </a:lnTo>
                <a:lnTo>
                  <a:pt x="3840" y="17282"/>
                </a:lnTo>
                <a:lnTo>
                  <a:pt x="1923" y="24963"/>
                </a:lnTo>
                <a:lnTo>
                  <a:pt x="4799" y="24963"/>
                </a:lnTo>
                <a:lnTo>
                  <a:pt x="6720" y="20162"/>
                </a:lnTo>
                <a:lnTo>
                  <a:pt x="9602" y="16322"/>
                </a:lnTo>
                <a:lnTo>
                  <a:pt x="12478" y="14401"/>
                </a:lnTo>
                <a:lnTo>
                  <a:pt x="16317" y="11521"/>
                </a:lnTo>
                <a:lnTo>
                  <a:pt x="20157" y="10561"/>
                </a:lnTo>
                <a:lnTo>
                  <a:pt x="29760" y="10561"/>
                </a:lnTo>
                <a:lnTo>
                  <a:pt x="33599" y="12481"/>
                </a:lnTo>
                <a:lnTo>
                  <a:pt x="37440" y="15361"/>
                </a:lnTo>
                <a:lnTo>
                  <a:pt x="40320" y="19202"/>
                </a:lnTo>
                <a:lnTo>
                  <a:pt x="42237" y="24002"/>
                </a:lnTo>
                <a:lnTo>
                  <a:pt x="42237" y="29763"/>
                </a:lnTo>
                <a:lnTo>
                  <a:pt x="39720" y="42133"/>
                </a:lnTo>
                <a:lnTo>
                  <a:pt x="32641" y="54711"/>
                </a:lnTo>
                <a:lnTo>
                  <a:pt x="28175" y="60206"/>
                </a:lnTo>
                <a:lnTo>
                  <a:pt x="20655" y="68664"/>
                </a:lnTo>
                <a:lnTo>
                  <a:pt x="11299" y="78353"/>
                </a:lnTo>
                <a:lnTo>
                  <a:pt x="0" y="89275"/>
                </a:lnTo>
                <a:lnTo>
                  <a:pt x="0" y="91196"/>
                </a:lnTo>
                <a:lnTo>
                  <a:pt x="52798" y="91196"/>
                </a:lnTo>
                <a:lnTo>
                  <a:pt x="58561" y="73929"/>
                </a:lnTo>
                <a:lnTo>
                  <a:pt x="56637" y="73929"/>
                </a:lnTo>
                <a:lnTo>
                  <a:pt x="55679" y="75834"/>
                </a:lnTo>
                <a:lnTo>
                  <a:pt x="53757" y="77769"/>
                </a:lnTo>
                <a:lnTo>
                  <a:pt x="52798" y="78714"/>
                </a:lnTo>
                <a:lnTo>
                  <a:pt x="50881" y="79674"/>
                </a:lnTo>
                <a:lnTo>
                  <a:pt x="48958" y="80634"/>
                </a:lnTo>
                <a:lnTo>
                  <a:pt x="47041" y="80634"/>
                </a:lnTo>
                <a:lnTo>
                  <a:pt x="45119" y="81594"/>
                </a:lnTo>
                <a:lnTo>
                  <a:pt x="13443" y="81594"/>
                </a:lnTo>
                <a:lnTo>
                  <a:pt x="15226" y="79804"/>
                </a:lnTo>
                <a:lnTo>
                  <a:pt x="22608" y="72235"/>
                </a:lnTo>
                <a:lnTo>
                  <a:pt x="34558" y="595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0" name="object 630"/>
          <p:cNvSpPr/>
          <p:nvPr/>
        </p:nvSpPr>
        <p:spPr>
          <a:xfrm>
            <a:off x="1532351" y="7585740"/>
            <a:ext cx="52806" cy="91196"/>
          </a:xfrm>
          <a:custGeom>
            <a:avLst/>
            <a:gdLst/>
            <a:ahLst/>
            <a:cxnLst/>
            <a:rect l="l" t="t" r="r" b="b"/>
            <a:pathLst>
              <a:path w="52806" h="91196">
                <a:moveTo>
                  <a:pt x="20162" y="0"/>
                </a:moveTo>
                <a:lnTo>
                  <a:pt x="2880" y="34564"/>
                </a:lnTo>
                <a:lnTo>
                  <a:pt x="11521" y="35524"/>
                </a:lnTo>
                <a:lnTo>
                  <a:pt x="18242" y="36484"/>
                </a:lnTo>
                <a:lnTo>
                  <a:pt x="23042" y="38404"/>
                </a:lnTo>
                <a:lnTo>
                  <a:pt x="28803" y="41285"/>
                </a:lnTo>
                <a:lnTo>
                  <a:pt x="33604" y="44165"/>
                </a:lnTo>
                <a:lnTo>
                  <a:pt x="37444" y="48950"/>
                </a:lnTo>
                <a:lnTo>
                  <a:pt x="40325" y="53766"/>
                </a:lnTo>
                <a:lnTo>
                  <a:pt x="42245" y="58567"/>
                </a:lnTo>
                <a:lnTo>
                  <a:pt x="42245" y="70073"/>
                </a:lnTo>
                <a:lnTo>
                  <a:pt x="40325" y="74874"/>
                </a:lnTo>
                <a:lnTo>
                  <a:pt x="36484" y="78714"/>
                </a:lnTo>
                <a:lnTo>
                  <a:pt x="32644" y="82555"/>
                </a:lnTo>
                <a:lnTo>
                  <a:pt x="27843" y="84475"/>
                </a:lnTo>
                <a:lnTo>
                  <a:pt x="19202" y="84475"/>
                </a:lnTo>
                <a:lnTo>
                  <a:pt x="16322" y="83515"/>
                </a:lnTo>
                <a:lnTo>
                  <a:pt x="12481" y="80634"/>
                </a:lnTo>
                <a:lnTo>
                  <a:pt x="10561" y="79674"/>
                </a:lnTo>
                <a:lnTo>
                  <a:pt x="9601" y="78714"/>
                </a:lnTo>
                <a:lnTo>
                  <a:pt x="8641" y="77754"/>
                </a:lnTo>
                <a:lnTo>
                  <a:pt x="2880" y="77754"/>
                </a:lnTo>
                <a:lnTo>
                  <a:pt x="1920" y="78714"/>
                </a:lnTo>
                <a:lnTo>
                  <a:pt x="960" y="79674"/>
                </a:lnTo>
                <a:lnTo>
                  <a:pt x="0" y="81594"/>
                </a:lnTo>
                <a:lnTo>
                  <a:pt x="0" y="84475"/>
                </a:lnTo>
                <a:lnTo>
                  <a:pt x="960" y="86395"/>
                </a:lnTo>
                <a:lnTo>
                  <a:pt x="3840" y="88315"/>
                </a:lnTo>
                <a:lnTo>
                  <a:pt x="5760" y="90236"/>
                </a:lnTo>
                <a:lnTo>
                  <a:pt x="10561" y="91196"/>
                </a:lnTo>
                <a:lnTo>
                  <a:pt x="21122" y="91196"/>
                </a:lnTo>
                <a:lnTo>
                  <a:pt x="25923" y="90236"/>
                </a:lnTo>
                <a:lnTo>
                  <a:pt x="30723" y="87355"/>
                </a:lnTo>
                <a:lnTo>
                  <a:pt x="34564" y="85435"/>
                </a:lnTo>
                <a:lnTo>
                  <a:pt x="37444" y="83515"/>
                </a:lnTo>
                <a:lnTo>
                  <a:pt x="41285" y="80634"/>
                </a:lnTo>
                <a:lnTo>
                  <a:pt x="44165" y="77754"/>
                </a:lnTo>
                <a:lnTo>
                  <a:pt x="46070" y="74874"/>
                </a:lnTo>
                <a:lnTo>
                  <a:pt x="48006" y="70073"/>
                </a:lnTo>
                <a:lnTo>
                  <a:pt x="49910" y="66233"/>
                </a:lnTo>
                <a:lnTo>
                  <a:pt x="50871" y="62392"/>
                </a:lnTo>
                <a:lnTo>
                  <a:pt x="50871" y="48950"/>
                </a:lnTo>
                <a:lnTo>
                  <a:pt x="48006" y="42245"/>
                </a:lnTo>
                <a:lnTo>
                  <a:pt x="42245" y="36484"/>
                </a:lnTo>
                <a:lnTo>
                  <a:pt x="38376" y="32727"/>
                </a:lnTo>
                <a:lnTo>
                  <a:pt x="27560" y="26514"/>
                </a:lnTo>
                <a:lnTo>
                  <a:pt x="14401" y="23042"/>
                </a:lnTo>
                <a:lnTo>
                  <a:pt x="20162" y="11521"/>
                </a:lnTo>
                <a:lnTo>
                  <a:pt x="47030" y="11521"/>
                </a:lnTo>
                <a:lnTo>
                  <a:pt x="52806" y="0"/>
                </a:lnTo>
                <a:lnTo>
                  <a:pt x="2016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1" name="object 631"/>
          <p:cNvSpPr/>
          <p:nvPr/>
        </p:nvSpPr>
        <p:spPr>
          <a:xfrm>
            <a:off x="1463236" y="7312152"/>
            <a:ext cx="51834" cy="92156"/>
          </a:xfrm>
          <a:custGeom>
            <a:avLst/>
            <a:gdLst/>
            <a:ahLst/>
            <a:cxnLst/>
            <a:rect l="l" t="t" r="r" b="b"/>
            <a:pathLst>
              <a:path w="51834" h="92156">
                <a:moveTo>
                  <a:pt x="7679" y="7680"/>
                </a:moveTo>
                <a:lnTo>
                  <a:pt x="4797" y="12481"/>
                </a:lnTo>
                <a:lnTo>
                  <a:pt x="1917" y="18242"/>
                </a:lnTo>
                <a:lnTo>
                  <a:pt x="3838" y="19202"/>
                </a:lnTo>
                <a:lnTo>
                  <a:pt x="8638" y="12481"/>
                </a:lnTo>
                <a:lnTo>
                  <a:pt x="14394" y="8641"/>
                </a:lnTo>
                <a:lnTo>
                  <a:pt x="24955" y="8641"/>
                </a:lnTo>
                <a:lnTo>
                  <a:pt x="28794" y="9601"/>
                </a:lnTo>
                <a:lnTo>
                  <a:pt x="31676" y="12481"/>
                </a:lnTo>
                <a:lnTo>
                  <a:pt x="34558" y="15361"/>
                </a:lnTo>
                <a:lnTo>
                  <a:pt x="36475" y="19202"/>
                </a:lnTo>
                <a:lnTo>
                  <a:pt x="36475" y="26883"/>
                </a:lnTo>
                <a:lnTo>
                  <a:pt x="35516" y="30723"/>
                </a:lnTo>
                <a:lnTo>
                  <a:pt x="33599" y="33604"/>
                </a:lnTo>
                <a:lnTo>
                  <a:pt x="31676" y="36469"/>
                </a:lnTo>
                <a:lnTo>
                  <a:pt x="29759" y="38404"/>
                </a:lnTo>
                <a:lnTo>
                  <a:pt x="25920" y="41285"/>
                </a:lnTo>
                <a:lnTo>
                  <a:pt x="22073" y="43190"/>
                </a:lnTo>
                <a:lnTo>
                  <a:pt x="19199" y="44150"/>
                </a:lnTo>
                <a:lnTo>
                  <a:pt x="15358" y="44150"/>
                </a:lnTo>
                <a:lnTo>
                  <a:pt x="15358" y="47030"/>
                </a:lnTo>
                <a:lnTo>
                  <a:pt x="23996" y="47030"/>
                </a:lnTo>
                <a:lnTo>
                  <a:pt x="27837" y="48950"/>
                </a:lnTo>
                <a:lnTo>
                  <a:pt x="30717" y="49911"/>
                </a:lnTo>
                <a:lnTo>
                  <a:pt x="33599" y="51846"/>
                </a:lnTo>
                <a:lnTo>
                  <a:pt x="35516" y="53751"/>
                </a:lnTo>
                <a:lnTo>
                  <a:pt x="37438" y="54711"/>
                </a:lnTo>
                <a:lnTo>
                  <a:pt x="38397" y="56631"/>
                </a:lnTo>
                <a:lnTo>
                  <a:pt x="39355" y="59512"/>
                </a:lnTo>
                <a:lnTo>
                  <a:pt x="41279" y="62392"/>
                </a:lnTo>
                <a:lnTo>
                  <a:pt x="41279" y="73914"/>
                </a:lnTo>
                <a:lnTo>
                  <a:pt x="40314" y="77754"/>
                </a:lnTo>
                <a:lnTo>
                  <a:pt x="36475" y="81594"/>
                </a:lnTo>
                <a:lnTo>
                  <a:pt x="33599" y="85435"/>
                </a:lnTo>
                <a:lnTo>
                  <a:pt x="29759" y="86395"/>
                </a:lnTo>
                <a:lnTo>
                  <a:pt x="20156" y="86395"/>
                </a:lnTo>
                <a:lnTo>
                  <a:pt x="18234" y="85435"/>
                </a:lnTo>
                <a:lnTo>
                  <a:pt x="17276" y="85435"/>
                </a:lnTo>
                <a:lnTo>
                  <a:pt x="14394" y="83515"/>
                </a:lnTo>
                <a:lnTo>
                  <a:pt x="11519" y="82555"/>
                </a:lnTo>
                <a:lnTo>
                  <a:pt x="9596" y="81594"/>
                </a:lnTo>
                <a:lnTo>
                  <a:pt x="7679" y="80634"/>
                </a:lnTo>
                <a:lnTo>
                  <a:pt x="3838" y="80634"/>
                </a:lnTo>
                <a:lnTo>
                  <a:pt x="2875" y="81594"/>
                </a:lnTo>
                <a:lnTo>
                  <a:pt x="1917" y="82555"/>
                </a:lnTo>
                <a:lnTo>
                  <a:pt x="958" y="83515"/>
                </a:lnTo>
                <a:lnTo>
                  <a:pt x="0" y="84475"/>
                </a:lnTo>
                <a:lnTo>
                  <a:pt x="0" y="87355"/>
                </a:lnTo>
                <a:lnTo>
                  <a:pt x="1917" y="89275"/>
                </a:lnTo>
                <a:lnTo>
                  <a:pt x="3838" y="90236"/>
                </a:lnTo>
                <a:lnTo>
                  <a:pt x="5756" y="92156"/>
                </a:lnTo>
                <a:lnTo>
                  <a:pt x="16317" y="92156"/>
                </a:lnTo>
                <a:lnTo>
                  <a:pt x="21266" y="91963"/>
                </a:lnTo>
                <a:lnTo>
                  <a:pt x="34060" y="88952"/>
                </a:lnTo>
                <a:lnTo>
                  <a:pt x="44154" y="81594"/>
                </a:lnTo>
                <a:lnTo>
                  <a:pt x="48958" y="75834"/>
                </a:lnTo>
                <a:lnTo>
                  <a:pt x="51834" y="69113"/>
                </a:lnTo>
                <a:lnTo>
                  <a:pt x="51834" y="55686"/>
                </a:lnTo>
                <a:lnTo>
                  <a:pt x="49917" y="50871"/>
                </a:lnTo>
                <a:lnTo>
                  <a:pt x="47035" y="47030"/>
                </a:lnTo>
                <a:lnTo>
                  <a:pt x="44154" y="43190"/>
                </a:lnTo>
                <a:lnTo>
                  <a:pt x="40314" y="40309"/>
                </a:lnTo>
                <a:lnTo>
                  <a:pt x="34558" y="38404"/>
                </a:lnTo>
                <a:lnTo>
                  <a:pt x="43196" y="30723"/>
                </a:lnTo>
                <a:lnTo>
                  <a:pt x="47035" y="24003"/>
                </a:lnTo>
                <a:lnTo>
                  <a:pt x="47035" y="13441"/>
                </a:lnTo>
                <a:lnTo>
                  <a:pt x="45118" y="9601"/>
                </a:lnTo>
                <a:lnTo>
                  <a:pt x="42237" y="6720"/>
                </a:lnTo>
                <a:lnTo>
                  <a:pt x="38397" y="1920"/>
                </a:lnTo>
                <a:lnTo>
                  <a:pt x="33599" y="0"/>
                </a:lnTo>
                <a:lnTo>
                  <a:pt x="20156" y="0"/>
                </a:lnTo>
                <a:lnTo>
                  <a:pt x="15358" y="960"/>
                </a:lnTo>
                <a:lnTo>
                  <a:pt x="11519" y="4800"/>
                </a:lnTo>
                <a:lnTo>
                  <a:pt x="7679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2" name="object 632"/>
          <p:cNvSpPr/>
          <p:nvPr/>
        </p:nvSpPr>
        <p:spPr>
          <a:xfrm>
            <a:off x="1559234" y="7399507"/>
            <a:ext cx="8641" cy="4800"/>
          </a:xfrm>
          <a:custGeom>
            <a:avLst/>
            <a:gdLst/>
            <a:ahLst/>
            <a:cxnLst/>
            <a:rect l="l" t="t" r="r" b="b"/>
            <a:pathLst>
              <a:path w="8641" h="4800">
                <a:moveTo>
                  <a:pt x="4800" y="4800"/>
                </a:moveTo>
                <a:lnTo>
                  <a:pt x="8641" y="3840"/>
                </a:lnTo>
                <a:lnTo>
                  <a:pt x="4800" y="0"/>
                </a:lnTo>
                <a:lnTo>
                  <a:pt x="2880" y="960"/>
                </a:lnTo>
                <a:lnTo>
                  <a:pt x="0" y="960"/>
                </a:lnTo>
                <a:lnTo>
                  <a:pt x="0" y="4800"/>
                </a:lnTo>
                <a:lnTo>
                  <a:pt x="480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3" name="object 633"/>
          <p:cNvSpPr/>
          <p:nvPr/>
        </p:nvSpPr>
        <p:spPr>
          <a:xfrm>
            <a:off x="1530431" y="7312152"/>
            <a:ext cx="58552" cy="92156"/>
          </a:xfrm>
          <a:custGeom>
            <a:avLst/>
            <a:gdLst/>
            <a:ahLst/>
            <a:cxnLst/>
            <a:rect l="l" t="t" r="r" b="b"/>
            <a:pathLst>
              <a:path w="58552" h="92156">
                <a:moveTo>
                  <a:pt x="0" y="47030"/>
                </a:moveTo>
                <a:lnTo>
                  <a:pt x="331" y="53752"/>
                </a:lnTo>
                <a:lnTo>
                  <a:pt x="2893" y="66494"/>
                </a:lnTo>
                <a:lnTo>
                  <a:pt x="7680" y="77754"/>
                </a:lnTo>
                <a:lnTo>
                  <a:pt x="17229" y="88602"/>
                </a:lnTo>
                <a:lnTo>
                  <a:pt x="28803" y="92156"/>
                </a:lnTo>
                <a:lnTo>
                  <a:pt x="28803" y="88315"/>
                </a:lnTo>
                <a:lnTo>
                  <a:pt x="24003" y="88315"/>
                </a:lnTo>
                <a:lnTo>
                  <a:pt x="20162" y="85435"/>
                </a:lnTo>
                <a:lnTo>
                  <a:pt x="18242" y="78714"/>
                </a:lnTo>
                <a:lnTo>
                  <a:pt x="16413" y="74219"/>
                </a:lnTo>
                <a:lnTo>
                  <a:pt x="14053" y="62266"/>
                </a:lnTo>
                <a:lnTo>
                  <a:pt x="13441" y="48006"/>
                </a:lnTo>
                <a:lnTo>
                  <a:pt x="13441" y="40309"/>
                </a:lnTo>
                <a:lnTo>
                  <a:pt x="14401" y="32628"/>
                </a:lnTo>
                <a:lnTo>
                  <a:pt x="15361" y="24947"/>
                </a:lnTo>
                <a:lnTo>
                  <a:pt x="16322" y="17282"/>
                </a:lnTo>
                <a:lnTo>
                  <a:pt x="18242" y="11521"/>
                </a:lnTo>
                <a:lnTo>
                  <a:pt x="21122" y="7680"/>
                </a:lnTo>
                <a:lnTo>
                  <a:pt x="24003" y="5760"/>
                </a:lnTo>
                <a:lnTo>
                  <a:pt x="26883" y="3840"/>
                </a:lnTo>
                <a:lnTo>
                  <a:pt x="31683" y="3840"/>
                </a:lnTo>
                <a:lnTo>
                  <a:pt x="34564" y="4800"/>
                </a:lnTo>
                <a:lnTo>
                  <a:pt x="36484" y="5760"/>
                </a:lnTo>
                <a:lnTo>
                  <a:pt x="38404" y="8641"/>
                </a:lnTo>
                <a:lnTo>
                  <a:pt x="40325" y="11521"/>
                </a:lnTo>
                <a:lnTo>
                  <a:pt x="42245" y="17282"/>
                </a:lnTo>
                <a:lnTo>
                  <a:pt x="44165" y="24003"/>
                </a:lnTo>
                <a:lnTo>
                  <a:pt x="45110" y="32628"/>
                </a:lnTo>
                <a:lnTo>
                  <a:pt x="45110" y="42230"/>
                </a:lnTo>
                <a:lnTo>
                  <a:pt x="44966" y="51374"/>
                </a:lnTo>
                <a:lnTo>
                  <a:pt x="44040" y="64589"/>
                </a:lnTo>
                <a:lnTo>
                  <a:pt x="42245" y="74874"/>
                </a:lnTo>
                <a:lnTo>
                  <a:pt x="41269" y="79674"/>
                </a:lnTo>
                <a:lnTo>
                  <a:pt x="39364" y="83515"/>
                </a:lnTo>
                <a:lnTo>
                  <a:pt x="36484" y="85435"/>
                </a:lnTo>
                <a:lnTo>
                  <a:pt x="33604" y="87355"/>
                </a:lnTo>
                <a:lnTo>
                  <a:pt x="37444" y="91196"/>
                </a:lnTo>
                <a:lnTo>
                  <a:pt x="42245" y="87355"/>
                </a:lnTo>
                <a:lnTo>
                  <a:pt x="47045" y="84475"/>
                </a:lnTo>
                <a:lnTo>
                  <a:pt x="50886" y="78714"/>
                </a:lnTo>
                <a:lnTo>
                  <a:pt x="53766" y="71993"/>
                </a:lnTo>
                <a:lnTo>
                  <a:pt x="54351" y="70383"/>
                </a:lnTo>
                <a:lnTo>
                  <a:pt x="57408" y="58712"/>
                </a:lnTo>
                <a:lnTo>
                  <a:pt x="58552" y="45125"/>
                </a:lnTo>
                <a:lnTo>
                  <a:pt x="57562" y="33047"/>
                </a:lnTo>
                <a:lnTo>
                  <a:pt x="53973" y="20737"/>
                </a:lnTo>
                <a:lnTo>
                  <a:pt x="47990" y="10561"/>
                </a:lnTo>
                <a:lnTo>
                  <a:pt x="42245" y="2880"/>
                </a:lnTo>
                <a:lnTo>
                  <a:pt x="36484" y="0"/>
                </a:lnTo>
                <a:lnTo>
                  <a:pt x="24963" y="0"/>
                </a:lnTo>
                <a:lnTo>
                  <a:pt x="21122" y="960"/>
                </a:lnTo>
                <a:lnTo>
                  <a:pt x="17282" y="3840"/>
                </a:lnTo>
                <a:lnTo>
                  <a:pt x="12481" y="7680"/>
                </a:lnTo>
                <a:lnTo>
                  <a:pt x="7680" y="13441"/>
                </a:lnTo>
                <a:lnTo>
                  <a:pt x="4800" y="20162"/>
                </a:lnTo>
                <a:lnTo>
                  <a:pt x="1150" y="33445"/>
                </a:lnTo>
                <a:lnTo>
                  <a:pt x="0" y="470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4" name="object 634"/>
          <p:cNvSpPr/>
          <p:nvPr/>
        </p:nvSpPr>
        <p:spPr>
          <a:xfrm>
            <a:off x="1463236" y="7039523"/>
            <a:ext cx="51834" cy="93116"/>
          </a:xfrm>
          <a:custGeom>
            <a:avLst/>
            <a:gdLst/>
            <a:ahLst/>
            <a:cxnLst/>
            <a:rect l="l" t="t" r="r" b="b"/>
            <a:pathLst>
              <a:path w="51834" h="93116">
                <a:moveTo>
                  <a:pt x="7679" y="8641"/>
                </a:moveTo>
                <a:lnTo>
                  <a:pt x="4797" y="13441"/>
                </a:lnTo>
                <a:lnTo>
                  <a:pt x="1917" y="19187"/>
                </a:lnTo>
                <a:lnTo>
                  <a:pt x="3838" y="20162"/>
                </a:lnTo>
                <a:lnTo>
                  <a:pt x="8638" y="12481"/>
                </a:lnTo>
                <a:lnTo>
                  <a:pt x="14394" y="8641"/>
                </a:lnTo>
                <a:lnTo>
                  <a:pt x="24955" y="8641"/>
                </a:lnTo>
                <a:lnTo>
                  <a:pt x="28794" y="10561"/>
                </a:lnTo>
                <a:lnTo>
                  <a:pt x="31676" y="13441"/>
                </a:lnTo>
                <a:lnTo>
                  <a:pt x="34558" y="16322"/>
                </a:lnTo>
                <a:lnTo>
                  <a:pt x="36475" y="20162"/>
                </a:lnTo>
                <a:lnTo>
                  <a:pt x="36475" y="27828"/>
                </a:lnTo>
                <a:lnTo>
                  <a:pt x="35516" y="30723"/>
                </a:lnTo>
                <a:lnTo>
                  <a:pt x="33599" y="33588"/>
                </a:lnTo>
                <a:lnTo>
                  <a:pt x="31676" y="36469"/>
                </a:lnTo>
                <a:lnTo>
                  <a:pt x="29759" y="39349"/>
                </a:lnTo>
                <a:lnTo>
                  <a:pt x="25920" y="41269"/>
                </a:lnTo>
                <a:lnTo>
                  <a:pt x="22073" y="43190"/>
                </a:lnTo>
                <a:lnTo>
                  <a:pt x="19199" y="45110"/>
                </a:lnTo>
                <a:lnTo>
                  <a:pt x="15358" y="45110"/>
                </a:lnTo>
                <a:lnTo>
                  <a:pt x="15358" y="47030"/>
                </a:lnTo>
                <a:lnTo>
                  <a:pt x="21115" y="47030"/>
                </a:lnTo>
                <a:lnTo>
                  <a:pt x="23996" y="47990"/>
                </a:lnTo>
                <a:lnTo>
                  <a:pt x="27837" y="48950"/>
                </a:lnTo>
                <a:lnTo>
                  <a:pt x="30717" y="50871"/>
                </a:lnTo>
                <a:lnTo>
                  <a:pt x="33599" y="51831"/>
                </a:lnTo>
                <a:lnTo>
                  <a:pt x="35516" y="53751"/>
                </a:lnTo>
                <a:lnTo>
                  <a:pt x="37438" y="55671"/>
                </a:lnTo>
                <a:lnTo>
                  <a:pt x="38397" y="57591"/>
                </a:lnTo>
                <a:lnTo>
                  <a:pt x="39355" y="59512"/>
                </a:lnTo>
                <a:lnTo>
                  <a:pt x="41279" y="63352"/>
                </a:lnTo>
                <a:lnTo>
                  <a:pt x="41279" y="74874"/>
                </a:lnTo>
                <a:lnTo>
                  <a:pt x="40314" y="78714"/>
                </a:lnTo>
                <a:lnTo>
                  <a:pt x="36475" y="82555"/>
                </a:lnTo>
                <a:lnTo>
                  <a:pt x="33599" y="85435"/>
                </a:lnTo>
                <a:lnTo>
                  <a:pt x="29759" y="87355"/>
                </a:lnTo>
                <a:lnTo>
                  <a:pt x="21115" y="87355"/>
                </a:lnTo>
                <a:lnTo>
                  <a:pt x="20156" y="86395"/>
                </a:lnTo>
                <a:lnTo>
                  <a:pt x="18234" y="86395"/>
                </a:lnTo>
                <a:lnTo>
                  <a:pt x="17276" y="85435"/>
                </a:lnTo>
                <a:lnTo>
                  <a:pt x="14394" y="84475"/>
                </a:lnTo>
                <a:lnTo>
                  <a:pt x="11519" y="82555"/>
                </a:lnTo>
                <a:lnTo>
                  <a:pt x="9596" y="81594"/>
                </a:lnTo>
                <a:lnTo>
                  <a:pt x="2875" y="81594"/>
                </a:lnTo>
                <a:lnTo>
                  <a:pt x="1917" y="82555"/>
                </a:lnTo>
                <a:lnTo>
                  <a:pt x="958" y="83515"/>
                </a:lnTo>
                <a:lnTo>
                  <a:pt x="0" y="84475"/>
                </a:lnTo>
                <a:lnTo>
                  <a:pt x="0" y="87355"/>
                </a:lnTo>
                <a:lnTo>
                  <a:pt x="1917" y="89275"/>
                </a:lnTo>
                <a:lnTo>
                  <a:pt x="3838" y="91196"/>
                </a:lnTo>
                <a:lnTo>
                  <a:pt x="5756" y="92156"/>
                </a:lnTo>
                <a:lnTo>
                  <a:pt x="9596" y="93116"/>
                </a:lnTo>
                <a:lnTo>
                  <a:pt x="16317" y="93116"/>
                </a:lnTo>
                <a:lnTo>
                  <a:pt x="21594" y="92832"/>
                </a:lnTo>
                <a:lnTo>
                  <a:pt x="34195" y="89261"/>
                </a:lnTo>
                <a:lnTo>
                  <a:pt x="44154" y="81594"/>
                </a:lnTo>
                <a:lnTo>
                  <a:pt x="48958" y="75834"/>
                </a:lnTo>
                <a:lnTo>
                  <a:pt x="51834" y="69113"/>
                </a:lnTo>
                <a:lnTo>
                  <a:pt x="51834" y="56631"/>
                </a:lnTo>
                <a:lnTo>
                  <a:pt x="49917" y="51831"/>
                </a:lnTo>
                <a:lnTo>
                  <a:pt x="47035" y="47990"/>
                </a:lnTo>
                <a:lnTo>
                  <a:pt x="44154" y="44150"/>
                </a:lnTo>
                <a:lnTo>
                  <a:pt x="40314" y="40309"/>
                </a:lnTo>
                <a:lnTo>
                  <a:pt x="34558" y="38389"/>
                </a:lnTo>
                <a:lnTo>
                  <a:pt x="43196" y="31668"/>
                </a:lnTo>
                <a:lnTo>
                  <a:pt x="47035" y="24947"/>
                </a:lnTo>
                <a:lnTo>
                  <a:pt x="47035" y="14386"/>
                </a:lnTo>
                <a:lnTo>
                  <a:pt x="45118" y="10561"/>
                </a:lnTo>
                <a:lnTo>
                  <a:pt x="42237" y="6720"/>
                </a:lnTo>
                <a:lnTo>
                  <a:pt x="38397" y="2880"/>
                </a:lnTo>
                <a:lnTo>
                  <a:pt x="33599" y="0"/>
                </a:lnTo>
                <a:lnTo>
                  <a:pt x="20156" y="0"/>
                </a:lnTo>
                <a:lnTo>
                  <a:pt x="15358" y="1920"/>
                </a:lnTo>
                <a:lnTo>
                  <a:pt x="11519" y="4800"/>
                </a:lnTo>
                <a:lnTo>
                  <a:pt x="7679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5" name="object 635"/>
          <p:cNvSpPr/>
          <p:nvPr/>
        </p:nvSpPr>
        <p:spPr>
          <a:xfrm>
            <a:off x="1532351" y="7041443"/>
            <a:ext cx="52806" cy="91196"/>
          </a:xfrm>
          <a:custGeom>
            <a:avLst/>
            <a:gdLst/>
            <a:ahLst/>
            <a:cxnLst/>
            <a:rect l="l" t="t" r="r" b="b"/>
            <a:pathLst>
              <a:path w="52806" h="91196">
                <a:moveTo>
                  <a:pt x="20162" y="0"/>
                </a:moveTo>
                <a:lnTo>
                  <a:pt x="2880" y="34549"/>
                </a:lnTo>
                <a:lnTo>
                  <a:pt x="11521" y="35509"/>
                </a:lnTo>
                <a:lnTo>
                  <a:pt x="18242" y="36469"/>
                </a:lnTo>
                <a:lnTo>
                  <a:pt x="23042" y="38389"/>
                </a:lnTo>
                <a:lnTo>
                  <a:pt x="28803" y="41269"/>
                </a:lnTo>
                <a:lnTo>
                  <a:pt x="33604" y="44150"/>
                </a:lnTo>
                <a:lnTo>
                  <a:pt x="37444" y="48950"/>
                </a:lnTo>
                <a:lnTo>
                  <a:pt x="40325" y="53751"/>
                </a:lnTo>
                <a:lnTo>
                  <a:pt x="42245" y="58552"/>
                </a:lnTo>
                <a:lnTo>
                  <a:pt x="42245" y="70073"/>
                </a:lnTo>
                <a:lnTo>
                  <a:pt x="40325" y="74874"/>
                </a:lnTo>
                <a:lnTo>
                  <a:pt x="36484" y="78714"/>
                </a:lnTo>
                <a:lnTo>
                  <a:pt x="32644" y="82555"/>
                </a:lnTo>
                <a:lnTo>
                  <a:pt x="27843" y="84475"/>
                </a:lnTo>
                <a:lnTo>
                  <a:pt x="19202" y="84475"/>
                </a:lnTo>
                <a:lnTo>
                  <a:pt x="16322" y="83515"/>
                </a:lnTo>
                <a:lnTo>
                  <a:pt x="12481" y="80634"/>
                </a:lnTo>
                <a:lnTo>
                  <a:pt x="10561" y="79674"/>
                </a:lnTo>
                <a:lnTo>
                  <a:pt x="9601" y="78714"/>
                </a:lnTo>
                <a:lnTo>
                  <a:pt x="8641" y="77754"/>
                </a:lnTo>
                <a:lnTo>
                  <a:pt x="2880" y="77754"/>
                </a:lnTo>
                <a:lnTo>
                  <a:pt x="1920" y="78714"/>
                </a:lnTo>
                <a:lnTo>
                  <a:pt x="960" y="79674"/>
                </a:lnTo>
                <a:lnTo>
                  <a:pt x="0" y="81594"/>
                </a:lnTo>
                <a:lnTo>
                  <a:pt x="0" y="84475"/>
                </a:lnTo>
                <a:lnTo>
                  <a:pt x="960" y="86395"/>
                </a:lnTo>
                <a:lnTo>
                  <a:pt x="3840" y="88315"/>
                </a:lnTo>
                <a:lnTo>
                  <a:pt x="5760" y="90236"/>
                </a:lnTo>
                <a:lnTo>
                  <a:pt x="10561" y="91196"/>
                </a:lnTo>
                <a:lnTo>
                  <a:pt x="21122" y="91196"/>
                </a:lnTo>
                <a:lnTo>
                  <a:pt x="25923" y="90236"/>
                </a:lnTo>
                <a:lnTo>
                  <a:pt x="30723" y="87355"/>
                </a:lnTo>
                <a:lnTo>
                  <a:pt x="34564" y="85435"/>
                </a:lnTo>
                <a:lnTo>
                  <a:pt x="37444" y="83515"/>
                </a:lnTo>
                <a:lnTo>
                  <a:pt x="41285" y="80634"/>
                </a:lnTo>
                <a:lnTo>
                  <a:pt x="44165" y="77754"/>
                </a:lnTo>
                <a:lnTo>
                  <a:pt x="46070" y="74874"/>
                </a:lnTo>
                <a:lnTo>
                  <a:pt x="48006" y="70073"/>
                </a:lnTo>
                <a:lnTo>
                  <a:pt x="49910" y="66233"/>
                </a:lnTo>
                <a:lnTo>
                  <a:pt x="50871" y="62392"/>
                </a:lnTo>
                <a:lnTo>
                  <a:pt x="50871" y="48950"/>
                </a:lnTo>
                <a:lnTo>
                  <a:pt x="48006" y="42230"/>
                </a:lnTo>
                <a:lnTo>
                  <a:pt x="42245" y="36469"/>
                </a:lnTo>
                <a:lnTo>
                  <a:pt x="38376" y="33060"/>
                </a:lnTo>
                <a:lnTo>
                  <a:pt x="27560" y="26791"/>
                </a:lnTo>
                <a:lnTo>
                  <a:pt x="14401" y="23027"/>
                </a:lnTo>
                <a:lnTo>
                  <a:pt x="20162" y="11521"/>
                </a:lnTo>
                <a:lnTo>
                  <a:pt x="47030" y="11521"/>
                </a:lnTo>
                <a:lnTo>
                  <a:pt x="52806" y="0"/>
                </a:lnTo>
                <a:lnTo>
                  <a:pt x="2016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6" name="object 636"/>
          <p:cNvSpPr/>
          <p:nvPr/>
        </p:nvSpPr>
        <p:spPr>
          <a:xfrm>
            <a:off x="1460354" y="6767840"/>
            <a:ext cx="60478" cy="91196"/>
          </a:xfrm>
          <a:custGeom>
            <a:avLst/>
            <a:gdLst/>
            <a:ahLst/>
            <a:cxnLst/>
            <a:rect l="l" t="t" r="r" b="b"/>
            <a:pathLst>
              <a:path w="60478" h="91196">
                <a:moveTo>
                  <a:pt x="0" y="67208"/>
                </a:moveTo>
                <a:lnTo>
                  <a:pt x="38398" y="67208"/>
                </a:lnTo>
                <a:lnTo>
                  <a:pt x="6720" y="57607"/>
                </a:lnTo>
                <a:lnTo>
                  <a:pt x="38398" y="13441"/>
                </a:lnTo>
                <a:lnTo>
                  <a:pt x="38398" y="57607"/>
                </a:lnTo>
                <a:lnTo>
                  <a:pt x="6720" y="57607"/>
                </a:lnTo>
                <a:lnTo>
                  <a:pt x="38398" y="67208"/>
                </a:lnTo>
                <a:lnTo>
                  <a:pt x="38398" y="91196"/>
                </a:lnTo>
                <a:lnTo>
                  <a:pt x="48958" y="91196"/>
                </a:lnTo>
                <a:lnTo>
                  <a:pt x="48958" y="67208"/>
                </a:lnTo>
                <a:lnTo>
                  <a:pt x="60478" y="67208"/>
                </a:lnTo>
                <a:lnTo>
                  <a:pt x="60478" y="57607"/>
                </a:lnTo>
                <a:lnTo>
                  <a:pt x="48958" y="57607"/>
                </a:lnTo>
                <a:lnTo>
                  <a:pt x="48958" y="0"/>
                </a:lnTo>
                <a:lnTo>
                  <a:pt x="41279" y="0"/>
                </a:lnTo>
                <a:lnTo>
                  <a:pt x="0" y="58567"/>
                </a:lnTo>
                <a:lnTo>
                  <a:pt x="0" y="672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7" name="object 637"/>
          <p:cNvSpPr/>
          <p:nvPr/>
        </p:nvSpPr>
        <p:spPr>
          <a:xfrm>
            <a:off x="1559234" y="6855195"/>
            <a:ext cx="8641" cy="4815"/>
          </a:xfrm>
          <a:custGeom>
            <a:avLst/>
            <a:gdLst/>
            <a:ahLst/>
            <a:cxnLst/>
            <a:rect l="l" t="t" r="r" b="b"/>
            <a:pathLst>
              <a:path w="8641" h="4815">
                <a:moveTo>
                  <a:pt x="4800" y="4815"/>
                </a:moveTo>
                <a:lnTo>
                  <a:pt x="8641" y="3840"/>
                </a:lnTo>
                <a:lnTo>
                  <a:pt x="4800" y="0"/>
                </a:lnTo>
                <a:lnTo>
                  <a:pt x="2880" y="975"/>
                </a:lnTo>
                <a:lnTo>
                  <a:pt x="0" y="975"/>
                </a:lnTo>
                <a:lnTo>
                  <a:pt x="0" y="4815"/>
                </a:lnTo>
                <a:lnTo>
                  <a:pt x="4800" y="48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8" name="object 638"/>
          <p:cNvSpPr/>
          <p:nvPr/>
        </p:nvSpPr>
        <p:spPr>
          <a:xfrm>
            <a:off x="1530431" y="6767840"/>
            <a:ext cx="58552" cy="92171"/>
          </a:xfrm>
          <a:custGeom>
            <a:avLst/>
            <a:gdLst/>
            <a:ahLst/>
            <a:cxnLst/>
            <a:rect l="l" t="t" r="r" b="b"/>
            <a:pathLst>
              <a:path w="58552" h="92171">
                <a:moveTo>
                  <a:pt x="0" y="47045"/>
                </a:moveTo>
                <a:lnTo>
                  <a:pt x="331" y="53768"/>
                </a:lnTo>
                <a:lnTo>
                  <a:pt x="2893" y="66509"/>
                </a:lnTo>
                <a:lnTo>
                  <a:pt x="7680" y="77769"/>
                </a:lnTo>
                <a:lnTo>
                  <a:pt x="17229" y="88611"/>
                </a:lnTo>
                <a:lnTo>
                  <a:pt x="28803" y="92171"/>
                </a:lnTo>
                <a:lnTo>
                  <a:pt x="28803" y="88331"/>
                </a:lnTo>
                <a:lnTo>
                  <a:pt x="24003" y="88331"/>
                </a:lnTo>
                <a:lnTo>
                  <a:pt x="20162" y="85450"/>
                </a:lnTo>
                <a:lnTo>
                  <a:pt x="18242" y="78729"/>
                </a:lnTo>
                <a:lnTo>
                  <a:pt x="16409" y="74224"/>
                </a:lnTo>
                <a:lnTo>
                  <a:pt x="14052" y="62272"/>
                </a:lnTo>
                <a:lnTo>
                  <a:pt x="13441" y="48006"/>
                </a:lnTo>
                <a:lnTo>
                  <a:pt x="13441" y="41285"/>
                </a:lnTo>
                <a:lnTo>
                  <a:pt x="14401" y="32644"/>
                </a:lnTo>
                <a:lnTo>
                  <a:pt x="15361" y="24963"/>
                </a:lnTo>
                <a:lnTo>
                  <a:pt x="16322" y="17282"/>
                </a:lnTo>
                <a:lnTo>
                  <a:pt x="18242" y="11521"/>
                </a:lnTo>
                <a:lnTo>
                  <a:pt x="21122" y="7680"/>
                </a:lnTo>
                <a:lnTo>
                  <a:pt x="24003" y="5760"/>
                </a:lnTo>
                <a:lnTo>
                  <a:pt x="26883" y="3840"/>
                </a:lnTo>
                <a:lnTo>
                  <a:pt x="31683" y="3840"/>
                </a:lnTo>
                <a:lnTo>
                  <a:pt x="34564" y="4815"/>
                </a:lnTo>
                <a:lnTo>
                  <a:pt x="36484" y="5760"/>
                </a:lnTo>
                <a:lnTo>
                  <a:pt x="38404" y="8656"/>
                </a:lnTo>
                <a:lnTo>
                  <a:pt x="40325" y="11521"/>
                </a:lnTo>
                <a:lnTo>
                  <a:pt x="42245" y="17282"/>
                </a:lnTo>
                <a:lnTo>
                  <a:pt x="44165" y="24003"/>
                </a:lnTo>
                <a:lnTo>
                  <a:pt x="45110" y="32644"/>
                </a:lnTo>
                <a:lnTo>
                  <a:pt x="45110" y="42245"/>
                </a:lnTo>
                <a:lnTo>
                  <a:pt x="44966" y="51389"/>
                </a:lnTo>
                <a:lnTo>
                  <a:pt x="44040" y="64605"/>
                </a:lnTo>
                <a:lnTo>
                  <a:pt x="42245" y="74889"/>
                </a:lnTo>
                <a:lnTo>
                  <a:pt x="41269" y="79674"/>
                </a:lnTo>
                <a:lnTo>
                  <a:pt x="39364" y="83515"/>
                </a:lnTo>
                <a:lnTo>
                  <a:pt x="36484" y="85450"/>
                </a:lnTo>
                <a:lnTo>
                  <a:pt x="33604" y="87355"/>
                </a:lnTo>
                <a:lnTo>
                  <a:pt x="37444" y="91196"/>
                </a:lnTo>
                <a:lnTo>
                  <a:pt x="42245" y="87355"/>
                </a:lnTo>
                <a:lnTo>
                  <a:pt x="47045" y="84490"/>
                </a:lnTo>
                <a:lnTo>
                  <a:pt x="50886" y="78729"/>
                </a:lnTo>
                <a:lnTo>
                  <a:pt x="53766" y="72009"/>
                </a:lnTo>
                <a:lnTo>
                  <a:pt x="54355" y="70386"/>
                </a:lnTo>
                <a:lnTo>
                  <a:pt x="57409" y="58712"/>
                </a:lnTo>
                <a:lnTo>
                  <a:pt x="58552" y="45125"/>
                </a:lnTo>
                <a:lnTo>
                  <a:pt x="57562" y="33047"/>
                </a:lnTo>
                <a:lnTo>
                  <a:pt x="53973" y="20737"/>
                </a:lnTo>
                <a:lnTo>
                  <a:pt x="47990" y="10561"/>
                </a:lnTo>
                <a:lnTo>
                  <a:pt x="42245" y="2880"/>
                </a:lnTo>
                <a:lnTo>
                  <a:pt x="36484" y="0"/>
                </a:lnTo>
                <a:lnTo>
                  <a:pt x="24963" y="0"/>
                </a:lnTo>
                <a:lnTo>
                  <a:pt x="21122" y="975"/>
                </a:lnTo>
                <a:lnTo>
                  <a:pt x="17282" y="3840"/>
                </a:lnTo>
                <a:lnTo>
                  <a:pt x="12481" y="7680"/>
                </a:lnTo>
                <a:lnTo>
                  <a:pt x="7680" y="13441"/>
                </a:lnTo>
                <a:lnTo>
                  <a:pt x="4800" y="20162"/>
                </a:lnTo>
                <a:lnTo>
                  <a:pt x="1149" y="33460"/>
                </a:lnTo>
                <a:lnTo>
                  <a:pt x="0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9" name="object 639"/>
          <p:cNvSpPr/>
          <p:nvPr/>
        </p:nvSpPr>
        <p:spPr>
          <a:xfrm>
            <a:off x="1460354" y="6495211"/>
            <a:ext cx="60478" cy="91196"/>
          </a:xfrm>
          <a:custGeom>
            <a:avLst/>
            <a:gdLst/>
            <a:ahLst/>
            <a:cxnLst/>
            <a:rect l="l" t="t" r="r" b="b"/>
            <a:pathLst>
              <a:path w="60478" h="91196">
                <a:moveTo>
                  <a:pt x="0" y="67208"/>
                </a:moveTo>
                <a:lnTo>
                  <a:pt x="38398" y="67208"/>
                </a:lnTo>
                <a:lnTo>
                  <a:pt x="6720" y="57607"/>
                </a:lnTo>
                <a:lnTo>
                  <a:pt x="38398" y="13441"/>
                </a:lnTo>
                <a:lnTo>
                  <a:pt x="38398" y="57607"/>
                </a:lnTo>
                <a:lnTo>
                  <a:pt x="6720" y="57607"/>
                </a:lnTo>
                <a:lnTo>
                  <a:pt x="38398" y="67208"/>
                </a:lnTo>
                <a:lnTo>
                  <a:pt x="38398" y="91196"/>
                </a:lnTo>
                <a:lnTo>
                  <a:pt x="48958" y="91196"/>
                </a:lnTo>
                <a:lnTo>
                  <a:pt x="48958" y="67208"/>
                </a:lnTo>
                <a:lnTo>
                  <a:pt x="60478" y="67208"/>
                </a:lnTo>
                <a:lnTo>
                  <a:pt x="60478" y="57607"/>
                </a:lnTo>
                <a:lnTo>
                  <a:pt x="48958" y="57607"/>
                </a:lnTo>
                <a:lnTo>
                  <a:pt x="48958" y="0"/>
                </a:lnTo>
                <a:lnTo>
                  <a:pt x="41279" y="0"/>
                </a:lnTo>
                <a:lnTo>
                  <a:pt x="0" y="58552"/>
                </a:lnTo>
                <a:lnTo>
                  <a:pt x="0" y="672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0" name="object 640"/>
          <p:cNvSpPr/>
          <p:nvPr/>
        </p:nvSpPr>
        <p:spPr>
          <a:xfrm>
            <a:off x="1532351" y="6497132"/>
            <a:ext cx="52806" cy="91196"/>
          </a:xfrm>
          <a:custGeom>
            <a:avLst/>
            <a:gdLst/>
            <a:ahLst/>
            <a:cxnLst/>
            <a:rect l="l" t="t" r="r" b="b"/>
            <a:pathLst>
              <a:path w="52806" h="91196">
                <a:moveTo>
                  <a:pt x="20162" y="0"/>
                </a:moveTo>
                <a:lnTo>
                  <a:pt x="2880" y="34564"/>
                </a:lnTo>
                <a:lnTo>
                  <a:pt x="11521" y="34564"/>
                </a:lnTo>
                <a:lnTo>
                  <a:pt x="18242" y="35524"/>
                </a:lnTo>
                <a:lnTo>
                  <a:pt x="23042" y="37444"/>
                </a:lnTo>
                <a:lnTo>
                  <a:pt x="28803" y="40325"/>
                </a:lnTo>
                <a:lnTo>
                  <a:pt x="33604" y="44165"/>
                </a:lnTo>
                <a:lnTo>
                  <a:pt x="37444" y="48966"/>
                </a:lnTo>
                <a:lnTo>
                  <a:pt x="40325" y="53766"/>
                </a:lnTo>
                <a:lnTo>
                  <a:pt x="42245" y="58567"/>
                </a:lnTo>
                <a:lnTo>
                  <a:pt x="42245" y="69128"/>
                </a:lnTo>
                <a:lnTo>
                  <a:pt x="40325" y="73913"/>
                </a:lnTo>
                <a:lnTo>
                  <a:pt x="36484" y="77754"/>
                </a:lnTo>
                <a:lnTo>
                  <a:pt x="32644" y="81594"/>
                </a:lnTo>
                <a:lnTo>
                  <a:pt x="27843" y="83530"/>
                </a:lnTo>
                <a:lnTo>
                  <a:pt x="19202" y="83530"/>
                </a:lnTo>
                <a:lnTo>
                  <a:pt x="16322" y="82555"/>
                </a:lnTo>
                <a:lnTo>
                  <a:pt x="12481" y="80634"/>
                </a:lnTo>
                <a:lnTo>
                  <a:pt x="10561" y="78714"/>
                </a:lnTo>
                <a:lnTo>
                  <a:pt x="9601" y="77754"/>
                </a:lnTo>
                <a:lnTo>
                  <a:pt x="7680" y="77754"/>
                </a:lnTo>
                <a:lnTo>
                  <a:pt x="6720" y="76809"/>
                </a:lnTo>
                <a:lnTo>
                  <a:pt x="3840" y="76809"/>
                </a:lnTo>
                <a:lnTo>
                  <a:pt x="2880" y="77754"/>
                </a:lnTo>
                <a:lnTo>
                  <a:pt x="1920" y="78714"/>
                </a:lnTo>
                <a:lnTo>
                  <a:pt x="960" y="79689"/>
                </a:lnTo>
                <a:lnTo>
                  <a:pt x="0" y="80634"/>
                </a:lnTo>
                <a:lnTo>
                  <a:pt x="0" y="84475"/>
                </a:lnTo>
                <a:lnTo>
                  <a:pt x="960" y="86395"/>
                </a:lnTo>
                <a:lnTo>
                  <a:pt x="3840" y="88315"/>
                </a:lnTo>
                <a:lnTo>
                  <a:pt x="5760" y="90236"/>
                </a:lnTo>
                <a:lnTo>
                  <a:pt x="10561" y="91196"/>
                </a:lnTo>
                <a:lnTo>
                  <a:pt x="21122" y="91196"/>
                </a:lnTo>
                <a:lnTo>
                  <a:pt x="25923" y="89275"/>
                </a:lnTo>
                <a:lnTo>
                  <a:pt x="30723" y="87370"/>
                </a:lnTo>
                <a:lnTo>
                  <a:pt x="34564" y="85435"/>
                </a:lnTo>
                <a:lnTo>
                  <a:pt x="37444" y="83530"/>
                </a:lnTo>
                <a:lnTo>
                  <a:pt x="41285" y="80634"/>
                </a:lnTo>
                <a:lnTo>
                  <a:pt x="44165" y="77754"/>
                </a:lnTo>
                <a:lnTo>
                  <a:pt x="46070" y="73913"/>
                </a:lnTo>
                <a:lnTo>
                  <a:pt x="48006" y="70088"/>
                </a:lnTo>
                <a:lnTo>
                  <a:pt x="49910" y="66248"/>
                </a:lnTo>
                <a:lnTo>
                  <a:pt x="50871" y="61447"/>
                </a:lnTo>
                <a:lnTo>
                  <a:pt x="50871" y="48966"/>
                </a:lnTo>
                <a:lnTo>
                  <a:pt x="48006" y="42245"/>
                </a:lnTo>
                <a:lnTo>
                  <a:pt x="42245" y="35524"/>
                </a:lnTo>
                <a:lnTo>
                  <a:pt x="38628" y="32383"/>
                </a:lnTo>
                <a:lnTo>
                  <a:pt x="27720" y="26507"/>
                </a:lnTo>
                <a:lnTo>
                  <a:pt x="14401" y="23042"/>
                </a:lnTo>
                <a:lnTo>
                  <a:pt x="20162" y="10561"/>
                </a:lnTo>
                <a:lnTo>
                  <a:pt x="47030" y="10561"/>
                </a:lnTo>
                <a:lnTo>
                  <a:pt x="52806" y="0"/>
                </a:lnTo>
                <a:lnTo>
                  <a:pt x="2016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1" name="object 641"/>
          <p:cNvSpPr/>
          <p:nvPr/>
        </p:nvSpPr>
        <p:spPr>
          <a:xfrm>
            <a:off x="1465153" y="6224503"/>
            <a:ext cx="51838" cy="91196"/>
          </a:xfrm>
          <a:custGeom>
            <a:avLst/>
            <a:gdLst/>
            <a:ahLst/>
            <a:cxnLst/>
            <a:rect l="l" t="t" r="r" b="b"/>
            <a:pathLst>
              <a:path w="51838" h="91196">
                <a:moveTo>
                  <a:pt x="958" y="86395"/>
                </a:moveTo>
                <a:lnTo>
                  <a:pt x="2880" y="88315"/>
                </a:lnTo>
                <a:lnTo>
                  <a:pt x="5762" y="90236"/>
                </a:lnTo>
                <a:lnTo>
                  <a:pt x="9602" y="91196"/>
                </a:lnTo>
                <a:lnTo>
                  <a:pt x="20156" y="91196"/>
                </a:lnTo>
                <a:lnTo>
                  <a:pt x="25920" y="90236"/>
                </a:lnTo>
                <a:lnTo>
                  <a:pt x="30717" y="87355"/>
                </a:lnTo>
                <a:lnTo>
                  <a:pt x="34558" y="85435"/>
                </a:lnTo>
                <a:lnTo>
                  <a:pt x="37438" y="83515"/>
                </a:lnTo>
                <a:lnTo>
                  <a:pt x="40320" y="80634"/>
                </a:lnTo>
                <a:lnTo>
                  <a:pt x="43200" y="77754"/>
                </a:lnTo>
                <a:lnTo>
                  <a:pt x="46076" y="74874"/>
                </a:lnTo>
                <a:lnTo>
                  <a:pt x="47041" y="71033"/>
                </a:lnTo>
                <a:lnTo>
                  <a:pt x="49917" y="66248"/>
                </a:lnTo>
                <a:lnTo>
                  <a:pt x="50880" y="62407"/>
                </a:lnTo>
                <a:lnTo>
                  <a:pt x="50880" y="48966"/>
                </a:lnTo>
                <a:lnTo>
                  <a:pt x="47041" y="42245"/>
                </a:lnTo>
                <a:lnTo>
                  <a:pt x="41279" y="36484"/>
                </a:lnTo>
                <a:lnTo>
                  <a:pt x="37489" y="33077"/>
                </a:lnTo>
                <a:lnTo>
                  <a:pt x="27010" y="26801"/>
                </a:lnTo>
                <a:lnTo>
                  <a:pt x="13441" y="23042"/>
                </a:lnTo>
                <a:lnTo>
                  <a:pt x="20156" y="11521"/>
                </a:lnTo>
                <a:lnTo>
                  <a:pt x="47041" y="11521"/>
                </a:lnTo>
                <a:lnTo>
                  <a:pt x="51838" y="0"/>
                </a:lnTo>
                <a:lnTo>
                  <a:pt x="20156" y="0"/>
                </a:lnTo>
                <a:lnTo>
                  <a:pt x="2880" y="34564"/>
                </a:lnTo>
                <a:lnTo>
                  <a:pt x="10559" y="35509"/>
                </a:lnTo>
                <a:lnTo>
                  <a:pt x="17282" y="36484"/>
                </a:lnTo>
                <a:lnTo>
                  <a:pt x="22079" y="38404"/>
                </a:lnTo>
                <a:lnTo>
                  <a:pt x="27841" y="41285"/>
                </a:lnTo>
                <a:lnTo>
                  <a:pt x="33599" y="44165"/>
                </a:lnTo>
                <a:lnTo>
                  <a:pt x="36479" y="48966"/>
                </a:lnTo>
                <a:lnTo>
                  <a:pt x="40320" y="53751"/>
                </a:lnTo>
                <a:lnTo>
                  <a:pt x="42237" y="58567"/>
                </a:lnTo>
                <a:lnTo>
                  <a:pt x="42237" y="70073"/>
                </a:lnTo>
                <a:lnTo>
                  <a:pt x="39361" y="74874"/>
                </a:lnTo>
                <a:lnTo>
                  <a:pt x="35521" y="78714"/>
                </a:lnTo>
                <a:lnTo>
                  <a:pt x="31682" y="82555"/>
                </a:lnTo>
                <a:lnTo>
                  <a:pt x="27841" y="84475"/>
                </a:lnTo>
                <a:lnTo>
                  <a:pt x="19197" y="84475"/>
                </a:lnTo>
                <a:lnTo>
                  <a:pt x="15358" y="83515"/>
                </a:lnTo>
                <a:lnTo>
                  <a:pt x="12476" y="80634"/>
                </a:lnTo>
                <a:lnTo>
                  <a:pt x="10559" y="79674"/>
                </a:lnTo>
                <a:lnTo>
                  <a:pt x="8638" y="78714"/>
                </a:lnTo>
                <a:lnTo>
                  <a:pt x="7679" y="78714"/>
                </a:lnTo>
                <a:lnTo>
                  <a:pt x="6720" y="77754"/>
                </a:lnTo>
                <a:lnTo>
                  <a:pt x="2880" y="77754"/>
                </a:lnTo>
                <a:lnTo>
                  <a:pt x="1921" y="78714"/>
                </a:lnTo>
                <a:lnTo>
                  <a:pt x="958" y="79674"/>
                </a:lnTo>
                <a:lnTo>
                  <a:pt x="0" y="79674"/>
                </a:lnTo>
                <a:lnTo>
                  <a:pt x="0" y="84475"/>
                </a:lnTo>
                <a:lnTo>
                  <a:pt x="958" y="86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2" name="object 642"/>
          <p:cNvSpPr/>
          <p:nvPr/>
        </p:nvSpPr>
        <p:spPr>
          <a:xfrm>
            <a:off x="1547881" y="6308018"/>
            <a:ext cx="11353" cy="7680"/>
          </a:xfrm>
          <a:custGeom>
            <a:avLst/>
            <a:gdLst/>
            <a:ahLst/>
            <a:cxnLst/>
            <a:rect l="l" t="t" r="r" b="b"/>
            <a:pathLst>
              <a:path w="11353" h="7680">
                <a:moveTo>
                  <a:pt x="6552" y="3840"/>
                </a:moveTo>
                <a:lnTo>
                  <a:pt x="2712" y="0"/>
                </a:lnTo>
                <a:lnTo>
                  <a:pt x="0" y="4165"/>
                </a:lnTo>
                <a:lnTo>
                  <a:pt x="11353" y="7680"/>
                </a:lnTo>
                <a:lnTo>
                  <a:pt x="11353" y="3840"/>
                </a:lnTo>
                <a:lnTo>
                  <a:pt x="655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3" name="object 643"/>
          <p:cNvSpPr/>
          <p:nvPr/>
        </p:nvSpPr>
        <p:spPr>
          <a:xfrm>
            <a:off x="1530431" y="6222583"/>
            <a:ext cx="58552" cy="93116"/>
          </a:xfrm>
          <a:custGeom>
            <a:avLst/>
            <a:gdLst/>
            <a:ahLst/>
            <a:cxnLst/>
            <a:rect l="l" t="t" r="r" b="b"/>
            <a:pathLst>
              <a:path w="58552" h="93116">
                <a:moveTo>
                  <a:pt x="0" y="47045"/>
                </a:moveTo>
                <a:lnTo>
                  <a:pt x="329" y="54114"/>
                </a:lnTo>
                <a:lnTo>
                  <a:pt x="2892" y="66767"/>
                </a:lnTo>
                <a:lnTo>
                  <a:pt x="7680" y="77754"/>
                </a:lnTo>
                <a:lnTo>
                  <a:pt x="17450" y="89600"/>
                </a:lnTo>
                <a:lnTo>
                  <a:pt x="20162" y="85435"/>
                </a:lnTo>
                <a:lnTo>
                  <a:pt x="18242" y="78714"/>
                </a:lnTo>
                <a:lnTo>
                  <a:pt x="16638" y="74949"/>
                </a:lnTo>
                <a:lnTo>
                  <a:pt x="14097" y="63272"/>
                </a:lnTo>
                <a:lnTo>
                  <a:pt x="13441" y="48966"/>
                </a:lnTo>
                <a:lnTo>
                  <a:pt x="13441" y="41269"/>
                </a:lnTo>
                <a:lnTo>
                  <a:pt x="14401" y="33604"/>
                </a:lnTo>
                <a:lnTo>
                  <a:pt x="15361" y="25923"/>
                </a:lnTo>
                <a:lnTo>
                  <a:pt x="16322" y="18242"/>
                </a:lnTo>
                <a:lnTo>
                  <a:pt x="18242" y="12481"/>
                </a:lnTo>
                <a:lnTo>
                  <a:pt x="21122" y="8641"/>
                </a:lnTo>
                <a:lnTo>
                  <a:pt x="24003" y="5760"/>
                </a:lnTo>
                <a:lnTo>
                  <a:pt x="26883" y="4800"/>
                </a:lnTo>
                <a:lnTo>
                  <a:pt x="31683" y="4800"/>
                </a:lnTo>
                <a:lnTo>
                  <a:pt x="34564" y="5760"/>
                </a:lnTo>
                <a:lnTo>
                  <a:pt x="38404" y="8641"/>
                </a:lnTo>
                <a:lnTo>
                  <a:pt x="40325" y="12481"/>
                </a:lnTo>
                <a:lnTo>
                  <a:pt x="42245" y="17282"/>
                </a:lnTo>
                <a:lnTo>
                  <a:pt x="44434" y="29143"/>
                </a:lnTo>
                <a:lnTo>
                  <a:pt x="45110" y="43205"/>
                </a:lnTo>
                <a:lnTo>
                  <a:pt x="44995" y="50967"/>
                </a:lnTo>
                <a:lnTo>
                  <a:pt x="44081" y="64297"/>
                </a:lnTo>
                <a:lnTo>
                  <a:pt x="42245" y="74874"/>
                </a:lnTo>
                <a:lnTo>
                  <a:pt x="41269" y="79674"/>
                </a:lnTo>
                <a:lnTo>
                  <a:pt x="39364" y="83515"/>
                </a:lnTo>
                <a:lnTo>
                  <a:pt x="36484" y="85435"/>
                </a:lnTo>
                <a:lnTo>
                  <a:pt x="33604" y="88315"/>
                </a:lnTo>
                <a:lnTo>
                  <a:pt x="31683" y="89275"/>
                </a:lnTo>
                <a:lnTo>
                  <a:pt x="28803" y="89275"/>
                </a:lnTo>
                <a:lnTo>
                  <a:pt x="28803" y="93116"/>
                </a:lnTo>
                <a:lnTo>
                  <a:pt x="33604" y="93116"/>
                </a:lnTo>
                <a:lnTo>
                  <a:pt x="37444" y="91196"/>
                </a:lnTo>
                <a:lnTo>
                  <a:pt x="42245" y="88315"/>
                </a:lnTo>
                <a:lnTo>
                  <a:pt x="47045" y="85435"/>
                </a:lnTo>
                <a:lnTo>
                  <a:pt x="50886" y="79674"/>
                </a:lnTo>
                <a:lnTo>
                  <a:pt x="53766" y="71993"/>
                </a:lnTo>
                <a:lnTo>
                  <a:pt x="54073" y="71262"/>
                </a:lnTo>
                <a:lnTo>
                  <a:pt x="57328" y="60012"/>
                </a:lnTo>
                <a:lnTo>
                  <a:pt x="58552" y="46085"/>
                </a:lnTo>
                <a:lnTo>
                  <a:pt x="57444" y="32695"/>
                </a:lnTo>
                <a:lnTo>
                  <a:pt x="53853" y="20497"/>
                </a:lnTo>
                <a:lnTo>
                  <a:pt x="47990" y="10561"/>
                </a:lnTo>
                <a:lnTo>
                  <a:pt x="42245" y="3840"/>
                </a:lnTo>
                <a:lnTo>
                  <a:pt x="36484" y="0"/>
                </a:lnTo>
                <a:lnTo>
                  <a:pt x="24963" y="0"/>
                </a:lnTo>
                <a:lnTo>
                  <a:pt x="21122" y="1920"/>
                </a:lnTo>
                <a:lnTo>
                  <a:pt x="17282" y="4800"/>
                </a:lnTo>
                <a:lnTo>
                  <a:pt x="12481" y="7680"/>
                </a:lnTo>
                <a:lnTo>
                  <a:pt x="7680" y="13441"/>
                </a:lnTo>
                <a:lnTo>
                  <a:pt x="4800" y="21122"/>
                </a:lnTo>
                <a:lnTo>
                  <a:pt x="4488" y="21968"/>
                </a:lnTo>
                <a:lnTo>
                  <a:pt x="1229" y="33833"/>
                </a:lnTo>
                <a:lnTo>
                  <a:pt x="0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4" name="object 644"/>
          <p:cNvSpPr/>
          <p:nvPr/>
        </p:nvSpPr>
        <p:spPr>
          <a:xfrm>
            <a:off x="1732026" y="9293530"/>
            <a:ext cx="92156" cy="35516"/>
          </a:xfrm>
          <a:custGeom>
            <a:avLst/>
            <a:gdLst/>
            <a:ahLst/>
            <a:cxnLst/>
            <a:rect l="l" t="t" r="r" b="b"/>
            <a:pathLst>
              <a:path w="92156" h="35516">
                <a:moveTo>
                  <a:pt x="11521" y="24955"/>
                </a:moveTo>
                <a:lnTo>
                  <a:pt x="12481" y="23996"/>
                </a:lnTo>
                <a:lnTo>
                  <a:pt x="13441" y="23038"/>
                </a:lnTo>
                <a:lnTo>
                  <a:pt x="85435" y="23038"/>
                </a:lnTo>
                <a:lnTo>
                  <a:pt x="86395" y="23996"/>
                </a:lnTo>
                <a:lnTo>
                  <a:pt x="87355" y="24955"/>
                </a:lnTo>
                <a:lnTo>
                  <a:pt x="88315" y="25920"/>
                </a:lnTo>
                <a:lnTo>
                  <a:pt x="89275" y="26878"/>
                </a:lnTo>
                <a:lnTo>
                  <a:pt x="89275" y="33599"/>
                </a:lnTo>
                <a:lnTo>
                  <a:pt x="92156" y="33599"/>
                </a:lnTo>
                <a:lnTo>
                  <a:pt x="92156" y="0"/>
                </a:lnTo>
                <a:lnTo>
                  <a:pt x="89275" y="0"/>
                </a:lnTo>
                <a:lnTo>
                  <a:pt x="89275" y="6720"/>
                </a:lnTo>
                <a:lnTo>
                  <a:pt x="88315" y="8638"/>
                </a:lnTo>
                <a:lnTo>
                  <a:pt x="87355" y="9596"/>
                </a:lnTo>
                <a:lnTo>
                  <a:pt x="86395" y="10561"/>
                </a:lnTo>
                <a:lnTo>
                  <a:pt x="85435" y="11519"/>
                </a:lnTo>
                <a:lnTo>
                  <a:pt x="0" y="11519"/>
                </a:lnTo>
                <a:lnTo>
                  <a:pt x="0" y="13437"/>
                </a:lnTo>
                <a:lnTo>
                  <a:pt x="10561" y="35516"/>
                </a:lnTo>
                <a:lnTo>
                  <a:pt x="13441" y="34558"/>
                </a:lnTo>
                <a:lnTo>
                  <a:pt x="11521" y="31676"/>
                </a:lnTo>
                <a:lnTo>
                  <a:pt x="10561" y="29760"/>
                </a:lnTo>
                <a:lnTo>
                  <a:pt x="10561" y="26878"/>
                </a:lnTo>
                <a:lnTo>
                  <a:pt x="11521" y="25920"/>
                </a:lnTo>
                <a:lnTo>
                  <a:pt x="11521" y="249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5" name="object 645"/>
          <p:cNvSpPr/>
          <p:nvPr/>
        </p:nvSpPr>
        <p:spPr>
          <a:xfrm>
            <a:off x="1738746" y="9248412"/>
            <a:ext cx="46070" cy="23996"/>
          </a:xfrm>
          <a:custGeom>
            <a:avLst/>
            <a:gdLst/>
            <a:ahLst/>
            <a:cxnLst/>
            <a:rect l="l" t="t" r="r" b="b"/>
            <a:pathLst>
              <a:path w="46070" h="23996">
                <a:moveTo>
                  <a:pt x="46070" y="0"/>
                </a:moveTo>
                <a:lnTo>
                  <a:pt x="44150" y="2880"/>
                </a:lnTo>
                <a:lnTo>
                  <a:pt x="40309" y="5756"/>
                </a:lnTo>
                <a:lnTo>
                  <a:pt x="35509" y="9596"/>
                </a:lnTo>
                <a:lnTo>
                  <a:pt x="27843" y="11518"/>
                </a:lnTo>
                <a:lnTo>
                  <a:pt x="11521" y="11518"/>
                </a:lnTo>
                <a:lnTo>
                  <a:pt x="6720" y="10559"/>
                </a:lnTo>
                <a:lnTo>
                  <a:pt x="2880" y="7679"/>
                </a:lnTo>
                <a:lnTo>
                  <a:pt x="0" y="4797"/>
                </a:lnTo>
                <a:lnTo>
                  <a:pt x="4800" y="17276"/>
                </a:lnTo>
                <a:lnTo>
                  <a:pt x="10561" y="21115"/>
                </a:lnTo>
                <a:lnTo>
                  <a:pt x="18242" y="23996"/>
                </a:lnTo>
                <a:lnTo>
                  <a:pt x="33604" y="23996"/>
                </a:lnTo>
                <a:lnTo>
                  <a:pt x="40309" y="21115"/>
                </a:lnTo>
                <a:lnTo>
                  <a:pt x="45125" y="17276"/>
                </a:lnTo>
                <a:lnTo>
                  <a:pt x="460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6" name="object 646"/>
          <p:cNvSpPr/>
          <p:nvPr/>
        </p:nvSpPr>
        <p:spPr>
          <a:xfrm>
            <a:off x="1732026" y="9215771"/>
            <a:ext cx="94076" cy="54720"/>
          </a:xfrm>
          <a:custGeom>
            <a:avLst/>
            <a:gdLst/>
            <a:ahLst/>
            <a:cxnLst/>
            <a:rect l="l" t="t" r="r" b="b"/>
            <a:pathLst>
              <a:path w="94076" h="54720">
                <a:moveTo>
                  <a:pt x="3840" y="44159"/>
                </a:moveTo>
                <a:lnTo>
                  <a:pt x="11521" y="49917"/>
                </a:lnTo>
                <a:lnTo>
                  <a:pt x="6720" y="37438"/>
                </a:lnTo>
                <a:lnTo>
                  <a:pt x="4800" y="33599"/>
                </a:lnTo>
                <a:lnTo>
                  <a:pt x="4800" y="26877"/>
                </a:lnTo>
                <a:lnTo>
                  <a:pt x="5760" y="23038"/>
                </a:lnTo>
                <a:lnTo>
                  <a:pt x="8641" y="21121"/>
                </a:lnTo>
                <a:lnTo>
                  <a:pt x="11521" y="18239"/>
                </a:lnTo>
                <a:lnTo>
                  <a:pt x="15361" y="16317"/>
                </a:lnTo>
                <a:lnTo>
                  <a:pt x="20162" y="14400"/>
                </a:lnTo>
                <a:lnTo>
                  <a:pt x="24963" y="13441"/>
                </a:lnTo>
                <a:lnTo>
                  <a:pt x="29763" y="12476"/>
                </a:lnTo>
                <a:lnTo>
                  <a:pt x="42230" y="12476"/>
                </a:lnTo>
                <a:lnTo>
                  <a:pt x="48006" y="13441"/>
                </a:lnTo>
                <a:lnTo>
                  <a:pt x="48966" y="15358"/>
                </a:lnTo>
                <a:lnTo>
                  <a:pt x="50871" y="18239"/>
                </a:lnTo>
                <a:lnTo>
                  <a:pt x="51846" y="21121"/>
                </a:lnTo>
                <a:lnTo>
                  <a:pt x="52791" y="23996"/>
                </a:lnTo>
                <a:lnTo>
                  <a:pt x="52791" y="32641"/>
                </a:lnTo>
                <a:lnTo>
                  <a:pt x="51846" y="49917"/>
                </a:lnTo>
                <a:lnTo>
                  <a:pt x="56631" y="45118"/>
                </a:lnTo>
                <a:lnTo>
                  <a:pt x="59512" y="39361"/>
                </a:lnTo>
                <a:lnTo>
                  <a:pt x="59512" y="27841"/>
                </a:lnTo>
                <a:lnTo>
                  <a:pt x="56631" y="21121"/>
                </a:lnTo>
                <a:lnTo>
                  <a:pt x="52791" y="14400"/>
                </a:lnTo>
                <a:lnTo>
                  <a:pt x="60472" y="16317"/>
                </a:lnTo>
                <a:lnTo>
                  <a:pt x="67193" y="20156"/>
                </a:lnTo>
                <a:lnTo>
                  <a:pt x="73913" y="23996"/>
                </a:lnTo>
                <a:lnTo>
                  <a:pt x="80634" y="28800"/>
                </a:lnTo>
                <a:lnTo>
                  <a:pt x="84475" y="33599"/>
                </a:lnTo>
                <a:lnTo>
                  <a:pt x="87355" y="38397"/>
                </a:lnTo>
                <a:lnTo>
                  <a:pt x="90236" y="43200"/>
                </a:lnTo>
                <a:lnTo>
                  <a:pt x="91196" y="48958"/>
                </a:lnTo>
                <a:lnTo>
                  <a:pt x="91196" y="54720"/>
                </a:lnTo>
                <a:lnTo>
                  <a:pt x="94076" y="54720"/>
                </a:lnTo>
                <a:lnTo>
                  <a:pt x="94076" y="42237"/>
                </a:lnTo>
                <a:lnTo>
                  <a:pt x="91196" y="34558"/>
                </a:lnTo>
                <a:lnTo>
                  <a:pt x="86395" y="27841"/>
                </a:lnTo>
                <a:lnTo>
                  <a:pt x="84095" y="24564"/>
                </a:lnTo>
                <a:lnTo>
                  <a:pt x="75536" y="15030"/>
                </a:lnTo>
                <a:lnTo>
                  <a:pt x="65272" y="7679"/>
                </a:lnTo>
                <a:lnTo>
                  <a:pt x="62118" y="5766"/>
                </a:lnTo>
                <a:lnTo>
                  <a:pt x="50021" y="1278"/>
                </a:lnTo>
                <a:lnTo>
                  <a:pt x="37444" y="0"/>
                </a:lnTo>
                <a:lnTo>
                  <a:pt x="32847" y="166"/>
                </a:lnTo>
                <a:lnTo>
                  <a:pt x="20226" y="2972"/>
                </a:lnTo>
                <a:lnTo>
                  <a:pt x="9601" y="9602"/>
                </a:lnTo>
                <a:lnTo>
                  <a:pt x="3840" y="14400"/>
                </a:lnTo>
                <a:lnTo>
                  <a:pt x="0" y="21121"/>
                </a:lnTo>
                <a:lnTo>
                  <a:pt x="0" y="37438"/>
                </a:lnTo>
                <a:lnTo>
                  <a:pt x="3840" y="44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7" name="object 647"/>
          <p:cNvSpPr/>
          <p:nvPr/>
        </p:nvSpPr>
        <p:spPr>
          <a:xfrm>
            <a:off x="1797298" y="9150495"/>
            <a:ext cx="27843" cy="45118"/>
          </a:xfrm>
          <a:custGeom>
            <a:avLst/>
            <a:gdLst/>
            <a:ahLst/>
            <a:cxnLst/>
            <a:rect l="l" t="t" r="r" b="b"/>
            <a:pathLst>
              <a:path w="27843" h="45118">
                <a:moveTo>
                  <a:pt x="7680" y="8638"/>
                </a:moveTo>
                <a:lnTo>
                  <a:pt x="14401" y="8638"/>
                </a:lnTo>
                <a:lnTo>
                  <a:pt x="18242" y="10559"/>
                </a:lnTo>
                <a:lnTo>
                  <a:pt x="20162" y="13435"/>
                </a:lnTo>
                <a:lnTo>
                  <a:pt x="23042" y="16317"/>
                </a:lnTo>
                <a:lnTo>
                  <a:pt x="24963" y="20156"/>
                </a:lnTo>
                <a:lnTo>
                  <a:pt x="24963" y="29759"/>
                </a:lnTo>
                <a:lnTo>
                  <a:pt x="23042" y="33599"/>
                </a:lnTo>
                <a:lnTo>
                  <a:pt x="19202" y="36473"/>
                </a:lnTo>
                <a:lnTo>
                  <a:pt x="16322" y="39355"/>
                </a:lnTo>
                <a:lnTo>
                  <a:pt x="20162" y="45118"/>
                </a:lnTo>
                <a:lnTo>
                  <a:pt x="25923" y="40314"/>
                </a:lnTo>
                <a:lnTo>
                  <a:pt x="27843" y="34556"/>
                </a:lnTo>
                <a:lnTo>
                  <a:pt x="27843" y="18239"/>
                </a:lnTo>
                <a:lnTo>
                  <a:pt x="25923" y="11518"/>
                </a:lnTo>
                <a:lnTo>
                  <a:pt x="21122" y="6720"/>
                </a:lnTo>
                <a:lnTo>
                  <a:pt x="17282" y="1917"/>
                </a:lnTo>
                <a:lnTo>
                  <a:pt x="11521" y="0"/>
                </a:lnTo>
                <a:lnTo>
                  <a:pt x="0" y="0"/>
                </a:lnTo>
                <a:lnTo>
                  <a:pt x="1920" y="11518"/>
                </a:lnTo>
                <a:lnTo>
                  <a:pt x="4800" y="9596"/>
                </a:lnTo>
                <a:lnTo>
                  <a:pt x="7680" y="8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8" name="object 648"/>
          <p:cNvSpPr/>
          <p:nvPr/>
        </p:nvSpPr>
        <p:spPr>
          <a:xfrm>
            <a:off x="1732026" y="9150495"/>
            <a:ext cx="85435" cy="50875"/>
          </a:xfrm>
          <a:custGeom>
            <a:avLst/>
            <a:gdLst/>
            <a:ahLst/>
            <a:cxnLst/>
            <a:rect l="l" t="t" r="r" b="b"/>
            <a:pathLst>
              <a:path w="85435" h="50875">
                <a:moveTo>
                  <a:pt x="60472" y="958"/>
                </a:moveTo>
                <a:lnTo>
                  <a:pt x="56631" y="4797"/>
                </a:lnTo>
                <a:lnTo>
                  <a:pt x="52791" y="6720"/>
                </a:lnTo>
                <a:lnTo>
                  <a:pt x="48006" y="12476"/>
                </a:lnTo>
                <a:lnTo>
                  <a:pt x="42230" y="20156"/>
                </a:lnTo>
                <a:lnTo>
                  <a:pt x="37444" y="12476"/>
                </a:lnTo>
                <a:lnTo>
                  <a:pt x="33604" y="7679"/>
                </a:lnTo>
                <a:lnTo>
                  <a:pt x="29763" y="4797"/>
                </a:lnTo>
                <a:lnTo>
                  <a:pt x="25923" y="2880"/>
                </a:lnTo>
                <a:lnTo>
                  <a:pt x="23042" y="1917"/>
                </a:lnTo>
                <a:lnTo>
                  <a:pt x="14401" y="1917"/>
                </a:lnTo>
                <a:lnTo>
                  <a:pt x="10561" y="3838"/>
                </a:lnTo>
                <a:lnTo>
                  <a:pt x="7680" y="14400"/>
                </a:lnTo>
                <a:lnTo>
                  <a:pt x="10561" y="12476"/>
                </a:lnTo>
                <a:lnTo>
                  <a:pt x="14401" y="10559"/>
                </a:lnTo>
                <a:lnTo>
                  <a:pt x="22082" y="10559"/>
                </a:lnTo>
                <a:lnTo>
                  <a:pt x="25923" y="11518"/>
                </a:lnTo>
                <a:lnTo>
                  <a:pt x="28803" y="13435"/>
                </a:lnTo>
                <a:lnTo>
                  <a:pt x="30723" y="14400"/>
                </a:lnTo>
                <a:lnTo>
                  <a:pt x="34564" y="18239"/>
                </a:lnTo>
                <a:lnTo>
                  <a:pt x="39349" y="23038"/>
                </a:lnTo>
                <a:lnTo>
                  <a:pt x="30723" y="33599"/>
                </a:lnTo>
                <a:lnTo>
                  <a:pt x="28803" y="36473"/>
                </a:lnTo>
                <a:lnTo>
                  <a:pt x="25923" y="37438"/>
                </a:lnTo>
                <a:lnTo>
                  <a:pt x="24002" y="39355"/>
                </a:lnTo>
                <a:lnTo>
                  <a:pt x="22082" y="40314"/>
                </a:lnTo>
                <a:lnTo>
                  <a:pt x="13441" y="40314"/>
                </a:lnTo>
                <a:lnTo>
                  <a:pt x="10561" y="39355"/>
                </a:lnTo>
                <a:lnTo>
                  <a:pt x="7680" y="36473"/>
                </a:lnTo>
                <a:lnTo>
                  <a:pt x="5760" y="33599"/>
                </a:lnTo>
                <a:lnTo>
                  <a:pt x="3840" y="29759"/>
                </a:lnTo>
                <a:lnTo>
                  <a:pt x="3840" y="21115"/>
                </a:lnTo>
                <a:lnTo>
                  <a:pt x="1920" y="12476"/>
                </a:lnTo>
                <a:lnTo>
                  <a:pt x="0" y="18239"/>
                </a:lnTo>
                <a:lnTo>
                  <a:pt x="0" y="32634"/>
                </a:lnTo>
                <a:lnTo>
                  <a:pt x="2880" y="39355"/>
                </a:lnTo>
                <a:lnTo>
                  <a:pt x="6720" y="43194"/>
                </a:lnTo>
                <a:lnTo>
                  <a:pt x="10561" y="47999"/>
                </a:lnTo>
                <a:lnTo>
                  <a:pt x="16322" y="49917"/>
                </a:lnTo>
                <a:lnTo>
                  <a:pt x="25923" y="49917"/>
                </a:lnTo>
                <a:lnTo>
                  <a:pt x="28803" y="48958"/>
                </a:lnTo>
                <a:lnTo>
                  <a:pt x="32644" y="47035"/>
                </a:lnTo>
                <a:lnTo>
                  <a:pt x="36484" y="45118"/>
                </a:lnTo>
                <a:lnTo>
                  <a:pt x="41285" y="40314"/>
                </a:lnTo>
                <a:lnTo>
                  <a:pt x="47030" y="33599"/>
                </a:lnTo>
                <a:lnTo>
                  <a:pt x="51846" y="40314"/>
                </a:lnTo>
                <a:lnTo>
                  <a:pt x="55686" y="44159"/>
                </a:lnTo>
                <a:lnTo>
                  <a:pt x="59512" y="47035"/>
                </a:lnTo>
                <a:lnTo>
                  <a:pt x="63352" y="49917"/>
                </a:lnTo>
                <a:lnTo>
                  <a:pt x="67193" y="50875"/>
                </a:lnTo>
                <a:lnTo>
                  <a:pt x="76794" y="50875"/>
                </a:lnTo>
                <a:lnTo>
                  <a:pt x="81594" y="48958"/>
                </a:lnTo>
                <a:lnTo>
                  <a:pt x="85435" y="45118"/>
                </a:lnTo>
                <a:lnTo>
                  <a:pt x="81594" y="39355"/>
                </a:lnTo>
                <a:lnTo>
                  <a:pt x="76794" y="41279"/>
                </a:lnTo>
                <a:lnTo>
                  <a:pt x="67193" y="41279"/>
                </a:lnTo>
                <a:lnTo>
                  <a:pt x="63352" y="40314"/>
                </a:lnTo>
                <a:lnTo>
                  <a:pt x="59512" y="38397"/>
                </a:lnTo>
                <a:lnTo>
                  <a:pt x="55686" y="36473"/>
                </a:lnTo>
                <a:lnTo>
                  <a:pt x="51846" y="33599"/>
                </a:lnTo>
                <a:lnTo>
                  <a:pt x="48966" y="30717"/>
                </a:lnTo>
                <a:lnTo>
                  <a:pt x="49893" y="29563"/>
                </a:lnTo>
                <a:lnTo>
                  <a:pt x="59891" y="18207"/>
                </a:lnTo>
                <a:lnTo>
                  <a:pt x="67193" y="11518"/>
                </a:lnTo>
                <a:lnTo>
                  <a:pt x="65272" y="0"/>
                </a:lnTo>
                <a:lnTo>
                  <a:pt x="60472" y="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9" name="object 649"/>
          <p:cNvSpPr/>
          <p:nvPr/>
        </p:nvSpPr>
        <p:spPr>
          <a:xfrm>
            <a:off x="1733946" y="9154334"/>
            <a:ext cx="8641" cy="17276"/>
          </a:xfrm>
          <a:custGeom>
            <a:avLst/>
            <a:gdLst/>
            <a:ahLst/>
            <a:cxnLst/>
            <a:rect l="l" t="t" r="r" b="b"/>
            <a:pathLst>
              <a:path w="8641" h="17276">
                <a:moveTo>
                  <a:pt x="3840" y="3840"/>
                </a:moveTo>
                <a:lnTo>
                  <a:pt x="0" y="8638"/>
                </a:lnTo>
                <a:lnTo>
                  <a:pt x="1920" y="17276"/>
                </a:lnTo>
                <a:lnTo>
                  <a:pt x="3840" y="13437"/>
                </a:lnTo>
                <a:lnTo>
                  <a:pt x="5760" y="10561"/>
                </a:lnTo>
                <a:lnTo>
                  <a:pt x="8641" y="0"/>
                </a:lnTo>
                <a:lnTo>
                  <a:pt x="384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0" name="object 650"/>
          <p:cNvSpPr/>
          <p:nvPr/>
        </p:nvSpPr>
        <p:spPr>
          <a:xfrm>
            <a:off x="1797298" y="9082337"/>
            <a:ext cx="27843" cy="46076"/>
          </a:xfrm>
          <a:custGeom>
            <a:avLst/>
            <a:gdLst/>
            <a:ahLst/>
            <a:cxnLst/>
            <a:rect l="l" t="t" r="r" b="b"/>
            <a:pathLst>
              <a:path w="27843" h="46076">
                <a:moveTo>
                  <a:pt x="7680" y="9596"/>
                </a:moveTo>
                <a:lnTo>
                  <a:pt x="14401" y="9596"/>
                </a:lnTo>
                <a:lnTo>
                  <a:pt x="18242" y="10561"/>
                </a:lnTo>
                <a:lnTo>
                  <a:pt x="20162" y="13435"/>
                </a:lnTo>
                <a:lnTo>
                  <a:pt x="23042" y="16317"/>
                </a:lnTo>
                <a:lnTo>
                  <a:pt x="24963" y="20157"/>
                </a:lnTo>
                <a:lnTo>
                  <a:pt x="24963" y="29759"/>
                </a:lnTo>
                <a:lnTo>
                  <a:pt x="23042" y="33599"/>
                </a:lnTo>
                <a:lnTo>
                  <a:pt x="19202" y="37438"/>
                </a:lnTo>
                <a:lnTo>
                  <a:pt x="16322" y="40314"/>
                </a:lnTo>
                <a:lnTo>
                  <a:pt x="20162" y="46076"/>
                </a:lnTo>
                <a:lnTo>
                  <a:pt x="25923" y="41279"/>
                </a:lnTo>
                <a:lnTo>
                  <a:pt x="27843" y="34558"/>
                </a:lnTo>
                <a:lnTo>
                  <a:pt x="27843" y="18240"/>
                </a:lnTo>
                <a:lnTo>
                  <a:pt x="25923" y="12478"/>
                </a:lnTo>
                <a:lnTo>
                  <a:pt x="21122" y="7679"/>
                </a:lnTo>
                <a:lnTo>
                  <a:pt x="17282" y="2875"/>
                </a:lnTo>
                <a:lnTo>
                  <a:pt x="11521" y="0"/>
                </a:lnTo>
                <a:lnTo>
                  <a:pt x="0" y="0"/>
                </a:lnTo>
                <a:lnTo>
                  <a:pt x="1920" y="11519"/>
                </a:lnTo>
                <a:lnTo>
                  <a:pt x="4800" y="10561"/>
                </a:lnTo>
                <a:lnTo>
                  <a:pt x="7680" y="95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1" name="object 651"/>
          <p:cNvSpPr/>
          <p:nvPr/>
        </p:nvSpPr>
        <p:spPr>
          <a:xfrm>
            <a:off x="1732026" y="9082337"/>
            <a:ext cx="85435" cy="51834"/>
          </a:xfrm>
          <a:custGeom>
            <a:avLst/>
            <a:gdLst/>
            <a:ahLst/>
            <a:cxnLst/>
            <a:rect l="l" t="t" r="r" b="b"/>
            <a:pathLst>
              <a:path w="85435" h="51834">
                <a:moveTo>
                  <a:pt x="60472" y="1917"/>
                </a:moveTo>
                <a:lnTo>
                  <a:pt x="56631" y="4797"/>
                </a:lnTo>
                <a:lnTo>
                  <a:pt x="52791" y="7679"/>
                </a:lnTo>
                <a:lnTo>
                  <a:pt x="48006" y="12478"/>
                </a:lnTo>
                <a:lnTo>
                  <a:pt x="42230" y="20157"/>
                </a:lnTo>
                <a:lnTo>
                  <a:pt x="37444" y="13435"/>
                </a:lnTo>
                <a:lnTo>
                  <a:pt x="33604" y="7679"/>
                </a:lnTo>
                <a:lnTo>
                  <a:pt x="29763" y="5756"/>
                </a:lnTo>
                <a:lnTo>
                  <a:pt x="25923" y="2875"/>
                </a:lnTo>
                <a:lnTo>
                  <a:pt x="23042" y="1917"/>
                </a:lnTo>
                <a:lnTo>
                  <a:pt x="14401" y="1917"/>
                </a:lnTo>
                <a:lnTo>
                  <a:pt x="10561" y="4797"/>
                </a:lnTo>
                <a:lnTo>
                  <a:pt x="7680" y="15358"/>
                </a:lnTo>
                <a:lnTo>
                  <a:pt x="10561" y="12478"/>
                </a:lnTo>
                <a:lnTo>
                  <a:pt x="14401" y="11519"/>
                </a:lnTo>
                <a:lnTo>
                  <a:pt x="22082" y="11519"/>
                </a:lnTo>
                <a:lnTo>
                  <a:pt x="25923" y="12478"/>
                </a:lnTo>
                <a:lnTo>
                  <a:pt x="28803" y="13435"/>
                </a:lnTo>
                <a:lnTo>
                  <a:pt x="30723" y="15358"/>
                </a:lnTo>
                <a:lnTo>
                  <a:pt x="34564" y="18240"/>
                </a:lnTo>
                <a:lnTo>
                  <a:pt x="39349" y="23996"/>
                </a:lnTo>
                <a:lnTo>
                  <a:pt x="30723" y="34558"/>
                </a:lnTo>
                <a:lnTo>
                  <a:pt x="28803" y="36475"/>
                </a:lnTo>
                <a:lnTo>
                  <a:pt x="25923" y="38397"/>
                </a:lnTo>
                <a:lnTo>
                  <a:pt x="24002" y="39355"/>
                </a:lnTo>
                <a:lnTo>
                  <a:pt x="22082" y="40314"/>
                </a:lnTo>
                <a:lnTo>
                  <a:pt x="19202" y="41279"/>
                </a:lnTo>
                <a:lnTo>
                  <a:pt x="13441" y="41279"/>
                </a:lnTo>
                <a:lnTo>
                  <a:pt x="10561" y="39355"/>
                </a:lnTo>
                <a:lnTo>
                  <a:pt x="7680" y="37438"/>
                </a:lnTo>
                <a:lnTo>
                  <a:pt x="5760" y="34558"/>
                </a:lnTo>
                <a:lnTo>
                  <a:pt x="3840" y="30717"/>
                </a:lnTo>
                <a:lnTo>
                  <a:pt x="3840" y="21116"/>
                </a:lnTo>
                <a:lnTo>
                  <a:pt x="1920" y="13435"/>
                </a:lnTo>
                <a:lnTo>
                  <a:pt x="0" y="19199"/>
                </a:lnTo>
                <a:lnTo>
                  <a:pt x="0" y="33599"/>
                </a:lnTo>
                <a:lnTo>
                  <a:pt x="2880" y="39355"/>
                </a:lnTo>
                <a:lnTo>
                  <a:pt x="6720" y="44154"/>
                </a:lnTo>
                <a:lnTo>
                  <a:pt x="10561" y="48958"/>
                </a:lnTo>
                <a:lnTo>
                  <a:pt x="16322" y="50875"/>
                </a:lnTo>
                <a:lnTo>
                  <a:pt x="25923" y="50875"/>
                </a:lnTo>
                <a:lnTo>
                  <a:pt x="28803" y="49917"/>
                </a:lnTo>
                <a:lnTo>
                  <a:pt x="32644" y="47993"/>
                </a:lnTo>
                <a:lnTo>
                  <a:pt x="36484" y="46076"/>
                </a:lnTo>
                <a:lnTo>
                  <a:pt x="41285" y="41279"/>
                </a:lnTo>
                <a:lnTo>
                  <a:pt x="47030" y="33599"/>
                </a:lnTo>
                <a:lnTo>
                  <a:pt x="51846" y="40314"/>
                </a:lnTo>
                <a:lnTo>
                  <a:pt x="55686" y="45119"/>
                </a:lnTo>
                <a:lnTo>
                  <a:pt x="59512" y="47993"/>
                </a:lnTo>
                <a:lnTo>
                  <a:pt x="63352" y="50875"/>
                </a:lnTo>
                <a:lnTo>
                  <a:pt x="67193" y="51834"/>
                </a:lnTo>
                <a:lnTo>
                  <a:pt x="76794" y="51834"/>
                </a:lnTo>
                <a:lnTo>
                  <a:pt x="81594" y="49917"/>
                </a:lnTo>
                <a:lnTo>
                  <a:pt x="85435" y="46076"/>
                </a:lnTo>
                <a:lnTo>
                  <a:pt x="81594" y="40314"/>
                </a:lnTo>
                <a:lnTo>
                  <a:pt x="76794" y="41279"/>
                </a:lnTo>
                <a:lnTo>
                  <a:pt x="67193" y="41279"/>
                </a:lnTo>
                <a:lnTo>
                  <a:pt x="63352" y="40314"/>
                </a:lnTo>
                <a:lnTo>
                  <a:pt x="59512" y="39355"/>
                </a:lnTo>
                <a:lnTo>
                  <a:pt x="55686" y="37438"/>
                </a:lnTo>
                <a:lnTo>
                  <a:pt x="51846" y="34558"/>
                </a:lnTo>
                <a:lnTo>
                  <a:pt x="48966" y="30717"/>
                </a:lnTo>
                <a:lnTo>
                  <a:pt x="49892" y="29569"/>
                </a:lnTo>
                <a:lnTo>
                  <a:pt x="59890" y="18582"/>
                </a:lnTo>
                <a:lnTo>
                  <a:pt x="67193" y="11519"/>
                </a:lnTo>
                <a:lnTo>
                  <a:pt x="65272" y="0"/>
                </a:lnTo>
                <a:lnTo>
                  <a:pt x="60472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2" name="object 652"/>
          <p:cNvSpPr/>
          <p:nvPr/>
        </p:nvSpPr>
        <p:spPr>
          <a:xfrm>
            <a:off x="1733946" y="9087134"/>
            <a:ext cx="8641" cy="16318"/>
          </a:xfrm>
          <a:custGeom>
            <a:avLst/>
            <a:gdLst/>
            <a:ahLst/>
            <a:cxnLst/>
            <a:rect l="l" t="t" r="r" b="b"/>
            <a:pathLst>
              <a:path w="8641" h="16318">
                <a:moveTo>
                  <a:pt x="3840" y="3840"/>
                </a:moveTo>
                <a:lnTo>
                  <a:pt x="0" y="8638"/>
                </a:lnTo>
                <a:lnTo>
                  <a:pt x="1920" y="16318"/>
                </a:lnTo>
                <a:lnTo>
                  <a:pt x="3840" y="13443"/>
                </a:lnTo>
                <a:lnTo>
                  <a:pt x="5760" y="10561"/>
                </a:lnTo>
                <a:lnTo>
                  <a:pt x="8641" y="0"/>
                </a:lnTo>
                <a:lnTo>
                  <a:pt x="384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3" name="object 653"/>
          <p:cNvSpPr/>
          <p:nvPr/>
        </p:nvSpPr>
        <p:spPr>
          <a:xfrm>
            <a:off x="1870268" y="9293530"/>
            <a:ext cx="92156" cy="35516"/>
          </a:xfrm>
          <a:custGeom>
            <a:avLst/>
            <a:gdLst/>
            <a:ahLst/>
            <a:cxnLst/>
            <a:rect l="l" t="t" r="r" b="b"/>
            <a:pathLst>
              <a:path w="92156" h="35516">
                <a:moveTo>
                  <a:pt x="10546" y="26878"/>
                </a:moveTo>
                <a:lnTo>
                  <a:pt x="11521" y="25920"/>
                </a:lnTo>
                <a:lnTo>
                  <a:pt x="11521" y="24955"/>
                </a:lnTo>
                <a:lnTo>
                  <a:pt x="12466" y="23996"/>
                </a:lnTo>
                <a:lnTo>
                  <a:pt x="13426" y="23038"/>
                </a:lnTo>
                <a:lnTo>
                  <a:pt x="85435" y="23038"/>
                </a:lnTo>
                <a:lnTo>
                  <a:pt x="86395" y="23996"/>
                </a:lnTo>
                <a:lnTo>
                  <a:pt x="87355" y="24955"/>
                </a:lnTo>
                <a:lnTo>
                  <a:pt x="88315" y="25920"/>
                </a:lnTo>
                <a:lnTo>
                  <a:pt x="89275" y="26878"/>
                </a:lnTo>
                <a:lnTo>
                  <a:pt x="89275" y="33599"/>
                </a:lnTo>
                <a:lnTo>
                  <a:pt x="92156" y="33599"/>
                </a:lnTo>
                <a:lnTo>
                  <a:pt x="92156" y="0"/>
                </a:lnTo>
                <a:lnTo>
                  <a:pt x="89275" y="0"/>
                </a:lnTo>
                <a:lnTo>
                  <a:pt x="89275" y="6720"/>
                </a:lnTo>
                <a:lnTo>
                  <a:pt x="88315" y="8638"/>
                </a:lnTo>
                <a:lnTo>
                  <a:pt x="87355" y="9596"/>
                </a:lnTo>
                <a:lnTo>
                  <a:pt x="86395" y="10561"/>
                </a:lnTo>
                <a:lnTo>
                  <a:pt x="85435" y="11519"/>
                </a:lnTo>
                <a:lnTo>
                  <a:pt x="0" y="11519"/>
                </a:lnTo>
                <a:lnTo>
                  <a:pt x="0" y="13437"/>
                </a:lnTo>
                <a:lnTo>
                  <a:pt x="10546" y="35516"/>
                </a:lnTo>
                <a:lnTo>
                  <a:pt x="12466" y="34558"/>
                </a:lnTo>
                <a:lnTo>
                  <a:pt x="11521" y="31676"/>
                </a:lnTo>
                <a:lnTo>
                  <a:pt x="10546" y="29760"/>
                </a:lnTo>
                <a:lnTo>
                  <a:pt x="10546" y="268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4" name="object 654"/>
          <p:cNvSpPr/>
          <p:nvPr/>
        </p:nvSpPr>
        <p:spPr>
          <a:xfrm>
            <a:off x="1870268" y="9215771"/>
            <a:ext cx="94076" cy="54720"/>
          </a:xfrm>
          <a:custGeom>
            <a:avLst/>
            <a:gdLst/>
            <a:ahLst/>
            <a:cxnLst/>
            <a:rect l="l" t="t" r="r" b="b"/>
            <a:pathLst>
              <a:path w="94076" h="54720">
                <a:moveTo>
                  <a:pt x="9585" y="40320"/>
                </a:moveTo>
                <a:lnTo>
                  <a:pt x="6705" y="37438"/>
                </a:lnTo>
                <a:lnTo>
                  <a:pt x="4800" y="33599"/>
                </a:lnTo>
                <a:lnTo>
                  <a:pt x="4800" y="26877"/>
                </a:lnTo>
                <a:lnTo>
                  <a:pt x="5745" y="23038"/>
                </a:lnTo>
                <a:lnTo>
                  <a:pt x="8641" y="21121"/>
                </a:lnTo>
                <a:lnTo>
                  <a:pt x="11521" y="18239"/>
                </a:lnTo>
                <a:lnTo>
                  <a:pt x="15361" y="16317"/>
                </a:lnTo>
                <a:lnTo>
                  <a:pt x="20147" y="14400"/>
                </a:lnTo>
                <a:lnTo>
                  <a:pt x="24947" y="13441"/>
                </a:lnTo>
                <a:lnTo>
                  <a:pt x="29748" y="12476"/>
                </a:lnTo>
                <a:lnTo>
                  <a:pt x="42230" y="12476"/>
                </a:lnTo>
                <a:lnTo>
                  <a:pt x="47990" y="13441"/>
                </a:lnTo>
                <a:lnTo>
                  <a:pt x="48950" y="15358"/>
                </a:lnTo>
                <a:lnTo>
                  <a:pt x="50871" y="18239"/>
                </a:lnTo>
                <a:lnTo>
                  <a:pt x="51831" y="21121"/>
                </a:lnTo>
                <a:lnTo>
                  <a:pt x="52791" y="23996"/>
                </a:lnTo>
                <a:lnTo>
                  <a:pt x="52791" y="32641"/>
                </a:lnTo>
                <a:lnTo>
                  <a:pt x="51831" y="49917"/>
                </a:lnTo>
                <a:lnTo>
                  <a:pt x="56631" y="45118"/>
                </a:lnTo>
                <a:lnTo>
                  <a:pt x="59512" y="39361"/>
                </a:lnTo>
                <a:lnTo>
                  <a:pt x="59512" y="27841"/>
                </a:lnTo>
                <a:lnTo>
                  <a:pt x="56631" y="21121"/>
                </a:lnTo>
                <a:lnTo>
                  <a:pt x="52791" y="14400"/>
                </a:lnTo>
                <a:lnTo>
                  <a:pt x="60472" y="16317"/>
                </a:lnTo>
                <a:lnTo>
                  <a:pt x="67193" y="20156"/>
                </a:lnTo>
                <a:lnTo>
                  <a:pt x="73913" y="23996"/>
                </a:lnTo>
                <a:lnTo>
                  <a:pt x="80634" y="28800"/>
                </a:lnTo>
                <a:lnTo>
                  <a:pt x="84475" y="33599"/>
                </a:lnTo>
                <a:lnTo>
                  <a:pt x="87355" y="38397"/>
                </a:lnTo>
                <a:lnTo>
                  <a:pt x="90236" y="43200"/>
                </a:lnTo>
                <a:lnTo>
                  <a:pt x="91196" y="48958"/>
                </a:lnTo>
                <a:lnTo>
                  <a:pt x="91196" y="54720"/>
                </a:lnTo>
                <a:lnTo>
                  <a:pt x="94076" y="54720"/>
                </a:lnTo>
                <a:lnTo>
                  <a:pt x="94076" y="42237"/>
                </a:lnTo>
                <a:lnTo>
                  <a:pt x="91196" y="34558"/>
                </a:lnTo>
                <a:lnTo>
                  <a:pt x="86395" y="27841"/>
                </a:lnTo>
                <a:lnTo>
                  <a:pt x="84095" y="24564"/>
                </a:lnTo>
                <a:lnTo>
                  <a:pt x="75536" y="15030"/>
                </a:lnTo>
                <a:lnTo>
                  <a:pt x="65272" y="7679"/>
                </a:lnTo>
                <a:lnTo>
                  <a:pt x="62106" y="5760"/>
                </a:lnTo>
                <a:lnTo>
                  <a:pt x="50012" y="1277"/>
                </a:lnTo>
                <a:lnTo>
                  <a:pt x="37429" y="0"/>
                </a:lnTo>
                <a:lnTo>
                  <a:pt x="32831" y="166"/>
                </a:lnTo>
                <a:lnTo>
                  <a:pt x="20211" y="2972"/>
                </a:lnTo>
                <a:lnTo>
                  <a:pt x="9585" y="9602"/>
                </a:lnTo>
                <a:lnTo>
                  <a:pt x="2865" y="14400"/>
                </a:lnTo>
                <a:lnTo>
                  <a:pt x="0" y="21121"/>
                </a:lnTo>
                <a:lnTo>
                  <a:pt x="0" y="37438"/>
                </a:lnTo>
                <a:lnTo>
                  <a:pt x="3840" y="44159"/>
                </a:lnTo>
                <a:lnTo>
                  <a:pt x="11521" y="49917"/>
                </a:lnTo>
                <a:lnTo>
                  <a:pt x="9585" y="40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5" name="object 655"/>
          <p:cNvSpPr/>
          <p:nvPr/>
        </p:nvSpPr>
        <p:spPr>
          <a:xfrm>
            <a:off x="1879853" y="9248412"/>
            <a:ext cx="43205" cy="23996"/>
          </a:xfrm>
          <a:custGeom>
            <a:avLst/>
            <a:gdLst/>
            <a:ahLst/>
            <a:cxnLst/>
            <a:rect l="l" t="t" r="r" b="b"/>
            <a:pathLst>
              <a:path w="43205" h="23996">
                <a:moveTo>
                  <a:pt x="0" y="7679"/>
                </a:moveTo>
                <a:lnTo>
                  <a:pt x="1935" y="17276"/>
                </a:lnTo>
                <a:lnTo>
                  <a:pt x="7680" y="21115"/>
                </a:lnTo>
                <a:lnTo>
                  <a:pt x="15361" y="23996"/>
                </a:lnTo>
                <a:lnTo>
                  <a:pt x="30723" y="23996"/>
                </a:lnTo>
                <a:lnTo>
                  <a:pt x="37444" y="21115"/>
                </a:lnTo>
                <a:lnTo>
                  <a:pt x="42245" y="17276"/>
                </a:lnTo>
                <a:lnTo>
                  <a:pt x="43205" y="0"/>
                </a:lnTo>
                <a:lnTo>
                  <a:pt x="41285" y="2880"/>
                </a:lnTo>
                <a:lnTo>
                  <a:pt x="37444" y="5756"/>
                </a:lnTo>
                <a:lnTo>
                  <a:pt x="32644" y="9596"/>
                </a:lnTo>
                <a:lnTo>
                  <a:pt x="24963" y="11518"/>
                </a:lnTo>
                <a:lnTo>
                  <a:pt x="8656" y="11518"/>
                </a:lnTo>
                <a:lnTo>
                  <a:pt x="3840" y="10559"/>
                </a:lnTo>
                <a:lnTo>
                  <a:pt x="0" y="7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6" name="object 656"/>
          <p:cNvSpPr/>
          <p:nvPr/>
        </p:nvSpPr>
        <p:spPr>
          <a:xfrm>
            <a:off x="1870268" y="9150495"/>
            <a:ext cx="93101" cy="49917"/>
          </a:xfrm>
          <a:custGeom>
            <a:avLst/>
            <a:gdLst/>
            <a:ahLst/>
            <a:cxnLst/>
            <a:rect l="l" t="t" r="r" b="b"/>
            <a:pathLst>
              <a:path w="93101" h="49917">
                <a:moveTo>
                  <a:pt x="60472" y="958"/>
                </a:moveTo>
                <a:lnTo>
                  <a:pt x="56631" y="4797"/>
                </a:lnTo>
                <a:lnTo>
                  <a:pt x="52791" y="6720"/>
                </a:lnTo>
                <a:lnTo>
                  <a:pt x="47990" y="12476"/>
                </a:lnTo>
                <a:lnTo>
                  <a:pt x="42230" y="20156"/>
                </a:lnTo>
                <a:lnTo>
                  <a:pt x="37429" y="12476"/>
                </a:lnTo>
                <a:lnTo>
                  <a:pt x="33588" y="7679"/>
                </a:lnTo>
                <a:lnTo>
                  <a:pt x="29748" y="4797"/>
                </a:lnTo>
                <a:lnTo>
                  <a:pt x="25907" y="2880"/>
                </a:lnTo>
                <a:lnTo>
                  <a:pt x="23027" y="1917"/>
                </a:lnTo>
                <a:lnTo>
                  <a:pt x="14401" y="1917"/>
                </a:lnTo>
                <a:lnTo>
                  <a:pt x="10546" y="12476"/>
                </a:lnTo>
                <a:lnTo>
                  <a:pt x="14401" y="10559"/>
                </a:lnTo>
                <a:lnTo>
                  <a:pt x="22082" y="10559"/>
                </a:lnTo>
                <a:lnTo>
                  <a:pt x="25907" y="11518"/>
                </a:lnTo>
                <a:lnTo>
                  <a:pt x="27828" y="13435"/>
                </a:lnTo>
                <a:lnTo>
                  <a:pt x="30708" y="14400"/>
                </a:lnTo>
                <a:lnTo>
                  <a:pt x="34549" y="18239"/>
                </a:lnTo>
                <a:lnTo>
                  <a:pt x="39349" y="23038"/>
                </a:lnTo>
                <a:lnTo>
                  <a:pt x="30708" y="33599"/>
                </a:lnTo>
                <a:lnTo>
                  <a:pt x="28788" y="36473"/>
                </a:lnTo>
                <a:lnTo>
                  <a:pt x="25907" y="37438"/>
                </a:lnTo>
                <a:lnTo>
                  <a:pt x="23987" y="39355"/>
                </a:lnTo>
                <a:lnTo>
                  <a:pt x="22082" y="40314"/>
                </a:lnTo>
                <a:lnTo>
                  <a:pt x="13426" y="40314"/>
                </a:lnTo>
                <a:lnTo>
                  <a:pt x="10546" y="39355"/>
                </a:lnTo>
                <a:lnTo>
                  <a:pt x="7680" y="36473"/>
                </a:lnTo>
                <a:lnTo>
                  <a:pt x="5745" y="33599"/>
                </a:lnTo>
                <a:lnTo>
                  <a:pt x="3840" y="29759"/>
                </a:lnTo>
                <a:lnTo>
                  <a:pt x="3840" y="21115"/>
                </a:lnTo>
                <a:lnTo>
                  <a:pt x="5745" y="7679"/>
                </a:lnTo>
                <a:lnTo>
                  <a:pt x="1905" y="12476"/>
                </a:lnTo>
                <a:lnTo>
                  <a:pt x="0" y="18239"/>
                </a:lnTo>
                <a:lnTo>
                  <a:pt x="0" y="32634"/>
                </a:lnTo>
                <a:lnTo>
                  <a:pt x="1905" y="39355"/>
                </a:lnTo>
                <a:lnTo>
                  <a:pt x="6705" y="43194"/>
                </a:lnTo>
                <a:lnTo>
                  <a:pt x="10546" y="47999"/>
                </a:lnTo>
                <a:lnTo>
                  <a:pt x="15361" y="49917"/>
                </a:lnTo>
                <a:lnTo>
                  <a:pt x="25907" y="49917"/>
                </a:lnTo>
                <a:lnTo>
                  <a:pt x="28788" y="48958"/>
                </a:lnTo>
                <a:lnTo>
                  <a:pt x="32628" y="47035"/>
                </a:lnTo>
                <a:lnTo>
                  <a:pt x="36469" y="45118"/>
                </a:lnTo>
                <a:lnTo>
                  <a:pt x="41269" y="40314"/>
                </a:lnTo>
                <a:lnTo>
                  <a:pt x="47030" y="33599"/>
                </a:lnTo>
                <a:lnTo>
                  <a:pt x="51831" y="40314"/>
                </a:lnTo>
                <a:lnTo>
                  <a:pt x="55671" y="44159"/>
                </a:lnTo>
                <a:lnTo>
                  <a:pt x="59512" y="47035"/>
                </a:lnTo>
                <a:lnTo>
                  <a:pt x="63352" y="49917"/>
                </a:lnTo>
                <a:lnTo>
                  <a:pt x="67193" y="41279"/>
                </a:lnTo>
                <a:lnTo>
                  <a:pt x="62392" y="40314"/>
                </a:lnTo>
                <a:lnTo>
                  <a:pt x="59512" y="38397"/>
                </a:lnTo>
                <a:lnTo>
                  <a:pt x="55671" y="36473"/>
                </a:lnTo>
                <a:lnTo>
                  <a:pt x="51831" y="33599"/>
                </a:lnTo>
                <a:lnTo>
                  <a:pt x="48950" y="30717"/>
                </a:lnTo>
                <a:lnTo>
                  <a:pt x="49884" y="29553"/>
                </a:lnTo>
                <a:lnTo>
                  <a:pt x="59518" y="18204"/>
                </a:lnTo>
                <a:lnTo>
                  <a:pt x="67193" y="11518"/>
                </a:lnTo>
                <a:lnTo>
                  <a:pt x="70073" y="9596"/>
                </a:lnTo>
                <a:lnTo>
                  <a:pt x="72953" y="8638"/>
                </a:lnTo>
                <a:lnTo>
                  <a:pt x="79674" y="8638"/>
                </a:lnTo>
                <a:lnTo>
                  <a:pt x="83515" y="10559"/>
                </a:lnTo>
                <a:lnTo>
                  <a:pt x="85435" y="13435"/>
                </a:lnTo>
                <a:lnTo>
                  <a:pt x="88315" y="16317"/>
                </a:lnTo>
                <a:lnTo>
                  <a:pt x="90236" y="20156"/>
                </a:lnTo>
                <a:lnTo>
                  <a:pt x="90236" y="29759"/>
                </a:lnTo>
                <a:lnTo>
                  <a:pt x="88315" y="33599"/>
                </a:lnTo>
                <a:lnTo>
                  <a:pt x="84475" y="36473"/>
                </a:lnTo>
                <a:lnTo>
                  <a:pt x="81594" y="39355"/>
                </a:lnTo>
                <a:lnTo>
                  <a:pt x="85435" y="45118"/>
                </a:lnTo>
                <a:lnTo>
                  <a:pt x="91196" y="40314"/>
                </a:lnTo>
                <a:lnTo>
                  <a:pt x="93101" y="34556"/>
                </a:lnTo>
                <a:lnTo>
                  <a:pt x="93101" y="18239"/>
                </a:lnTo>
                <a:lnTo>
                  <a:pt x="91196" y="11518"/>
                </a:lnTo>
                <a:lnTo>
                  <a:pt x="86395" y="6720"/>
                </a:lnTo>
                <a:lnTo>
                  <a:pt x="82555" y="1917"/>
                </a:lnTo>
                <a:lnTo>
                  <a:pt x="76794" y="0"/>
                </a:lnTo>
                <a:lnTo>
                  <a:pt x="65272" y="0"/>
                </a:lnTo>
                <a:lnTo>
                  <a:pt x="60472" y="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7" name="object 657"/>
          <p:cNvSpPr/>
          <p:nvPr/>
        </p:nvSpPr>
        <p:spPr>
          <a:xfrm>
            <a:off x="1933620" y="9189851"/>
            <a:ext cx="22082" cy="11519"/>
          </a:xfrm>
          <a:custGeom>
            <a:avLst/>
            <a:gdLst/>
            <a:ahLst/>
            <a:cxnLst/>
            <a:rect l="l" t="t" r="r" b="b"/>
            <a:pathLst>
              <a:path w="22082" h="11519">
                <a:moveTo>
                  <a:pt x="0" y="10561"/>
                </a:moveTo>
                <a:lnTo>
                  <a:pt x="3840" y="11519"/>
                </a:lnTo>
                <a:lnTo>
                  <a:pt x="13441" y="11519"/>
                </a:lnTo>
                <a:lnTo>
                  <a:pt x="18242" y="9602"/>
                </a:lnTo>
                <a:lnTo>
                  <a:pt x="22082" y="5762"/>
                </a:lnTo>
                <a:lnTo>
                  <a:pt x="18242" y="0"/>
                </a:lnTo>
                <a:lnTo>
                  <a:pt x="13441" y="1923"/>
                </a:lnTo>
                <a:lnTo>
                  <a:pt x="3840" y="1923"/>
                </a:lnTo>
                <a:lnTo>
                  <a:pt x="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8" name="object 658"/>
          <p:cNvSpPr/>
          <p:nvPr/>
        </p:nvSpPr>
        <p:spPr>
          <a:xfrm>
            <a:off x="1874108" y="9152412"/>
            <a:ext cx="10561" cy="19197"/>
          </a:xfrm>
          <a:custGeom>
            <a:avLst/>
            <a:gdLst/>
            <a:ahLst/>
            <a:cxnLst/>
            <a:rect l="l" t="t" r="r" b="b"/>
            <a:pathLst>
              <a:path w="10561" h="19197">
                <a:moveTo>
                  <a:pt x="0" y="19197"/>
                </a:moveTo>
                <a:lnTo>
                  <a:pt x="1905" y="15358"/>
                </a:lnTo>
                <a:lnTo>
                  <a:pt x="3840" y="12483"/>
                </a:lnTo>
                <a:lnTo>
                  <a:pt x="6705" y="10559"/>
                </a:lnTo>
                <a:lnTo>
                  <a:pt x="10561" y="0"/>
                </a:lnTo>
                <a:lnTo>
                  <a:pt x="5745" y="1921"/>
                </a:lnTo>
                <a:lnTo>
                  <a:pt x="1905" y="5762"/>
                </a:lnTo>
                <a:lnTo>
                  <a:pt x="0" y="19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9" name="object 659"/>
          <p:cNvSpPr/>
          <p:nvPr/>
        </p:nvSpPr>
        <p:spPr>
          <a:xfrm>
            <a:off x="1876973" y="9113055"/>
            <a:ext cx="46085" cy="23996"/>
          </a:xfrm>
          <a:custGeom>
            <a:avLst/>
            <a:gdLst/>
            <a:ahLst/>
            <a:cxnLst/>
            <a:rect l="l" t="t" r="r" b="b"/>
            <a:pathLst>
              <a:path w="46085" h="23996">
                <a:moveTo>
                  <a:pt x="46085" y="0"/>
                </a:moveTo>
                <a:lnTo>
                  <a:pt x="44165" y="3840"/>
                </a:lnTo>
                <a:lnTo>
                  <a:pt x="40325" y="6720"/>
                </a:lnTo>
                <a:lnTo>
                  <a:pt x="35524" y="10561"/>
                </a:lnTo>
                <a:lnTo>
                  <a:pt x="27843" y="12478"/>
                </a:lnTo>
                <a:lnTo>
                  <a:pt x="11536" y="12478"/>
                </a:lnTo>
                <a:lnTo>
                  <a:pt x="6720" y="10561"/>
                </a:lnTo>
                <a:lnTo>
                  <a:pt x="2880" y="7679"/>
                </a:lnTo>
                <a:lnTo>
                  <a:pt x="0" y="4799"/>
                </a:lnTo>
                <a:lnTo>
                  <a:pt x="4815" y="17276"/>
                </a:lnTo>
                <a:lnTo>
                  <a:pt x="10561" y="22081"/>
                </a:lnTo>
                <a:lnTo>
                  <a:pt x="18242" y="23996"/>
                </a:lnTo>
                <a:lnTo>
                  <a:pt x="33604" y="23996"/>
                </a:lnTo>
                <a:lnTo>
                  <a:pt x="40325" y="22081"/>
                </a:lnTo>
                <a:lnTo>
                  <a:pt x="45125" y="17276"/>
                </a:lnTo>
                <a:lnTo>
                  <a:pt x="460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0" name="object 660"/>
          <p:cNvSpPr/>
          <p:nvPr/>
        </p:nvSpPr>
        <p:spPr>
          <a:xfrm>
            <a:off x="1870268" y="9080414"/>
            <a:ext cx="94076" cy="54722"/>
          </a:xfrm>
          <a:custGeom>
            <a:avLst/>
            <a:gdLst/>
            <a:ahLst/>
            <a:cxnLst/>
            <a:rect l="l" t="t" r="r" b="b"/>
            <a:pathLst>
              <a:path w="94076" h="54722">
                <a:moveTo>
                  <a:pt x="4800" y="33599"/>
                </a:moveTo>
                <a:lnTo>
                  <a:pt x="4800" y="26878"/>
                </a:lnTo>
                <a:lnTo>
                  <a:pt x="5745" y="24003"/>
                </a:lnTo>
                <a:lnTo>
                  <a:pt x="8641" y="21122"/>
                </a:lnTo>
                <a:lnTo>
                  <a:pt x="11521" y="18240"/>
                </a:lnTo>
                <a:lnTo>
                  <a:pt x="15361" y="16323"/>
                </a:lnTo>
                <a:lnTo>
                  <a:pt x="20147" y="14401"/>
                </a:lnTo>
                <a:lnTo>
                  <a:pt x="24947" y="13443"/>
                </a:lnTo>
                <a:lnTo>
                  <a:pt x="29748" y="12484"/>
                </a:lnTo>
                <a:lnTo>
                  <a:pt x="37429" y="12484"/>
                </a:lnTo>
                <a:lnTo>
                  <a:pt x="42230" y="13443"/>
                </a:lnTo>
                <a:lnTo>
                  <a:pt x="47990" y="13443"/>
                </a:lnTo>
                <a:lnTo>
                  <a:pt x="48950" y="16323"/>
                </a:lnTo>
                <a:lnTo>
                  <a:pt x="50871" y="18240"/>
                </a:lnTo>
                <a:lnTo>
                  <a:pt x="51831" y="21122"/>
                </a:lnTo>
                <a:lnTo>
                  <a:pt x="52791" y="24003"/>
                </a:lnTo>
                <a:lnTo>
                  <a:pt x="52791" y="32641"/>
                </a:lnTo>
                <a:lnTo>
                  <a:pt x="51831" y="49917"/>
                </a:lnTo>
                <a:lnTo>
                  <a:pt x="56631" y="45119"/>
                </a:lnTo>
                <a:lnTo>
                  <a:pt x="59512" y="40320"/>
                </a:lnTo>
                <a:lnTo>
                  <a:pt x="59512" y="27843"/>
                </a:lnTo>
                <a:lnTo>
                  <a:pt x="56631" y="22081"/>
                </a:lnTo>
                <a:lnTo>
                  <a:pt x="52791" y="14401"/>
                </a:lnTo>
                <a:lnTo>
                  <a:pt x="60472" y="16323"/>
                </a:lnTo>
                <a:lnTo>
                  <a:pt x="67193" y="20164"/>
                </a:lnTo>
                <a:lnTo>
                  <a:pt x="73913" y="24961"/>
                </a:lnTo>
                <a:lnTo>
                  <a:pt x="80634" y="28802"/>
                </a:lnTo>
                <a:lnTo>
                  <a:pt x="84475" y="33599"/>
                </a:lnTo>
                <a:lnTo>
                  <a:pt x="87355" y="38398"/>
                </a:lnTo>
                <a:lnTo>
                  <a:pt x="90236" y="44160"/>
                </a:lnTo>
                <a:lnTo>
                  <a:pt x="91196" y="48958"/>
                </a:lnTo>
                <a:lnTo>
                  <a:pt x="91196" y="54722"/>
                </a:lnTo>
                <a:lnTo>
                  <a:pt x="94076" y="54722"/>
                </a:lnTo>
                <a:lnTo>
                  <a:pt x="94076" y="42237"/>
                </a:lnTo>
                <a:lnTo>
                  <a:pt x="91196" y="34558"/>
                </a:lnTo>
                <a:lnTo>
                  <a:pt x="86395" y="27843"/>
                </a:lnTo>
                <a:lnTo>
                  <a:pt x="84094" y="24565"/>
                </a:lnTo>
                <a:lnTo>
                  <a:pt x="75536" y="15033"/>
                </a:lnTo>
                <a:lnTo>
                  <a:pt x="65272" y="7679"/>
                </a:lnTo>
                <a:lnTo>
                  <a:pt x="62106" y="6029"/>
                </a:lnTo>
                <a:lnTo>
                  <a:pt x="50012" y="1589"/>
                </a:lnTo>
                <a:lnTo>
                  <a:pt x="37429" y="0"/>
                </a:lnTo>
                <a:lnTo>
                  <a:pt x="32831" y="166"/>
                </a:lnTo>
                <a:lnTo>
                  <a:pt x="20211" y="2973"/>
                </a:lnTo>
                <a:lnTo>
                  <a:pt x="9585" y="9602"/>
                </a:lnTo>
                <a:lnTo>
                  <a:pt x="2865" y="15358"/>
                </a:lnTo>
                <a:lnTo>
                  <a:pt x="0" y="21122"/>
                </a:lnTo>
                <a:lnTo>
                  <a:pt x="0" y="37440"/>
                </a:lnTo>
                <a:lnTo>
                  <a:pt x="3840" y="44160"/>
                </a:lnTo>
                <a:lnTo>
                  <a:pt x="11521" y="49917"/>
                </a:lnTo>
                <a:lnTo>
                  <a:pt x="6705" y="37440"/>
                </a:lnTo>
                <a:lnTo>
                  <a:pt x="4800" y="3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1" name="object 661"/>
          <p:cNvSpPr/>
          <p:nvPr/>
        </p:nvSpPr>
        <p:spPr>
          <a:xfrm>
            <a:off x="2009454" y="9293530"/>
            <a:ext cx="91196" cy="35516"/>
          </a:xfrm>
          <a:custGeom>
            <a:avLst/>
            <a:gdLst/>
            <a:ahLst/>
            <a:cxnLst/>
            <a:rect l="l" t="t" r="r" b="b"/>
            <a:pathLst>
              <a:path w="91196" h="35516">
                <a:moveTo>
                  <a:pt x="26883" y="23038"/>
                </a:moveTo>
                <a:lnTo>
                  <a:pt x="85435" y="23038"/>
                </a:lnTo>
                <a:lnTo>
                  <a:pt x="86395" y="23996"/>
                </a:lnTo>
                <a:lnTo>
                  <a:pt x="87355" y="24955"/>
                </a:lnTo>
                <a:lnTo>
                  <a:pt x="87355" y="25920"/>
                </a:lnTo>
                <a:lnTo>
                  <a:pt x="88315" y="26878"/>
                </a:lnTo>
                <a:lnTo>
                  <a:pt x="88315" y="33599"/>
                </a:lnTo>
                <a:lnTo>
                  <a:pt x="91196" y="33599"/>
                </a:lnTo>
                <a:lnTo>
                  <a:pt x="91196" y="0"/>
                </a:lnTo>
                <a:lnTo>
                  <a:pt x="88315" y="0"/>
                </a:lnTo>
                <a:lnTo>
                  <a:pt x="88315" y="6720"/>
                </a:lnTo>
                <a:lnTo>
                  <a:pt x="87355" y="8638"/>
                </a:lnTo>
                <a:lnTo>
                  <a:pt x="87355" y="9596"/>
                </a:lnTo>
                <a:lnTo>
                  <a:pt x="86395" y="10561"/>
                </a:lnTo>
                <a:lnTo>
                  <a:pt x="84475" y="11519"/>
                </a:lnTo>
                <a:lnTo>
                  <a:pt x="0" y="11519"/>
                </a:lnTo>
                <a:lnTo>
                  <a:pt x="0" y="13437"/>
                </a:lnTo>
                <a:lnTo>
                  <a:pt x="10561" y="35516"/>
                </a:lnTo>
                <a:lnTo>
                  <a:pt x="12481" y="34558"/>
                </a:lnTo>
                <a:lnTo>
                  <a:pt x="10561" y="31676"/>
                </a:lnTo>
                <a:lnTo>
                  <a:pt x="10561" y="25920"/>
                </a:lnTo>
                <a:lnTo>
                  <a:pt x="11521" y="24955"/>
                </a:lnTo>
                <a:lnTo>
                  <a:pt x="11521" y="23996"/>
                </a:lnTo>
                <a:lnTo>
                  <a:pt x="13441" y="23038"/>
                </a:lnTo>
                <a:lnTo>
                  <a:pt x="26883" y="230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2" name="object 662"/>
          <p:cNvSpPr/>
          <p:nvPr/>
        </p:nvSpPr>
        <p:spPr>
          <a:xfrm>
            <a:off x="2012335" y="9215771"/>
            <a:ext cx="90236" cy="54720"/>
          </a:xfrm>
          <a:custGeom>
            <a:avLst/>
            <a:gdLst/>
            <a:ahLst/>
            <a:cxnLst/>
            <a:rect l="l" t="t" r="r" b="b"/>
            <a:pathLst>
              <a:path w="90236" h="54720">
                <a:moveTo>
                  <a:pt x="55671" y="33599"/>
                </a:moveTo>
                <a:lnTo>
                  <a:pt x="55671" y="27841"/>
                </a:lnTo>
                <a:lnTo>
                  <a:pt x="53766" y="21121"/>
                </a:lnTo>
                <a:lnTo>
                  <a:pt x="48950" y="14400"/>
                </a:lnTo>
                <a:lnTo>
                  <a:pt x="56631" y="16317"/>
                </a:lnTo>
                <a:lnTo>
                  <a:pt x="63352" y="20156"/>
                </a:lnTo>
                <a:lnTo>
                  <a:pt x="70073" y="23996"/>
                </a:lnTo>
                <a:lnTo>
                  <a:pt x="76794" y="28800"/>
                </a:lnTo>
                <a:lnTo>
                  <a:pt x="81594" y="33599"/>
                </a:lnTo>
                <a:lnTo>
                  <a:pt x="83515" y="38397"/>
                </a:lnTo>
                <a:lnTo>
                  <a:pt x="86395" y="43200"/>
                </a:lnTo>
                <a:lnTo>
                  <a:pt x="87355" y="48958"/>
                </a:lnTo>
                <a:lnTo>
                  <a:pt x="87355" y="54720"/>
                </a:lnTo>
                <a:lnTo>
                  <a:pt x="90236" y="54720"/>
                </a:lnTo>
                <a:lnTo>
                  <a:pt x="90236" y="42237"/>
                </a:lnTo>
                <a:lnTo>
                  <a:pt x="87355" y="34558"/>
                </a:lnTo>
                <a:lnTo>
                  <a:pt x="83515" y="27841"/>
                </a:lnTo>
                <a:lnTo>
                  <a:pt x="80791" y="24075"/>
                </a:lnTo>
                <a:lnTo>
                  <a:pt x="71855" y="14835"/>
                </a:lnTo>
                <a:lnTo>
                  <a:pt x="61447" y="7679"/>
                </a:lnTo>
                <a:lnTo>
                  <a:pt x="58313" y="5760"/>
                </a:lnTo>
                <a:lnTo>
                  <a:pt x="46580" y="1277"/>
                </a:lnTo>
                <a:lnTo>
                  <a:pt x="33604" y="0"/>
                </a:lnTo>
                <a:lnTo>
                  <a:pt x="29301" y="166"/>
                </a:lnTo>
                <a:lnTo>
                  <a:pt x="16690" y="2972"/>
                </a:lnTo>
                <a:lnTo>
                  <a:pt x="5760" y="9602"/>
                </a:lnTo>
                <a:lnTo>
                  <a:pt x="0" y="14400"/>
                </a:lnTo>
                <a:lnTo>
                  <a:pt x="960" y="26877"/>
                </a:lnTo>
                <a:lnTo>
                  <a:pt x="2880" y="23038"/>
                </a:lnTo>
                <a:lnTo>
                  <a:pt x="4800" y="21121"/>
                </a:lnTo>
                <a:lnTo>
                  <a:pt x="7680" y="18239"/>
                </a:lnTo>
                <a:lnTo>
                  <a:pt x="11521" y="16317"/>
                </a:lnTo>
                <a:lnTo>
                  <a:pt x="16322" y="14400"/>
                </a:lnTo>
                <a:lnTo>
                  <a:pt x="21122" y="13441"/>
                </a:lnTo>
                <a:lnTo>
                  <a:pt x="25923" y="12476"/>
                </a:lnTo>
                <a:lnTo>
                  <a:pt x="38404" y="12476"/>
                </a:lnTo>
                <a:lnTo>
                  <a:pt x="44165" y="13441"/>
                </a:lnTo>
                <a:lnTo>
                  <a:pt x="46085" y="15358"/>
                </a:lnTo>
                <a:lnTo>
                  <a:pt x="47045" y="18239"/>
                </a:lnTo>
                <a:lnTo>
                  <a:pt x="48006" y="21121"/>
                </a:lnTo>
                <a:lnTo>
                  <a:pt x="48950" y="23996"/>
                </a:lnTo>
                <a:lnTo>
                  <a:pt x="49926" y="25920"/>
                </a:lnTo>
                <a:lnTo>
                  <a:pt x="49926" y="27841"/>
                </a:lnTo>
                <a:lnTo>
                  <a:pt x="52791" y="45118"/>
                </a:lnTo>
                <a:lnTo>
                  <a:pt x="55671" y="39361"/>
                </a:lnTo>
                <a:lnTo>
                  <a:pt x="55671" y="3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3" name="object 663"/>
          <p:cNvSpPr/>
          <p:nvPr/>
        </p:nvSpPr>
        <p:spPr>
          <a:xfrm>
            <a:off x="2009454" y="9230171"/>
            <a:ext cx="55671" cy="42237"/>
          </a:xfrm>
          <a:custGeom>
            <a:avLst/>
            <a:gdLst/>
            <a:ahLst/>
            <a:cxnLst/>
            <a:rect l="l" t="t" r="r" b="b"/>
            <a:pathLst>
              <a:path w="55671" h="42237">
                <a:moveTo>
                  <a:pt x="3840" y="19199"/>
                </a:moveTo>
                <a:lnTo>
                  <a:pt x="3840" y="12476"/>
                </a:lnTo>
                <a:lnTo>
                  <a:pt x="2880" y="0"/>
                </a:lnTo>
                <a:lnTo>
                  <a:pt x="0" y="6720"/>
                </a:lnTo>
                <a:lnTo>
                  <a:pt x="0" y="23038"/>
                </a:lnTo>
                <a:lnTo>
                  <a:pt x="3840" y="29759"/>
                </a:lnTo>
                <a:lnTo>
                  <a:pt x="10561" y="35516"/>
                </a:lnTo>
                <a:lnTo>
                  <a:pt x="17282" y="39355"/>
                </a:lnTo>
                <a:lnTo>
                  <a:pt x="24003" y="42237"/>
                </a:lnTo>
                <a:lnTo>
                  <a:pt x="40325" y="42237"/>
                </a:lnTo>
                <a:lnTo>
                  <a:pt x="46085" y="39355"/>
                </a:lnTo>
                <a:lnTo>
                  <a:pt x="50886" y="35516"/>
                </a:lnTo>
                <a:lnTo>
                  <a:pt x="55671" y="30717"/>
                </a:lnTo>
                <a:lnTo>
                  <a:pt x="52806" y="13441"/>
                </a:lnTo>
                <a:lnTo>
                  <a:pt x="52806" y="18240"/>
                </a:lnTo>
                <a:lnTo>
                  <a:pt x="50886" y="21121"/>
                </a:lnTo>
                <a:lnTo>
                  <a:pt x="47045" y="23996"/>
                </a:lnTo>
                <a:lnTo>
                  <a:pt x="41285" y="27837"/>
                </a:lnTo>
                <a:lnTo>
                  <a:pt x="34564" y="29759"/>
                </a:lnTo>
                <a:lnTo>
                  <a:pt x="18242" y="29759"/>
                </a:lnTo>
                <a:lnTo>
                  <a:pt x="12481" y="28800"/>
                </a:lnTo>
                <a:lnTo>
                  <a:pt x="9601" y="25920"/>
                </a:lnTo>
                <a:lnTo>
                  <a:pt x="5760" y="23038"/>
                </a:lnTo>
                <a:lnTo>
                  <a:pt x="3840" y="19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4" name="object 664"/>
          <p:cNvSpPr/>
          <p:nvPr/>
        </p:nvSpPr>
        <p:spPr>
          <a:xfrm>
            <a:off x="2012335" y="9147613"/>
            <a:ext cx="90236" cy="54720"/>
          </a:xfrm>
          <a:custGeom>
            <a:avLst/>
            <a:gdLst/>
            <a:ahLst/>
            <a:cxnLst/>
            <a:rect l="l" t="t" r="r" b="b"/>
            <a:pathLst>
              <a:path w="90236" h="54720">
                <a:moveTo>
                  <a:pt x="55671" y="33599"/>
                </a:moveTo>
                <a:lnTo>
                  <a:pt x="55671" y="28802"/>
                </a:lnTo>
                <a:lnTo>
                  <a:pt x="53766" y="22079"/>
                </a:lnTo>
                <a:lnTo>
                  <a:pt x="48950" y="15358"/>
                </a:lnTo>
                <a:lnTo>
                  <a:pt x="56631" y="17282"/>
                </a:lnTo>
                <a:lnTo>
                  <a:pt x="63352" y="20157"/>
                </a:lnTo>
                <a:lnTo>
                  <a:pt x="70073" y="24961"/>
                </a:lnTo>
                <a:lnTo>
                  <a:pt x="76794" y="29759"/>
                </a:lnTo>
                <a:lnTo>
                  <a:pt x="81594" y="34558"/>
                </a:lnTo>
                <a:lnTo>
                  <a:pt x="83515" y="39355"/>
                </a:lnTo>
                <a:lnTo>
                  <a:pt x="86395" y="44160"/>
                </a:lnTo>
                <a:lnTo>
                  <a:pt x="87355" y="48958"/>
                </a:lnTo>
                <a:lnTo>
                  <a:pt x="87355" y="54720"/>
                </a:lnTo>
                <a:lnTo>
                  <a:pt x="90236" y="54720"/>
                </a:lnTo>
                <a:lnTo>
                  <a:pt x="90236" y="43196"/>
                </a:lnTo>
                <a:lnTo>
                  <a:pt x="87355" y="35516"/>
                </a:lnTo>
                <a:lnTo>
                  <a:pt x="83515" y="27837"/>
                </a:lnTo>
                <a:lnTo>
                  <a:pt x="80793" y="24075"/>
                </a:lnTo>
                <a:lnTo>
                  <a:pt x="71856" y="14837"/>
                </a:lnTo>
                <a:lnTo>
                  <a:pt x="61447" y="7679"/>
                </a:lnTo>
                <a:lnTo>
                  <a:pt x="58313" y="6029"/>
                </a:lnTo>
                <a:lnTo>
                  <a:pt x="46580" y="1589"/>
                </a:lnTo>
                <a:lnTo>
                  <a:pt x="33604" y="0"/>
                </a:lnTo>
                <a:lnTo>
                  <a:pt x="29010" y="246"/>
                </a:lnTo>
                <a:lnTo>
                  <a:pt x="16561" y="3608"/>
                </a:lnTo>
                <a:lnTo>
                  <a:pt x="5760" y="10561"/>
                </a:lnTo>
                <a:lnTo>
                  <a:pt x="0" y="15358"/>
                </a:lnTo>
                <a:lnTo>
                  <a:pt x="960" y="26878"/>
                </a:lnTo>
                <a:lnTo>
                  <a:pt x="2880" y="23996"/>
                </a:lnTo>
                <a:lnTo>
                  <a:pt x="4800" y="21121"/>
                </a:lnTo>
                <a:lnTo>
                  <a:pt x="7680" y="18240"/>
                </a:lnTo>
                <a:lnTo>
                  <a:pt x="11521" y="16317"/>
                </a:lnTo>
                <a:lnTo>
                  <a:pt x="16322" y="15358"/>
                </a:lnTo>
                <a:lnTo>
                  <a:pt x="21122" y="13441"/>
                </a:lnTo>
                <a:lnTo>
                  <a:pt x="38404" y="13441"/>
                </a:lnTo>
                <a:lnTo>
                  <a:pt x="44165" y="14400"/>
                </a:lnTo>
                <a:lnTo>
                  <a:pt x="46085" y="16317"/>
                </a:lnTo>
                <a:lnTo>
                  <a:pt x="47045" y="19199"/>
                </a:lnTo>
                <a:lnTo>
                  <a:pt x="48006" y="21121"/>
                </a:lnTo>
                <a:lnTo>
                  <a:pt x="48950" y="23996"/>
                </a:lnTo>
                <a:lnTo>
                  <a:pt x="49926" y="26878"/>
                </a:lnTo>
                <a:lnTo>
                  <a:pt x="49926" y="28802"/>
                </a:lnTo>
                <a:lnTo>
                  <a:pt x="52791" y="46076"/>
                </a:lnTo>
                <a:lnTo>
                  <a:pt x="55671" y="40320"/>
                </a:lnTo>
                <a:lnTo>
                  <a:pt x="55671" y="3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5" name="object 665"/>
          <p:cNvSpPr/>
          <p:nvPr/>
        </p:nvSpPr>
        <p:spPr>
          <a:xfrm>
            <a:off x="2009454" y="9162972"/>
            <a:ext cx="55671" cy="41279"/>
          </a:xfrm>
          <a:custGeom>
            <a:avLst/>
            <a:gdLst/>
            <a:ahLst/>
            <a:cxnLst/>
            <a:rect l="l" t="t" r="r" b="b"/>
            <a:pathLst>
              <a:path w="55671" h="41279">
                <a:moveTo>
                  <a:pt x="3840" y="19199"/>
                </a:moveTo>
                <a:lnTo>
                  <a:pt x="3840" y="11519"/>
                </a:lnTo>
                <a:lnTo>
                  <a:pt x="2880" y="0"/>
                </a:lnTo>
                <a:lnTo>
                  <a:pt x="0" y="6720"/>
                </a:lnTo>
                <a:lnTo>
                  <a:pt x="0" y="22079"/>
                </a:lnTo>
                <a:lnTo>
                  <a:pt x="3840" y="29760"/>
                </a:lnTo>
                <a:lnTo>
                  <a:pt x="10561" y="34558"/>
                </a:lnTo>
                <a:lnTo>
                  <a:pt x="17282" y="39361"/>
                </a:lnTo>
                <a:lnTo>
                  <a:pt x="24003" y="41279"/>
                </a:lnTo>
                <a:lnTo>
                  <a:pt x="40325" y="41279"/>
                </a:lnTo>
                <a:lnTo>
                  <a:pt x="46085" y="39361"/>
                </a:lnTo>
                <a:lnTo>
                  <a:pt x="50886" y="34558"/>
                </a:lnTo>
                <a:lnTo>
                  <a:pt x="55671" y="30717"/>
                </a:lnTo>
                <a:lnTo>
                  <a:pt x="52806" y="13443"/>
                </a:lnTo>
                <a:lnTo>
                  <a:pt x="52806" y="17282"/>
                </a:lnTo>
                <a:lnTo>
                  <a:pt x="50886" y="21122"/>
                </a:lnTo>
                <a:lnTo>
                  <a:pt x="47045" y="23996"/>
                </a:lnTo>
                <a:lnTo>
                  <a:pt x="41285" y="27837"/>
                </a:lnTo>
                <a:lnTo>
                  <a:pt x="34564" y="29760"/>
                </a:lnTo>
                <a:lnTo>
                  <a:pt x="18242" y="29760"/>
                </a:lnTo>
                <a:lnTo>
                  <a:pt x="12481" y="27837"/>
                </a:lnTo>
                <a:lnTo>
                  <a:pt x="9601" y="24961"/>
                </a:lnTo>
                <a:lnTo>
                  <a:pt x="5760" y="22079"/>
                </a:lnTo>
                <a:lnTo>
                  <a:pt x="3840" y="19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6" name="object 666"/>
          <p:cNvSpPr/>
          <p:nvPr/>
        </p:nvSpPr>
        <p:spPr>
          <a:xfrm>
            <a:off x="2009454" y="9114013"/>
            <a:ext cx="24963" cy="53757"/>
          </a:xfrm>
          <a:custGeom>
            <a:avLst/>
            <a:gdLst/>
            <a:ahLst/>
            <a:cxnLst/>
            <a:rect l="l" t="t" r="r" b="b"/>
            <a:pathLst>
              <a:path w="24963" h="53757">
                <a:moveTo>
                  <a:pt x="17282" y="7679"/>
                </a:moveTo>
                <a:lnTo>
                  <a:pt x="11521" y="5762"/>
                </a:lnTo>
                <a:lnTo>
                  <a:pt x="7680" y="1923"/>
                </a:lnTo>
                <a:lnTo>
                  <a:pt x="5760" y="0"/>
                </a:lnTo>
                <a:lnTo>
                  <a:pt x="7680" y="11519"/>
                </a:lnTo>
                <a:lnTo>
                  <a:pt x="13441" y="15358"/>
                </a:lnTo>
                <a:lnTo>
                  <a:pt x="20162" y="19199"/>
                </a:lnTo>
                <a:lnTo>
                  <a:pt x="24963" y="8638"/>
                </a:lnTo>
                <a:lnTo>
                  <a:pt x="17282" y="7679"/>
                </a:lnTo>
                <a:close/>
              </a:path>
              <a:path w="24963" h="53757">
                <a:moveTo>
                  <a:pt x="78531" y="15844"/>
                </a:moveTo>
                <a:lnTo>
                  <a:pt x="89249" y="6555"/>
                </a:lnTo>
                <a:lnTo>
                  <a:pt x="93116" y="-4797"/>
                </a:lnTo>
                <a:lnTo>
                  <a:pt x="93116" y="-9596"/>
                </a:lnTo>
                <a:lnTo>
                  <a:pt x="91196" y="-13435"/>
                </a:lnTo>
                <a:lnTo>
                  <a:pt x="88315" y="-18240"/>
                </a:lnTo>
                <a:lnTo>
                  <a:pt x="84475" y="-23038"/>
                </a:lnTo>
                <a:lnTo>
                  <a:pt x="79674" y="-26878"/>
                </a:lnTo>
                <a:lnTo>
                  <a:pt x="72009" y="-29759"/>
                </a:lnTo>
                <a:lnTo>
                  <a:pt x="58705" y="-33410"/>
                </a:lnTo>
                <a:lnTo>
                  <a:pt x="45125" y="-34558"/>
                </a:lnTo>
                <a:lnTo>
                  <a:pt x="33047" y="-33565"/>
                </a:lnTo>
                <a:lnTo>
                  <a:pt x="20737" y="-29973"/>
                </a:lnTo>
                <a:lnTo>
                  <a:pt x="10561" y="-23996"/>
                </a:lnTo>
                <a:lnTo>
                  <a:pt x="2880" y="-19197"/>
                </a:lnTo>
                <a:lnTo>
                  <a:pt x="0" y="-12476"/>
                </a:lnTo>
                <a:lnTo>
                  <a:pt x="0" y="-1917"/>
                </a:lnTo>
                <a:lnTo>
                  <a:pt x="960" y="2881"/>
                </a:lnTo>
                <a:lnTo>
                  <a:pt x="3840" y="6720"/>
                </a:lnTo>
                <a:lnTo>
                  <a:pt x="7680" y="11519"/>
                </a:lnTo>
                <a:lnTo>
                  <a:pt x="5760" y="0"/>
                </a:lnTo>
                <a:lnTo>
                  <a:pt x="3840" y="-2880"/>
                </a:lnTo>
                <a:lnTo>
                  <a:pt x="3840" y="-8638"/>
                </a:lnTo>
                <a:lnTo>
                  <a:pt x="4800" y="-10559"/>
                </a:lnTo>
                <a:lnTo>
                  <a:pt x="5760" y="-12476"/>
                </a:lnTo>
                <a:lnTo>
                  <a:pt x="8641" y="-14400"/>
                </a:lnTo>
                <a:lnTo>
                  <a:pt x="11521" y="-17276"/>
                </a:lnTo>
                <a:lnTo>
                  <a:pt x="17282" y="-18240"/>
                </a:lnTo>
                <a:lnTo>
                  <a:pt x="24003" y="-20156"/>
                </a:lnTo>
                <a:lnTo>
                  <a:pt x="32644" y="-21115"/>
                </a:lnTo>
                <a:lnTo>
                  <a:pt x="42245" y="-21115"/>
                </a:lnTo>
                <a:lnTo>
                  <a:pt x="51388" y="-20969"/>
                </a:lnTo>
                <a:lnTo>
                  <a:pt x="64598" y="-20036"/>
                </a:lnTo>
                <a:lnTo>
                  <a:pt x="74889" y="-18240"/>
                </a:lnTo>
                <a:lnTo>
                  <a:pt x="79674" y="-17276"/>
                </a:lnTo>
                <a:lnTo>
                  <a:pt x="83515" y="-15358"/>
                </a:lnTo>
                <a:lnTo>
                  <a:pt x="85435" y="-12476"/>
                </a:lnTo>
                <a:lnTo>
                  <a:pt x="87355" y="-10559"/>
                </a:lnTo>
                <a:lnTo>
                  <a:pt x="88315" y="-7679"/>
                </a:lnTo>
                <a:lnTo>
                  <a:pt x="88315" y="0"/>
                </a:lnTo>
                <a:lnTo>
                  <a:pt x="85435" y="3840"/>
                </a:lnTo>
                <a:lnTo>
                  <a:pt x="78729" y="5762"/>
                </a:lnTo>
                <a:lnTo>
                  <a:pt x="74893" y="7046"/>
                </a:lnTo>
                <a:lnTo>
                  <a:pt x="62871" y="9610"/>
                </a:lnTo>
                <a:lnTo>
                  <a:pt x="48966" y="10561"/>
                </a:lnTo>
                <a:lnTo>
                  <a:pt x="41285" y="10561"/>
                </a:lnTo>
                <a:lnTo>
                  <a:pt x="33604" y="9602"/>
                </a:lnTo>
                <a:lnTo>
                  <a:pt x="24963" y="8638"/>
                </a:lnTo>
                <a:lnTo>
                  <a:pt x="20162" y="19199"/>
                </a:lnTo>
                <a:lnTo>
                  <a:pt x="21664" y="19734"/>
                </a:lnTo>
                <a:lnTo>
                  <a:pt x="33390" y="22310"/>
                </a:lnTo>
                <a:lnTo>
                  <a:pt x="47045" y="23038"/>
                </a:lnTo>
                <a:lnTo>
                  <a:pt x="53561" y="22819"/>
                </a:lnTo>
                <a:lnTo>
                  <a:pt x="66405" y="20790"/>
                </a:lnTo>
                <a:lnTo>
                  <a:pt x="77754" y="16317"/>
                </a:lnTo>
                <a:lnTo>
                  <a:pt x="78531" y="158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7" name="object 667"/>
          <p:cNvSpPr/>
          <p:nvPr/>
        </p:nvSpPr>
        <p:spPr>
          <a:xfrm>
            <a:off x="2147697" y="9293530"/>
            <a:ext cx="91196" cy="35516"/>
          </a:xfrm>
          <a:custGeom>
            <a:avLst/>
            <a:gdLst/>
            <a:ahLst/>
            <a:cxnLst/>
            <a:rect l="l" t="t" r="r" b="b"/>
            <a:pathLst>
              <a:path w="91196" h="35516">
                <a:moveTo>
                  <a:pt x="88315" y="0"/>
                </a:moveTo>
                <a:lnTo>
                  <a:pt x="88315" y="6720"/>
                </a:lnTo>
                <a:lnTo>
                  <a:pt x="87355" y="8638"/>
                </a:lnTo>
                <a:lnTo>
                  <a:pt x="87355" y="9596"/>
                </a:lnTo>
                <a:lnTo>
                  <a:pt x="85435" y="10561"/>
                </a:lnTo>
                <a:lnTo>
                  <a:pt x="84475" y="11519"/>
                </a:lnTo>
                <a:lnTo>
                  <a:pt x="0" y="11519"/>
                </a:lnTo>
                <a:lnTo>
                  <a:pt x="0" y="13437"/>
                </a:lnTo>
                <a:lnTo>
                  <a:pt x="10561" y="35516"/>
                </a:lnTo>
                <a:lnTo>
                  <a:pt x="12481" y="34558"/>
                </a:lnTo>
                <a:lnTo>
                  <a:pt x="10561" y="31676"/>
                </a:lnTo>
                <a:lnTo>
                  <a:pt x="10561" y="25920"/>
                </a:lnTo>
                <a:lnTo>
                  <a:pt x="11506" y="24955"/>
                </a:lnTo>
                <a:lnTo>
                  <a:pt x="11506" y="23996"/>
                </a:lnTo>
                <a:lnTo>
                  <a:pt x="12481" y="23038"/>
                </a:lnTo>
                <a:lnTo>
                  <a:pt x="85435" y="23038"/>
                </a:lnTo>
                <a:lnTo>
                  <a:pt x="86395" y="23996"/>
                </a:lnTo>
                <a:lnTo>
                  <a:pt x="87355" y="24955"/>
                </a:lnTo>
                <a:lnTo>
                  <a:pt x="87355" y="25920"/>
                </a:lnTo>
                <a:lnTo>
                  <a:pt x="88315" y="26878"/>
                </a:lnTo>
                <a:lnTo>
                  <a:pt x="88315" y="33599"/>
                </a:lnTo>
                <a:lnTo>
                  <a:pt x="91196" y="33599"/>
                </a:lnTo>
                <a:lnTo>
                  <a:pt x="91196" y="0"/>
                </a:lnTo>
                <a:lnTo>
                  <a:pt x="883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8" name="object 668"/>
          <p:cNvSpPr/>
          <p:nvPr/>
        </p:nvSpPr>
        <p:spPr>
          <a:xfrm>
            <a:off x="2147697" y="9215771"/>
            <a:ext cx="93116" cy="54720"/>
          </a:xfrm>
          <a:custGeom>
            <a:avLst/>
            <a:gdLst/>
            <a:ahLst/>
            <a:cxnLst/>
            <a:rect l="l" t="t" r="r" b="b"/>
            <a:pathLst>
              <a:path w="93116" h="54720">
                <a:moveTo>
                  <a:pt x="3840" y="26877"/>
                </a:moveTo>
                <a:lnTo>
                  <a:pt x="4800" y="23038"/>
                </a:lnTo>
                <a:lnTo>
                  <a:pt x="7680" y="21121"/>
                </a:lnTo>
                <a:lnTo>
                  <a:pt x="10561" y="18239"/>
                </a:lnTo>
                <a:lnTo>
                  <a:pt x="14401" y="16317"/>
                </a:lnTo>
                <a:lnTo>
                  <a:pt x="19187" y="14400"/>
                </a:lnTo>
                <a:lnTo>
                  <a:pt x="24003" y="13441"/>
                </a:lnTo>
                <a:lnTo>
                  <a:pt x="28788" y="12476"/>
                </a:lnTo>
                <a:lnTo>
                  <a:pt x="41269" y="12476"/>
                </a:lnTo>
                <a:lnTo>
                  <a:pt x="47030" y="13441"/>
                </a:lnTo>
                <a:lnTo>
                  <a:pt x="48950" y="15358"/>
                </a:lnTo>
                <a:lnTo>
                  <a:pt x="49911" y="18239"/>
                </a:lnTo>
                <a:lnTo>
                  <a:pt x="50871" y="21121"/>
                </a:lnTo>
                <a:lnTo>
                  <a:pt x="51831" y="23996"/>
                </a:lnTo>
                <a:lnTo>
                  <a:pt x="52791" y="25920"/>
                </a:lnTo>
                <a:lnTo>
                  <a:pt x="52791" y="27841"/>
                </a:lnTo>
                <a:lnTo>
                  <a:pt x="55671" y="45118"/>
                </a:lnTo>
                <a:lnTo>
                  <a:pt x="58552" y="39361"/>
                </a:lnTo>
                <a:lnTo>
                  <a:pt x="58552" y="27841"/>
                </a:lnTo>
                <a:lnTo>
                  <a:pt x="56631" y="21121"/>
                </a:lnTo>
                <a:lnTo>
                  <a:pt x="51831" y="14400"/>
                </a:lnTo>
                <a:lnTo>
                  <a:pt x="59512" y="16317"/>
                </a:lnTo>
                <a:lnTo>
                  <a:pt x="66233" y="20156"/>
                </a:lnTo>
                <a:lnTo>
                  <a:pt x="72953" y="23996"/>
                </a:lnTo>
                <a:lnTo>
                  <a:pt x="79674" y="28800"/>
                </a:lnTo>
                <a:lnTo>
                  <a:pt x="83515" y="33599"/>
                </a:lnTo>
                <a:lnTo>
                  <a:pt x="86395" y="38397"/>
                </a:lnTo>
                <a:lnTo>
                  <a:pt x="89275" y="43200"/>
                </a:lnTo>
                <a:lnTo>
                  <a:pt x="90236" y="48958"/>
                </a:lnTo>
                <a:lnTo>
                  <a:pt x="90236" y="54720"/>
                </a:lnTo>
                <a:lnTo>
                  <a:pt x="93116" y="54720"/>
                </a:lnTo>
                <a:lnTo>
                  <a:pt x="93116" y="42237"/>
                </a:lnTo>
                <a:lnTo>
                  <a:pt x="90236" y="34558"/>
                </a:lnTo>
                <a:lnTo>
                  <a:pt x="86395" y="27841"/>
                </a:lnTo>
                <a:lnTo>
                  <a:pt x="83665" y="24067"/>
                </a:lnTo>
                <a:lnTo>
                  <a:pt x="74729" y="14832"/>
                </a:lnTo>
                <a:lnTo>
                  <a:pt x="64312" y="7679"/>
                </a:lnTo>
                <a:lnTo>
                  <a:pt x="61146" y="5760"/>
                </a:lnTo>
                <a:lnTo>
                  <a:pt x="49052" y="1277"/>
                </a:lnTo>
                <a:lnTo>
                  <a:pt x="36469" y="0"/>
                </a:lnTo>
                <a:lnTo>
                  <a:pt x="32180" y="165"/>
                </a:lnTo>
                <a:lnTo>
                  <a:pt x="19570" y="2970"/>
                </a:lnTo>
                <a:lnTo>
                  <a:pt x="8641" y="9602"/>
                </a:lnTo>
                <a:lnTo>
                  <a:pt x="2880" y="14400"/>
                </a:lnTo>
                <a:lnTo>
                  <a:pt x="0" y="21121"/>
                </a:lnTo>
                <a:lnTo>
                  <a:pt x="0" y="37438"/>
                </a:lnTo>
                <a:lnTo>
                  <a:pt x="3840" y="44159"/>
                </a:lnTo>
                <a:lnTo>
                  <a:pt x="10561" y="49917"/>
                </a:lnTo>
                <a:lnTo>
                  <a:pt x="9601" y="40320"/>
                </a:lnTo>
                <a:lnTo>
                  <a:pt x="5760" y="37438"/>
                </a:lnTo>
                <a:lnTo>
                  <a:pt x="3840" y="33599"/>
                </a:lnTo>
                <a:lnTo>
                  <a:pt x="3840" y="268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9" name="object 669"/>
          <p:cNvSpPr/>
          <p:nvPr/>
        </p:nvSpPr>
        <p:spPr>
          <a:xfrm>
            <a:off x="2157298" y="9243613"/>
            <a:ext cx="46070" cy="28795"/>
          </a:xfrm>
          <a:custGeom>
            <a:avLst/>
            <a:gdLst/>
            <a:ahLst/>
            <a:cxnLst/>
            <a:rect l="l" t="t" r="r" b="b"/>
            <a:pathLst>
              <a:path w="46070" h="28795">
                <a:moveTo>
                  <a:pt x="0" y="12478"/>
                </a:moveTo>
                <a:lnTo>
                  <a:pt x="960" y="22075"/>
                </a:lnTo>
                <a:lnTo>
                  <a:pt x="7680" y="25914"/>
                </a:lnTo>
                <a:lnTo>
                  <a:pt x="14401" y="28795"/>
                </a:lnTo>
                <a:lnTo>
                  <a:pt x="29748" y="28795"/>
                </a:lnTo>
                <a:lnTo>
                  <a:pt x="36469" y="25914"/>
                </a:lnTo>
                <a:lnTo>
                  <a:pt x="41269" y="22075"/>
                </a:lnTo>
                <a:lnTo>
                  <a:pt x="46070" y="17276"/>
                </a:lnTo>
                <a:lnTo>
                  <a:pt x="43190" y="0"/>
                </a:lnTo>
                <a:lnTo>
                  <a:pt x="43190" y="4799"/>
                </a:lnTo>
                <a:lnTo>
                  <a:pt x="41269" y="7679"/>
                </a:lnTo>
                <a:lnTo>
                  <a:pt x="37429" y="10555"/>
                </a:lnTo>
                <a:lnTo>
                  <a:pt x="31668" y="14395"/>
                </a:lnTo>
                <a:lnTo>
                  <a:pt x="24963" y="16317"/>
                </a:lnTo>
                <a:lnTo>
                  <a:pt x="8625" y="16317"/>
                </a:lnTo>
                <a:lnTo>
                  <a:pt x="2880" y="15358"/>
                </a:lnTo>
                <a:lnTo>
                  <a:pt x="0" y="124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0" name="object 670"/>
          <p:cNvSpPr/>
          <p:nvPr/>
        </p:nvSpPr>
        <p:spPr>
          <a:xfrm>
            <a:off x="2150577" y="9147613"/>
            <a:ext cx="90236" cy="54720"/>
          </a:xfrm>
          <a:custGeom>
            <a:avLst/>
            <a:gdLst/>
            <a:ahLst/>
            <a:cxnLst/>
            <a:rect l="l" t="t" r="r" b="b"/>
            <a:pathLst>
              <a:path w="90236" h="54720">
                <a:moveTo>
                  <a:pt x="55671" y="33599"/>
                </a:moveTo>
                <a:lnTo>
                  <a:pt x="55671" y="28802"/>
                </a:lnTo>
                <a:lnTo>
                  <a:pt x="53751" y="22079"/>
                </a:lnTo>
                <a:lnTo>
                  <a:pt x="48950" y="15358"/>
                </a:lnTo>
                <a:lnTo>
                  <a:pt x="56631" y="17282"/>
                </a:lnTo>
                <a:lnTo>
                  <a:pt x="63352" y="20157"/>
                </a:lnTo>
                <a:lnTo>
                  <a:pt x="70073" y="24961"/>
                </a:lnTo>
                <a:lnTo>
                  <a:pt x="76794" y="29759"/>
                </a:lnTo>
                <a:lnTo>
                  <a:pt x="80634" y="34558"/>
                </a:lnTo>
                <a:lnTo>
                  <a:pt x="83515" y="39355"/>
                </a:lnTo>
                <a:lnTo>
                  <a:pt x="86395" y="44160"/>
                </a:lnTo>
                <a:lnTo>
                  <a:pt x="87355" y="48958"/>
                </a:lnTo>
                <a:lnTo>
                  <a:pt x="87355" y="54720"/>
                </a:lnTo>
                <a:lnTo>
                  <a:pt x="90236" y="54720"/>
                </a:lnTo>
                <a:lnTo>
                  <a:pt x="90236" y="43196"/>
                </a:lnTo>
                <a:lnTo>
                  <a:pt x="87355" y="35516"/>
                </a:lnTo>
                <a:lnTo>
                  <a:pt x="83515" y="27837"/>
                </a:lnTo>
                <a:lnTo>
                  <a:pt x="80787" y="24067"/>
                </a:lnTo>
                <a:lnTo>
                  <a:pt x="71850" y="14834"/>
                </a:lnTo>
                <a:lnTo>
                  <a:pt x="61432" y="7679"/>
                </a:lnTo>
                <a:lnTo>
                  <a:pt x="58266" y="6029"/>
                </a:lnTo>
                <a:lnTo>
                  <a:pt x="46172" y="1589"/>
                </a:lnTo>
                <a:lnTo>
                  <a:pt x="33588" y="0"/>
                </a:lnTo>
                <a:lnTo>
                  <a:pt x="29008" y="244"/>
                </a:lnTo>
                <a:lnTo>
                  <a:pt x="16560" y="3606"/>
                </a:lnTo>
                <a:lnTo>
                  <a:pt x="5760" y="10561"/>
                </a:lnTo>
                <a:lnTo>
                  <a:pt x="0" y="15358"/>
                </a:lnTo>
                <a:lnTo>
                  <a:pt x="960" y="26878"/>
                </a:lnTo>
                <a:lnTo>
                  <a:pt x="1920" y="23996"/>
                </a:lnTo>
                <a:lnTo>
                  <a:pt x="4800" y="21121"/>
                </a:lnTo>
                <a:lnTo>
                  <a:pt x="7680" y="18240"/>
                </a:lnTo>
                <a:lnTo>
                  <a:pt x="11521" y="16317"/>
                </a:lnTo>
                <a:lnTo>
                  <a:pt x="16306" y="15358"/>
                </a:lnTo>
                <a:lnTo>
                  <a:pt x="21122" y="13441"/>
                </a:lnTo>
                <a:lnTo>
                  <a:pt x="38389" y="13441"/>
                </a:lnTo>
                <a:lnTo>
                  <a:pt x="44150" y="14400"/>
                </a:lnTo>
                <a:lnTo>
                  <a:pt x="46070" y="16317"/>
                </a:lnTo>
                <a:lnTo>
                  <a:pt x="47030" y="19199"/>
                </a:lnTo>
                <a:lnTo>
                  <a:pt x="47990" y="21121"/>
                </a:lnTo>
                <a:lnTo>
                  <a:pt x="48950" y="23996"/>
                </a:lnTo>
                <a:lnTo>
                  <a:pt x="49911" y="26878"/>
                </a:lnTo>
                <a:lnTo>
                  <a:pt x="49911" y="28802"/>
                </a:lnTo>
                <a:lnTo>
                  <a:pt x="52791" y="46076"/>
                </a:lnTo>
                <a:lnTo>
                  <a:pt x="55671" y="40320"/>
                </a:lnTo>
                <a:lnTo>
                  <a:pt x="55671" y="3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1" name="object 671"/>
          <p:cNvSpPr/>
          <p:nvPr/>
        </p:nvSpPr>
        <p:spPr>
          <a:xfrm>
            <a:off x="2147697" y="9162972"/>
            <a:ext cx="55671" cy="41279"/>
          </a:xfrm>
          <a:custGeom>
            <a:avLst/>
            <a:gdLst/>
            <a:ahLst/>
            <a:cxnLst/>
            <a:rect l="l" t="t" r="r" b="b"/>
            <a:pathLst>
              <a:path w="55671" h="41279">
                <a:moveTo>
                  <a:pt x="3840" y="19199"/>
                </a:moveTo>
                <a:lnTo>
                  <a:pt x="3840" y="11519"/>
                </a:lnTo>
                <a:lnTo>
                  <a:pt x="2880" y="0"/>
                </a:lnTo>
                <a:lnTo>
                  <a:pt x="0" y="6720"/>
                </a:lnTo>
                <a:lnTo>
                  <a:pt x="0" y="22079"/>
                </a:lnTo>
                <a:lnTo>
                  <a:pt x="3840" y="29760"/>
                </a:lnTo>
                <a:lnTo>
                  <a:pt x="10561" y="34558"/>
                </a:lnTo>
                <a:lnTo>
                  <a:pt x="17282" y="39361"/>
                </a:lnTo>
                <a:lnTo>
                  <a:pt x="24003" y="41279"/>
                </a:lnTo>
                <a:lnTo>
                  <a:pt x="39349" y="41279"/>
                </a:lnTo>
                <a:lnTo>
                  <a:pt x="46070" y="39361"/>
                </a:lnTo>
                <a:lnTo>
                  <a:pt x="50871" y="34558"/>
                </a:lnTo>
                <a:lnTo>
                  <a:pt x="55671" y="30717"/>
                </a:lnTo>
                <a:lnTo>
                  <a:pt x="52791" y="13443"/>
                </a:lnTo>
                <a:lnTo>
                  <a:pt x="52791" y="17282"/>
                </a:lnTo>
                <a:lnTo>
                  <a:pt x="50871" y="21122"/>
                </a:lnTo>
                <a:lnTo>
                  <a:pt x="47030" y="23996"/>
                </a:lnTo>
                <a:lnTo>
                  <a:pt x="41269" y="27837"/>
                </a:lnTo>
                <a:lnTo>
                  <a:pt x="34564" y="29760"/>
                </a:lnTo>
                <a:lnTo>
                  <a:pt x="18227" y="29760"/>
                </a:lnTo>
                <a:lnTo>
                  <a:pt x="12481" y="27837"/>
                </a:lnTo>
                <a:lnTo>
                  <a:pt x="9601" y="24961"/>
                </a:lnTo>
                <a:lnTo>
                  <a:pt x="5760" y="22079"/>
                </a:lnTo>
                <a:lnTo>
                  <a:pt x="3840" y="19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2" name="object 672"/>
          <p:cNvSpPr/>
          <p:nvPr/>
        </p:nvSpPr>
        <p:spPr>
          <a:xfrm>
            <a:off x="2147697" y="9090975"/>
            <a:ext cx="91196" cy="35516"/>
          </a:xfrm>
          <a:custGeom>
            <a:avLst/>
            <a:gdLst/>
            <a:ahLst/>
            <a:cxnLst/>
            <a:rect l="l" t="t" r="r" b="b"/>
            <a:pathLst>
              <a:path w="91196" h="35516">
                <a:moveTo>
                  <a:pt x="88315" y="0"/>
                </a:moveTo>
                <a:lnTo>
                  <a:pt x="88315" y="6720"/>
                </a:lnTo>
                <a:lnTo>
                  <a:pt x="87355" y="8638"/>
                </a:lnTo>
                <a:lnTo>
                  <a:pt x="87355" y="9602"/>
                </a:lnTo>
                <a:lnTo>
                  <a:pt x="85435" y="10561"/>
                </a:lnTo>
                <a:lnTo>
                  <a:pt x="84475" y="10561"/>
                </a:lnTo>
                <a:lnTo>
                  <a:pt x="83515" y="11519"/>
                </a:lnTo>
                <a:lnTo>
                  <a:pt x="0" y="11519"/>
                </a:lnTo>
                <a:lnTo>
                  <a:pt x="0" y="13441"/>
                </a:lnTo>
                <a:lnTo>
                  <a:pt x="10561" y="35516"/>
                </a:lnTo>
                <a:lnTo>
                  <a:pt x="12481" y="34558"/>
                </a:lnTo>
                <a:lnTo>
                  <a:pt x="10561" y="31676"/>
                </a:lnTo>
                <a:lnTo>
                  <a:pt x="10561" y="25920"/>
                </a:lnTo>
                <a:lnTo>
                  <a:pt x="11506" y="24961"/>
                </a:lnTo>
                <a:lnTo>
                  <a:pt x="11506" y="23996"/>
                </a:lnTo>
                <a:lnTo>
                  <a:pt x="12481" y="23038"/>
                </a:lnTo>
                <a:lnTo>
                  <a:pt x="16322" y="23038"/>
                </a:lnTo>
                <a:lnTo>
                  <a:pt x="20162" y="22079"/>
                </a:lnTo>
                <a:lnTo>
                  <a:pt x="80634" y="22079"/>
                </a:lnTo>
                <a:lnTo>
                  <a:pt x="83515" y="23038"/>
                </a:lnTo>
                <a:lnTo>
                  <a:pt x="85435" y="23038"/>
                </a:lnTo>
                <a:lnTo>
                  <a:pt x="86395" y="23996"/>
                </a:lnTo>
                <a:lnTo>
                  <a:pt x="87355" y="24961"/>
                </a:lnTo>
                <a:lnTo>
                  <a:pt x="87355" y="25920"/>
                </a:lnTo>
                <a:lnTo>
                  <a:pt x="88315" y="26878"/>
                </a:lnTo>
                <a:lnTo>
                  <a:pt x="88315" y="33599"/>
                </a:lnTo>
                <a:lnTo>
                  <a:pt x="91196" y="33599"/>
                </a:lnTo>
                <a:lnTo>
                  <a:pt x="91196" y="0"/>
                </a:lnTo>
                <a:lnTo>
                  <a:pt x="883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3" name="object 673"/>
          <p:cNvSpPr/>
          <p:nvPr/>
        </p:nvSpPr>
        <p:spPr>
          <a:xfrm>
            <a:off x="2284963" y="9293530"/>
            <a:ext cx="92156" cy="35516"/>
          </a:xfrm>
          <a:custGeom>
            <a:avLst/>
            <a:gdLst/>
            <a:ahLst/>
            <a:cxnLst/>
            <a:rect l="l" t="t" r="r" b="b"/>
            <a:pathLst>
              <a:path w="92156" h="35516">
                <a:moveTo>
                  <a:pt x="11521" y="25920"/>
                </a:moveTo>
                <a:lnTo>
                  <a:pt x="12481" y="24955"/>
                </a:lnTo>
                <a:lnTo>
                  <a:pt x="12481" y="23996"/>
                </a:lnTo>
                <a:lnTo>
                  <a:pt x="13441" y="23038"/>
                </a:lnTo>
                <a:lnTo>
                  <a:pt x="86410" y="23038"/>
                </a:lnTo>
                <a:lnTo>
                  <a:pt x="87355" y="23996"/>
                </a:lnTo>
                <a:lnTo>
                  <a:pt x="88315" y="24955"/>
                </a:lnTo>
                <a:lnTo>
                  <a:pt x="88315" y="25920"/>
                </a:lnTo>
                <a:lnTo>
                  <a:pt x="89275" y="26878"/>
                </a:lnTo>
                <a:lnTo>
                  <a:pt x="89275" y="33599"/>
                </a:lnTo>
                <a:lnTo>
                  <a:pt x="92156" y="33599"/>
                </a:lnTo>
                <a:lnTo>
                  <a:pt x="92156" y="0"/>
                </a:lnTo>
                <a:lnTo>
                  <a:pt x="89275" y="0"/>
                </a:lnTo>
                <a:lnTo>
                  <a:pt x="89275" y="6720"/>
                </a:lnTo>
                <a:lnTo>
                  <a:pt x="88315" y="8638"/>
                </a:lnTo>
                <a:lnTo>
                  <a:pt x="87355" y="9596"/>
                </a:lnTo>
                <a:lnTo>
                  <a:pt x="86410" y="10561"/>
                </a:lnTo>
                <a:lnTo>
                  <a:pt x="85435" y="11519"/>
                </a:lnTo>
                <a:lnTo>
                  <a:pt x="0" y="11519"/>
                </a:lnTo>
                <a:lnTo>
                  <a:pt x="0" y="13437"/>
                </a:lnTo>
                <a:lnTo>
                  <a:pt x="11521" y="35516"/>
                </a:lnTo>
                <a:lnTo>
                  <a:pt x="13441" y="34558"/>
                </a:lnTo>
                <a:lnTo>
                  <a:pt x="11521" y="31676"/>
                </a:lnTo>
                <a:lnTo>
                  <a:pt x="11521" y="25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4" name="object 674"/>
          <p:cNvSpPr/>
          <p:nvPr/>
        </p:nvSpPr>
        <p:spPr>
          <a:xfrm>
            <a:off x="2284963" y="9215771"/>
            <a:ext cx="94076" cy="54720"/>
          </a:xfrm>
          <a:custGeom>
            <a:avLst/>
            <a:gdLst/>
            <a:ahLst/>
            <a:cxnLst/>
            <a:rect l="l" t="t" r="r" b="b"/>
            <a:pathLst>
              <a:path w="94076" h="54720">
                <a:moveTo>
                  <a:pt x="3840" y="44159"/>
                </a:moveTo>
                <a:lnTo>
                  <a:pt x="11521" y="49917"/>
                </a:lnTo>
                <a:lnTo>
                  <a:pt x="6720" y="37438"/>
                </a:lnTo>
                <a:lnTo>
                  <a:pt x="4800" y="33599"/>
                </a:lnTo>
                <a:lnTo>
                  <a:pt x="4800" y="26877"/>
                </a:lnTo>
                <a:lnTo>
                  <a:pt x="5760" y="23038"/>
                </a:lnTo>
                <a:lnTo>
                  <a:pt x="8641" y="21121"/>
                </a:lnTo>
                <a:lnTo>
                  <a:pt x="11521" y="18239"/>
                </a:lnTo>
                <a:lnTo>
                  <a:pt x="15361" y="16317"/>
                </a:lnTo>
                <a:lnTo>
                  <a:pt x="20162" y="14400"/>
                </a:lnTo>
                <a:lnTo>
                  <a:pt x="24963" y="13441"/>
                </a:lnTo>
                <a:lnTo>
                  <a:pt x="29763" y="12476"/>
                </a:lnTo>
                <a:lnTo>
                  <a:pt x="42245" y="12476"/>
                </a:lnTo>
                <a:lnTo>
                  <a:pt x="48006" y="13441"/>
                </a:lnTo>
                <a:lnTo>
                  <a:pt x="49926" y="15358"/>
                </a:lnTo>
                <a:lnTo>
                  <a:pt x="50886" y="18239"/>
                </a:lnTo>
                <a:lnTo>
                  <a:pt x="51846" y="21121"/>
                </a:lnTo>
                <a:lnTo>
                  <a:pt x="52806" y="23996"/>
                </a:lnTo>
                <a:lnTo>
                  <a:pt x="53766" y="25920"/>
                </a:lnTo>
                <a:lnTo>
                  <a:pt x="53766" y="27841"/>
                </a:lnTo>
                <a:lnTo>
                  <a:pt x="56647" y="45118"/>
                </a:lnTo>
                <a:lnTo>
                  <a:pt x="59527" y="39361"/>
                </a:lnTo>
                <a:lnTo>
                  <a:pt x="59527" y="27841"/>
                </a:lnTo>
                <a:lnTo>
                  <a:pt x="56647" y="21121"/>
                </a:lnTo>
                <a:lnTo>
                  <a:pt x="52806" y="14400"/>
                </a:lnTo>
                <a:lnTo>
                  <a:pt x="60487" y="16317"/>
                </a:lnTo>
                <a:lnTo>
                  <a:pt x="67208" y="20156"/>
                </a:lnTo>
                <a:lnTo>
                  <a:pt x="73913" y="23996"/>
                </a:lnTo>
                <a:lnTo>
                  <a:pt x="80634" y="28800"/>
                </a:lnTo>
                <a:lnTo>
                  <a:pt x="84475" y="33599"/>
                </a:lnTo>
                <a:lnTo>
                  <a:pt x="87355" y="38397"/>
                </a:lnTo>
                <a:lnTo>
                  <a:pt x="90251" y="43200"/>
                </a:lnTo>
                <a:lnTo>
                  <a:pt x="91196" y="48958"/>
                </a:lnTo>
                <a:lnTo>
                  <a:pt x="91196" y="54720"/>
                </a:lnTo>
                <a:lnTo>
                  <a:pt x="94076" y="54720"/>
                </a:lnTo>
                <a:lnTo>
                  <a:pt x="94076" y="42237"/>
                </a:lnTo>
                <a:lnTo>
                  <a:pt x="91196" y="34558"/>
                </a:lnTo>
                <a:lnTo>
                  <a:pt x="86410" y="27841"/>
                </a:lnTo>
                <a:lnTo>
                  <a:pt x="84388" y="24564"/>
                </a:lnTo>
                <a:lnTo>
                  <a:pt x="75848" y="15030"/>
                </a:lnTo>
                <a:lnTo>
                  <a:pt x="65288" y="7679"/>
                </a:lnTo>
                <a:lnTo>
                  <a:pt x="62121" y="5760"/>
                </a:lnTo>
                <a:lnTo>
                  <a:pt x="50028" y="1277"/>
                </a:lnTo>
                <a:lnTo>
                  <a:pt x="37444" y="0"/>
                </a:lnTo>
                <a:lnTo>
                  <a:pt x="33141" y="166"/>
                </a:lnTo>
                <a:lnTo>
                  <a:pt x="20531" y="2972"/>
                </a:lnTo>
                <a:lnTo>
                  <a:pt x="9601" y="9602"/>
                </a:lnTo>
                <a:lnTo>
                  <a:pt x="3840" y="14400"/>
                </a:lnTo>
                <a:lnTo>
                  <a:pt x="0" y="21121"/>
                </a:lnTo>
                <a:lnTo>
                  <a:pt x="0" y="37438"/>
                </a:lnTo>
                <a:lnTo>
                  <a:pt x="3840" y="44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5" name="object 675"/>
          <p:cNvSpPr/>
          <p:nvPr/>
        </p:nvSpPr>
        <p:spPr>
          <a:xfrm>
            <a:off x="2291684" y="9243613"/>
            <a:ext cx="49926" cy="28795"/>
          </a:xfrm>
          <a:custGeom>
            <a:avLst/>
            <a:gdLst/>
            <a:ahLst/>
            <a:cxnLst/>
            <a:rect l="l" t="t" r="r" b="b"/>
            <a:pathLst>
              <a:path w="49926" h="28795">
                <a:moveTo>
                  <a:pt x="47045" y="0"/>
                </a:moveTo>
                <a:lnTo>
                  <a:pt x="47045" y="4799"/>
                </a:lnTo>
                <a:lnTo>
                  <a:pt x="45125" y="7679"/>
                </a:lnTo>
                <a:lnTo>
                  <a:pt x="41285" y="10555"/>
                </a:lnTo>
                <a:lnTo>
                  <a:pt x="35524" y="14395"/>
                </a:lnTo>
                <a:lnTo>
                  <a:pt x="28803" y="16317"/>
                </a:lnTo>
                <a:lnTo>
                  <a:pt x="12481" y="16317"/>
                </a:lnTo>
                <a:lnTo>
                  <a:pt x="6720" y="15358"/>
                </a:lnTo>
                <a:lnTo>
                  <a:pt x="2880" y="12478"/>
                </a:lnTo>
                <a:lnTo>
                  <a:pt x="0" y="9596"/>
                </a:lnTo>
                <a:lnTo>
                  <a:pt x="4800" y="22075"/>
                </a:lnTo>
                <a:lnTo>
                  <a:pt x="11521" y="25914"/>
                </a:lnTo>
                <a:lnTo>
                  <a:pt x="18242" y="28795"/>
                </a:lnTo>
                <a:lnTo>
                  <a:pt x="33604" y="28795"/>
                </a:lnTo>
                <a:lnTo>
                  <a:pt x="40325" y="25914"/>
                </a:lnTo>
                <a:lnTo>
                  <a:pt x="45125" y="22075"/>
                </a:lnTo>
                <a:lnTo>
                  <a:pt x="49926" y="17276"/>
                </a:lnTo>
                <a:lnTo>
                  <a:pt x="470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6" name="object 676"/>
          <p:cNvSpPr/>
          <p:nvPr/>
        </p:nvSpPr>
        <p:spPr>
          <a:xfrm>
            <a:off x="2291684" y="9176415"/>
            <a:ext cx="49926" cy="27835"/>
          </a:xfrm>
          <a:custGeom>
            <a:avLst/>
            <a:gdLst/>
            <a:ahLst/>
            <a:cxnLst/>
            <a:rect l="l" t="t" r="r" b="b"/>
            <a:pathLst>
              <a:path w="49926" h="27835">
                <a:moveTo>
                  <a:pt x="47045" y="0"/>
                </a:moveTo>
                <a:lnTo>
                  <a:pt x="47045" y="3838"/>
                </a:lnTo>
                <a:lnTo>
                  <a:pt x="45125" y="7679"/>
                </a:lnTo>
                <a:lnTo>
                  <a:pt x="41285" y="10553"/>
                </a:lnTo>
                <a:lnTo>
                  <a:pt x="35524" y="14394"/>
                </a:lnTo>
                <a:lnTo>
                  <a:pt x="28803" y="16317"/>
                </a:lnTo>
                <a:lnTo>
                  <a:pt x="12481" y="16317"/>
                </a:lnTo>
                <a:lnTo>
                  <a:pt x="6720" y="14394"/>
                </a:lnTo>
                <a:lnTo>
                  <a:pt x="2880" y="11518"/>
                </a:lnTo>
                <a:lnTo>
                  <a:pt x="0" y="8636"/>
                </a:lnTo>
                <a:lnTo>
                  <a:pt x="4800" y="21115"/>
                </a:lnTo>
                <a:lnTo>
                  <a:pt x="11521" y="25918"/>
                </a:lnTo>
                <a:lnTo>
                  <a:pt x="18242" y="27835"/>
                </a:lnTo>
                <a:lnTo>
                  <a:pt x="33604" y="27835"/>
                </a:lnTo>
                <a:lnTo>
                  <a:pt x="40325" y="25918"/>
                </a:lnTo>
                <a:lnTo>
                  <a:pt x="45125" y="21115"/>
                </a:lnTo>
                <a:lnTo>
                  <a:pt x="49926" y="17274"/>
                </a:lnTo>
                <a:lnTo>
                  <a:pt x="470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7" name="object 677"/>
          <p:cNvSpPr/>
          <p:nvPr/>
        </p:nvSpPr>
        <p:spPr>
          <a:xfrm>
            <a:off x="2284963" y="9147613"/>
            <a:ext cx="94076" cy="54720"/>
          </a:xfrm>
          <a:custGeom>
            <a:avLst/>
            <a:gdLst/>
            <a:ahLst/>
            <a:cxnLst/>
            <a:rect l="l" t="t" r="r" b="b"/>
            <a:pathLst>
              <a:path w="94076" h="54720">
                <a:moveTo>
                  <a:pt x="3840" y="45119"/>
                </a:moveTo>
                <a:lnTo>
                  <a:pt x="11521" y="49917"/>
                </a:lnTo>
                <a:lnTo>
                  <a:pt x="6720" y="37438"/>
                </a:lnTo>
                <a:lnTo>
                  <a:pt x="4800" y="34558"/>
                </a:lnTo>
                <a:lnTo>
                  <a:pt x="4800" y="26878"/>
                </a:lnTo>
                <a:lnTo>
                  <a:pt x="5760" y="23996"/>
                </a:lnTo>
                <a:lnTo>
                  <a:pt x="8641" y="21121"/>
                </a:lnTo>
                <a:lnTo>
                  <a:pt x="11521" y="18240"/>
                </a:lnTo>
                <a:lnTo>
                  <a:pt x="15361" y="16317"/>
                </a:lnTo>
                <a:lnTo>
                  <a:pt x="20162" y="15358"/>
                </a:lnTo>
                <a:lnTo>
                  <a:pt x="24963" y="13441"/>
                </a:lnTo>
                <a:lnTo>
                  <a:pt x="42245" y="13441"/>
                </a:lnTo>
                <a:lnTo>
                  <a:pt x="48006" y="14400"/>
                </a:lnTo>
                <a:lnTo>
                  <a:pt x="49926" y="16317"/>
                </a:lnTo>
                <a:lnTo>
                  <a:pt x="50886" y="19199"/>
                </a:lnTo>
                <a:lnTo>
                  <a:pt x="51846" y="21121"/>
                </a:lnTo>
                <a:lnTo>
                  <a:pt x="52806" y="23996"/>
                </a:lnTo>
                <a:lnTo>
                  <a:pt x="53766" y="26878"/>
                </a:lnTo>
                <a:lnTo>
                  <a:pt x="53766" y="28802"/>
                </a:lnTo>
                <a:lnTo>
                  <a:pt x="56647" y="46076"/>
                </a:lnTo>
                <a:lnTo>
                  <a:pt x="59527" y="40320"/>
                </a:lnTo>
                <a:lnTo>
                  <a:pt x="59527" y="28802"/>
                </a:lnTo>
                <a:lnTo>
                  <a:pt x="56647" y="22079"/>
                </a:lnTo>
                <a:lnTo>
                  <a:pt x="52806" y="15358"/>
                </a:lnTo>
                <a:lnTo>
                  <a:pt x="60487" y="17282"/>
                </a:lnTo>
                <a:lnTo>
                  <a:pt x="67208" y="20157"/>
                </a:lnTo>
                <a:lnTo>
                  <a:pt x="73913" y="24961"/>
                </a:lnTo>
                <a:lnTo>
                  <a:pt x="80634" y="29759"/>
                </a:lnTo>
                <a:lnTo>
                  <a:pt x="84475" y="34558"/>
                </a:lnTo>
                <a:lnTo>
                  <a:pt x="87355" y="39355"/>
                </a:lnTo>
                <a:lnTo>
                  <a:pt x="90251" y="44160"/>
                </a:lnTo>
                <a:lnTo>
                  <a:pt x="91196" y="48958"/>
                </a:lnTo>
                <a:lnTo>
                  <a:pt x="91196" y="54720"/>
                </a:lnTo>
                <a:lnTo>
                  <a:pt x="94076" y="54720"/>
                </a:lnTo>
                <a:lnTo>
                  <a:pt x="94076" y="43196"/>
                </a:lnTo>
                <a:lnTo>
                  <a:pt x="91196" y="35516"/>
                </a:lnTo>
                <a:lnTo>
                  <a:pt x="86410" y="27837"/>
                </a:lnTo>
                <a:lnTo>
                  <a:pt x="84390" y="24564"/>
                </a:lnTo>
                <a:lnTo>
                  <a:pt x="75849" y="15032"/>
                </a:lnTo>
                <a:lnTo>
                  <a:pt x="65288" y="7679"/>
                </a:lnTo>
                <a:lnTo>
                  <a:pt x="62121" y="6029"/>
                </a:lnTo>
                <a:lnTo>
                  <a:pt x="50028" y="1589"/>
                </a:lnTo>
                <a:lnTo>
                  <a:pt x="37444" y="0"/>
                </a:lnTo>
                <a:lnTo>
                  <a:pt x="32850" y="246"/>
                </a:lnTo>
                <a:lnTo>
                  <a:pt x="20401" y="3608"/>
                </a:lnTo>
                <a:lnTo>
                  <a:pt x="9601" y="10561"/>
                </a:lnTo>
                <a:lnTo>
                  <a:pt x="3840" y="15358"/>
                </a:lnTo>
                <a:lnTo>
                  <a:pt x="0" y="22079"/>
                </a:lnTo>
                <a:lnTo>
                  <a:pt x="0" y="37438"/>
                </a:lnTo>
                <a:lnTo>
                  <a:pt x="3840" y="451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8" name="object 678"/>
          <p:cNvSpPr/>
          <p:nvPr/>
        </p:nvSpPr>
        <p:spPr>
          <a:xfrm>
            <a:off x="2284963" y="9080414"/>
            <a:ext cx="92156" cy="58561"/>
          </a:xfrm>
          <a:custGeom>
            <a:avLst/>
            <a:gdLst/>
            <a:ahLst/>
            <a:cxnLst/>
            <a:rect l="l" t="t" r="r" b="b"/>
            <a:pathLst>
              <a:path w="92156" h="58561">
                <a:moveTo>
                  <a:pt x="76794" y="3840"/>
                </a:moveTo>
                <a:lnTo>
                  <a:pt x="78729" y="4799"/>
                </a:lnTo>
                <a:lnTo>
                  <a:pt x="79689" y="6720"/>
                </a:lnTo>
                <a:lnTo>
                  <a:pt x="80634" y="7679"/>
                </a:lnTo>
                <a:lnTo>
                  <a:pt x="81594" y="9602"/>
                </a:lnTo>
                <a:lnTo>
                  <a:pt x="81594" y="45119"/>
                </a:lnTo>
                <a:lnTo>
                  <a:pt x="80362" y="43569"/>
                </a:lnTo>
                <a:lnTo>
                  <a:pt x="72956" y="36170"/>
                </a:lnTo>
                <a:lnTo>
                  <a:pt x="60487" y="24003"/>
                </a:lnTo>
                <a:lnTo>
                  <a:pt x="58577" y="22352"/>
                </a:lnTo>
                <a:lnTo>
                  <a:pt x="48011" y="14234"/>
                </a:lnTo>
                <a:lnTo>
                  <a:pt x="37444" y="8638"/>
                </a:lnTo>
                <a:lnTo>
                  <a:pt x="32644" y="6720"/>
                </a:lnTo>
                <a:lnTo>
                  <a:pt x="28803" y="5763"/>
                </a:lnTo>
                <a:lnTo>
                  <a:pt x="17282" y="5763"/>
                </a:lnTo>
                <a:lnTo>
                  <a:pt x="12481" y="7679"/>
                </a:lnTo>
                <a:lnTo>
                  <a:pt x="7680" y="12484"/>
                </a:lnTo>
                <a:lnTo>
                  <a:pt x="2880" y="17282"/>
                </a:lnTo>
                <a:lnTo>
                  <a:pt x="0" y="24003"/>
                </a:lnTo>
                <a:lnTo>
                  <a:pt x="0" y="37440"/>
                </a:lnTo>
                <a:lnTo>
                  <a:pt x="2880" y="43202"/>
                </a:lnTo>
                <a:lnTo>
                  <a:pt x="6720" y="47999"/>
                </a:lnTo>
                <a:lnTo>
                  <a:pt x="11521" y="52798"/>
                </a:lnTo>
                <a:lnTo>
                  <a:pt x="17282" y="55679"/>
                </a:lnTo>
                <a:lnTo>
                  <a:pt x="25923" y="56637"/>
                </a:lnTo>
                <a:lnTo>
                  <a:pt x="25923" y="53757"/>
                </a:lnTo>
                <a:lnTo>
                  <a:pt x="21122" y="51840"/>
                </a:lnTo>
                <a:lnTo>
                  <a:pt x="17282" y="49917"/>
                </a:lnTo>
                <a:lnTo>
                  <a:pt x="14401" y="46078"/>
                </a:lnTo>
                <a:lnTo>
                  <a:pt x="11521" y="42237"/>
                </a:lnTo>
                <a:lnTo>
                  <a:pt x="10561" y="38398"/>
                </a:lnTo>
                <a:lnTo>
                  <a:pt x="10561" y="29760"/>
                </a:lnTo>
                <a:lnTo>
                  <a:pt x="12481" y="24961"/>
                </a:lnTo>
                <a:lnTo>
                  <a:pt x="16322" y="22081"/>
                </a:lnTo>
                <a:lnTo>
                  <a:pt x="20162" y="18240"/>
                </a:lnTo>
                <a:lnTo>
                  <a:pt x="24002" y="16323"/>
                </a:lnTo>
                <a:lnTo>
                  <a:pt x="29763" y="16323"/>
                </a:lnTo>
                <a:lnTo>
                  <a:pt x="42519" y="19222"/>
                </a:lnTo>
                <a:lnTo>
                  <a:pt x="54726" y="25920"/>
                </a:lnTo>
                <a:lnTo>
                  <a:pt x="60300" y="30381"/>
                </a:lnTo>
                <a:lnTo>
                  <a:pt x="69002" y="37902"/>
                </a:lnTo>
                <a:lnTo>
                  <a:pt x="78770" y="47258"/>
                </a:lnTo>
                <a:lnTo>
                  <a:pt x="89275" y="58561"/>
                </a:lnTo>
                <a:lnTo>
                  <a:pt x="92156" y="58561"/>
                </a:lnTo>
                <a:lnTo>
                  <a:pt x="92156" y="5763"/>
                </a:lnTo>
                <a:lnTo>
                  <a:pt x="74889" y="0"/>
                </a:lnTo>
                <a:lnTo>
                  <a:pt x="74889" y="1923"/>
                </a:lnTo>
                <a:lnTo>
                  <a:pt x="76794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9" name="object 679"/>
          <p:cNvSpPr/>
          <p:nvPr/>
        </p:nvSpPr>
        <p:spPr>
          <a:xfrm>
            <a:off x="2424165" y="9293530"/>
            <a:ext cx="91196" cy="35516"/>
          </a:xfrm>
          <a:custGeom>
            <a:avLst/>
            <a:gdLst/>
            <a:ahLst/>
            <a:cxnLst/>
            <a:rect l="l" t="t" r="r" b="b"/>
            <a:pathLst>
              <a:path w="91196" h="35516">
                <a:moveTo>
                  <a:pt x="10561" y="25920"/>
                </a:moveTo>
                <a:lnTo>
                  <a:pt x="11521" y="24955"/>
                </a:lnTo>
                <a:lnTo>
                  <a:pt x="12481" y="23996"/>
                </a:lnTo>
                <a:lnTo>
                  <a:pt x="13441" y="23038"/>
                </a:lnTo>
                <a:lnTo>
                  <a:pt x="85435" y="23038"/>
                </a:lnTo>
                <a:lnTo>
                  <a:pt x="86395" y="23996"/>
                </a:lnTo>
                <a:lnTo>
                  <a:pt x="87355" y="24955"/>
                </a:lnTo>
                <a:lnTo>
                  <a:pt x="88315" y="25920"/>
                </a:lnTo>
                <a:lnTo>
                  <a:pt x="88315" y="26878"/>
                </a:lnTo>
                <a:lnTo>
                  <a:pt x="89275" y="29760"/>
                </a:lnTo>
                <a:lnTo>
                  <a:pt x="89275" y="33599"/>
                </a:lnTo>
                <a:lnTo>
                  <a:pt x="91196" y="33599"/>
                </a:lnTo>
                <a:lnTo>
                  <a:pt x="91196" y="0"/>
                </a:lnTo>
                <a:lnTo>
                  <a:pt x="89275" y="0"/>
                </a:lnTo>
                <a:lnTo>
                  <a:pt x="89275" y="4799"/>
                </a:lnTo>
                <a:lnTo>
                  <a:pt x="88315" y="6720"/>
                </a:lnTo>
                <a:lnTo>
                  <a:pt x="88315" y="8638"/>
                </a:lnTo>
                <a:lnTo>
                  <a:pt x="87355" y="9596"/>
                </a:lnTo>
                <a:lnTo>
                  <a:pt x="86395" y="10561"/>
                </a:lnTo>
                <a:lnTo>
                  <a:pt x="85435" y="11519"/>
                </a:lnTo>
                <a:lnTo>
                  <a:pt x="0" y="11519"/>
                </a:lnTo>
                <a:lnTo>
                  <a:pt x="0" y="13437"/>
                </a:lnTo>
                <a:lnTo>
                  <a:pt x="10561" y="35516"/>
                </a:lnTo>
                <a:lnTo>
                  <a:pt x="12481" y="34558"/>
                </a:lnTo>
                <a:lnTo>
                  <a:pt x="11521" y="31676"/>
                </a:lnTo>
                <a:lnTo>
                  <a:pt x="10561" y="29760"/>
                </a:lnTo>
                <a:lnTo>
                  <a:pt x="10561" y="25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0" name="object 680"/>
          <p:cNvSpPr/>
          <p:nvPr/>
        </p:nvSpPr>
        <p:spPr>
          <a:xfrm>
            <a:off x="2427046" y="9215771"/>
            <a:ext cx="90236" cy="54720"/>
          </a:xfrm>
          <a:custGeom>
            <a:avLst/>
            <a:gdLst/>
            <a:ahLst/>
            <a:cxnLst/>
            <a:rect l="l" t="t" r="r" b="b"/>
            <a:pathLst>
              <a:path w="90236" h="54720">
                <a:moveTo>
                  <a:pt x="55671" y="33599"/>
                </a:moveTo>
                <a:lnTo>
                  <a:pt x="55671" y="27841"/>
                </a:lnTo>
                <a:lnTo>
                  <a:pt x="53751" y="21121"/>
                </a:lnTo>
                <a:lnTo>
                  <a:pt x="48950" y="14400"/>
                </a:lnTo>
                <a:lnTo>
                  <a:pt x="56631" y="16317"/>
                </a:lnTo>
                <a:lnTo>
                  <a:pt x="64312" y="20156"/>
                </a:lnTo>
                <a:lnTo>
                  <a:pt x="70073" y="23996"/>
                </a:lnTo>
                <a:lnTo>
                  <a:pt x="76794" y="28800"/>
                </a:lnTo>
                <a:lnTo>
                  <a:pt x="81594" y="33599"/>
                </a:lnTo>
                <a:lnTo>
                  <a:pt x="83515" y="38397"/>
                </a:lnTo>
                <a:lnTo>
                  <a:pt x="86395" y="43200"/>
                </a:lnTo>
                <a:lnTo>
                  <a:pt x="88315" y="48958"/>
                </a:lnTo>
                <a:lnTo>
                  <a:pt x="88315" y="54720"/>
                </a:lnTo>
                <a:lnTo>
                  <a:pt x="90236" y="54720"/>
                </a:lnTo>
                <a:lnTo>
                  <a:pt x="90236" y="42237"/>
                </a:lnTo>
                <a:lnTo>
                  <a:pt x="88315" y="34558"/>
                </a:lnTo>
                <a:lnTo>
                  <a:pt x="83515" y="27841"/>
                </a:lnTo>
                <a:lnTo>
                  <a:pt x="81172" y="24564"/>
                </a:lnTo>
                <a:lnTo>
                  <a:pt x="72256" y="15030"/>
                </a:lnTo>
                <a:lnTo>
                  <a:pt x="62392" y="7679"/>
                </a:lnTo>
                <a:lnTo>
                  <a:pt x="58494" y="5369"/>
                </a:lnTo>
                <a:lnTo>
                  <a:pt x="46564" y="1194"/>
                </a:lnTo>
                <a:lnTo>
                  <a:pt x="33588" y="0"/>
                </a:lnTo>
                <a:lnTo>
                  <a:pt x="29304" y="165"/>
                </a:lnTo>
                <a:lnTo>
                  <a:pt x="16695" y="2970"/>
                </a:lnTo>
                <a:lnTo>
                  <a:pt x="5760" y="9602"/>
                </a:lnTo>
                <a:lnTo>
                  <a:pt x="0" y="14400"/>
                </a:lnTo>
                <a:lnTo>
                  <a:pt x="960" y="26877"/>
                </a:lnTo>
                <a:lnTo>
                  <a:pt x="2880" y="23038"/>
                </a:lnTo>
                <a:lnTo>
                  <a:pt x="4800" y="21121"/>
                </a:lnTo>
                <a:lnTo>
                  <a:pt x="7680" y="18239"/>
                </a:lnTo>
                <a:lnTo>
                  <a:pt x="11521" y="16317"/>
                </a:lnTo>
                <a:lnTo>
                  <a:pt x="16322" y="14400"/>
                </a:lnTo>
                <a:lnTo>
                  <a:pt x="22082" y="13441"/>
                </a:lnTo>
                <a:lnTo>
                  <a:pt x="25907" y="12476"/>
                </a:lnTo>
                <a:lnTo>
                  <a:pt x="38404" y="12476"/>
                </a:lnTo>
                <a:lnTo>
                  <a:pt x="44150" y="13441"/>
                </a:lnTo>
                <a:lnTo>
                  <a:pt x="46085" y="15358"/>
                </a:lnTo>
                <a:lnTo>
                  <a:pt x="47030" y="18239"/>
                </a:lnTo>
                <a:lnTo>
                  <a:pt x="47990" y="21121"/>
                </a:lnTo>
                <a:lnTo>
                  <a:pt x="48950" y="23996"/>
                </a:lnTo>
                <a:lnTo>
                  <a:pt x="49911" y="25920"/>
                </a:lnTo>
                <a:lnTo>
                  <a:pt x="49911" y="32641"/>
                </a:lnTo>
                <a:lnTo>
                  <a:pt x="47990" y="35521"/>
                </a:lnTo>
                <a:lnTo>
                  <a:pt x="48950" y="49917"/>
                </a:lnTo>
                <a:lnTo>
                  <a:pt x="53751" y="45118"/>
                </a:lnTo>
                <a:lnTo>
                  <a:pt x="55671" y="39361"/>
                </a:lnTo>
                <a:lnTo>
                  <a:pt x="55671" y="3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1" name="object 681"/>
          <p:cNvSpPr/>
          <p:nvPr/>
        </p:nvSpPr>
        <p:spPr>
          <a:xfrm>
            <a:off x="2424165" y="9230171"/>
            <a:ext cx="51831" cy="42237"/>
          </a:xfrm>
          <a:custGeom>
            <a:avLst/>
            <a:gdLst/>
            <a:ahLst/>
            <a:cxnLst/>
            <a:rect l="l" t="t" r="r" b="b"/>
            <a:pathLst>
              <a:path w="51831" h="42237">
                <a:moveTo>
                  <a:pt x="9601" y="25920"/>
                </a:moveTo>
                <a:lnTo>
                  <a:pt x="5760" y="23038"/>
                </a:lnTo>
                <a:lnTo>
                  <a:pt x="3840" y="19199"/>
                </a:lnTo>
                <a:lnTo>
                  <a:pt x="3840" y="12476"/>
                </a:lnTo>
                <a:lnTo>
                  <a:pt x="2880" y="0"/>
                </a:lnTo>
                <a:lnTo>
                  <a:pt x="0" y="6720"/>
                </a:lnTo>
                <a:lnTo>
                  <a:pt x="0" y="23038"/>
                </a:lnTo>
                <a:lnTo>
                  <a:pt x="3840" y="29759"/>
                </a:lnTo>
                <a:lnTo>
                  <a:pt x="11521" y="35516"/>
                </a:lnTo>
                <a:lnTo>
                  <a:pt x="17282" y="39355"/>
                </a:lnTo>
                <a:lnTo>
                  <a:pt x="24003" y="42237"/>
                </a:lnTo>
                <a:lnTo>
                  <a:pt x="40309" y="42237"/>
                </a:lnTo>
                <a:lnTo>
                  <a:pt x="47030" y="39355"/>
                </a:lnTo>
                <a:lnTo>
                  <a:pt x="51831" y="35516"/>
                </a:lnTo>
                <a:lnTo>
                  <a:pt x="50871" y="21121"/>
                </a:lnTo>
                <a:lnTo>
                  <a:pt x="47030" y="23996"/>
                </a:lnTo>
                <a:lnTo>
                  <a:pt x="41285" y="27837"/>
                </a:lnTo>
                <a:lnTo>
                  <a:pt x="34564" y="29759"/>
                </a:lnTo>
                <a:lnTo>
                  <a:pt x="18242" y="29759"/>
                </a:lnTo>
                <a:lnTo>
                  <a:pt x="13441" y="28800"/>
                </a:lnTo>
                <a:lnTo>
                  <a:pt x="9601" y="25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2" name="object 682"/>
          <p:cNvSpPr/>
          <p:nvPr/>
        </p:nvSpPr>
        <p:spPr>
          <a:xfrm>
            <a:off x="2427046" y="9147613"/>
            <a:ext cx="90236" cy="54720"/>
          </a:xfrm>
          <a:custGeom>
            <a:avLst/>
            <a:gdLst/>
            <a:ahLst/>
            <a:cxnLst/>
            <a:rect l="l" t="t" r="r" b="b"/>
            <a:pathLst>
              <a:path w="90236" h="54720">
                <a:moveTo>
                  <a:pt x="55671" y="33599"/>
                </a:moveTo>
                <a:lnTo>
                  <a:pt x="55671" y="28802"/>
                </a:lnTo>
                <a:lnTo>
                  <a:pt x="53751" y="22079"/>
                </a:lnTo>
                <a:lnTo>
                  <a:pt x="48950" y="15358"/>
                </a:lnTo>
                <a:lnTo>
                  <a:pt x="56631" y="17282"/>
                </a:lnTo>
                <a:lnTo>
                  <a:pt x="64312" y="20157"/>
                </a:lnTo>
                <a:lnTo>
                  <a:pt x="70073" y="24961"/>
                </a:lnTo>
                <a:lnTo>
                  <a:pt x="76794" y="29759"/>
                </a:lnTo>
                <a:lnTo>
                  <a:pt x="81594" y="34558"/>
                </a:lnTo>
                <a:lnTo>
                  <a:pt x="83515" y="39355"/>
                </a:lnTo>
                <a:lnTo>
                  <a:pt x="86395" y="44160"/>
                </a:lnTo>
                <a:lnTo>
                  <a:pt x="88315" y="48958"/>
                </a:lnTo>
                <a:lnTo>
                  <a:pt x="88315" y="54720"/>
                </a:lnTo>
                <a:lnTo>
                  <a:pt x="90236" y="54720"/>
                </a:lnTo>
                <a:lnTo>
                  <a:pt x="90236" y="43196"/>
                </a:lnTo>
                <a:lnTo>
                  <a:pt x="88315" y="35516"/>
                </a:lnTo>
                <a:lnTo>
                  <a:pt x="83515" y="27837"/>
                </a:lnTo>
                <a:lnTo>
                  <a:pt x="81174" y="24564"/>
                </a:lnTo>
                <a:lnTo>
                  <a:pt x="72257" y="15032"/>
                </a:lnTo>
                <a:lnTo>
                  <a:pt x="62392" y="7679"/>
                </a:lnTo>
                <a:lnTo>
                  <a:pt x="58494" y="5679"/>
                </a:lnTo>
                <a:lnTo>
                  <a:pt x="46564" y="1494"/>
                </a:lnTo>
                <a:lnTo>
                  <a:pt x="33588" y="0"/>
                </a:lnTo>
                <a:lnTo>
                  <a:pt x="29013" y="244"/>
                </a:lnTo>
                <a:lnTo>
                  <a:pt x="16565" y="3606"/>
                </a:lnTo>
                <a:lnTo>
                  <a:pt x="5760" y="10561"/>
                </a:lnTo>
                <a:lnTo>
                  <a:pt x="0" y="15358"/>
                </a:lnTo>
                <a:lnTo>
                  <a:pt x="960" y="26878"/>
                </a:lnTo>
                <a:lnTo>
                  <a:pt x="2880" y="23996"/>
                </a:lnTo>
                <a:lnTo>
                  <a:pt x="4800" y="21121"/>
                </a:lnTo>
                <a:lnTo>
                  <a:pt x="7680" y="18240"/>
                </a:lnTo>
                <a:lnTo>
                  <a:pt x="11521" y="16317"/>
                </a:lnTo>
                <a:lnTo>
                  <a:pt x="16322" y="15358"/>
                </a:lnTo>
                <a:lnTo>
                  <a:pt x="22082" y="13441"/>
                </a:lnTo>
                <a:lnTo>
                  <a:pt x="38404" y="13441"/>
                </a:lnTo>
                <a:lnTo>
                  <a:pt x="44150" y="14400"/>
                </a:lnTo>
                <a:lnTo>
                  <a:pt x="46085" y="16317"/>
                </a:lnTo>
                <a:lnTo>
                  <a:pt x="47030" y="19199"/>
                </a:lnTo>
                <a:lnTo>
                  <a:pt x="47990" y="21121"/>
                </a:lnTo>
                <a:lnTo>
                  <a:pt x="48950" y="23996"/>
                </a:lnTo>
                <a:lnTo>
                  <a:pt x="49911" y="26878"/>
                </a:lnTo>
                <a:lnTo>
                  <a:pt x="49911" y="32641"/>
                </a:lnTo>
                <a:lnTo>
                  <a:pt x="47990" y="36481"/>
                </a:lnTo>
                <a:lnTo>
                  <a:pt x="48950" y="49917"/>
                </a:lnTo>
                <a:lnTo>
                  <a:pt x="53751" y="46076"/>
                </a:lnTo>
                <a:lnTo>
                  <a:pt x="55671" y="40320"/>
                </a:lnTo>
                <a:lnTo>
                  <a:pt x="55671" y="3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3" name="object 683"/>
          <p:cNvSpPr/>
          <p:nvPr/>
        </p:nvSpPr>
        <p:spPr>
          <a:xfrm>
            <a:off x="2424165" y="9162972"/>
            <a:ext cx="51831" cy="41279"/>
          </a:xfrm>
          <a:custGeom>
            <a:avLst/>
            <a:gdLst/>
            <a:ahLst/>
            <a:cxnLst/>
            <a:rect l="l" t="t" r="r" b="b"/>
            <a:pathLst>
              <a:path w="51831" h="41279">
                <a:moveTo>
                  <a:pt x="9601" y="24961"/>
                </a:moveTo>
                <a:lnTo>
                  <a:pt x="5760" y="22079"/>
                </a:lnTo>
                <a:lnTo>
                  <a:pt x="3840" y="19199"/>
                </a:lnTo>
                <a:lnTo>
                  <a:pt x="3840" y="11519"/>
                </a:lnTo>
                <a:lnTo>
                  <a:pt x="2880" y="0"/>
                </a:lnTo>
                <a:lnTo>
                  <a:pt x="0" y="6720"/>
                </a:lnTo>
                <a:lnTo>
                  <a:pt x="0" y="22079"/>
                </a:lnTo>
                <a:lnTo>
                  <a:pt x="3840" y="29760"/>
                </a:lnTo>
                <a:lnTo>
                  <a:pt x="11521" y="34558"/>
                </a:lnTo>
                <a:lnTo>
                  <a:pt x="17282" y="39361"/>
                </a:lnTo>
                <a:lnTo>
                  <a:pt x="24003" y="41279"/>
                </a:lnTo>
                <a:lnTo>
                  <a:pt x="40309" y="41279"/>
                </a:lnTo>
                <a:lnTo>
                  <a:pt x="47030" y="39361"/>
                </a:lnTo>
                <a:lnTo>
                  <a:pt x="51831" y="34558"/>
                </a:lnTo>
                <a:lnTo>
                  <a:pt x="50871" y="21122"/>
                </a:lnTo>
                <a:lnTo>
                  <a:pt x="47030" y="23996"/>
                </a:lnTo>
                <a:lnTo>
                  <a:pt x="41285" y="27837"/>
                </a:lnTo>
                <a:lnTo>
                  <a:pt x="34564" y="29760"/>
                </a:lnTo>
                <a:lnTo>
                  <a:pt x="18242" y="29760"/>
                </a:lnTo>
                <a:lnTo>
                  <a:pt x="13441" y="27837"/>
                </a:lnTo>
                <a:lnTo>
                  <a:pt x="9601" y="249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4" name="object 684"/>
          <p:cNvSpPr/>
          <p:nvPr/>
        </p:nvSpPr>
        <p:spPr>
          <a:xfrm>
            <a:off x="2424165" y="9086177"/>
            <a:ext cx="93116" cy="50874"/>
          </a:xfrm>
          <a:custGeom>
            <a:avLst/>
            <a:gdLst/>
            <a:ahLst/>
            <a:cxnLst/>
            <a:rect l="l" t="t" r="r" b="b"/>
            <a:pathLst>
              <a:path w="93116" h="50874">
                <a:moveTo>
                  <a:pt x="12481" y="42236"/>
                </a:moveTo>
                <a:lnTo>
                  <a:pt x="8641" y="36473"/>
                </a:lnTo>
                <a:lnTo>
                  <a:pt x="8641" y="25918"/>
                </a:lnTo>
                <a:lnTo>
                  <a:pt x="10561" y="22079"/>
                </a:lnTo>
                <a:lnTo>
                  <a:pt x="13441" y="19197"/>
                </a:lnTo>
                <a:lnTo>
                  <a:pt x="16322" y="16317"/>
                </a:lnTo>
                <a:lnTo>
                  <a:pt x="19202" y="15358"/>
                </a:lnTo>
                <a:lnTo>
                  <a:pt x="27843" y="15358"/>
                </a:lnTo>
                <a:lnTo>
                  <a:pt x="30723" y="16317"/>
                </a:lnTo>
                <a:lnTo>
                  <a:pt x="33604" y="17276"/>
                </a:lnTo>
                <a:lnTo>
                  <a:pt x="36469" y="19197"/>
                </a:lnTo>
                <a:lnTo>
                  <a:pt x="39349" y="22079"/>
                </a:lnTo>
                <a:lnTo>
                  <a:pt x="41285" y="24955"/>
                </a:lnTo>
                <a:lnTo>
                  <a:pt x="43190" y="28794"/>
                </a:lnTo>
                <a:lnTo>
                  <a:pt x="44150" y="31676"/>
                </a:lnTo>
                <a:lnTo>
                  <a:pt x="45125" y="35515"/>
                </a:lnTo>
                <a:lnTo>
                  <a:pt x="47030" y="35515"/>
                </a:lnTo>
                <a:lnTo>
                  <a:pt x="47030" y="29759"/>
                </a:lnTo>
                <a:lnTo>
                  <a:pt x="47990" y="26877"/>
                </a:lnTo>
                <a:lnTo>
                  <a:pt x="48966" y="23038"/>
                </a:lnTo>
                <a:lnTo>
                  <a:pt x="50871" y="20156"/>
                </a:lnTo>
                <a:lnTo>
                  <a:pt x="51831" y="17276"/>
                </a:lnTo>
                <a:lnTo>
                  <a:pt x="53751" y="15358"/>
                </a:lnTo>
                <a:lnTo>
                  <a:pt x="54711" y="14400"/>
                </a:lnTo>
                <a:lnTo>
                  <a:pt x="56631" y="12476"/>
                </a:lnTo>
                <a:lnTo>
                  <a:pt x="59512" y="11518"/>
                </a:lnTo>
                <a:lnTo>
                  <a:pt x="62392" y="10559"/>
                </a:lnTo>
                <a:lnTo>
                  <a:pt x="66233" y="9595"/>
                </a:lnTo>
                <a:lnTo>
                  <a:pt x="74874" y="9595"/>
                </a:lnTo>
                <a:lnTo>
                  <a:pt x="78714" y="11518"/>
                </a:lnTo>
                <a:lnTo>
                  <a:pt x="81594" y="14400"/>
                </a:lnTo>
                <a:lnTo>
                  <a:pt x="85435" y="18239"/>
                </a:lnTo>
                <a:lnTo>
                  <a:pt x="87355" y="22079"/>
                </a:lnTo>
                <a:lnTo>
                  <a:pt x="87355" y="29759"/>
                </a:lnTo>
                <a:lnTo>
                  <a:pt x="86395" y="31676"/>
                </a:lnTo>
                <a:lnTo>
                  <a:pt x="86395" y="32634"/>
                </a:lnTo>
                <a:lnTo>
                  <a:pt x="85435" y="34556"/>
                </a:lnTo>
                <a:lnTo>
                  <a:pt x="84475" y="36473"/>
                </a:lnTo>
                <a:lnTo>
                  <a:pt x="82555" y="39355"/>
                </a:lnTo>
                <a:lnTo>
                  <a:pt x="81594" y="41279"/>
                </a:lnTo>
                <a:lnTo>
                  <a:pt x="81594" y="43194"/>
                </a:lnTo>
                <a:lnTo>
                  <a:pt x="80634" y="44153"/>
                </a:lnTo>
                <a:lnTo>
                  <a:pt x="80634" y="47035"/>
                </a:lnTo>
                <a:lnTo>
                  <a:pt x="81594" y="47993"/>
                </a:lnTo>
                <a:lnTo>
                  <a:pt x="82555" y="48958"/>
                </a:lnTo>
                <a:lnTo>
                  <a:pt x="83515" y="49915"/>
                </a:lnTo>
                <a:lnTo>
                  <a:pt x="84475" y="50874"/>
                </a:lnTo>
                <a:lnTo>
                  <a:pt x="87355" y="50874"/>
                </a:lnTo>
                <a:lnTo>
                  <a:pt x="89275" y="49915"/>
                </a:lnTo>
                <a:lnTo>
                  <a:pt x="91196" y="47035"/>
                </a:lnTo>
                <a:lnTo>
                  <a:pt x="92156" y="45118"/>
                </a:lnTo>
                <a:lnTo>
                  <a:pt x="93116" y="41279"/>
                </a:lnTo>
                <a:lnTo>
                  <a:pt x="93116" y="35515"/>
                </a:lnTo>
                <a:lnTo>
                  <a:pt x="92738" y="29022"/>
                </a:lnTo>
                <a:lnTo>
                  <a:pt x="89098" y="16421"/>
                </a:lnTo>
                <a:lnTo>
                  <a:pt x="81594" y="6720"/>
                </a:lnTo>
                <a:lnTo>
                  <a:pt x="75834" y="1915"/>
                </a:lnTo>
                <a:lnTo>
                  <a:pt x="69113" y="0"/>
                </a:lnTo>
                <a:lnTo>
                  <a:pt x="56631" y="0"/>
                </a:lnTo>
                <a:lnTo>
                  <a:pt x="51831" y="957"/>
                </a:lnTo>
                <a:lnTo>
                  <a:pt x="47990" y="3838"/>
                </a:lnTo>
                <a:lnTo>
                  <a:pt x="43190" y="6720"/>
                </a:lnTo>
                <a:lnTo>
                  <a:pt x="40309" y="10559"/>
                </a:lnTo>
                <a:lnTo>
                  <a:pt x="38404" y="16317"/>
                </a:lnTo>
                <a:lnTo>
                  <a:pt x="31683" y="8638"/>
                </a:lnTo>
                <a:lnTo>
                  <a:pt x="24963" y="3838"/>
                </a:lnTo>
                <a:lnTo>
                  <a:pt x="14401" y="3838"/>
                </a:lnTo>
                <a:lnTo>
                  <a:pt x="10561" y="5756"/>
                </a:lnTo>
                <a:lnTo>
                  <a:pt x="6720" y="8638"/>
                </a:lnTo>
                <a:lnTo>
                  <a:pt x="1920" y="12476"/>
                </a:lnTo>
                <a:lnTo>
                  <a:pt x="0" y="18239"/>
                </a:lnTo>
                <a:lnTo>
                  <a:pt x="0" y="30717"/>
                </a:lnTo>
                <a:lnTo>
                  <a:pt x="1920" y="35515"/>
                </a:lnTo>
                <a:lnTo>
                  <a:pt x="4800" y="39355"/>
                </a:lnTo>
                <a:lnTo>
                  <a:pt x="7680" y="43194"/>
                </a:lnTo>
                <a:lnTo>
                  <a:pt x="12481" y="47035"/>
                </a:lnTo>
                <a:lnTo>
                  <a:pt x="19202" y="48958"/>
                </a:lnTo>
                <a:lnTo>
                  <a:pt x="20162" y="47035"/>
                </a:lnTo>
                <a:lnTo>
                  <a:pt x="12481" y="42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5" name="object 685"/>
          <p:cNvSpPr/>
          <p:nvPr/>
        </p:nvSpPr>
        <p:spPr>
          <a:xfrm>
            <a:off x="2562392" y="9293530"/>
            <a:ext cx="91211" cy="35516"/>
          </a:xfrm>
          <a:custGeom>
            <a:avLst/>
            <a:gdLst/>
            <a:ahLst/>
            <a:cxnLst/>
            <a:rect l="l" t="t" r="r" b="b"/>
            <a:pathLst>
              <a:path w="91211" h="35516">
                <a:moveTo>
                  <a:pt x="10561" y="25920"/>
                </a:moveTo>
                <a:lnTo>
                  <a:pt x="11521" y="24955"/>
                </a:lnTo>
                <a:lnTo>
                  <a:pt x="12481" y="23996"/>
                </a:lnTo>
                <a:lnTo>
                  <a:pt x="13441" y="23038"/>
                </a:lnTo>
                <a:lnTo>
                  <a:pt x="85450" y="23038"/>
                </a:lnTo>
                <a:lnTo>
                  <a:pt x="86395" y="23996"/>
                </a:lnTo>
                <a:lnTo>
                  <a:pt x="87370" y="24955"/>
                </a:lnTo>
                <a:lnTo>
                  <a:pt x="88331" y="25920"/>
                </a:lnTo>
                <a:lnTo>
                  <a:pt x="88331" y="26878"/>
                </a:lnTo>
                <a:lnTo>
                  <a:pt x="89291" y="29760"/>
                </a:lnTo>
                <a:lnTo>
                  <a:pt x="89291" y="33599"/>
                </a:lnTo>
                <a:lnTo>
                  <a:pt x="91211" y="33599"/>
                </a:lnTo>
                <a:lnTo>
                  <a:pt x="91211" y="0"/>
                </a:lnTo>
                <a:lnTo>
                  <a:pt x="89291" y="0"/>
                </a:lnTo>
                <a:lnTo>
                  <a:pt x="88331" y="4799"/>
                </a:lnTo>
                <a:lnTo>
                  <a:pt x="88331" y="6720"/>
                </a:lnTo>
                <a:lnTo>
                  <a:pt x="87370" y="8638"/>
                </a:lnTo>
                <a:lnTo>
                  <a:pt x="87370" y="9596"/>
                </a:lnTo>
                <a:lnTo>
                  <a:pt x="86395" y="10561"/>
                </a:lnTo>
                <a:lnTo>
                  <a:pt x="84490" y="11519"/>
                </a:lnTo>
                <a:lnTo>
                  <a:pt x="0" y="11519"/>
                </a:lnTo>
                <a:lnTo>
                  <a:pt x="0" y="13437"/>
                </a:lnTo>
                <a:lnTo>
                  <a:pt x="10561" y="35516"/>
                </a:lnTo>
                <a:lnTo>
                  <a:pt x="12481" y="34558"/>
                </a:lnTo>
                <a:lnTo>
                  <a:pt x="11521" y="31676"/>
                </a:lnTo>
                <a:lnTo>
                  <a:pt x="10561" y="29760"/>
                </a:lnTo>
                <a:lnTo>
                  <a:pt x="10561" y="25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6" name="object 686"/>
          <p:cNvSpPr/>
          <p:nvPr/>
        </p:nvSpPr>
        <p:spPr>
          <a:xfrm>
            <a:off x="2562392" y="9215771"/>
            <a:ext cx="93116" cy="54720"/>
          </a:xfrm>
          <a:custGeom>
            <a:avLst/>
            <a:gdLst/>
            <a:ahLst/>
            <a:cxnLst/>
            <a:rect l="l" t="t" r="r" b="b"/>
            <a:pathLst>
              <a:path w="93116" h="54720">
                <a:moveTo>
                  <a:pt x="3840" y="33599"/>
                </a:moveTo>
                <a:lnTo>
                  <a:pt x="3840" y="26877"/>
                </a:lnTo>
                <a:lnTo>
                  <a:pt x="5760" y="23038"/>
                </a:lnTo>
                <a:lnTo>
                  <a:pt x="7680" y="21121"/>
                </a:lnTo>
                <a:lnTo>
                  <a:pt x="10561" y="18239"/>
                </a:lnTo>
                <a:lnTo>
                  <a:pt x="14401" y="16317"/>
                </a:lnTo>
                <a:lnTo>
                  <a:pt x="19202" y="14400"/>
                </a:lnTo>
                <a:lnTo>
                  <a:pt x="24002" y="13441"/>
                </a:lnTo>
                <a:lnTo>
                  <a:pt x="28803" y="12476"/>
                </a:lnTo>
                <a:lnTo>
                  <a:pt x="41285" y="12476"/>
                </a:lnTo>
                <a:lnTo>
                  <a:pt x="47045" y="13441"/>
                </a:lnTo>
                <a:lnTo>
                  <a:pt x="48966" y="15358"/>
                </a:lnTo>
                <a:lnTo>
                  <a:pt x="49926" y="18239"/>
                </a:lnTo>
                <a:lnTo>
                  <a:pt x="50886" y="21121"/>
                </a:lnTo>
                <a:lnTo>
                  <a:pt x="51846" y="23996"/>
                </a:lnTo>
                <a:lnTo>
                  <a:pt x="52806" y="25920"/>
                </a:lnTo>
                <a:lnTo>
                  <a:pt x="52806" y="27841"/>
                </a:lnTo>
                <a:lnTo>
                  <a:pt x="56647" y="45118"/>
                </a:lnTo>
                <a:lnTo>
                  <a:pt x="58567" y="39361"/>
                </a:lnTo>
                <a:lnTo>
                  <a:pt x="58567" y="27841"/>
                </a:lnTo>
                <a:lnTo>
                  <a:pt x="56647" y="21121"/>
                </a:lnTo>
                <a:lnTo>
                  <a:pt x="51846" y="14400"/>
                </a:lnTo>
                <a:lnTo>
                  <a:pt x="59527" y="16317"/>
                </a:lnTo>
                <a:lnTo>
                  <a:pt x="67208" y="20156"/>
                </a:lnTo>
                <a:lnTo>
                  <a:pt x="72969" y="23996"/>
                </a:lnTo>
                <a:lnTo>
                  <a:pt x="79689" y="28800"/>
                </a:lnTo>
                <a:lnTo>
                  <a:pt x="84490" y="33599"/>
                </a:lnTo>
                <a:lnTo>
                  <a:pt x="86395" y="38397"/>
                </a:lnTo>
                <a:lnTo>
                  <a:pt x="89291" y="43200"/>
                </a:lnTo>
                <a:lnTo>
                  <a:pt x="90236" y="48958"/>
                </a:lnTo>
                <a:lnTo>
                  <a:pt x="91211" y="54720"/>
                </a:lnTo>
                <a:lnTo>
                  <a:pt x="93116" y="54720"/>
                </a:lnTo>
                <a:lnTo>
                  <a:pt x="93116" y="42237"/>
                </a:lnTo>
                <a:lnTo>
                  <a:pt x="91211" y="34558"/>
                </a:lnTo>
                <a:lnTo>
                  <a:pt x="86395" y="27841"/>
                </a:lnTo>
                <a:lnTo>
                  <a:pt x="83677" y="24075"/>
                </a:lnTo>
                <a:lnTo>
                  <a:pt x="74747" y="14835"/>
                </a:lnTo>
                <a:lnTo>
                  <a:pt x="64328" y="7679"/>
                </a:lnTo>
                <a:lnTo>
                  <a:pt x="61198" y="5760"/>
                </a:lnTo>
                <a:lnTo>
                  <a:pt x="49465" y="1277"/>
                </a:lnTo>
                <a:lnTo>
                  <a:pt x="36484" y="0"/>
                </a:lnTo>
                <a:lnTo>
                  <a:pt x="32194" y="165"/>
                </a:lnTo>
                <a:lnTo>
                  <a:pt x="19579" y="2970"/>
                </a:lnTo>
                <a:lnTo>
                  <a:pt x="8656" y="9602"/>
                </a:lnTo>
                <a:lnTo>
                  <a:pt x="2880" y="14400"/>
                </a:lnTo>
                <a:lnTo>
                  <a:pt x="0" y="21121"/>
                </a:lnTo>
                <a:lnTo>
                  <a:pt x="0" y="37438"/>
                </a:lnTo>
                <a:lnTo>
                  <a:pt x="3840" y="44159"/>
                </a:lnTo>
                <a:lnTo>
                  <a:pt x="10561" y="49917"/>
                </a:lnTo>
                <a:lnTo>
                  <a:pt x="9601" y="40320"/>
                </a:lnTo>
                <a:lnTo>
                  <a:pt x="5760" y="37438"/>
                </a:lnTo>
                <a:lnTo>
                  <a:pt x="3840" y="3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7" name="object 687"/>
          <p:cNvSpPr/>
          <p:nvPr/>
        </p:nvSpPr>
        <p:spPr>
          <a:xfrm>
            <a:off x="2571993" y="9243613"/>
            <a:ext cx="47045" cy="28795"/>
          </a:xfrm>
          <a:custGeom>
            <a:avLst/>
            <a:gdLst/>
            <a:ahLst/>
            <a:cxnLst/>
            <a:rect l="l" t="t" r="r" b="b"/>
            <a:pathLst>
              <a:path w="47045" h="28795">
                <a:moveTo>
                  <a:pt x="43205" y="4799"/>
                </a:moveTo>
                <a:lnTo>
                  <a:pt x="41285" y="7679"/>
                </a:lnTo>
                <a:lnTo>
                  <a:pt x="37444" y="10555"/>
                </a:lnTo>
                <a:lnTo>
                  <a:pt x="31683" y="14395"/>
                </a:lnTo>
                <a:lnTo>
                  <a:pt x="24963" y="16317"/>
                </a:lnTo>
                <a:lnTo>
                  <a:pt x="8641" y="16317"/>
                </a:lnTo>
                <a:lnTo>
                  <a:pt x="2880" y="15358"/>
                </a:lnTo>
                <a:lnTo>
                  <a:pt x="0" y="12478"/>
                </a:lnTo>
                <a:lnTo>
                  <a:pt x="960" y="22075"/>
                </a:lnTo>
                <a:lnTo>
                  <a:pt x="7680" y="25914"/>
                </a:lnTo>
                <a:lnTo>
                  <a:pt x="14401" y="28795"/>
                </a:lnTo>
                <a:lnTo>
                  <a:pt x="30723" y="28795"/>
                </a:lnTo>
                <a:lnTo>
                  <a:pt x="36484" y="25914"/>
                </a:lnTo>
                <a:lnTo>
                  <a:pt x="42245" y="22075"/>
                </a:lnTo>
                <a:lnTo>
                  <a:pt x="47045" y="17276"/>
                </a:lnTo>
                <a:lnTo>
                  <a:pt x="43205" y="0"/>
                </a:lnTo>
                <a:lnTo>
                  <a:pt x="43205" y="47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8" name="object 688"/>
          <p:cNvSpPr/>
          <p:nvPr/>
        </p:nvSpPr>
        <p:spPr>
          <a:xfrm>
            <a:off x="2562392" y="9147613"/>
            <a:ext cx="93116" cy="54720"/>
          </a:xfrm>
          <a:custGeom>
            <a:avLst/>
            <a:gdLst/>
            <a:ahLst/>
            <a:cxnLst/>
            <a:rect l="l" t="t" r="r" b="b"/>
            <a:pathLst>
              <a:path w="93116" h="54720">
                <a:moveTo>
                  <a:pt x="3840" y="34558"/>
                </a:moveTo>
                <a:lnTo>
                  <a:pt x="3840" y="26878"/>
                </a:lnTo>
                <a:lnTo>
                  <a:pt x="5760" y="23996"/>
                </a:lnTo>
                <a:lnTo>
                  <a:pt x="7680" y="21121"/>
                </a:lnTo>
                <a:lnTo>
                  <a:pt x="10561" y="18240"/>
                </a:lnTo>
                <a:lnTo>
                  <a:pt x="14401" y="16317"/>
                </a:lnTo>
                <a:lnTo>
                  <a:pt x="19202" y="15358"/>
                </a:lnTo>
                <a:lnTo>
                  <a:pt x="24002" y="13441"/>
                </a:lnTo>
                <a:lnTo>
                  <a:pt x="41285" y="13441"/>
                </a:lnTo>
                <a:lnTo>
                  <a:pt x="47045" y="14400"/>
                </a:lnTo>
                <a:lnTo>
                  <a:pt x="48966" y="16317"/>
                </a:lnTo>
                <a:lnTo>
                  <a:pt x="49926" y="19199"/>
                </a:lnTo>
                <a:lnTo>
                  <a:pt x="50886" y="21121"/>
                </a:lnTo>
                <a:lnTo>
                  <a:pt x="51846" y="23996"/>
                </a:lnTo>
                <a:lnTo>
                  <a:pt x="52806" y="26878"/>
                </a:lnTo>
                <a:lnTo>
                  <a:pt x="52806" y="28802"/>
                </a:lnTo>
                <a:lnTo>
                  <a:pt x="56647" y="46076"/>
                </a:lnTo>
                <a:lnTo>
                  <a:pt x="58567" y="40320"/>
                </a:lnTo>
                <a:lnTo>
                  <a:pt x="58567" y="28802"/>
                </a:lnTo>
                <a:lnTo>
                  <a:pt x="56647" y="22079"/>
                </a:lnTo>
                <a:lnTo>
                  <a:pt x="51846" y="15358"/>
                </a:lnTo>
                <a:lnTo>
                  <a:pt x="59527" y="17282"/>
                </a:lnTo>
                <a:lnTo>
                  <a:pt x="67208" y="20157"/>
                </a:lnTo>
                <a:lnTo>
                  <a:pt x="72969" y="24961"/>
                </a:lnTo>
                <a:lnTo>
                  <a:pt x="79689" y="29759"/>
                </a:lnTo>
                <a:lnTo>
                  <a:pt x="84490" y="34558"/>
                </a:lnTo>
                <a:lnTo>
                  <a:pt x="86395" y="39355"/>
                </a:lnTo>
                <a:lnTo>
                  <a:pt x="89291" y="44160"/>
                </a:lnTo>
                <a:lnTo>
                  <a:pt x="90236" y="48958"/>
                </a:lnTo>
                <a:lnTo>
                  <a:pt x="91211" y="54720"/>
                </a:lnTo>
                <a:lnTo>
                  <a:pt x="93116" y="54720"/>
                </a:lnTo>
                <a:lnTo>
                  <a:pt x="93116" y="43196"/>
                </a:lnTo>
                <a:lnTo>
                  <a:pt x="91211" y="35516"/>
                </a:lnTo>
                <a:lnTo>
                  <a:pt x="86395" y="27837"/>
                </a:lnTo>
                <a:lnTo>
                  <a:pt x="83679" y="24075"/>
                </a:lnTo>
                <a:lnTo>
                  <a:pt x="74748" y="14837"/>
                </a:lnTo>
                <a:lnTo>
                  <a:pt x="64328" y="7679"/>
                </a:lnTo>
                <a:lnTo>
                  <a:pt x="61198" y="6029"/>
                </a:lnTo>
                <a:lnTo>
                  <a:pt x="49465" y="1589"/>
                </a:lnTo>
                <a:lnTo>
                  <a:pt x="36484" y="0"/>
                </a:lnTo>
                <a:lnTo>
                  <a:pt x="31903" y="244"/>
                </a:lnTo>
                <a:lnTo>
                  <a:pt x="19449" y="3606"/>
                </a:lnTo>
                <a:lnTo>
                  <a:pt x="8656" y="10561"/>
                </a:lnTo>
                <a:lnTo>
                  <a:pt x="2880" y="15358"/>
                </a:lnTo>
                <a:lnTo>
                  <a:pt x="0" y="22079"/>
                </a:lnTo>
                <a:lnTo>
                  <a:pt x="0" y="37438"/>
                </a:lnTo>
                <a:lnTo>
                  <a:pt x="3840" y="45119"/>
                </a:lnTo>
                <a:lnTo>
                  <a:pt x="10561" y="49917"/>
                </a:lnTo>
                <a:lnTo>
                  <a:pt x="9601" y="40320"/>
                </a:lnTo>
                <a:lnTo>
                  <a:pt x="5760" y="37438"/>
                </a:lnTo>
                <a:lnTo>
                  <a:pt x="3840" y="345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9" name="object 689"/>
          <p:cNvSpPr/>
          <p:nvPr/>
        </p:nvSpPr>
        <p:spPr>
          <a:xfrm>
            <a:off x="2571993" y="9176415"/>
            <a:ext cx="47045" cy="27835"/>
          </a:xfrm>
          <a:custGeom>
            <a:avLst/>
            <a:gdLst/>
            <a:ahLst/>
            <a:cxnLst/>
            <a:rect l="l" t="t" r="r" b="b"/>
            <a:pathLst>
              <a:path w="47045" h="27835">
                <a:moveTo>
                  <a:pt x="43205" y="3838"/>
                </a:moveTo>
                <a:lnTo>
                  <a:pt x="41285" y="7679"/>
                </a:lnTo>
                <a:lnTo>
                  <a:pt x="37444" y="10553"/>
                </a:lnTo>
                <a:lnTo>
                  <a:pt x="31683" y="14394"/>
                </a:lnTo>
                <a:lnTo>
                  <a:pt x="24963" y="16317"/>
                </a:lnTo>
                <a:lnTo>
                  <a:pt x="8641" y="16317"/>
                </a:lnTo>
                <a:lnTo>
                  <a:pt x="2880" y="14394"/>
                </a:lnTo>
                <a:lnTo>
                  <a:pt x="0" y="11518"/>
                </a:lnTo>
                <a:lnTo>
                  <a:pt x="960" y="21115"/>
                </a:lnTo>
                <a:lnTo>
                  <a:pt x="7680" y="25918"/>
                </a:lnTo>
                <a:lnTo>
                  <a:pt x="14401" y="27835"/>
                </a:lnTo>
                <a:lnTo>
                  <a:pt x="30723" y="27835"/>
                </a:lnTo>
                <a:lnTo>
                  <a:pt x="36484" y="25918"/>
                </a:lnTo>
                <a:lnTo>
                  <a:pt x="42245" y="21115"/>
                </a:lnTo>
                <a:lnTo>
                  <a:pt x="47045" y="17274"/>
                </a:lnTo>
                <a:lnTo>
                  <a:pt x="43205" y="0"/>
                </a:lnTo>
                <a:lnTo>
                  <a:pt x="43205" y="3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0" name="object 690"/>
          <p:cNvSpPr/>
          <p:nvPr/>
        </p:nvSpPr>
        <p:spPr>
          <a:xfrm>
            <a:off x="2562392" y="9079455"/>
            <a:ext cx="91211" cy="60478"/>
          </a:xfrm>
          <a:custGeom>
            <a:avLst/>
            <a:gdLst/>
            <a:ahLst/>
            <a:cxnLst/>
            <a:rect l="l" t="t" r="r" b="b"/>
            <a:pathLst>
              <a:path w="91211" h="60478">
                <a:moveTo>
                  <a:pt x="59527" y="60478"/>
                </a:moveTo>
                <a:lnTo>
                  <a:pt x="67208" y="60478"/>
                </a:lnTo>
                <a:lnTo>
                  <a:pt x="67208" y="23039"/>
                </a:lnTo>
                <a:lnTo>
                  <a:pt x="91211" y="23039"/>
                </a:lnTo>
                <a:lnTo>
                  <a:pt x="91211" y="11519"/>
                </a:lnTo>
                <a:lnTo>
                  <a:pt x="67208" y="11519"/>
                </a:lnTo>
                <a:lnTo>
                  <a:pt x="67208" y="0"/>
                </a:lnTo>
                <a:lnTo>
                  <a:pt x="58567" y="0"/>
                </a:lnTo>
                <a:lnTo>
                  <a:pt x="58567" y="54716"/>
                </a:lnTo>
                <a:lnTo>
                  <a:pt x="59527" y="60478"/>
                </a:lnTo>
                <a:close/>
              </a:path>
              <a:path w="91211" h="60478">
                <a:moveTo>
                  <a:pt x="13441" y="23039"/>
                </a:moveTo>
                <a:lnTo>
                  <a:pt x="58567" y="23039"/>
                </a:lnTo>
                <a:lnTo>
                  <a:pt x="58567" y="11519"/>
                </a:lnTo>
                <a:lnTo>
                  <a:pt x="0" y="11519"/>
                </a:lnTo>
                <a:lnTo>
                  <a:pt x="0" y="19199"/>
                </a:lnTo>
                <a:lnTo>
                  <a:pt x="59527" y="60478"/>
                </a:lnTo>
                <a:lnTo>
                  <a:pt x="58567" y="54716"/>
                </a:lnTo>
                <a:lnTo>
                  <a:pt x="13441" y="2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1" name="object 691"/>
          <p:cNvSpPr/>
          <p:nvPr/>
        </p:nvSpPr>
        <p:spPr>
          <a:xfrm>
            <a:off x="2700634" y="9293530"/>
            <a:ext cx="92156" cy="35516"/>
          </a:xfrm>
          <a:custGeom>
            <a:avLst/>
            <a:gdLst/>
            <a:ahLst/>
            <a:cxnLst/>
            <a:rect l="l" t="t" r="r" b="b"/>
            <a:pathLst>
              <a:path w="92156" h="35516">
                <a:moveTo>
                  <a:pt x="10561" y="26878"/>
                </a:moveTo>
                <a:lnTo>
                  <a:pt x="11521" y="25920"/>
                </a:lnTo>
                <a:lnTo>
                  <a:pt x="11521" y="24955"/>
                </a:lnTo>
                <a:lnTo>
                  <a:pt x="12481" y="23996"/>
                </a:lnTo>
                <a:lnTo>
                  <a:pt x="13441" y="23038"/>
                </a:lnTo>
                <a:lnTo>
                  <a:pt x="85435" y="23038"/>
                </a:lnTo>
                <a:lnTo>
                  <a:pt x="86395" y="23996"/>
                </a:lnTo>
                <a:lnTo>
                  <a:pt x="87355" y="24955"/>
                </a:lnTo>
                <a:lnTo>
                  <a:pt x="88315" y="25920"/>
                </a:lnTo>
                <a:lnTo>
                  <a:pt x="89275" y="26878"/>
                </a:lnTo>
                <a:lnTo>
                  <a:pt x="89275" y="33599"/>
                </a:lnTo>
                <a:lnTo>
                  <a:pt x="92156" y="33599"/>
                </a:lnTo>
                <a:lnTo>
                  <a:pt x="92156" y="0"/>
                </a:lnTo>
                <a:lnTo>
                  <a:pt x="89275" y="0"/>
                </a:lnTo>
                <a:lnTo>
                  <a:pt x="89275" y="6720"/>
                </a:lnTo>
                <a:lnTo>
                  <a:pt x="88315" y="8638"/>
                </a:lnTo>
                <a:lnTo>
                  <a:pt x="87355" y="9596"/>
                </a:lnTo>
                <a:lnTo>
                  <a:pt x="86395" y="10561"/>
                </a:lnTo>
                <a:lnTo>
                  <a:pt x="85435" y="11519"/>
                </a:lnTo>
                <a:lnTo>
                  <a:pt x="0" y="11519"/>
                </a:lnTo>
                <a:lnTo>
                  <a:pt x="0" y="13437"/>
                </a:lnTo>
                <a:lnTo>
                  <a:pt x="10561" y="35516"/>
                </a:lnTo>
                <a:lnTo>
                  <a:pt x="12481" y="34558"/>
                </a:lnTo>
                <a:lnTo>
                  <a:pt x="11521" y="31676"/>
                </a:lnTo>
                <a:lnTo>
                  <a:pt x="10561" y="29760"/>
                </a:lnTo>
                <a:lnTo>
                  <a:pt x="10561" y="268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2" name="object 692"/>
          <p:cNvSpPr/>
          <p:nvPr/>
        </p:nvSpPr>
        <p:spPr>
          <a:xfrm>
            <a:off x="2706395" y="9248412"/>
            <a:ext cx="47030" cy="23996"/>
          </a:xfrm>
          <a:custGeom>
            <a:avLst/>
            <a:gdLst/>
            <a:ahLst/>
            <a:cxnLst/>
            <a:rect l="l" t="t" r="r" b="b"/>
            <a:pathLst>
              <a:path w="47030" h="23996">
                <a:moveTo>
                  <a:pt x="47030" y="0"/>
                </a:moveTo>
                <a:lnTo>
                  <a:pt x="45125" y="2880"/>
                </a:lnTo>
                <a:lnTo>
                  <a:pt x="41285" y="5756"/>
                </a:lnTo>
                <a:lnTo>
                  <a:pt x="36484" y="9596"/>
                </a:lnTo>
                <a:lnTo>
                  <a:pt x="28803" y="11518"/>
                </a:lnTo>
                <a:lnTo>
                  <a:pt x="12481" y="11518"/>
                </a:lnTo>
                <a:lnTo>
                  <a:pt x="7680" y="10559"/>
                </a:lnTo>
                <a:lnTo>
                  <a:pt x="3840" y="7679"/>
                </a:lnTo>
                <a:lnTo>
                  <a:pt x="0" y="4797"/>
                </a:lnTo>
                <a:lnTo>
                  <a:pt x="5760" y="17276"/>
                </a:lnTo>
                <a:lnTo>
                  <a:pt x="11521" y="21115"/>
                </a:lnTo>
                <a:lnTo>
                  <a:pt x="19202" y="23996"/>
                </a:lnTo>
                <a:lnTo>
                  <a:pt x="34564" y="23996"/>
                </a:lnTo>
                <a:lnTo>
                  <a:pt x="41285" y="21115"/>
                </a:lnTo>
                <a:lnTo>
                  <a:pt x="46085" y="17276"/>
                </a:lnTo>
                <a:lnTo>
                  <a:pt x="4703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3" name="object 693"/>
          <p:cNvSpPr/>
          <p:nvPr/>
        </p:nvSpPr>
        <p:spPr>
          <a:xfrm>
            <a:off x="2700634" y="9215771"/>
            <a:ext cx="93116" cy="54720"/>
          </a:xfrm>
          <a:custGeom>
            <a:avLst/>
            <a:gdLst/>
            <a:ahLst/>
            <a:cxnLst/>
            <a:rect l="l" t="t" r="r" b="b"/>
            <a:pathLst>
              <a:path w="93116" h="54720">
                <a:moveTo>
                  <a:pt x="5760" y="37438"/>
                </a:moveTo>
                <a:lnTo>
                  <a:pt x="4800" y="33599"/>
                </a:lnTo>
                <a:lnTo>
                  <a:pt x="4800" y="26877"/>
                </a:lnTo>
                <a:lnTo>
                  <a:pt x="5760" y="23038"/>
                </a:lnTo>
                <a:lnTo>
                  <a:pt x="8641" y="21121"/>
                </a:lnTo>
                <a:lnTo>
                  <a:pt x="11521" y="18239"/>
                </a:lnTo>
                <a:lnTo>
                  <a:pt x="15361" y="16317"/>
                </a:lnTo>
                <a:lnTo>
                  <a:pt x="20162" y="14400"/>
                </a:lnTo>
                <a:lnTo>
                  <a:pt x="24963" y="13441"/>
                </a:lnTo>
                <a:lnTo>
                  <a:pt x="29763" y="12476"/>
                </a:lnTo>
                <a:lnTo>
                  <a:pt x="42245" y="12476"/>
                </a:lnTo>
                <a:lnTo>
                  <a:pt x="47045" y="13441"/>
                </a:lnTo>
                <a:lnTo>
                  <a:pt x="48966" y="15358"/>
                </a:lnTo>
                <a:lnTo>
                  <a:pt x="50886" y="18239"/>
                </a:lnTo>
                <a:lnTo>
                  <a:pt x="51846" y="21121"/>
                </a:lnTo>
                <a:lnTo>
                  <a:pt x="52791" y="23996"/>
                </a:lnTo>
                <a:lnTo>
                  <a:pt x="52791" y="32641"/>
                </a:lnTo>
                <a:lnTo>
                  <a:pt x="51846" y="49917"/>
                </a:lnTo>
                <a:lnTo>
                  <a:pt x="56631" y="45118"/>
                </a:lnTo>
                <a:lnTo>
                  <a:pt x="59527" y="39361"/>
                </a:lnTo>
                <a:lnTo>
                  <a:pt x="59527" y="27841"/>
                </a:lnTo>
                <a:lnTo>
                  <a:pt x="56631" y="21121"/>
                </a:lnTo>
                <a:lnTo>
                  <a:pt x="52791" y="14400"/>
                </a:lnTo>
                <a:lnTo>
                  <a:pt x="60472" y="16317"/>
                </a:lnTo>
                <a:lnTo>
                  <a:pt x="67193" y="20156"/>
                </a:lnTo>
                <a:lnTo>
                  <a:pt x="73913" y="23996"/>
                </a:lnTo>
                <a:lnTo>
                  <a:pt x="79674" y="28800"/>
                </a:lnTo>
                <a:lnTo>
                  <a:pt x="84475" y="33599"/>
                </a:lnTo>
                <a:lnTo>
                  <a:pt x="87355" y="38397"/>
                </a:lnTo>
                <a:lnTo>
                  <a:pt x="89275" y="43200"/>
                </a:lnTo>
                <a:lnTo>
                  <a:pt x="91196" y="48958"/>
                </a:lnTo>
                <a:lnTo>
                  <a:pt x="91196" y="54720"/>
                </a:lnTo>
                <a:lnTo>
                  <a:pt x="93116" y="54720"/>
                </a:lnTo>
                <a:lnTo>
                  <a:pt x="93116" y="42237"/>
                </a:lnTo>
                <a:lnTo>
                  <a:pt x="91196" y="34558"/>
                </a:lnTo>
                <a:lnTo>
                  <a:pt x="86395" y="27841"/>
                </a:lnTo>
                <a:lnTo>
                  <a:pt x="84095" y="24564"/>
                </a:lnTo>
                <a:lnTo>
                  <a:pt x="75536" y="15030"/>
                </a:lnTo>
                <a:lnTo>
                  <a:pt x="65272" y="7679"/>
                </a:lnTo>
                <a:lnTo>
                  <a:pt x="62119" y="5766"/>
                </a:lnTo>
                <a:lnTo>
                  <a:pt x="50028" y="1278"/>
                </a:lnTo>
                <a:lnTo>
                  <a:pt x="37444" y="0"/>
                </a:lnTo>
                <a:lnTo>
                  <a:pt x="32847" y="166"/>
                </a:lnTo>
                <a:lnTo>
                  <a:pt x="20226" y="2972"/>
                </a:lnTo>
                <a:lnTo>
                  <a:pt x="9601" y="9602"/>
                </a:lnTo>
                <a:lnTo>
                  <a:pt x="2880" y="14400"/>
                </a:lnTo>
                <a:lnTo>
                  <a:pt x="0" y="21121"/>
                </a:lnTo>
                <a:lnTo>
                  <a:pt x="0" y="37438"/>
                </a:lnTo>
                <a:lnTo>
                  <a:pt x="3840" y="44159"/>
                </a:lnTo>
                <a:lnTo>
                  <a:pt x="11521" y="49917"/>
                </a:lnTo>
                <a:lnTo>
                  <a:pt x="5760" y="374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4" name="object 694"/>
          <p:cNvSpPr/>
          <p:nvPr/>
        </p:nvSpPr>
        <p:spPr>
          <a:xfrm>
            <a:off x="2712156" y="9180254"/>
            <a:ext cx="41269" cy="23996"/>
          </a:xfrm>
          <a:custGeom>
            <a:avLst/>
            <a:gdLst/>
            <a:ahLst/>
            <a:cxnLst/>
            <a:rect l="l" t="t" r="r" b="b"/>
            <a:pathLst>
              <a:path w="41269" h="23996">
                <a:moveTo>
                  <a:pt x="41269" y="0"/>
                </a:moveTo>
                <a:lnTo>
                  <a:pt x="39364" y="3840"/>
                </a:lnTo>
                <a:lnTo>
                  <a:pt x="35524" y="6714"/>
                </a:lnTo>
                <a:lnTo>
                  <a:pt x="30723" y="10555"/>
                </a:lnTo>
                <a:lnTo>
                  <a:pt x="23042" y="12478"/>
                </a:lnTo>
                <a:lnTo>
                  <a:pt x="6720" y="12478"/>
                </a:lnTo>
                <a:lnTo>
                  <a:pt x="1920" y="10555"/>
                </a:lnTo>
                <a:lnTo>
                  <a:pt x="0" y="17276"/>
                </a:lnTo>
                <a:lnTo>
                  <a:pt x="5760" y="22079"/>
                </a:lnTo>
                <a:lnTo>
                  <a:pt x="13441" y="23996"/>
                </a:lnTo>
                <a:lnTo>
                  <a:pt x="28803" y="23996"/>
                </a:lnTo>
                <a:lnTo>
                  <a:pt x="35524" y="22079"/>
                </a:lnTo>
                <a:lnTo>
                  <a:pt x="40325" y="17276"/>
                </a:lnTo>
                <a:lnTo>
                  <a:pt x="412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5" name="object 695"/>
          <p:cNvSpPr/>
          <p:nvPr/>
        </p:nvSpPr>
        <p:spPr>
          <a:xfrm>
            <a:off x="2700634" y="9147613"/>
            <a:ext cx="93116" cy="54720"/>
          </a:xfrm>
          <a:custGeom>
            <a:avLst/>
            <a:gdLst/>
            <a:ahLst/>
            <a:cxnLst/>
            <a:rect l="l" t="t" r="r" b="b"/>
            <a:pathLst>
              <a:path w="93116" h="54720">
                <a:moveTo>
                  <a:pt x="13441" y="43196"/>
                </a:moveTo>
                <a:lnTo>
                  <a:pt x="9601" y="40320"/>
                </a:lnTo>
                <a:lnTo>
                  <a:pt x="5760" y="37438"/>
                </a:lnTo>
                <a:lnTo>
                  <a:pt x="4800" y="34558"/>
                </a:lnTo>
                <a:lnTo>
                  <a:pt x="4800" y="26878"/>
                </a:lnTo>
                <a:lnTo>
                  <a:pt x="5760" y="23996"/>
                </a:lnTo>
                <a:lnTo>
                  <a:pt x="8641" y="21121"/>
                </a:lnTo>
                <a:lnTo>
                  <a:pt x="11521" y="18240"/>
                </a:lnTo>
                <a:lnTo>
                  <a:pt x="15361" y="16317"/>
                </a:lnTo>
                <a:lnTo>
                  <a:pt x="20162" y="15358"/>
                </a:lnTo>
                <a:lnTo>
                  <a:pt x="24963" y="13441"/>
                </a:lnTo>
                <a:lnTo>
                  <a:pt x="42245" y="13441"/>
                </a:lnTo>
                <a:lnTo>
                  <a:pt x="47045" y="14400"/>
                </a:lnTo>
                <a:lnTo>
                  <a:pt x="48966" y="16317"/>
                </a:lnTo>
                <a:lnTo>
                  <a:pt x="50886" y="19199"/>
                </a:lnTo>
                <a:lnTo>
                  <a:pt x="51846" y="21121"/>
                </a:lnTo>
                <a:lnTo>
                  <a:pt x="52791" y="23996"/>
                </a:lnTo>
                <a:lnTo>
                  <a:pt x="52791" y="32641"/>
                </a:lnTo>
                <a:lnTo>
                  <a:pt x="51846" y="49917"/>
                </a:lnTo>
                <a:lnTo>
                  <a:pt x="56631" y="46076"/>
                </a:lnTo>
                <a:lnTo>
                  <a:pt x="59527" y="40320"/>
                </a:lnTo>
                <a:lnTo>
                  <a:pt x="59527" y="28802"/>
                </a:lnTo>
                <a:lnTo>
                  <a:pt x="56631" y="22079"/>
                </a:lnTo>
                <a:lnTo>
                  <a:pt x="52791" y="15358"/>
                </a:lnTo>
                <a:lnTo>
                  <a:pt x="60472" y="17282"/>
                </a:lnTo>
                <a:lnTo>
                  <a:pt x="67193" y="20157"/>
                </a:lnTo>
                <a:lnTo>
                  <a:pt x="73913" y="24961"/>
                </a:lnTo>
                <a:lnTo>
                  <a:pt x="79674" y="29759"/>
                </a:lnTo>
                <a:lnTo>
                  <a:pt x="84475" y="34558"/>
                </a:lnTo>
                <a:lnTo>
                  <a:pt x="87355" y="39355"/>
                </a:lnTo>
                <a:lnTo>
                  <a:pt x="89275" y="44160"/>
                </a:lnTo>
                <a:lnTo>
                  <a:pt x="91196" y="48958"/>
                </a:lnTo>
                <a:lnTo>
                  <a:pt x="91196" y="54720"/>
                </a:lnTo>
                <a:lnTo>
                  <a:pt x="93116" y="54720"/>
                </a:lnTo>
                <a:lnTo>
                  <a:pt x="93116" y="43196"/>
                </a:lnTo>
                <a:lnTo>
                  <a:pt x="91196" y="35516"/>
                </a:lnTo>
                <a:lnTo>
                  <a:pt x="86395" y="27837"/>
                </a:lnTo>
                <a:lnTo>
                  <a:pt x="84096" y="24564"/>
                </a:lnTo>
                <a:lnTo>
                  <a:pt x="75537" y="15032"/>
                </a:lnTo>
                <a:lnTo>
                  <a:pt x="65272" y="7679"/>
                </a:lnTo>
                <a:lnTo>
                  <a:pt x="62119" y="6034"/>
                </a:lnTo>
                <a:lnTo>
                  <a:pt x="50028" y="1590"/>
                </a:lnTo>
                <a:lnTo>
                  <a:pt x="37444" y="0"/>
                </a:lnTo>
                <a:lnTo>
                  <a:pt x="32542" y="246"/>
                </a:lnTo>
                <a:lnTo>
                  <a:pt x="20101" y="3608"/>
                </a:lnTo>
                <a:lnTo>
                  <a:pt x="9601" y="10561"/>
                </a:lnTo>
                <a:lnTo>
                  <a:pt x="2880" y="15358"/>
                </a:lnTo>
                <a:lnTo>
                  <a:pt x="0" y="22079"/>
                </a:lnTo>
                <a:lnTo>
                  <a:pt x="0" y="37438"/>
                </a:lnTo>
                <a:lnTo>
                  <a:pt x="3840" y="45119"/>
                </a:lnTo>
                <a:lnTo>
                  <a:pt x="11521" y="49917"/>
                </a:lnTo>
                <a:lnTo>
                  <a:pt x="13441" y="43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6" name="object 696"/>
          <p:cNvSpPr/>
          <p:nvPr/>
        </p:nvSpPr>
        <p:spPr>
          <a:xfrm>
            <a:off x="2702554" y="9083296"/>
            <a:ext cx="91196" cy="52797"/>
          </a:xfrm>
          <a:custGeom>
            <a:avLst/>
            <a:gdLst/>
            <a:ahLst/>
            <a:cxnLst/>
            <a:rect l="l" t="t" r="r" b="b"/>
            <a:pathLst>
              <a:path w="91196" h="52797">
                <a:moveTo>
                  <a:pt x="78714" y="44160"/>
                </a:moveTo>
                <a:lnTo>
                  <a:pt x="77754" y="45118"/>
                </a:lnTo>
                <a:lnTo>
                  <a:pt x="77754" y="48958"/>
                </a:lnTo>
                <a:lnTo>
                  <a:pt x="78714" y="49917"/>
                </a:lnTo>
                <a:lnTo>
                  <a:pt x="79674" y="50875"/>
                </a:lnTo>
                <a:lnTo>
                  <a:pt x="80634" y="51840"/>
                </a:lnTo>
                <a:lnTo>
                  <a:pt x="81594" y="52797"/>
                </a:lnTo>
                <a:lnTo>
                  <a:pt x="84475" y="52797"/>
                </a:lnTo>
                <a:lnTo>
                  <a:pt x="86395" y="50875"/>
                </a:lnTo>
                <a:lnTo>
                  <a:pt x="88315" y="48958"/>
                </a:lnTo>
                <a:lnTo>
                  <a:pt x="90236" y="46076"/>
                </a:lnTo>
                <a:lnTo>
                  <a:pt x="91196" y="42237"/>
                </a:lnTo>
                <a:lnTo>
                  <a:pt x="91196" y="31676"/>
                </a:lnTo>
                <a:lnTo>
                  <a:pt x="90236" y="26878"/>
                </a:lnTo>
                <a:lnTo>
                  <a:pt x="87355" y="21121"/>
                </a:lnTo>
                <a:lnTo>
                  <a:pt x="86395" y="18240"/>
                </a:lnTo>
                <a:lnTo>
                  <a:pt x="83515" y="14400"/>
                </a:lnTo>
                <a:lnTo>
                  <a:pt x="80634" y="11519"/>
                </a:lnTo>
                <a:lnTo>
                  <a:pt x="77754" y="8638"/>
                </a:lnTo>
                <a:lnTo>
                  <a:pt x="74874" y="6720"/>
                </a:lnTo>
                <a:lnTo>
                  <a:pt x="71033" y="4797"/>
                </a:lnTo>
                <a:lnTo>
                  <a:pt x="66233" y="2881"/>
                </a:lnTo>
                <a:lnTo>
                  <a:pt x="62392" y="1917"/>
                </a:lnTo>
                <a:lnTo>
                  <a:pt x="49926" y="1917"/>
                </a:lnTo>
                <a:lnTo>
                  <a:pt x="42245" y="4797"/>
                </a:lnTo>
                <a:lnTo>
                  <a:pt x="36484" y="10561"/>
                </a:lnTo>
                <a:lnTo>
                  <a:pt x="33078" y="14425"/>
                </a:lnTo>
                <a:lnTo>
                  <a:pt x="26801" y="25239"/>
                </a:lnTo>
                <a:lnTo>
                  <a:pt x="23042" y="38397"/>
                </a:lnTo>
                <a:lnTo>
                  <a:pt x="11521" y="32641"/>
                </a:lnTo>
                <a:lnTo>
                  <a:pt x="11521" y="5756"/>
                </a:lnTo>
                <a:lnTo>
                  <a:pt x="0" y="0"/>
                </a:lnTo>
                <a:lnTo>
                  <a:pt x="0" y="32641"/>
                </a:lnTo>
                <a:lnTo>
                  <a:pt x="34564" y="49917"/>
                </a:lnTo>
                <a:lnTo>
                  <a:pt x="35524" y="41279"/>
                </a:lnTo>
                <a:lnTo>
                  <a:pt x="36484" y="34558"/>
                </a:lnTo>
                <a:lnTo>
                  <a:pt x="38404" y="29759"/>
                </a:lnTo>
                <a:lnTo>
                  <a:pt x="41285" y="23996"/>
                </a:lnTo>
                <a:lnTo>
                  <a:pt x="44150" y="19199"/>
                </a:lnTo>
                <a:lnTo>
                  <a:pt x="48966" y="15358"/>
                </a:lnTo>
                <a:lnTo>
                  <a:pt x="53766" y="12476"/>
                </a:lnTo>
                <a:lnTo>
                  <a:pt x="59512" y="10561"/>
                </a:lnTo>
                <a:lnTo>
                  <a:pt x="70073" y="10561"/>
                </a:lnTo>
                <a:lnTo>
                  <a:pt x="74874" y="12476"/>
                </a:lnTo>
                <a:lnTo>
                  <a:pt x="78714" y="16317"/>
                </a:lnTo>
                <a:lnTo>
                  <a:pt x="82555" y="20157"/>
                </a:lnTo>
                <a:lnTo>
                  <a:pt x="84475" y="24961"/>
                </a:lnTo>
                <a:lnTo>
                  <a:pt x="84475" y="33599"/>
                </a:lnTo>
                <a:lnTo>
                  <a:pt x="83515" y="36479"/>
                </a:lnTo>
                <a:lnTo>
                  <a:pt x="81594" y="39355"/>
                </a:lnTo>
                <a:lnTo>
                  <a:pt x="79674" y="42237"/>
                </a:lnTo>
                <a:lnTo>
                  <a:pt x="78714" y="43196"/>
                </a:lnTo>
                <a:lnTo>
                  <a:pt x="78714" y="441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7" name="object 697"/>
          <p:cNvSpPr/>
          <p:nvPr/>
        </p:nvSpPr>
        <p:spPr>
          <a:xfrm>
            <a:off x="2838876" y="9293530"/>
            <a:ext cx="91196" cy="35516"/>
          </a:xfrm>
          <a:custGeom>
            <a:avLst/>
            <a:gdLst/>
            <a:ahLst/>
            <a:cxnLst/>
            <a:rect l="l" t="t" r="r" b="b"/>
            <a:pathLst>
              <a:path w="91196" h="35516">
                <a:moveTo>
                  <a:pt x="10561" y="26878"/>
                </a:moveTo>
                <a:lnTo>
                  <a:pt x="11521" y="25920"/>
                </a:lnTo>
                <a:lnTo>
                  <a:pt x="11521" y="24955"/>
                </a:lnTo>
                <a:lnTo>
                  <a:pt x="12466" y="23996"/>
                </a:lnTo>
                <a:lnTo>
                  <a:pt x="13426" y="23038"/>
                </a:lnTo>
                <a:lnTo>
                  <a:pt x="85435" y="23038"/>
                </a:lnTo>
                <a:lnTo>
                  <a:pt x="86395" y="23996"/>
                </a:lnTo>
                <a:lnTo>
                  <a:pt x="87355" y="24955"/>
                </a:lnTo>
                <a:lnTo>
                  <a:pt x="88315" y="25920"/>
                </a:lnTo>
                <a:lnTo>
                  <a:pt x="88315" y="26878"/>
                </a:lnTo>
                <a:lnTo>
                  <a:pt x="89275" y="29760"/>
                </a:lnTo>
                <a:lnTo>
                  <a:pt x="89275" y="33599"/>
                </a:lnTo>
                <a:lnTo>
                  <a:pt x="91196" y="33599"/>
                </a:lnTo>
                <a:lnTo>
                  <a:pt x="91196" y="0"/>
                </a:lnTo>
                <a:lnTo>
                  <a:pt x="89275" y="0"/>
                </a:lnTo>
                <a:lnTo>
                  <a:pt x="89275" y="4799"/>
                </a:lnTo>
                <a:lnTo>
                  <a:pt x="88315" y="6720"/>
                </a:lnTo>
                <a:lnTo>
                  <a:pt x="88315" y="8638"/>
                </a:lnTo>
                <a:lnTo>
                  <a:pt x="87355" y="9596"/>
                </a:lnTo>
                <a:lnTo>
                  <a:pt x="86395" y="10561"/>
                </a:lnTo>
                <a:lnTo>
                  <a:pt x="85435" y="11519"/>
                </a:lnTo>
                <a:lnTo>
                  <a:pt x="0" y="11519"/>
                </a:lnTo>
                <a:lnTo>
                  <a:pt x="0" y="13437"/>
                </a:lnTo>
                <a:lnTo>
                  <a:pt x="10561" y="35516"/>
                </a:lnTo>
                <a:lnTo>
                  <a:pt x="12466" y="34558"/>
                </a:lnTo>
                <a:lnTo>
                  <a:pt x="11521" y="31676"/>
                </a:lnTo>
                <a:lnTo>
                  <a:pt x="10561" y="29760"/>
                </a:lnTo>
                <a:lnTo>
                  <a:pt x="10561" y="268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8" name="object 698"/>
          <p:cNvSpPr/>
          <p:nvPr/>
        </p:nvSpPr>
        <p:spPr>
          <a:xfrm>
            <a:off x="2885907" y="9241691"/>
            <a:ext cx="9601" cy="23996"/>
          </a:xfrm>
          <a:custGeom>
            <a:avLst/>
            <a:gdLst/>
            <a:ahLst/>
            <a:cxnLst/>
            <a:rect l="l" t="t" r="r" b="b"/>
            <a:pathLst>
              <a:path w="9601" h="23996">
                <a:moveTo>
                  <a:pt x="5760" y="0"/>
                </a:moveTo>
                <a:lnTo>
                  <a:pt x="5760" y="6720"/>
                </a:lnTo>
                <a:lnTo>
                  <a:pt x="3840" y="9601"/>
                </a:lnTo>
                <a:lnTo>
                  <a:pt x="0" y="12476"/>
                </a:lnTo>
                <a:lnTo>
                  <a:pt x="4800" y="23996"/>
                </a:lnTo>
                <a:lnTo>
                  <a:pt x="9601" y="19197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9" name="object 699"/>
          <p:cNvSpPr/>
          <p:nvPr/>
        </p:nvSpPr>
        <p:spPr>
          <a:xfrm>
            <a:off x="2838876" y="9215771"/>
            <a:ext cx="93116" cy="56637"/>
          </a:xfrm>
          <a:custGeom>
            <a:avLst/>
            <a:gdLst/>
            <a:ahLst/>
            <a:cxnLst/>
            <a:rect l="l" t="t" r="r" b="b"/>
            <a:pathLst>
              <a:path w="93116" h="56637">
                <a:moveTo>
                  <a:pt x="0" y="28800"/>
                </a:moveTo>
                <a:lnTo>
                  <a:pt x="0" y="37438"/>
                </a:lnTo>
                <a:lnTo>
                  <a:pt x="3840" y="44159"/>
                </a:lnTo>
                <a:lnTo>
                  <a:pt x="11521" y="49917"/>
                </a:lnTo>
                <a:lnTo>
                  <a:pt x="17266" y="53756"/>
                </a:lnTo>
                <a:lnTo>
                  <a:pt x="23987" y="56637"/>
                </a:lnTo>
                <a:lnTo>
                  <a:pt x="40309" y="56637"/>
                </a:lnTo>
                <a:lnTo>
                  <a:pt x="47030" y="53756"/>
                </a:lnTo>
                <a:lnTo>
                  <a:pt x="51831" y="49917"/>
                </a:lnTo>
                <a:lnTo>
                  <a:pt x="47030" y="38397"/>
                </a:lnTo>
                <a:lnTo>
                  <a:pt x="42230" y="42237"/>
                </a:lnTo>
                <a:lnTo>
                  <a:pt x="34549" y="44159"/>
                </a:lnTo>
                <a:lnTo>
                  <a:pt x="18242" y="44159"/>
                </a:lnTo>
                <a:lnTo>
                  <a:pt x="13426" y="43200"/>
                </a:lnTo>
                <a:lnTo>
                  <a:pt x="9585" y="40320"/>
                </a:lnTo>
                <a:lnTo>
                  <a:pt x="5745" y="37438"/>
                </a:lnTo>
                <a:lnTo>
                  <a:pt x="4800" y="33599"/>
                </a:lnTo>
                <a:lnTo>
                  <a:pt x="4800" y="26877"/>
                </a:lnTo>
                <a:lnTo>
                  <a:pt x="5745" y="23038"/>
                </a:lnTo>
                <a:lnTo>
                  <a:pt x="8641" y="21121"/>
                </a:lnTo>
                <a:lnTo>
                  <a:pt x="10561" y="18239"/>
                </a:lnTo>
                <a:lnTo>
                  <a:pt x="14401" y="16317"/>
                </a:lnTo>
                <a:lnTo>
                  <a:pt x="20147" y="14400"/>
                </a:lnTo>
                <a:lnTo>
                  <a:pt x="24947" y="13441"/>
                </a:lnTo>
                <a:lnTo>
                  <a:pt x="29748" y="12476"/>
                </a:lnTo>
                <a:lnTo>
                  <a:pt x="41269" y="12476"/>
                </a:lnTo>
                <a:lnTo>
                  <a:pt x="47030" y="13441"/>
                </a:lnTo>
                <a:lnTo>
                  <a:pt x="48950" y="15358"/>
                </a:lnTo>
                <a:lnTo>
                  <a:pt x="50871" y="18239"/>
                </a:lnTo>
                <a:lnTo>
                  <a:pt x="51831" y="21121"/>
                </a:lnTo>
                <a:lnTo>
                  <a:pt x="52791" y="23996"/>
                </a:lnTo>
                <a:lnTo>
                  <a:pt x="52791" y="25920"/>
                </a:lnTo>
                <a:lnTo>
                  <a:pt x="56631" y="45118"/>
                </a:lnTo>
                <a:lnTo>
                  <a:pt x="58552" y="39361"/>
                </a:lnTo>
                <a:lnTo>
                  <a:pt x="58552" y="27841"/>
                </a:lnTo>
                <a:lnTo>
                  <a:pt x="56631" y="21121"/>
                </a:lnTo>
                <a:lnTo>
                  <a:pt x="51831" y="14400"/>
                </a:lnTo>
                <a:lnTo>
                  <a:pt x="60472" y="16317"/>
                </a:lnTo>
                <a:lnTo>
                  <a:pt x="67193" y="20156"/>
                </a:lnTo>
                <a:lnTo>
                  <a:pt x="73914" y="23996"/>
                </a:lnTo>
                <a:lnTo>
                  <a:pt x="79674" y="28800"/>
                </a:lnTo>
                <a:lnTo>
                  <a:pt x="84475" y="33599"/>
                </a:lnTo>
                <a:lnTo>
                  <a:pt x="87355" y="38397"/>
                </a:lnTo>
                <a:lnTo>
                  <a:pt x="89275" y="43200"/>
                </a:lnTo>
                <a:lnTo>
                  <a:pt x="91196" y="48958"/>
                </a:lnTo>
                <a:lnTo>
                  <a:pt x="91196" y="54720"/>
                </a:lnTo>
                <a:lnTo>
                  <a:pt x="93116" y="54720"/>
                </a:lnTo>
                <a:lnTo>
                  <a:pt x="93116" y="42237"/>
                </a:lnTo>
                <a:lnTo>
                  <a:pt x="91196" y="34558"/>
                </a:lnTo>
                <a:lnTo>
                  <a:pt x="86395" y="27841"/>
                </a:lnTo>
                <a:lnTo>
                  <a:pt x="84095" y="24564"/>
                </a:lnTo>
                <a:lnTo>
                  <a:pt x="75536" y="15030"/>
                </a:lnTo>
                <a:lnTo>
                  <a:pt x="65272" y="7679"/>
                </a:lnTo>
                <a:lnTo>
                  <a:pt x="62106" y="5760"/>
                </a:lnTo>
                <a:lnTo>
                  <a:pt x="50012" y="1277"/>
                </a:lnTo>
                <a:lnTo>
                  <a:pt x="37429" y="0"/>
                </a:lnTo>
                <a:lnTo>
                  <a:pt x="32789" y="166"/>
                </a:lnTo>
                <a:lnTo>
                  <a:pt x="19814" y="2972"/>
                </a:lnTo>
                <a:lnTo>
                  <a:pt x="9585" y="9602"/>
                </a:lnTo>
                <a:lnTo>
                  <a:pt x="2880" y="14400"/>
                </a:lnTo>
                <a:lnTo>
                  <a:pt x="0" y="21121"/>
                </a:lnTo>
                <a:lnTo>
                  <a:pt x="0" y="28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0" name="object 700"/>
          <p:cNvSpPr/>
          <p:nvPr/>
        </p:nvSpPr>
        <p:spPr>
          <a:xfrm>
            <a:off x="2885907" y="9174492"/>
            <a:ext cx="9601" cy="23038"/>
          </a:xfrm>
          <a:custGeom>
            <a:avLst/>
            <a:gdLst/>
            <a:ahLst/>
            <a:cxnLst/>
            <a:rect l="l" t="t" r="r" b="b"/>
            <a:pathLst>
              <a:path w="9601" h="23038">
                <a:moveTo>
                  <a:pt x="5760" y="0"/>
                </a:moveTo>
                <a:lnTo>
                  <a:pt x="5760" y="5762"/>
                </a:lnTo>
                <a:lnTo>
                  <a:pt x="3840" y="9602"/>
                </a:lnTo>
                <a:lnTo>
                  <a:pt x="0" y="12476"/>
                </a:lnTo>
                <a:lnTo>
                  <a:pt x="4800" y="23038"/>
                </a:lnTo>
                <a:lnTo>
                  <a:pt x="9601" y="19197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1" name="object 701"/>
          <p:cNvSpPr/>
          <p:nvPr/>
        </p:nvSpPr>
        <p:spPr>
          <a:xfrm>
            <a:off x="2838876" y="9147613"/>
            <a:ext cx="93116" cy="56637"/>
          </a:xfrm>
          <a:custGeom>
            <a:avLst/>
            <a:gdLst/>
            <a:ahLst/>
            <a:cxnLst/>
            <a:rect l="l" t="t" r="r" b="b"/>
            <a:pathLst>
              <a:path w="93116" h="56637">
                <a:moveTo>
                  <a:pt x="13426" y="43196"/>
                </a:moveTo>
                <a:lnTo>
                  <a:pt x="9585" y="40320"/>
                </a:lnTo>
                <a:lnTo>
                  <a:pt x="5745" y="37438"/>
                </a:lnTo>
                <a:lnTo>
                  <a:pt x="4800" y="34558"/>
                </a:lnTo>
                <a:lnTo>
                  <a:pt x="4800" y="26878"/>
                </a:lnTo>
                <a:lnTo>
                  <a:pt x="5745" y="23996"/>
                </a:lnTo>
                <a:lnTo>
                  <a:pt x="8641" y="21121"/>
                </a:lnTo>
                <a:lnTo>
                  <a:pt x="10561" y="18240"/>
                </a:lnTo>
                <a:lnTo>
                  <a:pt x="14401" y="16317"/>
                </a:lnTo>
                <a:lnTo>
                  <a:pt x="20147" y="15358"/>
                </a:lnTo>
                <a:lnTo>
                  <a:pt x="24947" y="13441"/>
                </a:lnTo>
                <a:lnTo>
                  <a:pt x="41269" y="13441"/>
                </a:lnTo>
                <a:lnTo>
                  <a:pt x="47030" y="14400"/>
                </a:lnTo>
                <a:lnTo>
                  <a:pt x="48950" y="16317"/>
                </a:lnTo>
                <a:lnTo>
                  <a:pt x="50871" y="19199"/>
                </a:lnTo>
                <a:lnTo>
                  <a:pt x="51831" y="21121"/>
                </a:lnTo>
                <a:lnTo>
                  <a:pt x="52791" y="23996"/>
                </a:lnTo>
                <a:lnTo>
                  <a:pt x="52791" y="26878"/>
                </a:lnTo>
                <a:lnTo>
                  <a:pt x="56631" y="46076"/>
                </a:lnTo>
                <a:lnTo>
                  <a:pt x="58552" y="40320"/>
                </a:lnTo>
                <a:lnTo>
                  <a:pt x="58552" y="28802"/>
                </a:lnTo>
                <a:lnTo>
                  <a:pt x="56631" y="22079"/>
                </a:lnTo>
                <a:lnTo>
                  <a:pt x="51831" y="15358"/>
                </a:lnTo>
                <a:lnTo>
                  <a:pt x="60472" y="17282"/>
                </a:lnTo>
                <a:lnTo>
                  <a:pt x="67193" y="20157"/>
                </a:lnTo>
                <a:lnTo>
                  <a:pt x="73914" y="24961"/>
                </a:lnTo>
                <a:lnTo>
                  <a:pt x="79674" y="29759"/>
                </a:lnTo>
                <a:lnTo>
                  <a:pt x="84475" y="34558"/>
                </a:lnTo>
                <a:lnTo>
                  <a:pt x="87355" y="39355"/>
                </a:lnTo>
                <a:lnTo>
                  <a:pt x="89275" y="44160"/>
                </a:lnTo>
                <a:lnTo>
                  <a:pt x="91196" y="48958"/>
                </a:lnTo>
                <a:lnTo>
                  <a:pt x="91196" y="54720"/>
                </a:lnTo>
                <a:lnTo>
                  <a:pt x="93116" y="54720"/>
                </a:lnTo>
                <a:lnTo>
                  <a:pt x="93116" y="43196"/>
                </a:lnTo>
                <a:lnTo>
                  <a:pt x="91196" y="35516"/>
                </a:lnTo>
                <a:lnTo>
                  <a:pt x="86395" y="27837"/>
                </a:lnTo>
                <a:lnTo>
                  <a:pt x="84096" y="24564"/>
                </a:lnTo>
                <a:lnTo>
                  <a:pt x="75537" y="15032"/>
                </a:lnTo>
                <a:lnTo>
                  <a:pt x="65272" y="7679"/>
                </a:lnTo>
                <a:lnTo>
                  <a:pt x="62106" y="6029"/>
                </a:lnTo>
                <a:lnTo>
                  <a:pt x="50012" y="1589"/>
                </a:lnTo>
                <a:lnTo>
                  <a:pt x="37429" y="0"/>
                </a:lnTo>
                <a:lnTo>
                  <a:pt x="32479" y="246"/>
                </a:lnTo>
                <a:lnTo>
                  <a:pt x="19686" y="3608"/>
                </a:lnTo>
                <a:lnTo>
                  <a:pt x="9585" y="10561"/>
                </a:lnTo>
                <a:lnTo>
                  <a:pt x="2880" y="15358"/>
                </a:lnTo>
                <a:lnTo>
                  <a:pt x="0" y="22079"/>
                </a:lnTo>
                <a:lnTo>
                  <a:pt x="0" y="37438"/>
                </a:lnTo>
                <a:lnTo>
                  <a:pt x="3840" y="45119"/>
                </a:lnTo>
                <a:lnTo>
                  <a:pt x="11521" y="49917"/>
                </a:lnTo>
                <a:lnTo>
                  <a:pt x="17266" y="54720"/>
                </a:lnTo>
                <a:lnTo>
                  <a:pt x="23987" y="56637"/>
                </a:lnTo>
                <a:lnTo>
                  <a:pt x="40309" y="56637"/>
                </a:lnTo>
                <a:lnTo>
                  <a:pt x="47030" y="54720"/>
                </a:lnTo>
                <a:lnTo>
                  <a:pt x="51831" y="49917"/>
                </a:lnTo>
                <a:lnTo>
                  <a:pt x="47030" y="39355"/>
                </a:lnTo>
                <a:lnTo>
                  <a:pt x="42230" y="43196"/>
                </a:lnTo>
                <a:lnTo>
                  <a:pt x="34549" y="45119"/>
                </a:lnTo>
                <a:lnTo>
                  <a:pt x="18242" y="45119"/>
                </a:lnTo>
                <a:lnTo>
                  <a:pt x="13426" y="43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2" name="object 702"/>
          <p:cNvSpPr/>
          <p:nvPr/>
        </p:nvSpPr>
        <p:spPr>
          <a:xfrm>
            <a:off x="2883027" y="9118812"/>
            <a:ext cx="21122" cy="17280"/>
          </a:xfrm>
          <a:custGeom>
            <a:avLst/>
            <a:gdLst/>
            <a:ahLst/>
            <a:cxnLst/>
            <a:rect l="l" t="t" r="r" b="b"/>
            <a:pathLst>
              <a:path w="21122" h="17280">
                <a:moveTo>
                  <a:pt x="21122" y="4803"/>
                </a:moveTo>
                <a:lnTo>
                  <a:pt x="8641" y="4803"/>
                </a:lnTo>
                <a:lnTo>
                  <a:pt x="1920" y="3838"/>
                </a:lnTo>
                <a:lnTo>
                  <a:pt x="0" y="0"/>
                </a:lnTo>
                <a:lnTo>
                  <a:pt x="3840" y="17280"/>
                </a:lnTo>
                <a:lnTo>
                  <a:pt x="12481" y="17280"/>
                </a:lnTo>
                <a:lnTo>
                  <a:pt x="20916" y="16637"/>
                </a:lnTo>
                <a:lnTo>
                  <a:pt x="21122" y="4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3" name="object 703"/>
          <p:cNvSpPr/>
          <p:nvPr/>
        </p:nvSpPr>
        <p:spPr>
          <a:xfrm>
            <a:off x="2838876" y="9079455"/>
            <a:ext cx="93116" cy="56637"/>
          </a:xfrm>
          <a:custGeom>
            <a:avLst/>
            <a:gdLst/>
            <a:ahLst/>
            <a:cxnLst/>
            <a:rect l="l" t="t" r="r" b="b"/>
            <a:pathLst>
              <a:path w="93116" h="56637">
                <a:moveTo>
                  <a:pt x="5745" y="16317"/>
                </a:moveTo>
                <a:lnTo>
                  <a:pt x="3840" y="12478"/>
                </a:lnTo>
                <a:lnTo>
                  <a:pt x="2880" y="7679"/>
                </a:lnTo>
                <a:lnTo>
                  <a:pt x="2880" y="1917"/>
                </a:lnTo>
                <a:lnTo>
                  <a:pt x="0" y="1917"/>
                </a:lnTo>
                <a:lnTo>
                  <a:pt x="0" y="10561"/>
                </a:lnTo>
                <a:lnTo>
                  <a:pt x="960" y="16317"/>
                </a:lnTo>
                <a:lnTo>
                  <a:pt x="2880" y="21122"/>
                </a:lnTo>
                <a:lnTo>
                  <a:pt x="4800" y="26878"/>
                </a:lnTo>
                <a:lnTo>
                  <a:pt x="8641" y="32641"/>
                </a:lnTo>
                <a:lnTo>
                  <a:pt x="14401" y="38398"/>
                </a:lnTo>
                <a:lnTo>
                  <a:pt x="20147" y="44160"/>
                </a:lnTo>
                <a:lnTo>
                  <a:pt x="25923" y="48958"/>
                </a:lnTo>
                <a:lnTo>
                  <a:pt x="33588" y="51840"/>
                </a:lnTo>
                <a:lnTo>
                  <a:pt x="41269" y="55680"/>
                </a:lnTo>
                <a:lnTo>
                  <a:pt x="47990" y="56637"/>
                </a:lnTo>
                <a:lnTo>
                  <a:pt x="44150" y="39357"/>
                </a:lnTo>
                <a:lnTo>
                  <a:pt x="42230" y="36481"/>
                </a:lnTo>
                <a:lnTo>
                  <a:pt x="42230" y="34558"/>
                </a:lnTo>
                <a:lnTo>
                  <a:pt x="41269" y="32641"/>
                </a:lnTo>
                <a:lnTo>
                  <a:pt x="40309" y="30719"/>
                </a:lnTo>
                <a:lnTo>
                  <a:pt x="40309" y="23998"/>
                </a:lnTo>
                <a:lnTo>
                  <a:pt x="43190" y="19199"/>
                </a:lnTo>
                <a:lnTo>
                  <a:pt x="48950" y="16317"/>
                </a:lnTo>
                <a:lnTo>
                  <a:pt x="54711" y="13443"/>
                </a:lnTo>
                <a:lnTo>
                  <a:pt x="61432" y="12478"/>
                </a:lnTo>
                <a:lnTo>
                  <a:pt x="75834" y="12478"/>
                </a:lnTo>
                <a:lnTo>
                  <a:pt x="80634" y="13443"/>
                </a:lnTo>
                <a:lnTo>
                  <a:pt x="84475" y="16317"/>
                </a:lnTo>
                <a:lnTo>
                  <a:pt x="87355" y="20157"/>
                </a:lnTo>
                <a:lnTo>
                  <a:pt x="89275" y="23039"/>
                </a:lnTo>
                <a:lnTo>
                  <a:pt x="89275" y="29760"/>
                </a:lnTo>
                <a:lnTo>
                  <a:pt x="88315" y="32641"/>
                </a:lnTo>
                <a:lnTo>
                  <a:pt x="86395" y="35516"/>
                </a:lnTo>
                <a:lnTo>
                  <a:pt x="83515" y="38398"/>
                </a:lnTo>
                <a:lnTo>
                  <a:pt x="79674" y="40320"/>
                </a:lnTo>
                <a:lnTo>
                  <a:pt x="74874" y="42237"/>
                </a:lnTo>
                <a:lnTo>
                  <a:pt x="70073" y="44160"/>
                </a:lnTo>
                <a:lnTo>
                  <a:pt x="65272" y="44160"/>
                </a:lnTo>
                <a:lnTo>
                  <a:pt x="65067" y="55994"/>
                </a:lnTo>
                <a:lnTo>
                  <a:pt x="77317" y="52027"/>
                </a:lnTo>
                <a:lnTo>
                  <a:pt x="87355" y="44160"/>
                </a:lnTo>
                <a:lnTo>
                  <a:pt x="91196" y="40320"/>
                </a:lnTo>
                <a:lnTo>
                  <a:pt x="93116" y="34558"/>
                </a:lnTo>
                <a:lnTo>
                  <a:pt x="93116" y="20157"/>
                </a:lnTo>
                <a:lnTo>
                  <a:pt x="89275" y="12478"/>
                </a:lnTo>
                <a:lnTo>
                  <a:pt x="81594" y="7679"/>
                </a:lnTo>
                <a:lnTo>
                  <a:pt x="75834" y="2881"/>
                </a:lnTo>
                <a:lnTo>
                  <a:pt x="69113" y="0"/>
                </a:lnTo>
                <a:lnTo>
                  <a:pt x="53751" y="0"/>
                </a:lnTo>
                <a:lnTo>
                  <a:pt x="47030" y="2881"/>
                </a:lnTo>
                <a:lnTo>
                  <a:pt x="42230" y="6722"/>
                </a:lnTo>
                <a:lnTo>
                  <a:pt x="37429" y="11519"/>
                </a:lnTo>
                <a:lnTo>
                  <a:pt x="34549" y="17282"/>
                </a:lnTo>
                <a:lnTo>
                  <a:pt x="34549" y="29760"/>
                </a:lnTo>
                <a:lnTo>
                  <a:pt x="37429" y="35516"/>
                </a:lnTo>
                <a:lnTo>
                  <a:pt x="41269" y="42237"/>
                </a:lnTo>
                <a:lnTo>
                  <a:pt x="35509" y="40320"/>
                </a:lnTo>
                <a:lnTo>
                  <a:pt x="30708" y="38398"/>
                </a:lnTo>
                <a:lnTo>
                  <a:pt x="25923" y="36481"/>
                </a:lnTo>
                <a:lnTo>
                  <a:pt x="21107" y="33599"/>
                </a:lnTo>
                <a:lnTo>
                  <a:pt x="17266" y="30719"/>
                </a:lnTo>
                <a:lnTo>
                  <a:pt x="14401" y="27837"/>
                </a:lnTo>
                <a:lnTo>
                  <a:pt x="10561" y="23998"/>
                </a:lnTo>
                <a:lnTo>
                  <a:pt x="7680" y="20157"/>
                </a:lnTo>
                <a:lnTo>
                  <a:pt x="5745" y="16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4" name="object 704"/>
          <p:cNvSpPr/>
          <p:nvPr/>
        </p:nvSpPr>
        <p:spPr>
          <a:xfrm>
            <a:off x="2977103" y="9293530"/>
            <a:ext cx="92156" cy="35516"/>
          </a:xfrm>
          <a:custGeom>
            <a:avLst/>
            <a:gdLst/>
            <a:ahLst/>
            <a:cxnLst/>
            <a:rect l="l" t="t" r="r" b="b"/>
            <a:pathLst>
              <a:path w="92156" h="35516">
                <a:moveTo>
                  <a:pt x="11521" y="25920"/>
                </a:moveTo>
                <a:lnTo>
                  <a:pt x="12481" y="24955"/>
                </a:lnTo>
                <a:lnTo>
                  <a:pt x="12481" y="23996"/>
                </a:lnTo>
                <a:lnTo>
                  <a:pt x="13441" y="23038"/>
                </a:lnTo>
                <a:lnTo>
                  <a:pt x="86395" y="23038"/>
                </a:lnTo>
                <a:lnTo>
                  <a:pt x="87355" y="23996"/>
                </a:lnTo>
                <a:lnTo>
                  <a:pt x="88315" y="24955"/>
                </a:lnTo>
                <a:lnTo>
                  <a:pt x="88315" y="25920"/>
                </a:lnTo>
                <a:lnTo>
                  <a:pt x="89275" y="26878"/>
                </a:lnTo>
                <a:lnTo>
                  <a:pt x="89275" y="33599"/>
                </a:lnTo>
                <a:lnTo>
                  <a:pt x="92156" y="33599"/>
                </a:lnTo>
                <a:lnTo>
                  <a:pt x="92156" y="0"/>
                </a:lnTo>
                <a:lnTo>
                  <a:pt x="89275" y="0"/>
                </a:lnTo>
                <a:lnTo>
                  <a:pt x="89275" y="6720"/>
                </a:lnTo>
                <a:lnTo>
                  <a:pt x="88315" y="8638"/>
                </a:lnTo>
                <a:lnTo>
                  <a:pt x="87355" y="9596"/>
                </a:lnTo>
                <a:lnTo>
                  <a:pt x="86395" y="10561"/>
                </a:lnTo>
                <a:lnTo>
                  <a:pt x="85435" y="11519"/>
                </a:lnTo>
                <a:lnTo>
                  <a:pt x="0" y="11519"/>
                </a:lnTo>
                <a:lnTo>
                  <a:pt x="0" y="13437"/>
                </a:lnTo>
                <a:lnTo>
                  <a:pt x="11521" y="35516"/>
                </a:lnTo>
                <a:lnTo>
                  <a:pt x="13441" y="34558"/>
                </a:lnTo>
                <a:lnTo>
                  <a:pt x="11521" y="31676"/>
                </a:lnTo>
                <a:lnTo>
                  <a:pt x="11521" y="25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5" name="object 705"/>
          <p:cNvSpPr/>
          <p:nvPr/>
        </p:nvSpPr>
        <p:spPr>
          <a:xfrm>
            <a:off x="2977103" y="9215771"/>
            <a:ext cx="94076" cy="54720"/>
          </a:xfrm>
          <a:custGeom>
            <a:avLst/>
            <a:gdLst/>
            <a:ahLst/>
            <a:cxnLst/>
            <a:rect l="l" t="t" r="r" b="b"/>
            <a:pathLst>
              <a:path w="94076" h="54720">
                <a:moveTo>
                  <a:pt x="3840" y="44159"/>
                </a:moveTo>
                <a:lnTo>
                  <a:pt x="11521" y="49917"/>
                </a:lnTo>
                <a:lnTo>
                  <a:pt x="6720" y="37438"/>
                </a:lnTo>
                <a:lnTo>
                  <a:pt x="4800" y="33599"/>
                </a:lnTo>
                <a:lnTo>
                  <a:pt x="4800" y="26877"/>
                </a:lnTo>
                <a:lnTo>
                  <a:pt x="5760" y="23038"/>
                </a:lnTo>
                <a:lnTo>
                  <a:pt x="8641" y="21121"/>
                </a:lnTo>
                <a:lnTo>
                  <a:pt x="11521" y="18239"/>
                </a:lnTo>
                <a:lnTo>
                  <a:pt x="15361" y="16317"/>
                </a:lnTo>
                <a:lnTo>
                  <a:pt x="20162" y="14400"/>
                </a:lnTo>
                <a:lnTo>
                  <a:pt x="24963" y="13441"/>
                </a:lnTo>
                <a:lnTo>
                  <a:pt x="29763" y="12476"/>
                </a:lnTo>
                <a:lnTo>
                  <a:pt x="42245" y="12476"/>
                </a:lnTo>
                <a:lnTo>
                  <a:pt x="48006" y="13441"/>
                </a:lnTo>
                <a:lnTo>
                  <a:pt x="49926" y="15358"/>
                </a:lnTo>
                <a:lnTo>
                  <a:pt x="50886" y="18239"/>
                </a:lnTo>
                <a:lnTo>
                  <a:pt x="51846" y="21121"/>
                </a:lnTo>
                <a:lnTo>
                  <a:pt x="52806" y="23996"/>
                </a:lnTo>
                <a:lnTo>
                  <a:pt x="53766" y="25920"/>
                </a:lnTo>
                <a:lnTo>
                  <a:pt x="53766" y="27841"/>
                </a:lnTo>
                <a:lnTo>
                  <a:pt x="56647" y="45118"/>
                </a:lnTo>
                <a:lnTo>
                  <a:pt x="59527" y="39361"/>
                </a:lnTo>
                <a:lnTo>
                  <a:pt x="59527" y="27841"/>
                </a:lnTo>
                <a:lnTo>
                  <a:pt x="56647" y="21121"/>
                </a:lnTo>
                <a:lnTo>
                  <a:pt x="52806" y="14400"/>
                </a:lnTo>
                <a:lnTo>
                  <a:pt x="60487" y="16317"/>
                </a:lnTo>
                <a:lnTo>
                  <a:pt x="67193" y="20156"/>
                </a:lnTo>
                <a:lnTo>
                  <a:pt x="73913" y="23996"/>
                </a:lnTo>
                <a:lnTo>
                  <a:pt x="80634" y="28800"/>
                </a:lnTo>
                <a:lnTo>
                  <a:pt x="84475" y="33599"/>
                </a:lnTo>
                <a:lnTo>
                  <a:pt x="87355" y="38397"/>
                </a:lnTo>
                <a:lnTo>
                  <a:pt x="90236" y="43200"/>
                </a:lnTo>
                <a:lnTo>
                  <a:pt x="91196" y="48958"/>
                </a:lnTo>
                <a:lnTo>
                  <a:pt x="91196" y="54720"/>
                </a:lnTo>
                <a:lnTo>
                  <a:pt x="94076" y="54720"/>
                </a:lnTo>
                <a:lnTo>
                  <a:pt x="94076" y="42237"/>
                </a:lnTo>
                <a:lnTo>
                  <a:pt x="91196" y="34558"/>
                </a:lnTo>
                <a:lnTo>
                  <a:pt x="86395" y="27841"/>
                </a:lnTo>
                <a:lnTo>
                  <a:pt x="84384" y="24572"/>
                </a:lnTo>
                <a:lnTo>
                  <a:pt x="75851" y="15033"/>
                </a:lnTo>
                <a:lnTo>
                  <a:pt x="65288" y="7679"/>
                </a:lnTo>
                <a:lnTo>
                  <a:pt x="62121" y="5760"/>
                </a:lnTo>
                <a:lnTo>
                  <a:pt x="50028" y="1277"/>
                </a:lnTo>
                <a:lnTo>
                  <a:pt x="37444" y="0"/>
                </a:lnTo>
                <a:lnTo>
                  <a:pt x="32847" y="166"/>
                </a:lnTo>
                <a:lnTo>
                  <a:pt x="20226" y="2972"/>
                </a:lnTo>
                <a:lnTo>
                  <a:pt x="9601" y="9602"/>
                </a:lnTo>
                <a:lnTo>
                  <a:pt x="3840" y="14400"/>
                </a:lnTo>
                <a:lnTo>
                  <a:pt x="0" y="21121"/>
                </a:lnTo>
                <a:lnTo>
                  <a:pt x="0" y="37438"/>
                </a:lnTo>
                <a:lnTo>
                  <a:pt x="3840" y="44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6" name="object 706"/>
          <p:cNvSpPr/>
          <p:nvPr/>
        </p:nvSpPr>
        <p:spPr>
          <a:xfrm>
            <a:off x="2983824" y="9243613"/>
            <a:ext cx="49926" cy="28795"/>
          </a:xfrm>
          <a:custGeom>
            <a:avLst/>
            <a:gdLst/>
            <a:ahLst/>
            <a:cxnLst/>
            <a:rect l="l" t="t" r="r" b="b"/>
            <a:pathLst>
              <a:path w="49926" h="28795">
                <a:moveTo>
                  <a:pt x="47045" y="0"/>
                </a:moveTo>
                <a:lnTo>
                  <a:pt x="47045" y="4799"/>
                </a:lnTo>
                <a:lnTo>
                  <a:pt x="45125" y="7679"/>
                </a:lnTo>
                <a:lnTo>
                  <a:pt x="41285" y="10555"/>
                </a:lnTo>
                <a:lnTo>
                  <a:pt x="35524" y="14395"/>
                </a:lnTo>
                <a:lnTo>
                  <a:pt x="28803" y="16317"/>
                </a:lnTo>
                <a:lnTo>
                  <a:pt x="12481" y="16317"/>
                </a:lnTo>
                <a:lnTo>
                  <a:pt x="6720" y="15358"/>
                </a:lnTo>
                <a:lnTo>
                  <a:pt x="2880" y="12478"/>
                </a:lnTo>
                <a:lnTo>
                  <a:pt x="0" y="9596"/>
                </a:lnTo>
                <a:lnTo>
                  <a:pt x="4800" y="22075"/>
                </a:lnTo>
                <a:lnTo>
                  <a:pt x="11521" y="25914"/>
                </a:lnTo>
                <a:lnTo>
                  <a:pt x="18242" y="28795"/>
                </a:lnTo>
                <a:lnTo>
                  <a:pt x="33604" y="28795"/>
                </a:lnTo>
                <a:lnTo>
                  <a:pt x="40325" y="25914"/>
                </a:lnTo>
                <a:lnTo>
                  <a:pt x="45125" y="22075"/>
                </a:lnTo>
                <a:lnTo>
                  <a:pt x="49926" y="17276"/>
                </a:lnTo>
                <a:lnTo>
                  <a:pt x="470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7" name="object 707"/>
          <p:cNvSpPr/>
          <p:nvPr/>
        </p:nvSpPr>
        <p:spPr>
          <a:xfrm>
            <a:off x="2983824" y="9176415"/>
            <a:ext cx="49926" cy="27835"/>
          </a:xfrm>
          <a:custGeom>
            <a:avLst/>
            <a:gdLst/>
            <a:ahLst/>
            <a:cxnLst/>
            <a:rect l="l" t="t" r="r" b="b"/>
            <a:pathLst>
              <a:path w="49926" h="27835">
                <a:moveTo>
                  <a:pt x="47045" y="0"/>
                </a:moveTo>
                <a:lnTo>
                  <a:pt x="47045" y="3838"/>
                </a:lnTo>
                <a:lnTo>
                  <a:pt x="45125" y="7679"/>
                </a:lnTo>
                <a:lnTo>
                  <a:pt x="41285" y="10553"/>
                </a:lnTo>
                <a:lnTo>
                  <a:pt x="35524" y="14394"/>
                </a:lnTo>
                <a:lnTo>
                  <a:pt x="28803" y="16317"/>
                </a:lnTo>
                <a:lnTo>
                  <a:pt x="12481" y="16317"/>
                </a:lnTo>
                <a:lnTo>
                  <a:pt x="6720" y="14394"/>
                </a:lnTo>
                <a:lnTo>
                  <a:pt x="2880" y="11518"/>
                </a:lnTo>
                <a:lnTo>
                  <a:pt x="0" y="8636"/>
                </a:lnTo>
                <a:lnTo>
                  <a:pt x="4800" y="21115"/>
                </a:lnTo>
                <a:lnTo>
                  <a:pt x="11521" y="25918"/>
                </a:lnTo>
                <a:lnTo>
                  <a:pt x="18242" y="27835"/>
                </a:lnTo>
                <a:lnTo>
                  <a:pt x="33604" y="27835"/>
                </a:lnTo>
                <a:lnTo>
                  <a:pt x="40325" y="25918"/>
                </a:lnTo>
                <a:lnTo>
                  <a:pt x="45125" y="21115"/>
                </a:lnTo>
                <a:lnTo>
                  <a:pt x="49926" y="17274"/>
                </a:lnTo>
                <a:lnTo>
                  <a:pt x="470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8" name="object 708"/>
          <p:cNvSpPr/>
          <p:nvPr/>
        </p:nvSpPr>
        <p:spPr>
          <a:xfrm>
            <a:off x="2977103" y="9147613"/>
            <a:ext cx="94076" cy="54720"/>
          </a:xfrm>
          <a:custGeom>
            <a:avLst/>
            <a:gdLst/>
            <a:ahLst/>
            <a:cxnLst/>
            <a:rect l="l" t="t" r="r" b="b"/>
            <a:pathLst>
              <a:path w="94076" h="54720">
                <a:moveTo>
                  <a:pt x="3840" y="45119"/>
                </a:moveTo>
                <a:lnTo>
                  <a:pt x="11521" y="49917"/>
                </a:lnTo>
                <a:lnTo>
                  <a:pt x="6720" y="37438"/>
                </a:lnTo>
                <a:lnTo>
                  <a:pt x="4800" y="34558"/>
                </a:lnTo>
                <a:lnTo>
                  <a:pt x="4800" y="26878"/>
                </a:lnTo>
                <a:lnTo>
                  <a:pt x="5760" y="23996"/>
                </a:lnTo>
                <a:lnTo>
                  <a:pt x="8641" y="21121"/>
                </a:lnTo>
                <a:lnTo>
                  <a:pt x="11521" y="18240"/>
                </a:lnTo>
                <a:lnTo>
                  <a:pt x="15361" y="16317"/>
                </a:lnTo>
                <a:lnTo>
                  <a:pt x="20162" y="15358"/>
                </a:lnTo>
                <a:lnTo>
                  <a:pt x="24963" y="13441"/>
                </a:lnTo>
                <a:lnTo>
                  <a:pt x="42245" y="13441"/>
                </a:lnTo>
                <a:lnTo>
                  <a:pt x="48006" y="14400"/>
                </a:lnTo>
                <a:lnTo>
                  <a:pt x="49926" y="16317"/>
                </a:lnTo>
                <a:lnTo>
                  <a:pt x="50886" y="19199"/>
                </a:lnTo>
                <a:lnTo>
                  <a:pt x="51846" y="21121"/>
                </a:lnTo>
                <a:lnTo>
                  <a:pt x="52806" y="23996"/>
                </a:lnTo>
                <a:lnTo>
                  <a:pt x="53766" y="26878"/>
                </a:lnTo>
                <a:lnTo>
                  <a:pt x="53766" y="28802"/>
                </a:lnTo>
                <a:lnTo>
                  <a:pt x="56647" y="46076"/>
                </a:lnTo>
                <a:lnTo>
                  <a:pt x="59527" y="40320"/>
                </a:lnTo>
                <a:lnTo>
                  <a:pt x="59527" y="28802"/>
                </a:lnTo>
                <a:lnTo>
                  <a:pt x="56647" y="22079"/>
                </a:lnTo>
                <a:lnTo>
                  <a:pt x="52806" y="15358"/>
                </a:lnTo>
                <a:lnTo>
                  <a:pt x="60487" y="17282"/>
                </a:lnTo>
                <a:lnTo>
                  <a:pt x="67193" y="20157"/>
                </a:lnTo>
                <a:lnTo>
                  <a:pt x="73913" y="24961"/>
                </a:lnTo>
                <a:lnTo>
                  <a:pt x="80634" y="29759"/>
                </a:lnTo>
                <a:lnTo>
                  <a:pt x="84475" y="34558"/>
                </a:lnTo>
                <a:lnTo>
                  <a:pt x="87355" y="39355"/>
                </a:lnTo>
                <a:lnTo>
                  <a:pt x="90236" y="44160"/>
                </a:lnTo>
                <a:lnTo>
                  <a:pt x="91196" y="48958"/>
                </a:lnTo>
                <a:lnTo>
                  <a:pt x="91196" y="54720"/>
                </a:lnTo>
                <a:lnTo>
                  <a:pt x="94076" y="54720"/>
                </a:lnTo>
                <a:lnTo>
                  <a:pt x="94076" y="43196"/>
                </a:lnTo>
                <a:lnTo>
                  <a:pt x="91196" y="35516"/>
                </a:lnTo>
                <a:lnTo>
                  <a:pt x="86395" y="27837"/>
                </a:lnTo>
                <a:lnTo>
                  <a:pt x="84385" y="24572"/>
                </a:lnTo>
                <a:lnTo>
                  <a:pt x="75852" y="15035"/>
                </a:lnTo>
                <a:lnTo>
                  <a:pt x="65288" y="7679"/>
                </a:lnTo>
                <a:lnTo>
                  <a:pt x="62121" y="6029"/>
                </a:lnTo>
                <a:lnTo>
                  <a:pt x="50028" y="1589"/>
                </a:lnTo>
                <a:lnTo>
                  <a:pt x="37444" y="0"/>
                </a:lnTo>
                <a:lnTo>
                  <a:pt x="32542" y="246"/>
                </a:lnTo>
                <a:lnTo>
                  <a:pt x="20101" y="3608"/>
                </a:lnTo>
                <a:lnTo>
                  <a:pt x="9601" y="10561"/>
                </a:lnTo>
                <a:lnTo>
                  <a:pt x="3840" y="15358"/>
                </a:lnTo>
                <a:lnTo>
                  <a:pt x="0" y="22079"/>
                </a:lnTo>
                <a:lnTo>
                  <a:pt x="0" y="37438"/>
                </a:lnTo>
                <a:lnTo>
                  <a:pt x="3840" y="451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9" name="object 709"/>
          <p:cNvSpPr/>
          <p:nvPr/>
        </p:nvSpPr>
        <p:spPr>
          <a:xfrm>
            <a:off x="2979023" y="9080414"/>
            <a:ext cx="92156" cy="56637"/>
          </a:xfrm>
          <a:custGeom>
            <a:avLst/>
            <a:gdLst/>
            <a:ahLst/>
            <a:cxnLst/>
            <a:rect l="l" t="t" r="r" b="b"/>
            <a:pathLst>
              <a:path w="92156" h="56637">
                <a:moveTo>
                  <a:pt x="11521" y="10561"/>
                </a:moveTo>
                <a:lnTo>
                  <a:pt x="92156" y="37440"/>
                </a:lnTo>
                <a:lnTo>
                  <a:pt x="92156" y="29760"/>
                </a:lnTo>
                <a:lnTo>
                  <a:pt x="2880" y="0"/>
                </a:lnTo>
                <a:lnTo>
                  <a:pt x="0" y="0"/>
                </a:lnTo>
                <a:lnTo>
                  <a:pt x="0" y="47999"/>
                </a:lnTo>
                <a:lnTo>
                  <a:pt x="22082" y="56637"/>
                </a:lnTo>
                <a:lnTo>
                  <a:pt x="22082" y="54722"/>
                </a:lnTo>
                <a:lnTo>
                  <a:pt x="18242" y="52798"/>
                </a:lnTo>
                <a:lnTo>
                  <a:pt x="15361" y="49917"/>
                </a:lnTo>
                <a:lnTo>
                  <a:pt x="13441" y="46078"/>
                </a:lnTo>
                <a:lnTo>
                  <a:pt x="11521" y="44160"/>
                </a:lnTo>
                <a:lnTo>
                  <a:pt x="11521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0" name="object 710"/>
          <p:cNvSpPr/>
          <p:nvPr/>
        </p:nvSpPr>
        <p:spPr>
          <a:xfrm>
            <a:off x="3115345" y="9293530"/>
            <a:ext cx="92156" cy="35516"/>
          </a:xfrm>
          <a:custGeom>
            <a:avLst/>
            <a:gdLst/>
            <a:ahLst/>
            <a:cxnLst/>
            <a:rect l="l" t="t" r="r" b="b"/>
            <a:pathLst>
              <a:path w="92156" h="35516">
                <a:moveTo>
                  <a:pt x="0" y="13437"/>
                </a:moveTo>
                <a:lnTo>
                  <a:pt x="10561" y="35516"/>
                </a:lnTo>
                <a:lnTo>
                  <a:pt x="13441" y="34558"/>
                </a:lnTo>
                <a:lnTo>
                  <a:pt x="11521" y="31676"/>
                </a:lnTo>
                <a:lnTo>
                  <a:pt x="10561" y="29760"/>
                </a:lnTo>
                <a:lnTo>
                  <a:pt x="10561" y="26878"/>
                </a:lnTo>
                <a:lnTo>
                  <a:pt x="11521" y="25920"/>
                </a:lnTo>
                <a:lnTo>
                  <a:pt x="12481" y="24955"/>
                </a:lnTo>
                <a:lnTo>
                  <a:pt x="12481" y="23996"/>
                </a:lnTo>
                <a:lnTo>
                  <a:pt x="13441" y="23038"/>
                </a:lnTo>
                <a:lnTo>
                  <a:pt x="85435" y="23038"/>
                </a:lnTo>
                <a:lnTo>
                  <a:pt x="87355" y="23996"/>
                </a:lnTo>
                <a:lnTo>
                  <a:pt x="87355" y="24955"/>
                </a:lnTo>
                <a:lnTo>
                  <a:pt x="88315" y="25920"/>
                </a:lnTo>
                <a:lnTo>
                  <a:pt x="89275" y="26878"/>
                </a:lnTo>
                <a:lnTo>
                  <a:pt x="89275" y="33599"/>
                </a:lnTo>
                <a:lnTo>
                  <a:pt x="92156" y="33599"/>
                </a:lnTo>
                <a:lnTo>
                  <a:pt x="92156" y="0"/>
                </a:lnTo>
                <a:lnTo>
                  <a:pt x="89275" y="0"/>
                </a:lnTo>
                <a:lnTo>
                  <a:pt x="89275" y="6720"/>
                </a:lnTo>
                <a:lnTo>
                  <a:pt x="88315" y="8638"/>
                </a:lnTo>
                <a:lnTo>
                  <a:pt x="87355" y="9596"/>
                </a:lnTo>
                <a:lnTo>
                  <a:pt x="86395" y="10561"/>
                </a:lnTo>
                <a:lnTo>
                  <a:pt x="85435" y="11519"/>
                </a:lnTo>
                <a:lnTo>
                  <a:pt x="0" y="11519"/>
                </a:lnTo>
                <a:lnTo>
                  <a:pt x="0" y="134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1" name="object 711"/>
          <p:cNvSpPr/>
          <p:nvPr/>
        </p:nvSpPr>
        <p:spPr>
          <a:xfrm>
            <a:off x="3122066" y="9248412"/>
            <a:ext cx="46070" cy="23996"/>
          </a:xfrm>
          <a:custGeom>
            <a:avLst/>
            <a:gdLst/>
            <a:ahLst/>
            <a:cxnLst/>
            <a:rect l="l" t="t" r="r" b="b"/>
            <a:pathLst>
              <a:path w="46070" h="23996">
                <a:moveTo>
                  <a:pt x="46070" y="0"/>
                </a:moveTo>
                <a:lnTo>
                  <a:pt x="44150" y="2880"/>
                </a:lnTo>
                <a:lnTo>
                  <a:pt x="41269" y="5756"/>
                </a:lnTo>
                <a:lnTo>
                  <a:pt x="35509" y="9596"/>
                </a:lnTo>
                <a:lnTo>
                  <a:pt x="27828" y="11518"/>
                </a:lnTo>
                <a:lnTo>
                  <a:pt x="11521" y="11518"/>
                </a:lnTo>
                <a:lnTo>
                  <a:pt x="6720" y="10559"/>
                </a:lnTo>
                <a:lnTo>
                  <a:pt x="2880" y="7679"/>
                </a:lnTo>
                <a:lnTo>
                  <a:pt x="0" y="4797"/>
                </a:lnTo>
                <a:lnTo>
                  <a:pt x="4800" y="17276"/>
                </a:lnTo>
                <a:lnTo>
                  <a:pt x="10561" y="21115"/>
                </a:lnTo>
                <a:lnTo>
                  <a:pt x="18242" y="23996"/>
                </a:lnTo>
                <a:lnTo>
                  <a:pt x="33588" y="23996"/>
                </a:lnTo>
                <a:lnTo>
                  <a:pt x="40309" y="21115"/>
                </a:lnTo>
                <a:lnTo>
                  <a:pt x="45110" y="17276"/>
                </a:lnTo>
                <a:lnTo>
                  <a:pt x="460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2" name="object 712"/>
          <p:cNvSpPr/>
          <p:nvPr/>
        </p:nvSpPr>
        <p:spPr>
          <a:xfrm>
            <a:off x="3115345" y="9215771"/>
            <a:ext cx="94076" cy="54720"/>
          </a:xfrm>
          <a:custGeom>
            <a:avLst/>
            <a:gdLst/>
            <a:ahLst/>
            <a:cxnLst/>
            <a:rect l="l" t="t" r="r" b="b"/>
            <a:pathLst>
              <a:path w="94076" h="54720">
                <a:moveTo>
                  <a:pt x="3840" y="44159"/>
                </a:moveTo>
                <a:lnTo>
                  <a:pt x="11521" y="49917"/>
                </a:lnTo>
                <a:lnTo>
                  <a:pt x="6720" y="37438"/>
                </a:lnTo>
                <a:lnTo>
                  <a:pt x="4800" y="33599"/>
                </a:lnTo>
                <a:lnTo>
                  <a:pt x="4800" y="26877"/>
                </a:lnTo>
                <a:lnTo>
                  <a:pt x="5760" y="23038"/>
                </a:lnTo>
                <a:lnTo>
                  <a:pt x="8641" y="21121"/>
                </a:lnTo>
                <a:lnTo>
                  <a:pt x="11521" y="18239"/>
                </a:lnTo>
                <a:lnTo>
                  <a:pt x="15361" y="16317"/>
                </a:lnTo>
                <a:lnTo>
                  <a:pt x="20162" y="14400"/>
                </a:lnTo>
                <a:lnTo>
                  <a:pt x="24963" y="13441"/>
                </a:lnTo>
                <a:lnTo>
                  <a:pt x="29748" y="12476"/>
                </a:lnTo>
                <a:lnTo>
                  <a:pt x="42230" y="12476"/>
                </a:lnTo>
                <a:lnTo>
                  <a:pt x="47990" y="13441"/>
                </a:lnTo>
                <a:lnTo>
                  <a:pt x="49911" y="15358"/>
                </a:lnTo>
                <a:lnTo>
                  <a:pt x="50871" y="18239"/>
                </a:lnTo>
                <a:lnTo>
                  <a:pt x="51831" y="21121"/>
                </a:lnTo>
                <a:lnTo>
                  <a:pt x="52791" y="23996"/>
                </a:lnTo>
                <a:lnTo>
                  <a:pt x="52791" y="32641"/>
                </a:lnTo>
                <a:lnTo>
                  <a:pt x="51831" y="49917"/>
                </a:lnTo>
                <a:lnTo>
                  <a:pt x="56631" y="45118"/>
                </a:lnTo>
                <a:lnTo>
                  <a:pt x="59512" y="39361"/>
                </a:lnTo>
                <a:lnTo>
                  <a:pt x="59512" y="27841"/>
                </a:lnTo>
                <a:lnTo>
                  <a:pt x="56631" y="21121"/>
                </a:lnTo>
                <a:lnTo>
                  <a:pt x="52791" y="14400"/>
                </a:lnTo>
                <a:lnTo>
                  <a:pt x="60472" y="16317"/>
                </a:lnTo>
                <a:lnTo>
                  <a:pt x="67193" y="20156"/>
                </a:lnTo>
                <a:lnTo>
                  <a:pt x="73913" y="23996"/>
                </a:lnTo>
                <a:lnTo>
                  <a:pt x="80634" y="28800"/>
                </a:lnTo>
                <a:lnTo>
                  <a:pt x="84475" y="33599"/>
                </a:lnTo>
                <a:lnTo>
                  <a:pt x="87355" y="38397"/>
                </a:lnTo>
                <a:lnTo>
                  <a:pt x="90236" y="43200"/>
                </a:lnTo>
                <a:lnTo>
                  <a:pt x="91196" y="48958"/>
                </a:lnTo>
                <a:lnTo>
                  <a:pt x="91196" y="54720"/>
                </a:lnTo>
                <a:lnTo>
                  <a:pt x="94076" y="54720"/>
                </a:lnTo>
                <a:lnTo>
                  <a:pt x="94076" y="42237"/>
                </a:lnTo>
                <a:lnTo>
                  <a:pt x="91196" y="34558"/>
                </a:lnTo>
                <a:lnTo>
                  <a:pt x="86395" y="27841"/>
                </a:lnTo>
                <a:lnTo>
                  <a:pt x="84095" y="24564"/>
                </a:lnTo>
                <a:lnTo>
                  <a:pt x="75536" y="15030"/>
                </a:lnTo>
                <a:lnTo>
                  <a:pt x="65272" y="7679"/>
                </a:lnTo>
                <a:lnTo>
                  <a:pt x="62106" y="5760"/>
                </a:lnTo>
                <a:lnTo>
                  <a:pt x="50012" y="1277"/>
                </a:lnTo>
                <a:lnTo>
                  <a:pt x="37429" y="0"/>
                </a:lnTo>
                <a:lnTo>
                  <a:pt x="32850" y="165"/>
                </a:lnTo>
                <a:lnTo>
                  <a:pt x="20231" y="2970"/>
                </a:lnTo>
                <a:lnTo>
                  <a:pt x="9601" y="9602"/>
                </a:lnTo>
                <a:lnTo>
                  <a:pt x="3840" y="14400"/>
                </a:lnTo>
                <a:lnTo>
                  <a:pt x="0" y="21121"/>
                </a:lnTo>
                <a:lnTo>
                  <a:pt x="0" y="37438"/>
                </a:lnTo>
                <a:lnTo>
                  <a:pt x="3840" y="44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3" name="object 713"/>
          <p:cNvSpPr/>
          <p:nvPr/>
        </p:nvSpPr>
        <p:spPr>
          <a:xfrm>
            <a:off x="3115345" y="9147613"/>
            <a:ext cx="94076" cy="54720"/>
          </a:xfrm>
          <a:custGeom>
            <a:avLst/>
            <a:gdLst/>
            <a:ahLst/>
            <a:cxnLst/>
            <a:rect l="l" t="t" r="r" b="b"/>
            <a:pathLst>
              <a:path w="94076" h="54720">
                <a:moveTo>
                  <a:pt x="3840" y="45119"/>
                </a:moveTo>
                <a:lnTo>
                  <a:pt x="11521" y="49917"/>
                </a:lnTo>
                <a:lnTo>
                  <a:pt x="6720" y="37438"/>
                </a:lnTo>
                <a:lnTo>
                  <a:pt x="4800" y="34558"/>
                </a:lnTo>
                <a:lnTo>
                  <a:pt x="4800" y="26878"/>
                </a:lnTo>
                <a:lnTo>
                  <a:pt x="5760" y="23996"/>
                </a:lnTo>
                <a:lnTo>
                  <a:pt x="8641" y="21121"/>
                </a:lnTo>
                <a:lnTo>
                  <a:pt x="11521" y="18240"/>
                </a:lnTo>
                <a:lnTo>
                  <a:pt x="15361" y="16317"/>
                </a:lnTo>
                <a:lnTo>
                  <a:pt x="20162" y="15358"/>
                </a:lnTo>
                <a:lnTo>
                  <a:pt x="24963" y="13441"/>
                </a:lnTo>
                <a:lnTo>
                  <a:pt x="42230" y="13441"/>
                </a:lnTo>
                <a:lnTo>
                  <a:pt x="47990" y="14400"/>
                </a:lnTo>
                <a:lnTo>
                  <a:pt x="49911" y="16317"/>
                </a:lnTo>
                <a:lnTo>
                  <a:pt x="50871" y="19199"/>
                </a:lnTo>
                <a:lnTo>
                  <a:pt x="51831" y="21121"/>
                </a:lnTo>
                <a:lnTo>
                  <a:pt x="52791" y="23996"/>
                </a:lnTo>
                <a:lnTo>
                  <a:pt x="52791" y="32641"/>
                </a:lnTo>
                <a:lnTo>
                  <a:pt x="51831" y="49917"/>
                </a:lnTo>
                <a:lnTo>
                  <a:pt x="56631" y="46076"/>
                </a:lnTo>
                <a:lnTo>
                  <a:pt x="59512" y="40320"/>
                </a:lnTo>
                <a:lnTo>
                  <a:pt x="59512" y="28802"/>
                </a:lnTo>
                <a:lnTo>
                  <a:pt x="56631" y="22079"/>
                </a:lnTo>
                <a:lnTo>
                  <a:pt x="52791" y="15358"/>
                </a:lnTo>
                <a:lnTo>
                  <a:pt x="60472" y="17282"/>
                </a:lnTo>
                <a:lnTo>
                  <a:pt x="67193" y="20157"/>
                </a:lnTo>
                <a:lnTo>
                  <a:pt x="73913" y="24961"/>
                </a:lnTo>
                <a:lnTo>
                  <a:pt x="80634" y="29759"/>
                </a:lnTo>
                <a:lnTo>
                  <a:pt x="84475" y="34558"/>
                </a:lnTo>
                <a:lnTo>
                  <a:pt x="87355" y="39355"/>
                </a:lnTo>
                <a:lnTo>
                  <a:pt x="90236" y="44160"/>
                </a:lnTo>
                <a:lnTo>
                  <a:pt x="91196" y="48958"/>
                </a:lnTo>
                <a:lnTo>
                  <a:pt x="91196" y="54720"/>
                </a:lnTo>
                <a:lnTo>
                  <a:pt x="94076" y="54720"/>
                </a:lnTo>
                <a:lnTo>
                  <a:pt x="94076" y="43196"/>
                </a:lnTo>
                <a:lnTo>
                  <a:pt x="91196" y="35516"/>
                </a:lnTo>
                <a:lnTo>
                  <a:pt x="86395" y="27837"/>
                </a:lnTo>
                <a:lnTo>
                  <a:pt x="84096" y="24564"/>
                </a:lnTo>
                <a:lnTo>
                  <a:pt x="75537" y="15032"/>
                </a:lnTo>
                <a:lnTo>
                  <a:pt x="65272" y="7679"/>
                </a:lnTo>
                <a:lnTo>
                  <a:pt x="62106" y="6029"/>
                </a:lnTo>
                <a:lnTo>
                  <a:pt x="50012" y="1589"/>
                </a:lnTo>
                <a:lnTo>
                  <a:pt x="37429" y="0"/>
                </a:lnTo>
                <a:lnTo>
                  <a:pt x="32546" y="244"/>
                </a:lnTo>
                <a:lnTo>
                  <a:pt x="20105" y="3606"/>
                </a:lnTo>
                <a:lnTo>
                  <a:pt x="9601" y="10561"/>
                </a:lnTo>
                <a:lnTo>
                  <a:pt x="3840" y="15358"/>
                </a:lnTo>
                <a:lnTo>
                  <a:pt x="0" y="22079"/>
                </a:lnTo>
                <a:lnTo>
                  <a:pt x="0" y="37438"/>
                </a:lnTo>
                <a:lnTo>
                  <a:pt x="3840" y="451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4" name="object 714"/>
          <p:cNvSpPr/>
          <p:nvPr/>
        </p:nvSpPr>
        <p:spPr>
          <a:xfrm>
            <a:off x="3122066" y="9180254"/>
            <a:ext cx="46070" cy="23996"/>
          </a:xfrm>
          <a:custGeom>
            <a:avLst/>
            <a:gdLst/>
            <a:ahLst/>
            <a:cxnLst/>
            <a:rect l="l" t="t" r="r" b="b"/>
            <a:pathLst>
              <a:path w="46070" h="23996">
                <a:moveTo>
                  <a:pt x="46070" y="0"/>
                </a:moveTo>
                <a:lnTo>
                  <a:pt x="44150" y="3840"/>
                </a:lnTo>
                <a:lnTo>
                  <a:pt x="41269" y="6714"/>
                </a:lnTo>
                <a:lnTo>
                  <a:pt x="35509" y="10555"/>
                </a:lnTo>
                <a:lnTo>
                  <a:pt x="27828" y="12478"/>
                </a:lnTo>
                <a:lnTo>
                  <a:pt x="11521" y="12478"/>
                </a:lnTo>
                <a:lnTo>
                  <a:pt x="6720" y="10555"/>
                </a:lnTo>
                <a:lnTo>
                  <a:pt x="2880" y="7679"/>
                </a:lnTo>
                <a:lnTo>
                  <a:pt x="0" y="4797"/>
                </a:lnTo>
                <a:lnTo>
                  <a:pt x="4800" y="17276"/>
                </a:lnTo>
                <a:lnTo>
                  <a:pt x="10561" y="22079"/>
                </a:lnTo>
                <a:lnTo>
                  <a:pt x="18242" y="23996"/>
                </a:lnTo>
                <a:lnTo>
                  <a:pt x="33588" y="23996"/>
                </a:lnTo>
                <a:lnTo>
                  <a:pt x="40309" y="22079"/>
                </a:lnTo>
                <a:lnTo>
                  <a:pt x="45110" y="17276"/>
                </a:lnTo>
                <a:lnTo>
                  <a:pt x="460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5" name="object 715"/>
          <p:cNvSpPr/>
          <p:nvPr/>
        </p:nvSpPr>
        <p:spPr>
          <a:xfrm>
            <a:off x="3180618" y="9082337"/>
            <a:ext cx="27843" cy="46076"/>
          </a:xfrm>
          <a:custGeom>
            <a:avLst/>
            <a:gdLst/>
            <a:ahLst/>
            <a:cxnLst/>
            <a:rect l="l" t="t" r="r" b="b"/>
            <a:pathLst>
              <a:path w="27843" h="46076">
                <a:moveTo>
                  <a:pt x="7680" y="9596"/>
                </a:moveTo>
                <a:lnTo>
                  <a:pt x="14401" y="9596"/>
                </a:lnTo>
                <a:lnTo>
                  <a:pt x="18242" y="10561"/>
                </a:lnTo>
                <a:lnTo>
                  <a:pt x="20162" y="13435"/>
                </a:lnTo>
                <a:lnTo>
                  <a:pt x="23042" y="16317"/>
                </a:lnTo>
                <a:lnTo>
                  <a:pt x="24963" y="20157"/>
                </a:lnTo>
                <a:lnTo>
                  <a:pt x="24963" y="29759"/>
                </a:lnTo>
                <a:lnTo>
                  <a:pt x="23042" y="33599"/>
                </a:lnTo>
                <a:lnTo>
                  <a:pt x="19202" y="37438"/>
                </a:lnTo>
                <a:lnTo>
                  <a:pt x="16322" y="40314"/>
                </a:lnTo>
                <a:lnTo>
                  <a:pt x="20162" y="46076"/>
                </a:lnTo>
                <a:lnTo>
                  <a:pt x="25923" y="41279"/>
                </a:lnTo>
                <a:lnTo>
                  <a:pt x="27843" y="34558"/>
                </a:lnTo>
                <a:lnTo>
                  <a:pt x="27843" y="18240"/>
                </a:lnTo>
                <a:lnTo>
                  <a:pt x="25923" y="12478"/>
                </a:lnTo>
                <a:lnTo>
                  <a:pt x="21122" y="7679"/>
                </a:lnTo>
                <a:lnTo>
                  <a:pt x="17282" y="2875"/>
                </a:lnTo>
                <a:lnTo>
                  <a:pt x="11521" y="0"/>
                </a:lnTo>
                <a:lnTo>
                  <a:pt x="0" y="0"/>
                </a:lnTo>
                <a:lnTo>
                  <a:pt x="1920" y="11519"/>
                </a:lnTo>
                <a:lnTo>
                  <a:pt x="4800" y="10561"/>
                </a:lnTo>
                <a:lnTo>
                  <a:pt x="7680" y="95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6" name="object 716"/>
          <p:cNvSpPr/>
          <p:nvPr/>
        </p:nvSpPr>
        <p:spPr>
          <a:xfrm>
            <a:off x="3115345" y="9082337"/>
            <a:ext cx="85435" cy="51834"/>
          </a:xfrm>
          <a:custGeom>
            <a:avLst/>
            <a:gdLst/>
            <a:ahLst/>
            <a:cxnLst/>
            <a:rect l="l" t="t" r="r" b="b"/>
            <a:pathLst>
              <a:path w="85435" h="51834">
                <a:moveTo>
                  <a:pt x="60472" y="1917"/>
                </a:moveTo>
                <a:lnTo>
                  <a:pt x="56631" y="4797"/>
                </a:lnTo>
                <a:lnTo>
                  <a:pt x="52791" y="7679"/>
                </a:lnTo>
                <a:lnTo>
                  <a:pt x="47990" y="12478"/>
                </a:lnTo>
                <a:lnTo>
                  <a:pt x="42230" y="20157"/>
                </a:lnTo>
                <a:lnTo>
                  <a:pt x="37429" y="13435"/>
                </a:lnTo>
                <a:lnTo>
                  <a:pt x="33588" y="7679"/>
                </a:lnTo>
                <a:lnTo>
                  <a:pt x="29748" y="5756"/>
                </a:lnTo>
                <a:lnTo>
                  <a:pt x="26868" y="2875"/>
                </a:lnTo>
                <a:lnTo>
                  <a:pt x="23027" y="1917"/>
                </a:lnTo>
                <a:lnTo>
                  <a:pt x="14401" y="1917"/>
                </a:lnTo>
                <a:lnTo>
                  <a:pt x="10561" y="4797"/>
                </a:lnTo>
                <a:lnTo>
                  <a:pt x="8641" y="15358"/>
                </a:lnTo>
                <a:lnTo>
                  <a:pt x="10561" y="12478"/>
                </a:lnTo>
                <a:lnTo>
                  <a:pt x="14401" y="11519"/>
                </a:lnTo>
                <a:lnTo>
                  <a:pt x="22082" y="11519"/>
                </a:lnTo>
                <a:lnTo>
                  <a:pt x="25923" y="12478"/>
                </a:lnTo>
                <a:lnTo>
                  <a:pt x="28803" y="13435"/>
                </a:lnTo>
                <a:lnTo>
                  <a:pt x="31683" y="15358"/>
                </a:lnTo>
                <a:lnTo>
                  <a:pt x="34549" y="18240"/>
                </a:lnTo>
                <a:lnTo>
                  <a:pt x="39364" y="23996"/>
                </a:lnTo>
                <a:lnTo>
                  <a:pt x="30708" y="34558"/>
                </a:lnTo>
                <a:lnTo>
                  <a:pt x="28803" y="36475"/>
                </a:lnTo>
                <a:lnTo>
                  <a:pt x="25923" y="38397"/>
                </a:lnTo>
                <a:lnTo>
                  <a:pt x="24003" y="39355"/>
                </a:lnTo>
                <a:lnTo>
                  <a:pt x="22082" y="40314"/>
                </a:lnTo>
                <a:lnTo>
                  <a:pt x="19202" y="41279"/>
                </a:lnTo>
                <a:lnTo>
                  <a:pt x="13441" y="41279"/>
                </a:lnTo>
                <a:lnTo>
                  <a:pt x="10561" y="39355"/>
                </a:lnTo>
                <a:lnTo>
                  <a:pt x="7680" y="37438"/>
                </a:lnTo>
                <a:lnTo>
                  <a:pt x="5760" y="34558"/>
                </a:lnTo>
                <a:lnTo>
                  <a:pt x="3840" y="30717"/>
                </a:lnTo>
                <a:lnTo>
                  <a:pt x="3840" y="21116"/>
                </a:lnTo>
                <a:lnTo>
                  <a:pt x="1920" y="13435"/>
                </a:lnTo>
                <a:lnTo>
                  <a:pt x="0" y="19199"/>
                </a:lnTo>
                <a:lnTo>
                  <a:pt x="0" y="33599"/>
                </a:lnTo>
                <a:lnTo>
                  <a:pt x="2880" y="39355"/>
                </a:lnTo>
                <a:lnTo>
                  <a:pt x="6720" y="44154"/>
                </a:lnTo>
                <a:lnTo>
                  <a:pt x="10561" y="48958"/>
                </a:lnTo>
                <a:lnTo>
                  <a:pt x="16322" y="50875"/>
                </a:lnTo>
                <a:lnTo>
                  <a:pt x="25923" y="50875"/>
                </a:lnTo>
                <a:lnTo>
                  <a:pt x="28803" y="49917"/>
                </a:lnTo>
                <a:lnTo>
                  <a:pt x="32644" y="47993"/>
                </a:lnTo>
                <a:lnTo>
                  <a:pt x="36484" y="46076"/>
                </a:lnTo>
                <a:lnTo>
                  <a:pt x="41269" y="41279"/>
                </a:lnTo>
                <a:lnTo>
                  <a:pt x="47030" y="33599"/>
                </a:lnTo>
                <a:lnTo>
                  <a:pt x="51831" y="40314"/>
                </a:lnTo>
                <a:lnTo>
                  <a:pt x="55671" y="45119"/>
                </a:lnTo>
                <a:lnTo>
                  <a:pt x="59512" y="47993"/>
                </a:lnTo>
                <a:lnTo>
                  <a:pt x="63352" y="50875"/>
                </a:lnTo>
                <a:lnTo>
                  <a:pt x="67193" y="51834"/>
                </a:lnTo>
                <a:lnTo>
                  <a:pt x="76794" y="51834"/>
                </a:lnTo>
                <a:lnTo>
                  <a:pt x="81594" y="49917"/>
                </a:lnTo>
                <a:lnTo>
                  <a:pt x="85435" y="46076"/>
                </a:lnTo>
                <a:lnTo>
                  <a:pt x="81594" y="40314"/>
                </a:lnTo>
                <a:lnTo>
                  <a:pt x="76794" y="41279"/>
                </a:lnTo>
                <a:lnTo>
                  <a:pt x="67193" y="41279"/>
                </a:lnTo>
                <a:lnTo>
                  <a:pt x="63352" y="40314"/>
                </a:lnTo>
                <a:lnTo>
                  <a:pt x="59512" y="39355"/>
                </a:lnTo>
                <a:lnTo>
                  <a:pt x="55671" y="37438"/>
                </a:lnTo>
                <a:lnTo>
                  <a:pt x="51831" y="34558"/>
                </a:lnTo>
                <a:lnTo>
                  <a:pt x="48950" y="30717"/>
                </a:lnTo>
                <a:lnTo>
                  <a:pt x="49888" y="29559"/>
                </a:lnTo>
                <a:lnTo>
                  <a:pt x="59892" y="18578"/>
                </a:lnTo>
                <a:lnTo>
                  <a:pt x="67193" y="11519"/>
                </a:lnTo>
                <a:lnTo>
                  <a:pt x="65272" y="0"/>
                </a:lnTo>
                <a:lnTo>
                  <a:pt x="60472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7" name="object 717"/>
          <p:cNvSpPr/>
          <p:nvPr/>
        </p:nvSpPr>
        <p:spPr>
          <a:xfrm>
            <a:off x="3117265" y="9087134"/>
            <a:ext cx="8641" cy="16318"/>
          </a:xfrm>
          <a:custGeom>
            <a:avLst/>
            <a:gdLst/>
            <a:ahLst/>
            <a:cxnLst/>
            <a:rect l="l" t="t" r="r" b="b"/>
            <a:pathLst>
              <a:path w="8641" h="16318">
                <a:moveTo>
                  <a:pt x="4800" y="3840"/>
                </a:moveTo>
                <a:lnTo>
                  <a:pt x="0" y="8638"/>
                </a:lnTo>
                <a:lnTo>
                  <a:pt x="1920" y="16318"/>
                </a:lnTo>
                <a:lnTo>
                  <a:pt x="3840" y="13443"/>
                </a:lnTo>
                <a:lnTo>
                  <a:pt x="6720" y="10561"/>
                </a:lnTo>
                <a:lnTo>
                  <a:pt x="8641" y="0"/>
                </a:lnTo>
                <a:lnTo>
                  <a:pt x="480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8" name="object 718"/>
          <p:cNvSpPr/>
          <p:nvPr/>
        </p:nvSpPr>
        <p:spPr>
          <a:xfrm>
            <a:off x="3253572" y="9293530"/>
            <a:ext cx="92156" cy="35516"/>
          </a:xfrm>
          <a:custGeom>
            <a:avLst/>
            <a:gdLst/>
            <a:ahLst/>
            <a:cxnLst/>
            <a:rect l="l" t="t" r="r" b="b"/>
            <a:pathLst>
              <a:path w="92156" h="35516">
                <a:moveTo>
                  <a:pt x="11521" y="24955"/>
                </a:moveTo>
                <a:lnTo>
                  <a:pt x="12481" y="23996"/>
                </a:lnTo>
                <a:lnTo>
                  <a:pt x="13441" y="23038"/>
                </a:lnTo>
                <a:lnTo>
                  <a:pt x="85450" y="23038"/>
                </a:lnTo>
                <a:lnTo>
                  <a:pt x="86410" y="23996"/>
                </a:lnTo>
                <a:lnTo>
                  <a:pt x="87355" y="24955"/>
                </a:lnTo>
                <a:lnTo>
                  <a:pt x="88315" y="25920"/>
                </a:lnTo>
                <a:lnTo>
                  <a:pt x="89291" y="26878"/>
                </a:lnTo>
                <a:lnTo>
                  <a:pt x="89291" y="33599"/>
                </a:lnTo>
                <a:lnTo>
                  <a:pt x="92156" y="33599"/>
                </a:lnTo>
                <a:lnTo>
                  <a:pt x="92156" y="0"/>
                </a:lnTo>
                <a:lnTo>
                  <a:pt x="89291" y="0"/>
                </a:lnTo>
                <a:lnTo>
                  <a:pt x="89291" y="6720"/>
                </a:lnTo>
                <a:lnTo>
                  <a:pt x="88315" y="8638"/>
                </a:lnTo>
                <a:lnTo>
                  <a:pt x="87355" y="9596"/>
                </a:lnTo>
                <a:lnTo>
                  <a:pt x="86410" y="10561"/>
                </a:lnTo>
                <a:lnTo>
                  <a:pt x="85450" y="11519"/>
                </a:lnTo>
                <a:lnTo>
                  <a:pt x="0" y="11519"/>
                </a:lnTo>
                <a:lnTo>
                  <a:pt x="0" y="13437"/>
                </a:lnTo>
                <a:lnTo>
                  <a:pt x="10561" y="35516"/>
                </a:lnTo>
                <a:lnTo>
                  <a:pt x="13441" y="34558"/>
                </a:lnTo>
                <a:lnTo>
                  <a:pt x="11521" y="31676"/>
                </a:lnTo>
                <a:lnTo>
                  <a:pt x="10561" y="29760"/>
                </a:lnTo>
                <a:lnTo>
                  <a:pt x="10561" y="26878"/>
                </a:lnTo>
                <a:lnTo>
                  <a:pt x="11521" y="25920"/>
                </a:lnTo>
                <a:lnTo>
                  <a:pt x="11521" y="249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9" name="object 719"/>
          <p:cNvSpPr/>
          <p:nvPr/>
        </p:nvSpPr>
        <p:spPr>
          <a:xfrm>
            <a:off x="3253572" y="9215771"/>
            <a:ext cx="94091" cy="54720"/>
          </a:xfrm>
          <a:custGeom>
            <a:avLst/>
            <a:gdLst/>
            <a:ahLst/>
            <a:cxnLst/>
            <a:rect l="l" t="t" r="r" b="b"/>
            <a:pathLst>
              <a:path w="94091" h="54720">
                <a:moveTo>
                  <a:pt x="9601" y="40320"/>
                </a:moveTo>
                <a:lnTo>
                  <a:pt x="6720" y="37438"/>
                </a:lnTo>
                <a:lnTo>
                  <a:pt x="4800" y="33599"/>
                </a:lnTo>
                <a:lnTo>
                  <a:pt x="4800" y="26877"/>
                </a:lnTo>
                <a:lnTo>
                  <a:pt x="5760" y="23038"/>
                </a:lnTo>
                <a:lnTo>
                  <a:pt x="8641" y="21121"/>
                </a:lnTo>
                <a:lnTo>
                  <a:pt x="11521" y="18239"/>
                </a:lnTo>
                <a:lnTo>
                  <a:pt x="15361" y="16317"/>
                </a:lnTo>
                <a:lnTo>
                  <a:pt x="20162" y="14400"/>
                </a:lnTo>
                <a:lnTo>
                  <a:pt x="24963" y="13441"/>
                </a:lnTo>
                <a:lnTo>
                  <a:pt x="29763" y="12476"/>
                </a:lnTo>
                <a:lnTo>
                  <a:pt x="42245" y="12476"/>
                </a:lnTo>
                <a:lnTo>
                  <a:pt x="48006" y="13441"/>
                </a:lnTo>
                <a:lnTo>
                  <a:pt x="48966" y="15358"/>
                </a:lnTo>
                <a:lnTo>
                  <a:pt x="50886" y="18239"/>
                </a:lnTo>
                <a:lnTo>
                  <a:pt x="51846" y="21121"/>
                </a:lnTo>
                <a:lnTo>
                  <a:pt x="52806" y="23996"/>
                </a:lnTo>
                <a:lnTo>
                  <a:pt x="52806" y="32641"/>
                </a:lnTo>
                <a:lnTo>
                  <a:pt x="51846" y="49917"/>
                </a:lnTo>
                <a:lnTo>
                  <a:pt x="56647" y="45118"/>
                </a:lnTo>
                <a:lnTo>
                  <a:pt x="59527" y="39361"/>
                </a:lnTo>
                <a:lnTo>
                  <a:pt x="59527" y="27841"/>
                </a:lnTo>
                <a:lnTo>
                  <a:pt x="56647" y="21121"/>
                </a:lnTo>
                <a:lnTo>
                  <a:pt x="52806" y="14400"/>
                </a:lnTo>
                <a:lnTo>
                  <a:pt x="60487" y="16317"/>
                </a:lnTo>
                <a:lnTo>
                  <a:pt x="67208" y="20156"/>
                </a:lnTo>
                <a:lnTo>
                  <a:pt x="73929" y="23996"/>
                </a:lnTo>
                <a:lnTo>
                  <a:pt x="80634" y="28800"/>
                </a:lnTo>
                <a:lnTo>
                  <a:pt x="84475" y="33599"/>
                </a:lnTo>
                <a:lnTo>
                  <a:pt x="87355" y="38397"/>
                </a:lnTo>
                <a:lnTo>
                  <a:pt x="90251" y="43200"/>
                </a:lnTo>
                <a:lnTo>
                  <a:pt x="91196" y="48958"/>
                </a:lnTo>
                <a:lnTo>
                  <a:pt x="91196" y="54720"/>
                </a:lnTo>
                <a:lnTo>
                  <a:pt x="94091" y="54720"/>
                </a:lnTo>
                <a:lnTo>
                  <a:pt x="94091" y="42237"/>
                </a:lnTo>
                <a:lnTo>
                  <a:pt x="91196" y="34558"/>
                </a:lnTo>
                <a:lnTo>
                  <a:pt x="86410" y="27841"/>
                </a:lnTo>
                <a:lnTo>
                  <a:pt x="84105" y="24564"/>
                </a:lnTo>
                <a:lnTo>
                  <a:pt x="75547" y="15030"/>
                </a:lnTo>
                <a:lnTo>
                  <a:pt x="65288" y="7679"/>
                </a:lnTo>
                <a:lnTo>
                  <a:pt x="62121" y="5760"/>
                </a:lnTo>
                <a:lnTo>
                  <a:pt x="50028" y="1277"/>
                </a:lnTo>
                <a:lnTo>
                  <a:pt x="37444" y="0"/>
                </a:lnTo>
                <a:lnTo>
                  <a:pt x="32847" y="166"/>
                </a:lnTo>
                <a:lnTo>
                  <a:pt x="20226" y="2972"/>
                </a:lnTo>
                <a:lnTo>
                  <a:pt x="9601" y="9602"/>
                </a:lnTo>
                <a:lnTo>
                  <a:pt x="2895" y="14400"/>
                </a:lnTo>
                <a:lnTo>
                  <a:pt x="0" y="21121"/>
                </a:lnTo>
                <a:lnTo>
                  <a:pt x="0" y="37438"/>
                </a:lnTo>
                <a:lnTo>
                  <a:pt x="3840" y="44159"/>
                </a:lnTo>
                <a:lnTo>
                  <a:pt x="11521" y="49917"/>
                </a:lnTo>
                <a:lnTo>
                  <a:pt x="9601" y="40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0" name="object 720"/>
          <p:cNvSpPr/>
          <p:nvPr/>
        </p:nvSpPr>
        <p:spPr>
          <a:xfrm>
            <a:off x="3263173" y="9248412"/>
            <a:ext cx="43205" cy="23996"/>
          </a:xfrm>
          <a:custGeom>
            <a:avLst/>
            <a:gdLst/>
            <a:ahLst/>
            <a:cxnLst/>
            <a:rect l="l" t="t" r="r" b="b"/>
            <a:pathLst>
              <a:path w="43205" h="23996">
                <a:moveTo>
                  <a:pt x="0" y="7679"/>
                </a:moveTo>
                <a:lnTo>
                  <a:pt x="1920" y="17276"/>
                </a:lnTo>
                <a:lnTo>
                  <a:pt x="7680" y="21115"/>
                </a:lnTo>
                <a:lnTo>
                  <a:pt x="15361" y="23996"/>
                </a:lnTo>
                <a:lnTo>
                  <a:pt x="30723" y="23996"/>
                </a:lnTo>
                <a:lnTo>
                  <a:pt x="37444" y="21115"/>
                </a:lnTo>
                <a:lnTo>
                  <a:pt x="42245" y="17276"/>
                </a:lnTo>
                <a:lnTo>
                  <a:pt x="43205" y="0"/>
                </a:lnTo>
                <a:lnTo>
                  <a:pt x="41285" y="2880"/>
                </a:lnTo>
                <a:lnTo>
                  <a:pt x="37444" y="5756"/>
                </a:lnTo>
                <a:lnTo>
                  <a:pt x="32644" y="9596"/>
                </a:lnTo>
                <a:lnTo>
                  <a:pt x="24963" y="11518"/>
                </a:lnTo>
                <a:lnTo>
                  <a:pt x="8641" y="11518"/>
                </a:lnTo>
                <a:lnTo>
                  <a:pt x="3840" y="10559"/>
                </a:lnTo>
                <a:lnTo>
                  <a:pt x="0" y="7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1" name="object 721"/>
          <p:cNvSpPr/>
          <p:nvPr/>
        </p:nvSpPr>
        <p:spPr>
          <a:xfrm>
            <a:off x="3260293" y="9180254"/>
            <a:ext cx="46085" cy="23996"/>
          </a:xfrm>
          <a:custGeom>
            <a:avLst/>
            <a:gdLst/>
            <a:ahLst/>
            <a:cxnLst/>
            <a:rect l="l" t="t" r="r" b="b"/>
            <a:pathLst>
              <a:path w="46085" h="23996">
                <a:moveTo>
                  <a:pt x="46085" y="0"/>
                </a:moveTo>
                <a:lnTo>
                  <a:pt x="44165" y="3840"/>
                </a:lnTo>
                <a:lnTo>
                  <a:pt x="40325" y="6714"/>
                </a:lnTo>
                <a:lnTo>
                  <a:pt x="35524" y="10555"/>
                </a:lnTo>
                <a:lnTo>
                  <a:pt x="27843" y="12478"/>
                </a:lnTo>
                <a:lnTo>
                  <a:pt x="11521" y="12478"/>
                </a:lnTo>
                <a:lnTo>
                  <a:pt x="6720" y="10555"/>
                </a:lnTo>
                <a:lnTo>
                  <a:pt x="2880" y="7679"/>
                </a:lnTo>
                <a:lnTo>
                  <a:pt x="0" y="4797"/>
                </a:lnTo>
                <a:lnTo>
                  <a:pt x="4800" y="17276"/>
                </a:lnTo>
                <a:lnTo>
                  <a:pt x="10561" y="22079"/>
                </a:lnTo>
                <a:lnTo>
                  <a:pt x="18242" y="23996"/>
                </a:lnTo>
                <a:lnTo>
                  <a:pt x="33604" y="23996"/>
                </a:lnTo>
                <a:lnTo>
                  <a:pt x="40325" y="22079"/>
                </a:lnTo>
                <a:lnTo>
                  <a:pt x="45125" y="17276"/>
                </a:lnTo>
                <a:lnTo>
                  <a:pt x="460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2" name="object 722"/>
          <p:cNvSpPr/>
          <p:nvPr/>
        </p:nvSpPr>
        <p:spPr>
          <a:xfrm>
            <a:off x="3253572" y="9147613"/>
            <a:ext cx="94091" cy="54720"/>
          </a:xfrm>
          <a:custGeom>
            <a:avLst/>
            <a:gdLst/>
            <a:ahLst/>
            <a:cxnLst/>
            <a:rect l="l" t="t" r="r" b="b"/>
            <a:pathLst>
              <a:path w="94091" h="54720">
                <a:moveTo>
                  <a:pt x="4800" y="34558"/>
                </a:moveTo>
                <a:lnTo>
                  <a:pt x="4800" y="26878"/>
                </a:lnTo>
                <a:lnTo>
                  <a:pt x="5760" y="23996"/>
                </a:lnTo>
                <a:lnTo>
                  <a:pt x="8641" y="21121"/>
                </a:lnTo>
                <a:lnTo>
                  <a:pt x="11521" y="18240"/>
                </a:lnTo>
                <a:lnTo>
                  <a:pt x="15361" y="16317"/>
                </a:lnTo>
                <a:lnTo>
                  <a:pt x="20162" y="15358"/>
                </a:lnTo>
                <a:lnTo>
                  <a:pt x="24963" y="13441"/>
                </a:lnTo>
                <a:lnTo>
                  <a:pt x="42245" y="13441"/>
                </a:lnTo>
                <a:lnTo>
                  <a:pt x="48006" y="14400"/>
                </a:lnTo>
                <a:lnTo>
                  <a:pt x="48966" y="16317"/>
                </a:lnTo>
                <a:lnTo>
                  <a:pt x="50886" y="19199"/>
                </a:lnTo>
                <a:lnTo>
                  <a:pt x="51846" y="21121"/>
                </a:lnTo>
                <a:lnTo>
                  <a:pt x="52806" y="23996"/>
                </a:lnTo>
                <a:lnTo>
                  <a:pt x="52806" y="32641"/>
                </a:lnTo>
                <a:lnTo>
                  <a:pt x="51846" y="49917"/>
                </a:lnTo>
                <a:lnTo>
                  <a:pt x="56647" y="46076"/>
                </a:lnTo>
                <a:lnTo>
                  <a:pt x="59527" y="40320"/>
                </a:lnTo>
                <a:lnTo>
                  <a:pt x="59527" y="28802"/>
                </a:lnTo>
                <a:lnTo>
                  <a:pt x="56647" y="22079"/>
                </a:lnTo>
                <a:lnTo>
                  <a:pt x="52806" y="15358"/>
                </a:lnTo>
                <a:lnTo>
                  <a:pt x="60487" y="17282"/>
                </a:lnTo>
                <a:lnTo>
                  <a:pt x="67208" y="20157"/>
                </a:lnTo>
                <a:lnTo>
                  <a:pt x="73929" y="24961"/>
                </a:lnTo>
                <a:lnTo>
                  <a:pt x="80634" y="29759"/>
                </a:lnTo>
                <a:lnTo>
                  <a:pt x="84475" y="34558"/>
                </a:lnTo>
                <a:lnTo>
                  <a:pt x="87355" y="39355"/>
                </a:lnTo>
                <a:lnTo>
                  <a:pt x="90251" y="44160"/>
                </a:lnTo>
                <a:lnTo>
                  <a:pt x="91196" y="48958"/>
                </a:lnTo>
                <a:lnTo>
                  <a:pt x="91196" y="54720"/>
                </a:lnTo>
                <a:lnTo>
                  <a:pt x="94091" y="54720"/>
                </a:lnTo>
                <a:lnTo>
                  <a:pt x="94091" y="43196"/>
                </a:lnTo>
                <a:lnTo>
                  <a:pt x="91196" y="35516"/>
                </a:lnTo>
                <a:lnTo>
                  <a:pt x="86410" y="27837"/>
                </a:lnTo>
                <a:lnTo>
                  <a:pt x="84107" y="24564"/>
                </a:lnTo>
                <a:lnTo>
                  <a:pt x="75548" y="15032"/>
                </a:lnTo>
                <a:lnTo>
                  <a:pt x="65288" y="7679"/>
                </a:lnTo>
                <a:lnTo>
                  <a:pt x="62121" y="6029"/>
                </a:lnTo>
                <a:lnTo>
                  <a:pt x="50028" y="1589"/>
                </a:lnTo>
                <a:lnTo>
                  <a:pt x="37444" y="0"/>
                </a:lnTo>
                <a:lnTo>
                  <a:pt x="32542" y="246"/>
                </a:lnTo>
                <a:lnTo>
                  <a:pt x="20101" y="3608"/>
                </a:lnTo>
                <a:lnTo>
                  <a:pt x="9601" y="10561"/>
                </a:lnTo>
                <a:lnTo>
                  <a:pt x="2895" y="15358"/>
                </a:lnTo>
                <a:lnTo>
                  <a:pt x="0" y="22079"/>
                </a:lnTo>
                <a:lnTo>
                  <a:pt x="0" y="37438"/>
                </a:lnTo>
                <a:lnTo>
                  <a:pt x="3840" y="45119"/>
                </a:lnTo>
                <a:lnTo>
                  <a:pt x="11521" y="49917"/>
                </a:lnTo>
                <a:lnTo>
                  <a:pt x="6720" y="37438"/>
                </a:lnTo>
                <a:lnTo>
                  <a:pt x="4800" y="345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3" name="object 723"/>
          <p:cNvSpPr/>
          <p:nvPr/>
        </p:nvSpPr>
        <p:spPr>
          <a:xfrm>
            <a:off x="3260293" y="9113055"/>
            <a:ext cx="46085" cy="23996"/>
          </a:xfrm>
          <a:custGeom>
            <a:avLst/>
            <a:gdLst/>
            <a:ahLst/>
            <a:cxnLst/>
            <a:rect l="l" t="t" r="r" b="b"/>
            <a:pathLst>
              <a:path w="46085" h="23996">
                <a:moveTo>
                  <a:pt x="46085" y="0"/>
                </a:moveTo>
                <a:lnTo>
                  <a:pt x="44165" y="3840"/>
                </a:lnTo>
                <a:lnTo>
                  <a:pt x="40325" y="6720"/>
                </a:lnTo>
                <a:lnTo>
                  <a:pt x="35524" y="10561"/>
                </a:lnTo>
                <a:lnTo>
                  <a:pt x="27843" y="12478"/>
                </a:lnTo>
                <a:lnTo>
                  <a:pt x="11521" y="12478"/>
                </a:lnTo>
                <a:lnTo>
                  <a:pt x="6720" y="10561"/>
                </a:lnTo>
                <a:lnTo>
                  <a:pt x="2880" y="7679"/>
                </a:lnTo>
                <a:lnTo>
                  <a:pt x="0" y="4799"/>
                </a:lnTo>
                <a:lnTo>
                  <a:pt x="4800" y="17276"/>
                </a:lnTo>
                <a:lnTo>
                  <a:pt x="10561" y="22081"/>
                </a:lnTo>
                <a:lnTo>
                  <a:pt x="18242" y="23996"/>
                </a:lnTo>
                <a:lnTo>
                  <a:pt x="33604" y="23996"/>
                </a:lnTo>
                <a:lnTo>
                  <a:pt x="40325" y="22081"/>
                </a:lnTo>
                <a:lnTo>
                  <a:pt x="45125" y="17276"/>
                </a:lnTo>
                <a:lnTo>
                  <a:pt x="460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4" name="object 724"/>
          <p:cNvSpPr/>
          <p:nvPr/>
        </p:nvSpPr>
        <p:spPr>
          <a:xfrm>
            <a:off x="3253572" y="9080414"/>
            <a:ext cx="94091" cy="54722"/>
          </a:xfrm>
          <a:custGeom>
            <a:avLst/>
            <a:gdLst/>
            <a:ahLst/>
            <a:cxnLst/>
            <a:rect l="l" t="t" r="r" b="b"/>
            <a:pathLst>
              <a:path w="94091" h="54722">
                <a:moveTo>
                  <a:pt x="4800" y="33599"/>
                </a:moveTo>
                <a:lnTo>
                  <a:pt x="4800" y="26878"/>
                </a:lnTo>
                <a:lnTo>
                  <a:pt x="5760" y="24003"/>
                </a:lnTo>
                <a:lnTo>
                  <a:pt x="8641" y="21122"/>
                </a:lnTo>
                <a:lnTo>
                  <a:pt x="11521" y="18240"/>
                </a:lnTo>
                <a:lnTo>
                  <a:pt x="15361" y="16323"/>
                </a:lnTo>
                <a:lnTo>
                  <a:pt x="20162" y="14401"/>
                </a:lnTo>
                <a:lnTo>
                  <a:pt x="24963" y="13443"/>
                </a:lnTo>
                <a:lnTo>
                  <a:pt x="29763" y="12484"/>
                </a:lnTo>
                <a:lnTo>
                  <a:pt x="37444" y="12484"/>
                </a:lnTo>
                <a:lnTo>
                  <a:pt x="42245" y="13443"/>
                </a:lnTo>
                <a:lnTo>
                  <a:pt x="48006" y="13443"/>
                </a:lnTo>
                <a:lnTo>
                  <a:pt x="48966" y="16323"/>
                </a:lnTo>
                <a:lnTo>
                  <a:pt x="50886" y="18240"/>
                </a:lnTo>
                <a:lnTo>
                  <a:pt x="51846" y="21122"/>
                </a:lnTo>
                <a:lnTo>
                  <a:pt x="52806" y="24003"/>
                </a:lnTo>
                <a:lnTo>
                  <a:pt x="52806" y="32641"/>
                </a:lnTo>
                <a:lnTo>
                  <a:pt x="51846" y="49917"/>
                </a:lnTo>
                <a:lnTo>
                  <a:pt x="56647" y="45119"/>
                </a:lnTo>
                <a:lnTo>
                  <a:pt x="59527" y="40320"/>
                </a:lnTo>
                <a:lnTo>
                  <a:pt x="59527" y="27843"/>
                </a:lnTo>
                <a:lnTo>
                  <a:pt x="56647" y="22081"/>
                </a:lnTo>
                <a:lnTo>
                  <a:pt x="52806" y="14401"/>
                </a:lnTo>
                <a:lnTo>
                  <a:pt x="60487" y="16323"/>
                </a:lnTo>
                <a:lnTo>
                  <a:pt x="67208" y="20164"/>
                </a:lnTo>
                <a:lnTo>
                  <a:pt x="73929" y="24961"/>
                </a:lnTo>
                <a:lnTo>
                  <a:pt x="80634" y="28802"/>
                </a:lnTo>
                <a:lnTo>
                  <a:pt x="84475" y="33599"/>
                </a:lnTo>
                <a:lnTo>
                  <a:pt x="87355" y="38398"/>
                </a:lnTo>
                <a:lnTo>
                  <a:pt x="90251" y="44160"/>
                </a:lnTo>
                <a:lnTo>
                  <a:pt x="91196" y="48958"/>
                </a:lnTo>
                <a:lnTo>
                  <a:pt x="91196" y="54722"/>
                </a:lnTo>
                <a:lnTo>
                  <a:pt x="94091" y="54722"/>
                </a:lnTo>
                <a:lnTo>
                  <a:pt x="94091" y="42237"/>
                </a:lnTo>
                <a:lnTo>
                  <a:pt x="91196" y="34558"/>
                </a:lnTo>
                <a:lnTo>
                  <a:pt x="86410" y="27843"/>
                </a:lnTo>
                <a:lnTo>
                  <a:pt x="84105" y="24565"/>
                </a:lnTo>
                <a:lnTo>
                  <a:pt x="75546" y="15033"/>
                </a:lnTo>
                <a:lnTo>
                  <a:pt x="65288" y="7679"/>
                </a:lnTo>
                <a:lnTo>
                  <a:pt x="62121" y="6029"/>
                </a:lnTo>
                <a:lnTo>
                  <a:pt x="50028" y="1589"/>
                </a:lnTo>
                <a:lnTo>
                  <a:pt x="37444" y="0"/>
                </a:lnTo>
                <a:lnTo>
                  <a:pt x="32847" y="166"/>
                </a:lnTo>
                <a:lnTo>
                  <a:pt x="20226" y="2973"/>
                </a:lnTo>
                <a:lnTo>
                  <a:pt x="9601" y="9602"/>
                </a:lnTo>
                <a:lnTo>
                  <a:pt x="2895" y="15358"/>
                </a:lnTo>
                <a:lnTo>
                  <a:pt x="0" y="21122"/>
                </a:lnTo>
                <a:lnTo>
                  <a:pt x="0" y="37440"/>
                </a:lnTo>
                <a:lnTo>
                  <a:pt x="3840" y="44160"/>
                </a:lnTo>
                <a:lnTo>
                  <a:pt x="11521" y="49917"/>
                </a:lnTo>
                <a:lnTo>
                  <a:pt x="6720" y="37440"/>
                </a:lnTo>
                <a:lnTo>
                  <a:pt x="4800" y="3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5" name="object 725"/>
          <p:cNvSpPr/>
          <p:nvPr/>
        </p:nvSpPr>
        <p:spPr>
          <a:xfrm>
            <a:off x="3392774" y="9282968"/>
            <a:ext cx="91196" cy="59519"/>
          </a:xfrm>
          <a:custGeom>
            <a:avLst/>
            <a:gdLst/>
            <a:ahLst/>
            <a:cxnLst/>
            <a:rect l="l" t="t" r="r" b="b"/>
            <a:pathLst>
              <a:path w="91196" h="59519">
                <a:moveTo>
                  <a:pt x="32644" y="6722"/>
                </a:moveTo>
                <a:lnTo>
                  <a:pt x="27843" y="5757"/>
                </a:lnTo>
                <a:lnTo>
                  <a:pt x="17282" y="5757"/>
                </a:lnTo>
                <a:lnTo>
                  <a:pt x="11521" y="7680"/>
                </a:lnTo>
                <a:lnTo>
                  <a:pt x="6720" y="12478"/>
                </a:lnTo>
                <a:lnTo>
                  <a:pt x="1920" y="17282"/>
                </a:lnTo>
                <a:lnTo>
                  <a:pt x="0" y="23998"/>
                </a:lnTo>
                <a:lnTo>
                  <a:pt x="0" y="37440"/>
                </a:lnTo>
                <a:lnTo>
                  <a:pt x="1920" y="43196"/>
                </a:lnTo>
                <a:lnTo>
                  <a:pt x="6720" y="48001"/>
                </a:lnTo>
                <a:lnTo>
                  <a:pt x="10561" y="52798"/>
                </a:lnTo>
                <a:lnTo>
                  <a:pt x="17282" y="55680"/>
                </a:lnTo>
                <a:lnTo>
                  <a:pt x="24963" y="56639"/>
                </a:lnTo>
                <a:lnTo>
                  <a:pt x="24963" y="53757"/>
                </a:lnTo>
                <a:lnTo>
                  <a:pt x="20162" y="52798"/>
                </a:lnTo>
                <a:lnTo>
                  <a:pt x="16322" y="49917"/>
                </a:lnTo>
                <a:lnTo>
                  <a:pt x="13441" y="46078"/>
                </a:lnTo>
                <a:lnTo>
                  <a:pt x="11521" y="43196"/>
                </a:lnTo>
                <a:lnTo>
                  <a:pt x="9601" y="38398"/>
                </a:lnTo>
                <a:lnTo>
                  <a:pt x="9601" y="29760"/>
                </a:lnTo>
                <a:lnTo>
                  <a:pt x="11521" y="25920"/>
                </a:lnTo>
                <a:lnTo>
                  <a:pt x="15361" y="22081"/>
                </a:lnTo>
                <a:lnTo>
                  <a:pt x="19202" y="18240"/>
                </a:lnTo>
                <a:lnTo>
                  <a:pt x="24002" y="17282"/>
                </a:lnTo>
                <a:lnTo>
                  <a:pt x="29839" y="17282"/>
                </a:lnTo>
                <a:lnTo>
                  <a:pt x="41089" y="19456"/>
                </a:lnTo>
                <a:lnTo>
                  <a:pt x="53751" y="25920"/>
                </a:lnTo>
                <a:lnTo>
                  <a:pt x="60402" y="30954"/>
                </a:lnTo>
                <a:lnTo>
                  <a:pt x="69029" y="38480"/>
                </a:lnTo>
                <a:lnTo>
                  <a:pt x="78620" y="47934"/>
                </a:lnTo>
                <a:lnTo>
                  <a:pt x="89275" y="59519"/>
                </a:lnTo>
                <a:lnTo>
                  <a:pt x="91196" y="59519"/>
                </a:lnTo>
                <a:lnTo>
                  <a:pt x="91196" y="6722"/>
                </a:lnTo>
                <a:lnTo>
                  <a:pt x="73913" y="0"/>
                </a:lnTo>
                <a:lnTo>
                  <a:pt x="73913" y="2881"/>
                </a:lnTo>
                <a:lnTo>
                  <a:pt x="75834" y="3840"/>
                </a:lnTo>
                <a:lnTo>
                  <a:pt x="77754" y="4799"/>
                </a:lnTo>
                <a:lnTo>
                  <a:pt x="78714" y="6722"/>
                </a:lnTo>
                <a:lnTo>
                  <a:pt x="79674" y="7680"/>
                </a:lnTo>
                <a:lnTo>
                  <a:pt x="80634" y="9602"/>
                </a:lnTo>
                <a:lnTo>
                  <a:pt x="80634" y="11519"/>
                </a:lnTo>
                <a:lnTo>
                  <a:pt x="81594" y="13443"/>
                </a:lnTo>
                <a:lnTo>
                  <a:pt x="81594" y="45119"/>
                </a:lnTo>
                <a:lnTo>
                  <a:pt x="80031" y="43561"/>
                </a:lnTo>
                <a:lnTo>
                  <a:pt x="72452" y="36339"/>
                </a:lnTo>
                <a:lnTo>
                  <a:pt x="59527" y="24961"/>
                </a:lnTo>
                <a:lnTo>
                  <a:pt x="57210" y="22704"/>
                </a:lnTo>
                <a:lnTo>
                  <a:pt x="46847" y="14186"/>
                </a:lnTo>
                <a:lnTo>
                  <a:pt x="36484" y="8638"/>
                </a:lnTo>
                <a:lnTo>
                  <a:pt x="32644" y="67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6" name="object 726"/>
          <p:cNvSpPr/>
          <p:nvPr/>
        </p:nvSpPr>
        <p:spPr>
          <a:xfrm>
            <a:off x="3392774" y="9249370"/>
            <a:ext cx="24963" cy="52797"/>
          </a:xfrm>
          <a:custGeom>
            <a:avLst/>
            <a:gdLst/>
            <a:ahLst/>
            <a:cxnLst/>
            <a:rect l="l" t="t" r="r" b="b"/>
            <a:pathLst>
              <a:path w="24963" h="52797">
                <a:moveTo>
                  <a:pt x="17282" y="7679"/>
                </a:moveTo>
                <a:lnTo>
                  <a:pt x="11521" y="4797"/>
                </a:lnTo>
                <a:lnTo>
                  <a:pt x="7680" y="1921"/>
                </a:lnTo>
                <a:lnTo>
                  <a:pt x="5760" y="0"/>
                </a:lnTo>
                <a:lnTo>
                  <a:pt x="7680" y="11518"/>
                </a:lnTo>
                <a:lnTo>
                  <a:pt x="13441" y="15358"/>
                </a:lnTo>
                <a:lnTo>
                  <a:pt x="20162" y="18239"/>
                </a:lnTo>
                <a:lnTo>
                  <a:pt x="24963" y="8638"/>
                </a:lnTo>
                <a:lnTo>
                  <a:pt x="17282" y="7679"/>
                </a:lnTo>
                <a:close/>
              </a:path>
              <a:path w="24963" h="52797">
                <a:moveTo>
                  <a:pt x="41285" y="10559"/>
                </a:moveTo>
                <a:lnTo>
                  <a:pt x="33604" y="9601"/>
                </a:lnTo>
                <a:lnTo>
                  <a:pt x="24963" y="8638"/>
                </a:lnTo>
                <a:lnTo>
                  <a:pt x="20162" y="18239"/>
                </a:lnTo>
                <a:lnTo>
                  <a:pt x="21775" y="18997"/>
                </a:lnTo>
                <a:lnTo>
                  <a:pt x="33451" y="22221"/>
                </a:lnTo>
                <a:lnTo>
                  <a:pt x="47030" y="23038"/>
                </a:lnTo>
                <a:lnTo>
                  <a:pt x="53566" y="22818"/>
                </a:lnTo>
                <a:lnTo>
                  <a:pt x="66410" y="20788"/>
                </a:lnTo>
                <a:lnTo>
                  <a:pt x="77754" y="16317"/>
                </a:lnTo>
                <a:lnTo>
                  <a:pt x="89464" y="5736"/>
                </a:lnTo>
                <a:lnTo>
                  <a:pt x="93116" y="-5757"/>
                </a:lnTo>
                <a:lnTo>
                  <a:pt x="93116" y="-9602"/>
                </a:lnTo>
                <a:lnTo>
                  <a:pt x="91196" y="-14401"/>
                </a:lnTo>
                <a:lnTo>
                  <a:pt x="88315" y="-19199"/>
                </a:lnTo>
                <a:lnTo>
                  <a:pt x="84475" y="-23039"/>
                </a:lnTo>
                <a:lnTo>
                  <a:pt x="79674" y="-26878"/>
                </a:lnTo>
                <a:lnTo>
                  <a:pt x="71993" y="-29760"/>
                </a:lnTo>
                <a:lnTo>
                  <a:pt x="70554" y="-30518"/>
                </a:lnTo>
                <a:lnTo>
                  <a:pt x="59044" y="-33741"/>
                </a:lnTo>
                <a:lnTo>
                  <a:pt x="45125" y="-34558"/>
                </a:lnTo>
                <a:lnTo>
                  <a:pt x="33249" y="-33798"/>
                </a:lnTo>
                <a:lnTo>
                  <a:pt x="20822" y="-30695"/>
                </a:lnTo>
                <a:lnTo>
                  <a:pt x="10561" y="-24961"/>
                </a:lnTo>
                <a:lnTo>
                  <a:pt x="2880" y="-19199"/>
                </a:lnTo>
                <a:lnTo>
                  <a:pt x="0" y="-12478"/>
                </a:lnTo>
                <a:lnTo>
                  <a:pt x="0" y="-1917"/>
                </a:lnTo>
                <a:lnTo>
                  <a:pt x="960" y="1921"/>
                </a:lnTo>
                <a:lnTo>
                  <a:pt x="3840" y="6720"/>
                </a:lnTo>
                <a:lnTo>
                  <a:pt x="7680" y="11518"/>
                </a:lnTo>
                <a:lnTo>
                  <a:pt x="5760" y="0"/>
                </a:lnTo>
                <a:lnTo>
                  <a:pt x="3840" y="-2881"/>
                </a:lnTo>
                <a:lnTo>
                  <a:pt x="3840" y="-8638"/>
                </a:lnTo>
                <a:lnTo>
                  <a:pt x="4800" y="-10561"/>
                </a:lnTo>
                <a:lnTo>
                  <a:pt x="6720" y="-12478"/>
                </a:lnTo>
                <a:lnTo>
                  <a:pt x="8641" y="-15360"/>
                </a:lnTo>
                <a:lnTo>
                  <a:pt x="12481" y="-17282"/>
                </a:lnTo>
                <a:lnTo>
                  <a:pt x="17282" y="-18240"/>
                </a:lnTo>
                <a:lnTo>
                  <a:pt x="24002" y="-21122"/>
                </a:lnTo>
                <a:lnTo>
                  <a:pt x="32644" y="-22081"/>
                </a:lnTo>
                <a:lnTo>
                  <a:pt x="42245" y="-22081"/>
                </a:lnTo>
                <a:lnTo>
                  <a:pt x="51369" y="-21936"/>
                </a:lnTo>
                <a:lnTo>
                  <a:pt x="64585" y="-21001"/>
                </a:lnTo>
                <a:lnTo>
                  <a:pt x="74874" y="-19199"/>
                </a:lnTo>
                <a:lnTo>
                  <a:pt x="79674" y="-17282"/>
                </a:lnTo>
                <a:lnTo>
                  <a:pt x="83515" y="-15360"/>
                </a:lnTo>
                <a:lnTo>
                  <a:pt x="85435" y="-12478"/>
                </a:lnTo>
                <a:lnTo>
                  <a:pt x="87355" y="-10561"/>
                </a:lnTo>
                <a:lnTo>
                  <a:pt x="88315" y="-7679"/>
                </a:lnTo>
                <a:lnTo>
                  <a:pt x="88315" y="-958"/>
                </a:lnTo>
                <a:lnTo>
                  <a:pt x="85435" y="2880"/>
                </a:lnTo>
                <a:lnTo>
                  <a:pt x="78714" y="5762"/>
                </a:lnTo>
                <a:lnTo>
                  <a:pt x="74889" y="7042"/>
                </a:lnTo>
                <a:lnTo>
                  <a:pt x="62866" y="9608"/>
                </a:lnTo>
                <a:lnTo>
                  <a:pt x="48966" y="10559"/>
                </a:lnTo>
                <a:lnTo>
                  <a:pt x="41285" y="105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7" name="object 727"/>
          <p:cNvSpPr/>
          <p:nvPr/>
        </p:nvSpPr>
        <p:spPr>
          <a:xfrm>
            <a:off x="3392774" y="9162972"/>
            <a:ext cx="7680" cy="30717"/>
          </a:xfrm>
          <a:custGeom>
            <a:avLst/>
            <a:gdLst/>
            <a:ahLst/>
            <a:cxnLst/>
            <a:rect l="l" t="t" r="r" b="b"/>
            <a:pathLst>
              <a:path w="7680" h="30717">
                <a:moveTo>
                  <a:pt x="0" y="5762"/>
                </a:moveTo>
                <a:lnTo>
                  <a:pt x="0" y="17282"/>
                </a:lnTo>
                <a:lnTo>
                  <a:pt x="960" y="21122"/>
                </a:lnTo>
                <a:lnTo>
                  <a:pt x="3840" y="24961"/>
                </a:lnTo>
                <a:lnTo>
                  <a:pt x="7680" y="30717"/>
                </a:lnTo>
                <a:lnTo>
                  <a:pt x="5760" y="18240"/>
                </a:lnTo>
                <a:lnTo>
                  <a:pt x="3840" y="16317"/>
                </a:lnTo>
                <a:lnTo>
                  <a:pt x="3840" y="10561"/>
                </a:lnTo>
                <a:lnTo>
                  <a:pt x="4800" y="7679"/>
                </a:lnTo>
                <a:lnTo>
                  <a:pt x="2880" y="0"/>
                </a:lnTo>
                <a:lnTo>
                  <a:pt x="0" y="5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8" name="object 728"/>
          <p:cNvSpPr/>
          <p:nvPr/>
        </p:nvSpPr>
        <p:spPr>
          <a:xfrm>
            <a:off x="3395654" y="9146654"/>
            <a:ext cx="90236" cy="58555"/>
          </a:xfrm>
          <a:custGeom>
            <a:avLst/>
            <a:gdLst/>
            <a:ahLst/>
            <a:cxnLst/>
            <a:rect l="l" t="t" r="r" b="b"/>
            <a:pathLst>
              <a:path w="90236" h="58555">
                <a:moveTo>
                  <a:pt x="14401" y="42237"/>
                </a:moveTo>
                <a:lnTo>
                  <a:pt x="8641" y="40314"/>
                </a:lnTo>
                <a:lnTo>
                  <a:pt x="4800" y="37440"/>
                </a:lnTo>
                <a:lnTo>
                  <a:pt x="2880" y="34558"/>
                </a:lnTo>
                <a:lnTo>
                  <a:pt x="4800" y="47035"/>
                </a:lnTo>
                <a:lnTo>
                  <a:pt x="10561" y="50875"/>
                </a:lnTo>
                <a:lnTo>
                  <a:pt x="17282" y="53757"/>
                </a:lnTo>
                <a:lnTo>
                  <a:pt x="30570" y="57405"/>
                </a:lnTo>
                <a:lnTo>
                  <a:pt x="44150" y="58555"/>
                </a:lnTo>
                <a:lnTo>
                  <a:pt x="50872" y="58224"/>
                </a:lnTo>
                <a:lnTo>
                  <a:pt x="63613" y="55663"/>
                </a:lnTo>
                <a:lnTo>
                  <a:pt x="74874" y="50875"/>
                </a:lnTo>
                <a:lnTo>
                  <a:pt x="86368" y="41112"/>
                </a:lnTo>
                <a:lnTo>
                  <a:pt x="90236" y="29760"/>
                </a:lnTo>
                <a:lnTo>
                  <a:pt x="90236" y="25920"/>
                </a:lnTo>
                <a:lnTo>
                  <a:pt x="88315" y="21116"/>
                </a:lnTo>
                <a:lnTo>
                  <a:pt x="85435" y="16317"/>
                </a:lnTo>
                <a:lnTo>
                  <a:pt x="81594" y="11519"/>
                </a:lnTo>
                <a:lnTo>
                  <a:pt x="76794" y="7679"/>
                </a:lnTo>
                <a:lnTo>
                  <a:pt x="69113" y="4799"/>
                </a:lnTo>
                <a:lnTo>
                  <a:pt x="67673" y="4213"/>
                </a:lnTo>
                <a:lnTo>
                  <a:pt x="56164" y="1149"/>
                </a:lnTo>
                <a:lnTo>
                  <a:pt x="42245" y="0"/>
                </a:lnTo>
                <a:lnTo>
                  <a:pt x="30167" y="992"/>
                </a:lnTo>
                <a:lnTo>
                  <a:pt x="17857" y="4584"/>
                </a:lnTo>
                <a:lnTo>
                  <a:pt x="7680" y="10561"/>
                </a:lnTo>
                <a:lnTo>
                  <a:pt x="0" y="16317"/>
                </a:lnTo>
                <a:lnTo>
                  <a:pt x="1920" y="23996"/>
                </a:lnTo>
                <a:lnTo>
                  <a:pt x="3840" y="23038"/>
                </a:lnTo>
                <a:lnTo>
                  <a:pt x="5760" y="20157"/>
                </a:lnTo>
                <a:lnTo>
                  <a:pt x="9601" y="18240"/>
                </a:lnTo>
                <a:lnTo>
                  <a:pt x="14401" y="16317"/>
                </a:lnTo>
                <a:lnTo>
                  <a:pt x="21122" y="14400"/>
                </a:lnTo>
                <a:lnTo>
                  <a:pt x="29763" y="13437"/>
                </a:lnTo>
                <a:lnTo>
                  <a:pt x="39364" y="13437"/>
                </a:lnTo>
                <a:lnTo>
                  <a:pt x="48488" y="13582"/>
                </a:lnTo>
                <a:lnTo>
                  <a:pt x="61705" y="14518"/>
                </a:lnTo>
                <a:lnTo>
                  <a:pt x="71993" y="16317"/>
                </a:lnTo>
                <a:lnTo>
                  <a:pt x="76794" y="17276"/>
                </a:lnTo>
                <a:lnTo>
                  <a:pt x="80634" y="20157"/>
                </a:lnTo>
                <a:lnTo>
                  <a:pt x="82555" y="22079"/>
                </a:lnTo>
                <a:lnTo>
                  <a:pt x="84475" y="24955"/>
                </a:lnTo>
                <a:lnTo>
                  <a:pt x="85435" y="26878"/>
                </a:lnTo>
                <a:lnTo>
                  <a:pt x="85435" y="34558"/>
                </a:lnTo>
                <a:lnTo>
                  <a:pt x="82555" y="38397"/>
                </a:lnTo>
                <a:lnTo>
                  <a:pt x="75834" y="41279"/>
                </a:lnTo>
                <a:lnTo>
                  <a:pt x="72108" y="42469"/>
                </a:lnTo>
                <a:lnTo>
                  <a:pt x="60045" y="44528"/>
                </a:lnTo>
                <a:lnTo>
                  <a:pt x="46085" y="45119"/>
                </a:lnTo>
                <a:lnTo>
                  <a:pt x="30723" y="45119"/>
                </a:lnTo>
                <a:lnTo>
                  <a:pt x="22082" y="43196"/>
                </a:lnTo>
                <a:lnTo>
                  <a:pt x="14401" y="422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9" name="object 729"/>
          <p:cNvSpPr/>
          <p:nvPr/>
        </p:nvSpPr>
        <p:spPr>
          <a:xfrm>
            <a:off x="3392774" y="9114013"/>
            <a:ext cx="24963" cy="53757"/>
          </a:xfrm>
          <a:custGeom>
            <a:avLst/>
            <a:gdLst/>
            <a:ahLst/>
            <a:cxnLst/>
            <a:rect l="l" t="t" r="r" b="b"/>
            <a:pathLst>
              <a:path w="24963" h="53757">
                <a:moveTo>
                  <a:pt x="17282" y="7679"/>
                </a:moveTo>
                <a:lnTo>
                  <a:pt x="11521" y="5762"/>
                </a:lnTo>
                <a:lnTo>
                  <a:pt x="7680" y="1923"/>
                </a:lnTo>
                <a:lnTo>
                  <a:pt x="5760" y="0"/>
                </a:lnTo>
                <a:lnTo>
                  <a:pt x="7680" y="11519"/>
                </a:lnTo>
                <a:lnTo>
                  <a:pt x="13441" y="15358"/>
                </a:lnTo>
                <a:lnTo>
                  <a:pt x="20162" y="19199"/>
                </a:lnTo>
                <a:lnTo>
                  <a:pt x="24963" y="8638"/>
                </a:lnTo>
                <a:lnTo>
                  <a:pt x="17282" y="7679"/>
                </a:lnTo>
                <a:close/>
              </a:path>
              <a:path w="24963" h="53757">
                <a:moveTo>
                  <a:pt x="78531" y="15844"/>
                </a:moveTo>
                <a:lnTo>
                  <a:pt x="89249" y="6555"/>
                </a:lnTo>
                <a:lnTo>
                  <a:pt x="93116" y="-4797"/>
                </a:lnTo>
                <a:lnTo>
                  <a:pt x="93116" y="-9596"/>
                </a:lnTo>
                <a:lnTo>
                  <a:pt x="91196" y="-13435"/>
                </a:lnTo>
                <a:lnTo>
                  <a:pt x="88315" y="-18240"/>
                </a:lnTo>
                <a:lnTo>
                  <a:pt x="84475" y="-23038"/>
                </a:lnTo>
                <a:lnTo>
                  <a:pt x="79674" y="-26878"/>
                </a:lnTo>
                <a:lnTo>
                  <a:pt x="71993" y="-29759"/>
                </a:lnTo>
                <a:lnTo>
                  <a:pt x="70554" y="-30344"/>
                </a:lnTo>
                <a:lnTo>
                  <a:pt x="59044" y="-33408"/>
                </a:lnTo>
                <a:lnTo>
                  <a:pt x="45125" y="-34558"/>
                </a:lnTo>
                <a:lnTo>
                  <a:pt x="33047" y="-33565"/>
                </a:lnTo>
                <a:lnTo>
                  <a:pt x="20737" y="-29973"/>
                </a:lnTo>
                <a:lnTo>
                  <a:pt x="10561" y="-23996"/>
                </a:lnTo>
                <a:lnTo>
                  <a:pt x="2880" y="-19197"/>
                </a:lnTo>
                <a:lnTo>
                  <a:pt x="0" y="-12476"/>
                </a:lnTo>
                <a:lnTo>
                  <a:pt x="0" y="-1917"/>
                </a:lnTo>
                <a:lnTo>
                  <a:pt x="960" y="2881"/>
                </a:lnTo>
                <a:lnTo>
                  <a:pt x="3840" y="6720"/>
                </a:lnTo>
                <a:lnTo>
                  <a:pt x="7680" y="11519"/>
                </a:lnTo>
                <a:lnTo>
                  <a:pt x="5760" y="0"/>
                </a:lnTo>
                <a:lnTo>
                  <a:pt x="3840" y="-2880"/>
                </a:lnTo>
                <a:lnTo>
                  <a:pt x="3840" y="-8638"/>
                </a:lnTo>
                <a:lnTo>
                  <a:pt x="4800" y="-10559"/>
                </a:lnTo>
                <a:lnTo>
                  <a:pt x="6720" y="-12476"/>
                </a:lnTo>
                <a:lnTo>
                  <a:pt x="8641" y="-14400"/>
                </a:lnTo>
                <a:lnTo>
                  <a:pt x="12481" y="-17276"/>
                </a:lnTo>
                <a:lnTo>
                  <a:pt x="17282" y="-18240"/>
                </a:lnTo>
                <a:lnTo>
                  <a:pt x="24002" y="-20156"/>
                </a:lnTo>
                <a:lnTo>
                  <a:pt x="32644" y="-21115"/>
                </a:lnTo>
                <a:lnTo>
                  <a:pt x="42245" y="-21115"/>
                </a:lnTo>
                <a:lnTo>
                  <a:pt x="51368" y="-20970"/>
                </a:lnTo>
                <a:lnTo>
                  <a:pt x="64585" y="-20037"/>
                </a:lnTo>
                <a:lnTo>
                  <a:pt x="74874" y="-18240"/>
                </a:lnTo>
                <a:lnTo>
                  <a:pt x="79674" y="-17276"/>
                </a:lnTo>
                <a:lnTo>
                  <a:pt x="83515" y="-15358"/>
                </a:lnTo>
                <a:lnTo>
                  <a:pt x="85435" y="-12476"/>
                </a:lnTo>
                <a:lnTo>
                  <a:pt x="87355" y="-10559"/>
                </a:lnTo>
                <a:lnTo>
                  <a:pt x="88315" y="-7679"/>
                </a:lnTo>
                <a:lnTo>
                  <a:pt x="88315" y="0"/>
                </a:lnTo>
                <a:lnTo>
                  <a:pt x="85435" y="3840"/>
                </a:lnTo>
                <a:lnTo>
                  <a:pt x="78714" y="5762"/>
                </a:lnTo>
                <a:lnTo>
                  <a:pt x="74889" y="7043"/>
                </a:lnTo>
                <a:lnTo>
                  <a:pt x="62866" y="9609"/>
                </a:lnTo>
                <a:lnTo>
                  <a:pt x="48966" y="10561"/>
                </a:lnTo>
                <a:lnTo>
                  <a:pt x="41285" y="10561"/>
                </a:lnTo>
                <a:lnTo>
                  <a:pt x="33604" y="9602"/>
                </a:lnTo>
                <a:lnTo>
                  <a:pt x="24963" y="8638"/>
                </a:lnTo>
                <a:lnTo>
                  <a:pt x="20162" y="19199"/>
                </a:lnTo>
                <a:lnTo>
                  <a:pt x="21652" y="19730"/>
                </a:lnTo>
                <a:lnTo>
                  <a:pt x="33380" y="22309"/>
                </a:lnTo>
                <a:lnTo>
                  <a:pt x="47030" y="23038"/>
                </a:lnTo>
                <a:lnTo>
                  <a:pt x="53566" y="22818"/>
                </a:lnTo>
                <a:lnTo>
                  <a:pt x="66410" y="20789"/>
                </a:lnTo>
                <a:lnTo>
                  <a:pt x="77754" y="16317"/>
                </a:lnTo>
                <a:lnTo>
                  <a:pt x="78531" y="158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0" name="object 730"/>
          <p:cNvSpPr/>
          <p:nvPr/>
        </p:nvSpPr>
        <p:spPr>
          <a:xfrm>
            <a:off x="3531016" y="9282968"/>
            <a:ext cx="91196" cy="59519"/>
          </a:xfrm>
          <a:custGeom>
            <a:avLst/>
            <a:gdLst/>
            <a:ahLst/>
            <a:cxnLst/>
            <a:rect l="l" t="t" r="r" b="b"/>
            <a:pathLst>
              <a:path w="91196" h="59519">
                <a:moveTo>
                  <a:pt x="32628" y="6722"/>
                </a:moveTo>
                <a:lnTo>
                  <a:pt x="27828" y="5757"/>
                </a:lnTo>
                <a:lnTo>
                  <a:pt x="17266" y="5757"/>
                </a:lnTo>
                <a:lnTo>
                  <a:pt x="11521" y="7680"/>
                </a:lnTo>
                <a:lnTo>
                  <a:pt x="6705" y="12478"/>
                </a:lnTo>
                <a:lnTo>
                  <a:pt x="1920" y="17282"/>
                </a:lnTo>
                <a:lnTo>
                  <a:pt x="0" y="23998"/>
                </a:lnTo>
                <a:lnTo>
                  <a:pt x="0" y="37440"/>
                </a:lnTo>
                <a:lnTo>
                  <a:pt x="1920" y="43196"/>
                </a:lnTo>
                <a:lnTo>
                  <a:pt x="5745" y="48001"/>
                </a:lnTo>
                <a:lnTo>
                  <a:pt x="10546" y="52798"/>
                </a:lnTo>
                <a:lnTo>
                  <a:pt x="17266" y="55680"/>
                </a:lnTo>
                <a:lnTo>
                  <a:pt x="24947" y="56639"/>
                </a:lnTo>
                <a:lnTo>
                  <a:pt x="24947" y="53757"/>
                </a:lnTo>
                <a:lnTo>
                  <a:pt x="20147" y="52798"/>
                </a:lnTo>
                <a:lnTo>
                  <a:pt x="16306" y="49917"/>
                </a:lnTo>
                <a:lnTo>
                  <a:pt x="13426" y="46078"/>
                </a:lnTo>
                <a:lnTo>
                  <a:pt x="10546" y="43196"/>
                </a:lnTo>
                <a:lnTo>
                  <a:pt x="9585" y="38398"/>
                </a:lnTo>
                <a:lnTo>
                  <a:pt x="9585" y="29760"/>
                </a:lnTo>
                <a:lnTo>
                  <a:pt x="11521" y="25920"/>
                </a:lnTo>
                <a:lnTo>
                  <a:pt x="15361" y="22081"/>
                </a:lnTo>
                <a:lnTo>
                  <a:pt x="19202" y="18240"/>
                </a:lnTo>
                <a:lnTo>
                  <a:pt x="23987" y="17282"/>
                </a:lnTo>
                <a:lnTo>
                  <a:pt x="29678" y="17294"/>
                </a:lnTo>
                <a:lnTo>
                  <a:pt x="41394" y="19609"/>
                </a:lnTo>
                <a:lnTo>
                  <a:pt x="53751" y="25920"/>
                </a:lnTo>
                <a:lnTo>
                  <a:pt x="60042" y="30669"/>
                </a:lnTo>
                <a:lnTo>
                  <a:pt x="68666" y="38237"/>
                </a:lnTo>
                <a:lnTo>
                  <a:pt x="78091" y="47783"/>
                </a:lnTo>
                <a:lnTo>
                  <a:pt x="88315" y="59519"/>
                </a:lnTo>
                <a:lnTo>
                  <a:pt x="91196" y="59519"/>
                </a:lnTo>
                <a:lnTo>
                  <a:pt x="91196" y="6722"/>
                </a:lnTo>
                <a:lnTo>
                  <a:pt x="73913" y="0"/>
                </a:lnTo>
                <a:lnTo>
                  <a:pt x="73913" y="2881"/>
                </a:lnTo>
                <a:lnTo>
                  <a:pt x="75834" y="3840"/>
                </a:lnTo>
                <a:lnTo>
                  <a:pt x="77754" y="4799"/>
                </a:lnTo>
                <a:lnTo>
                  <a:pt x="78714" y="6722"/>
                </a:lnTo>
                <a:lnTo>
                  <a:pt x="79674" y="7680"/>
                </a:lnTo>
                <a:lnTo>
                  <a:pt x="80634" y="9602"/>
                </a:lnTo>
                <a:lnTo>
                  <a:pt x="80634" y="13443"/>
                </a:lnTo>
                <a:lnTo>
                  <a:pt x="81594" y="17282"/>
                </a:lnTo>
                <a:lnTo>
                  <a:pt x="81594" y="45119"/>
                </a:lnTo>
                <a:lnTo>
                  <a:pt x="79971" y="43557"/>
                </a:lnTo>
                <a:lnTo>
                  <a:pt x="72041" y="36336"/>
                </a:lnTo>
                <a:lnTo>
                  <a:pt x="59512" y="24961"/>
                </a:lnTo>
                <a:lnTo>
                  <a:pt x="57195" y="22704"/>
                </a:lnTo>
                <a:lnTo>
                  <a:pt x="46832" y="14186"/>
                </a:lnTo>
                <a:lnTo>
                  <a:pt x="36469" y="8638"/>
                </a:lnTo>
                <a:lnTo>
                  <a:pt x="32628" y="67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1" name="object 731"/>
          <p:cNvSpPr/>
          <p:nvPr/>
        </p:nvSpPr>
        <p:spPr>
          <a:xfrm>
            <a:off x="3531016" y="9214812"/>
            <a:ext cx="93116" cy="57596"/>
          </a:xfrm>
          <a:custGeom>
            <a:avLst/>
            <a:gdLst/>
            <a:ahLst/>
            <a:cxnLst/>
            <a:rect l="l" t="t" r="r" b="b"/>
            <a:pathLst>
              <a:path w="93116" h="57596">
                <a:moveTo>
                  <a:pt x="32628" y="44159"/>
                </a:moveTo>
                <a:lnTo>
                  <a:pt x="24947" y="43196"/>
                </a:lnTo>
                <a:lnTo>
                  <a:pt x="17266" y="42237"/>
                </a:lnTo>
                <a:lnTo>
                  <a:pt x="20147" y="52797"/>
                </a:lnTo>
                <a:lnTo>
                  <a:pt x="21771" y="53561"/>
                </a:lnTo>
                <a:lnTo>
                  <a:pt x="33445" y="56781"/>
                </a:lnTo>
                <a:lnTo>
                  <a:pt x="47030" y="57596"/>
                </a:lnTo>
                <a:lnTo>
                  <a:pt x="53566" y="57376"/>
                </a:lnTo>
                <a:lnTo>
                  <a:pt x="66410" y="55346"/>
                </a:lnTo>
                <a:lnTo>
                  <a:pt x="77754" y="50875"/>
                </a:lnTo>
                <a:lnTo>
                  <a:pt x="89464" y="40295"/>
                </a:lnTo>
                <a:lnTo>
                  <a:pt x="93116" y="28800"/>
                </a:lnTo>
                <a:lnTo>
                  <a:pt x="93116" y="24955"/>
                </a:lnTo>
                <a:lnTo>
                  <a:pt x="91196" y="20156"/>
                </a:lnTo>
                <a:lnTo>
                  <a:pt x="88315" y="15358"/>
                </a:lnTo>
                <a:lnTo>
                  <a:pt x="84475" y="11518"/>
                </a:lnTo>
                <a:lnTo>
                  <a:pt x="79674" y="7679"/>
                </a:lnTo>
                <a:lnTo>
                  <a:pt x="71993" y="4797"/>
                </a:lnTo>
                <a:lnTo>
                  <a:pt x="70369" y="4034"/>
                </a:lnTo>
                <a:lnTo>
                  <a:pt x="58696" y="815"/>
                </a:lnTo>
                <a:lnTo>
                  <a:pt x="45110" y="0"/>
                </a:lnTo>
                <a:lnTo>
                  <a:pt x="33236" y="760"/>
                </a:lnTo>
                <a:lnTo>
                  <a:pt x="20813" y="3863"/>
                </a:lnTo>
                <a:lnTo>
                  <a:pt x="10546" y="9596"/>
                </a:lnTo>
                <a:lnTo>
                  <a:pt x="2865" y="15358"/>
                </a:lnTo>
                <a:lnTo>
                  <a:pt x="0" y="22079"/>
                </a:lnTo>
                <a:lnTo>
                  <a:pt x="0" y="32641"/>
                </a:lnTo>
                <a:lnTo>
                  <a:pt x="960" y="36479"/>
                </a:lnTo>
                <a:lnTo>
                  <a:pt x="3840" y="41279"/>
                </a:lnTo>
                <a:lnTo>
                  <a:pt x="7680" y="46076"/>
                </a:lnTo>
                <a:lnTo>
                  <a:pt x="7680" y="36479"/>
                </a:lnTo>
                <a:lnTo>
                  <a:pt x="5745" y="34558"/>
                </a:lnTo>
                <a:lnTo>
                  <a:pt x="3840" y="31676"/>
                </a:lnTo>
                <a:lnTo>
                  <a:pt x="3840" y="25920"/>
                </a:lnTo>
                <a:lnTo>
                  <a:pt x="4800" y="23996"/>
                </a:lnTo>
                <a:lnTo>
                  <a:pt x="5745" y="22079"/>
                </a:lnTo>
                <a:lnTo>
                  <a:pt x="8641" y="19197"/>
                </a:lnTo>
                <a:lnTo>
                  <a:pt x="11521" y="17276"/>
                </a:lnTo>
                <a:lnTo>
                  <a:pt x="17266" y="16317"/>
                </a:lnTo>
                <a:lnTo>
                  <a:pt x="23987" y="13435"/>
                </a:lnTo>
                <a:lnTo>
                  <a:pt x="32628" y="12476"/>
                </a:lnTo>
                <a:lnTo>
                  <a:pt x="42230" y="12476"/>
                </a:lnTo>
                <a:lnTo>
                  <a:pt x="51376" y="12622"/>
                </a:lnTo>
                <a:lnTo>
                  <a:pt x="64590" y="13557"/>
                </a:lnTo>
                <a:lnTo>
                  <a:pt x="74874" y="15358"/>
                </a:lnTo>
                <a:lnTo>
                  <a:pt x="79674" y="17276"/>
                </a:lnTo>
                <a:lnTo>
                  <a:pt x="83515" y="19197"/>
                </a:lnTo>
                <a:lnTo>
                  <a:pt x="85435" y="22079"/>
                </a:lnTo>
                <a:lnTo>
                  <a:pt x="87355" y="23996"/>
                </a:lnTo>
                <a:lnTo>
                  <a:pt x="88315" y="26878"/>
                </a:lnTo>
                <a:lnTo>
                  <a:pt x="88315" y="33599"/>
                </a:lnTo>
                <a:lnTo>
                  <a:pt x="85435" y="37438"/>
                </a:lnTo>
                <a:lnTo>
                  <a:pt x="78714" y="40320"/>
                </a:lnTo>
                <a:lnTo>
                  <a:pt x="74878" y="41604"/>
                </a:lnTo>
                <a:lnTo>
                  <a:pt x="62856" y="44167"/>
                </a:lnTo>
                <a:lnTo>
                  <a:pt x="48950" y="45118"/>
                </a:lnTo>
                <a:lnTo>
                  <a:pt x="41269" y="45118"/>
                </a:lnTo>
                <a:lnTo>
                  <a:pt x="32628" y="44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2" name="object 732"/>
          <p:cNvSpPr/>
          <p:nvPr/>
        </p:nvSpPr>
        <p:spPr>
          <a:xfrm>
            <a:off x="3538697" y="9251292"/>
            <a:ext cx="12466" cy="16317"/>
          </a:xfrm>
          <a:custGeom>
            <a:avLst/>
            <a:gdLst/>
            <a:ahLst/>
            <a:cxnLst/>
            <a:rect l="l" t="t" r="r" b="b"/>
            <a:pathLst>
              <a:path w="12466" h="16317">
                <a:moveTo>
                  <a:pt x="5745" y="13437"/>
                </a:moveTo>
                <a:lnTo>
                  <a:pt x="12466" y="16317"/>
                </a:lnTo>
                <a:lnTo>
                  <a:pt x="9585" y="5757"/>
                </a:lnTo>
                <a:lnTo>
                  <a:pt x="3840" y="2875"/>
                </a:lnTo>
                <a:lnTo>
                  <a:pt x="0" y="0"/>
                </a:lnTo>
                <a:lnTo>
                  <a:pt x="0" y="9596"/>
                </a:lnTo>
                <a:lnTo>
                  <a:pt x="5745" y="134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3" name="object 733"/>
          <p:cNvSpPr/>
          <p:nvPr/>
        </p:nvSpPr>
        <p:spPr>
          <a:xfrm>
            <a:off x="3531016" y="9162972"/>
            <a:ext cx="13426" cy="34558"/>
          </a:xfrm>
          <a:custGeom>
            <a:avLst/>
            <a:gdLst/>
            <a:ahLst/>
            <a:cxnLst/>
            <a:rect l="l" t="t" r="r" b="b"/>
            <a:pathLst>
              <a:path w="13426" h="34558">
                <a:moveTo>
                  <a:pt x="7680" y="21122"/>
                </a:moveTo>
                <a:lnTo>
                  <a:pt x="5745" y="18240"/>
                </a:lnTo>
                <a:lnTo>
                  <a:pt x="3840" y="16317"/>
                </a:lnTo>
                <a:lnTo>
                  <a:pt x="3840" y="10561"/>
                </a:lnTo>
                <a:lnTo>
                  <a:pt x="4800" y="7679"/>
                </a:lnTo>
                <a:lnTo>
                  <a:pt x="2865" y="0"/>
                </a:lnTo>
                <a:lnTo>
                  <a:pt x="0" y="5762"/>
                </a:lnTo>
                <a:lnTo>
                  <a:pt x="0" y="17282"/>
                </a:lnTo>
                <a:lnTo>
                  <a:pt x="960" y="21122"/>
                </a:lnTo>
                <a:lnTo>
                  <a:pt x="3840" y="24961"/>
                </a:lnTo>
                <a:lnTo>
                  <a:pt x="7680" y="30717"/>
                </a:lnTo>
                <a:lnTo>
                  <a:pt x="13426" y="34558"/>
                </a:lnTo>
                <a:lnTo>
                  <a:pt x="11521" y="23996"/>
                </a:lnTo>
                <a:lnTo>
                  <a:pt x="7680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4" name="object 734"/>
          <p:cNvSpPr/>
          <p:nvPr/>
        </p:nvSpPr>
        <p:spPr>
          <a:xfrm>
            <a:off x="3533881" y="9146654"/>
            <a:ext cx="90251" cy="58555"/>
          </a:xfrm>
          <a:custGeom>
            <a:avLst/>
            <a:gdLst/>
            <a:ahLst/>
            <a:cxnLst/>
            <a:rect l="l" t="t" r="r" b="b"/>
            <a:pathLst>
              <a:path w="90251" h="58555">
                <a:moveTo>
                  <a:pt x="75666" y="50402"/>
                </a:moveTo>
                <a:lnTo>
                  <a:pt x="86384" y="41112"/>
                </a:lnTo>
                <a:lnTo>
                  <a:pt x="90251" y="29760"/>
                </a:lnTo>
                <a:lnTo>
                  <a:pt x="90251" y="25920"/>
                </a:lnTo>
                <a:lnTo>
                  <a:pt x="88331" y="21116"/>
                </a:lnTo>
                <a:lnTo>
                  <a:pt x="85450" y="16317"/>
                </a:lnTo>
                <a:lnTo>
                  <a:pt x="81610" y="11519"/>
                </a:lnTo>
                <a:lnTo>
                  <a:pt x="76809" y="7679"/>
                </a:lnTo>
                <a:lnTo>
                  <a:pt x="69128" y="4799"/>
                </a:lnTo>
                <a:lnTo>
                  <a:pt x="55830" y="1148"/>
                </a:lnTo>
                <a:lnTo>
                  <a:pt x="42245" y="0"/>
                </a:lnTo>
                <a:lnTo>
                  <a:pt x="30170" y="992"/>
                </a:lnTo>
                <a:lnTo>
                  <a:pt x="17863" y="4584"/>
                </a:lnTo>
                <a:lnTo>
                  <a:pt x="7680" y="10561"/>
                </a:lnTo>
                <a:lnTo>
                  <a:pt x="0" y="16317"/>
                </a:lnTo>
                <a:lnTo>
                  <a:pt x="1935" y="23996"/>
                </a:lnTo>
                <a:lnTo>
                  <a:pt x="2880" y="23038"/>
                </a:lnTo>
                <a:lnTo>
                  <a:pt x="5775" y="20157"/>
                </a:lnTo>
                <a:lnTo>
                  <a:pt x="8656" y="18240"/>
                </a:lnTo>
                <a:lnTo>
                  <a:pt x="14401" y="16317"/>
                </a:lnTo>
                <a:lnTo>
                  <a:pt x="21122" y="14400"/>
                </a:lnTo>
                <a:lnTo>
                  <a:pt x="29763" y="13437"/>
                </a:lnTo>
                <a:lnTo>
                  <a:pt x="39364" y="13437"/>
                </a:lnTo>
                <a:lnTo>
                  <a:pt x="48510" y="13583"/>
                </a:lnTo>
                <a:lnTo>
                  <a:pt x="61725" y="14518"/>
                </a:lnTo>
                <a:lnTo>
                  <a:pt x="72009" y="16317"/>
                </a:lnTo>
                <a:lnTo>
                  <a:pt x="76809" y="17276"/>
                </a:lnTo>
                <a:lnTo>
                  <a:pt x="80650" y="20157"/>
                </a:lnTo>
                <a:lnTo>
                  <a:pt x="82570" y="22079"/>
                </a:lnTo>
                <a:lnTo>
                  <a:pt x="84490" y="24955"/>
                </a:lnTo>
                <a:lnTo>
                  <a:pt x="85450" y="26878"/>
                </a:lnTo>
                <a:lnTo>
                  <a:pt x="85450" y="34558"/>
                </a:lnTo>
                <a:lnTo>
                  <a:pt x="82570" y="38397"/>
                </a:lnTo>
                <a:lnTo>
                  <a:pt x="75849" y="41279"/>
                </a:lnTo>
                <a:lnTo>
                  <a:pt x="72112" y="42472"/>
                </a:lnTo>
                <a:lnTo>
                  <a:pt x="60051" y="44529"/>
                </a:lnTo>
                <a:lnTo>
                  <a:pt x="46085" y="45119"/>
                </a:lnTo>
                <a:lnTo>
                  <a:pt x="29763" y="45119"/>
                </a:lnTo>
                <a:lnTo>
                  <a:pt x="22082" y="43196"/>
                </a:lnTo>
                <a:lnTo>
                  <a:pt x="14401" y="42237"/>
                </a:lnTo>
                <a:lnTo>
                  <a:pt x="8656" y="40314"/>
                </a:lnTo>
                <a:lnTo>
                  <a:pt x="10561" y="50875"/>
                </a:lnTo>
                <a:lnTo>
                  <a:pt x="17282" y="53757"/>
                </a:lnTo>
                <a:lnTo>
                  <a:pt x="18906" y="54346"/>
                </a:lnTo>
                <a:lnTo>
                  <a:pt x="30579" y="57407"/>
                </a:lnTo>
                <a:lnTo>
                  <a:pt x="44165" y="58555"/>
                </a:lnTo>
                <a:lnTo>
                  <a:pt x="50887" y="58224"/>
                </a:lnTo>
                <a:lnTo>
                  <a:pt x="63629" y="55663"/>
                </a:lnTo>
                <a:lnTo>
                  <a:pt x="74889" y="50875"/>
                </a:lnTo>
                <a:lnTo>
                  <a:pt x="75666" y="504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5" name="object 735"/>
          <p:cNvSpPr/>
          <p:nvPr/>
        </p:nvSpPr>
        <p:spPr>
          <a:xfrm>
            <a:off x="3531016" y="9090975"/>
            <a:ext cx="91196" cy="35516"/>
          </a:xfrm>
          <a:custGeom>
            <a:avLst/>
            <a:gdLst/>
            <a:ahLst/>
            <a:cxnLst/>
            <a:rect l="l" t="t" r="r" b="b"/>
            <a:pathLst>
              <a:path w="91196" h="35516">
                <a:moveTo>
                  <a:pt x="10546" y="25920"/>
                </a:moveTo>
                <a:lnTo>
                  <a:pt x="11521" y="24961"/>
                </a:lnTo>
                <a:lnTo>
                  <a:pt x="11521" y="23996"/>
                </a:lnTo>
                <a:lnTo>
                  <a:pt x="13426" y="23038"/>
                </a:lnTo>
                <a:lnTo>
                  <a:pt x="16306" y="23038"/>
                </a:lnTo>
                <a:lnTo>
                  <a:pt x="20147" y="22079"/>
                </a:lnTo>
                <a:lnTo>
                  <a:pt x="80634" y="22079"/>
                </a:lnTo>
                <a:lnTo>
                  <a:pt x="84475" y="23038"/>
                </a:lnTo>
                <a:lnTo>
                  <a:pt x="85435" y="23038"/>
                </a:lnTo>
                <a:lnTo>
                  <a:pt x="86395" y="23996"/>
                </a:lnTo>
                <a:lnTo>
                  <a:pt x="87355" y="24961"/>
                </a:lnTo>
                <a:lnTo>
                  <a:pt x="87355" y="25920"/>
                </a:lnTo>
                <a:lnTo>
                  <a:pt x="88315" y="26878"/>
                </a:lnTo>
                <a:lnTo>
                  <a:pt x="88315" y="33599"/>
                </a:lnTo>
                <a:lnTo>
                  <a:pt x="91196" y="33599"/>
                </a:lnTo>
                <a:lnTo>
                  <a:pt x="91196" y="0"/>
                </a:lnTo>
                <a:lnTo>
                  <a:pt x="88315" y="0"/>
                </a:lnTo>
                <a:lnTo>
                  <a:pt x="88315" y="6720"/>
                </a:lnTo>
                <a:lnTo>
                  <a:pt x="87355" y="8638"/>
                </a:lnTo>
                <a:lnTo>
                  <a:pt x="87355" y="9602"/>
                </a:lnTo>
                <a:lnTo>
                  <a:pt x="86395" y="10561"/>
                </a:lnTo>
                <a:lnTo>
                  <a:pt x="84475" y="10561"/>
                </a:lnTo>
                <a:lnTo>
                  <a:pt x="83515" y="11519"/>
                </a:lnTo>
                <a:lnTo>
                  <a:pt x="0" y="11519"/>
                </a:lnTo>
                <a:lnTo>
                  <a:pt x="0" y="13441"/>
                </a:lnTo>
                <a:lnTo>
                  <a:pt x="10546" y="35516"/>
                </a:lnTo>
                <a:lnTo>
                  <a:pt x="12481" y="34558"/>
                </a:lnTo>
                <a:lnTo>
                  <a:pt x="10546" y="31676"/>
                </a:lnTo>
                <a:lnTo>
                  <a:pt x="10546" y="25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6" name="object 736"/>
          <p:cNvSpPr/>
          <p:nvPr/>
        </p:nvSpPr>
        <p:spPr>
          <a:xfrm>
            <a:off x="3669243" y="9282968"/>
            <a:ext cx="91196" cy="59519"/>
          </a:xfrm>
          <a:custGeom>
            <a:avLst/>
            <a:gdLst/>
            <a:ahLst/>
            <a:cxnLst/>
            <a:rect l="l" t="t" r="r" b="b"/>
            <a:pathLst>
              <a:path w="91196" h="59519">
                <a:moveTo>
                  <a:pt x="20162" y="52798"/>
                </a:moveTo>
                <a:lnTo>
                  <a:pt x="16322" y="49917"/>
                </a:lnTo>
                <a:lnTo>
                  <a:pt x="14401" y="46078"/>
                </a:lnTo>
                <a:lnTo>
                  <a:pt x="11521" y="43196"/>
                </a:lnTo>
                <a:lnTo>
                  <a:pt x="10561" y="38398"/>
                </a:lnTo>
                <a:lnTo>
                  <a:pt x="10561" y="29760"/>
                </a:lnTo>
                <a:lnTo>
                  <a:pt x="11521" y="25920"/>
                </a:lnTo>
                <a:lnTo>
                  <a:pt x="15361" y="22081"/>
                </a:lnTo>
                <a:lnTo>
                  <a:pt x="19202" y="18240"/>
                </a:lnTo>
                <a:lnTo>
                  <a:pt x="24002" y="17282"/>
                </a:lnTo>
                <a:lnTo>
                  <a:pt x="30649" y="17294"/>
                </a:lnTo>
                <a:lnTo>
                  <a:pt x="41996" y="19609"/>
                </a:lnTo>
                <a:lnTo>
                  <a:pt x="54726" y="25920"/>
                </a:lnTo>
                <a:lnTo>
                  <a:pt x="60527" y="30665"/>
                </a:lnTo>
                <a:lnTo>
                  <a:pt x="68907" y="38233"/>
                </a:lnTo>
                <a:lnTo>
                  <a:pt x="78490" y="47781"/>
                </a:lnTo>
                <a:lnTo>
                  <a:pt x="89275" y="59519"/>
                </a:lnTo>
                <a:lnTo>
                  <a:pt x="91196" y="59519"/>
                </a:lnTo>
                <a:lnTo>
                  <a:pt x="91196" y="6722"/>
                </a:lnTo>
                <a:lnTo>
                  <a:pt x="73913" y="0"/>
                </a:lnTo>
                <a:lnTo>
                  <a:pt x="73913" y="2881"/>
                </a:lnTo>
                <a:lnTo>
                  <a:pt x="75834" y="3840"/>
                </a:lnTo>
                <a:lnTo>
                  <a:pt x="77754" y="4799"/>
                </a:lnTo>
                <a:lnTo>
                  <a:pt x="78714" y="6722"/>
                </a:lnTo>
                <a:lnTo>
                  <a:pt x="79674" y="7680"/>
                </a:lnTo>
                <a:lnTo>
                  <a:pt x="80634" y="9602"/>
                </a:lnTo>
                <a:lnTo>
                  <a:pt x="80634" y="11519"/>
                </a:lnTo>
                <a:lnTo>
                  <a:pt x="81594" y="13443"/>
                </a:lnTo>
                <a:lnTo>
                  <a:pt x="81594" y="45119"/>
                </a:lnTo>
                <a:lnTo>
                  <a:pt x="80031" y="43561"/>
                </a:lnTo>
                <a:lnTo>
                  <a:pt x="72452" y="36339"/>
                </a:lnTo>
                <a:lnTo>
                  <a:pt x="59527" y="24961"/>
                </a:lnTo>
                <a:lnTo>
                  <a:pt x="57798" y="23265"/>
                </a:lnTo>
                <a:lnTo>
                  <a:pt x="47290" y="14389"/>
                </a:lnTo>
                <a:lnTo>
                  <a:pt x="37444" y="8638"/>
                </a:lnTo>
                <a:lnTo>
                  <a:pt x="32644" y="6722"/>
                </a:lnTo>
                <a:lnTo>
                  <a:pt x="27843" y="5757"/>
                </a:lnTo>
                <a:lnTo>
                  <a:pt x="17282" y="5757"/>
                </a:lnTo>
                <a:lnTo>
                  <a:pt x="11521" y="7680"/>
                </a:lnTo>
                <a:lnTo>
                  <a:pt x="6720" y="12478"/>
                </a:lnTo>
                <a:lnTo>
                  <a:pt x="1920" y="17282"/>
                </a:lnTo>
                <a:lnTo>
                  <a:pt x="0" y="23998"/>
                </a:lnTo>
                <a:lnTo>
                  <a:pt x="0" y="37440"/>
                </a:lnTo>
                <a:lnTo>
                  <a:pt x="1920" y="43196"/>
                </a:lnTo>
                <a:lnTo>
                  <a:pt x="6720" y="48001"/>
                </a:lnTo>
                <a:lnTo>
                  <a:pt x="10561" y="52798"/>
                </a:lnTo>
                <a:lnTo>
                  <a:pt x="17282" y="55680"/>
                </a:lnTo>
                <a:lnTo>
                  <a:pt x="24963" y="56639"/>
                </a:lnTo>
                <a:lnTo>
                  <a:pt x="24963" y="53757"/>
                </a:lnTo>
                <a:lnTo>
                  <a:pt x="20162" y="527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7" name="object 737"/>
          <p:cNvSpPr/>
          <p:nvPr/>
        </p:nvSpPr>
        <p:spPr>
          <a:xfrm>
            <a:off x="3669243" y="9249370"/>
            <a:ext cx="25923" cy="52797"/>
          </a:xfrm>
          <a:custGeom>
            <a:avLst/>
            <a:gdLst/>
            <a:ahLst/>
            <a:cxnLst/>
            <a:rect l="l" t="t" r="r" b="b"/>
            <a:pathLst>
              <a:path w="25923" h="52797">
                <a:moveTo>
                  <a:pt x="18242" y="7679"/>
                </a:moveTo>
                <a:lnTo>
                  <a:pt x="12481" y="4797"/>
                </a:lnTo>
                <a:lnTo>
                  <a:pt x="8641" y="1921"/>
                </a:lnTo>
                <a:lnTo>
                  <a:pt x="5760" y="0"/>
                </a:lnTo>
                <a:lnTo>
                  <a:pt x="7680" y="11518"/>
                </a:lnTo>
                <a:lnTo>
                  <a:pt x="13441" y="15358"/>
                </a:lnTo>
                <a:lnTo>
                  <a:pt x="21122" y="18239"/>
                </a:lnTo>
                <a:lnTo>
                  <a:pt x="25923" y="8638"/>
                </a:lnTo>
                <a:lnTo>
                  <a:pt x="18242" y="7679"/>
                </a:lnTo>
                <a:close/>
              </a:path>
              <a:path w="25923" h="52797">
                <a:moveTo>
                  <a:pt x="0" y="-5757"/>
                </a:moveTo>
                <a:lnTo>
                  <a:pt x="0" y="-1917"/>
                </a:lnTo>
                <a:lnTo>
                  <a:pt x="1920" y="1921"/>
                </a:lnTo>
                <a:lnTo>
                  <a:pt x="3840" y="6720"/>
                </a:lnTo>
                <a:lnTo>
                  <a:pt x="7680" y="11518"/>
                </a:lnTo>
                <a:lnTo>
                  <a:pt x="5760" y="0"/>
                </a:lnTo>
                <a:lnTo>
                  <a:pt x="4800" y="-2881"/>
                </a:lnTo>
                <a:lnTo>
                  <a:pt x="4800" y="-10561"/>
                </a:lnTo>
                <a:lnTo>
                  <a:pt x="6720" y="-12478"/>
                </a:lnTo>
                <a:lnTo>
                  <a:pt x="8641" y="-15360"/>
                </a:lnTo>
                <a:lnTo>
                  <a:pt x="12481" y="-17282"/>
                </a:lnTo>
                <a:lnTo>
                  <a:pt x="17282" y="-18240"/>
                </a:lnTo>
                <a:lnTo>
                  <a:pt x="17907" y="-18501"/>
                </a:lnTo>
                <a:lnTo>
                  <a:pt x="29203" y="-21296"/>
                </a:lnTo>
                <a:lnTo>
                  <a:pt x="43205" y="-22081"/>
                </a:lnTo>
                <a:lnTo>
                  <a:pt x="50963" y="-21964"/>
                </a:lnTo>
                <a:lnTo>
                  <a:pt x="64294" y="-21042"/>
                </a:lnTo>
                <a:lnTo>
                  <a:pt x="74874" y="-19199"/>
                </a:lnTo>
                <a:lnTo>
                  <a:pt x="79674" y="-17282"/>
                </a:lnTo>
                <a:lnTo>
                  <a:pt x="83515" y="-15360"/>
                </a:lnTo>
                <a:lnTo>
                  <a:pt x="85435" y="-12478"/>
                </a:lnTo>
                <a:lnTo>
                  <a:pt x="88315" y="-10561"/>
                </a:lnTo>
                <a:lnTo>
                  <a:pt x="89275" y="-7679"/>
                </a:lnTo>
                <a:lnTo>
                  <a:pt x="89275" y="-958"/>
                </a:lnTo>
                <a:lnTo>
                  <a:pt x="85435" y="2880"/>
                </a:lnTo>
                <a:lnTo>
                  <a:pt x="78714" y="5762"/>
                </a:lnTo>
                <a:lnTo>
                  <a:pt x="74950" y="7042"/>
                </a:lnTo>
                <a:lnTo>
                  <a:pt x="63278" y="9608"/>
                </a:lnTo>
                <a:lnTo>
                  <a:pt x="48966" y="10559"/>
                </a:lnTo>
                <a:lnTo>
                  <a:pt x="41285" y="10559"/>
                </a:lnTo>
                <a:lnTo>
                  <a:pt x="33604" y="9601"/>
                </a:lnTo>
                <a:lnTo>
                  <a:pt x="25923" y="8638"/>
                </a:lnTo>
                <a:lnTo>
                  <a:pt x="21122" y="18239"/>
                </a:lnTo>
                <a:lnTo>
                  <a:pt x="21871" y="18648"/>
                </a:lnTo>
                <a:lnTo>
                  <a:pt x="33492" y="22155"/>
                </a:lnTo>
                <a:lnTo>
                  <a:pt x="47045" y="23038"/>
                </a:lnTo>
                <a:lnTo>
                  <a:pt x="53930" y="22819"/>
                </a:lnTo>
                <a:lnTo>
                  <a:pt x="66696" y="20790"/>
                </a:lnTo>
                <a:lnTo>
                  <a:pt x="77754" y="16317"/>
                </a:lnTo>
                <a:lnTo>
                  <a:pt x="89803" y="5736"/>
                </a:lnTo>
                <a:lnTo>
                  <a:pt x="93116" y="-5757"/>
                </a:lnTo>
                <a:lnTo>
                  <a:pt x="93116" y="-9602"/>
                </a:lnTo>
                <a:lnTo>
                  <a:pt x="91196" y="-14401"/>
                </a:lnTo>
                <a:lnTo>
                  <a:pt x="88315" y="-19199"/>
                </a:lnTo>
                <a:lnTo>
                  <a:pt x="84475" y="-23039"/>
                </a:lnTo>
                <a:lnTo>
                  <a:pt x="79674" y="-26878"/>
                </a:lnTo>
                <a:lnTo>
                  <a:pt x="71993" y="-29760"/>
                </a:lnTo>
                <a:lnTo>
                  <a:pt x="71262" y="-30164"/>
                </a:lnTo>
                <a:lnTo>
                  <a:pt x="60011" y="-33674"/>
                </a:lnTo>
                <a:lnTo>
                  <a:pt x="46085" y="-34558"/>
                </a:lnTo>
                <a:lnTo>
                  <a:pt x="32887" y="-33700"/>
                </a:lnTo>
                <a:lnTo>
                  <a:pt x="20576" y="-30584"/>
                </a:lnTo>
                <a:lnTo>
                  <a:pt x="10561" y="-24961"/>
                </a:lnTo>
                <a:lnTo>
                  <a:pt x="3840" y="-19199"/>
                </a:lnTo>
                <a:lnTo>
                  <a:pt x="0" y="-12478"/>
                </a:lnTo>
                <a:lnTo>
                  <a:pt x="0" y="-57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8" name="object 738"/>
          <p:cNvSpPr/>
          <p:nvPr/>
        </p:nvSpPr>
        <p:spPr>
          <a:xfrm>
            <a:off x="3669243" y="9181213"/>
            <a:ext cx="25923" cy="53757"/>
          </a:xfrm>
          <a:custGeom>
            <a:avLst/>
            <a:gdLst/>
            <a:ahLst/>
            <a:cxnLst/>
            <a:rect l="l" t="t" r="r" b="b"/>
            <a:pathLst>
              <a:path w="25923" h="53757">
                <a:moveTo>
                  <a:pt x="18242" y="7679"/>
                </a:moveTo>
                <a:lnTo>
                  <a:pt x="12481" y="5756"/>
                </a:lnTo>
                <a:lnTo>
                  <a:pt x="8641" y="2881"/>
                </a:lnTo>
                <a:lnTo>
                  <a:pt x="5760" y="0"/>
                </a:lnTo>
                <a:lnTo>
                  <a:pt x="7680" y="12476"/>
                </a:lnTo>
                <a:lnTo>
                  <a:pt x="13441" y="16317"/>
                </a:lnTo>
                <a:lnTo>
                  <a:pt x="21122" y="19199"/>
                </a:lnTo>
                <a:lnTo>
                  <a:pt x="25923" y="8638"/>
                </a:lnTo>
                <a:lnTo>
                  <a:pt x="18242" y="7679"/>
                </a:lnTo>
                <a:close/>
              </a:path>
              <a:path w="25923" h="53757">
                <a:moveTo>
                  <a:pt x="0" y="-5762"/>
                </a:moveTo>
                <a:lnTo>
                  <a:pt x="0" y="-958"/>
                </a:lnTo>
                <a:lnTo>
                  <a:pt x="1920" y="2881"/>
                </a:lnTo>
                <a:lnTo>
                  <a:pt x="3840" y="6720"/>
                </a:lnTo>
                <a:lnTo>
                  <a:pt x="7680" y="12476"/>
                </a:lnTo>
                <a:lnTo>
                  <a:pt x="5760" y="0"/>
                </a:lnTo>
                <a:lnTo>
                  <a:pt x="4800" y="-1923"/>
                </a:lnTo>
                <a:lnTo>
                  <a:pt x="4800" y="-10561"/>
                </a:lnTo>
                <a:lnTo>
                  <a:pt x="6720" y="-11519"/>
                </a:lnTo>
                <a:lnTo>
                  <a:pt x="8641" y="-14400"/>
                </a:lnTo>
                <a:lnTo>
                  <a:pt x="12481" y="-16317"/>
                </a:lnTo>
                <a:lnTo>
                  <a:pt x="17282" y="-18240"/>
                </a:lnTo>
                <a:lnTo>
                  <a:pt x="17813" y="-18389"/>
                </a:lnTo>
                <a:lnTo>
                  <a:pt x="29143" y="-20437"/>
                </a:lnTo>
                <a:lnTo>
                  <a:pt x="43205" y="-21121"/>
                </a:lnTo>
                <a:lnTo>
                  <a:pt x="50963" y="-21004"/>
                </a:lnTo>
                <a:lnTo>
                  <a:pt x="64293" y="-20080"/>
                </a:lnTo>
                <a:lnTo>
                  <a:pt x="74874" y="-18240"/>
                </a:lnTo>
                <a:lnTo>
                  <a:pt x="79674" y="-17282"/>
                </a:lnTo>
                <a:lnTo>
                  <a:pt x="83515" y="-14400"/>
                </a:lnTo>
                <a:lnTo>
                  <a:pt x="85435" y="-12478"/>
                </a:lnTo>
                <a:lnTo>
                  <a:pt x="88315" y="-9602"/>
                </a:lnTo>
                <a:lnTo>
                  <a:pt x="89275" y="-7679"/>
                </a:lnTo>
                <a:lnTo>
                  <a:pt x="89275" y="0"/>
                </a:lnTo>
                <a:lnTo>
                  <a:pt x="85435" y="3838"/>
                </a:lnTo>
                <a:lnTo>
                  <a:pt x="78714" y="6720"/>
                </a:lnTo>
                <a:lnTo>
                  <a:pt x="75046" y="7911"/>
                </a:lnTo>
                <a:lnTo>
                  <a:pt x="63338" y="9970"/>
                </a:lnTo>
                <a:lnTo>
                  <a:pt x="48966" y="10561"/>
                </a:lnTo>
                <a:lnTo>
                  <a:pt x="33604" y="10561"/>
                </a:lnTo>
                <a:lnTo>
                  <a:pt x="25923" y="8638"/>
                </a:lnTo>
                <a:lnTo>
                  <a:pt x="21122" y="19199"/>
                </a:lnTo>
                <a:lnTo>
                  <a:pt x="21870" y="19511"/>
                </a:lnTo>
                <a:lnTo>
                  <a:pt x="33492" y="22768"/>
                </a:lnTo>
                <a:lnTo>
                  <a:pt x="47045" y="23996"/>
                </a:lnTo>
                <a:lnTo>
                  <a:pt x="54121" y="23667"/>
                </a:lnTo>
                <a:lnTo>
                  <a:pt x="66778" y="21107"/>
                </a:lnTo>
                <a:lnTo>
                  <a:pt x="77754" y="16317"/>
                </a:lnTo>
                <a:lnTo>
                  <a:pt x="89599" y="6554"/>
                </a:lnTo>
                <a:lnTo>
                  <a:pt x="93116" y="-4797"/>
                </a:lnTo>
                <a:lnTo>
                  <a:pt x="93116" y="-8638"/>
                </a:lnTo>
                <a:lnTo>
                  <a:pt x="91196" y="-13441"/>
                </a:lnTo>
                <a:lnTo>
                  <a:pt x="88315" y="-18240"/>
                </a:lnTo>
                <a:lnTo>
                  <a:pt x="84475" y="-23038"/>
                </a:lnTo>
                <a:lnTo>
                  <a:pt x="79674" y="-26878"/>
                </a:lnTo>
                <a:lnTo>
                  <a:pt x="71993" y="-29759"/>
                </a:lnTo>
                <a:lnTo>
                  <a:pt x="71261" y="-30066"/>
                </a:lnTo>
                <a:lnTo>
                  <a:pt x="60011" y="-33328"/>
                </a:lnTo>
                <a:lnTo>
                  <a:pt x="46085" y="-34558"/>
                </a:lnTo>
                <a:lnTo>
                  <a:pt x="32695" y="-33447"/>
                </a:lnTo>
                <a:lnTo>
                  <a:pt x="20497" y="-29852"/>
                </a:lnTo>
                <a:lnTo>
                  <a:pt x="10561" y="-23996"/>
                </a:lnTo>
                <a:lnTo>
                  <a:pt x="3840" y="-18240"/>
                </a:lnTo>
                <a:lnTo>
                  <a:pt x="0" y="-12478"/>
                </a:lnTo>
                <a:lnTo>
                  <a:pt x="0" y="-5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9" name="object 739"/>
          <p:cNvSpPr/>
          <p:nvPr/>
        </p:nvSpPr>
        <p:spPr>
          <a:xfrm>
            <a:off x="3669243" y="9080414"/>
            <a:ext cx="91196" cy="58561"/>
          </a:xfrm>
          <a:custGeom>
            <a:avLst/>
            <a:gdLst/>
            <a:ahLst/>
            <a:cxnLst/>
            <a:rect l="l" t="t" r="r" b="b"/>
            <a:pathLst>
              <a:path w="91196" h="58561">
                <a:moveTo>
                  <a:pt x="20162" y="51840"/>
                </a:moveTo>
                <a:lnTo>
                  <a:pt x="16322" y="49917"/>
                </a:lnTo>
                <a:lnTo>
                  <a:pt x="14401" y="46078"/>
                </a:lnTo>
                <a:lnTo>
                  <a:pt x="11521" y="42237"/>
                </a:lnTo>
                <a:lnTo>
                  <a:pt x="10561" y="38398"/>
                </a:lnTo>
                <a:lnTo>
                  <a:pt x="10561" y="29760"/>
                </a:lnTo>
                <a:lnTo>
                  <a:pt x="11521" y="24961"/>
                </a:lnTo>
                <a:lnTo>
                  <a:pt x="15361" y="22081"/>
                </a:lnTo>
                <a:lnTo>
                  <a:pt x="19202" y="18240"/>
                </a:lnTo>
                <a:lnTo>
                  <a:pt x="24002" y="16323"/>
                </a:lnTo>
                <a:lnTo>
                  <a:pt x="29763" y="16323"/>
                </a:lnTo>
                <a:lnTo>
                  <a:pt x="42142" y="19222"/>
                </a:lnTo>
                <a:lnTo>
                  <a:pt x="54726" y="25920"/>
                </a:lnTo>
                <a:lnTo>
                  <a:pt x="60202" y="30381"/>
                </a:lnTo>
                <a:lnTo>
                  <a:pt x="68656" y="37902"/>
                </a:lnTo>
                <a:lnTo>
                  <a:pt x="78348" y="47258"/>
                </a:lnTo>
                <a:lnTo>
                  <a:pt x="89275" y="58561"/>
                </a:lnTo>
                <a:lnTo>
                  <a:pt x="91196" y="58561"/>
                </a:lnTo>
                <a:lnTo>
                  <a:pt x="91196" y="5763"/>
                </a:lnTo>
                <a:lnTo>
                  <a:pt x="73913" y="0"/>
                </a:lnTo>
                <a:lnTo>
                  <a:pt x="73913" y="1923"/>
                </a:lnTo>
                <a:lnTo>
                  <a:pt x="75834" y="3840"/>
                </a:lnTo>
                <a:lnTo>
                  <a:pt x="77754" y="4799"/>
                </a:lnTo>
                <a:lnTo>
                  <a:pt x="78714" y="6720"/>
                </a:lnTo>
                <a:lnTo>
                  <a:pt x="79674" y="7679"/>
                </a:lnTo>
                <a:lnTo>
                  <a:pt x="80634" y="9602"/>
                </a:lnTo>
                <a:lnTo>
                  <a:pt x="80634" y="11519"/>
                </a:lnTo>
                <a:lnTo>
                  <a:pt x="81594" y="13443"/>
                </a:lnTo>
                <a:lnTo>
                  <a:pt x="81594" y="45119"/>
                </a:lnTo>
                <a:lnTo>
                  <a:pt x="79804" y="43333"/>
                </a:lnTo>
                <a:lnTo>
                  <a:pt x="72234" y="35950"/>
                </a:lnTo>
                <a:lnTo>
                  <a:pt x="59527" y="24003"/>
                </a:lnTo>
                <a:lnTo>
                  <a:pt x="47503" y="14443"/>
                </a:lnTo>
                <a:lnTo>
                  <a:pt x="37444" y="8638"/>
                </a:lnTo>
                <a:lnTo>
                  <a:pt x="32644" y="6720"/>
                </a:lnTo>
                <a:lnTo>
                  <a:pt x="27843" y="5763"/>
                </a:lnTo>
                <a:lnTo>
                  <a:pt x="17282" y="5763"/>
                </a:lnTo>
                <a:lnTo>
                  <a:pt x="11521" y="7679"/>
                </a:lnTo>
                <a:lnTo>
                  <a:pt x="6720" y="12484"/>
                </a:lnTo>
                <a:lnTo>
                  <a:pt x="1920" y="17282"/>
                </a:lnTo>
                <a:lnTo>
                  <a:pt x="0" y="24003"/>
                </a:lnTo>
                <a:lnTo>
                  <a:pt x="0" y="37440"/>
                </a:lnTo>
                <a:lnTo>
                  <a:pt x="1920" y="43202"/>
                </a:lnTo>
                <a:lnTo>
                  <a:pt x="6720" y="47999"/>
                </a:lnTo>
                <a:lnTo>
                  <a:pt x="10561" y="52798"/>
                </a:lnTo>
                <a:lnTo>
                  <a:pt x="17282" y="55679"/>
                </a:lnTo>
                <a:lnTo>
                  <a:pt x="24963" y="56637"/>
                </a:lnTo>
                <a:lnTo>
                  <a:pt x="24963" y="53757"/>
                </a:lnTo>
                <a:lnTo>
                  <a:pt x="20162" y="51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0" name="object 740"/>
          <p:cNvSpPr/>
          <p:nvPr/>
        </p:nvSpPr>
        <p:spPr>
          <a:xfrm>
            <a:off x="3807485" y="9282968"/>
            <a:ext cx="91196" cy="59519"/>
          </a:xfrm>
          <a:custGeom>
            <a:avLst/>
            <a:gdLst/>
            <a:ahLst/>
            <a:cxnLst/>
            <a:rect l="l" t="t" r="r" b="b"/>
            <a:pathLst>
              <a:path w="91196" h="59519">
                <a:moveTo>
                  <a:pt x="32644" y="6722"/>
                </a:moveTo>
                <a:lnTo>
                  <a:pt x="27828" y="5757"/>
                </a:lnTo>
                <a:lnTo>
                  <a:pt x="17282" y="5757"/>
                </a:lnTo>
                <a:lnTo>
                  <a:pt x="11521" y="7680"/>
                </a:lnTo>
                <a:lnTo>
                  <a:pt x="6720" y="12478"/>
                </a:lnTo>
                <a:lnTo>
                  <a:pt x="1920" y="17282"/>
                </a:lnTo>
                <a:lnTo>
                  <a:pt x="0" y="23998"/>
                </a:lnTo>
                <a:lnTo>
                  <a:pt x="0" y="37440"/>
                </a:lnTo>
                <a:lnTo>
                  <a:pt x="1920" y="43196"/>
                </a:lnTo>
                <a:lnTo>
                  <a:pt x="6720" y="48001"/>
                </a:lnTo>
                <a:lnTo>
                  <a:pt x="10561" y="52798"/>
                </a:lnTo>
                <a:lnTo>
                  <a:pt x="17282" y="55680"/>
                </a:lnTo>
                <a:lnTo>
                  <a:pt x="24963" y="56639"/>
                </a:lnTo>
                <a:lnTo>
                  <a:pt x="24963" y="53757"/>
                </a:lnTo>
                <a:lnTo>
                  <a:pt x="20147" y="52798"/>
                </a:lnTo>
                <a:lnTo>
                  <a:pt x="16306" y="49917"/>
                </a:lnTo>
                <a:lnTo>
                  <a:pt x="14401" y="46078"/>
                </a:lnTo>
                <a:lnTo>
                  <a:pt x="11521" y="43196"/>
                </a:lnTo>
                <a:lnTo>
                  <a:pt x="9601" y="38398"/>
                </a:lnTo>
                <a:lnTo>
                  <a:pt x="9601" y="29760"/>
                </a:lnTo>
                <a:lnTo>
                  <a:pt x="11521" y="25920"/>
                </a:lnTo>
                <a:lnTo>
                  <a:pt x="15361" y="22081"/>
                </a:lnTo>
                <a:lnTo>
                  <a:pt x="19202" y="18240"/>
                </a:lnTo>
                <a:lnTo>
                  <a:pt x="23987" y="17282"/>
                </a:lnTo>
                <a:lnTo>
                  <a:pt x="29849" y="17282"/>
                </a:lnTo>
                <a:lnTo>
                  <a:pt x="41436" y="19456"/>
                </a:lnTo>
                <a:lnTo>
                  <a:pt x="53751" y="25920"/>
                </a:lnTo>
                <a:lnTo>
                  <a:pt x="60402" y="30954"/>
                </a:lnTo>
                <a:lnTo>
                  <a:pt x="69029" y="38480"/>
                </a:lnTo>
                <a:lnTo>
                  <a:pt x="78620" y="47934"/>
                </a:lnTo>
                <a:lnTo>
                  <a:pt x="89275" y="59519"/>
                </a:lnTo>
                <a:lnTo>
                  <a:pt x="91196" y="59519"/>
                </a:lnTo>
                <a:lnTo>
                  <a:pt x="91196" y="6722"/>
                </a:lnTo>
                <a:lnTo>
                  <a:pt x="73913" y="0"/>
                </a:lnTo>
                <a:lnTo>
                  <a:pt x="73913" y="2881"/>
                </a:lnTo>
                <a:lnTo>
                  <a:pt x="75834" y="3840"/>
                </a:lnTo>
                <a:lnTo>
                  <a:pt x="77754" y="4799"/>
                </a:lnTo>
                <a:lnTo>
                  <a:pt x="78714" y="6722"/>
                </a:lnTo>
                <a:lnTo>
                  <a:pt x="79674" y="7680"/>
                </a:lnTo>
                <a:lnTo>
                  <a:pt x="80634" y="9602"/>
                </a:lnTo>
                <a:lnTo>
                  <a:pt x="80634" y="11519"/>
                </a:lnTo>
                <a:lnTo>
                  <a:pt x="81594" y="13443"/>
                </a:lnTo>
                <a:lnTo>
                  <a:pt x="81594" y="45119"/>
                </a:lnTo>
                <a:lnTo>
                  <a:pt x="80027" y="43557"/>
                </a:lnTo>
                <a:lnTo>
                  <a:pt x="72446" y="36336"/>
                </a:lnTo>
                <a:lnTo>
                  <a:pt x="59512" y="24961"/>
                </a:lnTo>
                <a:lnTo>
                  <a:pt x="57783" y="23265"/>
                </a:lnTo>
                <a:lnTo>
                  <a:pt x="47275" y="14389"/>
                </a:lnTo>
                <a:lnTo>
                  <a:pt x="37429" y="8638"/>
                </a:lnTo>
                <a:lnTo>
                  <a:pt x="32644" y="67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1" name="object 741"/>
          <p:cNvSpPr/>
          <p:nvPr/>
        </p:nvSpPr>
        <p:spPr>
          <a:xfrm>
            <a:off x="3807485" y="9214812"/>
            <a:ext cx="93116" cy="57596"/>
          </a:xfrm>
          <a:custGeom>
            <a:avLst/>
            <a:gdLst/>
            <a:ahLst/>
            <a:cxnLst/>
            <a:rect l="l" t="t" r="r" b="b"/>
            <a:pathLst>
              <a:path w="93116" h="57596">
                <a:moveTo>
                  <a:pt x="17282" y="42237"/>
                </a:moveTo>
                <a:lnTo>
                  <a:pt x="11521" y="39355"/>
                </a:lnTo>
                <a:lnTo>
                  <a:pt x="8641" y="36479"/>
                </a:lnTo>
                <a:lnTo>
                  <a:pt x="5760" y="34558"/>
                </a:lnTo>
                <a:lnTo>
                  <a:pt x="7680" y="46076"/>
                </a:lnTo>
                <a:lnTo>
                  <a:pt x="13441" y="49917"/>
                </a:lnTo>
                <a:lnTo>
                  <a:pt x="21122" y="52797"/>
                </a:lnTo>
                <a:lnTo>
                  <a:pt x="21858" y="53201"/>
                </a:lnTo>
                <a:lnTo>
                  <a:pt x="33471" y="56713"/>
                </a:lnTo>
                <a:lnTo>
                  <a:pt x="47030" y="57596"/>
                </a:lnTo>
                <a:lnTo>
                  <a:pt x="53928" y="57376"/>
                </a:lnTo>
                <a:lnTo>
                  <a:pt x="66690" y="55346"/>
                </a:lnTo>
                <a:lnTo>
                  <a:pt x="77754" y="50875"/>
                </a:lnTo>
                <a:lnTo>
                  <a:pt x="89803" y="40295"/>
                </a:lnTo>
                <a:lnTo>
                  <a:pt x="93116" y="28800"/>
                </a:lnTo>
                <a:lnTo>
                  <a:pt x="93116" y="24955"/>
                </a:lnTo>
                <a:lnTo>
                  <a:pt x="91196" y="20156"/>
                </a:lnTo>
                <a:lnTo>
                  <a:pt x="88315" y="15358"/>
                </a:lnTo>
                <a:lnTo>
                  <a:pt x="84475" y="11518"/>
                </a:lnTo>
                <a:lnTo>
                  <a:pt x="79674" y="7679"/>
                </a:lnTo>
                <a:lnTo>
                  <a:pt x="71993" y="4797"/>
                </a:lnTo>
                <a:lnTo>
                  <a:pt x="71245" y="4388"/>
                </a:lnTo>
                <a:lnTo>
                  <a:pt x="59624" y="882"/>
                </a:lnTo>
                <a:lnTo>
                  <a:pt x="46070" y="0"/>
                </a:lnTo>
                <a:lnTo>
                  <a:pt x="32886" y="855"/>
                </a:lnTo>
                <a:lnTo>
                  <a:pt x="20577" y="3972"/>
                </a:lnTo>
                <a:lnTo>
                  <a:pt x="10561" y="9596"/>
                </a:lnTo>
                <a:lnTo>
                  <a:pt x="3840" y="15358"/>
                </a:lnTo>
                <a:lnTo>
                  <a:pt x="0" y="22079"/>
                </a:lnTo>
                <a:lnTo>
                  <a:pt x="0" y="32641"/>
                </a:lnTo>
                <a:lnTo>
                  <a:pt x="960" y="36479"/>
                </a:lnTo>
                <a:lnTo>
                  <a:pt x="3840" y="41279"/>
                </a:lnTo>
                <a:lnTo>
                  <a:pt x="3840" y="25920"/>
                </a:lnTo>
                <a:lnTo>
                  <a:pt x="4800" y="23996"/>
                </a:lnTo>
                <a:lnTo>
                  <a:pt x="6720" y="22079"/>
                </a:lnTo>
                <a:lnTo>
                  <a:pt x="8641" y="19197"/>
                </a:lnTo>
                <a:lnTo>
                  <a:pt x="12481" y="17276"/>
                </a:lnTo>
                <a:lnTo>
                  <a:pt x="17282" y="16317"/>
                </a:lnTo>
                <a:lnTo>
                  <a:pt x="17895" y="16061"/>
                </a:lnTo>
                <a:lnTo>
                  <a:pt x="29188" y="13263"/>
                </a:lnTo>
                <a:lnTo>
                  <a:pt x="43190" y="12476"/>
                </a:lnTo>
                <a:lnTo>
                  <a:pt x="50969" y="12593"/>
                </a:lnTo>
                <a:lnTo>
                  <a:pt x="64298" y="13516"/>
                </a:lnTo>
                <a:lnTo>
                  <a:pt x="74874" y="15358"/>
                </a:lnTo>
                <a:lnTo>
                  <a:pt x="79674" y="17276"/>
                </a:lnTo>
                <a:lnTo>
                  <a:pt x="83515" y="19197"/>
                </a:lnTo>
                <a:lnTo>
                  <a:pt x="85435" y="22079"/>
                </a:lnTo>
                <a:lnTo>
                  <a:pt x="87355" y="23996"/>
                </a:lnTo>
                <a:lnTo>
                  <a:pt x="89275" y="26878"/>
                </a:lnTo>
                <a:lnTo>
                  <a:pt x="89275" y="33599"/>
                </a:lnTo>
                <a:lnTo>
                  <a:pt x="85435" y="37438"/>
                </a:lnTo>
                <a:lnTo>
                  <a:pt x="78714" y="40320"/>
                </a:lnTo>
                <a:lnTo>
                  <a:pt x="74939" y="41604"/>
                </a:lnTo>
                <a:lnTo>
                  <a:pt x="63263" y="44167"/>
                </a:lnTo>
                <a:lnTo>
                  <a:pt x="48950" y="45118"/>
                </a:lnTo>
                <a:lnTo>
                  <a:pt x="41269" y="45118"/>
                </a:lnTo>
                <a:lnTo>
                  <a:pt x="33588" y="44159"/>
                </a:lnTo>
                <a:lnTo>
                  <a:pt x="25923" y="43196"/>
                </a:lnTo>
                <a:lnTo>
                  <a:pt x="17282" y="422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2" name="object 742"/>
          <p:cNvSpPr/>
          <p:nvPr/>
        </p:nvSpPr>
        <p:spPr>
          <a:xfrm>
            <a:off x="3811325" y="9246489"/>
            <a:ext cx="3840" cy="14400"/>
          </a:xfrm>
          <a:custGeom>
            <a:avLst/>
            <a:gdLst/>
            <a:ahLst/>
            <a:cxnLst/>
            <a:rect l="l" t="t" r="r" b="b"/>
            <a:pathLst>
              <a:path w="3840" h="14400">
                <a:moveTo>
                  <a:pt x="0" y="0"/>
                </a:moveTo>
                <a:lnTo>
                  <a:pt x="0" y="9602"/>
                </a:lnTo>
                <a:lnTo>
                  <a:pt x="3840" y="14400"/>
                </a:lnTo>
                <a:lnTo>
                  <a:pt x="1920" y="2881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3" name="object 743"/>
          <p:cNvSpPr/>
          <p:nvPr/>
        </p:nvSpPr>
        <p:spPr>
          <a:xfrm>
            <a:off x="3807485" y="9146654"/>
            <a:ext cx="93116" cy="58555"/>
          </a:xfrm>
          <a:custGeom>
            <a:avLst/>
            <a:gdLst/>
            <a:ahLst/>
            <a:cxnLst/>
            <a:rect l="l" t="t" r="r" b="b"/>
            <a:pathLst>
              <a:path w="93116" h="58555">
                <a:moveTo>
                  <a:pt x="17282" y="42237"/>
                </a:moveTo>
                <a:lnTo>
                  <a:pt x="11521" y="40314"/>
                </a:lnTo>
                <a:lnTo>
                  <a:pt x="8641" y="37440"/>
                </a:lnTo>
                <a:lnTo>
                  <a:pt x="5760" y="34558"/>
                </a:lnTo>
                <a:lnTo>
                  <a:pt x="7680" y="47035"/>
                </a:lnTo>
                <a:lnTo>
                  <a:pt x="13441" y="50875"/>
                </a:lnTo>
                <a:lnTo>
                  <a:pt x="21122" y="53757"/>
                </a:lnTo>
                <a:lnTo>
                  <a:pt x="21857" y="54064"/>
                </a:lnTo>
                <a:lnTo>
                  <a:pt x="33471" y="57325"/>
                </a:lnTo>
                <a:lnTo>
                  <a:pt x="47030" y="58555"/>
                </a:lnTo>
                <a:lnTo>
                  <a:pt x="54119" y="58224"/>
                </a:lnTo>
                <a:lnTo>
                  <a:pt x="66771" y="55663"/>
                </a:lnTo>
                <a:lnTo>
                  <a:pt x="77754" y="50875"/>
                </a:lnTo>
                <a:lnTo>
                  <a:pt x="89599" y="41112"/>
                </a:lnTo>
                <a:lnTo>
                  <a:pt x="93116" y="29760"/>
                </a:lnTo>
                <a:lnTo>
                  <a:pt x="93116" y="25920"/>
                </a:lnTo>
                <a:lnTo>
                  <a:pt x="91196" y="21116"/>
                </a:lnTo>
                <a:lnTo>
                  <a:pt x="88315" y="16317"/>
                </a:lnTo>
                <a:lnTo>
                  <a:pt x="84475" y="11519"/>
                </a:lnTo>
                <a:lnTo>
                  <a:pt x="79674" y="7679"/>
                </a:lnTo>
                <a:lnTo>
                  <a:pt x="71993" y="4799"/>
                </a:lnTo>
                <a:lnTo>
                  <a:pt x="71245" y="4486"/>
                </a:lnTo>
                <a:lnTo>
                  <a:pt x="59623" y="1228"/>
                </a:lnTo>
                <a:lnTo>
                  <a:pt x="46070" y="0"/>
                </a:lnTo>
                <a:lnTo>
                  <a:pt x="32694" y="1108"/>
                </a:lnTo>
                <a:lnTo>
                  <a:pt x="20498" y="4703"/>
                </a:lnTo>
                <a:lnTo>
                  <a:pt x="10561" y="10561"/>
                </a:lnTo>
                <a:lnTo>
                  <a:pt x="3840" y="16317"/>
                </a:lnTo>
                <a:lnTo>
                  <a:pt x="0" y="22079"/>
                </a:lnTo>
                <a:lnTo>
                  <a:pt x="0" y="33599"/>
                </a:lnTo>
                <a:lnTo>
                  <a:pt x="960" y="37440"/>
                </a:lnTo>
                <a:lnTo>
                  <a:pt x="3840" y="41279"/>
                </a:lnTo>
                <a:lnTo>
                  <a:pt x="3840" y="26878"/>
                </a:lnTo>
                <a:lnTo>
                  <a:pt x="4800" y="23996"/>
                </a:lnTo>
                <a:lnTo>
                  <a:pt x="6720" y="23038"/>
                </a:lnTo>
                <a:lnTo>
                  <a:pt x="8641" y="20157"/>
                </a:lnTo>
                <a:lnTo>
                  <a:pt x="12481" y="18240"/>
                </a:lnTo>
                <a:lnTo>
                  <a:pt x="17282" y="16317"/>
                </a:lnTo>
                <a:lnTo>
                  <a:pt x="17801" y="16172"/>
                </a:lnTo>
                <a:lnTo>
                  <a:pt x="29128" y="14121"/>
                </a:lnTo>
                <a:lnTo>
                  <a:pt x="43190" y="13437"/>
                </a:lnTo>
                <a:lnTo>
                  <a:pt x="50969" y="13554"/>
                </a:lnTo>
                <a:lnTo>
                  <a:pt x="64298" y="14478"/>
                </a:lnTo>
                <a:lnTo>
                  <a:pt x="74874" y="16317"/>
                </a:lnTo>
                <a:lnTo>
                  <a:pt x="79674" y="17276"/>
                </a:lnTo>
                <a:lnTo>
                  <a:pt x="83515" y="20157"/>
                </a:lnTo>
                <a:lnTo>
                  <a:pt x="85435" y="22079"/>
                </a:lnTo>
                <a:lnTo>
                  <a:pt x="87355" y="24955"/>
                </a:lnTo>
                <a:lnTo>
                  <a:pt x="89275" y="26878"/>
                </a:lnTo>
                <a:lnTo>
                  <a:pt x="89275" y="34558"/>
                </a:lnTo>
                <a:lnTo>
                  <a:pt x="85435" y="38397"/>
                </a:lnTo>
                <a:lnTo>
                  <a:pt x="78714" y="41279"/>
                </a:lnTo>
                <a:lnTo>
                  <a:pt x="75035" y="42472"/>
                </a:lnTo>
                <a:lnTo>
                  <a:pt x="63322" y="44529"/>
                </a:lnTo>
                <a:lnTo>
                  <a:pt x="48950" y="45119"/>
                </a:lnTo>
                <a:lnTo>
                  <a:pt x="33588" y="45119"/>
                </a:lnTo>
                <a:lnTo>
                  <a:pt x="25923" y="43196"/>
                </a:lnTo>
                <a:lnTo>
                  <a:pt x="17282" y="422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4" name="object 744"/>
          <p:cNvSpPr/>
          <p:nvPr/>
        </p:nvSpPr>
        <p:spPr>
          <a:xfrm>
            <a:off x="3811325" y="9179289"/>
            <a:ext cx="3840" cy="14400"/>
          </a:xfrm>
          <a:custGeom>
            <a:avLst/>
            <a:gdLst/>
            <a:ahLst/>
            <a:cxnLst/>
            <a:rect l="l" t="t" r="r" b="b"/>
            <a:pathLst>
              <a:path w="3840" h="14400">
                <a:moveTo>
                  <a:pt x="0" y="0"/>
                </a:moveTo>
                <a:lnTo>
                  <a:pt x="0" y="8644"/>
                </a:lnTo>
                <a:lnTo>
                  <a:pt x="3840" y="14400"/>
                </a:lnTo>
                <a:lnTo>
                  <a:pt x="1920" y="19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5" name="object 745"/>
          <p:cNvSpPr/>
          <p:nvPr/>
        </p:nvSpPr>
        <p:spPr>
          <a:xfrm>
            <a:off x="3807485" y="9086177"/>
            <a:ext cx="93116" cy="50874"/>
          </a:xfrm>
          <a:custGeom>
            <a:avLst/>
            <a:gdLst/>
            <a:ahLst/>
            <a:cxnLst/>
            <a:rect l="l" t="t" r="r" b="b"/>
            <a:pathLst>
              <a:path w="93116" h="50874">
                <a:moveTo>
                  <a:pt x="12481" y="42236"/>
                </a:moveTo>
                <a:lnTo>
                  <a:pt x="8641" y="36473"/>
                </a:lnTo>
                <a:lnTo>
                  <a:pt x="8641" y="25918"/>
                </a:lnTo>
                <a:lnTo>
                  <a:pt x="10561" y="22079"/>
                </a:lnTo>
                <a:lnTo>
                  <a:pt x="13441" y="19197"/>
                </a:lnTo>
                <a:lnTo>
                  <a:pt x="16306" y="16317"/>
                </a:lnTo>
                <a:lnTo>
                  <a:pt x="19202" y="15358"/>
                </a:lnTo>
                <a:lnTo>
                  <a:pt x="27828" y="15358"/>
                </a:lnTo>
                <a:lnTo>
                  <a:pt x="30708" y="16317"/>
                </a:lnTo>
                <a:lnTo>
                  <a:pt x="33588" y="17276"/>
                </a:lnTo>
                <a:lnTo>
                  <a:pt x="36484" y="19197"/>
                </a:lnTo>
                <a:lnTo>
                  <a:pt x="39349" y="22079"/>
                </a:lnTo>
                <a:lnTo>
                  <a:pt x="41269" y="24955"/>
                </a:lnTo>
                <a:lnTo>
                  <a:pt x="43190" y="28794"/>
                </a:lnTo>
                <a:lnTo>
                  <a:pt x="44150" y="31676"/>
                </a:lnTo>
                <a:lnTo>
                  <a:pt x="45110" y="35515"/>
                </a:lnTo>
                <a:lnTo>
                  <a:pt x="47030" y="35515"/>
                </a:lnTo>
                <a:lnTo>
                  <a:pt x="47030" y="29759"/>
                </a:lnTo>
                <a:lnTo>
                  <a:pt x="47990" y="26877"/>
                </a:lnTo>
                <a:lnTo>
                  <a:pt x="48950" y="23038"/>
                </a:lnTo>
                <a:lnTo>
                  <a:pt x="50871" y="20156"/>
                </a:lnTo>
                <a:lnTo>
                  <a:pt x="51831" y="17276"/>
                </a:lnTo>
                <a:lnTo>
                  <a:pt x="53751" y="15358"/>
                </a:lnTo>
                <a:lnTo>
                  <a:pt x="55671" y="14400"/>
                </a:lnTo>
                <a:lnTo>
                  <a:pt x="56631" y="12476"/>
                </a:lnTo>
                <a:lnTo>
                  <a:pt x="59512" y="11518"/>
                </a:lnTo>
                <a:lnTo>
                  <a:pt x="62392" y="10559"/>
                </a:lnTo>
                <a:lnTo>
                  <a:pt x="66233" y="9595"/>
                </a:lnTo>
                <a:lnTo>
                  <a:pt x="74874" y="9595"/>
                </a:lnTo>
                <a:lnTo>
                  <a:pt x="78714" y="11518"/>
                </a:lnTo>
                <a:lnTo>
                  <a:pt x="82555" y="14400"/>
                </a:lnTo>
                <a:lnTo>
                  <a:pt x="85435" y="18239"/>
                </a:lnTo>
                <a:lnTo>
                  <a:pt x="87355" y="22079"/>
                </a:lnTo>
                <a:lnTo>
                  <a:pt x="87355" y="29759"/>
                </a:lnTo>
                <a:lnTo>
                  <a:pt x="86395" y="31676"/>
                </a:lnTo>
                <a:lnTo>
                  <a:pt x="86395" y="32634"/>
                </a:lnTo>
                <a:lnTo>
                  <a:pt x="85435" y="34556"/>
                </a:lnTo>
                <a:lnTo>
                  <a:pt x="84475" y="36473"/>
                </a:lnTo>
                <a:lnTo>
                  <a:pt x="82555" y="39355"/>
                </a:lnTo>
                <a:lnTo>
                  <a:pt x="81594" y="41279"/>
                </a:lnTo>
                <a:lnTo>
                  <a:pt x="81594" y="47993"/>
                </a:lnTo>
                <a:lnTo>
                  <a:pt x="82555" y="48958"/>
                </a:lnTo>
                <a:lnTo>
                  <a:pt x="83515" y="49915"/>
                </a:lnTo>
                <a:lnTo>
                  <a:pt x="84475" y="50874"/>
                </a:lnTo>
                <a:lnTo>
                  <a:pt x="87355" y="50874"/>
                </a:lnTo>
                <a:lnTo>
                  <a:pt x="89275" y="49915"/>
                </a:lnTo>
                <a:lnTo>
                  <a:pt x="91196" y="47035"/>
                </a:lnTo>
                <a:lnTo>
                  <a:pt x="92156" y="45118"/>
                </a:lnTo>
                <a:lnTo>
                  <a:pt x="93116" y="41279"/>
                </a:lnTo>
                <a:lnTo>
                  <a:pt x="93116" y="35515"/>
                </a:lnTo>
                <a:lnTo>
                  <a:pt x="92738" y="29022"/>
                </a:lnTo>
                <a:lnTo>
                  <a:pt x="89098" y="16421"/>
                </a:lnTo>
                <a:lnTo>
                  <a:pt x="81594" y="6720"/>
                </a:lnTo>
                <a:lnTo>
                  <a:pt x="75834" y="1915"/>
                </a:lnTo>
                <a:lnTo>
                  <a:pt x="69113" y="0"/>
                </a:lnTo>
                <a:lnTo>
                  <a:pt x="56631" y="0"/>
                </a:lnTo>
                <a:lnTo>
                  <a:pt x="51831" y="957"/>
                </a:lnTo>
                <a:lnTo>
                  <a:pt x="47990" y="3838"/>
                </a:lnTo>
                <a:lnTo>
                  <a:pt x="43190" y="6720"/>
                </a:lnTo>
                <a:lnTo>
                  <a:pt x="40309" y="10559"/>
                </a:lnTo>
                <a:lnTo>
                  <a:pt x="38389" y="16317"/>
                </a:lnTo>
                <a:lnTo>
                  <a:pt x="31668" y="8638"/>
                </a:lnTo>
                <a:lnTo>
                  <a:pt x="24963" y="3838"/>
                </a:lnTo>
                <a:lnTo>
                  <a:pt x="14401" y="3838"/>
                </a:lnTo>
                <a:lnTo>
                  <a:pt x="10561" y="5756"/>
                </a:lnTo>
                <a:lnTo>
                  <a:pt x="6720" y="8638"/>
                </a:lnTo>
                <a:lnTo>
                  <a:pt x="1920" y="12476"/>
                </a:lnTo>
                <a:lnTo>
                  <a:pt x="0" y="18239"/>
                </a:lnTo>
                <a:lnTo>
                  <a:pt x="0" y="30717"/>
                </a:lnTo>
                <a:lnTo>
                  <a:pt x="1920" y="35515"/>
                </a:lnTo>
                <a:lnTo>
                  <a:pt x="4800" y="39355"/>
                </a:lnTo>
                <a:lnTo>
                  <a:pt x="8641" y="43194"/>
                </a:lnTo>
                <a:lnTo>
                  <a:pt x="12481" y="47035"/>
                </a:lnTo>
                <a:lnTo>
                  <a:pt x="19202" y="48958"/>
                </a:lnTo>
                <a:lnTo>
                  <a:pt x="20147" y="47035"/>
                </a:lnTo>
                <a:lnTo>
                  <a:pt x="12481" y="42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6" name="object 746"/>
          <p:cNvSpPr/>
          <p:nvPr/>
        </p:nvSpPr>
        <p:spPr>
          <a:xfrm>
            <a:off x="3945712" y="9282968"/>
            <a:ext cx="92156" cy="59519"/>
          </a:xfrm>
          <a:custGeom>
            <a:avLst/>
            <a:gdLst/>
            <a:ahLst/>
            <a:cxnLst/>
            <a:rect l="l" t="t" r="r" b="b"/>
            <a:pathLst>
              <a:path w="92156" h="59519">
                <a:moveTo>
                  <a:pt x="76809" y="3840"/>
                </a:moveTo>
                <a:lnTo>
                  <a:pt x="77754" y="4799"/>
                </a:lnTo>
                <a:lnTo>
                  <a:pt x="79689" y="6722"/>
                </a:lnTo>
                <a:lnTo>
                  <a:pt x="80634" y="7680"/>
                </a:lnTo>
                <a:lnTo>
                  <a:pt x="80634" y="9602"/>
                </a:lnTo>
                <a:lnTo>
                  <a:pt x="81594" y="11519"/>
                </a:lnTo>
                <a:lnTo>
                  <a:pt x="81594" y="45119"/>
                </a:lnTo>
                <a:lnTo>
                  <a:pt x="73186" y="36561"/>
                </a:lnTo>
                <a:lnTo>
                  <a:pt x="60487" y="24961"/>
                </a:lnTo>
                <a:lnTo>
                  <a:pt x="57910" y="22704"/>
                </a:lnTo>
                <a:lnTo>
                  <a:pt x="47095" y="14186"/>
                </a:lnTo>
                <a:lnTo>
                  <a:pt x="37444" y="8638"/>
                </a:lnTo>
                <a:lnTo>
                  <a:pt x="32644" y="6722"/>
                </a:lnTo>
                <a:lnTo>
                  <a:pt x="28803" y="5757"/>
                </a:lnTo>
                <a:lnTo>
                  <a:pt x="17282" y="5757"/>
                </a:lnTo>
                <a:lnTo>
                  <a:pt x="11521" y="7680"/>
                </a:lnTo>
                <a:lnTo>
                  <a:pt x="7680" y="12478"/>
                </a:lnTo>
                <a:lnTo>
                  <a:pt x="2880" y="17282"/>
                </a:lnTo>
                <a:lnTo>
                  <a:pt x="0" y="23998"/>
                </a:lnTo>
                <a:lnTo>
                  <a:pt x="0" y="37440"/>
                </a:lnTo>
                <a:lnTo>
                  <a:pt x="2880" y="43196"/>
                </a:lnTo>
                <a:lnTo>
                  <a:pt x="6720" y="48001"/>
                </a:lnTo>
                <a:lnTo>
                  <a:pt x="11521" y="52798"/>
                </a:lnTo>
                <a:lnTo>
                  <a:pt x="17282" y="55680"/>
                </a:lnTo>
                <a:lnTo>
                  <a:pt x="25923" y="56639"/>
                </a:lnTo>
                <a:lnTo>
                  <a:pt x="25923" y="53757"/>
                </a:lnTo>
                <a:lnTo>
                  <a:pt x="20162" y="52798"/>
                </a:lnTo>
                <a:lnTo>
                  <a:pt x="17282" y="49917"/>
                </a:lnTo>
                <a:lnTo>
                  <a:pt x="14401" y="46078"/>
                </a:lnTo>
                <a:lnTo>
                  <a:pt x="11521" y="43196"/>
                </a:lnTo>
                <a:lnTo>
                  <a:pt x="10561" y="38398"/>
                </a:lnTo>
                <a:lnTo>
                  <a:pt x="10561" y="29760"/>
                </a:lnTo>
                <a:lnTo>
                  <a:pt x="12481" y="25920"/>
                </a:lnTo>
                <a:lnTo>
                  <a:pt x="16322" y="22081"/>
                </a:lnTo>
                <a:lnTo>
                  <a:pt x="19202" y="18240"/>
                </a:lnTo>
                <a:lnTo>
                  <a:pt x="24002" y="17282"/>
                </a:lnTo>
                <a:lnTo>
                  <a:pt x="30653" y="17294"/>
                </a:lnTo>
                <a:lnTo>
                  <a:pt x="42370" y="19609"/>
                </a:lnTo>
                <a:lnTo>
                  <a:pt x="54726" y="25920"/>
                </a:lnTo>
                <a:lnTo>
                  <a:pt x="60534" y="30665"/>
                </a:lnTo>
                <a:lnTo>
                  <a:pt x="68918" y="38233"/>
                </a:lnTo>
                <a:lnTo>
                  <a:pt x="78499" y="47781"/>
                </a:lnTo>
                <a:lnTo>
                  <a:pt x="89275" y="59519"/>
                </a:lnTo>
                <a:lnTo>
                  <a:pt x="92156" y="59519"/>
                </a:lnTo>
                <a:lnTo>
                  <a:pt x="92156" y="6722"/>
                </a:lnTo>
                <a:lnTo>
                  <a:pt x="74889" y="0"/>
                </a:lnTo>
                <a:lnTo>
                  <a:pt x="74889" y="2881"/>
                </a:lnTo>
                <a:lnTo>
                  <a:pt x="76809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7" name="object 747"/>
          <p:cNvSpPr/>
          <p:nvPr/>
        </p:nvSpPr>
        <p:spPr>
          <a:xfrm>
            <a:off x="3945712" y="9214812"/>
            <a:ext cx="93116" cy="57596"/>
          </a:xfrm>
          <a:custGeom>
            <a:avLst/>
            <a:gdLst/>
            <a:ahLst/>
            <a:cxnLst/>
            <a:rect l="l" t="t" r="r" b="b"/>
            <a:pathLst>
              <a:path w="93116" h="57596">
                <a:moveTo>
                  <a:pt x="33604" y="44159"/>
                </a:moveTo>
                <a:lnTo>
                  <a:pt x="25923" y="43196"/>
                </a:lnTo>
                <a:lnTo>
                  <a:pt x="18242" y="42237"/>
                </a:lnTo>
                <a:lnTo>
                  <a:pt x="21122" y="52797"/>
                </a:lnTo>
                <a:lnTo>
                  <a:pt x="22747" y="53561"/>
                </a:lnTo>
                <a:lnTo>
                  <a:pt x="34420" y="56781"/>
                </a:lnTo>
                <a:lnTo>
                  <a:pt x="48005" y="57596"/>
                </a:lnTo>
                <a:lnTo>
                  <a:pt x="54541" y="57376"/>
                </a:lnTo>
                <a:lnTo>
                  <a:pt x="67385" y="55346"/>
                </a:lnTo>
                <a:lnTo>
                  <a:pt x="78729" y="50875"/>
                </a:lnTo>
                <a:lnTo>
                  <a:pt x="89772" y="40514"/>
                </a:lnTo>
                <a:lnTo>
                  <a:pt x="93116" y="28800"/>
                </a:lnTo>
                <a:lnTo>
                  <a:pt x="93116" y="24955"/>
                </a:lnTo>
                <a:lnTo>
                  <a:pt x="92156" y="20156"/>
                </a:lnTo>
                <a:lnTo>
                  <a:pt x="88315" y="15358"/>
                </a:lnTo>
                <a:lnTo>
                  <a:pt x="85435" y="11518"/>
                </a:lnTo>
                <a:lnTo>
                  <a:pt x="79689" y="7679"/>
                </a:lnTo>
                <a:lnTo>
                  <a:pt x="72969" y="4797"/>
                </a:lnTo>
                <a:lnTo>
                  <a:pt x="71344" y="4034"/>
                </a:lnTo>
                <a:lnTo>
                  <a:pt x="59671" y="815"/>
                </a:lnTo>
                <a:lnTo>
                  <a:pt x="46085" y="0"/>
                </a:lnTo>
                <a:lnTo>
                  <a:pt x="33312" y="857"/>
                </a:lnTo>
                <a:lnTo>
                  <a:pt x="20801" y="3974"/>
                </a:lnTo>
                <a:lnTo>
                  <a:pt x="10561" y="9596"/>
                </a:lnTo>
                <a:lnTo>
                  <a:pt x="3840" y="15358"/>
                </a:lnTo>
                <a:lnTo>
                  <a:pt x="0" y="22079"/>
                </a:lnTo>
                <a:lnTo>
                  <a:pt x="0" y="32641"/>
                </a:lnTo>
                <a:lnTo>
                  <a:pt x="1920" y="36479"/>
                </a:lnTo>
                <a:lnTo>
                  <a:pt x="4800" y="41279"/>
                </a:lnTo>
                <a:lnTo>
                  <a:pt x="8641" y="46076"/>
                </a:lnTo>
                <a:lnTo>
                  <a:pt x="8641" y="36479"/>
                </a:lnTo>
                <a:lnTo>
                  <a:pt x="5760" y="34558"/>
                </a:lnTo>
                <a:lnTo>
                  <a:pt x="4800" y="31676"/>
                </a:lnTo>
                <a:lnTo>
                  <a:pt x="4800" y="25920"/>
                </a:lnTo>
                <a:lnTo>
                  <a:pt x="5760" y="23996"/>
                </a:lnTo>
                <a:lnTo>
                  <a:pt x="6720" y="22079"/>
                </a:lnTo>
                <a:lnTo>
                  <a:pt x="8641" y="19197"/>
                </a:lnTo>
                <a:lnTo>
                  <a:pt x="12481" y="17276"/>
                </a:lnTo>
                <a:lnTo>
                  <a:pt x="17282" y="16317"/>
                </a:lnTo>
                <a:lnTo>
                  <a:pt x="17991" y="16056"/>
                </a:lnTo>
                <a:lnTo>
                  <a:pt x="29552" y="13262"/>
                </a:lnTo>
                <a:lnTo>
                  <a:pt x="43205" y="12476"/>
                </a:lnTo>
                <a:lnTo>
                  <a:pt x="51078" y="12593"/>
                </a:lnTo>
                <a:lnTo>
                  <a:pt x="64729" y="13516"/>
                </a:lnTo>
                <a:lnTo>
                  <a:pt x="74889" y="15358"/>
                </a:lnTo>
                <a:lnTo>
                  <a:pt x="80634" y="17276"/>
                </a:lnTo>
                <a:lnTo>
                  <a:pt x="83530" y="19197"/>
                </a:lnTo>
                <a:lnTo>
                  <a:pt x="86410" y="22079"/>
                </a:lnTo>
                <a:lnTo>
                  <a:pt x="88315" y="23996"/>
                </a:lnTo>
                <a:lnTo>
                  <a:pt x="89275" y="26878"/>
                </a:lnTo>
                <a:lnTo>
                  <a:pt x="89275" y="33599"/>
                </a:lnTo>
                <a:lnTo>
                  <a:pt x="86410" y="37438"/>
                </a:lnTo>
                <a:lnTo>
                  <a:pt x="79689" y="40320"/>
                </a:lnTo>
                <a:lnTo>
                  <a:pt x="75184" y="41798"/>
                </a:lnTo>
                <a:lnTo>
                  <a:pt x="63232" y="44222"/>
                </a:lnTo>
                <a:lnTo>
                  <a:pt x="48966" y="45118"/>
                </a:lnTo>
                <a:lnTo>
                  <a:pt x="41285" y="45118"/>
                </a:lnTo>
                <a:lnTo>
                  <a:pt x="33604" y="44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8" name="object 748"/>
          <p:cNvSpPr/>
          <p:nvPr/>
        </p:nvSpPr>
        <p:spPr>
          <a:xfrm>
            <a:off x="3954353" y="9251292"/>
            <a:ext cx="12481" cy="16317"/>
          </a:xfrm>
          <a:custGeom>
            <a:avLst/>
            <a:gdLst/>
            <a:ahLst/>
            <a:cxnLst/>
            <a:rect l="l" t="t" r="r" b="b"/>
            <a:pathLst>
              <a:path w="12481" h="16317">
                <a:moveTo>
                  <a:pt x="4800" y="13437"/>
                </a:moveTo>
                <a:lnTo>
                  <a:pt x="12481" y="16317"/>
                </a:lnTo>
                <a:lnTo>
                  <a:pt x="9601" y="5757"/>
                </a:lnTo>
                <a:lnTo>
                  <a:pt x="3840" y="2875"/>
                </a:lnTo>
                <a:lnTo>
                  <a:pt x="0" y="0"/>
                </a:lnTo>
                <a:lnTo>
                  <a:pt x="0" y="9596"/>
                </a:lnTo>
                <a:lnTo>
                  <a:pt x="4800" y="134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9" name="object 749"/>
          <p:cNvSpPr/>
          <p:nvPr/>
        </p:nvSpPr>
        <p:spPr>
          <a:xfrm>
            <a:off x="3945712" y="9146654"/>
            <a:ext cx="93116" cy="58555"/>
          </a:xfrm>
          <a:custGeom>
            <a:avLst/>
            <a:gdLst/>
            <a:ahLst/>
            <a:cxnLst/>
            <a:rect l="l" t="t" r="r" b="b"/>
            <a:pathLst>
              <a:path w="93116" h="58555">
                <a:moveTo>
                  <a:pt x="4800" y="26878"/>
                </a:moveTo>
                <a:lnTo>
                  <a:pt x="5760" y="23996"/>
                </a:lnTo>
                <a:lnTo>
                  <a:pt x="6720" y="23038"/>
                </a:lnTo>
                <a:lnTo>
                  <a:pt x="8641" y="20157"/>
                </a:lnTo>
                <a:lnTo>
                  <a:pt x="12481" y="18240"/>
                </a:lnTo>
                <a:lnTo>
                  <a:pt x="17282" y="16317"/>
                </a:lnTo>
                <a:lnTo>
                  <a:pt x="29494" y="14121"/>
                </a:lnTo>
                <a:lnTo>
                  <a:pt x="43205" y="13437"/>
                </a:lnTo>
                <a:lnTo>
                  <a:pt x="51078" y="13554"/>
                </a:lnTo>
                <a:lnTo>
                  <a:pt x="64729" y="14478"/>
                </a:lnTo>
                <a:lnTo>
                  <a:pt x="74889" y="16317"/>
                </a:lnTo>
                <a:lnTo>
                  <a:pt x="80634" y="17276"/>
                </a:lnTo>
                <a:lnTo>
                  <a:pt x="83530" y="20157"/>
                </a:lnTo>
                <a:lnTo>
                  <a:pt x="86410" y="22079"/>
                </a:lnTo>
                <a:lnTo>
                  <a:pt x="88315" y="24955"/>
                </a:lnTo>
                <a:lnTo>
                  <a:pt x="89275" y="26878"/>
                </a:lnTo>
                <a:lnTo>
                  <a:pt x="89275" y="34558"/>
                </a:lnTo>
                <a:lnTo>
                  <a:pt x="86410" y="38397"/>
                </a:lnTo>
                <a:lnTo>
                  <a:pt x="79689" y="41279"/>
                </a:lnTo>
                <a:lnTo>
                  <a:pt x="75276" y="42649"/>
                </a:lnTo>
                <a:lnTo>
                  <a:pt x="63289" y="44567"/>
                </a:lnTo>
                <a:lnTo>
                  <a:pt x="48966" y="45119"/>
                </a:lnTo>
                <a:lnTo>
                  <a:pt x="33604" y="45119"/>
                </a:lnTo>
                <a:lnTo>
                  <a:pt x="25923" y="43196"/>
                </a:lnTo>
                <a:lnTo>
                  <a:pt x="18242" y="42237"/>
                </a:lnTo>
                <a:lnTo>
                  <a:pt x="12481" y="40314"/>
                </a:lnTo>
                <a:lnTo>
                  <a:pt x="13441" y="50875"/>
                </a:lnTo>
                <a:lnTo>
                  <a:pt x="21122" y="53757"/>
                </a:lnTo>
                <a:lnTo>
                  <a:pt x="22747" y="54346"/>
                </a:lnTo>
                <a:lnTo>
                  <a:pt x="34420" y="57407"/>
                </a:lnTo>
                <a:lnTo>
                  <a:pt x="48005" y="58555"/>
                </a:lnTo>
                <a:lnTo>
                  <a:pt x="54727" y="58224"/>
                </a:lnTo>
                <a:lnTo>
                  <a:pt x="67469" y="55663"/>
                </a:lnTo>
                <a:lnTo>
                  <a:pt x="78729" y="50875"/>
                </a:lnTo>
                <a:lnTo>
                  <a:pt x="89560" y="41336"/>
                </a:lnTo>
                <a:lnTo>
                  <a:pt x="93116" y="29760"/>
                </a:lnTo>
                <a:lnTo>
                  <a:pt x="93116" y="25920"/>
                </a:lnTo>
                <a:lnTo>
                  <a:pt x="92156" y="21116"/>
                </a:lnTo>
                <a:lnTo>
                  <a:pt x="88315" y="16317"/>
                </a:lnTo>
                <a:lnTo>
                  <a:pt x="85435" y="11519"/>
                </a:lnTo>
                <a:lnTo>
                  <a:pt x="79689" y="7679"/>
                </a:lnTo>
                <a:lnTo>
                  <a:pt x="72969" y="4799"/>
                </a:lnTo>
                <a:lnTo>
                  <a:pt x="59671" y="1148"/>
                </a:lnTo>
                <a:lnTo>
                  <a:pt x="46085" y="0"/>
                </a:lnTo>
                <a:lnTo>
                  <a:pt x="33121" y="1110"/>
                </a:lnTo>
                <a:lnTo>
                  <a:pt x="20720" y="4705"/>
                </a:lnTo>
                <a:lnTo>
                  <a:pt x="10561" y="10561"/>
                </a:lnTo>
                <a:lnTo>
                  <a:pt x="3840" y="16317"/>
                </a:lnTo>
                <a:lnTo>
                  <a:pt x="0" y="22079"/>
                </a:lnTo>
                <a:lnTo>
                  <a:pt x="0" y="33599"/>
                </a:lnTo>
                <a:lnTo>
                  <a:pt x="1920" y="37440"/>
                </a:lnTo>
                <a:lnTo>
                  <a:pt x="4800" y="41279"/>
                </a:lnTo>
                <a:lnTo>
                  <a:pt x="8641" y="47035"/>
                </a:lnTo>
                <a:lnTo>
                  <a:pt x="8641" y="37440"/>
                </a:lnTo>
                <a:lnTo>
                  <a:pt x="5760" y="34558"/>
                </a:lnTo>
                <a:lnTo>
                  <a:pt x="4800" y="32634"/>
                </a:lnTo>
                <a:lnTo>
                  <a:pt x="4800" y="268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0" name="object 750"/>
          <p:cNvSpPr/>
          <p:nvPr/>
        </p:nvSpPr>
        <p:spPr>
          <a:xfrm>
            <a:off x="3954353" y="9184094"/>
            <a:ext cx="4800" cy="13435"/>
          </a:xfrm>
          <a:custGeom>
            <a:avLst/>
            <a:gdLst/>
            <a:ahLst/>
            <a:cxnLst/>
            <a:rect l="l" t="t" r="r" b="b"/>
            <a:pathLst>
              <a:path w="4800" h="13435">
                <a:moveTo>
                  <a:pt x="0" y="0"/>
                </a:moveTo>
                <a:lnTo>
                  <a:pt x="0" y="9595"/>
                </a:lnTo>
                <a:lnTo>
                  <a:pt x="4800" y="13435"/>
                </a:lnTo>
                <a:lnTo>
                  <a:pt x="3840" y="2874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1" name="object 751"/>
          <p:cNvSpPr/>
          <p:nvPr/>
        </p:nvSpPr>
        <p:spPr>
          <a:xfrm>
            <a:off x="3945712" y="9079455"/>
            <a:ext cx="92156" cy="60478"/>
          </a:xfrm>
          <a:custGeom>
            <a:avLst/>
            <a:gdLst/>
            <a:ahLst/>
            <a:cxnLst/>
            <a:rect l="l" t="t" r="r" b="b"/>
            <a:pathLst>
              <a:path w="92156" h="60478">
                <a:moveTo>
                  <a:pt x="59527" y="60478"/>
                </a:moveTo>
                <a:lnTo>
                  <a:pt x="68168" y="60478"/>
                </a:lnTo>
                <a:lnTo>
                  <a:pt x="68168" y="23039"/>
                </a:lnTo>
                <a:lnTo>
                  <a:pt x="92156" y="23039"/>
                </a:lnTo>
                <a:lnTo>
                  <a:pt x="92156" y="11519"/>
                </a:lnTo>
                <a:lnTo>
                  <a:pt x="68168" y="11519"/>
                </a:lnTo>
                <a:lnTo>
                  <a:pt x="68168" y="0"/>
                </a:lnTo>
                <a:lnTo>
                  <a:pt x="58567" y="0"/>
                </a:lnTo>
                <a:lnTo>
                  <a:pt x="58567" y="11519"/>
                </a:lnTo>
                <a:lnTo>
                  <a:pt x="0" y="11519"/>
                </a:lnTo>
                <a:lnTo>
                  <a:pt x="0" y="19199"/>
                </a:lnTo>
                <a:lnTo>
                  <a:pt x="59527" y="60478"/>
                </a:lnTo>
                <a:lnTo>
                  <a:pt x="14401" y="23039"/>
                </a:lnTo>
                <a:lnTo>
                  <a:pt x="58567" y="23039"/>
                </a:lnTo>
                <a:lnTo>
                  <a:pt x="58567" y="54716"/>
                </a:lnTo>
                <a:lnTo>
                  <a:pt x="14401" y="23039"/>
                </a:lnTo>
                <a:lnTo>
                  <a:pt x="59527" y="604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2" name="object 752"/>
          <p:cNvSpPr/>
          <p:nvPr/>
        </p:nvSpPr>
        <p:spPr>
          <a:xfrm>
            <a:off x="4083954" y="9282968"/>
            <a:ext cx="92156" cy="59519"/>
          </a:xfrm>
          <a:custGeom>
            <a:avLst/>
            <a:gdLst/>
            <a:ahLst/>
            <a:cxnLst/>
            <a:rect l="l" t="t" r="r" b="b"/>
            <a:pathLst>
              <a:path w="92156" h="59519">
                <a:moveTo>
                  <a:pt x="76794" y="3840"/>
                </a:moveTo>
                <a:lnTo>
                  <a:pt x="77754" y="4799"/>
                </a:lnTo>
                <a:lnTo>
                  <a:pt x="78714" y="6722"/>
                </a:lnTo>
                <a:lnTo>
                  <a:pt x="80634" y="7680"/>
                </a:lnTo>
                <a:lnTo>
                  <a:pt x="80634" y="9602"/>
                </a:lnTo>
                <a:lnTo>
                  <a:pt x="81594" y="11519"/>
                </a:lnTo>
                <a:lnTo>
                  <a:pt x="81594" y="45119"/>
                </a:lnTo>
                <a:lnTo>
                  <a:pt x="73168" y="36558"/>
                </a:lnTo>
                <a:lnTo>
                  <a:pt x="60472" y="24961"/>
                </a:lnTo>
                <a:lnTo>
                  <a:pt x="57895" y="22704"/>
                </a:lnTo>
                <a:lnTo>
                  <a:pt x="47079" y="14186"/>
                </a:lnTo>
                <a:lnTo>
                  <a:pt x="37429" y="8638"/>
                </a:lnTo>
                <a:lnTo>
                  <a:pt x="32644" y="6722"/>
                </a:lnTo>
                <a:lnTo>
                  <a:pt x="27843" y="5757"/>
                </a:lnTo>
                <a:lnTo>
                  <a:pt x="17282" y="5757"/>
                </a:lnTo>
                <a:lnTo>
                  <a:pt x="11521" y="7680"/>
                </a:lnTo>
                <a:lnTo>
                  <a:pt x="7680" y="12478"/>
                </a:lnTo>
                <a:lnTo>
                  <a:pt x="2880" y="17282"/>
                </a:lnTo>
                <a:lnTo>
                  <a:pt x="0" y="23998"/>
                </a:lnTo>
                <a:lnTo>
                  <a:pt x="0" y="37440"/>
                </a:lnTo>
                <a:lnTo>
                  <a:pt x="2880" y="43196"/>
                </a:lnTo>
                <a:lnTo>
                  <a:pt x="6720" y="48001"/>
                </a:lnTo>
                <a:lnTo>
                  <a:pt x="11521" y="52798"/>
                </a:lnTo>
                <a:lnTo>
                  <a:pt x="17282" y="55680"/>
                </a:lnTo>
                <a:lnTo>
                  <a:pt x="25923" y="56639"/>
                </a:lnTo>
                <a:lnTo>
                  <a:pt x="25923" y="53757"/>
                </a:lnTo>
                <a:lnTo>
                  <a:pt x="20162" y="52798"/>
                </a:lnTo>
                <a:lnTo>
                  <a:pt x="16322" y="49917"/>
                </a:lnTo>
                <a:lnTo>
                  <a:pt x="14401" y="46078"/>
                </a:lnTo>
                <a:lnTo>
                  <a:pt x="11521" y="43196"/>
                </a:lnTo>
                <a:lnTo>
                  <a:pt x="10561" y="38398"/>
                </a:lnTo>
                <a:lnTo>
                  <a:pt x="10561" y="29760"/>
                </a:lnTo>
                <a:lnTo>
                  <a:pt x="12481" y="25920"/>
                </a:lnTo>
                <a:lnTo>
                  <a:pt x="15361" y="22081"/>
                </a:lnTo>
                <a:lnTo>
                  <a:pt x="19202" y="18240"/>
                </a:lnTo>
                <a:lnTo>
                  <a:pt x="24002" y="17282"/>
                </a:lnTo>
                <a:lnTo>
                  <a:pt x="30635" y="17294"/>
                </a:lnTo>
                <a:lnTo>
                  <a:pt x="41976" y="19607"/>
                </a:lnTo>
                <a:lnTo>
                  <a:pt x="54711" y="25920"/>
                </a:lnTo>
                <a:lnTo>
                  <a:pt x="60525" y="30669"/>
                </a:lnTo>
                <a:lnTo>
                  <a:pt x="68909" y="38237"/>
                </a:lnTo>
                <a:lnTo>
                  <a:pt x="78492" y="47783"/>
                </a:lnTo>
                <a:lnTo>
                  <a:pt x="89275" y="59519"/>
                </a:lnTo>
                <a:lnTo>
                  <a:pt x="92156" y="59519"/>
                </a:lnTo>
                <a:lnTo>
                  <a:pt x="92156" y="6722"/>
                </a:lnTo>
                <a:lnTo>
                  <a:pt x="74874" y="0"/>
                </a:lnTo>
                <a:lnTo>
                  <a:pt x="74874" y="2881"/>
                </a:lnTo>
                <a:lnTo>
                  <a:pt x="76794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3" name="object 753"/>
          <p:cNvSpPr/>
          <p:nvPr/>
        </p:nvSpPr>
        <p:spPr>
          <a:xfrm>
            <a:off x="4096435" y="9254168"/>
            <a:ext cx="21351" cy="17358"/>
          </a:xfrm>
          <a:custGeom>
            <a:avLst/>
            <a:gdLst/>
            <a:ahLst/>
            <a:cxnLst/>
            <a:rect l="l" t="t" r="r" b="b"/>
            <a:pathLst>
              <a:path w="21351" h="17358">
                <a:moveTo>
                  <a:pt x="0" y="0"/>
                </a:moveTo>
                <a:lnTo>
                  <a:pt x="960" y="10561"/>
                </a:lnTo>
                <a:lnTo>
                  <a:pt x="8641" y="13441"/>
                </a:lnTo>
                <a:lnTo>
                  <a:pt x="9487" y="13851"/>
                </a:lnTo>
                <a:lnTo>
                  <a:pt x="21351" y="17358"/>
                </a:lnTo>
                <a:lnTo>
                  <a:pt x="13441" y="3840"/>
                </a:lnTo>
                <a:lnTo>
                  <a:pt x="5760" y="2881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4" name="object 754"/>
          <p:cNvSpPr/>
          <p:nvPr/>
        </p:nvSpPr>
        <p:spPr>
          <a:xfrm>
            <a:off x="4083954" y="9214812"/>
            <a:ext cx="93116" cy="57596"/>
          </a:xfrm>
          <a:custGeom>
            <a:avLst/>
            <a:gdLst/>
            <a:ahLst/>
            <a:cxnLst/>
            <a:rect l="l" t="t" r="r" b="b"/>
            <a:pathLst>
              <a:path w="93116" h="57596">
                <a:moveTo>
                  <a:pt x="79461" y="49898"/>
                </a:moveTo>
                <a:lnTo>
                  <a:pt x="89803" y="40295"/>
                </a:lnTo>
                <a:lnTo>
                  <a:pt x="93116" y="28800"/>
                </a:lnTo>
                <a:lnTo>
                  <a:pt x="93116" y="24955"/>
                </a:lnTo>
                <a:lnTo>
                  <a:pt x="92156" y="20156"/>
                </a:lnTo>
                <a:lnTo>
                  <a:pt x="88315" y="15358"/>
                </a:lnTo>
                <a:lnTo>
                  <a:pt x="85435" y="11518"/>
                </a:lnTo>
                <a:lnTo>
                  <a:pt x="79674" y="7679"/>
                </a:lnTo>
                <a:lnTo>
                  <a:pt x="72953" y="4797"/>
                </a:lnTo>
                <a:lnTo>
                  <a:pt x="71341" y="4039"/>
                </a:lnTo>
                <a:lnTo>
                  <a:pt x="59665" y="816"/>
                </a:lnTo>
                <a:lnTo>
                  <a:pt x="46085" y="0"/>
                </a:lnTo>
                <a:lnTo>
                  <a:pt x="32887" y="857"/>
                </a:lnTo>
                <a:lnTo>
                  <a:pt x="20576" y="3974"/>
                </a:lnTo>
                <a:lnTo>
                  <a:pt x="10561" y="9596"/>
                </a:lnTo>
                <a:lnTo>
                  <a:pt x="3840" y="15358"/>
                </a:lnTo>
                <a:lnTo>
                  <a:pt x="0" y="22079"/>
                </a:lnTo>
                <a:lnTo>
                  <a:pt x="0" y="32641"/>
                </a:lnTo>
                <a:lnTo>
                  <a:pt x="1920" y="36479"/>
                </a:lnTo>
                <a:lnTo>
                  <a:pt x="4800" y="41279"/>
                </a:lnTo>
                <a:lnTo>
                  <a:pt x="7680" y="46076"/>
                </a:lnTo>
                <a:lnTo>
                  <a:pt x="13441" y="49917"/>
                </a:lnTo>
                <a:lnTo>
                  <a:pt x="12481" y="39355"/>
                </a:lnTo>
                <a:lnTo>
                  <a:pt x="8641" y="36479"/>
                </a:lnTo>
                <a:lnTo>
                  <a:pt x="5760" y="34558"/>
                </a:lnTo>
                <a:lnTo>
                  <a:pt x="4800" y="31676"/>
                </a:lnTo>
                <a:lnTo>
                  <a:pt x="4800" y="25920"/>
                </a:lnTo>
                <a:lnTo>
                  <a:pt x="5760" y="23996"/>
                </a:lnTo>
                <a:lnTo>
                  <a:pt x="6720" y="22079"/>
                </a:lnTo>
                <a:lnTo>
                  <a:pt x="8641" y="19197"/>
                </a:lnTo>
                <a:lnTo>
                  <a:pt x="12481" y="17276"/>
                </a:lnTo>
                <a:lnTo>
                  <a:pt x="17282" y="16317"/>
                </a:lnTo>
                <a:lnTo>
                  <a:pt x="17907" y="16056"/>
                </a:lnTo>
                <a:lnTo>
                  <a:pt x="29203" y="13262"/>
                </a:lnTo>
                <a:lnTo>
                  <a:pt x="43205" y="12476"/>
                </a:lnTo>
                <a:lnTo>
                  <a:pt x="51056" y="12593"/>
                </a:lnTo>
                <a:lnTo>
                  <a:pt x="64709" y="13515"/>
                </a:lnTo>
                <a:lnTo>
                  <a:pt x="74874" y="15358"/>
                </a:lnTo>
                <a:lnTo>
                  <a:pt x="80634" y="17276"/>
                </a:lnTo>
                <a:lnTo>
                  <a:pt x="83515" y="19197"/>
                </a:lnTo>
                <a:lnTo>
                  <a:pt x="86395" y="22079"/>
                </a:lnTo>
                <a:lnTo>
                  <a:pt x="88315" y="23996"/>
                </a:lnTo>
                <a:lnTo>
                  <a:pt x="89275" y="26878"/>
                </a:lnTo>
                <a:lnTo>
                  <a:pt x="89275" y="33599"/>
                </a:lnTo>
                <a:lnTo>
                  <a:pt x="85435" y="37438"/>
                </a:lnTo>
                <a:lnTo>
                  <a:pt x="79674" y="40320"/>
                </a:lnTo>
                <a:lnTo>
                  <a:pt x="75169" y="41798"/>
                </a:lnTo>
                <a:lnTo>
                  <a:pt x="63217" y="44222"/>
                </a:lnTo>
                <a:lnTo>
                  <a:pt x="48950" y="45118"/>
                </a:lnTo>
                <a:lnTo>
                  <a:pt x="41269" y="45118"/>
                </a:lnTo>
                <a:lnTo>
                  <a:pt x="33588" y="44159"/>
                </a:lnTo>
                <a:lnTo>
                  <a:pt x="25923" y="43196"/>
                </a:lnTo>
                <a:lnTo>
                  <a:pt x="33833" y="56714"/>
                </a:lnTo>
                <a:lnTo>
                  <a:pt x="47045" y="57596"/>
                </a:lnTo>
                <a:lnTo>
                  <a:pt x="54008" y="57377"/>
                </a:lnTo>
                <a:lnTo>
                  <a:pt x="67099" y="55348"/>
                </a:lnTo>
                <a:lnTo>
                  <a:pt x="77754" y="50875"/>
                </a:lnTo>
                <a:lnTo>
                  <a:pt x="79461" y="498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5" name="object 755"/>
          <p:cNvSpPr/>
          <p:nvPr/>
        </p:nvSpPr>
        <p:spPr>
          <a:xfrm>
            <a:off x="4083954" y="9146654"/>
            <a:ext cx="93116" cy="58555"/>
          </a:xfrm>
          <a:custGeom>
            <a:avLst/>
            <a:gdLst/>
            <a:ahLst/>
            <a:cxnLst/>
            <a:rect l="l" t="t" r="r" b="b"/>
            <a:pathLst>
              <a:path w="93116" h="58555">
                <a:moveTo>
                  <a:pt x="4800" y="26878"/>
                </a:moveTo>
                <a:lnTo>
                  <a:pt x="5760" y="23996"/>
                </a:lnTo>
                <a:lnTo>
                  <a:pt x="6720" y="23038"/>
                </a:lnTo>
                <a:lnTo>
                  <a:pt x="8641" y="20157"/>
                </a:lnTo>
                <a:lnTo>
                  <a:pt x="12481" y="18240"/>
                </a:lnTo>
                <a:lnTo>
                  <a:pt x="17282" y="16317"/>
                </a:lnTo>
                <a:lnTo>
                  <a:pt x="29143" y="14121"/>
                </a:lnTo>
                <a:lnTo>
                  <a:pt x="43205" y="13437"/>
                </a:lnTo>
                <a:lnTo>
                  <a:pt x="51056" y="13554"/>
                </a:lnTo>
                <a:lnTo>
                  <a:pt x="64708" y="14477"/>
                </a:lnTo>
                <a:lnTo>
                  <a:pt x="74874" y="16317"/>
                </a:lnTo>
                <a:lnTo>
                  <a:pt x="80634" y="17276"/>
                </a:lnTo>
                <a:lnTo>
                  <a:pt x="83515" y="20157"/>
                </a:lnTo>
                <a:lnTo>
                  <a:pt x="86395" y="22079"/>
                </a:lnTo>
                <a:lnTo>
                  <a:pt x="88315" y="24955"/>
                </a:lnTo>
                <a:lnTo>
                  <a:pt x="89275" y="26878"/>
                </a:lnTo>
                <a:lnTo>
                  <a:pt x="89275" y="34558"/>
                </a:lnTo>
                <a:lnTo>
                  <a:pt x="85435" y="38397"/>
                </a:lnTo>
                <a:lnTo>
                  <a:pt x="79674" y="41279"/>
                </a:lnTo>
                <a:lnTo>
                  <a:pt x="75261" y="42649"/>
                </a:lnTo>
                <a:lnTo>
                  <a:pt x="63274" y="44567"/>
                </a:lnTo>
                <a:lnTo>
                  <a:pt x="48950" y="45119"/>
                </a:lnTo>
                <a:lnTo>
                  <a:pt x="33588" y="45119"/>
                </a:lnTo>
                <a:lnTo>
                  <a:pt x="25923" y="43196"/>
                </a:lnTo>
                <a:lnTo>
                  <a:pt x="18242" y="42237"/>
                </a:lnTo>
                <a:lnTo>
                  <a:pt x="12481" y="40314"/>
                </a:lnTo>
                <a:lnTo>
                  <a:pt x="13441" y="50875"/>
                </a:lnTo>
                <a:lnTo>
                  <a:pt x="21122" y="53757"/>
                </a:lnTo>
                <a:lnTo>
                  <a:pt x="21968" y="54069"/>
                </a:lnTo>
                <a:lnTo>
                  <a:pt x="33832" y="57327"/>
                </a:lnTo>
                <a:lnTo>
                  <a:pt x="47045" y="58555"/>
                </a:lnTo>
                <a:lnTo>
                  <a:pt x="54204" y="58225"/>
                </a:lnTo>
                <a:lnTo>
                  <a:pt x="67181" y="55665"/>
                </a:lnTo>
                <a:lnTo>
                  <a:pt x="77754" y="50875"/>
                </a:lnTo>
                <a:lnTo>
                  <a:pt x="89599" y="41112"/>
                </a:lnTo>
                <a:lnTo>
                  <a:pt x="93116" y="29760"/>
                </a:lnTo>
                <a:lnTo>
                  <a:pt x="93116" y="25920"/>
                </a:lnTo>
                <a:lnTo>
                  <a:pt x="92156" y="21116"/>
                </a:lnTo>
                <a:lnTo>
                  <a:pt x="88315" y="16317"/>
                </a:lnTo>
                <a:lnTo>
                  <a:pt x="85435" y="11519"/>
                </a:lnTo>
                <a:lnTo>
                  <a:pt x="79674" y="7679"/>
                </a:lnTo>
                <a:lnTo>
                  <a:pt x="72953" y="4799"/>
                </a:lnTo>
                <a:lnTo>
                  <a:pt x="59665" y="1149"/>
                </a:lnTo>
                <a:lnTo>
                  <a:pt x="46085" y="0"/>
                </a:lnTo>
                <a:lnTo>
                  <a:pt x="32695" y="1110"/>
                </a:lnTo>
                <a:lnTo>
                  <a:pt x="20497" y="4705"/>
                </a:lnTo>
                <a:lnTo>
                  <a:pt x="10561" y="10561"/>
                </a:lnTo>
                <a:lnTo>
                  <a:pt x="3840" y="16317"/>
                </a:lnTo>
                <a:lnTo>
                  <a:pt x="0" y="22079"/>
                </a:lnTo>
                <a:lnTo>
                  <a:pt x="0" y="33599"/>
                </a:lnTo>
                <a:lnTo>
                  <a:pt x="1920" y="37440"/>
                </a:lnTo>
                <a:lnTo>
                  <a:pt x="4800" y="41279"/>
                </a:lnTo>
                <a:lnTo>
                  <a:pt x="7680" y="47035"/>
                </a:lnTo>
                <a:lnTo>
                  <a:pt x="8641" y="37440"/>
                </a:lnTo>
                <a:lnTo>
                  <a:pt x="5760" y="34558"/>
                </a:lnTo>
                <a:lnTo>
                  <a:pt x="4800" y="32634"/>
                </a:lnTo>
                <a:lnTo>
                  <a:pt x="4800" y="268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6" name="object 756"/>
          <p:cNvSpPr/>
          <p:nvPr/>
        </p:nvSpPr>
        <p:spPr>
          <a:xfrm>
            <a:off x="4091635" y="9184094"/>
            <a:ext cx="5760" cy="13435"/>
          </a:xfrm>
          <a:custGeom>
            <a:avLst/>
            <a:gdLst/>
            <a:ahLst/>
            <a:cxnLst/>
            <a:rect l="l" t="t" r="r" b="b"/>
            <a:pathLst>
              <a:path w="5760" h="13435">
                <a:moveTo>
                  <a:pt x="960" y="0"/>
                </a:moveTo>
                <a:lnTo>
                  <a:pt x="0" y="9595"/>
                </a:lnTo>
                <a:lnTo>
                  <a:pt x="5760" y="13435"/>
                </a:lnTo>
                <a:lnTo>
                  <a:pt x="4800" y="2874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7" name="object 757"/>
          <p:cNvSpPr/>
          <p:nvPr/>
        </p:nvSpPr>
        <p:spPr>
          <a:xfrm>
            <a:off x="4085874" y="9083296"/>
            <a:ext cx="91196" cy="52797"/>
          </a:xfrm>
          <a:custGeom>
            <a:avLst/>
            <a:gdLst/>
            <a:ahLst/>
            <a:cxnLst/>
            <a:rect l="l" t="t" r="r" b="b"/>
            <a:pathLst>
              <a:path w="91196" h="52797">
                <a:moveTo>
                  <a:pt x="78714" y="44160"/>
                </a:moveTo>
                <a:lnTo>
                  <a:pt x="77754" y="45118"/>
                </a:lnTo>
                <a:lnTo>
                  <a:pt x="77754" y="48958"/>
                </a:lnTo>
                <a:lnTo>
                  <a:pt x="78714" y="49917"/>
                </a:lnTo>
                <a:lnTo>
                  <a:pt x="79674" y="50875"/>
                </a:lnTo>
                <a:lnTo>
                  <a:pt x="80634" y="51840"/>
                </a:lnTo>
                <a:lnTo>
                  <a:pt x="81594" y="52797"/>
                </a:lnTo>
                <a:lnTo>
                  <a:pt x="84475" y="52797"/>
                </a:lnTo>
                <a:lnTo>
                  <a:pt x="86395" y="50875"/>
                </a:lnTo>
                <a:lnTo>
                  <a:pt x="88315" y="48958"/>
                </a:lnTo>
                <a:lnTo>
                  <a:pt x="90236" y="46076"/>
                </a:lnTo>
                <a:lnTo>
                  <a:pt x="91196" y="42237"/>
                </a:lnTo>
                <a:lnTo>
                  <a:pt x="91196" y="31676"/>
                </a:lnTo>
                <a:lnTo>
                  <a:pt x="90236" y="26878"/>
                </a:lnTo>
                <a:lnTo>
                  <a:pt x="87355" y="21121"/>
                </a:lnTo>
                <a:lnTo>
                  <a:pt x="86395" y="18240"/>
                </a:lnTo>
                <a:lnTo>
                  <a:pt x="83515" y="14400"/>
                </a:lnTo>
                <a:lnTo>
                  <a:pt x="80634" y="11519"/>
                </a:lnTo>
                <a:lnTo>
                  <a:pt x="77754" y="8638"/>
                </a:lnTo>
                <a:lnTo>
                  <a:pt x="74874" y="6720"/>
                </a:lnTo>
                <a:lnTo>
                  <a:pt x="71033" y="4797"/>
                </a:lnTo>
                <a:lnTo>
                  <a:pt x="66233" y="2881"/>
                </a:lnTo>
                <a:lnTo>
                  <a:pt x="62392" y="1917"/>
                </a:lnTo>
                <a:lnTo>
                  <a:pt x="49911" y="1917"/>
                </a:lnTo>
                <a:lnTo>
                  <a:pt x="42230" y="4797"/>
                </a:lnTo>
                <a:lnTo>
                  <a:pt x="36484" y="10561"/>
                </a:lnTo>
                <a:lnTo>
                  <a:pt x="33077" y="14425"/>
                </a:lnTo>
                <a:lnTo>
                  <a:pt x="26795" y="25239"/>
                </a:lnTo>
                <a:lnTo>
                  <a:pt x="23042" y="38397"/>
                </a:lnTo>
                <a:lnTo>
                  <a:pt x="11521" y="32641"/>
                </a:lnTo>
                <a:lnTo>
                  <a:pt x="11521" y="5756"/>
                </a:lnTo>
                <a:lnTo>
                  <a:pt x="0" y="0"/>
                </a:lnTo>
                <a:lnTo>
                  <a:pt x="0" y="32641"/>
                </a:lnTo>
                <a:lnTo>
                  <a:pt x="34564" y="49917"/>
                </a:lnTo>
                <a:lnTo>
                  <a:pt x="35509" y="41279"/>
                </a:lnTo>
                <a:lnTo>
                  <a:pt x="36484" y="34558"/>
                </a:lnTo>
                <a:lnTo>
                  <a:pt x="38389" y="29759"/>
                </a:lnTo>
                <a:lnTo>
                  <a:pt x="41285" y="23996"/>
                </a:lnTo>
                <a:lnTo>
                  <a:pt x="45125" y="19199"/>
                </a:lnTo>
                <a:lnTo>
                  <a:pt x="48950" y="15358"/>
                </a:lnTo>
                <a:lnTo>
                  <a:pt x="53751" y="12476"/>
                </a:lnTo>
                <a:lnTo>
                  <a:pt x="59512" y="10561"/>
                </a:lnTo>
                <a:lnTo>
                  <a:pt x="70073" y="10561"/>
                </a:lnTo>
                <a:lnTo>
                  <a:pt x="74874" y="12476"/>
                </a:lnTo>
                <a:lnTo>
                  <a:pt x="78714" y="16317"/>
                </a:lnTo>
                <a:lnTo>
                  <a:pt x="82555" y="20157"/>
                </a:lnTo>
                <a:lnTo>
                  <a:pt x="84475" y="24961"/>
                </a:lnTo>
                <a:lnTo>
                  <a:pt x="84475" y="33599"/>
                </a:lnTo>
                <a:lnTo>
                  <a:pt x="83515" y="36479"/>
                </a:lnTo>
                <a:lnTo>
                  <a:pt x="81594" y="39355"/>
                </a:lnTo>
                <a:lnTo>
                  <a:pt x="79674" y="42237"/>
                </a:lnTo>
                <a:lnTo>
                  <a:pt x="78714" y="43196"/>
                </a:lnTo>
                <a:lnTo>
                  <a:pt x="78714" y="441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8" name="object 758"/>
          <p:cNvSpPr/>
          <p:nvPr/>
        </p:nvSpPr>
        <p:spPr>
          <a:xfrm>
            <a:off x="4223141" y="9282968"/>
            <a:ext cx="91211" cy="59519"/>
          </a:xfrm>
          <a:custGeom>
            <a:avLst/>
            <a:gdLst/>
            <a:ahLst/>
            <a:cxnLst/>
            <a:rect l="l" t="t" r="r" b="b"/>
            <a:pathLst>
              <a:path w="91211" h="59519">
                <a:moveTo>
                  <a:pt x="32644" y="6722"/>
                </a:moveTo>
                <a:lnTo>
                  <a:pt x="27843" y="5757"/>
                </a:lnTo>
                <a:lnTo>
                  <a:pt x="17282" y="5757"/>
                </a:lnTo>
                <a:lnTo>
                  <a:pt x="11521" y="7680"/>
                </a:lnTo>
                <a:lnTo>
                  <a:pt x="6720" y="12478"/>
                </a:lnTo>
                <a:lnTo>
                  <a:pt x="1935" y="17282"/>
                </a:lnTo>
                <a:lnTo>
                  <a:pt x="0" y="23998"/>
                </a:lnTo>
                <a:lnTo>
                  <a:pt x="0" y="37440"/>
                </a:lnTo>
                <a:lnTo>
                  <a:pt x="1935" y="43196"/>
                </a:lnTo>
                <a:lnTo>
                  <a:pt x="5775" y="48001"/>
                </a:lnTo>
                <a:lnTo>
                  <a:pt x="10561" y="52798"/>
                </a:lnTo>
                <a:lnTo>
                  <a:pt x="17282" y="55680"/>
                </a:lnTo>
                <a:lnTo>
                  <a:pt x="24963" y="56639"/>
                </a:lnTo>
                <a:lnTo>
                  <a:pt x="24963" y="53757"/>
                </a:lnTo>
                <a:lnTo>
                  <a:pt x="20162" y="52798"/>
                </a:lnTo>
                <a:lnTo>
                  <a:pt x="16322" y="49917"/>
                </a:lnTo>
                <a:lnTo>
                  <a:pt x="13441" y="46078"/>
                </a:lnTo>
                <a:lnTo>
                  <a:pt x="10561" y="43196"/>
                </a:lnTo>
                <a:lnTo>
                  <a:pt x="9601" y="38398"/>
                </a:lnTo>
                <a:lnTo>
                  <a:pt x="9601" y="29760"/>
                </a:lnTo>
                <a:lnTo>
                  <a:pt x="11521" y="25920"/>
                </a:lnTo>
                <a:lnTo>
                  <a:pt x="15361" y="22081"/>
                </a:lnTo>
                <a:lnTo>
                  <a:pt x="19202" y="18240"/>
                </a:lnTo>
                <a:lnTo>
                  <a:pt x="24002" y="17282"/>
                </a:lnTo>
                <a:lnTo>
                  <a:pt x="29693" y="17294"/>
                </a:lnTo>
                <a:lnTo>
                  <a:pt x="41410" y="19609"/>
                </a:lnTo>
                <a:lnTo>
                  <a:pt x="53766" y="25920"/>
                </a:lnTo>
                <a:lnTo>
                  <a:pt x="60057" y="30669"/>
                </a:lnTo>
                <a:lnTo>
                  <a:pt x="68682" y="38237"/>
                </a:lnTo>
                <a:lnTo>
                  <a:pt x="78106" y="47783"/>
                </a:lnTo>
                <a:lnTo>
                  <a:pt x="88331" y="59519"/>
                </a:lnTo>
                <a:lnTo>
                  <a:pt x="91211" y="59519"/>
                </a:lnTo>
                <a:lnTo>
                  <a:pt x="91211" y="6722"/>
                </a:lnTo>
                <a:lnTo>
                  <a:pt x="73929" y="0"/>
                </a:lnTo>
                <a:lnTo>
                  <a:pt x="73929" y="2881"/>
                </a:lnTo>
                <a:lnTo>
                  <a:pt x="75849" y="3840"/>
                </a:lnTo>
                <a:lnTo>
                  <a:pt x="77769" y="4799"/>
                </a:lnTo>
                <a:lnTo>
                  <a:pt x="78729" y="6722"/>
                </a:lnTo>
                <a:lnTo>
                  <a:pt x="79689" y="7680"/>
                </a:lnTo>
                <a:lnTo>
                  <a:pt x="80650" y="9602"/>
                </a:lnTo>
                <a:lnTo>
                  <a:pt x="80650" y="13443"/>
                </a:lnTo>
                <a:lnTo>
                  <a:pt x="81610" y="17282"/>
                </a:lnTo>
                <a:lnTo>
                  <a:pt x="81610" y="45119"/>
                </a:lnTo>
                <a:lnTo>
                  <a:pt x="79986" y="43557"/>
                </a:lnTo>
                <a:lnTo>
                  <a:pt x="72056" y="36336"/>
                </a:lnTo>
                <a:lnTo>
                  <a:pt x="59527" y="24961"/>
                </a:lnTo>
                <a:lnTo>
                  <a:pt x="57210" y="22704"/>
                </a:lnTo>
                <a:lnTo>
                  <a:pt x="46847" y="14186"/>
                </a:lnTo>
                <a:lnTo>
                  <a:pt x="36484" y="8638"/>
                </a:lnTo>
                <a:lnTo>
                  <a:pt x="32644" y="67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9" name="object 759"/>
          <p:cNvSpPr/>
          <p:nvPr/>
        </p:nvSpPr>
        <p:spPr>
          <a:xfrm>
            <a:off x="4223141" y="9214812"/>
            <a:ext cx="93131" cy="57596"/>
          </a:xfrm>
          <a:custGeom>
            <a:avLst/>
            <a:gdLst/>
            <a:ahLst/>
            <a:cxnLst/>
            <a:rect l="l" t="t" r="r" b="b"/>
            <a:pathLst>
              <a:path w="93131" h="57596">
                <a:moveTo>
                  <a:pt x="32644" y="44159"/>
                </a:moveTo>
                <a:lnTo>
                  <a:pt x="24963" y="43196"/>
                </a:lnTo>
                <a:lnTo>
                  <a:pt x="17282" y="42237"/>
                </a:lnTo>
                <a:lnTo>
                  <a:pt x="20162" y="52797"/>
                </a:lnTo>
                <a:lnTo>
                  <a:pt x="21787" y="53561"/>
                </a:lnTo>
                <a:lnTo>
                  <a:pt x="33460" y="56781"/>
                </a:lnTo>
                <a:lnTo>
                  <a:pt x="47045" y="57596"/>
                </a:lnTo>
                <a:lnTo>
                  <a:pt x="53581" y="57376"/>
                </a:lnTo>
                <a:lnTo>
                  <a:pt x="66425" y="55346"/>
                </a:lnTo>
                <a:lnTo>
                  <a:pt x="77769" y="50875"/>
                </a:lnTo>
                <a:lnTo>
                  <a:pt x="89480" y="40295"/>
                </a:lnTo>
                <a:lnTo>
                  <a:pt x="93131" y="28800"/>
                </a:lnTo>
                <a:lnTo>
                  <a:pt x="93131" y="24955"/>
                </a:lnTo>
                <a:lnTo>
                  <a:pt x="91211" y="20156"/>
                </a:lnTo>
                <a:lnTo>
                  <a:pt x="88331" y="15358"/>
                </a:lnTo>
                <a:lnTo>
                  <a:pt x="84490" y="11518"/>
                </a:lnTo>
                <a:lnTo>
                  <a:pt x="79689" y="7679"/>
                </a:lnTo>
                <a:lnTo>
                  <a:pt x="72009" y="4797"/>
                </a:lnTo>
                <a:lnTo>
                  <a:pt x="70384" y="4034"/>
                </a:lnTo>
                <a:lnTo>
                  <a:pt x="58711" y="815"/>
                </a:lnTo>
                <a:lnTo>
                  <a:pt x="45125" y="0"/>
                </a:lnTo>
                <a:lnTo>
                  <a:pt x="33249" y="760"/>
                </a:lnTo>
                <a:lnTo>
                  <a:pt x="20822" y="3863"/>
                </a:lnTo>
                <a:lnTo>
                  <a:pt x="10561" y="9596"/>
                </a:lnTo>
                <a:lnTo>
                  <a:pt x="2880" y="15358"/>
                </a:lnTo>
                <a:lnTo>
                  <a:pt x="0" y="22079"/>
                </a:lnTo>
                <a:lnTo>
                  <a:pt x="0" y="32641"/>
                </a:lnTo>
                <a:lnTo>
                  <a:pt x="975" y="36479"/>
                </a:lnTo>
                <a:lnTo>
                  <a:pt x="3840" y="41279"/>
                </a:lnTo>
                <a:lnTo>
                  <a:pt x="7680" y="46076"/>
                </a:lnTo>
                <a:lnTo>
                  <a:pt x="7680" y="36479"/>
                </a:lnTo>
                <a:lnTo>
                  <a:pt x="5775" y="34558"/>
                </a:lnTo>
                <a:lnTo>
                  <a:pt x="3840" y="31676"/>
                </a:lnTo>
                <a:lnTo>
                  <a:pt x="3840" y="25920"/>
                </a:lnTo>
                <a:lnTo>
                  <a:pt x="4815" y="23996"/>
                </a:lnTo>
                <a:lnTo>
                  <a:pt x="5775" y="22079"/>
                </a:lnTo>
                <a:lnTo>
                  <a:pt x="8656" y="19197"/>
                </a:lnTo>
                <a:lnTo>
                  <a:pt x="11521" y="17276"/>
                </a:lnTo>
                <a:lnTo>
                  <a:pt x="17282" y="16317"/>
                </a:lnTo>
                <a:lnTo>
                  <a:pt x="24002" y="13435"/>
                </a:lnTo>
                <a:lnTo>
                  <a:pt x="32644" y="12476"/>
                </a:lnTo>
                <a:lnTo>
                  <a:pt x="42245" y="12476"/>
                </a:lnTo>
                <a:lnTo>
                  <a:pt x="51391" y="12622"/>
                </a:lnTo>
                <a:lnTo>
                  <a:pt x="64605" y="13557"/>
                </a:lnTo>
                <a:lnTo>
                  <a:pt x="74889" y="15358"/>
                </a:lnTo>
                <a:lnTo>
                  <a:pt x="79689" y="17276"/>
                </a:lnTo>
                <a:lnTo>
                  <a:pt x="83515" y="19197"/>
                </a:lnTo>
                <a:lnTo>
                  <a:pt x="85450" y="22079"/>
                </a:lnTo>
                <a:lnTo>
                  <a:pt x="87370" y="23996"/>
                </a:lnTo>
                <a:lnTo>
                  <a:pt x="88331" y="26878"/>
                </a:lnTo>
                <a:lnTo>
                  <a:pt x="88331" y="33599"/>
                </a:lnTo>
                <a:lnTo>
                  <a:pt x="85450" y="37438"/>
                </a:lnTo>
                <a:lnTo>
                  <a:pt x="78729" y="40320"/>
                </a:lnTo>
                <a:lnTo>
                  <a:pt x="74894" y="41604"/>
                </a:lnTo>
                <a:lnTo>
                  <a:pt x="62871" y="44167"/>
                </a:lnTo>
                <a:lnTo>
                  <a:pt x="48966" y="45118"/>
                </a:lnTo>
                <a:lnTo>
                  <a:pt x="41285" y="45118"/>
                </a:lnTo>
                <a:lnTo>
                  <a:pt x="32644" y="44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0" name="object 760"/>
          <p:cNvSpPr/>
          <p:nvPr/>
        </p:nvSpPr>
        <p:spPr>
          <a:xfrm>
            <a:off x="4230822" y="9251292"/>
            <a:ext cx="12481" cy="16317"/>
          </a:xfrm>
          <a:custGeom>
            <a:avLst/>
            <a:gdLst/>
            <a:ahLst/>
            <a:cxnLst/>
            <a:rect l="l" t="t" r="r" b="b"/>
            <a:pathLst>
              <a:path w="12481" h="16317">
                <a:moveTo>
                  <a:pt x="5760" y="13437"/>
                </a:moveTo>
                <a:lnTo>
                  <a:pt x="12481" y="16317"/>
                </a:lnTo>
                <a:lnTo>
                  <a:pt x="9601" y="5757"/>
                </a:lnTo>
                <a:lnTo>
                  <a:pt x="3840" y="2875"/>
                </a:lnTo>
                <a:lnTo>
                  <a:pt x="0" y="0"/>
                </a:lnTo>
                <a:lnTo>
                  <a:pt x="0" y="9596"/>
                </a:lnTo>
                <a:lnTo>
                  <a:pt x="5760" y="134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1" name="object 761"/>
          <p:cNvSpPr/>
          <p:nvPr/>
        </p:nvSpPr>
        <p:spPr>
          <a:xfrm>
            <a:off x="4223141" y="9162972"/>
            <a:ext cx="13441" cy="34558"/>
          </a:xfrm>
          <a:custGeom>
            <a:avLst/>
            <a:gdLst/>
            <a:ahLst/>
            <a:cxnLst/>
            <a:rect l="l" t="t" r="r" b="b"/>
            <a:pathLst>
              <a:path w="13441" h="34558">
                <a:moveTo>
                  <a:pt x="7680" y="21122"/>
                </a:moveTo>
                <a:lnTo>
                  <a:pt x="5775" y="18240"/>
                </a:lnTo>
                <a:lnTo>
                  <a:pt x="3840" y="16317"/>
                </a:lnTo>
                <a:lnTo>
                  <a:pt x="3840" y="10561"/>
                </a:lnTo>
                <a:lnTo>
                  <a:pt x="4815" y="7679"/>
                </a:lnTo>
                <a:lnTo>
                  <a:pt x="2880" y="0"/>
                </a:lnTo>
                <a:lnTo>
                  <a:pt x="0" y="5762"/>
                </a:lnTo>
                <a:lnTo>
                  <a:pt x="0" y="17282"/>
                </a:lnTo>
                <a:lnTo>
                  <a:pt x="975" y="21122"/>
                </a:lnTo>
                <a:lnTo>
                  <a:pt x="3840" y="24961"/>
                </a:lnTo>
                <a:lnTo>
                  <a:pt x="7680" y="30717"/>
                </a:lnTo>
                <a:lnTo>
                  <a:pt x="13441" y="34558"/>
                </a:lnTo>
                <a:lnTo>
                  <a:pt x="11521" y="23996"/>
                </a:lnTo>
                <a:lnTo>
                  <a:pt x="7680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2" name="object 762"/>
          <p:cNvSpPr/>
          <p:nvPr/>
        </p:nvSpPr>
        <p:spPr>
          <a:xfrm>
            <a:off x="4226021" y="9146654"/>
            <a:ext cx="90251" cy="58555"/>
          </a:xfrm>
          <a:custGeom>
            <a:avLst/>
            <a:gdLst/>
            <a:ahLst/>
            <a:cxnLst/>
            <a:rect l="l" t="t" r="r" b="b"/>
            <a:pathLst>
              <a:path w="90251" h="58555">
                <a:moveTo>
                  <a:pt x="75666" y="50402"/>
                </a:moveTo>
                <a:lnTo>
                  <a:pt x="86384" y="41112"/>
                </a:lnTo>
                <a:lnTo>
                  <a:pt x="90251" y="29760"/>
                </a:lnTo>
                <a:lnTo>
                  <a:pt x="90251" y="25920"/>
                </a:lnTo>
                <a:lnTo>
                  <a:pt x="88331" y="21116"/>
                </a:lnTo>
                <a:lnTo>
                  <a:pt x="85450" y="16317"/>
                </a:lnTo>
                <a:lnTo>
                  <a:pt x="81610" y="11519"/>
                </a:lnTo>
                <a:lnTo>
                  <a:pt x="76809" y="7679"/>
                </a:lnTo>
                <a:lnTo>
                  <a:pt x="69128" y="4799"/>
                </a:lnTo>
                <a:lnTo>
                  <a:pt x="55830" y="1148"/>
                </a:lnTo>
                <a:lnTo>
                  <a:pt x="42245" y="0"/>
                </a:lnTo>
                <a:lnTo>
                  <a:pt x="30167" y="992"/>
                </a:lnTo>
                <a:lnTo>
                  <a:pt x="17857" y="4584"/>
                </a:lnTo>
                <a:lnTo>
                  <a:pt x="7680" y="10561"/>
                </a:lnTo>
                <a:lnTo>
                  <a:pt x="0" y="16317"/>
                </a:lnTo>
                <a:lnTo>
                  <a:pt x="1935" y="23996"/>
                </a:lnTo>
                <a:lnTo>
                  <a:pt x="2895" y="23038"/>
                </a:lnTo>
                <a:lnTo>
                  <a:pt x="5775" y="20157"/>
                </a:lnTo>
                <a:lnTo>
                  <a:pt x="8641" y="18240"/>
                </a:lnTo>
                <a:lnTo>
                  <a:pt x="14401" y="16317"/>
                </a:lnTo>
                <a:lnTo>
                  <a:pt x="21122" y="14400"/>
                </a:lnTo>
                <a:lnTo>
                  <a:pt x="29763" y="13437"/>
                </a:lnTo>
                <a:lnTo>
                  <a:pt x="39364" y="13437"/>
                </a:lnTo>
                <a:lnTo>
                  <a:pt x="48510" y="13583"/>
                </a:lnTo>
                <a:lnTo>
                  <a:pt x="61725" y="14518"/>
                </a:lnTo>
                <a:lnTo>
                  <a:pt x="72009" y="16317"/>
                </a:lnTo>
                <a:lnTo>
                  <a:pt x="76809" y="17276"/>
                </a:lnTo>
                <a:lnTo>
                  <a:pt x="80634" y="20157"/>
                </a:lnTo>
                <a:lnTo>
                  <a:pt x="82570" y="22079"/>
                </a:lnTo>
                <a:lnTo>
                  <a:pt x="84490" y="24955"/>
                </a:lnTo>
                <a:lnTo>
                  <a:pt x="85450" y="26878"/>
                </a:lnTo>
                <a:lnTo>
                  <a:pt x="85450" y="34558"/>
                </a:lnTo>
                <a:lnTo>
                  <a:pt x="82570" y="38397"/>
                </a:lnTo>
                <a:lnTo>
                  <a:pt x="75849" y="41279"/>
                </a:lnTo>
                <a:lnTo>
                  <a:pt x="72112" y="42472"/>
                </a:lnTo>
                <a:lnTo>
                  <a:pt x="60051" y="44529"/>
                </a:lnTo>
                <a:lnTo>
                  <a:pt x="46085" y="45119"/>
                </a:lnTo>
                <a:lnTo>
                  <a:pt x="29763" y="45119"/>
                </a:lnTo>
                <a:lnTo>
                  <a:pt x="22082" y="43196"/>
                </a:lnTo>
                <a:lnTo>
                  <a:pt x="14401" y="42237"/>
                </a:lnTo>
                <a:lnTo>
                  <a:pt x="8641" y="40314"/>
                </a:lnTo>
                <a:lnTo>
                  <a:pt x="10561" y="50875"/>
                </a:lnTo>
                <a:lnTo>
                  <a:pt x="17282" y="53757"/>
                </a:lnTo>
                <a:lnTo>
                  <a:pt x="18906" y="54346"/>
                </a:lnTo>
                <a:lnTo>
                  <a:pt x="30579" y="57407"/>
                </a:lnTo>
                <a:lnTo>
                  <a:pt x="44165" y="58555"/>
                </a:lnTo>
                <a:lnTo>
                  <a:pt x="50887" y="58224"/>
                </a:lnTo>
                <a:lnTo>
                  <a:pt x="63629" y="55663"/>
                </a:lnTo>
                <a:lnTo>
                  <a:pt x="74889" y="50875"/>
                </a:lnTo>
                <a:lnTo>
                  <a:pt x="75666" y="504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3" name="object 763"/>
          <p:cNvSpPr/>
          <p:nvPr/>
        </p:nvSpPr>
        <p:spPr>
          <a:xfrm>
            <a:off x="4223141" y="9079455"/>
            <a:ext cx="89291" cy="56637"/>
          </a:xfrm>
          <a:custGeom>
            <a:avLst/>
            <a:gdLst/>
            <a:ahLst/>
            <a:cxnLst/>
            <a:rect l="l" t="t" r="r" b="b"/>
            <a:pathLst>
              <a:path w="89291" h="56637">
                <a:moveTo>
                  <a:pt x="0" y="5757"/>
                </a:moveTo>
                <a:lnTo>
                  <a:pt x="0" y="10561"/>
                </a:lnTo>
                <a:lnTo>
                  <a:pt x="975" y="16317"/>
                </a:lnTo>
                <a:lnTo>
                  <a:pt x="2880" y="21122"/>
                </a:lnTo>
                <a:lnTo>
                  <a:pt x="4815" y="26878"/>
                </a:lnTo>
                <a:lnTo>
                  <a:pt x="8656" y="32641"/>
                </a:lnTo>
                <a:lnTo>
                  <a:pt x="13441" y="38398"/>
                </a:lnTo>
                <a:lnTo>
                  <a:pt x="19202" y="44160"/>
                </a:lnTo>
                <a:lnTo>
                  <a:pt x="25923" y="48958"/>
                </a:lnTo>
                <a:lnTo>
                  <a:pt x="32644" y="51840"/>
                </a:lnTo>
                <a:lnTo>
                  <a:pt x="40325" y="55680"/>
                </a:lnTo>
                <a:lnTo>
                  <a:pt x="48006" y="56637"/>
                </a:lnTo>
                <a:lnTo>
                  <a:pt x="55686" y="56637"/>
                </a:lnTo>
                <a:lnTo>
                  <a:pt x="64122" y="55994"/>
                </a:lnTo>
                <a:lnTo>
                  <a:pt x="60487" y="44160"/>
                </a:lnTo>
                <a:lnTo>
                  <a:pt x="51846" y="44160"/>
                </a:lnTo>
                <a:lnTo>
                  <a:pt x="46085" y="43196"/>
                </a:lnTo>
                <a:lnTo>
                  <a:pt x="43205" y="39357"/>
                </a:lnTo>
                <a:lnTo>
                  <a:pt x="42245" y="36481"/>
                </a:lnTo>
                <a:lnTo>
                  <a:pt x="41285" y="34558"/>
                </a:lnTo>
                <a:lnTo>
                  <a:pt x="40325" y="32641"/>
                </a:lnTo>
                <a:lnTo>
                  <a:pt x="40325" y="23998"/>
                </a:lnTo>
                <a:lnTo>
                  <a:pt x="43205" y="19199"/>
                </a:lnTo>
                <a:lnTo>
                  <a:pt x="48966" y="16317"/>
                </a:lnTo>
                <a:lnTo>
                  <a:pt x="53766" y="13443"/>
                </a:lnTo>
                <a:lnTo>
                  <a:pt x="60487" y="12478"/>
                </a:lnTo>
                <a:lnTo>
                  <a:pt x="74889" y="12478"/>
                </a:lnTo>
                <a:lnTo>
                  <a:pt x="79689" y="13443"/>
                </a:lnTo>
                <a:lnTo>
                  <a:pt x="83515" y="16317"/>
                </a:lnTo>
                <a:lnTo>
                  <a:pt x="87370" y="20157"/>
                </a:lnTo>
                <a:lnTo>
                  <a:pt x="89291" y="23039"/>
                </a:lnTo>
                <a:lnTo>
                  <a:pt x="89291" y="12478"/>
                </a:lnTo>
                <a:lnTo>
                  <a:pt x="81610" y="7679"/>
                </a:lnTo>
                <a:lnTo>
                  <a:pt x="74889" y="2881"/>
                </a:lnTo>
                <a:lnTo>
                  <a:pt x="68168" y="0"/>
                </a:lnTo>
                <a:lnTo>
                  <a:pt x="52806" y="0"/>
                </a:lnTo>
                <a:lnTo>
                  <a:pt x="47045" y="2881"/>
                </a:lnTo>
                <a:lnTo>
                  <a:pt x="42245" y="6722"/>
                </a:lnTo>
                <a:lnTo>
                  <a:pt x="37444" y="11519"/>
                </a:lnTo>
                <a:lnTo>
                  <a:pt x="34564" y="17282"/>
                </a:lnTo>
                <a:lnTo>
                  <a:pt x="34564" y="29760"/>
                </a:lnTo>
                <a:lnTo>
                  <a:pt x="36484" y="35516"/>
                </a:lnTo>
                <a:lnTo>
                  <a:pt x="41285" y="42237"/>
                </a:lnTo>
                <a:lnTo>
                  <a:pt x="34564" y="40320"/>
                </a:lnTo>
                <a:lnTo>
                  <a:pt x="29763" y="38398"/>
                </a:lnTo>
                <a:lnTo>
                  <a:pt x="25923" y="36481"/>
                </a:lnTo>
                <a:lnTo>
                  <a:pt x="21122" y="33599"/>
                </a:lnTo>
                <a:lnTo>
                  <a:pt x="17282" y="30719"/>
                </a:lnTo>
                <a:lnTo>
                  <a:pt x="13441" y="27837"/>
                </a:lnTo>
                <a:lnTo>
                  <a:pt x="9601" y="23998"/>
                </a:lnTo>
                <a:lnTo>
                  <a:pt x="7680" y="20157"/>
                </a:lnTo>
                <a:lnTo>
                  <a:pt x="5775" y="16317"/>
                </a:lnTo>
                <a:lnTo>
                  <a:pt x="3840" y="12478"/>
                </a:lnTo>
                <a:lnTo>
                  <a:pt x="2880" y="7679"/>
                </a:lnTo>
                <a:lnTo>
                  <a:pt x="1935" y="1917"/>
                </a:lnTo>
                <a:lnTo>
                  <a:pt x="0" y="1917"/>
                </a:lnTo>
                <a:lnTo>
                  <a:pt x="0" y="57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4" name="object 764"/>
          <p:cNvSpPr/>
          <p:nvPr/>
        </p:nvSpPr>
        <p:spPr>
          <a:xfrm>
            <a:off x="4283628" y="9091934"/>
            <a:ext cx="32644" cy="43516"/>
          </a:xfrm>
          <a:custGeom>
            <a:avLst/>
            <a:gdLst/>
            <a:ahLst/>
            <a:cxnLst/>
            <a:rect l="l" t="t" r="r" b="b"/>
            <a:pathLst>
              <a:path w="32644" h="43516">
                <a:moveTo>
                  <a:pt x="25923" y="23038"/>
                </a:moveTo>
                <a:lnTo>
                  <a:pt x="22082" y="25920"/>
                </a:lnTo>
                <a:lnTo>
                  <a:pt x="18242" y="27841"/>
                </a:lnTo>
                <a:lnTo>
                  <a:pt x="13441" y="29759"/>
                </a:lnTo>
                <a:lnTo>
                  <a:pt x="8641" y="31682"/>
                </a:lnTo>
                <a:lnTo>
                  <a:pt x="0" y="31682"/>
                </a:lnTo>
                <a:lnTo>
                  <a:pt x="3634" y="43516"/>
                </a:lnTo>
                <a:lnTo>
                  <a:pt x="15884" y="39549"/>
                </a:lnTo>
                <a:lnTo>
                  <a:pt x="25923" y="31682"/>
                </a:lnTo>
                <a:lnTo>
                  <a:pt x="30723" y="27841"/>
                </a:lnTo>
                <a:lnTo>
                  <a:pt x="32644" y="22079"/>
                </a:lnTo>
                <a:lnTo>
                  <a:pt x="32644" y="7679"/>
                </a:lnTo>
                <a:lnTo>
                  <a:pt x="28803" y="0"/>
                </a:lnTo>
                <a:lnTo>
                  <a:pt x="28803" y="17282"/>
                </a:lnTo>
                <a:lnTo>
                  <a:pt x="27843" y="20162"/>
                </a:lnTo>
                <a:lnTo>
                  <a:pt x="25923" y="230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5" name="object 765"/>
          <p:cNvSpPr/>
          <p:nvPr/>
        </p:nvSpPr>
        <p:spPr>
          <a:xfrm>
            <a:off x="4361383" y="9282968"/>
            <a:ext cx="91196" cy="59519"/>
          </a:xfrm>
          <a:custGeom>
            <a:avLst/>
            <a:gdLst/>
            <a:ahLst/>
            <a:cxnLst/>
            <a:rect l="l" t="t" r="r" b="b"/>
            <a:pathLst>
              <a:path w="91196" h="59519">
                <a:moveTo>
                  <a:pt x="9601" y="29760"/>
                </a:moveTo>
                <a:lnTo>
                  <a:pt x="11521" y="25920"/>
                </a:lnTo>
                <a:lnTo>
                  <a:pt x="15361" y="22081"/>
                </a:lnTo>
                <a:lnTo>
                  <a:pt x="19202" y="18240"/>
                </a:lnTo>
                <a:lnTo>
                  <a:pt x="23042" y="17282"/>
                </a:lnTo>
                <a:lnTo>
                  <a:pt x="29681" y="17294"/>
                </a:lnTo>
                <a:lnTo>
                  <a:pt x="41401" y="19607"/>
                </a:lnTo>
                <a:lnTo>
                  <a:pt x="53751" y="25920"/>
                </a:lnTo>
                <a:lnTo>
                  <a:pt x="59670" y="30669"/>
                </a:lnTo>
                <a:lnTo>
                  <a:pt x="68294" y="38237"/>
                </a:lnTo>
                <a:lnTo>
                  <a:pt x="77946" y="47783"/>
                </a:lnTo>
                <a:lnTo>
                  <a:pt x="88315" y="59519"/>
                </a:lnTo>
                <a:lnTo>
                  <a:pt x="91196" y="59519"/>
                </a:lnTo>
                <a:lnTo>
                  <a:pt x="91196" y="6722"/>
                </a:lnTo>
                <a:lnTo>
                  <a:pt x="73913" y="0"/>
                </a:lnTo>
                <a:lnTo>
                  <a:pt x="73913" y="2881"/>
                </a:lnTo>
                <a:lnTo>
                  <a:pt x="75834" y="3840"/>
                </a:lnTo>
                <a:lnTo>
                  <a:pt x="77754" y="4799"/>
                </a:lnTo>
                <a:lnTo>
                  <a:pt x="78714" y="6722"/>
                </a:lnTo>
                <a:lnTo>
                  <a:pt x="79674" y="7680"/>
                </a:lnTo>
                <a:lnTo>
                  <a:pt x="80634" y="9602"/>
                </a:lnTo>
                <a:lnTo>
                  <a:pt x="80634" y="45119"/>
                </a:lnTo>
                <a:lnTo>
                  <a:pt x="79600" y="43803"/>
                </a:lnTo>
                <a:lnTo>
                  <a:pt x="72215" y="36561"/>
                </a:lnTo>
                <a:lnTo>
                  <a:pt x="59527" y="24961"/>
                </a:lnTo>
                <a:lnTo>
                  <a:pt x="57210" y="22704"/>
                </a:lnTo>
                <a:lnTo>
                  <a:pt x="46847" y="14186"/>
                </a:lnTo>
                <a:lnTo>
                  <a:pt x="36484" y="8638"/>
                </a:lnTo>
                <a:lnTo>
                  <a:pt x="32644" y="6722"/>
                </a:lnTo>
                <a:lnTo>
                  <a:pt x="27843" y="5757"/>
                </a:lnTo>
                <a:lnTo>
                  <a:pt x="16322" y="5757"/>
                </a:lnTo>
                <a:lnTo>
                  <a:pt x="11521" y="7680"/>
                </a:lnTo>
                <a:lnTo>
                  <a:pt x="6720" y="12478"/>
                </a:lnTo>
                <a:lnTo>
                  <a:pt x="1920" y="17282"/>
                </a:lnTo>
                <a:lnTo>
                  <a:pt x="0" y="23998"/>
                </a:lnTo>
                <a:lnTo>
                  <a:pt x="0" y="37440"/>
                </a:lnTo>
                <a:lnTo>
                  <a:pt x="1920" y="43196"/>
                </a:lnTo>
                <a:lnTo>
                  <a:pt x="5760" y="48001"/>
                </a:lnTo>
                <a:lnTo>
                  <a:pt x="10561" y="52798"/>
                </a:lnTo>
                <a:lnTo>
                  <a:pt x="16322" y="55680"/>
                </a:lnTo>
                <a:lnTo>
                  <a:pt x="24963" y="56639"/>
                </a:lnTo>
                <a:lnTo>
                  <a:pt x="24963" y="53757"/>
                </a:lnTo>
                <a:lnTo>
                  <a:pt x="20162" y="52798"/>
                </a:lnTo>
                <a:lnTo>
                  <a:pt x="16322" y="49917"/>
                </a:lnTo>
                <a:lnTo>
                  <a:pt x="13441" y="46078"/>
                </a:lnTo>
                <a:lnTo>
                  <a:pt x="10561" y="43196"/>
                </a:lnTo>
                <a:lnTo>
                  <a:pt x="9601" y="38398"/>
                </a:lnTo>
                <a:lnTo>
                  <a:pt x="9601" y="29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6" name="object 766"/>
          <p:cNvSpPr/>
          <p:nvPr/>
        </p:nvSpPr>
        <p:spPr>
          <a:xfrm>
            <a:off x="4361383" y="9251292"/>
            <a:ext cx="20162" cy="52797"/>
          </a:xfrm>
          <a:custGeom>
            <a:avLst/>
            <a:gdLst/>
            <a:ahLst/>
            <a:cxnLst/>
            <a:rect l="l" t="t" r="r" b="b"/>
            <a:pathLst>
              <a:path w="20162" h="52797">
                <a:moveTo>
                  <a:pt x="13441" y="13437"/>
                </a:moveTo>
                <a:lnTo>
                  <a:pt x="20162" y="16317"/>
                </a:lnTo>
                <a:lnTo>
                  <a:pt x="17282" y="5757"/>
                </a:lnTo>
                <a:lnTo>
                  <a:pt x="11521" y="2875"/>
                </a:lnTo>
                <a:lnTo>
                  <a:pt x="7680" y="0"/>
                </a:lnTo>
                <a:lnTo>
                  <a:pt x="7680" y="9596"/>
                </a:lnTo>
                <a:lnTo>
                  <a:pt x="13441" y="13437"/>
                </a:lnTo>
                <a:close/>
              </a:path>
              <a:path w="20162" h="52797">
                <a:moveTo>
                  <a:pt x="32644" y="7679"/>
                </a:moveTo>
                <a:lnTo>
                  <a:pt x="24963" y="6716"/>
                </a:lnTo>
                <a:lnTo>
                  <a:pt x="17282" y="5757"/>
                </a:lnTo>
                <a:lnTo>
                  <a:pt x="20162" y="16317"/>
                </a:lnTo>
                <a:lnTo>
                  <a:pt x="21775" y="17075"/>
                </a:lnTo>
                <a:lnTo>
                  <a:pt x="33451" y="20300"/>
                </a:lnTo>
                <a:lnTo>
                  <a:pt x="47030" y="21116"/>
                </a:lnTo>
                <a:lnTo>
                  <a:pt x="53572" y="20896"/>
                </a:lnTo>
                <a:lnTo>
                  <a:pt x="66414" y="18866"/>
                </a:lnTo>
                <a:lnTo>
                  <a:pt x="77754" y="14395"/>
                </a:lnTo>
                <a:lnTo>
                  <a:pt x="89464" y="3815"/>
                </a:lnTo>
                <a:lnTo>
                  <a:pt x="93116" y="-7679"/>
                </a:lnTo>
                <a:lnTo>
                  <a:pt x="93116" y="-11524"/>
                </a:lnTo>
                <a:lnTo>
                  <a:pt x="91196" y="-16323"/>
                </a:lnTo>
                <a:lnTo>
                  <a:pt x="87355" y="-21121"/>
                </a:lnTo>
                <a:lnTo>
                  <a:pt x="84475" y="-24961"/>
                </a:lnTo>
                <a:lnTo>
                  <a:pt x="78714" y="-28800"/>
                </a:lnTo>
                <a:lnTo>
                  <a:pt x="71993" y="-31682"/>
                </a:lnTo>
                <a:lnTo>
                  <a:pt x="70381" y="-32440"/>
                </a:lnTo>
                <a:lnTo>
                  <a:pt x="58711" y="-35663"/>
                </a:lnTo>
                <a:lnTo>
                  <a:pt x="45125" y="-36479"/>
                </a:lnTo>
                <a:lnTo>
                  <a:pt x="32543" y="-35622"/>
                </a:lnTo>
                <a:lnTo>
                  <a:pt x="20267" y="-32505"/>
                </a:lnTo>
                <a:lnTo>
                  <a:pt x="9601" y="-26883"/>
                </a:lnTo>
                <a:lnTo>
                  <a:pt x="2880" y="-21121"/>
                </a:lnTo>
                <a:lnTo>
                  <a:pt x="0" y="-14400"/>
                </a:lnTo>
                <a:lnTo>
                  <a:pt x="0" y="-3838"/>
                </a:lnTo>
                <a:lnTo>
                  <a:pt x="960" y="0"/>
                </a:lnTo>
                <a:lnTo>
                  <a:pt x="3840" y="4799"/>
                </a:lnTo>
                <a:lnTo>
                  <a:pt x="7680" y="9596"/>
                </a:lnTo>
                <a:lnTo>
                  <a:pt x="7680" y="0"/>
                </a:lnTo>
                <a:lnTo>
                  <a:pt x="4800" y="-1921"/>
                </a:lnTo>
                <a:lnTo>
                  <a:pt x="3840" y="-4803"/>
                </a:lnTo>
                <a:lnTo>
                  <a:pt x="3840" y="-10559"/>
                </a:lnTo>
                <a:lnTo>
                  <a:pt x="4800" y="-12483"/>
                </a:lnTo>
                <a:lnTo>
                  <a:pt x="5760" y="-14400"/>
                </a:lnTo>
                <a:lnTo>
                  <a:pt x="8641" y="-17282"/>
                </a:lnTo>
                <a:lnTo>
                  <a:pt x="11521" y="-19203"/>
                </a:lnTo>
                <a:lnTo>
                  <a:pt x="17282" y="-20162"/>
                </a:lnTo>
                <a:lnTo>
                  <a:pt x="24002" y="-23044"/>
                </a:lnTo>
                <a:lnTo>
                  <a:pt x="32644" y="-24003"/>
                </a:lnTo>
                <a:lnTo>
                  <a:pt x="42245" y="-24003"/>
                </a:lnTo>
                <a:lnTo>
                  <a:pt x="51369" y="-23857"/>
                </a:lnTo>
                <a:lnTo>
                  <a:pt x="64585" y="-22923"/>
                </a:lnTo>
                <a:lnTo>
                  <a:pt x="74874" y="-21121"/>
                </a:lnTo>
                <a:lnTo>
                  <a:pt x="79674" y="-19203"/>
                </a:lnTo>
                <a:lnTo>
                  <a:pt x="83515" y="-17282"/>
                </a:lnTo>
                <a:lnTo>
                  <a:pt x="85435" y="-14400"/>
                </a:lnTo>
                <a:lnTo>
                  <a:pt x="87355" y="-12483"/>
                </a:lnTo>
                <a:lnTo>
                  <a:pt x="88315" y="-9601"/>
                </a:lnTo>
                <a:lnTo>
                  <a:pt x="88315" y="-2880"/>
                </a:lnTo>
                <a:lnTo>
                  <a:pt x="85435" y="958"/>
                </a:lnTo>
                <a:lnTo>
                  <a:pt x="78714" y="3840"/>
                </a:lnTo>
                <a:lnTo>
                  <a:pt x="74220" y="5315"/>
                </a:lnTo>
                <a:lnTo>
                  <a:pt x="62266" y="7741"/>
                </a:lnTo>
                <a:lnTo>
                  <a:pt x="48006" y="8638"/>
                </a:lnTo>
                <a:lnTo>
                  <a:pt x="40325" y="8638"/>
                </a:lnTo>
                <a:lnTo>
                  <a:pt x="32644" y="7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7" name="object 767"/>
          <p:cNvSpPr/>
          <p:nvPr/>
        </p:nvSpPr>
        <p:spPr>
          <a:xfrm>
            <a:off x="4364263" y="9146654"/>
            <a:ext cx="90236" cy="58555"/>
          </a:xfrm>
          <a:custGeom>
            <a:avLst/>
            <a:gdLst/>
            <a:ahLst/>
            <a:cxnLst/>
            <a:rect l="l" t="t" r="r" b="b"/>
            <a:pathLst>
              <a:path w="90236" h="58555">
                <a:moveTo>
                  <a:pt x="75650" y="50402"/>
                </a:moveTo>
                <a:lnTo>
                  <a:pt x="86368" y="41112"/>
                </a:lnTo>
                <a:lnTo>
                  <a:pt x="90236" y="29760"/>
                </a:lnTo>
                <a:lnTo>
                  <a:pt x="90236" y="25920"/>
                </a:lnTo>
                <a:lnTo>
                  <a:pt x="88315" y="21116"/>
                </a:lnTo>
                <a:lnTo>
                  <a:pt x="84475" y="16317"/>
                </a:lnTo>
                <a:lnTo>
                  <a:pt x="81594" y="11519"/>
                </a:lnTo>
                <a:lnTo>
                  <a:pt x="75834" y="7679"/>
                </a:lnTo>
                <a:lnTo>
                  <a:pt x="69113" y="4799"/>
                </a:lnTo>
                <a:lnTo>
                  <a:pt x="55830" y="1149"/>
                </a:lnTo>
                <a:lnTo>
                  <a:pt x="42245" y="0"/>
                </a:lnTo>
                <a:lnTo>
                  <a:pt x="29476" y="1110"/>
                </a:lnTo>
                <a:lnTo>
                  <a:pt x="17306" y="4705"/>
                </a:lnTo>
                <a:lnTo>
                  <a:pt x="6720" y="10561"/>
                </a:lnTo>
                <a:lnTo>
                  <a:pt x="0" y="16317"/>
                </a:lnTo>
                <a:lnTo>
                  <a:pt x="1920" y="23996"/>
                </a:lnTo>
                <a:lnTo>
                  <a:pt x="2880" y="23038"/>
                </a:lnTo>
                <a:lnTo>
                  <a:pt x="5760" y="20157"/>
                </a:lnTo>
                <a:lnTo>
                  <a:pt x="8641" y="18240"/>
                </a:lnTo>
                <a:lnTo>
                  <a:pt x="14401" y="16317"/>
                </a:lnTo>
                <a:lnTo>
                  <a:pt x="21122" y="14400"/>
                </a:lnTo>
                <a:lnTo>
                  <a:pt x="29763" y="13437"/>
                </a:lnTo>
                <a:lnTo>
                  <a:pt x="39364" y="13437"/>
                </a:lnTo>
                <a:lnTo>
                  <a:pt x="48488" y="13582"/>
                </a:lnTo>
                <a:lnTo>
                  <a:pt x="61705" y="14518"/>
                </a:lnTo>
                <a:lnTo>
                  <a:pt x="71993" y="16317"/>
                </a:lnTo>
                <a:lnTo>
                  <a:pt x="76794" y="17276"/>
                </a:lnTo>
                <a:lnTo>
                  <a:pt x="80634" y="20157"/>
                </a:lnTo>
                <a:lnTo>
                  <a:pt x="82555" y="22079"/>
                </a:lnTo>
                <a:lnTo>
                  <a:pt x="84475" y="24955"/>
                </a:lnTo>
                <a:lnTo>
                  <a:pt x="85435" y="26878"/>
                </a:lnTo>
                <a:lnTo>
                  <a:pt x="85435" y="34558"/>
                </a:lnTo>
                <a:lnTo>
                  <a:pt x="82555" y="38397"/>
                </a:lnTo>
                <a:lnTo>
                  <a:pt x="75834" y="41279"/>
                </a:lnTo>
                <a:lnTo>
                  <a:pt x="71431" y="42646"/>
                </a:lnTo>
                <a:lnTo>
                  <a:pt x="59443" y="44566"/>
                </a:lnTo>
                <a:lnTo>
                  <a:pt x="45125" y="45119"/>
                </a:lnTo>
                <a:lnTo>
                  <a:pt x="29763" y="45119"/>
                </a:lnTo>
                <a:lnTo>
                  <a:pt x="22082" y="43196"/>
                </a:lnTo>
                <a:lnTo>
                  <a:pt x="14401" y="42237"/>
                </a:lnTo>
                <a:lnTo>
                  <a:pt x="8641" y="40314"/>
                </a:lnTo>
                <a:lnTo>
                  <a:pt x="10561" y="50875"/>
                </a:lnTo>
                <a:lnTo>
                  <a:pt x="17282" y="53757"/>
                </a:lnTo>
                <a:lnTo>
                  <a:pt x="18894" y="54342"/>
                </a:lnTo>
                <a:lnTo>
                  <a:pt x="30570" y="57405"/>
                </a:lnTo>
                <a:lnTo>
                  <a:pt x="44150" y="58555"/>
                </a:lnTo>
                <a:lnTo>
                  <a:pt x="50877" y="58224"/>
                </a:lnTo>
                <a:lnTo>
                  <a:pt x="63618" y="55663"/>
                </a:lnTo>
                <a:lnTo>
                  <a:pt x="74874" y="50875"/>
                </a:lnTo>
                <a:lnTo>
                  <a:pt x="75650" y="504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8" name="object 768"/>
          <p:cNvSpPr/>
          <p:nvPr/>
        </p:nvSpPr>
        <p:spPr>
          <a:xfrm>
            <a:off x="4361383" y="9162972"/>
            <a:ext cx="13441" cy="34558"/>
          </a:xfrm>
          <a:custGeom>
            <a:avLst/>
            <a:gdLst/>
            <a:ahLst/>
            <a:cxnLst/>
            <a:rect l="l" t="t" r="r" b="b"/>
            <a:pathLst>
              <a:path w="13441" h="34558">
                <a:moveTo>
                  <a:pt x="7680" y="21122"/>
                </a:moveTo>
                <a:lnTo>
                  <a:pt x="4800" y="18240"/>
                </a:lnTo>
                <a:lnTo>
                  <a:pt x="3840" y="16317"/>
                </a:lnTo>
                <a:lnTo>
                  <a:pt x="3840" y="10561"/>
                </a:lnTo>
                <a:lnTo>
                  <a:pt x="4800" y="7679"/>
                </a:lnTo>
                <a:lnTo>
                  <a:pt x="2880" y="0"/>
                </a:lnTo>
                <a:lnTo>
                  <a:pt x="0" y="5762"/>
                </a:lnTo>
                <a:lnTo>
                  <a:pt x="0" y="17282"/>
                </a:lnTo>
                <a:lnTo>
                  <a:pt x="960" y="21122"/>
                </a:lnTo>
                <a:lnTo>
                  <a:pt x="3840" y="24961"/>
                </a:lnTo>
                <a:lnTo>
                  <a:pt x="7680" y="30717"/>
                </a:lnTo>
                <a:lnTo>
                  <a:pt x="13441" y="34558"/>
                </a:lnTo>
                <a:lnTo>
                  <a:pt x="11521" y="23996"/>
                </a:lnTo>
                <a:lnTo>
                  <a:pt x="7680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9" name="object 769"/>
          <p:cNvSpPr/>
          <p:nvPr/>
        </p:nvSpPr>
        <p:spPr>
          <a:xfrm>
            <a:off x="4362343" y="9080414"/>
            <a:ext cx="92156" cy="56637"/>
          </a:xfrm>
          <a:custGeom>
            <a:avLst/>
            <a:gdLst/>
            <a:ahLst/>
            <a:cxnLst/>
            <a:rect l="l" t="t" r="r" b="b"/>
            <a:pathLst>
              <a:path w="92156" h="56637">
                <a:moveTo>
                  <a:pt x="11521" y="10561"/>
                </a:moveTo>
                <a:lnTo>
                  <a:pt x="92156" y="37440"/>
                </a:lnTo>
                <a:lnTo>
                  <a:pt x="92156" y="29760"/>
                </a:lnTo>
                <a:lnTo>
                  <a:pt x="2880" y="0"/>
                </a:lnTo>
                <a:lnTo>
                  <a:pt x="0" y="0"/>
                </a:lnTo>
                <a:lnTo>
                  <a:pt x="0" y="47999"/>
                </a:lnTo>
                <a:lnTo>
                  <a:pt x="22082" y="56637"/>
                </a:lnTo>
                <a:lnTo>
                  <a:pt x="22082" y="54722"/>
                </a:lnTo>
                <a:lnTo>
                  <a:pt x="18242" y="52798"/>
                </a:lnTo>
                <a:lnTo>
                  <a:pt x="15361" y="49917"/>
                </a:lnTo>
                <a:lnTo>
                  <a:pt x="13441" y="46078"/>
                </a:lnTo>
                <a:lnTo>
                  <a:pt x="11521" y="44160"/>
                </a:lnTo>
                <a:lnTo>
                  <a:pt x="11521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0" name="object 770"/>
          <p:cNvSpPr/>
          <p:nvPr/>
        </p:nvSpPr>
        <p:spPr>
          <a:xfrm>
            <a:off x="4498665" y="9282968"/>
            <a:ext cx="92156" cy="59519"/>
          </a:xfrm>
          <a:custGeom>
            <a:avLst/>
            <a:gdLst/>
            <a:ahLst/>
            <a:cxnLst/>
            <a:rect l="l" t="t" r="r" b="b"/>
            <a:pathLst>
              <a:path w="92156" h="59519">
                <a:moveTo>
                  <a:pt x="10546" y="29760"/>
                </a:moveTo>
                <a:lnTo>
                  <a:pt x="12481" y="25920"/>
                </a:lnTo>
                <a:lnTo>
                  <a:pt x="16322" y="22081"/>
                </a:lnTo>
                <a:lnTo>
                  <a:pt x="20162" y="18240"/>
                </a:lnTo>
                <a:lnTo>
                  <a:pt x="24002" y="17282"/>
                </a:lnTo>
                <a:lnTo>
                  <a:pt x="30638" y="17294"/>
                </a:lnTo>
                <a:lnTo>
                  <a:pt x="42354" y="19609"/>
                </a:lnTo>
                <a:lnTo>
                  <a:pt x="54711" y="25920"/>
                </a:lnTo>
                <a:lnTo>
                  <a:pt x="60625" y="30669"/>
                </a:lnTo>
                <a:lnTo>
                  <a:pt x="69248" y="38237"/>
                </a:lnTo>
                <a:lnTo>
                  <a:pt x="78904" y="47783"/>
                </a:lnTo>
                <a:lnTo>
                  <a:pt x="89275" y="59519"/>
                </a:lnTo>
                <a:lnTo>
                  <a:pt x="92156" y="59519"/>
                </a:lnTo>
                <a:lnTo>
                  <a:pt x="92156" y="6722"/>
                </a:lnTo>
                <a:lnTo>
                  <a:pt x="74874" y="0"/>
                </a:lnTo>
                <a:lnTo>
                  <a:pt x="74874" y="2881"/>
                </a:lnTo>
                <a:lnTo>
                  <a:pt x="76794" y="3840"/>
                </a:lnTo>
                <a:lnTo>
                  <a:pt x="78714" y="4799"/>
                </a:lnTo>
                <a:lnTo>
                  <a:pt x="79674" y="6722"/>
                </a:lnTo>
                <a:lnTo>
                  <a:pt x="80634" y="7680"/>
                </a:lnTo>
                <a:lnTo>
                  <a:pt x="81594" y="9602"/>
                </a:lnTo>
                <a:lnTo>
                  <a:pt x="81594" y="45119"/>
                </a:lnTo>
                <a:lnTo>
                  <a:pt x="80557" y="43800"/>
                </a:lnTo>
                <a:lnTo>
                  <a:pt x="73168" y="36558"/>
                </a:lnTo>
                <a:lnTo>
                  <a:pt x="60472" y="24961"/>
                </a:lnTo>
                <a:lnTo>
                  <a:pt x="57921" y="22704"/>
                </a:lnTo>
                <a:lnTo>
                  <a:pt x="47472" y="14186"/>
                </a:lnTo>
                <a:lnTo>
                  <a:pt x="37429" y="8638"/>
                </a:lnTo>
                <a:lnTo>
                  <a:pt x="32628" y="6722"/>
                </a:lnTo>
                <a:lnTo>
                  <a:pt x="28788" y="5757"/>
                </a:lnTo>
                <a:lnTo>
                  <a:pt x="17266" y="5757"/>
                </a:lnTo>
                <a:lnTo>
                  <a:pt x="12481" y="7680"/>
                </a:lnTo>
                <a:lnTo>
                  <a:pt x="7665" y="12478"/>
                </a:lnTo>
                <a:lnTo>
                  <a:pt x="2880" y="17282"/>
                </a:lnTo>
                <a:lnTo>
                  <a:pt x="0" y="23998"/>
                </a:lnTo>
                <a:lnTo>
                  <a:pt x="0" y="37440"/>
                </a:lnTo>
                <a:lnTo>
                  <a:pt x="2880" y="43196"/>
                </a:lnTo>
                <a:lnTo>
                  <a:pt x="6720" y="48001"/>
                </a:lnTo>
                <a:lnTo>
                  <a:pt x="11521" y="52798"/>
                </a:lnTo>
                <a:lnTo>
                  <a:pt x="17266" y="55680"/>
                </a:lnTo>
                <a:lnTo>
                  <a:pt x="25908" y="56639"/>
                </a:lnTo>
                <a:lnTo>
                  <a:pt x="25908" y="53757"/>
                </a:lnTo>
                <a:lnTo>
                  <a:pt x="21107" y="52798"/>
                </a:lnTo>
                <a:lnTo>
                  <a:pt x="17266" y="49917"/>
                </a:lnTo>
                <a:lnTo>
                  <a:pt x="14386" y="46078"/>
                </a:lnTo>
                <a:lnTo>
                  <a:pt x="11521" y="43196"/>
                </a:lnTo>
                <a:lnTo>
                  <a:pt x="10546" y="38398"/>
                </a:lnTo>
                <a:lnTo>
                  <a:pt x="10546" y="29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1" name="object 771"/>
          <p:cNvSpPr/>
          <p:nvPr/>
        </p:nvSpPr>
        <p:spPr>
          <a:xfrm>
            <a:off x="4498665" y="9251292"/>
            <a:ext cx="21107" cy="52797"/>
          </a:xfrm>
          <a:custGeom>
            <a:avLst/>
            <a:gdLst/>
            <a:ahLst/>
            <a:cxnLst/>
            <a:rect l="l" t="t" r="r" b="b"/>
            <a:pathLst>
              <a:path w="21107" h="52797">
                <a:moveTo>
                  <a:pt x="13441" y="13437"/>
                </a:moveTo>
                <a:lnTo>
                  <a:pt x="21107" y="16317"/>
                </a:lnTo>
                <a:lnTo>
                  <a:pt x="18227" y="5757"/>
                </a:lnTo>
                <a:lnTo>
                  <a:pt x="12481" y="2875"/>
                </a:lnTo>
                <a:lnTo>
                  <a:pt x="8641" y="0"/>
                </a:lnTo>
                <a:lnTo>
                  <a:pt x="8641" y="9596"/>
                </a:lnTo>
                <a:lnTo>
                  <a:pt x="13441" y="13437"/>
                </a:lnTo>
                <a:close/>
              </a:path>
              <a:path w="21107" h="52797">
                <a:moveTo>
                  <a:pt x="33588" y="7679"/>
                </a:moveTo>
                <a:lnTo>
                  <a:pt x="25908" y="6716"/>
                </a:lnTo>
                <a:lnTo>
                  <a:pt x="18227" y="5757"/>
                </a:lnTo>
                <a:lnTo>
                  <a:pt x="21107" y="16317"/>
                </a:lnTo>
                <a:lnTo>
                  <a:pt x="22732" y="17081"/>
                </a:lnTo>
                <a:lnTo>
                  <a:pt x="34405" y="20301"/>
                </a:lnTo>
                <a:lnTo>
                  <a:pt x="47990" y="21116"/>
                </a:lnTo>
                <a:lnTo>
                  <a:pt x="54526" y="20896"/>
                </a:lnTo>
                <a:lnTo>
                  <a:pt x="67370" y="18866"/>
                </a:lnTo>
                <a:lnTo>
                  <a:pt x="78714" y="14395"/>
                </a:lnTo>
                <a:lnTo>
                  <a:pt x="89772" y="4031"/>
                </a:lnTo>
                <a:lnTo>
                  <a:pt x="93116" y="-7679"/>
                </a:lnTo>
                <a:lnTo>
                  <a:pt x="93116" y="-11524"/>
                </a:lnTo>
                <a:lnTo>
                  <a:pt x="92156" y="-16323"/>
                </a:lnTo>
                <a:lnTo>
                  <a:pt x="88315" y="-21121"/>
                </a:lnTo>
                <a:lnTo>
                  <a:pt x="85435" y="-24961"/>
                </a:lnTo>
                <a:lnTo>
                  <a:pt x="79674" y="-28800"/>
                </a:lnTo>
                <a:lnTo>
                  <a:pt x="72953" y="-31682"/>
                </a:lnTo>
                <a:lnTo>
                  <a:pt x="71329" y="-32445"/>
                </a:lnTo>
                <a:lnTo>
                  <a:pt x="59656" y="-35664"/>
                </a:lnTo>
                <a:lnTo>
                  <a:pt x="46070" y="-36479"/>
                </a:lnTo>
                <a:lnTo>
                  <a:pt x="33300" y="-35622"/>
                </a:lnTo>
                <a:lnTo>
                  <a:pt x="20793" y="-32505"/>
                </a:lnTo>
                <a:lnTo>
                  <a:pt x="10546" y="-26883"/>
                </a:lnTo>
                <a:lnTo>
                  <a:pt x="3825" y="-21121"/>
                </a:lnTo>
                <a:lnTo>
                  <a:pt x="0" y="-14400"/>
                </a:lnTo>
                <a:lnTo>
                  <a:pt x="0" y="-3838"/>
                </a:lnTo>
                <a:lnTo>
                  <a:pt x="1920" y="0"/>
                </a:lnTo>
                <a:lnTo>
                  <a:pt x="4800" y="4799"/>
                </a:lnTo>
                <a:lnTo>
                  <a:pt x="8641" y="9596"/>
                </a:lnTo>
                <a:lnTo>
                  <a:pt x="8641" y="0"/>
                </a:lnTo>
                <a:lnTo>
                  <a:pt x="5760" y="-1921"/>
                </a:lnTo>
                <a:lnTo>
                  <a:pt x="4800" y="-4803"/>
                </a:lnTo>
                <a:lnTo>
                  <a:pt x="4800" y="-10559"/>
                </a:lnTo>
                <a:lnTo>
                  <a:pt x="5760" y="-12483"/>
                </a:lnTo>
                <a:lnTo>
                  <a:pt x="6720" y="-14400"/>
                </a:lnTo>
                <a:lnTo>
                  <a:pt x="8641" y="-17282"/>
                </a:lnTo>
                <a:lnTo>
                  <a:pt x="12481" y="-19203"/>
                </a:lnTo>
                <a:lnTo>
                  <a:pt x="18227" y="-20162"/>
                </a:lnTo>
                <a:lnTo>
                  <a:pt x="24947" y="-23044"/>
                </a:lnTo>
                <a:lnTo>
                  <a:pt x="33588" y="-24003"/>
                </a:lnTo>
                <a:lnTo>
                  <a:pt x="43190" y="-24003"/>
                </a:lnTo>
                <a:lnTo>
                  <a:pt x="52336" y="-23857"/>
                </a:lnTo>
                <a:lnTo>
                  <a:pt x="65550" y="-22922"/>
                </a:lnTo>
                <a:lnTo>
                  <a:pt x="75834" y="-21121"/>
                </a:lnTo>
                <a:lnTo>
                  <a:pt x="80634" y="-19203"/>
                </a:lnTo>
                <a:lnTo>
                  <a:pt x="84475" y="-17282"/>
                </a:lnTo>
                <a:lnTo>
                  <a:pt x="86395" y="-14400"/>
                </a:lnTo>
                <a:lnTo>
                  <a:pt x="88315" y="-12483"/>
                </a:lnTo>
                <a:lnTo>
                  <a:pt x="89275" y="-9601"/>
                </a:lnTo>
                <a:lnTo>
                  <a:pt x="89275" y="-2880"/>
                </a:lnTo>
                <a:lnTo>
                  <a:pt x="86395" y="958"/>
                </a:lnTo>
                <a:lnTo>
                  <a:pt x="79674" y="3840"/>
                </a:lnTo>
                <a:lnTo>
                  <a:pt x="75169" y="5318"/>
                </a:lnTo>
                <a:lnTo>
                  <a:pt x="63217" y="7742"/>
                </a:lnTo>
                <a:lnTo>
                  <a:pt x="48950" y="8638"/>
                </a:lnTo>
                <a:lnTo>
                  <a:pt x="41269" y="8638"/>
                </a:lnTo>
                <a:lnTo>
                  <a:pt x="33588" y="7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2" name="object 772"/>
          <p:cNvSpPr/>
          <p:nvPr/>
        </p:nvSpPr>
        <p:spPr>
          <a:xfrm>
            <a:off x="4502490" y="9146654"/>
            <a:ext cx="89291" cy="58555"/>
          </a:xfrm>
          <a:custGeom>
            <a:avLst/>
            <a:gdLst/>
            <a:ahLst/>
            <a:cxnLst/>
            <a:rect l="l" t="t" r="r" b="b"/>
            <a:pathLst>
              <a:path w="89291" h="58555">
                <a:moveTo>
                  <a:pt x="75067" y="50768"/>
                </a:moveTo>
                <a:lnTo>
                  <a:pt x="85735" y="41333"/>
                </a:lnTo>
                <a:lnTo>
                  <a:pt x="89291" y="29760"/>
                </a:lnTo>
                <a:lnTo>
                  <a:pt x="89291" y="25920"/>
                </a:lnTo>
                <a:lnTo>
                  <a:pt x="88331" y="21116"/>
                </a:lnTo>
                <a:lnTo>
                  <a:pt x="84490" y="16317"/>
                </a:lnTo>
                <a:lnTo>
                  <a:pt x="81610" y="11519"/>
                </a:lnTo>
                <a:lnTo>
                  <a:pt x="75849" y="7679"/>
                </a:lnTo>
                <a:lnTo>
                  <a:pt x="69128" y="4799"/>
                </a:lnTo>
                <a:lnTo>
                  <a:pt x="55830" y="1148"/>
                </a:lnTo>
                <a:lnTo>
                  <a:pt x="42245" y="0"/>
                </a:lnTo>
                <a:lnTo>
                  <a:pt x="29284" y="1110"/>
                </a:lnTo>
                <a:lnTo>
                  <a:pt x="16886" y="4705"/>
                </a:lnTo>
                <a:lnTo>
                  <a:pt x="6720" y="10561"/>
                </a:lnTo>
                <a:lnTo>
                  <a:pt x="0" y="16317"/>
                </a:lnTo>
                <a:lnTo>
                  <a:pt x="1935" y="23996"/>
                </a:lnTo>
                <a:lnTo>
                  <a:pt x="2895" y="23038"/>
                </a:lnTo>
                <a:lnTo>
                  <a:pt x="4815" y="20157"/>
                </a:lnTo>
                <a:lnTo>
                  <a:pt x="8656" y="18240"/>
                </a:lnTo>
                <a:lnTo>
                  <a:pt x="14401" y="16317"/>
                </a:lnTo>
                <a:lnTo>
                  <a:pt x="21122" y="14400"/>
                </a:lnTo>
                <a:lnTo>
                  <a:pt x="29763" y="13437"/>
                </a:lnTo>
                <a:lnTo>
                  <a:pt x="39364" y="13437"/>
                </a:lnTo>
                <a:lnTo>
                  <a:pt x="48510" y="13583"/>
                </a:lnTo>
                <a:lnTo>
                  <a:pt x="61725" y="14518"/>
                </a:lnTo>
                <a:lnTo>
                  <a:pt x="72009" y="16317"/>
                </a:lnTo>
                <a:lnTo>
                  <a:pt x="76809" y="17276"/>
                </a:lnTo>
                <a:lnTo>
                  <a:pt x="80650" y="20157"/>
                </a:lnTo>
                <a:lnTo>
                  <a:pt x="82570" y="22079"/>
                </a:lnTo>
                <a:lnTo>
                  <a:pt x="84490" y="24955"/>
                </a:lnTo>
                <a:lnTo>
                  <a:pt x="85450" y="26878"/>
                </a:lnTo>
                <a:lnTo>
                  <a:pt x="85450" y="34558"/>
                </a:lnTo>
                <a:lnTo>
                  <a:pt x="82570" y="38397"/>
                </a:lnTo>
                <a:lnTo>
                  <a:pt x="75849" y="41279"/>
                </a:lnTo>
                <a:lnTo>
                  <a:pt x="71436" y="42649"/>
                </a:lnTo>
                <a:lnTo>
                  <a:pt x="59448" y="44567"/>
                </a:lnTo>
                <a:lnTo>
                  <a:pt x="45125" y="45119"/>
                </a:lnTo>
                <a:lnTo>
                  <a:pt x="29763" y="45119"/>
                </a:lnTo>
                <a:lnTo>
                  <a:pt x="22082" y="43196"/>
                </a:lnTo>
                <a:lnTo>
                  <a:pt x="14401" y="42237"/>
                </a:lnTo>
                <a:lnTo>
                  <a:pt x="8656" y="40314"/>
                </a:lnTo>
                <a:lnTo>
                  <a:pt x="9616" y="50875"/>
                </a:lnTo>
                <a:lnTo>
                  <a:pt x="17282" y="53757"/>
                </a:lnTo>
                <a:lnTo>
                  <a:pt x="18906" y="54346"/>
                </a:lnTo>
                <a:lnTo>
                  <a:pt x="30579" y="57407"/>
                </a:lnTo>
                <a:lnTo>
                  <a:pt x="44165" y="58555"/>
                </a:lnTo>
                <a:lnTo>
                  <a:pt x="50887" y="58224"/>
                </a:lnTo>
                <a:lnTo>
                  <a:pt x="63629" y="55663"/>
                </a:lnTo>
                <a:lnTo>
                  <a:pt x="74889" y="50875"/>
                </a:lnTo>
                <a:lnTo>
                  <a:pt x="75067" y="507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3" name="object 773"/>
          <p:cNvSpPr/>
          <p:nvPr/>
        </p:nvSpPr>
        <p:spPr>
          <a:xfrm>
            <a:off x="4498665" y="9162972"/>
            <a:ext cx="13441" cy="34558"/>
          </a:xfrm>
          <a:custGeom>
            <a:avLst/>
            <a:gdLst/>
            <a:ahLst/>
            <a:cxnLst/>
            <a:rect l="l" t="t" r="r" b="b"/>
            <a:pathLst>
              <a:path w="13441" h="34558">
                <a:moveTo>
                  <a:pt x="8641" y="21122"/>
                </a:moveTo>
                <a:lnTo>
                  <a:pt x="5760" y="18240"/>
                </a:lnTo>
                <a:lnTo>
                  <a:pt x="4800" y="16317"/>
                </a:lnTo>
                <a:lnTo>
                  <a:pt x="4800" y="10561"/>
                </a:lnTo>
                <a:lnTo>
                  <a:pt x="5760" y="7679"/>
                </a:lnTo>
                <a:lnTo>
                  <a:pt x="3825" y="0"/>
                </a:lnTo>
                <a:lnTo>
                  <a:pt x="0" y="5762"/>
                </a:lnTo>
                <a:lnTo>
                  <a:pt x="0" y="17282"/>
                </a:lnTo>
                <a:lnTo>
                  <a:pt x="1920" y="21122"/>
                </a:lnTo>
                <a:lnTo>
                  <a:pt x="4800" y="24961"/>
                </a:lnTo>
                <a:lnTo>
                  <a:pt x="8641" y="30717"/>
                </a:lnTo>
                <a:lnTo>
                  <a:pt x="13441" y="34558"/>
                </a:lnTo>
                <a:lnTo>
                  <a:pt x="12481" y="23996"/>
                </a:lnTo>
                <a:lnTo>
                  <a:pt x="8641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4" name="object 774"/>
          <p:cNvSpPr/>
          <p:nvPr/>
        </p:nvSpPr>
        <p:spPr>
          <a:xfrm>
            <a:off x="4498665" y="9082337"/>
            <a:ext cx="93116" cy="51834"/>
          </a:xfrm>
          <a:custGeom>
            <a:avLst/>
            <a:gdLst/>
            <a:ahLst/>
            <a:cxnLst/>
            <a:rect l="l" t="t" r="r" b="b"/>
            <a:pathLst>
              <a:path w="93116" h="51834">
                <a:moveTo>
                  <a:pt x="60472" y="1917"/>
                </a:moveTo>
                <a:lnTo>
                  <a:pt x="56631" y="4797"/>
                </a:lnTo>
                <a:lnTo>
                  <a:pt x="52791" y="7679"/>
                </a:lnTo>
                <a:lnTo>
                  <a:pt x="47990" y="12478"/>
                </a:lnTo>
                <a:lnTo>
                  <a:pt x="42230" y="20157"/>
                </a:lnTo>
                <a:lnTo>
                  <a:pt x="37429" y="13435"/>
                </a:lnTo>
                <a:lnTo>
                  <a:pt x="33588" y="7679"/>
                </a:lnTo>
                <a:lnTo>
                  <a:pt x="29748" y="5756"/>
                </a:lnTo>
                <a:lnTo>
                  <a:pt x="26883" y="2875"/>
                </a:lnTo>
                <a:lnTo>
                  <a:pt x="23042" y="1917"/>
                </a:lnTo>
                <a:lnTo>
                  <a:pt x="14386" y="1917"/>
                </a:lnTo>
                <a:lnTo>
                  <a:pt x="10546" y="4797"/>
                </a:lnTo>
                <a:lnTo>
                  <a:pt x="8641" y="15358"/>
                </a:lnTo>
                <a:lnTo>
                  <a:pt x="10546" y="12478"/>
                </a:lnTo>
                <a:lnTo>
                  <a:pt x="14386" y="11519"/>
                </a:lnTo>
                <a:lnTo>
                  <a:pt x="23042" y="11519"/>
                </a:lnTo>
                <a:lnTo>
                  <a:pt x="25908" y="12478"/>
                </a:lnTo>
                <a:lnTo>
                  <a:pt x="28788" y="13435"/>
                </a:lnTo>
                <a:lnTo>
                  <a:pt x="31668" y="15358"/>
                </a:lnTo>
                <a:lnTo>
                  <a:pt x="34549" y="18240"/>
                </a:lnTo>
                <a:lnTo>
                  <a:pt x="39349" y="23996"/>
                </a:lnTo>
                <a:lnTo>
                  <a:pt x="30723" y="34558"/>
                </a:lnTo>
                <a:lnTo>
                  <a:pt x="28788" y="36475"/>
                </a:lnTo>
                <a:lnTo>
                  <a:pt x="26883" y="38397"/>
                </a:lnTo>
                <a:lnTo>
                  <a:pt x="24002" y="39355"/>
                </a:lnTo>
                <a:lnTo>
                  <a:pt x="22067" y="40314"/>
                </a:lnTo>
                <a:lnTo>
                  <a:pt x="19202" y="41279"/>
                </a:lnTo>
                <a:lnTo>
                  <a:pt x="13441" y="41279"/>
                </a:lnTo>
                <a:lnTo>
                  <a:pt x="10546" y="39355"/>
                </a:lnTo>
                <a:lnTo>
                  <a:pt x="8641" y="37438"/>
                </a:lnTo>
                <a:lnTo>
                  <a:pt x="5760" y="34558"/>
                </a:lnTo>
                <a:lnTo>
                  <a:pt x="3825" y="30717"/>
                </a:lnTo>
                <a:lnTo>
                  <a:pt x="3825" y="21116"/>
                </a:lnTo>
                <a:lnTo>
                  <a:pt x="1920" y="13435"/>
                </a:lnTo>
                <a:lnTo>
                  <a:pt x="0" y="19199"/>
                </a:lnTo>
                <a:lnTo>
                  <a:pt x="0" y="33599"/>
                </a:lnTo>
                <a:lnTo>
                  <a:pt x="2880" y="39355"/>
                </a:lnTo>
                <a:lnTo>
                  <a:pt x="6720" y="44154"/>
                </a:lnTo>
                <a:lnTo>
                  <a:pt x="10546" y="48958"/>
                </a:lnTo>
                <a:lnTo>
                  <a:pt x="16322" y="50875"/>
                </a:lnTo>
                <a:lnTo>
                  <a:pt x="25908" y="50875"/>
                </a:lnTo>
                <a:lnTo>
                  <a:pt x="28788" y="49917"/>
                </a:lnTo>
                <a:lnTo>
                  <a:pt x="32628" y="47993"/>
                </a:lnTo>
                <a:lnTo>
                  <a:pt x="36469" y="46076"/>
                </a:lnTo>
                <a:lnTo>
                  <a:pt x="41269" y="41279"/>
                </a:lnTo>
                <a:lnTo>
                  <a:pt x="47030" y="33599"/>
                </a:lnTo>
                <a:lnTo>
                  <a:pt x="51831" y="40314"/>
                </a:lnTo>
                <a:lnTo>
                  <a:pt x="55671" y="45119"/>
                </a:lnTo>
                <a:lnTo>
                  <a:pt x="59512" y="47993"/>
                </a:lnTo>
                <a:lnTo>
                  <a:pt x="63352" y="50875"/>
                </a:lnTo>
                <a:lnTo>
                  <a:pt x="67193" y="51834"/>
                </a:lnTo>
                <a:lnTo>
                  <a:pt x="71993" y="51834"/>
                </a:lnTo>
                <a:lnTo>
                  <a:pt x="76794" y="41279"/>
                </a:lnTo>
                <a:lnTo>
                  <a:pt x="67193" y="41279"/>
                </a:lnTo>
                <a:lnTo>
                  <a:pt x="63352" y="40314"/>
                </a:lnTo>
                <a:lnTo>
                  <a:pt x="59512" y="39355"/>
                </a:lnTo>
                <a:lnTo>
                  <a:pt x="55671" y="37438"/>
                </a:lnTo>
                <a:lnTo>
                  <a:pt x="52791" y="34558"/>
                </a:lnTo>
                <a:lnTo>
                  <a:pt x="48950" y="30717"/>
                </a:lnTo>
                <a:lnTo>
                  <a:pt x="49888" y="29559"/>
                </a:lnTo>
                <a:lnTo>
                  <a:pt x="59892" y="18578"/>
                </a:lnTo>
                <a:lnTo>
                  <a:pt x="67193" y="11519"/>
                </a:lnTo>
                <a:lnTo>
                  <a:pt x="70073" y="10561"/>
                </a:lnTo>
                <a:lnTo>
                  <a:pt x="72953" y="9596"/>
                </a:lnTo>
                <a:lnTo>
                  <a:pt x="79674" y="9596"/>
                </a:lnTo>
                <a:lnTo>
                  <a:pt x="83515" y="10561"/>
                </a:lnTo>
                <a:lnTo>
                  <a:pt x="86395" y="13435"/>
                </a:lnTo>
                <a:lnTo>
                  <a:pt x="88315" y="16317"/>
                </a:lnTo>
                <a:lnTo>
                  <a:pt x="90236" y="20157"/>
                </a:lnTo>
                <a:lnTo>
                  <a:pt x="90236" y="29759"/>
                </a:lnTo>
                <a:lnTo>
                  <a:pt x="88315" y="33599"/>
                </a:lnTo>
                <a:lnTo>
                  <a:pt x="84475" y="37438"/>
                </a:lnTo>
                <a:lnTo>
                  <a:pt x="81594" y="40314"/>
                </a:lnTo>
                <a:lnTo>
                  <a:pt x="85435" y="46076"/>
                </a:lnTo>
                <a:lnTo>
                  <a:pt x="91196" y="41279"/>
                </a:lnTo>
                <a:lnTo>
                  <a:pt x="93116" y="34558"/>
                </a:lnTo>
                <a:lnTo>
                  <a:pt x="93116" y="18240"/>
                </a:lnTo>
                <a:lnTo>
                  <a:pt x="91196" y="12478"/>
                </a:lnTo>
                <a:lnTo>
                  <a:pt x="87355" y="7679"/>
                </a:lnTo>
                <a:lnTo>
                  <a:pt x="82555" y="2875"/>
                </a:lnTo>
                <a:lnTo>
                  <a:pt x="76794" y="0"/>
                </a:lnTo>
                <a:lnTo>
                  <a:pt x="65272" y="0"/>
                </a:lnTo>
                <a:lnTo>
                  <a:pt x="60472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5" name="object 775"/>
          <p:cNvSpPr/>
          <p:nvPr/>
        </p:nvSpPr>
        <p:spPr>
          <a:xfrm>
            <a:off x="4570658" y="9122651"/>
            <a:ext cx="13441" cy="11519"/>
          </a:xfrm>
          <a:custGeom>
            <a:avLst/>
            <a:gdLst/>
            <a:ahLst/>
            <a:cxnLst/>
            <a:rect l="l" t="t" r="r" b="b"/>
            <a:pathLst>
              <a:path w="13441" h="11519">
                <a:moveTo>
                  <a:pt x="0" y="11519"/>
                </a:moveTo>
                <a:lnTo>
                  <a:pt x="4800" y="11519"/>
                </a:lnTo>
                <a:lnTo>
                  <a:pt x="9601" y="9602"/>
                </a:lnTo>
                <a:lnTo>
                  <a:pt x="13441" y="5762"/>
                </a:lnTo>
                <a:lnTo>
                  <a:pt x="9601" y="0"/>
                </a:lnTo>
                <a:lnTo>
                  <a:pt x="4800" y="964"/>
                </a:lnTo>
                <a:lnTo>
                  <a:pt x="0" y="115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6" name="object 776"/>
          <p:cNvSpPr/>
          <p:nvPr/>
        </p:nvSpPr>
        <p:spPr>
          <a:xfrm>
            <a:off x="4500585" y="9087134"/>
            <a:ext cx="8625" cy="16318"/>
          </a:xfrm>
          <a:custGeom>
            <a:avLst/>
            <a:gdLst/>
            <a:ahLst/>
            <a:cxnLst/>
            <a:rect l="l" t="t" r="r" b="b"/>
            <a:pathLst>
              <a:path w="8625" h="16318">
                <a:moveTo>
                  <a:pt x="4800" y="3840"/>
                </a:moveTo>
                <a:lnTo>
                  <a:pt x="0" y="8638"/>
                </a:lnTo>
                <a:lnTo>
                  <a:pt x="1905" y="16318"/>
                </a:lnTo>
                <a:lnTo>
                  <a:pt x="3840" y="13443"/>
                </a:lnTo>
                <a:lnTo>
                  <a:pt x="6720" y="10561"/>
                </a:lnTo>
                <a:lnTo>
                  <a:pt x="8625" y="0"/>
                </a:lnTo>
                <a:lnTo>
                  <a:pt x="480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7" name="object 777"/>
          <p:cNvSpPr/>
          <p:nvPr/>
        </p:nvSpPr>
        <p:spPr>
          <a:xfrm>
            <a:off x="1834743" y="6174592"/>
            <a:ext cx="54711" cy="66233"/>
          </a:xfrm>
          <a:custGeom>
            <a:avLst/>
            <a:gdLst/>
            <a:ahLst/>
            <a:cxnLst/>
            <a:rect l="l" t="t" r="r" b="b"/>
            <a:pathLst>
              <a:path w="54711" h="66233">
                <a:moveTo>
                  <a:pt x="25923" y="0"/>
                </a:moveTo>
                <a:lnTo>
                  <a:pt x="23042" y="4785"/>
                </a:lnTo>
                <a:lnTo>
                  <a:pt x="54711" y="4785"/>
                </a:lnTo>
                <a:lnTo>
                  <a:pt x="52791" y="0"/>
                </a:lnTo>
                <a:lnTo>
                  <a:pt x="25923" y="0"/>
                </a:lnTo>
                <a:close/>
              </a:path>
              <a:path w="54711" h="66233">
                <a:moveTo>
                  <a:pt x="19202" y="13426"/>
                </a:moveTo>
                <a:lnTo>
                  <a:pt x="23042" y="4785"/>
                </a:lnTo>
                <a:lnTo>
                  <a:pt x="25923" y="0"/>
                </a:lnTo>
                <a:lnTo>
                  <a:pt x="39364" y="-30723"/>
                </a:lnTo>
                <a:lnTo>
                  <a:pt x="52791" y="0"/>
                </a:lnTo>
                <a:lnTo>
                  <a:pt x="54711" y="4785"/>
                </a:lnTo>
                <a:lnTo>
                  <a:pt x="59512" y="15346"/>
                </a:lnTo>
                <a:lnTo>
                  <a:pt x="61432" y="18242"/>
                </a:lnTo>
                <a:lnTo>
                  <a:pt x="61432" y="21107"/>
                </a:lnTo>
                <a:lnTo>
                  <a:pt x="62392" y="21107"/>
                </a:lnTo>
                <a:lnTo>
                  <a:pt x="62392" y="23987"/>
                </a:lnTo>
                <a:lnTo>
                  <a:pt x="61432" y="25907"/>
                </a:lnTo>
                <a:lnTo>
                  <a:pt x="60472" y="25907"/>
                </a:lnTo>
                <a:lnTo>
                  <a:pt x="59512" y="26868"/>
                </a:lnTo>
                <a:lnTo>
                  <a:pt x="56631" y="27828"/>
                </a:lnTo>
                <a:lnTo>
                  <a:pt x="51831" y="27828"/>
                </a:lnTo>
                <a:lnTo>
                  <a:pt x="51831" y="29748"/>
                </a:lnTo>
                <a:lnTo>
                  <a:pt x="95036" y="29748"/>
                </a:lnTo>
                <a:lnTo>
                  <a:pt x="95036" y="27828"/>
                </a:lnTo>
                <a:lnTo>
                  <a:pt x="92156" y="27828"/>
                </a:lnTo>
                <a:lnTo>
                  <a:pt x="90236" y="26868"/>
                </a:lnTo>
                <a:lnTo>
                  <a:pt x="88315" y="24947"/>
                </a:lnTo>
                <a:lnTo>
                  <a:pt x="86395" y="23027"/>
                </a:lnTo>
                <a:lnTo>
                  <a:pt x="84475" y="19187"/>
                </a:lnTo>
                <a:lnTo>
                  <a:pt x="80634" y="12466"/>
                </a:lnTo>
                <a:lnTo>
                  <a:pt x="48950" y="-61447"/>
                </a:lnTo>
                <a:lnTo>
                  <a:pt x="47045" y="-61447"/>
                </a:lnTo>
                <a:lnTo>
                  <a:pt x="15361" y="10561"/>
                </a:lnTo>
                <a:lnTo>
                  <a:pt x="12481" y="17266"/>
                </a:lnTo>
                <a:lnTo>
                  <a:pt x="9601" y="21107"/>
                </a:lnTo>
                <a:lnTo>
                  <a:pt x="7680" y="23987"/>
                </a:lnTo>
                <a:lnTo>
                  <a:pt x="5760" y="25907"/>
                </a:lnTo>
                <a:lnTo>
                  <a:pt x="2880" y="26868"/>
                </a:lnTo>
                <a:lnTo>
                  <a:pt x="0" y="27828"/>
                </a:lnTo>
                <a:lnTo>
                  <a:pt x="0" y="29748"/>
                </a:lnTo>
                <a:lnTo>
                  <a:pt x="29763" y="29748"/>
                </a:lnTo>
                <a:lnTo>
                  <a:pt x="29763" y="27828"/>
                </a:lnTo>
                <a:lnTo>
                  <a:pt x="24963" y="26868"/>
                </a:lnTo>
                <a:lnTo>
                  <a:pt x="22082" y="26868"/>
                </a:lnTo>
                <a:lnTo>
                  <a:pt x="21122" y="25907"/>
                </a:lnTo>
                <a:lnTo>
                  <a:pt x="18242" y="24947"/>
                </a:lnTo>
                <a:lnTo>
                  <a:pt x="17282" y="23027"/>
                </a:lnTo>
                <a:lnTo>
                  <a:pt x="17282" y="18242"/>
                </a:lnTo>
                <a:lnTo>
                  <a:pt x="18242" y="16306"/>
                </a:lnTo>
                <a:lnTo>
                  <a:pt x="19202" y="13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8" name="object 778"/>
          <p:cNvSpPr/>
          <p:nvPr/>
        </p:nvSpPr>
        <p:spPr>
          <a:xfrm>
            <a:off x="1933620" y="6142908"/>
            <a:ext cx="35524" cy="90236"/>
          </a:xfrm>
          <a:custGeom>
            <a:avLst/>
            <a:gdLst/>
            <a:ahLst/>
            <a:cxnLst/>
            <a:rect l="l" t="t" r="r" b="b"/>
            <a:pathLst>
              <a:path w="35524" h="90236">
                <a:moveTo>
                  <a:pt x="26883" y="84475"/>
                </a:moveTo>
                <a:lnTo>
                  <a:pt x="25923" y="83515"/>
                </a:lnTo>
                <a:lnTo>
                  <a:pt x="25923" y="55671"/>
                </a:lnTo>
                <a:lnTo>
                  <a:pt x="27843" y="58552"/>
                </a:lnTo>
                <a:lnTo>
                  <a:pt x="30723" y="60472"/>
                </a:lnTo>
                <a:lnTo>
                  <a:pt x="32644" y="61432"/>
                </a:lnTo>
                <a:lnTo>
                  <a:pt x="35524" y="63352"/>
                </a:lnTo>
                <a:lnTo>
                  <a:pt x="33588" y="56631"/>
                </a:lnTo>
                <a:lnTo>
                  <a:pt x="29748" y="53751"/>
                </a:lnTo>
                <a:lnTo>
                  <a:pt x="25923" y="48950"/>
                </a:lnTo>
                <a:lnTo>
                  <a:pt x="25923" y="16322"/>
                </a:lnTo>
                <a:lnTo>
                  <a:pt x="28803" y="9601"/>
                </a:lnTo>
                <a:lnTo>
                  <a:pt x="27843" y="4800"/>
                </a:lnTo>
                <a:lnTo>
                  <a:pt x="25923" y="7680"/>
                </a:lnTo>
                <a:lnTo>
                  <a:pt x="25923" y="0"/>
                </a:ln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4800" y="3840"/>
                </a:lnTo>
                <a:lnTo>
                  <a:pt x="5760" y="4800"/>
                </a:lnTo>
                <a:lnTo>
                  <a:pt x="6720" y="5760"/>
                </a:lnTo>
                <a:lnTo>
                  <a:pt x="7680" y="8641"/>
                </a:lnTo>
                <a:lnTo>
                  <a:pt x="7680" y="82555"/>
                </a:lnTo>
                <a:lnTo>
                  <a:pt x="6720" y="84475"/>
                </a:lnTo>
                <a:lnTo>
                  <a:pt x="5760" y="85435"/>
                </a:lnTo>
                <a:lnTo>
                  <a:pt x="4800" y="87355"/>
                </a:lnTo>
                <a:lnTo>
                  <a:pt x="2880" y="88315"/>
                </a:lnTo>
                <a:lnTo>
                  <a:pt x="0" y="88315"/>
                </a:lnTo>
                <a:lnTo>
                  <a:pt x="0" y="90236"/>
                </a:lnTo>
                <a:lnTo>
                  <a:pt x="35524" y="90236"/>
                </a:lnTo>
                <a:lnTo>
                  <a:pt x="35524" y="88315"/>
                </a:lnTo>
                <a:lnTo>
                  <a:pt x="29748" y="88315"/>
                </a:lnTo>
                <a:lnTo>
                  <a:pt x="28803" y="87355"/>
                </a:lnTo>
                <a:lnTo>
                  <a:pt x="27843" y="87355"/>
                </a:lnTo>
                <a:lnTo>
                  <a:pt x="26883" y="86395"/>
                </a:lnTo>
                <a:lnTo>
                  <a:pt x="26883" y="844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9" name="object 779"/>
          <p:cNvSpPr/>
          <p:nvPr/>
        </p:nvSpPr>
        <p:spPr>
          <a:xfrm>
            <a:off x="1961464" y="6140988"/>
            <a:ext cx="38389" cy="65272"/>
          </a:xfrm>
          <a:custGeom>
            <a:avLst/>
            <a:gdLst/>
            <a:ahLst/>
            <a:cxnLst/>
            <a:rect l="l" t="t" r="r" b="b"/>
            <a:pathLst>
              <a:path w="38389" h="65272">
                <a:moveTo>
                  <a:pt x="14401" y="57591"/>
                </a:moveTo>
                <a:lnTo>
                  <a:pt x="12466" y="58552"/>
                </a:lnTo>
                <a:lnTo>
                  <a:pt x="5745" y="58552"/>
                </a:lnTo>
                <a:lnTo>
                  <a:pt x="7680" y="65272"/>
                </a:lnTo>
                <a:lnTo>
                  <a:pt x="19187" y="65272"/>
                </a:lnTo>
                <a:lnTo>
                  <a:pt x="23027" y="64312"/>
                </a:lnTo>
                <a:lnTo>
                  <a:pt x="26868" y="61432"/>
                </a:lnTo>
                <a:lnTo>
                  <a:pt x="30708" y="58552"/>
                </a:lnTo>
                <a:lnTo>
                  <a:pt x="33588" y="54711"/>
                </a:lnTo>
                <a:lnTo>
                  <a:pt x="35509" y="49911"/>
                </a:lnTo>
                <a:lnTo>
                  <a:pt x="37429" y="44165"/>
                </a:lnTo>
                <a:lnTo>
                  <a:pt x="38389" y="38389"/>
                </a:lnTo>
                <a:lnTo>
                  <a:pt x="38389" y="26883"/>
                </a:lnTo>
                <a:lnTo>
                  <a:pt x="37429" y="21107"/>
                </a:lnTo>
                <a:lnTo>
                  <a:pt x="35509" y="16322"/>
                </a:lnTo>
                <a:lnTo>
                  <a:pt x="33588" y="11521"/>
                </a:lnTo>
                <a:lnTo>
                  <a:pt x="30708" y="7680"/>
                </a:lnTo>
                <a:lnTo>
                  <a:pt x="27828" y="4800"/>
                </a:lnTo>
                <a:lnTo>
                  <a:pt x="23987" y="1920"/>
                </a:lnTo>
                <a:lnTo>
                  <a:pt x="19187" y="0"/>
                </a:lnTo>
                <a:lnTo>
                  <a:pt x="11521" y="0"/>
                </a:lnTo>
                <a:lnTo>
                  <a:pt x="7680" y="960"/>
                </a:lnTo>
                <a:lnTo>
                  <a:pt x="4800" y="2880"/>
                </a:lnTo>
                <a:lnTo>
                  <a:pt x="1904" y="4800"/>
                </a:lnTo>
                <a:lnTo>
                  <a:pt x="0" y="6720"/>
                </a:lnTo>
                <a:lnTo>
                  <a:pt x="960" y="11521"/>
                </a:lnTo>
                <a:lnTo>
                  <a:pt x="4800" y="8641"/>
                </a:lnTo>
                <a:lnTo>
                  <a:pt x="11521" y="8641"/>
                </a:lnTo>
                <a:lnTo>
                  <a:pt x="14401" y="9601"/>
                </a:lnTo>
                <a:lnTo>
                  <a:pt x="15361" y="12481"/>
                </a:lnTo>
                <a:lnTo>
                  <a:pt x="18242" y="16322"/>
                </a:lnTo>
                <a:lnTo>
                  <a:pt x="19187" y="23042"/>
                </a:lnTo>
                <a:lnTo>
                  <a:pt x="19187" y="44165"/>
                </a:lnTo>
                <a:lnTo>
                  <a:pt x="18242" y="50871"/>
                </a:lnTo>
                <a:lnTo>
                  <a:pt x="16306" y="54711"/>
                </a:lnTo>
                <a:lnTo>
                  <a:pt x="14401" y="575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0" name="object 780"/>
          <p:cNvSpPr/>
          <p:nvPr/>
        </p:nvSpPr>
        <p:spPr>
          <a:xfrm>
            <a:off x="2009454" y="6142908"/>
            <a:ext cx="35524" cy="90236"/>
          </a:xfrm>
          <a:custGeom>
            <a:avLst/>
            <a:gdLst/>
            <a:ahLst/>
            <a:cxnLst/>
            <a:rect l="l" t="t" r="r" b="b"/>
            <a:pathLst>
              <a:path w="35524" h="90236">
                <a:moveTo>
                  <a:pt x="26883" y="84475"/>
                </a:moveTo>
                <a:lnTo>
                  <a:pt x="25923" y="83515"/>
                </a:lnTo>
                <a:lnTo>
                  <a:pt x="25923" y="55671"/>
                </a:lnTo>
                <a:lnTo>
                  <a:pt x="27843" y="58552"/>
                </a:lnTo>
                <a:lnTo>
                  <a:pt x="25923" y="48950"/>
                </a:lnTo>
                <a:lnTo>
                  <a:pt x="25923" y="16322"/>
                </a:lnTo>
                <a:lnTo>
                  <a:pt x="28803" y="9601"/>
                </a:lnTo>
                <a:lnTo>
                  <a:pt x="27843" y="4800"/>
                </a:lnTo>
                <a:lnTo>
                  <a:pt x="25923" y="7680"/>
                </a:lnTo>
                <a:lnTo>
                  <a:pt x="25923" y="0"/>
                </a:ln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4800" y="3840"/>
                </a:lnTo>
                <a:lnTo>
                  <a:pt x="5760" y="4800"/>
                </a:lnTo>
                <a:lnTo>
                  <a:pt x="6720" y="5760"/>
                </a:lnTo>
                <a:lnTo>
                  <a:pt x="7680" y="8641"/>
                </a:lnTo>
                <a:lnTo>
                  <a:pt x="7680" y="82555"/>
                </a:lnTo>
                <a:lnTo>
                  <a:pt x="6720" y="84475"/>
                </a:lnTo>
                <a:lnTo>
                  <a:pt x="5760" y="85435"/>
                </a:lnTo>
                <a:lnTo>
                  <a:pt x="4800" y="87355"/>
                </a:lnTo>
                <a:lnTo>
                  <a:pt x="2880" y="88315"/>
                </a:lnTo>
                <a:lnTo>
                  <a:pt x="0" y="88315"/>
                </a:lnTo>
                <a:lnTo>
                  <a:pt x="0" y="90236"/>
                </a:lnTo>
                <a:lnTo>
                  <a:pt x="35524" y="90236"/>
                </a:lnTo>
                <a:lnTo>
                  <a:pt x="35524" y="88315"/>
                </a:lnTo>
                <a:lnTo>
                  <a:pt x="29763" y="88315"/>
                </a:lnTo>
                <a:lnTo>
                  <a:pt x="28803" y="87355"/>
                </a:lnTo>
                <a:lnTo>
                  <a:pt x="27843" y="87355"/>
                </a:lnTo>
                <a:lnTo>
                  <a:pt x="26883" y="86395"/>
                </a:lnTo>
                <a:lnTo>
                  <a:pt x="26883" y="844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1" name="object 781"/>
          <p:cNvSpPr/>
          <p:nvPr/>
        </p:nvSpPr>
        <p:spPr>
          <a:xfrm>
            <a:off x="2035378" y="6140988"/>
            <a:ext cx="40309" cy="65272"/>
          </a:xfrm>
          <a:custGeom>
            <a:avLst/>
            <a:gdLst/>
            <a:ahLst/>
            <a:cxnLst/>
            <a:rect l="l" t="t" r="r" b="b"/>
            <a:pathLst>
              <a:path w="40309" h="65272">
                <a:moveTo>
                  <a:pt x="4800" y="62392"/>
                </a:moveTo>
                <a:lnTo>
                  <a:pt x="6720" y="63352"/>
                </a:lnTo>
                <a:lnTo>
                  <a:pt x="9601" y="65272"/>
                </a:lnTo>
                <a:lnTo>
                  <a:pt x="21122" y="65272"/>
                </a:lnTo>
                <a:lnTo>
                  <a:pt x="24963" y="64312"/>
                </a:lnTo>
                <a:lnTo>
                  <a:pt x="28803" y="61432"/>
                </a:lnTo>
                <a:lnTo>
                  <a:pt x="32628" y="58552"/>
                </a:lnTo>
                <a:lnTo>
                  <a:pt x="35524" y="54711"/>
                </a:lnTo>
                <a:lnTo>
                  <a:pt x="37429" y="49911"/>
                </a:lnTo>
                <a:lnTo>
                  <a:pt x="39364" y="44165"/>
                </a:lnTo>
                <a:lnTo>
                  <a:pt x="40309" y="38389"/>
                </a:lnTo>
                <a:lnTo>
                  <a:pt x="40309" y="26883"/>
                </a:lnTo>
                <a:lnTo>
                  <a:pt x="39364" y="21107"/>
                </a:lnTo>
                <a:lnTo>
                  <a:pt x="37429" y="16322"/>
                </a:lnTo>
                <a:lnTo>
                  <a:pt x="35524" y="11521"/>
                </a:lnTo>
                <a:lnTo>
                  <a:pt x="32628" y="7680"/>
                </a:lnTo>
                <a:lnTo>
                  <a:pt x="29748" y="4800"/>
                </a:lnTo>
                <a:lnTo>
                  <a:pt x="25907" y="1920"/>
                </a:lnTo>
                <a:lnTo>
                  <a:pt x="21122" y="0"/>
                </a:lnTo>
                <a:lnTo>
                  <a:pt x="13441" y="0"/>
                </a:lnTo>
                <a:lnTo>
                  <a:pt x="9601" y="960"/>
                </a:lnTo>
                <a:lnTo>
                  <a:pt x="6720" y="2880"/>
                </a:lnTo>
                <a:lnTo>
                  <a:pt x="3840" y="4800"/>
                </a:lnTo>
                <a:lnTo>
                  <a:pt x="1920" y="6720"/>
                </a:lnTo>
                <a:lnTo>
                  <a:pt x="2880" y="11521"/>
                </a:lnTo>
                <a:lnTo>
                  <a:pt x="6720" y="8641"/>
                </a:lnTo>
                <a:lnTo>
                  <a:pt x="13441" y="8641"/>
                </a:lnTo>
                <a:lnTo>
                  <a:pt x="16322" y="9601"/>
                </a:lnTo>
                <a:lnTo>
                  <a:pt x="17282" y="12481"/>
                </a:lnTo>
                <a:lnTo>
                  <a:pt x="20162" y="16322"/>
                </a:lnTo>
                <a:lnTo>
                  <a:pt x="21122" y="23042"/>
                </a:lnTo>
                <a:lnTo>
                  <a:pt x="21122" y="44165"/>
                </a:lnTo>
                <a:lnTo>
                  <a:pt x="20162" y="50871"/>
                </a:lnTo>
                <a:lnTo>
                  <a:pt x="18242" y="54711"/>
                </a:lnTo>
                <a:lnTo>
                  <a:pt x="16322" y="57591"/>
                </a:lnTo>
                <a:lnTo>
                  <a:pt x="14401" y="58552"/>
                </a:lnTo>
                <a:lnTo>
                  <a:pt x="7680" y="58552"/>
                </a:lnTo>
                <a:lnTo>
                  <a:pt x="3840" y="55671"/>
                </a:lnTo>
                <a:lnTo>
                  <a:pt x="0" y="50871"/>
                </a:lnTo>
                <a:lnTo>
                  <a:pt x="1920" y="60472"/>
                </a:lnTo>
                <a:lnTo>
                  <a:pt x="4800" y="62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2" name="object 782"/>
          <p:cNvSpPr/>
          <p:nvPr/>
        </p:nvSpPr>
        <p:spPr>
          <a:xfrm>
            <a:off x="2085289" y="6115065"/>
            <a:ext cx="33604" cy="89275"/>
          </a:xfrm>
          <a:custGeom>
            <a:avLst/>
            <a:gdLst/>
            <a:ahLst/>
            <a:cxnLst/>
            <a:rect l="l" t="t" r="r" b="b"/>
            <a:pathLst>
              <a:path w="33604" h="89275">
                <a:moveTo>
                  <a:pt x="25923" y="0"/>
                </a:moveTo>
                <a:lnTo>
                  <a:pt x="0" y="0"/>
                </a:lnTo>
                <a:lnTo>
                  <a:pt x="0" y="2880"/>
                </a:lnTo>
                <a:lnTo>
                  <a:pt x="2895" y="2880"/>
                </a:lnTo>
                <a:lnTo>
                  <a:pt x="4800" y="3840"/>
                </a:lnTo>
                <a:lnTo>
                  <a:pt x="5760" y="4800"/>
                </a:lnTo>
                <a:lnTo>
                  <a:pt x="6720" y="5760"/>
                </a:lnTo>
                <a:lnTo>
                  <a:pt x="7680" y="8641"/>
                </a:lnTo>
                <a:lnTo>
                  <a:pt x="7680" y="81594"/>
                </a:lnTo>
                <a:lnTo>
                  <a:pt x="6720" y="83515"/>
                </a:lnTo>
                <a:lnTo>
                  <a:pt x="5760" y="84475"/>
                </a:lnTo>
                <a:lnTo>
                  <a:pt x="4800" y="86395"/>
                </a:lnTo>
                <a:lnTo>
                  <a:pt x="2895" y="87355"/>
                </a:lnTo>
                <a:lnTo>
                  <a:pt x="0" y="87355"/>
                </a:lnTo>
                <a:lnTo>
                  <a:pt x="0" y="89275"/>
                </a:lnTo>
                <a:lnTo>
                  <a:pt x="33604" y="89275"/>
                </a:lnTo>
                <a:lnTo>
                  <a:pt x="33604" y="87355"/>
                </a:lnTo>
                <a:lnTo>
                  <a:pt x="30723" y="87355"/>
                </a:lnTo>
                <a:lnTo>
                  <a:pt x="28803" y="86395"/>
                </a:lnTo>
                <a:lnTo>
                  <a:pt x="27843" y="85435"/>
                </a:lnTo>
                <a:lnTo>
                  <a:pt x="26883" y="83515"/>
                </a:lnTo>
                <a:lnTo>
                  <a:pt x="25923" y="81594"/>
                </a:lnTo>
                <a:lnTo>
                  <a:pt x="2592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3" name="object 783"/>
          <p:cNvSpPr/>
          <p:nvPr/>
        </p:nvSpPr>
        <p:spPr>
          <a:xfrm>
            <a:off x="2129454" y="6113145"/>
            <a:ext cx="21122" cy="20162"/>
          </a:xfrm>
          <a:custGeom>
            <a:avLst/>
            <a:gdLst/>
            <a:ahLst/>
            <a:cxnLst/>
            <a:rect l="l" t="t" r="r" b="b"/>
            <a:pathLst>
              <a:path w="21122" h="20162">
                <a:moveTo>
                  <a:pt x="21122" y="10561"/>
                </a:moveTo>
                <a:lnTo>
                  <a:pt x="21122" y="7680"/>
                </a:lnTo>
                <a:lnTo>
                  <a:pt x="20162" y="4800"/>
                </a:lnTo>
                <a:lnTo>
                  <a:pt x="18242" y="2880"/>
                </a:lnTo>
                <a:lnTo>
                  <a:pt x="16322" y="960"/>
                </a:lnTo>
                <a:lnTo>
                  <a:pt x="13441" y="0"/>
                </a:lnTo>
                <a:lnTo>
                  <a:pt x="7680" y="0"/>
                </a:lnTo>
                <a:lnTo>
                  <a:pt x="5760" y="960"/>
                </a:lnTo>
                <a:lnTo>
                  <a:pt x="384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3441"/>
                </a:lnTo>
                <a:lnTo>
                  <a:pt x="960" y="15361"/>
                </a:lnTo>
                <a:lnTo>
                  <a:pt x="3840" y="17282"/>
                </a:lnTo>
                <a:lnTo>
                  <a:pt x="5760" y="19202"/>
                </a:lnTo>
                <a:lnTo>
                  <a:pt x="7680" y="20162"/>
                </a:lnTo>
                <a:lnTo>
                  <a:pt x="13441" y="20162"/>
                </a:lnTo>
                <a:lnTo>
                  <a:pt x="16322" y="19202"/>
                </a:lnTo>
                <a:lnTo>
                  <a:pt x="18242" y="17282"/>
                </a:lnTo>
                <a:lnTo>
                  <a:pt x="20162" y="15361"/>
                </a:lnTo>
                <a:lnTo>
                  <a:pt x="21122" y="12481"/>
                </a:lnTo>
                <a:lnTo>
                  <a:pt x="21122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4" name="object 784"/>
          <p:cNvSpPr/>
          <p:nvPr/>
        </p:nvSpPr>
        <p:spPr>
          <a:xfrm>
            <a:off x="2123694" y="6142908"/>
            <a:ext cx="33604" cy="61432"/>
          </a:xfrm>
          <a:custGeom>
            <a:avLst/>
            <a:gdLst/>
            <a:ahLst/>
            <a:cxnLst/>
            <a:rect l="l" t="t" r="r" b="b"/>
            <a:pathLst>
              <a:path w="33604" h="61432">
                <a:moveTo>
                  <a:pt x="25923" y="0"/>
                </a:move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4800" y="3840"/>
                </a:lnTo>
                <a:lnTo>
                  <a:pt x="5760" y="4800"/>
                </a:lnTo>
                <a:lnTo>
                  <a:pt x="6720" y="5760"/>
                </a:lnTo>
                <a:lnTo>
                  <a:pt x="6720" y="55671"/>
                </a:lnTo>
                <a:lnTo>
                  <a:pt x="5760" y="56631"/>
                </a:lnTo>
                <a:lnTo>
                  <a:pt x="4800" y="58552"/>
                </a:lnTo>
                <a:lnTo>
                  <a:pt x="2880" y="59512"/>
                </a:lnTo>
                <a:lnTo>
                  <a:pt x="0" y="59512"/>
                </a:lnTo>
                <a:lnTo>
                  <a:pt x="0" y="61432"/>
                </a:lnTo>
                <a:lnTo>
                  <a:pt x="33604" y="61432"/>
                </a:lnTo>
                <a:lnTo>
                  <a:pt x="33604" y="59512"/>
                </a:lnTo>
                <a:lnTo>
                  <a:pt x="29763" y="59512"/>
                </a:lnTo>
                <a:lnTo>
                  <a:pt x="27843" y="58552"/>
                </a:lnTo>
                <a:lnTo>
                  <a:pt x="26883" y="57591"/>
                </a:lnTo>
                <a:lnTo>
                  <a:pt x="25923" y="55671"/>
                </a:lnTo>
                <a:lnTo>
                  <a:pt x="2592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5" name="object 785"/>
          <p:cNvSpPr/>
          <p:nvPr/>
        </p:nvSpPr>
        <p:spPr>
          <a:xfrm>
            <a:off x="2164019" y="6140988"/>
            <a:ext cx="51831" cy="65272"/>
          </a:xfrm>
          <a:custGeom>
            <a:avLst/>
            <a:gdLst/>
            <a:ahLst/>
            <a:cxnLst/>
            <a:rect l="l" t="t" r="r" b="b"/>
            <a:pathLst>
              <a:path w="51831" h="65272">
                <a:moveTo>
                  <a:pt x="26868" y="65272"/>
                </a:moveTo>
                <a:lnTo>
                  <a:pt x="31668" y="65272"/>
                </a:lnTo>
                <a:lnTo>
                  <a:pt x="36469" y="64312"/>
                </a:lnTo>
                <a:lnTo>
                  <a:pt x="40309" y="61432"/>
                </a:lnTo>
                <a:lnTo>
                  <a:pt x="45110" y="58552"/>
                </a:lnTo>
                <a:lnTo>
                  <a:pt x="47990" y="53751"/>
                </a:lnTo>
                <a:lnTo>
                  <a:pt x="51831" y="47030"/>
                </a:lnTo>
                <a:lnTo>
                  <a:pt x="49911" y="45110"/>
                </a:lnTo>
                <a:lnTo>
                  <a:pt x="47030" y="48950"/>
                </a:lnTo>
                <a:lnTo>
                  <a:pt x="45110" y="51846"/>
                </a:lnTo>
                <a:lnTo>
                  <a:pt x="42230" y="53751"/>
                </a:lnTo>
                <a:lnTo>
                  <a:pt x="40309" y="54711"/>
                </a:lnTo>
                <a:lnTo>
                  <a:pt x="38389" y="55671"/>
                </a:lnTo>
                <a:lnTo>
                  <a:pt x="30708" y="55671"/>
                </a:lnTo>
                <a:lnTo>
                  <a:pt x="27828" y="53751"/>
                </a:lnTo>
                <a:lnTo>
                  <a:pt x="23987" y="49911"/>
                </a:lnTo>
                <a:lnTo>
                  <a:pt x="20147" y="45110"/>
                </a:lnTo>
                <a:lnTo>
                  <a:pt x="18242" y="38389"/>
                </a:lnTo>
                <a:lnTo>
                  <a:pt x="18242" y="30723"/>
                </a:lnTo>
                <a:lnTo>
                  <a:pt x="51831" y="30723"/>
                </a:lnTo>
                <a:lnTo>
                  <a:pt x="35509" y="14401"/>
                </a:lnTo>
                <a:lnTo>
                  <a:pt x="35509" y="25923"/>
                </a:lnTo>
                <a:lnTo>
                  <a:pt x="17266" y="25923"/>
                </a:lnTo>
                <a:lnTo>
                  <a:pt x="17266" y="65272"/>
                </a:lnTo>
                <a:lnTo>
                  <a:pt x="26868" y="65272"/>
                </a:lnTo>
                <a:close/>
              </a:path>
              <a:path w="51831" h="65272">
                <a:moveTo>
                  <a:pt x="10546" y="62392"/>
                </a:moveTo>
                <a:lnTo>
                  <a:pt x="17266" y="65272"/>
                </a:lnTo>
                <a:lnTo>
                  <a:pt x="17266" y="17282"/>
                </a:lnTo>
                <a:lnTo>
                  <a:pt x="19187" y="11521"/>
                </a:lnTo>
                <a:lnTo>
                  <a:pt x="21107" y="7680"/>
                </a:lnTo>
                <a:lnTo>
                  <a:pt x="23027" y="5760"/>
                </a:lnTo>
                <a:lnTo>
                  <a:pt x="24947" y="4800"/>
                </a:lnTo>
                <a:lnTo>
                  <a:pt x="29748" y="4800"/>
                </a:lnTo>
                <a:lnTo>
                  <a:pt x="30708" y="5760"/>
                </a:lnTo>
                <a:lnTo>
                  <a:pt x="32628" y="6720"/>
                </a:lnTo>
                <a:lnTo>
                  <a:pt x="33588" y="8641"/>
                </a:lnTo>
                <a:lnTo>
                  <a:pt x="34549" y="11521"/>
                </a:lnTo>
                <a:lnTo>
                  <a:pt x="35509" y="14401"/>
                </a:lnTo>
                <a:lnTo>
                  <a:pt x="51831" y="30723"/>
                </a:lnTo>
                <a:lnTo>
                  <a:pt x="50871" y="20162"/>
                </a:lnTo>
                <a:lnTo>
                  <a:pt x="48950" y="12481"/>
                </a:lnTo>
                <a:lnTo>
                  <a:pt x="44150" y="7680"/>
                </a:lnTo>
                <a:lnTo>
                  <a:pt x="39349" y="2880"/>
                </a:lnTo>
                <a:lnTo>
                  <a:pt x="34549" y="0"/>
                </a:lnTo>
                <a:lnTo>
                  <a:pt x="20147" y="0"/>
                </a:lnTo>
                <a:lnTo>
                  <a:pt x="13426" y="2880"/>
                </a:lnTo>
                <a:lnTo>
                  <a:pt x="8641" y="9601"/>
                </a:lnTo>
                <a:lnTo>
                  <a:pt x="2135" y="20215"/>
                </a:lnTo>
                <a:lnTo>
                  <a:pt x="0" y="33604"/>
                </a:lnTo>
                <a:lnTo>
                  <a:pt x="0" y="42230"/>
                </a:lnTo>
                <a:lnTo>
                  <a:pt x="1905" y="48950"/>
                </a:lnTo>
                <a:lnTo>
                  <a:pt x="5745" y="54711"/>
                </a:lnTo>
                <a:lnTo>
                  <a:pt x="10546" y="62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6" name="object 786"/>
          <p:cNvSpPr/>
          <p:nvPr/>
        </p:nvSpPr>
        <p:spPr>
          <a:xfrm>
            <a:off x="2244653" y="6115065"/>
            <a:ext cx="39364" cy="82555"/>
          </a:xfrm>
          <a:custGeom>
            <a:avLst/>
            <a:gdLst/>
            <a:ahLst/>
            <a:cxnLst/>
            <a:rect l="l" t="t" r="r" b="b"/>
            <a:pathLst>
              <a:path w="39364" h="82555">
                <a:moveTo>
                  <a:pt x="38389" y="0"/>
                </a:moveTo>
                <a:lnTo>
                  <a:pt x="10561" y="0"/>
                </a:lnTo>
                <a:lnTo>
                  <a:pt x="10561" y="2880"/>
                </a:lnTo>
                <a:lnTo>
                  <a:pt x="16306" y="2880"/>
                </a:lnTo>
                <a:lnTo>
                  <a:pt x="17282" y="3840"/>
                </a:lnTo>
                <a:lnTo>
                  <a:pt x="18242" y="4800"/>
                </a:lnTo>
                <a:lnTo>
                  <a:pt x="19187" y="5760"/>
                </a:lnTo>
                <a:lnTo>
                  <a:pt x="19187" y="6720"/>
                </a:lnTo>
                <a:lnTo>
                  <a:pt x="20147" y="7680"/>
                </a:lnTo>
                <a:lnTo>
                  <a:pt x="20147" y="33604"/>
                </a:lnTo>
                <a:lnTo>
                  <a:pt x="17282" y="30723"/>
                </a:lnTo>
                <a:lnTo>
                  <a:pt x="14401" y="28803"/>
                </a:lnTo>
                <a:lnTo>
                  <a:pt x="12466" y="27843"/>
                </a:lnTo>
                <a:lnTo>
                  <a:pt x="10561" y="26883"/>
                </a:lnTo>
                <a:lnTo>
                  <a:pt x="7680" y="25923"/>
                </a:lnTo>
                <a:lnTo>
                  <a:pt x="0" y="25923"/>
                </a:lnTo>
                <a:lnTo>
                  <a:pt x="960" y="37444"/>
                </a:lnTo>
                <a:lnTo>
                  <a:pt x="1920" y="35524"/>
                </a:lnTo>
                <a:lnTo>
                  <a:pt x="3840" y="33604"/>
                </a:lnTo>
                <a:lnTo>
                  <a:pt x="4800" y="32644"/>
                </a:lnTo>
                <a:lnTo>
                  <a:pt x="12466" y="32644"/>
                </a:lnTo>
                <a:lnTo>
                  <a:pt x="16306" y="35524"/>
                </a:lnTo>
                <a:lnTo>
                  <a:pt x="20147" y="42245"/>
                </a:lnTo>
                <a:lnTo>
                  <a:pt x="20147" y="74874"/>
                </a:lnTo>
                <a:lnTo>
                  <a:pt x="39364" y="82555"/>
                </a:lnTo>
                <a:lnTo>
                  <a:pt x="39364" y="80634"/>
                </a:lnTo>
                <a:lnTo>
                  <a:pt x="38389" y="79674"/>
                </a:lnTo>
                <a:lnTo>
                  <a:pt x="3838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7" name="object 787"/>
          <p:cNvSpPr/>
          <p:nvPr/>
        </p:nvSpPr>
        <p:spPr>
          <a:xfrm>
            <a:off x="2223531" y="6140988"/>
            <a:ext cx="67193" cy="65272"/>
          </a:xfrm>
          <a:custGeom>
            <a:avLst/>
            <a:gdLst/>
            <a:ahLst/>
            <a:cxnLst/>
            <a:rect l="l" t="t" r="r" b="b"/>
            <a:pathLst>
              <a:path w="67193" h="65272">
                <a:moveTo>
                  <a:pt x="21122" y="0"/>
                </a:moveTo>
                <a:lnTo>
                  <a:pt x="17282" y="1920"/>
                </a:lnTo>
                <a:lnTo>
                  <a:pt x="12481" y="3840"/>
                </a:lnTo>
                <a:lnTo>
                  <a:pt x="8641" y="6720"/>
                </a:lnTo>
                <a:lnTo>
                  <a:pt x="5760" y="10561"/>
                </a:lnTo>
                <a:lnTo>
                  <a:pt x="3840" y="16322"/>
                </a:lnTo>
                <a:lnTo>
                  <a:pt x="960" y="21107"/>
                </a:lnTo>
                <a:lnTo>
                  <a:pt x="0" y="26883"/>
                </a:lnTo>
                <a:lnTo>
                  <a:pt x="0" y="42230"/>
                </a:lnTo>
                <a:lnTo>
                  <a:pt x="1920" y="48950"/>
                </a:lnTo>
                <a:lnTo>
                  <a:pt x="5760" y="54711"/>
                </a:lnTo>
                <a:lnTo>
                  <a:pt x="10561" y="62392"/>
                </a:lnTo>
                <a:lnTo>
                  <a:pt x="16322" y="65272"/>
                </a:lnTo>
                <a:lnTo>
                  <a:pt x="30723" y="65272"/>
                </a:lnTo>
                <a:lnTo>
                  <a:pt x="32644" y="63352"/>
                </a:lnTo>
                <a:lnTo>
                  <a:pt x="35524" y="62392"/>
                </a:lnTo>
                <a:lnTo>
                  <a:pt x="38404" y="59512"/>
                </a:lnTo>
                <a:lnTo>
                  <a:pt x="41269" y="55671"/>
                </a:lnTo>
                <a:lnTo>
                  <a:pt x="41269" y="65272"/>
                </a:lnTo>
                <a:lnTo>
                  <a:pt x="67193" y="60472"/>
                </a:lnTo>
                <a:lnTo>
                  <a:pt x="67193" y="58552"/>
                </a:lnTo>
                <a:lnTo>
                  <a:pt x="64312" y="57591"/>
                </a:lnTo>
                <a:lnTo>
                  <a:pt x="63352" y="57591"/>
                </a:lnTo>
                <a:lnTo>
                  <a:pt x="62392" y="56631"/>
                </a:lnTo>
                <a:lnTo>
                  <a:pt x="60487" y="56631"/>
                </a:lnTo>
                <a:lnTo>
                  <a:pt x="41269" y="48950"/>
                </a:lnTo>
                <a:lnTo>
                  <a:pt x="37429" y="54711"/>
                </a:lnTo>
                <a:lnTo>
                  <a:pt x="33588" y="57591"/>
                </a:lnTo>
                <a:lnTo>
                  <a:pt x="26883" y="57591"/>
                </a:lnTo>
                <a:lnTo>
                  <a:pt x="25923" y="56631"/>
                </a:lnTo>
                <a:lnTo>
                  <a:pt x="24002" y="54711"/>
                </a:lnTo>
                <a:lnTo>
                  <a:pt x="22082" y="51846"/>
                </a:lnTo>
                <a:lnTo>
                  <a:pt x="21122" y="48006"/>
                </a:lnTo>
                <a:lnTo>
                  <a:pt x="20162" y="44165"/>
                </a:lnTo>
                <a:lnTo>
                  <a:pt x="19202" y="38389"/>
                </a:lnTo>
                <a:lnTo>
                  <a:pt x="19202" y="24003"/>
                </a:lnTo>
                <a:lnTo>
                  <a:pt x="20162" y="18242"/>
                </a:lnTo>
                <a:lnTo>
                  <a:pt x="21122" y="15361"/>
                </a:lnTo>
                <a:lnTo>
                  <a:pt x="22082" y="11521"/>
                </a:lnTo>
                <a:lnTo>
                  <a:pt x="211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8" name="object 788"/>
          <p:cNvSpPr/>
          <p:nvPr/>
        </p:nvSpPr>
        <p:spPr>
          <a:xfrm>
            <a:off x="2329129" y="6120825"/>
            <a:ext cx="41269" cy="84475"/>
          </a:xfrm>
          <a:custGeom>
            <a:avLst/>
            <a:gdLst/>
            <a:ahLst/>
            <a:cxnLst/>
            <a:rect l="l" t="t" r="r" b="b"/>
            <a:pathLst>
              <a:path w="41269" h="84475">
                <a:moveTo>
                  <a:pt x="27843" y="74874"/>
                </a:moveTo>
                <a:lnTo>
                  <a:pt x="26883" y="73913"/>
                </a:lnTo>
                <a:lnTo>
                  <a:pt x="26883" y="28803"/>
                </a:lnTo>
                <a:lnTo>
                  <a:pt x="41269" y="28803"/>
                </a:lnTo>
                <a:lnTo>
                  <a:pt x="41269" y="22082"/>
                </a:lnTo>
                <a:lnTo>
                  <a:pt x="26883" y="22082"/>
                </a:lnTo>
                <a:lnTo>
                  <a:pt x="26883" y="0"/>
                </a:lnTo>
                <a:lnTo>
                  <a:pt x="24963" y="0"/>
                </a:lnTo>
                <a:lnTo>
                  <a:pt x="21122" y="4800"/>
                </a:lnTo>
                <a:lnTo>
                  <a:pt x="18242" y="9601"/>
                </a:lnTo>
                <a:lnTo>
                  <a:pt x="14401" y="14401"/>
                </a:lnTo>
                <a:lnTo>
                  <a:pt x="10561" y="18242"/>
                </a:lnTo>
                <a:lnTo>
                  <a:pt x="5760" y="22082"/>
                </a:lnTo>
                <a:lnTo>
                  <a:pt x="0" y="25923"/>
                </a:lnTo>
                <a:lnTo>
                  <a:pt x="0" y="28803"/>
                </a:lnTo>
                <a:lnTo>
                  <a:pt x="8641" y="28803"/>
                </a:lnTo>
                <a:lnTo>
                  <a:pt x="8641" y="73913"/>
                </a:lnTo>
                <a:lnTo>
                  <a:pt x="9601" y="76794"/>
                </a:lnTo>
                <a:lnTo>
                  <a:pt x="11521" y="79674"/>
                </a:lnTo>
                <a:lnTo>
                  <a:pt x="14401" y="81594"/>
                </a:lnTo>
                <a:lnTo>
                  <a:pt x="16322" y="83515"/>
                </a:lnTo>
                <a:lnTo>
                  <a:pt x="20162" y="84475"/>
                </a:lnTo>
                <a:lnTo>
                  <a:pt x="31683" y="84475"/>
                </a:lnTo>
                <a:lnTo>
                  <a:pt x="37429" y="80634"/>
                </a:lnTo>
                <a:lnTo>
                  <a:pt x="41269" y="72008"/>
                </a:lnTo>
                <a:lnTo>
                  <a:pt x="39364" y="71033"/>
                </a:lnTo>
                <a:lnTo>
                  <a:pt x="36469" y="74874"/>
                </a:lnTo>
                <a:lnTo>
                  <a:pt x="34564" y="76794"/>
                </a:lnTo>
                <a:lnTo>
                  <a:pt x="29748" y="76794"/>
                </a:lnTo>
                <a:lnTo>
                  <a:pt x="28803" y="75834"/>
                </a:lnTo>
                <a:lnTo>
                  <a:pt x="27843" y="75834"/>
                </a:lnTo>
                <a:lnTo>
                  <a:pt x="27843" y="74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9" name="object 789"/>
          <p:cNvSpPr/>
          <p:nvPr/>
        </p:nvSpPr>
        <p:spPr>
          <a:xfrm>
            <a:off x="2379040" y="6140988"/>
            <a:ext cx="57607" cy="64312"/>
          </a:xfrm>
          <a:custGeom>
            <a:avLst/>
            <a:gdLst/>
            <a:ahLst/>
            <a:cxnLst/>
            <a:rect l="l" t="t" r="r" b="b"/>
            <a:pathLst>
              <a:path w="57607" h="64312">
                <a:moveTo>
                  <a:pt x="55686" y="58552"/>
                </a:moveTo>
                <a:lnTo>
                  <a:pt x="57607" y="55671"/>
                </a:lnTo>
                <a:lnTo>
                  <a:pt x="55686" y="53751"/>
                </a:lnTo>
                <a:lnTo>
                  <a:pt x="54726" y="55671"/>
                </a:lnTo>
                <a:lnTo>
                  <a:pt x="50886" y="55671"/>
                </a:lnTo>
                <a:lnTo>
                  <a:pt x="49926" y="54711"/>
                </a:lnTo>
                <a:lnTo>
                  <a:pt x="49926" y="18242"/>
                </a:lnTo>
                <a:lnTo>
                  <a:pt x="48966" y="13441"/>
                </a:lnTo>
                <a:lnTo>
                  <a:pt x="48966" y="11521"/>
                </a:lnTo>
                <a:lnTo>
                  <a:pt x="48006" y="8641"/>
                </a:lnTo>
                <a:lnTo>
                  <a:pt x="45125" y="6720"/>
                </a:lnTo>
                <a:lnTo>
                  <a:pt x="42245" y="3840"/>
                </a:lnTo>
                <a:lnTo>
                  <a:pt x="38404" y="960"/>
                </a:lnTo>
                <a:lnTo>
                  <a:pt x="33604" y="0"/>
                </a:lnTo>
                <a:lnTo>
                  <a:pt x="23042" y="0"/>
                </a:lnTo>
                <a:lnTo>
                  <a:pt x="18242" y="960"/>
                </a:lnTo>
                <a:lnTo>
                  <a:pt x="14401" y="2880"/>
                </a:lnTo>
                <a:lnTo>
                  <a:pt x="9601" y="3840"/>
                </a:lnTo>
                <a:lnTo>
                  <a:pt x="5760" y="5760"/>
                </a:lnTo>
                <a:lnTo>
                  <a:pt x="3840" y="8641"/>
                </a:lnTo>
                <a:lnTo>
                  <a:pt x="960" y="11521"/>
                </a:lnTo>
                <a:lnTo>
                  <a:pt x="0" y="15361"/>
                </a:lnTo>
                <a:lnTo>
                  <a:pt x="0" y="20162"/>
                </a:lnTo>
                <a:lnTo>
                  <a:pt x="960" y="22082"/>
                </a:lnTo>
                <a:lnTo>
                  <a:pt x="2895" y="24003"/>
                </a:lnTo>
                <a:lnTo>
                  <a:pt x="4800" y="25923"/>
                </a:lnTo>
                <a:lnTo>
                  <a:pt x="6720" y="26883"/>
                </a:lnTo>
                <a:lnTo>
                  <a:pt x="12481" y="26883"/>
                </a:lnTo>
                <a:lnTo>
                  <a:pt x="14401" y="25923"/>
                </a:lnTo>
                <a:lnTo>
                  <a:pt x="15361" y="24003"/>
                </a:lnTo>
                <a:lnTo>
                  <a:pt x="17282" y="23042"/>
                </a:lnTo>
                <a:lnTo>
                  <a:pt x="18242" y="21107"/>
                </a:lnTo>
                <a:lnTo>
                  <a:pt x="18242" y="17282"/>
                </a:lnTo>
                <a:lnTo>
                  <a:pt x="17282" y="15361"/>
                </a:lnTo>
                <a:lnTo>
                  <a:pt x="15361" y="13441"/>
                </a:lnTo>
                <a:lnTo>
                  <a:pt x="14401" y="11521"/>
                </a:lnTo>
                <a:lnTo>
                  <a:pt x="13441" y="10561"/>
                </a:lnTo>
                <a:lnTo>
                  <a:pt x="13441" y="8641"/>
                </a:lnTo>
                <a:lnTo>
                  <a:pt x="14401" y="7680"/>
                </a:lnTo>
                <a:lnTo>
                  <a:pt x="15361" y="6720"/>
                </a:lnTo>
                <a:lnTo>
                  <a:pt x="17282" y="5760"/>
                </a:lnTo>
                <a:lnTo>
                  <a:pt x="20162" y="4800"/>
                </a:lnTo>
                <a:lnTo>
                  <a:pt x="24002" y="4800"/>
                </a:lnTo>
                <a:lnTo>
                  <a:pt x="25923" y="5760"/>
                </a:lnTo>
                <a:lnTo>
                  <a:pt x="27843" y="6720"/>
                </a:lnTo>
                <a:lnTo>
                  <a:pt x="28803" y="7680"/>
                </a:lnTo>
                <a:lnTo>
                  <a:pt x="29763" y="8641"/>
                </a:lnTo>
                <a:lnTo>
                  <a:pt x="30723" y="9601"/>
                </a:lnTo>
                <a:lnTo>
                  <a:pt x="30723" y="24947"/>
                </a:lnTo>
                <a:lnTo>
                  <a:pt x="25234" y="27373"/>
                </a:lnTo>
                <a:lnTo>
                  <a:pt x="19202" y="39349"/>
                </a:lnTo>
                <a:lnTo>
                  <a:pt x="22082" y="35509"/>
                </a:lnTo>
                <a:lnTo>
                  <a:pt x="25923" y="32644"/>
                </a:lnTo>
                <a:lnTo>
                  <a:pt x="30723" y="28788"/>
                </a:lnTo>
                <a:lnTo>
                  <a:pt x="30723" y="49911"/>
                </a:lnTo>
                <a:lnTo>
                  <a:pt x="27843" y="51846"/>
                </a:lnTo>
                <a:lnTo>
                  <a:pt x="25923" y="53751"/>
                </a:lnTo>
                <a:lnTo>
                  <a:pt x="21122" y="53751"/>
                </a:lnTo>
                <a:lnTo>
                  <a:pt x="23042" y="61432"/>
                </a:lnTo>
                <a:lnTo>
                  <a:pt x="30723" y="54711"/>
                </a:lnTo>
                <a:lnTo>
                  <a:pt x="31683" y="57591"/>
                </a:lnTo>
                <a:lnTo>
                  <a:pt x="32644" y="60472"/>
                </a:lnTo>
                <a:lnTo>
                  <a:pt x="34564" y="62392"/>
                </a:lnTo>
                <a:lnTo>
                  <a:pt x="36484" y="63352"/>
                </a:lnTo>
                <a:lnTo>
                  <a:pt x="39364" y="64312"/>
                </a:lnTo>
                <a:lnTo>
                  <a:pt x="46085" y="64312"/>
                </a:lnTo>
                <a:lnTo>
                  <a:pt x="48966" y="63352"/>
                </a:lnTo>
                <a:lnTo>
                  <a:pt x="50886" y="62392"/>
                </a:lnTo>
                <a:lnTo>
                  <a:pt x="53766" y="60472"/>
                </a:lnTo>
                <a:lnTo>
                  <a:pt x="55686" y="585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0" name="object 790"/>
          <p:cNvSpPr/>
          <p:nvPr/>
        </p:nvSpPr>
        <p:spPr>
          <a:xfrm>
            <a:off x="2377119" y="6168361"/>
            <a:ext cx="27154" cy="36939"/>
          </a:xfrm>
          <a:custGeom>
            <a:avLst/>
            <a:gdLst/>
            <a:ahLst/>
            <a:cxnLst/>
            <a:rect l="l" t="t" r="r" b="b"/>
            <a:pathLst>
              <a:path w="27154" h="36939">
                <a:moveTo>
                  <a:pt x="1920" y="15817"/>
                </a:moveTo>
                <a:lnTo>
                  <a:pt x="0" y="20632"/>
                </a:lnTo>
                <a:lnTo>
                  <a:pt x="0" y="28298"/>
                </a:lnTo>
                <a:lnTo>
                  <a:pt x="1920" y="31178"/>
                </a:lnTo>
                <a:lnTo>
                  <a:pt x="3840" y="34059"/>
                </a:lnTo>
                <a:lnTo>
                  <a:pt x="6720" y="35979"/>
                </a:lnTo>
                <a:lnTo>
                  <a:pt x="9601" y="36939"/>
                </a:lnTo>
                <a:lnTo>
                  <a:pt x="18242" y="36939"/>
                </a:lnTo>
                <a:lnTo>
                  <a:pt x="24963" y="34059"/>
                </a:lnTo>
                <a:lnTo>
                  <a:pt x="23042" y="26378"/>
                </a:lnTo>
                <a:lnTo>
                  <a:pt x="22082" y="25418"/>
                </a:lnTo>
                <a:lnTo>
                  <a:pt x="21122" y="24473"/>
                </a:lnTo>
                <a:lnTo>
                  <a:pt x="19202" y="22537"/>
                </a:lnTo>
                <a:lnTo>
                  <a:pt x="18242" y="20632"/>
                </a:lnTo>
                <a:lnTo>
                  <a:pt x="18242" y="16792"/>
                </a:lnTo>
                <a:lnTo>
                  <a:pt x="19202" y="13912"/>
                </a:lnTo>
                <a:lnTo>
                  <a:pt x="21122" y="11976"/>
                </a:lnTo>
                <a:lnTo>
                  <a:pt x="27154" y="0"/>
                </a:lnTo>
                <a:lnTo>
                  <a:pt x="14296" y="6518"/>
                </a:lnTo>
                <a:lnTo>
                  <a:pt x="6720" y="11976"/>
                </a:lnTo>
                <a:lnTo>
                  <a:pt x="1920" y="158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1" name="object 791"/>
          <p:cNvSpPr/>
          <p:nvPr/>
        </p:nvSpPr>
        <p:spPr>
          <a:xfrm>
            <a:off x="2444328" y="6140988"/>
            <a:ext cx="52791" cy="63352"/>
          </a:xfrm>
          <a:custGeom>
            <a:avLst/>
            <a:gdLst/>
            <a:ahLst/>
            <a:cxnLst/>
            <a:rect l="l" t="t" r="r" b="b"/>
            <a:pathLst>
              <a:path w="52791" h="63352">
                <a:moveTo>
                  <a:pt x="24963" y="1920"/>
                </a:moveTo>
                <a:lnTo>
                  <a:pt x="0" y="1920"/>
                </a:lnTo>
                <a:lnTo>
                  <a:pt x="0" y="4800"/>
                </a:lnTo>
                <a:lnTo>
                  <a:pt x="3840" y="4800"/>
                </a:lnTo>
                <a:lnTo>
                  <a:pt x="384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8641"/>
                </a:lnTo>
                <a:lnTo>
                  <a:pt x="6720" y="9601"/>
                </a:lnTo>
                <a:lnTo>
                  <a:pt x="6720" y="54711"/>
                </a:lnTo>
                <a:lnTo>
                  <a:pt x="5760" y="57591"/>
                </a:lnTo>
                <a:lnTo>
                  <a:pt x="4800" y="59512"/>
                </a:lnTo>
                <a:lnTo>
                  <a:pt x="3840" y="60472"/>
                </a:lnTo>
                <a:lnTo>
                  <a:pt x="2880" y="61432"/>
                </a:lnTo>
                <a:lnTo>
                  <a:pt x="0" y="61432"/>
                </a:lnTo>
                <a:lnTo>
                  <a:pt x="0" y="63352"/>
                </a:lnTo>
                <a:lnTo>
                  <a:pt x="33588" y="63352"/>
                </a:lnTo>
                <a:lnTo>
                  <a:pt x="33588" y="61432"/>
                </a:lnTo>
                <a:lnTo>
                  <a:pt x="30708" y="61432"/>
                </a:lnTo>
                <a:lnTo>
                  <a:pt x="28803" y="60472"/>
                </a:lnTo>
                <a:lnTo>
                  <a:pt x="27828" y="60472"/>
                </a:lnTo>
                <a:lnTo>
                  <a:pt x="26868" y="59512"/>
                </a:lnTo>
                <a:lnTo>
                  <a:pt x="25907" y="58552"/>
                </a:lnTo>
                <a:lnTo>
                  <a:pt x="25907" y="57591"/>
                </a:lnTo>
                <a:lnTo>
                  <a:pt x="24963" y="56631"/>
                </a:lnTo>
                <a:lnTo>
                  <a:pt x="24963" y="29763"/>
                </a:lnTo>
                <a:lnTo>
                  <a:pt x="25907" y="24947"/>
                </a:lnTo>
                <a:lnTo>
                  <a:pt x="26868" y="21107"/>
                </a:lnTo>
                <a:lnTo>
                  <a:pt x="27828" y="18242"/>
                </a:lnTo>
                <a:lnTo>
                  <a:pt x="29748" y="16322"/>
                </a:lnTo>
                <a:lnTo>
                  <a:pt x="31668" y="14401"/>
                </a:lnTo>
                <a:lnTo>
                  <a:pt x="32628" y="13441"/>
                </a:lnTo>
                <a:lnTo>
                  <a:pt x="36469" y="13441"/>
                </a:lnTo>
                <a:lnTo>
                  <a:pt x="37429" y="14401"/>
                </a:lnTo>
                <a:lnTo>
                  <a:pt x="39349" y="16322"/>
                </a:lnTo>
                <a:lnTo>
                  <a:pt x="41269" y="17282"/>
                </a:lnTo>
                <a:lnTo>
                  <a:pt x="43190" y="18242"/>
                </a:lnTo>
                <a:lnTo>
                  <a:pt x="47990" y="18242"/>
                </a:lnTo>
                <a:lnTo>
                  <a:pt x="48950" y="17282"/>
                </a:lnTo>
                <a:lnTo>
                  <a:pt x="50871" y="15361"/>
                </a:lnTo>
                <a:lnTo>
                  <a:pt x="51831" y="14401"/>
                </a:lnTo>
                <a:lnTo>
                  <a:pt x="52791" y="11521"/>
                </a:lnTo>
                <a:lnTo>
                  <a:pt x="52791" y="5760"/>
                </a:lnTo>
                <a:lnTo>
                  <a:pt x="51831" y="3840"/>
                </a:lnTo>
                <a:lnTo>
                  <a:pt x="50871" y="2880"/>
                </a:lnTo>
                <a:lnTo>
                  <a:pt x="48950" y="960"/>
                </a:lnTo>
                <a:lnTo>
                  <a:pt x="47030" y="0"/>
                </a:lnTo>
                <a:lnTo>
                  <a:pt x="42230" y="0"/>
                </a:lnTo>
                <a:lnTo>
                  <a:pt x="38389" y="960"/>
                </a:lnTo>
                <a:lnTo>
                  <a:pt x="35524" y="2880"/>
                </a:lnTo>
                <a:lnTo>
                  <a:pt x="32628" y="5760"/>
                </a:lnTo>
                <a:lnTo>
                  <a:pt x="28803" y="9601"/>
                </a:lnTo>
                <a:lnTo>
                  <a:pt x="24963" y="16322"/>
                </a:lnTo>
                <a:lnTo>
                  <a:pt x="24963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2" name="object 792"/>
          <p:cNvSpPr/>
          <p:nvPr/>
        </p:nvSpPr>
        <p:spPr>
          <a:xfrm>
            <a:off x="2507681" y="6113145"/>
            <a:ext cx="21122" cy="20162"/>
          </a:xfrm>
          <a:custGeom>
            <a:avLst/>
            <a:gdLst/>
            <a:ahLst/>
            <a:cxnLst/>
            <a:rect l="l" t="t" r="r" b="b"/>
            <a:pathLst>
              <a:path w="21122" h="20162">
                <a:moveTo>
                  <a:pt x="21122" y="10561"/>
                </a:moveTo>
                <a:lnTo>
                  <a:pt x="21122" y="7680"/>
                </a:lnTo>
                <a:lnTo>
                  <a:pt x="20162" y="4800"/>
                </a:lnTo>
                <a:lnTo>
                  <a:pt x="18242" y="2880"/>
                </a:lnTo>
                <a:lnTo>
                  <a:pt x="15361" y="960"/>
                </a:lnTo>
                <a:lnTo>
                  <a:pt x="13441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3441"/>
                </a:lnTo>
                <a:lnTo>
                  <a:pt x="960" y="15361"/>
                </a:lnTo>
                <a:lnTo>
                  <a:pt x="2880" y="17282"/>
                </a:lnTo>
                <a:lnTo>
                  <a:pt x="4800" y="19202"/>
                </a:lnTo>
                <a:lnTo>
                  <a:pt x="7680" y="20162"/>
                </a:lnTo>
                <a:lnTo>
                  <a:pt x="13441" y="20162"/>
                </a:lnTo>
                <a:lnTo>
                  <a:pt x="15361" y="19202"/>
                </a:lnTo>
                <a:lnTo>
                  <a:pt x="17282" y="17282"/>
                </a:lnTo>
                <a:lnTo>
                  <a:pt x="20162" y="15361"/>
                </a:lnTo>
                <a:lnTo>
                  <a:pt x="21122" y="12481"/>
                </a:lnTo>
                <a:lnTo>
                  <a:pt x="21122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3" name="object 793"/>
          <p:cNvSpPr/>
          <p:nvPr/>
        </p:nvSpPr>
        <p:spPr>
          <a:xfrm>
            <a:off x="2501920" y="6142908"/>
            <a:ext cx="32644" cy="61432"/>
          </a:xfrm>
          <a:custGeom>
            <a:avLst/>
            <a:gdLst/>
            <a:ahLst/>
            <a:cxnLst/>
            <a:rect l="l" t="t" r="r" b="b"/>
            <a:pathLst>
              <a:path w="32644" h="61432">
                <a:moveTo>
                  <a:pt x="25923" y="0"/>
                </a:move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4800" y="3840"/>
                </a:lnTo>
                <a:lnTo>
                  <a:pt x="5760" y="4800"/>
                </a:lnTo>
                <a:lnTo>
                  <a:pt x="6720" y="5760"/>
                </a:lnTo>
                <a:lnTo>
                  <a:pt x="6720" y="55671"/>
                </a:lnTo>
                <a:lnTo>
                  <a:pt x="5760" y="56631"/>
                </a:lnTo>
                <a:lnTo>
                  <a:pt x="4800" y="58552"/>
                </a:lnTo>
                <a:lnTo>
                  <a:pt x="1920" y="59512"/>
                </a:lnTo>
                <a:lnTo>
                  <a:pt x="0" y="59512"/>
                </a:lnTo>
                <a:lnTo>
                  <a:pt x="0" y="61432"/>
                </a:lnTo>
                <a:lnTo>
                  <a:pt x="32644" y="61432"/>
                </a:lnTo>
                <a:lnTo>
                  <a:pt x="32644" y="59512"/>
                </a:lnTo>
                <a:lnTo>
                  <a:pt x="29763" y="59512"/>
                </a:lnTo>
                <a:lnTo>
                  <a:pt x="27843" y="58552"/>
                </a:lnTo>
                <a:lnTo>
                  <a:pt x="26883" y="57591"/>
                </a:lnTo>
                <a:lnTo>
                  <a:pt x="25923" y="55671"/>
                </a:lnTo>
                <a:lnTo>
                  <a:pt x="2592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4" name="object 794"/>
          <p:cNvSpPr/>
          <p:nvPr/>
        </p:nvSpPr>
        <p:spPr>
          <a:xfrm>
            <a:off x="2541285" y="6113145"/>
            <a:ext cx="50871" cy="91196"/>
          </a:xfrm>
          <a:custGeom>
            <a:avLst/>
            <a:gdLst/>
            <a:ahLst/>
            <a:cxnLst/>
            <a:rect l="l" t="t" r="r" b="b"/>
            <a:pathLst>
              <a:path w="50871" h="91196">
                <a:moveTo>
                  <a:pt x="8641" y="15361"/>
                </a:moveTo>
                <a:lnTo>
                  <a:pt x="8641" y="29763"/>
                </a:lnTo>
                <a:lnTo>
                  <a:pt x="0" y="29763"/>
                </a:lnTo>
                <a:lnTo>
                  <a:pt x="0" y="36484"/>
                </a:lnTo>
                <a:lnTo>
                  <a:pt x="8641" y="36484"/>
                </a:lnTo>
                <a:lnTo>
                  <a:pt x="8641" y="84475"/>
                </a:lnTo>
                <a:lnTo>
                  <a:pt x="7680" y="85435"/>
                </a:lnTo>
                <a:lnTo>
                  <a:pt x="7680" y="86395"/>
                </a:lnTo>
                <a:lnTo>
                  <a:pt x="6720" y="87355"/>
                </a:lnTo>
                <a:lnTo>
                  <a:pt x="5760" y="88315"/>
                </a:lnTo>
                <a:lnTo>
                  <a:pt x="4800" y="89275"/>
                </a:lnTo>
                <a:lnTo>
                  <a:pt x="0" y="89275"/>
                </a:lnTo>
                <a:lnTo>
                  <a:pt x="0" y="91196"/>
                </a:lnTo>
                <a:lnTo>
                  <a:pt x="36484" y="91196"/>
                </a:lnTo>
                <a:lnTo>
                  <a:pt x="36484" y="89275"/>
                </a:lnTo>
                <a:lnTo>
                  <a:pt x="32628" y="89275"/>
                </a:lnTo>
                <a:lnTo>
                  <a:pt x="29763" y="88315"/>
                </a:lnTo>
                <a:lnTo>
                  <a:pt x="28788" y="87355"/>
                </a:lnTo>
                <a:lnTo>
                  <a:pt x="27828" y="85435"/>
                </a:lnTo>
                <a:lnTo>
                  <a:pt x="26868" y="83515"/>
                </a:lnTo>
                <a:lnTo>
                  <a:pt x="26868" y="36484"/>
                </a:lnTo>
                <a:lnTo>
                  <a:pt x="36484" y="36484"/>
                </a:lnTo>
                <a:lnTo>
                  <a:pt x="36484" y="29763"/>
                </a:lnTo>
                <a:lnTo>
                  <a:pt x="26868" y="29763"/>
                </a:lnTo>
                <a:lnTo>
                  <a:pt x="26868" y="7680"/>
                </a:lnTo>
                <a:lnTo>
                  <a:pt x="27828" y="6720"/>
                </a:lnTo>
                <a:lnTo>
                  <a:pt x="27828" y="5760"/>
                </a:lnTo>
                <a:lnTo>
                  <a:pt x="28788" y="3840"/>
                </a:lnTo>
                <a:lnTo>
                  <a:pt x="33588" y="3840"/>
                </a:lnTo>
                <a:lnTo>
                  <a:pt x="33588" y="4800"/>
                </a:lnTo>
                <a:lnTo>
                  <a:pt x="34549" y="4800"/>
                </a:lnTo>
                <a:lnTo>
                  <a:pt x="34549" y="14401"/>
                </a:lnTo>
                <a:lnTo>
                  <a:pt x="36484" y="15361"/>
                </a:lnTo>
                <a:lnTo>
                  <a:pt x="37429" y="16322"/>
                </a:lnTo>
                <a:lnTo>
                  <a:pt x="39349" y="17282"/>
                </a:lnTo>
                <a:lnTo>
                  <a:pt x="44150" y="17282"/>
                </a:lnTo>
                <a:lnTo>
                  <a:pt x="46070" y="16322"/>
                </a:lnTo>
                <a:lnTo>
                  <a:pt x="47990" y="15361"/>
                </a:lnTo>
                <a:lnTo>
                  <a:pt x="49911" y="13441"/>
                </a:lnTo>
                <a:lnTo>
                  <a:pt x="50871" y="11521"/>
                </a:lnTo>
                <a:lnTo>
                  <a:pt x="50871" y="7680"/>
                </a:lnTo>
                <a:lnTo>
                  <a:pt x="48950" y="4800"/>
                </a:lnTo>
                <a:lnTo>
                  <a:pt x="47030" y="2880"/>
                </a:lnTo>
                <a:lnTo>
                  <a:pt x="44150" y="960"/>
                </a:lnTo>
                <a:lnTo>
                  <a:pt x="40309" y="0"/>
                </a:lnTo>
                <a:lnTo>
                  <a:pt x="26868" y="0"/>
                </a:lnTo>
                <a:lnTo>
                  <a:pt x="20147" y="1920"/>
                </a:lnTo>
                <a:lnTo>
                  <a:pt x="15361" y="6720"/>
                </a:lnTo>
                <a:lnTo>
                  <a:pt x="10561" y="10561"/>
                </a:lnTo>
                <a:lnTo>
                  <a:pt x="8641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5" name="object 795"/>
          <p:cNvSpPr/>
          <p:nvPr/>
        </p:nvSpPr>
        <p:spPr>
          <a:xfrm>
            <a:off x="2586395" y="6113145"/>
            <a:ext cx="50886" cy="91196"/>
          </a:xfrm>
          <a:custGeom>
            <a:avLst/>
            <a:gdLst/>
            <a:ahLst/>
            <a:cxnLst/>
            <a:rect l="l" t="t" r="r" b="b"/>
            <a:pathLst>
              <a:path w="50886" h="91196">
                <a:moveTo>
                  <a:pt x="27843" y="6720"/>
                </a:moveTo>
                <a:lnTo>
                  <a:pt x="28803" y="5760"/>
                </a:lnTo>
                <a:lnTo>
                  <a:pt x="29763" y="3840"/>
                </a:lnTo>
                <a:lnTo>
                  <a:pt x="33604" y="3840"/>
                </a:lnTo>
                <a:lnTo>
                  <a:pt x="34564" y="4800"/>
                </a:lnTo>
                <a:lnTo>
                  <a:pt x="35524" y="5760"/>
                </a:lnTo>
                <a:lnTo>
                  <a:pt x="35524" y="7680"/>
                </a:lnTo>
                <a:lnTo>
                  <a:pt x="34564" y="8641"/>
                </a:lnTo>
                <a:lnTo>
                  <a:pt x="34564" y="12481"/>
                </a:lnTo>
                <a:lnTo>
                  <a:pt x="35524" y="14401"/>
                </a:lnTo>
                <a:lnTo>
                  <a:pt x="36484" y="15361"/>
                </a:lnTo>
                <a:lnTo>
                  <a:pt x="38404" y="16322"/>
                </a:lnTo>
                <a:lnTo>
                  <a:pt x="40325" y="17282"/>
                </a:lnTo>
                <a:lnTo>
                  <a:pt x="45125" y="17282"/>
                </a:lnTo>
                <a:lnTo>
                  <a:pt x="47045" y="16322"/>
                </a:lnTo>
                <a:lnTo>
                  <a:pt x="48966" y="15361"/>
                </a:lnTo>
                <a:lnTo>
                  <a:pt x="49926" y="13441"/>
                </a:lnTo>
                <a:lnTo>
                  <a:pt x="50886" y="11521"/>
                </a:lnTo>
                <a:lnTo>
                  <a:pt x="50886" y="7680"/>
                </a:lnTo>
                <a:lnTo>
                  <a:pt x="49926" y="4800"/>
                </a:lnTo>
                <a:lnTo>
                  <a:pt x="47045" y="2880"/>
                </a:lnTo>
                <a:lnTo>
                  <a:pt x="44165" y="960"/>
                </a:lnTo>
                <a:lnTo>
                  <a:pt x="40325" y="0"/>
                </a:lnTo>
                <a:lnTo>
                  <a:pt x="26883" y="0"/>
                </a:lnTo>
                <a:lnTo>
                  <a:pt x="21122" y="1920"/>
                </a:lnTo>
                <a:lnTo>
                  <a:pt x="16322" y="6720"/>
                </a:lnTo>
                <a:lnTo>
                  <a:pt x="11521" y="10561"/>
                </a:lnTo>
                <a:lnTo>
                  <a:pt x="9601" y="15361"/>
                </a:lnTo>
                <a:lnTo>
                  <a:pt x="9601" y="29763"/>
                </a:lnTo>
                <a:lnTo>
                  <a:pt x="0" y="29763"/>
                </a:lnTo>
                <a:lnTo>
                  <a:pt x="0" y="36484"/>
                </a:lnTo>
                <a:lnTo>
                  <a:pt x="9601" y="36484"/>
                </a:lnTo>
                <a:lnTo>
                  <a:pt x="9601" y="82555"/>
                </a:lnTo>
                <a:lnTo>
                  <a:pt x="8641" y="84475"/>
                </a:lnTo>
                <a:lnTo>
                  <a:pt x="8641" y="85435"/>
                </a:lnTo>
                <a:lnTo>
                  <a:pt x="7680" y="86395"/>
                </a:lnTo>
                <a:lnTo>
                  <a:pt x="7680" y="87355"/>
                </a:lnTo>
                <a:lnTo>
                  <a:pt x="5760" y="88315"/>
                </a:lnTo>
                <a:lnTo>
                  <a:pt x="4800" y="89275"/>
                </a:lnTo>
                <a:lnTo>
                  <a:pt x="0" y="89275"/>
                </a:lnTo>
                <a:lnTo>
                  <a:pt x="0" y="91196"/>
                </a:lnTo>
                <a:lnTo>
                  <a:pt x="36484" y="91196"/>
                </a:lnTo>
                <a:lnTo>
                  <a:pt x="36484" y="89275"/>
                </a:lnTo>
                <a:lnTo>
                  <a:pt x="32644" y="89275"/>
                </a:lnTo>
                <a:lnTo>
                  <a:pt x="30723" y="88315"/>
                </a:lnTo>
                <a:lnTo>
                  <a:pt x="28803" y="87355"/>
                </a:lnTo>
                <a:lnTo>
                  <a:pt x="27843" y="85435"/>
                </a:lnTo>
                <a:lnTo>
                  <a:pt x="27843" y="36484"/>
                </a:lnTo>
                <a:lnTo>
                  <a:pt x="36484" y="36484"/>
                </a:lnTo>
                <a:lnTo>
                  <a:pt x="36484" y="29763"/>
                </a:lnTo>
                <a:lnTo>
                  <a:pt x="27843" y="29763"/>
                </a:lnTo>
                <a:lnTo>
                  <a:pt x="27843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6" name="object 796"/>
          <p:cNvSpPr/>
          <p:nvPr/>
        </p:nvSpPr>
        <p:spPr>
          <a:xfrm>
            <a:off x="2633441" y="6140988"/>
            <a:ext cx="42245" cy="65272"/>
          </a:xfrm>
          <a:custGeom>
            <a:avLst/>
            <a:gdLst/>
            <a:ahLst/>
            <a:cxnLst/>
            <a:rect l="l" t="t" r="r" b="b"/>
            <a:pathLst>
              <a:path w="42245" h="65272">
                <a:moveTo>
                  <a:pt x="960" y="26883"/>
                </a:moveTo>
                <a:lnTo>
                  <a:pt x="3840" y="30723"/>
                </a:lnTo>
                <a:lnTo>
                  <a:pt x="5760" y="33604"/>
                </a:lnTo>
                <a:lnTo>
                  <a:pt x="10561" y="36484"/>
                </a:lnTo>
                <a:lnTo>
                  <a:pt x="17282" y="41285"/>
                </a:lnTo>
                <a:lnTo>
                  <a:pt x="22067" y="44165"/>
                </a:lnTo>
                <a:lnTo>
                  <a:pt x="24963" y="47030"/>
                </a:lnTo>
                <a:lnTo>
                  <a:pt x="25907" y="48006"/>
                </a:lnTo>
                <a:lnTo>
                  <a:pt x="27843" y="49911"/>
                </a:lnTo>
                <a:lnTo>
                  <a:pt x="27843" y="57591"/>
                </a:lnTo>
                <a:lnTo>
                  <a:pt x="25907" y="58552"/>
                </a:lnTo>
                <a:lnTo>
                  <a:pt x="24963" y="59512"/>
                </a:lnTo>
                <a:lnTo>
                  <a:pt x="23027" y="60472"/>
                </a:lnTo>
                <a:lnTo>
                  <a:pt x="18242" y="60472"/>
                </a:lnTo>
                <a:lnTo>
                  <a:pt x="14401" y="59512"/>
                </a:lnTo>
                <a:lnTo>
                  <a:pt x="10561" y="56631"/>
                </a:lnTo>
                <a:lnTo>
                  <a:pt x="7680" y="53751"/>
                </a:lnTo>
                <a:lnTo>
                  <a:pt x="4800" y="48950"/>
                </a:lnTo>
                <a:lnTo>
                  <a:pt x="2880" y="43190"/>
                </a:lnTo>
                <a:lnTo>
                  <a:pt x="960" y="43190"/>
                </a:lnTo>
                <a:lnTo>
                  <a:pt x="1920" y="65272"/>
                </a:lnTo>
                <a:lnTo>
                  <a:pt x="3840" y="65272"/>
                </a:lnTo>
                <a:lnTo>
                  <a:pt x="4800" y="63352"/>
                </a:lnTo>
                <a:lnTo>
                  <a:pt x="5760" y="62392"/>
                </a:lnTo>
                <a:lnTo>
                  <a:pt x="10561" y="62392"/>
                </a:lnTo>
                <a:lnTo>
                  <a:pt x="15346" y="64312"/>
                </a:lnTo>
                <a:lnTo>
                  <a:pt x="19187" y="65272"/>
                </a:lnTo>
                <a:lnTo>
                  <a:pt x="25907" y="65272"/>
                </a:lnTo>
                <a:lnTo>
                  <a:pt x="29748" y="64312"/>
                </a:lnTo>
                <a:lnTo>
                  <a:pt x="32628" y="63352"/>
                </a:lnTo>
                <a:lnTo>
                  <a:pt x="35524" y="61432"/>
                </a:lnTo>
                <a:lnTo>
                  <a:pt x="38389" y="58552"/>
                </a:lnTo>
                <a:lnTo>
                  <a:pt x="39349" y="55671"/>
                </a:lnTo>
                <a:lnTo>
                  <a:pt x="41269" y="51846"/>
                </a:lnTo>
                <a:lnTo>
                  <a:pt x="42245" y="48950"/>
                </a:lnTo>
                <a:lnTo>
                  <a:pt x="42245" y="41285"/>
                </a:lnTo>
                <a:lnTo>
                  <a:pt x="41269" y="38389"/>
                </a:lnTo>
                <a:lnTo>
                  <a:pt x="39349" y="34564"/>
                </a:lnTo>
                <a:lnTo>
                  <a:pt x="37429" y="31668"/>
                </a:lnTo>
                <a:lnTo>
                  <a:pt x="32628" y="27843"/>
                </a:lnTo>
                <a:lnTo>
                  <a:pt x="26868" y="24003"/>
                </a:lnTo>
                <a:lnTo>
                  <a:pt x="20162" y="19202"/>
                </a:lnTo>
                <a:lnTo>
                  <a:pt x="16322" y="16322"/>
                </a:lnTo>
                <a:lnTo>
                  <a:pt x="14401" y="14401"/>
                </a:lnTo>
                <a:lnTo>
                  <a:pt x="13441" y="13441"/>
                </a:lnTo>
                <a:lnTo>
                  <a:pt x="13441" y="9601"/>
                </a:lnTo>
                <a:lnTo>
                  <a:pt x="14401" y="7680"/>
                </a:lnTo>
                <a:lnTo>
                  <a:pt x="15346" y="6720"/>
                </a:lnTo>
                <a:lnTo>
                  <a:pt x="16322" y="5760"/>
                </a:lnTo>
                <a:lnTo>
                  <a:pt x="18242" y="4800"/>
                </a:lnTo>
                <a:lnTo>
                  <a:pt x="23027" y="4800"/>
                </a:lnTo>
                <a:lnTo>
                  <a:pt x="25907" y="6720"/>
                </a:lnTo>
                <a:lnTo>
                  <a:pt x="28803" y="8641"/>
                </a:lnTo>
                <a:lnTo>
                  <a:pt x="31683" y="10561"/>
                </a:lnTo>
                <a:lnTo>
                  <a:pt x="34549" y="15361"/>
                </a:lnTo>
                <a:lnTo>
                  <a:pt x="36469" y="21107"/>
                </a:lnTo>
                <a:lnTo>
                  <a:pt x="39349" y="21107"/>
                </a:lnTo>
                <a:lnTo>
                  <a:pt x="38389" y="0"/>
                </a:lnTo>
                <a:lnTo>
                  <a:pt x="35524" y="0"/>
                </a:lnTo>
                <a:lnTo>
                  <a:pt x="34549" y="1920"/>
                </a:lnTo>
                <a:lnTo>
                  <a:pt x="33588" y="2880"/>
                </a:lnTo>
                <a:lnTo>
                  <a:pt x="32628" y="3840"/>
                </a:lnTo>
                <a:lnTo>
                  <a:pt x="30708" y="3840"/>
                </a:lnTo>
                <a:lnTo>
                  <a:pt x="29748" y="2880"/>
                </a:lnTo>
                <a:lnTo>
                  <a:pt x="28803" y="2880"/>
                </a:lnTo>
                <a:lnTo>
                  <a:pt x="25907" y="960"/>
                </a:lnTo>
                <a:lnTo>
                  <a:pt x="22067" y="0"/>
                </a:lnTo>
                <a:lnTo>
                  <a:pt x="12481" y="0"/>
                </a:lnTo>
                <a:lnTo>
                  <a:pt x="7680" y="1920"/>
                </a:lnTo>
                <a:lnTo>
                  <a:pt x="4800" y="5760"/>
                </a:lnTo>
                <a:lnTo>
                  <a:pt x="960" y="9601"/>
                </a:lnTo>
                <a:lnTo>
                  <a:pt x="0" y="14401"/>
                </a:lnTo>
                <a:lnTo>
                  <a:pt x="0" y="23042"/>
                </a:lnTo>
                <a:lnTo>
                  <a:pt x="960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7" name="object 797"/>
          <p:cNvSpPr/>
          <p:nvPr/>
        </p:nvSpPr>
        <p:spPr>
          <a:xfrm>
            <a:off x="2718876" y="6113145"/>
            <a:ext cx="38389" cy="119039"/>
          </a:xfrm>
          <a:custGeom>
            <a:avLst/>
            <a:gdLst/>
            <a:ahLst/>
            <a:cxnLst/>
            <a:rect l="l" t="t" r="r" b="b"/>
            <a:pathLst>
              <a:path w="38389" h="119039">
                <a:moveTo>
                  <a:pt x="17546" y="104853"/>
                </a:moveTo>
                <a:lnTo>
                  <a:pt x="27301" y="113342"/>
                </a:lnTo>
                <a:lnTo>
                  <a:pt x="38389" y="119039"/>
                </a:lnTo>
                <a:lnTo>
                  <a:pt x="38389" y="115199"/>
                </a:lnTo>
                <a:lnTo>
                  <a:pt x="34549" y="113278"/>
                </a:lnTo>
                <a:lnTo>
                  <a:pt x="30723" y="110398"/>
                </a:lnTo>
                <a:lnTo>
                  <a:pt x="28803" y="107518"/>
                </a:lnTo>
                <a:lnTo>
                  <a:pt x="24963" y="102717"/>
                </a:lnTo>
                <a:lnTo>
                  <a:pt x="23042" y="96956"/>
                </a:lnTo>
                <a:lnTo>
                  <a:pt x="21122" y="89275"/>
                </a:lnTo>
                <a:lnTo>
                  <a:pt x="20320" y="85986"/>
                </a:lnTo>
                <a:lnTo>
                  <a:pt x="18761" y="74235"/>
                </a:lnTo>
                <a:lnTo>
                  <a:pt x="18242" y="59512"/>
                </a:lnTo>
                <a:lnTo>
                  <a:pt x="18387" y="50388"/>
                </a:lnTo>
                <a:lnTo>
                  <a:pt x="19322" y="37171"/>
                </a:lnTo>
                <a:lnTo>
                  <a:pt x="21122" y="26883"/>
                </a:lnTo>
                <a:lnTo>
                  <a:pt x="23042" y="21122"/>
                </a:lnTo>
                <a:lnTo>
                  <a:pt x="24963" y="15361"/>
                </a:lnTo>
                <a:lnTo>
                  <a:pt x="27828" y="11521"/>
                </a:lnTo>
                <a:lnTo>
                  <a:pt x="30723" y="8641"/>
                </a:lnTo>
                <a:lnTo>
                  <a:pt x="33604" y="5760"/>
                </a:lnTo>
                <a:lnTo>
                  <a:pt x="38389" y="2880"/>
                </a:lnTo>
                <a:lnTo>
                  <a:pt x="38389" y="0"/>
                </a:lnTo>
                <a:lnTo>
                  <a:pt x="30477" y="3544"/>
                </a:lnTo>
                <a:lnTo>
                  <a:pt x="20103" y="10890"/>
                </a:lnTo>
                <a:lnTo>
                  <a:pt x="11521" y="21122"/>
                </a:lnTo>
                <a:lnTo>
                  <a:pt x="4842" y="33633"/>
                </a:lnTo>
                <a:lnTo>
                  <a:pt x="1210" y="45797"/>
                </a:lnTo>
                <a:lnTo>
                  <a:pt x="0" y="58567"/>
                </a:lnTo>
                <a:lnTo>
                  <a:pt x="28" y="60686"/>
                </a:lnTo>
                <a:lnTo>
                  <a:pt x="1545" y="73655"/>
                </a:lnTo>
                <a:lnTo>
                  <a:pt x="5376" y="85685"/>
                </a:lnTo>
                <a:lnTo>
                  <a:pt x="11521" y="96956"/>
                </a:lnTo>
                <a:lnTo>
                  <a:pt x="17546" y="1048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8" name="object 798"/>
          <p:cNvSpPr/>
          <p:nvPr/>
        </p:nvSpPr>
        <p:spPr>
          <a:xfrm>
            <a:off x="2767827" y="6113145"/>
            <a:ext cx="116159" cy="95036"/>
          </a:xfrm>
          <a:custGeom>
            <a:avLst/>
            <a:gdLst/>
            <a:ahLst/>
            <a:cxnLst/>
            <a:rect l="l" t="t" r="r" b="b"/>
            <a:pathLst>
              <a:path w="116159" h="95036">
                <a:moveTo>
                  <a:pt x="0" y="17282"/>
                </a:moveTo>
                <a:lnTo>
                  <a:pt x="0" y="31683"/>
                </a:lnTo>
                <a:lnTo>
                  <a:pt x="1920" y="37444"/>
                </a:lnTo>
                <a:lnTo>
                  <a:pt x="5760" y="41285"/>
                </a:lnTo>
                <a:lnTo>
                  <a:pt x="10561" y="46085"/>
                </a:lnTo>
                <a:lnTo>
                  <a:pt x="15361" y="48005"/>
                </a:lnTo>
                <a:lnTo>
                  <a:pt x="22082" y="48005"/>
                </a:lnTo>
                <a:lnTo>
                  <a:pt x="21122" y="44165"/>
                </a:lnTo>
                <a:lnTo>
                  <a:pt x="20162" y="44165"/>
                </a:lnTo>
                <a:lnTo>
                  <a:pt x="18242" y="43205"/>
                </a:lnTo>
                <a:lnTo>
                  <a:pt x="18242" y="41285"/>
                </a:lnTo>
                <a:lnTo>
                  <a:pt x="17282" y="39364"/>
                </a:lnTo>
                <a:lnTo>
                  <a:pt x="16322" y="35524"/>
                </a:lnTo>
                <a:lnTo>
                  <a:pt x="16322" y="12481"/>
                </a:lnTo>
                <a:lnTo>
                  <a:pt x="17282" y="9601"/>
                </a:lnTo>
                <a:lnTo>
                  <a:pt x="17282" y="6720"/>
                </a:lnTo>
                <a:lnTo>
                  <a:pt x="18242" y="5760"/>
                </a:lnTo>
                <a:lnTo>
                  <a:pt x="19202" y="4800"/>
                </a:lnTo>
                <a:lnTo>
                  <a:pt x="20162" y="3840"/>
                </a:lnTo>
                <a:lnTo>
                  <a:pt x="24003" y="3840"/>
                </a:lnTo>
                <a:lnTo>
                  <a:pt x="24963" y="4800"/>
                </a:lnTo>
                <a:lnTo>
                  <a:pt x="25923" y="6720"/>
                </a:lnTo>
                <a:lnTo>
                  <a:pt x="26883" y="9601"/>
                </a:lnTo>
                <a:lnTo>
                  <a:pt x="27843" y="12481"/>
                </a:lnTo>
                <a:lnTo>
                  <a:pt x="27843" y="48005"/>
                </a:lnTo>
                <a:lnTo>
                  <a:pt x="33604" y="46085"/>
                </a:lnTo>
                <a:lnTo>
                  <a:pt x="37444" y="41285"/>
                </a:lnTo>
                <a:lnTo>
                  <a:pt x="42245" y="36484"/>
                </a:lnTo>
                <a:lnTo>
                  <a:pt x="44165" y="30723"/>
                </a:lnTo>
                <a:lnTo>
                  <a:pt x="44165" y="16322"/>
                </a:lnTo>
                <a:lnTo>
                  <a:pt x="42245" y="10561"/>
                </a:lnTo>
                <a:lnTo>
                  <a:pt x="37444" y="6720"/>
                </a:lnTo>
                <a:lnTo>
                  <a:pt x="33604" y="1920"/>
                </a:lnTo>
                <a:lnTo>
                  <a:pt x="27843" y="0"/>
                </a:lnTo>
                <a:lnTo>
                  <a:pt x="15361" y="0"/>
                </a:lnTo>
                <a:lnTo>
                  <a:pt x="10561" y="1920"/>
                </a:lnTo>
                <a:lnTo>
                  <a:pt x="5760" y="6720"/>
                </a:lnTo>
                <a:lnTo>
                  <a:pt x="1920" y="11521"/>
                </a:lnTo>
                <a:lnTo>
                  <a:pt x="0" y="17282"/>
                </a:lnTo>
                <a:close/>
              </a:path>
              <a:path w="116159" h="95036">
                <a:moveTo>
                  <a:pt x="94076" y="95036"/>
                </a:moveTo>
                <a:lnTo>
                  <a:pt x="94076" y="91196"/>
                </a:lnTo>
                <a:lnTo>
                  <a:pt x="92156" y="91196"/>
                </a:lnTo>
                <a:lnTo>
                  <a:pt x="91196" y="89275"/>
                </a:lnTo>
                <a:lnTo>
                  <a:pt x="90251" y="88315"/>
                </a:lnTo>
                <a:lnTo>
                  <a:pt x="89291" y="85435"/>
                </a:lnTo>
                <a:lnTo>
                  <a:pt x="88315" y="95036"/>
                </a:lnTo>
                <a:lnTo>
                  <a:pt x="94076" y="95036"/>
                </a:lnTo>
                <a:close/>
              </a:path>
              <a:path w="116159" h="95036">
                <a:moveTo>
                  <a:pt x="98877" y="56631"/>
                </a:moveTo>
                <a:lnTo>
                  <a:pt x="99837" y="59512"/>
                </a:lnTo>
                <a:lnTo>
                  <a:pt x="99837" y="82555"/>
                </a:lnTo>
                <a:lnTo>
                  <a:pt x="98877" y="85435"/>
                </a:lnTo>
                <a:lnTo>
                  <a:pt x="97917" y="88315"/>
                </a:lnTo>
                <a:lnTo>
                  <a:pt x="97917" y="90236"/>
                </a:lnTo>
                <a:lnTo>
                  <a:pt x="95996" y="91196"/>
                </a:lnTo>
                <a:lnTo>
                  <a:pt x="94076" y="91196"/>
                </a:lnTo>
                <a:lnTo>
                  <a:pt x="94076" y="95036"/>
                </a:lnTo>
                <a:lnTo>
                  <a:pt x="100797" y="95036"/>
                </a:lnTo>
                <a:lnTo>
                  <a:pt x="105597" y="93116"/>
                </a:lnTo>
                <a:lnTo>
                  <a:pt x="110398" y="88315"/>
                </a:lnTo>
                <a:lnTo>
                  <a:pt x="114239" y="83515"/>
                </a:lnTo>
                <a:lnTo>
                  <a:pt x="116159" y="77754"/>
                </a:lnTo>
                <a:lnTo>
                  <a:pt x="116159" y="64328"/>
                </a:lnTo>
                <a:lnTo>
                  <a:pt x="114239" y="58567"/>
                </a:lnTo>
                <a:lnTo>
                  <a:pt x="110398" y="53766"/>
                </a:lnTo>
                <a:lnTo>
                  <a:pt x="105597" y="48950"/>
                </a:lnTo>
                <a:lnTo>
                  <a:pt x="100797" y="47045"/>
                </a:lnTo>
                <a:lnTo>
                  <a:pt x="87355" y="47045"/>
                </a:lnTo>
                <a:lnTo>
                  <a:pt x="82570" y="49926"/>
                </a:lnTo>
                <a:lnTo>
                  <a:pt x="78729" y="53766"/>
                </a:lnTo>
                <a:lnTo>
                  <a:pt x="73929" y="58567"/>
                </a:lnTo>
                <a:lnTo>
                  <a:pt x="72009" y="64328"/>
                </a:lnTo>
                <a:lnTo>
                  <a:pt x="72009" y="78714"/>
                </a:lnTo>
                <a:lnTo>
                  <a:pt x="73929" y="83515"/>
                </a:lnTo>
                <a:lnTo>
                  <a:pt x="78729" y="88315"/>
                </a:lnTo>
                <a:lnTo>
                  <a:pt x="82570" y="93116"/>
                </a:lnTo>
                <a:lnTo>
                  <a:pt x="88315" y="95036"/>
                </a:lnTo>
                <a:lnTo>
                  <a:pt x="89291" y="85435"/>
                </a:lnTo>
                <a:lnTo>
                  <a:pt x="89291" y="82555"/>
                </a:lnTo>
                <a:lnTo>
                  <a:pt x="88315" y="77754"/>
                </a:lnTo>
                <a:lnTo>
                  <a:pt x="88315" y="63352"/>
                </a:lnTo>
                <a:lnTo>
                  <a:pt x="89291" y="58567"/>
                </a:lnTo>
                <a:lnTo>
                  <a:pt x="89291" y="56631"/>
                </a:lnTo>
                <a:lnTo>
                  <a:pt x="90251" y="53766"/>
                </a:lnTo>
                <a:lnTo>
                  <a:pt x="91196" y="52791"/>
                </a:lnTo>
                <a:lnTo>
                  <a:pt x="92156" y="51846"/>
                </a:lnTo>
                <a:lnTo>
                  <a:pt x="92156" y="50886"/>
                </a:lnTo>
                <a:lnTo>
                  <a:pt x="95996" y="50886"/>
                </a:lnTo>
                <a:lnTo>
                  <a:pt x="96972" y="51846"/>
                </a:lnTo>
                <a:lnTo>
                  <a:pt x="97917" y="51846"/>
                </a:lnTo>
                <a:lnTo>
                  <a:pt x="97917" y="53766"/>
                </a:lnTo>
                <a:lnTo>
                  <a:pt x="98877" y="56631"/>
                </a:lnTo>
                <a:close/>
              </a:path>
              <a:path w="116159" h="95036">
                <a:moveTo>
                  <a:pt x="85450" y="0"/>
                </a:moveTo>
                <a:lnTo>
                  <a:pt x="22082" y="95036"/>
                </a:lnTo>
                <a:lnTo>
                  <a:pt x="30723" y="95036"/>
                </a:lnTo>
                <a:lnTo>
                  <a:pt x="94076" y="0"/>
                </a:lnTo>
                <a:lnTo>
                  <a:pt x="85450" y="0"/>
                </a:lnTo>
                <a:close/>
              </a:path>
              <a:path w="116159" h="95036">
                <a:moveTo>
                  <a:pt x="27843" y="48005"/>
                </a:moveTo>
                <a:lnTo>
                  <a:pt x="27843" y="31683"/>
                </a:lnTo>
                <a:lnTo>
                  <a:pt x="26883" y="36484"/>
                </a:lnTo>
                <a:lnTo>
                  <a:pt x="26883" y="39364"/>
                </a:lnTo>
                <a:lnTo>
                  <a:pt x="25923" y="41285"/>
                </a:lnTo>
                <a:lnTo>
                  <a:pt x="24963" y="43205"/>
                </a:lnTo>
                <a:lnTo>
                  <a:pt x="24003" y="44165"/>
                </a:lnTo>
                <a:lnTo>
                  <a:pt x="21122" y="44165"/>
                </a:lnTo>
                <a:lnTo>
                  <a:pt x="22082" y="48005"/>
                </a:lnTo>
                <a:lnTo>
                  <a:pt x="27843" y="480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9" name="object 799"/>
          <p:cNvSpPr/>
          <p:nvPr/>
        </p:nvSpPr>
        <p:spPr>
          <a:xfrm>
            <a:off x="2896468" y="6113145"/>
            <a:ext cx="38404" cy="119039"/>
          </a:xfrm>
          <a:custGeom>
            <a:avLst/>
            <a:gdLst/>
            <a:ahLst/>
            <a:cxnLst/>
            <a:rect l="l" t="t" r="r" b="b"/>
            <a:pathLst>
              <a:path w="38404" h="119039">
                <a:moveTo>
                  <a:pt x="18465" y="107324"/>
                </a:moveTo>
                <a:lnTo>
                  <a:pt x="26883" y="96956"/>
                </a:lnTo>
                <a:lnTo>
                  <a:pt x="33561" y="85102"/>
                </a:lnTo>
                <a:lnTo>
                  <a:pt x="37194" y="72912"/>
                </a:lnTo>
                <a:lnTo>
                  <a:pt x="38404" y="59512"/>
                </a:lnTo>
                <a:lnTo>
                  <a:pt x="38396" y="58345"/>
                </a:lnTo>
                <a:lnTo>
                  <a:pt x="36981" y="45051"/>
                </a:lnTo>
                <a:lnTo>
                  <a:pt x="33144" y="32962"/>
                </a:lnTo>
                <a:lnTo>
                  <a:pt x="26883" y="22082"/>
                </a:lnTo>
                <a:lnTo>
                  <a:pt x="20849" y="13764"/>
                </a:lnTo>
                <a:lnTo>
                  <a:pt x="11088" y="5450"/>
                </a:lnTo>
                <a:lnTo>
                  <a:pt x="0" y="0"/>
                </a:lnTo>
                <a:lnTo>
                  <a:pt x="0" y="2880"/>
                </a:lnTo>
                <a:lnTo>
                  <a:pt x="4800" y="5760"/>
                </a:lnTo>
                <a:lnTo>
                  <a:pt x="7680" y="8641"/>
                </a:lnTo>
                <a:lnTo>
                  <a:pt x="9601" y="11521"/>
                </a:lnTo>
                <a:lnTo>
                  <a:pt x="13441" y="16322"/>
                </a:lnTo>
                <a:lnTo>
                  <a:pt x="15361" y="22082"/>
                </a:lnTo>
                <a:lnTo>
                  <a:pt x="17282" y="28803"/>
                </a:lnTo>
                <a:lnTo>
                  <a:pt x="18209" y="33060"/>
                </a:lnTo>
                <a:lnTo>
                  <a:pt x="19674" y="44739"/>
                </a:lnTo>
                <a:lnTo>
                  <a:pt x="20162" y="59512"/>
                </a:lnTo>
                <a:lnTo>
                  <a:pt x="20045" y="67291"/>
                </a:lnTo>
                <a:lnTo>
                  <a:pt x="19122" y="80620"/>
                </a:lnTo>
                <a:lnTo>
                  <a:pt x="17282" y="91196"/>
                </a:lnTo>
                <a:lnTo>
                  <a:pt x="15361" y="97916"/>
                </a:lnTo>
                <a:lnTo>
                  <a:pt x="13441" y="102717"/>
                </a:lnTo>
                <a:lnTo>
                  <a:pt x="10561" y="106558"/>
                </a:lnTo>
                <a:lnTo>
                  <a:pt x="8641" y="109438"/>
                </a:lnTo>
                <a:lnTo>
                  <a:pt x="4800" y="112318"/>
                </a:lnTo>
                <a:lnTo>
                  <a:pt x="0" y="115199"/>
                </a:lnTo>
                <a:lnTo>
                  <a:pt x="0" y="119039"/>
                </a:lnTo>
                <a:lnTo>
                  <a:pt x="8304" y="115109"/>
                </a:lnTo>
                <a:lnTo>
                  <a:pt x="18465" y="1073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0" name="object 800"/>
          <p:cNvSpPr/>
          <p:nvPr/>
        </p:nvSpPr>
        <p:spPr>
          <a:xfrm>
            <a:off x="1390275" y="6044031"/>
            <a:ext cx="4020366" cy="3380050"/>
          </a:xfrm>
          <a:custGeom>
            <a:avLst/>
            <a:gdLst/>
            <a:ahLst/>
            <a:cxnLst/>
            <a:rect l="l" t="t" r="r" b="b"/>
            <a:pathLst>
              <a:path w="4020366" h="3380050">
                <a:moveTo>
                  <a:pt x="4020366" y="3378133"/>
                </a:moveTo>
                <a:lnTo>
                  <a:pt x="4020366" y="1920"/>
                </a:lnTo>
                <a:lnTo>
                  <a:pt x="4019399" y="960"/>
                </a:lnTo>
                <a:lnTo>
                  <a:pt x="4015566" y="960"/>
                </a:lnTo>
                <a:lnTo>
                  <a:pt x="4012685" y="3840"/>
                </a:lnTo>
                <a:lnTo>
                  <a:pt x="7679" y="3840"/>
                </a:lnTo>
                <a:lnTo>
                  <a:pt x="3838" y="7680"/>
                </a:lnTo>
                <a:lnTo>
                  <a:pt x="3838" y="960"/>
                </a:lnTo>
                <a:lnTo>
                  <a:pt x="964" y="960"/>
                </a:lnTo>
                <a:lnTo>
                  <a:pt x="964" y="3379092"/>
                </a:lnTo>
                <a:lnTo>
                  <a:pt x="3015508" y="3379092"/>
                </a:lnTo>
                <a:lnTo>
                  <a:pt x="7679" y="3376211"/>
                </a:lnTo>
                <a:lnTo>
                  <a:pt x="7679" y="7680"/>
                </a:lnTo>
                <a:lnTo>
                  <a:pt x="4016526" y="7680"/>
                </a:lnTo>
                <a:lnTo>
                  <a:pt x="4018430" y="3379092"/>
                </a:lnTo>
                <a:lnTo>
                  <a:pt x="4019399" y="3379092"/>
                </a:lnTo>
                <a:lnTo>
                  <a:pt x="4020366" y="3378133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1" name="object 801"/>
          <p:cNvSpPr/>
          <p:nvPr/>
        </p:nvSpPr>
        <p:spPr>
          <a:xfrm>
            <a:off x="1397954" y="6051712"/>
            <a:ext cx="4008846" cy="3372369"/>
          </a:xfrm>
          <a:custGeom>
            <a:avLst/>
            <a:gdLst/>
            <a:ahLst/>
            <a:cxnLst/>
            <a:rect l="l" t="t" r="r" b="b"/>
            <a:pathLst>
              <a:path w="4008846" h="3372369">
                <a:moveTo>
                  <a:pt x="4005006" y="3368530"/>
                </a:moveTo>
                <a:lnTo>
                  <a:pt x="4008846" y="3363731"/>
                </a:lnTo>
                <a:lnTo>
                  <a:pt x="4008846" y="0"/>
                </a:lnTo>
                <a:lnTo>
                  <a:pt x="4005006" y="0"/>
                </a:lnTo>
                <a:lnTo>
                  <a:pt x="4005006" y="3363731"/>
                </a:lnTo>
                <a:lnTo>
                  <a:pt x="0" y="3363731"/>
                </a:lnTo>
                <a:lnTo>
                  <a:pt x="0" y="3368530"/>
                </a:lnTo>
                <a:lnTo>
                  <a:pt x="3007828" y="3371411"/>
                </a:lnTo>
                <a:lnTo>
                  <a:pt x="4007887" y="3371411"/>
                </a:lnTo>
                <a:lnTo>
                  <a:pt x="4005006" y="336853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2" name="object 802"/>
          <p:cNvSpPr/>
          <p:nvPr/>
        </p:nvSpPr>
        <p:spPr>
          <a:xfrm>
            <a:off x="1394114" y="6044031"/>
            <a:ext cx="4012687" cy="3371412"/>
          </a:xfrm>
          <a:custGeom>
            <a:avLst/>
            <a:gdLst/>
            <a:ahLst/>
            <a:cxnLst/>
            <a:rect l="l" t="t" r="r" b="b"/>
            <a:pathLst>
              <a:path w="4012687" h="3371412">
                <a:moveTo>
                  <a:pt x="3840" y="3840"/>
                </a:moveTo>
                <a:lnTo>
                  <a:pt x="4008846" y="3840"/>
                </a:lnTo>
                <a:lnTo>
                  <a:pt x="4011727" y="960"/>
                </a:lnTo>
                <a:lnTo>
                  <a:pt x="0" y="960"/>
                </a:lnTo>
                <a:lnTo>
                  <a:pt x="0" y="7680"/>
                </a:lnTo>
                <a:lnTo>
                  <a:pt x="3840" y="384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3" name="object 803"/>
          <p:cNvSpPr/>
          <p:nvPr/>
        </p:nvSpPr>
        <p:spPr>
          <a:xfrm>
            <a:off x="4524573" y="5812673"/>
            <a:ext cx="112318" cy="213367"/>
          </a:xfrm>
          <a:custGeom>
            <a:avLst/>
            <a:gdLst/>
            <a:ahLst/>
            <a:cxnLst/>
            <a:rect l="l" t="t" r="r" b="b"/>
            <a:pathLst>
              <a:path w="112318" h="213367">
                <a:moveTo>
                  <a:pt x="80650" y="208315"/>
                </a:moveTo>
                <a:lnTo>
                  <a:pt x="88331" y="204475"/>
                </a:lnTo>
                <a:lnTo>
                  <a:pt x="94076" y="199674"/>
                </a:lnTo>
                <a:lnTo>
                  <a:pt x="99837" y="195834"/>
                </a:lnTo>
                <a:lnTo>
                  <a:pt x="103677" y="190073"/>
                </a:lnTo>
                <a:lnTo>
                  <a:pt x="106558" y="184327"/>
                </a:lnTo>
                <a:lnTo>
                  <a:pt x="109438" y="177591"/>
                </a:lnTo>
                <a:lnTo>
                  <a:pt x="111358" y="171831"/>
                </a:lnTo>
                <a:lnTo>
                  <a:pt x="111358" y="158404"/>
                </a:lnTo>
                <a:lnTo>
                  <a:pt x="109438" y="153588"/>
                </a:lnTo>
                <a:lnTo>
                  <a:pt x="107518" y="148803"/>
                </a:lnTo>
                <a:lnTo>
                  <a:pt x="104637" y="144002"/>
                </a:lnTo>
                <a:lnTo>
                  <a:pt x="101757" y="139202"/>
                </a:lnTo>
                <a:lnTo>
                  <a:pt x="96956" y="136321"/>
                </a:lnTo>
                <a:lnTo>
                  <a:pt x="92171" y="133441"/>
                </a:lnTo>
                <a:lnTo>
                  <a:pt x="87370" y="130561"/>
                </a:lnTo>
                <a:lnTo>
                  <a:pt x="81610" y="128640"/>
                </a:lnTo>
                <a:lnTo>
                  <a:pt x="74889" y="126720"/>
                </a:lnTo>
                <a:lnTo>
                  <a:pt x="68168" y="125760"/>
                </a:lnTo>
                <a:lnTo>
                  <a:pt x="61447" y="125760"/>
                </a:lnTo>
                <a:lnTo>
                  <a:pt x="23042" y="123840"/>
                </a:lnTo>
                <a:lnTo>
                  <a:pt x="17282" y="123840"/>
                </a:lnTo>
                <a:lnTo>
                  <a:pt x="13441" y="122880"/>
                </a:lnTo>
                <a:lnTo>
                  <a:pt x="9601" y="119999"/>
                </a:lnTo>
                <a:lnTo>
                  <a:pt x="5760" y="117119"/>
                </a:lnTo>
                <a:lnTo>
                  <a:pt x="3840" y="114239"/>
                </a:lnTo>
                <a:lnTo>
                  <a:pt x="3840" y="107518"/>
                </a:lnTo>
                <a:lnTo>
                  <a:pt x="4815" y="104637"/>
                </a:lnTo>
                <a:lnTo>
                  <a:pt x="5760" y="101757"/>
                </a:lnTo>
                <a:lnTo>
                  <a:pt x="7680" y="99837"/>
                </a:lnTo>
                <a:lnTo>
                  <a:pt x="8641" y="97916"/>
                </a:lnTo>
                <a:lnTo>
                  <a:pt x="8641" y="48006"/>
                </a:lnTo>
                <a:lnTo>
                  <a:pt x="9601" y="44165"/>
                </a:lnTo>
                <a:lnTo>
                  <a:pt x="10561" y="40325"/>
                </a:lnTo>
                <a:lnTo>
                  <a:pt x="12481" y="36484"/>
                </a:lnTo>
                <a:lnTo>
                  <a:pt x="14401" y="32644"/>
                </a:lnTo>
                <a:lnTo>
                  <a:pt x="16322" y="29763"/>
                </a:lnTo>
                <a:lnTo>
                  <a:pt x="19202" y="26883"/>
                </a:lnTo>
                <a:lnTo>
                  <a:pt x="22082" y="24002"/>
                </a:lnTo>
                <a:lnTo>
                  <a:pt x="25923" y="23042"/>
                </a:lnTo>
                <a:lnTo>
                  <a:pt x="29763" y="21122"/>
                </a:lnTo>
                <a:lnTo>
                  <a:pt x="34564" y="20162"/>
                </a:lnTo>
                <a:lnTo>
                  <a:pt x="49926" y="20162"/>
                </a:lnTo>
                <a:lnTo>
                  <a:pt x="57607" y="23042"/>
                </a:lnTo>
                <a:lnTo>
                  <a:pt x="62407" y="28803"/>
                </a:lnTo>
                <a:lnTo>
                  <a:pt x="68168" y="33604"/>
                </a:lnTo>
                <a:lnTo>
                  <a:pt x="71048" y="41285"/>
                </a:lnTo>
                <a:lnTo>
                  <a:pt x="71048" y="55671"/>
                </a:lnTo>
                <a:lnTo>
                  <a:pt x="70088" y="59512"/>
                </a:lnTo>
                <a:lnTo>
                  <a:pt x="69128" y="63367"/>
                </a:lnTo>
                <a:lnTo>
                  <a:pt x="68168" y="67208"/>
                </a:lnTo>
                <a:lnTo>
                  <a:pt x="66248" y="71048"/>
                </a:lnTo>
                <a:lnTo>
                  <a:pt x="63367" y="73913"/>
                </a:lnTo>
                <a:lnTo>
                  <a:pt x="60487" y="76794"/>
                </a:lnTo>
                <a:lnTo>
                  <a:pt x="57607" y="79674"/>
                </a:lnTo>
                <a:lnTo>
                  <a:pt x="53766" y="80634"/>
                </a:lnTo>
                <a:lnTo>
                  <a:pt x="49926" y="82570"/>
                </a:lnTo>
                <a:lnTo>
                  <a:pt x="45125" y="83515"/>
                </a:lnTo>
                <a:lnTo>
                  <a:pt x="30723" y="83515"/>
                </a:lnTo>
                <a:lnTo>
                  <a:pt x="23042" y="80634"/>
                </a:lnTo>
                <a:lnTo>
                  <a:pt x="18242" y="99837"/>
                </a:lnTo>
                <a:lnTo>
                  <a:pt x="23042" y="101757"/>
                </a:lnTo>
                <a:lnTo>
                  <a:pt x="28803" y="102717"/>
                </a:lnTo>
                <a:lnTo>
                  <a:pt x="34564" y="103677"/>
                </a:lnTo>
                <a:lnTo>
                  <a:pt x="48966" y="103677"/>
                </a:lnTo>
                <a:lnTo>
                  <a:pt x="56647" y="102717"/>
                </a:lnTo>
                <a:lnTo>
                  <a:pt x="63367" y="99837"/>
                </a:lnTo>
                <a:lnTo>
                  <a:pt x="70088" y="97916"/>
                </a:lnTo>
                <a:lnTo>
                  <a:pt x="75834" y="94076"/>
                </a:lnTo>
                <a:lnTo>
                  <a:pt x="80650" y="90236"/>
                </a:lnTo>
                <a:lnTo>
                  <a:pt x="86395" y="85435"/>
                </a:lnTo>
                <a:lnTo>
                  <a:pt x="90236" y="79674"/>
                </a:lnTo>
                <a:lnTo>
                  <a:pt x="92171" y="73913"/>
                </a:lnTo>
                <a:lnTo>
                  <a:pt x="95051" y="67208"/>
                </a:lnTo>
                <a:lnTo>
                  <a:pt x="96956" y="59512"/>
                </a:lnTo>
                <a:lnTo>
                  <a:pt x="96956" y="46085"/>
                </a:lnTo>
                <a:lnTo>
                  <a:pt x="96012" y="41285"/>
                </a:lnTo>
                <a:lnTo>
                  <a:pt x="94076" y="36484"/>
                </a:lnTo>
                <a:lnTo>
                  <a:pt x="93116" y="31683"/>
                </a:lnTo>
                <a:lnTo>
                  <a:pt x="90236" y="27843"/>
                </a:lnTo>
                <a:lnTo>
                  <a:pt x="86395" y="24002"/>
                </a:lnTo>
                <a:lnTo>
                  <a:pt x="108478" y="24002"/>
                </a:lnTo>
                <a:lnTo>
                  <a:pt x="110398" y="23042"/>
                </a:lnTo>
                <a:lnTo>
                  <a:pt x="111358" y="21122"/>
                </a:lnTo>
                <a:lnTo>
                  <a:pt x="112318" y="20162"/>
                </a:lnTo>
                <a:lnTo>
                  <a:pt x="112318" y="6720"/>
                </a:lnTo>
                <a:lnTo>
                  <a:pt x="111358" y="5760"/>
                </a:lnTo>
                <a:lnTo>
                  <a:pt x="110398" y="2880"/>
                </a:lnTo>
                <a:lnTo>
                  <a:pt x="63367" y="2880"/>
                </a:lnTo>
                <a:lnTo>
                  <a:pt x="59527" y="1920"/>
                </a:lnTo>
                <a:lnTo>
                  <a:pt x="56647" y="960"/>
                </a:lnTo>
                <a:lnTo>
                  <a:pt x="52806" y="960"/>
                </a:lnTo>
                <a:lnTo>
                  <a:pt x="48966" y="0"/>
                </a:lnTo>
                <a:lnTo>
                  <a:pt x="31683" y="0"/>
                </a:lnTo>
                <a:lnTo>
                  <a:pt x="24002" y="960"/>
                </a:lnTo>
                <a:lnTo>
                  <a:pt x="17282" y="3840"/>
                </a:lnTo>
                <a:lnTo>
                  <a:pt x="10561" y="5760"/>
                </a:lnTo>
                <a:lnTo>
                  <a:pt x="4815" y="9601"/>
                </a:lnTo>
                <a:lnTo>
                  <a:pt x="0" y="13441"/>
                </a:lnTo>
                <a:lnTo>
                  <a:pt x="975" y="180487"/>
                </a:lnTo>
                <a:lnTo>
                  <a:pt x="975" y="170870"/>
                </a:lnTo>
                <a:lnTo>
                  <a:pt x="1920" y="168965"/>
                </a:lnTo>
                <a:lnTo>
                  <a:pt x="1920" y="166085"/>
                </a:lnTo>
                <a:lnTo>
                  <a:pt x="2880" y="164150"/>
                </a:lnTo>
                <a:lnTo>
                  <a:pt x="2880" y="162245"/>
                </a:lnTo>
                <a:lnTo>
                  <a:pt x="4815" y="160324"/>
                </a:lnTo>
                <a:lnTo>
                  <a:pt x="5760" y="157429"/>
                </a:lnTo>
                <a:lnTo>
                  <a:pt x="7680" y="155524"/>
                </a:lnTo>
                <a:lnTo>
                  <a:pt x="9601" y="153588"/>
                </a:lnTo>
                <a:lnTo>
                  <a:pt x="12481" y="150723"/>
                </a:lnTo>
                <a:lnTo>
                  <a:pt x="15361" y="147843"/>
                </a:lnTo>
                <a:lnTo>
                  <a:pt x="18242" y="144962"/>
                </a:lnTo>
                <a:lnTo>
                  <a:pt x="55686" y="146883"/>
                </a:lnTo>
                <a:lnTo>
                  <a:pt x="64328" y="146883"/>
                </a:lnTo>
                <a:lnTo>
                  <a:pt x="72009" y="148803"/>
                </a:lnTo>
                <a:lnTo>
                  <a:pt x="76809" y="152643"/>
                </a:lnTo>
                <a:lnTo>
                  <a:pt x="81610" y="155524"/>
                </a:lnTo>
                <a:lnTo>
                  <a:pt x="84490" y="160324"/>
                </a:lnTo>
                <a:lnTo>
                  <a:pt x="84490" y="169925"/>
                </a:lnTo>
                <a:lnTo>
                  <a:pt x="83530" y="173766"/>
                </a:lnTo>
                <a:lnTo>
                  <a:pt x="82555" y="176646"/>
                </a:lnTo>
                <a:lnTo>
                  <a:pt x="80650" y="180487"/>
                </a:lnTo>
                <a:lnTo>
                  <a:pt x="78729" y="183352"/>
                </a:lnTo>
                <a:lnTo>
                  <a:pt x="74889" y="186232"/>
                </a:lnTo>
                <a:lnTo>
                  <a:pt x="72009" y="188153"/>
                </a:lnTo>
                <a:lnTo>
                  <a:pt x="67208" y="191033"/>
                </a:lnTo>
                <a:lnTo>
                  <a:pt x="61447" y="191993"/>
                </a:lnTo>
                <a:lnTo>
                  <a:pt x="60781" y="213367"/>
                </a:lnTo>
                <a:lnTo>
                  <a:pt x="72009" y="211195"/>
                </a:lnTo>
                <a:lnTo>
                  <a:pt x="80650" y="2083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4" name="object 804"/>
          <p:cNvSpPr/>
          <p:nvPr/>
        </p:nvSpPr>
        <p:spPr>
          <a:xfrm>
            <a:off x="4342180" y="5811713"/>
            <a:ext cx="124800" cy="157444"/>
          </a:xfrm>
          <a:custGeom>
            <a:avLst/>
            <a:gdLst/>
            <a:ahLst/>
            <a:cxnLst/>
            <a:rect l="l" t="t" r="r" b="b"/>
            <a:pathLst>
              <a:path w="124800" h="157444">
                <a:moveTo>
                  <a:pt x="24003" y="26883"/>
                </a:moveTo>
                <a:lnTo>
                  <a:pt x="24003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84"/>
                </a:lnTo>
                <a:lnTo>
                  <a:pt x="1920" y="156484"/>
                </a:lnTo>
                <a:lnTo>
                  <a:pt x="3840" y="157444"/>
                </a:lnTo>
                <a:lnTo>
                  <a:pt x="21122" y="157444"/>
                </a:lnTo>
                <a:lnTo>
                  <a:pt x="23042" y="156484"/>
                </a:lnTo>
                <a:lnTo>
                  <a:pt x="24963" y="156484"/>
                </a:lnTo>
                <a:lnTo>
                  <a:pt x="24963" y="155524"/>
                </a:lnTo>
                <a:lnTo>
                  <a:pt x="25923" y="155524"/>
                </a:lnTo>
                <a:lnTo>
                  <a:pt x="25923" y="51846"/>
                </a:lnTo>
                <a:lnTo>
                  <a:pt x="29311" y="47724"/>
                </a:lnTo>
                <a:lnTo>
                  <a:pt x="38400" y="37961"/>
                </a:lnTo>
                <a:lnTo>
                  <a:pt x="47045" y="30723"/>
                </a:lnTo>
                <a:lnTo>
                  <a:pt x="53766" y="25923"/>
                </a:lnTo>
                <a:lnTo>
                  <a:pt x="60487" y="23042"/>
                </a:lnTo>
                <a:lnTo>
                  <a:pt x="72953" y="23042"/>
                </a:lnTo>
                <a:lnTo>
                  <a:pt x="76794" y="24002"/>
                </a:lnTo>
                <a:lnTo>
                  <a:pt x="80634" y="26883"/>
                </a:lnTo>
                <a:lnTo>
                  <a:pt x="85450" y="28803"/>
                </a:lnTo>
                <a:lnTo>
                  <a:pt x="88315" y="31683"/>
                </a:lnTo>
                <a:lnTo>
                  <a:pt x="90236" y="34564"/>
                </a:lnTo>
                <a:lnTo>
                  <a:pt x="93116" y="38404"/>
                </a:lnTo>
                <a:lnTo>
                  <a:pt x="95036" y="43205"/>
                </a:lnTo>
                <a:lnTo>
                  <a:pt x="95996" y="48005"/>
                </a:lnTo>
                <a:lnTo>
                  <a:pt x="97917" y="52806"/>
                </a:lnTo>
                <a:lnTo>
                  <a:pt x="97917" y="153603"/>
                </a:lnTo>
                <a:lnTo>
                  <a:pt x="98877" y="154548"/>
                </a:lnTo>
                <a:lnTo>
                  <a:pt x="98877" y="155524"/>
                </a:lnTo>
                <a:lnTo>
                  <a:pt x="99837" y="155524"/>
                </a:lnTo>
                <a:lnTo>
                  <a:pt x="99837" y="156484"/>
                </a:lnTo>
                <a:lnTo>
                  <a:pt x="100797" y="156484"/>
                </a:lnTo>
                <a:lnTo>
                  <a:pt x="101757" y="157444"/>
                </a:lnTo>
                <a:lnTo>
                  <a:pt x="119999" y="157444"/>
                </a:lnTo>
                <a:lnTo>
                  <a:pt x="120959" y="156484"/>
                </a:lnTo>
                <a:lnTo>
                  <a:pt x="122880" y="156484"/>
                </a:lnTo>
                <a:lnTo>
                  <a:pt x="123840" y="155524"/>
                </a:lnTo>
                <a:lnTo>
                  <a:pt x="124800" y="154548"/>
                </a:lnTo>
                <a:lnTo>
                  <a:pt x="124789" y="62430"/>
                </a:lnTo>
                <a:lnTo>
                  <a:pt x="123990" y="49003"/>
                </a:lnTo>
                <a:lnTo>
                  <a:pt x="121920" y="37444"/>
                </a:lnTo>
                <a:lnTo>
                  <a:pt x="119999" y="30723"/>
                </a:lnTo>
                <a:lnTo>
                  <a:pt x="117119" y="24002"/>
                </a:lnTo>
                <a:lnTo>
                  <a:pt x="113278" y="18242"/>
                </a:lnTo>
                <a:lnTo>
                  <a:pt x="109438" y="13441"/>
                </a:lnTo>
                <a:lnTo>
                  <a:pt x="103677" y="8641"/>
                </a:lnTo>
                <a:lnTo>
                  <a:pt x="96956" y="5760"/>
                </a:lnTo>
                <a:lnTo>
                  <a:pt x="90236" y="1920"/>
                </a:lnTo>
                <a:lnTo>
                  <a:pt x="82570" y="0"/>
                </a:lnTo>
                <a:lnTo>
                  <a:pt x="72516" y="2"/>
                </a:lnTo>
                <a:lnTo>
                  <a:pt x="60278" y="1981"/>
                </a:lnTo>
                <a:lnTo>
                  <a:pt x="48006" y="6720"/>
                </a:lnTo>
                <a:lnTo>
                  <a:pt x="43543" y="9660"/>
                </a:lnTo>
                <a:lnTo>
                  <a:pt x="33683" y="17326"/>
                </a:lnTo>
                <a:lnTo>
                  <a:pt x="24003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5" name="object 805"/>
          <p:cNvSpPr/>
          <p:nvPr/>
        </p:nvSpPr>
        <p:spPr>
          <a:xfrm>
            <a:off x="4499625" y="5826114"/>
            <a:ext cx="86395" cy="201594"/>
          </a:xfrm>
          <a:custGeom>
            <a:avLst/>
            <a:gdLst/>
            <a:ahLst/>
            <a:cxnLst/>
            <a:rect l="l" t="t" r="r" b="b"/>
            <a:pathLst>
              <a:path w="86395" h="201594">
                <a:moveTo>
                  <a:pt x="960" y="172791"/>
                </a:moveTo>
                <a:lnTo>
                  <a:pt x="3840" y="177591"/>
                </a:lnTo>
                <a:lnTo>
                  <a:pt x="5760" y="182392"/>
                </a:lnTo>
                <a:lnTo>
                  <a:pt x="9585" y="187192"/>
                </a:lnTo>
                <a:lnTo>
                  <a:pt x="15361" y="190073"/>
                </a:lnTo>
                <a:lnTo>
                  <a:pt x="20147" y="193913"/>
                </a:lnTo>
                <a:lnTo>
                  <a:pt x="26868" y="196794"/>
                </a:lnTo>
                <a:lnTo>
                  <a:pt x="35509" y="198714"/>
                </a:lnTo>
                <a:lnTo>
                  <a:pt x="39168" y="199516"/>
                </a:lnTo>
                <a:lnTo>
                  <a:pt x="51259" y="201075"/>
                </a:lnTo>
                <a:lnTo>
                  <a:pt x="65272" y="201594"/>
                </a:lnTo>
                <a:lnTo>
                  <a:pt x="72677" y="201370"/>
                </a:lnTo>
                <a:lnTo>
                  <a:pt x="85729" y="199925"/>
                </a:lnTo>
                <a:lnTo>
                  <a:pt x="86395" y="178551"/>
                </a:lnTo>
                <a:lnTo>
                  <a:pt x="81594" y="180472"/>
                </a:lnTo>
                <a:lnTo>
                  <a:pt x="74874" y="181432"/>
                </a:lnTo>
                <a:lnTo>
                  <a:pt x="66233" y="181432"/>
                </a:lnTo>
                <a:lnTo>
                  <a:pt x="60384" y="181280"/>
                </a:lnTo>
                <a:lnTo>
                  <a:pt x="47203" y="179487"/>
                </a:lnTo>
                <a:lnTo>
                  <a:pt x="36469" y="175671"/>
                </a:lnTo>
                <a:lnTo>
                  <a:pt x="29763" y="171831"/>
                </a:lnTo>
                <a:lnTo>
                  <a:pt x="25923" y="167045"/>
                </a:lnTo>
                <a:lnTo>
                  <a:pt x="24947" y="0"/>
                </a:lnTo>
                <a:lnTo>
                  <a:pt x="19202" y="4800"/>
                </a:lnTo>
                <a:lnTo>
                  <a:pt x="15361" y="10561"/>
                </a:lnTo>
                <a:lnTo>
                  <a:pt x="12481" y="17282"/>
                </a:lnTo>
                <a:lnTo>
                  <a:pt x="9585" y="24003"/>
                </a:lnTo>
                <a:lnTo>
                  <a:pt x="8641" y="30723"/>
                </a:lnTo>
                <a:lnTo>
                  <a:pt x="8641" y="46070"/>
                </a:lnTo>
                <a:lnTo>
                  <a:pt x="9585" y="52791"/>
                </a:lnTo>
                <a:lnTo>
                  <a:pt x="11521" y="57607"/>
                </a:lnTo>
                <a:lnTo>
                  <a:pt x="13426" y="62407"/>
                </a:lnTo>
                <a:lnTo>
                  <a:pt x="16306" y="67193"/>
                </a:lnTo>
                <a:lnTo>
                  <a:pt x="19202" y="71033"/>
                </a:lnTo>
                <a:lnTo>
                  <a:pt x="15361" y="74874"/>
                </a:lnTo>
                <a:lnTo>
                  <a:pt x="12481" y="79674"/>
                </a:lnTo>
                <a:lnTo>
                  <a:pt x="9585" y="84475"/>
                </a:lnTo>
                <a:lnTo>
                  <a:pt x="6705" y="90236"/>
                </a:lnTo>
                <a:lnTo>
                  <a:pt x="5760" y="95996"/>
                </a:lnTo>
                <a:lnTo>
                  <a:pt x="5760" y="107518"/>
                </a:lnTo>
                <a:lnTo>
                  <a:pt x="6705" y="111358"/>
                </a:lnTo>
                <a:lnTo>
                  <a:pt x="9585" y="115199"/>
                </a:lnTo>
                <a:lnTo>
                  <a:pt x="11521" y="119999"/>
                </a:lnTo>
                <a:lnTo>
                  <a:pt x="15361" y="122880"/>
                </a:lnTo>
                <a:lnTo>
                  <a:pt x="21107" y="125760"/>
                </a:lnTo>
                <a:lnTo>
                  <a:pt x="17266" y="128640"/>
                </a:lnTo>
                <a:lnTo>
                  <a:pt x="14401" y="131521"/>
                </a:lnTo>
                <a:lnTo>
                  <a:pt x="11521" y="133441"/>
                </a:lnTo>
                <a:lnTo>
                  <a:pt x="9585" y="136321"/>
                </a:lnTo>
                <a:lnTo>
                  <a:pt x="6705" y="139202"/>
                </a:lnTo>
                <a:lnTo>
                  <a:pt x="4800" y="142082"/>
                </a:lnTo>
                <a:lnTo>
                  <a:pt x="3840" y="145923"/>
                </a:lnTo>
                <a:lnTo>
                  <a:pt x="1920" y="148803"/>
                </a:lnTo>
                <a:lnTo>
                  <a:pt x="960" y="151683"/>
                </a:lnTo>
                <a:lnTo>
                  <a:pt x="0" y="155524"/>
                </a:lnTo>
                <a:lnTo>
                  <a:pt x="0" y="167990"/>
                </a:lnTo>
                <a:lnTo>
                  <a:pt x="960" y="17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6" name="object 806"/>
          <p:cNvSpPr/>
          <p:nvPr/>
        </p:nvSpPr>
        <p:spPr>
          <a:xfrm>
            <a:off x="4533214" y="5875080"/>
            <a:ext cx="14401" cy="37429"/>
          </a:xfrm>
          <a:custGeom>
            <a:avLst/>
            <a:gdLst/>
            <a:ahLst/>
            <a:cxnLst/>
            <a:rect l="l" t="t" r="r" b="b"/>
            <a:pathLst>
              <a:path w="14401" h="37429">
                <a:moveTo>
                  <a:pt x="0" y="0"/>
                </a:moveTo>
                <a:lnTo>
                  <a:pt x="0" y="35509"/>
                </a:lnTo>
                <a:lnTo>
                  <a:pt x="1920" y="33588"/>
                </a:lnTo>
                <a:lnTo>
                  <a:pt x="4800" y="35509"/>
                </a:lnTo>
                <a:lnTo>
                  <a:pt x="9601" y="37429"/>
                </a:lnTo>
                <a:lnTo>
                  <a:pt x="14401" y="18227"/>
                </a:lnTo>
                <a:lnTo>
                  <a:pt x="8641" y="12481"/>
                </a:lnTo>
                <a:lnTo>
                  <a:pt x="2880" y="7665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7" name="object 807"/>
          <p:cNvSpPr/>
          <p:nvPr/>
        </p:nvSpPr>
        <p:spPr>
          <a:xfrm>
            <a:off x="4737689" y="5812673"/>
            <a:ext cx="115199" cy="159364"/>
          </a:xfrm>
          <a:custGeom>
            <a:avLst/>
            <a:gdLst/>
            <a:ahLst/>
            <a:cxnLst/>
            <a:rect l="l" t="t" r="r" b="b"/>
            <a:pathLst>
              <a:path w="115199" h="159364">
                <a:moveTo>
                  <a:pt x="115199" y="125760"/>
                </a:moveTo>
                <a:lnTo>
                  <a:pt x="114239" y="123840"/>
                </a:lnTo>
                <a:lnTo>
                  <a:pt x="114239" y="119999"/>
                </a:lnTo>
                <a:lnTo>
                  <a:pt x="113278" y="119039"/>
                </a:lnTo>
                <a:lnTo>
                  <a:pt x="113278" y="118079"/>
                </a:lnTo>
                <a:lnTo>
                  <a:pt x="112318" y="118079"/>
                </a:lnTo>
                <a:lnTo>
                  <a:pt x="111358" y="117119"/>
                </a:lnTo>
                <a:lnTo>
                  <a:pt x="109438" y="117119"/>
                </a:lnTo>
                <a:lnTo>
                  <a:pt x="107518" y="118079"/>
                </a:lnTo>
                <a:lnTo>
                  <a:pt x="104637" y="119999"/>
                </a:lnTo>
                <a:lnTo>
                  <a:pt x="102717" y="121920"/>
                </a:lnTo>
                <a:lnTo>
                  <a:pt x="99837" y="124800"/>
                </a:lnTo>
                <a:lnTo>
                  <a:pt x="96956" y="126720"/>
                </a:lnTo>
                <a:lnTo>
                  <a:pt x="93116" y="128640"/>
                </a:lnTo>
                <a:lnTo>
                  <a:pt x="89275" y="131521"/>
                </a:lnTo>
                <a:lnTo>
                  <a:pt x="84475" y="133441"/>
                </a:lnTo>
                <a:lnTo>
                  <a:pt x="79674" y="135361"/>
                </a:lnTo>
                <a:lnTo>
                  <a:pt x="74889" y="136321"/>
                </a:lnTo>
                <a:lnTo>
                  <a:pt x="62392" y="136321"/>
                </a:lnTo>
                <a:lnTo>
                  <a:pt x="55686" y="134401"/>
                </a:lnTo>
                <a:lnTo>
                  <a:pt x="50886" y="132481"/>
                </a:lnTo>
                <a:lnTo>
                  <a:pt x="46085" y="130561"/>
                </a:lnTo>
                <a:lnTo>
                  <a:pt x="42245" y="126720"/>
                </a:lnTo>
                <a:lnTo>
                  <a:pt x="38404" y="121920"/>
                </a:lnTo>
                <a:lnTo>
                  <a:pt x="34564" y="117119"/>
                </a:lnTo>
                <a:lnTo>
                  <a:pt x="32644" y="111358"/>
                </a:lnTo>
                <a:lnTo>
                  <a:pt x="30723" y="104637"/>
                </a:lnTo>
                <a:lnTo>
                  <a:pt x="28803" y="96956"/>
                </a:lnTo>
                <a:lnTo>
                  <a:pt x="27843" y="89275"/>
                </a:lnTo>
                <a:lnTo>
                  <a:pt x="27843" y="79674"/>
                </a:lnTo>
                <a:lnTo>
                  <a:pt x="28076" y="71782"/>
                </a:lnTo>
                <a:lnTo>
                  <a:pt x="29885" y="57938"/>
                </a:lnTo>
                <a:lnTo>
                  <a:pt x="33373" y="46306"/>
                </a:lnTo>
                <a:lnTo>
                  <a:pt x="38404" y="36484"/>
                </a:lnTo>
                <a:lnTo>
                  <a:pt x="43555" y="30581"/>
                </a:lnTo>
                <a:lnTo>
                  <a:pt x="54325" y="24207"/>
                </a:lnTo>
                <a:lnTo>
                  <a:pt x="68168" y="22082"/>
                </a:lnTo>
                <a:lnTo>
                  <a:pt x="73929" y="22082"/>
                </a:lnTo>
                <a:lnTo>
                  <a:pt x="79674" y="23042"/>
                </a:lnTo>
                <a:lnTo>
                  <a:pt x="83515" y="24963"/>
                </a:lnTo>
                <a:lnTo>
                  <a:pt x="88315" y="26883"/>
                </a:lnTo>
                <a:lnTo>
                  <a:pt x="92156" y="28803"/>
                </a:lnTo>
                <a:lnTo>
                  <a:pt x="95996" y="30723"/>
                </a:lnTo>
                <a:lnTo>
                  <a:pt x="98877" y="32644"/>
                </a:lnTo>
                <a:lnTo>
                  <a:pt x="101757" y="34564"/>
                </a:lnTo>
                <a:lnTo>
                  <a:pt x="103677" y="36484"/>
                </a:lnTo>
                <a:lnTo>
                  <a:pt x="105597" y="38404"/>
                </a:lnTo>
                <a:lnTo>
                  <a:pt x="107518" y="39364"/>
                </a:lnTo>
                <a:lnTo>
                  <a:pt x="110398" y="39364"/>
                </a:lnTo>
                <a:lnTo>
                  <a:pt x="112318" y="38404"/>
                </a:lnTo>
                <a:lnTo>
                  <a:pt x="113278" y="36484"/>
                </a:lnTo>
                <a:lnTo>
                  <a:pt x="114239" y="34564"/>
                </a:lnTo>
                <a:lnTo>
                  <a:pt x="114239" y="20162"/>
                </a:lnTo>
                <a:lnTo>
                  <a:pt x="113278" y="19202"/>
                </a:lnTo>
                <a:lnTo>
                  <a:pt x="113278" y="18242"/>
                </a:lnTo>
                <a:lnTo>
                  <a:pt x="112318" y="17282"/>
                </a:lnTo>
                <a:lnTo>
                  <a:pt x="111358" y="16322"/>
                </a:lnTo>
                <a:lnTo>
                  <a:pt x="111358" y="15361"/>
                </a:lnTo>
                <a:lnTo>
                  <a:pt x="109438" y="13441"/>
                </a:lnTo>
                <a:lnTo>
                  <a:pt x="108478" y="12481"/>
                </a:lnTo>
                <a:lnTo>
                  <a:pt x="106558" y="10561"/>
                </a:lnTo>
                <a:lnTo>
                  <a:pt x="103677" y="9601"/>
                </a:lnTo>
                <a:lnTo>
                  <a:pt x="100797" y="7680"/>
                </a:lnTo>
                <a:lnTo>
                  <a:pt x="96956" y="5760"/>
                </a:lnTo>
                <a:lnTo>
                  <a:pt x="93116" y="3840"/>
                </a:lnTo>
                <a:lnTo>
                  <a:pt x="90236" y="2880"/>
                </a:lnTo>
                <a:lnTo>
                  <a:pt x="85450" y="1920"/>
                </a:lnTo>
                <a:lnTo>
                  <a:pt x="81610" y="960"/>
                </a:lnTo>
                <a:lnTo>
                  <a:pt x="76794" y="0"/>
                </a:lnTo>
                <a:lnTo>
                  <a:pt x="66166" y="14"/>
                </a:lnTo>
                <a:lnTo>
                  <a:pt x="53432" y="1118"/>
                </a:lnTo>
                <a:lnTo>
                  <a:pt x="41285" y="4800"/>
                </a:lnTo>
                <a:lnTo>
                  <a:pt x="29576" y="10607"/>
                </a:lnTo>
                <a:lnTo>
                  <a:pt x="20162" y="19202"/>
                </a:lnTo>
                <a:lnTo>
                  <a:pt x="10687" y="31716"/>
                </a:lnTo>
                <a:lnTo>
                  <a:pt x="5760" y="44165"/>
                </a:lnTo>
                <a:lnTo>
                  <a:pt x="2726" y="54583"/>
                </a:lnTo>
                <a:lnTo>
                  <a:pt x="681" y="67154"/>
                </a:lnTo>
                <a:lnTo>
                  <a:pt x="0" y="80634"/>
                </a:lnTo>
                <a:lnTo>
                  <a:pt x="349" y="90269"/>
                </a:lnTo>
                <a:lnTo>
                  <a:pt x="2021" y="102958"/>
                </a:lnTo>
                <a:lnTo>
                  <a:pt x="4800" y="114239"/>
                </a:lnTo>
                <a:lnTo>
                  <a:pt x="10520" y="128925"/>
                </a:lnTo>
                <a:lnTo>
                  <a:pt x="17282" y="139202"/>
                </a:lnTo>
                <a:lnTo>
                  <a:pt x="22082" y="144962"/>
                </a:lnTo>
                <a:lnTo>
                  <a:pt x="28803" y="150723"/>
                </a:lnTo>
                <a:lnTo>
                  <a:pt x="37444" y="153588"/>
                </a:lnTo>
                <a:lnTo>
                  <a:pt x="39958" y="154748"/>
                </a:lnTo>
                <a:lnTo>
                  <a:pt x="51788" y="158208"/>
                </a:lnTo>
                <a:lnTo>
                  <a:pt x="65272" y="159364"/>
                </a:lnTo>
                <a:lnTo>
                  <a:pt x="70088" y="159364"/>
                </a:lnTo>
                <a:lnTo>
                  <a:pt x="74889" y="158404"/>
                </a:lnTo>
                <a:lnTo>
                  <a:pt x="79674" y="157429"/>
                </a:lnTo>
                <a:lnTo>
                  <a:pt x="84475" y="156484"/>
                </a:lnTo>
                <a:lnTo>
                  <a:pt x="89275" y="155524"/>
                </a:lnTo>
                <a:lnTo>
                  <a:pt x="93116" y="153588"/>
                </a:lnTo>
                <a:lnTo>
                  <a:pt x="96956" y="152643"/>
                </a:lnTo>
                <a:lnTo>
                  <a:pt x="100797" y="150723"/>
                </a:lnTo>
                <a:lnTo>
                  <a:pt x="103677" y="148803"/>
                </a:lnTo>
                <a:lnTo>
                  <a:pt x="106558" y="145923"/>
                </a:lnTo>
                <a:lnTo>
                  <a:pt x="109438" y="144962"/>
                </a:lnTo>
                <a:lnTo>
                  <a:pt x="110398" y="143042"/>
                </a:lnTo>
                <a:lnTo>
                  <a:pt x="112318" y="142082"/>
                </a:lnTo>
                <a:lnTo>
                  <a:pt x="113278" y="141122"/>
                </a:lnTo>
                <a:lnTo>
                  <a:pt x="113278" y="139202"/>
                </a:lnTo>
                <a:lnTo>
                  <a:pt x="114239" y="139202"/>
                </a:lnTo>
                <a:lnTo>
                  <a:pt x="114239" y="137281"/>
                </a:lnTo>
                <a:lnTo>
                  <a:pt x="115199" y="136321"/>
                </a:lnTo>
                <a:lnTo>
                  <a:pt x="115199" y="12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8" name="object 808"/>
          <p:cNvSpPr/>
          <p:nvPr/>
        </p:nvSpPr>
        <p:spPr>
          <a:xfrm>
            <a:off x="4888412" y="5743559"/>
            <a:ext cx="124785" cy="225597"/>
          </a:xfrm>
          <a:custGeom>
            <a:avLst/>
            <a:gdLst/>
            <a:ahLst/>
            <a:cxnLst/>
            <a:rect l="l" t="t" r="r" b="b"/>
            <a:pathLst>
              <a:path w="124785" h="225597">
                <a:moveTo>
                  <a:pt x="3840" y="225597"/>
                </a:moveTo>
                <a:lnTo>
                  <a:pt x="21122" y="225597"/>
                </a:lnTo>
                <a:lnTo>
                  <a:pt x="23027" y="224637"/>
                </a:lnTo>
                <a:lnTo>
                  <a:pt x="24963" y="224637"/>
                </a:lnTo>
                <a:lnTo>
                  <a:pt x="24963" y="223677"/>
                </a:lnTo>
                <a:lnTo>
                  <a:pt x="25923" y="223677"/>
                </a:lnTo>
                <a:lnTo>
                  <a:pt x="25923" y="119999"/>
                </a:lnTo>
                <a:lnTo>
                  <a:pt x="29298" y="115886"/>
                </a:lnTo>
                <a:lnTo>
                  <a:pt x="38382" y="106118"/>
                </a:lnTo>
                <a:lnTo>
                  <a:pt x="47030" y="98877"/>
                </a:lnTo>
                <a:lnTo>
                  <a:pt x="53751" y="94076"/>
                </a:lnTo>
                <a:lnTo>
                  <a:pt x="60472" y="91196"/>
                </a:lnTo>
                <a:lnTo>
                  <a:pt x="72953" y="91196"/>
                </a:lnTo>
                <a:lnTo>
                  <a:pt x="76794" y="92156"/>
                </a:lnTo>
                <a:lnTo>
                  <a:pt x="80634" y="95036"/>
                </a:lnTo>
                <a:lnTo>
                  <a:pt x="85435" y="96956"/>
                </a:lnTo>
                <a:lnTo>
                  <a:pt x="88315" y="99837"/>
                </a:lnTo>
                <a:lnTo>
                  <a:pt x="90236" y="102717"/>
                </a:lnTo>
                <a:lnTo>
                  <a:pt x="93116" y="106558"/>
                </a:lnTo>
                <a:lnTo>
                  <a:pt x="95036" y="111358"/>
                </a:lnTo>
                <a:lnTo>
                  <a:pt x="95996" y="116159"/>
                </a:lnTo>
                <a:lnTo>
                  <a:pt x="97916" y="120959"/>
                </a:lnTo>
                <a:lnTo>
                  <a:pt x="97916" y="221757"/>
                </a:lnTo>
                <a:lnTo>
                  <a:pt x="98877" y="222702"/>
                </a:lnTo>
                <a:lnTo>
                  <a:pt x="98877" y="223677"/>
                </a:lnTo>
                <a:lnTo>
                  <a:pt x="99837" y="224637"/>
                </a:lnTo>
                <a:lnTo>
                  <a:pt x="100797" y="224637"/>
                </a:lnTo>
                <a:lnTo>
                  <a:pt x="101757" y="225597"/>
                </a:lnTo>
                <a:lnTo>
                  <a:pt x="119999" y="225597"/>
                </a:lnTo>
                <a:lnTo>
                  <a:pt x="120944" y="224637"/>
                </a:lnTo>
                <a:lnTo>
                  <a:pt x="122880" y="224637"/>
                </a:lnTo>
                <a:lnTo>
                  <a:pt x="123840" y="223677"/>
                </a:lnTo>
                <a:lnTo>
                  <a:pt x="124785" y="222702"/>
                </a:lnTo>
                <a:lnTo>
                  <a:pt x="124774" y="130583"/>
                </a:lnTo>
                <a:lnTo>
                  <a:pt x="123981" y="117156"/>
                </a:lnTo>
                <a:lnTo>
                  <a:pt x="121904" y="105597"/>
                </a:lnTo>
                <a:lnTo>
                  <a:pt x="119999" y="98877"/>
                </a:lnTo>
                <a:lnTo>
                  <a:pt x="117104" y="92156"/>
                </a:lnTo>
                <a:lnTo>
                  <a:pt x="113278" y="86395"/>
                </a:lnTo>
                <a:lnTo>
                  <a:pt x="109438" y="81594"/>
                </a:lnTo>
                <a:lnTo>
                  <a:pt x="103662" y="76794"/>
                </a:lnTo>
                <a:lnTo>
                  <a:pt x="96956" y="73914"/>
                </a:lnTo>
                <a:lnTo>
                  <a:pt x="90236" y="70073"/>
                </a:lnTo>
                <a:lnTo>
                  <a:pt x="82555" y="68153"/>
                </a:lnTo>
                <a:lnTo>
                  <a:pt x="65272" y="68153"/>
                </a:lnTo>
                <a:lnTo>
                  <a:pt x="57591" y="71033"/>
                </a:lnTo>
                <a:lnTo>
                  <a:pt x="48950" y="74874"/>
                </a:lnTo>
                <a:lnTo>
                  <a:pt x="46236" y="76311"/>
                </a:lnTo>
                <a:lnTo>
                  <a:pt x="36074" y="83112"/>
                </a:lnTo>
                <a:lnTo>
                  <a:pt x="25923" y="92156"/>
                </a:lnTo>
                <a:lnTo>
                  <a:pt x="25923" y="2880"/>
                </a:lnTo>
                <a:lnTo>
                  <a:pt x="24963" y="2880"/>
                </a:lnTo>
                <a:lnTo>
                  <a:pt x="24963" y="1920"/>
                </a:lnTo>
                <a:lnTo>
                  <a:pt x="23987" y="1920"/>
                </a:lnTo>
                <a:lnTo>
                  <a:pt x="23027" y="960"/>
                </a:lnTo>
                <a:lnTo>
                  <a:pt x="19187" y="960"/>
                </a:lnTo>
                <a:lnTo>
                  <a:pt x="17282" y="0"/>
                </a:lnTo>
                <a:lnTo>
                  <a:pt x="10561" y="0"/>
                </a:lnTo>
                <a:lnTo>
                  <a:pt x="768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223677"/>
                </a:lnTo>
                <a:lnTo>
                  <a:pt x="960" y="223677"/>
                </a:lnTo>
                <a:lnTo>
                  <a:pt x="960" y="224637"/>
                </a:lnTo>
                <a:lnTo>
                  <a:pt x="1920" y="224637"/>
                </a:lnTo>
                <a:lnTo>
                  <a:pt x="3840" y="2255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9" name="object 809"/>
          <p:cNvSpPr/>
          <p:nvPr/>
        </p:nvSpPr>
        <p:spPr>
          <a:xfrm>
            <a:off x="5081366" y="5939393"/>
            <a:ext cx="34053" cy="32644"/>
          </a:xfrm>
          <a:custGeom>
            <a:avLst/>
            <a:gdLst/>
            <a:ahLst/>
            <a:cxnLst/>
            <a:rect l="l" t="t" r="r" b="b"/>
            <a:pathLst>
              <a:path w="34053" h="32644">
                <a:moveTo>
                  <a:pt x="24963" y="11521"/>
                </a:moveTo>
                <a:lnTo>
                  <a:pt x="16306" y="11521"/>
                </a:lnTo>
                <a:lnTo>
                  <a:pt x="9601" y="9601"/>
                </a:lnTo>
                <a:lnTo>
                  <a:pt x="4800" y="4800"/>
                </a:lnTo>
                <a:lnTo>
                  <a:pt x="0" y="0"/>
                </a:lnTo>
                <a:lnTo>
                  <a:pt x="6720" y="31683"/>
                </a:lnTo>
                <a:lnTo>
                  <a:pt x="13441" y="32644"/>
                </a:lnTo>
                <a:lnTo>
                  <a:pt x="21332" y="32643"/>
                </a:lnTo>
                <a:lnTo>
                  <a:pt x="34053" y="31172"/>
                </a:lnTo>
                <a:lnTo>
                  <a:pt x="31683" y="11521"/>
                </a:lnTo>
                <a:lnTo>
                  <a:pt x="2496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0" name="object 810"/>
          <p:cNvSpPr/>
          <p:nvPr/>
        </p:nvSpPr>
        <p:spPr>
          <a:xfrm>
            <a:off x="5051602" y="5811713"/>
            <a:ext cx="119999" cy="159364"/>
          </a:xfrm>
          <a:custGeom>
            <a:avLst/>
            <a:gdLst/>
            <a:ahLst/>
            <a:cxnLst/>
            <a:rect l="l" t="t" r="r" b="b"/>
            <a:pathLst>
              <a:path w="119999" h="159364">
                <a:moveTo>
                  <a:pt x="0" y="116159"/>
                </a:moveTo>
                <a:lnTo>
                  <a:pt x="0" y="122880"/>
                </a:lnTo>
                <a:lnTo>
                  <a:pt x="1920" y="128640"/>
                </a:lnTo>
                <a:lnTo>
                  <a:pt x="3840" y="134401"/>
                </a:lnTo>
                <a:lnTo>
                  <a:pt x="6720" y="140162"/>
                </a:lnTo>
                <a:lnTo>
                  <a:pt x="9601" y="144962"/>
                </a:lnTo>
                <a:lnTo>
                  <a:pt x="14401" y="147843"/>
                </a:lnTo>
                <a:lnTo>
                  <a:pt x="18242" y="152643"/>
                </a:lnTo>
                <a:lnTo>
                  <a:pt x="24002" y="154548"/>
                </a:lnTo>
                <a:lnTo>
                  <a:pt x="29763" y="156484"/>
                </a:lnTo>
                <a:lnTo>
                  <a:pt x="36484" y="159364"/>
                </a:lnTo>
                <a:lnTo>
                  <a:pt x="29763" y="127680"/>
                </a:lnTo>
                <a:lnTo>
                  <a:pt x="27843" y="121920"/>
                </a:lnTo>
                <a:lnTo>
                  <a:pt x="27843" y="110398"/>
                </a:lnTo>
                <a:lnTo>
                  <a:pt x="2880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4564" y="95996"/>
                </a:lnTo>
                <a:lnTo>
                  <a:pt x="38389" y="94076"/>
                </a:lnTo>
                <a:lnTo>
                  <a:pt x="41285" y="91196"/>
                </a:lnTo>
                <a:lnTo>
                  <a:pt x="46070" y="90236"/>
                </a:lnTo>
                <a:lnTo>
                  <a:pt x="51831" y="88315"/>
                </a:lnTo>
                <a:lnTo>
                  <a:pt x="56631" y="87370"/>
                </a:lnTo>
                <a:lnTo>
                  <a:pt x="6335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80634" y="130561"/>
                </a:lnTo>
                <a:lnTo>
                  <a:pt x="73913" y="133441"/>
                </a:lnTo>
                <a:lnTo>
                  <a:pt x="68153" y="137281"/>
                </a:lnTo>
                <a:lnTo>
                  <a:pt x="61447" y="139202"/>
                </a:lnTo>
                <a:lnTo>
                  <a:pt x="63816" y="158853"/>
                </a:lnTo>
                <a:lnTo>
                  <a:pt x="75834" y="154548"/>
                </a:lnTo>
                <a:lnTo>
                  <a:pt x="76937" y="153982"/>
                </a:lnTo>
                <a:lnTo>
                  <a:pt x="87257" y="147080"/>
                </a:lnTo>
                <a:lnTo>
                  <a:pt x="96956" y="138242"/>
                </a:lnTo>
                <a:lnTo>
                  <a:pt x="96956" y="155524"/>
                </a:lnTo>
                <a:lnTo>
                  <a:pt x="97917" y="155524"/>
                </a:lnTo>
                <a:lnTo>
                  <a:pt x="98877" y="156484"/>
                </a:lnTo>
                <a:lnTo>
                  <a:pt x="99837" y="157444"/>
                </a:lnTo>
                <a:lnTo>
                  <a:pt x="116159" y="157444"/>
                </a:lnTo>
                <a:lnTo>
                  <a:pt x="118079" y="156484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999" y="154548"/>
                </a:lnTo>
                <a:lnTo>
                  <a:pt x="119999" y="46085"/>
                </a:lnTo>
                <a:lnTo>
                  <a:pt x="119039" y="38404"/>
                </a:lnTo>
                <a:lnTo>
                  <a:pt x="117119" y="31683"/>
                </a:lnTo>
                <a:lnTo>
                  <a:pt x="114239" y="24963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2717" y="9601"/>
                </a:lnTo>
                <a:lnTo>
                  <a:pt x="95996" y="6720"/>
                </a:lnTo>
                <a:lnTo>
                  <a:pt x="89275" y="3840"/>
                </a:lnTo>
                <a:lnTo>
                  <a:pt x="87773" y="3468"/>
                </a:lnTo>
                <a:lnTo>
                  <a:pt x="76048" y="1063"/>
                </a:lnTo>
                <a:lnTo>
                  <a:pt x="62392" y="0"/>
                </a:lnTo>
                <a:lnTo>
                  <a:pt x="56631" y="0"/>
                </a:lnTo>
                <a:lnTo>
                  <a:pt x="50886" y="960"/>
                </a:lnTo>
                <a:lnTo>
                  <a:pt x="46070" y="1920"/>
                </a:lnTo>
                <a:lnTo>
                  <a:pt x="40325" y="2880"/>
                </a:lnTo>
                <a:lnTo>
                  <a:pt x="35524" y="3840"/>
                </a:lnTo>
                <a:lnTo>
                  <a:pt x="30723" y="5760"/>
                </a:lnTo>
                <a:lnTo>
                  <a:pt x="25923" y="7680"/>
                </a:lnTo>
                <a:lnTo>
                  <a:pt x="22082" y="9601"/>
                </a:lnTo>
                <a:lnTo>
                  <a:pt x="18242" y="11521"/>
                </a:lnTo>
                <a:lnTo>
                  <a:pt x="14401" y="13441"/>
                </a:lnTo>
                <a:lnTo>
                  <a:pt x="12481" y="14401"/>
                </a:lnTo>
                <a:lnTo>
                  <a:pt x="10561" y="16322"/>
                </a:lnTo>
                <a:lnTo>
                  <a:pt x="9601" y="17282"/>
                </a:lnTo>
                <a:lnTo>
                  <a:pt x="8641" y="19202"/>
                </a:lnTo>
                <a:lnTo>
                  <a:pt x="7680" y="20162"/>
                </a:lnTo>
                <a:lnTo>
                  <a:pt x="7680" y="32644"/>
                </a:lnTo>
                <a:lnTo>
                  <a:pt x="8641" y="33604"/>
                </a:lnTo>
                <a:lnTo>
                  <a:pt x="8641" y="34564"/>
                </a:lnTo>
                <a:lnTo>
                  <a:pt x="9601" y="35524"/>
                </a:lnTo>
                <a:lnTo>
                  <a:pt x="9601" y="36484"/>
                </a:lnTo>
                <a:lnTo>
                  <a:pt x="11521" y="36484"/>
                </a:lnTo>
                <a:lnTo>
                  <a:pt x="11521" y="37444"/>
                </a:lnTo>
                <a:lnTo>
                  <a:pt x="14401" y="37444"/>
                </a:lnTo>
                <a:lnTo>
                  <a:pt x="16322" y="36484"/>
                </a:lnTo>
                <a:lnTo>
                  <a:pt x="18242" y="34564"/>
                </a:lnTo>
                <a:lnTo>
                  <a:pt x="21122" y="33604"/>
                </a:lnTo>
                <a:lnTo>
                  <a:pt x="24963" y="31683"/>
                </a:lnTo>
                <a:lnTo>
                  <a:pt x="28803" y="29763"/>
                </a:lnTo>
                <a:lnTo>
                  <a:pt x="32644" y="27843"/>
                </a:lnTo>
                <a:lnTo>
                  <a:pt x="37444" y="25923"/>
                </a:lnTo>
                <a:lnTo>
                  <a:pt x="42230" y="24002"/>
                </a:lnTo>
                <a:lnTo>
                  <a:pt x="47045" y="23042"/>
                </a:lnTo>
                <a:lnTo>
                  <a:pt x="53766" y="22082"/>
                </a:lnTo>
                <a:lnTo>
                  <a:pt x="66233" y="22082"/>
                </a:lnTo>
                <a:lnTo>
                  <a:pt x="71033" y="23042"/>
                </a:lnTo>
                <a:lnTo>
                  <a:pt x="75834" y="24002"/>
                </a:lnTo>
                <a:lnTo>
                  <a:pt x="79674" y="25923"/>
                </a:lnTo>
                <a:lnTo>
                  <a:pt x="8351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196" y="41285"/>
                </a:lnTo>
                <a:lnTo>
                  <a:pt x="93116" y="46085"/>
                </a:lnTo>
                <a:lnTo>
                  <a:pt x="93116" y="67193"/>
                </a:lnTo>
                <a:lnTo>
                  <a:pt x="72953" y="67193"/>
                </a:lnTo>
                <a:lnTo>
                  <a:pt x="66924" y="67369"/>
                </a:lnTo>
                <a:lnTo>
                  <a:pt x="54181" y="68809"/>
                </a:lnTo>
                <a:lnTo>
                  <a:pt x="42230" y="71033"/>
                </a:lnTo>
                <a:lnTo>
                  <a:pt x="33604" y="72969"/>
                </a:lnTo>
                <a:lnTo>
                  <a:pt x="25923" y="75849"/>
                </a:lnTo>
                <a:lnTo>
                  <a:pt x="20162" y="79689"/>
                </a:lnTo>
                <a:lnTo>
                  <a:pt x="13441" y="83530"/>
                </a:lnTo>
                <a:lnTo>
                  <a:pt x="8641" y="88315"/>
                </a:lnTo>
                <a:lnTo>
                  <a:pt x="576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1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1" name="object 811"/>
          <p:cNvSpPr/>
          <p:nvPr/>
        </p:nvSpPr>
        <p:spPr>
          <a:xfrm>
            <a:off x="5220553" y="5811713"/>
            <a:ext cx="124800" cy="157444"/>
          </a:xfrm>
          <a:custGeom>
            <a:avLst/>
            <a:gdLst/>
            <a:ahLst/>
            <a:cxnLst/>
            <a:rect l="l" t="t" r="r" b="b"/>
            <a:pathLst>
              <a:path w="124800" h="157444">
                <a:moveTo>
                  <a:pt x="91196" y="1920"/>
                </a:moveTo>
                <a:lnTo>
                  <a:pt x="82555" y="0"/>
                </a:lnTo>
                <a:lnTo>
                  <a:pt x="72516" y="2"/>
                </a:lnTo>
                <a:lnTo>
                  <a:pt x="60278" y="1981"/>
                </a:lnTo>
                <a:lnTo>
                  <a:pt x="48006" y="6720"/>
                </a:lnTo>
                <a:lnTo>
                  <a:pt x="43543" y="9660"/>
                </a:lnTo>
                <a:lnTo>
                  <a:pt x="33683" y="17326"/>
                </a:lnTo>
                <a:lnTo>
                  <a:pt x="24003" y="26883"/>
                </a:lnTo>
                <a:lnTo>
                  <a:pt x="24003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84"/>
                </a:lnTo>
                <a:lnTo>
                  <a:pt x="1920" y="156484"/>
                </a:lnTo>
                <a:lnTo>
                  <a:pt x="3840" y="157444"/>
                </a:lnTo>
                <a:lnTo>
                  <a:pt x="21122" y="157444"/>
                </a:lnTo>
                <a:lnTo>
                  <a:pt x="23042" y="156484"/>
                </a:lnTo>
                <a:lnTo>
                  <a:pt x="24963" y="156484"/>
                </a:lnTo>
                <a:lnTo>
                  <a:pt x="25923" y="155524"/>
                </a:lnTo>
                <a:lnTo>
                  <a:pt x="25923" y="154548"/>
                </a:lnTo>
                <a:lnTo>
                  <a:pt x="26883" y="153603"/>
                </a:lnTo>
                <a:lnTo>
                  <a:pt x="26883" y="51846"/>
                </a:lnTo>
                <a:lnTo>
                  <a:pt x="29507" y="48241"/>
                </a:lnTo>
                <a:lnTo>
                  <a:pt x="38276" y="38156"/>
                </a:lnTo>
                <a:lnTo>
                  <a:pt x="47045" y="30723"/>
                </a:lnTo>
                <a:lnTo>
                  <a:pt x="53766" y="25923"/>
                </a:lnTo>
                <a:lnTo>
                  <a:pt x="60487" y="23042"/>
                </a:lnTo>
                <a:lnTo>
                  <a:pt x="72953" y="23042"/>
                </a:lnTo>
                <a:lnTo>
                  <a:pt x="76794" y="24002"/>
                </a:lnTo>
                <a:lnTo>
                  <a:pt x="80650" y="26883"/>
                </a:lnTo>
                <a:lnTo>
                  <a:pt x="85450" y="28803"/>
                </a:lnTo>
                <a:lnTo>
                  <a:pt x="88331" y="31683"/>
                </a:lnTo>
                <a:lnTo>
                  <a:pt x="91196" y="34564"/>
                </a:lnTo>
                <a:lnTo>
                  <a:pt x="93116" y="38404"/>
                </a:lnTo>
                <a:lnTo>
                  <a:pt x="95036" y="43205"/>
                </a:lnTo>
                <a:lnTo>
                  <a:pt x="95996" y="48005"/>
                </a:lnTo>
                <a:lnTo>
                  <a:pt x="97917" y="52806"/>
                </a:lnTo>
                <a:lnTo>
                  <a:pt x="97917" y="153603"/>
                </a:lnTo>
                <a:lnTo>
                  <a:pt x="98877" y="154548"/>
                </a:lnTo>
                <a:lnTo>
                  <a:pt x="98877" y="155524"/>
                </a:lnTo>
                <a:lnTo>
                  <a:pt x="99837" y="155524"/>
                </a:lnTo>
                <a:lnTo>
                  <a:pt x="99837" y="156484"/>
                </a:lnTo>
                <a:lnTo>
                  <a:pt x="100797" y="156484"/>
                </a:lnTo>
                <a:lnTo>
                  <a:pt x="101757" y="157444"/>
                </a:lnTo>
                <a:lnTo>
                  <a:pt x="119999" y="157444"/>
                </a:lnTo>
                <a:lnTo>
                  <a:pt x="120959" y="156484"/>
                </a:lnTo>
                <a:lnTo>
                  <a:pt x="122880" y="156484"/>
                </a:lnTo>
                <a:lnTo>
                  <a:pt x="123840" y="155524"/>
                </a:lnTo>
                <a:lnTo>
                  <a:pt x="124800" y="155524"/>
                </a:lnTo>
                <a:lnTo>
                  <a:pt x="124789" y="62430"/>
                </a:lnTo>
                <a:lnTo>
                  <a:pt x="123990" y="49003"/>
                </a:lnTo>
                <a:lnTo>
                  <a:pt x="121920" y="37444"/>
                </a:lnTo>
                <a:lnTo>
                  <a:pt x="119999" y="30723"/>
                </a:lnTo>
                <a:lnTo>
                  <a:pt x="117119" y="24002"/>
                </a:lnTo>
                <a:lnTo>
                  <a:pt x="113278" y="18242"/>
                </a:lnTo>
                <a:lnTo>
                  <a:pt x="109438" y="13441"/>
                </a:lnTo>
                <a:lnTo>
                  <a:pt x="103677" y="8641"/>
                </a:lnTo>
                <a:lnTo>
                  <a:pt x="96956" y="5760"/>
                </a:lnTo>
                <a:lnTo>
                  <a:pt x="91196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2" name="object 812"/>
          <p:cNvSpPr/>
          <p:nvPr/>
        </p:nvSpPr>
        <p:spPr>
          <a:xfrm>
            <a:off x="5401985" y="5812673"/>
            <a:ext cx="113278" cy="213367"/>
          </a:xfrm>
          <a:custGeom>
            <a:avLst/>
            <a:gdLst/>
            <a:ahLst/>
            <a:cxnLst/>
            <a:rect l="l" t="t" r="r" b="b"/>
            <a:pathLst>
              <a:path w="113278" h="213367">
                <a:moveTo>
                  <a:pt x="81610" y="208315"/>
                </a:moveTo>
                <a:lnTo>
                  <a:pt x="89291" y="204475"/>
                </a:lnTo>
                <a:lnTo>
                  <a:pt x="95036" y="199674"/>
                </a:lnTo>
                <a:lnTo>
                  <a:pt x="100797" y="195834"/>
                </a:lnTo>
                <a:lnTo>
                  <a:pt x="104637" y="190073"/>
                </a:lnTo>
                <a:lnTo>
                  <a:pt x="107518" y="184327"/>
                </a:lnTo>
                <a:lnTo>
                  <a:pt x="110398" y="177591"/>
                </a:lnTo>
                <a:lnTo>
                  <a:pt x="112318" y="171831"/>
                </a:lnTo>
                <a:lnTo>
                  <a:pt x="112318" y="158404"/>
                </a:lnTo>
                <a:lnTo>
                  <a:pt x="110398" y="153588"/>
                </a:lnTo>
                <a:lnTo>
                  <a:pt x="108478" y="148803"/>
                </a:lnTo>
                <a:lnTo>
                  <a:pt x="105597" y="144002"/>
                </a:lnTo>
                <a:lnTo>
                  <a:pt x="102732" y="139202"/>
                </a:lnTo>
                <a:lnTo>
                  <a:pt x="97916" y="136321"/>
                </a:lnTo>
                <a:lnTo>
                  <a:pt x="93116" y="133441"/>
                </a:lnTo>
                <a:lnTo>
                  <a:pt x="88331" y="130561"/>
                </a:lnTo>
                <a:lnTo>
                  <a:pt x="82570" y="128640"/>
                </a:lnTo>
                <a:lnTo>
                  <a:pt x="75849" y="126720"/>
                </a:lnTo>
                <a:lnTo>
                  <a:pt x="69128" y="125760"/>
                </a:lnTo>
                <a:lnTo>
                  <a:pt x="62407" y="125760"/>
                </a:lnTo>
                <a:lnTo>
                  <a:pt x="24002" y="123840"/>
                </a:lnTo>
                <a:lnTo>
                  <a:pt x="18242" y="123840"/>
                </a:lnTo>
                <a:lnTo>
                  <a:pt x="13441" y="122880"/>
                </a:lnTo>
                <a:lnTo>
                  <a:pt x="10561" y="119999"/>
                </a:lnTo>
                <a:lnTo>
                  <a:pt x="6720" y="117119"/>
                </a:lnTo>
                <a:lnTo>
                  <a:pt x="4815" y="114239"/>
                </a:lnTo>
                <a:lnTo>
                  <a:pt x="4815" y="107518"/>
                </a:lnTo>
                <a:lnTo>
                  <a:pt x="5760" y="104637"/>
                </a:lnTo>
                <a:lnTo>
                  <a:pt x="6720" y="101757"/>
                </a:lnTo>
                <a:lnTo>
                  <a:pt x="8656" y="99837"/>
                </a:lnTo>
                <a:lnTo>
                  <a:pt x="9601" y="97916"/>
                </a:lnTo>
                <a:lnTo>
                  <a:pt x="9601" y="48006"/>
                </a:lnTo>
                <a:lnTo>
                  <a:pt x="10561" y="44165"/>
                </a:lnTo>
                <a:lnTo>
                  <a:pt x="11521" y="40325"/>
                </a:lnTo>
                <a:lnTo>
                  <a:pt x="13441" y="36484"/>
                </a:lnTo>
                <a:lnTo>
                  <a:pt x="15361" y="32644"/>
                </a:lnTo>
                <a:lnTo>
                  <a:pt x="17282" y="29763"/>
                </a:lnTo>
                <a:lnTo>
                  <a:pt x="20162" y="26883"/>
                </a:lnTo>
                <a:lnTo>
                  <a:pt x="23042" y="24002"/>
                </a:lnTo>
                <a:lnTo>
                  <a:pt x="26883" y="23042"/>
                </a:lnTo>
                <a:lnTo>
                  <a:pt x="30723" y="21122"/>
                </a:lnTo>
                <a:lnTo>
                  <a:pt x="35524" y="20162"/>
                </a:lnTo>
                <a:lnTo>
                  <a:pt x="50886" y="20162"/>
                </a:lnTo>
                <a:lnTo>
                  <a:pt x="58567" y="23042"/>
                </a:lnTo>
                <a:lnTo>
                  <a:pt x="63367" y="28803"/>
                </a:lnTo>
                <a:lnTo>
                  <a:pt x="69128" y="33604"/>
                </a:lnTo>
                <a:lnTo>
                  <a:pt x="72008" y="41285"/>
                </a:lnTo>
                <a:lnTo>
                  <a:pt x="72008" y="55671"/>
                </a:lnTo>
                <a:lnTo>
                  <a:pt x="71048" y="59512"/>
                </a:lnTo>
                <a:lnTo>
                  <a:pt x="70088" y="63367"/>
                </a:lnTo>
                <a:lnTo>
                  <a:pt x="69128" y="67208"/>
                </a:lnTo>
                <a:lnTo>
                  <a:pt x="67208" y="71048"/>
                </a:lnTo>
                <a:lnTo>
                  <a:pt x="64328" y="73913"/>
                </a:lnTo>
                <a:lnTo>
                  <a:pt x="61447" y="76794"/>
                </a:lnTo>
                <a:lnTo>
                  <a:pt x="58567" y="79674"/>
                </a:lnTo>
                <a:lnTo>
                  <a:pt x="54726" y="80634"/>
                </a:lnTo>
                <a:lnTo>
                  <a:pt x="50886" y="82570"/>
                </a:lnTo>
                <a:lnTo>
                  <a:pt x="46085" y="83515"/>
                </a:lnTo>
                <a:lnTo>
                  <a:pt x="30723" y="83515"/>
                </a:lnTo>
                <a:lnTo>
                  <a:pt x="24002" y="80634"/>
                </a:lnTo>
                <a:lnTo>
                  <a:pt x="19202" y="99837"/>
                </a:lnTo>
                <a:lnTo>
                  <a:pt x="24002" y="101757"/>
                </a:lnTo>
                <a:lnTo>
                  <a:pt x="29763" y="102717"/>
                </a:lnTo>
                <a:lnTo>
                  <a:pt x="35524" y="103677"/>
                </a:lnTo>
                <a:lnTo>
                  <a:pt x="48966" y="103677"/>
                </a:lnTo>
                <a:lnTo>
                  <a:pt x="57607" y="102717"/>
                </a:lnTo>
                <a:lnTo>
                  <a:pt x="64328" y="99837"/>
                </a:lnTo>
                <a:lnTo>
                  <a:pt x="71048" y="97916"/>
                </a:lnTo>
                <a:lnTo>
                  <a:pt x="76809" y="94076"/>
                </a:lnTo>
                <a:lnTo>
                  <a:pt x="81610" y="90236"/>
                </a:lnTo>
                <a:lnTo>
                  <a:pt x="87355" y="85435"/>
                </a:lnTo>
                <a:lnTo>
                  <a:pt x="91196" y="79674"/>
                </a:lnTo>
                <a:lnTo>
                  <a:pt x="93116" y="73913"/>
                </a:lnTo>
                <a:lnTo>
                  <a:pt x="96012" y="67208"/>
                </a:lnTo>
                <a:lnTo>
                  <a:pt x="96956" y="59512"/>
                </a:lnTo>
                <a:lnTo>
                  <a:pt x="96956" y="41285"/>
                </a:lnTo>
                <a:lnTo>
                  <a:pt x="95036" y="36484"/>
                </a:lnTo>
                <a:lnTo>
                  <a:pt x="93116" y="31683"/>
                </a:lnTo>
                <a:lnTo>
                  <a:pt x="91196" y="27843"/>
                </a:lnTo>
                <a:lnTo>
                  <a:pt x="87355" y="24002"/>
                </a:lnTo>
                <a:lnTo>
                  <a:pt x="109438" y="24002"/>
                </a:lnTo>
                <a:lnTo>
                  <a:pt x="111358" y="23042"/>
                </a:lnTo>
                <a:lnTo>
                  <a:pt x="112318" y="21122"/>
                </a:lnTo>
                <a:lnTo>
                  <a:pt x="113278" y="20162"/>
                </a:lnTo>
                <a:lnTo>
                  <a:pt x="113278" y="6720"/>
                </a:lnTo>
                <a:lnTo>
                  <a:pt x="112318" y="5760"/>
                </a:lnTo>
                <a:lnTo>
                  <a:pt x="111358" y="2880"/>
                </a:lnTo>
                <a:lnTo>
                  <a:pt x="64328" y="2880"/>
                </a:lnTo>
                <a:lnTo>
                  <a:pt x="60487" y="1920"/>
                </a:lnTo>
                <a:lnTo>
                  <a:pt x="57607" y="960"/>
                </a:lnTo>
                <a:lnTo>
                  <a:pt x="53766" y="960"/>
                </a:lnTo>
                <a:lnTo>
                  <a:pt x="48966" y="0"/>
                </a:lnTo>
                <a:lnTo>
                  <a:pt x="32644" y="0"/>
                </a:lnTo>
                <a:lnTo>
                  <a:pt x="24963" y="960"/>
                </a:lnTo>
                <a:lnTo>
                  <a:pt x="18242" y="3840"/>
                </a:lnTo>
                <a:lnTo>
                  <a:pt x="11521" y="5760"/>
                </a:lnTo>
                <a:lnTo>
                  <a:pt x="5760" y="9601"/>
                </a:lnTo>
                <a:lnTo>
                  <a:pt x="0" y="13441"/>
                </a:lnTo>
                <a:lnTo>
                  <a:pt x="1935" y="180487"/>
                </a:lnTo>
                <a:lnTo>
                  <a:pt x="1935" y="170870"/>
                </a:lnTo>
                <a:lnTo>
                  <a:pt x="2880" y="168965"/>
                </a:lnTo>
                <a:lnTo>
                  <a:pt x="2880" y="166085"/>
                </a:lnTo>
                <a:lnTo>
                  <a:pt x="3840" y="164150"/>
                </a:lnTo>
                <a:lnTo>
                  <a:pt x="3840" y="162245"/>
                </a:lnTo>
                <a:lnTo>
                  <a:pt x="5760" y="160324"/>
                </a:lnTo>
                <a:lnTo>
                  <a:pt x="6720" y="157429"/>
                </a:lnTo>
                <a:lnTo>
                  <a:pt x="8656" y="155524"/>
                </a:lnTo>
                <a:lnTo>
                  <a:pt x="10561" y="153588"/>
                </a:lnTo>
                <a:lnTo>
                  <a:pt x="12481" y="150723"/>
                </a:lnTo>
                <a:lnTo>
                  <a:pt x="15361" y="147843"/>
                </a:lnTo>
                <a:lnTo>
                  <a:pt x="19202" y="144962"/>
                </a:lnTo>
                <a:lnTo>
                  <a:pt x="56647" y="146883"/>
                </a:lnTo>
                <a:lnTo>
                  <a:pt x="65288" y="146883"/>
                </a:lnTo>
                <a:lnTo>
                  <a:pt x="72969" y="148803"/>
                </a:lnTo>
                <a:lnTo>
                  <a:pt x="77769" y="152643"/>
                </a:lnTo>
                <a:lnTo>
                  <a:pt x="82570" y="155524"/>
                </a:lnTo>
                <a:lnTo>
                  <a:pt x="85450" y="160324"/>
                </a:lnTo>
                <a:lnTo>
                  <a:pt x="85450" y="169925"/>
                </a:lnTo>
                <a:lnTo>
                  <a:pt x="84490" y="173766"/>
                </a:lnTo>
                <a:lnTo>
                  <a:pt x="82570" y="176646"/>
                </a:lnTo>
                <a:lnTo>
                  <a:pt x="81610" y="180487"/>
                </a:lnTo>
                <a:lnTo>
                  <a:pt x="78729" y="183352"/>
                </a:lnTo>
                <a:lnTo>
                  <a:pt x="75849" y="186232"/>
                </a:lnTo>
                <a:lnTo>
                  <a:pt x="72969" y="188153"/>
                </a:lnTo>
                <a:lnTo>
                  <a:pt x="68168" y="191033"/>
                </a:lnTo>
                <a:lnTo>
                  <a:pt x="62407" y="191993"/>
                </a:lnTo>
                <a:lnTo>
                  <a:pt x="61741" y="213367"/>
                </a:lnTo>
                <a:lnTo>
                  <a:pt x="72969" y="211195"/>
                </a:lnTo>
                <a:lnTo>
                  <a:pt x="81610" y="2083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3" name="object 813"/>
          <p:cNvSpPr/>
          <p:nvPr/>
        </p:nvSpPr>
        <p:spPr>
          <a:xfrm>
            <a:off x="5377997" y="5826114"/>
            <a:ext cx="86395" cy="201594"/>
          </a:xfrm>
          <a:custGeom>
            <a:avLst/>
            <a:gdLst/>
            <a:ahLst/>
            <a:cxnLst/>
            <a:rect l="l" t="t" r="r" b="b"/>
            <a:pathLst>
              <a:path w="86395" h="201594">
                <a:moveTo>
                  <a:pt x="0" y="162229"/>
                </a:moveTo>
                <a:lnTo>
                  <a:pt x="0" y="167990"/>
                </a:lnTo>
                <a:lnTo>
                  <a:pt x="960" y="172791"/>
                </a:lnTo>
                <a:lnTo>
                  <a:pt x="3840" y="177591"/>
                </a:lnTo>
                <a:lnTo>
                  <a:pt x="5745" y="182392"/>
                </a:lnTo>
                <a:lnTo>
                  <a:pt x="9585" y="187192"/>
                </a:lnTo>
                <a:lnTo>
                  <a:pt x="15361" y="190073"/>
                </a:lnTo>
                <a:lnTo>
                  <a:pt x="20147" y="193913"/>
                </a:lnTo>
                <a:lnTo>
                  <a:pt x="26868" y="196794"/>
                </a:lnTo>
                <a:lnTo>
                  <a:pt x="35509" y="198714"/>
                </a:lnTo>
                <a:lnTo>
                  <a:pt x="39168" y="199516"/>
                </a:lnTo>
                <a:lnTo>
                  <a:pt x="51259" y="201075"/>
                </a:lnTo>
                <a:lnTo>
                  <a:pt x="65272" y="201594"/>
                </a:lnTo>
                <a:lnTo>
                  <a:pt x="72677" y="201370"/>
                </a:lnTo>
                <a:lnTo>
                  <a:pt x="85729" y="199925"/>
                </a:lnTo>
                <a:lnTo>
                  <a:pt x="86395" y="178551"/>
                </a:lnTo>
                <a:lnTo>
                  <a:pt x="81594" y="180472"/>
                </a:lnTo>
                <a:lnTo>
                  <a:pt x="74874" y="181432"/>
                </a:lnTo>
                <a:lnTo>
                  <a:pt x="66233" y="181432"/>
                </a:lnTo>
                <a:lnTo>
                  <a:pt x="60384" y="181280"/>
                </a:lnTo>
                <a:lnTo>
                  <a:pt x="47203" y="179487"/>
                </a:lnTo>
                <a:lnTo>
                  <a:pt x="36469" y="175671"/>
                </a:lnTo>
                <a:lnTo>
                  <a:pt x="29748" y="171831"/>
                </a:lnTo>
                <a:lnTo>
                  <a:pt x="25923" y="167045"/>
                </a:lnTo>
                <a:lnTo>
                  <a:pt x="23987" y="0"/>
                </a:lnTo>
                <a:lnTo>
                  <a:pt x="19187" y="4800"/>
                </a:lnTo>
                <a:lnTo>
                  <a:pt x="15361" y="10561"/>
                </a:lnTo>
                <a:lnTo>
                  <a:pt x="12466" y="17282"/>
                </a:lnTo>
                <a:lnTo>
                  <a:pt x="9585" y="24003"/>
                </a:lnTo>
                <a:lnTo>
                  <a:pt x="8641" y="30723"/>
                </a:lnTo>
                <a:lnTo>
                  <a:pt x="8641" y="46070"/>
                </a:lnTo>
                <a:lnTo>
                  <a:pt x="9585" y="52791"/>
                </a:lnTo>
                <a:lnTo>
                  <a:pt x="11521" y="57607"/>
                </a:lnTo>
                <a:lnTo>
                  <a:pt x="13426" y="62407"/>
                </a:lnTo>
                <a:lnTo>
                  <a:pt x="16306" y="67193"/>
                </a:lnTo>
                <a:lnTo>
                  <a:pt x="19187" y="71033"/>
                </a:lnTo>
                <a:lnTo>
                  <a:pt x="15361" y="74874"/>
                </a:lnTo>
                <a:lnTo>
                  <a:pt x="12466" y="79674"/>
                </a:lnTo>
                <a:lnTo>
                  <a:pt x="9585" y="84475"/>
                </a:lnTo>
                <a:lnTo>
                  <a:pt x="6720" y="90236"/>
                </a:lnTo>
                <a:lnTo>
                  <a:pt x="5745" y="95996"/>
                </a:lnTo>
                <a:lnTo>
                  <a:pt x="5745" y="107518"/>
                </a:lnTo>
                <a:lnTo>
                  <a:pt x="6720" y="111358"/>
                </a:lnTo>
                <a:lnTo>
                  <a:pt x="8641" y="115199"/>
                </a:lnTo>
                <a:lnTo>
                  <a:pt x="11521" y="119999"/>
                </a:lnTo>
                <a:lnTo>
                  <a:pt x="15361" y="122880"/>
                </a:lnTo>
                <a:lnTo>
                  <a:pt x="21122" y="125760"/>
                </a:lnTo>
                <a:lnTo>
                  <a:pt x="17266" y="128640"/>
                </a:lnTo>
                <a:lnTo>
                  <a:pt x="14401" y="131521"/>
                </a:lnTo>
                <a:lnTo>
                  <a:pt x="11521" y="133441"/>
                </a:lnTo>
                <a:lnTo>
                  <a:pt x="8641" y="136321"/>
                </a:lnTo>
                <a:lnTo>
                  <a:pt x="6720" y="139202"/>
                </a:lnTo>
                <a:lnTo>
                  <a:pt x="4800" y="142082"/>
                </a:lnTo>
                <a:lnTo>
                  <a:pt x="2880" y="145923"/>
                </a:lnTo>
                <a:lnTo>
                  <a:pt x="1920" y="148803"/>
                </a:lnTo>
                <a:lnTo>
                  <a:pt x="960" y="151683"/>
                </a:lnTo>
                <a:lnTo>
                  <a:pt x="0" y="155524"/>
                </a:lnTo>
                <a:lnTo>
                  <a:pt x="0" y="1622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4" name="object 814"/>
          <p:cNvSpPr/>
          <p:nvPr/>
        </p:nvSpPr>
        <p:spPr>
          <a:xfrm>
            <a:off x="5411586" y="5875080"/>
            <a:ext cx="14401" cy="37429"/>
          </a:xfrm>
          <a:custGeom>
            <a:avLst/>
            <a:gdLst/>
            <a:ahLst/>
            <a:cxnLst/>
            <a:rect l="l" t="t" r="r" b="b"/>
            <a:pathLst>
              <a:path w="14401" h="37429">
                <a:moveTo>
                  <a:pt x="0" y="0"/>
                </a:moveTo>
                <a:lnTo>
                  <a:pt x="0" y="35509"/>
                </a:lnTo>
                <a:lnTo>
                  <a:pt x="1920" y="33588"/>
                </a:lnTo>
                <a:lnTo>
                  <a:pt x="4800" y="35509"/>
                </a:lnTo>
                <a:lnTo>
                  <a:pt x="9601" y="37429"/>
                </a:lnTo>
                <a:lnTo>
                  <a:pt x="14401" y="18227"/>
                </a:lnTo>
                <a:lnTo>
                  <a:pt x="8641" y="12481"/>
                </a:lnTo>
                <a:lnTo>
                  <a:pt x="2880" y="7665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5" name="object 815"/>
          <p:cNvSpPr/>
          <p:nvPr/>
        </p:nvSpPr>
        <p:spPr>
          <a:xfrm>
            <a:off x="5537347" y="5811713"/>
            <a:ext cx="134401" cy="160324"/>
          </a:xfrm>
          <a:custGeom>
            <a:avLst/>
            <a:gdLst/>
            <a:ahLst/>
            <a:cxnLst/>
            <a:rect l="l" t="t" r="r" b="b"/>
            <a:pathLst>
              <a:path w="134401" h="160324">
                <a:moveTo>
                  <a:pt x="33604" y="43205"/>
                </a:moveTo>
                <a:lnTo>
                  <a:pt x="35524" y="38404"/>
                </a:lnTo>
                <a:lnTo>
                  <a:pt x="39364" y="34564"/>
                </a:lnTo>
                <a:lnTo>
                  <a:pt x="42230" y="30723"/>
                </a:lnTo>
                <a:lnTo>
                  <a:pt x="47045" y="27843"/>
                </a:lnTo>
                <a:lnTo>
                  <a:pt x="51846" y="24963"/>
                </a:lnTo>
                <a:lnTo>
                  <a:pt x="56631" y="22082"/>
                </a:lnTo>
                <a:lnTo>
                  <a:pt x="62407" y="21122"/>
                </a:lnTo>
                <a:lnTo>
                  <a:pt x="69128" y="21122"/>
                </a:lnTo>
                <a:lnTo>
                  <a:pt x="75941" y="21547"/>
                </a:lnTo>
                <a:lnTo>
                  <a:pt x="88341" y="25407"/>
                </a:lnTo>
                <a:lnTo>
                  <a:pt x="97916" y="33604"/>
                </a:lnTo>
                <a:lnTo>
                  <a:pt x="102303" y="40017"/>
                </a:lnTo>
                <a:lnTo>
                  <a:pt x="106264" y="51677"/>
                </a:lnTo>
                <a:lnTo>
                  <a:pt x="107518" y="66248"/>
                </a:lnTo>
                <a:lnTo>
                  <a:pt x="123840" y="85435"/>
                </a:lnTo>
                <a:lnTo>
                  <a:pt x="126720" y="85435"/>
                </a:lnTo>
                <a:lnTo>
                  <a:pt x="128640" y="84475"/>
                </a:lnTo>
                <a:lnTo>
                  <a:pt x="130561" y="82555"/>
                </a:lnTo>
                <a:lnTo>
                  <a:pt x="133441" y="80634"/>
                </a:lnTo>
                <a:lnTo>
                  <a:pt x="134401" y="77754"/>
                </a:lnTo>
                <a:lnTo>
                  <a:pt x="134401" y="69128"/>
                </a:lnTo>
                <a:lnTo>
                  <a:pt x="133058" y="54466"/>
                </a:lnTo>
                <a:lnTo>
                  <a:pt x="130561" y="42245"/>
                </a:lnTo>
                <a:lnTo>
                  <a:pt x="127680" y="34564"/>
                </a:lnTo>
                <a:lnTo>
                  <a:pt x="123840" y="26883"/>
                </a:lnTo>
                <a:lnTo>
                  <a:pt x="119039" y="21122"/>
                </a:lnTo>
                <a:lnTo>
                  <a:pt x="114239" y="14401"/>
                </a:lnTo>
                <a:lnTo>
                  <a:pt x="107518" y="9601"/>
                </a:lnTo>
                <a:lnTo>
                  <a:pt x="98877" y="5760"/>
                </a:lnTo>
                <a:lnTo>
                  <a:pt x="95654" y="4307"/>
                </a:lnTo>
                <a:lnTo>
                  <a:pt x="83940" y="1076"/>
                </a:lnTo>
                <a:lnTo>
                  <a:pt x="70073" y="0"/>
                </a:lnTo>
                <a:lnTo>
                  <a:pt x="65853" y="104"/>
                </a:lnTo>
                <a:lnTo>
                  <a:pt x="53025" y="1854"/>
                </a:lnTo>
                <a:lnTo>
                  <a:pt x="41285" y="5760"/>
                </a:lnTo>
                <a:lnTo>
                  <a:pt x="28332" y="13468"/>
                </a:lnTo>
                <a:lnTo>
                  <a:pt x="27843" y="66248"/>
                </a:lnTo>
                <a:lnTo>
                  <a:pt x="28803" y="60472"/>
                </a:lnTo>
                <a:lnTo>
                  <a:pt x="29763" y="54726"/>
                </a:lnTo>
                <a:lnTo>
                  <a:pt x="31683" y="48966"/>
                </a:lnTo>
                <a:lnTo>
                  <a:pt x="33604" y="43205"/>
                </a:lnTo>
                <a:close/>
              </a:path>
              <a:path w="134401" h="160324">
                <a:moveTo>
                  <a:pt x="127680" y="131521"/>
                </a:moveTo>
                <a:lnTo>
                  <a:pt x="126720" y="130561"/>
                </a:lnTo>
                <a:lnTo>
                  <a:pt x="126720" y="128640"/>
                </a:lnTo>
                <a:lnTo>
                  <a:pt x="125760" y="128640"/>
                </a:lnTo>
                <a:lnTo>
                  <a:pt x="125760" y="127680"/>
                </a:lnTo>
                <a:lnTo>
                  <a:pt x="119999" y="127680"/>
                </a:lnTo>
                <a:lnTo>
                  <a:pt x="118079" y="129600"/>
                </a:lnTo>
                <a:lnTo>
                  <a:pt x="115199" y="130561"/>
                </a:lnTo>
                <a:lnTo>
                  <a:pt x="111358" y="131521"/>
                </a:lnTo>
                <a:lnTo>
                  <a:pt x="107518" y="132481"/>
                </a:lnTo>
                <a:lnTo>
                  <a:pt x="103677" y="134401"/>
                </a:lnTo>
                <a:lnTo>
                  <a:pt x="99837" y="135361"/>
                </a:lnTo>
                <a:lnTo>
                  <a:pt x="94076" y="136321"/>
                </a:lnTo>
                <a:lnTo>
                  <a:pt x="88315" y="138242"/>
                </a:lnTo>
                <a:lnTo>
                  <a:pt x="67193" y="138242"/>
                </a:lnTo>
                <a:lnTo>
                  <a:pt x="59512" y="137281"/>
                </a:lnTo>
                <a:lnTo>
                  <a:pt x="53751" y="134401"/>
                </a:lnTo>
                <a:lnTo>
                  <a:pt x="47045" y="132481"/>
                </a:lnTo>
                <a:lnTo>
                  <a:pt x="42230" y="128640"/>
                </a:lnTo>
                <a:lnTo>
                  <a:pt x="38404" y="123840"/>
                </a:lnTo>
                <a:lnTo>
                  <a:pt x="34564" y="119039"/>
                </a:lnTo>
                <a:lnTo>
                  <a:pt x="32644" y="114239"/>
                </a:lnTo>
                <a:lnTo>
                  <a:pt x="30723" y="107518"/>
                </a:lnTo>
                <a:lnTo>
                  <a:pt x="28803" y="100797"/>
                </a:lnTo>
                <a:lnTo>
                  <a:pt x="27843" y="94076"/>
                </a:lnTo>
                <a:lnTo>
                  <a:pt x="27843" y="85435"/>
                </a:lnTo>
                <a:lnTo>
                  <a:pt x="123840" y="85435"/>
                </a:lnTo>
                <a:lnTo>
                  <a:pt x="107518" y="66248"/>
                </a:lnTo>
                <a:lnTo>
                  <a:pt x="27843" y="66248"/>
                </a:lnTo>
                <a:lnTo>
                  <a:pt x="28332" y="13468"/>
                </a:lnTo>
                <a:lnTo>
                  <a:pt x="19202" y="22082"/>
                </a:lnTo>
                <a:lnTo>
                  <a:pt x="10124" y="34994"/>
                </a:lnTo>
                <a:lnTo>
                  <a:pt x="4800" y="47045"/>
                </a:lnTo>
                <a:lnTo>
                  <a:pt x="2825" y="55041"/>
                </a:lnTo>
                <a:lnTo>
                  <a:pt x="756" y="67337"/>
                </a:lnTo>
                <a:lnTo>
                  <a:pt x="0" y="80634"/>
                </a:lnTo>
                <a:lnTo>
                  <a:pt x="407" y="91181"/>
                </a:lnTo>
                <a:lnTo>
                  <a:pt x="2083" y="103953"/>
                </a:lnTo>
                <a:lnTo>
                  <a:pt x="4800" y="115199"/>
                </a:lnTo>
                <a:lnTo>
                  <a:pt x="11436" y="130553"/>
                </a:lnTo>
                <a:lnTo>
                  <a:pt x="19202" y="140162"/>
                </a:lnTo>
                <a:lnTo>
                  <a:pt x="29569" y="149060"/>
                </a:lnTo>
                <a:lnTo>
                  <a:pt x="41285" y="154548"/>
                </a:lnTo>
                <a:lnTo>
                  <a:pt x="47386" y="156724"/>
                </a:lnTo>
                <a:lnTo>
                  <a:pt x="59354" y="159422"/>
                </a:lnTo>
                <a:lnTo>
                  <a:pt x="72953" y="160324"/>
                </a:lnTo>
                <a:lnTo>
                  <a:pt x="79674" y="160324"/>
                </a:lnTo>
                <a:lnTo>
                  <a:pt x="86395" y="159364"/>
                </a:lnTo>
                <a:lnTo>
                  <a:pt x="92156" y="158389"/>
                </a:lnTo>
                <a:lnTo>
                  <a:pt x="98877" y="157444"/>
                </a:lnTo>
                <a:lnTo>
                  <a:pt x="103677" y="156484"/>
                </a:lnTo>
                <a:lnTo>
                  <a:pt x="108478" y="154548"/>
                </a:lnTo>
                <a:lnTo>
                  <a:pt x="113278" y="153603"/>
                </a:lnTo>
                <a:lnTo>
                  <a:pt x="117119" y="152643"/>
                </a:lnTo>
                <a:lnTo>
                  <a:pt x="119999" y="150723"/>
                </a:lnTo>
                <a:lnTo>
                  <a:pt x="122880" y="149763"/>
                </a:lnTo>
                <a:lnTo>
                  <a:pt x="124800" y="148803"/>
                </a:lnTo>
                <a:lnTo>
                  <a:pt x="124800" y="147843"/>
                </a:lnTo>
                <a:lnTo>
                  <a:pt x="125760" y="147843"/>
                </a:lnTo>
                <a:lnTo>
                  <a:pt x="125760" y="146883"/>
                </a:lnTo>
                <a:lnTo>
                  <a:pt x="126720" y="145923"/>
                </a:lnTo>
                <a:lnTo>
                  <a:pt x="126720" y="144002"/>
                </a:lnTo>
                <a:lnTo>
                  <a:pt x="127680" y="143042"/>
                </a:lnTo>
                <a:lnTo>
                  <a:pt x="127680" y="13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6" name="object 816"/>
          <p:cNvSpPr/>
          <p:nvPr/>
        </p:nvSpPr>
        <p:spPr>
          <a:xfrm>
            <a:off x="5727420" y="5898108"/>
            <a:ext cx="7680" cy="67208"/>
          </a:xfrm>
          <a:custGeom>
            <a:avLst/>
            <a:gdLst/>
            <a:ahLst/>
            <a:cxnLst/>
            <a:rect l="l" t="t" r="r" b="b"/>
            <a:pathLst>
              <a:path w="7680" h="67208">
                <a:moveTo>
                  <a:pt x="7680" y="67208"/>
                </a:moveTo>
                <a:lnTo>
                  <a:pt x="5760" y="21122"/>
                </a:lnTo>
                <a:lnTo>
                  <a:pt x="4800" y="14401"/>
                </a:lnTo>
                <a:lnTo>
                  <a:pt x="3840" y="6720"/>
                </a:lnTo>
                <a:lnTo>
                  <a:pt x="2880" y="0"/>
                </a:lnTo>
                <a:lnTo>
                  <a:pt x="0" y="63367"/>
                </a:lnTo>
                <a:lnTo>
                  <a:pt x="7680" y="672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7" name="object 817"/>
          <p:cNvSpPr/>
          <p:nvPr/>
        </p:nvSpPr>
        <p:spPr>
          <a:xfrm>
            <a:off x="5702457" y="5744519"/>
            <a:ext cx="134401" cy="227517"/>
          </a:xfrm>
          <a:custGeom>
            <a:avLst/>
            <a:gdLst/>
            <a:ahLst/>
            <a:cxnLst/>
            <a:rect l="l" t="t" r="r" b="b"/>
            <a:pathLst>
              <a:path w="134401" h="227517">
                <a:moveTo>
                  <a:pt x="45796" y="226210"/>
                </a:moveTo>
                <a:lnTo>
                  <a:pt x="59527" y="227517"/>
                </a:lnTo>
                <a:lnTo>
                  <a:pt x="62148" y="227447"/>
                </a:lnTo>
                <a:lnTo>
                  <a:pt x="74926" y="225102"/>
                </a:lnTo>
                <a:lnTo>
                  <a:pt x="86395" y="219836"/>
                </a:lnTo>
                <a:lnTo>
                  <a:pt x="90816" y="217238"/>
                </a:lnTo>
                <a:lnTo>
                  <a:pt x="100810" y="210005"/>
                </a:lnTo>
                <a:lnTo>
                  <a:pt x="110398" y="200634"/>
                </a:lnTo>
                <a:lnTo>
                  <a:pt x="110398" y="221741"/>
                </a:lnTo>
                <a:lnTo>
                  <a:pt x="111358" y="222717"/>
                </a:lnTo>
                <a:lnTo>
                  <a:pt x="112318" y="223677"/>
                </a:lnTo>
                <a:lnTo>
                  <a:pt x="113278" y="223677"/>
                </a:lnTo>
                <a:lnTo>
                  <a:pt x="114239" y="224637"/>
                </a:lnTo>
                <a:lnTo>
                  <a:pt x="130561" y="224637"/>
                </a:lnTo>
                <a:lnTo>
                  <a:pt x="131521" y="223677"/>
                </a:lnTo>
                <a:lnTo>
                  <a:pt x="132481" y="223677"/>
                </a:lnTo>
                <a:lnTo>
                  <a:pt x="133441" y="222717"/>
                </a:lnTo>
                <a:lnTo>
                  <a:pt x="134401" y="221741"/>
                </a:lnTo>
                <a:lnTo>
                  <a:pt x="134401" y="4800"/>
                </a:lnTo>
                <a:lnTo>
                  <a:pt x="133441" y="3840"/>
                </a:lnTo>
                <a:lnTo>
                  <a:pt x="133441" y="2880"/>
                </a:lnTo>
                <a:lnTo>
                  <a:pt x="132481" y="1920"/>
                </a:lnTo>
                <a:lnTo>
                  <a:pt x="131521" y="1920"/>
                </a:lnTo>
                <a:lnTo>
                  <a:pt x="130561" y="960"/>
                </a:lnTo>
                <a:lnTo>
                  <a:pt x="126720" y="960"/>
                </a:lnTo>
                <a:lnTo>
                  <a:pt x="125760" y="0"/>
                </a:lnTo>
                <a:lnTo>
                  <a:pt x="116159" y="0"/>
                </a:lnTo>
                <a:lnTo>
                  <a:pt x="114239" y="960"/>
                </a:lnTo>
                <a:lnTo>
                  <a:pt x="111358" y="960"/>
                </a:lnTo>
                <a:lnTo>
                  <a:pt x="110398" y="1920"/>
                </a:lnTo>
                <a:lnTo>
                  <a:pt x="108478" y="1920"/>
                </a:lnTo>
                <a:lnTo>
                  <a:pt x="108478" y="2880"/>
                </a:lnTo>
                <a:lnTo>
                  <a:pt x="107518" y="2880"/>
                </a:lnTo>
                <a:lnTo>
                  <a:pt x="107518" y="89275"/>
                </a:lnTo>
                <a:lnTo>
                  <a:pt x="106534" y="88305"/>
                </a:lnTo>
                <a:lnTo>
                  <a:pt x="96439" y="79635"/>
                </a:lnTo>
                <a:lnTo>
                  <a:pt x="86395" y="72953"/>
                </a:lnTo>
                <a:lnTo>
                  <a:pt x="79674" y="69113"/>
                </a:lnTo>
                <a:lnTo>
                  <a:pt x="71048" y="67193"/>
                </a:lnTo>
                <a:lnTo>
                  <a:pt x="63367" y="67193"/>
                </a:lnTo>
                <a:lnTo>
                  <a:pt x="59818" y="67268"/>
                </a:lnTo>
                <a:lnTo>
                  <a:pt x="46790" y="69143"/>
                </a:lnTo>
                <a:lnTo>
                  <a:pt x="35524" y="73913"/>
                </a:lnTo>
                <a:lnTo>
                  <a:pt x="27843" y="77754"/>
                </a:lnTo>
                <a:lnTo>
                  <a:pt x="21122" y="82555"/>
                </a:lnTo>
                <a:lnTo>
                  <a:pt x="16322" y="89275"/>
                </a:lnTo>
                <a:lnTo>
                  <a:pt x="14576" y="91718"/>
                </a:lnTo>
                <a:lnTo>
                  <a:pt x="8534" y="102881"/>
                </a:lnTo>
                <a:lnTo>
                  <a:pt x="4800" y="115199"/>
                </a:lnTo>
                <a:lnTo>
                  <a:pt x="2831" y="123331"/>
                </a:lnTo>
                <a:lnTo>
                  <a:pt x="760" y="135912"/>
                </a:lnTo>
                <a:lnTo>
                  <a:pt x="0" y="148788"/>
                </a:lnTo>
                <a:lnTo>
                  <a:pt x="176" y="154823"/>
                </a:lnTo>
                <a:lnTo>
                  <a:pt x="1616" y="167565"/>
                </a:lnTo>
                <a:lnTo>
                  <a:pt x="3840" y="179511"/>
                </a:lnTo>
                <a:lnTo>
                  <a:pt x="8176" y="193327"/>
                </a:lnTo>
                <a:lnTo>
                  <a:pt x="13441" y="204475"/>
                </a:lnTo>
                <a:lnTo>
                  <a:pt x="18242" y="211195"/>
                </a:lnTo>
                <a:lnTo>
                  <a:pt x="24963" y="216956"/>
                </a:lnTo>
                <a:lnTo>
                  <a:pt x="27843" y="153588"/>
                </a:lnTo>
                <a:lnTo>
                  <a:pt x="27843" y="139202"/>
                </a:lnTo>
                <a:lnTo>
                  <a:pt x="28803" y="132481"/>
                </a:lnTo>
                <a:lnTo>
                  <a:pt x="29763" y="125760"/>
                </a:lnTo>
                <a:lnTo>
                  <a:pt x="31683" y="119039"/>
                </a:lnTo>
                <a:lnTo>
                  <a:pt x="33604" y="113278"/>
                </a:lnTo>
                <a:lnTo>
                  <a:pt x="36484" y="108478"/>
                </a:lnTo>
                <a:lnTo>
                  <a:pt x="39364" y="102717"/>
                </a:lnTo>
                <a:lnTo>
                  <a:pt x="43205" y="98877"/>
                </a:lnTo>
                <a:lnTo>
                  <a:pt x="48006" y="95036"/>
                </a:lnTo>
                <a:lnTo>
                  <a:pt x="52806" y="92156"/>
                </a:lnTo>
                <a:lnTo>
                  <a:pt x="58567" y="90236"/>
                </a:lnTo>
                <a:lnTo>
                  <a:pt x="72953" y="90236"/>
                </a:lnTo>
                <a:lnTo>
                  <a:pt x="79674" y="93116"/>
                </a:lnTo>
                <a:lnTo>
                  <a:pt x="86395" y="97916"/>
                </a:lnTo>
                <a:lnTo>
                  <a:pt x="89027" y="99889"/>
                </a:lnTo>
                <a:lnTo>
                  <a:pt x="97973" y="107894"/>
                </a:lnTo>
                <a:lnTo>
                  <a:pt x="107518" y="118079"/>
                </a:lnTo>
                <a:lnTo>
                  <a:pt x="107518" y="175671"/>
                </a:lnTo>
                <a:lnTo>
                  <a:pt x="102717" y="181432"/>
                </a:lnTo>
                <a:lnTo>
                  <a:pt x="98877" y="186232"/>
                </a:lnTo>
                <a:lnTo>
                  <a:pt x="95036" y="189113"/>
                </a:lnTo>
                <a:lnTo>
                  <a:pt x="91196" y="192953"/>
                </a:lnTo>
                <a:lnTo>
                  <a:pt x="88315" y="195833"/>
                </a:lnTo>
                <a:lnTo>
                  <a:pt x="84475" y="197754"/>
                </a:lnTo>
                <a:lnTo>
                  <a:pt x="80634" y="200634"/>
                </a:lnTo>
                <a:lnTo>
                  <a:pt x="77769" y="201594"/>
                </a:lnTo>
                <a:lnTo>
                  <a:pt x="73929" y="202554"/>
                </a:lnTo>
                <a:lnTo>
                  <a:pt x="71048" y="203514"/>
                </a:lnTo>
                <a:lnTo>
                  <a:pt x="68168" y="204475"/>
                </a:lnTo>
                <a:lnTo>
                  <a:pt x="56647" y="204475"/>
                </a:lnTo>
                <a:lnTo>
                  <a:pt x="50886" y="202554"/>
                </a:lnTo>
                <a:lnTo>
                  <a:pt x="47045" y="199674"/>
                </a:lnTo>
                <a:lnTo>
                  <a:pt x="42245" y="195833"/>
                </a:lnTo>
                <a:lnTo>
                  <a:pt x="38404" y="191993"/>
                </a:lnTo>
                <a:lnTo>
                  <a:pt x="35524" y="186232"/>
                </a:lnTo>
                <a:lnTo>
                  <a:pt x="32644" y="181432"/>
                </a:lnTo>
                <a:lnTo>
                  <a:pt x="30723" y="174711"/>
                </a:lnTo>
                <a:lnTo>
                  <a:pt x="32644" y="220797"/>
                </a:lnTo>
                <a:lnTo>
                  <a:pt x="34384" y="221935"/>
                </a:lnTo>
                <a:lnTo>
                  <a:pt x="45796" y="226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8" name="object 818"/>
          <p:cNvSpPr/>
          <p:nvPr/>
        </p:nvSpPr>
        <p:spPr>
          <a:xfrm>
            <a:off x="3917883" y="6148666"/>
            <a:ext cx="2547762" cy="1146203"/>
          </a:xfrm>
          <a:custGeom>
            <a:avLst/>
            <a:gdLst/>
            <a:ahLst/>
            <a:cxnLst/>
            <a:rect l="l" t="t" r="r" b="b"/>
            <a:pathLst>
              <a:path w="2547762" h="1146203">
                <a:moveTo>
                  <a:pt x="2547762" y="0"/>
                </a:moveTo>
                <a:lnTo>
                  <a:pt x="0" y="0"/>
                </a:lnTo>
                <a:lnTo>
                  <a:pt x="2547762" y="3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9" name="object 819"/>
          <p:cNvSpPr/>
          <p:nvPr/>
        </p:nvSpPr>
        <p:spPr>
          <a:xfrm>
            <a:off x="3915963" y="6145789"/>
            <a:ext cx="2552547" cy="1151961"/>
          </a:xfrm>
          <a:custGeom>
            <a:avLst/>
            <a:gdLst/>
            <a:ahLst/>
            <a:cxnLst/>
            <a:rect l="l" t="t" r="r" b="b"/>
            <a:pathLst>
              <a:path w="2552547" h="1151961">
                <a:moveTo>
                  <a:pt x="2552547" y="1151001"/>
                </a:moveTo>
                <a:lnTo>
                  <a:pt x="2552547" y="960"/>
                </a:lnTo>
                <a:lnTo>
                  <a:pt x="2550642" y="0"/>
                </a:lnTo>
                <a:lnTo>
                  <a:pt x="2549682" y="0"/>
                </a:lnTo>
                <a:lnTo>
                  <a:pt x="2546802" y="2880"/>
                </a:lnTo>
                <a:lnTo>
                  <a:pt x="2549682" y="2880"/>
                </a:lnTo>
                <a:lnTo>
                  <a:pt x="2549682" y="4800"/>
                </a:lnTo>
                <a:lnTo>
                  <a:pt x="2550642" y="1151961"/>
                </a:lnTo>
                <a:lnTo>
                  <a:pt x="2552547" y="1151001"/>
                </a:lnTo>
                <a:close/>
              </a:path>
              <a:path w="2552547" h="1151961">
                <a:moveTo>
                  <a:pt x="4800" y="1149080"/>
                </a:moveTo>
                <a:lnTo>
                  <a:pt x="1920" y="1149080"/>
                </a:lnTo>
                <a:lnTo>
                  <a:pt x="1920" y="1146200"/>
                </a:lnTo>
                <a:lnTo>
                  <a:pt x="1920" y="4800"/>
                </a:lnTo>
                <a:lnTo>
                  <a:pt x="1920" y="2880"/>
                </a:lnTo>
                <a:lnTo>
                  <a:pt x="1920" y="0"/>
                </a:lnTo>
                <a:lnTo>
                  <a:pt x="960" y="0"/>
                </a:lnTo>
                <a:lnTo>
                  <a:pt x="0" y="960"/>
                </a:lnTo>
                <a:lnTo>
                  <a:pt x="0" y="1149080"/>
                </a:lnTo>
                <a:lnTo>
                  <a:pt x="0" y="1151001"/>
                </a:lnTo>
                <a:lnTo>
                  <a:pt x="960" y="1151961"/>
                </a:lnTo>
                <a:lnTo>
                  <a:pt x="2549682" y="1151961"/>
                </a:lnTo>
                <a:lnTo>
                  <a:pt x="4800" y="11490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0" name="object 820"/>
          <p:cNvSpPr/>
          <p:nvPr/>
        </p:nvSpPr>
        <p:spPr>
          <a:xfrm>
            <a:off x="3920764" y="6150589"/>
            <a:ext cx="2544881" cy="1147160"/>
          </a:xfrm>
          <a:custGeom>
            <a:avLst/>
            <a:gdLst/>
            <a:ahLst/>
            <a:cxnLst/>
            <a:rect l="l" t="t" r="r" b="b"/>
            <a:pathLst>
              <a:path w="2544881" h="1147160">
                <a:moveTo>
                  <a:pt x="2542001" y="1144280"/>
                </a:moveTo>
                <a:lnTo>
                  <a:pt x="0" y="1144280"/>
                </a:lnTo>
                <a:lnTo>
                  <a:pt x="2544881" y="1147160"/>
                </a:lnTo>
                <a:lnTo>
                  <a:pt x="2542001" y="11442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1" name="object 821"/>
          <p:cNvSpPr/>
          <p:nvPr/>
        </p:nvSpPr>
        <p:spPr>
          <a:xfrm>
            <a:off x="3917883" y="6145789"/>
            <a:ext cx="2547762" cy="1146200"/>
          </a:xfrm>
          <a:custGeom>
            <a:avLst/>
            <a:gdLst/>
            <a:ahLst/>
            <a:cxnLst/>
            <a:rect l="l" t="t" r="r" b="b"/>
            <a:pathLst>
              <a:path w="2547762" h="1146200">
                <a:moveTo>
                  <a:pt x="2547762" y="0"/>
                </a:moveTo>
                <a:lnTo>
                  <a:pt x="0" y="0"/>
                </a:lnTo>
                <a:lnTo>
                  <a:pt x="0" y="2880"/>
                </a:lnTo>
                <a:lnTo>
                  <a:pt x="2544881" y="2880"/>
                </a:lnTo>
                <a:lnTo>
                  <a:pt x="254776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2" name="object 822"/>
          <p:cNvSpPr/>
          <p:nvPr/>
        </p:nvSpPr>
        <p:spPr>
          <a:xfrm>
            <a:off x="3917883" y="6148666"/>
            <a:ext cx="2547762" cy="1146203"/>
          </a:xfrm>
          <a:custGeom>
            <a:avLst/>
            <a:gdLst/>
            <a:ahLst/>
            <a:cxnLst/>
            <a:rect l="l" t="t" r="r" b="b"/>
            <a:pathLst>
              <a:path w="2547762" h="1146203">
                <a:moveTo>
                  <a:pt x="0" y="1146203"/>
                </a:moveTo>
                <a:lnTo>
                  <a:pt x="2547762" y="1146203"/>
                </a:lnTo>
                <a:lnTo>
                  <a:pt x="2547762" y="0"/>
                </a:lnTo>
                <a:lnTo>
                  <a:pt x="0" y="0"/>
                </a:lnTo>
                <a:lnTo>
                  <a:pt x="0" y="1146203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3" name="object 823"/>
          <p:cNvSpPr/>
          <p:nvPr/>
        </p:nvSpPr>
        <p:spPr>
          <a:xfrm>
            <a:off x="3915963" y="6145789"/>
            <a:ext cx="2552547" cy="1151961"/>
          </a:xfrm>
          <a:custGeom>
            <a:avLst/>
            <a:gdLst/>
            <a:ahLst/>
            <a:cxnLst/>
            <a:rect l="l" t="t" r="r" b="b"/>
            <a:pathLst>
              <a:path w="2552547" h="1151961">
                <a:moveTo>
                  <a:pt x="0" y="1149080"/>
                </a:moveTo>
                <a:lnTo>
                  <a:pt x="0" y="1151001"/>
                </a:lnTo>
                <a:lnTo>
                  <a:pt x="960" y="1151961"/>
                </a:lnTo>
                <a:lnTo>
                  <a:pt x="2549682" y="1151961"/>
                </a:lnTo>
                <a:lnTo>
                  <a:pt x="4800" y="1149080"/>
                </a:lnTo>
                <a:lnTo>
                  <a:pt x="4800" y="4800"/>
                </a:lnTo>
                <a:lnTo>
                  <a:pt x="2549682" y="4800"/>
                </a:lnTo>
                <a:lnTo>
                  <a:pt x="2550642" y="1151961"/>
                </a:lnTo>
                <a:lnTo>
                  <a:pt x="2552547" y="1151001"/>
                </a:lnTo>
                <a:lnTo>
                  <a:pt x="2552547" y="960"/>
                </a:lnTo>
                <a:lnTo>
                  <a:pt x="2550642" y="0"/>
                </a:lnTo>
                <a:lnTo>
                  <a:pt x="2549682" y="0"/>
                </a:lnTo>
                <a:lnTo>
                  <a:pt x="2546802" y="2880"/>
                </a:lnTo>
                <a:lnTo>
                  <a:pt x="4800" y="2880"/>
                </a:lnTo>
                <a:lnTo>
                  <a:pt x="1920" y="4800"/>
                </a:lnTo>
                <a:lnTo>
                  <a:pt x="1920" y="1146200"/>
                </a:lnTo>
                <a:lnTo>
                  <a:pt x="1920" y="0"/>
                </a:lnTo>
                <a:lnTo>
                  <a:pt x="960" y="0"/>
                </a:lnTo>
                <a:lnTo>
                  <a:pt x="0" y="960"/>
                </a:lnTo>
                <a:lnTo>
                  <a:pt x="0" y="11490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4" name="object 824"/>
          <p:cNvSpPr/>
          <p:nvPr/>
        </p:nvSpPr>
        <p:spPr>
          <a:xfrm>
            <a:off x="3920764" y="6150589"/>
            <a:ext cx="2544881" cy="1147160"/>
          </a:xfrm>
          <a:custGeom>
            <a:avLst/>
            <a:gdLst/>
            <a:ahLst/>
            <a:cxnLst/>
            <a:rect l="l" t="t" r="r" b="b"/>
            <a:pathLst>
              <a:path w="2544881" h="1147160">
                <a:moveTo>
                  <a:pt x="2544881" y="0"/>
                </a:moveTo>
                <a:lnTo>
                  <a:pt x="2542001" y="0"/>
                </a:lnTo>
                <a:lnTo>
                  <a:pt x="2542001" y="1141399"/>
                </a:lnTo>
                <a:lnTo>
                  <a:pt x="0" y="1141399"/>
                </a:lnTo>
                <a:lnTo>
                  <a:pt x="0" y="1144280"/>
                </a:lnTo>
                <a:lnTo>
                  <a:pt x="2544881" y="1147160"/>
                </a:lnTo>
                <a:lnTo>
                  <a:pt x="2542001" y="1144280"/>
                </a:lnTo>
                <a:lnTo>
                  <a:pt x="2544881" y="1141399"/>
                </a:lnTo>
                <a:lnTo>
                  <a:pt x="254488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5" name="object 825"/>
          <p:cNvSpPr/>
          <p:nvPr/>
        </p:nvSpPr>
        <p:spPr>
          <a:xfrm>
            <a:off x="3917883" y="6145789"/>
            <a:ext cx="2547762" cy="1146200"/>
          </a:xfrm>
          <a:custGeom>
            <a:avLst/>
            <a:gdLst/>
            <a:ahLst/>
            <a:cxnLst/>
            <a:rect l="l" t="t" r="r" b="b"/>
            <a:pathLst>
              <a:path w="2547762" h="1146200">
                <a:moveTo>
                  <a:pt x="0" y="1146200"/>
                </a:moveTo>
                <a:lnTo>
                  <a:pt x="0" y="4800"/>
                </a:lnTo>
                <a:lnTo>
                  <a:pt x="2880" y="2880"/>
                </a:lnTo>
                <a:lnTo>
                  <a:pt x="2544881" y="2880"/>
                </a:lnTo>
                <a:lnTo>
                  <a:pt x="2547762" y="0"/>
                </a:lnTo>
                <a:lnTo>
                  <a:pt x="0" y="0"/>
                </a:lnTo>
                <a:lnTo>
                  <a:pt x="0" y="11462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6" name="object 826"/>
          <p:cNvSpPr/>
          <p:nvPr/>
        </p:nvSpPr>
        <p:spPr>
          <a:xfrm>
            <a:off x="3985077" y="6230264"/>
            <a:ext cx="64312" cy="114239"/>
          </a:xfrm>
          <a:custGeom>
            <a:avLst/>
            <a:gdLst/>
            <a:ahLst/>
            <a:cxnLst/>
            <a:rect l="l" t="t" r="r" b="b"/>
            <a:pathLst>
              <a:path w="64312" h="114239">
                <a:moveTo>
                  <a:pt x="61432" y="51831"/>
                </a:moveTo>
                <a:lnTo>
                  <a:pt x="60472" y="50871"/>
                </a:lnTo>
                <a:lnTo>
                  <a:pt x="59512" y="49926"/>
                </a:lnTo>
                <a:lnTo>
                  <a:pt x="59512" y="48966"/>
                </a:lnTo>
                <a:lnTo>
                  <a:pt x="23042" y="48966"/>
                </a:lnTo>
                <a:lnTo>
                  <a:pt x="23042" y="18242"/>
                </a:lnTo>
                <a:lnTo>
                  <a:pt x="62392" y="18242"/>
                </a:lnTo>
                <a:lnTo>
                  <a:pt x="62392" y="17282"/>
                </a:lnTo>
                <a:lnTo>
                  <a:pt x="63352" y="16322"/>
                </a:lnTo>
                <a:lnTo>
                  <a:pt x="63352" y="12481"/>
                </a:lnTo>
                <a:lnTo>
                  <a:pt x="64312" y="10561"/>
                </a:lnTo>
                <a:lnTo>
                  <a:pt x="64312" y="7680"/>
                </a:lnTo>
                <a:lnTo>
                  <a:pt x="63352" y="5760"/>
                </a:lnTo>
                <a:lnTo>
                  <a:pt x="63352" y="1920"/>
                </a:lnTo>
                <a:lnTo>
                  <a:pt x="62392" y="960"/>
                </a:lnTo>
                <a:lnTo>
                  <a:pt x="61432" y="0"/>
                </a:lnTo>
                <a:lnTo>
                  <a:pt x="2880" y="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112318"/>
                </a:lnTo>
                <a:lnTo>
                  <a:pt x="960" y="112318"/>
                </a:lnTo>
                <a:lnTo>
                  <a:pt x="1920" y="113278"/>
                </a:lnTo>
                <a:lnTo>
                  <a:pt x="4800" y="113278"/>
                </a:lnTo>
                <a:lnTo>
                  <a:pt x="5760" y="114239"/>
                </a:lnTo>
                <a:lnTo>
                  <a:pt x="17282" y="114239"/>
                </a:lnTo>
                <a:lnTo>
                  <a:pt x="18242" y="113278"/>
                </a:lnTo>
                <a:lnTo>
                  <a:pt x="22082" y="113278"/>
                </a:lnTo>
                <a:lnTo>
                  <a:pt x="22082" y="112318"/>
                </a:lnTo>
                <a:lnTo>
                  <a:pt x="23042" y="112318"/>
                </a:lnTo>
                <a:lnTo>
                  <a:pt x="23042" y="68153"/>
                </a:lnTo>
                <a:lnTo>
                  <a:pt x="59512" y="68153"/>
                </a:lnTo>
                <a:lnTo>
                  <a:pt x="59512" y="67193"/>
                </a:lnTo>
                <a:lnTo>
                  <a:pt x="60472" y="67193"/>
                </a:lnTo>
                <a:lnTo>
                  <a:pt x="60472" y="65272"/>
                </a:lnTo>
                <a:lnTo>
                  <a:pt x="61432" y="65272"/>
                </a:lnTo>
                <a:lnTo>
                  <a:pt x="61432" y="5183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7" name="object 827"/>
          <p:cNvSpPr/>
          <p:nvPr/>
        </p:nvSpPr>
        <p:spPr>
          <a:xfrm>
            <a:off x="4066672" y="6257147"/>
            <a:ext cx="50871" cy="87355"/>
          </a:xfrm>
          <a:custGeom>
            <a:avLst/>
            <a:gdLst/>
            <a:ahLst/>
            <a:cxnLst/>
            <a:rect l="l" t="t" r="r" b="b"/>
            <a:pathLst>
              <a:path w="50871" h="87355">
                <a:moveTo>
                  <a:pt x="50871" y="10546"/>
                </a:moveTo>
                <a:lnTo>
                  <a:pt x="49926" y="8641"/>
                </a:lnTo>
                <a:lnTo>
                  <a:pt x="49926" y="2865"/>
                </a:lnTo>
                <a:lnTo>
                  <a:pt x="48966" y="2865"/>
                </a:lnTo>
                <a:lnTo>
                  <a:pt x="48966" y="1920"/>
                </a:lnTo>
                <a:lnTo>
                  <a:pt x="47045" y="1920"/>
                </a:lnTo>
                <a:lnTo>
                  <a:pt x="47045" y="960"/>
                </a:lnTo>
                <a:lnTo>
                  <a:pt x="44150" y="960"/>
                </a:lnTo>
                <a:lnTo>
                  <a:pt x="43205" y="0"/>
                </a:lnTo>
                <a:lnTo>
                  <a:pt x="38404" y="0"/>
                </a:lnTo>
                <a:lnTo>
                  <a:pt x="36484" y="960"/>
                </a:lnTo>
                <a:lnTo>
                  <a:pt x="33604" y="960"/>
                </a:lnTo>
                <a:lnTo>
                  <a:pt x="31683" y="1920"/>
                </a:lnTo>
                <a:lnTo>
                  <a:pt x="29763" y="2865"/>
                </a:lnTo>
                <a:lnTo>
                  <a:pt x="27843" y="4800"/>
                </a:lnTo>
                <a:lnTo>
                  <a:pt x="26883" y="5760"/>
                </a:lnTo>
                <a:lnTo>
                  <a:pt x="24963" y="7680"/>
                </a:lnTo>
                <a:lnTo>
                  <a:pt x="23042" y="9601"/>
                </a:lnTo>
                <a:lnTo>
                  <a:pt x="21122" y="12481"/>
                </a:lnTo>
                <a:lnTo>
                  <a:pt x="19202" y="15361"/>
                </a:lnTo>
                <a:lnTo>
                  <a:pt x="19202" y="4800"/>
                </a:lnTo>
                <a:lnTo>
                  <a:pt x="18242" y="3840"/>
                </a:lnTo>
                <a:lnTo>
                  <a:pt x="18242" y="2865"/>
                </a:lnTo>
                <a:lnTo>
                  <a:pt x="17282" y="2865"/>
                </a:lnTo>
                <a:lnTo>
                  <a:pt x="16322" y="1920"/>
                </a:lnTo>
                <a:lnTo>
                  <a:pt x="2880" y="1920"/>
                </a:lnTo>
                <a:lnTo>
                  <a:pt x="1920" y="2865"/>
                </a:lnTo>
                <a:lnTo>
                  <a:pt x="960" y="2865"/>
                </a:lnTo>
                <a:lnTo>
                  <a:pt x="0" y="3840"/>
                </a:lnTo>
                <a:lnTo>
                  <a:pt x="0" y="85435"/>
                </a:lnTo>
                <a:lnTo>
                  <a:pt x="960" y="85435"/>
                </a:lnTo>
                <a:lnTo>
                  <a:pt x="960" y="86395"/>
                </a:lnTo>
                <a:lnTo>
                  <a:pt x="2880" y="86395"/>
                </a:lnTo>
                <a:lnTo>
                  <a:pt x="3840" y="87355"/>
                </a:lnTo>
                <a:lnTo>
                  <a:pt x="16322" y="87355"/>
                </a:lnTo>
                <a:lnTo>
                  <a:pt x="18242" y="86395"/>
                </a:lnTo>
                <a:lnTo>
                  <a:pt x="21122" y="86395"/>
                </a:lnTo>
                <a:lnTo>
                  <a:pt x="21122" y="85435"/>
                </a:lnTo>
                <a:lnTo>
                  <a:pt x="22082" y="85435"/>
                </a:lnTo>
                <a:lnTo>
                  <a:pt x="22082" y="34549"/>
                </a:lnTo>
                <a:lnTo>
                  <a:pt x="24002" y="32628"/>
                </a:lnTo>
                <a:lnTo>
                  <a:pt x="24963" y="29763"/>
                </a:lnTo>
                <a:lnTo>
                  <a:pt x="26883" y="27828"/>
                </a:lnTo>
                <a:lnTo>
                  <a:pt x="27843" y="26868"/>
                </a:lnTo>
                <a:lnTo>
                  <a:pt x="29763" y="24947"/>
                </a:lnTo>
                <a:lnTo>
                  <a:pt x="30723" y="23987"/>
                </a:lnTo>
                <a:lnTo>
                  <a:pt x="32644" y="23042"/>
                </a:lnTo>
                <a:lnTo>
                  <a:pt x="33604" y="22082"/>
                </a:lnTo>
                <a:lnTo>
                  <a:pt x="34564" y="22082"/>
                </a:lnTo>
                <a:lnTo>
                  <a:pt x="35524" y="21107"/>
                </a:lnTo>
                <a:lnTo>
                  <a:pt x="42245" y="21107"/>
                </a:lnTo>
                <a:lnTo>
                  <a:pt x="43205" y="22082"/>
                </a:lnTo>
                <a:lnTo>
                  <a:pt x="45125" y="22082"/>
                </a:lnTo>
                <a:lnTo>
                  <a:pt x="46085" y="23042"/>
                </a:lnTo>
                <a:lnTo>
                  <a:pt x="48006" y="23042"/>
                </a:lnTo>
                <a:lnTo>
                  <a:pt x="48966" y="22082"/>
                </a:lnTo>
                <a:lnTo>
                  <a:pt x="49926" y="22082"/>
                </a:lnTo>
                <a:lnTo>
                  <a:pt x="49926" y="17266"/>
                </a:lnTo>
                <a:lnTo>
                  <a:pt x="50871" y="16322"/>
                </a:lnTo>
                <a:lnTo>
                  <a:pt x="50871" y="1054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8" name="object 828"/>
          <p:cNvSpPr/>
          <p:nvPr/>
        </p:nvSpPr>
        <p:spPr>
          <a:xfrm>
            <a:off x="4123319" y="6257147"/>
            <a:ext cx="84475" cy="88315"/>
          </a:xfrm>
          <a:custGeom>
            <a:avLst/>
            <a:gdLst/>
            <a:ahLst/>
            <a:cxnLst/>
            <a:rect l="l" t="t" r="r" b="b"/>
            <a:pathLst>
              <a:path w="84475" h="88315">
                <a:moveTo>
                  <a:pt x="48950" y="70073"/>
                </a:moveTo>
                <a:lnTo>
                  <a:pt x="46070" y="71033"/>
                </a:lnTo>
                <a:lnTo>
                  <a:pt x="38389" y="71033"/>
                </a:lnTo>
                <a:lnTo>
                  <a:pt x="35509" y="70073"/>
                </a:lnTo>
                <a:lnTo>
                  <a:pt x="32628" y="69113"/>
                </a:lnTo>
                <a:lnTo>
                  <a:pt x="30708" y="68153"/>
                </a:lnTo>
                <a:lnTo>
                  <a:pt x="28788" y="66233"/>
                </a:lnTo>
                <a:lnTo>
                  <a:pt x="28788" y="87355"/>
                </a:lnTo>
                <a:lnTo>
                  <a:pt x="34549" y="88315"/>
                </a:lnTo>
                <a:lnTo>
                  <a:pt x="48950" y="88315"/>
                </a:lnTo>
                <a:lnTo>
                  <a:pt x="54711" y="87355"/>
                </a:lnTo>
                <a:lnTo>
                  <a:pt x="60472" y="85435"/>
                </a:lnTo>
                <a:lnTo>
                  <a:pt x="66233" y="83515"/>
                </a:lnTo>
                <a:lnTo>
                  <a:pt x="70073" y="80634"/>
                </a:lnTo>
                <a:lnTo>
                  <a:pt x="73913" y="75834"/>
                </a:lnTo>
                <a:lnTo>
                  <a:pt x="77754" y="71993"/>
                </a:lnTo>
                <a:lnTo>
                  <a:pt x="80634" y="67193"/>
                </a:lnTo>
                <a:lnTo>
                  <a:pt x="81594" y="62392"/>
                </a:lnTo>
                <a:lnTo>
                  <a:pt x="83515" y="56631"/>
                </a:lnTo>
                <a:lnTo>
                  <a:pt x="84475" y="49911"/>
                </a:lnTo>
                <a:lnTo>
                  <a:pt x="84475" y="36469"/>
                </a:lnTo>
                <a:lnTo>
                  <a:pt x="83515" y="30708"/>
                </a:lnTo>
                <a:lnTo>
                  <a:pt x="82555" y="24947"/>
                </a:lnTo>
                <a:lnTo>
                  <a:pt x="80634" y="20147"/>
                </a:lnTo>
                <a:lnTo>
                  <a:pt x="77754" y="15361"/>
                </a:lnTo>
                <a:lnTo>
                  <a:pt x="74874" y="11521"/>
                </a:lnTo>
                <a:lnTo>
                  <a:pt x="71033" y="7680"/>
                </a:lnTo>
                <a:lnTo>
                  <a:pt x="67193" y="4800"/>
                </a:lnTo>
                <a:lnTo>
                  <a:pt x="61432" y="2865"/>
                </a:lnTo>
                <a:lnTo>
                  <a:pt x="56631" y="960"/>
                </a:lnTo>
                <a:lnTo>
                  <a:pt x="50871" y="0"/>
                </a:lnTo>
                <a:lnTo>
                  <a:pt x="36469" y="0"/>
                </a:lnTo>
                <a:lnTo>
                  <a:pt x="29748" y="960"/>
                </a:lnTo>
                <a:lnTo>
                  <a:pt x="23987" y="3840"/>
                </a:lnTo>
                <a:lnTo>
                  <a:pt x="19187" y="5760"/>
                </a:lnTo>
                <a:lnTo>
                  <a:pt x="14401" y="8641"/>
                </a:lnTo>
                <a:lnTo>
                  <a:pt x="11506" y="12481"/>
                </a:lnTo>
                <a:lnTo>
                  <a:pt x="7680" y="16322"/>
                </a:lnTo>
                <a:lnTo>
                  <a:pt x="4785" y="21107"/>
                </a:lnTo>
                <a:lnTo>
                  <a:pt x="2880" y="26868"/>
                </a:lnTo>
                <a:lnTo>
                  <a:pt x="944" y="32628"/>
                </a:lnTo>
                <a:lnTo>
                  <a:pt x="0" y="38389"/>
                </a:lnTo>
                <a:lnTo>
                  <a:pt x="0" y="51831"/>
                </a:lnTo>
                <a:lnTo>
                  <a:pt x="944" y="58552"/>
                </a:lnTo>
                <a:lnTo>
                  <a:pt x="2880" y="63352"/>
                </a:lnTo>
                <a:lnTo>
                  <a:pt x="4785" y="69113"/>
                </a:lnTo>
                <a:lnTo>
                  <a:pt x="6720" y="73914"/>
                </a:lnTo>
                <a:lnTo>
                  <a:pt x="10561" y="77754"/>
                </a:lnTo>
                <a:lnTo>
                  <a:pt x="13426" y="80634"/>
                </a:lnTo>
                <a:lnTo>
                  <a:pt x="18227" y="83515"/>
                </a:lnTo>
                <a:lnTo>
                  <a:pt x="23027" y="85435"/>
                </a:lnTo>
                <a:lnTo>
                  <a:pt x="23027" y="40309"/>
                </a:lnTo>
                <a:lnTo>
                  <a:pt x="23987" y="36469"/>
                </a:lnTo>
                <a:lnTo>
                  <a:pt x="23987" y="33604"/>
                </a:lnTo>
                <a:lnTo>
                  <a:pt x="24947" y="29763"/>
                </a:lnTo>
                <a:lnTo>
                  <a:pt x="25908" y="26868"/>
                </a:lnTo>
                <a:lnTo>
                  <a:pt x="27828" y="24947"/>
                </a:lnTo>
                <a:lnTo>
                  <a:pt x="29748" y="22082"/>
                </a:lnTo>
                <a:lnTo>
                  <a:pt x="31668" y="21107"/>
                </a:lnTo>
                <a:lnTo>
                  <a:pt x="33588" y="19202"/>
                </a:lnTo>
                <a:lnTo>
                  <a:pt x="36469" y="18242"/>
                </a:lnTo>
                <a:lnTo>
                  <a:pt x="39349" y="17266"/>
                </a:lnTo>
                <a:lnTo>
                  <a:pt x="46070" y="17266"/>
                </a:lnTo>
                <a:lnTo>
                  <a:pt x="48950" y="18242"/>
                </a:lnTo>
                <a:lnTo>
                  <a:pt x="51831" y="20147"/>
                </a:lnTo>
                <a:lnTo>
                  <a:pt x="54711" y="21107"/>
                </a:lnTo>
                <a:lnTo>
                  <a:pt x="56631" y="23042"/>
                </a:lnTo>
                <a:lnTo>
                  <a:pt x="57591" y="24947"/>
                </a:lnTo>
                <a:lnTo>
                  <a:pt x="59512" y="27828"/>
                </a:lnTo>
                <a:lnTo>
                  <a:pt x="60472" y="30708"/>
                </a:lnTo>
                <a:lnTo>
                  <a:pt x="60472" y="33604"/>
                </a:lnTo>
                <a:lnTo>
                  <a:pt x="61432" y="37429"/>
                </a:lnTo>
                <a:lnTo>
                  <a:pt x="61432" y="52791"/>
                </a:lnTo>
                <a:lnTo>
                  <a:pt x="60472" y="55671"/>
                </a:lnTo>
                <a:lnTo>
                  <a:pt x="59512" y="58552"/>
                </a:lnTo>
                <a:lnTo>
                  <a:pt x="58552" y="61432"/>
                </a:lnTo>
                <a:lnTo>
                  <a:pt x="56631" y="64312"/>
                </a:lnTo>
                <a:lnTo>
                  <a:pt x="55671" y="66233"/>
                </a:lnTo>
                <a:lnTo>
                  <a:pt x="53751" y="68153"/>
                </a:lnTo>
                <a:lnTo>
                  <a:pt x="50871" y="69113"/>
                </a:lnTo>
                <a:lnTo>
                  <a:pt x="48950" y="7007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9" name="object 829"/>
          <p:cNvSpPr/>
          <p:nvPr/>
        </p:nvSpPr>
        <p:spPr>
          <a:xfrm>
            <a:off x="4146346" y="6308979"/>
            <a:ext cx="5760" cy="35524"/>
          </a:xfrm>
          <a:custGeom>
            <a:avLst/>
            <a:gdLst/>
            <a:ahLst/>
            <a:cxnLst/>
            <a:rect l="l" t="t" r="r" b="b"/>
            <a:pathLst>
              <a:path w="5760" h="35524">
                <a:moveTo>
                  <a:pt x="5760" y="35524"/>
                </a:moveTo>
                <a:lnTo>
                  <a:pt x="5760" y="14401"/>
                </a:lnTo>
                <a:lnTo>
                  <a:pt x="3840" y="11521"/>
                </a:lnTo>
                <a:lnTo>
                  <a:pt x="2880" y="9601"/>
                </a:lnTo>
                <a:lnTo>
                  <a:pt x="1920" y="6720"/>
                </a:lnTo>
                <a:lnTo>
                  <a:pt x="960" y="2880"/>
                </a:lnTo>
                <a:lnTo>
                  <a:pt x="0" y="0"/>
                </a:lnTo>
                <a:lnTo>
                  <a:pt x="0" y="33604"/>
                </a:lnTo>
                <a:lnTo>
                  <a:pt x="5760" y="3552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0" name="object 830"/>
          <p:cNvSpPr/>
          <p:nvPr/>
        </p:nvSpPr>
        <p:spPr>
          <a:xfrm>
            <a:off x="4226021" y="6257147"/>
            <a:ext cx="124800" cy="87355"/>
          </a:xfrm>
          <a:custGeom>
            <a:avLst/>
            <a:gdLst/>
            <a:ahLst/>
            <a:cxnLst/>
            <a:rect l="l" t="t" r="r" b="b"/>
            <a:pathLst>
              <a:path w="124800" h="87355">
                <a:moveTo>
                  <a:pt x="19202" y="86395"/>
                </a:moveTo>
                <a:lnTo>
                  <a:pt x="20162" y="86395"/>
                </a:lnTo>
                <a:lnTo>
                  <a:pt x="21122" y="85435"/>
                </a:lnTo>
                <a:lnTo>
                  <a:pt x="22082" y="84475"/>
                </a:lnTo>
                <a:lnTo>
                  <a:pt x="22082" y="31668"/>
                </a:lnTo>
                <a:lnTo>
                  <a:pt x="24963" y="27828"/>
                </a:lnTo>
                <a:lnTo>
                  <a:pt x="27843" y="24947"/>
                </a:lnTo>
                <a:lnTo>
                  <a:pt x="30723" y="23042"/>
                </a:lnTo>
                <a:lnTo>
                  <a:pt x="33604" y="20147"/>
                </a:lnTo>
                <a:lnTo>
                  <a:pt x="36484" y="19202"/>
                </a:lnTo>
                <a:lnTo>
                  <a:pt x="40325" y="19202"/>
                </a:lnTo>
                <a:lnTo>
                  <a:pt x="42245" y="20147"/>
                </a:lnTo>
                <a:lnTo>
                  <a:pt x="44165" y="21107"/>
                </a:lnTo>
                <a:lnTo>
                  <a:pt x="46085" y="22082"/>
                </a:lnTo>
                <a:lnTo>
                  <a:pt x="47045" y="23042"/>
                </a:lnTo>
                <a:lnTo>
                  <a:pt x="48006" y="23987"/>
                </a:lnTo>
                <a:lnTo>
                  <a:pt x="48966" y="25923"/>
                </a:lnTo>
                <a:lnTo>
                  <a:pt x="49926" y="27828"/>
                </a:lnTo>
                <a:lnTo>
                  <a:pt x="49926" y="29763"/>
                </a:lnTo>
                <a:lnTo>
                  <a:pt x="50886" y="32628"/>
                </a:lnTo>
                <a:lnTo>
                  <a:pt x="50886" y="84475"/>
                </a:lnTo>
                <a:lnTo>
                  <a:pt x="51846" y="85435"/>
                </a:lnTo>
                <a:lnTo>
                  <a:pt x="52806" y="86395"/>
                </a:lnTo>
                <a:lnTo>
                  <a:pt x="54726" y="86395"/>
                </a:lnTo>
                <a:lnTo>
                  <a:pt x="55686" y="87355"/>
                </a:lnTo>
                <a:lnTo>
                  <a:pt x="67208" y="87355"/>
                </a:lnTo>
                <a:lnTo>
                  <a:pt x="69128" y="86395"/>
                </a:lnTo>
                <a:lnTo>
                  <a:pt x="72009" y="86395"/>
                </a:lnTo>
                <a:lnTo>
                  <a:pt x="72009" y="85435"/>
                </a:lnTo>
                <a:lnTo>
                  <a:pt x="72969" y="85435"/>
                </a:lnTo>
                <a:lnTo>
                  <a:pt x="72969" y="31668"/>
                </a:lnTo>
                <a:lnTo>
                  <a:pt x="76809" y="27828"/>
                </a:lnTo>
                <a:lnTo>
                  <a:pt x="79689" y="24947"/>
                </a:lnTo>
                <a:lnTo>
                  <a:pt x="81610" y="23042"/>
                </a:lnTo>
                <a:lnTo>
                  <a:pt x="84490" y="20147"/>
                </a:lnTo>
                <a:lnTo>
                  <a:pt x="87355" y="19202"/>
                </a:lnTo>
                <a:lnTo>
                  <a:pt x="92171" y="19202"/>
                </a:lnTo>
                <a:lnTo>
                  <a:pt x="94076" y="20147"/>
                </a:lnTo>
                <a:lnTo>
                  <a:pt x="96012" y="21107"/>
                </a:lnTo>
                <a:lnTo>
                  <a:pt x="96972" y="22082"/>
                </a:lnTo>
                <a:lnTo>
                  <a:pt x="98877" y="23042"/>
                </a:lnTo>
                <a:lnTo>
                  <a:pt x="99852" y="23987"/>
                </a:lnTo>
                <a:lnTo>
                  <a:pt x="100812" y="25923"/>
                </a:lnTo>
                <a:lnTo>
                  <a:pt x="101757" y="27828"/>
                </a:lnTo>
                <a:lnTo>
                  <a:pt x="101757" y="29763"/>
                </a:lnTo>
                <a:lnTo>
                  <a:pt x="102717" y="32628"/>
                </a:lnTo>
                <a:lnTo>
                  <a:pt x="102717" y="85435"/>
                </a:lnTo>
                <a:lnTo>
                  <a:pt x="103692" y="85435"/>
                </a:lnTo>
                <a:lnTo>
                  <a:pt x="103692" y="86395"/>
                </a:lnTo>
                <a:lnTo>
                  <a:pt x="105597" y="86395"/>
                </a:lnTo>
                <a:lnTo>
                  <a:pt x="106558" y="87355"/>
                </a:lnTo>
                <a:lnTo>
                  <a:pt x="119039" y="87355"/>
                </a:lnTo>
                <a:lnTo>
                  <a:pt x="120959" y="86395"/>
                </a:lnTo>
                <a:lnTo>
                  <a:pt x="122880" y="86395"/>
                </a:lnTo>
                <a:lnTo>
                  <a:pt x="123840" y="85435"/>
                </a:lnTo>
                <a:lnTo>
                  <a:pt x="124800" y="84475"/>
                </a:lnTo>
                <a:lnTo>
                  <a:pt x="124800" y="28788"/>
                </a:lnTo>
                <a:lnTo>
                  <a:pt x="123840" y="24947"/>
                </a:lnTo>
                <a:lnTo>
                  <a:pt x="122880" y="21107"/>
                </a:lnTo>
                <a:lnTo>
                  <a:pt x="121920" y="16322"/>
                </a:lnTo>
                <a:lnTo>
                  <a:pt x="120959" y="13426"/>
                </a:lnTo>
                <a:lnTo>
                  <a:pt x="118079" y="10546"/>
                </a:lnTo>
                <a:lnTo>
                  <a:pt x="116159" y="6705"/>
                </a:lnTo>
                <a:lnTo>
                  <a:pt x="113278" y="4800"/>
                </a:lnTo>
                <a:lnTo>
                  <a:pt x="109438" y="2865"/>
                </a:lnTo>
                <a:lnTo>
                  <a:pt x="106558" y="960"/>
                </a:lnTo>
                <a:lnTo>
                  <a:pt x="101757" y="0"/>
                </a:lnTo>
                <a:lnTo>
                  <a:pt x="94076" y="0"/>
                </a:lnTo>
                <a:lnTo>
                  <a:pt x="92171" y="960"/>
                </a:lnTo>
                <a:lnTo>
                  <a:pt x="90251" y="960"/>
                </a:lnTo>
                <a:lnTo>
                  <a:pt x="87355" y="1920"/>
                </a:lnTo>
                <a:lnTo>
                  <a:pt x="85450" y="2865"/>
                </a:lnTo>
                <a:lnTo>
                  <a:pt x="83530" y="3840"/>
                </a:lnTo>
                <a:lnTo>
                  <a:pt x="80634" y="4800"/>
                </a:lnTo>
                <a:lnTo>
                  <a:pt x="78729" y="6705"/>
                </a:lnTo>
                <a:lnTo>
                  <a:pt x="76809" y="7680"/>
                </a:lnTo>
                <a:lnTo>
                  <a:pt x="73929" y="9601"/>
                </a:lnTo>
                <a:lnTo>
                  <a:pt x="72009" y="12481"/>
                </a:lnTo>
                <a:lnTo>
                  <a:pt x="70088" y="14401"/>
                </a:lnTo>
                <a:lnTo>
                  <a:pt x="68168" y="12481"/>
                </a:lnTo>
                <a:lnTo>
                  <a:pt x="67208" y="10546"/>
                </a:lnTo>
                <a:lnTo>
                  <a:pt x="66248" y="8641"/>
                </a:lnTo>
                <a:lnTo>
                  <a:pt x="64328" y="6705"/>
                </a:lnTo>
                <a:lnTo>
                  <a:pt x="62407" y="5760"/>
                </a:lnTo>
                <a:lnTo>
                  <a:pt x="60487" y="3840"/>
                </a:lnTo>
                <a:lnTo>
                  <a:pt x="58567" y="2865"/>
                </a:lnTo>
                <a:lnTo>
                  <a:pt x="56647" y="1920"/>
                </a:lnTo>
                <a:lnTo>
                  <a:pt x="53766" y="960"/>
                </a:lnTo>
                <a:lnTo>
                  <a:pt x="50886" y="960"/>
                </a:lnTo>
                <a:lnTo>
                  <a:pt x="48006" y="0"/>
                </a:lnTo>
                <a:lnTo>
                  <a:pt x="40325" y="0"/>
                </a:lnTo>
                <a:lnTo>
                  <a:pt x="35524" y="1920"/>
                </a:lnTo>
                <a:lnTo>
                  <a:pt x="31683" y="3840"/>
                </a:lnTo>
                <a:lnTo>
                  <a:pt x="26883" y="5760"/>
                </a:lnTo>
                <a:lnTo>
                  <a:pt x="23042" y="9601"/>
                </a:lnTo>
                <a:lnTo>
                  <a:pt x="18242" y="14401"/>
                </a:lnTo>
                <a:lnTo>
                  <a:pt x="18242" y="3840"/>
                </a:lnTo>
                <a:lnTo>
                  <a:pt x="17282" y="2865"/>
                </a:lnTo>
                <a:lnTo>
                  <a:pt x="16322" y="2865"/>
                </a:lnTo>
                <a:lnTo>
                  <a:pt x="16322" y="1920"/>
                </a:lnTo>
                <a:lnTo>
                  <a:pt x="1935" y="1920"/>
                </a:lnTo>
                <a:lnTo>
                  <a:pt x="1935" y="2865"/>
                </a:lnTo>
                <a:lnTo>
                  <a:pt x="0" y="2865"/>
                </a:lnTo>
                <a:lnTo>
                  <a:pt x="0" y="85435"/>
                </a:lnTo>
                <a:lnTo>
                  <a:pt x="960" y="86395"/>
                </a:lnTo>
                <a:lnTo>
                  <a:pt x="2895" y="86395"/>
                </a:lnTo>
                <a:lnTo>
                  <a:pt x="3840" y="87355"/>
                </a:lnTo>
                <a:lnTo>
                  <a:pt x="16322" y="87355"/>
                </a:lnTo>
                <a:lnTo>
                  <a:pt x="17282" y="86395"/>
                </a:lnTo>
                <a:lnTo>
                  <a:pt x="19202" y="8639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1" name="object 831"/>
          <p:cNvSpPr/>
          <p:nvPr/>
        </p:nvSpPr>
        <p:spPr>
          <a:xfrm>
            <a:off x="4412269" y="6257147"/>
            <a:ext cx="124785" cy="87355"/>
          </a:xfrm>
          <a:custGeom>
            <a:avLst/>
            <a:gdLst/>
            <a:ahLst/>
            <a:cxnLst/>
            <a:rect l="l" t="t" r="r" b="b"/>
            <a:pathLst>
              <a:path w="124785" h="87355">
                <a:moveTo>
                  <a:pt x="55671" y="87355"/>
                </a:moveTo>
                <a:lnTo>
                  <a:pt x="68153" y="87355"/>
                </a:lnTo>
                <a:lnTo>
                  <a:pt x="69113" y="86395"/>
                </a:lnTo>
                <a:lnTo>
                  <a:pt x="71993" y="86395"/>
                </a:lnTo>
                <a:lnTo>
                  <a:pt x="72953" y="85435"/>
                </a:lnTo>
                <a:lnTo>
                  <a:pt x="72953" y="84475"/>
                </a:lnTo>
                <a:lnTo>
                  <a:pt x="73913" y="84475"/>
                </a:lnTo>
                <a:lnTo>
                  <a:pt x="73913" y="31668"/>
                </a:lnTo>
                <a:lnTo>
                  <a:pt x="76794" y="27828"/>
                </a:lnTo>
                <a:lnTo>
                  <a:pt x="79674" y="24947"/>
                </a:lnTo>
                <a:lnTo>
                  <a:pt x="82555" y="23042"/>
                </a:lnTo>
                <a:lnTo>
                  <a:pt x="85435" y="20147"/>
                </a:lnTo>
                <a:lnTo>
                  <a:pt x="87355" y="19202"/>
                </a:lnTo>
                <a:lnTo>
                  <a:pt x="92156" y="19202"/>
                </a:lnTo>
                <a:lnTo>
                  <a:pt x="94061" y="20147"/>
                </a:lnTo>
                <a:lnTo>
                  <a:pt x="95996" y="21107"/>
                </a:lnTo>
                <a:lnTo>
                  <a:pt x="96941" y="22082"/>
                </a:lnTo>
                <a:lnTo>
                  <a:pt x="98877" y="23042"/>
                </a:lnTo>
                <a:lnTo>
                  <a:pt x="99837" y="23987"/>
                </a:lnTo>
                <a:lnTo>
                  <a:pt x="100782" y="25923"/>
                </a:lnTo>
                <a:lnTo>
                  <a:pt x="101757" y="27828"/>
                </a:lnTo>
                <a:lnTo>
                  <a:pt x="101757" y="29763"/>
                </a:lnTo>
                <a:lnTo>
                  <a:pt x="102717" y="32628"/>
                </a:lnTo>
                <a:lnTo>
                  <a:pt x="102717" y="84475"/>
                </a:lnTo>
                <a:lnTo>
                  <a:pt x="103662" y="85435"/>
                </a:lnTo>
                <a:lnTo>
                  <a:pt x="104622" y="86395"/>
                </a:lnTo>
                <a:lnTo>
                  <a:pt x="105597" y="86395"/>
                </a:lnTo>
                <a:lnTo>
                  <a:pt x="107502" y="87355"/>
                </a:lnTo>
                <a:lnTo>
                  <a:pt x="119024" y="87355"/>
                </a:lnTo>
                <a:lnTo>
                  <a:pt x="120944" y="86395"/>
                </a:lnTo>
                <a:lnTo>
                  <a:pt x="123825" y="86395"/>
                </a:lnTo>
                <a:lnTo>
                  <a:pt x="123825" y="85435"/>
                </a:lnTo>
                <a:lnTo>
                  <a:pt x="124785" y="85435"/>
                </a:lnTo>
                <a:lnTo>
                  <a:pt x="124785" y="24947"/>
                </a:lnTo>
                <a:lnTo>
                  <a:pt x="123825" y="21107"/>
                </a:lnTo>
                <a:lnTo>
                  <a:pt x="122864" y="16322"/>
                </a:lnTo>
                <a:lnTo>
                  <a:pt x="120944" y="13426"/>
                </a:lnTo>
                <a:lnTo>
                  <a:pt x="119024" y="10546"/>
                </a:lnTo>
                <a:lnTo>
                  <a:pt x="116144" y="6705"/>
                </a:lnTo>
                <a:lnTo>
                  <a:pt x="113278" y="4800"/>
                </a:lnTo>
                <a:lnTo>
                  <a:pt x="110398" y="2865"/>
                </a:lnTo>
                <a:lnTo>
                  <a:pt x="106558" y="960"/>
                </a:lnTo>
                <a:lnTo>
                  <a:pt x="101757" y="0"/>
                </a:lnTo>
                <a:lnTo>
                  <a:pt x="95036" y="0"/>
                </a:lnTo>
                <a:lnTo>
                  <a:pt x="92156" y="960"/>
                </a:lnTo>
                <a:lnTo>
                  <a:pt x="90220" y="960"/>
                </a:lnTo>
                <a:lnTo>
                  <a:pt x="88315" y="1920"/>
                </a:lnTo>
                <a:lnTo>
                  <a:pt x="85435" y="2865"/>
                </a:lnTo>
                <a:lnTo>
                  <a:pt x="83515" y="3840"/>
                </a:lnTo>
                <a:lnTo>
                  <a:pt x="81594" y="4800"/>
                </a:lnTo>
                <a:lnTo>
                  <a:pt x="78714" y="6705"/>
                </a:lnTo>
                <a:lnTo>
                  <a:pt x="76794" y="7680"/>
                </a:lnTo>
                <a:lnTo>
                  <a:pt x="74874" y="9601"/>
                </a:lnTo>
                <a:lnTo>
                  <a:pt x="71993" y="12481"/>
                </a:lnTo>
                <a:lnTo>
                  <a:pt x="70073" y="14401"/>
                </a:lnTo>
                <a:lnTo>
                  <a:pt x="69113" y="12481"/>
                </a:lnTo>
                <a:lnTo>
                  <a:pt x="67193" y="10546"/>
                </a:lnTo>
                <a:lnTo>
                  <a:pt x="66233" y="8641"/>
                </a:lnTo>
                <a:lnTo>
                  <a:pt x="64312" y="6705"/>
                </a:lnTo>
                <a:lnTo>
                  <a:pt x="63352" y="5760"/>
                </a:lnTo>
                <a:lnTo>
                  <a:pt x="60472" y="3840"/>
                </a:lnTo>
                <a:lnTo>
                  <a:pt x="58552" y="2865"/>
                </a:lnTo>
                <a:lnTo>
                  <a:pt x="56631" y="1920"/>
                </a:lnTo>
                <a:lnTo>
                  <a:pt x="53751" y="960"/>
                </a:lnTo>
                <a:lnTo>
                  <a:pt x="51831" y="960"/>
                </a:lnTo>
                <a:lnTo>
                  <a:pt x="48950" y="0"/>
                </a:lnTo>
                <a:lnTo>
                  <a:pt x="40309" y="0"/>
                </a:lnTo>
                <a:lnTo>
                  <a:pt x="36469" y="1920"/>
                </a:lnTo>
                <a:lnTo>
                  <a:pt x="31668" y="3840"/>
                </a:lnTo>
                <a:lnTo>
                  <a:pt x="27828" y="5760"/>
                </a:lnTo>
                <a:lnTo>
                  <a:pt x="23027" y="9601"/>
                </a:lnTo>
                <a:lnTo>
                  <a:pt x="19202" y="14401"/>
                </a:lnTo>
                <a:lnTo>
                  <a:pt x="19202" y="4800"/>
                </a:lnTo>
                <a:lnTo>
                  <a:pt x="18227" y="3840"/>
                </a:lnTo>
                <a:lnTo>
                  <a:pt x="18227" y="2865"/>
                </a:lnTo>
                <a:lnTo>
                  <a:pt x="17266" y="2865"/>
                </a:lnTo>
                <a:lnTo>
                  <a:pt x="16306" y="1920"/>
                </a:lnTo>
                <a:lnTo>
                  <a:pt x="2865" y="1920"/>
                </a:lnTo>
                <a:lnTo>
                  <a:pt x="1920" y="2865"/>
                </a:lnTo>
                <a:lnTo>
                  <a:pt x="960" y="2865"/>
                </a:lnTo>
                <a:lnTo>
                  <a:pt x="0" y="3840"/>
                </a:lnTo>
                <a:lnTo>
                  <a:pt x="0" y="85435"/>
                </a:lnTo>
                <a:lnTo>
                  <a:pt x="960" y="85435"/>
                </a:lnTo>
                <a:lnTo>
                  <a:pt x="960" y="86395"/>
                </a:lnTo>
                <a:lnTo>
                  <a:pt x="2865" y="86395"/>
                </a:lnTo>
                <a:lnTo>
                  <a:pt x="3840" y="87355"/>
                </a:lnTo>
                <a:lnTo>
                  <a:pt x="16306" y="87355"/>
                </a:lnTo>
                <a:lnTo>
                  <a:pt x="17266" y="86395"/>
                </a:lnTo>
                <a:lnTo>
                  <a:pt x="20147" y="86395"/>
                </a:lnTo>
                <a:lnTo>
                  <a:pt x="21107" y="85435"/>
                </a:lnTo>
                <a:lnTo>
                  <a:pt x="22067" y="84475"/>
                </a:lnTo>
                <a:lnTo>
                  <a:pt x="22067" y="31668"/>
                </a:lnTo>
                <a:lnTo>
                  <a:pt x="24947" y="27828"/>
                </a:lnTo>
                <a:lnTo>
                  <a:pt x="27828" y="24947"/>
                </a:lnTo>
                <a:lnTo>
                  <a:pt x="30708" y="23042"/>
                </a:lnTo>
                <a:lnTo>
                  <a:pt x="33588" y="20147"/>
                </a:lnTo>
                <a:lnTo>
                  <a:pt x="36469" y="19202"/>
                </a:lnTo>
                <a:lnTo>
                  <a:pt x="41269" y="19202"/>
                </a:lnTo>
                <a:lnTo>
                  <a:pt x="43190" y="20147"/>
                </a:lnTo>
                <a:lnTo>
                  <a:pt x="44150" y="21107"/>
                </a:lnTo>
                <a:lnTo>
                  <a:pt x="46070" y="22082"/>
                </a:lnTo>
                <a:lnTo>
                  <a:pt x="47030" y="23042"/>
                </a:lnTo>
                <a:lnTo>
                  <a:pt x="47990" y="23987"/>
                </a:lnTo>
                <a:lnTo>
                  <a:pt x="48950" y="25923"/>
                </a:lnTo>
                <a:lnTo>
                  <a:pt x="49911" y="27828"/>
                </a:lnTo>
                <a:lnTo>
                  <a:pt x="50871" y="29763"/>
                </a:lnTo>
                <a:lnTo>
                  <a:pt x="50871" y="84475"/>
                </a:lnTo>
                <a:lnTo>
                  <a:pt x="51831" y="84475"/>
                </a:lnTo>
                <a:lnTo>
                  <a:pt x="51831" y="85435"/>
                </a:lnTo>
                <a:lnTo>
                  <a:pt x="52791" y="86395"/>
                </a:lnTo>
                <a:lnTo>
                  <a:pt x="54711" y="86395"/>
                </a:lnTo>
                <a:lnTo>
                  <a:pt x="55671" y="8735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2" name="object 832"/>
          <p:cNvSpPr/>
          <p:nvPr/>
        </p:nvSpPr>
        <p:spPr>
          <a:xfrm>
            <a:off x="4559137" y="6259068"/>
            <a:ext cx="22082" cy="85435"/>
          </a:xfrm>
          <a:custGeom>
            <a:avLst/>
            <a:gdLst/>
            <a:ahLst/>
            <a:cxnLst/>
            <a:rect l="l" t="t" r="r" b="b"/>
            <a:pathLst>
              <a:path w="22082" h="85435">
                <a:moveTo>
                  <a:pt x="22082" y="1920"/>
                </a:moveTo>
                <a:lnTo>
                  <a:pt x="21122" y="1920"/>
                </a:lnTo>
                <a:lnTo>
                  <a:pt x="20162" y="944"/>
                </a:lnTo>
                <a:lnTo>
                  <a:pt x="18242" y="944"/>
                </a:lnTo>
                <a:lnTo>
                  <a:pt x="17282" y="0"/>
                </a:lnTo>
                <a:lnTo>
                  <a:pt x="3840" y="0"/>
                </a:lnTo>
                <a:lnTo>
                  <a:pt x="2880" y="944"/>
                </a:lnTo>
                <a:lnTo>
                  <a:pt x="960" y="944"/>
                </a:lnTo>
                <a:lnTo>
                  <a:pt x="960" y="1920"/>
                </a:lnTo>
                <a:lnTo>
                  <a:pt x="0" y="1920"/>
                </a:lnTo>
                <a:lnTo>
                  <a:pt x="0" y="83515"/>
                </a:lnTo>
                <a:lnTo>
                  <a:pt x="960" y="83515"/>
                </a:lnTo>
                <a:lnTo>
                  <a:pt x="960" y="84475"/>
                </a:lnTo>
                <a:lnTo>
                  <a:pt x="2880" y="84475"/>
                </a:lnTo>
                <a:lnTo>
                  <a:pt x="3840" y="85435"/>
                </a:lnTo>
                <a:lnTo>
                  <a:pt x="16322" y="85435"/>
                </a:lnTo>
                <a:lnTo>
                  <a:pt x="17282" y="84475"/>
                </a:lnTo>
                <a:lnTo>
                  <a:pt x="20162" y="84475"/>
                </a:lnTo>
                <a:lnTo>
                  <a:pt x="21122" y="83515"/>
                </a:lnTo>
                <a:lnTo>
                  <a:pt x="22082" y="82555"/>
                </a:lnTo>
                <a:lnTo>
                  <a:pt x="22082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3" name="object 833"/>
          <p:cNvSpPr/>
          <p:nvPr/>
        </p:nvSpPr>
        <p:spPr>
          <a:xfrm>
            <a:off x="4557217" y="6224503"/>
            <a:ext cx="24963" cy="23042"/>
          </a:xfrm>
          <a:custGeom>
            <a:avLst/>
            <a:gdLst/>
            <a:ahLst/>
            <a:cxnLst/>
            <a:rect l="l" t="t" r="r" b="b"/>
            <a:pathLst>
              <a:path w="24963" h="23042">
                <a:moveTo>
                  <a:pt x="960" y="19202"/>
                </a:moveTo>
                <a:lnTo>
                  <a:pt x="2880" y="21122"/>
                </a:lnTo>
                <a:lnTo>
                  <a:pt x="3840" y="22082"/>
                </a:lnTo>
                <a:lnTo>
                  <a:pt x="7680" y="23042"/>
                </a:lnTo>
                <a:lnTo>
                  <a:pt x="17282" y="23042"/>
                </a:lnTo>
                <a:lnTo>
                  <a:pt x="21122" y="22082"/>
                </a:lnTo>
                <a:lnTo>
                  <a:pt x="23042" y="20162"/>
                </a:lnTo>
                <a:lnTo>
                  <a:pt x="24963" y="19202"/>
                </a:lnTo>
                <a:lnTo>
                  <a:pt x="24963" y="3840"/>
                </a:lnTo>
                <a:lnTo>
                  <a:pt x="23042" y="2880"/>
                </a:lnTo>
                <a:lnTo>
                  <a:pt x="21122" y="960"/>
                </a:lnTo>
                <a:lnTo>
                  <a:pt x="17282" y="0"/>
                </a:lnTo>
                <a:lnTo>
                  <a:pt x="7680" y="0"/>
                </a:lnTo>
                <a:lnTo>
                  <a:pt x="3840" y="960"/>
                </a:lnTo>
                <a:lnTo>
                  <a:pt x="2880" y="2880"/>
                </a:lnTo>
                <a:lnTo>
                  <a:pt x="960" y="384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4" name="object 834"/>
          <p:cNvSpPr/>
          <p:nvPr/>
        </p:nvSpPr>
        <p:spPr>
          <a:xfrm>
            <a:off x="4598502" y="6221623"/>
            <a:ext cx="78714" cy="123840"/>
          </a:xfrm>
          <a:custGeom>
            <a:avLst/>
            <a:gdLst/>
            <a:ahLst/>
            <a:cxnLst/>
            <a:rect l="l" t="t" r="r" b="b"/>
            <a:pathLst>
              <a:path w="78714" h="123840">
                <a:moveTo>
                  <a:pt x="65272" y="122880"/>
                </a:moveTo>
                <a:lnTo>
                  <a:pt x="75834" y="122880"/>
                </a:lnTo>
                <a:lnTo>
                  <a:pt x="76794" y="121920"/>
                </a:lnTo>
                <a:lnTo>
                  <a:pt x="77754" y="121920"/>
                </a:lnTo>
                <a:lnTo>
                  <a:pt x="78714" y="120959"/>
                </a:lnTo>
                <a:lnTo>
                  <a:pt x="78714" y="1920"/>
                </a:lnTo>
                <a:lnTo>
                  <a:pt x="77754" y="960"/>
                </a:lnTo>
                <a:lnTo>
                  <a:pt x="75834" y="960"/>
                </a:lnTo>
                <a:lnTo>
                  <a:pt x="74874" y="0"/>
                </a:lnTo>
                <a:lnTo>
                  <a:pt x="61432" y="0"/>
                </a:lnTo>
                <a:lnTo>
                  <a:pt x="60472" y="960"/>
                </a:lnTo>
                <a:lnTo>
                  <a:pt x="58552" y="960"/>
                </a:lnTo>
                <a:lnTo>
                  <a:pt x="57591" y="1920"/>
                </a:lnTo>
                <a:lnTo>
                  <a:pt x="57591" y="2880"/>
                </a:lnTo>
                <a:lnTo>
                  <a:pt x="56631" y="2880"/>
                </a:lnTo>
                <a:lnTo>
                  <a:pt x="56631" y="46070"/>
                </a:lnTo>
                <a:lnTo>
                  <a:pt x="53751" y="43205"/>
                </a:lnTo>
                <a:lnTo>
                  <a:pt x="49911" y="40325"/>
                </a:lnTo>
                <a:lnTo>
                  <a:pt x="46070" y="38389"/>
                </a:lnTo>
                <a:lnTo>
                  <a:pt x="43190" y="36484"/>
                </a:lnTo>
                <a:lnTo>
                  <a:pt x="38389" y="35524"/>
                </a:lnTo>
                <a:lnTo>
                  <a:pt x="28803" y="35524"/>
                </a:lnTo>
                <a:lnTo>
                  <a:pt x="23987" y="36484"/>
                </a:lnTo>
                <a:lnTo>
                  <a:pt x="19187" y="39364"/>
                </a:lnTo>
                <a:lnTo>
                  <a:pt x="15346" y="41285"/>
                </a:lnTo>
                <a:lnTo>
                  <a:pt x="11521" y="44165"/>
                </a:lnTo>
                <a:lnTo>
                  <a:pt x="8625" y="48006"/>
                </a:lnTo>
                <a:lnTo>
                  <a:pt x="5745" y="51846"/>
                </a:lnTo>
                <a:lnTo>
                  <a:pt x="3840" y="56631"/>
                </a:lnTo>
                <a:lnTo>
                  <a:pt x="1904" y="62392"/>
                </a:lnTo>
                <a:lnTo>
                  <a:pt x="960" y="68153"/>
                </a:lnTo>
                <a:lnTo>
                  <a:pt x="0" y="73913"/>
                </a:lnTo>
                <a:lnTo>
                  <a:pt x="0" y="87355"/>
                </a:lnTo>
                <a:lnTo>
                  <a:pt x="960" y="92156"/>
                </a:lnTo>
                <a:lnTo>
                  <a:pt x="1904" y="97917"/>
                </a:lnTo>
                <a:lnTo>
                  <a:pt x="2880" y="102717"/>
                </a:lnTo>
                <a:lnTo>
                  <a:pt x="4800" y="107518"/>
                </a:lnTo>
                <a:lnTo>
                  <a:pt x="7680" y="111358"/>
                </a:lnTo>
                <a:lnTo>
                  <a:pt x="10561" y="115199"/>
                </a:lnTo>
                <a:lnTo>
                  <a:pt x="13441" y="119039"/>
                </a:lnTo>
                <a:lnTo>
                  <a:pt x="17282" y="120959"/>
                </a:lnTo>
                <a:lnTo>
                  <a:pt x="22082" y="122880"/>
                </a:lnTo>
                <a:lnTo>
                  <a:pt x="23027" y="89275"/>
                </a:lnTo>
                <a:lnTo>
                  <a:pt x="23027" y="70073"/>
                </a:lnTo>
                <a:lnTo>
                  <a:pt x="23987" y="67193"/>
                </a:lnTo>
                <a:lnTo>
                  <a:pt x="24963" y="64312"/>
                </a:lnTo>
                <a:lnTo>
                  <a:pt x="25907" y="62392"/>
                </a:lnTo>
                <a:lnTo>
                  <a:pt x="27828" y="59512"/>
                </a:lnTo>
                <a:lnTo>
                  <a:pt x="29748" y="58567"/>
                </a:lnTo>
                <a:lnTo>
                  <a:pt x="31668" y="56631"/>
                </a:lnTo>
                <a:lnTo>
                  <a:pt x="33588" y="55671"/>
                </a:lnTo>
                <a:lnTo>
                  <a:pt x="36469" y="54726"/>
                </a:lnTo>
                <a:lnTo>
                  <a:pt x="42230" y="54726"/>
                </a:lnTo>
                <a:lnTo>
                  <a:pt x="45110" y="55671"/>
                </a:lnTo>
                <a:lnTo>
                  <a:pt x="47990" y="57607"/>
                </a:lnTo>
                <a:lnTo>
                  <a:pt x="50871" y="59512"/>
                </a:lnTo>
                <a:lnTo>
                  <a:pt x="53751" y="62392"/>
                </a:lnTo>
                <a:lnTo>
                  <a:pt x="56631" y="67193"/>
                </a:lnTo>
                <a:lnTo>
                  <a:pt x="56631" y="93116"/>
                </a:lnTo>
                <a:lnTo>
                  <a:pt x="54711" y="95036"/>
                </a:lnTo>
                <a:lnTo>
                  <a:pt x="53751" y="96956"/>
                </a:lnTo>
                <a:lnTo>
                  <a:pt x="51831" y="98877"/>
                </a:lnTo>
                <a:lnTo>
                  <a:pt x="49911" y="100797"/>
                </a:lnTo>
                <a:lnTo>
                  <a:pt x="48950" y="101757"/>
                </a:lnTo>
                <a:lnTo>
                  <a:pt x="47030" y="102717"/>
                </a:lnTo>
                <a:lnTo>
                  <a:pt x="46070" y="103677"/>
                </a:lnTo>
                <a:lnTo>
                  <a:pt x="44150" y="104637"/>
                </a:lnTo>
                <a:lnTo>
                  <a:pt x="43190" y="104637"/>
                </a:lnTo>
                <a:lnTo>
                  <a:pt x="41269" y="105597"/>
                </a:lnTo>
                <a:lnTo>
                  <a:pt x="35509" y="105597"/>
                </a:lnTo>
                <a:lnTo>
                  <a:pt x="32628" y="104637"/>
                </a:lnTo>
                <a:lnTo>
                  <a:pt x="30708" y="103677"/>
                </a:lnTo>
                <a:lnTo>
                  <a:pt x="28803" y="101757"/>
                </a:lnTo>
                <a:lnTo>
                  <a:pt x="32628" y="123840"/>
                </a:lnTo>
                <a:lnTo>
                  <a:pt x="38389" y="123840"/>
                </a:lnTo>
                <a:lnTo>
                  <a:pt x="43190" y="122880"/>
                </a:lnTo>
                <a:lnTo>
                  <a:pt x="47990" y="120959"/>
                </a:lnTo>
                <a:lnTo>
                  <a:pt x="51831" y="118079"/>
                </a:lnTo>
                <a:lnTo>
                  <a:pt x="56631" y="115199"/>
                </a:lnTo>
                <a:lnTo>
                  <a:pt x="60472" y="110398"/>
                </a:lnTo>
                <a:lnTo>
                  <a:pt x="60472" y="120959"/>
                </a:lnTo>
                <a:lnTo>
                  <a:pt x="61432" y="120959"/>
                </a:lnTo>
                <a:lnTo>
                  <a:pt x="61432" y="121920"/>
                </a:lnTo>
                <a:lnTo>
                  <a:pt x="63352" y="121920"/>
                </a:lnTo>
                <a:lnTo>
                  <a:pt x="64312" y="122880"/>
                </a:lnTo>
                <a:lnTo>
                  <a:pt x="65272" y="12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5" name="object 835"/>
          <p:cNvSpPr/>
          <p:nvPr/>
        </p:nvSpPr>
        <p:spPr>
          <a:xfrm>
            <a:off x="4620585" y="6310899"/>
            <a:ext cx="10546" cy="34564"/>
          </a:xfrm>
          <a:custGeom>
            <a:avLst/>
            <a:gdLst/>
            <a:ahLst/>
            <a:cxnLst/>
            <a:rect l="l" t="t" r="r" b="b"/>
            <a:pathLst>
              <a:path w="10546" h="34564">
                <a:moveTo>
                  <a:pt x="4785" y="10561"/>
                </a:moveTo>
                <a:lnTo>
                  <a:pt x="3825" y="8641"/>
                </a:lnTo>
                <a:lnTo>
                  <a:pt x="2880" y="5760"/>
                </a:lnTo>
                <a:lnTo>
                  <a:pt x="1904" y="2880"/>
                </a:lnTo>
                <a:lnTo>
                  <a:pt x="944" y="0"/>
                </a:lnTo>
                <a:lnTo>
                  <a:pt x="0" y="33604"/>
                </a:lnTo>
                <a:lnTo>
                  <a:pt x="4785" y="34564"/>
                </a:lnTo>
                <a:lnTo>
                  <a:pt x="10546" y="34564"/>
                </a:lnTo>
                <a:lnTo>
                  <a:pt x="6720" y="12481"/>
                </a:lnTo>
                <a:lnTo>
                  <a:pt x="4785" y="105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6" name="object 836"/>
          <p:cNvSpPr/>
          <p:nvPr/>
        </p:nvSpPr>
        <p:spPr>
          <a:xfrm>
            <a:off x="4742489" y="6229304"/>
            <a:ext cx="70088" cy="114239"/>
          </a:xfrm>
          <a:custGeom>
            <a:avLst/>
            <a:gdLst/>
            <a:ahLst/>
            <a:cxnLst/>
            <a:rect l="l" t="t" r="r" b="b"/>
            <a:pathLst>
              <a:path w="70088" h="114239">
                <a:moveTo>
                  <a:pt x="960" y="32644"/>
                </a:moveTo>
                <a:lnTo>
                  <a:pt x="960" y="33604"/>
                </a:lnTo>
                <a:lnTo>
                  <a:pt x="4800" y="33604"/>
                </a:lnTo>
                <a:lnTo>
                  <a:pt x="6720" y="32644"/>
                </a:lnTo>
                <a:lnTo>
                  <a:pt x="24963" y="23042"/>
                </a:lnTo>
                <a:lnTo>
                  <a:pt x="24963" y="96956"/>
                </a:lnTo>
                <a:lnTo>
                  <a:pt x="1920" y="96956"/>
                </a:lnTo>
                <a:lnTo>
                  <a:pt x="1920" y="97916"/>
                </a:lnTo>
                <a:lnTo>
                  <a:pt x="960" y="97916"/>
                </a:lnTo>
                <a:lnTo>
                  <a:pt x="960" y="99837"/>
                </a:lnTo>
                <a:lnTo>
                  <a:pt x="0" y="100797"/>
                </a:lnTo>
                <a:lnTo>
                  <a:pt x="0" y="111358"/>
                </a:lnTo>
                <a:lnTo>
                  <a:pt x="960" y="112318"/>
                </a:lnTo>
                <a:lnTo>
                  <a:pt x="960" y="113278"/>
                </a:lnTo>
                <a:lnTo>
                  <a:pt x="1920" y="114239"/>
                </a:lnTo>
                <a:lnTo>
                  <a:pt x="68153" y="114239"/>
                </a:lnTo>
                <a:lnTo>
                  <a:pt x="68153" y="113278"/>
                </a:lnTo>
                <a:lnTo>
                  <a:pt x="69128" y="112318"/>
                </a:lnTo>
                <a:lnTo>
                  <a:pt x="69128" y="111358"/>
                </a:lnTo>
                <a:lnTo>
                  <a:pt x="70088" y="110398"/>
                </a:lnTo>
                <a:lnTo>
                  <a:pt x="70088" y="101757"/>
                </a:lnTo>
                <a:lnTo>
                  <a:pt x="69128" y="100797"/>
                </a:lnTo>
                <a:lnTo>
                  <a:pt x="69128" y="98877"/>
                </a:lnTo>
                <a:lnTo>
                  <a:pt x="68153" y="97916"/>
                </a:lnTo>
                <a:lnTo>
                  <a:pt x="68153" y="96956"/>
                </a:lnTo>
                <a:lnTo>
                  <a:pt x="48005" y="96956"/>
                </a:lnTo>
                <a:lnTo>
                  <a:pt x="48005" y="1920"/>
                </a:lnTo>
                <a:lnTo>
                  <a:pt x="47045" y="960"/>
                </a:lnTo>
                <a:lnTo>
                  <a:pt x="46085" y="960"/>
                </a:lnTo>
                <a:lnTo>
                  <a:pt x="45125" y="0"/>
                </a:lnTo>
                <a:lnTo>
                  <a:pt x="28803" y="0"/>
                </a:lnTo>
                <a:lnTo>
                  <a:pt x="28803" y="960"/>
                </a:lnTo>
                <a:lnTo>
                  <a:pt x="27843" y="960"/>
                </a:lnTo>
                <a:lnTo>
                  <a:pt x="2880" y="17282"/>
                </a:lnTo>
                <a:lnTo>
                  <a:pt x="1920" y="17282"/>
                </a:lnTo>
                <a:lnTo>
                  <a:pt x="1920" y="18242"/>
                </a:lnTo>
                <a:lnTo>
                  <a:pt x="960" y="18242"/>
                </a:lnTo>
                <a:lnTo>
                  <a:pt x="0" y="19202"/>
                </a:lnTo>
                <a:lnTo>
                  <a:pt x="0" y="31683"/>
                </a:lnTo>
                <a:lnTo>
                  <a:pt x="960" y="3264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7" name="object 837"/>
          <p:cNvSpPr/>
          <p:nvPr/>
        </p:nvSpPr>
        <p:spPr>
          <a:xfrm>
            <a:off x="4849047" y="6228344"/>
            <a:ext cx="13441" cy="28803"/>
          </a:xfrm>
          <a:custGeom>
            <a:avLst/>
            <a:gdLst/>
            <a:ahLst/>
            <a:cxnLst/>
            <a:rect l="l" t="t" r="r" b="b"/>
            <a:pathLst>
              <a:path w="13441" h="28803">
                <a:moveTo>
                  <a:pt x="11521" y="0"/>
                </a:moveTo>
                <a:lnTo>
                  <a:pt x="4800" y="960"/>
                </a:lnTo>
                <a:lnTo>
                  <a:pt x="0" y="2880"/>
                </a:lnTo>
                <a:lnTo>
                  <a:pt x="960" y="28803"/>
                </a:lnTo>
                <a:lnTo>
                  <a:pt x="1920" y="26883"/>
                </a:lnTo>
                <a:lnTo>
                  <a:pt x="2880" y="24963"/>
                </a:lnTo>
                <a:lnTo>
                  <a:pt x="3840" y="23042"/>
                </a:lnTo>
                <a:lnTo>
                  <a:pt x="5760" y="21122"/>
                </a:lnTo>
                <a:lnTo>
                  <a:pt x="7680" y="20162"/>
                </a:lnTo>
                <a:lnTo>
                  <a:pt x="9601" y="19202"/>
                </a:lnTo>
                <a:lnTo>
                  <a:pt x="11521" y="18242"/>
                </a:lnTo>
                <a:lnTo>
                  <a:pt x="13441" y="17282"/>
                </a:lnTo>
                <a:lnTo>
                  <a:pt x="1152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8" name="object 838"/>
          <p:cNvSpPr/>
          <p:nvPr/>
        </p:nvSpPr>
        <p:spPr>
          <a:xfrm>
            <a:off x="4826965" y="6228344"/>
            <a:ext cx="78729" cy="117119"/>
          </a:xfrm>
          <a:custGeom>
            <a:avLst/>
            <a:gdLst/>
            <a:ahLst/>
            <a:cxnLst/>
            <a:rect l="l" t="t" r="r" b="b"/>
            <a:pathLst>
              <a:path w="78729" h="117119">
                <a:moveTo>
                  <a:pt x="25923" y="99837"/>
                </a:moveTo>
                <a:lnTo>
                  <a:pt x="23042" y="99837"/>
                </a:lnTo>
                <a:lnTo>
                  <a:pt x="21122" y="98877"/>
                </a:lnTo>
                <a:lnTo>
                  <a:pt x="18242" y="98877"/>
                </a:lnTo>
                <a:lnTo>
                  <a:pt x="16322" y="97916"/>
                </a:lnTo>
                <a:lnTo>
                  <a:pt x="14401" y="97916"/>
                </a:lnTo>
                <a:lnTo>
                  <a:pt x="12481" y="96956"/>
                </a:lnTo>
                <a:lnTo>
                  <a:pt x="11521" y="96956"/>
                </a:lnTo>
                <a:lnTo>
                  <a:pt x="9601" y="95996"/>
                </a:lnTo>
                <a:lnTo>
                  <a:pt x="4800" y="95996"/>
                </a:lnTo>
                <a:lnTo>
                  <a:pt x="4800" y="96956"/>
                </a:lnTo>
                <a:lnTo>
                  <a:pt x="3840" y="97916"/>
                </a:lnTo>
                <a:lnTo>
                  <a:pt x="3840" y="108478"/>
                </a:lnTo>
                <a:lnTo>
                  <a:pt x="4800" y="109438"/>
                </a:lnTo>
                <a:lnTo>
                  <a:pt x="4800" y="111358"/>
                </a:lnTo>
                <a:lnTo>
                  <a:pt x="5760" y="112318"/>
                </a:lnTo>
                <a:lnTo>
                  <a:pt x="6720" y="113278"/>
                </a:lnTo>
                <a:lnTo>
                  <a:pt x="7680" y="113278"/>
                </a:lnTo>
                <a:lnTo>
                  <a:pt x="8641" y="114239"/>
                </a:lnTo>
                <a:lnTo>
                  <a:pt x="10561" y="114239"/>
                </a:lnTo>
                <a:lnTo>
                  <a:pt x="12481" y="115199"/>
                </a:lnTo>
                <a:lnTo>
                  <a:pt x="14401" y="116159"/>
                </a:lnTo>
                <a:lnTo>
                  <a:pt x="16322" y="116159"/>
                </a:lnTo>
                <a:lnTo>
                  <a:pt x="18242" y="117119"/>
                </a:lnTo>
                <a:lnTo>
                  <a:pt x="35524" y="117119"/>
                </a:lnTo>
                <a:lnTo>
                  <a:pt x="42245" y="116159"/>
                </a:lnTo>
                <a:lnTo>
                  <a:pt x="47045" y="115199"/>
                </a:lnTo>
                <a:lnTo>
                  <a:pt x="52806" y="113278"/>
                </a:lnTo>
                <a:lnTo>
                  <a:pt x="56647" y="110398"/>
                </a:lnTo>
                <a:lnTo>
                  <a:pt x="60487" y="107518"/>
                </a:lnTo>
                <a:lnTo>
                  <a:pt x="64328" y="103677"/>
                </a:lnTo>
                <a:lnTo>
                  <a:pt x="67193" y="99837"/>
                </a:lnTo>
                <a:lnTo>
                  <a:pt x="69128" y="95996"/>
                </a:lnTo>
                <a:lnTo>
                  <a:pt x="72008" y="91196"/>
                </a:lnTo>
                <a:lnTo>
                  <a:pt x="73913" y="87355"/>
                </a:lnTo>
                <a:lnTo>
                  <a:pt x="74874" y="82555"/>
                </a:lnTo>
                <a:lnTo>
                  <a:pt x="76809" y="77754"/>
                </a:lnTo>
                <a:lnTo>
                  <a:pt x="77754" y="72953"/>
                </a:lnTo>
                <a:lnTo>
                  <a:pt x="77754" y="68153"/>
                </a:lnTo>
                <a:lnTo>
                  <a:pt x="78729" y="62407"/>
                </a:lnTo>
                <a:lnTo>
                  <a:pt x="78729" y="48005"/>
                </a:lnTo>
                <a:lnTo>
                  <a:pt x="77754" y="43205"/>
                </a:lnTo>
                <a:lnTo>
                  <a:pt x="77754" y="34564"/>
                </a:lnTo>
                <a:lnTo>
                  <a:pt x="76809" y="29763"/>
                </a:lnTo>
                <a:lnTo>
                  <a:pt x="75849" y="25923"/>
                </a:lnTo>
                <a:lnTo>
                  <a:pt x="74874" y="22082"/>
                </a:lnTo>
                <a:lnTo>
                  <a:pt x="72969" y="18242"/>
                </a:lnTo>
                <a:lnTo>
                  <a:pt x="71033" y="15361"/>
                </a:lnTo>
                <a:lnTo>
                  <a:pt x="69128" y="11521"/>
                </a:lnTo>
                <a:lnTo>
                  <a:pt x="66248" y="8641"/>
                </a:lnTo>
                <a:lnTo>
                  <a:pt x="64328" y="6720"/>
                </a:lnTo>
                <a:lnTo>
                  <a:pt x="61447" y="4800"/>
                </a:lnTo>
                <a:lnTo>
                  <a:pt x="57607" y="2880"/>
                </a:lnTo>
                <a:lnTo>
                  <a:pt x="53766" y="1920"/>
                </a:lnTo>
                <a:lnTo>
                  <a:pt x="49926" y="0"/>
                </a:lnTo>
                <a:lnTo>
                  <a:pt x="33604" y="0"/>
                </a:lnTo>
                <a:lnTo>
                  <a:pt x="35524" y="17282"/>
                </a:lnTo>
                <a:lnTo>
                  <a:pt x="41285" y="17282"/>
                </a:lnTo>
                <a:lnTo>
                  <a:pt x="44165" y="18242"/>
                </a:lnTo>
                <a:lnTo>
                  <a:pt x="46085" y="19202"/>
                </a:lnTo>
                <a:lnTo>
                  <a:pt x="48005" y="20162"/>
                </a:lnTo>
                <a:lnTo>
                  <a:pt x="49926" y="22082"/>
                </a:lnTo>
                <a:lnTo>
                  <a:pt x="50886" y="24002"/>
                </a:lnTo>
                <a:lnTo>
                  <a:pt x="52806" y="26883"/>
                </a:lnTo>
                <a:lnTo>
                  <a:pt x="53766" y="30723"/>
                </a:lnTo>
                <a:lnTo>
                  <a:pt x="54726" y="34564"/>
                </a:lnTo>
                <a:lnTo>
                  <a:pt x="54726" y="38404"/>
                </a:lnTo>
                <a:lnTo>
                  <a:pt x="55686" y="44165"/>
                </a:lnTo>
                <a:lnTo>
                  <a:pt x="55686" y="49911"/>
                </a:lnTo>
                <a:lnTo>
                  <a:pt x="52806" y="51846"/>
                </a:lnTo>
                <a:lnTo>
                  <a:pt x="49926" y="53751"/>
                </a:lnTo>
                <a:lnTo>
                  <a:pt x="47045" y="54726"/>
                </a:lnTo>
                <a:lnTo>
                  <a:pt x="44165" y="55671"/>
                </a:lnTo>
                <a:lnTo>
                  <a:pt x="32644" y="55671"/>
                </a:lnTo>
                <a:lnTo>
                  <a:pt x="30723" y="54726"/>
                </a:lnTo>
                <a:lnTo>
                  <a:pt x="28803" y="53751"/>
                </a:lnTo>
                <a:lnTo>
                  <a:pt x="26883" y="52791"/>
                </a:lnTo>
                <a:lnTo>
                  <a:pt x="25923" y="50886"/>
                </a:lnTo>
                <a:lnTo>
                  <a:pt x="24963" y="49911"/>
                </a:lnTo>
                <a:lnTo>
                  <a:pt x="24002" y="48005"/>
                </a:lnTo>
                <a:lnTo>
                  <a:pt x="23042" y="45125"/>
                </a:lnTo>
                <a:lnTo>
                  <a:pt x="23042" y="43205"/>
                </a:lnTo>
                <a:lnTo>
                  <a:pt x="22082" y="40325"/>
                </a:lnTo>
                <a:lnTo>
                  <a:pt x="22082" y="34564"/>
                </a:lnTo>
                <a:lnTo>
                  <a:pt x="23042" y="31668"/>
                </a:lnTo>
                <a:lnTo>
                  <a:pt x="23042" y="28803"/>
                </a:lnTo>
                <a:lnTo>
                  <a:pt x="22082" y="2880"/>
                </a:lnTo>
                <a:lnTo>
                  <a:pt x="17282" y="4800"/>
                </a:lnTo>
                <a:lnTo>
                  <a:pt x="13441" y="7680"/>
                </a:lnTo>
                <a:lnTo>
                  <a:pt x="9601" y="10561"/>
                </a:lnTo>
                <a:lnTo>
                  <a:pt x="6720" y="14401"/>
                </a:lnTo>
                <a:lnTo>
                  <a:pt x="3840" y="18242"/>
                </a:lnTo>
                <a:lnTo>
                  <a:pt x="1920" y="23042"/>
                </a:lnTo>
                <a:lnTo>
                  <a:pt x="960" y="27843"/>
                </a:lnTo>
                <a:lnTo>
                  <a:pt x="0" y="33604"/>
                </a:lnTo>
                <a:lnTo>
                  <a:pt x="0" y="48950"/>
                </a:lnTo>
                <a:lnTo>
                  <a:pt x="1920" y="53751"/>
                </a:lnTo>
                <a:lnTo>
                  <a:pt x="2880" y="57591"/>
                </a:lnTo>
                <a:lnTo>
                  <a:pt x="4800" y="61432"/>
                </a:lnTo>
                <a:lnTo>
                  <a:pt x="7680" y="64312"/>
                </a:lnTo>
                <a:lnTo>
                  <a:pt x="9601" y="67193"/>
                </a:lnTo>
                <a:lnTo>
                  <a:pt x="13441" y="69113"/>
                </a:lnTo>
                <a:lnTo>
                  <a:pt x="17282" y="71033"/>
                </a:lnTo>
                <a:lnTo>
                  <a:pt x="22082" y="72953"/>
                </a:lnTo>
                <a:lnTo>
                  <a:pt x="26883" y="73913"/>
                </a:lnTo>
                <a:lnTo>
                  <a:pt x="38404" y="73913"/>
                </a:lnTo>
                <a:lnTo>
                  <a:pt x="42245" y="72953"/>
                </a:lnTo>
                <a:lnTo>
                  <a:pt x="46085" y="71993"/>
                </a:lnTo>
                <a:lnTo>
                  <a:pt x="49926" y="70073"/>
                </a:lnTo>
                <a:lnTo>
                  <a:pt x="53766" y="69113"/>
                </a:lnTo>
                <a:lnTo>
                  <a:pt x="55686" y="67193"/>
                </a:lnTo>
                <a:lnTo>
                  <a:pt x="55686" y="75834"/>
                </a:lnTo>
                <a:lnTo>
                  <a:pt x="54726" y="79674"/>
                </a:lnTo>
                <a:lnTo>
                  <a:pt x="52806" y="83515"/>
                </a:lnTo>
                <a:lnTo>
                  <a:pt x="51846" y="87355"/>
                </a:lnTo>
                <a:lnTo>
                  <a:pt x="49926" y="90236"/>
                </a:lnTo>
                <a:lnTo>
                  <a:pt x="48005" y="93116"/>
                </a:lnTo>
                <a:lnTo>
                  <a:pt x="45125" y="95036"/>
                </a:lnTo>
                <a:lnTo>
                  <a:pt x="41285" y="96956"/>
                </a:lnTo>
                <a:lnTo>
                  <a:pt x="37444" y="98877"/>
                </a:lnTo>
                <a:lnTo>
                  <a:pt x="33604" y="99837"/>
                </a:lnTo>
                <a:lnTo>
                  <a:pt x="25923" y="9983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9" name="object 839"/>
          <p:cNvSpPr/>
          <p:nvPr/>
        </p:nvSpPr>
        <p:spPr>
          <a:xfrm>
            <a:off x="4918161" y="6228344"/>
            <a:ext cx="78729" cy="117119"/>
          </a:xfrm>
          <a:custGeom>
            <a:avLst/>
            <a:gdLst/>
            <a:ahLst/>
            <a:cxnLst/>
            <a:rect l="l" t="t" r="r" b="b"/>
            <a:pathLst>
              <a:path w="78729" h="117119">
                <a:moveTo>
                  <a:pt x="13441" y="96956"/>
                </a:moveTo>
                <a:lnTo>
                  <a:pt x="11521" y="96956"/>
                </a:lnTo>
                <a:lnTo>
                  <a:pt x="10561" y="95996"/>
                </a:lnTo>
                <a:lnTo>
                  <a:pt x="5760" y="95996"/>
                </a:lnTo>
                <a:lnTo>
                  <a:pt x="5760" y="96956"/>
                </a:lnTo>
                <a:lnTo>
                  <a:pt x="4800" y="96956"/>
                </a:lnTo>
                <a:lnTo>
                  <a:pt x="4800" y="110398"/>
                </a:lnTo>
                <a:lnTo>
                  <a:pt x="5760" y="111358"/>
                </a:lnTo>
                <a:lnTo>
                  <a:pt x="6720" y="112318"/>
                </a:lnTo>
                <a:lnTo>
                  <a:pt x="6720" y="113278"/>
                </a:lnTo>
                <a:lnTo>
                  <a:pt x="7680" y="113278"/>
                </a:lnTo>
                <a:lnTo>
                  <a:pt x="9601" y="114239"/>
                </a:lnTo>
                <a:lnTo>
                  <a:pt x="10561" y="114239"/>
                </a:lnTo>
                <a:lnTo>
                  <a:pt x="12481" y="115199"/>
                </a:lnTo>
                <a:lnTo>
                  <a:pt x="14401" y="116159"/>
                </a:lnTo>
                <a:lnTo>
                  <a:pt x="17282" y="116159"/>
                </a:lnTo>
                <a:lnTo>
                  <a:pt x="19202" y="117119"/>
                </a:lnTo>
                <a:lnTo>
                  <a:pt x="36484" y="117119"/>
                </a:lnTo>
                <a:lnTo>
                  <a:pt x="42245" y="116159"/>
                </a:lnTo>
                <a:lnTo>
                  <a:pt x="48005" y="115199"/>
                </a:lnTo>
                <a:lnTo>
                  <a:pt x="52806" y="113278"/>
                </a:lnTo>
                <a:lnTo>
                  <a:pt x="57607" y="110398"/>
                </a:lnTo>
                <a:lnTo>
                  <a:pt x="61447" y="107518"/>
                </a:lnTo>
                <a:lnTo>
                  <a:pt x="64328" y="103677"/>
                </a:lnTo>
                <a:lnTo>
                  <a:pt x="68168" y="99837"/>
                </a:lnTo>
                <a:lnTo>
                  <a:pt x="70088" y="95996"/>
                </a:lnTo>
                <a:lnTo>
                  <a:pt x="72008" y="91196"/>
                </a:lnTo>
                <a:lnTo>
                  <a:pt x="73913" y="87355"/>
                </a:lnTo>
                <a:lnTo>
                  <a:pt x="75849" y="82555"/>
                </a:lnTo>
                <a:lnTo>
                  <a:pt x="76809" y="77754"/>
                </a:lnTo>
                <a:lnTo>
                  <a:pt x="77754" y="72953"/>
                </a:lnTo>
                <a:lnTo>
                  <a:pt x="78729" y="68153"/>
                </a:lnTo>
                <a:lnTo>
                  <a:pt x="78729" y="39349"/>
                </a:lnTo>
                <a:lnTo>
                  <a:pt x="77754" y="34564"/>
                </a:lnTo>
                <a:lnTo>
                  <a:pt x="76809" y="29763"/>
                </a:lnTo>
                <a:lnTo>
                  <a:pt x="75849" y="25923"/>
                </a:lnTo>
                <a:lnTo>
                  <a:pt x="74889" y="22082"/>
                </a:lnTo>
                <a:lnTo>
                  <a:pt x="72969" y="18242"/>
                </a:lnTo>
                <a:lnTo>
                  <a:pt x="71048" y="15361"/>
                </a:lnTo>
                <a:lnTo>
                  <a:pt x="69128" y="11521"/>
                </a:lnTo>
                <a:lnTo>
                  <a:pt x="67208" y="8641"/>
                </a:lnTo>
                <a:lnTo>
                  <a:pt x="64328" y="6720"/>
                </a:lnTo>
                <a:lnTo>
                  <a:pt x="61447" y="4800"/>
                </a:lnTo>
                <a:lnTo>
                  <a:pt x="57607" y="2880"/>
                </a:lnTo>
                <a:lnTo>
                  <a:pt x="53766" y="1920"/>
                </a:lnTo>
                <a:lnTo>
                  <a:pt x="49926" y="0"/>
                </a:lnTo>
                <a:lnTo>
                  <a:pt x="33604" y="0"/>
                </a:lnTo>
                <a:lnTo>
                  <a:pt x="27843" y="960"/>
                </a:lnTo>
                <a:lnTo>
                  <a:pt x="23042" y="2880"/>
                </a:lnTo>
                <a:lnTo>
                  <a:pt x="18242" y="4800"/>
                </a:lnTo>
                <a:lnTo>
                  <a:pt x="13441" y="7680"/>
                </a:lnTo>
                <a:lnTo>
                  <a:pt x="10561" y="10561"/>
                </a:lnTo>
                <a:lnTo>
                  <a:pt x="6720" y="14401"/>
                </a:lnTo>
                <a:lnTo>
                  <a:pt x="4800" y="18242"/>
                </a:lnTo>
                <a:lnTo>
                  <a:pt x="2895" y="23042"/>
                </a:lnTo>
                <a:lnTo>
                  <a:pt x="960" y="27843"/>
                </a:lnTo>
                <a:lnTo>
                  <a:pt x="0" y="33604"/>
                </a:lnTo>
                <a:lnTo>
                  <a:pt x="0" y="44165"/>
                </a:lnTo>
                <a:lnTo>
                  <a:pt x="960" y="48950"/>
                </a:lnTo>
                <a:lnTo>
                  <a:pt x="1920" y="53751"/>
                </a:lnTo>
                <a:lnTo>
                  <a:pt x="2895" y="57591"/>
                </a:lnTo>
                <a:lnTo>
                  <a:pt x="4800" y="61432"/>
                </a:lnTo>
                <a:lnTo>
                  <a:pt x="7680" y="64312"/>
                </a:lnTo>
                <a:lnTo>
                  <a:pt x="10561" y="67193"/>
                </a:lnTo>
                <a:lnTo>
                  <a:pt x="13441" y="69113"/>
                </a:lnTo>
                <a:lnTo>
                  <a:pt x="18242" y="71033"/>
                </a:lnTo>
                <a:lnTo>
                  <a:pt x="22082" y="72953"/>
                </a:lnTo>
                <a:lnTo>
                  <a:pt x="23042" y="43205"/>
                </a:lnTo>
                <a:lnTo>
                  <a:pt x="23042" y="31668"/>
                </a:lnTo>
                <a:lnTo>
                  <a:pt x="24002" y="28803"/>
                </a:lnTo>
                <a:lnTo>
                  <a:pt x="24963" y="26883"/>
                </a:lnTo>
                <a:lnTo>
                  <a:pt x="25923" y="24963"/>
                </a:lnTo>
                <a:lnTo>
                  <a:pt x="26883" y="23042"/>
                </a:lnTo>
                <a:lnTo>
                  <a:pt x="27843" y="21122"/>
                </a:lnTo>
                <a:lnTo>
                  <a:pt x="29763" y="20162"/>
                </a:lnTo>
                <a:lnTo>
                  <a:pt x="31683" y="19202"/>
                </a:lnTo>
                <a:lnTo>
                  <a:pt x="33604" y="18242"/>
                </a:lnTo>
                <a:lnTo>
                  <a:pt x="36484" y="17282"/>
                </a:lnTo>
                <a:lnTo>
                  <a:pt x="42245" y="17282"/>
                </a:lnTo>
                <a:lnTo>
                  <a:pt x="44165" y="18242"/>
                </a:lnTo>
                <a:lnTo>
                  <a:pt x="46085" y="19202"/>
                </a:lnTo>
                <a:lnTo>
                  <a:pt x="48966" y="20162"/>
                </a:lnTo>
                <a:lnTo>
                  <a:pt x="49926" y="22082"/>
                </a:lnTo>
                <a:lnTo>
                  <a:pt x="51846" y="24002"/>
                </a:lnTo>
                <a:lnTo>
                  <a:pt x="52806" y="26883"/>
                </a:lnTo>
                <a:lnTo>
                  <a:pt x="53766" y="30723"/>
                </a:lnTo>
                <a:lnTo>
                  <a:pt x="54726" y="34564"/>
                </a:lnTo>
                <a:lnTo>
                  <a:pt x="55686" y="38404"/>
                </a:lnTo>
                <a:lnTo>
                  <a:pt x="55686" y="49911"/>
                </a:lnTo>
                <a:lnTo>
                  <a:pt x="53766" y="51846"/>
                </a:lnTo>
                <a:lnTo>
                  <a:pt x="50886" y="53751"/>
                </a:lnTo>
                <a:lnTo>
                  <a:pt x="48005" y="54726"/>
                </a:lnTo>
                <a:lnTo>
                  <a:pt x="45125" y="55671"/>
                </a:lnTo>
                <a:lnTo>
                  <a:pt x="32644" y="55671"/>
                </a:lnTo>
                <a:lnTo>
                  <a:pt x="30723" y="54726"/>
                </a:lnTo>
                <a:lnTo>
                  <a:pt x="28803" y="53751"/>
                </a:lnTo>
                <a:lnTo>
                  <a:pt x="27843" y="52791"/>
                </a:lnTo>
                <a:lnTo>
                  <a:pt x="27843" y="73913"/>
                </a:lnTo>
                <a:lnTo>
                  <a:pt x="38404" y="73913"/>
                </a:lnTo>
                <a:lnTo>
                  <a:pt x="43205" y="72953"/>
                </a:lnTo>
                <a:lnTo>
                  <a:pt x="47045" y="71993"/>
                </a:lnTo>
                <a:lnTo>
                  <a:pt x="50886" y="70073"/>
                </a:lnTo>
                <a:lnTo>
                  <a:pt x="53766" y="69113"/>
                </a:lnTo>
                <a:lnTo>
                  <a:pt x="56647" y="67193"/>
                </a:lnTo>
                <a:lnTo>
                  <a:pt x="56647" y="71993"/>
                </a:lnTo>
                <a:lnTo>
                  <a:pt x="55686" y="75834"/>
                </a:lnTo>
                <a:lnTo>
                  <a:pt x="54726" y="79674"/>
                </a:lnTo>
                <a:lnTo>
                  <a:pt x="53766" y="83515"/>
                </a:lnTo>
                <a:lnTo>
                  <a:pt x="51846" y="87355"/>
                </a:lnTo>
                <a:lnTo>
                  <a:pt x="49926" y="90236"/>
                </a:lnTo>
                <a:lnTo>
                  <a:pt x="48005" y="93116"/>
                </a:lnTo>
                <a:lnTo>
                  <a:pt x="45125" y="95036"/>
                </a:lnTo>
                <a:lnTo>
                  <a:pt x="42245" y="96956"/>
                </a:lnTo>
                <a:lnTo>
                  <a:pt x="38404" y="98877"/>
                </a:lnTo>
                <a:lnTo>
                  <a:pt x="34564" y="99837"/>
                </a:lnTo>
                <a:lnTo>
                  <a:pt x="24002" y="99837"/>
                </a:lnTo>
                <a:lnTo>
                  <a:pt x="21122" y="98877"/>
                </a:lnTo>
                <a:lnTo>
                  <a:pt x="19202" y="98877"/>
                </a:lnTo>
                <a:lnTo>
                  <a:pt x="17282" y="97916"/>
                </a:lnTo>
                <a:lnTo>
                  <a:pt x="15361" y="97916"/>
                </a:lnTo>
                <a:lnTo>
                  <a:pt x="13441" y="9695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0" name="object 840"/>
          <p:cNvSpPr/>
          <p:nvPr/>
        </p:nvSpPr>
        <p:spPr>
          <a:xfrm>
            <a:off x="4940244" y="6271549"/>
            <a:ext cx="5760" cy="30708"/>
          </a:xfrm>
          <a:custGeom>
            <a:avLst/>
            <a:gdLst/>
            <a:ahLst/>
            <a:cxnLst/>
            <a:rect l="l" t="t" r="r" b="b"/>
            <a:pathLst>
              <a:path w="5760" h="30708">
                <a:moveTo>
                  <a:pt x="5760" y="30708"/>
                </a:moveTo>
                <a:lnTo>
                  <a:pt x="5760" y="9585"/>
                </a:lnTo>
                <a:lnTo>
                  <a:pt x="4800" y="7680"/>
                </a:lnTo>
                <a:lnTo>
                  <a:pt x="2880" y="6705"/>
                </a:lnTo>
                <a:lnTo>
                  <a:pt x="1920" y="4800"/>
                </a:lnTo>
                <a:lnTo>
                  <a:pt x="1920" y="1920"/>
                </a:lnTo>
                <a:lnTo>
                  <a:pt x="960" y="0"/>
                </a:lnTo>
                <a:lnTo>
                  <a:pt x="0" y="29748"/>
                </a:lnTo>
                <a:lnTo>
                  <a:pt x="5760" y="3070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1" name="object 841"/>
          <p:cNvSpPr/>
          <p:nvPr/>
        </p:nvSpPr>
        <p:spPr>
          <a:xfrm>
            <a:off x="5032400" y="6294577"/>
            <a:ext cx="9601" cy="50886"/>
          </a:xfrm>
          <a:custGeom>
            <a:avLst/>
            <a:gdLst/>
            <a:ahLst/>
            <a:cxnLst/>
            <a:rect l="l" t="t" r="r" b="b"/>
            <a:pathLst>
              <a:path w="9601" h="50886">
                <a:moveTo>
                  <a:pt x="8641" y="50886"/>
                </a:moveTo>
                <a:lnTo>
                  <a:pt x="9601" y="30723"/>
                </a:lnTo>
                <a:lnTo>
                  <a:pt x="7680" y="29763"/>
                </a:lnTo>
                <a:lnTo>
                  <a:pt x="5760" y="27843"/>
                </a:lnTo>
                <a:lnTo>
                  <a:pt x="3840" y="24963"/>
                </a:lnTo>
                <a:lnTo>
                  <a:pt x="2880" y="21122"/>
                </a:lnTo>
                <a:lnTo>
                  <a:pt x="1920" y="17282"/>
                </a:lnTo>
                <a:lnTo>
                  <a:pt x="960" y="11521"/>
                </a:lnTo>
                <a:lnTo>
                  <a:pt x="960" y="6720"/>
                </a:lnTo>
                <a:lnTo>
                  <a:pt x="0" y="0"/>
                </a:lnTo>
                <a:lnTo>
                  <a:pt x="1920" y="49926"/>
                </a:lnTo>
                <a:lnTo>
                  <a:pt x="8641" y="5088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2" name="object 842"/>
          <p:cNvSpPr/>
          <p:nvPr/>
        </p:nvSpPr>
        <p:spPr>
          <a:xfrm>
            <a:off x="5009357" y="6228344"/>
            <a:ext cx="81610" cy="117119"/>
          </a:xfrm>
          <a:custGeom>
            <a:avLst/>
            <a:gdLst/>
            <a:ahLst/>
            <a:cxnLst/>
            <a:rect l="l" t="t" r="r" b="b"/>
            <a:pathLst>
              <a:path w="81610" h="117119">
                <a:moveTo>
                  <a:pt x="23042" y="50886"/>
                </a:moveTo>
                <a:lnTo>
                  <a:pt x="24002" y="45125"/>
                </a:lnTo>
                <a:lnTo>
                  <a:pt x="24002" y="40325"/>
                </a:lnTo>
                <a:lnTo>
                  <a:pt x="24963" y="35509"/>
                </a:lnTo>
                <a:lnTo>
                  <a:pt x="25923" y="31668"/>
                </a:lnTo>
                <a:lnTo>
                  <a:pt x="26883" y="27843"/>
                </a:lnTo>
                <a:lnTo>
                  <a:pt x="27843" y="24963"/>
                </a:lnTo>
                <a:lnTo>
                  <a:pt x="29763" y="22082"/>
                </a:lnTo>
                <a:lnTo>
                  <a:pt x="32644" y="20162"/>
                </a:lnTo>
                <a:lnTo>
                  <a:pt x="34564" y="19202"/>
                </a:lnTo>
                <a:lnTo>
                  <a:pt x="37444" y="18242"/>
                </a:lnTo>
                <a:lnTo>
                  <a:pt x="45125" y="18242"/>
                </a:lnTo>
                <a:lnTo>
                  <a:pt x="46085" y="19202"/>
                </a:lnTo>
                <a:lnTo>
                  <a:pt x="48006" y="19202"/>
                </a:lnTo>
                <a:lnTo>
                  <a:pt x="49926" y="20162"/>
                </a:lnTo>
                <a:lnTo>
                  <a:pt x="50886" y="21122"/>
                </a:lnTo>
                <a:lnTo>
                  <a:pt x="51846" y="23042"/>
                </a:lnTo>
                <a:lnTo>
                  <a:pt x="52806" y="24002"/>
                </a:lnTo>
                <a:lnTo>
                  <a:pt x="53766" y="26883"/>
                </a:lnTo>
                <a:lnTo>
                  <a:pt x="54726" y="28803"/>
                </a:lnTo>
                <a:lnTo>
                  <a:pt x="55686" y="31668"/>
                </a:lnTo>
                <a:lnTo>
                  <a:pt x="56647" y="34564"/>
                </a:lnTo>
                <a:lnTo>
                  <a:pt x="56647" y="37444"/>
                </a:lnTo>
                <a:lnTo>
                  <a:pt x="57607" y="41285"/>
                </a:lnTo>
                <a:lnTo>
                  <a:pt x="57607" y="48950"/>
                </a:lnTo>
                <a:lnTo>
                  <a:pt x="58567" y="53751"/>
                </a:lnTo>
                <a:lnTo>
                  <a:pt x="58567" y="63352"/>
                </a:lnTo>
                <a:lnTo>
                  <a:pt x="57607" y="68153"/>
                </a:lnTo>
                <a:lnTo>
                  <a:pt x="57607" y="78714"/>
                </a:lnTo>
                <a:lnTo>
                  <a:pt x="56647" y="81594"/>
                </a:lnTo>
                <a:lnTo>
                  <a:pt x="55686" y="84475"/>
                </a:lnTo>
                <a:lnTo>
                  <a:pt x="55686" y="87355"/>
                </a:lnTo>
                <a:lnTo>
                  <a:pt x="54726" y="89275"/>
                </a:lnTo>
                <a:lnTo>
                  <a:pt x="53766" y="91196"/>
                </a:lnTo>
                <a:lnTo>
                  <a:pt x="52806" y="93116"/>
                </a:lnTo>
                <a:lnTo>
                  <a:pt x="50886" y="95036"/>
                </a:lnTo>
                <a:lnTo>
                  <a:pt x="49926" y="95996"/>
                </a:lnTo>
                <a:lnTo>
                  <a:pt x="48006" y="96956"/>
                </a:lnTo>
                <a:lnTo>
                  <a:pt x="47045" y="97916"/>
                </a:lnTo>
                <a:lnTo>
                  <a:pt x="45125" y="98877"/>
                </a:lnTo>
                <a:lnTo>
                  <a:pt x="34564" y="98877"/>
                </a:lnTo>
                <a:lnTo>
                  <a:pt x="32644" y="96956"/>
                </a:lnTo>
                <a:lnTo>
                  <a:pt x="31683" y="117119"/>
                </a:lnTo>
                <a:lnTo>
                  <a:pt x="47045" y="117119"/>
                </a:lnTo>
                <a:lnTo>
                  <a:pt x="53766" y="116159"/>
                </a:lnTo>
                <a:lnTo>
                  <a:pt x="59527" y="113278"/>
                </a:lnTo>
                <a:lnTo>
                  <a:pt x="64328" y="110398"/>
                </a:lnTo>
                <a:lnTo>
                  <a:pt x="69128" y="106558"/>
                </a:lnTo>
                <a:lnTo>
                  <a:pt x="72009" y="101757"/>
                </a:lnTo>
                <a:lnTo>
                  <a:pt x="75849" y="95996"/>
                </a:lnTo>
                <a:lnTo>
                  <a:pt x="77769" y="90236"/>
                </a:lnTo>
                <a:lnTo>
                  <a:pt x="79689" y="82555"/>
                </a:lnTo>
                <a:lnTo>
                  <a:pt x="80634" y="75834"/>
                </a:lnTo>
                <a:lnTo>
                  <a:pt x="81610" y="67193"/>
                </a:lnTo>
                <a:lnTo>
                  <a:pt x="81610" y="48950"/>
                </a:lnTo>
                <a:lnTo>
                  <a:pt x="80634" y="41285"/>
                </a:lnTo>
                <a:lnTo>
                  <a:pt x="79689" y="33604"/>
                </a:lnTo>
                <a:lnTo>
                  <a:pt x="78729" y="25923"/>
                </a:lnTo>
                <a:lnTo>
                  <a:pt x="76809" y="20162"/>
                </a:lnTo>
                <a:lnTo>
                  <a:pt x="73929" y="15361"/>
                </a:lnTo>
                <a:lnTo>
                  <a:pt x="70088" y="10561"/>
                </a:lnTo>
                <a:lnTo>
                  <a:pt x="66248" y="6720"/>
                </a:lnTo>
                <a:lnTo>
                  <a:pt x="61447" y="3840"/>
                </a:lnTo>
                <a:lnTo>
                  <a:pt x="55686" y="960"/>
                </a:lnTo>
                <a:lnTo>
                  <a:pt x="49926" y="0"/>
                </a:lnTo>
                <a:lnTo>
                  <a:pt x="34564" y="0"/>
                </a:lnTo>
                <a:lnTo>
                  <a:pt x="27843" y="960"/>
                </a:lnTo>
                <a:lnTo>
                  <a:pt x="22082" y="3840"/>
                </a:lnTo>
                <a:lnTo>
                  <a:pt x="17282" y="6720"/>
                </a:lnTo>
                <a:lnTo>
                  <a:pt x="12481" y="10561"/>
                </a:lnTo>
                <a:lnTo>
                  <a:pt x="9616" y="15361"/>
                </a:lnTo>
                <a:lnTo>
                  <a:pt x="5775" y="21122"/>
                </a:lnTo>
                <a:lnTo>
                  <a:pt x="3840" y="26883"/>
                </a:lnTo>
                <a:lnTo>
                  <a:pt x="1935" y="34564"/>
                </a:lnTo>
                <a:lnTo>
                  <a:pt x="960" y="42230"/>
                </a:lnTo>
                <a:lnTo>
                  <a:pt x="0" y="49911"/>
                </a:lnTo>
                <a:lnTo>
                  <a:pt x="0" y="68153"/>
                </a:lnTo>
                <a:lnTo>
                  <a:pt x="960" y="76794"/>
                </a:lnTo>
                <a:lnTo>
                  <a:pt x="1935" y="83515"/>
                </a:lnTo>
                <a:lnTo>
                  <a:pt x="2895" y="91196"/>
                </a:lnTo>
                <a:lnTo>
                  <a:pt x="4800" y="96956"/>
                </a:lnTo>
                <a:lnTo>
                  <a:pt x="7680" y="101757"/>
                </a:lnTo>
                <a:lnTo>
                  <a:pt x="10561" y="107518"/>
                </a:lnTo>
                <a:lnTo>
                  <a:pt x="15361" y="111358"/>
                </a:lnTo>
                <a:lnTo>
                  <a:pt x="20162" y="113278"/>
                </a:lnTo>
                <a:lnTo>
                  <a:pt x="24963" y="116159"/>
                </a:lnTo>
                <a:lnTo>
                  <a:pt x="23042" y="66233"/>
                </a:lnTo>
                <a:lnTo>
                  <a:pt x="23042" y="5088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3" name="object 843"/>
          <p:cNvSpPr/>
          <p:nvPr/>
        </p:nvSpPr>
        <p:spPr>
          <a:xfrm>
            <a:off x="5102489" y="6257147"/>
            <a:ext cx="59512" cy="88315"/>
          </a:xfrm>
          <a:custGeom>
            <a:avLst/>
            <a:gdLst/>
            <a:ahLst/>
            <a:cxnLst/>
            <a:rect l="l" t="t" r="r" b="b"/>
            <a:pathLst>
              <a:path w="59512" h="88315">
                <a:moveTo>
                  <a:pt x="55671" y="9601"/>
                </a:moveTo>
                <a:lnTo>
                  <a:pt x="54711" y="8641"/>
                </a:lnTo>
                <a:lnTo>
                  <a:pt x="54711" y="5760"/>
                </a:lnTo>
                <a:lnTo>
                  <a:pt x="53751" y="5760"/>
                </a:lnTo>
                <a:lnTo>
                  <a:pt x="52791" y="4800"/>
                </a:lnTo>
                <a:lnTo>
                  <a:pt x="51831" y="4800"/>
                </a:lnTo>
                <a:lnTo>
                  <a:pt x="50871" y="3840"/>
                </a:lnTo>
                <a:lnTo>
                  <a:pt x="48950" y="2865"/>
                </a:lnTo>
                <a:lnTo>
                  <a:pt x="47990" y="2865"/>
                </a:lnTo>
                <a:lnTo>
                  <a:pt x="46070" y="1920"/>
                </a:lnTo>
                <a:lnTo>
                  <a:pt x="44150" y="1920"/>
                </a:lnTo>
                <a:lnTo>
                  <a:pt x="42230" y="960"/>
                </a:lnTo>
                <a:lnTo>
                  <a:pt x="39349" y="960"/>
                </a:lnTo>
                <a:lnTo>
                  <a:pt x="37429" y="0"/>
                </a:lnTo>
                <a:lnTo>
                  <a:pt x="27828" y="0"/>
                </a:lnTo>
                <a:lnTo>
                  <a:pt x="23027" y="960"/>
                </a:lnTo>
                <a:lnTo>
                  <a:pt x="19187" y="1920"/>
                </a:lnTo>
                <a:lnTo>
                  <a:pt x="15346" y="2865"/>
                </a:lnTo>
                <a:lnTo>
                  <a:pt x="11506" y="4800"/>
                </a:lnTo>
                <a:lnTo>
                  <a:pt x="8625" y="7680"/>
                </a:lnTo>
                <a:lnTo>
                  <a:pt x="5745" y="9601"/>
                </a:lnTo>
                <a:lnTo>
                  <a:pt x="3840" y="12481"/>
                </a:lnTo>
                <a:lnTo>
                  <a:pt x="2880" y="15361"/>
                </a:lnTo>
                <a:lnTo>
                  <a:pt x="944" y="18242"/>
                </a:lnTo>
                <a:lnTo>
                  <a:pt x="0" y="22082"/>
                </a:lnTo>
                <a:lnTo>
                  <a:pt x="0" y="29763"/>
                </a:lnTo>
                <a:lnTo>
                  <a:pt x="944" y="32628"/>
                </a:lnTo>
                <a:lnTo>
                  <a:pt x="1904" y="35509"/>
                </a:lnTo>
                <a:lnTo>
                  <a:pt x="2880" y="37429"/>
                </a:lnTo>
                <a:lnTo>
                  <a:pt x="4785" y="40309"/>
                </a:lnTo>
                <a:lnTo>
                  <a:pt x="6720" y="42230"/>
                </a:lnTo>
                <a:lnTo>
                  <a:pt x="7680" y="44150"/>
                </a:lnTo>
                <a:lnTo>
                  <a:pt x="10561" y="45110"/>
                </a:lnTo>
                <a:lnTo>
                  <a:pt x="12466" y="47030"/>
                </a:lnTo>
                <a:lnTo>
                  <a:pt x="14401" y="47990"/>
                </a:lnTo>
                <a:lnTo>
                  <a:pt x="17266" y="48950"/>
                </a:lnTo>
                <a:lnTo>
                  <a:pt x="19187" y="49911"/>
                </a:lnTo>
                <a:lnTo>
                  <a:pt x="22067" y="50871"/>
                </a:lnTo>
                <a:lnTo>
                  <a:pt x="23987" y="51831"/>
                </a:lnTo>
                <a:lnTo>
                  <a:pt x="25908" y="52791"/>
                </a:lnTo>
                <a:lnTo>
                  <a:pt x="28788" y="53751"/>
                </a:lnTo>
                <a:lnTo>
                  <a:pt x="30708" y="54711"/>
                </a:lnTo>
                <a:lnTo>
                  <a:pt x="32628" y="55671"/>
                </a:lnTo>
                <a:lnTo>
                  <a:pt x="34549" y="56631"/>
                </a:lnTo>
                <a:lnTo>
                  <a:pt x="35509" y="57591"/>
                </a:lnTo>
                <a:lnTo>
                  <a:pt x="36469" y="58552"/>
                </a:lnTo>
                <a:lnTo>
                  <a:pt x="37429" y="60472"/>
                </a:lnTo>
                <a:lnTo>
                  <a:pt x="38389" y="61432"/>
                </a:lnTo>
                <a:lnTo>
                  <a:pt x="38389" y="66233"/>
                </a:lnTo>
                <a:lnTo>
                  <a:pt x="37429" y="67193"/>
                </a:lnTo>
                <a:lnTo>
                  <a:pt x="36469" y="68153"/>
                </a:lnTo>
                <a:lnTo>
                  <a:pt x="35509" y="69113"/>
                </a:lnTo>
                <a:lnTo>
                  <a:pt x="34549" y="70073"/>
                </a:lnTo>
                <a:lnTo>
                  <a:pt x="33588" y="71033"/>
                </a:lnTo>
                <a:lnTo>
                  <a:pt x="32628" y="71993"/>
                </a:lnTo>
                <a:lnTo>
                  <a:pt x="30708" y="71993"/>
                </a:lnTo>
                <a:lnTo>
                  <a:pt x="28788" y="72953"/>
                </a:lnTo>
                <a:lnTo>
                  <a:pt x="22067" y="72953"/>
                </a:lnTo>
                <a:lnTo>
                  <a:pt x="19187" y="71993"/>
                </a:lnTo>
                <a:lnTo>
                  <a:pt x="17266" y="71033"/>
                </a:lnTo>
                <a:lnTo>
                  <a:pt x="14401" y="71033"/>
                </a:lnTo>
                <a:lnTo>
                  <a:pt x="12466" y="70073"/>
                </a:lnTo>
                <a:lnTo>
                  <a:pt x="10561" y="69113"/>
                </a:lnTo>
                <a:lnTo>
                  <a:pt x="8625" y="68153"/>
                </a:lnTo>
                <a:lnTo>
                  <a:pt x="6720" y="67193"/>
                </a:lnTo>
                <a:lnTo>
                  <a:pt x="5745" y="66233"/>
                </a:lnTo>
                <a:lnTo>
                  <a:pt x="4785" y="66233"/>
                </a:lnTo>
                <a:lnTo>
                  <a:pt x="3840" y="65272"/>
                </a:lnTo>
                <a:lnTo>
                  <a:pt x="1904" y="65272"/>
                </a:lnTo>
                <a:lnTo>
                  <a:pt x="1904" y="66233"/>
                </a:lnTo>
                <a:lnTo>
                  <a:pt x="944" y="66233"/>
                </a:lnTo>
                <a:lnTo>
                  <a:pt x="944" y="67193"/>
                </a:lnTo>
                <a:lnTo>
                  <a:pt x="0" y="68153"/>
                </a:lnTo>
                <a:lnTo>
                  <a:pt x="0" y="79674"/>
                </a:lnTo>
                <a:lnTo>
                  <a:pt x="944" y="80634"/>
                </a:lnTo>
                <a:lnTo>
                  <a:pt x="944" y="81594"/>
                </a:lnTo>
                <a:lnTo>
                  <a:pt x="1904" y="82555"/>
                </a:lnTo>
                <a:lnTo>
                  <a:pt x="2880" y="83515"/>
                </a:lnTo>
                <a:lnTo>
                  <a:pt x="3840" y="83515"/>
                </a:lnTo>
                <a:lnTo>
                  <a:pt x="4785" y="84475"/>
                </a:lnTo>
                <a:lnTo>
                  <a:pt x="6720" y="85435"/>
                </a:lnTo>
                <a:lnTo>
                  <a:pt x="8625" y="85435"/>
                </a:lnTo>
                <a:lnTo>
                  <a:pt x="10561" y="86395"/>
                </a:lnTo>
                <a:lnTo>
                  <a:pt x="12466" y="87355"/>
                </a:lnTo>
                <a:lnTo>
                  <a:pt x="14401" y="87355"/>
                </a:lnTo>
                <a:lnTo>
                  <a:pt x="17266" y="88315"/>
                </a:lnTo>
                <a:lnTo>
                  <a:pt x="35509" y="88315"/>
                </a:lnTo>
                <a:lnTo>
                  <a:pt x="39349" y="87355"/>
                </a:lnTo>
                <a:lnTo>
                  <a:pt x="44150" y="85435"/>
                </a:lnTo>
                <a:lnTo>
                  <a:pt x="47030" y="84475"/>
                </a:lnTo>
                <a:lnTo>
                  <a:pt x="49911" y="81594"/>
                </a:lnTo>
                <a:lnTo>
                  <a:pt x="53751" y="79674"/>
                </a:lnTo>
                <a:lnTo>
                  <a:pt x="55671" y="76794"/>
                </a:lnTo>
                <a:lnTo>
                  <a:pt x="57591" y="72953"/>
                </a:lnTo>
                <a:lnTo>
                  <a:pt x="59512" y="70073"/>
                </a:lnTo>
                <a:lnTo>
                  <a:pt x="59512" y="54711"/>
                </a:lnTo>
                <a:lnTo>
                  <a:pt x="58552" y="52791"/>
                </a:lnTo>
                <a:lnTo>
                  <a:pt x="57591" y="49911"/>
                </a:lnTo>
                <a:lnTo>
                  <a:pt x="55671" y="47030"/>
                </a:lnTo>
                <a:lnTo>
                  <a:pt x="53751" y="45110"/>
                </a:lnTo>
                <a:lnTo>
                  <a:pt x="51831" y="43190"/>
                </a:lnTo>
                <a:lnTo>
                  <a:pt x="49911" y="42230"/>
                </a:lnTo>
                <a:lnTo>
                  <a:pt x="47990" y="41269"/>
                </a:lnTo>
                <a:lnTo>
                  <a:pt x="45110" y="39349"/>
                </a:lnTo>
                <a:lnTo>
                  <a:pt x="43190" y="38389"/>
                </a:lnTo>
                <a:lnTo>
                  <a:pt x="40309" y="37429"/>
                </a:lnTo>
                <a:lnTo>
                  <a:pt x="38389" y="36469"/>
                </a:lnTo>
                <a:lnTo>
                  <a:pt x="35509" y="35509"/>
                </a:lnTo>
                <a:lnTo>
                  <a:pt x="33588" y="34549"/>
                </a:lnTo>
                <a:lnTo>
                  <a:pt x="31668" y="33604"/>
                </a:lnTo>
                <a:lnTo>
                  <a:pt x="28788" y="32628"/>
                </a:lnTo>
                <a:lnTo>
                  <a:pt x="26868" y="31668"/>
                </a:lnTo>
                <a:lnTo>
                  <a:pt x="25908" y="30708"/>
                </a:lnTo>
                <a:lnTo>
                  <a:pt x="23987" y="29763"/>
                </a:lnTo>
                <a:lnTo>
                  <a:pt x="23027" y="28788"/>
                </a:lnTo>
                <a:lnTo>
                  <a:pt x="22067" y="27828"/>
                </a:lnTo>
                <a:lnTo>
                  <a:pt x="21107" y="25923"/>
                </a:lnTo>
                <a:lnTo>
                  <a:pt x="21107" y="22082"/>
                </a:lnTo>
                <a:lnTo>
                  <a:pt x="22067" y="21107"/>
                </a:lnTo>
                <a:lnTo>
                  <a:pt x="22067" y="20147"/>
                </a:lnTo>
                <a:lnTo>
                  <a:pt x="23027" y="19202"/>
                </a:lnTo>
                <a:lnTo>
                  <a:pt x="23987" y="18242"/>
                </a:lnTo>
                <a:lnTo>
                  <a:pt x="24947" y="17266"/>
                </a:lnTo>
                <a:lnTo>
                  <a:pt x="25908" y="17266"/>
                </a:lnTo>
                <a:lnTo>
                  <a:pt x="27828" y="16322"/>
                </a:lnTo>
                <a:lnTo>
                  <a:pt x="38389" y="16322"/>
                </a:lnTo>
                <a:lnTo>
                  <a:pt x="40309" y="17266"/>
                </a:lnTo>
                <a:lnTo>
                  <a:pt x="42230" y="17266"/>
                </a:lnTo>
                <a:lnTo>
                  <a:pt x="44150" y="18242"/>
                </a:lnTo>
                <a:lnTo>
                  <a:pt x="46070" y="19202"/>
                </a:lnTo>
                <a:lnTo>
                  <a:pt x="47990" y="19202"/>
                </a:lnTo>
                <a:lnTo>
                  <a:pt x="48950" y="20147"/>
                </a:lnTo>
                <a:lnTo>
                  <a:pt x="50871" y="21107"/>
                </a:lnTo>
                <a:lnTo>
                  <a:pt x="51831" y="21107"/>
                </a:lnTo>
                <a:lnTo>
                  <a:pt x="52791" y="22082"/>
                </a:lnTo>
                <a:lnTo>
                  <a:pt x="53751" y="22082"/>
                </a:lnTo>
                <a:lnTo>
                  <a:pt x="53751" y="21107"/>
                </a:lnTo>
                <a:lnTo>
                  <a:pt x="54711" y="21107"/>
                </a:lnTo>
                <a:lnTo>
                  <a:pt x="54711" y="19202"/>
                </a:lnTo>
                <a:lnTo>
                  <a:pt x="55671" y="19202"/>
                </a:lnTo>
                <a:lnTo>
                  <a:pt x="55671" y="96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4" name="object 844"/>
          <p:cNvSpPr/>
          <p:nvPr/>
        </p:nvSpPr>
        <p:spPr>
          <a:xfrm>
            <a:off x="3972595" y="6369933"/>
            <a:ext cx="1195161" cy="0"/>
          </a:xfrm>
          <a:custGeom>
            <a:avLst/>
            <a:gdLst/>
            <a:ahLst/>
            <a:cxnLst/>
            <a:rect l="l" t="t" r="r" b="b"/>
            <a:pathLst>
              <a:path w="1195161" h="0">
                <a:moveTo>
                  <a:pt x="0" y="0"/>
                </a:moveTo>
                <a:lnTo>
                  <a:pt x="1195161" y="0"/>
                </a:lnTo>
              </a:path>
            </a:pathLst>
          </a:custGeom>
          <a:ln w="1374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5" name="object 845"/>
          <p:cNvSpPr/>
          <p:nvPr/>
        </p:nvSpPr>
        <p:spPr>
          <a:xfrm>
            <a:off x="3985077" y="6446260"/>
            <a:ext cx="95036" cy="114239"/>
          </a:xfrm>
          <a:custGeom>
            <a:avLst/>
            <a:gdLst/>
            <a:ahLst/>
            <a:cxnLst/>
            <a:rect l="l" t="t" r="r" b="b"/>
            <a:pathLst>
              <a:path w="95036" h="114239">
                <a:moveTo>
                  <a:pt x="0" y="4800"/>
                </a:moveTo>
                <a:lnTo>
                  <a:pt x="0" y="109438"/>
                </a:lnTo>
                <a:lnTo>
                  <a:pt x="960" y="111343"/>
                </a:lnTo>
                <a:lnTo>
                  <a:pt x="1920" y="112318"/>
                </a:lnTo>
                <a:lnTo>
                  <a:pt x="2880" y="113278"/>
                </a:lnTo>
                <a:lnTo>
                  <a:pt x="4800" y="114239"/>
                </a:lnTo>
                <a:lnTo>
                  <a:pt x="33604" y="114239"/>
                </a:lnTo>
                <a:lnTo>
                  <a:pt x="23042" y="95996"/>
                </a:lnTo>
                <a:lnTo>
                  <a:pt x="23042" y="18242"/>
                </a:lnTo>
                <a:lnTo>
                  <a:pt x="36484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close/>
              </a:path>
              <a:path w="95036" h="114239">
                <a:moveTo>
                  <a:pt x="50886" y="93116"/>
                </a:moveTo>
                <a:lnTo>
                  <a:pt x="47045" y="95036"/>
                </a:lnTo>
                <a:lnTo>
                  <a:pt x="41269" y="95996"/>
                </a:lnTo>
                <a:lnTo>
                  <a:pt x="23042" y="95996"/>
                </a:lnTo>
                <a:lnTo>
                  <a:pt x="33604" y="114239"/>
                </a:lnTo>
                <a:lnTo>
                  <a:pt x="35613" y="114215"/>
                </a:lnTo>
                <a:lnTo>
                  <a:pt x="48967" y="112897"/>
                </a:lnTo>
                <a:lnTo>
                  <a:pt x="60472" y="110398"/>
                </a:lnTo>
                <a:lnTo>
                  <a:pt x="67193" y="108478"/>
                </a:lnTo>
                <a:lnTo>
                  <a:pt x="73913" y="104637"/>
                </a:lnTo>
                <a:lnTo>
                  <a:pt x="78714" y="99837"/>
                </a:lnTo>
                <a:lnTo>
                  <a:pt x="83515" y="95036"/>
                </a:lnTo>
                <a:lnTo>
                  <a:pt x="88315" y="89275"/>
                </a:lnTo>
                <a:lnTo>
                  <a:pt x="90236" y="82555"/>
                </a:lnTo>
                <a:lnTo>
                  <a:pt x="90825" y="80917"/>
                </a:lnTo>
                <a:lnTo>
                  <a:pt x="93887" y="68873"/>
                </a:lnTo>
                <a:lnTo>
                  <a:pt x="95036" y="55671"/>
                </a:lnTo>
                <a:lnTo>
                  <a:pt x="95036" y="46070"/>
                </a:lnTo>
                <a:lnTo>
                  <a:pt x="93116" y="38389"/>
                </a:lnTo>
                <a:lnTo>
                  <a:pt x="91196" y="31668"/>
                </a:lnTo>
                <a:lnTo>
                  <a:pt x="88315" y="24963"/>
                </a:lnTo>
                <a:lnTo>
                  <a:pt x="84475" y="19202"/>
                </a:lnTo>
                <a:lnTo>
                  <a:pt x="79674" y="14401"/>
                </a:lnTo>
                <a:lnTo>
                  <a:pt x="74874" y="9585"/>
                </a:lnTo>
                <a:lnTo>
                  <a:pt x="69113" y="5760"/>
                </a:lnTo>
                <a:lnTo>
                  <a:pt x="61432" y="3840"/>
                </a:lnTo>
                <a:lnTo>
                  <a:pt x="54726" y="960"/>
                </a:lnTo>
                <a:lnTo>
                  <a:pt x="46070" y="0"/>
                </a:lnTo>
                <a:lnTo>
                  <a:pt x="36484" y="0"/>
                </a:lnTo>
                <a:lnTo>
                  <a:pt x="23042" y="18242"/>
                </a:lnTo>
                <a:lnTo>
                  <a:pt x="42230" y="18242"/>
                </a:lnTo>
                <a:lnTo>
                  <a:pt x="48006" y="19202"/>
                </a:lnTo>
                <a:lnTo>
                  <a:pt x="51831" y="21122"/>
                </a:lnTo>
                <a:lnTo>
                  <a:pt x="56631" y="23042"/>
                </a:lnTo>
                <a:lnTo>
                  <a:pt x="59512" y="25923"/>
                </a:lnTo>
                <a:lnTo>
                  <a:pt x="62392" y="28803"/>
                </a:lnTo>
                <a:lnTo>
                  <a:pt x="65272" y="32644"/>
                </a:lnTo>
                <a:lnTo>
                  <a:pt x="67193" y="36484"/>
                </a:lnTo>
                <a:lnTo>
                  <a:pt x="69113" y="41269"/>
                </a:lnTo>
                <a:lnTo>
                  <a:pt x="70073" y="46070"/>
                </a:lnTo>
                <a:lnTo>
                  <a:pt x="71033" y="50871"/>
                </a:lnTo>
                <a:lnTo>
                  <a:pt x="71033" y="62392"/>
                </a:lnTo>
                <a:lnTo>
                  <a:pt x="70073" y="68153"/>
                </a:lnTo>
                <a:lnTo>
                  <a:pt x="68153" y="72953"/>
                </a:lnTo>
                <a:lnTo>
                  <a:pt x="67193" y="78714"/>
                </a:lnTo>
                <a:lnTo>
                  <a:pt x="65272" y="82555"/>
                </a:lnTo>
                <a:lnTo>
                  <a:pt x="62392" y="85435"/>
                </a:lnTo>
                <a:lnTo>
                  <a:pt x="58552" y="89275"/>
                </a:lnTo>
                <a:lnTo>
                  <a:pt x="55671" y="91196"/>
                </a:lnTo>
                <a:lnTo>
                  <a:pt x="50886" y="9311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6" name="object 846"/>
          <p:cNvSpPr/>
          <p:nvPr/>
        </p:nvSpPr>
        <p:spPr>
          <a:xfrm>
            <a:off x="4092595" y="6476969"/>
            <a:ext cx="73913" cy="85450"/>
          </a:xfrm>
          <a:custGeom>
            <a:avLst/>
            <a:gdLst/>
            <a:ahLst/>
            <a:cxnLst/>
            <a:rect l="l" t="t" r="r" b="b"/>
            <a:pathLst>
              <a:path w="73913" h="85450">
                <a:moveTo>
                  <a:pt x="960" y="55686"/>
                </a:moveTo>
                <a:lnTo>
                  <a:pt x="2880" y="61447"/>
                </a:lnTo>
                <a:lnTo>
                  <a:pt x="4800" y="66248"/>
                </a:lnTo>
                <a:lnTo>
                  <a:pt x="7680" y="71048"/>
                </a:lnTo>
                <a:lnTo>
                  <a:pt x="10561" y="74889"/>
                </a:lnTo>
                <a:lnTo>
                  <a:pt x="14401" y="77769"/>
                </a:lnTo>
                <a:lnTo>
                  <a:pt x="18227" y="80634"/>
                </a:lnTo>
                <a:lnTo>
                  <a:pt x="24002" y="82570"/>
                </a:lnTo>
                <a:lnTo>
                  <a:pt x="28788" y="84475"/>
                </a:lnTo>
                <a:lnTo>
                  <a:pt x="35509" y="85450"/>
                </a:lnTo>
                <a:lnTo>
                  <a:pt x="46070" y="85450"/>
                </a:lnTo>
                <a:lnTo>
                  <a:pt x="49910" y="84475"/>
                </a:lnTo>
                <a:lnTo>
                  <a:pt x="52791" y="84475"/>
                </a:lnTo>
                <a:lnTo>
                  <a:pt x="56631" y="83530"/>
                </a:lnTo>
                <a:lnTo>
                  <a:pt x="59512" y="83530"/>
                </a:lnTo>
                <a:lnTo>
                  <a:pt x="62392" y="82570"/>
                </a:lnTo>
                <a:lnTo>
                  <a:pt x="65272" y="81610"/>
                </a:lnTo>
                <a:lnTo>
                  <a:pt x="67193" y="81610"/>
                </a:lnTo>
                <a:lnTo>
                  <a:pt x="69113" y="80634"/>
                </a:lnTo>
                <a:lnTo>
                  <a:pt x="71033" y="79689"/>
                </a:lnTo>
                <a:lnTo>
                  <a:pt x="71993" y="79689"/>
                </a:lnTo>
                <a:lnTo>
                  <a:pt x="71993" y="78729"/>
                </a:lnTo>
                <a:lnTo>
                  <a:pt x="72953" y="77769"/>
                </a:lnTo>
                <a:lnTo>
                  <a:pt x="72953" y="75849"/>
                </a:lnTo>
                <a:lnTo>
                  <a:pt x="73913" y="74889"/>
                </a:lnTo>
                <a:lnTo>
                  <a:pt x="73913" y="65288"/>
                </a:lnTo>
                <a:lnTo>
                  <a:pt x="72953" y="65288"/>
                </a:lnTo>
                <a:lnTo>
                  <a:pt x="72953" y="63367"/>
                </a:lnTo>
                <a:lnTo>
                  <a:pt x="69113" y="63367"/>
                </a:lnTo>
                <a:lnTo>
                  <a:pt x="67193" y="64328"/>
                </a:lnTo>
                <a:lnTo>
                  <a:pt x="66233" y="64328"/>
                </a:lnTo>
                <a:lnTo>
                  <a:pt x="64312" y="65288"/>
                </a:lnTo>
                <a:lnTo>
                  <a:pt x="62392" y="66248"/>
                </a:lnTo>
                <a:lnTo>
                  <a:pt x="60472" y="66248"/>
                </a:lnTo>
                <a:lnTo>
                  <a:pt x="57591" y="67208"/>
                </a:lnTo>
                <a:lnTo>
                  <a:pt x="54711" y="68168"/>
                </a:lnTo>
                <a:lnTo>
                  <a:pt x="37444" y="68168"/>
                </a:lnTo>
                <a:lnTo>
                  <a:pt x="34564" y="67208"/>
                </a:lnTo>
                <a:lnTo>
                  <a:pt x="31668" y="66248"/>
                </a:lnTo>
                <a:lnTo>
                  <a:pt x="29763" y="64328"/>
                </a:lnTo>
                <a:lnTo>
                  <a:pt x="27843" y="62407"/>
                </a:lnTo>
                <a:lnTo>
                  <a:pt x="25923" y="60487"/>
                </a:lnTo>
                <a:lnTo>
                  <a:pt x="24947" y="58567"/>
                </a:lnTo>
                <a:lnTo>
                  <a:pt x="24002" y="55686"/>
                </a:lnTo>
                <a:lnTo>
                  <a:pt x="23042" y="52806"/>
                </a:lnTo>
                <a:lnTo>
                  <a:pt x="23042" y="26883"/>
                </a:lnTo>
                <a:lnTo>
                  <a:pt x="24002" y="24963"/>
                </a:lnTo>
                <a:lnTo>
                  <a:pt x="23042" y="0"/>
                </a:lnTo>
                <a:lnTo>
                  <a:pt x="18227" y="1935"/>
                </a:lnTo>
                <a:lnTo>
                  <a:pt x="14401" y="4800"/>
                </a:lnTo>
                <a:lnTo>
                  <a:pt x="10561" y="8641"/>
                </a:lnTo>
                <a:lnTo>
                  <a:pt x="7680" y="12481"/>
                </a:lnTo>
                <a:lnTo>
                  <a:pt x="4800" y="17282"/>
                </a:lnTo>
                <a:lnTo>
                  <a:pt x="2880" y="23042"/>
                </a:lnTo>
                <a:lnTo>
                  <a:pt x="960" y="28803"/>
                </a:lnTo>
                <a:lnTo>
                  <a:pt x="0" y="34564"/>
                </a:lnTo>
                <a:lnTo>
                  <a:pt x="0" y="48966"/>
                </a:lnTo>
                <a:lnTo>
                  <a:pt x="960" y="5568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7" name="object 847"/>
          <p:cNvSpPr/>
          <p:nvPr/>
        </p:nvSpPr>
        <p:spPr>
          <a:xfrm>
            <a:off x="4115638" y="6474089"/>
            <a:ext cx="54711" cy="49926"/>
          </a:xfrm>
          <a:custGeom>
            <a:avLst/>
            <a:gdLst/>
            <a:ahLst/>
            <a:cxnLst/>
            <a:rect l="l" t="t" r="r" b="b"/>
            <a:pathLst>
              <a:path w="54711" h="49926">
                <a:moveTo>
                  <a:pt x="11521" y="0"/>
                </a:moveTo>
                <a:lnTo>
                  <a:pt x="5745" y="975"/>
                </a:lnTo>
                <a:lnTo>
                  <a:pt x="0" y="2880"/>
                </a:lnTo>
                <a:lnTo>
                  <a:pt x="960" y="27843"/>
                </a:lnTo>
                <a:lnTo>
                  <a:pt x="1904" y="24963"/>
                </a:lnTo>
                <a:lnTo>
                  <a:pt x="2880" y="23042"/>
                </a:lnTo>
                <a:lnTo>
                  <a:pt x="3840" y="21122"/>
                </a:lnTo>
                <a:lnTo>
                  <a:pt x="5745" y="19202"/>
                </a:lnTo>
                <a:lnTo>
                  <a:pt x="7680" y="18242"/>
                </a:lnTo>
                <a:lnTo>
                  <a:pt x="9585" y="16322"/>
                </a:lnTo>
                <a:lnTo>
                  <a:pt x="11521" y="15361"/>
                </a:lnTo>
                <a:lnTo>
                  <a:pt x="22082" y="15361"/>
                </a:lnTo>
                <a:lnTo>
                  <a:pt x="26868" y="17282"/>
                </a:lnTo>
                <a:lnTo>
                  <a:pt x="28788" y="20162"/>
                </a:lnTo>
                <a:lnTo>
                  <a:pt x="31668" y="24003"/>
                </a:lnTo>
                <a:lnTo>
                  <a:pt x="32628" y="28803"/>
                </a:lnTo>
                <a:lnTo>
                  <a:pt x="32628" y="35524"/>
                </a:lnTo>
                <a:lnTo>
                  <a:pt x="0" y="35524"/>
                </a:lnTo>
                <a:lnTo>
                  <a:pt x="0" y="49926"/>
                </a:lnTo>
                <a:lnTo>
                  <a:pt x="49911" y="49926"/>
                </a:lnTo>
                <a:lnTo>
                  <a:pt x="51831" y="48966"/>
                </a:lnTo>
                <a:lnTo>
                  <a:pt x="52791" y="47045"/>
                </a:lnTo>
                <a:lnTo>
                  <a:pt x="53751" y="46085"/>
                </a:lnTo>
                <a:lnTo>
                  <a:pt x="54711" y="44165"/>
                </a:lnTo>
                <a:lnTo>
                  <a:pt x="54711" y="32644"/>
                </a:lnTo>
                <a:lnTo>
                  <a:pt x="53751" y="26883"/>
                </a:lnTo>
                <a:lnTo>
                  <a:pt x="52791" y="23042"/>
                </a:lnTo>
                <a:lnTo>
                  <a:pt x="50871" y="18242"/>
                </a:lnTo>
                <a:lnTo>
                  <a:pt x="48950" y="13441"/>
                </a:lnTo>
                <a:lnTo>
                  <a:pt x="46070" y="10561"/>
                </a:lnTo>
                <a:lnTo>
                  <a:pt x="42230" y="6720"/>
                </a:lnTo>
                <a:lnTo>
                  <a:pt x="38389" y="4815"/>
                </a:lnTo>
                <a:lnTo>
                  <a:pt x="34549" y="2880"/>
                </a:lnTo>
                <a:lnTo>
                  <a:pt x="29748" y="975"/>
                </a:lnTo>
                <a:lnTo>
                  <a:pt x="23987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8" name="object 848"/>
          <p:cNvSpPr/>
          <p:nvPr/>
        </p:nvSpPr>
        <p:spPr>
          <a:xfrm>
            <a:off x="4178030" y="6475064"/>
            <a:ext cx="81594" cy="85435"/>
          </a:xfrm>
          <a:custGeom>
            <a:avLst/>
            <a:gdLst/>
            <a:ahLst/>
            <a:cxnLst/>
            <a:rect l="l" t="t" r="r" b="b"/>
            <a:pathLst>
              <a:path w="81594" h="85435">
                <a:moveTo>
                  <a:pt x="56631" y="81594"/>
                </a:moveTo>
                <a:lnTo>
                  <a:pt x="56631" y="80634"/>
                </a:lnTo>
                <a:lnTo>
                  <a:pt x="80634" y="9585"/>
                </a:lnTo>
                <a:lnTo>
                  <a:pt x="80634" y="6705"/>
                </a:lnTo>
                <a:lnTo>
                  <a:pt x="81594" y="6705"/>
                </a:lnTo>
                <a:lnTo>
                  <a:pt x="81594" y="1905"/>
                </a:lnTo>
                <a:lnTo>
                  <a:pt x="80634" y="1905"/>
                </a:lnTo>
                <a:lnTo>
                  <a:pt x="80634" y="960"/>
                </a:lnTo>
                <a:lnTo>
                  <a:pt x="78714" y="960"/>
                </a:lnTo>
                <a:lnTo>
                  <a:pt x="77754" y="0"/>
                </a:lnTo>
                <a:lnTo>
                  <a:pt x="65272" y="0"/>
                </a:lnTo>
                <a:lnTo>
                  <a:pt x="64312" y="960"/>
                </a:lnTo>
                <a:lnTo>
                  <a:pt x="61432" y="960"/>
                </a:lnTo>
                <a:lnTo>
                  <a:pt x="60472" y="1905"/>
                </a:lnTo>
                <a:lnTo>
                  <a:pt x="60472" y="2865"/>
                </a:lnTo>
                <a:lnTo>
                  <a:pt x="59512" y="2865"/>
                </a:lnTo>
                <a:lnTo>
                  <a:pt x="59512" y="3840"/>
                </a:lnTo>
                <a:lnTo>
                  <a:pt x="42245" y="61432"/>
                </a:lnTo>
                <a:lnTo>
                  <a:pt x="41269" y="63352"/>
                </a:lnTo>
                <a:lnTo>
                  <a:pt x="41269" y="61432"/>
                </a:lnTo>
                <a:lnTo>
                  <a:pt x="23042" y="3840"/>
                </a:lnTo>
                <a:lnTo>
                  <a:pt x="23042" y="2865"/>
                </a:lnTo>
                <a:lnTo>
                  <a:pt x="22082" y="2865"/>
                </a:lnTo>
                <a:lnTo>
                  <a:pt x="22082" y="1905"/>
                </a:lnTo>
                <a:lnTo>
                  <a:pt x="21122" y="960"/>
                </a:lnTo>
                <a:lnTo>
                  <a:pt x="19202" y="960"/>
                </a:lnTo>
                <a:lnTo>
                  <a:pt x="18242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05"/>
                </a:lnTo>
                <a:lnTo>
                  <a:pt x="0" y="1905"/>
                </a:lnTo>
                <a:lnTo>
                  <a:pt x="0" y="6705"/>
                </a:lnTo>
                <a:lnTo>
                  <a:pt x="960" y="7680"/>
                </a:lnTo>
                <a:lnTo>
                  <a:pt x="960" y="9585"/>
                </a:lnTo>
                <a:lnTo>
                  <a:pt x="24963" y="80634"/>
                </a:lnTo>
                <a:lnTo>
                  <a:pt x="24963" y="81594"/>
                </a:lnTo>
                <a:lnTo>
                  <a:pt x="25923" y="82539"/>
                </a:lnTo>
                <a:lnTo>
                  <a:pt x="25923" y="83515"/>
                </a:lnTo>
                <a:lnTo>
                  <a:pt x="26883" y="83515"/>
                </a:lnTo>
                <a:lnTo>
                  <a:pt x="27843" y="84475"/>
                </a:lnTo>
                <a:lnTo>
                  <a:pt x="28803" y="84475"/>
                </a:lnTo>
                <a:lnTo>
                  <a:pt x="29763" y="85435"/>
                </a:lnTo>
                <a:lnTo>
                  <a:pt x="51831" y="85435"/>
                </a:lnTo>
                <a:lnTo>
                  <a:pt x="52791" y="84475"/>
                </a:lnTo>
                <a:lnTo>
                  <a:pt x="54711" y="84475"/>
                </a:lnTo>
                <a:lnTo>
                  <a:pt x="54711" y="83515"/>
                </a:lnTo>
                <a:lnTo>
                  <a:pt x="55671" y="83515"/>
                </a:lnTo>
                <a:lnTo>
                  <a:pt x="55671" y="82539"/>
                </a:lnTo>
                <a:lnTo>
                  <a:pt x="56631" y="8159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9" name="object 849"/>
          <p:cNvSpPr/>
          <p:nvPr/>
        </p:nvSpPr>
        <p:spPr>
          <a:xfrm>
            <a:off x="4266346" y="6474089"/>
            <a:ext cx="76794" cy="88331"/>
          </a:xfrm>
          <a:custGeom>
            <a:avLst/>
            <a:gdLst/>
            <a:ahLst/>
            <a:cxnLst/>
            <a:rect l="l" t="t" r="r" b="b"/>
            <a:pathLst>
              <a:path w="76794" h="88331">
                <a:moveTo>
                  <a:pt x="960" y="58567"/>
                </a:moveTo>
                <a:lnTo>
                  <a:pt x="1920" y="64328"/>
                </a:lnTo>
                <a:lnTo>
                  <a:pt x="3840" y="69128"/>
                </a:lnTo>
                <a:lnTo>
                  <a:pt x="6720" y="73929"/>
                </a:lnTo>
                <a:lnTo>
                  <a:pt x="10561" y="77769"/>
                </a:lnTo>
                <a:lnTo>
                  <a:pt x="13441" y="80650"/>
                </a:lnTo>
                <a:lnTo>
                  <a:pt x="18242" y="83515"/>
                </a:lnTo>
                <a:lnTo>
                  <a:pt x="23042" y="85450"/>
                </a:lnTo>
                <a:lnTo>
                  <a:pt x="28803" y="87355"/>
                </a:lnTo>
                <a:lnTo>
                  <a:pt x="34564" y="88331"/>
                </a:lnTo>
                <a:lnTo>
                  <a:pt x="46085" y="88331"/>
                </a:lnTo>
                <a:lnTo>
                  <a:pt x="48966" y="87355"/>
                </a:lnTo>
                <a:lnTo>
                  <a:pt x="52806" y="87355"/>
                </a:lnTo>
                <a:lnTo>
                  <a:pt x="56647" y="86410"/>
                </a:lnTo>
                <a:lnTo>
                  <a:pt x="59527" y="86410"/>
                </a:lnTo>
                <a:lnTo>
                  <a:pt x="61432" y="85450"/>
                </a:lnTo>
                <a:lnTo>
                  <a:pt x="64312" y="84490"/>
                </a:lnTo>
                <a:lnTo>
                  <a:pt x="66233" y="84490"/>
                </a:lnTo>
                <a:lnTo>
                  <a:pt x="68153" y="83515"/>
                </a:lnTo>
                <a:lnTo>
                  <a:pt x="70073" y="82570"/>
                </a:lnTo>
                <a:lnTo>
                  <a:pt x="71033" y="82570"/>
                </a:lnTo>
                <a:lnTo>
                  <a:pt x="71033" y="81610"/>
                </a:lnTo>
                <a:lnTo>
                  <a:pt x="71993" y="81610"/>
                </a:lnTo>
                <a:lnTo>
                  <a:pt x="71993" y="80650"/>
                </a:lnTo>
                <a:lnTo>
                  <a:pt x="72953" y="79674"/>
                </a:lnTo>
                <a:lnTo>
                  <a:pt x="72953" y="67208"/>
                </a:lnTo>
                <a:lnTo>
                  <a:pt x="71993" y="67208"/>
                </a:lnTo>
                <a:lnTo>
                  <a:pt x="71993" y="66248"/>
                </a:lnTo>
                <a:lnTo>
                  <a:pt x="68153" y="66248"/>
                </a:lnTo>
                <a:lnTo>
                  <a:pt x="67208" y="67208"/>
                </a:lnTo>
                <a:lnTo>
                  <a:pt x="65272" y="67208"/>
                </a:lnTo>
                <a:lnTo>
                  <a:pt x="63367" y="68168"/>
                </a:lnTo>
                <a:lnTo>
                  <a:pt x="61432" y="69128"/>
                </a:lnTo>
                <a:lnTo>
                  <a:pt x="59527" y="69128"/>
                </a:lnTo>
                <a:lnTo>
                  <a:pt x="56647" y="70088"/>
                </a:lnTo>
                <a:lnTo>
                  <a:pt x="53751" y="71048"/>
                </a:lnTo>
                <a:lnTo>
                  <a:pt x="36484" y="71048"/>
                </a:lnTo>
                <a:lnTo>
                  <a:pt x="33604" y="70088"/>
                </a:lnTo>
                <a:lnTo>
                  <a:pt x="31683" y="69128"/>
                </a:lnTo>
                <a:lnTo>
                  <a:pt x="28803" y="67208"/>
                </a:lnTo>
                <a:lnTo>
                  <a:pt x="26883" y="65288"/>
                </a:lnTo>
                <a:lnTo>
                  <a:pt x="25923" y="63367"/>
                </a:lnTo>
                <a:lnTo>
                  <a:pt x="24002" y="61447"/>
                </a:lnTo>
                <a:lnTo>
                  <a:pt x="23042" y="58567"/>
                </a:lnTo>
                <a:lnTo>
                  <a:pt x="23042" y="55686"/>
                </a:lnTo>
                <a:lnTo>
                  <a:pt x="22082" y="52806"/>
                </a:lnTo>
                <a:lnTo>
                  <a:pt x="22082" y="49926"/>
                </a:lnTo>
                <a:lnTo>
                  <a:pt x="71993" y="49926"/>
                </a:lnTo>
                <a:lnTo>
                  <a:pt x="73913" y="48966"/>
                </a:lnTo>
                <a:lnTo>
                  <a:pt x="74874" y="47045"/>
                </a:lnTo>
                <a:lnTo>
                  <a:pt x="76794" y="46085"/>
                </a:lnTo>
                <a:lnTo>
                  <a:pt x="76794" y="32644"/>
                </a:lnTo>
                <a:lnTo>
                  <a:pt x="75834" y="26883"/>
                </a:lnTo>
                <a:lnTo>
                  <a:pt x="74874" y="23042"/>
                </a:lnTo>
                <a:lnTo>
                  <a:pt x="73913" y="18242"/>
                </a:lnTo>
                <a:lnTo>
                  <a:pt x="71033" y="13441"/>
                </a:lnTo>
                <a:lnTo>
                  <a:pt x="68153" y="10561"/>
                </a:lnTo>
                <a:lnTo>
                  <a:pt x="65272" y="6720"/>
                </a:lnTo>
                <a:lnTo>
                  <a:pt x="61432" y="4815"/>
                </a:lnTo>
                <a:lnTo>
                  <a:pt x="56647" y="2880"/>
                </a:lnTo>
                <a:lnTo>
                  <a:pt x="51846" y="975"/>
                </a:lnTo>
                <a:lnTo>
                  <a:pt x="46085" y="0"/>
                </a:lnTo>
                <a:lnTo>
                  <a:pt x="40309" y="0"/>
                </a:lnTo>
                <a:lnTo>
                  <a:pt x="36484" y="15361"/>
                </a:lnTo>
                <a:lnTo>
                  <a:pt x="45125" y="15361"/>
                </a:lnTo>
                <a:lnTo>
                  <a:pt x="48966" y="17282"/>
                </a:lnTo>
                <a:lnTo>
                  <a:pt x="51846" y="20162"/>
                </a:lnTo>
                <a:lnTo>
                  <a:pt x="54711" y="24003"/>
                </a:lnTo>
                <a:lnTo>
                  <a:pt x="55686" y="28803"/>
                </a:lnTo>
                <a:lnTo>
                  <a:pt x="55686" y="35524"/>
                </a:lnTo>
                <a:lnTo>
                  <a:pt x="22082" y="35524"/>
                </a:lnTo>
                <a:lnTo>
                  <a:pt x="22082" y="32644"/>
                </a:lnTo>
                <a:lnTo>
                  <a:pt x="23042" y="29763"/>
                </a:lnTo>
                <a:lnTo>
                  <a:pt x="24002" y="27843"/>
                </a:lnTo>
                <a:lnTo>
                  <a:pt x="24002" y="24963"/>
                </a:lnTo>
                <a:lnTo>
                  <a:pt x="23042" y="2880"/>
                </a:lnTo>
                <a:lnTo>
                  <a:pt x="18242" y="4815"/>
                </a:lnTo>
                <a:lnTo>
                  <a:pt x="13441" y="7680"/>
                </a:lnTo>
                <a:lnTo>
                  <a:pt x="10561" y="11521"/>
                </a:lnTo>
                <a:lnTo>
                  <a:pt x="6720" y="15361"/>
                </a:lnTo>
                <a:lnTo>
                  <a:pt x="3840" y="20162"/>
                </a:lnTo>
                <a:lnTo>
                  <a:pt x="2880" y="25923"/>
                </a:lnTo>
                <a:lnTo>
                  <a:pt x="960" y="31683"/>
                </a:lnTo>
                <a:lnTo>
                  <a:pt x="0" y="37444"/>
                </a:lnTo>
                <a:lnTo>
                  <a:pt x="0" y="51846"/>
                </a:lnTo>
                <a:lnTo>
                  <a:pt x="960" y="5856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0" name="object 850"/>
          <p:cNvSpPr/>
          <p:nvPr/>
        </p:nvSpPr>
        <p:spPr>
          <a:xfrm>
            <a:off x="4289389" y="6474089"/>
            <a:ext cx="17266" cy="24963"/>
          </a:xfrm>
          <a:custGeom>
            <a:avLst/>
            <a:gdLst/>
            <a:ahLst/>
            <a:cxnLst/>
            <a:rect l="l" t="t" r="r" b="b"/>
            <a:pathLst>
              <a:path w="17266" h="24963">
                <a:moveTo>
                  <a:pt x="10561" y="0"/>
                </a:moveTo>
                <a:lnTo>
                  <a:pt x="4800" y="975"/>
                </a:lnTo>
                <a:lnTo>
                  <a:pt x="0" y="2880"/>
                </a:lnTo>
                <a:lnTo>
                  <a:pt x="960" y="24963"/>
                </a:lnTo>
                <a:lnTo>
                  <a:pt x="1920" y="23042"/>
                </a:lnTo>
                <a:lnTo>
                  <a:pt x="3840" y="21122"/>
                </a:lnTo>
                <a:lnTo>
                  <a:pt x="4800" y="19202"/>
                </a:lnTo>
                <a:lnTo>
                  <a:pt x="6720" y="18242"/>
                </a:lnTo>
                <a:lnTo>
                  <a:pt x="8641" y="16322"/>
                </a:lnTo>
                <a:lnTo>
                  <a:pt x="10561" y="15361"/>
                </a:lnTo>
                <a:lnTo>
                  <a:pt x="13441" y="15361"/>
                </a:lnTo>
                <a:lnTo>
                  <a:pt x="17266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1" name="object 851"/>
          <p:cNvSpPr/>
          <p:nvPr/>
        </p:nvSpPr>
        <p:spPr>
          <a:xfrm>
            <a:off x="4361383" y="6437619"/>
            <a:ext cx="22082" cy="122880"/>
          </a:xfrm>
          <a:custGeom>
            <a:avLst/>
            <a:gdLst/>
            <a:ahLst/>
            <a:cxnLst/>
            <a:rect l="l" t="t" r="r" b="b"/>
            <a:pathLst>
              <a:path w="22082" h="122880">
                <a:moveTo>
                  <a:pt x="22082" y="1920"/>
                </a:moveTo>
                <a:lnTo>
                  <a:pt x="21122" y="1920"/>
                </a:lnTo>
                <a:lnTo>
                  <a:pt x="21122" y="960"/>
                </a:lnTo>
                <a:lnTo>
                  <a:pt x="19202" y="960"/>
                </a:lnTo>
                <a:lnTo>
                  <a:pt x="18242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20959"/>
                </a:lnTo>
                <a:lnTo>
                  <a:pt x="960" y="120959"/>
                </a:lnTo>
                <a:lnTo>
                  <a:pt x="960" y="121919"/>
                </a:lnTo>
                <a:lnTo>
                  <a:pt x="1920" y="121919"/>
                </a:lnTo>
                <a:lnTo>
                  <a:pt x="2880" y="122880"/>
                </a:lnTo>
                <a:lnTo>
                  <a:pt x="19202" y="122880"/>
                </a:lnTo>
                <a:lnTo>
                  <a:pt x="20162" y="121919"/>
                </a:lnTo>
                <a:lnTo>
                  <a:pt x="21122" y="121919"/>
                </a:lnTo>
                <a:lnTo>
                  <a:pt x="22082" y="120959"/>
                </a:lnTo>
                <a:lnTo>
                  <a:pt x="22082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2" name="object 852"/>
          <p:cNvSpPr/>
          <p:nvPr/>
        </p:nvSpPr>
        <p:spPr>
          <a:xfrm>
            <a:off x="4400748" y="6474089"/>
            <a:ext cx="84475" cy="88331"/>
          </a:xfrm>
          <a:custGeom>
            <a:avLst/>
            <a:gdLst/>
            <a:ahLst/>
            <a:cxnLst/>
            <a:rect l="l" t="t" r="r" b="b"/>
            <a:pathLst>
              <a:path w="84475" h="88331">
                <a:moveTo>
                  <a:pt x="48950" y="70088"/>
                </a:moveTo>
                <a:lnTo>
                  <a:pt x="35509" y="70088"/>
                </a:lnTo>
                <a:lnTo>
                  <a:pt x="32628" y="68168"/>
                </a:lnTo>
                <a:lnTo>
                  <a:pt x="30723" y="67208"/>
                </a:lnTo>
                <a:lnTo>
                  <a:pt x="28788" y="65288"/>
                </a:lnTo>
                <a:lnTo>
                  <a:pt x="28788" y="87355"/>
                </a:lnTo>
                <a:lnTo>
                  <a:pt x="34549" y="88331"/>
                </a:lnTo>
                <a:lnTo>
                  <a:pt x="48950" y="88331"/>
                </a:lnTo>
                <a:lnTo>
                  <a:pt x="54711" y="87355"/>
                </a:lnTo>
                <a:lnTo>
                  <a:pt x="60472" y="84490"/>
                </a:lnTo>
                <a:lnTo>
                  <a:pt x="66233" y="82570"/>
                </a:lnTo>
                <a:lnTo>
                  <a:pt x="70073" y="79674"/>
                </a:lnTo>
                <a:lnTo>
                  <a:pt x="73913" y="75849"/>
                </a:lnTo>
                <a:lnTo>
                  <a:pt x="77754" y="72009"/>
                </a:lnTo>
                <a:lnTo>
                  <a:pt x="80634" y="67208"/>
                </a:lnTo>
                <a:lnTo>
                  <a:pt x="81594" y="61447"/>
                </a:lnTo>
                <a:lnTo>
                  <a:pt x="83515" y="55686"/>
                </a:lnTo>
                <a:lnTo>
                  <a:pt x="84475" y="49926"/>
                </a:lnTo>
                <a:lnTo>
                  <a:pt x="84475" y="35524"/>
                </a:lnTo>
                <a:lnTo>
                  <a:pt x="83515" y="29763"/>
                </a:lnTo>
                <a:lnTo>
                  <a:pt x="82555" y="24003"/>
                </a:lnTo>
                <a:lnTo>
                  <a:pt x="80634" y="19202"/>
                </a:lnTo>
                <a:lnTo>
                  <a:pt x="77754" y="14401"/>
                </a:lnTo>
                <a:lnTo>
                  <a:pt x="74874" y="10561"/>
                </a:lnTo>
                <a:lnTo>
                  <a:pt x="71033" y="6720"/>
                </a:lnTo>
                <a:lnTo>
                  <a:pt x="67193" y="3840"/>
                </a:lnTo>
                <a:lnTo>
                  <a:pt x="61432" y="2880"/>
                </a:lnTo>
                <a:lnTo>
                  <a:pt x="56631" y="975"/>
                </a:lnTo>
                <a:lnTo>
                  <a:pt x="50871" y="0"/>
                </a:lnTo>
                <a:lnTo>
                  <a:pt x="36469" y="0"/>
                </a:lnTo>
                <a:lnTo>
                  <a:pt x="29748" y="975"/>
                </a:lnTo>
                <a:lnTo>
                  <a:pt x="24002" y="2880"/>
                </a:lnTo>
                <a:lnTo>
                  <a:pt x="19202" y="4815"/>
                </a:lnTo>
                <a:lnTo>
                  <a:pt x="14386" y="7680"/>
                </a:lnTo>
                <a:lnTo>
                  <a:pt x="11521" y="12496"/>
                </a:lnTo>
                <a:lnTo>
                  <a:pt x="7665" y="16322"/>
                </a:lnTo>
                <a:lnTo>
                  <a:pt x="4800" y="21122"/>
                </a:lnTo>
                <a:lnTo>
                  <a:pt x="2880" y="25923"/>
                </a:lnTo>
                <a:lnTo>
                  <a:pt x="960" y="31683"/>
                </a:lnTo>
                <a:lnTo>
                  <a:pt x="0" y="37444"/>
                </a:lnTo>
                <a:lnTo>
                  <a:pt x="0" y="51846"/>
                </a:lnTo>
                <a:lnTo>
                  <a:pt x="960" y="57607"/>
                </a:lnTo>
                <a:lnTo>
                  <a:pt x="2880" y="63367"/>
                </a:lnTo>
                <a:lnTo>
                  <a:pt x="4800" y="68168"/>
                </a:lnTo>
                <a:lnTo>
                  <a:pt x="6720" y="72969"/>
                </a:lnTo>
                <a:lnTo>
                  <a:pt x="10546" y="76809"/>
                </a:lnTo>
                <a:lnTo>
                  <a:pt x="13441" y="80650"/>
                </a:lnTo>
                <a:lnTo>
                  <a:pt x="18227" y="83515"/>
                </a:lnTo>
                <a:lnTo>
                  <a:pt x="23042" y="85450"/>
                </a:lnTo>
                <a:lnTo>
                  <a:pt x="23042" y="39364"/>
                </a:lnTo>
                <a:lnTo>
                  <a:pt x="24002" y="35524"/>
                </a:lnTo>
                <a:lnTo>
                  <a:pt x="24002" y="32644"/>
                </a:lnTo>
                <a:lnTo>
                  <a:pt x="24947" y="28803"/>
                </a:lnTo>
                <a:lnTo>
                  <a:pt x="25908" y="26883"/>
                </a:lnTo>
                <a:lnTo>
                  <a:pt x="27828" y="24003"/>
                </a:lnTo>
                <a:lnTo>
                  <a:pt x="29748" y="22082"/>
                </a:lnTo>
                <a:lnTo>
                  <a:pt x="31668" y="20162"/>
                </a:lnTo>
                <a:lnTo>
                  <a:pt x="33588" y="19202"/>
                </a:lnTo>
                <a:lnTo>
                  <a:pt x="36469" y="17282"/>
                </a:lnTo>
                <a:lnTo>
                  <a:pt x="46070" y="17282"/>
                </a:lnTo>
                <a:lnTo>
                  <a:pt x="48950" y="18242"/>
                </a:lnTo>
                <a:lnTo>
                  <a:pt x="51831" y="19202"/>
                </a:lnTo>
                <a:lnTo>
                  <a:pt x="54711" y="20162"/>
                </a:lnTo>
                <a:lnTo>
                  <a:pt x="56631" y="22082"/>
                </a:lnTo>
                <a:lnTo>
                  <a:pt x="57591" y="24963"/>
                </a:lnTo>
                <a:lnTo>
                  <a:pt x="59512" y="26883"/>
                </a:lnTo>
                <a:lnTo>
                  <a:pt x="60472" y="29763"/>
                </a:lnTo>
                <a:lnTo>
                  <a:pt x="60472" y="33604"/>
                </a:lnTo>
                <a:lnTo>
                  <a:pt x="61432" y="36484"/>
                </a:lnTo>
                <a:lnTo>
                  <a:pt x="61432" y="51846"/>
                </a:lnTo>
                <a:lnTo>
                  <a:pt x="60472" y="54726"/>
                </a:lnTo>
                <a:lnTo>
                  <a:pt x="59512" y="58567"/>
                </a:lnTo>
                <a:lnTo>
                  <a:pt x="58552" y="61447"/>
                </a:lnTo>
                <a:lnTo>
                  <a:pt x="56631" y="63367"/>
                </a:lnTo>
                <a:lnTo>
                  <a:pt x="55671" y="65288"/>
                </a:lnTo>
                <a:lnTo>
                  <a:pt x="53751" y="67208"/>
                </a:lnTo>
                <a:lnTo>
                  <a:pt x="50871" y="68168"/>
                </a:lnTo>
                <a:lnTo>
                  <a:pt x="48950" y="7008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3" name="object 853"/>
          <p:cNvSpPr/>
          <p:nvPr/>
        </p:nvSpPr>
        <p:spPr>
          <a:xfrm>
            <a:off x="4423791" y="6524975"/>
            <a:ext cx="5745" cy="36469"/>
          </a:xfrm>
          <a:custGeom>
            <a:avLst/>
            <a:gdLst/>
            <a:ahLst/>
            <a:cxnLst/>
            <a:rect l="l" t="t" r="r" b="b"/>
            <a:pathLst>
              <a:path w="5745" h="36469">
                <a:moveTo>
                  <a:pt x="5745" y="36469"/>
                </a:moveTo>
                <a:lnTo>
                  <a:pt x="5745" y="14401"/>
                </a:lnTo>
                <a:lnTo>
                  <a:pt x="3840" y="11521"/>
                </a:lnTo>
                <a:lnTo>
                  <a:pt x="2865" y="9601"/>
                </a:lnTo>
                <a:lnTo>
                  <a:pt x="1904" y="6720"/>
                </a:lnTo>
                <a:lnTo>
                  <a:pt x="960" y="3840"/>
                </a:lnTo>
                <a:lnTo>
                  <a:pt x="0" y="0"/>
                </a:lnTo>
                <a:lnTo>
                  <a:pt x="0" y="34564"/>
                </a:lnTo>
                <a:lnTo>
                  <a:pt x="5745" y="3646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4" name="object 854"/>
          <p:cNvSpPr/>
          <p:nvPr/>
        </p:nvSpPr>
        <p:spPr>
          <a:xfrm>
            <a:off x="4503465" y="6475064"/>
            <a:ext cx="30708" cy="117104"/>
          </a:xfrm>
          <a:custGeom>
            <a:avLst/>
            <a:gdLst/>
            <a:ahLst/>
            <a:cxnLst/>
            <a:rect l="l" t="t" r="r" b="b"/>
            <a:pathLst>
              <a:path w="30708" h="117104">
                <a:moveTo>
                  <a:pt x="960" y="116144"/>
                </a:moveTo>
                <a:lnTo>
                  <a:pt x="3840" y="116144"/>
                </a:lnTo>
                <a:lnTo>
                  <a:pt x="4800" y="117104"/>
                </a:lnTo>
                <a:lnTo>
                  <a:pt x="16306" y="117104"/>
                </a:lnTo>
                <a:lnTo>
                  <a:pt x="17266" y="116144"/>
                </a:lnTo>
                <a:lnTo>
                  <a:pt x="19202" y="116144"/>
                </a:lnTo>
                <a:lnTo>
                  <a:pt x="20147" y="115183"/>
                </a:lnTo>
                <a:lnTo>
                  <a:pt x="21107" y="115183"/>
                </a:lnTo>
                <a:lnTo>
                  <a:pt x="21107" y="114223"/>
                </a:lnTo>
                <a:lnTo>
                  <a:pt x="22082" y="114223"/>
                </a:lnTo>
                <a:lnTo>
                  <a:pt x="22082" y="75834"/>
                </a:lnTo>
                <a:lnTo>
                  <a:pt x="23987" y="77754"/>
                </a:lnTo>
                <a:lnTo>
                  <a:pt x="25923" y="79674"/>
                </a:lnTo>
                <a:lnTo>
                  <a:pt x="26868" y="80634"/>
                </a:lnTo>
                <a:lnTo>
                  <a:pt x="28788" y="82539"/>
                </a:lnTo>
                <a:lnTo>
                  <a:pt x="30708" y="65272"/>
                </a:lnTo>
                <a:lnTo>
                  <a:pt x="27828" y="63352"/>
                </a:lnTo>
                <a:lnTo>
                  <a:pt x="24947" y="59512"/>
                </a:lnTo>
                <a:lnTo>
                  <a:pt x="22082" y="55671"/>
                </a:lnTo>
                <a:lnTo>
                  <a:pt x="22082" y="29748"/>
                </a:lnTo>
                <a:lnTo>
                  <a:pt x="20147" y="10546"/>
                </a:lnTo>
                <a:lnTo>
                  <a:pt x="18242" y="12466"/>
                </a:lnTo>
                <a:lnTo>
                  <a:pt x="18242" y="1905"/>
                </a:lnTo>
                <a:lnTo>
                  <a:pt x="17266" y="1905"/>
                </a:lnTo>
                <a:lnTo>
                  <a:pt x="17266" y="960"/>
                </a:lnTo>
                <a:lnTo>
                  <a:pt x="15361" y="960"/>
                </a:lnTo>
                <a:lnTo>
                  <a:pt x="14401" y="0"/>
                </a:lnTo>
                <a:lnTo>
                  <a:pt x="4800" y="0"/>
                </a:lnTo>
                <a:lnTo>
                  <a:pt x="2865" y="960"/>
                </a:lnTo>
                <a:lnTo>
                  <a:pt x="960" y="960"/>
                </a:lnTo>
                <a:lnTo>
                  <a:pt x="0" y="1905"/>
                </a:lnTo>
                <a:lnTo>
                  <a:pt x="0" y="115183"/>
                </a:lnTo>
                <a:lnTo>
                  <a:pt x="960" y="11614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5" name="object 855"/>
          <p:cNvSpPr/>
          <p:nvPr/>
        </p:nvSpPr>
        <p:spPr>
          <a:xfrm>
            <a:off x="4523613" y="6474089"/>
            <a:ext cx="58567" cy="88331"/>
          </a:xfrm>
          <a:custGeom>
            <a:avLst/>
            <a:gdLst/>
            <a:ahLst/>
            <a:cxnLst/>
            <a:rect l="l" t="t" r="r" b="b"/>
            <a:pathLst>
              <a:path w="58567" h="88331">
                <a:moveTo>
                  <a:pt x="8641" y="83515"/>
                </a:moveTo>
                <a:lnTo>
                  <a:pt x="10561" y="84490"/>
                </a:lnTo>
                <a:lnTo>
                  <a:pt x="12481" y="85450"/>
                </a:lnTo>
                <a:lnTo>
                  <a:pt x="14401" y="86410"/>
                </a:lnTo>
                <a:lnTo>
                  <a:pt x="16322" y="87355"/>
                </a:lnTo>
                <a:lnTo>
                  <a:pt x="18242" y="87355"/>
                </a:lnTo>
                <a:lnTo>
                  <a:pt x="20162" y="88331"/>
                </a:lnTo>
                <a:lnTo>
                  <a:pt x="29763" y="88331"/>
                </a:lnTo>
                <a:lnTo>
                  <a:pt x="34564" y="87355"/>
                </a:lnTo>
                <a:lnTo>
                  <a:pt x="39364" y="84490"/>
                </a:lnTo>
                <a:lnTo>
                  <a:pt x="43205" y="82570"/>
                </a:lnTo>
                <a:lnTo>
                  <a:pt x="47045" y="79674"/>
                </a:lnTo>
                <a:lnTo>
                  <a:pt x="49926" y="75849"/>
                </a:lnTo>
                <a:lnTo>
                  <a:pt x="52806" y="72009"/>
                </a:lnTo>
                <a:lnTo>
                  <a:pt x="54726" y="67208"/>
                </a:lnTo>
                <a:lnTo>
                  <a:pt x="56647" y="61447"/>
                </a:lnTo>
                <a:lnTo>
                  <a:pt x="57607" y="55686"/>
                </a:lnTo>
                <a:lnTo>
                  <a:pt x="58567" y="49926"/>
                </a:lnTo>
                <a:lnTo>
                  <a:pt x="58567" y="36484"/>
                </a:lnTo>
                <a:lnTo>
                  <a:pt x="57607" y="30723"/>
                </a:lnTo>
                <a:lnTo>
                  <a:pt x="56647" y="25923"/>
                </a:lnTo>
                <a:lnTo>
                  <a:pt x="55686" y="21122"/>
                </a:lnTo>
                <a:lnTo>
                  <a:pt x="53766" y="16322"/>
                </a:lnTo>
                <a:lnTo>
                  <a:pt x="50886" y="12496"/>
                </a:lnTo>
                <a:lnTo>
                  <a:pt x="48966" y="8656"/>
                </a:lnTo>
                <a:lnTo>
                  <a:pt x="45125" y="4815"/>
                </a:lnTo>
                <a:lnTo>
                  <a:pt x="41285" y="2880"/>
                </a:lnTo>
                <a:lnTo>
                  <a:pt x="37444" y="975"/>
                </a:lnTo>
                <a:lnTo>
                  <a:pt x="32644" y="0"/>
                </a:lnTo>
                <a:lnTo>
                  <a:pt x="18242" y="0"/>
                </a:lnTo>
                <a:lnTo>
                  <a:pt x="16322" y="975"/>
                </a:lnTo>
                <a:lnTo>
                  <a:pt x="14401" y="1935"/>
                </a:lnTo>
                <a:lnTo>
                  <a:pt x="11521" y="2880"/>
                </a:lnTo>
                <a:lnTo>
                  <a:pt x="9601" y="4815"/>
                </a:lnTo>
                <a:lnTo>
                  <a:pt x="6720" y="5760"/>
                </a:lnTo>
                <a:lnTo>
                  <a:pt x="4800" y="7680"/>
                </a:lnTo>
                <a:lnTo>
                  <a:pt x="2880" y="9601"/>
                </a:lnTo>
                <a:lnTo>
                  <a:pt x="0" y="11521"/>
                </a:lnTo>
                <a:lnTo>
                  <a:pt x="1935" y="30723"/>
                </a:lnTo>
                <a:lnTo>
                  <a:pt x="2880" y="28803"/>
                </a:lnTo>
                <a:lnTo>
                  <a:pt x="4800" y="26883"/>
                </a:lnTo>
                <a:lnTo>
                  <a:pt x="6720" y="24963"/>
                </a:lnTo>
                <a:lnTo>
                  <a:pt x="8641" y="24003"/>
                </a:lnTo>
                <a:lnTo>
                  <a:pt x="9601" y="22082"/>
                </a:lnTo>
                <a:lnTo>
                  <a:pt x="11521" y="21122"/>
                </a:lnTo>
                <a:lnTo>
                  <a:pt x="12481" y="20162"/>
                </a:lnTo>
                <a:lnTo>
                  <a:pt x="14401" y="19202"/>
                </a:lnTo>
                <a:lnTo>
                  <a:pt x="15361" y="19202"/>
                </a:lnTo>
                <a:lnTo>
                  <a:pt x="17282" y="18242"/>
                </a:lnTo>
                <a:lnTo>
                  <a:pt x="23042" y="18242"/>
                </a:lnTo>
                <a:lnTo>
                  <a:pt x="24963" y="19202"/>
                </a:lnTo>
                <a:lnTo>
                  <a:pt x="26883" y="21122"/>
                </a:lnTo>
                <a:lnTo>
                  <a:pt x="29763" y="22082"/>
                </a:lnTo>
                <a:lnTo>
                  <a:pt x="30723" y="24003"/>
                </a:lnTo>
                <a:lnTo>
                  <a:pt x="31683" y="25923"/>
                </a:lnTo>
                <a:lnTo>
                  <a:pt x="33604" y="28803"/>
                </a:lnTo>
                <a:lnTo>
                  <a:pt x="34564" y="31683"/>
                </a:lnTo>
                <a:lnTo>
                  <a:pt x="34564" y="34564"/>
                </a:lnTo>
                <a:lnTo>
                  <a:pt x="35524" y="37444"/>
                </a:lnTo>
                <a:lnTo>
                  <a:pt x="35524" y="49926"/>
                </a:lnTo>
                <a:lnTo>
                  <a:pt x="34564" y="52806"/>
                </a:lnTo>
                <a:lnTo>
                  <a:pt x="33604" y="56647"/>
                </a:lnTo>
                <a:lnTo>
                  <a:pt x="32644" y="58567"/>
                </a:lnTo>
                <a:lnTo>
                  <a:pt x="31683" y="61447"/>
                </a:lnTo>
                <a:lnTo>
                  <a:pt x="30723" y="63367"/>
                </a:lnTo>
                <a:lnTo>
                  <a:pt x="28803" y="65288"/>
                </a:lnTo>
                <a:lnTo>
                  <a:pt x="26883" y="67208"/>
                </a:lnTo>
                <a:lnTo>
                  <a:pt x="24963" y="68168"/>
                </a:lnTo>
                <a:lnTo>
                  <a:pt x="22082" y="69128"/>
                </a:lnTo>
                <a:lnTo>
                  <a:pt x="16322" y="69128"/>
                </a:lnTo>
                <a:lnTo>
                  <a:pt x="13441" y="68168"/>
                </a:lnTo>
                <a:lnTo>
                  <a:pt x="10561" y="66248"/>
                </a:lnTo>
                <a:lnTo>
                  <a:pt x="8641" y="835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6" name="object 856"/>
          <p:cNvSpPr/>
          <p:nvPr/>
        </p:nvSpPr>
        <p:spPr>
          <a:xfrm>
            <a:off x="4600407" y="6475064"/>
            <a:ext cx="22082" cy="85435"/>
          </a:xfrm>
          <a:custGeom>
            <a:avLst/>
            <a:gdLst/>
            <a:ahLst/>
            <a:cxnLst/>
            <a:rect l="l" t="t" r="r" b="b"/>
            <a:pathLst>
              <a:path w="22082" h="85435">
                <a:moveTo>
                  <a:pt x="975" y="84475"/>
                </a:moveTo>
                <a:lnTo>
                  <a:pt x="1935" y="84475"/>
                </a:lnTo>
                <a:lnTo>
                  <a:pt x="2895" y="85435"/>
                </a:lnTo>
                <a:lnTo>
                  <a:pt x="18242" y="85435"/>
                </a:lnTo>
                <a:lnTo>
                  <a:pt x="19217" y="84475"/>
                </a:lnTo>
                <a:lnTo>
                  <a:pt x="21122" y="84475"/>
                </a:lnTo>
                <a:lnTo>
                  <a:pt x="21122" y="83515"/>
                </a:lnTo>
                <a:lnTo>
                  <a:pt x="22082" y="83515"/>
                </a:lnTo>
                <a:lnTo>
                  <a:pt x="22082" y="2865"/>
                </a:lnTo>
                <a:lnTo>
                  <a:pt x="21122" y="1905"/>
                </a:lnTo>
                <a:lnTo>
                  <a:pt x="20177" y="960"/>
                </a:lnTo>
                <a:lnTo>
                  <a:pt x="17282" y="960"/>
                </a:lnTo>
                <a:lnTo>
                  <a:pt x="16337" y="0"/>
                </a:lnTo>
                <a:lnTo>
                  <a:pt x="5775" y="0"/>
                </a:lnTo>
                <a:lnTo>
                  <a:pt x="3840" y="960"/>
                </a:lnTo>
                <a:lnTo>
                  <a:pt x="1935" y="960"/>
                </a:lnTo>
                <a:lnTo>
                  <a:pt x="975" y="1905"/>
                </a:lnTo>
                <a:lnTo>
                  <a:pt x="0" y="1905"/>
                </a:lnTo>
                <a:lnTo>
                  <a:pt x="0" y="84475"/>
                </a:lnTo>
                <a:lnTo>
                  <a:pt x="975" y="8447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7" name="object 857"/>
          <p:cNvSpPr/>
          <p:nvPr/>
        </p:nvSpPr>
        <p:spPr>
          <a:xfrm>
            <a:off x="4598502" y="6440500"/>
            <a:ext cx="24963" cy="23027"/>
          </a:xfrm>
          <a:custGeom>
            <a:avLst/>
            <a:gdLst/>
            <a:ahLst/>
            <a:cxnLst/>
            <a:rect l="l" t="t" r="r" b="b"/>
            <a:pathLst>
              <a:path w="24963" h="23027">
                <a:moveTo>
                  <a:pt x="960" y="19187"/>
                </a:moveTo>
                <a:lnTo>
                  <a:pt x="1904" y="21122"/>
                </a:lnTo>
                <a:lnTo>
                  <a:pt x="3840" y="23027"/>
                </a:lnTo>
                <a:lnTo>
                  <a:pt x="17282" y="23027"/>
                </a:lnTo>
                <a:lnTo>
                  <a:pt x="21122" y="22082"/>
                </a:lnTo>
                <a:lnTo>
                  <a:pt x="23027" y="21122"/>
                </a:lnTo>
                <a:lnTo>
                  <a:pt x="24963" y="19187"/>
                </a:lnTo>
                <a:lnTo>
                  <a:pt x="24963" y="3840"/>
                </a:lnTo>
                <a:lnTo>
                  <a:pt x="23027" y="2880"/>
                </a:lnTo>
                <a:lnTo>
                  <a:pt x="21122" y="960"/>
                </a:lnTo>
                <a:lnTo>
                  <a:pt x="17282" y="0"/>
                </a:lnTo>
                <a:lnTo>
                  <a:pt x="7680" y="0"/>
                </a:lnTo>
                <a:lnTo>
                  <a:pt x="384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6322"/>
                </a:lnTo>
                <a:lnTo>
                  <a:pt x="960" y="1918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8" name="object 858"/>
          <p:cNvSpPr/>
          <p:nvPr/>
        </p:nvSpPr>
        <p:spPr>
          <a:xfrm>
            <a:off x="4644572" y="6474089"/>
            <a:ext cx="74874" cy="86410"/>
          </a:xfrm>
          <a:custGeom>
            <a:avLst/>
            <a:gdLst/>
            <a:ahLst/>
            <a:cxnLst/>
            <a:rect l="l" t="t" r="r" b="b"/>
            <a:pathLst>
              <a:path w="74874" h="86410">
                <a:moveTo>
                  <a:pt x="54726" y="85450"/>
                </a:moveTo>
                <a:lnTo>
                  <a:pt x="55686" y="86410"/>
                </a:lnTo>
                <a:lnTo>
                  <a:pt x="71993" y="86410"/>
                </a:lnTo>
                <a:lnTo>
                  <a:pt x="72969" y="85450"/>
                </a:lnTo>
                <a:lnTo>
                  <a:pt x="73929" y="85450"/>
                </a:lnTo>
                <a:lnTo>
                  <a:pt x="74874" y="84490"/>
                </a:lnTo>
                <a:lnTo>
                  <a:pt x="74874" y="24003"/>
                </a:lnTo>
                <a:lnTo>
                  <a:pt x="73929" y="20162"/>
                </a:lnTo>
                <a:lnTo>
                  <a:pt x="71993" y="16322"/>
                </a:lnTo>
                <a:lnTo>
                  <a:pt x="71033" y="12496"/>
                </a:lnTo>
                <a:lnTo>
                  <a:pt x="68153" y="9601"/>
                </a:lnTo>
                <a:lnTo>
                  <a:pt x="66248" y="6720"/>
                </a:lnTo>
                <a:lnTo>
                  <a:pt x="63367" y="3840"/>
                </a:lnTo>
                <a:lnTo>
                  <a:pt x="59527" y="1935"/>
                </a:lnTo>
                <a:lnTo>
                  <a:pt x="55686" y="0"/>
                </a:lnTo>
                <a:lnTo>
                  <a:pt x="41285" y="0"/>
                </a:lnTo>
                <a:lnTo>
                  <a:pt x="36484" y="975"/>
                </a:lnTo>
                <a:lnTo>
                  <a:pt x="31683" y="2880"/>
                </a:lnTo>
                <a:lnTo>
                  <a:pt x="27843" y="5760"/>
                </a:lnTo>
                <a:lnTo>
                  <a:pt x="23042" y="8656"/>
                </a:lnTo>
                <a:lnTo>
                  <a:pt x="19202" y="13441"/>
                </a:lnTo>
                <a:lnTo>
                  <a:pt x="19202" y="3840"/>
                </a:lnTo>
                <a:lnTo>
                  <a:pt x="18242" y="3840"/>
                </a:lnTo>
                <a:lnTo>
                  <a:pt x="18242" y="2880"/>
                </a:lnTo>
                <a:lnTo>
                  <a:pt x="17282" y="1935"/>
                </a:lnTo>
                <a:lnTo>
                  <a:pt x="16322" y="1935"/>
                </a:lnTo>
                <a:lnTo>
                  <a:pt x="15361" y="975"/>
                </a:lnTo>
                <a:lnTo>
                  <a:pt x="4800" y="975"/>
                </a:lnTo>
                <a:lnTo>
                  <a:pt x="3840" y="1935"/>
                </a:lnTo>
                <a:lnTo>
                  <a:pt x="960" y="1935"/>
                </a:lnTo>
                <a:lnTo>
                  <a:pt x="960" y="2880"/>
                </a:lnTo>
                <a:lnTo>
                  <a:pt x="0" y="2880"/>
                </a:lnTo>
                <a:lnTo>
                  <a:pt x="0" y="84490"/>
                </a:lnTo>
                <a:lnTo>
                  <a:pt x="960" y="85450"/>
                </a:lnTo>
                <a:lnTo>
                  <a:pt x="1920" y="85450"/>
                </a:lnTo>
                <a:lnTo>
                  <a:pt x="2880" y="86410"/>
                </a:lnTo>
                <a:lnTo>
                  <a:pt x="19202" y="86410"/>
                </a:lnTo>
                <a:lnTo>
                  <a:pt x="20162" y="85450"/>
                </a:lnTo>
                <a:lnTo>
                  <a:pt x="21122" y="85450"/>
                </a:lnTo>
                <a:lnTo>
                  <a:pt x="21122" y="84490"/>
                </a:lnTo>
                <a:lnTo>
                  <a:pt x="22082" y="84490"/>
                </a:lnTo>
                <a:lnTo>
                  <a:pt x="22082" y="30723"/>
                </a:lnTo>
                <a:lnTo>
                  <a:pt x="24963" y="26883"/>
                </a:lnTo>
                <a:lnTo>
                  <a:pt x="27843" y="24003"/>
                </a:lnTo>
                <a:lnTo>
                  <a:pt x="30723" y="22082"/>
                </a:lnTo>
                <a:lnTo>
                  <a:pt x="33604" y="20162"/>
                </a:lnTo>
                <a:lnTo>
                  <a:pt x="36484" y="19202"/>
                </a:lnTo>
                <a:lnTo>
                  <a:pt x="44165" y="19202"/>
                </a:lnTo>
                <a:lnTo>
                  <a:pt x="45125" y="20162"/>
                </a:lnTo>
                <a:lnTo>
                  <a:pt x="47045" y="21122"/>
                </a:lnTo>
                <a:lnTo>
                  <a:pt x="48966" y="22082"/>
                </a:lnTo>
                <a:lnTo>
                  <a:pt x="49926" y="24003"/>
                </a:lnTo>
                <a:lnTo>
                  <a:pt x="50886" y="24963"/>
                </a:lnTo>
                <a:lnTo>
                  <a:pt x="51846" y="26883"/>
                </a:lnTo>
                <a:lnTo>
                  <a:pt x="51846" y="29763"/>
                </a:lnTo>
                <a:lnTo>
                  <a:pt x="52806" y="31683"/>
                </a:lnTo>
                <a:lnTo>
                  <a:pt x="52806" y="84490"/>
                </a:lnTo>
                <a:lnTo>
                  <a:pt x="53751" y="84490"/>
                </a:lnTo>
                <a:lnTo>
                  <a:pt x="53751" y="85450"/>
                </a:lnTo>
                <a:lnTo>
                  <a:pt x="54726" y="8545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9" name="object 859"/>
          <p:cNvSpPr/>
          <p:nvPr/>
        </p:nvSpPr>
        <p:spPr>
          <a:xfrm>
            <a:off x="4756891" y="6506733"/>
            <a:ext cx="3840" cy="23042"/>
          </a:xfrm>
          <a:custGeom>
            <a:avLst/>
            <a:gdLst/>
            <a:ahLst/>
            <a:cxnLst/>
            <a:rect l="l" t="t" r="r" b="b"/>
            <a:pathLst>
              <a:path w="3840" h="23042">
                <a:moveTo>
                  <a:pt x="0" y="23042"/>
                </a:moveTo>
                <a:lnTo>
                  <a:pt x="960" y="22082"/>
                </a:lnTo>
                <a:lnTo>
                  <a:pt x="960" y="21122"/>
                </a:lnTo>
                <a:lnTo>
                  <a:pt x="2880" y="22082"/>
                </a:lnTo>
                <a:lnTo>
                  <a:pt x="3840" y="5760"/>
                </a:lnTo>
                <a:lnTo>
                  <a:pt x="1920" y="3840"/>
                </a:lnTo>
                <a:lnTo>
                  <a:pt x="0" y="0"/>
                </a:lnTo>
                <a:lnTo>
                  <a:pt x="0" y="230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0" name="object 860"/>
          <p:cNvSpPr/>
          <p:nvPr/>
        </p:nvSpPr>
        <p:spPr>
          <a:xfrm>
            <a:off x="4753051" y="6474089"/>
            <a:ext cx="59527" cy="118079"/>
          </a:xfrm>
          <a:custGeom>
            <a:avLst/>
            <a:gdLst/>
            <a:ahLst/>
            <a:cxnLst/>
            <a:rect l="l" t="t" r="r" b="b"/>
            <a:pathLst>
              <a:path w="59527" h="118079">
                <a:moveTo>
                  <a:pt x="49911" y="24963"/>
                </a:moveTo>
                <a:lnTo>
                  <a:pt x="48966" y="23042"/>
                </a:lnTo>
                <a:lnTo>
                  <a:pt x="48966" y="21122"/>
                </a:lnTo>
                <a:lnTo>
                  <a:pt x="48005" y="20162"/>
                </a:lnTo>
                <a:lnTo>
                  <a:pt x="47030" y="18242"/>
                </a:lnTo>
                <a:lnTo>
                  <a:pt x="56631" y="18242"/>
                </a:lnTo>
                <a:lnTo>
                  <a:pt x="57591" y="17282"/>
                </a:lnTo>
                <a:lnTo>
                  <a:pt x="58567" y="16322"/>
                </a:lnTo>
                <a:lnTo>
                  <a:pt x="58567" y="14401"/>
                </a:lnTo>
                <a:lnTo>
                  <a:pt x="59527" y="12496"/>
                </a:lnTo>
                <a:lnTo>
                  <a:pt x="59527" y="6720"/>
                </a:lnTo>
                <a:lnTo>
                  <a:pt x="58567" y="4815"/>
                </a:lnTo>
                <a:lnTo>
                  <a:pt x="58567" y="3840"/>
                </a:lnTo>
                <a:lnTo>
                  <a:pt x="57591" y="1935"/>
                </a:lnTo>
                <a:lnTo>
                  <a:pt x="30723" y="1935"/>
                </a:lnTo>
                <a:lnTo>
                  <a:pt x="28803" y="975"/>
                </a:lnTo>
                <a:lnTo>
                  <a:pt x="26883" y="975"/>
                </a:lnTo>
                <a:lnTo>
                  <a:pt x="24963" y="0"/>
                </a:lnTo>
                <a:lnTo>
                  <a:pt x="12481" y="0"/>
                </a:lnTo>
                <a:lnTo>
                  <a:pt x="8641" y="975"/>
                </a:lnTo>
                <a:lnTo>
                  <a:pt x="4800" y="1935"/>
                </a:lnTo>
                <a:lnTo>
                  <a:pt x="0" y="2880"/>
                </a:lnTo>
                <a:lnTo>
                  <a:pt x="960" y="96956"/>
                </a:lnTo>
                <a:lnTo>
                  <a:pt x="960" y="91196"/>
                </a:lnTo>
                <a:lnTo>
                  <a:pt x="1920" y="90236"/>
                </a:lnTo>
                <a:lnTo>
                  <a:pt x="1920" y="88331"/>
                </a:lnTo>
                <a:lnTo>
                  <a:pt x="2880" y="87355"/>
                </a:lnTo>
                <a:lnTo>
                  <a:pt x="3840" y="86410"/>
                </a:lnTo>
                <a:lnTo>
                  <a:pt x="4800" y="85450"/>
                </a:lnTo>
                <a:lnTo>
                  <a:pt x="5760" y="84490"/>
                </a:lnTo>
                <a:lnTo>
                  <a:pt x="6720" y="83515"/>
                </a:lnTo>
                <a:lnTo>
                  <a:pt x="8641" y="82570"/>
                </a:lnTo>
                <a:lnTo>
                  <a:pt x="24002" y="82570"/>
                </a:lnTo>
                <a:lnTo>
                  <a:pt x="27843" y="83515"/>
                </a:lnTo>
                <a:lnTo>
                  <a:pt x="30723" y="83515"/>
                </a:lnTo>
                <a:lnTo>
                  <a:pt x="32644" y="85450"/>
                </a:lnTo>
                <a:lnTo>
                  <a:pt x="34564" y="86410"/>
                </a:lnTo>
                <a:lnTo>
                  <a:pt x="35524" y="88331"/>
                </a:lnTo>
                <a:lnTo>
                  <a:pt x="35524" y="96012"/>
                </a:lnTo>
                <a:lnTo>
                  <a:pt x="34564" y="96956"/>
                </a:lnTo>
                <a:lnTo>
                  <a:pt x="33604" y="97917"/>
                </a:lnTo>
                <a:lnTo>
                  <a:pt x="31683" y="98892"/>
                </a:lnTo>
                <a:lnTo>
                  <a:pt x="30723" y="100797"/>
                </a:lnTo>
                <a:lnTo>
                  <a:pt x="28803" y="101757"/>
                </a:lnTo>
                <a:lnTo>
                  <a:pt x="26883" y="101757"/>
                </a:lnTo>
                <a:lnTo>
                  <a:pt x="24002" y="102732"/>
                </a:lnTo>
                <a:lnTo>
                  <a:pt x="24002" y="118079"/>
                </a:lnTo>
                <a:lnTo>
                  <a:pt x="29763" y="117119"/>
                </a:lnTo>
                <a:lnTo>
                  <a:pt x="35524" y="116159"/>
                </a:lnTo>
                <a:lnTo>
                  <a:pt x="40325" y="114239"/>
                </a:lnTo>
                <a:lnTo>
                  <a:pt x="44165" y="112318"/>
                </a:lnTo>
                <a:lnTo>
                  <a:pt x="48005" y="110413"/>
                </a:lnTo>
                <a:lnTo>
                  <a:pt x="51846" y="107518"/>
                </a:lnTo>
                <a:lnTo>
                  <a:pt x="53751" y="104637"/>
                </a:lnTo>
                <a:lnTo>
                  <a:pt x="55686" y="100797"/>
                </a:lnTo>
                <a:lnTo>
                  <a:pt x="57591" y="97917"/>
                </a:lnTo>
                <a:lnTo>
                  <a:pt x="58567" y="94076"/>
                </a:lnTo>
                <a:lnTo>
                  <a:pt x="58567" y="86410"/>
                </a:lnTo>
                <a:lnTo>
                  <a:pt x="57591" y="83515"/>
                </a:lnTo>
                <a:lnTo>
                  <a:pt x="56631" y="80650"/>
                </a:lnTo>
                <a:lnTo>
                  <a:pt x="54726" y="77769"/>
                </a:lnTo>
                <a:lnTo>
                  <a:pt x="52806" y="75849"/>
                </a:lnTo>
                <a:lnTo>
                  <a:pt x="50871" y="73929"/>
                </a:lnTo>
                <a:lnTo>
                  <a:pt x="48005" y="72009"/>
                </a:lnTo>
                <a:lnTo>
                  <a:pt x="45125" y="70088"/>
                </a:lnTo>
                <a:lnTo>
                  <a:pt x="42245" y="69128"/>
                </a:lnTo>
                <a:lnTo>
                  <a:pt x="38404" y="68168"/>
                </a:lnTo>
                <a:lnTo>
                  <a:pt x="34564" y="67208"/>
                </a:lnTo>
                <a:lnTo>
                  <a:pt x="29763" y="67208"/>
                </a:lnTo>
                <a:lnTo>
                  <a:pt x="10561" y="66248"/>
                </a:lnTo>
                <a:lnTo>
                  <a:pt x="8641" y="66248"/>
                </a:lnTo>
                <a:lnTo>
                  <a:pt x="5760" y="65288"/>
                </a:lnTo>
                <a:lnTo>
                  <a:pt x="4800" y="64328"/>
                </a:lnTo>
                <a:lnTo>
                  <a:pt x="2880" y="63367"/>
                </a:lnTo>
                <a:lnTo>
                  <a:pt x="1920" y="62407"/>
                </a:lnTo>
                <a:lnTo>
                  <a:pt x="1920" y="59527"/>
                </a:lnTo>
                <a:lnTo>
                  <a:pt x="2880" y="57607"/>
                </a:lnTo>
                <a:lnTo>
                  <a:pt x="2880" y="56647"/>
                </a:lnTo>
                <a:lnTo>
                  <a:pt x="3840" y="55686"/>
                </a:lnTo>
                <a:lnTo>
                  <a:pt x="3840" y="26883"/>
                </a:lnTo>
                <a:lnTo>
                  <a:pt x="4800" y="24963"/>
                </a:lnTo>
                <a:lnTo>
                  <a:pt x="4800" y="24003"/>
                </a:lnTo>
                <a:lnTo>
                  <a:pt x="5760" y="22082"/>
                </a:lnTo>
                <a:lnTo>
                  <a:pt x="6720" y="20162"/>
                </a:lnTo>
                <a:lnTo>
                  <a:pt x="7680" y="19202"/>
                </a:lnTo>
                <a:lnTo>
                  <a:pt x="8641" y="18242"/>
                </a:lnTo>
                <a:lnTo>
                  <a:pt x="9601" y="17282"/>
                </a:lnTo>
                <a:lnTo>
                  <a:pt x="11521" y="16322"/>
                </a:lnTo>
                <a:lnTo>
                  <a:pt x="13441" y="15361"/>
                </a:lnTo>
                <a:lnTo>
                  <a:pt x="22082" y="15361"/>
                </a:lnTo>
                <a:lnTo>
                  <a:pt x="24963" y="16322"/>
                </a:lnTo>
                <a:lnTo>
                  <a:pt x="26883" y="19202"/>
                </a:lnTo>
                <a:lnTo>
                  <a:pt x="29763" y="21122"/>
                </a:lnTo>
                <a:lnTo>
                  <a:pt x="30723" y="24003"/>
                </a:lnTo>
                <a:lnTo>
                  <a:pt x="30723" y="31683"/>
                </a:lnTo>
                <a:lnTo>
                  <a:pt x="29763" y="33604"/>
                </a:lnTo>
                <a:lnTo>
                  <a:pt x="29763" y="35524"/>
                </a:lnTo>
                <a:lnTo>
                  <a:pt x="28803" y="36484"/>
                </a:lnTo>
                <a:lnTo>
                  <a:pt x="27843" y="37444"/>
                </a:lnTo>
                <a:lnTo>
                  <a:pt x="25923" y="39364"/>
                </a:lnTo>
                <a:lnTo>
                  <a:pt x="24963" y="40325"/>
                </a:lnTo>
                <a:lnTo>
                  <a:pt x="23042" y="41285"/>
                </a:lnTo>
                <a:lnTo>
                  <a:pt x="22082" y="41285"/>
                </a:lnTo>
                <a:lnTo>
                  <a:pt x="20162" y="42245"/>
                </a:lnTo>
                <a:lnTo>
                  <a:pt x="13441" y="42245"/>
                </a:lnTo>
                <a:lnTo>
                  <a:pt x="9601" y="40325"/>
                </a:lnTo>
                <a:lnTo>
                  <a:pt x="7680" y="38404"/>
                </a:lnTo>
                <a:lnTo>
                  <a:pt x="6720" y="54726"/>
                </a:lnTo>
                <a:lnTo>
                  <a:pt x="7680" y="55686"/>
                </a:lnTo>
                <a:lnTo>
                  <a:pt x="10561" y="56647"/>
                </a:lnTo>
                <a:lnTo>
                  <a:pt x="12481" y="56647"/>
                </a:lnTo>
                <a:lnTo>
                  <a:pt x="15361" y="57607"/>
                </a:lnTo>
                <a:lnTo>
                  <a:pt x="23042" y="57607"/>
                </a:lnTo>
                <a:lnTo>
                  <a:pt x="26883" y="56647"/>
                </a:lnTo>
                <a:lnTo>
                  <a:pt x="30723" y="55686"/>
                </a:lnTo>
                <a:lnTo>
                  <a:pt x="35524" y="53766"/>
                </a:lnTo>
                <a:lnTo>
                  <a:pt x="38404" y="51846"/>
                </a:lnTo>
                <a:lnTo>
                  <a:pt x="41285" y="49926"/>
                </a:lnTo>
                <a:lnTo>
                  <a:pt x="44165" y="47045"/>
                </a:lnTo>
                <a:lnTo>
                  <a:pt x="46085" y="44165"/>
                </a:lnTo>
                <a:lnTo>
                  <a:pt x="48005" y="41285"/>
                </a:lnTo>
                <a:lnTo>
                  <a:pt x="49911" y="37444"/>
                </a:lnTo>
                <a:lnTo>
                  <a:pt x="49911" y="2496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1" name="object 861"/>
          <p:cNvSpPr/>
          <p:nvPr/>
        </p:nvSpPr>
        <p:spPr>
          <a:xfrm>
            <a:off x="4732888" y="6476969"/>
            <a:ext cx="44165" cy="115199"/>
          </a:xfrm>
          <a:custGeom>
            <a:avLst/>
            <a:gdLst/>
            <a:ahLst/>
            <a:cxnLst/>
            <a:rect l="l" t="t" r="r" b="b"/>
            <a:pathLst>
              <a:path w="44165" h="115199">
                <a:moveTo>
                  <a:pt x="44165" y="99852"/>
                </a:moveTo>
                <a:lnTo>
                  <a:pt x="28803" y="99852"/>
                </a:lnTo>
                <a:lnTo>
                  <a:pt x="25923" y="97916"/>
                </a:lnTo>
                <a:lnTo>
                  <a:pt x="23042" y="96012"/>
                </a:lnTo>
                <a:lnTo>
                  <a:pt x="21122" y="94076"/>
                </a:lnTo>
                <a:lnTo>
                  <a:pt x="20162" y="0"/>
                </a:lnTo>
                <a:lnTo>
                  <a:pt x="17282" y="1935"/>
                </a:lnTo>
                <a:lnTo>
                  <a:pt x="14401" y="4800"/>
                </a:lnTo>
                <a:lnTo>
                  <a:pt x="11521" y="7680"/>
                </a:lnTo>
                <a:lnTo>
                  <a:pt x="8641" y="10561"/>
                </a:lnTo>
                <a:lnTo>
                  <a:pt x="7680" y="13441"/>
                </a:lnTo>
                <a:lnTo>
                  <a:pt x="5760" y="17282"/>
                </a:lnTo>
                <a:lnTo>
                  <a:pt x="4800" y="21122"/>
                </a:lnTo>
                <a:lnTo>
                  <a:pt x="4800" y="30723"/>
                </a:lnTo>
                <a:lnTo>
                  <a:pt x="5760" y="33604"/>
                </a:lnTo>
                <a:lnTo>
                  <a:pt x="6720" y="36484"/>
                </a:lnTo>
                <a:lnTo>
                  <a:pt x="7680" y="39364"/>
                </a:lnTo>
                <a:lnTo>
                  <a:pt x="9601" y="42245"/>
                </a:lnTo>
                <a:lnTo>
                  <a:pt x="11521" y="44165"/>
                </a:lnTo>
                <a:lnTo>
                  <a:pt x="9601" y="47045"/>
                </a:lnTo>
                <a:lnTo>
                  <a:pt x="7680" y="48966"/>
                </a:lnTo>
                <a:lnTo>
                  <a:pt x="5760" y="51846"/>
                </a:lnTo>
                <a:lnTo>
                  <a:pt x="3840" y="54726"/>
                </a:lnTo>
                <a:lnTo>
                  <a:pt x="2880" y="57607"/>
                </a:lnTo>
                <a:lnTo>
                  <a:pt x="2880" y="64328"/>
                </a:lnTo>
                <a:lnTo>
                  <a:pt x="3840" y="67208"/>
                </a:lnTo>
                <a:lnTo>
                  <a:pt x="4800" y="69128"/>
                </a:lnTo>
                <a:lnTo>
                  <a:pt x="6720" y="71048"/>
                </a:lnTo>
                <a:lnTo>
                  <a:pt x="8641" y="72969"/>
                </a:lnTo>
                <a:lnTo>
                  <a:pt x="11521" y="74889"/>
                </a:lnTo>
                <a:lnTo>
                  <a:pt x="9601" y="75849"/>
                </a:lnTo>
                <a:lnTo>
                  <a:pt x="7680" y="77769"/>
                </a:lnTo>
                <a:lnTo>
                  <a:pt x="6720" y="78729"/>
                </a:lnTo>
                <a:lnTo>
                  <a:pt x="4800" y="80634"/>
                </a:lnTo>
                <a:lnTo>
                  <a:pt x="3840" y="81610"/>
                </a:lnTo>
                <a:lnTo>
                  <a:pt x="2880" y="83530"/>
                </a:lnTo>
                <a:lnTo>
                  <a:pt x="1920" y="85450"/>
                </a:lnTo>
                <a:lnTo>
                  <a:pt x="960" y="86410"/>
                </a:lnTo>
                <a:lnTo>
                  <a:pt x="960" y="88315"/>
                </a:lnTo>
                <a:lnTo>
                  <a:pt x="0" y="90251"/>
                </a:lnTo>
                <a:lnTo>
                  <a:pt x="0" y="96972"/>
                </a:lnTo>
                <a:lnTo>
                  <a:pt x="960" y="99852"/>
                </a:lnTo>
                <a:lnTo>
                  <a:pt x="1920" y="102717"/>
                </a:lnTo>
                <a:lnTo>
                  <a:pt x="2880" y="105597"/>
                </a:lnTo>
                <a:lnTo>
                  <a:pt x="5760" y="107533"/>
                </a:lnTo>
                <a:lnTo>
                  <a:pt x="8641" y="109438"/>
                </a:lnTo>
                <a:lnTo>
                  <a:pt x="11521" y="111358"/>
                </a:lnTo>
                <a:lnTo>
                  <a:pt x="15361" y="112318"/>
                </a:lnTo>
                <a:lnTo>
                  <a:pt x="20162" y="113278"/>
                </a:lnTo>
                <a:lnTo>
                  <a:pt x="24963" y="115199"/>
                </a:lnTo>
                <a:lnTo>
                  <a:pt x="44165" y="115199"/>
                </a:lnTo>
                <a:lnTo>
                  <a:pt x="44165" y="9985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2" name="object 862"/>
          <p:cNvSpPr/>
          <p:nvPr/>
        </p:nvSpPr>
        <p:spPr>
          <a:xfrm>
            <a:off x="4868250" y="6474089"/>
            <a:ext cx="74874" cy="86410"/>
          </a:xfrm>
          <a:custGeom>
            <a:avLst/>
            <a:gdLst/>
            <a:ahLst/>
            <a:cxnLst/>
            <a:rect l="l" t="t" r="r" b="b"/>
            <a:pathLst>
              <a:path w="74874" h="86410">
                <a:moveTo>
                  <a:pt x="54711" y="85450"/>
                </a:moveTo>
                <a:lnTo>
                  <a:pt x="55671" y="86410"/>
                </a:lnTo>
                <a:lnTo>
                  <a:pt x="71993" y="86410"/>
                </a:lnTo>
                <a:lnTo>
                  <a:pt x="72953" y="85450"/>
                </a:lnTo>
                <a:lnTo>
                  <a:pt x="73913" y="85450"/>
                </a:lnTo>
                <a:lnTo>
                  <a:pt x="74874" y="84490"/>
                </a:lnTo>
                <a:lnTo>
                  <a:pt x="74874" y="24003"/>
                </a:lnTo>
                <a:lnTo>
                  <a:pt x="73913" y="20162"/>
                </a:lnTo>
                <a:lnTo>
                  <a:pt x="71993" y="16322"/>
                </a:lnTo>
                <a:lnTo>
                  <a:pt x="71033" y="12496"/>
                </a:lnTo>
                <a:lnTo>
                  <a:pt x="68153" y="9601"/>
                </a:lnTo>
                <a:lnTo>
                  <a:pt x="66233" y="6720"/>
                </a:lnTo>
                <a:lnTo>
                  <a:pt x="63352" y="3840"/>
                </a:lnTo>
                <a:lnTo>
                  <a:pt x="59512" y="1935"/>
                </a:lnTo>
                <a:lnTo>
                  <a:pt x="55671" y="0"/>
                </a:lnTo>
                <a:lnTo>
                  <a:pt x="41285" y="0"/>
                </a:lnTo>
                <a:lnTo>
                  <a:pt x="36469" y="975"/>
                </a:lnTo>
                <a:lnTo>
                  <a:pt x="31683" y="2880"/>
                </a:lnTo>
                <a:lnTo>
                  <a:pt x="27843" y="5760"/>
                </a:lnTo>
                <a:lnTo>
                  <a:pt x="23042" y="8656"/>
                </a:lnTo>
                <a:lnTo>
                  <a:pt x="19202" y="13441"/>
                </a:lnTo>
                <a:lnTo>
                  <a:pt x="19202" y="3840"/>
                </a:lnTo>
                <a:lnTo>
                  <a:pt x="18242" y="3840"/>
                </a:lnTo>
                <a:lnTo>
                  <a:pt x="18242" y="2880"/>
                </a:lnTo>
                <a:lnTo>
                  <a:pt x="17282" y="1935"/>
                </a:lnTo>
                <a:lnTo>
                  <a:pt x="16322" y="1935"/>
                </a:lnTo>
                <a:lnTo>
                  <a:pt x="15361" y="975"/>
                </a:lnTo>
                <a:lnTo>
                  <a:pt x="4800" y="975"/>
                </a:lnTo>
                <a:lnTo>
                  <a:pt x="3840" y="1935"/>
                </a:lnTo>
                <a:lnTo>
                  <a:pt x="960" y="1935"/>
                </a:lnTo>
                <a:lnTo>
                  <a:pt x="960" y="2880"/>
                </a:lnTo>
                <a:lnTo>
                  <a:pt x="0" y="2880"/>
                </a:lnTo>
                <a:lnTo>
                  <a:pt x="0" y="84490"/>
                </a:lnTo>
                <a:lnTo>
                  <a:pt x="960" y="85450"/>
                </a:lnTo>
                <a:lnTo>
                  <a:pt x="1920" y="85450"/>
                </a:lnTo>
                <a:lnTo>
                  <a:pt x="2880" y="86410"/>
                </a:lnTo>
                <a:lnTo>
                  <a:pt x="19202" y="86410"/>
                </a:lnTo>
                <a:lnTo>
                  <a:pt x="19202" y="85450"/>
                </a:lnTo>
                <a:lnTo>
                  <a:pt x="21122" y="85450"/>
                </a:lnTo>
                <a:lnTo>
                  <a:pt x="21122" y="84490"/>
                </a:lnTo>
                <a:lnTo>
                  <a:pt x="22082" y="84490"/>
                </a:lnTo>
                <a:lnTo>
                  <a:pt x="22082" y="30723"/>
                </a:lnTo>
                <a:lnTo>
                  <a:pt x="24963" y="26883"/>
                </a:lnTo>
                <a:lnTo>
                  <a:pt x="27843" y="24003"/>
                </a:lnTo>
                <a:lnTo>
                  <a:pt x="30723" y="22082"/>
                </a:lnTo>
                <a:lnTo>
                  <a:pt x="33588" y="20162"/>
                </a:lnTo>
                <a:lnTo>
                  <a:pt x="36469" y="19202"/>
                </a:lnTo>
                <a:lnTo>
                  <a:pt x="44150" y="19202"/>
                </a:lnTo>
                <a:lnTo>
                  <a:pt x="45125" y="20162"/>
                </a:lnTo>
                <a:lnTo>
                  <a:pt x="47030" y="21122"/>
                </a:lnTo>
                <a:lnTo>
                  <a:pt x="48966" y="22082"/>
                </a:lnTo>
                <a:lnTo>
                  <a:pt x="49911" y="24003"/>
                </a:lnTo>
                <a:lnTo>
                  <a:pt x="50871" y="24963"/>
                </a:lnTo>
                <a:lnTo>
                  <a:pt x="51831" y="26883"/>
                </a:lnTo>
                <a:lnTo>
                  <a:pt x="51831" y="29763"/>
                </a:lnTo>
                <a:lnTo>
                  <a:pt x="52806" y="31683"/>
                </a:lnTo>
                <a:lnTo>
                  <a:pt x="52806" y="84490"/>
                </a:lnTo>
                <a:lnTo>
                  <a:pt x="53751" y="84490"/>
                </a:lnTo>
                <a:lnTo>
                  <a:pt x="53751" y="85450"/>
                </a:lnTo>
                <a:lnTo>
                  <a:pt x="54711" y="8545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3" name="object 863"/>
          <p:cNvSpPr/>
          <p:nvPr/>
        </p:nvSpPr>
        <p:spPr>
          <a:xfrm>
            <a:off x="4982489" y="6541297"/>
            <a:ext cx="16306" cy="21122"/>
          </a:xfrm>
          <a:custGeom>
            <a:avLst/>
            <a:gdLst/>
            <a:ahLst/>
            <a:cxnLst/>
            <a:rect l="l" t="t" r="r" b="b"/>
            <a:pathLst>
              <a:path w="16306" h="21122">
                <a:moveTo>
                  <a:pt x="4800" y="3840"/>
                </a:moveTo>
                <a:lnTo>
                  <a:pt x="2880" y="1920"/>
                </a:lnTo>
                <a:lnTo>
                  <a:pt x="0" y="0"/>
                </a:lnTo>
                <a:lnTo>
                  <a:pt x="1920" y="21122"/>
                </a:lnTo>
                <a:lnTo>
                  <a:pt x="11521" y="21122"/>
                </a:lnTo>
                <a:lnTo>
                  <a:pt x="16306" y="20147"/>
                </a:lnTo>
                <a:lnTo>
                  <a:pt x="14401" y="4800"/>
                </a:lnTo>
                <a:lnTo>
                  <a:pt x="7680" y="4800"/>
                </a:lnTo>
                <a:lnTo>
                  <a:pt x="4800" y="3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4" name="object 864"/>
          <p:cNvSpPr/>
          <p:nvPr/>
        </p:nvSpPr>
        <p:spPr>
          <a:xfrm>
            <a:off x="4960406" y="6474089"/>
            <a:ext cx="71993" cy="88331"/>
          </a:xfrm>
          <a:custGeom>
            <a:avLst/>
            <a:gdLst/>
            <a:ahLst/>
            <a:cxnLst/>
            <a:rect l="l" t="t" r="r" b="b"/>
            <a:pathLst>
              <a:path w="71993" h="88331">
                <a:moveTo>
                  <a:pt x="54726" y="85450"/>
                </a:moveTo>
                <a:lnTo>
                  <a:pt x="55671" y="86410"/>
                </a:lnTo>
                <a:lnTo>
                  <a:pt x="69113" y="86410"/>
                </a:lnTo>
                <a:lnTo>
                  <a:pt x="70073" y="85450"/>
                </a:lnTo>
                <a:lnTo>
                  <a:pt x="71033" y="85450"/>
                </a:lnTo>
                <a:lnTo>
                  <a:pt x="71033" y="84490"/>
                </a:lnTo>
                <a:lnTo>
                  <a:pt x="71993" y="84490"/>
                </a:lnTo>
                <a:lnTo>
                  <a:pt x="71993" y="24963"/>
                </a:lnTo>
                <a:lnTo>
                  <a:pt x="71033" y="20162"/>
                </a:lnTo>
                <a:lnTo>
                  <a:pt x="70073" y="16322"/>
                </a:lnTo>
                <a:lnTo>
                  <a:pt x="68153" y="12496"/>
                </a:lnTo>
                <a:lnTo>
                  <a:pt x="66233" y="9601"/>
                </a:lnTo>
                <a:lnTo>
                  <a:pt x="63352" y="6720"/>
                </a:lnTo>
                <a:lnTo>
                  <a:pt x="60472" y="4815"/>
                </a:lnTo>
                <a:lnTo>
                  <a:pt x="57591" y="2880"/>
                </a:lnTo>
                <a:lnTo>
                  <a:pt x="52791" y="975"/>
                </a:lnTo>
                <a:lnTo>
                  <a:pt x="48006" y="0"/>
                </a:lnTo>
                <a:lnTo>
                  <a:pt x="26883" y="0"/>
                </a:lnTo>
                <a:lnTo>
                  <a:pt x="24003" y="975"/>
                </a:lnTo>
                <a:lnTo>
                  <a:pt x="20162" y="1935"/>
                </a:lnTo>
                <a:lnTo>
                  <a:pt x="18242" y="2880"/>
                </a:lnTo>
                <a:lnTo>
                  <a:pt x="15361" y="3840"/>
                </a:lnTo>
                <a:lnTo>
                  <a:pt x="12481" y="4815"/>
                </a:lnTo>
                <a:lnTo>
                  <a:pt x="10561" y="5760"/>
                </a:lnTo>
                <a:lnTo>
                  <a:pt x="8641" y="6720"/>
                </a:lnTo>
                <a:lnTo>
                  <a:pt x="6720" y="7680"/>
                </a:lnTo>
                <a:lnTo>
                  <a:pt x="6720" y="8656"/>
                </a:lnTo>
                <a:lnTo>
                  <a:pt x="5760" y="9601"/>
                </a:lnTo>
                <a:lnTo>
                  <a:pt x="4800" y="9601"/>
                </a:lnTo>
                <a:lnTo>
                  <a:pt x="4800" y="11521"/>
                </a:lnTo>
                <a:lnTo>
                  <a:pt x="3840" y="12496"/>
                </a:lnTo>
                <a:lnTo>
                  <a:pt x="3840" y="18242"/>
                </a:lnTo>
                <a:lnTo>
                  <a:pt x="4800" y="19202"/>
                </a:lnTo>
                <a:lnTo>
                  <a:pt x="4800" y="22082"/>
                </a:lnTo>
                <a:lnTo>
                  <a:pt x="5760" y="23042"/>
                </a:lnTo>
                <a:lnTo>
                  <a:pt x="6720" y="24003"/>
                </a:lnTo>
                <a:lnTo>
                  <a:pt x="10561" y="24003"/>
                </a:lnTo>
                <a:lnTo>
                  <a:pt x="11521" y="23042"/>
                </a:lnTo>
                <a:lnTo>
                  <a:pt x="13441" y="22082"/>
                </a:lnTo>
                <a:lnTo>
                  <a:pt x="15361" y="21122"/>
                </a:lnTo>
                <a:lnTo>
                  <a:pt x="17282" y="20162"/>
                </a:lnTo>
                <a:lnTo>
                  <a:pt x="20162" y="19202"/>
                </a:lnTo>
                <a:lnTo>
                  <a:pt x="22082" y="18242"/>
                </a:lnTo>
                <a:lnTo>
                  <a:pt x="24963" y="17282"/>
                </a:lnTo>
                <a:lnTo>
                  <a:pt x="27843" y="16322"/>
                </a:lnTo>
                <a:lnTo>
                  <a:pt x="40325" y="16322"/>
                </a:lnTo>
                <a:lnTo>
                  <a:pt x="42230" y="17282"/>
                </a:lnTo>
                <a:lnTo>
                  <a:pt x="44165" y="18242"/>
                </a:lnTo>
                <a:lnTo>
                  <a:pt x="46070" y="19202"/>
                </a:lnTo>
                <a:lnTo>
                  <a:pt x="47045" y="20162"/>
                </a:lnTo>
                <a:lnTo>
                  <a:pt x="48006" y="21122"/>
                </a:lnTo>
                <a:lnTo>
                  <a:pt x="48950" y="23042"/>
                </a:lnTo>
                <a:lnTo>
                  <a:pt x="48950" y="24963"/>
                </a:lnTo>
                <a:lnTo>
                  <a:pt x="49911" y="26883"/>
                </a:lnTo>
                <a:lnTo>
                  <a:pt x="49911" y="35524"/>
                </a:lnTo>
                <a:lnTo>
                  <a:pt x="35509" y="35524"/>
                </a:lnTo>
                <a:lnTo>
                  <a:pt x="28803" y="36484"/>
                </a:lnTo>
                <a:lnTo>
                  <a:pt x="24003" y="37444"/>
                </a:lnTo>
                <a:lnTo>
                  <a:pt x="18242" y="38404"/>
                </a:lnTo>
                <a:lnTo>
                  <a:pt x="14401" y="40325"/>
                </a:lnTo>
                <a:lnTo>
                  <a:pt x="10561" y="42245"/>
                </a:lnTo>
                <a:lnTo>
                  <a:pt x="6720" y="44165"/>
                </a:lnTo>
                <a:lnTo>
                  <a:pt x="3840" y="47045"/>
                </a:lnTo>
                <a:lnTo>
                  <a:pt x="2880" y="50886"/>
                </a:lnTo>
                <a:lnTo>
                  <a:pt x="960" y="53766"/>
                </a:lnTo>
                <a:lnTo>
                  <a:pt x="0" y="57607"/>
                </a:lnTo>
                <a:lnTo>
                  <a:pt x="0" y="67208"/>
                </a:lnTo>
                <a:lnTo>
                  <a:pt x="960" y="70088"/>
                </a:lnTo>
                <a:lnTo>
                  <a:pt x="1920" y="73929"/>
                </a:lnTo>
                <a:lnTo>
                  <a:pt x="3840" y="76809"/>
                </a:lnTo>
                <a:lnTo>
                  <a:pt x="5760" y="79674"/>
                </a:lnTo>
                <a:lnTo>
                  <a:pt x="7680" y="81610"/>
                </a:lnTo>
                <a:lnTo>
                  <a:pt x="10561" y="83515"/>
                </a:lnTo>
                <a:lnTo>
                  <a:pt x="13441" y="85450"/>
                </a:lnTo>
                <a:lnTo>
                  <a:pt x="17282" y="86410"/>
                </a:lnTo>
                <a:lnTo>
                  <a:pt x="20162" y="87355"/>
                </a:lnTo>
                <a:lnTo>
                  <a:pt x="24003" y="88331"/>
                </a:lnTo>
                <a:lnTo>
                  <a:pt x="22082" y="67208"/>
                </a:lnTo>
                <a:lnTo>
                  <a:pt x="21122" y="65288"/>
                </a:lnTo>
                <a:lnTo>
                  <a:pt x="21122" y="59527"/>
                </a:lnTo>
                <a:lnTo>
                  <a:pt x="22082" y="58567"/>
                </a:lnTo>
                <a:lnTo>
                  <a:pt x="23042" y="56647"/>
                </a:lnTo>
                <a:lnTo>
                  <a:pt x="23042" y="54726"/>
                </a:lnTo>
                <a:lnTo>
                  <a:pt x="24963" y="53766"/>
                </a:lnTo>
                <a:lnTo>
                  <a:pt x="25923" y="52806"/>
                </a:lnTo>
                <a:lnTo>
                  <a:pt x="27843" y="51846"/>
                </a:lnTo>
                <a:lnTo>
                  <a:pt x="29763" y="50886"/>
                </a:lnTo>
                <a:lnTo>
                  <a:pt x="32644" y="50886"/>
                </a:lnTo>
                <a:lnTo>
                  <a:pt x="34564" y="49926"/>
                </a:lnTo>
                <a:lnTo>
                  <a:pt x="49911" y="49926"/>
                </a:lnTo>
                <a:lnTo>
                  <a:pt x="49911" y="63367"/>
                </a:lnTo>
                <a:lnTo>
                  <a:pt x="47045" y="66248"/>
                </a:lnTo>
                <a:lnTo>
                  <a:pt x="44165" y="68168"/>
                </a:lnTo>
                <a:lnTo>
                  <a:pt x="42230" y="70088"/>
                </a:lnTo>
                <a:lnTo>
                  <a:pt x="39349" y="72009"/>
                </a:lnTo>
                <a:lnTo>
                  <a:pt x="36484" y="72009"/>
                </a:lnTo>
                <a:lnTo>
                  <a:pt x="38389" y="87355"/>
                </a:lnTo>
                <a:lnTo>
                  <a:pt x="42230" y="85450"/>
                </a:lnTo>
                <a:lnTo>
                  <a:pt x="46070" y="83515"/>
                </a:lnTo>
                <a:lnTo>
                  <a:pt x="49911" y="80650"/>
                </a:lnTo>
                <a:lnTo>
                  <a:pt x="53751" y="76809"/>
                </a:lnTo>
                <a:lnTo>
                  <a:pt x="53751" y="85450"/>
                </a:lnTo>
                <a:lnTo>
                  <a:pt x="54726" y="8545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5" name="object 865"/>
          <p:cNvSpPr/>
          <p:nvPr/>
        </p:nvSpPr>
        <p:spPr>
          <a:xfrm>
            <a:off x="5042961" y="6454902"/>
            <a:ext cx="55686" cy="106542"/>
          </a:xfrm>
          <a:custGeom>
            <a:avLst/>
            <a:gdLst/>
            <a:ahLst/>
            <a:cxnLst/>
            <a:rect l="l" t="t" r="r" b="b"/>
            <a:pathLst>
              <a:path w="55686" h="106542">
                <a:moveTo>
                  <a:pt x="55686" y="23027"/>
                </a:moveTo>
                <a:lnTo>
                  <a:pt x="54711" y="23027"/>
                </a:lnTo>
                <a:lnTo>
                  <a:pt x="54711" y="21122"/>
                </a:lnTo>
                <a:lnTo>
                  <a:pt x="35524" y="21122"/>
                </a:lnTo>
                <a:lnTo>
                  <a:pt x="35524" y="1920"/>
                </a:lnTo>
                <a:lnTo>
                  <a:pt x="34564" y="1920"/>
                </a:lnTo>
                <a:lnTo>
                  <a:pt x="34564" y="944"/>
                </a:lnTo>
                <a:lnTo>
                  <a:pt x="32644" y="944"/>
                </a:lnTo>
                <a:lnTo>
                  <a:pt x="31683" y="0"/>
                </a:lnTo>
                <a:lnTo>
                  <a:pt x="16322" y="0"/>
                </a:lnTo>
                <a:lnTo>
                  <a:pt x="15361" y="944"/>
                </a:lnTo>
                <a:lnTo>
                  <a:pt x="14401" y="944"/>
                </a:lnTo>
                <a:lnTo>
                  <a:pt x="13441" y="1920"/>
                </a:lnTo>
                <a:lnTo>
                  <a:pt x="13441" y="21122"/>
                </a:lnTo>
                <a:lnTo>
                  <a:pt x="1920" y="21122"/>
                </a:lnTo>
                <a:lnTo>
                  <a:pt x="960" y="22067"/>
                </a:lnTo>
                <a:lnTo>
                  <a:pt x="960" y="24003"/>
                </a:lnTo>
                <a:lnTo>
                  <a:pt x="0" y="24947"/>
                </a:lnTo>
                <a:lnTo>
                  <a:pt x="0" y="32628"/>
                </a:lnTo>
                <a:lnTo>
                  <a:pt x="960" y="35509"/>
                </a:lnTo>
                <a:lnTo>
                  <a:pt x="960" y="36469"/>
                </a:lnTo>
                <a:lnTo>
                  <a:pt x="1920" y="38389"/>
                </a:lnTo>
                <a:lnTo>
                  <a:pt x="13441" y="38389"/>
                </a:lnTo>
                <a:lnTo>
                  <a:pt x="13441" y="88315"/>
                </a:lnTo>
                <a:lnTo>
                  <a:pt x="14401" y="91196"/>
                </a:lnTo>
                <a:lnTo>
                  <a:pt x="15361" y="95036"/>
                </a:lnTo>
                <a:lnTo>
                  <a:pt x="17282" y="97917"/>
                </a:lnTo>
                <a:lnTo>
                  <a:pt x="19202" y="99837"/>
                </a:lnTo>
                <a:lnTo>
                  <a:pt x="21122" y="102702"/>
                </a:lnTo>
                <a:lnTo>
                  <a:pt x="24003" y="104637"/>
                </a:lnTo>
                <a:lnTo>
                  <a:pt x="27843" y="105597"/>
                </a:lnTo>
                <a:lnTo>
                  <a:pt x="30723" y="106542"/>
                </a:lnTo>
                <a:lnTo>
                  <a:pt x="47030" y="106542"/>
                </a:lnTo>
                <a:lnTo>
                  <a:pt x="48006" y="105597"/>
                </a:lnTo>
                <a:lnTo>
                  <a:pt x="50871" y="105597"/>
                </a:lnTo>
                <a:lnTo>
                  <a:pt x="51846" y="104637"/>
                </a:lnTo>
                <a:lnTo>
                  <a:pt x="52806" y="104637"/>
                </a:lnTo>
                <a:lnTo>
                  <a:pt x="53751" y="103677"/>
                </a:lnTo>
                <a:lnTo>
                  <a:pt x="54711" y="102702"/>
                </a:lnTo>
                <a:lnTo>
                  <a:pt x="54711" y="101757"/>
                </a:lnTo>
                <a:lnTo>
                  <a:pt x="55686" y="100797"/>
                </a:lnTo>
                <a:lnTo>
                  <a:pt x="55686" y="88315"/>
                </a:lnTo>
                <a:lnTo>
                  <a:pt x="54711" y="87355"/>
                </a:lnTo>
                <a:lnTo>
                  <a:pt x="54711" y="86395"/>
                </a:lnTo>
                <a:lnTo>
                  <a:pt x="51846" y="86395"/>
                </a:lnTo>
                <a:lnTo>
                  <a:pt x="51846" y="87355"/>
                </a:lnTo>
                <a:lnTo>
                  <a:pt x="49926" y="87355"/>
                </a:lnTo>
                <a:lnTo>
                  <a:pt x="48966" y="88315"/>
                </a:lnTo>
                <a:lnTo>
                  <a:pt x="41285" y="88315"/>
                </a:lnTo>
                <a:lnTo>
                  <a:pt x="38404" y="87355"/>
                </a:lnTo>
                <a:lnTo>
                  <a:pt x="37444" y="85435"/>
                </a:lnTo>
                <a:lnTo>
                  <a:pt x="35524" y="83515"/>
                </a:lnTo>
                <a:lnTo>
                  <a:pt x="35524" y="38389"/>
                </a:lnTo>
                <a:lnTo>
                  <a:pt x="54711" y="38389"/>
                </a:lnTo>
                <a:lnTo>
                  <a:pt x="54711" y="36469"/>
                </a:lnTo>
                <a:lnTo>
                  <a:pt x="55686" y="35509"/>
                </a:lnTo>
                <a:lnTo>
                  <a:pt x="55686" y="2302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6" name="object 866"/>
          <p:cNvSpPr/>
          <p:nvPr/>
        </p:nvSpPr>
        <p:spPr>
          <a:xfrm>
            <a:off x="5114955" y="6475064"/>
            <a:ext cx="22082" cy="85435"/>
          </a:xfrm>
          <a:custGeom>
            <a:avLst/>
            <a:gdLst/>
            <a:ahLst/>
            <a:cxnLst/>
            <a:rect l="l" t="t" r="r" b="b"/>
            <a:pathLst>
              <a:path w="22082" h="85435">
                <a:moveTo>
                  <a:pt x="11521" y="0"/>
                </a:moveTo>
                <a:lnTo>
                  <a:pt x="5760" y="0"/>
                </a:lnTo>
                <a:lnTo>
                  <a:pt x="4800" y="960"/>
                </a:lnTo>
                <a:lnTo>
                  <a:pt x="2880" y="960"/>
                </a:lnTo>
                <a:lnTo>
                  <a:pt x="1935" y="1905"/>
                </a:lnTo>
                <a:lnTo>
                  <a:pt x="960" y="1905"/>
                </a:lnTo>
                <a:lnTo>
                  <a:pt x="0" y="2865"/>
                </a:lnTo>
                <a:lnTo>
                  <a:pt x="0" y="83515"/>
                </a:lnTo>
                <a:lnTo>
                  <a:pt x="960" y="83515"/>
                </a:lnTo>
                <a:lnTo>
                  <a:pt x="960" y="84475"/>
                </a:lnTo>
                <a:lnTo>
                  <a:pt x="2880" y="84475"/>
                </a:lnTo>
                <a:lnTo>
                  <a:pt x="2880" y="85435"/>
                </a:lnTo>
                <a:lnTo>
                  <a:pt x="19202" y="85435"/>
                </a:lnTo>
                <a:lnTo>
                  <a:pt x="20162" y="84475"/>
                </a:lnTo>
                <a:lnTo>
                  <a:pt x="21122" y="84475"/>
                </a:lnTo>
                <a:lnTo>
                  <a:pt x="22082" y="83515"/>
                </a:lnTo>
                <a:lnTo>
                  <a:pt x="22082" y="1905"/>
                </a:lnTo>
                <a:lnTo>
                  <a:pt x="21122" y="1905"/>
                </a:lnTo>
                <a:lnTo>
                  <a:pt x="21122" y="960"/>
                </a:lnTo>
                <a:lnTo>
                  <a:pt x="18242" y="960"/>
                </a:lnTo>
                <a:lnTo>
                  <a:pt x="16322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7" name="object 867"/>
          <p:cNvSpPr/>
          <p:nvPr/>
        </p:nvSpPr>
        <p:spPr>
          <a:xfrm>
            <a:off x="5113050" y="6440500"/>
            <a:ext cx="25908" cy="23027"/>
          </a:xfrm>
          <a:custGeom>
            <a:avLst/>
            <a:gdLst/>
            <a:ahLst/>
            <a:cxnLst/>
            <a:rect l="l" t="t" r="r" b="b"/>
            <a:pathLst>
              <a:path w="25908" h="23027">
                <a:moveTo>
                  <a:pt x="25908" y="11521"/>
                </a:moveTo>
                <a:lnTo>
                  <a:pt x="25908" y="7680"/>
                </a:lnTo>
                <a:lnTo>
                  <a:pt x="24947" y="3840"/>
                </a:lnTo>
                <a:lnTo>
                  <a:pt x="23027" y="2880"/>
                </a:lnTo>
                <a:lnTo>
                  <a:pt x="21107" y="960"/>
                </a:lnTo>
                <a:lnTo>
                  <a:pt x="18227" y="0"/>
                </a:lnTo>
                <a:lnTo>
                  <a:pt x="8625" y="0"/>
                </a:lnTo>
                <a:lnTo>
                  <a:pt x="4785" y="960"/>
                </a:lnTo>
                <a:lnTo>
                  <a:pt x="2865" y="2880"/>
                </a:lnTo>
                <a:lnTo>
                  <a:pt x="944" y="4800"/>
                </a:lnTo>
                <a:lnTo>
                  <a:pt x="0" y="7680"/>
                </a:lnTo>
                <a:lnTo>
                  <a:pt x="0" y="16322"/>
                </a:lnTo>
                <a:lnTo>
                  <a:pt x="944" y="19187"/>
                </a:lnTo>
                <a:lnTo>
                  <a:pt x="2865" y="21122"/>
                </a:lnTo>
                <a:lnTo>
                  <a:pt x="4785" y="23027"/>
                </a:lnTo>
                <a:lnTo>
                  <a:pt x="18227" y="23027"/>
                </a:lnTo>
                <a:lnTo>
                  <a:pt x="21107" y="22082"/>
                </a:lnTo>
                <a:lnTo>
                  <a:pt x="23027" y="21122"/>
                </a:lnTo>
                <a:lnTo>
                  <a:pt x="24947" y="19187"/>
                </a:lnTo>
                <a:lnTo>
                  <a:pt x="25908" y="16322"/>
                </a:lnTo>
                <a:lnTo>
                  <a:pt x="25908" y="115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8" name="object 868"/>
          <p:cNvSpPr/>
          <p:nvPr/>
        </p:nvSpPr>
        <p:spPr>
          <a:xfrm>
            <a:off x="5155280" y="6474089"/>
            <a:ext cx="83515" cy="88331"/>
          </a:xfrm>
          <a:custGeom>
            <a:avLst/>
            <a:gdLst/>
            <a:ahLst/>
            <a:cxnLst/>
            <a:rect l="l" t="t" r="r" b="b"/>
            <a:pathLst>
              <a:path w="83515" h="88331">
                <a:moveTo>
                  <a:pt x="48006" y="70088"/>
                </a:moveTo>
                <a:lnTo>
                  <a:pt x="34564" y="70088"/>
                </a:lnTo>
                <a:lnTo>
                  <a:pt x="32628" y="68168"/>
                </a:lnTo>
                <a:lnTo>
                  <a:pt x="29763" y="67208"/>
                </a:lnTo>
                <a:lnTo>
                  <a:pt x="27843" y="65288"/>
                </a:lnTo>
                <a:lnTo>
                  <a:pt x="27843" y="87355"/>
                </a:lnTo>
                <a:lnTo>
                  <a:pt x="33604" y="88331"/>
                </a:lnTo>
                <a:lnTo>
                  <a:pt x="48006" y="88331"/>
                </a:lnTo>
                <a:lnTo>
                  <a:pt x="54711" y="87355"/>
                </a:lnTo>
                <a:lnTo>
                  <a:pt x="59527" y="84490"/>
                </a:lnTo>
                <a:lnTo>
                  <a:pt x="65272" y="82570"/>
                </a:lnTo>
                <a:lnTo>
                  <a:pt x="70073" y="79674"/>
                </a:lnTo>
                <a:lnTo>
                  <a:pt x="72953" y="75849"/>
                </a:lnTo>
                <a:lnTo>
                  <a:pt x="76794" y="72009"/>
                </a:lnTo>
                <a:lnTo>
                  <a:pt x="79674" y="67208"/>
                </a:lnTo>
                <a:lnTo>
                  <a:pt x="81594" y="61447"/>
                </a:lnTo>
                <a:lnTo>
                  <a:pt x="82555" y="55686"/>
                </a:lnTo>
                <a:lnTo>
                  <a:pt x="83515" y="49926"/>
                </a:lnTo>
                <a:lnTo>
                  <a:pt x="83515" y="35524"/>
                </a:lnTo>
                <a:lnTo>
                  <a:pt x="82555" y="29763"/>
                </a:lnTo>
                <a:lnTo>
                  <a:pt x="81594" y="24003"/>
                </a:lnTo>
                <a:lnTo>
                  <a:pt x="79674" y="19202"/>
                </a:lnTo>
                <a:lnTo>
                  <a:pt x="76794" y="14401"/>
                </a:lnTo>
                <a:lnTo>
                  <a:pt x="73913" y="10561"/>
                </a:lnTo>
                <a:lnTo>
                  <a:pt x="70073" y="6720"/>
                </a:lnTo>
                <a:lnTo>
                  <a:pt x="66233" y="3840"/>
                </a:lnTo>
                <a:lnTo>
                  <a:pt x="61432" y="2880"/>
                </a:lnTo>
                <a:lnTo>
                  <a:pt x="55686" y="975"/>
                </a:lnTo>
                <a:lnTo>
                  <a:pt x="49911" y="0"/>
                </a:lnTo>
                <a:lnTo>
                  <a:pt x="35524" y="0"/>
                </a:lnTo>
                <a:lnTo>
                  <a:pt x="28803" y="975"/>
                </a:lnTo>
                <a:lnTo>
                  <a:pt x="24002" y="2880"/>
                </a:lnTo>
                <a:lnTo>
                  <a:pt x="18242" y="4815"/>
                </a:lnTo>
                <a:lnTo>
                  <a:pt x="13441" y="7680"/>
                </a:lnTo>
                <a:lnTo>
                  <a:pt x="10561" y="12496"/>
                </a:lnTo>
                <a:lnTo>
                  <a:pt x="6720" y="16322"/>
                </a:lnTo>
                <a:lnTo>
                  <a:pt x="3840" y="21122"/>
                </a:lnTo>
                <a:lnTo>
                  <a:pt x="1920" y="25923"/>
                </a:lnTo>
                <a:lnTo>
                  <a:pt x="0" y="31683"/>
                </a:lnTo>
                <a:lnTo>
                  <a:pt x="0" y="57607"/>
                </a:lnTo>
                <a:lnTo>
                  <a:pt x="1920" y="63367"/>
                </a:lnTo>
                <a:lnTo>
                  <a:pt x="3840" y="68168"/>
                </a:lnTo>
                <a:lnTo>
                  <a:pt x="6720" y="72969"/>
                </a:lnTo>
                <a:lnTo>
                  <a:pt x="9601" y="76809"/>
                </a:lnTo>
                <a:lnTo>
                  <a:pt x="13441" y="80650"/>
                </a:lnTo>
                <a:lnTo>
                  <a:pt x="17282" y="83515"/>
                </a:lnTo>
                <a:lnTo>
                  <a:pt x="22082" y="85450"/>
                </a:lnTo>
                <a:lnTo>
                  <a:pt x="22082" y="39364"/>
                </a:lnTo>
                <a:lnTo>
                  <a:pt x="23042" y="35524"/>
                </a:lnTo>
                <a:lnTo>
                  <a:pt x="24002" y="32644"/>
                </a:lnTo>
                <a:lnTo>
                  <a:pt x="24002" y="28803"/>
                </a:lnTo>
                <a:lnTo>
                  <a:pt x="25923" y="26883"/>
                </a:lnTo>
                <a:lnTo>
                  <a:pt x="26883" y="24003"/>
                </a:lnTo>
                <a:lnTo>
                  <a:pt x="28803" y="22082"/>
                </a:lnTo>
                <a:lnTo>
                  <a:pt x="30723" y="20162"/>
                </a:lnTo>
                <a:lnTo>
                  <a:pt x="33604" y="19202"/>
                </a:lnTo>
                <a:lnTo>
                  <a:pt x="35524" y="17282"/>
                </a:lnTo>
                <a:lnTo>
                  <a:pt x="45125" y="17282"/>
                </a:lnTo>
                <a:lnTo>
                  <a:pt x="48966" y="18242"/>
                </a:lnTo>
                <a:lnTo>
                  <a:pt x="50871" y="19202"/>
                </a:lnTo>
                <a:lnTo>
                  <a:pt x="53751" y="20162"/>
                </a:lnTo>
                <a:lnTo>
                  <a:pt x="55686" y="22082"/>
                </a:lnTo>
                <a:lnTo>
                  <a:pt x="56631" y="24963"/>
                </a:lnTo>
                <a:lnTo>
                  <a:pt x="58552" y="26883"/>
                </a:lnTo>
                <a:lnTo>
                  <a:pt x="59527" y="29763"/>
                </a:lnTo>
                <a:lnTo>
                  <a:pt x="60472" y="33604"/>
                </a:lnTo>
                <a:lnTo>
                  <a:pt x="60472" y="36484"/>
                </a:lnTo>
                <a:lnTo>
                  <a:pt x="61432" y="40325"/>
                </a:lnTo>
                <a:lnTo>
                  <a:pt x="61432" y="48006"/>
                </a:lnTo>
                <a:lnTo>
                  <a:pt x="60472" y="51846"/>
                </a:lnTo>
                <a:lnTo>
                  <a:pt x="59527" y="54726"/>
                </a:lnTo>
                <a:lnTo>
                  <a:pt x="59527" y="58567"/>
                </a:lnTo>
                <a:lnTo>
                  <a:pt x="57591" y="61447"/>
                </a:lnTo>
                <a:lnTo>
                  <a:pt x="56631" y="63367"/>
                </a:lnTo>
                <a:lnTo>
                  <a:pt x="54711" y="65288"/>
                </a:lnTo>
                <a:lnTo>
                  <a:pt x="52806" y="67208"/>
                </a:lnTo>
                <a:lnTo>
                  <a:pt x="49911" y="68168"/>
                </a:lnTo>
                <a:lnTo>
                  <a:pt x="48006" y="7008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9" name="object 869"/>
          <p:cNvSpPr/>
          <p:nvPr/>
        </p:nvSpPr>
        <p:spPr>
          <a:xfrm>
            <a:off x="5177363" y="6521135"/>
            <a:ext cx="5760" cy="40309"/>
          </a:xfrm>
          <a:custGeom>
            <a:avLst/>
            <a:gdLst/>
            <a:ahLst/>
            <a:cxnLst/>
            <a:rect l="l" t="t" r="r" b="b"/>
            <a:pathLst>
              <a:path w="5760" h="40309">
                <a:moveTo>
                  <a:pt x="5760" y="40309"/>
                </a:moveTo>
                <a:lnTo>
                  <a:pt x="5760" y="18242"/>
                </a:lnTo>
                <a:lnTo>
                  <a:pt x="4800" y="15361"/>
                </a:lnTo>
                <a:lnTo>
                  <a:pt x="2880" y="13441"/>
                </a:lnTo>
                <a:lnTo>
                  <a:pt x="1920" y="10561"/>
                </a:lnTo>
                <a:lnTo>
                  <a:pt x="960" y="7680"/>
                </a:lnTo>
                <a:lnTo>
                  <a:pt x="960" y="3840"/>
                </a:lnTo>
                <a:lnTo>
                  <a:pt x="0" y="0"/>
                </a:lnTo>
                <a:lnTo>
                  <a:pt x="0" y="38404"/>
                </a:lnTo>
                <a:lnTo>
                  <a:pt x="5760" y="4030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0" name="object 870"/>
          <p:cNvSpPr/>
          <p:nvPr/>
        </p:nvSpPr>
        <p:spPr>
          <a:xfrm>
            <a:off x="5257038" y="6474089"/>
            <a:ext cx="74874" cy="86410"/>
          </a:xfrm>
          <a:custGeom>
            <a:avLst/>
            <a:gdLst/>
            <a:ahLst/>
            <a:cxnLst/>
            <a:rect l="l" t="t" r="r" b="b"/>
            <a:pathLst>
              <a:path w="74874" h="86410">
                <a:moveTo>
                  <a:pt x="54711" y="85450"/>
                </a:moveTo>
                <a:lnTo>
                  <a:pt x="55686" y="86410"/>
                </a:lnTo>
                <a:lnTo>
                  <a:pt x="71993" y="86410"/>
                </a:lnTo>
                <a:lnTo>
                  <a:pt x="72953" y="85450"/>
                </a:lnTo>
                <a:lnTo>
                  <a:pt x="73913" y="85450"/>
                </a:lnTo>
                <a:lnTo>
                  <a:pt x="74874" y="84490"/>
                </a:lnTo>
                <a:lnTo>
                  <a:pt x="74874" y="24003"/>
                </a:lnTo>
                <a:lnTo>
                  <a:pt x="73913" y="20162"/>
                </a:lnTo>
                <a:lnTo>
                  <a:pt x="71993" y="16322"/>
                </a:lnTo>
                <a:lnTo>
                  <a:pt x="71033" y="12496"/>
                </a:lnTo>
                <a:lnTo>
                  <a:pt x="68153" y="9601"/>
                </a:lnTo>
                <a:lnTo>
                  <a:pt x="66233" y="6720"/>
                </a:lnTo>
                <a:lnTo>
                  <a:pt x="63352" y="3840"/>
                </a:lnTo>
                <a:lnTo>
                  <a:pt x="59512" y="1935"/>
                </a:lnTo>
                <a:lnTo>
                  <a:pt x="55686" y="0"/>
                </a:lnTo>
                <a:lnTo>
                  <a:pt x="41285" y="0"/>
                </a:lnTo>
                <a:lnTo>
                  <a:pt x="36469" y="975"/>
                </a:lnTo>
                <a:lnTo>
                  <a:pt x="31683" y="2880"/>
                </a:lnTo>
                <a:lnTo>
                  <a:pt x="27843" y="5760"/>
                </a:lnTo>
                <a:lnTo>
                  <a:pt x="23042" y="8656"/>
                </a:lnTo>
                <a:lnTo>
                  <a:pt x="19202" y="13441"/>
                </a:lnTo>
                <a:lnTo>
                  <a:pt x="19202" y="3840"/>
                </a:lnTo>
                <a:lnTo>
                  <a:pt x="18242" y="3840"/>
                </a:lnTo>
                <a:lnTo>
                  <a:pt x="18242" y="2880"/>
                </a:lnTo>
                <a:lnTo>
                  <a:pt x="17282" y="1935"/>
                </a:lnTo>
                <a:lnTo>
                  <a:pt x="16322" y="1935"/>
                </a:lnTo>
                <a:lnTo>
                  <a:pt x="15361" y="975"/>
                </a:lnTo>
                <a:lnTo>
                  <a:pt x="4800" y="975"/>
                </a:lnTo>
                <a:lnTo>
                  <a:pt x="3840" y="1935"/>
                </a:lnTo>
                <a:lnTo>
                  <a:pt x="960" y="1935"/>
                </a:lnTo>
                <a:lnTo>
                  <a:pt x="960" y="2880"/>
                </a:lnTo>
                <a:lnTo>
                  <a:pt x="0" y="2880"/>
                </a:lnTo>
                <a:lnTo>
                  <a:pt x="0" y="84490"/>
                </a:lnTo>
                <a:lnTo>
                  <a:pt x="960" y="85450"/>
                </a:lnTo>
                <a:lnTo>
                  <a:pt x="1920" y="85450"/>
                </a:lnTo>
                <a:lnTo>
                  <a:pt x="2880" y="86410"/>
                </a:lnTo>
                <a:lnTo>
                  <a:pt x="19202" y="86410"/>
                </a:lnTo>
                <a:lnTo>
                  <a:pt x="19202" y="85450"/>
                </a:lnTo>
                <a:lnTo>
                  <a:pt x="21122" y="85450"/>
                </a:lnTo>
                <a:lnTo>
                  <a:pt x="21122" y="84490"/>
                </a:lnTo>
                <a:lnTo>
                  <a:pt x="22082" y="84490"/>
                </a:lnTo>
                <a:lnTo>
                  <a:pt x="22082" y="30723"/>
                </a:lnTo>
                <a:lnTo>
                  <a:pt x="24963" y="26883"/>
                </a:lnTo>
                <a:lnTo>
                  <a:pt x="27843" y="24003"/>
                </a:lnTo>
                <a:lnTo>
                  <a:pt x="30723" y="22082"/>
                </a:lnTo>
                <a:lnTo>
                  <a:pt x="33604" y="20162"/>
                </a:lnTo>
                <a:lnTo>
                  <a:pt x="36469" y="19202"/>
                </a:lnTo>
                <a:lnTo>
                  <a:pt x="44165" y="19202"/>
                </a:lnTo>
                <a:lnTo>
                  <a:pt x="45125" y="20162"/>
                </a:lnTo>
                <a:lnTo>
                  <a:pt x="47030" y="21122"/>
                </a:lnTo>
                <a:lnTo>
                  <a:pt x="48966" y="22082"/>
                </a:lnTo>
                <a:lnTo>
                  <a:pt x="49911" y="24003"/>
                </a:lnTo>
                <a:lnTo>
                  <a:pt x="50871" y="24963"/>
                </a:lnTo>
                <a:lnTo>
                  <a:pt x="51846" y="26883"/>
                </a:lnTo>
                <a:lnTo>
                  <a:pt x="51846" y="29763"/>
                </a:lnTo>
                <a:lnTo>
                  <a:pt x="52791" y="31683"/>
                </a:lnTo>
                <a:lnTo>
                  <a:pt x="52791" y="84490"/>
                </a:lnTo>
                <a:lnTo>
                  <a:pt x="53751" y="84490"/>
                </a:lnTo>
                <a:lnTo>
                  <a:pt x="53751" y="85450"/>
                </a:lnTo>
                <a:lnTo>
                  <a:pt x="54711" y="8545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1" name="object 871"/>
          <p:cNvSpPr/>
          <p:nvPr/>
        </p:nvSpPr>
        <p:spPr>
          <a:xfrm>
            <a:off x="5349194" y="6474089"/>
            <a:ext cx="60472" cy="88331"/>
          </a:xfrm>
          <a:custGeom>
            <a:avLst/>
            <a:gdLst/>
            <a:ahLst/>
            <a:cxnLst/>
            <a:rect l="l" t="t" r="r" b="b"/>
            <a:pathLst>
              <a:path w="60472" h="88331">
                <a:moveTo>
                  <a:pt x="27843" y="0"/>
                </a:moveTo>
                <a:lnTo>
                  <a:pt x="23042" y="0"/>
                </a:lnTo>
                <a:lnTo>
                  <a:pt x="19202" y="975"/>
                </a:lnTo>
                <a:lnTo>
                  <a:pt x="15361" y="2880"/>
                </a:lnTo>
                <a:lnTo>
                  <a:pt x="11521" y="4815"/>
                </a:lnTo>
                <a:lnTo>
                  <a:pt x="8641" y="6720"/>
                </a:lnTo>
                <a:lnTo>
                  <a:pt x="5760" y="8656"/>
                </a:lnTo>
                <a:lnTo>
                  <a:pt x="3840" y="11521"/>
                </a:lnTo>
                <a:lnTo>
                  <a:pt x="2880" y="14401"/>
                </a:lnTo>
                <a:lnTo>
                  <a:pt x="960" y="18242"/>
                </a:lnTo>
                <a:lnTo>
                  <a:pt x="960" y="31683"/>
                </a:lnTo>
                <a:lnTo>
                  <a:pt x="1920" y="34564"/>
                </a:lnTo>
                <a:lnTo>
                  <a:pt x="2880" y="37444"/>
                </a:lnTo>
                <a:lnTo>
                  <a:pt x="4800" y="39364"/>
                </a:lnTo>
                <a:lnTo>
                  <a:pt x="6720" y="41285"/>
                </a:lnTo>
                <a:lnTo>
                  <a:pt x="8641" y="43205"/>
                </a:lnTo>
                <a:lnTo>
                  <a:pt x="10561" y="45125"/>
                </a:lnTo>
                <a:lnTo>
                  <a:pt x="12481" y="46085"/>
                </a:lnTo>
                <a:lnTo>
                  <a:pt x="14401" y="47045"/>
                </a:lnTo>
                <a:lnTo>
                  <a:pt x="17282" y="48006"/>
                </a:lnTo>
                <a:lnTo>
                  <a:pt x="19202" y="49926"/>
                </a:lnTo>
                <a:lnTo>
                  <a:pt x="22082" y="50886"/>
                </a:lnTo>
                <a:lnTo>
                  <a:pt x="24002" y="51846"/>
                </a:lnTo>
                <a:lnTo>
                  <a:pt x="26883" y="51846"/>
                </a:lnTo>
                <a:lnTo>
                  <a:pt x="28803" y="52806"/>
                </a:lnTo>
                <a:lnTo>
                  <a:pt x="30723" y="53766"/>
                </a:lnTo>
                <a:lnTo>
                  <a:pt x="32644" y="54726"/>
                </a:lnTo>
                <a:lnTo>
                  <a:pt x="34549" y="55686"/>
                </a:lnTo>
                <a:lnTo>
                  <a:pt x="35524" y="56647"/>
                </a:lnTo>
                <a:lnTo>
                  <a:pt x="36484" y="58567"/>
                </a:lnTo>
                <a:lnTo>
                  <a:pt x="38389" y="59527"/>
                </a:lnTo>
                <a:lnTo>
                  <a:pt x="38389" y="65288"/>
                </a:lnTo>
                <a:lnTo>
                  <a:pt x="37444" y="66248"/>
                </a:lnTo>
                <a:lnTo>
                  <a:pt x="37444" y="68168"/>
                </a:lnTo>
                <a:lnTo>
                  <a:pt x="36484" y="69128"/>
                </a:lnTo>
                <a:lnTo>
                  <a:pt x="34549" y="69128"/>
                </a:lnTo>
                <a:lnTo>
                  <a:pt x="33604" y="70088"/>
                </a:lnTo>
                <a:lnTo>
                  <a:pt x="32644" y="71048"/>
                </a:lnTo>
                <a:lnTo>
                  <a:pt x="30723" y="71048"/>
                </a:lnTo>
                <a:lnTo>
                  <a:pt x="29763" y="72009"/>
                </a:lnTo>
                <a:lnTo>
                  <a:pt x="19202" y="72009"/>
                </a:lnTo>
                <a:lnTo>
                  <a:pt x="17282" y="71048"/>
                </a:lnTo>
                <a:lnTo>
                  <a:pt x="14401" y="70088"/>
                </a:lnTo>
                <a:lnTo>
                  <a:pt x="12481" y="69128"/>
                </a:lnTo>
                <a:lnTo>
                  <a:pt x="10561" y="68168"/>
                </a:lnTo>
                <a:lnTo>
                  <a:pt x="8641" y="67208"/>
                </a:lnTo>
                <a:lnTo>
                  <a:pt x="6720" y="66248"/>
                </a:lnTo>
                <a:lnTo>
                  <a:pt x="5760" y="66248"/>
                </a:lnTo>
                <a:lnTo>
                  <a:pt x="4800" y="65288"/>
                </a:lnTo>
                <a:lnTo>
                  <a:pt x="960" y="65288"/>
                </a:lnTo>
                <a:lnTo>
                  <a:pt x="960" y="67208"/>
                </a:lnTo>
                <a:lnTo>
                  <a:pt x="0" y="68168"/>
                </a:lnTo>
                <a:lnTo>
                  <a:pt x="0" y="77769"/>
                </a:lnTo>
                <a:lnTo>
                  <a:pt x="960" y="78729"/>
                </a:lnTo>
                <a:lnTo>
                  <a:pt x="960" y="79674"/>
                </a:lnTo>
                <a:lnTo>
                  <a:pt x="1920" y="81610"/>
                </a:lnTo>
                <a:lnTo>
                  <a:pt x="2880" y="82570"/>
                </a:lnTo>
                <a:lnTo>
                  <a:pt x="3840" y="82570"/>
                </a:lnTo>
                <a:lnTo>
                  <a:pt x="4800" y="83515"/>
                </a:lnTo>
                <a:lnTo>
                  <a:pt x="6720" y="84490"/>
                </a:lnTo>
                <a:lnTo>
                  <a:pt x="8641" y="85450"/>
                </a:lnTo>
                <a:lnTo>
                  <a:pt x="10561" y="85450"/>
                </a:lnTo>
                <a:lnTo>
                  <a:pt x="12481" y="86410"/>
                </a:lnTo>
                <a:lnTo>
                  <a:pt x="15361" y="87355"/>
                </a:lnTo>
                <a:lnTo>
                  <a:pt x="17282" y="87355"/>
                </a:lnTo>
                <a:lnTo>
                  <a:pt x="20162" y="88331"/>
                </a:lnTo>
                <a:lnTo>
                  <a:pt x="30723" y="88331"/>
                </a:lnTo>
                <a:lnTo>
                  <a:pt x="35524" y="87355"/>
                </a:lnTo>
                <a:lnTo>
                  <a:pt x="39364" y="86410"/>
                </a:lnTo>
                <a:lnTo>
                  <a:pt x="44165" y="85450"/>
                </a:lnTo>
                <a:lnTo>
                  <a:pt x="47045" y="83515"/>
                </a:lnTo>
                <a:lnTo>
                  <a:pt x="50886" y="81610"/>
                </a:lnTo>
                <a:lnTo>
                  <a:pt x="53766" y="78729"/>
                </a:lnTo>
                <a:lnTo>
                  <a:pt x="55671" y="75849"/>
                </a:lnTo>
                <a:lnTo>
                  <a:pt x="57607" y="72969"/>
                </a:lnTo>
                <a:lnTo>
                  <a:pt x="59512" y="69128"/>
                </a:lnTo>
                <a:lnTo>
                  <a:pt x="60472" y="65288"/>
                </a:lnTo>
                <a:lnTo>
                  <a:pt x="60472" y="57607"/>
                </a:lnTo>
                <a:lnTo>
                  <a:pt x="59512" y="53766"/>
                </a:lnTo>
                <a:lnTo>
                  <a:pt x="58552" y="51846"/>
                </a:lnTo>
                <a:lnTo>
                  <a:pt x="57607" y="48966"/>
                </a:lnTo>
                <a:lnTo>
                  <a:pt x="55671" y="47045"/>
                </a:lnTo>
                <a:lnTo>
                  <a:pt x="53766" y="45125"/>
                </a:lnTo>
                <a:lnTo>
                  <a:pt x="51831" y="43205"/>
                </a:lnTo>
                <a:lnTo>
                  <a:pt x="49926" y="41285"/>
                </a:lnTo>
                <a:lnTo>
                  <a:pt x="47990" y="40325"/>
                </a:lnTo>
                <a:lnTo>
                  <a:pt x="45110" y="38404"/>
                </a:lnTo>
                <a:lnTo>
                  <a:pt x="43205" y="37444"/>
                </a:lnTo>
                <a:lnTo>
                  <a:pt x="40325" y="36484"/>
                </a:lnTo>
                <a:lnTo>
                  <a:pt x="38389" y="35524"/>
                </a:lnTo>
                <a:lnTo>
                  <a:pt x="35524" y="34564"/>
                </a:lnTo>
                <a:lnTo>
                  <a:pt x="33604" y="33604"/>
                </a:lnTo>
                <a:lnTo>
                  <a:pt x="31683" y="33604"/>
                </a:lnTo>
                <a:lnTo>
                  <a:pt x="28803" y="32644"/>
                </a:lnTo>
                <a:lnTo>
                  <a:pt x="27843" y="31683"/>
                </a:lnTo>
                <a:lnTo>
                  <a:pt x="25923" y="30723"/>
                </a:lnTo>
                <a:lnTo>
                  <a:pt x="24002" y="29763"/>
                </a:lnTo>
                <a:lnTo>
                  <a:pt x="23042" y="27843"/>
                </a:lnTo>
                <a:lnTo>
                  <a:pt x="22082" y="26883"/>
                </a:lnTo>
                <a:lnTo>
                  <a:pt x="21122" y="24963"/>
                </a:lnTo>
                <a:lnTo>
                  <a:pt x="21122" y="22082"/>
                </a:lnTo>
                <a:lnTo>
                  <a:pt x="22082" y="21122"/>
                </a:lnTo>
                <a:lnTo>
                  <a:pt x="22082" y="20162"/>
                </a:lnTo>
                <a:lnTo>
                  <a:pt x="23042" y="19202"/>
                </a:lnTo>
                <a:lnTo>
                  <a:pt x="23042" y="18242"/>
                </a:lnTo>
                <a:lnTo>
                  <a:pt x="24002" y="17282"/>
                </a:lnTo>
                <a:lnTo>
                  <a:pt x="24963" y="16322"/>
                </a:lnTo>
                <a:lnTo>
                  <a:pt x="26883" y="16322"/>
                </a:lnTo>
                <a:lnTo>
                  <a:pt x="27843" y="15361"/>
                </a:lnTo>
                <a:lnTo>
                  <a:pt x="38389" y="15361"/>
                </a:lnTo>
                <a:lnTo>
                  <a:pt x="40325" y="16322"/>
                </a:lnTo>
                <a:lnTo>
                  <a:pt x="43205" y="16322"/>
                </a:lnTo>
                <a:lnTo>
                  <a:pt x="45110" y="17282"/>
                </a:lnTo>
                <a:lnTo>
                  <a:pt x="46070" y="18242"/>
                </a:lnTo>
                <a:lnTo>
                  <a:pt x="47990" y="19202"/>
                </a:lnTo>
                <a:lnTo>
                  <a:pt x="49926" y="19202"/>
                </a:lnTo>
                <a:lnTo>
                  <a:pt x="50886" y="20162"/>
                </a:lnTo>
                <a:lnTo>
                  <a:pt x="51831" y="21122"/>
                </a:lnTo>
                <a:lnTo>
                  <a:pt x="54726" y="21122"/>
                </a:lnTo>
                <a:lnTo>
                  <a:pt x="54726" y="19202"/>
                </a:lnTo>
                <a:lnTo>
                  <a:pt x="55671" y="19202"/>
                </a:lnTo>
                <a:lnTo>
                  <a:pt x="55671" y="7680"/>
                </a:lnTo>
                <a:lnTo>
                  <a:pt x="54726" y="6720"/>
                </a:lnTo>
                <a:lnTo>
                  <a:pt x="54726" y="5760"/>
                </a:lnTo>
                <a:lnTo>
                  <a:pt x="53766" y="4815"/>
                </a:lnTo>
                <a:lnTo>
                  <a:pt x="52791" y="3840"/>
                </a:lnTo>
                <a:lnTo>
                  <a:pt x="51831" y="3840"/>
                </a:lnTo>
                <a:lnTo>
                  <a:pt x="50886" y="2880"/>
                </a:lnTo>
                <a:lnTo>
                  <a:pt x="49926" y="2880"/>
                </a:lnTo>
                <a:lnTo>
                  <a:pt x="47990" y="1935"/>
                </a:lnTo>
                <a:lnTo>
                  <a:pt x="46070" y="975"/>
                </a:lnTo>
                <a:lnTo>
                  <a:pt x="44165" y="975"/>
                </a:lnTo>
                <a:lnTo>
                  <a:pt x="42230" y="0"/>
                </a:lnTo>
                <a:lnTo>
                  <a:pt x="27843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2" name="object 872"/>
          <p:cNvSpPr/>
          <p:nvPr/>
        </p:nvSpPr>
        <p:spPr>
          <a:xfrm>
            <a:off x="5466313" y="6475064"/>
            <a:ext cx="74874" cy="87355"/>
          </a:xfrm>
          <a:custGeom>
            <a:avLst/>
            <a:gdLst/>
            <a:ahLst/>
            <a:cxnLst/>
            <a:rect l="l" t="t" r="r" b="b"/>
            <a:pathLst>
              <a:path w="74874" h="87355">
                <a:moveTo>
                  <a:pt x="57591" y="84475"/>
                </a:moveTo>
                <a:lnTo>
                  <a:pt x="58552" y="85435"/>
                </a:lnTo>
                <a:lnTo>
                  <a:pt x="71993" y="85435"/>
                </a:lnTo>
                <a:lnTo>
                  <a:pt x="72953" y="84475"/>
                </a:lnTo>
                <a:lnTo>
                  <a:pt x="73913" y="84475"/>
                </a:lnTo>
                <a:lnTo>
                  <a:pt x="73913" y="83515"/>
                </a:lnTo>
                <a:lnTo>
                  <a:pt x="74874" y="83515"/>
                </a:lnTo>
                <a:lnTo>
                  <a:pt x="74874" y="2865"/>
                </a:lnTo>
                <a:lnTo>
                  <a:pt x="73913" y="1905"/>
                </a:lnTo>
                <a:lnTo>
                  <a:pt x="72953" y="960"/>
                </a:lnTo>
                <a:lnTo>
                  <a:pt x="71033" y="960"/>
                </a:lnTo>
                <a:lnTo>
                  <a:pt x="70073" y="0"/>
                </a:lnTo>
                <a:lnTo>
                  <a:pt x="58552" y="0"/>
                </a:lnTo>
                <a:lnTo>
                  <a:pt x="56631" y="960"/>
                </a:lnTo>
                <a:lnTo>
                  <a:pt x="53751" y="960"/>
                </a:lnTo>
                <a:lnTo>
                  <a:pt x="53751" y="1905"/>
                </a:lnTo>
                <a:lnTo>
                  <a:pt x="52791" y="1905"/>
                </a:lnTo>
                <a:lnTo>
                  <a:pt x="52791" y="55671"/>
                </a:lnTo>
                <a:lnTo>
                  <a:pt x="48950" y="59512"/>
                </a:lnTo>
                <a:lnTo>
                  <a:pt x="46070" y="62392"/>
                </a:lnTo>
                <a:lnTo>
                  <a:pt x="43190" y="64312"/>
                </a:lnTo>
                <a:lnTo>
                  <a:pt x="40309" y="67193"/>
                </a:lnTo>
                <a:lnTo>
                  <a:pt x="37429" y="68153"/>
                </a:lnTo>
                <a:lnTo>
                  <a:pt x="32628" y="68153"/>
                </a:lnTo>
                <a:lnTo>
                  <a:pt x="30708" y="67193"/>
                </a:lnTo>
                <a:lnTo>
                  <a:pt x="28788" y="66233"/>
                </a:lnTo>
                <a:lnTo>
                  <a:pt x="26868" y="65272"/>
                </a:lnTo>
                <a:lnTo>
                  <a:pt x="25907" y="64312"/>
                </a:lnTo>
                <a:lnTo>
                  <a:pt x="24963" y="63352"/>
                </a:lnTo>
                <a:lnTo>
                  <a:pt x="24002" y="61432"/>
                </a:lnTo>
                <a:lnTo>
                  <a:pt x="23027" y="59512"/>
                </a:lnTo>
                <a:lnTo>
                  <a:pt x="22067" y="57591"/>
                </a:lnTo>
                <a:lnTo>
                  <a:pt x="22067" y="2865"/>
                </a:lnTo>
                <a:lnTo>
                  <a:pt x="21122" y="2865"/>
                </a:lnTo>
                <a:lnTo>
                  <a:pt x="21122" y="1905"/>
                </a:lnTo>
                <a:lnTo>
                  <a:pt x="20162" y="960"/>
                </a:lnTo>
                <a:lnTo>
                  <a:pt x="18242" y="960"/>
                </a:lnTo>
                <a:lnTo>
                  <a:pt x="17282" y="0"/>
                </a:lnTo>
                <a:lnTo>
                  <a:pt x="4800" y="0"/>
                </a:lnTo>
                <a:lnTo>
                  <a:pt x="3840" y="960"/>
                </a:lnTo>
                <a:lnTo>
                  <a:pt x="960" y="960"/>
                </a:lnTo>
                <a:lnTo>
                  <a:pt x="0" y="1905"/>
                </a:lnTo>
                <a:lnTo>
                  <a:pt x="0" y="62392"/>
                </a:lnTo>
                <a:lnTo>
                  <a:pt x="960" y="66233"/>
                </a:lnTo>
                <a:lnTo>
                  <a:pt x="1920" y="71033"/>
                </a:lnTo>
                <a:lnTo>
                  <a:pt x="3840" y="73913"/>
                </a:lnTo>
                <a:lnTo>
                  <a:pt x="5760" y="76794"/>
                </a:lnTo>
                <a:lnTo>
                  <a:pt x="7680" y="80634"/>
                </a:lnTo>
                <a:lnTo>
                  <a:pt x="11521" y="82539"/>
                </a:lnTo>
                <a:lnTo>
                  <a:pt x="14401" y="84475"/>
                </a:lnTo>
                <a:lnTo>
                  <a:pt x="18242" y="86380"/>
                </a:lnTo>
                <a:lnTo>
                  <a:pt x="23027" y="87355"/>
                </a:lnTo>
                <a:lnTo>
                  <a:pt x="33588" y="87355"/>
                </a:lnTo>
                <a:lnTo>
                  <a:pt x="37429" y="85435"/>
                </a:lnTo>
                <a:lnTo>
                  <a:pt x="42245" y="83515"/>
                </a:lnTo>
                <a:lnTo>
                  <a:pt x="47030" y="81594"/>
                </a:lnTo>
                <a:lnTo>
                  <a:pt x="50871" y="77754"/>
                </a:lnTo>
                <a:lnTo>
                  <a:pt x="55671" y="72953"/>
                </a:lnTo>
                <a:lnTo>
                  <a:pt x="55671" y="83515"/>
                </a:lnTo>
                <a:lnTo>
                  <a:pt x="56631" y="84475"/>
                </a:lnTo>
                <a:lnTo>
                  <a:pt x="57591" y="8447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3" name="object 873"/>
          <p:cNvSpPr/>
          <p:nvPr/>
        </p:nvSpPr>
        <p:spPr>
          <a:xfrm>
            <a:off x="5563270" y="6474089"/>
            <a:ext cx="74874" cy="86410"/>
          </a:xfrm>
          <a:custGeom>
            <a:avLst/>
            <a:gdLst/>
            <a:ahLst/>
            <a:cxnLst/>
            <a:rect l="l" t="t" r="r" b="b"/>
            <a:pathLst>
              <a:path w="74874" h="86410">
                <a:moveTo>
                  <a:pt x="960" y="1935"/>
                </a:moveTo>
                <a:lnTo>
                  <a:pt x="960" y="2880"/>
                </a:lnTo>
                <a:lnTo>
                  <a:pt x="0" y="2880"/>
                </a:lnTo>
                <a:lnTo>
                  <a:pt x="0" y="84490"/>
                </a:lnTo>
                <a:lnTo>
                  <a:pt x="960" y="84490"/>
                </a:lnTo>
                <a:lnTo>
                  <a:pt x="960" y="85450"/>
                </a:lnTo>
                <a:lnTo>
                  <a:pt x="1920" y="85450"/>
                </a:lnTo>
                <a:lnTo>
                  <a:pt x="2880" y="86410"/>
                </a:lnTo>
                <a:lnTo>
                  <a:pt x="19202" y="86410"/>
                </a:lnTo>
                <a:lnTo>
                  <a:pt x="20147" y="85450"/>
                </a:lnTo>
                <a:lnTo>
                  <a:pt x="21122" y="85450"/>
                </a:lnTo>
                <a:lnTo>
                  <a:pt x="22082" y="84490"/>
                </a:lnTo>
                <a:lnTo>
                  <a:pt x="22082" y="30723"/>
                </a:lnTo>
                <a:lnTo>
                  <a:pt x="24963" y="26883"/>
                </a:lnTo>
                <a:lnTo>
                  <a:pt x="28803" y="24003"/>
                </a:lnTo>
                <a:lnTo>
                  <a:pt x="30708" y="22082"/>
                </a:lnTo>
                <a:lnTo>
                  <a:pt x="34549" y="20162"/>
                </a:lnTo>
                <a:lnTo>
                  <a:pt x="36484" y="19202"/>
                </a:lnTo>
                <a:lnTo>
                  <a:pt x="44150" y="19202"/>
                </a:lnTo>
                <a:lnTo>
                  <a:pt x="45110" y="20162"/>
                </a:lnTo>
                <a:lnTo>
                  <a:pt x="47030" y="21122"/>
                </a:lnTo>
                <a:lnTo>
                  <a:pt x="48950" y="22082"/>
                </a:lnTo>
                <a:lnTo>
                  <a:pt x="49911" y="24003"/>
                </a:lnTo>
                <a:lnTo>
                  <a:pt x="50871" y="24963"/>
                </a:lnTo>
                <a:lnTo>
                  <a:pt x="51831" y="26883"/>
                </a:lnTo>
                <a:lnTo>
                  <a:pt x="51831" y="29763"/>
                </a:lnTo>
                <a:lnTo>
                  <a:pt x="52791" y="31683"/>
                </a:lnTo>
                <a:lnTo>
                  <a:pt x="52791" y="84490"/>
                </a:lnTo>
                <a:lnTo>
                  <a:pt x="53751" y="84490"/>
                </a:lnTo>
                <a:lnTo>
                  <a:pt x="53751" y="85450"/>
                </a:lnTo>
                <a:lnTo>
                  <a:pt x="55671" y="85450"/>
                </a:lnTo>
                <a:lnTo>
                  <a:pt x="55671" y="86410"/>
                </a:lnTo>
                <a:lnTo>
                  <a:pt x="71993" y="86410"/>
                </a:lnTo>
                <a:lnTo>
                  <a:pt x="72953" y="85450"/>
                </a:lnTo>
                <a:lnTo>
                  <a:pt x="73913" y="85450"/>
                </a:lnTo>
                <a:lnTo>
                  <a:pt x="74874" y="84490"/>
                </a:lnTo>
                <a:lnTo>
                  <a:pt x="74874" y="24003"/>
                </a:lnTo>
                <a:lnTo>
                  <a:pt x="73913" y="20162"/>
                </a:lnTo>
                <a:lnTo>
                  <a:pt x="72953" y="16322"/>
                </a:lnTo>
                <a:lnTo>
                  <a:pt x="71033" y="12496"/>
                </a:lnTo>
                <a:lnTo>
                  <a:pt x="69113" y="9601"/>
                </a:lnTo>
                <a:lnTo>
                  <a:pt x="66233" y="6720"/>
                </a:lnTo>
                <a:lnTo>
                  <a:pt x="63352" y="3840"/>
                </a:lnTo>
                <a:lnTo>
                  <a:pt x="59512" y="1935"/>
                </a:lnTo>
                <a:lnTo>
                  <a:pt x="55671" y="0"/>
                </a:lnTo>
                <a:lnTo>
                  <a:pt x="41269" y="0"/>
                </a:lnTo>
                <a:lnTo>
                  <a:pt x="36484" y="975"/>
                </a:lnTo>
                <a:lnTo>
                  <a:pt x="31668" y="2880"/>
                </a:lnTo>
                <a:lnTo>
                  <a:pt x="27828" y="5760"/>
                </a:lnTo>
                <a:lnTo>
                  <a:pt x="23027" y="8656"/>
                </a:lnTo>
                <a:lnTo>
                  <a:pt x="19202" y="13441"/>
                </a:lnTo>
                <a:lnTo>
                  <a:pt x="19202" y="3840"/>
                </a:lnTo>
                <a:lnTo>
                  <a:pt x="18242" y="2880"/>
                </a:lnTo>
                <a:lnTo>
                  <a:pt x="17282" y="1935"/>
                </a:lnTo>
                <a:lnTo>
                  <a:pt x="16306" y="1935"/>
                </a:lnTo>
                <a:lnTo>
                  <a:pt x="15361" y="975"/>
                </a:lnTo>
                <a:lnTo>
                  <a:pt x="4800" y="975"/>
                </a:lnTo>
                <a:lnTo>
                  <a:pt x="3840" y="1935"/>
                </a:lnTo>
                <a:lnTo>
                  <a:pt x="960" y="193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4" name="object 874"/>
          <p:cNvSpPr/>
          <p:nvPr/>
        </p:nvSpPr>
        <p:spPr>
          <a:xfrm>
            <a:off x="5658307" y="6440500"/>
            <a:ext cx="25908" cy="23027"/>
          </a:xfrm>
          <a:custGeom>
            <a:avLst/>
            <a:gdLst/>
            <a:ahLst/>
            <a:cxnLst/>
            <a:rect l="l" t="t" r="r" b="b"/>
            <a:pathLst>
              <a:path w="25908" h="23027">
                <a:moveTo>
                  <a:pt x="25908" y="11521"/>
                </a:moveTo>
                <a:lnTo>
                  <a:pt x="25908" y="7680"/>
                </a:lnTo>
                <a:lnTo>
                  <a:pt x="24963" y="3840"/>
                </a:lnTo>
                <a:lnTo>
                  <a:pt x="23027" y="2880"/>
                </a:lnTo>
                <a:lnTo>
                  <a:pt x="21122" y="960"/>
                </a:lnTo>
                <a:lnTo>
                  <a:pt x="18242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6322"/>
                </a:lnTo>
                <a:lnTo>
                  <a:pt x="960" y="19187"/>
                </a:lnTo>
                <a:lnTo>
                  <a:pt x="2880" y="21122"/>
                </a:lnTo>
                <a:lnTo>
                  <a:pt x="4800" y="23027"/>
                </a:lnTo>
                <a:lnTo>
                  <a:pt x="18242" y="23027"/>
                </a:lnTo>
                <a:lnTo>
                  <a:pt x="21122" y="22082"/>
                </a:lnTo>
                <a:lnTo>
                  <a:pt x="23027" y="21122"/>
                </a:lnTo>
                <a:lnTo>
                  <a:pt x="24963" y="19187"/>
                </a:lnTo>
                <a:lnTo>
                  <a:pt x="25908" y="16322"/>
                </a:lnTo>
                <a:lnTo>
                  <a:pt x="25908" y="115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5" name="object 875"/>
          <p:cNvSpPr/>
          <p:nvPr/>
        </p:nvSpPr>
        <p:spPr>
          <a:xfrm>
            <a:off x="5660227" y="6475064"/>
            <a:ext cx="22082" cy="85435"/>
          </a:xfrm>
          <a:custGeom>
            <a:avLst/>
            <a:gdLst/>
            <a:ahLst/>
            <a:cxnLst/>
            <a:rect l="l" t="t" r="r" b="b"/>
            <a:pathLst>
              <a:path w="22082" h="85435">
                <a:moveTo>
                  <a:pt x="22082" y="1905"/>
                </a:moveTo>
                <a:lnTo>
                  <a:pt x="21107" y="1905"/>
                </a:lnTo>
                <a:lnTo>
                  <a:pt x="21107" y="960"/>
                </a:lnTo>
                <a:lnTo>
                  <a:pt x="18242" y="960"/>
                </a:lnTo>
                <a:lnTo>
                  <a:pt x="16322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05"/>
                </a:lnTo>
                <a:lnTo>
                  <a:pt x="0" y="1905"/>
                </a:lnTo>
                <a:lnTo>
                  <a:pt x="0" y="83515"/>
                </a:lnTo>
                <a:lnTo>
                  <a:pt x="960" y="84475"/>
                </a:lnTo>
                <a:lnTo>
                  <a:pt x="1920" y="84475"/>
                </a:lnTo>
                <a:lnTo>
                  <a:pt x="2880" y="85435"/>
                </a:lnTo>
                <a:lnTo>
                  <a:pt x="19202" y="85435"/>
                </a:lnTo>
                <a:lnTo>
                  <a:pt x="20162" y="84475"/>
                </a:lnTo>
                <a:lnTo>
                  <a:pt x="21107" y="84475"/>
                </a:lnTo>
                <a:lnTo>
                  <a:pt x="22082" y="83515"/>
                </a:lnTo>
                <a:lnTo>
                  <a:pt x="22082" y="190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6" name="object 876"/>
          <p:cNvSpPr/>
          <p:nvPr/>
        </p:nvSpPr>
        <p:spPr>
          <a:xfrm>
            <a:off x="5704392" y="6437619"/>
            <a:ext cx="22067" cy="122880"/>
          </a:xfrm>
          <a:custGeom>
            <a:avLst/>
            <a:gdLst/>
            <a:ahLst/>
            <a:cxnLst/>
            <a:rect l="l" t="t" r="r" b="b"/>
            <a:pathLst>
              <a:path w="22067" h="122880">
                <a:moveTo>
                  <a:pt x="11506" y="0"/>
                </a:moveTo>
                <a:lnTo>
                  <a:pt x="4785" y="0"/>
                </a:lnTo>
                <a:lnTo>
                  <a:pt x="2865" y="960"/>
                </a:lnTo>
                <a:lnTo>
                  <a:pt x="1905" y="1920"/>
                </a:lnTo>
                <a:lnTo>
                  <a:pt x="944" y="1920"/>
                </a:lnTo>
                <a:lnTo>
                  <a:pt x="0" y="2880"/>
                </a:lnTo>
                <a:lnTo>
                  <a:pt x="0" y="120959"/>
                </a:lnTo>
                <a:lnTo>
                  <a:pt x="944" y="120959"/>
                </a:lnTo>
                <a:lnTo>
                  <a:pt x="944" y="121919"/>
                </a:lnTo>
                <a:lnTo>
                  <a:pt x="2865" y="121919"/>
                </a:lnTo>
                <a:lnTo>
                  <a:pt x="2865" y="122880"/>
                </a:lnTo>
                <a:lnTo>
                  <a:pt x="19187" y="122880"/>
                </a:lnTo>
                <a:lnTo>
                  <a:pt x="20147" y="121919"/>
                </a:lnTo>
                <a:lnTo>
                  <a:pt x="21107" y="121919"/>
                </a:lnTo>
                <a:lnTo>
                  <a:pt x="22067" y="120959"/>
                </a:lnTo>
                <a:lnTo>
                  <a:pt x="22067" y="1920"/>
                </a:lnTo>
                <a:lnTo>
                  <a:pt x="21107" y="1920"/>
                </a:lnTo>
                <a:lnTo>
                  <a:pt x="21107" y="960"/>
                </a:lnTo>
                <a:lnTo>
                  <a:pt x="19187" y="960"/>
                </a:lnTo>
                <a:lnTo>
                  <a:pt x="18227" y="0"/>
                </a:lnTo>
                <a:lnTo>
                  <a:pt x="11506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7" name="object 877"/>
          <p:cNvSpPr/>
          <p:nvPr/>
        </p:nvSpPr>
        <p:spPr>
          <a:xfrm>
            <a:off x="5743742" y="6474089"/>
            <a:ext cx="71993" cy="88331"/>
          </a:xfrm>
          <a:custGeom>
            <a:avLst/>
            <a:gdLst/>
            <a:ahLst/>
            <a:cxnLst/>
            <a:rect l="l" t="t" r="r" b="b"/>
            <a:pathLst>
              <a:path w="71993" h="88331">
                <a:moveTo>
                  <a:pt x="53751" y="83515"/>
                </a:moveTo>
                <a:lnTo>
                  <a:pt x="53751" y="84490"/>
                </a:lnTo>
                <a:lnTo>
                  <a:pt x="54726" y="85450"/>
                </a:lnTo>
                <a:lnTo>
                  <a:pt x="55671" y="86410"/>
                </a:lnTo>
                <a:lnTo>
                  <a:pt x="70073" y="86410"/>
                </a:lnTo>
                <a:lnTo>
                  <a:pt x="71033" y="85450"/>
                </a:lnTo>
                <a:lnTo>
                  <a:pt x="71993" y="84490"/>
                </a:lnTo>
                <a:lnTo>
                  <a:pt x="71993" y="20162"/>
                </a:lnTo>
                <a:lnTo>
                  <a:pt x="70073" y="16322"/>
                </a:lnTo>
                <a:lnTo>
                  <a:pt x="69113" y="12496"/>
                </a:lnTo>
                <a:lnTo>
                  <a:pt x="67193" y="9601"/>
                </a:lnTo>
                <a:lnTo>
                  <a:pt x="64312" y="6720"/>
                </a:lnTo>
                <a:lnTo>
                  <a:pt x="61432" y="4815"/>
                </a:lnTo>
                <a:lnTo>
                  <a:pt x="57591" y="2880"/>
                </a:lnTo>
                <a:lnTo>
                  <a:pt x="52791" y="975"/>
                </a:lnTo>
                <a:lnTo>
                  <a:pt x="48950" y="0"/>
                </a:lnTo>
                <a:lnTo>
                  <a:pt x="26883" y="0"/>
                </a:lnTo>
                <a:lnTo>
                  <a:pt x="24003" y="975"/>
                </a:lnTo>
                <a:lnTo>
                  <a:pt x="21122" y="1935"/>
                </a:lnTo>
                <a:lnTo>
                  <a:pt x="18242" y="2880"/>
                </a:lnTo>
                <a:lnTo>
                  <a:pt x="15361" y="3840"/>
                </a:lnTo>
                <a:lnTo>
                  <a:pt x="13441" y="4815"/>
                </a:lnTo>
                <a:lnTo>
                  <a:pt x="11521" y="5760"/>
                </a:lnTo>
                <a:lnTo>
                  <a:pt x="8641" y="6720"/>
                </a:lnTo>
                <a:lnTo>
                  <a:pt x="7680" y="7680"/>
                </a:lnTo>
                <a:lnTo>
                  <a:pt x="6720" y="8656"/>
                </a:lnTo>
                <a:lnTo>
                  <a:pt x="5760" y="9601"/>
                </a:lnTo>
                <a:lnTo>
                  <a:pt x="4800" y="11521"/>
                </a:lnTo>
                <a:lnTo>
                  <a:pt x="4800" y="20162"/>
                </a:lnTo>
                <a:lnTo>
                  <a:pt x="5760" y="21122"/>
                </a:lnTo>
                <a:lnTo>
                  <a:pt x="5760" y="23042"/>
                </a:lnTo>
                <a:lnTo>
                  <a:pt x="6720" y="23042"/>
                </a:lnTo>
                <a:lnTo>
                  <a:pt x="6720" y="24003"/>
                </a:lnTo>
                <a:lnTo>
                  <a:pt x="10561" y="24003"/>
                </a:lnTo>
                <a:lnTo>
                  <a:pt x="12481" y="23042"/>
                </a:lnTo>
                <a:lnTo>
                  <a:pt x="13441" y="22082"/>
                </a:lnTo>
                <a:lnTo>
                  <a:pt x="15361" y="21122"/>
                </a:lnTo>
                <a:lnTo>
                  <a:pt x="18242" y="20162"/>
                </a:lnTo>
                <a:lnTo>
                  <a:pt x="20162" y="19202"/>
                </a:lnTo>
                <a:lnTo>
                  <a:pt x="23042" y="18242"/>
                </a:lnTo>
                <a:lnTo>
                  <a:pt x="25923" y="17282"/>
                </a:lnTo>
                <a:lnTo>
                  <a:pt x="28803" y="16322"/>
                </a:lnTo>
                <a:lnTo>
                  <a:pt x="40325" y="16322"/>
                </a:lnTo>
                <a:lnTo>
                  <a:pt x="42230" y="17282"/>
                </a:lnTo>
                <a:lnTo>
                  <a:pt x="44165" y="18242"/>
                </a:lnTo>
                <a:lnTo>
                  <a:pt x="46070" y="19202"/>
                </a:lnTo>
                <a:lnTo>
                  <a:pt x="47030" y="20162"/>
                </a:lnTo>
                <a:lnTo>
                  <a:pt x="48006" y="21122"/>
                </a:lnTo>
                <a:lnTo>
                  <a:pt x="48950" y="23042"/>
                </a:lnTo>
                <a:lnTo>
                  <a:pt x="49911" y="24963"/>
                </a:lnTo>
                <a:lnTo>
                  <a:pt x="49911" y="26883"/>
                </a:lnTo>
                <a:lnTo>
                  <a:pt x="50886" y="28803"/>
                </a:lnTo>
                <a:lnTo>
                  <a:pt x="50886" y="35524"/>
                </a:lnTo>
                <a:lnTo>
                  <a:pt x="35509" y="35524"/>
                </a:lnTo>
                <a:lnTo>
                  <a:pt x="29763" y="36484"/>
                </a:lnTo>
                <a:lnTo>
                  <a:pt x="24003" y="37444"/>
                </a:lnTo>
                <a:lnTo>
                  <a:pt x="19202" y="38404"/>
                </a:lnTo>
                <a:lnTo>
                  <a:pt x="14401" y="40325"/>
                </a:lnTo>
                <a:lnTo>
                  <a:pt x="10561" y="42245"/>
                </a:lnTo>
                <a:lnTo>
                  <a:pt x="7680" y="44165"/>
                </a:lnTo>
                <a:lnTo>
                  <a:pt x="4800" y="47045"/>
                </a:lnTo>
                <a:lnTo>
                  <a:pt x="2880" y="50886"/>
                </a:lnTo>
                <a:lnTo>
                  <a:pt x="960" y="53766"/>
                </a:lnTo>
                <a:lnTo>
                  <a:pt x="0" y="57607"/>
                </a:lnTo>
                <a:lnTo>
                  <a:pt x="0" y="67208"/>
                </a:lnTo>
                <a:lnTo>
                  <a:pt x="960" y="70088"/>
                </a:lnTo>
                <a:lnTo>
                  <a:pt x="2880" y="73929"/>
                </a:lnTo>
                <a:lnTo>
                  <a:pt x="3840" y="76809"/>
                </a:lnTo>
                <a:lnTo>
                  <a:pt x="5760" y="79674"/>
                </a:lnTo>
                <a:lnTo>
                  <a:pt x="8641" y="81610"/>
                </a:lnTo>
                <a:lnTo>
                  <a:pt x="10561" y="83515"/>
                </a:lnTo>
                <a:lnTo>
                  <a:pt x="14401" y="85450"/>
                </a:lnTo>
                <a:lnTo>
                  <a:pt x="17282" y="86410"/>
                </a:lnTo>
                <a:lnTo>
                  <a:pt x="21122" y="87355"/>
                </a:lnTo>
                <a:lnTo>
                  <a:pt x="24963" y="88331"/>
                </a:lnTo>
                <a:lnTo>
                  <a:pt x="23042" y="67208"/>
                </a:lnTo>
                <a:lnTo>
                  <a:pt x="22082" y="65288"/>
                </a:lnTo>
                <a:lnTo>
                  <a:pt x="22082" y="58567"/>
                </a:lnTo>
                <a:lnTo>
                  <a:pt x="23042" y="56647"/>
                </a:lnTo>
                <a:lnTo>
                  <a:pt x="24003" y="54726"/>
                </a:lnTo>
                <a:lnTo>
                  <a:pt x="24963" y="53766"/>
                </a:lnTo>
                <a:lnTo>
                  <a:pt x="26883" y="52806"/>
                </a:lnTo>
                <a:lnTo>
                  <a:pt x="27843" y="51846"/>
                </a:lnTo>
                <a:lnTo>
                  <a:pt x="30723" y="50886"/>
                </a:lnTo>
                <a:lnTo>
                  <a:pt x="32644" y="50886"/>
                </a:lnTo>
                <a:lnTo>
                  <a:pt x="35509" y="49926"/>
                </a:lnTo>
                <a:lnTo>
                  <a:pt x="50886" y="49926"/>
                </a:lnTo>
                <a:lnTo>
                  <a:pt x="50886" y="63367"/>
                </a:lnTo>
                <a:lnTo>
                  <a:pt x="48006" y="66248"/>
                </a:lnTo>
                <a:lnTo>
                  <a:pt x="45110" y="68168"/>
                </a:lnTo>
                <a:lnTo>
                  <a:pt x="42230" y="70088"/>
                </a:lnTo>
                <a:lnTo>
                  <a:pt x="39349" y="72009"/>
                </a:lnTo>
                <a:lnTo>
                  <a:pt x="33604" y="72009"/>
                </a:lnTo>
                <a:lnTo>
                  <a:pt x="34564" y="88331"/>
                </a:lnTo>
                <a:lnTo>
                  <a:pt x="38389" y="87355"/>
                </a:lnTo>
                <a:lnTo>
                  <a:pt x="43190" y="85450"/>
                </a:lnTo>
                <a:lnTo>
                  <a:pt x="47030" y="83515"/>
                </a:lnTo>
                <a:lnTo>
                  <a:pt x="50886" y="80650"/>
                </a:lnTo>
                <a:lnTo>
                  <a:pt x="53751" y="76809"/>
                </a:lnTo>
                <a:lnTo>
                  <a:pt x="53751" y="835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8" name="object 878"/>
          <p:cNvSpPr/>
          <p:nvPr/>
        </p:nvSpPr>
        <p:spPr>
          <a:xfrm>
            <a:off x="5766785" y="6541297"/>
            <a:ext cx="11521" cy="21122"/>
          </a:xfrm>
          <a:custGeom>
            <a:avLst/>
            <a:gdLst/>
            <a:ahLst/>
            <a:cxnLst/>
            <a:rect l="l" t="t" r="r" b="b"/>
            <a:pathLst>
              <a:path w="11521" h="21122">
                <a:moveTo>
                  <a:pt x="6720" y="4800"/>
                </a:moveTo>
                <a:lnTo>
                  <a:pt x="3840" y="3840"/>
                </a:lnTo>
                <a:lnTo>
                  <a:pt x="1920" y="1920"/>
                </a:lnTo>
                <a:lnTo>
                  <a:pt x="0" y="0"/>
                </a:lnTo>
                <a:lnTo>
                  <a:pt x="1920" y="21122"/>
                </a:lnTo>
                <a:lnTo>
                  <a:pt x="11521" y="21122"/>
                </a:lnTo>
                <a:lnTo>
                  <a:pt x="10561" y="4800"/>
                </a:lnTo>
                <a:lnTo>
                  <a:pt x="6720" y="48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9" name="object 879"/>
          <p:cNvSpPr/>
          <p:nvPr/>
        </p:nvSpPr>
        <p:spPr>
          <a:xfrm>
            <a:off x="5827257" y="6454902"/>
            <a:ext cx="55686" cy="106542"/>
          </a:xfrm>
          <a:custGeom>
            <a:avLst/>
            <a:gdLst/>
            <a:ahLst/>
            <a:cxnLst/>
            <a:rect l="l" t="t" r="r" b="b"/>
            <a:pathLst>
              <a:path w="55686" h="106542">
                <a:moveTo>
                  <a:pt x="34564" y="1920"/>
                </a:moveTo>
                <a:lnTo>
                  <a:pt x="33604" y="944"/>
                </a:lnTo>
                <a:lnTo>
                  <a:pt x="32644" y="944"/>
                </a:lnTo>
                <a:lnTo>
                  <a:pt x="31683" y="0"/>
                </a:lnTo>
                <a:lnTo>
                  <a:pt x="15361" y="0"/>
                </a:lnTo>
                <a:lnTo>
                  <a:pt x="15361" y="944"/>
                </a:lnTo>
                <a:lnTo>
                  <a:pt x="13441" y="944"/>
                </a:lnTo>
                <a:lnTo>
                  <a:pt x="13441" y="1920"/>
                </a:lnTo>
                <a:lnTo>
                  <a:pt x="12481" y="1920"/>
                </a:lnTo>
                <a:lnTo>
                  <a:pt x="12481" y="21122"/>
                </a:lnTo>
                <a:lnTo>
                  <a:pt x="960" y="21122"/>
                </a:lnTo>
                <a:lnTo>
                  <a:pt x="960" y="23027"/>
                </a:lnTo>
                <a:lnTo>
                  <a:pt x="0" y="23027"/>
                </a:lnTo>
                <a:lnTo>
                  <a:pt x="0" y="35509"/>
                </a:lnTo>
                <a:lnTo>
                  <a:pt x="960" y="36469"/>
                </a:lnTo>
                <a:lnTo>
                  <a:pt x="960" y="38389"/>
                </a:lnTo>
                <a:lnTo>
                  <a:pt x="12481" y="38389"/>
                </a:lnTo>
                <a:lnTo>
                  <a:pt x="12481" y="83515"/>
                </a:lnTo>
                <a:lnTo>
                  <a:pt x="13441" y="88315"/>
                </a:lnTo>
                <a:lnTo>
                  <a:pt x="14401" y="91196"/>
                </a:lnTo>
                <a:lnTo>
                  <a:pt x="15361" y="95036"/>
                </a:lnTo>
                <a:lnTo>
                  <a:pt x="16322" y="97917"/>
                </a:lnTo>
                <a:lnTo>
                  <a:pt x="19202" y="99837"/>
                </a:lnTo>
                <a:lnTo>
                  <a:pt x="21122" y="102702"/>
                </a:lnTo>
                <a:lnTo>
                  <a:pt x="24003" y="104637"/>
                </a:lnTo>
                <a:lnTo>
                  <a:pt x="26883" y="105597"/>
                </a:lnTo>
                <a:lnTo>
                  <a:pt x="29763" y="106542"/>
                </a:lnTo>
                <a:lnTo>
                  <a:pt x="46070" y="106542"/>
                </a:lnTo>
                <a:lnTo>
                  <a:pt x="48006" y="105597"/>
                </a:lnTo>
                <a:lnTo>
                  <a:pt x="49911" y="105597"/>
                </a:lnTo>
                <a:lnTo>
                  <a:pt x="50886" y="104637"/>
                </a:lnTo>
                <a:lnTo>
                  <a:pt x="52791" y="104637"/>
                </a:lnTo>
                <a:lnTo>
                  <a:pt x="52791" y="103677"/>
                </a:lnTo>
                <a:lnTo>
                  <a:pt x="53751" y="103677"/>
                </a:lnTo>
                <a:lnTo>
                  <a:pt x="53751" y="102702"/>
                </a:lnTo>
                <a:lnTo>
                  <a:pt x="54726" y="101757"/>
                </a:lnTo>
                <a:lnTo>
                  <a:pt x="54726" y="100797"/>
                </a:lnTo>
                <a:lnTo>
                  <a:pt x="55686" y="98861"/>
                </a:lnTo>
                <a:lnTo>
                  <a:pt x="55686" y="91196"/>
                </a:lnTo>
                <a:lnTo>
                  <a:pt x="54726" y="90236"/>
                </a:lnTo>
                <a:lnTo>
                  <a:pt x="54726" y="87355"/>
                </a:lnTo>
                <a:lnTo>
                  <a:pt x="53751" y="86395"/>
                </a:lnTo>
                <a:lnTo>
                  <a:pt x="51846" y="86395"/>
                </a:lnTo>
                <a:lnTo>
                  <a:pt x="50886" y="87355"/>
                </a:lnTo>
                <a:lnTo>
                  <a:pt x="48966" y="87355"/>
                </a:lnTo>
                <a:lnTo>
                  <a:pt x="48006" y="88315"/>
                </a:lnTo>
                <a:lnTo>
                  <a:pt x="40325" y="88315"/>
                </a:lnTo>
                <a:lnTo>
                  <a:pt x="38404" y="87355"/>
                </a:lnTo>
                <a:lnTo>
                  <a:pt x="36484" y="85435"/>
                </a:lnTo>
                <a:lnTo>
                  <a:pt x="35524" y="83515"/>
                </a:lnTo>
                <a:lnTo>
                  <a:pt x="34564" y="79674"/>
                </a:lnTo>
                <a:lnTo>
                  <a:pt x="34564" y="38389"/>
                </a:lnTo>
                <a:lnTo>
                  <a:pt x="53751" y="38389"/>
                </a:lnTo>
                <a:lnTo>
                  <a:pt x="54726" y="36469"/>
                </a:lnTo>
                <a:lnTo>
                  <a:pt x="54726" y="35509"/>
                </a:lnTo>
                <a:lnTo>
                  <a:pt x="55686" y="32628"/>
                </a:lnTo>
                <a:lnTo>
                  <a:pt x="55686" y="26868"/>
                </a:lnTo>
                <a:lnTo>
                  <a:pt x="54726" y="24947"/>
                </a:lnTo>
                <a:lnTo>
                  <a:pt x="54726" y="23027"/>
                </a:lnTo>
                <a:lnTo>
                  <a:pt x="53751" y="22067"/>
                </a:lnTo>
                <a:lnTo>
                  <a:pt x="53751" y="21122"/>
                </a:lnTo>
                <a:lnTo>
                  <a:pt x="34564" y="21122"/>
                </a:lnTo>
                <a:lnTo>
                  <a:pt x="34564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0" name="object 880"/>
          <p:cNvSpPr/>
          <p:nvPr/>
        </p:nvSpPr>
        <p:spPr>
          <a:xfrm>
            <a:off x="5915573" y="6474089"/>
            <a:ext cx="16322" cy="24963"/>
          </a:xfrm>
          <a:custGeom>
            <a:avLst/>
            <a:gdLst/>
            <a:ahLst/>
            <a:cxnLst/>
            <a:rect l="l" t="t" r="r" b="b"/>
            <a:pathLst>
              <a:path w="16322" h="24963">
                <a:moveTo>
                  <a:pt x="10561" y="0"/>
                </a:moveTo>
                <a:lnTo>
                  <a:pt x="4800" y="975"/>
                </a:lnTo>
                <a:lnTo>
                  <a:pt x="0" y="2880"/>
                </a:lnTo>
                <a:lnTo>
                  <a:pt x="960" y="24963"/>
                </a:lnTo>
                <a:lnTo>
                  <a:pt x="1920" y="23042"/>
                </a:lnTo>
                <a:lnTo>
                  <a:pt x="3840" y="21122"/>
                </a:lnTo>
                <a:lnTo>
                  <a:pt x="4800" y="19202"/>
                </a:lnTo>
                <a:lnTo>
                  <a:pt x="6720" y="18242"/>
                </a:lnTo>
                <a:lnTo>
                  <a:pt x="8641" y="16322"/>
                </a:lnTo>
                <a:lnTo>
                  <a:pt x="10561" y="15361"/>
                </a:lnTo>
                <a:lnTo>
                  <a:pt x="13441" y="15361"/>
                </a:lnTo>
                <a:lnTo>
                  <a:pt x="16322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1" name="object 881"/>
          <p:cNvSpPr/>
          <p:nvPr/>
        </p:nvSpPr>
        <p:spPr>
          <a:xfrm>
            <a:off x="5892530" y="6474089"/>
            <a:ext cx="76809" cy="88331"/>
          </a:xfrm>
          <a:custGeom>
            <a:avLst/>
            <a:gdLst/>
            <a:ahLst/>
            <a:cxnLst/>
            <a:rect l="l" t="t" r="r" b="b"/>
            <a:pathLst>
              <a:path w="76809" h="88331">
                <a:moveTo>
                  <a:pt x="48966" y="17282"/>
                </a:moveTo>
                <a:lnTo>
                  <a:pt x="51846" y="20162"/>
                </a:lnTo>
                <a:lnTo>
                  <a:pt x="54726" y="24003"/>
                </a:lnTo>
                <a:lnTo>
                  <a:pt x="55686" y="28803"/>
                </a:lnTo>
                <a:lnTo>
                  <a:pt x="55686" y="35524"/>
                </a:lnTo>
                <a:lnTo>
                  <a:pt x="22082" y="35524"/>
                </a:lnTo>
                <a:lnTo>
                  <a:pt x="22082" y="32644"/>
                </a:lnTo>
                <a:lnTo>
                  <a:pt x="23042" y="29763"/>
                </a:lnTo>
                <a:lnTo>
                  <a:pt x="23042" y="27843"/>
                </a:lnTo>
                <a:lnTo>
                  <a:pt x="24002" y="24963"/>
                </a:lnTo>
                <a:lnTo>
                  <a:pt x="23042" y="2880"/>
                </a:lnTo>
                <a:lnTo>
                  <a:pt x="18242" y="4815"/>
                </a:lnTo>
                <a:lnTo>
                  <a:pt x="13441" y="7680"/>
                </a:lnTo>
                <a:lnTo>
                  <a:pt x="10561" y="11521"/>
                </a:lnTo>
                <a:lnTo>
                  <a:pt x="6720" y="15361"/>
                </a:lnTo>
                <a:lnTo>
                  <a:pt x="3855" y="20162"/>
                </a:lnTo>
                <a:lnTo>
                  <a:pt x="1920" y="25923"/>
                </a:lnTo>
                <a:lnTo>
                  <a:pt x="0" y="31683"/>
                </a:lnTo>
                <a:lnTo>
                  <a:pt x="0" y="58567"/>
                </a:lnTo>
                <a:lnTo>
                  <a:pt x="1920" y="64328"/>
                </a:lnTo>
                <a:lnTo>
                  <a:pt x="3855" y="69128"/>
                </a:lnTo>
                <a:lnTo>
                  <a:pt x="6720" y="73929"/>
                </a:lnTo>
                <a:lnTo>
                  <a:pt x="9601" y="77769"/>
                </a:lnTo>
                <a:lnTo>
                  <a:pt x="13441" y="80650"/>
                </a:lnTo>
                <a:lnTo>
                  <a:pt x="18242" y="83515"/>
                </a:lnTo>
                <a:lnTo>
                  <a:pt x="23042" y="85450"/>
                </a:lnTo>
                <a:lnTo>
                  <a:pt x="28803" y="87355"/>
                </a:lnTo>
                <a:lnTo>
                  <a:pt x="34564" y="88331"/>
                </a:lnTo>
                <a:lnTo>
                  <a:pt x="45125" y="88331"/>
                </a:lnTo>
                <a:lnTo>
                  <a:pt x="48966" y="87355"/>
                </a:lnTo>
                <a:lnTo>
                  <a:pt x="52806" y="87355"/>
                </a:lnTo>
                <a:lnTo>
                  <a:pt x="55686" y="86410"/>
                </a:lnTo>
                <a:lnTo>
                  <a:pt x="58567" y="86410"/>
                </a:lnTo>
                <a:lnTo>
                  <a:pt x="61447" y="85450"/>
                </a:lnTo>
                <a:lnTo>
                  <a:pt x="64328" y="84490"/>
                </a:lnTo>
                <a:lnTo>
                  <a:pt x="66248" y="84490"/>
                </a:lnTo>
                <a:lnTo>
                  <a:pt x="68168" y="83515"/>
                </a:lnTo>
                <a:lnTo>
                  <a:pt x="70088" y="82570"/>
                </a:lnTo>
                <a:lnTo>
                  <a:pt x="71048" y="82570"/>
                </a:lnTo>
                <a:lnTo>
                  <a:pt x="71048" y="81610"/>
                </a:lnTo>
                <a:lnTo>
                  <a:pt x="72008" y="81610"/>
                </a:lnTo>
                <a:lnTo>
                  <a:pt x="72008" y="80650"/>
                </a:lnTo>
                <a:lnTo>
                  <a:pt x="72969" y="79674"/>
                </a:lnTo>
                <a:lnTo>
                  <a:pt x="72969" y="67208"/>
                </a:lnTo>
                <a:lnTo>
                  <a:pt x="72008" y="67208"/>
                </a:lnTo>
                <a:lnTo>
                  <a:pt x="72008" y="66248"/>
                </a:lnTo>
                <a:lnTo>
                  <a:pt x="68168" y="66248"/>
                </a:lnTo>
                <a:lnTo>
                  <a:pt x="67208" y="67208"/>
                </a:lnTo>
                <a:lnTo>
                  <a:pt x="65288" y="67208"/>
                </a:lnTo>
                <a:lnTo>
                  <a:pt x="63367" y="68168"/>
                </a:lnTo>
                <a:lnTo>
                  <a:pt x="61447" y="69128"/>
                </a:lnTo>
                <a:lnTo>
                  <a:pt x="59527" y="69128"/>
                </a:lnTo>
                <a:lnTo>
                  <a:pt x="56647" y="70088"/>
                </a:lnTo>
                <a:lnTo>
                  <a:pt x="53766" y="71048"/>
                </a:lnTo>
                <a:lnTo>
                  <a:pt x="36484" y="71048"/>
                </a:lnTo>
                <a:lnTo>
                  <a:pt x="33604" y="70088"/>
                </a:lnTo>
                <a:lnTo>
                  <a:pt x="30723" y="69128"/>
                </a:lnTo>
                <a:lnTo>
                  <a:pt x="28803" y="67208"/>
                </a:lnTo>
                <a:lnTo>
                  <a:pt x="26883" y="65288"/>
                </a:lnTo>
                <a:lnTo>
                  <a:pt x="24963" y="63367"/>
                </a:lnTo>
                <a:lnTo>
                  <a:pt x="24002" y="61447"/>
                </a:lnTo>
                <a:lnTo>
                  <a:pt x="23042" y="58567"/>
                </a:lnTo>
                <a:lnTo>
                  <a:pt x="22082" y="55686"/>
                </a:lnTo>
                <a:lnTo>
                  <a:pt x="22082" y="49926"/>
                </a:lnTo>
                <a:lnTo>
                  <a:pt x="72008" y="49926"/>
                </a:lnTo>
                <a:lnTo>
                  <a:pt x="73929" y="48966"/>
                </a:lnTo>
                <a:lnTo>
                  <a:pt x="74889" y="47045"/>
                </a:lnTo>
                <a:lnTo>
                  <a:pt x="75849" y="46085"/>
                </a:lnTo>
                <a:lnTo>
                  <a:pt x="76809" y="44165"/>
                </a:lnTo>
                <a:lnTo>
                  <a:pt x="76809" y="32644"/>
                </a:lnTo>
                <a:lnTo>
                  <a:pt x="75849" y="26883"/>
                </a:lnTo>
                <a:lnTo>
                  <a:pt x="74889" y="23042"/>
                </a:lnTo>
                <a:lnTo>
                  <a:pt x="72969" y="18242"/>
                </a:lnTo>
                <a:lnTo>
                  <a:pt x="71048" y="13441"/>
                </a:lnTo>
                <a:lnTo>
                  <a:pt x="68168" y="10561"/>
                </a:lnTo>
                <a:lnTo>
                  <a:pt x="65288" y="6720"/>
                </a:lnTo>
                <a:lnTo>
                  <a:pt x="61447" y="4815"/>
                </a:lnTo>
                <a:lnTo>
                  <a:pt x="56647" y="2880"/>
                </a:lnTo>
                <a:lnTo>
                  <a:pt x="51846" y="975"/>
                </a:lnTo>
                <a:lnTo>
                  <a:pt x="46085" y="0"/>
                </a:lnTo>
                <a:lnTo>
                  <a:pt x="39364" y="0"/>
                </a:lnTo>
                <a:lnTo>
                  <a:pt x="36484" y="15361"/>
                </a:lnTo>
                <a:lnTo>
                  <a:pt x="45125" y="15361"/>
                </a:lnTo>
                <a:lnTo>
                  <a:pt x="48966" y="172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2" name="object 882"/>
          <p:cNvSpPr/>
          <p:nvPr/>
        </p:nvSpPr>
        <p:spPr>
          <a:xfrm>
            <a:off x="5987582" y="6474089"/>
            <a:ext cx="49911" cy="86410"/>
          </a:xfrm>
          <a:custGeom>
            <a:avLst/>
            <a:gdLst/>
            <a:ahLst/>
            <a:cxnLst/>
            <a:rect l="l" t="t" r="r" b="b"/>
            <a:pathLst>
              <a:path w="49911" h="86410">
                <a:moveTo>
                  <a:pt x="22067" y="34564"/>
                </a:moveTo>
                <a:lnTo>
                  <a:pt x="23987" y="31683"/>
                </a:lnTo>
                <a:lnTo>
                  <a:pt x="24947" y="29763"/>
                </a:lnTo>
                <a:lnTo>
                  <a:pt x="26868" y="27843"/>
                </a:lnTo>
                <a:lnTo>
                  <a:pt x="27828" y="25923"/>
                </a:lnTo>
                <a:lnTo>
                  <a:pt x="29748" y="24003"/>
                </a:lnTo>
                <a:lnTo>
                  <a:pt x="30708" y="23042"/>
                </a:lnTo>
                <a:lnTo>
                  <a:pt x="32628" y="22082"/>
                </a:lnTo>
                <a:lnTo>
                  <a:pt x="33588" y="21122"/>
                </a:lnTo>
                <a:lnTo>
                  <a:pt x="34549" y="21122"/>
                </a:lnTo>
                <a:lnTo>
                  <a:pt x="35509" y="20162"/>
                </a:lnTo>
                <a:lnTo>
                  <a:pt x="40309" y="20162"/>
                </a:lnTo>
                <a:lnTo>
                  <a:pt x="41269" y="21122"/>
                </a:lnTo>
                <a:lnTo>
                  <a:pt x="44150" y="21122"/>
                </a:lnTo>
                <a:lnTo>
                  <a:pt x="45110" y="22082"/>
                </a:lnTo>
                <a:lnTo>
                  <a:pt x="48950" y="22082"/>
                </a:lnTo>
                <a:lnTo>
                  <a:pt x="48950" y="21122"/>
                </a:lnTo>
                <a:lnTo>
                  <a:pt x="49911" y="21122"/>
                </a:lnTo>
                <a:lnTo>
                  <a:pt x="49911" y="2880"/>
                </a:lnTo>
                <a:lnTo>
                  <a:pt x="48950" y="1935"/>
                </a:lnTo>
                <a:lnTo>
                  <a:pt x="47990" y="975"/>
                </a:lnTo>
                <a:lnTo>
                  <a:pt x="47030" y="975"/>
                </a:lnTo>
                <a:lnTo>
                  <a:pt x="46070" y="0"/>
                </a:lnTo>
                <a:lnTo>
                  <a:pt x="34549" y="0"/>
                </a:lnTo>
                <a:lnTo>
                  <a:pt x="32628" y="975"/>
                </a:lnTo>
                <a:lnTo>
                  <a:pt x="31668" y="1935"/>
                </a:lnTo>
                <a:lnTo>
                  <a:pt x="29748" y="2880"/>
                </a:lnTo>
                <a:lnTo>
                  <a:pt x="27828" y="3840"/>
                </a:lnTo>
                <a:lnTo>
                  <a:pt x="25908" y="4815"/>
                </a:lnTo>
                <a:lnTo>
                  <a:pt x="24947" y="6720"/>
                </a:lnTo>
                <a:lnTo>
                  <a:pt x="23027" y="8656"/>
                </a:lnTo>
                <a:lnTo>
                  <a:pt x="21107" y="11521"/>
                </a:lnTo>
                <a:lnTo>
                  <a:pt x="19187" y="14401"/>
                </a:lnTo>
                <a:lnTo>
                  <a:pt x="19187" y="3840"/>
                </a:lnTo>
                <a:lnTo>
                  <a:pt x="18227" y="3840"/>
                </a:lnTo>
                <a:lnTo>
                  <a:pt x="18227" y="2880"/>
                </a:lnTo>
                <a:lnTo>
                  <a:pt x="17266" y="1935"/>
                </a:lnTo>
                <a:lnTo>
                  <a:pt x="16306" y="1935"/>
                </a:lnTo>
                <a:lnTo>
                  <a:pt x="15346" y="975"/>
                </a:lnTo>
                <a:lnTo>
                  <a:pt x="4785" y="975"/>
                </a:lnTo>
                <a:lnTo>
                  <a:pt x="3840" y="1935"/>
                </a:lnTo>
                <a:lnTo>
                  <a:pt x="944" y="1935"/>
                </a:lnTo>
                <a:lnTo>
                  <a:pt x="944" y="2880"/>
                </a:lnTo>
                <a:lnTo>
                  <a:pt x="0" y="2880"/>
                </a:lnTo>
                <a:lnTo>
                  <a:pt x="0" y="84490"/>
                </a:lnTo>
                <a:lnTo>
                  <a:pt x="944" y="85450"/>
                </a:lnTo>
                <a:lnTo>
                  <a:pt x="1905" y="85450"/>
                </a:lnTo>
                <a:lnTo>
                  <a:pt x="2865" y="86410"/>
                </a:lnTo>
                <a:lnTo>
                  <a:pt x="19187" y="86410"/>
                </a:lnTo>
                <a:lnTo>
                  <a:pt x="19187" y="85450"/>
                </a:lnTo>
                <a:lnTo>
                  <a:pt x="21107" y="85450"/>
                </a:lnTo>
                <a:lnTo>
                  <a:pt x="21107" y="84490"/>
                </a:lnTo>
                <a:lnTo>
                  <a:pt x="22067" y="84490"/>
                </a:lnTo>
                <a:lnTo>
                  <a:pt x="22067" y="345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3" name="object 883"/>
          <p:cNvSpPr/>
          <p:nvPr/>
        </p:nvSpPr>
        <p:spPr>
          <a:xfrm>
            <a:off x="6067257" y="6543217"/>
            <a:ext cx="13426" cy="19202"/>
          </a:xfrm>
          <a:custGeom>
            <a:avLst/>
            <a:gdLst/>
            <a:ahLst/>
            <a:cxnLst/>
            <a:rect l="l" t="t" r="r" b="b"/>
            <a:pathLst>
              <a:path w="13426" h="19202">
                <a:moveTo>
                  <a:pt x="13426" y="18227"/>
                </a:moveTo>
                <a:lnTo>
                  <a:pt x="8625" y="2880"/>
                </a:lnTo>
                <a:lnTo>
                  <a:pt x="4800" y="2880"/>
                </a:lnTo>
                <a:lnTo>
                  <a:pt x="1905" y="1920"/>
                </a:lnTo>
                <a:lnTo>
                  <a:pt x="0" y="0"/>
                </a:lnTo>
                <a:lnTo>
                  <a:pt x="3840" y="19202"/>
                </a:lnTo>
                <a:lnTo>
                  <a:pt x="8625" y="19202"/>
                </a:lnTo>
                <a:lnTo>
                  <a:pt x="13426" y="1822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4" name="object 884"/>
          <p:cNvSpPr/>
          <p:nvPr/>
        </p:nvSpPr>
        <p:spPr>
          <a:xfrm>
            <a:off x="6042294" y="6474089"/>
            <a:ext cx="71993" cy="88331"/>
          </a:xfrm>
          <a:custGeom>
            <a:avLst/>
            <a:gdLst/>
            <a:ahLst/>
            <a:cxnLst/>
            <a:rect l="l" t="t" r="r" b="b"/>
            <a:pathLst>
              <a:path w="71993" h="88331">
                <a:moveTo>
                  <a:pt x="12481" y="23042"/>
                </a:moveTo>
                <a:lnTo>
                  <a:pt x="13441" y="22082"/>
                </a:lnTo>
                <a:lnTo>
                  <a:pt x="15361" y="21122"/>
                </a:lnTo>
                <a:lnTo>
                  <a:pt x="17282" y="20162"/>
                </a:lnTo>
                <a:lnTo>
                  <a:pt x="20162" y="19202"/>
                </a:lnTo>
                <a:lnTo>
                  <a:pt x="23042" y="18242"/>
                </a:lnTo>
                <a:lnTo>
                  <a:pt x="24963" y="17282"/>
                </a:lnTo>
                <a:lnTo>
                  <a:pt x="28803" y="16322"/>
                </a:lnTo>
                <a:lnTo>
                  <a:pt x="40309" y="16322"/>
                </a:lnTo>
                <a:lnTo>
                  <a:pt x="42230" y="17282"/>
                </a:lnTo>
                <a:lnTo>
                  <a:pt x="44150" y="18242"/>
                </a:lnTo>
                <a:lnTo>
                  <a:pt x="46070" y="19202"/>
                </a:lnTo>
                <a:lnTo>
                  <a:pt x="47045" y="20162"/>
                </a:lnTo>
                <a:lnTo>
                  <a:pt x="47990" y="21122"/>
                </a:lnTo>
                <a:lnTo>
                  <a:pt x="48950" y="23042"/>
                </a:lnTo>
                <a:lnTo>
                  <a:pt x="49926" y="24963"/>
                </a:lnTo>
                <a:lnTo>
                  <a:pt x="49926" y="35524"/>
                </a:lnTo>
                <a:lnTo>
                  <a:pt x="35524" y="35524"/>
                </a:lnTo>
                <a:lnTo>
                  <a:pt x="29763" y="36484"/>
                </a:lnTo>
                <a:lnTo>
                  <a:pt x="24002" y="37444"/>
                </a:lnTo>
                <a:lnTo>
                  <a:pt x="19202" y="38404"/>
                </a:lnTo>
                <a:lnTo>
                  <a:pt x="14401" y="40325"/>
                </a:lnTo>
                <a:lnTo>
                  <a:pt x="10561" y="42245"/>
                </a:lnTo>
                <a:lnTo>
                  <a:pt x="7680" y="44165"/>
                </a:lnTo>
                <a:lnTo>
                  <a:pt x="4800" y="47045"/>
                </a:lnTo>
                <a:lnTo>
                  <a:pt x="2880" y="50886"/>
                </a:lnTo>
                <a:lnTo>
                  <a:pt x="960" y="53766"/>
                </a:lnTo>
                <a:lnTo>
                  <a:pt x="0" y="57607"/>
                </a:lnTo>
                <a:lnTo>
                  <a:pt x="0" y="67208"/>
                </a:lnTo>
                <a:lnTo>
                  <a:pt x="960" y="70088"/>
                </a:lnTo>
                <a:lnTo>
                  <a:pt x="1920" y="73929"/>
                </a:lnTo>
                <a:lnTo>
                  <a:pt x="3840" y="76809"/>
                </a:lnTo>
                <a:lnTo>
                  <a:pt x="5760" y="79674"/>
                </a:lnTo>
                <a:lnTo>
                  <a:pt x="8641" y="81610"/>
                </a:lnTo>
                <a:lnTo>
                  <a:pt x="10561" y="83515"/>
                </a:lnTo>
                <a:lnTo>
                  <a:pt x="13441" y="85450"/>
                </a:lnTo>
                <a:lnTo>
                  <a:pt x="17282" y="86410"/>
                </a:lnTo>
                <a:lnTo>
                  <a:pt x="21122" y="87355"/>
                </a:lnTo>
                <a:lnTo>
                  <a:pt x="24963" y="88331"/>
                </a:lnTo>
                <a:lnTo>
                  <a:pt x="28803" y="88331"/>
                </a:lnTo>
                <a:lnTo>
                  <a:pt x="24963" y="69128"/>
                </a:lnTo>
                <a:lnTo>
                  <a:pt x="23042" y="67208"/>
                </a:lnTo>
                <a:lnTo>
                  <a:pt x="22082" y="65288"/>
                </a:lnTo>
                <a:lnTo>
                  <a:pt x="22082" y="58567"/>
                </a:lnTo>
                <a:lnTo>
                  <a:pt x="23042" y="56647"/>
                </a:lnTo>
                <a:lnTo>
                  <a:pt x="24002" y="54726"/>
                </a:lnTo>
                <a:lnTo>
                  <a:pt x="24963" y="53766"/>
                </a:lnTo>
                <a:lnTo>
                  <a:pt x="26868" y="52806"/>
                </a:lnTo>
                <a:lnTo>
                  <a:pt x="27843" y="51846"/>
                </a:lnTo>
                <a:lnTo>
                  <a:pt x="29763" y="50886"/>
                </a:lnTo>
                <a:lnTo>
                  <a:pt x="32644" y="50886"/>
                </a:lnTo>
                <a:lnTo>
                  <a:pt x="35524" y="49926"/>
                </a:lnTo>
                <a:lnTo>
                  <a:pt x="49926" y="49926"/>
                </a:lnTo>
                <a:lnTo>
                  <a:pt x="49926" y="63367"/>
                </a:lnTo>
                <a:lnTo>
                  <a:pt x="47990" y="66248"/>
                </a:lnTo>
                <a:lnTo>
                  <a:pt x="45110" y="68168"/>
                </a:lnTo>
                <a:lnTo>
                  <a:pt x="42230" y="70088"/>
                </a:lnTo>
                <a:lnTo>
                  <a:pt x="39364" y="72009"/>
                </a:lnTo>
                <a:lnTo>
                  <a:pt x="33588" y="72009"/>
                </a:lnTo>
                <a:lnTo>
                  <a:pt x="38389" y="87355"/>
                </a:lnTo>
                <a:lnTo>
                  <a:pt x="42230" y="85450"/>
                </a:lnTo>
                <a:lnTo>
                  <a:pt x="47045" y="83515"/>
                </a:lnTo>
                <a:lnTo>
                  <a:pt x="50871" y="80650"/>
                </a:lnTo>
                <a:lnTo>
                  <a:pt x="53766" y="76809"/>
                </a:lnTo>
                <a:lnTo>
                  <a:pt x="53766" y="84490"/>
                </a:lnTo>
                <a:lnTo>
                  <a:pt x="54711" y="85450"/>
                </a:lnTo>
                <a:lnTo>
                  <a:pt x="55671" y="86410"/>
                </a:lnTo>
                <a:lnTo>
                  <a:pt x="70073" y="86410"/>
                </a:lnTo>
                <a:lnTo>
                  <a:pt x="71033" y="85450"/>
                </a:lnTo>
                <a:lnTo>
                  <a:pt x="71993" y="84490"/>
                </a:lnTo>
                <a:lnTo>
                  <a:pt x="71993" y="24963"/>
                </a:lnTo>
                <a:lnTo>
                  <a:pt x="71033" y="20162"/>
                </a:lnTo>
                <a:lnTo>
                  <a:pt x="70073" y="16322"/>
                </a:lnTo>
                <a:lnTo>
                  <a:pt x="69113" y="12496"/>
                </a:lnTo>
                <a:lnTo>
                  <a:pt x="67193" y="9601"/>
                </a:lnTo>
                <a:lnTo>
                  <a:pt x="64312" y="6720"/>
                </a:lnTo>
                <a:lnTo>
                  <a:pt x="61432" y="4815"/>
                </a:lnTo>
                <a:lnTo>
                  <a:pt x="57591" y="2880"/>
                </a:lnTo>
                <a:lnTo>
                  <a:pt x="52791" y="975"/>
                </a:lnTo>
                <a:lnTo>
                  <a:pt x="48950" y="0"/>
                </a:lnTo>
                <a:lnTo>
                  <a:pt x="26868" y="0"/>
                </a:lnTo>
                <a:lnTo>
                  <a:pt x="24002" y="975"/>
                </a:lnTo>
                <a:lnTo>
                  <a:pt x="21122" y="1935"/>
                </a:lnTo>
                <a:lnTo>
                  <a:pt x="18242" y="2880"/>
                </a:lnTo>
                <a:lnTo>
                  <a:pt x="15361" y="3840"/>
                </a:lnTo>
                <a:lnTo>
                  <a:pt x="13441" y="4815"/>
                </a:lnTo>
                <a:lnTo>
                  <a:pt x="10561" y="5760"/>
                </a:lnTo>
                <a:lnTo>
                  <a:pt x="8641" y="6720"/>
                </a:lnTo>
                <a:lnTo>
                  <a:pt x="7680" y="7680"/>
                </a:lnTo>
                <a:lnTo>
                  <a:pt x="6720" y="8656"/>
                </a:lnTo>
                <a:lnTo>
                  <a:pt x="5760" y="9601"/>
                </a:lnTo>
                <a:lnTo>
                  <a:pt x="4800" y="9601"/>
                </a:lnTo>
                <a:lnTo>
                  <a:pt x="4800" y="21122"/>
                </a:lnTo>
                <a:lnTo>
                  <a:pt x="5760" y="22082"/>
                </a:lnTo>
                <a:lnTo>
                  <a:pt x="5760" y="23042"/>
                </a:lnTo>
                <a:lnTo>
                  <a:pt x="6720" y="23042"/>
                </a:lnTo>
                <a:lnTo>
                  <a:pt x="6720" y="24003"/>
                </a:lnTo>
                <a:lnTo>
                  <a:pt x="10561" y="24003"/>
                </a:lnTo>
                <a:lnTo>
                  <a:pt x="12481" y="230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5" name="object 885"/>
          <p:cNvSpPr/>
          <p:nvPr/>
        </p:nvSpPr>
        <p:spPr>
          <a:xfrm>
            <a:off x="6136370" y="6437619"/>
            <a:ext cx="22082" cy="122880"/>
          </a:xfrm>
          <a:custGeom>
            <a:avLst/>
            <a:gdLst/>
            <a:ahLst/>
            <a:cxnLst/>
            <a:rect l="l" t="t" r="r" b="b"/>
            <a:pathLst>
              <a:path w="22082" h="122880">
                <a:moveTo>
                  <a:pt x="22082" y="1920"/>
                </a:moveTo>
                <a:lnTo>
                  <a:pt x="21122" y="1920"/>
                </a:lnTo>
                <a:lnTo>
                  <a:pt x="21122" y="960"/>
                </a:lnTo>
                <a:lnTo>
                  <a:pt x="19202" y="960"/>
                </a:lnTo>
                <a:lnTo>
                  <a:pt x="18242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20959"/>
                </a:lnTo>
                <a:lnTo>
                  <a:pt x="960" y="120959"/>
                </a:lnTo>
                <a:lnTo>
                  <a:pt x="960" y="121919"/>
                </a:lnTo>
                <a:lnTo>
                  <a:pt x="1920" y="121919"/>
                </a:lnTo>
                <a:lnTo>
                  <a:pt x="2880" y="122880"/>
                </a:lnTo>
                <a:lnTo>
                  <a:pt x="19202" y="122880"/>
                </a:lnTo>
                <a:lnTo>
                  <a:pt x="20162" y="121919"/>
                </a:lnTo>
                <a:lnTo>
                  <a:pt x="21122" y="121919"/>
                </a:lnTo>
                <a:lnTo>
                  <a:pt x="22082" y="120959"/>
                </a:lnTo>
                <a:lnTo>
                  <a:pt x="22082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6" name="object 886"/>
          <p:cNvSpPr/>
          <p:nvPr/>
        </p:nvSpPr>
        <p:spPr>
          <a:xfrm>
            <a:off x="6180521" y="6437619"/>
            <a:ext cx="22082" cy="122880"/>
          </a:xfrm>
          <a:custGeom>
            <a:avLst/>
            <a:gdLst/>
            <a:ahLst/>
            <a:cxnLst/>
            <a:rect l="l" t="t" r="r" b="b"/>
            <a:pathLst>
              <a:path w="22082" h="122880">
                <a:moveTo>
                  <a:pt x="11521" y="0"/>
                </a:moveTo>
                <a:lnTo>
                  <a:pt x="4800" y="0"/>
                </a:lnTo>
                <a:lnTo>
                  <a:pt x="3840" y="960"/>
                </a:lnTo>
                <a:lnTo>
                  <a:pt x="2895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120959"/>
                </a:lnTo>
                <a:lnTo>
                  <a:pt x="960" y="120959"/>
                </a:lnTo>
                <a:lnTo>
                  <a:pt x="960" y="121919"/>
                </a:lnTo>
                <a:lnTo>
                  <a:pt x="2895" y="121919"/>
                </a:lnTo>
                <a:lnTo>
                  <a:pt x="3840" y="122880"/>
                </a:lnTo>
                <a:lnTo>
                  <a:pt x="19202" y="122880"/>
                </a:lnTo>
                <a:lnTo>
                  <a:pt x="20162" y="121919"/>
                </a:lnTo>
                <a:lnTo>
                  <a:pt x="21122" y="121919"/>
                </a:lnTo>
                <a:lnTo>
                  <a:pt x="22082" y="120959"/>
                </a:lnTo>
                <a:lnTo>
                  <a:pt x="22082" y="1920"/>
                </a:lnTo>
                <a:lnTo>
                  <a:pt x="21122" y="1920"/>
                </a:lnTo>
                <a:lnTo>
                  <a:pt x="21122" y="960"/>
                </a:lnTo>
                <a:lnTo>
                  <a:pt x="19202" y="960"/>
                </a:lnTo>
                <a:lnTo>
                  <a:pt x="18242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7" name="object 887"/>
          <p:cNvSpPr/>
          <p:nvPr/>
        </p:nvSpPr>
        <p:spPr>
          <a:xfrm>
            <a:off x="6216045" y="6475064"/>
            <a:ext cx="81594" cy="117104"/>
          </a:xfrm>
          <a:custGeom>
            <a:avLst/>
            <a:gdLst/>
            <a:ahLst/>
            <a:cxnLst/>
            <a:rect l="l" t="t" r="r" b="b"/>
            <a:pathLst>
              <a:path w="81594" h="117104">
                <a:moveTo>
                  <a:pt x="30723" y="84475"/>
                </a:moveTo>
                <a:lnTo>
                  <a:pt x="31683" y="85435"/>
                </a:lnTo>
                <a:lnTo>
                  <a:pt x="21122" y="111343"/>
                </a:lnTo>
                <a:lnTo>
                  <a:pt x="20162" y="112303"/>
                </a:lnTo>
                <a:lnTo>
                  <a:pt x="20162" y="114223"/>
                </a:lnTo>
                <a:lnTo>
                  <a:pt x="21122" y="115183"/>
                </a:lnTo>
                <a:lnTo>
                  <a:pt x="22082" y="116144"/>
                </a:lnTo>
                <a:lnTo>
                  <a:pt x="23042" y="116144"/>
                </a:lnTo>
                <a:lnTo>
                  <a:pt x="24963" y="117104"/>
                </a:lnTo>
                <a:lnTo>
                  <a:pt x="38404" y="117104"/>
                </a:lnTo>
                <a:lnTo>
                  <a:pt x="41285" y="116144"/>
                </a:lnTo>
                <a:lnTo>
                  <a:pt x="43205" y="115183"/>
                </a:lnTo>
                <a:lnTo>
                  <a:pt x="44165" y="114223"/>
                </a:lnTo>
                <a:lnTo>
                  <a:pt x="45125" y="113263"/>
                </a:lnTo>
                <a:lnTo>
                  <a:pt x="54726" y="85435"/>
                </a:lnTo>
                <a:lnTo>
                  <a:pt x="80634" y="8625"/>
                </a:lnTo>
                <a:lnTo>
                  <a:pt x="81594" y="6705"/>
                </a:lnTo>
                <a:lnTo>
                  <a:pt x="81594" y="2865"/>
                </a:lnTo>
                <a:lnTo>
                  <a:pt x="80634" y="1905"/>
                </a:lnTo>
                <a:lnTo>
                  <a:pt x="79674" y="960"/>
                </a:lnTo>
                <a:lnTo>
                  <a:pt x="78714" y="960"/>
                </a:lnTo>
                <a:lnTo>
                  <a:pt x="76794" y="0"/>
                </a:lnTo>
                <a:lnTo>
                  <a:pt x="63352" y="0"/>
                </a:lnTo>
                <a:lnTo>
                  <a:pt x="62392" y="960"/>
                </a:lnTo>
                <a:lnTo>
                  <a:pt x="61447" y="960"/>
                </a:lnTo>
                <a:lnTo>
                  <a:pt x="60472" y="1905"/>
                </a:lnTo>
                <a:lnTo>
                  <a:pt x="59512" y="2865"/>
                </a:lnTo>
                <a:lnTo>
                  <a:pt x="59512" y="4785"/>
                </a:lnTo>
                <a:lnTo>
                  <a:pt x="42245" y="58552"/>
                </a:lnTo>
                <a:lnTo>
                  <a:pt x="24003" y="5745"/>
                </a:lnTo>
                <a:lnTo>
                  <a:pt x="23042" y="3840"/>
                </a:lnTo>
                <a:lnTo>
                  <a:pt x="23042" y="2865"/>
                </a:lnTo>
                <a:lnTo>
                  <a:pt x="22082" y="2865"/>
                </a:lnTo>
                <a:lnTo>
                  <a:pt x="22082" y="1905"/>
                </a:lnTo>
                <a:lnTo>
                  <a:pt x="21122" y="960"/>
                </a:lnTo>
                <a:lnTo>
                  <a:pt x="20162" y="960"/>
                </a:lnTo>
                <a:lnTo>
                  <a:pt x="18242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05"/>
                </a:lnTo>
                <a:lnTo>
                  <a:pt x="0" y="1905"/>
                </a:lnTo>
                <a:lnTo>
                  <a:pt x="0" y="6705"/>
                </a:lnTo>
                <a:lnTo>
                  <a:pt x="960" y="8625"/>
                </a:lnTo>
                <a:lnTo>
                  <a:pt x="27843" y="81594"/>
                </a:lnTo>
                <a:lnTo>
                  <a:pt x="28803" y="81594"/>
                </a:lnTo>
                <a:lnTo>
                  <a:pt x="28803" y="82539"/>
                </a:lnTo>
                <a:lnTo>
                  <a:pt x="29763" y="83515"/>
                </a:lnTo>
                <a:lnTo>
                  <a:pt x="29763" y="84475"/>
                </a:lnTo>
                <a:lnTo>
                  <a:pt x="30723" y="8447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8" name="object 888"/>
          <p:cNvSpPr/>
          <p:nvPr/>
        </p:nvSpPr>
        <p:spPr>
          <a:xfrm>
            <a:off x="3983156" y="6653616"/>
            <a:ext cx="23042" cy="122880"/>
          </a:xfrm>
          <a:custGeom>
            <a:avLst/>
            <a:gdLst/>
            <a:ahLst/>
            <a:cxnLst/>
            <a:rect l="l" t="t" r="r" b="b"/>
            <a:pathLst>
              <a:path w="23042" h="122880">
                <a:moveTo>
                  <a:pt x="1920" y="1905"/>
                </a:moveTo>
                <a:lnTo>
                  <a:pt x="960" y="1905"/>
                </a:lnTo>
                <a:lnTo>
                  <a:pt x="960" y="2880"/>
                </a:lnTo>
                <a:lnTo>
                  <a:pt x="0" y="3840"/>
                </a:lnTo>
                <a:lnTo>
                  <a:pt x="0" y="119984"/>
                </a:lnTo>
                <a:lnTo>
                  <a:pt x="960" y="120944"/>
                </a:lnTo>
                <a:lnTo>
                  <a:pt x="960" y="121904"/>
                </a:lnTo>
                <a:lnTo>
                  <a:pt x="1920" y="121904"/>
                </a:lnTo>
                <a:lnTo>
                  <a:pt x="2880" y="122880"/>
                </a:lnTo>
                <a:lnTo>
                  <a:pt x="20162" y="122880"/>
                </a:lnTo>
                <a:lnTo>
                  <a:pt x="21122" y="121904"/>
                </a:lnTo>
                <a:lnTo>
                  <a:pt x="22082" y="121904"/>
                </a:lnTo>
                <a:lnTo>
                  <a:pt x="22082" y="120944"/>
                </a:lnTo>
                <a:lnTo>
                  <a:pt x="23042" y="119984"/>
                </a:lnTo>
                <a:lnTo>
                  <a:pt x="23042" y="3840"/>
                </a:lnTo>
                <a:lnTo>
                  <a:pt x="22082" y="2880"/>
                </a:lnTo>
                <a:lnTo>
                  <a:pt x="22082" y="1905"/>
                </a:lnTo>
                <a:lnTo>
                  <a:pt x="21122" y="1905"/>
                </a:lnTo>
                <a:lnTo>
                  <a:pt x="20162" y="960"/>
                </a:lnTo>
                <a:lnTo>
                  <a:pt x="17282" y="960"/>
                </a:lnTo>
                <a:lnTo>
                  <a:pt x="15361" y="0"/>
                </a:lnTo>
                <a:lnTo>
                  <a:pt x="7680" y="0"/>
                </a:lnTo>
                <a:lnTo>
                  <a:pt x="5760" y="960"/>
                </a:lnTo>
                <a:lnTo>
                  <a:pt x="2880" y="960"/>
                </a:lnTo>
                <a:lnTo>
                  <a:pt x="1920" y="190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9" name="object 889"/>
          <p:cNvSpPr/>
          <p:nvPr/>
        </p:nvSpPr>
        <p:spPr>
          <a:xfrm>
            <a:off x="4045549" y="6738091"/>
            <a:ext cx="5760" cy="39349"/>
          </a:xfrm>
          <a:custGeom>
            <a:avLst/>
            <a:gdLst/>
            <a:ahLst/>
            <a:cxnLst/>
            <a:rect l="l" t="t" r="r" b="b"/>
            <a:pathLst>
              <a:path w="5760" h="39349">
                <a:moveTo>
                  <a:pt x="5760" y="39349"/>
                </a:moveTo>
                <a:lnTo>
                  <a:pt x="5760" y="17282"/>
                </a:lnTo>
                <a:lnTo>
                  <a:pt x="4800" y="15346"/>
                </a:lnTo>
                <a:lnTo>
                  <a:pt x="2880" y="12481"/>
                </a:lnTo>
                <a:lnTo>
                  <a:pt x="1920" y="9601"/>
                </a:lnTo>
                <a:lnTo>
                  <a:pt x="960" y="6720"/>
                </a:lnTo>
                <a:lnTo>
                  <a:pt x="960" y="2880"/>
                </a:lnTo>
                <a:lnTo>
                  <a:pt x="0" y="0"/>
                </a:lnTo>
                <a:lnTo>
                  <a:pt x="0" y="37429"/>
                </a:lnTo>
                <a:lnTo>
                  <a:pt x="5760" y="3934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0" name="object 890"/>
          <p:cNvSpPr/>
          <p:nvPr/>
        </p:nvSpPr>
        <p:spPr>
          <a:xfrm>
            <a:off x="4023466" y="6690085"/>
            <a:ext cx="83530" cy="88315"/>
          </a:xfrm>
          <a:custGeom>
            <a:avLst/>
            <a:gdLst/>
            <a:ahLst/>
            <a:cxnLst/>
            <a:rect l="l" t="t" r="r" b="b"/>
            <a:pathLst>
              <a:path w="83530" h="88315">
                <a:moveTo>
                  <a:pt x="48006" y="70073"/>
                </a:moveTo>
                <a:lnTo>
                  <a:pt x="45125" y="71033"/>
                </a:lnTo>
                <a:lnTo>
                  <a:pt x="37444" y="71033"/>
                </a:lnTo>
                <a:lnTo>
                  <a:pt x="34564" y="70073"/>
                </a:lnTo>
                <a:lnTo>
                  <a:pt x="32644" y="69128"/>
                </a:lnTo>
                <a:lnTo>
                  <a:pt x="29763" y="67193"/>
                </a:lnTo>
                <a:lnTo>
                  <a:pt x="27843" y="65288"/>
                </a:lnTo>
                <a:lnTo>
                  <a:pt x="27843" y="87355"/>
                </a:lnTo>
                <a:lnTo>
                  <a:pt x="33604" y="88315"/>
                </a:lnTo>
                <a:lnTo>
                  <a:pt x="48006" y="88315"/>
                </a:lnTo>
                <a:lnTo>
                  <a:pt x="54726" y="87355"/>
                </a:lnTo>
                <a:lnTo>
                  <a:pt x="59527" y="85435"/>
                </a:lnTo>
                <a:lnTo>
                  <a:pt x="65288" y="82570"/>
                </a:lnTo>
                <a:lnTo>
                  <a:pt x="70088" y="79689"/>
                </a:lnTo>
                <a:lnTo>
                  <a:pt x="72969" y="75849"/>
                </a:lnTo>
                <a:lnTo>
                  <a:pt x="76809" y="72009"/>
                </a:lnTo>
                <a:lnTo>
                  <a:pt x="79689" y="67193"/>
                </a:lnTo>
                <a:lnTo>
                  <a:pt x="81610" y="61447"/>
                </a:lnTo>
                <a:lnTo>
                  <a:pt x="82570" y="55686"/>
                </a:lnTo>
                <a:lnTo>
                  <a:pt x="83530" y="49926"/>
                </a:lnTo>
                <a:lnTo>
                  <a:pt x="83530" y="36484"/>
                </a:lnTo>
                <a:lnTo>
                  <a:pt x="82570" y="29763"/>
                </a:lnTo>
                <a:lnTo>
                  <a:pt x="81610" y="24963"/>
                </a:lnTo>
                <a:lnTo>
                  <a:pt x="79689" y="19202"/>
                </a:lnTo>
                <a:lnTo>
                  <a:pt x="76809" y="14401"/>
                </a:lnTo>
                <a:lnTo>
                  <a:pt x="73929" y="11521"/>
                </a:lnTo>
                <a:lnTo>
                  <a:pt x="70088" y="7680"/>
                </a:lnTo>
                <a:lnTo>
                  <a:pt x="66248" y="4800"/>
                </a:lnTo>
                <a:lnTo>
                  <a:pt x="61447" y="2880"/>
                </a:lnTo>
                <a:lnTo>
                  <a:pt x="55686" y="960"/>
                </a:lnTo>
                <a:lnTo>
                  <a:pt x="49926" y="0"/>
                </a:lnTo>
                <a:lnTo>
                  <a:pt x="35524" y="0"/>
                </a:lnTo>
                <a:lnTo>
                  <a:pt x="28803" y="960"/>
                </a:lnTo>
                <a:lnTo>
                  <a:pt x="24002" y="2880"/>
                </a:lnTo>
                <a:lnTo>
                  <a:pt x="18242" y="4800"/>
                </a:lnTo>
                <a:lnTo>
                  <a:pt x="13441" y="8641"/>
                </a:lnTo>
                <a:lnTo>
                  <a:pt x="10561" y="12481"/>
                </a:lnTo>
                <a:lnTo>
                  <a:pt x="6720" y="16322"/>
                </a:lnTo>
                <a:lnTo>
                  <a:pt x="3840" y="21122"/>
                </a:lnTo>
                <a:lnTo>
                  <a:pt x="1935" y="26883"/>
                </a:lnTo>
                <a:lnTo>
                  <a:pt x="0" y="31683"/>
                </a:lnTo>
                <a:lnTo>
                  <a:pt x="0" y="57607"/>
                </a:lnTo>
                <a:lnTo>
                  <a:pt x="1935" y="63352"/>
                </a:lnTo>
                <a:lnTo>
                  <a:pt x="3840" y="69128"/>
                </a:lnTo>
                <a:lnTo>
                  <a:pt x="5775" y="72969"/>
                </a:lnTo>
                <a:lnTo>
                  <a:pt x="9616" y="76794"/>
                </a:lnTo>
                <a:lnTo>
                  <a:pt x="13441" y="80634"/>
                </a:lnTo>
                <a:lnTo>
                  <a:pt x="17282" y="83515"/>
                </a:lnTo>
                <a:lnTo>
                  <a:pt x="22082" y="85435"/>
                </a:lnTo>
                <a:lnTo>
                  <a:pt x="22082" y="39364"/>
                </a:lnTo>
                <a:lnTo>
                  <a:pt x="23042" y="35524"/>
                </a:lnTo>
                <a:lnTo>
                  <a:pt x="23042" y="32644"/>
                </a:lnTo>
                <a:lnTo>
                  <a:pt x="24002" y="29763"/>
                </a:lnTo>
                <a:lnTo>
                  <a:pt x="25923" y="26883"/>
                </a:lnTo>
                <a:lnTo>
                  <a:pt x="26883" y="24002"/>
                </a:lnTo>
                <a:lnTo>
                  <a:pt x="28803" y="22082"/>
                </a:lnTo>
                <a:lnTo>
                  <a:pt x="30723" y="20162"/>
                </a:lnTo>
                <a:lnTo>
                  <a:pt x="33604" y="19202"/>
                </a:lnTo>
                <a:lnTo>
                  <a:pt x="35524" y="18242"/>
                </a:lnTo>
                <a:lnTo>
                  <a:pt x="38404" y="17282"/>
                </a:lnTo>
                <a:lnTo>
                  <a:pt x="45125" y="17282"/>
                </a:lnTo>
                <a:lnTo>
                  <a:pt x="48966" y="18242"/>
                </a:lnTo>
                <a:lnTo>
                  <a:pt x="50886" y="19202"/>
                </a:lnTo>
                <a:lnTo>
                  <a:pt x="53766" y="21122"/>
                </a:lnTo>
                <a:lnTo>
                  <a:pt x="55686" y="23042"/>
                </a:lnTo>
                <a:lnTo>
                  <a:pt x="56647" y="24963"/>
                </a:lnTo>
                <a:lnTo>
                  <a:pt x="58567" y="27843"/>
                </a:lnTo>
                <a:lnTo>
                  <a:pt x="59527" y="30723"/>
                </a:lnTo>
                <a:lnTo>
                  <a:pt x="60487" y="33604"/>
                </a:lnTo>
                <a:lnTo>
                  <a:pt x="60487" y="36484"/>
                </a:lnTo>
                <a:lnTo>
                  <a:pt x="61447" y="40325"/>
                </a:lnTo>
                <a:lnTo>
                  <a:pt x="61447" y="48005"/>
                </a:lnTo>
                <a:lnTo>
                  <a:pt x="60487" y="51846"/>
                </a:lnTo>
                <a:lnTo>
                  <a:pt x="59527" y="55686"/>
                </a:lnTo>
                <a:lnTo>
                  <a:pt x="59527" y="58567"/>
                </a:lnTo>
                <a:lnTo>
                  <a:pt x="57607" y="61447"/>
                </a:lnTo>
                <a:lnTo>
                  <a:pt x="56647" y="63352"/>
                </a:lnTo>
                <a:lnTo>
                  <a:pt x="54726" y="66248"/>
                </a:lnTo>
                <a:lnTo>
                  <a:pt x="52806" y="67193"/>
                </a:lnTo>
                <a:lnTo>
                  <a:pt x="49926" y="69128"/>
                </a:lnTo>
                <a:lnTo>
                  <a:pt x="48006" y="7007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1" name="object 891"/>
          <p:cNvSpPr/>
          <p:nvPr/>
        </p:nvSpPr>
        <p:spPr>
          <a:xfrm>
            <a:off x="4116598" y="6691045"/>
            <a:ext cx="92141" cy="85450"/>
          </a:xfrm>
          <a:custGeom>
            <a:avLst/>
            <a:gdLst/>
            <a:ahLst/>
            <a:cxnLst/>
            <a:rect l="l" t="t" r="r" b="b"/>
            <a:pathLst>
              <a:path w="92141" h="85450">
                <a:moveTo>
                  <a:pt x="39349" y="85450"/>
                </a:moveTo>
                <a:lnTo>
                  <a:pt x="38389" y="62392"/>
                </a:lnTo>
                <a:lnTo>
                  <a:pt x="36469" y="85450"/>
                </a:lnTo>
                <a:lnTo>
                  <a:pt x="39349" y="85450"/>
                </a:lnTo>
                <a:close/>
              </a:path>
              <a:path w="92141" h="85450">
                <a:moveTo>
                  <a:pt x="92141" y="85450"/>
                </a:moveTo>
                <a:lnTo>
                  <a:pt x="91196" y="62392"/>
                </a:lnTo>
                <a:lnTo>
                  <a:pt x="89275" y="85450"/>
                </a:lnTo>
                <a:lnTo>
                  <a:pt x="92141" y="85450"/>
                </a:lnTo>
                <a:close/>
              </a:path>
              <a:path w="92141" h="85450">
                <a:moveTo>
                  <a:pt x="22067" y="2880"/>
                </a:moveTo>
                <a:lnTo>
                  <a:pt x="22067" y="1920"/>
                </a:lnTo>
                <a:lnTo>
                  <a:pt x="21122" y="960"/>
                </a:lnTo>
                <a:lnTo>
                  <a:pt x="17282" y="960"/>
                </a:lnTo>
                <a:lnTo>
                  <a:pt x="15346" y="0"/>
                </a:lnTo>
                <a:lnTo>
                  <a:pt x="6720" y="0"/>
                </a:lnTo>
                <a:lnTo>
                  <a:pt x="5760" y="960"/>
                </a:lnTo>
                <a:lnTo>
                  <a:pt x="944" y="960"/>
                </a:lnTo>
                <a:lnTo>
                  <a:pt x="944" y="1920"/>
                </a:lnTo>
                <a:lnTo>
                  <a:pt x="0" y="1920"/>
                </a:lnTo>
                <a:lnTo>
                  <a:pt x="0" y="6720"/>
                </a:lnTo>
                <a:lnTo>
                  <a:pt x="944" y="8641"/>
                </a:lnTo>
                <a:lnTo>
                  <a:pt x="944" y="10561"/>
                </a:lnTo>
                <a:lnTo>
                  <a:pt x="22067" y="81610"/>
                </a:lnTo>
                <a:lnTo>
                  <a:pt x="22067" y="82555"/>
                </a:lnTo>
                <a:lnTo>
                  <a:pt x="23027" y="82555"/>
                </a:lnTo>
                <a:lnTo>
                  <a:pt x="23027" y="83515"/>
                </a:lnTo>
                <a:lnTo>
                  <a:pt x="23987" y="84475"/>
                </a:lnTo>
                <a:lnTo>
                  <a:pt x="24947" y="84475"/>
                </a:lnTo>
                <a:lnTo>
                  <a:pt x="25907" y="85450"/>
                </a:lnTo>
                <a:lnTo>
                  <a:pt x="36469" y="85450"/>
                </a:lnTo>
                <a:lnTo>
                  <a:pt x="38389" y="62392"/>
                </a:lnTo>
                <a:lnTo>
                  <a:pt x="39349" y="85450"/>
                </a:lnTo>
                <a:lnTo>
                  <a:pt x="47990" y="85450"/>
                </a:lnTo>
                <a:lnTo>
                  <a:pt x="48950" y="84475"/>
                </a:lnTo>
                <a:lnTo>
                  <a:pt x="49911" y="84475"/>
                </a:lnTo>
                <a:lnTo>
                  <a:pt x="49911" y="83515"/>
                </a:lnTo>
                <a:lnTo>
                  <a:pt x="50871" y="82555"/>
                </a:lnTo>
                <a:lnTo>
                  <a:pt x="50871" y="81610"/>
                </a:lnTo>
                <a:lnTo>
                  <a:pt x="63352" y="33604"/>
                </a:lnTo>
                <a:lnTo>
                  <a:pt x="63352" y="32644"/>
                </a:lnTo>
                <a:lnTo>
                  <a:pt x="64312" y="33604"/>
                </a:lnTo>
                <a:lnTo>
                  <a:pt x="76794" y="81610"/>
                </a:lnTo>
                <a:lnTo>
                  <a:pt x="77754" y="82555"/>
                </a:lnTo>
                <a:lnTo>
                  <a:pt x="77754" y="83515"/>
                </a:lnTo>
                <a:lnTo>
                  <a:pt x="78714" y="84475"/>
                </a:lnTo>
                <a:lnTo>
                  <a:pt x="80634" y="84475"/>
                </a:lnTo>
                <a:lnTo>
                  <a:pt x="81594" y="85450"/>
                </a:lnTo>
                <a:lnTo>
                  <a:pt x="89275" y="85450"/>
                </a:lnTo>
                <a:lnTo>
                  <a:pt x="91196" y="62392"/>
                </a:lnTo>
                <a:lnTo>
                  <a:pt x="92141" y="85450"/>
                </a:lnTo>
                <a:lnTo>
                  <a:pt x="102702" y="85450"/>
                </a:lnTo>
                <a:lnTo>
                  <a:pt x="103677" y="84475"/>
                </a:lnTo>
                <a:lnTo>
                  <a:pt x="104637" y="84475"/>
                </a:lnTo>
                <a:lnTo>
                  <a:pt x="104637" y="83515"/>
                </a:lnTo>
                <a:lnTo>
                  <a:pt x="105582" y="82555"/>
                </a:lnTo>
                <a:lnTo>
                  <a:pt x="106542" y="81610"/>
                </a:lnTo>
                <a:lnTo>
                  <a:pt x="126705" y="10561"/>
                </a:lnTo>
                <a:lnTo>
                  <a:pt x="127665" y="8641"/>
                </a:lnTo>
                <a:lnTo>
                  <a:pt x="127665" y="5760"/>
                </a:lnTo>
                <a:lnTo>
                  <a:pt x="128625" y="4800"/>
                </a:lnTo>
                <a:lnTo>
                  <a:pt x="128625" y="2880"/>
                </a:lnTo>
                <a:lnTo>
                  <a:pt x="127665" y="1920"/>
                </a:lnTo>
                <a:lnTo>
                  <a:pt x="126705" y="960"/>
                </a:lnTo>
                <a:lnTo>
                  <a:pt x="122864" y="960"/>
                </a:lnTo>
                <a:lnTo>
                  <a:pt x="121904" y="0"/>
                </a:lnTo>
                <a:lnTo>
                  <a:pt x="114223" y="0"/>
                </a:lnTo>
                <a:lnTo>
                  <a:pt x="112318" y="960"/>
                </a:lnTo>
                <a:lnTo>
                  <a:pt x="109423" y="960"/>
                </a:lnTo>
                <a:lnTo>
                  <a:pt x="108478" y="1920"/>
                </a:lnTo>
                <a:lnTo>
                  <a:pt x="107518" y="1920"/>
                </a:lnTo>
                <a:lnTo>
                  <a:pt x="106542" y="2880"/>
                </a:lnTo>
                <a:lnTo>
                  <a:pt x="106542" y="3840"/>
                </a:lnTo>
                <a:lnTo>
                  <a:pt x="91196" y="61447"/>
                </a:lnTo>
                <a:lnTo>
                  <a:pt x="75834" y="3840"/>
                </a:lnTo>
                <a:lnTo>
                  <a:pt x="74874" y="2880"/>
                </a:lnTo>
                <a:lnTo>
                  <a:pt x="74874" y="1920"/>
                </a:lnTo>
                <a:lnTo>
                  <a:pt x="73913" y="1920"/>
                </a:lnTo>
                <a:lnTo>
                  <a:pt x="73913" y="960"/>
                </a:lnTo>
                <a:lnTo>
                  <a:pt x="70073" y="960"/>
                </a:lnTo>
                <a:lnTo>
                  <a:pt x="68153" y="0"/>
                </a:lnTo>
                <a:lnTo>
                  <a:pt x="60472" y="0"/>
                </a:lnTo>
                <a:lnTo>
                  <a:pt x="59512" y="960"/>
                </a:lnTo>
                <a:lnTo>
                  <a:pt x="55671" y="960"/>
                </a:lnTo>
                <a:lnTo>
                  <a:pt x="54711" y="1920"/>
                </a:lnTo>
                <a:lnTo>
                  <a:pt x="53751" y="1920"/>
                </a:lnTo>
                <a:lnTo>
                  <a:pt x="53751" y="3840"/>
                </a:lnTo>
                <a:lnTo>
                  <a:pt x="38389" y="61447"/>
                </a:lnTo>
                <a:lnTo>
                  <a:pt x="23027" y="3840"/>
                </a:lnTo>
                <a:lnTo>
                  <a:pt x="22067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2" name="object 892"/>
          <p:cNvSpPr/>
          <p:nvPr/>
        </p:nvSpPr>
        <p:spPr>
          <a:xfrm>
            <a:off x="4275947" y="6690085"/>
            <a:ext cx="54711" cy="49926"/>
          </a:xfrm>
          <a:custGeom>
            <a:avLst/>
            <a:gdLst/>
            <a:ahLst/>
            <a:cxnLst/>
            <a:rect l="l" t="t" r="r" b="b"/>
            <a:pathLst>
              <a:path w="54711" h="49926">
                <a:moveTo>
                  <a:pt x="11521" y="0"/>
                </a:moveTo>
                <a:lnTo>
                  <a:pt x="5760" y="960"/>
                </a:lnTo>
                <a:lnTo>
                  <a:pt x="960" y="2880"/>
                </a:lnTo>
                <a:lnTo>
                  <a:pt x="1920" y="24963"/>
                </a:lnTo>
                <a:lnTo>
                  <a:pt x="2880" y="23042"/>
                </a:lnTo>
                <a:lnTo>
                  <a:pt x="3840" y="21122"/>
                </a:lnTo>
                <a:lnTo>
                  <a:pt x="5760" y="19202"/>
                </a:lnTo>
                <a:lnTo>
                  <a:pt x="7680" y="18242"/>
                </a:lnTo>
                <a:lnTo>
                  <a:pt x="9601" y="17282"/>
                </a:lnTo>
                <a:lnTo>
                  <a:pt x="11521" y="16322"/>
                </a:lnTo>
                <a:lnTo>
                  <a:pt x="14401" y="15361"/>
                </a:lnTo>
                <a:lnTo>
                  <a:pt x="22082" y="15361"/>
                </a:lnTo>
                <a:lnTo>
                  <a:pt x="26883" y="17282"/>
                </a:lnTo>
                <a:lnTo>
                  <a:pt x="28803" y="21122"/>
                </a:lnTo>
                <a:lnTo>
                  <a:pt x="31683" y="24002"/>
                </a:lnTo>
                <a:lnTo>
                  <a:pt x="33604" y="29763"/>
                </a:lnTo>
                <a:lnTo>
                  <a:pt x="32644" y="35524"/>
                </a:lnTo>
                <a:lnTo>
                  <a:pt x="0" y="35524"/>
                </a:lnTo>
                <a:lnTo>
                  <a:pt x="0" y="49926"/>
                </a:lnTo>
                <a:lnTo>
                  <a:pt x="49926" y="49926"/>
                </a:lnTo>
                <a:lnTo>
                  <a:pt x="51831" y="48966"/>
                </a:lnTo>
                <a:lnTo>
                  <a:pt x="52791" y="48005"/>
                </a:lnTo>
                <a:lnTo>
                  <a:pt x="53766" y="46085"/>
                </a:lnTo>
                <a:lnTo>
                  <a:pt x="54711" y="44165"/>
                </a:lnTo>
                <a:lnTo>
                  <a:pt x="54711" y="32644"/>
                </a:lnTo>
                <a:lnTo>
                  <a:pt x="53766" y="27843"/>
                </a:lnTo>
                <a:lnTo>
                  <a:pt x="52791" y="23042"/>
                </a:lnTo>
                <a:lnTo>
                  <a:pt x="50886" y="18242"/>
                </a:lnTo>
                <a:lnTo>
                  <a:pt x="48950" y="14401"/>
                </a:lnTo>
                <a:lnTo>
                  <a:pt x="46085" y="10561"/>
                </a:lnTo>
                <a:lnTo>
                  <a:pt x="43205" y="7680"/>
                </a:lnTo>
                <a:lnTo>
                  <a:pt x="39364" y="4800"/>
                </a:lnTo>
                <a:lnTo>
                  <a:pt x="34564" y="2880"/>
                </a:lnTo>
                <a:lnTo>
                  <a:pt x="29763" y="960"/>
                </a:lnTo>
                <a:lnTo>
                  <a:pt x="24002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3" name="object 893"/>
          <p:cNvSpPr/>
          <p:nvPr/>
        </p:nvSpPr>
        <p:spPr>
          <a:xfrm>
            <a:off x="4252904" y="6692966"/>
            <a:ext cx="73929" cy="85435"/>
          </a:xfrm>
          <a:custGeom>
            <a:avLst/>
            <a:gdLst/>
            <a:ahLst/>
            <a:cxnLst/>
            <a:rect l="l" t="t" r="r" b="b"/>
            <a:pathLst>
              <a:path w="73929" h="85435">
                <a:moveTo>
                  <a:pt x="40325" y="69128"/>
                </a:moveTo>
                <a:lnTo>
                  <a:pt x="37444" y="68153"/>
                </a:lnTo>
                <a:lnTo>
                  <a:pt x="34564" y="67193"/>
                </a:lnTo>
                <a:lnTo>
                  <a:pt x="31683" y="66248"/>
                </a:lnTo>
                <a:lnTo>
                  <a:pt x="29763" y="64312"/>
                </a:lnTo>
                <a:lnTo>
                  <a:pt x="27843" y="63367"/>
                </a:lnTo>
                <a:lnTo>
                  <a:pt x="25923" y="61447"/>
                </a:lnTo>
                <a:lnTo>
                  <a:pt x="24963" y="58567"/>
                </a:lnTo>
                <a:lnTo>
                  <a:pt x="24002" y="55686"/>
                </a:lnTo>
                <a:lnTo>
                  <a:pt x="23042" y="52806"/>
                </a:lnTo>
                <a:lnTo>
                  <a:pt x="23042" y="26883"/>
                </a:lnTo>
                <a:lnTo>
                  <a:pt x="24002" y="24963"/>
                </a:lnTo>
                <a:lnTo>
                  <a:pt x="24963" y="22082"/>
                </a:lnTo>
                <a:lnTo>
                  <a:pt x="24002" y="0"/>
                </a:lnTo>
                <a:lnTo>
                  <a:pt x="18242" y="1920"/>
                </a:lnTo>
                <a:lnTo>
                  <a:pt x="14401" y="4800"/>
                </a:lnTo>
                <a:lnTo>
                  <a:pt x="10561" y="8641"/>
                </a:lnTo>
                <a:lnTo>
                  <a:pt x="7680" y="12481"/>
                </a:lnTo>
                <a:lnTo>
                  <a:pt x="4800" y="17282"/>
                </a:lnTo>
                <a:lnTo>
                  <a:pt x="2880" y="23042"/>
                </a:lnTo>
                <a:lnTo>
                  <a:pt x="960" y="28803"/>
                </a:lnTo>
                <a:lnTo>
                  <a:pt x="0" y="35524"/>
                </a:lnTo>
                <a:lnTo>
                  <a:pt x="0" y="49926"/>
                </a:lnTo>
                <a:lnTo>
                  <a:pt x="960" y="55686"/>
                </a:lnTo>
                <a:lnTo>
                  <a:pt x="2880" y="61447"/>
                </a:lnTo>
                <a:lnTo>
                  <a:pt x="4800" y="67193"/>
                </a:lnTo>
                <a:lnTo>
                  <a:pt x="7680" y="71033"/>
                </a:lnTo>
                <a:lnTo>
                  <a:pt x="10561" y="74874"/>
                </a:lnTo>
                <a:lnTo>
                  <a:pt x="14401" y="78714"/>
                </a:lnTo>
                <a:lnTo>
                  <a:pt x="19202" y="80634"/>
                </a:lnTo>
                <a:lnTo>
                  <a:pt x="24002" y="82555"/>
                </a:lnTo>
                <a:lnTo>
                  <a:pt x="28803" y="84475"/>
                </a:lnTo>
                <a:lnTo>
                  <a:pt x="35524" y="85435"/>
                </a:lnTo>
                <a:lnTo>
                  <a:pt x="49926" y="85435"/>
                </a:lnTo>
                <a:lnTo>
                  <a:pt x="53751" y="84475"/>
                </a:lnTo>
                <a:lnTo>
                  <a:pt x="56647" y="84475"/>
                </a:lnTo>
                <a:lnTo>
                  <a:pt x="59527" y="83530"/>
                </a:lnTo>
                <a:lnTo>
                  <a:pt x="62407" y="82555"/>
                </a:lnTo>
                <a:lnTo>
                  <a:pt x="65288" y="82555"/>
                </a:lnTo>
                <a:lnTo>
                  <a:pt x="67193" y="81594"/>
                </a:lnTo>
                <a:lnTo>
                  <a:pt x="69128" y="80634"/>
                </a:lnTo>
                <a:lnTo>
                  <a:pt x="71033" y="80634"/>
                </a:lnTo>
                <a:lnTo>
                  <a:pt x="71993" y="79689"/>
                </a:lnTo>
                <a:lnTo>
                  <a:pt x="71993" y="78714"/>
                </a:lnTo>
                <a:lnTo>
                  <a:pt x="72969" y="78714"/>
                </a:lnTo>
                <a:lnTo>
                  <a:pt x="72969" y="76809"/>
                </a:lnTo>
                <a:lnTo>
                  <a:pt x="73929" y="75849"/>
                </a:lnTo>
                <a:lnTo>
                  <a:pt x="73929" y="66248"/>
                </a:lnTo>
                <a:lnTo>
                  <a:pt x="72969" y="65288"/>
                </a:lnTo>
                <a:lnTo>
                  <a:pt x="72969" y="64312"/>
                </a:lnTo>
                <a:lnTo>
                  <a:pt x="71993" y="63367"/>
                </a:lnTo>
                <a:lnTo>
                  <a:pt x="69128" y="63367"/>
                </a:lnTo>
                <a:lnTo>
                  <a:pt x="67193" y="64312"/>
                </a:lnTo>
                <a:lnTo>
                  <a:pt x="66248" y="64312"/>
                </a:lnTo>
                <a:lnTo>
                  <a:pt x="64312" y="65288"/>
                </a:lnTo>
                <a:lnTo>
                  <a:pt x="62407" y="66248"/>
                </a:lnTo>
                <a:lnTo>
                  <a:pt x="60472" y="67193"/>
                </a:lnTo>
                <a:lnTo>
                  <a:pt x="57607" y="67193"/>
                </a:lnTo>
                <a:lnTo>
                  <a:pt x="54726" y="68153"/>
                </a:lnTo>
                <a:lnTo>
                  <a:pt x="51846" y="68153"/>
                </a:lnTo>
                <a:lnTo>
                  <a:pt x="48005" y="69128"/>
                </a:lnTo>
                <a:lnTo>
                  <a:pt x="40325" y="6912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4" name="object 894"/>
          <p:cNvSpPr/>
          <p:nvPr/>
        </p:nvSpPr>
        <p:spPr>
          <a:xfrm>
            <a:off x="4348901" y="6690085"/>
            <a:ext cx="49926" cy="86410"/>
          </a:xfrm>
          <a:custGeom>
            <a:avLst/>
            <a:gdLst/>
            <a:ahLst/>
            <a:cxnLst/>
            <a:rect l="l" t="t" r="r" b="b"/>
            <a:pathLst>
              <a:path w="49926" h="86410">
                <a:moveTo>
                  <a:pt x="14401" y="86410"/>
                </a:moveTo>
                <a:lnTo>
                  <a:pt x="19202" y="86410"/>
                </a:lnTo>
                <a:lnTo>
                  <a:pt x="20162" y="85435"/>
                </a:lnTo>
                <a:lnTo>
                  <a:pt x="21122" y="85435"/>
                </a:lnTo>
                <a:lnTo>
                  <a:pt x="21122" y="84475"/>
                </a:lnTo>
                <a:lnTo>
                  <a:pt x="22082" y="84475"/>
                </a:lnTo>
                <a:lnTo>
                  <a:pt x="22082" y="34564"/>
                </a:lnTo>
                <a:lnTo>
                  <a:pt x="23042" y="31683"/>
                </a:lnTo>
                <a:lnTo>
                  <a:pt x="24963" y="29763"/>
                </a:lnTo>
                <a:lnTo>
                  <a:pt x="25923" y="27843"/>
                </a:lnTo>
                <a:lnTo>
                  <a:pt x="27843" y="25923"/>
                </a:lnTo>
                <a:lnTo>
                  <a:pt x="29763" y="24963"/>
                </a:lnTo>
                <a:lnTo>
                  <a:pt x="30723" y="24002"/>
                </a:lnTo>
                <a:lnTo>
                  <a:pt x="31683" y="23042"/>
                </a:lnTo>
                <a:lnTo>
                  <a:pt x="33604" y="22082"/>
                </a:lnTo>
                <a:lnTo>
                  <a:pt x="34564" y="21122"/>
                </a:lnTo>
                <a:lnTo>
                  <a:pt x="35524" y="21122"/>
                </a:lnTo>
                <a:lnTo>
                  <a:pt x="36484" y="20162"/>
                </a:lnTo>
                <a:lnTo>
                  <a:pt x="39364" y="20162"/>
                </a:lnTo>
                <a:lnTo>
                  <a:pt x="40325" y="21122"/>
                </a:lnTo>
                <a:lnTo>
                  <a:pt x="43205" y="21122"/>
                </a:lnTo>
                <a:lnTo>
                  <a:pt x="44165" y="22082"/>
                </a:lnTo>
                <a:lnTo>
                  <a:pt x="48966" y="22082"/>
                </a:lnTo>
                <a:lnTo>
                  <a:pt x="48966" y="20162"/>
                </a:lnTo>
                <a:lnTo>
                  <a:pt x="49926" y="20162"/>
                </a:lnTo>
                <a:lnTo>
                  <a:pt x="49926" y="2880"/>
                </a:lnTo>
                <a:lnTo>
                  <a:pt x="48966" y="2880"/>
                </a:lnTo>
                <a:lnTo>
                  <a:pt x="48966" y="1920"/>
                </a:lnTo>
                <a:lnTo>
                  <a:pt x="48006" y="1920"/>
                </a:lnTo>
                <a:lnTo>
                  <a:pt x="48006" y="960"/>
                </a:lnTo>
                <a:lnTo>
                  <a:pt x="45125" y="960"/>
                </a:lnTo>
                <a:lnTo>
                  <a:pt x="44165" y="0"/>
                </a:lnTo>
                <a:lnTo>
                  <a:pt x="36484" y="0"/>
                </a:lnTo>
                <a:lnTo>
                  <a:pt x="34564" y="960"/>
                </a:lnTo>
                <a:lnTo>
                  <a:pt x="32644" y="960"/>
                </a:lnTo>
                <a:lnTo>
                  <a:pt x="30723" y="1920"/>
                </a:lnTo>
                <a:lnTo>
                  <a:pt x="29763" y="2880"/>
                </a:lnTo>
                <a:lnTo>
                  <a:pt x="27843" y="3840"/>
                </a:lnTo>
                <a:lnTo>
                  <a:pt x="25923" y="5760"/>
                </a:lnTo>
                <a:lnTo>
                  <a:pt x="24002" y="7680"/>
                </a:lnTo>
                <a:lnTo>
                  <a:pt x="22082" y="9601"/>
                </a:lnTo>
                <a:lnTo>
                  <a:pt x="20162" y="11521"/>
                </a:lnTo>
                <a:lnTo>
                  <a:pt x="18242" y="14401"/>
                </a:lnTo>
                <a:lnTo>
                  <a:pt x="18242" y="2880"/>
                </a:lnTo>
                <a:lnTo>
                  <a:pt x="17282" y="2880"/>
                </a:lnTo>
                <a:lnTo>
                  <a:pt x="16322" y="1920"/>
                </a:lnTo>
                <a:lnTo>
                  <a:pt x="13441" y="1920"/>
                </a:lnTo>
                <a:lnTo>
                  <a:pt x="12481" y="960"/>
                </a:lnTo>
                <a:lnTo>
                  <a:pt x="5760" y="960"/>
                </a:lnTo>
                <a:lnTo>
                  <a:pt x="480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85435"/>
                </a:lnTo>
                <a:lnTo>
                  <a:pt x="960" y="85435"/>
                </a:lnTo>
                <a:lnTo>
                  <a:pt x="1920" y="86410"/>
                </a:lnTo>
                <a:lnTo>
                  <a:pt x="14401" y="8641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5" name="object 895"/>
          <p:cNvSpPr/>
          <p:nvPr/>
        </p:nvSpPr>
        <p:spPr>
          <a:xfrm>
            <a:off x="4405548" y="6692966"/>
            <a:ext cx="73913" cy="85435"/>
          </a:xfrm>
          <a:custGeom>
            <a:avLst/>
            <a:gdLst/>
            <a:ahLst/>
            <a:cxnLst/>
            <a:rect l="l" t="t" r="r" b="b"/>
            <a:pathLst>
              <a:path w="73913" h="85435">
                <a:moveTo>
                  <a:pt x="23027" y="0"/>
                </a:moveTo>
                <a:lnTo>
                  <a:pt x="18242" y="1920"/>
                </a:lnTo>
                <a:lnTo>
                  <a:pt x="14401" y="4800"/>
                </a:lnTo>
                <a:lnTo>
                  <a:pt x="10561" y="8641"/>
                </a:lnTo>
                <a:lnTo>
                  <a:pt x="7680" y="12481"/>
                </a:lnTo>
                <a:lnTo>
                  <a:pt x="4800" y="17282"/>
                </a:lnTo>
                <a:lnTo>
                  <a:pt x="2865" y="23042"/>
                </a:lnTo>
                <a:lnTo>
                  <a:pt x="960" y="28803"/>
                </a:lnTo>
                <a:lnTo>
                  <a:pt x="0" y="35524"/>
                </a:lnTo>
                <a:lnTo>
                  <a:pt x="0" y="49926"/>
                </a:lnTo>
                <a:lnTo>
                  <a:pt x="960" y="55686"/>
                </a:lnTo>
                <a:lnTo>
                  <a:pt x="2865" y="61447"/>
                </a:lnTo>
                <a:lnTo>
                  <a:pt x="4800" y="67193"/>
                </a:lnTo>
                <a:lnTo>
                  <a:pt x="6720" y="71033"/>
                </a:lnTo>
                <a:lnTo>
                  <a:pt x="10561" y="74874"/>
                </a:lnTo>
                <a:lnTo>
                  <a:pt x="14401" y="78714"/>
                </a:lnTo>
                <a:lnTo>
                  <a:pt x="18242" y="80634"/>
                </a:lnTo>
                <a:lnTo>
                  <a:pt x="23987" y="82555"/>
                </a:lnTo>
                <a:lnTo>
                  <a:pt x="28788" y="84475"/>
                </a:lnTo>
                <a:lnTo>
                  <a:pt x="35509" y="85435"/>
                </a:lnTo>
                <a:lnTo>
                  <a:pt x="49911" y="85435"/>
                </a:lnTo>
                <a:lnTo>
                  <a:pt x="52791" y="84475"/>
                </a:lnTo>
                <a:lnTo>
                  <a:pt x="56631" y="84475"/>
                </a:lnTo>
                <a:lnTo>
                  <a:pt x="59512" y="83530"/>
                </a:lnTo>
                <a:lnTo>
                  <a:pt x="62392" y="82555"/>
                </a:lnTo>
                <a:lnTo>
                  <a:pt x="65272" y="82555"/>
                </a:lnTo>
                <a:lnTo>
                  <a:pt x="67193" y="81594"/>
                </a:lnTo>
                <a:lnTo>
                  <a:pt x="69113" y="80634"/>
                </a:lnTo>
                <a:lnTo>
                  <a:pt x="70073" y="80634"/>
                </a:lnTo>
                <a:lnTo>
                  <a:pt x="71033" y="79689"/>
                </a:lnTo>
                <a:lnTo>
                  <a:pt x="71993" y="79689"/>
                </a:lnTo>
                <a:lnTo>
                  <a:pt x="71993" y="78714"/>
                </a:lnTo>
                <a:lnTo>
                  <a:pt x="72953" y="78714"/>
                </a:lnTo>
                <a:lnTo>
                  <a:pt x="72953" y="75849"/>
                </a:lnTo>
                <a:lnTo>
                  <a:pt x="73913" y="75849"/>
                </a:lnTo>
                <a:lnTo>
                  <a:pt x="73913" y="67193"/>
                </a:lnTo>
                <a:lnTo>
                  <a:pt x="72953" y="66248"/>
                </a:lnTo>
                <a:lnTo>
                  <a:pt x="72953" y="64312"/>
                </a:lnTo>
                <a:lnTo>
                  <a:pt x="71993" y="63367"/>
                </a:lnTo>
                <a:lnTo>
                  <a:pt x="69113" y="63367"/>
                </a:lnTo>
                <a:lnTo>
                  <a:pt x="67193" y="64312"/>
                </a:lnTo>
                <a:lnTo>
                  <a:pt x="66233" y="64312"/>
                </a:lnTo>
                <a:lnTo>
                  <a:pt x="64312" y="65288"/>
                </a:lnTo>
                <a:lnTo>
                  <a:pt x="62392" y="66248"/>
                </a:lnTo>
                <a:lnTo>
                  <a:pt x="59512" y="67193"/>
                </a:lnTo>
                <a:lnTo>
                  <a:pt x="57591" y="67193"/>
                </a:lnTo>
                <a:lnTo>
                  <a:pt x="54711" y="68153"/>
                </a:lnTo>
                <a:lnTo>
                  <a:pt x="51831" y="68153"/>
                </a:lnTo>
                <a:lnTo>
                  <a:pt x="47990" y="69128"/>
                </a:lnTo>
                <a:lnTo>
                  <a:pt x="40309" y="69128"/>
                </a:lnTo>
                <a:lnTo>
                  <a:pt x="37429" y="68153"/>
                </a:lnTo>
                <a:lnTo>
                  <a:pt x="34549" y="67193"/>
                </a:lnTo>
                <a:lnTo>
                  <a:pt x="31668" y="66248"/>
                </a:lnTo>
                <a:lnTo>
                  <a:pt x="29748" y="64312"/>
                </a:lnTo>
                <a:lnTo>
                  <a:pt x="27828" y="63367"/>
                </a:lnTo>
                <a:lnTo>
                  <a:pt x="25923" y="61447"/>
                </a:lnTo>
                <a:lnTo>
                  <a:pt x="24947" y="58567"/>
                </a:lnTo>
                <a:lnTo>
                  <a:pt x="23987" y="55686"/>
                </a:lnTo>
                <a:lnTo>
                  <a:pt x="23027" y="52806"/>
                </a:lnTo>
                <a:lnTo>
                  <a:pt x="23027" y="26883"/>
                </a:lnTo>
                <a:lnTo>
                  <a:pt x="23987" y="24963"/>
                </a:lnTo>
                <a:lnTo>
                  <a:pt x="23027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6" name="object 896"/>
          <p:cNvSpPr/>
          <p:nvPr/>
        </p:nvSpPr>
        <p:spPr>
          <a:xfrm>
            <a:off x="4428576" y="6690085"/>
            <a:ext cx="54726" cy="49926"/>
          </a:xfrm>
          <a:custGeom>
            <a:avLst/>
            <a:gdLst/>
            <a:ahLst/>
            <a:cxnLst/>
            <a:rect l="l" t="t" r="r" b="b"/>
            <a:pathLst>
              <a:path w="54726" h="49926">
                <a:moveTo>
                  <a:pt x="48966" y="14401"/>
                </a:moveTo>
                <a:lnTo>
                  <a:pt x="45125" y="10561"/>
                </a:lnTo>
                <a:lnTo>
                  <a:pt x="42245" y="7680"/>
                </a:lnTo>
                <a:lnTo>
                  <a:pt x="38404" y="4800"/>
                </a:lnTo>
                <a:lnTo>
                  <a:pt x="33604" y="2880"/>
                </a:lnTo>
                <a:lnTo>
                  <a:pt x="29763" y="960"/>
                </a:lnTo>
                <a:lnTo>
                  <a:pt x="24002" y="0"/>
                </a:lnTo>
                <a:lnTo>
                  <a:pt x="10561" y="0"/>
                </a:lnTo>
                <a:lnTo>
                  <a:pt x="5760" y="960"/>
                </a:lnTo>
                <a:lnTo>
                  <a:pt x="0" y="2880"/>
                </a:lnTo>
                <a:lnTo>
                  <a:pt x="960" y="27843"/>
                </a:lnTo>
                <a:lnTo>
                  <a:pt x="1920" y="24963"/>
                </a:lnTo>
                <a:lnTo>
                  <a:pt x="2895" y="23042"/>
                </a:lnTo>
                <a:lnTo>
                  <a:pt x="3840" y="21122"/>
                </a:lnTo>
                <a:lnTo>
                  <a:pt x="5760" y="19202"/>
                </a:lnTo>
                <a:lnTo>
                  <a:pt x="7680" y="18242"/>
                </a:lnTo>
                <a:lnTo>
                  <a:pt x="9601" y="17282"/>
                </a:lnTo>
                <a:lnTo>
                  <a:pt x="11521" y="16322"/>
                </a:lnTo>
                <a:lnTo>
                  <a:pt x="13441" y="15361"/>
                </a:lnTo>
                <a:lnTo>
                  <a:pt x="22082" y="15361"/>
                </a:lnTo>
                <a:lnTo>
                  <a:pt x="25923" y="17282"/>
                </a:lnTo>
                <a:lnTo>
                  <a:pt x="28803" y="21122"/>
                </a:lnTo>
                <a:lnTo>
                  <a:pt x="31683" y="24002"/>
                </a:lnTo>
                <a:lnTo>
                  <a:pt x="32644" y="29763"/>
                </a:lnTo>
                <a:lnTo>
                  <a:pt x="32644" y="35524"/>
                </a:lnTo>
                <a:lnTo>
                  <a:pt x="0" y="35524"/>
                </a:lnTo>
                <a:lnTo>
                  <a:pt x="0" y="49926"/>
                </a:lnTo>
                <a:lnTo>
                  <a:pt x="49926" y="49926"/>
                </a:lnTo>
                <a:lnTo>
                  <a:pt x="50886" y="48966"/>
                </a:lnTo>
                <a:lnTo>
                  <a:pt x="52806" y="48005"/>
                </a:lnTo>
                <a:lnTo>
                  <a:pt x="53766" y="46085"/>
                </a:lnTo>
                <a:lnTo>
                  <a:pt x="54726" y="44165"/>
                </a:lnTo>
                <a:lnTo>
                  <a:pt x="54726" y="32644"/>
                </a:lnTo>
                <a:lnTo>
                  <a:pt x="53766" y="27843"/>
                </a:lnTo>
                <a:lnTo>
                  <a:pt x="51846" y="23042"/>
                </a:lnTo>
                <a:lnTo>
                  <a:pt x="50886" y="18242"/>
                </a:lnTo>
                <a:lnTo>
                  <a:pt x="48966" y="144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7" name="object 897"/>
          <p:cNvSpPr/>
          <p:nvPr/>
        </p:nvSpPr>
        <p:spPr>
          <a:xfrm>
            <a:off x="4522668" y="6751533"/>
            <a:ext cx="12466" cy="26868"/>
          </a:xfrm>
          <a:custGeom>
            <a:avLst/>
            <a:gdLst/>
            <a:ahLst/>
            <a:cxnLst/>
            <a:rect l="l" t="t" r="r" b="b"/>
            <a:pathLst>
              <a:path w="12466" h="26868">
                <a:moveTo>
                  <a:pt x="12466" y="8625"/>
                </a:moveTo>
                <a:lnTo>
                  <a:pt x="8625" y="8625"/>
                </a:lnTo>
                <a:lnTo>
                  <a:pt x="6720" y="7680"/>
                </a:lnTo>
                <a:lnTo>
                  <a:pt x="4785" y="5745"/>
                </a:lnTo>
                <a:lnTo>
                  <a:pt x="2880" y="4800"/>
                </a:lnTo>
                <a:lnTo>
                  <a:pt x="944" y="2880"/>
                </a:lnTo>
                <a:lnTo>
                  <a:pt x="0" y="0"/>
                </a:lnTo>
                <a:lnTo>
                  <a:pt x="944" y="26868"/>
                </a:lnTo>
                <a:lnTo>
                  <a:pt x="12466" y="26868"/>
                </a:lnTo>
                <a:lnTo>
                  <a:pt x="12466" y="862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8" name="object 898"/>
          <p:cNvSpPr/>
          <p:nvPr/>
        </p:nvSpPr>
        <p:spPr>
          <a:xfrm>
            <a:off x="4496744" y="6654576"/>
            <a:ext cx="78714" cy="123825"/>
          </a:xfrm>
          <a:custGeom>
            <a:avLst/>
            <a:gdLst/>
            <a:ahLst/>
            <a:cxnLst/>
            <a:rect l="l" t="t" r="r" b="b"/>
            <a:pathLst>
              <a:path w="78714" h="123825">
                <a:moveTo>
                  <a:pt x="59512" y="0"/>
                </a:moveTo>
                <a:lnTo>
                  <a:pt x="58552" y="944"/>
                </a:lnTo>
                <a:lnTo>
                  <a:pt x="57591" y="944"/>
                </a:lnTo>
                <a:lnTo>
                  <a:pt x="57591" y="1920"/>
                </a:lnTo>
                <a:lnTo>
                  <a:pt x="56631" y="1920"/>
                </a:lnTo>
                <a:lnTo>
                  <a:pt x="56631" y="46070"/>
                </a:lnTo>
                <a:lnTo>
                  <a:pt x="52791" y="42230"/>
                </a:lnTo>
                <a:lnTo>
                  <a:pt x="49911" y="39349"/>
                </a:lnTo>
                <a:lnTo>
                  <a:pt x="46070" y="38389"/>
                </a:lnTo>
                <a:lnTo>
                  <a:pt x="42230" y="36469"/>
                </a:lnTo>
                <a:lnTo>
                  <a:pt x="38389" y="35509"/>
                </a:lnTo>
                <a:lnTo>
                  <a:pt x="28803" y="35509"/>
                </a:lnTo>
                <a:lnTo>
                  <a:pt x="23027" y="36469"/>
                </a:lnTo>
                <a:lnTo>
                  <a:pt x="19187" y="38389"/>
                </a:lnTo>
                <a:lnTo>
                  <a:pt x="15361" y="40309"/>
                </a:lnTo>
                <a:lnTo>
                  <a:pt x="11521" y="44150"/>
                </a:lnTo>
                <a:lnTo>
                  <a:pt x="8641" y="47990"/>
                </a:lnTo>
                <a:lnTo>
                  <a:pt x="5745" y="51831"/>
                </a:lnTo>
                <a:lnTo>
                  <a:pt x="3840" y="56631"/>
                </a:lnTo>
                <a:lnTo>
                  <a:pt x="1920" y="61432"/>
                </a:lnTo>
                <a:lnTo>
                  <a:pt x="0" y="67193"/>
                </a:lnTo>
                <a:lnTo>
                  <a:pt x="0" y="92156"/>
                </a:lnTo>
                <a:lnTo>
                  <a:pt x="960" y="96956"/>
                </a:lnTo>
                <a:lnTo>
                  <a:pt x="2880" y="102702"/>
                </a:lnTo>
                <a:lnTo>
                  <a:pt x="4800" y="107518"/>
                </a:lnTo>
                <a:lnTo>
                  <a:pt x="6720" y="111358"/>
                </a:lnTo>
                <a:lnTo>
                  <a:pt x="9585" y="115199"/>
                </a:lnTo>
                <a:lnTo>
                  <a:pt x="13441" y="118079"/>
                </a:lnTo>
                <a:lnTo>
                  <a:pt x="17282" y="119984"/>
                </a:lnTo>
                <a:lnTo>
                  <a:pt x="21122" y="122864"/>
                </a:lnTo>
                <a:lnTo>
                  <a:pt x="26868" y="123825"/>
                </a:lnTo>
                <a:lnTo>
                  <a:pt x="25923" y="96956"/>
                </a:lnTo>
                <a:lnTo>
                  <a:pt x="23987" y="95021"/>
                </a:lnTo>
                <a:lnTo>
                  <a:pt x="23987" y="92156"/>
                </a:lnTo>
                <a:lnTo>
                  <a:pt x="23027" y="88315"/>
                </a:lnTo>
                <a:lnTo>
                  <a:pt x="22082" y="85435"/>
                </a:lnTo>
                <a:lnTo>
                  <a:pt x="22082" y="75834"/>
                </a:lnTo>
                <a:lnTo>
                  <a:pt x="23027" y="72953"/>
                </a:lnTo>
                <a:lnTo>
                  <a:pt x="23027" y="70073"/>
                </a:lnTo>
                <a:lnTo>
                  <a:pt x="23987" y="67193"/>
                </a:lnTo>
                <a:lnTo>
                  <a:pt x="24963" y="64312"/>
                </a:lnTo>
                <a:lnTo>
                  <a:pt x="25923" y="62392"/>
                </a:lnTo>
                <a:lnTo>
                  <a:pt x="26868" y="59512"/>
                </a:lnTo>
                <a:lnTo>
                  <a:pt x="28803" y="57591"/>
                </a:lnTo>
                <a:lnTo>
                  <a:pt x="30708" y="56631"/>
                </a:lnTo>
                <a:lnTo>
                  <a:pt x="32644" y="54711"/>
                </a:lnTo>
                <a:lnTo>
                  <a:pt x="35509" y="53751"/>
                </a:lnTo>
                <a:lnTo>
                  <a:pt x="41269" y="53751"/>
                </a:lnTo>
                <a:lnTo>
                  <a:pt x="45110" y="54711"/>
                </a:lnTo>
                <a:lnTo>
                  <a:pt x="47990" y="57591"/>
                </a:lnTo>
                <a:lnTo>
                  <a:pt x="50871" y="59512"/>
                </a:lnTo>
                <a:lnTo>
                  <a:pt x="53751" y="62392"/>
                </a:lnTo>
                <a:lnTo>
                  <a:pt x="56631" y="66233"/>
                </a:lnTo>
                <a:lnTo>
                  <a:pt x="56631" y="92156"/>
                </a:lnTo>
                <a:lnTo>
                  <a:pt x="54711" y="95021"/>
                </a:lnTo>
                <a:lnTo>
                  <a:pt x="52791" y="96956"/>
                </a:lnTo>
                <a:lnTo>
                  <a:pt x="51831" y="98861"/>
                </a:lnTo>
                <a:lnTo>
                  <a:pt x="49911" y="99837"/>
                </a:lnTo>
                <a:lnTo>
                  <a:pt x="47990" y="101757"/>
                </a:lnTo>
                <a:lnTo>
                  <a:pt x="47030" y="102702"/>
                </a:lnTo>
                <a:lnTo>
                  <a:pt x="45110" y="103677"/>
                </a:lnTo>
                <a:lnTo>
                  <a:pt x="44150" y="103677"/>
                </a:lnTo>
                <a:lnTo>
                  <a:pt x="42230" y="104637"/>
                </a:lnTo>
                <a:lnTo>
                  <a:pt x="41269" y="104637"/>
                </a:lnTo>
                <a:lnTo>
                  <a:pt x="39349" y="105582"/>
                </a:lnTo>
                <a:lnTo>
                  <a:pt x="38389" y="105582"/>
                </a:lnTo>
                <a:lnTo>
                  <a:pt x="38389" y="123825"/>
                </a:lnTo>
                <a:lnTo>
                  <a:pt x="43190" y="122864"/>
                </a:lnTo>
                <a:lnTo>
                  <a:pt x="47030" y="119984"/>
                </a:lnTo>
                <a:lnTo>
                  <a:pt x="51831" y="118079"/>
                </a:lnTo>
                <a:lnTo>
                  <a:pt x="55671" y="114239"/>
                </a:lnTo>
                <a:lnTo>
                  <a:pt x="59512" y="110383"/>
                </a:lnTo>
                <a:lnTo>
                  <a:pt x="59512" y="119984"/>
                </a:lnTo>
                <a:lnTo>
                  <a:pt x="60472" y="119984"/>
                </a:lnTo>
                <a:lnTo>
                  <a:pt x="60472" y="120944"/>
                </a:lnTo>
                <a:lnTo>
                  <a:pt x="61432" y="120944"/>
                </a:lnTo>
                <a:lnTo>
                  <a:pt x="62392" y="121920"/>
                </a:lnTo>
                <a:lnTo>
                  <a:pt x="76794" y="121920"/>
                </a:lnTo>
                <a:lnTo>
                  <a:pt x="77754" y="120944"/>
                </a:lnTo>
                <a:lnTo>
                  <a:pt x="78714" y="120944"/>
                </a:lnTo>
                <a:lnTo>
                  <a:pt x="78714" y="1920"/>
                </a:lnTo>
                <a:lnTo>
                  <a:pt x="77754" y="944"/>
                </a:lnTo>
                <a:lnTo>
                  <a:pt x="76794" y="944"/>
                </a:lnTo>
                <a:lnTo>
                  <a:pt x="75834" y="0"/>
                </a:lnTo>
                <a:lnTo>
                  <a:pt x="5951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9" name="object 899"/>
          <p:cNvSpPr/>
          <p:nvPr/>
        </p:nvSpPr>
        <p:spPr>
          <a:xfrm>
            <a:off x="4630171" y="6670898"/>
            <a:ext cx="55686" cy="107502"/>
          </a:xfrm>
          <a:custGeom>
            <a:avLst/>
            <a:gdLst/>
            <a:ahLst/>
            <a:cxnLst/>
            <a:rect l="l" t="t" r="r" b="b"/>
            <a:pathLst>
              <a:path w="55686" h="107502">
                <a:moveTo>
                  <a:pt x="54726" y="23987"/>
                </a:moveTo>
                <a:lnTo>
                  <a:pt x="54726" y="22067"/>
                </a:lnTo>
                <a:lnTo>
                  <a:pt x="53766" y="22067"/>
                </a:lnTo>
                <a:lnTo>
                  <a:pt x="53766" y="21107"/>
                </a:lnTo>
                <a:lnTo>
                  <a:pt x="34564" y="21107"/>
                </a:lnTo>
                <a:lnTo>
                  <a:pt x="34564" y="1904"/>
                </a:lnTo>
                <a:lnTo>
                  <a:pt x="33604" y="960"/>
                </a:lnTo>
                <a:lnTo>
                  <a:pt x="32644" y="960"/>
                </a:lnTo>
                <a:lnTo>
                  <a:pt x="31683" y="0"/>
                </a:lnTo>
                <a:lnTo>
                  <a:pt x="16322" y="0"/>
                </a:lnTo>
                <a:lnTo>
                  <a:pt x="15361" y="960"/>
                </a:lnTo>
                <a:lnTo>
                  <a:pt x="14401" y="960"/>
                </a:lnTo>
                <a:lnTo>
                  <a:pt x="13441" y="1904"/>
                </a:lnTo>
                <a:lnTo>
                  <a:pt x="12481" y="2865"/>
                </a:lnTo>
                <a:lnTo>
                  <a:pt x="12481" y="21107"/>
                </a:lnTo>
                <a:lnTo>
                  <a:pt x="1920" y="21107"/>
                </a:lnTo>
                <a:lnTo>
                  <a:pt x="960" y="22067"/>
                </a:lnTo>
                <a:lnTo>
                  <a:pt x="960" y="23027"/>
                </a:lnTo>
                <a:lnTo>
                  <a:pt x="0" y="23987"/>
                </a:lnTo>
                <a:lnTo>
                  <a:pt x="0" y="35509"/>
                </a:lnTo>
                <a:lnTo>
                  <a:pt x="960" y="37429"/>
                </a:lnTo>
                <a:lnTo>
                  <a:pt x="960" y="38389"/>
                </a:lnTo>
                <a:lnTo>
                  <a:pt x="1920" y="39349"/>
                </a:lnTo>
                <a:lnTo>
                  <a:pt x="12481" y="39349"/>
                </a:lnTo>
                <a:lnTo>
                  <a:pt x="12481" y="84475"/>
                </a:lnTo>
                <a:lnTo>
                  <a:pt x="13441" y="88315"/>
                </a:lnTo>
                <a:lnTo>
                  <a:pt x="14401" y="92156"/>
                </a:lnTo>
                <a:lnTo>
                  <a:pt x="15361" y="95036"/>
                </a:lnTo>
                <a:lnTo>
                  <a:pt x="17282" y="97916"/>
                </a:lnTo>
                <a:lnTo>
                  <a:pt x="19202" y="100782"/>
                </a:lnTo>
                <a:lnTo>
                  <a:pt x="21122" y="102702"/>
                </a:lnTo>
                <a:lnTo>
                  <a:pt x="24002" y="104622"/>
                </a:lnTo>
                <a:lnTo>
                  <a:pt x="26883" y="105597"/>
                </a:lnTo>
                <a:lnTo>
                  <a:pt x="30723" y="106542"/>
                </a:lnTo>
                <a:lnTo>
                  <a:pt x="33604" y="107502"/>
                </a:lnTo>
                <a:lnTo>
                  <a:pt x="41285" y="107502"/>
                </a:lnTo>
                <a:lnTo>
                  <a:pt x="43205" y="106542"/>
                </a:lnTo>
                <a:lnTo>
                  <a:pt x="48005" y="106542"/>
                </a:lnTo>
                <a:lnTo>
                  <a:pt x="48966" y="105597"/>
                </a:lnTo>
                <a:lnTo>
                  <a:pt x="51846" y="105597"/>
                </a:lnTo>
                <a:lnTo>
                  <a:pt x="52806" y="104622"/>
                </a:lnTo>
                <a:lnTo>
                  <a:pt x="53766" y="103662"/>
                </a:lnTo>
                <a:lnTo>
                  <a:pt x="54726" y="102702"/>
                </a:lnTo>
                <a:lnTo>
                  <a:pt x="54726" y="100782"/>
                </a:lnTo>
                <a:lnTo>
                  <a:pt x="55686" y="99822"/>
                </a:lnTo>
                <a:lnTo>
                  <a:pt x="55686" y="91196"/>
                </a:lnTo>
                <a:lnTo>
                  <a:pt x="54726" y="89260"/>
                </a:lnTo>
                <a:lnTo>
                  <a:pt x="54726" y="87355"/>
                </a:lnTo>
                <a:lnTo>
                  <a:pt x="53766" y="87355"/>
                </a:lnTo>
                <a:lnTo>
                  <a:pt x="53766" y="86380"/>
                </a:lnTo>
                <a:lnTo>
                  <a:pt x="51846" y="86380"/>
                </a:lnTo>
                <a:lnTo>
                  <a:pt x="51846" y="87355"/>
                </a:lnTo>
                <a:lnTo>
                  <a:pt x="49926" y="87355"/>
                </a:lnTo>
                <a:lnTo>
                  <a:pt x="48966" y="88315"/>
                </a:lnTo>
                <a:lnTo>
                  <a:pt x="40325" y="88315"/>
                </a:lnTo>
                <a:lnTo>
                  <a:pt x="38404" y="87355"/>
                </a:lnTo>
                <a:lnTo>
                  <a:pt x="36484" y="85435"/>
                </a:lnTo>
                <a:lnTo>
                  <a:pt x="35524" y="83515"/>
                </a:lnTo>
                <a:lnTo>
                  <a:pt x="34564" y="79674"/>
                </a:lnTo>
                <a:lnTo>
                  <a:pt x="34564" y="39349"/>
                </a:lnTo>
                <a:lnTo>
                  <a:pt x="52806" y="39349"/>
                </a:lnTo>
                <a:lnTo>
                  <a:pt x="53766" y="38389"/>
                </a:lnTo>
                <a:lnTo>
                  <a:pt x="54726" y="37429"/>
                </a:lnTo>
                <a:lnTo>
                  <a:pt x="55686" y="35509"/>
                </a:lnTo>
                <a:lnTo>
                  <a:pt x="55686" y="25908"/>
                </a:lnTo>
                <a:lnTo>
                  <a:pt x="54726" y="2398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0" name="object 900"/>
          <p:cNvSpPr/>
          <p:nvPr/>
        </p:nvSpPr>
        <p:spPr>
          <a:xfrm>
            <a:off x="4717542" y="6758254"/>
            <a:ext cx="16306" cy="20147"/>
          </a:xfrm>
          <a:custGeom>
            <a:avLst/>
            <a:gdLst/>
            <a:ahLst/>
            <a:cxnLst/>
            <a:rect l="l" t="t" r="r" b="b"/>
            <a:pathLst>
              <a:path w="16306" h="20147">
                <a:moveTo>
                  <a:pt x="4785" y="3840"/>
                </a:moveTo>
                <a:lnTo>
                  <a:pt x="2865" y="1905"/>
                </a:lnTo>
                <a:lnTo>
                  <a:pt x="0" y="0"/>
                </a:lnTo>
                <a:lnTo>
                  <a:pt x="1905" y="20147"/>
                </a:lnTo>
                <a:lnTo>
                  <a:pt x="11506" y="20147"/>
                </a:lnTo>
                <a:lnTo>
                  <a:pt x="16306" y="19187"/>
                </a:lnTo>
                <a:lnTo>
                  <a:pt x="14386" y="4800"/>
                </a:lnTo>
                <a:lnTo>
                  <a:pt x="7680" y="4800"/>
                </a:lnTo>
                <a:lnTo>
                  <a:pt x="4785" y="3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1" name="object 901"/>
          <p:cNvSpPr/>
          <p:nvPr/>
        </p:nvSpPr>
        <p:spPr>
          <a:xfrm>
            <a:off x="4695459" y="6690085"/>
            <a:ext cx="71993" cy="88315"/>
          </a:xfrm>
          <a:custGeom>
            <a:avLst/>
            <a:gdLst/>
            <a:ahLst/>
            <a:cxnLst/>
            <a:rect l="l" t="t" r="r" b="b"/>
            <a:pathLst>
              <a:path w="71993" h="88315">
                <a:moveTo>
                  <a:pt x="54711" y="86410"/>
                </a:moveTo>
                <a:lnTo>
                  <a:pt x="70073" y="86410"/>
                </a:lnTo>
                <a:lnTo>
                  <a:pt x="71033" y="85435"/>
                </a:lnTo>
                <a:lnTo>
                  <a:pt x="71993" y="84475"/>
                </a:lnTo>
                <a:lnTo>
                  <a:pt x="71993" y="24963"/>
                </a:lnTo>
                <a:lnTo>
                  <a:pt x="71033" y="21122"/>
                </a:lnTo>
                <a:lnTo>
                  <a:pt x="70073" y="17282"/>
                </a:lnTo>
                <a:lnTo>
                  <a:pt x="68153" y="12481"/>
                </a:lnTo>
                <a:lnTo>
                  <a:pt x="66233" y="9601"/>
                </a:lnTo>
                <a:lnTo>
                  <a:pt x="63352" y="7680"/>
                </a:lnTo>
                <a:lnTo>
                  <a:pt x="60472" y="4800"/>
                </a:lnTo>
                <a:lnTo>
                  <a:pt x="57591" y="2880"/>
                </a:lnTo>
                <a:lnTo>
                  <a:pt x="52791" y="1920"/>
                </a:lnTo>
                <a:lnTo>
                  <a:pt x="47990" y="0"/>
                </a:lnTo>
                <a:lnTo>
                  <a:pt x="29763" y="0"/>
                </a:lnTo>
                <a:lnTo>
                  <a:pt x="26868" y="960"/>
                </a:lnTo>
                <a:lnTo>
                  <a:pt x="23987" y="960"/>
                </a:lnTo>
                <a:lnTo>
                  <a:pt x="20147" y="1920"/>
                </a:lnTo>
                <a:lnTo>
                  <a:pt x="18242" y="2880"/>
                </a:lnTo>
                <a:lnTo>
                  <a:pt x="15361" y="3840"/>
                </a:lnTo>
                <a:lnTo>
                  <a:pt x="12481" y="4800"/>
                </a:lnTo>
                <a:lnTo>
                  <a:pt x="10561" y="5760"/>
                </a:lnTo>
                <a:lnTo>
                  <a:pt x="8641" y="6720"/>
                </a:lnTo>
                <a:lnTo>
                  <a:pt x="6705" y="7680"/>
                </a:lnTo>
                <a:lnTo>
                  <a:pt x="6705" y="8641"/>
                </a:lnTo>
                <a:lnTo>
                  <a:pt x="5760" y="9601"/>
                </a:lnTo>
                <a:lnTo>
                  <a:pt x="4800" y="10561"/>
                </a:lnTo>
                <a:lnTo>
                  <a:pt x="4800" y="11521"/>
                </a:lnTo>
                <a:lnTo>
                  <a:pt x="3840" y="12481"/>
                </a:lnTo>
                <a:lnTo>
                  <a:pt x="3840" y="18242"/>
                </a:lnTo>
                <a:lnTo>
                  <a:pt x="4800" y="19202"/>
                </a:lnTo>
                <a:lnTo>
                  <a:pt x="4800" y="22082"/>
                </a:lnTo>
                <a:lnTo>
                  <a:pt x="5760" y="23042"/>
                </a:lnTo>
                <a:lnTo>
                  <a:pt x="5760" y="24002"/>
                </a:lnTo>
                <a:lnTo>
                  <a:pt x="6705" y="24002"/>
                </a:lnTo>
                <a:lnTo>
                  <a:pt x="7680" y="24963"/>
                </a:lnTo>
                <a:lnTo>
                  <a:pt x="9585" y="24963"/>
                </a:lnTo>
                <a:lnTo>
                  <a:pt x="10561" y="24002"/>
                </a:lnTo>
                <a:lnTo>
                  <a:pt x="11521" y="23042"/>
                </a:lnTo>
                <a:lnTo>
                  <a:pt x="13426" y="22082"/>
                </a:lnTo>
                <a:lnTo>
                  <a:pt x="15361" y="21122"/>
                </a:lnTo>
                <a:lnTo>
                  <a:pt x="17266" y="20162"/>
                </a:lnTo>
                <a:lnTo>
                  <a:pt x="20147" y="19202"/>
                </a:lnTo>
                <a:lnTo>
                  <a:pt x="22082" y="18242"/>
                </a:lnTo>
                <a:lnTo>
                  <a:pt x="24947" y="18242"/>
                </a:lnTo>
                <a:lnTo>
                  <a:pt x="27828" y="17282"/>
                </a:lnTo>
                <a:lnTo>
                  <a:pt x="31668" y="16322"/>
                </a:lnTo>
                <a:lnTo>
                  <a:pt x="37429" y="16322"/>
                </a:lnTo>
                <a:lnTo>
                  <a:pt x="40309" y="17282"/>
                </a:lnTo>
                <a:lnTo>
                  <a:pt x="42230" y="17282"/>
                </a:lnTo>
                <a:lnTo>
                  <a:pt x="44150" y="18242"/>
                </a:lnTo>
                <a:lnTo>
                  <a:pt x="46070" y="19202"/>
                </a:lnTo>
                <a:lnTo>
                  <a:pt x="47030" y="20162"/>
                </a:lnTo>
                <a:lnTo>
                  <a:pt x="47990" y="21122"/>
                </a:lnTo>
                <a:lnTo>
                  <a:pt x="48950" y="23042"/>
                </a:lnTo>
                <a:lnTo>
                  <a:pt x="48950" y="24963"/>
                </a:lnTo>
                <a:lnTo>
                  <a:pt x="49911" y="26883"/>
                </a:lnTo>
                <a:lnTo>
                  <a:pt x="49911" y="36484"/>
                </a:lnTo>
                <a:lnTo>
                  <a:pt x="28788" y="36484"/>
                </a:lnTo>
                <a:lnTo>
                  <a:pt x="23987" y="37444"/>
                </a:lnTo>
                <a:lnTo>
                  <a:pt x="18242" y="38404"/>
                </a:lnTo>
                <a:lnTo>
                  <a:pt x="14401" y="40325"/>
                </a:lnTo>
                <a:lnTo>
                  <a:pt x="10561" y="42245"/>
                </a:lnTo>
                <a:lnTo>
                  <a:pt x="6705" y="45125"/>
                </a:lnTo>
                <a:lnTo>
                  <a:pt x="3840" y="48005"/>
                </a:lnTo>
                <a:lnTo>
                  <a:pt x="2865" y="50886"/>
                </a:lnTo>
                <a:lnTo>
                  <a:pt x="960" y="54726"/>
                </a:lnTo>
                <a:lnTo>
                  <a:pt x="0" y="58567"/>
                </a:lnTo>
                <a:lnTo>
                  <a:pt x="0" y="67193"/>
                </a:lnTo>
                <a:lnTo>
                  <a:pt x="960" y="71033"/>
                </a:lnTo>
                <a:lnTo>
                  <a:pt x="1920" y="73913"/>
                </a:lnTo>
                <a:lnTo>
                  <a:pt x="3840" y="76794"/>
                </a:lnTo>
                <a:lnTo>
                  <a:pt x="5760" y="79689"/>
                </a:lnTo>
                <a:lnTo>
                  <a:pt x="7680" y="81594"/>
                </a:lnTo>
                <a:lnTo>
                  <a:pt x="10561" y="84475"/>
                </a:lnTo>
                <a:lnTo>
                  <a:pt x="13426" y="85435"/>
                </a:lnTo>
                <a:lnTo>
                  <a:pt x="17266" y="86410"/>
                </a:lnTo>
                <a:lnTo>
                  <a:pt x="20147" y="87355"/>
                </a:lnTo>
                <a:lnTo>
                  <a:pt x="23987" y="88315"/>
                </a:lnTo>
                <a:lnTo>
                  <a:pt x="22082" y="68168"/>
                </a:lnTo>
                <a:lnTo>
                  <a:pt x="21107" y="65288"/>
                </a:lnTo>
                <a:lnTo>
                  <a:pt x="21107" y="60487"/>
                </a:lnTo>
                <a:lnTo>
                  <a:pt x="22082" y="58567"/>
                </a:lnTo>
                <a:lnTo>
                  <a:pt x="23042" y="56647"/>
                </a:lnTo>
                <a:lnTo>
                  <a:pt x="23042" y="55686"/>
                </a:lnTo>
                <a:lnTo>
                  <a:pt x="24947" y="53766"/>
                </a:lnTo>
                <a:lnTo>
                  <a:pt x="25923" y="52806"/>
                </a:lnTo>
                <a:lnTo>
                  <a:pt x="27828" y="51846"/>
                </a:lnTo>
                <a:lnTo>
                  <a:pt x="29763" y="50886"/>
                </a:lnTo>
                <a:lnTo>
                  <a:pt x="32628" y="50886"/>
                </a:lnTo>
                <a:lnTo>
                  <a:pt x="34549" y="49926"/>
                </a:lnTo>
                <a:lnTo>
                  <a:pt x="49911" y="49926"/>
                </a:lnTo>
                <a:lnTo>
                  <a:pt x="49911" y="63352"/>
                </a:lnTo>
                <a:lnTo>
                  <a:pt x="47030" y="66248"/>
                </a:lnTo>
                <a:lnTo>
                  <a:pt x="44150" y="69128"/>
                </a:lnTo>
                <a:lnTo>
                  <a:pt x="42230" y="70073"/>
                </a:lnTo>
                <a:lnTo>
                  <a:pt x="39349" y="72009"/>
                </a:lnTo>
                <a:lnTo>
                  <a:pt x="36469" y="72969"/>
                </a:lnTo>
                <a:lnTo>
                  <a:pt x="38389" y="87355"/>
                </a:lnTo>
                <a:lnTo>
                  <a:pt x="42230" y="85435"/>
                </a:lnTo>
                <a:lnTo>
                  <a:pt x="46070" y="83515"/>
                </a:lnTo>
                <a:lnTo>
                  <a:pt x="49911" y="80634"/>
                </a:lnTo>
                <a:lnTo>
                  <a:pt x="53751" y="77754"/>
                </a:lnTo>
                <a:lnTo>
                  <a:pt x="53751" y="85435"/>
                </a:lnTo>
                <a:lnTo>
                  <a:pt x="54711" y="8641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2" name="object 902"/>
          <p:cNvSpPr/>
          <p:nvPr/>
        </p:nvSpPr>
        <p:spPr>
          <a:xfrm>
            <a:off x="4789535" y="6690085"/>
            <a:ext cx="49911" cy="86410"/>
          </a:xfrm>
          <a:custGeom>
            <a:avLst/>
            <a:gdLst/>
            <a:ahLst/>
            <a:cxnLst/>
            <a:rect l="l" t="t" r="r" b="b"/>
            <a:pathLst>
              <a:path w="49911" h="86410">
                <a:moveTo>
                  <a:pt x="20147" y="11521"/>
                </a:moveTo>
                <a:lnTo>
                  <a:pt x="18242" y="14401"/>
                </a:lnTo>
                <a:lnTo>
                  <a:pt x="18242" y="2880"/>
                </a:lnTo>
                <a:lnTo>
                  <a:pt x="17266" y="2880"/>
                </a:lnTo>
                <a:lnTo>
                  <a:pt x="16322" y="1920"/>
                </a:lnTo>
                <a:lnTo>
                  <a:pt x="13426" y="1920"/>
                </a:lnTo>
                <a:lnTo>
                  <a:pt x="12481" y="960"/>
                </a:lnTo>
                <a:lnTo>
                  <a:pt x="5760" y="960"/>
                </a:lnTo>
                <a:lnTo>
                  <a:pt x="480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84475"/>
                </a:lnTo>
                <a:lnTo>
                  <a:pt x="960" y="85435"/>
                </a:lnTo>
                <a:lnTo>
                  <a:pt x="1920" y="86410"/>
                </a:lnTo>
                <a:lnTo>
                  <a:pt x="19202" y="86410"/>
                </a:lnTo>
                <a:lnTo>
                  <a:pt x="20147" y="85435"/>
                </a:lnTo>
                <a:lnTo>
                  <a:pt x="21107" y="85435"/>
                </a:lnTo>
                <a:lnTo>
                  <a:pt x="21107" y="84475"/>
                </a:lnTo>
                <a:lnTo>
                  <a:pt x="22082" y="84475"/>
                </a:lnTo>
                <a:lnTo>
                  <a:pt x="22082" y="34564"/>
                </a:lnTo>
                <a:lnTo>
                  <a:pt x="23987" y="31683"/>
                </a:lnTo>
                <a:lnTo>
                  <a:pt x="24947" y="29763"/>
                </a:lnTo>
                <a:lnTo>
                  <a:pt x="26883" y="27843"/>
                </a:lnTo>
                <a:lnTo>
                  <a:pt x="27828" y="25923"/>
                </a:lnTo>
                <a:lnTo>
                  <a:pt x="29763" y="24963"/>
                </a:lnTo>
                <a:lnTo>
                  <a:pt x="30708" y="24002"/>
                </a:lnTo>
                <a:lnTo>
                  <a:pt x="31668" y="23042"/>
                </a:lnTo>
                <a:lnTo>
                  <a:pt x="33604" y="22082"/>
                </a:lnTo>
                <a:lnTo>
                  <a:pt x="34549" y="21122"/>
                </a:lnTo>
                <a:lnTo>
                  <a:pt x="35509" y="21122"/>
                </a:lnTo>
                <a:lnTo>
                  <a:pt x="36469" y="20162"/>
                </a:lnTo>
                <a:lnTo>
                  <a:pt x="39349" y="20162"/>
                </a:lnTo>
                <a:lnTo>
                  <a:pt x="40309" y="21122"/>
                </a:lnTo>
                <a:lnTo>
                  <a:pt x="43190" y="21122"/>
                </a:lnTo>
                <a:lnTo>
                  <a:pt x="44150" y="22082"/>
                </a:lnTo>
                <a:lnTo>
                  <a:pt x="48950" y="22082"/>
                </a:lnTo>
                <a:lnTo>
                  <a:pt x="48950" y="21122"/>
                </a:lnTo>
                <a:lnTo>
                  <a:pt x="49911" y="20162"/>
                </a:lnTo>
                <a:lnTo>
                  <a:pt x="49911" y="2880"/>
                </a:lnTo>
                <a:lnTo>
                  <a:pt x="48950" y="2880"/>
                </a:lnTo>
                <a:lnTo>
                  <a:pt x="48950" y="1920"/>
                </a:lnTo>
                <a:lnTo>
                  <a:pt x="47990" y="1920"/>
                </a:lnTo>
                <a:lnTo>
                  <a:pt x="47990" y="960"/>
                </a:lnTo>
                <a:lnTo>
                  <a:pt x="45110" y="960"/>
                </a:lnTo>
                <a:lnTo>
                  <a:pt x="45110" y="0"/>
                </a:lnTo>
                <a:lnTo>
                  <a:pt x="36469" y="0"/>
                </a:lnTo>
                <a:lnTo>
                  <a:pt x="34549" y="960"/>
                </a:lnTo>
                <a:lnTo>
                  <a:pt x="32628" y="960"/>
                </a:lnTo>
                <a:lnTo>
                  <a:pt x="31668" y="1920"/>
                </a:lnTo>
                <a:lnTo>
                  <a:pt x="29763" y="2880"/>
                </a:lnTo>
                <a:lnTo>
                  <a:pt x="27828" y="3840"/>
                </a:lnTo>
                <a:lnTo>
                  <a:pt x="25923" y="5760"/>
                </a:lnTo>
                <a:lnTo>
                  <a:pt x="23987" y="7680"/>
                </a:lnTo>
                <a:lnTo>
                  <a:pt x="23042" y="9601"/>
                </a:lnTo>
                <a:lnTo>
                  <a:pt x="20147" y="115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3" name="object 903"/>
          <p:cNvSpPr/>
          <p:nvPr/>
        </p:nvSpPr>
        <p:spPr>
          <a:xfrm>
            <a:off x="4853848" y="6691045"/>
            <a:ext cx="22082" cy="85450"/>
          </a:xfrm>
          <a:custGeom>
            <a:avLst/>
            <a:gdLst/>
            <a:ahLst/>
            <a:cxnLst/>
            <a:rect l="l" t="t" r="r" b="b"/>
            <a:pathLst>
              <a:path w="22082" h="85450">
                <a:moveTo>
                  <a:pt x="0" y="1920"/>
                </a:moveTo>
                <a:lnTo>
                  <a:pt x="0" y="84475"/>
                </a:lnTo>
                <a:lnTo>
                  <a:pt x="960" y="84475"/>
                </a:lnTo>
                <a:lnTo>
                  <a:pt x="1920" y="85450"/>
                </a:lnTo>
                <a:lnTo>
                  <a:pt x="19202" y="85450"/>
                </a:lnTo>
                <a:lnTo>
                  <a:pt x="20162" y="84475"/>
                </a:lnTo>
                <a:lnTo>
                  <a:pt x="21122" y="84475"/>
                </a:lnTo>
                <a:lnTo>
                  <a:pt x="21122" y="83515"/>
                </a:lnTo>
                <a:lnTo>
                  <a:pt x="22082" y="82555"/>
                </a:lnTo>
                <a:lnTo>
                  <a:pt x="22082" y="3840"/>
                </a:lnTo>
                <a:lnTo>
                  <a:pt x="21122" y="2880"/>
                </a:lnTo>
                <a:lnTo>
                  <a:pt x="21122" y="1920"/>
                </a:lnTo>
                <a:lnTo>
                  <a:pt x="20162" y="1920"/>
                </a:lnTo>
                <a:lnTo>
                  <a:pt x="19202" y="960"/>
                </a:lnTo>
                <a:lnTo>
                  <a:pt x="16322" y="960"/>
                </a:lnTo>
                <a:lnTo>
                  <a:pt x="14401" y="0"/>
                </a:lnTo>
                <a:lnTo>
                  <a:pt x="6720" y="0"/>
                </a:lnTo>
                <a:lnTo>
                  <a:pt x="480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4" name="object 904"/>
          <p:cNvSpPr/>
          <p:nvPr/>
        </p:nvSpPr>
        <p:spPr>
          <a:xfrm>
            <a:off x="4851928" y="6656496"/>
            <a:ext cx="24963" cy="23987"/>
          </a:xfrm>
          <a:custGeom>
            <a:avLst/>
            <a:gdLst/>
            <a:ahLst/>
            <a:cxnLst/>
            <a:rect l="l" t="t" r="r" b="b"/>
            <a:pathLst>
              <a:path w="24963" h="23987">
                <a:moveTo>
                  <a:pt x="960" y="19187"/>
                </a:moveTo>
                <a:lnTo>
                  <a:pt x="1920" y="21107"/>
                </a:lnTo>
                <a:lnTo>
                  <a:pt x="3840" y="23027"/>
                </a:lnTo>
                <a:lnTo>
                  <a:pt x="7680" y="23987"/>
                </a:lnTo>
                <a:lnTo>
                  <a:pt x="17282" y="23987"/>
                </a:lnTo>
                <a:lnTo>
                  <a:pt x="21122" y="23027"/>
                </a:lnTo>
                <a:lnTo>
                  <a:pt x="23042" y="21107"/>
                </a:lnTo>
                <a:lnTo>
                  <a:pt x="24963" y="19187"/>
                </a:lnTo>
                <a:lnTo>
                  <a:pt x="24963" y="4800"/>
                </a:lnTo>
                <a:lnTo>
                  <a:pt x="23042" y="2865"/>
                </a:lnTo>
                <a:lnTo>
                  <a:pt x="21122" y="960"/>
                </a:lnTo>
                <a:lnTo>
                  <a:pt x="17282" y="0"/>
                </a:lnTo>
                <a:lnTo>
                  <a:pt x="7680" y="0"/>
                </a:lnTo>
                <a:lnTo>
                  <a:pt x="3840" y="960"/>
                </a:lnTo>
                <a:lnTo>
                  <a:pt x="2880" y="2865"/>
                </a:lnTo>
                <a:lnTo>
                  <a:pt x="960" y="4800"/>
                </a:lnTo>
                <a:lnTo>
                  <a:pt x="0" y="7680"/>
                </a:lnTo>
                <a:lnTo>
                  <a:pt x="0" y="16306"/>
                </a:lnTo>
                <a:lnTo>
                  <a:pt x="960" y="1918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5" name="object 905"/>
          <p:cNvSpPr/>
          <p:nvPr/>
        </p:nvSpPr>
        <p:spPr>
          <a:xfrm>
            <a:off x="4889373" y="6653616"/>
            <a:ext cx="55671" cy="122880"/>
          </a:xfrm>
          <a:custGeom>
            <a:avLst/>
            <a:gdLst/>
            <a:ahLst/>
            <a:cxnLst/>
            <a:rect l="l" t="t" r="r" b="b"/>
            <a:pathLst>
              <a:path w="55671" h="122880">
                <a:moveTo>
                  <a:pt x="50871" y="38389"/>
                </a:moveTo>
                <a:lnTo>
                  <a:pt x="34549" y="38389"/>
                </a:lnTo>
                <a:lnTo>
                  <a:pt x="34549" y="28803"/>
                </a:lnTo>
                <a:lnTo>
                  <a:pt x="35509" y="26868"/>
                </a:lnTo>
                <a:lnTo>
                  <a:pt x="35509" y="23027"/>
                </a:lnTo>
                <a:lnTo>
                  <a:pt x="36469" y="22067"/>
                </a:lnTo>
                <a:lnTo>
                  <a:pt x="37429" y="20147"/>
                </a:lnTo>
                <a:lnTo>
                  <a:pt x="38389" y="19187"/>
                </a:lnTo>
                <a:lnTo>
                  <a:pt x="39349" y="18242"/>
                </a:lnTo>
                <a:lnTo>
                  <a:pt x="40309" y="18242"/>
                </a:lnTo>
                <a:lnTo>
                  <a:pt x="41269" y="17282"/>
                </a:lnTo>
                <a:lnTo>
                  <a:pt x="47990" y="17282"/>
                </a:lnTo>
                <a:lnTo>
                  <a:pt x="48950" y="18242"/>
                </a:lnTo>
                <a:lnTo>
                  <a:pt x="50871" y="18242"/>
                </a:lnTo>
                <a:lnTo>
                  <a:pt x="51831" y="19187"/>
                </a:lnTo>
                <a:lnTo>
                  <a:pt x="54711" y="19187"/>
                </a:lnTo>
                <a:lnTo>
                  <a:pt x="54711" y="18242"/>
                </a:lnTo>
                <a:lnTo>
                  <a:pt x="55671" y="18242"/>
                </a:lnTo>
                <a:lnTo>
                  <a:pt x="55671" y="4800"/>
                </a:lnTo>
                <a:lnTo>
                  <a:pt x="54711" y="3840"/>
                </a:lnTo>
                <a:lnTo>
                  <a:pt x="54711" y="2880"/>
                </a:lnTo>
                <a:lnTo>
                  <a:pt x="53751" y="2880"/>
                </a:lnTo>
                <a:lnTo>
                  <a:pt x="53751" y="1905"/>
                </a:lnTo>
                <a:lnTo>
                  <a:pt x="51831" y="1905"/>
                </a:lnTo>
                <a:lnTo>
                  <a:pt x="50871" y="960"/>
                </a:lnTo>
                <a:lnTo>
                  <a:pt x="48950" y="960"/>
                </a:lnTo>
                <a:lnTo>
                  <a:pt x="47030" y="0"/>
                </a:lnTo>
                <a:lnTo>
                  <a:pt x="31683" y="0"/>
                </a:lnTo>
                <a:lnTo>
                  <a:pt x="27843" y="1905"/>
                </a:lnTo>
                <a:lnTo>
                  <a:pt x="24963" y="2880"/>
                </a:lnTo>
                <a:lnTo>
                  <a:pt x="22067" y="4800"/>
                </a:lnTo>
                <a:lnTo>
                  <a:pt x="19187" y="7680"/>
                </a:lnTo>
                <a:lnTo>
                  <a:pt x="17282" y="10561"/>
                </a:lnTo>
                <a:lnTo>
                  <a:pt x="15346" y="13441"/>
                </a:lnTo>
                <a:lnTo>
                  <a:pt x="14401" y="17282"/>
                </a:lnTo>
                <a:lnTo>
                  <a:pt x="13441" y="22067"/>
                </a:lnTo>
                <a:lnTo>
                  <a:pt x="12466" y="26868"/>
                </a:lnTo>
                <a:lnTo>
                  <a:pt x="12466" y="38389"/>
                </a:lnTo>
                <a:lnTo>
                  <a:pt x="1920" y="38389"/>
                </a:lnTo>
                <a:lnTo>
                  <a:pt x="960" y="39349"/>
                </a:lnTo>
                <a:lnTo>
                  <a:pt x="0" y="40309"/>
                </a:lnTo>
                <a:lnTo>
                  <a:pt x="0" y="54711"/>
                </a:lnTo>
                <a:lnTo>
                  <a:pt x="960" y="55671"/>
                </a:lnTo>
                <a:lnTo>
                  <a:pt x="1920" y="56631"/>
                </a:lnTo>
                <a:lnTo>
                  <a:pt x="12466" y="56631"/>
                </a:lnTo>
                <a:lnTo>
                  <a:pt x="12466" y="119984"/>
                </a:lnTo>
                <a:lnTo>
                  <a:pt x="13441" y="120944"/>
                </a:lnTo>
                <a:lnTo>
                  <a:pt x="13441" y="121904"/>
                </a:lnTo>
                <a:lnTo>
                  <a:pt x="14401" y="121904"/>
                </a:lnTo>
                <a:lnTo>
                  <a:pt x="15346" y="122880"/>
                </a:lnTo>
                <a:lnTo>
                  <a:pt x="32628" y="122880"/>
                </a:lnTo>
                <a:lnTo>
                  <a:pt x="33588" y="121904"/>
                </a:lnTo>
                <a:lnTo>
                  <a:pt x="34549" y="121904"/>
                </a:lnTo>
                <a:lnTo>
                  <a:pt x="34549" y="56631"/>
                </a:lnTo>
                <a:lnTo>
                  <a:pt x="50871" y="56631"/>
                </a:lnTo>
                <a:lnTo>
                  <a:pt x="51831" y="55671"/>
                </a:lnTo>
                <a:lnTo>
                  <a:pt x="51831" y="54711"/>
                </a:lnTo>
                <a:lnTo>
                  <a:pt x="52791" y="52791"/>
                </a:lnTo>
                <a:lnTo>
                  <a:pt x="52791" y="41269"/>
                </a:lnTo>
                <a:lnTo>
                  <a:pt x="51831" y="41269"/>
                </a:lnTo>
                <a:lnTo>
                  <a:pt x="51831" y="39349"/>
                </a:lnTo>
                <a:lnTo>
                  <a:pt x="50871" y="39349"/>
                </a:lnTo>
                <a:lnTo>
                  <a:pt x="50871" y="3838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6" name="object 906"/>
          <p:cNvSpPr/>
          <p:nvPr/>
        </p:nvSpPr>
        <p:spPr>
          <a:xfrm>
            <a:off x="4946004" y="6653616"/>
            <a:ext cx="56631" cy="122880"/>
          </a:xfrm>
          <a:custGeom>
            <a:avLst/>
            <a:gdLst/>
            <a:ahLst/>
            <a:cxnLst/>
            <a:rect l="l" t="t" r="r" b="b"/>
            <a:pathLst>
              <a:path w="56631" h="122880">
                <a:moveTo>
                  <a:pt x="52791" y="40309"/>
                </a:moveTo>
                <a:lnTo>
                  <a:pt x="51846" y="39349"/>
                </a:lnTo>
                <a:lnTo>
                  <a:pt x="50886" y="38389"/>
                </a:lnTo>
                <a:lnTo>
                  <a:pt x="35524" y="38389"/>
                </a:lnTo>
                <a:lnTo>
                  <a:pt x="35524" y="26868"/>
                </a:lnTo>
                <a:lnTo>
                  <a:pt x="36484" y="24963"/>
                </a:lnTo>
                <a:lnTo>
                  <a:pt x="36484" y="23027"/>
                </a:lnTo>
                <a:lnTo>
                  <a:pt x="37444" y="22067"/>
                </a:lnTo>
                <a:lnTo>
                  <a:pt x="37444" y="20147"/>
                </a:lnTo>
                <a:lnTo>
                  <a:pt x="38404" y="19187"/>
                </a:lnTo>
                <a:lnTo>
                  <a:pt x="39364" y="18242"/>
                </a:lnTo>
                <a:lnTo>
                  <a:pt x="40325" y="18242"/>
                </a:lnTo>
                <a:lnTo>
                  <a:pt x="42245" y="17282"/>
                </a:lnTo>
                <a:lnTo>
                  <a:pt x="48006" y="17282"/>
                </a:lnTo>
                <a:lnTo>
                  <a:pt x="48966" y="18242"/>
                </a:lnTo>
                <a:lnTo>
                  <a:pt x="51846" y="18242"/>
                </a:lnTo>
                <a:lnTo>
                  <a:pt x="51846" y="19187"/>
                </a:lnTo>
                <a:lnTo>
                  <a:pt x="55686" y="19187"/>
                </a:lnTo>
                <a:lnTo>
                  <a:pt x="55686" y="17282"/>
                </a:lnTo>
                <a:lnTo>
                  <a:pt x="56631" y="16306"/>
                </a:lnTo>
                <a:lnTo>
                  <a:pt x="56631" y="5745"/>
                </a:lnTo>
                <a:lnTo>
                  <a:pt x="55686" y="4800"/>
                </a:lnTo>
                <a:lnTo>
                  <a:pt x="55686" y="3840"/>
                </a:lnTo>
                <a:lnTo>
                  <a:pt x="54726" y="2880"/>
                </a:lnTo>
                <a:lnTo>
                  <a:pt x="54726" y="1905"/>
                </a:lnTo>
                <a:lnTo>
                  <a:pt x="52791" y="1905"/>
                </a:lnTo>
                <a:lnTo>
                  <a:pt x="50886" y="960"/>
                </a:lnTo>
                <a:lnTo>
                  <a:pt x="49911" y="960"/>
                </a:lnTo>
                <a:lnTo>
                  <a:pt x="48006" y="0"/>
                </a:lnTo>
                <a:lnTo>
                  <a:pt x="31683" y="0"/>
                </a:lnTo>
                <a:lnTo>
                  <a:pt x="28803" y="1905"/>
                </a:lnTo>
                <a:lnTo>
                  <a:pt x="24963" y="2880"/>
                </a:lnTo>
                <a:lnTo>
                  <a:pt x="22082" y="4800"/>
                </a:lnTo>
                <a:lnTo>
                  <a:pt x="20162" y="7680"/>
                </a:lnTo>
                <a:lnTo>
                  <a:pt x="17282" y="10561"/>
                </a:lnTo>
                <a:lnTo>
                  <a:pt x="16322" y="13441"/>
                </a:lnTo>
                <a:lnTo>
                  <a:pt x="15361" y="17282"/>
                </a:lnTo>
                <a:lnTo>
                  <a:pt x="14401" y="22067"/>
                </a:lnTo>
                <a:lnTo>
                  <a:pt x="13441" y="26868"/>
                </a:lnTo>
                <a:lnTo>
                  <a:pt x="13441" y="38389"/>
                </a:lnTo>
                <a:lnTo>
                  <a:pt x="1920" y="38389"/>
                </a:lnTo>
                <a:lnTo>
                  <a:pt x="1920" y="39349"/>
                </a:lnTo>
                <a:lnTo>
                  <a:pt x="960" y="39349"/>
                </a:lnTo>
                <a:lnTo>
                  <a:pt x="960" y="42230"/>
                </a:lnTo>
                <a:lnTo>
                  <a:pt x="0" y="43190"/>
                </a:lnTo>
                <a:lnTo>
                  <a:pt x="0" y="52791"/>
                </a:lnTo>
                <a:lnTo>
                  <a:pt x="960" y="54711"/>
                </a:lnTo>
                <a:lnTo>
                  <a:pt x="1920" y="55671"/>
                </a:lnTo>
                <a:lnTo>
                  <a:pt x="2880" y="56631"/>
                </a:lnTo>
                <a:lnTo>
                  <a:pt x="13441" y="56631"/>
                </a:lnTo>
                <a:lnTo>
                  <a:pt x="13441" y="120944"/>
                </a:lnTo>
                <a:lnTo>
                  <a:pt x="14401" y="121904"/>
                </a:lnTo>
                <a:lnTo>
                  <a:pt x="15361" y="122880"/>
                </a:lnTo>
                <a:lnTo>
                  <a:pt x="33604" y="122880"/>
                </a:lnTo>
                <a:lnTo>
                  <a:pt x="34564" y="121904"/>
                </a:lnTo>
                <a:lnTo>
                  <a:pt x="34564" y="120944"/>
                </a:lnTo>
                <a:lnTo>
                  <a:pt x="35524" y="120944"/>
                </a:lnTo>
                <a:lnTo>
                  <a:pt x="35524" y="56631"/>
                </a:lnTo>
                <a:lnTo>
                  <a:pt x="50886" y="56631"/>
                </a:lnTo>
                <a:lnTo>
                  <a:pt x="51846" y="55671"/>
                </a:lnTo>
                <a:lnTo>
                  <a:pt x="52791" y="54711"/>
                </a:lnTo>
                <a:lnTo>
                  <a:pt x="52791" y="52791"/>
                </a:lnTo>
                <a:lnTo>
                  <a:pt x="53751" y="50871"/>
                </a:lnTo>
                <a:lnTo>
                  <a:pt x="53751" y="45110"/>
                </a:lnTo>
                <a:lnTo>
                  <a:pt x="52791" y="44150"/>
                </a:lnTo>
                <a:lnTo>
                  <a:pt x="52791" y="4030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7" name="object 907"/>
          <p:cNvSpPr/>
          <p:nvPr/>
        </p:nvSpPr>
        <p:spPr>
          <a:xfrm>
            <a:off x="5005517" y="6690085"/>
            <a:ext cx="60487" cy="88315"/>
          </a:xfrm>
          <a:custGeom>
            <a:avLst/>
            <a:gdLst/>
            <a:ahLst/>
            <a:cxnLst/>
            <a:rect l="l" t="t" r="r" b="b"/>
            <a:pathLst>
              <a:path w="60487" h="88315">
                <a:moveTo>
                  <a:pt x="49926" y="41285"/>
                </a:moveTo>
                <a:lnTo>
                  <a:pt x="48005" y="40325"/>
                </a:lnTo>
                <a:lnTo>
                  <a:pt x="46085" y="39364"/>
                </a:lnTo>
                <a:lnTo>
                  <a:pt x="43205" y="38404"/>
                </a:lnTo>
                <a:lnTo>
                  <a:pt x="41285" y="37444"/>
                </a:lnTo>
                <a:lnTo>
                  <a:pt x="38404" y="35524"/>
                </a:lnTo>
                <a:lnTo>
                  <a:pt x="36484" y="35524"/>
                </a:lnTo>
                <a:lnTo>
                  <a:pt x="33604" y="34564"/>
                </a:lnTo>
                <a:lnTo>
                  <a:pt x="31683" y="33604"/>
                </a:lnTo>
                <a:lnTo>
                  <a:pt x="29763" y="32644"/>
                </a:lnTo>
                <a:lnTo>
                  <a:pt x="27843" y="31683"/>
                </a:lnTo>
                <a:lnTo>
                  <a:pt x="25923" y="30723"/>
                </a:lnTo>
                <a:lnTo>
                  <a:pt x="24002" y="29763"/>
                </a:lnTo>
                <a:lnTo>
                  <a:pt x="23042" y="28803"/>
                </a:lnTo>
                <a:lnTo>
                  <a:pt x="22082" y="26883"/>
                </a:lnTo>
                <a:lnTo>
                  <a:pt x="22082" y="20162"/>
                </a:lnTo>
                <a:lnTo>
                  <a:pt x="23042" y="19202"/>
                </a:lnTo>
                <a:lnTo>
                  <a:pt x="24002" y="18242"/>
                </a:lnTo>
                <a:lnTo>
                  <a:pt x="24963" y="18242"/>
                </a:lnTo>
                <a:lnTo>
                  <a:pt x="25923" y="17282"/>
                </a:lnTo>
                <a:lnTo>
                  <a:pt x="26883" y="16322"/>
                </a:lnTo>
                <a:lnTo>
                  <a:pt x="27843" y="16322"/>
                </a:lnTo>
                <a:lnTo>
                  <a:pt x="29763" y="15361"/>
                </a:lnTo>
                <a:lnTo>
                  <a:pt x="38404" y="15361"/>
                </a:lnTo>
                <a:lnTo>
                  <a:pt x="41285" y="16322"/>
                </a:lnTo>
                <a:lnTo>
                  <a:pt x="43205" y="17282"/>
                </a:lnTo>
                <a:lnTo>
                  <a:pt x="45125" y="17282"/>
                </a:lnTo>
                <a:lnTo>
                  <a:pt x="47045" y="18242"/>
                </a:lnTo>
                <a:lnTo>
                  <a:pt x="48005" y="19202"/>
                </a:lnTo>
                <a:lnTo>
                  <a:pt x="49926" y="20162"/>
                </a:lnTo>
                <a:lnTo>
                  <a:pt x="50886" y="20162"/>
                </a:lnTo>
                <a:lnTo>
                  <a:pt x="51846" y="21122"/>
                </a:lnTo>
                <a:lnTo>
                  <a:pt x="54726" y="21122"/>
                </a:lnTo>
                <a:lnTo>
                  <a:pt x="55686" y="20162"/>
                </a:lnTo>
                <a:lnTo>
                  <a:pt x="55686" y="6720"/>
                </a:lnTo>
                <a:lnTo>
                  <a:pt x="54726" y="6720"/>
                </a:lnTo>
                <a:lnTo>
                  <a:pt x="54726" y="5760"/>
                </a:lnTo>
                <a:lnTo>
                  <a:pt x="53766" y="4800"/>
                </a:lnTo>
                <a:lnTo>
                  <a:pt x="52806" y="4800"/>
                </a:lnTo>
                <a:lnTo>
                  <a:pt x="51846" y="3840"/>
                </a:lnTo>
                <a:lnTo>
                  <a:pt x="50886" y="3840"/>
                </a:lnTo>
                <a:lnTo>
                  <a:pt x="49926" y="2880"/>
                </a:lnTo>
                <a:lnTo>
                  <a:pt x="48005" y="1920"/>
                </a:lnTo>
                <a:lnTo>
                  <a:pt x="46085" y="1920"/>
                </a:lnTo>
                <a:lnTo>
                  <a:pt x="44165" y="960"/>
                </a:lnTo>
                <a:lnTo>
                  <a:pt x="42245" y="960"/>
                </a:lnTo>
                <a:lnTo>
                  <a:pt x="40325" y="0"/>
                </a:lnTo>
                <a:lnTo>
                  <a:pt x="23042" y="0"/>
                </a:lnTo>
                <a:lnTo>
                  <a:pt x="19202" y="1920"/>
                </a:lnTo>
                <a:lnTo>
                  <a:pt x="15361" y="2880"/>
                </a:lnTo>
                <a:lnTo>
                  <a:pt x="12481" y="4800"/>
                </a:lnTo>
                <a:lnTo>
                  <a:pt x="9616" y="6720"/>
                </a:lnTo>
                <a:lnTo>
                  <a:pt x="6736" y="9601"/>
                </a:lnTo>
                <a:lnTo>
                  <a:pt x="4800" y="11521"/>
                </a:lnTo>
                <a:lnTo>
                  <a:pt x="2895" y="15361"/>
                </a:lnTo>
                <a:lnTo>
                  <a:pt x="1935" y="18242"/>
                </a:lnTo>
                <a:lnTo>
                  <a:pt x="960" y="21122"/>
                </a:lnTo>
                <a:lnTo>
                  <a:pt x="960" y="31683"/>
                </a:lnTo>
                <a:lnTo>
                  <a:pt x="1935" y="34564"/>
                </a:lnTo>
                <a:lnTo>
                  <a:pt x="3840" y="37444"/>
                </a:lnTo>
                <a:lnTo>
                  <a:pt x="4800" y="39364"/>
                </a:lnTo>
                <a:lnTo>
                  <a:pt x="6736" y="41285"/>
                </a:lnTo>
                <a:lnTo>
                  <a:pt x="8641" y="43205"/>
                </a:lnTo>
                <a:lnTo>
                  <a:pt x="10561" y="45125"/>
                </a:lnTo>
                <a:lnTo>
                  <a:pt x="12481" y="46085"/>
                </a:lnTo>
                <a:lnTo>
                  <a:pt x="15361" y="48005"/>
                </a:lnTo>
                <a:lnTo>
                  <a:pt x="17282" y="48966"/>
                </a:lnTo>
                <a:lnTo>
                  <a:pt x="20162" y="49926"/>
                </a:lnTo>
                <a:lnTo>
                  <a:pt x="22082" y="50886"/>
                </a:lnTo>
                <a:lnTo>
                  <a:pt x="24963" y="51846"/>
                </a:lnTo>
                <a:lnTo>
                  <a:pt x="26883" y="52806"/>
                </a:lnTo>
                <a:lnTo>
                  <a:pt x="28803" y="53766"/>
                </a:lnTo>
                <a:lnTo>
                  <a:pt x="30723" y="53766"/>
                </a:lnTo>
                <a:lnTo>
                  <a:pt x="32644" y="54726"/>
                </a:lnTo>
                <a:lnTo>
                  <a:pt x="34564" y="55686"/>
                </a:lnTo>
                <a:lnTo>
                  <a:pt x="36484" y="57607"/>
                </a:lnTo>
                <a:lnTo>
                  <a:pt x="37444" y="58567"/>
                </a:lnTo>
                <a:lnTo>
                  <a:pt x="38404" y="59512"/>
                </a:lnTo>
                <a:lnTo>
                  <a:pt x="38404" y="67193"/>
                </a:lnTo>
                <a:lnTo>
                  <a:pt x="37444" y="68168"/>
                </a:lnTo>
                <a:lnTo>
                  <a:pt x="36484" y="69128"/>
                </a:lnTo>
                <a:lnTo>
                  <a:pt x="35524" y="70073"/>
                </a:lnTo>
                <a:lnTo>
                  <a:pt x="34564" y="71033"/>
                </a:lnTo>
                <a:lnTo>
                  <a:pt x="32644" y="71033"/>
                </a:lnTo>
                <a:lnTo>
                  <a:pt x="31683" y="72009"/>
                </a:lnTo>
                <a:lnTo>
                  <a:pt x="20162" y="72009"/>
                </a:lnTo>
                <a:lnTo>
                  <a:pt x="17282" y="71033"/>
                </a:lnTo>
                <a:lnTo>
                  <a:pt x="15361" y="70073"/>
                </a:lnTo>
                <a:lnTo>
                  <a:pt x="12481" y="69128"/>
                </a:lnTo>
                <a:lnTo>
                  <a:pt x="10561" y="68168"/>
                </a:lnTo>
                <a:lnTo>
                  <a:pt x="8641" y="68168"/>
                </a:lnTo>
                <a:lnTo>
                  <a:pt x="7680" y="67193"/>
                </a:lnTo>
                <a:lnTo>
                  <a:pt x="5775" y="66248"/>
                </a:lnTo>
                <a:lnTo>
                  <a:pt x="4800" y="65288"/>
                </a:lnTo>
                <a:lnTo>
                  <a:pt x="1935" y="65288"/>
                </a:lnTo>
                <a:lnTo>
                  <a:pt x="960" y="66248"/>
                </a:lnTo>
                <a:lnTo>
                  <a:pt x="960" y="69128"/>
                </a:lnTo>
                <a:lnTo>
                  <a:pt x="0" y="70073"/>
                </a:lnTo>
                <a:lnTo>
                  <a:pt x="0" y="75849"/>
                </a:lnTo>
                <a:lnTo>
                  <a:pt x="960" y="77754"/>
                </a:lnTo>
                <a:lnTo>
                  <a:pt x="960" y="80634"/>
                </a:lnTo>
                <a:lnTo>
                  <a:pt x="1935" y="81594"/>
                </a:lnTo>
                <a:lnTo>
                  <a:pt x="2895" y="82570"/>
                </a:lnTo>
                <a:lnTo>
                  <a:pt x="3840" y="83515"/>
                </a:lnTo>
                <a:lnTo>
                  <a:pt x="5775" y="83515"/>
                </a:lnTo>
                <a:lnTo>
                  <a:pt x="6736" y="84475"/>
                </a:lnTo>
                <a:lnTo>
                  <a:pt x="8641" y="85435"/>
                </a:lnTo>
                <a:lnTo>
                  <a:pt x="10561" y="86410"/>
                </a:lnTo>
                <a:lnTo>
                  <a:pt x="12481" y="86410"/>
                </a:lnTo>
                <a:lnTo>
                  <a:pt x="15361" y="87355"/>
                </a:lnTo>
                <a:lnTo>
                  <a:pt x="18242" y="87355"/>
                </a:lnTo>
                <a:lnTo>
                  <a:pt x="21122" y="88315"/>
                </a:lnTo>
                <a:lnTo>
                  <a:pt x="31683" y="88315"/>
                </a:lnTo>
                <a:lnTo>
                  <a:pt x="35524" y="87355"/>
                </a:lnTo>
                <a:lnTo>
                  <a:pt x="40325" y="86410"/>
                </a:lnTo>
                <a:lnTo>
                  <a:pt x="44165" y="85435"/>
                </a:lnTo>
                <a:lnTo>
                  <a:pt x="48005" y="83515"/>
                </a:lnTo>
                <a:lnTo>
                  <a:pt x="50886" y="81594"/>
                </a:lnTo>
                <a:lnTo>
                  <a:pt x="53766" y="78729"/>
                </a:lnTo>
                <a:lnTo>
                  <a:pt x="56647" y="75849"/>
                </a:lnTo>
                <a:lnTo>
                  <a:pt x="57607" y="72969"/>
                </a:lnTo>
                <a:lnTo>
                  <a:pt x="59527" y="69128"/>
                </a:lnTo>
                <a:lnTo>
                  <a:pt x="60487" y="65288"/>
                </a:lnTo>
                <a:lnTo>
                  <a:pt x="60487" y="57607"/>
                </a:lnTo>
                <a:lnTo>
                  <a:pt x="59527" y="54726"/>
                </a:lnTo>
                <a:lnTo>
                  <a:pt x="58567" y="51846"/>
                </a:lnTo>
                <a:lnTo>
                  <a:pt x="57607" y="48966"/>
                </a:lnTo>
                <a:lnTo>
                  <a:pt x="55686" y="47045"/>
                </a:lnTo>
                <a:lnTo>
                  <a:pt x="54726" y="45125"/>
                </a:lnTo>
                <a:lnTo>
                  <a:pt x="52806" y="43205"/>
                </a:lnTo>
                <a:lnTo>
                  <a:pt x="49926" y="4128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8" name="object 908"/>
          <p:cNvSpPr/>
          <p:nvPr/>
        </p:nvSpPr>
        <p:spPr>
          <a:xfrm>
            <a:off x="5082326" y="6750573"/>
            <a:ext cx="26883" cy="26868"/>
          </a:xfrm>
          <a:custGeom>
            <a:avLst/>
            <a:gdLst/>
            <a:ahLst/>
            <a:cxnLst/>
            <a:rect l="l" t="t" r="r" b="b"/>
            <a:pathLst>
              <a:path w="26883" h="26868">
                <a:moveTo>
                  <a:pt x="26883" y="13426"/>
                </a:moveTo>
                <a:lnTo>
                  <a:pt x="26883" y="7680"/>
                </a:lnTo>
                <a:lnTo>
                  <a:pt x="25908" y="4800"/>
                </a:lnTo>
                <a:lnTo>
                  <a:pt x="24002" y="2865"/>
                </a:lnTo>
                <a:lnTo>
                  <a:pt x="22067" y="960"/>
                </a:lnTo>
                <a:lnTo>
                  <a:pt x="18227" y="0"/>
                </a:lnTo>
                <a:lnTo>
                  <a:pt x="8641" y="0"/>
                </a:lnTo>
                <a:lnTo>
                  <a:pt x="4800" y="960"/>
                </a:lnTo>
                <a:lnTo>
                  <a:pt x="2880" y="2865"/>
                </a:lnTo>
                <a:lnTo>
                  <a:pt x="960" y="4800"/>
                </a:lnTo>
                <a:lnTo>
                  <a:pt x="0" y="8641"/>
                </a:lnTo>
                <a:lnTo>
                  <a:pt x="0" y="19202"/>
                </a:lnTo>
                <a:lnTo>
                  <a:pt x="960" y="22082"/>
                </a:lnTo>
                <a:lnTo>
                  <a:pt x="2880" y="23987"/>
                </a:lnTo>
                <a:lnTo>
                  <a:pt x="4800" y="25923"/>
                </a:lnTo>
                <a:lnTo>
                  <a:pt x="8641" y="26868"/>
                </a:lnTo>
                <a:lnTo>
                  <a:pt x="18227" y="26868"/>
                </a:lnTo>
                <a:lnTo>
                  <a:pt x="22067" y="25923"/>
                </a:lnTo>
                <a:lnTo>
                  <a:pt x="24002" y="23987"/>
                </a:lnTo>
                <a:lnTo>
                  <a:pt x="25908" y="22082"/>
                </a:lnTo>
                <a:lnTo>
                  <a:pt x="26883" y="18242"/>
                </a:lnTo>
                <a:lnTo>
                  <a:pt x="26883" y="1342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9" name="object 909"/>
          <p:cNvSpPr/>
          <p:nvPr/>
        </p:nvSpPr>
        <p:spPr>
          <a:xfrm>
            <a:off x="4286509" y="6869597"/>
            <a:ext cx="32644" cy="49926"/>
          </a:xfrm>
          <a:custGeom>
            <a:avLst/>
            <a:gdLst/>
            <a:ahLst/>
            <a:cxnLst/>
            <a:rect l="l" t="t" r="r" b="b"/>
            <a:pathLst>
              <a:path w="32644" h="49926">
                <a:moveTo>
                  <a:pt x="960" y="45125"/>
                </a:moveTo>
                <a:lnTo>
                  <a:pt x="960" y="47045"/>
                </a:lnTo>
                <a:lnTo>
                  <a:pt x="1920" y="48006"/>
                </a:lnTo>
                <a:lnTo>
                  <a:pt x="2880" y="48966"/>
                </a:lnTo>
                <a:lnTo>
                  <a:pt x="3840" y="49926"/>
                </a:lnTo>
                <a:lnTo>
                  <a:pt x="17282" y="49926"/>
                </a:lnTo>
                <a:lnTo>
                  <a:pt x="18242" y="48966"/>
                </a:lnTo>
                <a:lnTo>
                  <a:pt x="19202" y="48966"/>
                </a:lnTo>
                <a:lnTo>
                  <a:pt x="20147" y="48006"/>
                </a:lnTo>
                <a:lnTo>
                  <a:pt x="21122" y="47045"/>
                </a:lnTo>
                <a:lnTo>
                  <a:pt x="22082" y="46085"/>
                </a:lnTo>
                <a:lnTo>
                  <a:pt x="22082" y="27843"/>
                </a:lnTo>
                <a:lnTo>
                  <a:pt x="32644" y="3840"/>
                </a:lnTo>
                <a:lnTo>
                  <a:pt x="32644" y="975"/>
                </a:lnTo>
                <a:lnTo>
                  <a:pt x="31683" y="0"/>
                </a:lnTo>
                <a:lnTo>
                  <a:pt x="21122" y="0"/>
                </a:lnTo>
                <a:lnTo>
                  <a:pt x="20147" y="975"/>
                </a:lnTo>
                <a:lnTo>
                  <a:pt x="19202" y="975"/>
                </a:lnTo>
                <a:lnTo>
                  <a:pt x="19202" y="1920"/>
                </a:lnTo>
                <a:lnTo>
                  <a:pt x="18242" y="1920"/>
                </a:lnTo>
                <a:lnTo>
                  <a:pt x="18242" y="2880"/>
                </a:lnTo>
                <a:lnTo>
                  <a:pt x="17282" y="2880"/>
                </a:lnTo>
                <a:lnTo>
                  <a:pt x="6720" y="20162"/>
                </a:lnTo>
                <a:lnTo>
                  <a:pt x="5760" y="22082"/>
                </a:lnTo>
                <a:lnTo>
                  <a:pt x="4800" y="23042"/>
                </a:lnTo>
                <a:lnTo>
                  <a:pt x="3840" y="24963"/>
                </a:lnTo>
                <a:lnTo>
                  <a:pt x="2880" y="25923"/>
                </a:lnTo>
                <a:lnTo>
                  <a:pt x="1920" y="27843"/>
                </a:lnTo>
                <a:lnTo>
                  <a:pt x="1920" y="29763"/>
                </a:lnTo>
                <a:lnTo>
                  <a:pt x="960" y="31683"/>
                </a:lnTo>
                <a:lnTo>
                  <a:pt x="960" y="35524"/>
                </a:lnTo>
                <a:lnTo>
                  <a:pt x="0" y="37444"/>
                </a:lnTo>
                <a:lnTo>
                  <a:pt x="0" y="43205"/>
                </a:lnTo>
                <a:lnTo>
                  <a:pt x="960" y="4512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0" name="object 910"/>
          <p:cNvSpPr/>
          <p:nvPr/>
        </p:nvSpPr>
        <p:spPr>
          <a:xfrm>
            <a:off x="4251944" y="6869597"/>
            <a:ext cx="32644" cy="49926"/>
          </a:xfrm>
          <a:custGeom>
            <a:avLst/>
            <a:gdLst/>
            <a:ahLst/>
            <a:cxnLst/>
            <a:rect l="l" t="t" r="r" b="b"/>
            <a:pathLst>
              <a:path w="32644" h="49926">
                <a:moveTo>
                  <a:pt x="4800" y="49926"/>
                </a:moveTo>
                <a:lnTo>
                  <a:pt x="17282" y="49926"/>
                </a:lnTo>
                <a:lnTo>
                  <a:pt x="18242" y="48966"/>
                </a:lnTo>
                <a:lnTo>
                  <a:pt x="19202" y="48966"/>
                </a:lnTo>
                <a:lnTo>
                  <a:pt x="20162" y="48006"/>
                </a:lnTo>
                <a:lnTo>
                  <a:pt x="21122" y="47045"/>
                </a:lnTo>
                <a:lnTo>
                  <a:pt x="21122" y="46085"/>
                </a:lnTo>
                <a:lnTo>
                  <a:pt x="22082" y="45125"/>
                </a:lnTo>
                <a:lnTo>
                  <a:pt x="22082" y="27843"/>
                </a:lnTo>
                <a:lnTo>
                  <a:pt x="32644" y="3840"/>
                </a:lnTo>
                <a:lnTo>
                  <a:pt x="32644" y="975"/>
                </a:lnTo>
                <a:lnTo>
                  <a:pt x="31683" y="0"/>
                </a:lnTo>
                <a:lnTo>
                  <a:pt x="21122" y="0"/>
                </a:lnTo>
                <a:lnTo>
                  <a:pt x="20162" y="975"/>
                </a:lnTo>
                <a:lnTo>
                  <a:pt x="19202" y="975"/>
                </a:lnTo>
                <a:lnTo>
                  <a:pt x="19202" y="1920"/>
                </a:lnTo>
                <a:lnTo>
                  <a:pt x="18242" y="1920"/>
                </a:lnTo>
                <a:lnTo>
                  <a:pt x="18242" y="2880"/>
                </a:lnTo>
                <a:lnTo>
                  <a:pt x="17282" y="2880"/>
                </a:lnTo>
                <a:lnTo>
                  <a:pt x="6720" y="20162"/>
                </a:lnTo>
                <a:lnTo>
                  <a:pt x="4800" y="22082"/>
                </a:lnTo>
                <a:lnTo>
                  <a:pt x="3840" y="23042"/>
                </a:lnTo>
                <a:lnTo>
                  <a:pt x="3840" y="24963"/>
                </a:lnTo>
                <a:lnTo>
                  <a:pt x="2880" y="25923"/>
                </a:lnTo>
                <a:lnTo>
                  <a:pt x="1920" y="27843"/>
                </a:lnTo>
                <a:lnTo>
                  <a:pt x="1920" y="29763"/>
                </a:lnTo>
                <a:lnTo>
                  <a:pt x="960" y="31683"/>
                </a:lnTo>
                <a:lnTo>
                  <a:pt x="960" y="35524"/>
                </a:lnTo>
                <a:lnTo>
                  <a:pt x="0" y="37444"/>
                </a:lnTo>
                <a:lnTo>
                  <a:pt x="0" y="43205"/>
                </a:lnTo>
                <a:lnTo>
                  <a:pt x="960" y="45125"/>
                </a:lnTo>
                <a:lnTo>
                  <a:pt x="960" y="47045"/>
                </a:lnTo>
                <a:lnTo>
                  <a:pt x="1920" y="48006"/>
                </a:lnTo>
                <a:lnTo>
                  <a:pt x="2880" y="48966"/>
                </a:lnTo>
                <a:lnTo>
                  <a:pt x="3840" y="49926"/>
                </a:lnTo>
                <a:lnTo>
                  <a:pt x="4800" y="4992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1" name="object 911"/>
          <p:cNvSpPr/>
          <p:nvPr/>
        </p:nvSpPr>
        <p:spPr>
          <a:xfrm>
            <a:off x="4374824" y="6931045"/>
            <a:ext cx="6720" cy="22067"/>
          </a:xfrm>
          <a:custGeom>
            <a:avLst/>
            <a:gdLst/>
            <a:ahLst/>
            <a:cxnLst/>
            <a:rect l="l" t="t" r="r" b="b"/>
            <a:pathLst>
              <a:path w="6720" h="22067">
                <a:moveTo>
                  <a:pt x="6720" y="21122"/>
                </a:moveTo>
                <a:lnTo>
                  <a:pt x="6720" y="0"/>
                </a:lnTo>
                <a:lnTo>
                  <a:pt x="4800" y="1920"/>
                </a:lnTo>
                <a:lnTo>
                  <a:pt x="2880" y="2880"/>
                </a:lnTo>
                <a:lnTo>
                  <a:pt x="0" y="3840"/>
                </a:lnTo>
                <a:lnTo>
                  <a:pt x="0" y="22067"/>
                </a:lnTo>
                <a:lnTo>
                  <a:pt x="6720" y="211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2" name="object 912"/>
          <p:cNvSpPr/>
          <p:nvPr/>
        </p:nvSpPr>
        <p:spPr>
          <a:xfrm>
            <a:off x="4334499" y="6879198"/>
            <a:ext cx="77769" cy="114239"/>
          </a:xfrm>
          <a:custGeom>
            <a:avLst/>
            <a:gdLst/>
            <a:ahLst/>
            <a:cxnLst/>
            <a:rect l="l" t="t" r="r" b="b"/>
            <a:pathLst>
              <a:path w="77769" h="114239">
                <a:moveTo>
                  <a:pt x="77769" y="24963"/>
                </a:moveTo>
                <a:lnTo>
                  <a:pt x="75849" y="22082"/>
                </a:lnTo>
                <a:lnTo>
                  <a:pt x="74889" y="18242"/>
                </a:lnTo>
                <a:lnTo>
                  <a:pt x="72969" y="14401"/>
                </a:lnTo>
                <a:lnTo>
                  <a:pt x="70073" y="11521"/>
                </a:lnTo>
                <a:lnTo>
                  <a:pt x="68168" y="8641"/>
                </a:lnTo>
                <a:lnTo>
                  <a:pt x="65288" y="6720"/>
                </a:lnTo>
                <a:lnTo>
                  <a:pt x="61447" y="4800"/>
                </a:lnTo>
                <a:lnTo>
                  <a:pt x="57607" y="2880"/>
                </a:lnTo>
                <a:lnTo>
                  <a:pt x="54726" y="1920"/>
                </a:lnTo>
                <a:lnTo>
                  <a:pt x="50886" y="960"/>
                </a:lnTo>
                <a:lnTo>
                  <a:pt x="48005" y="960"/>
                </a:lnTo>
                <a:lnTo>
                  <a:pt x="45125" y="0"/>
                </a:lnTo>
                <a:lnTo>
                  <a:pt x="3840" y="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112318"/>
                </a:lnTo>
                <a:lnTo>
                  <a:pt x="960" y="112318"/>
                </a:lnTo>
                <a:lnTo>
                  <a:pt x="1920" y="113278"/>
                </a:lnTo>
                <a:lnTo>
                  <a:pt x="5760" y="113278"/>
                </a:lnTo>
                <a:lnTo>
                  <a:pt x="7680" y="114239"/>
                </a:lnTo>
                <a:lnTo>
                  <a:pt x="15361" y="114239"/>
                </a:lnTo>
                <a:lnTo>
                  <a:pt x="17282" y="113278"/>
                </a:lnTo>
                <a:lnTo>
                  <a:pt x="21122" y="113278"/>
                </a:lnTo>
                <a:lnTo>
                  <a:pt x="21122" y="112318"/>
                </a:lnTo>
                <a:lnTo>
                  <a:pt x="22082" y="112318"/>
                </a:lnTo>
                <a:lnTo>
                  <a:pt x="23042" y="111358"/>
                </a:lnTo>
                <a:lnTo>
                  <a:pt x="23042" y="73913"/>
                </a:lnTo>
                <a:lnTo>
                  <a:pt x="40325" y="73913"/>
                </a:lnTo>
                <a:lnTo>
                  <a:pt x="40325" y="55686"/>
                </a:lnTo>
                <a:lnTo>
                  <a:pt x="23042" y="55686"/>
                </a:lnTo>
                <a:lnTo>
                  <a:pt x="23042" y="17282"/>
                </a:lnTo>
                <a:lnTo>
                  <a:pt x="37444" y="17282"/>
                </a:lnTo>
                <a:lnTo>
                  <a:pt x="40325" y="18242"/>
                </a:lnTo>
                <a:lnTo>
                  <a:pt x="42245" y="18242"/>
                </a:lnTo>
                <a:lnTo>
                  <a:pt x="44165" y="19202"/>
                </a:lnTo>
                <a:lnTo>
                  <a:pt x="46085" y="20162"/>
                </a:lnTo>
                <a:lnTo>
                  <a:pt x="48966" y="21122"/>
                </a:lnTo>
                <a:lnTo>
                  <a:pt x="49926" y="23042"/>
                </a:lnTo>
                <a:lnTo>
                  <a:pt x="51846" y="25923"/>
                </a:lnTo>
                <a:lnTo>
                  <a:pt x="52806" y="28803"/>
                </a:lnTo>
                <a:lnTo>
                  <a:pt x="53766" y="31683"/>
                </a:lnTo>
                <a:lnTo>
                  <a:pt x="53766" y="41285"/>
                </a:lnTo>
                <a:lnTo>
                  <a:pt x="52806" y="44165"/>
                </a:lnTo>
                <a:lnTo>
                  <a:pt x="51846" y="46085"/>
                </a:lnTo>
                <a:lnTo>
                  <a:pt x="50886" y="48966"/>
                </a:lnTo>
                <a:lnTo>
                  <a:pt x="48966" y="50886"/>
                </a:lnTo>
                <a:lnTo>
                  <a:pt x="47045" y="51846"/>
                </a:lnTo>
                <a:lnTo>
                  <a:pt x="47045" y="72969"/>
                </a:lnTo>
                <a:lnTo>
                  <a:pt x="51846" y="71048"/>
                </a:lnTo>
                <a:lnTo>
                  <a:pt x="57607" y="69128"/>
                </a:lnTo>
                <a:lnTo>
                  <a:pt x="62407" y="67208"/>
                </a:lnTo>
                <a:lnTo>
                  <a:pt x="66248" y="63367"/>
                </a:lnTo>
                <a:lnTo>
                  <a:pt x="70073" y="60487"/>
                </a:lnTo>
                <a:lnTo>
                  <a:pt x="72969" y="55686"/>
                </a:lnTo>
                <a:lnTo>
                  <a:pt x="74889" y="50886"/>
                </a:lnTo>
                <a:lnTo>
                  <a:pt x="76794" y="46085"/>
                </a:lnTo>
                <a:lnTo>
                  <a:pt x="77769" y="40325"/>
                </a:lnTo>
                <a:lnTo>
                  <a:pt x="77769" y="2496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3" name="object 913"/>
          <p:cNvSpPr/>
          <p:nvPr/>
        </p:nvSpPr>
        <p:spPr>
          <a:xfrm>
            <a:off x="4429536" y="6906082"/>
            <a:ext cx="49926" cy="87355"/>
          </a:xfrm>
          <a:custGeom>
            <a:avLst/>
            <a:gdLst/>
            <a:ahLst/>
            <a:cxnLst/>
            <a:rect l="l" t="t" r="r" b="b"/>
            <a:pathLst>
              <a:path w="49926" h="87355">
                <a:moveTo>
                  <a:pt x="5760" y="1920"/>
                </a:moveTo>
                <a:lnTo>
                  <a:pt x="2880" y="1920"/>
                </a:lnTo>
                <a:lnTo>
                  <a:pt x="1935" y="2880"/>
                </a:lnTo>
                <a:lnTo>
                  <a:pt x="0" y="2880"/>
                </a:lnTo>
                <a:lnTo>
                  <a:pt x="0" y="85435"/>
                </a:lnTo>
                <a:lnTo>
                  <a:pt x="960" y="85435"/>
                </a:lnTo>
                <a:lnTo>
                  <a:pt x="960" y="86395"/>
                </a:lnTo>
                <a:lnTo>
                  <a:pt x="5760" y="86395"/>
                </a:lnTo>
                <a:lnTo>
                  <a:pt x="6720" y="87355"/>
                </a:lnTo>
                <a:lnTo>
                  <a:pt x="14401" y="87355"/>
                </a:lnTo>
                <a:lnTo>
                  <a:pt x="16322" y="86395"/>
                </a:lnTo>
                <a:lnTo>
                  <a:pt x="19202" y="86395"/>
                </a:lnTo>
                <a:lnTo>
                  <a:pt x="20162" y="85435"/>
                </a:lnTo>
                <a:lnTo>
                  <a:pt x="21122" y="85435"/>
                </a:lnTo>
                <a:lnTo>
                  <a:pt x="22082" y="84475"/>
                </a:lnTo>
                <a:lnTo>
                  <a:pt x="22082" y="34564"/>
                </a:lnTo>
                <a:lnTo>
                  <a:pt x="24002" y="31683"/>
                </a:lnTo>
                <a:lnTo>
                  <a:pt x="24963" y="29763"/>
                </a:lnTo>
                <a:lnTo>
                  <a:pt x="26883" y="27843"/>
                </a:lnTo>
                <a:lnTo>
                  <a:pt x="27843" y="26883"/>
                </a:lnTo>
                <a:lnTo>
                  <a:pt x="29763" y="24963"/>
                </a:lnTo>
                <a:lnTo>
                  <a:pt x="30723" y="24002"/>
                </a:lnTo>
                <a:lnTo>
                  <a:pt x="31683" y="23042"/>
                </a:lnTo>
                <a:lnTo>
                  <a:pt x="33604" y="22082"/>
                </a:lnTo>
                <a:lnTo>
                  <a:pt x="34564" y="22082"/>
                </a:lnTo>
                <a:lnTo>
                  <a:pt x="35524" y="21122"/>
                </a:lnTo>
                <a:lnTo>
                  <a:pt x="42245" y="21122"/>
                </a:lnTo>
                <a:lnTo>
                  <a:pt x="43205" y="22082"/>
                </a:lnTo>
                <a:lnTo>
                  <a:pt x="45125" y="22082"/>
                </a:lnTo>
                <a:lnTo>
                  <a:pt x="46085" y="23042"/>
                </a:lnTo>
                <a:lnTo>
                  <a:pt x="48005" y="23042"/>
                </a:lnTo>
                <a:lnTo>
                  <a:pt x="48966" y="22082"/>
                </a:lnTo>
                <a:lnTo>
                  <a:pt x="48966" y="21122"/>
                </a:lnTo>
                <a:lnTo>
                  <a:pt x="49926" y="21122"/>
                </a:lnTo>
                <a:lnTo>
                  <a:pt x="49926" y="3840"/>
                </a:lnTo>
                <a:lnTo>
                  <a:pt x="48966" y="2880"/>
                </a:lnTo>
                <a:lnTo>
                  <a:pt x="48966" y="1920"/>
                </a:lnTo>
                <a:lnTo>
                  <a:pt x="48005" y="1920"/>
                </a:lnTo>
                <a:lnTo>
                  <a:pt x="47045" y="960"/>
                </a:lnTo>
                <a:lnTo>
                  <a:pt x="45125" y="960"/>
                </a:lnTo>
                <a:lnTo>
                  <a:pt x="44165" y="0"/>
                </a:lnTo>
                <a:lnTo>
                  <a:pt x="36484" y="0"/>
                </a:lnTo>
                <a:lnTo>
                  <a:pt x="34564" y="960"/>
                </a:lnTo>
                <a:lnTo>
                  <a:pt x="32644" y="960"/>
                </a:lnTo>
                <a:lnTo>
                  <a:pt x="31683" y="1920"/>
                </a:lnTo>
                <a:lnTo>
                  <a:pt x="29763" y="2880"/>
                </a:lnTo>
                <a:lnTo>
                  <a:pt x="27843" y="3840"/>
                </a:lnTo>
                <a:lnTo>
                  <a:pt x="25923" y="5760"/>
                </a:lnTo>
                <a:lnTo>
                  <a:pt x="24002" y="7680"/>
                </a:lnTo>
                <a:lnTo>
                  <a:pt x="23042" y="9601"/>
                </a:lnTo>
                <a:lnTo>
                  <a:pt x="21122" y="11521"/>
                </a:lnTo>
                <a:lnTo>
                  <a:pt x="18242" y="14401"/>
                </a:lnTo>
                <a:lnTo>
                  <a:pt x="18242" y="2880"/>
                </a:lnTo>
                <a:lnTo>
                  <a:pt x="16322" y="2880"/>
                </a:lnTo>
                <a:lnTo>
                  <a:pt x="16322" y="1920"/>
                </a:lnTo>
                <a:lnTo>
                  <a:pt x="5760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4" name="object 914"/>
          <p:cNvSpPr/>
          <p:nvPr/>
        </p:nvSpPr>
        <p:spPr>
          <a:xfrm>
            <a:off x="4514027" y="6971355"/>
            <a:ext cx="20147" cy="23042"/>
          </a:xfrm>
          <a:custGeom>
            <a:avLst/>
            <a:gdLst/>
            <a:ahLst/>
            <a:cxnLst/>
            <a:rect l="l" t="t" r="r" b="b"/>
            <a:pathLst>
              <a:path w="20147" h="23042">
                <a:moveTo>
                  <a:pt x="20147" y="4815"/>
                </a:moveTo>
                <a:lnTo>
                  <a:pt x="17266" y="5760"/>
                </a:lnTo>
                <a:lnTo>
                  <a:pt x="10546" y="5760"/>
                </a:lnTo>
                <a:lnTo>
                  <a:pt x="7680" y="4815"/>
                </a:lnTo>
                <a:lnTo>
                  <a:pt x="4800" y="3840"/>
                </a:lnTo>
                <a:lnTo>
                  <a:pt x="2865" y="1920"/>
                </a:lnTo>
                <a:lnTo>
                  <a:pt x="960" y="0"/>
                </a:lnTo>
                <a:lnTo>
                  <a:pt x="0" y="22082"/>
                </a:lnTo>
                <a:lnTo>
                  <a:pt x="6705" y="23042"/>
                </a:lnTo>
                <a:lnTo>
                  <a:pt x="20147" y="23042"/>
                </a:lnTo>
                <a:lnTo>
                  <a:pt x="20147" y="48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5" name="object 915"/>
          <p:cNvSpPr/>
          <p:nvPr/>
        </p:nvSpPr>
        <p:spPr>
          <a:xfrm>
            <a:off x="4486183" y="6906082"/>
            <a:ext cx="84475" cy="88315"/>
          </a:xfrm>
          <a:custGeom>
            <a:avLst/>
            <a:gdLst/>
            <a:ahLst/>
            <a:cxnLst/>
            <a:rect l="l" t="t" r="r" b="b"/>
            <a:pathLst>
              <a:path w="84475" h="88315">
                <a:moveTo>
                  <a:pt x="960" y="58567"/>
                </a:moveTo>
                <a:lnTo>
                  <a:pt x="2880" y="63352"/>
                </a:lnTo>
                <a:lnTo>
                  <a:pt x="3840" y="69113"/>
                </a:lnTo>
                <a:lnTo>
                  <a:pt x="6720" y="73913"/>
                </a:lnTo>
                <a:lnTo>
                  <a:pt x="10561" y="76794"/>
                </a:lnTo>
                <a:lnTo>
                  <a:pt x="13441" y="80634"/>
                </a:lnTo>
                <a:lnTo>
                  <a:pt x="18242" y="83515"/>
                </a:lnTo>
                <a:lnTo>
                  <a:pt x="23027" y="85435"/>
                </a:lnTo>
                <a:lnTo>
                  <a:pt x="27843" y="87355"/>
                </a:lnTo>
                <a:lnTo>
                  <a:pt x="28803" y="65272"/>
                </a:lnTo>
                <a:lnTo>
                  <a:pt x="26868" y="63352"/>
                </a:lnTo>
                <a:lnTo>
                  <a:pt x="25923" y="60472"/>
                </a:lnTo>
                <a:lnTo>
                  <a:pt x="24002" y="58567"/>
                </a:lnTo>
                <a:lnTo>
                  <a:pt x="24002" y="54711"/>
                </a:lnTo>
                <a:lnTo>
                  <a:pt x="23027" y="51846"/>
                </a:lnTo>
                <a:lnTo>
                  <a:pt x="23027" y="36484"/>
                </a:lnTo>
                <a:lnTo>
                  <a:pt x="24002" y="32644"/>
                </a:lnTo>
                <a:lnTo>
                  <a:pt x="24963" y="29763"/>
                </a:lnTo>
                <a:lnTo>
                  <a:pt x="25923" y="26883"/>
                </a:lnTo>
                <a:lnTo>
                  <a:pt x="27843" y="24963"/>
                </a:lnTo>
                <a:lnTo>
                  <a:pt x="28803" y="22082"/>
                </a:lnTo>
                <a:lnTo>
                  <a:pt x="31683" y="20162"/>
                </a:lnTo>
                <a:lnTo>
                  <a:pt x="33588" y="19202"/>
                </a:lnTo>
                <a:lnTo>
                  <a:pt x="36484" y="18242"/>
                </a:lnTo>
                <a:lnTo>
                  <a:pt x="39364" y="17282"/>
                </a:lnTo>
                <a:lnTo>
                  <a:pt x="46070" y="17282"/>
                </a:lnTo>
                <a:lnTo>
                  <a:pt x="48950" y="18242"/>
                </a:lnTo>
                <a:lnTo>
                  <a:pt x="51831" y="19202"/>
                </a:lnTo>
                <a:lnTo>
                  <a:pt x="53751" y="21122"/>
                </a:lnTo>
                <a:lnTo>
                  <a:pt x="55671" y="23042"/>
                </a:lnTo>
                <a:lnTo>
                  <a:pt x="57591" y="24963"/>
                </a:lnTo>
                <a:lnTo>
                  <a:pt x="58552" y="27843"/>
                </a:lnTo>
                <a:lnTo>
                  <a:pt x="60472" y="30723"/>
                </a:lnTo>
                <a:lnTo>
                  <a:pt x="60472" y="33604"/>
                </a:lnTo>
                <a:lnTo>
                  <a:pt x="61432" y="37444"/>
                </a:lnTo>
                <a:lnTo>
                  <a:pt x="61432" y="52806"/>
                </a:lnTo>
                <a:lnTo>
                  <a:pt x="60472" y="55686"/>
                </a:lnTo>
                <a:lnTo>
                  <a:pt x="59512" y="58567"/>
                </a:lnTo>
                <a:lnTo>
                  <a:pt x="58552" y="61432"/>
                </a:lnTo>
                <a:lnTo>
                  <a:pt x="56631" y="64312"/>
                </a:lnTo>
                <a:lnTo>
                  <a:pt x="55671" y="66248"/>
                </a:lnTo>
                <a:lnTo>
                  <a:pt x="52791" y="68153"/>
                </a:lnTo>
                <a:lnTo>
                  <a:pt x="50871" y="69113"/>
                </a:lnTo>
                <a:lnTo>
                  <a:pt x="47990" y="70088"/>
                </a:lnTo>
                <a:lnTo>
                  <a:pt x="47990" y="88315"/>
                </a:lnTo>
                <a:lnTo>
                  <a:pt x="54711" y="87355"/>
                </a:lnTo>
                <a:lnTo>
                  <a:pt x="60472" y="85435"/>
                </a:lnTo>
                <a:lnTo>
                  <a:pt x="65272" y="83515"/>
                </a:lnTo>
                <a:lnTo>
                  <a:pt x="70073" y="79674"/>
                </a:lnTo>
                <a:lnTo>
                  <a:pt x="73913" y="75834"/>
                </a:lnTo>
                <a:lnTo>
                  <a:pt x="77754" y="71993"/>
                </a:lnTo>
                <a:lnTo>
                  <a:pt x="79674" y="67193"/>
                </a:lnTo>
                <a:lnTo>
                  <a:pt x="81594" y="61432"/>
                </a:lnTo>
                <a:lnTo>
                  <a:pt x="83515" y="56631"/>
                </a:lnTo>
                <a:lnTo>
                  <a:pt x="84475" y="49910"/>
                </a:lnTo>
                <a:lnTo>
                  <a:pt x="84475" y="36484"/>
                </a:lnTo>
                <a:lnTo>
                  <a:pt x="83515" y="30723"/>
                </a:lnTo>
                <a:lnTo>
                  <a:pt x="81594" y="24963"/>
                </a:lnTo>
                <a:lnTo>
                  <a:pt x="80634" y="19202"/>
                </a:lnTo>
                <a:lnTo>
                  <a:pt x="77754" y="15361"/>
                </a:lnTo>
                <a:lnTo>
                  <a:pt x="73913" y="11521"/>
                </a:lnTo>
                <a:lnTo>
                  <a:pt x="71033" y="7680"/>
                </a:lnTo>
                <a:lnTo>
                  <a:pt x="66233" y="4800"/>
                </a:lnTo>
                <a:lnTo>
                  <a:pt x="61432" y="2880"/>
                </a:lnTo>
                <a:lnTo>
                  <a:pt x="56631" y="960"/>
                </a:lnTo>
                <a:lnTo>
                  <a:pt x="49911" y="0"/>
                </a:lnTo>
                <a:lnTo>
                  <a:pt x="35524" y="0"/>
                </a:lnTo>
                <a:lnTo>
                  <a:pt x="29748" y="960"/>
                </a:lnTo>
                <a:lnTo>
                  <a:pt x="24002" y="2880"/>
                </a:lnTo>
                <a:lnTo>
                  <a:pt x="19202" y="5760"/>
                </a:lnTo>
                <a:lnTo>
                  <a:pt x="14401" y="8641"/>
                </a:lnTo>
                <a:lnTo>
                  <a:pt x="10561" y="12481"/>
                </a:lnTo>
                <a:lnTo>
                  <a:pt x="6720" y="16322"/>
                </a:lnTo>
                <a:lnTo>
                  <a:pt x="4800" y="21122"/>
                </a:lnTo>
                <a:lnTo>
                  <a:pt x="2880" y="26883"/>
                </a:lnTo>
                <a:lnTo>
                  <a:pt x="960" y="32644"/>
                </a:lnTo>
                <a:lnTo>
                  <a:pt x="0" y="38404"/>
                </a:lnTo>
                <a:lnTo>
                  <a:pt x="0" y="51846"/>
                </a:lnTo>
                <a:lnTo>
                  <a:pt x="960" y="5856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6" name="object 916"/>
          <p:cNvSpPr/>
          <p:nvPr/>
        </p:nvSpPr>
        <p:spPr>
          <a:xfrm>
            <a:off x="4579299" y="6886879"/>
            <a:ext cx="55671" cy="107518"/>
          </a:xfrm>
          <a:custGeom>
            <a:avLst/>
            <a:gdLst/>
            <a:ahLst/>
            <a:cxnLst/>
            <a:rect l="l" t="t" r="r" b="b"/>
            <a:pathLst>
              <a:path w="55671" h="107518">
                <a:moveTo>
                  <a:pt x="55671" y="92156"/>
                </a:moveTo>
                <a:lnTo>
                  <a:pt x="54711" y="91196"/>
                </a:lnTo>
                <a:lnTo>
                  <a:pt x="54711" y="88315"/>
                </a:lnTo>
                <a:lnTo>
                  <a:pt x="53751" y="87355"/>
                </a:lnTo>
                <a:lnTo>
                  <a:pt x="49911" y="87355"/>
                </a:lnTo>
                <a:lnTo>
                  <a:pt x="49911" y="88315"/>
                </a:lnTo>
                <a:lnTo>
                  <a:pt x="47030" y="88315"/>
                </a:lnTo>
                <a:lnTo>
                  <a:pt x="46070" y="89291"/>
                </a:lnTo>
                <a:lnTo>
                  <a:pt x="40325" y="89291"/>
                </a:lnTo>
                <a:lnTo>
                  <a:pt x="38389" y="88315"/>
                </a:lnTo>
                <a:lnTo>
                  <a:pt x="36484" y="85450"/>
                </a:lnTo>
                <a:lnTo>
                  <a:pt x="35509" y="83515"/>
                </a:lnTo>
                <a:lnTo>
                  <a:pt x="34549" y="80634"/>
                </a:lnTo>
                <a:lnTo>
                  <a:pt x="34549" y="39364"/>
                </a:lnTo>
                <a:lnTo>
                  <a:pt x="52791" y="39364"/>
                </a:lnTo>
                <a:lnTo>
                  <a:pt x="53751" y="38404"/>
                </a:lnTo>
                <a:lnTo>
                  <a:pt x="54711" y="37444"/>
                </a:lnTo>
                <a:lnTo>
                  <a:pt x="54711" y="35524"/>
                </a:lnTo>
                <a:lnTo>
                  <a:pt x="55671" y="33604"/>
                </a:lnTo>
                <a:lnTo>
                  <a:pt x="55671" y="26883"/>
                </a:lnTo>
                <a:lnTo>
                  <a:pt x="54711" y="25923"/>
                </a:lnTo>
                <a:lnTo>
                  <a:pt x="54711" y="23042"/>
                </a:lnTo>
                <a:lnTo>
                  <a:pt x="53751" y="22082"/>
                </a:lnTo>
                <a:lnTo>
                  <a:pt x="52791" y="21122"/>
                </a:lnTo>
                <a:lnTo>
                  <a:pt x="34549" y="21122"/>
                </a:lnTo>
                <a:lnTo>
                  <a:pt x="34549" y="1920"/>
                </a:lnTo>
                <a:lnTo>
                  <a:pt x="33604" y="1920"/>
                </a:lnTo>
                <a:lnTo>
                  <a:pt x="33604" y="960"/>
                </a:lnTo>
                <a:lnTo>
                  <a:pt x="31668" y="960"/>
                </a:lnTo>
                <a:lnTo>
                  <a:pt x="30723" y="0"/>
                </a:lnTo>
                <a:lnTo>
                  <a:pt x="18242" y="0"/>
                </a:lnTo>
                <a:lnTo>
                  <a:pt x="17282" y="960"/>
                </a:lnTo>
                <a:lnTo>
                  <a:pt x="14401" y="960"/>
                </a:lnTo>
                <a:lnTo>
                  <a:pt x="13441" y="1920"/>
                </a:lnTo>
                <a:lnTo>
                  <a:pt x="12481" y="2880"/>
                </a:lnTo>
                <a:lnTo>
                  <a:pt x="12481" y="21122"/>
                </a:lnTo>
                <a:lnTo>
                  <a:pt x="1920" y="21122"/>
                </a:lnTo>
                <a:lnTo>
                  <a:pt x="1920" y="22082"/>
                </a:lnTo>
                <a:lnTo>
                  <a:pt x="960" y="22082"/>
                </a:lnTo>
                <a:lnTo>
                  <a:pt x="960" y="23042"/>
                </a:lnTo>
                <a:lnTo>
                  <a:pt x="0" y="24002"/>
                </a:lnTo>
                <a:lnTo>
                  <a:pt x="0" y="35524"/>
                </a:lnTo>
                <a:lnTo>
                  <a:pt x="960" y="37444"/>
                </a:lnTo>
                <a:lnTo>
                  <a:pt x="960" y="38404"/>
                </a:lnTo>
                <a:lnTo>
                  <a:pt x="1920" y="39364"/>
                </a:lnTo>
                <a:lnTo>
                  <a:pt x="12481" y="39364"/>
                </a:lnTo>
                <a:lnTo>
                  <a:pt x="12481" y="84475"/>
                </a:lnTo>
                <a:lnTo>
                  <a:pt x="13441" y="88315"/>
                </a:lnTo>
                <a:lnTo>
                  <a:pt x="14401" y="92156"/>
                </a:lnTo>
                <a:lnTo>
                  <a:pt x="15361" y="95036"/>
                </a:lnTo>
                <a:lnTo>
                  <a:pt x="16322" y="98877"/>
                </a:lnTo>
                <a:lnTo>
                  <a:pt x="19202" y="100797"/>
                </a:lnTo>
                <a:lnTo>
                  <a:pt x="21107" y="102717"/>
                </a:lnTo>
                <a:lnTo>
                  <a:pt x="24002" y="104637"/>
                </a:lnTo>
                <a:lnTo>
                  <a:pt x="26883" y="105597"/>
                </a:lnTo>
                <a:lnTo>
                  <a:pt x="29763" y="106558"/>
                </a:lnTo>
                <a:lnTo>
                  <a:pt x="33604" y="107518"/>
                </a:lnTo>
                <a:lnTo>
                  <a:pt x="45110" y="107518"/>
                </a:lnTo>
                <a:lnTo>
                  <a:pt x="46070" y="106558"/>
                </a:lnTo>
                <a:lnTo>
                  <a:pt x="48950" y="106558"/>
                </a:lnTo>
                <a:lnTo>
                  <a:pt x="49911" y="105597"/>
                </a:lnTo>
                <a:lnTo>
                  <a:pt x="50871" y="105597"/>
                </a:lnTo>
                <a:lnTo>
                  <a:pt x="51831" y="104637"/>
                </a:lnTo>
                <a:lnTo>
                  <a:pt x="52791" y="104637"/>
                </a:lnTo>
                <a:lnTo>
                  <a:pt x="53751" y="103677"/>
                </a:lnTo>
                <a:lnTo>
                  <a:pt x="54711" y="102717"/>
                </a:lnTo>
                <a:lnTo>
                  <a:pt x="54711" y="100797"/>
                </a:lnTo>
                <a:lnTo>
                  <a:pt x="55671" y="99837"/>
                </a:lnTo>
                <a:lnTo>
                  <a:pt x="55671" y="9215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7" name="object 917"/>
          <p:cNvSpPr/>
          <p:nvPr/>
        </p:nvSpPr>
        <p:spPr>
          <a:xfrm>
            <a:off x="4666655" y="6906082"/>
            <a:ext cx="54726" cy="56631"/>
          </a:xfrm>
          <a:custGeom>
            <a:avLst/>
            <a:gdLst/>
            <a:ahLst/>
            <a:cxnLst/>
            <a:rect l="l" t="t" r="r" b="b"/>
            <a:pathLst>
              <a:path w="54726" h="56631">
                <a:moveTo>
                  <a:pt x="11521" y="0"/>
                </a:moveTo>
                <a:lnTo>
                  <a:pt x="5760" y="960"/>
                </a:lnTo>
                <a:lnTo>
                  <a:pt x="960" y="2880"/>
                </a:lnTo>
                <a:lnTo>
                  <a:pt x="1920" y="25923"/>
                </a:lnTo>
                <a:lnTo>
                  <a:pt x="2880" y="23042"/>
                </a:lnTo>
                <a:lnTo>
                  <a:pt x="4800" y="22082"/>
                </a:lnTo>
                <a:lnTo>
                  <a:pt x="5760" y="20162"/>
                </a:lnTo>
                <a:lnTo>
                  <a:pt x="7680" y="18242"/>
                </a:lnTo>
                <a:lnTo>
                  <a:pt x="9601" y="17282"/>
                </a:lnTo>
                <a:lnTo>
                  <a:pt x="11521" y="16322"/>
                </a:lnTo>
                <a:lnTo>
                  <a:pt x="14401" y="15361"/>
                </a:lnTo>
                <a:lnTo>
                  <a:pt x="23042" y="15361"/>
                </a:lnTo>
                <a:lnTo>
                  <a:pt x="26883" y="17282"/>
                </a:lnTo>
                <a:lnTo>
                  <a:pt x="29763" y="21122"/>
                </a:lnTo>
                <a:lnTo>
                  <a:pt x="31668" y="24963"/>
                </a:lnTo>
                <a:lnTo>
                  <a:pt x="33604" y="29763"/>
                </a:lnTo>
                <a:lnTo>
                  <a:pt x="33604" y="35524"/>
                </a:lnTo>
                <a:lnTo>
                  <a:pt x="0" y="35524"/>
                </a:lnTo>
                <a:lnTo>
                  <a:pt x="0" y="32644"/>
                </a:lnTo>
                <a:lnTo>
                  <a:pt x="0" y="56631"/>
                </a:lnTo>
                <a:lnTo>
                  <a:pt x="0" y="49910"/>
                </a:lnTo>
                <a:lnTo>
                  <a:pt x="49911" y="49910"/>
                </a:lnTo>
                <a:lnTo>
                  <a:pt x="51846" y="48966"/>
                </a:lnTo>
                <a:lnTo>
                  <a:pt x="52791" y="48005"/>
                </a:lnTo>
                <a:lnTo>
                  <a:pt x="53751" y="47030"/>
                </a:lnTo>
                <a:lnTo>
                  <a:pt x="54726" y="45125"/>
                </a:lnTo>
                <a:lnTo>
                  <a:pt x="54726" y="32644"/>
                </a:lnTo>
                <a:lnTo>
                  <a:pt x="53751" y="27843"/>
                </a:lnTo>
                <a:lnTo>
                  <a:pt x="52791" y="23042"/>
                </a:lnTo>
                <a:lnTo>
                  <a:pt x="50886" y="18242"/>
                </a:lnTo>
                <a:lnTo>
                  <a:pt x="48950" y="14401"/>
                </a:lnTo>
                <a:lnTo>
                  <a:pt x="46070" y="11521"/>
                </a:lnTo>
                <a:lnTo>
                  <a:pt x="43205" y="7680"/>
                </a:lnTo>
                <a:lnTo>
                  <a:pt x="39364" y="4800"/>
                </a:lnTo>
                <a:lnTo>
                  <a:pt x="34564" y="2880"/>
                </a:lnTo>
                <a:lnTo>
                  <a:pt x="29763" y="960"/>
                </a:lnTo>
                <a:lnTo>
                  <a:pt x="24003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8" name="object 918"/>
          <p:cNvSpPr/>
          <p:nvPr/>
        </p:nvSpPr>
        <p:spPr>
          <a:xfrm>
            <a:off x="4643612" y="6908962"/>
            <a:ext cx="73929" cy="85435"/>
          </a:xfrm>
          <a:custGeom>
            <a:avLst/>
            <a:gdLst/>
            <a:ahLst/>
            <a:cxnLst/>
            <a:rect l="l" t="t" r="r" b="b"/>
            <a:pathLst>
              <a:path w="73929" h="85435">
                <a:moveTo>
                  <a:pt x="24002" y="0"/>
                </a:moveTo>
                <a:lnTo>
                  <a:pt x="19202" y="2880"/>
                </a:lnTo>
                <a:lnTo>
                  <a:pt x="14401" y="5760"/>
                </a:lnTo>
                <a:lnTo>
                  <a:pt x="11521" y="9601"/>
                </a:lnTo>
                <a:lnTo>
                  <a:pt x="7680" y="13441"/>
                </a:lnTo>
                <a:lnTo>
                  <a:pt x="4800" y="18242"/>
                </a:lnTo>
                <a:lnTo>
                  <a:pt x="2880" y="24003"/>
                </a:lnTo>
                <a:lnTo>
                  <a:pt x="960" y="28803"/>
                </a:lnTo>
                <a:lnTo>
                  <a:pt x="0" y="35524"/>
                </a:lnTo>
                <a:lnTo>
                  <a:pt x="0" y="49926"/>
                </a:lnTo>
                <a:lnTo>
                  <a:pt x="960" y="55686"/>
                </a:lnTo>
                <a:lnTo>
                  <a:pt x="2880" y="61432"/>
                </a:lnTo>
                <a:lnTo>
                  <a:pt x="4800" y="67208"/>
                </a:lnTo>
                <a:lnTo>
                  <a:pt x="7680" y="71993"/>
                </a:lnTo>
                <a:lnTo>
                  <a:pt x="10561" y="74874"/>
                </a:lnTo>
                <a:lnTo>
                  <a:pt x="14401" y="78714"/>
                </a:lnTo>
                <a:lnTo>
                  <a:pt x="19202" y="81594"/>
                </a:lnTo>
                <a:lnTo>
                  <a:pt x="24002" y="83515"/>
                </a:lnTo>
                <a:lnTo>
                  <a:pt x="29763" y="84475"/>
                </a:lnTo>
                <a:lnTo>
                  <a:pt x="35524" y="85435"/>
                </a:lnTo>
                <a:lnTo>
                  <a:pt x="49926" y="85435"/>
                </a:lnTo>
                <a:lnTo>
                  <a:pt x="53766" y="84475"/>
                </a:lnTo>
                <a:lnTo>
                  <a:pt x="56647" y="84475"/>
                </a:lnTo>
                <a:lnTo>
                  <a:pt x="59527" y="83515"/>
                </a:lnTo>
                <a:lnTo>
                  <a:pt x="62407" y="83515"/>
                </a:lnTo>
                <a:lnTo>
                  <a:pt x="65272" y="82555"/>
                </a:lnTo>
                <a:lnTo>
                  <a:pt x="67208" y="81594"/>
                </a:lnTo>
                <a:lnTo>
                  <a:pt x="69113" y="81594"/>
                </a:lnTo>
                <a:lnTo>
                  <a:pt x="71048" y="80634"/>
                </a:lnTo>
                <a:lnTo>
                  <a:pt x="71993" y="79674"/>
                </a:lnTo>
                <a:lnTo>
                  <a:pt x="72953" y="78714"/>
                </a:lnTo>
                <a:lnTo>
                  <a:pt x="72953" y="77754"/>
                </a:lnTo>
                <a:lnTo>
                  <a:pt x="73929" y="76794"/>
                </a:lnTo>
                <a:lnTo>
                  <a:pt x="73929" y="65272"/>
                </a:lnTo>
                <a:lnTo>
                  <a:pt x="72953" y="65272"/>
                </a:lnTo>
                <a:lnTo>
                  <a:pt x="72953" y="64312"/>
                </a:lnTo>
                <a:lnTo>
                  <a:pt x="71993" y="63367"/>
                </a:lnTo>
                <a:lnTo>
                  <a:pt x="70088" y="63367"/>
                </a:lnTo>
                <a:lnTo>
                  <a:pt x="69113" y="64312"/>
                </a:lnTo>
                <a:lnTo>
                  <a:pt x="68153" y="64312"/>
                </a:lnTo>
                <a:lnTo>
                  <a:pt x="66248" y="65272"/>
                </a:lnTo>
                <a:lnTo>
                  <a:pt x="64328" y="65272"/>
                </a:lnTo>
                <a:lnTo>
                  <a:pt x="62407" y="66233"/>
                </a:lnTo>
                <a:lnTo>
                  <a:pt x="60487" y="67208"/>
                </a:lnTo>
                <a:lnTo>
                  <a:pt x="57607" y="68153"/>
                </a:lnTo>
                <a:lnTo>
                  <a:pt x="54711" y="68153"/>
                </a:lnTo>
                <a:lnTo>
                  <a:pt x="51846" y="69113"/>
                </a:lnTo>
                <a:lnTo>
                  <a:pt x="40325" y="69113"/>
                </a:lnTo>
                <a:lnTo>
                  <a:pt x="37444" y="68153"/>
                </a:lnTo>
                <a:lnTo>
                  <a:pt x="34564" y="67208"/>
                </a:lnTo>
                <a:lnTo>
                  <a:pt x="31683" y="66233"/>
                </a:lnTo>
                <a:lnTo>
                  <a:pt x="29763" y="65272"/>
                </a:lnTo>
                <a:lnTo>
                  <a:pt x="27843" y="63367"/>
                </a:lnTo>
                <a:lnTo>
                  <a:pt x="25923" y="61432"/>
                </a:lnTo>
                <a:lnTo>
                  <a:pt x="24963" y="58552"/>
                </a:lnTo>
                <a:lnTo>
                  <a:pt x="24002" y="56647"/>
                </a:lnTo>
                <a:lnTo>
                  <a:pt x="23042" y="53751"/>
                </a:lnTo>
                <a:lnTo>
                  <a:pt x="23042" y="29763"/>
                </a:lnTo>
                <a:lnTo>
                  <a:pt x="24002" y="27843"/>
                </a:lnTo>
                <a:lnTo>
                  <a:pt x="24002" y="24963"/>
                </a:lnTo>
                <a:lnTo>
                  <a:pt x="24963" y="23042"/>
                </a:lnTo>
                <a:lnTo>
                  <a:pt x="2400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9" name="object 919"/>
          <p:cNvSpPr/>
          <p:nvPr/>
        </p:nvSpPr>
        <p:spPr>
          <a:xfrm>
            <a:off x="4734808" y="6906082"/>
            <a:ext cx="64328" cy="88315"/>
          </a:xfrm>
          <a:custGeom>
            <a:avLst/>
            <a:gdLst/>
            <a:ahLst/>
            <a:cxnLst/>
            <a:rect l="l" t="t" r="r" b="b"/>
            <a:pathLst>
              <a:path w="64328" h="88315">
                <a:moveTo>
                  <a:pt x="0" y="46085"/>
                </a:moveTo>
                <a:lnTo>
                  <a:pt x="0" y="52806"/>
                </a:lnTo>
                <a:lnTo>
                  <a:pt x="960" y="58567"/>
                </a:lnTo>
                <a:lnTo>
                  <a:pt x="1920" y="64312"/>
                </a:lnTo>
                <a:lnTo>
                  <a:pt x="3840" y="69113"/>
                </a:lnTo>
                <a:lnTo>
                  <a:pt x="5760" y="73913"/>
                </a:lnTo>
                <a:lnTo>
                  <a:pt x="9601" y="77754"/>
                </a:lnTo>
                <a:lnTo>
                  <a:pt x="12481" y="81594"/>
                </a:lnTo>
                <a:lnTo>
                  <a:pt x="16322" y="83515"/>
                </a:lnTo>
                <a:lnTo>
                  <a:pt x="21122" y="85435"/>
                </a:lnTo>
                <a:lnTo>
                  <a:pt x="25923" y="87355"/>
                </a:lnTo>
                <a:lnTo>
                  <a:pt x="31683" y="88315"/>
                </a:lnTo>
                <a:lnTo>
                  <a:pt x="42245" y="88315"/>
                </a:lnTo>
                <a:lnTo>
                  <a:pt x="45125" y="87355"/>
                </a:lnTo>
                <a:lnTo>
                  <a:pt x="48005" y="87355"/>
                </a:lnTo>
                <a:lnTo>
                  <a:pt x="49926" y="86395"/>
                </a:lnTo>
                <a:lnTo>
                  <a:pt x="51846" y="86395"/>
                </a:lnTo>
                <a:lnTo>
                  <a:pt x="54726" y="85435"/>
                </a:lnTo>
                <a:lnTo>
                  <a:pt x="56647" y="84475"/>
                </a:lnTo>
                <a:lnTo>
                  <a:pt x="57607" y="83515"/>
                </a:lnTo>
                <a:lnTo>
                  <a:pt x="59527" y="82555"/>
                </a:lnTo>
                <a:lnTo>
                  <a:pt x="61432" y="81594"/>
                </a:lnTo>
                <a:lnTo>
                  <a:pt x="61432" y="80634"/>
                </a:lnTo>
                <a:lnTo>
                  <a:pt x="62407" y="80634"/>
                </a:lnTo>
                <a:lnTo>
                  <a:pt x="62407" y="79674"/>
                </a:lnTo>
                <a:lnTo>
                  <a:pt x="63367" y="79674"/>
                </a:lnTo>
                <a:lnTo>
                  <a:pt x="63367" y="76794"/>
                </a:lnTo>
                <a:lnTo>
                  <a:pt x="64328" y="75834"/>
                </a:lnTo>
                <a:lnTo>
                  <a:pt x="64328" y="66248"/>
                </a:lnTo>
                <a:lnTo>
                  <a:pt x="63367" y="65272"/>
                </a:lnTo>
                <a:lnTo>
                  <a:pt x="63367" y="62407"/>
                </a:lnTo>
                <a:lnTo>
                  <a:pt x="62407" y="61432"/>
                </a:lnTo>
                <a:lnTo>
                  <a:pt x="59527" y="61432"/>
                </a:lnTo>
                <a:lnTo>
                  <a:pt x="58567" y="62407"/>
                </a:lnTo>
                <a:lnTo>
                  <a:pt x="57607" y="63352"/>
                </a:lnTo>
                <a:lnTo>
                  <a:pt x="55686" y="64312"/>
                </a:lnTo>
                <a:lnTo>
                  <a:pt x="54726" y="65272"/>
                </a:lnTo>
                <a:lnTo>
                  <a:pt x="52806" y="67193"/>
                </a:lnTo>
                <a:lnTo>
                  <a:pt x="50886" y="68153"/>
                </a:lnTo>
                <a:lnTo>
                  <a:pt x="48005" y="69113"/>
                </a:lnTo>
                <a:lnTo>
                  <a:pt x="46085" y="70088"/>
                </a:lnTo>
                <a:lnTo>
                  <a:pt x="37444" y="70088"/>
                </a:lnTo>
                <a:lnTo>
                  <a:pt x="34564" y="69113"/>
                </a:lnTo>
                <a:lnTo>
                  <a:pt x="32644" y="68153"/>
                </a:lnTo>
                <a:lnTo>
                  <a:pt x="30723" y="67193"/>
                </a:lnTo>
                <a:lnTo>
                  <a:pt x="28803" y="65272"/>
                </a:lnTo>
                <a:lnTo>
                  <a:pt x="26883" y="63352"/>
                </a:lnTo>
                <a:lnTo>
                  <a:pt x="25923" y="61432"/>
                </a:lnTo>
                <a:lnTo>
                  <a:pt x="24002" y="58567"/>
                </a:lnTo>
                <a:lnTo>
                  <a:pt x="24002" y="55686"/>
                </a:lnTo>
                <a:lnTo>
                  <a:pt x="23042" y="51846"/>
                </a:lnTo>
                <a:lnTo>
                  <a:pt x="22082" y="48966"/>
                </a:lnTo>
                <a:lnTo>
                  <a:pt x="22082" y="35524"/>
                </a:lnTo>
                <a:lnTo>
                  <a:pt x="24002" y="28803"/>
                </a:lnTo>
                <a:lnTo>
                  <a:pt x="26883" y="24963"/>
                </a:lnTo>
                <a:lnTo>
                  <a:pt x="29763" y="20162"/>
                </a:lnTo>
                <a:lnTo>
                  <a:pt x="34564" y="18242"/>
                </a:lnTo>
                <a:lnTo>
                  <a:pt x="46085" y="18242"/>
                </a:lnTo>
                <a:lnTo>
                  <a:pt x="48005" y="19202"/>
                </a:lnTo>
                <a:lnTo>
                  <a:pt x="49926" y="20162"/>
                </a:lnTo>
                <a:lnTo>
                  <a:pt x="51846" y="21122"/>
                </a:lnTo>
                <a:lnTo>
                  <a:pt x="53766" y="22082"/>
                </a:lnTo>
                <a:lnTo>
                  <a:pt x="54726" y="23042"/>
                </a:lnTo>
                <a:lnTo>
                  <a:pt x="56647" y="24002"/>
                </a:lnTo>
                <a:lnTo>
                  <a:pt x="57607" y="24963"/>
                </a:lnTo>
                <a:lnTo>
                  <a:pt x="58567" y="25923"/>
                </a:lnTo>
                <a:lnTo>
                  <a:pt x="61432" y="25923"/>
                </a:lnTo>
                <a:lnTo>
                  <a:pt x="62407" y="24963"/>
                </a:lnTo>
                <a:lnTo>
                  <a:pt x="62407" y="24002"/>
                </a:lnTo>
                <a:lnTo>
                  <a:pt x="63367" y="23042"/>
                </a:lnTo>
                <a:lnTo>
                  <a:pt x="63367" y="9601"/>
                </a:lnTo>
                <a:lnTo>
                  <a:pt x="62407" y="9601"/>
                </a:lnTo>
                <a:lnTo>
                  <a:pt x="62407" y="8641"/>
                </a:lnTo>
                <a:lnTo>
                  <a:pt x="61432" y="7680"/>
                </a:lnTo>
                <a:lnTo>
                  <a:pt x="61432" y="6720"/>
                </a:lnTo>
                <a:lnTo>
                  <a:pt x="60487" y="6720"/>
                </a:lnTo>
                <a:lnTo>
                  <a:pt x="59527" y="5760"/>
                </a:lnTo>
                <a:lnTo>
                  <a:pt x="57607" y="4800"/>
                </a:lnTo>
                <a:lnTo>
                  <a:pt x="56647" y="3840"/>
                </a:lnTo>
                <a:lnTo>
                  <a:pt x="54726" y="2880"/>
                </a:lnTo>
                <a:lnTo>
                  <a:pt x="52806" y="2880"/>
                </a:lnTo>
                <a:lnTo>
                  <a:pt x="50886" y="1920"/>
                </a:lnTo>
                <a:lnTo>
                  <a:pt x="48966" y="960"/>
                </a:lnTo>
                <a:lnTo>
                  <a:pt x="46085" y="960"/>
                </a:lnTo>
                <a:lnTo>
                  <a:pt x="44165" y="0"/>
                </a:lnTo>
                <a:lnTo>
                  <a:pt x="33604" y="0"/>
                </a:lnTo>
                <a:lnTo>
                  <a:pt x="27843" y="960"/>
                </a:lnTo>
                <a:lnTo>
                  <a:pt x="23042" y="2880"/>
                </a:lnTo>
                <a:lnTo>
                  <a:pt x="18242" y="4800"/>
                </a:lnTo>
                <a:lnTo>
                  <a:pt x="14401" y="7680"/>
                </a:lnTo>
                <a:lnTo>
                  <a:pt x="10561" y="11521"/>
                </a:lnTo>
                <a:lnTo>
                  <a:pt x="7680" y="15361"/>
                </a:lnTo>
                <a:lnTo>
                  <a:pt x="4800" y="20162"/>
                </a:lnTo>
                <a:lnTo>
                  <a:pt x="2880" y="25923"/>
                </a:lnTo>
                <a:lnTo>
                  <a:pt x="960" y="31683"/>
                </a:lnTo>
                <a:lnTo>
                  <a:pt x="0" y="38404"/>
                </a:lnTo>
                <a:lnTo>
                  <a:pt x="0" y="4608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0" name="object 920"/>
          <p:cNvSpPr/>
          <p:nvPr/>
        </p:nvSpPr>
        <p:spPr>
          <a:xfrm>
            <a:off x="4805857" y="6886879"/>
            <a:ext cx="55671" cy="107518"/>
          </a:xfrm>
          <a:custGeom>
            <a:avLst/>
            <a:gdLst/>
            <a:ahLst/>
            <a:cxnLst/>
            <a:rect l="l" t="t" r="r" b="b"/>
            <a:pathLst>
              <a:path w="55671" h="107518">
                <a:moveTo>
                  <a:pt x="55671" y="91196"/>
                </a:moveTo>
                <a:lnTo>
                  <a:pt x="54711" y="90236"/>
                </a:lnTo>
                <a:lnTo>
                  <a:pt x="54711" y="87355"/>
                </a:lnTo>
                <a:lnTo>
                  <a:pt x="50871" y="87355"/>
                </a:lnTo>
                <a:lnTo>
                  <a:pt x="49910" y="88315"/>
                </a:lnTo>
                <a:lnTo>
                  <a:pt x="47030" y="88315"/>
                </a:lnTo>
                <a:lnTo>
                  <a:pt x="46070" y="89291"/>
                </a:lnTo>
                <a:lnTo>
                  <a:pt x="40309" y="89291"/>
                </a:lnTo>
                <a:lnTo>
                  <a:pt x="38389" y="88315"/>
                </a:lnTo>
                <a:lnTo>
                  <a:pt x="37429" y="85450"/>
                </a:lnTo>
                <a:lnTo>
                  <a:pt x="35509" y="83515"/>
                </a:lnTo>
                <a:lnTo>
                  <a:pt x="34549" y="80634"/>
                </a:lnTo>
                <a:lnTo>
                  <a:pt x="34549" y="39364"/>
                </a:lnTo>
                <a:lnTo>
                  <a:pt x="53751" y="39364"/>
                </a:lnTo>
                <a:lnTo>
                  <a:pt x="53751" y="38404"/>
                </a:lnTo>
                <a:lnTo>
                  <a:pt x="54711" y="37444"/>
                </a:lnTo>
                <a:lnTo>
                  <a:pt x="55671" y="35524"/>
                </a:lnTo>
                <a:lnTo>
                  <a:pt x="55671" y="25923"/>
                </a:lnTo>
                <a:lnTo>
                  <a:pt x="54711" y="24963"/>
                </a:lnTo>
                <a:lnTo>
                  <a:pt x="54711" y="22082"/>
                </a:lnTo>
                <a:lnTo>
                  <a:pt x="53751" y="22082"/>
                </a:lnTo>
                <a:lnTo>
                  <a:pt x="52791" y="21122"/>
                </a:lnTo>
                <a:lnTo>
                  <a:pt x="34549" y="21122"/>
                </a:lnTo>
                <a:lnTo>
                  <a:pt x="34549" y="1920"/>
                </a:lnTo>
                <a:lnTo>
                  <a:pt x="33588" y="1920"/>
                </a:lnTo>
                <a:lnTo>
                  <a:pt x="33588" y="960"/>
                </a:lnTo>
                <a:lnTo>
                  <a:pt x="31668" y="960"/>
                </a:lnTo>
                <a:lnTo>
                  <a:pt x="30708" y="0"/>
                </a:lnTo>
                <a:lnTo>
                  <a:pt x="18227" y="0"/>
                </a:lnTo>
                <a:lnTo>
                  <a:pt x="17282" y="960"/>
                </a:lnTo>
                <a:lnTo>
                  <a:pt x="14386" y="960"/>
                </a:lnTo>
                <a:lnTo>
                  <a:pt x="13441" y="1920"/>
                </a:lnTo>
                <a:lnTo>
                  <a:pt x="12466" y="2880"/>
                </a:lnTo>
                <a:lnTo>
                  <a:pt x="12466" y="21122"/>
                </a:lnTo>
                <a:lnTo>
                  <a:pt x="1920" y="21122"/>
                </a:lnTo>
                <a:lnTo>
                  <a:pt x="1920" y="22082"/>
                </a:lnTo>
                <a:lnTo>
                  <a:pt x="944" y="22082"/>
                </a:lnTo>
                <a:lnTo>
                  <a:pt x="944" y="23042"/>
                </a:lnTo>
                <a:lnTo>
                  <a:pt x="0" y="24002"/>
                </a:lnTo>
                <a:lnTo>
                  <a:pt x="0" y="35524"/>
                </a:lnTo>
                <a:lnTo>
                  <a:pt x="944" y="37444"/>
                </a:lnTo>
                <a:lnTo>
                  <a:pt x="944" y="38404"/>
                </a:lnTo>
                <a:lnTo>
                  <a:pt x="1920" y="39364"/>
                </a:lnTo>
                <a:lnTo>
                  <a:pt x="12466" y="39364"/>
                </a:lnTo>
                <a:lnTo>
                  <a:pt x="12466" y="84475"/>
                </a:lnTo>
                <a:lnTo>
                  <a:pt x="13441" y="88315"/>
                </a:lnTo>
                <a:lnTo>
                  <a:pt x="14386" y="92156"/>
                </a:lnTo>
                <a:lnTo>
                  <a:pt x="15346" y="95036"/>
                </a:lnTo>
                <a:lnTo>
                  <a:pt x="17282" y="98877"/>
                </a:lnTo>
                <a:lnTo>
                  <a:pt x="19187" y="100797"/>
                </a:lnTo>
                <a:lnTo>
                  <a:pt x="21107" y="102717"/>
                </a:lnTo>
                <a:lnTo>
                  <a:pt x="23987" y="104637"/>
                </a:lnTo>
                <a:lnTo>
                  <a:pt x="26868" y="105597"/>
                </a:lnTo>
                <a:lnTo>
                  <a:pt x="30708" y="106558"/>
                </a:lnTo>
                <a:lnTo>
                  <a:pt x="33588" y="107518"/>
                </a:lnTo>
                <a:lnTo>
                  <a:pt x="45110" y="107518"/>
                </a:lnTo>
                <a:lnTo>
                  <a:pt x="46070" y="106558"/>
                </a:lnTo>
                <a:lnTo>
                  <a:pt x="48950" y="106558"/>
                </a:lnTo>
                <a:lnTo>
                  <a:pt x="50871" y="105597"/>
                </a:lnTo>
                <a:lnTo>
                  <a:pt x="51831" y="105597"/>
                </a:lnTo>
                <a:lnTo>
                  <a:pt x="52791" y="104637"/>
                </a:lnTo>
                <a:lnTo>
                  <a:pt x="53751" y="104637"/>
                </a:lnTo>
                <a:lnTo>
                  <a:pt x="53751" y="103677"/>
                </a:lnTo>
                <a:lnTo>
                  <a:pt x="54711" y="103677"/>
                </a:lnTo>
                <a:lnTo>
                  <a:pt x="54711" y="100797"/>
                </a:lnTo>
                <a:lnTo>
                  <a:pt x="55671" y="99837"/>
                </a:lnTo>
                <a:lnTo>
                  <a:pt x="55671" y="9119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1" name="object 921"/>
          <p:cNvSpPr/>
          <p:nvPr/>
        </p:nvSpPr>
        <p:spPr>
          <a:xfrm>
            <a:off x="4875931" y="6873438"/>
            <a:ext cx="25908" cy="23042"/>
          </a:xfrm>
          <a:custGeom>
            <a:avLst/>
            <a:gdLst/>
            <a:ahLst/>
            <a:cxnLst/>
            <a:rect l="l" t="t" r="r" b="b"/>
            <a:pathLst>
              <a:path w="25908" h="23042">
                <a:moveTo>
                  <a:pt x="25908" y="11521"/>
                </a:moveTo>
                <a:lnTo>
                  <a:pt x="25908" y="6720"/>
                </a:lnTo>
                <a:lnTo>
                  <a:pt x="24947" y="3840"/>
                </a:lnTo>
                <a:lnTo>
                  <a:pt x="23042" y="1920"/>
                </a:lnTo>
                <a:lnTo>
                  <a:pt x="21122" y="975"/>
                </a:lnTo>
                <a:lnTo>
                  <a:pt x="18227" y="0"/>
                </a:lnTo>
                <a:lnTo>
                  <a:pt x="7680" y="0"/>
                </a:lnTo>
                <a:lnTo>
                  <a:pt x="4800" y="975"/>
                </a:lnTo>
                <a:lnTo>
                  <a:pt x="2880" y="1920"/>
                </a:lnTo>
                <a:lnTo>
                  <a:pt x="960" y="384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lnTo>
                  <a:pt x="2880" y="20162"/>
                </a:lnTo>
                <a:lnTo>
                  <a:pt x="3840" y="22082"/>
                </a:lnTo>
                <a:lnTo>
                  <a:pt x="7680" y="23042"/>
                </a:lnTo>
                <a:lnTo>
                  <a:pt x="17282" y="23042"/>
                </a:lnTo>
                <a:lnTo>
                  <a:pt x="21122" y="22082"/>
                </a:lnTo>
                <a:lnTo>
                  <a:pt x="23042" y="20162"/>
                </a:lnTo>
                <a:lnTo>
                  <a:pt x="24947" y="18242"/>
                </a:lnTo>
                <a:lnTo>
                  <a:pt x="25908" y="15361"/>
                </a:lnTo>
                <a:lnTo>
                  <a:pt x="25908" y="115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2" name="object 922"/>
          <p:cNvSpPr/>
          <p:nvPr/>
        </p:nvSpPr>
        <p:spPr>
          <a:xfrm>
            <a:off x="4877851" y="6908002"/>
            <a:ext cx="22082" cy="85435"/>
          </a:xfrm>
          <a:custGeom>
            <a:avLst/>
            <a:gdLst/>
            <a:ahLst/>
            <a:cxnLst/>
            <a:rect l="l" t="t" r="r" b="b"/>
            <a:pathLst>
              <a:path w="22082" h="85435">
                <a:moveTo>
                  <a:pt x="22082" y="1920"/>
                </a:moveTo>
                <a:lnTo>
                  <a:pt x="21122" y="1920"/>
                </a:lnTo>
                <a:lnTo>
                  <a:pt x="21122" y="960"/>
                </a:lnTo>
                <a:lnTo>
                  <a:pt x="19202" y="960"/>
                </a:lnTo>
                <a:lnTo>
                  <a:pt x="18242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83515"/>
                </a:lnTo>
                <a:lnTo>
                  <a:pt x="960" y="83515"/>
                </a:lnTo>
                <a:lnTo>
                  <a:pt x="960" y="84475"/>
                </a:lnTo>
                <a:lnTo>
                  <a:pt x="5760" y="84475"/>
                </a:lnTo>
                <a:lnTo>
                  <a:pt x="6720" y="85435"/>
                </a:lnTo>
                <a:lnTo>
                  <a:pt x="14401" y="85435"/>
                </a:lnTo>
                <a:lnTo>
                  <a:pt x="16306" y="84475"/>
                </a:lnTo>
                <a:lnTo>
                  <a:pt x="19202" y="84475"/>
                </a:lnTo>
                <a:lnTo>
                  <a:pt x="20147" y="83515"/>
                </a:lnTo>
                <a:lnTo>
                  <a:pt x="21122" y="83515"/>
                </a:lnTo>
                <a:lnTo>
                  <a:pt x="22082" y="82555"/>
                </a:lnTo>
                <a:lnTo>
                  <a:pt x="22082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3" name="object 923"/>
          <p:cNvSpPr/>
          <p:nvPr/>
        </p:nvSpPr>
        <p:spPr>
          <a:xfrm>
            <a:off x="4943124" y="6966554"/>
            <a:ext cx="8641" cy="27843"/>
          </a:xfrm>
          <a:custGeom>
            <a:avLst/>
            <a:gdLst/>
            <a:ahLst/>
            <a:cxnLst/>
            <a:rect l="l" t="t" r="r" b="b"/>
            <a:pathLst>
              <a:path w="8641" h="27843">
                <a:moveTo>
                  <a:pt x="6720" y="8641"/>
                </a:moveTo>
                <a:lnTo>
                  <a:pt x="4800" y="6720"/>
                </a:lnTo>
                <a:lnTo>
                  <a:pt x="2880" y="4800"/>
                </a:lnTo>
                <a:lnTo>
                  <a:pt x="960" y="2880"/>
                </a:lnTo>
                <a:lnTo>
                  <a:pt x="0" y="0"/>
                </a:lnTo>
                <a:lnTo>
                  <a:pt x="1920" y="26883"/>
                </a:lnTo>
                <a:lnTo>
                  <a:pt x="8641" y="27843"/>
                </a:lnTo>
                <a:lnTo>
                  <a:pt x="6720" y="86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4" name="object 924"/>
          <p:cNvSpPr/>
          <p:nvPr/>
        </p:nvSpPr>
        <p:spPr>
          <a:xfrm>
            <a:off x="4917216" y="6906082"/>
            <a:ext cx="84475" cy="88315"/>
          </a:xfrm>
          <a:custGeom>
            <a:avLst/>
            <a:gdLst/>
            <a:ahLst/>
            <a:cxnLst/>
            <a:rect l="l" t="t" r="r" b="b"/>
            <a:pathLst>
              <a:path w="84475" h="88315">
                <a:moveTo>
                  <a:pt x="944" y="58567"/>
                </a:moveTo>
                <a:lnTo>
                  <a:pt x="2865" y="63352"/>
                </a:lnTo>
                <a:lnTo>
                  <a:pt x="3840" y="69113"/>
                </a:lnTo>
                <a:lnTo>
                  <a:pt x="6705" y="73913"/>
                </a:lnTo>
                <a:lnTo>
                  <a:pt x="10546" y="76794"/>
                </a:lnTo>
                <a:lnTo>
                  <a:pt x="13426" y="80634"/>
                </a:lnTo>
                <a:lnTo>
                  <a:pt x="18227" y="83515"/>
                </a:lnTo>
                <a:lnTo>
                  <a:pt x="23027" y="85435"/>
                </a:lnTo>
                <a:lnTo>
                  <a:pt x="27828" y="87355"/>
                </a:lnTo>
                <a:lnTo>
                  <a:pt x="25908" y="60472"/>
                </a:lnTo>
                <a:lnTo>
                  <a:pt x="24947" y="58567"/>
                </a:lnTo>
                <a:lnTo>
                  <a:pt x="23987" y="54711"/>
                </a:lnTo>
                <a:lnTo>
                  <a:pt x="23027" y="51846"/>
                </a:lnTo>
                <a:lnTo>
                  <a:pt x="23027" y="36484"/>
                </a:lnTo>
                <a:lnTo>
                  <a:pt x="23987" y="32644"/>
                </a:lnTo>
                <a:lnTo>
                  <a:pt x="24947" y="29763"/>
                </a:lnTo>
                <a:lnTo>
                  <a:pt x="25908" y="26883"/>
                </a:lnTo>
                <a:lnTo>
                  <a:pt x="27828" y="24963"/>
                </a:lnTo>
                <a:lnTo>
                  <a:pt x="28788" y="22082"/>
                </a:lnTo>
                <a:lnTo>
                  <a:pt x="31668" y="20162"/>
                </a:lnTo>
                <a:lnTo>
                  <a:pt x="33588" y="19202"/>
                </a:lnTo>
                <a:lnTo>
                  <a:pt x="36469" y="18242"/>
                </a:lnTo>
                <a:lnTo>
                  <a:pt x="39349" y="17282"/>
                </a:lnTo>
                <a:lnTo>
                  <a:pt x="46070" y="17282"/>
                </a:lnTo>
                <a:lnTo>
                  <a:pt x="48950" y="18242"/>
                </a:lnTo>
                <a:lnTo>
                  <a:pt x="51831" y="19202"/>
                </a:lnTo>
                <a:lnTo>
                  <a:pt x="53751" y="21122"/>
                </a:lnTo>
                <a:lnTo>
                  <a:pt x="55671" y="23042"/>
                </a:lnTo>
                <a:lnTo>
                  <a:pt x="57591" y="24963"/>
                </a:lnTo>
                <a:lnTo>
                  <a:pt x="58552" y="27843"/>
                </a:lnTo>
                <a:lnTo>
                  <a:pt x="60472" y="30723"/>
                </a:lnTo>
                <a:lnTo>
                  <a:pt x="60472" y="33604"/>
                </a:lnTo>
                <a:lnTo>
                  <a:pt x="61432" y="37444"/>
                </a:lnTo>
                <a:lnTo>
                  <a:pt x="61432" y="52806"/>
                </a:lnTo>
                <a:lnTo>
                  <a:pt x="60472" y="55686"/>
                </a:lnTo>
                <a:lnTo>
                  <a:pt x="59512" y="58567"/>
                </a:lnTo>
                <a:lnTo>
                  <a:pt x="58552" y="61432"/>
                </a:lnTo>
                <a:lnTo>
                  <a:pt x="56631" y="64312"/>
                </a:lnTo>
                <a:lnTo>
                  <a:pt x="55671" y="66248"/>
                </a:lnTo>
                <a:lnTo>
                  <a:pt x="52791" y="68153"/>
                </a:lnTo>
                <a:lnTo>
                  <a:pt x="50871" y="69113"/>
                </a:lnTo>
                <a:lnTo>
                  <a:pt x="47990" y="70088"/>
                </a:lnTo>
                <a:lnTo>
                  <a:pt x="45110" y="71033"/>
                </a:lnTo>
                <a:lnTo>
                  <a:pt x="38389" y="71033"/>
                </a:lnTo>
                <a:lnTo>
                  <a:pt x="35509" y="70088"/>
                </a:lnTo>
                <a:lnTo>
                  <a:pt x="32628" y="69113"/>
                </a:lnTo>
                <a:lnTo>
                  <a:pt x="34549" y="88315"/>
                </a:lnTo>
                <a:lnTo>
                  <a:pt x="48950" y="88315"/>
                </a:lnTo>
                <a:lnTo>
                  <a:pt x="54711" y="87355"/>
                </a:lnTo>
                <a:lnTo>
                  <a:pt x="60472" y="85435"/>
                </a:lnTo>
                <a:lnTo>
                  <a:pt x="65272" y="83515"/>
                </a:lnTo>
                <a:lnTo>
                  <a:pt x="70073" y="79674"/>
                </a:lnTo>
                <a:lnTo>
                  <a:pt x="73913" y="75834"/>
                </a:lnTo>
                <a:lnTo>
                  <a:pt x="77754" y="71993"/>
                </a:lnTo>
                <a:lnTo>
                  <a:pt x="79674" y="67193"/>
                </a:lnTo>
                <a:lnTo>
                  <a:pt x="81579" y="61432"/>
                </a:lnTo>
                <a:lnTo>
                  <a:pt x="83515" y="56631"/>
                </a:lnTo>
                <a:lnTo>
                  <a:pt x="84475" y="49910"/>
                </a:lnTo>
                <a:lnTo>
                  <a:pt x="84475" y="36484"/>
                </a:lnTo>
                <a:lnTo>
                  <a:pt x="83515" y="30723"/>
                </a:lnTo>
                <a:lnTo>
                  <a:pt x="81579" y="24963"/>
                </a:lnTo>
                <a:lnTo>
                  <a:pt x="80634" y="19202"/>
                </a:lnTo>
                <a:lnTo>
                  <a:pt x="77754" y="15361"/>
                </a:lnTo>
                <a:lnTo>
                  <a:pt x="73913" y="11521"/>
                </a:lnTo>
                <a:lnTo>
                  <a:pt x="71033" y="7680"/>
                </a:lnTo>
                <a:lnTo>
                  <a:pt x="66233" y="4800"/>
                </a:lnTo>
                <a:lnTo>
                  <a:pt x="61432" y="2880"/>
                </a:lnTo>
                <a:lnTo>
                  <a:pt x="56631" y="960"/>
                </a:lnTo>
                <a:lnTo>
                  <a:pt x="49911" y="0"/>
                </a:lnTo>
                <a:lnTo>
                  <a:pt x="35509" y="0"/>
                </a:lnTo>
                <a:lnTo>
                  <a:pt x="29748" y="960"/>
                </a:lnTo>
                <a:lnTo>
                  <a:pt x="23987" y="2880"/>
                </a:lnTo>
                <a:lnTo>
                  <a:pt x="19187" y="5760"/>
                </a:lnTo>
                <a:lnTo>
                  <a:pt x="14386" y="8641"/>
                </a:lnTo>
                <a:lnTo>
                  <a:pt x="10546" y="12481"/>
                </a:lnTo>
                <a:lnTo>
                  <a:pt x="7665" y="16322"/>
                </a:lnTo>
                <a:lnTo>
                  <a:pt x="4785" y="21122"/>
                </a:lnTo>
                <a:lnTo>
                  <a:pt x="2865" y="26883"/>
                </a:lnTo>
                <a:lnTo>
                  <a:pt x="944" y="32644"/>
                </a:lnTo>
                <a:lnTo>
                  <a:pt x="0" y="38404"/>
                </a:lnTo>
                <a:lnTo>
                  <a:pt x="0" y="51846"/>
                </a:lnTo>
                <a:lnTo>
                  <a:pt x="944" y="5856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5" name="object 925"/>
          <p:cNvSpPr/>
          <p:nvPr/>
        </p:nvSpPr>
        <p:spPr>
          <a:xfrm>
            <a:off x="5018973" y="6906082"/>
            <a:ext cx="75834" cy="87355"/>
          </a:xfrm>
          <a:custGeom>
            <a:avLst/>
            <a:gdLst/>
            <a:ahLst/>
            <a:cxnLst/>
            <a:rect l="l" t="t" r="r" b="b"/>
            <a:pathLst>
              <a:path w="75834" h="87355">
                <a:moveTo>
                  <a:pt x="27828" y="5760"/>
                </a:moveTo>
                <a:lnTo>
                  <a:pt x="23987" y="9601"/>
                </a:lnTo>
                <a:lnTo>
                  <a:pt x="19187" y="14401"/>
                </a:lnTo>
                <a:lnTo>
                  <a:pt x="19187" y="3840"/>
                </a:lnTo>
                <a:lnTo>
                  <a:pt x="18227" y="2880"/>
                </a:lnTo>
                <a:lnTo>
                  <a:pt x="17266" y="2880"/>
                </a:lnTo>
                <a:lnTo>
                  <a:pt x="16306" y="1920"/>
                </a:lnTo>
                <a:lnTo>
                  <a:pt x="2865" y="1920"/>
                </a:lnTo>
                <a:lnTo>
                  <a:pt x="1904" y="2880"/>
                </a:lnTo>
                <a:lnTo>
                  <a:pt x="944" y="2880"/>
                </a:lnTo>
                <a:lnTo>
                  <a:pt x="944" y="3840"/>
                </a:lnTo>
                <a:lnTo>
                  <a:pt x="0" y="3840"/>
                </a:lnTo>
                <a:lnTo>
                  <a:pt x="0" y="84475"/>
                </a:lnTo>
                <a:lnTo>
                  <a:pt x="944" y="85435"/>
                </a:lnTo>
                <a:lnTo>
                  <a:pt x="1904" y="86395"/>
                </a:lnTo>
                <a:lnTo>
                  <a:pt x="5745" y="86395"/>
                </a:lnTo>
                <a:lnTo>
                  <a:pt x="7665" y="87355"/>
                </a:lnTo>
                <a:lnTo>
                  <a:pt x="15346" y="87355"/>
                </a:lnTo>
                <a:lnTo>
                  <a:pt x="16306" y="86395"/>
                </a:lnTo>
                <a:lnTo>
                  <a:pt x="20147" y="86395"/>
                </a:lnTo>
                <a:lnTo>
                  <a:pt x="21107" y="85435"/>
                </a:lnTo>
                <a:lnTo>
                  <a:pt x="22067" y="85435"/>
                </a:lnTo>
                <a:lnTo>
                  <a:pt x="22067" y="31683"/>
                </a:lnTo>
                <a:lnTo>
                  <a:pt x="25908" y="27843"/>
                </a:lnTo>
                <a:lnTo>
                  <a:pt x="28788" y="24002"/>
                </a:lnTo>
                <a:lnTo>
                  <a:pt x="31668" y="22082"/>
                </a:lnTo>
                <a:lnTo>
                  <a:pt x="34549" y="20162"/>
                </a:lnTo>
                <a:lnTo>
                  <a:pt x="37429" y="19202"/>
                </a:lnTo>
                <a:lnTo>
                  <a:pt x="42230" y="19202"/>
                </a:lnTo>
                <a:lnTo>
                  <a:pt x="44150" y="20162"/>
                </a:lnTo>
                <a:lnTo>
                  <a:pt x="46070" y="21122"/>
                </a:lnTo>
                <a:lnTo>
                  <a:pt x="47990" y="21122"/>
                </a:lnTo>
                <a:lnTo>
                  <a:pt x="48950" y="23042"/>
                </a:lnTo>
                <a:lnTo>
                  <a:pt x="49911" y="24002"/>
                </a:lnTo>
                <a:lnTo>
                  <a:pt x="50871" y="25923"/>
                </a:lnTo>
                <a:lnTo>
                  <a:pt x="51831" y="27843"/>
                </a:lnTo>
                <a:lnTo>
                  <a:pt x="52791" y="29763"/>
                </a:lnTo>
                <a:lnTo>
                  <a:pt x="52791" y="84475"/>
                </a:lnTo>
                <a:lnTo>
                  <a:pt x="53751" y="84475"/>
                </a:lnTo>
                <a:lnTo>
                  <a:pt x="53751" y="85435"/>
                </a:lnTo>
                <a:lnTo>
                  <a:pt x="54711" y="86395"/>
                </a:lnTo>
                <a:lnTo>
                  <a:pt x="58552" y="86395"/>
                </a:lnTo>
                <a:lnTo>
                  <a:pt x="60472" y="87355"/>
                </a:lnTo>
                <a:lnTo>
                  <a:pt x="68153" y="87355"/>
                </a:lnTo>
                <a:lnTo>
                  <a:pt x="70073" y="86395"/>
                </a:lnTo>
                <a:lnTo>
                  <a:pt x="72953" y="86395"/>
                </a:lnTo>
                <a:lnTo>
                  <a:pt x="73913" y="85435"/>
                </a:lnTo>
                <a:lnTo>
                  <a:pt x="74858" y="85435"/>
                </a:lnTo>
                <a:lnTo>
                  <a:pt x="74858" y="84475"/>
                </a:lnTo>
                <a:lnTo>
                  <a:pt x="75834" y="84475"/>
                </a:lnTo>
                <a:lnTo>
                  <a:pt x="75834" y="29763"/>
                </a:lnTo>
                <a:lnTo>
                  <a:pt x="74858" y="24963"/>
                </a:lnTo>
                <a:lnTo>
                  <a:pt x="73913" y="20162"/>
                </a:lnTo>
                <a:lnTo>
                  <a:pt x="72953" y="16322"/>
                </a:lnTo>
                <a:lnTo>
                  <a:pt x="71018" y="12481"/>
                </a:lnTo>
                <a:lnTo>
                  <a:pt x="69113" y="9601"/>
                </a:lnTo>
                <a:lnTo>
                  <a:pt x="66233" y="6720"/>
                </a:lnTo>
                <a:lnTo>
                  <a:pt x="63352" y="4800"/>
                </a:lnTo>
                <a:lnTo>
                  <a:pt x="60472" y="2880"/>
                </a:lnTo>
                <a:lnTo>
                  <a:pt x="56631" y="960"/>
                </a:lnTo>
                <a:lnTo>
                  <a:pt x="51831" y="0"/>
                </a:lnTo>
                <a:lnTo>
                  <a:pt x="41269" y="0"/>
                </a:lnTo>
                <a:lnTo>
                  <a:pt x="36469" y="960"/>
                </a:lnTo>
                <a:lnTo>
                  <a:pt x="32628" y="3840"/>
                </a:lnTo>
                <a:lnTo>
                  <a:pt x="27828" y="57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6" name="object 926"/>
          <p:cNvSpPr/>
          <p:nvPr/>
        </p:nvSpPr>
        <p:spPr>
          <a:xfrm>
            <a:off x="5115915" y="6908002"/>
            <a:ext cx="22082" cy="85435"/>
          </a:xfrm>
          <a:custGeom>
            <a:avLst/>
            <a:gdLst/>
            <a:ahLst/>
            <a:cxnLst/>
            <a:rect l="l" t="t" r="r" b="b"/>
            <a:pathLst>
              <a:path w="22082" h="85435">
                <a:moveTo>
                  <a:pt x="22082" y="960"/>
                </a:moveTo>
                <a:lnTo>
                  <a:pt x="20162" y="960"/>
                </a:lnTo>
                <a:lnTo>
                  <a:pt x="19202" y="0"/>
                </a:lnTo>
                <a:lnTo>
                  <a:pt x="3840" y="0"/>
                </a:lnTo>
                <a:lnTo>
                  <a:pt x="2880" y="960"/>
                </a:lnTo>
                <a:lnTo>
                  <a:pt x="975" y="960"/>
                </a:lnTo>
                <a:lnTo>
                  <a:pt x="975" y="1920"/>
                </a:lnTo>
                <a:lnTo>
                  <a:pt x="0" y="2880"/>
                </a:lnTo>
                <a:lnTo>
                  <a:pt x="0" y="82555"/>
                </a:lnTo>
                <a:lnTo>
                  <a:pt x="975" y="82555"/>
                </a:lnTo>
                <a:lnTo>
                  <a:pt x="975" y="83515"/>
                </a:lnTo>
                <a:lnTo>
                  <a:pt x="1920" y="84475"/>
                </a:lnTo>
                <a:lnTo>
                  <a:pt x="5760" y="84475"/>
                </a:lnTo>
                <a:lnTo>
                  <a:pt x="7680" y="85435"/>
                </a:lnTo>
                <a:lnTo>
                  <a:pt x="15361" y="85435"/>
                </a:lnTo>
                <a:lnTo>
                  <a:pt x="17282" y="84475"/>
                </a:lnTo>
                <a:lnTo>
                  <a:pt x="20162" y="84475"/>
                </a:lnTo>
                <a:lnTo>
                  <a:pt x="21122" y="83515"/>
                </a:lnTo>
                <a:lnTo>
                  <a:pt x="22082" y="83515"/>
                </a:lnTo>
                <a:lnTo>
                  <a:pt x="22082" y="9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7" name="object 927"/>
          <p:cNvSpPr/>
          <p:nvPr/>
        </p:nvSpPr>
        <p:spPr>
          <a:xfrm>
            <a:off x="5114955" y="6873438"/>
            <a:ext cx="24963" cy="23042"/>
          </a:xfrm>
          <a:custGeom>
            <a:avLst/>
            <a:gdLst/>
            <a:ahLst/>
            <a:cxnLst/>
            <a:rect l="l" t="t" r="r" b="b"/>
            <a:pathLst>
              <a:path w="24963" h="23042">
                <a:moveTo>
                  <a:pt x="24963" y="11521"/>
                </a:moveTo>
                <a:lnTo>
                  <a:pt x="24963" y="6720"/>
                </a:lnTo>
                <a:lnTo>
                  <a:pt x="24003" y="3840"/>
                </a:lnTo>
                <a:lnTo>
                  <a:pt x="22082" y="1920"/>
                </a:lnTo>
                <a:lnTo>
                  <a:pt x="21122" y="975"/>
                </a:lnTo>
                <a:lnTo>
                  <a:pt x="17282" y="0"/>
                </a:lnTo>
                <a:lnTo>
                  <a:pt x="7680" y="0"/>
                </a:lnTo>
                <a:lnTo>
                  <a:pt x="3840" y="975"/>
                </a:lnTo>
                <a:lnTo>
                  <a:pt x="1935" y="1920"/>
                </a:lnTo>
                <a:lnTo>
                  <a:pt x="960" y="384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lnTo>
                  <a:pt x="1935" y="20162"/>
                </a:lnTo>
                <a:lnTo>
                  <a:pt x="3840" y="22082"/>
                </a:lnTo>
                <a:lnTo>
                  <a:pt x="7680" y="23042"/>
                </a:lnTo>
                <a:lnTo>
                  <a:pt x="17282" y="23042"/>
                </a:lnTo>
                <a:lnTo>
                  <a:pt x="21122" y="22082"/>
                </a:lnTo>
                <a:lnTo>
                  <a:pt x="22082" y="20162"/>
                </a:lnTo>
                <a:lnTo>
                  <a:pt x="24003" y="18242"/>
                </a:lnTo>
                <a:lnTo>
                  <a:pt x="24963" y="15361"/>
                </a:lnTo>
                <a:lnTo>
                  <a:pt x="24963" y="115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8" name="object 928"/>
          <p:cNvSpPr/>
          <p:nvPr/>
        </p:nvSpPr>
        <p:spPr>
          <a:xfrm>
            <a:off x="5156240" y="6906082"/>
            <a:ext cx="59512" cy="88315"/>
          </a:xfrm>
          <a:custGeom>
            <a:avLst/>
            <a:gdLst/>
            <a:ahLst/>
            <a:cxnLst/>
            <a:rect l="l" t="t" r="r" b="b"/>
            <a:pathLst>
              <a:path w="59512" h="88315">
                <a:moveTo>
                  <a:pt x="55671" y="10561"/>
                </a:moveTo>
                <a:lnTo>
                  <a:pt x="54726" y="9601"/>
                </a:lnTo>
                <a:lnTo>
                  <a:pt x="54726" y="6720"/>
                </a:lnTo>
                <a:lnTo>
                  <a:pt x="53751" y="5760"/>
                </a:lnTo>
                <a:lnTo>
                  <a:pt x="52791" y="5760"/>
                </a:lnTo>
                <a:lnTo>
                  <a:pt x="52791" y="4800"/>
                </a:lnTo>
                <a:lnTo>
                  <a:pt x="51846" y="3840"/>
                </a:lnTo>
                <a:lnTo>
                  <a:pt x="50886" y="3840"/>
                </a:lnTo>
                <a:lnTo>
                  <a:pt x="48950" y="2880"/>
                </a:lnTo>
                <a:lnTo>
                  <a:pt x="48006" y="2880"/>
                </a:lnTo>
                <a:lnTo>
                  <a:pt x="46070" y="1920"/>
                </a:lnTo>
                <a:lnTo>
                  <a:pt x="44165" y="960"/>
                </a:lnTo>
                <a:lnTo>
                  <a:pt x="39349" y="960"/>
                </a:lnTo>
                <a:lnTo>
                  <a:pt x="37444" y="0"/>
                </a:lnTo>
                <a:lnTo>
                  <a:pt x="26883" y="0"/>
                </a:lnTo>
                <a:lnTo>
                  <a:pt x="23042" y="960"/>
                </a:lnTo>
                <a:lnTo>
                  <a:pt x="19202" y="1920"/>
                </a:lnTo>
                <a:lnTo>
                  <a:pt x="14401" y="2880"/>
                </a:lnTo>
                <a:lnTo>
                  <a:pt x="11521" y="4800"/>
                </a:lnTo>
                <a:lnTo>
                  <a:pt x="8641" y="6720"/>
                </a:lnTo>
                <a:lnTo>
                  <a:pt x="5760" y="9601"/>
                </a:lnTo>
                <a:lnTo>
                  <a:pt x="3840" y="12481"/>
                </a:lnTo>
                <a:lnTo>
                  <a:pt x="2880" y="15361"/>
                </a:lnTo>
                <a:lnTo>
                  <a:pt x="960" y="18242"/>
                </a:lnTo>
                <a:lnTo>
                  <a:pt x="0" y="22082"/>
                </a:lnTo>
                <a:lnTo>
                  <a:pt x="0" y="28803"/>
                </a:lnTo>
                <a:lnTo>
                  <a:pt x="960" y="32644"/>
                </a:lnTo>
                <a:lnTo>
                  <a:pt x="1920" y="34564"/>
                </a:lnTo>
                <a:lnTo>
                  <a:pt x="2880" y="37444"/>
                </a:lnTo>
                <a:lnTo>
                  <a:pt x="4800" y="40325"/>
                </a:lnTo>
                <a:lnTo>
                  <a:pt x="5760" y="42245"/>
                </a:lnTo>
                <a:lnTo>
                  <a:pt x="7680" y="44165"/>
                </a:lnTo>
                <a:lnTo>
                  <a:pt x="9601" y="45125"/>
                </a:lnTo>
                <a:lnTo>
                  <a:pt x="12481" y="46085"/>
                </a:lnTo>
                <a:lnTo>
                  <a:pt x="14401" y="48005"/>
                </a:lnTo>
                <a:lnTo>
                  <a:pt x="17282" y="48966"/>
                </a:lnTo>
                <a:lnTo>
                  <a:pt x="19202" y="49910"/>
                </a:lnTo>
                <a:lnTo>
                  <a:pt x="22082" y="50871"/>
                </a:lnTo>
                <a:lnTo>
                  <a:pt x="24002" y="51846"/>
                </a:lnTo>
                <a:lnTo>
                  <a:pt x="25923" y="52806"/>
                </a:lnTo>
                <a:lnTo>
                  <a:pt x="28803" y="53751"/>
                </a:lnTo>
                <a:lnTo>
                  <a:pt x="30723" y="54711"/>
                </a:lnTo>
                <a:lnTo>
                  <a:pt x="32644" y="55686"/>
                </a:lnTo>
                <a:lnTo>
                  <a:pt x="34564" y="56631"/>
                </a:lnTo>
                <a:lnTo>
                  <a:pt x="35509" y="57591"/>
                </a:lnTo>
                <a:lnTo>
                  <a:pt x="36484" y="58567"/>
                </a:lnTo>
                <a:lnTo>
                  <a:pt x="37444" y="59527"/>
                </a:lnTo>
                <a:lnTo>
                  <a:pt x="38389" y="61432"/>
                </a:lnTo>
                <a:lnTo>
                  <a:pt x="38389" y="64312"/>
                </a:lnTo>
                <a:lnTo>
                  <a:pt x="37444" y="66248"/>
                </a:lnTo>
                <a:lnTo>
                  <a:pt x="37444" y="67193"/>
                </a:lnTo>
                <a:lnTo>
                  <a:pt x="36484" y="68153"/>
                </a:lnTo>
                <a:lnTo>
                  <a:pt x="35509" y="69113"/>
                </a:lnTo>
                <a:lnTo>
                  <a:pt x="34564" y="70088"/>
                </a:lnTo>
                <a:lnTo>
                  <a:pt x="33604" y="71033"/>
                </a:lnTo>
                <a:lnTo>
                  <a:pt x="32644" y="71993"/>
                </a:lnTo>
                <a:lnTo>
                  <a:pt x="28803" y="71993"/>
                </a:lnTo>
                <a:lnTo>
                  <a:pt x="26883" y="72953"/>
                </a:lnTo>
                <a:lnTo>
                  <a:pt x="22082" y="72953"/>
                </a:lnTo>
                <a:lnTo>
                  <a:pt x="19202" y="71993"/>
                </a:lnTo>
                <a:lnTo>
                  <a:pt x="17282" y="71033"/>
                </a:lnTo>
                <a:lnTo>
                  <a:pt x="14401" y="71033"/>
                </a:lnTo>
                <a:lnTo>
                  <a:pt x="12481" y="70088"/>
                </a:lnTo>
                <a:lnTo>
                  <a:pt x="10561" y="69113"/>
                </a:lnTo>
                <a:lnTo>
                  <a:pt x="8641" y="68153"/>
                </a:lnTo>
                <a:lnTo>
                  <a:pt x="6720" y="67193"/>
                </a:lnTo>
                <a:lnTo>
                  <a:pt x="5760" y="66248"/>
                </a:lnTo>
                <a:lnTo>
                  <a:pt x="3840" y="65272"/>
                </a:lnTo>
                <a:lnTo>
                  <a:pt x="960" y="65272"/>
                </a:lnTo>
                <a:lnTo>
                  <a:pt x="960" y="67193"/>
                </a:lnTo>
                <a:lnTo>
                  <a:pt x="0" y="67193"/>
                </a:lnTo>
                <a:lnTo>
                  <a:pt x="0" y="79674"/>
                </a:lnTo>
                <a:lnTo>
                  <a:pt x="960" y="80634"/>
                </a:lnTo>
                <a:lnTo>
                  <a:pt x="960" y="81594"/>
                </a:lnTo>
                <a:lnTo>
                  <a:pt x="1920" y="82555"/>
                </a:lnTo>
                <a:lnTo>
                  <a:pt x="2880" y="82555"/>
                </a:lnTo>
                <a:lnTo>
                  <a:pt x="3840" y="83515"/>
                </a:lnTo>
                <a:lnTo>
                  <a:pt x="4800" y="84475"/>
                </a:lnTo>
                <a:lnTo>
                  <a:pt x="6720" y="84475"/>
                </a:lnTo>
                <a:lnTo>
                  <a:pt x="7680" y="85435"/>
                </a:lnTo>
                <a:lnTo>
                  <a:pt x="10561" y="86395"/>
                </a:lnTo>
                <a:lnTo>
                  <a:pt x="12481" y="87355"/>
                </a:lnTo>
                <a:lnTo>
                  <a:pt x="14401" y="87355"/>
                </a:lnTo>
                <a:lnTo>
                  <a:pt x="17282" y="88315"/>
                </a:lnTo>
                <a:lnTo>
                  <a:pt x="35509" y="88315"/>
                </a:lnTo>
                <a:lnTo>
                  <a:pt x="39349" y="86395"/>
                </a:lnTo>
                <a:lnTo>
                  <a:pt x="43190" y="85435"/>
                </a:lnTo>
                <a:lnTo>
                  <a:pt x="47045" y="84475"/>
                </a:lnTo>
                <a:lnTo>
                  <a:pt x="49911" y="81594"/>
                </a:lnTo>
                <a:lnTo>
                  <a:pt x="53751" y="79674"/>
                </a:lnTo>
                <a:lnTo>
                  <a:pt x="55671" y="76794"/>
                </a:lnTo>
                <a:lnTo>
                  <a:pt x="57591" y="72953"/>
                </a:lnTo>
                <a:lnTo>
                  <a:pt x="59512" y="70088"/>
                </a:lnTo>
                <a:lnTo>
                  <a:pt x="59512" y="54711"/>
                </a:lnTo>
                <a:lnTo>
                  <a:pt x="58567" y="51846"/>
                </a:lnTo>
                <a:lnTo>
                  <a:pt x="56631" y="49910"/>
                </a:lnTo>
                <a:lnTo>
                  <a:pt x="55671" y="47030"/>
                </a:lnTo>
                <a:lnTo>
                  <a:pt x="53751" y="45125"/>
                </a:lnTo>
                <a:lnTo>
                  <a:pt x="51846" y="43190"/>
                </a:lnTo>
                <a:lnTo>
                  <a:pt x="49911" y="42245"/>
                </a:lnTo>
                <a:lnTo>
                  <a:pt x="47045" y="40325"/>
                </a:lnTo>
                <a:lnTo>
                  <a:pt x="45110" y="39349"/>
                </a:lnTo>
                <a:lnTo>
                  <a:pt x="43190" y="38404"/>
                </a:lnTo>
                <a:lnTo>
                  <a:pt x="40325" y="37444"/>
                </a:lnTo>
                <a:lnTo>
                  <a:pt x="38389" y="36484"/>
                </a:lnTo>
                <a:lnTo>
                  <a:pt x="35509" y="35524"/>
                </a:lnTo>
                <a:lnTo>
                  <a:pt x="33604" y="34564"/>
                </a:lnTo>
                <a:lnTo>
                  <a:pt x="30723" y="33604"/>
                </a:lnTo>
                <a:lnTo>
                  <a:pt x="28803" y="32644"/>
                </a:lnTo>
                <a:lnTo>
                  <a:pt x="26883" y="31683"/>
                </a:lnTo>
                <a:lnTo>
                  <a:pt x="24963" y="30723"/>
                </a:lnTo>
                <a:lnTo>
                  <a:pt x="24002" y="29763"/>
                </a:lnTo>
                <a:lnTo>
                  <a:pt x="23042" y="28803"/>
                </a:lnTo>
                <a:lnTo>
                  <a:pt x="22082" y="27843"/>
                </a:lnTo>
                <a:lnTo>
                  <a:pt x="21122" y="25923"/>
                </a:lnTo>
                <a:lnTo>
                  <a:pt x="21122" y="22082"/>
                </a:lnTo>
                <a:lnTo>
                  <a:pt x="22082" y="21122"/>
                </a:lnTo>
                <a:lnTo>
                  <a:pt x="22082" y="20162"/>
                </a:lnTo>
                <a:lnTo>
                  <a:pt x="23042" y="19202"/>
                </a:lnTo>
                <a:lnTo>
                  <a:pt x="24002" y="18242"/>
                </a:lnTo>
                <a:lnTo>
                  <a:pt x="24963" y="17282"/>
                </a:lnTo>
                <a:lnTo>
                  <a:pt x="25923" y="16322"/>
                </a:lnTo>
                <a:lnTo>
                  <a:pt x="28803" y="16322"/>
                </a:lnTo>
                <a:lnTo>
                  <a:pt x="30723" y="15361"/>
                </a:lnTo>
                <a:lnTo>
                  <a:pt x="35509" y="15361"/>
                </a:lnTo>
                <a:lnTo>
                  <a:pt x="38389" y="16322"/>
                </a:lnTo>
                <a:lnTo>
                  <a:pt x="40325" y="16322"/>
                </a:lnTo>
                <a:lnTo>
                  <a:pt x="42230" y="17282"/>
                </a:lnTo>
                <a:lnTo>
                  <a:pt x="44165" y="18242"/>
                </a:lnTo>
                <a:lnTo>
                  <a:pt x="46070" y="18242"/>
                </a:lnTo>
                <a:lnTo>
                  <a:pt x="48006" y="19202"/>
                </a:lnTo>
                <a:lnTo>
                  <a:pt x="48950" y="20162"/>
                </a:lnTo>
                <a:lnTo>
                  <a:pt x="49911" y="21122"/>
                </a:lnTo>
                <a:lnTo>
                  <a:pt x="54726" y="21122"/>
                </a:lnTo>
                <a:lnTo>
                  <a:pt x="54726" y="19202"/>
                </a:lnTo>
                <a:lnTo>
                  <a:pt x="55671" y="18242"/>
                </a:lnTo>
                <a:lnTo>
                  <a:pt x="55671" y="105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9" name="object 929"/>
          <p:cNvSpPr/>
          <p:nvPr/>
        </p:nvSpPr>
        <p:spPr>
          <a:xfrm>
            <a:off x="5233035" y="6906082"/>
            <a:ext cx="124800" cy="87355"/>
          </a:xfrm>
          <a:custGeom>
            <a:avLst/>
            <a:gdLst/>
            <a:ahLst/>
            <a:cxnLst/>
            <a:rect l="l" t="t" r="r" b="b"/>
            <a:pathLst>
              <a:path w="124800" h="87355">
                <a:moveTo>
                  <a:pt x="103677" y="85435"/>
                </a:moveTo>
                <a:lnTo>
                  <a:pt x="104637" y="86395"/>
                </a:lnTo>
                <a:lnTo>
                  <a:pt x="108478" y="86395"/>
                </a:lnTo>
                <a:lnTo>
                  <a:pt x="109438" y="87355"/>
                </a:lnTo>
                <a:lnTo>
                  <a:pt x="118079" y="87355"/>
                </a:lnTo>
                <a:lnTo>
                  <a:pt x="119039" y="86395"/>
                </a:lnTo>
                <a:lnTo>
                  <a:pt x="122880" y="86395"/>
                </a:lnTo>
                <a:lnTo>
                  <a:pt x="123840" y="85435"/>
                </a:lnTo>
                <a:lnTo>
                  <a:pt x="124800" y="85435"/>
                </a:lnTo>
                <a:lnTo>
                  <a:pt x="124800" y="24963"/>
                </a:lnTo>
                <a:lnTo>
                  <a:pt x="123840" y="20162"/>
                </a:lnTo>
                <a:lnTo>
                  <a:pt x="122880" y="16322"/>
                </a:lnTo>
                <a:lnTo>
                  <a:pt x="120959" y="12481"/>
                </a:lnTo>
                <a:lnTo>
                  <a:pt x="119039" y="9601"/>
                </a:lnTo>
                <a:lnTo>
                  <a:pt x="116159" y="6720"/>
                </a:lnTo>
                <a:lnTo>
                  <a:pt x="113278" y="4800"/>
                </a:lnTo>
                <a:lnTo>
                  <a:pt x="110398" y="2880"/>
                </a:lnTo>
                <a:lnTo>
                  <a:pt x="106558" y="960"/>
                </a:lnTo>
                <a:lnTo>
                  <a:pt x="101757" y="0"/>
                </a:lnTo>
                <a:lnTo>
                  <a:pt x="92156" y="0"/>
                </a:lnTo>
                <a:lnTo>
                  <a:pt x="90236" y="960"/>
                </a:lnTo>
                <a:lnTo>
                  <a:pt x="88315" y="1920"/>
                </a:lnTo>
                <a:lnTo>
                  <a:pt x="85435" y="1920"/>
                </a:lnTo>
                <a:lnTo>
                  <a:pt x="83515" y="3840"/>
                </a:lnTo>
                <a:lnTo>
                  <a:pt x="81594" y="4800"/>
                </a:lnTo>
                <a:lnTo>
                  <a:pt x="78714" y="5760"/>
                </a:lnTo>
                <a:lnTo>
                  <a:pt x="76794" y="7680"/>
                </a:lnTo>
                <a:lnTo>
                  <a:pt x="74874" y="9601"/>
                </a:lnTo>
                <a:lnTo>
                  <a:pt x="72008" y="11521"/>
                </a:lnTo>
                <a:lnTo>
                  <a:pt x="70073" y="14401"/>
                </a:lnTo>
                <a:lnTo>
                  <a:pt x="69128" y="12481"/>
                </a:lnTo>
                <a:lnTo>
                  <a:pt x="67193" y="10561"/>
                </a:lnTo>
                <a:lnTo>
                  <a:pt x="66233" y="8641"/>
                </a:lnTo>
                <a:lnTo>
                  <a:pt x="64312" y="6720"/>
                </a:lnTo>
                <a:lnTo>
                  <a:pt x="63352" y="5760"/>
                </a:lnTo>
                <a:lnTo>
                  <a:pt x="60472" y="3840"/>
                </a:lnTo>
                <a:lnTo>
                  <a:pt x="58567" y="2880"/>
                </a:lnTo>
                <a:lnTo>
                  <a:pt x="56631" y="1920"/>
                </a:lnTo>
                <a:lnTo>
                  <a:pt x="53766" y="960"/>
                </a:lnTo>
                <a:lnTo>
                  <a:pt x="50886" y="0"/>
                </a:lnTo>
                <a:lnTo>
                  <a:pt x="40325" y="0"/>
                </a:lnTo>
                <a:lnTo>
                  <a:pt x="36484" y="960"/>
                </a:lnTo>
                <a:lnTo>
                  <a:pt x="31683" y="3840"/>
                </a:lnTo>
                <a:lnTo>
                  <a:pt x="27843" y="5760"/>
                </a:lnTo>
                <a:lnTo>
                  <a:pt x="23042" y="9601"/>
                </a:lnTo>
                <a:lnTo>
                  <a:pt x="19202" y="14401"/>
                </a:lnTo>
                <a:lnTo>
                  <a:pt x="19202" y="4800"/>
                </a:lnTo>
                <a:lnTo>
                  <a:pt x="18242" y="3840"/>
                </a:lnTo>
                <a:lnTo>
                  <a:pt x="18242" y="2880"/>
                </a:lnTo>
                <a:lnTo>
                  <a:pt x="16322" y="2880"/>
                </a:lnTo>
                <a:lnTo>
                  <a:pt x="16322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0" y="2880"/>
                </a:lnTo>
                <a:lnTo>
                  <a:pt x="0" y="85435"/>
                </a:lnTo>
                <a:lnTo>
                  <a:pt x="960" y="85435"/>
                </a:lnTo>
                <a:lnTo>
                  <a:pt x="960" y="86395"/>
                </a:lnTo>
                <a:lnTo>
                  <a:pt x="5760" y="86395"/>
                </a:lnTo>
                <a:lnTo>
                  <a:pt x="6720" y="87355"/>
                </a:lnTo>
                <a:lnTo>
                  <a:pt x="14401" y="87355"/>
                </a:lnTo>
                <a:lnTo>
                  <a:pt x="16322" y="86395"/>
                </a:lnTo>
                <a:lnTo>
                  <a:pt x="19202" y="86395"/>
                </a:lnTo>
                <a:lnTo>
                  <a:pt x="20162" y="85435"/>
                </a:lnTo>
                <a:lnTo>
                  <a:pt x="21122" y="85435"/>
                </a:lnTo>
                <a:lnTo>
                  <a:pt x="22082" y="84475"/>
                </a:lnTo>
                <a:lnTo>
                  <a:pt x="22082" y="31683"/>
                </a:lnTo>
                <a:lnTo>
                  <a:pt x="24963" y="27843"/>
                </a:lnTo>
                <a:lnTo>
                  <a:pt x="27843" y="24002"/>
                </a:lnTo>
                <a:lnTo>
                  <a:pt x="30723" y="22082"/>
                </a:lnTo>
                <a:lnTo>
                  <a:pt x="33604" y="20162"/>
                </a:lnTo>
                <a:lnTo>
                  <a:pt x="36484" y="19202"/>
                </a:lnTo>
                <a:lnTo>
                  <a:pt x="41285" y="19202"/>
                </a:lnTo>
                <a:lnTo>
                  <a:pt x="43205" y="20162"/>
                </a:lnTo>
                <a:lnTo>
                  <a:pt x="44165" y="21122"/>
                </a:lnTo>
                <a:lnTo>
                  <a:pt x="46085" y="21122"/>
                </a:lnTo>
                <a:lnTo>
                  <a:pt x="47045" y="23042"/>
                </a:lnTo>
                <a:lnTo>
                  <a:pt x="48005" y="24002"/>
                </a:lnTo>
                <a:lnTo>
                  <a:pt x="48966" y="25923"/>
                </a:lnTo>
                <a:lnTo>
                  <a:pt x="49926" y="27843"/>
                </a:lnTo>
                <a:lnTo>
                  <a:pt x="50886" y="29763"/>
                </a:lnTo>
                <a:lnTo>
                  <a:pt x="50886" y="84475"/>
                </a:lnTo>
                <a:lnTo>
                  <a:pt x="51846" y="84475"/>
                </a:lnTo>
                <a:lnTo>
                  <a:pt x="51846" y="85435"/>
                </a:lnTo>
                <a:lnTo>
                  <a:pt x="52791" y="86395"/>
                </a:lnTo>
                <a:lnTo>
                  <a:pt x="56631" y="86395"/>
                </a:lnTo>
                <a:lnTo>
                  <a:pt x="58567" y="87355"/>
                </a:lnTo>
                <a:lnTo>
                  <a:pt x="66233" y="87355"/>
                </a:lnTo>
                <a:lnTo>
                  <a:pt x="67193" y="86395"/>
                </a:lnTo>
                <a:lnTo>
                  <a:pt x="71033" y="86395"/>
                </a:lnTo>
                <a:lnTo>
                  <a:pt x="72008" y="85435"/>
                </a:lnTo>
                <a:lnTo>
                  <a:pt x="72969" y="85435"/>
                </a:lnTo>
                <a:lnTo>
                  <a:pt x="72969" y="31683"/>
                </a:lnTo>
                <a:lnTo>
                  <a:pt x="76794" y="27843"/>
                </a:lnTo>
                <a:lnTo>
                  <a:pt x="79689" y="24002"/>
                </a:lnTo>
                <a:lnTo>
                  <a:pt x="82555" y="22082"/>
                </a:lnTo>
                <a:lnTo>
                  <a:pt x="84475" y="20162"/>
                </a:lnTo>
                <a:lnTo>
                  <a:pt x="87355" y="19202"/>
                </a:lnTo>
                <a:lnTo>
                  <a:pt x="92156" y="19202"/>
                </a:lnTo>
                <a:lnTo>
                  <a:pt x="94076" y="20162"/>
                </a:lnTo>
                <a:lnTo>
                  <a:pt x="95996" y="21122"/>
                </a:lnTo>
                <a:lnTo>
                  <a:pt x="96956" y="21122"/>
                </a:lnTo>
                <a:lnTo>
                  <a:pt x="98877" y="23042"/>
                </a:lnTo>
                <a:lnTo>
                  <a:pt x="99837" y="24002"/>
                </a:lnTo>
                <a:lnTo>
                  <a:pt x="100797" y="25923"/>
                </a:lnTo>
                <a:lnTo>
                  <a:pt x="101757" y="27843"/>
                </a:lnTo>
                <a:lnTo>
                  <a:pt x="101757" y="29763"/>
                </a:lnTo>
                <a:lnTo>
                  <a:pt x="102717" y="31683"/>
                </a:lnTo>
                <a:lnTo>
                  <a:pt x="102717" y="84475"/>
                </a:lnTo>
                <a:lnTo>
                  <a:pt x="103677" y="8543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0" name="object 930"/>
          <p:cNvSpPr/>
          <p:nvPr/>
        </p:nvSpPr>
        <p:spPr>
          <a:xfrm>
            <a:off x="5443270" y="6906082"/>
            <a:ext cx="55671" cy="88315"/>
          </a:xfrm>
          <a:custGeom>
            <a:avLst/>
            <a:gdLst/>
            <a:ahLst/>
            <a:cxnLst/>
            <a:rect l="l" t="t" r="r" b="b"/>
            <a:pathLst>
              <a:path w="55671" h="88315">
                <a:moveTo>
                  <a:pt x="0" y="79674"/>
                </a:moveTo>
                <a:lnTo>
                  <a:pt x="1920" y="81594"/>
                </a:lnTo>
                <a:lnTo>
                  <a:pt x="3840" y="82555"/>
                </a:lnTo>
                <a:lnTo>
                  <a:pt x="6720" y="84475"/>
                </a:lnTo>
                <a:lnTo>
                  <a:pt x="8641" y="85435"/>
                </a:lnTo>
                <a:lnTo>
                  <a:pt x="10561" y="86395"/>
                </a:lnTo>
                <a:lnTo>
                  <a:pt x="12481" y="87355"/>
                </a:lnTo>
                <a:lnTo>
                  <a:pt x="15361" y="87355"/>
                </a:lnTo>
                <a:lnTo>
                  <a:pt x="17282" y="88315"/>
                </a:lnTo>
                <a:lnTo>
                  <a:pt x="27843" y="88315"/>
                </a:lnTo>
                <a:lnTo>
                  <a:pt x="32644" y="87355"/>
                </a:lnTo>
                <a:lnTo>
                  <a:pt x="36484" y="85435"/>
                </a:lnTo>
                <a:lnTo>
                  <a:pt x="41285" y="83515"/>
                </a:lnTo>
                <a:lnTo>
                  <a:pt x="44165" y="80634"/>
                </a:lnTo>
                <a:lnTo>
                  <a:pt x="47045" y="76794"/>
                </a:lnTo>
                <a:lnTo>
                  <a:pt x="49910" y="71993"/>
                </a:lnTo>
                <a:lnTo>
                  <a:pt x="52791" y="67193"/>
                </a:lnTo>
                <a:lnTo>
                  <a:pt x="53751" y="62407"/>
                </a:lnTo>
                <a:lnTo>
                  <a:pt x="55671" y="56631"/>
                </a:lnTo>
                <a:lnTo>
                  <a:pt x="55671" y="31683"/>
                </a:lnTo>
                <a:lnTo>
                  <a:pt x="54726" y="26883"/>
                </a:lnTo>
                <a:lnTo>
                  <a:pt x="52791" y="21122"/>
                </a:lnTo>
                <a:lnTo>
                  <a:pt x="50886" y="17282"/>
                </a:lnTo>
                <a:lnTo>
                  <a:pt x="48950" y="12481"/>
                </a:lnTo>
                <a:lnTo>
                  <a:pt x="46070" y="8641"/>
                </a:lnTo>
                <a:lnTo>
                  <a:pt x="43205" y="5760"/>
                </a:lnTo>
                <a:lnTo>
                  <a:pt x="38389" y="3840"/>
                </a:lnTo>
                <a:lnTo>
                  <a:pt x="34564" y="960"/>
                </a:lnTo>
                <a:lnTo>
                  <a:pt x="29763" y="0"/>
                </a:lnTo>
                <a:lnTo>
                  <a:pt x="19202" y="0"/>
                </a:lnTo>
                <a:lnTo>
                  <a:pt x="17282" y="960"/>
                </a:lnTo>
                <a:lnTo>
                  <a:pt x="15361" y="960"/>
                </a:lnTo>
                <a:lnTo>
                  <a:pt x="13441" y="1920"/>
                </a:lnTo>
                <a:lnTo>
                  <a:pt x="11521" y="2880"/>
                </a:lnTo>
                <a:lnTo>
                  <a:pt x="9601" y="3840"/>
                </a:lnTo>
                <a:lnTo>
                  <a:pt x="6720" y="4800"/>
                </a:lnTo>
                <a:lnTo>
                  <a:pt x="7680" y="23042"/>
                </a:lnTo>
                <a:lnTo>
                  <a:pt x="8641" y="22082"/>
                </a:lnTo>
                <a:lnTo>
                  <a:pt x="10561" y="21122"/>
                </a:lnTo>
                <a:lnTo>
                  <a:pt x="11521" y="20162"/>
                </a:lnTo>
                <a:lnTo>
                  <a:pt x="13441" y="19202"/>
                </a:lnTo>
                <a:lnTo>
                  <a:pt x="20162" y="19202"/>
                </a:lnTo>
                <a:lnTo>
                  <a:pt x="23042" y="20162"/>
                </a:lnTo>
                <a:lnTo>
                  <a:pt x="24963" y="21122"/>
                </a:lnTo>
                <a:lnTo>
                  <a:pt x="26883" y="23042"/>
                </a:lnTo>
                <a:lnTo>
                  <a:pt x="28803" y="24963"/>
                </a:lnTo>
                <a:lnTo>
                  <a:pt x="29763" y="26883"/>
                </a:lnTo>
                <a:lnTo>
                  <a:pt x="30723" y="29763"/>
                </a:lnTo>
                <a:lnTo>
                  <a:pt x="31683" y="31683"/>
                </a:lnTo>
                <a:lnTo>
                  <a:pt x="32644" y="35524"/>
                </a:lnTo>
                <a:lnTo>
                  <a:pt x="32644" y="38404"/>
                </a:lnTo>
                <a:lnTo>
                  <a:pt x="33604" y="41285"/>
                </a:lnTo>
                <a:lnTo>
                  <a:pt x="33604" y="48005"/>
                </a:lnTo>
                <a:lnTo>
                  <a:pt x="32644" y="50871"/>
                </a:lnTo>
                <a:lnTo>
                  <a:pt x="32644" y="53751"/>
                </a:lnTo>
                <a:lnTo>
                  <a:pt x="31683" y="56631"/>
                </a:lnTo>
                <a:lnTo>
                  <a:pt x="30723" y="59527"/>
                </a:lnTo>
                <a:lnTo>
                  <a:pt x="29763" y="61432"/>
                </a:lnTo>
                <a:lnTo>
                  <a:pt x="27843" y="64312"/>
                </a:lnTo>
                <a:lnTo>
                  <a:pt x="25923" y="66248"/>
                </a:lnTo>
                <a:lnTo>
                  <a:pt x="24002" y="67193"/>
                </a:lnTo>
                <a:lnTo>
                  <a:pt x="22082" y="69113"/>
                </a:lnTo>
                <a:lnTo>
                  <a:pt x="20162" y="70088"/>
                </a:lnTo>
                <a:lnTo>
                  <a:pt x="13441" y="70088"/>
                </a:lnTo>
                <a:lnTo>
                  <a:pt x="10561" y="69113"/>
                </a:lnTo>
                <a:lnTo>
                  <a:pt x="7680" y="66248"/>
                </a:lnTo>
                <a:lnTo>
                  <a:pt x="4800" y="64312"/>
                </a:lnTo>
                <a:lnTo>
                  <a:pt x="1920" y="61432"/>
                </a:lnTo>
                <a:lnTo>
                  <a:pt x="0" y="7967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1" name="object 931"/>
          <p:cNvSpPr/>
          <p:nvPr/>
        </p:nvSpPr>
        <p:spPr>
          <a:xfrm>
            <a:off x="5420227" y="6870573"/>
            <a:ext cx="30723" cy="122864"/>
          </a:xfrm>
          <a:custGeom>
            <a:avLst/>
            <a:gdLst/>
            <a:ahLst/>
            <a:cxnLst/>
            <a:rect l="l" t="t" r="r" b="b"/>
            <a:pathLst>
              <a:path w="30723" h="122864">
                <a:moveTo>
                  <a:pt x="960" y="944"/>
                </a:moveTo>
                <a:lnTo>
                  <a:pt x="960" y="1905"/>
                </a:lnTo>
                <a:lnTo>
                  <a:pt x="0" y="1905"/>
                </a:lnTo>
                <a:lnTo>
                  <a:pt x="0" y="120944"/>
                </a:lnTo>
                <a:lnTo>
                  <a:pt x="960" y="120944"/>
                </a:lnTo>
                <a:lnTo>
                  <a:pt x="960" y="121904"/>
                </a:lnTo>
                <a:lnTo>
                  <a:pt x="3840" y="121904"/>
                </a:lnTo>
                <a:lnTo>
                  <a:pt x="4800" y="122864"/>
                </a:lnTo>
                <a:lnTo>
                  <a:pt x="14401" y="122864"/>
                </a:lnTo>
                <a:lnTo>
                  <a:pt x="15361" y="121904"/>
                </a:lnTo>
                <a:lnTo>
                  <a:pt x="17282" y="121904"/>
                </a:lnTo>
                <a:lnTo>
                  <a:pt x="18242" y="120944"/>
                </a:lnTo>
                <a:lnTo>
                  <a:pt x="19202" y="119984"/>
                </a:lnTo>
                <a:lnTo>
                  <a:pt x="19202" y="110383"/>
                </a:lnTo>
                <a:lnTo>
                  <a:pt x="21122" y="113263"/>
                </a:lnTo>
                <a:lnTo>
                  <a:pt x="23042" y="115183"/>
                </a:lnTo>
                <a:lnTo>
                  <a:pt x="24963" y="96941"/>
                </a:lnTo>
                <a:lnTo>
                  <a:pt x="22082" y="93101"/>
                </a:lnTo>
                <a:lnTo>
                  <a:pt x="22082" y="67193"/>
                </a:lnTo>
                <a:lnTo>
                  <a:pt x="24003" y="64312"/>
                </a:lnTo>
                <a:lnTo>
                  <a:pt x="25923" y="62392"/>
                </a:lnTo>
                <a:lnTo>
                  <a:pt x="26883" y="61432"/>
                </a:lnTo>
                <a:lnTo>
                  <a:pt x="28803" y="59512"/>
                </a:lnTo>
                <a:lnTo>
                  <a:pt x="30723" y="58552"/>
                </a:lnTo>
                <a:lnTo>
                  <a:pt x="29763" y="40309"/>
                </a:lnTo>
                <a:lnTo>
                  <a:pt x="27843" y="41269"/>
                </a:lnTo>
                <a:lnTo>
                  <a:pt x="25923" y="43190"/>
                </a:lnTo>
                <a:lnTo>
                  <a:pt x="24003" y="45110"/>
                </a:lnTo>
                <a:lnTo>
                  <a:pt x="22082" y="47030"/>
                </a:lnTo>
                <a:lnTo>
                  <a:pt x="22082" y="1905"/>
                </a:lnTo>
                <a:lnTo>
                  <a:pt x="21122" y="944"/>
                </a:lnTo>
                <a:lnTo>
                  <a:pt x="20162" y="944"/>
                </a:lnTo>
                <a:lnTo>
                  <a:pt x="19202" y="0"/>
                </a:lnTo>
                <a:lnTo>
                  <a:pt x="2880" y="0"/>
                </a:lnTo>
                <a:lnTo>
                  <a:pt x="1920" y="944"/>
                </a:lnTo>
                <a:lnTo>
                  <a:pt x="960" y="94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2" name="object 932"/>
          <p:cNvSpPr/>
          <p:nvPr/>
        </p:nvSpPr>
        <p:spPr>
          <a:xfrm>
            <a:off x="5535427" y="6906082"/>
            <a:ext cx="54711" cy="49910"/>
          </a:xfrm>
          <a:custGeom>
            <a:avLst/>
            <a:gdLst/>
            <a:ahLst/>
            <a:cxnLst/>
            <a:rect l="l" t="t" r="r" b="b"/>
            <a:pathLst>
              <a:path w="54711" h="49910">
                <a:moveTo>
                  <a:pt x="7680" y="18242"/>
                </a:moveTo>
                <a:lnTo>
                  <a:pt x="9601" y="17282"/>
                </a:lnTo>
                <a:lnTo>
                  <a:pt x="11521" y="16322"/>
                </a:lnTo>
                <a:lnTo>
                  <a:pt x="13441" y="15361"/>
                </a:lnTo>
                <a:lnTo>
                  <a:pt x="22082" y="15361"/>
                </a:lnTo>
                <a:lnTo>
                  <a:pt x="26883" y="17282"/>
                </a:lnTo>
                <a:lnTo>
                  <a:pt x="28803" y="21122"/>
                </a:lnTo>
                <a:lnTo>
                  <a:pt x="31683" y="24963"/>
                </a:lnTo>
                <a:lnTo>
                  <a:pt x="32644" y="29763"/>
                </a:lnTo>
                <a:lnTo>
                  <a:pt x="32644" y="35524"/>
                </a:lnTo>
                <a:lnTo>
                  <a:pt x="0" y="35524"/>
                </a:lnTo>
                <a:lnTo>
                  <a:pt x="0" y="49910"/>
                </a:lnTo>
                <a:lnTo>
                  <a:pt x="49926" y="49910"/>
                </a:lnTo>
                <a:lnTo>
                  <a:pt x="51831" y="48966"/>
                </a:lnTo>
                <a:lnTo>
                  <a:pt x="52806" y="48005"/>
                </a:lnTo>
                <a:lnTo>
                  <a:pt x="53766" y="47030"/>
                </a:lnTo>
                <a:lnTo>
                  <a:pt x="54711" y="45125"/>
                </a:lnTo>
                <a:lnTo>
                  <a:pt x="54711" y="32644"/>
                </a:lnTo>
                <a:lnTo>
                  <a:pt x="53766" y="27843"/>
                </a:lnTo>
                <a:lnTo>
                  <a:pt x="51831" y="23042"/>
                </a:lnTo>
                <a:lnTo>
                  <a:pt x="50871" y="18242"/>
                </a:lnTo>
                <a:lnTo>
                  <a:pt x="48966" y="14401"/>
                </a:lnTo>
                <a:lnTo>
                  <a:pt x="46085" y="11521"/>
                </a:lnTo>
                <a:lnTo>
                  <a:pt x="42245" y="7680"/>
                </a:lnTo>
                <a:lnTo>
                  <a:pt x="38404" y="4800"/>
                </a:lnTo>
                <a:lnTo>
                  <a:pt x="33604" y="2880"/>
                </a:lnTo>
                <a:lnTo>
                  <a:pt x="29763" y="960"/>
                </a:lnTo>
                <a:lnTo>
                  <a:pt x="24003" y="0"/>
                </a:lnTo>
                <a:lnTo>
                  <a:pt x="10561" y="0"/>
                </a:lnTo>
                <a:lnTo>
                  <a:pt x="5760" y="960"/>
                </a:lnTo>
                <a:lnTo>
                  <a:pt x="0" y="2880"/>
                </a:lnTo>
                <a:lnTo>
                  <a:pt x="960" y="27843"/>
                </a:lnTo>
                <a:lnTo>
                  <a:pt x="1920" y="25923"/>
                </a:lnTo>
                <a:lnTo>
                  <a:pt x="2880" y="23042"/>
                </a:lnTo>
                <a:lnTo>
                  <a:pt x="3840" y="22082"/>
                </a:lnTo>
                <a:lnTo>
                  <a:pt x="5760" y="20162"/>
                </a:lnTo>
                <a:lnTo>
                  <a:pt x="7680" y="182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3" name="object 933"/>
          <p:cNvSpPr/>
          <p:nvPr/>
        </p:nvSpPr>
        <p:spPr>
          <a:xfrm>
            <a:off x="5512384" y="6908962"/>
            <a:ext cx="73913" cy="85435"/>
          </a:xfrm>
          <a:custGeom>
            <a:avLst/>
            <a:gdLst/>
            <a:ahLst/>
            <a:cxnLst/>
            <a:rect l="l" t="t" r="r" b="b"/>
            <a:pathLst>
              <a:path w="73913" h="85435">
                <a:moveTo>
                  <a:pt x="960" y="55686"/>
                </a:moveTo>
                <a:lnTo>
                  <a:pt x="2880" y="61432"/>
                </a:lnTo>
                <a:lnTo>
                  <a:pt x="4800" y="67208"/>
                </a:lnTo>
                <a:lnTo>
                  <a:pt x="6720" y="71993"/>
                </a:lnTo>
                <a:lnTo>
                  <a:pt x="10561" y="74874"/>
                </a:lnTo>
                <a:lnTo>
                  <a:pt x="14401" y="78714"/>
                </a:lnTo>
                <a:lnTo>
                  <a:pt x="18242" y="81594"/>
                </a:lnTo>
                <a:lnTo>
                  <a:pt x="24002" y="83515"/>
                </a:lnTo>
                <a:lnTo>
                  <a:pt x="28803" y="84475"/>
                </a:lnTo>
                <a:lnTo>
                  <a:pt x="35524" y="85435"/>
                </a:lnTo>
                <a:lnTo>
                  <a:pt x="49926" y="85435"/>
                </a:lnTo>
                <a:lnTo>
                  <a:pt x="52806" y="84475"/>
                </a:lnTo>
                <a:lnTo>
                  <a:pt x="56647" y="84475"/>
                </a:lnTo>
                <a:lnTo>
                  <a:pt x="59527" y="83515"/>
                </a:lnTo>
                <a:lnTo>
                  <a:pt x="62407" y="83515"/>
                </a:lnTo>
                <a:lnTo>
                  <a:pt x="65288" y="82555"/>
                </a:lnTo>
                <a:lnTo>
                  <a:pt x="67193" y="81594"/>
                </a:lnTo>
                <a:lnTo>
                  <a:pt x="69128" y="81594"/>
                </a:lnTo>
                <a:lnTo>
                  <a:pt x="70088" y="80634"/>
                </a:lnTo>
                <a:lnTo>
                  <a:pt x="71033" y="79674"/>
                </a:lnTo>
                <a:lnTo>
                  <a:pt x="72009" y="79674"/>
                </a:lnTo>
                <a:lnTo>
                  <a:pt x="72009" y="78714"/>
                </a:lnTo>
                <a:lnTo>
                  <a:pt x="72969" y="78714"/>
                </a:lnTo>
                <a:lnTo>
                  <a:pt x="72969" y="76794"/>
                </a:lnTo>
                <a:lnTo>
                  <a:pt x="73913" y="75834"/>
                </a:lnTo>
                <a:lnTo>
                  <a:pt x="73913" y="67208"/>
                </a:lnTo>
                <a:lnTo>
                  <a:pt x="72969" y="66233"/>
                </a:lnTo>
                <a:lnTo>
                  <a:pt x="72969" y="64312"/>
                </a:lnTo>
                <a:lnTo>
                  <a:pt x="72009" y="64312"/>
                </a:lnTo>
                <a:lnTo>
                  <a:pt x="72009" y="63367"/>
                </a:lnTo>
                <a:lnTo>
                  <a:pt x="70088" y="63367"/>
                </a:lnTo>
                <a:lnTo>
                  <a:pt x="69128" y="64312"/>
                </a:lnTo>
                <a:lnTo>
                  <a:pt x="67193" y="64312"/>
                </a:lnTo>
                <a:lnTo>
                  <a:pt x="66248" y="65272"/>
                </a:lnTo>
                <a:lnTo>
                  <a:pt x="64328" y="65272"/>
                </a:lnTo>
                <a:lnTo>
                  <a:pt x="62407" y="66233"/>
                </a:lnTo>
                <a:lnTo>
                  <a:pt x="59527" y="67208"/>
                </a:lnTo>
                <a:lnTo>
                  <a:pt x="57607" y="68153"/>
                </a:lnTo>
                <a:lnTo>
                  <a:pt x="54726" y="68153"/>
                </a:lnTo>
                <a:lnTo>
                  <a:pt x="51846" y="69113"/>
                </a:lnTo>
                <a:lnTo>
                  <a:pt x="40325" y="69113"/>
                </a:lnTo>
                <a:lnTo>
                  <a:pt x="37444" y="68153"/>
                </a:lnTo>
                <a:lnTo>
                  <a:pt x="34564" y="67208"/>
                </a:lnTo>
                <a:lnTo>
                  <a:pt x="31683" y="66233"/>
                </a:lnTo>
                <a:lnTo>
                  <a:pt x="29763" y="65272"/>
                </a:lnTo>
                <a:lnTo>
                  <a:pt x="27843" y="63367"/>
                </a:lnTo>
                <a:lnTo>
                  <a:pt x="25923" y="61432"/>
                </a:lnTo>
                <a:lnTo>
                  <a:pt x="24963" y="58552"/>
                </a:lnTo>
                <a:lnTo>
                  <a:pt x="24002" y="56647"/>
                </a:lnTo>
                <a:lnTo>
                  <a:pt x="23042" y="53751"/>
                </a:lnTo>
                <a:lnTo>
                  <a:pt x="23042" y="27843"/>
                </a:lnTo>
                <a:lnTo>
                  <a:pt x="24002" y="24963"/>
                </a:lnTo>
                <a:lnTo>
                  <a:pt x="23042" y="0"/>
                </a:lnTo>
                <a:lnTo>
                  <a:pt x="18242" y="2880"/>
                </a:lnTo>
                <a:lnTo>
                  <a:pt x="14401" y="5760"/>
                </a:lnTo>
                <a:lnTo>
                  <a:pt x="10561" y="9601"/>
                </a:lnTo>
                <a:lnTo>
                  <a:pt x="7680" y="13441"/>
                </a:lnTo>
                <a:lnTo>
                  <a:pt x="4800" y="18242"/>
                </a:lnTo>
                <a:lnTo>
                  <a:pt x="2880" y="24003"/>
                </a:lnTo>
                <a:lnTo>
                  <a:pt x="960" y="28803"/>
                </a:lnTo>
                <a:lnTo>
                  <a:pt x="0" y="35524"/>
                </a:lnTo>
                <a:lnTo>
                  <a:pt x="0" y="49926"/>
                </a:lnTo>
                <a:lnTo>
                  <a:pt x="960" y="5568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4" name="object 934"/>
          <p:cNvSpPr/>
          <p:nvPr/>
        </p:nvSpPr>
        <p:spPr>
          <a:xfrm>
            <a:off x="5603580" y="6906082"/>
            <a:ext cx="63367" cy="88315"/>
          </a:xfrm>
          <a:custGeom>
            <a:avLst/>
            <a:gdLst/>
            <a:ahLst/>
            <a:cxnLst/>
            <a:rect l="l" t="t" r="r" b="b"/>
            <a:pathLst>
              <a:path w="63367" h="88315">
                <a:moveTo>
                  <a:pt x="23042" y="55686"/>
                </a:moveTo>
                <a:lnTo>
                  <a:pt x="23042" y="51846"/>
                </a:lnTo>
                <a:lnTo>
                  <a:pt x="22082" y="48966"/>
                </a:lnTo>
                <a:lnTo>
                  <a:pt x="22082" y="35524"/>
                </a:lnTo>
                <a:lnTo>
                  <a:pt x="24002" y="28803"/>
                </a:lnTo>
                <a:lnTo>
                  <a:pt x="26883" y="24963"/>
                </a:lnTo>
                <a:lnTo>
                  <a:pt x="29763" y="20162"/>
                </a:lnTo>
                <a:lnTo>
                  <a:pt x="34564" y="18242"/>
                </a:lnTo>
                <a:lnTo>
                  <a:pt x="45125" y="18242"/>
                </a:lnTo>
                <a:lnTo>
                  <a:pt x="48005" y="19202"/>
                </a:lnTo>
                <a:lnTo>
                  <a:pt x="49926" y="20162"/>
                </a:lnTo>
                <a:lnTo>
                  <a:pt x="51846" y="21122"/>
                </a:lnTo>
                <a:lnTo>
                  <a:pt x="52806" y="22082"/>
                </a:lnTo>
                <a:lnTo>
                  <a:pt x="54726" y="23042"/>
                </a:lnTo>
                <a:lnTo>
                  <a:pt x="55686" y="24002"/>
                </a:lnTo>
                <a:lnTo>
                  <a:pt x="56647" y="24963"/>
                </a:lnTo>
                <a:lnTo>
                  <a:pt x="58567" y="25923"/>
                </a:lnTo>
                <a:lnTo>
                  <a:pt x="61447" y="25923"/>
                </a:lnTo>
                <a:lnTo>
                  <a:pt x="62407" y="24963"/>
                </a:lnTo>
                <a:lnTo>
                  <a:pt x="62407" y="24002"/>
                </a:lnTo>
                <a:lnTo>
                  <a:pt x="63367" y="23042"/>
                </a:lnTo>
                <a:lnTo>
                  <a:pt x="63367" y="10561"/>
                </a:lnTo>
                <a:lnTo>
                  <a:pt x="62407" y="9601"/>
                </a:lnTo>
                <a:lnTo>
                  <a:pt x="62407" y="8641"/>
                </a:lnTo>
                <a:lnTo>
                  <a:pt x="61447" y="7680"/>
                </a:lnTo>
                <a:lnTo>
                  <a:pt x="61447" y="6720"/>
                </a:lnTo>
                <a:lnTo>
                  <a:pt x="60487" y="6720"/>
                </a:lnTo>
                <a:lnTo>
                  <a:pt x="59527" y="5760"/>
                </a:lnTo>
                <a:lnTo>
                  <a:pt x="57607" y="4800"/>
                </a:lnTo>
                <a:lnTo>
                  <a:pt x="55686" y="3840"/>
                </a:lnTo>
                <a:lnTo>
                  <a:pt x="54726" y="2880"/>
                </a:lnTo>
                <a:lnTo>
                  <a:pt x="52806" y="2880"/>
                </a:lnTo>
                <a:lnTo>
                  <a:pt x="50886" y="1920"/>
                </a:lnTo>
                <a:lnTo>
                  <a:pt x="48005" y="960"/>
                </a:lnTo>
                <a:lnTo>
                  <a:pt x="46085" y="960"/>
                </a:lnTo>
                <a:lnTo>
                  <a:pt x="44165" y="0"/>
                </a:lnTo>
                <a:lnTo>
                  <a:pt x="33604" y="0"/>
                </a:lnTo>
                <a:lnTo>
                  <a:pt x="27843" y="960"/>
                </a:lnTo>
                <a:lnTo>
                  <a:pt x="23042" y="2880"/>
                </a:lnTo>
                <a:lnTo>
                  <a:pt x="18242" y="4800"/>
                </a:lnTo>
                <a:lnTo>
                  <a:pt x="14401" y="7680"/>
                </a:lnTo>
                <a:lnTo>
                  <a:pt x="10561" y="11521"/>
                </a:lnTo>
                <a:lnTo>
                  <a:pt x="6720" y="15361"/>
                </a:lnTo>
                <a:lnTo>
                  <a:pt x="4800" y="20162"/>
                </a:lnTo>
                <a:lnTo>
                  <a:pt x="2895" y="25923"/>
                </a:lnTo>
                <a:lnTo>
                  <a:pt x="960" y="31683"/>
                </a:lnTo>
                <a:lnTo>
                  <a:pt x="0" y="38404"/>
                </a:lnTo>
                <a:lnTo>
                  <a:pt x="0" y="58567"/>
                </a:lnTo>
                <a:lnTo>
                  <a:pt x="1920" y="64312"/>
                </a:lnTo>
                <a:lnTo>
                  <a:pt x="3840" y="69113"/>
                </a:lnTo>
                <a:lnTo>
                  <a:pt x="5760" y="73913"/>
                </a:lnTo>
                <a:lnTo>
                  <a:pt x="9601" y="77754"/>
                </a:lnTo>
                <a:lnTo>
                  <a:pt x="12481" y="81594"/>
                </a:lnTo>
                <a:lnTo>
                  <a:pt x="16322" y="83515"/>
                </a:lnTo>
                <a:lnTo>
                  <a:pt x="21122" y="85435"/>
                </a:lnTo>
                <a:lnTo>
                  <a:pt x="25923" y="87355"/>
                </a:lnTo>
                <a:lnTo>
                  <a:pt x="30723" y="88315"/>
                </a:lnTo>
                <a:lnTo>
                  <a:pt x="42245" y="88315"/>
                </a:lnTo>
                <a:lnTo>
                  <a:pt x="45125" y="87355"/>
                </a:lnTo>
                <a:lnTo>
                  <a:pt x="47045" y="87355"/>
                </a:lnTo>
                <a:lnTo>
                  <a:pt x="49926" y="86395"/>
                </a:lnTo>
                <a:lnTo>
                  <a:pt x="51846" y="86395"/>
                </a:lnTo>
                <a:lnTo>
                  <a:pt x="53766" y="85435"/>
                </a:lnTo>
                <a:lnTo>
                  <a:pt x="55686" y="84475"/>
                </a:lnTo>
                <a:lnTo>
                  <a:pt x="57607" y="83515"/>
                </a:lnTo>
                <a:lnTo>
                  <a:pt x="59527" y="82555"/>
                </a:lnTo>
                <a:lnTo>
                  <a:pt x="60487" y="81594"/>
                </a:lnTo>
                <a:lnTo>
                  <a:pt x="61447" y="80634"/>
                </a:lnTo>
                <a:lnTo>
                  <a:pt x="62407" y="80634"/>
                </a:lnTo>
                <a:lnTo>
                  <a:pt x="62407" y="79674"/>
                </a:lnTo>
                <a:lnTo>
                  <a:pt x="63367" y="78714"/>
                </a:lnTo>
                <a:lnTo>
                  <a:pt x="63367" y="62407"/>
                </a:lnTo>
                <a:lnTo>
                  <a:pt x="62407" y="62407"/>
                </a:lnTo>
                <a:lnTo>
                  <a:pt x="62407" y="61432"/>
                </a:lnTo>
                <a:lnTo>
                  <a:pt x="59527" y="61432"/>
                </a:lnTo>
                <a:lnTo>
                  <a:pt x="58567" y="62407"/>
                </a:lnTo>
                <a:lnTo>
                  <a:pt x="56647" y="63352"/>
                </a:lnTo>
                <a:lnTo>
                  <a:pt x="55686" y="64312"/>
                </a:lnTo>
                <a:lnTo>
                  <a:pt x="53766" y="65272"/>
                </a:lnTo>
                <a:lnTo>
                  <a:pt x="52806" y="67193"/>
                </a:lnTo>
                <a:lnTo>
                  <a:pt x="50886" y="68153"/>
                </a:lnTo>
                <a:lnTo>
                  <a:pt x="48005" y="69113"/>
                </a:lnTo>
                <a:lnTo>
                  <a:pt x="46085" y="70088"/>
                </a:lnTo>
                <a:lnTo>
                  <a:pt x="37444" y="70088"/>
                </a:lnTo>
                <a:lnTo>
                  <a:pt x="34564" y="69113"/>
                </a:lnTo>
                <a:lnTo>
                  <a:pt x="32644" y="68153"/>
                </a:lnTo>
                <a:lnTo>
                  <a:pt x="29763" y="67193"/>
                </a:lnTo>
                <a:lnTo>
                  <a:pt x="27843" y="65272"/>
                </a:lnTo>
                <a:lnTo>
                  <a:pt x="26883" y="63352"/>
                </a:lnTo>
                <a:lnTo>
                  <a:pt x="24963" y="61432"/>
                </a:lnTo>
                <a:lnTo>
                  <a:pt x="24002" y="58567"/>
                </a:lnTo>
                <a:lnTo>
                  <a:pt x="23042" y="5568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5" name="object 935"/>
          <p:cNvSpPr/>
          <p:nvPr/>
        </p:nvSpPr>
        <p:spPr>
          <a:xfrm>
            <a:off x="5700552" y="6957928"/>
            <a:ext cx="5745" cy="35509"/>
          </a:xfrm>
          <a:custGeom>
            <a:avLst/>
            <a:gdLst/>
            <a:ahLst/>
            <a:cxnLst/>
            <a:rect l="l" t="t" r="r" b="b"/>
            <a:pathLst>
              <a:path w="5745" h="35509">
                <a:moveTo>
                  <a:pt x="4785" y="35509"/>
                </a:moveTo>
                <a:lnTo>
                  <a:pt x="5745" y="13426"/>
                </a:lnTo>
                <a:lnTo>
                  <a:pt x="3840" y="11506"/>
                </a:lnTo>
                <a:lnTo>
                  <a:pt x="2865" y="8625"/>
                </a:lnTo>
                <a:lnTo>
                  <a:pt x="944" y="6720"/>
                </a:lnTo>
                <a:lnTo>
                  <a:pt x="944" y="2865"/>
                </a:lnTo>
                <a:lnTo>
                  <a:pt x="0" y="0"/>
                </a:lnTo>
                <a:lnTo>
                  <a:pt x="0" y="33588"/>
                </a:lnTo>
                <a:lnTo>
                  <a:pt x="4785" y="3550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6" name="object 936"/>
          <p:cNvSpPr/>
          <p:nvPr/>
        </p:nvSpPr>
        <p:spPr>
          <a:xfrm>
            <a:off x="5677494" y="6906082"/>
            <a:ext cx="84490" cy="88315"/>
          </a:xfrm>
          <a:custGeom>
            <a:avLst/>
            <a:gdLst/>
            <a:ahLst/>
            <a:cxnLst/>
            <a:rect l="l" t="t" r="r" b="b"/>
            <a:pathLst>
              <a:path w="84490" h="88315">
                <a:moveTo>
                  <a:pt x="48006" y="70088"/>
                </a:moveTo>
                <a:lnTo>
                  <a:pt x="45125" y="71033"/>
                </a:lnTo>
                <a:lnTo>
                  <a:pt x="38404" y="71033"/>
                </a:lnTo>
                <a:lnTo>
                  <a:pt x="35524" y="70088"/>
                </a:lnTo>
                <a:lnTo>
                  <a:pt x="32644" y="69113"/>
                </a:lnTo>
                <a:lnTo>
                  <a:pt x="30723" y="67193"/>
                </a:lnTo>
                <a:lnTo>
                  <a:pt x="28803" y="65272"/>
                </a:lnTo>
                <a:lnTo>
                  <a:pt x="27843" y="87355"/>
                </a:lnTo>
                <a:lnTo>
                  <a:pt x="34564" y="88315"/>
                </a:lnTo>
                <a:lnTo>
                  <a:pt x="48006" y="88315"/>
                </a:lnTo>
                <a:lnTo>
                  <a:pt x="54726" y="87355"/>
                </a:lnTo>
                <a:lnTo>
                  <a:pt x="60487" y="85435"/>
                </a:lnTo>
                <a:lnTo>
                  <a:pt x="65288" y="83515"/>
                </a:lnTo>
                <a:lnTo>
                  <a:pt x="70088" y="79674"/>
                </a:lnTo>
                <a:lnTo>
                  <a:pt x="73929" y="75834"/>
                </a:lnTo>
                <a:lnTo>
                  <a:pt x="76809" y="71993"/>
                </a:lnTo>
                <a:lnTo>
                  <a:pt x="79689" y="67193"/>
                </a:lnTo>
                <a:lnTo>
                  <a:pt x="81610" y="61432"/>
                </a:lnTo>
                <a:lnTo>
                  <a:pt x="83530" y="56631"/>
                </a:lnTo>
                <a:lnTo>
                  <a:pt x="84490" y="49910"/>
                </a:lnTo>
                <a:lnTo>
                  <a:pt x="84490" y="36484"/>
                </a:lnTo>
                <a:lnTo>
                  <a:pt x="83530" y="30723"/>
                </a:lnTo>
                <a:lnTo>
                  <a:pt x="81610" y="24963"/>
                </a:lnTo>
                <a:lnTo>
                  <a:pt x="80650" y="19202"/>
                </a:lnTo>
                <a:lnTo>
                  <a:pt x="77769" y="15361"/>
                </a:lnTo>
                <a:lnTo>
                  <a:pt x="73929" y="11521"/>
                </a:lnTo>
                <a:lnTo>
                  <a:pt x="71048" y="7680"/>
                </a:lnTo>
                <a:lnTo>
                  <a:pt x="66248" y="4800"/>
                </a:lnTo>
                <a:lnTo>
                  <a:pt x="61447" y="2880"/>
                </a:lnTo>
                <a:lnTo>
                  <a:pt x="56647" y="960"/>
                </a:lnTo>
                <a:lnTo>
                  <a:pt x="49926" y="0"/>
                </a:lnTo>
                <a:lnTo>
                  <a:pt x="35524" y="0"/>
                </a:lnTo>
                <a:lnTo>
                  <a:pt x="29763" y="960"/>
                </a:lnTo>
                <a:lnTo>
                  <a:pt x="24002" y="2880"/>
                </a:lnTo>
                <a:lnTo>
                  <a:pt x="19217" y="5760"/>
                </a:lnTo>
                <a:lnTo>
                  <a:pt x="14401" y="8641"/>
                </a:lnTo>
                <a:lnTo>
                  <a:pt x="10561" y="12481"/>
                </a:lnTo>
                <a:lnTo>
                  <a:pt x="6720" y="16322"/>
                </a:lnTo>
                <a:lnTo>
                  <a:pt x="4815" y="21122"/>
                </a:lnTo>
                <a:lnTo>
                  <a:pt x="2895" y="26883"/>
                </a:lnTo>
                <a:lnTo>
                  <a:pt x="975" y="32644"/>
                </a:lnTo>
                <a:lnTo>
                  <a:pt x="0" y="38404"/>
                </a:lnTo>
                <a:lnTo>
                  <a:pt x="0" y="51846"/>
                </a:lnTo>
                <a:lnTo>
                  <a:pt x="975" y="58567"/>
                </a:lnTo>
                <a:lnTo>
                  <a:pt x="2895" y="63352"/>
                </a:lnTo>
                <a:lnTo>
                  <a:pt x="3840" y="69113"/>
                </a:lnTo>
                <a:lnTo>
                  <a:pt x="6720" y="73913"/>
                </a:lnTo>
                <a:lnTo>
                  <a:pt x="9616" y="76794"/>
                </a:lnTo>
                <a:lnTo>
                  <a:pt x="13441" y="80634"/>
                </a:lnTo>
                <a:lnTo>
                  <a:pt x="18242" y="83515"/>
                </a:lnTo>
                <a:lnTo>
                  <a:pt x="23058" y="85435"/>
                </a:lnTo>
                <a:lnTo>
                  <a:pt x="23058" y="36484"/>
                </a:lnTo>
                <a:lnTo>
                  <a:pt x="24002" y="32644"/>
                </a:lnTo>
                <a:lnTo>
                  <a:pt x="24963" y="29763"/>
                </a:lnTo>
                <a:lnTo>
                  <a:pt x="25923" y="26883"/>
                </a:lnTo>
                <a:lnTo>
                  <a:pt x="27843" y="24963"/>
                </a:lnTo>
                <a:lnTo>
                  <a:pt x="28803" y="22082"/>
                </a:lnTo>
                <a:lnTo>
                  <a:pt x="31683" y="20162"/>
                </a:lnTo>
                <a:lnTo>
                  <a:pt x="33604" y="19202"/>
                </a:lnTo>
                <a:lnTo>
                  <a:pt x="36484" y="18242"/>
                </a:lnTo>
                <a:lnTo>
                  <a:pt x="39364" y="17282"/>
                </a:lnTo>
                <a:lnTo>
                  <a:pt x="46085" y="17282"/>
                </a:lnTo>
                <a:lnTo>
                  <a:pt x="48966" y="18242"/>
                </a:lnTo>
                <a:lnTo>
                  <a:pt x="51846" y="19202"/>
                </a:lnTo>
                <a:lnTo>
                  <a:pt x="53766" y="21122"/>
                </a:lnTo>
                <a:lnTo>
                  <a:pt x="55686" y="23042"/>
                </a:lnTo>
                <a:lnTo>
                  <a:pt x="57607" y="24963"/>
                </a:lnTo>
                <a:lnTo>
                  <a:pt x="58567" y="27843"/>
                </a:lnTo>
                <a:lnTo>
                  <a:pt x="59527" y="30723"/>
                </a:lnTo>
                <a:lnTo>
                  <a:pt x="60487" y="33604"/>
                </a:lnTo>
                <a:lnTo>
                  <a:pt x="61447" y="37444"/>
                </a:lnTo>
                <a:lnTo>
                  <a:pt x="61447" y="52806"/>
                </a:lnTo>
                <a:lnTo>
                  <a:pt x="60487" y="55686"/>
                </a:lnTo>
                <a:lnTo>
                  <a:pt x="59527" y="58567"/>
                </a:lnTo>
                <a:lnTo>
                  <a:pt x="58567" y="61432"/>
                </a:lnTo>
                <a:lnTo>
                  <a:pt x="56647" y="64312"/>
                </a:lnTo>
                <a:lnTo>
                  <a:pt x="55686" y="66248"/>
                </a:lnTo>
                <a:lnTo>
                  <a:pt x="52806" y="68153"/>
                </a:lnTo>
                <a:lnTo>
                  <a:pt x="50886" y="69113"/>
                </a:lnTo>
                <a:lnTo>
                  <a:pt x="48006" y="7008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7" name="object 937"/>
          <p:cNvSpPr/>
          <p:nvPr/>
        </p:nvSpPr>
        <p:spPr>
          <a:xfrm>
            <a:off x="5779251" y="6906082"/>
            <a:ext cx="125760" cy="87355"/>
          </a:xfrm>
          <a:custGeom>
            <a:avLst/>
            <a:gdLst/>
            <a:ahLst/>
            <a:cxnLst/>
            <a:rect l="l" t="t" r="r" b="b"/>
            <a:pathLst>
              <a:path w="125760" h="87355">
                <a:moveTo>
                  <a:pt x="104637" y="86395"/>
                </a:moveTo>
                <a:lnTo>
                  <a:pt x="108478" y="86395"/>
                </a:lnTo>
                <a:lnTo>
                  <a:pt x="110413" y="87355"/>
                </a:lnTo>
                <a:lnTo>
                  <a:pt x="118079" y="87355"/>
                </a:lnTo>
                <a:lnTo>
                  <a:pt x="119999" y="86395"/>
                </a:lnTo>
                <a:lnTo>
                  <a:pt x="122880" y="86395"/>
                </a:lnTo>
                <a:lnTo>
                  <a:pt x="123840" y="85435"/>
                </a:lnTo>
                <a:lnTo>
                  <a:pt x="124800" y="85435"/>
                </a:lnTo>
                <a:lnTo>
                  <a:pt x="124800" y="84475"/>
                </a:lnTo>
                <a:lnTo>
                  <a:pt x="125760" y="84475"/>
                </a:lnTo>
                <a:lnTo>
                  <a:pt x="125760" y="28803"/>
                </a:lnTo>
                <a:lnTo>
                  <a:pt x="124800" y="24963"/>
                </a:lnTo>
                <a:lnTo>
                  <a:pt x="123840" y="20162"/>
                </a:lnTo>
                <a:lnTo>
                  <a:pt x="122880" y="16322"/>
                </a:lnTo>
                <a:lnTo>
                  <a:pt x="120975" y="12481"/>
                </a:lnTo>
                <a:lnTo>
                  <a:pt x="119039" y="9601"/>
                </a:lnTo>
                <a:lnTo>
                  <a:pt x="117134" y="6720"/>
                </a:lnTo>
                <a:lnTo>
                  <a:pt x="114254" y="4800"/>
                </a:lnTo>
                <a:lnTo>
                  <a:pt x="110413" y="2880"/>
                </a:lnTo>
                <a:lnTo>
                  <a:pt x="106573" y="960"/>
                </a:lnTo>
                <a:lnTo>
                  <a:pt x="102732" y="0"/>
                </a:lnTo>
                <a:lnTo>
                  <a:pt x="93131" y="0"/>
                </a:lnTo>
                <a:lnTo>
                  <a:pt x="90251" y="960"/>
                </a:lnTo>
                <a:lnTo>
                  <a:pt x="88331" y="1920"/>
                </a:lnTo>
                <a:lnTo>
                  <a:pt x="86410" y="1920"/>
                </a:lnTo>
                <a:lnTo>
                  <a:pt x="83530" y="3840"/>
                </a:lnTo>
                <a:lnTo>
                  <a:pt x="81610" y="4800"/>
                </a:lnTo>
                <a:lnTo>
                  <a:pt x="79689" y="5760"/>
                </a:lnTo>
                <a:lnTo>
                  <a:pt x="76809" y="7680"/>
                </a:lnTo>
                <a:lnTo>
                  <a:pt x="74889" y="9601"/>
                </a:lnTo>
                <a:lnTo>
                  <a:pt x="72969" y="11521"/>
                </a:lnTo>
                <a:lnTo>
                  <a:pt x="70088" y="14401"/>
                </a:lnTo>
                <a:lnTo>
                  <a:pt x="69128" y="12481"/>
                </a:lnTo>
                <a:lnTo>
                  <a:pt x="68168" y="10561"/>
                </a:lnTo>
                <a:lnTo>
                  <a:pt x="66248" y="8641"/>
                </a:lnTo>
                <a:lnTo>
                  <a:pt x="65288" y="6720"/>
                </a:lnTo>
                <a:lnTo>
                  <a:pt x="63367" y="5760"/>
                </a:lnTo>
                <a:lnTo>
                  <a:pt x="61447" y="3840"/>
                </a:lnTo>
                <a:lnTo>
                  <a:pt x="59527" y="2880"/>
                </a:lnTo>
                <a:lnTo>
                  <a:pt x="56647" y="1920"/>
                </a:lnTo>
                <a:lnTo>
                  <a:pt x="54726" y="960"/>
                </a:lnTo>
                <a:lnTo>
                  <a:pt x="51846" y="0"/>
                </a:lnTo>
                <a:lnTo>
                  <a:pt x="41285" y="0"/>
                </a:lnTo>
                <a:lnTo>
                  <a:pt x="36484" y="960"/>
                </a:lnTo>
                <a:lnTo>
                  <a:pt x="31683" y="3840"/>
                </a:lnTo>
                <a:lnTo>
                  <a:pt x="27843" y="5760"/>
                </a:lnTo>
                <a:lnTo>
                  <a:pt x="23058" y="9601"/>
                </a:lnTo>
                <a:lnTo>
                  <a:pt x="19217" y="14401"/>
                </a:lnTo>
                <a:lnTo>
                  <a:pt x="19217" y="3840"/>
                </a:lnTo>
                <a:lnTo>
                  <a:pt x="18242" y="3840"/>
                </a:lnTo>
                <a:lnTo>
                  <a:pt x="18242" y="2880"/>
                </a:lnTo>
                <a:lnTo>
                  <a:pt x="17282" y="2880"/>
                </a:lnTo>
                <a:lnTo>
                  <a:pt x="16337" y="1920"/>
                </a:lnTo>
                <a:lnTo>
                  <a:pt x="2880" y="1920"/>
                </a:lnTo>
                <a:lnTo>
                  <a:pt x="1935" y="2880"/>
                </a:lnTo>
                <a:lnTo>
                  <a:pt x="975" y="2880"/>
                </a:lnTo>
                <a:lnTo>
                  <a:pt x="975" y="3840"/>
                </a:lnTo>
                <a:lnTo>
                  <a:pt x="0" y="3840"/>
                </a:lnTo>
                <a:lnTo>
                  <a:pt x="0" y="84475"/>
                </a:lnTo>
                <a:lnTo>
                  <a:pt x="975" y="85435"/>
                </a:lnTo>
                <a:lnTo>
                  <a:pt x="1935" y="86395"/>
                </a:lnTo>
                <a:lnTo>
                  <a:pt x="5775" y="86395"/>
                </a:lnTo>
                <a:lnTo>
                  <a:pt x="7680" y="87355"/>
                </a:lnTo>
                <a:lnTo>
                  <a:pt x="15377" y="87355"/>
                </a:lnTo>
                <a:lnTo>
                  <a:pt x="16337" y="86395"/>
                </a:lnTo>
                <a:lnTo>
                  <a:pt x="20162" y="86395"/>
                </a:lnTo>
                <a:lnTo>
                  <a:pt x="21122" y="85435"/>
                </a:lnTo>
                <a:lnTo>
                  <a:pt x="22082" y="85435"/>
                </a:lnTo>
                <a:lnTo>
                  <a:pt x="22082" y="31683"/>
                </a:lnTo>
                <a:lnTo>
                  <a:pt x="25923" y="27843"/>
                </a:lnTo>
                <a:lnTo>
                  <a:pt x="28803" y="24002"/>
                </a:lnTo>
                <a:lnTo>
                  <a:pt x="30723" y="22082"/>
                </a:lnTo>
                <a:lnTo>
                  <a:pt x="33604" y="20162"/>
                </a:lnTo>
                <a:lnTo>
                  <a:pt x="36484" y="19202"/>
                </a:lnTo>
                <a:lnTo>
                  <a:pt x="41285" y="19202"/>
                </a:lnTo>
                <a:lnTo>
                  <a:pt x="43205" y="20162"/>
                </a:lnTo>
                <a:lnTo>
                  <a:pt x="45125" y="21122"/>
                </a:lnTo>
                <a:lnTo>
                  <a:pt x="46085" y="21122"/>
                </a:lnTo>
                <a:lnTo>
                  <a:pt x="48005" y="23042"/>
                </a:lnTo>
                <a:lnTo>
                  <a:pt x="48966" y="24002"/>
                </a:lnTo>
                <a:lnTo>
                  <a:pt x="49926" y="25923"/>
                </a:lnTo>
                <a:lnTo>
                  <a:pt x="50886" y="27843"/>
                </a:lnTo>
                <a:lnTo>
                  <a:pt x="50886" y="29763"/>
                </a:lnTo>
                <a:lnTo>
                  <a:pt x="51846" y="31683"/>
                </a:lnTo>
                <a:lnTo>
                  <a:pt x="51846" y="85435"/>
                </a:lnTo>
                <a:lnTo>
                  <a:pt x="52806" y="85435"/>
                </a:lnTo>
                <a:lnTo>
                  <a:pt x="52806" y="86395"/>
                </a:lnTo>
                <a:lnTo>
                  <a:pt x="57607" y="86395"/>
                </a:lnTo>
                <a:lnTo>
                  <a:pt x="58567" y="87355"/>
                </a:lnTo>
                <a:lnTo>
                  <a:pt x="66248" y="87355"/>
                </a:lnTo>
                <a:lnTo>
                  <a:pt x="68168" y="86395"/>
                </a:lnTo>
                <a:lnTo>
                  <a:pt x="71048" y="86395"/>
                </a:lnTo>
                <a:lnTo>
                  <a:pt x="72009" y="85435"/>
                </a:lnTo>
                <a:lnTo>
                  <a:pt x="72969" y="85435"/>
                </a:lnTo>
                <a:lnTo>
                  <a:pt x="73929" y="84475"/>
                </a:lnTo>
                <a:lnTo>
                  <a:pt x="73929" y="31683"/>
                </a:lnTo>
                <a:lnTo>
                  <a:pt x="76809" y="27843"/>
                </a:lnTo>
                <a:lnTo>
                  <a:pt x="79689" y="24002"/>
                </a:lnTo>
                <a:lnTo>
                  <a:pt x="82570" y="22082"/>
                </a:lnTo>
                <a:lnTo>
                  <a:pt x="85450" y="20162"/>
                </a:lnTo>
                <a:lnTo>
                  <a:pt x="88331" y="19202"/>
                </a:lnTo>
                <a:lnTo>
                  <a:pt x="93131" y="19202"/>
                </a:lnTo>
                <a:lnTo>
                  <a:pt x="95051" y="20162"/>
                </a:lnTo>
                <a:lnTo>
                  <a:pt x="96012" y="21122"/>
                </a:lnTo>
                <a:lnTo>
                  <a:pt x="97916" y="21122"/>
                </a:lnTo>
                <a:lnTo>
                  <a:pt x="98892" y="23042"/>
                </a:lnTo>
                <a:lnTo>
                  <a:pt x="99852" y="24002"/>
                </a:lnTo>
                <a:lnTo>
                  <a:pt x="100797" y="25923"/>
                </a:lnTo>
                <a:lnTo>
                  <a:pt x="101757" y="27843"/>
                </a:lnTo>
                <a:lnTo>
                  <a:pt x="102732" y="29763"/>
                </a:lnTo>
                <a:lnTo>
                  <a:pt x="102732" y="84475"/>
                </a:lnTo>
                <a:lnTo>
                  <a:pt x="103692" y="84475"/>
                </a:lnTo>
                <a:lnTo>
                  <a:pt x="103692" y="85435"/>
                </a:lnTo>
                <a:lnTo>
                  <a:pt x="104637" y="8639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8" name="object 938"/>
          <p:cNvSpPr/>
          <p:nvPr/>
        </p:nvSpPr>
        <p:spPr>
          <a:xfrm>
            <a:off x="5944377" y="6906082"/>
            <a:ext cx="54711" cy="49910"/>
          </a:xfrm>
          <a:custGeom>
            <a:avLst/>
            <a:gdLst/>
            <a:ahLst/>
            <a:cxnLst/>
            <a:rect l="l" t="t" r="r" b="b"/>
            <a:pathLst>
              <a:path w="54711" h="49910">
                <a:moveTo>
                  <a:pt x="11521" y="0"/>
                </a:moveTo>
                <a:lnTo>
                  <a:pt x="5760" y="960"/>
                </a:lnTo>
                <a:lnTo>
                  <a:pt x="0" y="2880"/>
                </a:lnTo>
                <a:lnTo>
                  <a:pt x="960" y="27843"/>
                </a:lnTo>
                <a:lnTo>
                  <a:pt x="1920" y="25923"/>
                </a:lnTo>
                <a:lnTo>
                  <a:pt x="2880" y="23042"/>
                </a:lnTo>
                <a:lnTo>
                  <a:pt x="3840" y="22082"/>
                </a:lnTo>
                <a:lnTo>
                  <a:pt x="5760" y="20162"/>
                </a:lnTo>
                <a:lnTo>
                  <a:pt x="7680" y="18242"/>
                </a:lnTo>
                <a:lnTo>
                  <a:pt x="9601" y="17282"/>
                </a:lnTo>
                <a:lnTo>
                  <a:pt x="11521" y="16322"/>
                </a:lnTo>
                <a:lnTo>
                  <a:pt x="14401" y="15361"/>
                </a:lnTo>
                <a:lnTo>
                  <a:pt x="22082" y="15361"/>
                </a:lnTo>
                <a:lnTo>
                  <a:pt x="26868" y="17282"/>
                </a:lnTo>
                <a:lnTo>
                  <a:pt x="28803" y="21122"/>
                </a:lnTo>
                <a:lnTo>
                  <a:pt x="31683" y="24963"/>
                </a:lnTo>
                <a:lnTo>
                  <a:pt x="32644" y="29763"/>
                </a:lnTo>
                <a:lnTo>
                  <a:pt x="32644" y="35524"/>
                </a:lnTo>
                <a:lnTo>
                  <a:pt x="0" y="35524"/>
                </a:lnTo>
                <a:lnTo>
                  <a:pt x="0" y="49910"/>
                </a:lnTo>
                <a:lnTo>
                  <a:pt x="49926" y="49910"/>
                </a:lnTo>
                <a:lnTo>
                  <a:pt x="51831" y="48966"/>
                </a:lnTo>
                <a:lnTo>
                  <a:pt x="52791" y="48005"/>
                </a:lnTo>
                <a:lnTo>
                  <a:pt x="53766" y="47030"/>
                </a:lnTo>
                <a:lnTo>
                  <a:pt x="54711" y="45125"/>
                </a:lnTo>
                <a:lnTo>
                  <a:pt x="54711" y="32644"/>
                </a:lnTo>
                <a:lnTo>
                  <a:pt x="53766" y="27843"/>
                </a:lnTo>
                <a:lnTo>
                  <a:pt x="52791" y="23042"/>
                </a:lnTo>
                <a:lnTo>
                  <a:pt x="50871" y="18242"/>
                </a:lnTo>
                <a:lnTo>
                  <a:pt x="48950" y="14401"/>
                </a:lnTo>
                <a:lnTo>
                  <a:pt x="46070" y="11521"/>
                </a:lnTo>
                <a:lnTo>
                  <a:pt x="42230" y="7680"/>
                </a:lnTo>
                <a:lnTo>
                  <a:pt x="38389" y="4800"/>
                </a:lnTo>
                <a:lnTo>
                  <a:pt x="34549" y="2880"/>
                </a:lnTo>
                <a:lnTo>
                  <a:pt x="29763" y="960"/>
                </a:lnTo>
                <a:lnTo>
                  <a:pt x="24003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9" name="object 939"/>
          <p:cNvSpPr/>
          <p:nvPr/>
        </p:nvSpPr>
        <p:spPr>
          <a:xfrm>
            <a:off x="5921334" y="6908962"/>
            <a:ext cx="73913" cy="85435"/>
          </a:xfrm>
          <a:custGeom>
            <a:avLst/>
            <a:gdLst/>
            <a:ahLst/>
            <a:cxnLst/>
            <a:rect l="l" t="t" r="r" b="b"/>
            <a:pathLst>
              <a:path w="73913" h="85435">
                <a:moveTo>
                  <a:pt x="23042" y="0"/>
                </a:moveTo>
                <a:lnTo>
                  <a:pt x="18242" y="2880"/>
                </a:lnTo>
                <a:lnTo>
                  <a:pt x="14401" y="5760"/>
                </a:lnTo>
                <a:lnTo>
                  <a:pt x="10561" y="9601"/>
                </a:lnTo>
                <a:lnTo>
                  <a:pt x="7680" y="13441"/>
                </a:lnTo>
                <a:lnTo>
                  <a:pt x="4800" y="18242"/>
                </a:lnTo>
                <a:lnTo>
                  <a:pt x="2880" y="24003"/>
                </a:lnTo>
                <a:lnTo>
                  <a:pt x="960" y="28803"/>
                </a:lnTo>
                <a:lnTo>
                  <a:pt x="0" y="35524"/>
                </a:lnTo>
                <a:lnTo>
                  <a:pt x="0" y="49926"/>
                </a:lnTo>
                <a:lnTo>
                  <a:pt x="960" y="55686"/>
                </a:lnTo>
                <a:lnTo>
                  <a:pt x="2880" y="61432"/>
                </a:lnTo>
                <a:lnTo>
                  <a:pt x="4800" y="67208"/>
                </a:lnTo>
                <a:lnTo>
                  <a:pt x="6720" y="71993"/>
                </a:lnTo>
                <a:lnTo>
                  <a:pt x="10561" y="74874"/>
                </a:lnTo>
                <a:lnTo>
                  <a:pt x="14401" y="78714"/>
                </a:lnTo>
                <a:lnTo>
                  <a:pt x="18242" y="81594"/>
                </a:lnTo>
                <a:lnTo>
                  <a:pt x="24003" y="83515"/>
                </a:lnTo>
                <a:lnTo>
                  <a:pt x="28803" y="84475"/>
                </a:lnTo>
                <a:lnTo>
                  <a:pt x="35524" y="85435"/>
                </a:lnTo>
                <a:lnTo>
                  <a:pt x="49911" y="85435"/>
                </a:lnTo>
                <a:lnTo>
                  <a:pt x="52806" y="84475"/>
                </a:lnTo>
                <a:lnTo>
                  <a:pt x="56631" y="84475"/>
                </a:lnTo>
                <a:lnTo>
                  <a:pt x="59527" y="83515"/>
                </a:lnTo>
                <a:lnTo>
                  <a:pt x="62407" y="83515"/>
                </a:lnTo>
                <a:lnTo>
                  <a:pt x="65272" y="82555"/>
                </a:lnTo>
                <a:lnTo>
                  <a:pt x="67193" y="81594"/>
                </a:lnTo>
                <a:lnTo>
                  <a:pt x="69113" y="81594"/>
                </a:lnTo>
                <a:lnTo>
                  <a:pt x="71033" y="80634"/>
                </a:lnTo>
                <a:lnTo>
                  <a:pt x="71993" y="79674"/>
                </a:lnTo>
                <a:lnTo>
                  <a:pt x="71993" y="78714"/>
                </a:lnTo>
                <a:lnTo>
                  <a:pt x="72969" y="78714"/>
                </a:lnTo>
                <a:lnTo>
                  <a:pt x="72969" y="76794"/>
                </a:lnTo>
                <a:lnTo>
                  <a:pt x="73913" y="75834"/>
                </a:lnTo>
                <a:lnTo>
                  <a:pt x="73913" y="66233"/>
                </a:lnTo>
                <a:lnTo>
                  <a:pt x="72969" y="65272"/>
                </a:lnTo>
                <a:lnTo>
                  <a:pt x="72969" y="64312"/>
                </a:lnTo>
                <a:lnTo>
                  <a:pt x="71993" y="64312"/>
                </a:lnTo>
                <a:lnTo>
                  <a:pt x="71993" y="63367"/>
                </a:lnTo>
                <a:lnTo>
                  <a:pt x="70088" y="63367"/>
                </a:lnTo>
                <a:lnTo>
                  <a:pt x="69113" y="64312"/>
                </a:lnTo>
                <a:lnTo>
                  <a:pt x="67193" y="64312"/>
                </a:lnTo>
                <a:lnTo>
                  <a:pt x="66248" y="65272"/>
                </a:lnTo>
                <a:lnTo>
                  <a:pt x="64312" y="65272"/>
                </a:lnTo>
                <a:lnTo>
                  <a:pt x="62407" y="66233"/>
                </a:lnTo>
                <a:lnTo>
                  <a:pt x="60472" y="67208"/>
                </a:lnTo>
                <a:lnTo>
                  <a:pt x="57591" y="68153"/>
                </a:lnTo>
                <a:lnTo>
                  <a:pt x="54726" y="68153"/>
                </a:lnTo>
                <a:lnTo>
                  <a:pt x="51846" y="69113"/>
                </a:lnTo>
                <a:lnTo>
                  <a:pt x="40325" y="69113"/>
                </a:lnTo>
                <a:lnTo>
                  <a:pt x="37444" y="68153"/>
                </a:lnTo>
                <a:lnTo>
                  <a:pt x="34564" y="67208"/>
                </a:lnTo>
                <a:lnTo>
                  <a:pt x="31683" y="66233"/>
                </a:lnTo>
                <a:lnTo>
                  <a:pt x="29763" y="65272"/>
                </a:lnTo>
                <a:lnTo>
                  <a:pt x="27843" y="63367"/>
                </a:lnTo>
                <a:lnTo>
                  <a:pt x="25923" y="61432"/>
                </a:lnTo>
                <a:lnTo>
                  <a:pt x="24963" y="58552"/>
                </a:lnTo>
                <a:lnTo>
                  <a:pt x="24003" y="56647"/>
                </a:lnTo>
                <a:lnTo>
                  <a:pt x="23042" y="53751"/>
                </a:lnTo>
                <a:lnTo>
                  <a:pt x="23042" y="27843"/>
                </a:lnTo>
                <a:lnTo>
                  <a:pt x="24003" y="24963"/>
                </a:lnTo>
                <a:lnTo>
                  <a:pt x="2304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0" name="object 940"/>
          <p:cNvSpPr/>
          <p:nvPr/>
        </p:nvSpPr>
        <p:spPr>
          <a:xfrm>
            <a:off x="6012530" y="6906082"/>
            <a:ext cx="59527" cy="88315"/>
          </a:xfrm>
          <a:custGeom>
            <a:avLst/>
            <a:gdLst/>
            <a:ahLst/>
            <a:cxnLst/>
            <a:rect l="l" t="t" r="r" b="b"/>
            <a:pathLst>
              <a:path w="59527" h="88315">
                <a:moveTo>
                  <a:pt x="53766" y="45125"/>
                </a:moveTo>
                <a:lnTo>
                  <a:pt x="51846" y="43190"/>
                </a:lnTo>
                <a:lnTo>
                  <a:pt x="49926" y="42245"/>
                </a:lnTo>
                <a:lnTo>
                  <a:pt x="47045" y="40325"/>
                </a:lnTo>
                <a:lnTo>
                  <a:pt x="45125" y="39349"/>
                </a:lnTo>
                <a:lnTo>
                  <a:pt x="43205" y="38404"/>
                </a:lnTo>
                <a:lnTo>
                  <a:pt x="40325" y="37444"/>
                </a:lnTo>
                <a:lnTo>
                  <a:pt x="38404" y="36484"/>
                </a:lnTo>
                <a:lnTo>
                  <a:pt x="35524" y="35524"/>
                </a:lnTo>
                <a:lnTo>
                  <a:pt x="33604" y="34564"/>
                </a:lnTo>
                <a:lnTo>
                  <a:pt x="30723" y="33604"/>
                </a:lnTo>
                <a:lnTo>
                  <a:pt x="28803" y="32644"/>
                </a:lnTo>
                <a:lnTo>
                  <a:pt x="26883" y="31683"/>
                </a:lnTo>
                <a:lnTo>
                  <a:pt x="24963" y="30723"/>
                </a:lnTo>
                <a:lnTo>
                  <a:pt x="24002" y="29763"/>
                </a:lnTo>
                <a:lnTo>
                  <a:pt x="23042" y="28803"/>
                </a:lnTo>
                <a:lnTo>
                  <a:pt x="21122" y="27843"/>
                </a:lnTo>
                <a:lnTo>
                  <a:pt x="21122" y="22082"/>
                </a:lnTo>
                <a:lnTo>
                  <a:pt x="22082" y="21122"/>
                </a:lnTo>
                <a:lnTo>
                  <a:pt x="22082" y="20162"/>
                </a:lnTo>
                <a:lnTo>
                  <a:pt x="23042" y="19202"/>
                </a:lnTo>
                <a:lnTo>
                  <a:pt x="24002" y="18242"/>
                </a:lnTo>
                <a:lnTo>
                  <a:pt x="24963" y="17282"/>
                </a:lnTo>
                <a:lnTo>
                  <a:pt x="25923" y="16322"/>
                </a:lnTo>
                <a:lnTo>
                  <a:pt x="28803" y="16322"/>
                </a:lnTo>
                <a:lnTo>
                  <a:pt x="30723" y="15361"/>
                </a:lnTo>
                <a:lnTo>
                  <a:pt x="35524" y="15361"/>
                </a:lnTo>
                <a:lnTo>
                  <a:pt x="38404" y="16322"/>
                </a:lnTo>
                <a:lnTo>
                  <a:pt x="40325" y="16322"/>
                </a:lnTo>
                <a:lnTo>
                  <a:pt x="42245" y="17282"/>
                </a:lnTo>
                <a:lnTo>
                  <a:pt x="44165" y="18242"/>
                </a:lnTo>
                <a:lnTo>
                  <a:pt x="46085" y="18242"/>
                </a:lnTo>
                <a:lnTo>
                  <a:pt x="48005" y="19202"/>
                </a:lnTo>
                <a:lnTo>
                  <a:pt x="48966" y="20162"/>
                </a:lnTo>
                <a:lnTo>
                  <a:pt x="49926" y="21122"/>
                </a:lnTo>
                <a:lnTo>
                  <a:pt x="54726" y="21122"/>
                </a:lnTo>
                <a:lnTo>
                  <a:pt x="54726" y="17282"/>
                </a:lnTo>
                <a:lnTo>
                  <a:pt x="55686" y="16322"/>
                </a:lnTo>
                <a:lnTo>
                  <a:pt x="55686" y="11521"/>
                </a:lnTo>
                <a:lnTo>
                  <a:pt x="54726" y="10561"/>
                </a:lnTo>
                <a:lnTo>
                  <a:pt x="54726" y="6720"/>
                </a:lnTo>
                <a:lnTo>
                  <a:pt x="53766" y="5760"/>
                </a:lnTo>
                <a:lnTo>
                  <a:pt x="52806" y="5760"/>
                </a:lnTo>
                <a:lnTo>
                  <a:pt x="52806" y="4800"/>
                </a:lnTo>
                <a:lnTo>
                  <a:pt x="51846" y="3840"/>
                </a:lnTo>
                <a:lnTo>
                  <a:pt x="49926" y="3840"/>
                </a:lnTo>
                <a:lnTo>
                  <a:pt x="48966" y="2880"/>
                </a:lnTo>
                <a:lnTo>
                  <a:pt x="47045" y="2880"/>
                </a:lnTo>
                <a:lnTo>
                  <a:pt x="46085" y="1920"/>
                </a:lnTo>
                <a:lnTo>
                  <a:pt x="44165" y="960"/>
                </a:lnTo>
                <a:lnTo>
                  <a:pt x="39364" y="960"/>
                </a:lnTo>
                <a:lnTo>
                  <a:pt x="37444" y="0"/>
                </a:lnTo>
                <a:lnTo>
                  <a:pt x="26883" y="0"/>
                </a:lnTo>
                <a:lnTo>
                  <a:pt x="23042" y="960"/>
                </a:lnTo>
                <a:lnTo>
                  <a:pt x="19202" y="1920"/>
                </a:lnTo>
                <a:lnTo>
                  <a:pt x="14401" y="2880"/>
                </a:lnTo>
                <a:lnTo>
                  <a:pt x="11521" y="4800"/>
                </a:lnTo>
                <a:lnTo>
                  <a:pt x="8641" y="6720"/>
                </a:lnTo>
                <a:lnTo>
                  <a:pt x="5760" y="9601"/>
                </a:lnTo>
                <a:lnTo>
                  <a:pt x="3840" y="12481"/>
                </a:lnTo>
                <a:lnTo>
                  <a:pt x="1920" y="15361"/>
                </a:lnTo>
                <a:lnTo>
                  <a:pt x="960" y="18242"/>
                </a:lnTo>
                <a:lnTo>
                  <a:pt x="0" y="22082"/>
                </a:lnTo>
                <a:lnTo>
                  <a:pt x="0" y="28803"/>
                </a:lnTo>
                <a:lnTo>
                  <a:pt x="960" y="32644"/>
                </a:lnTo>
                <a:lnTo>
                  <a:pt x="1920" y="34564"/>
                </a:lnTo>
                <a:lnTo>
                  <a:pt x="2880" y="37444"/>
                </a:lnTo>
                <a:lnTo>
                  <a:pt x="3840" y="40325"/>
                </a:lnTo>
                <a:lnTo>
                  <a:pt x="5760" y="42245"/>
                </a:lnTo>
                <a:lnTo>
                  <a:pt x="7680" y="44165"/>
                </a:lnTo>
                <a:lnTo>
                  <a:pt x="9601" y="45125"/>
                </a:lnTo>
                <a:lnTo>
                  <a:pt x="12481" y="46085"/>
                </a:lnTo>
                <a:lnTo>
                  <a:pt x="14401" y="48005"/>
                </a:lnTo>
                <a:lnTo>
                  <a:pt x="17282" y="48966"/>
                </a:lnTo>
                <a:lnTo>
                  <a:pt x="19202" y="49910"/>
                </a:lnTo>
                <a:lnTo>
                  <a:pt x="21122" y="50871"/>
                </a:lnTo>
                <a:lnTo>
                  <a:pt x="24002" y="51846"/>
                </a:lnTo>
                <a:lnTo>
                  <a:pt x="25923" y="52806"/>
                </a:lnTo>
                <a:lnTo>
                  <a:pt x="28803" y="53751"/>
                </a:lnTo>
                <a:lnTo>
                  <a:pt x="30723" y="54711"/>
                </a:lnTo>
                <a:lnTo>
                  <a:pt x="31683" y="55686"/>
                </a:lnTo>
                <a:lnTo>
                  <a:pt x="33604" y="56631"/>
                </a:lnTo>
                <a:lnTo>
                  <a:pt x="35524" y="57591"/>
                </a:lnTo>
                <a:lnTo>
                  <a:pt x="36484" y="58567"/>
                </a:lnTo>
                <a:lnTo>
                  <a:pt x="37444" y="59527"/>
                </a:lnTo>
                <a:lnTo>
                  <a:pt x="38404" y="61432"/>
                </a:lnTo>
                <a:lnTo>
                  <a:pt x="38404" y="64312"/>
                </a:lnTo>
                <a:lnTo>
                  <a:pt x="37444" y="66248"/>
                </a:lnTo>
                <a:lnTo>
                  <a:pt x="37444" y="67193"/>
                </a:lnTo>
                <a:lnTo>
                  <a:pt x="36484" y="68153"/>
                </a:lnTo>
                <a:lnTo>
                  <a:pt x="35524" y="69113"/>
                </a:lnTo>
                <a:lnTo>
                  <a:pt x="34564" y="70088"/>
                </a:lnTo>
                <a:lnTo>
                  <a:pt x="33604" y="71033"/>
                </a:lnTo>
                <a:lnTo>
                  <a:pt x="31683" y="71993"/>
                </a:lnTo>
                <a:lnTo>
                  <a:pt x="28803" y="71993"/>
                </a:lnTo>
                <a:lnTo>
                  <a:pt x="26883" y="72953"/>
                </a:lnTo>
                <a:lnTo>
                  <a:pt x="22082" y="72953"/>
                </a:lnTo>
                <a:lnTo>
                  <a:pt x="19202" y="71993"/>
                </a:lnTo>
                <a:lnTo>
                  <a:pt x="16322" y="71033"/>
                </a:lnTo>
                <a:lnTo>
                  <a:pt x="14401" y="71033"/>
                </a:lnTo>
                <a:lnTo>
                  <a:pt x="12481" y="70088"/>
                </a:lnTo>
                <a:lnTo>
                  <a:pt x="10561" y="69113"/>
                </a:lnTo>
                <a:lnTo>
                  <a:pt x="8641" y="68153"/>
                </a:lnTo>
                <a:lnTo>
                  <a:pt x="6720" y="67193"/>
                </a:lnTo>
                <a:lnTo>
                  <a:pt x="5760" y="66248"/>
                </a:lnTo>
                <a:lnTo>
                  <a:pt x="3840" y="65272"/>
                </a:lnTo>
                <a:lnTo>
                  <a:pt x="960" y="65272"/>
                </a:lnTo>
                <a:lnTo>
                  <a:pt x="960" y="66248"/>
                </a:lnTo>
                <a:lnTo>
                  <a:pt x="0" y="67193"/>
                </a:lnTo>
                <a:lnTo>
                  <a:pt x="0" y="79674"/>
                </a:lnTo>
                <a:lnTo>
                  <a:pt x="960" y="80634"/>
                </a:lnTo>
                <a:lnTo>
                  <a:pt x="960" y="81594"/>
                </a:lnTo>
                <a:lnTo>
                  <a:pt x="1920" y="82555"/>
                </a:lnTo>
                <a:lnTo>
                  <a:pt x="2880" y="82555"/>
                </a:lnTo>
                <a:lnTo>
                  <a:pt x="3840" y="83515"/>
                </a:lnTo>
                <a:lnTo>
                  <a:pt x="4800" y="84475"/>
                </a:lnTo>
                <a:lnTo>
                  <a:pt x="5760" y="84475"/>
                </a:lnTo>
                <a:lnTo>
                  <a:pt x="7680" y="85435"/>
                </a:lnTo>
                <a:lnTo>
                  <a:pt x="10561" y="86395"/>
                </a:lnTo>
                <a:lnTo>
                  <a:pt x="12481" y="87355"/>
                </a:lnTo>
                <a:lnTo>
                  <a:pt x="14401" y="87355"/>
                </a:lnTo>
                <a:lnTo>
                  <a:pt x="17282" y="88315"/>
                </a:lnTo>
                <a:lnTo>
                  <a:pt x="35524" y="88315"/>
                </a:lnTo>
                <a:lnTo>
                  <a:pt x="39364" y="86395"/>
                </a:lnTo>
                <a:lnTo>
                  <a:pt x="43205" y="85435"/>
                </a:lnTo>
                <a:lnTo>
                  <a:pt x="47045" y="84475"/>
                </a:lnTo>
                <a:lnTo>
                  <a:pt x="49926" y="81594"/>
                </a:lnTo>
                <a:lnTo>
                  <a:pt x="52806" y="79674"/>
                </a:lnTo>
                <a:lnTo>
                  <a:pt x="55686" y="76794"/>
                </a:lnTo>
                <a:lnTo>
                  <a:pt x="57607" y="72953"/>
                </a:lnTo>
                <a:lnTo>
                  <a:pt x="58567" y="70088"/>
                </a:lnTo>
                <a:lnTo>
                  <a:pt x="59527" y="66248"/>
                </a:lnTo>
                <a:lnTo>
                  <a:pt x="59527" y="54711"/>
                </a:lnTo>
                <a:lnTo>
                  <a:pt x="57607" y="51846"/>
                </a:lnTo>
                <a:lnTo>
                  <a:pt x="56631" y="49910"/>
                </a:lnTo>
                <a:lnTo>
                  <a:pt x="55686" y="47030"/>
                </a:lnTo>
                <a:lnTo>
                  <a:pt x="53766" y="4512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1" name="object 941"/>
          <p:cNvSpPr/>
          <p:nvPr/>
        </p:nvSpPr>
        <p:spPr>
          <a:xfrm>
            <a:off x="4272107" y="7175830"/>
            <a:ext cx="4800" cy="35524"/>
          </a:xfrm>
          <a:custGeom>
            <a:avLst/>
            <a:gdLst/>
            <a:ahLst/>
            <a:cxnLst/>
            <a:rect l="l" t="t" r="r" b="b"/>
            <a:pathLst>
              <a:path w="4800" h="35524">
                <a:moveTo>
                  <a:pt x="4800" y="35524"/>
                </a:moveTo>
                <a:lnTo>
                  <a:pt x="2880" y="5760"/>
                </a:lnTo>
                <a:lnTo>
                  <a:pt x="1920" y="2880"/>
                </a:lnTo>
                <a:lnTo>
                  <a:pt x="960" y="0"/>
                </a:lnTo>
                <a:lnTo>
                  <a:pt x="0" y="33604"/>
                </a:lnTo>
                <a:lnTo>
                  <a:pt x="4800" y="3552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2" name="object 942"/>
          <p:cNvSpPr/>
          <p:nvPr/>
        </p:nvSpPr>
        <p:spPr>
          <a:xfrm>
            <a:off x="4250024" y="7086554"/>
            <a:ext cx="78714" cy="124800"/>
          </a:xfrm>
          <a:custGeom>
            <a:avLst/>
            <a:gdLst/>
            <a:ahLst/>
            <a:cxnLst/>
            <a:rect l="l" t="t" r="r" b="b"/>
            <a:pathLst>
              <a:path w="78714" h="124800">
                <a:moveTo>
                  <a:pt x="65288" y="122880"/>
                </a:moveTo>
                <a:lnTo>
                  <a:pt x="75849" y="122880"/>
                </a:lnTo>
                <a:lnTo>
                  <a:pt x="76809" y="121920"/>
                </a:lnTo>
                <a:lnTo>
                  <a:pt x="77754" y="121920"/>
                </a:lnTo>
                <a:lnTo>
                  <a:pt x="78714" y="120959"/>
                </a:lnTo>
                <a:lnTo>
                  <a:pt x="78714" y="1920"/>
                </a:lnTo>
                <a:lnTo>
                  <a:pt x="77754" y="1920"/>
                </a:lnTo>
                <a:lnTo>
                  <a:pt x="76809" y="960"/>
                </a:lnTo>
                <a:lnTo>
                  <a:pt x="74874" y="960"/>
                </a:lnTo>
                <a:lnTo>
                  <a:pt x="73913" y="0"/>
                </a:lnTo>
                <a:lnTo>
                  <a:pt x="62407" y="0"/>
                </a:lnTo>
                <a:lnTo>
                  <a:pt x="61447" y="960"/>
                </a:lnTo>
                <a:lnTo>
                  <a:pt x="59527" y="960"/>
                </a:lnTo>
                <a:lnTo>
                  <a:pt x="58567" y="1920"/>
                </a:lnTo>
                <a:lnTo>
                  <a:pt x="57607" y="1920"/>
                </a:lnTo>
                <a:lnTo>
                  <a:pt x="57607" y="2880"/>
                </a:lnTo>
                <a:lnTo>
                  <a:pt x="56631" y="3840"/>
                </a:lnTo>
                <a:lnTo>
                  <a:pt x="56631" y="46085"/>
                </a:lnTo>
                <a:lnTo>
                  <a:pt x="53766" y="43205"/>
                </a:lnTo>
                <a:lnTo>
                  <a:pt x="49926" y="40325"/>
                </a:lnTo>
                <a:lnTo>
                  <a:pt x="46085" y="38404"/>
                </a:lnTo>
                <a:lnTo>
                  <a:pt x="43205" y="36484"/>
                </a:lnTo>
                <a:lnTo>
                  <a:pt x="38404" y="35524"/>
                </a:lnTo>
                <a:lnTo>
                  <a:pt x="28803" y="35524"/>
                </a:lnTo>
                <a:lnTo>
                  <a:pt x="24002" y="36484"/>
                </a:lnTo>
                <a:lnTo>
                  <a:pt x="19202" y="39364"/>
                </a:lnTo>
                <a:lnTo>
                  <a:pt x="15361" y="41285"/>
                </a:lnTo>
                <a:lnTo>
                  <a:pt x="11521" y="44165"/>
                </a:lnTo>
                <a:lnTo>
                  <a:pt x="8641" y="48006"/>
                </a:lnTo>
                <a:lnTo>
                  <a:pt x="5760" y="51846"/>
                </a:lnTo>
                <a:lnTo>
                  <a:pt x="3840" y="56647"/>
                </a:lnTo>
                <a:lnTo>
                  <a:pt x="1920" y="62392"/>
                </a:lnTo>
                <a:lnTo>
                  <a:pt x="960" y="68168"/>
                </a:lnTo>
                <a:lnTo>
                  <a:pt x="0" y="73914"/>
                </a:lnTo>
                <a:lnTo>
                  <a:pt x="0" y="87355"/>
                </a:lnTo>
                <a:lnTo>
                  <a:pt x="960" y="92156"/>
                </a:lnTo>
                <a:lnTo>
                  <a:pt x="1920" y="97917"/>
                </a:lnTo>
                <a:lnTo>
                  <a:pt x="2880" y="102717"/>
                </a:lnTo>
                <a:lnTo>
                  <a:pt x="4800" y="107518"/>
                </a:lnTo>
                <a:lnTo>
                  <a:pt x="7680" y="111358"/>
                </a:lnTo>
                <a:lnTo>
                  <a:pt x="9601" y="115199"/>
                </a:lnTo>
                <a:lnTo>
                  <a:pt x="13441" y="119039"/>
                </a:lnTo>
                <a:lnTo>
                  <a:pt x="17282" y="120959"/>
                </a:lnTo>
                <a:lnTo>
                  <a:pt x="22082" y="122880"/>
                </a:lnTo>
                <a:lnTo>
                  <a:pt x="23042" y="89275"/>
                </a:lnTo>
                <a:lnTo>
                  <a:pt x="23042" y="71048"/>
                </a:lnTo>
                <a:lnTo>
                  <a:pt x="24002" y="67208"/>
                </a:lnTo>
                <a:lnTo>
                  <a:pt x="24963" y="65272"/>
                </a:lnTo>
                <a:lnTo>
                  <a:pt x="25923" y="62392"/>
                </a:lnTo>
                <a:lnTo>
                  <a:pt x="27843" y="60487"/>
                </a:lnTo>
                <a:lnTo>
                  <a:pt x="28803" y="58552"/>
                </a:lnTo>
                <a:lnTo>
                  <a:pt x="31683" y="56647"/>
                </a:lnTo>
                <a:lnTo>
                  <a:pt x="33604" y="55686"/>
                </a:lnTo>
                <a:lnTo>
                  <a:pt x="35524" y="54711"/>
                </a:lnTo>
                <a:lnTo>
                  <a:pt x="42245" y="54711"/>
                </a:lnTo>
                <a:lnTo>
                  <a:pt x="45125" y="55686"/>
                </a:lnTo>
                <a:lnTo>
                  <a:pt x="48005" y="57607"/>
                </a:lnTo>
                <a:lnTo>
                  <a:pt x="50886" y="59527"/>
                </a:lnTo>
                <a:lnTo>
                  <a:pt x="53766" y="63367"/>
                </a:lnTo>
                <a:lnTo>
                  <a:pt x="56631" y="67208"/>
                </a:lnTo>
                <a:lnTo>
                  <a:pt x="56631" y="93116"/>
                </a:lnTo>
                <a:lnTo>
                  <a:pt x="54726" y="95036"/>
                </a:lnTo>
                <a:lnTo>
                  <a:pt x="53766" y="96956"/>
                </a:lnTo>
                <a:lnTo>
                  <a:pt x="51846" y="98877"/>
                </a:lnTo>
                <a:lnTo>
                  <a:pt x="49926" y="100797"/>
                </a:lnTo>
                <a:lnTo>
                  <a:pt x="48966" y="101757"/>
                </a:lnTo>
                <a:lnTo>
                  <a:pt x="47045" y="102717"/>
                </a:lnTo>
                <a:lnTo>
                  <a:pt x="46085" y="103677"/>
                </a:lnTo>
                <a:lnTo>
                  <a:pt x="44165" y="104637"/>
                </a:lnTo>
                <a:lnTo>
                  <a:pt x="43205" y="104637"/>
                </a:lnTo>
                <a:lnTo>
                  <a:pt x="41285" y="105597"/>
                </a:lnTo>
                <a:lnTo>
                  <a:pt x="35524" y="105597"/>
                </a:lnTo>
                <a:lnTo>
                  <a:pt x="32644" y="104637"/>
                </a:lnTo>
                <a:lnTo>
                  <a:pt x="30723" y="103677"/>
                </a:lnTo>
                <a:lnTo>
                  <a:pt x="28803" y="101757"/>
                </a:lnTo>
                <a:lnTo>
                  <a:pt x="26883" y="99837"/>
                </a:lnTo>
                <a:lnTo>
                  <a:pt x="25923" y="97917"/>
                </a:lnTo>
                <a:lnTo>
                  <a:pt x="24963" y="95036"/>
                </a:lnTo>
                <a:lnTo>
                  <a:pt x="26883" y="124800"/>
                </a:lnTo>
                <a:lnTo>
                  <a:pt x="38404" y="124800"/>
                </a:lnTo>
                <a:lnTo>
                  <a:pt x="43205" y="122880"/>
                </a:lnTo>
                <a:lnTo>
                  <a:pt x="47045" y="120959"/>
                </a:lnTo>
                <a:lnTo>
                  <a:pt x="51846" y="118079"/>
                </a:lnTo>
                <a:lnTo>
                  <a:pt x="56631" y="115199"/>
                </a:lnTo>
                <a:lnTo>
                  <a:pt x="60487" y="110398"/>
                </a:lnTo>
                <a:lnTo>
                  <a:pt x="60487" y="120959"/>
                </a:lnTo>
                <a:lnTo>
                  <a:pt x="61447" y="121920"/>
                </a:lnTo>
                <a:lnTo>
                  <a:pt x="62407" y="121920"/>
                </a:lnTo>
                <a:lnTo>
                  <a:pt x="63352" y="122880"/>
                </a:lnTo>
                <a:lnTo>
                  <a:pt x="65288" y="12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3" name="object 943"/>
          <p:cNvSpPr/>
          <p:nvPr/>
        </p:nvSpPr>
        <p:spPr>
          <a:xfrm>
            <a:off x="4365223" y="7125919"/>
            <a:ext cx="5760" cy="32628"/>
          </a:xfrm>
          <a:custGeom>
            <a:avLst/>
            <a:gdLst/>
            <a:ahLst/>
            <a:cxnLst/>
            <a:rect l="l" t="t" r="r" b="b"/>
            <a:pathLst>
              <a:path w="5760" h="32628">
                <a:moveTo>
                  <a:pt x="4800" y="0"/>
                </a:moveTo>
                <a:lnTo>
                  <a:pt x="0" y="1920"/>
                </a:lnTo>
                <a:lnTo>
                  <a:pt x="3840" y="32628"/>
                </a:lnTo>
                <a:lnTo>
                  <a:pt x="4800" y="29748"/>
                </a:lnTo>
                <a:lnTo>
                  <a:pt x="4800" y="26868"/>
                </a:lnTo>
                <a:lnTo>
                  <a:pt x="5760" y="24002"/>
                </a:lnTo>
                <a:lnTo>
                  <a:pt x="480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4" name="object 944"/>
          <p:cNvSpPr/>
          <p:nvPr/>
        </p:nvSpPr>
        <p:spPr>
          <a:xfrm>
            <a:off x="4346981" y="7122078"/>
            <a:ext cx="76809" cy="89275"/>
          </a:xfrm>
          <a:custGeom>
            <a:avLst/>
            <a:gdLst/>
            <a:ahLst/>
            <a:cxnLst/>
            <a:rect l="l" t="t" r="r" b="b"/>
            <a:pathLst>
              <a:path w="76809" h="89275">
                <a:moveTo>
                  <a:pt x="71033" y="14401"/>
                </a:moveTo>
                <a:lnTo>
                  <a:pt x="68153" y="11521"/>
                </a:lnTo>
                <a:lnTo>
                  <a:pt x="65288" y="7680"/>
                </a:lnTo>
                <a:lnTo>
                  <a:pt x="61432" y="4800"/>
                </a:lnTo>
                <a:lnTo>
                  <a:pt x="56647" y="2880"/>
                </a:lnTo>
                <a:lnTo>
                  <a:pt x="51846" y="960"/>
                </a:lnTo>
                <a:lnTo>
                  <a:pt x="47045" y="0"/>
                </a:lnTo>
                <a:lnTo>
                  <a:pt x="33604" y="0"/>
                </a:lnTo>
                <a:lnTo>
                  <a:pt x="27843" y="960"/>
                </a:lnTo>
                <a:lnTo>
                  <a:pt x="23042" y="3840"/>
                </a:lnTo>
                <a:lnTo>
                  <a:pt x="24002" y="27843"/>
                </a:lnTo>
                <a:lnTo>
                  <a:pt x="24963" y="25923"/>
                </a:lnTo>
                <a:lnTo>
                  <a:pt x="25923" y="24003"/>
                </a:lnTo>
                <a:lnTo>
                  <a:pt x="26883" y="22082"/>
                </a:lnTo>
                <a:lnTo>
                  <a:pt x="27843" y="20162"/>
                </a:lnTo>
                <a:lnTo>
                  <a:pt x="29763" y="18242"/>
                </a:lnTo>
                <a:lnTo>
                  <a:pt x="31683" y="17282"/>
                </a:lnTo>
                <a:lnTo>
                  <a:pt x="34564" y="16322"/>
                </a:lnTo>
                <a:lnTo>
                  <a:pt x="45125" y="16322"/>
                </a:lnTo>
                <a:lnTo>
                  <a:pt x="48966" y="18242"/>
                </a:lnTo>
                <a:lnTo>
                  <a:pt x="51846" y="21122"/>
                </a:lnTo>
                <a:lnTo>
                  <a:pt x="54726" y="24963"/>
                </a:lnTo>
                <a:lnTo>
                  <a:pt x="55686" y="29748"/>
                </a:lnTo>
                <a:lnTo>
                  <a:pt x="55686" y="36469"/>
                </a:lnTo>
                <a:lnTo>
                  <a:pt x="22082" y="36469"/>
                </a:lnTo>
                <a:lnTo>
                  <a:pt x="18242" y="5760"/>
                </a:lnTo>
                <a:lnTo>
                  <a:pt x="14401" y="8641"/>
                </a:lnTo>
                <a:lnTo>
                  <a:pt x="10561" y="12481"/>
                </a:lnTo>
                <a:lnTo>
                  <a:pt x="6720" y="16322"/>
                </a:lnTo>
                <a:lnTo>
                  <a:pt x="4800" y="21122"/>
                </a:lnTo>
                <a:lnTo>
                  <a:pt x="2880" y="26868"/>
                </a:lnTo>
                <a:lnTo>
                  <a:pt x="960" y="32644"/>
                </a:lnTo>
                <a:lnTo>
                  <a:pt x="0" y="38389"/>
                </a:lnTo>
                <a:lnTo>
                  <a:pt x="0" y="52791"/>
                </a:lnTo>
                <a:lnTo>
                  <a:pt x="960" y="59512"/>
                </a:lnTo>
                <a:lnTo>
                  <a:pt x="2880" y="64312"/>
                </a:lnTo>
                <a:lnTo>
                  <a:pt x="3840" y="70073"/>
                </a:lnTo>
                <a:lnTo>
                  <a:pt x="6720" y="74874"/>
                </a:lnTo>
                <a:lnTo>
                  <a:pt x="10561" y="78714"/>
                </a:lnTo>
                <a:lnTo>
                  <a:pt x="14401" y="81594"/>
                </a:lnTo>
                <a:lnTo>
                  <a:pt x="18242" y="84475"/>
                </a:lnTo>
                <a:lnTo>
                  <a:pt x="24002" y="86395"/>
                </a:lnTo>
                <a:lnTo>
                  <a:pt x="28803" y="88315"/>
                </a:lnTo>
                <a:lnTo>
                  <a:pt x="34564" y="89275"/>
                </a:lnTo>
                <a:lnTo>
                  <a:pt x="46085" y="89275"/>
                </a:lnTo>
                <a:lnTo>
                  <a:pt x="49926" y="88315"/>
                </a:lnTo>
                <a:lnTo>
                  <a:pt x="52806" y="88315"/>
                </a:lnTo>
                <a:lnTo>
                  <a:pt x="56647" y="87355"/>
                </a:lnTo>
                <a:lnTo>
                  <a:pt x="59527" y="87355"/>
                </a:lnTo>
                <a:lnTo>
                  <a:pt x="62407" y="86395"/>
                </a:lnTo>
                <a:lnTo>
                  <a:pt x="64312" y="85435"/>
                </a:lnTo>
                <a:lnTo>
                  <a:pt x="67208" y="85435"/>
                </a:lnTo>
                <a:lnTo>
                  <a:pt x="68153" y="84475"/>
                </a:lnTo>
                <a:lnTo>
                  <a:pt x="70088" y="83515"/>
                </a:lnTo>
                <a:lnTo>
                  <a:pt x="71033" y="82555"/>
                </a:lnTo>
                <a:lnTo>
                  <a:pt x="71993" y="82555"/>
                </a:lnTo>
                <a:lnTo>
                  <a:pt x="71993" y="81594"/>
                </a:lnTo>
                <a:lnTo>
                  <a:pt x="72969" y="81594"/>
                </a:lnTo>
                <a:lnTo>
                  <a:pt x="72969" y="77754"/>
                </a:lnTo>
                <a:lnTo>
                  <a:pt x="73929" y="76794"/>
                </a:lnTo>
                <a:lnTo>
                  <a:pt x="73929" y="72953"/>
                </a:lnTo>
                <a:lnTo>
                  <a:pt x="72969" y="71033"/>
                </a:lnTo>
                <a:lnTo>
                  <a:pt x="72969" y="68153"/>
                </a:lnTo>
                <a:lnTo>
                  <a:pt x="71993" y="67193"/>
                </a:lnTo>
                <a:lnTo>
                  <a:pt x="68153" y="67193"/>
                </a:lnTo>
                <a:lnTo>
                  <a:pt x="67208" y="68153"/>
                </a:lnTo>
                <a:lnTo>
                  <a:pt x="66248" y="68153"/>
                </a:lnTo>
                <a:lnTo>
                  <a:pt x="64312" y="69113"/>
                </a:lnTo>
                <a:lnTo>
                  <a:pt x="61432" y="69113"/>
                </a:lnTo>
                <a:lnTo>
                  <a:pt x="59527" y="70073"/>
                </a:lnTo>
                <a:lnTo>
                  <a:pt x="57591" y="71033"/>
                </a:lnTo>
                <a:lnTo>
                  <a:pt x="54726" y="71033"/>
                </a:lnTo>
                <a:lnTo>
                  <a:pt x="50886" y="71993"/>
                </a:lnTo>
                <a:lnTo>
                  <a:pt x="36484" y="71993"/>
                </a:lnTo>
                <a:lnTo>
                  <a:pt x="34564" y="71033"/>
                </a:lnTo>
                <a:lnTo>
                  <a:pt x="31683" y="70073"/>
                </a:lnTo>
                <a:lnTo>
                  <a:pt x="28803" y="68153"/>
                </a:lnTo>
                <a:lnTo>
                  <a:pt x="27843" y="66233"/>
                </a:lnTo>
                <a:lnTo>
                  <a:pt x="25923" y="64312"/>
                </a:lnTo>
                <a:lnTo>
                  <a:pt x="24002" y="62392"/>
                </a:lnTo>
                <a:lnTo>
                  <a:pt x="24002" y="59512"/>
                </a:lnTo>
                <a:lnTo>
                  <a:pt x="23042" y="56631"/>
                </a:lnTo>
                <a:lnTo>
                  <a:pt x="22082" y="53751"/>
                </a:lnTo>
                <a:lnTo>
                  <a:pt x="22082" y="49926"/>
                </a:lnTo>
                <a:lnTo>
                  <a:pt x="73929" y="49926"/>
                </a:lnTo>
                <a:lnTo>
                  <a:pt x="74874" y="47990"/>
                </a:lnTo>
                <a:lnTo>
                  <a:pt x="76809" y="47030"/>
                </a:lnTo>
                <a:lnTo>
                  <a:pt x="76809" y="27843"/>
                </a:lnTo>
                <a:lnTo>
                  <a:pt x="74874" y="23027"/>
                </a:lnTo>
                <a:lnTo>
                  <a:pt x="73929" y="19187"/>
                </a:lnTo>
                <a:lnTo>
                  <a:pt x="71033" y="144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5" name="object 945"/>
          <p:cNvSpPr/>
          <p:nvPr/>
        </p:nvSpPr>
        <p:spPr>
          <a:xfrm>
            <a:off x="4437217" y="7122078"/>
            <a:ext cx="60487" cy="89275"/>
          </a:xfrm>
          <a:custGeom>
            <a:avLst/>
            <a:gdLst/>
            <a:ahLst/>
            <a:cxnLst/>
            <a:rect l="l" t="t" r="r" b="b"/>
            <a:pathLst>
              <a:path w="60487" h="89275">
                <a:moveTo>
                  <a:pt x="5760" y="67193"/>
                </a:moveTo>
                <a:lnTo>
                  <a:pt x="4800" y="66233"/>
                </a:lnTo>
                <a:lnTo>
                  <a:pt x="3840" y="65272"/>
                </a:lnTo>
                <a:lnTo>
                  <a:pt x="2880" y="65272"/>
                </a:lnTo>
                <a:lnTo>
                  <a:pt x="1920" y="66233"/>
                </a:lnTo>
                <a:lnTo>
                  <a:pt x="960" y="66233"/>
                </a:lnTo>
                <a:lnTo>
                  <a:pt x="960" y="70073"/>
                </a:lnTo>
                <a:lnTo>
                  <a:pt x="0" y="71033"/>
                </a:lnTo>
                <a:lnTo>
                  <a:pt x="0" y="76794"/>
                </a:lnTo>
                <a:lnTo>
                  <a:pt x="960" y="78714"/>
                </a:lnTo>
                <a:lnTo>
                  <a:pt x="960" y="80634"/>
                </a:lnTo>
                <a:lnTo>
                  <a:pt x="1920" y="81594"/>
                </a:lnTo>
                <a:lnTo>
                  <a:pt x="2880" y="82555"/>
                </a:lnTo>
                <a:lnTo>
                  <a:pt x="2880" y="83515"/>
                </a:lnTo>
                <a:lnTo>
                  <a:pt x="3840" y="83515"/>
                </a:lnTo>
                <a:lnTo>
                  <a:pt x="5760" y="84475"/>
                </a:lnTo>
                <a:lnTo>
                  <a:pt x="6720" y="85435"/>
                </a:lnTo>
                <a:lnTo>
                  <a:pt x="8641" y="85435"/>
                </a:lnTo>
                <a:lnTo>
                  <a:pt x="10561" y="86395"/>
                </a:lnTo>
                <a:lnTo>
                  <a:pt x="12481" y="87355"/>
                </a:lnTo>
                <a:lnTo>
                  <a:pt x="15361" y="87355"/>
                </a:lnTo>
                <a:lnTo>
                  <a:pt x="18242" y="88315"/>
                </a:lnTo>
                <a:lnTo>
                  <a:pt x="21122" y="88315"/>
                </a:lnTo>
                <a:lnTo>
                  <a:pt x="24002" y="89275"/>
                </a:lnTo>
                <a:lnTo>
                  <a:pt x="31683" y="89275"/>
                </a:lnTo>
                <a:lnTo>
                  <a:pt x="35524" y="88315"/>
                </a:lnTo>
                <a:lnTo>
                  <a:pt x="40325" y="87355"/>
                </a:lnTo>
                <a:lnTo>
                  <a:pt x="44165" y="86395"/>
                </a:lnTo>
                <a:lnTo>
                  <a:pt x="48005" y="84475"/>
                </a:lnTo>
                <a:lnTo>
                  <a:pt x="50886" y="81594"/>
                </a:lnTo>
                <a:lnTo>
                  <a:pt x="53766" y="79674"/>
                </a:lnTo>
                <a:lnTo>
                  <a:pt x="56647" y="76794"/>
                </a:lnTo>
                <a:lnTo>
                  <a:pt x="57607" y="73914"/>
                </a:lnTo>
                <a:lnTo>
                  <a:pt x="59527" y="70073"/>
                </a:lnTo>
                <a:lnTo>
                  <a:pt x="60487" y="66233"/>
                </a:lnTo>
                <a:lnTo>
                  <a:pt x="60487" y="58552"/>
                </a:lnTo>
                <a:lnTo>
                  <a:pt x="59527" y="54711"/>
                </a:lnTo>
                <a:lnTo>
                  <a:pt x="58567" y="52791"/>
                </a:lnTo>
                <a:lnTo>
                  <a:pt x="57607" y="49926"/>
                </a:lnTo>
                <a:lnTo>
                  <a:pt x="56647" y="47990"/>
                </a:lnTo>
                <a:lnTo>
                  <a:pt x="54726" y="46085"/>
                </a:lnTo>
                <a:lnTo>
                  <a:pt x="52806" y="44150"/>
                </a:lnTo>
                <a:lnTo>
                  <a:pt x="50886" y="42245"/>
                </a:lnTo>
                <a:lnTo>
                  <a:pt x="48005" y="41269"/>
                </a:lnTo>
                <a:lnTo>
                  <a:pt x="46085" y="39364"/>
                </a:lnTo>
                <a:lnTo>
                  <a:pt x="43205" y="38389"/>
                </a:lnTo>
                <a:lnTo>
                  <a:pt x="41285" y="37429"/>
                </a:lnTo>
                <a:lnTo>
                  <a:pt x="38404" y="36469"/>
                </a:lnTo>
                <a:lnTo>
                  <a:pt x="36484" y="35524"/>
                </a:lnTo>
                <a:lnTo>
                  <a:pt x="33604" y="34549"/>
                </a:lnTo>
                <a:lnTo>
                  <a:pt x="31683" y="33588"/>
                </a:lnTo>
                <a:lnTo>
                  <a:pt x="29763" y="32644"/>
                </a:lnTo>
                <a:lnTo>
                  <a:pt x="27843" y="32644"/>
                </a:lnTo>
                <a:lnTo>
                  <a:pt x="25923" y="31683"/>
                </a:lnTo>
                <a:lnTo>
                  <a:pt x="24963" y="29748"/>
                </a:lnTo>
                <a:lnTo>
                  <a:pt x="23042" y="28803"/>
                </a:lnTo>
                <a:lnTo>
                  <a:pt x="22082" y="27843"/>
                </a:lnTo>
                <a:lnTo>
                  <a:pt x="22082" y="21122"/>
                </a:lnTo>
                <a:lnTo>
                  <a:pt x="23042" y="20162"/>
                </a:lnTo>
                <a:lnTo>
                  <a:pt x="24002" y="19187"/>
                </a:lnTo>
                <a:lnTo>
                  <a:pt x="24963" y="18242"/>
                </a:lnTo>
                <a:lnTo>
                  <a:pt x="25923" y="17282"/>
                </a:lnTo>
                <a:lnTo>
                  <a:pt x="26883" y="17282"/>
                </a:lnTo>
                <a:lnTo>
                  <a:pt x="27843" y="16322"/>
                </a:lnTo>
                <a:lnTo>
                  <a:pt x="38404" y="16322"/>
                </a:lnTo>
                <a:lnTo>
                  <a:pt x="41285" y="17282"/>
                </a:lnTo>
                <a:lnTo>
                  <a:pt x="43205" y="17282"/>
                </a:lnTo>
                <a:lnTo>
                  <a:pt x="45125" y="18242"/>
                </a:lnTo>
                <a:lnTo>
                  <a:pt x="47045" y="19187"/>
                </a:lnTo>
                <a:lnTo>
                  <a:pt x="48966" y="19187"/>
                </a:lnTo>
                <a:lnTo>
                  <a:pt x="49926" y="20162"/>
                </a:lnTo>
                <a:lnTo>
                  <a:pt x="50886" y="21122"/>
                </a:lnTo>
                <a:lnTo>
                  <a:pt x="51846" y="21122"/>
                </a:lnTo>
                <a:lnTo>
                  <a:pt x="52806" y="22082"/>
                </a:lnTo>
                <a:lnTo>
                  <a:pt x="54726" y="22082"/>
                </a:lnTo>
                <a:lnTo>
                  <a:pt x="54726" y="21122"/>
                </a:lnTo>
                <a:lnTo>
                  <a:pt x="55686" y="21122"/>
                </a:lnTo>
                <a:lnTo>
                  <a:pt x="55686" y="7680"/>
                </a:lnTo>
                <a:lnTo>
                  <a:pt x="54726" y="6720"/>
                </a:lnTo>
                <a:lnTo>
                  <a:pt x="54726" y="5760"/>
                </a:lnTo>
                <a:lnTo>
                  <a:pt x="53766" y="5760"/>
                </a:lnTo>
                <a:lnTo>
                  <a:pt x="53766" y="4800"/>
                </a:lnTo>
                <a:lnTo>
                  <a:pt x="52806" y="4800"/>
                </a:lnTo>
                <a:lnTo>
                  <a:pt x="50886" y="3840"/>
                </a:lnTo>
                <a:lnTo>
                  <a:pt x="49926" y="2880"/>
                </a:lnTo>
                <a:lnTo>
                  <a:pt x="48005" y="2880"/>
                </a:lnTo>
                <a:lnTo>
                  <a:pt x="46085" y="1920"/>
                </a:lnTo>
                <a:lnTo>
                  <a:pt x="44165" y="1920"/>
                </a:lnTo>
                <a:lnTo>
                  <a:pt x="42245" y="960"/>
                </a:lnTo>
                <a:lnTo>
                  <a:pt x="37444" y="960"/>
                </a:lnTo>
                <a:lnTo>
                  <a:pt x="35524" y="0"/>
                </a:lnTo>
                <a:lnTo>
                  <a:pt x="27843" y="0"/>
                </a:lnTo>
                <a:lnTo>
                  <a:pt x="23042" y="960"/>
                </a:lnTo>
                <a:lnTo>
                  <a:pt x="19202" y="1920"/>
                </a:lnTo>
                <a:lnTo>
                  <a:pt x="15361" y="3840"/>
                </a:lnTo>
                <a:lnTo>
                  <a:pt x="12481" y="4800"/>
                </a:lnTo>
                <a:lnTo>
                  <a:pt x="9601" y="7680"/>
                </a:lnTo>
                <a:lnTo>
                  <a:pt x="6720" y="9601"/>
                </a:lnTo>
                <a:lnTo>
                  <a:pt x="4800" y="12481"/>
                </a:lnTo>
                <a:lnTo>
                  <a:pt x="2880" y="15361"/>
                </a:lnTo>
                <a:lnTo>
                  <a:pt x="1920" y="18242"/>
                </a:lnTo>
                <a:lnTo>
                  <a:pt x="960" y="22082"/>
                </a:lnTo>
                <a:lnTo>
                  <a:pt x="960" y="32644"/>
                </a:lnTo>
                <a:lnTo>
                  <a:pt x="2880" y="35524"/>
                </a:lnTo>
                <a:lnTo>
                  <a:pt x="3840" y="38389"/>
                </a:lnTo>
                <a:lnTo>
                  <a:pt x="4800" y="40309"/>
                </a:lnTo>
                <a:lnTo>
                  <a:pt x="6720" y="42245"/>
                </a:lnTo>
                <a:lnTo>
                  <a:pt x="8641" y="44150"/>
                </a:lnTo>
                <a:lnTo>
                  <a:pt x="10561" y="45110"/>
                </a:lnTo>
                <a:lnTo>
                  <a:pt x="12481" y="47030"/>
                </a:lnTo>
                <a:lnTo>
                  <a:pt x="15361" y="47990"/>
                </a:lnTo>
                <a:lnTo>
                  <a:pt x="17282" y="48950"/>
                </a:lnTo>
                <a:lnTo>
                  <a:pt x="20162" y="49926"/>
                </a:lnTo>
                <a:lnTo>
                  <a:pt x="22082" y="50871"/>
                </a:lnTo>
                <a:lnTo>
                  <a:pt x="24963" y="51831"/>
                </a:lnTo>
                <a:lnTo>
                  <a:pt x="26883" y="52791"/>
                </a:lnTo>
                <a:lnTo>
                  <a:pt x="28803" y="53751"/>
                </a:lnTo>
                <a:lnTo>
                  <a:pt x="30723" y="54711"/>
                </a:lnTo>
                <a:lnTo>
                  <a:pt x="32644" y="55671"/>
                </a:lnTo>
                <a:lnTo>
                  <a:pt x="34564" y="56631"/>
                </a:lnTo>
                <a:lnTo>
                  <a:pt x="36484" y="57591"/>
                </a:lnTo>
                <a:lnTo>
                  <a:pt x="37444" y="58552"/>
                </a:lnTo>
                <a:lnTo>
                  <a:pt x="38404" y="60472"/>
                </a:lnTo>
                <a:lnTo>
                  <a:pt x="39364" y="61432"/>
                </a:lnTo>
                <a:lnTo>
                  <a:pt x="39364" y="65272"/>
                </a:lnTo>
                <a:lnTo>
                  <a:pt x="38404" y="66233"/>
                </a:lnTo>
                <a:lnTo>
                  <a:pt x="38404" y="67193"/>
                </a:lnTo>
                <a:lnTo>
                  <a:pt x="37444" y="69113"/>
                </a:lnTo>
                <a:lnTo>
                  <a:pt x="36484" y="70073"/>
                </a:lnTo>
                <a:lnTo>
                  <a:pt x="35524" y="70073"/>
                </a:lnTo>
                <a:lnTo>
                  <a:pt x="34564" y="71033"/>
                </a:lnTo>
                <a:lnTo>
                  <a:pt x="32644" y="71993"/>
                </a:lnTo>
                <a:lnTo>
                  <a:pt x="31683" y="71993"/>
                </a:lnTo>
                <a:lnTo>
                  <a:pt x="29763" y="72953"/>
                </a:lnTo>
                <a:lnTo>
                  <a:pt x="23042" y="72953"/>
                </a:lnTo>
                <a:lnTo>
                  <a:pt x="20162" y="71993"/>
                </a:lnTo>
                <a:lnTo>
                  <a:pt x="17282" y="71993"/>
                </a:lnTo>
                <a:lnTo>
                  <a:pt x="15361" y="71033"/>
                </a:lnTo>
                <a:lnTo>
                  <a:pt x="12481" y="70073"/>
                </a:lnTo>
                <a:lnTo>
                  <a:pt x="10561" y="69113"/>
                </a:lnTo>
                <a:lnTo>
                  <a:pt x="8641" y="68153"/>
                </a:lnTo>
                <a:lnTo>
                  <a:pt x="7680" y="67193"/>
                </a:lnTo>
                <a:lnTo>
                  <a:pt x="5760" y="6719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6" name="object 946"/>
          <p:cNvSpPr/>
          <p:nvPr/>
        </p:nvSpPr>
        <p:spPr>
          <a:xfrm>
            <a:off x="4503465" y="7102876"/>
            <a:ext cx="55671" cy="107518"/>
          </a:xfrm>
          <a:custGeom>
            <a:avLst/>
            <a:gdLst/>
            <a:ahLst/>
            <a:cxnLst/>
            <a:rect l="l" t="t" r="r" b="b"/>
            <a:pathLst>
              <a:path w="55671" h="107518">
                <a:moveTo>
                  <a:pt x="55671" y="27843"/>
                </a:moveTo>
                <a:lnTo>
                  <a:pt x="54711" y="25923"/>
                </a:lnTo>
                <a:lnTo>
                  <a:pt x="54711" y="24002"/>
                </a:lnTo>
                <a:lnTo>
                  <a:pt x="53751" y="23042"/>
                </a:lnTo>
                <a:lnTo>
                  <a:pt x="53751" y="22082"/>
                </a:lnTo>
                <a:lnTo>
                  <a:pt x="52791" y="22082"/>
                </a:lnTo>
                <a:lnTo>
                  <a:pt x="52791" y="21122"/>
                </a:lnTo>
                <a:lnTo>
                  <a:pt x="34549" y="21122"/>
                </a:lnTo>
                <a:lnTo>
                  <a:pt x="34549" y="2880"/>
                </a:lnTo>
                <a:lnTo>
                  <a:pt x="33588" y="1920"/>
                </a:lnTo>
                <a:lnTo>
                  <a:pt x="32628" y="960"/>
                </a:lnTo>
                <a:lnTo>
                  <a:pt x="28788" y="960"/>
                </a:lnTo>
                <a:lnTo>
                  <a:pt x="27828" y="0"/>
                </a:lnTo>
                <a:lnTo>
                  <a:pt x="20147" y="0"/>
                </a:lnTo>
                <a:lnTo>
                  <a:pt x="18242" y="960"/>
                </a:lnTo>
                <a:lnTo>
                  <a:pt x="14401" y="960"/>
                </a:lnTo>
                <a:lnTo>
                  <a:pt x="14401" y="1920"/>
                </a:lnTo>
                <a:lnTo>
                  <a:pt x="13426" y="1920"/>
                </a:lnTo>
                <a:lnTo>
                  <a:pt x="13426" y="2880"/>
                </a:lnTo>
                <a:lnTo>
                  <a:pt x="12466" y="2880"/>
                </a:lnTo>
                <a:lnTo>
                  <a:pt x="12466" y="21122"/>
                </a:lnTo>
                <a:lnTo>
                  <a:pt x="2865" y="21122"/>
                </a:lnTo>
                <a:lnTo>
                  <a:pt x="1920" y="22082"/>
                </a:lnTo>
                <a:lnTo>
                  <a:pt x="960" y="22082"/>
                </a:lnTo>
                <a:lnTo>
                  <a:pt x="960" y="24002"/>
                </a:lnTo>
                <a:lnTo>
                  <a:pt x="0" y="24002"/>
                </a:lnTo>
                <a:lnTo>
                  <a:pt x="0" y="36484"/>
                </a:lnTo>
                <a:lnTo>
                  <a:pt x="960" y="37444"/>
                </a:lnTo>
                <a:lnTo>
                  <a:pt x="960" y="39364"/>
                </a:lnTo>
                <a:lnTo>
                  <a:pt x="12466" y="39364"/>
                </a:lnTo>
                <a:lnTo>
                  <a:pt x="12466" y="84475"/>
                </a:lnTo>
                <a:lnTo>
                  <a:pt x="13426" y="88315"/>
                </a:lnTo>
                <a:lnTo>
                  <a:pt x="14401" y="92156"/>
                </a:lnTo>
                <a:lnTo>
                  <a:pt x="15361" y="95996"/>
                </a:lnTo>
                <a:lnTo>
                  <a:pt x="16306" y="98877"/>
                </a:lnTo>
                <a:lnTo>
                  <a:pt x="19202" y="100797"/>
                </a:lnTo>
                <a:lnTo>
                  <a:pt x="21107" y="103677"/>
                </a:lnTo>
                <a:lnTo>
                  <a:pt x="23987" y="104637"/>
                </a:lnTo>
                <a:lnTo>
                  <a:pt x="26868" y="106558"/>
                </a:lnTo>
                <a:lnTo>
                  <a:pt x="29748" y="107518"/>
                </a:lnTo>
                <a:lnTo>
                  <a:pt x="46070" y="107518"/>
                </a:lnTo>
                <a:lnTo>
                  <a:pt x="47990" y="106558"/>
                </a:lnTo>
                <a:lnTo>
                  <a:pt x="48950" y="106558"/>
                </a:lnTo>
                <a:lnTo>
                  <a:pt x="49911" y="105597"/>
                </a:lnTo>
                <a:lnTo>
                  <a:pt x="52791" y="105597"/>
                </a:lnTo>
                <a:lnTo>
                  <a:pt x="52791" y="104637"/>
                </a:lnTo>
                <a:lnTo>
                  <a:pt x="53751" y="104637"/>
                </a:lnTo>
                <a:lnTo>
                  <a:pt x="53751" y="103677"/>
                </a:lnTo>
                <a:lnTo>
                  <a:pt x="54711" y="102717"/>
                </a:lnTo>
                <a:lnTo>
                  <a:pt x="54711" y="101757"/>
                </a:lnTo>
                <a:lnTo>
                  <a:pt x="55671" y="99837"/>
                </a:lnTo>
                <a:lnTo>
                  <a:pt x="55671" y="92156"/>
                </a:lnTo>
                <a:lnTo>
                  <a:pt x="54711" y="91196"/>
                </a:lnTo>
                <a:lnTo>
                  <a:pt x="54711" y="87355"/>
                </a:lnTo>
                <a:lnTo>
                  <a:pt x="50871" y="87355"/>
                </a:lnTo>
                <a:lnTo>
                  <a:pt x="50871" y="88315"/>
                </a:lnTo>
                <a:lnTo>
                  <a:pt x="48950" y="88315"/>
                </a:lnTo>
                <a:lnTo>
                  <a:pt x="47990" y="89275"/>
                </a:lnTo>
                <a:lnTo>
                  <a:pt x="40309" y="89275"/>
                </a:lnTo>
                <a:lnTo>
                  <a:pt x="38389" y="88315"/>
                </a:lnTo>
                <a:lnTo>
                  <a:pt x="36469" y="86395"/>
                </a:lnTo>
                <a:lnTo>
                  <a:pt x="35509" y="83515"/>
                </a:lnTo>
                <a:lnTo>
                  <a:pt x="34549" y="80634"/>
                </a:lnTo>
                <a:lnTo>
                  <a:pt x="34549" y="39364"/>
                </a:lnTo>
                <a:lnTo>
                  <a:pt x="52791" y="39364"/>
                </a:lnTo>
                <a:lnTo>
                  <a:pt x="53751" y="38389"/>
                </a:lnTo>
                <a:lnTo>
                  <a:pt x="54711" y="37444"/>
                </a:lnTo>
                <a:lnTo>
                  <a:pt x="54711" y="36484"/>
                </a:lnTo>
                <a:lnTo>
                  <a:pt x="55671" y="33604"/>
                </a:lnTo>
                <a:lnTo>
                  <a:pt x="55671" y="2784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7" name="object 947"/>
          <p:cNvSpPr/>
          <p:nvPr/>
        </p:nvSpPr>
        <p:spPr>
          <a:xfrm>
            <a:off x="4575459" y="7122078"/>
            <a:ext cx="49911" cy="87355"/>
          </a:xfrm>
          <a:custGeom>
            <a:avLst/>
            <a:gdLst/>
            <a:ahLst/>
            <a:cxnLst/>
            <a:rect l="l" t="t" r="r" b="b"/>
            <a:pathLst>
              <a:path w="49911" h="87355">
                <a:moveTo>
                  <a:pt x="5760" y="1920"/>
                </a:moveTo>
                <a:lnTo>
                  <a:pt x="3840" y="1920"/>
                </a:lnTo>
                <a:lnTo>
                  <a:pt x="2880" y="2880"/>
                </a:lnTo>
                <a:lnTo>
                  <a:pt x="960" y="2880"/>
                </a:lnTo>
                <a:lnTo>
                  <a:pt x="0" y="3840"/>
                </a:lnTo>
                <a:lnTo>
                  <a:pt x="0" y="85435"/>
                </a:lnTo>
                <a:lnTo>
                  <a:pt x="960" y="85435"/>
                </a:lnTo>
                <a:lnTo>
                  <a:pt x="960" y="86395"/>
                </a:lnTo>
                <a:lnTo>
                  <a:pt x="2880" y="86395"/>
                </a:lnTo>
                <a:lnTo>
                  <a:pt x="3840" y="87355"/>
                </a:lnTo>
                <a:lnTo>
                  <a:pt x="17282" y="87355"/>
                </a:lnTo>
                <a:lnTo>
                  <a:pt x="19202" y="86395"/>
                </a:lnTo>
                <a:lnTo>
                  <a:pt x="20162" y="86395"/>
                </a:lnTo>
                <a:lnTo>
                  <a:pt x="21122" y="85435"/>
                </a:lnTo>
                <a:lnTo>
                  <a:pt x="22082" y="84475"/>
                </a:lnTo>
                <a:lnTo>
                  <a:pt x="22082" y="34549"/>
                </a:lnTo>
                <a:lnTo>
                  <a:pt x="24002" y="32644"/>
                </a:lnTo>
                <a:lnTo>
                  <a:pt x="24947" y="29748"/>
                </a:lnTo>
                <a:lnTo>
                  <a:pt x="26883" y="28803"/>
                </a:lnTo>
                <a:lnTo>
                  <a:pt x="27843" y="26868"/>
                </a:lnTo>
                <a:lnTo>
                  <a:pt x="29763" y="24963"/>
                </a:lnTo>
                <a:lnTo>
                  <a:pt x="30723" y="24003"/>
                </a:lnTo>
                <a:lnTo>
                  <a:pt x="31668" y="23027"/>
                </a:lnTo>
                <a:lnTo>
                  <a:pt x="33604" y="22082"/>
                </a:lnTo>
                <a:lnTo>
                  <a:pt x="34564" y="22082"/>
                </a:lnTo>
                <a:lnTo>
                  <a:pt x="35509" y="21122"/>
                </a:lnTo>
                <a:lnTo>
                  <a:pt x="41285" y="21122"/>
                </a:lnTo>
                <a:lnTo>
                  <a:pt x="42230" y="22082"/>
                </a:lnTo>
                <a:lnTo>
                  <a:pt x="44165" y="22082"/>
                </a:lnTo>
                <a:lnTo>
                  <a:pt x="45125" y="23027"/>
                </a:lnTo>
                <a:lnTo>
                  <a:pt x="48950" y="23027"/>
                </a:lnTo>
                <a:lnTo>
                  <a:pt x="48950" y="22082"/>
                </a:lnTo>
                <a:lnTo>
                  <a:pt x="49911" y="21122"/>
                </a:lnTo>
                <a:lnTo>
                  <a:pt x="49911" y="3840"/>
                </a:lnTo>
                <a:lnTo>
                  <a:pt x="48950" y="3840"/>
                </a:lnTo>
                <a:lnTo>
                  <a:pt x="48950" y="2880"/>
                </a:lnTo>
                <a:lnTo>
                  <a:pt x="48005" y="1920"/>
                </a:lnTo>
                <a:lnTo>
                  <a:pt x="47030" y="1920"/>
                </a:lnTo>
                <a:lnTo>
                  <a:pt x="46070" y="960"/>
                </a:lnTo>
                <a:lnTo>
                  <a:pt x="42230" y="960"/>
                </a:lnTo>
                <a:lnTo>
                  <a:pt x="41285" y="0"/>
                </a:lnTo>
                <a:lnTo>
                  <a:pt x="37444" y="0"/>
                </a:lnTo>
                <a:lnTo>
                  <a:pt x="36484" y="960"/>
                </a:lnTo>
                <a:lnTo>
                  <a:pt x="34564" y="960"/>
                </a:lnTo>
                <a:lnTo>
                  <a:pt x="32644" y="1920"/>
                </a:lnTo>
                <a:lnTo>
                  <a:pt x="31668" y="1920"/>
                </a:lnTo>
                <a:lnTo>
                  <a:pt x="29763" y="2880"/>
                </a:lnTo>
                <a:lnTo>
                  <a:pt x="27843" y="4800"/>
                </a:lnTo>
                <a:lnTo>
                  <a:pt x="25923" y="5760"/>
                </a:lnTo>
                <a:lnTo>
                  <a:pt x="24002" y="7680"/>
                </a:lnTo>
                <a:lnTo>
                  <a:pt x="23042" y="9601"/>
                </a:lnTo>
                <a:lnTo>
                  <a:pt x="21122" y="12481"/>
                </a:lnTo>
                <a:lnTo>
                  <a:pt x="18242" y="15361"/>
                </a:lnTo>
                <a:lnTo>
                  <a:pt x="18242" y="2880"/>
                </a:lnTo>
                <a:lnTo>
                  <a:pt x="16322" y="2880"/>
                </a:lnTo>
                <a:lnTo>
                  <a:pt x="16322" y="1920"/>
                </a:lnTo>
                <a:lnTo>
                  <a:pt x="5760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8" name="object 948"/>
          <p:cNvSpPr/>
          <p:nvPr/>
        </p:nvSpPr>
        <p:spPr>
          <a:xfrm>
            <a:off x="4638812" y="7123998"/>
            <a:ext cx="74889" cy="87355"/>
          </a:xfrm>
          <a:custGeom>
            <a:avLst/>
            <a:gdLst/>
            <a:ahLst/>
            <a:cxnLst/>
            <a:rect l="l" t="t" r="r" b="b"/>
            <a:pathLst>
              <a:path w="74889" h="87355">
                <a:moveTo>
                  <a:pt x="56647" y="83515"/>
                </a:moveTo>
                <a:lnTo>
                  <a:pt x="57607" y="84475"/>
                </a:lnTo>
                <a:lnTo>
                  <a:pt x="58567" y="84475"/>
                </a:lnTo>
                <a:lnTo>
                  <a:pt x="59512" y="85435"/>
                </a:lnTo>
                <a:lnTo>
                  <a:pt x="71048" y="85435"/>
                </a:lnTo>
                <a:lnTo>
                  <a:pt x="72008" y="84475"/>
                </a:lnTo>
                <a:lnTo>
                  <a:pt x="73913" y="84475"/>
                </a:lnTo>
                <a:lnTo>
                  <a:pt x="73913" y="83515"/>
                </a:lnTo>
                <a:lnTo>
                  <a:pt x="74889" y="83515"/>
                </a:lnTo>
                <a:lnTo>
                  <a:pt x="74889" y="1920"/>
                </a:lnTo>
                <a:lnTo>
                  <a:pt x="73913" y="960"/>
                </a:lnTo>
                <a:lnTo>
                  <a:pt x="72953" y="960"/>
                </a:lnTo>
                <a:lnTo>
                  <a:pt x="72008" y="0"/>
                </a:lnTo>
                <a:lnTo>
                  <a:pt x="57607" y="0"/>
                </a:lnTo>
                <a:lnTo>
                  <a:pt x="55686" y="960"/>
                </a:lnTo>
                <a:lnTo>
                  <a:pt x="54726" y="960"/>
                </a:lnTo>
                <a:lnTo>
                  <a:pt x="53766" y="1920"/>
                </a:lnTo>
                <a:lnTo>
                  <a:pt x="52806" y="2880"/>
                </a:lnTo>
                <a:lnTo>
                  <a:pt x="52806" y="55671"/>
                </a:lnTo>
                <a:lnTo>
                  <a:pt x="49926" y="59512"/>
                </a:lnTo>
                <a:lnTo>
                  <a:pt x="47045" y="62392"/>
                </a:lnTo>
                <a:lnTo>
                  <a:pt x="44165" y="64312"/>
                </a:lnTo>
                <a:lnTo>
                  <a:pt x="41285" y="67193"/>
                </a:lnTo>
                <a:lnTo>
                  <a:pt x="38404" y="68153"/>
                </a:lnTo>
                <a:lnTo>
                  <a:pt x="32644" y="68153"/>
                </a:lnTo>
                <a:lnTo>
                  <a:pt x="30723" y="67193"/>
                </a:lnTo>
                <a:lnTo>
                  <a:pt x="29763" y="66233"/>
                </a:lnTo>
                <a:lnTo>
                  <a:pt x="27843" y="65272"/>
                </a:lnTo>
                <a:lnTo>
                  <a:pt x="25923" y="64312"/>
                </a:lnTo>
                <a:lnTo>
                  <a:pt x="24963" y="62392"/>
                </a:lnTo>
                <a:lnTo>
                  <a:pt x="24002" y="61432"/>
                </a:lnTo>
                <a:lnTo>
                  <a:pt x="23042" y="59512"/>
                </a:lnTo>
                <a:lnTo>
                  <a:pt x="23042" y="57591"/>
                </a:lnTo>
                <a:lnTo>
                  <a:pt x="22082" y="54711"/>
                </a:lnTo>
                <a:lnTo>
                  <a:pt x="22082" y="1920"/>
                </a:lnTo>
                <a:lnTo>
                  <a:pt x="21122" y="1920"/>
                </a:lnTo>
                <a:lnTo>
                  <a:pt x="21122" y="960"/>
                </a:lnTo>
                <a:lnTo>
                  <a:pt x="20162" y="960"/>
                </a:lnTo>
                <a:lnTo>
                  <a:pt x="19202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57591"/>
                </a:lnTo>
                <a:lnTo>
                  <a:pt x="960" y="62392"/>
                </a:lnTo>
                <a:lnTo>
                  <a:pt x="960" y="66233"/>
                </a:lnTo>
                <a:lnTo>
                  <a:pt x="2880" y="71033"/>
                </a:lnTo>
                <a:lnTo>
                  <a:pt x="3840" y="73914"/>
                </a:lnTo>
                <a:lnTo>
                  <a:pt x="6720" y="76794"/>
                </a:lnTo>
                <a:lnTo>
                  <a:pt x="8641" y="80634"/>
                </a:lnTo>
                <a:lnTo>
                  <a:pt x="11521" y="82555"/>
                </a:lnTo>
                <a:lnTo>
                  <a:pt x="15361" y="84475"/>
                </a:lnTo>
                <a:lnTo>
                  <a:pt x="19202" y="86395"/>
                </a:lnTo>
                <a:lnTo>
                  <a:pt x="23042" y="87355"/>
                </a:lnTo>
                <a:lnTo>
                  <a:pt x="33604" y="87355"/>
                </a:lnTo>
                <a:lnTo>
                  <a:pt x="38404" y="85435"/>
                </a:lnTo>
                <a:lnTo>
                  <a:pt x="43205" y="83515"/>
                </a:lnTo>
                <a:lnTo>
                  <a:pt x="47045" y="80634"/>
                </a:lnTo>
                <a:lnTo>
                  <a:pt x="51846" y="77754"/>
                </a:lnTo>
                <a:lnTo>
                  <a:pt x="55686" y="72953"/>
                </a:lnTo>
                <a:lnTo>
                  <a:pt x="55686" y="82555"/>
                </a:lnTo>
                <a:lnTo>
                  <a:pt x="56647" y="835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9" name="object 949"/>
          <p:cNvSpPr/>
          <p:nvPr/>
        </p:nvSpPr>
        <p:spPr>
          <a:xfrm>
            <a:off x="4731928" y="7122078"/>
            <a:ext cx="63367" cy="89275"/>
          </a:xfrm>
          <a:custGeom>
            <a:avLst/>
            <a:gdLst/>
            <a:ahLst/>
            <a:cxnLst/>
            <a:rect l="l" t="t" r="r" b="b"/>
            <a:pathLst>
              <a:path w="63367" h="89275">
                <a:moveTo>
                  <a:pt x="960" y="31683"/>
                </a:moveTo>
                <a:lnTo>
                  <a:pt x="0" y="38389"/>
                </a:lnTo>
                <a:lnTo>
                  <a:pt x="0" y="58552"/>
                </a:lnTo>
                <a:lnTo>
                  <a:pt x="1920" y="64312"/>
                </a:lnTo>
                <a:lnTo>
                  <a:pt x="3840" y="69113"/>
                </a:lnTo>
                <a:lnTo>
                  <a:pt x="5760" y="73914"/>
                </a:lnTo>
                <a:lnTo>
                  <a:pt x="9601" y="77754"/>
                </a:lnTo>
                <a:lnTo>
                  <a:pt x="12481" y="81594"/>
                </a:lnTo>
                <a:lnTo>
                  <a:pt x="16322" y="84475"/>
                </a:lnTo>
                <a:lnTo>
                  <a:pt x="21122" y="86395"/>
                </a:lnTo>
                <a:lnTo>
                  <a:pt x="25923" y="88315"/>
                </a:lnTo>
                <a:lnTo>
                  <a:pt x="30723" y="89275"/>
                </a:lnTo>
                <a:lnTo>
                  <a:pt x="39364" y="89275"/>
                </a:lnTo>
                <a:lnTo>
                  <a:pt x="42245" y="88315"/>
                </a:lnTo>
                <a:lnTo>
                  <a:pt x="45125" y="88315"/>
                </a:lnTo>
                <a:lnTo>
                  <a:pt x="47045" y="87355"/>
                </a:lnTo>
                <a:lnTo>
                  <a:pt x="49926" y="87355"/>
                </a:lnTo>
                <a:lnTo>
                  <a:pt x="51846" y="86395"/>
                </a:lnTo>
                <a:lnTo>
                  <a:pt x="53766" y="85435"/>
                </a:lnTo>
                <a:lnTo>
                  <a:pt x="55686" y="84475"/>
                </a:lnTo>
                <a:lnTo>
                  <a:pt x="57607" y="83515"/>
                </a:lnTo>
                <a:lnTo>
                  <a:pt x="59527" y="82555"/>
                </a:lnTo>
                <a:lnTo>
                  <a:pt x="60487" y="81594"/>
                </a:lnTo>
                <a:lnTo>
                  <a:pt x="61447" y="81594"/>
                </a:lnTo>
                <a:lnTo>
                  <a:pt x="62407" y="80634"/>
                </a:lnTo>
                <a:lnTo>
                  <a:pt x="62407" y="79674"/>
                </a:lnTo>
                <a:lnTo>
                  <a:pt x="63367" y="78714"/>
                </a:lnTo>
                <a:lnTo>
                  <a:pt x="63367" y="62392"/>
                </a:lnTo>
                <a:lnTo>
                  <a:pt x="62407" y="62392"/>
                </a:lnTo>
                <a:lnTo>
                  <a:pt x="62407" y="61432"/>
                </a:lnTo>
                <a:lnTo>
                  <a:pt x="60487" y="61432"/>
                </a:lnTo>
                <a:lnTo>
                  <a:pt x="59527" y="62392"/>
                </a:lnTo>
                <a:lnTo>
                  <a:pt x="58567" y="63352"/>
                </a:lnTo>
                <a:lnTo>
                  <a:pt x="56647" y="63352"/>
                </a:lnTo>
                <a:lnTo>
                  <a:pt x="55686" y="65272"/>
                </a:lnTo>
                <a:lnTo>
                  <a:pt x="53766" y="66233"/>
                </a:lnTo>
                <a:lnTo>
                  <a:pt x="52806" y="67193"/>
                </a:lnTo>
                <a:lnTo>
                  <a:pt x="50886" y="68153"/>
                </a:lnTo>
                <a:lnTo>
                  <a:pt x="48005" y="69113"/>
                </a:lnTo>
                <a:lnTo>
                  <a:pt x="46085" y="70073"/>
                </a:lnTo>
                <a:lnTo>
                  <a:pt x="34564" y="70073"/>
                </a:lnTo>
                <a:lnTo>
                  <a:pt x="32644" y="69113"/>
                </a:lnTo>
                <a:lnTo>
                  <a:pt x="29763" y="67193"/>
                </a:lnTo>
                <a:lnTo>
                  <a:pt x="27843" y="66233"/>
                </a:lnTo>
                <a:lnTo>
                  <a:pt x="26883" y="63352"/>
                </a:lnTo>
                <a:lnTo>
                  <a:pt x="24963" y="61432"/>
                </a:lnTo>
                <a:lnTo>
                  <a:pt x="24002" y="58552"/>
                </a:lnTo>
                <a:lnTo>
                  <a:pt x="23042" y="55671"/>
                </a:lnTo>
                <a:lnTo>
                  <a:pt x="23042" y="52791"/>
                </a:lnTo>
                <a:lnTo>
                  <a:pt x="22082" y="48950"/>
                </a:lnTo>
                <a:lnTo>
                  <a:pt x="22082" y="35524"/>
                </a:lnTo>
                <a:lnTo>
                  <a:pt x="24002" y="29748"/>
                </a:lnTo>
                <a:lnTo>
                  <a:pt x="26883" y="24963"/>
                </a:lnTo>
                <a:lnTo>
                  <a:pt x="29763" y="20162"/>
                </a:lnTo>
                <a:lnTo>
                  <a:pt x="34564" y="18242"/>
                </a:lnTo>
                <a:lnTo>
                  <a:pt x="43205" y="18242"/>
                </a:lnTo>
                <a:lnTo>
                  <a:pt x="45125" y="19187"/>
                </a:lnTo>
                <a:lnTo>
                  <a:pt x="48005" y="19187"/>
                </a:lnTo>
                <a:lnTo>
                  <a:pt x="49926" y="20162"/>
                </a:lnTo>
                <a:lnTo>
                  <a:pt x="51846" y="21122"/>
                </a:lnTo>
                <a:lnTo>
                  <a:pt x="52806" y="22082"/>
                </a:lnTo>
                <a:lnTo>
                  <a:pt x="54726" y="23027"/>
                </a:lnTo>
                <a:lnTo>
                  <a:pt x="55686" y="24003"/>
                </a:lnTo>
                <a:lnTo>
                  <a:pt x="56647" y="24963"/>
                </a:lnTo>
                <a:lnTo>
                  <a:pt x="58567" y="25923"/>
                </a:lnTo>
                <a:lnTo>
                  <a:pt x="62407" y="25923"/>
                </a:lnTo>
                <a:lnTo>
                  <a:pt x="62407" y="24003"/>
                </a:lnTo>
                <a:lnTo>
                  <a:pt x="63367" y="23027"/>
                </a:lnTo>
                <a:lnTo>
                  <a:pt x="63367" y="10561"/>
                </a:lnTo>
                <a:lnTo>
                  <a:pt x="62407" y="9601"/>
                </a:lnTo>
                <a:lnTo>
                  <a:pt x="62407" y="8641"/>
                </a:lnTo>
                <a:lnTo>
                  <a:pt x="61447" y="7680"/>
                </a:lnTo>
                <a:lnTo>
                  <a:pt x="60487" y="6720"/>
                </a:lnTo>
                <a:lnTo>
                  <a:pt x="59527" y="5760"/>
                </a:lnTo>
                <a:lnTo>
                  <a:pt x="57607" y="4800"/>
                </a:lnTo>
                <a:lnTo>
                  <a:pt x="55686" y="3840"/>
                </a:lnTo>
                <a:lnTo>
                  <a:pt x="54726" y="3840"/>
                </a:lnTo>
                <a:lnTo>
                  <a:pt x="52806" y="2880"/>
                </a:lnTo>
                <a:lnTo>
                  <a:pt x="50886" y="1920"/>
                </a:lnTo>
                <a:lnTo>
                  <a:pt x="48005" y="960"/>
                </a:lnTo>
                <a:lnTo>
                  <a:pt x="44165" y="960"/>
                </a:lnTo>
                <a:lnTo>
                  <a:pt x="41285" y="0"/>
                </a:lnTo>
                <a:lnTo>
                  <a:pt x="33604" y="0"/>
                </a:lnTo>
                <a:lnTo>
                  <a:pt x="27843" y="960"/>
                </a:lnTo>
                <a:lnTo>
                  <a:pt x="23042" y="2880"/>
                </a:lnTo>
                <a:lnTo>
                  <a:pt x="18242" y="4800"/>
                </a:lnTo>
                <a:lnTo>
                  <a:pt x="14401" y="7680"/>
                </a:lnTo>
                <a:lnTo>
                  <a:pt x="10561" y="11521"/>
                </a:lnTo>
                <a:lnTo>
                  <a:pt x="7680" y="15361"/>
                </a:lnTo>
                <a:lnTo>
                  <a:pt x="4800" y="20162"/>
                </a:lnTo>
                <a:lnTo>
                  <a:pt x="2880" y="25923"/>
                </a:lnTo>
                <a:lnTo>
                  <a:pt x="960" y="3168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0" name="object 950"/>
          <p:cNvSpPr/>
          <p:nvPr/>
        </p:nvSpPr>
        <p:spPr>
          <a:xfrm>
            <a:off x="4802962" y="7102876"/>
            <a:ext cx="55686" cy="107518"/>
          </a:xfrm>
          <a:custGeom>
            <a:avLst/>
            <a:gdLst/>
            <a:ahLst/>
            <a:cxnLst/>
            <a:rect l="l" t="t" r="r" b="b"/>
            <a:pathLst>
              <a:path w="55686" h="107518">
                <a:moveTo>
                  <a:pt x="51846" y="39364"/>
                </a:moveTo>
                <a:lnTo>
                  <a:pt x="52806" y="39364"/>
                </a:lnTo>
                <a:lnTo>
                  <a:pt x="53766" y="38389"/>
                </a:lnTo>
                <a:lnTo>
                  <a:pt x="54726" y="37444"/>
                </a:lnTo>
                <a:lnTo>
                  <a:pt x="54726" y="36484"/>
                </a:lnTo>
                <a:lnTo>
                  <a:pt x="55686" y="33604"/>
                </a:lnTo>
                <a:lnTo>
                  <a:pt x="55686" y="27843"/>
                </a:lnTo>
                <a:lnTo>
                  <a:pt x="54726" y="25923"/>
                </a:lnTo>
                <a:lnTo>
                  <a:pt x="54726" y="24002"/>
                </a:lnTo>
                <a:lnTo>
                  <a:pt x="53766" y="23042"/>
                </a:lnTo>
                <a:lnTo>
                  <a:pt x="53766" y="22082"/>
                </a:lnTo>
                <a:lnTo>
                  <a:pt x="52806" y="22082"/>
                </a:lnTo>
                <a:lnTo>
                  <a:pt x="51846" y="21122"/>
                </a:lnTo>
                <a:lnTo>
                  <a:pt x="34564" y="21122"/>
                </a:lnTo>
                <a:lnTo>
                  <a:pt x="34564" y="2880"/>
                </a:lnTo>
                <a:lnTo>
                  <a:pt x="33604" y="1920"/>
                </a:lnTo>
                <a:lnTo>
                  <a:pt x="32644" y="960"/>
                </a:lnTo>
                <a:lnTo>
                  <a:pt x="28803" y="960"/>
                </a:lnTo>
                <a:lnTo>
                  <a:pt x="27843" y="0"/>
                </a:lnTo>
                <a:lnTo>
                  <a:pt x="19202" y="0"/>
                </a:lnTo>
                <a:lnTo>
                  <a:pt x="18242" y="960"/>
                </a:lnTo>
                <a:lnTo>
                  <a:pt x="14401" y="960"/>
                </a:lnTo>
                <a:lnTo>
                  <a:pt x="13456" y="1920"/>
                </a:lnTo>
                <a:lnTo>
                  <a:pt x="13456" y="2880"/>
                </a:lnTo>
                <a:lnTo>
                  <a:pt x="12496" y="2880"/>
                </a:lnTo>
                <a:lnTo>
                  <a:pt x="12496" y="21122"/>
                </a:lnTo>
                <a:lnTo>
                  <a:pt x="2895" y="21122"/>
                </a:lnTo>
                <a:lnTo>
                  <a:pt x="1935" y="22082"/>
                </a:lnTo>
                <a:lnTo>
                  <a:pt x="960" y="22082"/>
                </a:lnTo>
                <a:lnTo>
                  <a:pt x="960" y="24002"/>
                </a:lnTo>
                <a:lnTo>
                  <a:pt x="0" y="24002"/>
                </a:lnTo>
                <a:lnTo>
                  <a:pt x="0" y="36484"/>
                </a:lnTo>
                <a:lnTo>
                  <a:pt x="960" y="37444"/>
                </a:lnTo>
                <a:lnTo>
                  <a:pt x="960" y="39364"/>
                </a:lnTo>
                <a:lnTo>
                  <a:pt x="12496" y="39364"/>
                </a:lnTo>
                <a:lnTo>
                  <a:pt x="12496" y="84475"/>
                </a:lnTo>
                <a:lnTo>
                  <a:pt x="13456" y="88315"/>
                </a:lnTo>
                <a:lnTo>
                  <a:pt x="14401" y="92156"/>
                </a:lnTo>
                <a:lnTo>
                  <a:pt x="15361" y="95996"/>
                </a:lnTo>
                <a:lnTo>
                  <a:pt x="16337" y="98877"/>
                </a:lnTo>
                <a:lnTo>
                  <a:pt x="18242" y="100797"/>
                </a:lnTo>
                <a:lnTo>
                  <a:pt x="21122" y="103677"/>
                </a:lnTo>
                <a:lnTo>
                  <a:pt x="24002" y="104637"/>
                </a:lnTo>
                <a:lnTo>
                  <a:pt x="26883" y="106558"/>
                </a:lnTo>
                <a:lnTo>
                  <a:pt x="29763" y="107518"/>
                </a:lnTo>
                <a:lnTo>
                  <a:pt x="46085" y="107518"/>
                </a:lnTo>
                <a:lnTo>
                  <a:pt x="48005" y="106558"/>
                </a:lnTo>
                <a:lnTo>
                  <a:pt x="48966" y="106558"/>
                </a:lnTo>
                <a:lnTo>
                  <a:pt x="49926" y="105597"/>
                </a:lnTo>
                <a:lnTo>
                  <a:pt x="51846" y="105597"/>
                </a:lnTo>
                <a:lnTo>
                  <a:pt x="52806" y="104637"/>
                </a:lnTo>
                <a:lnTo>
                  <a:pt x="53766" y="104637"/>
                </a:lnTo>
                <a:lnTo>
                  <a:pt x="53766" y="103677"/>
                </a:lnTo>
                <a:lnTo>
                  <a:pt x="54726" y="102717"/>
                </a:lnTo>
                <a:lnTo>
                  <a:pt x="54726" y="99837"/>
                </a:lnTo>
                <a:lnTo>
                  <a:pt x="55686" y="97916"/>
                </a:lnTo>
                <a:lnTo>
                  <a:pt x="55686" y="92156"/>
                </a:lnTo>
                <a:lnTo>
                  <a:pt x="54726" y="91196"/>
                </a:lnTo>
                <a:lnTo>
                  <a:pt x="54726" y="88315"/>
                </a:lnTo>
                <a:lnTo>
                  <a:pt x="53766" y="87355"/>
                </a:lnTo>
                <a:lnTo>
                  <a:pt x="50886" y="87355"/>
                </a:lnTo>
                <a:lnTo>
                  <a:pt x="49926" y="88315"/>
                </a:lnTo>
                <a:lnTo>
                  <a:pt x="48966" y="88315"/>
                </a:lnTo>
                <a:lnTo>
                  <a:pt x="48005" y="89275"/>
                </a:lnTo>
                <a:lnTo>
                  <a:pt x="40325" y="89275"/>
                </a:lnTo>
                <a:lnTo>
                  <a:pt x="38404" y="88315"/>
                </a:lnTo>
                <a:lnTo>
                  <a:pt x="36484" y="86395"/>
                </a:lnTo>
                <a:lnTo>
                  <a:pt x="35524" y="83515"/>
                </a:lnTo>
                <a:lnTo>
                  <a:pt x="34564" y="80634"/>
                </a:lnTo>
                <a:lnTo>
                  <a:pt x="34564" y="39364"/>
                </a:lnTo>
                <a:lnTo>
                  <a:pt x="51846" y="393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1" name="object 951"/>
          <p:cNvSpPr/>
          <p:nvPr/>
        </p:nvSpPr>
        <p:spPr>
          <a:xfrm>
            <a:off x="4874011" y="7123998"/>
            <a:ext cx="23042" cy="85435"/>
          </a:xfrm>
          <a:custGeom>
            <a:avLst/>
            <a:gdLst/>
            <a:ahLst/>
            <a:cxnLst/>
            <a:rect l="l" t="t" r="r" b="b"/>
            <a:pathLst>
              <a:path w="23042" h="85435">
                <a:moveTo>
                  <a:pt x="960" y="83515"/>
                </a:moveTo>
                <a:lnTo>
                  <a:pt x="1920" y="84475"/>
                </a:lnTo>
                <a:lnTo>
                  <a:pt x="3840" y="84475"/>
                </a:lnTo>
                <a:lnTo>
                  <a:pt x="4800" y="85435"/>
                </a:lnTo>
                <a:lnTo>
                  <a:pt x="18242" y="85435"/>
                </a:lnTo>
                <a:lnTo>
                  <a:pt x="19202" y="84475"/>
                </a:lnTo>
                <a:lnTo>
                  <a:pt x="21122" y="84475"/>
                </a:lnTo>
                <a:lnTo>
                  <a:pt x="22082" y="83515"/>
                </a:lnTo>
                <a:lnTo>
                  <a:pt x="22082" y="82555"/>
                </a:lnTo>
                <a:lnTo>
                  <a:pt x="23042" y="82555"/>
                </a:lnTo>
                <a:lnTo>
                  <a:pt x="23042" y="2880"/>
                </a:lnTo>
                <a:lnTo>
                  <a:pt x="22082" y="2880"/>
                </a:lnTo>
                <a:lnTo>
                  <a:pt x="22082" y="1920"/>
                </a:lnTo>
                <a:lnTo>
                  <a:pt x="21122" y="960"/>
                </a:lnTo>
                <a:lnTo>
                  <a:pt x="19202" y="960"/>
                </a:lnTo>
                <a:lnTo>
                  <a:pt x="18242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82555"/>
                </a:lnTo>
                <a:lnTo>
                  <a:pt x="960" y="835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2" name="object 952"/>
          <p:cNvSpPr/>
          <p:nvPr/>
        </p:nvSpPr>
        <p:spPr>
          <a:xfrm>
            <a:off x="4873050" y="7089434"/>
            <a:ext cx="24947" cy="23042"/>
          </a:xfrm>
          <a:custGeom>
            <a:avLst/>
            <a:gdLst/>
            <a:ahLst/>
            <a:cxnLst/>
            <a:rect l="l" t="t" r="r" b="b"/>
            <a:pathLst>
              <a:path w="24947" h="23042">
                <a:moveTo>
                  <a:pt x="24947" y="11521"/>
                </a:moveTo>
                <a:lnTo>
                  <a:pt x="24947" y="6720"/>
                </a:lnTo>
                <a:lnTo>
                  <a:pt x="24002" y="3840"/>
                </a:lnTo>
                <a:lnTo>
                  <a:pt x="23042" y="2880"/>
                </a:lnTo>
                <a:lnTo>
                  <a:pt x="21107" y="960"/>
                </a:lnTo>
                <a:lnTo>
                  <a:pt x="17282" y="0"/>
                </a:lnTo>
                <a:lnTo>
                  <a:pt x="7680" y="0"/>
                </a:lnTo>
                <a:lnTo>
                  <a:pt x="3840" y="960"/>
                </a:lnTo>
                <a:lnTo>
                  <a:pt x="192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lnTo>
                  <a:pt x="1920" y="21122"/>
                </a:lnTo>
                <a:lnTo>
                  <a:pt x="3840" y="22082"/>
                </a:lnTo>
                <a:lnTo>
                  <a:pt x="7680" y="23042"/>
                </a:lnTo>
                <a:lnTo>
                  <a:pt x="17282" y="23042"/>
                </a:lnTo>
                <a:lnTo>
                  <a:pt x="21107" y="22082"/>
                </a:lnTo>
                <a:lnTo>
                  <a:pt x="22082" y="21122"/>
                </a:lnTo>
                <a:lnTo>
                  <a:pt x="24002" y="19202"/>
                </a:lnTo>
                <a:lnTo>
                  <a:pt x="24947" y="16322"/>
                </a:lnTo>
                <a:lnTo>
                  <a:pt x="24947" y="115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3" name="object 953"/>
          <p:cNvSpPr/>
          <p:nvPr/>
        </p:nvSpPr>
        <p:spPr>
          <a:xfrm>
            <a:off x="4914336" y="7122078"/>
            <a:ext cx="84460" cy="89275"/>
          </a:xfrm>
          <a:custGeom>
            <a:avLst/>
            <a:gdLst/>
            <a:ahLst/>
            <a:cxnLst/>
            <a:rect l="l" t="t" r="r" b="b"/>
            <a:pathLst>
              <a:path w="84460" h="89275">
                <a:moveTo>
                  <a:pt x="23027" y="86395"/>
                </a:moveTo>
                <a:lnTo>
                  <a:pt x="23027" y="51831"/>
                </a:lnTo>
                <a:lnTo>
                  <a:pt x="22067" y="47990"/>
                </a:lnTo>
                <a:lnTo>
                  <a:pt x="22067" y="40309"/>
                </a:lnTo>
                <a:lnTo>
                  <a:pt x="23027" y="36469"/>
                </a:lnTo>
                <a:lnTo>
                  <a:pt x="23987" y="33588"/>
                </a:lnTo>
                <a:lnTo>
                  <a:pt x="24947" y="29748"/>
                </a:lnTo>
                <a:lnTo>
                  <a:pt x="25908" y="26868"/>
                </a:lnTo>
                <a:lnTo>
                  <a:pt x="26868" y="24963"/>
                </a:lnTo>
                <a:lnTo>
                  <a:pt x="28788" y="23027"/>
                </a:lnTo>
                <a:lnTo>
                  <a:pt x="30708" y="21122"/>
                </a:lnTo>
                <a:lnTo>
                  <a:pt x="33588" y="20162"/>
                </a:lnTo>
                <a:lnTo>
                  <a:pt x="35509" y="18242"/>
                </a:lnTo>
                <a:lnTo>
                  <a:pt x="48950" y="18242"/>
                </a:lnTo>
                <a:lnTo>
                  <a:pt x="50871" y="20162"/>
                </a:lnTo>
                <a:lnTo>
                  <a:pt x="53751" y="21122"/>
                </a:lnTo>
                <a:lnTo>
                  <a:pt x="55671" y="23027"/>
                </a:lnTo>
                <a:lnTo>
                  <a:pt x="57591" y="25923"/>
                </a:lnTo>
                <a:lnTo>
                  <a:pt x="58552" y="27843"/>
                </a:lnTo>
                <a:lnTo>
                  <a:pt x="59512" y="30708"/>
                </a:lnTo>
                <a:lnTo>
                  <a:pt x="60472" y="33588"/>
                </a:lnTo>
                <a:lnTo>
                  <a:pt x="60472" y="37429"/>
                </a:lnTo>
                <a:lnTo>
                  <a:pt x="61432" y="41269"/>
                </a:lnTo>
                <a:lnTo>
                  <a:pt x="61432" y="48950"/>
                </a:lnTo>
                <a:lnTo>
                  <a:pt x="60472" y="52791"/>
                </a:lnTo>
                <a:lnTo>
                  <a:pt x="60472" y="55671"/>
                </a:lnTo>
                <a:lnTo>
                  <a:pt x="59512" y="59512"/>
                </a:lnTo>
                <a:lnTo>
                  <a:pt x="58552" y="61432"/>
                </a:lnTo>
                <a:lnTo>
                  <a:pt x="56631" y="64312"/>
                </a:lnTo>
                <a:lnTo>
                  <a:pt x="54711" y="66233"/>
                </a:lnTo>
                <a:lnTo>
                  <a:pt x="52791" y="68153"/>
                </a:lnTo>
                <a:lnTo>
                  <a:pt x="50871" y="69113"/>
                </a:lnTo>
                <a:lnTo>
                  <a:pt x="47990" y="71033"/>
                </a:lnTo>
                <a:lnTo>
                  <a:pt x="38389" y="71033"/>
                </a:lnTo>
                <a:lnTo>
                  <a:pt x="34549" y="70073"/>
                </a:lnTo>
                <a:lnTo>
                  <a:pt x="32628" y="69113"/>
                </a:lnTo>
                <a:lnTo>
                  <a:pt x="29748" y="68153"/>
                </a:lnTo>
                <a:lnTo>
                  <a:pt x="27828" y="66233"/>
                </a:lnTo>
                <a:lnTo>
                  <a:pt x="27828" y="88315"/>
                </a:lnTo>
                <a:lnTo>
                  <a:pt x="33588" y="89275"/>
                </a:lnTo>
                <a:lnTo>
                  <a:pt x="47990" y="89275"/>
                </a:lnTo>
                <a:lnTo>
                  <a:pt x="54711" y="87355"/>
                </a:lnTo>
                <a:lnTo>
                  <a:pt x="59512" y="85435"/>
                </a:lnTo>
                <a:lnTo>
                  <a:pt x="65272" y="83515"/>
                </a:lnTo>
                <a:lnTo>
                  <a:pt x="70073" y="80634"/>
                </a:lnTo>
                <a:lnTo>
                  <a:pt x="72953" y="76794"/>
                </a:lnTo>
                <a:lnTo>
                  <a:pt x="76794" y="71993"/>
                </a:lnTo>
                <a:lnTo>
                  <a:pt x="79674" y="67193"/>
                </a:lnTo>
                <a:lnTo>
                  <a:pt x="81579" y="62392"/>
                </a:lnTo>
                <a:lnTo>
                  <a:pt x="83515" y="56631"/>
                </a:lnTo>
                <a:lnTo>
                  <a:pt x="84460" y="50871"/>
                </a:lnTo>
                <a:lnTo>
                  <a:pt x="84460" y="36469"/>
                </a:lnTo>
                <a:lnTo>
                  <a:pt x="83515" y="30708"/>
                </a:lnTo>
                <a:lnTo>
                  <a:pt x="81579" y="24963"/>
                </a:lnTo>
                <a:lnTo>
                  <a:pt x="79674" y="20162"/>
                </a:lnTo>
                <a:lnTo>
                  <a:pt x="77739" y="15361"/>
                </a:lnTo>
                <a:lnTo>
                  <a:pt x="73913" y="11521"/>
                </a:lnTo>
                <a:lnTo>
                  <a:pt x="71033" y="7680"/>
                </a:lnTo>
                <a:lnTo>
                  <a:pt x="66233" y="4800"/>
                </a:lnTo>
                <a:lnTo>
                  <a:pt x="61432" y="2880"/>
                </a:lnTo>
                <a:lnTo>
                  <a:pt x="55671" y="960"/>
                </a:lnTo>
                <a:lnTo>
                  <a:pt x="49911" y="0"/>
                </a:lnTo>
                <a:lnTo>
                  <a:pt x="35509" y="0"/>
                </a:lnTo>
                <a:lnTo>
                  <a:pt x="28788" y="1920"/>
                </a:lnTo>
                <a:lnTo>
                  <a:pt x="23987" y="3840"/>
                </a:lnTo>
                <a:lnTo>
                  <a:pt x="18227" y="5760"/>
                </a:lnTo>
                <a:lnTo>
                  <a:pt x="14386" y="8641"/>
                </a:lnTo>
                <a:lnTo>
                  <a:pt x="10546" y="12481"/>
                </a:lnTo>
                <a:lnTo>
                  <a:pt x="6720" y="17282"/>
                </a:lnTo>
                <a:lnTo>
                  <a:pt x="3825" y="21122"/>
                </a:lnTo>
                <a:lnTo>
                  <a:pt x="1904" y="26868"/>
                </a:lnTo>
                <a:lnTo>
                  <a:pt x="944" y="32644"/>
                </a:lnTo>
                <a:lnTo>
                  <a:pt x="0" y="38389"/>
                </a:lnTo>
                <a:lnTo>
                  <a:pt x="0" y="52791"/>
                </a:lnTo>
                <a:lnTo>
                  <a:pt x="944" y="58552"/>
                </a:lnTo>
                <a:lnTo>
                  <a:pt x="1904" y="64312"/>
                </a:lnTo>
                <a:lnTo>
                  <a:pt x="3825" y="69113"/>
                </a:lnTo>
                <a:lnTo>
                  <a:pt x="6720" y="73914"/>
                </a:lnTo>
                <a:lnTo>
                  <a:pt x="9585" y="77754"/>
                </a:lnTo>
                <a:lnTo>
                  <a:pt x="13426" y="81594"/>
                </a:lnTo>
                <a:lnTo>
                  <a:pt x="17266" y="84475"/>
                </a:lnTo>
                <a:lnTo>
                  <a:pt x="23027" y="8639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4" name="object 954"/>
          <p:cNvSpPr/>
          <p:nvPr/>
        </p:nvSpPr>
        <p:spPr>
          <a:xfrm>
            <a:off x="4937363" y="7173909"/>
            <a:ext cx="4800" cy="36484"/>
          </a:xfrm>
          <a:custGeom>
            <a:avLst/>
            <a:gdLst/>
            <a:ahLst/>
            <a:cxnLst/>
            <a:rect l="l" t="t" r="r" b="b"/>
            <a:pathLst>
              <a:path w="4800" h="36484">
                <a:moveTo>
                  <a:pt x="4800" y="36484"/>
                </a:moveTo>
                <a:lnTo>
                  <a:pt x="4800" y="14401"/>
                </a:lnTo>
                <a:lnTo>
                  <a:pt x="3840" y="11521"/>
                </a:lnTo>
                <a:lnTo>
                  <a:pt x="1920" y="9601"/>
                </a:lnTo>
                <a:lnTo>
                  <a:pt x="960" y="6720"/>
                </a:lnTo>
                <a:lnTo>
                  <a:pt x="960" y="2880"/>
                </a:lnTo>
                <a:lnTo>
                  <a:pt x="0" y="0"/>
                </a:lnTo>
                <a:lnTo>
                  <a:pt x="0" y="34564"/>
                </a:lnTo>
                <a:lnTo>
                  <a:pt x="4800" y="3648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5" name="object 955"/>
          <p:cNvSpPr/>
          <p:nvPr/>
        </p:nvSpPr>
        <p:spPr>
          <a:xfrm>
            <a:off x="5016078" y="7122078"/>
            <a:ext cx="74889" cy="87355"/>
          </a:xfrm>
          <a:custGeom>
            <a:avLst/>
            <a:gdLst/>
            <a:ahLst/>
            <a:cxnLst/>
            <a:rect l="l" t="t" r="r" b="b"/>
            <a:pathLst>
              <a:path w="74889" h="87355">
                <a:moveTo>
                  <a:pt x="33604" y="20162"/>
                </a:moveTo>
                <a:lnTo>
                  <a:pt x="36484" y="19187"/>
                </a:lnTo>
                <a:lnTo>
                  <a:pt x="42245" y="19187"/>
                </a:lnTo>
                <a:lnTo>
                  <a:pt x="44165" y="20162"/>
                </a:lnTo>
                <a:lnTo>
                  <a:pt x="45125" y="21122"/>
                </a:lnTo>
                <a:lnTo>
                  <a:pt x="47045" y="22082"/>
                </a:lnTo>
                <a:lnTo>
                  <a:pt x="48966" y="23027"/>
                </a:lnTo>
                <a:lnTo>
                  <a:pt x="49926" y="24963"/>
                </a:lnTo>
                <a:lnTo>
                  <a:pt x="50886" y="25923"/>
                </a:lnTo>
                <a:lnTo>
                  <a:pt x="51846" y="27843"/>
                </a:lnTo>
                <a:lnTo>
                  <a:pt x="51846" y="29748"/>
                </a:lnTo>
                <a:lnTo>
                  <a:pt x="52806" y="32644"/>
                </a:lnTo>
                <a:lnTo>
                  <a:pt x="52806" y="85435"/>
                </a:lnTo>
                <a:lnTo>
                  <a:pt x="53766" y="85435"/>
                </a:lnTo>
                <a:lnTo>
                  <a:pt x="54726" y="86395"/>
                </a:lnTo>
                <a:lnTo>
                  <a:pt x="55686" y="86395"/>
                </a:lnTo>
                <a:lnTo>
                  <a:pt x="56647" y="87355"/>
                </a:lnTo>
                <a:lnTo>
                  <a:pt x="71048" y="87355"/>
                </a:lnTo>
                <a:lnTo>
                  <a:pt x="72009" y="86395"/>
                </a:lnTo>
                <a:lnTo>
                  <a:pt x="73913" y="86395"/>
                </a:lnTo>
                <a:lnTo>
                  <a:pt x="73913" y="85435"/>
                </a:lnTo>
                <a:lnTo>
                  <a:pt x="74889" y="85435"/>
                </a:lnTo>
                <a:lnTo>
                  <a:pt x="74889" y="24963"/>
                </a:lnTo>
                <a:lnTo>
                  <a:pt x="73913" y="21122"/>
                </a:lnTo>
                <a:lnTo>
                  <a:pt x="72009" y="16322"/>
                </a:lnTo>
                <a:lnTo>
                  <a:pt x="71048" y="13441"/>
                </a:lnTo>
                <a:lnTo>
                  <a:pt x="68168" y="10561"/>
                </a:lnTo>
                <a:lnTo>
                  <a:pt x="66248" y="6720"/>
                </a:lnTo>
                <a:lnTo>
                  <a:pt x="63367" y="4800"/>
                </a:lnTo>
                <a:lnTo>
                  <a:pt x="59527" y="2880"/>
                </a:lnTo>
                <a:lnTo>
                  <a:pt x="55686" y="960"/>
                </a:lnTo>
                <a:lnTo>
                  <a:pt x="51846" y="0"/>
                </a:lnTo>
                <a:lnTo>
                  <a:pt x="41285" y="0"/>
                </a:lnTo>
                <a:lnTo>
                  <a:pt x="36484" y="1920"/>
                </a:lnTo>
                <a:lnTo>
                  <a:pt x="31683" y="3840"/>
                </a:lnTo>
                <a:lnTo>
                  <a:pt x="27843" y="6720"/>
                </a:lnTo>
                <a:lnTo>
                  <a:pt x="23042" y="9601"/>
                </a:lnTo>
                <a:lnTo>
                  <a:pt x="19202" y="14401"/>
                </a:lnTo>
                <a:lnTo>
                  <a:pt x="19202" y="4800"/>
                </a:lnTo>
                <a:lnTo>
                  <a:pt x="18242" y="3840"/>
                </a:lnTo>
                <a:lnTo>
                  <a:pt x="18242" y="2880"/>
                </a:lnTo>
                <a:lnTo>
                  <a:pt x="17282" y="2880"/>
                </a:lnTo>
                <a:lnTo>
                  <a:pt x="16322" y="1920"/>
                </a:lnTo>
                <a:lnTo>
                  <a:pt x="3840" y="1920"/>
                </a:lnTo>
                <a:lnTo>
                  <a:pt x="2895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85435"/>
                </a:lnTo>
                <a:lnTo>
                  <a:pt x="960" y="85435"/>
                </a:lnTo>
                <a:lnTo>
                  <a:pt x="960" y="86395"/>
                </a:lnTo>
                <a:lnTo>
                  <a:pt x="2895" y="86395"/>
                </a:lnTo>
                <a:lnTo>
                  <a:pt x="3840" y="87355"/>
                </a:lnTo>
                <a:lnTo>
                  <a:pt x="18242" y="87355"/>
                </a:lnTo>
                <a:lnTo>
                  <a:pt x="19202" y="86395"/>
                </a:lnTo>
                <a:lnTo>
                  <a:pt x="20162" y="86395"/>
                </a:lnTo>
                <a:lnTo>
                  <a:pt x="21122" y="85435"/>
                </a:lnTo>
                <a:lnTo>
                  <a:pt x="22082" y="84475"/>
                </a:lnTo>
                <a:lnTo>
                  <a:pt x="22082" y="31683"/>
                </a:lnTo>
                <a:lnTo>
                  <a:pt x="24963" y="27843"/>
                </a:lnTo>
                <a:lnTo>
                  <a:pt x="27843" y="24963"/>
                </a:lnTo>
                <a:lnTo>
                  <a:pt x="30723" y="23027"/>
                </a:lnTo>
                <a:lnTo>
                  <a:pt x="33604" y="201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6" name="object 956"/>
          <p:cNvSpPr/>
          <p:nvPr/>
        </p:nvSpPr>
        <p:spPr>
          <a:xfrm>
            <a:off x="5113050" y="7123998"/>
            <a:ext cx="22067" cy="85435"/>
          </a:xfrm>
          <a:custGeom>
            <a:avLst/>
            <a:gdLst/>
            <a:ahLst/>
            <a:cxnLst/>
            <a:rect l="l" t="t" r="r" b="b"/>
            <a:pathLst>
              <a:path w="22067" h="85435">
                <a:moveTo>
                  <a:pt x="944" y="960"/>
                </a:moveTo>
                <a:lnTo>
                  <a:pt x="944" y="1920"/>
                </a:lnTo>
                <a:lnTo>
                  <a:pt x="0" y="1920"/>
                </a:lnTo>
                <a:lnTo>
                  <a:pt x="0" y="83515"/>
                </a:lnTo>
                <a:lnTo>
                  <a:pt x="944" y="83515"/>
                </a:lnTo>
                <a:lnTo>
                  <a:pt x="944" y="84475"/>
                </a:lnTo>
                <a:lnTo>
                  <a:pt x="2865" y="84475"/>
                </a:lnTo>
                <a:lnTo>
                  <a:pt x="3840" y="85435"/>
                </a:lnTo>
                <a:lnTo>
                  <a:pt x="18227" y="85435"/>
                </a:lnTo>
                <a:lnTo>
                  <a:pt x="19187" y="84475"/>
                </a:lnTo>
                <a:lnTo>
                  <a:pt x="20147" y="84475"/>
                </a:lnTo>
                <a:lnTo>
                  <a:pt x="21107" y="83515"/>
                </a:lnTo>
                <a:lnTo>
                  <a:pt x="22067" y="82555"/>
                </a:lnTo>
                <a:lnTo>
                  <a:pt x="22067" y="2880"/>
                </a:lnTo>
                <a:lnTo>
                  <a:pt x="21107" y="1920"/>
                </a:lnTo>
                <a:lnTo>
                  <a:pt x="20147" y="960"/>
                </a:lnTo>
                <a:lnTo>
                  <a:pt x="19187" y="960"/>
                </a:lnTo>
                <a:lnTo>
                  <a:pt x="18227" y="0"/>
                </a:lnTo>
                <a:lnTo>
                  <a:pt x="3840" y="0"/>
                </a:lnTo>
                <a:lnTo>
                  <a:pt x="2865" y="960"/>
                </a:lnTo>
                <a:lnTo>
                  <a:pt x="944" y="9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7" name="object 957"/>
          <p:cNvSpPr/>
          <p:nvPr/>
        </p:nvSpPr>
        <p:spPr>
          <a:xfrm>
            <a:off x="5111115" y="7089434"/>
            <a:ext cx="25923" cy="23042"/>
          </a:xfrm>
          <a:custGeom>
            <a:avLst/>
            <a:gdLst/>
            <a:ahLst/>
            <a:cxnLst/>
            <a:rect l="l" t="t" r="r" b="b"/>
            <a:pathLst>
              <a:path w="25923" h="23042">
                <a:moveTo>
                  <a:pt x="25923" y="11521"/>
                </a:moveTo>
                <a:lnTo>
                  <a:pt x="25923" y="6720"/>
                </a:lnTo>
                <a:lnTo>
                  <a:pt x="24963" y="3840"/>
                </a:lnTo>
                <a:lnTo>
                  <a:pt x="23042" y="2880"/>
                </a:lnTo>
                <a:lnTo>
                  <a:pt x="21122" y="960"/>
                </a:lnTo>
                <a:lnTo>
                  <a:pt x="18242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lnTo>
                  <a:pt x="2880" y="21122"/>
                </a:lnTo>
                <a:lnTo>
                  <a:pt x="4800" y="22082"/>
                </a:lnTo>
                <a:lnTo>
                  <a:pt x="7680" y="23042"/>
                </a:lnTo>
                <a:lnTo>
                  <a:pt x="18242" y="23042"/>
                </a:lnTo>
                <a:lnTo>
                  <a:pt x="21122" y="22082"/>
                </a:lnTo>
                <a:lnTo>
                  <a:pt x="23042" y="21122"/>
                </a:lnTo>
                <a:lnTo>
                  <a:pt x="24963" y="19202"/>
                </a:lnTo>
                <a:lnTo>
                  <a:pt x="25923" y="16322"/>
                </a:lnTo>
                <a:lnTo>
                  <a:pt x="25923" y="115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8" name="object 958"/>
          <p:cNvSpPr/>
          <p:nvPr/>
        </p:nvSpPr>
        <p:spPr>
          <a:xfrm>
            <a:off x="5152400" y="7122078"/>
            <a:ext cx="60472" cy="89275"/>
          </a:xfrm>
          <a:custGeom>
            <a:avLst/>
            <a:gdLst/>
            <a:ahLst/>
            <a:cxnLst/>
            <a:rect l="l" t="t" r="r" b="b"/>
            <a:pathLst>
              <a:path w="60472" h="89275">
                <a:moveTo>
                  <a:pt x="49911" y="42245"/>
                </a:moveTo>
                <a:lnTo>
                  <a:pt x="48005" y="41269"/>
                </a:lnTo>
                <a:lnTo>
                  <a:pt x="46070" y="39364"/>
                </a:lnTo>
                <a:lnTo>
                  <a:pt x="43190" y="38389"/>
                </a:lnTo>
                <a:lnTo>
                  <a:pt x="41285" y="37429"/>
                </a:lnTo>
                <a:lnTo>
                  <a:pt x="38404" y="36469"/>
                </a:lnTo>
                <a:lnTo>
                  <a:pt x="36484" y="35524"/>
                </a:lnTo>
                <a:lnTo>
                  <a:pt x="33604" y="34549"/>
                </a:lnTo>
                <a:lnTo>
                  <a:pt x="31683" y="33588"/>
                </a:lnTo>
                <a:lnTo>
                  <a:pt x="29763" y="32644"/>
                </a:lnTo>
                <a:lnTo>
                  <a:pt x="27843" y="32644"/>
                </a:lnTo>
                <a:lnTo>
                  <a:pt x="25923" y="31683"/>
                </a:lnTo>
                <a:lnTo>
                  <a:pt x="24002" y="29748"/>
                </a:lnTo>
                <a:lnTo>
                  <a:pt x="23042" y="28803"/>
                </a:lnTo>
                <a:lnTo>
                  <a:pt x="22082" y="27843"/>
                </a:lnTo>
                <a:lnTo>
                  <a:pt x="22082" y="21122"/>
                </a:lnTo>
                <a:lnTo>
                  <a:pt x="23042" y="20162"/>
                </a:lnTo>
                <a:lnTo>
                  <a:pt x="24002" y="19187"/>
                </a:lnTo>
                <a:lnTo>
                  <a:pt x="24002" y="18242"/>
                </a:lnTo>
                <a:lnTo>
                  <a:pt x="24963" y="17282"/>
                </a:lnTo>
                <a:lnTo>
                  <a:pt x="26883" y="17282"/>
                </a:lnTo>
                <a:lnTo>
                  <a:pt x="27843" y="16322"/>
                </a:lnTo>
                <a:lnTo>
                  <a:pt x="38404" y="16322"/>
                </a:lnTo>
                <a:lnTo>
                  <a:pt x="40325" y="17282"/>
                </a:lnTo>
                <a:lnTo>
                  <a:pt x="43190" y="17282"/>
                </a:lnTo>
                <a:lnTo>
                  <a:pt x="45125" y="18242"/>
                </a:lnTo>
                <a:lnTo>
                  <a:pt x="47030" y="19187"/>
                </a:lnTo>
                <a:lnTo>
                  <a:pt x="48005" y="19187"/>
                </a:lnTo>
                <a:lnTo>
                  <a:pt x="49911" y="20162"/>
                </a:lnTo>
                <a:lnTo>
                  <a:pt x="50886" y="21122"/>
                </a:lnTo>
                <a:lnTo>
                  <a:pt x="51846" y="21122"/>
                </a:lnTo>
                <a:lnTo>
                  <a:pt x="52791" y="22082"/>
                </a:lnTo>
                <a:lnTo>
                  <a:pt x="53751" y="22082"/>
                </a:lnTo>
                <a:lnTo>
                  <a:pt x="54726" y="21122"/>
                </a:lnTo>
                <a:lnTo>
                  <a:pt x="55686" y="20162"/>
                </a:lnTo>
                <a:lnTo>
                  <a:pt x="55686" y="7680"/>
                </a:lnTo>
                <a:lnTo>
                  <a:pt x="54726" y="7680"/>
                </a:lnTo>
                <a:lnTo>
                  <a:pt x="54726" y="5760"/>
                </a:lnTo>
                <a:lnTo>
                  <a:pt x="53751" y="5760"/>
                </a:lnTo>
                <a:lnTo>
                  <a:pt x="52791" y="4800"/>
                </a:lnTo>
                <a:lnTo>
                  <a:pt x="51846" y="4800"/>
                </a:lnTo>
                <a:lnTo>
                  <a:pt x="50886" y="3840"/>
                </a:lnTo>
                <a:lnTo>
                  <a:pt x="49911" y="2880"/>
                </a:lnTo>
                <a:lnTo>
                  <a:pt x="48005" y="2880"/>
                </a:lnTo>
                <a:lnTo>
                  <a:pt x="46070" y="1920"/>
                </a:lnTo>
                <a:lnTo>
                  <a:pt x="44165" y="1920"/>
                </a:lnTo>
                <a:lnTo>
                  <a:pt x="42230" y="960"/>
                </a:lnTo>
                <a:lnTo>
                  <a:pt x="37444" y="960"/>
                </a:lnTo>
                <a:lnTo>
                  <a:pt x="35509" y="0"/>
                </a:lnTo>
                <a:lnTo>
                  <a:pt x="27843" y="0"/>
                </a:lnTo>
                <a:lnTo>
                  <a:pt x="23042" y="960"/>
                </a:lnTo>
                <a:lnTo>
                  <a:pt x="19202" y="1920"/>
                </a:lnTo>
                <a:lnTo>
                  <a:pt x="15361" y="3840"/>
                </a:lnTo>
                <a:lnTo>
                  <a:pt x="12481" y="4800"/>
                </a:lnTo>
                <a:lnTo>
                  <a:pt x="9601" y="7680"/>
                </a:lnTo>
                <a:lnTo>
                  <a:pt x="6720" y="9601"/>
                </a:lnTo>
                <a:lnTo>
                  <a:pt x="4800" y="12481"/>
                </a:lnTo>
                <a:lnTo>
                  <a:pt x="2880" y="15361"/>
                </a:lnTo>
                <a:lnTo>
                  <a:pt x="1920" y="18242"/>
                </a:lnTo>
                <a:lnTo>
                  <a:pt x="960" y="22082"/>
                </a:lnTo>
                <a:lnTo>
                  <a:pt x="960" y="32644"/>
                </a:lnTo>
                <a:lnTo>
                  <a:pt x="1920" y="35524"/>
                </a:lnTo>
                <a:lnTo>
                  <a:pt x="3840" y="38389"/>
                </a:lnTo>
                <a:lnTo>
                  <a:pt x="4800" y="40309"/>
                </a:lnTo>
                <a:lnTo>
                  <a:pt x="6720" y="42245"/>
                </a:lnTo>
                <a:lnTo>
                  <a:pt x="8641" y="44150"/>
                </a:lnTo>
                <a:lnTo>
                  <a:pt x="10561" y="45110"/>
                </a:lnTo>
                <a:lnTo>
                  <a:pt x="12481" y="47030"/>
                </a:lnTo>
                <a:lnTo>
                  <a:pt x="15361" y="47990"/>
                </a:lnTo>
                <a:lnTo>
                  <a:pt x="17282" y="48950"/>
                </a:lnTo>
                <a:lnTo>
                  <a:pt x="20162" y="49926"/>
                </a:lnTo>
                <a:lnTo>
                  <a:pt x="22082" y="50871"/>
                </a:lnTo>
                <a:lnTo>
                  <a:pt x="24002" y="51831"/>
                </a:lnTo>
                <a:lnTo>
                  <a:pt x="26883" y="52791"/>
                </a:lnTo>
                <a:lnTo>
                  <a:pt x="28803" y="53751"/>
                </a:lnTo>
                <a:lnTo>
                  <a:pt x="30723" y="54711"/>
                </a:lnTo>
                <a:lnTo>
                  <a:pt x="32644" y="55671"/>
                </a:lnTo>
                <a:lnTo>
                  <a:pt x="34564" y="56631"/>
                </a:lnTo>
                <a:lnTo>
                  <a:pt x="36484" y="57591"/>
                </a:lnTo>
                <a:lnTo>
                  <a:pt x="37444" y="58552"/>
                </a:lnTo>
                <a:lnTo>
                  <a:pt x="38404" y="60472"/>
                </a:lnTo>
                <a:lnTo>
                  <a:pt x="38404" y="66233"/>
                </a:lnTo>
                <a:lnTo>
                  <a:pt x="37444" y="67193"/>
                </a:lnTo>
                <a:lnTo>
                  <a:pt x="37444" y="69113"/>
                </a:lnTo>
                <a:lnTo>
                  <a:pt x="36484" y="70073"/>
                </a:lnTo>
                <a:lnTo>
                  <a:pt x="35509" y="70073"/>
                </a:lnTo>
                <a:lnTo>
                  <a:pt x="33604" y="71033"/>
                </a:lnTo>
                <a:lnTo>
                  <a:pt x="32644" y="71993"/>
                </a:lnTo>
                <a:lnTo>
                  <a:pt x="30723" y="71993"/>
                </a:lnTo>
                <a:lnTo>
                  <a:pt x="29763" y="72953"/>
                </a:lnTo>
                <a:lnTo>
                  <a:pt x="23042" y="72953"/>
                </a:lnTo>
                <a:lnTo>
                  <a:pt x="20162" y="71993"/>
                </a:lnTo>
                <a:lnTo>
                  <a:pt x="17282" y="71993"/>
                </a:lnTo>
                <a:lnTo>
                  <a:pt x="14401" y="71033"/>
                </a:lnTo>
                <a:lnTo>
                  <a:pt x="12481" y="70073"/>
                </a:lnTo>
                <a:lnTo>
                  <a:pt x="10561" y="69113"/>
                </a:lnTo>
                <a:lnTo>
                  <a:pt x="8641" y="68153"/>
                </a:lnTo>
                <a:lnTo>
                  <a:pt x="7680" y="67193"/>
                </a:lnTo>
                <a:lnTo>
                  <a:pt x="5760" y="67193"/>
                </a:lnTo>
                <a:lnTo>
                  <a:pt x="4800" y="66233"/>
                </a:lnTo>
                <a:lnTo>
                  <a:pt x="3840" y="65272"/>
                </a:lnTo>
                <a:lnTo>
                  <a:pt x="2880" y="65272"/>
                </a:lnTo>
                <a:lnTo>
                  <a:pt x="1920" y="66233"/>
                </a:lnTo>
                <a:lnTo>
                  <a:pt x="960" y="66233"/>
                </a:lnTo>
                <a:lnTo>
                  <a:pt x="960" y="69113"/>
                </a:lnTo>
                <a:lnTo>
                  <a:pt x="0" y="70073"/>
                </a:lnTo>
                <a:lnTo>
                  <a:pt x="0" y="78714"/>
                </a:lnTo>
                <a:lnTo>
                  <a:pt x="960" y="79674"/>
                </a:lnTo>
                <a:lnTo>
                  <a:pt x="960" y="80634"/>
                </a:lnTo>
                <a:lnTo>
                  <a:pt x="1920" y="81594"/>
                </a:lnTo>
                <a:lnTo>
                  <a:pt x="1920" y="82555"/>
                </a:lnTo>
                <a:lnTo>
                  <a:pt x="2880" y="83515"/>
                </a:lnTo>
                <a:lnTo>
                  <a:pt x="3840" y="83515"/>
                </a:lnTo>
                <a:lnTo>
                  <a:pt x="5760" y="84475"/>
                </a:lnTo>
                <a:lnTo>
                  <a:pt x="6720" y="85435"/>
                </a:lnTo>
                <a:lnTo>
                  <a:pt x="8641" y="85435"/>
                </a:lnTo>
                <a:lnTo>
                  <a:pt x="10561" y="86395"/>
                </a:lnTo>
                <a:lnTo>
                  <a:pt x="12481" y="87355"/>
                </a:lnTo>
                <a:lnTo>
                  <a:pt x="15361" y="87355"/>
                </a:lnTo>
                <a:lnTo>
                  <a:pt x="18242" y="88315"/>
                </a:lnTo>
                <a:lnTo>
                  <a:pt x="20162" y="88315"/>
                </a:lnTo>
                <a:lnTo>
                  <a:pt x="23042" y="89275"/>
                </a:lnTo>
                <a:lnTo>
                  <a:pt x="31683" y="89275"/>
                </a:lnTo>
                <a:lnTo>
                  <a:pt x="35509" y="88315"/>
                </a:lnTo>
                <a:lnTo>
                  <a:pt x="40325" y="87355"/>
                </a:lnTo>
                <a:lnTo>
                  <a:pt x="44165" y="86395"/>
                </a:lnTo>
                <a:lnTo>
                  <a:pt x="48005" y="84475"/>
                </a:lnTo>
                <a:lnTo>
                  <a:pt x="50886" y="81594"/>
                </a:lnTo>
                <a:lnTo>
                  <a:pt x="53751" y="79674"/>
                </a:lnTo>
                <a:lnTo>
                  <a:pt x="56631" y="76794"/>
                </a:lnTo>
                <a:lnTo>
                  <a:pt x="57591" y="73914"/>
                </a:lnTo>
                <a:lnTo>
                  <a:pt x="59512" y="70073"/>
                </a:lnTo>
                <a:lnTo>
                  <a:pt x="60472" y="66233"/>
                </a:lnTo>
                <a:lnTo>
                  <a:pt x="60472" y="58552"/>
                </a:lnTo>
                <a:lnTo>
                  <a:pt x="59512" y="54711"/>
                </a:lnTo>
                <a:lnTo>
                  <a:pt x="58567" y="52791"/>
                </a:lnTo>
                <a:lnTo>
                  <a:pt x="57591" y="49926"/>
                </a:lnTo>
                <a:lnTo>
                  <a:pt x="55686" y="47990"/>
                </a:lnTo>
                <a:lnTo>
                  <a:pt x="54726" y="46085"/>
                </a:lnTo>
                <a:lnTo>
                  <a:pt x="52791" y="44150"/>
                </a:lnTo>
                <a:lnTo>
                  <a:pt x="49911" y="4224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9" name="object 959"/>
          <p:cNvSpPr/>
          <p:nvPr/>
        </p:nvSpPr>
        <p:spPr>
          <a:xfrm>
            <a:off x="5229194" y="7122078"/>
            <a:ext cx="125760" cy="87355"/>
          </a:xfrm>
          <a:custGeom>
            <a:avLst/>
            <a:gdLst/>
            <a:ahLst/>
            <a:cxnLst/>
            <a:rect l="l" t="t" r="r" b="b"/>
            <a:pathLst>
              <a:path w="125760" h="87355">
                <a:moveTo>
                  <a:pt x="33604" y="20162"/>
                </a:moveTo>
                <a:lnTo>
                  <a:pt x="36484" y="19187"/>
                </a:lnTo>
                <a:lnTo>
                  <a:pt x="41285" y="19187"/>
                </a:lnTo>
                <a:lnTo>
                  <a:pt x="43205" y="20162"/>
                </a:lnTo>
                <a:lnTo>
                  <a:pt x="45125" y="21122"/>
                </a:lnTo>
                <a:lnTo>
                  <a:pt x="46085" y="22082"/>
                </a:lnTo>
                <a:lnTo>
                  <a:pt x="48006" y="23027"/>
                </a:lnTo>
                <a:lnTo>
                  <a:pt x="48966" y="24963"/>
                </a:lnTo>
                <a:lnTo>
                  <a:pt x="49926" y="25923"/>
                </a:lnTo>
                <a:lnTo>
                  <a:pt x="50886" y="27843"/>
                </a:lnTo>
                <a:lnTo>
                  <a:pt x="50886" y="29748"/>
                </a:lnTo>
                <a:lnTo>
                  <a:pt x="51846" y="32644"/>
                </a:lnTo>
                <a:lnTo>
                  <a:pt x="51846" y="85435"/>
                </a:lnTo>
                <a:lnTo>
                  <a:pt x="52806" y="85435"/>
                </a:lnTo>
                <a:lnTo>
                  <a:pt x="52806" y="86395"/>
                </a:lnTo>
                <a:lnTo>
                  <a:pt x="54726" y="86395"/>
                </a:lnTo>
                <a:lnTo>
                  <a:pt x="55686" y="87355"/>
                </a:lnTo>
                <a:lnTo>
                  <a:pt x="69128" y="87355"/>
                </a:lnTo>
                <a:lnTo>
                  <a:pt x="71033" y="86395"/>
                </a:lnTo>
                <a:lnTo>
                  <a:pt x="72009" y="86395"/>
                </a:lnTo>
                <a:lnTo>
                  <a:pt x="72969" y="85435"/>
                </a:lnTo>
                <a:lnTo>
                  <a:pt x="73913" y="84475"/>
                </a:lnTo>
                <a:lnTo>
                  <a:pt x="73913" y="31683"/>
                </a:lnTo>
                <a:lnTo>
                  <a:pt x="76809" y="27843"/>
                </a:lnTo>
                <a:lnTo>
                  <a:pt x="79689" y="24963"/>
                </a:lnTo>
                <a:lnTo>
                  <a:pt x="82555" y="23027"/>
                </a:lnTo>
                <a:lnTo>
                  <a:pt x="85435" y="20162"/>
                </a:lnTo>
                <a:lnTo>
                  <a:pt x="88315" y="19187"/>
                </a:lnTo>
                <a:lnTo>
                  <a:pt x="93116" y="19187"/>
                </a:lnTo>
                <a:lnTo>
                  <a:pt x="95036" y="20162"/>
                </a:lnTo>
                <a:lnTo>
                  <a:pt x="95996" y="21122"/>
                </a:lnTo>
                <a:lnTo>
                  <a:pt x="97917" y="22082"/>
                </a:lnTo>
                <a:lnTo>
                  <a:pt x="98877" y="23027"/>
                </a:lnTo>
                <a:lnTo>
                  <a:pt x="99837" y="24963"/>
                </a:lnTo>
                <a:lnTo>
                  <a:pt x="100797" y="25923"/>
                </a:lnTo>
                <a:lnTo>
                  <a:pt x="101757" y="27843"/>
                </a:lnTo>
                <a:lnTo>
                  <a:pt x="102717" y="29748"/>
                </a:lnTo>
                <a:lnTo>
                  <a:pt x="102717" y="32644"/>
                </a:lnTo>
                <a:lnTo>
                  <a:pt x="103677" y="34549"/>
                </a:lnTo>
                <a:lnTo>
                  <a:pt x="103677" y="85435"/>
                </a:lnTo>
                <a:lnTo>
                  <a:pt x="104637" y="86395"/>
                </a:lnTo>
                <a:lnTo>
                  <a:pt x="106558" y="86395"/>
                </a:lnTo>
                <a:lnTo>
                  <a:pt x="107518" y="87355"/>
                </a:lnTo>
                <a:lnTo>
                  <a:pt x="120959" y="87355"/>
                </a:lnTo>
                <a:lnTo>
                  <a:pt x="121920" y="86395"/>
                </a:lnTo>
                <a:lnTo>
                  <a:pt x="123840" y="86395"/>
                </a:lnTo>
                <a:lnTo>
                  <a:pt x="124800" y="85435"/>
                </a:lnTo>
                <a:lnTo>
                  <a:pt x="124800" y="84475"/>
                </a:lnTo>
                <a:lnTo>
                  <a:pt x="125760" y="84475"/>
                </a:lnTo>
                <a:lnTo>
                  <a:pt x="125760" y="28803"/>
                </a:lnTo>
                <a:lnTo>
                  <a:pt x="124800" y="24963"/>
                </a:lnTo>
                <a:lnTo>
                  <a:pt x="123840" y="21122"/>
                </a:lnTo>
                <a:lnTo>
                  <a:pt x="122880" y="16322"/>
                </a:lnTo>
                <a:lnTo>
                  <a:pt x="120959" y="13441"/>
                </a:lnTo>
                <a:lnTo>
                  <a:pt x="119039" y="10561"/>
                </a:lnTo>
                <a:lnTo>
                  <a:pt x="117119" y="6720"/>
                </a:lnTo>
                <a:lnTo>
                  <a:pt x="114239" y="4800"/>
                </a:lnTo>
                <a:lnTo>
                  <a:pt x="110398" y="2880"/>
                </a:lnTo>
                <a:lnTo>
                  <a:pt x="106558" y="960"/>
                </a:lnTo>
                <a:lnTo>
                  <a:pt x="102717" y="0"/>
                </a:lnTo>
                <a:lnTo>
                  <a:pt x="95036" y="0"/>
                </a:lnTo>
                <a:lnTo>
                  <a:pt x="93116" y="960"/>
                </a:lnTo>
                <a:lnTo>
                  <a:pt x="90236" y="960"/>
                </a:lnTo>
                <a:lnTo>
                  <a:pt x="88315" y="1920"/>
                </a:lnTo>
                <a:lnTo>
                  <a:pt x="86395" y="2880"/>
                </a:lnTo>
                <a:lnTo>
                  <a:pt x="83530" y="3840"/>
                </a:lnTo>
                <a:lnTo>
                  <a:pt x="81594" y="4800"/>
                </a:lnTo>
                <a:lnTo>
                  <a:pt x="79689" y="6720"/>
                </a:lnTo>
                <a:lnTo>
                  <a:pt x="76809" y="8641"/>
                </a:lnTo>
                <a:lnTo>
                  <a:pt x="74874" y="9601"/>
                </a:lnTo>
                <a:lnTo>
                  <a:pt x="72969" y="12481"/>
                </a:lnTo>
                <a:lnTo>
                  <a:pt x="70073" y="14401"/>
                </a:lnTo>
                <a:lnTo>
                  <a:pt x="69128" y="12481"/>
                </a:lnTo>
                <a:lnTo>
                  <a:pt x="68153" y="10561"/>
                </a:lnTo>
                <a:lnTo>
                  <a:pt x="66248" y="8641"/>
                </a:lnTo>
                <a:lnTo>
                  <a:pt x="65288" y="6720"/>
                </a:lnTo>
                <a:lnTo>
                  <a:pt x="63352" y="5760"/>
                </a:lnTo>
                <a:lnTo>
                  <a:pt x="61447" y="4800"/>
                </a:lnTo>
                <a:lnTo>
                  <a:pt x="59527" y="2880"/>
                </a:lnTo>
                <a:lnTo>
                  <a:pt x="56631" y="1920"/>
                </a:lnTo>
                <a:lnTo>
                  <a:pt x="54726" y="960"/>
                </a:lnTo>
                <a:lnTo>
                  <a:pt x="51846" y="960"/>
                </a:lnTo>
                <a:lnTo>
                  <a:pt x="48966" y="0"/>
                </a:lnTo>
                <a:lnTo>
                  <a:pt x="41285" y="0"/>
                </a:lnTo>
                <a:lnTo>
                  <a:pt x="36484" y="1920"/>
                </a:lnTo>
                <a:lnTo>
                  <a:pt x="31683" y="3840"/>
                </a:lnTo>
                <a:lnTo>
                  <a:pt x="27843" y="6720"/>
                </a:lnTo>
                <a:lnTo>
                  <a:pt x="23042" y="9601"/>
                </a:lnTo>
                <a:lnTo>
                  <a:pt x="19202" y="14401"/>
                </a:lnTo>
                <a:lnTo>
                  <a:pt x="19202" y="3840"/>
                </a:lnTo>
                <a:lnTo>
                  <a:pt x="18242" y="2880"/>
                </a:lnTo>
                <a:lnTo>
                  <a:pt x="17282" y="2880"/>
                </a:lnTo>
                <a:lnTo>
                  <a:pt x="16322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85435"/>
                </a:lnTo>
                <a:lnTo>
                  <a:pt x="960" y="85435"/>
                </a:lnTo>
                <a:lnTo>
                  <a:pt x="1920" y="86395"/>
                </a:lnTo>
                <a:lnTo>
                  <a:pt x="3840" y="86395"/>
                </a:lnTo>
                <a:lnTo>
                  <a:pt x="4800" y="87355"/>
                </a:lnTo>
                <a:lnTo>
                  <a:pt x="18242" y="87355"/>
                </a:lnTo>
                <a:lnTo>
                  <a:pt x="19202" y="86395"/>
                </a:lnTo>
                <a:lnTo>
                  <a:pt x="21122" y="86395"/>
                </a:lnTo>
                <a:lnTo>
                  <a:pt x="21122" y="85435"/>
                </a:lnTo>
                <a:lnTo>
                  <a:pt x="22082" y="85435"/>
                </a:lnTo>
                <a:lnTo>
                  <a:pt x="22082" y="31683"/>
                </a:lnTo>
                <a:lnTo>
                  <a:pt x="25923" y="27843"/>
                </a:lnTo>
                <a:lnTo>
                  <a:pt x="28803" y="24963"/>
                </a:lnTo>
                <a:lnTo>
                  <a:pt x="30723" y="23027"/>
                </a:lnTo>
                <a:lnTo>
                  <a:pt x="33604" y="201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0" name="object 960"/>
          <p:cNvSpPr/>
          <p:nvPr/>
        </p:nvSpPr>
        <p:spPr>
          <a:xfrm>
            <a:off x="5401985" y="7085594"/>
            <a:ext cx="32644" cy="50886"/>
          </a:xfrm>
          <a:custGeom>
            <a:avLst/>
            <a:gdLst/>
            <a:ahLst/>
            <a:cxnLst/>
            <a:rect l="l" t="t" r="r" b="b"/>
            <a:pathLst>
              <a:path w="32644" h="50886">
                <a:moveTo>
                  <a:pt x="10561" y="23042"/>
                </a:moveTo>
                <a:lnTo>
                  <a:pt x="975" y="47045"/>
                </a:lnTo>
                <a:lnTo>
                  <a:pt x="0" y="48006"/>
                </a:lnTo>
                <a:lnTo>
                  <a:pt x="0" y="48966"/>
                </a:lnTo>
                <a:lnTo>
                  <a:pt x="975" y="49926"/>
                </a:lnTo>
                <a:lnTo>
                  <a:pt x="1935" y="49926"/>
                </a:lnTo>
                <a:lnTo>
                  <a:pt x="2880" y="50886"/>
                </a:lnTo>
                <a:lnTo>
                  <a:pt x="10561" y="50886"/>
                </a:lnTo>
                <a:lnTo>
                  <a:pt x="11521" y="49926"/>
                </a:lnTo>
                <a:lnTo>
                  <a:pt x="13441" y="49926"/>
                </a:lnTo>
                <a:lnTo>
                  <a:pt x="13441" y="48966"/>
                </a:lnTo>
                <a:lnTo>
                  <a:pt x="14401" y="48966"/>
                </a:lnTo>
                <a:lnTo>
                  <a:pt x="14401" y="48006"/>
                </a:lnTo>
                <a:lnTo>
                  <a:pt x="15361" y="48006"/>
                </a:lnTo>
                <a:lnTo>
                  <a:pt x="15361" y="47045"/>
                </a:lnTo>
                <a:lnTo>
                  <a:pt x="26883" y="30723"/>
                </a:lnTo>
                <a:lnTo>
                  <a:pt x="27843" y="28803"/>
                </a:lnTo>
                <a:lnTo>
                  <a:pt x="28803" y="26883"/>
                </a:lnTo>
                <a:lnTo>
                  <a:pt x="29763" y="25923"/>
                </a:lnTo>
                <a:lnTo>
                  <a:pt x="30723" y="24003"/>
                </a:lnTo>
                <a:lnTo>
                  <a:pt x="30723" y="22082"/>
                </a:lnTo>
                <a:lnTo>
                  <a:pt x="31683" y="21122"/>
                </a:lnTo>
                <a:lnTo>
                  <a:pt x="31683" y="19202"/>
                </a:lnTo>
                <a:lnTo>
                  <a:pt x="32644" y="17282"/>
                </a:lnTo>
                <a:lnTo>
                  <a:pt x="32644" y="4800"/>
                </a:lnTo>
                <a:lnTo>
                  <a:pt x="31683" y="2880"/>
                </a:lnTo>
                <a:lnTo>
                  <a:pt x="31683" y="1920"/>
                </a:lnTo>
                <a:lnTo>
                  <a:pt x="30723" y="1920"/>
                </a:lnTo>
                <a:lnTo>
                  <a:pt x="29763" y="960"/>
                </a:lnTo>
                <a:lnTo>
                  <a:pt x="26883" y="960"/>
                </a:lnTo>
                <a:lnTo>
                  <a:pt x="25923" y="0"/>
                </a:lnTo>
                <a:lnTo>
                  <a:pt x="18242" y="0"/>
                </a:lnTo>
                <a:lnTo>
                  <a:pt x="17282" y="960"/>
                </a:lnTo>
                <a:lnTo>
                  <a:pt x="14401" y="960"/>
                </a:lnTo>
                <a:lnTo>
                  <a:pt x="13441" y="1920"/>
                </a:lnTo>
                <a:lnTo>
                  <a:pt x="12481" y="2880"/>
                </a:lnTo>
                <a:lnTo>
                  <a:pt x="11521" y="2880"/>
                </a:lnTo>
                <a:lnTo>
                  <a:pt x="11521" y="5760"/>
                </a:lnTo>
                <a:lnTo>
                  <a:pt x="10561" y="7680"/>
                </a:lnTo>
                <a:lnTo>
                  <a:pt x="10561" y="230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1" name="object 961"/>
          <p:cNvSpPr/>
          <p:nvPr/>
        </p:nvSpPr>
        <p:spPr>
          <a:xfrm>
            <a:off x="5367436" y="7085594"/>
            <a:ext cx="32644" cy="50886"/>
          </a:xfrm>
          <a:custGeom>
            <a:avLst/>
            <a:gdLst/>
            <a:ahLst/>
            <a:cxnLst/>
            <a:rect l="l" t="t" r="r" b="b"/>
            <a:pathLst>
              <a:path w="32644" h="50886">
                <a:moveTo>
                  <a:pt x="10561" y="23042"/>
                </a:moveTo>
                <a:lnTo>
                  <a:pt x="960" y="47045"/>
                </a:lnTo>
                <a:lnTo>
                  <a:pt x="0" y="48006"/>
                </a:lnTo>
                <a:lnTo>
                  <a:pt x="0" y="49926"/>
                </a:lnTo>
                <a:lnTo>
                  <a:pt x="1920" y="49926"/>
                </a:lnTo>
                <a:lnTo>
                  <a:pt x="2880" y="50886"/>
                </a:lnTo>
                <a:lnTo>
                  <a:pt x="9601" y="50886"/>
                </a:lnTo>
                <a:lnTo>
                  <a:pt x="10561" y="49926"/>
                </a:lnTo>
                <a:lnTo>
                  <a:pt x="13441" y="49926"/>
                </a:lnTo>
                <a:lnTo>
                  <a:pt x="13441" y="48966"/>
                </a:lnTo>
                <a:lnTo>
                  <a:pt x="14401" y="48966"/>
                </a:lnTo>
                <a:lnTo>
                  <a:pt x="14401" y="48006"/>
                </a:lnTo>
                <a:lnTo>
                  <a:pt x="15361" y="48006"/>
                </a:lnTo>
                <a:lnTo>
                  <a:pt x="15361" y="47045"/>
                </a:lnTo>
                <a:lnTo>
                  <a:pt x="26868" y="30723"/>
                </a:lnTo>
                <a:lnTo>
                  <a:pt x="27828" y="28803"/>
                </a:lnTo>
                <a:lnTo>
                  <a:pt x="28803" y="26883"/>
                </a:lnTo>
                <a:lnTo>
                  <a:pt x="29748" y="25923"/>
                </a:lnTo>
                <a:lnTo>
                  <a:pt x="30708" y="24003"/>
                </a:lnTo>
                <a:lnTo>
                  <a:pt x="30708" y="22082"/>
                </a:lnTo>
                <a:lnTo>
                  <a:pt x="31683" y="21122"/>
                </a:lnTo>
                <a:lnTo>
                  <a:pt x="31683" y="19202"/>
                </a:lnTo>
                <a:lnTo>
                  <a:pt x="32644" y="17282"/>
                </a:lnTo>
                <a:lnTo>
                  <a:pt x="32644" y="4800"/>
                </a:lnTo>
                <a:lnTo>
                  <a:pt x="31683" y="2880"/>
                </a:lnTo>
                <a:lnTo>
                  <a:pt x="31683" y="1920"/>
                </a:lnTo>
                <a:lnTo>
                  <a:pt x="30708" y="1920"/>
                </a:lnTo>
                <a:lnTo>
                  <a:pt x="29748" y="960"/>
                </a:lnTo>
                <a:lnTo>
                  <a:pt x="26868" y="960"/>
                </a:lnTo>
                <a:lnTo>
                  <a:pt x="25923" y="0"/>
                </a:lnTo>
                <a:lnTo>
                  <a:pt x="18242" y="0"/>
                </a:lnTo>
                <a:lnTo>
                  <a:pt x="17282" y="960"/>
                </a:lnTo>
                <a:lnTo>
                  <a:pt x="14401" y="960"/>
                </a:lnTo>
                <a:lnTo>
                  <a:pt x="13441" y="1920"/>
                </a:lnTo>
                <a:lnTo>
                  <a:pt x="12481" y="2880"/>
                </a:lnTo>
                <a:lnTo>
                  <a:pt x="11521" y="2880"/>
                </a:lnTo>
                <a:lnTo>
                  <a:pt x="11521" y="5760"/>
                </a:lnTo>
                <a:lnTo>
                  <a:pt x="10561" y="7680"/>
                </a:lnTo>
                <a:lnTo>
                  <a:pt x="10561" y="230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2" name="object 962"/>
          <p:cNvSpPr/>
          <p:nvPr/>
        </p:nvSpPr>
        <p:spPr>
          <a:xfrm>
            <a:off x="2724635" y="6864800"/>
            <a:ext cx="0" cy="2362489"/>
          </a:xfrm>
          <a:custGeom>
            <a:avLst/>
            <a:gdLst/>
            <a:ahLst/>
            <a:cxnLst/>
            <a:rect l="l" t="t" r="r" b="b"/>
            <a:pathLst>
              <a:path w="0" h="2362489">
                <a:moveTo>
                  <a:pt x="0" y="0"/>
                </a:moveTo>
                <a:lnTo>
                  <a:pt x="0" y="2362489"/>
                </a:lnTo>
              </a:path>
            </a:pathLst>
          </a:custGeom>
          <a:ln w="702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3" name="object 963"/>
          <p:cNvSpPr/>
          <p:nvPr/>
        </p:nvSpPr>
        <p:spPr>
          <a:xfrm>
            <a:off x="2452954" y="9282968"/>
            <a:ext cx="432947" cy="255353"/>
          </a:xfrm>
          <a:custGeom>
            <a:avLst/>
            <a:gdLst/>
            <a:ahLst/>
            <a:cxnLst/>
            <a:rect l="l" t="t" r="r" b="b"/>
            <a:pathLst>
              <a:path w="432947" h="255353">
                <a:moveTo>
                  <a:pt x="0" y="255353"/>
                </a:moveTo>
                <a:lnTo>
                  <a:pt x="432947" y="255353"/>
                </a:lnTo>
                <a:lnTo>
                  <a:pt x="432947" y="0"/>
                </a:lnTo>
                <a:lnTo>
                  <a:pt x="0" y="0"/>
                </a:lnTo>
                <a:lnTo>
                  <a:pt x="0" y="255353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4" name="object 964"/>
          <p:cNvSpPr/>
          <p:nvPr/>
        </p:nvSpPr>
        <p:spPr>
          <a:xfrm>
            <a:off x="2468316" y="9346329"/>
            <a:ext cx="81610" cy="133432"/>
          </a:xfrm>
          <a:custGeom>
            <a:avLst/>
            <a:gdLst/>
            <a:ahLst/>
            <a:cxnLst/>
            <a:rect l="l" t="t" r="r" b="b"/>
            <a:pathLst>
              <a:path w="81610" h="133432">
                <a:moveTo>
                  <a:pt x="55686" y="112317"/>
                </a:moveTo>
                <a:lnTo>
                  <a:pt x="55686" y="958"/>
                </a:lnTo>
                <a:lnTo>
                  <a:pt x="54726" y="958"/>
                </a:lnTo>
                <a:lnTo>
                  <a:pt x="54726" y="0"/>
                </a:lnTo>
                <a:lnTo>
                  <a:pt x="32644" y="0"/>
                </a:lnTo>
                <a:lnTo>
                  <a:pt x="32644" y="958"/>
                </a:lnTo>
                <a:lnTo>
                  <a:pt x="31683" y="958"/>
                </a:lnTo>
                <a:lnTo>
                  <a:pt x="3840" y="19197"/>
                </a:lnTo>
                <a:lnTo>
                  <a:pt x="2880" y="20156"/>
                </a:lnTo>
                <a:lnTo>
                  <a:pt x="1920" y="20156"/>
                </a:lnTo>
                <a:lnTo>
                  <a:pt x="1920" y="21115"/>
                </a:lnTo>
                <a:lnTo>
                  <a:pt x="975" y="21115"/>
                </a:lnTo>
                <a:lnTo>
                  <a:pt x="975" y="22079"/>
                </a:lnTo>
                <a:lnTo>
                  <a:pt x="0" y="23038"/>
                </a:lnTo>
                <a:lnTo>
                  <a:pt x="0" y="37438"/>
                </a:lnTo>
                <a:lnTo>
                  <a:pt x="975" y="38397"/>
                </a:lnTo>
                <a:lnTo>
                  <a:pt x="1920" y="39355"/>
                </a:lnTo>
                <a:lnTo>
                  <a:pt x="4815" y="39355"/>
                </a:lnTo>
                <a:lnTo>
                  <a:pt x="5760" y="38397"/>
                </a:lnTo>
                <a:lnTo>
                  <a:pt x="7680" y="37438"/>
                </a:lnTo>
                <a:lnTo>
                  <a:pt x="28803" y="25920"/>
                </a:lnTo>
                <a:lnTo>
                  <a:pt x="28803" y="112317"/>
                </a:lnTo>
                <a:lnTo>
                  <a:pt x="2880" y="112317"/>
                </a:lnTo>
                <a:lnTo>
                  <a:pt x="2880" y="113275"/>
                </a:lnTo>
                <a:lnTo>
                  <a:pt x="1920" y="113275"/>
                </a:lnTo>
                <a:lnTo>
                  <a:pt x="1920" y="114234"/>
                </a:lnTo>
                <a:lnTo>
                  <a:pt x="975" y="115193"/>
                </a:lnTo>
                <a:lnTo>
                  <a:pt x="975" y="116156"/>
                </a:lnTo>
                <a:lnTo>
                  <a:pt x="0" y="117114"/>
                </a:lnTo>
                <a:lnTo>
                  <a:pt x="0" y="127676"/>
                </a:lnTo>
                <a:lnTo>
                  <a:pt x="975" y="129593"/>
                </a:lnTo>
                <a:lnTo>
                  <a:pt x="975" y="131516"/>
                </a:lnTo>
                <a:lnTo>
                  <a:pt x="1920" y="132473"/>
                </a:lnTo>
                <a:lnTo>
                  <a:pt x="2880" y="132473"/>
                </a:lnTo>
                <a:lnTo>
                  <a:pt x="2880" y="133432"/>
                </a:lnTo>
                <a:lnTo>
                  <a:pt x="78729" y="133432"/>
                </a:lnTo>
                <a:lnTo>
                  <a:pt x="79689" y="132473"/>
                </a:lnTo>
                <a:lnTo>
                  <a:pt x="79689" y="131516"/>
                </a:lnTo>
                <a:lnTo>
                  <a:pt x="80650" y="131516"/>
                </a:lnTo>
                <a:lnTo>
                  <a:pt x="80650" y="130551"/>
                </a:lnTo>
                <a:lnTo>
                  <a:pt x="81610" y="129593"/>
                </a:lnTo>
                <a:lnTo>
                  <a:pt x="81610" y="117114"/>
                </a:lnTo>
                <a:lnTo>
                  <a:pt x="80650" y="116156"/>
                </a:lnTo>
                <a:lnTo>
                  <a:pt x="80650" y="115193"/>
                </a:lnTo>
                <a:lnTo>
                  <a:pt x="79689" y="114234"/>
                </a:lnTo>
                <a:lnTo>
                  <a:pt x="79689" y="113275"/>
                </a:lnTo>
                <a:lnTo>
                  <a:pt x="78729" y="112317"/>
                </a:lnTo>
                <a:lnTo>
                  <a:pt x="55686" y="11231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5" name="object 965"/>
          <p:cNvSpPr/>
          <p:nvPr/>
        </p:nvSpPr>
        <p:spPr>
          <a:xfrm>
            <a:off x="2592156" y="9395287"/>
            <a:ext cx="6720" cy="35515"/>
          </a:xfrm>
          <a:custGeom>
            <a:avLst/>
            <a:gdLst/>
            <a:ahLst/>
            <a:cxnLst/>
            <a:rect l="l" t="t" r="r" b="b"/>
            <a:pathLst>
              <a:path w="6720" h="35515">
                <a:moveTo>
                  <a:pt x="6720" y="35515"/>
                </a:moveTo>
                <a:lnTo>
                  <a:pt x="3840" y="7679"/>
                </a:lnTo>
                <a:lnTo>
                  <a:pt x="2880" y="4797"/>
                </a:lnTo>
                <a:lnTo>
                  <a:pt x="1920" y="2880"/>
                </a:lnTo>
                <a:lnTo>
                  <a:pt x="960" y="0"/>
                </a:lnTo>
                <a:lnTo>
                  <a:pt x="0" y="34556"/>
                </a:lnTo>
                <a:lnTo>
                  <a:pt x="6720" y="355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6" name="object 966"/>
          <p:cNvSpPr/>
          <p:nvPr/>
        </p:nvSpPr>
        <p:spPr>
          <a:xfrm>
            <a:off x="2566233" y="9344406"/>
            <a:ext cx="92171" cy="137278"/>
          </a:xfrm>
          <a:custGeom>
            <a:avLst/>
            <a:gdLst/>
            <a:ahLst/>
            <a:cxnLst/>
            <a:rect l="l" t="t" r="r" b="b"/>
            <a:pathLst>
              <a:path w="92171" h="137278">
                <a:moveTo>
                  <a:pt x="6720" y="129599"/>
                </a:moveTo>
                <a:lnTo>
                  <a:pt x="6720" y="130558"/>
                </a:lnTo>
                <a:lnTo>
                  <a:pt x="7680" y="131516"/>
                </a:lnTo>
                <a:lnTo>
                  <a:pt x="8641" y="132475"/>
                </a:lnTo>
                <a:lnTo>
                  <a:pt x="9601" y="132475"/>
                </a:lnTo>
                <a:lnTo>
                  <a:pt x="11536" y="133439"/>
                </a:lnTo>
                <a:lnTo>
                  <a:pt x="12481" y="134396"/>
                </a:lnTo>
                <a:lnTo>
                  <a:pt x="15361" y="135355"/>
                </a:lnTo>
                <a:lnTo>
                  <a:pt x="17282" y="135355"/>
                </a:lnTo>
                <a:lnTo>
                  <a:pt x="20162" y="136314"/>
                </a:lnTo>
                <a:lnTo>
                  <a:pt x="22082" y="136314"/>
                </a:lnTo>
                <a:lnTo>
                  <a:pt x="24963" y="137278"/>
                </a:lnTo>
                <a:lnTo>
                  <a:pt x="42245" y="137278"/>
                </a:lnTo>
                <a:lnTo>
                  <a:pt x="49926" y="136314"/>
                </a:lnTo>
                <a:lnTo>
                  <a:pt x="55686" y="134396"/>
                </a:lnTo>
                <a:lnTo>
                  <a:pt x="62407" y="132475"/>
                </a:lnTo>
                <a:lnTo>
                  <a:pt x="67208" y="129599"/>
                </a:lnTo>
                <a:lnTo>
                  <a:pt x="71048" y="125760"/>
                </a:lnTo>
                <a:lnTo>
                  <a:pt x="75849" y="121920"/>
                </a:lnTo>
                <a:lnTo>
                  <a:pt x="79689" y="117116"/>
                </a:lnTo>
                <a:lnTo>
                  <a:pt x="81610" y="112317"/>
                </a:lnTo>
                <a:lnTo>
                  <a:pt x="84490" y="107519"/>
                </a:lnTo>
                <a:lnTo>
                  <a:pt x="87370" y="101757"/>
                </a:lnTo>
                <a:lnTo>
                  <a:pt x="88331" y="96958"/>
                </a:lnTo>
                <a:lnTo>
                  <a:pt x="90236" y="91196"/>
                </a:lnTo>
                <a:lnTo>
                  <a:pt x="91211" y="85438"/>
                </a:lnTo>
                <a:lnTo>
                  <a:pt x="91211" y="79676"/>
                </a:lnTo>
                <a:lnTo>
                  <a:pt x="92171" y="73920"/>
                </a:lnTo>
                <a:lnTo>
                  <a:pt x="92171" y="50881"/>
                </a:lnTo>
                <a:lnTo>
                  <a:pt x="91211" y="46082"/>
                </a:lnTo>
                <a:lnTo>
                  <a:pt x="91211" y="40320"/>
                </a:lnTo>
                <a:lnTo>
                  <a:pt x="90236" y="35522"/>
                </a:lnTo>
                <a:lnTo>
                  <a:pt x="89275" y="30717"/>
                </a:lnTo>
                <a:lnTo>
                  <a:pt x="87370" y="25920"/>
                </a:lnTo>
                <a:lnTo>
                  <a:pt x="85450" y="22079"/>
                </a:lnTo>
                <a:lnTo>
                  <a:pt x="83530" y="18240"/>
                </a:lnTo>
                <a:lnTo>
                  <a:pt x="81610" y="14400"/>
                </a:lnTo>
                <a:lnTo>
                  <a:pt x="78729" y="10561"/>
                </a:lnTo>
                <a:lnTo>
                  <a:pt x="74889" y="8644"/>
                </a:lnTo>
                <a:lnTo>
                  <a:pt x="72008" y="5762"/>
                </a:lnTo>
                <a:lnTo>
                  <a:pt x="68168" y="3840"/>
                </a:lnTo>
                <a:lnTo>
                  <a:pt x="63367" y="1923"/>
                </a:lnTo>
                <a:lnTo>
                  <a:pt x="58567" y="964"/>
                </a:lnTo>
                <a:lnTo>
                  <a:pt x="53766" y="0"/>
                </a:lnTo>
                <a:lnTo>
                  <a:pt x="39364" y="0"/>
                </a:lnTo>
                <a:lnTo>
                  <a:pt x="32644" y="964"/>
                </a:lnTo>
                <a:lnTo>
                  <a:pt x="26883" y="3840"/>
                </a:lnTo>
                <a:lnTo>
                  <a:pt x="21122" y="5762"/>
                </a:lnTo>
                <a:lnTo>
                  <a:pt x="16322" y="8644"/>
                </a:lnTo>
                <a:lnTo>
                  <a:pt x="12481" y="12483"/>
                </a:lnTo>
                <a:lnTo>
                  <a:pt x="8641" y="17282"/>
                </a:lnTo>
                <a:lnTo>
                  <a:pt x="5760" y="22079"/>
                </a:lnTo>
                <a:lnTo>
                  <a:pt x="3840" y="27843"/>
                </a:lnTo>
                <a:lnTo>
                  <a:pt x="975" y="32641"/>
                </a:lnTo>
                <a:lnTo>
                  <a:pt x="0" y="39361"/>
                </a:lnTo>
                <a:lnTo>
                  <a:pt x="0" y="51840"/>
                </a:lnTo>
                <a:lnTo>
                  <a:pt x="975" y="57602"/>
                </a:lnTo>
                <a:lnTo>
                  <a:pt x="2880" y="62400"/>
                </a:lnTo>
                <a:lnTo>
                  <a:pt x="3840" y="68157"/>
                </a:lnTo>
                <a:lnTo>
                  <a:pt x="5760" y="71996"/>
                </a:lnTo>
                <a:lnTo>
                  <a:pt x="9601" y="75837"/>
                </a:lnTo>
                <a:lnTo>
                  <a:pt x="12481" y="78717"/>
                </a:lnTo>
                <a:lnTo>
                  <a:pt x="16322" y="81599"/>
                </a:lnTo>
                <a:lnTo>
                  <a:pt x="21122" y="83516"/>
                </a:lnTo>
                <a:lnTo>
                  <a:pt x="25923" y="85438"/>
                </a:lnTo>
                <a:lnTo>
                  <a:pt x="26883" y="50881"/>
                </a:lnTo>
                <a:lnTo>
                  <a:pt x="26883" y="40320"/>
                </a:lnTo>
                <a:lnTo>
                  <a:pt x="27843" y="37438"/>
                </a:lnTo>
                <a:lnTo>
                  <a:pt x="27843" y="34558"/>
                </a:lnTo>
                <a:lnTo>
                  <a:pt x="28803" y="31682"/>
                </a:lnTo>
                <a:lnTo>
                  <a:pt x="29763" y="29759"/>
                </a:lnTo>
                <a:lnTo>
                  <a:pt x="31683" y="26878"/>
                </a:lnTo>
                <a:lnTo>
                  <a:pt x="33604" y="24961"/>
                </a:lnTo>
                <a:lnTo>
                  <a:pt x="35524" y="24003"/>
                </a:lnTo>
                <a:lnTo>
                  <a:pt x="37444" y="22079"/>
                </a:lnTo>
                <a:lnTo>
                  <a:pt x="39364" y="21121"/>
                </a:lnTo>
                <a:lnTo>
                  <a:pt x="51846" y="21121"/>
                </a:lnTo>
                <a:lnTo>
                  <a:pt x="54726" y="23038"/>
                </a:lnTo>
                <a:lnTo>
                  <a:pt x="56647" y="24003"/>
                </a:lnTo>
                <a:lnTo>
                  <a:pt x="58567" y="25920"/>
                </a:lnTo>
                <a:lnTo>
                  <a:pt x="60487" y="28800"/>
                </a:lnTo>
                <a:lnTo>
                  <a:pt x="62407" y="31682"/>
                </a:lnTo>
                <a:lnTo>
                  <a:pt x="63367" y="35522"/>
                </a:lnTo>
                <a:lnTo>
                  <a:pt x="64328" y="40320"/>
                </a:lnTo>
                <a:lnTo>
                  <a:pt x="65288" y="46082"/>
                </a:lnTo>
                <a:lnTo>
                  <a:pt x="65288" y="59519"/>
                </a:lnTo>
                <a:lnTo>
                  <a:pt x="62407" y="61441"/>
                </a:lnTo>
                <a:lnTo>
                  <a:pt x="59527" y="62400"/>
                </a:lnTo>
                <a:lnTo>
                  <a:pt x="55686" y="64317"/>
                </a:lnTo>
                <a:lnTo>
                  <a:pt x="52806" y="65282"/>
                </a:lnTo>
                <a:lnTo>
                  <a:pt x="38404" y="65282"/>
                </a:lnTo>
                <a:lnTo>
                  <a:pt x="36484" y="64317"/>
                </a:lnTo>
                <a:lnTo>
                  <a:pt x="34564" y="63358"/>
                </a:lnTo>
                <a:lnTo>
                  <a:pt x="32644" y="62400"/>
                </a:lnTo>
                <a:lnTo>
                  <a:pt x="30723" y="60478"/>
                </a:lnTo>
                <a:lnTo>
                  <a:pt x="29763" y="58561"/>
                </a:lnTo>
                <a:lnTo>
                  <a:pt x="32644" y="86397"/>
                </a:lnTo>
                <a:lnTo>
                  <a:pt x="45125" y="86397"/>
                </a:lnTo>
                <a:lnTo>
                  <a:pt x="49926" y="85438"/>
                </a:lnTo>
                <a:lnTo>
                  <a:pt x="54726" y="84481"/>
                </a:lnTo>
                <a:lnTo>
                  <a:pt x="59527" y="82558"/>
                </a:lnTo>
                <a:lnTo>
                  <a:pt x="63367" y="80640"/>
                </a:lnTo>
                <a:lnTo>
                  <a:pt x="66248" y="78717"/>
                </a:lnTo>
                <a:lnTo>
                  <a:pt x="66248" y="83516"/>
                </a:lnTo>
                <a:lnTo>
                  <a:pt x="65288" y="88320"/>
                </a:lnTo>
                <a:lnTo>
                  <a:pt x="64328" y="93119"/>
                </a:lnTo>
                <a:lnTo>
                  <a:pt x="63367" y="97917"/>
                </a:lnTo>
                <a:lnTo>
                  <a:pt x="61447" y="101757"/>
                </a:lnTo>
                <a:lnTo>
                  <a:pt x="58567" y="105596"/>
                </a:lnTo>
                <a:lnTo>
                  <a:pt x="56647" y="108478"/>
                </a:lnTo>
                <a:lnTo>
                  <a:pt x="52806" y="111358"/>
                </a:lnTo>
                <a:lnTo>
                  <a:pt x="48966" y="113275"/>
                </a:lnTo>
                <a:lnTo>
                  <a:pt x="45125" y="116157"/>
                </a:lnTo>
                <a:lnTo>
                  <a:pt x="40325" y="117116"/>
                </a:lnTo>
                <a:lnTo>
                  <a:pt x="30723" y="117116"/>
                </a:lnTo>
                <a:lnTo>
                  <a:pt x="27843" y="116157"/>
                </a:lnTo>
                <a:lnTo>
                  <a:pt x="24963" y="116157"/>
                </a:lnTo>
                <a:lnTo>
                  <a:pt x="22082" y="115199"/>
                </a:lnTo>
                <a:lnTo>
                  <a:pt x="20162" y="115199"/>
                </a:lnTo>
                <a:lnTo>
                  <a:pt x="18242" y="114240"/>
                </a:lnTo>
                <a:lnTo>
                  <a:pt x="15361" y="114240"/>
                </a:lnTo>
                <a:lnTo>
                  <a:pt x="13441" y="113275"/>
                </a:lnTo>
                <a:lnTo>
                  <a:pt x="12481" y="113275"/>
                </a:lnTo>
                <a:lnTo>
                  <a:pt x="10561" y="112317"/>
                </a:lnTo>
                <a:lnTo>
                  <a:pt x="6720" y="112317"/>
                </a:lnTo>
                <a:lnTo>
                  <a:pt x="6720" y="113275"/>
                </a:lnTo>
                <a:lnTo>
                  <a:pt x="5760" y="114240"/>
                </a:lnTo>
                <a:lnTo>
                  <a:pt x="5760" y="128634"/>
                </a:lnTo>
                <a:lnTo>
                  <a:pt x="6720" y="12959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7" name="object 967"/>
          <p:cNvSpPr/>
          <p:nvPr/>
        </p:nvSpPr>
        <p:spPr>
          <a:xfrm>
            <a:off x="2673751" y="9344406"/>
            <a:ext cx="92156" cy="137278"/>
          </a:xfrm>
          <a:custGeom>
            <a:avLst/>
            <a:gdLst/>
            <a:ahLst/>
            <a:cxnLst/>
            <a:rect l="l" t="t" r="r" b="b"/>
            <a:pathLst>
              <a:path w="92156" h="137278">
                <a:moveTo>
                  <a:pt x="42245" y="137278"/>
                </a:moveTo>
                <a:lnTo>
                  <a:pt x="48966" y="136314"/>
                </a:lnTo>
                <a:lnTo>
                  <a:pt x="55686" y="134396"/>
                </a:lnTo>
                <a:lnTo>
                  <a:pt x="61447" y="132475"/>
                </a:lnTo>
                <a:lnTo>
                  <a:pt x="67208" y="129599"/>
                </a:lnTo>
                <a:lnTo>
                  <a:pt x="71048" y="125760"/>
                </a:lnTo>
                <a:lnTo>
                  <a:pt x="74889" y="121920"/>
                </a:lnTo>
                <a:lnTo>
                  <a:pt x="78729" y="117116"/>
                </a:lnTo>
                <a:lnTo>
                  <a:pt x="81610" y="112317"/>
                </a:lnTo>
                <a:lnTo>
                  <a:pt x="84475" y="107519"/>
                </a:lnTo>
                <a:lnTo>
                  <a:pt x="86410" y="101757"/>
                </a:lnTo>
                <a:lnTo>
                  <a:pt x="88315" y="96958"/>
                </a:lnTo>
                <a:lnTo>
                  <a:pt x="89291" y="91196"/>
                </a:lnTo>
                <a:lnTo>
                  <a:pt x="90236" y="85438"/>
                </a:lnTo>
                <a:lnTo>
                  <a:pt x="91196" y="79676"/>
                </a:lnTo>
                <a:lnTo>
                  <a:pt x="92156" y="73920"/>
                </a:lnTo>
                <a:lnTo>
                  <a:pt x="92156" y="56637"/>
                </a:lnTo>
                <a:lnTo>
                  <a:pt x="91196" y="50881"/>
                </a:lnTo>
                <a:lnTo>
                  <a:pt x="91196" y="46082"/>
                </a:lnTo>
                <a:lnTo>
                  <a:pt x="90236" y="40320"/>
                </a:lnTo>
                <a:lnTo>
                  <a:pt x="89291" y="35522"/>
                </a:lnTo>
                <a:lnTo>
                  <a:pt x="88315" y="30717"/>
                </a:lnTo>
                <a:lnTo>
                  <a:pt x="87355" y="25920"/>
                </a:lnTo>
                <a:lnTo>
                  <a:pt x="85450" y="22079"/>
                </a:lnTo>
                <a:lnTo>
                  <a:pt x="83515" y="18240"/>
                </a:lnTo>
                <a:lnTo>
                  <a:pt x="80634" y="14400"/>
                </a:lnTo>
                <a:lnTo>
                  <a:pt x="77769" y="10561"/>
                </a:lnTo>
                <a:lnTo>
                  <a:pt x="74889" y="8644"/>
                </a:lnTo>
                <a:lnTo>
                  <a:pt x="71048" y="5762"/>
                </a:lnTo>
                <a:lnTo>
                  <a:pt x="67208" y="3840"/>
                </a:lnTo>
                <a:lnTo>
                  <a:pt x="62407" y="1923"/>
                </a:lnTo>
                <a:lnTo>
                  <a:pt x="58567" y="964"/>
                </a:lnTo>
                <a:lnTo>
                  <a:pt x="52806" y="0"/>
                </a:lnTo>
                <a:lnTo>
                  <a:pt x="47045" y="0"/>
                </a:lnTo>
                <a:lnTo>
                  <a:pt x="42245" y="21121"/>
                </a:lnTo>
                <a:lnTo>
                  <a:pt x="51846" y="21121"/>
                </a:lnTo>
                <a:lnTo>
                  <a:pt x="53766" y="23038"/>
                </a:lnTo>
                <a:lnTo>
                  <a:pt x="56647" y="24003"/>
                </a:lnTo>
                <a:lnTo>
                  <a:pt x="58567" y="25920"/>
                </a:lnTo>
                <a:lnTo>
                  <a:pt x="60487" y="28800"/>
                </a:lnTo>
                <a:lnTo>
                  <a:pt x="61447" y="31682"/>
                </a:lnTo>
                <a:lnTo>
                  <a:pt x="63367" y="35522"/>
                </a:lnTo>
                <a:lnTo>
                  <a:pt x="63367" y="40320"/>
                </a:lnTo>
                <a:lnTo>
                  <a:pt x="64328" y="46082"/>
                </a:lnTo>
                <a:lnTo>
                  <a:pt x="65288" y="51840"/>
                </a:lnTo>
                <a:lnTo>
                  <a:pt x="65288" y="59519"/>
                </a:lnTo>
                <a:lnTo>
                  <a:pt x="62407" y="61441"/>
                </a:lnTo>
                <a:lnTo>
                  <a:pt x="59527" y="62400"/>
                </a:lnTo>
                <a:lnTo>
                  <a:pt x="55686" y="64317"/>
                </a:lnTo>
                <a:lnTo>
                  <a:pt x="51846" y="65282"/>
                </a:lnTo>
                <a:lnTo>
                  <a:pt x="38404" y="65282"/>
                </a:lnTo>
                <a:lnTo>
                  <a:pt x="36484" y="64317"/>
                </a:lnTo>
                <a:lnTo>
                  <a:pt x="33604" y="63358"/>
                </a:lnTo>
                <a:lnTo>
                  <a:pt x="31683" y="62400"/>
                </a:lnTo>
                <a:lnTo>
                  <a:pt x="30723" y="60478"/>
                </a:lnTo>
                <a:lnTo>
                  <a:pt x="28803" y="58561"/>
                </a:lnTo>
                <a:lnTo>
                  <a:pt x="27843" y="55679"/>
                </a:lnTo>
                <a:lnTo>
                  <a:pt x="27843" y="53762"/>
                </a:lnTo>
                <a:lnTo>
                  <a:pt x="26883" y="50881"/>
                </a:lnTo>
                <a:lnTo>
                  <a:pt x="26883" y="37438"/>
                </a:lnTo>
                <a:lnTo>
                  <a:pt x="27843" y="34558"/>
                </a:lnTo>
                <a:lnTo>
                  <a:pt x="26883" y="3840"/>
                </a:lnTo>
                <a:lnTo>
                  <a:pt x="20162" y="5762"/>
                </a:lnTo>
                <a:lnTo>
                  <a:pt x="15361" y="8644"/>
                </a:lnTo>
                <a:lnTo>
                  <a:pt x="11521" y="12483"/>
                </a:lnTo>
                <a:lnTo>
                  <a:pt x="7680" y="17282"/>
                </a:lnTo>
                <a:lnTo>
                  <a:pt x="4800" y="22079"/>
                </a:lnTo>
                <a:lnTo>
                  <a:pt x="2880" y="27843"/>
                </a:lnTo>
                <a:lnTo>
                  <a:pt x="960" y="32641"/>
                </a:lnTo>
                <a:lnTo>
                  <a:pt x="0" y="39361"/>
                </a:lnTo>
                <a:lnTo>
                  <a:pt x="0" y="51840"/>
                </a:lnTo>
                <a:lnTo>
                  <a:pt x="960" y="57602"/>
                </a:lnTo>
                <a:lnTo>
                  <a:pt x="1935" y="62400"/>
                </a:lnTo>
                <a:lnTo>
                  <a:pt x="3840" y="68157"/>
                </a:lnTo>
                <a:lnTo>
                  <a:pt x="5760" y="71996"/>
                </a:lnTo>
                <a:lnTo>
                  <a:pt x="8641" y="75837"/>
                </a:lnTo>
                <a:lnTo>
                  <a:pt x="11521" y="78717"/>
                </a:lnTo>
                <a:lnTo>
                  <a:pt x="16322" y="81599"/>
                </a:lnTo>
                <a:lnTo>
                  <a:pt x="21122" y="83516"/>
                </a:lnTo>
                <a:lnTo>
                  <a:pt x="25923" y="85438"/>
                </a:lnTo>
                <a:lnTo>
                  <a:pt x="31683" y="86397"/>
                </a:lnTo>
                <a:lnTo>
                  <a:pt x="44165" y="86397"/>
                </a:lnTo>
                <a:lnTo>
                  <a:pt x="49926" y="85438"/>
                </a:lnTo>
                <a:lnTo>
                  <a:pt x="53766" y="84481"/>
                </a:lnTo>
                <a:lnTo>
                  <a:pt x="58567" y="82558"/>
                </a:lnTo>
                <a:lnTo>
                  <a:pt x="62407" y="80640"/>
                </a:lnTo>
                <a:lnTo>
                  <a:pt x="65288" y="78717"/>
                </a:lnTo>
                <a:lnTo>
                  <a:pt x="65288" y="88320"/>
                </a:lnTo>
                <a:lnTo>
                  <a:pt x="63367" y="93119"/>
                </a:lnTo>
                <a:lnTo>
                  <a:pt x="62407" y="97917"/>
                </a:lnTo>
                <a:lnTo>
                  <a:pt x="60487" y="101757"/>
                </a:lnTo>
                <a:lnTo>
                  <a:pt x="58567" y="105596"/>
                </a:lnTo>
                <a:lnTo>
                  <a:pt x="55686" y="108478"/>
                </a:lnTo>
                <a:lnTo>
                  <a:pt x="52806" y="111358"/>
                </a:lnTo>
                <a:lnTo>
                  <a:pt x="48966" y="113275"/>
                </a:lnTo>
                <a:lnTo>
                  <a:pt x="44165" y="116157"/>
                </a:lnTo>
                <a:lnTo>
                  <a:pt x="39364" y="117116"/>
                </a:lnTo>
                <a:lnTo>
                  <a:pt x="30723" y="117116"/>
                </a:lnTo>
                <a:lnTo>
                  <a:pt x="27843" y="116157"/>
                </a:lnTo>
                <a:lnTo>
                  <a:pt x="24963" y="116157"/>
                </a:lnTo>
                <a:lnTo>
                  <a:pt x="22082" y="115199"/>
                </a:lnTo>
                <a:lnTo>
                  <a:pt x="19202" y="115199"/>
                </a:lnTo>
                <a:lnTo>
                  <a:pt x="17282" y="114240"/>
                </a:lnTo>
                <a:lnTo>
                  <a:pt x="15361" y="114240"/>
                </a:lnTo>
                <a:lnTo>
                  <a:pt x="13441" y="113275"/>
                </a:lnTo>
                <a:lnTo>
                  <a:pt x="11521" y="113275"/>
                </a:lnTo>
                <a:lnTo>
                  <a:pt x="10561" y="112317"/>
                </a:lnTo>
                <a:lnTo>
                  <a:pt x="6720" y="112317"/>
                </a:lnTo>
                <a:lnTo>
                  <a:pt x="5760" y="113275"/>
                </a:lnTo>
                <a:lnTo>
                  <a:pt x="5760" y="115199"/>
                </a:lnTo>
                <a:lnTo>
                  <a:pt x="4800" y="116157"/>
                </a:lnTo>
                <a:lnTo>
                  <a:pt x="4800" y="126717"/>
                </a:lnTo>
                <a:lnTo>
                  <a:pt x="5760" y="128634"/>
                </a:lnTo>
                <a:lnTo>
                  <a:pt x="5760" y="129599"/>
                </a:lnTo>
                <a:lnTo>
                  <a:pt x="6720" y="130558"/>
                </a:lnTo>
                <a:lnTo>
                  <a:pt x="6720" y="131516"/>
                </a:lnTo>
                <a:lnTo>
                  <a:pt x="7680" y="132475"/>
                </a:lnTo>
                <a:lnTo>
                  <a:pt x="8641" y="132475"/>
                </a:lnTo>
                <a:lnTo>
                  <a:pt x="10561" y="133439"/>
                </a:lnTo>
                <a:lnTo>
                  <a:pt x="12481" y="134396"/>
                </a:lnTo>
                <a:lnTo>
                  <a:pt x="14401" y="135355"/>
                </a:lnTo>
                <a:lnTo>
                  <a:pt x="17282" y="135355"/>
                </a:lnTo>
                <a:lnTo>
                  <a:pt x="19202" y="136314"/>
                </a:lnTo>
                <a:lnTo>
                  <a:pt x="22082" y="136314"/>
                </a:lnTo>
                <a:lnTo>
                  <a:pt x="24963" y="137278"/>
                </a:lnTo>
                <a:lnTo>
                  <a:pt x="42245" y="13727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8" name="object 968"/>
          <p:cNvSpPr/>
          <p:nvPr/>
        </p:nvSpPr>
        <p:spPr>
          <a:xfrm>
            <a:off x="2700634" y="9344406"/>
            <a:ext cx="20162" cy="34558"/>
          </a:xfrm>
          <a:custGeom>
            <a:avLst/>
            <a:gdLst/>
            <a:ahLst/>
            <a:cxnLst/>
            <a:rect l="l" t="t" r="r" b="b"/>
            <a:pathLst>
              <a:path w="20162" h="34558">
                <a:moveTo>
                  <a:pt x="12481" y="0"/>
                </a:moveTo>
                <a:lnTo>
                  <a:pt x="5760" y="964"/>
                </a:lnTo>
                <a:lnTo>
                  <a:pt x="0" y="3840"/>
                </a:lnTo>
                <a:lnTo>
                  <a:pt x="960" y="34558"/>
                </a:lnTo>
                <a:lnTo>
                  <a:pt x="1920" y="31682"/>
                </a:lnTo>
                <a:lnTo>
                  <a:pt x="2880" y="29759"/>
                </a:lnTo>
                <a:lnTo>
                  <a:pt x="3840" y="26878"/>
                </a:lnTo>
                <a:lnTo>
                  <a:pt x="5760" y="24961"/>
                </a:lnTo>
                <a:lnTo>
                  <a:pt x="7680" y="24003"/>
                </a:lnTo>
                <a:lnTo>
                  <a:pt x="9601" y="22079"/>
                </a:lnTo>
                <a:lnTo>
                  <a:pt x="12481" y="21121"/>
                </a:lnTo>
                <a:lnTo>
                  <a:pt x="15361" y="21121"/>
                </a:lnTo>
                <a:lnTo>
                  <a:pt x="20162" y="0"/>
                </a:lnTo>
                <a:lnTo>
                  <a:pt x="1248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9" name="object 969"/>
          <p:cNvSpPr/>
          <p:nvPr/>
        </p:nvSpPr>
        <p:spPr>
          <a:xfrm>
            <a:off x="2784149" y="9346329"/>
            <a:ext cx="87355" cy="135355"/>
          </a:xfrm>
          <a:custGeom>
            <a:avLst/>
            <a:gdLst/>
            <a:ahLst/>
            <a:cxnLst/>
            <a:rect l="l" t="t" r="r" b="b"/>
            <a:pathLst>
              <a:path w="87355" h="135355">
                <a:moveTo>
                  <a:pt x="9601" y="0"/>
                </a:moveTo>
                <a:lnTo>
                  <a:pt x="7680" y="958"/>
                </a:lnTo>
                <a:lnTo>
                  <a:pt x="6720" y="1917"/>
                </a:lnTo>
                <a:lnTo>
                  <a:pt x="5760" y="3838"/>
                </a:lnTo>
                <a:lnTo>
                  <a:pt x="4800" y="5756"/>
                </a:lnTo>
                <a:lnTo>
                  <a:pt x="4800" y="68156"/>
                </a:lnTo>
                <a:lnTo>
                  <a:pt x="5760" y="70073"/>
                </a:lnTo>
                <a:lnTo>
                  <a:pt x="5760" y="71038"/>
                </a:lnTo>
                <a:lnTo>
                  <a:pt x="6720" y="71996"/>
                </a:lnTo>
                <a:lnTo>
                  <a:pt x="8641" y="72955"/>
                </a:lnTo>
                <a:lnTo>
                  <a:pt x="16322" y="72955"/>
                </a:lnTo>
                <a:lnTo>
                  <a:pt x="19202" y="71996"/>
                </a:lnTo>
                <a:lnTo>
                  <a:pt x="39364" y="71996"/>
                </a:lnTo>
                <a:lnTo>
                  <a:pt x="43205" y="72955"/>
                </a:lnTo>
                <a:lnTo>
                  <a:pt x="47045" y="73914"/>
                </a:lnTo>
                <a:lnTo>
                  <a:pt x="49926" y="74878"/>
                </a:lnTo>
                <a:lnTo>
                  <a:pt x="51846" y="76794"/>
                </a:lnTo>
                <a:lnTo>
                  <a:pt x="53766" y="78717"/>
                </a:lnTo>
                <a:lnTo>
                  <a:pt x="55686" y="80634"/>
                </a:lnTo>
                <a:lnTo>
                  <a:pt x="56647" y="83515"/>
                </a:lnTo>
                <a:lnTo>
                  <a:pt x="57607" y="86397"/>
                </a:lnTo>
                <a:lnTo>
                  <a:pt x="58567" y="89272"/>
                </a:lnTo>
                <a:lnTo>
                  <a:pt x="58567" y="95993"/>
                </a:lnTo>
                <a:lnTo>
                  <a:pt x="57607" y="99834"/>
                </a:lnTo>
                <a:lnTo>
                  <a:pt x="56647" y="101755"/>
                </a:lnTo>
                <a:lnTo>
                  <a:pt x="54726" y="104637"/>
                </a:lnTo>
                <a:lnTo>
                  <a:pt x="53766" y="107513"/>
                </a:lnTo>
                <a:lnTo>
                  <a:pt x="50886" y="109435"/>
                </a:lnTo>
                <a:lnTo>
                  <a:pt x="48966" y="111352"/>
                </a:lnTo>
                <a:lnTo>
                  <a:pt x="46085" y="112317"/>
                </a:lnTo>
                <a:lnTo>
                  <a:pt x="43205" y="113275"/>
                </a:lnTo>
                <a:lnTo>
                  <a:pt x="39364" y="114234"/>
                </a:lnTo>
                <a:lnTo>
                  <a:pt x="23042" y="114234"/>
                </a:lnTo>
                <a:lnTo>
                  <a:pt x="20162" y="113275"/>
                </a:lnTo>
                <a:lnTo>
                  <a:pt x="17282" y="112317"/>
                </a:lnTo>
                <a:lnTo>
                  <a:pt x="14401" y="111352"/>
                </a:lnTo>
                <a:lnTo>
                  <a:pt x="11521" y="110393"/>
                </a:lnTo>
                <a:lnTo>
                  <a:pt x="9601" y="109435"/>
                </a:lnTo>
                <a:lnTo>
                  <a:pt x="7680" y="108476"/>
                </a:lnTo>
                <a:lnTo>
                  <a:pt x="5760" y="107513"/>
                </a:lnTo>
                <a:lnTo>
                  <a:pt x="4800" y="106555"/>
                </a:lnTo>
                <a:lnTo>
                  <a:pt x="1920" y="106555"/>
                </a:lnTo>
                <a:lnTo>
                  <a:pt x="1920" y="107513"/>
                </a:lnTo>
                <a:lnTo>
                  <a:pt x="960" y="107513"/>
                </a:lnTo>
                <a:lnTo>
                  <a:pt x="960" y="108476"/>
                </a:lnTo>
                <a:lnTo>
                  <a:pt x="0" y="109435"/>
                </a:lnTo>
                <a:lnTo>
                  <a:pt x="0" y="125752"/>
                </a:lnTo>
                <a:lnTo>
                  <a:pt x="960" y="126711"/>
                </a:lnTo>
                <a:lnTo>
                  <a:pt x="960" y="127676"/>
                </a:lnTo>
                <a:lnTo>
                  <a:pt x="1920" y="128634"/>
                </a:lnTo>
                <a:lnTo>
                  <a:pt x="2880" y="129593"/>
                </a:lnTo>
                <a:lnTo>
                  <a:pt x="3840" y="129593"/>
                </a:lnTo>
                <a:lnTo>
                  <a:pt x="5760" y="130551"/>
                </a:lnTo>
                <a:lnTo>
                  <a:pt x="7680" y="131516"/>
                </a:lnTo>
                <a:lnTo>
                  <a:pt x="10561" y="132473"/>
                </a:lnTo>
                <a:lnTo>
                  <a:pt x="13441" y="133432"/>
                </a:lnTo>
                <a:lnTo>
                  <a:pt x="16322" y="133432"/>
                </a:lnTo>
                <a:lnTo>
                  <a:pt x="19202" y="134390"/>
                </a:lnTo>
                <a:lnTo>
                  <a:pt x="23042" y="135355"/>
                </a:lnTo>
                <a:lnTo>
                  <a:pt x="42245" y="135355"/>
                </a:lnTo>
                <a:lnTo>
                  <a:pt x="49926" y="134390"/>
                </a:lnTo>
                <a:lnTo>
                  <a:pt x="55686" y="132473"/>
                </a:lnTo>
                <a:lnTo>
                  <a:pt x="62407" y="130551"/>
                </a:lnTo>
                <a:lnTo>
                  <a:pt x="68153" y="127676"/>
                </a:lnTo>
                <a:lnTo>
                  <a:pt x="72969" y="123837"/>
                </a:lnTo>
                <a:lnTo>
                  <a:pt x="76809" y="119996"/>
                </a:lnTo>
                <a:lnTo>
                  <a:pt x="80650" y="115193"/>
                </a:lnTo>
                <a:lnTo>
                  <a:pt x="83515" y="109435"/>
                </a:lnTo>
                <a:lnTo>
                  <a:pt x="85435" y="103673"/>
                </a:lnTo>
                <a:lnTo>
                  <a:pt x="87355" y="96958"/>
                </a:lnTo>
                <a:lnTo>
                  <a:pt x="87355" y="83515"/>
                </a:lnTo>
                <a:lnTo>
                  <a:pt x="86395" y="77752"/>
                </a:lnTo>
                <a:lnTo>
                  <a:pt x="84475" y="73914"/>
                </a:lnTo>
                <a:lnTo>
                  <a:pt x="81594" y="68156"/>
                </a:lnTo>
                <a:lnTo>
                  <a:pt x="78714" y="64317"/>
                </a:lnTo>
                <a:lnTo>
                  <a:pt x="74874" y="61435"/>
                </a:lnTo>
                <a:lnTo>
                  <a:pt x="71033" y="58555"/>
                </a:lnTo>
                <a:lnTo>
                  <a:pt x="66248" y="55679"/>
                </a:lnTo>
                <a:lnTo>
                  <a:pt x="61447" y="53756"/>
                </a:lnTo>
                <a:lnTo>
                  <a:pt x="55686" y="51838"/>
                </a:lnTo>
                <a:lnTo>
                  <a:pt x="27843" y="51838"/>
                </a:lnTo>
                <a:lnTo>
                  <a:pt x="27843" y="23996"/>
                </a:lnTo>
                <a:lnTo>
                  <a:pt x="75834" y="23996"/>
                </a:lnTo>
                <a:lnTo>
                  <a:pt x="76809" y="23038"/>
                </a:lnTo>
                <a:lnTo>
                  <a:pt x="77754" y="21115"/>
                </a:lnTo>
                <a:lnTo>
                  <a:pt x="78714" y="19197"/>
                </a:lnTo>
                <a:lnTo>
                  <a:pt x="78714" y="4797"/>
                </a:lnTo>
                <a:lnTo>
                  <a:pt x="77754" y="3838"/>
                </a:lnTo>
                <a:lnTo>
                  <a:pt x="77754" y="1917"/>
                </a:lnTo>
                <a:lnTo>
                  <a:pt x="76809" y="1917"/>
                </a:lnTo>
                <a:lnTo>
                  <a:pt x="76809" y="958"/>
                </a:lnTo>
                <a:lnTo>
                  <a:pt x="75834" y="958"/>
                </a:lnTo>
                <a:lnTo>
                  <a:pt x="74874" y="0"/>
                </a:lnTo>
                <a:lnTo>
                  <a:pt x="960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0" name="object 970"/>
          <p:cNvSpPr/>
          <p:nvPr/>
        </p:nvSpPr>
        <p:spPr>
          <a:xfrm>
            <a:off x="1916338" y="5758921"/>
            <a:ext cx="180472" cy="210235"/>
          </a:xfrm>
          <a:custGeom>
            <a:avLst/>
            <a:gdLst/>
            <a:ahLst/>
            <a:cxnLst/>
            <a:rect l="l" t="t" r="r" b="b"/>
            <a:pathLst>
              <a:path w="180472" h="210235">
                <a:moveTo>
                  <a:pt x="108478" y="4800"/>
                </a:moveTo>
                <a:lnTo>
                  <a:pt x="107518" y="3840"/>
                </a:lnTo>
                <a:lnTo>
                  <a:pt x="107518" y="2880"/>
                </a:lnTo>
                <a:lnTo>
                  <a:pt x="106558" y="1920"/>
                </a:lnTo>
                <a:lnTo>
                  <a:pt x="105597" y="1920"/>
                </a:lnTo>
                <a:lnTo>
                  <a:pt x="103677" y="960"/>
                </a:lnTo>
                <a:lnTo>
                  <a:pt x="102717" y="960"/>
                </a:lnTo>
                <a:lnTo>
                  <a:pt x="100797" y="0"/>
                </a:lnTo>
                <a:lnTo>
                  <a:pt x="90236" y="0"/>
                </a:lnTo>
                <a:lnTo>
                  <a:pt x="89275" y="28788"/>
                </a:lnTo>
                <a:lnTo>
                  <a:pt x="125760" y="132481"/>
                </a:lnTo>
                <a:lnTo>
                  <a:pt x="52806" y="132481"/>
                </a:lnTo>
                <a:lnTo>
                  <a:pt x="46085" y="154548"/>
                </a:lnTo>
                <a:lnTo>
                  <a:pt x="132481" y="154548"/>
                </a:lnTo>
                <a:lnTo>
                  <a:pt x="150723" y="205435"/>
                </a:lnTo>
                <a:lnTo>
                  <a:pt x="151668" y="206395"/>
                </a:lnTo>
                <a:lnTo>
                  <a:pt x="151668" y="208315"/>
                </a:lnTo>
                <a:lnTo>
                  <a:pt x="152628" y="208315"/>
                </a:lnTo>
                <a:lnTo>
                  <a:pt x="153603" y="209275"/>
                </a:lnTo>
                <a:lnTo>
                  <a:pt x="154564" y="209275"/>
                </a:lnTo>
                <a:lnTo>
                  <a:pt x="155508" y="210235"/>
                </a:lnTo>
                <a:lnTo>
                  <a:pt x="176631" y="210235"/>
                </a:lnTo>
                <a:lnTo>
                  <a:pt x="178551" y="209275"/>
                </a:lnTo>
                <a:lnTo>
                  <a:pt x="179511" y="209275"/>
                </a:lnTo>
                <a:lnTo>
                  <a:pt x="180472" y="208315"/>
                </a:lnTo>
                <a:lnTo>
                  <a:pt x="180472" y="204475"/>
                </a:lnTo>
                <a:lnTo>
                  <a:pt x="179511" y="202554"/>
                </a:lnTo>
                <a:lnTo>
                  <a:pt x="179511" y="199674"/>
                </a:lnTo>
                <a:lnTo>
                  <a:pt x="108478" y="5760"/>
                </a:lnTo>
                <a:lnTo>
                  <a:pt x="108478" y="4800"/>
                </a:lnTo>
                <a:close/>
              </a:path>
              <a:path w="180472" h="210235">
                <a:moveTo>
                  <a:pt x="28803" y="205435"/>
                </a:moveTo>
                <a:lnTo>
                  <a:pt x="46085" y="154548"/>
                </a:lnTo>
                <a:lnTo>
                  <a:pt x="52806" y="132481"/>
                </a:lnTo>
                <a:lnTo>
                  <a:pt x="89275" y="28788"/>
                </a:lnTo>
                <a:lnTo>
                  <a:pt x="90236" y="0"/>
                </a:lnTo>
                <a:lnTo>
                  <a:pt x="81594" y="0"/>
                </a:lnTo>
                <a:lnTo>
                  <a:pt x="79674" y="960"/>
                </a:lnTo>
                <a:lnTo>
                  <a:pt x="76794" y="960"/>
                </a:lnTo>
                <a:lnTo>
                  <a:pt x="74874" y="1920"/>
                </a:lnTo>
                <a:lnTo>
                  <a:pt x="73929" y="1920"/>
                </a:lnTo>
                <a:lnTo>
                  <a:pt x="73929" y="2880"/>
                </a:lnTo>
                <a:lnTo>
                  <a:pt x="72953" y="3840"/>
                </a:lnTo>
                <a:lnTo>
                  <a:pt x="71993" y="4800"/>
                </a:lnTo>
                <a:lnTo>
                  <a:pt x="71993" y="5760"/>
                </a:lnTo>
                <a:lnTo>
                  <a:pt x="1920" y="199674"/>
                </a:lnTo>
                <a:lnTo>
                  <a:pt x="960" y="202554"/>
                </a:lnTo>
                <a:lnTo>
                  <a:pt x="0" y="204475"/>
                </a:lnTo>
                <a:lnTo>
                  <a:pt x="0" y="207340"/>
                </a:lnTo>
                <a:lnTo>
                  <a:pt x="960" y="208315"/>
                </a:lnTo>
                <a:lnTo>
                  <a:pt x="1920" y="208315"/>
                </a:lnTo>
                <a:lnTo>
                  <a:pt x="2880" y="209275"/>
                </a:lnTo>
                <a:lnTo>
                  <a:pt x="3840" y="210235"/>
                </a:lnTo>
                <a:lnTo>
                  <a:pt x="23042" y="210235"/>
                </a:lnTo>
                <a:lnTo>
                  <a:pt x="24003" y="209275"/>
                </a:lnTo>
                <a:lnTo>
                  <a:pt x="24963" y="209275"/>
                </a:lnTo>
                <a:lnTo>
                  <a:pt x="25923" y="208315"/>
                </a:lnTo>
                <a:lnTo>
                  <a:pt x="26883" y="208315"/>
                </a:lnTo>
                <a:lnTo>
                  <a:pt x="27843" y="207340"/>
                </a:lnTo>
                <a:lnTo>
                  <a:pt x="27843" y="206395"/>
                </a:lnTo>
                <a:lnTo>
                  <a:pt x="28803" y="206395"/>
                </a:lnTo>
                <a:lnTo>
                  <a:pt x="28803" y="205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1" name="object 971"/>
          <p:cNvSpPr/>
          <p:nvPr/>
        </p:nvSpPr>
        <p:spPr>
          <a:xfrm>
            <a:off x="2127534" y="5811713"/>
            <a:ext cx="124800" cy="157444"/>
          </a:xfrm>
          <a:custGeom>
            <a:avLst/>
            <a:gdLst/>
            <a:ahLst/>
            <a:cxnLst/>
            <a:rect l="l" t="t" r="r" b="b"/>
            <a:pathLst>
              <a:path w="124800" h="157444">
                <a:moveTo>
                  <a:pt x="25923" y="154548"/>
                </a:moveTo>
                <a:lnTo>
                  <a:pt x="26883" y="153603"/>
                </a:lnTo>
                <a:lnTo>
                  <a:pt x="26883" y="51846"/>
                </a:lnTo>
                <a:lnTo>
                  <a:pt x="29543" y="48249"/>
                </a:lnTo>
                <a:lnTo>
                  <a:pt x="38670" y="38159"/>
                </a:lnTo>
                <a:lnTo>
                  <a:pt x="47030" y="30723"/>
                </a:lnTo>
                <a:lnTo>
                  <a:pt x="53751" y="25923"/>
                </a:lnTo>
                <a:lnTo>
                  <a:pt x="60472" y="23042"/>
                </a:lnTo>
                <a:lnTo>
                  <a:pt x="72953" y="23042"/>
                </a:lnTo>
                <a:lnTo>
                  <a:pt x="76794" y="24002"/>
                </a:lnTo>
                <a:lnTo>
                  <a:pt x="80634" y="26883"/>
                </a:lnTo>
                <a:lnTo>
                  <a:pt x="85435" y="28803"/>
                </a:lnTo>
                <a:lnTo>
                  <a:pt x="88315" y="31683"/>
                </a:lnTo>
                <a:lnTo>
                  <a:pt x="91196" y="34564"/>
                </a:lnTo>
                <a:lnTo>
                  <a:pt x="93116" y="38404"/>
                </a:lnTo>
                <a:lnTo>
                  <a:pt x="95036" y="43205"/>
                </a:lnTo>
                <a:lnTo>
                  <a:pt x="95996" y="48005"/>
                </a:lnTo>
                <a:lnTo>
                  <a:pt x="97916" y="52806"/>
                </a:lnTo>
                <a:lnTo>
                  <a:pt x="97916" y="153603"/>
                </a:lnTo>
                <a:lnTo>
                  <a:pt x="98877" y="154548"/>
                </a:lnTo>
                <a:lnTo>
                  <a:pt x="98877" y="155524"/>
                </a:lnTo>
                <a:lnTo>
                  <a:pt x="99837" y="155524"/>
                </a:lnTo>
                <a:lnTo>
                  <a:pt x="99837" y="156484"/>
                </a:lnTo>
                <a:lnTo>
                  <a:pt x="100797" y="156484"/>
                </a:lnTo>
                <a:lnTo>
                  <a:pt x="101757" y="157444"/>
                </a:lnTo>
                <a:lnTo>
                  <a:pt x="119999" y="157444"/>
                </a:lnTo>
                <a:lnTo>
                  <a:pt x="120959" y="156484"/>
                </a:lnTo>
                <a:lnTo>
                  <a:pt x="122880" y="156484"/>
                </a:lnTo>
                <a:lnTo>
                  <a:pt x="123840" y="155524"/>
                </a:lnTo>
                <a:lnTo>
                  <a:pt x="124800" y="155524"/>
                </a:lnTo>
                <a:lnTo>
                  <a:pt x="124789" y="62430"/>
                </a:lnTo>
                <a:lnTo>
                  <a:pt x="123990" y="49003"/>
                </a:lnTo>
                <a:lnTo>
                  <a:pt x="121919" y="37444"/>
                </a:lnTo>
                <a:lnTo>
                  <a:pt x="120959" y="30723"/>
                </a:lnTo>
                <a:lnTo>
                  <a:pt x="117119" y="24002"/>
                </a:lnTo>
                <a:lnTo>
                  <a:pt x="113278" y="18242"/>
                </a:lnTo>
                <a:lnTo>
                  <a:pt x="109438" y="13441"/>
                </a:lnTo>
                <a:lnTo>
                  <a:pt x="103677" y="8641"/>
                </a:lnTo>
                <a:lnTo>
                  <a:pt x="96956" y="5760"/>
                </a:lnTo>
                <a:lnTo>
                  <a:pt x="91196" y="1920"/>
                </a:lnTo>
                <a:lnTo>
                  <a:pt x="82555" y="0"/>
                </a:lnTo>
                <a:lnTo>
                  <a:pt x="72515" y="2"/>
                </a:lnTo>
                <a:lnTo>
                  <a:pt x="60267" y="1981"/>
                </a:lnTo>
                <a:lnTo>
                  <a:pt x="48005" y="6720"/>
                </a:lnTo>
                <a:lnTo>
                  <a:pt x="43542" y="9660"/>
                </a:lnTo>
                <a:lnTo>
                  <a:pt x="33676" y="17326"/>
                </a:lnTo>
                <a:lnTo>
                  <a:pt x="24002" y="26883"/>
                </a:lnTo>
                <a:lnTo>
                  <a:pt x="24002" y="576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84"/>
                </a:lnTo>
                <a:lnTo>
                  <a:pt x="1920" y="156484"/>
                </a:lnTo>
                <a:lnTo>
                  <a:pt x="3840" y="157444"/>
                </a:lnTo>
                <a:lnTo>
                  <a:pt x="21122" y="157444"/>
                </a:lnTo>
                <a:lnTo>
                  <a:pt x="23042" y="156484"/>
                </a:lnTo>
                <a:lnTo>
                  <a:pt x="24963" y="156484"/>
                </a:lnTo>
                <a:lnTo>
                  <a:pt x="25923" y="155524"/>
                </a:lnTo>
                <a:lnTo>
                  <a:pt x="25923" y="1545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2" name="object 972"/>
          <p:cNvSpPr/>
          <p:nvPr/>
        </p:nvSpPr>
        <p:spPr>
          <a:xfrm>
            <a:off x="2291684" y="5744519"/>
            <a:ext cx="133441" cy="227517"/>
          </a:xfrm>
          <a:custGeom>
            <a:avLst/>
            <a:gdLst/>
            <a:ahLst/>
            <a:cxnLst/>
            <a:rect l="l" t="t" r="r" b="b"/>
            <a:pathLst>
              <a:path w="133441" h="227517">
                <a:moveTo>
                  <a:pt x="113278" y="223677"/>
                </a:moveTo>
                <a:lnTo>
                  <a:pt x="114239" y="224637"/>
                </a:lnTo>
                <a:lnTo>
                  <a:pt x="130561" y="224637"/>
                </a:lnTo>
                <a:lnTo>
                  <a:pt x="131521" y="223677"/>
                </a:lnTo>
                <a:lnTo>
                  <a:pt x="132481" y="223677"/>
                </a:lnTo>
                <a:lnTo>
                  <a:pt x="132481" y="222717"/>
                </a:lnTo>
                <a:lnTo>
                  <a:pt x="133441" y="222717"/>
                </a:lnTo>
                <a:lnTo>
                  <a:pt x="133441" y="2880"/>
                </a:lnTo>
                <a:lnTo>
                  <a:pt x="132481" y="1920"/>
                </a:lnTo>
                <a:lnTo>
                  <a:pt x="130561" y="1920"/>
                </a:lnTo>
                <a:lnTo>
                  <a:pt x="129600" y="960"/>
                </a:lnTo>
                <a:lnTo>
                  <a:pt x="126720" y="960"/>
                </a:lnTo>
                <a:lnTo>
                  <a:pt x="124800" y="0"/>
                </a:lnTo>
                <a:lnTo>
                  <a:pt x="115199" y="0"/>
                </a:lnTo>
                <a:lnTo>
                  <a:pt x="114239" y="960"/>
                </a:lnTo>
                <a:lnTo>
                  <a:pt x="110398" y="960"/>
                </a:lnTo>
                <a:lnTo>
                  <a:pt x="109438" y="1920"/>
                </a:lnTo>
                <a:lnTo>
                  <a:pt x="108478" y="1920"/>
                </a:lnTo>
                <a:lnTo>
                  <a:pt x="107518" y="2880"/>
                </a:lnTo>
                <a:lnTo>
                  <a:pt x="107518" y="89275"/>
                </a:lnTo>
                <a:lnTo>
                  <a:pt x="106407" y="88305"/>
                </a:lnTo>
                <a:lnTo>
                  <a:pt x="96091" y="79635"/>
                </a:lnTo>
                <a:lnTo>
                  <a:pt x="86395" y="72953"/>
                </a:lnTo>
                <a:lnTo>
                  <a:pt x="78714" y="69113"/>
                </a:lnTo>
                <a:lnTo>
                  <a:pt x="71033" y="67193"/>
                </a:lnTo>
                <a:lnTo>
                  <a:pt x="62407" y="67193"/>
                </a:lnTo>
                <a:lnTo>
                  <a:pt x="47110" y="69036"/>
                </a:lnTo>
                <a:lnTo>
                  <a:pt x="35524" y="73913"/>
                </a:lnTo>
                <a:lnTo>
                  <a:pt x="27843" y="77754"/>
                </a:lnTo>
                <a:lnTo>
                  <a:pt x="21122" y="82555"/>
                </a:lnTo>
                <a:lnTo>
                  <a:pt x="16322" y="89275"/>
                </a:lnTo>
                <a:lnTo>
                  <a:pt x="8298" y="103046"/>
                </a:lnTo>
                <a:lnTo>
                  <a:pt x="3840" y="115199"/>
                </a:lnTo>
                <a:lnTo>
                  <a:pt x="2033" y="123241"/>
                </a:lnTo>
                <a:lnTo>
                  <a:pt x="457" y="135866"/>
                </a:lnTo>
                <a:lnTo>
                  <a:pt x="0" y="148788"/>
                </a:lnTo>
                <a:lnTo>
                  <a:pt x="90" y="154732"/>
                </a:lnTo>
                <a:lnTo>
                  <a:pt x="997" y="167523"/>
                </a:lnTo>
                <a:lnTo>
                  <a:pt x="2880" y="179511"/>
                </a:lnTo>
                <a:lnTo>
                  <a:pt x="7760" y="193480"/>
                </a:lnTo>
                <a:lnTo>
                  <a:pt x="13441" y="204475"/>
                </a:lnTo>
                <a:lnTo>
                  <a:pt x="18242" y="211195"/>
                </a:lnTo>
                <a:lnTo>
                  <a:pt x="24963" y="216956"/>
                </a:lnTo>
                <a:lnTo>
                  <a:pt x="27843" y="160309"/>
                </a:lnTo>
                <a:lnTo>
                  <a:pt x="27843" y="139202"/>
                </a:lnTo>
                <a:lnTo>
                  <a:pt x="28803" y="132481"/>
                </a:lnTo>
                <a:lnTo>
                  <a:pt x="29763" y="125760"/>
                </a:lnTo>
                <a:lnTo>
                  <a:pt x="30723" y="119039"/>
                </a:lnTo>
                <a:lnTo>
                  <a:pt x="33604" y="113278"/>
                </a:lnTo>
                <a:lnTo>
                  <a:pt x="36484" y="108478"/>
                </a:lnTo>
                <a:lnTo>
                  <a:pt x="39364" y="102717"/>
                </a:lnTo>
                <a:lnTo>
                  <a:pt x="43205" y="98877"/>
                </a:lnTo>
                <a:lnTo>
                  <a:pt x="48006" y="95036"/>
                </a:lnTo>
                <a:lnTo>
                  <a:pt x="52806" y="92156"/>
                </a:lnTo>
                <a:lnTo>
                  <a:pt x="58567" y="90236"/>
                </a:lnTo>
                <a:lnTo>
                  <a:pt x="72969" y="90236"/>
                </a:lnTo>
                <a:lnTo>
                  <a:pt x="79689" y="93116"/>
                </a:lnTo>
                <a:lnTo>
                  <a:pt x="86395" y="97916"/>
                </a:lnTo>
                <a:lnTo>
                  <a:pt x="89022" y="99889"/>
                </a:lnTo>
                <a:lnTo>
                  <a:pt x="97962" y="107894"/>
                </a:lnTo>
                <a:lnTo>
                  <a:pt x="107518" y="118079"/>
                </a:lnTo>
                <a:lnTo>
                  <a:pt x="107518" y="175671"/>
                </a:lnTo>
                <a:lnTo>
                  <a:pt x="102717" y="181432"/>
                </a:lnTo>
                <a:lnTo>
                  <a:pt x="98877" y="186232"/>
                </a:lnTo>
                <a:lnTo>
                  <a:pt x="95036" y="189113"/>
                </a:lnTo>
                <a:lnTo>
                  <a:pt x="91196" y="192953"/>
                </a:lnTo>
                <a:lnTo>
                  <a:pt x="87355" y="195833"/>
                </a:lnTo>
                <a:lnTo>
                  <a:pt x="84475" y="197754"/>
                </a:lnTo>
                <a:lnTo>
                  <a:pt x="80634" y="200634"/>
                </a:lnTo>
                <a:lnTo>
                  <a:pt x="77754" y="201594"/>
                </a:lnTo>
                <a:lnTo>
                  <a:pt x="73913" y="202554"/>
                </a:lnTo>
                <a:lnTo>
                  <a:pt x="71033" y="203514"/>
                </a:lnTo>
                <a:lnTo>
                  <a:pt x="67193" y="204475"/>
                </a:lnTo>
                <a:lnTo>
                  <a:pt x="56647" y="204475"/>
                </a:lnTo>
                <a:lnTo>
                  <a:pt x="50886" y="202554"/>
                </a:lnTo>
                <a:lnTo>
                  <a:pt x="46085" y="199674"/>
                </a:lnTo>
                <a:lnTo>
                  <a:pt x="42245" y="195833"/>
                </a:lnTo>
                <a:lnTo>
                  <a:pt x="46129" y="226296"/>
                </a:lnTo>
                <a:lnTo>
                  <a:pt x="59527" y="227517"/>
                </a:lnTo>
                <a:lnTo>
                  <a:pt x="62126" y="227447"/>
                </a:lnTo>
                <a:lnTo>
                  <a:pt x="74530" y="225102"/>
                </a:lnTo>
                <a:lnTo>
                  <a:pt x="86395" y="219836"/>
                </a:lnTo>
                <a:lnTo>
                  <a:pt x="90816" y="217238"/>
                </a:lnTo>
                <a:lnTo>
                  <a:pt x="100810" y="210005"/>
                </a:lnTo>
                <a:lnTo>
                  <a:pt x="110398" y="200634"/>
                </a:lnTo>
                <a:lnTo>
                  <a:pt x="110398" y="222717"/>
                </a:lnTo>
                <a:lnTo>
                  <a:pt x="111358" y="222717"/>
                </a:lnTo>
                <a:lnTo>
                  <a:pt x="112318" y="223677"/>
                </a:lnTo>
                <a:lnTo>
                  <a:pt x="113278" y="223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3" name="object 973"/>
          <p:cNvSpPr/>
          <p:nvPr/>
        </p:nvSpPr>
        <p:spPr>
          <a:xfrm>
            <a:off x="2316647" y="5904829"/>
            <a:ext cx="21166" cy="65987"/>
          </a:xfrm>
          <a:custGeom>
            <a:avLst/>
            <a:gdLst/>
            <a:ahLst/>
            <a:cxnLst/>
            <a:rect l="l" t="t" r="r" b="b"/>
            <a:pathLst>
              <a:path w="21166" h="65987">
                <a:moveTo>
                  <a:pt x="17282" y="35524"/>
                </a:moveTo>
                <a:lnTo>
                  <a:pt x="13441" y="31683"/>
                </a:lnTo>
                <a:lnTo>
                  <a:pt x="10561" y="25923"/>
                </a:lnTo>
                <a:lnTo>
                  <a:pt x="7680" y="21122"/>
                </a:lnTo>
                <a:lnTo>
                  <a:pt x="5760" y="14401"/>
                </a:lnTo>
                <a:lnTo>
                  <a:pt x="4800" y="7680"/>
                </a:lnTo>
                <a:lnTo>
                  <a:pt x="2880" y="0"/>
                </a:lnTo>
                <a:lnTo>
                  <a:pt x="0" y="56647"/>
                </a:lnTo>
                <a:lnTo>
                  <a:pt x="6720" y="60487"/>
                </a:lnTo>
                <a:lnTo>
                  <a:pt x="9402" y="62004"/>
                </a:lnTo>
                <a:lnTo>
                  <a:pt x="21166" y="65987"/>
                </a:lnTo>
                <a:lnTo>
                  <a:pt x="17282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4" name="object 974"/>
          <p:cNvSpPr/>
          <p:nvPr/>
        </p:nvSpPr>
        <p:spPr>
          <a:xfrm>
            <a:off x="2531684" y="5775243"/>
            <a:ext cx="95036" cy="195834"/>
          </a:xfrm>
          <a:custGeom>
            <a:avLst/>
            <a:gdLst/>
            <a:ahLst/>
            <a:cxnLst/>
            <a:rect l="l" t="t" r="r" b="b"/>
            <a:pathLst>
              <a:path w="95036" h="195834">
                <a:moveTo>
                  <a:pt x="52791" y="40309"/>
                </a:moveTo>
                <a:lnTo>
                  <a:pt x="52791" y="4800"/>
                </a:lnTo>
                <a:lnTo>
                  <a:pt x="51831" y="3840"/>
                </a:lnTo>
                <a:lnTo>
                  <a:pt x="50871" y="2880"/>
                </a:lnTo>
                <a:lnTo>
                  <a:pt x="50871" y="1920"/>
                </a:lnTo>
                <a:lnTo>
                  <a:pt x="49910" y="1920"/>
                </a:lnTo>
                <a:lnTo>
                  <a:pt x="48950" y="960"/>
                </a:lnTo>
                <a:lnTo>
                  <a:pt x="46085" y="960"/>
                </a:lnTo>
                <a:lnTo>
                  <a:pt x="44150" y="0"/>
                </a:lnTo>
                <a:lnTo>
                  <a:pt x="34549" y="0"/>
                </a:lnTo>
                <a:lnTo>
                  <a:pt x="32644" y="960"/>
                </a:lnTo>
                <a:lnTo>
                  <a:pt x="29748" y="960"/>
                </a:lnTo>
                <a:lnTo>
                  <a:pt x="28803" y="1920"/>
                </a:lnTo>
                <a:lnTo>
                  <a:pt x="27843" y="1920"/>
                </a:lnTo>
                <a:lnTo>
                  <a:pt x="26868" y="2880"/>
                </a:lnTo>
                <a:lnTo>
                  <a:pt x="25907" y="3840"/>
                </a:lnTo>
                <a:lnTo>
                  <a:pt x="25907" y="40309"/>
                </a:lnTo>
                <a:lnTo>
                  <a:pt x="2880" y="40309"/>
                </a:lnTo>
                <a:lnTo>
                  <a:pt x="2880" y="41269"/>
                </a:lnTo>
                <a:lnTo>
                  <a:pt x="1920" y="41269"/>
                </a:lnTo>
                <a:lnTo>
                  <a:pt x="1920" y="42230"/>
                </a:lnTo>
                <a:lnTo>
                  <a:pt x="960" y="43190"/>
                </a:lnTo>
                <a:lnTo>
                  <a:pt x="960" y="45110"/>
                </a:lnTo>
                <a:lnTo>
                  <a:pt x="0" y="46070"/>
                </a:lnTo>
                <a:lnTo>
                  <a:pt x="0" y="54711"/>
                </a:lnTo>
                <a:lnTo>
                  <a:pt x="960" y="57591"/>
                </a:lnTo>
                <a:lnTo>
                  <a:pt x="1920" y="59512"/>
                </a:lnTo>
                <a:lnTo>
                  <a:pt x="2880" y="61432"/>
                </a:lnTo>
                <a:lnTo>
                  <a:pt x="3840" y="62392"/>
                </a:lnTo>
                <a:lnTo>
                  <a:pt x="25907" y="62392"/>
                </a:lnTo>
                <a:lnTo>
                  <a:pt x="25907" y="155508"/>
                </a:lnTo>
                <a:lnTo>
                  <a:pt x="26868" y="162229"/>
                </a:lnTo>
                <a:lnTo>
                  <a:pt x="27843" y="168950"/>
                </a:lnTo>
                <a:lnTo>
                  <a:pt x="29748" y="174711"/>
                </a:lnTo>
                <a:lnTo>
                  <a:pt x="32644" y="180472"/>
                </a:lnTo>
                <a:lnTo>
                  <a:pt x="35524" y="184312"/>
                </a:lnTo>
                <a:lnTo>
                  <a:pt x="39364" y="188153"/>
                </a:lnTo>
                <a:lnTo>
                  <a:pt x="43190" y="191018"/>
                </a:lnTo>
                <a:lnTo>
                  <a:pt x="48950" y="192953"/>
                </a:lnTo>
                <a:lnTo>
                  <a:pt x="54711" y="194858"/>
                </a:lnTo>
                <a:lnTo>
                  <a:pt x="60472" y="195834"/>
                </a:lnTo>
                <a:lnTo>
                  <a:pt x="75834" y="195834"/>
                </a:lnTo>
                <a:lnTo>
                  <a:pt x="78714" y="194858"/>
                </a:lnTo>
                <a:lnTo>
                  <a:pt x="80634" y="194858"/>
                </a:lnTo>
                <a:lnTo>
                  <a:pt x="82555" y="193913"/>
                </a:lnTo>
                <a:lnTo>
                  <a:pt x="84475" y="193913"/>
                </a:lnTo>
                <a:lnTo>
                  <a:pt x="87355" y="192953"/>
                </a:lnTo>
                <a:lnTo>
                  <a:pt x="88315" y="192953"/>
                </a:lnTo>
                <a:lnTo>
                  <a:pt x="90236" y="191993"/>
                </a:lnTo>
                <a:lnTo>
                  <a:pt x="92156" y="191018"/>
                </a:lnTo>
                <a:lnTo>
                  <a:pt x="92156" y="190073"/>
                </a:lnTo>
                <a:lnTo>
                  <a:pt x="93116" y="189113"/>
                </a:lnTo>
                <a:lnTo>
                  <a:pt x="94076" y="188153"/>
                </a:lnTo>
                <a:lnTo>
                  <a:pt x="94076" y="186232"/>
                </a:lnTo>
                <a:lnTo>
                  <a:pt x="95036" y="184312"/>
                </a:lnTo>
                <a:lnTo>
                  <a:pt x="95036" y="173751"/>
                </a:lnTo>
                <a:lnTo>
                  <a:pt x="94076" y="172791"/>
                </a:lnTo>
                <a:lnTo>
                  <a:pt x="94076" y="169910"/>
                </a:lnTo>
                <a:lnTo>
                  <a:pt x="93116" y="169910"/>
                </a:lnTo>
                <a:lnTo>
                  <a:pt x="93116" y="168950"/>
                </a:lnTo>
                <a:lnTo>
                  <a:pt x="89275" y="168950"/>
                </a:lnTo>
                <a:lnTo>
                  <a:pt x="88315" y="169910"/>
                </a:lnTo>
                <a:lnTo>
                  <a:pt x="87355" y="169910"/>
                </a:lnTo>
                <a:lnTo>
                  <a:pt x="86395" y="170870"/>
                </a:lnTo>
                <a:lnTo>
                  <a:pt x="84475" y="170870"/>
                </a:lnTo>
                <a:lnTo>
                  <a:pt x="82555" y="171831"/>
                </a:lnTo>
                <a:lnTo>
                  <a:pt x="81594" y="171831"/>
                </a:lnTo>
                <a:lnTo>
                  <a:pt x="79674" y="172791"/>
                </a:lnTo>
                <a:lnTo>
                  <a:pt x="77754" y="172791"/>
                </a:lnTo>
                <a:lnTo>
                  <a:pt x="74874" y="173751"/>
                </a:lnTo>
                <a:lnTo>
                  <a:pt x="65272" y="173751"/>
                </a:lnTo>
                <a:lnTo>
                  <a:pt x="59512" y="170870"/>
                </a:lnTo>
                <a:lnTo>
                  <a:pt x="56631" y="166070"/>
                </a:lnTo>
                <a:lnTo>
                  <a:pt x="53751" y="160309"/>
                </a:lnTo>
                <a:lnTo>
                  <a:pt x="52791" y="152628"/>
                </a:lnTo>
                <a:lnTo>
                  <a:pt x="52791" y="62392"/>
                </a:lnTo>
                <a:lnTo>
                  <a:pt x="91196" y="62392"/>
                </a:lnTo>
                <a:lnTo>
                  <a:pt x="93116" y="61432"/>
                </a:lnTo>
                <a:lnTo>
                  <a:pt x="94076" y="59512"/>
                </a:lnTo>
                <a:lnTo>
                  <a:pt x="95036" y="57591"/>
                </a:lnTo>
                <a:lnTo>
                  <a:pt x="95036" y="46070"/>
                </a:lnTo>
                <a:lnTo>
                  <a:pt x="94076" y="44150"/>
                </a:lnTo>
                <a:lnTo>
                  <a:pt x="94076" y="42230"/>
                </a:lnTo>
                <a:lnTo>
                  <a:pt x="93116" y="41269"/>
                </a:lnTo>
                <a:lnTo>
                  <a:pt x="92156" y="40309"/>
                </a:lnTo>
                <a:lnTo>
                  <a:pt x="52791" y="40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5" name="object 975"/>
          <p:cNvSpPr/>
          <p:nvPr/>
        </p:nvSpPr>
        <p:spPr>
          <a:xfrm>
            <a:off x="2662245" y="5743559"/>
            <a:ext cx="124785" cy="225597"/>
          </a:xfrm>
          <a:custGeom>
            <a:avLst/>
            <a:gdLst/>
            <a:ahLst/>
            <a:cxnLst/>
            <a:rect l="l" t="t" r="r" b="b"/>
            <a:pathLst>
              <a:path w="124785" h="225597">
                <a:moveTo>
                  <a:pt x="24947" y="2880"/>
                </a:moveTo>
                <a:lnTo>
                  <a:pt x="24947" y="1920"/>
                </a:lnTo>
                <a:lnTo>
                  <a:pt x="23987" y="1920"/>
                </a:lnTo>
                <a:lnTo>
                  <a:pt x="23027" y="960"/>
                </a:lnTo>
                <a:lnTo>
                  <a:pt x="20147" y="960"/>
                </a:lnTo>
                <a:lnTo>
                  <a:pt x="18227" y="0"/>
                </a:lnTo>
                <a:lnTo>
                  <a:pt x="10546" y="0"/>
                </a:lnTo>
                <a:lnTo>
                  <a:pt x="8625" y="960"/>
                </a:lnTo>
                <a:lnTo>
                  <a:pt x="3825" y="960"/>
                </a:lnTo>
                <a:lnTo>
                  <a:pt x="2880" y="1920"/>
                </a:lnTo>
                <a:lnTo>
                  <a:pt x="1905" y="1920"/>
                </a:lnTo>
                <a:lnTo>
                  <a:pt x="944" y="2880"/>
                </a:lnTo>
                <a:lnTo>
                  <a:pt x="0" y="2880"/>
                </a:lnTo>
                <a:lnTo>
                  <a:pt x="0" y="223677"/>
                </a:lnTo>
                <a:lnTo>
                  <a:pt x="944" y="223677"/>
                </a:lnTo>
                <a:lnTo>
                  <a:pt x="1905" y="224637"/>
                </a:lnTo>
                <a:lnTo>
                  <a:pt x="2880" y="224637"/>
                </a:lnTo>
                <a:lnTo>
                  <a:pt x="3825" y="225597"/>
                </a:lnTo>
                <a:lnTo>
                  <a:pt x="21107" y="225597"/>
                </a:lnTo>
                <a:lnTo>
                  <a:pt x="23027" y="224637"/>
                </a:lnTo>
                <a:lnTo>
                  <a:pt x="24947" y="224637"/>
                </a:lnTo>
                <a:lnTo>
                  <a:pt x="25908" y="223677"/>
                </a:lnTo>
                <a:lnTo>
                  <a:pt x="25908" y="222702"/>
                </a:lnTo>
                <a:lnTo>
                  <a:pt x="26868" y="221757"/>
                </a:lnTo>
                <a:lnTo>
                  <a:pt x="26868" y="119999"/>
                </a:lnTo>
                <a:lnTo>
                  <a:pt x="29944" y="115878"/>
                </a:lnTo>
                <a:lnTo>
                  <a:pt x="39045" y="106115"/>
                </a:lnTo>
                <a:lnTo>
                  <a:pt x="47990" y="98877"/>
                </a:lnTo>
                <a:lnTo>
                  <a:pt x="54711" y="94076"/>
                </a:lnTo>
                <a:lnTo>
                  <a:pt x="60472" y="91196"/>
                </a:lnTo>
                <a:lnTo>
                  <a:pt x="72953" y="91196"/>
                </a:lnTo>
                <a:lnTo>
                  <a:pt x="76794" y="92156"/>
                </a:lnTo>
                <a:lnTo>
                  <a:pt x="81594" y="95036"/>
                </a:lnTo>
                <a:lnTo>
                  <a:pt x="85435" y="96956"/>
                </a:lnTo>
                <a:lnTo>
                  <a:pt x="88300" y="99837"/>
                </a:lnTo>
                <a:lnTo>
                  <a:pt x="91180" y="102717"/>
                </a:lnTo>
                <a:lnTo>
                  <a:pt x="93116" y="106558"/>
                </a:lnTo>
                <a:lnTo>
                  <a:pt x="95021" y="111358"/>
                </a:lnTo>
                <a:lnTo>
                  <a:pt x="96956" y="116159"/>
                </a:lnTo>
                <a:lnTo>
                  <a:pt x="97917" y="120959"/>
                </a:lnTo>
                <a:lnTo>
                  <a:pt x="98861" y="127680"/>
                </a:lnTo>
                <a:lnTo>
                  <a:pt x="98861" y="223677"/>
                </a:lnTo>
                <a:lnTo>
                  <a:pt x="99822" y="223677"/>
                </a:lnTo>
                <a:lnTo>
                  <a:pt x="99822" y="224637"/>
                </a:lnTo>
                <a:lnTo>
                  <a:pt x="100797" y="224637"/>
                </a:lnTo>
                <a:lnTo>
                  <a:pt x="101742" y="225597"/>
                </a:lnTo>
                <a:lnTo>
                  <a:pt x="119984" y="225597"/>
                </a:lnTo>
                <a:lnTo>
                  <a:pt x="120944" y="224637"/>
                </a:lnTo>
                <a:lnTo>
                  <a:pt x="122864" y="224637"/>
                </a:lnTo>
                <a:lnTo>
                  <a:pt x="123825" y="223677"/>
                </a:lnTo>
                <a:lnTo>
                  <a:pt x="124785" y="223677"/>
                </a:lnTo>
                <a:lnTo>
                  <a:pt x="124774" y="130583"/>
                </a:lnTo>
                <a:lnTo>
                  <a:pt x="123975" y="117156"/>
                </a:lnTo>
                <a:lnTo>
                  <a:pt x="121904" y="105597"/>
                </a:lnTo>
                <a:lnTo>
                  <a:pt x="120944" y="98877"/>
                </a:lnTo>
                <a:lnTo>
                  <a:pt x="118064" y="92156"/>
                </a:lnTo>
                <a:lnTo>
                  <a:pt x="113263" y="86395"/>
                </a:lnTo>
                <a:lnTo>
                  <a:pt x="109423" y="81594"/>
                </a:lnTo>
                <a:lnTo>
                  <a:pt x="103662" y="76794"/>
                </a:lnTo>
                <a:lnTo>
                  <a:pt x="97917" y="73914"/>
                </a:lnTo>
                <a:lnTo>
                  <a:pt x="97743" y="73815"/>
                </a:lnTo>
                <a:lnTo>
                  <a:pt x="86402" y="69568"/>
                </a:lnTo>
                <a:lnTo>
                  <a:pt x="72953" y="68153"/>
                </a:lnTo>
                <a:lnTo>
                  <a:pt x="65272" y="68153"/>
                </a:lnTo>
                <a:lnTo>
                  <a:pt x="57591" y="71033"/>
                </a:lnTo>
                <a:lnTo>
                  <a:pt x="49911" y="74874"/>
                </a:lnTo>
                <a:lnTo>
                  <a:pt x="47188" y="76315"/>
                </a:lnTo>
                <a:lnTo>
                  <a:pt x="37028" y="83116"/>
                </a:lnTo>
                <a:lnTo>
                  <a:pt x="26868" y="92156"/>
                </a:lnTo>
                <a:lnTo>
                  <a:pt x="26868" y="4800"/>
                </a:lnTo>
                <a:lnTo>
                  <a:pt x="25908" y="3840"/>
                </a:lnTo>
                <a:lnTo>
                  <a:pt x="25908" y="2880"/>
                </a:lnTo>
                <a:lnTo>
                  <a:pt x="24947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6" name="object 976"/>
          <p:cNvSpPr/>
          <p:nvPr/>
        </p:nvSpPr>
        <p:spPr>
          <a:xfrm>
            <a:off x="2826395" y="5825181"/>
            <a:ext cx="127665" cy="146855"/>
          </a:xfrm>
          <a:custGeom>
            <a:avLst/>
            <a:gdLst/>
            <a:ahLst/>
            <a:cxnLst/>
            <a:rect l="l" t="t" r="r" b="b"/>
            <a:pathLst>
              <a:path w="127665" h="146855">
                <a:moveTo>
                  <a:pt x="28788" y="41257"/>
                </a:moveTo>
                <a:lnTo>
                  <a:pt x="27747" y="0"/>
                </a:lnTo>
                <a:lnTo>
                  <a:pt x="18227" y="8613"/>
                </a:lnTo>
                <a:lnTo>
                  <a:pt x="16468" y="10769"/>
                </a:lnTo>
                <a:lnTo>
                  <a:pt x="9741" y="21336"/>
                </a:lnTo>
                <a:lnTo>
                  <a:pt x="4800" y="33576"/>
                </a:lnTo>
                <a:lnTo>
                  <a:pt x="2825" y="41572"/>
                </a:lnTo>
                <a:lnTo>
                  <a:pt x="756" y="53868"/>
                </a:lnTo>
                <a:lnTo>
                  <a:pt x="0" y="67165"/>
                </a:lnTo>
                <a:lnTo>
                  <a:pt x="407" y="77712"/>
                </a:lnTo>
                <a:lnTo>
                  <a:pt x="2083" y="90484"/>
                </a:lnTo>
                <a:lnTo>
                  <a:pt x="4800" y="101730"/>
                </a:lnTo>
                <a:lnTo>
                  <a:pt x="11160" y="116908"/>
                </a:lnTo>
                <a:lnTo>
                  <a:pt x="18227" y="126693"/>
                </a:lnTo>
                <a:lnTo>
                  <a:pt x="29780" y="135794"/>
                </a:lnTo>
                <a:lnTo>
                  <a:pt x="41269" y="141079"/>
                </a:lnTo>
                <a:lnTo>
                  <a:pt x="47005" y="143259"/>
                </a:lnTo>
                <a:lnTo>
                  <a:pt x="59083" y="145954"/>
                </a:lnTo>
                <a:lnTo>
                  <a:pt x="72953" y="146855"/>
                </a:lnTo>
                <a:lnTo>
                  <a:pt x="79674" y="146855"/>
                </a:lnTo>
                <a:lnTo>
                  <a:pt x="86395" y="145895"/>
                </a:lnTo>
                <a:lnTo>
                  <a:pt x="92156" y="144920"/>
                </a:lnTo>
                <a:lnTo>
                  <a:pt x="97917" y="143975"/>
                </a:lnTo>
                <a:lnTo>
                  <a:pt x="103677" y="143015"/>
                </a:lnTo>
                <a:lnTo>
                  <a:pt x="108478" y="141079"/>
                </a:lnTo>
                <a:lnTo>
                  <a:pt x="113278" y="140135"/>
                </a:lnTo>
                <a:lnTo>
                  <a:pt x="116144" y="139174"/>
                </a:lnTo>
                <a:lnTo>
                  <a:pt x="119039" y="137254"/>
                </a:lnTo>
                <a:lnTo>
                  <a:pt x="121919" y="136294"/>
                </a:lnTo>
                <a:lnTo>
                  <a:pt x="123825" y="135334"/>
                </a:lnTo>
                <a:lnTo>
                  <a:pt x="124800" y="134374"/>
                </a:lnTo>
                <a:lnTo>
                  <a:pt x="125760" y="133414"/>
                </a:lnTo>
                <a:lnTo>
                  <a:pt x="125760" y="132454"/>
                </a:lnTo>
                <a:lnTo>
                  <a:pt x="126705" y="132454"/>
                </a:lnTo>
                <a:lnTo>
                  <a:pt x="126705" y="129573"/>
                </a:lnTo>
                <a:lnTo>
                  <a:pt x="127665" y="128613"/>
                </a:lnTo>
                <a:lnTo>
                  <a:pt x="127665" y="120932"/>
                </a:lnTo>
                <a:lnTo>
                  <a:pt x="126705" y="119012"/>
                </a:lnTo>
                <a:lnTo>
                  <a:pt x="126705" y="116132"/>
                </a:lnTo>
                <a:lnTo>
                  <a:pt x="125760" y="115171"/>
                </a:lnTo>
                <a:lnTo>
                  <a:pt x="124800" y="114211"/>
                </a:lnTo>
                <a:lnTo>
                  <a:pt x="119984" y="114211"/>
                </a:lnTo>
                <a:lnTo>
                  <a:pt x="117119" y="116132"/>
                </a:lnTo>
                <a:lnTo>
                  <a:pt x="115199" y="117092"/>
                </a:lnTo>
                <a:lnTo>
                  <a:pt x="111358" y="118052"/>
                </a:lnTo>
                <a:lnTo>
                  <a:pt x="107518" y="119012"/>
                </a:lnTo>
                <a:lnTo>
                  <a:pt x="103677" y="120932"/>
                </a:lnTo>
                <a:lnTo>
                  <a:pt x="98877" y="121892"/>
                </a:lnTo>
                <a:lnTo>
                  <a:pt x="94076" y="122852"/>
                </a:lnTo>
                <a:lnTo>
                  <a:pt x="88315" y="124773"/>
                </a:lnTo>
                <a:lnTo>
                  <a:pt x="66233" y="124773"/>
                </a:lnTo>
                <a:lnTo>
                  <a:pt x="59512" y="123813"/>
                </a:lnTo>
                <a:lnTo>
                  <a:pt x="52791" y="120932"/>
                </a:lnTo>
                <a:lnTo>
                  <a:pt x="47030" y="119012"/>
                </a:lnTo>
                <a:lnTo>
                  <a:pt x="42230" y="115171"/>
                </a:lnTo>
                <a:lnTo>
                  <a:pt x="38404" y="110371"/>
                </a:lnTo>
                <a:lnTo>
                  <a:pt x="34564" y="105570"/>
                </a:lnTo>
                <a:lnTo>
                  <a:pt x="31683" y="100770"/>
                </a:lnTo>
                <a:lnTo>
                  <a:pt x="30723" y="94049"/>
                </a:lnTo>
                <a:lnTo>
                  <a:pt x="28788" y="87328"/>
                </a:lnTo>
                <a:lnTo>
                  <a:pt x="27843" y="80607"/>
                </a:lnTo>
                <a:lnTo>
                  <a:pt x="27843" y="47003"/>
                </a:lnTo>
                <a:lnTo>
                  <a:pt x="28788" y="412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7" name="object 977"/>
          <p:cNvSpPr/>
          <p:nvPr/>
        </p:nvSpPr>
        <p:spPr>
          <a:xfrm>
            <a:off x="2854142" y="5811713"/>
            <a:ext cx="105678" cy="85435"/>
          </a:xfrm>
          <a:custGeom>
            <a:avLst/>
            <a:gdLst/>
            <a:ahLst/>
            <a:cxnLst/>
            <a:rect l="l" t="t" r="r" b="b"/>
            <a:pathLst>
              <a:path w="105678" h="85435">
                <a:moveTo>
                  <a:pt x="4881" y="43205"/>
                </a:moveTo>
                <a:lnTo>
                  <a:pt x="7761" y="38404"/>
                </a:lnTo>
                <a:lnTo>
                  <a:pt x="10657" y="34564"/>
                </a:lnTo>
                <a:lnTo>
                  <a:pt x="14482" y="30723"/>
                </a:lnTo>
                <a:lnTo>
                  <a:pt x="18323" y="27843"/>
                </a:lnTo>
                <a:lnTo>
                  <a:pt x="23123" y="24963"/>
                </a:lnTo>
                <a:lnTo>
                  <a:pt x="28884" y="22082"/>
                </a:lnTo>
                <a:lnTo>
                  <a:pt x="34645" y="21122"/>
                </a:lnTo>
                <a:lnTo>
                  <a:pt x="40406" y="21122"/>
                </a:lnTo>
                <a:lnTo>
                  <a:pt x="48482" y="21654"/>
                </a:lnTo>
                <a:lnTo>
                  <a:pt x="60839" y="25574"/>
                </a:lnTo>
                <a:lnTo>
                  <a:pt x="70169" y="33604"/>
                </a:lnTo>
                <a:lnTo>
                  <a:pt x="74218" y="40187"/>
                </a:lnTo>
                <a:lnTo>
                  <a:pt x="78049" y="51785"/>
                </a:lnTo>
                <a:lnTo>
                  <a:pt x="78810" y="66248"/>
                </a:lnTo>
                <a:lnTo>
                  <a:pt x="96" y="66248"/>
                </a:lnTo>
                <a:lnTo>
                  <a:pt x="96" y="60472"/>
                </a:lnTo>
                <a:lnTo>
                  <a:pt x="96" y="85435"/>
                </a:lnTo>
                <a:lnTo>
                  <a:pt x="98013" y="85435"/>
                </a:lnTo>
                <a:lnTo>
                  <a:pt x="100893" y="84475"/>
                </a:lnTo>
                <a:lnTo>
                  <a:pt x="102798" y="82555"/>
                </a:lnTo>
                <a:lnTo>
                  <a:pt x="104734" y="80634"/>
                </a:lnTo>
                <a:lnTo>
                  <a:pt x="105678" y="77754"/>
                </a:lnTo>
                <a:lnTo>
                  <a:pt x="105666" y="67279"/>
                </a:lnTo>
                <a:lnTo>
                  <a:pt x="104726" y="54467"/>
                </a:lnTo>
                <a:lnTo>
                  <a:pt x="101853" y="42245"/>
                </a:lnTo>
                <a:lnTo>
                  <a:pt x="99918" y="34564"/>
                </a:lnTo>
                <a:lnTo>
                  <a:pt x="96077" y="26883"/>
                </a:lnTo>
                <a:lnTo>
                  <a:pt x="91292" y="21122"/>
                </a:lnTo>
                <a:lnTo>
                  <a:pt x="85531" y="14401"/>
                </a:lnTo>
                <a:lnTo>
                  <a:pt x="78810" y="9601"/>
                </a:lnTo>
                <a:lnTo>
                  <a:pt x="71129" y="5760"/>
                </a:lnTo>
                <a:lnTo>
                  <a:pt x="67570" y="4307"/>
                </a:lnTo>
                <a:lnTo>
                  <a:pt x="55486" y="1076"/>
                </a:lnTo>
                <a:lnTo>
                  <a:pt x="42326" y="0"/>
                </a:lnTo>
                <a:lnTo>
                  <a:pt x="36868" y="151"/>
                </a:lnTo>
                <a:lnTo>
                  <a:pt x="23998" y="1945"/>
                </a:lnTo>
                <a:lnTo>
                  <a:pt x="12562" y="5760"/>
                </a:lnTo>
                <a:lnTo>
                  <a:pt x="10652" y="6657"/>
                </a:lnTo>
                <a:lnTo>
                  <a:pt x="0" y="13468"/>
                </a:lnTo>
                <a:lnTo>
                  <a:pt x="1041" y="54726"/>
                </a:lnTo>
                <a:lnTo>
                  <a:pt x="2976" y="48966"/>
                </a:lnTo>
                <a:lnTo>
                  <a:pt x="4881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8" name="object 978"/>
          <p:cNvSpPr/>
          <p:nvPr/>
        </p:nvSpPr>
        <p:spPr>
          <a:xfrm>
            <a:off x="3001106" y="5811713"/>
            <a:ext cx="124800" cy="157444"/>
          </a:xfrm>
          <a:custGeom>
            <a:avLst/>
            <a:gdLst/>
            <a:ahLst/>
            <a:cxnLst/>
            <a:rect l="l" t="t" r="r" b="b"/>
            <a:pathLst>
              <a:path w="124800" h="157444">
                <a:moveTo>
                  <a:pt x="91196" y="1920"/>
                </a:moveTo>
                <a:lnTo>
                  <a:pt x="82555" y="0"/>
                </a:lnTo>
                <a:lnTo>
                  <a:pt x="72515" y="2"/>
                </a:lnTo>
                <a:lnTo>
                  <a:pt x="60267" y="1981"/>
                </a:lnTo>
                <a:lnTo>
                  <a:pt x="48006" y="6720"/>
                </a:lnTo>
                <a:lnTo>
                  <a:pt x="43543" y="9660"/>
                </a:lnTo>
                <a:lnTo>
                  <a:pt x="33683" y="17326"/>
                </a:lnTo>
                <a:lnTo>
                  <a:pt x="24003" y="26883"/>
                </a:lnTo>
                <a:lnTo>
                  <a:pt x="24003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84"/>
                </a:lnTo>
                <a:lnTo>
                  <a:pt x="1920" y="156484"/>
                </a:lnTo>
                <a:lnTo>
                  <a:pt x="3840" y="157444"/>
                </a:lnTo>
                <a:lnTo>
                  <a:pt x="21122" y="157444"/>
                </a:lnTo>
                <a:lnTo>
                  <a:pt x="23042" y="156484"/>
                </a:lnTo>
                <a:lnTo>
                  <a:pt x="24963" y="156484"/>
                </a:lnTo>
                <a:lnTo>
                  <a:pt x="24963" y="155524"/>
                </a:lnTo>
                <a:lnTo>
                  <a:pt x="25923" y="155524"/>
                </a:lnTo>
                <a:lnTo>
                  <a:pt x="25923" y="154548"/>
                </a:lnTo>
                <a:lnTo>
                  <a:pt x="26883" y="153603"/>
                </a:lnTo>
                <a:lnTo>
                  <a:pt x="26883" y="51846"/>
                </a:lnTo>
                <a:lnTo>
                  <a:pt x="29501" y="48249"/>
                </a:lnTo>
                <a:lnTo>
                  <a:pt x="38270" y="38159"/>
                </a:lnTo>
                <a:lnTo>
                  <a:pt x="47030" y="30723"/>
                </a:lnTo>
                <a:lnTo>
                  <a:pt x="53751" y="25923"/>
                </a:lnTo>
                <a:lnTo>
                  <a:pt x="60472" y="23042"/>
                </a:lnTo>
                <a:lnTo>
                  <a:pt x="72953" y="23042"/>
                </a:lnTo>
                <a:lnTo>
                  <a:pt x="76794" y="24002"/>
                </a:lnTo>
                <a:lnTo>
                  <a:pt x="80634" y="26883"/>
                </a:lnTo>
                <a:lnTo>
                  <a:pt x="85435" y="28803"/>
                </a:lnTo>
                <a:lnTo>
                  <a:pt x="88315" y="31683"/>
                </a:lnTo>
                <a:lnTo>
                  <a:pt x="91196" y="34564"/>
                </a:lnTo>
                <a:lnTo>
                  <a:pt x="93116" y="38404"/>
                </a:lnTo>
                <a:lnTo>
                  <a:pt x="95036" y="43205"/>
                </a:lnTo>
                <a:lnTo>
                  <a:pt x="95996" y="48005"/>
                </a:lnTo>
                <a:lnTo>
                  <a:pt x="97917" y="52806"/>
                </a:lnTo>
                <a:lnTo>
                  <a:pt x="97917" y="153603"/>
                </a:lnTo>
                <a:lnTo>
                  <a:pt x="98877" y="154548"/>
                </a:lnTo>
                <a:lnTo>
                  <a:pt x="98877" y="155524"/>
                </a:lnTo>
                <a:lnTo>
                  <a:pt x="99837" y="155524"/>
                </a:lnTo>
                <a:lnTo>
                  <a:pt x="99837" y="156484"/>
                </a:lnTo>
                <a:lnTo>
                  <a:pt x="100797" y="156484"/>
                </a:lnTo>
                <a:lnTo>
                  <a:pt x="101757" y="157444"/>
                </a:lnTo>
                <a:lnTo>
                  <a:pt x="119999" y="157444"/>
                </a:lnTo>
                <a:lnTo>
                  <a:pt x="120959" y="156484"/>
                </a:lnTo>
                <a:lnTo>
                  <a:pt x="122880" y="156484"/>
                </a:lnTo>
                <a:lnTo>
                  <a:pt x="123840" y="155524"/>
                </a:lnTo>
                <a:lnTo>
                  <a:pt x="124800" y="155524"/>
                </a:lnTo>
                <a:lnTo>
                  <a:pt x="124789" y="62430"/>
                </a:lnTo>
                <a:lnTo>
                  <a:pt x="123990" y="49003"/>
                </a:lnTo>
                <a:lnTo>
                  <a:pt x="121920" y="37444"/>
                </a:lnTo>
                <a:lnTo>
                  <a:pt x="119999" y="30723"/>
                </a:lnTo>
                <a:lnTo>
                  <a:pt x="117119" y="24002"/>
                </a:lnTo>
                <a:lnTo>
                  <a:pt x="113278" y="18242"/>
                </a:lnTo>
                <a:lnTo>
                  <a:pt x="109438" y="13441"/>
                </a:lnTo>
                <a:lnTo>
                  <a:pt x="103677" y="8641"/>
                </a:lnTo>
                <a:lnTo>
                  <a:pt x="96956" y="5760"/>
                </a:lnTo>
                <a:lnTo>
                  <a:pt x="91196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9" name="object 979"/>
          <p:cNvSpPr/>
          <p:nvPr/>
        </p:nvSpPr>
        <p:spPr>
          <a:xfrm>
            <a:off x="3238225" y="5811713"/>
            <a:ext cx="102702" cy="160324"/>
          </a:xfrm>
          <a:custGeom>
            <a:avLst/>
            <a:gdLst/>
            <a:ahLst/>
            <a:cxnLst/>
            <a:rect l="l" t="t" r="r" b="b"/>
            <a:pathLst>
              <a:path w="102702" h="160324">
                <a:moveTo>
                  <a:pt x="960" y="144002"/>
                </a:moveTo>
                <a:lnTo>
                  <a:pt x="960" y="145923"/>
                </a:lnTo>
                <a:lnTo>
                  <a:pt x="1904" y="146883"/>
                </a:lnTo>
                <a:lnTo>
                  <a:pt x="2880" y="147843"/>
                </a:lnTo>
                <a:lnTo>
                  <a:pt x="4785" y="149763"/>
                </a:lnTo>
                <a:lnTo>
                  <a:pt x="5745" y="150723"/>
                </a:lnTo>
                <a:lnTo>
                  <a:pt x="8625" y="151683"/>
                </a:lnTo>
                <a:lnTo>
                  <a:pt x="11521" y="153603"/>
                </a:lnTo>
                <a:lnTo>
                  <a:pt x="14401" y="154548"/>
                </a:lnTo>
                <a:lnTo>
                  <a:pt x="18242" y="155524"/>
                </a:lnTo>
                <a:lnTo>
                  <a:pt x="22067" y="157444"/>
                </a:lnTo>
                <a:lnTo>
                  <a:pt x="25907" y="158389"/>
                </a:lnTo>
                <a:lnTo>
                  <a:pt x="30708" y="158389"/>
                </a:lnTo>
                <a:lnTo>
                  <a:pt x="35509" y="159364"/>
                </a:lnTo>
                <a:lnTo>
                  <a:pt x="40309" y="160324"/>
                </a:lnTo>
                <a:lnTo>
                  <a:pt x="53751" y="160324"/>
                </a:lnTo>
                <a:lnTo>
                  <a:pt x="61432" y="158389"/>
                </a:lnTo>
                <a:lnTo>
                  <a:pt x="69113" y="156484"/>
                </a:lnTo>
                <a:lnTo>
                  <a:pt x="75834" y="154548"/>
                </a:lnTo>
                <a:lnTo>
                  <a:pt x="81594" y="151683"/>
                </a:lnTo>
                <a:lnTo>
                  <a:pt x="86395" y="147843"/>
                </a:lnTo>
                <a:lnTo>
                  <a:pt x="92156" y="144002"/>
                </a:lnTo>
                <a:lnTo>
                  <a:pt x="95981" y="139202"/>
                </a:lnTo>
                <a:lnTo>
                  <a:pt x="98877" y="133441"/>
                </a:lnTo>
                <a:lnTo>
                  <a:pt x="101757" y="127680"/>
                </a:lnTo>
                <a:lnTo>
                  <a:pt x="102702" y="120959"/>
                </a:lnTo>
                <a:lnTo>
                  <a:pt x="102702" y="106558"/>
                </a:lnTo>
                <a:lnTo>
                  <a:pt x="101757" y="101757"/>
                </a:lnTo>
                <a:lnTo>
                  <a:pt x="99822" y="96956"/>
                </a:lnTo>
                <a:lnTo>
                  <a:pt x="96956" y="93116"/>
                </a:lnTo>
                <a:lnTo>
                  <a:pt x="95036" y="89275"/>
                </a:lnTo>
                <a:lnTo>
                  <a:pt x="91196" y="85435"/>
                </a:lnTo>
                <a:lnTo>
                  <a:pt x="87355" y="82555"/>
                </a:lnTo>
                <a:lnTo>
                  <a:pt x="83515" y="79689"/>
                </a:lnTo>
                <a:lnTo>
                  <a:pt x="79674" y="77754"/>
                </a:lnTo>
                <a:lnTo>
                  <a:pt x="74874" y="74874"/>
                </a:lnTo>
                <a:lnTo>
                  <a:pt x="70073" y="72969"/>
                </a:lnTo>
                <a:lnTo>
                  <a:pt x="65272" y="71033"/>
                </a:lnTo>
                <a:lnTo>
                  <a:pt x="61432" y="69128"/>
                </a:lnTo>
                <a:lnTo>
                  <a:pt x="56631" y="67193"/>
                </a:lnTo>
                <a:lnTo>
                  <a:pt x="51831" y="66248"/>
                </a:lnTo>
                <a:lnTo>
                  <a:pt x="47990" y="64328"/>
                </a:lnTo>
                <a:lnTo>
                  <a:pt x="44150" y="62407"/>
                </a:lnTo>
                <a:lnTo>
                  <a:pt x="40309" y="60472"/>
                </a:lnTo>
                <a:lnTo>
                  <a:pt x="36469" y="57607"/>
                </a:lnTo>
                <a:lnTo>
                  <a:pt x="34549" y="55686"/>
                </a:lnTo>
                <a:lnTo>
                  <a:pt x="31668" y="52806"/>
                </a:lnTo>
                <a:lnTo>
                  <a:pt x="29748" y="49926"/>
                </a:lnTo>
                <a:lnTo>
                  <a:pt x="28788" y="46085"/>
                </a:lnTo>
                <a:lnTo>
                  <a:pt x="28788" y="39364"/>
                </a:lnTo>
                <a:lnTo>
                  <a:pt x="29748" y="36484"/>
                </a:lnTo>
                <a:lnTo>
                  <a:pt x="30708" y="33604"/>
                </a:lnTo>
                <a:lnTo>
                  <a:pt x="31668" y="30723"/>
                </a:lnTo>
                <a:lnTo>
                  <a:pt x="33588" y="28803"/>
                </a:lnTo>
                <a:lnTo>
                  <a:pt x="35509" y="26883"/>
                </a:lnTo>
                <a:lnTo>
                  <a:pt x="37429" y="24963"/>
                </a:lnTo>
                <a:lnTo>
                  <a:pt x="40309" y="24002"/>
                </a:lnTo>
                <a:lnTo>
                  <a:pt x="44150" y="23042"/>
                </a:lnTo>
                <a:lnTo>
                  <a:pt x="47990" y="21122"/>
                </a:lnTo>
                <a:lnTo>
                  <a:pt x="61432" y="21122"/>
                </a:lnTo>
                <a:lnTo>
                  <a:pt x="65272" y="22082"/>
                </a:lnTo>
                <a:lnTo>
                  <a:pt x="69113" y="23042"/>
                </a:lnTo>
                <a:lnTo>
                  <a:pt x="72953" y="24002"/>
                </a:lnTo>
                <a:lnTo>
                  <a:pt x="76794" y="24963"/>
                </a:lnTo>
                <a:lnTo>
                  <a:pt x="79674" y="26883"/>
                </a:lnTo>
                <a:lnTo>
                  <a:pt x="82555" y="27843"/>
                </a:lnTo>
                <a:lnTo>
                  <a:pt x="85435" y="29763"/>
                </a:lnTo>
                <a:lnTo>
                  <a:pt x="86395" y="30723"/>
                </a:lnTo>
                <a:lnTo>
                  <a:pt x="88315" y="31683"/>
                </a:lnTo>
                <a:lnTo>
                  <a:pt x="90236" y="32644"/>
                </a:lnTo>
                <a:lnTo>
                  <a:pt x="91196" y="32644"/>
                </a:lnTo>
                <a:lnTo>
                  <a:pt x="92156" y="31683"/>
                </a:lnTo>
                <a:lnTo>
                  <a:pt x="93116" y="31683"/>
                </a:lnTo>
                <a:lnTo>
                  <a:pt x="94076" y="30723"/>
                </a:lnTo>
                <a:lnTo>
                  <a:pt x="94076" y="29763"/>
                </a:lnTo>
                <a:lnTo>
                  <a:pt x="95036" y="28803"/>
                </a:lnTo>
                <a:lnTo>
                  <a:pt x="95036" y="15361"/>
                </a:lnTo>
                <a:lnTo>
                  <a:pt x="94076" y="14401"/>
                </a:lnTo>
                <a:lnTo>
                  <a:pt x="94076" y="12481"/>
                </a:lnTo>
                <a:lnTo>
                  <a:pt x="93116" y="11521"/>
                </a:lnTo>
                <a:lnTo>
                  <a:pt x="92156" y="10561"/>
                </a:lnTo>
                <a:lnTo>
                  <a:pt x="91196" y="9601"/>
                </a:lnTo>
                <a:lnTo>
                  <a:pt x="90236" y="8641"/>
                </a:lnTo>
                <a:lnTo>
                  <a:pt x="88315" y="7680"/>
                </a:lnTo>
                <a:lnTo>
                  <a:pt x="86395" y="6720"/>
                </a:lnTo>
                <a:lnTo>
                  <a:pt x="84475" y="5760"/>
                </a:lnTo>
                <a:lnTo>
                  <a:pt x="81594" y="4800"/>
                </a:lnTo>
                <a:lnTo>
                  <a:pt x="78714" y="3840"/>
                </a:lnTo>
                <a:lnTo>
                  <a:pt x="74874" y="2880"/>
                </a:lnTo>
                <a:lnTo>
                  <a:pt x="71993" y="1920"/>
                </a:lnTo>
                <a:lnTo>
                  <a:pt x="68153" y="960"/>
                </a:lnTo>
                <a:lnTo>
                  <a:pt x="64312" y="960"/>
                </a:lnTo>
                <a:lnTo>
                  <a:pt x="60472" y="0"/>
                </a:lnTo>
                <a:lnTo>
                  <a:pt x="47030" y="0"/>
                </a:lnTo>
                <a:lnTo>
                  <a:pt x="39349" y="1920"/>
                </a:lnTo>
                <a:lnTo>
                  <a:pt x="32628" y="3840"/>
                </a:lnTo>
                <a:lnTo>
                  <a:pt x="25907" y="6720"/>
                </a:lnTo>
                <a:lnTo>
                  <a:pt x="21107" y="9601"/>
                </a:lnTo>
                <a:lnTo>
                  <a:pt x="16306" y="13441"/>
                </a:lnTo>
                <a:lnTo>
                  <a:pt x="12466" y="17282"/>
                </a:lnTo>
                <a:lnTo>
                  <a:pt x="8625" y="22082"/>
                </a:lnTo>
                <a:lnTo>
                  <a:pt x="6720" y="26883"/>
                </a:lnTo>
                <a:lnTo>
                  <a:pt x="3840" y="32644"/>
                </a:lnTo>
                <a:lnTo>
                  <a:pt x="2880" y="37444"/>
                </a:lnTo>
                <a:lnTo>
                  <a:pt x="2880" y="49926"/>
                </a:lnTo>
                <a:lnTo>
                  <a:pt x="4785" y="55686"/>
                </a:lnTo>
                <a:lnTo>
                  <a:pt x="6720" y="60472"/>
                </a:lnTo>
                <a:lnTo>
                  <a:pt x="8625" y="64328"/>
                </a:lnTo>
                <a:lnTo>
                  <a:pt x="11521" y="69128"/>
                </a:lnTo>
                <a:lnTo>
                  <a:pt x="14401" y="72009"/>
                </a:lnTo>
                <a:lnTo>
                  <a:pt x="18242" y="75849"/>
                </a:lnTo>
                <a:lnTo>
                  <a:pt x="22067" y="78714"/>
                </a:lnTo>
                <a:lnTo>
                  <a:pt x="25907" y="80634"/>
                </a:lnTo>
                <a:lnTo>
                  <a:pt x="30708" y="82555"/>
                </a:lnTo>
                <a:lnTo>
                  <a:pt x="35509" y="84475"/>
                </a:lnTo>
                <a:lnTo>
                  <a:pt x="39349" y="86395"/>
                </a:lnTo>
                <a:lnTo>
                  <a:pt x="44150" y="88315"/>
                </a:lnTo>
                <a:lnTo>
                  <a:pt x="48950" y="90236"/>
                </a:lnTo>
                <a:lnTo>
                  <a:pt x="52791" y="92156"/>
                </a:lnTo>
                <a:lnTo>
                  <a:pt x="57591" y="94076"/>
                </a:lnTo>
                <a:lnTo>
                  <a:pt x="61432" y="95996"/>
                </a:lnTo>
                <a:lnTo>
                  <a:pt x="65272" y="97916"/>
                </a:lnTo>
                <a:lnTo>
                  <a:pt x="68153" y="99837"/>
                </a:lnTo>
                <a:lnTo>
                  <a:pt x="71033" y="102717"/>
                </a:lnTo>
                <a:lnTo>
                  <a:pt x="72953" y="104637"/>
                </a:lnTo>
                <a:lnTo>
                  <a:pt x="74874" y="107518"/>
                </a:lnTo>
                <a:lnTo>
                  <a:pt x="76794" y="111358"/>
                </a:lnTo>
                <a:lnTo>
                  <a:pt x="76794" y="119039"/>
                </a:lnTo>
                <a:lnTo>
                  <a:pt x="75834" y="122880"/>
                </a:lnTo>
                <a:lnTo>
                  <a:pt x="73913" y="125760"/>
                </a:lnTo>
                <a:lnTo>
                  <a:pt x="72953" y="128640"/>
                </a:lnTo>
                <a:lnTo>
                  <a:pt x="70073" y="131521"/>
                </a:lnTo>
                <a:lnTo>
                  <a:pt x="68153" y="133441"/>
                </a:lnTo>
                <a:lnTo>
                  <a:pt x="65272" y="135361"/>
                </a:lnTo>
                <a:lnTo>
                  <a:pt x="62392" y="136321"/>
                </a:lnTo>
                <a:lnTo>
                  <a:pt x="58552" y="137281"/>
                </a:lnTo>
                <a:lnTo>
                  <a:pt x="54711" y="138242"/>
                </a:lnTo>
                <a:lnTo>
                  <a:pt x="34549" y="138242"/>
                </a:lnTo>
                <a:lnTo>
                  <a:pt x="29748" y="136321"/>
                </a:lnTo>
                <a:lnTo>
                  <a:pt x="24947" y="135361"/>
                </a:lnTo>
                <a:lnTo>
                  <a:pt x="21107" y="133441"/>
                </a:lnTo>
                <a:lnTo>
                  <a:pt x="18242" y="131521"/>
                </a:lnTo>
                <a:lnTo>
                  <a:pt x="14401" y="129600"/>
                </a:lnTo>
                <a:lnTo>
                  <a:pt x="11521" y="128640"/>
                </a:lnTo>
                <a:lnTo>
                  <a:pt x="9585" y="126720"/>
                </a:lnTo>
                <a:lnTo>
                  <a:pt x="6720" y="125760"/>
                </a:lnTo>
                <a:lnTo>
                  <a:pt x="5745" y="124800"/>
                </a:lnTo>
                <a:lnTo>
                  <a:pt x="2880" y="124800"/>
                </a:lnTo>
                <a:lnTo>
                  <a:pt x="1904" y="125760"/>
                </a:lnTo>
                <a:lnTo>
                  <a:pt x="960" y="126720"/>
                </a:lnTo>
                <a:lnTo>
                  <a:pt x="960" y="127680"/>
                </a:lnTo>
                <a:lnTo>
                  <a:pt x="0" y="129600"/>
                </a:lnTo>
                <a:lnTo>
                  <a:pt x="0" y="142082"/>
                </a:lnTo>
                <a:lnTo>
                  <a:pt x="960" y="14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0" name="object 980"/>
          <p:cNvSpPr/>
          <p:nvPr/>
        </p:nvSpPr>
        <p:spPr>
          <a:xfrm>
            <a:off x="3368771" y="5811713"/>
            <a:ext cx="145923" cy="160324"/>
          </a:xfrm>
          <a:custGeom>
            <a:avLst/>
            <a:gdLst/>
            <a:ahLst/>
            <a:cxnLst/>
            <a:rect l="l" t="t" r="r" b="b"/>
            <a:pathLst>
              <a:path w="145923" h="160324">
                <a:moveTo>
                  <a:pt x="0" y="81594"/>
                </a:moveTo>
                <a:lnTo>
                  <a:pt x="293" y="89920"/>
                </a:lnTo>
                <a:lnTo>
                  <a:pt x="1956" y="102670"/>
                </a:lnTo>
                <a:lnTo>
                  <a:pt x="4800" y="114239"/>
                </a:lnTo>
                <a:lnTo>
                  <a:pt x="5601" y="116805"/>
                </a:lnTo>
                <a:lnTo>
                  <a:pt x="10520" y="128925"/>
                </a:lnTo>
                <a:lnTo>
                  <a:pt x="17282" y="139202"/>
                </a:lnTo>
                <a:lnTo>
                  <a:pt x="18948" y="140827"/>
                </a:lnTo>
                <a:lnTo>
                  <a:pt x="28652" y="148577"/>
                </a:lnTo>
                <a:lnTo>
                  <a:pt x="29763" y="101757"/>
                </a:lnTo>
                <a:lnTo>
                  <a:pt x="28803" y="95036"/>
                </a:lnTo>
                <a:lnTo>
                  <a:pt x="27843" y="87370"/>
                </a:lnTo>
                <a:lnTo>
                  <a:pt x="27843" y="71033"/>
                </a:lnTo>
                <a:lnTo>
                  <a:pt x="28803" y="63367"/>
                </a:lnTo>
                <a:lnTo>
                  <a:pt x="30723" y="56631"/>
                </a:lnTo>
                <a:lnTo>
                  <a:pt x="32644" y="49926"/>
                </a:lnTo>
                <a:lnTo>
                  <a:pt x="35524" y="44165"/>
                </a:lnTo>
                <a:lnTo>
                  <a:pt x="39364" y="38404"/>
                </a:lnTo>
                <a:lnTo>
                  <a:pt x="42245" y="33604"/>
                </a:lnTo>
                <a:lnTo>
                  <a:pt x="47045" y="29763"/>
                </a:lnTo>
                <a:lnTo>
                  <a:pt x="52806" y="26883"/>
                </a:lnTo>
                <a:lnTo>
                  <a:pt x="58567" y="24002"/>
                </a:lnTo>
                <a:lnTo>
                  <a:pt x="65288" y="23042"/>
                </a:lnTo>
                <a:lnTo>
                  <a:pt x="81594" y="23042"/>
                </a:lnTo>
                <a:lnTo>
                  <a:pt x="89275" y="24002"/>
                </a:lnTo>
                <a:lnTo>
                  <a:pt x="94076" y="27843"/>
                </a:lnTo>
                <a:lnTo>
                  <a:pt x="99837" y="30723"/>
                </a:lnTo>
                <a:lnTo>
                  <a:pt x="104637" y="34564"/>
                </a:lnTo>
                <a:lnTo>
                  <a:pt x="108478" y="39364"/>
                </a:lnTo>
                <a:lnTo>
                  <a:pt x="111358" y="45125"/>
                </a:lnTo>
                <a:lnTo>
                  <a:pt x="114239" y="50886"/>
                </a:lnTo>
                <a:lnTo>
                  <a:pt x="115199" y="58567"/>
                </a:lnTo>
                <a:lnTo>
                  <a:pt x="117119" y="65288"/>
                </a:lnTo>
                <a:lnTo>
                  <a:pt x="117119" y="89275"/>
                </a:lnTo>
                <a:lnTo>
                  <a:pt x="116159" y="96956"/>
                </a:lnTo>
                <a:lnTo>
                  <a:pt x="115199" y="103677"/>
                </a:lnTo>
                <a:lnTo>
                  <a:pt x="113278" y="110398"/>
                </a:lnTo>
                <a:lnTo>
                  <a:pt x="110398" y="116159"/>
                </a:lnTo>
                <a:lnTo>
                  <a:pt x="106558" y="121920"/>
                </a:lnTo>
                <a:lnTo>
                  <a:pt x="102717" y="126720"/>
                </a:lnTo>
                <a:lnTo>
                  <a:pt x="97917" y="130561"/>
                </a:lnTo>
                <a:lnTo>
                  <a:pt x="93116" y="133441"/>
                </a:lnTo>
                <a:lnTo>
                  <a:pt x="87355" y="136321"/>
                </a:lnTo>
                <a:lnTo>
                  <a:pt x="80634" y="137281"/>
                </a:lnTo>
                <a:lnTo>
                  <a:pt x="64328" y="137281"/>
                </a:lnTo>
                <a:lnTo>
                  <a:pt x="56647" y="136321"/>
                </a:lnTo>
                <a:lnTo>
                  <a:pt x="50886" y="133441"/>
                </a:lnTo>
                <a:lnTo>
                  <a:pt x="45125" y="129600"/>
                </a:lnTo>
                <a:lnTo>
                  <a:pt x="41285" y="125760"/>
                </a:lnTo>
                <a:lnTo>
                  <a:pt x="40325" y="154548"/>
                </a:lnTo>
                <a:lnTo>
                  <a:pt x="45371" y="156504"/>
                </a:lnTo>
                <a:lnTo>
                  <a:pt x="57537" y="159367"/>
                </a:lnTo>
                <a:lnTo>
                  <a:pt x="71033" y="160324"/>
                </a:lnTo>
                <a:lnTo>
                  <a:pt x="79634" y="159861"/>
                </a:lnTo>
                <a:lnTo>
                  <a:pt x="92234" y="157469"/>
                </a:lnTo>
                <a:lnTo>
                  <a:pt x="103677" y="153603"/>
                </a:lnTo>
                <a:lnTo>
                  <a:pt x="117782" y="145680"/>
                </a:lnTo>
                <a:lnTo>
                  <a:pt x="126720" y="137281"/>
                </a:lnTo>
                <a:lnTo>
                  <a:pt x="136365" y="123165"/>
                </a:lnTo>
                <a:lnTo>
                  <a:pt x="141122" y="111358"/>
                </a:lnTo>
                <a:lnTo>
                  <a:pt x="142947" y="104446"/>
                </a:lnTo>
                <a:lnTo>
                  <a:pt x="145124" y="91909"/>
                </a:lnTo>
                <a:lnTo>
                  <a:pt x="145923" y="78714"/>
                </a:lnTo>
                <a:lnTo>
                  <a:pt x="145630" y="70409"/>
                </a:lnTo>
                <a:lnTo>
                  <a:pt x="143967" y="57658"/>
                </a:lnTo>
                <a:lnTo>
                  <a:pt x="141122" y="46085"/>
                </a:lnTo>
                <a:lnTo>
                  <a:pt x="134757" y="31223"/>
                </a:lnTo>
                <a:lnTo>
                  <a:pt x="127680" y="21122"/>
                </a:lnTo>
                <a:lnTo>
                  <a:pt x="117093" y="11943"/>
                </a:lnTo>
                <a:lnTo>
                  <a:pt x="105597" y="5760"/>
                </a:lnTo>
                <a:lnTo>
                  <a:pt x="99864" y="3583"/>
                </a:lnTo>
                <a:lnTo>
                  <a:pt x="87785" y="895"/>
                </a:lnTo>
                <a:lnTo>
                  <a:pt x="73914" y="0"/>
                </a:lnTo>
                <a:lnTo>
                  <a:pt x="66122" y="381"/>
                </a:lnTo>
                <a:lnTo>
                  <a:pt x="53300" y="2760"/>
                </a:lnTo>
                <a:lnTo>
                  <a:pt x="42245" y="6720"/>
                </a:lnTo>
                <a:lnTo>
                  <a:pt x="27695" y="14853"/>
                </a:lnTo>
                <a:lnTo>
                  <a:pt x="18242" y="23042"/>
                </a:lnTo>
                <a:lnTo>
                  <a:pt x="9569" y="36983"/>
                </a:lnTo>
                <a:lnTo>
                  <a:pt x="4800" y="48966"/>
                </a:lnTo>
                <a:lnTo>
                  <a:pt x="2978" y="55867"/>
                </a:lnTo>
                <a:lnTo>
                  <a:pt x="799" y="68406"/>
                </a:lnTo>
                <a:lnTo>
                  <a:pt x="0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1" name="object 981"/>
          <p:cNvSpPr/>
          <p:nvPr/>
        </p:nvSpPr>
        <p:spPr>
          <a:xfrm>
            <a:off x="3397424" y="5913470"/>
            <a:ext cx="12632" cy="52791"/>
          </a:xfrm>
          <a:custGeom>
            <a:avLst/>
            <a:gdLst/>
            <a:ahLst/>
            <a:cxnLst/>
            <a:rect l="l" t="t" r="r" b="b"/>
            <a:pathLst>
              <a:path w="12632" h="52791">
                <a:moveTo>
                  <a:pt x="11672" y="52791"/>
                </a:moveTo>
                <a:lnTo>
                  <a:pt x="12632" y="24002"/>
                </a:lnTo>
                <a:lnTo>
                  <a:pt x="8792" y="19202"/>
                </a:lnTo>
                <a:lnTo>
                  <a:pt x="4951" y="13441"/>
                </a:lnTo>
                <a:lnTo>
                  <a:pt x="3031" y="7680"/>
                </a:lnTo>
                <a:lnTo>
                  <a:pt x="1111" y="0"/>
                </a:lnTo>
                <a:lnTo>
                  <a:pt x="0" y="46820"/>
                </a:lnTo>
                <a:lnTo>
                  <a:pt x="11672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2" name="object 982"/>
          <p:cNvSpPr/>
          <p:nvPr/>
        </p:nvSpPr>
        <p:spPr>
          <a:xfrm>
            <a:off x="3554044" y="5811713"/>
            <a:ext cx="215036" cy="157444"/>
          </a:xfrm>
          <a:custGeom>
            <a:avLst/>
            <a:gdLst/>
            <a:ahLst/>
            <a:cxnLst/>
            <a:rect l="l" t="t" r="r" b="b"/>
            <a:pathLst>
              <a:path w="215036" h="157444">
                <a:moveTo>
                  <a:pt x="24002" y="26883"/>
                </a:moveTo>
                <a:lnTo>
                  <a:pt x="24002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480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84"/>
                </a:lnTo>
                <a:lnTo>
                  <a:pt x="1920" y="156484"/>
                </a:lnTo>
                <a:lnTo>
                  <a:pt x="2880" y="157444"/>
                </a:lnTo>
                <a:lnTo>
                  <a:pt x="21122" y="157444"/>
                </a:lnTo>
                <a:lnTo>
                  <a:pt x="22082" y="156484"/>
                </a:lnTo>
                <a:lnTo>
                  <a:pt x="24002" y="156484"/>
                </a:lnTo>
                <a:lnTo>
                  <a:pt x="24963" y="155524"/>
                </a:lnTo>
                <a:lnTo>
                  <a:pt x="25923" y="155524"/>
                </a:lnTo>
                <a:lnTo>
                  <a:pt x="25923" y="51846"/>
                </a:lnTo>
                <a:lnTo>
                  <a:pt x="28873" y="48241"/>
                </a:lnTo>
                <a:lnTo>
                  <a:pt x="38024" y="38156"/>
                </a:lnTo>
                <a:lnTo>
                  <a:pt x="46085" y="30723"/>
                </a:lnTo>
                <a:lnTo>
                  <a:pt x="52806" y="25923"/>
                </a:lnTo>
                <a:lnTo>
                  <a:pt x="58567" y="23042"/>
                </a:lnTo>
                <a:lnTo>
                  <a:pt x="70088" y="23042"/>
                </a:lnTo>
                <a:lnTo>
                  <a:pt x="73913" y="24002"/>
                </a:lnTo>
                <a:lnTo>
                  <a:pt x="77754" y="26883"/>
                </a:lnTo>
                <a:lnTo>
                  <a:pt x="81594" y="28803"/>
                </a:lnTo>
                <a:lnTo>
                  <a:pt x="84475" y="31683"/>
                </a:lnTo>
                <a:lnTo>
                  <a:pt x="87370" y="34564"/>
                </a:lnTo>
                <a:lnTo>
                  <a:pt x="89275" y="38404"/>
                </a:lnTo>
                <a:lnTo>
                  <a:pt x="91196" y="43205"/>
                </a:lnTo>
                <a:lnTo>
                  <a:pt x="92156" y="48005"/>
                </a:lnTo>
                <a:lnTo>
                  <a:pt x="93116" y="52806"/>
                </a:lnTo>
                <a:lnTo>
                  <a:pt x="94091" y="58567"/>
                </a:lnTo>
                <a:lnTo>
                  <a:pt x="94091" y="155524"/>
                </a:lnTo>
                <a:lnTo>
                  <a:pt x="95036" y="155524"/>
                </a:lnTo>
                <a:lnTo>
                  <a:pt x="95996" y="156484"/>
                </a:lnTo>
                <a:lnTo>
                  <a:pt x="96956" y="156484"/>
                </a:lnTo>
                <a:lnTo>
                  <a:pt x="97916" y="157444"/>
                </a:lnTo>
                <a:lnTo>
                  <a:pt x="115199" y="157444"/>
                </a:lnTo>
                <a:lnTo>
                  <a:pt x="117119" y="156484"/>
                </a:lnTo>
                <a:lnTo>
                  <a:pt x="119039" y="156484"/>
                </a:lnTo>
                <a:lnTo>
                  <a:pt x="119999" y="155524"/>
                </a:lnTo>
                <a:lnTo>
                  <a:pt x="120959" y="154548"/>
                </a:lnTo>
                <a:lnTo>
                  <a:pt x="120959" y="51846"/>
                </a:lnTo>
                <a:lnTo>
                  <a:pt x="123910" y="48241"/>
                </a:lnTo>
                <a:lnTo>
                  <a:pt x="133061" y="38156"/>
                </a:lnTo>
                <a:lnTo>
                  <a:pt x="141122" y="30723"/>
                </a:lnTo>
                <a:lnTo>
                  <a:pt x="147843" y="25923"/>
                </a:lnTo>
                <a:lnTo>
                  <a:pt x="153603" y="23042"/>
                </a:lnTo>
                <a:lnTo>
                  <a:pt x="165125" y="23042"/>
                </a:lnTo>
                <a:lnTo>
                  <a:pt x="168965" y="24002"/>
                </a:lnTo>
                <a:lnTo>
                  <a:pt x="172806" y="26883"/>
                </a:lnTo>
                <a:lnTo>
                  <a:pt x="176646" y="28803"/>
                </a:lnTo>
                <a:lnTo>
                  <a:pt x="179511" y="31683"/>
                </a:lnTo>
                <a:lnTo>
                  <a:pt x="181447" y="34564"/>
                </a:lnTo>
                <a:lnTo>
                  <a:pt x="184327" y="38404"/>
                </a:lnTo>
                <a:lnTo>
                  <a:pt x="186232" y="43205"/>
                </a:lnTo>
                <a:lnTo>
                  <a:pt x="187192" y="48005"/>
                </a:lnTo>
                <a:lnTo>
                  <a:pt x="188168" y="52806"/>
                </a:lnTo>
                <a:lnTo>
                  <a:pt x="188168" y="153603"/>
                </a:lnTo>
                <a:lnTo>
                  <a:pt x="189113" y="154548"/>
                </a:lnTo>
                <a:lnTo>
                  <a:pt x="189113" y="155524"/>
                </a:lnTo>
                <a:lnTo>
                  <a:pt x="190073" y="156484"/>
                </a:lnTo>
                <a:lnTo>
                  <a:pt x="191033" y="156484"/>
                </a:lnTo>
                <a:lnTo>
                  <a:pt x="192008" y="157444"/>
                </a:lnTo>
                <a:lnTo>
                  <a:pt x="210235" y="157444"/>
                </a:lnTo>
                <a:lnTo>
                  <a:pt x="211195" y="156484"/>
                </a:lnTo>
                <a:lnTo>
                  <a:pt x="213116" y="156484"/>
                </a:lnTo>
                <a:lnTo>
                  <a:pt x="214076" y="155524"/>
                </a:lnTo>
                <a:lnTo>
                  <a:pt x="215036" y="155524"/>
                </a:lnTo>
                <a:lnTo>
                  <a:pt x="215036" y="52806"/>
                </a:lnTo>
                <a:lnTo>
                  <a:pt x="214076" y="45125"/>
                </a:lnTo>
                <a:lnTo>
                  <a:pt x="213116" y="37444"/>
                </a:lnTo>
                <a:lnTo>
                  <a:pt x="211195" y="30723"/>
                </a:lnTo>
                <a:lnTo>
                  <a:pt x="208315" y="24002"/>
                </a:lnTo>
                <a:lnTo>
                  <a:pt x="204475" y="18242"/>
                </a:lnTo>
                <a:lnTo>
                  <a:pt x="200634" y="13441"/>
                </a:lnTo>
                <a:lnTo>
                  <a:pt x="194873" y="8641"/>
                </a:lnTo>
                <a:lnTo>
                  <a:pt x="189113" y="5760"/>
                </a:lnTo>
                <a:lnTo>
                  <a:pt x="182392" y="1920"/>
                </a:lnTo>
                <a:lnTo>
                  <a:pt x="174726" y="0"/>
                </a:lnTo>
                <a:lnTo>
                  <a:pt x="161284" y="0"/>
                </a:lnTo>
                <a:lnTo>
                  <a:pt x="157444" y="960"/>
                </a:lnTo>
                <a:lnTo>
                  <a:pt x="153603" y="1920"/>
                </a:lnTo>
                <a:lnTo>
                  <a:pt x="149763" y="2880"/>
                </a:lnTo>
                <a:lnTo>
                  <a:pt x="145923" y="4800"/>
                </a:lnTo>
                <a:lnTo>
                  <a:pt x="142082" y="6720"/>
                </a:lnTo>
                <a:lnTo>
                  <a:pt x="138242" y="9601"/>
                </a:lnTo>
                <a:lnTo>
                  <a:pt x="133441" y="12481"/>
                </a:lnTo>
                <a:lnTo>
                  <a:pt x="129600" y="15361"/>
                </a:lnTo>
                <a:lnTo>
                  <a:pt x="124800" y="19202"/>
                </a:lnTo>
                <a:lnTo>
                  <a:pt x="119999" y="24002"/>
                </a:lnTo>
                <a:lnTo>
                  <a:pt x="115199" y="28803"/>
                </a:lnTo>
                <a:lnTo>
                  <a:pt x="114239" y="24963"/>
                </a:lnTo>
                <a:lnTo>
                  <a:pt x="111358" y="21122"/>
                </a:lnTo>
                <a:lnTo>
                  <a:pt x="109438" y="17282"/>
                </a:lnTo>
                <a:lnTo>
                  <a:pt x="106558" y="14401"/>
                </a:lnTo>
                <a:lnTo>
                  <a:pt x="103677" y="10561"/>
                </a:lnTo>
                <a:lnTo>
                  <a:pt x="99837" y="8641"/>
                </a:lnTo>
                <a:lnTo>
                  <a:pt x="95996" y="5760"/>
                </a:lnTo>
                <a:lnTo>
                  <a:pt x="92156" y="3840"/>
                </a:lnTo>
                <a:lnTo>
                  <a:pt x="87370" y="2880"/>
                </a:lnTo>
                <a:lnTo>
                  <a:pt x="82570" y="960"/>
                </a:lnTo>
                <a:lnTo>
                  <a:pt x="76809" y="0"/>
                </a:lnTo>
                <a:lnTo>
                  <a:pt x="62407" y="0"/>
                </a:lnTo>
                <a:lnTo>
                  <a:pt x="54726" y="2880"/>
                </a:lnTo>
                <a:lnTo>
                  <a:pt x="47045" y="6720"/>
                </a:lnTo>
                <a:lnTo>
                  <a:pt x="43118" y="9342"/>
                </a:lnTo>
                <a:lnTo>
                  <a:pt x="33560" y="17122"/>
                </a:lnTo>
                <a:lnTo>
                  <a:pt x="24002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3" name="object 983"/>
          <p:cNvSpPr/>
          <p:nvPr/>
        </p:nvSpPr>
        <p:spPr>
          <a:xfrm>
            <a:off x="3808445" y="5811713"/>
            <a:ext cx="133441" cy="160324"/>
          </a:xfrm>
          <a:custGeom>
            <a:avLst/>
            <a:gdLst/>
            <a:ahLst/>
            <a:cxnLst/>
            <a:rect l="l" t="t" r="r" b="b"/>
            <a:pathLst>
              <a:path w="133441" h="160324">
                <a:moveTo>
                  <a:pt x="56631" y="22082"/>
                </a:moveTo>
                <a:lnTo>
                  <a:pt x="62392" y="21122"/>
                </a:lnTo>
                <a:lnTo>
                  <a:pt x="69113" y="21122"/>
                </a:lnTo>
                <a:lnTo>
                  <a:pt x="75945" y="21549"/>
                </a:lnTo>
                <a:lnTo>
                  <a:pt x="88345" y="25410"/>
                </a:lnTo>
                <a:lnTo>
                  <a:pt x="97917" y="33604"/>
                </a:lnTo>
                <a:lnTo>
                  <a:pt x="102376" y="40187"/>
                </a:lnTo>
                <a:lnTo>
                  <a:pt x="106045" y="51785"/>
                </a:lnTo>
                <a:lnTo>
                  <a:pt x="106558" y="66248"/>
                </a:lnTo>
                <a:lnTo>
                  <a:pt x="27843" y="66248"/>
                </a:lnTo>
                <a:lnTo>
                  <a:pt x="28803" y="60472"/>
                </a:lnTo>
                <a:lnTo>
                  <a:pt x="29748" y="54726"/>
                </a:lnTo>
                <a:lnTo>
                  <a:pt x="30708" y="48966"/>
                </a:lnTo>
                <a:lnTo>
                  <a:pt x="32628" y="43205"/>
                </a:lnTo>
                <a:lnTo>
                  <a:pt x="38474" y="6970"/>
                </a:lnTo>
                <a:lnTo>
                  <a:pt x="27575" y="13681"/>
                </a:lnTo>
                <a:lnTo>
                  <a:pt x="18242" y="22082"/>
                </a:lnTo>
                <a:lnTo>
                  <a:pt x="9740" y="34807"/>
                </a:lnTo>
                <a:lnTo>
                  <a:pt x="4800" y="47045"/>
                </a:lnTo>
                <a:lnTo>
                  <a:pt x="2825" y="55041"/>
                </a:lnTo>
                <a:lnTo>
                  <a:pt x="756" y="67337"/>
                </a:lnTo>
                <a:lnTo>
                  <a:pt x="0" y="80634"/>
                </a:lnTo>
                <a:lnTo>
                  <a:pt x="407" y="91181"/>
                </a:lnTo>
                <a:lnTo>
                  <a:pt x="2083" y="103953"/>
                </a:lnTo>
                <a:lnTo>
                  <a:pt x="4800" y="115199"/>
                </a:lnTo>
                <a:lnTo>
                  <a:pt x="11165" y="130380"/>
                </a:lnTo>
                <a:lnTo>
                  <a:pt x="18242" y="140162"/>
                </a:lnTo>
                <a:lnTo>
                  <a:pt x="29781" y="149259"/>
                </a:lnTo>
                <a:lnTo>
                  <a:pt x="41269" y="154548"/>
                </a:lnTo>
                <a:lnTo>
                  <a:pt x="47005" y="156728"/>
                </a:lnTo>
                <a:lnTo>
                  <a:pt x="59083" y="159423"/>
                </a:lnTo>
                <a:lnTo>
                  <a:pt x="72953" y="160324"/>
                </a:lnTo>
                <a:lnTo>
                  <a:pt x="79674" y="160324"/>
                </a:lnTo>
                <a:lnTo>
                  <a:pt x="86395" y="159364"/>
                </a:lnTo>
                <a:lnTo>
                  <a:pt x="92156" y="158389"/>
                </a:lnTo>
                <a:lnTo>
                  <a:pt x="97917" y="157444"/>
                </a:lnTo>
                <a:lnTo>
                  <a:pt x="103677" y="156484"/>
                </a:lnTo>
                <a:lnTo>
                  <a:pt x="108478" y="154548"/>
                </a:lnTo>
                <a:lnTo>
                  <a:pt x="113263" y="153603"/>
                </a:lnTo>
                <a:lnTo>
                  <a:pt x="116159" y="152643"/>
                </a:lnTo>
                <a:lnTo>
                  <a:pt x="119984" y="150723"/>
                </a:lnTo>
                <a:lnTo>
                  <a:pt x="122880" y="149763"/>
                </a:lnTo>
                <a:lnTo>
                  <a:pt x="123825" y="148803"/>
                </a:lnTo>
                <a:lnTo>
                  <a:pt x="124785" y="147843"/>
                </a:lnTo>
                <a:lnTo>
                  <a:pt x="125760" y="147843"/>
                </a:lnTo>
                <a:lnTo>
                  <a:pt x="125760" y="145923"/>
                </a:lnTo>
                <a:lnTo>
                  <a:pt x="126720" y="145923"/>
                </a:lnTo>
                <a:lnTo>
                  <a:pt x="126720" y="144002"/>
                </a:lnTo>
                <a:lnTo>
                  <a:pt x="127665" y="143042"/>
                </a:lnTo>
                <a:lnTo>
                  <a:pt x="127665" y="132481"/>
                </a:lnTo>
                <a:lnTo>
                  <a:pt x="126720" y="131521"/>
                </a:lnTo>
                <a:lnTo>
                  <a:pt x="126720" y="128640"/>
                </a:lnTo>
                <a:lnTo>
                  <a:pt x="125760" y="128640"/>
                </a:lnTo>
                <a:lnTo>
                  <a:pt x="124785" y="127680"/>
                </a:lnTo>
                <a:lnTo>
                  <a:pt x="119984" y="127680"/>
                </a:lnTo>
                <a:lnTo>
                  <a:pt x="117104" y="129600"/>
                </a:lnTo>
                <a:lnTo>
                  <a:pt x="115199" y="130561"/>
                </a:lnTo>
                <a:lnTo>
                  <a:pt x="111358" y="131521"/>
                </a:lnTo>
                <a:lnTo>
                  <a:pt x="107518" y="132481"/>
                </a:lnTo>
                <a:lnTo>
                  <a:pt x="103677" y="134401"/>
                </a:lnTo>
                <a:lnTo>
                  <a:pt x="98877" y="135361"/>
                </a:lnTo>
                <a:lnTo>
                  <a:pt x="94076" y="136321"/>
                </a:lnTo>
                <a:lnTo>
                  <a:pt x="88315" y="138242"/>
                </a:lnTo>
                <a:lnTo>
                  <a:pt x="66233" y="138242"/>
                </a:lnTo>
                <a:lnTo>
                  <a:pt x="59512" y="137281"/>
                </a:lnTo>
                <a:lnTo>
                  <a:pt x="53751" y="134401"/>
                </a:lnTo>
                <a:lnTo>
                  <a:pt x="47030" y="132481"/>
                </a:lnTo>
                <a:lnTo>
                  <a:pt x="42230" y="128640"/>
                </a:lnTo>
                <a:lnTo>
                  <a:pt x="38389" y="123840"/>
                </a:lnTo>
                <a:lnTo>
                  <a:pt x="34549" y="119039"/>
                </a:lnTo>
                <a:lnTo>
                  <a:pt x="31683" y="114239"/>
                </a:lnTo>
                <a:lnTo>
                  <a:pt x="30708" y="107518"/>
                </a:lnTo>
                <a:lnTo>
                  <a:pt x="28803" y="100797"/>
                </a:lnTo>
                <a:lnTo>
                  <a:pt x="27843" y="94076"/>
                </a:lnTo>
                <a:lnTo>
                  <a:pt x="27843" y="85435"/>
                </a:lnTo>
                <a:lnTo>
                  <a:pt x="125760" y="85435"/>
                </a:lnTo>
                <a:lnTo>
                  <a:pt x="128625" y="84475"/>
                </a:lnTo>
                <a:lnTo>
                  <a:pt x="130545" y="82555"/>
                </a:lnTo>
                <a:lnTo>
                  <a:pt x="132466" y="80634"/>
                </a:lnTo>
                <a:lnTo>
                  <a:pt x="133441" y="77754"/>
                </a:lnTo>
                <a:lnTo>
                  <a:pt x="133428" y="67277"/>
                </a:lnTo>
                <a:lnTo>
                  <a:pt x="132474" y="54466"/>
                </a:lnTo>
                <a:lnTo>
                  <a:pt x="129600" y="42245"/>
                </a:lnTo>
                <a:lnTo>
                  <a:pt x="127665" y="34564"/>
                </a:lnTo>
                <a:lnTo>
                  <a:pt x="123825" y="26883"/>
                </a:lnTo>
                <a:lnTo>
                  <a:pt x="119039" y="21122"/>
                </a:lnTo>
                <a:lnTo>
                  <a:pt x="113263" y="14401"/>
                </a:lnTo>
                <a:lnTo>
                  <a:pt x="106558" y="9601"/>
                </a:lnTo>
                <a:lnTo>
                  <a:pt x="98877" y="5760"/>
                </a:lnTo>
                <a:lnTo>
                  <a:pt x="95608" y="4307"/>
                </a:lnTo>
                <a:lnTo>
                  <a:pt x="83539" y="1076"/>
                </a:lnTo>
                <a:lnTo>
                  <a:pt x="70073" y="0"/>
                </a:lnTo>
                <a:lnTo>
                  <a:pt x="65794" y="105"/>
                </a:lnTo>
                <a:lnTo>
                  <a:pt x="52615" y="1856"/>
                </a:lnTo>
                <a:lnTo>
                  <a:pt x="41269" y="5760"/>
                </a:lnTo>
                <a:lnTo>
                  <a:pt x="42230" y="30723"/>
                </a:lnTo>
                <a:lnTo>
                  <a:pt x="46070" y="27843"/>
                </a:lnTo>
                <a:lnTo>
                  <a:pt x="50871" y="24963"/>
                </a:lnTo>
                <a:lnTo>
                  <a:pt x="56631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4" name="object 984"/>
          <p:cNvSpPr/>
          <p:nvPr/>
        </p:nvSpPr>
        <p:spPr>
          <a:xfrm>
            <a:off x="3841074" y="5817473"/>
            <a:ext cx="9601" cy="37444"/>
          </a:xfrm>
          <a:custGeom>
            <a:avLst/>
            <a:gdLst/>
            <a:ahLst/>
            <a:cxnLst/>
            <a:rect l="l" t="t" r="r" b="b"/>
            <a:pathLst>
              <a:path w="9601" h="37444">
                <a:moveTo>
                  <a:pt x="0" y="37444"/>
                </a:moveTo>
                <a:lnTo>
                  <a:pt x="2895" y="32644"/>
                </a:lnTo>
                <a:lnTo>
                  <a:pt x="6720" y="28803"/>
                </a:lnTo>
                <a:lnTo>
                  <a:pt x="9601" y="24963"/>
                </a:lnTo>
                <a:lnTo>
                  <a:pt x="8641" y="0"/>
                </a:lnTo>
                <a:lnTo>
                  <a:pt x="5845" y="1210"/>
                </a:lnTo>
                <a:lnTo>
                  <a:pt x="0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5" name="object 985"/>
          <p:cNvSpPr/>
          <p:nvPr/>
        </p:nvSpPr>
        <p:spPr>
          <a:xfrm>
            <a:off x="3962034" y="5775243"/>
            <a:ext cx="95036" cy="195834"/>
          </a:xfrm>
          <a:custGeom>
            <a:avLst/>
            <a:gdLst/>
            <a:ahLst/>
            <a:cxnLst/>
            <a:rect l="l" t="t" r="r" b="b"/>
            <a:pathLst>
              <a:path w="95036" h="195834">
                <a:moveTo>
                  <a:pt x="960" y="59512"/>
                </a:moveTo>
                <a:lnTo>
                  <a:pt x="1920" y="61432"/>
                </a:lnTo>
                <a:lnTo>
                  <a:pt x="3840" y="62392"/>
                </a:lnTo>
                <a:lnTo>
                  <a:pt x="25923" y="62392"/>
                </a:lnTo>
                <a:lnTo>
                  <a:pt x="25923" y="162229"/>
                </a:lnTo>
                <a:lnTo>
                  <a:pt x="27843" y="168950"/>
                </a:lnTo>
                <a:lnTo>
                  <a:pt x="29763" y="174711"/>
                </a:lnTo>
                <a:lnTo>
                  <a:pt x="31683" y="180472"/>
                </a:lnTo>
                <a:lnTo>
                  <a:pt x="35524" y="184312"/>
                </a:lnTo>
                <a:lnTo>
                  <a:pt x="39364" y="188153"/>
                </a:lnTo>
                <a:lnTo>
                  <a:pt x="43205" y="191018"/>
                </a:lnTo>
                <a:lnTo>
                  <a:pt x="48966" y="192953"/>
                </a:lnTo>
                <a:lnTo>
                  <a:pt x="53766" y="194858"/>
                </a:lnTo>
                <a:lnTo>
                  <a:pt x="60487" y="195834"/>
                </a:lnTo>
                <a:lnTo>
                  <a:pt x="75834" y="195834"/>
                </a:lnTo>
                <a:lnTo>
                  <a:pt x="77769" y="194858"/>
                </a:lnTo>
                <a:lnTo>
                  <a:pt x="80634" y="194858"/>
                </a:lnTo>
                <a:lnTo>
                  <a:pt x="82555" y="193913"/>
                </a:lnTo>
                <a:lnTo>
                  <a:pt x="84475" y="193913"/>
                </a:lnTo>
                <a:lnTo>
                  <a:pt x="86395" y="192953"/>
                </a:lnTo>
                <a:lnTo>
                  <a:pt x="88315" y="192953"/>
                </a:lnTo>
                <a:lnTo>
                  <a:pt x="90236" y="191993"/>
                </a:lnTo>
                <a:lnTo>
                  <a:pt x="91196" y="191018"/>
                </a:lnTo>
                <a:lnTo>
                  <a:pt x="92156" y="190073"/>
                </a:lnTo>
                <a:lnTo>
                  <a:pt x="93116" y="189113"/>
                </a:lnTo>
                <a:lnTo>
                  <a:pt x="94076" y="188153"/>
                </a:lnTo>
                <a:lnTo>
                  <a:pt x="94076" y="186232"/>
                </a:lnTo>
                <a:lnTo>
                  <a:pt x="95036" y="184312"/>
                </a:lnTo>
                <a:lnTo>
                  <a:pt x="95036" y="174711"/>
                </a:lnTo>
                <a:lnTo>
                  <a:pt x="94076" y="173751"/>
                </a:lnTo>
                <a:lnTo>
                  <a:pt x="94076" y="170870"/>
                </a:lnTo>
                <a:lnTo>
                  <a:pt x="93116" y="169910"/>
                </a:lnTo>
                <a:lnTo>
                  <a:pt x="92156" y="168950"/>
                </a:lnTo>
                <a:lnTo>
                  <a:pt x="89275" y="168950"/>
                </a:lnTo>
                <a:lnTo>
                  <a:pt x="88315" y="169910"/>
                </a:lnTo>
                <a:lnTo>
                  <a:pt x="87355" y="169910"/>
                </a:lnTo>
                <a:lnTo>
                  <a:pt x="85435" y="170870"/>
                </a:lnTo>
                <a:lnTo>
                  <a:pt x="84475" y="170870"/>
                </a:lnTo>
                <a:lnTo>
                  <a:pt x="82555" y="171831"/>
                </a:lnTo>
                <a:lnTo>
                  <a:pt x="80634" y="171831"/>
                </a:lnTo>
                <a:lnTo>
                  <a:pt x="78714" y="172791"/>
                </a:lnTo>
                <a:lnTo>
                  <a:pt x="76794" y="172791"/>
                </a:lnTo>
                <a:lnTo>
                  <a:pt x="74874" y="173751"/>
                </a:lnTo>
                <a:lnTo>
                  <a:pt x="64312" y="173751"/>
                </a:lnTo>
                <a:lnTo>
                  <a:pt x="59527" y="170870"/>
                </a:lnTo>
                <a:lnTo>
                  <a:pt x="56647" y="166070"/>
                </a:lnTo>
                <a:lnTo>
                  <a:pt x="53766" y="160309"/>
                </a:lnTo>
                <a:lnTo>
                  <a:pt x="51846" y="152628"/>
                </a:lnTo>
                <a:lnTo>
                  <a:pt x="51846" y="62392"/>
                </a:lnTo>
                <a:lnTo>
                  <a:pt x="91196" y="62392"/>
                </a:lnTo>
                <a:lnTo>
                  <a:pt x="92156" y="61432"/>
                </a:lnTo>
                <a:lnTo>
                  <a:pt x="93116" y="59512"/>
                </a:lnTo>
                <a:lnTo>
                  <a:pt x="94076" y="57591"/>
                </a:lnTo>
                <a:lnTo>
                  <a:pt x="95036" y="54711"/>
                </a:lnTo>
                <a:lnTo>
                  <a:pt x="95036" y="47030"/>
                </a:lnTo>
                <a:lnTo>
                  <a:pt x="94076" y="46070"/>
                </a:lnTo>
                <a:lnTo>
                  <a:pt x="94076" y="43190"/>
                </a:lnTo>
                <a:lnTo>
                  <a:pt x="93116" y="42230"/>
                </a:lnTo>
                <a:lnTo>
                  <a:pt x="93116" y="41269"/>
                </a:lnTo>
                <a:lnTo>
                  <a:pt x="92156" y="41269"/>
                </a:lnTo>
                <a:lnTo>
                  <a:pt x="92156" y="40309"/>
                </a:lnTo>
                <a:lnTo>
                  <a:pt x="51846" y="40309"/>
                </a:lnTo>
                <a:lnTo>
                  <a:pt x="51846" y="3840"/>
                </a:lnTo>
                <a:lnTo>
                  <a:pt x="50871" y="2880"/>
                </a:lnTo>
                <a:lnTo>
                  <a:pt x="49926" y="1920"/>
                </a:lnTo>
                <a:lnTo>
                  <a:pt x="48966" y="1920"/>
                </a:lnTo>
                <a:lnTo>
                  <a:pt x="48006" y="960"/>
                </a:lnTo>
                <a:lnTo>
                  <a:pt x="45125" y="960"/>
                </a:lnTo>
                <a:lnTo>
                  <a:pt x="43205" y="0"/>
                </a:lnTo>
                <a:lnTo>
                  <a:pt x="33604" y="0"/>
                </a:lnTo>
                <a:lnTo>
                  <a:pt x="32644" y="960"/>
                </a:lnTo>
                <a:lnTo>
                  <a:pt x="28803" y="960"/>
                </a:lnTo>
                <a:lnTo>
                  <a:pt x="27843" y="1920"/>
                </a:lnTo>
                <a:lnTo>
                  <a:pt x="26883" y="1920"/>
                </a:lnTo>
                <a:lnTo>
                  <a:pt x="25923" y="2880"/>
                </a:lnTo>
                <a:lnTo>
                  <a:pt x="25923" y="40309"/>
                </a:lnTo>
                <a:lnTo>
                  <a:pt x="2880" y="40309"/>
                </a:lnTo>
                <a:lnTo>
                  <a:pt x="1920" y="41269"/>
                </a:lnTo>
                <a:lnTo>
                  <a:pt x="960" y="42230"/>
                </a:lnTo>
                <a:lnTo>
                  <a:pt x="960" y="43190"/>
                </a:lnTo>
                <a:lnTo>
                  <a:pt x="0" y="45110"/>
                </a:lnTo>
                <a:lnTo>
                  <a:pt x="0" y="57591"/>
                </a:lnTo>
                <a:lnTo>
                  <a:pt x="960" y="595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6" name="object 986"/>
          <p:cNvSpPr/>
          <p:nvPr/>
        </p:nvSpPr>
        <p:spPr>
          <a:xfrm>
            <a:off x="4092595" y="5743559"/>
            <a:ext cx="124800" cy="225597"/>
          </a:xfrm>
          <a:custGeom>
            <a:avLst/>
            <a:gdLst/>
            <a:ahLst/>
            <a:cxnLst/>
            <a:rect l="l" t="t" r="r" b="b"/>
            <a:pathLst>
              <a:path w="124800" h="225597">
                <a:moveTo>
                  <a:pt x="25923" y="92156"/>
                </a:moveTo>
                <a:lnTo>
                  <a:pt x="25923" y="2880"/>
                </a:lnTo>
                <a:lnTo>
                  <a:pt x="24947" y="2880"/>
                </a:lnTo>
                <a:lnTo>
                  <a:pt x="24002" y="1920"/>
                </a:lnTo>
                <a:lnTo>
                  <a:pt x="23042" y="1920"/>
                </a:lnTo>
                <a:lnTo>
                  <a:pt x="22082" y="960"/>
                </a:lnTo>
                <a:lnTo>
                  <a:pt x="19202" y="960"/>
                </a:lnTo>
                <a:lnTo>
                  <a:pt x="17282" y="0"/>
                </a:lnTo>
                <a:lnTo>
                  <a:pt x="10561" y="0"/>
                </a:lnTo>
                <a:lnTo>
                  <a:pt x="768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223677"/>
                </a:lnTo>
                <a:lnTo>
                  <a:pt x="960" y="223677"/>
                </a:lnTo>
                <a:lnTo>
                  <a:pt x="960" y="224637"/>
                </a:lnTo>
                <a:lnTo>
                  <a:pt x="1920" y="224637"/>
                </a:lnTo>
                <a:lnTo>
                  <a:pt x="2880" y="225597"/>
                </a:lnTo>
                <a:lnTo>
                  <a:pt x="21122" y="225597"/>
                </a:lnTo>
                <a:lnTo>
                  <a:pt x="22082" y="224637"/>
                </a:lnTo>
                <a:lnTo>
                  <a:pt x="24002" y="224637"/>
                </a:lnTo>
                <a:lnTo>
                  <a:pt x="24947" y="223677"/>
                </a:lnTo>
                <a:lnTo>
                  <a:pt x="25923" y="223677"/>
                </a:lnTo>
                <a:lnTo>
                  <a:pt x="25923" y="119999"/>
                </a:lnTo>
                <a:lnTo>
                  <a:pt x="29303" y="115886"/>
                </a:lnTo>
                <a:lnTo>
                  <a:pt x="38387" y="106118"/>
                </a:lnTo>
                <a:lnTo>
                  <a:pt x="47030" y="98877"/>
                </a:lnTo>
                <a:lnTo>
                  <a:pt x="53751" y="94076"/>
                </a:lnTo>
                <a:lnTo>
                  <a:pt x="60472" y="91196"/>
                </a:lnTo>
                <a:lnTo>
                  <a:pt x="71993" y="91196"/>
                </a:lnTo>
                <a:lnTo>
                  <a:pt x="76794" y="92156"/>
                </a:lnTo>
                <a:lnTo>
                  <a:pt x="80634" y="95036"/>
                </a:lnTo>
                <a:lnTo>
                  <a:pt x="84475" y="96956"/>
                </a:lnTo>
                <a:lnTo>
                  <a:pt x="88315" y="99837"/>
                </a:lnTo>
                <a:lnTo>
                  <a:pt x="90236" y="102717"/>
                </a:lnTo>
                <a:lnTo>
                  <a:pt x="93116" y="106558"/>
                </a:lnTo>
                <a:lnTo>
                  <a:pt x="95036" y="111358"/>
                </a:lnTo>
                <a:lnTo>
                  <a:pt x="95996" y="116159"/>
                </a:lnTo>
                <a:lnTo>
                  <a:pt x="97916" y="120959"/>
                </a:lnTo>
                <a:lnTo>
                  <a:pt x="97916" y="221757"/>
                </a:lnTo>
                <a:lnTo>
                  <a:pt x="98877" y="222702"/>
                </a:lnTo>
                <a:lnTo>
                  <a:pt x="98877" y="223677"/>
                </a:lnTo>
                <a:lnTo>
                  <a:pt x="99837" y="224637"/>
                </a:lnTo>
                <a:lnTo>
                  <a:pt x="100797" y="224637"/>
                </a:lnTo>
                <a:lnTo>
                  <a:pt x="101757" y="225597"/>
                </a:lnTo>
                <a:lnTo>
                  <a:pt x="119999" y="225597"/>
                </a:lnTo>
                <a:lnTo>
                  <a:pt x="120959" y="224637"/>
                </a:lnTo>
                <a:lnTo>
                  <a:pt x="122864" y="224637"/>
                </a:lnTo>
                <a:lnTo>
                  <a:pt x="123840" y="223677"/>
                </a:lnTo>
                <a:lnTo>
                  <a:pt x="124800" y="222702"/>
                </a:lnTo>
                <a:lnTo>
                  <a:pt x="124789" y="130583"/>
                </a:lnTo>
                <a:lnTo>
                  <a:pt x="123990" y="117156"/>
                </a:lnTo>
                <a:lnTo>
                  <a:pt x="121919" y="105597"/>
                </a:lnTo>
                <a:lnTo>
                  <a:pt x="119999" y="98877"/>
                </a:lnTo>
                <a:lnTo>
                  <a:pt x="117119" y="92156"/>
                </a:lnTo>
                <a:lnTo>
                  <a:pt x="113278" y="86395"/>
                </a:lnTo>
                <a:lnTo>
                  <a:pt x="109438" y="81594"/>
                </a:lnTo>
                <a:lnTo>
                  <a:pt x="103677" y="76794"/>
                </a:lnTo>
                <a:lnTo>
                  <a:pt x="96956" y="73914"/>
                </a:lnTo>
                <a:lnTo>
                  <a:pt x="90236" y="70073"/>
                </a:lnTo>
                <a:lnTo>
                  <a:pt x="82555" y="68153"/>
                </a:lnTo>
                <a:lnTo>
                  <a:pt x="65272" y="68153"/>
                </a:lnTo>
                <a:lnTo>
                  <a:pt x="56631" y="71033"/>
                </a:lnTo>
                <a:lnTo>
                  <a:pt x="48950" y="74874"/>
                </a:lnTo>
                <a:lnTo>
                  <a:pt x="46241" y="76311"/>
                </a:lnTo>
                <a:lnTo>
                  <a:pt x="36086" y="83112"/>
                </a:lnTo>
                <a:lnTo>
                  <a:pt x="25923" y="9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7" name="object 987"/>
          <p:cNvSpPr/>
          <p:nvPr/>
        </p:nvSpPr>
        <p:spPr>
          <a:xfrm>
            <a:off x="4266346" y="5814593"/>
            <a:ext cx="25923" cy="154564"/>
          </a:xfrm>
          <a:custGeom>
            <a:avLst/>
            <a:gdLst/>
            <a:ahLst/>
            <a:cxnLst/>
            <a:rect l="l" t="t" r="r" b="b"/>
            <a:pathLst>
              <a:path w="25923" h="154564">
                <a:moveTo>
                  <a:pt x="960" y="152643"/>
                </a:moveTo>
                <a:lnTo>
                  <a:pt x="960" y="153603"/>
                </a:lnTo>
                <a:lnTo>
                  <a:pt x="1920" y="153603"/>
                </a:lnTo>
                <a:lnTo>
                  <a:pt x="3840" y="154564"/>
                </a:lnTo>
                <a:lnTo>
                  <a:pt x="21122" y="154564"/>
                </a:lnTo>
                <a:lnTo>
                  <a:pt x="23042" y="153603"/>
                </a:lnTo>
                <a:lnTo>
                  <a:pt x="24963" y="153603"/>
                </a:lnTo>
                <a:lnTo>
                  <a:pt x="24963" y="152643"/>
                </a:lnTo>
                <a:lnTo>
                  <a:pt x="25923" y="152643"/>
                </a:lnTo>
                <a:lnTo>
                  <a:pt x="25923" y="2880"/>
                </a:lnTo>
                <a:lnTo>
                  <a:pt x="2496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1122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52643"/>
                </a:lnTo>
                <a:lnTo>
                  <a:pt x="960" y="1526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8" name="object 988"/>
          <p:cNvSpPr/>
          <p:nvPr/>
        </p:nvSpPr>
        <p:spPr>
          <a:xfrm>
            <a:off x="4262506" y="5754121"/>
            <a:ext cx="33604" cy="32644"/>
          </a:xfrm>
          <a:custGeom>
            <a:avLst/>
            <a:gdLst/>
            <a:ahLst/>
            <a:cxnLst/>
            <a:rect l="l" t="t" r="r" b="b"/>
            <a:pathLst>
              <a:path w="33604" h="32644">
                <a:moveTo>
                  <a:pt x="33604" y="16306"/>
                </a:moveTo>
                <a:lnTo>
                  <a:pt x="33604" y="10561"/>
                </a:lnTo>
                <a:lnTo>
                  <a:pt x="31683" y="5760"/>
                </a:lnTo>
                <a:lnTo>
                  <a:pt x="29763" y="3840"/>
                </a:lnTo>
                <a:lnTo>
                  <a:pt x="27843" y="1920"/>
                </a:lnTo>
                <a:lnTo>
                  <a:pt x="23042" y="0"/>
                </a:lnTo>
                <a:lnTo>
                  <a:pt x="10561" y="0"/>
                </a:lnTo>
                <a:lnTo>
                  <a:pt x="5760" y="1920"/>
                </a:lnTo>
                <a:lnTo>
                  <a:pt x="384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42"/>
                </a:lnTo>
                <a:lnTo>
                  <a:pt x="960" y="26868"/>
                </a:lnTo>
                <a:lnTo>
                  <a:pt x="3840" y="28803"/>
                </a:lnTo>
                <a:lnTo>
                  <a:pt x="5760" y="31683"/>
                </a:lnTo>
                <a:lnTo>
                  <a:pt x="10561" y="32644"/>
                </a:lnTo>
                <a:lnTo>
                  <a:pt x="23042" y="32644"/>
                </a:lnTo>
                <a:lnTo>
                  <a:pt x="27843" y="31683"/>
                </a:lnTo>
                <a:lnTo>
                  <a:pt x="29763" y="28803"/>
                </a:lnTo>
                <a:lnTo>
                  <a:pt x="31683" y="26868"/>
                </a:lnTo>
                <a:lnTo>
                  <a:pt x="33604" y="22082"/>
                </a:lnTo>
                <a:lnTo>
                  <a:pt x="33604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9" name="object 989"/>
          <p:cNvSpPr/>
          <p:nvPr/>
        </p:nvSpPr>
        <p:spPr>
          <a:xfrm>
            <a:off x="654795" y="5029203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 txBox="1"/>
          <p:nvPr/>
        </p:nvSpPr>
        <p:spPr>
          <a:xfrm>
            <a:off x="1667713" y="6271069"/>
            <a:ext cx="41269" cy="2731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9" name="object 29"/>
          <p:cNvSpPr txBox="1"/>
          <p:nvPr/>
        </p:nvSpPr>
        <p:spPr>
          <a:xfrm>
            <a:off x="1708982" y="6271069"/>
            <a:ext cx="2909667" cy="5937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8" name="object 28"/>
          <p:cNvSpPr txBox="1"/>
          <p:nvPr/>
        </p:nvSpPr>
        <p:spPr>
          <a:xfrm>
            <a:off x="1667713" y="6544177"/>
            <a:ext cx="41269" cy="27166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7" name="object 27"/>
          <p:cNvSpPr txBox="1"/>
          <p:nvPr/>
        </p:nvSpPr>
        <p:spPr>
          <a:xfrm>
            <a:off x="1667713" y="6815846"/>
            <a:ext cx="41269" cy="2731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6" name="object 26"/>
          <p:cNvSpPr txBox="1"/>
          <p:nvPr/>
        </p:nvSpPr>
        <p:spPr>
          <a:xfrm>
            <a:off x="1708982" y="6864800"/>
            <a:ext cx="1015653" cy="21287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5" name="object 25"/>
          <p:cNvSpPr txBox="1"/>
          <p:nvPr/>
        </p:nvSpPr>
        <p:spPr>
          <a:xfrm>
            <a:off x="2724635" y="6864800"/>
            <a:ext cx="1894013" cy="21287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4" name="object 24"/>
          <p:cNvSpPr txBox="1"/>
          <p:nvPr/>
        </p:nvSpPr>
        <p:spPr>
          <a:xfrm>
            <a:off x="1667713" y="7088954"/>
            <a:ext cx="41269" cy="27166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3" name="object 23"/>
          <p:cNvSpPr txBox="1"/>
          <p:nvPr/>
        </p:nvSpPr>
        <p:spPr>
          <a:xfrm>
            <a:off x="1667713" y="7360622"/>
            <a:ext cx="41269" cy="27168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2" name="object 22"/>
          <p:cNvSpPr txBox="1"/>
          <p:nvPr/>
        </p:nvSpPr>
        <p:spPr>
          <a:xfrm>
            <a:off x="1667713" y="7632306"/>
            <a:ext cx="41269" cy="2731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1" name="object 21"/>
          <p:cNvSpPr txBox="1"/>
          <p:nvPr/>
        </p:nvSpPr>
        <p:spPr>
          <a:xfrm>
            <a:off x="1667713" y="7905414"/>
            <a:ext cx="41269" cy="27166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0" name="object 20"/>
          <p:cNvSpPr txBox="1"/>
          <p:nvPr/>
        </p:nvSpPr>
        <p:spPr>
          <a:xfrm>
            <a:off x="1667713" y="8177082"/>
            <a:ext cx="41269" cy="27166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9" name="object 19"/>
          <p:cNvSpPr txBox="1"/>
          <p:nvPr/>
        </p:nvSpPr>
        <p:spPr>
          <a:xfrm>
            <a:off x="1667713" y="8448751"/>
            <a:ext cx="41269" cy="2731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8" name="object 18"/>
          <p:cNvSpPr txBox="1"/>
          <p:nvPr/>
        </p:nvSpPr>
        <p:spPr>
          <a:xfrm>
            <a:off x="1667713" y="8721867"/>
            <a:ext cx="41269" cy="2716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7" name="object 17"/>
          <p:cNvSpPr txBox="1"/>
          <p:nvPr/>
        </p:nvSpPr>
        <p:spPr>
          <a:xfrm>
            <a:off x="1667713" y="8993537"/>
            <a:ext cx="1056922" cy="2337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6" name="object 16"/>
          <p:cNvSpPr txBox="1"/>
          <p:nvPr/>
        </p:nvSpPr>
        <p:spPr>
          <a:xfrm>
            <a:off x="2724635" y="8993537"/>
            <a:ext cx="1894013" cy="2337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5" name="object 15"/>
          <p:cNvSpPr txBox="1"/>
          <p:nvPr/>
        </p:nvSpPr>
        <p:spPr>
          <a:xfrm>
            <a:off x="1655231" y="1238143"/>
            <a:ext cx="38869" cy="2601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" name="object 14"/>
          <p:cNvSpPr txBox="1"/>
          <p:nvPr/>
        </p:nvSpPr>
        <p:spPr>
          <a:xfrm>
            <a:off x="1694101" y="1238143"/>
            <a:ext cx="2776720" cy="25976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" name="object 13"/>
          <p:cNvSpPr txBox="1"/>
          <p:nvPr/>
        </p:nvSpPr>
        <p:spPr>
          <a:xfrm>
            <a:off x="1655231" y="1498290"/>
            <a:ext cx="38869" cy="2591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" name="object 12"/>
          <p:cNvSpPr txBox="1"/>
          <p:nvPr/>
        </p:nvSpPr>
        <p:spPr>
          <a:xfrm>
            <a:off x="1655231" y="1757476"/>
            <a:ext cx="38869" cy="26111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" name="object 11"/>
          <p:cNvSpPr txBox="1"/>
          <p:nvPr/>
        </p:nvSpPr>
        <p:spPr>
          <a:xfrm>
            <a:off x="1655231" y="2018591"/>
            <a:ext cx="38869" cy="2591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1655231" y="2277785"/>
            <a:ext cx="38869" cy="2591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1655231" y="2536972"/>
            <a:ext cx="38869" cy="2601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1655231" y="2797119"/>
            <a:ext cx="38869" cy="25920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1655231" y="3056321"/>
            <a:ext cx="38869" cy="2591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1655231" y="3315507"/>
            <a:ext cx="38869" cy="26110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1655231" y="3576614"/>
            <a:ext cx="38869" cy="25920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654795" y="6355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654795" y="5029201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3972595" y="6230233"/>
            <a:ext cx="1195161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object 45"/>
          <p:cNvSpPr/>
          <p:nvPr/>
        </p:nvSpPr>
        <p:spPr>
          <a:xfrm>
            <a:off x="1580357" y="737036"/>
            <a:ext cx="110383" cy="209260"/>
          </a:xfrm>
          <a:custGeom>
            <a:avLst/>
            <a:gdLst/>
            <a:ahLst/>
            <a:cxnLst/>
            <a:rect l="l" t="t" r="r" b="b"/>
            <a:pathLst>
              <a:path w="110383" h="209260">
                <a:moveTo>
                  <a:pt x="106542" y="103662"/>
                </a:moveTo>
                <a:lnTo>
                  <a:pt x="105597" y="101757"/>
                </a:lnTo>
                <a:lnTo>
                  <a:pt x="105597" y="97917"/>
                </a:lnTo>
                <a:lnTo>
                  <a:pt x="104637" y="96941"/>
                </a:lnTo>
                <a:lnTo>
                  <a:pt x="103662" y="95996"/>
                </a:lnTo>
                <a:lnTo>
                  <a:pt x="103662" y="95036"/>
                </a:lnTo>
                <a:lnTo>
                  <a:pt x="101757" y="95036"/>
                </a:lnTo>
                <a:lnTo>
                  <a:pt x="101757" y="94061"/>
                </a:lnTo>
                <a:lnTo>
                  <a:pt x="27828" y="94061"/>
                </a:lnTo>
                <a:lnTo>
                  <a:pt x="27828" y="23987"/>
                </a:lnTo>
                <a:lnTo>
                  <a:pt x="105597" y="23987"/>
                </a:lnTo>
                <a:lnTo>
                  <a:pt x="106542" y="23027"/>
                </a:lnTo>
                <a:lnTo>
                  <a:pt x="107502" y="22067"/>
                </a:lnTo>
                <a:lnTo>
                  <a:pt x="108478" y="22067"/>
                </a:lnTo>
                <a:lnTo>
                  <a:pt x="108478" y="21107"/>
                </a:lnTo>
                <a:lnTo>
                  <a:pt x="109438" y="20147"/>
                </a:lnTo>
                <a:lnTo>
                  <a:pt x="109438" y="19187"/>
                </a:lnTo>
                <a:lnTo>
                  <a:pt x="110383" y="17266"/>
                </a:lnTo>
                <a:lnTo>
                  <a:pt x="110383" y="6705"/>
                </a:lnTo>
                <a:lnTo>
                  <a:pt x="109438" y="4800"/>
                </a:lnTo>
                <a:lnTo>
                  <a:pt x="109438" y="3840"/>
                </a:lnTo>
                <a:lnTo>
                  <a:pt x="108478" y="2865"/>
                </a:lnTo>
                <a:lnTo>
                  <a:pt x="108478" y="1904"/>
                </a:lnTo>
                <a:lnTo>
                  <a:pt x="107502" y="960"/>
                </a:lnTo>
                <a:lnTo>
                  <a:pt x="106542" y="960"/>
                </a:lnTo>
                <a:lnTo>
                  <a:pt x="106542" y="0"/>
                </a:lnTo>
                <a:lnTo>
                  <a:pt x="8625" y="0"/>
                </a:lnTo>
                <a:lnTo>
                  <a:pt x="5745" y="960"/>
                </a:lnTo>
                <a:lnTo>
                  <a:pt x="3840" y="2865"/>
                </a:lnTo>
                <a:lnTo>
                  <a:pt x="960" y="3840"/>
                </a:lnTo>
                <a:lnTo>
                  <a:pt x="0" y="6705"/>
                </a:lnTo>
                <a:lnTo>
                  <a:pt x="0" y="205419"/>
                </a:lnTo>
                <a:lnTo>
                  <a:pt x="960" y="206380"/>
                </a:lnTo>
                <a:lnTo>
                  <a:pt x="1904" y="207355"/>
                </a:lnTo>
                <a:lnTo>
                  <a:pt x="1904" y="208300"/>
                </a:lnTo>
                <a:lnTo>
                  <a:pt x="4800" y="208300"/>
                </a:lnTo>
                <a:lnTo>
                  <a:pt x="5745" y="209260"/>
                </a:lnTo>
                <a:lnTo>
                  <a:pt x="23027" y="209260"/>
                </a:lnTo>
                <a:lnTo>
                  <a:pt x="23987" y="208300"/>
                </a:lnTo>
                <a:lnTo>
                  <a:pt x="26868" y="208300"/>
                </a:lnTo>
                <a:lnTo>
                  <a:pt x="26868" y="207355"/>
                </a:lnTo>
                <a:lnTo>
                  <a:pt x="27828" y="206380"/>
                </a:lnTo>
                <a:lnTo>
                  <a:pt x="27828" y="117104"/>
                </a:lnTo>
                <a:lnTo>
                  <a:pt x="102717" y="117104"/>
                </a:lnTo>
                <a:lnTo>
                  <a:pt x="103662" y="116144"/>
                </a:lnTo>
                <a:lnTo>
                  <a:pt x="104637" y="115183"/>
                </a:lnTo>
                <a:lnTo>
                  <a:pt x="105597" y="114223"/>
                </a:lnTo>
                <a:lnTo>
                  <a:pt x="105597" y="111343"/>
                </a:lnTo>
                <a:lnTo>
                  <a:pt x="106542" y="109438"/>
                </a:lnTo>
                <a:lnTo>
                  <a:pt x="106542" y="1036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/>
          <p:nvPr/>
        </p:nvSpPr>
        <p:spPr>
          <a:xfrm>
            <a:off x="1714743" y="788868"/>
            <a:ext cx="145922" cy="160309"/>
          </a:xfrm>
          <a:custGeom>
            <a:avLst/>
            <a:gdLst/>
            <a:ahLst/>
            <a:cxnLst/>
            <a:rect l="l" t="t" r="r" b="b"/>
            <a:pathLst>
              <a:path w="145922" h="160309">
                <a:moveTo>
                  <a:pt x="0" y="81594"/>
                </a:moveTo>
                <a:lnTo>
                  <a:pt x="293" y="89920"/>
                </a:lnTo>
                <a:lnTo>
                  <a:pt x="1956" y="102670"/>
                </a:lnTo>
                <a:lnTo>
                  <a:pt x="4800" y="114239"/>
                </a:lnTo>
                <a:lnTo>
                  <a:pt x="5757" y="117193"/>
                </a:lnTo>
                <a:lnTo>
                  <a:pt x="11162" y="129086"/>
                </a:lnTo>
                <a:lnTo>
                  <a:pt x="18242" y="139186"/>
                </a:lnTo>
                <a:lnTo>
                  <a:pt x="28829" y="148366"/>
                </a:lnTo>
                <a:lnTo>
                  <a:pt x="28803" y="95036"/>
                </a:lnTo>
                <a:lnTo>
                  <a:pt x="27843" y="87355"/>
                </a:lnTo>
                <a:lnTo>
                  <a:pt x="27843" y="71033"/>
                </a:lnTo>
                <a:lnTo>
                  <a:pt x="28803" y="63352"/>
                </a:lnTo>
                <a:lnTo>
                  <a:pt x="30723" y="56631"/>
                </a:lnTo>
                <a:lnTo>
                  <a:pt x="32644" y="49926"/>
                </a:lnTo>
                <a:lnTo>
                  <a:pt x="35524" y="44165"/>
                </a:lnTo>
                <a:lnTo>
                  <a:pt x="39364" y="38389"/>
                </a:lnTo>
                <a:lnTo>
                  <a:pt x="43205" y="33604"/>
                </a:lnTo>
                <a:lnTo>
                  <a:pt x="47045" y="29763"/>
                </a:lnTo>
                <a:lnTo>
                  <a:pt x="52791" y="26883"/>
                </a:lnTo>
                <a:lnTo>
                  <a:pt x="58567" y="24002"/>
                </a:lnTo>
                <a:lnTo>
                  <a:pt x="65288" y="23042"/>
                </a:lnTo>
                <a:lnTo>
                  <a:pt x="81594" y="23042"/>
                </a:lnTo>
                <a:lnTo>
                  <a:pt x="89275" y="24002"/>
                </a:lnTo>
                <a:lnTo>
                  <a:pt x="95036" y="27843"/>
                </a:lnTo>
                <a:lnTo>
                  <a:pt x="100797" y="30723"/>
                </a:lnTo>
                <a:lnTo>
                  <a:pt x="104637" y="34549"/>
                </a:lnTo>
                <a:lnTo>
                  <a:pt x="108478" y="39364"/>
                </a:lnTo>
                <a:lnTo>
                  <a:pt x="111358" y="45110"/>
                </a:lnTo>
                <a:lnTo>
                  <a:pt x="114239" y="50886"/>
                </a:lnTo>
                <a:lnTo>
                  <a:pt x="115199" y="58552"/>
                </a:lnTo>
                <a:lnTo>
                  <a:pt x="117119" y="65272"/>
                </a:lnTo>
                <a:lnTo>
                  <a:pt x="117119" y="89275"/>
                </a:lnTo>
                <a:lnTo>
                  <a:pt x="116159" y="96956"/>
                </a:lnTo>
                <a:lnTo>
                  <a:pt x="115199" y="103677"/>
                </a:lnTo>
                <a:lnTo>
                  <a:pt x="113278" y="110398"/>
                </a:lnTo>
                <a:lnTo>
                  <a:pt x="110398" y="116159"/>
                </a:lnTo>
                <a:lnTo>
                  <a:pt x="106558" y="121919"/>
                </a:lnTo>
                <a:lnTo>
                  <a:pt x="103677" y="126720"/>
                </a:lnTo>
                <a:lnTo>
                  <a:pt x="98877" y="130561"/>
                </a:lnTo>
                <a:lnTo>
                  <a:pt x="93116" y="133441"/>
                </a:lnTo>
                <a:lnTo>
                  <a:pt x="87355" y="136306"/>
                </a:lnTo>
                <a:lnTo>
                  <a:pt x="80634" y="137281"/>
                </a:lnTo>
                <a:lnTo>
                  <a:pt x="64312" y="137281"/>
                </a:lnTo>
                <a:lnTo>
                  <a:pt x="56631" y="136306"/>
                </a:lnTo>
                <a:lnTo>
                  <a:pt x="50886" y="133441"/>
                </a:lnTo>
                <a:lnTo>
                  <a:pt x="45125" y="129600"/>
                </a:lnTo>
                <a:lnTo>
                  <a:pt x="45367" y="156502"/>
                </a:lnTo>
                <a:lnTo>
                  <a:pt x="57530" y="159357"/>
                </a:lnTo>
                <a:lnTo>
                  <a:pt x="71033" y="160309"/>
                </a:lnTo>
                <a:lnTo>
                  <a:pt x="79628" y="159846"/>
                </a:lnTo>
                <a:lnTo>
                  <a:pt x="92230" y="157454"/>
                </a:lnTo>
                <a:lnTo>
                  <a:pt x="103677" y="153588"/>
                </a:lnTo>
                <a:lnTo>
                  <a:pt x="117779" y="145669"/>
                </a:lnTo>
                <a:lnTo>
                  <a:pt x="126720" y="137281"/>
                </a:lnTo>
                <a:lnTo>
                  <a:pt x="136365" y="123165"/>
                </a:lnTo>
                <a:lnTo>
                  <a:pt x="141122" y="111358"/>
                </a:lnTo>
                <a:lnTo>
                  <a:pt x="142947" y="104446"/>
                </a:lnTo>
                <a:lnTo>
                  <a:pt x="145124" y="91909"/>
                </a:lnTo>
                <a:lnTo>
                  <a:pt x="145922" y="78714"/>
                </a:lnTo>
                <a:lnTo>
                  <a:pt x="145630" y="70401"/>
                </a:lnTo>
                <a:lnTo>
                  <a:pt x="143967" y="57647"/>
                </a:lnTo>
                <a:lnTo>
                  <a:pt x="141122" y="46085"/>
                </a:lnTo>
                <a:lnTo>
                  <a:pt x="134757" y="31223"/>
                </a:lnTo>
                <a:lnTo>
                  <a:pt x="127680" y="21122"/>
                </a:lnTo>
                <a:lnTo>
                  <a:pt x="117093" y="11943"/>
                </a:lnTo>
                <a:lnTo>
                  <a:pt x="105597" y="5760"/>
                </a:lnTo>
                <a:lnTo>
                  <a:pt x="100542" y="3803"/>
                </a:lnTo>
                <a:lnTo>
                  <a:pt x="88377" y="950"/>
                </a:lnTo>
                <a:lnTo>
                  <a:pt x="74874" y="0"/>
                </a:lnTo>
                <a:lnTo>
                  <a:pt x="66175" y="461"/>
                </a:lnTo>
                <a:lnTo>
                  <a:pt x="53276" y="2853"/>
                </a:lnTo>
                <a:lnTo>
                  <a:pt x="42245" y="6720"/>
                </a:lnTo>
                <a:lnTo>
                  <a:pt x="27695" y="14853"/>
                </a:lnTo>
                <a:lnTo>
                  <a:pt x="18242" y="23042"/>
                </a:lnTo>
                <a:lnTo>
                  <a:pt x="9572" y="36975"/>
                </a:lnTo>
                <a:lnTo>
                  <a:pt x="4800" y="48950"/>
                </a:lnTo>
                <a:lnTo>
                  <a:pt x="2975" y="55863"/>
                </a:lnTo>
                <a:lnTo>
                  <a:pt x="798" y="68400"/>
                </a:lnTo>
                <a:lnTo>
                  <a:pt x="0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" name="object 47"/>
          <p:cNvSpPr/>
          <p:nvPr/>
        </p:nvSpPr>
        <p:spPr>
          <a:xfrm>
            <a:off x="1743547" y="883904"/>
            <a:ext cx="16564" cy="61465"/>
          </a:xfrm>
          <a:custGeom>
            <a:avLst/>
            <a:gdLst/>
            <a:ahLst/>
            <a:cxnLst/>
            <a:rect l="l" t="t" r="r" b="b"/>
            <a:pathLst>
              <a:path w="16564" h="61465">
                <a:moveTo>
                  <a:pt x="12481" y="30723"/>
                </a:moveTo>
                <a:lnTo>
                  <a:pt x="8641" y="25923"/>
                </a:lnTo>
                <a:lnTo>
                  <a:pt x="5760" y="20162"/>
                </a:lnTo>
                <a:lnTo>
                  <a:pt x="2880" y="14401"/>
                </a:lnTo>
                <a:lnTo>
                  <a:pt x="1920" y="6720"/>
                </a:lnTo>
                <a:lnTo>
                  <a:pt x="0" y="0"/>
                </a:lnTo>
                <a:lnTo>
                  <a:pt x="25" y="53329"/>
                </a:lnTo>
                <a:lnTo>
                  <a:pt x="11521" y="59512"/>
                </a:lnTo>
                <a:lnTo>
                  <a:pt x="16564" y="61465"/>
                </a:lnTo>
                <a:lnTo>
                  <a:pt x="16322" y="34564"/>
                </a:lnTo>
                <a:lnTo>
                  <a:pt x="12481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/>
          <p:nvPr/>
        </p:nvSpPr>
        <p:spPr>
          <a:xfrm>
            <a:off x="1889455" y="789828"/>
            <a:ext cx="115199" cy="159349"/>
          </a:xfrm>
          <a:custGeom>
            <a:avLst/>
            <a:gdLst/>
            <a:ahLst/>
            <a:cxnLst/>
            <a:rect l="l" t="t" r="r" b="b"/>
            <a:pathLst>
              <a:path w="115199" h="159349">
                <a:moveTo>
                  <a:pt x="113278" y="18242"/>
                </a:moveTo>
                <a:lnTo>
                  <a:pt x="112318" y="17282"/>
                </a:lnTo>
                <a:lnTo>
                  <a:pt x="111358" y="16322"/>
                </a:lnTo>
                <a:lnTo>
                  <a:pt x="110398" y="15361"/>
                </a:lnTo>
                <a:lnTo>
                  <a:pt x="109438" y="13441"/>
                </a:lnTo>
                <a:lnTo>
                  <a:pt x="108478" y="12481"/>
                </a:lnTo>
                <a:lnTo>
                  <a:pt x="106558" y="10561"/>
                </a:lnTo>
                <a:lnTo>
                  <a:pt x="103677" y="9601"/>
                </a:lnTo>
                <a:lnTo>
                  <a:pt x="100812" y="7680"/>
                </a:lnTo>
                <a:lnTo>
                  <a:pt x="96972" y="5760"/>
                </a:lnTo>
                <a:lnTo>
                  <a:pt x="93131" y="3840"/>
                </a:lnTo>
                <a:lnTo>
                  <a:pt x="90251" y="2880"/>
                </a:lnTo>
                <a:lnTo>
                  <a:pt x="85435" y="1920"/>
                </a:lnTo>
                <a:lnTo>
                  <a:pt x="81594" y="960"/>
                </a:lnTo>
                <a:lnTo>
                  <a:pt x="76809" y="0"/>
                </a:lnTo>
                <a:lnTo>
                  <a:pt x="66169" y="14"/>
                </a:lnTo>
                <a:lnTo>
                  <a:pt x="53437" y="1118"/>
                </a:lnTo>
                <a:lnTo>
                  <a:pt x="41285" y="4800"/>
                </a:lnTo>
                <a:lnTo>
                  <a:pt x="29576" y="10607"/>
                </a:lnTo>
                <a:lnTo>
                  <a:pt x="20162" y="19202"/>
                </a:lnTo>
                <a:lnTo>
                  <a:pt x="10690" y="31702"/>
                </a:lnTo>
                <a:lnTo>
                  <a:pt x="5760" y="44150"/>
                </a:lnTo>
                <a:lnTo>
                  <a:pt x="2724" y="54578"/>
                </a:lnTo>
                <a:lnTo>
                  <a:pt x="681" y="67149"/>
                </a:lnTo>
                <a:lnTo>
                  <a:pt x="0" y="80634"/>
                </a:lnTo>
                <a:lnTo>
                  <a:pt x="349" y="90269"/>
                </a:lnTo>
                <a:lnTo>
                  <a:pt x="2021" y="102958"/>
                </a:lnTo>
                <a:lnTo>
                  <a:pt x="4800" y="114239"/>
                </a:lnTo>
                <a:lnTo>
                  <a:pt x="10517" y="128917"/>
                </a:lnTo>
                <a:lnTo>
                  <a:pt x="17282" y="139186"/>
                </a:lnTo>
                <a:lnTo>
                  <a:pt x="22082" y="144947"/>
                </a:lnTo>
                <a:lnTo>
                  <a:pt x="28803" y="150723"/>
                </a:lnTo>
                <a:lnTo>
                  <a:pt x="37444" y="153588"/>
                </a:lnTo>
                <a:lnTo>
                  <a:pt x="39967" y="154752"/>
                </a:lnTo>
                <a:lnTo>
                  <a:pt x="51796" y="158200"/>
                </a:lnTo>
                <a:lnTo>
                  <a:pt x="65288" y="159349"/>
                </a:lnTo>
                <a:lnTo>
                  <a:pt x="70088" y="159349"/>
                </a:lnTo>
                <a:lnTo>
                  <a:pt x="74889" y="158404"/>
                </a:lnTo>
                <a:lnTo>
                  <a:pt x="79689" y="157429"/>
                </a:lnTo>
                <a:lnTo>
                  <a:pt x="84475" y="156469"/>
                </a:lnTo>
                <a:lnTo>
                  <a:pt x="89291" y="155508"/>
                </a:lnTo>
                <a:lnTo>
                  <a:pt x="93131" y="153588"/>
                </a:lnTo>
                <a:lnTo>
                  <a:pt x="96972" y="152628"/>
                </a:lnTo>
                <a:lnTo>
                  <a:pt x="100812" y="150723"/>
                </a:lnTo>
                <a:lnTo>
                  <a:pt x="103677" y="148788"/>
                </a:lnTo>
                <a:lnTo>
                  <a:pt x="106558" y="145907"/>
                </a:lnTo>
                <a:lnTo>
                  <a:pt x="109438" y="144947"/>
                </a:lnTo>
                <a:lnTo>
                  <a:pt x="110398" y="143027"/>
                </a:lnTo>
                <a:lnTo>
                  <a:pt x="112318" y="142067"/>
                </a:lnTo>
                <a:lnTo>
                  <a:pt x="112318" y="141122"/>
                </a:lnTo>
                <a:lnTo>
                  <a:pt x="113278" y="140162"/>
                </a:lnTo>
                <a:lnTo>
                  <a:pt x="113278" y="139186"/>
                </a:lnTo>
                <a:lnTo>
                  <a:pt x="114239" y="139186"/>
                </a:lnTo>
                <a:lnTo>
                  <a:pt x="114239" y="137281"/>
                </a:lnTo>
                <a:lnTo>
                  <a:pt x="115199" y="136321"/>
                </a:lnTo>
                <a:lnTo>
                  <a:pt x="115199" y="125760"/>
                </a:lnTo>
                <a:lnTo>
                  <a:pt x="114239" y="123840"/>
                </a:lnTo>
                <a:lnTo>
                  <a:pt x="114239" y="119999"/>
                </a:lnTo>
                <a:lnTo>
                  <a:pt x="113278" y="119039"/>
                </a:lnTo>
                <a:lnTo>
                  <a:pt x="113278" y="118079"/>
                </a:lnTo>
                <a:lnTo>
                  <a:pt x="111358" y="118079"/>
                </a:lnTo>
                <a:lnTo>
                  <a:pt x="111358" y="117119"/>
                </a:lnTo>
                <a:lnTo>
                  <a:pt x="109438" y="117119"/>
                </a:lnTo>
                <a:lnTo>
                  <a:pt x="107518" y="118079"/>
                </a:lnTo>
                <a:lnTo>
                  <a:pt x="104637" y="119999"/>
                </a:lnTo>
                <a:lnTo>
                  <a:pt x="102717" y="121919"/>
                </a:lnTo>
                <a:lnTo>
                  <a:pt x="99837" y="124800"/>
                </a:lnTo>
                <a:lnTo>
                  <a:pt x="95996" y="126720"/>
                </a:lnTo>
                <a:lnTo>
                  <a:pt x="93131" y="128640"/>
                </a:lnTo>
                <a:lnTo>
                  <a:pt x="89291" y="131505"/>
                </a:lnTo>
                <a:lnTo>
                  <a:pt x="84475" y="133441"/>
                </a:lnTo>
                <a:lnTo>
                  <a:pt x="79689" y="135346"/>
                </a:lnTo>
                <a:lnTo>
                  <a:pt x="74889" y="136321"/>
                </a:lnTo>
                <a:lnTo>
                  <a:pt x="61447" y="136321"/>
                </a:lnTo>
                <a:lnTo>
                  <a:pt x="55686" y="134401"/>
                </a:lnTo>
                <a:lnTo>
                  <a:pt x="50886" y="132481"/>
                </a:lnTo>
                <a:lnTo>
                  <a:pt x="46085" y="130561"/>
                </a:lnTo>
                <a:lnTo>
                  <a:pt x="42245" y="126720"/>
                </a:lnTo>
                <a:lnTo>
                  <a:pt x="38404" y="121919"/>
                </a:lnTo>
                <a:lnTo>
                  <a:pt x="34564" y="117119"/>
                </a:lnTo>
                <a:lnTo>
                  <a:pt x="32644" y="111358"/>
                </a:lnTo>
                <a:lnTo>
                  <a:pt x="30723" y="104637"/>
                </a:lnTo>
                <a:lnTo>
                  <a:pt x="28803" y="96956"/>
                </a:lnTo>
                <a:lnTo>
                  <a:pt x="27843" y="89275"/>
                </a:lnTo>
                <a:lnTo>
                  <a:pt x="27843" y="79674"/>
                </a:lnTo>
                <a:lnTo>
                  <a:pt x="28076" y="71781"/>
                </a:lnTo>
                <a:lnTo>
                  <a:pt x="29885" y="57933"/>
                </a:lnTo>
                <a:lnTo>
                  <a:pt x="33373" y="46299"/>
                </a:lnTo>
                <a:lnTo>
                  <a:pt x="38404" y="36484"/>
                </a:lnTo>
                <a:lnTo>
                  <a:pt x="43555" y="30581"/>
                </a:lnTo>
                <a:lnTo>
                  <a:pt x="54325" y="24207"/>
                </a:lnTo>
                <a:lnTo>
                  <a:pt x="68168" y="22082"/>
                </a:lnTo>
                <a:lnTo>
                  <a:pt x="73913" y="22082"/>
                </a:lnTo>
                <a:lnTo>
                  <a:pt x="79689" y="23042"/>
                </a:lnTo>
                <a:lnTo>
                  <a:pt x="83530" y="24963"/>
                </a:lnTo>
                <a:lnTo>
                  <a:pt x="88315" y="26883"/>
                </a:lnTo>
                <a:lnTo>
                  <a:pt x="92156" y="28803"/>
                </a:lnTo>
                <a:lnTo>
                  <a:pt x="95996" y="30723"/>
                </a:lnTo>
                <a:lnTo>
                  <a:pt x="98877" y="32644"/>
                </a:lnTo>
                <a:lnTo>
                  <a:pt x="101757" y="34564"/>
                </a:lnTo>
                <a:lnTo>
                  <a:pt x="103677" y="36484"/>
                </a:lnTo>
                <a:lnTo>
                  <a:pt x="105597" y="38404"/>
                </a:lnTo>
                <a:lnTo>
                  <a:pt x="107518" y="39364"/>
                </a:lnTo>
                <a:lnTo>
                  <a:pt x="110398" y="39364"/>
                </a:lnTo>
                <a:lnTo>
                  <a:pt x="111358" y="38404"/>
                </a:lnTo>
                <a:lnTo>
                  <a:pt x="112318" y="36484"/>
                </a:lnTo>
                <a:lnTo>
                  <a:pt x="114239" y="34564"/>
                </a:lnTo>
                <a:lnTo>
                  <a:pt x="114239" y="20162"/>
                </a:lnTo>
                <a:lnTo>
                  <a:pt x="113278" y="19202"/>
                </a:lnTo>
                <a:lnTo>
                  <a:pt x="113278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" name="object 49"/>
          <p:cNvSpPr/>
          <p:nvPr/>
        </p:nvSpPr>
        <p:spPr>
          <a:xfrm>
            <a:off x="2039218" y="791748"/>
            <a:ext cx="124800" cy="157429"/>
          </a:xfrm>
          <a:custGeom>
            <a:avLst/>
            <a:gdLst/>
            <a:ahLst/>
            <a:cxnLst/>
            <a:rect l="l" t="t" r="r" b="b"/>
            <a:pathLst>
              <a:path w="124800" h="157429">
                <a:moveTo>
                  <a:pt x="103677" y="0"/>
                </a:moveTo>
                <a:lnTo>
                  <a:pt x="101757" y="960"/>
                </a:lnTo>
                <a:lnTo>
                  <a:pt x="100797" y="960"/>
                </a:lnTo>
                <a:lnTo>
                  <a:pt x="99837" y="1920"/>
                </a:lnTo>
                <a:lnTo>
                  <a:pt x="98877" y="1920"/>
                </a:lnTo>
                <a:lnTo>
                  <a:pt x="98877" y="3840"/>
                </a:lnTo>
                <a:lnTo>
                  <a:pt x="97916" y="3840"/>
                </a:lnTo>
                <a:lnTo>
                  <a:pt x="97916" y="106558"/>
                </a:lnTo>
                <a:lnTo>
                  <a:pt x="95247" y="109834"/>
                </a:lnTo>
                <a:lnTo>
                  <a:pt x="85950" y="119367"/>
                </a:lnTo>
                <a:lnTo>
                  <a:pt x="76794" y="126720"/>
                </a:lnTo>
                <a:lnTo>
                  <a:pt x="71033" y="131521"/>
                </a:lnTo>
                <a:lnTo>
                  <a:pt x="64312" y="134401"/>
                </a:lnTo>
                <a:lnTo>
                  <a:pt x="51831" y="134401"/>
                </a:lnTo>
                <a:lnTo>
                  <a:pt x="47990" y="133426"/>
                </a:lnTo>
                <a:lnTo>
                  <a:pt x="44150" y="131521"/>
                </a:lnTo>
                <a:lnTo>
                  <a:pt x="40309" y="129585"/>
                </a:lnTo>
                <a:lnTo>
                  <a:pt x="36469" y="126720"/>
                </a:lnTo>
                <a:lnTo>
                  <a:pt x="33588" y="122880"/>
                </a:lnTo>
                <a:lnTo>
                  <a:pt x="31683" y="119039"/>
                </a:lnTo>
                <a:lnTo>
                  <a:pt x="29748" y="115199"/>
                </a:lnTo>
                <a:lnTo>
                  <a:pt x="28788" y="109438"/>
                </a:lnTo>
                <a:lnTo>
                  <a:pt x="26883" y="104637"/>
                </a:lnTo>
                <a:lnTo>
                  <a:pt x="26883" y="3840"/>
                </a:lnTo>
                <a:lnTo>
                  <a:pt x="25907" y="2880"/>
                </a:lnTo>
                <a:lnTo>
                  <a:pt x="25907" y="1920"/>
                </a:lnTo>
                <a:lnTo>
                  <a:pt x="24963" y="960"/>
                </a:lnTo>
                <a:lnTo>
                  <a:pt x="24002" y="960"/>
                </a:lnTo>
                <a:lnTo>
                  <a:pt x="23042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960" y="1920"/>
                </a:lnTo>
                <a:lnTo>
                  <a:pt x="0" y="2880"/>
                </a:lnTo>
                <a:lnTo>
                  <a:pt x="9" y="94921"/>
                </a:lnTo>
                <a:lnTo>
                  <a:pt x="663" y="108401"/>
                </a:lnTo>
                <a:lnTo>
                  <a:pt x="1920" y="119999"/>
                </a:lnTo>
                <a:lnTo>
                  <a:pt x="4800" y="127680"/>
                </a:lnTo>
                <a:lnTo>
                  <a:pt x="7680" y="133426"/>
                </a:lnTo>
                <a:lnTo>
                  <a:pt x="11521" y="139202"/>
                </a:lnTo>
                <a:lnTo>
                  <a:pt x="15361" y="144962"/>
                </a:lnTo>
                <a:lnTo>
                  <a:pt x="21122" y="148803"/>
                </a:lnTo>
                <a:lnTo>
                  <a:pt x="26883" y="152643"/>
                </a:lnTo>
                <a:lnTo>
                  <a:pt x="38278" y="156111"/>
                </a:lnTo>
                <a:lnTo>
                  <a:pt x="51831" y="157429"/>
                </a:lnTo>
                <a:lnTo>
                  <a:pt x="52283" y="157426"/>
                </a:lnTo>
                <a:lnTo>
                  <a:pt x="64526" y="155445"/>
                </a:lnTo>
                <a:lnTo>
                  <a:pt x="76794" y="150708"/>
                </a:lnTo>
                <a:lnTo>
                  <a:pt x="81250" y="148215"/>
                </a:lnTo>
                <a:lnTo>
                  <a:pt x="91113" y="140802"/>
                </a:lnTo>
                <a:lnTo>
                  <a:pt x="100797" y="130561"/>
                </a:lnTo>
                <a:lnTo>
                  <a:pt x="100797" y="151668"/>
                </a:lnTo>
                <a:lnTo>
                  <a:pt x="101757" y="152643"/>
                </a:lnTo>
                <a:lnTo>
                  <a:pt x="102717" y="153588"/>
                </a:lnTo>
                <a:lnTo>
                  <a:pt x="103677" y="153588"/>
                </a:lnTo>
                <a:lnTo>
                  <a:pt x="104637" y="154548"/>
                </a:lnTo>
                <a:lnTo>
                  <a:pt x="119984" y="154548"/>
                </a:lnTo>
                <a:lnTo>
                  <a:pt x="121919" y="153588"/>
                </a:lnTo>
                <a:lnTo>
                  <a:pt x="123825" y="153588"/>
                </a:lnTo>
                <a:lnTo>
                  <a:pt x="123825" y="152643"/>
                </a:lnTo>
                <a:lnTo>
                  <a:pt x="124800" y="152643"/>
                </a:lnTo>
                <a:lnTo>
                  <a:pt x="124800" y="2880"/>
                </a:lnTo>
                <a:lnTo>
                  <a:pt x="123825" y="1920"/>
                </a:lnTo>
                <a:lnTo>
                  <a:pt x="122880" y="960"/>
                </a:lnTo>
                <a:lnTo>
                  <a:pt x="121919" y="960"/>
                </a:lnTo>
                <a:lnTo>
                  <a:pt x="120959" y="0"/>
                </a:lnTo>
                <a:lnTo>
                  <a:pt x="10367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" name="object 50"/>
          <p:cNvSpPr/>
          <p:nvPr/>
        </p:nvSpPr>
        <p:spPr>
          <a:xfrm>
            <a:off x="2201448" y="788868"/>
            <a:ext cx="103677" cy="160309"/>
          </a:xfrm>
          <a:custGeom>
            <a:avLst/>
            <a:gdLst/>
            <a:ahLst/>
            <a:cxnLst/>
            <a:rect l="l" t="t" r="r" b="b"/>
            <a:pathLst>
              <a:path w="103677" h="160309">
                <a:moveTo>
                  <a:pt x="32644" y="30723"/>
                </a:moveTo>
                <a:lnTo>
                  <a:pt x="33604" y="28803"/>
                </a:lnTo>
                <a:lnTo>
                  <a:pt x="36484" y="26883"/>
                </a:lnTo>
                <a:lnTo>
                  <a:pt x="38404" y="24963"/>
                </a:lnTo>
                <a:lnTo>
                  <a:pt x="41285" y="24002"/>
                </a:lnTo>
                <a:lnTo>
                  <a:pt x="45125" y="23042"/>
                </a:lnTo>
                <a:lnTo>
                  <a:pt x="48006" y="21122"/>
                </a:lnTo>
                <a:lnTo>
                  <a:pt x="61447" y="21122"/>
                </a:lnTo>
                <a:lnTo>
                  <a:pt x="66233" y="22082"/>
                </a:lnTo>
                <a:lnTo>
                  <a:pt x="70073" y="23042"/>
                </a:lnTo>
                <a:lnTo>
                  <a:pt x="73913" y="24002"/>
                </a:lnTo>
                <a:lnTo>
                  <a:pt x="77754" y="24963"/>
                </a:lnTo>
                <a:lnTo>
                  <a:pt x="80634" y="26883"/>
                </a:lnTo>
                <a:lnTo>
                  <a:pt x="83515" y="27843"/>
                </a:lnTo>
                <a:lnTo>
                  <a:pt x="85435" y="29763"/>
                </a:lnTo>
                <a:lnTo>
                  <a:pt x="87355" y="30723"/>
                </a:lnTo>
                <a:lnTo>
                  <a:pt x="89275" y="31683"/>
                </a:lnTo>
                <a:lnTo>
                  <a:pt x="91196" y="32644"/>
                </a:lnTo>
                <a:lnTo>
                  <a:pt x="92156" y="32644"/>
                </a:lnTo>
                <a:lnTo>
                  <a:pt x="93116" y="31683"/>
                </a:lnTo>
                <a:lnTo>
                  <a:pt x="94076" y="31683"/>
                </a:lnTo>
                <a:lnTo>
                  <a:pt x="94076" y="30723"/>
                </a:lnTo>
                <a:lnTo>
                  <a:pt x="95036" y="29763"/>
                </a:lnTo>
                <a:lnTo>
                  <a:pt x="95036" y="28803"/>
                </a:lnTo>
                <a:lnTo>
                  <a:pt x="95996" y="27843"/>
                </a:lnTo>
                <a:lnTo>
                  <a:pt x="95996" y="17282"/>
                </a:lnTo>
                <a:lnTo>
                  <a:pt x="95036" y="16322"/>
                </a:lnTo>
                <a:lnTo>
                  <a:pt x="95036" y="12481"/>
                </a:lnTo>
                <a:lnTo>
                  <a:pt x="94076" y="12481"/>
                </a:lnTo>
                <a:lnTo>
                  <a:pt x="94076" y="11521"/>
                </a:lnTo>
                <a:lnTo>
                  <a:pt x="93116" y="10561"/>
                </a:lnTo>
                <a:lnTo>
                  <a:pt x="92156" y="9601"/>
                </a:lnTo>
                <a:lnTo>
                  <a:pt x="91196" y="8641"/>
                </a:lnTo>
                <a:lnTo>
                  <a:pt x="89275" y="7680"/>
                </a:lnTo>
                <a:lnTo>
                  <a:pt x="87355" y="6720"/>
                </a:lnTo>
                <a:lnTo>
                  <a:pt x="84475" y="5760"/>
                </a:lnTo>
                <a:lnTo>
                  <a:pt x="82570" y="4800"/>
                </a:lnTo>
                <a:lnTo>
                  <a:pt x="78729" y="3840"/>
                </a:lnTo>
                <a:lnTo>
                  <a:pt x="75849" y="2880"/>
                </a:lnTo>
                <a:lnTo>
                  <a:pt x="72953" y="1920"/>
                </a:lnTo>
                <a:lnTo>
                  <a:pt x="68168" y="960"/>
                </a:lnTo>
                <a:lnTo>
                  <a:pt x="64328" y="960"/>
                </a:lnTo>
                <a:lnTo>
                  <a:pt x="60487" y="0"/>
                </a:lnTo>
                <a:lnTo>
                  <a:pt x="48006" y="0"/>
                </a:lnTo>
                <a:lnTo>
                  <a:pt x="40325" y="1920"/>
                </a:lnTo>
                <a:lnTo>
                  <a:pt x="33604" y="3840"/>
                </a:lnTo>
                <a:lnTo>
                  <a:pt x="26883" y="6720"/>
                </a:lnTo>
                <a:lnTo>
                  <a:pt x="21122" y="9601"/>
                </a:lnTo>
                <a:lnTo>
                  <a:pt x="17282" y="13441"/>
                </a:lnTo>
                <a:lnTo>
                  <a:pt x="12481" y="17282"/>
                </a:lnTo>
                <a:lnTo>
                  <a:pt x="9601" y="22082"/>
                </a:lnTo>
                <a:lnTo>
                  <a:pt x="7680" y="26883"/>
                </a:lnTo>
                <a:lnTo>
                  <a:pt x="4800" y="32644"/>
                </a:lnTo>
                <a:lnTo>
                  <a:pt x="3840" y="37444"/>
                </a:lnTo>
                <a:lnTo>
                  <a:pt x="3840" y="49926"/>
                </a:lnTo>
                <a:lnTo>
                  <a:pt x="4800" y="55671"/>
                </a:lnTo>
                <a:lnTo>
                  <a:pt x="6720" y="60472"/>
                </a:lnTo>
                <a:lnTo>
                  <a:pt x="9601" y="64312"/>
                </a:lnTo>
                <a:lnTo>
                  <a:pt x="12481" y="69113"/>
                </a:lnTo>
                <a:lnTo>
                  <a:pt x="15361" y="71993"/>
                </a:lnTo>
                <a:lnTo>
                  <a:pt x="19202" y="75834"/>
                </a:lnTo>
                <a:lnTo>
                  <a:pt x="23042" y="78714"/>
                </a:lnTo>
                <a:lnTo>
                  <a:pt x="26883" y="80634"/>
                </a:lnTo>
                <a:lnTo>
                  <a:pt x="31683" y="82555"/>
                </a:lnTo>
                <a:lnTo>
                  <a:pt x="35524" y="84475"/>
                </a:lnTo>
                <a:lnTo>
                  <a:pt x="40325" y="86395"/>
                </a:lnTo>
                <a:lnTo>
                  <a:pt x="45125" y="88315"/>
                </a:lnTo>
                <a:lnTo>
                  <a:pt x="49926" y="90236"/>
                </a:lnTo>
                <a:lnTo>
                  <a:pt x="53766" y="92156"/>
                </a:lnTo>
                <a:lnTo>
                  <a:pt x="58567" y="94076"/>
                </a:lnTo>
                <a:lnTo>
                  <a:pt x="62392" y="95996"/>
                </a:lnTo>
                <a:lnTo>
                  <a:pt x="65288" y="97916"/>
                </a:lnTo>
                <a:lnTo>
                  <a:pt x="69128" y="99837"/>
                </a:lnTo>
                <a:lnTo>
                  <a:pt x="72008" y="102717"/>
                </a:lnTo>
                <a:lnTo>
                  <a:pt x="73913" y="104637"/>
                </a:lnTo>
                <a:lnTo>
                  <a:pt x="75849" y="107518"/>
                </a:lnTo>
                <a:lnTo>
                  <a:pt x="76794" y="111358"/>
                </a:lnTo>
                <a:lnTo>
                  <a:pt x="76794" y="119039"/>
                </a:lnTo>
                <a:lnTo>
                  <a:pt x="75849" y="122880"/>
                </a:lnTo>
                <a:lnTo>
                  <a:pt x="74889" y="125760"/>
                </a:lnTo>
                <a:lnTo>
                  <a:pt x="72953" y="128640"/>
                </a:lnTo>
                <a:lnTo>
                  <a:pt x="71033" y="131521"/>
                </a:lnTo>
                <a:lnTo>
                  <a:pt x="68168" y="133441"/>
                </a:lnTo>
                <a:lnTo>
                  <a:pt x="66233" y="135361"/>
                </a:lnTo>
                <a:lnTo>
                  <a:pt x="62392" y="136306"/>
                </a:lnTo>
                <a:lnTo>
                  <a:pt x="59512" y="137281"/>
                </a:lnTo>
                <a:lnTo>
                  <a:pt x="55671" y="138242"/>
                </a:lnTo>
                <a:lnTo>
                  <a:pt x="35524" y="138242"/>
                </a:lnTo>
                <a:lnTo>
                  <a:pt x="30723" y="136306"/>
                </a:lnTo>
                <a:lnTo>
                  <a:pt x="25923" y="135361"/>
                </a:lnTo>
                <a:lnTo>
                  <a:pt x="22082" y="133441"/>
                </a:lnTo>
                <a:lnTo>
                  <a:pt x="18242" y="131521"/>
                </a:lnTo>
                <a:lnTo>
                  <a:pt x="15361" y="129600"/>
                </a:lnTo>
                <a:lnTo>
                  <a:pt x="12481" y="128640"/>
                </a:lnTo>
                <a:lnTo>
                  <a:pt x="10561" y="126720"/>
                </a:lnTo>
                <a:lnTo>
                  <a:pt x="7680" y="125760"/>
                </a:lnTo>
                <a:lnTo>
                  <a:pt x="5760" y="124800"/>
                </a:lnTo>
                <a:lnTo>
                  <a:pt x="3840" y="124800"/>
                </a:lnTo>
                <a:lnTo>
                  <a:pt x="2880" y="125760"/>
                </a:lnTo>
                <a:lnTo>
                  <a:pt x="1920" y="125760"/>
                </a:lnTo>
                <a:lnTo>
                  <a:pt x="1920" y="126720"/>
                </a:lnTo>
                <a:lnTo>
                  <a:pt x="960" y="127680"/>
                </a:lnTo>
                <a:lnTo>
                  <a:pt x="960" y="130561"/>
                </a:lnTo>
                <a:lnTo>
                  <a:pt x="0" y="132466"/>
                </a:lnTo>
                <a:lnTo>
                  <a:pt x="0" y="139186"/>
                </a:lnTo>
                <a:lnTo>
                  <a:pt x="960" y="142082"/>
                </a:lnTo>
                <a:lnTo>
                  <a:pt x="960" y="143987"/>
                </a:lnTo>
                <a:lnTo>
                  <a:pt x="1920" y="145907"/>
                </a:lnTo>
                <a:lnTo>
                  <a:pt x="2880" y="146867"/>
                </a:lnTo>
                <a:lnTo>
                  <a:pt x="3840" y="147843"/>
                </a:lnTo>
                <a:lnTo>
                  <a:pt x="4800" y="149748"/>
                </a:lnTo>
                <a:lnTo>
                  <a:pt x="6720" y="150708"/>
                </a:lnTo>
                <a:lnTo>
                  <a:pt x="9601" y="151683"/>
                </a:lnTo>
                <a:lnTo>
                  <a:pt x="12481" y="153588"/>
                </a:lnTo>
                <a:lnTo>
                  <a:pt x="15361" y="154548"/>
                </a:lnTo>
                <a:lnTo>
                  <a:pt x="19202" y="155524"/>
                </a:lnTo>
                <a:lnTo>
                  <a:pt x="23042" y="157429"/>
                </a:lnTo>
                <a:lnTo>
                  <a:pt x="26883" y="158389"/>
                </a:lnTo>
                <a:lnTo>
                  <a:pt x="31683" y="158389"/>
                </a:lnTo>
                <a:lnTo>
                  <a:pt x="36484" y="159364"/>
                </a:lnTo>
                <a:lnTo>
                  <a:pt x="41285" y="160309"/>
                </a:lnTo>
                <a:lnTo>
                  <a:pt x="54726" y="160309"/>
                </a:lnTo>
                <a:lnTo>
                  <a:pt x="62392" y="158389"/>
                </a:lnTo>
                <a:lnTo>
                  <a:pt x="69128" y="156469"/>
                </a:lnTo>
                <a:lnTo>
                  <a:pt x="76794" y="154548"/>
                </a:lnTo>
                <a:lnTo>
                  <a:pt x="82570" y="151683"/>
                </a:lnTo>
                <a:lnTo>
                  <a:pt x="87355" y="147843"/>
                </a:lnTo>
                <a:lnTo>
                  <a:pt x="93116" y="143987"/>
                </a:lnTo>
                <a:lnTo>
                  <a:pt x="96956" y="139186"/>
                </a:lnTo>
                <a:lnTo>
                  <a:pt x="98877" y="133441"/>
                </a:lnTo>
                <a:lnTo>
                  <a:pt x="101757" y="127680"/>
                </a:lnTo>
                <a:lnTo>
                  <a:pt x="103677" y="120959"/>
                </a:lnTo>
                <a:lnTo>
                  <a:pt x="103677" y="106558"/>
                </a:lnTo>
                <a:lnTo>
                  <a:pt x="101757" y="101757"/>
                </a:lnTo>
                <a:lnTo>
                  <a:pt x="99837" y="96956"/>
                </a:lnTo>
                <a:lnTo>
                  <a:pt x="97916" y="93116"/>
                </a:lnTo>
                <a:lnTo>
                  <a:pt x="95036" y="89275"/>
                </a:lnTo>
                <a:lnTo>
                  <a:pt x="92156" y="85435"/>
                </a:lnTo>
                <a:lnTo>
                  <a:pt x="88315" y="82555"/>
                </a:lnTo>
                <a:lnTo>
                  <a:pt x="84475" y="79674"/>
                </a:lnTo>
                <a:lnTo>
                  <a:pt x="79674" y="77754"/>
                </a:lnTo>
                <a:lnTo>
                  <a:pt x="75849" y="74874"/>
                </a:lnTo>
                <a:lnTo>
                  <a:pt x="71033" y="72953"/>
                </a:lnTo>
                <a:lnTo>
                  <a:pt x="66233" y="71033"/>
                </a:lnTo>
                <a:lnTo>
                  <a:pt x="61447" y="69113"/>
                </a:lnTo>
                <a:lnTo>
                  <a:pt x="57607" y="67193"/>
                </a:lnTo>
                <a:lnTo>
                  <a:pt x="52806" y="66233"/>
                </a:lnTo>
                <a:lnTo>
                  <a:pt x="48006" y="64312"/>
                </a:lnTo>
                <a:lnTo>
                  <a:pt x="44165" y="62392"/>
                </a:lnTo>
                <a:lnTo>
                  <a:pt x="41285" y="60472"/>
                </a:lnTo>
                <a:lnTo>
                  <a:pt x="37444" y="57607"/>
                </a:lnTo>
                <a:lnTo>
                  <a:pt x="34564" y="55671"/>
                </a:lnTo>
                <a:lnTo>
                  <a:pt x="32644" y="52791"/>
                </a:lnTo>
                <a:lnTo>
                  <a:pt x="30723" y="49926"/>
                </a:lnTo>
                <a:lnTo>
                  <a:pt x="29763" y="46085"/>
                </a:lnTo>
                <a:lnTo>
                  <a:pt x="29763" y="36484"/>
                </a:lnTo>
                <a:lnTo>
                  <a:pt x="30723" y="33604"/>
                </a:lnTo>
                <a:lnTo>
                  <a:pt x="32644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" name="object 51"/>
          <p:cNvSpPr/>
          <p:nvPr/>
        </p:nvSpPr>
        <p:spPr>
          <a:xfrm>
            <a:off x="2437633" y="890625"/>
            <a:ext cx="11495" cy="52791"/>
          </a:xfrm>
          <a:custGeom>
            <a:avLst/>
            <a:gdLst/>
            <a:ahLst/>
            <a:cxnLst/>
            <a:rect l="l" t="t" r="r" b="b"/>
            <a:pathLst>
              <a:path w="11495" h="52791">
                <a:moveTo>
                  <a:pt x="11495" y="52791"/>
                </a:moveTo>
                <a:lnTo>
                  <a:pt x="9575" y="19202"/>
                </a:lnTo>
                <a:lnTo>
                  <a:pt x="5734" y="13441"/>
                </a:lnTo>
                <a:lnTo>
                  <a:pt x="3814" y="7680"/>
                </a:lnTo>
                <a:lnTo>
                  <a:pt x="1894" y="0"/>
                </a:lnTo>
                <a:lnTo>
                  <a:pt x="0" y="46608"/>
                </a:lnTo>
                <a:lnTo>
                  <a:pt x="11495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/>
          <p:nvPr/>
        </p:nvSpPr>
        <p:spPr>
          <a:xfrm>
            <a:off x="2409764" y="788868"/>
            <a:ext cx="144947" cy="160309"/>
          </a:xfrm>
          <a:custGeom>
            <a:avLst/>
            <a:gdLst/>
            <a:ahLst/>
            <a:cxnLst/>
            <a:rect l="l" t="t" r="r" b="b"/>
            <a:pathLst>
              <a:path w="144947" h="160309">
                <a:moveTo>
                  <a:pt x="0" y="81594"/>
                </a:moveTo>
                <a:lnTo>
                  <a:pt x="160" y="89817"/>
                </a:lnTo>
                <a:lnTo>
                  <a:pt x="1306" y="102624"/>
                </a:lnTo>
                <a:lnTo>
                  <a:pt x="3840" y="114239"/>
                </a:lnTo>
                <a:lnTo>
                  <a:pt x="4797" y="117193"/>
                </a:lnTo>
                <a:lnTo>
                  <a:pt x="10202" y="129086"/>
                </a:lnTo>
                <a:lnTo>
                  <a:pt x="17282" y="139186"/>
                </a:lnTo>
                <a:lnTo>
                  <a:pt x="27869" y="148366"/>
                </a:lnTo>
                <a:lnTo>
                  <a:pt x="29763" y="101757"/>
                </a:lnTo>
                <a:lnTo>
                  <a:pt x="28803" y="95036"/>
                </a:lnTo>
                <a:lnTo>
                  <a:pt x="27843" y="87355"/>
                </a:lnTo>
                <a:lnTo>
                  <a:pt x="27843" y="71033"/>
                </a:lnTo>
                <a:lnTo>
                  <a:pt x="28803" y="63352"/>
                </a:lnTo>
                <a:lnTo>
                  <a:pt x="30723" y="56631"/>
                </a:lnTo>
                <a:lnTo>
                  <a:pt x="32644" y="49926"/>
                </a:lnTo>
                <a:lnTo>
                  <a:pt x="35524" y="44165"/>
                </a:lnTo>
                <a:lnTo>
                  <a:pt x="38404" y="38389"/>
                </a:lnTo>
                <a:lnTo>
                  <a:pt x="42245" y="33604"/>
                </a:lnTo>
                <a:lnTo>
                  <a:pt x="47030" y="29763"/>
                </a:lnTo>
                <a:lnTo>
                  <a:pt x="52806" y="26883"/>
                </a:lnTo>
                <a:lnTo>
                  <a:pt x="58552" y="24002"/>
                </a:lnTo>
                <a:lnTo>
                  <a:pt x="65272" y="23042"/>
                </a:lnTo>
                <a:lnTo>
                  <a:pt x="81594" y="23042"/>
                </a:lnTo>
                <a:lnTo>
                  <a:pt x="88315" y="24002"/>
                </a:lnTo>
                <a:lnTo>
                  <a:pt x="94076" y="27843"/>
                </a:lnTo>
                <a:lnTo>
                  <a:pt x="99837" y="30723"/>
                </a:lnTo>
                <a:lnTo>
                  <a:pt x="104637" y="34549"/>
                </a:lnTo>
                <a:lnTo>
                  <a:pt x="107518" y="39364"/>
                </a:lnTo>
                <a:lnTo>
                  <a:pt x="111358" y="45110"/>
                </a:lnTo>
                <a:lnTo>
                  <a:pt x="113278" y="50886"/>
                </a:lnTo>
                <a:lnTo>
                  <a:pt x="115199" y="58552"/>
                </a:lnTo>
                <a:lnTo>
                  <a:pt x="116159" y="65272"/>
                </a:lnTo>
                <a:lnTo>
                  <a:pt x="117119" y="72953"/>
                </a:lnTo>
                <a:lnTo>
                  <a:pt x="117119" y="89275"/>
                </a:lnTo>
                <a:lnTo>
                  <a:pt x="116159" y="96956"/>
                </a:lnTo>
                <a:lnTo>
                  <a:pt x="114239" y="103677"/>
                </a:lnTo>
                <a:lnTo>
                  <a:pt x="112318" y="110398"/>
                </a:lnTo>
                <a:lnTo>
                  <a:pt x="110398" y="116159"/>
                </a:lnTo>
                <a:lnTo>
                  <a:pt x="106558" y="121919"/>
                </a:lnTo>
                <a:lnTo>
                  <a:pt x="102717" y="126720"/>
                </a:lnTo>
                <a:lnTo>
                  <a:pt x="97916" y="130561"/>
                </a:lnTo>
                <a:lnTo>
                  <a:pt x="92156" y="133441"/>
                </a:lnTo>
                <a:lnTo>
                  <a:pt x="86395" y="136306"/>
                </a:lnTo>
                <a:lnTo>
                  <a:pt x="79674" y="137281"/>
                </a:lnTo>
                <a:lnTo>
                  <a:pt x="63367" y="137281"/>
                </a:lnTo>
                <a:lnTo>
                  <a:pt x="56647" y="136306"/>
                </a:lnTo>
                <a:lnTo>
                  <a:pt x="50871" y="133441"/>
                </a:lnTo>
                <a:lnTo>
                  <a:pt x="45125" y="129600"/>
                </a:lnTo>
                <a:lnTo>
                  <a:pt x="40325" y="125760"/>
                </a:lnTo>
                <a:lnTo>
                  <a:pt x="37444" y="120959"/>
                </a:lnTo>
                <a:lnTo>
                  <a:pt x="39364" y="154548"/>
                </a:lnTo>
                <a:lnTo>
                  <a:pt x="45464" y="156722"/>
                </a:lnTo>
                <a:lnTo>
                  <a:pt x="57433" y="159412"/>
                </a:lnTo>
                <a:lnTo>
                  <a:pt x="71033" y="160309"/>
                </a:lnTo>
                <a:lnTo>
                  <a:pt x="79628" y="159846"/>
                </a:lnTo>
                <a:lnTo>
                  <a:pt x="92230" y="157454"/>
                </a:lnTo>
                <a:lnTo>
                  <a:pt x="103677" y="153588"/>
                </a:lnTo>
                <a:lnTo>
                  <a:pt x="117066" y="145669"/>
                </a:lnTo>
                <a:lnTo>
                  <a:pt x="126720" y="137281"/>
                </a:lnTo>
                <a:lnTo>
                  <a:pt x="135393" y="123341"/>
                </a:lnTo>
                <a:lnTo>
                  <a:pt x="140162" y="111358"/>
                </a:lnTo>
                <a:lnTo>
                  <a:pt x="142377" y="104448"/>
                </a:lnTo>
                <a:lnTo>
                  <a:pt x="144416" y="91909"/>
                </a:lnTo>
                <a:lnTo>
                  <a:pt x="144947" y="78714"/>
                </a:lnTo>
                <a:lnTo>
                  <a:pt x="144789" y="70504"/>
                </a:lnTo>
                <a:lnTo>
                  <a:pt x="143648" y="57694"/>
                </a:lnTo>
                <a:lnTo>
                  <a:pt x="141107" y="46085"/>
                </a:lnTo>
                <a:lnTo>
                  <a:pt x="134758" y="31226"/>
                </a:lnTo>
                <a:lnTo>
                  <a:pt x="127680" y="21122"/>
                </a:lnTo>
                <a:lnTo>
                  <a:pt x="117093" y="11943"/>
                </a:lnTo>
                <a:lnTo>
                  <a:pt x="105597" y="5760"/>
                </a:lnTo>
                <a:lnTo>
                  <a:pt x="99485" y="3583"/>
                </a:lnTo>
                <a:lnTo>
                  <a:pt x="87513" y="895"/>
                </a:lnTo>
                <a:lnTo>
                  <a:pt x="73913" y="0"/>
                </a:lnTo>
                <a:lnTo>
                  <a:pt x="65331" y="461"/>
                </a:lnTo>
                <a:lnTo>
                  <a:pt x="52725" y="2853"/>
                </a:lnTo>
                <a:lnTo>
                  <a:pt x="41285" y="6720"/>
                </a:lnTo>
                <a:lnTo>
                  <a:pt x="27180" y="14644"/>
                </a:lnTo>
                <a:lnTo>
                  <a:pt x="18242" y="23042"/>
                </a:lnTo>
                <a:lnTo>
                  <a:pt x="9572" y="36975"/>
                </a:lnTo>
                <a:lnTo>
                  <a:pt x="4800" y="48950"/>
                </a:lnTo>
                <a:lnTo>
                  <a:pt x="2582" y="55863"/>
                </a:lnTo>
                <a:lnTo>
                  <a:pt x="536" y="68400"/>
                </a:lnTo>
                <a:lnTo>
                  <a:pt x="0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" name="object 53"/>
          <p:cNvSpPr/>
          <p:nvPr/>
        </p:nvSpPr>
        <p:spPr>
          <a:xfrm>
            <a:off x="2594076" y="788868"/>
            <a:ext cx="125760" cy="157429"/>
          </a:xfrm>
          <a:custGeom>
            <a:avLst/>
            <a:gdLst/>
            <a:ahLst/>
            <a:cxnLst/>
            <a:rect l="l" t="t" r="r" b="b"/>
            <a:pathLst>
              <a:path w="125760" h="157429">
                <a:moveTo>
                  <a:pt x="26883" y="51831"/>
                </a:moveTo>
                <a:lnTo>
                  <a:pt x="30264" y="47718"/>
                </a:lnTo>
                <a:lnTo>
                  <a:pt x="39356" y="37958"/>
                </a:lnTo>
                <a:lnTo>
                  <a:pt x="48006" y="30723"/>
                </a:lnTo>
                <a:lnTo>
                  <a:pt x="54711" y="25923"/>
                </a:lnTo>
                <a:lnTo>
                  <a:pt x="61432" y="23042"/>
                </a:lnTo>
                <a:lnTo>
                  <a:pt x="72953" y="23042"/>
                </a:lnTo>
                <a:lnTo>
                  <a:pt x="77769" y="24002"/>
                </a:lnTo>
                <a:lnTo>
                  <a:pt x="81610" y="26883"/>
                </a:lnTo>
                <a:lnTo>
                  <a:pt x="85435" y="28803"/>
                </a:lnTo>
                <a:lnTo>
                  <a:pt x="89275" y="31683"/>
                </a:lnTo>
                <a:lnTo>
                  <a:pt x="91196" y="34549"/>
                </a:lnTo>
                <a:lnTo>
                  <a:pt x="94076" y="38389"/>
                </a:lnTo>
                <a:lnTo>
                  <a:pt x="95996" y="43205"/>
                </a:lnTo>
                <a:lnTo>
                  <a:pt x="96956" y="47990"/>
                </a:lnTo>
                <a:lnTo>
                  <a:pt x="97916" y="52791"/>
                </a:lnTo>
                <a:lnTo>
                  <a:pt x="98877" y="59512"/>
                </a:lnTo>
                <a:lnTo>
                  <a:pt x="98877" y="154548"/>
                </a:lnTo>
                <a:lnTo>
                  <a:pt x="99837" y="155524"/>
                </a:lnTo>
                <a:lnTo>
                  <a:pt x="100797" y="156469"/>
                </a:lnTo>
                <a:lnTo>
                  <a:pt x="101757" y="156469"/>
                </a:lnTo>
                <a:lnTo>
                  <a:pt x="102717" y="157429"/>
                </a:lnTo>
                <a:lnTo>
                  <a:pt x="120959" y="157429"/>
                </a:lnTo>
                <a:lnTo>
                  <a:pt x="121919" y="156469"/>
                </a:lnTo>
                <a:lnTo>
                  <a:pt x="123840" y="156469"/>
                </a:lnTo>
                <a:lnTo>
                  <a:pt x="124800" y="155524"/>
                </a:lnTo>
                <a:lnTo>
                  <a:pt x="125760" y="154548"/>
                </a:lnTo>
                <a:lnTo>
                  <a:pt x="125750" y="62433"/>
                </a:lnTo>
                <a:lnTo>
                  <a:pt x="124951" y="49002"/>
                </a:lnTo>
                <a:lnTo>
                  <a:pt x="122880" y="37444"/>
                </a:lnTo>
                <a:lnTo>
                  <a:pt x="120959" y="30723"/>
                </a:lnTo>
                <a:lnTo>
                  <a:pt x="118079" y="24002"/>
                </a:lnTo>
                <a:lnTo>
                  <a:pt x="114239" y="18242"/>
                </a:lnTo>
                <a:lnTo>
                  <a:pt x="109438" y="13441"/>
                </a:lnTo>
                <a:lnTo>
                  <a:pt x="104637" y="8641"/>
                </a:lnTo>
                <a:lnTo>
                  <a:pt x="97916" y="5760"/>
                </a:lnTo>
                <a:lnTo>
                  <a:pt x="91196" y="1920"/>
                </a:lnTo>
                <a:lnTo>
                  <a:pt x="83515" y="0"/>
                </a:lnTo>
                <a:lnTo>
                  <a:pt x="73475" y="2"/>
                </a:lnTo>
                <a:lnTo>
                  <a:pt x="60867" y="1981"/>
                </a:lnTo>
                <a:lnTo>
                  <a:pt x="48966" y="6720"/>
                </a:lnTo>
                <a:lnTo>
                  <a:pt x="43670" y="9973"/>
                </a:lnTo>
                <a:lnTo>
                  <a:pt x="33930" y="17525"/>
                </a:lnTo>
                <a:lnTo>
                  <a:pt x="24002" y="26883"/>
                </a:lnTo>
                <a:lnTo>
                  <a:pt x="24002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54548"/>
                </a:lnTo>
                <a:lnTo>
                  <a:pt x="960" y="155524"/>
                </a:lnTo>
                <a:lnTo>
                  <a:pt x="1920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208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1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" name="object 54"/>
          <p:cNvSpPr/>
          <p:nvPr/>
        </p:nvSpPr>
        <p:spPr>
          <a:xfrm>
            <a:off x="2847517" y="736061"/>
            <a:ext cx="108478" cy="209275"/>
          </a:xfrm>
          <a:custGeom>
            <a:avLst/>
            <a:gdLst/>
            <a:ahLst/>
            <a:cxnLst/>
            <a:rect l="l" t="t" r="r" b="b"/>
            <a:pathLst>
              <a:path w="108478" h="209275">
                <a:moveTo>
                  <a:pt x="108478" y="194889"/>
                </a:moveTo>
                <a:lnTo>
                  <a:pt x="107518" y="193928"/>
                </a:lnTo>
                <a:lnTo>
                  <a:pt x="107518" y="189113"/>
                </a:lnTo>
                <a:lnTo>
                  <a:pt x="106542" y="188168"/>
                </a:lnTo>
                <a:lnTo>
                  <a:pt x="106542" y="187208"/>
                </a:lnTo>
                <a:lnTo>
                  <a:pt x="105582" y="187208"/>
                </a:lnTo>
                <a:lnTo>
                  <a:pt x="104637" y="186248"/>
                </a:lnTo>
                <a:lnTo>
                  <a:pt x="103677" y="185272"/>
                </a:lnTo>
                <a:lnTo>
                  <a:pt x="27828" y="185272"/>
                </a:lnTo>
                <a:lnTo>
                  <a:pt x="27828" y="3840"/>
                </a:lnTo>
                <a:lnTo>
                  <a:pt x="26868" y="3840"/>
                </a:lnTo>
                <a:lnTo>
                  <a:pt x="26868" y="2880"/>
                </a:lnTo>
                <a:lnTo>
                  <a:pt x="25907" y="1935"/>
                </a:lnTo>
                <a:lnTo>
                  <a:pt x="24947" y="1935"/>
                </a:lnTo>
                <a:lnTo>
                  <a:pt x="23027" y="975"/>
                </a:lnTo>
                <a:lnTo>
                  <a:pt x="20162" y="975"/>
                </a:lnTo>
                <a:lnTo>
                  <a:pt x="18227" y="0"/>
                </a:lnTo>
                <a:lnTo>
                  <a:pt x="8625" y="0"/>
                </a:lnTo>
                <a:lnTo>
                  <a:pt x="6720" y="975"/>
                </a:lnTo>
                <a:lnTo>
                  <a:pt x="3825" y="975"/>
                </a:lnTo>
                <a:lnTo>
                  <a:pt x="2880" y="1935"/>
                </a:lnTo>
                <a:lnTo>
                  <a:pt x="944" y="1935"/>
                </a:lnTo>
                <a:lnTo>
                  <a:pt x="0" y="2880"/>
                </a:lnTo>
                <a:lnTo>
                  <a:pt x="0" y="202554"/>
                </a:lnTo>
                <a:lnTo>
                  <a:pt x="944" y="205450"/>
                </a:lnTo>
                <a:lnTo>
                  <a:pt x="2880" y="207355"/>
                </a:lnTo>
                <a:lnTo>
                  <a:pt x="4785" y="209275"/>
                </a:lnTo>
                <a:lnTo>
                  <a:pt x="104637" y="209275"/>
                </a:lnTo>
                <a:lnTo>
                  <a:pt x="105582" y="208330"/>
                </a:lnTo>
                <a:lnTo>
                  <a:pt x="106542" y="207355"/>
                </a:lnTo>
                <a:lnTo>
                  <a:pt x="106542" y="206395"/>
                </a:lnTo>
                <a:lnTo>
                  <a:pt x="107518" y="205450"/>
                </a:lnTo>
                <a:lnTo>
                  <a:pt x="107518" y="203514"/>
                </a:lnTo>
                <a:lnTo>
                  <a:pt x="108478" y="201609"/>
                </a:lnTo>
                <a:lnTo>
                  <a:pt x="108478" y="1948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" name="object 55"/>
          <p:cNvSpPr/>
          <p:nvPr/>
        </p:nvSpPr>
        <p:spPr>
          <a:xfrm>
            <a:off x="3000146" y="910788"/>
            <a:ext cx="8641" cy="37444"/>
          </a:xfrm>
          <a:custGeom>
            <a:avLst/>
            <a:gdLst/>
            <a:ahLst/>
            <a:cxnLst/>
            <a:rect l="l" t="t" r="r" b="b"/>
            <a:pathLst>
              <a:path w="8641" h="37444">
                <a:moveTo>
                  <a:pt x="2880" y="5760"/>
                </a:moveTo>
                <a:lnTo>
                  <a:pt x="0" y="0"/>
                </a:lnTo>
                <a:lnTo>
                  <a:pt x="2880" y="34549"/>
                </a:lnTo>
                <a:lnTo>
                  <a:pt x="8641" y="37444"/>
                </a:lnTo>
                <a:lnTo>
                  <a:pt x="7680" y="10546"/>
                </a:lnTo>
                <a:lnTo>
                  <a:pt x="288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" name="object 56"/>
          <p:cNvSpPr/>
          <p:nvPr/>
        </p:nvSpPr>
        <p:spPr>
          <a:xfrm>
            <a:off x="2973263" y="788868"/>
            <a:ext cx="119039" cy="160309"/>
          </a:xfrm>
          <a:custGeom>
            <a:avLst/>
            <a:gdLst/>
            <a:ahLst/>
            <a:cxnLst/>
            <a:rect l="l" t="t" r="r" b="b"/>
            <a:pathLst>
              <a:path w="119039" h="160309">
                <a:moveTo>
                  <a:pt x="7680" y="29763"/>
                </a:moveTo>
                <a:lnTo>
                  <a:pt x="7680" y="33604"/>
                </a:lnTo>
                <a:lnTo>
                  <a:pt x="8641" y="34549"/>
                </a:lnTo>
                <a:lnTo>
                  <a:pt x="8641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7444"/>
                </a:lnTo>
                <a:lnTo>
                  <a:pt x="15361" y="36484"/>
                </a:lnTo>
                <a:lnTo>
                  <a:pt x="18242" y="34549"/>
                </a:lnTo>
                <a:lnTo>
                  <a:pt x="21122" y="33604"/>
                </a:lnTo>
                <a:lnTo>
                  <a:pt x="24003" y="31683"/>
                </a:lnTo>
                <a:lnTo>
                  <a:pt x="27843" y="29763"/>
                </a:lnTo>
                <a:lnTo>
                  <a:pt x="32644" y="27843"/>
                </a:lnTo>
                <a:lnTo>
                  <a:pt x="36484" y="25923"/>
                </a:lnTo>
                <a:lnTo>
                  <a:pt x="42245" y="24002"/>
                </a:lnTo>
                <a:lnTo>
                  <a:pt x="47045" y="23042"/>
                </a:lnTo>
                <a:lnTo>
                  <a:pt x="52806" y="22082"/>
                </a:lnTo>
                <a:lnTo>
                  <a:pt x="66248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9689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51" y="37444"/>
                </a:lnTo>
                <a:lnTo>
                  <a:pt x="91196" y="41269"/>
                </a:lnTo>
                <a:lnTo>
                  <a:pt x="92156" y="46085"/>
                </a:lnTo>
                <a:lnTo>
                  <a:pt x="93116" y="50886"/>
                </a:lnTo>
                <a:lnTo>
                  <a:pt x="93116" y="67193"/>
                </a:lnTo>
                <a:lnTo>
                  <a:pt x="72969" y="67193"/>
                </a:lnTo>
                <a:lnTo>
                  <a:pt x="66933" y="67367"/>
                </a:lnTo>
                <a:lnTo>
                  <a:pt x="54192" y="68803"/>
                </a:lnTo>
                <a:lnTo>
                  <a:pt x="42245" y="71033"/>
                </a:lnTo>
                <a:lnTo>
                  <a:pt x="33604" y="72953"/>
                </a:lnTo>
                <a:lnTo>
                  <a:pt x="25923" y="75834"/>
                </a:lnTo>
                <a:lnTo>
                  <a:pt x="19202" y="79674"/>
                </a:lnTo>
                <a:lnTo>
                  <a:pt x="13441" y="83515"/>
                </a:lnTo>
                <a:lnTo>
                  <a:pt x="8641" y="88315"/>
                </a:lnTo>
                <a:lnTo>
                  <a:pt x="480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3840" y="134401"/>
                </a:lnTo>
                <a:lnTo>
                  <a:pt x="5760" y="140147"/>
                </a:lnTo>
                <a:lnTo>
                  <a:pt x="9601" y="144962"/>
                </a:lnTo>
                <a:lnTo>
                  <a:pt x="13441" y="147843"/>
                </a:lnTo>
                <a:lnTo>
                  <a:pt x="18242" y="152643"/>
                </a:lnTo>
                <a:lnTo>
                  <a:pt x="23042" y="154548"/>
                </a:lnTo>
                <a:lnTo>
                  <a:pt x="29763" y="156469"/>
                </a:lnTo>
                <a:lnTo>
                  <a:pt x="26883" y="121919"/>
                </a:lnTo>
                <a:lnTo>
                  <a:pt x="26883" y="110398"/>
                </a:lnTo>
                <a:lnTo>
                  <a:pt x="2784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4564" y="95996"/>
                </a:lnTo>
                <a:lnTo>
                  <a:pt x="37444" y="94076"/>
                </a:lnTo>
                <a:lnTo>
                  <a:pt x="41285" y="91196"/>
                </a:lnTo>
                <a:lnTo>
                  <a:pt x="46085" y="90236"/>
                </a:lnTo>
                <a:lnTo>
                  <a:pt x="50886" y="88315"/>
                </a:lnTo>
                <a:lnTo>
                  <a:pt x="56647" y="87355"/>
                </a:lnTo>
                <a:lnTo>
                  <a:pt x="63367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79689" y="130561"/>
                </a:lnTo>
                <a:lnTo>
                  <a:pt x="73914" y="133441"/>
                </a:lnTo>
                <a:lnTo>
                  <a:pt x="68168" y="137281"/>
                </a:lnTo>
                <a:lnTo>
                  <a:pt x="61447" y="139186"/>
                </a:lnTo>
                <a:lnTo>
                  <a:pt x="46085" y="139186"/>
                </a:lnTo>
                <a:lnTo>
                  <a:pt x="39364" y="137281"/>
                </a:lnTo>
                <a:lnTo>
                  <a:pt x="34564" y="132466"/>
                </a:lnTo>
                <a:lnTo>
                  <a:pt x="35524" y="159364"/>
                </a:lnTo>
                <a:lnTo>
                  <a:pt x="43205" y="160309"/>
                </a:lnTo>
                <a:lnTo>
                  <a:pt x="59527" y="160309"/>
                </a:lnTo>
                <a:lnTo>
                  <a:pt x="67193" y="158389"/>
                </a:lnTo>
                <a:lnTo>
                  <a:pt x="74874" y="154548"/>
                </a:lnTo>
                <a:lnTo>
                  <a:pt x="76782" y="153656"/>
                </a:lnTo>
                <a:lnTo>
                  <a:pt x="87450" y="146851"/>
                </a:lnTo>
                <a:lnTo>
                  <a:pt x="96956" y="138242"/>
                </a:lnTo>
                <a:lnTo>
                  <a:pt x="96956" y="155524"/>
                </a:lnTo>
                <a:lnTo>
                  <a:pt x="97917" y="155524"/>
                </a:lnTo>
                <a:lnTo>
                  <a:pt x="98877" y="156469"/>
                </a:lnTo>
                <a:lnTo>
                  <a:pt x="99837" y="157429"/>
                </a:lnTo>
                <a:lnTo>
                  <a:pt x="116159" y="157429"/>
                </a:lnTo>
                <a:lnTo>
                  <a:pt x="117119" y="156469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039" y="46085"/>
                </a:lnTo>
                <a:lnTo>
                  <a:pt x="118079" y="38389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8315" y="3840"/>
                </a:lnTo>
                <a:lnTo>
                  <a:pt x="76038" y="1135"/>
                </a:lnTo>
                <a:lnTo>
                  <a:pt x="62407" y="0"/>
                </a:lnTo>
                <a:lnTo>
                  <a:pt x="56647" y="0"/>
                </a:lnTo>
                <a:lnTo>
                  <a:pt x="50886" y="960"/>
                </a:lnTo>
                <a:lnTo>
                  <a:pt x="45125" y="1920"/>
                </a:lnTo>
                <a:lnTo>
                  <a:pt x="40325" y="2880"/>
                </a:lnTo>
                <a:lnTo>
                  <a:pt x="34564" y="3840"/>
                </a:lnTo>
                <a:lnTo>
                  <a:pt x="30723" y="5760"/>
                </a:lnTo>
                <a:lnTo>
                  <a:pt x="25923" y="7680"/>
                </a:lnTo>
                <a:lnTo>
                  <a:pt x="21122" y="9601"/>
                </a:lnTo>
                <a:lnTo>
                  <a:pt x="18242" y="11521"/>
                </a:lnTo>
                <a:lnTo>
                  <a:pt x="14401" y="13441"/>
                </a:lnTo>
                <a:lnTo>
                  <a:pt x="11521" y="14401"/>
                </a:lnTo>
                <a:lnTo>
                  <a:pt x="10561" y="16322"/>
                </a:lnTo>
                <a:lnTo>
                  <a:pt x="8641" y="17282"/>
                </a:lnTo>
                <a:lnTo>
                  <a:pt x="7680" y="19202"/>
                </a:lnTo>
                <a:lnTo>
                  <a:pt x="7680" y="22082"/>
                </a:lnTo>
                <a:lnTo>
                  <a:pt x="6720" y="24002"/>
                </a:lnTo>
                <a:lnTo>
                  <a:pt x="6720" y="28803"/>
                </a:lnTo>
                <a:lnTo>
                  <a:pt x="7680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" name="object 57"/>
          <p:cNvSpPr/>
          <p:nvPr/>
        </p:nvSpPr>
        <p:spPr>
          <a:xfrm>
            <a:off x="3119186" y="752398"/>
            <a:ext cx="95036" cy="195833"/>
          </a:xfrm>
          <a:custGeom>
            <a:avLst/>
            <a:gdLst/>
            <a:ahLst/>
            <a:cxnLst/>
            <a:rect l="l" t="t" r="r" b="b"/>
            <a:pathLst>
              <a:path w="95036" h="195833">
                <a:moveTo>
                  <a:pt x="94076" y="43190"/>
                </a:moveTo>
                <a:lnTo>
                  <a:pt x="93116" y="42230"/>
                </a:lnTo>
                <a:lnTo>
                  <a:pt x="93116" y="41269"/>
                </a:lnTo>
                <a:lnTo>
                  <a:pt x="92156" y="41269"/>
                </a:lnTo>
                <a:lnTo>
                  <a:pt x="92156" y="40309"/>
                </a:lnTo>
                <a:lnTo>
                  <a:pt x="51831" y="40309"/>
                </a:lnTo>
                <a:lnTo>
                  <a:pt x="51831" y="3825"/>
                </a:lnTo>
                <a:lnTo>
                  <a:pt x="50871" y="2865"/>
                </a:lnTo>
                <a:lnTo>
                  <a:pt x="50871" y="1904"/>
                </a:lnTo>
                <a:lnTo>
                  <a:pt x="49911" y="1904"/>
                </a:lnTo>
                <a:lnTo>
                  <a:pt x="48950" y="944"/>
                </a:lnTo>
                <a:lnTo>
                  <a:pt x="45110" y="944"/>
                </a:lnTo>
                <a:lnTo>
                  <a:pt x="44150" y="0"/>
                </a:lnTo>
                <a:lnTo>
                  <a:pt x="33588" y="0"/>
                </a:lnTo>
                <a:lnTo>
                  <a:pt x="32644" y="944"/>
                </a:lnTo>
                <a:lnTo>
                  <a:pt x="28803" y="944"/>
                </a:lnTo>
                <a:lnTo>
                  <a:pt x="27843" y="1904"/>
                </a:lnTo>
                <a:lnTo>
                  <a:pt x="26868" y="1904"/>
                </a:lnTo>
                <a:lnTo>
                  <a:pt x="25907" y="2865"/>
                </a:lnTo>
                <a:lnTo>
                  <a:pt x="25907" y="40309"/>
                </a:lnTo>
                <a:lnTo>
                  <a:pt x="2880" y="40309"/>
                </a:lnTo>
                <a:lnTo>
                  <a:pt x="1920" y="41269"/>
                </a:lnTo>
                <a:lnTo>
                  <a:pt x="960" y="42230"/>
                </a:lnTo>
                <a:lnTo>
                  <a:pt x="960" y="45110"/>
                </a:lnTo>
                <a:lnTo>
                  <a:pt x="0" y="46070"/>
                </a:lnTo>
                <a:lnTo>
                  <a:pt x="0" y="57591"/>
                </a:lnTo>
                <a:lnTo>
                  <a:pt x="960" y="59512"/>
                </a:lnTo>
                <a:lnTo>
                  <a:pt x="1920" y="61432"/>
                </a:lnTo>
                <a:lnTo>
                  <a:pt x="3840" y="62392"/>
                </a:lnTo>
                <a:lnTo>
                  <a:pt x="25907" y="62392"/>
                </a:lnTo>
                <a:lnTo>
                  <a:pt x="25907" y="162229"/>
                </a:lnTo>
                <a:lnTo>
                  <a:pt x="27843" y="168935"/>
                </a:lnTo>
                <a:lnTo>
                  <a:pt x="29748" y="174711"/>
                </a:lnTo>
                <a:lnTo>
                  <a:pt x="31683" y="180456"/>
                </a:lnTo>
                <a:lnTo>
                  <a:pt x="35524" y="184312"/>
                </a:lnTo>
                <a:lnTo>
                  <a:pt x="39364" y="188153"/>
                </a:lnTo>
                <a:lnTo>
                  <a:pt x="43190" y="191018"/>
                </a:lnTo>
                <a:lnTo>
                  <a:pt x="48950" y="192938"/>
                </a:lnTo>
                <a:lnTo>
                  <a:pt x="53751" y="194858"/>
                </a:lnTo>
                <a:lnTo>
                  <a:pt x="60472" y="195833"/>
                </a:lnTo>
                <a:lnTo>
                  <a:pt x="75834" y="195833"/>
                </a:lnTo>
                <a:lnTo>
                  <a:pt x="77754" y="194858"/>
                </a:lnTo>
                <a:lnTo>
                  <a:pt x="80634" y="194858"/>
                </a:lnTo>
                <a:lnTo>
                  <a:pt x="82555" y="193898"/>
                </a:lnTo>
                <a:lnTo>
                  <a:pt x="84475" y="193898"/>
                </a:lnTo>
                <a:lnTo>
                  <a:pt x="86395" y="192938"/>
                </a:lnTo>
                <a:lnTo>
                  <a:pt x="88315" y="192938"/>
                </a:lnTo>
                <a:lnTo>
                  <a:pt x="90236" y="191993"/>
                </a:lnTo>
                <a:lnTo>
                  <a:pt x="91196" y="191018"/>
                </a:lnTo>
                <a:lnTo>
                  <a:pt x="92156" y="190058"/>
                </a:lnTo>
                <a:lnTo>
                  <a:pt x="93116" y="189113"/>
                </a:lnTo>
                <a:lnTo>
                  <a:pt x="94076" y="188153"/>
                </a:lnTo>
                <a:lnTo>
                  <a:pt x="94076" y="186217"/>
                </a:lnTo>
                <a:lnTo>
                  <a:pt x="95036" y="184312"/>
                </a:lnTo>
                <a:lnTo>
                  <a:pt x="95036" y="173751"/>
                </a:lnTo>
                <a:lnTo>
                  <a:pt x="94076" y="172775"/>
                </a:lnTo>
                <a:lnTo>
                  <a:pt x="94076" y="170870"/>
                </a:lnTo>
                <a:lnTo>
                  <a:pt x="93116" y="169910"/>
                </a:lnTo>
                <a:lnTo>
                  <a:pt x="93116" y="168935"/>
                </a:lnTo>
                <a:lnTo>
                  <a:pt x="89275" y="168935"/>
                </a:lnTo>
                <a:lnTo>
                  <a:pt x="88315" y="169910"/>
                </a:lnTo>
                <a:lnTo>
                  <a:pt x="87355" y="169910"/>
                </a:lnTo>
                <a:lnTo>
                  <a:pt x="85435" y="170870"/>
                </a:lnTo>
                <a:lnTo>
                  <a:pt x="84475" y="170870"/>
                </a:lnTo>
                <a:lnTo>
                  <a:pt x="82555" y="171830"/>
                </a:lnTo>
                <a:lnTo>
                  <a:pt x="81594" y="171830"/>
                </a:lnTo>
                <a:lnTo>
                  <a:pt x="79674" y="172775"/>
                </a:lnTo>
                <a:lnTo>
                  <a:pt x="77754" y="172775"/>
                </a:lnTo>
                <a:lnTo>
                  <a:pt x="74874" y="173751"/>
                </a:lnTo>
                <a:lnTo>
                  <a:pt x="65272" y="173751"/>
                </a:lnTo>
                <a:lnTo>
                  <a:pt x="59512" y="170870"/>
                </a:lnTo>
                <a:lnTo>
                  <a:pt x="56631" y="166070"/>
                </a:lnTo>
                <a:lnTo>
                  <a:pt x="53751" y="160309"/>
                </a:lnTo>
                <a:lnTo>
                  <a:pt x="51831" y="152628"/>
                </a:lnTo>
                <a:lnTo>
                  <a:pt x="51831" y="62392"/>
                </a:lnTo>
                <a:lnTo>
                  <a:pt x="91196" y="62392"/>
                </a:lnTo>
                <a:lnTo>
                  <a:pt x="92156" y="61432"/>
                </a:lnTo>
                <a:lnTo>
                  <a:pt x="93116" y="59512"/>
                </a:lnTo>
                <a:lnTo>
                  <a:pt x="94076" y="57591"/>
                </a:lnTo>
                <a:lnTo>
                  <a:pt x="95036" y="54711"/>
                </a:lnTo>
                <a:lnTo>
                  <a:pt x="95036" y="46070"/>
                </a:lnTo>
                <a:lnTo>
                  <a:pt x="94076" y="44150"/>
                </a:lnTo>
                <a:lnTo>
                  <a:pt x="94076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/>
          <p:nvPr/>
        </p:nvSpPr>
        <p:spPr>
          <a:xfrm>
            <a:off x="3249747" y="791748"/>
            <a:ext cx="25908" cy="154548"/>
          </a:xfrm>
          <a:custGeom>
            <a:avLst/>
            <a:gdLst/>
            <a:ahLst/>
            <a:cxnLst/>
            <a:rect l="l" t="t" r="r" b="b"/>
            <a:pathLst>
              <a:path w="25908" h="154548">
                <a:moveTo>
                  <a:pt x="25908" y="2880"/>
                </a:moveTo>
                <a:lnTo>
                  <a:pt x="24947" y="1920"/>
                </a:lnTo>
                <a:lnTo>
                  <a:pt x="24947" y="960"/>
                </a:lnTo>
                <a:lnTo>
                  <a:pt x="22067" y="960"/>
                </a:lnTo>
                <a:lnTo>
                  <a:pt x="21107" y="0"/>
                </a:lnTo>
                <a:lnTo>
                  <a:pt x="4785" y="0"/>
                </a:lnTo>
                <a:lnTo>
                  <a:pt x="2880" y="960"/>
                </a:lnTo>
                <a:lnTo>
                  <a:pt x="1904" y="960"/>
                </a:lnTo>
                <a:lnTo>
                  <a:pt x="944" y="1920"/>
                </a:lnTo>
                <a:lnTo>
                  <a:pt x="0" y="1920"/>
                </a:lnTo>
                <a:lnTo>
                  <a:pt x="0" y="152643"/>
                </a:lnTo>
                <a:lnTo>
                  <a:pt x="944" y="152643"/>
                </a:lnTo>
                <a:lnTo>
                  <a:pt x="944" y="153588"/>
                </a:lnTo>
                <a:lnTo>
                  <a:pt x="1904" y="153588"/>
                </a:lnTo>
                <a:lnTo>
                  <a:pt x="2880" y="154548"/>
                </a:lnTo>
                <a:lnTo>
                  <a:pt x="21107" y="154548"/>
                </a:lnTo>
                <a:lnTo>
                  <a:pt x="22067" y="153588"/>
                </a:lnTo>
                <a:lnTo>
                  <a:pt x="24947" y="153588"/>
                </a:lnTo>
                <a:lnTo>
                  <a:pt x="24947" y="152643"/>
                </a:lnTo>
                <a:lnTo>
                  <a:pt x="25908" y="152643"/>
                </a:lnTo>
                <a:lnTo>
                  <a:pt x="25908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/>
          <p:nvPr/>
        </p:nvSpPr>
        <p:spPr>
          <a:xfrm>
            <a:off x="3245906" y="731276"/>
            <a:ext cx="33588" cy="32628"/>
          </a:xfrm>
          <a:custGeom>
            <a:avLst/>
            <a:gdLst/>
            <a:ahLst/>
            <a:cxnLst/>
            <a:rect l="l" t="t" r="r" b="b"/>
            <a:pathLst>
              <a:path w="33588" h="32628">
                <a:moveTo>
                  <a:pt x="33588" y="16306"/>
                </a:moveTo>
                <a:lnTo>
                  <a:pt x="33588" y="10561"/>
                </a:lnTo>
                <a:lnTo>
                  <a:pt x="31668" y="5760"/>
                </a:lnTo>
                <a:lnTo>
                  <a:pt x="29748" y="3840"/>
                </a:lnTo>
                <a:lnTo>
                  <a:pt x="26868" y="1904"/>
                </a:lnTo>
                <a:lnTo>
                  <a:pt x="23027" y="0"/>
                </a:lnTo>
                <a:lnTo>
                  <a:pt x="10561" y="0"/>
                </a:lnTo>
                <a:lnTo>
                  <a:pt x="5745" y="1904"/>
                </a:lnTo>
                <a:lnTo>
                  <a:pt x="3840" y="3840"/>
                </a:lnTo>
                <a:lnTo>
                  <a:pt x="944" y="5760"/>
                </a:lnTo>
                <a:lnTo>
                  <a:pt x="0" y="10561"/>
                </a:lnTo>
                <a:lnTo>
                  <a:pt x="0" y="23027"/>
                </a:lnTo>
                <a:lnTo>
                  <a:pt x="944" y="26868"/>
                </a:lnTo>
                <a:lnTo>
                  <a:pt x="3840" y="28788"/>
                </a:lnTo>
                <a:lnTo>
                  <a:pt x="5745" y="31668"/>
                </a:lnTo>
                <a:lnTo>
                  <a:pt x="10561" y="32628"/>
                </a:lnTo>
                <a:lnTo>
                  <a:pt x="23027" y="32628"/>
                </a:lnTo>
                <a:lnTo>
                  <a:pt x="26868" y="31668"/>
                </a:lnTo>
                <a:lnTo>
                  <a:pt x="29748" y="28788"/>
                </a:lnTo>
                <a:lnTo>
                  <a:pt x="31668" y="26868"/>
                </a:lnTo>
                <a:lnTo>
                  <a:pt x="33588" y="22067"/>
                </a:lnTo>
                <a:lnTo>
                  <a:pt x="33588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/>
          <p:nvPr/>
        </p:nvSpPr>
        <p:spPr>
          <a:xfrm>
            <a:off x="3325581" y="788868"/>
            <a:ext cx="124785" cy="157429"/>
          </a:xfrm>
          <a:custGeom>
            <a:avLst/>
            <a:gdLst/>
            <a:ahLst/>
            <a:cxnLst/>
            <a:rect l="l" t="t" r="r" b="b"/>
            <a:pathLst>
              <a:path w="124785" h="157429">
                <a:moveTo>
                  <a:pt x="72500" y="2"/>
                </a:moveTo>
                <a:lnTo>
                  <a:pt x="59892" y="1983"/>
                </a:lnTo>
                <a:lnTo>
                  <a:pt x="47990" y="6720"/>
                </a:lnTo>
                <a:lnTo>
                  <a:pt x="43528" y="9660"/>
                </a:lnTo>
                <a:lnTo>
                  <a:pt x="33668" y="17326"/>
                </a:lnTo>
                <a:lnTo>
                  <a:pt x="23987" y="26883"/>
                </a:lnTo>
                <a:lnTo>
                  <a:pt x="23987" y="6720"/>
                </a:lnTo>
                <a:lnTo>
                  <a:pt x="23027" y="5760"/>
                </a:lnTo>
                <a:lnTo>
                  <a:pt x="23027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47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480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69"/>
                </a:lnTo>
                <a:lnTo>
                  <a:pt x="1920" y="156469"/>
                </a:lnTo>
                <a:lnTo>
                  <a:pt x="2880" y="157429"/>
                </a:lnTo>
                <a:lnTo>
                  <a:pt x="21122" y="157429"/>
                </a:lnTo>
                <a:lnTo>
                  <a:pt x="22082" y="156469"/>
                </a:lnTo>
                <a:lnTo>
                  <a:pt x="23987" y="156469"/>
                </a:lnTo>
                <a:lnTo>
                  <a:pt x="24963" y="155524"/>
                </a:lnTo>
                <a:lnTo>
                  <a:pt x="25908" y="155524"/>
                </a:lnTo>
                <a:lnTo>
                  <a:pt x="25908" y="51831"/>
                </a:lnTo>
                <a:lnTo>
                  <a:pt x="29289" y="47718"/>
                </a:lnTo>
                <a:lnTo>
                  <a:pt x="38381" y="37958"/>
                </a:lnTo>
                <a:lnTo>
                  <a:pt x="47030" y="30723"/>
                </a:lnTo>
                <a:lnTo>
                  <a:pt x="53751" y="25923"/>
                </a:lnTo>
                <a:lnTo>
                  <a:pt x="60472" y="23042"/>
                </a:lnTo>
                <a:lnTo>
                  <a:pt x="71993" y="23042"/>
                </a:lnTo>
                <a:lnTo>
                  <a:pt x="76794" y="24002"/>
                </a:lnTo>
                <a:lnTo>
                  <a:pt x="80634" y="26883"/>
                </a:lnTo>
                <a:lnTo>
                  <a:pt x="84475" y="28803"/>
                </a:lnTo>
                <a:lnTo>
                  <a:pt x="88315" y="31683"/>
                </a:lnTo>
                <a:lnTo>
                  <a:pt x="90236" y="34549"/>
                </a:lnTo>
                <a:lnTo>
                  <a:pt x="93116" y="38389"/>
                </a:lnTo>
                <a:lnTo>
                  <a:pt x="95036" y="43205"/>
                </a:lnTo>
                <a:lnTo>
                  <a:pt x="95996" y="47990"/>
                </a:lnTo>
                <a:lnTo>
                  <a:pt x="97917" y="52791"/>
                </a:lnTo>
                <a:lnTo>
                  <a:pt x="97917" y="153588"/>
                </a:lnTo>
                <a:lnTo>
                  <a:pt x="98877" y="154548"/>
                </a:lnTo>
                <a:lnTo>
                  <a:pt x="98877" y="155524"/>
                </a:lnTo>
                <a:lnTo>
                  <a:pt x="99837" y="156469"/>
                </a:lnTo>
                <a:lnTo>
                  <a:pt x="100797" y="156469"/>
                </a:lnTo>
                <a:lnTo>
                  <a:pt x="101757" y="157429"/>
                </a:lnTo>
                <a:lnTo>
                  <a:pt x="119999" y="157429"/>
                </a:lnTo>
                <a:lnTo>
                  <a:pt x="120944" y="156469"/>
                </a:lnTo>
                <a:lnTo>
                  <a:pt x="122880" y="156469"/>
                </a:lnTo>
                <a:lnTo>
                  <a:pt x="123825" y="155524"/>
                </a:lnTo>
                <a:lnTo>
                  <a:pt x="124785" y="154548"/>
                </a:lnTo>
                <a:lnTo>
                  <a:pt x="124774" y="62433"/>
                </a:lnTo>
                <a:lnTo>
                  <a:pt x="123975" y="49002"/>
                </a:lnTo>
                <a:lnTo>
                  <a:pt x="121904" y="37444"/>
                </a:lnTo>
                <a:lnTo>
                  <a:pt x="119999" y="30723"/>
                </a:lnTo>
                <a:lnTo>
                  <a:pt x="117104" y="24002"/>
                </a:lnTo>
                <a:lnTo>
                  <a:pt x="113263" y="18242"/>
                </a:lnTo>
                <a:lnTo>
                  <a:pt x="109438" y="13441"/>
                </a:lnTo>
                <a:lnTo>
                  <a:pt x="103677" y="8641"/>
                </a:lnTo>
                <a:lnTo>
                  <a:pt x="96956" y="5760"/>
                </a:lnTo>
                <a:lnTo>
                  <a:pt x="90236" y="1920"/>
                </a:lnTo>
                <a:lnTo>
                  <a:pt x="82555" y="0"/>
                </a:lnTo>
                <a:lnTo>
                  <a:pt x="72500" y="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" name="object 61"/>
          <p:cNvSpPr/>
          <p:nvPr/>
        </p:nvSpPr>
        <p:spPr>
          <a:xfrm>
            <a:off x="3556939" y="736061"/>
            <a:ext cx="179496" cy="210235"/>
          </a:xfrm>
          <a:custGeom>
            <a:avLst/>
            <a:gdLst/>
            <a:ahLst/>
            <a:cxnLst/>
            <a:rect l="l" t="t" r="r" b="b"/>
            <a:pathLst>
              <a:path w="179496" h="210235">
                <a:moveTo>
                  <a:pt x="71018" y="5775"/>
                </a:moveTo>
                <a:lnTo>
                  <a:pt x="944" y="199674"/>
                </a:lnTo>
                <a:lnTo>
                  <a:pt x="0" y="202554"/>
                </a:lnTo>
                <a:lnTo>
                  <a:pt x="0" y="208330"/>
                </a:lnTo>
                <a:lnTo>
                  <a:pt x="944" y="208330"/>
                </a:lnTo>
                <a:lnTo>
                  <a:pt x="1905" y="209275"/>
                </a:lnTo>
                <a:lnTo>
                  <a:pt x="2865" y="210235"/>
                </a:lnTo>
                <a:lnTo>
                  <a:pt x="22067" y="210235"/>
                </a:lnTo>
                <a:lnTo>
                  <a:pt x="23027" y="209275"/>
                </a:lnTo>
                <a:lnTo>
                  <a:pt x="23987" y="209275"/>
                </a:lnTo>
                <a:lnTo>
                  <a:pt x="24947" y="208330"/>
                </a:lnTo>
                <a:lnTo>
                  <a:pt x="25908" y="208330"/>
                </a:lnTo>
                <a:lnTo>
                  <a:pt x="26868" y="207355"/>
                </a:lnTo>
                <a:lnTo>
                  <a:pt x="27828" y="206395"/>
                </a:lnTo>
                <a:lnTo>
                  <a:pt x="27828" y="205450"/>
                </a:lnTo>
                <a:lnTo>
                  <a:pt x="45110" y="154564"/>
                </a:lnTo>
                <a:lnTo>
                  <a:pt x="132466" y="154564"/>
                </a:lnTo>
                <a:lnTo>
                  <a:pt x="124785" y="132481"/>
                </a:lnTo>
                <a:lnTo>
                  <a:pt x="51831" y="132481"/>
                </a:lnTo>
                <a:lnTo>
                  <a:pt x="71018" y="5775"/>
                </a:lnTo>
                <a:close/>
              </a:path>
              <a:path w="179496" h="210235">
                <a:moveTo>
                  <a:pt x="151668" y="208330"/>
                </a:moveTo>
                <a:lnTo>
                  <a:pt x="152628" y="209275"/>
                </a:lnTo>
                <a:lnTo>
                  <a:pt x="153588" y="209275"/>
                </a:lnTo>
                <a:lnTo>
                  <a:pt x="154548" y="210235"/>
                </a:lnTo>
                <a:lnTo>
                  <a:pt x="176616" y="210235"/>
                </a:lnTo>
                <a:lnTo>
                  <a:pt x="177591" y="209275"/>
                </a:lnTo>
                <a:lnTo>
                  <a:pt x="178551" y="209275"/>
                </a:lnTo>
                <a:lnTo>
                  <a:pt x="179496" y="208330"/>
                </a:lnTo>
                <a:lnTo>
                  <a:pt x="179496" y="202554"/>
                </a:lnTo>
                <a:lnTo>
                  <a:pt x="178551" y="199674"/>
                </a:lnTo>
                <a:lnTo>
                  <a:pt x="108463" y="5775"/>
                </a:lnTo>
                <a:lnTo>
                  <a:pt x="107502" y="4815"/>
                </a:lnTo>
                <a:lnTo>
                  <a:pt x="106542" y="3840"/>
                </a:lnTo>
                <a:lnTo>
                  <a:pt x="106542" y="2880"/>
                </a:lnTo>
                <a:lnTo>
                  <a:pt x="105582" y="1935"/>
                </a:lnTo>
                <a:lnTo>
                  <a:pt x="104622" y="1935"/>
                </a:lnTo>
                <a:lnTo>
                  <a:pt x="102702" y="975"/>
                </a:lnTo>
                <a:lnTo>
                  <a:pt x="101742" y="975"/>
                </a:lnTo>
                <a:lnTo>
                  <a:pt x="99822" y="0"/>
                </a:lnTo>
                <a:lnTo>
                  <a:pt x="80634" y="0"/>
                </a:lnTo>
                <a:lnTo>
                  <a:pt x="78699" y="975"/>
                </a:lnTo>
                <a:lnTo>
                  <a:pt x="75834" y="975"/>
                </a:lnTo>
                <a:lnTo>
                  <a:pt x="74858" y="1935"/>
                </a:lnTo>
                <a:lnTo>
                  <a:pt x="72953" y="1935"/>
                </a:lnTo>
                <a:lnTo>
                  <a:pt x="72953" y="2880"/>
                </a:lnTo>
                <a:lnTo>
                  <a:pt x="71993" y="3840"/>
                </a:lnTo>
                <a:lnTo>
                  <a:pt x="71018" y="4815"/>
                </a:lnTo>
                <a:lnTo>
                  <a:pt x="71018" y="5775"/>
                </a:lnTo>
                <a:lnTo>
                  <a:pt x="51831" y="132481"/>
                </a:lnTo>
                <a:lnTo>
                  <a:pt x="88300" y="28803"/>
                </a:lnTo>
                <a:lnTo>
                  <a:pt x="124785" y="132481"/>
                </a:lnTo>
                <a:lnTo>
                  <a:pt x="132466" y="154564"/>
                </a:lnTo>
                <a:lnTo>
                  <a:pt x="149748" y="205450"/>
                </a:lnTo>
                <a:lnTo>
                  <a:pt x="150708" y="206395"/>
                </a:lnTo>
                <a:lnTo>
                  <a:pt x="150708" y="207355"/>
                </a:lnTo>
                <a:lnTo>
                  <a:pt x="151668" y="2083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" name="object 62"/>
          <p:cNvSpPr/>
          <p:nvPr/>
        </p:nvSpPr>
        <p:spPr>
          <a:xfrm>
            <a:off x="3767160" y="788868"/>
            <a:ext cx="215996" cy="157429"/>
          </a:xfrm>
          <a:custGeom>
            <a:avLst/>
            <a:gdLst/>
            <a:ahLst/>
            <a:cxnLst/>
            <a:rect l="l" t="t" r="r" b="b"/>
            <a:pathLst>
              <a:path w="215996" h="157429">
                <a:moveTo>
                  <a:pt x="211195" y="30723"/>
                </a:moveTo>
                <a:lnTo>
                  <a:pt x="208315" y="24002"/>
                </a:lnTo>
                <a:lnTo>
                  <a:pt x="204475" y="18242"/>
                </a:lnTo>
                <a:lnTo>
                  <a:pt x="200634" y="13441"/>
                </a:lnTo>
                <a:lnTo>
                  <a:pt x="195834" y="8641"/>
                </a:lnTo>
                <a:lnTo>
                  <a:pt x="189113" y="5760"/>
                </a:lnTo>
                <a:lnTo>
                  <a:pt x="183352" y="1920"/>
                </a:lnTo>
                <a:lnTo>
                  <a:pt x="175671" y="0"/>
                </a:lnTo>
                <a:lnTo>
                  <a:pt x="162229" y="0"/>
                </a:lnTo>
                <a:lnTo>
                  <a:pt x="158389" y="960"/>
                </a:lnTo>
                <a:lnTo>
                  <a:pt x="154548" y="1920"/>
                </a:lnTo>
                <a:lnTo>
                  <a:pt x="150723" y="2880"/>
                </a:lnTo>
                <a:lnTo>
                  <a:pt x="146883" y="4800"/>
                </a:lnTo>
                <a:lnTo>
                  <a:pt x="142082" y="6720"/>
                </a:lnTo>
                <a:lnTo>
                  <a:pt x="138242" y="9601"/>
                </a:lnTo>
                <a:lnTo>
                  <a:pt x="134401" y="12481"/>
                </a:lnTo>
                <a:lnTo>
                  <a:pt x="129600" y="15361"/>
                </a:lnTo>
                <a:lnTo>
                  <a:pt x="125760" y="19202"/>
                </a:lnTo>
                <a:lnTo>
                  <a:pt x="120959" y="24002"/>
                </a:lnTo>
                <a:lnTo>
                  <a:pt x="116159" y="28803"/>
                </a:lnTo>
                <a:lnTo>
                  <a:pt x="114239" y="24963"/>
                </a:lnTo>
                <a:lnTo>
                  <a:pt x="112318" y="21122"/>
                </a:lnTo>
                <a:lnTo>
                  <a:pt x="109438" y="17282"/>
                </a:lnTo>
                <a:lnTo>
                  <a:pt x="106558" y="14401"/>
                </a:lnTo>
                <a:lnTo>
                  <a:pt x="103677" y="10561"/>
                </a:lnTo>
                <a:lnTo>
                  <a:pt x="99837" y="8641"/>
                </a:lnTo>
                <a:lnTo>
                  <a:pt x="96956" y="5760"/>
                </a:lnTo>
                <a:lnTo>
                  <a:pt x="92156" y="3840"/>
                </a:lnTo>
                <a:lnTo>
                  <a:pt x="87355" y="2880"/>
                </a:lnTo>
                <a:lnTo>
                  <a:pt x="82555" y="960"/>
                </a:lnTo>
                <a:lnTo>
                  <a:pt x="77754" y="0"/>
                </a:lnTo>
                <a:lnTo>
                  <a:pt x="63352" y="0"/>
                </a:lnTo>
                <a:lnTo>
                  <a:pt x="55686" y="2880"/>
                </a:lnTo>
                <a:lnTo>
                  <a:pt x="48006" y="6720"/>
                </a:lnTo>
                <a:lnTo>
                  <a:pt x="43627" y="9660"/>
                </a:lnTo>
                <a:lnTo>
                  <a:pt x="34096" y="17326"/>
                </a:lnTo>
                <a:lnTo>
                  <a:pt x="24003" y="26883"/>
                </a:lnTo>
                <a:lnTo>
                  <a:pt x="24003" y="576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54548"/>
                </a:lnTo>
                <a:lnTo>
                  <a:pt x="960" y="155524"/>
                </a:lnTo>
                <a:lnTo>
                  <a:pt x="1920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208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1831"/>
                </a:lnTo>
                <a:lnTo>
                  <a:pt x="29826" y="48235"/>
                </a:lnTo>
                <a:lnTo>
                  <a:pt x="38981" y="38153"/>
                </a:lnTo>
                <a:lnTo>
                  <a:pt x="47045" y="30723"/>
                </a:lnTo>
                <a:lnTo>
                  <a:pt x="53766" y="25923"/>
                </a:lnTo>
                <a:lnTo>
                  <a:pt x="59527" y="23042"/>
                </a:lnTo>
                <a:lnTo>
                  <a:pt x="71033" y="23042"/>
                </a:lnTo>
                <a:lnTo>
                  <a:pt x="74874" y="24002"/>
                </a:lnTo>
                <a:lnTo>
                  <a:pt x="78714" y="26883"/>
                </a:lnTo>
                <a:lnTo>
                  <a:pt x="82555" y="28803"/>
                </a:lnTo>
                <a:lnTo>
                  <a:pt x="85435" y="31683"/>
                </a:lnTo>
                <a:lnTo>
                  <a:pt x="87355" y="34549"/>
                </a:lnTo>
                <a:lnTo>
                  <a:pt x="90236" y="38389"/>
                </a:lnTo>
                <a:lnTo>
                  <a:pt x="91196" y="43205"/>
                </a:lnTo>
                <a:lnTo>
                  <a:pt x="93116" y="47990"/>
                </a:lnTo>
                <a:lnTo>
                  <a:pt x="94076" y="52791"/>
                </a:lnTo>
                <a:lnTo>
                  <a:pt x="95036" y="58552"/>
                </a:lnTo>
                <a:lnTo>
                  <a:pt x="95036" y="155524"/>
                </a:lnTo>
                <a:lnTo>
                  <a:pt x="95996" y="155524"/>
                </a:lnTo>
                <a:lnTo>
                  <a:pt x="95996" y="156469"/>
                </a:lnTo>
                <a:lnTo>
                  <a:pt x="96956" y="156469"/>
                </a:lnTo>
                <a:lnTo>
                  <a:pt x="97917" y="157429"/>
                </a:lnTo>
                <a:lnTo>
                  <a:pt x="116159" y="157429"/>
                </a:lnTo>
                <a:lnTo>
                  <a:pt x="117119" y="156469"/>
                </a:lnTo>
                <a:lnTo>
                  <a:pt x="119039" y="156469"/>
                </a:lnTo>
                <a:lnTo>
                  <a:pt x="119999" y="155524"/>
                </a:lnTo>
                <a:lnTo>
                  <a:pt x="120959" y="155524"/>
                </a:lnTo>
                <a:lnTo>
                  <a:pt x="120959" y="51831"/>
                </a:lnTo>
                <a:lnTo>
                  <a:pt x="124341" y="47718"/>
                </a:lnTo>
                <a:lnTo>
                  <a:pt x="133433" y="37958"/>
                </a:lnTo>
                <a:lnTo>
                  <a:pt x="142082" y="30723"/>
                </a:lnTo>
                <a:lnTo>
                  <a:pt x="147843" y="25923"/>
                </a:lnTo>
                <a:lnTo>
                  <a:pt x="153603" y="23042"/>
                </a:lnTo>
                <a:lnTo>
                  <a:pt x="165110" y="23042"/>
                </a:lnTo>
                <a:lnTo>
                  <a:pt x="169910" y="24002"/>
                </a:lnTo>
                <a:lnTo>
                  <a:pt x="172791" y="26883"/>
                </a:lnTo>
                <a:lnTo>
                  <a:pt x="176631" y="28803"/>
                </a:lnTo>
                <a:lnTo>
                  <a:pt x="179511" y="31683"/>
                </a:lnTo>
                <a:lnTo>
                  <a:pt x="182392" y="34549"/>
                </a:lnTo>
                <a:lnTo>
                  <a:pt x="184312" y="38389"/>
                </a:lnTo>
                <a:lnTo>
                  <a:pt x="186232" y="43205"/>
                </a:lnTo>
                <a:lnTo>
                  <a:pt x="187192" y="47990"/>
                </a:lnTo>
                <a:lnTo>
                  <a:pt x="188153" y="52791"/>
                </a:lnTo>
                <a:lnTo>
                  <a:pt x="189113" y="58552"/>
                </a:lnTo>
                <a:lnTo>
                  <a:pt x="189113" y="154548"/>
                </a:lnTo>
                <a:lnTo>
                  <a:pt x="190073" y="155524"/>
                </a:lnTo>
                <a:lnTo>
                  <a:pt x="191033" y="156469"/>
                </a:lnTo>
                <a:lnTo>
                  <a:pt x="191993" y="156469"/>
                </a:lnTo>
                <a:lnTo>
                  <a:pt x="192953" y="157429"/>
                </a:lnTo>
                <a:lnTo>
                  <a:pt x="211195" y="157429"/>
                </a:lnTo>
                <a:lnTo>
                  <a:pt x="212156" y="156469"/>
                </a:lnTo>
                <a:lnTo>
                  <a:pt x="214076" y="156469"/>
                </a:lnTo>
                <a:lnTo>
                  <a:pt x="215036" y="155524"/>
                </a:lnTo>
                <a:lnTo>
                  <a:pt x="215996" y="154548"/>
                </a:lnTo>
                <a:lnTo>
                  <a:pt x="215996" y="52791"/>
                </a:lnTo>
                <a:lnTo>
                  <a:pt x="215036" y="45110"/>
                </a:lnTo>
                <a:lnTo>
                  <a:pt x="213116" y="37444"/>
                </a:lnTo>
                <a:lnTo>
                  <a:pt x="211195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" name="object 63"/>
          <p:cNvSpPr/>
          <p:nvPr/>
        </p:nvSpPr>
        <p:spPr>
          <a:xfrm>
            <a:off x="4050350" y="788868"/>
            <a:ext cx="105597" cy="94076"/>
          </a:xfrm>
          <a:custGeom>
            <a:avLst/>
            <a:gdLst/>
            <a:ahLst/>
            <a:cxnLst/>
            <a:rect l="l" t="t" r="r" b="b"/>
            <a:pathLst>
              <a:path w="105597" h="94076">
                <a:moveTo>
                  <a:pt x="85435" y="14401"/>
                </a:moveTo>
                <a:lnTo>
                  <a:pt x="78714" y="9601"/>
                </a:lnTo>
                <a:lnTo>
                  <a:pt x="70088" y="5760"/>
                </a:lnTo>
                <a:lnTo>
                  <a:pt x="66865" y="4307"/>
                </a:lnTo>
                <a:lnTo>
                  <a:pt x="55152" y="1076"/>
                </a:lnTo>
                <a:lnTo>
                  <a:pt x="41285" y="0"/>
                </a:lnTo>
                <a:lnTo>
                  <a:pt x="37051" y="105"/>
                </a:lnTo>
                <a:lnTo>
                  <a:pt x="24228" y="1856"/>
                </a:lnTo>
                <a:lnTo>
                  <a:pt x="12481" y="5760"/>
                </a:lnTo>
                <a:lnTo>
                  <a:pt x="10553" y="6657"/>
                </a:lnTo>
                <a:lnTo>
                  <a:pt x="4800" y="43205"/>
                </a:lnTo>
                <a:lnTo>
                  <a:pt x="7680" y="38389"/>
                </a:lnTo>
                <a:lnTo>
                  <a:pt x="10561" y="34549"/>
                </a:lnTo>
                <a:lnTo>
                  <a:pt x="14401" y="30723"/>
                </a:lnTo>
                <a:lnTo>
                  <a:pt x="18242" y="27843"/>
                </a:lnTo>
                <a:lnTo>
                  <a:pt x="23042" y="24963"/>
                </a:lnTo>
                <a:lnTo>
                  <a:pt x="27843" y="22082"/>
                </a:lnTo>
                <a:lnTo>
                  <a:pt x="33604" y="21122"/>
                </a:lnTo>
                <a:lnTo>
                  <a:pt x="40325" y="21122"/>
                </a:lnTo>
                <a:lnTo>
                  <a:pt x="47157" y="21549"/>
                </a:lnTo>
                <a:lnTo>
                  <a:pt x="59557" y="25410"/>
                </a:lnTo>
                <a:lnTo>
                  <a:pt x="69128" y="33604"/>
                </a:lnTo>
                <a:lnTo>
                  <a:pt x="73507" y="39996"/>
                </a:lnTo>
                <a:lnTo>
                  <a:pt x="77464" y="51655"/>
                </a:lnTo>
                <a:lnTo>
                  <a:pt x="78714" y="66233"/>
                </a:lnTo>
                <a:lnTo>
                  <a:pt x="0" y="66233"/>
                </a:lnTo>
                <a:lnTo>
                  <a:pt x="0" y="60472"/>
                </a:lnTo>
                <a:lnTo>
                  <a:pt x="0" y="94076"/>
                </a:lnTo>
                <a:lnTo>
                  <a:pt x="0" y="85435"/>
                </a:lnTo>
                <a:lnTo>
                  <a:pt x="97916" y="85435"/>
                </a:lnTo>
                <a:lnTo>
                  <a:pt x="99837" y="84475"/>
                </a:lnTo>
                <a:lnTo>
                  <a:pt x="101757" y="82555"/>
                </a:lnTo>
                <a:lnTo>
                  <a:pt x="104637" y="80634"/>
                </a:lnTo>
                <a:lnTo>
                  <a:pt x="105597" y="77754"/>
                </a:lnTo>
                <a:lnTo>
                  <a:pt x="105597" y="69113"/>
                </a:lnTo>
                <a:lnTo>
                  <a:pt x="105574" y="67262"/>
                </a:lnTo>
                <a:lnTo>
                  <a:pt x="104255" y="54457"/>
                </a:lnTo>
                <a:lnTo>
                  <a:pt x="101757" y="42230"/>
                </a:lnTo>
                <a:lnTo>
                  <a:pt x="98877" y="34549"/>
                </a:lnTo>
                <a:lnTo>
                  <a:pt x="95996" y="26883"/>
                </a:lnTo>
                <a:lnTo>
                  <a:pt x="90236" y="21122"/>
                </a:lnTo>
                <a:lnTo>
                  <a:pt x="85435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" name="object 64"/>
          <p:cNvSpPr/>
          <p:nvPr/>
        </p:nvSpPr>
        <p:spPr>
          <a:xfrm>
            <a:off x="4021561" y="795525"/>
            <a:ext cx="127665" cy="153652"/>
          </a:xfrm>
          <a:custGeom>
            <a:avLst/>
            <a:gdLst/>
            <a:ahLst/>
            <a:cxnLst/>
            <a:rect l="l" t="t" r="r" b="b"/>
            <a:pathLst>
              <a:path w="127665" h="153652">
                <a:moveTo>
                  <a:pt x="28788" y="87419"/>
                </a:moveTo>
                <a:lnTo>
                  <a:pt x="28788" y="53815"/>
                </a:lnTo>
                <a:lnTo>
                  <a:pt x="29748" y="48069"/>
                </a:lnTo>
                <a:lnTo>
                  <a:pt x="31668" y="42293"/>
                </a:lnTo>
                <a:lnTo>
                  <a:pt x="33588" y="36548"/>
                </a:lnTo>
                <a:lnTo>
                  <a:pt x="39341" y="0"/>
                </a:lnTo>
                <a:lnTo>
                  <a:pt x="28317" y="6811"/>
                </a:lnTo>
                <a:lnTo>
                  <a:pt x="19187" y="15425"/>
                </a:lnTo>
                <a:lnTo>
                  <a:pt x="10421" y="28337"/>
                </a:lnTo>
                <a:lnTo>
                  <a:pt x="4785" y="40388"/>
                </a:lnTo>
                <a:lnTo>
                  <a:pt x="2812" y="48380"/>
                </a:lnTo>
                <a:lnTo>
                  <a:pt x="752" y="60672"/>
                </a:lnTo>
                <a:lnTo>
                  <a:pt x="0" y="73977"/>
                </a:lnTo>
                <a:lnTo>
                  <a:pt x="404" y="84522"/>
                </a:lnTo>
                <a:lnTo>
                  <a:pt x="2072" y="97295"/>
                </a:lnTo>
                <a:lnTo>
                  <a:pt x="4785" y="108542"/>
                </a:lnTo>
                <a:lnTo>
                  <a:pt x="11730" y="123888"/>
                </a:lnTo>
                <a:lnTo>
                  <a:pt x="19187" y="133489"/>
                </a:lnTo>
                <a:lnTo>
                  <a:pt x="29557" y="142398"/>
                </a:lnTo>
                <a:lnTo>
                  <a:pt x="41269" y="147891"/>
                </a:lnTo>
                <a:lnTo>
                  <a:pt x="47483" y="150068"/>
                </a:lnTo>
                <a:lnTo>
                  <a:pt x="59770" y="152756"/>
                </a:lnTo>
                <a:lnTo>
                  <a:pt x="72953" y="153652"/>
                </a:lnTo>
                <a:lnTo>
                  <a:pt x="79674" y="153652"/>
                </a:lnTo>
                <a:lnTo>
                  <a:pt x="86395" y="152707"/>
                </a:lnTo>
                <a:lnTo>
                  <a:pt x="92156" y="151732"/>
                </a:lnTo>
                <a:lnTo>
                  <a:pt x="98877" y="150772"/>
                </a:lnTo>
                <a:lnTo>
                  <a:pt x="104637" y="149811"/>
                </a:lnTo>
                <a:lnTo>
                  <a:pt x="108478" y="147891"/>
                </a:lnTo>
                <a:lnTo>
                  <a:pt x="113263" y="146931"/>
                </a:lnTo>
                <a:lnTo>
                  <a:pt x="117104" y="145986"/>
                </a:lnTo>
                <a:lnTo>
                  <a:pt x="119984" y="144051"/>
                </a:lnTo>
                <a:lnTo>
                  <a:pt x="122864" y="143091"/>
                </a:lnTo>
                <a:lnTo>
                  <a:pt x="124785" y="142146"/>
                </a:lnTo>
                <a:lnTo>
                  <a:pt x="124785" y="141186"/>
                </a:lnTo>
                <a:lnTo>
                  <a:pt x="125745" y="141186"/>
                </a:lnTo>
                <a:lnTo>
                  <a:pt x="126705" y="140210"/>
                </a:lnTo>
                <a:lnTo>
                  <a:pt x="126705" y="139250"/>
                </a:lnTo>
                <a:lnTo>
                  <a:pt x="127665" y="138305"/>
                </a:lnTo>
                <a:lnTo>
                  <a:pt x="127665" y="123903"/>
                </a:lnTo>
                <a:lnTo>
                  <a:pt x="126705" y="122943"/>
                </a:lnTo>
                <a:lnTo>
                  <a:pt x="126705" y="121983"/>
                </a:lnTo>
                <a:lnTo>
                  <a:pt x="125745" y="121023"/>
                </a:lnTo>
                <a:lnTo>
                  <a:pt x="120944" y="121023"/>
                </a:lnTo>
                <a:lnTo>
                  <a:pt x="118064" y="122943"/>
                </a:lnTo>
                <a:lnTo>
                  <a:pt x="115183" y="123903"/>
                </a:lnTo>
                <a:lnTo>
                  <a:pt x="112318" y="124864"/>
                </a:lnTo>
                <a:lnTo>
                  <a:pt x="108478" y="125808"/>
                </a:lnTo>
                <a:lnTo>
                  <a:pt x="104637" y="127744"/>
                </a:lnTo>
                <a:lnTo>
                  <a:pt x="99821" y="128704"/>
                </a:lnTo>
                <a:lnTo>
                  <a:pt x="94076" y="129649"/>
                </a:lnTo>
                <a:lnTo>
                  <a:pt x="89275" y="131584"/>
                </a:lnTo>
                <a:lnTo>
                  <a:pt x="67193" y="131584"/>
                </a:lnTo>
                <a:lnTo>
                  <a:pt x="59512" y="130624"/>
                </a:lnTo>
                <a:lnTo>
                  <a:pt x="53751" y="127744"/>
                </a:lnTo>
                <a:lnTo>
                  <a:pt x="47990" y="125808"/>
                </a:lnTo>
                <a:lnTo>
                  <a:pt x="43190" y="121983"/>
                </a:lnTo>
                <a:lnTo>
                  <a:pt x="39349" y="117183"/>
                </a:lnTo>
                <a:lnTo>
                  <a:pt x="35509" y="112382"/>
                </a:lnTo>
                <a:lnTo>
                  <a:pt x="32628" y="107581"/>
                </a:lnTo>
                <a:lnTo>
                  <a:pt x="30708" y="100861"/>
                </a:lnTo>
                <a:lnTo>
                  <a:pt x="29748" y="94140"/>
                </a:lnTo>
                <a:lnTo>
                  <a:pt x="28788" y="874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" name="object 65"/>
          <p:cNvSpPr/>
          <p:nvPr/>
        </p:nvSpPr>
        <p:spPr>
          <a:xfrm>
            <a:off x="4196273" y="788868"/>
            <a:ext cx="85435" cy="157429"/>
          </a:xfrm>
          <a:custGeom>
            <a:avLst/>
            <a:gdLst/>
            <a:ahLst/>
            <a:cxnLst/>
            <a:rect l="l" t="t" r="r" b="b"/>
            <a:pathLst>
              <a:path w="85435" h="157429">
                <a:moveTo>
                  <a:pt x="85435" y="9601"/>
                </a:moveTo>
                <a:lnTo>
                  <a:pt x="84475" y="8641"/>
                </a:lnTo>
                <a:lnTo>
                  <a:pt x="84475" y="6720"/>
                </a:lnTo>
                <a:lnTo>
                  <a:pt x="83515" y="5760"/>
                </a:lnTo>
                <a:lnTo>
                  <a:pt x="83515" y="4800"/>
                </a:lnTo>
                <a:lnTo>
                  <a:pt x="82555" y="4800"/>
                </a:lnTo>
                <a:lnTo>
                  <a:pt x="82555" y="3840"/>
                </a:lnTo>
                <a:lnTo>
                  <a:pt x="81594" y="3840"/>
                </a:lnTo>
                <a:lnTo>
                  <a:pt x="79674" y="2880"/>
                </a:lnTo>
                <a:lnTo>
                  <a:pt x="77754" y="1920"/>
                </a:lnTo>
                <a:lnTo>
                  <a:pt x="74874" y="1920"/>
                </a:lnTo>
                <a:lnTo>
                  <a:pt x="71993" y="960"/>
                </a:lnTo>
                <a:lnTo>
                  <a:pt x="69113" y="960"/>
                </a:lnTo>
                <a:lnTo>
                  <a:pt x="67193" y="0"/>
                </a:lnTo>
                <a:lnTo>
                  <a:pt x="60472" y="0"/>
                </a:lnTo>
                <a:lnTo>
                  <a:pt x="57591" y="960"/>
                </a:lnTo>
                <a:lnTo>
                  <a:pt x="54711" y="1920"/>
                </a:lnTo>
                <a:lnTo>
                  <a:pt x="51831" y="2880"/>
                </a:lnTo>
                <a:lnTo>
                  <a:pt x="48950" y="3840"/>
                </a:lnTo>
                <a:lnTo>
                  <a:pt x="45110" y="5760"/>
                </a:lnTo>
                <a:lnTo>
                  <a:pt x="42230" y="8641"/>
                </a:lnTo>
                <a:lnTo>
                  <a:pt x="39364" y="11521"/>
                </a:lnTo>
                <a:lnTo>
                  <a:pt x="35524" y="14401"/>
                </a:lnTo>
                <a:lnTo>
                  <a:pt x="31683" y="18242"/>
                </a:lnTo>
                <a:lnTo>
                  <a:pt x="27843" y="23042"/>
                </a:lnTo>
                <a:lnTo>
                  <a:pt x="24003" y="28803"/>
                </a:lnTo>
                <a:lnTo>
                  <a:pt x="24003" y="5760"/>
                </a:lnTo>
                <a:lnTo>
                  <a:pt x="23027" y="4800"/>
                </a:lnTo>
                <a:lnTo>
                  <a:pt x="23027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54548"/>
                </a:lnTo>
                <a:lnTo>
                  <a:pt x="960" y="155524"/>
                </a:lnTo>
                <a:lnTo>
                  <a:pt x="1920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2082" y="157429"/>
                </a:lnTo>
                <a:lnTo>
                  <a:pt x="23027" y="156469"/>
                </a:lnTo>
                <a:lnTo>
                  <a:pt x="24963" y="156469"/>
                </a:lnTo>
                <a:lnTo>
                  <a:pt x="25908" y="155524"/>
                </a:lnTo>
                <a:lnTo>
                  <a:pt x="26868" y="154548"/>
                </a:lnTo>
                <a:lnTo>
                  <a:pt x="26868" y="57607"/>
                </a:lnTo>
                <a:lnTo>
                  <a:pt x="30708" y="51831"/>
                </a:lnTo>
                <a:lnTo>
                  <a:pt x="34549" y="46085"/>
                </a:lnTo>
                <a:lnTo>
                  <a:pt x="37429" y="42230"/>
                </a:lnTo>
                <a:lnTo>
                  <a:pt x="40309" y="38389"/>
                </a:lnTo>
                <a:lnTo>
                  <a:pt x="43190" y="34549"/>
                </a:lnTo>
                <a:lnTo>
                  <a:pt x="46070" y="32644"/>
                </a:lnTo>
                <a:lnTo>
                  <a:pt x="48950" y="29763"/>
                </a:lnTo>
                <a:lnTo>
                  <a:pt x="51831" y="27843"/>
                </a:lnTo>
                <a:lnTo>
                  <a:pt x="54711" y="26883"/>
                </a:lnTo>
                <a:lnTo>
                  <a:pt x="56631" y="25923"/>
                </a:lnTo>
                <a:lnTo>
                  <a:pt x="68153" y="25923"/>
                </a:lnTo>
                <a:lnTo>
                  <a:pt x="70073" y="26883"/>
                </a:lnTo>
                <a:lnTo>
                  <a:pt x="71993" y="26883"/>
                </a:lnTo>
                <a:lnTo>
                  <a:pt x="73914" y="27843"/>
                </a:lnTo>
                <a:lnTo>
                  <a:pt x="75834" y="27843"/>
                </a:lnTo>
                <a:lnTo>
                  <a:pt x="76794" y="28803"/>
                </a:lnTo>
                <a:lnTo>
                  <a:pt x="77754" y="28803"/>
                </a:lnTo>
                <a:lnTo>
                  <a:pt x="79674" y="29763"/>
                </a:lnTo>
                <a:lnTo>
                  <a:pt x="82555" y="29763"/>
                </a:lnTo>
                <a:lnTo>
                  <a:pt x="83515" y="28803"/>
                </a:lnTo>
                <a:lnTo>
                  <a:pt x="84475" y="27843"/>
                </a:lnTo>
                <a:lnTo>
                  <a:pt x="84475" y="25923"/>
                </a:lnTo>
                <a:lnTo>
                  <a:pt x="85435" y="24963"/>
                </a:lnTo>
                <a:lnTo>
                  <a:pt x="85435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/>
          <p:nvPr/>
        </p:nvSpPr>
        <p:spPr>
          <a:xfrm>
            <a:off x="4308591" y="731276"/>
            <a:ext cx="33588" cy="32628"/>
          </a:xfrm>
          <a:custGeom>
            <a:avLst/>
            <a:gdLst/>
            <a:ahLst/>
            <a:cxnLst/>
            <a:rect l="l" t="t" r="r" b="b"/>
            <a:pathLst>
              <a:path w="33588" h="32628">
                <a:moveTo>
                  <a:pt x="33588" y="16306"/>
                </a:moveTo>
                <a:lnTo>
                  <a:pt x="33588" y="10561"/>
                </a:lnTo>
                <a:lnTo>
                  <a:pt x="31668" y="5760"/>
                </a:lnTo>
                <a:lnTo>
                  <a:pt x="29748" y="3840"/>
                </a:lnTo>
                <a:lnTo>
                  <a:pt x="27828" y="1904"/>
                </a:lnTo>
                <a:lnTo>
                  <a:pt x="23027" y="0"/>
                </a:lnTo>
                <a:lnTo>
                  <a:pt x="10561" y="0"/>
                </a:lnTo>
                <a:lnTo>
                  <a:pt x="5760" y="1904"/>
                </a:lnTo>
                <a:lnTo>
                  <a:pt x="384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27"/>
                </a:lnTo>
                <a:lnTo>
                  <a:pt x="960" y="26868"/>
                </a:lnTo>
                <a:lnTo>
                  <a:pt x="3840" y="28788"/>
                </a:lnTo>
                <a:lnTo>
                  <a:pt x="5760" y="31668"/>
                </a:lnTo>
                <a:lnTo>
                  <a:pt x="10561" y="32628"/>
                </a:lnTo>
                <a:lnTo>
                  <a:pt x="23027" y="32628"/>
                </a:lnTo>
                <a:lnTo>
                  <a:pt x="27828" y="31668"/>
                </a:lnTo>
                <a:lnTo>
                  <a:pt x="29748" y="28788"/>
                </a:lnTo>
                <a:lnTo>
                  <a:pt x="31668" y="26868"/>
                </a:lnTo>
                <a:lnTo>
                  <a:pt x="33588" y="22067"/>
                </a:lnTo>
                <a:lnTo>
                  <a:pt x="33588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" name="object 67"/>
          <p:cNvSpPr/>
          <p:nvPr/>
        </p:nvSpPr>
        <p:spPr>
          <a:xfrm>
            <a:off x="4312432" y="791748"/>
            <a:ext cx="25908" cy="154548"/>
          </a:xfrm>
          <a:custGeom>
            <a:avLst/>
            <a:gdLst/>
            <a:ahLst/>
            <a:cxnLst/>
            <a:rect l="l" t="t" r="r" b="b"/>
            <a:pathLst>
              <a:path w="25908" h="154548">
                <a:moveTo>
                  <a:pt x="18227" y="154548"/>
                </a:moveTo>
                <a:lnTo>
                  <a:pt x="21122" y="154548"/>
                </a:lnTo>
                <a:lnTo>
                  <a:pt x="22067" y="153588"/>
                </a:lnTo>
                <a:lnTo>
                  <a:pt x="24947" y="153588"/>
                </a:lnTo>
                <a:lnTo>
                  <a:pt x="24947" y="152643"/>
                </a:lnTo>
                <a:lnTo>
                  <a:pt x="25908" y="152643"/>
                </a:lnTo>
                <a:lnTo>
                  <a:pt x="25908" y="2880"/>
                </a:lnTo>
                <a:lnTo>
                  <a:pt x="24947" y="1920"/>
                </a:lnTo>
                <a:lnTo>
                  <a:pt x="24947" y="960"/>
                </a:lnTo>
                <a:lnTo>
                  <a:pt x="22067" y="960"/>
                </a:lnTo>
                <a:lnTo>
                  <a:pt x="21122" y="0"/>
                </a:lnTo>
                <a:lnTo>
                  <a:pt x="4785" y="0"/>
                </a:lnTo>
                <a:lnTo>
                  <a:pt x="2880" y="960"/>
                </a:lnTo>
                <a:lnTo>
                  <a:pt x="1920" y="960"/>
                </a:lnTo>
                <a:lnTo>
                  <a:pt x="944" y="1920"/>
                </a:lnTo>
                <a:lnTo>
                  <a:pt x="0" y="1920"/>
                </a:lnTo>
                <a:lnTo>
                  <a:pt x="0" y="152643"/>
                </a:lnTo>
                <a:lnTo>
                  <a:pt x="944" y="152643"/>
                </a:lnTo>
                <a:lnTo>
                  <a:pt x="944" y="153588"/>
                </a:lnTo>
                <a:lnTo>
                  <a:pt x="1920" y="153588"/>
                </a:lnTo>
                <a:lnTo>
                  <a:pt x="2880" y="154548"/>
                </a:lnTo>
                <a:lnTo>
                  <a:pt x="18227" y="1545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/>
          <p:nvPr/>
        </p:nvSpPr>
        <p:spPr>
          <a:xfrm>
            <a:off x="4377705" y="789828"/>
            <a:ext cx="114239" cy="159349"/>
          </a:xfrm>
          <a:custGeom>
            <a:avLst/>
            <a:gdLst/>
            <a:ahLst/>
            <a:cxnLst/>
            <a:rect l="l" t="t" r="r" b="b"/>
            <a:pathLst>
              <a:path w="114239" h="159349">
                <a:moveTo>
                  <a:pt x="114239" y="23042"/>
                </a:moveTo>
                <a:lnTo>
                  <a:pt x="113278" y="22082"/>
                </a:lnTo>
                <a:lnTo>
                  <a:pt x="113278" y="18242"/>
                </a:lnTo>
                <a:lnTo>
                  <a:pt x="112318" y="17282"/>
                </a:lnTo>
                <a:lnTo>
                  <a:pt x="111358" y="16322"/>
                </a:lnTo>
                <a:lnTo>
                  <a:pt x="110398" y="15361"/>
                </a:lnTo>
                <a:lnTo>
                  <a:pt x="109438" y="13441"/>
                </a:lnTo>
                <a:lnTo>
                  <a:pt x="108478" y="12481"/>
                </a:lnTo>
                <a:lnTo>
                  <a:pt x="105597" y="10561"/>
                </a:lnTo>
                <a:lnTo>
                  <a:pt x="102717" y="9601"/>
                </a:lnTo>
                <a:lnTo>
                  <a:pt x="99837" y="7680"/>
                </a:lnTo>
                <a:lnTo>
                  <a:pt x="96956" y="5760"/>
                </a:lnTo>
                <a:lnTo>
                  <a:pt x="93116" y="3840"/>
                </a:lnTo>
                <a:lnTo>
                  <a:pt x="89275" y="2880"/>
                </a:lnTo>
                <a:lnTo>
                  <a:pt x="85435" y="1920"/>
                </a:lnTo>
                <a:lnTo>
                  <a:pt x="81594" y="960"/>
                </a:lnTo>
                <a:lnTo>
                  <a:pt x="76794" y="0"/>
                </a:lnTo>
                <a:lnTo>
                  <a:pt x="66140" y="14"/>
                </a:lnTo>
                <a:lnTo>
                  <a:pt x="53038" y="1118"/>
                </a:lnTo>
                <a:lnTo>
                  <a:pt x="41269" y="4800"/>
                </a:lnTo>
                <a:lnTo>
                  <a:pt x="29133" y="10823"/>
                </a:lnTo>
                <a:lnTo>
                  <a:pt x="19202" y="19202"/>
                </a:lnTo>
                <a:lnTo>
                  <a:pt x="10439" y="31702"/>
                </a:lnTo>
                <a:lnTo>
                  <a:pt x="4800" y="44150"/>
                </a:lnTo>
                <a:lnTo>
                  <a:pt x="2428" y="54489"/>
                </a:lnTo>
                <a:lnTo>
                  <a:pt x="646" y="67100"/>
                </a:lnTo>
                <a:lnTo>
                  <a:pt x="0" y="80634"/>
                </a:lnTo>
                <a:lnTo>
                  <a:pt x="193" y="90170"/>
                </a:lnTo>
                <a:lnTo>
                  <a:pt x="1357" y="102915"/>
                </a:lnTo>
                <a:lnTo>
                  <a:pt x="3840" y="114239"/>
                </a:lnTo>
                <a:lnTo>
                  <a:pt x="9946" y="128917"/>
                </a:lnTo>
                <a:lnTo>
                  <a:pt x="16322" y="139186"/>
                </a:lnTo>
                <a:lnTo>
                  <a:pt x="25863" y="147518"/>
                </a:lnTo>
                <a:lnTo>
                  <a:pt x="37429" y="153588"/>
                </a:lnTo>
                <a:lnTo>
                  <a:pt x="51196" y="158120"/>
                </a:lnTo>
                <a:lnTo>
                  <a:pt x="64312" y="159349"/>
                </a:lnTo>
                <a:lnTo>
                  <a:pt x="70073" y="159349"/>
                </a:lnTo>
                <a:lnTo>
                  <a:pt x="74874" y="158404"/>
                </a:lnTo>
                <a:lnTo>
                  <a:pt x="79674" y="157429"/>
                </a:lnTo>
                <a:lnTo>
                  <a:pt x="84475" y="156469"/>
                </a:lnTo>
                <a:lnTo>
                  <a:pt x="88315" y="155508"/>
                </a:lnTo>
                <a:lnTo>
                  <a:pt x="92156" y="153588"/>
                </a:lnTo>
                <a:lnTo>
                  <a:pt x="96956" y="152628"/>
                </a:lnTo>
                <a:lnTo>
                  <a:pt x="100797" y="150723"/>
                </a:lnTo>
                <a:lnTo>
                  <a:pt x="103677" y="148788"/>
                </a:lnTo>
                <a:lnTo>
                  <a:pt x="106558" y="145907"/>
                </a:lnTo>
                <a:lnTo>
                  <a:pt x="109438" y="144947"/>
                </a:lnTo>
                <a:lnTo>
                  <a:pt x="110398" y="143027"/>
                </a:lnTo>
                <a:lnTo>
                  <a:pt x="111358" y="142067"/>
                </a:lnTo>
                <a:lnTo>
                  <a:pt x="112318" y="141122"/>
                </a:lnTo>
                <a:lnTo>
                  <a:pt x="113278" y="140162"/>
                </a:lnTo>
                <a:lnTo>
                  <a:pt x="113278" y="139186"/>
                </a:lnTo>
                <a:lnTo>
                  <a:pt x="114239" y="138226"/>
                </a:lnTo>
                <a:lnTo>
                  <a:pt x="114239" y="120959"/>
                </a:lnTo>
                <a:lnTo>
                  <a:pt x="113278" y="119999"/>
                </a:lnTo>
                <a:lnTo>
                  <a:pt x="113278" y="119039"/>
                </a:lnTo>
                <a:lnTo>
                  <a:pt x="112318" y="118079"/>
                </a:lnTo>
                <a:lnTo>
                  <a:pt x="111358" y="118079"/>
                </a:lnTo>
                <a:lnTo>
                  <a:pt x="111358" y="117119"/>
                </a:lnTo>
                <a:lnTo>
                  <a:pt x="109438" y="117119"/>
                </a:lnTo>
                <a:lnTo>
                  <a:pt x="107518" y="118079"/>
                </a:lnTo>
                <a:lnTo>
                  <a:pt x="104637" y="119999"/>
                </a:lnTo>
                <a:lnTo>
                  <a:pt x="102717" y="121919"/>
                </a:lnTo>
                <a:lnTo>
                  <a:pt x="99837" y="124800"/>
                </a:lnTo>
                <a:lnTo>
                  <a:pt x="95996" y="126720"/>
                </a:lnTo>
                <a:lnTo>
                  <a:pt x="93116" y="128640"/>
                </a:lnTo>
                <a:lnTo>
                  <a:pt x="89275" y="131505"/>
                </a:lnTo>
                <a:lnTo>
                  <a:pt x="84475" y="133441"/>
                </a:lnTo>
                <a:lnTo>
                  <a:pt x="79674" y="135346"/>
                </a:lnTo>
                <a:lnTo>
                  <a:pt x="73913" y="136321"/>
                </a:lnTo>
                <a:lnTo>
                  <a:pt x="61432" y="136321"/>
                </a:lnTo>
                <a:lnTo>
                  <a:pt x="55671" y="134401"/>
                </a:lnTo>
                <a:lnTo>
                  <a:pt x="50871" y="132481"/>
                </a:lnTo>
                <a:lnTo>
                  <a:pt x="46085" y="130561"/>
                </a:lnTo>
                <a:lnTo>
                  <a:pt x="41269" y="126720"/>
                </a:lnTo>
                <a:lnTo>
                  <a:pt x="38404" y="121919"/>
                </a:lnTo>
                <a:lnTo>
                  <a:pt x="34564" y="117119"/>
                </a:lnTo>
                <a:lnTo>
                  <a:pt x="31683" y="111358"/>
                </a:lnTo>
                <a:lnTo>
                  <a:pt x="30723" y="104637"/>
                </a:lnTo>
                <a:lnTo>
                  <a:pt x="28803" y="96956"/>
                </a:lnTo>
                <a:lnTo>
                  <a:pt x="27843" y="89275"/>
                </a:lnTo>
                <a:lnTo>
                  <a:pt x="27843" y="79674"/>
                </a:lnTo>
                <a:lnTo>
                  <a:pt x="28026" y="71781"/>
                </a:lnTo>
                <a:lnTo>
                  <a:pt x="29583" y="57933"/>
                </a:lnTo>
                <a:lnTo>
                  <a:pt x="32953" y="46299"/>
                </a:lnTo>
                <a:lnTo>
                  <a:pt x="38404" y="36484"/>
                </a:lnTo>
                <a:lnTo>
                  <a:pt x="43034" y="31049"/>
                </a:lnTo>
                <a:lnTo>
                  <a:pt x="53765" y="24324"/>
                </a:lnTo>
                <a:lnTo>
                  <a:pt x="67193" y="22082"/>
                </a:lnTo>
                <a:lnTo>
                  <a:pt x="73913" y="22082"/>
                </a:lnTo>
                <a:lnTo>
                  <a:pt x="78714" y="23042"/>
                </a:lnTo>
                <a:lnTo>
                  <a:pt x="83515" y="24963"/>
                </a:lnTo>
                <a:lnTo>
                  <a:pt x="88315" y="26883"/>
                </a:lnTo>
                <a:lnTo>
                  <a:pt x="92156" y="28803"/>
                </a:lnTo>
                <a:lnTo>
                  <a:pt x="95036" y="30723"/>
                </a:lnTo>
                <a:lnTo>
                  <a:pt x="98877" y="32644"/>
                </a:lnTo>
                <a:lnTo>
                  <a:pt x="101757" y="34564"/>
                </a:lnTo>
                <a:lnTo>
                  <a:pt x="103677" y="36484"/>
                </a:lnTo>
                <a:lnTo>
                  <a:pt x="105597" y="38404"/>
                </a:lnTo>
                <a:lnTo>
                  <a:pt x="107518" y="39364"/>
                </a:lnTo>
                <a:lnTo>
                  <a:pt x="110398" y="39364"/>
                </a:lnTo>
                <a:lnTo>
                  <a:pt x="111358" y="38404"/>
                </a:lnTo>
                <a:lnTo>
                  <a:pt x="112318" y="36484"/>
                </a:lnTo>
                <a:lnTo>
                  <a:pt x="113278" y="34564"/>
                </a:lnTo>
                <a:lnTo>
                  <a:pt x="114239" y="31683"/>
                </a:lnTo>
                <a:lnTo>
                  <a:pt x="114239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" name="object 69"/>
          <p:cNvSpPr/>
          <p:nvPr/>
        </p:nvSpPr>
        <p:spPr>
          <a:xfrm>
            <a:off x="4544735" y="916548"/>
            <a:ext cx="34072" cy="32628"/>
          </a:xfrm>
          <a:custGeom>
            <a:avLst/>
            <a:gdLst/>
            <a:ahLst/>
            <a:cxnLst/>
            <a:rect l="l" t="t" r="r" b="b"/>
            <a:pathLst>
              <a:path w="34072" h="32628">
                <a:moveTo>
                  <a:pt x="24963" y="11506"/>
                </a:moveTo>
                <a:lnTo>
                  <a:pt x="16322" y="11506"/>
                </a:lnTo>
                <a:lnTo>
                  <a:pt x="9601" y="9601"/>
                </a:lnTo>
                <a:lnTo>
                  <a:pt x="4800" y="4785"/>
                </a:lnTo>
                <a:lnTo>
                  <a:pt x="0" y="0"/>
                </a:lnTo>
                <a:lnTo>
                  <a:pt x="6720" y="31683"/>
                </a:lnTo>
                <a:lnTo>
                  <a:pt x="13441" y="32628"/>
                </a:lnTo>
                <a:lnTo>
                  <a:pt x="21344" y="32628"/>
                </a:lnTo>
                <a:lnTo>
                  <a:pt x="34072" y="31163"/>
                </a:lnTo>
                <a:lnTo>
                  <a:pt x="31683" y="11506"/>
                </a:lnTo>
                <a:lnTo>
                  <a:pt x="24963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/>
          <p:nvPr/>
        </p:nvSpPr>
        <p:spPr>
          <a:xfrm>
            <a:off x="4514987" y="788868"/>
            <a:ext cx="119984" cy="159364"/>
          </a:xfrm>
          <a:custGeom>
            <a:avLst/>
            <a:gdLst/>
            <a:ahLst/>
            <a:cxnLst/>
            <a:rect l="l" t="t" r="r" b="b"/>
            <a:pathLst>
              <a:path w="119984" h="159364">
                <a:moveTo>
                  <a:pt x="0" y="116159"/>
                </a:moveTo>
                <a:lnTo>
                  <a:pt x="0" y="122880"/>
                </a:lnTo>
                <a:lnTo>
                  <a:pt x="1904" y="128640"/>
                </a:lnTo>
                <a:lnTo>
                  <a:pt x="3840" y="134401"/>
                </a:lnTo>
                <a:lnTo>
                  <a:pt x="6720" y="140147"/>
                </a:lnTo>
                <a:lnTo>
                  <a:pt x="9585" y="144962"/>
                </a:lnTo>
                <a:lnTo>
                  <a:pt x="14401" y="147843"/>
                </a:lnTo>
                <a:lnTo>
                  <a:pt x="18227" y="152643"/>
                </a:lnTo>
                <a:lnTo>
                  <a:pt x="23987" y="154548"/>
                </a:lnTo>
                <a:lnTo>
                  <a:pt x="29748" y="156469"/>
                </a:lnTo>
                <a:lnTo>
                  <a:pt x="36469" y="159364"/>
                </a:lnTo>
                <a:lnTo>
                  <a:pt x="29748" y="127680"/>
                </a:lnTo>
                <a:lnTo>
                  <a:pt x="27828" y="121919"/>
                </a:lnTo>
                <a:lnTo>
                  <a:pt x="27828" y="110398"/>
                </a:lnTo>
                <a:lnTo>
                  <a:pt x="28788" y="105597"/>
                </a:lnTo>
                <a:lnTo>
                  <a:pt x="29748" y="102717"/>
                </a:lnTo>
                <a:lnTo>
                  <a:pt x="31668" y="98877"/>
                </a:lnTo>
                <a:lnTo>
                  <a:pt x="34549" y="95996"/>
                </a:lnTo>
                <a:lnTo>
                  <a:pt x="38389" y="94076"/>
                </a:lnTo>
                <a:lnTo>
                  <a:pt x="41269" y="91196"/>
                </a:lnTo>
                <a:lnTo>
                  <a:pt x="46070" y="90236"/>
                </a:lnTo>
                <a:lnTo>
                  <a:pt x="51831" y="88315"/>
                </a:lnTo>
                <a:lnTo>
                  <a:pt x="56631" y="87355"/>
                </a:lnTo>
                <a:lnTo>
                  <a:pt x="6335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80634" y="130561"/>
                </a:lnTo>
                <a:lnTo>
                  <a:pt x="73913" y="133441"/>
                </a:lnTo>
                <a:lnTo>
                  <a:pt x="68153" y="137281"/>
                </a:lnTo>
                <a:lnTo>
                  <a:pt x="61432" y="139186"/>
                </a:lnTo>
                <a:lnTo>
                  <a:pt x="63820" y="158844"/>
                </a:lnTo>
                <a:lnTo>
                  <a:pt x="75834" y="154548"/>
                </a:lnTo>
                <a:lnTo>
                  <a:pt x="76937" y="153980"/>
                </a:lnTo>
                <a:lnTo>
                  <a:pt x="87257" y="147074"/>
                </a:lnTo>
                <a:lnTo>
                  <a:pt x="96956" y="138242"/>
                </a:lnTo>
                <a:lnTo>
                  <a:pt x="96956" y="155524"/>
                </a:lnTo>
                <a:lnTo>
                  <a:pt x="97916" y="155524"/>
                </a:lnTo>
                <a:lnTo>
                  <a:pt x="98861" y="156469"/>
                </a:lnTo>
                <a:lnTo>
                  <a:pt x="99822" y="157429"/>
                </a:lnTo>
                <a:lnTo>
                  <a:pt x="116144" y="157429"/>
                </a:lnTo>
                <a:lnTo>
                  <a:pt x="118064" y="156469"/>
                </a:lnTo>
                <a:lnTo>
                  <a:pt x="118064" y="155524"/>
                </a:lnTo>
                <a:lnTo>
                  <a:pt x="119024" y="155524"/>
                </a:lnTo>
                <a:lnTo>
                  <a:pt x="119984" y="154548"/>
                </a:lnTo>
                <a:lnTo>
                  <a:pt x="119984" y="46085"/>
                </a:lnTo>
                <a:lnTo>
                  <a:pt x="119024" y="38389"/>
                </a:lnTo>
                <a:lnTo>
                  <a:pt x="117104" y="31683"/>
                </a:lnTo>
                <a:lnTo>
                  <a:pt x="114223" y="24963"/>
                </a:lnTo>
                <a:lnTo>
                  <a:pt x="111343" y="19202"/>
                </a:lnTo>
                <a:lnTo>
                  <a:pt x="106542" y="14401"/>
                </a:lnTo>
                <a:lnTo>
                  <a:pt x="102702" y="9601"/>
                </a:lnTo>
                <a:lnTo>
                  <a:pt x="95981" y="6720"/>
                </a:lnTo>
                <a:lnTo>
                  <a:pt x="89275" y="3840"/>
                </a:lnTo>
                <a:lnTo>
                  <a:pt x="87773" y="3468"/>
                </a:lnTo>
                <a:lnTo>
                  <a:pt x="76048" y="1063"/>
                </a:lnTo>
                <a:lnTo>
                  <a:pt x="62392" y="0"/>
                </a:lnTo>
                <a:lnTo>
                  <a:pt x="56631" y="0"/>
                </a:lnTo>
                <a:lnTo>
                  <a:pt x="50871" y="960"/>
                </a:lnTo>
                <a:lnTo>
                  <a:pt x="46070" y="1920"/>
                </a:lnTo>
                <a:lnTo>
                  <a:pt x="40309" y="2880"/>
                </a:lnTo>
                <a:lnTo>
                  <a:pt x="35509" y="3840"/>
                </a:lnTo>
                <a:lnTo>
                  <a:pt x="30708" y="5760"/>
                </a:lnTo>
                <a:lnTo>
                  <a:pt x="25907" y="7680"/>
                </a:lnTo>
                <a:lnTo>
                  <a:pt x="22067" y="9601"/>
                </a:lnTo>
                <a:lnTo>
                  <a:pt x="18227" y="11521"/>
                </a:lnTo>
                <a:lnTo>
                  <a:pt x="14401" y="13441"/>
                </a:lnTo>
                <a:lnTo>
                  <a:pt x="12466" y="14401"/>
                </a:lnTo>
                <a:lnTo>
                  <a:pt x="10561" y="16322"/>
                </a:lnTo>
                <a:lnTo>
                  <a:pt x="9585" y="17282"/>
                </a:lnTo>
                <a:lnTo>
                  <a:pt x="8625" y="19202"/>
                </a:lnTo>
                <a:lnTo>
                  <a:pt x="7680" y="20162"/>
                </a:lnTo>
                <a:lnTo>
                  <a:pt x="7680" y="32644"/>
                </a:lnTo>
                <a:lnTo>
                  <a:pt x="8625" y="33604"/>
                </a:lnTo>
                <a:lnTo>
                  <a:pt x="8625" y="34549"/>
                </a:lnTo>
                <a:lnTo>
                  <a:pt x="9585" y="35524"/>
                </a:lnTo>
                <a:lnTo>
                  <a:pt x="9585" y="36484"/>
                </a:lnTo>
                <a:lnTo>
                  <a:pt x="11506" y="36484"/>
                </a:lnTo>
                <a:lnTo>
                  <a:pt x="11506" y="37444"/>
                </a:lnTo>
                <a:lnTo>
                  <a:pt x="14401" y="37444"/>
                </a:lnTo>
                <a:lnTo>
                  <a:pt x="16306" y="36484"/>
                </a:lnTo>
                <a:lnTo>
                  <a:pt x="18227" y="34549"/>
                </a:lnTo>
                <a:lnTo>
                  <a:pt x="21107" y="33604"/>
                </a:lnTo>
                <a:lnTo>
                  <a:pt x="24947" y="31683"/>
                </a:lnTo>
                <a:lnTo>
                  <a:pt x="28788" y="29763"/>
                </a:lnTo>
                <a:lnTo>
                  <a:pt x="32628" y="27843"/>
                </a:lnTo>
                <a:lnTo>
                  <a:pt x="37429" y="25923"/>
                </a:lnTo>
                <a:lnTo>
                  <a:pt x="42230" y="24002"/>
                </a:lnTo>
                <a:lnTo>
                  <a:pt x="47030" y="23042"/>
                </a:lnTo>
                <a:lnTo>
                  <a:pt x="53751" y="22082"/>
                </a:lnTo>
                <a:lnTo>
                  <a:pt x="66233" y="22082"/>
                </a:lnTo>
                <a:lnTo>
                  <a:pt x="71033" y="23042"/>
                </a:lnTo>
                <a:lnTo>
                  <a:pt x="75834" y="24002"/>
                </a:lnTo>
                <a:lnTo>
                  <a:pt x="79674" y="25923"/>
                </a:lnTo>
                <a:lnTo>
                  <a:pt x="8351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196" y="41269"/>
                </a:lnTo>
                <a:lnTo>
                  <a:pt x="93116" y="46085"/>
                </a:lnTo>
                <a:lnTo>
                  <a:pt x="93116" y="67193"/>
                </a:lnTo>
                <a:lnTo>
                  <a:pt x="72953" y="67193"/>
                </a:lnTo>
                <a:lnTo>
                  <a:pt x="66918" y="67367"/>
                </a:lnTo>
                <a:lnTo>
                  <a:pt x="54176" y="68803"/>
                </a:lnTo>
                <a:lnTo>
                  <a:pt x="42230" y="71033"/>
                </a:lnTo>
                <a:lnTo>
                  <a:pt x="33588" y="72953"/>
                </a:lnTo>
                <a:lnTo>
                  <a:pt x="25907" y="75834"/>
                </a:lnTo>
                <a:lnTo>
                  <a:pt x="20147" y="79674"/>
                </a:lnTo>
                <a:lnTo>
                  <a:pt x="13426" y="83515"/>
                </a:lnTo>
                <a:lnTo>
                  <a:pt x="8625" y="88315"/>
                </a:lnTo>
                <a:lnTo>
                  <a:pt x="5745" y="94076"/>
                </a:lnTo>
                <a:lnTo>
                  <a:pt x="1904" y="100797"/>
                </a:lnTo>
                <a:lnTo>
                  <a:pt x="0" y="107518"/>
                </a:lnTo>
                <a:lnTo>
                  <a:pt x="0" y="11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" name="object 71"/>
          <p:cNvSpPr/>
          <p:nvPr/>
        </p:nvSpPr>
        <p:spPr>
          <a:xfrm>
            <a:off x="4800097" y="781187"/>
            <a:ext cx="4800" cy="71993"/>
          </a:xfrm>
          <a:custGeom>
            <a:avLst/>
            <a:gdLst/>
            <a:ahLst/>
            <a:cxnLst/>
            <a:rect l="l" t="t" r="r" b="b"/>
            <a:pathLst>
              <a:path w="4800" h="71993">
                <a:moveTo>
                  <a:pt x="4800" y="69128"/>
                </a:moveTo>
                <a:lnTo>
                  <a:pt x="3840" y="9601"/>
                </a:lnTo>
                <a:lnTo>
                  <a:pt x="1920" y="6720"/>
                </a:lnTo>
                <a:lnTo>
                  <a:pt x="960" y="3840"/>
                </a:lnTo>
                <a:lnTo>
                  <a:pt x="0" y="0"/>
                </a:lnTo>
                <a:lnTo>
                  <a:pt x="0" y="71993"/>
                </a:lnTo>
                <a:lnTo>
                  <a:pt x="4800" y="691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/>
          <p:nvPr/>
        </p:nvSpPr>
        <p:spPr>
          <a:xfrm>
            <a:off x="4783775" y="830138"/>
            <a:ext cx="163189" cy="118094"/>
          </a:xfrm>
          <a:custGeom>
            <a:avLst/>
            <a:gdLst/>
            <a:ahLst/>
            <a:cxnLst/>
            <a:rect l="l" t="t" r="r" b="b"/>
            <a:pathLst>
              <a:path w="163189" h="118094">
                <a:moveTo>
                  <a:pt x="4800" y="81610"/>
                </a:moveTo>
                <a:lnTo>
                  <a:pt x="1920" y="77769"/>
                </a:lnTo>
                <a:lnTo>
                  <a:pt x="0" y="72969"/>
                </a:lnTo>
                <a:lnTo>
                  <a:pt x="1920" y="111373"/>
                </a:lnTo>
                <a:lnTo>
                  <a:pt x="7680" y="114254"/>
                </a:lnTo>
                <a:lnTo>
                  <a:pt x="12481" y="115199"/>
                </a:lnTo>
                <a:lnTo>
                  <a:pt x="19187" y="117119"/>
                </a:lnTo>
                <a:lnTo>
                  <a:pt x="24963" y="118094"/>
                </a:lnTo>
                <a:lnTo>
                  <a:pt x="51831" y="118094"/>
                </a:lnTo>
                <a:lnTo>
                  <a:pt x="58552" y="116159"/>
                </a:lnTo>
                <a:lnTo>
                  <a:pt x="64312" y="115199"/>
                </a:lnTo>
                <a:lnTo>
                  <a:pt x="71033" y="113278"/>
                </a:lnTo>
                <a:lnTo>
                  <a:pt x="75834" y="111373"/>
                </a:lnTo>
                <a:lnTo>
                  <a:pt x="81594" y="109438"/>
                </a:lnTo>
                <a:lnTo>
                  <a:pt x="87355" y="106573"/>
                </a:lnTo>
                <a:lnTo>
                  <a:pt x="92156" y="103692"/>
                </a:lnTo>
                <a:lnTo>
                  <a:pt x="96956" y="99852"/>
                </a:lnTo>
                <a:lnTo>
                  <a:pt x="101757" y="96972"/>
                </a:lnTo>
                <a:lnTo>
                  <a:pt x="106558" y="93131"/>
                </a:lnTo>
                <a:lnTo>
                  <a:pt x="112318" y="97916"/>
                </a:lnTo>
                <a:lnTo>
                  <a:pt x="118079" y="102717"/>
                </a:lnTo>
                <a:lnTo>
                  <a:pt x="122880" y="105597"/>
                </a:lnTo>
                <a:lnTo>
                  <a:pt x="126720" y="108478"/>
                </a:lnTo>
                <a:lnTo>
                  <a:pt x="131505" y="111373"/>
                </a:lnTo>
                <a:lnTo>
                  <a:pt x="134386" y="113278"/>
                </a:lnTo>
                <a:lnTo>
                  <a:pt x="138226" y="115199"/>
                </a:lnTo>
                <a:lnTo>
                  <a:pt x="141107" y="116159"/>
                </a:lnTo>
                <a:lnTo>
                  <a:pt x="143987" y="117119"/>
                </a:lnTo>
                <a:lnTo>
                  <a:pt x="145907" y="118094"/>
                </a:lnTo>
                <a:lnTo>
                  <a:pt x="157429" y="118094"/>
                </a:lnTo>
                <a:lnTo>
                  <a:pt x="159349" y="117119"/>
                </a:lnTo>
                <a:lnTo>
                  <a:pt x="160309" y="117119"/>
                </a:lnTo>
                <a:lnTo>
                  <a:pt x="161269" y="116159"/>
                </a:lnTo>
                <a:lnTo>
                  <a:pt x="161269" y="115199"/>
                </a:lnTo>
                <a:lnTo>
                  <a:pt x="162229" y="115199"/>
                </a:lnTo>
                <a:lnTo>
                  <a:pt x="162229" y="113278"/>
                </a:lnTo>
                <a:lnTo>
                  <a:pt x="163189" y="112318"/>
                </a:lnTo>
                <a:lnTo>
                  <a:pt x="163189" y="99852"/>
                </a:lnTo>
                <a:lnTo>
                  <a:pt x="162229" y="97916"/>
                </a:lnTo>
                <a:lnTo>
                  <a:pt x="162229" y="96011"/>
                </a:lnTo>
                <a:lnTo>
                  <a:pt x="161269" y="96011"/>
                </a:lnTo>
                <a:lnTo>
                  <a:pt x="160309" y="95036"/>
                </a:lnTo>
                <a:lnTo>
                  <a:pt x="153588" y="95036"/>
                </a:lnTo>
                <a:lnTo>
                  <a:pt x="151668" y="94091"/>
                </a:lnTo>
                <a:lnTo>
                  <a:pt x="149748" y="94091"/>
                </a:lnTo>
                <a:lnTo>
                  <a:pt x="147827" y="92171"/>
                </a:lnTo>
                <a:lnTo>
                  <a:pt x="144947" y="91196"/>
                </a:lnTo>
                <a:lnTo>
                  <a:pt x="143027" y="89291"/>
                </a:lnTo>
                <a:lnTo>
                  <a:pt x="140147" y="87370"/>
                </a:lnTo>
                <a:lnTo>
                  <a:pt x="136306" y="84490"/>
                </a:lnTo>
                <a:lnTo>
                  <a:pt x="132466" y="81610"/>
                </a:lnTo>
                <a:lnTo>
                  <a:pt x="128625" y="78729"/>
                </a:lnTo>
                <a:lnTo>
                  <a:pt x="123825" y="74889"/>
                </a:lnTo>
                <a:lnTo>
                  <a:pt x="126720" y="71048"/>
                </a:lnTo>
                <a:lnTo>
                  <a:pt x="129600" y="66248"/>
                </a:lnTo>
                <a:lnTo>
                  <a:pt x="132466" y="60487"/>
                </a:lnTo>
                <a:lnTo>
                  <a:pt x="135346" y="55686"/>
                </a:lnTo>
                <a:lnTo>
                  <a:pt x="137281" y="50886"/>
                </a:lnTo>
                <a:lnTo>
                  <a:pt x="139186" y="45125"/>
                </a:lnTo>
                <a:lnTo>
                  <a:pt x="141107" y="39364"/>
                </a:lnTo>
                <a:lnTo>
                  <a:pt x="142067" y="33604"/>
                </a:lnTo>
                <a:lnTo>
                  <a:pt x="143027" y="27843"/>
                </a:lnTo>
                <a:lnTo>
                  <a:pt x="143987" y="22082"/>
                </a:lnTo>
                <a:lnTo>
                  <a:pt x="144947" y="16337"/>
                </a:lnTo>
                <a:lnTo>
                  <a:pt x="144947" y="4815"/>
                </a:lnTo>
                <a:lnTo>
                  <a:pt x="143987" y="3840"/>
                </a:lnTo>
                <a:lnTo>
                  <a:pt x="143987" y="2895"/>
                </a:lnTo>
                <a:lnTo>
                  <a:pt x="143027" y="1935"/>
                </a:lnTo>
                <a:lnTo>
                  <a:pt x="142067" y="960"/>
                </a:lnTo>
                <a:lnTo>
                  <a:pt x="140147" y="960"/>
                </a:lnTo>
                <a:lnTo>
                  <a:pt x="139186" y="0"/>
                </a:lnTo>
                <a:lnTo>
                  <a:pt x="126720" y="0"/>
                </a:lnTo>
                <a:lnTo>
                  <a:pt x="124785" y="960"/>
                </a:lnTo>
                <a:lnTo>
                  <a:pt x="121919" y="960"/>
                </a:lnTo>
                <a:lnTo>
                  <a:pt x="120944" y="1935"/>
                </a:lnTo>
                <a:lnTo>
                  <a:pt x="119999" y="1935"/>
                </a:lnTo>
                <a:lnTo>
                  <a:pt x="119999" y="2895"/>
                </a:lnTo>
                <a:lnTo>
                  <a:pt x="119039" y="3840"/>
                </a:lnTo>
                <a:lnTo>
                  <a:pt x="119039" y="16337"/>
                </a:lnTo>
                <a:lnTo>
                  <a:pt x="118079" y="21122"/>
                </a:lnTo>
                <a:lnTo>
                  <a:pt x="118079" y="24963"/>
                </a:lnTo>
                <a:lnTo>
                  <a:pt x="117104" y="29763"/>
                </a:lnTo>
                <a:lnTo>
                  <a:pt x="116159" y="33604"/>
                </a:lnTo>
                <a:lnTo>
                  <a:pt x="115199" y="37444"/>
                </a:lnTo>
                <a:lnTo>
                  <a:pt x="113278" y="42245"/>
                </a:lnTo>
                <a:lnTo>
                  <a:pt x="112318" y="46085"/>
                </a:lnTo>
                <a:lnTo>
                  <a:pt x="110398" y="49926"/>
                </a:lnTo>
                <a:lnTo>
                  <a:pt x="108478" y="52806"/>
                </a:lnTo>
                <a:lnTo>
                  <a:pt x="106558" y="56647"/>
                </a:lnTo>
                <a:lnTo>
                  <a:pt x="104637" y="59527"/>
                </a:lnTo>
                <a:lnTo>
                  <a:pt x="99837" y="54726"/>
                </a:lnTo>
                <a:lnTo>
                  <a:pt x="95036" y="50886"/>
                </a:lnTo>
                <a:lnTo>
                  <a:pt x="90236" y="46085"/>
                </a:lnTo>
                <a:lnTo>
                  <a:pt x="85435" y="41285"/>
                </a:lnTo>
                <a:lnTo>
                  <a:pt x="80634" y="36484"/>
                </a:lnTo>
                <a:lnTo>
                  <a:pt x="75834" y="31683"/>
                </a:lnTo>
                <a:lnTo>
                  <a:pt x="71033" y="26883"/>
                </a:lnTo>
                <a:lnTo>
                  <a:pt x="66233" y="22082"/>
                </a:lnTo>
                <a:lnTo>
                  <a:pt x="62392" y="17282"/>
                </a:lnTo>
                <a:lnTo>
                  <a:pt x="57591" y="12496"/>
                </a:lnTo>
                <a:lnTo>
                  <a:pt x="53751" y="7680"/>
                </a:lnTo>
                <a:lnTo>
                  <a:pt x="49910" y="2895"/>
                </a:lnTo>
                <a:lnTo>
                  <a:pt x="54711" y="47045"/>
                </a:lnTo>
                <a:lnTo>
                  <a:pt x="59512" y="52806"/>
                </a:lnTo>
                <a:lnTo>
                  <a:pt x="64312" y="57607"/>
                </a:lnTo>
                <a:lnTo>
                  <a:pt x="70073" y="63367"/>
                </a:lnTo>
                <a:lnTo>
                  <a:pt x="75834" y="68168"/>
                </a:lnTo>
                <a:lnTo>
                  <a:pt x="81594" y="72969"/>
                </a:lnTo>
                <a:lnTo>
                  <a:pt x="87355" y="77769"/>
                </a:lnTo>
                <a:lnTo>
                  <a:pt x="84475" y="80650"/>
                </a:lnTo>
                <a:lnTo>
                  <a:pt x="80634" y="82570"/>
                </a:lnTo>
                <a:lnTo>
                  <a:pt x="77754" y="85450"/>
                </a:lnTo>
                <a:lnTo>
                  <a:pt x="73913" y="87370"/>
                </a:lnTo>
                <a:lnTo>
                  <a:pt x="70073" y="89291"/>
                </a:lnTo>
                <a:lnTo>
                  <a:pt x="66233" y="91196"/>
                </a:lnTo>
                <a:lnTo>
                  <a:pt x="62392" y="92171"/>
                </a:lnTo>
                <a:lnTo>
                  <a:pt x="58552" y="94091"/>
                </a:lnTo>
                <a:lnTo>
                  <a:pt x="54711" y="95036"/>
                </a:lnTo>
                <a:lnTo>
                  <a:pt x="49910" y="96011"/>
                </a:lnTo>
                <a:lnTo>
                  <a:pt x="34549" y="96011"/>
                </a:lnTo>
                <a:lnTo>
                  <a:pt x="27843" y="95036"/>
                </a:lnTo>
                <a:lnTo>
                  <a:pt x="23027" y="93131"/>
                </a:lnTo>
                <a:lnTo>
                  <a:pt x="17282" y="91196"/>
                </a:lnTo>
                <a:lnTo>
                  <a:pt x="12481" y="88331"/>
                </a:lnTo>
                <a:lnTo>
                  <a:pt x="8641" y="85450"/>
                </a:lnTo>
                <a:lnTo>
                  <a:pt x="4800" y="816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/>
          <p:nvPr/>
        </p:nvSpPr>
        <p:spPr>
          <a:xfrm>
            <a:off x="4752091" y="727435"/>
            <a:ext cx="138242" cy="214076"/>
          </a:xfrm>
          <a:custGeom>
            <a:avLst/>
            <a:gdLst/>
            <a:ahLst/>
            <a:cxnLst/>
            <a:rect l="l" t="t" r="r" b="b"/>
            <a:pathLst>
              <a:path w="138242" h="214076">
                <a:moveTo>
                  <a:pt x="29763" y="170870"/>
                </a:moveTo>
                <a:lnTo>
                  <a:pt x="29763" y="153588"/>
                </a:lnTo>
                <a:lnTo>
                  <a:pt x="30723" y="149748"/>
                </a:lnTo>
                <a:lnTo>
                  <a:pt x="31683" y="145907"/>
                </a:lnTo>
                <a:lnTo>
                  <a:pt x="33604" y="143027"/>
                </a:lnTo>
                <a:lnTo>
                  <a:pt x="35524" y="139186"/>
                </a:lnTo>
                <a:lnTo>
                  <a:pt x="37444" y="136306"/>
                </a:lnTo>
                <a:lnTo>
                  <a:pt x="40325" y="132466"/>
                </a:lnTo>
                <a:lnTo>
                  <a:pt x="44165" y="129585"/>
                </a:lnTo>
                <a:lnTo>
                  <a:pt x="48005" y="125745"/>
                </a:lnTo>
                <a:lnTo>
                  <a:pt x="48005" y="45110"/>
                </a:lnTo>
                <a:lnTo>
                  <a:pt x="48966" y="41269"/>
                </a:lnTo>
                <a:lnTo>
                  <a:pt x="49926" y="38389"/>
                </a:lnTo>
                <a:lnTo>
                  <a:pt x="50871" y="35509"/>
                </a:lnTo>
                <a:lnTo>
                  <a:pt x="52806" y="32628"/>
                </a:lnTo>
                <a:lnTo>
                  <a:pt x="55686" y="29748"/>
                </a:lnTo>
                <a:lnTo>
                  <a:pt x="57591" y="27828"/>
                </a:lnTo>
                <a:lnTo>
                  <a:pt x="61432" y="24963"/>
                </a:lnTo>
                <a:lnTo>
                  <a:pt x="65272" y="23987"/>
                </a:lnTo>
                <a:lnTo>
                  <a:pt x="69113" y="22067"/>
                </a:lnTo>
                <a:lnTo>
                  <a:pt x="89275" y="22067"/>
                </a:lnTo>
                <a:lnTo>
                  <a:pt x="93116" y="23987"/>
                </a:lnTo>
                <a:lnTo>
                  <a:pt x="96956" y="24963"/>
                </a:lnTo>
                <a:lnTo>
                  <a:pt x="99837" y="26868"/>
                </a:lnTo>
                <a:lnTo>
                  <a:pt x="102717" y="28788"/>
                </a:lnTo>
                <a:lnTo>
                  <a:pt x="105597" y="31668"/>
                </a:lnTo>
                <a:lnTo>
                  <a:pt x="106558" y="33588"/>
                </a:lnTo>
                <a:lnTo>
                  <a:pt x="107518" y="36469"/>
                </a:lnTo>
                <a:lnTo>
                  <a:pt x="109438" y="39349"/>
                </a:lnTo>
                <a:lnTo>
                  <a:pt x="109438" y="49910"/>
                </a:lnTo>
                <a:lnTo>
                  <a:pt x="108478" y="52791"/>
                </a:lnTo>
                <a:lnTo>
                  <a:pt x="107518" y="56631"/>
                </a:lnTo>
                <a:lnTo>
                  <a:pt x="105597" y="60472"/>
                </a:lnTo>
                <a:lnTo>
                  <a:pt x="103677" y="63352"/>
                </a:lnTo>
                <a:lnTo>
                  <a:pt x="100797" y="67193"/>
                </a:lnTo>
                <a:lnTo>
                  <a:pt x="96956" y="70073"/>
                </a:lnTo>
                <a:lnTo>
                  <a:pt x="93116" y="73913"/>
                </a:lnTo>
                <a:lnTo>
                  <a:pt x="87355" y="77754"/>
                </a:lnTo>
                <a:lnTo>
                  <a:pt x="82555" y="81594"/>
                </a:lnTo>
                <a:lnTo>
                  <a:pt x="75834" y="85435"/>
                </a:lnTo>
                <a:lnTo>
                  <a:pt x="68153" y="90236"/>
                </a:lnTo>
                <a:lnTo>
                  <a:pt x="64328" y="85435"/>
                </a:lnTo>
                <a:lnTo>
                  <a:pt x="61432" y="80634"/>
                </a:lnTo>
                <a:lnTo>
                  <a:pt x="59527" y="76794"/>
                </a:lnTo>
                <a:lnTo>
                  <a:pt x="56647" y="72953"/>
                </a:lnTo>
                <a:lnTo>
                  <a:pt x="54711" y="70073"/>
                </a:lnTo>
                <a:lnTo>
                  <a:pt x="52806" y="66233"/>
                </a:lnTo>
                <a:lnTo>
                  <a:pt x="51846" y="63352"/>
                </a:lnTo>
                <a:lnTo>
                  <a:pt x="52806" y="122880"/>
                </a:lnTo>
                <a:lnTo>
                  <a:pt x="57591" y="119039"/>
                </a:lnTo>
                <a:lnTo>
                  <a:pt x="61432" y="123825"/>
                </a:lnTo>
                <a:lnTo>
                  <a:pt x="66233" y="129585"/>
                </a:lnTo>
                <a:lnTo>
                  <a:pt x="71048" y="134386"/>
                </a:lnTo>
                <a:lnTo>
                  <a:pt x="75834" y="139186"/>
                </a:lnTo>
                <a:lnTo>
                  <a:pt x="80634" y="144947"/>
                </a:lnTo>
                <a:lnTo>
                  <a:pt x="86395" y="149748"/>
                </a:lnTo>
                <a:lnTo>
                  <a:pt x="81594" y="105597"/>
                </a:lnTo>
                <a:lnTo>
                  <a:pt x="86022" y="103530"/>
                </a:lnTo>
                <a:lnTo>
                  <a:pt x="97826" y="97357"/>
                </a:lnTo>
                <a:lnTo>
                  <a:pt x="107518" y="91196"/>
                </a:lnTo>
                <a:lnTo>
                  <a:pt x="114239" y="85435"/>
                </a:lnTo>
                <a:lnTo>
                  <a:pt x="119999" y="80634"/>
                </a:lnTo>
                <a:lnTo>
                  <a:pt x="124800" y="75834"/>
                </a:lnTo>
                <a:lnTo>
                  <a:pt x="129600" y="71033"/>
                </a:lnTo>
                <a:lnTo>
                  <a:pt x="132481" y="65272"/>
                </a:lnTo>
                <a:lnTo>
                  <a:pt x="134401" y="60472"/>
                </a:lnTo>
                <a:lnTo>
                  <a:pt x="137281" y="55671"/>
                </a:lnTo>
                <a:lnTo>
                  <a:pt x="138242" y="49910"/>
                </a:lnTo>
                <a:lnTo>
                  <a:pt x="138242" y="36469"/>
                </a:lnTo>
                <a:lnTo>
                  <a:pt x="136321" y="30708"/>
                </a:lnTo>
                <a:lnTo>
                  <a:pt x="134401" y="24963"/>
                </a:lnTo>
                <a:lnTo>
                  <a:pt x="132481" y="20147"/>
                </a:lnTo>
                <a:lnTo>
                  <a:pt x="128640" y="15346"/>
                </a:lnTo>
                <a:lnTo>
                  <a:pt x="123840" y="11506"/>
                </a:lnTo>
                <a:lnTo>
                  <a:pt x="119039" y="7680"/>
                </a:lnTo>
                <a:lnTo>
                  <a:pt x="113278" y="4785"/>
                </a:lnTo>
                <a:lnTo>
                  <a:pt x="106558" y="2880"/>
                </a:lnTo>
                <a:lnTo>
                  <a:pt x="99837" y="960"/>
                </a:lnTo>
                <a:lnTo>
                  <a:pt x="91196" y="0"/>
                </a:lnTo>
                <a:lnTo>
                  <a:pt x="81594" y="0"/>
                </a:lnTo>
                <a:lnTo>
                  <a:pt x="78589" y="27"/>
                </a:lnTo>
                <a:lnTo>
                  <a:pt x="65265" y="1022"/>
                </a:lnTo>
                <a:lnTo>
                  <a:pt x="53766" y="3840"/>
                </a:lnTo>
                <a:lnTo>
                  <a:pt x="45125" y="6720"/>
                </a:lnTo>
                <a:lnTo>
                  <a:pt x="39364" y="10561"/>
                </a:lnTo>
                <a:lnTo>
                  <a:pt x="33604" y="15346"/>
                </a:lnTo>
                <a:lnTo>
                  <a:pt x="28803" y="20147"/>
                </a:lnTo>
                <a:lnTo>
                  <a:pt x="25923" y="24963"/>
                </a:lnTo>
                <a:lnTo>
                  <a:pt x="23042" y="31668"/>
                </a:lnTo>
                <a:lnTo>
                  <a:pt x="21122" y="37429"/>
                </a:lnTo>
                <a:lnTo>
                  <a:pt x="20162" y="44150"/>
                </a:lnTo>
                <a:lnTo>
                  <a:pt x="20162" y="57591"/>
                </a:lnTo>
                <a:lnTo>
                  <a:pt x="21122" y="61432"/>
                </a:lnTo>
                <a:lnTo>
                  <a:pt x="22082" y="65272"/>
                </a:lnTo>
                <a:lnTo>
                  <a:pt x="23042" y="69113"/>
                </a:lnTo>
                <a:lnTo>
                  <a:pt x="24963" y="72953"/>
                </a:lnTo>
                <a:lnTo>
                  <a:pt x="27843" y="77754"/>
                </a:lnTo>
                <a:lnTo>
                  <a:pt x="29763" y="81594"/>
                </a:lnTo>
                <a:lnTo>
                  <a:pt x="32644" y="86395"/>
                </a:lnTo>
                <a:lnTo>
                  <a:pt x="36484" y="91196"/>
                </a:lnTo>
                <a:lnTo>
                  <a:pt x="40325" y="96956"/>
                </a:lnTo>
                <a:lnTo>
                  <a:pt x="44165" y="102702"/>
                </a:lnTo>
                <a:lnTo>
                  <a:pt x="36484" y="107518"/>
                </a:lnTo>
                <a:lnTo>
                  <a:pt x="29763" y="112318"/>
                </a:lnTo>
                <a:lnTo>
                  <a:pt x="24002" y="116159"/>
                </a:lnTo>
                <a:lnTo>
                  <a:pt x="18242" y="120944"/>
                </a:lnTo>
                <a:lnTo>
                  <a:pt x="13441" y="125745"/>
                </a:lnTo>
                <a:lnTo>
                  <a:pt x="10561" y="131505"/>
                </a:lnTo>
                <a:lnTo>
                  <a:pt x="6720" y="136306"/>
                </a:lnTo>
                <a:lnTo>
                  <a:pt x="4800" y="141107"/>
                </a:lnTo>
                <a:lnTo>
                  <a:pt x="2880" y="146867"/>
                </a:lnTo>
                <a:lnTo>
                  <a:pt x="960" y="151668"/>
                </a:lnTo>
                <a:lnTo>
                  <a:pt x="0" y="157429"/>
                </a:lnTo>
                <a:lnTo>
                  <a:pt x="0" y="168950"/>
                </a:lnTo>
                <a:lnTo>
                  <a:pt x="960" y="175671"/>
                </a:lnTo>
                <a:lnTo>
                  <a:pt x="2880" y="180472"/>
                </a:lnTo>
                <a:lnTo>
                  <a:pt x="4800" y="185272"/>
                </a:lnTo>
                <a:lnTo>
                  <a:pt x="6720" y="191033"/>
                </a:lnTo>
                <a:lnTo>
                  <a:pt x="9601" y="194873"/>
                </a:lnTo>
                <a:lnTo>
                  <a:pt x="12481" y="198714"/>
                </a:lnTo>
                <a:lnTo>
                  <a:pt x="15361" y="202554"/>
                </a:lnTo>
                <a:lnTo>
                  <a:pt x="20162" y="206395"/>
                </a:lnTo>
                <a:lnTo>
                  <a:pt x="24002" y="209275"/>
                </a:lnTo>
                <a:lnTo>
                  <a:pt x="28803" y="212140"/>
                </a:lnTo>
                <a:lnTo>
                  <a:pt x="33604" y="214076"/>
                </a:lnTo>
                <a:lnTo>
                  <a:pt x="31683" y="175671"/>
                </a:lnTo>
                <a:lnTo>
                  <a:pt x="29763" y="1708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/>
          <p:nvPr/>
        </p:nvSpPr>
        <p:spPr>
          <a:xfrm>
            <a:off x="5064084" y="737036"/>
            <a:ext cx="116159" cy="208300"/>
          </a:xfrm>
          <a:custGeom>
            <a:avLst/>
            <a:gdLst/>
            <a:ahLst/>
            <a:cxnLst/>
            <a:rect l="l" t="t" r="r" b="b"/>
            <a:pathLst>
              <a:path w="116159" h="208300">
                <a:moveTo>
                  <a:pt x="103677" y="97917"/>
                </a:moveTo>
                <a:lnTo>
                  <a:pt x="102717" y="95996"/>
                </a:lnTo>
                <a:lnTo>
                  <a:pt x="102717" y="92156"/>
                </a:lnTo>
                <a:lnTo>
                  <a:pt x="101757" y="91196"/>
                </a:lnTo>
                <a:lnTo>
                  <a:pt x="101757" y="90220"/>
                </a:lnTo>
                <a:lnTo>
                  <a:pt x="100797" y="89275"/>
                </a:lnTo>
                <a:lnTo>
                  <a:pt x="99837" y="89275"/>
                </a:lnTo>
                <a:lnTo>
                  <a:pt x="99837" y="88315"/>
                </a:lnTo>
                <a:lnTo>
                  <a:pt x="27843" y="88315"/>
                </a:lnTo>
                <a:lnTo>
                  <a:pt x="27843" y="23027"/>
                </a:lnTo>
                <a:lnTo>
                  <a:pt x="111358" y="23027"/>
                </a:lnTo>
                <a:lnTo>
                  <a:pt x="111358" y="22067"/>
                </a:lnTo>
                <a:lnTo>
                  <a:pt x="112318" y="22067"/>
                </a:lnTo>
                <a:lnTo>
                  <a:pt x="113278" y="21107"/>
                </a:lnTo>
                <a:lnTo>
                  <a:pt x="113278" y="20147"/>
                </a:lnTo>
                <a:lnTo>
                  <a:pt x="114239" y="19187"/>
                </a:lnTo>
                <a:lnTo>
                  <a:pt x="114239" y="17266"/>
                </a:lnTo>
                <a:lnTo>
                  <a:pt x="115199" y="15361"/>
                </a:lnTo>
                <a:lnTo>
                  <a:pt x="115199" y="7680"/>
                </a:lnTo>
                <a:lnTo>
                  <a:pt x="114239" y="6705"/>
                </a:lnTo>
                <a:lnTo>
                  <a:pt x="114239" y="3840"/>
                </a:lnTo>
                <a:lnTo>
                  <a:pt x="113278" y="2865"/>
                </a:lnTo>
                <a:lnTo>
                  <a:pt x="113278" y="1904"/>
                </a:lnTo>
                <a:lnTo>
                  <a:pt x="112318" y="960"/>
                </a:lnTo>
                <a:lnTo>
                  <a:pt x="111358" y="960"/>
                </a:lnTo>
                <a:lnTo>
                  <a:pt x="111358" y="0"/>
                </a:lnTo>
                <a:lnTo>
                  <a:pt x="7680" y="0"/>
                </a:lnTo>
                <a:lnTo>
                  <a:pt x="5760" y="960"/>
                </a:lnTo>
                <a:lnTo>
                  <a:pt x="2880" y="2865"/>
                </a:lnTo>
                <a:lnTo>
                  <a:pt x="960" y="3840"/>
                </a:lnTo>
                <a:lnTo>
                  <a:pt x="0" y="6705"/>
                </a:lnTo>
                <a:lnTo>
                  <a:pt x="0" y="201579"/>
                </a:lnTo>
                <a:lnTo>
                  <a:pt x="960" y="204475"/>
                </a:lnTo>
                <a:lnTo>
                  <a:pt x="2880" y="206380"/>
                </a:lnTo>
                <a:lnTo>
                  <a:pt x="5760" y="208300"/>
                </a:lnTo>
                <a:lnTo>
                  <a:pt x="113278" y="208300"/>
                </a:lnTo>
                <a:lnTo>
                  <a:pt x="113278" y="207355"/>
                </a:lnTo>
                <a:lnTo>
                  <a:pt x="114239" y="207355"/>
                </a:lnTo>
                <a:lnTo>
                  <a:pt x="115199" y="206380"/>
                </a:lnTo>
                <a:lnTo>
                  <a:pt x="115199" y="205419"/>
                </a:lnTo>
                <a:lnTo>
                  <a:pt x="116159" y="203514"/>
                </a:lnTo>
                <a:lnTo>
                  <a:pt x="116159" y="191978"/>
                </a:lnTo>
                <a:lnTo>
                  <a:pt x="115199" y="190073"/>
                </a:lnTo>
                <a:lnTo>
                  <a:pt x="115199" y="188137"/>
                </a:lnTo>
                <a:lnTo>
                  <a:pt x="114239" y="187192"/>
                </a:lnTo>
                <a:lnTo>
                  <a:pt x="113278" y="186232"/>
                </a:lnTo>
                <a:lnTo>
                  <a:pt x="112318" y="186232"/>
                </a:lnTo>
                <a:lnTo>
                  <a:pt x="111358" y="185272"/>
                </a:lnTo>
                <a:lnTo>
                  <a:pt x="27843" y="185272"/>
                </a:lnTo>
                <a:lnTo>
                  <a:pt x="27843" y="111343"/>
                </a:lnTo>
                <a:lnTo>
                  <a:pt x="98877" y="111343"/>
                </a:lnTo>
                <a:lnTo>
                  <a:pt x="99837" y="110383"/>
                </a:lnTo>
                <a:lnTo>
                  <a:pt x="100797" y="110383"/>
                </a:lnTo>
                <a:lnTo>
                  <a:pt x="101757" y="109438"/>
                </a:lnTo>
                <a:lnTo>
                  <a:pt x="101757" y="108463"/>
                </a:lnTo>
                <a:lnTo>
                  <a:pt x="102717" y="107502"/>
                </a:lnTo>
                <a:lnTo>
                  <a:pt x="102717" y="105597"/>
                </a:lnTo>
                <a:lnTo>
                  <a:pt x="103677" y="103662"/>
                </a:lnTo>
                <a:lnTo>
                  <a:pt x="103677" y="97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/>
          <p:nvPr/>
        </p:nvSpPr>
        <p:spPr>
          <a:xfrm>
            <a:off x="5207127" y="788868"/>
            <a:ext cx="119984" cy="160309"/>
          </a:xfrm>
          <a:custGeom>
            <a:avLst/>
            <a:gdLst/>
            <a:ahLst/>
            <a:cxnLst/>
            <a:rect l="l" t="t" r="r" b="b"/>
            <a:pathLst>
              <a:path w="119984" h="160309">
                <a:moveTo>
                  <a:pt x="0" y="116159"/>
                </a:moveTo>
                <a:lnTo>
                  <a:pt x="0" y="122880"/>
                </a:lnTo>
                <a:lnTo>
                  <a:pt x="960" y="128640"/>
                </a:lnTo>
                <a:lnTo>
                  <a:pt x="3840" y="134401"/>
                </a:lnTo>
                <a:lnTo>
                  <a:pt x="6705" y="140147"/>
                </a:lnTo>
                <a:lnTo>
                  <a:pt x="9585" y="144962"/>
                </a:lnTo>
                <a:lnTo>
                  <a:pt x="13426" y="147843"/>
                </a:lnTo>
                <a:lnTo>
                  <a:pt x="18227" y="152643"/>
                </a:lnTo>
                <a:lnTo>
                  <a:pt x="23987" y="154548"/>
                </a:lnTo>
                <a:lnTo>
                  <a:pt x="29748" y="156469"/>
                </a:lnTo>
                <a:lnTo>
                  <a:pt x="27828" y="121919"/>
                </a:lnTo>
                <a:lnTo>
                  <a:pt x="27828" y="105597"/>
                </a:lnTo>
                <a:lnTo>
                  <a:pt x="29748" y="102717"/>
                </a:lnTo>
                <a:lnTo>
                  <a:pt x="31668" y="98877"/>
                </a:lnTo>
                <a:lnTo>
                  <a:pt x="34549" y="95996"/>
                </a:lnTo>
                <a:lnTo>
                  <a:pt x="37429" y="94076"/>
                </a:lnTo>
                <a:lnTo>
                  <a:pt x="41269" y="91196"/>
                </a:lnTo>
                <a:lnTo>
                  <a:pt x="46070" y="90236"/>
                </a:lnTo>
                <a:lnTo>
                  <a:pt x="50871" y="88315"/>
                </a:lnTo>
                <a:lnTo>
                  <a:pt x="56631" y="87355"/>
                </a:lnTo>
                <a:lnTo>
                  <a:pt x="63352" y="86395"/>
                </a:lnTo>
                <a:lnTo>
                  <a:pt x="93101" y="86395"/>
                </a:lnTo>
                <a:lnTo>
                  <a:pt x="93101" y="117119"/>
                </a:lnTo>
                <a:lnTo>
                  <a:pt x="86395" y="124800"/>
                </a:lnTo>
                <a:lnTo>
                  <a:pt x="79674" y="130561"/>
                </a:lnTo>
                <a:lnTo>
                  <a:pt x="73913" y="133441"/>
                </a:lnTo>
                <a:lnTo>
                  <a:pt x="68153" y="137281"/>
                </a:lnTo>
                <a:lnTo>
                  <a:pt x="61432" y="139186"/>
                </a:lnTo>
                <a:lnTo>
                  <a:pt x="46070" y="139186"/>
                </a:lnTo>
                <a:lnTo>
                  <a:pt x="39349" y="137281"/>
                </a:lnTo>
                <a:lnTo>
                  <a:pt x="34549" y="132466"/>
                </a:lnTo>
                <a:lnTo>
                  <a:pt x="35509" y="159364"/>
                </a:lnTo>
                <a:lnTo>
                  <a:pt x="43190" y="160309"/>
                </a:lnTo>
                <a:lnTo>
                  <a:pt x="59512" y="160309"/>
                </a:lnTo>
                <a:lnTo>
                  <a:pt x="67193" y="158389"/>
                </a:lnTo>
                <a:lnTo>
                  <a:pt x="74874" y="154548"/>
                </a:lnTo>
                <a:lnTo>
                  <a:pt x="76769" y="153661"/>
                </a:lnTo>
                <a:lnTo>
                  <a:pt x="87431" y="146855"/>
                </a:lnTo>
                <a:lnTo>
                  <a:pt x="96941" y="138242"/>
                </a:lnTo>
                <a:lnTo>
                  <a:pt x="96941" y="155524"/>
                </a:lnTo>
                <a:lnTo>
                  <a:pt x="97916" y="155524"/>
                </a:lnTo>
                <a:lnTo>
                  <a:pt x="98877" y="156469"/>
                </a:lnTo>
                <a:lnTo>
                  <a:pt x="99822" y="157429"/>
                </a:lnTo>
                <a:lnTo>
                  <a:pt x="116144" y="157429"/>
                </a:lnTo>
                <a:lnTo>
                  <a:pt x="117104" y="156469"/>
                </a:lnTo>
                <a:lnTo>
                  <a:pt x="118064" y="155524"/>
                </a:lnTo>
                <a:lnTo>
                  <a:pt x="119024" y="155524"/>
                </a:lnTo>
                <a:lnTo>
                  <a:pt x="119984" y="154548"/>
                </a:lnTo>
                <a:lnTo>
                  <a:pt x="119984" y="46085"/>
                </a:lnTo>
                <a:lnTo>
                  <a:pt x="118064" y="38389"/>
                </a:lnTo>
                <a:lnTo>
                  <a:pt x="116144" y="31683"/>
                </a:lnTo>
                <a:lnTo>
                  <a:pt x="114223" y="24963"/>
                </a:lnTo>
                <a:lnTo>
                  <a:pt x="111343" y="19202"/>
                </a:lnTo>
                <a:lnTo>
                  <a:pt x="106542" y="14401"/>
                </a:lnTo>
                <a:lnTo>
                  <a:pt x="101757" y="9601"/>
                </a:lnTo>
                <a:lnTo>
                  <a:pt x="95981" y="6720"/>
                </a:lnTo>
                <a:lnTo>
                  <a:pt x="89260" y="3840"/>
                </a:lnTo>
                <a:lnTo>
                  <a:pt x="76053" y="1064"/>
                </a:lnTo>
                <a:lnTo>
                  <a:pt x="62392" y="0"/>
                </a:lnTo>
                <a:lnTo>
                  <a:pt x="56631" y="0"/>
                </a:lnTo>
                <a:lnTo>
                  <a:pt x="50871" y="960"/>
                </a:lnTo>
                <a:lnTo>
                  <a:pt x="45110" y="1920"/>
                </a:lnTo>
                <a:lnTo>
                  <a:pt x="40309" y="2880"/>
                </a:lnTo>
                <a:lnTo>
                  <a:pt x="34549" y="3840"/>
                </a:lnTo>
                <a:lnTo>
                  <a:pt x="30708" y="5760"/>
                </a:lnTo>
                <a:lnTo>
                  <a:pt x="25908" y="7680"/>
                </a:lnTo>
                <a:lnTo>
                  <a:pt x="22067" y="9601"/>
                </a:lnTo>
                <a:lnTo>
                  <a:pt x="18227" y="11521"/>
                </a:lnTo>
                <a:lnTo>
                  <a:pt x="14386" y="13441"/>
                </a:lnTo>
                <a:lnTo>
                  <a:pt x="11506" y="14401"/>
                </a:lnTo>
                <a:lnTo>
                  <a:pt x="10546" y="16322"/>
                </a:lnTo>
                <a:lnTo>
                  <a:pt x="8625" y="17282"/>
                </a:lnTo>
                <a:lnTo>
                  <a:pt x="7680" y="19202"/>
                </a:lnTo>
                <a:lnTo>
                  <a:pt x="7680" y="32644"/>
                </a:lnTo>
                <a:lnTo>
                  <a:pt x="8625" y="33604"/>
                </a:lnTo>
                <a:lnTo>
                  <a:pt x="8625" y="34549"/>
                </a:lnTo>
                <a:lnTo>
                  <a:pt x="9585" y="35524"/>
                </a:lnTo>
                <a:lnTo>
                  <a:pt x="9585" y="36484"/>
                </a:lnTo>
                <a:lnTo>
                  <a:pt x="10546" y="36484"/>
                </a:lnTo>
                <a:lnTo>
                  <a:pt x="11506" y="37444"/>
                </a:lnTo>
                <a:lnTo>
                  <a:pt x="13426" y="37444"/>
                </a:lnTo>
                <a:lnTo>
                  <a:pt x="15346" y="36484"/>
                </a:lnTo>
                <a:lnTo>
                  <a:pt x="18227" y="34549"/>
                </a:lnTo>
                <a:lnTo>
                  <a:pt x="21107" y="33604"/>
                </a:lnTo>
                <a:lnTo>
                  <a:pt x="23987" y="31683"/>
                </a:lnTo>
                <a:lnTo>
                  <a:pt x="27828" y="29763"/>
                </a:lnTo>
                <a:lnTo>
                  <a:pt x="32628" y="27843"/>
                </a:lnTo>
                <a:lnTo>
                  <a:pt x="36469" y="25923"/>
                </a:lnTo>
                <a:lnTo>
                  <a:pt x="42230" y="24002"/>
                </a:lnTo>
                <a:lnTo>
                  <a:pt x="47030" y="23042"/>
                </a:lnTo>
                <a:lnTo>
                  <a:pt x="52791" y="22082"/>
                </a:lnTo>
                <a:lnTo>
                  <a:pt x="66233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9674" y="25923"/>
                </a:lnTo>
                <a:lnTo>
                  <a:pt x="82555" y="27843"/>
                </a:lnTo>
                <a:lnTo>
                  <a:pt x="85420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196" y="41269"/>
                </a:lnTo>
                <a:lnTo>
                  <a:pt x="92141" y="46085"/>
                </a:lnTo>
                <a:lnTo>
                  <a:pt x="93101" y="50886"/>
                </a:lnTo>
                <a:lnTo>
                  <a:pt x="93101" y="67193"/>
                </a:lnTo>
                <a:lnTo>
                  <a:pt x="72953" y="67193"/>
                </a:lnTo>
                <a:lnTo>
                  <a:pt x="66918" y="67367"/>
                </a:lnTo>
                <a:lnTo>
                  <a:pt x="54176" y="68803"/>
                </a:lnTo>
                <a:lnTo>
                  <a:pt x="42230" y="71033"/>
                </a:lnTo>
                <a:lnTo>
                  <a:pt x="33588" y="72953"/>
                </a:lnTo>
                <a:lnTo>
                  <a:pt x="25908" y="75834"/>
                </a:lnTo>
                <a:lnTo>
                  <a:pt x="19187" y="79674"/>
                </a:lnTo>
                <a:lnTo>
                  <a:pt x="13426" y="83515"/>
                </a:lnTo>
                <a:lnTo>
                  <a:pt x="8625" y="88315"/>
                </a:lnTo>
                <a:lnTo>
                  <a:pt x="4785" y="94076"/>
                </a:lnTo>
                <a:lnTo>
                  <a:pt x="1904" y="100797"/>
                </a:lnTo>
                <a:lnTo>
                  <a:pt x="0" y="107518"/>
                </a:lnTo>
                <a:lnTo>
                  <a:pt x="0" y="11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/>
          <p:nvPr/>
        </p:nvSpPr>
        <p:spPr>
          <a:xfrm>
            <a:off x="5234955" y="910788"/>
            <a:ext cx="7680" cy="37444"/>
          </a:xfrm>
          <a:custGeom>
            <a:avLst/>
            <a:gdLst/>
            <a:ahLst/>
            <a:cxnLst/>
            <a:rect l="l" t="t" r="r" b="b"/>
            <a:pathLst>
              <a:path w="7680" h="37444">
                <a:moveTo>
                  <a:pt x="1920" y="5760"/>
                </a:moveTo>
                <a:lnTo>
                  <a:pt x="0" y="0"/>
                </a:lnTo>
                <a:lnTo>
                  <a:pt x="1920" y="34549"/>
                </a:lnTo>
                <a:lnTo>
                  <a:pt x="7680" y="37444"/>
                </a:lnTo>
                <a:lnTo>
                  <a:pt x="6720" y="10546"/>
                </a:lnTo>
                <a:lnTo>
                  <a:pt x="192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/>
          <p:nvPr/>
        </p:nvSpPr>
        <p:spPr>
          <a:xfrm>
            <a:off x="5363596" y="788868"/>
            <a:ext cx="103677" cy="160309"/>
          </a:xfrm>
          <a:custGeom>
            <a:avLst/>
            <a:gdLst/>
            <a:ahLst/>
            <a:cxnLst/>
            <a:rect l="l" t="t" r="r" b="b"/>
            <a:pathLst>
              <a:path w="103677" h="160309">
                <a:moveTo>
                  <a:pt x="95996" y="18242"/>
                </a:moveTo>
                <a:lnTo>
                  <a:pt x="95036" y="17282"/>
                </a:lnTo>
                <a:lnTo>
                  <a:pt x="95036" y="13441"/>
                </a:lnTo>
                <a:lnTo>
                  <a:pt x="94076" y="12481"/>
                </a:lnTo>
                <a:lnTo>
                  <a:pt x="94076" y="11521"/>
                </a:lnTo>
                <a:lnTo>
                  <a:pt x="93116" y="10561"/>
                </a:lnTo>
                <a:lnTo>
                  <a:pt x="92156" y="9601"/>
                </a:lnTo>
                <a:lnTo>
                  <a:pt x="91196" y="8641"/>
                </a:lnTo>
                <a:lnTo>
                  <a:pt x="89275" y="7680"/>
                </a:lnTo>
                <a:lnTo>
                  <a:pt x="87355" y="6720"/>
                </a:lnTo>
                <a:lnTo>
                  <a:pt x="84475" y="5760"/>
                </a:lnTo>
                <a:lnTo>
                  <a:pt x="81594" y="4800"/>
                </a:lnTo>
                <a:lnTo>
                  <a:pt x="78714" y="3840"/>
                </a:lnTo>
                <a:lnTo>
                  <a:pt x="75834" y="2880"/>
                </a:lnTo>
                <a:lnTo>
                  <a:pt x="71993" y="1920"/>
                </a:lnTo>
                <a:lnTo>
                  <a:pt x="68153" y="960"/>
                </a:lnTo>
                <a:lnTo>
                  <a:pt x="64312" y="960"/>
                </a:lnTo>
                <a:lnTo>
                  <a:pt x="60472" y="0"/>
                </a:lnTo>
                <a:lnTo>
                  <a:pt x="47990" y="0"/>
                </a:lnTo>
                <a:lnTo>
                  <a:pt x="40325" y="1920"/>
                </a:lnTo>
                <a:lnTo>
                  <a:pt x="33588" y="3840"/>
                </a:lnTo>
                <a:lnTo>
                  <a:pt x="26868" y="6720"/>
                </a:lnTo>
                <a:lnTo>
                  <a:pt x="21122" y="9601"/>
                </a:lnTo>
                <a:lnTo>
                  <a:pt x="17282" y="13441"/>
                </a:lnTo>
                <a:lnTo>
                  <a:pt x="12481" y="17282"/>
                </a:lnTo>
                <a:lnTo>
                  <a:pt x="9601" y="22082"/>
                </a:lnTo>
                <a:lnTo>
                  <a:pt x="6720" y="26883"/>
                </a:lnTo>
                <a:lnTo>
                  <a:pt x="4800" y="32644"/>
                </a:lnTo>
                <a:lnTo>
                  <a:pt x="3840" y="37444"/>
                </a:lnTo>
                <a:lnTo>
                  <a:pt x="3840" y="49926"/>
                </a:lnTo>
                <a:lnTo>
                  <a:pt x="4800" y="55671"/>
                </a:lnTo>
                <a:lnTo>
                  <a:pt x="6720" y="60472"/>
                </a:lnTo>
                <a:lnTo>
                  <a:pt x="9601" y="64312"/>
                </a:lnTo>
                <a:lnTo>
                  <a:pt x="11521" y="69113"/>
                </a:lnTo>
                <a:lnTo>
                  <a:pt x="15361" y="71993"/>
                </a:lnTo>
                <a:lnTo>
                  <a:pt x="19202" y="75834"/>
                </a:lnTo>
                <a:lnTo>
                  <a:pt x="23042" y="78714"/>
                </a:lnTo>
                <a:lnTo>
                  <a:pt x="26868" y="80634"/>
                </a:lnTo>
                <a:lnTo>
                  <a:pt x="31683" y="82555"/>
                </a:lnTo>
                <a:lnTo>
                  <a:pt x="35524" y="84475"/>
                </a:lnTo>
                <a:lnTo>
                  <a:pt x="40325" y="86395"/>
                </a:lnTo>
                <a:lnTo>
                  <a:pt x="45110" y="88315"/>
                </a:lnTo>
                <a:lnTo>
                  <a:pt x="49911" y="90236"/>
                </a:lnTo>
                <a:lnTo>
                  <a:pt x="53751" y="92156"/>
                </a:lnTo>
                <a:lnTo>
                  <a:pt x="58552" y="94076"/>
                </a:lnTo>
                <a:lnTo>
                  <a:pt x="62392" y="95996"/>
                </a:lnTo>
                <a:lnTo>
                  <a:pt x="65272" y="97916"/>
                </a:lnTo>
                <a:lnTo>
                  <a:pt x="69113" y="99837"/>
                </a:lnTo>
                <a:lnTo>
                  <a:pt x="71993" y="102717"/>
                </a:lnTo>
                <a:lnTo>
                  <a:pt x="73913" y="104637"/>
                </a:lnTo>
                <a:lnTo>
                  <a:pt x="75834" y="107518"/>
                </a:lnTo>
                <a:lnTo>
                  <a:pt x="76794" y="111358"/>
                </a:lnTo>
                <a:lnTo>
                  <a:pt x="76794" y="119039"/>
                </a:lnTo>
                <a:lnTo>
                  <a:pt x="75834" y="122880"/>
                </a:lnTo>
                <a:lnTo>
                  <a:pt x="74874" y="125760"/>
                </a:lnTo>
                <a:lnTo>
                  <a:pt x="72953" y="128640"/>
                </a:lnTo>
                <a:lnTo>
                  <a:pt x="71033" y="131521"/>
                </a:lnTo>
                <a:lnTo>
                  <a:pt x="68153" y="133441"/>
                </a:lnTo>
                <a:lnTo>
                  <a:pt x="65272" y="135361"/>
                </a:lnTo>
                <a:lnTo>
                  <a:pt x="62392" y="136306"/>
                </a:lnTo>
                <a:lnTo>
                  <a:pt x="58552" y="137281"/>
                </a:lnTo>
                <a:lnTo>
                  <a:pt x="55671" y="138242"/>
                </a:lnTo>
                <a:lnTo>
                  <a:pt x="35524" y="138242"/>
                </a:lnTo>
                <a:lnTo>
                  <a:pt x="30708" y="136306"/>
                </a:lnTo>
                <a:lnTo>
                  <a:pt x="25923" y="135361"/>
                </a:lnTo>
                <a:lnTo>
                  <a:pt x="22082" y="133441"/>
                </a:lnTo>
                <a:lnTo>
                  <a:pt x="18242" y="131521"/>
                </a:lnTo>
                <a:lnTo>
                  <a:pt x="15361" y="129600"/>
                </a:lnTo>
                <a:lnTo>
                  <a:pt x="12481" y="128640"/>
                </a:lnTo>
                <a:lnTo>
                  <a:pt x="9601" y="126720"/>
                </a:lnTo>
                <a:lnTo>
                  <a:pt x="7680" y="125760"/>
                </a:lnTo>
                <a:lnTo>
                  <a:pt x="5760" y="124800"/>
                </a:lnTo>
                <a:lnTo>
                  <a:pt x="3840" y="124800"/>
                </a:lnTo>
                <a:lnTo>
                  <a:pt x="2880" y="125760"/>
                </a:lnTo>
                <a:lnTo>
                  <a:pt x="1920" y="125760"/>
                </a:lnTo>
                <a:lnTo>
                  <a:pt x="1920" y="126720"/>
                </a:lnTo>
                <a:lnTo>
                  <a:pt x="960" y="126720"/>
                </a:lnTo>
                <a:lnTo>
                  <a:pt x="960" y="130561"/>
                </a:lnTo>
                <a:lnTo>
                  <a:pt x="0" y="132466"/>
                </a:lnTo>
                <a:lnTo>
                  <a:pt x="0" y="139186"/>
                </a:lnTo>
                <a:lnTo>
                  <a:pt x="960" y="142082"/>
                </a:lnTo>
                <a:lnTo>
                  <a:pt x="960" y="143987"/>
                </a:lnTo>
                <a:lnTo>
                  <a:pt x="1920" y="145907"/>
                </a:lnTo>
                <a:lnTo>
                  <a:pt x="2880" y="146867"/>
                </a:lnTo>
                <a:lnTo>
                  <a:pt x="3840" y="147843"/>
                </a:lnTo>
                <a:lnTo>
                  <a:pt x="4800" y="149748"/>
                </a:lnTo>
                <a:lnTo>
                  <a:pt x="6720" y="150708"/>
                </a:lnTo>
                <a:lnTo>
                  <a:pt x="9601" y="151683"/>
                </a:lnTo>
                <a:lnTo>
                  <a:pt x="11521" y="153588"/>
                </a:lnTo>
                <a:lnTo>
                  <a:pt x="15361" y="154548"/>
                </a:lnTo>
                <a:lnTo>
                  <a:pt x="19202" y="155524"/>
                </a:lnTo>
                <a:lnTo>
                  <a:pt x="23042" y="157429"/>
                </a:lnTo>
                <a:lnTo>
                  <a:pt x="26868" y="158389"/>
                </a:lnTo>
                <a:lnTo>
                  <a:pt x="31683" y="158389"/>
                </a:lnTo>
                <a:lnTo>
                  <a:pt x="36484" y="159364"/>
                </a:lnTo>
                <a:lnTo>
                  <a:pt x="41269" y="160309"/>
                </a:lnTo>
                <a:lnTo>
                  <a:pt x="54711" y="160309"/>
                </a:lnTo>
                <a:lnTo>
                  <a:pt x="62392" y="158389"/>
                </a:lnTo>
                <a:lnTo>
                  <a:pt x="69113" y="156469"/>
                </a:lnTo>
                <a:lnTo>
                  <a:pt x="76794" y="154548"/>
                </a:lnTo>
                <a:lnTo>
                  <a:pt x="82555" y="151683"/>
                </a:lnTo>
                <a:lnTo>
                  <a:pt x="87355" y="147843"/>
                </a:lnTo>
                <a:lnTo>
                  <a:pt x="92156" y="143987"/>
                </a:lnTo>
                <a:lnTo>
                  <a:pt x="95996" y="139186"/>
                </a:lnTo>
                <a:lnTo>
                  <a:pt x="98877" y="133441"/>
                </a:lnTo>
                <a:lnTo>
                  <a:pt x="101757" y="127680"/>
                </a:lnTo>
                <a:lnTo>
                  <a:pt x="103677" y="120959"/>
                </a:lnTo>
                <a:lnTo>
                  <a:pt x="103677" y="106558"/>
                </a:lnTo>
                <a:lnTo>
                  <a:pt x="101757" y="101757"/>
                </a:lnTo>
                <a:lnTo>
                  <a:pt x="99837" y="96956"/>
                </a:lnTo>
                <a:lnTo>
                  <a:pt x="97916" y="93116"/>
                </a:lnTo>
                <a:lnTo>
                  <a:pt x="95036" y="89275"/>
                </a:lnTo>
                <a:lnTo>
                  <a:pt x="92156" y="85435"/>
                </a:lnTo>
                <a:lnTo>
                  <a:pt x="88315" y="82555"/>
                </a:lnTo>
                <a:lnTo>
                  <a:pt x="84475" y="79674"/>
                </a:lnTo>
                <a:lnTo>
                  <a:pt x="79674" y="77754"/>
                </a:lnTo>
                <a:lnTo>
                  <a:pt x="74874" y="74874"/>
                </a:lnTo>
                <a:lnTo>
                  <a:pt x="71033" y="72953"/>
                </a:lnTo>
                <a:lnTo>
                  <a:pt x="66233" y="71033"/>
                </a:lnTo>
                <a:lnTo>
                  <a:pt x="61432" y="69113"/>
                </a:lnTo>
                <a:lnTo>
                  <a:pt x="57591" y="67193"/>
                </a:lnTo>
                <a:lnTo>
                  <a:pt x="52791" y="66233"/>
                </a:lnTo>
                <a:lnTo>
                  <a:pt x="47990" y="64312"/>
                </a:lnTo>
                <a:lnTo>
                  <a:pt x="44150" y="62392"/>
                </a:lnTo>
                <a:lnTo>
                  <a:pt x="41269" y="60472"/>
                </a:lnTo>
                <a:lnTo>
                  <a:pt x="37429" y="57607"/>
                </a:lnTo>
                <a:lnTo>
                  <a:pt x="34549" y="55671"/>
                </a:lnTo>
                <a:lnTo>
                  <a:pt x="32644" y="52791"/>
                </a:lnTo>
                <a:lnTo>
                  <a:pt x="30708" y="49926"/>
                </a:lnTo>
                <a:lnTo>
                  <a:pt x="29763" y="46085"/>
                </a:lnTo>
                <a:lnTo>
                  <a:pt x="29763" y="36484"/>
                </a:lnTo>
                <a:lnTo>
                  <a:pt x="30708" y="33604"/>
                </a:lnTo>
                <a:lnTo>
                  <a:pt x="32644" y="30723"/>
                </a:lnTo>
                <a:lnTo>
                  <a:pt x="33588" y="28803"/>
                </a:lnTo>
                <a:lnTo>
                  <a:pt x="36484" y="26883"/>
                </a:lnTo>
                <a:lnTo>
                  <a:pt x="38389" y="24963"/>
                </a:lnTo>
                <a:lnTo>
                  <a:pt x="41269" y="24002"/>
                </a:lnTo>
                <a:lnTo>
                  <a:pt x="44150" y="23042"/>
                </a:lnTo>
                <a:lnTo>
                  <a:pt x="47990" y="21122"/>
                </a:lnTo>
                <a:lnTo>
                  <a:pt x="61432" y="21122"/>
                </a:lnTo>
                <a:lnTo>
                  <a:pt x="66233" y="22082"/>
                </a:lnTo>
                <a:lnTo>
                  <a:pt x="70073" y="23042"/>
                </a:lnTo>
                <a:lnTo>
                  <a:pt x="73913" y="24002"/>
                </a:lnTo>
                <a:lnTo>
                  <a:pt x="77754" y="24963"/>
                </a:lnTo>
                <a:lnTo>
                  <a:pt x="80634" y="26883"/>
                </a:lnTo>
                <a:lnTo>
                  <a:pt x="83515" y="27843"/>
                </a:lnTo>
                <a:lnTo>
                  <a:pt x="85435" y="29763"/>
                </a:lnTo>
                <a:lnTo>
                  <a:pt x="87355" y="30723"/>
                </a:lnTo>
                <a:lnTo>
                  <a:pt x="89275" y="31683"/>
                </a:lnTo>
                <a:lnTo>
                  <a:pt x="90236" y="32644"/>
                </a:lnTo>
                <a:lnTo>
                  <a:pt x="92156" y="32644"/>
                </a:lnTo>
                <a:lnTo>
                  <a:pt x="93116" y="31683"/>
                </a:lnTo>
                <a:lnTo>
                  <a:pt x="94076" y="31683"/>
                </a:lnTo>
                <a:lnTo>
                  <a:pt x="94076" y="30723"/>
                </a:lnTo>
                <a:lnTo>
                  <a:pt x="95036" y="29763"/>
                </a:lnTo>
                <a:lnTo>
                  <a:pt x="95036" y="26883"/>
                </a:lnTo>
                <a:lnTo>
                  <a:pt x="95996" y="24963"/>
                </a:lnTo>
                <a:lnTo>
                  <a:pt x="95996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/>
          <p:nvPr/>
        </p:nvSpPr>
        <p:spPr>
          <a:xfrm>
            <a:off x="5481660" y="752398"/>
            <a:ext cx="95051" cy="195833"/>
          </a:xfrm>
          <a:custGeom>
            <a:avLst/>
            <a:gdLst/>
            <a:ahLst/>
            <a:cxnLst/>
            <a:rect l="l" t="t" r="r" b="b"/>
            <a:pathLst>
              <a:path w="95051" h="195833">
                <a:moveTo>
                  <a:pt x="28803" y="1904"/>
                </a:moveTo>
                <a:lnTo>
                  <a:pt x="27843" y="1904"/>
                </a:lnTo>
                <a:lnTo>
                  <a:pt x="26898" y="2865"/>
                </a:lnTo>
                <a:lnTo>
                  <a:pt x="26898" y="3825"/>
                </a:lnTo>
                <a:lnTo>
                  <a:pt x="25923" y="3825"/>
                </a:lnTo>
                <a:lnTo>
                  <a:pt x="25923" y="40309"/>
                </a:lnTo>
                <a:lnTo>
                  <a:pt x="3855" y="40309"/>
                </a:lnTo>
                <a:lnTo>
                  <a:pt x="2895" y="41269"/>
                </a:lnTo>
                <a:lnTo>
                  <a:pt x="1935" y="41269"/>
                </a:lnTo>
                <a:lnTo>
                  <a:pt x="1935" y="42230"/>
                </a:lnTo>
                <a:lnTo>
                  <a:pt x="975" y="43190"/>
                </a:lnTo>
                <a:lnTo>
                  <a:pt x="975" y="46070"/>
                </a:lnTo>
                <a:lnTo>
                  <a:pt x="0" y="47030"/>
                </a:lnTo>
                <a:lnTo>
                  <a:pt x="0" y="54711"/>
                </a:lnTo>
                <a:lnTo>
                  <a:pt x="975" y="57591"/>
                </a:lnTo>
                <a:lnTo>
                  <a:pt x="1935" y="59512"/>
                </a:lnTo>
                <a:lnTo>
                  <a:pt x="2895" y="61432"/>
                </a:lnTo>
                <a:lnTo>
                  <a:pt x="3855" y="62392"/>
                </a:lnTo>
                <a:lnTo>
                  <a:pt x="25923" y="62392"/>
                </a:lnTo>
                <a:lnTo>
                  <a:pt x="25923" y="155508"/>
                </a:lnTo>
                <a:lnTo>
                  <a:pt x="26898" y="162229"/>
                </a:lnTo>
                <a:lnTo>
                  <a:pt x="28803" y="168935"/>
                </a:lnTo>
                <a:lnTo>
                  <a:pt x="29763" y="174711"/>
                </a:lnTo>
                <a:lnTo>
                  <a:pt x="32644" y="180456"/>
                </a:lnTo>
                <a:lnTo>
                  <a:pt x="35524" y="184312"/>
                </a:lnTo>
                <a:lnTo>
                  <a:pt x="39364" y="188153"/>
                </a:lnTo>
                <a:lnTo>
                  <a:pt x="44165" y="191018"/>
                </a:lnTo>
                <a:lnTo>
                  <a:pt x="48966" y="192938"/>
                </a:lnTo>
                <a:lnTo>
                  <a:pt x="54726" y="194858"/>
                </a:lnTo>
                <a:lnTo>
                  <a:pt x="61447" y="195833"/>
                </a:lnTo>
                <a:lnTo>
                  <a:pt x="75849" y="195833"/>
                </a:lnTo>
                <a:lnTo>
                  <a:pt x="78729" y="194858"/>
                </a:lnTo>
                <a:lnTo>
                  <a:pt x="80650" y="194858"/>
                </a:lnTo>
                <a:lnTo>
                  <a:pt x="82570" y="193898"/>
                </a:lnTo>
                <a:lnTo>
                  <a:pt x="85450" y="193898"/>
                </a:lnTo>
                <a:lnTo>
                  <a:pt x="87370" y="192938"/>
                </a:lnTo>
                <a:lnTo>
                  <a:pt x="89291" y="192938"/>
                </a:lnTo>
                <a:lnTo>
                  <a:pt x="91211" y="191993"/>
                </a:lnTo>
                <a:lnTo>
                  <a:pt x="92171" y="191018"/>
                </a:lnTo>
                <a:lnTo>
                  <a:pt x="93131" y="190058"/>
                </a:lnTo>
                <a:lnTo>
                  <a:pt x="94091" y="189113"/>
                </a:lnTo>
                <a:lnTo>
                  <a:pt x="94091" y="188153"/>
                </a:lnTo>
                <a:lnTo>
                  <a:pt x="95051" y="186217"/>
                </a:lnTo>
                <a:lnTo>
                  <a:pt x="95051" y="171830"/>
                </a:lnTo>
                <a:lnTo>
                  <a:pt x="94091" y="170870"/>
                </a:lnTo>
                <a:lnTo>
                  <a:pt x="94091" y="169910"/>
                </a:lnTo>
                <a:lnTo>
                  <a:pt x="93131" y="168935"/>
                </a:lnTo>
                <a:lnTo>
                  <a:pt x="89291" y="168935"/>
                </a:lnTo>
                <a:lnTo>
                  <a:pt x="88331" y="169910"/>
                </a:lnTo>
                <a:lnTo>
                  <a:pt x="87370" y="169910"/>
                </a:lnTo>
                <a:lnTo>
                  <a:pt x="86410" y="170870"/>
                </a:lnTo>
                <a:lnTo>
                  <a:pt x="84490" y="170870"/>
                </a:lnTo>
                <a:lnTo>
                  <a:pt x="83530" y="171830"/>
                </a:lnTo>
                <a:lnTo>
                  <a:pt x="81610" y="171830"/>
                </a:lnTo>
                <a:lnTo>
                  <a:pt x="79689" y="172775"/>
                </a:lnTo>
                <a:lnTo>
                  <a:pt x="77769" y="172775"/>
                </a:lnTo>
                <a:lnTo>
                  <a:pt x="75849" y="173751"/>
                </a:lnTo>
                <a:lnTo>
                  <a:pt x="65288" y="173751"/>
                </a:lnTo>
                <a:lnTo>
                  <a:pt x="60487" y="170870"/>
                </a:lnTo>
                <a:lnTo>
                  <a:pt x="56647" y="166070"/>
                </a:lnTo>
                <a:lnTo>
                  <a:pt x="53766" y="160309"/>
                </a:lnTo>
                <a:lnTo>
                  <a:pt x="52806" y="152628"/>
                </a:lnTo>
                <a:lnTo>
                  <a:pt x="52806" y="62392"/>
                </a:lnTo>
                <a:lnTo>
                  <a:pt x="92171" y="62392"/>
                </a:lnTo>
                <a:lnTo>
                  <a:pt x="93131" y="61432"/>
                </a:lnTo>
                <a:lnTo>
                  <a:pt x="94091" y="59512"/>
                </a:lnTo>
                <a:lnTo>
                  <a:pt x="95051" y="57591"/>
                </a:lnTo>
                <a:lnTo>
                  <a:pt x="95051" y="44150"/>
                </a:lnTo>
                <a:lnTo>
                  <a:pt x="94091" y="43190"/>
                </a:lnTo>
                <a:lnTo>
                  <a:pt x="94091" y="42230"/>
                </a:lnTo>
                <a:lnTo>
                  <a:pt x="93131" y="41269"/>
                </a:lnTo>
                <a:lnTo>
                  <a:pt x="92171" y="40309"/>
                </a:lnTo>
                <a:lnTo>
                  <a:pt x="52806" y="40309"/>
                </a:lnTo>
                <a:lnTo>
                  <a:pt x="52806" y="3825"/>
                </a:lnTo>
                <a:lnTo>
                  <a:pt x="51846" y="3825"/>
                </a:lnTo>
                <a:lnTo>
                  <a:pt x="51846" y="2865"/>
                </a:lnTo>
                <a:lnTo>
                  <a:pt x="50886" y="1904"/>
                </a:lnTo>
                <a:lnTo>
                  <a:pt x="49926" y="1904"/>
                </a:lnTo>
                <a:lnTo>
                  <a:pt x="48966" y="944"/>
                </a:lnTo>
                <a:lnTo>
                  <a:pt x="46085" y="944"/>
                </a:lnTo>
                <a:lnTo>
                  <a:pt x="44165" y="0"/>
                </a:lnTo>
                <a:lnTo>
                  <a:pt x="34564" y="0"/>
                </a:lnTo>
                <a:lnTo>
                  <a:pt x="32644" y="944"/>
                </a:lnTo>
                <a:lnTo>
                  <a:pt x="29763" y="944"/>
                </a:lnTo>
                <a:lnTo>
                  <a:pt x="28803" y="19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/>
          <p:nvPr/>
        </p:nvSpPr>
        <p:spPr>
          <a:xfrm>
            <a:off x="5669828" y="736061"/>
            <a:ext cx="179511" cy="210235"/>
          </a:xfrm>
          <a:custGeom>
            <a:avLst/>
            <a:gdLst/>
            <a:ahLst/>
            <a:cxnLst/>
            <a:rect l="l" t="t" r="r" b="b"/>
            <a:pathLst>
              <a:path w="179511" h="210235">
                <a:moveTo>
                  <a:pt x="71033" y="5775"/>
                </a:moveTo>
                <a:lnTo>
                  <a:pt x="960" y="199674"/>
                </a:lnTo>
                <a:lnTo>
                  <a:pt x="0" y="202554"/>
                </a:lnTo>
                <a:lnTo>
                  <a:pt x="0" y="208330"/>
                </a:lnTo>
                <a:lnTo>
                  <a:pt x="960" y="208330"/>
                </a:lnTo>
                <a:lnTo>
                  <a:pt x="1920" y="209275"/>
                </a:lnTo>
                <a:lnTo>
                  <a:pt x="2880" y="210235"/>
                </a:lnTo>
                <a:lnTo>
                  <a:pt x="22067" y="210235"/>
                </a:lnTo>
                <a:lnTo>
                  <a:pt x="23042" y="209275"/>
                </a:lnTo>
                <a:lnTo>
                  <a:pt x="24002" y="209275"/>
                </a:lnTo>
                <a:lnTo>
                  <a:pt x="25908" y="208330"/>
                </a:lnTo>
                <a:lnTo>
                  <a:pt x="26883" y="207355"/>
                </a:lnTo>
                <a:lnTo>
                  <a:pt x="27843" y="206395"/>
                </a:lnTo>
                <a:lnTo>
                  <a:pt x="27843" y="205450"/>
                </a:lnTo>
                <a:lnTo>
                  <a:pt x="45110" y="154564"/>
                </a:lnTo>
                <a:lnTo>
                  <a:pt x="132481" y="154564"/>
                </a:lnTo>
                <a:lnTo>
                  <a:pt x="124800" y="132481"/>
                </a:lnTo>
                <a:lnTo>
                  <a:pt x="51831" y="132481"/>
                </a:lnTo>
                <a:lnTo>
                  <a:pt x="71033" y="5775"/>
                </a:lnTo>
                <a:close/>
              </a:path>
              <a:path w="179511" h="210235">
                <a:moveTo>
                  <a:pt x="151668" y="208330"/>
                </a:moveTo>
                <a:lnTo>
                  <a:pt x="152628" y="209275"/>
                </a:lnTo>
                <a:lnTo>
                  <a:pt x="153588" y="209275"/>
                </a:lnTo>
                <a:lnTo>
                  <a:pt x="154548" y="210235"/>
                </a:lnTo>
                <a:lnTo>
                  <a:pt x="176631" y="210235"/>
                </a:lnTo>
                <a:lnTo>
                  <a:pt x="177591" y="209275"/>
                </a:lnTo>
                <a:lnTo>
                  <a:pt x="178551" y="209275"/>
                </a:lnTo>
                <a:lnTo>
                  <a:pt x="179511" y="208330"/>
                </a:lnTo>
                <a:lnTo>
                  <a:pt x="179511" y="202554"/>
                </a:lnTo>
                <a:lnTo>
                  <a:pt x="178551" y="199674"/>
                </a:lnTo>
                <a:lnTo>
                  <a:pt x="108478" y="5775"/>
                </a:lnTo>
                <a:lnTo>
                  <a:pt x="107518" y="4815"/>
                </a:lnTo>
                <a:lnTo>
                  <a:pt x="107518" y="3840"/>
                </a:lnTo>
                <a:lnTo>
                  <a:pt x="106558" y="2880"/>
                </a:lnTo>
                <a:lnTo>
                  <a:pt x="105582" y="1935"/>
                </a:lnTo>
                <a:lnTo>
                  <a:pt x="104637" y="1935"/>
                </a:lnTo>
                <a:lnTo>
                  <a:pt x="102717" y="975"/>
                </a:lnTo>
                <a:lnTo>
                  <a:pt x="101757" y="975"/>
                </a:lnTo>
                <a:lnTo>
                  <a:pt x="99837" y="0"/>
                </a:lnTo>
                <a:lnTo>
                  <a:pt x="80634" y="0"/>
                </a:lnTo>
                <a:lnTo>
                  <a:pt x="78714" y="975"/>
                </a:lnTo>
                <a:lnTo>
                  <a:pt x="75834" y="975"/>
                </a:lnTo>
                <a:lnTo>
                  <a:pt x="74874" y="1935"/>
                </a:lnTo>
                <a:lnTo>
                  <a:pt x="73913" y="1935"/>
                </a:lnTo>
                <a:lnTo>
                  <a:pt x="72953" y="2880"/>
                </a:lnTo>
                <a:lnTo>
                  <a:pt x="71993" y="3840"/>
                </a:lnTo>
                <a:lnTo>
                  <a:pt x="71993" y="4815"/>
                </a:lnTo>
                <a:lnTo>
                  <a:pt x="71033" y="5775"/>
                </a:lnTo>
                <a:lnTo>
                  <a:pt x="51831" y="132481"/>
                </a:lnTo>
                <a:lnTo>
                  <a:pt x="88315" y="28803"/>
                </a:lnTo>
                <a:lnTo>
                  <a:pt x="124800" y="132481"/>
                </a:lnTo>
                <a:lnTo>
                  <a:pt x="132481" y="154564"/>
                </a:lnTo>
                <a:lnTo>
                  <a:pt x="149748" y="205450"/>
                </a:lnTo>
                <a:lnTo>
                  <a:pt x="150708" y="206395"/>
                </a:lnTo>
                <a:lnTo>
                  <a:pt x="150708" y="207355"/>
                </a:lnTo>
                <a:lnTo>
                  <a:pt x="151668" y="2083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" name="object 80"/>
          <p:cNvSpPr/>
          <p:nvPr/>
        </p:nvSpPr>
        <p:spPr>
          <a:xfrm>
            <a:off x="5868543" y="788868"/>
            <a:ext cx="102702" cy="160309"/>
          </a:xfrm>
          <a:custGeom>
            <a:avLst/>
            <a:gdLst/>
            <a:ahLst/>
            <a:cxnLst/>
            <a:rect l="l" t="t" r="r" b="b"/>
            <a:pathLst>
              <a:path w="102702" h="160309">
                <a:moveTo>
                  <a:pt x="960" y="126720"/>
                </a:moveTo>
                <a:lnTo>
                  <a:pt x="960" y="127680"/>
                </a:lnTo>
                <a:lnTo>
                  <a:pt x="0" y="129600"/>
                </a:lnTo>
                <a:lnTo>
                  <a:pt x="0" y="142082"/>
                </a:lnTo>
                <a:lnTo>
                  <a:pt x="960" y="143987"/>
                </a:lnTo>
                <a:lnTo>
                  <a:pt x="960" y="145907"/>
                </a:lnTo>
                <a:lnTo>
                  <a:pt x="1920" y="146867"/>
                </a:lnTo>
                <a:lnTo>
                  <a:pt x="2880" y="147843"/>
                </a:lnTo>
                <a:lnTo>
                  <a:pt x="4785" y="149748"/>
                </a:lnTo>
                <a:lnTo>
                  <a:pt x="6720" y="150708"/>
                </a:lnTo>
                <a:lnTo>
                  <a:pt x="8641" y="151683"/>
                </a:lnTo>
                <a:lnTo>
                  <a:pt x="11506" y="153588"/>
                </a:lnTo>
                <a:lnTo>
                  <a:pt x="14401" y="154548"/>
                </a:lnTo>
                <a:lnTo>
                  <a:pt x="18227" y="155524"/>
                </a:lnTo>
                <a:lnTo>
                  <a:pt x="22067" y="157429"/>
                </a:lnTo>
                <a:lnTo>
                  <a:pt x="26868" y="158389"/>
                </a:lnTo>
                <a:lnTo>
                  <a:pt x="30708" y="158389"/>
                </a:lnTo>
                <a:lnTo>
                  <a:pt x="35509" y="159364"/>
                </a:lnTo>
                <a:lnTo>
                  <a:pt x="40309" y="160309"/>
                </a:lnTo>
                <a:lnTo>
                  <a:pt x="53751" y="160309"/>
                </a:lnTo>
                <a:lnTo>
                  <a:pt x="62392" y="158389"/>
                </a:lnTo>
                <a:lnTo>
                  <a:pt x="69113" y="156469"/>
                </a:lnTo>
                <a:lnTo>
                  <a:pt x="75834" y="154548"/>
                </a:lnTo>
                <a:lnTo>
                  <a:pt x="81594" y="151683"/>
                </a:lnTo>
                <a:lnTo>
                  <a:pt x="87355" y="147843"/>
                </a:lnTo>
                <a:lnTo>
                  <a:pt x="92156" y="143987"/>
                </a:lnTo>
                <a:lnTo>
                  <a:pt x="95996" y="139186"/>
                </a:lnTo>
                <a:lnTo>
                  <a:pt x="98877" y="133441"/>
                </a:lnTo>
                <a:lnTo>
                  <a:pt x="101757" y="127680"/>
                </a:lnTo>
                <a:lnTo>
                  <a:pt x="102702" y="120959"/>
                </a:lnTo>
                <a:lnTo>
                  <a:pt x="102702" y="106558"/>
                </a:lnTo>
                <a:lnTo>
                  <a:pt x="101757" y="101757"/>
                </a:lnTo>
                <a:lnTo>
                  <a:pt x="99837" y="96956"/>
                </a:lnTo>
                <a:lnTo>
                  <a:pt x="97916" y="93116"/>
                </a:lnTo>
                <a:lnTo>
                  <a:pt x="95036" y="89275"/>
                </a:lnTo>
                <a:lnTo>
                  <a:pt x="91196" y="85435"/>
                </a:lnTo>
                <a:lnTo>
                  <a:pt x="87355" y="82555"/>
                </a:lnTo>
                <a:lnTo>
                  <a:pt x="83515" y="79674"/>
                </a:lnTo>
                <a:lnTo>
                  <a:pt x="79674" y="77754"/>
                </a:lnTo>
                <a:lnTo>
                  <a:pt x="74874" y="74874"/>
                </a:lnTo>
                <a:lnTo>
                  <a:pt x="70073" y="72953"/>
                </a:lnTo>
                <a:lnTo>
                  <a:pt x="66233" y="71033"/>
                </a:lnTo>
                <a:lnTo>
                  <a:pt x="61432" y="69113"/>
                </a:lnTo>
                <a:lnTo>
                  <a:pt x="56631" y="67193"/>
                </a:lnTo>
                <a:lnTo>
                  <a:pt x="52791" y="66233"/>
                </a:lnTo>
                <a:lnTo>
                  <a:pt x="47990" y="64312"/>
                </a:lnTo>
                <a:lnTo>
                  <a:pt x="44150" y="62392"/>
                </a:lnTo>
                <a:lnTo>
                  <a:pt x="40309" y="60472"/>
                </a:lnTo>
                <a:lnTo>
                  <a:pt x="37429" y="57607"/>
                </a:lnTo>
                <a:lnTo>
                  <a:pt x="34549" y="55671"/>
                </a:lnTo>
                <a:lnTo>
                  <a:pt x="32628" y="52791"/>
                </a:lnTo>
                <a:lnTo>
                  <a:pt x="29748" y="49926"/>
                </a:lnTo>
                <a:lnTo>
                  <a:pt x="28788" y="46085"/>
                </a:lnTo>
                <a:lnTo>
                  <a:pt x="28788" y="39364"/>
                </a:lnTo>
                <a:lnTo>
                  <a:pt x="29748" y="36484"/>
                </a:lnTo>
                <a:lnTo>
                  <a:pt x="30708" y="33604"/>
                </a:lnTo>
                <a:lnTo>
                  <a:pt x="31683" y="30723"/>
                </a:lnTo>
                <a:lnTo>
                  <a:pt x="33588" y="28803"/>
                </a:lnTo>
                <a:lnTo>
                  <a:pt x="35509" y="26883"/>
                </a:lnTo>
                <a:lnTo>
                  <a:pt x="37429" y="24963"/>
                </a:lnTo>
                <a:lnTo>
                  <a:pt x="40309" y="24002"/>
                </a:lnTo>
                <a:lnTo>
                  <a:pt x="44150" y="23042"/>
                </a:lnTo>
                <a:lnTo>
                  <a:pt x="47990" y="21122"/>
                </a:lnTo>
                <a:lnTo>
                  <a:pt x="61432" y="21122"/>
                </a:lnTo>
                <a:lnTo>
                  <a:pt x="65272" y="22082"/>
                </a:lnTo>
                <a:lnTo>
                  <a:pt x="69113" y="23042"/>
                </a:lnTo>
                <a:lnTo>
                  <a:pt x="73913" y="24002"/>
                </a:lnTo>
                <a:lnTo>
                  <a:pt x="76794" y="24963"/>
                </a:lnTo>
                <a:lnTo>
                  <a:pt x="79674" y="26883"/>
                </a:lnTo>
                <a:lnTo>
                  <a:pt x="82555" y="27843"/>
                </a:lnTo>
                <a:lnTo>
                  <a:pt x="85435" y="29763"/>
                </a:lnTo>
                <a:lnTo>
                  <a:pt x="87355" y="30723"/>
                </a:lnTo>
                <a:lnTo>
                  <a:pt x="89275" y="31683"/>
                </a:lnTo>
                <a:lnTo>
                  <a:pt x="90236" y="32644"/>
                </a:lnTo>
                <a:lnTo>
                  <a:pt x="92156" y="32644"/>
                </a:lnTo>
                <a:lnTo>
                  <a:pt x="92156" y="31683"/>
                </a:lnTo>
                <a:lnTo>
                  <a:pt x="94076" y="31683"/>
                </a:lnTo>
                <a:lnTo>
                  <a:pt x="94076" y="29763"/>
                </a:lnTo>
                <a:lnTo>
                  <a:pt x="95036" y="28803"/>
                </a:lnTo>
                <a:lnTo>
                  <a:pt x="95036" y="14401"/>
                </a:lnTo>
                <a:lnTo>
                  <a:pt x="94076" y="13441"/>
                </a:lnTo>
                <a:lnTo>
                  <a:pt x="94076" y="12481"/>
                </a:lnTo>
                <a:lnTo>
                  <a:pt x="93116" y="11521"/>
                </a:lnTo>
                <a:lnTo>
                  <a:pt x="93116" y="10561"/>
                </a:lnTo>
                <a:lnTo>
                  <a:pt x="91196" y="9601"/>
                </a:lnTo>
                <a:lnTo>
                  <a:pt x="90236" y="8641"/>
                </a:lnTo>
                <a:lnTo>
                  <a:pt x="88315" y="7680"/>
                </a:lnTo>
                <a:lnTo>
                  <a:pt x="86395" y="6720"/>
                </a:lnTo>
                <a:lnTo>
                  <a:pt x="84475" y="5760"/>
                </a:lnTo>
                <a:lnTo>
                  <a:pt x="81594" y="4800"/>
                </a:lnTo>
                <a:lnTo>
                  <a:pt x="78714" y="3840"/>
                </a:lnTo>
                <a:lnTo>
                  <a:pt x="75834" y="2880"/>
                </a:lnTo>
                <a:lnTo>
                  <a:pt x="71993" y="1920"/>
                </a:lnTo>
                <a:lnTo>
                  <a:pt x="68153" y="960"/>
                </a:lnTo>
                <a:lnTo>
                  <a:pt x="64312" y="960"/>
                </a:lnTo>
                <a:lnTo>
                  <a:pt x="60472" y="0"/>
                </a:lnTo>
                <a:lnTo>
                  <a:pt x="47990" y="0"/>
                </a:lnTo>
                <a:lnTo>
                  <a:pt x="39349" y="1920"/>
                </a:lnTo>
                <a:lnTo>
                  <a:pt x="33588" y="3840"/>
                </a:lnTo>
                <a:lnTo>
                  <a:pt x="26868" y="6720"/>
                </a:lnTo>
                <a:lnTo>
                  <a:pt x="21122" y="9601"/>
                </a:lnTo>
                <a:lnTo>
                  <a:pt x="16322" y="13441"/>
                </a:lnTo>
                <a:lnTo>
                  <a:pt x="12481" y="17282"/>
                </a:lnTo>
                <a:lnTo>
                  <a:pt x="8641" y="22082"/>
                </a:lnTo>
                <a:lnTo>
                  <a:pt x="6720" y="26883"/>
                </a:lnTo>
                <a:lnTo>
                  <a:pt x="4785" y="32644"/>
                </a:lnTo>
                <a:lnTo>
                  <a:pt x="3840" y="37444"/>
                </a:lnTo>
                <a:lnTo>
                  <a:pt x="3840" y="49926"/>
                </a:lnTo>
                <a:lnTo>
                  <a:pt x="4785" y="55671"/>
                </a:lnTo>
                <a:lnTo>
                  <a:pt x="6720" y="60472"/>
                </a:lnTo>
                <a:lnTo>
                  <a:pt x="8641" y="64312"/>
                </a:lnTo>
                <a:lnTo>
                  <a:pt x="11506" y="69113"/>
                </a:lnTo>
                <a:lnTo>
                  <a:pt x="15346" y="71993"/>
                </a:lnTo>
                <a:lnTo>
                  <a:pt x="18227" y="75834"/>
                </a:lnTo>
                <a:lnTo>
                  <a:pt x="22067" y="78714"/>
                </a:lnTo>
                <a:lnTo>
                  <a:pt x="26868" y="80634"/>
                </a:lnTo>
                <a:lnTo>
                  <a:pt x="30708" y="82555"/>
                </a:lnTo>
                <a:lnTo>
                  <a:pt x="35509" y="84475"/>
                </a:lnTo>
                <a:lnTo>
                  <a:pt x="40309" y="86395"/>
                </a:lnTo>
                <a:lnTo>
                  <a:pt x="45110" y="88315"/>
                </a:lnTo>
                <a:lnTo>
                  <a:pt x="48950" y="90236"/>
                </a:lnTo>
                <a:lnTo>
                  <a:pt x="53751" y="92156"/>
                </a:lnTo>
                <a:lnTo>
                  <a:pt x="57591" y="94076"/>
                </a:lnTo>
                <a:lnTo>
                  <a:pt x="61432" y="95996"/>
                </a:lnTo>
                <a:lnTo>
                  <a:pt x="65272" y="97916"/>
                </a:lnTo>
                <a:lnTo>
                  <a:pt x="68153" y="99837"/>
                </a:lnTo>
                <a:lnTo>
                  <a:pt x="71033" y="102717"/>
                </a:lnTo>
                <a:lnTo>
                  <a:pt x="72953" y="104637"/>
                </a:lnTo>
                <a:lnTo>
                  <a:pt x="75834" y="107518"/>
                </a:lnTo>
                <a:lnTo>
                  <a:pt x="76794" y="111358"/>
                </a:lnTo>
                <a:lnTo>
                  <a:pt x="76794" y="119039"/>
                </a:lnTo>
                <a:lnTo>
                  <a:pt x="75834" y="122880"/>
                </a:lnTo>
                <a:lnTo>
                  <a:pt x="73913" y="125760"/>
                </a:lnTo>
                <a:lnTo>
                  <a:pt x="72953" y="128640"/>
                </a:lnTo>
                <a:lnTo>
                  <a:pt x="71033" y="131521"/>
                </a:lnTo>
                <a:lnTo>
                  <a:pt x="68153" y="133441"/>
                </a:lnTo>
                <a:lnTo>
                  <a:pt x="65272" y="135361"/>
                </a:lnTo>
                <a:lnTo>
                  <a:pt x="62392" y="136306"/>
                </a:lnTo>
                <a:lnTo>
                  <a:pt x="58552" y="137281"/>
                </a:lnTo>
                <a:lnTo>
                  <a:pt x="54711" y="138242"/>
                </a:lnTo>
                <a:lnTo>
                  <a:pt x="34549" y="138242"/>
                </a:lnTo>
                <a:lnTo>
                  <a:pt x="30708" y="136306"/>
                </a:lnTo>
                <a:lnTo>
                  <a:pt x="25908" y="135361"/>
                </a:lnTo>
                <a:lnTo>
                  <a:pt x="21122" y="133441"/>
                </a:lnTo>
                <a:lnTo>
                  <a:pt x="18227" y="131521"/>
                </a:lnTo>
                <a:lnTo>
                  <a:pt x="14401" y="129600"/>
                </a:lnTo>
                <a:lnTo>
                  <a:pt x="11506" y="128640"/>
                </a:lnTo>
                <a:lnTo>
                  <a:pt x="9601" y="126720"/>
                </a:lnTo>
                <a:lnTo>
                  <a:pt x="7680" y="125760"/>
                </a:lnTo>
                <a:lnTo>
                  <a:pt x="5760" y="124800"/>
                </a:lnTo>
                <a:lnTo>
                  <a:pt x="2880" y="124800"/>
                </a:lnTo>
                <a:lnTo>
                  <a:pt x="1920" y="125760"/>
                </a:lnTo>
                <a:lnTo>
                  <a:pt x="960" y="12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" name="object 81"/>
          <p:cNvSpPr/>
          <p:nvPr/>
        </p:nvSpPr>
        <p:spPr>
          <a:xfrm>
            <a:off x="6005809" y="731276"/>
            <a:ext cx="33604" cy="32628"/>
          </a:xfrm>
          <a:custGeom>
            <a:avLst/>
            <a:gdLst/>
            <a:ahLst/>
            <a:cxnLst/>
            <a:rect l="l" t="t" r="r" b="b"/>
            <a:pathLst>
              <a:path w="33604" h="32628">
                <a:moveTo>
                  <a:pt x="0" y="16306"/>
                </a:moveTo>
                <a:lnTo>
                  <a:pt x="0" y="23027"/>
                </a:lnTo>
                <a:lnTo>
                  <a:pt x="1920" y="26868"/>
                </a:lnTo>
                <a:lnTo>
                  <a:pt x="3840" y="28788"/>
                </a:lnTo>
                <a:lnTo>
                  <a:pt x="5760" y="31668"/>
                </a:lnTo>
                <a:lnTo>
                  <a:pt x="10561" y="32628"/>
                </a:lnTo>
                <a:lnTo>
                  <a:pt x="23042" y="32628"/>
                </a:lnTo>
                <a:lnTo>
                  <a:pt x="27843" y="31668"/>
                </a:lnTo>
                <a:lnTo>
                  <a:pt x="29763" y="28788"/>
                </a:lnTo>
                <a:lnTo>
                  <a:pt x="32644" y="26868"/>
                </a:lnTo>
                <a:lnTo>
                  <a:pt x="33604" y="22067"/>
                </a:lnTo>
                <a:lnTo>
                  <a:pt x="33604" y="10561"/>
                </a:lnTo>
                <a:lnTo>
                  <a:pt x="31683" y="5760"/>
                </a:lnTo>
                <a:lnTo>
                  <a:pt x="29763" y="3840"/>
                </a:lnTo>
                <a:lnTo>
                  <a:pt x="27843" y="1904"/>
                </a:lnTo>
                <a:lnTo>
                  <a:pt x="23042" y="0"/>
                </a:lnTo>
                <a:lnTo>
                  <a:pt x="10561" y="0"/>
                </a:lnTo>
                <a:lnTo>
                  <a:pt x="5760" y="1904"/>
                </a:lnTo>
                <a:lnTo>
                  <a:pt x="3840" y="3840"/>
                </a:lnTo>
                <a:lnTo>
                  <a:pt x="1920" y="5760"/>
                </a:lnTo>
                <a:lnTo>
                  <a:pt x="0" y="10561"/>
                </a:lnTo>
                <a:lnTo>
                  <a:pt x="0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" name="object 82"/>
          <p:cNvSpPr/>
          <p:nvPr/>
        </p:nvSpPr>
        <p:spPr>
          <a:xfrm>
            <a:off x="6009650" y="791748"/>
            <a:ext cx="26883" cy="154548"/>
          </a:xfrm>
          <a:custGeom>
            <a:avLst/>
            <a:gdLst/>
            <a:ahLst/>
            <a:cxnLst/>
            <a:rect l="l" t="t" r="r" b="b"/>
            <a:pathLst>
              <a:path w="26883" h="154548">
                <a:moveTo>
                  <a:pt x="24963" y="1920"/>
                </a:moveTo>
                <a:lnTo>
                  <a:pt x="24963" y="960"/>
                </a:lnTo>
                <a:lnTo>
                  <a:pt x="23042" y="960"/>
                </a:lnTo>
                <a:lnTo>
                  <a:pt x="21122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52643"/>
                </a:lnTo>
                <a:lnTo>
                  <a:pt x="960" y="152643"/>
                </a:lnTo>
                <a:lnTo>
                  <a:pt x="960" y="153588"/>
                </a:lnTo>
                <a:lnTo>
                  <a:pt x="1920" y="153588"/>
                </a:lnTo>
                <a:lnTo>
                  <a:pt x="3840" y="154548"/>
                </a:lnTo>
                <a:lnTo>
                  <a:pt x="21122" y="154548"/>
                </a:lnTo>
                <a:lnTo>
                  <a:pt x="23042" y="153588"/>
                </a:lnTo>
                <a:lnTo>
                  <a:pt x="24963" y="153588"/>
                </a:lnTo>
                <a:lnTo>
                  <a:pt x="25923" y="152643"/>
                </a:lnTo>
                <a:lnTo>
                  <a:pt x="25923" y="151668"/>
                </a:lnTo>
                <a:lnTo>
                  <a:pt x="26883" y="150708"/>
                </a:lnTo>
                <a:lnTo>
                  <a:pt x="26883" y="3840"/>
                </a:lnTo>
                <a:lnTo>
                  <a:pt x="25923" y="3840"/>
                </a:lnTo>
                <a:lnTo>
                  <a:pt x="25923" y="2880"/>
                </a:lnTo>
                <a:lnTo>
                  <a:pt x="24963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/>
          <p:nvPr/>
        </p:nvSpPr>
        <p:spPr>
          <a:xfrm>
            <a:off x="6074938" y="788868"/>
            <a:ext cx="119984" cy="159364"/>
          </a:xfrm>
          <a:custGeom>
            <a:avLst/>
            <a:gdLst/>
            <a:ahLst/>
            <a:cxnLst/>
            <a:rect l="l" t="t" r="r" b="b"/>
            <a:pathLst>
              <a:path w="119984" h="159364">
                <a:moveTo>
                  <a:pt x="0" y="116159"/>
                </a:moveTo>
                <a:lnTo>
                  <a:pt x="0" y="122880"/>
                </a:lnTo>
                <a:lnTo>
                  <a:pt x="1920" y="128640"/>
                </a:lnTo>
                <a:lnTo>
                  <a:pt x="3840" y="134401"/>
                </a:lnTo>
                <a:lnTo>
                  <a:pt x="6720" y="140147"/>
                </a:lnTo>
                <a:lnTo>
                  <a:pt x="9601" y="144962"/>
                </a:lnTo>
                <a:lnTo>
                  <a:pt x="14401" y="147843"/>
                </a:lnTo>
                <a:lnTo>
                  <a:pt x="18227" y="152643"/>
                </a:lnTo>
                <a:lnTo>
                  <a:pt x="23987" y="154548"/>
                </a:lnTo>
                <a:lnTo>
                  <a:pt x="29748" y="156469"/>
                </a:lnTo>
                <a:lnTo>
                  <a:pt x="36469" y="159364"/>
                </a:lnTo>
                <a:lnTo>
                  <a:pt x="29748" y="127680"/>
                </a:lnTo>
                <a:lnTo>
                  <a:pt x="27828" y="121919"/>
                </a:lnTo>
                <a:lnTo>
                  <a:pt x="27828" y="110398"/>
                </a:lnTo>
                <a:lnTo>
                  <a:pt x="28788" y="105597"/>
                </a:lnTo>
                <a:lnTo>
                  <a:pt x="29748" y="102717"/>
                </a:lnTo>
                <a:lnTo>
                  <a:pt x="31668" y="98877"/>
                </a:lnTo>
                <a:lnTo>
                  <a:pt x="34549" y="95996"/>
                </a:lnTo>
                <a:lnTo>
                  <a:pt x="38389" y="94076"/>
                </a:lnTo>
                <a:lnTo>
                  <a:pt x="41269" y="91196"/>
                </a:lnTo>
                <a:lnTo>
                  <a:pt x="46070" y="90236"/>
                </a:lnTo>
                <a:lnTo>
                  <a:pt x="51831" y="88315"/>
                </a:lnTo>
                <a:lnTo>
                  <a:pt x="56631" y="87355"/>
                </a:lnTo>
                <a:lnTo>
                  <a:pt x="6335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80634" y="130561"/>
                </a:lnTo>
                <a:lnTo>
                  <a:pt x="74874" y="133441"/>
                </a:lnTo>
                <a:lnTo>
                  <a:pt x="68153" y="137281"/>
                </a:lnTo>
                <a:lnTo>
                  <a:pt x="62392" y="139186"/>
                </a:lnTo>
                <a:lnTo>
                  <a:pt x="63820" y="158844"/>
                </a:lnTo>
                <a:lnTo>
                  <a:pt x="75834" y="154548"/>
                </a:lnTo>
                <a:lnTo>
                  <a:pt x="76937" y="153980"/>
                </a:lnTo>
                <a:lnTo>
                  <a:pt x="87257" y="147074"/>
                </a:lnTo>
                <a:lnTo>
                  <a:pt x="96956" y="138242"/>
                </a:lnTo>
                <a:lnTo>
                  <a:pt x="96956" y="155524"/>
                </a:lnTo>
                <a:lnTo>
                  <a:pt x="97916" y="155524"/>
                </a:lnTo>
                <a:lnTo>
                  <a:pt x="98861" y="156469"/>
                </a:lnTo>
                <a:lnTo>
                  <a:pt x="99837" y="157429"/>
                </a:lnTo>
                <a:lnTo>
                  <a:pt x="116144" y="157429"/>
                </a:lnTo>
                <a:lnTo>
                  <a:pt x="118064" y="156469"/>
                </a:lnTo>
                <a:lnTo>
                  <a:pt x="118064" y="155524"/>
                </a:lnTo>
                <a:lnTo>
                  <a:pt x="119039" y="155524"/>
                </a:lnTo>
                <a:lnTo>
                  <a:pt x="119984" y="154548"/>
                </a:lnTo>
                <a:lnTo>
                  <a:pt x="119984" y="46085"/>
                </a:lnTo>
                <a:lnTo>
                  <a:pt x="119039" y="38389"/>
                </a:lnTo>
                <a:lnTo>
                  <a:pt x="117104" y="31683"/>
                </a:lnTo>
                <a:lnTo>
                  <a:pt x="114223" y="24963"/>
                </a:lnTo>
                <a:lnTo>
                  <a:pt x="111358" y="19202"/>
                </a:lnTo>
                <a:lnTo>
                  <a:pt x="106542" y="14401"/>
                </a:lnTo>
                <a:lnTo>
                  <a:pt x="102702" y="9601"/>
                </a:lnTo>
                <a:lnTo>
                  <a:pt x="95981" y="6720"/>
                </a:lnTo>
                <a:lnTo>
                  <a:pt x="89275" y="3840"/>
                </a:lnTo>
                <a:lnTo>
                  <a:pt x="87773" y="3468"/>
                </a:lnTo>
                <a:lnTo>
                  <a:pt x="76048" y="1063"/>
                </a:lnTo>
                <a:lnTo>
                  <a:pt x="62392" y="0"/>
                </a:lnTo>
                <a:lnTo>
                  <a:pt x="56631" y="0"/>
                </a:lnTo>
                <a:lnTo>
                  <a:pt x="50871" y="960"/>
                </a:lnTo>
                <a:lnTo>
                  <a:pt x="46070" y="1920"/>
                </a:lnTo>
                <a:lnTo>
                  <a:pt x="40309" y="2880"/>
                </a:lnTo>
                <a:lnTo>
                  <a:pt x="35509" y="3840"/>
                </a:lnTo>
                <a:lnTo>
                  <a:pt x="30708" y="5760"/>
                </a:lnTo>
                <a:lnTo>
                  <a:pt x="25907" y="7680"/>
                </a:lnTo>
                <a:lnTo>
                  <a:pt x="22067" y="9601"/>
                </a:lnTo>
                <a:lnTo>
                  <a:pt x="18227" y="11521"/>
                </a:lnTo>
                <a:lnTo>
                  <a:pt x="14401" y="13441"/>
                </a:lnTo>
                <a:lnTo>
                  <a:pt x="12466" y="14401"/>
                </a:lnTo>
                <a:lnTo>
                  <a:pt x="10561" y="16322"/>
                </a:lnTo>
                <a:lnTo>
                  <a:pt x="9601" y="17282"/>
                </a:lnTo>
                <a:lnTo>
                  <a:pt x="8625" y="19202"/>
                </a:lnTo>
                <a:lnTo>
                  <a:pt x="7665" y="20162"/>
                </a:lnTo>
                <a:lnTo>
                  <a:pt x="7665" y="31683"/>
                </a:lnTo>
                <a:lnTo>
                  <a:pt x="8625" y="32644"/>
                </a:lnTo>
                <a:lnTo>
                  <a:pt x="8625" y="34549"/>
                </a:lnTo>
                <a:lnTo>
                  <a:pt x="9601" y="35524"/>
                </a:lnTo>
                <a:lnTo>
                  <a:pt x="9601" y="36484"/>
                </a:lnTo>
                <a:lnTo>
                  <a:pt x="11506" y="36484"/>
                </a:lnTo>
                <a:lnTo>
                  <a:pt x="12466" y="37444"/>
                </a:lnTo>
                <a:lnTo>
                  <a:pt x="14401" y="37444"/>
                </a:lnTo>
                <a:lnTo>
                  <a:pt x="16306" y="36484"/>
                </a:lnTo>
                <a:lnTo>
                  <a:pt x="18227" y="34549"/>
                </a:lnTo>
                <a:lnTo>
                  <a:pt x="21122" y="33604"/>
                </a:lnTo>
                <a:lnTo>
                  <a:pt x="24947" y="31683"/>
                </a:lnTo>
                <a:lnTo>
                  <a:pt x="28788" y="29763"/>
                </a:lnTo>
                <a:lnTo>
                  <a:pt x="32628" y="27843"/>
                </a:lnTo>
                <a:lnTo>
                  <a:pt x="37429" y="25923"/>
                </a:lnTo>
                <a:lnTo>
                  <a:pt x="42230" y="24002"/>
                </a:lnTo>
                <a:lnTo>
                  <a:pt x="47990" y="23042"/>
                </a:lnTo>
                <a:lnTo>
                  <a:pt x="53751" y="22082"/>
                </a:lnTo>
                <a:lnTo>
                  <a:pt x="66233" y="22082"/>
                </a:lnTo>
                <a:lnTo>
                  <a:pt x="71033" y="23042"/>
                </a:lnTo>
                <a:lnTo>
                  <a:pt x="75834" y="24002"/>
                </a:lnTo>
                <a:lnTo>
                  <a:pt x="79674" y="25923"/>
                </a:lnTo>
                <a:lnTo>
                  <a:pt x="8351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196" y="41269"/>
                </a:lnTo>
                <a:lnTo>
                  <a:pt x="93116" y="46085"/>
                </a:lnTo>
                <a:lnTo>
                  <a:pt x="93116" y="67193"/>
                </a:lnTo>
                <a:lnTo>
                  <a:pt x="72953" y="67193"/>
                </a:lnTo>
                <a:lnTo>
                  <a:pt x="68093" y="67322"/>
                </a:lnTo>
                <a:lnTo>
                  <a:pt x="55046" y="68741"/>
                </a:lnTo>
                <a:lnTo>
                  <a:pt x="43190" y="71033"/>
                </a:lnTo>
                <a:lnTo>
                  <a:pt x="33588" y="72953"/>
                </a:lnTo>
                <a:lnTo>
                  <a:pt x="25907" y="75834"/>
                </a:lnTo>
                <a:lnTo>
                  <a:pt x="20147" y="79674"/>
                </a:lnTo>
                <a:lnTo>
                  <a:pt x="13441" y="83515"/>
                </a:lnTo>
                <a:lnTo>
                  <a:pt x="8625" y="88315"/>
                </a:lnTo>
                <a:lnTo>
                  <a:pt x="576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1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/>
          <p:nvPr/>
        </p:nvSpPr>
        <p:spPr>
          <a:xfrm>
            <a:off x="6104686" y="916548"/>
            <a:ext cx="34072" cy="32628"/>
          </a:xfrm>
          <a:custGeom>
            <a:avLst/>
            <a:gdLst/>
            <a:ahLst/>
            <a:cxnLst/>
            <a:rect l="l" t="t" r="r" b="b"/>
            <a:pathLst>
              <a:path w="34072" h="32628">
                <a:moveTo>
                  <a:pt x="24963" y="11506"/>
                </a:moveTo>
                <a:lnTo>
                  <a:pt x="16322" y="11506"/>
                </a:lnTo>
                <a:lnTo>
                  <a:pt x="9601" y="9601"/>
                </a:lnTo>
                <a:lnTo>
                  <a:pt x="4800" y="4785"/>
                </a:lnTo>
                <a:lnTo>
                  <a:pt x="0" y="0"/>
                </a:lnTo>
                <a:lnTo>
                  <a:pt x="6720" y="31683"/>
                </a:lnTo>
                <a:lnTo>
                  <a:pt x="13441" y="32628"/>
                </a:lnTo>
                <a:lnTo>
                  <a:pt x="21344" y="32628"/>
                </a:lnTo>
                <a:lnTo>
                  <a:pt x="34072" y="31163"/>
                </a:lnTo>
                <a:lnTo>
                  <a:pt x="32644" y="11506"/>
                </a:lnTo>
                <a:lnTo>
                  <a:pt x="24963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1506435" y="1222766"/>
            <a:ext cx="0" cy="1913708"/>
          </a:xfrm>
          <a:custGeom>
            <a:avLst/>
            <a:gdLst/>
            <a:ahLst/>
            <a:cxnLst/>
            <a:rect l="l" t="t" r="r" b="b"/>
            <a:pathLst>
              <a:path w="0" h="1913708">
                <a:moveTo>
                  <a:pt x="0" y="0"/>
                </a:moveTo>
                <a:lnTo>
                  <a:pt x="0" y="1913708"/>
                </a:lnTo>
              </a:path>
            </a:pathLst>
          </a:custGeom>
          <a:ln w="510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1486274" y="3124474"/>
            <a:ext cx="20157" cy="0"/>
          </a:xfrm>
          <a:custGeom>
            <a:avLst/>
            <a:gdLst/>
            <a:ahLst/>
            <a:cxnLst/>
            <a:rect l="l" t="t" r="r" b="b"/>
            <a:pathLst>
              <a:path w="20157" h="0">
                <a:moveTo>
                  <a:pt x="0" y="0"/>
                </a:moveTo>
                <a:lnTo>
                  <a:pt x="20157" y="0"/>
                </a:lnTo>
              </a:path>
            </a:pathLst>
          </a:custGeom>
          <a:ln w="511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1486274" y="2913278"/>
            <a:ext cx="20157" cy="0"/>
          </a:xfrm>
          <a:custGeom>
            <a:avLst/>
            <a:gdLst/>
            <a:ahLst/>
            <a:cxnLst/>
            <a:rect l="l" t="t" r="r" b="b"/>
            <a:pathLst>
              <a:path w="20157" h="0">
                <a:moveTo>
                  <a:pt x="0" y="0"/>
                </a:moveTo>
                <a:lnTo>
                  <a:pt x="20157" y="0"/>
                </a:lnTo>
              </a:path>
            </a:pathLst>
          </a:custGeom>
          <a:ln w="511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1486274" y="2702097"/>
            <a:ext cx="20157" cy="0"/>
          </a:xfrm>
          <a:custGeom>
            <a:avLst/>
            <a:gdLst/>
            <a:ahLst/>
            <a:cxnLst/>
            <a:rect l="l" t="t" r="r" b="b"/>
            <a:pathLst>
              <a:path w="20157" h="0">
                <a:moveTo>
                  <a:pt x="0" y="0"/>
                </a:moveTo>
                <a:lnTo>
                  <a:pt x="20157" y="0"/>
                </a:lnTo>
              </a:path>
            </a:pathLst>
          </a:custGeom>
          <a:ln w="511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1486274" y="2490901"/>
            <a:ext cx="20157" cy="0"/>
          </a:xfrm>
          <a:custGeom>
            <a:avLst/>
            <a:gdLst/>
            <a:ahLst/>
            <a:cxnLst/>
            <a:rect l="l" t="t" r="r" b="b"/>
            <a:pathLst>
              <a:path w="20157" h="0">
                <a:moveTo>
                  <a:pt x="0" y="0"/>
                </a:moveTo>
                <a:lnTo>
                  <a:pt x="20157" y="0"/>
                </a:lnTo>
              </a:path>
            </a:pathLst>
          </a:custGeom>
          <a:ln w="511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1486274" y="2279705"/>
            <a:ext cx="20157" cy="0"/>
          </a:xfrm>
          <a:custGeom>
            <a:avLst/>
            <a:gdLst/>
            <a:ahLst/>
            <a:cxnLst/>
            <a:rect l="l" t="t" r="r" b="b"/>
            <a:pathLst>
              <a:path w="20157" h="0">
                <a:moveTo>
                  <a:pt x="0" y="0"/>
                </a:moveTo>
                <a:lnTo>
                  <a:pt x="20157" y="0"/>
                </a:lnTo>
              </a:path>
            </a:pathLst>
          </a:custGeom>
          <a:ln w="511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1486274" y="2067549"/>
            <a:ext cx="20157" cy="0"/>
          </a:xfrm>
          <a:custGeom>
            <a:avLst/>
            <a:gdLst/>
            <a:ahLst/>
            <a:cxnLst/>
            <a:rect l="l" t="t" r="r" b="b"/>
            <a:pathLst>
              <a:path w="20157" h="0">
                <a:moveTo>
                  <a:pt x="0" y="0"/>
                </a:moveTo>
                <a:lnTo>
                  <a:pt x="20157" y="0"/>
                </a:lnTo>
              </a:path>
            </a:pathLst>
          </a:custGeom>
          <a:ln w="511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1486274" y="1856353"/>
            <a:ext cx="20157" cy="0"/>
          </a:xfrm>
          <a:custGeom>
            <a:avLst/>
            <a:gdLst/>
            <a:ahLst/>
            <a:cxnLst/>
            <a:rect l="l" t="t" r="r" b="b"/>
            <a:pathLst>
              <a:path w="20157" h="0">
                <a:moveTo>
                  <a:pt x="0" y="0"/>
                </a:moveTo>
                <a:lnTo>
                  <a:pt x="20157" y="0"/>
                </a:lnTo>
              </a:path>
            </a:pathLst>
          </a:custGeom>
          <a:ln w="511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1486274" y="1645157"/>
            <a:ext cx="20157" cy="0"/>
          </a:xfrm>
          <a:custGeom>
            <a:avLst/>
            <a:gdLst/>
            <a:ahLst/>
            <a:cxnLst/>
            <a:rect l="l" t="t" r="r" b="b"/>
            <a:pathLst>
              <a:path w="20157" h="0">
                <a:moveTo>
                  <a:pt x="0" y="0"/>
                </a:moveTo>
                <a:lnTo>
                  <a:pt x="20157" y="0"/>
                </a:lnTo>
              </a:path>
            </a:pathLst>
          </a:custGeom>
          <a:ln w="511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1486274" y="1433962"/>
            <a:ext cx="20157" cy="0"/>
          </a:xfrm>
          <a:custGeom>
            <a:avLst/>
            <a:gdLst/>
            <a:ahLst/>
            <a:cxnLst/>
            <a:rect l="l" t="t" r="r" b="b"/>
            <a:pathLst>
              <a:path w="20157" h="0">
                <a:moveTo>
                  <a:pt x="0" y="0"/>
                </a:moveTo>
                <a:lnTo>
                  <a:pt x="20157" y="0"/>
                </a:lnTo>
              </a:path>
            </a:pathLst>
          </a:custGeom>
          <a:ln w="511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1486274" y="1222781"/>
            <a:ext cx="20157" cy="0"/>
          </a:xfrm>
          <a:custGeom>
            <a:avLst/>
            <a:gdLst/>
            <a:ahLst/>
            <a:cxnLst/>
            <a:rect l="l" t="t" r="r" b="b"/>
            <a:pathLst>
              <a:path w="20157" h="0">
                <a:moveTo>
                  <a:pt x="0" y="0"/>
                </a:moveTo>
                <a:lnTo>
                  <a:pt x="20157" y="0"/>
                </a:lnTo>
              </a:path>
            </a:pathLst>
          </a:custGeom>
          <a:ln w="511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1506432" y="3124474"/>
            <a:ext cx="2556403" cy="0"/>
          </a:xfrm>
          <a:custGeom>
            <a:avLst/>
            <a:gdLst/>
            <a:ahLst/>
            <a:cxnLst/>
            <a:rect l="l" t="t" r="r" b="b"/>
            <a:pathLst>
              <a:path w="2556403" h="0">
                <a:moveTo>
                  <a:pt x="0" y="0"/>
                </a:moveTo>
                <a:lnTo>
                  <a:pt x="2556403" y="0"/>
                </a:lnTo>
              </a:path>
            </a:pathLst>
          </a:custGeom>
          <a:ln w="510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1620667" y="3134555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21432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1736826" y="3134555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21432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1852985" y="3134555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21432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1969145" y="3134555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21432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2085289" y="3134555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21432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2201448" y="3134555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21432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2317607" y="3134555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21432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2433767" y="3134555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21432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2549926" y="3134555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21432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2666070" y="3134555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21432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2782229" y="3134555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21432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2898388" y="3134555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21432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3014548" y="3134555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21432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3130707" y="3134555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21432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3246851" y="3134555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21432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3363010" y="3134555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21432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3479170" y="3134555"/>
            <a:ext cx="4800" cy="0"/>
          </a:xfrm>
          <a:custGeom>
            <a:avLst/>
            <a:gdLst/>
            <a:ahLst/>
            <a:cxnLst/>
            <a:rect l="l" t="t" r="r" b="b"/>
            <a:pathLst>
              <a:path w="4800" h="0">
                <a:moveTo>
                  <a:pt x="0" y="0"/>
                </a:moveTo>
                <a:lnTo>
                  <a:pt x="4800" y="0"/>
                </a:lnTo>
              </a:path>
            </a:pathLst>
          </a:custGeom>
          <a:ln w="21432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3595329" y="3134555"/>
            <a:ext cx="3840" cy="0"/>
          </a:xfrm>
          <a:custGeom>
            <a:avLst/>
            <a:gdLst/>
            <a:ahLst/>
            <a:cxnLst/>
            <a:rect l="l" t="t" r="r" b="b"/>
            <a:pathLst>
              <a:path w="3840" h="0">
                <a:moveTo>
                  <a:pt x="0" y="0"/>
                </a:moveTo>
                <a:lnTo>
                  <a:pt x="3840" y="0"/>
                </a:lnTo>
              </a:path>
            </a:pathLst>
          </a:custGeom>
          <a:ln w="21432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3712448" y="3134555"/>
            <a:ext cx="2880" cy="0"/>
          </a:xfrm>
          <a:custGeom>
            <a:avLst/>
            <a:gdLst/>
            <a:ahLst/>
            <a:cxnLst/>
            <a:rect l="l" t="t" r="r" b="b"/>
            <a:pathLst>
              <a:path w="2880" h="0">
                <a:moveTo>
                  <a:pt x="0" y="0"/>
                </a:moveTo>
                <a:lnTo>
                  <a:pt x="2880" y="0"/>
                </a:lnTo>
              </a:path>
            </a:pathLst>
          </a:custGeom>
          <a:ln w="21432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3827632" y="3134555"/>
            <a:ext cx="4815" cy="0"/>
          </a:xfrm>
          <a:custGeom>
            <a:avLst/>
            <a:gdLst/>
            <a:ahLst/>
            <a:cxnLst/>
            <a:rect l="l" t="t" r="r" b="b"/>
            <a:pathLst>
              <a:path w="4815" h="0">
                <a:moveTo>
                  <a:pt x="0" y="0"/>
                </a:moveTo>
                <a:lnTo>
                  <a:pt x="4815" y="0"/>
                </a:lnTo>
              </a:path>
            </a:pathLst>
          </a:custGeom>
          <a:ln w="21432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3943791" y="3134555"/>
            <a:ext cx="4800" cy="0"/>
          </a:xfrm>
          <a:custGeom>
            <a:avLst/>
            <a:gdLst/>
            <a:ahLst/>
            <a:cxnLst/>
            <a:rect l="l" t="t" r="r" b="b"/>
            <a:pathLst>
              <a:path w="4800" h="0">
                <a:moveTo>
                  <a:pt x="0" y="0"/>
                </a:moveTo>
                <a:lnTo>
                  <a:pt x="4800" y="0"/>
                </a:lnTo>
              </a:path>
            </a:pathLst>
          </a:custGeom>
          <a:ln w="21432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4060911" y="3134555"/>
            <a:ext cx="2880" cy="0"/>
          </a:xfrm>
          <a:custGeom>
            <a:avLst/>
            <a:gdLst/>
            <a:ahLst/>
            <a:cxnLst/>
            <a:rect l="l" t="t" r="r" b="b"/>
            <a:pathLst>
              <a:path w="2880" h="0">
                <a:moveTo>
                  <a:pt x="0" y="0"/>
                </a:moveTo>
                <a:lnTo>
                  <a:pt x="2880" y="0"/>
                </a:lnTo>
              </a:path>
            </a:pathLst>
          </a:custGeom>
          <a:ln w="21432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1558274" y="2147224"/>
            <a:ext cx="2451765" cy="741105"/>
          </a:xfrm>
          <a:custGeom>
            <a:avLst/>
            <a:gdLst/>
            <a:ahLst/>
            <a:cxnLst/>
            <a:rect l="l" t="t" r="r" b="b"/>
            <a:pathLst>
              <a:path w="2451765" h="741105">
                <a:moveTo>
                  <a:pt x="242864" y="10561"/>
                </a:moveTo>
                <a:lnTo>
                  <a:pt x="243824" y="3840"/>
                </a:lnTo>
                <a:lnTo>
                  <a:pt x="243824" y="1920"/>
                </a:lnTo>
                <a:lnTo>
                  <a:pt x="241904" y="960"/>
                </a:lnTo>
                <a:lnTo>
                  <a:pt x="239984" y="0"/>
                </a:lnTo>
                <a:lnTo>
                  <a:pt x="236159" y="0"/>
                </a:lnTo>
                <a:lnTo>
                  <a:pt x="234223" y="1920"/>
                </a:lnTo>
                <a:lnTo>
                  <a:pt x="233263" y="8641"/>
                </a:lnTo>
                <a:lnTo>
                  <a:pt x="242864" y="10561"/>
                </a:lnTo>
                <a:close/>
              </a:path>
              <a:path w="2451765" h="741105">
                <a:moveTo>
                  <a:pt x="582701" y="538551"/>
                </a:moveTo>
                <a:lnTo>
                  <a:pt x="589422" y="529910"/>
                </a:lnTo>
                <a:lnTo>
                  <a:pt x="475187" y="468024"/>
                </a:lnTo>
                <a:lnTo>
                  <a:pt x="359984" y="299511"/>
                </a:lnTo>
                <a:lnTo>
                  <a:pt x="474223" y="467502"/>
                </a:lnTo>
                <a:lnTo>
                  <a:pt x="476143" y="469422"/>
                </a:lnTo>
                <a:lnTo>
                  <a:pt x="582701" y="538551"/>
                </a:lnTo>
                <a:close/>
              </a:path>
              <a:path w="2451765" h="741105">
                <a:moveTo>
                  <a:pt x="937884" y="605744"/>
                </a:moveTo>
                <a:lnTo>
                  <a:pt x="821725" y="569259"/>
                </a:lnTo>
                <a:lnTo>
                  <a:pt x="816940" y="569259"/>
                </a:lnTo>
                <a:lnTo>
                  <a:pt x="815980" y="571179"/>
                </a:lnTo>
                <a:lnTo>
                  <a:pt x="817885" y="581741"/>
                </a:lnTo>
                <a:lnTo>
                  <a:pt x="823661" y="579821"/>
                </a:lnTo>
                <a:lnTo>
                  <a:pt x="935964" y="605744"/>
                </a:lnTo>
                <a:lnTo>
                  <a:pt x="937884" y="605744"/>
                </a:lnTo>
                <a:close/>
              </a:path>
              <a:path w="2451765" h="741105">
                <a:moveTo>
                  <a:pt x="1168283" y="649894"/>
                </a:moveTo>
                <a:lnTo>
                  <a:pt x="1166362" y="662376"/>
                </a:lnTo>
                <a:lnTo>
                  <a:pt x="1284442" y="662376"/>
                </a:lnTo>
                <a:lnTo>
                  <a:pt x="1168283" y="649894"/>
                </a:lnTo>
                <a:close/>
              </a:path>
              <a:path w="2451765" h="741105">
                <a:moveTo>
                  <a:pt x="1865223" y="651814"/>
                </a:moveTo>
                <a:lnTo>
                  <a:pt x="1862343" y="650869"/>
                </a:lnTo>
                <a:lnTo>
                  <a:pt x="1864276" y="651924"/>
                </a:lnTo>
                <a:lnTo>
                  <a:pt x="1978487" y="714222"/>
                </a:lnTo>
                <a:lnTo>
                  <a:pt x="1865223" y="651814"/>
                </a:lnTo>
                <a:close/>
              </a:path>
              <a:path w="2451765" h="741105">
                <a:moveTo>
                  <a:pt x="1981382" y="703661"/>
                </a:moveTo>
                <a:lnTo>
                  <a:pt x="1978487" y="714222"/>
                </a:lnTo>
                <a:lnTo>
                  <a:pt x="1979447" y="715182"/>
                </a:lnTo>
                <a:lnTo>
                  <a:pt x="1981382" y="715182"/>
                </a:lnTo>
                <a:lnTo>
                  <a:pt x="1984263" y="704621"/>
                </a:lnTo>
                <a:lnTo>
                  <a:pt x="1981382" y="703661"/>
                </a:lnTo>
                <a:close/>
              </a:path>
              <a:path w="2451765" h="741105">
                <a:moveTo>
                  <a:pt x="2212726" y="741105"/>
                </a:moveTo>
                <a:lnTo>
                  <a:pt x="2449845" y="741105"/>
                </a:lnTo>
                <a:lnTo>
                  <a:pt x="2451765" y="738225"/>
                </a:lnTo>
                <a:lnTo>
                  <a:pt x="2451765" y="731504"/>
                </a:lnTo>
                <a:lnTo>
                  <a:pt x="2449845" y="728624"/>
                </a:lnTo>
                <a:lnTo>
                  <a:pt x="2213686" y="728624"/>
                </a:lnTo>
                <a:lnTo>
                  <a:pt x="2214646" y="729584"/>
                </a:lnTo>
                <a:lnTo>
                  <a:pt x="2098487" y="703661"/>
                </a:lnTo>
                <a:lnTo>
                  <a:pt x="2097526" y="703661"/>
                </a:lnTo>
                <a:lnTo>
                  <a:pt x="2097526" y="715182"/>
                </a:lnTo>
                <a:lnTo>
                  <a:pt x="2097526" y="703661"/>
                </a:lnTo>
                <a:lnTo>
                  <a:pt x="1982529" y="703661"/>
                </a:lnTo>
                <a:lnTo>
                  <a:pt x="1868103" y="640308"/>
                </a:lnTo>
                <a:lnTo>
                  <a:pt x="1867143" y="639348"/>
                </a:lnTo>
                <a:lnTo>
                  <a:pt x="1864263" y="639348"/>
                </a:lnTo>
                <a:lnTo>
                  <a:pt x="1749064" y="653735"/>
                </a:lnTo>
                <a:lnTo>
                  <a:pt x="1632905" y="651814"/>
                </a:lnTo>
                <a:lnTo>
                  <a:pt x="1515785" y="648934"/>
                </a:lnTo>
                <a:lnTo>
                  <a:pt x="1400601" y="655655"/>
                </a:lnTo>
                <a:lnTo>
                  <a:pt x="1284442" y="649894"/>
                </a:lnTo>
                <a:lnTo>
                  <a:pt x="1170203" y="649894"/>
                </a:lnTo>
                <a:lnTo>
                  <a:pt x="1053084" y="614385"/>
                </a:lnTo>
                <a:lnTo>
                  <a:pt x="1052123" y="614385"/>
                </a:lnTo>
                <a:lnTo>
                  <a:pt x="935964" y="605744"/>
                </a:lnTo>
                <a:lnTo>
                  <a:pt x="823661" y="579821"/>
                </a:lnTo>
                <a:lnTo>
                  <a:pt x="817885" y="581741"/>
                </a:lnTo>
                <a:lnTo>
                  <a:pt x="815980" y="571179"/>
                </a:lnTo>
                <a:lnTo>
                  <a:pt x="704401" y="666158"/>
                </a:lnTo>
                <a:lnTo>
                  <a:pt x="708461" y="671017"/>
                </a:lnTo>
                <a:lnTo>
                  <a:pt x="701741" y="680618"/>
                </a:lnTo>
                <a:lnTo>
                  <a:pt x="705566" y="680618"/>
                </a:lnTo>
                <a:lnTo>
                  <a:pt x="707501" y="679658"/>
                </a:lnTo>
                <a:lnTo>
                  <a:pt x="820497" y="582540"/>
                </a:lnTo>
                <a:lnTo>
                  <a:pt x="934044" y="617265"/>
                </a:lnTo>
                <a:lnTo>
                  <a:pt x="935004" y="617265"/>
                </a:lnTo>
                <a:lnTo>
                  <a:pt x="1051163" y="625906"/>
                </a:lnTo>
                <a:lnTo>
                  <a:pt x="1050203" y="625906"/>
                </a:lnTo>
                <a:lnTo>
                  <a:pt x="1166362" y="662376"/>
                </a:lnTo>
                <a:lnTo>
                  <a:pt x="1168283" y="649894"/>
                </a:lnTo>
                <a:lnTo>
                  <a:pt x="1284442" y="662376"/>
                </a:lnTo>
                <a:lnTo>
                  <a:pt x="1400601" y="667176"/>
                </a:lnTo>
                <a:lnTo>
                  <a:pt x="1516745" y="661415"/>
                </a:lnTo>
                <a:lnTo>
                  <a:pt x="1632905" y="664296"/>
                </a:lnTo>
                <a:lnTo>
                  <a:pt x="1749064" y="665256"/>
                </a:lnTo>
                <a:lnTo>
                  <a:pt x="1864276" y="651924"/>
                </a:lnTo>
                <a:lnTo>
                  <a:pt x="1862343" y="650869"/>
                </a:lnTo>
                <a:lnTo>
                  <a:pt x="1865223" y="651814"/>
                </a:lnTo>
                <a:lnTo>
                  <a:pt x="1978487" y="714222"/>
                </a:lnTo>
                <a:lnTo>
                  <a:pt x="1981382" y="703661"/>
                </a:lnTo>
                <a:lnTo>
                  <a:pt x="1984263" y="704621"/>
                </a:lnTo>
                <a:lnTo>
                  <a:pt x="1981382" y="715182"/>
                </a:lnTo>
                <a:lnTo>
                  <a:pt x="2095606" y="715182"/>
                </a:lnTo>
                <a:lnTo>
                  <a:pt x="2212726" y="741105"/>
                </a:lnTo>
                <a:close/>
              </a:path>
              <a:path w="2451765" h="741105">
                <a:moveTo>
                  <a:pt x="123840" y="117119"/>
                </a:moveTo>
                <a:lnTo>
                  <a:pt x="118064" y="106558"/>
                </a:lnTo>
                <a:lnTo>
                  <a:pt x="7680" y="144002"/>
                </a:lnTo>
                <a:lnTo>
                  <a:pt x="123840" y="117119"/>
                </a:lnTo>
                <a:close/>
              </a:path>
              <a:path w="2451765" h="741105">
                <a:moveTo>
                  <a:pt x="698845" y="678698"/>
                </a:moveTo>
                <a:lnTo>
                  <a:pt x="584621" y="540456"/>
                </a:lnTo>
                <a:lnTo>
                  <a:pt x="584010" y="540130"/>
                </a:lnTo>
                <a:lnTo>
                  <a:pt x="698845" y="678698"/>
                </a:lnTo>
                <a:close/>
              </a:path>
              <a:path w="2451765" h="741105">
                <a:moveTo>
                  <a:pt x="120959" y="104637"/>
                </a:moveTo>
                <a:lnTo>
                  <a:pt x="234223" y="1920"/>
                </a:lnTo>
                <a:lnTo>
                  <a:pt x="119918" y="104887"/>
                </a:lnTo>
                <a:lnTo>
                  <a:pt x="120959" y="104637"/>
                </a:lnTo>
                <a:close/>
              </a:path>
              <a:path w="2451765" h="741105">
                <a:moveTo>
                  <a:pt x="124800" y="117119"/>
                </a:moveTo>
                <a:lnTo>
                  <a:pt x="125745" y="116159"/>
                </a:lnTo>
                <a:lnTo>
                  <a:pt x="126720" y="115199"/>
                </a:lnTo>
                <a:lnTo>
                  <a:pt x="236323" y="16454"/>
                </a:lnTo>
                <a:lnTo>
                  <a:pt x="349422" y="305272"/>
                </a:lnTo>
                <a:lnTo>
                  <a:pt x="349422" y="306232"/>
                </a:lnTo>
                <a:lnTo>
                  <a:pt x="466542" y="476143"/>
                </a:lnTo>
                <a:lnTo>
                  <a:pt x="466542" y="477103"/>
                </a:lnTo>
                <a:lnTo>
                  <a:pt x="467502" y="478063"/>
                </a:lnTo>
                <a:lnTo>
                  <a:pt x="584010" y="540130"/>
                </a:lnTo>
                <a:lnTo>
                  <a:pt x="584621" y="540456"/>
                </a:lnTo>
                <a:lnTo>
                  <a:pt x="698845" y="678698"/>
                </a:lnTo>
                <a:lnTo>
                  <a:pt x="699820" y="670057"/>
                </a:lnTo>
                <a:lnTo>
                  <a:pt x="698845" y="678698"/>
                </a:lnTo>
                <a:lnTo>
                  <a:pt x="699820" y="679658"/>
                </a:lnTo>
                <a:lnTo>
                  <a:pt x="701741" y="680618"/>
                </a:lnTo>
                <a:lnTo>
                  <a:pt x="708461" y="671017"/>
                </a:lnTo>
                <a:lnTo>
                  <a:pt x="704401" y="666158"/>
                </a:lnTo>
                <a:lnTo>
                  <a:pt x="591342" y="530870"/>
                </a:lnTo>
                <a:lnTo>
                  <a:pt x="590382" y="529910"/>
                </a:lnTo>
                <a:lnTo>
                  <a:pt x="589422" y="529910"/>
                </a:lnTo>
                <a:lnTo>
                  <a:pt x="582701" y="538551"/>
                </a:lnTo>
                <a:lnTo>
                  <a:pt x="476143" y="469422"/>
                </a:lnTo>
                <a:lnTo>
                  <a:pt x="474223" y="467502"/>
                </a:lnTo>
                <a:lnTo>
                  <a:pt x="359984" y="299511"/>
                </a:lnTo>
                <a:lnTo>
                  <a:pt x="359984" y="300471"/>
                </a:lnTo>
                <a:lnTo>
                  <a:pt x="243824" y="3840"/>
                </a:lnTo>
                <a:lnTo>
                  <a:pt x="242864" y="10561"/>
                </a:lnTo>
                <a:lnTo>
                  <a:pt x="233263" y="8641"/>
                </a:lnTo>
                <a:lnTo>
                  <a:pt x="234223" y="1920"/>
                </a:lnTo>
                <a:lnTo>
                  <a:pt x="120959" y="104637"/>
                </a:lnTo>
                <a:lnTo>
                  <a:pt x="119918" y="104887"/>
                </a:lnTo>
                <a:lnTo>
                  <a:pt x="4800" y="132481"/>
                </a:lnTo>
                <a:lnTo>
                  <a:pt x="1920" y="133441"/>
                </a:lnTo>
                <a:lnTo>
                  <a:pt x="0" y="136321"/>
                </a:lnTo>
                <a:lnTo>
                  <a:pt x="0" y="140162"/>
                </a:lnTo>
                <a:lnTo>
                  <a:pt x="960" y="143042"/>
                </a:lnTo>
                <a:lnTo>
                  <a:pt x="3840" y="144947"/>
                </a:lnTo>
                <a:lnTo>
                  <a:pt x="7680" y="144002"/>
                </a:lnTo>
                <a:lnTo>
                  <a:pt x="118064" y="106558"/>
                </a:lnTo>
                <a:lnTo>
                  <a:pt x="123840" y="117119"/>
                </a:lnTo>
                <a:lnTo>
                  <a:pt x="124800" y="117119"/>
                </a:lnTo>
                <a:close/>
              </a:path>
            </a:pathLst>
          </a:custGeom>
          <a:solidFill>
            <a:srgbClr val="9D3C3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1557314" y="2616647"/>
            <a:ext cx="2452725" cy="328315"/>
          </a:xfrm>
          <a:custGeom>
            <a:avLst/>
            <a:gdLst/>
            <a:ahLst/>
            <a:cxnLst/>
            <a:rect l="l" t="t" r="r" b="b"/>
            <a:pathLst>
              <a:path w="2452725" h="328315">
                <a:moveTo>
                  <a:pt x="239984" y="79689"/>
                </a:moveTo>
                <a:lnTo>
                  <a:pt x="239024" y="79689"/>
                </a:lnTo>
                <a:lnTo>
                  <a:pt x="126705" y="80634"/>
                </a:lnTo>
                <a:lnTo>
                  <a:pt x="123825" y="79689"/>
                </a:lnTo>
                <a:lnTo>
                  <a:pt x="10561" y="1920"/>
                </a:lnTo>
                <a:lnTo>
                  <a:pt x="7680" y="0"/>
                </a:lnTo>
                <a:lnTo>
                  <a:pt x="3840" y="960"/>
                </a:lnTo>
                <a:lnTo>
                  <a:pt x="1920" y="2880"/>
                </a:lnTo>
                <a:lnTo>
                  <a:pt x="0" y="5760"/>
                </a:lnTo>
                <a:lnTo>
                  <a:pt x="960" y="10561"/>
                </a:lnTo>
                <a:lnTo>
                  <a:pt x="3840" y="11521"/>
                </a:lnTo>
                <a:lnTo>
                  <a:pt x="119984" y="90236"/>
                </a:lnTo>
                <a:lnTo>
                  <a:pt x="120959" y="91196"/>
                </a:lnTo>
                <a:lnTo>
                  <a:pt x="239024" y="91196"/>
                </a:lnTo>
                <a:lnTo>
                  <a:pt x="236143" y="91196"/>
                </a:lnTo>
                <a:lnTo>
                  <a:pt x="353263" y="159364"/>
                </a:lnTo>
                <a:lnTo>
                  <a:pt x="355183" y="147843"/>
                </a:lnTo>
                <a:lnTo>
                  <a:pt x="359023" y="148803"/>
                </a:lnTo>
                <a:lnTo>
                  <a:pt x="467502" y="157444"/>
                </a:lnTo>
                <a:lnTo>
                  <a:pt x="472302" y="147843"/>
                </a:lnTo>
                <a:lnTo>
                  <a:pt x="357387" y="147843"/>
                </a:lnTo>
                <a:lnTo>
                  <a:pt x="242864" y="80634"/>
                </a:lnTo>
                <a:lnTo>
                  <a:pt x="241904" y="79689"/>
                </a:lnTo>
                <a:lnTo>
                  <a:pt x="239984" y="79689"/>
                </a:lnTo>
                <a:close/>
              </a:path>
              <a:path w="2452725" h="328315">
                <a:moveTo>
                  <a:pt x="125311" y="79689"/>
                </a:moveTo>
                <a:lnTo>
                  <a:pt x="10561" y="1920"/>
                </a:lnTo>
                <a:lnTo>
                  <a:pt x="123825" y="79689"/>
                </a:lnTo>
                <a:lnTo>
                  <a:pt x="126705" y="80634"/>
                </a:lnTo>
                <a:lnTo>
                  <a:pt x="239024" y="79689"/>
                </a:lnTo>
                <a:lnTo>
                  <a:pt x="125311" y="79689"/>
                </a:lnTo>
                <a:close/>
              </a:path>
              <a:path w="2452725" h="328315">
                <a:moveTo>
                  <a:pt x="584621" y="305272"/>
                </a:moveTo>
                <a:lnTo>
                  <a:pt x="586541" y="306232"/>
                </a:lnTo>
                <a:lnTo>
                  <a:pt x="588462" y="306232"/>
                </a:lnTo>
                <a:lnTo>
                  <a:pt x="703646" y="307192"/>
                </a:lnTo>
                <a:lnTo>
                  <a:pt x="820780" y="308152"/>
                </a:lnTo>
                <a:lnTo>
                  <a:pt x="936924" y="308152"/>
                </a:lnTo>
                <a:lnTo>
                  <a:pt x="1053083" y="306232"/>
                </a:lnTo>
                <a:lnTo>
                  <a:pt x="1169243" y="307192"/>
                </a:lnTo>
                <a:lnTo>
                  <a:pt x="1401561" y="307192"/>
                </a:lnTo>
                <a:lnTo>
                  <a:pt x="1517705" y="308152"/>
                </a:lnTo>
                <a:lnTo>
                  <a:pt x="1633865" y="308152"/>
                </a:lnTo>
                <a:lnTo>
                  <a:pt x="1750024" y="312953"/>
                </a:lnTo>
                <a:lnTo>
                  <a:pt x="2098487" y="312953"/>
                </a:lnTo>
                <a:lnTo>
                  <a:pt x="2214646" y="314873"/>
                </a:lnTo>
                <a:lnTo>
                  <a:pt x="2329845" y="328315"/>
                </a:lnTo>
                <a:lnTo>
                  <a:pt x="2450805" y="328315"/>
                </a:lnTo>
                <a:lnTo>
                  <a:pt x="2452725" y="325434"/>
                </a:lnTo>
                <a:lnTo>
                  <a:pt x="2452725" y="318714"/>
                </a:lnTo>
                <a:lnTo>
                  <a:pt x="2450805" y="315833"/>
                </a:lnTo>
                <a:lnTo>
                  <a:pt x="2330805" y="315833"/>
                </a:lnTo>
                <a:lnTo>
                  <a:pt x="2214646" y="303352"/>
                </a:lnTo>
                <a:lnTo>
                  <a:pt x="2098487" y="301431"/>
                </a:lnTo>
                <a:lnTo>
                  <a:pt x="1750024" y="301431"/>
                </a:lnTo>
                <a:lnTo>
                  <a:pt x="1633865" y="296631"/>
                </a:lnTo>
                <a:lnTo>
                  <a:pt x="1517705" y="296631"/>
                </a:lnTo>
                <a:lnTo>
                  <a:pt x="1401561" y="295671"/>
                </a:lnTo>
                <a:lnTo>
                  <a:pt x="1169243" y="295671"/>
                </a:lnTo>
                <a:lnTo>
                  <a:pt x="1053083" y="294711"/>
                </a:lnTo>
                <a:lnTo>
                  <a:pt x="936924" y="296631"/>
                </a:lnTo>
                <a:lnTo>
                  <a:pt x="820780" y="296631"/>
                </a:lnTo>
                <a:lnTo>
                  <a:pt x="703646" y="295671"/>
                </a:lnTo>
                <a:lnTo>
                  <a:pt x="591753" y="294738"/>
                </a:lnTo>
                <a:lnTo>
                  <a:pt x="593262" y="296631"/>
                </a:lnTo>
                <a:lnTo>
                  <a:pt x="588462" y="294711"/>
                </a:lnTo>
                <a:lnTo>
                  <a:pt x="584621" y="305272"/>
                </a:lnTo>
                <a:close/>
              </a:path>
              <a:path w="2452725" h="328315">
                <a:moveTo>
                  <a:pt x="588462" y="294711"/>
                </a:moveTo>
                <a:lnTo>
                  <a:pt x="593262" y="296631"/>
                </a:lnTo>
                <a:lnTo>
                  <a:pt x="591753" y="294738"/>
                </a:lnTo>
                <a:lnTo>
                  <a:pt x="476143" y="149763"/>
                </a:lnTo>
                <a:lnTo>
                  <a:pt x="475183" y="148803"/>
                </a:lnTo>
                <a:lnTo>
                  <a:pt x="474223" y="147843"/>
                </a:lnTo>
                <a:lnTo>
                  <a:pt x="472302" y="147843"/>
                </a:lnTo>
                <a:lnTo>
                  <a:pt x="467502" y="157444"/>
                </a:lnTo>
                <a:lnTo>
                  <a:pt x="359023" y="148803"/>
                </a:lnTo>
                <a:lnTo>
                  <a:pt x="355183" y="147843"/>
                </a:lnTo>
                <a:lnTo>
                  <a:pt x="353263" y="159364"/>
                </a:lnTo>
                <a:lnTo>
                  <a:pt x="354223" y="160324"/>
                </a:lnTo>
                <a:lnTo>
                  <a:pt x="472302" y="160324"/>
                </a:lnTo>
                <a:lnTo>
                  <a:pt x="583661" y="304312"/>
                </a:lnTo>
                <a:lnTo>
                  <a:pt x="584621" y="305272"/>
                </a:lnTo>
                <a:lnTo>
                  <a:pt x="588462" y="294711"/>
                </a:lnTo>
                <a:close/>
              </a:path>
              <a:path w="2452725" h="328315">
                <a:moveTo>
                  <a:pt x="583661" y="304312"/>
                </a:moveTo>
                <a:lnTo>
                  <a:pt x="472302" y="160324"/>
                </a:lnTo>
                <a:lnTo>
                  <a:pt x="469780" y="160324"/>
                </a:lnTo>
                <a:lnTo>
                  <a:pt x="583661" y="304312"/>
                </a:lnTo>
                <a:close/>
              </a:path>
            </a:pathLst>
          </a:custGeom>
          <a:solidFill>
            <a:srgbClr val="7C984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1558274" y="1367729"/>
            <a:ext cx="2451765" cy="1533067"/>
          </a:xfrm>
          <a:custGeom>
            <a:avLst/>
            <a:gdLst/>
            <a:ahLst/>
            <a:cxnLst/>
            <a:rect l="l" t="t" r="r" b="b"/>
            <a:pathLst>
              <a:path w="2451765" h="1533067">
                <a:moveTo>
                  <a:pt x="244784" y="5760"/>
                </a:moveTo>
                <a:lnTo>
                  <a:pt x="359984" y="825581"/>
                </a:lnTo>
                <a:lnTo>
                  <a:pt x="474223" y="965728"/>
                </a:lnTo>
                <a:lnTo>
                  <a:pt x="581741" y="1050203"/>
                </a:lnTo>
                <a:lnTo>
                  <a:pt x="590382" y="1041562"/>
                </a:lnTo>
                <a:lnTo>
                  <a:pt x="474600" y="965974"/>
                </a:lnTo>
                <a:lnTo>
                  <a:pt x="360653" y="826401"/>
                </a:lnTo>
                <a:lnTo>
                  <a:pt x="244784" y="5760"/>
                </a:lnTo>
                <a:close/>
              </a:path>
              <a:path w="2451765" h="1533067">
                <a:moveTo>
                  <a:pt x="1397721" y="1416923"/>
                </a:moveTo>
                <a:lnTo>
                  <a:pt x="1282028" y="1471415"/>
                </a:lnTo>
                <a:lnTo>
                  <a:pt x="1281562" y="1471635"/>
                </a:lnTo>
                <a:lnTo>
                  <a:pt x="1171163" y="1471635"/>
                </a:lnTo>
                <a:lnTo>
                  <a:pt x="1167323" y="1472595"/>
                </a:lnTo>
                <a:lnTo>
                  <a:pt x="1167323" y="1461074"/>
                </a:lnTo>
                <a:lnTo>
                  <a:pt x="1166362" y="1461074"/>
                </a:lnTo>
                <a:lnTo>
                  <a:pt x="1165402" y="1462034"/>
                </a:lnTo>
                <a:lnTo>
                  <a:pt x="1051236" y="1520540"/>
                </a:lnTo>
                <a:lnTo>
                  <a:pt x="937884" y="1479316"/>
                </a:lnTo>
                <a:lnTo>
                  <a:pt x="824605" y="1406362"/>
                </a:lnTo>
                <a:lnTo>
                  <a:pt x="822685" y="1404442"/>
                </a:lnTo>
                <a:lnTo>
                  <a:pt x="814044" y="1413083"/>
                </a:lnTo>
                <a:lnTo>
                  <a:pt x="815004" y="1413083"/>
                </a:lnTo>
                <a:lnTo>
                  <a:pt x="815980" y="1414028"/>
                </a:lnTo>
                <a:lnTo>
                  <a:pt x="815980" y="1415003"/>
                </a:lnTo>
                <a:lnTo>
                  <a:pt x="932124" y="1488917"/>
                </a:lnTo>
                <a:lnTo>
                  <a:pt x="933084" y="1489877"/>
                </a:lnTo>
                <a:lnTo>
                  <a:pt x="1050203" y="1532122"/>
                </a:lnTo>
                <a:lnTo>
                  <a:pt x="1049243" y="1521561"/>
                </a:lnTo>
                <a:lnTo>
                  <a:pt x="1054044" y="1521561"/>
                </a:lnTo>
                <a:lnTo>
                  <a:pt x="1169007" y="1472748"/>
                </a:lnTo>
                <a:lnTo>
                  <a:pt x="1283482" y="1483156"/>
                </a:lnTo>
                <a:lnTo>
                  <a:pt x="1284442" y="1471635"/>
                </a:lnTo>
                <a:lnTo>
                  <a:pt x="1397721" y="1416923"/>
                </a:lnTo>
                <a:close/>
              </a:path>
              <a:path w="2451765" h="1533067">
                <a:moveTo>
                  <a:pt x="1054044" y="1521561"/>
                </a:moveTo>
                <a:lnTo>
                  <a:pt x="1049243" y="1521561"/>
                </a:lnTo>
                <a:lnTo>
                  <a:pt x="1050203" y="1532122"/>
                </a:lnTo>
                <a:lnTo>
                  <a:pt x="1051163" y="1533067"/>
                </a:lnTo>
                <a:lnTo>
                  <a:pt x="1053084" y="1533067"/>
                </a:lnTo>
                <a:lnTo>
                  <a:pt x="1054044" y="1532122"/>
                </a:lnTo>
                <a:lnTo>
                  <a:pt x="1169007" y="1472748"/>
                </a:lnTo>
                <a:lnTo>
                  <a:pt x="1054044" y="1521561"/>
                </a:lnTo>
                <a:close/>
              </a:path>
              <a:path w="2451765" h="1533067">
                <a:moveTo>
                  <a:pt x="1171163" y="1471635"/>
                </a:moveTo>
                <a:lnTo>
                  <a:pt x="1281562" y="1471635"/>
                </a:lnTo>
                <a:lnTo>
                  <a:pt x="1282028" y="1471415"/>
                </a:lnTo>
                <a:lnTo>
                  <a:pt x="1168283" y="1461074"/>
                </a:lnTo>
                <a:lnTo>
                  <a:pt x="1167323" y="1461074"/>
                </a:lnTo>
                <a:lnTo>
                  <a:pt x="1167323" y="1472595"/>
                </a:lnTo>
                <a:lnTo>
                  <a:pt x="1171163" y="1471635"/>
                </a:lnTo>
                <a:close/>
              </a:path>
              <a:path w="2451765" h="1533067">
                <a:moveTo>
                  <a:pt x="1980422" y="1480276"/>
                </a:moveTo>
                <a:lnTo>
                  <a:pt x="2097526" y="1484116"/>
                </a:lnTo>
                <a:lnTo>
                  <a:pt x="2096566" y="1483156"/>
                </a:lnTo>
                <a:lnTo>
                  <a:pt x="2212726" y="1508119"/>
                </a:lnTo>
                <a:lnTo>
                  <a:pt x="2213686" y="1496598"/>
                </a:lnTo>
                <a:lnTo>
                  <a:pt x="2446004" y="1508119"/>
                </a:lnTo>
                <a:lnTo>
                  <a:pt x="2449845" y="1508119"/>
                </a:lnTo>
                <a:lnTo>
                  <a:pt x="2451765" y="1505239"/>
                </a:lnTo>
                <a:lnTo>
                  <a:pt x="2451765" y="1499478"/>
                </a:lnTo>
                <a:lnTo>
                  <a:pt x="2449845" y="1496598"/>
                </a:lnTo>
                <a:lnTo>
                  <a:pt x="2214646" y="1496598"/>
                </a:lnTo>
                <a:lnTo>
                  <a:pt x="2098487" y="1471635"/>
                </a:lnTo>
                <a:lnTo>
                  <a:pt x="2097526" y="1471635"/>
                </a:lnTo>
                <a:lnTo>
                  <a:pt x="1982327" y="1468754"/>
                </a:lnTo>
                <a:lnTo>
                  <a:pt x="1866183" y="1452432"/>
                </a:lnTo>
                <a:lnTo>
                  <a:pt x="1750024" y="1431310"/>
                </a:lnTo>
                <a:lnTo>
                  <a:pt x="1749064" y="1431310"/>
                </a:lnTo>
                <a:lnTo>
                  <a:pt x="1632905" y="1427469"/>
                </a:lnTo>
                <a:lnTo>
                  <a:pt x="1516745" y="1419804"/>
                </a:lnTo>
                <a:lnTo>
                  <a:pt x="1402506" y="1428429"/>
                </a:lnTo>
                <a:lnTo>
                  <a:pt x="1400601" y="1415963"/>
                </a:lnTo>
                <a:lnTo>
                  <a:pt x="1399626" y="1415963"/>
                </a:lnTo>
                <a:lnTo>
                  <a:pt x="1400601" y="1428429"/>
                </a:lnTo>
                <a:lnTo>
                  <a:pt x="1399626" y="1415963"/>
                </a:lnTo>
                <a:lnTo>
                  <a:pt x="1398666" y="1416923"/>
                </a:lnTo>
                <a:lnTo>
                  <a:pt x="1397721" y="1416923"/>
                </a:lnTo>
                <a:lnTo>
                  <a:pt x="1284442" y="1471635"/>
                </a:lnTo>
                <a:lnTo>
                  <a:pt x="1283482" y="1483156"/>
                </a:lnTo>
                <a:lnTo>
                  <a:pt x="1286347" y="1483156"/>
                </a:lnTo>
                <a:lnTo>
                  <a:pt x="1287322" y="1482196"/>
                </a:lnTo>
                <a:lnTo>
                  <a:pt x="1402409" y="1428475"/>
                </a:lnTo>
                <a:lnTo>
                  <a:pt x="1515785" y="1431310"/>
                </a:lnTo>
                <a:lnTo>
                  <a:pt x="1631944" y="1439951"/>
                </a:lnTo>
                <a:lnTo>
                  <a:pt x="1749064" y="1442831"/>
                </a:lnTo>
                <a:lnTo>
                  <a:pt x="1748104" y="1442831"/>
                </a:lnTo>
                <a:lnTo>
                  <a:pt x="1864263" y="1463954"/>
                </a:lnTo>
                <a:lnTo>
                  <a:pt x="1980422" y="1480276"/>
                </a:lnTo>
                <a:close/>
              </a:path>
              <a:path w="2451765" h="1533067">
                <a:moveTo>
                  <a:pt x="2213686" y="1496598"/>
                </a:moveTo>
                <a:lnTo>
                  <a:pt x="2212726" y="1508119"/>
                </a:lnTo>
                <a:lnTo>
                  <a:pt x="2446004" y="1508119"/>
                </a:lnTo>
                <a:lnTo>
                  <a:pt x="2213686" y="1496598"/>
                </a:lnTo>
                <a:close/>
              </a:path>
              <a:path w="2451765" h="1533067">
                <a:moveTo>
                  <a:pt x="1400601" y="1415963"/>
                </a:moveTo>
                <a:lnTo>
                  <a:pt x="1402506" y="1428429"/>
                </a:lnTo>
                <a:lnTo>
                  <a:pt x="1516745" y="1419804"/>
                </a:lnTo>
                <a:lnTo>
                  <a:pt x="1400601" y="1415963"/>
                </a:lnTo>
                <a:close/>
              </a:path>
              <a:path w="2451765" h="1533067">
                <a:moveTo>
                  <a:pt x="697900" y="1218194"/>
                </a:moveTo>
                <a:lnTo>
                  <a:pt x="583661" y="1052123"/>
                </a:lnTo>
                <a:lnTo>
                  <a:pt x="582570" y="1051402"/>
                </a:lnTo>
                <a:lnTo>
                  <a:pt x="697900" y="1218194"/>
                </a:lnTo>
                <a:close/>
              </a:path>
              <a:path w="2451765" h="1533067">
                <a:moveTo>
                  <a:pt x="121904" y="16322"/>
                </a:moveTo>
                <a:lnTo>
                  <a:pt x="128625" y="24002"/>
                </a:lnTo>
                <a:lnTo>
                  <a:pt x="238064" y="960"/>
                </a:lnTo>
                <a:lnTo>
                  <a:pt x="121904" y="16322"/>
                </a:lnTo>
                <a:close/>
              </a:path>
              <a:path w="2451765" h="1533067">
                <a:moveTo>
                  <a:pt x="960" y="481904"/>
                </a:moveTo>
                <a:lnTo>
                  <a:pt x="0" y="485744"/>
                </a:lnTo>
                <a:lnTo>
                  <a:pt x="1920" y="488624"/>
                </a:lnTo>
                <a:lnTo>
                  <a:pt x="4800" y="489585"/>
                </a:lnTo>
                <a:lnTo>
                  <a:pt x="7680" y="489585"/>
                </a:lnTo>
                <a:lnTo>
                  <a:pt x="11521" y="487664"/>
                </a:lnTo>
                <a:lnTo>
                  <a:pt x="11521" y="484784"/>
                </a:lnTo>
                <a:lnTo>
                  <a:pt x="127538" y="28279"/>
                </a:lnTo>
                <a:lnTo>
                  <a:pt x="233114" y="13318"/>
                </a:lnTo>
                <a:lnTo>
                  <a:pt x="232318" y="7680"/>
                </a:lnTo>
                <a:lnTo>
                  <a:pt x="239024" y="12481"/>
                </a:lnTo>
                <a:lnTo>
                  <a:pt x="348462" y="830366"/>
                </a:lnTo>
                <a:lnTo>
                  <a:pt x="349422" y="831342"/>
                </a:lnTo>
                <a:lnTo>
                  <a:pt x="349422" y="832302"/>
                </a:lnTo>
                <a:lnTo>
                  <a:pt x="350382" y="833247"/>
                </a:lnTo>
                <a:lnTo>
                  <a:pt x="466542" y="974369"/>
                </a:lnTo>
                <a:lnTo>
                  <a:pt x="466542" y="975329"/>
                </a:lnTo>
                <a:lnTo>
                  <a:pt x="467502" y="975329"/>
                </a:lnTo>
                <a:lnTo>
                  <a:pt x="582570" y="1051402"/>
                </a:lnTo>
                <a:lnTo>
                  <a:pt x="583661" y="1052123"/>
                </a:lnTo>
                <a:lnTo>
                  <a:pt x="697900" y="1218194"/>
                </a:lnTo>
                <a:lnTo>
                  <a:pt x="814044" y="1413083"/>
                </a:lnTo>
                <a:lnTo>
                  <a:pt x="822685" y="1404442"/>
                </a:lnTo>
                <a:lnTo>
                  <a:pt x="824605" y="1406362"/>
                </a:lnTo>
                <a:lnTo>
                  <a:pt x="937884" y="1479316"/>
                </a:lnTo>
                <a:lnTo>
                  <a:pt x="938844" y="1479316"/>
                </a:lnTo>
                <a:lnTo>
                  <a:pt x="823945" y="1405254"/>
                </a:lnTo>
                <a:lnTo>
                  <a:pt x="708461" y="1211488"/>
                </a:lnTo>
                <a:lnTo>
                  <a:pt x="592302" y="1043482"/>
                </a:lnTo>
                <a:lnTo>
                  <a:pt x="591342" y="1042537"/>
                </a:lnTo>
                <a:lnTo>
                  <a:pt x="591342" y="1041562"/>
                </a:lnTo>
                <a:lnTo>
                  <a:pt x="590382" y="1041562"/>
                </a:lnTo>
                <a:lnTo>
                  <a:pt x="581741" y="1050203"/>
                </a:lnTo>
                <a:lnTo>
                  <a:pt x="475183" y="966688"/>
                </a:lnTo>
                <a:lnTo>
                  <a:pt x="474223" y="965728"/>
                </a:lnTo>
                <a:lnTo>
                  <a:pt x="360944" y="828461"/>
                </a:lnTo>
                <a:lnTo>
                  <a:pt x="359984" y="825581"/>
                </a:lnTo>
                <a:lnTo>
                  <a:pt x="244784" y="5760"/>
                </a:lnTo>
                <a:lnTo>
                  <a:pt x="243824" y="2880"/>
                </a:lnTo>
                <a:lnTo>
                  <a:pt x="240944" y="0"/>
                </a:lnTo>
                <a:lnTo>
                  <a:pt x="238064" y="960"/>
                </a:lnTo>
                <a:lnTo>
                  <a:pt x="128625" y="24002"/>
                </a:lnTo>
                <a:lnTo>
                  <a:pt x="121904" y="16322"/>
                </a:lnTo>
                <a:lnTo>
                  <a:pt x="123840" y="28803"/>
                </a:lnTo>
                <a:lnTo>
                  <a:pt x="121904" y="16322"/>
                </a:lnTo>
                <a:lnTo>
                  <a:pt x="119024" y="17282"/>
                </a:lnTo>
                <a:lnTo>
                  <a:pt x="117119" y="18242"/>
                </a:lnTo>
                <a:lnTo>
                  <a:pt x="117119" y="21122"/>
                </a:lnTo>
                <a:lnTo>
                  <a:pt x="960" y="481904"/>
                </a:lnTo>
                <a:close/>
              </a:path>
              <a:path w="2451765" h="1533067">
                <a:moveTo>
                  <a:pt x="239024" y="12481"/>
                </a:moveTo>
                <a:lnTo>
                  <a:pt x="232318" y="7680"/>
                </a:lnTo>
                <a:lnTo>
                  <a:pt x="233114" y="13318"/>
                </a:lnTo>
                <a:lnTo>
                  <a:pt x="348462" y="830366"/>
                </a:lnTo>
                <a:lnTo>
                  <a:pt x="239024" y="12481"/>
                </a:lnTo>
                <a:close/>
              </a:path>
            </a:pathLst>
          </a:custGeom>
          <a:solidFill>
            <a:srgbClr val="654C8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1558274" y="2690561"/>
            <a:ext cx="2451765" cy="313913"/>
          </a:xfrm>
          <a:custGeom>
            <a:avLst/>
            <a:gdLst/>
            <a:ahLst/>
            <a:cxnLst/>
            <a:rect l="l" t="t" r="r" b="b"/>
            <a:pathLst>
              <a:path w="2451765" h="313913">
                <a:moveTo>
                  <a:pt x="1979447" y="293750"/>
                </a:moveTo>
                <a:lnTo>
                  <a:pt x="2096566" y="313913"/>
                </a:lnTo>
                <a:lnTo>
                  <a:pt x="2097526" y="302392"/>
                </a:lnTo>
                <a:lnTo>
                  <a:pt x="2446004" y="313913"/>
                </a:lnTo>
                <a:lnTo>
                  <a:pt x="2449845" y="313913"/>
                </a:lnTo>
                <a:lnTo>
                  <a:pt x="2451765" y="311033"/>
                </a:lnTo>
                <a:lnTo>
                  <a:pt x="2451765" y="304312"/>
                </a:lnTo>
                <a:lnTo>
                  <a:pt x="2449845" y="302392"/>
                </a:lnTo>
                <a:lnTo>
                  <a:pt x="2098487" y="302392"/>
                </a:lnTo>
                <a:lnTo>
                  <a:pt x="1982327" y="281284"/>
                </a:lnTo>
                <a:lnTo>
                  <a:pt x="1866183" y="259201"/>
                </a:lnTo>
                <a:lnTo>
                  <a:pt x="1750024" y="237119"/>
                </a:lnTo>
                <a:lnTo>
                  <a:pt x="1633865" y="217916"/>
                </a:lnTo>
                <a:lnTo>
                  <a:pt x="1517705" y="196794"/>
                </a:lnTo>
                <a:lnTo>
                  <a:pt x="1371512" y="196801"/>
                </a:lnTo>
                <a:lnTo>
                  <a:pt x="1342424" y="196821"/>
                </a:lnTo>
                <a:lnTo>
                  <a:pt x="1313338" y="196853"/>
                </a:lnTo>
                <a:lnTo>
                  <a:pt x="1284255" y="196895"/>
                </a:lnTo>
                <a:lnTo>
                  <a:pt x="1255174" y="196946"/>
                </a:lnTo>
                <a:lnTo>
                  <a:pt x="1226098" y="197004"/>
                </a:lnTo>
                <a:lnTo>
                  <a:pt x="1197026" y="197068"/>
                </a:lnTo>
                <a:lnTo>
                  <a:pt x="1167960" y="197137"/>
                </a:lnTo>
                <a:lnTo>
                  <a:pt x="1138899" y="197208"/>
                </a:lnTo>
                <a:lnTo>
                  <a:pt x="1109845" y="197281"/>
                </a:lnTo>
                <a:lnTo>
                  <a:pt x="1080798" y="197354"/>
                </a:lnTo>
                <a:lnTo>
                  <a:pt x="1051759" y="197426"/>
                </a:lnTo>
                <a:lnTo>
                  <a:pt x="1022729" y="197494"/>
                </a:lnTo>
                <a:lnTo>
                  <a:pt x="993709" y="197558"/>
                </a:lnTo>
                <a:lnTo>
                  <a:pt x="964698" y="197617"/>
                </a:lnTo>
                <a:lnTo>
                  <a:pt x="935698" y="197668"/>
                </a:lnTo>
                <a:lnTo>
                  <a:pt x="906710" y="197710"/>
                </a:lnTo>
                <a:lnTo>
                  <a:pt x="877734" y="197742"/>
                </a:lnTo>
                <a:lnTo>
                  <a:pt x="848770" y="197762"/>
                </a:lnTo>
                <a:lnTo>
                  <a:pt x="705206" y="197769"/>
                </a:lnTo>
                <a:lnTo>
                  <a:pt x="706526" y="198729"/>
                </a:lnTo>
                <a:lnTo>
                  <a:pt x="702685" y="197769"/>
                </a:lnTo>
                <a:lnTo>
                  <a:pt x="699820" y="208315"/>
                </a:lnTo>
                <a:lnTo>
                  <a:pt x="700780" y="209290"/>
                </a:lnTo>
                <a:lnTo>
                  <a:pt x="819820" y="209290"/>
                </a:lnTo>
                <a:lnTo>
                  <a:pt x="848770" y="209418"/>
                </a:lnTo>
                <a:lnTo>
                  <a:pt x="877734" y="209519"/>
                </a:lnTo>
                <a:lnTo>
                  <a:pt x="906710" y="209594"/>
                </a:lnTo>
                <a:lnTo>
                  <a:pt x="935698" y="209645"/>
                </a:lnTo>
                <a:lnTo>
                  <a:pt x="964698" y="209674"/>
                </a:lnTo>
                <a:lnTo>
                  <a:pt x="1022729" y="209668"/>
                </a:lnTo>
                <a:lnTo>
                  <a:pt x="1051759" y="209636"/>
                </a:lnTo>
                <a:lnTo>
                  <a:pt x="1080798" y="209587"/>
                </a:lnTo>
                <a:lnTo>
                  <a:pt x="1109845" y="209523"/>
                </a:lnTo>
                <a:lnTo>
                  <a:pt x="1138899" y="209444"/>
                </a:lnTo>
                <a:lnTo>
                  <a:pt x="1167960" y="209352"/>
                </a:lnTo>
                <a:lnTo>
                  <a:pt x="1197026" y="209248"/>
                </a:lnTo>
                <a:lnTo>
                  <a:pt x="1226098" y="209134"/>
                </a:lnTo>
                <a:lnTo>
                  <a:pt x="1255174" y="209012"/>
                </a:lnTo>
                <a:lnTo>
                  <a:pt x="1284255" y="208882"/>
                </a:lnTo>
                <a:lnTo>
                  <a:pt x="1313338" y="208746"/>
                </a:lnTo>
                <a:lnTo>
                  <a:pt x="1342424" y="208605"/>
                </a:lnTo>
                <a:lnTo>
                  <a:pt x="1371512" y="208461"/>
                </a:lnTo>
                <a:lnTo>
                  <a:pt x="1400601" y="208315"/>
                </a:lnTo>
                <a:lnTo>
                  <a:pt x="1516745" y="208315"/>
                </a:lnTo>
                <a:lnTo>
                  <a:pt x="1515785" y="208315"/>
                </a:lnTo>
                <a:lnTo>
                  <a:pt x="1631944" y="230398"/>
                </a:lnTo>
                <a:lnTo>
                  <a:pt x="1748104" y="249600"/>
                </a:lnTo>
                <a:lnTo>
                  <a:pt x="1864263" y="270723"/>
                </a:lnTo>
                <a:lnTo>
                  <a:pt x="1979447" y="293750"/>
                </a:lnTo>
                <a:close/>
              </a:path>
              <a:path w="2451765" h="313913">
                <a:moveTo>
                  <a:pt x="2097526" y="302392"/>
                </a:moveTo>
                <a:lnTo>
                  <a:pt x="2096566" y="313913"/>
                </a:lnTo>
                <a:lnTo>
                  <a:pt x="2446004" y="313913"/>
                </a:lnTo>
                <a:lnTo>
                  <a:pt x="2097526" y="302392"/>
                </a:lnTo>
                <a:close/>
              </a:path>
              <a:path w="2451765" h="313913">
                <a:moveTo>
                  <a:pt x="699820" y="208315"/>
                </a:moveTo>
                <a:lnTo>
                  <a:pt x="587502" y="125760"/>
                </a:lnTo>
                <a:lnTo>
                  <a:pt x="584844" y="125650"/>
                </a:lnTo>
                <a:lnTo>
                  <a:pt x="699820" y="208315"/>
                </a:lnTo>
                <a:close/>
              </a:path>
              <a:path w="2451765" h="313913">
                <a:moveTo>
                  <a:pt x="583661" y="124800"/>
                </a:moveTo>
                <a:lnTo>
                  <a:pt x="587502" y="113278"/>
                </a:lnTo>
                <a:lnTo>
                  <a:pt x="471342" y="109438"/>
                </a:lnTo>
                <a:lnTo>
                  <a:pt x="583661" y="124800"/>
                </a:lnTo>
                <a:close/>
              </a:path>
              <a:path w="2451765" h="313913">
                <a:moveTo>
                  <a:pt x="350382" y="119039"/>
                </a:moveTo>
                <a:lnTo>
                  <a:pt x="238064" y="15361"/>
                </a:lnTo>
                <a:lnTo>
                  <a:pt x="236270" y="15317"/>
                </a:lnTo>
                <a:lnTo>
                  <a:pt x="350382" y="119039"/>
                </a:lnTo>
                <a:close/>
              </a:path>
              <a:path w="2451765" h="313913">
                <a:moveTo>
                  <a:pt x="234223" y="13456"/>
                </a:moveTo>
                <a:lnTo>
                  <a:pt x="238064" y="2895"/>
                </a:lnTo>
                <a:lnTo>
                  <a:pt x="122864" y="960"/>
                </a:lnTo>
                <a:lnTo>
                  <a:pt x="234223" y="13456"/>
                </a:lnTo>
                <a:close/>
              </a:path>
              <a:path w="2451765" h="313913">
                <a:moveTo>
                  <a:pt x="0" y="1935"/>
                </a:moveTo>
                <a:lnTo>
                  <a:pt x="0" y="8641"/>
                </a:lnTo>
                <a:lnTo>
                  <a:pt x="2880" y="11521"/>
                </a:lnTo>
                <a:lnTo>
                  <a:pt x="5760" y="11521"/>
                </a:lnTo>
                <a:lnTo>
                  <a:pt x="122864" y="12481"/>
                </a:lnTo>
                <a:lnTo>
                  <a:pt x="236270" y="15317"/>
                </a:lnTo>
                <a:lnTo>
                  <a:pt x="238064" y="15361"/>
                </a:lnTo>
                <a:lnTo>
                  <a:pt x="350382" y="119039"/>
                </a:lnTo>
                <a:lnTo>
                  <a:pt x="352303" y="119999"/>
                </a:lnTo>
                <a:lnTo>
                  <a:pt x="354223" y="108478"/>
                </a:lnTo>
                <a:lnTo>
                  <a:pt x="359023" y="110398"/>
                </a:lnTo>
                <a:lnTo>
                  <a:pt x="356936" y="108500"/>
                </a:lnTo>
                <a:lnTo>
                  <a:pt x="242864" y="4800"/>
                </a:lnTo>
                <a:lnTo>
                  <a:pt x="241904" y="2895"/>
                </a:lnTo>
                <a:lnTo>
                  <a:pt x="238064" y="2895"/>
                </a:lnTo>
                <a:lnTo>
                  <a:pt x="234223" y="13456"/>
                </a:lnTo>
                <a:lnTo>
                  <a:pt x="122864" y="960"/>
                </a:lnTo>
                <a:lnTo>
                  <a:pt x="6720" y="0"/>
                </a:lnTo>
                <a:lnTo>
                  <a:pt x="2880" y="0"/>
                </a:lnTo>
                <a:lnTo>
                  <a:pt x="0" y="1935"/>
                </a:lnTo>
                <a:close/>
              </a:path>
              <a:path w="2451765" h="313913">
                <a:moveTo>
                  <a:pt x="352303" y="119999"/>
                </a:moveTo>
                <a:lnTo>
                  <a:pt x="353263" y="120959"/>
                </a:lnTo>
                <a:lnTo>
                  <a:pt x="471342" y="120959"/>
                </a:lnTo>
                <a:lnTo>
                  <a:pt x="584844" y="125650"/>
                </a:lnTo>
                <a:lnTo>
                  <a:pt x="587502" y="125760"/>
                </a:lnTo>
                <a:lnTo>
                  <a:pt x="699820" y="208315"/>
                </a:lnTo>
                <a:lnTo>
                  <a:pt x="702685" y="197769"/>
                </a:lnTo>
                <a:lnTo>
                  <a:pt x="706526" y="198729"/>
                </a:lnTo>
                <a:lnTo>
                  <a:pt x="705206" y="197769"/>
                </a:lnTo>
                <a:lnTo>
                  <a:pt x="590382" y="114239"/>
                </a:lnTo>
                <a:lnTo>
                  <a:pt x="589422" y="114239"/>
                </a:lnTo>
                <a:lnTo>
                  <a:pt x="588462" y="113278"/>
                </a:lnTo>
                <a:lnTo>
                  <a:pt x="587502" y="113278"/>
                </a:lnTo>
                <a:lnTo>
                  <a:pt x="583661" y="124800"/>
                </a:lnTo>
                <a:lnTo>
                  <a:pt x="471342" y="109438"/>
                </a:lnTo>
                <a:lnTo>
                  <a:pt x="356936" y="108500"/>
                </a:lnTo>
                <a:lnTo>
                  <a:pt x="359023" y="110398"/>
                </a:lnTo>
                <a:lnTo>
                  <a:pt x="354223" y="108478"/>
                </a:lnTo>
                <a:lnTo>
                  <a:pt x="352303" y="119999"/>
                </a:lnTo>
                <a:close/>
              </a:path>
            </a:pathLst>
          </a:custGeom>
          <a:solidFill>
            <a:srgbClr val="378CA1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1557314" y="2082911"/>
            <a:ext cx="2452725" cy="841903"/>
          </a:xfrm>
          <a:custGeom>
            <a:avLst/>
            <a:gdLst/>
            <a:ahLst/>
            <a:cxnLst/>
            <a:rect l="l" t="t" r="r" b="b"/>
            <a:pathLst>
              <a:path w="2452725" h="841903">
                <a:moveTo>
                  <a:pt x="466542" y="12481"/>
                </a:moveTo>
                <a:lnTo>
                  <a:pt x="472302" y="3840"/>
                </a:lnTo>
                <a:lnTo>
                  <a:pt x="356143" y="0"/>
                </a:lnTo>
                <a:lnTo>
                  <a:pt x="466542" y="12481"/>
                </a:lnTo>
                <a:close/>
              </a:path>
              <a:path w="2452725" h="841903">
                <a:moveTo>
                  <a:pt x="122864" y="-37444"/>
                </a:moveTo>
                <a:lnTo>
                  <a:pt x="121919" y="-49926"/>
                </a:lnTo>
                <a:lnTo>
                  <a:pt x="120959" y="-48966"/>
                </a:lnTo>
                <a:lnTo>
                  <a:pt x="3840" y="10561"/>
                </a:lnTo>
                <a:lnTo>
                  <a:pt x="1920" y="11521"/>
                </a:lnTo>
                <a:lnTo>
                  <a:pt x="0" y="15361"/>
                </a:lnTo>
                <a:lnTo>
                  <a:pt x="1920" y="18242"/>
                </a:lnTo>
                <a:lnTo>
                  <a:pt x="3840" y="21107"/>
                </a:lnTo>
                <a:lnTo>
                  <a:pt x="6720" y="22082"/>
                </a:lnTo>
                <a:lnTo>
                  <a:pt x="10561" y="21107"/>
                </a:lnTo>
                <a:lnTo>
                  <a:pt x="123723" y="-37352"/>
                </a:lnTo>
                <a:lnTo>
                  <a:pt x="239024" y="-24963"/>
                </a:lnTo>
                <a:lnTo>
                  <a:pt x="125760" y="-38404"/>
                </a:lnTo>
                <a:lnTo>
                  <a:pt x="239984" y="-36484"/>
                </a:lnTo>
                <a:lnTo>
                  <a:pt x="123825" y="-49926"/>
                </a:lnTo>
                <a:lnTo>
                  <a:pt x="121919" y="-49926"/>
                </a:lnTo>
                <a:lnTo>
                  <a:pt x="122864" y="-37444"/>
                </a:lnTo>
                <a:close/>
              </a:path>
              <a:path w="2452725" h="841903">
                <a:moveTo>
                  <a:pt x="820780" y="777575"/>
                </a:moveTo>
                <a:lnTo>
                  <a:pt x="710366" y="669096"/>
                </a:lnTo>
                <a:lnTo>
                  <a:pt x="708461" y="667176"/>
                </a:lnTo>
                <a:lnTo>
                  <a:pt x="698860" y="672937"/>
                </a:lnTo>
                <a:lnTo>
                  <a:pt x="698860" y="674857"/>
                </a:lnTo>
                <a:lnTo>
                  <a:pt x="699805" y="675817"/>
                </a:lnTo>
                <a:lnTo>
                  <a:pt x="815964" y="787176"/>
                </a:lnTo>
                <a:lnTo>
                  <a:pt x="820780" y="777575"/>
                </a:lnTo>
                <a:close/>
              </a:path>
              <a:path w="2452725" h="841903">
                <a:moveTo>
                  <a:pt x="2330805" y="770854"/>
                </a:moveTo>
                <a:lnTo>
                  <a:pt x="2450805" y="770854"/>
                </a:lnTo>
                <a:lnTo>
                  <a:pt x="2452725" y="768934"/>
                </a:lnTo>
                <a:lnTo>
                  <a:pt x="2452725" y="762213"/>
                </a:lnTo>
                <a:lnTo>
                  <a:pt x="2450805" y="759333"/>
                </a:lnTo>
                <a:lnTo>
                  <a:pt x="2329845" y="759333"/>
                </a:lnTo>
                <a:lnTo>
                  <a:pt x="2214646" y="768934"/>
                </a:lnTo>
                <a:lnTo>
                  <a:pt x="2098487" y="767974"/>
                </a:lnTo>
                <a:lnTo>
                  <a:pt x="1982343" y="770854"/>
                </a:lnTo>
                <a:lnTo>
                  <a:pt x="1866183" y="771814"/>
                </a:lnTo>
                <a:lnTo>
                  <a:pt x="1750024" y="771814"/>
                </a:lnTo>
                <a:lnTo>
                  <a:pt x="1633865" y="772774"/>
                </a:lnTo>
                <a:lnTo>
                  <a:pt x="1517705" y="772774"/>
                </a:lnTo>
                <a:lnTo>
                  <a:pt x="1401561" y="773734"/>
                </a:lnTo>
                <a:lnTo>
                  <a:pt x="1285402" y="778535"/>
                </a:lnTo>
                <a:lnTo>
                  <a:pt x="1169243" y="779495"/>
                </a:lnTo>
                <a:lnTo>
                  <a:pt x="936924" y="779495"/>
                </a:lnTo>
                <a:lnTo>
                  <a:pt x="824621" y="778535"/>
                </a:lnTo>
                <a:lnTo>
                  <a:pt x="823669" y="777623"/>
                </a:lnTo>
                <a:lnTo>
                  <a:pt x="710331" y="668969"/>
                </a:lnTo>
                <a:lnTo>
                  <a:pt x="594222" y="246705"/>
                </a:lnTo>
                <a:lnTo>
                  <a:pt x="594222" y="245745"/>
                </a:lnTo>
                <a:lnTo>
                  <a:pt x="593262" y="245745"/>
                </a:lnTo>
                <a:lnTo>
                  <a:pt x="477103" y="6720"/>
                </a:lnTo>
                <a:lnTo>
                  <a:pt x="476143" y="4800"/>
                </a:lnTo>
                <a:lnTo>
                  <a:pt x="474223" y="3840"/>
                </a:lnTo>
                <a:lnTo>
                  <a:pt x="472302" y="3840"/>
                </a:lnTo>
                <a:lnTo>
                  <a:pt x="466542" y="12481"/>
                </a:lnTo>
                <a:lnTo>
                  <a:pt x="356143" y="0"/>
                </a:lnTo>
                <a:lnTo>
                  <a:pt x="357103" y="0"/>
                </a:lnTo>
                <a:lnTo>
                  <a:pt x="240944" y="-36484"/>
                </a:lnTo>
                <a:lnTo>
                  <a:pt x="239984" y="-36484"/>
                </a:lnTo>
                <a:lnTo>
                  <a:pt x="125760" y="-38404"/>
                </a:lnTo>
                <a:lnTo>
                  <a:pt x="239024" y="-24963"/>
                </a:lnTo>
                <a:lnTo>
                  <a:pt x="238064" y="-24963"/>
                </a:lnTo>
                <a:lnTo>
                  <a:pt x="353263" y="11521"/>
                </a:lnTo>
                <a:lnTo>
                  <a:pt x="355183" y="11521"/>
                </a:lnTo>
                <a:lnTo>
                  <a:pt x="467891" y="15247"/>
                </a:lnTo>
                <a:lnTo>
                  <a:pt x="471342" y="15361"/>
                </a:lnTo>
                <a:lnTo>
                  <a:pt x="582701" y="250545"/>
                </a:lnTo>
                <a:lnTo>
                  <a:pt x="581741" y="249585"/>
                </a:lnTo>
                <a:lnTo>
                  <a:pt x="698860" y="672937"/>
                </a:lnTo>
                <a:lnTo>
                  <a:pt x="708461" y="667176"/>
                </a:lnTo>
                <a:lnTo>
                  <a:pt x="710366" y="669096"/>
                </a:lnTo>
                <a:lnTo>
                  <a:pt x="820780" y="777575"/>
                </a:lnTo>
                <a:lnTo>
                  <a:pt x="815964" y="787176"/>
                </a:lnTo>
                <a:lnTo>
                  <a:pt x="816940" y="788136"/>
                </a:lnTo>
                <a:lnTo>
                  <a:pt x="818845" y="789096"/>
                </a:lnTo>
                <a:lnTo>
                  <a:pt x="819805" y="789096"/>
                </a:lnTo>
                <a:lnTo>
                  <a:pt x="936924" y="791977"/>
                </a:lnTo>
                <a:lnTo>
                  <a:pt x="1169243" y="791977"/>
                </a:lnTo>
                <a:lnTo>
                  <a:pt x="1285402" y="791016"/>
                </a:lnTo>
                <a:lnTo>
                  <a:pt x="1401561" y="786216"/>
                </a:lnTo>
                <a:lnTo>
                  <a:pt x="1517705" y="785256"/>
                </a:lnTo>
                <a:lnTo>
                  <a:pt x="1633865" y="785256"/>
                </a:lnTo>
                <a:lnTo>
                  <a:pt x="1750024" y="784296"/>
                </a:lnTo>
                <a:lnTo>
                  <a:pt x="1866183" y="784296"/>
                </a:lnTo>
                <a:lnTo>
                  <a:pt x="1982343" y="782375"/>
                </a:lnTo>
                <a:lnTo>
                  <a:pt x="2098487" y="779495"/>
                </a:lnTo>
                <a:lnTo>
                  <a:pt x="2214646" y="781415"/>
                </a:lnTo>
                <a:lnTo>
                  <a:pt x="2330805" y="770854"/>
                </a:lnTo>
                <a:close/>
              </a:path>
              <a:path w="2452725" h="841903">
                <a:moveTo>
                  <a:pt x="824621" y="778535"/>
                </a:moveTo>
                <a:lnTo>
                  <a:pt x="936924" y="779495"/>
                </a:lnTo>
                <a:lnTo>
                  <a:pt x="823669" y="777623"/>
                </a:lnTo>
                <a:lnTo>
                  <a:pt x="824621" y="778535"/>
                </a:lnTo>
                <a:close/>
              </a:path>
              <a:path w="2452725" h="841903">
                <a:moveTo>
                  <a:pt x="582701" y="250545"/>
                </a:moveTo>
                <a:lnTo>
                  <a:pt x="471342" y="15361"/>
                </a:lnTo>
                <a:lnTo>
                  <a:pt x="467891" y="15247"/>
                </a:lnTo>
                <a:lnTo>
                  <a:pt x="582701" y="250545"/>
                </a:lnTo>
                <a:close/>
              </a:path>
            </a:pathLst>
          </a:custGeom>
          <a:solidFill>
            <a:srgbClr val="CB773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1558274" y="1713326"/>
            <a:ext cx="2451765" cy="1159642"/>
          </a:xfrm>
          <a:custGeom>
            <a:avLst/>
            <a:gdLst/>
            <a:ahLst/>
            <a:cxnLst/>
            <a:rect l="l" t="t" r="r" b="b"/>
            <a:pathLst>
              <a:path w="2451765" h="1159642">
                <a:moveTo>
                  <a:pt x="117119" y="383987"/>
                </a:moveTo>
                <a:lnTo>
                  <a:pt x="117119" y="386852"/>
                </a:lnTo>
                <a:lnTo>
                  <a:pt x="119999" y="388787"/>
                </a:lnTo>
                <a:lnTo>
                  <a:pt x="122864" y="388787"/>
                </a:lnTo>
                <a:lnTo>
                  <a:pt x="239024" y="380146"/>
                </a:lnTo>
                <a:lnTo>
                  <a:pt x="127680" y="381106"/>
                </a:lnTo>
                <a:lnTo>
                  <a:pt x="121904" y="376306"/>
                </a:lnTo>
                <a:lnTo>
                  <a:pt x="11521" y="4785"/>
                </a:lnTo>
                <a:lnTo>
                  <a:pt x="10561" y="1904"/>
                </a:lnTo>
                <a:lnTo>
                  <a:pt x="7680" y="0"/>
                </a:lnTo>
                <a:lnTo>
                  <a:pt x="4800" y="960"/>
                </a:lnTo>
                <a:lnTo>
                  <a:pt x="960" y="1904"/>
                </a:lnTo>
                <a:lnTo>
                  <a:pt x="0" y="4785"/>
                </a:lnTo>
                <a:lnTo>
                  <a:pt x="960" y="8625"/>
                </a:lnTo>
                <a:lnTo>
                  <a:pt x="117119" y="383987"/>
                </a:lnTo>
                <a:close/>
              </a:path>
              <a:path w="2451765" h="1159642">
                <a:moveTo>
                  <a:pt x="11521" y="4785"/>
                </a:moveTo>
                <a:lnTo>
                  <a:pt x="121904" y="376306"/>
                </a:lnTo>
                <a:lnTo>
                  <a:pt x="127680" y="381106"/>
                </a:lnTo>
                <a:lnTo>
                  <a:pt x="239024" y="380146"/>
                </a:lnTo>
                <a:lnTo>
                  <a:pt x="353263" y="372465"/>
                </a:lnTo>
                <a:lnTo>
                  <a:pt x="354223" y="383987"/>
                </a:lnTo>
                <a:lnTo>
                  <a:pt x="356143" y="383987"/>
                </a:lnTo>
                <a:lnTo>
                  <a:pt x="355183" y="372465"/>
                </a:lnTo>
                <a:lnTo>
                  <a:pt x="353475" y="372409"/>
                </a:lnTo>
                <a:lnTo>
                  <a:pt x="238064" y="368625"/>
                </a:lnTo>
                <a:lnTo>
                  <a:pt x="126113" y="376027"/>
                </a:lnTo>
                <a:lnTo>
                  <a:pt x="11521" y="4785"/>
                </a:lnTo>
                <a:close/>
              </a:path>
              <a:path w="2451765" h="1159642">
                <a:moveTo>
                  <a:pt x="353475" y="372409"/>
                </a:moveTo>
                <a:lnTo>
                  <a:pt x="355183" y="372465"/>
                </a:lnTo>
                <a:lnTo>
                  <a:pt x="356143" y="383987"/>
                </a:lnTo>
                <a:lnTo>
                  <a:pt x="467513" y="354530"/>
                </a:lnTo>
                <a:lnTo>
                  <a:pt x="581741" y="656615"/>
                </a:lnTo>
                <a:lnTo>
                  <a:pt x="697900" y="1001237"/>
                </a:lnTo>
                <a:lnTo>
                  <a:pt x="698845" y="1002197"/>
                </a:lnTo>
                <a:lnTo>
                  <a:pt x="815004" y="1155801"/>
                </a:lnTo>
                <a:lnTo>
                  <a:pt x="815980" y="1157721"/>
                </a:lnTo>
                <a:lnTo>
                  <a:pt x="816940" y="1158681"/>
                </a:lnTo>
                <a:lnTo>
                  <a:pt x="819820" y="1147160"/>
                </a:lnTo>
                <a:lnTo>
                  <a:pt x="709406" y="996436"/>
                </a:lnTo>
                <a:lnTo>
                  <a:pt x="708461" y="994516"/>
                </a:lnTo>
                <a:lnTo>
                  <a:pt x="593262" y="652774"/>
                </a:lnTo>
                <a:lnTo>
                  <a:pt x="476143" y="345582"/>
                </a:lnTo>
                <a:lnTo>
                  <a:pt x="475183" y="342701"/>
                </a:lnTo>
                <a:lnTo>
                  <a:pt x="472302" y="340781"/>
                </a:lnTo>
                <a:lnTo>
                  <a:pt x="472302" y="353263"/>
                </a:lnTo>
                <a:lnTo>
                  <a:pt x="465582" y="349422"/>
                </a:lnTo>
                <a:lnTo>
                  <a:pt x="469422" y="341741"/>
                </a:lnTo>
                <a:lnTo>
                  <a:pt x="353475" y="372409"/>
                </a:lnTo>
                <a:close/>
              </a:path>
              <a:path w="2451765" h="1159642">
                <a:moveTo>
                  <a:pt x="469422" y="341741"/>
                </a:moveTo>
                <a:lnTo>
                  <a:pt x="465582" y="349422"/>
                </a:lnTo>
                <a:lnTo>
                  <a:pt x="472302" y="353263"/>
                </a:lnTo>
                <a:lnTo>
                  <a:pt x="472302" y="340781"/>
                </a:lnTo>
                <a:lnTo>
                  <a:pt x="469422" y="341741"/>
                </a:lnTo>
                <a:close/>
              </a:path>
              <a:path w="2451765" h="1159642">
                <a:moveTo>
                  <a:pt x="1284442" y="1145240"/>
                </a:moveTo>
                <a:lnTo>
                  <a:pt x="1397721" y="1077086"/>
                </a:lnTo>
                <a:lnTo>
                  <a:pt x="1282259" y="1145222"/>
                </a:lnTo>
                <a:lnTo>
                  <a:pt x="1280601" y="1146200"/>
                </a:lnTo>
                <a:lnTo>
                  <a:pt x="1284442" y="1145240"/>
                </a:lnTo>
                <a:close/>
              </a:path>
              <a:path w="2451765" h="1159642">
                <a:moveTo>
                  <a:pt x="1634825" y="1014679"/>
                </a:moveTo>
                <a:lnTo>
                  <a:pt x="1744263" y="1020439"/>
                </a:lnTo>
                <a:lnTo>
                  <a:pt x="1749064" y="1010838"/>
                </a:lnTo>
                <a:lnTo>
                  <a:pt x="1632905" y="1003157"/>
                </a:lnTo>
                <a:lnTo>
                  <a:pt x="1631944" y="1003157"/>
                </a:lnTo>
                <a:lnTo>
                  <a:pt x="1634825" y="1014679"/>
                </a:lnTo>
                <a:close/>
              </a:path>
              <a:path w="2451765" h="1159642">
                <a:moveTo>
                  <a:pt x="1861383" y="1147160"/>
                </a:moveTo>
                <a:lnTo>
                  <a:pt x="1863303" y="1148120"/>
                </a:lnTo>
                <a:lnTo>
                  <a:pt x="1865223" y="1148120"/>
                </a:lnTo>
                <a:lnTo>
                  <a:pt x="1980422" y="1154841"/>
                </a:lnTo>
                <a:lnTo>
                  <a:pt x="2097526" y="1145240"/>
                </a:lnTo>
                <a:lnTo>
                  <a:pt x="2213686" y="1147160"/>
                </a:lnTo>
                <a:lnTo>
                  <a:pt x="2449845" y="1147160"/>
                </a:lnTo>
                <a:lnTo>
                  <a:pt x="2451765" y="1144280"/>
                </a:lnTo>
                <a:lnTo>
                  <a:pt x="2451765" y="1138519"/>
                </a:lnTo>
                <a:lnTo>
                  <a:pt x="2449845" y="1135639"/>
                </a:lnTo>
                <a:lnTo>
                  <a:pt x="2213686" y="1135639"/>
                </a:lnTo>
                <a:lnTo>
                  <a:pt x="2096566" y="1133718"/>
                </a:lnTo>
                <a:lnTo>
                  <a:pt x="1981382" y="1142359"/>
                </a:lnTo>
                <a:lnTo>
                  <a:pt x="1867393" y="1135764"/>
                </a:lnTo>
                <a:lnTo>
                  <a:pt x="1869064" y="1137559"/>
                </a:lnTo>
                <a:lnTo>
                  <a:pt x="1865223" y="1135639"/>
                </a:lnTo>
                <a:lnTo>
                  <a:pt x="1861383" y="1147160"/>
                </a:lnTo>
                <a:close/>
              </a:path>
              <a:path w="2451765" h="1159642">
                <a:moveTo>
                  <a:pt x="1865223" y="1135639"/>
                </a:moveTo>
                <a:lnTo>
                  <a:pt x="1869064" y="1137559"/>
                </a:lnTo>
                <a:lnTo>
                  <a:pt x="1867393" y="1135764"/>
                </a:lnTo>
                <a:lnTo>
                  <a:pt x="1752904" y="1012758"/>
                </a:lnTo>
                <a:lnTo>
                  <a:pt x="1751944" y="1011798"/>
                </a:lnTo>
                <a:lnTo>
                  <a:pt x="1750984" y="1010838"/>
                </a:lnTo>
                <a:lnTo>
                  <a:pt x="1749064" y="1010838"/>
                </a:lnTo>
                <a:lnTo>
                  <a:pt x="1744263" y="1020439"/>
                </a:lnTo>
                <a:lnTo>
                  <a:pt x="1634825" y="1014679"/>
                </a:lnTo>
                <a:lnTo>
                  <a:pt x="1631944" y="1003157"/>
                </a:lnTo>
                <a:lnTo>
                  <a:pt x="1630984" y="1003157"/>
                </a:lnTo>
                <a:lnTo>
                  <a:pt x="1631944" y="1015639"/>
                </a:lnTo>
                <a:lnTo>
                  <a:pt x="1630984" y="1003157"/>
                </a:lnTo>
                <a:lnTo>
                  <a:pt x="1630024" y="1004117"/>
                </a:lnTo>
                <a:lnTo>
                  <a:pt x="1513865" y="1055964"/>
                </a:lnTo>
                <a:lnTo>
                  <a:pt x="1515785" y="1055004"/>
                </a:lnTo>
                <a:lnTo>
                  <a:pt x="1399626" y="1076111"/>
                </a:lnTo>
                <a:lnTo>
                  <a:pt x="1397721" y="1076111"/>
                </a:lnTo>
                <a:lnTo>
                  <a:pt x="1397721" y="1077086"/>
                </a:lnTo>
                <a:lnTo>
                  <a:pt x="1284442" y="1145240"/>
                </a:lnTo>
                <a:lnTo>
                  <a:pt x="1280601" y="1146200"/>
                </a:lnTo>
                <a:lnTo>
                  <a:pt x="1282259" y="1145222"/>
                </a:lnTo>
                <a:lnTo>
                  <a:pt x="1168283" y="1144280"/>
                </a:lnTo>
                <a:lnTo>
                  <a:pt x="1052123" y="1141399"/>
                </a:lnTo>
                <a:lnTo>
                  <a:pt x="935964" y="1148120"/>
                </a:lnTo>
                <a:lnTo>
                  <a:pt x="823661" y="1149080"/>
                </a:lnTo>
                <a:lnTo>
                  <a:pt x="822244" y="1147180"/>
                </a:lnTo>
                <a:lnTo>
                  <a:pt x="709003" y="995243"/>
                </a:lnTo>
                <a:lnTo>
                  <a:pt x="593262" y="652774"/>
                </a:lnTo>
                <a:lnTo>
                  <a:pt x="708461" y="994516"/>
                </a:lnTo>
                <a:lnTo>
                  <a:pt x="709406" y="996436"/>
                </a:lnTo>
                <a:lnTo>
                  <a:pt x="819820" y="1147160"/>
                </a:lnTo>
                <a:lnTo>
                  <a:pt x="816940" y="1158681"/>
                </a:lnTo>
                <a:lnTo>
                  <a:pt x="819820" y="1158681"/>
                </a:lnTo>
                <a:lnTo>
                  <a:pt x="935964" y="1159642"/>
                </a:lnTo>
                <a:lnTo>
                  <a:pt x="1052123" y="1153881"/>
                </a:lnTo>
                <a:lnTo>
                  <a:pt x="1167323" y="1156761"/>
                </a:lnTo>
                <a:lnTo>
                  <a:pt x="1287322" y="1156761"/>
                </a:lnTo>
                <a:lnTo>
                  <a:pt x="1403466" y="1087633"/>
                </a:lnTo>
                <a:lnTo>
                  <a:pt x="1401546" y="1087633"/>
                </a:lnTo>
                <a:lnTo>
                  <a:pt x="1517705" y="1067485"/>
                </a:lnTo>
                <a:lnTo>
                  <a:pt x="1518666" y="1067485"/>
                </a:lnTo>
                <a:lnTo>
                  <a:pt x="1632615" y="1015683"/>
                </a:lnTo>
                <a:lnTo>
                  <a:pt x="1746847" y="1023237"/>
                </a:lnTo>
                <a:lnTo>
                  <a:pt x="1748104" y="1023320"/>
                </a:lnTo>
                <a:lnTo>
                  <a:pt x="1860422" y="1146200"/>
                </a:lnTo>
                <a:lnTo>
                  <a:pt x="1861383" y="1147160"/>
                </a:lnTo>
                <a:lnTo>
                  <a:pt x="1865223" y="1135639"/>
                </a:lnTo>
                <a:close/>
              </a:path>
              <a:path w="2451765" h="1159642">
                <a:moveTo>
                  <a:pt x="354223" y="383987"/>
                </a:moveTo>
                <a:lnTo>
                  <a:pt x="353263" y="372465"/>
                </a:lnTo>
                <a:lnTo>
                  <a:pt x="239024" y="380146"/>
                </a:lnTo>
                <a:lnTo>
                  <a:pt x="354223" y="383987"/>
                </a:lnTo>
                <a:close/>
              </a:path>
              <a:path w="2451765" h="1159642">
                <a:moveTo>
                  <a:pt x="823661" y="1149080"/>
                </a:moveTo>
                <a:lnTo>
                  <a:pt x="935964" y="1148120"/>
                </a:lnTo>
                <a:lnTo>
                  <a:pt x="822244" y="1147180"/>
                </a:lnTo>
                <a:lnTo>
                  <a:pt x="823661" y="1149080"/>
                </a:lnTo>
                <a:close/>
              </a:path>
              <a:path w="2451765" h="1159642">
                <a:moveTo>
                  <a:pt x="1860422" y="1146200"/>
                </a:moveTo>
                <a:lnTo>
                  <a:pt x="1748104" y="1023320"/>
                </a:lnTo>
                <a:lnTo>
                  <a:pt x="1746847" y="1023237"/>
                </a:lnTo>
                <a:lnTo>
                  <a:pt x="1860422" y="1146200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1557314" y="2411211"/>
            <a:ext cx="2452725" cy="478078"/>
          </a:xfrm>
          <a:custGeom>
            <a:avLst/>
            <a:gdLst/>
            <a:ahLst/>
            <a:cxnLst/>
            <a:rect l="l" t="t" r="r" b="b"/>
            <a:pathLst>
              <a:path w="2452725" h="478078">
                <a:moveTo>
                  <a:pt x="2094646" y="312953"/>
                </a:moveTo>
                <a:lnTo>
                  <a:pt x="2098487" y="302392"/>
                </a:lnTo>
                <a:lnTo>
                  <a:pt x="1982343" y="299526"/>
                </a:lnTo>
                <a:lnTo>
                  <a:pt x="2094646" y="312953"/>
                </a:lnTo>
                <a:close/>
              </a:path>
              <a:path w="2452725" h="478078">
                <a:moveTo>
                  <a:pt x="118079" y="92156"/>
                </a:moveTo>
                <a:lnTo>
                  <a:pt x="126705" y="84475"/>
                </a:lnTo>
                <a:lnTo>
                  <a:pt x="10561" y="1920"/>
                </a:lnTo>
                <a:lnTo>
                  <a:pt x="118079" y="92156"/>
                </a:lnTo>
                <a:close/>
              </a:path>
              <a:path w="2452725" h="478078">
                <a:moveTo>
                  <a:pt x="1285402" y="379201"/>
                </a:moveTo>
                <a:lnTo>
                  <a:pt x="1169243" y="367680"/>
                </a:lnTo>
                <a:lnTo>
                  <a:pt x="1167323" y="367680"/>
                </a:lnTo>
                <a:lnTo>
                  <a:pt x="1166362" y="368640"/>
                </a:lnTo>
                <a:lnTo>
                  <a:pt x="1168283" y="379201"/>
                </a:lnTo>
                <a:lnTo>
                  <a:pt x="1285402" y="379201"/>
                </a:lnTo>
                <a:close/>
              </a:path>
              <a:path w="2452725" h="478078">
                <a:moveTo>
                  <a:pt x="1053083" y="423351"/>
                </a:moveTo>
                <a:lnTo>
                  <a:pt x="1050203" y="424312"/>
                </a:lnTo>
                <a:lnTo>
                  <a:pt x="1053083" y="435833"/>
                </a:lnTo>
                <a:lnTo>
                  <a:pt x="1054044" y="435833"/>
                </a:lnTo>
                <a:lnTo>
                  <a:pt x="1055004" y="434873"/>
                </a:lnTo>
                <a:lnTo>
                  <a:pt x="1053083" y="423351"/>
                </a:lnTo>
                <a:close/>
              </a:path>
              <a:path w="2452725" h="478078">
                <a:moveTo>
                  <a:pt x="1636745" y="318714"/>
                </a:moveTo>
                <a:lnTo>
                  <a:pt x="1750024" y="318714"/>
                </a:lnTo>
                <a:lnTo>
                  <a:pt x="1866183" y="309112"/>
                </a:lnTo>
                <a:lnTo>
                  <a:pt x="1982343" y="311033"/>
                </a:lnTo>
                <a:lnTo>
                  <a:pt x="2096112" y="313854"/>
                </a:lnTo>
                <a:lnTo>
                  <a:pt x="2098487" y="313913"/>
                </a:lnTo>
                <a:lnTo>
                  <a:pt x="2211765" y="384947"/>
                </a:lnTo>
                <a:lnTo>
                  <a:pt x="2212726" y="385907"/>
                </a:lnTo>
                <a:lnTo>
                  <a:pt x="2214646" y="374385"/>
                </a:lnTo>
                <a:lnTo>
                  <a:pt x="2217526" y="375361"/>
                </a:lnTo>
                <a:lnTo>
                  <a:pt x="2215971" y="374397"/>
                </a:lnTo>
                <a:lnTo>
                  <a:pt x="2101367" y="303352"/>
                </a:lnTo>
                <a:lnTo>
                  <a:pt x="2100407" y="302392"/>
                </a:lnTo>
                <a:lnTo>
                  <a:pt x="2098487" y="302392"/>
                </a:lnTo>
                <a:lnTo>
                  <a:pt x="2094646" y="312953"/>
                </a:lnTo>
                <a:lnTo>
                  <a:pt x="1982343" y="299526"/>
                </a:lnTo>
                <a:lnTo>
                  <a:pt x="1866183" y="296631"/>
                </a:lnTo>
                <a:lnTo>
                  <a:pt x="1750024" y="307192"/>
                </a:lnTo>
                <a:lnTo>
                  <a:pt x="1636745" y="318714"/>
                </a:lnTo>
                <a:close/>
              </a:path>
              <a:path w="2452725" h="478078">
                <a:moveTo>
                  <a:pt x="2212726" y="385907"/>
                </a:moveTo>
                <a:lnTo>
                  <a:pt x="2214646" y="385907"/>
                </a:lnTo>
                <a:lnTo>
                  <a:pt x="2330805" y="386882"/>
                </a:lnTo>
                <a:lnTo>
                  <a:pt x="2450805" y="386882"/>
                </a:lnTo>
                <a:lnTo>
                  <a:pt x="2452725" y="383987"/>
                </a:lnTo>
                <a:lnTo>
                  <a:pt x="2452725" y="377266"/>
                </a:lnTo>
                <a:lnTo>
                  <a:pt x="2450805" y="375361"/>
                </a:lnTo>
                <a:lnTo>
                  <a:pt x="2330805" y="375361"/>
                </a:lnTo>
                <a:lnTo>
                  <a:pt x="2215971" y="374397"/>
                </a:lnTo>
                <a:lnTo>
                  <a:pt x="2217526" y="375361"/>
                </a:lnTo>
                <a:lnTo>
                  <a:pt x="2214646" y="374385"/>
                </a:lnTo>
                <a:lnTo>
                  <a:pt x="2212726" y="385907"/>
                </a:lnTo>
                <a:close/>
              </a:path>
              <a:path w="2452725" h="478078">
                <a:moveTo>
                  <a:pt x="1517705" y="380161"/>
                </a:moveTo>
                <a:lnTo>
                  <a:pt x="1514825" y="381106"/>
                </a:lnTo>
                <a:lnTo>
                  <a:pt x="1517705" y="391668"/>
                </a:lnTo>
                <a:lnTo>
                  <a:pt x="1518665" y="391668"/>
                </a:lnTo>
                <a:lnTo>
                  <a:pt x="1517705" y="380161"/>
                </a:lnTo>
                <a:close/>
              </a:path>
              <a:path w="2452725" h="478078">
                <a:moveTo>
                  <a:pt x="471342" y="415671"/>
                </a:moveTo>
                <a:lnTo>
                  <a:pt x="470382" y="416631"/>
                </a:lnTo>
                <a:lnTo>
                  <a:pt x="469422" y="416631"/>
                </a:lnTo>
                <a:lnTo>
                  <a:pt x="472302" y="428152"/>
                </a:lnTo>
                <a:lnTo>
                  <a:pt x="820780" y="428152"/>
                </a:lnTo>
                <a:lnTo>
                  <a:pt x="936924" y="432953"/>
                </a:lnTo>
                <a:lnTo>
                  <a:pt x="1053083" y="435833"/>
                </a:lnTo>
                <a:lnTo>
                  <a:pt x="1050203" y="424312"/>
                </a:lnTo>
                <a:lnTo>
                  <a:pt x="1053083" y="423351"/>
                </a:lnTo>
                <a:lnTo>
                  <a:pt x="1055004" y="434873"/>
                </a:lnTo>
                <a:lnTo>
                  <a:pt x="1170636" y="379454"/>
                </a:lnTo>
                <a:lnTo>
                  <a:pt x="1284442" y="391668"/>
                </a:lnTo>
                <a:lnTo>
                  <a:pt x="1517705" y="391668"/>
                </a:lnTo>
                <a:lnTo>
                  <a:pt x="1514825" y="381106"/>
                </a:lnTo>
                <a:lnTo>
                  <a:pt x="1517705" y="380161"/>
                </a:lnTo>
                <a:lnTo>
                  <a:pt x="1518665" y="391668"/>
                </a:lnTo>
                <a:lnTo>
                  <a:pt x="1520586" y="391668"/>
                </a:lnTo>
                <a:lnTo>
                  <a:pt x="1635234" y="319662"/>
                </a:lnTo>
                <a:lnTo>
                  <a:pt x="1750024" y="318714"/>
                </a:lnTo>
                <a:lnTo>
                  <a:pt x="1636745" y="318714"/>
                </a:lnTo>
                <a:lnTo>
                  <a:pt x="1750024" y="307192"/>
                </a:lnTo>
                <a:lnTo>
                  <a:pt x="1631944" y="307192"/>
                </a:lnTo>
                <a:lnTo>
                  <a:pt x="1633865" y="319674"/>
                </a:lnTo>
                <a:lnTo>
                  <a:pt x="1631944" y="307192"/>
                </a:lnTo>
                <a:lnTo>
                  <a:pt x="1630984" y="308152"/>
                </a:lnTo>
                <a:lnTo>
                  <a:pt x="1516347" y="380150"/>
                </a:lnTo>
                <a:lnTo>
                  <a:pt x="1401561" y="379201"/>
                </a:lnTo>
                <a:lnTo>
                  <a:pt x="1168283" y="379201"/>
                </a:lnTo>
                <a:lnTo>
                  <a:pt x="1166362" y="368640"/>
                </a:lnTo>
                <a:lnTo>
                  <a:pt x="1052236" y="423337"/>
                </a:lnTo>
                <a:lnTo>
                  <a:pt x="936924" y="421431"/>
                </a:lnTo>
                <a:lnTo>
                  <a:pt x="820780" y="415671"/>
                </a:lnTo>
                <a:lnTo>
                  <a:pt x="703646" y="416631"/>
                </a:lnTo>
                <a:lnTo>
                  <a:pt x="588462" y="415671"/>
                </a:lnTo>
                <a:lnTo>
                  <a:pt x="471342" y="415671"/>
                </a:lnTo>
                <a:close/>
              </a:path>
              <a:path w="2452725" h="478078">
                <a:moveTo>
                  <a:pt x="359984" y="466557"/>
                </a:moveTo>
                <a:lnTo>
                  <a:pt x="356143" y="478078"/>
                </a:lnTo>
                <a:lnTo>
                  <a:pt x="358063" y="477118"/>
                </a:lnTo>
                <a:lnTo>
                  <a:pt x="474223" y="428152"/>
                </a:lnTo>
                <a:lnTo>
                  <a:pt x="472302" y="428152"/>
                </a:lnTo>
                <a:lnTo>
                  <a:pt x="469422" y="416631"/>
                </a:lnTo>
                <a:lnTo>
                  <a:pt x="356924" y="464053"/>
                </a:lnTo>
                <a:lnTo>
                  <a:pt x="359984" y="466557"/>
                </a:lnTo>
                <a:close/>
              </a:path>
              <a:path w="2452725" h="478078">
                <a:moveTo>
                  <a:pt x="235183" y="380161"/>
                </a:moveTo>
                <a:lnTo>
                  <a:pt x="236143" y="381106"/>
                </a:lnTo>
                <a:lnTo>
                  <a:pt x="352303" y="476143"/>
                </a:lnTo>
                <a:lnTo>
                  <a:pt x="353263" y="465597"/>
                </a:lnTo>
                <a:lnTo>
                  <a:pt x="352303" y="476143"/>
                </a:lnTo>
                <a:lnTo>
                  <a:pt x="353263" y="477118"/>
                </a:lnTo>
                <a:lnTo>
                  <a:pt x="356143" y="478078"/>
                </a:lnTo>
                <a:lnTo>
                  <a:pt x="359984" y="466557"/>
                </a:lnTo>
                <a:lnTo>
                  <a:pt x="356924" y="464053"/>
                </a:lnTo>
                <a:lnTo>
                  <a:pt x="243824" y="371520"/>
                </a:lnTo>
                <a:lnTo>
                  <a:pt x="244784" y="374385"/>
                </a:lnTo>
                <a:lnTo>
                  <a:pt x="128640" y="87355"/>
                </a:lnTo>
                <a:lnTo>
                  <a:pt x="128640" y="86410"/>
                </a:lnTo>
                <a:lnTo>
                  <a:pt x="127680" y="85450"/>
                </a:lnTo>
                <a:lnTo>
                  <a:pt x="126705" y="84475"/>
                </a:lnTo>
                <a:lnTo>
                  <a:pt x="118079" y="92156"/>
                </a:lnTo>
                <a:lnTo>
                  <a:pt x="10561" y="1920"/>
                </a:lnTo>
                <a:lnTo>
                  <a:pt x="7680" y="0"/>
                </a:lnTo>
                <a:lnTo>
                  <a:pt x="3840" y="0"/>
                </a:lnTo>
                <a:lnTo>
                  <a:pt x="2880" y="2880"/>
                </a:lnTo>
                <a:lnTo>
                  <a:pt x="0" y="5775"/>
                </a:lnTo>
                <a:lnTo>
                  <a:pt x="960" y="9601"/>
                </a:lnTo>
                <a:lnTo>
                  <a:pt x="3840" y="11521"/>
                </a:lnTo>
                <a:lnTo>
                  <a:pt x="118402" y="92951"/>
                </a:lnTo>
                <a:lnTo>
                  <a:pt x="119984" y="94076"/>
                </a:lnTo>
                <a:lnTo>
                  <a:pt x="234223" y="378226"/>
                </a:lnTo>
                <a:lnTo>
                  <a:pt x="234223" y="379201"/>
                </a:lnTo>
                <a:lnTo>
                  <a:pt x="235183" y="380161"/>
                </a:lnTo>
                <a:close/>
              </a:path>
              <a:path w="2452725" h="478078">
                <a:moveTo>
                  <a:pt x="234223" y="378226"/>
                </a:moveTo>
                <a:lnTo>
                  <a:pt x="119984" y="94076"/>
                </a:lnTo>
                <a:lnTo>
                  <a:pt x="118402" y="92951"/>
                </a:lnTo>
                <a:lnTo>
                  <a:pt x="234223" y="378226"/>
                </a:lnTo>
                <a:close/>
              </a:path>
              <a:path w="2452725" h="478078">
                <a:moveTo>
                  <a:pt x="2211765" y="384947"/>
                </a:moveTo>
                <a:lnTo>
                  <a:pt x="2098487" y="313913"/>
                </a:lnTo>
                <a:lnTo>
                  <a:pt x="2096112" y="313854"/>
                </a:lnTo>
                <a:lnTo>
                  <a:pt x="2211765" y="384947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1558274" y="1553961"/>
            <a:ext cx="2451765" cy="1346835"/>
          </a:xfrm>
          <a:custGeom>
            <a:avLst/>
            <a:gdLst/>
            <a:ahLst/>
            <a:cxnLst/>
            <a:rect l="l" t="t" r="r" b="b"/>
            <a:pathLst>
              <a:path w="2451765" h="1346835">
                <a:moveTo>
                  <a:pt x="819820" y="1185565"/>
                </a:moveTo>
                <a:lnTo>
                  <a:pt x="818845" y="1185565"/>
                </a:lnTo>
                <a:lnTo>
                  <a:pt x="816940" y="1197086"/>
                </a:lnTo>
                <a:lnTo>
                  <a:pt x="708461" y="1193246"/>
                </a:lnTo>
                <a:lnTo>
                  <a:pt x="702685" y="1189405"/>
                </a:lnTo>
                <a:lnTo>
                  <a:pt x="698845" y="1199967"/>
                </a:lnTo>
                <a:lnTo>
                  <a:pt x="701741" y="1201887"/>
                </a:lnTo>
                <a:lnTo>
                  <a:pt x="703661" y="1201887"/>
                </a:lnTo>
                <a:lnTo>
                  <a:pt x="819262" y="1198065"/>
                </a:lnTo>
                <a:lnTo>
                  <a:pt x="819820" y="1198046"/>
                </a:lnTo>
                <a:lnTo>
                  <a:pt x="819820" y="1185565"/>
                </a:lnTo>
                <a:close/>
              </a:path>
              <a:path w="2451765" h="1346835">
                <a:moveTo>
                  <a:pt x="935964" y="1234516"/>
                </a:moveTo>
                <a:lnTo>
                  <a:pt x="933084" y="1246037"/>
                </a:lnTo>
                <a:lnTo>
                  <a:pt x="1052123" y="1246037"/>
                </a:lnTo>
                <a:lnTo>
                  <a:pt x="935964" y="1234516"/>
                </a:lnTo>
                <a:close/>
              </a:path>
              <a:path w="2451765" h="1346835">
                <a:moveTo>
                  <a:pt x="933084" y="1246037"/>
                </a:moveTo>
                <a:lnTo>
                  <a:pt x="935964" y="1234516"/>
                </a:lnTo>
                <a:lnTo>
                  <a:pt x="1052123" y="1246037"/>
                </a:lnTo>
                <a:lnTo>
                  <a:pt x="1168283" y="1244132"/>
                </a:lnTo>
                <a:lnTo>
                  <a:pt x="1283669" y="1244132"/>
                </a:lnTo>
                <a:lnTo>
                  <a:pt x="1397721" y="1296924"/>
                </a:lnTo>
                <a:lnTo>
                  <a:pt x="1398666" y="1296924"/>
                </a:lnTo>
                <a:lnTo>
                  <a:pt x="1399626" y="1297884"/>
                </a:lnTo>
                <a:lnTo>
                  <a:pt x="1400601" y="1285402"/>
                </a:lnTo>
                <a:lnTo>
                  <a:pt x="1399626" y="1297884"/>
                </a:lnTo>
                <a:lnTo>
                  <a:pt x="1516745" y="1297884"/>
                </a:lnTo>
                <a:lnTo>
                  <a:pt x="1632905" y="1296924"/>
                </a:lnTo>
                <a:lnTo>
                  <a:pt x="1749064" y="1296924"/>
                </a:lnTo>
                <a:lnTo>
                  <a:pt x="1864263" y="1315166"/>
                </a:lnTo>
                <a:lnTo>
                  <a:pt x="1980422" y="1331488"/>
                </a:lnTo>
                <a:lnTo>
                  <a:pt x="2097526" y="1331488"/>
                </a:lnTo>
                <a:lnTo>
                  <a:pt x="2212726" y="1342049"/>
                </a:lnTo>
                <a:lnTo>
                  <a:pt x="2328885" y="1346835"/>
                </a:lnTo>
                <a:lnTo>
                  <a:pt x="2449845" y="1346835"/>
                </a:lnTo>
                <a:lnTo>
                  <a:pt x="2451765" y="1344914"/>
                </a:lnTo>
                <a:lnTo>
                  <a:pt x="2451765" y="1338209"/>
                </a:lnTo>
                <a:lnTo>
                  <a:pt x="2449845" y="1335328"/>
                </a:lnTo>
                <a:lnTo>
                  <a:pt x="2329845" y="1335328"/>
                </a:lnTo>
                <a:lnTo>
                  <a:pt x="2214646" y="1329552"/>
                </a:lnTo>
                <a:lnTo>
                  <a:pt x="2097526" y="1319006"/>
                </a:lnTo>
                <a:lnTo>
                  <a:pt x="1982327" y="1319006"/>
                </a:lnTo>
                <a:lnTo>
                  <a:pt x="1866183" y="1303644"/>
                </a:lnTo>
                <a:lnTo>
                  <a:pt x="1750024" y="1285402"/>
                </a:lnTo>
                <a:lnTo>
                  <a:pt x="1749064" y="1284442"/>
                </a:lnTo>
                <a:lnTo>
                  <a:pt x="1632905" y="1284442"/>
                </a:lnTo>
                <a:lnTo>
                  <a:pt x="1516745" y="1285402"/>
                </a:lnTo>
                <a:lnTo>
                  <a:pt x="1402506" y="1285402"/>
                </a:lnTo>
                <a:lnTo>
                  <a:pt x="1287322" y="1232611"/>
                </a:lnTo>
                <a:lnTo>
                  <a:pt x="1284442" y="1232611"/>
                </a:lnTo>
                <a:lnTo>
                  <a:pt x="1284442" y="1244132"/>
                </a:lnTo>
                <a:lnTo>
                  <a:pt x="1281562" y="1243157"/>
                </a:lnTo>
                <a:lnTo>
                  <a:pt x="1284442" y="1232611"/>
                </a:lnTo>
                <a:lnTo>
                  <a:pt x="1167323" y="1232611"/>
                </a:lnTo>
                <a:lnTo>
                  <a:pt x="1052123" y="1234516"/>
                </a:lnTo>
                <a:lnTo>
                  <a:pt x="937884" y="1234516"/>
                </a:lnTo>
                <a:lnTo>
                  <a:pt x="821725" y="1185565"/>
                </a:lnTo>
                <a:lnTo>
                  <a:pt x="819820" y="1185565"/>
                </a:lnTo>
                <a:lnTo>
                  <a:pt x="819820" y="1198046"/>
                </a:lnTo>
                <a:lnTo>
                  <a:pt x="819262" y="1198065"/>
                </a:lnTo>
                <a:lnTo>
                  <a:pt x="933084" y="1246037"/>
                </a:lnTo>
                <a:close/>
              </a:path>
              <a:path w="2451765" h="1346835">
                <a:moveTo>
                  <a:pt x="2880" y="139202"/>
                </a:moveTo>
                <a:lnTo>
                  <a:pt x="5760" y="139202"/>
                </a:lnTo>
                <a:lnTo>
                  <a:pt x="122864" y="141122"/>
                </a:lnTo>
                <a:lnTo>
                  <a:pt x="123840" y="141122"/>
                </a:lnTo>
                <a:lnTo>
                  <a:pt x="125745" y="140162"/>
                </a:lnTo>
                <a:lnTo>
                  <a:pt x="126720" y="139202"/>
                </a:lnTo>
                <a:lnTo>
                  <a:pt x="240878" y="12760"/>
                </a:lnTo>
                <a:lnTo>
                  <a:pt x="242864" y="10561"/>
                </a:lnTo>
                <a:lnTo>
                  <a:pt x="239024" y="960"/>
                </a:lnTo>
                <a:lnTo>
                  <a:pt x="237103" y="0"/>
                </a:lnTo>
                <a:lnTo>
                  <a:pt x="238064" y="12481"/>
                </a:lnTo>
                <a:lnTo>
                  <a:pt x="237103" y="0"/>
                </a:lnTo>
                <a:lnTo>
                  <a:pt x="235183" y="960"/>
                </a:lnTo>
                <a:lnTo>
                  <a:pt x="234223" y="2880"/>
                </a:lnTo>
                <a:lnTo>
                  <a:pt x="122864" y="129600"/>
                </a:lnTo>
                <a:lnTo>
                  <a:pt x="118064" y="131521"/>
                </a:lnTo>
                <a:lnTo>
                  <a:pt x="119843" y="129550"/>
                </a:lnTo>
                <a:lnTo>
                  <a:pt x="6720" y="127680"/>
                </a:lnTo>
                <a:lnTo>
                  <a:pt x="2880" y="127680"/>
                </a:lnTo>
                <a:lnTo>
                  <a:pt x="0" y="129600"/>
                </a:lnTo>
                <a:lnTo>
                  <a:pt x="0" y="136321"/>
                </a:lnTo>
                <a:lnTo>
                  <a:pt x="2880" y="139202"/>
                </a:lnTo>
                <a:close/>
              </a:path>
              <a:path w="2451765" h="1346835">
                <a:moveTo>
                  <a:pt x="1864263" y="1315166"/>
                </a:moveTo>
                <a:lnTo>
                  <a:pt x="1749064" y="1296924"/>
                </a:lnTo>
                <a:lnTo>
                  <a:pt x="1748104" y="1296924"/>
                </a:lnTo>
                <a:lnTo>
                  <a:pt x="1864263" y="1315166"/>
                </a:lnTo>
                <a:close/>
              </a:path>
              <a:path w="2451765" h="1346835">
                <a:moveTo>
                  <a:pt x="1284442" y="1232611"/>
                </a:moveTo>
                <a:lnTo>
                  <a:pt x="1281562" y="1243157"/>
                </a:lnTo>
                <a:lnTo>
                  <a:pt x="1284442" y="1244132"/>
                </a:lnTo>
                <a:lnTo>
                  <a:pt x="1284442" y="1232611"/>
                </a:lnTo>
                <a:close/>
              </a:path>
              <a:path w="2451765" h="1346835">
                <a:moveTo>
                  <a:pt x="469422" y="56631"/>
                </a:moveTo>
                <a:lnTo>
                  <a:pt x="465582" y="51846"/>
                </a:lnTo>
                <a:lnTo>
                  <a:pt x="466076" y="55692"/>
                </a:lnTo>
                <a:lnTo>
                  <a:pt x="469422" y="56631"/>
                </a:lnTo>
                <a:close/>
              </a:path>
              <a:path w="2451765" h="1346835">
                <a:moveTo>
                  <a:pt x="122864" y="129600"/>
                </a:moveTo>
                <a:lnTo>
                  <a:pt x="234223" y="2880"/>
                </a:lnTo>
                <a:lnTo>
                  <a:pt x="119843" y="129550"/>
                </a:lnTo>
                <a:lnTo>
                  <a:pt x="118064" y="131521"/>
                </a:lnTo>
                <a:lnTo>
                  <a:pt x="122864" y="129600"/>
                </a:lnTo>
                <a:close/>
              </a:path>
              <a:path w="2451765" h="1346835">
                <a:moveTo>
                  <a:pt x="592302" y="943660"/>
                </a:moveTo>
                <a:lnTo>
                  <a:pt x="593262" y="945565"/>
                </a:lnTo>
                <a:lnTo>
                  <a:pt x="477103" y="49926"/>
                </a:lnTo>
                <a:lnTo>
                  <a:pt x="476143" y="48005"/>
                </a:lnTo>
                <a:lnTo>
                  <a:pt x="474223" y="45125"/>
                </a:lnTo>
                <a:lnTo>
                  <a:pt x="472302" y="45125"/>
                </a:lnTo>
                <a:lnTo>
                  <a:pt x="356143" y="12481"/>
                </a:lnTo>
                <a:lnTo>
                  <a:pt x="355183" y="12481"/>
                </a:lnTo>
                <a:lnTo>
                  <a:pt x="239024" y="960"/>
                </a:lnTo>
                <a:lnTo>
                  <a:pt x="242864" y="10561"/>
                </a:lnTo>
                <a:lnTo>
                  <a:pt x="240878" y="12760"/>
                </a:lnTo>
                <a:lnTo>
                  <a:pt x="354223" y="24002"/>
                </a:lnTo>
                <a:lnTo>
                  <a:pt x="353263" y="24002"/>
                </a:lnTo>
                <a:lnTo>
                  <a:pt x="466076" y="55692"/>
                </a:lnTo>
                <a:lnTo>
                  <a:pt x="465582" y="51846"/>
                </a:lnTo>
                <a:lnTo>
                  <a:pt x="469422" y="56631"/>
                </a:lnTo>
                <a:lnTo>
                  <a:pt x="466076" y="55692"/>
                </a:lnTo>
                <a:lnTo>
                  <a:pt x="580781" y="947486"/>
                </a:lnTo>
                <a:lnTo>
                  <a:pt x="580781" y="948446"/>
                </a:lnTo>
                <a:lnTo>
                  <a:pt x="581741" y="948446"/>
                </a:lnTo>
                <a:lnTo>
                  <a:pt x="697900" y="1198046"/>
                </a:lnTo>
                <a:lnTo>
                  <a:pt x="698845" y="1199967"/>
                </a:lnTo>
                <a:lnTo>
                  <a:pt x="702685" y="1189405"/>
                </a:lnTo>
                <a:lnTo>
                  <a:pt x="708461" y="1193246"/>
                </a:lnTo>
                <a:lnTo>
                  <a:pt x="816940" y="1197086"/>
                </a:lnTo>
                <a:lnTo>
                  <a:pt x="818845" y="1185565"/>
                </a:lnTo>
                <a:lnTo>
                  <a:pt x="706614" y="1189275"/>
                </a:lnTo>
                <a:lnTo>
                  <a:pt x="592302" y="943660"/>
                </a:lnTo>
                <a:close/>
              </a:path>
            </a:pathLst>
          </a:custGeom>
          <a:solidFill>
            <a:srgbClr val="98B85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1558274" y="2650251"/>
            <a:ext cx="2451765" cy="279349"/>
          </a:xfrm>
          <a:custGeom>
            <a:avLst/>
            <a:gdLst/>
            <a:ahLst/>
            <a:cxnLst/>
            <a:rect l="l" t="t" r="r" b="b"/>
            <a:pathLst>
              <a:path w="2451765" h="279349">
                <a:moveTo>
                  <a:pt x="467502" y="85435"/>
                </a:moveTo>
                <a:lnTo>
                  <a:pt x="354223" y="12481"/>
                </a:lnTo>
                <a:lnTo>
                  <a:pt x="352851" y="12481"/>
                </a:lnTo>
                <a:lnTo>
                  <a:pt x="467502" y="85435"/>
                </a:lnTo>
                <a:close/>
              </a:path>
              <a:path w="2451765" h="279349">
                <a:moveTo>
                  <a:pt x="351342" y="11521"/>
                </a:moveTo>
                <a:lnTo>
                  <a:pt x="354223" y="0"/>
                </a:lnTo>
                <a:lnTo>
                  <a:pt x="122864" y="0"/>
                </a:lnTo>
                <a:lnTo>
                  <a:pt x="351342" y="11521"/>
                </a:lnTo>
                <a:close/>
              </a:path>
              <a:path w="2451765" h="279349">
                <a:moveTo>
                  <a:pt x="472769" y="73949"/>
                </a:moveTo>
                <a:lnTo>
                  <a:pt x="358063" y="960"/>
                </a:lnTo>
                <a:lnTo>
                  <a:pt x="357103" y="960"/>
                </a:lnTo>
                <a:lnTo>
                  <a:pt x="356143" y="0"/>
                </a:lnTo>
                <a:lnTo>
                  <a:pt x="354223" y="0"/>
                </a:lnTo>
                <a:lnTo>
                  <a:pt x="351342" y="11521"/>
                </a:lnTo>
                <a:lnTo>
                  <a:pt x="122864" y="0"/>
                </a:lnTo>
                <a:lnTo>
                  <a:pt x="6720" y="-1920"/>
                </a:lnTo>
                <a:lnTo>
                  <a:pt x="2880" y="-1920"/>
                </a:lnTo>
                <a:lnTo>
                  <a:pt x="0" y="0"/>
                </a:lnTo>
                <a:lnTo>
                  <a:pt x="0" y="6720"/>
                </a:lnTo>
                <a:lnTo>
                  <a:pt x="2880" y="9601"/>
                </a:lnTo>
                <a:lnTo>
                  <a:pt x="5760" y="9601"/>
                </a:lnTo>
                <a:lnTo>
                  <a:pt x="122864" y="12481"/>
                </a:lnTo>
                <a:lnTo>
                  <a:pt x="354223" y="12481"/>
                </a:lnTo>
                <a:lnTo>
                  <a:pt x="467502" y="85435"/>
                </a:lnTo>
                <a:lnTo>
                  <a:pt x="468462" y="85435"/>
                </a:lnTo>
                <a:lnTo>
                  <a:pt x="469422" y="86395"/>
                </a:lnTo>
                <a:lnTo>
                  <a:pt x="471342" y="73913"/>
                </a:lnTo>
                <a:lnTo>
                  <a:pt x="469422" y="86395"/>
                </a:lnTo>
                <a:lnTo>
                  <a:pt x="470382" y="86395"/>
                </a:lnTo>
                <a:lnTo>
                  <a:pt x="474223" y="74874"/>
                </a:lnTo>
                <a:lnTo>
                  <a:pt x="585581" y="88315"/>
                </a:lnTo>
                <a:lnTo>
                  <a:pt x="700103" y="128072"/>
                </a:lnTo>
                <a:lnTo>
                  <a:pt x="701741" y="128640"/>
                </a:lnTo>
                <a:lnTo>
                  <a:pt x="815004" y="251505"/>
                </a:lnTo>
                <a:lnTo>
                  <a:pt x="815980" y="252465"/>
                </a:lnTo>
                <a:lnTo>
                  <a:pt x="816940" y="253425"/>
                </a:lnTo>
                <a:lnTo>
                  <a:pt x="820765" y="241919"/>
                </a:lnTo>
                <a:lnTo>
                  <a:pt x="816940" y="253425"/>
                </a:lnTo>
                <a:lnTo>
                  <a:pt x="817885" y="253425"/>
                </a:lnTo>
                <a:lnTo>
                  <a:pt x="823661" y="243824"/>
                </a:lnTo>
                <a:lnTo>
                  <a:pt x="822169" y="242209"/>
                </a:lnTo>
                <a:lnTo>
                  <a:pt x="707501" y="118079"/>
                </a:lnTo>
                <a:lnTo>
                  <a:pt x="707501" y="117119"/>
                </a:lnTo>
                <a:lnTo>
                  <a:pt x="706526" y="117119"/>
                </a:lnTo>
                <a:lnTo>
                  <a:pt x="705566" y="116159"/>
                </a:lnTo>
                <a:lnTo>
                  <a:pt x="698845" y="126720"/>
                </a:lnTo>
                <a:lnTo>
                  <a:pt x="588462" y="77754"/>
                </a:lnTo>
                <a:lnTo>
                  <a:pt x="587502" y="76794"/>
                </a:lnTo>
                <a:lnTo>
                  <a:pt x="472769" y="73949"/>
                </a:lnTo>
                <a:close/>
              </a:path>
              <a:path w="2451765" h="279349">
                <a:moveTo>
                  <a:pt x="935964" y="265907"/>
                </a:moveTo>
                <a:lnTo>
                  <a:pt x="935004" y="277428"/>
                </a:lnTo>
                <a:lnTo>
                  <a:pt x="1052123" y="277428"/>
                </a:lnTo>
                <a:lnTo>
                  <a:pt x="936924" y="265907"/>
                </a:lnTo>
                <a:lnTo>
                  <a:pt x="822169" y="242209"/>
                </a:lnTo>
                <a:lnTo>
                  <a:pt x="823661" y="243824"/>
                </a:lnTo>
                <a:lnTo>
                  <a:pt x="817885" y="253425"/>
                </a:lnTo>
                <a:lnTo>
                  <a:pt x="934044" y="277428"/>
                </a:lnTo>
                <a:lnTo>
                  <a:pt x="935004" y="277428"/>
                </a:lnTo>
                <a:lnTo>
                  <a:pt x="935964" y="265907"/>
                </a:lnTo>
                <a:close/>
              </a:path>
              <a:path w="2451765" h="279349">
                <a:moveTo>
                  <a:pt x="1050203" y="264947"/>
                </a:moveTo>
                <a:lnTo>
                  <a:pt x="1052123" y="264947"/>
                </a:lnTo>
                <a:lnTo>
                  <a:pt x="936887" y="265899"/>
                </a:lnTo>
                <a:lnTo>
                  <a:pt x="1052123" y="277428"/>
                </a:lnTo>
                <a:lnTo>
                  <a:pt x="1053084" y="277428"/>
                </a:lnTo>
                <a:lnTo>
                  <a:pt x="1168923" y="243917"/>
                </a:lnTo>
                <a:lnTo>
                  <a:pt x="1283482" y="250545"/>
                </a:lnTo>
                <a:lnTo>
                  <a:pt x="1400601" y="248625"/>
                </a:lnTo>
                <a:lnTo>
                  <a:pt x="1402506" y="248625"/>
                </a:lnTo>
                <a:lnTo>
                  <a:pt x="1518622" y="207371"/>
                </a:lnTo>
                <a:lnTo>
                  <a:pt x="1632905" y="208315"/>
                </a:lnTo>
                <a:lnTo>
                  <a:pt x="1749064" y="209275"/>
                </a:lnTo>
                <a:lnTo>
                  <a:pt x="1864775" y="193973"/>
                </a:lnTo>
                <a:lnTo>
                  <a:pt x="1980422" y="207355"/>
                </a:lnTo>
                <a:lnTo>
                  <a:pt x="1865223" y="193913"/>
                </a:lnTo>
                <a:lnTo>
                  <a:pt x="1865223" y="182392"/>
                </a:lnTo>
                <a:lnTo>
                  <a:pt x="1864263" y="182392"/>
                </a:lnTo>
                <a:lnTo>
                  <a:pt x="1864263" y="193913"/>
                </a:lnTo>
                <a:lnTo>
                  <a:pt x="1749064" y="196794"/>
                </a:lnTo>
                <a:lnTo>
                  <a:pt x="1632905" y="196794"/>
                </a:lnTo>
                <a:lnTo>
                  <a:pt x="1516745" y="195833"/>
                </a:lnTo>
                <a:lnTo>
                  <a:pt x="1518666" y="207355"/>
                </a:lnTo>
                <a:lnTo>
                  <a:pt x="1516745" y="207355"/>
                </a:lnTo>
                <a:lnTo>
                  <a:pt x="1514825" y="195833"/>
                </a:lnTo>
                <a:lnTo>
                  <a:pt x="1398666" y="237103"/>
                </a:lnTo>
                <a:lnTo>
                  <a:pt x="1400601" y="237103"/>
                </a:lnTo>
                <a:lnTo>
                  <a:pt x="1284442" y="238079"/>
                </a:lnTo>
                <a:lnTo>
                  <a:pt x="1169243" y="243824"/>
                </a:lnTo>
                <a:lnTo>
                  <a:pt x="1167323" y="243824"/>
                </a:lnTo>
                <a:lnTo>
                  <a:pt x="1166362" y="232318"/>
                </a:lnTo>
                <a:lnTo>
                  <a:pt x="1050203" y="264947"/>
                </a:lnTo>
                <a:close/>
              </a:path>
              <a:path w="2451765" h="279349">
                <a:moveTo>
                  <a:pt x="1516745" y="207355"/>
                </a:moveTo>
                <a:lnTo>
                  <a:pt x="1518666" y="207355"/>
                </a:lnTo>
                <a:lnTo>
                  <a:pt x="1516745" y="195833"/>
                </a:lnTo>
                <a:lnTo>
                  <a:pt x="1514825" y="195833"/>
                </a:lnTo>
                <a:lnTo>
                  <a:pt x="1516745" y="207355"/>
                </a:lnTo>
                <a:close/>
              </a:path>
              <a:path w="2451765" h="279349">
                <a:moveTo>
                  <a:pt x="2451765" y="239039"/>
                </a:moveTo>
                <a:lnTo>
                  <a:pt x="2451765" y="235198"/>
                </a:lnTo>
                <a:lnTo>
                  <a:pt x="2449845" y="233263"/>
                </a:lnTo>
                <a:lnTo>
                  <a:pt x="2329845" y="233263"/>
                </a:lnTo>
                <a:lnTo>
                  <a:pt x="2214646" y="226557"/>
                </a:lnTo>
                <a:lnTo>
                  <a:pt x="2097526" y="204475"/>
                </a:lnTo>
                <a:lnTo>
                  <a:pt x="1981382" y="194873"/>
                </a:lnTo>
                <a:lnTo>
                  <a:pt x="1865223" y="182392"/>
                </a:lnTo>
                <a:lnTo>
                  <a:pt x="1865223" y="193913"/>
                </a:lnTo>
                <a:lnTo>
                  <a:pt x="1980422" y="207355"/>
                </a:lnTo>
                <a:lnTo>
                  <a:pt x="2096566" y="216956"/>
                </a:lnTo>
                <a:lnTo>
                  <a:pt x="2212726" y="239039"/>
                </a:lnTo>
                <a:lnTo>
                  <a:pt x="2328885" y="244784"/>
                </a:lnTo>
                <a:lnTo>
                  <a:pt x="2449845" y="244784"/>
                </a:lnTo>
                <a:lnTo>
                  <a:pt x="2451765" y="241919"/>
                </a:lnTo>
                <a:lnTo>
                  <a:pt x="2451765" y="239039"/>
                </a:lnTo>
                <a:close/>
              </a:path>
              <a:path w="2451765" h="279349">
                <a:moveTo>
                  <a:pt x="1166362" y="232318"/>
                </a:moveTo>
                <a:lnTo>
                  <a:pt x="1167323" y="243824"/>
                </a:lnTo>
                <a:lnTo>
                  <a:pt x="1169243" y="243824"/>
                </a:lnTo>
                <a:lnTo>
                  <a:pt x="1284442" y="238079"/>
                </a:lnTo>
                <a:lnTo>
                  <a:pt x="1168283" y="232318"/>
                </a:lnTo>
                <a:lnTo>
                  <a:pt x="1166362" y="232318"/>
                </a:lnTo>
                <a:close/>
              </a:path>
              <a:path w="2451765" h="279349">
                <a:moveTo>
                  <a:pt x="474223" y="74874"/>
                </a:moveTo>
                <a:lnTo>
                  <a:pt x="470382" y="86395"/>
                </a:lnTo>
                <a:lnTo>
                  <a:pt x="587502" y="89275"/>
                </a:lnTo>
                <a:lnTo>
                  <a:pt x="585581" y="88315"/>
                </a:lnTo>
                <a:lnTo>
                  <a:pt x="474223" y="74874"/>
                </a:lnTo>
                <a:close/>
              </a:path>
              <a:path w="2451765" h="279349">
                <a:moveTo>
                  <a:pt x="1864263" y="193913"/>
                </a:moveTo>
                <a:lnTo>
                  <a:pt x="1864263" y="182392"/>
                </a:lnTo>
                <a:lnTo>
                  <a:pt x="1749064" y="196794"/>
                </a:lnTo>
                <a:lnTo>
                  <a:pt x="1864263" y="193913"/>
                </a:lnTo>
                <a:close/>
              </a:path>
              <a:path w="2451765" h="279349">
                <a:moveTo>
                  <a:pt x="815004" y="251505"/>
                </a:moveTo>
                <a:lnTo>
                  <a:pt x="701741" y="128640"/>
                </a:lnTo>
                <a:lnTo>
                  <a:pt x="700103" y="128072"/>
                </a:lnTo>
                <a:lnTo>
                  <a:pt x="815004" y="251505"/>
                </a:lnTo>
                <a:close/>
              </a:path>
              <a:path w="2451765" h="279349">
                <a:moveTo>
                  <a:pt x="698845" y="126720"/>
                </a:moveTo>
                <a:lnTo>
                  <a:pt x="705566" y="116159"/>
                </a:lnTo>
                <a:lnTo>
                  <a:pt x="588462" y="77754"/>
                </a:lnTo>
                <a:lnTo>
                  <a:pt x="698845" y="126720"/>
                </a:lnTo>
                <a:close/>
              </a:path>
            </a:pathLst>
          </a:custGeom>
          <a:solidFill>
            <a:srgbClr val="7C5E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1557314" y="2439337"/>
            <a:ext cx="2452725" cy="610529"/>
          </a:xfrm>
          <a:custGeom>
            <a:avLst/>
            <a:gdLst/>
            <a:ahLst/>
            <a:cxnLst/>
            <a:rect l="l" t="t" r="r" b="b"/>
            <a:pathLst>
              <a:path w="2452725" h="610529">
                <a:moveTo>
                  <a:pt x="127680" y="1638"/>
                </a:moveTo>
                <a:lnTo>
                  <a:pt x="239852" y="53477"/>
                </a:lnTo>
                <a:lnTo>
                  <a:pt x="126359" y="0"/>
                </a:lnTo>
                <a:lnTo>
                  <a:pt x="127680" y="1638"/>
                </a:lnTo>
                <a:close/>
              </a:path>
              <a:path w="2452725" h="610529">
                <a:moveTo>
                  <a:pt x="960" y="-141389"/>
                </a:moveTo>
                <a:lnTo>
                  <a:pt x="0" y="-136603"/>
                </a:lnTo>
                <a:lnTo>
                  <a:pt x="2880" y="-134668"/>
                </a:lnTo>
                <a:lnTo>
                  <a:pt x="118079" y="9319"/>
                </a:lnTo>
                <a:lnTo>
                  <a:pt x="119024" y="10279"/>
                </a:lnTo>
                <a:lnTo>
                  <a:pt x="119984" y="11239"/>
                </a:lnTo>
                <a:lnTo>
                  <a:pt x="125760" y="-282"/>
                </a:lnTo>
                <a:lnTo>
                  <a:pt x="119984" y="11239"/>
                </a:lnTo>
                <a:lnTo>
                  <a:pt x="120959" y="11239"/>
                </a:lnTo>
                <a:lnTo>
                  <a:pt x="237119" y="65006"/>
                </a:lnTo>
                <a:lnTo>
                  <a:pt x="239024" y="53484"/>
                </a:lnTo>
                <a:lnTo>
                  <a:pt x="241904" y="54444"/>
                </a:lnTo>
                <a:lnTo>
                  <a:pt x="352303" y="63070"/>
                </a:lnTo>
                <a:lnTo>
                  <a:pt x="355183" y="52509"/>
                </a:lnTo>
                <a:lnTo>
                  <a:pt x="239852" y="53477"/>
                </a:lnTo>
                <a:lnTo>
                  <a:pt x="127680" y="1638"/>
                </a:lnTo>
                <a:lnTo>
                  <a:pt x="126359" y="0"/>
                </a:lnTo>
                <a:lnTo>
                  <a:pt x="11521" y="-142349"/>
                </a:lnTo>
                <a:lnTo>
                  <a:pt x="9601" y="-144269"/>
                </a:lnTo>
                <a:lnTo>
                  <a:pt x="5760" y="-145229"/>
                </a:lnTo>
                <a:lnTo>
                  <a:pt x="3840" y="-143324"/>
                </a:lnTo>
                <a:lnTo>
                  <a:pt x="960" y="-141389"/>
                </a:lnTo>
                <a:close/>
              </a:path>
              <a:path w="2452725" h="610529">
                <a:moveTo>
                  <a:pt x="237119" y="65006"/>
                </a:moveTo>
                <a:lnTo>
                  <a:pt x="238064" y="65006"/>
                </a:lnTo>
                <a:lnTo>
                  <a:pt x="239024" y="65950"/>
                </a:lnTo>
                <a:lnTo>
                  <a:pt x="353890" y="64067"/>
                </a:lnTo>
                <a:lnTo>
                  <a:pt x="356143" y="64030"/>
                </a:lnTo>
                <a:lnTo>
                  <a:pt x="357103" y="52509"/>
                </a:lnTo>
                <a:lnTo>
                  <a:pt x="355183" y="52509"/>
                </a:lnTo>
                <a:lnTo>
                  <a:pt x="352303" y="63070"/>
                </a:lnTo>
                <a:lnTo>
                  <a:pt x="241904" y="54444"/>
                </a:lnTo>
                <a:lnTo>
                  <a:pt x="239024" y="53484"/>
                </a:lnTo>
                <a:lnTo>
                  <a:pt x="237119" y="65006"/>
                </a:lnTo>
                <a:close/>
              </a:path>
              <a:path w="2452725" h="610529">
                <a:moveTo>
                  <a:pt x="475183" y="125478"/>
                </a:moveTo>
                <a:lnTo>
                  <a:pt x="468462" y="125478"/>
                </a:lnTo>
                <a:lnTo>
                  <a:pt x="470382" y="136999"/>
                </a:lnTo>
                <a:lnTo>
                  <a:pt x="473262" y="136999"/>
                </a:lnTo>
                <a:lnTo>
                  <a:pt x="475183" y="136039"/>
                </a:lnTo>
                <a:lnTo>
                  <a:pt x="586753" y="71500"/>
                </a:lnTo>
                <a:lnTo>
                  <a:pt x="583661" y="67871"/>
                </a:lnTo>
                <a:lnTo>
                  <a:pt x="475183" y="125478"/>
                </a:lnTo>
                <a:close/>
              </a:path>
              <a:path w="2452725" h="610529">
                <a:moveTo>
                  <a:pt x="587501" y="56349"/>
                </a:moveTo>
                <a:lnTo>
                  <a:pt x="584621" y="58285"/>
                </a:lnTo>
                <a:lnTo>
                  <a:pt x="591342" y="68846"/>
                </a:lnTo>
                <a:lnTo>
                  <a:pt x="590382" y="57325"/>
                </a:lnTo>
                <a:lnTo>
                  <a:pt x="587501" y="56349"/>
                </a:lnTo>
                <a:close/>
              </a:path>
              <a:path w="2452725" h="610529">
                <a:moveTo>
                  <a:pt x="708215" y="195097"/>
                </a:moveTo>
                <a:lnTo>
                  <a:pt x="592302" y="59230"/>
                </a:lnTo>
                <a:lnTo>
                  <a:pt x="707486" y="194591"/>
                </a:lnTo>
                <a:lnTo>
                  <a:pt x="709421" y="196512"/>
                </a:lnTo>
                <a:lnTo>
                  <a:pt x="823645" y="275226"/>
                </a:lnTo>
                <a:lnTo>
                  <a:pt x="708215" y="195097"/>
                </a:lnTo>
                <a:close/>
              </a:path>
              <a:path w="2452725" h="610529">
                <a:moveTo>
                  <a:pt x="1056924" y="350100"/>
                </a:moveTo>
                <a:lnTo>
                  <a:pt x="1055004" y="350100"/>
                </a:lnTo>
                <a:lnTo>
                  <a:pt x="1054044" y="349140"/>
                </a:lnTo>
                <a:lnTo>
                  <a:pt x="1053083" y="349140"/>
                </a:lnTo>
                <a:lnTo>
                  <a:pt x="1049243" y="359701"/>
                </a:lnTo>
                <a:lnTo>
                  <a:pt x="939805" y="349140"/>
                </a:lnTo>
                <a:lnTo>
                  <a:pt x="823645" y="275226"/>
                </a:lnTo>
                <a:lnTo>
                  <a:pt x="709421" y="196512"/>
                </a:lnTo>
                <a:lnTo>
                  <a:pt x="707486" y="194591"/>
                </a:lnTo>
                <a:lnTo>
                  <a:pt x="592302" y="59230"/>
                </a:lnTo>
                <a:lnTo>
                  <a:pt x="590382" y="57325"/>
                </a:lnTo>
                <a:lnTo>
                  <a:pt x="591342" y="68846"/>
                </a:lnTo>
                <a:lnTo>
                  <a:pt x="584621" y="58285"/>
                </a:lnTo>
                <a:lnTo>
                  <a:pt x="471938" y="123467"/>
                </a:lnTo>
                <a:lnTo>
                  <a:pt x="359023" y="53484"/>
                </a:lnTo>
                <a:lnTo>
                  <a:pt x="358063" y="52509"/>
                </a:lnTo>
                <a:lnTo>
                  <a:pt x="357103" y="52509"/>
                </a:lnTo>
                <a:lnTo>
                  <a:pt x="356143" y="64030"/>
                </a:lnTo>
                <a:lnTo>
                  <a:pt x="353890" y="64067"/>
                </a:lnTo>
                <a:lnTo>
                  <a:pt x="468462" y="136039"/>
                </a:lnTo>
                <a:lnTo>
                  <a:pt x="470382" y="136999"/>
                </a:lnTo>
                <a:lnTo>
                  <a:pt x="468462" y="125478"/>
                </a:lnTo>
                <a:lnTo>
                  <a:pt x="475183" y="125478"/>
                </a:lnTo>
                <a:lnTo>
                  <a:pt x="583661" y="67871"/>
                </a:lnTo>
                <a:lnTo>
                  <a:pt x="586753" y="71500"/>
                </a:lnTo>
                <a:lnTo>
                  <a:pt x="699805" y="204192"/>
                </a:lnTo>
                <a:lnTo>
                  <a:pt x="700780" y="205153"/>
                </a:lnTo>
                <a:lnTo>
                  <a:pt x="816940" y="284827"/>
                </a:lnTo>
                <a:lnTo>
                  <a:pt x="933084" y="359701"/>
                </a:lnTo>
                <a:lnTo>
                  <a:pt x="934044" y="360662"/>
                </a:lnTo>
                <a:lnTo>
                  <a:pt x="935004" y="360662"/>
                </a:lnTo>
                <a:lnTo>
                  <a:pt x="936924" y="349140"/>
                </a:lnTo>
                <a:lnTo>
                  <a:pt x="1051648" y="361610"/>
                </a:lnTo>
                <a:lnTo>
                  <a:pt x="1053083" y="361622"/>
                </a:lnTo>
                <a:lnTo>
                  <a:pt x="1165402" y="451858"/>
                </a:lnTo>
                <a:lnTo>
                  <a:pt x="1166362" y="451858"/>
                </a:lnTo>
                <a:lnTo>
                  <a:pt x="1169243" y="440336"/>
                </a:lnTo>
                <a:lnTo>
                  <a:pt x="1173083" y="442272"/>
                </a:lnTo>
                <a:lnTo>
                  <a:pt x="1170738" y="440411"/>
                </a:lnTo>
                <a:lnTo>
                  <a:pt x="1056924" y="350100"/>
                </a:lnTo>
                <a:close/>
              </a:path>
              <a:path w="2452725" h="610529">
                <a:moveTo>
                  <a:pt x="936924" y="349140"/>
                </a:moveTo>
                <a:lnTo>
                  <a:pt x="935004" y="360662"/>
                </a:lnTo>
                <a:lnTo>
                  <a:pt x="936924" y="360662"/>
                </a:lnTo>
                <a:lnTo>
                  <a:pt x="1051648" y="361610"/>
                </a:lnTo>
                <a:lnTo>
                  <a:pt x="936924" y="349140"/>
                </a:lnTo>
                <a:close/>
              </a:path>
              <a:path w="2452725" h="610529">
                <a:moveTo>
                  <a:pt x="1166362" y="451858"/>
                </a:moveTo>
                <a:lnTo>
                  <a:pt x="1167323" y="452833"/>
                </a:lnTo>
                <a:lnTo>
                  <a:pt x="1168283" y="452833"/>
                </a:lnTo>
                <a:lnTo>
                  <a:pt x="1284442" y="458579"/>
                </a:lnTo>
                <a:lnTo>
                  <a:pt x="1401561" y="456674"/>
                </a:lnTo>
                <a:lnTo>
                  <a:pt x="1401561" y="444177"/>
                </a:lnTo>
                <a:lnTo>
                  <a:pt x="1514825" y="396186"/>
                </a:lnTo>
                <a:lnTo>
                  <a:pt x="1400971" y="444187"/>
                </a:lnTo>
                <a:lnTo>
                  <a:pt x="1398681" y="445152"/>
                </a:lnTo>
                <a:lnTo>
                  <a:pt x="1285402" y="446112"/>
                </a:lnTo>
                <a:lnTo>
                  <a:pt x="1170738" y="440411"/>
                </a:lnTo>
                <a:lnTo>
                  <a:pt x="1173083" y="442272"/>
                </a:lnTo>
                <a:lnTo>
                  <a:pt x="1169243" y="440336"/>
                </a:lnTo>
                <a:lnTo>
                  <a:pt x="1166362" y="451858"/>
                </a:lnTo>
                <a:close/>
              </a:path>
              <a:path w="2452725" h="610529">
                <a:moveTo>
                  <a:pt x="1402506" y="456674"/>
                </a:moveTo>
                <a:lnTo>
                  <a:pt x="1403466" y="456674"/>
                </a:lnTo>
                <a:lnTo>
                  <a:pt x="1519626" y="406747"/>
                </a:lnTo>
                <a:lnTo>
                  <a:pt x="1517705" y="407707"/>
                </a:lnTo>
                <a:lnTo>
                  <a:pt x="1633865" y="406747"/>
                </a:lnTo>
                <a:lnTo>
                  <a:pt x="1750024" y="403867"/>
                </a:lnTo>
                <a:lnTo>
                  <a:pt x="1866183" y="408668"/>
                </a:lnTo>
                <a:lnTo>
                  <a:pt x="1981382" y="425950"/>
                </a:lnTo>
                <a:lnTo>
                  <a:pt x="2096566" y="425950"/>
                </a:lnTo>
                <a:lnTo>
                  <a:pt x="1982343" y="414428"/>
                </a:lnTo>
                <a:lnTo>
                  <a:pt x="1866183" y="397146"/>
                </a:lnTo>
                <a:lnTo>
                  <a:pt x="1750024" y="392346"/>
                </a:lnTo>
                <a:lnTo>
                  <a:pt x="1633865" y="394266"/>
                </a:lnTo>
                <a:lnTo>
                  <a:pt x="1517705" y="395226"/>
                </a:lnTo>
                <a:lnTo>
                  <a:pt x="1515785" y="395226"/>
                </a:lnTo>
                <a:lnTo>
                  <a:pt x="1514825" y="396186"/>
                </a:lnTo>
                <a:lnTo>
                  <a:pt x="1401561" y="444177"/>
                </a:lnTo>
                <a:lnTo>
                  <a:pt x="1401561" y="456674"/>
                </a:lnTo>
                <a:lnTo>
                  <a:pt x="1402506" y="456674"/>
                </a:lnTo>
                <a:close/>
              </a:path>
              <a:path w="2452725" h="610529">
                <a:moveTo>
                  <a:pt x="2213686" y="465299"/>
                </a:moveTo>
                <a:lnTo>
                  <a:pt x="2450805" y="465299"/>
                </a:lnTo>
                <a:lnTo>
                  <a:pt x="2452725" y="462419"/>
                </a:lnTo>
                <a:lnTo>
                  <a:pt x="2452725" y="455698"/>
                </a:lnTo>
                <a:lnTo>
                  <a:pt x="2450805" y="452833"/>
                </a:lnTo>
                <a:lnTo>
                  <a:pt x="2214646" y="452833"/>
                </a:lnTo>
                <a:lnTo>
                  <a:pt x="2216566" y="453778"/>
                </a:lnTo>
                <a:lnTo>
                  <a:pt x="2100407" y="414428"/>
                </a:lnTo>
                <a:lnTo>
                  <a:pt x="1983287" y="414428"/>
                </a:lnTo>
                <a:lnTo>
                  <a:pt x="1866183" y="397146"/>
                </a:lnTo>
                <a:lnTo>
                  <a:pt x="1982343" y="414428"/>
                </a:lnTo>
                <a:lnTo>
                  <a:pt x="2096566" y="425950"/>
                </a:lnTo>
                <a:lnTo>
                  <a:pt x="2098487" y="425950"/>
                </a:lnTo>
                <a:lnTo>
                  <a:pt x="2096566" y="425950"/>
                </a:lnTo>
                <a:lnTo>
                  <a:pt x="2212726" y="465299"/>
                </a:lnTo>
                <a:lnTo>
                  <a:pt x="2213686" y="465299"/>
                </a:lnTo>
                <a:close/>
              </a:path>
              <a:path w="2452725" h="610529">
                <a:moveTo>
                  <a:pt x="1400971" y="444187"/>
                </a:moveTo>
                <a:lnTo>
                  <a:pt x="1285402" y="446112"/>
                </a:lnTo>
                <a:lnTo>
                  <a:pt x="1398681" y="445152"/>
                </a:lnTo>
                <a:lnTo>
                  <a:pt x="1400971" y="444187"/>
                </a:lnTo>
                <a:close/>
              </a:path>
              <a:path w="2452725" h="610529">
                <a:moveTo>
                  <a:pt x="1165402" y="451858"/>
                </a:moveTo>
                <a:lnTo>
                  <a:pt x="1053083" y="361622"/>
                </a:lnTo>
                <a:lnTo>
                  <a:pt x="1051648" y="361610"/>
                </a:lnTo>
                <a:lnTo>
                  <a:pt x="1165402" y="451858"/>
                </a:lnTo>
                <a:close/>
              </a:path>
              <a:path w="2452725" h="610529">
                <a:moveTo>
                  <a:pt x="1049243" y="359701"/>
                </a:moveTo>
                <a:lnTo>
                  <a:pt x="1053083" y="349140"/>
                </a:lnTo>
                <a:lnTo>
                  <a:pt x="939805" y="349140"/>
                </a:lnTo>
                <a:lnTo>
                  <a:pt x="1049243" y="359701"/>
                </a:lnTo>
                <a:close/>
              </a:path>
            </a:pathLst>
          </a:custGeom>
          <a:solidFill>
            <a:srgbClr val="45AAC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1558274" y="2074270"/>
            <a:ext cx="2451765" cy="791016"/>
          </a:xfrm>
          <a:custGeom>
            <a:avLst/>
            <a:gdLst/>
            <a:ahLst/>
            <a:cxnLst/>
            <a:rect l="l" t="t" r="r" b="b"/>
            <a:pathLst>
              <a:path w="2451765" h="791016">
                <a:moveTo>
                  <a:pt x="476143" y="332155"/>
                </a:moveTo>
                <a:lnTo>
                  <a:pt x="359984" y="3840"/>
                </a:lnTo>
                <a:lnTo>
                  <a:pt x="359984" y="8641"/>
                </a:lnTo>
                <a:lnTo>
                  <a:pt x="349422" y="8641"/>
                </a:lnTo>
                <a:lnTo>
                  <a:pt x="349422" y="2880"/>
                </a:lnTo>
                <a:lnTo>
                  <a:pt x="238064" y="195833"/>
                </a:lnTo>
                <a:lnTo>
                  <a:pt x="233263" y="199674"/>
                </a:lnTo>
                <a:lnTo>
                  <a:pt x="235530" y="195833"/>
                </a:lnTo>
                <a:lnTo>
                  <a:pt x="122864" y="195833"/>
                </a:lnTo>
                <a:lnTo>
                  <a:pt x="125745" y="206395"/>
                </a:lnTo>
                <a:lnTo>
                  <a:pt x="238064" y="208315"/>
                </a:lnTo>
                <a:lnTo>
                  <a:pt x="240944" y="208315"/>
                </a:lnTo>
                <a:lnTo>
                  <a:pt x="242864" y="207355"/>
                </a:lnTo>
                <a:lnTo>
                  <a:pt x="243824" y="205435"/>
                </a:lnTo>
                <a:lnTo>
                  <a:pt x="353387" y="19816"/>
                </a:lnTo>
                <a:lnTo>
                  <a:pt x="465582" y="335996"/>
                </a:lnTo>
                <a:lnTo>
                  <a:pt x="581741" y="597103"/>
                </a:lnTo>
                <a:lnTo>
                  <a:pt x="589422" y="589422"/>
                </a:lnTo>
                <a:lnTo>
                  <a:pt x="592302" y="592302"/>
                </a:lnTo>
                <a:lnTo>
                  <a:pt x="698845" y="655655"/>
                </a:lnTo>
                <a:lnTo>
                  <a:pt x="705566" y="646054"/>
                </a:lnTo>
                <a:lnTo>
                  <a:pt x="591460" y="590415"/>
                </a:lnTo>
                <a:lnTo>
                  <a:pt x="476143" y="332155"/>
                </a:lnTo>
                <a:close/>
              </a:path>
              <a:path w="2451765" h="791016">
                <a:moveTo>
                  <a:pt x="359984" y="8641"/>
                </a:moveTo>
                <a:lnTo>
                  <a:pt x="359984" y="1920"/>
                </a:lnTo>
                <a:lnTo>
                  <a:pt x="358063" y="960"/>
                </a:lnTo>
                <a:lnTo>
                  <a:pt x="355183" y="0"/>
                </a:lnTo>
                <a:lnTo>
                  <a:pt x="353263" y="0"/>
                </a:lnTo>
                <a:lnTo>
                  <a:pt x="351342" y="960"/>
                </a:lnTo>
                <a:lnTo>
                  <a:pt x="349422" y="2880"/>
                </a:lnTo>
                <a:lnTo>
                  <a:pt x="349422" y="8641"/>
                </a:lnTo>
                <a:lnTo>
                  <a:pt x="359984" y="8641"/>
                </a:lnTo>
                <a:close/>
              </a:path>
              <a:path w="2451765" h="791016">
                <a:moveTo>
                  <a:pt x="238064" y="195833"/>
                </a:moveTo>
                <a:lnTo>
                  <a:pt x="349422" y="2880"/>
                </a:lnTo>
                <a:lnTo>
                  <a:pt x="235530" y="195833"/>
                </a:lnTo>
                <a:lnTo>
                  <a:pt x="233263" y="199674"/>
                </a:lnTo>
                <a:lnTo>
                  <a:pt x="238064" y="195833"/>
                </a:lnTo>
                <a:close/>
              </a:path>
              <a:path w="2451765" h="791016">
                <a:moveTo>
                  <a:pt x="707501" y="647014"/>
                </a:moveTo>
                <a:lnTo>
                  <a:pt x="706526" y="646054"/>
                </a:lnTo>
                <a:lnTo>
                  <a:pt x="705566" y="646054"/>
                </a:lnTo>
                <a:lnTo>
                  <a:pt x="698845" y="655655"/>
                </a:lnTo>
                <a:lnTo>
                  <a:pt x="592302" y="592302"/>
                </a:lnTo>
                <a:lnTo>
                  <a:pt x="589422" y="589422"/>
                </a:lnTo>
                <a:lnTo>
                  <a:pt x="581741" y="597103"/>
                </a:lnTo>
                <a:lnTo>
                  <a:pt x="581741" y="598063"/>
                </a:lnTo>
                <a:lnTo>
                  <a:pt x="582701" y="599023"/>
                </a:lnTo>
                <a:lnTo>
                  <a:pt x="584621" y="599983"/>
                </a:lnTo>
                <a:lnTo>
                  <a:pt x="698871" y="655684"/>
                </a:lnTo>
                <a:lnTo>
                  <a:pt x="700780" y="656615"/>
                </a:lnTo>
                <a:lnTo>
                  <a:pt x="815004" y="786216"/>
                </a:lnTo>
                <a:lnTo>
                  <a:pt x="815980" y="787176"/>
                </a:lnTo>
                <a:lnTo>
                  <a:pt x="819820" y="775655"/>
                </a:lnTo>
                <a:lnTo>
                  <a:pt x="823661" y="777575"/>
                </a:lnTo>
                <a:lnTo>
                  <a:pt x="821952" y="775655"/>
                </a:lnTo>
                <a:lnTo>
                  <a:pt x="707501" y="647014"/>
                </a:lnTo>
                <a:close/>
              </a:path>
              <a:path w="2451765" h="791016">
                <a:moveTo>
                  <a:pt x="815980" y="787176"/>
                </a:moveTo>
                <a:lnTo>
                  <a:pt x="1052123" y="787176"/>
                </a:lnTo>
                <a:lnTo>
                  <a:pt x="1167323" y="790056"/>
                </a:lnTo>
                <a:lnTo>
                  <a:pt x="1284442" y="791016"/>
                </a:lnTo>
                <a:lnTo>
                  <a:pt x="1400601" y="790056"/>
                </a:lnTo>
                <a:lnTo>
                  <a:pt x="1516745" y="776615"/>
                </a:lnTo>
                <a:lnTo>
                  <a:pt x="1632905" y="777575"/>
                </a:lnTo>
                <a:lnTo>
                  <a:pt x="1748104" y="789096"/>
                </a:lnTo>
                <a:lnTo>
                  <a:pt x="1865223" y="789096"/>
                </a:lnTo>
                <a:lnTo>
                  <a:pt x="1981382" y="787176"/>
                </a:lnTo>
                <a:lnTo>
                  <a:pt x="2097526" y="789096"/>
                </a:lnTo>
                <a:lnTo>
                  <a:pt x="2213686" y="789096"/>
                </a:lnTo>
                <a:lnTo>
                  <a:pt x="2329845" y="787176"/>
                </a:lnTo>
                <a:lnTo>
                  <a:pt x="2449845" y="787176"/>
                </a:lnTo>
                <a:lnTo>
                  <a:pt x="2451765" y="785256"/>
                </a:lnTo>
                <a:lnTo>
                  <a:pt x="2451765" y="778535"/>
                </a:lnTo>
                <a:lnTo>
                  <a:pt x="2449845" y="775655"/>
                </a:lnTo>
                <a:lnTo>
                  <a:pt x="2329845" y="775655"/>
                </a:lnTo>
                <a:lnTo>
                  <a:pt x="2213686" y="777575"/>
                </a:lnTo>
                <a:lnTo>
                  <a:pt x="2097526" y="777575"/>
                </a:lnTo>
                <a:lnTo>
                  <a:pt x="1981382" y="774694"/>
                </a:lnTo>
                <a:lnTo>
                  <a:pt x="1865223" y="777575"/>
                </a:lnTo>
                <a:lnTo>
                  <a:pt x="1750024" y="777575"/>
                </a:lnTo>
                <a:lnTo>
                  <a:pt x="1632905" y="765093"/>
                </a:lnTo>
                <a:lnTo>
                  <a:pt x="1515785" y="765093"/>
                </a:lnTo>
                <a:lnTo>
                  <a:pt x="1400601" y="778535"/>
                </a:lnTo>
                <a:lnTo>
                  <a:pt x="1284442" y="779495"/>
                </a:lnTo>
                <a:lnTo>
                  <a:pt x="1168283" y="777575"/>
                </a:lnTo>
                <a:lnTo>
                  <a:pt x="1052123" y="775655"/>
                </a:lnTo>
                <a:lnTo>
                  <a:pt x="821952" y="775655"/>
                </a:lnTo>
                <a:lnTo>
                  <a:pt x="823661" y="777575"/>
                </a:lnTo>
                <a:lnTo>
                  <a:pt x="819820" y="775655"/>
                </a:lnTo>
                <a:lnTo>
                  <a:pt x="815980" y="787176"/>
                </a:lnTo>
                <a:close/>
              </a:path>
              <a:path w="2451765" h="791016">
                <a:moveTo>
                  <a:pt x="815004" y="786216"/>
                </a:moveTo>
                <a:lnTo>
                  <a:pt x="700780" y="656615"/>
                </a:lnTo>
                <a:lnTo>
                  <a:pt x="698871" y="655684"/>
                </a:lnTo>
                <a:lnTo>
                  <a:pt x="815004" y="786216"/>
                </a:lnTo>
                <a:close/>
              </a:path>
              <a:path w="2451765" h="791016">
                <a:moveTo>
                  <a:pt x="1920" y="305272"/>
                </a:moveTo>
                <a:lnTo>
                  <a:pt x="3840" y="308152"/>
                </a:lnTo>
                <a:lnTo>
                  <a:pt x="7680" y="308152"/>
                </a:lnTo>
                <a:lnTo>
                  <a:pt x="10561" y="306232"/>
                </a:lnTo>
                <a:lnTo>
                  <a:pt x="124620" y="207369"/>
                </a:lnTo>
                <a:lnTo>
                  <a:pt x="238064" y="208315"/>
                </a:lnTo>
                <a:lnTo>
                  <a:pt x="125745" y="206395"/>
                </a:lnTo>
                <a:lnTo>
                  <a:pt x="122864" y="195833"/>
                </a:lnTo>
                <a:lnTo>
                  <a:pt x="120959" y="194873"/>
                </a:lnTo>
                <a:lnTo>
                  <a:pt x="122864" y="207355"/>
                </a:lnTo>
                <a:lnTo>
                  <a:pt x="120959" y="194873"/>
                </a:lnTo>
                <a:lnTo>
                  <a:pt x="119999" y="195833"/>
                </a:lnTo>
                <a:lnTo>
                  <a:pt x="118064" y="196794"/>
                </a:lnTo>
                <a:lnTo>
                  <a:pt x="2880" y="296631"/>
                </a:lnTo>
                <a:lnTo>
                  <a:pt x="0" y="298551"/>
                </a:lnTo>
                <a:lnTo>
                  <a:pt x="0" y="302392"/>
                </a:lnTo>
                <a:lnTo>
                  <a:pt x="1920" y="305272"/>
                </a:lnTo>
                <a:close/>
              </a:path>
            </a:pathLst>
          </a:custGeom>
          <a:solidFill>
            <a:srgbClr val="F6923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1621627" y="2170267"/>
            <a:ext cx="47045" cy="45110"/>
          </a:xfrm>
          <a:custGeom>
            <a:avLst/>
            <a:gdLst/>
            <a:ahLst/>
            <a:cxnLst/>
            <a:rect l="l" t="t" r="r" b="b"/>
            <a:pathLst>
              <a:path w="47045" h="45110">
                <a:moveTo>
                  <a:pt x="13441" y="27828"/>
                </a:moveTo>
                <a:lnTo>
                  <a:pt x="21122" y="9601"/>
                </a:lnTo>
                <a:lnTo>
                  <a:pt x="28803" y="27828"/>
                </a:lnTo>
                <a:lnTo>
                  <a:pt x="39364" y="36484"/>
                </a:lnTo>
                <a:lnTo>
                  <a:pt x="24002" y="0"/>
                </a:lnTo>
                <a:lnTo>
                  <a:pt x="22082" y="0"/>
                </a:lnTo>
                <a:lnTo>
                  <a:pt x="6720" y="35509"/>
                </a:lnTo>
                <a:lnTo>
                  <a:pt x="5760" y="39349"/>
                </a:lnTo>
                <a:lnTo>
                  <a:pt x="4800" y="41269"/>
                </a:lnTo>
                <a:lnTo>
                  <a:pt x="2880" y="42230"/>
                </a:lnTo>
                <a:lnTo>
                  <a:pt x="1920" y="43190"/>
                </a:lnTo>
                <a:lnTo>
                  <a:pt x="0" y="43190"/>
                </a:lnTo>
                <a:lnTo>
                  <a:pt x="0" y="45110"/>
                </a:lnTo>
                <a:lnTo>
                  <a:pt x="13441" y="45110"/>
                </a:lnTo>
                <a:lnTo>
                  <a:pt x="13441" y="43190"/>
                </a:lnTo>
                <a:lnTo>
                  <a:pt x="9601" y="43190"/>
                </a:lnTo>
                <a:lnTo>
                  <a:pt x="9601" y="42230"/>
                </a:lnTo>
                <a:lnTo>
                  <a:pt x="8641" y="42230"/>
                </a:lnTo>
                <a:lnTo>
                  <a:pt x="8641" y="38389"/>
                </a:lnTo>
                <a:lnTo>
                  <a:pt x="9601" y="36484"/>
                </a:lnTo>
                <a:lnTo>
                  <a:pt x="12481" y="29763"/>
                </a:lnTo>
                <a:lnTo>
                  <a:pt x="13441" y="27828"/>
                </a:lnTo>
                <a:close/>
              </a:path>
              <a:path w="47045" h="45110">
                <a:moveTo>
                  <a:pt x="33604" y="38389"/>
                </a:moveTo>
                <a:lnTo>
                  <a:pt x="33604" y="42230"/>
                </a:lnTo>
                <a:lnTo>
                  <a:pt x="32644" y="42230"/>
                </a:lnTo>
                <a:lnTo>
                  <a:pt x="31683" y="43190"/>
                </a:lnTo>
                <a:lnTo>
                  <a:pt x="28803" y="43190"/>
                </a:lnTo>
                <a:lnTo>
                  <a:pt x="28803" y="45110"/>
                </a:lnTo>
                <a:lnTo>
                  <a:pt x="47045" y="45110"/>
                </a:lnTo>
                <a:lnTo>
                  <a:pt x="47045" y="43190"/>
                </a:lnTo>
                <a:lnTo>
                  <a:pt x="43205" y="43190"/>
                </a:lnTo>
                <a:lnTo>
                  <a:pt x="42245" y="42230"/>
                </a:lnTo>
                <a:lnTo>
                  <a:pt x="41285" y="41269"/>
                </a:lnTo>
                <a:lnTo>
                  <a:pt x="40325" y="39349"/>
                </a:lnTo>
                <a:lnTo>
                  <a:pt x="39364" y="36484"/>
                </a:lnTo>
                <a:lnTo>
                  <a:pt x="28803" y="27828"/>
                </a:lnTo>
                <a:lnTo>
                  <a:pt x="13441" y="27828"/>
                </a:lnTo>
                <a:lnTo>
                  <a:pt x="12481" y="29763"/>
                </a:lnTo>
                <a:lnTo>
                  <a:pt x="29763" y="29763"/>
                </a:lnTo>
                <a:lnTo>
                  <a:pt x="32644" y="36484"/>
                </a:lnTo>
                <a:lnTo>
                  <a:pt x="33604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1670593" y="2171227"/>
            <a:ext cx="43190" cy="44150"/>
          </a:xfrm>
          <a:custGeom>
            <a:avLst/>
            <a:gdLst/>
            <a:ahLst/>
            <a:cxnLst/>
            <a:rect l="l" t="t" r="r" b="b"/>
            <a:pathLst>
              <a:path w="43190" h="44150">
                <a:moveTo>
                  <a:pt x="15361" y="0"/>
                </a:moveTo>
                <a:lnTo>
                  <a:pt x="0" y="0"/>
                </a:lnTo>
                <a:lnTo>
                  <a:pt x="0" y="960"/>
                </a:lnTo>
                <a:lnTo>
                  <a:pt x="3840" y="960"/>
                </a:lnTo>
                <a:lnTo>
                  <a:pt x="4800" y="1920"/>
                </a:lnTo>
                <a:lnTo>
                  <a:pt x="5745" y="2880"/>
                </a:lnTo>
                <a:lnTo>
                  <a:pt x="5745" y="40309"/>
                </a:lnTo>
                <a:lnTo>
                  <a:pt x="4800" y="40309"/>
                </a:lnTo>
                <a:lnTo>
                  <a:pt x="4800" y="42230"/>
                </a:lnTo>
                <a:lnTo>
                  <a:pt x="0" y="42230"/>
                </a:lnTo>
                <a:lnTo>
                  <a:pt x="0" y="44150"/>
                </a:lnTo>
                <a:lnTo>
                  <a:pt x="18242" y="44150"/>
                </a:lnTo>
                <a:lnTo>
                  <a:pt x="18242" y="42230"/>
                </a:lnTo>
                <a:lnTo>
                  <a:pt x="13426" y="42230"/>
                </a:lnTo>
                <a:lnTo>
                  <a:pt x="13426" y="41269"/>
                </a:lnTo>
                <a:lnTo>
                  <a:pt x="12481" y="40309"/>
                </a:lnTo>
                <a:lnTo>
                  <a:pt x="12481" y="23027"/>
                </a:lnTo>
                <a:lnTo>
                  <a:pt x="17266" y="23027"/>
                </a:lnTo>
                <a:lnTo>
                  <a:pt x="31668" y="44150"/>
                </a:lnTo>
                <a:lnTo>
                  <a:pt x="43190" y="44150"/>
                </a:lnTo>
                <a:lnTo>
                  <a:pt x="43190" y="42230"/>
                </a:lnTo>
                <a:lnTo>
                  <a:pt x="41269" y="42230"/>
                </a:lnTo>
                <a:lnTo>
                  <a:pt x="39349" y="41269"/>
                </a:lnTo>
                <a:lnTo>
                  <a:pt x="37429" y="40309"/>
                </a:lnTo>
                <a:lnTo>
                  <a:pt x="36469" y="39364"/>
                </a:lnTo>
                <a:lnTo>
                  <a:pt x="34549" y="37429"/>
                </a:lnTo>
                <a:lnTo>
                  <a:pt x="32628" y="34549"/>
                </a:lnTo>
                <a:lnTo>
                  <a:pt x="23027" y="22082"/>
                </a:lnTo>
                <a:lnTo>
                  <a:pt x="21107" y="20162"/>
                </a:lnTo>
                <a:lnTo>
                  <a:pt x="18242" y="21122"/>
                </a:lnTo>
                <a:lnTo>
                  <a:pt x="12481" y="21122"/>
                </a:lnTo>
                <a:lnTo>
                  <a:pt x="12481" y="2880"/>
                </a:lnTo>
                <a:lnTo>
                  <a:pt x="14401" y="1920"/>
                </a:lnTo>
                <a:lnTo>
                  <a:pt x="20147" y="1920"/>
                </a:lnTo>
                <a:lnTo>
                  <a:pt x="22082" y="2880"/>
                </a:lnTo>
                <a:lnTo>
                  <a:pt x="23987" y="4800"/>
                </a:lnTo>
                <a:lnTo>
                  <a:pt x="25923" y="6720"/>
                </a:lnTo>
                <a:lnTo>
                  <a:pt x="26868" y="8641"/>
                </a:lnTo>
                <a:lnTo>
                  <a:pt x="26868" y="14401"/>
                </a:lnTo>
                <a:lnTo>
                  <a:pt x="25923" y="16322"/>
                </a:lnTo>
                <a:lnTo>
                  <a:pt x="23987" y="18242"/>
                </a:lnTo>
                <a:lnTo>
                  <a:pt x="26868" y="21122"/>
                </a:lnTo>
                <a:lnTo>
                  <a:pt x="29748" y="20162"/>
                </a:lnTo>
                <a:lnTo>
                  <a:pt x="31668" y="18242"/>
                </a:lnTo>
                <a:lnTo>
                  <a:pt x="33588" y="16322"/>
                </a:lnTo>
                <a:lnTo>
                  <a:pt x="34549" y="13441"/>
                </a:lnTo>
                <a:lnTo>
                  <a:pt x="34549" y="8641"/>
                </a:lnTo>
                <a:lnTo>
                  <a:pt x="33588" y="5760"/>
                </a:lnTo>
                <a:lnTo>
                  <a:pt x="31668" y="4800"/>
                </a:lnTo>
                <a:lnTo>
                  <a:pt x="29748" y="2880"/>
                </a:lnTo>
                <a:lnTo>
                  <a:pt x="27828" y="960"/>
                </a:lnTo>
                <a:lnTo>
                  <a:pt x="25923" y="960"/>
                </a:lnTo>
                <a:lnTo>
                  <a:pt x="23987" y="0"/>
                </a:lnTo>
                <a:lnTo>
                  <a:pt x="15361" y="0"/>
                </a:lnTo>
                <a:close/>
              </a:path>
              <a:path w="43190" h="44150">
                <a:moveTo>
                  <a:pt x="23987" y="18242"/>
                </a:moveTo>
                <a:lnTo>
                  <a:pt x="21107" y="20162"/>
                </a:lnTo>
                <a:lnTo>
                  <a:pt x="23027" y="22082"/>
                </a:lnTo>
                <a:lnTo>
                  <a:pt x="26868" y="21122"/>
                </a:lnTo>
                <a:lnTo>
                  <a:pt x="23987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2109292" y="2946882"/>
            <a:ext cx="37444" cy="27843"/>
          </a:xfrm>
          <a:custGeom>
            <a:avLst/>
            <a:gdLst/>
            <a:ahLst/>
            <a:cxnLst/>
            <a:rect l="l" t="t" r="r" b="b"/>
            <a:pathLst>
              <a:path w="37444" h="27843">
                <a:moveTo>
                  <a:pt x="1920" y="960"/>
                </a:moveTo>
                <a:lnTo>
                  <a:pt x="3840" y="960"/>
                </a:lnTo>
                <a:lnTo>
                  <a:pt x="4800" y="1920"/>
                </a:lnTo>
                <a:lnTo>
                  <a:pt x="5760" y="2880"/>
                </a:lnTo>
                <a:lnTo>
                  <a:pt x="6720" y="2880"/>
                </a:lnTo>
                <a:lnTo>
                  <a:pt x="14401" y="1920"/>
                </a:lnTo>
                <a:lnTo>
                  <a:pt x="23042" y="1920"/>
                </a:lnTo>
                <a:lnTo>
                  <a:pt x="25923" y="2880"/>
                </a:lnTo>
                <a:lnTo>
                  <a:pt x="27843" y="4800"/>
                </a:lnTo>
                <a:lnTo>
                  <a:pt x="29763" y="6720"/>
                </a:lnTo>
                <a:lnTo>
                  <a:pt x="30723" y="8641"/>
                </a:lnTo>
                <a:lnTo>
                  <a:pt x="30723" y="14401"/>
                </a:lnTo>
                <a:lnTo>
                  <a:pt x="29763" y="16322"/>
                </a:lnTo>
                <a:lnTo>
                  <a:pt x="29763" y="25923"/>
                </a:lnTo>
                <a:lnTo>
                  <a:pt x="30723" y="27843"/>
                </a:lnTo>
                <a:lnTo>
                  <a:pt x="29763" y="21122"/>
                </a:lnTo>
                <a:lnTo>
                  <a:pt x="32644" y="20162"/>
                </a:lnTo>
                <a:lnTo>
                  <a:pt x="34564" y="19202"/>
                </a:lnTo>
                <a:lnTo>
                  <a:pt x="35524" y="17282"/>
                </a:lnTo>
                <a:lnTo>
                  <a:pt x="37444" y="15361"/>
                </a:lnTo>
                <a:lnTo>
                  <a:pt x="37444" y="6720"/>
                </a:lnTo>
                <a:lnTo>
                  <a:pt x="35524" y="4800"/>
                </a:lnTo>
                <a:lnTo>
                  <a:pt x="33604" y="2880"/>
                </a:lnTo>
                <a:lnTo>
                  <a:pt x="30723" y="960"/>
                </a:lnTo>
                <a:lnTo>
                  <a:pt x="27843" y="960"/>
                </a:lnTo>
                <a:lnTo>
                  <a:pt x="25923" y="0"/>
                </a:lnTo>
                <a:lnTo>
                  <a:pt x="0" y="0"/>
                </a:lnTo>
                <a:lnTo>
                  <a:pt x="0" y="960"/>
                </a:lnTo>
                <a:lnTo>
                  <a:pt x="192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2109292" y="2948802"/>
            <a:ext cx="40325" cy="42230"/>
          </a:xfrm>
          <a:custGeom>
            <a:avLst/>
            <a:gdLst/>
            <a:ahLst/>
            <a:cxnLst/>
            <a:rect l="l" t="t" r="r" b="b"/>
            <a:pathLst>
              <a:path w="40325" h="42230">
                <a:moveTo>
                  <a:pt x="21122" y="42230"/>
                </a:moveTo>
                <a:lnTo>
                  <a:pt x="25923" y="42230"/>
                </a:lnTo>
                <a:lnTo>
                  <a:pt x="29763" y="41285"/>
                </a:lnTo>
                <a:lnTo>
                  <a:pt x="31683" y="40309"/>
                </a:lnTo>
                <a:lnTo>
                  <a:pt x="34564" y="39349"/>
                </a:lnTo>
                <a:lnTo>
                  <a:pt x="36484" y="38404"/>
                </a:lnTo>
                <a:lnTo>
                  <a:pt x="37444" y="36469"/>
                </a:lnTo>
                <a:lnTo>
                  <a:pt x="39364" y="34564"/>
                </a:lnTo>
                <a:lnTo>
                  <a:pt x="40325" y="31683"/>
                </a:lnTo>
                <a:lnTo>
                  <a:pt x="40325" y="26883"/>
                </a:lnTo>
                <a:lnTo>
                  <a:pt x="38404" y="24963"/>
                </a:lnTo>
                <a:lnTo>
                  <a:pt x="36484" y="23042"/>
                </a:lnTo>
                <a:lnTo>
                  <a:pt x="35524" y="21122"/>
                </a:lnTo>
                <a:lnTo>
                  <a:pt x="32644" y="20162"/>
                </a:lnTo>
                <a:lnTo>
                  <a:pt x="29763" y="19202"/>
                </a:lnTo>
                <a:lnTo>
                  <a:pt x="30723" y="25923"/>
                </a:lnTo>
                <a:lnTo>
                  <a:pt x="31683" y="26883"/>
                </a:lnTo>
                <a:lnTo>
                  <a:pt x="32644" y="28788"/>
                </a:lnTo>
                <a:lnTo>
                  <a:pt x="32644" y="32628"/>
                </a:lnTo>
                <a:lnTo>
                  <a:pt x="31683" y="35509"/>
                </a:lnTo>
                <a:lnTo>
                  <a:pt x="28803" y="37444"/>
                </a:lnTo>
                <a:lnTo>
                  <a:pt x="26883" y="38404"/>
                </a:lnTo>
                <a:lnTo>
                  <a:pt x="24003" y="39349"/>
                </a:lnTo>
                <a:lnTo>
                  <a:pt x="15361" y="39349"/>
                </a:lnTo>
                <a:lnTo>
                  <a:pt x="12481" y="38404"/>
                </a:lnTo>
                <a:lnTo>
                  <a:pt x="12481" y="21122"/>
                </a:lnTo>
                <a:lnTo>
                  <a:pt x="13441" y="20162"/>
                </a:lnTo>
                <a:lnTo>
                  <a:pt x="22082" y="20162"/>
                </a:lnTo>
                <a:lnTo>
                  <a:pt x="24003" y="21122"/>
                </a:lnTo>
                <a:lnTo>
                  <a:pt x="26883" y="22082"/>
                </a:lnTo>
                <a:lnTo>
                  <a:pt x="28803" y="23042"/>
                </a:lnTo>
                <a:lnTo>
                  <a:pt x="29763" y="24002"/>
                </a:lnTo>
                <a:lnTo>
                  <a:pt x="29763" y="14401"/>
                </a:lnTo>
                <a:lnTo>
                  <a:pt x="28803" y="15361"/>
                </a:lnTo>
                <a:lnTo>
                  <a:pt x="27843" y="16322"/>
                </a:lnTo>
                <a:lnTo>
                  <a:pt x="25923" y="17282"/>
                </a:lnTo>
                <a:lnTo>
                  <a:pt x="24963" y="18242"/>
                </a:lnTo>
                <a:lnTo>
                  <a:pt x="13441" y="18242"/>
                </a:lnTo>
                <a:lnTo>
                  <a:pt x="12481" y="17282"/>
                </a:lnTo>
                <a:lnTo>
                  <a:pt x="12481" y="960"/>
                </a:lnTo>
                <a:lnTo>
                  <a:pt x="14401" y="0"/>
                </a:lnTo>
                <a:lnTo>
                  <a:pt x="6720" y="960"/>
                </a:lnTo>
                <a:lnTo>
                  <a:pt x="6720" y="38404"/>
                </a:lnTo>
                <a:lnTo>
                  <a:pt x="5760" y="39349"/>
                </a:lnTo>
                <a:lnTo>
                  <a:pt x="4800" y="40309"/>
                </a:lnTo>
                <a:lnTo>
                  <a:pt x="0" y="40309"/>
                </a:lnTo>
                <a:lnTo>
                  <a:pt x="0" y="42230"/>
                </a:lnTo>
                <a:lnTo>
                  <a:pt x="21122" y="422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2154417" y="2945922"/>
            <a:ext cx="43190" cy="46070"/>
          </a:xfrm>
          <a:custGeom>
            <a:avLst/>
            <a:gdLst/>
            <a:ahLst/>
            <a:cxnLst/>
            <a:rect l="l" t="t" r="r" b="b"/>
            <a:pathLst>
              <a:path w="43190" h="46070">
                <a:moveTo>
                  <a:pt x="2880" y="9601"/>
                </a:moveTo>
                <a:lnTo>
                  <a:pt x="0" y="15361"/>
                </a:lnTo>
                <a:lnTo>
                  <a:pt x="0" y="29763"/>
                </a:lnTo>
                <a:lnTo>
                  <a:pt x="1920" y="35509"/>
                </a:lnTo>
                <a:lnTo>
                  <a:pt x="6720" y="39349"/>
                </a:lnTo>
                <a:lnTo>
                  <a:pt x="10561" y="44165"/>
                </a:lnTo>
                <a:lnTo>
                  <a:pt x="15346" y="46070"/>
                </a:lnTo>
                <a:lnTo>
                  <a:pt x="17282" y="43190"/>
                </a:lnTo>
                <a:lnTo>
                  <a:pt x="14401" y="42230"/>
                </a:lnTo>
                <a:lnTo>
                  <a:pt x="12466" y="39349"/>
                </a:lnTo>
                <a:lnTo>
                  <a:pt x="8625" y="35509"/>
                </a:lnTo>
                <a:lnTo>
                  <a:pt x="7680" y="29763"/>
                </a:lnTo>
                <a:lnTo>
                  <a:pt x="7680" y="15361"/>
                </a:lnTo>
                <a:lnTo>
                  <a:pt x="8625" y="10561"/>
                </a:lnTo>
                <a:lnTo>
                  <a:pt x="12466" y="6720"/>
                </a:lnTo>
                <a:lnTo>
                  <a:pt x="14401" y="3840"/>
                </a:lnTo>
                <a:lnTo>
                  <a:pt x="17282" y="1920"/>
                </a:lnTo>
                <a:lnTo>
                  <a:pt x="25907" y="1920"/>
                </a:lnTo>
                <a:lnTo>
                  <a:pt x="28788" y="3840"/>
                </a:lnTo>
                <a:lnTo>
                  <a:pt x="31683" y="6720"/>
                </a:lnTo>
                <a:lnTo>
                  <a:pt x="34549" y="10561"/>
                </a:lnTo>
                <a:lnTo>
                  <a:pt x="35509" y="16322"/>
                </a:lnTo>
                <a:lnTo>
                  <a:pt x="35509" y="30723"/>
                </a:lnTo>
                <a:lnTo>
                  <a:pt x="34549" y="35509"/>
                </a:lnTo>
                <a:lnTo>
                  <a:pt x="31683" y="38389"/>
                </a:lnTo>
                <a:lnTo>
                  <a:pt x="28788" y="42230"/>
                </a:lnTo>
                <a:lnTo>
                  <a:pt x="32628" y="43190"/>
                </a:lnTo>
                <a:lnTo>
                  <a:pt x="37429" y="39349"/>
                </a:lnTo>
                <a:lnTo>
                  <a:pt x="41269" y="34564"/>
                </a:lnTo>
                <a:lnTo>
                  <a:pt x="43190" y="28803"/>
                </a:lnTo>
                <a:lnTo>
                  <a:pt x="43190" y="16322"/>
                </a:lnTo>
                <a:lnTo>
                  <a:pt x="41269" y="10561"/>
                </a:lnTo>
                <a:lnTo>
                  <a:pt x="37429" y="6720"/>
                </a:lnTo>
                <a:lnTo>
                  <a:pt x="32628" y="1920"/>
                </a:lnTo>
                <a:lnTo>
                  <a:pt x="27843" y="0"/>
                </a:lnTo>
                <a:lnTo>
                  <a:pt x="16306" y="0"/>
                </a:lnTo>
                <a:lnTo>
                  <a:pt x="11506" y="1920"/>
                </a:lnTo>
                <a:lnTo>
                  <a:pt x="7680" y="5760"/>
                </a:lnTo>
                <a:lnTo>
                  <a:pt x="288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2169764" y="2988152"/>
            <a:ext cx="17282" cy="3840"/>
          </a:xfrm>
          <a:custGeom>
            <a:avLst/>
            <a:gdLst/>
            <a:ahLst/>
            <a:cxnLst/>
            <a:rect l="l" t="t" r="r" b="b"/>
            <a:pathLst>
              <a:path w="17282" h="3840">
                <a:moveTo>
                  <a:pt x="17282" y="960"/>
                </a:moveTo>
                <a:lnTo>
                  <a:pt x="13441" y="0"/>
                </a:lnTo>
                <a:lnTo>
                  <a:pt x="10561" y="960"/>
                </a:lnTo>
                <a:lnTo>
                  <a:pt x="1935" y="960"/>
                </a:lnTo>
                <a:lnTo>
                  <a:pt x="0" y="3840"/>
                </a:lnTo>
                <a:lnTo>
                  <a:pt x="12496" y="3840"/>
                </a:lnTo>
                <a:lnTo>
                  <a:pt x="17282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1845304" y="1376370"/>
            <a:ext cx="39364" cy="22082"/>
          </a:xfrm>
          <a:custGeom>
            <a:avLst/>
            <a:gdLst/>
            <a:ahLst/>
            <a:cxnLst/>
            <a:rect l="l" t="t" r="r" b="b"/>
            <a:pathLst>
              <a:path w="39364" h="22082">
                <a:moveTo>
                  <a:pt x="21122" y="22082"/>
                </a:moveTo>
                <a:lnTo>
                  <a:pt x="29763" y="22082"/>
                </a:lnTo>
                <a:lnTo>
                  <a:pt x="31668" y="21122"/>
                </a:lnTo>
                <a:lnTo>
                  <a:pt x="34549" y="20162"/>
                </a:lnTo>
                <a:lnTo>
                  <a:pt x="36484" y="18242"/>
                </a:lnTo>
                <a:lnTo>
                  <a:pt x="37429" y="16322"/>
                </a:lnTo>
                <a:lnTo>
                  <a:pt x="39364" y="14401"/>
                </a:lnTo>
                <a:lnTo>
                  <a:pt x="39364" y="6720"/>
                </a:lnTo>
                <a:lnTo>
                  <a:pt x="38389" y="4800"/>
                </a:lnTo>
                <a:lnTo>
                  <a:pt x="36484" y="2880"/>
                </a:lnTo>
                <a:lnTo>
                  <a:pt x="35524" y="960"/>
                </a:lnTo>
                <a:lnTo>
                  <a:pt x="32644" y="0"/>
                </a:lnTo>
                <a:lnTo>
                  <a:pt x="29763" y="0"/>
                </a:lnTo>
                <a:lnTo>
                  <a:pt x="30708" y="5760"/>
                </a:lnTo>
                <a:lnTo>
                  <a:pt x="31668" y="7680"/>
                </a:lnTo>
                <a:lnTo>
                  <a:pt x="32644" y="8641"/>
                </a:lnTo>
                <a:lnTo>
                  <a:pt x="32644" y="13441"/>
                </a:lnTo>
                <a:lnTo>
                  <a:pt x="31668" y="15361"/>
                </a:lnTo>
                <a:lnTo>
                  <a:pt x="28803" y="17282"/>
                </a:lnTo>
                <a:lnTo>
                  <a:pt x="26868" y="19202"/>
                </a:lnTo>
                <a:lnTo>
                  <a:pt x="23987" y="20162"/>
                </a:lnTo>
                <a:lnTo>
                  <a:pt x="17282" y="20162"/>
                </a:lnTo>
                <a:lnTo>
                  <a:pt x="15361" y="19202"/>
                </a:lnTo>
                <a:lnTo>
                  <a:pt x="12481" y="19202"/>
                </a:lnTo>
                <a:lnTo>
                  <a:pt x="6720" y="17282"/>
                </a:lnTo>
                <a:lnTo>
                  <a:pt x="5760" y="18242"/>
                </a:lnTo>
                <a:lnTo>
                  <a:pt x="5760" y="19202"/>
                </a:lnTo>
                <a:lnTo>
                  <a:pt x="4800" y="20162"/>
                </a:lnTo>
                <a:lnTo>
                  <a:pt x="3840" y="21122"/>
                </a:lnTo>
                <a:lnTo>
                  <a:pt x="0" y="21122"/>
                </a:lnTo>
                <a:lnTo>
                  <a:pt x="0" y="22082"/>
                </a:lnTo>
                <a:lnTo>
                  <a:pt x="21122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1845304" y="1354287"/>
            <a:ext cx="37429" cy="41285"/>
          </a:xfrm>
          <a:custGeom>
            <a:avLst/>
            <a:gdLst/>
            <a:ahLst/>
            <a:cxnLst/>
            <a:rect l="l" t="t" r="r" b="b"/>
            <a:pathLst>
              <a:path w="37429" h="41285">
                <a:moveTo>
                  <a:pt x="37429" y="9601"/>
                </a:moveTo>
                <a:lnTo>
                  <a:pt x="36484" y="6720"/>
                </a:lnTo>
                <a:lnTo>
                  <a:pt x="35524" y="4800"/>
                </a:lnTo>
                <a:lnTo>
                  <a:pt x="33604" y="2880"/>
                </a:lnTo>
                <a:lnTo>
                  <a:pt x="30708" y="1920"/>
                </a:lnTo>
                <a:lnTo>
                  <a:pt x="27828" y="960"/>
                </a:lnTo>
                <a:lnTo>
                  <a:pt x="25923" y="0"/>
                </a:lnTo>
                <a:lnTo>
                  <a:pt x="0" y="0"/>
                </a:lnTo>
                <a:lnTo>
                  <a:pt x="0" y="960"/>
                </a:lnTo>
                <a:lnTo>
                  <a:pt x="3840" y="960"/>
                </a:lnTo>
                <a:lnTo>
                  <a:pt x="4800" y="1920"/>
                </a:lnTo>
                <a:lnTo>
                  <a:pt x="5760" y="2880"/>
                </a:lnTo>
                <a:lnTo>
                  <a:pt x="5760" y="3840"/>
                </a:lnTo>
                <a:lnTo>
                  <a:pt x="6720" y="4800"/>
                </a:lnTo>
                <a:lnTo>
                  <a:pt x="6720" y="39364"/>
                </a:lnTo>
                <a:lnTo>
                  <a:pt x="12481" y="41285"/>
                </a:lnTo>
                <a:lnTo>
                  <a:pt x="12481" y="23042"/>
                </a:lnTo>
                <a:lnTo>
                  <a:pt x="23987" y="23042"/>
                </a:lnTo>
                <a:lnTo>
                  <a:pt x="25923" y="24002"/>
                </a:lnTo>
                <a:lnTo>
                  <a:pt x="28803" y="24963"/>
                </a:lnTo>
                <a:lnTo>
                  <a:pt x="28803" y="17282"/>
                </a:lnTo>
                <a:lnTo>
                  <a:pt x="27828" y="19202"/>
                </a:lnTo>
                <a:lnTo>
                  <a:pt x="25923" y="19202"/>
                </a:lnTo>
                <a:lnTo>
                  <a:pt x="23987" y="20162"/>
                </a:lnTo>
                <a:lnTo>
                  <a:pt x="12481" y="20162"/>
                </a:lnTo>
                <a:lnTo>
                  <a:pt x="12481" y="2880"/>
                </a:lnTo>
                <a:lnTo>
                  <a:pt x="14401" y="2880"/>
                </a:lnTo>
                <a:lnTo>
                  <a:pt x="16322" y="1920"/>
                </a:lnTo>
                <a:lnTo>
                  <a:pt x="23042" y="1920"/>
                </a:lnTo>
                <a:lnTo>
                  <a:pt x="25923" y="2880"/>
                </a:lnTo>
                <a:lnTo>
                  <a:pt x="27828" y="4800"/>
                </a:lnTo>
                <a:lnTo>
                  <a:pt x="29763" y="6720"/>
                </a:lnTo>
                <a:lnTo>
                  <a:pt x="30708" y="8641"/>
                </a:lnTo>
                <a:lnTo>
                  <a:pt x="30708" y="14401"/>
                </a:lnTo>
                <a:lnTo>
                  <a:pt x="29763" y="16322"/>
                </a:lnTo>
                <a:lnTo>
                  <a:pt x="29763" y="25923"/>
                </a:lnTo>
                <a:lnTo>
                  <a:pt x="30708" y="27843"/>
                </a:lnTo>
                <a:lnTo>
                  <a:pt x="29763" y="22082"/>
                </a:lnTo>
                <a:lnTo>
                  <a:pt x="32644" y="21122"/>
                </a:lnTo>
                <a:lnTo>
                  <a:pt x="34549" y="19202"/>
                </a:lnTo>
                <a:lnTo>
                  <a:pt x="35524" y="18242"/>
                </a:lnTo>
                <a:lnTo>
                  <a:pt x="37429" y="16322"/>
                </a:lnTo>
                <a:lnTo>
                  <a:pt x="37429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1874108" y="1370609"/>
            <a:ext cx="960" cy="9601"/>
          </a:xfrm>
          <a:custGeom>
            <a:avLst/>
            <a:gdLst/>
            <a:ahLst/>
            <a:cxnLst/>
            <a:rect l="l" t="t" r="r" b="b"/>
            <a:pathLst>
              <a:path w="960" h="9601">
                <a:moveTo>
                  <a:pt x="0" y="960"/>
                </a:moveTo>
                <a:lnTo>
                  <a:pt x="0" y="8641"/>
                </a:lnTo>
                <a:lnTo>
                  <a:pt x="960" y="9601"/>
                </a:lnTo>
                <a:lnTo>
                  <a:pt x="960" y="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1889455" y="1354287"/>
            <a:ext cx="34564" cy="44165"/>
          </a:xfrm>
          <a:custGeom>
            <a:avLst/>
            <a:gdLst/>
            <a:ahLst/>
            <a:cxnLst/>
            <a:rect l="l" t="t" r="r" b="b"/>
            <a:pathLst>
              <a:path w="34564" h="44165">
                <a:moveTo>
                  <a:pt x="24003" y="23042"/>
                </a:moveTo>
                <a:lnTo>
                  <a:pt x="27843" y="22082"/>
                </a:lnTo>
                <a:lnTo>
                  <a:pt x="29763" y="20162"/>
                </a:lnTo>
                <a:lnTo>
                  <a:pt x="31683" y="18242"/>
                </a:lnTo>
                <a:lnTo>
                  <a:pt x="33604" y="16322"/>
                </a:lnTo>
                <a:lnTo>
                  <a:pt x="34564" y="14401"/>
                </a:lnTo>
                <a:lnTo>
                  <a:pt x="34564" y="8641"/>
                </a:lnTo>
                <a:lnTo>
                  <a:pt x="33604" y="6720"/>
                </a:lnTo>
                <a:lnTo>
                  <a:pt x="32644" y="4800"/>
                </a:lnTo>
                <a:lnTo>
                  <a:pt x="30723" y="2880"/>
                </a:lnTo>
                <a:lnTo>
                  <a:pt x="28803" y="1920"/>
                </a:lnTo>
                <a:lnTo>
                  <a:pt x="26883" y="960"/>
                </a:lnTo>
                <a:lnTo>
                  <a:pt x="24003" y="0"/>
                </a:lnTo>
                <a:lnTo>
                  <a:pt x="21122" y="0"/>
                </a:lnTo>
                <a:lnTo>
                  <a:pt x="18242" y="2880"/>
                </a:lnTo>
                <a:lnTo>
                  <a:pt x="21122" y="2880"/>
                </a:lnTo>
                <a:lnTo>
                  <a:pt x="23042" y="3840"/>
                </a:lnTo>
                <a:lnTo>
                  <a:pt x="24963" y="4800"/>
                </a:lnTo>
                <a:lnTo>
                  <a:pt x="26883" y="6720"/>
                </a:lnTo>
                <a:lnTo>
                  <a:pt x="26883" y="14401"/>
                </a:lnTo>
                <a:lnTo>
                  <a:pt x="25923" y="17282"/>
                </a:lnTo>
                <a:lnTo>
                  <a:pt x="24003" y="19202"/>
                </a:lnTo>
                <a:lnTo>
                  <a:pt x="22082" y="21122"/>
                </a:lnTo>
                <a:lnTo>
                  <a:pt x="24003" y="23042"/>
                </a:lnTo>
                <a:close/>
              </a:path>
              <a:path w="34564" h="44165">
                <a:moveTo>
                  <a:pt x="16322" y="0"/>
                </a:moveTo>
                <a:lnTo>
                  <a:pt x="0" y="0"/>
                </a:lnTo>
                <a:lnTo>
                  <a:pt x="0" y="960"/>
                </a:lnTo>
                <a:lnTo>
                  <a:pt x="3840" y="960"/>
                </a:lnTo>
                <a:lnTo>
                  <a:pt x="4800" y="1920"/>
                </a:lnTo>
                <a:lnTo>
                  <a:pt x="5760" y="2880"/>
                </a:lnTo>
                <a:lnTo>
                  <a:pt x="5760" y="3840"/>
                </a:lnTo>
                <a:lnTo>
                  <a:pt x="6720" y="4800"/>
                </a:lnTo>
                <a:lnTo>
                  <a:pt x="6720" y="40325"/>
                </a:lnTo>
                <a:lnTo>
                  <a:pt x="5760" y="41285"/>
                </a:lnTo>
                <a:lnTo>
                  <a:pt x="4800" y="42245"/>
                </a:lnTo>
                <a:lnTo>
                  <a:pt x="3840" y="43205"/>
                </a:lnTo>
                <a:lnTo>
                  <a:pt x="0" y="43205"/>
                </a:lnTo>
                <a:lnTo>
                  <a:pt x="0" y="44165"/>
                </a:lnTo>
                <a:lnTo>
                  <a:pt x="19202" y="44165"/>
                </a:lnTo>
                <a:lnTo>
                  <a:pt x="19202" y="43205"/>
                </a:lnTo>
                <a:lnTo>
                  <a:pt x="15361" y="43205"/>
                </a:lnTo>
                <a:lnTo>
                  <a:pt x="14401" y="42245"/>
                </a:lnTo>
                <a:lnTo>
                  <a:pt x="13441" y="41285"/>
                </a:lnTo>
                <a:lnTo>
                  <a:pt x="12481" y="39364"/>
                </a:lnTo>
                <a:lnTo>
                  <a:pt x="12481" y="24002"/>
                </a:lnTo>
                <a:lnTo>
                  <a:pt x="17282" y="24002"/>
                </a:lnTo>
                <a:lnTo>
                  <a:pt x="32644" y="44165"/>
                </a:lnTo>
                <a:lnTo>
                  <a:pt x="44165" y="44165"/>
                </a:lnTo>
                <a:lnTo>
                  <a:pt x="44165" y="43205"/>
                </a:lnTo>
                <a:lnTo>
                  <a:pt x="41285" y="43205"/>
                </a:lnTo>
                <a:lnTo>
                  <a:pt x="39364" y="42245"/>
                </a:lnTo>
                <a:lnTo>
                  <a:pt x="38404" y="41285"/>
                </a:lnTo>
                <a:lnTo>
                  <a:pt x="36484" y="40325"/>
                </a:lnTo>
                <a:lnTo>
                  <a:pt x="34564" y="38404"/>
                </a:lnTo>
                <a:lnTo>
                  <a:pt x="32644" y="35524"/>
                </a:lnTo>
                <a:lnTo>
                  <a:pt x="24003" y="23042"/>
                </a:lnTo>
                <a:lnTo>
                  <a:pt x="22082" y="21122"/>
                </a:lnTo>
                <a:lnTo>
                  <a:pt x="12481" y="21122"/>
                </a:lnTo>
                <a:lnTo>
                  <a:pt x="12481" y="2880"/>
                </a:lnTo>
                <a:lnTo>
                  <a:pt x="18242" y="2880"/>
                </a:lnTo>
                <a:lnTo>
                  <a:pt x="21122" y="0"/>
                </a:lnTo>
                <a:lnTo>
                  <a:pt x="163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1554434" y="2757769"/>
            <a:ext cx="40325" cy="46070"/>
          </a:xfrm>
          <a:custGeom>
            <a:avLst/>
            <a:gdLst/>
            <a:ahLst/>
            <a:cxnLst/>
            <a:rect l="l" t="t" r="r" b="b"/>
            <a:pathLst>
              <a:path w="40325" h="46070">
                <a:moveTo>
                  <a:pt x="7680" y="23042"/>
                </a:moveTo>
                <a:lnTo>
                  <a:pt x="7680" y="18242"/>
                </a:lnTo>
                <a:lnTo>
                  <a:pt x="8641" y="14401"/>
                </a:lnTo>
                <a:lnTo>
                  <a:pt x="9601" y="11521"/>
                </a:lnTo>
                <a:lnTo>
                  <a:pt x="10561" y="7680"/>
                </a:lnTo>
                <a:lnTo>
                  <a:pt x="12481" y="5760"/>
                </a:lnTo>
                <a:lnTo>
                  <a:pt x="15361" y="3840"/>
                </a:lnTo>
                <a:lnTo>
                  <a:pt x="17266" y="2880"/>
                </a:lnTo>
                <a:lnTo>
                  <a:pt x="20162" y="1920"/>
                </a:lnTo>
                <a:lnTo>
                  <a:pt x="26883" y="1920"/>
                </a:lnTo>
                <a:lnTo>
                  <a:pt x="29763" y="2880"/>
                </a:lnTo>
                <a:lnTo>
                  <a:pt x="31668" y="4800"/>
                </a:lnTo>
                <a:lnTo>
                  <a:pt x="34549" y="6720"/>
                </a:lnTo>
                <a:lnTo>
                  <a:pt x="36484" y="9601"/>
                </a:lnTo>
                <a:lnTo>
                  <a:pt x="37444" y="14401"/>
                </a:lnTo>
                <a:lnTo>
                  <a:pt x="39349" y="14401"/>
                </a:lnTo>
                <a:lnTo>
                  <a:pt x="37444" y="0"/>
                </a:lnTo>
                <a:lnTo>
                  <a:pt x="36484" y="0"/>
                </a:lnTo>
                <a:lnTo>
                  <a:pt x="36484" y="960"/>
                </a:lnTo>
                <a:lnTo>
                  <a:pt x="35509" y="1920"/>
                </a:lnTo>
                <a:lnTo>
                  <a:pt x="35509" y="2880"/>
                </a:lnTo>
                <a:lnTo>
                  <a:pt x="33604" y="2880"/>
                </a:lnTo>
                <a:lnTo>
                  <a:pt x="32644" y="1920"/>
                </a:lnTo>
                <a:lnTo>
                  <a:pt x="31668" y="1920"/>
                </a:lnTo>
                <a:lnTo>
                  <a:pt x="28803" y="0"/>
                </a:lnTo>
                <a:lnTo>
                  <a:pt x="18242" y="0"/>
                </a:lnTo>
                <a:lnTo>
                  <a:pt x="14401" y="960"/>
                </a:lnTo>
                <a:lnTo>
                  <a:pt x="11521" y="2880"/>
                </a:lnTo>
                <a:lnTo>
                  <a:pt x="7680" y="4800"/>
                </a:lnTo>
                <a:lnTo>
                  <a:pt x="4800" y="7680"/>
                </a:lnTo>
                <a:lnTo>
                  <a:pt x="2880" y="11521"/>
                </a:lnTo>
                <a:lnTo>
                  <a:pt x="960" y="15361"/>
                </a:lnTo>
                <a:lnTo>
                  <a:pt x="0" y="19202"/>
                </a:lnTo>
                <a:lnTo>
                  <a:pt x="0" y="28803"/>
                </a:lnTo>
                <a:lnTo>
                  <a:pt x="1920" y="33604"/>
                </a:lnTo>
                <a:lnTo>
                  <a:pt x="4800" y="37429"/>
                </a:lnTo>
                <a:lnTo>
                  <a:pt x="8641" y="43190"/>
                </a:lnTo>
                <a:lnTo>
                  <a:pt x="14401" y="46070"/>
                </a:lnTo>
                <a:lnTo>
                  <a:pt x="25923" y="46070"/>
                </a:lnTo>
                <a:lnTo>
                  <a:pt x="28803" y="45110"/>
                </a:lnTo>
                <a:lnTo>
                  <a:pt x="31668" y="43190"/>
                </a:lnTo>
                <a:lnTo>
                  <a:pt x="35509" y="41269"/>
                </a:lnTo>
                <a:lnTo>
                  <a:pt x="37444" y="38389"/>
                </a:lnTo>
                <a:lnTo>
                  <a:pt x="40325" y="34549"/>
                </a:lnTo>
                <a:lnTo>
                  <a:pt x="39349" y="33604"/>
                </a:lnTo>
                <a:lnTo>
                  <a:pt x="36484" y="37429"/>
                </a:lnTo>
                <a:lnTo>
                  <a:pt x="33604" y="39349"/>
                </a:lnTo>
                <a:lnTo>
                  <a:pt x="31668" y="41269"/>
                </a:lnTo>
                <a:lnTo>
                  <a:pt x="29763" y="42230"/>
                </a:lnTo>
                <a:lnTo>
                  <a:pt x="26883" y="43190"/>
                </a:lnTo>
                <a:lnTo>
                  <a:pt x="21107" y="43190"/>
                </a:lnTo>
                <a:lnTo>
                  <a:pt x="18242" y="42230"/>
                </a:lnTo>
                <a:lnTo>
                  <a:pt x="15361" y="40325"/>
                </a:lnTo>
                <a:lnTo>
                  <a:pt x="12481" y="39349"/>
                </a:lnTo>
                <a:lnTo>
                  <a:pt x="10561" y="36484"/>
                </a:lnTo>
                <a:lnTo>
                  <a:pt x="9601" y="33604"/>
                </a:lnTo>
                <a:lnTo>
                  <a:pt x="7680" y="30708"/>
                </a:lnTo>
                <a:lnTo>
                  <a:pt x="7680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1597624" y="2758729"/>
            <a:ext cx="46085" cy="44150"/>
          </a:xfrm>
          <a:custGeom>
            <a:avLst/>
            <a:gdLst/>
            <a:ahLst/>
            <a:cxnLst/>
            <a:rect l="l" t="t" r="r" b="b"/>
            <a:pathLst>
              <a:path w="46085" h="44150">
                <a:moveTo>
                  <a:pt x="46085" y="44150"/>
                </a:moveTo>
                <a:lnTo>
                  <a:pt x="46085" y="42230"/>
                </a:lnTo>
                <a:lnTo>
                  <a:pt x="42245" y="42230"/>
                </a:lnTo>
                <a:lnTo>
                  <a:pt x="41285" y="41269"/>
                </a:lnTo>
                <a:lnTo>
                  <a:pt x="40325" y="41269"/>
                </a:lnTo>
                <a:lnTo>
                  <a:pt x="40325" y="39364"/>
                </a:lnTo>
                <a:lnTo>
                  <a:pt x="39364" y="38389"/>
                </a:lnTo>
                <a:lnTo>
                  <a:pt x="39364" y="4800"/>
                </a:lnTo>
                <a:lnTo>
                  <a:pt x="40325" y="3840"/>
                </a:lnTo>
                <a:lnTo>
                  <a:pt x="40325" y="2880"/>
                </a:lnTo>
                <a:lnTo>
                  <a:pt x="41285" y="1920"/>
                </a:lnTo>
                <a:lnTo>
                  <a:pt x="42245" y="960"/>
                </a:lnTo>
                <a:lnTo>
                  <a:pt x="46085" y="960"/>
                </a:lnTo>
                <a:lnTo>
                  <a:pt x="46085" y="0"/>
                </a:lnTo>
                <a:lnTo>
                  <a:pt x="26883" y="0"/>
                </a:lnTo>
                <a:lnTo>
                  <a:pt x="26883" y="960"/>
                </a:lnTo>
                <a:lnTo>
                  <a:pt x="30723" y="960"/>
                </a:lnTo>
                <a:lnTo>
                  <a:pt x="31683" y="1920"/>
                </a:lnTo>
                <a:lnTo>
                  <a:pt x="32644" y="1920"/>
                </a:lnTo>
                <a:lnTo>
                  <a:pt x="32644" y="2880"/>
                </a:lnTo>
                <a:lnTo>
                  <a:pt x="33604" y="3840"/>
                </a:lnTo>
                <a:lnTo>
                  <a:pt x="33604" y="20162"/>
                </a:lnTo>
                <a:lnTo>
                  <a:pt x="12481" y="20162"/>
                </a:lnTo>
                <a:lnTo>
                  <a:pt x="12481" y="4800"/>
                </a:lnTo>
                <a:lnTo>
                  <a:pt x="13441" y="3840"/>
                </a:lnTo>
                <a:lnTo>
                  <a:pt x="13441" y="2880"/>
                </a:lnTo>
                <a:lnTo>
                  <a:pt x="14401" y="1920"/>
                </a:lnTo>
                <a:lnTo>
                  <a:pt x="15361" y="960"/>
                </a:lnTo>
                <a:lnTo>
                  <a:pt x="19202" y="960"/>
                </a:lnTo>
                <a:lnTo>
                  <a:pt x="19202" y="0"/>
                </a:lnTo>
                <a:lnTo>
                  <a:pt x="0" y="0"/>
                </a:lnTo>
                <a:lnTo>
                  <a:pt x="0" y="960"/>
                </a:lnTo>
                <a:lnTo>
                  <a:pt x="3840" y="960"/>
                </a:lnTo>
                <a:lnTo>
                  <a:pt x="4800" y="1920"/>
                </a:lnTo>
                <a:lnTo>
                  <a:pt x="5760" y="1920"/>
                </a:lnTo>
                <a:lnTo>
                  <a:pt x="5760" y="2880"/>
                </a:lnTo>
                <a:lnTo>
                  <a:pt x="6720" y="3840"/>
                </a:lnTo>
                <a:lnTo>
                  <a:pt x="6720" y="40309"/>
                </a:lnTo>
                <a:lnTo>
                  <a:pt x="5760" y="41269"/>
                </a:lnTo>
                <a:lnTo>
                  <a:pt x="4800" y="42230"/>
                </a:lnTo>
                <a:lnTo>
                  <a:pt x="0" y="42230"/>
                </a:lnTo>
                <a:lnTo>
                  <a:pt x="0" y="44150"/>
                </a:lnTo>
                <a:lnTo>
                  <a:pt x="19202" y="44150"/>
                </a:lnTo>
                <a:lnTo>
                  <a:pt x="19202" y="42230"/>
                </a:lnTo>
                <a:lnTo>
                  <a:pt x="15361" y="42230"/>
                </a:lnTo>
                <a:lnTo>
                  <a:pt x="14401" y="41269"/>
                </a:lnTo>
                <a:lnTo>
                  <a:pt x="13441" y="41269"/>
                </a:lnTo>
                <a:lnTo>
                  <a:pt x="13441" y="39364"/>
                </a:lnTo>
                <a:lnTo>
                  <a:pt x="12481" y="38389"/>
                </a:lnTo>
                <a:lnTo>
                  <a:pt x="12481" y="22082"/>
                </a:lnTo>
                <a:lnTo>
                  <a:pt x="33604" y="22082"/>
                </a:lnTo>
                <a:lnTo>
                  <a:pt x="33604" y="40309"/>
                </a:lnTo>
                <a:lnTo>
                  <a:pt x="32644" y="41269"/>
                </a:lnTo>
                <a:lnTo>
                  <a:pt x="31683" y="42230"/>
                </a:lnTo>
                <a:lnTo>
                  <a:pt x="26883" y="42230"/>
                </a:lnTo>
                <a:lnTo>
                  <a:pt x="26883" y="44150"/>
                </a:lnTo>
                <a:lnTo>
                  <a:pt x="46085" y="441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1797298" y="1997476"/>
            <a:ext cx="39364" cy="46070"/>
          </a:xfrm>
          <a:custGeom>
            <a:avLst/>
            <a:gdLst/>
            <a:ahLst/>
            <a:cxnLst/>
            <a:rect l="l" t="t" r="r" b="b"/>
            <a:pathLst>
              <a:path w="39364" h="46070">
                <a:moveTo>
                  <a:pt x="7680" y="5760"/>
                </a:moveTo>
                <a:lnTo>
                  <a:pt x="4800" y="8625"/>
                </a:lnTo>
                <a:lnTo>
                  <a:pt x="2880" y="11506"/>
                </a:lnTo>
                <a:lnTo>
                  <a:pt x="960" y="15346"/>
                </a:lnTo>
                <a:lnTo>
                  <a:pt x="0" y="19187"/>
                </a:lnTo>
                <a:lnTo>
                  <a:pt x="0" y="29748"/>
                </a:lnTo>
                <a:lnTo>
                  <a:pt x="960" y="34549"/>
                </a:lnTo>
                <a:lnTo>
                  <a:pt x="3840" y="38389"/>
                </a:lnTo>
                <a:lnTo>
                  <a:pt x="8641" y="43190"/>
                </a:lnTo>
                <a:lnTo>
                  <a:pt x="13441" y="46070"/>
                </a:lnTo>
                <a:lnTo>
                  <a:pt x="24963" y="46070"/>
                </a:lnTo>
                <a:lnTo>
                  <a:pt x="28803" y="45110"/>
                </a:lnTo>
                <a:lnTo>
                  <a:pt x="31683" y="43190"/>
                </a:lnTo>
                <a:lnTo>
                  <a:pt x="34564" y="42230"/>
                </a:lnTo>
                <a:lnTo>
                  <a:pt x="37444" y="39349"/>
                </a:lnTo>
                <a:lnTo>
                  <a:pt x="39364" y="34549"/>
                </a:lnTo>
                <a:lnTo>
                  <a:pt x="38404" y="34549"/>
                </a:lnTo>
                <a:lnTo>
                  <a:pt x="35524" y="38389"/>
                </a:lnTo>
                <a:lnTo>
                  <a:pt x="33604" y="40309"/>
                </a:lnTo>
                <a:lnTo>
                  <a:pt x="31683" y="41269"/>
                </a:lnTo>
                <a:lnTo>
                  <a:pt x="28803" y="43190"/>
                </a:lnTo>
                <a:lnTo>
                  <a:pt x="17282" y="43190"/>
                </a:lnTo>
                <a:lnTo>
                  <a:pt x="14401" y="41269"/>
                </a:lnTo>
                <a:lnTo>
                  <a:pt x="12481" y="39349"/>
                </a:lnTo>
                <a:lnTo>
                  <a:pt x="10561" y="37429"/>
                </a:lnTo>
                <a:lnTo>
                  <a:pt x="8641" y="34549"/>
                </a:lnTo>
                <a:lnTo>
                  <a:pt x="7680" y="31668"/>
                </a:lnTo>
                <a:lnTo>
                  <a:pt x="6720" y="27843"/>
                </a:lnTo>
                <a:lnTo>
                  <a:pt x="6720" y="19187"/>
                </a:lnTo>
                <a:lnTo>
                  <a:pt x="7680" y="15346"/>
                </a:lnTo>
                <a:lnTo>
                  <a:pt x="9601" y="11506"/>
                </a:lnTo>
                <a:lnTo>
                  <a:pt x="10561" y="8625"/>
                </a:lnTo>
                <a:lnTo>
                  <a:pt x="12481" y="6720"/>
                </a:lnTo>
                <a:lnTo>
                  <a:pt x="14401" y="4785"/>
                </a:lnTo>
                <a:lnTo>
                  <a:pt x="17282" y="2880"/>
                </a:lnTo>
                <a:lnTo>
                  <a:pt x="25923" y="2880"/>
                </a:lnTo>
                <a:lnTo>
                  <a:pt x="28803" y="3840"/>
                </a:lnTo>
                <a:lnTo>
                  <a:pt x="31683" y="5760"/>
                </a:lnTo>
                <a:lnTo>
                  <a:pt x="34564" y="7665"/>
                </a:lnTo>
                <a:lnTo>
                  <a:pt x="36484" y="10561"/>
                </a:lnTo>
                <a:lnTo>
                  <a:pt x="37444" y="15346"/>
                </a:lnTo>
                <a:lnTo>
                  <a:pt x="38404" y="15346"/>
                </a:lnTo>
                <a:lnTo>
                  <a:pt x="37444" y="0"/>
                </a:lnTo>
                <a:lnTo>
                  <a:pt x="36484" y="0"/>
                </a:lnTo>
                <a:lnTo>
                  <a:pt x="36484" y="944"/>
                </a:lnTo>
                <a:lnTo>
                  <a:pt x="35524" y="1920"/>
                </a:lnTo>
                <a:lnTo>
                  <a:pt x="35524" y="2880"/>
                </a:lnTo>
                <a:lnTo>
                  <a:pt x="31683" y="2880"/>
                </a:lnTo>
                <a:lnTo>
                  <a:pt x="28803" y="944"/>
                </a:lnTo>
                <a:lnTo>
                  <a:pt x="24963" y="0"/>
                </a:lnTo>
                <a:lnTo>
                  <a:pt x="18242" y="0"/>
                </a:lnTo>
                <a:lnTo>
                  <a:pt x="14401" y="944"/>
                </a:lnTo>
                <a:lnTo>
                  <a:pt x="10561" y="2880"/>
                </a:lnTo>
                <a:lnTo>
                  <a:pt x="768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1841464" y="1997476"/>
            <a:ext cx="43205" cy="46070"/>
          </a:xfrm>
          <a:custGeom>
            <a:avLst/>
            <a:gdLst/>
            <a:ahLst/>
            <a:cxnLst/>
            <a:rect l="l" t="t" r="r" b="b"/>
            <a:pathLst>
              <a:path w="43205" h="46070">
                <a:moveTo>
                  <a:pt x="27828" y="46070"/>
                </a:moveTo>
                <a:lnTo>
                  <a:pt x="32644" y="44150"/>
                </a:lnTo>
                <a:lnTo>
                  <a:pt x="37444" y="39349"/>
                </a:lnTo>
                <a:lnTo>
                  <a:pt x="41269" y="35509"/>
                </a:lnTo>
                <a:lnTo>
                  <a:pt x="43205" y="29748"/>
                </a:lnTo>
                <a:lnTo>
                  <a:pt x="43205" y="16306"/>
                </a:lnTo>
                <a:lnTo>
                  <a:pt x="41269" y="11506"/>
                </a:lnTo>
                <a:lnTo>
                  <a:pt x="37444" y="6720"/>
                </a:lnTo>
                <a:lnTo>
                  <a:pt x="32644" y="2880"/>
                </a:lnTo>
                <a:lnTo>
                  <a:pt x="27828" y="0"/>
                </a:lnTo>
                <a:lnTo>
                  <a:pt x="16322" y="0"/>
                </a:lnTo>
                <a:lnTo>
                  <a:pt x="11521" y="1920"/>
                </a:lnTo>
                <a:lnTo>
                  <a:pt x="7680" y="5760"/>
                </a:lnTo>
                <a:lnTo>
                  <a:pt x="2880" y="10561"/>
                </a:lnTo>
                <a:lnTo>
                  <a:pt x="0" y="16306"/>
                </a:lnTo>
                <a:lnTo>
                  <a:pt x="0" y="29748"/>
                </a:lnTo>
                <a:lnTo>
                  <a:pt x="1920" y="35509"/>
                </a:lnTo>
                <a:lnTo>
                  <a:pt x="6720" y="40309"/>
                </a:lnTo>
                <a:lnTo>
                  <a:pt x="7680" y="29748"/>
                </a:lnTo>
                <a:lnTo>
                  <a:pt x="7680" y="16306"/>
                </a:lnTo>
                <a:lnTo>
                  <a:pt x="8641" y="10561"/>
                </a:lnTo>
                <a:lnTo>
                  <a:pt x="12481" y="6720"/>
                </a:lnTo>
                <a:lnTo>
                  <a:pt x="14401" y="3840"/>
                </a:lnTo>
                <a:lnTo>
                  <a:pt x="17282" y="2880"/>
                </a:lnTo>
                <a:lnTo>
                  <a:pt x="25923" y="2880"/>
                </a:lnTo>
                <a:lnTo>
                  <a:pt x="28803" y="3840"/>
                </a:lnTo>
                <a:lnTo>
                  <a:pt x="31668" y="6720"/>
                </a:lnTo>
                <a:lnTo>
                  <a:pt x="34549" y="10561"/>
                </a:lnTo>
                <a:lnTo>
                  <a:pt x="35509" y="16306"/>
                </a:lnTo>
                <a:lnTo>
                  <a:pt x="35509" y="30708"/>
                </a:lnTo>
                <a:lnTo>
                  <a:pt x="34549" y="35509"/>
                </a:lnTo>
                <a:lnTo>
                  <a:pt x="31668" y="39349"/>
                </a:lnTo>
                <a:lnTo>
                  <a:pt x="28803" y="42230"/>
                </a:lnTo>
                <a:lnTo>
                  <a:pt x="25923" y="44150"/>
                </a:lnTo>
                <a:lnTo>
                  <a:pt x="17282" y="44150"/>
                </a:lnTo>
                <a:lnTo>
                  <a:pt x="14401" y="42230"/>
                </a:lnTo>
                <a:lnTo>
                  <a:pt x="15361" y="46070"/>
                </a:lnTo>
                <a:lnTo>
                  <a:pt x="27828" y="46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1848185" y="2027224"/>
            <a:ext cx="8641" cy="16322"/>
          </a:xfrm>
          <a:custGeom>
            <a:avLst/>
            <a:gdLst/>
            <a:ahLst/>
            <a:cxnLst/>
            <a:rect l="l" t="t" r="r" b="b"/>
            <a:pathLst>
              <a:path w="8641" h="16322">
                <a:moveTo>
                  <a:pt x="5760" y="9601"/>
                </a:moveTo>
                <a:lnTo>
                  <a:pt x="2880" y="5760"/>
                </a:lnTo>
                <a:lnTo>
                  <a:pt x="960" y="0"/>
                </a:lnTo>
                <a:lnTo>
                  <a:pt x="0" y="10561"/>
                </a:lnTo>
                <a:lnTo>
                  <a:pt x="3840" y="14401"/>
                </a:lnTo>
                <a:lnTo>
                  <a:pt x="8641" y="16322"/>
                </a:lnTo>
                <a:lnTo>
                  <a:pt x="7680" y="12481"/>
                </a:lnTo>
                <a:lnTo>
                  <a:pt x="576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1555394" y="1965792"/>
            <a:ext cx="37429" cy="44150"/>
          </a:xfrm>
          <a:custGeom>
            <a:avLst/>
            <a:gdLst/>
            <a:ahLst/>
            <a:cxnLst/>
            <a:rect l="l" t="t" r="r" b="b"/>
            <a:pathLst>
              <a:path w="37429" h="44150">
                <a:moveTo>
                  <a:pt x="5760" y="38404"/>
                </a:moveTo>
                <a:lnTo>
                  <a:pt x="5760" y="41285"/>
                </a:lnTo>
                <a:lnTo>
                  <a:pt x="4800" y="42245"/>
                </a:lnTo>
                <a:lnTo>
                  <a:pt x="3840" y="42245"/>
                </a:lnTo>
                <a:lnTo>
                  <a:pt x="2880" y="43190"/>
                </a:lnTo>
                <a:lnTo>
                  <a:pt x="0" y="43190"/>
                </a:lnTo>
                <a:lnTo>
                  <a:pt x="0" y="44150"/>
                </a:lnTo>
                <a:lnTo>
                  <a:pt x="33588" y="44150"/>
                </a:lnTo>
                <a:lnTo>
                  <a:pt x="37429" y="32628"/>
                </a:lnTo>
                <a:lnTo>
                  <a:pt x="36484" y="32628"/>
                </a:lnTo>
                <a:lnTo>
                  <a:pt x="35524" y="35524"/>
                </a:lnTo>
                <a:lnTo>
                  <a:pt x="33588" y="37444"/>
                </a:lnTo>
                <a:lnTo>
                  <a:pt x="32644" y="39349"/>
                </a:lnTo>
                <a:lnTo>
                  <a:pt x="31683" y="40309"/>
                </a:lnTo>
                <a:lnTo>
                  <a:pt x="29763" y="41285"/>
                </a:lnTo>
                <a:lnTo>
                  <a:pt x="13441" y="41285"/>
                </a:lnTo>
                <a:lnTo>
                  <a:pt x="12481" y="40309"/>
                </a:lnTo>
                <a:lnTo>
                  <a:pt x="12481" y="22082"/>
                </a:lnTo>
                <a:lnTo>
                  <a:pt x="24963" y="22082"/>
                </a:lnTo>
                <a:lnTo>
                  <a:pt x="25923" y="23042"/>
                </a:lnTo>
                <a:lnTo>
                  <a:pt x="26868" y="23042"/>
                </a:lnTo>
                <a:lnTo>
                  <a:pt x="27843" y="24002"/>
                </a:lnTo>
                <a:lnTo>
                  <a:pt x="27843" y="24963"/>
                </a:lnTo>
                <a:lnTo>
                  <a:pt x="28803" y="24963"/>
                </a:lnTo>
                <a:lnTo>
                  <a:pt x="28803" y="28803"/>
                </a:lnTo>
                <a:lnTo>
                  <a:pt x="30708" y="28803"/>
                </a:lnTo>
                <a:lnTo>
                  <a:pt x="30708" y="13441"/>
                </a:lnTo>
                <a:lnTo>
                  <a:pt x="28803" y="13441"/>
                </a:lnTo>
                <a:lnTo>
                  <a:pt x="28803" y="17282"/>
                </a:lnTo>
                <a:lnTo>
                  <a:pt x="26868" y="19202"/>
                </a:lnTo>
                <a:lnTo>
                  <a:pt x="24963" y="20162"/>
                </a:lnTo>
                <a:lnTo>
                  <a:pt x="12481" y="20162"/>
                </a:lnTo>
                <a:lnTo>
                  <a:pt x="12481" y="2880"/>
                </a:lnTo>
                <a:lnTo>
                  <a:pt x="28803" y="2880"/>
                </a:lnTo>
                <a:lnTo>
                  <a:pt x="30708" y="3840"/>
                </a:lnTo>
                <a:lnTo>
                  <a:pt x="31683" y="4800"/>
                </a:lnTo>
                <a:lnTo>
                  <a:pt x="32644" y="5760"/>
                </a:lnTo>
                <a:lnTo>
                  <a:pt x="32644" y="7680"/>
                </a:lnTo>
                <a:lnTo>
                  <a:pt x="33588" y="9601"/>
                </a:lnTo>
                <a:lnTo>
                  <a:pt x="34549" y="9601"/>
                </a:lnTo>
                <a:lnTo>
                  <a:pt x="33588" y="0"/>
                </a:lnTo>
                <a:lnTo>
                  <a:pt x="0" y="0"/>
                </a:lnTo>
                <a:lnTo>
                  <a:pt x="0" y="960"/>
                </a:lnTo>
                <a:lnTo>
                  <a:pt x="2880" y="960"/>
                </a:lnTo>
                <a:lnTo>
                  <a:pt x="4800" y="1920"/>
                </a:lnTo>
                <a:lnTo>
                  <a:pt x="5760" y="2880"/>
                </a:lnTo>
                <a:lnTo>
                  <a:pt x="5760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1596664" y="1964832"/>
            <a:ext cx="40325" cy="46085"/>
          </a:xfrm>
          <a:custGeom>
            <a:avLst/>
            <a:gdLst/>
            <a:ahLst/>
            <a:cxnLst/>
            <a:rect l="l" t="t" r="r" b="b"/>
            <a:pathLst>
              <a:path w="40325" h="46085">
                <a:moveTo>
                  <a:pt x="1935" y="33588"/>
                </a:moveTo>
                <a:lnTo>
                  <a:pt x="4800" y="38404"/>
                </a:lnTo>
                <a:lnTo>
                  <a:pt x="8641" y="43205"/>
                </a:lnTo>
                <a:lnTo>
                  <a:pt x="14401" y="46085"/>
                </a:lnTo>
                <a:lnTo>
                  <a:pt x="25923" y="46085"/>
                </a:lnTo>
                <a:lnTo>
                  <a:pt x="29763" y="45110"/>
                </a:lnTo>
                <a:lnTo>
                  <a:pt x="32644" y="43205"/>
                </a:lnTo>
                <a:lnTo>
                  <a:pt x="35524" y="41269"/>
                </a:lnTo>
                <a:lnTo>
                  <a:pt x="37444" y="38404"/>
                </a:lnTo>
                <a:lnTo>
                  <a:pt x="40325" y="34564"/>
                </a:lnTo>
                <a:lnTo>
                  <a:pt x="39364" y="34564"/>
                </a:lnTo>
                <a:lnTo>
                  <a:pt x="36484" y="37429"/>
                </a:lnTo>
                <a:lnTo>
                  <a:pt x="33604" y="40309"/>
                </a:lnTo>
                <a:lnTo>
                  <a:pt x="31683" y="41269"/>
                </a:lnTo>
                <a:lnTo>
                  <a:pt x="29763" y="42245"/>
                </a:lnTo>
                <a:lnTo>
                  <a:pt x="26883" y="43205"/>
                </a:lnTo>
                <a:lnTo>
                  <a:pt x="21122" y="43205"/>
                </a:lnTo>
                <a:lnTo>
                  <a:pt x="18242" y="42245"/>
                </a:lnTo>
                <a:lnTo>
                  <a:pt x="15361" y="41269"/>
                </a:lnTo>
                <a:lnTo>
                  <a:pt x="12481" y="39364"/>
                </a:lnTo>
                <a:lnTo>
                  <a:pt x="10561" y="37429"/>
                </a:lnTo>
                <a:lnTo>
                  <a:pt x="9601" y="34564"/>
                </a:lnTo>
                <a:lnTo>
                  <a:pt x="8641" y="31683"/>
                </a:lnTo>
                <a:lnTo>
                  <a:pt x="7680" y="27843"/>
                </a:lnTo>
                <a:lnTo>
                  <a:pt x="7680" y="19202"/>
                </a:lnTo>
                <a:lnTo>
                  <a:pt x="8641" y="15361"/>
                </a:lnTo>
                <a:lnTo>
                  <a:pt x="9601" y="11521"/>
                </a:lnTo>
                <a:lnTo>
                  <a:pt x="11521" y="8641"/>
                </a:lnTo>
                <a:lnTo>
                  <a:pt x="13441" y="5760"/>
                </a:lnTo>
                <a:lnTo>
                  <a:pt x="15361" y="4800"/>
                </a:lnTo>
                <a:lnTo>
                  <a:pt x="17282" y="2880"/>
                </a:lnTo>
                <a:lnTo>
                  <a:pt x="20162" y="1920"/>
                </a:lnTo>
                <a:lnTo>
                  <a:pt x="26883" y="1920"/>
                </a:lnTo>
                <a:lnTo>
                  <a:pt x="29763" y="2880"/>
                </a:lnTo>
                <a:lnTo>
                  <a:pt x="32644" y="5760"/>
                </a:lnTo>
                <a:lnTo>
                  <a:pt x="34564" y="7680"/>
                </a:lnTo>
                <a:lnTo>
                  <a:pt x="36484" y="10561"/>
                </a:lnTo>
                <a:lnTo>
                  <a:pt x="38404" y="15361"/>
                </a:lnTo>
                <a:lnTo>
                  <a:pt x="39364" y="15361"/>
                </a:lnTo>
                <a:lnTo>
                  <a:pt x="38404" y="0"/>
                </a:lnTo>
                <a:lnTo>
                  <a:pt x="37444" y="0"/>
                </a:lnTo>
                <a:lnTo>
                  <a:pt x="36484" y="960"/>
                </a:lnTo>
                <a:lnTo>
                  <a:pt x="36484" y="1920"/>
                </a:lnTo>
                <a:lnTo>
                  <a:pt x="35524" y="2880"/>
                </a:lnTo>
                <a:lnTo>
                  <a:pt x="33604" y="2880"/>
                </a:lnTo>
                <a:lnTo>
                  <a:pt x="32644" y="1920"/>
                </a:lnTo>
                <a:lnTo>
                  <a:pt x="28803" y="960"/>
                </a:lnTo>
                <a:lnTo>
                  <a:pt x="25923" y="0"/>
                </a:lnTo>
                <a:lnTo>
                  <a:pt x="18242" y="0"/>
                </a:lnTo>
                <a:lnTo>
                  <a:pt x="15361" y="960"/>
                </a:lnTo>
                <a:lnTo>
                  <a:pt x="11521" y="2880"/>
                </a:lnTo>
                <a:lnTo>
                  <a:pt x="7680" y="4800"/>
                </a:lnTo>
                <a:lnTo>
                  <a:pt x="4800" y="7680"/>
                </a:lnTo>
                <a:lnTo>
                  <a:pt x="2880" y="11521"/>
                </a:lnTo>
                <a:lnTo>
                  <a:pt x="960" y="15361"/>
                </a:lnTo>
                <a:lnTo>
                  <a:pt x="0" y="19202"/>
                </a:lnTo>
                <a:lnTo>
                  <a:pt x="0" y="28803"/>
                </a:lnTo>
                <a:lnTo>
                  <a:pt x="1935" y="335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1856826" y="2896011"/>
            <a:ext cx="56631" cy="44150"/>
          </a:xfrm>
          <a:custGeom>
            <a:avLst/>
            <a:gdLst/>
            <a:ahLst/>
            <a:cxnLst/>
            <a:rect l="l" t="t" r="r" b="b"/>
            <a:pathLst>
              <a:path w="56631" h="44150">
                <a:moveTo>
                  <a:pt x="15346" y="44150"/>
                </a:moveTo>
                <a:lnTo>
                  <a:pt x="15346" y="42230"/>
                </a:lnTo>
                <a:lnTo>
                  <a:pt x="11521" y="42230"/>
                </a:lnTo>
                <a:lnTo>
                  <a:pt x="10561" y="41269"/>
                </a:lnTo>
                <a:lnTo>
                  <a:pt x="9601" y="40309"/>
                </a:lnTo>
                <a:lnTo>
                  <a:pt x="9601" y="6705"/>
                </a:lnTo>
                <a:lnTo>
                  <a:pt x="26868" y="44150"/>
                </a:lnTo>
                <a:lnTo>
                  <a:pt x="27843" y="44150"/>
                </a:lnTo>
                <a:lnTo>
                  <a:pt x="44150" y="6705"/>
                </a:lnTo>
                <a:lnTo>
                  <a:pt x="44150" y="41269"/>
                </a:lnTo>
                <a:lnTo>
                  <a:pt x="43190" y="42230"/>
                </a:lnTo>
                <a:lnTo>
                  <a:pt x="38389" y="42230"/>
                </a:lnTo>
                <a:lnTo>
                  <a:pt x="38389" y="44150"/>
                </a:lnTo>
                <a:lnTo>
                  <a:pt x="56631" y="44150"/>
                </a:lnTo>
                <a:lnTo>
                  <a:pt x="56631" y="42230"/>
                </a:lnTo>
                <a:lnTo>
                  <a:pt x="52791" y="42230"/>
                </a:lnTo>
                <a:lnTo>
                  <a:pt x="51831" y="41269"/>
                </a:lnTo>
                <a:lnTo>
                  <a:pt x="50871" y="40309"/>
                </a:lnTo>
                <a:lnTo>
                  <a:pt x="50871" y="2865"/>
                </a:lnTo>
                <a:lnTo>
                  <a:pt x="51831" y="2865"/>
                </a:lnTo>
                <a:lnTo>
                  <a:pt x="52791" y="1904"/>
                </a:lnTo>
                <a:lnTo>
                  <a:pt x="53751" y="944"/>
                </a:lnTo>
                <a:lnTo>
                  <a:pt x="56631" y="944"/>
                </a:lnTo>
                <a:lnTo>
                  <a:pt x="56631" y="0"/>
                </a:lnTo>
                <a:lnTo>
                  <a:pt x="44150" y="0"/>
                </a:lnTo>
                <a:lnTo>
                  <a:pt x="28803" y="34549"/>
                </a:lnTo>
                <a:lnTo>
                  <a:pt x="12466" y="0"/>
                </a:lnTo>
                <a:lnTo>
                  <a:pt x="0" y="0"/>
                </a:lnTo>
                <a:lnTo>
                  <a:pt x="0" y="944"/>
                </a:lnTo>
                <a:lnTo>
                  <a:pt x="3840" y="944"/>
                </a:lnTo>
                <a:lnTo>
                  <a:pt x="3840" y="1904"/>
                </a:lnTo>
                <a:lnTo>
                  <a:pt x="4800" y="1904"/>
                </a:lnTo>
                <a:lnTo>
                  <a:pt x="5760" y="2865"/>
                </a:lnTo>
                <a:lnTo>
                  <a:pt x="6720" y="3840"/>
                </a:lnTo>
                <a:lnTo>
                  <a:pt x="6720" y="40309"/>
                </a:lnTo>
                <a:lnTo>
                  <a:pt x="5760" y="41269"/>
                </a:lnTo>
                <a:lnTo>
                  <a:pt x="4800" y="42230"/>
                </a:lnTo>
                <a:lnTo>
                  <a:pt x="0" y="42230"/>
                </a:lnTo>
                <a:lnTo>
                  <a:pt x="0" y="44150"/>
                </a:lnTo>
                <a:lnTo>
                  <a:pt x="15346" y="441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1916338" y="2896011"/>
            <a:ext cx="47030" cy="44150"/>
          </a:xfrm>
          <a:custGeom>
            <a:avLst/>
            <a:gdLst/>
            <a:ahLst/>
            <a:cxnLst/>
            <a:rect l="l" t="t" r="r" b="b"/>
            <a:pathLst>
              <a:path w="47030" h="44150">
                <a:moveTo>
                  <a:pt x="15361" y="44150"/>
                </a:moveTo>
                <a:lnTo>
                  <a:pt x="15361" y="42230"/>
                </a:lnTo>
                <a:lnTo>
                  <a:pt x="12481" y="42230"/>
                </a:lnTo>
                <a:lnTo>
                  <a:pt x="11521" y="41269"/>
                </a:lnTo>
                <a:lnTo>
                  <a:pt x="11521" y="38389"/>
                </a:lnTo>
                <a:lnTo>
                  <a:pt x="12481" y="37429"/>
                </a:lnTo>
                <a:lnTo>
                  <a:pt x="13441" y="36469"/>
                </a:lnTo>
                <a:lnTo>
                  <a:pt x="22082" y="24947"/>
                </a:lnTo>
                <a:lnTo>
                  <a:pt x="29763" y="35509"/>
                </a:lnTo>
                <a:lnTo>
                  <a:pt x="30723" y="37429"/>
                </a:lnTo>
                <a:lnTo>
                  <a:pt x="31683" y="38389"/>
                </a:lnTo>
                <a:lnTo>
                  <a:pt x="31683" y="42230"/>
                </a:lnTo>
                <a:lnTo>
                  <a:pt x="27843" y="42230"/>
                </a:lnTo>
                <a:lnTo>
                  <a:pt x="27843" y="44150"/>
                </a:lnTo>
                <a:lnTo>
                  <a:pt x="47030" y="44150"/>
                </a:lnTo>
                <a:lnTo>
                  <a:pt x="47030" y="42230"/>
                </a:lnTo>
                <a:lnTo>
                  <a:pt x="43205" y="42230"/>
                </a:lnTo>
                <a:lnTo>
                  <a:pt x="42245" y="41269"/>
                </a:lnTo>
                <a:lnTo>
                  <a:pt x="40325" y="40309"/>
                </a:lnTo>
                <a:lnTo>
                  <a:pt x="38404" y="37429"/>
                </a:lnTo>
                <a:lnTo>
                  <a:pt x="35524" y="33588"/>
                </a:lnTo>
                <a:lnTo>
                  <a:pt x="26883" y="19187"/>
                </a:lnTo>
                <a:lnTo>
                  <a:pt x="35524" y="8625"/>
                </a:lnTo>
                <a:lnTo>
                  <a:pt x="37444" y="5745"/>
                </a:lnTo>
                <a:lnTo>
                  <a:pt x="38404" y="4785"/>
                </a:lnTo>
                <a:lnTo>
                  <a:pt x="39364" y="3840"/>
                </a:lnTo>
                <a:lnTo>
                  <a:pt x="40325" y="2865"/>
                </a:lnTo>
                <a:lnTo>
                  <a:pt x="41285" y="1904"/>
                </a:lnTo>
                <a:lnTo>
                  <a:pt x="42245" y="1904"/>
                </a:lnTo>
                <a:lnTo>
                  <a:pt x="43205" y="944"/>
                </a:lnTo>
                <a:lnTo>
                  <a:pt x="46085" y="944"/>
                </a:lnTo>
                <a:lnTo>
                  <a:pt x="46085" y="0"/>
                </a:lnTo>
                <a:lnTo>
                  <a:pt x="29763" y="0"/>
                </a:lnTo>
                <a:lnTo>
                  <a:pt x="29763" y="944"/>
                </a:lnTo>
                <a:lnTo>
                  <a:pt x="32644" y="944"/>
                </a:lnTo>
                <a:lnTo>
                  <a:pt x="33604" y="1904"/>
                </a:lnTo>
                <a:lnTo>
                  <a:pt x="34564" y="1904"/>
                </a:lnTo>
                <a:lnTo>
                  <a:pt x="34564" y="4785"/>
                </a:lnTo>
                <a:lnTo>
                  <a:pt x="33604" y="5745"/>
                </a:lnTo>
                <a:lnTo>
                  <a:pt x="32644" y="6705"/>
                </a:lnTo>
                <a:lnTo>
                  <a:pt x="24963" y="17266"/>
                </a:lnTo>
                <a:lnTo>
                  <a:pt x="18242" y="6705"/>
                </a:lnTo>
                <a:lnTo>
                  <a:pt x="17282" y="5745"/>
                </a:lnTo>
                <a:lnTo>
                  <a:pt x="16322" y="3840"/>
                </a:lnTo>
                <a:lnTo>
                  <a:pt x="16322" y="2865"/>
                </a:lnTo>
                <a:lnTo>
                  <a:pt x="17282" y="1904"/>
                </a:lnTo>
                <a:lnTo>
                  <a:pt x="18242" y="944"/>
                </a:lnTo>
                <a:lnTo>
                  <a:pt x="21122" y="944"/>
                </a:lnTo>
                <a:lnTo>
                  <a:pt x="21122" y="0"/>
                </a:lnTo>
                <a:lnTo>
                  <a:pt x="960" y="0"/>
                </a:lnTo>
                <a:lnTo>
                  <a:pt x="960" y="944"/>
                </a:lnTo>
                <a:lnTo>
                  <a:pt x="2880" y="944"/>
                </a:lnTo>
                <a:lnTo>
                  <a:pt x="4800" y="1904"/>
                </a:lnTo>
                <a:lnTo>
                  <a:pt x="6720" y="2865"/>
                </a:lnTo>
                <a:lnTo>
                  <a:pt x="7680" y="3840"/>
                </a:lnTo>
                <a:lnTo>
                  <a:pt x="9601" y="5745"/>
                </a:lnTo>
                <a:lnTo>
                  <a:pt x="12481" y="9585"/>
                </a:lnTo>
                <a:lnTo>
                  <a:pt x="21122" y="22067"/>
                </a:lnTo>
                <a:lnTo>
                  <a:pt x="10561" y="35509"/>
                </a:lnTo>
                <a:lnTo>
                  <a:pt x="8641" y="37429"/>
                </a:lnTo>
                <a:lnTo>
                  <a:pt x="7680" y="38389"/>
                </a:lnTo>
                <a:lnTo>
                  <a:pt x="6720" y="39349"/>
                </a:lnTo>
                <a:lnTo>
                  <a:pt x="4800" y="40309"/>
                </a:lnTo>
                <a:lnTo>
                  <a:pt x="3840" y="41269"/>
                </a:lnTo>
                <a:lnTo>
                  <a:pt x="2880" y="42230"/>
                </a:lnTo>
                <a:lnTo>
                  <a:pt x="0" y="42230"/>
                </a:lnTo>
                <a:lnTo>
                  <a:pt x="0" y="44150"/>
                </a:lnTo>
                <a:lnTo>
                  <a:pt x="15361" y="441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2077623" y="1583725"/>
            <a:ext cx="33588" cy="44150"/>
          </a:xfrm>
          <a:custGeom>
            <a:avLst/>
            <a:gdLst/>
            <a:ahLst/>
            <a:cxnLst/>
            <a:rect l="l" t="t" r="r" b="b"/>
            <a:pathLst>
              <a:path w="33588" h="44150">
                <a:moveTo>
                  <a:pt x="27828" y="24002"/>
                </a:moveTo>
                <a:lnTo>
                  <a:pt x="29748" y="21122"/>
                </a:lnTo>
                <a:lnTo>
                  <a:pt x="32628" y="19202"/>
                </a:lnTo>
                <a:lnTo>
                  <a:pt x="33588" y="16322"/>
                </a:lnTo>
                <a:lnTo>
                  <a:pt x="33588" y="9601"/>
                </a:lnTo>
                <a:lnTo>
                  <a:pt x="32628" y="7680"/>
                </a:lnTo>
                <a:lnTo>
                  <a:pt x="30708" y="5760"/>
                </a:lnTo>
                <a:lnTo>
                  <a:pt x="29748" y="3840"/>
                </a:lnTo>
                <a:lnTo>
                  <a:pt x="27828" y="2880"/>
                </a:lnTo>
                <a:lnTo>
                  <a:pt x="24947" y="1920"/>
                </a:lnTo>
                <a:lnTo>
                  <a:pt x="23027" y="960"/>
                </a:lnTo>
                <a:lnTo>
                  <a:pt x="20147" y="0"/>
                </a:lnTo>
                <a:lnTo>
                  <a:pt x="0" y="0"/>
                </a:lnTo>
                <a:lnTo>
                  <a:pt x="0" y="1920"/>
                </a:lnTo>
                <a:lnTo>
                  <a:pt x="4785" y="1920"/>
                </a:lnTo>
                <a:lnTo>
                  <a:pt x="4785" y="2880"/>
                </a:lnTo>
                <a:lnTo>
                  <a:pt x="5745" y="3840"/>
                </a:lnTo>
                <a:lnTo>
                  <a:pt x="5745" y="41269"/>
                </a:lnTo>
                <a:lnTo>
                  <a:pt x="4785" y="43205"/>
                </a:lnTo>
                <a:lnTo>
                  <a:pt x="0" y="43205"/>
                </a:lnTo>
                <a:lnTo>
                  <a:pt x="0" y="44150"/>
                </a:lnTo>
                <a:lnTo>
                  <a:pt x="19187" y="44150"/>
                </a:lnTo>
                <a:lnTo>
                  <a:pt x="19187" y="43205"/>
                </a:lnTo>
                <a:lnTo>
                  <a:pt x="14386" y="43205"/>
                </a:lnTo>
                <a:lnTo>
                  <a:pt x="13426" y="42245"/>
                </a:lnTo>
                <a:lnTo>
                  <a:pt x="12466" y="41269"/>
                </a:lnTo>
                <a:lnTo>
                  <a:pt x="12466" y="24002"/>
                </a:lnTo>
                <a:lnTo>
                  <a:pt x="13426" y="24002"/>
                </a:lnTo>
                <a:lnTo>
                  <a:pt x="15346" y="24963"/>
                </a:lnTo>
                <a:lnTo>
                  <a:pt x="16306" y="24963"/>
                </a:lnTo>
                <a:lnTo>
                  <a:pt x="15346" y="23027"/>
                </a:lnTo>
                <a:lnTo>
                  <a:pt x="14386" y="22082"/>
                </a:lnTo>
                <a:lnTo>
                  <a:pt x="12466" y="22082"/>
                </a:lnTo>
                <a:lnTo>
                  <a:pt x="12466" y="3840"/>
                </a:lnTo>
                <a:lnTo>
                  <a:pt x="14386" y="2880"/>
                </a:lnTo>
                <a:lnTo>
                  <a:pt x="18227" y="2880"/>
                </a:lnTo>
                <a:lnTo>
                  <a:pt x="20147" y="3840"/>
                </a:lnTo>
                <a:lnTo>
                  <a:pt x="21107" y="4800"/>
                </a:lnTo>
                <a:lnTo>
                  <a:pt x="23027" y="4800"/>
                </a:lnTo>
                <a:lnTo>
                  <a:pt x="23987" y="6720"/>
                </a:lnTo>
                <a:lnTo>
                  <a:pt x="24947" y="7680"/>
                </a:lnTo>
                <a:lnTo>
                  <a:pt x="25907" y="9601"/>
                </a:lnTo>
                <a:lnTo>
                  <a:pt x="25907" y="16322"/>
                </a:lnTo>
                <a:lnTo>
                  <a:pt x="24947" y="18242"/>
                </a:lnTo>
                <a:lnTo>
                  <a:pt x="23987" y="20162"/>
                </a:lnTo>
                <a:lnTo>
                  <a:pt x="22067" y="22082"/>
                </a:lnTo>
                <a:lnTo>
                  <a:pt x="20147" y="23027"/>
                </a:lnTo>
                <a:lnTo>
                  <a:pt x="19187" y="24963"/>
                </a:lnTo>
                <a:lnTo>
                  <a:pt x="23987" y="24963"/>
                </a:lnTo>
                <a:lnTo>
                  <a:pt x="27828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2092970" y="1606753"/>
            <a:ext cx="4800" cy="1935"/>
          </a:xfrm>
          <a:custGeom>
            <a:avLst/>
            <a:gdLst/>
            <a:ahLst/>
            <a:cxnLst/>
            <a:rect l="l" t="t" r="r" b="b"/>
            <a:pathLst>
              <a:path w="4800" h="1935">
                <a:moveTo>
                  <a:pt x="0" y="0"/>
                </a:moveTo>
                <a:lnTo>
                  <a:pt x="960" y="1935"/>
                </a:lnTo>
                <a:lnTo>
                  <a:pt x="3840" y="1935"/>
                </a:lnTo>
                <a:lnTo>
                  <a:pt x="480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2115052" y="1583725"/>
            <a:ext cx="38404" cy="44150"/>
          </a:xfrm>
          <a:custGeom>
            <a:avLst/>
            <a:gdLst/>
            <a:ahLst/>
            <a:cxnLst/>
            <a:rect l="l" t="t" r="r" b="b"/>
            <a:pathLst>
              <a:path w="38404" h="44150">
                <a:moveTo>
                  <a:pt x="35524" y="36469"/>
                </a:moveTo>
                <a:lnTo>
                  <a:pt x="33604" y="38389"/>
                </a:lnTo>
                <a:lnTo>
                  <a:pt x="32644" y="39364"/>
                </a:lnTo>
                <a:lnTo>
                  <a:pt x="31683" y="40309"/>
                </a:lnTo>
                <a:lnTo>
                  <a:pt x="30723" y="41269"/>
                </a:lnTo>
                <a:lnTo>
                  <a:pt x="28803" y="41269"/>
                </a:lnTo>
                <a:lnTo>
                  <a:pt x="27843" y="42245"/>
                </a:lnTo>
                <a:lnTo>
                  <a:pt x="13441" y="42245"/>
                </a:lnTo>
                <a:lnTo>
                  <a:pt x="13441" y="41269"/>
                </a:lnTo>
                <a:lnTo>
                  <a:pt x="12481" y="41269"/>
                </a:lnTo>
                <a:lnTo>
                  <a:pt x="12481" y="23027"/>
                </a:lnTo>
                <a:lnTo>
                  <a:pt x="26883" y="23027"/>
                </a:lnTo>
                <a:lnTo>
                  <a:pt x="27843" y="24002"/>
                </a:lnTo>
                <a:lnTo>
                  <a:pt x="28803" y="24963"/>
                </a:lnTo>
                <a:lnTo>
                  <a:pt x="28803" y="26868"/>
                </a:lnTo>
                <a:lnTo>
                  <a:pt x="29763" y="28803"/>
                </a:lnTo>
                <a:lnTo>
                  <a:pt x="30723" y="28803"/>
                </a:lnTo>
                <a:lnTo>
                  <a:pt x="30723" y="13441"/>
                </a:lnTo>
                <a:lnTo>
                  <a:pt x="29763" y="13441"/>
                </a:lnTo>
                <a:lnTo>
                  <a:pt x="28803" y="16322"/>
                </a:lnTo>
                <a:lnTo>
                  <a:pt x="28803" y="18242"/>
                </a:lnTo>
                <a:lnTo>
                  <a:pt x="27843" y="19202"/>
                </a:lnTo>
                <a:lnTo>
                  <a:pt x="26883" y="20162"/>
                </a:lnTo>
                <a:lnTo>
                  <a:pt x="12481" y="20162"/>
                </a:lnTo>
                <a:lnTo>
                  <a:pt x="12481" y="2880"/>
                </a:lnTo>
                <a:lnTo>
                  <a:pt x="28803" y="2880"/>
                </a:lnTo>
                <a:lnTo>
                  <a:pt x="29763" y="3840"/>
                </a:lnTo>
                <a:lnTo>
                  <a:pt x="30723" y="3840"/>
                </a:lnTo>
                <a:lnTo>
                  <a:pt x="31683" y="4800"/>
                </a:lnTo>
                <a:lnTo>
                  <a:pt x="31683" y="5760"/>
                </a:lnTo>
                <a:lnTo>
                  <a:pt x="32644" y="5760"/>
                </a:lnTo>
                <a:lnTo>
                  <a:pt x="32644" y="7680"/>
                </a:lnTo>
                <a:lnTo>
                  <a:pt x="33604" y="10561"/>
                </a:lnTo>
                <a:lnTo>
                  <a:pt x="34564" y="10561"/>
                </a:lnTo>
                <a:lnTo>
                  <a:pt x="34564" y="0"/>
                </a:lnTo>
                <a:lnTo>
                  <a:pt x="0" y="0"/>
                </a:lnTo>
                <a:lnTo>
                  <a:pt x="0" y="1920"/>
                </a:lnTo>
                <a:lnTo>
                  <a:pt x="4800" y="1920"/>
                </a:lnTo>
                <a:lnTo>
                  <a:pt x="5760" y="2880"/>
                </a:lnTo>
                <a:lnTo>
                  <a:pt x="5760" y="3840"/>
                </a:lnTo>
                <a:lnTo>
                  <a:pt x="6720" y="5760"/>
                </a:lnTo>
                <a:lnTo>
                  <a:pt x="6720" y="40309"/>
                </a:lnTo>
                <a:lnTo>
                  <a:pt x="5760" y="41269"/>
                </a:lnTo>
                <a:lnTo>
                  <a:pt x="5760" y="42245"/>
                </a:lnTo>
                <a:lnTo>
                  <a:pt x="4800" y="42245"/>
                </a:lnTo>
                <a:lnTo>
                  <a:pt x="3840" y="43205"/>
                </a:lnTo>
                <a:lnTo>
                  <a:pt x="0" y="43205"/>
                </a:lnTo>
                <a:lnTo>
                  <a:pt x="0" y="44150"/>
                </a:lnTo>
                <a:lnTo>
                  <a:pt x="34564" y="44150"/>
                </a:lnTo>
                <a:lnTo>
                  <a:pt x="38404" y="33588"/>
                </a:lnTo>
                <a:lnTo>
                  <a:pt x="36484" y="33588"/>
                </a:lnTo>
                <a:lnTo>
                  <a:pt x="35524" y="36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1872173" y="2582097"/>
            <a:ext cx="33604" cy="44150"/>
          </a:xfrm>
          <a:custGeom>
            <a:avLst/>
            <a:gdLst/>
            <a:ahLst/>
            <a:cxnLst/>
            <a:rect l="l" t="t" r="r" b="b"/>
            <a:pathLst>
              <a:path w="33604" h="44150">
                <a:moveTo>
                  <a:pt x="27843" y="23027"/>
                </a:moveTo>
                <a:lnTo>
                  <a:pt x="29763" y="20162"/>
                </a:lnTo>
                <a:lnTo>
                  <a:pt x="32644" y="18227"/>
                </a:lnTo>
                <a:lnTo>
                  <a:pt x="33604" y="15346"/>
                </a:lnTo>
                <a:lnTo>
                  <a:pt x="33604" y="9601"/>
                </a:lnTo>
                <a:lnTo>
                  <a:pt x="32644" y="6720"/>
                </a:lnTo>
                <a:lnTo>
                  <a:pt x="30723" y="4800"/>
                </a:lnTo>
                <a:lnTo>
                  <a:pt x="29763" y="2880"/>
                </a:lnTo>
                <a:lnTo>
                  <a:pt x="27843" y="1920"/>
                </a:lnTo>
                <a:lnTo>
                  <a:pt x="24963" y="960"/>
                </a:lnTo>
                <a:lnTo>
                  <a:pt x="23042" y="0"/>
                </a:lnTo>
                <a:lnTo>
                  <a:pt x="0" y="0"/>
                </a:lnTo>
                <a:lnTo>
                  <a:pt x="0" y="960"/>
                </a:lnTo>
                <a:lnTo>
                  <a:pt x="4800" y="960"/>
                </a:lnTo>
                <a:lnTo>
                  <a:pt x="4800" y="1920"/>
                </a:lnTo>
                <a:lnTo>
                  <a:pt x="5775" y="2880"/>
                </a:lnTo>
                <a:lnTo>
                  <a:pt x="5775" y="40309"/>
                </a:lnTo>
                <a:lnTo>
                  <a:pt x="4800" y="42230"/>
                </a:lnTo>
                <a:lnTo>
                  <a:pt x="0" y="42230"/>
                </a:lnTo>
                <a:lnTo>
                  <a:pt x="0" y="44150"/>
                </a:lnTo>
                <a:lnTo>
                  <a:pt x="19202" y="44150"/>
                </a:lnTo>
                <a:lnTo>
                  <a:pt x="19202" y="42230"/>
                </a:lnTo>
                <a:lnTo>
                  <a:pt x="14401" y="42230"/>
                </a:lnTo>
                <a:lnTo>
                  <a:pt x="13456" y="41269"/>
                </a:lnTo>
                <a:lnTo>
                  <a:pt x="12496" y="40309"/>
                </a:lnTo>
                <a:lnTo>
                  <a:pt x="12496" y="23027"/>
                </a:lnTo>
                <a:lnTo>
                  <a:pt x="13456" y="23027"/>
                </a:lnTo>
                <a:lnTo>
                  <a:pt x="15361" y="24002"/>
                </a:lnTo>
                <a:lnTo>
                  <a:pt x="16337" y="24002"/>
                </a:lnTo>
                <a:lnTo>
                  <a:pt x="15361" y="22067"/>
                </a:lnTo>
                <a:lnTo>
                  <a:pt x="14401" y="21107"/>
                </a:lnTo>
                <a:lnTo>
                  <a:pt x="12496" y="21107"/>
                </a:lnTo>
                <a:lnTo>
                  <a:pt x="12496" y="2880"/>
                </a:lnTo>
                <a:lnTo>
                  <a:pt x="14401" y="2880"/>
                </a:lnTo>
                <a:lnTo>
                  <a:pt x="15361" y="1920"/>
                </a:lnTo>
                <a:lnTo>
                  <a:pt x="18242" y="1920"/>
                </a:lnTo>
                <a:lnTo>
                  <a:pt x="20177" y="2880"/>
                </a:lnTo>
                <a:lnTo>
                  <a:pt x="21122" y="3825"/>
                </a:lnTo>
                <a:lnTo>
                  <a:pt x="23042" y="3825"/>
                </a:lnTo>
                <a:lnTo>
                  <a:pt x="24002" y="5760"/>
                </a:lnTo>
                <a:lnTo>
                  <a:pt x="24963" y="6720"/>
                </a:lnTo>
                <a:lnTo>
                  <a:pt x="25923" y="8641"/>
                </a:lnTo>
                <a:lnTo>
                  <a:pt x="25923" y="15346"/>
                </a:lnTo>
                <a:lnTo>
                  <a:pt x="24963" y="17266"/>
                </a:lnTo>
                <a:lnTo>
                  <a:pt x="24002" y="19187"/>
                </a:lnTo>
                <a:lnTo>
                  <a:pt x="22082" y="21107"/>
                </a:lnTo>
                <a:lnTo>
                  <a:pt x="20177" y="22067"/>
                </a:lnTo>
                <a:lnTo>
                  <a:pt x="19202" y="24002"/>
                </a:lnTo>
                <a:lnTo>
                  <a:pt x="24002" y="24002"/>
                </a:lnTo>
                <a:lnTo>
                  <a:pt x="27843" y="230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1887534" y="2604165"/>
            <a:ext cx="4815" cy="1935"/>
          </a:xfrm>
          <a:custGeom>
            <a:avLst/>
            <a:gdLst/>
            <a:ahLst/>
            <a:cxnLst/>
            <a:rect l="l" t="t" r="r" b="b"/>
            <a:pathLst>
              <a:path w="4815" h="1935">
                <a:moveTo>
                  <a:pt x="0" y="0"/>
                </a:moveTo>
                <a:lnTo>
                  <a:pt x="975" y="1935"/>
                </a:lnTo>
                <a:lnTo>
                  <a:pt x="3840" y="1935"/>
                </a:lnTo>
                <a:lnTo>
                  <a:pt x="4815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1909617" y="2582097"/>
            <a:ext cx="38404" cy="44150"/>
          </a:xfrm>
          <a:custGeom>
            <a:avLst/>
            <a:gdLst/>
            <a:ahLst/>
            <a:cxnLst/>
            <a:rect l="l" t="t" r="r" b="b"/>
            <a:pathLst>
              <a:path w="38404" h="44150">
                <a:moveTo>
                  <a:pt x="35524" y="35509"/>
                </a:moveTo>
                <a:lnTo>
                  <a:pt x="33604" y="37429"/>
                </a:lnTo>
                <a:lnTo>
                  <a:pt x="32644" y="38389"/>
                </a:lnTo>
                <a:lnTo>
                  <a:pt x="31683" y="39349"/>
                </a:lnTo>
                <a:lnTo>
                  <a:pt x="30723" y="40309"/>
                </a:lnTo>
                <a:lnTo>
                  <a:pt x="28803" y="41269"/>
                </a:lnTo>
                <a:lnTo>
                  <a:pt x="13441" y="41269"/>
                </a:lnTo>
                <a:lnTo>
                  <a:pt x="13441" y="40309"/>
                </a:lnTo>
                <a:lnTo>
                  <a:pt x="12481" y="40309"/>
                </a:lnTo>
                <a:lnTo>
                  <a:pt x="12481" y="22067"/>
                </a:lnTo>
                <a:lnTo>
                  <a:pt x="26883" y="22067"/>
                </a:lnTo>
                <a:lnTo>
                  <a:pt x="27843" y="23027"/>
                </a:lnTo>
                <a:lnTo>
                  <a:pt x="27843" y="24002"/>
                </a:lnTo>
                <a:lnTo>
                  <a:pt x="28803" y="24002"/>
                </a:lnTo>
                <a:lnTo>
                  <a:pt x="28803" y="25908"/>
                </a:lnTo>
                <a:lnTo>
                  <a:pt x="29763" y="28788"/>
                </a:lnTo>
                <a:lnTo>
                  <a:pt x="30723" y="28788"/>
                </a:lnTo>
                <a:lnTo>
                  <a:pt x="30723" y="13441"/>
                </a:lnTo>
                <a:lnTo>
                  <a:pt x="29763" y="13441"/>
                </a:lnTo>
                <a:lnTo>
                  <a:pt x="28803" y="15346"/>
                </a:lnTo>
                <a:lnTo>
                  <a:pt x="28803" y="17266"/>
                </a:lnTo>
                <a:lnTo>
                  <a:pt x="27843" y="18227"/>
                </a:lnTo>
                <a:lnTo>
                  <a:pt x="26883" y="19187"/>
                </a:lnTo>
                <a:lnTo>
                  <a:pt x="12481" y="19187"/>
                </a:lnTo>
                <a:lnTo>
                  <a:pt x="12481" y="1920"/>
                </a:lnTo>
                <a:lnTo>
                  <a:pt x="28803" y="1920"/>
                </a:lnTo>
                <a:lnTo>
                  <a:pt x="29763" y="2880"/>
                </a:lnTo>
                <a:lnTo>
                  <a:pt x="30723" y="2880"/>
                </a:lnTo>
                <a:lnTo>
                  <a:pt x="31683" y="3825"/>
                </a:lnTo>
                <a:lnTo>
                  <a:pt x="31683" y="4800"/>
                </a:lnTo>
                <a:lnTo>
                  <a:pt x="32644" y="5760"/>
                </a:lnTo>
                <a:lnTo>
                  <a:pt x="32644" y="6720"/>
                </a:lnTo>
                <a:lnTo>
                  <a:pt x="33604" y="9601"/>
                </a:lnTo>
                <a:lnTo>
                  <a:pt x="34564" y="9601"/>
                </a:lnTo>
                <a:lnTo>
                  <a:pt x="34564" y="0"/>
                </a:lnTo>
                <a:lnTo>
                  <a:pt x="0" y="0"/>
                </a:lnTo>
                <a:lnTo>
                  <a:pt x="0" y="960"/>
                </a:lnTo>
                <a:lnTo>
                  <a:pt x="4800" y="960"/>
                </a:lnTo>
                <a:lnTo>
                  <a:pt x="5760" y="1920"/>
                </a:lnTo>
                <a:lnTo>
                  <a:pt x="5760" y="2880"/>
                </a:lnTo>
                <a:lnTo>
                  <a:pt x="6720" y="4800"/>
                </a:lnTo>
                <a:lnTo>
                  <a:pt x="6720" y="39349"/>
                </a:lnTo>
                <a:lnTo>
                  <a:pt x="5760" y="40309"/>
                </a:lnTo>
                <a:lnTo>
                  <a:pt x="5760" y="41269"/>
                </a:lnTo>
                <a:lnTo>
                  <a:pt x="4800" y="42230"/>
                </a:lnTo>
                <a:lnTo>
                  <a:pt x="0" y="42230"/>
                </a:lnTo>
                <a:lnTo>
                  <a:pt x="0" y="44150"/>
                </a:lnTo>
                <a:lnTo>
                  <a:pt x="34564" y="44150"/>
                </a:lnTo>
                <a:lnTo>
                  <a:pt x="38404" y="32628"/>
                </a:lnTo>
                <a:lnTo>
                  <a:pt x="36484" y="32628"/>
                </a:lnTo>
                <a:lnTo>
                  <a:pt x="35524" y="355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" name="object 155"/>
          <p:cNvSpPr/>
          <p:nvPr/>
        </p:nvSpPr>
        <p:spPr>
          <a:xfrm>
            <a:off x="1728185" y="2424653"/>
            <a:ext cx="47030" cy="45125"/>
          </a:xfrm>
          <a:custGeom>
            <a:avLst/>
            <a:gdLst/>
            <a:ahLst/>
            <a:cxnLst/>
            <a:rect l="l" t="t" r="r" b="b"/>
            <a:pathLst>
              <a:path w="47030" h="45125">
                <a:moveTo>
                  <a:pt x="14401" y="37444"/>
                </a:moveTo>
                <a:lnTo>
                  <a:pt x="13441" y="35524"/>
                </a:lnTo>
                <a:lnTo>
                  <a:pt x="13441" y="33604"/>
                </a:lnTo>
                <a:lnTo>
                  <a:pt x="12481" y="30723"/>
                </a:lnTo>
                <a:lnTo>
                  <a:pt x="12481" y="3840"/>
                </a:lnTo>
                <a:lnTo>
                  <a:pt x="13441" y="2880"/>
                </a:lnTo>
                <a:lnTo>
                  <a:pt x="14401" y="1920"/>
                </a:lnTo>
                <a:lnTo>
                  <a:pt x="19202" y="1920"/>
                </a:lnTo>
                <a:lnTo>
                  <a:pt x="19202" y="0"/>
                </a:lnTo>
                <a:lnTo>
                  <a:pt x="0" y="0"/>
                </a:lnTo>
                <a:lnTo>
                  <a:pt x="0" y="1920"/>
                </a:lnTo>
                <a:lnTo>
                  <a:pt x="4800" y="1920"/>
                </a:lnTo>
                <a:lnTo>
                  <a:pt x="4800" y="2880"/>
                </a:lnTo>
                <a:lnTo>
                  <a:pt x="5760" y="3840"/>
                </a:lnTo>
                <a:lnTo>
                  <a:pt x="6720" y="5760"/>
                </a:lnTo>
                <a:lnTo>
                  <a:pt x="6720" y="34564"/>
                </a:lnTo>
                <a:lnTo>
                  <a:pt x="7680" y="36484"/>
                </a:lnTo>
                <a:lnTo>
                  <a:pt x="8641" y="39364"/>
                </a:lnTo>
                <a:lnTo>
                  <a:pt x="10561" y="41285"/>
                </a:lnTo>
                <a:lnTo>
                  <a:pt x="12481" y="43205"/>
                </a:lnTo>
                <a:lnTo>
                  <a:pt x="15361" y="44165"/>
                </a:lnTo>
                <a:lnTo>
                  <a:pt x="19202" y="45125"/>
                </a:lnTo>
                <a:lnTo>
                  <a:pt x="27843" y="45125"/>
                </a:lnTo>
                <a:lnTo>
                  <a:pt x="31683" y="44165"/>
                </a:lnTo>
                <a:lnTo>
                  <a:pt x="34564" y="43205"/>
                </a:lnTo>
                <a:lnTo>
                  <a:pt x="36484" y="41285"/>
                </a:lnTo>
                <a:lnTo>
                  <a:pt x="38404" y="39364"/>
                </a:lnTo>
                <a:lnTo>
                  <a:pt x="39349" y="36484"/>
                </a:lnTo>
                <a:lnTo>
                  <a:pt x="40325" y="34564"/>
                </a:lnTo>
                <a:lnTo>
                  <a:pt x="40325" y="5760"/>
                </a:lnTo>
                <a:lnTo>
                  <a:pt x="41285" y="3840"/>
                </a:lnTo>
                <a:lnTo>
                  <a:pt x="42245" y="1920"/>
                </a:lnTo>
                <a:lnTo>
                  <a:pt x="47030" y="1920"/>
                </a:lnTo>
                <a:lnTo>
                  <a:pt x="47030" y="0"/>
                </a:lnTo>
                <a:lnTo>
                  <a:pt x="31683" y="0"/>
                </a:lnTo>
                <a:lnTo>
                  <a:pt x="31683" y="1920"/>
                </a:lnTo>
                <a:lnTo>
                  <a:pt x="36484" y="1920"/>
                </a:lnTo>
                <a:lnTo>
                  <a:pt x="36484" y="2880"/>
                </a:lnTo>
                <a:lnTo>
                  <a:pt x="37444" y="3840"/>
                </a:lnTo>
                <a:lnTo>
                  <a:pt x="37444" y="33604"/>
                </a:lnTo>
                <a:lnTo>
                  <a:pt x="36484" y="35524"/>
                </a:lnTo>
                <a:lnTo>
                  <a:pt x="35524" y="37444"/>
                </a:lnTo>
                <a:lnTo>
                  <a:pt x="34564" y="39364"/>
                </a:lnTo>
                <a:lnTo>
                  <a:pt x="31683" y="40325"/>
                </a:lnTo>
                <a:lnTo>
                  <a:pt x="29763" y="42245"/>
                </a:lnTo>
                <a:lnTo>
                  <a:pt x="20162" y="42245"/>
                </a:lnTo>
                <a:lnTo>
                  <a:pt x="18242" y="41285"/>
                </a:lnTo>
                <a:lnTo>
                  <a:pt x="16322" y="40325"/>
                </a:lnTo>
                <a:lnTo>
                  <a:pt x="15361" y="39364"/>
                </a:lnTo>
                <a:lnTo>
                  <a:pt x="14401" y="38404"/>
                </a:lnTo>
                <a:lnTo>
                  <a:pt x="14401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/>
          <p:nvPr/>
        </p:nvSpPr>
        <p:spPr>
          <a:xfrm>
            <a:off x="1776191" y="2424653"/>
            <a:ext cx="47030" cy="44165"/>
          </a:xfrm>
          <a:custGeom>
            <a:avLst/>
            <a:gdLst/>
            <a:ahLst/>
            <a:cxnLst/>
            <a:rect l="l" t="t" r="r" b="b"/>
            <a:pathLst>
              <a:path w="47030" h="44165">
                <a:moveTo>
                  <a:pt x="26868" y="25923"/>
                </a:moveTo>
                <a:lnTo>
                  <a:pt x="37429" y="8641"/>
                </a:lnTo>
                <a:lnTo>
                  <a:pt x="38389" y="6720"/>
                </a:lnTo>
                <a:lnTo>
                  <a:pt x="39349" y="5760"/>
                </a:lnTo>
                <a:lnTo>
                  <a:pt x="40309" y="4800"/>
                </a:lnTo>
                <a:lnTo>
                  <a:pt x="41269" y="3840"/>
                </a:lnTo>
                <a:lnTo>
                  <a:pt x="42230" y="2880"/>
                </a:lnTo>
                <a:lnTo>
                  <a:pt x="43190" y="1920"/>
                </a:lnTo>
                <a:lnTo>
                  <a:pt x="47030" y="1920"/>
                </a:lnTo>
                <a:lnTo>
                  <a:pt x="47030" y="0"/>
                </a:lnTo>
                <a:lnTo>
                  <a:pt x="31668" y="0"/>
                </a:lnTo>
                <a:lnTo>
                  <a:pt x="31668" y="1920"/>
                </a:lnTo>
                <a:lnTo>
                  <a:pt x="34549" y="1920"/>
                </a:lnTo>
                <a:lnTo>
                  <a:pt x="34549" y="2880"/>
                </a:lnTo>
                <a:lnTo>
                  <a:pt x="35509" y="2880"/>
                </a:lnTo>
                <a:lnTo>
                  <a:pt x="35509" y="6720"/>
                </a:lnTo>
                <a:lnTo>
                  <a:pt x="33588" y="9601"/>
                </a:lnTo>
                <a:lnTo>
                  <a:pt x="24947" y="23042"/>
                </a:lnTo>
                <a:lnTo>
                  <a:pt x="16306" y="8641"/>
                </a:lnTo>
                <a:lnTo>
                  <a:pt x="14401" y="6720"/>
                </a:lnTo>
                <a:lnTo>
                  <a:pt x="13426" y="4800"/>
                </a:lnTo>
                <a:lnTo>
                  <a:pt x="13426" y="3840"/>
                </a:lnTo>
                <a:lnTo>
                  <a:pt x="14401" y="2880"/>
                </a:lnTo>
                <a:lnTo>
                  <a:pt x="15346" y="1920"/>
                </a:lnTo>
                <a:lnTo>
                  <a:pt x="19187" y="1920"/>
                </a:lnTo>
                <a:lnTo>
                  <a:pt x="19187" y="0"/>
                </a:lnTo>
                <a:lnTo>
                  <a:pt x="0" y="0"/>
                </a:lnTo>
                <a:lnTo>
                  <a:pt x="0" y="1920"/>
                </a:lnTo>
                <a:lnTo>
                  <a:pt x="1905" y="1920"/>
                </a:lnTo>
                <a:lnTo>
                  <a:pt x="3840" y="2880"/>
                </a:lnTo>
                <a:lnTo>
                  <a:pt x="4800" y="2880"/>
                </a:lnTo>
                <a:lnTo>
                  <a:pt x="4800" y="3840"/>
                </a:lnTo>
                <a:lnTo>
                  <a:pt x="5745" y="3840"/>
                </a:lnTo>
                <a:lnTo>
                  <a:pt x="6720" y="5760"/>
                </a:lnTo>
                <a:lnTo>
                  <a:pt x="7680" y="7680"/>
                </a:lnTo>
                <a:lnTo>
                  <a:pt x="20147" y="25923"/>
                </a:lnTo>
                <a:lnTo>
                  <a:pt x="20147" y="41285"/>
                </a:lnTo>
                <a:lnTo>
                  <a:pt x="19187" y="41285"/>
                </a:lnTo>
                <a:lnTo>
                  <a:pt x="18242" y="42245"/>
                </a:lnTo>
                <a:lnTo>
                  <a:pt x="17266" y="43205"/>
                </a:lnTo>
                <a:lnTo>
                  <a:pt x="13426" y="43205"/>
                </a:lnTo>
                <a:lnTo>
                  <a:pt x="13426" y="44165"/>
                </a:lnTo>
                <a:lnTo>
                  <a:pt x="32628" y="44165"/>
                </a:lnTo>
                <a:lnTo>
                  <a:pt x="32628" y="43205"/>
                </a:lnTo>
                <a:lnTo>
                  <a:pt x="27828" y="43205"/>
                </a:lnTo>
                <a:lnTo>
                  <a:pt x="26868" y="42245"/>
                </a:lnTo>
                <a:lnTo>
                  <a:pt x="26868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/>
          <p:nvPr/>
        </p:nvSpPr>
        <p:spPr>
          <a:xfrm>
            <a:off x="1745467" y="2311374"/>
            <a:ext cx="47030" cy="45125"/>
          </a:xfrm>
          <a:custGeom>
            <a:avLst/>
            <a:gdLst/>
            <a:ahLst/>
            <a:cxnLst/>
            <a:rect l="l" t="t" r="r" b="b"/>
            <a:pathLst>
              <a:path w="47030" h="45125">
                <a:moveTo>
                  <a:pt x="40309" y="6720"/>
                </a:moveTo>
                <a:lnTo>
                  <a:pt x="41285" y="4800"/>
                </a:lnTo>
                <a:lnTo>
                  <a:pt x="42245" y="2880"/>
                </a:lnTo>
                <a:lnTo>
                  <a:pt x="43190" y="1920"/>
                </a:lnTo>
                <a:lnTo>
                  <a:pt x="44150" y="1920"/>
                </a:lnTo>
                <a:lnTo>
                  <a:pt x="45125" y="975"/>
                </a:lnTo>
                <a:lnTo>
                  <a:pt x="47030" y="975"/>
                </a:lnTo>
                <a:lnTo>
                  <a:pt x="47030" y="0"/>
                </a:lnTo>
                <a:lnTo>
                  <a:pt x="33588" y="0"/>
                </a:lnTo>
                <a:lnTo>
                  <a:pt x="33588" y="975"/>
                </a:lnTo>
                <a:lnTo>
                  <a:pt x="35524" y="975"/>
                </a:lnTo>
                <a:lnTo>
                  <a:pt x="36469" y="1920"/>
                </a:lnTo>
                <a:lnTo>
                  <a:pt x="37444" y="1920"/>
                </a:lnTo>
                <a:lnTo>
                  <a:pt x="37444" y="6720"/>
                </a:lnTo>
                <a:lnTo>
                  <a:pt x="36469" y="9601"/>
                </a:lnTo>
                <a:lnTo>
                  <a:pt x="25907" y="34564"/>
                </a:lnTo>
                <a:lnTo>
                  <a:pt x="14401" y="8641"/>
                </a:lnTo>
                <a:lnTo>
                  <a:pt x="13441" y="6720"/>
                </a:lnTo>
                <a:lnTo>
                  <a:pt x="13441" y="1920"/>
                </a:lnTo>
                <a:lnTo>
                  <a:pt x="14401" y="1920"/>
                </a:lnTo>
                <a:lnTo>
                  <a:pt x="14401" y="975"/>
                </a:lnTo>
                <a:lnTo>
                  <a:pt x="18242" y="975"/>
                </a:lnTo>
                <a:lnTo>
                  <a:pt x="18242" y="0"/>
                </a:lnTo>
                <a:lnTo>
                  <a:pt x="0" y="0"/>
                </a:lnTo>
                <a:lnTo>
                  <a:pt x="0" y="975"/>
                </a:lnTo>
                <a:lnTo>
                  <a:pt x="2880" y="975"/>
                </a:lnTo>
                <a:lnTo>
                  <a:pt x="2880" y="1920"/>
                </a:lnTo>
                <a:lnTo>
                  <a:pt x="3840" y="1920"/>
                </a:lnTo>
                <a:lnTo>
                  <a:pt x="4800" y="2880"/>
                </a:lnTo>
                <a:lnTo>
                  <a:pt x="5760" y="3840"/>
                </a:lnTo>
                <a:lnTo>
                  <a:pt x="5760" y="4800"/>
                </a:lnTo>
                <a:lnTo>
                  <a:pt x="6720" y="6720"/>
                </a:lnTo>
                <a:lnTo>
                  <a:pt x="24002" y="45125"/>
                </a:lnTo>
                <a:lnTo>
                  <a:pt x="24963" y="45125"/>
                </a:lnTo>
                <a:lnTo>
                  <a:pt x="40309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/>
          <p:nvPr/>
        </p:nvSpPr>
        <p:spPr>
          <a:xfrm>
            <a:off x="1794433" y="2311374"/>
            <a:ext cx="38389" cy="44165"/>
          </a:xfrm>
          <a:custGeom>
            <a:avLst/>
            <a:gdLst/>
            <a:ahLst/>
            <a:cxnLst/>
            <a:rect l="l" t="t" r="r" b="b"/>
            <a:pathLst>
              <a:path w="38389" h="44165">
                <a:moveTo>
                  <a:pt x="34549" y="0"/>
                </a:moveTo>
                <a:lnTo>
                  <a:pt x="0" y="0"/>
                </a:lnTo>
                <a:lnTo>
                  <a:pt x="0" y="975"/>
                </a:lnTo>
                <a:lnTo>
                  <a:pt x="4785" y="975"/>
                </a:lnTo>
                <a:lnTo>
                  <a:pt x="5745" y="1920"/>
                </a:lnTo>
                <a:lnTo>
                  <a:pt x="5745" y="2880"/>
                </a:lnTo>
                <a:lnTo>
                  <a:pt x="6705" y="4800"/>
                </a:lnTo>
                <a:lnTo>
                  <a:pt x="6705" y="39364"/>
                </a:lnTo>
                <a:lnTo>
                  <a:pt x="5745" y="40325"/>
                </a:lnTo>
                <a:lnTo>
                  <a:pt x="5745" y="41285"/>
                </a:lnTo>
                <a:lnTo>
                  <a:pt x="4785" y="41285"/>
                </a:lnTo>
                <a:lnTo>
                  <a:pt x="3825" y="42245"/>
                </a:lnTo>
                <a:lnTo>
                  <a:pt x="0" y="42245"/>
                </a:lnTo>
                <a:lnTo>
                  <a:pt x="0" y="44165"/>
                </a:lnTo>
                <a:lnTo>
                  <a:pt x="34549" y="44165"/>
                </a:lnTo>
                <a:lnTo>
                  <a:pt x="38389" y="32644"/>
                </a:lnTo>
                <a:lnTo>
                  <a:pt x="36469" y="32644"/>
                </a:lnTo>
                <a:lnTo>
                  <a:pt x="35509" y="35524"/>
                </a:lnTo>
                <a:lnTo>
                  <a:pt x="33588" y="37444"/>
                </a:lnTo>
                <a:lnTo>
                  <a:pt x="32628" y="38404"/>
                </a:lnTo>
                <a:lnTo>
                  <a:pt x="31668" y="39364"/>
                </a:lnTo>
                <a:lnTo>
                  <a:pt x="30708" y="40325"/>
                </a:lnTo>
                <a:lnTo>
                  <a:pt x="29748" y="40325"/>
                </a:lnTo>
                <a:lnTo>
                  <a:pt x="27828" y="41285"/>
                </a:lnTo>
                <a:lnTo>
                  <a:pt x="13426" y="41285"/>
                </a:lnTo>
                <a:lnTo>
                  <a:pt x="13426" y="40325"/>
                </a:lnTo>
                <a:lnTo>
                  <a:pt x="12466" y="39364"/>
                </a:lnTo>
                <a:lnTo>
                  <a:pt x="12466" y="22082"/>
                </a:lnTo>
                <a:lnTo>
                  <a:pt x="26868" y="22082"/>
                </a:lnTo>
                <a:lnTo>
                  <a:pt x="27828" y="23042"/>
                </a:lnTo>
                <a:lnTo>
                  <a:pt x="28788" y="24003"/>
                </a:lnTo>
                <a:lnTo>
                  <a:pt x="28788" y="25923"/>
                </a:lnTo>
                <a:lnTo>
                  <a:pt x="29748" y="28803"/>
                </a:lnTo>
                <a:lnTo>
                  <a:pt x="30708" y="28803"/>
                </a:lnTo>
                <a:lnTo>
                  <a:pt x="30708" y="13441"/>
                </a:lnTo>
                <a:lnTo>
                  <a:pt x="29748" y="13441"/>
                </a:lnTo>
                <a:lnTo>
                  <a:pt x="28788" y="15361"/>
                </a:lnTo>
                <a:lnTo>
                  <a:pt x="28788" y="17282"/>
                </a:lnTo>
                <a:lnTo>
                  <a:pt x="27828" y="18242"/>
                </a:lnTo>
                <a:lnTo>
                  <a:pt x="26868" y="19202"/>
                </a:lnTo>
                <a:lnTo>
                  <a:pt x="12466" y="19202"/>
                </a:lnTo>
                <a:lnTo>
                  <a:pt x="12466" y="1920"/>
                </a:lnTo>
                <a:lnTo>
                  <a:pt x="28788" y="1920"/>
                </a:lnTo>
                <a:lnTo>
                  <a:pt x="29748" y="2880"/>
                </a:lnTo>
                <a:lnTo>
                  <a:pt x="30708" y="2880"/>
                </a:lnTo>
                <a:lnTo>
                  <a:pt x="31668" y="3840"/>
                </a:lnTo>
                <a:lnTo>
                  <a:pt x="31668" y="4800"/>
                </a:lnTo>
                <a:lnTo>
                  <a:pt x="32628" y="5760"/>
                </a:lnTo>
                <a:lnTo>
                  <a:pt x="32628" y="6720"/>
                </a:lnTo>
                <a:lnTo>
                  <a:pt x="33588" y="9601"/>
                </a:lnTo>
                <a:lnTo>
                  <a:pt x="34549" y="9601"/>
                </a:lnTo>
                <a:lnTo>
                  <a:pt x="3454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/>
          <p:nvPr/>
        </p:nvSpPr>
        <p:spPr>
          <a:xfrm>
            <a:off x="2808152" y="1542440"/>
            <a:ext cx="118079" cy="11521"/>
          </a:xfrm>
          <a:custGeom>
            <a:avLst/>
            <a:gdLst/>
            <a:ahLst/>
            <a:cxnLst/>
            <a:rect l="l" t="t" r="r" b="b"/>
            <a:pathLst>
              <a:path w="118079" h="11521">
                <a:moveTo>
                  <a:pt x="5760" y="0"/>
                </a:moveTo>
                <a:lnTo>
                  <a:pt x="1920" y="0"/>
                </a:lnTo>
                <a:lnTo>
                  <a:pt x="0" y="2880"/>
                </a:lnTo>
                <a:lnTo>
                  <a:pt x="0" y="8641"/>
                </a:lnTo>
                <a:lnTo>
                  <a:pt x="1920" y="11521"/>
                </a:lnTo>
                <a:lnTo>
                  <a:pt x="115199" y="11521"/>
                </a:lnTo>
                <a:lnTo>
                  <a:pt x="118079" y="8641"/>
                </a:lnTo>
                <a:lnTo>
                  <a:pt x="118079" y="2880"/>
                </a:lnTo>
                <a:lnTo>
                  <a:pt x="115199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9D3C3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" name="object 160"/>
          <p:cNvSpPr/>
          <p:nvPr/>
        </p:nvSpPr>
        <p:spPr>
          <a:xfrm>
            <a:off x="2932953" y="1526118"/>
            <a:ext cx="43190" cy="42245"/>
          </a:xfrm>
          <a:custGeom>
            <a:avLst/>
            <a:gdLst/>
            <a:ahLst/>
            <a:cxnLst/>
            <a:rect l="l" t="t" r="r" b="b"/>
            <a:pathLst>
              <a:path w="43190" h="42245">
                <a:moveTo>
                  <a:pt x="7680" y="38404"/>
                </a:moveTo>
                <a:lnTo>
                  <a:pt x="7680" y="37444"/>
                </a:lnTo>
                <a:lnTo>
                  <a:pt x="8641" y="36484"/>
                </a:lnTo>
                <a:lnTo>
                  <a:pt x="8641" y="34564"/>
                </a:lnTo>
                <a:lnTo>
                  <a:pt x="11521" y="27843"/>
                </a:lnTo>
                <a:lnTo>
                  <a:pt x="12481" y="25923"/>
                </a:lnTo>
                <a:lnTo>
                  <a:pt x="20147" y="9616"/>
                </a:lnTo>
                <a:lnTo>
                  <a:pt x="26868" y="25923"/>
                </a:lnTo>
                <a:lnTo>
                  <a:pt x="36484" y="33604"/>
                </a:lnTo>
                <a:lnTo>
                  <a:pt x="22082" y="0"/>
                </a:lnTo>
                <a:lnTo>
                  <a:pt x="21107" y="0"/>
                </a:lnTo>
                <a:lnTo>
                  <a:pt x="6720" y="33604"/>
                </a:lnTo>
                <a:lnTo>
                  <a:pt x="4800" y="36484"/>
                </a:lnTo>
                <a:lnTo>
                  <a:pt x="3840" y="38404"/>
                </a:lnTo>
                <a:lnTo>
                  <a:pt x="2880" y="39364"/>
                </a:lnTo>
                <a:lnTo>
                  <a:pt x="2880" y="40325"/>
                </a:lnTo>
                <a:lnTo>
                  <a:pt x="0" y="40325"/>
                </a:lnTo>
                <a:lnTo>
                  <a:pt x="0" y="42245"/>
                </a:lnTo>
                <a:lnTo>
                  <a:pt x="12481" y="42245"/>
                </a:lnTo>
                <a:lnTo>
                  <a:pt x="12481" y="40325"/>
                </a:lnTo>
                <a:lnTo>
                  <a:pt x="9585" y="40325"/>
                </a:lnTo>
                <a:lnTo>
                  <a:pt x="8641" y="39364"/>
                </a:lnTo>
                <a:lnTo>
                  <a:pt x="7680" y="38404"/>
                </a:lnTo>
                <a:close/>
              </a:path>
              <a:path w="43190" h="42245">
                <a:moveTo>
                  <a:pt x="30708" y="35524"/>
                </a:moveTo>
                <a:lnTo>
                  <a:pt x="30708" y="40325"/>
                </a:lnTo>
                <a:lnTo>
                  <a:pt x="26868" y="40325"/>
                </a:lnTo>
                <a:lnTo>
                  <a:pt x="26868" y="42245"/>
                </a:lnTo>
                <a:lnTo>
                  <a:pt x="43190" y="42245"/>
                </a:lnTo>
                <a:lnTo>
                  <a:pt x="43190" y="40325"/>
                </a:lnTo>
                <a:lnTo>
                  <a:pt x="40309" y="40325"/>
                </a:lnTo>
                <a:lnTo>
                  <a:pt x="39349" y="39364"/>
                </a:lnTo>
                <a:lnTo>
                  <a:pt x="38389" y="38404"/>
                </a:lnTo>
                <a:lnTo>
                  <a:pt x="37429" y="36484"/>
                </a:lnTo>
                <a:lnTo>
                  <a:pt x="36484" y="33604"/>
                </a:lnTo>
                <a:lnTo>
                  <a:pt x="26868" y="25923"/>
                </a:lnTo>
                <a:lnTo>
                  <a:pt x="12481" y="25923"/>
                </a:lnTo>
                <a:lnTo>
                  <a:pt x="11521" y="27843"/>
                </a:lnTo>
                <a:lnTo>
                  <a:pt x="27828" y="27843"/>
                </a:lnTo>
                <a:lnTo>
                  <a:pt x="29763" y="33604"/>
                </a:lnTo>
                <a:lnTo>
                  <a:pt x="30708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" name="object 161"/>
          <p:cNvSpPr/>
          <p:nvPr/>
        </p:nvSpPr>
        <p:spPr>
          <a:xfrm>
            <a:off x="2977103" y="1527078"/>
            <a:ext cx="41285" cy="41285"/>
          </a:xfrm>
          <a:custGeom>
            <a:avLst/>
            <a:gdLst/>
            <a:ahLst/>
            <a:cxnLst/>
            <a:rect l="l" t="t" r="r" b="b"/>
            <a:pathLst>
              <a:path w="41285" h="41285">
                <a:moveTo>
                  <a:pt x="15361" y="0"/>
                </a:moveTo>
                <a:lnTo>
                  <a:pt x="0" y="0"/>
                </a:lnTo>
                <a:lnTo>
                  <a:pt x="0" y="975"/>
                </a:lnTo>
                <a:lnTo>
                  <a:pt x="3840" y="975"/>
                </a:lnTo>
                <a:lnTo>
                  <a:pt x="4800" y="1935"/>
                </a:lnTo>
                <a:lnTo>
                  <a:pt x="5760" y="2880"/>
                </a:lnTo>
                <a:lnTo>
                  <a:pt x="6720" y="4815"/>
                </a:lnTo>
                <a:lnTo>
                  <a:pt x="6720" y="36484"/>
                </a:lnTo>
                <a:lnTo>
                  <a:pt x="5760" y="37444"/>
                </a:lnTo>
                <a:lnTo>
                  <a:pt x="5760" y="38404"/>
                </a:lnTo>
                <a:lnTo>
                  <a:pt x="4800" y="39364"/>
                </a:lnTo>
                <a:lnTo>
                  <a:pt x="0" y="39364"/>
                </a:lnTo>
                <a:lnTo>
                  <a:pt x="0" y="41285"/>
                </a:lnTo>
                <a:lnTo>
                  <a:pt x="18242" y="41285"/>
                </a:lnTo>
                <a:lnTo>
                  <a:pt x="18242" y="39364"/>
                </a:lnTo>
                <a:lnTo>
                  <a:pt x="13441" y="39364"/>
                </a:lnTo>
                <a:lnTo>
                  <a:pt x="12481" y="38404"/>
                </a:lnTo>
                <a:lnTo>
                  <a:pt x="12481" y="22082"/>
                </a:lnTo>
                <a:lnTo>
                  <a:pt x="16322" y="22082"/>
                </a:lnTo>
                <a:lnTo>
                  <a:pt x="29763" y="41285"/>
                </a:lnTo>
                <a:lnTo>
                  <a:pt x="41285" y="41285"/>
                </a:lnTo>
                <a:lnTo>
                  <a:pt x="41285" y="39364"/>
                </a:lnTo>
                <a:lnTo>
                  <a:pt x="36484" y="39364"/>
                </a:lnTo>
                <a:lnTo>
                  <a:pt x="35524" y="38404"/>
                </a:lnTo>
                <a:lnTo>
                  <a:pt x="34564" y="37444"/>
                </a:lnTo>
                <a:lnTo>
                  <a:pt x="32644" y="35524"/>
                </a:lnTo>
                <a:lnTo>
                  <a:pt x="30723" y="32644"/>
                </a:lnTo>
                <a:lnTo>
                  <a:pt x="22082" y="21122"/>
                </a:lnTo>
                <a:lnTo>
                  <a:pt x="20162" y="19202"/>
                </a:lnTo>
                <a:lnTo>
                  <a:pt x="17282" y="20162"/>
                </a:lnTo>
                <a:lnTo>
                  <a:pt x="12481" y="20162"/>
                </a:lnTo>
                <a:lnTo>
                  <a:pt x="12481" y="2880"/>
                </a:lnTo>
                <a:lnTo>
                  <a:pt x="21122" y="2880"/>
                </a:lnTo>
                <a:lnTo>
                  <a:pt x="23042" y="4815"/>
                </a:lnTo>
                <a:lnTo>
                  <a:pt x="24963" y="6720"/>
                </a:lnTo>
                <a:lnTo>
                  <a:pt x="25923" y="8656"/>
                </a:lnTo>
                <a:lnTo>
                  <a:pt x="25923" y="13441"/>
                </a:lnTo>
                <a:lnTo>
                  <a:pt x="24002" y="15361"/>
                </a:lnTo>
                <a:lnTo>
                  <a:pt x="22082" y="17282"/>
                </a:lnTo>
                <a:lnTo>
                  <a:pt x="25923" y="20162"/>
                </a:lnTo>
                <a:lnTo>
                  <a:pt x="27843" y="19202"/>
                </a:lnTo>
                <a:lnTo>
                  <a:pt x="29763" y="17282"/>
                </a:lnTo>
                <a:lnTo>
                  <a:pt x="31683" y="15361"/>
                </a:lnTo>
                <a:lnTo>
                  <a:pt x="32644" y="13441"/>
                </a:lnTo>
                <a:lnTo>
                  <a:pt x="32644" y="8656"/>
                </a:lnTo>
                <a:lnTo>
                  <a:pt x="31683" y="6720"/>
                </a:lnTo>
                <a:lnTo>
                  <a:pt x="29763" y="4815"/>
                </a:lnTo>
                <a:lnTo>
                  <a:pt x="28803" y="2880"/>
                </a:lnTo>
                <a:lnTo>
                  <a:pt x="26883" y="1935"/>
                </a:lnTo>
                <a:lnTo>
                  <a:pt x="24963" y="975"/>
                </a:lnTo>
                <a:lnTo>
                  <a:pt x="23042" y="975"/>
                </a:lnTo>
                <a:lnTo>
                  <a:pt x="19202" y="0"/>
                </a:lnTo>
                <a:lnTo>
                  <a:pt x="15361" y="0"/>
                </a:lnTo>
                <a:close/>
              </a:path>
              <a:path w="41285" h="41285">
                <a:moveTo>
                  <a:pt x="22082" y="17282"/>
                </a:moveTo>
                <a:lnTo>
                  <a:pt x="20162" y="19202"/>
                </a:lnTo>
                <a:lnTo>
                  <a:pt x="22082" y="21122"/>
                </a:lnTo>
                <a:lnTo>
                  <a:pt x="25923" y="20162"/>
                </a:lnTo>
                <a:lnTo>
                  <a:pt x="22082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" name="object 162"/>
          <p:cNvSpPr/>
          <p:nvPr/>
        </p:nvSpPr>
        <p:spPr>
          <a:xfrm>
            <a:off x="2808152" y="1641317"/>
            <a:ext cx="118079" cy="12481"/>
          </a:xfrm>
          <a:custGeom>
            <a:avLst/>
            <a:gdLst/>
            <a:ahLst/>
            <a:cxnLst/>
            <a:rect l="l" t="t" r="r" b="b"/>
            <a:pathLst>
              <a:path w="118079" h="12481">
                <a:moveTo>
                  <a:pt x="5760" y="0"/>
                </a:moveTo>
                <a:lnTo>
                  <a:pt x="1920" y="0"/>
                </a:lnTo>
                <a:lnTo>
                  <a:pt x="0" y="2880"/>
                </a:lnTo>
                <a:lnTo>
                  <a:pt x="0" y="9601"/>
                </a:lnTo>
                <a:lnTo>
                  <a:pt x="1920" y="12481"/>
                </a:lnTo>
                <a:lnTo>
                  <a:pt x="115199" y="12481"/>
                </a:lnTo>
                <a:lnTo>
                  <a:pt x="118079" y="9601"/>
                </a:lnTo>
                <a:lnTo>
                  <a:pt x="118079" y="2880"/>
                </a:lnTo>
                <a:lnTo>
                  <a:pt x="115199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7C984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" name="object 163"/>
          <p:cNvSpPr/>
          <p:nvPr/>
        </p:nvSpPr>
        <p:spPr>
          <a:xfrm>
            <a:off x="2932953" y="1628835"/>
            <a:ext cx="37429" cy="38404"/>
          </a:xfrm>
          <a:custGeom>
            <a:avLst/>
            <a:gdLst/>
            <a:ahLst/>
            <a:cxnLst/>
            <a:rect l="l" t="t" r="r" b="b"/>
            <a:pathLst>
              <a:path w="37429" h="38404">
                <a:moveTo>
                  <a:pt x="26868" y="13441"/>
                </a:moveTo>
                <a:lnTo>
                  <a:pt x="25923" y="14401"/>
                </a:lnTo>
                <a:lnTo>
                  <a:pt x="23987" y="15361"/>
                </a:lnTo>
                <a:lnTo>
                  <a:pt x="23042" y="16322"/>
                </a:lnTo>
                <a:lnTo>
                  <a:pt x="12481" y="16322"/>
                </a:lnTo>
                <a:lnTo>
                  <a:pt x="12481" y="0"/>
                </a:lnTo>
                <a:lnTo>
                  <a:pt x="5760" y="0"/>
                </a:lnTo>
                <a:lnTo>
                  <a:pt x="5760" y="975"/>
                </a:lnTo>
                <a:lnTo>
                  <a:pt x="6720" y="1920"/>
                </a:lnTo>
                <a:lnTo>
                  <a:pt x="6720" y="33604"/>
                </a:lnTo>
                <a:lnTo>
                  <a:pt x="5760" y="34564"/>
                </a:lnTo>
                <a:lnTo>
                  <a:pt x="5760" y="35524"/>
                </a:lnTo>
                <a:lnTo>
                  <a:pt x="4800" y="36484"/>
                </a:lnTo>
                <a:lnTo>
                  <a:pt x="3840" y="37444"/>
                </a:lnTo>
                <a:lnTo>
                  <a:pt x="0" y="37444"/>
                </a:lnTo>
                <a:lnTo>
                  <a:pt x="0" y="38404"/>
                </a:lnTo>
                <a:lnTo>
                  <a:pt x="23987" y="38404"/>
                </a:lnTo>
                <a:lnTo>
                  <a:pt x="27828" y="37444"/>
                </a:lnTo>
                <a:lnTo>
                  <a:pt x="29763" y="37444"/>
                </a:lnTo>
                <a:lnTo>
                  <a:pt x="31668" y="36484"/>
                </a:lnTo>
                <a:lnTo>
                  <a:pt x="33588" y="34564"/>
                </a:lnTo>
                <a:lnTo>
                  <a:pt x="35509" y="32644"/>
                </a:lnTo>
                <a:lnTo>
                  <a:pt x="36484" y="30723"/>
                </a:lnTo>
                <a:lnTo>
                  <a:pt x="37429" y="28803"/>
                </a:lnTo>
                <a:lnTo>
                  <a:pt x="37429" y="24002"/>
                </a:lnTo>
                <a:lnTo>
                  <a:pt x="35509" y="22082"/>
                </a:lnTo>
                <a:lnTo>
                  <a:pt x="33588" y="20162"/>
                </a:lnTo>
                <a:lnTo>
                  <a:pt x="32644" y="19202"/>
                </a:lnTo>
                <a:lnTo>
                  <a:pt x="30708" y="18242"/>
                </a:lnTo>
                <a:lnTo>
                  <a:pt x="27828" y="17282"/>
                </a:lnTo>
                <a:lnTo>
                  <a:pt x="28788" y="23042"/>
                </a:lnTo>
                <a:lnTo>
                  <a:pt x="29763" y="24963"/>
                </a:lnTo>
                <a:lnTo>
                  <a:pt x="29763" y="29763"/>
                </a:lnTo>
                <a:lnTo>
                  <a:pt x="28788" y="31683"/>
                </a:lnTo>
                <a:lnTo>
                  <a:pt x="26868" y="33604"/>
                </a:lnTo>
                <a:lnTo>
                  <a:pt x="24947" y="35524"/>
                </a:lnTo>
                <a:lnTo>
                  <a:pt x="22082" y="36484"/>
                </a:lnTo>
                <a:lnTo>
                  <a:pt x="16306" y="36484"/>
                </a:lnTo>
                <a:lnTo>
                  <a:pt x="14401" y="35524"/>
                </a:lnTo>
                <a:lnTo>
                  <a:pt x="12481" y="35524"/>
                </a:lnTo>
                <a:lnTo>
                  <a:pt x="12481" y="18242"/>
                </a:lnTo>
                <a:lnTo>
                  <a:pt x="20147" y="18242"/>
                </a:lnTo>
                <a:lnTo>
                  <a:pt x="23042" y="19202"/>
                </a:lnTo>
                <a:lnTo>
                  <a:pt x="24947" y="19202"/>
                </a:lnTo>
                <a:lnTo>
                  <a:pt x="26868" y="20162"/>
                </a:lnTo>
                <a:lnTo>
                  <a:pt x="27828" y="22082"/>
                </a:lnTo>
                <a:lnTo>
                  <a:pt x="27828" y="12481"/>
                </a:lnTo>
                <a:lnTo>
                  <a:pt x="26868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/>
          <p:nvPr/>
        </p:nvSpPr>
        <p:spPr>
          <a:xfrm>
            <a:off x="2932953" y="1626930"/>
            <a:ext cx="35509" cy="24947"/>
          </a:xfrm>
          <a:custGeom>
            <a:avLst/>
            <a:gdLst/>
            <a:ahLst/>
            <a:cxnLst/>
            <a:rect l="l" t="t" r="r" b="b"/>
            <a:pathLst>
              <a:path w="35509" h="24947">
                <a:moveTo>
                  <a:pt x="1920" y="944"/>
                </a:moveTo>
                <a:lnTo>
                  <a:pt x="4800" y="944"/>
                </a:lnTo>
                <a:lnTo>
                  <a:pt x="5760" y="1904"/>
                </a:lnTo>
                <a:lnTo>
                  <a:pt x="23987" y="1904"/>
                </a:lnTo>
                <a:lnTo>
                  <a:pt x="25923" y="3825"/>
                </a:lnTo>
                <a:lnTo>
                  <a:pt x="27828" y="5745"/>
                </a:lnTo>
                <a:lnTo>
                  <a:pt x="28788" y="7665"/>
                </a:lnTo>
                <a:lnTo>
                  <a:pt x="28788" y="13426"/>
                </a:lnTo>
                <a:lnTo>
                  <a:pt x="27828" y="14386"/>
                </a:lnTo>
                <a:lnTo>
                  <a:pt x="27828" y="23987"/>
                </a:lnTo>
                <a:lnTo>
                  <a:pt x="28788" y="24947"/>
                </a:lnTo>
                <a:lnTo>
                  <a:pt x="27828" y="19187"/>
                </a:lnTo>
                <a:lnTo>
                  <a:pt x="29763" y="18227"/>
                </a:lnTo>
                <a:lnTo>
                  <a:pt x="31668" y="17266"/>
                </a:lnTo>
                <a:lnTo>
                  <a:pt x="33588" y="16306"/>
                </a:lnTo>
                <a:lnTo>
                  <a:pt x="34549" y="14386"/>
                </a:lnTo>
                <a:lnTo>
                  <a:pt x="35509" y="12466"/>
                </a:lnTo>
                <a:lnTo>
                  <a:pt x="35509" y="7665"/>
                </a:lnTo>
                <a:lnTo>
                  <a:pt x="34549" y="5745"/>
                </a:lnTo>
                <a:lnTo>
                  <a:pt x="32644" y="3825"/>
                </a:lnTo>
                <a:lnTo>
                  <a:pt x="30708" y="1904"/>
                </a:lnTo>
                <a:lnTo>
                  <a:pt x="28788" y="944"/>
                </a:lnTo>
                <a:lnTo>
                  <a:pt x="25923" y="0"/>
                </a:lnTo>
                <a:lnTo>
                  <a:pt x="0" y="0"/>
                </a:lnTo>
                <a:lnTo>
                  <a:pt x="0" y="944"/>
                </a:lnTo>
                <a:lnTo>
                  <a:pt x="1920" y="9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" name="object 165"/>
          <p:cNvSpPr/>
          <p:nvPr/>
        </p:nvSpPr>
        <p:spPr>
          <a:xfrm>
            <a:off x="2984784" y="1661480"/>
            <a:ext cx="10561" cy="6720"/>
          </a:xfrm>
          <a:custGeom>
            <a:avLst/>
            <a:gdLst/>
            <a:ahLst/>
            <a:cxnLst/>
            <a:rect l="l" t="t" r="r" b="b"/>
            <a:pathLst>
              <a:path w="10561" h="6720">
                <a:moveTo>
                  <a:pt x="4800" y="6720"/>
                </a:moveTo>
                <a:lnTo>
                  <a:pt x="10561" y="6720"/>
                </a:lnTo>
                <a:lnTo>
                  <a:pt x="6720" y="4800"/>
                </a:lnTo>
                <a:lnTo>
                  <a:pt x="3840" y="2880"/>
                </a:lnTo>
                <a:lnTo>
                  <a:pt x="960" y="0"/>
                </a:lnTo>
                <a:lnTo>
                  <a:pt x="0" y="4800"/>
                </a:lnTo>
                <a:lnTo>
                  <a:pt x="480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" name="object 166"/>
          <p:cNvSpPr/>
          <p:nvPr/>
        </p:nvSpPr>
        <p:spPr>
          <a:xfrm>
            <a:off x="2975183" y="1625970"/>
            <a:ext cx="39364" cy="42230"/>
          </a:xfrm>
          <a:custGeom>
            <a:avLst/>
            <a:gdLst/>
            <a:ahLst/>
            <a:cxnLst/>
            <a:rect l="l" t="t" r="r" b="b"/>
            <a:pathLst>
              <a:path w="39364" h="42230">
                <a:moveTo>
                  <a:pt x="29763" y="40309"/>
                </a:moveTo>
                <a:lnTo>
                  <a:pt x="33604" y="35509"/>
                </a:lnTo>
                <a:lnTo>
                  <a:pt x="37444" y="31668"/>
                </a:lnTo>
                <a:lnTo>
                  <a:pt x="39364" y="26868"/>
                </a:lnTo>
                <a:lnTo>
                  <a:pt x="39364" y="14386"/>
                </a:lnTo>
                <a:lnTo>
                  <a:pt x="37444" y="9585"/>
                </a:lnTo>
                <a:lnTo>
                  <a:pt x="33604" y="5745"/>
                </a:lnTo>
                <a:lnTo>
                  <a:pt x="29763" y="1904"/>
                </a:lnTo>
                <a:lnTo>
                  <a:pt x="25923" y="0"/>
                </a:lnTo>
                <a:lnTo>
                  <a:pt x="14401" y="0"/>
                </a:lnTo>
                <a:lnTo>
                  <a:pt x="10561" y="960"/>
                </a:lnTo>
                <a:lnTo>
                  <a:pt x="6720" y="4785"/>
                </a:lnTo>
                <a:lnTo>
                  <a:pt x="1920" y="8625"/>
                </a:lnTo>
                <a:lnTo>
                  <a:pt x="0" y="14386"/>
                </a:lnTo>
                <a:lnTo>
                  <a:pt x="0" y="26868"/>
                </a:lnTo>
                <a:lnTo>
                  <a:pt x="1920" y="31668"/>
                </a:lnTo>
                <a:lnTo>
                  <a:pt x="5760" y="36469"/>
                </a:lnTo>
                <a:lnTo>
                  <a:pt x="9601" y="40309"/>
                </a:lnTo>
                <a:lnTo>
                  <a:pt x="10561" y="35509"/>
                </a:lnTo>
                <a:lnTo>
                  <a:pt x="8641" y="32628"/>
                </a:lnTo>
                <a:lnTo>
                  <a:pt x="6720" y="26868"/>
                </a:lnTo>
                <a:lnTo>
                  <a:pt x="6720" y="14386"/>
                </a:lnTo>
                <a:lnTo>
                  <a:pt x="7680" y="9585"/>
                </a:lnTo>
                <a:lnTo>
                  <a:pt x="10561" y="5745"/>
                </a:lnTo>
                <a:lnTo>
                  <a:pt x="13441" y="2865"/>
                </a:lnTo>
                <a:lnTo>
                  <a:pt x="16322" y="1904"/>
                </a:lnTo>
                <a:lnTo>
                  <a:pt x="24002" y="1904"/>
                </a:lnTo>
                <a:lnTo>
                  <a:pt x="26883" y="2865"/>
                </a:lnTo>
                <a:lnTo>
                  <a:pt x="28803" y="5745"/>
                </a:lnTo>
                <a:lnTo>
                  <a:pt x="31683" y="9585"/>
                </a:lnTo>
                <a:lnTo>
                  <a:pt x="32644" y="14386"/>
                </a:lnTo>
                <a:lnTo>
                  <a:pt x="32644" y="27828"/>
                </a:lnTo>
                <a:lnTo>
                  <a:pt x="31683" y="32628"/>
                </a:lnTo>
                <a:lnTo>
                  <a:pt x="28803" y="35509"/>
                </a:lnTo>
                <a:lnTo>
                  <a:pt x="26883" y="38389"/>
                </a:lnTo>
                <a:lnTo>
                  <a:pt x="23042" y="40309"/>
                </a:lnTo>
                <a:lnTo>
                  <a:pt x="16322" y="40309"/>
                </a:lnTo>
                <a:lnTo>
                  <a:pt x="20162" y="42230"/>
                </a:lnTo>
                <a:lnTo>
                  <a:pt x="24963" y="42230"/>
                </a:lnTo>
                <a:lnTo>
                  <a:pt x="29763" y="40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" name="object 167"/>
          <p:cNvSpPr/>
          <p:nvPr/>
        </p:nvSpPr>
        <p:spPr>
          <a:xfrm>
            <a:off x="2808152" y="1740194"/>
            <a:ext cx="118079" cy="12481"/>
          </a:xfrm>
          <a:custGeom>
            <a:avLst/>
            <a:gdLst/>
            <a:ahLst/>
            <a:cxnLst/>
            <a:rect l="l" t="t" r="r" b="b"/>
            <a:pathLst>
              <a:path w="118079" h="12481">
                <a:moveTo>
                  <a:pt x="5760" y="0"/>
                </a:moveTo>
                <a:lnTo>
                  <a:pt x="1920" y="0"/>
                </a:lnTo>
                <a:lnTo>
                  <a:pt x="0" y="2880"/>
                </a:lnTo>
                <a:lnTo>
                  <a:pt x="0" y="9601"/>
                </a:lnTo>
                <a:lnTo>
                  <a:pt x="1920" y="12481"/>
                </a:lnTo>
                <a:lnTo>
                  <a:pt x="115199" y="12481"/>
                </a:lnTo>
                <a:lnTo>
                  <a:pt x="118079" y="9601"/>
                </a:lnTo>
                <a:lnTo>
                  <a:pt x="118079" y="2880"/>
                </a:lnTo>
                <a:lnTo>
                  <a:pt x="115199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654C8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" name="object 168"/>
          <p:cNvSpPr/>
          <p:nvPr/>
        </p:nvSpPr>
        <p:spPr>
          <a:xfrm>
            <a:off x="2932953" y="1727728"/>
            <a:ext cx="37429" cy="38389"/>
          </a:xfrm>
          <a:custGeom>
            <a:avLst/>
            <a:gdLst/>
            <a:ahLst/>
            <a:cxnLst/>
            <a:rect l="l" t="t" r="r" b="b"/>
            <a:pathLst>
              <a:path w="37429" h="38389">
                <a:moveTo>
                  <a:pt x="26868" y="14386"/>
                </a:moveTo>
                <a:lnTo>
                  <a:pt x="25923" y="15346"/>
                </a:lnTo>
                <a:lnTo>
                  <a:pt x="23987" y="15346"/>
                </a:lnTo>
                <a:lnTo>
                  <a:pt x="23042" y="16306"/>
                </a:lnTo>
                <a:lnTo>
                  <a:pt x="12481" y="16306"/>
                </a:lnTo>
                <a:lnTo>
                  <a:pt x="12481" y="944"/>
                </a:lnTo>
                <a:lnTo>
                  <a:pt x="13426" y="0"/>
                </a:lnTo>
                <a:lnTo>
                  <a:pt x="5760" y="0"/>
                </a:lnTo>
                <a:lnTo>
                  <a:pt x="5760" y="944"/>
                </a:lnTo>
                <a:lnTo>
                  <a:pt x="6720" y="2865"/>
                </a:lnTo>
                <a:lnTo>
                  <a:pt x="6720" y="33588"/>
                </a:lnTo>
                <a:lnTo>
                  <a:pt x="5760" y="35509"/>
                </a:lnTo>
                <a:lnTo>
                  <a:pt x="4800" y="36469"/>
                </a:lnTo>
                <a:lnTo>
                  <a:pt x="3840" y="37429"/>
                </a:lnTo>
                <a:lnTo>
                  <a:pt x="0" y="37429"/>
                </a:lnTo>
                <a:lnTo>
                  <a:pt x="0" y="38389"/>
                </a:lnTo>
                <a:lnTo>
                  <a:pt x="27828" y="38389"/>
                </a:lnTo>
                <a:lnTo>
                  <a:pt x="29763" y="37429"/>
                </a:lnTo>
                <a:lnTo>
                  <a:pt x="31668" y="36469"/>
                </a:lnTo>
                <a:lnTo>
                  <a:pt x="33588" y="34549"/>
                </a:lnTo>
                <a:lnTo>
                  <a:pt x="35509" y="33588"/>
                </a:lnTo>
                <a:lnTo>
                  <a:pt x="36484" y="31668"/>
                </a:lnTo>
                <a:lnTo>
                  <a:pt x="37429" y="29748"/>
                </a:lnTo>
                <a:lnTo>
                  <a:pt x="37429" y="24947"/>
                </a:lnTo>
                <a:lnTo>
                  <a:pt x="35509" y="22067"/>
                </a:lnTo>
                <a:lnTo>
                  <a:pt x="33588" y="20147"/>
                </a:lnTo>
                <a:lnTo>
                  <a:pt x="32644" y="19187"/>
                </a:lnTo>
                <a:lnTo>
                  <a:pt x="30708" y="18227"/>
                </a:lnTo>
                <a:lnTo>
                  <a:pt x="27828" y="17266"/>
                </a:lnTo>
                <a:lnTo>
                  <a:pt x="28788" y="23027"/>
                </a:lnTo>
                <a:lnTo>
                  <a:pt x="29763" y="24947"/>
                </a:lnTo>
                <a:lnTo>
                  <a:pt x="29763" y="30708"/>
                </a:lnTo>
                <a:lnTo>
                  <a:pt x="28788" y="32628"/>
                </a:lnTo>
                <a:lnTo>
                  <a:pt x="26868" y="33588"/>
                </a:lnTo>
                <a:lnTo>
                  <a:pt x="24947" y="35509"/>
                </a:lnTo>
                <a:lnTo>
                  <a:pt x="22082" y="36469"/>
                </a:lnTo>
                <a:lnTo>
                  <a:pt x="14401" y="36469"/>
                </a:lnTo>
                <a:lnTo>
                  <a:pt x="12481" y="35509"/>
                </a:lnTo>
                <a:lnTo>
                  <a:pt x="12481" y="19187"/>
                </a:lnTo>
                <a:lnTo>
                  <a:pt x="13426" y="18227"/>
                </a:lnTo>
                <a:lnTo>
                  <a:pt x="20147" y="18227"/>
                </a:lnTo>
                <a:lnTo>
                  <a:pt x="23042" y="19187"/>
                </a:lnTo>
                <a:lnTo>
                  <a:pt x="24947" y="20147"/>
                </a:lnTo>
                <a:lnTo>
                  <a:pt x="26868" y="21107"/>
                </a:lnTo>
                <a:lnTo>
                  <a:pt x="27828" y="22067"/>
                </a:lnTo>
                <a:lnTo>
                  <a:pt x="27828" y="12466"/>
                </a:lnTo>
                <a:lnTo>
                  <a:pt x="26868" y="143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" name="object 169"/>
          <p:cNvSpPr/>
          <p:nvPr/>
        </p:nvSpPr>
        <p:spPr>
          <a:xfrm>
            <a:off x="2932953" y="1725792"/>
            <a:ext cx="35509" cy="24963"/>
          </a:xfrm>
          <a:custGeom>
            <a:avLst/>
            <a:gdLst/>
            <a:ahLst/>
            <a:cxnLst/>
            <a:rect l="l" t="t" r="r" b="b"/>
            <a:pathLst>
              <a:path w="35509" h="24963">
                <a:moveTo>
                  <a:pt x="1920" y="960"/>
                </a:moveTo>
                <a:lnTo>
                  <a:pt x="4800" y="960"/>
                </a:lnTo>
                <a:lnTo>
                  <a:pt x="5760" y="1935"/>
                </a:lnTo>
                <a:lnTo>
                  <a:pt x="21107" y="1935"/>
                </a:lnTo>
                <a:lnTo>
                  <a:pt x="23987" y="2880"/>
                </a:lnTo>
                <a:lnTo>
                  <a:pt x="25923" y="3840"/>
                </a:lnTo>
                <a:lnTo>
                  <a:pt x="27828" y="5775"/>
                </a:lnTo>
                <a:lnTo>
                  <a:pt x="28788" y="7680"/>
                </a:lnTo>
                <a:lnTo>
                  <a:pt x="28788" y="13441"/>
                </a:lnTo>
                <a:lnTo>
                  <a:pt x="27828" y="14401"/>
                </a:lnTo>
                <a:lnTo>
                  <a:pt x="27828" y="24003"/>
                </a:lnTo>
                <a:lnTo>
                  <a:pt x="28788" y="24963"/>
                </a:lnTo>
                <a:lnTo>
                  <a:pt x="27828" y="19202"/>
                </a:lnTo>
                <a:lnTo>
                  <a:pt x="29763" y="19202"/>
                </a:lnTo>
                <a:lnTo>
                  <a:pt x="31668" y="17282"/>
                </a:lnTo>
                <a:lnTo>
                  <a:pt x="33588" y="16322"/>
                </a:lnTo>
                <a:lnTo>
                  <a:pt x="34549" y="14401"/>
                </a:lnTo>
                <a:lnTo>
                  <a:pt x="35509" y="12481"/>
                </a:lnTo>
                <a:lnTo>
                  <a:pt x="35509" y="8641"/>
                </a:lnTo>
                <a:lnTo>
                  <a:pt x="34549" y="5775"/>
                </a:lnTo>
                <a:lnTo>
                  <a:pt x="32644" y="4800"/>
                </a:lnTo>
                <a:lnTo>
                  <a:pt x="30708" y="2880"/>
                </a:lnTo>
                <a:lnTo>
                  <a:pt x="28788" y="960"/>
                </a:lnTo>
                <a:lnTo>
                  <a:pt x="25923" y="960"/>
                </a:lnTo>
                <a:lnTo>
                  <a:pt x="23987" y="0"/>
                </a:lnTo>
                <a:lnTo>
                  <a:pt x="0" y="0"/>
                </a:lnTo>
                <a:lnTo>
                  <a:pt x="0" y="960"/>
                </a:lnTo>
                <a:lnTo>
                  <a:pt x="192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" name="object 170"/>
          <p:cNvSpPr/>
          <p:nvPr/>
        </p:nvSpPr>
        <p:spPr>
          <a:xfrm>
            <a:off x="2974223" y="1725792"/>
            <a:ext cx="31683" cy="40325"/>
          </a:xfrm>
          <a:custGeom>
            <a:avLst/>
            <a:gdLst/>
            <a:ahLst/>
            <a:cxnLst/>
            <a:rect l="l" t="t" r="r" b="b"/>
            <a:pathLst>
              <a:path w="31683" h="40325">
                <a:moveTo>
                  <a:pt x="31683" y="10561"/>
                </a:moveTo>
                <a:lnTo>
                  <a:pt x="31683" y="7680"/>
                </a:lnTo>
                <a:lnTo>
                  <a:pt x="30723" y="5775"/>
                </a:lnTo>
                <a:lnTo>
                  <a:pt x="29763" y="3840"/>
                </a:lnTo>
                <a:lnTo>
                  <a:pt x="27843" y="2880"/>
                </a:lnTo>
                <a:lnTo>
                  <a:pt x="25923" y="960"/>
                </a:lnTo>
                <a:lnTo>
                  <a:pt x="24003" y="960"/>
                </a:lnTo>
                <a:lnTo>
                  <a:pt x="22082" y="0"/>
                </a:lnTo>
                <a:lnTo>
                  <a:pt x="14401" y="0"/>
                </a:lnTo>
                <a:lnTo>
                  <a:pt x="15361" y="1935"/>
                </a:lnTo>
                <a:lnTo>
                  <a:pt x="18242" y="1935"/>
                </a:lnTo>
                <a:lnTo>
                  <a:pt x="21122" y="2880"/>
                </a:lnTo>
                <a:lnTo>
                  <a:pt x="22082" y="4800"/>
                </a:lnTo>
                <a:lnTo>
                  <a:pt x="24003" y="5775"/>
                </a:lnTo>
                <a:lnTo>
                  <a:pt x="24963" y="7680"/>
                </a:lnTo>
                <a:lnTo>
                  <a:pt x="24963" y="13441"/>
                </a:lnTo>
                <a:lnTo>
                  <a:pt x="24003" y="15361"/>
                </a:lnTo>
                <a:lnTo>
                  <a:pt x="22082" y="17282"/>
                </a:lnTo>
                <a:lnTo>
                  <a:pt x="24963" y="20162"/>
                </a:lnTo>
                <a:lnTo>
                  <a:pt x="27843" y="18242"/>
                </a:lnTo>
                <a:lnTo>
                  <a:pt x="28803" y="16322"/>
                </a:lnTo>
                <a:lnTo>
                  <a:pt x="30723" y="14401"/>
                </a:lnTo>
                <a:lnTo>
                  <a:pt x="31683" y="12481"/>
                </a:lnTo>
                <a:lnTo>
                  <a:pt x="31683" y="10561"/>
                </a:lnTo>
                <a:close/>
              </a:path>
              <a:path w="31683" h="40325">
                <a:moveTo>
                  <a:pt x="14401" y="0"/>
                </a:moveTo>
                <a:lnTo>
                  <a:pt x="0" y="0"/>
                </a:lnTo>
                <a:lnTo>
                  <a:pt x="0" y="960"/>
                </a:lnTo>
                <a:lnTo>
                  <a:pt x="3840" y="960"/>
                </a:lnTo>
                <a:lnTo>
                  <a:pt x="4800" y="1935"/>
                </a:lnTo>
                <a:lnTo>
                  <a:pt x="5760" y="2880"/>
                </a:lnTo>
                <a:lnTo>
                  <a:pt x="5760" y="37444"/>
                </a:lnTo>
                <a:lnTo>
                  <a:pt x="4800" y="37444"/>
                </a:lnTo>
                <a:lnTo>
                  <a:pt x="3840" y="38404"/>
                </a:lnTo>
                <a:lnTo>
                  <a:pt x="2880" y="39364"/>
                </a:lnTo>
                <a:lnTo>
                  <a:pt x="0" y="39364"/>
                </a:lnTo>
                <a:lnTo>
                  <a:pt x="0" y="40325"/>
                </a:lnTo>
                <a:lnTo>
                  <a:pt x="17282" y="40325"/>
                </a:lnTo>
                <a:lnTo>
                  <a:pt x="17282" y="39364"/>
                </a:lnTo>
                <a:lnTo>
                  <a:pt x="14401" y="39364"/>
                </a:lnTo>
                <a:lnTo>
                  <a:pt x="12481" y="38404"/>
                </a:lnTo>
                <a:lnTo>
                  <a:pt x="11521" y="37444"/>
                </a:lnTo>
                <a:lnTo>
                  <a:pt x="11521" y="21122"/>
                </a:lnTo>
                <a:lnTo>
                  <a:pt x="15361" y="21122"/>
                </a:lnTo>
                <a:lnTo>
                  <a:pt x="29763" y="40325"/>
                </a:lnTo>
                <a:lnTo>
                  <a:pt x="40325" y="40325"/>
                </a:lnTo>
                <a:lnTo>
                  <a:pt x="40325" y="39364"/>
                </a:lnTo>
                <a:lnTo>
                  <a:pt x="38404" y="39364"/>
                </a:lnTo>
                <a:lnTo>
                  <a:pt x="36484" y="38404"/>
                </a:lnTo>
                <a:lnTo>
                  <a:pt x="34564" y="37444"/>
                </a:lnTo>
                <a:lnTo>
                  <a:pt x="33604" y="36484"/>
                </a:lnTo>
                <a:lnTo>
                  <a:pt x="31683" y="34564"/>
                </a:lnTo>
                <a:lnTo>
                  <a:pt x="29763" y="32644"/>
                </a:lnTo>
                <a:lnTo>
                  <a:pt x="21122" y="20162"/>
                </a:lnTo>
                <a:lnTo>
                  <a:pt x="24963" y="20162"/>
                </a:lnTo>
                <a:lnTo>
                  <a:pt x="22082" y="17282"/>
                </a:lnTo>
                <a:lnTo>
                  <a:pt x="20162" y="18242"/>
                </a:lnTo>
                <a:lnTo>
                  <a:pt x="17282" y="19202"/>
                </a:lnTo>
                <a:lnTo>
                  <a:pt x="11521" y="19202"/>
                </a:lnTo>
                <a:lnTo>
                  <a:pt x="11521" y="2880"/>
                </a:lnTo>
                <a:lnTo>
                  <a:pt x="13441" y="1935"/>
                </a:lnTo>
                <a:lnTo>
                  <a:pt x="15361" y="1935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" name="object 171"/>
          <p:cNvSpPr/>
          <p:nvPr/>
        </p:nvSpPr>
        <p:spPr>
          <a:xfrm>
            <a:off x="2808152" y="1840031"/>
            <a:ext cx="118079" cy="11521"/>
          </a:xfrm>
          <a:custGeom>
            <a:avLst/>
            <a:gdLst/>
            <a:ahLst/>
            <a:cxnLst/>
            <a:rect l="l" t="t" r="r" b="b"/>
            <a:pathLst>
              <a:path w="118079" h="11521">
                <a:moveTo>
                  <a:pt x="5760" y="0"/>
                </a:moveTo>
                <a:lnTo>
                  <a:pt x="1920" y="0"/>
                </a:lnTo>
                <a:lnTo>
                  <a:pt x="0" y="2880"/>
                </a:lnTo>
                <a:lnTo>
                  <a:pt x="0" y="8641"/>
                </a:lnTo>
                <a:lnTo>
                  <a:pt x="1920" y="11521"/>
                </a:lnTo>
                <a:lnTo>
                  <a:pt x="115199" y="11521"/>
                </a:lnTo>
                <a:lnTo>
                  <a:pt x="118079" y="8641"/>
                </a:lnTo>
                <a:lnTo>
                  <a:pt x="118079" y="2880"/>
                </a:lnTo>
                <a:lnTo>
                  <a:pt x="115199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378CA1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" name="object 172"/>
          <p:cNvSpPr/>
          <p:nvPr/>
        </p:nvSpPr>
        <p:spPr>
          <a:xfrm>
            <a:off x="2934873" y="1823709"/>
            <a:ext cx="36469" cy="42245"/>
          </a:xfrm>
          <a:custGeom>
            <a:avLst/>
            <a:gdLst/>
            <a:ahLst/>
            <a:cxnLst/>
            <a:rect l="l" t="t" r="r" b="b"/>
            <a:pathLst>
              <a:path w="36469" h="42245">
                <a:moveTo>
                  <a:pt x="9601" y="2880"/>
                </a:moveTo>
                <a:lnTo>
                  <a:pt x="6720" y="4800"/>
                </a:lnTo>
                <a:lnTo>
                  <a:pt x="3840" y="7680"/>
                </a:lnTo>
                <a:lnTo>
                  <a:pt x="1920" y="10561"/>
                </a:lnTo>
                <a:lnTo>
                  <a:pt x="960" y="14401"/>
                </a:lnTo>
                <a:lnTo>
                  <a:pt x="0" y="18242"/>
                </a:lnTo>
                <a:lnTo>
                  <a:pt x="0" y="26883"/>
                </a:lnTo>
                <a:lnTo>
                  <a:pt x="960" y="31683"/>
                </a:lnTo>
                <a:lnTo>
                  <a:pt x="3840" y="34564"/>
                </a:lnTo>
                <a:lnTo>
                  <a:pt x="7665" y="40325"/>
                </a:lnTo>
                <a:lnTo>
                  <a:pt x="12481" y="42245"/>
                </a:lnTo>
                <a:lnTo>
                  <a:pt x="23027" y="42245"/>
                </a:lnTo>
                <a:lnTo>
                  <a:pt x="26868" y="41285"/>
                </a:lnTo>
                <a:lnTo>
                  <a:pt x="28788" y="40325"/>
                </a:lnTo>
                <a:lnTo>
                  <a:pt x="31668" y="38404"/>
                </a:lnTo>
                <a:lnTo>
                  <a:pt x="34564" y="35524"/>
                </a:lnTo>
                <a:lnTo>
                  <a:pt x="36469" y="31683"/>
                </a:lnTo>
                <a:lnTo>
                  <a:pt x="35509" y="31683"/>
                </a:lnTo>
                <a:lnTo>
                  <a:pt x="32628" y="34564"/>
                </a:lnTo>
                <a:lnTo>
                  <a:pt x="30723" y="37444"/>
                </a:lnTo>
                <a:lnTo>
                  <a:pt x="28788" y="38404"/>
                </a:lnTo>
                <a:lnTo>
                  <a:pt x="26868" y="39364"/>
                </a:lnTo>
                <a:lnTo>
                  <a:pt x="24002" y="40325"/>
                </a:lnTo>
                <a:lnTo>
                  <a:pt x="18227" y="40325"/>
                </a:lnTo>
                <a:lnTo>
                  <a:pt x="16322" y="39364"/>
                </a:lnTo>
                <a:lnTo>
                  <a:pt x="13441" y="37444"/>
                </a:lnTo>
                <a:lnTo>
                  <a:pt x="11506" y="36484"/>
                </a:lnTo>
                <a:lnTo>
                  <a:pt x="9601" y="34564"/>
                </a:lnTo>
                <a:lnTo>
                  <a:pt x="8641" y="31683"/>
                </a:lnTo>
                <a:lnTo>
                  <a:pt x="6720" y="28803"/>
                </a:lnTo>
                <a:lnTo>
                  <a:pt x="6720" y="13441"/>
                </a:lnTo>
                <a:lnTo>
                  <a:pt x="8641" y="10561"/>
                </a:lnTo>
                <a:lnTo>
                  <a:pt x="9601" y="7680"/>
                </a:lnTo>
                <a:lnTo>
                  <a:pt x="11506" y="5775"/>
                </a:lnTo>
                <a:lnTo>
                  <a:pt x="13441" y="3840"/>
                </a:lnTo>
                <a:lnTo>
                  <a:pt x="15346" y="2880"/>
                </a:lnTo>
                <a:lnTo>
                  <a:pt x="18227" y="1935"/>
                </a:lnTo>
                <a:lnTo>
                  <a:pt x="24002" y="1935"/>
                </a:lnTo>
                <a:lnTo>
                  <a:pt x="26868" y="2880"/>
                </a:lnTo>
                <a:lnTo>
                  <a:pt x="28788" y="4800"/>
                </a:lnTo>
                <a:lnTo>
                  <a:pt x="31668" y="6720"/>
                </a:lnTo>
                <a:lnTo>
                  <a:pt x="33588" y="9601"/>
                </a:lnTo>
                <a:lnTo>
                  <a:pt x="34564" y="13441"/>
                </a:lnTo>
                <a:lnTo>
                  <a:pt x="35509" y="13441"/>
                </a:lnTo>
                <a:lnTo>
                  <a:pt x="34564" y="0"/>
                </a:lnTo>
                <a:lnTo>
                  <a:pt x="33588" y="0"/>
                </a:lnTo>
                <a:lnTo>
                  <a:pt x="33588" y="960"/>
                </a:lnTo>
                <a:lnTo>
                  <a:pt x="32628" y="1935"/>
                </a:lnTo>
                <a:lnTo>
                  <a:pt x="31668" y="2880"/>
                </a:lnTo>
                <a:lnTo>
                  <a:pt x="29748" y="2880"/>
                </a:lnTo>
                <a:lnTo>
                  <a:pt x="28788" y="1935"/>
                </a:lnTo>
                <a:lnTo>
                  <a:pt x="25907" y="960"/>
                </a:lnTo>
                <a:lnTo>
                  <a:pt x="23027" y="0"/>
                </a:lnTo>
                <a:lnTo>
                  <a:pt x="16322" y="0"/>
                </a:lnTo>
                <a:lnTo>
                  <a:pt x="13441" y="960"/>
                </a:lnTo>
                <a:lnTo>
                  <a:pt x="9601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" name="object 173"/>
          <p:cNvSpPr/>
          <p:nvPr/>
        </p:nvSpPr>
        <p:spPr>
          <a:xfrm>
            <a:off x="2974223" y="1824669"/>
            <a:ext cx="42245" cy="40325"/>
          </a:xfrm>
          <a:custGeom>
            <a:avLst/>
            <a:gdLst/>
            <a:ahLst/>
            <a:cxnLst/>
            <a:rect l="l" t="t" r="r" b="b"/>
            <a:pathLst>
              <a:path w="42245" h="40325">
                <a:moveTo>
                  <a:pt x="42245" y="40325"/>
                </a:moveTo>
                <a:lnTo>
                  <a:pt x="42245" y="39364"/>
                </a:lnTo>
                <a:lnTo>
                  <a:pt x="38404" y="39364"/>
                </a:lnTo>
                <a:lnTo>
                  <a:pt x="37444" y="38404"/>
                </a:lnTo>
                <a:lnTo>
                  <a:pt x="36484" y="38404"/>
                </a:lnTo>
                <a:lnTo>
                  <a:pt x="36484" y="36484"/>
                </a:lnTo>
                <a:lnTo>
                  <a:pt x="35524" y="35524"/>
                </a:lnTo>
                <a:lnTo>
                  <a:pt x="35524" y="4815"/>
                </a:lnTo>
                <a:lnTo>
                  <a:pt x="36484" y="3840"/>
                </a:lnTo>
                <a:lnTo>
                  <a:pt x="36484" y="2880"/>
                </a:lnTo>
                <a:lnTo>
                  <a:pt x="37444" y="1920"/>
                </a:lnTo>
                <a:lnTo>
                  <a:pt x="38404" y="975"/>
                </a:lnTo>
                <a:lnTo>
                  <a:pt x="42245" y="975"/>
                </a:lnTo>
                <a:lnTo>
                  <a:pt x="42245" y="0"/>
                </a:lnTo>
                <a:lnTo>
                  <a:pt x="24003" y="0"/>
                </a:lnTo>
                <a:lnTo>
                  <a:pt x="24003" y="975"/>
                </a:lnTo>
                <a:lnTo>
                  <a:pt x="27843" y="975"/>
                </a:lnTo>
                <a:lnTo>
                  <a:pt x="28803" y="1920"/>
                </a:lnTo>
                <a:lnTo>
                  <a:pt x="29763" y="2880"/>
                </a:lnTo>
                <a:lnTo>
                  <a:pt x="29763" y="19202"/>
                </a:lnTo>
                <a:lnTo>
                  <a:pt x="11521" y="19202"/>
                </a:lnTo>
                <a:lnTo>
                  <a:pt x="11521" y="2880"/>
                </a:lnTo>
                <a:lnTo>
                  <a:pt x="12481" y="1920"/>
                </a:lnTo>
                <a:lnTo>
                  <a:pt x="13441" y="1920"/>
                </a:lnTo>
                <a:lnTo>
                  <a:pt x="13441" y="975"/>
                </a:lnTo>
                <a:lnTo>
                  <a:pt x="17282" y="975"/>
                </a:lnTo>
                <a:lnTo>
                  <a:pt x="17282" y="0"/>
                </a:lnTo>
                <a:lnTo>
                  <a:pt x="0" y="0"/>
                </a:lnTo>
                <a:lnTo>
                  <a:pt x="0" y="975"/>
                </a:lnTo>
                <a:lnTo>
                  <a:pt x="2880" y="975"/>
                </a:lnTo>
                <a:lnTo>
                  <a:pt x="3840" y="1920"/>
                </a:lnTo>
                <a:lnTo>
                  <a:pt x="4800" y="1920"/>
                </a:lnTo>
                <a:lnTo>
                  <a:pt x="4800" y="2880"/>
                </a:lnTo>
                <a:lnTo>
                  <a:pt x="5760" y="3840"/>
                </a:lnTo>
                <a:lnTo>
                  <a:pt x="5760" y="37444"/>
                </a:lnTo>
                <a:lnTo>
                  <a:pt x="4800" y="38404"/>
                </a:lnTo>
                <a:lnTo>
                  <a:pt x="3840" y="39364"/>
                </a:lnTo>
                <a:lnTo>
                  <a:pt x="0" y="39364"/>
                </a:lnTo>
                <a:lnTo>
                  <a:pt x="0" y="40325"/>
                </a:lnTo>
                <a:lnTo>
                  <a:pt x="17282" y="40325"/>
                </a:lnTo>
                <a:lnTo>
                  <a:pt x="17282" y="39364"/>
                </a:lnTo>
                <a:lnTo>
                  <a:pt x="13441" y="39364"/>
                </a:lnTo>
                <a:lnTo>
                  <a:pt x="13441" y="38404"/>
                </a:lnTo>
                <a:lnTo>
                  <a:pt x="11521" y="38404"/>
                </a:lnTo>
                <a:lnTo>
                  <a:pt x="11521" y="21122"/>
                </a:lnTo>
                <a:lnTo>
                  <a:pt x="29763" y="21122"/>
                </a:lnTo>
                <a:lnTo>
                  <a:pt x="29763" y="38404"/>
                </a:lnTo>
                <a:lnTo>
                  <a:pt x="28803" y="39364"/>
                </a:lnTo>
                <a:lnTo>
                  <a:pt x="24003" y="39364"/>
                </a:lnTo>
                <a:lnTo>
                  <a:pt x="24003" y="40325"/>
                </a:lnTo>
                <a:lnTo>
                  <a:pt x="42245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" name="object 174"/>
          <p:cNvSpPr/>
          <p:nvPr/>
        </p:nvSpPr>
        <p:spPr>
          <a:xfrm>
            <a:off x="2808152" y="1938909"/>
            <a:ext cx="118079" cy="12481"/>
          </a:xfrm>
          <a:custGeom>
            <a:avLst/>
            <a:gdLst/>
            <a:ahLst/>
            <a:cxnLst/>
            <a:rect l="l" t="t" r="r" b="b"/>
            <a:pathLst>
              <a:path w="118079" h="12481">
                <a:moveTo>
                  <a:pt x="5760" y="0"/>
                </a:moveTo>
                <a:lnTo>
                  <a:pt x="1920" y="0"/>
                </a:lnTo>
                <a:lnTo>
                  <a:pt x="0" y="2880"/>
                </a:lnTo>
                <a:lnTo>
                  <a:pt x="0" y="9601"/>
                </a:lnTo>
                <a:lnTo>
                  <a:pt x="1920" y="12481"/>
                </a:lnTo>
                <a:lnTo>
                  <a:pt x="115199" y="12481"/>
                </a:lnTo>
                <a:lnTo>
                  <a:pt x="118079" y="9601"/>
                </a:lnTo>
                <a:lnTo>
                  <a:pt x="118079" y="2880"/>
                </a:lnTo>
                <a:lnTo>
                  <a:pt x="115199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CB773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" name="object 175"/>
          <p:cNvSpPr/>
          <p:nvPr/>
        </p:nvSpPr>
        <p:spPr>
          <a:xfrm>
            <a:off x="2934873" y="1922586"/>
            <a:ext cx="36469" cy="43205"/>
          </a:xfrm>
          <a:custGeom>
            <a:avLst/>
            <a:gdLst/>
            <a:ahLst/>
            <a:cxnLst/>
            <a:rect l="l" t="t" r="r" b="b"/>
            <a:pathLst>
              <a:path w="36469" h="43205">
                <a:moveTo>
                  <a:pt x="9601" y="2880"/>
                </a:moveTo>
                <a:lnTo>
                  <a:pt x="6720" y="4815"/>
                </a:lnTo>
                <a:lnTo>
                  <a:pt x="3840" y="7680"/>
                </a:lnTo>
                <a:lnTo>
                  <a:pt x="1920" y="10561"/>
                </a:lnTo>
                <a:lnTo>
                  <a:pt x="960" y="14401"/>
                </a:lnTo>
                <a:lnTo>
                  <a:pt x="0" y="18242"/>
                </a:lnTo>
                <a:lnTo>
                  <a:pt x="0" y="26883"/>
                </a:lnTo>
                <a:lnTo>
                  <a:pt x="960" y="31683"/>
                </a:lnTo>
                <a:lnTo>
                  <a:pt x="3840" y="35524"/>
                </a:lnTo>
                <a:lnTo>
                  <a:pt x="7665" y="40325"/>
                </a:lnTo>
                <a:lnTo>
                  <a:pt x="12481" y="43205"/>
                </a:lnTo>
                <a:lnTo>
                  <a:pt x="23027" y="43205"/>
                </a:lnTo>
                <a:lnTo>
                  <a:pt x="26868" y="42245"/>
                </a:lnTo>
                <a:lnTo>
                  <a:pt x="28788" y="40325"/>
                </a:lnTo>
                <a:lnTo>
                  <a:pt x="31668" y="38404"/>
                </a:lnTo>
                <a:lnTo>
                  <a:pt x="34564" y="35524"/>
                </a:lnTo>
                <a:lnTo>
                  <a:pt x="36469" y="32644"/>
                </a:lnTo>
                <a:lnTo>
                  <a:pt x="35509" y="31683"/>
                </a:lnTo>
                <a:lnTo>
                  <a:pt x="32628" y="35524"/>
                </a:lnTo>
                <a:lnTo>
                  <a:pt x="30723" y="37444"/>
                </a:lnTo>
                <a:lnTo>
                  <a:pt x="28788" y="38404"/>
                </a:lnTo>
                <a:lnTo>
                  <a:pt x="26868" y="39364"/>
                </a:lnTo>
                <a:lnTo>
                  <a:pt x="24002" y="40325"/>
                </a:lnTo>
                <a:lnTo>
                  <a:pt x="18227" y="40325"/>
                </a:lnTo>
                <a:lnTo>
                  <a:pt x="16322" y="39364"/>
                </a:lnTo>
                <a:lnTo>
                  <a:pt x="13441" y="38404"/>
                </a:lnTo>
                <a:lnTo>
                  <a:pt x="11506" y="36484"/>
                </a:lnTo>
                <a:lnTo>
                  <a:pt x="9601" y="34564"/>
                </a:lnTo>
                <a:lnTo>
                  <a:pt x="8641" y="31683"/>
                </a:lnTo>
                <a:lnTo>
                  <a:pt x="6720" y="28803"/>
                </a:lnTo>
                <a:lnTo>
                  <a:pt x="6720" y="14401"/>
                </a:lnTo>
                <a:lnTo>
                  <a:pt x="8641" y="11521"/>
                </a:lnTo>
                <a:lnTo>
                  <a:pt x="9601" y="7680"/>
                </a:lnTo>
                <a:lnTo>
                  <a:pt x="11506" y="5760"/>
                </a:lnTo>
                <a:lnTo>
                  <a:pt x="13441" y="4815"/>
                </a:lnTo>
                <a:lnTo>
                  <a:pt x="15346" y="2880"/>
                </a:lnTo>
                <a:lnTo>
                  <a:pt x="24002" y="2880"/>
                </a:lnTo>
                <a:lnTo>
                  <a:pt x="26868" y="3840"/>
                </a:lnTo>
                <a:lnTo>
                  <a:pt x="28788" y="4815"/>
                </a:lnTo>
                <a:lnTo>
                  <a:pt x="31668" y="6720"/>
                </a:lnTo>
                <a:lnTo>
                  <a:pt x="33588" y="9601"/>
                </a:lnTo>
                <a:lnTo>
                  <a:pt x="34564" y="14401"/>
                </a:lnTo>
                <a:lnTo>
                  <a:pt x="35509" y="14401"/>
                </a:lnTo>
                <a:lnTo>
                  <a:pt x="34564" y="0"/>
                </a:lnTo>
                <a:lnTo>
                  <a:pt x="33588" y="0"/>
                </a:lnTo>
                <a:lnTo>
                  <a:pt x="33588" y="975"/>
                </a:lnTo>
                <a:lnTo>
                  <a:pt x="32628" y="1920"/>
                </a:lnTo>
                <a:lnTo>
                  <a:pt x="32628" y="2880"/>
                </a:lnTo>
                <a:lnTo>
                  <a:pt x="28788" y="2880"/>
                </a:lnTo>
                <a:lnTo>
                  <a:pt x="25907" y="975"/>
                </a:lnTo>
                <a:lnTo>
                  <a:pt x="23027" y="0"/>
                </a:lnTo>
                <a:lnTo>
                  <a:pt x="16322" y="0"/>
                </a:lnTo>
                <a:lnTo>
                  <a:pt x="13441" y="975"/>
                </a:lnTo>
                <a:lnTo>
                  <a:pt x="9601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" name="object 176"/>
          <p:cNvSpPr/>
          <p:nvPr/>
        </p:nvSpPr>
        <p:spPr>
          <a:xfrm>
            <a:off x="2984784" y="1959071"/>
            <a:ext cx="10561" cy="6720"/>
          </a:xfrm>
          <a:custGeom>
            <a:avLst/>
            <a:gdLst/>
            <a:ahLst/>
            <a:cxnLst/>
            <a:rect l="l" t="t" r="r" b="b"/>
            <a:pathLst>
              <a:path w="10561" h="6720">
                <a:moveTo>
                  <a:pt x="4800" y="6720"/>
                </a:moveTo>
                <a:lnTo>
                  <a:pt x="10561" y="6720"/>
                </a:lnTo>
                <a:lnTo>
                  <a:pt x="6720" y="3840"/>
                </a:lnTo>
                <a:lnTo>
                  <a:pt x="3840" y="2880"/>
                </a:lnTo>
                <a:lnTo>
                  <a:pt x="960" y="0"/>
                </a:lnTo>
                <a:lnTo>
                  <a:pt x="0" y="3840"/>
                </a:lnTo>
                <a:lnTo>
                  <a:pt x="480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" name="object 177"/>
          <p:cNvSpPr/>
          <p:nvPr/>
        </p:nvSpPr>
        <p:spPr>
          <a:xfrm>
            <a:off x="2975183" y="1922586"/>
            <a:ext cx="39364" cy="43205"/>
          </a:xfrm>
          <a:custGeom>
            <a:avLst/>
            <a:gdLst/>
            <a:ahLst/>
            <a:cxnLst/>
            <a:rect l="l" t="t" r="r" b="b"/>
            <a:pathLst>
              <a:path w="39364" h="43205">
                <a:moveTo>
                  <a:pt x="29763" y="40325"/>
                </a:moveTo>
                <a:lnTo>
                  <a:pt x="33604" y="36484"/>
                </a:lnTo>
                <a:lnTo>
                  <a:pt x="37444" y="32644"/>
                </a:lnTo>
                <a:lnTo>
                  <a:pt x="39364" y="27843"/>
                </a:lnTo>
                <a:lnTo>
                  <a:pt x="39364" y="15361"/>
                </a:lnTo>
                <a:lnTo>
                  <a:pt x="37444" y="10561"/>
                </a:lnTo>
                <a:lnTo>
                  <a:pt x="33604" y="6720"/>
                </a:lnTo>
                <a:lnTo>
                  <a:pt x="29763" y="1920"/>
                </a:lnTo>
                <a:lnTo>
                  <a:pt x="25923" y="0"/>
                </a:lnTo>
                <a:lnTo>
                  <a:pt x="14401" y="0"/>
                </a:lnTo>
                <a:lnTo>
                  <a:pt x="10561" y="1920"/>
                </a:lnTo>
                <a:lnTo>
                  <a:pt x="6720" y="5760"/>
                </a:lnTo>
                <a:lnTo>
                  <a:pt x="1920" y="9601"/>
                </a:lnTo>
                <a:lnTo>
                  <a:pt x="0" y="15361"/>
                </a:lnTo>
                <a:lnTo>
                  <a:pt x="0" y="27843"/>
                </a:lnTo>
                <a:lnTo>
                  <a:pt x="1920" y="32644"/>
                </a:lnTo>
                <a:lnTo>
                  <a:pt x="5760" y="36484"/>
                </a:lnTo>
                <a:lnTo>
                  <a:pt x="9601" y="40325"/>
                </a:lnTo>
                <a:lnTo>
                  <a:pt x="10561" y="36484"/>
                </a:lnTo>
                <a:lnTo>
                  <a:pt x="8641" y="32644"/>
                </a:lnTo>
                <a:lnTo>
                  <a:pt x="6720" y="27843"/>
                </a:lnTo>
                <a:lnTo>
                  <a:pt x="6720" y="14401"/>
                </a:lnTo>
                <a:lnTo>
                  <a:pt x="7680" y="9601"/>
                </a:lnTo>
                <a:lnTo>
                  <a:pt x="10561" y="6720"/>
                </a:lnTo>
                <a:lnTo>
                  <a:pt x="13441" y="3840"/>
                </a:lnTo>
                <a:lnTo>
                  <a:pt x="16322" y="2880"/>
                </a:lnTo>
                <a:lnTo>
                  <a:pt x="24002" y="2880"/>
                </a:lnTo>
                <a:lnTo>
                  <a:pt x="26883" y="3840"/>
                </a:lnTo>
                <a:lnTo>
                  <a:pt x="28803" y="6720"/>
                </a:lnTo>
                <a:lnTo>
                  <a:pt x="31683" y="9601"/>
                </a:lnTo>
                <a:lnTo>
                  <a:pt x="32644" y="15361"/>
                </a:lnTo>
                <a:lnTo>
                  <a:pt x="32644" y="28803"/>
                </a:lnTo>
                <a:lnTo>
                  <a:pt x="31683" y="33604"/>
                </a:lnTo>
                <a:lnTo>
                  <a:pt x="28803" y="36484"/>
                </a:lnTo>
                <a:lnTo>
                  <a:pt x="26883" y="39364"/>
                </a:lnTo>
                <a:lnTo>
                  <a:pt x="23042" y="40325"/>
                </a:lnTo>
                <a:lnTo>
                  <a:pt x="16322" y="40325"/>
                </a:lnTo>
                <a:lnTo>
                  <a:pt x="20162" y="43205"/>
                </a:lnTo>
                <a:lnTo>
                  <a:pt x="24963" y="43205"/>
                </a:lnTo>
                <a:lnTo>
                  <a:pt x="29763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" name="object 178"/>
          <p:cNvSpPr/>
          <p:nvPr/>
        </p:nvSpPr>
        <p:spPr>
          <a:xfrm>
            <a:off x="2808152" y="2038746"/>
            <a:ext cx="118079" cy="11521"/>
          </a:xfrm>
          <a:custGeom>
            <a:avLst/>
            <a:gdLst/>
            <a:ahLst/>
            <a:cxnLst/>
            <a:rect l="l" t="t" r="r" b="b"/>
            <a:pathLst>
              <a:path w="118079" h="11521">
                <a:moveTo>
                  <a:pt x="5760" y="0"/>
                </a:moveTo>
                <a:lnTo>
                  <a:pt x="1920" y="0"/>
                </a:lnTo>
                <a:lnTo>
                  <a:pt x="0" y="1920"/>
                </a:lnTo>
                <a:lnTo>
                  <a:pt x="0" y="8641"/>
                </a:lnTo>
                <a:lnTo>
                  <a:pt x="1920" y="11521"/>
                </a:lnTo>
                <a:lnTo>
                  <a:pt x="115199" y="11521"/>
                </a:lnTo>
                <a:lnTo>
                  <a:pt x="118079" y="8641"/>
                </a:lnTo>
                <a:lnTo>
                  <a:pt x="118079" y="1920"/>
                </a:lnTo>
                <a:lnTo>
                  <a:pt x="115199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" name="object 179"/>
          <p:cNvSpPr/>
          <p:nvPr/>
        </p:nvSpPr>
        <p:spPr>
          <a:xfrm>
            <a:off x="2933913" y="2023384"/>
            <a:ext cx="34549" cy="40325"/>
          </a:xfrm>
          <a:custGeom>
            <a:avLst/>
            <a:gdLst/>
            <a:ahLst/>
            <a:cxnLst/>
            <a:rect l="l" t="t" r="r" b="b"/>
            <a:pathLst>
              <a:path w="34549" h="40325">
                <a:moveTo>
                  <a:pt x="33588" y="29763"/>
                </a:moveTo>
                <a:lnTo>
                  <a:pt x="31683" y="32644"/>
                </a:lnTo>
                <a:lnTo>
                  <a:pt x="30708" y="34564"/>
                </a:lnTo>
                <a:lnTo>
                  <a:pt x="29748" y="35524"/>
                </a:lnTo>
                <a:lnTo>
                  <a:pt x="28803" y="36484"/>
                </a:lnTo>
                <a:lnTo>
                  <a:pt x="27828" y="37444"/>
                </a:lnTo>
                <a:lnTo>
                  <a:pt x="25908" y="37444"/>
                </a:lnTo>
                <a:lnTo>
                  <a:pt x="23987" y="38404"/>
                </a:lnTo>
                <a:lnTo>
                  <a:pt x="13441" y="38404"/>
                </a:lnTo>
                <a:lnTo>
                  <a:pt x="12466" y="37444"/>
                </a:lnTo>
                <a:lnTo>
                  <a:pt x="11521" y="37444"/>
                </a:lnTo>
                <a:lnTo>
                  <a:pt x="11521" y="20162"/>
                </a:lnTo>
                <a:lnTo>
                  <a:pt x="23987" y="20162"/>
                </a:lnTo>
                <a:lnTo>
                  <a:pt x="24963" y="21122"/>
                </a:lnTo>
                <a:lnTo>
                  <a:pt x="25908" y="22082"/>
                </a:lnTo>
                <a:lnTo>
                  <a:pt x="25908" y="24002"/>
                </a:lnTo>
                <a:lnTo>
                  <a:pt x="26868" y="25923"/>
                </a:lnTo>
                <a:lnTo>
                  <a:pt x="27828" y="25923"/>
                </a:lnTo>
                <a:lnTo>
                  <a:pt x="27828" y="11521"/>
                </a:lnTo>
                <a:lnTo>
                  <a:pt x="26868" y="11521"/>
                </a:lnTo>
                <a:lnTo>
                  <a:pt x="26868" y="14401"/>
                </a:lnTo>
                <a:lnTo>
                  <a:pt x="25908" y="16322"/>
                </a:lnTo>
                <a:lnTo>
                  <a:pt x="24963" y="16322"/>
                </a:lnTo>
                <a:lnTo>
                  <a:pt x="23987" y="17282"/>
                </a:lnTo>
                <a:lnTo>
                  <a:pt x="22082" y="18242"/>
                </a:lnTo>
                <a:lnTo>
                  <a:pt x="11521" y="18242"/>
                </a:lnTo>
                <a:lnTo>
                  <a:pt x="11521" y="1935"/>
                </a:lnTo>
                <a:lnTo>
                  <a:pt x="26868" y="1935"/>
                </a:lnTo>
                <a:lnTo>
                  <a:pt x="27828" y="2880"/>
                </a:lnTo>
                <a:lnTo>
                  <a:pt x="28803" y="2880"/>
                </a:lnTo>
                <a:lnTo>
                  <a:pt x="28803" y="3840"/>
                </a:lnTo>
                <a:lnTo>
                  <a:pt x="29748" y="4800"/>
                </a:lnTo>
                <a:lnTo>
                  <a:pt x="29748" y="6720"/>
                </a:lnTo>
                <a:lnTo>
                  <a:pt x="30708" y="8641"/>
                </a:lnTo>
                <a:lnTo>
                  <a:pt x="31683" y="8641"/>
                </a:lnTo>
                <a:lnTo>
                  <a:pt x="30708" y="0"/>
                </a:lnTo>
                <a:lnTo>
                  <a:pt x="0" y="0"/>
                </a:lnTo>
                <a:lnTo>
                  <a:pt x="0" y="960"/>
                </a:lnTo>
                <a:lnTo>
                  <a:pt x="3840" y="960"/>
                </a:lnTo>
                <a:lnTo>
                  <a:pt x="4800" y="1935"/>
                </a:lnTo>
                <a:lnTo>
                  <a:pt x="4800" y="2880"/>
                </a:lnTo>
                <a:lnTo>
                  <a:pt x="5760" y="3840"/>
                </a:lnTo>
                <a:lnTo>
                  <a:pt x="5760" y="36484"/>
                </a:lnTo>
                <a:lnTo>
                  <a:pt x="4800" y="36484"/>
                </a:lnTo>
                <a:lnTo>
                  <a:pt x="4800" y="38404"/>
                </a:lnTo>
                <a:lnTo>
                  <a:pt x="2880" y="38404"/>
                </a:lnTo>
                <a:lnTo>
                  <a:pt x="1920" y="39364"/>
                </a:lnTo>
                <a:lnTo>
                  <a:pt x="0" y="39364"/>
                </a:lnTo>
                <a:lnTo>
                  <a:pt x="0" y="40325"/>
                </a:lnTo>
                <a:lnTo>
                  <a:pt x="30708" y="40325"/>
                </a:lnTo>
                <a:lnTo>
                  <a:pt x="34549" y="29763"/>
                </a:lnTo>
                <a:lnTo>
                  <a:pt x="33588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" name="object 180"/>
          <p:cNvSpPr/>
          <p:nvPr/>
        </p:nvSpPr>
        <p:spPr>
          <a:xfrm>
            <a:off x="2972302" y="2022424"/>
            <a:ext cx="36484" cy="42245"/>
          </a:xfrm>
          <a:custGeom>
            <a:avLst/>
            <a:gdLst/>
            <a:ahLst/>
            <a:cxnLst/>
            <a:rect l="l" t="t" r="r" b="b"/>
            <a:pathLst>
              <a:path w="36484" h="42245">
                <a:moveTo>
                  <a:pt x="3840" y="34564"/>
                </a:moveTo>
                <a:lnTo>
                  <a:pt x="7680" y="39364"/>
                </a:lnTo>
                <a:lnTo>
                  <a:pt x="12481" y="42245"/>
                </a:lnTo>
                <a:lnTo>
                  <a:pt x="23042" y="42245"/>
                </a:lnTo>
                <a:lnTo>
                  <a:pt x="26883" y="41285"/>
                </a:lnTo>
                <a:lnTo>
                  <a:pt x="28803" y="39364"/>
                </a:lnTo>
                <a:lnTo>
                  <a:pt x="31683" y="37444"/>
                </a:lnTo>
                <a:lnTo>
                  <a:pt x="34564" y="35524"/>
                </a:lnTo>
                <a:lnTo>
                  <a:pt x="36484" y="31683"/>
                </a:lnTo>
                <a:lnTo>
                  <a:pt x="35524" y="30723"/>
                </a:lnTo>
                <a:lnTo>
                  <a:pt x="32644" y="34564"/>
                </a:lnTo>
                <a:lnTo>
                  <a:pt x="30723" y="36484"/>
                </a:lnTo>
                <a:lnTo>
                  <a:pt x="28803" y="37444"/>
                </a:lnTo>
                <a:lnTo>
                  <a:pt x="26883" y="38404"/>
                </a:lnTo>
                <a:lnTo>
                  <a:pt x="24003" y="39364"/>
                </a:lnTo>
                <a:lnTo>
                  <a:pt x="18242" y="39364"/>
                </a:lnTo>
                <a:lnTo>
                  <a:pt x="16322" y="38404"/>
                </a:lnTo>
                <a:lnTo>
                  <a:pt x="13441" y="37444"/>
                </a:lnTo>
                <a:lnTo>
                  <a:pt x="11521" y="35524"/>
                </a:lnTo>
                <a:lnTo>
                  <a:pt x="9601" y="33604"/>
                </a:lnTo>
                <a:lnTo>
                  <a:pt x="8641" y="30723"/>
                </a:lnTo>
                <a:lnTo>
                  <a:pt x="6720" y="28803"/>
                </a:lnTo>
                <a:lnTo>
                  <a:pt x="6720" y="13441"/>
                </a:lnTo>
                <a:lnTo>
                  <a:pt x="8641" y="10561"/>
                </a:lnTo>
                <a:lnTo>
                  <a:pt x="9601" y="7680"/>
                </a:lnTo>
                <a:lnTo>
                  <a:pt x="11521" y="4800"/>
                </a:lnTo>
                <a:lnTo>
                  <a:pt x="13441" y="3840"/>
                </a:lnTo>
                <a:lnTo>
                  <a:pt x="15361" y="2895"/>
                </a:lnTo>
                <a:lnTo>
                  <a:pt x="18242" y="1920"/>
                </a:lnTo>
                <a:lnTo>
                  <a:pt x="24003" y="1920"/>
                </a:lnTo>
                <a:lnTo>
                  <a:pt x="26883" y="2895"/>
                </a:lnTo>
                <a:lnTo>
                  <a:pt x="28803" y="4800"/>
                </a:lnTo>
                <a:lnTo>
                  <a:pt x="31683" y="6720"/>
                </a:lnTo>
                <a:lnTo>
                  <a:pt x="33604" y="9601"/>
                </a:lnTo>
                <a:lnTo>
                  <a:pt x="34564" y="13441"/>
                </a:lnTo>
                <a:lnTo>
                  <a:pt x="35524" y="13441"/>
                </a:lnTo>
                <a:lnTo>
                  <a:pt x="34564" y="0"/>
                </a:lnTo>
                <a:lnTo>
                  <a:pt x="33604" y="0"/>
                </a:lnTo>
                <a:lnTo>
                  <a:pt x="33604" y="960"/>
                </a:lnTo>
                <a:lnTo>
                  <a:pt x="32644" y="960"/>
                </a:lnTo>
                <a:lnTo>
                  <a:pt x="32644" y="1920"/>
                </a:lnTo>
                <a:lnTo>
                  <a:pt x="31683" y="1920"/>
                </a:lnTo>
                <a:lnTo>
                  <a:pt x="31683" y="2895"/>
                </a:lnTo>
                <a:lnTo>
                  <a:pt x="30723" y="2895"/>
                </a:lnTo>
                <a:lnTo>
                  <a:pt x="29763" y="1920"/>
                </a:lnTo>
                <a:lnTo>
                  <a:pt x="28803" y="1920"/>
                </a:lnTo>
                <a:lnTo>
                  <a:pt x="25923" y="0"/>
                </a:lnTo>
                <a:lnTo>
                  <a:pt x="16322" y="0"/>
                </a:lnTo>
                <a:lnTo>
                  <a:pt x="13441" y="960"/>
                </a:lnTo>
                <a:lnTo>
                  <a:pt x="9601" y="2895"/>
                </a:lnTo>
                <a:lnTo>
                  <a:pt x="6720" y="3840"/>
                </a:lnTo>
                <a:lnTo>
                  <a:pt x="3840" y="6720"/>
                </a:lnTo>
                <a:lnTo>
                  <a:pt x="2880" y="10561"/>
                </a:lnTo>
                <a:lnTo>
                  <a:pt x="960" y="13441"/>
                </a:lnTo>
                <a:lnTo>
                  <a:pt x="0" y="17282"/>
                </a:lnTo>
                <a:lnTo>
                  <a:pt x="0" y="26883"/>
                </a:lnTo>
                <a:lnTo>
                  <a:pt x="960" y="30723"/>
                </a:lnTo>
                <a:lnTo>
                  <a:pt x="3840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" name="object 181"/>
          <p:cNvSpPr/>
          <p:nvPr/>
        </p:nvSpPr>
        <p:spPr>
          <a:xfrm>
            <a:off x="2808152" y="2136663"/>
            <a:ext cx="118079" cy="12481"/>
          </a:xfrm>
          <a:custGeom>
            <a:avLst/>
            <a:gdLst/>
            <a:ahLst/>
            <a:cxnLst/>
            <a:rect l="l" t="t" r="r" b="b"/>
            <a:pathLst>
              <a:path w="118079" h="12481">
                <a:moveTo>
                  <a:pt x="5760" y="0"/>
                </a:moveTo>
                <a:lnTo>
                  <a:pt x="1920" y="0"/>
                </a:lnTo>
                <a:lnTo>
                  <a:pt x="0" y="2880"/>
                </a:lnTo>
                <a:lnTo>
                  <a:pt x="0" y="9601"/>
                </a:lnTo>
                <a:lnTo>
                  <a:pt x="1920" y="12481"/>
                </a:lnTo>
                <a:lnTo>
                  <a:pt x="115199" y="12481"/>
                </a:lnTo>
                <a:lnTo>
                  <a:pt x="118079" y="9601"/>
                </a:lnTo>
                <a:lnTo>
                  <a:pt x="118079" y="2880"/>
                </a:lnTo>
                <a:lnTo>
                  <a:pt x="115199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" name="object 182"/>
          <p:cNvSpPr/>
          <p:nvPr/>
        </p:nvSpPr>
        <p:spPr>
          <a:xfrm>
            <a:off x="2932953" y="2122261"/>
            <a:ext cx="52791" cy="40325"/>
          </a:xfrm>
          <a:custGeom>
            <a:avLst/>
            <a:gdLst/>
            <a:ahLst/>
            <a:cxnLst/>
            <a:rect l="l" t="t" r="r" b="b"/>
            <a:pathLst>
              <a:path w="52791" h="40325">
                <a:moveTo>
                  <a:pt x="52791" y="0"/>
                </a:moveTo>
                <a:lnTo>
                  <a:pt x="41269" y="0"/>
                </a:lnTo>
                <a:lnTo>
                  <a:pt x="26868" y="31683"/>
                </a:lnTo>
                <a:lnTo>
                  <a:pt x="11521" y="0"/>
                </a:lnTo>
                <a:lnTo>
                  <a:pt x="0" y="0"/>
                </a:lnTo>
                <a:lnTo>
                  <a:pt x="0" y="975"/>
                </a:lnTo>
                <a:lnTo>
                  <a:pt x="2880" y="975"/>
                </a:lnTo>
                <a:lnTo>
                  <a:pt x="3840" y="1920"/>
                </a:lnTo>
                <a:lnTo>
                  <a:pt x="4800" y="1920"/>
                </a:lnTo>
                <a:lnTo>
                  <a:pt x="5760" y="2880"/>
                </a:lnTo>
                <a:lnTo>
                  <a:pt x="5760" y="37444"/>
                </a:lnTo>
                <a:lnTo>
                  <a:pt x="4800" y="38404"/>
                </a:lnTo>
                <a:lnTo>
                  <a:pt x="3840" y="39364"/>
                </a:lnTo>
                <a:lnTo>
                  <a:pt x="0" y="39364"/>
                </a:lnTo>
                <a:lnTo>
                  <a:pt x="0" y="40325"/>
                </a:lnTo>
                <a:lnTo>
                  <a:pt x="14401" y="40325"/>
                </a:lnTo>
                <a:lnTo>
                  <a:pt x="14401" y="39364"/>
                </a:lnTo>
                <a:lnTo>
                  <a:pt x="11521" y="39364"/>
                </a:lnTo>
                <a:lnTo>
                  <a:pt x="10561" y="38404"/>
                </a:lnTo>
                <a:lnTo>
                  <a:pt x="9585" y="38404"/>
                </a:lnTo>
                <a:lnTo>
                  <a:pt x="8641" y="37444"/>
                </a:lnTo>
                <a:lnTo>
                  <a:pt x="8641" y="6720"/>
                </a:lnTo>
                <a:lnTo>
                  <a:pt x="24947" y="40325"/>
                </a:lnTo>
                <a:lnTo>
                  <a:pt x="25923" y="40325"/>
                </a:lnTo>
                <a:lnTo>
                  <a:pt x="41269" y="6720"/>
                </a:lnTo>
                <a:lnTo>
                  <a:pt x="41269" y="37444"/>
                </a:lnTo>
                <a:lnTo>
                  <a:pt x="40309" y="37444"/>
                </a:lnTo>
                <a:lnTo>
                  <a:pt x="39349" y="38404"/>
                </a:lnTo>
                <a:lnTo>
                  <a:pt x="38389" y="39364"/>
                </a:lnTo>
                <a:lnTo>
                  <a:pt x="35509" y="39364"/>
                </a:lnTo>
                <a:lnTo>
                  <a:pt x="35509" y="40325"/>
                </a:lnTo>
                <a:lnTo>
                  <a:pt x="52791" y="40325"/>
                </a:lnTo>
                <a:lnTo>
                  <a:pt x="52791" y="39364"/>
                </a:lnTo>
                <a:lnTo>
                  <a:pt x="49911" y="39364"/>
                </a:lnTo>
                <a:lnTo>
                  <a:pt x="48950" y="38404"/>
                </a:lnTo>
                <a:lnTo>
                  <a:pt x="47990" y="38404"/>
                </a:lnTo>
                <a:lnTo>
                  <a:pt x="47030" y="37444"/>
                </a:lnTo>
                <a:lnTo>
                  <a:pt x="47030" y="2880"/>
                </a:lnTo>
                <a:lnTo>
                  <a:pt x="47990" y="2880"/>
                </a:lnTo>
                <a:lnTo>
                  <a:pt x="47990" y="975"/>
                </a:lnTo>
                <a:lnTo>
                  <a:pt x="52791" y="975"/>
                </a:lnTo>
                <a:lnTo>
                  <a:pt x="5279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" name="object 183"/>
          <p:cNvSpPr/>
          <p:nvPr/>
        </p:nvSpPr>
        <p:spPr>
          <a:xfrm>
            <a:off x="2987664" y="2122261"/>
            <a:ext cx="43205" cy="40325"/>
          </a:xfrm>
          <a:custGeom>
            <a:avLst/>
            <a:gdLst/>
            <a:ahLst/>
            <a:cxnLst/>
            <a:rect l="l" t="t" r="r" b="b"/>
            <a:pathLst>
              <a:path w="43205" h="40325">
                <a:moveTo>
                  <a:pt x="35524" y="34564"/>
                </a:moveTo>
                <a:lnTo>
                  <a:pt x="32644" y="30723"/>
                </a:lnTo>
                <a:lnTo>
                  <a:pt x="24002" y="18242"/>
                </a:lnTo>
                <a:lnTo>
                  <a:pt x="32644" y="7680"/>
                </a:lnTo>
                <a:lnTo>
                  <a:pt x="33604" y="5760"/>
                </a:lnTo>
                <a:lnTo>
                  <a:pt x="35524" y="3840"/>
                </a:lnTo>
                <a:lnTo>
                  <a:pt x="36484" y="2880"/>
                </a:lnTo>
                <a:lnTo>
                  <a:pt x="37444" y="2880"/>
                </a:lnTo>
                <a:lnTo>
                  <a:pt x="38404" y="1920"/>
                </a:lnTo>
                <a:lnTo>
                  <a:pt x="39364" y="1920"/>
                </a:lnTo>
                <a:lnTo>
                  <a:pt x="40325" y="975"/>
                </a:lnTo>
                <a:lnTo>
                  <a:pt x="42245" y="975"/>
                </a:lnTo>
                <a:lnTo>
                  <a:pt x="42245" y="0"/>
                </a:lnTo>
                <a:lnTo>
                  <a:pt x="27843" y="0"/>
                </a:lnTo>
                <a:lnTo>
                  <a:pt x="27843" y="975"/>
                </a:lnTo>
                <a:lnTo>
                  <a:pt x="30723" y="975"/>
                </a:lnTo>
                <a:lnTo>
                  <a:pt x="31683" y="1920"/>
                </a:lnTo>
                <a:lnTo>
                  <a:pt x="31683" y="4800"/>
                </a:lnTo>
                <a:lnTo>
                  <a:pt x="30723" y="5760"/>
                </a:lnTo>
                <a:lnTo>
                  <a:pt x="29763" y="6720"/>
                </a:lnTo>
                <a:lnTo>
                  <a:pt x="23042" y="15361"/>
                </a:lnTo>
                <a:lnTo>
                  <a:pt x="16322" y="6720"/>
                </a:lnTo>
                <a:lnTo>
                  <a:pt x="15361" y="4800"/>
                </a:lnTo>
                <a:lnTo>
                  <a:pt x="15361" y="1920"/>
                </a:lnTo>
                <a:lnTo>
                  <a:pt x="16322" y="1920"/>
                </a:lnTo>
                <a:lnTo>
                  <a:pt x="16322" y="975"/>
                </a:lnTo>
                <a:lnTo>
                  <a:pt x="19202" y="975"/>
                </a:lnTo>
                <a:lnTo>
                  <a:pt x="19202" y="0"/>
                </a:lnTo>
                <a:lnTo>
                  <a:pt x="960" y="0"/>
                </a:lnTo>
                <a:lnTo>
                  <a:pt x="960" y="975"/>
                </a:lnTo>
                <a:lnTo>
                  <a:pt x="2880" y="975"/>
                </a:lnTo>
                <a:lnTo>
                  <a:pt x="3840" y="1920"/>
                </a:lnTo>
                <a:lnTo>
                  <a:pt x="5760" y="2880"/>
                </a:lnTo>
                <a:lnTo>
                  <a:pt x="7680" y="3840"/>
                </a:lnTo>
                <a:lnTo>
                  <a:pt x="9601" y="5760"/>
                </a:lnTo>
                <a:lnTo>
                  <a:pt x="11521" y="8641"/>
                </a:lnTo>
                <a:lnTo>
                  <a:pt x="19202" y="20162"/>
                </a:lnTo>
                <a:lnTo>
                  <a:pt x="9601" y="32644"/>
                </a:lnTo>
                <a:lnTo>
                  <a:pt x="8641" y="34564"/>
                </a:lnTo>
                <a:lnTo>
                  <a:pt x="6720" y="35524"/>
                </a:lnTo>
                <a:lnTo>
                  <a:pt x="5760" y="36484"/>
                </a:lnTo>
                <a:lnTo>
                  <a:pt x="4800" y="37444"/>
                </a:lnTo>
                <a:lnTo>
                  <a:pt x="3840" y="38404"/>
                </a:lnTo>
                <a:lnTo>
                  <a:pt x="1920" y="38404"/>
                </a:lnTo>
                <a:lnTo>
                  <a:pt x="1920" y="39364"/>
                </a:lnTo>
                <a:lnTo>
                  <a:pt x="0" y="39364"/>
                </a:lnTo>
                <a:lnTo>
                  <a:pt x="0" y="40325"/>
                </a:lnTo>
                <a:lnTo>
                  <a:pt x="14401" y="40325"/>
                </a:lnTo>
                <a:lnTo>
                  <a:pt x="14401" y="39364"/>
                </a:lnTo>
                <a:lnTo>
                  <a:pt x="11521" y="39364"/>
                </a:lnTo>
                <a:lnTo>
                  <a:pt x="10561" y="38404"/>
                </a:lnTo>
                <a:lnTo>
                  <a:pt x="10561" y="35524"/>
                </a:lnTo>
                <a:lnTo>
                  <a:pt x="11521" y="34564"/>
                </a:lnTo>
                <a:lnTo>
                  <a:pt x="12481" y="33604"/>
                </a:lnTo>
                <a:lnTo>
                  <a:pt x="20162" y="22082"/>
                </a:lnTo>
                <a:lnTo>
                  <a:pt x="27843" y="32644"/>
                </a:lnTo>
                <a:lnTo>
                  <a:pt x="28803" y="34564"/>
                </a:lnTo>
                <a:lnTo>
                  <a:pt x="28803" y="35524"/>
                </a:lnTo>
                <a:lnTo>
                  <a:pt x="29763" y="36484"/>
                </a:lnTo>
                <a:lnTo>
                  <a:pt x="29763" y="37444"/>
                </a:lnTo>
                <a:lnTo>
                  <a:pt x="28803" y="38404"/>
                </a:lnTo>
                <a:lnTo>
                  <a:pt x="27843" y="39364"/>
                </a:lnTo>
                <a:lnTo>
                  <a:pt x="24963" y="39364"/>
                </a:lnTo>
                <a:lnTo>
                  <a:pt x="24963" y="40325"/>
                </a:lnTo>
                <a:lnTo>
                  <a:pt x="43205" y="40325"/>
                </a:lnTo>
                <a:lnTo>
                  <a:pt x="43205" y="39364"/>
                </a:lnTo>
                <a:lnTo>
                  <a:pt x="41285" y="39364"/>
                </a:lnTo>
                <a:lnTo>
                  <a:pt x="39364" y="38404"/>
                </a:lnTo>
                <a:lnTo>
                  <a:pt x="38404" y="37444"/>
                </a:lnTo>
                <a:lnTo>
                  <a:pt x="37444" y="36484"/>
                </a:lnTo>
                <a:lnTo>
                  <a:pt x="35524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" name="object 184"/>
          <p:cNvSpPr/>
          <p:nvPr/>
        </p:nvSpPr>
        <p:spPr>
          <a:xfrm>
            <a:off x="2808152" y="2236500"/>
            <a:ext cx="118079" cy="11521"/>
          </a:xfrm>
          <a:custGeom>
            <a:avLst/>
            <a:gdLst/>
            <a:ahLst/>
            <a:cxnLst/>
            <a:rect l="l" t="t" r="r" b="b"/>
            <a:pathLst>
              <a:path w="118079" h="11521">
                <a:moveTo>
                  <a:pt x="5760" y="0"/>
                </a:moveTo>
                <a:lnTo>
                  <a:pt x="1920" y="0"/>
                </a:lnTo>
                <a:lnTo>
                  <a:pt x="0" y="2880"/>
                </a:lnTo>
                <a:lnTo>
                  <a:pt x="0" y="8641"/>
                </a:lnTo>
                <a:lnTo>
                  <a:pt x="1920" y="11521"/>
                </a:lnTo>
                <a:lnTo>
                  <a:pt x="115199" y="11521"/>
                </a:lnTo>
                <a:lnTo>
                  <a:pt x="118079" y="8641"/>
                </a:lnTo>
                <a:lnTo>
                  <a:pt x="118079" y="2880"/>
                </a:lnTo>
                <a:lnTo>
                  <a:pt x="115199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98B85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" name="object 185"/>
          <p:cNvSpPr/>
          <p:nvPr/>
        </p:nvSpPr>
        <p:spPr>
          <a:xfrm>
            <a:off x="2932953" y="2222098"/>
            <a:ext cx="31668" cy="21122"/>
          </a:xfrm>
          <a:custGeom>
            <a:avLst/>
            <a:gdLst/>
            <a:ahLst/>
            <a:cxnLst/>
            <a:rect l="l" t="t" r="r" b="b"/>
            <a:pathLst>
              <a:path w="31668" h="21122">
                <a:moveTo>
                  <a:pt x="1920" y="960"/>
                </a:moveTo>
                <a:lnTo>
                  <a:pt x="4800" y="960"/>
                </a:lnTo>
                <a:lnTo>
                  <a:pt x="5760" y="1920"/>
                </a:lnTo>
                <a:lnTo>
                  <a:pt x="11521" y="2880"/>
                </a:lnTo>
                <a:lnTo>
                  <a:pt x="13426" y="1920"/>
                </a:lnTo>
                <a:lnTo>
                  <a:pt x="19202" y="1920"/>
                </a:lnTo>
                <a:lnTo>
                  <a:pt x="20147" y="2880"/>
                </a:lnTo>
                <a:lnTo>
                  <a:pt x="22082" y="3840"/>
                </a:lnTo>
                <a:lnTo>
                  <a:pt x="23042" y="4800"/>
                </a:lnTo>
                <a:lnTo>
                  <a:pt x="23042" y="6720"/>
                </a:lnTo>
                <a:lnTo>
                  <a:pt x="23987" y="7680"/>
                </a:lnTo>
                <a:lnTo>
                  <a:pt x="24947" y="9601"/>
                </a:lnTo>
                <a:lnTo>
                  <a:pt x="24947" y="11521"/>
                </a:lnTo>
                <a:lnTo>
                  <a:pt x="25923" y="21122"/>
                </a:lnTo>
                <a:lnTo>
                  <a:pt x="27828" y="19202"/>
                </a:lnTo>
                <a:lnTo>
                  <a:pt x="30708" y="16322"/>
                </a:lnTo>
                <a:lnTo>
                  <a:pt x="31668" y="14401"/>
                </a:lnTo>
                <a:lnTo>
                  <a:pt x="31668" y="8641"/>
                </a:lnTo>
                <a:lnTo>
                  <a:pt x="30708" y="5760"/>
                </a:lnTo>
                <a:lnTo>
                  <a:pt x="28788" y="4800"/>
                </a:lnTo>
                <a:lnTo>
                  <a:pt x="27828" y="2880"/>
                </a:lnTo>
                <a:lnTo>
                  <a:pt x="25923" y="960"/>
                </a:lnTo>
                <a:lnTo>
                  <a:pt x="23987" y="960"/>
                </a:lnTo>
                <a:lnTo>
                  <a:pt x="22082" y="0"/>
                </a:lnTo>
                <a:lnTo>
                  <a:pt x="0" y="0"/>
                </a:lnTo>
                <a:lnTo>
                  <a:pt x="0" y="960"/>
                </a:lnTo>
                <a:lnTo>
                  <a:pt x="192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" name="object 186"/>
          <p:cNvSpPr/>
          <p:nvPr/>
        </p:nvSpPr>
        <p:spPr>
          <a:xfrm>
            <a:off x="2932953" y="2224018"/>
            <a:ext cx="25923" cy="38404"/>
          </a:xfrm>
          <a:custGeom>
            <a:avLst/>
            <a:gdLst/>
            <a:ahLst/>
            <a:cxnLst/>
            <a:rect l="l" t="t" r="r" b="b"/>
            <a:pathLst>
              <a:path w="25923" h="38404">
                <a:moveTo>
                  <a:pt x="5760" y="30723"/>
                </a:moveTo>
                <a:lnTo>
                  <a:pt x="5760" y="35524"/>
                </a:lnTo>
                <a:lnTo>
                  <a:pt x="4800" y="36484"/>
                </a:lnTo>
                <a:lnTo>
                  <a:pt x="3840" y="37444"/>
                </a:lnTo>
                <a:lnTo>
                  <a:pt x="0" y="37444"/>
                </a:lnTo>
                <a:lnTo>
                  <a:pt x="0" y="38404"/>
                </a:lnTo>
                <a:lnTo>
                  <a:pt x="18242" y="38404"/>
                </a:lnTo>
                <a:lnTo>
                  <a:pt x="18242" y="37444"/>
                </a:lnTo>
                <a:lnTo>
                  <a:pt x="14401" y="37444"/>
                </a:lnTo>
                <a:lnTo>
                  <a:pt x="13426" y="36484"/>
                </a:lnTo>
                <a:lnTo>
                  <a:pt x="12481" y="35524"/>
                </a:lnTo>
                <a:lnTo>
                  <a:pt x="11521" y="33604"/>
                </a:lnTo>
                <a:lnTo>
                  <a:pt x="11521" y="19202"/>
                </a:lnTo>
                <a:lnTo>
                  <a:pt x="13426" y="19202"/>
                </a:lnTo>
                <a:lnTo>
                  <a:pt x="14401" y="20162"/>
                </a:lnTo>
                <a:lnTo>
                  <a:pt x="23042" y="20162"/>
                </a:lnTo>
                <a:lnTo>
                  <a:pt x="25923" y="19202"/>
                </a:lnTo>
                <a:lnTo>
                  <a:pt x="24947" y="9601"/>
                </a:lnTo>
                <a:lnTo>
                  <a:pt x="24947" y="12481"/>
                </a:lnTo>
                <a:lnTo>
                  <a:pt x="23987" y="14401"/>
                </a:lnTo>
                <a:lnTo>
                  <a:pt x="22082" y="15361"/>
                </a:lnTo>
                <a:lnTo>
                  <a:pt x="21107" y="17282"/>
                </a:lnTo>
                <a:lnTo>
                  <a:pt x="19202" y="18242"/>
                </a:lnTo>
                <a:lnTo>
                  <a:pt x="14401" y="18242"/>
                </a:lnTo>
                <a:lnTo>
                  <a:pt x="13426" y="17282"/>
                </a:lnTo>
                <a:lnTo>
                  <a:pt x="11521" y="17282"/>
                </a:lnTo>
                <a:lnTo>
                  <a:pt x="11521" y="960"/>
                </a:lnTo>
                <a:lnTo>
                  <a:pt x="5760" y="0"/>
                </a:lnTo>
                <a:lnTo>
                  <a:pt x="5760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" name="object 187"/>
          <p:cNvSpPr/>
          <p:nvPr/>
        </p:nvSpPr>
        <p:spPr>
          <a:xfrm>
            <a:off x="2967502" y="2222098"/>
            <a:ext cx="35524" cy="40325"/>
          </a:xfrm>
          <a:custGeom>
            <a:avLst/>
            <a:gdLst/>
            <a:ahLst/>
            <a:cxnLst/>
            <a:rect l="l" t="t" r="r" b="b"/>
            <a:pathLst>
              <a:path w="35524" h="40325">
                <a:moveTo>
                  <a:pt x="26883" y="11521"/>
                </a:moveTo>
                <a:lnTo>
                  <a:pt x="26883" y="16322"/>
                </a:lnTo>
                <a:lnTo>
                  <a:pt x="25923" y="16322"/>
                </a:lnTo>
                <a:lnTo>
                  <a:pt x="24963" y="17282"/>
                </a:lnTo>
                <a:lnTo>
                  <a:pt x="23042" y="18242"/>
                </a:lnTo>
                <a:lnTo>
                  <a:pt x="11521" y="18242"/>
                </a:lnTo>
                <a:lnTo>
                  <a:pt x="11521" y="1920"/>
                </a:lnTo>
                <a:lnTo>
                  <a:pt x="26883" y="1920"/>
                </a:lnTo>
                <a:lnTo>
                  <a:pt x="28803" y="2880"/>
                </a:lnTo>
                <a:lnTo>
                  <a:pt x="29763" y="3840"/>
                </a:lnTo>
                <a:lnTo>
                  <a:pt x="29763" y="4800"/>
                </a:lnTo>
                <a:lnTo>
                  <a:pt x="30723" y="6720"/>
                </a:lnTo>
                <a:lnTo>
                  <a:pt x="30723" y="8641"/>
                </a:lnTo>
                <a:lnTo>
                  <a:pt x="31683" y="8641"/>
                </a:lnTo>
                <a:lnTo>
                  <a:pt x="31683" y="0"/>
                </a:lnTo>
                <a:lnTo>
                  <a:pt x="0" y="0"/>
                </a:lnTo>
                <a:lnTo>
                  <a:pt x="0" y="960"/>
                </a:lnTo>
                <a:lnTo>
                  <a:pt x="4800" y="960"/>
                </a:lnTo>
                <a:lnTo>
                  <a:pt x="5760" y="1920"/>
                </a:lnTo>
                <a:lnTo>
                  <a:pt x="5760" y="37444"/>
                </a:lnTo>
                <a:lnTo>
                  <a:pt x="4800" y="38404"/>
                </a:lnTo>
                <a:lnTo>
                  <a:pt x="3840" y="38404"/>
                </a:lnTo>
                <a:lnTo>
                  <a:pt x="2880" y="39364"/>
                </a:lnTo>
                <a:lnTo>
                  <a:pt x="0" y="39364"/>
                </a:lnTo>
                <a:lnTo>
                  <a:pt x="0" y="40325"/>
                </a:lnTo>
                <a:lnTo>
                  <a:pt x="31683" y="40325"/>
                </a:lnTo>
                <a:lnTo>
                  <a:pt x="35524" y="29763"/>
                </a:lnTo>
                <a:lnTo>
                  <a:pt x="33604" y="29763"/>
                </a:lnTo>
                <a:lnTo>
                  <a:pt x="32644" y="32644"/>
                </a:lnTo>
                <a:lnTo>
                  <a:pt x="31683" y="34564"/>
                </a:lnTo>
                <a:lnTo>
                  <a:pt x="29763" y="35524"/>
                </a:lnTo>
                <a:lnTo>
                  <a:pt x="28803" y="36484"/>
                </a:lnTo>
                <a:lnTo>
                  <a:pt x="27843" y="37444"/>
                </a:lnTo>
                <a:lnTo>
                  <a:pt x="12481" y="37444"/>
                </a:lnTo>
                <a:lnTo>
                  <a:pt x="12481" y="36484"/>
                </a:lnTo>
                <a:lnTo>
                  <a:pt x="11521" y="36484"/>
                </a:lnTo>
                <a:lnTo>
                  <a:pt x="11521" y="20162"/>
                </a:lnTo>
                <a:lnTo>
                  <a:pt x="24963" y="20162"/>
                </a:lnTo>
                <a:lnTo>
                  <a:pt x="25923" y="21122"/>
                </a:lnTo>
                <a:lnTo>
                  <a:pt x="26883" y="22082"/>
                </a:lnTo>
                <a:lnTo>
                  <a:pt x="26883" y="25923"/>
                </a:lnTo>
                <a:lnTo>
                  <a:pt x="28803" y="25923"/>
                </a:lnTo>
                <a:lnTo>
                  <a:pt x="28803" y="11521"/>
                </a:lnTo>
                <a:lnTo>
                  <a:pt x="2688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" name="object 188"/>
          <p:cNvSpPr/>
          <p:nvPr/>
        </p:nvSpPr>
        <p:spPr>
          <a:xfrm>
            <a:off x="2808152" y="2335377"/>
            <a:ext cx="118079" cy="12481"/>
          </a:xfrm>
          <a:custGeom>
            <a:avLst/>
            <a:gdLst/>
            <a:ahLst/>
            <a:cxnLst/>
            <a:rect l="l" t="t" r="r" b="b"/>
            <a:pathLst>
              <a:path w="118079" h="12481">
                <a:moveTo>
                  <a:pt x="5760" y="0"/>
                </a:moveTo>
                <a:lnTo>
                  <a:pt x="1920" y="0"/>
                </a:lnTo>
                <a:lnTo>
                  <a:pt x="0" y="2880"/>
                </a:lnTo>
                <a:lnTo>
                  <a:pt x="0" y="9601"/>
                </a:lnTo>
                <a:lnTo>
                  <a:pt x="1920" y="12481"/>
                </a:lnTo>
                <a:lnTo>
                  <a:pt x="115199" y="12481"/>
                </a:lnTo>
                <a:lnTo>
                  <a:pt x="118079" y="9601"/>
                </a:lnTo>
                <a:lnTo>
                  <a:pt x="118079" y="2880"/>
                </a:lnTo>
                <a:lnTo>
                  <a:pt x="115199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7C5E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" name="object 189"/>
          <p:cNvSpPr/>
          <p:nvPr/>
        </p:nvSpPr>
        <p:spPr>
          <a:xfrm>
            <a:off x="2932953" y="2320975"/>
            <a:ext cx="31668" cy="21122"/>
          </a:xfrm>
          <a:custGeom>
            <a:avLst/>
            <a:gdLst/>
            <a:ahLst/>
            <a:cxnLst/>
            <a:rect l="l" t="t" r="r" b="b"/>
            <a:pathLst>
              <a:path w="31668" h="21122">
                <a:moveTo>
                  <a:pt x="1920" y="960"/>
                </a:moveTo>
                <a:lnTo>
                  <a:pt x="4800" y="960"/>
                </a:lnTo>
                <a:lnTo>
                  <a:pt x="5760" y="1920"/>
                </a:lnTo>
                <a:lnTo>
                  <a:pt x="11521" y="2880"/>
                </a:lnTo>
                <a:lnTo>
                  <a:pt x="13426" y="1920"/>
                </a:lnTo>
                <a:lnTo>
                  <a:pt x="17266" y="1920"/>
                </a:lnTo>
                <a:lnTo>
                  <a:pt x="19202" y="2880"/>
                </a:lnTo>
                <a:lnTo>
                  <a:pt x="20147" y="2880"/>
                </a:lnTo>
                <a:lnTo>
                  <a:pt x="22082" y="3840"/>
                </a:lnTo>
                <a:lnTo>
                  <a:pt x="23042" y="4800"/>
                </a:lnTo>
                <a:lnTo>
                  <a:pt x="23042" y="6720"/>
                </a:lnTo>
                <a:lnTo>
                  <a:pt x="23987" y="8641"/>
                </a:lnTo>
                <a:lnTo>
                  <a:pt x="24947" y="9601"/>
                </a:lnTo>
                <a:lnTo>
                  <a:pt x="24947" y="11521"/>
                </a:lnTo>
                <a:lnTo>
                  <a:pt x="25923" y="21122"/>
                </a:lnTo>
                <a:lnTo>
                  <a:pt x="27828" y="19202"/>
                </a:lnTo>
                <a:lnTo>
                  <a:pt x="30708" y="17282"/>
                </a:lnTo>
                <a:lnTo>
                  <a:pt x="31668" y="14401"/>
                </a:lnTo>
                <a:lnTo>
                  <a:pt x="31668" y="8641"/>
                </a:lnTo>
                <a:lnTo>
                  <a:pt x="30708" y="6720"/>
                </a:lnTo>
                <a:lnTo>
                  <a:pt x="28788" y="4800"/>
                </a:lnTo>
                <a:lnTo>
                  <a:pt x="27828" y="2880"/>
                </a:lnTo>
                <a:lnTo>
                  <a:pt x="25923" y="1920"/>
                </a:lnTo>
                <a:lnTo>
                  <a:pt x="23987" y="960"/>
                </a:lnTo>
                <a:lnTo>
                  <a:pt x="22082" y="0"/>
                </a:lnTo>
                <a:lnTo>
                  <a:pt x="0" y="0"/>
                </a:lnTo>
                <a:lnTo>
                  <a:pt x="0" y="960"/>
                </a:lnTo>
                <a:lnTo>
                  <a:pt x="192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" name="object 190"/>
          <p:cNvSpPr/>
          <p:nvPr/>
        </p:nvSpPr>
        <p:spPr>
          <a:xfrm>
            <a:off x="2932953" y="2322896"/>
            <a:ext cx="25923" cy="38404"/>
          </a:xfrm>
          <a:custGeom>
            <a:avLst/>
            <a:gdLst/>
            <a:ahLst/>
            <a:cxnLst/>
            <a:rect l="l" t="t" r="r" b="b"/>
            <a:pathLst>
              <a:path w="25923" h="38404">
                <a:moveTo>
                  <a:pt x="12481" y="36484"/>
                </a:moveTo>
                <a:lnTo>
                  <a:pt x="12481" y="35524"/>
                </a:lnTo>
                <a:lnTo>
                  <a:pt x="11521" y="33604"/>
                </a:lnTo>
                <a:lnTo>
                  <a:pt x="11521" y="19202"/>
                </a:lnTo>
                <a:lnTo>
                  <a:pt x="13426" y="20162"/>
                </a:lnTo>
                <a:lnTo>
                  <a:pt x="23042" y="20162"/>
                </a:lnTo>
                <a:lnTo>
                  <a:pt x="25923" y="19202"/>
                </a:lnTo>
                <a:lnTo>
                  <a:pt x="24947" y="9601"/>
                </a:lnTo>
                <a:lnTo>
                  <a:pt x="24947" y="12481"/>
                </a:lnTo>
                <a:lnTo>
                  <a:pt x="23987" y="14401"/>
                </a:lnTo>
                <a:lnTo>
                  <a:pt x="22082" y="16322"/>
                </a:lnTo>
                <a:lnTo>
                  <a:pt x="21107" y="17282"/>
                </a:lnTo>
                <a:lnTo>
                  <a:pt x="19202" y="18242"/>
                </a:lnTo>
                <a:lnTo>
                  <a:pt x="13426" y="18242"/>
                </a:lnTo>
                <a:lnTo>
                  <a:pt x="11521" y="17282"/>
                </a:lnTo>
                <a:lnTo>
                  <a:pt x="11521" y="960"/>
                </a:lnTo>
                <a:lnTo>
                  <a:pt x="5760" y="0"/>
                </a:lnTo>
                <a:lnTo>
                  <a:pt x="5760" y="35524"/>
                </a:lnTo>
                <a:lnTo>
                  <a:pt x="4800" y="36484"/>
                </a:lnTo>
                <a:lnTo>
                  <a:pt x="3840" y="37444"/>
                </a:lnTo>
                <a:lnTo>
                  <a:pt x="0" y="37444"/>
                </a:lnTo>
                <a:lnTo>
                  <a:pt x="0" y="38404"/>
                </a:lnTo>
                <a:lnTo>
                  <a:pt x="18242" y="38404"/>
                </a:lnTo>
                <a:lnTo>
                  <a:pt x="18242" y="37444"/>
                </a:lnTo>
                <a:lnTo>
                  <a:pt x="14401" y="37444"/>
                </a:lnTo>
                <a:lnTo>
                  <a:pt x="13426" y="36484"/>
                </a:lnTo>
                <a:lnTo>
                  <a:pt x="12481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" name="object 191"/>
          <p:cNvSpPr/>
          <p:nvPr/>
        </p:nvSpPr>
        <p:spPr>
          <a:xfrm>
            <a:off x="2967502" y="2320975"/>
            <a:ext cx="42245" cy="40325"/>
          </a:xfrm>
          <a:custGeom>
            <a:avLst/>
            <a:gdLst/>
            <a:ahLst/>
            <a:cxnLst/>
            <a:rect l="l" t="t" r="r" b="b"/>
            <a:pathLst>
              <a:path w="42245" h="40325">
                <a:moveTo>
                  <a:pt x="36484" y="3840"/>
                </a:moveTo>
                <a:lnTo>
                  <a:pt x="37444" y="2880"/>
                </a:lnTo>
                <a:lnTo>
                  <a:pt x="38404" y="1920"/>
                </a:lnTo>
                <a:lnTo>
                  <a:pt x="39364" y="1920"/>
                </a:lnTo>
                <a:lnTo>
                  <a:pt x="40325" y="960"/>
                </a:lnTo>
                <a:lnTo>
                  <a:pt x="42245" y="960"/>
                </a:lnTo>
                <a:lnTo>
                  <a:pt x="42245" y="0"/>
                </a:lnTo>
                <a:lnTo>
                  <a:pt x="28803" y="0"/>
                </a:lnTo>
                <a:lnTo>
                  <a:pt x="28803" y="960"/>
                </a:lnTo>
                <a:lnTo>
                  <a:pt x="30723" y="960"/>
                </a:lnTo>
                <a:lnTo>
                  <a:pt x="31683" y="1920"/>
                </a:lnTo>
                <a:lnTo>
                  <a:pt x="32644" y="2880"/>
                </a:lnTo>
                <a:lnTo>
                  <a:pt x="32644" y="4800"/>
                </a:lnTo>
                <a:lnTo>
                  <a:pt x="31683" y="5760"/>
                </a:lnTo>
                <a:lnTo>
                  <a:pt x="30723" y="7680"/>
                </a:lnTo>
                <a:lnTo>
                  <a:pt x="23042" y="20162"/>
                </a:lnTo>
                <a:lnTo>
                  <a:pt x="14401" y="7680"/>
                </a:lnTo>
                <a:lnTo>
                  <a:pt x="13441" y="5760"/>
                </a:lnTo>
                <a:lnTo>
                  <a:pt x="12481" y="3840"/>
                </a:lnTo>
                <a:lnTo>
                  <a:pt x="12481" y="1920"/>
                </a:lnTo>
                <a:lnTo>
                  <a:pt x="13441" y="1920"/>
                </a:lnTo>
                <a:lnTo>
                  <a:pt x="14401" y="960"/>
                </a:lnTo>
                <a:lnTo>
                  <a:pt x="17282" y="960"/>
                </a:lnTo>
                <a:lnTo>
                  <a:pt x="17282" y="0"/>
                </a:lnTo>
                <a:lnTo>
                  <a:pt x="0" y="0"/>
                </a:lnTo>
                <a:lnTo>
                  <a:pt x="0" y="960"/>
                </a:lnTo>
                <a:lnTo>
                  <a:pt x="960" y="960"/>
                </a:lnTo>
                <a:lnTo>
                  <a:pt x="2880" y="1920"/>
                </a:lnTo>
                <a:lnTo>
                  <a:pt x="3840" y="2880"/>
                </a:lnTo>
                <a:lnTo>
                  <a:pt x="4800" y="3840"/>
                </a:lnTo>
                <a:lnTo>
                  <a:pt x="5760" y="4800"/>
                </a:lnTo>
                <a:lnTo>
                  <a:pt x="6720" y="6720"/>
                </a:lnTo>
                <a:lnTo>
                  <a:pt x="18242" y="24002"/>
                </a:lnTo>
                <a:lnTo>
                  <a:pt x="18242" y="37444"/>
                </a:lnTo>
                <a:lnTo>
                  <a:pt x="17282" y="37444"/>
                </a:lnTo>
                <a:lnTo>
                  <a:pt x="16322" y="38404"/>
                </a:lnTo>
                <a:lnTo>
                  <a:pt x="15361" y="39364"/>
                </a:lnTo>
                <a:lnTo>
                  <a:pt x="12481" y="39364"/>
                </a:lnTo>
                <a:lnTo>
                  <a:pt x="12481" y="40325"/>
                </a:lnTo>
                <a:lnTo>
                  <a:pt x="29763" y="40325"/>
                </a:lnTo>
                <a:lnTo>
                  <a:pt x="29763" y="39364"/>
                </a:lnTo>
                <a:lnTo>
                  <a:pt x="26883" y="39364"/>
                </a:lnTo>
                <a:lnTo>
                  <a:pt x="25923" y="38404"/>
                </a:lnTo>
                <a:lnTo>
                  <a:pt x="24963" y="38404"/>
                </a:lnTo>
                <a:lnTo>
                  <a:pt x="24003" y="37444"/>
                </a:lnTo>
                <a:lnTo>
                  <a:pt x="24003" y="23042"/>
                </a:lnTo>
                <a:lnTo>
                  <a:pt x="33604" y="7680"/>
                </a:lnTo>
                <a:lnTo>
                  <a:pt x="34564" y="5760"/>
                </a:lnTo>
                <a:lnTo>
                  <a:pt x="35524" y="4800"/>
                </a:lnTo>
                <a:lnTo>
                  <a:pt x="36484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" name="object 192"/>
          <p:cNvSpPr/>
          <p:nvPr/>
        </p:nvSpPr>
        <p:spPr>
          <a:xfrm>
            <a:off x="2808152" y="2435214"/>
            <a:ext cx="118079" cy="11521"/>
          </a:xfrm>
          <a:custGeom>
            <a:avLst/>
            <a:gdLst/>
            <a:ahLst/>
            <a:cxnLst/>
            <a:rect l="l" t="t" r="r" b="b"/>
            <a:pathLst>
              <a:path w="118079" h="11521">
                <a:moveTo>
                  <a:pt x="5760" y="0"/>
                </a:moveTo>
                <a:lnTo>
                  <a:pt x="1920" y="0"/>
                </a:lnTo>
                <a:lnTo>
                  <a:pt x="0" y="1920"/>
                </a:lnTo>
                <a:lnTo>
                  <a:pt x="0" y="8641"/>
                </a:lnTo>
                <a:lnTo>
                  <a:pt x="1920" y="11521"/>
                </a:lnTo>
                <a:lnTo>
                  <a:pt x="115199" y="11521"/>
                </a:lnTo>
                <a:lnTo>
                  <a:pt x="118079" y="8641"/>
                </a:lnTo>
                <a:lnTo>
                  <a:pt x="118079" y="1920"/>
                </a:lnTo>
                <a:lnTo>
                  <a:pt x="115199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45AAC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" name="object 193"/>
          <p:cNvSpPr/>
          <p:nvPr/>
        </p:nvSpPr>
        <p:spPr>
          <a:xfrm>
            <a:off x="2932953" y="2419852"/>
            <a:ext cx="43190" cy="41285"/>
          </a:xfrm>
          <a:custGeom>
            <a:avLst/>
            <a:gdLst/>
            <a:ahLst/>
            <a:cxnLst/>
            <a:rect l="l" t="t" r="r" b="b"/>
            <a:pathLst>
              <a:path w="43190" h="41285">
                <a:moveTo>
                  <a:pt x="11521" y="3840"/>
                </a:moveTo>
                <a:lnTo>
                  <a:pt x="12481" y="2880"/>
                </a:lnTo>
                <a:lnTo>
                  <a:pt x="12481" y="1920"/>
                </a:lnTo>
                <a:lnTo>
                  <a:pt x="14401" y="960"/>
                </a:lnTo>
                <a:lnTo>
                  <a:pt x="17266" y="960"/>
                </a:lnTo>
                <a:lnTo>
                  <a:pt x="17266" y="0"/>
                </a:lnTo>
                <a:lnTo>
                  <a:pt x="0" y="0"/>
                </a:lnTo>
                <a:lnTo>
                  <a:pt x="0" y="960"/>
                </a:lnTo>
                <a:lnTo>
                  <a:pt x="2880" y="960"/>
                </a:lnTo>
                <a:lnTo>
                  <a:pt x="3840" y="1920"/>
                </a:lnTo>
                <a:lnTo>
                  <a:pt x="4800" y="1920"/>
                </a:lnTo>
                <a:lnTo>
                  <a:pt x="4800" y="2880"/>
                </a:lnTo>
                <a:lnTo>
                  <a:pt x="5760" y="4800"/>
                </a:lnTo>
                <a:lnTo>
                  <a:pt x="5760" y="31683"/>
                </a:lnTo>
                <a:lnTo>
                  <a:pt x="6720" y="32644"/>
                </a:lnTo>
                <a:lnTo>
                  <a:pt x="7680" y="35524"/>
                </a:lnTo>
                <a:lnTo>
                  <a:pt x="9585" y="37444"/>
                </a:lnTo>
                <a:lnTo>
                  <a:pt x="11521" y="39364"/>
                </a:lnTo>
                <a:lnTo>
                  <a:pt x="13426" y="41285"/>
                </a:lnTo>
                <a:lnTo>
                  <a:pt x="25923" y="41285"/>
                </a:lnTo>
                <a:lnTo>
                  <a:pt x="28788" y="40325"/>
                </a:lnTo>
                <a:lnTo>
                  <a:pt x="31668" y="39364"/>
                </a:lnTo>
                <a:lnTo>
                  <a:pt x="33588" y="37444"/>
                </a:lnTo>
                <a:lnTo>
                  <a:pt x="35509" y="35524"/>
                </a:lnTo>
                <a:lnTo>
                  <a:pt x="35509" y="33604"/>
                </a:lnTo>
                <a:lnTo>
                  <a:pt x="36484" y="30723"/>
                </a:lnTo>
                <a:lnTo>
                  <a:pt x="37429" y="27843"/>
                </a:lnTo>
                <a:lnTo>
                  <a:pt x="37429" y="2880"/>
                </a:lnTo>
                <a:lnTo>
                  <a:pt x="38389" y="1920"/>
                </a:lnTo>
                <a:lnTo>
                  <a:pt x="40309" y="960"/>
                </a:lnTo>
                <a:lnTo>
                  <a:pt x="43190" y="960"/>
                </a:lnTo>
                <a:lnTo>
                  <a:pt x="43190" y="0"/>
                </a:lnTo>
                <a:lnTo>
                  <a:pt x="28788" y="0"/>
                </a:lnTo>
                <a:lnTo>
                  <a:pt x="28788" y="960"/>
                </a:lnTo>
                <a:lnTo>
                  <a:pt x="31668" y="960"/>
                </a:lnTo>
                <a:lnTo>
                  <a:pt x="32644" y="1920"/>
                </a:lnTo>
                <a:lnTo>
                  <a:pt x="33588" y="2880"/>
                </a:lnTo>
                <a:lnTo>
                  <a:pt x="34549" y="2880"/>
                </a:lnTo>
                <a:lnTo>
                  <a:pt x="34549" y="30723"/>
                </a:lnTo>
                <a:lnTo>
                  <a:pt x="33588" y="32644"/>
                </a:lnTo>
                <a:lnTo>
                  <a:pt x="32644" y="34564"/>
                </a:lnTo>
                <a:lnTo>
                  <a:pt x="30708" y="36484"/>
                </a:lnTo>
                <a:lnTo>
                  <a:pt x="28788" y="37444"/>
                </a:lnTo>
                <a:lnTo>
                  <a:pt x="26868" y="38404"/>
                </a:lnTo>
                <a:lnTo>
                  <a:pt x="24947" y="39364"/>
                </a:lnTo>
                <a:lnTo>
                  <a:pt x="20147" y="39364"/>
                </a:lnTo>
                <a:lnTo>
                  <a:pt x="18242" y="38404"/>
                </a:lnTo>
                <a:lnTo>
                  <a:pt x="16306" y="37444"/>
                </a:lnTo>
                <a:lnTo>
                  <a:pt x="15361" y="37444"/>
                </a:lnTo>
                <a:lnTo>
                  <a:pt x="14401" y="36484"/>
                </a:lnTo>
                <a:lnTo>
                  <a:pt x="13426" y="35524"/>
                </a:lnTo>
                <a:lnTo>
                  <a:pt x="12481" y="33604"/>
                </a:lnTo>
                <a:lnTo>
                  <a:pt x="12481" y="32644"/>
                </a:lnTo>
                <a:lnTo>
                  <a:pt x="11521" y="30723"/>
                </a:lnTo>
                <a:lnTo>
                  <a:pt x="1152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" name="object 194"/>
          <p:cNvSpPr/>
          <p:nvPr/>
        </p:nvSpPr>
        <p:spPr>
          <a:xfrm>
            <a:off x="2977103" y="2419852"/>
            <a:ext cx="43205" cy="40325"/>
          </a:xfrm>
          <a:custGeom>
            <a:avLst/>
            <a:gdLst/>
            <a:ahLst/>
            <a:cxnLst/>
            <a:rect l="l" t="t" r="r" b="b"/>
            <a:pathLst>
              <a:path w="43205" h="40325">
                <a:moveTo>
                  <a:pt x="18242" y="33604"/>
                </a:moveTo>
                <a:lnTo>
                  <a:pt x="18242" y="38404"/>
                </a:lnTo>
                <a:lnTo>
                  <a:pt x="17282" y="39364"/>
                </a:lnTo>
                <a:lnTo>
                  <a:pt x="12481" y="39364"/>
                </a:lnTo>
                <a:lnTo>
                  <a:pt x="12481" y="40325"/>
                </a:lnTo>
                <a:lnTo>
                  <a:pt x="29763" y="40325"/>
                </a:lnTo>
                <a:lnTo>
                  <a:pt x="29763" y="39364"/>
                </a:lnTo>
                <a:lnTo>
                  <a:pt x="25923" y="39364"/>
                </a:lnTo>
                <a:lnTo>
                  <a:pt x="24963" y="38404"/>
                </a:lnTo>
                <a:lnTo>
                  <a:pt x="24963" y="37444"/>
                </a:lnTo>
                <a:lnTo>
                  <a:pt x="24002" y="36484"/>
                </a:lnTo>
                <a:lnTo>
                  <a:pt x="24002" y="23042"/>
                </a:lnTo>
                <a:lnTo>
                  <a:pt x="33604" y="7680"/>
                </a:lnTo>
                <a:lnTo>
                  <a:pt x="35524" y="5760"/>
                </a:lnTo>
                <a:lnTo>
                  <a:pt x="36484" y="4800"/>
                </a:lnTo>
                <a:lnTo>
                  <a:pt x="37444" y="3840"/>
                </a:lnTo>
                <a:lnTo>
                  <a:pt x="38404" y="2880"/>
                </a:lnTo>
                <a:lnTo>
                  <a:pt x="38404" y="1920"/>
                </a:lnTo>
                <a:lnTo>
                  <a:pt x="39364" y="1920"/>
                </a:lnTo>
                <a:lnTo>
                  <a:pt x="41285" y="960"/>
                </a:lnTo>
                <a:lnTo>
                  <a:pt x="43205" y="960"/>
                </a:lnTo>
                <a:lnTo>
                  <a:pt x="43205" y="0"/>
                </a:lnTo>
                <a:lnTo>
                  <a:pt x="28803" y="0"/>
                </a:lnTo>
                <a:lnTo>
                  <a:pt x="28803" y="960"/>
                </a:lnTo>
                <a:lnTo>
                  <a:pt x="30723" y="960"/>
                </a:lnTo>
                <a:lnTo>
                  <a:pt x="30723" y="1920"/>
                </a:lnTo>
                <a:lnTo>
                  <a:pt x="31683" y="1920"/>
                </a:lnTo>
                <a:lnTo>
                  <a:pt x="32644" y="2880"/>
                </a:lnTo>
                <a:lnTo>
                  <a:pt x="32644" y="6720"/>
                </a:lnTo>
                <a:lnTo>
                  <a:pt x="30723" y="8641"/>
                </a:lnTo>
                <a:lnTo>
                  <a:pt x="23042" y="21122"/>
                </a:lnTo>
                <a:lnTo>
                  <a:pt x="14401" y="7680"/>
                </a:lnTo>
                <a:lnTo>
                  <a:pt x="13441" y="5760"/>
                </a:lnTo>
                <a:lnTo>
                  <a:pt x="12481" y="4800"/>
                </a:lnTo>
                <a:lnTo>
                  <a:pt x="12481" y="2880"/>
                </a:lnTo>
                <a:lnTo>
                  <a:pt x="13441" y="1920"/>
                </a:lnTo>
                <a:lnTo>
                  <a:pt x="14401" y="960"/>
                </a:lnTo>
                <a:lnTo>
                  <a:pt x="17282" y="960"/>
                </a:lnTo>
                <a:lnTo>
                  <a:pt x="17282" y="0"/>
                </a:lnTo>
                <a:lnTo>
                  <a:pt x="0" y="0"/>
                </a:lnTo>
                <a:lnTo>
                  <a:pt x="0" y="960"/>
                </a:lnTo>
                <a:lnTo>
                  <a:pt x="1920" y="960"/>
                </a:lnTo>
                <a:lnTo>
                  <a:pt x="2880" y="1920"/>
                </a:lnTo>
                <a:lnTo>
                  <a:pt x="3840" y="2880"/>
                </a:lnTo>
                <a:lnTo>
                  <a:pt x="4800" y="2880"/>
                </a:lnTo>
                <a:lnTo>
                  <a:pt x="4800" y="3840"/>
                </a:lnTo>
                <a:lnTo>
                  <a:pt x="5760" y="4800"/>
                </a:lnTo>
                <a:lnTo>
                  <a:pt x="7680" y="6720"/>
                </a:lnTo>
                <a:lnTo>
                  <a:pt x="18242" y="24002"/>
                </a:lnTo>
                <a:lnTo>
                  <a:pt x="18242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" name="object 195"/>
          <p:cNvSpPr/>
          <p:nvPr/>
        </p:nvSpPr>
        <p:spPr>
          <a:xfrm>
            <a:off x="2808152" y="2534091"/>
            <a:ext cx="118079" cy="11521"/>
          </a:xfrm>
          <a:custGeom>
            <a:avLst/>
            <a:gdLst/>
            <a:ahLst/>
            <a:cxnLst/>
            <a:rect l="l" t="t" r="r" b="b"/>
            <a:pathLst>
              <a:path w="118079" h="11521">
                <a:moveTo>
                  <a:pt x="5760" y="0"/>
                </a:moveTo>
                <a:lnTo>
                  <a:pt x="1920" y="0"/>
                </a:lnTo>
                <a:lnTo>
                  <a:pt x="0" y="2880"/>
                </a:lnTo>
                <a:lnTo>
                  <a:pt x="0" y="9601"/>
                </a:lnTo>
                <a:lnTo>
                  <a:pt x="1920" y="11521"/>
                </a:lnTo>
                <a:lnTo>
                  <a:pt x="115199" y="11521"/>
                </a:lnTo>
                <a:lnTo>
                  <a:pt x="118079" y="9601"/>
                </a:lnTo>
                <a:lnTo>
                  <a:pt x="118079" y="2880"/>
                </a:lnTo>
                <a:lnTo>
                  <a:pt x="115199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F6923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" name="object 196"/>
          <p:cNvSpPr/>
          <p:nvPr/>
        </p:nvSpPr>
        <p:spPr>
          <a:xfrm>
            <a:off x="2932953" y="2518730"/>
            <a:ext cx="43190" cy="42245"/>
          </a:xfrm>
          <a:custGeom>
            <a:avLst/>
            <a:gdLst/>
            <a:ahLst/>
            <a:cxnLst/>
            <a:rect l="l" t="t" r="r" b="b"/>
            <a:pathLst>
              <a:path w="43190" h="42245">
                <a:moveTo>
                  <a:pt x="16306" y="0"/>
                </a:moveTo>
                <a:lnTo>
                  <a:pt x="0" y="0"/>
                </a:lnTo>
                <a:lnTo>
                  <a:pt x="0" y="960"/>
                </a:lnTo>
                <a:lnTo>
                  <a:pt x="960" y="1920"/>
                </a:lnTo>
                <a:lnTo>
                  <a:pt x="2880" y="1920"/>
                </a:lnTo>
                <a:lnTo>
                  <a:pt x="3840" y="2880"/>
                </a:lnTo>
                <a:lnTo>
                  <a:pt x="4800" y="3840"/>
                </a:lnTo>
                <a:lnTo>
                  <a:pt x="5760" y="4800"/>
                </a:lnTo>
                <a:lnTo>
                  <a:pt x="6720" y="6720"/>
                </a:lnTo>
                <a:lnTo>
                  <a:pt x="21107" y="42245"/>
                </a:lnTo>
                <a:lnTo>
                  <a:pt x="23042" y="42245"/>
                </a:lnTo>
                <a:lnTo>
                  <a:pt x="36484" y="7680"/>
                </a:lnTo>
                <a:lnTo>
                  <a:pt x="37429" y="4800"/>
                </a:lnTo>
                <a:lnTo>
                  <a:pt x="38389" y="3840"/>
                </a:lnTo>
                <a:lnTo>
                  <a:pt x="39349" y="2880"/>
                </a:lnTo>
                <a:lnTo>
                  <a:pt x="40309" y="1920"/>
                </a:lnTo>
                <a:lnTo>
                  <a:pt x="41269" y="1920"/>
                </a:lnTo>
                <a:lnTo>
                  <a:pt x="43190" y="960"/>
                </a:lnTo>
                <a:lnTo>
                  <a:pt x="43190" y="0"/>
                </a:lnTo>
                <a:lnTo>
                  <a:pt x="30708" y="0"/>
                </a:lnTo>
                <a:lnTo>
                  <a:pt x="30708" y="1920"/>
                </a:lnTo>
                <a:lnTo>
                  <a:pt x="33588" y="1920"/>
                </a:lnTo>
                <a:lnTo>
                  <a:pt x="33588" y="2880"/>
                </a:lnTo>
                <a:lnTo>
                  <a:pt x="34549" y="2880"/>
                </a:lnTo>
                <a:lnTo>
                  <a:pt x="34549" y="6720"/>
                </a:lnTo>
                <a:lnTo>
                  <a:pt x="33588" y="8641"/>
                </a:lnTo>
                <a:lnTo>
                  <a:pt x="23987" y="32644"/>
                </a:lnTo>
                <a:lnTo>
                  <a:pt x="13426" y="8641"/>
                </a:lnTo>
                <a:lnTo>
                  <a:pt x="12481" y="6720"/>
                </a:lnTo>
                <a:lnTo>
                  <a:pt x="12481" y="1920"/>
                </a:lnTo>
                <a:lnTo>
                  <a:pt x="14401" y="1920"/>
                </a:lnTo>
                <a:lnTo>
                  <a:pt x="16306" y="960"/>
                </a:lnTo>
                <a:lnTo>
                  <a:pt x="1630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" name="object 197"/>
          <p:cNvSpPr/>
          <p:nvPr/>
        </p:nvSpPr>
        <p:spPr>
          <a:xfrm>
            <a:off x="2978063" y="2518730"/>
            <a:ext cx="34564" cy="41285"/>
          </a:xfrm>
          <a:custGeom>
            <a:avLst/>
            <a:gdLst/>
            <a:ahLst/>
            <a:cxnLst/>
            <a:rect l="l" t="t" r="r" b="b"/>
            <a:pathLst>
              <a:path w="34564" h="41285">
                <a:moveTo>
                  <a:pt x="11521" y="38404"/>
                </a:moveTo>
                <a:lnTo>
                  <a:pt x="11521" y="21122"/>
                </a:lnTo>
                <a:lnTo>
                  <a:pt x="24003" y="21122"/>
                </a:lnTo>
                <a:lnTo>
                  <a:pt x="24963" y="22082"/>
                </a:lnTo>
                <a:lnTo>
                  <a:pt x="25923" y="23042"/>
                </a:lnTo>
                <a:lnTo>
                  <a:pt x="25923" y="24963"/>
                </a:lnTo>
                <a:lnTo>
                  <a:pt x="26883" y="26883"/>
                </a:lnTo>
                <a:lnTo>
                  <a:pt x="27843" y="26883"/>
                </a:lnTo>
                <a:lnTo>
                  <a:pt x="27843" y="12481"/>
                </a:lnTo>
                <a:lnTo>
                  <a:pt x="26883" y="12481"/>
                </a:lnTo>
                <a:lnTo>
                  <a:pt x="26883" y="15361"/>
                </a:lnTo>
                <a:lnTo>
                  <a:pt x="25923" y="16322"/>
                </a:lnTo>
                <a:lnTo>
                  <a:pt x="24963" y="17282"/>
                </a:lnTo>
                <a:lnTo>
                  <a:pt x="24003" y="18242"/>
                </a:lnTo>
                <a:lnTo>
                  <a:pt x="11521" y="18242"/>
                </a:lnTo>
                <a:lnTo>
                  <a:pt x="11521" y="2880"/>
                </a:lnTo>
                <a:lnTo>
                  <a:pt x="27843" y="2880"/>
                </a:lnTo>
                <a:lnTo>
                  <a:pt x="28803" y="3840"/>
                </a:lnTo>
                <a:lnTo>
                  <a:pt x="28803" y="4800"/>
                </a:lnTo>
                <a:lnTo>
                  <a:pt x="29763" y="5760"/>
                </a:lnTo>
                <a:lnTo>
                  <a:pt x="29763" y="6720"/>
                </a:lnTo>
                <a:lnTo>
                  <a:pt x="30723" y="9601"/>
                </a:lnTo>
                <a:lnTo>
                  <a:pt x="31683" y="9601"/>
                </a:lnTo>
                <a:lnTo>
                  <a:pt x="30723" y="0"/>
                </a:lnTo>
                <a:lnTo>
                  <a:pt x="0" y="0"/>
                </a:lnTo>
                <a:lnTo>
                  <a:pt x="0" y="960"/>
                </a:lnTo>
                <a:lnTo>
                  <a:pt x="2880" y="960"/>
                </a:lnTo>
                <a:lnTo>
                  <a:pt x="3840" y="1920"/>
                </a:lnTo>
                <a:lnTo>
                  <a:pt x="4800" y="2880"/>
                </a:lnTo>
                <a:lnTo>
                  <a:pt x="5760" y="2880"/>
                </a:lnTo>
                <a:lnTo>
                  <a:pt x="5760" y="37444"/>
                </a:lnTo>
                <a:lnTo>
                  <a:pt x="4800" y="37444"/>
                </a:lnTo>
                <a:lnTo>
                  <a:pt x="4800" y="38404"/>
                </a:lnTo>
                <a:lnTo>
                  <a:pt x="3840" y="39364"/>
                </a:lnTo>
                <a:lnTo>
                  <a:pt x="0" y="39364"/>
                </a:lnTo>
                <a:lnTo>
                  <a:pt x="0" y="41285"/>
                </a:lnTo>
                <a:lnTo>
                  <a:pt x="30723" y="41285"/>
                </a:lnTo>
                <a:lnTo>
                  <a:pt x="34564" y="30723"/>
                </a:lnTo>
                <a:lnTo>
                  <a:pt x="33604" y="30723"/>
                </a:lnTo>
                <a:lnTo>
                  <a:pt x="31683" y="33604"/>
                </a:lnTo>
                <a:lnTo>
                  <a:pt x="30723" y="35524"/>
                </a:lnTo>
                <a:lnTo>
                  <a:pt x="29763" y="36484"/>
                </a:lnTo>
                <a:lnTo>
                  <a:pt x="28803" y="37444"/>
                </a:lnTo>
                <a:lnTo>
                  <a:pt x="27843" y="37444"/>
                </a:lnTo>
                <a:lnTo>
                  <a:pt x="26883" y="38404"/>
                </a:lnTo>
                <a:lnTo>
                  <a:pt x="11521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" name="object 198"/>
          <p:cNvSpPr/>
          <p:nvPr/>
        </p:nvSpPr>
        <p:spPr>
          <a:xfrm>
            <a:off x="1427713" y="3139836"/>
            <a:ext cx="9602" cy="6720"/>
          </a:xfrm>
          <a:custGeom>
            <a:avLst/>
            <a:gdLst/>
            <a:ahLst/>
            <a:cxnLst/>
            <a:rect l="l" t="t" r="r" b="b"/>
            <a:pathLst>
              <a:path w="9602" h="6720">
                <a:moveTo>
                  <a:pt x="2881" y="4800"/>
                </a:moveTo>
                <a:lnTo>
                  <a:pt x="958" y="2880"/>
                </a:lnTo>
                <a:lnTo>
                  <a:pt x="0" y="0"/>
                </a:lnTo>
                <a:lnTo>
                  <a:pt x="958" y="6720"/>
                </a:lnTo>
                <a:lnTo>
                  <a:pt x="6720" y="6720"/>
                </a:lnTo>
                <a:lnTo>
                  <a:pt x="9602" y="5760"/>
                </a:lnTo>
                <a:lnTo>
                  <a:pt x="7679" y="3840"/>
                </a:lnTo>
                <a:lnTo>
                  <a:pt x="6720" y="4800"/>
                </a:lnTo>
                <a:lnTo>
                  <a:pt x="288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" name="object 199"/>
          <p:cNvSpPr/>
          <p:nvPr/>
        </p:nvSpPr>
        <p:spPr>
          <a:xfrm>
            <a:off x="1419075" y="3100471"/>
            <a:ext cx="27837" cy="46085"/>
          </a:xfrm>
          <a:custGeom>
            <a:avLst/>
            <a:gdLst/>
            <a:ahLst/>
            <a:cxnLst/>
            <a:rect l="l" t="t" r="r" b="b"/>
            <a:pathLst>
              <a:path w="27837" h="46085">
                <a:moveTo>
                  <a:pt x="23039" y="42245"/>
                </a:moveTo>
                <a:lnTo>
                  <a:pt x="23996" y="39364"/>
                </a:lnTo>
                <a:lnTo>
                  <a:pt x="25920" y="35524"/>
                </a:lnTo>
                <a:lnTo>
                  <a:pt x="27837" y="32644"/>
                </a:lnTo>
                <a:lnTo>
                  <a:pt x="27837" y="15361"/>
                </a:lnTo>
                <a:lnTo>
                  <a:pt x="26878" y="9601"/>
                </a:lnTo>
                <a:lnTo>
                  <a:pt x="23039" y="5760"/>
                </a:lnTo>
                <a:lnTo>
                  <a:pt x="20157" y="1920"/>
                </a:lnTo>
                <a:lnTo>
                  <a:pt x="17282" y="0"/>
                </a:lnTo>
                <a:lnTo>
                  <a:pt x="11519" y="0"/>
                </a:lnTo>
                <a:lnTo>
                  <a:pt x="9596" y="960"/>
                </a:lnTo>
                <a:lnTo>
                  <a:pt x="7679" y="1920"/>
                </a:lnTo>
                <a:lnTo>
                  <a:pt x="5757" y="3840"/>
                </a:lnTo>
                <a:lnTo>
                  <a:pt x="2881" y="6720"/>
                </a:lnTo>
                <a:lnTo>
                  <a:pt x="1917" y="10561"/>
                </a:lnTo>
                <a:lnTo>
                  <a:pt x="0" y="14401"/>
                </a:lnTo>
                <a:lnTo>
                  <a:pt x="0" y="29763"/>
                </a:lnTo>
                <a:lnTo>
                  <a:pt x="958" y="34564"/>
                </a:lnTo>
                <a:lnTo>
                  <a:pt x="2881" y="38404"/>
                </a:lnTo>
                <a:lnTo>
                  <a:pt x="5757" y="43205"/>
                </a:lnTo>
                <a:lnTo>
                  <a:pt x="9596" y="46085"/>
                </a:lnTo>
                <a:lnTo>
                  <a:pt x="8638" y="39364"/>
                </a:lnTo>
                <a:lnTo>
                  <a:pt x="6722" y="35524"/>
                </a:lnTo>
                <a:lnTo>
                  <a:pt x="5757" y="30723"/>
                </a:lnTo>
                <a:lnTo>
                  <a:pt x="5757" y="20162"/>
                </a:lnTo>
                <a:lnTo>
                  <a:pt x="6722" y="16322"/>
                </a:lnTo>
                <a:lnTo>
                  <a:pt x="6722" y="12481"/>
                </a:lnTo>
                <a:lnTo>
                  <a:pt x="7679" y="8641"/>
                </a:lnTo>
                <a:lnTo>
                  <a:pt x="8638" y="5760"/>
                </a:lnTo>
                <a:lnTo>
                  <a:pt x="9596" y="4800"/>
                </a:lnTo>
                <a:lnTo>
                  <a:pt x="11519" y="2880"/>
                </a:lnTo>
                <a:lnTo>
                  <a:pt x="16317" y="2880"/>
                </a:lnTo>
                <a:lnTo>
                  <a:pt x="17282" y="3840"/>
                </a:lnTo>
                <a:lnTo>
                  <a:pt x="18240" y="4800"/>
                </a:lnTo>
                <a:lnTo>
                  <a:pt x="19199" y="6720"/>
                </a:lnTo>
                <a:lnTo>
                  <a:pt x="20157" y="8641"/>
                </a:lnTo>
                <a:lnTo>
                  <a:pt x="21122" y="12481"/>
                </a:lnTo>
                <a:lnTo>
                  <a:pt x="22081" y="16322"/>
                </a:lnTo>
                <a:lnTo>
                  <a:pt x="22081" y="27843"/>
                </a:lnTo>
                <a:lnTo>
                  <a:pt x="21122" y="33604"/>
                </a:lnTo>
                <a:lnTo>
                  <a:pt x="20157" y="37444"/>
                </a:lnTo>
                <a:lnTo>
                  <a:pt x="19199" y="39364"/>
                </a:lnTo>
                <a:lnTo>
                  <a:pt x="18240" y="41285"/>
                </a:lnTo>
                <a:lnTo>
                  <a:pt x="17282" y="42245"/>
                </a:lnTo>
                <a:lnTo>
                  <a:pt x="16317" y="43205"/>
                </a:lnTo>
                <a:lnTo>
                  <a:pt x="18240" y="45125"/>
                </a:lnTo>
                <a:lnTo>
                  <a:pt x="20157" y="44165"/>
                </a:lnTo>
                <a:lnTo>
                  <a:pt x="23039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" name="object 200"/>
          <p:cNvSpPr/>
          <p:nvPr/>
        </p:nvSpPr>
        <p:spPr>
          <a:xfrm>
            <a:off x="1390275" y="2889290"/>
            <a:ext cx="18240" cy="45110"/>
          </a:xfrm>
          <a:custGeom>
            <a:avLst/>
            <a:gdLst/>
            <a:ahLst/>
            <a:cxnLst/>
            <a:rect l="l" t="t" r="r" b="b"/>
            <a:pathLst>
              <a:path w="18240" h="45110">
                <a:moveTo>
                  <a:pt x="11519" y="0"/>
                </a:moveTo>
                <a:lnTo>
                  <a:pt x="0" y="5745"/>
                </a:lnTo>
                <a:lnTo>
                  <a:pt x="964" y="6720"/>
                </a:lnTo>
                <a:lnTo>
                  <a:pt x="1923" y="5745"/>
                </a:lnTo>
                <a:lnTo>
                  <a:pt x="5762" y="5745"/>
                </a:lnTo>
                <a:lnTo>
                  <a:pt x="6720" y="6720"/>
                </a:lnTo>
                <a:lnTo>
                  <a:pt x="6720" y="42230"/>
                </a:lnTo>
                <a:lnTo>
                  <a:pt x="5762" y="43190"/>
                </a:lnTo>
                <a:lnTo>
                  <a:pt x="4803" y="43190"/>
                </a:lnTo>
                <a:lnTo>
                  <a:pt x="4803" y="44150"/>
                </a:lnTo>
                <a:lnTo>
                  <a:pt x="964" y="44150"/>
                </a:lnTo>
                <a:lnTo>
                  <a:pt x="964" y="45110"/>
                </a:lnTo>
                <a:lnTo>
                  <a:pt x="18240" y="45110"/>
                </a:lnTo>
                <a:lnTo>
                  <a:pt x="18240" y="44150"/>
                </a:lnTo>
                <a:lnTo>
                  <a:pt x="14400" y="44150"/>
                </a:lnTo>
                <a:lnTo>
                  <a:pt x="13441" y="43190"/>
                </a:lnTo>
                <a:lnTo>
                  <a:pt x="12483" y="42230"/>
                </a:lnTo>
                <a:lnTo>
                  <a:pt x="12483" y="0"/>
                </a:lnTo>
                <a:lnTo>
                  <a:pt x="1151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" name="object 201"/>
          <p:cNvSpPr/>
          <p:nvPr/>
        </p:nvSpPr>
        <p:spPr>
          <a:xfrm>
            <a:off x="1427713" y="2928640"/>
            <a:ext cx="9602" cy="6720"/>
          </a:xfrm>
          <a:custGeom>
            <a:avLst/>
            <a:gdLst/>
            <a:ahLst/>
            <a:cxnLst/>
            <a:rect l="l" t="t" r="r" b="b"/>
            <a:pathLst>
              <a:path w="9602" h="6720">
                <a:moveTo>
                  <a:pt x="2881" y="4800"/>
                </a:moveTo>
                <a:lnTo>
                  <a:pt x="958" y="2880"/>
                </a:lnTo>
                <a:lnTo>
                  <a:pt x="0" y="0"/>
                </a:lnTo>
                <a:lnTo>
                  <a:pt x="958" y="6720"/>
                </a:lnTo>
                <a:lnTo>
                  <a:pt x="6720" y="6720"/>
                </a:lnTo>
                <a:lnTo>
                  <a:pt x="9602" y="5760"/>
                </a:lnTo>
                <a:lnTo>
                  <a:pt x="7679" y="3840"/>
                </a:lnTo>
                <a:lnTo>
                  <a:pt x="6720" y="4800"/>
                </a:lnTo>
                <a:lnTo>
                  <a:pt x="288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" name="object 202"/>
          <p:cNvSpPr/>
          <p:nvPr/>
        </p:nvSpPr>
        <p:spPr>
          <a:xfrm>
            <a:off x="1419075" y="2889290"/>
            <a:ext cx="27837" cy="46070"/>
          </a:xfrm>
          <a:custGeom>
            <a:avLst/>
            <a:gdLst/>
            <a:ahLst/>
            <a:cxnLst/>
            <a:rect l="l" t="t" r="r" b="b"/>
            <a:pathLst>
              <a:path w="27837" h="46070">
                <a:moveTo>
                  <a:pt x="23039" y="42230"/>
                </a:moveTo>
                <a:lnTo>
                  <a:pt x="23996" y="39349"/>
                </a:lnTo>
                <a:lnTo>
                  <a:pt x="25920" y="35509"/>
                </a:lnTo>
                <a:lnTo>
                  <a:pt x="27837" y="32628"/>
                </a:lnTo>
                <a:lnTo>
                  <a:pt x="27837" y="15346"/>
                </a:lnTo>
                <a:lnTo>
                  <a:pt x="26878" y="9585"/>
                </a:lnTo>
                <a:lnTo>
                  <a:pt x="23039" y="5745"/>
                </a:lnTo>
                <a:lnTo>
                  <a:pt x="20157" y="1904"/>
                </a:lnTo>
                <a:lnTo>
                  <a:pt x="17282" y="0"/>
                </a:lnTo>
                <a:lnTo>
                  <a:pt x="11519" y="0"/>
                </a:lnTo>
                <a:lnTo>
                  <a:pt x="9596" y="944"/>
                </a:lnTo>
                <a:lnTo>
                  <a:pt x="7679" y="1904"/>
                </a:lnTo>
                <a:lnTo>
                  <a:pt x="5757" y="3825"/>
                </a:lnTo>
                <a:lnTo>
                  <a:pt x="2881" y="6720"/>
                </a:lnTo>
                <a:lnTo>
                  <a:pt x="1917" y="10561"/>
                </a:lnTo>
                <a:lnTo>
                  <a:pt x="0" y="14386"/>
                </a:lnTo>
                <a:lnTo>
                  <a:pt x="0" y="29748"/>
                </a:lnTo>
                <a:lnTo>
                  <a:pt x="958" y="34549"/>
                </a:lnTo>
                <a:lnTo>
                  <a:pt x="2881" y="38389"/>
                </a:lnTo>
                <a:lnTo>
                  <a:pt x="5757" y="43190"/>
                </a:lnTo>
                <a:lnTo>
                  <a:pt x="9596" y="46070"/>
                </a:lnTo>
                <a:lnTo>
                  <a:pt x="8638" y="39349"/>
                </a:lnTo>
                <a:lnTo>
                  <a:pt x="6722" y="35509"/>
                </a:lnTo>
                <a:lnTo>
                  <a:pt x="5757" y="30708"/>
                </a:lnTo>
                <a:lnTo>
                  <a:pt x="5757" y="20147"/>
                </a:lnTo>
                <a:lnTo>
                  <a:pt x="6722" y="16306"/>
                </a:lnTo>
                <a:lnTo>
                  <a:pt x="6722" y="12466"/>
                </a:lnTo>
                <a:lnTo>
                  <a:pt x="7679" y="8625"/>
                </a:lnTo>
                <a:lnTo>
                  <a:pt x="8638" y="5745"/>
                </a:lnTo>
                <a:lnTo>
                  <a:pt x="9596" y="3825"/>
                </a:lnTo>
                <a:lnTo>
                  <a:pt x="11519" y="2880"/>
                </a:lnTo>
                <a:lnTo>
                  <a:pt x="12478" y="1904"/>
                </a:lnTo>
                <a:lnTo>
                  <a:pt x="15358" y="1904"/>
                </a:lnTo>
                <a:lnTo>
                  <a:pt x="16317" y="2880"/>
                </a:lnTo>
                <a:lnTo>
                  <a:pt x="17282" y="3825"/>
                </a:lnTo>
                <a:lnTo>
                  <a:pt x="18240" y="4785"/>
                </a:lnTo>
                <a:lnTo>
                  <a:pt x="19199" y="5745"/>
                </a:lnTo>
                <a:lnTo>
                  <a:pt x="20157" y="8625"/>
                </a:lnTo>
                <a:lnTo>
                  <a:pt x="21122" y="12466"/>
                </a:lnTo>
                <a:lnTo>
                  <a:pt x="22081" y="16306"/>
                </a:lnTo>
                <a:lnTo>
                  <a:pt x="22081" y="27828"/>
                </a:lnTo>
                <a:lnTo>
                  <a:pt x="21122" y="33588"/>
                </a:lnTo>
                <a:lnTo>
                  <a:pt x="20157" y="37429"/>
                </a:lnTo>
                <a:lnTo>
                  <a:pt x="19199" y="39349"/>
                </a:lnTo>
                <a:lnTo>
                  <a:pt x="18240" y="41269"/>
                </a:lnTo>
                <a:lnTo>
                  <a:pt x="17282" y="42230"/>
                </a:lnTo>
                <a:lnTo>
                  <a:pt x="16317" y="43190"/>
                </a:lnTo>
                <a:lnTo>
                  <a:pt x="18240" y="45110"/>
                </a:lnTo>
                <a:lnTo>
                  <a:pt x="20157" y="43190"/>
                </a:lnTo>
                <a:lnTo>
                  <a:pt x="23039" y="422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" name="object 203"/>
          <p:cNvSpPr/>
          <p:nvPr/>
        </p:nvSpPr>
        <p:spPr>
          <a:xfrm>
            <a:off x="1384518" y="2678094"/>
            <a:ext cx="28794" cy="45110"/>
          </a:xfrm>
          <a:custGeom>
            <a:avLst/>
            <a:gdLst/>
            <a:ahLst/>
            <a:cxnLst/>
            <a:rect l="l" t="t" r="r" b="b"/>
            <a:pathLst>
              <a:path w="28794" h="45110">
                <a:moveTo>
                  <a:pt x="6720" y="40309"/>
                </a:moveTo>
                <a:lnTo>
                  <a:pt x="7679" y="39349"/>
                </a:lnTo>
                <a:lnTo>
                  <a:pt x="11518" y="35509"/>
                </a:lnTo>
                <a:lnTo>
                  <a:pt x="17276" y="29748"/>
                </a:lnTo>
                <a:lnTo>
                  <a:pt x="20156" y="25923"/>
                </a:lnTo>
                <a:lnTo>
                  <a:pt x="23038" y="22082"/>
                </a:lnTo>
                <a:lnTo>
                  <a:pt x="24955" y="18242"/>
                </a:lnTo>
                <a:lnTo>
                  <a:pt x="25918" y="16306"/>
                </a:lnTo>
                <a:lnTo>
                  <a:pt x="25918" y="8641"/>
                </a:lnTo>
                <a:lnTo>
                  <a:pt x="24955" y="5745"/>
                </a:lnTo>
                <a:lnTo>
                  <a:pt x="23038" y="3840"/>
                </a:lnTo>
                <a:lnTo>
                  <a:pt x="20156" y="960"/>
                </a:lnTo>
                <a:lnTo>
                  <a:pt x="17276" y="0"/>
                </a:lnTo>
                <a:lnTo>
                  <a:pt x="10559" y="0"/>
                </a:lnTo>
                <a:lnTo>
                  <a:pt x="7679" y="960"/>
                </a:lnTo>
                <a:lnTo>
                  <a:pt x="4797" y="2880"/>
                </a:lnTo>
                <a:lnTo>
                  <a:pt x="2880" y="5745"/>
                </a:lnTo>
                <a:lnTo>
                  <a:pt x="1915" y="8641"/>
                </a:lnTo>
                <a:lnTo>
                  <a:pt x="957" y="12466"/>
                </a:lnTo>
                <a:lnTo>
                  <a:pt x="1915" y="12466"/>
                </a:lnTo>
                <a:lnTo>
                  <a:pt x="2880" y="9585"/>
                </a:lnTo>
                <a:lnTo>
                  <a:pt x="4797" y="8641"/>
                </a:lnTo>
                <a:lnTo>
                  <a:pt x="5756" y="6720"/>
                </a:lnTo>
                <a:lnTo>
                  <a:pt x="7679" y="5745"/>
                </a:lnTo>
                <a:lnTo>
                  <a:pt x="9595" y="4800"/>
                </a:lnTo>
                <a:lnTo>
                  <a:pt x="14400" y="4800"/>
                </a:lnTo>
                <a:lnTo>
                  <a:pt x="16317" y="5745"/>
                </a:lnTo>
                <a:lnTo>
                  <a:pt x="18239" y="7680"/>
                </a:lnTo>
                <a:lnTo>
                  <a:pt x="20156" y="9585"/>
                </a:lnTo>
                <a:lnTo>
                  <a:pt x="20156" y="18242"/>
                </a:lnTo>
                <a:lnTo>
                  <a:pt x="19197" y="22082"/>
                </a:lnTo>
                <a:lnTo>
                  <a:pt x="16317" y="26868"/>
                </a:lnTo>
                <a:lnTo>
                  <a:pt x="12476" y="30708"/>
                </a:lnTo>
                <a:lnTo>
                  <a:pt x="7679" y="36469"/>
                </a:lnTo>
                <a:lnTo>
                  <a:pt x="0" y="44150"/>
                </a:lnTo>
                <a:lnTo>
                  <a:pt x="0" y="45110"/>
                </a:lnTo>
                <a:lnTo>
                  <a:pt x="25918" y="45110"/>
                </a:lnTo>
                <a:lnTo>
                  <a:pt x="28794" y="36469"/>
                </a:lnTo>
                <a:lnTo>
                  <a:pt x="27835" y="36469"/>
                </a:lnTo>
                <a:lnTo>
                  <a:pt x="26877" y="37429"/>
                </a:lnTo>
                <a:lnTo>
                  <a:pt x="26877" y="38389"/>
                </a:lnTo>
                <a:lnTo>
                  <a:pt x="25918" y="38389"/>
                </a:lnTo>
                <a:lnTo>
                  <a:pt x="24955" y="39349"/>
                </a:lnTo>
                <a:lnTo>
                  <a:pt x="23996" y="39349"/>
                </a:lnTo>
                <a:lnTo>
                  <a:pt x="23038" y="40309"/>
                </a:lnTo>
                <a:lnTo>
                  <a:pt x="6720" y="40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" name="object 204"/>
          <p:cNvSpPr/>
          <p:nvPr/>
        </p:nvSpPr>
        <p:spPr>
          <a:xfrm>
            <a:off x="1427713" y="2717444"/>
            <a:ext cx="9602" cy="6720"/>
          </a:xfrm>
          <a:custGeom>
            <a:avLst/>
            <a:gdLst/>
            <a:ahLst/>
            <a:cxnLst/>
            <a:rect l="l" t="t" r="r" b="b"/>
            <a:pathLst>
              <a:path w="9602" h="6720">
                <a:moveTo>
                  <a:pt x="2881" y="4800"/>
                </a:moveTo>
                <a:lnTo>
                  <a:pt x="958" y="2880"/>
                </a:lnTo>
                <a:lnTo>
                  <a:pt x="0" y="0"/>
                </a:lnTo>
                <a:lnTo>
                  <a:pt x="958" y="6720"/>
                </a:lnTo>
                <a:lnTo>
                  <a:pt x="6720" y="6720"/>
                </a:lnTo>
                <a:lnTo>
                  <a:pt x="9602" y="5760"/>
                </a:lnTo>
                <a:lnTo>
                  <a:pt x="7679" y="3840"/>
                </a:lnTo>
                <a:lnTo>
                  <a:pt x="6720" y="4800"/>
                </a:lnTo>
                <a:lnTo>
                  <a:pt x="288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" name="object 205"/>
          <p:cNvSpPr/>
          <p:nvPr/>
        </p:nvSpPr>
        <p:spPr>
          <a:xfrm>
            <a:off x="1419075" y="2678094"/>
            <a:ext cx="27837" cy="46070"/>
          </a:xfrm>
          <a:custGeom>
            <a:avLst/>
            <a:gdLst/>
            <a:ahLst/>
            <a:cxnLst/>
            <a:rect l="l" t="t" r="r" b="b"/>
            <a:pathLst>
              <a:path w="27837" h="46070">
                <a:moveTo>
                  <a:pt x="23039" y="42230"/>
                </a:moveTo>
                <a:lnTo>
                  <a:pt x="23996" y="39349"/>
                </a:lnTo>
                <a:lnTo>
                  <a:pt x="25920" y="35509"/>
                </a:lnTo>
                <a:lnTo>
                  <a:pt x="27837" y="31668"/>
                </a:lnTo>
                <a:lnTo>
                  <a:pt x="27837" y="15361"/>
                </a:lnTo>
                <a:lnTo>
                  <a:pt x="26878" y="9585"/>
                </a:lnTo>
                <a:lnTo>
                  <a:pt x="23039" y="4800"/>
                </a:lnTo>
                <a:lnTo>
                  <a:pt x="20157" y="1920"/>
                </a:lnTo>
                <a:lnTo>
                  <a:pt x="17282" y="0"/>
                </a:lnTo>
                <a:lnTo>
                  <a:pt x="11519" y="0"/>
                </a:lnTo>
                <a:lnTo>
                  <a:pt x="9596" y="960"/>
                </a:lnTo>
                <a:lnTo>
                  <a:pt x="7679" y="1920"/>
                </a:lnTo>
                <a:lnTo>
                  <a:pt x="5757" y="3840"/>
                </a:lnTo>
                <a:lnTo>
                  <a:pt x="2881" y="6720"/>
                </a:lnTo>
                <a:lnTo>
                  <a:pt x="1917" y="10561"/>
                </a:lnTo>
                <a:lnTo>
                  <a:pt x="0" y="14401"/>
                </a:lnTo>
                <a:lnTo>
                  <a:pt x="0" y="28788"/>
                </a:lnTo>
                <a:lnTo>
                  <a:pt x="958" y="34549"/>
                </a:lnTo>
                <a:lnTo>
                  <a:pt x="2881" y="38389"/>
                </a:lnTo>
                <a:lnTo>
                  <a:pt x="5757" y="43190"/>
                </a:lnTo>
                <a:lnTo>
                  <a:pt x="9596" y="46070"/>
                </a:lnTo>
                <a:lnTo>
                  <a:pt x="8638" y="39349"/>
                </a:lnTo>
                <a:lnTo>
                  <a:pt x="6722" y="35509"/>
                </a:lnTo>
                <a:lnTo>
                  <a:pt x="5757" y="29748"/>
                </a:lnTo>
                <a:lnTo>
                  <a:pt x="5757" y="20147"/>
                </a:lnTo>
                <a:lnTo>
                  <a:pt x="6722" y="16306"/>
                </a:lnTo>
                <a:lnTo>
                  <a:pt x="6722" y="12466"/>
                </a:lnTo>
                <a:lnTo>
                  <a:pt x="7679" y="8641"/>
                </a:lnTo>
                <a:lnTo>
                  <a:pt x="8638" y="5745"/>
                </a:lnTo>
                <a:lnTo>
                  <a:pt x="9596" y="3840"/>
                </a:lnTo>
                <a:lnTo>
                  <a:pt x="11519" y="2880"/>
                </a:lnTo>
                <a:lnTo>
                  <a:pt x="12478" y="1920"/>
                </a:lnTo>
                <a:lnTo>
                  <a:pt x="15358" y="1920"/>
                </a:lnTo>
                <a:lnTo>
                  <a:pt x="16317" y="2880"/>
                </a:lnTo>
                <a:lnTo>
                  <a:pt x="17282" y="2880"/>
                </a:lnTo>
                <a:lnTo>
                  <a:pt x="18240" y="3840"/>
                </a:lnTo>
                <a:lnTo>
                  <a:pt x="19199" y="5745"/>
                </a:lnTo>
                <a:lnTo>
                  <a:pt x="20157" y="8641"/>
                </a:lnTo>
                <a:lnTo>
                  <a:pt x="21122" y="11521"/>
                </a:lnTo>
                <a:lnTo>
                  <a:pt x="22081" y="16306"/>
                </a:lnTo>
                <a:lnTo>
                  <a:pt x="22081" y="27828"/>
                </a:lnTo>
                <a:lnTo>
                  <a:pt x="21122" y="33588"/>
                </a:lnTo>
                <a:lnTo>
                  <a:pt x="20157" y="36469"/>
                </a:lnTo>
                <a:lnTo>
                  <a:pt x="19199" y="39349"/>
                </a:lnTo>
                <a:lnTo>
                  <a:pt x="18240" y="41269"/>
                </a:lnTo>
                <a:lnTo>
                  <a:pt x="17282" y="42230"/>
                </a:lnTo>
                <a:lnTo>
                  <a:pt x="16317" y="43190"/>
                </a:lnTo>
                <a:lnTo>
                  <a:pt x="18240" y="45110"/>
                </a:lnTo>
                <a:lnTo>
                  <a:pt x="20157" y="43190"/>
                </a:lnTo>
                <a:lnTo>
                  <a:pt x="23039" y="422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" name="object 206"/>
          <p:cNvSpPr/>
          <p:nvPr/>
        </p:nvSpPr>
        <p:spPr>
          <a:xfrm>
            <a:off x="1385476" y="2466898"/>
            <a:ext cx="24961" cy="46070"/>
          </a:xfrm>
          <a:custGeom>
            <a:avLst/>
            <a:gdLst/>
            <a:ahLst/>
            <a:cxnLst/>
            <a:rect l="l" t="t" r="r" b="b"/>
            <a:pathLst>
              <a:path w="24961" h="46070">
                <a:moveTo>
                  <a:pt x="8638" y="42230"/>
                </a:moveTo>
                <a:lnTo>
                  <a:pt x="7680" y="42230"/>
                </a:lnTo>
                <a:lnTo>
                  <a:pt x="6722" y="41285"/>
                </a:lnTo>
                <a:lnTo>
                  <a:pt x="5763" y="40309"/>
                </a:lnTo>
                <a:lnTo>
                  <a:pt x="958" y="40309"/>
                </a:lnTo>
                <a:lnTo>
                  <a:pt x="0" y="41285"/>
                </a:lnTo>
                <a:lnTo>
                  <a:pt x="0" y="43190"/>
                </a:lnTo>
                <a:lnTo>
                  <a:pt x="958" y="44150"/>
                </a:lnTo>
                <a:lnTo>
                  <a:pt x="1923" y="44150"/>
                </a:lnTo>
                <a:lnTo>
                  <a:pt x="2881" y="45110"/>
                </a:lnTo>
                <a:lnTo>
                  <a:pt x="4799" y="46070"/>
                </a:lnTo>
                <a:lnTo>
                  <a:pt x="13443" y="46070"/>
                </a:lnTo>
                <a:lnTo>
                  <a:pt x="18240" y="44150"/>
                </a:lnTo>
                <a:lnTo>
                  <a:pt x="21122" y="40309"/>
                </a:lnTo>
                <a:lnTo>
                  <a:pt x="23998" y="37444"/>
                </a:lnTo>
                <a:lnTo>
                  <a:pt x="24961" y="34549"/>
                </a:lnTo>
                <a:lnTo>
                  <a:pt x="24961" y="27828"/>
                </a:lnTo>
                <a:lnTo>
                  <a:pt x="23998" y="24947"/>
                </a:lnTo>
                <a:lnTo>
                  <a:pt x="23039" y="23042"/>
                </a:lnTo>
                <a:lnTo>
                  <a:pt x="22081" y="21107"/>
                </a:lnTo>
                <a:lnTo>
                  <a:pt x="19199" y="20162"/>
                </a:lnTo>
                <a:lnTo>
                  <a:pt x="17282" y="19202"/>
                </a:lnTo>
                <a:lnTo>
                  <a:pt x="21122" y="15361"/>
                </a:lnTo>
                <a:lnTo>
                  <a:pt x="23039" y="12481"/>
                </a:lnTo>
                <a:lnTo>
                  <a:pt x="23039" y="6720"/>
                </a:lnTo>
                <a:lnTo>
                  <a:pt x="22081" y="4800"/>
                </a:lnTo>
                <a:lnTo>
                  <a:pt x="21122" y="3840"/>
                </a:lnTo>
                <a:lnTo>
                  <a:pt x="19199" y="960"/>
                </a:lnTo>
                <a:lnTo>
                  <a:pt x="16318" y="0"/>
                </a:lnTo>
                <a:lnTo>
                  <a:pt x="9602" y="0"/>
                </a:lnTo>
                <a:lnTo>
                  <a:pt x="7680" y="960"/>
                </a:lnTo>
                <a:lnTo>
                  <a:pt x="5763" y="1920"/>
                </a:lnTo>
                <a:lnTo>
                  <a:pt x="3840" y="3840"/>
                </a:lnTo>
                <a:lnTo>
                  <a:pt x="1923" y="6720"/>
                </a:lnTo>
                <a:lnTo>
                  <a:pt x="958" y="9601"/>
                </a:lnTo>
                <a:lnTo>
                  <a:pt x="1923" y="9601"/>
                </a:lnTo>
                <a:lnTo>
                  <a:pt x="3840" y="5760"/>
                </a:lnTo>
                <a:lnTo>
                  <a:pt x="6722" y="4800"/>
                </a:lnTo>
                <a:lnTo>
                  <a:pt x="14401" y="4800"/>
                </a:lnTo>
                <a:lnTo>
                  <a:pt x="15360" y="6720"/>
                </a:lnTo>
                <a:lnTo>
                  <a:pt x="17282" y="7680"/>
                </a:lnTo>
                <a:lnTo>
                  <a:pt x="17282" y="15361"/>
                </a:lnTo>
                <a:lnTo>
                  <a:pt x="16318" y="16322"/>
                </a:lnTo>
                <a:lnTo>
                  <a:pt x="15360" y="18242"/>
                </a:lnTo>
                <a:lnTo>
                  <a:pt x="14401" y="19202"/>
                </a:lnTo>
                <a:lnTo>
                  <a:pt x="12478" y="20162"/>
                </a:lnTo>
                <a:lnTo>
                  <a:pt x="10561" y="21107"/>
                </a:lnTo>
                <a:lnTo>
                  <a:pt x="9602" y="22082"/>
                </a:lnTo>
                <a:lnTo>
                  <a:pt x="7680" y="22082"/>
                </a:lnTo>
                <a:lnTo>
                  <a:pt x="7680" y="23042"/>
                </a:lnTo>
                <a:lnTo>
                  <a:pt x="11519" y="23042"/>
                </a:lnTo>
                <a:lnTo>
                  <a:pt x="13443" y="24002"/>
                </a:lnTo>
                <a:lnTo>
                  <a:pt x="15360" y="24947"/>
                </a:lnTo>
                <a:lnTo>
                  <a:pt x="16318" y="25923"/>
                </a:lnTo>
                <a:lnTo>
                  <a:pt x="17282" y="26883"/>
                </a:lnTo>
                <a:lnTo>
                  <a:pt x="18240" y="26883"/>
                </a:lnTo>
                <a:lnTo>
                  <a:pt x="18240" y="27828"/>
                </a:lnTo>
                <a:lnTo>
                  <a:pt x="19199" y="28788"/>
                </a:lnTo>
                <a:lnTo>
                  <a:pt x="20157" y="30723"/>
                </a:lnTo>
                <a:lnTo>
                  <a:pt x="20157" y="36469"/>
                </a:lnTo>
                <a:lnTo>
                  <a:pt x="19199" y="38389"/>
                </a:lnTo>
                <a:lnTo>
                  <a:pt x="18240" y="40309"/>
                </a:lnTo>
                <a:lnTo>
                  <a:pt x="16318" y="42230"/>
                </a:lnTo>
                <a:lnTo>
                  <a:pt x="14401" y="43190"/>
                </a:lnTo>
                <a:lnTo>
                  <a:pt x="10561" y="43190"/>
                </a:lnTo>
                <a:lnTo>
                  <a:pt x="9602" y="42230"/>
                </a:lnTo>
                <a:lnTo>
                  <a:pt x="8638" y="422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" name="object 207"/>
          <p:cNvSpPr/>
          <p:nvPr/>
        </p:nvSpPr>
        <p:spPr>
          <a:xfrm>
            <a:off x="1427713" y="2505288"/>
            <a:ext cx="9602" cy="7680"/>
          </a:xfrm>
          <a:custGeom>
            <a:avLst/>
            <a:gdLst/>
            <a:ahLst/>
            <a:cxnLst/>
            <a:rect l="l" t="t" r="r" b="b"/>
            <a:pathLst>
              <a:path w="9602" h="7680">
                <a:moveTo>
                  <a:pt x="2881" y="5760"/>
                </a:moveTo>
                <a:lnTo>
                  <a:pt x="958" y="3840"/>
                </a:lnTo>
                <a:lnTo>
                  <a:pt x="0" y="0"/>
                </a:lnTo>
                <a:lnTo>
                  <a:pt x="958" y="7680"/>
                </a:lnTo>
                <a:lnTo>
                  <a:pt x="6720" y="7680"/>
                </a:lnTo>
                <a:lnTo>
                  <a:pt x="9602" y="6720"/>
                </a:lnTo>
                <a:lnTo>
                  <a:pt x="7679" y="4800"/>
                </a:lnTo>
                <a:lnTo>
                  <a:pt x="6720" y="5760"/>
                </a:lnTo>
                <a:lnTo>
                  <a:pt x="2881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" name="object 208"/>
          <p:cNvSpPr/>
          <p:nvPr/>
        </p:nvSpPr>
        <p:spPr>
          <a:xfrm>
            <a:off x="1419075" y="2466898"/>
            <a:ext cx="27837" cy="46070"/>
          </a:xfrm>
          <a:custGeom>
            <a:avLst/>
            <a:gdLst/>
            <a:ahLst/>
            <a:cxnLst/>
            <a:rect l="l" t="t" r="r" b="b"/>
            <a:pathLst>
              <a:path w="27837" h="46070">
                <a:moveTo>
                  <a:pt x="23039" y="41285"/>
                </a:moveTo>
                <a:lnTo>
                  <a:pt x="23996" y="39349"/>
                </a:lnTo>
                <a:lnTo>
                  <a:pt x="25920" y="35509"/>
                </a:lnTo>
                <a:lnTo>
                  <a:pt x="27837" y="31668"/>
                </a:lnTo>
                <a:lnTo>
                  <a:pt x="27837" y="15361"/>
                </a:lnTo>
                <a:lnTo>
                  <a:pt x="26878" y="9601"/>
                </a:lnTo>
                <a:lnTo>
                  <a:pt x="23039" y="4800"/>
                </a:lnTo>
                <a:lnTo>
                  <a:pt x="20157" y="1920"/>
                </a:lnTo>
                <a:lnTo>
                  <a:pt x="17282" y="0"/>
                </a:lnTo>
                <a:lnTo>
                  <a:pt x="11519" y="0"/>
                </a:lnTo>
                <a:lnTo>
                  <a:pt x="9596" y="960"/>
                </a:lnTo>
                <a:lnTo>
                  <a:pt x="7679" y="1920"/>
                </a:lnTo>
                <a:lnTo>
                  <a:pt x="5757" y="3840"/>
                </a:lnTo>
                <a:lnTo>
                  <a:pt x="2881" y="6720"/>
                </a:lnTo>
                <a:lnTo>
                  <a:pt x="1917" y="10561"/>
                </a:lnTo>
                <a:lnTo>
                  <a:pt x="0" y="13441"/>
                </a:lnTo>
                <a:lnTo>
                  <a:pt x="0" y="28788"/>
                </a:lnTo>
                <a:lnTo>
                  <a:pt x="958" y="34549"/>
                </a:lnTo>
                <a:lnTo>
                  <a:pt x="2881" y="38389"/>
                </a:lnTo>
                <a:lnTo>
                  <a:pt x="5757" y="43190"/>
                </a:lnTo>
                <a:lnTo>
                  <a:pt x="9596" y="46070"/>
                </a:lnTo>
                <a:lnTo>
                  <a:pt x="8638" y="38389"/>
                </a:lnTo>
                <a:lnTo>
                  <a:pt x="6722" y="34549"/>
                </a:lnTo>
                <a:lnTo>
                  <a:pt x="5757" y="29763"/>
                </a:lnTo>
                <a:lnTo>
                  <a:pt x="5757" y="20162"/>
                </a:lnTo>
                <a:lnTo>
                  <a:pt x="6722" y="16322"/>
                </a:lnTo>
                <a:lnTo>
                  <a:pt x="6722" y="12481"/>
                </a:lnTo>
                <a:lnTo>
                  <a:pt x="7679" y="8641"/>
                </a:lnTo>
                <a:lnTo>
                  <a:pt x="8638" y="5760"/>
                </a:lnTo>
                <a:lnTo>
                  <a:pt x="9596" y="3840"/>
                </a:lnTo>
                <a:lnTo>
                  <a:pt x="11519" y="2880"/>
                </a:lnTo>
                <a:lnTo>
                  <a:pt x="12478" y="1920"/>
                </a:lnTo>
                <a:lnTo>
                  <a:pt x="15358" y="1920"/>
                </a:lnTo>
                <a:lnTo>
                  <a:pt x="16317" y="2880"/>
                </a:lnTo>
                <a:lnTo>
                  <a:pt x="17282" y="2880"/>
                </a:lnTo>
                <a:lnTo>
                  <a:pt x="18240" y="3840"/>
                </a:lnTo>
                <a:lnTo>
                  <a:pt x="19199" y="5760"/>
                </a:lnTo>
                <a:lnTo>
                  <a:pt x="20157" y="8641"/>
                </a:lnTo>
                <a:lnTo>
                  <a:pt x="21122" y="11521"/>
                </a:lnTo>
                <a:lnTo>
                  <a:pt x="22081" y="16322"/>
                </a:lnTo>
                <a:lnTo>
                  <a:pt x="22081" y="27828"/>
                </a:lnTo>
                <a:lnTo>
                  <a:pt x="21122" y="32628"/>
                </a:lnTo>
                <a:lnTo>
                  <a:pt x="20157" y="36469"/>
                </a:lnTo>
                <a:lnTo>
                  <a:pt x="19199" y="39349"/>
                </a:lnTo>
                <a:lnTo>
                  <a:pt x="18240" y="41285"/>
                </a:lnTo>
                <a:lnTo>
                  <a:pt x="17282" y="42230"/>
                </a:lnTo>
                <a:lnTo>
                  <a:pt x="16317" y="43190"/>
                </a:lnTo>
                <a:lnTo>
                  <a:pt x="18240" y="45110"/>
                </a:lnTo>
                <a:lnTo>
                  <a:pt x="20157" y="43190"/>
                </a:lnTo>
                <a:lnTo>
                  <a:pt x="23039" y="41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" name="object 209"/>
          <p:cNvSpPr/>
          <p:nvPr/>
        </p:nvSpPr>
        <p:spPr>
          <a:xfrm>
            <a:off x="1383554" y="2255702"/>
            <a:ext cx="30723" cy="45125"/>
          </a:xfrm>
          <a:custGeom>
            <a:avLst/>
            <a:gdLst/>
            <a:ahLst/>
            <a:cxnLst/>
            <a:rect l="l" t="t" r="r" b="b"/>
            <a:pathLst>
              <a:path w="30723" h="45125">
                <a:moveTo>
                  <a:pt x="0" y="33604"/>
                </a:moveTo>
                <a:lnTo>
                  <a:pt x="19203" y="33604"/>
                </a:lnTo>
                <a:lnTo>
                  <a:pt x="3845" y="28803"/>
                </a:lnTo>
                <a:lnTo>
                  <a:pt x="19203" y="6720"/>
                </a:lnTo>
                <a:lnTo>
                  <a:pt x="19203" y="28803"/>
                </a:lnTo>
                <a:lnTo>
                  <a:pt x="3845" y="28803"/>
                </a:lnTo>
                <a:lnTo>
                  <a:pt x="19203" y="33604"/>
                </a:lnTo>
                <a:lnTo>
                  <a:pt x="19203" y="45125"/>
                </a:lnTo>
                <a:lnTo>
                  <a:pt x="24003" y="45125"/>
                </a:lnTo>
                <a:lnTo>
                  <a:pt x="24003" y="33604"/>
                </a:lnTo>
                <a:lnTo>
                  <a:pt x="30723" y="33604"/>
                </a:lnTo>
                <a:lnTo>
                  <a:pt x="30723" y="28803"/>
                </a:lnTo>
                <a:lnTo>
                  <a:pt x="24003" y="28803"/>
                </a:lnTo>
                <a:lnTo>
                  <a:pt x="24003" y="0"/>
                </a:lnTo>
                <a:lnTo>
                  <a:pt x="21121" y="0"/>
                </a:lnTo>
                <a:lnTo>
                  <a:pt x="0" y="28803"/>
                </a:lnTo>
                <a:lnTo>
                  <a:pt x="0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" name="object 210"/>
          <p:cNvSpPr/>
          <p:nvPr/>
        </p:nvSpPr>
        <p:spPr>
          <a:xfrm>
            <a:off x="1427713" y="2294107"/>
            <a:ext cx="9602" cy="7680"/>
          </a:xfrm>
          <a:custGeom>
            <a:avLst/>
            <a:gdLst/>
            <a:ahLst/>
            <a:cxnLst/>
            <a:rect l="l" t="t" r="r" b="b"/>
            <a:pathLst>
              <a:path w="9602" h="7680">
                <a:moveTo>
                  <a:pt x="2881" y="4785"/>
                </a:moveTo>
                <a:lnTo>
                  <a:pt x="958" y="3840"/>
                </a:lnTo>
                <a:lnTo>
                  <a:pt x="0" y="0"/>
                </a:lnTo>
                <a:lnTo>
                  <a:pt x="958" y="7680"/>
                </a:lnTo>
                <a:lnTo>
                  <a:pt x="6720" y="7680"/>
                </a:lnTo>
                <a:lnTo>
                  <a:pt x="9602" y="6720"/>
                </a:lnTo>
                <a:lnTo>
                  <a:pt x="7679" y="4785"/>
                </a:lnTo>
                <a:lnTo>
                  <a:pt x="2881" y="47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" name="object 211"/>
          <p:cNvSpPr/>
          <p:nvPr/>
        </p:nvSpPr>
        <p:spPr>
          <a:xfrm>
            <a:off x="1419075" y="2255702"/>
            <a:ext cx="27837" cy="46085"/>
          </a:xfrm>
          <a:custGeom>
            <a:avLst/>
            <a:gdLst/>
            <a:ahLst/>
            <a:cxnLst/>
            <a:rect l="l" t="t" r="r" b="b"/>
            <a:pathLst>
              <a:path w="27837" h="46085">
                <a:moveTo>
                  <a:pt x="23039" y="41285"/>
                </a:moveTo>
                <a:lnTo>
                  <a:pt x="23996" y="39364"/>
                </a:lnTo>
                <a:lnTo>
                  <a:pt x="25920" y="35524"/>
                </a:lnTo>
                <a:lnTo>
                  <a:pt x="27837" y="31683"/>
                </a:lnTo>
                <a:lnTo>
                  <a:pt x="27837" y="15361"/>
                </a:lnTo>
                <a:lnTo>
                  <a:pt x="26878" y="9601"/>
                </a:lnTo>
                <a:lnTo>
                  <a:pt x="23039" y="4800"/>
                </a:lnTo>
                <a:lnTo>
                  <a:pt x="20157" y="1920"/>
                </a:lnTo>
                <a:lnTo>
                  <a:pt x="17282" y="0"/>
                </a:lnTo>
                <a:lnTo>
                  <a:pt x="11519" y="0"/>
                </a:lnTo>
                <a:lnTo>
                  <a:pt x="9596" y="960"/>
                </a:lnTo>
                <a:lnTo>
                  <a:pt x="7679" y="1920"/>
                </a:lnTo>
                <a:lnTo>
                  <a:pt x="5757" y="3840"/>
                </a:lnTo>
                <a:lnTo>
                  <a:pt x="2881" y="6720"/>
                </a:lnTo>
                <a:lnTo>
                  <a:pt x="1917" y="9601"/>
                </a:lnTo>
                <a:lnTo>
                  <a:pt x="0" y="13441"/>
                </a:lnTo>
                <a:lnTo>
                  <a:pt x="0" y="28803"/>
                </a:lnTo>
                <a:lnTo>
                  <a:pt x="958" y="33604"/>
                </a:lnTo>
                <a:lnTo>
                  <a:pt x="2881" y="38404"/>
                </a:lnTo>
                <a:lnTo>
                  <a:pt x="5757" y="43190"/>
                </a:lnTo>
                <a:lnTo>
                  <a:pt x="9596" y="46085"/>
                </a:lnTo>
                <a:lnTo>
                  <a:pt x="8638" y="38404"/>
                </a:lnTo>
                <a:lnTo>
                  <a:pt x="6722" y="34564"/>
                </a:lnTo>
                <a:lnTo>
                  <a:pt x="5757" y="29763"/>
                </a:lnTo>
                <a:lnTo>
                  <a:pt x="5757" y="20162"/>
                </a:lnTo>
                <a:lnTo>
                  <a:pt x="6722" y="16322"/>
                </a:lnTo>
                <a:lnTo>
                  <a:pt x="6722" y="12481"/>
                </a:lnTo>
                <a:lnTo>
                  <a:pt x="7679" y="8641"/>
                </a:lnTo>
                <a:lnTo>
                  <a:pt x="8638" y="5760"/>
                </a:lnTo>
                <a:lnTo>
                  <a:pt x="9596" y="3840"/>
                </a:lnTo>
                <a:lnTo>
                  <a:pt x="11519" y="2880"/>
                </a:lnTo>
                <a:lnTo>
                  <a:pt x="12478" y="1920"/>
                </a:lnTo>
                <a:lnTo>
                  <a:pt x="16317" y="1920"/>
                </a:lnTo>
                <a:lnTo>
                  <a:pt x="17282" y="2880"/>
                </a:lnTo>
                <a:lnTo>
                  <a:pt x="18240" y="3840"/>
                </a:lnTo>
                <a:lnTo>
                  <a:pt x="19199" y="5760"/>
                </a:lnTo>
                <a:lnTo>
                  <a:pt x="20157" y="8641"/>
                </a:lnTo>
                <a:lnTo>
                  <a:pt x="21122" y="11521"/>
                </a:lnTo>
                <a:lnTo>
                  <a:pt x="22081" y="16322"/>
                </a:lnTo>
                <a:lnTo>
                  <a:pt x="22081" y="27843"/>
                </a:lnTo>
                <a:lnTo>
                  <a:pt x="21122" y="32644"/>
                </a:lnTo>
                <a:lnTo>
                  <a:pt x="20157" y="36469"/>
                </a:lnTo>
                <a:lnTo>
                  <a:pt x="19199" y="39364"/>
                </a:lnTo>
                <a:lnTo>
                  <a:pt x="18240" y="41285"/>
                </a:lnTo>
                <a:lnTo>
                  <a:pt x="17282" y="42245"/>
                </a:lnTo>
                <a:lnTo>
                  <a:pt x="16317" y="43190"/>
                </a:lnTo>
                <a:lnTo>
                  <a:pt x="18240" y="45125"/>
                </a:lnTo>
                <a:lnTo>
                  <a:pt x="20157" y="43190"/>
                </a:lnTo>
                <a:lnTo>
                  <a:pt x="23039" y="41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" name="object 212"/>
          <p:cNvSpPr/>
          <p:nvPr/>
        </p:nvSpPr>
        <p:spPr>
          <a:xfrm>
            <a:off x="1386434" y="2045467"/>
            <a:ext cx="24961" cy="44165"/>
          </a:xfrm>
          <a:custGeom>
            <a:avLst/>
            <a:gdLst/>
            <a:ahLst/>
            <a:cxnLst/>
            <a:rect l="l" t="t" r="r" b="b"/>
            <a:pathLst>
              <a:path w="24961" h="44165">
                <a:moveTo>
                  <a:pt x="9602" y="0"/>
                </a:moveTo>
                <a:lnTo>
                  <a:pt x="964" y="16322"/>
                </a:lnTo>
                <a:lnTo>
                  <a:pt x="4805" y="17282"/>
                </a:lnTo>
                <a:lnTo>
                  <a:pt x="8644" y="17282"/>
                </a:lnTo>
                <a:lnTo>
                  <a:pt x="10561" y="18242"/>
                </a:lnTo>
                <a:lnTo>
                  <a:pt x="13443" y="20162"/>
                </a:lnTo>
                <a:lnTo>
                  <a:pt x="16323" y="21122"/>
                </a:lnTo>
                <a:lnTo>
                  <a:pt x="18240" y="24002"/>
                </a:lnTo>
                <a:lnTo>
                  <a:pt x="19199" y="25923"/>
                </a:lnTo>
                <a:lnTo>
                  <a:pt x="20164" y="28803"/>
                </a:lnTo>
                <a:lnTo>
                  <a:pt x="20164" y="33604"/>
                </a:lnTo>
                <a:lnTo>
                  <a:pt x="19199" y="36484"/>
                </a:lnTo>
                <a:lnTo>
                  <a:pt x="17282" y="38404"/>
                </a:lnTo>
                <a:lnTo>
                  <a:pt x="15360" y="40325"/>
                </a:lnTo>
                <a:lnTo>
                  <a:pt x="13443" y="41285"/>
                </a:lnTo>
                <a:lnTo>
                  <a:pt x="9602" y="41285"/>
                </a:lnTo>
                <a:lnTo>
                  <a:pt x="7679" y="40325"/>
                </a:lnTo>
                <a:lnTo>
                  <a:pt x="5763" y="39364"/>
                </a:lnTo>
                <a:lnTo>
                  <a:pt x="4805" y="38404"/>
                </a:lnTo>
                <a:lnTo>
                  <a:pt x="2881" y="38404"/>
                </a:lnTo>
                <a:lnTo>
                  <a:pt x="2881" y="37444"/>
                </a:lnTo>
                <a:lnTo>
                  <a:pt x="964" y="37444"/>
                </a:lnTo>
                <a:lnTo>
                  <a:pt x="964" y="38404"/>
                </a:lnTo>
                <a:lnTo>
                  <a:pt x="0" y="38404"/>
                </a:lnTo>
                <a:lnTo>
                  <a:pt x="0" y="42245"/>
                </a:lnTo>
                <a:lnTo>
                  <a:pt x="964" y="43205"/>
                </a:lnTo>
                <a:lnTo>
                  <a:pt x="2881" y="44165"/>
                </a:lnTo>
                <a:lnTo>
                  <a:pt x="12484" y="44165"/>
                </a:lnTo>
                <a:lnTo>
                  <a:pt x="14401" y="43205"/>
                </a:lnTo>
                <a:lnTo>
                  <a:pt x="16323" y="42245"/>
                </a:lnTo>
                <a:lnTo>
                  <a:pt x="18240" y="40325"/>
                </a:lnTo>
                <a:lnTo>
                  <a:pt x="19199" y="39364"/>
                </a:lnTo>
                <a:lnTo>
                  <a:pt x="21122" y="38404"/>
                </a:lnTo>
                <a:lnTo>
                  <a:pt x="22081" y="36484"/>
                </a:lnTo>
                <a:lnTo>
                  <a:pt x="23039" y="34564"/>
                </a:lnTo>
                <a:lnTo>
                  <a:pt x="24003" y="32644"/>
                </a:lnTo>
                <a:lnTo>
                  <a:pt x="24961" y="29763"/>
                </a:lnTo>
                <a:lnTo>
                  <a:pt x="24961" y="24002"/>
                </a:lnTo>
                <a:lnTo>
                  <a:pt x="23039" y="20162"/>
                </a:lnTo>
                <a:lnTo>
                  <a:pt x="20164" y="17282"/>
                </a:lnTo>
                <a:lnTo>
                  <a:pt x="17282" y="14401"/>
                </a:lnTo>
                <a:lnTo>
                  <a:pt x="12484" y="11521"/>
                </a:lnTo>
                <a:lnTo>
                  <a:pt x="6722" y="11521"/>
                </a:lnTo>
                <a:lnTo>
                  <a:pt x="9602" y="4800"/>
                </a:lnTo>
                <a:lnTo>
                  <a:pt x="23039" y="4800"/>
                </a:lnTo>
                <a:lnTo>
                  <a:pt x="24961" y="0"/>
                </a:lnTo>
                <a:lnTo>
                  <a:pt x="96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" name="object 213"/>
          <p:cNvSpPr/>
          <p:nvPr/>
        </p:nvSpPr>
        <p:spPr>
          <a:xfrm>
            <a:off x="1427713" y="2082911"/>
            <a:ext cx="9602" cy="6720"/>
          </a:xfrm>
          <a:custGeom>
            <a:avLst/>
            <a:gdLst/>
            <a:ahLst/>
            <a:cxnLst/>
            <a:rect l="l" t="t" r="r" b="b"/>
            <a:pathLst>
              <a:path w="9602" h="6720">
                <a:moveTo>
                  <a:pt x="2881" y="4800"/>
                </a:moveTo>
                <a:lnTo>
                  <a:pt x="958" y="3840"/>
                </a:lnTo>
                <a:lnTo>
                  <a:pt x="0" y="0"/>
                </a:lnTo>
                <a:lnTo>
                  <a:pt x="958" y="6720"/>
                </a:lnTo>
                <a:lnTo>
                  <a:pt x="9602" y="6720"/>
                </a:lnTo>
                <a:lnTo>
                  <a:pt x="7679" y="4800"/>
                </a:lnTo>
                <a:lnTo>
                  <a:pt x="288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" name="object 214"/>
          <p:cNvSpPr/>
          <p:nvPr/>
        </p:nvSpPr>
        <p:spPr>
          <a:xfrm>
            <a:off x="1419075" y="2044506"/>
            <a:ext cx="27837" cy="45125"/>
          </a:xfrm>
          <a:custGeom>
            <a:avLst/>
            <a:gdLst/>
            <a:ahLst/>
            <a:cxnLst/>
            <a:rect l="l" t="t" r="r" b="b"/>
            <a:pathLst>
              <a:path w="27837" h="45125">
                <a:moveTo>
                  <a:pt x="23039" y="41285"/>
                </a:moveTo>
                <a:lnTo>
                  <a:pt x="23996" y="38404"/>
                </a:lnTo>
                <a:lnTo>
                  <a:pt x="25920" y="35524"/>
                </a:lnTo>
                <a:lnTo>
                  <a:pt x="27837" y="31683"/>
                </a:lnTo>
                <a:lnTo>
                  <a:pt x="27837" y="15361"/>
                </a:lnTo>
                <a:lnTo>
                  <a:pt x="26878" y="9601"/>
                </a:lnTo>
                <a:lnTo>
                  <a:pt x="23039" y="4800"/>
                </a:lnTo>
                <a:lnTo>
                  <a:pt x="20157" y="960"/>
                </a:lnTo>
                <a:lnTo>
                  <a:pt x="17282" y="0"/>
                </a:lnTo>
                <a:lnTo>
                  <a:pt x="9596" y="0"/>
                </a:lnTo>
                <a:lnTo>
                  <a:pt x="7679" y="1920"/>
                </a:lnTo>
                <a:lnTo>
                  <a:pt x="5757" y="3840"/>
                </a:lnTo>
                <a:lnTo>
                  <a:pt x="2881" y="6720"/>
                </a:lnTo>
                <a:lnTo>
                  <a:pt x="1917" y="9601"/>
                </a:lnTo>
                <a:lnTo>
                  <a:pt x="0" y="13441"/>
                </a:lnTo>
                <a:lnTo>
                  <a:pt x="0" y="28803"/>
                </a:lnTo>
                <a:lnTo>
                  <a:pt x="958" y="33604"/>
                </a:lnTo>
                <a:lnTo>
                  <a:pt x="2881" y="38404"/>
                </a:lnTo>
                <a:lnTo>
                  <a:pt x="5757" y="43205"/>
                </a:lnTo>
                <a:lnTo>
                  <a:pt x="9596" y="45125"/>
                </a:lnTo>
                <a:lnTo>
                  <a:pt x="8638" y="38404"/>
                </a:lnTo>
                <a:lnTo>
                  <a:pt x="6722" y="34564"/>
                </a:lnTo>
                <a:lnTo>
                  <a:pt x="5757" y="29763"/>
                </a:lnTo>
                <a:lnTo>
                  <a:pt x="5757" y="20162"/>
                </a:lnTo>
                <a:lnTo>
                  <a:pt x="6722" y="16322"/>
                </a:lnTo>
                <a:lnTo>
                  <a:pt x="6722" y="12481"/>
                </a:lnTo>
                <a:lnTo>
                  <a:pt x="7679" y="8641"/>
                </a:lnTo>
                <a:lnTo>
                  <a:pt x="8638" y="5760"/>
                </a:lnTo>
                <a:lnTo>
                  <a:pt x="9596" y="3840"/>
                </a:lnTo>
                <a:lnTo>
                  <a:pt x="11519" y="2880"/>
                </a:lnTo>
                <a:lnTo>
                  <a:pt x="12478" y="1920"/>
                </a:lnTo>
                <a:lnTo>
                  <a:pt x="16317" y="1920"/>
                </a:lnTo>
                <a:lnTo>
                  <a:pt x="17282" y="2880"/>
                </a:lnTo>
                <a:lnTo>
                  <a:pt x="18240" y="3840"/>
                </a:lnTo>
                <a:lnTo>
                  <a:pt x="19199" y="5760"/>
                </a:lnTo>
                <a:lnTo>
                  <a:pt x="20157" y="8641"/>
                </a:lnTo>
                <a:lnTo>
                  <a:pt x="21122" y="11521"/>
                </a:lnTo>
                <a:lnTo>
                  <a:pt x="22081" y="15361"/>
                </a:lnTo>
                <a:lnTo>
                  <a:pt x="22081" y="27843"/>
                </a:lnTo>
                <a:lnTo>
                  <a:pt x="21122" y="32644"/>
                </a:lnTo>
                <a:lnTo>
                  <a:pt x="20157" y="36484"/>
                </a:lnTo>
                <a:lnTo>
                  <a:pt x="19199" y="39364"/>
                </a:lnTo>
                <a:lnTo>
                  <a:pt x="18240" y="41285"/>
                </a:lnTo>
                <a:lnTo>
                  <a:pt x="17282" y="42245"/>
                </a:lnTo>
                <a:lnTo>
                  <a:pt x="16317" y="43205"/>
                </a:lnTo>
                <a:lnTo>
                  <a:pt x="18240" y="45125"/>
                </a:lnTo>
                <a:lnTo>
                  <a:pt x="20157" y="43205"/>
                </a:lnTo>
                <a:lnTo>
                  <a:pt x="23039" y="41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" name="object 215"/>
          <p:cNvSpPr/>
          <p:nvPr/>
        </p:nvSpPr>
        <p:spPr>
          <a:xfrm>
            <a:off x="1385476" y="1832350"/>
            <a:ext cx="27837" cy="46085"/>
          </a:xfrm>
          <a:custGeom>
            <a:avLst/>
            <a:gdLst/>
            <a:ahLst/>
            <a:cxnLst/>
            <a:rect l="l" t="t" r="r" b="b"/>
            <a:pathLst>
              <a:path w="27837" h="46085">
                <a:moveTo>
                  <a:pt x="8638" y="17282"/>
                </a:moveTo>
                <a:lnTo>
                  <a:pt x="9602" y="15361"/>
                </a:lnTo>
                <a:lnTo>
                  <a:pt x="10561" y="12481"/>
                </a:lnTo>
                <a:lnTo>
                  <a:pt x="11519" y="10561"/>
                </a:lnTo>
                <a:lnTo>
                  <a:pt x="13443" y="8641"/>
                </a:lnTo>
                <a:lnTo>
                  <a:pt x="14401" y="6720"/>
                </a:lnTo>
                <a:lnTo>
                  <a:pt x="16318" y="4800"/>
                </a:lnTo>
                <a:lnTo>
                  <a:pt x="18240" y="3840"/>
                </a:lnTo>
                <a:lnTo>
                  <a:pt x="20157" y="2880"/>
                </a:lnTo>
                <a:lnTo>
                  <a:pt x="22081" y="1920"/>
                </a:lnTo>
                <a:lnTo>
                  <a:pt x="23998" y="1920"/>
                </a:lnTo>
                <a:lnTo>
                  <a:pt x="26878" y="960"/>
                </a:lnTo>
                <a:lnTo>
                  <a:pt x="26878" y="0"/>
                </a:lnTo>
                <a:lnTo>
                  <a:pt x="23039" y="0"/>
                </a:lnTo>
                <a:lnTo>
                  <a:pt x="20157" y="960"/>
                </a:lnTo>
                <a:lnTo>
                  <a:pt x="18240" y="1920"/>
                </a:lnTo>
                <a:lnTo>
                  <a:pt x="15360" y="2880"/>
                </a:lnTo>
                <a:lnTo>
                  <a:pt x="12478" y="4800"/>
                </a:lnTo>
                <a:lnTo>
                  <a:pt x="9602" y="6720"/>
                </a:lnTo>
                <a:lnTo>
                  <a:pt x="6722" y="9601"/>
                </a:lnTo>
                <a:lnTo>
                  <a:pt x="3840" y="13441"/>
                </a:lnTo>
                <a:lnTo>
                  <a:pt x="2881" y="16322"/>
                </a:lnTo>
                <a:lnTo>
                  <a:pt x="958" y="20162"/>
                </a:lnTo>
                <a:lnTo>
                  <a:pt x="0" y="24003"/>
                </a:lnTo>
                <a:lnTo>
                  <a:pt x="0" y="33604"/>
                </a:lnTo>
                <a:lnTo>
                  <a:pt x="1923" y="39364"/>
                </a:lnTo>
                <a:lnTo>
                  <a:pt x="6722" y="43205"/>
                </a:lnTo>
                <a:lnTo>
                  <a:pt x="8638" y="45125"/>
                </a:lnTo>
                <a:lnTo>
                  <a:pt x="8638" y="39364"/>
                </a:lnTo>
                <a:lnTo>
                  <a:pt x="7680" y="36484"/>
                </a:lnTo>
                <a:lnTo>
                  <a:pt x="6722" y="34564"/>
                </a:lnTo>
                <a:lnTo>
                  <a:pt x="6722" y="23042"/>
                </a:lnTo>
                <a:lnTo>
                  <a:pt x="8638" y="22082"/>
                </a:lnTo>
                <a:lnTo>
                  <a:pt x="10561" y="21122"/>
                </a:lnTo>
                <a:lnTo>
                  <a:pt x="11519" y="20162"/>
                </a:lnTo>
                <a:lnTo>
                  <a:pt x="16318" y="20162"/>
                </a:lnTo>
                <a:lnTo>
                  <a:pt x="18240" y="21122"/>
                </a:lnTo>
                <a:lnTo>
                  <a:pt x="20157" y="24003"/>
                </a:lnTo>
                <a:lnTo>
                  <a:pt x="22081" y="26883"/>
                </a:lnTo>
                <a:lnTo>
                  <a:pt x="22081" y="37444"/>
                </a:lnTo>
                <a:lnTo>
                  <a:pt x="21122" y="39364"/>
                </a:lnTo>
                <a:lnTo>
                  <a:pt x="20157" y="41285"/>
                </a:lnTo>
                <a:lnTo>
                  <a:pt x="18240" y="43205"/>
                </a:lnTo>
                <a:lnTo>
                  <a:pt x="17282" y="44165"/>
                </a:lnTo>
                <a:lnTo>
                  <a:pt x="13443" y="44165"/>
                </a:lnTo>
                <a:lnTo>
                  <a:pt x="12478" y="43205"/>
                </a:lnTo>
                <a:lnTo>
                  <a:pt x="14401" y="46085"/>
                </a:lnTo>
                <a:lnTo>
                  <a:pt x="18240" y="46085"/>
                </a:lnTo>
                <a:lnTo>
                  <a:pt x="22081" y="44165"/>
                </a:lnTo>
                <a:lnTo>
                  <a:pt x="24961" y="40325"/>
                </a:lnTo>
                <a:lnTo>
                  <a:pt x="26878" y="37444"/>
                </a:lnTo>
                <a:lnTo>
                  <a:pt x="27837" y="33604"/>
                </a:lnTo>
                <a:lnTo>
                  <a:pt x="27837" y="26883"/>
                </a:lnTo>
                <a:lnTo>
                  <a:pt x="26878" y="23042"/>
                </a:lnTo>
                <a:lnTo>
                  <a:pt x="24961" y="21122"/>
                </a:lnTo>
                <a:lnTo>
                  <a:pt x="23039" y="18242"/>
                </a:lnTo>
                <a:lnTo>
                  <a:pt x="20157" y="17282"/>
                </a:lnTo>
                <a:lnTo>
                  <a:pt x="13443" y="17282"/>
                </a:lnTo>
                <a:lnTo>
                  <a:pt x="10561" y="18242"/>
                </a:lnTo>
                <a:lnTo>
                  <a:pt x="7680" y="20162"/>
                </a:lnTo>
                <a:lnTo>
                  <a:pt x="8638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" name="object 216"/>
          <p:cNvSpPr/>
          <p:nvPr/>
        </p:nvSpPr>
        <p:spPr>
          <a:xfrm>
            <a:off x="1394114" y="1871715"/>
            <a:ext cx="5763" cy="6720"/>
          </a:xfrm>
          <a:custGeom>
            <a:avLst/>
            <a:gdLst/>
            <a:ahLst/>
            <a:cxnLst/>
            <a:rect l="l" t="t" r="r" b="b"/>
            <a:pathLst>
              <a:path w="5763" h="6720">
                <a:moveTo>
                  <a:pt x="2881" y="6720"/>
                </a:moveTo>
                <a:lnTo>
                  <a:pt x="5763" y="6720"/>
                </a:lnTo>
                <a:lnTo>
                  <a:pt x="3840" y="3840"/>
                </a:lnTo>
                <a:lnTo>
                  <a:pt x="1923" y="2880"/>
                </a:lnTo>
                <a:lnTo>
                  <a:pt x="964" y="1920"/>
                </a:lnTo>
                <a:lnTo>
                  <a:pt x="0" y="0"/>
                </a:lnTo>
                <a:lnTo>
                  <a:pt x="0" y="5760"/>
                </a:lnTo>
                <a:lnTo>
                  <a:pt x="288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" name="object 217"/>
          <p:cNvSpPr/>
          <p:nvPr/>
        </p:nvSpPr>
        <p:spPr>
          <a:xfrm>
            <a:off x="1427713" y="1871715"/>
            <a:ext cx="9602" cy="6720"/>
          </a:xfrm>
          <a:custGeom>
            <a:avLst/>
            <a:gdLst/>
            <a:ahLst/>
            <a:cxnLst/>
            <a:rect l="l" t="t" r="r" b="b"/>
            <a:pathLst>
              <a:path w="9602" h="6720">
                <a:moveTo>
                  <a:pt x="2881" y="4800"/>
                </a:moveTo>
                <a:lnTo>
                  <a:pt x="958" y="2880"/>
                </a:lnTo>
                <a:lnTo>
                  <a:pt x="0" y="0"/>
                </a:lnTo>
                <a:lnTo>
                  <a:pt x="958" y="6720"/>
                </a:lnTo>
                <a:lnTo>
                  <a:pt x="6720" y="6720"/>
                </a:lnTo>
                <a:lnTo>
                  <a:pt x="9602" y="5760"/>
                </a:lnTo>
                <a:lnTo>
                  <a:pt x="7679" y="3840"/>
                </a:lnTo>
                <a:lnTo>
                  <a:pt x="6720" y="4800"/>
                </a:lnTo>
                <a:lnTo>
                  <a:pt x="288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" name="object 218"/>
          <p:cNvSpPr/>
          <p:nvPr/>
        </p:nvSpPr>
        <p:spPr>
          <a:xfrm>
            <a:off x="1419075" y="1832350"/>
            <a:ext cx="27837" cy="46085"/>
          </a:xfrm>
          <a:custGeom>
            <a:avLst/>
            <a:gdLst/>
            <a:ahLst/>
            <a:cxnLst/>
            <a:rect l="l" t="t" r="r" b="b"/>
            <a:pathLst>
              <a:path w="27837" h="46085">
                <a:moveTo>
                  <a:pt x="23039" y="42245"/>
                </a:moveTo>
                <a:lnTo>
                  <a:pt x="23996" y="39364"/>
                </a:lnTo>
                <a:lnTo>
                  <a:pt x="25920" y="35524"/>
                </a:lnTo>
                <a:lnTo>
                  <a:pt x="27837" y="31683"/>
                </a:lnTo>
                <a:lnTo>
                  <a:pt x="27837" y="15361"/>
                </a:lnTo>
                <a:lnTo>
                  <a:pt x="26878" y="9601"/>
                </a:lnTo>
                <a:lnTo>
                  <a:pt x="23039" y="4800"/>
                </a:lnTo>
                <a:lnTo>
                  <a:pt x="20157" y="1920"/>
                </a:lnTo>
                <a:lnTo>
                  <a:pt x="17282" y="0"/>
                </a:lnTo>
                <a:lnTo>
                  <a:pt x="11519" y="0"/>
                </a:lnTo>
                <a:lnTo>
                  <a:pt x="9596" y="960"/>
                </a:lnTo>
                <a:lnTo>
                  <a:pt x="7679" y="1920"/>
                </a:lnTo>
                <a:lnTo>
                  <a:pt x="5757" y="3840"/>
                </a:lnTo>
                <a:lnTo>
                  <a:pt x="2881" y="6720"/>
                </a:lnTo>
                <a:lnTo>
                  <a:pt x="1917" y="10561"/>
                </a:lnTo>
                <a:lnTo>
                  <a:pt x="0" y="14401"/>
                </a:lnTo>
                <a:lnTo>
                  <a:pt x="0" y="28803"/>
                </a:lnTo>
                <a:lnTo>
                  <a:pt x="958" y="34564"/>
                </a:lnTo>
                <a:lnTo>
                  <a:pt x="2881" y="38404"/>
                </a:lnTo>
                <a:lnTo>
                  <a:pt x="5757" y="43205"/>
                </a:lnTo>
                <a:lnTo>
                  <a:pt x="9596" y="46085"/>
                </a:lnTo>
                <a:lnTo>
                  <a:pt x="8638" y="39364"/>
                </a:lnTo>
                <a:lnTo>
                  <a:pt x="6722" y="35524"/>
                </a:lnTo>
                <a:lnTo>
                  <a:pt x="5757" y="29763"/>
                </a:lnTo>
                <a:lnTo>
                  <a:pt x="5757" y="20162"/>
                </a:lnTo>
                <a:lnTo>
                  <a:pt x="6722" y="16322"/>
                </a:lnTo>
                <a:lnTo>
                  <a:pt x="6722" y="12481"/>
                </a:lnTo>
                <a:lnTo>
                  <a:pt x="7679" y="8641"/>
                </a:lnTo>
                <a:lnTo>
                  <a:pt x="8638" y="5760"/>
                </a:lnTo>
                <a:lnTo>
                  <a:pt x="9596" y="3840"/>
                </a:lnTo>
                <a:lnTo>
                  <a:pt x="11519" y="2880"/>
                </a:lnTo>
                <a:lnTo>
                  <a:pt x="12478" y="1920"/>
                </a:lnTo>
                <a:lnTo>
                  <a:pt x="15358" y="1920"/>
                </a:lnTo>
                <a:lnTo>
                  <a:pt x="16317" y="2880"/>
                </a:lnTo>
                <a:lnTo>
                  <a:pt x="17282" y="2880"/>
                </a:lnTo>
                <a:lnTo>
                  <a:pt x="18240" y="4800"/>
                </a:lnTo>
                <a:lnTo>
                  <a:pt x="19199" y="5760"/>
                </a:lnTo>
                <a:lnTo>
                  <a:pt x="20157" y="8641"/>
                </a:lnTo>
                <a:lnTo>
                  <a:pt x="21122" y="12481"/>
                </a:lnTo>
                <a:lnTo>
                  <a:pt x="22081" y="16322"/>
                </a:lnTo>
                <a:lnTo>
                  <a:pt x="22081" y="27843"/>
                </a:lnTo>
                <a:lnTo>
                  <a:pt x="21122" y="33604"/>
                </a:lnTo>
                <a:lnTo>
                  <a:pt x="20157" y="37444"/>
                </a:lnTo>
                <a:lnTo>
                  <a:pt x="19199" y="39364"/>
                </a:lnTo>
                <a:lnTo>
                  <a:pt x="18240" y="41285"/>
                </a:lnTo>
                <a:lnTo>
                  <a:pt x="17282" y="42245"/>
                </a:lnTo>
                <a:lnTo>
                  <a:pt x="16317" y="43205"/>
                </a:lnTo>
                <a:lnTo>
                  <a:pt x="18240" y="45125"/>
                </a:lnTo>
                <a:lnTo>
                  <a:pt x="20157" y="43205"/>
                </a:lnTo>
                <a:lnTo>
                  <a:pt x="23039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" name="object 219"/>
          <p:cNvSpPr/>
          <p:nvPr/>
        </p:nvSpPr>
        <p:spPr>
          <a:xfrm>
            <a:off x="1385476" y="1622115"/>
            <a:ext cx="27837" cy="45125"/>
          </a:xfrm>
          <a:custGeom>
            <a:avLst/>
            <a:gdLst/>
            <a:ahLst/>
            <a:cxnLst/>
            <a:rect l="l" t="t" r="r" b="b"/>
            <a:pathLst>
              <a:path w="27837" h="45125">
                <a:moveTo>
                  <a:pt x="3840" y="0"/>
                </a:moveTo>
                <a:lnTo>
                  <a:pt x="0" y="10561"/>
                </a:lnTo>
                <a:lnTo>
                  <a:pt x="958" y="10561"/>
                </a:lnTo>
                <a:lnTo>
                  <a:pt x="1923" y="8641"/>
                </a:lnTo>
                <a:lnTo>
                  <a:pt x="2881" y="6720"/>
                </a:lnTo>
                <a:lnTo>
                  <a:pt x="4799" y="5760"/>
                </a:lnTo>
                <a:lnTo>
                  <a:pt x="5763" y="5760"/>
                </a:lnTo>
                <a:lnTo>
                  <a:pt x="7680" y="4815"/>
                </a:lnTo>
                <a:lnTo>
                  <a:pt x="23039" y="4815"/>
                </a:lnTo>
                <a:lnTo>
                  <a:pt x="9602" y="45125"/>
                </a:lnTo>
                <a:lnTo>
                  <a:pt x="13443" y="45125"/>
                </a:lnTo>
                <a:lnTo>
                  <a:pt x="27837" y="975"/>
                </a:lnTo>
                <a:lnTo>
                  <a:pt x="27837" y="0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" name="object 220"/>
          <p:cNvSpPr/>
          <p:nvPr/>
        </p:nvSpPr>
        <p:spPr>
          <a:xfrm>
            <a:off x="1427713" y="1660519"/>
            <a:ext cx="9602" cy="6720"/>
          </a:xfrm>
          <a:custGeom>
            <a:avLst/>
            <a:gdLst/>
            <a:ahLst/>
            <a:cxnLst/>
            <a:rect l="l" t="t" r="r" b="b"/>
            <a:pathLst>
              <a:path w="9602" h="6720">
                <a:moveTo>
                  <a:pt x="2881" y="4800"/>
                </a:moveTo>
                <a:lnTo>
                  <a:pt x="958" y="2880"/>
                </a:lnTo>
                <a:lnTo>
                  <a:pt x="0" y="0"/>
                </a:lnTo>
                <a:lnTo>
                  <a:pt x="958" y="6720"/>
                </a:lnTo>
                <a:lnTo>
                  <a:pt x="6720" y="6720"/>
                </a:lnTo>
                <a:lnTo>
                  <a:pt x="9602" y="5760"/>
                </a:lnTo>
                <a:lnTo>
                  <a:pt x="7679" y="3840"/>
                </a:lnTo>
                <a:lnTo>
                  <a:pt x="6720" y="4800"/>
                </a:lnTo>
                <a:lnTo>
                  <a:pt x="288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" name="object 221"/>
          <p:cNvSpPr/>
          <p:nvPr/>
        </p:nvSpPr>
        <p:spPr>
          <a:xfrm>
            <a:off x="1419075" y="1621154"/>
            <a:ext cx="27837" cy="46085"/>
          </a:xfrm>
          <a:custGeom>
            <a:avLst/>
            <a:gdLst/>
            <a:ahLst/>
            <a:cxnLst/>
            <a:rect l="l" t="t" r="r" b="b"/>
            <a:pathLst>
              <a:path w="27837" h="46085">
                <a:moveTo>
                  <a:pt x="23039" y="41285"/>
                </a:moveTo>
                <a:lnTo>
                  <a:pt x="23996" y="39364"/>
                </a:lnTo>
                <a:lnTo>
                  <a:pt x="25920" y="35524"/>
                </a:lnTo>
                <a:lnTo>
                  <a:pt x="27837" y="31683"/>
                </a:lnTo>
                <a:lnTo>
                  <a:pt x="27837" y="15361"/>
                </a:lnTo>
                <a:lnTo>
                  <a:pt x="26878" y="9601"/>
                </a:lnTo>
                <a:lnTo>
                  <a:pt x="23039" y="4815"/>
                </a:lnTo>
                <a:lnTo>
                  <a:pt x="20157" y="1935"/>
                </a:lnTo>
                <a:lnTo>
                  <a:pt x="17282" y="0"/>
                </a:lnTo>
                <a:lnTo>
                  <a:pt x="11519" y="0"/>
                </a:lnTo>
                <a:lnTo>
                  <a:pt x="9596" y="960"/>
                </a:lnTo>
                <a:lnTo>
                  <a:pt x="7679" y="1935"/>
                </a:lnTo>
                <a:lnTo>
                  <a:pt x="5757" y="3840"/>
                </a:lnTo>
                <a:lnTo>
                  <a:pt x="2881" y="6720"/>
                </a:lnTo>
                <a:lnTo>
                  <a:pt x="1917" y="10561"/>
                </a:lnTo>
                <a:lnTo>
                  <a:pt x="0" y="13441"/>
                </a:lnTo>
                <a:lnTo>
                  <a:pt x="0" y="28803"/>
                </a:lnTo>
                <a:lnTo>
                  <a:pt x="958" y="34564"/>
                </a:lnTo>
                <a:lnTo>
                  <a:pt x="2881" y="38404"/>
                </a:lnTo>
                <a:lnTo>
                  <a:pt x="5757" y="43205"/>
                </a:lnTo>
                <a:lnTo>
                  <a:pt x="9596" y="46085"/>
                </a:lnTo>
                <a:lnTo>
                  <a:pt x="8638" y="39364"/>
                </a:lnTo>
                <a:lnTo>
                  <a:pt x="6722" y="35524"/>
                </a:lnTo>
                <a:lnTo>
                  <a:pt x="5757" y="29763"/>
                </a:lnTo>
                <a:lnTo>
                  <a:pt x="5757" y="20162"/>
                </a:lnTo>
                <a:lnTo>
                  <a:pt x="6722" y="16322"/>
                </a:lnTo>
                <a:lnTo>
                  <a:pt x="6722" y="12496"/>
                </a:lnTo>
                <a:lnTo>
                  <a:pt x="7679" y="8656"/>
                </a:lnTo>
                <a:lnTo>
                  <a:pt x="8638" y="5775"/>
                </a:lnTo>
                <a:lnTo>
                  <a:pt x="9596" y="3840"/>
                </a:lnTo>
                <a:lnTo>
                  <a:pt x="11519" y="2880"/>
                </a:lnTo>
                <a:lnTo>
                  <a:pt x="12478" y="1935"/>
                </a:lnTo>
                <a:lnTo>
                  <a:pt x="15358" y="1935"/>
                </a:lnTo>
                <a:lnTo>
                  <a:pt x="16317" y="2880"/>
                </a:lnTo>
                <a:lnTo>
                  <a:pt x="17282" y="2880"/>
                </a:lnTo>
                <a:lnTo>
                  <a:pt x="18240" y="3840"/>
                </a:lnTo>
                <a:lnTo>
                  <a:pt x="19199" y="5775"/>
                </a:lnTo>
                <a:lnTo>
                  <a:pt x="20157" y="8656"/>
                </a:lnTo>
                <a:lnTo>
                  <a:pt x="21122" y="11521"/>
                </a:lnTo>
                <a:lnTo>
                  <a:pt x="22081" y="16322"/>
                </a:lnTo>
                <a:lnTo>
                  <a:pt x="22081" y="27843"/>
                </a:lnTo>
                <a:lnTo>
                  <a:pt x="21122" y="33604"/>
                </a:lnTo>
                <a:lnTo>
                  <a:pt x="20157" y="36484"/>
                </a:lnTo>
                <a:lnTo>
                  <a:pt x="19199" y="39364"/>
                </a:lnTo>
                <a:lnTo>
                  <a:pt x="18240" y="41285"/>
                </a:lnTo>
                <a:lnTo>
                  <a:pt x="17282" y="42245"/>
                </a:lnTo>
                <a:lnTo>
                  <a:pt x="16317" y="43205"/>
                </a:lnTo>
                <a:lnTo>
                  <a:pt x="18240" y="45125"/>
                </a:lnTo>
                <a:lnTo>
                  <a:pt x="20157" y="43205"/>
                </a:lnTo>
                <a:lnTo>
                  <a:pt x="23039" y="41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" name="object 222"/>
          <p:cNvSpPr/>
          <p:nvPr/>
        </p:nvSpPr>
        <p:spPr>
          <a:xfrm>
            <a:off x="1387399" y="1409974"/>
            <a:ext cx="24955" cy="46070"/>
          </a:xfrm>
          <a:custGeom>
            <a:avLst/>
            <a:gdLst/>
            <a:ahLst/>
            <a:cxnLst/>
            <a:rect l="l" t="t" r="r" b="b"/>
            <a:pathLst>
              <a:path w="24955" h="46070">
                <a:moveTo>
                  <a:pt x="19199" y="40309"/>
                </a:moveTo>
                <a:lnTo>
                  <a:pt x="18234" y="42230"/>
                </a:lnTo>
                <a:lnTo>
                  <a:pt x="17276" y="43190"/>
                </a:lnTo>
                <a:lnTo>
                  <a:pt x="15358" y="44150"/>
                </a:lnTo>
                <a:lnTo>
                  <a:pt x="10555" y="44150"/>
                </a:lnTo>
                <a:lnTo>
                  <a:pt x="8638" y="43190"/>
                </a:lnTo>
                <a:lnTo>
                  <a:pt x="7679" y="46070"/>
                </a:lnTo>
                <a:lnTo>
                  <a:pt x="16317" y="46070"/>
                </a:lnTo>
                <a:lnTo>
                  <a:pt x="19199" y="44150"/>
                </a:lnTo>
                <a:lnTo>
                  <a:pt x="21116" y="42230"/>
                </a:lnTo>
                <a:lnTo>
                  <a:pt x="23996" y="40309"/>
                </a:lnTo>
                <a:lnTo>
                  <a:pt x="24955" y="37429"/>
                </a:lnTo>
                <a:lnTo>
                  <a:pt x="24955" y="31668"/>
                </a:lnTo>
                <a:lnTo>
                  <a:pt x="23996" y="29748"/>
                </a:lnTo>
                <a:lnTo>
                  <a:pt x="22075" y="27843"/>
                </a:lnTo>
                <a:lnTo>
                  <a:pt x="21116" y="25908"/>
                </a:lnTo>
                <a:lnTo>
                  <a:pt x="18234" y="23027"/>
                </a:lnTo>
                <a:lnTo>
                  <a:pt x="14395" y="20162"/>
                </a:lnTo>
                <a:lnTo>
                  <a:pt x="18234" y="18227"/>
                </a:lnTo>
                <a:lnTo>
                  <a:pt x="21116" y="16306"/>
                </a:lnTo>
                <a:lnTo>
                  <a:pt x="22075" y="14386"/>
                </a:lnTo>
                <a:lnTo>
                  <a:pt x="23038" y="12466"/>
                </a:lnTo>
                <a:lnTo>
                  <a:pt x="23996" y="10561"/>
                </a:lnTo>
                <a:lnTo>
                  <a:pt x="23996" y="6720"/>
                </a:lnTo>
                <a:lnTo>
                  <a:pt x="23038" y="4785"/>
                </a:lnTo>
                <a:lnTo>
                  <a:pt x="21116" y="2880"/>
                </a:lnTo>
                <a:lnTo>
                  <a:pt x="18234" y="944"/>
                </a:lnTo>
                <a:lnTo>
                  <a:pt x="15358" y="0"/>
                </a:lnTo>
                <a:lnTo>
                  <a:pt x="8638" y="0"/>
                </a:lnTo>
                <a:lnTo>
                  <a:pt x="5757" y="944"/>
                </a:lnTo>
                <a:lnTo>
                  <a:pt x="2875" y="2880"/>
                </a:lnTo>
                <a:lnTo>
                  <a:pt x="958" y="4785"/>
                </a:lnTo>
                <a:lnTo>
                  <a:pt x="0" y="7665"/>
                </a:lnTo>
                <a:lnTo>
                  <a:pt x="0" y="14386"/>
                </a:lnTo>
                <a:lnTo>
                  <a:pt x="1917" y="15346"/>
                </a:lnTo>
                <a:lnTo>
                  <a:pt x="2875" y="17282"/>
                </a:lnTo>
                <a:lnTo>
                  <a:pt x="4799" y="20162"/>
                </a:lnTo>
                <a:lnTo>
                  <a:pt x="4799" y="6720"/>
                </a:lnTo>
                <a:lnTo>
                  <a:pt x="5757" y="4785"/>
                </a:lnTo>
                <a:lnTo>
                  <a:pt x="6714" y="3840"/>
                </a:lnTo>
                <a:lnTo>
                  <a:pt x="8638" y="1920"/>
                </a:lnTo>
                <a:lnTo>
                  <a:pt x="16317" y="1920"/>
                </a:lnTo>
                <a:lnTo>
                  <a:pt x="17276" y="3840"/>
                </a:lnTo>
                <a:lnTo>
                  <a:pt x="19199" y="4785"/>
                </a:lnTo>
                <a:lnTo>
                  <a:pt x="19199" y="12466"/>
                </a:lnTo>
                <a:lnTo>
                  <a:pt x="18234" y="13441"/>
                </a:lnTo>
                <a:lnTo>
                  <a:pt x="17276" y="15346"/>
                </a:lnTo>
                <a:lnTo>
                  <a:pt x="16317" y="17282"/>
                </a:lnTo>
                <a:lnTo>
                  <a:pt x="13437" y="19187"/>
                </a:lnTo>
                <a:lnTo>
                  <a:pt x="9596" y="24002"/>
                </a:lnTo>
                <a:lnTo>
                  <a:pt x="14395" y="27843"/>
                </a:lnTo>
                <a:lnTo>
                  <a:pt x="17276" y="30708"/>
                </a:lnTo>
                <a:lnTo>
                  <a:pt x="19199" y="32628"/>
                </a:lnTo>
                <a:lnTo>
                  <a:pt x="20157" y="34549"/>
                </a:lnTo>
                <a:lnTo>
                  <a:pt x="20157" y="39349"/>
                </a:lnTo>
                <a:lnTo>
                  <a:pt x="19199" y="40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" name="object 223"/>
          <p:cNvSpPr/>
          <p:nvPr/>
        </p:nvSpPr>
        <p:spPr>
          <a:xfrm>
            <a:off x="1386434" y="1420535"/>
            <a:ext cx="14401" cy="35509"/>
          </a:xfrm>
          <a:custGeom>
            <a:avLst/>
            <a:gdLst/>
            <a:ahLst/>
            <a:cxnLst/>
            <a:rect l="l" t="t" r="r" b="b"/>
            <a:pathLst>
              <a:path w="14401" h="35509">
                <a:moveTo>
                  <a:pt x="964" y="28788"/>
                </a:moveTo>
                <a:lnTo>
                  <a:pt x="2881" y="30708"/>
                </a:lnTo>
                <a:lnTo>
                  <a:pt x="5763" y="33588"/>
                </a:lnTo>
                <a:lnTo>
                  <a:pt x="8644" y="35509"/>
                </a:lnTo>
                <a:lnTo>
                  <a:pt x="9602" y="32628"/>
                </a:lnTo>
                <a:lnTo>
                  <a:pt x="7679" y="30708"/>
                </a:lnTo>
                <a:lnTo>
                  <a:pt x="5763" y="28788"/>
                </a:lnTo>
                <a:lnTo>
                  <a:pt x="5763" y="20147"/>
                </a:lnTo>
                <a:lnTo>
                  <a:pt x="6722" y="18227"/>
                </a:lnTo>
                <a:lnTo>
                  <a:pt x="7679" y="16306"/>
                </a:lnTo>
                <a:lnTo>
                  <a:pt x="8644" y="14386"/>
                </a:lnTo>
                <a:lnTo>
                  <a:pt x="10561" y="13441"/>
                </a:lnTo>
                <a:lnTo>
                  <a:pt x="14401" y="8625"/>
                </a:lnTo>
                <a:lnTo>
                  <a:pt x="8644" y="3825"/>
                </a:lnTo>
                <a:lnTo>
                  <a:pt x="7679" y="2880"/>
                </a:lnTo>
                <a:lnTo>
                  <a:pt x="6722" y="1904"/>
                </a:lnTo>
                <a:lnTo>
                  <a:pt x="6722" y="944"/>
                </a:lnTo>
                <a:lnTo>
                  <a:pt x="5763" y="0"/>
                </a:lnTo>
                <a:lnTo>
                  <a:pt x="5763" y="9601"/>
                </a:lnTo>
                <a:lnTo>
                  <a:pt x="9602" y="12466"/>
                </a:lnTo>
                <a:lnTo>
                  <a:pt x="5763" y="14386"/>
                </a:lnTo>
                <a:lnTo>
                  <a:pt x="3840" y="16306"/>
                </a:lnTo>
                <a:lnTo>
                  <a:pt x="1923" y="18227"/>
                </a:lnTo>
                <a:lnTo>
                  <a:pt x="964" y="20147"/>
                </a:lnTo>
                <a:lnTo>
                  <a:pt x="0" y="22067"/>
                </a:lnTo>
                <a:lnTo>
                  <a:pt x="0" y="26868"/>
                </a:lnTo>
                <a:lnTo>
                  <a:pt x="964" y="287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" name="object 224"/>
          <p:cNvSpPr/>
          <p:nvPr/>
        </p:nvSpPr>
        <p:spPr>
          <a:xfrm>
            <a:off x="1427713" y="1448363"/>
            <a:ext cx="9602" cy="7680"/>
          </a:xfrm>
          <a:custGeom>
            <a:avLst/>
            <a:gdLst/>
            <a:ahLst/>
            <a:cxnLst/>
            <a:rect l="l" t="t" r="r" b="b"/>
            <a:pathLst>
              <a:path w="9602" h="7680">
                <a:moveTo>
                  <a:pt x="2881" y="4800"/>
                </a:moveTo>
                <a:lnTo>
                  <a:pt x="958" y="3840"/>
                </a:lnTo>
                <a:lnTo>
                  <a:pt x="0" y="0"/>
                </a:lnTo>
                <a:lnTo>
                  <a:pt x="958" y="7680"/>
                </a:lnTo>
                <a:lnTo>
                  <a:pt x="6720" y="7680"/>
                </a:lnTo>
                <a:lnTo>
                  <a:pt x="9602" y="6720"/>
                </a:lnTo>
                <a:lnTo>
                  <a:pt x="7679" y="4800"/>
                </a:lnTo>
                <a:lnTo>
                  <a:pt x="288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" name="object 225"/>
          <p:cNvSpPr/>
          <p:nvPr/>
        </p:nvSpPr>
        <p:spPr>
          <a:xfrm>
            <a:off x="1419075" y="1409974"/>
            <a:ext cx="27837" cy="46070"/>
          </a:xfrm>
          <a:custGeom>
            <a:avLst/>
            <a:gdLst/>
            <a:ahLst/>
            <a:cxnLst/>
            <a:rect l="l" t="t" r="r" b="b"/>
            <a:pathLst>
              <a:path w="27837" h="46070">
                <a:moveTo>
                  <a:pt x="23039" y="41269"/>
                </a:moveTo>
                <a:lnTo>
                  <a:pt x="23996" y="39349"/>
                </a:lnTo>
                <a:lnTo>
                  <a:pt x="25920" y="35509"/>
                </a:lnTo>
                <a:lnTo>
                  <a:pt x="27837" y="31668"/>
                </a:lnTo>
                <a:lnTo>
                  <a:pt x="27837" y="15346"/>
                </a:lnTo>
                <a:lnTo>
                  <a:pt x="26878" y="9601"/>
                </a:lnTo>
                <a:lnTo>
                  <a:pt x="23039" y="4785"/>
                </a:lnTo>
                <a:lnTo>
                  <a:pt x="20157" y="1920"/>
                </a:lnTo>
                <a:lnTo>
                  <a:pt x="17282" y="0"/>
                </a:lnTo>
                <a:lnTo>
                  <a:pt x="11519" y="0"/>
                </a:lnTo>
                <a:lnTo>
                  <a:pt x="9596" y="944"/>
                </a:lnTo>
                <a:lnTo>
                  <a:pt x="7679" y="1920"/>
                </a:lnTo>
                <a:lnTo>
                  <a:pt x="5757" y="3840"/>
                </a:lnTo>
                <a:lnTo>
                  <a:pt x="2881" y="6720"/>
                </a:lnTo>
                <a:lnTo>
                  <a:pt x="1917" y="10561"/>
                </a:lnTo>
                <a:lnTo>
                  <a:pt x="0" y="13441"/>
                </a:lnTo>
                <a:lnTo>
                  <a:pt x="0" y="28788"/>
                </a:lnTo>
                <a:lnTo>
                  <a:pt x="958" y="33588"/>
                </a:lnTo>
                <a:lnTo>
                  <a:pt x="2881" y="38389"/>
                </a:lnTo>
                <a:lnTo>
                  <a:pt x="5757" y="43190"/>
                </a:lnTo>
                <a:lnTo>
                  <a:pt x="9596" y="46070"/>
                </a:lnTo>
                <a:lnTo>
                  <a:pt x="8638" y="38389"/>
                </a:lnTo>
                <a:lnTo>
                  <a:pt x="6722" y="34549"/>
                </a:lnTo>
                <a:lnTo>
                  <a:pt x="5757" y="29748"/>
                </a:lnTo>
                <a:lnTo>
                  <a:pt x="5757" y="20162"/>
                </a:lnTo>
                <a:lnTo>
                  <a:pt x="6722" y="16306"/>
                </a:lnTo>
                <a:lnTo>
                  <a:pt x="6722" y="12466"/>
                </a:lnTo>
                <a:lnTo>
                  <a:pt x="7679" y="8625"/>
                </a:lnTo>
                <a:lnTo>
                  <a:pt x="8638" y="5760"/>
                </a:lnTo>
                <a:lnTo>
                  <a:pt x="9596" y="3840"/>
                </a:lnTo>
                <a:lnTo>
                  <a:pt x="11519" y="2880"/>
                </a:lnTo>
                <a:lnTo>
                  <a:pt x="12478" y="1920"/>
                </a:lnTo>
                <a:lnTo>
                  <a:pt x="16317" y="1920"/>
                </a:lnTo>
                <a:lnTo>
                  <a:pt x="17282" y="2880"/>
                </a:lnTo>
                <a:lnTo>
                  <a:pt x="18240" y="3840"/>
                </a:lnTo>
                <a:lnTo>
                  <a:pt x="19199" y="5760"/>
                </a:lnTo>
                <a:lnTo>
                  <a:pt x="20157" y="8625"/>
                </a:lnTo>
                <a:lnTo>
                  <a:pt x="21122" y="11506"/>
                </a:lnTo>
                <a:lnTo>
                  <a:pt x="22081" y="16306"/>
                </a:lnTo>
                <a:lnTo>
                  <a:pt x="22081" y="27843"/>
                </a:lnTo>
                <a:lnTo>
                  <a:pt x="21122" y="32628"/>
                </a:lnTo>
                <a:lnTo>
                  <a:pt x="20157" y="36469"/>
                </a:lnTo>
                <a:lnTo>
                  <a:pt x="19199" y="39349"/>
                </a:lnTo>
                <a:lnTo>
                  <a:pt x="18240" y="41269"/>
                </a:lnTo>
                <a:lnTo>
                  <a:pt x="17282" y="42230"/>
                </a:lnTo>
                <a:lnTo>
                  <a:pt x="16317" y="43190"/>
                </a:lnTo>
                <a:lnTo>
                  <a:pt x="18240" y="45110"/>
                </a:lnTo>
                <a:lnTo>
                  <a:pt x="20157" y="43190"/>
                </a:lnTo>
                <a:lnTo>
                  <a:pt x="23039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" name="object 226"/>
          <p:cNvSpPr/>
          <p:nvPr/>
        </p:nvSpPr>
        <p:spPr>
          <a:xfrm>
            <a:off x="1391239" y="1198778"/>
            <a:ext cx="3838" cy="16306"/>
          </a:xfrm>
          <a:custGeom>
            <a:avLst/>
            <a:gdLst/>
            <a:ahLst/>
            <a:cxnLst/>
            <a:rect l="l" t="t" r="r" b="b"/>
            <a:pathLst>
              <a:path w="3838" h="16306">
                <a:moveTo>
                  <a:pt x="0" y="12481"/>
                </a:moveTo>
                <a:lnTo>
                  <a:pt x="0" y="8641"/>
                </a:lnTo>
                <a:lnTo>
                  <a:pt x="958" y="5760"/>
                </a:lnTo>
                <a:lnTo>
                  <a:pt x="1917" y="4800"/>
                </a:lnTo>
                <a:lnTo>
                  <a:pt x="3838" y="0"/>
                </a:lnTo>
                <a:lnTo>
                  <a:pt x="0" y="1920"/>
                </a:lnTo>
                <a:lnTo>
                  <a:pt x="0" y="16306"/>
                </a:lnTo>
                <a:lnTo>
                  <a:pt x="0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" name="object 227"/>
          <p:cNvSpPr/>
          <p:nvPr/>
        </p:nvSpPr>
        <p:spPr>
          <a:xfrm>
            <a:off x="1385476" y="1198778"/>
            <a:ext cx="27837" cy="46070"/>
          </a:xfrm>
          <a:custGeom>
            <a:avLst/>
            <a:gdLst/>
            <a:ahLst/>
            <a:cxnLst/>
            <a:rect l="l" t="t" r="r" b="b"/>
            <a:pathLst>
              <a:path w="27837" h="46070">
                <a:moveTo>
                  <a:pt x="2881" y="46070"/>
                </a:moveTo>
                <a:lnTo>
                  <a:pt x="6722" y="46070"/>
                </a:lnTo>
                <a:lnTo>
                  <a:pt x="10561" y="44150"/>
                </a:lnTo>
                <a:lnTo>
                  <a:pt x="14401" y="42230"/>
                </a:lnTo>
                <a:lnTo>
                  <a:pt x="18240" y="39364"/>
                </a:lnTo>
                <a:lnTo>
                  <a:pt x="22081" y="35524"/>
                </a:lnTo>
                <a:lnTo>
                  <a:pt x="23998" y="31683"/>
                </a:lnTo>
                <a:lnTo>
                  <a:pt x="26878" y="27828"/>
                </a:lnTo>
                <a:lnTo>
                  <a:pt x="27837" y="23027"/>
                </a:lnTo>
                <a:lnTo>
                  <a:pt x="27837" y="12481"/>
                </a:lnTo>
                <a:lnTo>
                  <a:pt x="25920" y="7680"/>
                </a:lnTo>
                <a:lnTo>
                  <a:pt x="23039" y="3840"/>
                </a:lnTo>
                <a:lnTo>
                  <a:pt x="20157" y="960"/>
                </a:lnTo>
                <a:lnTo>
                  <a:pt x="17282" y="0"/>
                </a:lnTo>
                <a:lnTo>
                  <a:pt x="9602" y="0"/>
                </a:lnTo>
                <a:lnTo>
                  <a:pt x="7680" y="4800"/>
                </a:lnTo>
                <a:lnTo>
                  <a:pt x="9602" y="2880"/>
                </a:lnTo>
                <a:lnTo>
                  <a:pt x="11519" y="1920"/>
                </a:lnTo>
                <a:lnTo>
                  <a:pt x="14401" y="1920"/>
                </a:lnTo>
                <a:lnTo>
                  <a:pt x="16318" y="2880"/>
                </a:lnTo>
                <a:lnTo>
                  <a:pt x="17282" y="3840"/>
                </a:lnTo>
                <a:lnTo>
                  <a:pt x="19199" y="4800"/>
                </a:lnTo>
                <a:lnTo>
                  <a:pt x="20157" y="6720"/>
                </a:lnTo>
                <a:lnTo>
                  <a:pt x="20157" y="9601"/>
                </a:lnTo>
                <a:lnTo>
                  <a:pt x="21122" y="11521"/>
                </a:lnTo>
                <a:lnTo>
                  <a:pt x="22081" y="14401"/>
                </a:lnTo>
                <a:lnTo>
                  <a:pt x="22081" y="18242"/>
                </a:lnTo>
                <a:lnTo>
                  <a:pt x="21122" y="20147"/>
                </a:lnTo>
                <a:lnTo>
                  <a:pt x="21122" y="23027"/>
                </a:lnTo>
                <a:lnTo>
                  <a:pt x="20157" y="23987"/>
                </a:lnTo>
                <a:lnTo>
                  <a:pt x="19199" y="24963"/>
                </a:lnTo>
                <a:lnTo>
                  <a:pt x="17282" y="24963"/>
                </a:lnTo>
                <a:lnTo>
                  <a:pt x="16318" y="25923"/>
                </a:lnTo>
                <a:lnTo>
                  <a:pt x="11519" y="25923"/>
                </a:lnTo>
                <a:lnTo>
                  <a:pt x="10561" y="24963"/>
                </a:lnTo>
                <a:lnTo>
                  <a:pt x="8638" y="23027"/>
                </a:lnTo>
                <a:lnTo>
                  <a:pt x="6722" y="20147"/>
                </a:lnTo>
                <a:lnTo>
                  <a:pt x="5763" y="16306"/>
                </a:lnTo>
                <a:lnTo>
                  <a:pt x="5763" y="1920"/>
                </a:lnTo>
                <a:lnTo>
                  <a:pt x="2881" y="4800"/>
                </a:lnTo>
                <a:lnTo>
                  <a:pt x="958" y="8641"/>
                </a:lnTo>
                <a:lnTo>
                  <a:pt x="0" y="11521"/>
                </a:lnTo>
                <a:lnTo>
                  <a:pt x="0" y="19202"/>
                </a:lnTo>
                <a:lnTo>
                  <a:pt x="958" y="23027"/>
                </a:lnTo>
                <a:lnTo>
                  <a:pt x="2881" y="24963"/>
                </a:lnTo>
                <a:lnTo>
                  <a:pt x="5763" y="27828"/>
                </a:lnTo>
                <a:lnTo>
                  <a:pt x="8638" y="28803"/>
                </a:lnTo>
                <a:lnTo>
                  <a:pt x="14401" y="28803"/>
                </a:lnTo>
                <a:lnTo>
                  <a:pt x="17282" y="27828"/>
                </a:lnTo>
                <a:lnTo>
                  <a:pt x="20157" y="24963"/>
                </a:lnTo>
                <a:lnTo>
                  <a:pt x="19199" y="28803"/>
                </a:lnTo>
                <a:lnTo>
                  <a:pt x="18240" y="32644"/>
                </a:lnTo>
                <a:lnTo>
                  <a:pt x="15360" y="35524"/>
                </a:lnTo>
                <a:lnTo>
                  <a:pt x="13443" y="39364"/>
                </a:lnTo>
                <a:lnTo>
                  <a:pt x="11519" y="41269"/>
                </a:lnTo>
                <a:lnTo>
                  <a:pt x="8638" y="42230"/>
                </a:lnTo>
                <a:lnTo>
                  <a:pt x="6722" y="44150"/>
                </a:lnTo>
                <a:lnTo>
                  <a:pt x="958" y="44150"/>
                </a:lnTo>
                <a:lnTo>
                  <a:pt x="958" y="46070"/>
                </a:lnTo>
                <a:lnTo>
                  <a:pt x="2881" y="46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" name="object 228"/>
          <p:cNvSpPr/>
          <p:nvPr/>
        </p:nvSpPr>
        <p:spPr>
          <a:xfrm>
            <a:off x="1427713" y="1237167"/>
            <a:ext cx="9602" cy="6720"/>
          </a:xfrm>
          <a:custGeom>
            <a:avLst/>
            <a:gdLst/>
            <a:ahLst/>
            <a:cxnLst/>
            <a:rect l="l" t="t" r="r" b="b"/>
            <a:pathLst>
              <a:path w="9602" h="6720">
                <a:moveTo>
                  <a:pt x="2881" y="4815"/>
                </a:moveTo>
                <a:lnTo>
                  <a:pt x="958" y="3840"/>
                </a:lnTo>
                <a:lnTo>
                  <a:pt x="0" y="0"/>
                </a:lnTo>
                <a:lnTo>
                  <a:pt x="958" y="6720"/>
                </a:lnTo>
                <a:lnTo>
                  <a:pt x="9602" y="6720"/>
                </a:lnTo>
                <a:lnTo>
                  <a:pt x="7679" y="4815"/>
                </a:lnTo>
                <a:lnTo>
                  <a:pt x="2881" y="48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" name="object 229"/>
          <p:cNvSpPr/>
          <p:nvPr/>
        </p:nvSpPr>
        <p:spPr>
          <a:xfrm>
            <a:off x="1419075" y="1198778"/>
            <a:ext cx="27837" cy="45110"/>
          </a:xfrm>
          <a:custGeom>
            <a:avLst/>
            <a:gdLst/>
            <a:ahLst/>
            <a:cxnLst/>
            <a:rect l="l" t="t" r="r" b="b"/>
            <a:pathLst>
              <a:path w="27837" h="45110">
                <a:moveTo>
                  <a:pt x="23039" y="41269"/>
                </a:moveTo>
                <a:lnTo>
                  <a:pt x="23996" y="39364"/>
                </a:lnTo>
                <a:lnTo>
                  <a:pt x="25920" y="35524"/>
                </a:lnTo>
                <a:lnTo>
                  <a:pt x="27837" y="31683"/>
                </a:lnTo>
                <a:lnTo>
                  <a:pt x="27837" y="15361"/>
                </a:lnTo>
                <a:lnTo>
                  <a:pt x="26878" y="9601"/>
                </a:lnTo>
                <a:lnTo>
                  <a:pt x="23039" y="4800"/>
                </a:lnTo>
                <a:lnTo>
                  <a:pt x="20157" y="1920"/>
                </a:lnTo>
                <a:lnTo>
                  <a:pt x="17282" y="0"/>
                </a:lnTo>
                <a:lnTo>
                  <a:pt x="9596" y="0"/>
                </a:lnTo>
                <a:lnTo>
                  <a:pt x="7679" y="1920"/>
                </a:lnTo>
                <a:lnTo>
                  <a:pt x="5757" y="3840"/>
                </a:lnTo>
                <a:lnTo>
                  <a:pt x="2881" y="6720"/>
                </a:lnTo>
                <a:lnTo>
                  <a:pt x="1917" y="9601"/>
                </a:lnTo>
                <a:lnTo>
                  <a:pt x="0" y="13441"/>
                </a:lnTo>
                <a:lnTo>
                  <a:pt x="0" y="28803"/>
                </a:lnTo>
                <a:lnTo>
                  <a:pt x="958" y="33588"/>
                </a:lnTo>
                <a:lnTo>
                  <a:pt x="2881" y="38389"/>
                </a:lnTo>
                <a:lnTo>
                  <a:pt x="5757" y="43205"/>
                </a:lnTo>
                <a:lnTo>
                  <a:pt x="9596" y="45110"/>
                </a:lnTo>
                <a:lnTo>
                  <a:pt x="8638" y="38389"/>
                </a:lnTo>
                <a:lnTo>
                  <a:pt x="6722" y="34549"/>
                </a:lnTo>
                <a:lnTo>
                  <a:pt x="5757" y="29748"/>
                </a:lnTo>
                <a:lnTo>
                  <a:pt x="5757" y="20147"/>
                </a:lnTo>
                <a:lnTo>
                  <a:pt x="6722" y="16306"/>
                </a:lnTo>
                <a:lnTo>
                  <a:pt x="6722" y="12481"/>
                </a:lnTo>
                <a:lnTo>
                  <a:pt x="7679" y="8641"/>
                </a:lnTo>
                <a:lnTo>
                  <a:pt x="8638" y="5760"/>
                </a:lnTo>
                <a:lnTo>
                  <a:pt x="9596" y="3840"/>
                </a:lnTo>
                <a:lnTo>
                  <a:pt x="11519" y="2880"/>
                </a:lnTo>
                <a:lnTo>
                  <a:pt x="12478" y="1920"/>
                </a:lnTo>
                <a:lnTo>
                  <a:pt x="16317" y="1920"/>
                </a:lnTo>
                <a:lnTo>
                  <a:pt x="17282" y="2880"/>
                </a:lnTo>
                <a:lnTo>
                  <a:pt x="18240" y="3840"/>
                </a:lnTo>
                <a:lnTo>
                  <a:pt x="19199" y="5760"/>
                </a:lnTo>
                <a:lnTo>
                  <a:pt x="20157" y="8641"/>
                </a:lnTo>
                <a:lnTo>
                  <a:pt x="21122" y="11521"/>
                </a:lnTo>
                <a:lnTo>
                  <a:pt x="22081" y="16306"/>
                </a:lnTo>
                <a:lnTo>
                  <a:pt x="22081" y="27828"/>
                </a:lnTo>
                <a:lnTo>
                  <a:pt x="21122" y="32644"/>
                </a:lnTo>
                <a:lnTo>
                  <a:pt x="20157" y="36484"/>
                </a:lnTo>
                <a:lnTo>
                  <a:pt x="19199" y="39364"/>
                </a:lnTo>
                <a:lnTo>
                  <a:pt x="18240" y="41269"/>
                </a:lnTo>
                <a:lnTo>
                  <a:pt x="17282" y="42230"/>
                </a:lnTo>
                <a:lnTo>
                  <a:pt x="16317" y="43205"/>
                </a:lnTo>
                <a:lnTo>
                  <a:pt x="18240" y="45110"/>
                </a:lnTo>
                <a:lnTo>
                  <a:pt x="20157" y="43205"/>
                </a:lnTo>
                <a:lnTo>
                  <a:pt x="23039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" name="object 230"/>
          <p:cNvSpPr/>
          <p:nvPr/>
        </p:nvSpPr>
        <p:spPr>
          <a:xfrm>
            <a:off x="1541952" y="3172480"/>
            <a:ext cx="45125" cy="17282"/>
          </a:xfrm>
          <a:custGeom>
            <a:avLst/>
            <a:gdLst/>
            <a:ahLst/>
            <a:cxnLst/>
            <a:rect l="l" t="t" r="r" b="b"/>
            <a:pathLst>
              <a:path w="45125" h="17282">
                <a:moveTo>
                  <a:pt x="1920" y="2880"/>
                </a:moveTo>
                <a:lnTo>
                  <a:pt x="960" y="944"/>
                </a:lnTo>
                <a:lnTo>
                  <a:pt x="0" y="944"/>
                </a:lnTo>
                <a:lnTo>
                  <a:pt x="0" y="17282"/>
                </a:lnTo>
                <a:lnTo>
                  <a:pt x="960" y="17282"/>
                </a:lnTo>
                <a:lnTo>
                  <a:pt x="1920" y="15346"/>
                </a:lnTo>
                <a:lnTo>
                  <a:pt x="1920" y="12466"/>
                </a:lnTo>
                <a:lnTo>
                  <a:pt x="3840" y="12466"/>
                </a:lnTo>
                <a:lnTo>
                  <a:pt x="3840" y="11506"/>
                </a:lnTo>
                <a:lnTo>
                  <a:pt x="45125" y="11506"/>
                </a:lnTo>
                <a:lnTo>
                  <a:pt x="45125" y="10561"/>
                </a:lnTo>
                <a:lnTo>
                  <a:pt x="40309" y="0"/>
                </a:lnTo>
                <a:lnTo>
                  <a:pt x="39364" y="944"/>
                </a:lnTo>
                <a:lnTo>
                  <a:pt x="39364" y="1920"/>
                </a:lnTo>
                <a:lnTo>
                  <a:pt x="40309" y="2880"/>
                </a:lnTo>
                <a:lnTo>
                  <a:pt x="40309" y="4785"/>
                </a:lnTo>
                <a:lnTo>
                  <a:pt x="39364" y="5760"/>
                </a:lnTo>
                <a:lnTo>
                  <a:pt x="38404" y="5760"/>
                </a:lnTo>
                <a:lnTo>
                  <a:pt x="37429" y="6720"/>
                </a:lnTo>
                <a:lnTo>
                  <a:pt x="3840" y="6720"/>
                </a:lnTo>
                <a:lnTo>
                  <a:pt x="2880" y="5760"/>
                </a:lnTo>
                <a:lnTo>
                  <a:pt x="1920" y="5760"/>
                </a:lnTo>
                <a:lnTo>
                  <a:pt x="192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" name="object 231"/>
          <p:cNvSpPr/>
          <p:nvPr/>
        </p:nvSpPr>
        <p:spPr>
          <a:xfrm>
            <a:off x="1540992" y="3200308"/>
            <a:ext cx="27843" cy="27843"/>
          </a:xfrm>
          <a:custGeom>
            <a:avLst/>
            <a:gdLst/>
            <a:ahLst/>
            <a:cxnLst/>
            <a:rect l="l" t="t" r="r" b="b"/>
            <a:pathLst>
              <a:path w="27843" h="27843">
                <a:moveTo>
                  <a:pt x="27843" y="22082"/>
                </a:moveTo>
                <a:lnTo>
                  <a:pt x="25923" y="22082"/>
                </a:lnTo>
                <a:lnTo>
                  <a:pt x="23042" y="21122"/>
                </a:lnTo>
                <a:lnTo>
                  <a:pt x="22082" y="20162"/>
                </a:lnTo>
                <a:lnTo>
                  <a:pt x="21122" y="19202"/>
                </a:lnTo>
                <a:lnTo>
                  <a:pt x="23042" y="27843"/>
                </a:lnTo>
                <a:lnTo>
                  <a:pt x="27843" y="27843"/>
                </a:lnTo>
                <a:lnTo>
                  <a:pt x="27843" y="22082"/>
                </a:lnTo>
                <a:close/>
              </a:path>
              <a:path w="27843" h="27843">
                <a:moveTo>
                  <a:pt x="21122" y="18242"/>
                </a:moveTo>
                <a:lnTo>
                  <a:pt x="20162" y="16322"/>
                </a:lnTo>
                <a:lnTo>
                  <a:pt x="20162" y="12481"/>
                </a:lnTo>
                <a:lnTo>
                  <a:pt x="21122" y="10561"/>
                </a:lnTo>
                <a:lnTo>
                  <a:pt x="23042" y="8641"/>
                </a:lnTo>
                <a:lnTo>
                  <a:pt x="25923" y="6720"/>
                </a:lnTo>
                <a:lnTo>
                  <a:pt x="28803" y="5760"/>
                </a:lnTo>
                <a:lnTo>
                  <a:pt x="37429" y="5760"/>
                </a:lnTo>
                <a:lnTo>
                  <a:pt x="40325" y="6720"/>
                </a:lnTo>
                <a:lnTo>
                  <a:pt x="41269" y="8641"/>
                </a:lnTo>
                <a:lnTo>
                  <a:pt x="43205" y="9601"/>
                </a:lnTo>
                <a:lnTo>
                  <a:pt x="44165" y="11521"/>
                </a:lnTo>
                <a:lnTo>
                  <a:pt x="44165" y="15361"/>
                </a:lnTo>
                <a:lnTo>
                  <a:pt x="43205" y="16322"/>
                </a:lnTo>
                <a:lnTo>
                  <a:pt x="42245" y="18242"/>
                </a:lnTo>
                <a:lnTo>
                  <a:pt x="41269" y="19202"/>
                </a:lnTo>
                <a:lnTo>
                  <a:pt x="39364" y="20162"/>
                </a:lnTo>
                <a:lnTo>
                  <a:pt x="36484" y="21122"/>
                </a:lnTo>
                <a:lnTo>
                  <a:pt x="34549" y="22082"/>
                </a:lnTo>
                <a:lnTo>
                  <a:pt x="27843" y="22082"/>
                </a:lnTo>
                <a:lnTo>
                  <a:pt x="27843" y="27843"/>
                </a:lnTo>
                <a:lnTo>
                  <a:pt x="33604" y="27843"/>
                </a:lnTo>
                <a:lnTo>
                  <a:pt x="38389" y="26883"/>
                </a:lnTo>
                <a:lnTo>
                  <a:pt x="42245" y="23042"/>
                </a:lnTo>
                <a:lnTo>
                  <a:pt x="45110" y="21122"/>
                </a:lnTo>
                <a:lnTo>
                  <a:pt x="46085" y="17282"/>
                </a:lnTo>
                <a:lnTo>
                  <a:pt x="46085" y="9601"/>
                </a:lnTo>
                <a:lnTo>
                  <a:pt x="44165" y="6720"/>
                </a:lnTo>
                <a:lnTo>
                  <a:pt x="41269" y="3840"/>
                </a:lnTo>
                <a:lnTo>
                  <a:pt x="37429" y="1920"/>
                </a:lnTo>
                <a:lnTo>
                  <a:pt x="34549" y="0"/>
                </a:lnTo>
                <a:lnTo>
                  <a:pt x="26883" y="0"/>
                </a:lnTo>
                <a:lnTo>
                  <a:pt x="23042" y="1920"/>
                </a:lnTo>
                <a:lnTo>
                  <a:pt x="21122" y="3840"/>
                </a:lnTo>
                <a:lnTo>
                  <a:pt x="18242" y="5760"/>
                </a:lnTo>
                <a:lnTo>
                  <a:pt x="17282" y="8641"/>
                </a:lnTo>
                <a:lnTo>
                  <a:pt x="17282" y="14401"/>
                </a:lnTo>
                <a:lnTo>
                  <a:pt x="18242" y="17282"/>
                </a:lnTo>
                <a:lnTo>
                  <a:pt x="20162" y="21122"/>
                </a:lnTo>
                <a:lnTo>
                  <a:pt x="16322" y="20162"/>
                </a:lnTo>
                <a:lnTo>
                  <a:pt x="13441" y="18242"/>
                </a:lnTo>
                <a:lnTo>
                  <a:pt x="10561" y="16322"/>
                </a:lnTo>
                <a:lnTo>
                  <a:pt x="6720" y="13441"/>
                </a:lnTo>
                <a:lnTo>
                  <a:pt x="4800" y="11521"/>
                </a:lnTo>
                <a:lnTo>
                  <a:pt x="3840" y="8641"/>
                </a:lnTo>
                <a:lnTo>
                  <a:pt x="1920" y="6720"/>
                </a:lnTo>
                <a:lnTo>
                  <a:pt x="1920" y="960"/>
                </a:lnTo>
                <a:lnTo>
                  <a:pt x="0" y="960"/>
                </a:lnTo>
                <a:lnTo>
                  <a:pt x="0" y="7680"/>
                </a:lnTo>
                <a:lnTo>
                  <a:pt x="1920" y="10561"/>
                </a:lnTo>
                <a:lnTo>
                  <a:pt x="3840" y="14401"/>
                </a:lnTo>
                <a:lnTo>
                  <a:pt x="6720" y="19202"/>
                </a:lnTo>
                <a:lnTo>
                  <a:pt x="9601" y="22082"/>
                </a:lnTo>
                <a:lnTo>
                  <a:pt x="14401" y="24963"/>
                </a:lnTo>
                <a:lnTo>
                  <a:pt x="18242" y="26883"/>
                </a:lnTo>
                <a:lnTo>
                  <a:pt x="23042" y="27843"/>
                </a:lnTo>
                <a:lnTo>
                  <a:pt x="21122" y="19202"/>
                </a:lnTo>
                <a:lnTo>
                  <a:pt x="21122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" name="object 232"/>
          <p:cNvSpPr/>
          <p:nvPr/>
        </p:nvSpPr>
        <p:spPr>
          <a:xfrm>
            <a:off x="1542912" y="3237753"/>
            <a:ext cx="2880" cy="10561"/>
          </a:xfrm>
          <a:custGeom>
            <a:avLst/>
            <a:gdLst/>
            <a:ahLst/>
            <a:cxnLst/>
            <a:rect l="l" t="t" r="r" b="b"/>
            <a:pathLst>
              <a:path w="2880" h="10561">
                <a:moveTo>
                  <a:pt x="0" y="2880"/>
                </a:moveTo>
                <a:lnTo>
                  <a:pt x="0" y="10561"/>
                </a:lnTo>
                <a:lnTo>
                  <a:pt x="0" y="8641"/>
                </a:lnTo>
                <a:lnTo>
                  <a:pt x="960" y="6720"/>
                </a:lnTo>
                <a:lnTo>
                  <a:pt x="2880" y="0"/>
                </a:lnTo>
                <a:lnTo>
                  <a:pt x="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" name="object 233"/>
          <p:cNvSpPr/>
          <p:nvPr/>
        </p:nvSpPr>
        <p:spPr>
          <a:xfrm>
            <a:off x="1540992" y="3235832"/>
            <a:ext cx="33604" cy="24963"/>
          </a:xfrm>
          <a:custGeom>
            <a:avLst/>
            <a:gdLst/>
            <a:ahLst/>
            <a:cxnLst/>
            <a:rect l="l" t="t" r="r" b="b"/>
            <a:pathLst>
              <a:path w="33604" h="24963">
                <a:moveTo>
                  <a:pt x="1920" y="19202"/>
                </a:moveTo>
                <a:lnTo>
                  <a:pt x="3840" y="21122"/>
                </a:lnTo>
                <a:lnTo>
                  <a:pt x="5760" y="24003"/>
                </a:lnTo>
                <a:lnTo>
                  <a:pt x="8641" y="24963"/>
                </a:lnTo>
                <a:lnTo>
                  <a:pt x="14401" y="24963"/>
                </a:lnTo>
                <a:lnTo>
                  <a:pt x="16322" y="24003"/>
                </a:lnTo>
                <a:lnTo>
                  <a:pt x="18242" y="22082"/>
                </a:lnTo>
                <a:lnTo>
                  <a:pt x="20162" y="21122"/>
                </a:lnTo>
                <a:lnTo>
                  <a:pt x="23042" y="19202"/>
                </a:lnTo>
                <a:lnTo>
                  <a:pt x="25923" y="15361"/>
                </a:lnTo>
                <a:lnTo>
                  <a:pt x="27843" y="18242"/>
                </a:lnTo>
                <a:lnTo>
                  <a:pt x="26883" y="13441"/>
                </a:lnTo>
                <a:lnTo>
                  <a:pt x="31683" y="7680"/>
                </a:lnTo>
                <a:lnTo>
                  <a:pt x="32644" y="6720"/>
                </a:lnTo>
                <a:lnTo>
                  <a:pt x="33604" y="0"/>
                </a:lnTo>
                <a:lnTo>
                  <a:pt x="31683" y="960"/>
                </a:lnTo>
                <a:lnTo>
                  <a:pt x="30708" y="1920"/>
                </a:lnTo>
                <a:lnTo>
                  <a:pt x="28803" y="2880"/>
                </a:lnTo>
                <a:lnTo>
                  <a:pt x="25923" y="4800"/>
                </a:lnTo>
                <a:lnTo>
                  <a:pt x="23042" y="8641"/>
                </a:lnTo>
                <a:lnTo>
                  <a:pt x="21122" y="4800"/>
                </a:lnTo>
                <a:lnTo>
                  <a:pt x="19202" y="2880"/>
                </a:lnTo>
                <a:lnTo>
                  <a:pt x="17282" y="1920"/>
                </a:lnTo>
                <a:lnTo>
                  <a:pt x="15361" y="0"/>
                </a:lnTo>
                <a:lnTo>
                  <a:pt x="8641" y="0"/>
                </a:lnTo>
                <a:lnTo>
                  <a:pt x="6720" y="960"/>
                </a:lnTo>
                <a:lnTo>
                  <a:pt x="4800" y="1920"/>
                </a:lnTo>
                <a:lnTo>
                  <a:pt x="2880" y="8641"/>
                </a:lnTo>
                <a:lnTo>
                  <a:pt x="4800" y="6720"/>
                </a:lnTo>
                <a:lnTo>
                  <a:pt x="6720" y="5760"/>
                </a:lnTo>
                <a:lnTo>
                  <a:pt x="8641" y="4800"/>
                </a:lnTo>
                <a:lnTo>
                  <a:pt x="15361" y="4800"/>
                </a:lnTo>
                <a:lnTo>
                  <a:pt x="17282" y="5760"/>
                </a:lnTo>
                <a:lnTo>
                  <a:pt x="19202" y="6720"/>
                </a:lnTo>
                <a:lnTo>
                  <a:pt x="21122" y="7680"/>
                </a:lnTo>
                <a:lnTo>
                  <a:pt x="22082" y="9601"/>
                </a:lnTo>
                <a:lnTo>
                  <a:pt x="18242" y="14401"/>
                </a:lnTo>
                <a:lnTo>
                  <a:pt x="15361" y="17282"/>
                </a:lnTo>
                <a:lnTo>
                  <a:pt x="13441" y="19202"/>
                </a:lnTo>
                <a:lnTo>
                  <a:pt x="11521" y="20162"/>
                </a:lnTo>
                <a:lnTo>
                  <a:pt x="5760" y="20162"/>
                </a:lnTo>
                <a:lnTo>
                  <a:pt x="3840" y="18242"/>
                </a:lnTo>
                <a:lnTo>
                  <a:pt x="2880" y="17282"/>
                </a:lnTo>
                <a:lnTo>
                  <a:pt x="1920" y="15361"/>
                </a:lnTo>
                <a:lnTo>
                  <a:pt x="1920" y="4800"/>
                </a:lnTo>
                <a:lnTo>
                  <a:pt x="0" y="7680"/>
                </a:lnTo>
                <a:lnTo>
                  <a:pt x="0" y="16322"/>
                </a:lnTo>
                <a:lnTo>
                  <a:pt x="192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" name="object 234"/>
          <p:cNvSpPr/>
          <p:nvPr/>
        </p:nvSpPr>
        <p:spPr>
          <a:xfrm>
            <a:off x="1567875" y="3235832"/>
            <a:ext cx="19202" cy="24003"/>
          </a:xfrm>
          <a:custGeom>
            <a:avLst/>
            <a:gdLst/>
            <a:ahLst/>
            <a:cxnLst/>
            <a:rect l="l" t="t" r="r" b="b"/>
            <a:pathLst>
              <a:path w="19202" h="24003">
                <a:moveTo>
                  <a:pt x="17282" y="16322"/>
                </a:moveTo>
                <a:lnTo>
                  <a:pt x="15361" y="17282"/>
                </a:lnTo>
                <a:lnTo>
                  <a:pt x="14386" y="19202"/>
                </a:lnTo>
                <a:lnTo>
                  <a:pt x="6720" y="19202"/>
                </a:lnTo>
                <a:lnTo>
                  <a:pt x="5760" y="18242"/>
                </a:lnTo>
                <a:lnTo>
                  <a:pt x="3825" y="17282"/>
                </a:lnTo>
                <a:lnTo>
                  <a:pt x="2880" y="16322"/>
                </a:lnTo>
                <a:lnTo>
                  <a:pt x="0" y="13441"/>
                </a:lnTo>
                <a:lnTo>
                  <a:pt x="960" y="18242"/>
                </a:lnTo>
                <a:lnTo>
                  <a:pt x="2880" y="21122"/>
                </a:lnTo>
                <a:lnTo>
                  <a:pt x="4800" y="22082"/>
                </a:lnTo>
                <a:lnTo>
                  <a:pt x="6720" y="23042"/>
                </a:lnTo>
                <a:lnTo>
                  <a:pt x="8641" y="24003"/>
                </a:lnTo>
                <a:lnTo>
                  <a:pt x="12481" y="24003"/>
                </a:lnTo>
                <a:lnTo>
                  <a:pt x="14386" y="23042"/>
                </a:lnTo>
                <a:lnTo>
                  <a:pt x="16322" y="21122"/>
                </a:lnTo>
                <a:lnTo>
                  <a:pt x="18227" y="18242"/>
                </a:lnTo>
                <a:lnTo>
                  <a:pt x="19202" y="15361"/>
                </a:lnTo>
                <a:lnTo>
                  <a:pt x="19202" y="8641"/>
                </a:lnTo>
                <a:lnTo>
                  <a:pt x="18227" y="5760"/>
                </a:lnTo>
                <a:lnTo>
                  <a:pt x="16322" y="3840"/>
                </a:lnTo>
                <a:lnTo>
                  <a:pt x="14386" y="960"/>
                </a:lnTo>
                <a:lnTo>
                  <a:pt x="11506" y="0"/>
                </a:lnTo>
                <a:lnTo>
                  <a:pt x="6720" y="0"/>
                </a:lnTo>
                <a:lnTo>
                  <a:pt x="5760" y="6720"/>
                </a:lnTo>
                <a:lnTo>
                  <a:pt x="6720" y="5760"/>
                </a:lnTo>
                <a:lnTo>
                  <a:pt x="7665" y="5760"/>
                </a:lnTo>
                <a:lnTo>
                  <a:pt x="8641" y="4800"/>
                </a:lnTo>
                <a:lnTo>
                  <a:pt x="12481" y="4800"/>
                </a:lnTo>
                <a:lnTo>
                  <a:pt x="14386" y="5760"/>
                </a:lnTo>
                <a:lnTo>
                  <a:pt x="15361" y="6720"/>
                </a:lnTo>
                <a:lnTo>
                  <a:pt x="17282" y="8641"/>
                </a:lnTo>
                <a:lnTo>
                  <a:pt x="17282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" name="object 235"/>
          <p:cNvSpPr/>
          <p:nvPr/>
        </p:nvSpPr>
        <p:spPr>
          <a:xfrm>
            <a:off x="1540992" y="3267516"/>
            <a:ext cx="45110" cy="25907"/>
          </a:xfrm>
          <a:custGeom>
            <a:avLst/>
            <a:gdLst/>
            <a:ahLst/>
            <a:cxnLst/>
            <a:rect l="l" t="t" r="r" b="b"/>
            <a:pathLst>
              <a:path w="45110" h="25907">
                <a:moveTo>
                  <a:pt x="0" y="7665"/>
                </a:moveTo>
                <a:lnTo>
                  <a:pt x="0" y="10546"/>
                </a:lnTo>
                <a:lnTo>
                  <a:pt x="960" y="13441"/>
                </a:lnTo>
                <a:lnTo>
                  <a:pt x="1920" y="15346"/>
                </a:lnTo>
                <a:lnTo>
                  <a:pt x="2880" y="17266"/>
                </a:lnTo>
                <a:lnTo>
                  <a:pt x="3840" y="19187"/>
                </a:lnTo>
                <a:lnTo>
                  <a:pt x="5760" y="20162"/>
                </a:lnTo>
                <a:lnTo>
                  <a:pt x="6720" y="22067"/>
                </a:lnTo>
                <a:lnTo>
                  <a:pt x="8641" y="23027"/>
                </a:lnTo>
                <a:lnTo>
                  <a:pt x="10561" y="24002"/>
                </a:lnTo>
                <a:lnTo>
                  <a:pt x="12481" y="24947"/>
                </a:lnTo>
                <a:lnTo>
                  <a:pt x="21122" y="24947"/>
                </a:lnTo>
                <a:lnTo>
                  <a:pt x="24963" y="24002"/>
                </a:lnTo>
                <a:lnTo>
                  <a:pt x="27843" y="21107"/>
                </a:lnTo>
                <a:lnTo>
                  <a:pt x="30708" y="17266"/>
                </a:lnTo>
                <a:lnTo>
                  <a:pt x="32644" y="13441"/>
                </a:lnTo>
                <a:lnTo>
                  <a:pt x="33604" y="7665"/>
                </a:lnTo>
                <a:lnTo>
                  <a:pt x="40325" y="10546"/>
                </a:lnTo>
                <a:lnTo>
                  <a:pt x="40325" y="24002"/>
                </a:lnTo>
                <a:lnTo>
                  <a:pt x="45110" y="25907"/>
                </a:lnTo>
                <a:lnTo>
                  <a:pt x="45110" y="10546"/>
                </a:lnTo>
                <a:lnTo>
                  <a:pt x="27843" y="1920"/>
                </a:lnTo>
                <a:lnTo>
                  <a:pt x="27843" y="9601"/>
                </a:lnTo>
                <a:lnTo>
                  <a:pt x="26883" y="11506"/>
                </a:lnTo>
                <a:lnTo>
                  <a:pt x="24963" y="14386"/>
                </a:lnTo>
                <a:lnTo>
                  <a:pt x="23042" y="17266"/>
                </a:lnTo>
                <a:lnTo>
                  <a:pt x="21122" y="18227"/>
                </a:lnTo>
                <a:lnTo>
                  <a:pt x="19202" y="20162"/>
                </a:lnTo>
                <a:lnTo>
                  <a:pt x="16322" y="21107"/>
                </a:lnTo>
                <a:lnTo>
                  <a:pt x="10561" y="21107"/>
                </a:lnTo>
                <a:lnTo>
                  <a:pt x="8641" y="20162"/>
                </a:lnTo>
                <a:lnTo>
                  <a:pt x="6720" y="18227"/>
                </a:lnTo>
                <a:lnTo>
                  <a:pt x="4800" y="16322"/>
                </a:lnTo>
                <a:lnTo>
                  <a:pt x="3840" y="14386"/>
                </a:lnTo>
                <a:lnTo>
                  <a:pt x="3840" y="9601"/>
                </a:lnTo>
                <a:lnTo>
                  <a:pt x="4800" y="8641"/>
                </a:lnTo>
                <a:lnTo>
                  <a:pt x="5760" y="6720"/>
                </a:lnTo>
                <a:lnTo>
                  <a:pt x="5760" y="5760"/>
                </a:lnTo>
                <a:lnTo>
                  <a:pt x="6720" y="4800"/>
                </a:lnTo>
                <a:lnTo>
                  <a:pt x="6720" y="960"/>
                </a:lnTo>
                <a:lnTo>
                  <a:pt x="5760" y="960"/>
                </a:lnTo>
                <a:lnTo>
                  <a:pt x="5760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3825"/>
                </a:lnTo>
                <a:lnTo>
                  <a:pt x="0" y="5760"/>
                </a:lnTo>
                <a:lnTo>
                  <a:pt x="0" y="76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" name="object 236"/>
          <p:cNvSpPr/>
          <p:nvPr/>
        </p:nvSpPr>
        <p:spPr>
          <a:xfrm>
            <a:off x="1658112" y="3172480"/>
            <a:ext cx="45110" cy="17282"/>
          </a:xfrm>
          <a:custGeom>
            <a:avLst/>
            <a:gdLst/>
            <a:ahLst/>
            <a:cxnLst/>
            <a:rect l="l" t="t" r="r" b="b"/>
            <a:pathLst>
              <a:path w="45110" h="17282">
                <a:moveTo>
                  <a:pt x="0" y="944"/>
                </a:moveTo>
                <a:lnTo>
                  <a:pt x="0" y="17282"/>
                </a:lnTo>
                <a:lnTo>
                  <a:pt x="960" y="17282"/>
                </a:lnTo>
                <a:lnTo>
                  <a:pt x="960" y="15346"/>
                </a:lnTo>
                <a:lnTo>
                  <a:pt x="1920" y="14386"/>
                </a:lnTo>
                <a:lnTo>
                  <a:pt x="1920" y="12466"/>
                </a:lnTo>
                <a:lnTo>
                  <a:pt x="2880" y="12466"/>
                </a:lnTo>
                <a:lnTo>
                  <a:pt x="3840" y="11506"/>
                </a:lnTo>
                <a:lnTo>
                  <a:pt x="45110" y="11506"/>
                </a:lnTo>
                <a:lnTo>
                  <a:pt x="45110" y="10561"/>
                </a:lnTo>
                <a:lnTo>
                  <a:pt x="40309" y="0"/>
                </a:lnTo>
                <a:lnTo>
                  <a:pt x="39349" y="944"/>
                </a:lnTo>
                <a:lnTo>
                  <a:pt x="39349" y="1920"/>
                </a:lnTo>
                <a:lnTo>
                  <a:pt x="40309" y="2880"/>
                </a:lnTo>
                <a:lnTo>
                  <a:pt x="40309" y="4785"/>
                </a:lnTo>
                <a:lnTo>
                  <a:pt x="39349" y="4785"/>
                </a:lnTo>
                <a:lnTo>
                  <a:pt x="39349" y="5760"/>
                </a:lnTo>
                <a:lnTo>
                  <a:pt x="38404" y="5760"/>
                </a:lnTo>
                <a:lnTo>
                  <a:pt x="37429" y="6720"/>
                </a:lnTo>
                <a:lnTo>
                  <a:pt x="3840" y="6720"/>
                </a:lnTo>
                <a:lnTo>
                  <a:pt x="2880" y="5760"/>
                </a:lnTo>
                <a:lnTo>
                  <a:pt x="1920" y="5760"/>
                </a:lnTo>
                <a:lnTo>
                  <a:pt x="1920" y="3840"/>
                </a:lnTo>
                <a:lnTo>
                  <a:pt x="960" y="2880"/>
                </a:lnTo>
                <a:lnTo>
                  <a:pt x="960" y="944"/>
                </a:lnTo>
                <a:lnTo>
                  <a:pt x="0" y="9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" name="object 237"/>
          <p:cNvSpPr/>
          <p:nvPr/>
        </p:nvSpPr>
        <p:spPr>
          <a:xfrm>
            <a:off x="1657151" y="3201268"/>
            <a:ext cx="33588" cy="26883"/>
          </a:xfrm>
          <a:custGeom>
            <a:avLst/>
            <a:gdLst/>
            <a:ahLst/>
            <a:cxnLst/>
            <a:rect l="l" t="t" r="r" b="b"/>
            <a:pathLst>
              <a:path w="33588" h="26883">
                <a:moveTo>
                  <a:pt x="960" y="9601"/>
                </a:moveTo>
                <a:lnTo>
                  <a:pt x="3840" y="13441"/>
                </a:lnTo>
                <a:lnTo>
                  <a:pt x="6720" y="18242"/>
                </a:lnTo>
                <a:lnTo>
                  <a:pt x="9601" y="21122"/>
                </a:lnTo>
                <a:lnTo>
                  <a:pt x="14401" y="24002"/>
                </a:lnTo>
                <a:lnTo>
                  <a:pt x="18242" y="25923"/>
                </a:lnTo>
                <a:lnTo>
                  <a:pt x="23027" y="26883"/>
                </a:lnTo>
                <a:lnTo>
                  <a:pt x="33588" y="26883"/>
                </a:lnTo>
                <a:lnTo>
                  <a:pt x="31683" y="21122"/>
                </a:lnTo>
                <a:lnTo>
                  <a:pt x="25923" y="21122"/>
                </a:lnTo>
                <a:lnTo>
                  <a:pt x="23027" y="20162"/>
                </a:lnTo>
                <a:lnTo>
                  <a:pt x="22082" y="19202"/>
                </a:lnTo>
                <a:lnTo>
                  <a:pt x="21122" y="18242"/>
                </a:lnTo>
                <a:lnTo>
                  <a:pt x="21122" y="17282"/>
                </a:lnTo>
                <a:lnTo>
                  <a:pt x="20147" y="15361"/>
                </a:lnTo>
                <a:lnTo>
                  <a:pt x="20147" y="20162"/>
                </a:lnTo>
                <a:lnTo>
                  <a:pt x="16306" y="19202"/>
                </a:lnTo>
                <a:lnTo>
                  <a:pt x="13441" y="17282"/>
                </a:lnTo>
                <a:lnTo>
                  <a:pt x="9601" y="15361"/>
                </a:lnTo>
                <a:lnTo>
                  <a:pt x="6720" y="12481"/>
                </a:lnTo>
                <a:lnTo>
                  <a:pt x="4800" y="10561"/>
                </a:lnTo>
                <a:lnTo>
                  <a:pt x="2880" y="7680"/>
                </a:lnTo>
                <a:lnTo>
                  <a:pt x="1920" y="5760"/>
                </a:lnTo>
                <a:lnTo>
                  <a:pt x="960" y="2880"/>
                </a:lnTo>
                <a:lnTo>
                  <a:pt x="960" y="0"/>
                </a:lnTo>
                <a:lnTo>
                  <a:pt x="0" y="0"/>
                </a:lnTo>
                <a:lnTo>
                  <a:pt x="0" y="6720"/>
                </a:lnTo>
                <a:lnTo>
                  <a:pt x="96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" name="object 238"/>
          <p:cNvSpPr/>
          <p:nvPr/>
        </p:nvSpPr>
        <p:spPr>
          <a:xfrm>
            <a:off x="1674434" y="3200308"/>
            <a:ext cx="28788" cy="27843"/>
          </a:xfrm>
          <a:custGeom>
            <a:avLst/>
            <a:gdLst/>
            <a:ahLst/>
            <a:cxnLst/>
            <a:rect l="l" t="t" r="r" b="b"/>
            <a:pathLst>
              <a:path w="28788" h="27843">
                <a:moveTo>
                  <a:pt x="22082" y="20162"/>
                </a:moveTo>
                <a:lnTo>
                  <a:pt x="19187" y="21122"/>
                </a:lnTo>
                <a:lnTo>
                  <a:pt x="16306" y="22082"/>
                </a:lnTo>
                <a:lnTo>
                  <a:pt x="14401" y="22082"/>
                </a:lnTo>
                <a:lnTo>
                  <a:pt x="16306" y="27843"/>
                </a:lnTo>
                <a:lnTo>
                  <a:pt x="21107" y="26883"/>
                </a:lnTo>
                <a:lnTo>
                  <a:pt x="23987" y="23042"/>
                </a:lnTo>
                <a:lnTo>
                  <a:pt x="27828" y="21122"/>
                </a:lnTo>
                <a:lnTo>
                  <a:pt x="28788" y="17282"/>
                </a:lnTo>
                <a:lnTo>
                  <a:pt x="28788" y="9601"/>
                </a:lnTo>
                <a:lnTo>
                  <a:pt x="26868" y="6720"/>
                </a:lnTo>
                <a:lnTo>
                  <a:pt x="23027" y="3840"/>
                </a:lnTo>
                <a:lnTo>
                  <a:pt x="20147" y="1920"/>
                </a:lnTo>
                <a:lnTo>
                  <a:pt x="17266" y="0"/>
                </a:lnTo>
                <a:lnTo>
                  <a:pt x="8641" y="0"/>
                </a:lnTo>
                <a:lnTo>
                  <a:pt x="5745" y="1920"/>
                </a:lnTo>
                <a:lnTo>
                  <a:pt x="3840" y="3840"/>
                </a:lnTo>
                <a:lnTo>
                  <a:pt x="960" y="5760"/>
                </a:lnTo>
                <a:lnTo>
                  <a:pt x="0" y="8641"/>
                </a:lnTo>
                <a:lnTo>
                  <a:pt x="0" y="14401"/>
                </a:lnTo>
                <a:lnTo>
                  <a:pt x="960" y="17282"/>
                </a:lnTo>
                <a:lnTo>
                  <a:pt x="2865" y="21122"/>
                </a:lnTo>
                <a:lnTo>
                  <a:pt x="2865" y="12481"/>
                </a:lnTo>
                <a:lnTo>
                  <a:pt x="3840" y="10561"/>
                </a:lnTo>
                <a:lnTo>
                  <a:pt x="5745" y="8641"/>
                </a:lnTo>
                <a:lnTo>
                  <a:pt x="8641" y="6720"/>
                </a:lnTo>
                <a:lnTo>
                  <a:pt x="11521" y="5760"/>
                </a:lnTo>
                <a:lnTo>
                  <a:pt x="20147" y="5760"/>
                </a:lnTo>
                <a:lnTo>
                  <a:pt x="22082" y="6720"/>
                </a:lnTo>
                <a:lnTo>
                  <a:pt x="23987" y="8641"/>
                </a:lnTo>
                <a:lnTo>
                  <a:pt x="25907" y="9601"/>
                </a:lnTo>
                <a:lnTo>
                  <a:pt x="26868" y="11521"/>
                </a:lnTo>
                <a:lnTo>
                  <a:pt x="26868" y="15361"/>
                </a:lnTo>
                <a:lnTo>
                  <a:pt x="25907" y="16322"/>
                </a:lnTo>
                <a:lnTo>
                  <a:pt x="24947" y="18242"/>
                </a:lnTo>
                <a:lnTo>
                  <a:pt x="23987" y="19202"/>
                </a:lnTo>
                <a:lnTo>
                  <a:pt x="22082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" name="object 239"/>
          <p:cNvSpPr/>
          <p:nvPr/>
        </p:nvSpPr>
        <p:spPr>
          <a:xfrm>
            <a:off x="1690740" y="3235832"/>
            <a:ext cx="12481" cy="21122"/>
          </a:xfrm>
          <a:custGeom>
            <a:avLst/>
            <a:gdLst/>
            <a:ahLst/>
            <a:cxnLst/>
            <a:rect l="l" t="t" r="r" b="b"/>
            <a:pathLst>
              <a:path w="12481" h="21122">
                <a:moveTo>
                  <a:pt x="2880" y="4800"/>
                </a:moveTo>
                <a:lnTo>
                  <a:pt x="5775" y="4800"/>
                </a:lnTo>
                <a:lnTo>
                  <a:pt x="7680" y="5760"/>
                </a:lnTo>
                <a:lnTo>
                  <a:pt x="8641" y="6720"/>
                </a:lnTo>
                <a:lnTo>
                  <a:pt x="9601" y="8641"/>
                </a:lnTo>
                <a:lnTo>
                  <a:pt x="10561" y="9601"/>
                </a:lnTo>
                <a:lnTo>
                  <a:pt x="10561" y="14401"/>
                </a:lnTo>
                <a:lnTo>
                  <a:pt x="9601" y="16322"/>
                </a:lnTo>
                <a:lnTo>
                  <a:pt x="8641" y="17282"/>
                </a:lnTo>
                <a:lnTo>
                  <a:pt x="7680" y="19202"/>
                </a:lnTo>
                <a:lnTo>
                  <a:pt x="9601" y="21122"/>
                </a:lnTo>
                <a:lnTo>
                  <a:pt x="11521" y="18242"/>
                </a:lnTo>
                <a:lnTo>
                  <a:pt x="12481" y="15361"/>
                </a:lnTo>
                <a:lnTo>
                  <a:pt x="12481" y="8641"/>
                </a:lnTo>
                <a:lnTo>
                  <a:pt x="11521" y="5760"/>
                </a:lnTo>
                <a:lnTo>
                  <a:pt x="9601" y="3840"/>
                </a:lnTo>
                <a:lnTo>
                  <a:pt x="7680" y="960"/>
                </a:lnTo>
                <a:lnTo>
                  <a:pt x="4800" y="0"/>
                </a:lnTo>
                <a:lnTo>
                  <a:pt x="0" y="0"/>
                </a:lnTo>
                <a:lnTo>
                  <a:pt x="960" y="5760"/>
                </a:lnTo>
                <a:lnTo>
                  <a:pt x="1935" y="4800"/>
                </a:lnTo>
                <a:lnTo>
                  <a:pt x="288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" name="object 240"/>
          <p:cNvSpPr/>
          <p:nvPr/>
        </p:nvSpPr>
        <p:spPr>
          <a:xfrm>
            <a:off x="1659072" y="3236793"/>
            <a:ext cx="4800" cy="11521"/>
          </a:xfrm>
          <a:custGeom>
            <a:avLst/>
            <a:gdLst/>
            <a:ahLst/>
            <a:cxnLst/>
            <a:rect l="l" t="t" r="r" b="b"/>
            <a:pathLst>
              <a:path w="4800" h="11521">
                <a:moveTo>
                  <a:pt x="0" y="11521"/>
                </a:moveTo>
                <a:lnTo>
                  <a:pt x="0" y="9601"/>
                </a:lnTo>
                <a:lnTo>
                  <a:pt x="960" y="7680"/>
                </a:lnTo>
                <a:lnTo>
                  <a:pt x="2880" y="5760"/>
                </a:lnTo>
                <a:lnTo>
                  <a:pt x="4800" y="0"/>
                </a:lnTo>
                <a:lnTo>
                  <a:pt x="1920" y="960"/>
                </a:lnTo>
                <a:lnTo>
                  <a:pt x="0" y="3840"/>
                </a:lnTo>
                <a:lnTo>
                  <a:pt x="0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" name="object 241"/>
          <p:cNvSpPr/>
          <p:nvPr/>
        </p:nvSpPr>
        <p:spPr>
          <a:xfrm>
            <a:off x="1657151" y="3235832"/>
            <a:ext cx="43190" cy="24963"/>
          </a:xfrm>
          <a:custGeom>
            <a:avLst/>
            <a:gdLst/>
            <a:ahLst/>
            <a:cxnLst/>
            <a:rect l="l" t="t" r="r" b="b"/>
            <a:pathLst>
              <a:path w="43190" h="24963">
                <a:moveTo>
                  <a:pt x="960" y="19202"/>
                </a:moveTo>
                <a:lnTo>
                  <a:pt x="3840" y="21122"/>
                </a:lnTo>
                <a:lnTo>
                  <a:pt x="5760" y="24003"/>
                </a:lnTo>
                <a:lnTo>
                  <a:pt x="8641" y="24963"/>
                </a:lnTo>
                <a:lnTo>
                  <a:pt x="14401" y="24963"/>
                </a:lnTo>
                <a:lnTo>
                  <a:pt x="16306" y="24003"/>
                </a:lnTo>
                <a:lnTo>
                  <a:pt x="18242" y="22082"/>
                </a:lnTo>
                <a:lnTo>
                  <a:pt x="20147" y="21122"/>
                </a:lnTo>
                <a:lnTo>
                  <a:pt x="23027" y="19202"/>
                </a:lnTo>
                <a:lnTo>
                  <a:pt x="25923" y="15361"/>
                </a:lnTo>
                <a:lnTo>
                  <a:pt x="27843" y="18242"/>
                </a:lnTo>
                <a:lnTo>
                  <a:pt x="29748" y="21122"/>
                </a:lnTo>
                <a:lnTo>
                  <a:pt x="31683" y="22082"/>
                </a:lnTo>
                <a:lnTo>
                  <a:pt x="33588" y="23042"/>
                </a:lnTo>
                <a:lnTo>
                  <a:pt x="34549" y="24003"/>
                </a:lnTo>
                <a:lnTo>
                  <a:pt x="39364" y="24003"/>
                </a:lnTo>
                <a:lnTo>
                  <a:pt x="41269" y="23042"/>
                </a:lnTo>
                <a:lnTo>
                  <a:pt x="43190" y="21122"/>
                </a:lnTo>
                <a:lnTo>
                  <a:pt x="41269" y="19202"/>
                </a:lnTo>
                <a:lnTo>
                  <a:pt x="33588" y="19202"/>
                </a:lnTo>
                <a:lnTo>
                  <a:pt x="32644" y="18242"/>
                </a:lnTo>
                <a:lnTo>
                  <a:pt x="30708" y="17282"/>
                </a:lnTo>
                <a:lnTo>
                  <a:pt x="28803" y="16322"/>
                </a:lnTo>
                <a:lnTo>
                  <a:pt x="26868" y="13441"/>
                </a:lnTo>
                <a:lnTo>
                  <a:pt x="31683" y="7680"/>
                </a:lnTo>
                <a:lnTo>
                  <a:pt x="32644" y="6720"/>
                </a:lnTo>
                <a:lnTo>
                  <a:pt x="33588" y="5760"/>
                </a:lnTo>
                <a:lnTo>
                  <a:pt x="34549" y="5760"/>
                </a:lnTo>
                <a:lnTo>
                  <a:pt x="33588" y="0"/>
                </a:lnTo>
                <a:lnTo>
                  <a:pt x="31683" y="960"/>
                </a:lnTo>
                <a:lnTo>
                  <a:pt x="30708" y="1920"/>
                </a:lnTo>
                <a:lnTo>
                  <a:pt x="28803" y="2880"/>
                </a:lnTo>
                <a:lnTo>
                  <a:pt x="25923" y="4800"/>
                </a:lnTo>
                <a:lnTo>
                  <a:pt x="23027" y="8641"/>
                </a:lnTo>
                <a:lnTo>
                  <a:pt x="21122" y="4800"/>
                </a:lnTo>
                <a:lnTo>
                  <a:pt x="19187" y="2880"/>
                </a:lnTo>
                <a:lnTo>
                  <a:pt x="17282" y="1920"/>
                </a:lnTo>
                <a:lnTo>
                  <a:pt x="15361" y="0"/>
                </a:lnTo>
                <a:lnTo>
                  <a:pt x="8641" y="0"/>
                </a:lnTo>
                <a:lnTo>
                  <a:pt x="6720" y="960"/>
                </a:lnTo>
                <a:lnTo>
                  <a:pt x="4800" y="6720"/>
                </a:lnTo>
                <a:lnTo>
                  <a:pt x="6720" y="5760"/>
                </a:lnTo>
                <a:lnTo>
                  <a:pt x="8641" y="4800"/>
                </a:lnTo>
                <a:lnTo>
                  <a:pt x="15361" y="4800"/>
                </a:lnTo>
                <a:lnTo>
                  <a:pt x="17282" y="5760"/>
                </a:lnTo>
                <a:lnTo>
                  <a:pt x="19187" y="6720"/>
                </a:lnTo>
                <a:lnTo>
                  <a:pt x="20147" y="7680"/>
                </a:lnTo>
                <a:lnTo>
                  <a:pt x="22082" y="9601"/>
                </a:lnTo>
                <a:lnTo>
                  <a:pt x="18242" y="14401"/>
                </a:lnTo>
                <a:lnTo>
                  <a:pt x="15361" y="17282"/>
                </a:lnTo>
                <a:lnTo>
                  <a:pt x="13441" y="19202"/>
                </a:lnTo>
                <a:lnTo>
                  <a:pt x="11521" y="20162"/>
                </a:lnTo>
                <a:lnTo>
                  <a:pt x="5760" y="20162"/>
                </a:lnTo>
                <a:lnTo>
                  <a:pt x="3840" y="18242"/>
                </a:lnTo>
                <a:lnTo>
                  <a:pt x="2880" y="17282"/>
                </a:lnTo>
                <a:lnTo>
                  <a:pt x="1920" y="15361"/>
                </a:lnTo>
                <a:lnTo>
                  <a:pt x="1920" y="480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" name="object 242"/>
          <p:cNvSpPr/>
          <p:nvPr/>
        </p:nvSpPr>
        <p:spPr>
          <a:xfrm>
            <a:off x="1657151" y="3267516"/>
            <a:ext cx="46070" cy="27828"/>
          </a:xfrm>
          <a:custGeom>
            <a:avLst/>
            <a:gdLst/>
            <a:ahLst/>
            <a:cxnLst/>
            <a:rect l="l" t="t" r="r" b="b"/>
            <a:pathLst>
              <a:path w="46070" h="27828">
                <a:moveTo>
                  <a:pt x="27843" y="22067"/>
                </a:moveTo>
                <a:lnTo>
                  <a:pt x="28803" y="20162"/>
                </a:lnTo>
                <a:lnTo>
                  <a:pt x="28803" y="13441"/>
                </a:lnTo>
                <a:lnTo>
                  <a:pt x="27843" y="10546"/>
                </a:lnTo>
                <a:lnTo>
                  <a:pt x="25923" y="7665"/>
                </a:lnTo>
                <a:lnTo>
                  <a:pt x="28803" y="8641"/>
                </a:lnTo>
                <a:lnTo>
                  <a:pt x="31683" y="9601"/>
                </a:lnTo>
                <a:lnTo>
                  <a:pt x="33588" y="10546"/>
                </a:lnTo>
                <a:lnTo>
                  <a:pt x="35524" y="11506"/>
                </a:lnTo>
                <a:lnTo>
                  <a:pt x="37429" y="12481"/>
                </a:lnTo>
                <a:lnTo>
                  <a:pt x="39364" y="14386"/>
                </a:lnTo>
                <a:lnTo>
                  <a:pt x="41269" y="16322"/>
                </a:lnTo>
                <a:lnTo>
                  <a:pt x="42230" y="18227"/>
                </a:lnTo>
                <a:lnTo>
                  <a:pt x="43190" y="20162"/>
                </a:lnTo>
                <a:lnTo>
                  <a:pt x="44150" y="22067"/>
                </a:lnTo>
                <a:lnTo>
                  <a:pt x="45110" y="24002"/>
                </a:lnTo>
                <a:lnTo>
                  <a:pt x="45110" y="26868"/>
                </a:lnTo>
                <a:lnTo>
                  <a:pt x="46070" y="26868"/>
                </a:lnTo>
                <a:lnTo>
                  <a:pt x="46070" y="20162"/>
                </a:lnTo>
                <a:lnTo>
                  <a:pt x="45110" y="17266"/>
                </a:lnTo>
                <a:lnTo>
                  <a:pt x="44150" y="15346"/>
                </a:lnTo>
                <a:lnTo>
                  <a:pt x="42230" y="12481"/>
                </a:lnTo>
                <a:lnTo>
                  <a:pt x="39364" y="9601"/>
                </a:lnTo>
                <a:lnTo>
                  <a:pt x="36469" y="6720"/>
                </a:lnTo>
                <a:lnTo>
                  <a:pt x="33588" y="3825"/>
                </a:lnTo>
                <a:lnTo>
                  <a:pt x="29748" y="2880"/>
                </a:lnTo>
                <a:lnTo>
                  <a:pt x="25923" y="960"/>
                </a:lnTo>
                <a:lnTo>
                  <a:pt x="22082" y="0"/>
                </a:lnTo>
                <a:lnTo>
                  <a:pt x="12466" y="0"/>
                </a:lnTo>
                <a:lnTo>
                  <a:pt x="6720" y="1920"/>
                </a:lnTo>
                <a:lnTo>
                  <a:pt x="2880" y="6720"/>
                </a:lnTo>
                <a:lnTo>
                  <a:pt x="960" y="8641"/>
                </a:lnTo>
                <a:lnTo>
                  <a:pt x="0" y="10546"/>
                </a:lnTo>
                <a:lnTo>
                  <a:pt x="0" y="18227"/>
                </a:lnTo>
                <a:lnTo>
                  <a:pt x="1920" y="22067"/>
                </a:lnTo>
                <a:lnTo>
                  <a:pt x="5760" y="24947"/>
                </a:lnTo>
                <a:lnTo>
                  <a:pt x="8641" y="26868"/>
                </a:lnTo>
                <a:lnTo>
                  <a:pt x="12466" y="27828"/>
                </a:lnTo>
                <a:lnTo>
                  <a:pt x="20147" y="27828"/>
                </a:lnTo>
                <a:lnTo>
                  <a:pt x="16306" y="22067"/>
                </a:lnTo>
                <a:lnTo>
                  <a:pt x="8641" y="22067"/>
                </a:lnTo>
                <a:lnTo>
                  <a:pt x="6720" y="21107"/>
                </a:lnTo>
                <a:lnTo>
                  <a:pt x="4800" y="20162"/>
                </a:lnTo>
                <a:lnTo>
                  <a:pt x="2880" y="18227"/>
                </a:lnTo>
                <a:lnTo>
                  <a:pt x="1920" y="16322"/>
                </a:lnTo>
                <a:lnTo>
                  <a:pt x="1920" y="13441"/>
                </a:lnTo>
                <a:lnTo>
                  <a:pt x="2880" y="11506"/>
                </a:lnTo>
                <a:lnTo>
                  <a:pt x="3840" y="10546"/>
                </a:lnTo>
                <a:lnTo>
                  <a:pt x="4800" y="9601"/>
                </a:lnTo>
                <a:lnTo>
                  <a:pt x="6720" y="8641"/>
                </a:lnTo>
                <a:lnTo>
                  <a:pt x="9601" y="7665"/>
                </a:lnTo>
                <a:lnTo>
                  <a:pt x="11521" y="6720"/>
                </a:lnTo>
                <a:lnTo>
                  <a:pt x="23027" y="6720"/>
                </a:lnTo>
                <a:lnTo>
                  <a:pt x="24963" y="8641"/>
                </a:lnTo>
                <a:lnTo>
                  <a:pt x="24963" y="10546"/>
                </a:lnTo>
                <a:lnTo>
                  <a:pt x="25923" y="10546"/>
                </a:lnTo>
                <a:lnTo>
                  <a:pt x="25923" y="16322"/>
                </a:lnTo>
                <a:lnTo>
                  <a:pt x="24963" y="18227"/>
                </a:lnTo>
                <a:lnTo>
                  <a:pt x="24963" y="24947"/>
                </a:lnTo>
                <a:lnTo>
                  <a:pt x="27843" y="22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" name="object 243"/>
          <p:cNvSpPr/>
          <p:nvPr/>
        </p:nvSpPr>
        <p:spPr>
          <a:xfrm>
            <a:off x="1673458" y="3285744"/>
            <a:ext cx="8656" cy="9601"/>
          </a:xfrm>
          <a:custGeom>
            <a:avLst/>
            <a:gdLst/>
            <a:ahLst/>
            <a:cxnLst/>
            <a:rect l="l" t="t" r="r" b="b"/>
            <a:pathLst>
              <a:path w="8656" h="9601">
                <a:moveTo>
                  <a:pt x="8656" y="6720"/>
                </a:moveTo>
                <a:lnTo>
                  <a:pt x="8656" y="0"/>
                </a:lnTo>
                <a:lnTo>
                  <a:pt x="5775" y="1935"/>
                </a:lnTo>
                <a:lnTo>
                  <a:pt x="2880" y="2880"/>
                </a:lnTo>
                <a:lnTo>
                  <a:pt x="0" y="3840"/>
                </a:lnTo>
                <a:lnTo>
                  <a:pt x="3840" y="9601"/>
                </a:lnTo>
                <a:lnTo>
                  <a:pt x="6720" y="8641"/>
                </a:lnTo>
                <a:lnTo>
                  <a:pt x="8656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" name="object 244"/>
          <p:cNvSpPr/>
          <p:nvPr/>
        </p:nvSpPr>
        <p:spPr>
          <a:xfrm>
            <a:off x="1774256" y="3172480"/>
            <a:ext cx="45125" cy="17282"/>
          </a:xfrm>
          <a:custGeom>
            <a:avLst/>
            <a:gdLst/>
            <a:ahLst/>
            <a:cxnLst/>
            <a:rect l="l" t="t" r="r" b="b"/>
            <a:pathLst>
              <a:path w="45125" h="17282">
                <a:moveTo>
                  <a:pt x="7680" y="6720"/>
                </a:moveTo>
                <a:lnTo>
                  <a:pt x="3840" y="6720"/>
                </a:lnTo>
                <a:lnTo>
                  <a:pt x="2895" y="5760"/>
                </a:lnTo>
                <a:lnTo>
                  <a:pt x="1935" y="5760"/>
                </a:lnTo>
                <a:lnTo>
                  <a:pt x="1935" y="4785"/>
                </a:lnTo>
                <a:lnTo>
                  <a:pt x="960" y="3840"/>
                </a:lnTo>
                <a:lnTo>
                  <a:pt x="960" y="944"/>
                </a:lnTo>
                <a:lnTo>
                  <a:pt x="0" y="944"/>
                </a:lnTo>
                <a:lnTo>
                  <a:pt x="0" y="17282"/>
                </a:lnTo>
                <a:lnTo>
                  <a:pt x="960" y="17282"/>
                </a:lnTo>
                <a:lnTo>
                  <a:pt x="960" y="14386"/>
                </a:lnTo>
                <a:lnTo>
                  <a:pt x="1935" y="13441"/>
                </a:lnTo>
                <a:lnTo>
                  <a:pt x="1935" y="12466"/>
                </a:lnTo>
                <a:lnTo>
                  <a:pt x="2895" y="12466"/>
                </a:lnTo>
                <a:lnTo>
                  <a:pt x="3840" y="11506"/>
                </a:lnTo>
                <a:lnTo>
                  <a:pt x="45125" y="11506"/>
                </a:lnTo>
                <a:lnTo>
                  <a:pt x="45125" y="10561"/>
                </a:lnTo>
                <a:lnTo>
                  <a:pt x="40325" y="0"/>
                </a:lnTo>
                <a:lnTo>
                  <a:pt x="38404" y="944"/>
                </a:lnTo>
                <a:lnTo>
                  <a:pt x="39364" y="1920"/>
                </a:lnTo>
                <a:lnTo>
                  <a:pt x="40325" y="2880"/>
                </a:lnTo>
                <a:lnTo>
                  <a:pt x="40325" y="4785"/>
                </a:lnTo>
                <a:lnTo>
                  <a:pt x="39364" y="4785"/>
                </a:lnTo>
                <a:lnTo>
                  <a:pt x="39364" y="5760"/>
                </a:lnTo>
                <a:lnTo>
                  <a:pt x="37444" y="5760"/>
                </a:lnTo>
                <a:lnTo>
                  <a:pt x="36484" y="6720"/>
                </a:lnTo>
                <a:lnTo>
                  <a:pt x="768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" name="object 245"/>
          <p:cNvSpPr/>
          <p:nvPr/>
        </p:nvSpPr>
        <p:spPr>
          <a:xfrm>
            <a:off x="1790593" y="3200308"/>
            <a:ext cx="28788" cy="27843"/>
          </a:xfrm>
          <a:custGeom>
            <a:avLst/>
            <a:gdLst/>
            <a:ahLst/>
            <a:cxnLst/>
            <a:rect l="l" t="t" r="r" b="b"/>
            <a:pathLst>
              <a:path w="28788" h="27843">
                <a:moveTo>
                  <a:pt x="16306" y="27843"/>
                </a:moveTo>
                <a:lnTo>
                  <a:pt x="20147" y="26883"/>
                </a:lnTo>
                <a:lnTo>
                  <a:pt x="23987" y="23042"/>
                </a:lnTo>
                <a:lnTo>
                  <a:pt x="26868" y="21122"/>
                </a:lnTo>
                <a:lnTo>
                  <a:pt x="28788" y="17282"/>
                </a:lnTo>
                <a:lnTo>
                  <a:pt x="28788" y="9601"/>
                </a:lnTo>
                <a:lnTo>
                  <a:pt x="26868" y="6720"/>
                </a:lnTo>
                <a:lnTo>
                  <a:pt x="23027" y="3840"/>
                </a:lnTo>
                <a:lnTo>
                  <a:pt x="20147" y="1920"/>
                </a:lnTo>
                <a:lnTo>
                  <a:pt x="16306" y="0"/>
                </a:lnTo>
                <a:lnTo>
                  <a:pt x="8625" y="0"/>
                </a:lnTo>
                <a:lnTo>
                  <a:pt x="5745" y="1920"/>
                </a:lnTo>
                <a:lnTo>
                  <a:pt x="2865" y="3840"/>
                </a:lnTo>
                <a:lnTo>
                  <a:pt x="944" y="5760"/>
                </a:lnTo>
                <a:lnTo>
                  <a:pt x="0" y="8641"/>
                </a:lnTo>
                <a:lnTo>
                  <a:pt x="0" y="14401"/>
                </a:lnTo>
                <a:lnTo>
                  <a:pt x="944" y="17282"/>
                </a:lnTo>
                <a:lnTo>
                  <a:pt x="2865" y="21122"/>
                </a:lnTo>
                <a:lnTo>
                  <a:pt x="2865" y="12481"/>
                </a:lnTo>
                <a:lnTo>
                  <a:pt x="3840" y="10561"/>
                </a:lnTo>
                <a:lnTo>
                  <a:pt x="5745" y="8641"/>
                </a:lnTo>
                <a:lnTo>
                  <a:pt x="7665" y="6720"/>
                </a:lnTo>
                <a:lnTo>
                  <a:pt x="11506" y="5760"/>
                </a:lnTo>
                <a:lnTo>
                  <a:pt x="20147" y="5760"/>
                </a:lnTo>
                <a:lnTo>
                  <a:pt x="22067" y="6720"/>
                </a:lnTo>
                <a:lnTo>
                  <a:pt x="23987" y="8641"/>
                </a:lnTo>
                <a:lnTo>
                  <a:pt x="25907" y="9601"/>
                </a:lnTo>
                <a:lnTo>
                  <a:pt x="26868" y="11521"/>
                </a:lnTo>
                <a:lnTo>
                  <a:pt x="26868" y="15361"/>
                </a:lnTo>
                <a:lnTo>
                  <a:pt x="25907" y="16322"/>
                </a:lnTo>
                <a:lnTo>
                  <a:pt x="24947" y="18242"/>
                </a:lnTo>
                <a:lnTo>
                  <a:pt x="23027" y="19202"/>
                </a:lnTo>
                <a:lnTo>
                  <a:pt x="21107" y="20162"/>
                </a:lnTo>
                <a:lnTo>
                  <a:pt x="19187" y="21122"/>
                </a:lnTo>
                <a:lnTo>
                  <a:pt x="16306" y="22082"/>
                </a:lnTo>
                <a:lnTo>
                  <a:pt x="8625" y="22082"/>
                </a:lnTo>
                <a:lnTo>
                  <a:pt x="5745" y="21122"/>
                </a:lnTo>
                <a:lnTo>
                  <a:pt x="4785" y="20162"/>
                </a:lnTo>
                <a:lnTo>
                  <a:pt x="3840" y="19202"/>
                </a:lnTo>
                <a:lnTo>
                  <a:pt x="5745" y="27843"/>
                </a:lnTo>
                <a:lnTo>
                  <a:pt x="16306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" name="object 246"/>
          <p:cNvSpPr/>
          <p:nvPr/>
        </p:nvSpPr>
        <p:spPr>
          <a:xfrm>
            <a:off x="1773311" y="3201268"/>
            <a:ext cx="23027" cy="26883"/>
          </a:xfrm>
          <a:custGeom>
            <a:avLst/>
            <a:gdLst/>
            <a:ahLst/>
            <a:cxnLst/>
            <a:rect l="l" t="t" r="r" b="b"/>
            <a:pathLst>
              <a:path w="23027" h="26883">
                <a:moveTo>
                  <a:pt x="944" y="9601"/>
                </a:moveTo>
                <a:lnTo>
                  <a:pt x="3840" y="13441"/>
                </a:lnTo>
                <a:lnTo>
                  <a:pt x="6720" y="18242"/>
                </a:lnTo>
                <a:lnTo>
                  <a:pt x="9601" y="21122"/>
                </a:lnTo>
                <a:lnTo>
                  <a:pt x="14401" y="24002"/>
                </a:lnTo>
                <a:lnTo>
                  <a:pt x="18227" y="25923"/>
                </a:lnTo>
                <a:lnTo>
                  <a:pt x="23027" y="26883"/>
                </a:lnTo>
                <a:lnTo>
                  <a:pt x="21122" y="18242"/>
                </a:lnTo>
                <a:lnTo>
                  <a:pt x="21122" y="17282"/>
                </a:lnTo>
                <a:lnTo>
                  <a:pt x="20147" y="15361"/>
                </a:lnTo>
                <a:lnTo>
                  <a:pt x="20147" y="20162"/>
                </a:lnTo>
                <a:lnTo>
                  <a:pt x="16306" y="19202"/>
                </a:lnTo>
                <a:lnTo>
                  <a:pt x="13441" y="17282"/>
                </a:lnTo>
                <a:lnTo>
                  <a:pt x="9601" y="15361"/>
                </a:lnTo>
                <a:lnTo>
                  <a:pt x="6720" y="12481"/>
                </a:lnTo>
                <a:lnTo>
                  <a:pt x="4785" y="10561"/>
                </a:lnTo>
                <a:lnTo>
                  <a:pt x="2880" y="7680"/>
                </a:lnTo>
                <a:lnTo>
                  <a:pt x="1904" y="5760"/>
                </a:lnTo>
                <a:lnTo>
                  <a:pt x="944" y="2880"/>
                </a:lnTo>
                <a:lnTo>
                  <a:pt x="944" y="0"/>
                </a:lnTo>
                <a:lnTo>
                  <a:pt x="0" y="0"/>
                </a:lnTo>
                <a:lnTo>
                  <a:pt x="0" y="6720"/>
                </a:lnTo>
                <a:lnTo>
                  <a:pt x="944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" name="object 247"/>
          <p:cNvSpPr/>
          <p:nvPr/>
        </p:nvSpPr>
        <p:spPr>
          <a:xfrm>
            <a:off x="1773311" y="3235832"/>
            <a:ext cx="43190" cy="24963"/>
          </a:xfrm>
          <a:custGeom>
            <a:avLst/>
            <a:gdLst/>
            <a:ahLst/>
            <a:cxnLst/>
            <a:rect l="l" t="t" r="r" b="b"/>
            <a:pathLst>
              <a:path w="43190" h="24963">
                <a:moveTo>
                  <a:pt x="15346" y="17282"/>
                </a:moveTo>
                <a:lnTo>
                  <a:pt x="12466" y="19202"/>
                </a:lnTo>
                <a:lnTo>
                  <a:pt x="11506" y="20162"/>
                </a:lnTo>
                <a:lnTo>
                  <a:pt x="10561" y="20162"/>
                </a:lnTo>
                <a:lnTo>
                  <a:pt x="11506" y="24963"/>
                </a:lnTo>
                <a:lnTo>
                  <a:pt x="13441" y="24963"/>
                </a:lnTo>
                <a:lnTo>
                  <a:pt x="16306" y="24003"/>
                </a:lnTo>
                <a:lnTo>
                  <a:pt x="18227" y="22082"/>
                </a:lnTo>
                <a:lnTo>
                  <a:pt x="20147" y="21122"/>
                </a:lnTo>
                <a:lnTo>
                  <a:pt x="22067" y="19202"/>
                </a:lnTo>
                <a:lnTo>
                  <a:pt x="24947" y="15361"/>
                </a:lnTo>
                <a:lnTo>
                  <a:pt x="27828" y="18242"/>
                </a:lnTo>
                <a:lnTo>
                  <a:pt x="29748" y="21122"/>
                </a:lnTo>
                <a:lnTo>
                  <a:pt x="31668" y="22082"/>
                </a:lnTo>
                <a:lnTo>
                  <a:pt x="33588" y="23042"/>
                </a:lnTo>
                <a:lnTo>
                  <a:pt x="34549" y="24003"/>
                </a:lnTo>
                <a:lnTo>
                  <a:pt x="39349" y="24003"/>
                </a:lnTo>
                <a:lnTo>
                  <a:pt x="41269" y="23042"/>
                </a:lnTo>
                <a:lnTo>
                  <a:pt x="43190" y="21122"/>
                </a:lnTo>
                <a:lnTo>
                  <a:pt x="41269" y="19202"/>
                </a:lnTo>
                <a:lnTo>
                  <a:pt x="33588" y="19202"/>
                </a:lnTo>
                <a:lnTo>
                  <a:pt x="32628" y="18242"/>
                </a:lnTo>
                <a:lnTo>
                  <a:pt x="30708" y="17282"/>
                </a:lnTo>
                <a:lnTo>
                  <a:pt x="28788" y="16322"/>
                </a:lnTo>
                <a:lnTo>
                  <a:pt x="26868" y="13441"/>
                </a:lnTo>
                <a:lnTo>
                  <a:pt x="30708" y="7680"/>
                </a:lnTo>
                <a:lnTo>
                  <a:pt x="32628" y="6720"/>
                </a:lnTo>
                <a:lnTo>
                  <a:pt x="33588" y="5760"/>
                </a:lnTo>
                <a:lnTo>
                  <a:pt x="34549" y="5760"/>
                </a:lnTo>
                <a:lnTo>
                  <a:pt x="33588" y="0"/>
                </a:lnTo>
                <a:lnTo>
                  <a:pt x="31668" y="960"/>
                </a:lnTo>
                <a:lnTo>
                  <a:pt x="29748" y="1920"/>
                </a:lnTo>
                <a:lnTo>
                  <a:pt x="28788" y="2880"/>
                </a:lnTo>
                <a:lnTo>
                  <a:pt x="25907" y="4800"/>
                </a:lnTo>
                <a:lnTo>
                  <a:pt x="23027" y="8641"/>
                </a:lnTo>
                <a:lnTo>
                  <a:pt x="21122" y="4800"/>
                </a:lnTo>
                <a:lnTo>
                  <a:pt x="19187" y="2880"/>
                </a:lnTo>
                <a:lnTo>
                  <a:pt x="17282" y="1920"/>
                </a:lnTo>
                <a:lnTo>
                  <a:pt x="15346" y="0"/>
                </a:lnTo>
                <a:lnTo>
                  <a:pt x="8625" y="0"/>
                </a:lnTo>
                <a:lnTo>
                  <a:pt x="5745" y="960"/>
                </a:lnTo>
                <a:lnTo>
                  <a:pt x="3840" y="1920"/>
                </a:lnTo>
                <a:lnTo>
                  <a:pt x="1904" y="4800"/>
                </a:lnTo>
                <a:lnTo>
                  <a:pt x="0" y="7680"/>
                </a:lnTo>
                <a:lnTo>
                  <a:pt x="0" y="16322"/>
                </a:lnTo>
                <a:lnTo>
                  <a:pt x="944" y="19202"/>
                </a:lnTo>
                <a:lnTo>
                  <a:pt x="3840" y="21122"/>
                </a:lnTo>
                <a:lnTo>
                  <a:pt x="2880" y="17282"/>
                </a:lnTo>
                <a:lnTo>
                  <a:pt x="1904" y="15361"/>
                </a:lnTo>
                <a:lnTo>
                  <a:pt x="1904" y="10561"/>
                </a:lnTo>
                <a:lnTo>
                  <a:pt x="2880" y="8641"/>
                </a:lnTo>
                <a:lnTo>
                  <a:pt x="4785" y="6720"/>
                </a:lnTo>
                <a:lnTo>
                  <a:pt x="5745" y="5760"/>
                </a:lnTo>
                <a:lnTo>
                  <a:pt x="8625" y="4800"/>
                </a:lnTo>
                <a:lnTo>
                  <a:pt x="15346" y="4800"/>
                </a:lnTo>
                <a:lnTo>
                  <a:pt x="17282" y="5760"/>
                </a:lnTo>
                <a:lnTo>
                  <a:pt x="19187" y="6720"/>
                </a:lnTo>
                <a:lnTo>
                  <a:pt x="20147" y="7680"/>
                </a:lnTo>
                <a:lnTo>
                  <a:pt x="22067" y="9601"/>
                </a:lnTo>
                <a:lnTo>
                  <a:pt x="18227" y="14401"/>
                </a:lnTo>
                <a:lnTo>
                  <a:pt x="15346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" name="object 248"/>
          <p:cNvSpPr/>
          <p:nvPr/>
        </p:nvSpPr>
        <p:spPr>
          <a:xfrm>
            <a:off x="1776191" y="3253115"/>
            <a:ext cx="8625" cy="7680"/>
          </a:xfrm>
          <a:custGeom>
            <a:avLst/>
            <a:gdLst/>
            <a:ahLst/>
            <a:cxnLst/>
            <a:rect l="l" t="t" r="r" b="b"/>
            <a:pathLst>
              <a:path w="8625" h="7680">
                <a:moveTo>
                  <a:pt x="1905" y="2880"/>
                </a:moveTo>
                <a:lnTo>
                  <a:pt x="960" y="960"/>
                </a:lnTo>
                <a:lnTo>
                  <a:pt x="0" y="0"/>
                </a:lnTo>
                <a:lnTo>
                  <a:pt x="960" y="3840"/>
                </a:lnTo>
                <a:lnTo>
                  <a:pt x="2865" y="6720"/>
                </a:lnTo>
                <a:lnTo>
                  <a:pt x="5745" y="7680"/>
                </a:lnTo>
                <a:lnTo>
                  <a:pt x="8625" y="7680"/>
                </a:lnTo>
                <a:lnTo>
                  <a:pt x="7680" y="2880"/>
                </a:lnTo>
                <a:lnTo>
                  <a:pt x="1905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" name="object 249"/>
          <p:cNvSpPr/>
          <p:nvPr/>
        </p:nvSpPr>
        <p:spPr>
          <a:xfrm>
            <a:off x="1806900" y="3235832"/>
            <a:ext cx="12481" cy="21122"/>
          </a:xfrm>
          <a:custGeom>
            <a:avLst/>
            <a:gdLst/>
            <a:ahLst/>
            <a:cxnLst/>
            <a:rect l="l" t="t" r="r" b="b"/>
            <a:pathLst>
              <a:path w="12481" h="21122">
                <a:moveTo>
                  <a:pt x="2880" y="4800"/>
                </a:moveTo>
                <a:lnTo>
                  <a:pt x="5760" y="4800"/>
                </a:lnTo>
                <a:lnTo>
                  <a:pt x="7680" y="5760"/>
                </a:lnTo>
                <a:lnTo>
                  <a:pt x="8641" y="6720"/>
                </a:lnTo>
                <a:lnTo>
                  <a:pt x="9601" y="8641"/>
                </a:lnTo>
                <a:lnTo>
                  <a:pt x="10561" y="9601"/>
                </a:lnTo>
                <a:lnTo>
                  <a:pt x="10561" y="14401"/>
                </a:lnTo>
                <a:lnTo>
                  <a:pt x="9601" y="16322"/>
                </a:lnTo>
                <a:lnTo>
                  <a:pt x="8641" y="17282"/>
                </a:lnTo>
                <a:lnTo>
                  <a:pt x="7680" y="19202"/>
                </a:lnTo>
                <a:lnTo>
                  <a:pt x="9601" y="21122"/>
                </a:lnTo>
                <a:lnTo>
                  <a:pt x="11521" y="18242"/>
                </a:lnTo>
                <a:lnTo>
                  <a:pt x="12481" y="15361"/>
                </a:lnTo>
                <a:lnTo>
                  <a:pt x="12481" y="8641"/>
                </a:lnTo>
                <a:lnTo>
                  <a:pt x="11521" y="5760"/>
                </a:lnTo>
                <a:lnTo>
                  <a:pt x="9601" y="3840"/>
                </a:lnTo>
                <a:lnTo>
                  <a:pt x="7680" y="960"/>
                </a:lnTo>
                <a:lnTo>
                  <a:pt x="4800" y="0"/>
                </a:lnTo>
                <a:lnTo>
                  <a:pt x="0" y="0"/>
                </a:lnTo>
                <a:lnTo>
                  <a:pt x="960" y="5760"/>
                </a:lnTo>
                <a:lnTo>
                  <a:pt x="1920" y="4800"/>
                </a:lnTo>
                <a:lnTo>
                  <a:pt x="288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" name="object 250"/>
          <p:cNvSpPr/>
          <p:nvPr/>
        </p:nvSpPr>
        <p:spPr>
          <a:xfrm>
            <a:off x="1773311" y="3267516"/>
            <a:ext cx="45110" cy="27828"/>
          </a:xfrm>
          <a:custGeom>
            <a:avLst/>
            <a:gdLst/>
            <a:ahLst/>
            <a:cxnLst/>
            <a:rect l="l" t="t" r="r" b="b"/>
            <a:pathLst>
              <a:path w="45110" h="27828">
                <a:moveTo>
                  <a:pt x="36469" y="1920"/>
                </a:moveTo>
                <a:lnTo>
                  <a:pt x="38389" y="2880"/>
                </a:lnTo>
                <a:lnTo>
                  <a:pt x="39349" y="4800"/>
                </a:lnTo>
                <a:lnTo>
                  <a:pt x="39349" y="22067"/>
                </a:lnTo>
                <a:lnTo>
                  <a:pt x="0" y="9601"/>
                </a:lnTo>
                <a:lnTo>
                  <a:pt x="0" y="12481"/>
                </a:lnTo>
                <a:lnTo>
                  <a:pt x="44150" y="27828"/>
                </a:lnTo>
                <a:lnTo>
                  <a:pt x="45110" y="27828"/>
                </a:lnTo>
                <a:lnTo>
                  <a:pt x="45110" y="3825"/>
                </a:lnTo>
                <a:lnTo>
                  <a:pt x="34549" y="0"/>
                </a:lnTo>
                <a:lnTo>
                  <a:pt x="34549" y="960"/>
                </a:lnTo>
                <a:lnTo>
                  <a:pt x="36469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" name="object 251"/>
          <p:cNvSpPr/>
          <p:nvPr/>
        </p:nvSpPr>
        <p:spPr>
          <a:xfrm>
            <a:off x="1890415" y="3172480"/>
            <a:ext cx="45125" cy="17282"/>
          </a:xfrm>
          <a:custGeom>
            <a:avLst/>
            <a:gdLst/>
            <a:ahLst/>
            <a:cxnLst/>
            <a:rect l="l" t="t" r="r" b="b"/>
            <a:pathLst>
              <a:path w="45125" h="17282">
                <a:moveTo>
                  <a:pt x="1935" y="944"/>
                </a:moveTo>
                <a:lnTo>
                  <a:pt x="0" y="944"/>
                </a:lnTo>
                <a:lnTo>
                  <a:pt x="0" y="17282"/>
                </a:lnTo>
                <a:lnTo>
                  <a:pt x="1935" y="17282"/>
                </a:lnTo>
                <a:lnTo>
                  <a:pt x="1935" y="12466"/>
                </a:lnTo>
                <a:lnTo>
                  <a:pt x="3840" y="12466"/>
                </a:lnTo>
                <a:lnTo>
                  <a:pt x="3840" y="11506"/>
                </a:lnTo>
                <a:lnTo>
                  <a:pt x="45125" y="11506"/>
                </a:lnTo>
                <a:lnTo>
                  <a:pt x="45125" y="10561"/>
                </a:lnTo>
                <a:lnTo>
                  <a:pt x="40325" y="0"/>
                </a:lnTo>
                <a:lnTo>
                  <a:pt x="39364" y="944"/>
                </a:lnTo>
                <a:lnTo>
                  <a:pt x="40325" y="1920"/>
                </a:lnTo>
                <a:lnTo>
                  <a:pt x="40325" y="4785"/>
                </a:lnTo>
                <a:lnTo>
                  <a:pt x="39364" y="5760"/>
                </a:lnTo>
                <a:lnTo>
                  <a:pt x="38404" y="5760"/>
                </a:lnTo>
                <a:lnTo>
                  <a:pt x="37444" y="6720"/>
                </a:lnTo>
                <a:lnTo>
                  <a:pt x="3840" y="6720"/>
                </a:lnTo>
                <a:lnTo>
                  <a:pt x="2880" y="5760"/>
                </a:lnTo>
                <a:lnTo>
                  <a:pt x="1935" y="5760"/>
                </a:lnTo>
                <a:lnTo>
                  <a:pt x="1935" y="9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" name="object 252"/>
          <p:cNvSpPr/>
          <p:nvPr/>
        </p:nvSpPr>
        <p:spPr>
          <a:xfrm>
            <a:off x="1889455" y="3201268"/>
            <a:ext cx="27843" cy="26883"/>
          </a:xfrm>
          <a:custGeom>
            <a:avLst/>
            <a:gdLst/>
            <a:ahLst/>
            <a:cxnLst/>
            <a:rect l="l" t="t" r="r" b="b"/>
            <a:pathLst>
              <a:path w="27843" h="26883">
                <a:moveTo>
                  <a:pt x="6720" y="12481"/>
                </a:moveTo>
                <a:lnTo>
                  <a:pt x="4800" y="10561"/>
                </a:lnTo>
                <a:lnTo>
                  <a:pt x="3840" y="7680"/>
                </a:lnTo>
                <a:lnTo>
                  <a:pt x="1920" y="5760"/>
                </a:lnTo>
                <a:lnTo>
                  <a:pt x="1920" y="0"/>
                </a:lnTo>
                <a:lnTo>
                  <a:pt x="0" y="0"/>
                </a:lnTo>
                <a:lnTo>
                  <a:pt x="0" y="6720"/>
                </a:lnTo>
                <a:lnTo>
                  <a:pt x="1920" y="9601"/>
                </a:lnTo>
                <a:lnTo>
                  <a:pt x="3840" y="13441"/>
                </a:lnTo>
                <a:lnTo>
                  <a:pt x="6720" y="18242"/>
                </a:lnTo>
                <a:lnTo>
                  <a:pt x="10561" y="21122"/>
                </a:lnTo>
                <a:lnTo>
                  <a:pt x="14401" y="24002"/>
                </a:lnTo>
                <a:lnTo>
                  <a:pt x="18242" y="25923"/>
                </a:lnTo>
                <a:lnTo>
                  <a:pt x="23042" y="26883"/>
                </a:lnTo>
                <a:lnTo>
                  <a:pt x="27843" y="26883"/>
                </a:lnTo>
                <a:lnTo>
                  <a:pt x="27843" y="21122"/>
                </a:lnTo>
                <a:lnTo>
                  <a:pt x="25923" y="21122"/>
                </a:lnTo>
                <a:lnTo>
                  <a:pt x="23042" y="20162"/>
                </a:lnTo>
                <a:lnTo>
                  <a:pt x="22082" y="19202"/>
                </a:lnTo>
                <a:lnTo>
                  <a:pt x="21122" y="18242"/>
                </a:lnTo>
                <a:lnTo>
                  <a:pt x="21122" y="17282"/>
                </a:lnTo>
                <a:lnTo>
                  <a:pt x="20162" y="15361"/>
                </a:lnTo>
                <a:lnTo>
                  <a:pt x="20162" y="11521"/>
                </a:lnTo>
                <a:lnTo>
                  <a:pt x="21122" y="9601"/>
                </a:lnTo>
                <a:lnTo>
                  <a:pt x="23042" y="7680"/>
                </a:lnTo>
                <a:lnTo>
                  <a:pt x="21122" y="2880"/>
                </a:lnTo>
                <a:lnTo>
                  <a:pt x="18242" y="4800"/>
                </a:lnTo>
                <a:lnTo>
                  <a:pt x="17282" y="7680"/>
                </a:lnTo>
                <a:lnTo>
                  <a:pt x="17282" y="13441"/>
                </a:lnTo>
                <a:lnTo>
                  <a:pt x="18242" y="16322"/>
                </a:lnTo>
                <a:lnTo>
                  <a:pt x="21122" y="20162"/>
                </a:lnTo>
                <a:lnTo>
                  <a:pt x="17282" y="19202"/>
                </a:lnTo>
                <a:lnTo>
                  <a:pt x="13441" y="17282"/>
                </a:lnTo>
                <a:lnTo>
                  <a:pt x="10561" y="15361"/>
                </a:lnTo>
                <a:lnTo>
                  <a:pt x="6720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" name="object 253"/>
          <p:cNvSpPr/>
          <p:nvPr/>
        </p:nvSpPr>
        <p:spPr>
          <a:xfrm>
            <a:off x="1910577" y="3200308"/>
            <a:ext cx="24963" cy="27843"/>
          </a:xfrm>
          <a:custGeom>
            <a:avLst/>
            <a:gdLst/>
            <a:ahLst/>
            <a:cxnLst/>
            <a:rect l="l" t="t" r="r" b="b"/>
            <a:pathLst>
              <a:path w="24963" h="27843">
                <a:moveTo>
                  <a:pt x="17282" y="26883"/>
                </a:moveTo>
                <a:lnTo>
                  <a:pt x="21122" y="23042"/>
                </a:lnTo>
                <a:lnTo>
                  <a:pt x="24003" y="21122"/>
                </a:lnTo>
                <a:lnTo>
                  <a:pt x="24963" y="17282"/>
                </a:lnTo>
                <a:lnTo>
                  <a:pt x="24963" y="9601"/>
                </a:lnTo>
                <a:lnTo>
                  <a:pt x="23042" y="6720"/>
                </a:lnTo>
                <a:lnTo>
                  <a:pt x="20162" y="3840"/>
                </a:lnTo>
                <a:lnTo>
                  <a:pt x="16322" y="1920"/>
                </a:lnTo>
                <a:lnTo>
                  <a:pt x="13441" y="0"/>
                </a:lnTo>
                <a:lnTo>
                  <a:pt x="5760" y="0"/>
                </a:lnTo>
                <a:lnTo>
                  <a:pt x="1920" y="1920"/>
                </a:lnTo>
                <a:lnTo>
                  <a:pt x="0" y="3840"/>
                </a:lnTo>
                <a:lnTo>
                  <a:pt x="1920" y="8641"/>
                </a:lnTo>
                <a:lnTo>
                  <a:pt x="4800" y="6720"/>
                </a:lnTo>
                <a:lnTo>
                  <a:pt x="8641" y="5760"/>
                </a:lnTo>
                <a:lnTo>
                  <a:pt x="16322" y="5760"/>
                </a:lnTo>
                <a:lnTo>
                  <a:pt x="19202" y="6720"/>
                </a:lnTo>
                <a:lnTo>
                  <a:pt x="20162" y="8641"/>
                </a:lnTo>
                <a:lnTo>
                  <a:pt x="22082" y="9601"/>
                </a:lnTo>
                <a:lnTo>
                  <a:pt x="23042" y="11521"/>
                </a:lnTo>
                <a:lnTo>
                  <a:pt x="23042" y="15361"/>
                </a:lnTo>
                <a:lnTo>
                  <a:pt x="22082" y="16322"/>
                </a:lnTo>
                <a:lnTo>
                  <a:pt x="21122" y="18242"/>
                </a:lnTo>
                <a:lnTo>
                  <a:pt x="20162" y="19202"/>
                </a:lnTo>
                <a:lnTo>
                  <a:pt x="18242" y="20162"/>
                </a:lnTo>
                <a:lnTo>
                  <a:pt x="15361" y="21122"/>
                </a:lnTo>
                <a:lnTo>
                  <a:pt x="13441" y="22082"/>
                </a:lnTo>
                <a:lnTo>
                  <a:pt x="6720" y="22082"/>
                </a:lnTo>
                <a:lnTo>
                  <a:pt x="6720" y="27843"/>
                </a:lnTo>
                <a:lnTo>
                  <a:pt x="12481" y="27843"/>
                </a:lnTo>
                <a:lnTo>
                  <a:pt x="17282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" name="object 254"/>
          <p:cNvSpPr/>
          <p:nvPr/>
        </p:nvSpPr>
        <p:spPr>
          <a:xfrm>
            <a:off x="1915378" y="3249274"/>
            <a:ext cx="18242" cy="10561"/>
          </a:xfrm>
          <a:custGeom>
            <a:avLst/>
            <a:gdLst/>
            <a:ahLst/>
            <a:cxnLst/>
            <a:rect l="l" t="t" r="r" b="b"/>
            <a:pathLst>
              <a:path w="18242" h="10561">
                <a:moveTo>
                  <a:pt x="1920" y="4800"/>
                </a:moveTo>
                <a:lnTo>
                  <a:pt x="3840" y="7680"/>
                </a:lnTo>
                <a:lnTo>
                  <a:pt x="5760" y="8641"/>
                </a:lnTo>
                <a:lnTo>
                  <a:pt x="7680" y="9601"/>
                </a:lnTo>
                <a:lnTo>
                  <a:pt x="9601" y="10561"/>
                </a:lnTo>
                <a:lnTo>
                  <a:pt x="13441" y="10561"/>
                </a:lnTo>
                <a:lnTo>
                  <a:pt x="15361" y="9601"/>
                </a:lnTo>
                <a:lnTo>
                  <a:pt x="17282" y="7680"/>
                </a:lnTo>
                <a:lnTo>
                  <a:pt x="18242" y="2880"/>
                </a:lnTo>
                <a:lnTo>
                  <a:pt x="16322" y="3840"/>
                </a:lnTo>
                <a:lnTo>
                  <a:pt x="15361" y="5760"/>
                </a:lnTo>
                <a:lnTo>
                  <a:pt x="7680" y="5760"/>
                </a:lnTo>
                <a:lnTo>
                  <a:pt x="6720" y="4800"/>
                </a:lnTo>
                <a:lnTo>
                  <a:pt x="4800" y="3840"/>
                </a:lnTo>
                <a:lnTo>
                  <a:pt x="3840" y="2880"/>
                </a:lnTo>
                <a:lnTo>
                  <a:pt x="960" y="0"/>
                </a:lnTo>
                <a:lnTo>
                  <a:pt x="0" y="1920"/>
                </a:lnTo>
                <a:lnTo>
                  <a:pt x="192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" name="object 255"/>
          <p:cNvSpPr/>
          <p:nvPr/>
        </p:nvSpPr>
        <p:spPr>
          <a:xfrm>
            <a:off x="1890415" y="3235832"/>
            <a:ext cx="45125" cy="24963"/>
          </a:xfrm>
          <a:custGeom>
            <a:avLst/>
            <a:gdLst/>
            <a:ahLst/>
            <a:cxnLst/>
            <a:rect l="l" t="t" r="r" b="b"/>
            <a:pathLst>
              <a:path w="45125" h="24963">
                <a:moveTo>
                  <a:pt x="7680" y="20162"/>
                </a:moveTo>
                <a:lnTo>
                  <a:pt x="4800" y="20162"/>
                </a:lnTo>
                <a:lnTo>
                  <a:pt x="2880" y="18242"/>
                </a:lnTo>
                <a:lnTo>
                  <a:pt x="1935" y="17282"/>
                </a:lnTo>
                <a:lnTo>
                  <a:pt x="2880" y="21122"/>
                </a:lnTo>
                <a:lnTo>
                  <a:pt x="4800" y="24003"/>
                </a:lnTo>
                <a:lnTo>
                  <a:pt x="7680" y="24963"/>
                </a:lnTo>
                <a:lnTo>
                  <a:pt x="13441" y="24963"/>
                </a:lnTo>
                <a:lnTo>
                  <a:pt x="15361" y="24003"/>
                </a:lnTo>
                <a:lnTo>
                  <a:pt x="18242" y="22082"/>
                </a:lnTo>
                <a:lnTo>
                  <a:pt x="19202" y="21122"/>
                </a:lnTo>
                <a:lnTo>
                  <a:pt x="22082" y="19202"/>
                </a:lnTo>
                <a:lnTo>
                  <a:pt x="24963" y="15361"/>
                </a:lnTo>
                <a:lnTo>
                  <a:pt x="25923" y="13441"/>
                </a:lnTo>
                <a:lnTo>
                  <a:pt x="30723" y="7680"/>
                </a:lnTo>
                <a:lnTo>
                  <a:pt x="31683" y="6720"/>
                </a:lnTo>
                <a:lnTo>
                  <a:pt x="32644" y="5760"/>
                </a:lnTo>
                <a:lnTo>
                  <a:pt x="33604" y="5760"/>
                </a:lnTo>
                <a:lnTo>
                  <a:pt x="34564" y="4800"/>
                </a:lnTo>
                <a:lnTo>
                  <a:pt x="38404" y="4800"/>
                </a:lnTo>
                <a:lnTo>
                  <a:pt x="40325" y="5760"/>
                </a:lnTo>
                <a:lnTo>
                  <a:pt x="41285" y="6720"/>
                </a:lnTo>
                <a:lnTo>
                  <a:pt x="43205" y="8641"/>
                </a:lnTo>
                <a:lnTo>
                  <a:pt x="43205" y="16322"/>
                </a:lnTo>
                <a:lnTo>
                  <a:pt x="42245" y="21122"/>
                </a:lnTo>
                <a:lnTo>
                  <a:pt x="44165" y="18242"/>
                </a:lnTo>
                <a:lnTo>
                  <a:pt x="45125" y="15361"/>
                </a:lnTo>
                <a:lnTo>
                  <a:pt x="45125" y="8641"/>
                </a:lnTo>
                <a:lnTo>
                  <a:pt x="44165" y="5760"/>
                </a:lnTo>
                <a:lnTo>
                  <a:pt x="42245" y="3840"/>
                </a:lnTo>
                <a:lnTo>
                  <a:pt x="40325" y="960"/>
                </a:lnTo>
                <a:lnTo>
                  <a:pt x="37444" y="0"/>
                </a:lnTo>
                <a:lnTo>
                  <a:pt x="32644" y="0"/>
                </a:lnTo>
                <a:lnTo>
                  <a:pt x="31683" y="960"/>
                </a:lnTo>
                <a:lnTo>
                  <a:pt x="29763" y="1920"/>
                </a:lnTo>
                <a:lnTo>
                  <a:pt x="27843" y="2880"/>
                </a:lnTo>
                <a:lnTo>
                  <a:pt x="25923" y="4800"/>
                </a:lnTo>
                <a:lnTo>
                  <a:pt x="23042" y="8641"/>
                </a:lnTo>
                <a:lnTo>
                  <a:pt x="20162" y="4800"/>
                </a:lnTo>
                <a:lnTo>
                  <a:pt x="18242" y="2880"/>
                </a:lnTo>
                <a:lnTo>
                  <a:pt x="16322" y="1920"/>
                </a:lnTo>
                <a:lnTo>
                  <a:pt x="14401" y="0"/>
                </a:lnTo>
                <a:lnTo>
                  <a:pt x="7680" y="0"/>
                </a:lnTo>
                <a:lnTo>
                  <a:pt x="5760" y="960"/>
                </a:lnTo>
                <a:lnTo>
                  <a:pt x="3840" y="1920"/>
                </a:lnTo>
                <a:lnTo>
                  <a:pt x="960" y="480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lnTo>
                  <a:pt x="960" y="10561"/>
                </a:lnTo>
                <a:lnTo>
                  <a:pt x="1935" y="8641"/>
                </a:lnTo>
                <a:lnTo>
                  <a:pt x="3840" y="6720"/>
                </a:lnTo>
                <a:lnTo>
                  <a:pt x="5760" y="5760"/>
                </a:lnTo>
                <a:lnTo>
                  <a:pt x="7680" y="4800"/>
                </a:lnTo>
                <a:lnTo>
                  <a:pt x="14401" y="4800"/>
                </a:lnTo>
                <a:lnTo>
                  <a:pt x="16322" y="5760"/>
                </a:lnTo>
                <a:lnTo>
                  <a:pt x="18242" y="6720"/>
                </a:lnTo>
                <a:lnTo>
                  <a:pt x="20162" y="7680"/>
                </a:lnTo>
                <a:lnTo>
                  <a:pt x="21122" y="9601"/>
                </a:lnTo>
                <a:lnTo>
                  <a:pt x="17282" y="14401"/>
                </a:lnTo>
                <a:lnTo>
                  <a:pt x="14401" y="17282"/>
                </a:lnTo>
                <a:lnTo>
                  <a:pt x="12481" y="19202"/>
                </a:lnTo>
                <a:lnTo>
                  <a:pt x="11521" y="20162"/>
                </a:lnTo>
                <a:lnTo>
                  <a:pt x="768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" name="object 256"/>
          <p:cNvSpPr/>
          <p:nvPr/>
        </p:nvSpPr>
        <p:spPr>
          <a:xfrm>
            <a:off x="1891375" y="3251194"/>
            <a:ext cx="1920" cy="5760"/>
          </a:xfrm>
          <a:custGeom>
            <a:avLst/>
            <a:gdLst/>
            <a:ahLst/>
            <a:cxnLst/>
            <a:rect l="l" t="t" r="r" b="b"/>
            <a:pathLst>
              <a:path w="1920" h="5760">
                <a:moveTo>
                  <a:pt x="0" y="0"/>
                </a:moveTo>
                <a:lnTo>
                  <a:pt x="0" y="3840"/>
                </a:lnTo>
                <a:lnTo>
                  <a:pt x="1920" y="5760"/>
                </a:lnTo>
                <a:lnTo>
                  <a:pt x="975" y="19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" name="object 257"/>
          <p:cNvSpPr/>
          <p:nvPr/>
        </p:nvSpPr>
        <p:spPr>
          <a:xfrm>
            <a:off x="1915378" y="3282863"/>
            <a:ext cx="18242" cy="10561"/>
          </a:xfrm>
          <a:custGeom>
            <a:avLst/>
            <a:gdLst/>
            <a:ahLst/>
            <a:cxnLst/>
            <a:rect l="l" t="t" r="r" b="b"/>
            <a:pathLst>
              <a:path w="18242" h="10561">
                <a:moveTo>
                  <a:pt x="1920" y="4815"/>
                </a:moveTo>
                <a:lnTo>
                  <a:pt x="3840" y="7680"/>
                </a:lnTo>
                <a:lnTo>
                  <a:pt x="5760" y="8656"/>
                </a:lnTo>
                <a:lnTo>
                  <a:pt x="7680" y="9601"/>
                </a:lnTo>
                <a:lnTo>
                  <a:pt x="9601" y="10561"/>
                </a:lnTo>
                <a:lnTo>
                  <a:pt x="13441" y="10561"/>
                </a:lnTo>
                <a:lnTo>
                  <a:pt x="15361" y="9601"/>
                </a:lnTo>
                <a:lnTo>
                  <a:pt x="17282" y="6720"/>
                </a:lnTo>
                <a:lnTo>
                  <a:pt x="18242" y="2880"/>
                </a:lnTo>
                <a:lnTo>
                  <a:pt x="16322" y="3840"/>
                </a:lnTo>
                <a:lnTo>
                  <a:pt x="15361" y="4815"/>
                </a:lnTo>
                <a:lnTo>
                  <a:pt x="13441" y="5760"/>
                </a:lnTo>
                <a:lnTo>
                  <a:pt x="7680" y="5760"/>
                </a:lnTo>
                <a:lnTo>
                  <a:pt x="6720" y="4815"/>
                </a:lnTo>
                <a:lnTo>
                  <a:pt x="4800" y="3840"/>
                </a:lnTo>
                <a:lnTo>
                  <a:pt x="3840" y="1920"/>
                </a:lnTo>
                <a:lnTo>
                  <a:pt x="960" y="0"/>
                </a:lnTo>
                <a:lnTo>
                  <a:pt x="0" y="975"/>
                </a:lnTo>
                <a:lnTo>
                  <a:pt x="1920" y="48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" name="object 258"/>
          <p:cNvSpPr/>
          <p:nvPr/>
        </p:nvSpPr>
        <p:spPr>
          <a:xfrm>
            <a:off x="1890415" y="3268477"/>
            <a:ext cx="45125" cy="25907"/>
          </a:xfrm>
          <a:custGeom>
            <a:avLst/>
            <a:gdLst/>
            <a:ahLst/>
            <a:cxnLst/>
            <a:rect l="l" t="t" r="r" b="b"/>
            <a:pathLst>
              <a:path w="45125" h="25907">
                <a:moveTo>
                  <a:pt x="7680" y="21107"/>
                </a:moveTo>
                <a:lnTo>
                  <a:pt x="5760" y="21107"/>
                </a:lnTo>
                <a:lnTo>
                  <a:pt x="4800" y="20147"/>
                </a:lnTo>
                <a:lnTo>
                  <a:pt x="2880" y="19202"/>
                </a:lnTo>
                <a:lnTo>
                  <a:pt x="1935" y="17266"/>
                </a:lnTo>
                <a:lnTo>
                  <a:pt x="2880" y="22067"/>
                </a:lnTo>
                <a:lnTo>
                  <a:pt x="4800" y="24947"/>
                </a:lnTo>
                <a:lnTo>
                  <a:pt x="7680" y="25907"/>
                </a:lnTo>
                <a:lnTo>
                  <a:pt x="13441" y="25907"/>
                </a:lnTo>
                <a:lnTo>
                  <a:pt x="15361" y="24947"/>
                </a:lnTo>
                <a:lnTo>
                  <a:pt x="18242" y="23042"/>
                </a:lnTo>
                <a:lnTo>
                  <a:pt x="19202" y="22067"/>
                </a:lnTo>
                <a:lnTo>
                  <a:pt x="22082" y="19202"/>
                </a:lnTo>
                <a:lnTo>
                  <a:pt x="24963" y="15361"/>
                </a:lnTo>
                <a:lnTo>
                  <a:pt x="25923" y="14386"/>
                </a:lnTo>
                <a:lnTo>
                  <a:pt x="30723" y="8641"/>
                </a:lnTo>
                <a:lnTo>
                  <a:pt x="31683" y="7680"/>
                </a:lnTo>
                <a:lnTo>
                  <a:pt x="32644" y="6705"/>
                </a:lnTo>
                <a:lnTo>
                  <a:pt x="33604" y="6705"/>
                </a:lnTo>
                <a:lnTo>
                  <a:pt x="34564" y="5760"/>
                </a:lnTo>
                <a:lnTo>
                  <a:pt x="40325" y="5760"/>
                </a:lnTo>
                <a:lnTo>
                  <a:pt x="41285" y="7680"/>
                </a:lnTo>
                <a:lnTo>
                  <a:pt x="43205" y="8641"/>
                </a:lnTo>
                <a:lnTo>
                  <a:pt x="43205" y="17266"/>
                </a:lnTo>
                <a:lnTo>
                  <a:pt x="42245" y="21107"/>
                </a:lnTo>
                <a:lnTo>
                  <a:pt x="44165" y="19202"/>
                </a:lnTo>
                <a:lnTo>
                  <a:pt x="45125" y="16306"/>
                </a:lnTo>
                <a:lnTo>
                  <a:pt x="45125" y="9585"/>
                </a:lnTo>
                <a:lnTo>
                  <a:pt x="44165" y="6705"/>
                </a:lnTo>
                <a:lnTo>
                  <a:pt x="42245" y="3840"/>
                </a:lnTo>
                <a:lnTo>
                  <a:pt x="40325" y="1920"/>
                </a:lnTo>
                <a:lnTo>
                  <a:pt x="37444" y="960"/>
                </a:lnTo>
                <a:lnTo>
                  <a:pt x="31683" y="960"/>
                </a:lnTo>
                <a:lnTo>
                  <a:pt x="29763" y="1920"/>
                </a:lnTo>
                <a:lnTo>
                  <a:pt x="27843" y="2865"/>
                </a:lnTo>
                <a:lnTo>
                  <a:pt x="25923" y="5760"/>
                </a:lnTo>
                <a:lnTo>
                  <a:pt x="23042" y="8641"/>
                </a:lnTo>
                <a:lnTo>
                  <a:pt x="20162" y="5760"/>
                </a:lnTo>
                <a:lnTo>
                  <a:pt x="18242" y="3840"/>
                </a:lnTo>
                <a:lnTo>
                  <a:pt x="16322" y="1920"/>
                </a:lnTo>
                <a:lnTo>
                  <a:pt x="14401" y="960"/>
                </a:lnTo>
                <a:lnTo>
                  <a:pt x="12481" y="0"/>
                </a:lnTo>
                <a:lnTo>
                  <a:pt x="7680" y="0"/>
                </a:lnTo>
                <a:lnTo>
                  <a:pt x="5760" y="960"/>
                </a:lnTo>
                <a:lnTo>
                  <a:pt x="3840" y="2865"/>
                </a:lnTo>
                <a:lnTo>
                  <a:pt x="960" y="5760"/>
                </a:lnTo>
                <a:lnTo>
                  <a:pt x="0" y="8641"/>
                </a:lnTo>
                <a:lnTo>
                  <a:pt x="0" y="16306"/>
                </a:lnTo>
                <a:lnTo>
                  <a:pt x="960" y="20147"/>
                </a:lnTo>
                <a:lnTo>
                  <a:pt x="960" y="10546"/>
                </a:lnTo>
                <a:lnTo>
                  <a:pt x="1935" y="8641"/>
                </a:lnTo>
                <a:lnTo>
                  <a:pt x="3840" y="7680"/>
                </a:lnTo>
                <a:lnTo>
                  <a:pt x="5760" y="5760"/>
                </a:lnTo>
                <a:lnTo>
                  <a:pt x="7680" y="4800"/>
                </a:lnTo>
                <a:lnTo>
                  <a:pt x="12481" y="4800"/>
                </a:lnTo>
                <a:lnTo>
                  <a:pt x="14401" y="5760"/>
                </a:lnTo>
                <a:lnTo>
                  <a:pt x="16322" y="6705"/>
                </a:lnTo>
                <a:lnTo>
                  <a:pt x="18242" y="7680"/>
                </a:lnTo>
                <a:lnTo>
                  <a:pt x="20162" y="8641"/>
                </a:lnTo>
                <a:lnTo>
                  <a:pt x="21122" y="10546"/>
                </a:lnTo>
                <a:lnTo>
                  <a:pt x="17282" y="15361"/>
                </a:lnTo>
                <a:lnTo>
                  <a:pt x="14401" y="18227"/>
                </a:lnTo>
                <a:lnTo>
                  <a:pt x="12481" y="20147"/>
                </a:lnTo>
                <a:lnTo>
                  <a:pt x="11521" y="21107"/>
                </a:lnTo>
                <a:lnTo>
                  <a:pt x="7680" y="211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" name="object 259"/>
          <p:cNvSpPr/>
          <p:nvPr/>
        </p:nvSpPr>
        <p:spPr>
          <a:xfrm>
            <a:off x="1891375" y="3283839"/>
            <a:ext cx="1920" cy="6705"/>
          </a:xfrm>
          <a:custGeom>
            <a:avLst/>
            <a:gdLst/>
            <a:ahLst/>
            <a:cxnLst/>
            <a:rect l="l" t="t" r="r" b="b"/>
            <a:pathLst>
              <a:path w="1920" h="6705">
                <a:moveTo>
                  <a:pt x="0" y="0"/>
                </a:moveTo>
                <a:lnTo>
                  <a:pt x="0" y="4785"/>
                </a:lnTo>
                <a:lnTo>
                  <a:pt x="1920" y="6705"/>
                </a:lnTo>
                <a:lnTo>
                  <a:pt x="975" y="1904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" name="object 260"/>
          <p:cNvSpPr/>
          <p:nvPr/>
        </p:nvSpPr>
        <p:spPr>
          <a:xfrm>
            <a:off x="2006574" y="3172480"/>
            <a:ext cx="45125" cy="17282"/>
          </a:xfrm>
          <a:custGeom>
            <a:avLst/>
            <a:gdLst/>
            <a:ahLst/>
            <a:cxnLst/>
            <a:rect l="l" t="t" r="r" b="b"/>
            <a:pathLst>
              <a:path w="45125" h="17282">
                <a:moveTo>
                  <a:pt x="2880" y="5760"/>
                </a:moveTo>
                <a:lnTo>
                  <a:pt x="1920" y="5760"/>
                </a:lnTo>
                <a:lnTo>
                  <a:pt x="1920" y="3840"/>
                </a:lnTo>
                <a:lnTo>
                  <a:pt x="960" y="2880"/>
                </a:lnTo>
                <a:lnTo>
                  <a:pt x="960" y="944"/>
                </a:lnTo>
                <a:lnTo>
                  <a:pt x="0" y="944"/>
                </a:lnTo>
                <a:lnTo>
                  <a:pt x="0" y="17282"/>
                </a:lnTo>
                <a:lnTo>
                  <a:pt x="960" y="17282"/>
                </a:lnTo>
                <a:lnTo>
                  <a:pt x="1920" y="15346"/>
                </a:lnTo>
                <a:lnTo>
                  <a:pt x="1920" y="12466"/>
                </a:lnTo>
                <a:lnTo>
                  <a:pt x="2880" y="12466"/>
                </a:lnTo>
                <a:lnTo>
                  <a:pt x="3840" y="11506"/>
                </a:lnTo>
                <a:lnTo>
                  <a:pt x="45125" y="11506"/>
                </a:lnTo>
                <a:lnTo>
                  <a:pt x="45125" y="10561"/>
                </a:lnTo>
                <a:lnTo>
                  <a:pt x="40325" y="0"/>
                </a:lnTo>
                <a:lnTo>
                  <a:pt x="39364" y="944"/>
                </a:lnTo>
                <a:lnTo>
                  <a:pt x="39364" y="1920"/>
                </a:lnTo>
                <a:lnTo>
                  <a:pt x="40325" y="2880"/>
                </a:lnTo>
                <a:lnTo>
                  <a:pt x="40325" y="4785"/>
                </a:lnTo>
                <a:lnTo>
                  <a:pt x="39364" y="5760"/>
                </a:lnTo>
                <a:lnTo>
                  <a:pt x="38404" y="5760"/>
                </a:lnTo>
                <a:lnTo>
                  <a:pt x="37444" y="6720"/>
                </a:lnTo>
                <a:lnTo>
                  <a:pt x="3840" y="6720"/>
                </a:lnTo>
                <a:lnTo>
                  <a:pt x="288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" name="object 261"/>
          <p:cNvSpPr/>
          <p:nvPr/>
        </p:nvSpPr>
        <p:spPr>
          <a:xfrm>
            <a:off x="2005614" y="3201268"/>
            <a:ext cx="27843" cy="26883"/>
          </a:xfrm>
          <a:custGeom>
            <a:avLst/>
            <a:gdLst/>
            <a:ahLst/>
            <a:cxnLst/>
            <a:rect l="l" t="t" r="r" b="b"/>
            <a:pathLst>
              <a:path w="27843" h="26883">
                <a:moveTo>
                  <a:pt x="21122" y="17282"/>
                </a:moveTo>
                <a:lnTo>
                  <a:pt x="20162" y="15361"/>
                </a:lnTo>
                <a:lnTo>
                  <a:pt x="20162" y="20162"/>
                </a:lnTo>
                <a:lnTo>
                  <a:pt x="16322" y="19202"/>
                </a:lnTo>
                <a:lnTo>
                  <a:pt x="13441" y="17282"/>
                </a:lnTo>
                <a:lnTo>
                  <a:pt x="9601" y="15361"/>
                </a:lnTo>
                <a:lnTo>
                  <a:pt x="6720" y="12481"/>
                </a:lnTo>
                <a:lnTo>
                  <a:pt x="4800" y="10561"/>
                </a:lnTo>
                <a:lnTo>
                  <a:pt x="3840" y="7680"/>
                </a:lnTo>
                <a:lnTo>
                  <a:pt x="1920" y="5760"/>
                </a:lnTo>
                <a:lnTo>
                  <a:pt x="1920" y="2880"/>
                </a:lnTo>
                <a:lnTo>
                  <a:pt x="960" y="0"/>
                </a:lnTo>
                <a:lnTo>
                  <a:pt x="0" y="0"/>
                </a:lnTo>
                <a:lnTo>
                  <a:pt x="0" y="6720"/>
                </a:lnTo>
                <a:lnTo>
                  <a:pt x="960" y="9601"/>
                </a:lnTo>
                <a:lnTo>
                  <a:pt x="3840" y="13441"/>
                </a:lnTo>
                <a:lnTo>
                  <a:pt x="6720" y="18242"/>
                </a:lnTo>
                <a:lnTo>
                  <a:pt x="9601" y="21122"/>
                </a:lnTo>
                <a:lnTo>
                  <a:pt x="14401" y="24002"/>
                </a:lnTo>
                <a:lnTo>
                  <a:pt x="18242" y="25923"/>
                </a:lnTo>
                <a:lnTo>
                  <a:pt x="23042" y="26883"/>
                </a:lnTo>
                <a:lnTo>
                  <a:pt x="27843" y="26883"/>
                </a:lnTo>
                <a:lnTo>
                  <a:pt x="27843" y="21122"/>
                </a:lnTo>
                <a:lnTo>
                  <a:pt x="25923" y="21122"/>
                </a:lnTo>
                <a:lnTo>
                  <a:pt x="23042" y="20162"/>
                </a:lnTo>
                <a:lnTo>
                  <a:pt x="22082" y="19202"/>
                </a:lnTo>
                <a:lnTo>
                  <a:pt x="21122" y="18242"/>
                </a:lnTo>
                <a:lnTo>
                  <a:pt x="21122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" name="object 262"/>
          <p:cNvSpPr/>
          <p:nvPr/>
        </p:nvSpPr>
        <p:spPr>
          <a:xfrm>
            <a:off x="2022896" y="3200308"/>
            <a:ext cx="28803" cy="27843"/>
          </a:xfrm>
          <a:custGeom>
            <a:avLst/>
            <a:gdLst/>
            <a:ahLst/>
            <a:cxnLst/>
            <a:rect l="l" t="t" r="r" b="b"/>
            <a:pathLst>
              <a:path w="28803" h="27843">
                <a:moveTo>
                  <a:pt x="24963" y="18242"/>
                </a:moveTo>
                <a:lnTo>
                  <a:pt x="24002" y="19202"/>
                </a:lnTo>
                <a:lnTo>
                  <a:pt x="22082" y="20162"/>
                </a:lnTo>
                <a:lnTo>
                  <a:pt x="19202" y="21122"/>
                </a:lnTo>
                <a:lnTo>
                  <a:pt x="17282" y="22082"/>
                </a:lnTo>
                <a:lnTo>
                  <a:pt x="10561" y="22082"/>
                </a:lnTo>
                <a:lnTo>
                  <a:pt x="10561" y="27843"/>
                </a:lnTo>
                <a:lnTo>
                  <a:pt x="16322" y="27843"/>
                </a:lnTo>
                <a:lnTo>
                  <a:pt x="21122" y="26883"/>
                </a:lnTo>
                <a:lnTo>
                  <a:pt x="24963" y="23042"/>
                </a:lnTo>
                <a:lnTo>
                  <a:pt x="27843" y="21122"/>
                </a:lnTo>
                <a:lnTo>
                  <a:pt x="28803" y="17282"/>
                </a:lnTo>
                <a:lnTo>
                  <a:pt x="28803" y="9601"/>
                </a:lnTo>
                <a:lnTo>
                  <a:pt x="26883" y="6720"/>
                </a:lnTo>
                <a:lnTo>
                  <a:pt x="23042" y="3840"/>
                </a:lnTo>
                <a:lnTo>
                  <a:pt x="20162" y="1920"/>
                </a:lnTo>
                <a:lnTo>
                  <a:pt x="17282" y="0"/>
                </a:lnTo>
                <a:lnTo>
                  <a:pt x="9601" y="0"/>
                </a:lnTo>
                <a:lnTo>
                  <a:pt x="5760" y="1920"/>
                </a:lnTo>
                <a:lnTo>
                  <a:pt x="3840" y="3840"/>
                </a:lnTo>
                <a:lnTo>
                  <a:pt x="960" y="5760"/>
                </a:lnTo>
                <a:lnTo>
                  <a:pt x="0" y="8641"/>
                </a:lnTo>
                <a:lnTo>
                  <a:pt x="0" y="14401"/>
                </a:lnTo>
                <a:lnTo>
                  <a:pt x="960" y="17282"/>
                </a:lnTo>
                <a:lnTo>
                  <a:pt x="2880" y="21122"/>
                </a:lnTo>
                <a:lnTo>
                  <a:pt x="2880" y="12481"/>
                </a:lnTo>
                <a:lnTo>
                  <a:pt x="3840" y="10561"/>
                </a:lnTo>
                <a:lnTo>
                  <a:pt x="5760" y="8641"/>
                </a:lnTo>
                <a:lnTo>
                  <a:pt x="8641" y="6720"/>
                </a:lnTo>
                <a:lnTo>
                  <a:pt x="11521" y="5760"/>
                </a:lnTo>
                <a:lnTo>
                  <a:pt x="20162" y="5760"/>
                </a:lnTo>
                <a:lnTo>
                  <a:pt x="22082" y="6720"/>
                </a:lnTo>
                <a:lnTo>
                  <a:pt x="24002" y="8641"/>
                </a:lnTo>
                <a:lnTo>
                  <a:pt x="25923" y="9601"/>
                </a:lnTo>
                <a:lnTo>
                  <a:pt x="26883" y="11521"/>
                </a:lnTo>
                <a:lnTo>
                  <a:pt x="26883" y="15361"/>
                </a:lnTo>
                <a:lnTo>
                  <a:pt x="25923" y="16322"/>
                </a:lnTo>
                <a:lnTo>
                  <a:pt x="24963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" name="object 263"/>
          <p:cNvSpPr/>
          <p:nvPr/>
        </p:nvSpPr>
        <p:spPr>
          <a:xfrm>
            <a:off x="2038258" y="3235832"/>
            <a:ext cx="13441" cy="21122"/>
          </a:xfrm>
          <a:custGeom>
            <a:avLst/>
            <a:gdLst/>
            <a:ahLst/>
            <a:cxnLst/>
            <a:rect l="l" t="t" r="r" b="b"/>
            <a:pathLst>
              <a:path w="13441" h="21122">
                <a:moveTo>
                  <a:pt x="5760" y="0"/>
                </a:moveTo>
                <a:lnTo>
                  <a:pt x="960" y="0"/>
                </a:lnTo>
                <a:lnTo>
                  <a:pt x="0" y="6720"/>
                </a:lnTo>
                <a:lnTo>
                  <a:pt x="960" y="5760"/>
                </a:lnTo>
                <a:lnTo>
                  <a:pt x="1920" y="5760"/>
                </a:lnTo>
                <a:lnTo>
                  <a:pt x="2880" y="4800"/>
                </a:lnTo>
                <a:lnTo>
                  <a:pt x="6720" y="4800"/>
                </a:lnTo>
                <a:lnTo>
                  <a:pt x="8641" y="5760"/>
                </a:lnTo>
                <a:lnTo>
                  <a:pt x="9601" y="6720"/>
                </a:lnTo>
                <a:lnTo>
                  <a:pt x="11521" y="8641"/>
                </a:lnTo>
                <a:lnTo>
                  <a:pt x="11521" y="16322"/>
                </a:lnTo>
                <a:lnTo>
                  <a:pt x="10561" y="21122"/>
                </a:lnTo>
                <a:lnTo>
                  <a:pt x="12481" y="18242"/>
                </a:lnTo>
                <a:lnTo>
                  <a:pt x="13441" y="15361"/>
                </a:lnTo>
                <a:lnTo>
                  <a:pt x="13441" y="8641"/>
                </a:lnTo>
                <a:lnTo>
                  <a:pt x="12481" y="5760"/>
                </a:lnTo>
                <a:lnTo>
                  <a:pt x="10561" y="3840"/>
                </a:lnTo>
                <a:lnTo>
                  <a:pt x="8641" y="960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4" name="object 264"/>
          <p:cNvSpPr/>
          <p:nvPr/>
        </p:nvSpPr>
        <p:spPr>
          <a:xfrm>
            <a:off x="2007534" y="3236793"/>
            <a:ext cx="4800" cy="11521"/>
          </a:xfrm>
          <a:custGeom>
            <a:avLst/>
            <a:gdLst/>
            <a:ahLst/>
            <a:cxnLst/>
            <a:rect l="l" t="t" r="r" b="b"/>
            <a:pathLst>
              <a:path w="4800" h="11521">
                <a:moveTo>
                  <a:pt x="0" y="11521"/>
                </a:moveTo>
                <a:lnTo>
                  <a:pt x="0" y="9601"/>
                </a:lnTo>
                <a:lnTo>
                  <a:pt x="960" y="7680"/>
                </a:lnTo>
                <a:lnTo>
                  <a:pt x="2880" y="5760"/>
                </a:lnTo>
                <a:lnTo>
                  <a:pt x="4800" y="0"/>
                </a:lnTo>
                <a:lnTo>
                  <a:pt x="1920" y="960"/>
                </a:lnTo>
                <a:lnTo>
                  <a:pt x="0" y="3840"/>
                </a:lnTo>
                <a:lnTo>
                  <a:pt x="0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5" name="object 265"/>
          <p:cNvSpPr/>
          <p:nvPr/>
        </p:nvSpPr>
        <p:spPr>
          <a:xfrm>
            <a:off x="2005614" y="3235832"/>
            <a:ext cx="44165" cy="24963"/>
          </a:xfrm>
          <a:custGeom>
            <a:avLst/>
            <a:gdLst/>
            <a:ahLst/>
            <a:cxnLst/>
            <a:rect l="l" t="t" r="r" b="b"/>
            <a:pathLst>
              <a:path w="44165" h="24963">
                <a:moveTo>
                  <a:pt x="1920" y="19202"/>
                </a:moveTo>
                <a:lnTo>
                  <a:pt x="3840" y="21122"/>
                </a:lnTo>
                <a:lnTo>
                  <a:pt x="5760" y="24003"/>
                </a:lnTo>
                <a:lnTo>
                  <a:pt x="8641" y="24963"/>
                </a:lnTo>
                <a:lnTo>
                  <a:pt x="14401" y="24963"/>
                </a:lnTo>
                <a:lnTo>
                  <a:pt x="16322" y="24003"/>
                </a:lnTo>
                <a:lnTo>
                  <a:pt x="18242" y="22082"/>
                </a:lnTo>
                <a:lnTo>
                  <a:pt x="20162" y="21122"/>
                </a:lnTo>
                <a:lnTo>
                  <a:pt x="23042" y="19202"/>
                </a:lnTo>
                <a:lnTo>
                  <a:pt x="25923" y="15361"/>
                </a:lnTo>
                <a:lnTo>
                  <a:pt x="27843" y="18242"/>
                </a:lnTo>
                <a:lnTo>
                  <a:pt x="29763" y="21122"/>
                </a:lnTo>
                <a:lnTo>
                  <a:pt x="31683" y="22082"/>
                </a:lnTo>
                <a:lnTo>
                  <a:pt x="33604" y="23042"/>
                </a:lnTo>
                <a:lnTo>
                  <a:pt x="35524" y="24003"/>
                </a:lnTo>
                <a:lnTo>
                  <a:pt x="39364" y="24003"/>
                </a:lnTo>
                <a:lnTo>
                  <a:pt x="41285" y="23042"/>
                </a:lnTo>
                <a:lnTo>
                  <a:pt x="43205" y="21122"/>
                </a:lnTo>
                <a:lnTo>
                  <a:pt x="44165" y="16322"/>
                </a:lnTo>
                <a:lnTo>
                  <a:pt x="42245" y="17282"/>
                </a:lnTo>
                <a:lnTo>
                  <a:pt x="41285" y="19202"/>
                </a:lnTo>
                <a:lnTo>
                  <a:pt x="33604" y="19202"/>
                </a:lnTo>
                <a:lnTo>
                  <a:pt x="32644" y="18242"/>
                </a:lnTo>
                <a:lnTo>
                  <a:pt x="30723" y="17282"/>
                </a:lnTo>
                <a:lnTo>
                  <a:pt x="28803" y="16322"/>
                </a:lnTo>
                <a:lnTo>
                  <a:pt x="26883" y="13441"/>
                </a:lnTo>
                <a:lnTo>
                  <a:pt x="31683" y="7680"/>
                </a:lnTo>
                <a:lnTo>
                  <a:pt x="32644" y="6720"/>
                </a:lnTo>
                <a:lnTo>
                  <a:pt x="33604" y="0"/>
                </a:lnTo>
                <a:lnTo>
                  <a:pt x="31683" y="960"/>
                </a:lnTo>
                <a:lnTo>
                  <a:pt x="30723" y="1920"/>
                </a:lnTo>
                <a:lnTo>
                  <a:pt x="28803" y="2880"/>
                </a:lnTo>
                <a:lnTo>
                  <a:pt x="25923" y="4800"/>
                </a:lnTo>
                <a:lnTo>
                  <a:pt x="23042" y="8641"/>
                </a:lnTo>
                <a:lnTo>
                  <a:pt x="21122" y="4800"/>
                </a:lnTo>
                <a:lnTo>
                  <a:pt x="19202" y="2880"/>
                </a:lnTo>
                <a:lnTo>
                  <a:pt x="17282" y="1920"/>
                </a:lnTo>
                <a:lnTo>
                  <a:pt x="15361" y="0"/>
                </a:lnTo>
                <a:lnTo>
                  <a:pt x="8641" y="0"/>
                </a:lnTo>
                <a:lnTo>
                  <a:pt x="6720" y="960"/>
                </a:lnTo>
                <a:lnTo>
                  <a:pt x="4800" y="6720"/>
                </a:lnTo>
                <a:lnTo>
                  <a:pt x="6720" y="5760"/>
                </a:lnTo>
                <a:lnTo>
                  <a:pt x="8641" y="4800"/>
                </a:lnTo>
                <a:lnTo>
                  <a:pt x="15361" y="4800"/>
                </a:lnTo>
                <a:lnTo>
                  <a:pt x="17282" y="5760"/>
                </a:lnTo>
                <a:lnTo>
                  <a:pt x="19202" y="6720"/>
                </a:lnTo>
                <a:lnTo>
                  <a:pt x="21122" y="7680"/>
                </a:lnTo>
                <a:lnTo>
                  <a:pt x="22082" y="9601"/>
                </a:lnTo>
                <a:lnTo>
                  <a:pt x="18242" y="14401"/>
                </a:lnTo>
                <a:lnTo>
                  <a:pt x="15361" y="17282"/>
                </a:lnTo>
                <a:lnTo>
                  <a:pt x="13441" y="19202"/>
                </a:lnTo>
                <a:lnTo>
                  <a:pt x="11521" y="20162"/>
                </a:lnTo>
                <a:lnTo>
                  <a:pt x="5760" y="20162"/>
                </a:lnTo>
                <a:lnTo>
                  <a:pt x="3840" y="18242"/>
                </a:lnTo>
                <a:lnTo>
                  <a:pt x="2880" y="17282"/>
                </a:lnTo>
                <a:lnTo>
                  <a:pt x="1920" y="15361"/>
                </a:lnTo>
                <a:lnTo>
                  <a:pt x="1920" y="4800"/>
                </a:lnTo>
                <a:lnTo>
                  <a:pt x="0" y="7680"/>
                </a:lnTo>
                <a:lnTo>
                  <a:pt x="0" y="16322"/>
                </a:lnTo>
                <a:lnTo>
                  <a:pt x="192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6" name="object 266"/>
          <p:cNvSpPr/>
          <p:nvPr/>
        </p:nvSpPr>
        <p:spPr>
          <a:xfrm>
            <a:off x="2005614" y="3268477"/>
            <a:ext cx="27843" cy="26868"/>
          </a:xfrm>
          <a:custGeom>
            <a:avLst/>
            <a:gdLst/>
            <a:ahLst/>
            <a:cxnLst/>
            <a:rect l="l" t="t" r="r" b="b"/>
            <a:pathLst>
              <a:path w="27843" h="26868">
                <a:moveTo>
                  <a:pt x="21122" y="16306"/>
                </a:moveTo>
                <a:lnTo>
                  <a:pt x="20162" y="15361"/>
                </a:lnTo>
                <a:lnTo>
                  <a:pt x="20162" y="19202"/>
                </a:lnTo>
                <a:lnTo>
                  <a:pt x="16322" y="18227"/>
                </a:lnTo>
                <a:lnTo>
                  <a:pt x="13441" y="17266"/>
                </a:lnTo>
                <a:lnTo>
                  <a:pt x="9601" y="14386"/>
                </a:lnTo>
                <a:lnTo>
                  <a:pt x="6720" y="12481"/>
                </a:lnTo>
                <a:lnTo>
                  <a:pt x="4800" y="9585"/>
                </a:lnTo>
                <a:lnTo>
                  <a:pt x="3840" y="7680"/>
                </a:lnTo>
                <a:lnTo>
                  <a:pt x="1920" y="4800"/>
                </a:lnTo>
                <a:lnTo>
                  <a:pt x="1920" y="2865"/>
                </a:lnTo>
                <a:lnTo>
                  <a:pt x="960" y="0"/>
                </a:lnTo>
                <a:lnTo>
                  <a:pt x="0" y="0"/>
                </a:lnTo>
                <a:lnTo>
                  <a:pt x="0" y="5760"/>
                </a:lnTo>
                <a:lnTo>
                  <a:pt x="960" y="9585"/>
                </a:lnTo>
                <a:lnTo>
                  <a:pt x="3840" y="13426"/>
                </a:lnTo>
                <a:lnTo>
                  <a:pt x="6720" y="17266"/>
                </a:lnTo>
                <a:lnTo>
                  <a:pt x="9601" y="21107"/>
                </a:lnTo>
                <a:lnTo>
                  <a:pt x="14401" y="23042"/>
                </a:lnTo>
                <a:lnTo>
                  <a:pt x="18242" y="25907"/>
                </a:lnTo>
                <a:lnTo>
                  <a:pt x="23042" y="26868"/>
                </a:lnTo>
                <a:lnTo>
                  <a:pt x="27843" y="26868"/>
                </a:lnTo>
                <a:lnTo>
                  <a:pt x="27843" y="20147"/>
                </a:lnTo>
                <a:lnTo>
                  <a:pt x="23042" y="20147"/>
                </a:lnTo>
                <a:lnTo>
                  <a:pt x="22082" y="19202"/>
                </a:lnTo>
                <a:lnTo>
                  <a:pt x="21122" y="17266"/>
                </a:lnTo>
                <a:lnTo>
                  <a:pt x="21122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7" name="object 267"/>
          <p:cNvSpPr/>
          <p:nvPr/>
        </p:nvSpPr>
        <p:spPr>
          <a:xfrm>
            <a:off x="2022896" y="3267516"/>
            <a:ext cx="28803" cy="27828"/>
          </a:xfrm>
          <a:custGeom>
            <a:avLst/>
            <a:gdLst/>
            <a:ahLst/>
            <a:cxnLst/>
            <a:rect l="l" t="t" r="r" b="b"/>
            <a:pathLst>
              <a:path w="28803" h="27828">
                <a:moveTo>
                  <a:pt x="24963" y="17266"/>
                </a:moveTo>
                <a:lnTo>
                  <a:pt x="24002" y="18227"/>
                </a:lnTo>
                <a:lnTo>
                  <a:pt x="22082" y="20162"/>
                </a:lnTo>
                <a:lnTo>
                  <a:pt x="19202" y="20162"/>
                </a:lnTo>
                <a:lnTo>
                  <a:pt x="17282" y="21107"/>
                </a:lnTo>
                <a:lnTo>
                  <a:pt x="10561" y="21107"/>
                </a:lnTo>
                <a:lnTo>
                  <a:pt x="10561" y="27828"/>
                </a:lnTo>
                <a:lnTo>
                  <a:pt x="16322" y="27828"/>
                </a:lnTo>
                <a:lnTo>
                  <a:pt x="21122" y="25907"/>
                </a:lnTo>
                <a:lnTo>
                  <a:pt x="24963" y="23027"/>
                </a:lnTo>
                <a:lnTo>
                  <a:pt x="27843" y="20162"/>
                </a:lnTo>
                <a:lnTo>
                  <a:pt x="28803" y="17266"/>
                </a:lnTo>
                <a:lnTo>
                  <a:pt x="28803" y="9601"/>
                </a:lnTo>
                <a:lnTo>
                  <a:pt x="26883" y="5760"/>
                </a:lnTo>
                <a:lnTo>
                  <a:pt x="23042" y="2880"/>
                </a:lnTo>
                <a:lnTo>
                  <a:pt x="20162" y="960"/>
                </a:lnTo>
                <a:lnTo>
                  <a:pt x="17282" y="0"/>
                </a:lnTo>
                <a:lnTo>
                  <a:pt x="9601" y="0"/>
                </a:lnTo>
                <a:lnTo>
                  <a:pt x="5760" y="960"/>
                </a:lnTo>
                <a:lnTo>
                  <a:pt x="3840" y="2880"/>
                </a:lnTo>
                <a:lnTo>
                  <a:pt x="960" y="5760"/>
                </a:lnTo>
                <a:lnTo>
                  <a:pt x="0" y="7665"/>
                </a:lnTo>
                <a:lnTo>
                  <a:pt x="0" y="13441"/>
                </a:lnTo>
                <a:lnTo>
                  <a:pt x="960" y="17266"/>
                </a:lnTo>
                <a:lnTo>
                  <a:pt x="2880" y="20162"/>
                </a:lnTo>
                <a:lnTo>
                  <a:pt x="2880" y="11506"/>
                </a:lnTo>
                <a:lnTo>
                  <a:pt x="3840" y="9601"/>
                </a:lnTo>
                <a:lnTo>
                  <a:pt x="5760" y="8641"/>
                </a:lnTo>
                <a:lnTo>
                  <a:pt x="8641" y="6720"/>
                </a:lnTo>
                <a:lnTo>
                  <a:pt x="11521" y="5760"/>
                </a:lnTo>
                <a:lnTo>
                  <a:pt x="20162" y="5760"/>
                </a:lnTo>
                <a:lnTo>
                  <a:pt x="22082" y="6720"/>
                </a:lnTo>
                <a:lnTo>
                  <a:pt x="24002" y="7665"/>
                </a:lnTo>
                <a:lnTo>
                  <a:pt x="25923" y="9601"/>
                </a:lnTo>
                <a:lnTo>
                  <a:pt x="26883" y="10546"/>
                </a:lnTo>
                <a:lnTo>
                  <a:pt x="26883" y="14386"/>
                </a:lnTo>
                <a:lnTo>
                  <a:pt x="25923" y="16322"/>
                </a:lnTo>
                <a:lnTo>
                  <a:pt x="24963" y="172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8" name="object 268"/>
          <p:cNvSpPr/>
          <p:nvPr/>
        </p:nvSpPr>
        <p:spPr>
          <a:xfrm>
            <a:off x="2122733" y="3172480"/>
            <a:ext cx="45125" cy="17282"/>
          </a:xfrm>
          <a:custGeom>
            <a:avLst/>
            <a:gdLst/>
            <a:ahLst/>
            <a:cxnLst/>
            <a:rect l="l" t="t" r="r" b="b"/>
            <a:pathLst>
              <a:path w="45125" h="17282">
                <a:moveTo>
                  <a:pt x="0" y="944"/>
                </a:moveTo>
                <a:lnTo>
                  <a:pt x="0" y="17282"/>
                </a:lnTo>
                <a:lnTo>
                  <a:pt x="960" y="17282"/>
                </a:lnTo>
                <a:lnTo>
                  <a:pt x="960" y="15346"/>
                </a:lnTo>
                <a:lnTo>
                  <a:pt x="1920" y="14386"/>
                </a:lnTo>
                <a:lnTo>
                  <a:pt x="1920" y="12466"/>
                </a:lnTo>
                <a:lnTo>
                  <a:pt x="2880" y="12466"/>
                </a:lnTo>
                <a:lnTo>
                  <a:pt x="3840" y="11506"/>
                </a:lnTo>
                <a:lnTo>
                  <a:pt x="45125" y="11506"/>
                </a:lnTo>
                <a:lnTo>
                  <a:pt x="45125" y="10561"/>
                </a:lnTo>
                <a:lnTo>
                  <a:pt x="40309" y="0"/>
                </a:lnTo>
                <a:lnTo>
                  <a:pt x="39364" y="944"/>
                </a:lnTo>
                <a:lnTo>
                  <a:pt x="39364" y="1920"/>
                </a:lnTo>
                <a:lnTo>
                  <a:pt x="40309" y="2880"/>
                </a:lnTo>
                <a:lnTo>
                  <a:pt x="40309" y="4785"/>
                </a:lnTo>
                <a:lnTo>
                  <a:pt x="39364" y="4785"/>
                </a:lnTo>
                <a:lnTo>
                  <a:pt x="39364" y="5760"/>
                </a:lnTo>
                <a:lnTo>
                  <a:pt x="37444" y="5760"/>
                </a:lnTo>
                <a:lnTo>
                  <a:pt x="37444" y="6720"/>
                </a:lnTo>
                <a:lnTo>
                  <a:pt x="3840" y="6720"/>
                </a:lnTo>
                <a:lnTo>
                  <a:pt x="2880" y="5760"/>
                </a:lnTo>
                <a:lnTo>
                  <a:pt x="1920" y="5760"/>
                </a:lnTo>
                <a:lnTo>
                  <a:pt x="1920" y="3840"/>
                </a:lnTo>
                <a:lnTo>
                  <a:pt x="960" y="2880"/>
                </a:lnTo>
                <a:lnTo>
                  <a:pt x="960" y="944"/>
                </a:lnTo>
                <a:lnTo>
                  <a:pt x="0" y="9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9" name="object 269"/>
          <p:cNvSpPr/>
          <p:nvPr/>
        </p:nvSpPr>
        <p:spPr>
          <a:xfrm>
            <a:off x="2139055" y="3200308"/>
            <a:ext cx="28803" cy="27843"/>
          </a:xfrm>
          <a:custGeom>
            <a:avLst/>
            <a:gdLst/>
            <a:ahLst/>
            <a:cxnLst/>
            <a:rect l="l" t="t" r="r" b="b"/>
            <a:pathLst>
              <a:path w="28803" h="27843">
                <a:moveTo>
                  <a:pt x="16322" y="27843"/>
                </a:moveTo>
                <a:lnTo>
                  <a:pt x="20147" y="26883"/>
                </a:lnTo>
                <a:lnTo>
                  <a:pt x="23987" y="23042"/>
                </a:lnTo>
                <a:lnTo>
                  <a:pt x="26868" y="21122"/>
                </a:lnTo>
                <a:lnTo>
                  <a:pt x="28803" y="17282"/>
                </a:lnTo>
                <a:lnTo>
                  <a:pt x="28803" y="9601"/>
                </a:lnTo>
                <a:lnTo>
                  <a:pt x="26868" y="6720"/>
                </a:lnTo>
                <a:lnTo>
                  <a:pt x="23042" y="3840"/>
                </a:lnTo>
                <a:lnTo>
                  <a:pt x="20147" y="1920"/>
                </a:lnTo>
                <a:lnTo>
                  <a:pt x="17282" y="0"/>
                </a:lnTo>
                <a:lnTo>
                  <a:pt x="8641" y="0"/>
                </a:lnTo>
                <a:lnTo>
                  <a:pt x="5760" y="1920"/>
                </a:lnTo>
                <a:lnTo>
                  <a:pt x="3840" y="3840"/>
                </a:lnTo>
                <a:lnTo>
                  <a:pt x="960" y="5760"/>
                </a:lnTo>
                <a:lnTo>
                  <a:pt x="0" y="8641"/>
                </a:lnTo>
                <a:lnTo>
                  <a:pt x="0" y="14401"/>
                </a:lnTo>
                <a:lnTo>
                  <a:pt x="960" y="17282"/>
                </a:lnTo>
                <a:lnTo>
                  <a:pt x="2880" y="21122"/>
                </a:lnTo>
                <a:lnTo>
                  <a:pt x="2880" y="12481"/>
                </a:lnTo>
                <a:lnTo>
                  <a:pt x="3840" y="10561"/>
                </a:lnTo>
                <a:lnTo>
                  <a:pt x="5760" y="8641"/>
                </a:lnTo>
                <a:lnTo>
                  <a:pt x="8641" y="6720"/>
                </a:lnTo>
                <a:lnTo>
                  <a:pt x="11521" y="5760"/>
                </a:lnTo>
                <a:lnTo>
                  <a:pt x="20147" y="5760"/>
                </a:lnTo>
                <a:lnTo>
                  <a:pt x="22082" y="6720"/>
                </a:lnTo>
                <a:lnTo>
                  <a:pt x="23987" y="8641"/>
                </a:lnTo>
                <a:lnTo>
                  <a:pt x="25923" y="9601"/>
                </a:lnTo>
                <a:lnTo>
                  <a:pt x="26868" y="11521"/>
                </a:lnTo>
                <a:lnTo>
                  <a:pt x="26868" y="15361"/>
                </a:lnTo>
                <a:lnTo>
                  <a:pt x="25923" y="16322"/>
                </a:lnTo>
                <a:lnTo>
                  <a:pt x="24963" y="18242"/>
                </a:lnTo>
                <a:lnTo>
                  <a:pt x="23042" y="19202"/>
                </a:lnTo>
                <a:lnTo>
                  <a:pt x="21122" y="20162"/>
                </a:lnTo>
                <a:lnTo>
                  <a:pt x="19202" y="21122"/>
                </a:lnTo>
                <a:lnTo>
                  <a:pt x="16322" y="22082"/>
                </a:lnTo>
                <a:lnTo>
                  <a:pt x="8641" y="22082"/>
                </a:lnTo>
                <a:lnTo>
                  <a:pt x="5760" y="21122"/>
                </a:lnTo>
                <a:lnTo>
                  <a:pt x="4800" y="20162"/>
                </a:lnTo>
                <a:lnTo>
                  <a:pt x="3840" y="19202"/>
                </a:lnTo>
                <a:lnTo>
                  <a:pt x="5760" y="27843"/>
                </a:lnTo>
                <a:lnTo>
                  <a:pt x="16322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0" name="object 270"/>
          <p:cNvSpPr/>
          <p:nvPr/>
        </p:nvSpPr>
        <p:spPr>
          <a:xfrm>
            <a:off x="2121773" y="3201268"/>
            <a:ext cx="23042" cy="26883"/>
          </a:xfrm>
          <a:custGeom>
            <a:avLst/>
            <a:gdLst/>
            <a:ahLst/>
            <a:cxnLst/>
            <a:rect l="l" t="t" r="r" b="b"/>
            <a:pathLst>
              <a:path w="23042" h="26883">
                <a:moveTo>
                  <a:pt x="960" y="9601"/>
                </a:moveTo>
                <a:lnTo>
                  <a:pt x="3840" y="13441"/>
                </a:lnTo>
                <a:lnTo>
                  <a:pt x="6720" y="18242"/>
                </a:lnTo>
                <a:lnTo>
                  <a:pt x="9601" y="21122"/>
                </a:lnTo>
                <a:lnTo>
                  <a:pt x="14401" y="24002"/>
                </a:lnTo>
                <a:lnTo>
                  <a:pt x="18242" y="25923"/>
                </a:lnTo>
                <a:lnTo>
                  <a:pt x="23042" y="26883"/>
                </a:lnTo>
                <a:lnTo>
                  <a:pt x="21122" y="18242"/>
                </a:lnTo>
                <a:lnTo>
                  <a:pt x="21122" y="17282"/>
                </a:lnTo>
                <a:lnTo>
                  <a:pt x="20162" y="15361"/>
                </a:lnTo>
                <a:lnTo>
                  <a:pt x="20162" y="20162"/>
                </a:lnTo>
                <a:lnTo>
                  <a:pt x="16322" y="19202"/>
                </a:lnTo>
                <a:lnTo>
                  <a:pt x="13441" y="17282"/>
                </a:lnTo>
                <a:lnTo>
                  <a:pt x="9601" y="15361"/>
                </a:lnTo>
                <a:lnTo>
                  <a:pt x="6720" y="12481"/>
                </a:lnTo>
                <a:lnTo>
                  <a:pt x="4800" y="10561"/>
                </a:lnTo>
                <a:lnTo>
                  <a:pt x="2880" y="7680"/>
                </a:lnTo>
                <a:lnTo>
                  <a:pt x="1920" y="5760"/>
                </a:lnTo>
                <a:lnTo>
                  <a:pt x="960" y="2880"/>
                </a:lnTo>
                <a:lnTo>
                  <a:pt x="960" y="0"/>
                </a:lnTo>
                <a:lnTo>
                  <a:pt x="0" y="0"/>
                </a:lnTo>
                <a:lnTo>
                  <a:pt x="0" y="6720"/>
                </a:lnTo>
                <a:lnTo>
                  <a:pt x="96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1" name="object 271"/>
          <p:cNvSpPr/>
          <p:nvPr/>
        </p:nvSpPr>
        <p:spPr>
          <a:xfrm>
            <a:off x="2139055" y="3233912"/>
            <a:ext cx="28803" cy="27843"/>
          </a:xfrm>
          <a:custGeom>
            <a:avLst/>
            <a:gdLst/>
            <a:ahLst/>
            <a:cxnLst/>
            <a:rect l="l" t="t" r="r" b="b"/>
            <a:pathLst>
              <a:path w="28803" h="27843">
                <a:moveTo>
                  <a:pt x="16322" y="27843"/>
                </a:moveTo>
                <a:lnTo>
                  <a:pt x="20147" y="25923"/>
                </a:lnTo>
                <a:lnTo>
                  <a:pt x="23987" y="23042"/>
                </a:lnTo>
                <a:lnTo>
                  <a:pt x="26868" y="20162"/>
                </a:lnTo>
                <a:lnTo>
                  <a:pt x="28803" y="17282"/>
                </a:lnTo>
                <a:lnTo>
                  <a:pt x="28803" y="9601"/>
                </a:lnTo>
                <a:lnTo>
                  <a:pt x="26868" y="5760"/>
                </a:lnTo>
                <a:lnTo>
                  <a:pt x="23042" y="3840"/>
                </a:lnTo>
                <a:lnTo>
                  <a:pt x="20147" y="960"/>
                </a:lnTo>
                <a:lnTo>
                  <a:pt x="17282" y="0"/>
                </a:lnTo>
                <a:lnTo>
                  <a:pt x="8641" y="0"/>
                </a:lnTo>
                <a:lnTo>
                  <a:pt x="5760" y="960"/>
                </a:lnTo>
                <a:lnTo>
                  <a:pt x="3840" y="3840"/>
                </a:lnTo>
                <a:lnTo>
                  <a:pt x="960" y="5760"/>
                </a:lnTo>
                <a:lnTo>
                  <a:pt x="0" y="8641"/>
                </a:lnTo>
                <a:lnTo>
                  <a:pt x="0" y="14401"/>
                </a:lnTo>
                <a:lnTo>
                  <a:pt x="960" y="17282"/>
                </a:lnTo>
                <a:lnTo>
                  <a:pt x="2880" y="20162"/>
                </a:lnTo>
                <a:lnTo>
                  <a:pt x="2880" y="11521"/>
                </a:lnTo>
                <a:lnTo>
                  <a:pt x="3840" y="10561"/>
                </a:lnTo>
                <a:lnTo>
                  <a:pt x="5760" y="8641"/>
                </a:lnTo>
                <a:lnTo>
                  <a:pt x="8641" y="6720"/>
                </a:lnTo>
                <a:lnTo>
                  <a:pt x="11521" y="5760"/>
                </a:lnTo>
                <a:lnTo>
                  <a:pt x="20147" y="5760"/>
                </a:lnTo>
                <a:lnTo>
                  <a:pt x="22082" y="6720"/>
                </a:lnTo>
                <a:lnTo>
                  <a:pt x="23987" y="7680"/>
                </a:lnTo>
                <a:lnTo>
                  <a:pt x="25923" y="9601"/>
                </a:lnTo>
                <a:lnTo>
                  <a:pt x="26868" y="11521"/>
                </a:lnTo>
                <a:lnTo>
                  <a:pt x="26868" y="14401"/>
                </a:lnTo>
                <a:lnTo>
                  <a:pt x="25923" y="16322"/>
                </a:lnTo>
                <a:lnTo>
                  <a:pt x="24963" y="17282"/>
                </a:lnTo>
                <a:lnTo>
                  <a:pt x="23042" y="19202"/>
                </a:lnTo>
                <a:lnTo>
                  <a:pt x="21122" y="20162"/>
                </a:lnTo>
                <a:lnTo>
                  <a:pt x="19202" y="21122"/>
                </a:lnTo>
                <a:lnTo>
                  <a:pt x="16322" y="21122"/>
                </a:lnTo>
                <a:lnTo>
                  <a:pt x="14401" y="22082"/>
                </a:lnTo>
                <a:lnTo>
                  <a:pt x="10561" y="22082"/>
                </a:lnTo>
                <a:lnTo>
                  <a:pt x="8641" y="21122"/>
                </a:lnTo>
                <a:lnTo>
                  <a:pt x="5760" y="21122"/>
                </a:lnTo>
                <a:lnTo>
                  <a:pt x="4800" y="20162"/>
                </a:lnTo>
                <a:lnTo>
                  <a:pt x="3840" y="19202"/>
                </a:lnTo>
                <a:lnTo>
                  <a:pt x="5760" y="27843"/>
                </a:lnTo>
                <a:lnTo>
                  <a:pt x="16322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2" name="object 272"/>
          <p:cNvSpPr/>
          <p:nvPr/>
        </p:nvSpPr>
        <p:spPr>
          <a:xfrm>
            <a:off x="2121773" y="3234872"/>
            <a:ext cx="23042" cy="26883"/>
          </a:xfrm>
          <a:custGeom>
            <a:avLst/>
            <a:gdLst/>
            <a:ahLst/>
            <a:cxnLst/>
            <a:rect l="l" t="t" r="r" b="b"/>
            <a:pathLst>
              <a:path w="23042" h="26883">
                <a:moveTo>
                  <a:pt x="960" y="9601"/>
                </a:moveTo>
                <a:lnTo>
                  <a:pt x="3840" y="13441"/>
                </a:lnTo>
                <a:lnTo>
                  <a:pt x="6720" y="17282"/>
                </a:lnTo>
                <a:lnTo>
                  <a:pt x="9601" y="21122"/>
                </a:lnTo>
                <a:lnTo>
                  <a:pt x="14401" y="23042"/>
                </a:lnTo>
                <a:lnTo>
                  <a:pt x="18242" y="25923"/>
                </a:lnTo>
                <a:lnTo>
                  <a:pt x="23042" y="26883"/>
                </a:lnTo>
                <a:lnTo>
                  <a:pt x="21122" y="18242"/>
                </a:lnTo>
                <a:lnTo>
                  <a:pt x="21122" y="16322"/>
                </a:lnTo>
                <a:lnTo>
                  <a:pt x="20162" y="15361"/>
                </a:lnTo>
                <a:lnTo>
                  <a:pt x="20162" y="19202"/>
                </a:lnTo>
                <a:lnTo>
                  <a:pt x="16322" y="19202"/>
                </a:lnTo>
                <a:lnTo>
                  <a:pt x="13441" y="17282"/>
                </a:lnTo>
                <a:lnTo>
                  <a:pt x="9601" y="15361"/>
                </a:lnTo>
                <a:lnTo>
                  <a:pt x="6720" y="12481"/>
                </a:lnTo>
                <a:lnTo>
                  <a:pt x="4800" y="10561"/>
                </a:lnTo>
                <a:lnTo>
                  <a:pt x="2880" y="7680"/>
                </a:lnTo>
                <a:lnTo>
                  <a:pt x="1920" y="5760"/>
                </a:lnTo>
                <a:lnTo>
                  <a:pt x="960" y="2880"/>
                </a:lnTo>
                <a:lnTo>
                  <a:pt x="960" y="0"/>
                </a:lnTo>
                <a:lnTo>
                  <a:pt x="0" y="0"/>
                </a:lnTo>
                <a:lnTo>
                  <a:pt x="0" y="5760"/>
                </a:lnTo>
                <a:lnTo>
                  <a:pt x="96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3" name="object 273"/>
          <p:cNvSpPr/>
          <p:nvPr/>
        </p:nvSpPr>
        <p:spPr>
          <a:xfrm>
            <a:off x="2121773" y="3267516"/>
            <a:ext cx="46085" cy="27828"/>
          </a:xfrm>
          <a:custGeom>
            <a:avLst/>
            <a:gdLst/>
            <a:ahLst/>
            <a:cxnLst/>
            <a:rect l="l" t="t" r="r" b="b"/>
            <a:pathLst>
              <a:path w="46085" h="27828">
                <a:moveTo>
                  <a:pt x="12481" y="21107"/>
                </a:moveTo>
                <a:lnTo>
                  <a:pt x="9601" y="20162"/>
                </a:lnTo>
                <a:lnTo>
                  <a:pt x="6720" y="19187"/>
                </a:lnTo>
                <a:lnTo>
                  <a:pt x="4800" y="18227"/>
                </a:lnTo>
                <a:lnTo>
                  <a:pt x="6720" y="24947"/>
                </a:lnTo>
                <a:lnTo>
                  <a:pt x="10561" y="25907"/>
                </a:lnTo>
                <a:lnTo>
                  <a:pt x="14401" y="27828"/>
                </a:lnTo>
                <a:lnTo>
                  <a:pt x="30723" y="27828"/>
                </a:lnTo>
                <a:lnTo>
                  <a:pt x="36484" y="26868"/>
                </a:lnTo>
                <a:lnTo>
                  <a:pt x="41269" y="23027"/>
                </a:lnTo>
                <a:lnTo>
                  <a:pt x="44150" y="20162"/>
                </a:lnTo>
                <a:lnTo>
                  <a:pt x="46085" y="17266"/>
                </a:lnTo>
                <a:lnTo>
                  <a:pt x="46085" y="11506"/>
                </a:lnTo>
                <a:lnTo>
                  <a:pt x="45110" y="9601"/>
                </a:lnTo>
                <a:lnTo>
                  <a:pt x="44150" y="7665"/>
                </a:lnTo>
                <a:lnTo>
                  <a:pt x="42245" y="5760"/>
                </a:lnTo>
                <a:lnTo>
                  <a:pt x="39364" y="3825"/>
                </a:lnTo>
                <a:lnTo>
                  <a:pt x="35524" y="1920"/>
                </a:lnTo>
                <a:lnTo>
                  <a:pt x="32644" y="0"/>
                </a:lnTo>
                <a:lnTo>
                  <a:pt x="17282" y="0"/>
                </a:lnTo>
                <a:lnTo>
                  <a:pt x="11521" y="960"/>
                </a:lnTo>
                <a:lnTo>
                  <a:pt x="7680" y="2880"/>
                </a:lnTo>
                <a:lnTo>
                  <a:pt x="2880" y="5760"/>
                </a:lnTo>
                <a:lnTo>
                  <a:pt x="0" y="9601"/>
                </a:lnTo>
                <a:lnTo>
                  <a:pt x="0" y="15346"/>
                </a:lnTo>
                <a:lnTo>
                  <a:pt x="960" y="18227"/>
                </a:lnTo>
                <a:lnTo>
                  <a:pt x="2880" y="20162"/>
                </a:lnTo>
                <a:lnTo>
                  <a:pt x="2880" y="16322"/>
                </a:lnTo>
                <a:lnTo>
                  <a:pt x="1920" y="15346"/>
                </a:lnTo>
                <a:lnTo>
                  <a:pt x="1920" y="11506"/>
                </a:lnTo>
                <a:lnTo>
                  <a:pt x="3840" y="9601"/>
                </a:lnTo>
                <a:lnTo>
                  <a:pt x="6720" y="8641"/>
                </a:lnTo>
                <a:lnTo>
                  <a:pt x="10561" y="6720"/>
                </a:lnTo>
                <a:lnTo>
                  <a:pt x="16322" y="5760"/>
                </a:lnTo>
                <a:lnTo>
                  <a:pt x="25923" y="5760"/>
                </a:lnTo>
                <a:lnTo>
                  <a:pt x="29763" y="6720"/>
                </a:lnTo>
                <a:lnTo>
                  <a:pt x="33604" y="6720"/>
                </a:lnTo>
                <a:lnTo>
                  <a:pt x="37429" y="7665"/>
                </a:lnTo>
                <a:lnTo>
                  <a:pt x="40325" y="8641"/>
                </a:lnTo>
                <a:lnTo>
                  <a:pt x="42245" y="9601"/>
                </a:lnTo>
                <a:lnTo>
                  <a:pt x="43205" y="11506"/>
                </a:lnTo>
                <a:lnTo>
                  <a:pt x="44150" y="12481"/>
                </a:lnTo>
                <a:lnTo>
                  <a:pt x="44150" y="15346"/>
                </a:lnTo>
                <a:lnTo>
                  <a:pt x="43205" y="16322"/>
                </a:lnTo>
                <a:lnTo>
                  <a:pt x="43205" y="17266"/>
                </a:lnTo>
                <a:lnTo>
                  <a:pt x="42245" y="18227"/>
                </a:lnTo>
                <a:lnTo>
                  <a:pt x="40325" y="19187"/>
                </a:lnTo>
                <a:lnTo>
                  <a:pt x="37429" y="20162"/>
                </a:lnTo>
                <a:lnTo>
                  <a:pt x="34564" y="21107"/>
                </a:lnTo>
                <a:lnTo>
                  <a:pt x="29763" y="22067"/>
                </a:lnTo>
                <a:lnTo>
                  <a:pt x="18242" y="22067"/>
                </a:lnTo>
                <a:lnTo>
                  <a:pt x="12481" y="211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4" name="object 274"/>
          <p:cNvSpPr/>
          <p:nvPr/>
        </p:nvSpPr>
        <p:spPr>
          <a:xfrm>
            <a:off x="2124654" y="3283839"/>
            <a:ext cx="3840" cy="8625"/>
          </a:xfrm>
          <a:custGeom>
            <a:avLst/>
            <a:gdLst/>
            <a:ahLst/>
            <a:cxnLst/>
            <a:rect l="l" t="t" r="r" b="b"/>
            <a:pathLst>
              <a:path w="3840" h="8625">
                <a:moveTo>
                  <a:pt x="960" y="944"/>
                </a:moveTo>
                <a:lnTo>
                  <a:pt x="0" y="0"/>
                </a:lnTo>
                <a:lnTo>
                  <a:pt x="0" y="3840"/>
                </a:lnTo>
                <a:lnTo>
                  <a:pt x="960" y="6705"/>
                </a:lnTo>
                <a:lnTo>
                  <a:pt x="3840" y="8625"/>
                </a:lnTo>
                <a:lnTo>
                  <a:pt x="1920" y="1904"/>
                </a:lnTo>
                <a:lnTo>
                  <a:pt x="960" y="9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5" name="object 275"/>
          <p:cNvSpPr/>
          <p:nvPr/>
        </p:nvSpPr>
        <p:spPr>
          <a:xfrm>
            <a:off x="2238893" y="3172480"/>
            <a:ext cx="45125" cy="17282"/>
          </a:xfrm>
          <a:custGeom>
            <a:avLst/>
            <a:gdLst/>
            <a:ahLst/>
            <a:cxnLst/>
            <a:rect l="l" t="t" r="r" b="b"/>
            <a:pathLst>
              <a:path w="45125" h="17282">
                <a:moveTo>
                  <a:pt x="1920" y="944"/>
                </a:moveTo>
                <a:lnTo>
                  <a:pt x="0" y="944"/>
                </a:lnTo>
                <a:lnTo>
                  <a:pt x="0" y="17282"/>
                </a:lnTo>
                <a:lnTo>
                  <a:pt x="1920" y="17282"/>
                </a:lnTo>
                <a:lnTo>
                  <a:pt x="1920" y="13441"/>
                </a:lnTo>
                <a:lnTo>
                  <a:pt x="2880" y="12466"/>
                </a:lnTo>
                <a:lnTo>
                  <a:pt x="3840" y="12466"/>
                </a:lnTo>
                <a:lnTo>
                  <a:pt x="3840" y="11506"/>
                </a:lnTo>
                <a:lnTo>
                  <a:pt x="45125" y="11506"/>
                </a:lnTo>
                <a:lnTo>
                  <a:pt x="45125" y="10561"/>
                </a:lnTo>
                <a:lnTo>
                  <a:pt x="40309" y="0"/>
                </a:lnTo>
                <a:lnTo>
                  <a:pt x="39349" y="944"/>
                </a:lnTo>
                <a:lnTo>
                  <a:pt x="40309" y="1920"/>
                </a:lnTo>
                <a:lnTo>
                  <a:pt x="40309" y="4785"/>
                </a:lnTo>
                <a:lnTo>
                  <a:pt x="39349" y="5760"/>
                </a:lnTo>
                <a:lnTo>
                  <a:pt x="38404" y="5760"/>
                </a:lnTo>
                <a:lnTo>
                  <a:pt x="37444" y="6720"/>
                </a:lnTo>
                <a:lnTo>
                  <a:pt x="3840" y="6720"/>
                </a:lnTo>
                <a:lnTo>
                  <a:pt x="3840" y="5760"/>
                </a:lnTo>
                <a:lnTo>
                  <a:pt x="2880" y="5760"/>
                </a:lnTo>
                <a:lnTo>
                  <a:pt x="1920" y="4785"/>
                </a:lnTo>
                <a:lnTo>
                  <a:pt x="1920" y="9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6" name="object 276"/>
          <p:cNvSpPr/>
          <p:nvPr/>
        </p:nvSpPr>
        <p:spPr>
          <a:xfrm>
            <a:off x="2237933" y="3201268"/>
            <a:ext cx="27843" cy="26883"/>
          </a:xfrm>
          <a:custGeom>
            <a:avLst/>
            <a:gdLst/>
            <a:ahLst/>
            <a:cxnLst/>
            <a:rect l="l" t="t" r="r" b="b"/>
            <a:pathLst>
              <a:path w="27843" h="26883">
                <a:moveTo>
                  <a:pt x="6720" y="12481"/>
                </a:moveTo>
                <a:lnTo>
                  <a:pt x="4800" y="10561"/>
                </a:lnTo>
                <a:lnTo>
                  <a:pt x="3840" y="7680"/>
                </a:lnTo>
                <a:lnTo>
                  <a:pt x="1920" y="5760"/>
                </a:lnTo>
                <a:lnTo>
                  <a:pt x="1920" y="0"/>
                </a:lnTo>
                <a:lnTo>
                  <a:pt x="0" y="0"/>
                </a:lnTo>
                <a:lnTo>
                  <a:pt x="0" y="6720"/>
                </a:lnTo>
                <a:lnTo>
                  <a:pt x="1920" y="9601"/>
                </a:lnTo>
                <a:lnTo>
                  <a:pt x="3840" y="13441"/>
                </a:lnTo>
                <a:lnTo>
                  <a:pt x="6720" y="18242"/>
                </a:lnTo>
                <a:lnTo>
                  <a:pt x="10561" y="21122"/>
                </a:lnTo>
                <a:lnTo>
                  <a:pt x="14401" y="24002"/>
                </a:lnTo>
                <a:lnTo>
                  <a:pt x="18242" y="25923"/>
                </a:lnTo>
                <a:lnTo>
                  <a:pt x="23027" y="26883"/>
                </a:lnTo>
                <a:lnTo>
                  <a:pt x="27843" y="26883"/>
                </a:lnTo>
                <a:lnTo>
                  <a:pt x="27843" y="21122"/>
                </a:lnTo>
                <a:lnTo>
                  <a:pt x="25907" y="21122"/>
                </a:lnTo>
                <a:lnTo>
                  <a:pt x="23027" y="20162"/>
                </a:lnTo>
                <a:lnTo>
                  <a:pt x="22082" y="19202"/>
                </a:lnTo>
                <a:lnTo>
                  <a:pt x="21122" y="18242"/>
                </a:lnTo>
                <a:lnTo>
                  <a:pt x="21122" y="17282"/>
                </a:lnTo>
                <a:lnTo>
                  <a:pt x="20162" y="15361"/>
                </a:lnTo>
                <a:lnTo>
                  <a:pt x="20162" y="11521"/>
                </a:lnTo>
                <a:lnTo>
                  <a:pt x="21122" y="9601"/>
                </a:lnTo>
                <a:lnTo>
                  <a:pt x="23027" y="7680"/>
                </a:lnTo>
                <a:lnTo>
                  <a:pt x="21122" y="2880"/>
                </a:lnTo>
                <a:lnTo>
                  <a:pt x="18242" y="4800"/>
                </a:lnTo>
                <a:lnTo>
                  <a:pt x="17282" y="7680"/>
                </a:lnTo>
                <a:lnTo>
                  <a:pt x="17282" y="13441"/>
                </a:lnTo>
                <a:lnTo>
                  <a:pt x="18242" y="16322"/>
                </a:lnTo>
                <a:lnTo>
                  <a:pt x="21122" y="20162"/>
                </a:lnTo>
                <a:lnTo>
                  <a:pt x="17282" y="19202"/>
                </a:lnTo>
                <a:lnTo>
                  <a:pt x="13441" y="17282"/>
                </a:lnTo>
                <a:lnTo>
                  <a:pt x="10561" y="15361"/>
                </a:lnTo>
                <a:lnTo>
                  <a:pt x="6720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7" name="object 277"/>
          <p:cNvSpPr/>
          <p:nvPr/>
        </p:nvSpPr>
        <p:spPr>
          <a:xfrm>
            <a:off x="2259055" y="3200308"/>
            <a:ext cx="24963" cy="27843"/>
          </a:xfrm>
          <a:custGeom>
            <a:avLst/>
            <a:gdLst/>
            <a:ahLst/>
            <a:cxnLst/>
            <a:rect l="l" t="t" r="r" b="b"/>
            <a:pathLst>
              <a:path w="24963" h="27843">
                <a:moveTo>
                  <a:pt x="17282" y="26883"/>
                </a:moveTo>
                <a:lnTo>
                  <a:pt x="21122" y="23042"/>
                </a:lnTo>
                <a:lnTo>
                  <a:pt x="23987" y="21122"/>
                </a:lnTo>
                <a:lnTo>
                  <a:pt x="24963" y="17282"/>
                </a:lnTo>
                <a:lnTo>
                  <a:pt x="24963" y="9601"/>
                </a:lnTo>
                <a:lnTo>
                  <a:pt x="23027" y="6720"/>
                </a:lnTo>
                <a:lnTo>
                  <a:pt x="20147" y="3840"/>
                </a:lnTo>
                <a:lnTo>
                  <a:pt x="16306" y="1920"/>
                </a:lnTo>
                <a:lnTo>
                  <a:pt x="13426" y="0"/>
                </a:lnTo>
                <a:lnTo>
                  <a:pt x="5745" y="0"/>
                </a:lnTo>
                <a:lnTo>
                  <a:pt x="1904" y="1920"/>
                </a:lnTo>
                <a:lnTo>
                  <a:pt x="0" y="3840"/>
                </a:lnTo>
                <a:lnTo>
                  <a:pt x="1904" y="8641"/>
                </a:lnTo>
                <a:lnTo>
                  <a:pt x="4785" y="6720"/>
                </a:lnTo>
                <a:lnTo>
                  <a:pt x="8625" y="5760"/>
                </a:lnTo>
                <a:lnTo>
                  <a:pt x="16306" y="5760"/>
                </a:lnTo>
                <a:lnTo>
                  <a:pt x="19187" y="6720"/>
                </a:lnTo>
                <a:lnTo>
                  <a:pt x="20147" y="8641"/>
                </a:lnTo>
                <a:lnTo>
                  <a:pt x="22067" y="9601"/>
                </a:lnTo>
                <a:lnTo>
                  <a:pt x="23027" y="11521"/>
                </a:lnTo>
                <a:lnTo>
                  <a:pt x="23027" y="16322"/>
                </a:lnTo>
                <a:lnTo>
                  <a:pt x="21122" y="18242"/>
                </a:lnTo>
                <a:lnTo>
                  <a:pt x="20147" y="19202"/>
                </a:lnTo>
                <a:lnTo>
                  <a:pt x="18242" y="20162"/>
                </a:lnTo>
                <a:lnTo>
                  <a:pt x="15346" y="21122"/>
                </a:lnTo>
                <a:lnTo>
                  <a:pt x="13426" y="22082"/>
                </a:lnTo>
                <a:lnTo>
                  <a:pt x="6720" y="22082"/>
                </a:lnTo>
                <a:lnTo>
                  <a:pt x="6720" y="27843"/>
                </a:lnTo>
                <a:lnTo>
                  <a:pt x="12466" y="27843"/>
                </a:lnTo>
                <a:lnTo>
                  <a:pt x="17282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8" name="object 278"/>
          <p:cNvSpPr/>
          <p:nvPr/>
        </p:nvSpPr>
        <p:spPr>
          <a:xfrm>
            <a:off x="2237933" y="3234872"/>
            <a:ext cx="27843" cy="26883"/>
          </a:xfrm>
          <a:custGeom>
            <a:avLst/>
            <a:gdLst/>
            <a:ahLst/>
            <a:cxnLst/>
            <a:rect l="l" t="t" r="r" b="b"/>
            <a:pathLst>
              <a:path w="27843" h="26883">
                <a:moveTo>
                  <a:pt x="6720" y="12481"/>
                </a:moveTo>
                <a:lnTo>
                  <a:pt x="4800" y="10561"/>
                </a:lnTo>
                <a:lnTo>
                  <a:pt x="3840" y="7680"/>
                </a:lnTo>
                <a:lnTo>
                  <a:pt x="1920" y="5760"/>
                </a:lnTo>
                <a:lnTo>
                  <a:pt x="1920" y="0"/>
                </a:lnTo>
                <a:lnTo>
                  <a:pt x="0" y="0"/>
                </a:lnTo>
                <a:lnTo>
                  <a:pt x="0" y="5760"/>
                </a:lnTo>
                <a:lnTo>
                  <a:pt x="1920" y="9601"/>
                </a:lnTo>
                <a:lnTo>
                  <a:pt x="3840" y="13441"/>
                </a:lnTo>
                <a:lnTo>
                  <a:pt x="6720" y="17282"/>
                </a:lnTo>
                <a:lnTo>
                  <a:pt x="10561" y="21122"/>
                </a:lnTo>
                <a:lnTo>
                  <a:pt x="14401" y="23042"/>
                </a:lnTo>
                <a:lnTo>
                  <a:pt x="18242" y="25923"/>
                </a:lnTo>
                <a:lnTo>
                  <a:pt x="23027" y="26883"/>
                </a:lnTo>
                <a:lnTo>
                  <a:pt x="27843" y="26883"/>
                </a:lnTo>
                <a:lnTo>
                  <a:pt x="27843" y="21122"/>
                </a:lnTo>
                <a:lnTo>
                  <a:pt x="25907" y="20162"/>
                </a:lnTo>
                <a:lnTo>
                  <a:pt x="23027" y="20162"/>
                </a:lnTo>
                <a:lnTo>
                  <a:pt x="22082" y="19202"/>
                </a:lnTo>
                <a:lnTo>
                  <a:pt x="21122" y="18242"/>
                </a:lnTo>
                <a:lnTo>
                  <a:pt x="21122" y="16322"/>
                </a:lnTo>
                <a:lnTo>
                  <a:pt x="20162" y="15361"/>
                </a:lnTo>
                <a:lnTo>
                  <a:pt x="20162" y="10561"/>
                </a:lnTo>
                <a:lnTo>
                  <a:pt x="21122" y="9601"/>
                </a:lnTo>
                <a:lnTo>
                  <a:pt x="23027" y="7680"/>
                </a:lnTo>
                <a:lnTo>
                  <a:pt x="21122" y="2880"/>
                </a:lnTo>
                <a:lnTo>
                  <a:pt x="18242" y="4800"/>
                </a:lnTo>
                <a:lnTo>
                  <a:pt x="17282" y="7680"/>
                </a:lnTo>
                <a:lnTo>
                  <a:pt x="17282" y="13441"/>
                </a:lnTo>
                <a:lnTo>
                  <a:pt x="18242" y="16322"/>
                </a:lnTo>
                <a:lnTo>
                  <a:pt x="21122" y="19202"/>
                </a:lnTo>
                <a:lnTo>
                  <a:pt x="17282" y="19202"/>
                </a:lnTo>
                <a:lnTo>
                  <a:pt x="13441" y="17282"/>
                </a:lnTo>
                <a:lnTo>
                  <a:pt x="10561" y="15361"/>
                </a:lnTo>
                <a:lnTo>
                  <a:pt x="6720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9" name="object 279"/>
          <p:cNvSpPr/>
          <p:nvPr/>
        </p:nvSpPr>
        <p:spPr>
          <a:xfrm>
            <a:off x="2259055" y="3233912"/>
            <a:ext cx="24963" cy="27843"/>
          </a:xfrm>
          <a:custGeom>
            <a:avLst/>
            <a:gdLst/>
            <a:ahLst/>
            <a:cxnLst/>
            <a:rect l="l" t="t" r="r" b="b"/>
            <a:pathLst>
              <a:path w="24963" h="27843">
                <a:moveTo>
                  <a:pt x="17282" y="25923"/>
                </a:moveTo>
                <a:lnTo>
                  <a:pt x="21122" y="23042"/>
                </a:lnTo>
                <a:lnTo>
                  <a:pt x="23987" y="20162"/>
                </a:lnTo>
                <a:lnTo>
                  <a:pt x="24963" y="17282"/>
                </a:lnTo>
                <a:lnTo>
                  <a:pt x="24963" y="9601"/>
                </a:lnTo>
                <a:lnTo>
                  <a:pt x="23027" y="5760"/>
                </a:lnTo>
                <a:lnTo>
                  <a:pt x="20147" y="3840"/>
                </a:lnTo>
                <a:lnTo>
                  <a:pt x="16306" y="960"/>
                </a:lnTo>
                <a:lnTo>
                  <a:pt x="13426" y="0"/>
                </a:lnTo>
                <a:lnTo>
                  <a:pt x="5745" y="0"/>
                </a:lnTo>
                <a:lnTo>
                  <a:pt x="1904" y="960"/>
                </a:lnTo>
                <a:lnTo>
                  <a:pt x="0" y="3840"/>
                </a:lnTo>
                <a:lnTo>
                  <a:pt x="1904" y="8641"/>
                </a:lnTo>
                <a:lnTo>
                  <a:pt x="4785" y="6720"/>
                </a:lnTo>
                <a:lnTo>
                  <a:pt x="8625" y="5760"/>
                </a:lnTo>
                <a:lnTo>
                  <a:pt x="16306" y="5760"/>
                </a:lnTo>
                <a:lnTo>
                  <a:pt x="19187" y="6720"/>
                </a:lnTo>
                <a:lnTo>
                  <a:pt x="20147" y="7680"/>
                </a:lnTo>
                <a:lnTo>
                  <a:pt x="22067" y="9601"/>
                </a:lnTo>
                <a:lnTo>
                  <a:pt x="23027" y="11521"/>
                </a:lnTo>
                <a:lnTo>
                  <a:pt x="23027" y="16322"/>
                </a:lnTo>
                <a:lnTo>
                  <a:pt x="21122" y="17282"/>
                </a:lnTo>
                <a:lnTo>
                  <a:pt x="20147" y="19202"/>
                </a:lnTo>
                <a:lnTo>
                  <a:pt x="18242" y="20162"/>
                </a:lnTo>
                <a:lnTo>
                  <a:pt x="15346" y="21122"/>
                </a:lnTo>
                <a:lnTo>
                  <a:pt x="13426" y="21122"/>
                </a:lnTo>
                <a:lnTo>
                  <a:pt x="10561" y="22082"/>
                </a:lnTo>
                <a:lnTo>
                  <a:pt x="6720" y="22082"/>
                </a:lnTo>
                <a:lnTo>
                  <a:pt x="6720" y="27843"/>
                </a:lnTo>
                <a:lnTo>
                  <a:pt x="12466" y="27843"/>
                </a:lnTo>
                <a:lnTo>
                  <a:pt x="17282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0" name="object 280"/>
          <p:cNvSpPr/>
          <p:nvPr/>
        </p:nvSpPr>
        <p:spPr>
          <a:xfrm>
            <a:off x="2238893" y="3272317"/>
            <a:ext cx="45125" cy="17266"/>
          </a:xfrm>
          <a:custGeom>
            <a:avLst/>
            <a:gdLst/>
            <a:ahLst/>
            <a:cxnLst/>
            <a:rect l="l" t="t" r="r" b="b"/>
            <a:pathLst>
              <a:path w="45125" h="17266">
                <a:moveTo>
                  <a:pt x="2880" y="13426"/>
                </a:moveTo>
                <a:lnTo>
                  <a:pt x="2880" y="12466"/>
                </a:lnTo>
                <a:lnTo>
                  <a:pt x="45125" y="12466"/>
                </a:lnTo>
                <a:lnTo>
                  <a:pt x="45125" y="10546"/>
                </a:lnTo>
                <a:lnTo>
                  <a:pt x="40309" y="0"/>
                </a:lnTo>
                <a:lnTo>
                  <a:pt x="39349" y="960"/>
                </a:lnTo>
                <a:lnTo>
                  <a:pt x="40309" y="1920"/>
                </a:lnTo>
                <a:lnTo>
                  <a:pt x="40309" y="4800"/>
                </a:lnTo>
                <a:lnTo>
                  <a:pt x="39349" y="5745"/>
                </a:lnTo>
                <a:lnTo>
                  <a:pt x="38404" y="6705"/>
                </a:lnTo>
                <a:lnTo>
                  <a:pt x="3840" y="6705"/>
                </a:lnTo>
                <a:lnTo>
                  <a:pt x="2880" y="5745"/>
                </a:lnTo>
                <a:lnTo>
                  <a:pt x="1920" y="4800"/>
                </a:lnTo>
                <a:lnTo>
                  <a:pt x="1920" y="960"/>
                </a:lnTo>
                <a:lnTo>
                  <a:pt x="0" y="960"/>
                </a:lnTo>
                <a:lnTo>
                  <a:pt x="0" y="17266"/>
                </a:lnTo>
                <a:lnTo>
                  <a:pt x="1920" y="17266"/>
                </a:lnTo>
                <a:lnTo>
                  <a:pt x="1920" y="13426"/>
                </a:lnTo>
                <a:lnTo>
                  <a:pt x="2880" y="13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1" name="object 281"/>
          <p:cNvSpPr/>
          <p:nvPr/>
        </p:nvSpPr>
        <p:spPr>
          <a:xfrm>
            <a:off x="2355037" y="3172480"/>
            <a:ext cx="45125" cy="17282"/>
          </a:xfrm>
          <a:custGeom>
            <a:avLst/>
            <a:gdLst/>
            <a:ahLst/>
            <a:cxnLst/>
            <a:rect l="l" t="t" r="r" b="b"/>
            <a:pathLst>
              <a:path w="45125" h="17282">
                <a:moveTo>
                  <a:pt x="1935" y="944"/>
                </a:moveTo>
                <a:lnTo>
                  <a:pt x="0" y="944"/>
                </a:lnTo>
                <a:lnTo>
                  <a:pt x="0" y="17282"/>
                </a:lnTo>
                <a:lnTo>
                  <a:pt x="1935" y="17282"/>
                </a:lnTo>
                <a:lnTo>
                  <a:pt x="1935" y="12466"/>
                </a:lnTo>
                <a:lnTo>
                  <a:pt x="3840" y="12466"/>
                </a:lnTo>
                <a:lnTo>
                  <a:pt x="3840" y="11506"/>
                </a:lnTo>
                <a:lnTo>
                  <a:pt x="45125" y="11506"/>
                </a:lnTo>
                <a:lnTo>
                  <a:pt x="45125" y="10561"/>
                </a:lnTo>
                <a:lnTo>
                  <a:pt x="40325" y="0"/>
                </a:lnTo>
                <a:lnTo>
                  <a:pt x="39364" y="944"/>
                </a:lnTo>
                <a:lnTo>
                  <a:pt x="39364" y="1920"/>
                </a:lnTo>
                <a:lnTo>
                  <a:pt x="40325" y="2880"/>
                </a:lnTo>
                <a:lnTo>
                  <a:pt x="40325" y="4785"/>
                </a:lnTo>
                <a:lnTo>
                  <a:pt x="39364" y="5760"/>
                </a:lnTo>
                <a:lnTo>
                  <a:pt x="38404" y="5760"/>
                </a:lnTo>
                <a:lnTo>
                  <a:pt x="37444" y="6720"/>
                </a:lnTo>
                <a:lnTo>
                  <a:pt x="3840" y="6720"/>
                </a:lnTo>
                <a:lnTo>
                  <a:pt x="2895" y="5760"/>
                </a:lnTo>
                <a:lnTo>
                  <a:pt x="1935" y="5760"/>
                </a:lnTo>
                <a:lnTo>
                  <a:pt x="1935" y="9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2" name="object 282"/>
          <p:cNvSpPr/>
          <p:nvPr/>
        </p:nvSpPr>
        <p:spPr>
          <a:xfrm>
            <a:off x="2354092" y="3200308"/>
            <a:ext cx="27843" cy="27843"/>
          </a:xfrm>
          <a:custGeom>
            <a:avLst/>
            <a:gdLst/>
            <a:ahLst/>
            <a:cxnLst/>
            <a:rect l="l" t="t" r="r" b="b"/>
            <a:pathLst>
              <a:path w="27843" h="27843">
                <a:moveTo>
                  <a:pt x="27843" y="22082"/>
                </a:moveTo>
                <a:lnTo>
                  <a:pt x="25907" y="22082"/>
                </a:lnTo>
                <a:lnTo>
                  <a:pt x="23027" y="21122"/>
                </a:lnTo>
                <a:lnTo>
                  <a:pt x="22067" y="20162"/>
                </a:lnTo>
                <a:lnTo>
                  <a:pt x="21122" y="19202"/>
                </a:lnTo>
                <a:lnTo>
                  <a:pt x="23027" y="27843"/>
                </a:lnTo>
                <a:lnTo>
                  <a:pt x="27843" y="27843"/>
                </a:lnTo>
                <a:lnTo>
                  <a:pt x="27843" y="22082"/>
                </a:lnTo>
                <a:close/>
              </a:path>
              <a:path w="27843" h="27843">
                <a:moveTo>
                  <a:pt x="21122" y="18242"/>
                </a:moveTo>
                <a:lnTo>
                  <a:pt x="20162" y="16322"/>
                </a:lnTo>
                <a:lnTo>
                  <a:pt x="20162" y="12481"/>
                </a:lnTo>
                <a:lnTo>
                  <a:pt x="21122" y="10561"/>
                </a:lnTo>
                <a:lnTo>
                  <a:pt x="23027" y="8641"/>
                </a:lnTo>
                <a:lnTo>
                  <a:pt x="25907" y="6720"/>
                </a:lnTo>
                <a:lnTo>
                  <a:pt x="29748" y="5760"/>
                </a:lnTo>
                <a:lnTo>
                  <a:pt x="37429" y="5760"/>
                </a:lnTo>
                <a:lnTo>
                  <a:pt x="40309" y="6720"/>
                </a:lnTo>
                <a:lnTo>
                  <a:pt x="41269" y="8641"/>
                </a:lnTo>
                <a:lnTo>
                  <a:pt x="43190" y="9601"/>
                </a:lnTo>
                <a:lnTo>
                  <a:pt x="44150" y="11521"/>
                </a:lnTo>
                <a:lnTo>
                  <a:pt x="44150" y="15361"/>
                </a:lnTo>
                <a:lnTo>
                  <a:pt x="43190" y="16322"/>
                </a:lnTo>
                <a:lnTo>
                  <a:pt x="42230" y="18242"/>
                </a:lnTo>
                <a:lnTo>
                  <a:pt x="41269" y="19202"/>
                </a:lnTo>
                <a:lnTo>
                  <a:pt x="39349" y="20162"/>
                </a:lnTo>
                <a:lnTo>
                  <a:pt x="36469" y="21122"/>
                </a:lnTo>
                <a:lnTo>
                  <a:pt x="34549" y="22082"/>
                </a:lnTo>
                <a:lnTo>
                  <a:pt x="27843" y="22082"/>
                </a:lnTo>
                <a:lnTo>
                  <a:pt x="27843" y="27843"/>
                </a:lnTo>
                <a:lnTo>
                  <a:pt x="33588" y="27843"/>
                </a:lnTo>
                <a:lnTo>
                  <a:pt x="38389" y="26883"/>
                </a:lnTo>
                <a:lnTo>
                  <a:pt x="42230" y="23042"/>
                </a:lnTo>
                <a:lnTo>
                  <a:pt x="45110" y="21122"/>
                </a:lnTo>
                <a:lnTo>
                  <a:pt x="46070" y="17282"/>
                </a:lnTo>
                <a:lnTo>
                  <a:pt x="46070" y="9601"/>
                </a:lnTo>
                <a:lnTo>
                  <a:pt x="44150" y="6720"/>
                </a:lnTo>
                <a:lnTo>
                  <a:pt x="41269" y="3840"/>
                </a:lnTo>
                <a:lnTo>
                  <a:pt x="37429" y="1920"/>
                </a:lnTo>
                <a:lnTo>
                  <a:pt x="34549" y="0"/>
                </a:lnTo>
                <a:lnTo>
                  <a:pt x="26868" y="0"/>
                </a:lnTo>
                <a:lnTo>
                  <a:pt x="23027" y="1920"/>
                </a:lnTo>
                <a:lnTo>
                  <a:pt x="21122" y="3840"/>
                </a:lnTo>
                <a:lnTo>
                  <a:pt x="18227" y="5760"/>
                </a:lnTo>
                <a:lnTo>
                  <a:pt x="17282" y="8641"/>
                </a:lnTo>
                <a:lnTo>
                  <a:pt x="17282" y="14401"/>
                </a:lnTo>
                <a:lnTo>
                  <a:pt x="18227" y="17282"/>
                </a:lnTo>
                <a:lnTo>
                  <a:pt x="20162" y="21122"/>
                </a:lnTo>
                <a:lnTo>
                  <a:pt x="16306" y="20162"/>
                </a:lnTo>
                <a:lnTo>
                  <a:pt x="13441" y="18242"/>
                </a:lnTo>
                <a:lnTo>
                  <a:pt x="10561" y="16322"/>
                </a:lnTo>
                <a:lnTo>
                  <a:pt x="6720" y="13441"/>
                </a:lnTo>
                <a:lnTo>
                  <a:pt x="4785" y="11521"/>
                </a:lnTo>
                <a:lnTo>
                  <a:pt x="3840" y="8641"/>
                </a:lnTo>
                <a:lnTo>
                  <a:pt x="1920" y="6720"/>
                </a:lnTo>
                <a:lnTo>
                  <a:pt x="1920" y="960"/>
                </a:lnTo>
                <a:lnTo>
                  <a:pt x="0" y="960"/>
                </a:lnTo>
                <a:lnTo>
                  <a:pt x="0" y="7680"/>
                </a:lnTo>
                <a:lnTo>
                  <a:pt x="1920" y="10561"/>
                </a:lnTo>
                <a:lnTo>
                  <a:pt x="3840" y="14401"/>
                </a:lnTo>
                <a:lnTo>
                  <a:pt x="6720" y="19202"/>
                </a:lnTo>
                <a:lnTo>
                  <a:pt x="9601" y="22082"/>
                </a:lnTo>
                <a:lnTo>
                  <a:pt x="14401" y="24963"/>
                </a:lnTo>
                <a:lnTo>
                  <a:pt x="18227" y="26883"/>
                </a:lnTo>
                <a:lnTo>
                  <a:pt x="23027" y="27843"/>
                </a:lnTo>
                <a:lnTo>
                  <a:pt x="21122" y="19202"/>
                </a:lnTo>
                <a:lnTo>
                  <a:pt x="21122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3" name="object 283"/>
          <p:cNvSpPr/>
          <p:nvPr/>
        </p:nvSpPr>
        <p:spPr>
          <a:xfrm>
            <a:off x="2354092" y="3233912"/>
            <a:ext cx="27843" cy="27843"/>
          </a:xfrm>
          <a:custGeom>
            <a:avLst/>
            <a:gdLst/>
            <a:ahLst/>
            <a:cxnLst/>
            <a:rect l="l" t="t" r="r" b="b"/>
            <a:pathLst>
              <a:path w="27843" h="27843">
                <a:moveTo>
                  <a:pt x="27843" y="22082"/>
                </a:moveTo>
                <a:lnTo>
                  <a:pt x="25907" y="21122"/>
                </a:lnTo>
                <a:lnTo>
                  <a:pt x="23027" y="21122"/>
                </a:lnTo>
                <a:lnTo>
                  <a:pt x="22067" y="20162"/>
                </a:lnTo>
                <a:lnTo>
                  <a:pt x="21122" y="19202"/>
                </a:lnTo>
                <a:lnTo>
                  <a:pt x="23027" y="27843"/>
                </a:lnTo>
                <a:lnTo>
                  <a:pt x="27843" y="27843"/>
                </a:lnTo>
                <a:lnTo>
                  <a:pt x="27843" y="22082"/>
                </a:lnTo>
                <a:close/>
              </a:path>
              <a:path w="27843" h="27843">
                <a:moveTo>
                  <a:pt x="21122" y="17282"/>
                </a:moveTo>
                <a:lnTo>
                  <a:pt x="20162" y="16322"/>
                </a:lnTo>
                <a:lnTo>
                  <a:pt x="20162" y="11521"/>
                </a:lnTo>
                <a:lnTo>
                  <a:pt x="21122" y="10561"/>
                </a:lnTo>
                <a:lnTo>
                  <a:pt x="23027" y="8641"/>
                </a:lnTo>
                <a:lnTo>
                  <a:pt x="25907" y="6720"/>
                </a:lnTo>
                <a:lnTo>
                  <a:pt x="29748" y="5760"/>
                </a:lnTo>
                <a:lnTo>
                  <a:pt x="37429" y="5760"/>
                </a:lnTo>
                <a:lnTo>
                  <a:pt x="40309" y="6720"/>
                </a:lnTo>
                <a:lnTo>
                  <a:pt x="41269" y="7680"/>
                </a:lnTo>
                <a:lnTo>
                  <a:pt x="43190" y="9601"/>
                </a:lnTo>
                <a:lnTo>
                  <a:pt x="44150" y="11521"/>
                </a:lnTo>
                <a:lnTo>
                  <a:pt x="44150" y="14401"/>
                </a:lnTo>
                <a:lnTo>
                  <a:pt x="43190" y="16322"/>
                </a:lnTo>
                <a:lnTo>
                  <a:pt x="42230" y="17282"/>
                </a:lnTo>
                <a:lnTo>
                  <a:pt x="41269" y="19202"/>
                </a:lnTo>
                <a:lnTo>
                  <a:pt x="39349" y="20162"/>
                </a:lnTo>
                <a:lnTo>
                  <a:pt x="36469" y="21122"/>
                </a:lnTo>
                <a:lnTo>
                  <a:pt x="34549" y="21122"/>
                </a:lnTo>
                <a:lnTo>
                  <a:pt x="31668" y="22082"/>
                </a:lnTo>
                <a:lnTo>
                  <a:pt x="27843" y="22082"/>
                </a:lnTo>
                <a:lnTo>
                  <a:pt x="27843" y="27843"/>
                </a:lnTo>
                <a:lnTo>
                  <a:pt x="33588" y="27843"/>
                </a:lnTo>
                <a:lnTo>
                  <a:pt x="38389" y="25923"/>
                </a:lnTo>
                <a:lnTo>
                  <a:pt x="42230" y="23042"/>
                </a:lnTo>
                <a:lnTo>
                  <a:pt x="45110" y="20162"/>
                </a:lnTo>
                <a:lnTo>
                  <a:pt x="46070" y="17282"/>
                </a:lnTo>
                <a:lnTo>
                  <a:pt x="46070" y="9601"/>
                </a:lnTo>
                <a:lnTo>
                  <a:pt x="44150" y="5760"/>
                </a:lnTo>
                <a:lnTo>
                  <a:pt x="41269" y="3840"/>
                </a:lnTo>
                <a:lnTo>
                  <a:pt x="37429" y="960"/>
                </a:lnTo>
                <a:lnTo>
                  <a:pt x="34549" y="0"/>
                </a:lnTo>
                <a:lnTo>
                  <a:pt x="26868" y="0"/>
                </a:lnTo>
                <a:lnTo>
                  <a:pt x="23027" y="960"/>
                </a:lnTo>
                <a:lnTo>
                  <a:pt x="21122" y="3840"/>
                </a:lnTo>
                <a:lnTo>
                  <a:pt x="18227" y="5760"/>
                </a:lnTo>
                <a:lnTo>
                  <a:pt x="17282" y="8641"/>
                </a:lnTo>
                <a:lnTo>
                  <a:pt x="17282" y="14401"/>
                </a:lnTo>
                <a:lnTo>
                  <a:pt x="18227" y="17282"/>
                </a:lnTo>
                <a:lnTo>
                  <a:pt x="20162" y="20162"/>
                </a:lnTo>
                <a:lnTo>
                  <a:pt x="16306" y="20162"/>
                </a:lnTo>
                <a:lnTo>
                  <a:pt x="13441" y="18242"/>
                </a:lnTo>
                <a:lnTo>
                  <a:pt x="10561" y="16322"/>
                </a:lnTo>
                <a:lnTo>
                  <a:pt x="6720" y="13441"/>
                </a:lnTo>
                <a:lnTo>
                  <a:pt x="4785" y="11521"/>
                </a:lnTo>
                <a:lnTo>
                  <a:pt x="3840" y="8641"/>
                </a:lnTo>
                <a:lnTo>
                  <a:pt x="1920" y="6720"/>
                </a:lnTo>
                <a:lnTo>
                  <a:pt x="1920" y="960"/>
                </a:lnTo>
                <a:lnTo>
                  <a:pt x="0" y="960"/>
                </a:lnTo>
                <a:lnTo>
                  <a:pt x="0" y="6720"/>
                </a:lnTo>
                <a:lnTo>
                  <a:pt x="1920" y="10561"/>
                </a:lnTo>
                <a:lnTo>
                  <a:pt x="3840" y="14401"/>
                </a:lnTo>
                <a:lnTo>
                  <a:pt x="6720" y="18242"/>
                </a:lnTo>
                <a:lnTo>
                  <a:pt x="9601" y="22082"/>
                </a:lnTo>
                <a:lnTo>
                  <a:pt x="14401" y="24003"/>
                </a:lnTo>
                <a:lnTo>
                  <a:pt x="18227" y="26883"/>
                </a:lnTo>
                <a:lnTo>
                  <a:pt x="23027" y="27843"/>
                </a:lnTo>
                <a:lnTo>
                  <a:pt x="21122" y="19202"/>
                </a:lnTo>
                <a:lnTo>
                  <a:pt x="21122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4" name="object 284"/>
          <p:cNvSpPr/>
          <p:nvPr/>
        </p:nvSpPr>
        <p:spPr>
          <a:xfrm>
            <a:off x="2355037" y="3266556"/>
            <a:ext cx="45125" cy="28788"/>
          </a:xfrm>
          <a:custGeom>
            <a:avLst/>
            <a:gdLst/>
            <a:ahLst/>
            <a:cxnLst/>
            <a:rect l="l" t="t" r="r" b="b"/>
            <a:pathLst>
              <a:path w="45125" h="28788">
                <a:moveTo>
                  <a:pt x="5775" y="23027"/>
                </a:moveTo>
                <a:lnTo>
                  <a:pt x="4815" y="22067"/>
                </a:lnTo>
                <a:lnTo>
                  <a:pt x="4815" y="6720"/>
                </a:lnTo>
                <a:lnTo>
                  <a:pt x="6720" y="7680"/>
                </a:lnTo>
                <a:lnTo>
                  <a:pt x="9616" y="11506"/>
                </a:lnTo>
                <a:lnTo>
                  <a:pt x="16337" y="16306"/>
                </a:lnTo>
                <a:lnTo>
                  <a:pt x="20177" y="20147"/>
                </a:lnTo>
                <a:lnTo>
                  <a:pt x="24003" y="23027"/>
                </a:lnTo>
                <a:lnTo>
                  <a:pt x="26898" y="23987"/>
                </a:lnTo>
                <a:lnTo>
                  <a:pt x="29763" y="25907"/>
                </a:lnTo>
                <a:lnTo>
                  <a:pt x="36484" y="25907"/>
                </a:lnTo>
                <a:lnTo>
                  <a:pt x="39364" y="24963"/>
                </a:lnTo>
                <a:lnTo>
                  <a:pt x="42245" y="22067"/>
                </a:lnTo>
                <a:lnTo>
                  <a:pt x="44165" y="20147"/>
                </a:lnTo>
                <a:lnTo>
                  <a:pt x="45125" y="17282"/>
                </a:lnTo>
                <a:lnTo>
                  <a:pt x="45125" y="10561"/>
                </a:lnTo>
                <a:lnTo>
                  <a:pt x="44165" y="7680"/>
                </a:lnTo>
                <a:lnTo>
                  <a:pt x="42245" y="4785"/>
                </a:lnTo>
                <a:lnTo>
                  <a:pt x="40325" y="2880"/>
                </a:lnTo>
                <a:lnTo>
                  <a:pt x="36484" y="960"/>
                </a:lnTo>
                <a:lnTo>
                  <a:pt x="32644" y="960"/>
                </a:lnTo>
                <a:lnTo>
                  <a:pt x="32644" y="1920"/>
                </a:lnTo>
                <a:lnTo>
                  <a:pt x="35524" y="2880"/>
                </a:lnTo>
                <a:lnTo>
                  <a:pt x="37444" y="3840"/>
                </a:lnTo>
                <a:lnTo>
                  <a:pt x="38404" y="5760"/>
                </a:lnTo>
                <a:lnTo>
                  <a:pt x="39364" y="7680"/>
                </a:lnTo>
                <a:lnTo>
                  <a:pt x="40325" y="9601"/>
                </a:lnTo>
                <a:lnTo>
                  <a:pt x="40325" y="14401"/>
                </a:lnTo>
                <a:lnTo>
                  <a:pt x="39364" y="16306"/>
                </a:lnTo>
                <a:lnTo>
                  <a:pt x="37444" y="18227"/>
                </a:lnTo>
                <a:lnTo>
                  <a:pt x="35524" y="19187"/>
                </a:lnTo>
                <a:lnTo>
                  <a:pt x="33604" y="20147"/>
                </a:lnTo>
                <a:lnTo>
                  <a:pt x="26898" y="20147"/>
                </a:lnTo>
                <a:lnTo>
                  <a:pt x="23058" y="19187"/>
                </a:lnTo>
                <a:lnTo>
                  <a:pt x="18242" y="15346"/>
                </a:lnTo>
                <a:lnTo>
                  <a:pt x="14401" y="12466"/>
                </a:lnTo>
                <a:lnTo>
                  <a:pt x="8656" y="7680"/>
                </a:lnTo>
                <a:lnTo>
                  <a:pt x="1935" y="0"/>
                </a:lnTo>
                <a:lnTo>
                  <a:pt x="0" y="0"/>
                </a:lnTo>
                <a:lnTo>
                  <a:pt x="0" y="25907"/>
                </a:lnTo>
                <a:lnTo>
                  <a:pt x="8656" y="28788"/>
                </a:lnTo>
                <a:lnTo>
                  <a:pt x="8656" y="27828"/>
                </a:lnTo>
                <a:lnTo>
                  <a:pt x="7680" y="26868"/>
                </a:lnTo>
                <a:lnTo>
                  <a:pt x="6720" y="25907"/>
                </a:lnTo>
                <a:lnTo>
                  <a:pt x="5775" y="24963"/>
                </a:lnTo>
                <a:lnTo>
                  <a:pt x="5775" y="230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5" name="object 285"/>
          <p:cNvSpPr/>
          <p:nvPr/>
        </p:nvSpPr>
        <p:spPr>
          <a:xfrm>
            <a:off x="2471196" y="3172480"/>
            <a:ext cx="45125" cy="17282"/>
          </a:xfrm>
          <a:custGeom>
            <a:avLst/>
            <a:gdLst/>
            <a:ahLst/>
            <a:cxnLst/>
            <a:rect l="l" t="t" r="r" b="b"/>
            <a:pathLst>
              <a:path w="45125" h="17282">
                <a:moveTo>
                  <a:pt x="0" y="944"/>
                </a:moveTo>
                <a:lnTo>
                  <a:pt x="0" y="17282"/>
                </a:lnTo>
                <a:lnTo>
                  <a:pt x="975" y="17282"/>
                </a:lnTo>
                <a:lnTo>
                  <a:pt x="975" y="15346"/>
                </a:lnTo>
                <a:lnTo>
                  <a:pt x="1935" y="14386"/>
                </a:lnTo>
                <a:lnTo>
                  <a:pt x="1935" y="12466"/>
                </a:lnTo>
                <a:lnTo>
                  <a:pt x="2880" y="12466"/>
                </a:lnTo>
                <a:lnTo>
                  <a:pt x="3840" y="11506"/>
                </a:lnTo>
                <a:lnTo>
                  <a:pt x="45125" y="11506"/>
                </a:lnTo>
                <a:lnTo>
                  <a:pt x="45125" y="10561"/>
                </a:lnTo>
                <a:lnTo>
                  <a:pt x="40325" y="0"/>
                </a:lnTo>
                <a:lnTo>
                  <a:pt x="39364" y="944"/>
                </a:lnTo>
                <a:lnTo>
                  <a:pt x="39364" y="1920"/>
                </a:lnTo>
                <a:lnTo>
                  <a:pt x="40325" y="2880"/>
                </a:lnTo>
                <a:lnTo>
                  <a:pt x="40325" y="4785"/>
                </a:lnTo>
                <a:lnTo>
                  <a:pt x="39364" y="4785"/>
                </a:lnTo>
                <a:lnTo>
                  <a:pt x="39364" y="5760"/>
                </a:lnTo>
                <a:lnTo>
                  <a:pt x="38404" y="5760"/>
                </a:lnTo>
                <a:lnTo>
                  <a:pt x="37444" y="6720"/>
                </a:lnTo>
                <a:lnTo>
                  <a:pt x="3840" y="6720"/>
                </a:lnTo>
                <a:lnTo>
                  <a:pt x="2880" y="5760"/>
                </a:lnTo>
                <a:lnTo>
                  <a:pt x="1935" y="5760"/>
                </a:lnTo>
                <a:lnTo>
                  <a:pt x="1935" y="3840"/>
                </a:lnTo>
                <a:lnTo>
                  <a:pt x="975" y="2880"/>
                </a:lnTo>
                <a:lnTo>
                  <a:pt x="975" y="944"/>
                </a:lnTo>
                <a:lnTo>
                  <a:pt x="0" y="9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6" name="object 286"/>
          <p:cNvSpPr/>
          <p:nvPr/>
        </p:nvSpPr>
        <p:spPr>
          <a:xfrm>
            <a:off x="2470236" y="3201268"/>
            <a:ext cx="33604" cy="26883"/>
          </a:xfrm>
          <a:custGeom>
            <a:avLst/>
            <a:gdLst/>
            <a:ahLst/>
            <a:cxnLst/>
            <a:rect l="l" t="t" r="r" b="b"/>
            <a:pathLst>
              <a:path w="33604" h="26883">
                <a:moveTo>
                  <a:pt x="960" y="9601"/>
                </a:moveTo>
                <a:lnTo>
                  <a:pt x="3840" y="13441"/>
                </a:lnTo>
                <a:lnTo>
                  <a:pt x="6720" y="18242"/>
                </a:lnTo>
                <a:lnTo>
                  <a:pt x="9616" y="21122"/>
                </a:lnTo>
                <a:lnTo>
                  <a:pt x="14401" y="24002"/>
                </a:lnTo>
                <a:lnTo>
                  <a:pt x="18242" y="25923"/>
                </a:lnTo>
                <a:lnTo>
                  <a:pt x="23042" y="26883"/>
                </a:lnTo>
                <a:lnTo>
                  <a:pt x="33604" y="26883"/>
                </a:lnTo>
                <a:lnTo>
                  <a:pt x="31683" y="21122"/>
                </a:lnTo>
                <a:lnTo>
                  <a:pt x="25923" y="21122"/>
                </a:lnTo>
                <a:lnTo>
                  <a:pt x="23042" y="20162"/>
                </a:lnTo>
                <a:lnTo>
                  <a:pt x="22082" y="19202"/>
                </a:lnTo>
                <a:lnTo>
                  <a:pt x="21122" y="18242"/>
                </a:lnTo>
                <a:lnTo>
                  <a:pt x="21122" y="17282"/>
                </a:lnTo>
                <a:lnTo>
                  <a:pt x="20162" y="15361"/>
                </a:lnTo>
                <a:lnTo>
                  <a:pt x="20162" y="20162"/>
                </a:lnTo>
                <a:lnTo>
                  <a:pt x="16322" y="19202"/>
                </a:lnTo>
                <a:lnTo>
                  <a:pt x="13441" y="17282"/>
                </a:lnTo>
                <a:lnTo>
                  <a:pt x="9616" y="15361"/>
                </a:lnTo>
                <a:lnTo>
                  <a:pt x="6720" y="12481"/>
                </a:lnTo>
                <a:lnTo>
                  <a:pt x="4800" y="10561"/>
                </a:lnTo>
                <a:lnTo>
                  <a:pt x="2895" y="7680"/>
                </a:lnTo>
                <a:lnTo>
                  <a:pt x="1935" y="5760"/>
                </a:lnTo>
                <a:lnTo>
                  <a:pt x="960" y="2880"/>
                </a:lnTo>
                <a:lnTo>
                  <a:pt x="960" y="0"/>
                </a:lnTo>
                <a:lnTo>
                  <a:pt x="0" y="0"/>
                </a:lnTo>
                <a:lnTo>
                  <a:pt x="0" y="6720"/>
                </a:lnTo>
                <a:lnTo>
                  <a:pt x="96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7" name="object 287"/>
          <p:cNvSpPr/>
          <p:nvPr/>
        </p:nvSpPr>
        <p:spPr>
          <a:xfrm>
            <a:off x="2487518" y="3200308"/>
            <a:ext cx="28803" cy="27843"/>
          </a:xfrm>
          <a:custGeom>
            <a:avLst/>
            <a:gdLst/>
            <a:ahLst/>
            <a:cxnLst/>
            <a:rect l="l" t="t" r="r" b="b"/>
            <a:pathLst>
              <a:path w="28803" h="27843">
                <a:moveTo>
                  <a:pt x="22082" y="20162"/>
                </a:moveTo>
                <a:lnTo>
                  <a:pt x="19202" y="21122"/>
                </a:lnTo>
                <a:lnTo>
                  <a:pt x="16322" y="22082"/>
                </a:lnTo>
                <a:lnTo>
                  <a:pt x="14401" y="22082"/>
                </a:lnTo>
                <a:lnTo>
                  <a:pt x="16322" y="27843"/>
                </a:lnTo>
                <a:lnTo>
                  <a:pt x="21122" y="26883"/>
                </a:lnTo>
                <a:lnTo>
                  <a:pt x="24003" y="23042"/>
                </a:lnTo>
                <a:lnTo>
                  <a:pt x="27843" y="21122"/>
                </a:lnTo>
                <a:lnTo>
                  <a:pt x="28803" y="17282"/>
                </a:lnTo>
                <a:lnTo>
                  <a:pt x="28803" y="9601"/>
                </a:lnTo>
                <a:lnTo>
                  <a:pt x="26883" y="6720"/>
                </a:lnTo>
                <a:lnTo>
                  <a:pt x="23042" y="3840"/>
                </a:lnTo>
                <a:lnTo>
                  <a:pt x="20162" y="1920"/>
                </a:lnTo>
                <a:lnTo>
                  <a:pt x="17282" y="0"/>
                </a:lnTo>
                <a:lnTo>
                  <a:pt x="8641" y="0"/>
                </a:lnTo>
                <a:lnTo>
                  <a:pt x="5760" y="1920"/>
                </a:lnTo>
                <a:lnTo>
                  <a:pt x="3840" y="3840"/>
                </a:lnTo>
                <a:lnTo>
                  <a:pt x="960" y="5760"/>
                </a:lnTo>
                <a:lnTo>
                  <a:pt x="0" y="8641"/>
                </a:lnTo>
                <a:lnTo>
                  <a:pt x="0" y="14401"/>
                </a:lnTo>
                <a:lnTo>
                  <a:pt x="960" y="17282"/>
                </a:lnTo>
                <a:lnTo>
                  <a:pt x="2880" y="21122"/>
                </a:lnTo>
                <a:lnTo>
                  <a:pt x="2880" y="12481"/>
                </a:lnTo>
                <a:lnTo>
                  <a:pt x="3840" y="10561"/>
                </a:lnTo>
                <a:lnTo>
                  <a:pt x="5760" y="8641"/>
                </a:lnTo>
                <a:lnTo>
                  <a:pt x="8641" y="6720"/>
                </a:lnTo>
                <a:lnTo>
                  <a:pt x="11521" y="5760"/>
                </a:lnTo>
                <a:lnTo>
                  <a:pt x="20162" y="5760"/>
                </a:lnTo>
                <a:lnTo>
                  <a:pt x="22082" y="6720"/>
                </a:lnTo>
                <a:lnTo>
                  <a:pt x="24003" y="8641"/>
                </a:lnTo>
                <a:lnTo>
                  <a:pt x="25923" y="9601"/>
                </a:lnTo>
                <a:lnTo>
                  <a:pt x="26883" y="11521"/>
                </a:lnTo>
                <a:lnTo>
                  <a:pt x="26883" y="15361"/>
                </a:lnTo>
                <a:lnTo>
                  <a:pt x="25923" y="16322"/>
                </a:lnTo>
                <a:lnTo>
                  <a:pt x="24963" y="18242"/>
                </a:lnTo>
                <a:lnTo>
                  <a:pt x="24003" y="19202"/>
                </a:lnTo>
                <a:lnTo>
                  <a:pt x="22082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8" name="object 288"/>
          <p:cNvSpPr/>
          <p:nvPr/>
        </p:nvSpPr>
        <p:spPr>
          <a:xfrm>
            <a:off x="2470236" y="3234872"/>
            <a:ext cx="33604" cy="26883"/>
          </a:xfrm>
          <a:custGeom>
            <a:avLst/>
            <a:gdLst/>
            <a:ahLst/>
            <a:cxnLst/>
            <a:rect l="l" t="t" r="r" b="b"/>
            <a:pathLst>
              <a:path w="33604" h="26883">
                <a:moveTo>
                  <a:pt x="960" y="9601"/>
                </a:moveTo>
                <a:lnTo>
                  <a:pt x="3840" y="13441"/>
                </a:lnTo>
                <a:lnTo>
                  <a:pt x="6720" y="17282"/>
                </a:lnTo>
                <a:lnTo>
                  <a:pt x="9616" y="21122"/>
                </a:lnTo>
                <a:lnTo>
                  <a:pt x="14401" y="23042"/>
                </a:lnTo>
                <a:lnTo>
                  <a:pt x="18242" y="25923"/>
                </a:lnTo>
                <a:lnTo>
                  <a:pt x="23042" y="26883"/>
                </a:lnTo>
                <a:lnTo>
                  <a:pt x="33604" y="26883"/>
                </a:lnTo>
                <a:lnTo>
                  <a:pt x="31683" y="21122"/>
                </a:lnTo>
                <a:lnTo>
                  <a:pt x="27843" y="21122"/>
                </a:lnTo>
                <a:lnTo>
                  <a:pt x="25923" y="20162"/>
                </a:lnTo>
                <a:lnTo>
                  <a:pt x="23042" y="20162"/>
                </a:lnTo>
                <a:lnTo>
                  <a:pt x="22082" y="19202"/>
                </a:lnTo>
                <a:lnTo>
                  <a:pt x="21122" y="18242"/>
                </a:lnTo>
                <a:lnTo>
                  <a:pt x="21122" y="16322"/>
                </a:lnTo>
                <a:lnTo>
                  <a:pt x="20162" y="15361"/>
                </a:lnTo>
                <a:lnTo>
                  <a:pt x="20162" y="19202"/>
                </a:lnTo>
                <a:lnTo>
                  <a:pt x="16322" y="19202"/>
                </a:lnTo>
                <a:lnTo>
                  <a:pt x="13441" y="17282"/>
                </a:lnTo>
                <a:lnTo>
                  <a:pt x="9616" y="15361"/>
                </a:lnTo>
                <a:lnTo>
                  <a:pt x="6720" y="12481"/>
                </a:lnTo>
                <a:lnTo>
                  <a:pt x="4800" y="10561"/>
                </a:lnTo>
                <a:lnTo>
                  <a:pt x="2895" y="7680"/>
                </a:lnTo>
                <a:lnTo>
                  <a:pt x="1935" y="5760"/>
                </a:lnTo>
                <a:lnTo>
                  <a:pt x="960" y="2880"/>
                </a:lnTo>
                <a:lnTo>
                  <a:pt x="960" y="0"/>
                </a:lnTo>
                <a:lnTo>
                  <a:pt x="0" y="0"/>
                </a:lnTo>
                <a:lnTo>
                  <a:pt x="0" y="5760"/>
                </a:lnTo>
                <a:lnTo>
                  <a:pt x="96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9" name="object 289"/>
          <p:cNvSpPr/>
          <p:nvPr/>
        </p:nvSpPr>
        <p:spPr>
          <a:xfrm>
            <a:off x="2487518" y="3233912"/>
            <a:ext cx="28803" cy="27843"/>
          </a:xfrm>
          <a:custGeom>
            <a:avLst/>
            <a:gdLst/>
            <a:ahLst/>
            <a:cxnLst/>
            <a:rect l="l" t="t" r="r" b="b"/>
            <a:pathLst>
              <a:path w="28803" h="27843">
                <a:moveTo>
                  <a:pt x="22082" y="20162"/>
                </a:moveTo>
                <a:lnTo>
                  <a:pt x="19202" y="21122"/>
                </a:lnTo>
                <a:lnTo>
                  <a:pt x="16322" y="21122"/>
                </a:lnTo>
                <a:lnTo>
                  <a:pt x="14401" y="22082"/>
                </a:lnTo>
                <a:lnTo>
                  <a:pt x="16322" y="27843"/>
                </a:lnTo>
                <a:lnTo>
                  <a:pt x="21122" y="25923"/>
                </a:lnTo>
                <a:lnTo>
                  <a:pt x="24003" y="23042"/>
                </a:lnTo>
                <a:lnTo>
                  <a:pt x="27843" y="20162"/>
                </a:lnTo>
                <a:lnTo>
                  <a:pt x="28803" y="17282"/>
                </a:lnTo>
                <a:lnTo>
                  <a:pt x="28803" y="9601"/>
                </a:lnTo>
                <a:lnTo>
                  <a:pt x="26883" y="5760"/>
                </a:lnTo>
                <a:lnTo>
                  <a:pt x="23042" y="3840"/>
                </a:lnTo>
                <a:lnTo>
                  <a:pt x="20162" y="960"/>
                </a:lnTo>
                <a:lnTo>
                  <a:pt x="17282" y="0"/>
                </a:lnTo>
                <a:lnTo>
                  <a:pt x="8641" y="0"/>
                </a:lnTo>
                <a:lnTo>
                  <a:pt x="5760" y="960"/>
                </a:lnTo>
                <a:lnTo>
                  <a:pt x="3840" y="3840"/>
                </a:lnTo>
                <a:lnTo>
                  <a:pt x="960" y="5760"/>
                </a:lnTo>
                <a:lnTo>
                  <a:pt x="0" y="8641"/>
                </a:lnTo>
                <a:lnTo>
                  <a:pt x="0" y="14401"/>
                </a:lnTo>
                <a:lnTo>
                  <a:pt x="960" y="17282"/>
                </a:lnTo>
                <a:lnTo>
                  <a:pt x="2880" y="20162"/>
                </a:lnTo>
                <a:lnTo>
                  <a:pt x="2880" y="11521"/>
                </a:lnTo>
                <a:lnTo>
                  <a:pt x="3840" y="10561"/>
                </a:lnTo>
                <a:lnTo>
                  <a:pt x="5760" y="8641"/>
                </a:lnTo>
                <a:lnTo>
                  <a:pt x="8641" y="6720"/>
                </a:lnTo>
                <a:lnTo>
                  <a:pt x="11521" y="5760"/>
                </a:lnTo>
                <a:lnTo>
                  <a:pt x="20162" y="5760"/>
                </a:lnTo>
                <a:lnTo>
                  <a:pt x="22082" y="6720"/>
                </a:lnTo>
                <a:lnTo>
                  <a:pt x="24003" y="7680"/>
                </a:lnTo>
                <a:lnTo>
                  <a:pt x="25923" y="9601"/>
                </a:lnTo>
                <a:lnTo>
                  <a:pt x="26883" y="11521"/>
                </a:lnTo>
                <a:lnTo>
                  <a:pt x="26883" y="14401"/>
                </a:lnTo>
                <a:lnTo>
                  <a:pt x="25923" y="16322"/>
                </a:lnTo>
                <a:lnTo>
                  <a:pt x="24963" y="17282"/>
                </a:lnTo>
                <a:lnTo>
                  <a:pt x="24003" y="19202"/>
                </a:lnTo>
                <a:lnTo>
                  <a:pt x="22082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0" name="object 290"/>
          <p:cNvSpPr/>
          <p:nvPr/>
        </p:nvSpPr>
        <p:spPr>
          <a:xfrm>
            <a:off x="2470236" y="3267516"/>
            <a:ext cx="46085" cy="24947"/>
          </a:xfrm>
          <a:custGeom>
            <a:avLst/>
            <a:gdLst/>
            <a:ahLst/>
            <a:cxnLst/>
            <a:rect l="l" t="t" r="r" b="b"/>
            <a:pathLst>
              <a:path w="46085" h="24947">
                <a:moveTo>
                  <a:pt x="2895" y="14386"/>
                </a:moveTo>
                <a:lnTo>
                  <a:pt x="2895" y="10546"/>
                </a:lnTo>
                <a:lnTo>
                  <a:pt x="3840" y="9601"/>
                </a:lnTo>
                <a:lnTo>
                  <a:pt x="3840" y="7665"/>
                </a:lnTo>
                <a:lnTo>
                  <a:pt x="4800" y="6720"/>
                </a:lnTo>
                <a:lnTo>
                  <a:pt x="5775" y="5760"/>
                </a:lnTo>
                <a:lnTo>
                  <a:pt x="5775" y="960"/>
                </a:lnTo>
                <a:lnTo>
                  <a:pt x="4800" y="0"/>
                </a:lnTo>
                <a:lnTo>
                  <a:pt x="1935" y="0"/>
                </a:lnTo>
                <a:lnTo>
                  <a:pt x="96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13441"/>
                </a:lnTo>
                <a:lnTo>
                  <a:pt x="1935" y="18227"/>
                </a:lnTo>
                <a:lnTo>
                  <a:pt x="5775" y="21107"/>
                </a:lnTo>
                <a:lnTo>
                  <a:pt x="8641" y="24002"/>
                </a:lnTo>
                <a:lnTo>
                  <a:pt x="11521" y="24947"/>
                </a:lnTo>
                <a:lnTo>
                  <a:pt x="18242" y="24947"/>
                </a:lnTo>
                <a:lnTo>
                  <a:pt x="21122" y="24002"/>
                </a:lnTo>
                <a:lnTo>
                  <a:pt x="23042" y="23027"/>
                </a:lnTo>
                <a:lnTo>
                  <a:pt x="24963" y="21107"/>
                </a:lnTo>
                <a:lnTo>
                  <a:pt x="25923" y="19187"/>
                </a:lnTo>
                <a:lnTo>
                  <a:pt x="26883" y="16322"/>
                </a:lnTo>
                <a:lnTo>
                  <a:pt x="30723" y="21107"/>
                </a:lnTo>
                <a:lnTo>
                  <a:pt x="33604" y="23027"/>
                </a:lnTo>
                <a:lnTo>
                  <a:pt x="39364" y="23027"/>
                </a:lnTo>
                <a:lnTo>
                  <a:pt x="41285" y="22067"/>
                </a:lnTo>
                <a:lnTo>
                  <a:pt x="43205" y="21107"/>
                </a:lnTo>
                <a:lnTo>
                  <a:pt x="45125" y="19187"/>
                </a:lnTo>
                <a:lnTo>
                  <a:pt x="46085" y="16322"/>
                </a:lnTo>
                <a:lnTo>
                  <a:pt x="46085" y="9601"/>
                </a:lnTo>
                <a:lnTo>
                  <a:pt x="45125" y="7665"/>
                </a:lnTo>
                <a:lnTo>
                  <a:pt x="44165" y="5760"/>
                </a:lnTo>
                <a:lnTo>
                  <a:pt x="42245" y="3825"/>
                </a:lnTo>
                <a:lnTo>
                  <a:pt x="40325" y="1920"/>
                </a:lnTo>
                <a:lnTo>
                  <a:pt x="36484" y="960"/>
                </a:lnTo>
                <a:lnTo>
                  <a:pt x="36484" y="1920"/>
                </a:lnTo>
                <a:lnTo>
                  <a:pt x="40325" y="3825"/>
                </a:lnTo>
                <a:lnTo>
                  <a:pt x="42245" y="6720"/>
                </a:lnTo>
                <a:lnTo>
                  <a:pt x="42245" y="12481"/>
                </a:lnTo>
                <a:lnTo>
                  <a:pt x="41285" y="14386"/>
                </a:lnTo>
                <a:lnTo>
                  <a:pt x="39364" y="15346"/>
                </a:lnTo>
                <a:lnTo>
                  <a:pt x="38404" y="16322"/>
                </a:lnTo>
                <a:lnTo>
                  <a:pt x="36484" y="17266"/>
                </a:lnTo>
                <a:lnTo>
                  <a:pt x="30723" y="17266"/>
                </a:lnTo>
                <a:lnTo>
                  <a:pt x="29763" y="16322"/>
                </a:lnTo>
                <a:lnTo>
                  <a:pt x="27843" y="15346"/>
                </a:lnTo>
                <a:lnTo>
                  <a:pt x="26883" y="14386"/>
                </a:lnTo>
                <a:lnTo>
                  <a:pt x="25923" y="12481"/>
                </a:lnTo>
                <a:lnTo>
                  <a:pt x="24963" y="10546"/>
                </a:lnTo>
                <a:lnTo>
                  <a:pt x="24003" y="8641"/>
                </a:lnTo>
                <a:lnTo>
                  <a:pt x="24003" y="7665"/>
                </a:lnTo>
                <a:lnTo>
                  <a:pt x="23042" y="7665"/>
                </a:lnTo>
                <a:lnTo>
                  <a:pt x="23042" y="11506"/>
                </a:lnTo>
                <a:lnTo>
                  <a:pt x="22082" y="13441"/>
                </a:lnTo>
                <a:lnTo>
                  <a:pt x="21122" y="15346"/>
                </a:lnTo>
                <a:lnTo>
                  <a:pt x="20162" y="16322"/>
                </a:lnTo>
                <a:lnTo>
                  <a:pt x="19202" y="17266"/>
                </a:lnTo>
                <a:lnTo>
                  <a:pt x="19202" y="18227"/>
                </a:lnTo>
                <a:lnTo>
                  <a:pt x="18242" y="18227"/>
                </a:lnTo>
                <a:lnTo>
                  <a:pt x="17282" y="19187"/>
                </a:lnTo>
                <a:lnTo>
                  <a:pt x="15361" y="20162"/>
                </a:lnTo>
                <a:lnTo>
                  <a:pt x="9616" y="20162"/>
                </a:lnTo>
                <a:lnTo>
                  <a:pt x="7680" y="19187"/>
                </a:lnTo>
                <a:lnTo>
                  <a:pt x="5775" y="17266"/>
                </a:lnTo>
                <a:lnTo>
                  <a:pt x="3840" y="16322"/>
                </a:lnTo>
                <a:lnTo>
                  <a:pt x="2895" y="143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1" name="object 291"/>
          <p:cNvSpPr/>
          <p:nvPr/>
        </p:nvSpPr>
        <p:spPr>
          <a:xfrm>
            <a:off x="2587355" y="3172480"/>
            <a:ext cx="45125" cy="17282"/>
          </a:xfrm>
          <a:custGeom>
            <a:avLst/>
            <a:gdLst/>
            <a:ahLst/>
            <a:cxnLst/>
            <a:rect l="l" t="t" r="r" b="b"/>
            <a:pathLst>
              <a:path w="45125" h="17282">
                <a:moveTo>
                  <a:pt x="1920" y="944"/>
                </a:moveTo>
                <a:lnTo>
                  <a:pt x="0" y="944"/>
                </a:lnTo>
                <a:lnTo>
                  <a:pt x="0" y="17282"/>
                </a:lnTo>
                <a:lnTo>
                  <a:pt x="1920" y="17282"/>
                </a:lnTo>
                <a:lnTo>
                  <a:pt x="1920" y="13441"/>
                </a:lnTo>
                <a:lnTo>
                  <a:pt x="2880" y="12466"/>
                </a:lnTo>
                <a:lnTo>
                  <a:pt x="3840" y="12466"/>
                </a:lnTo>
                <a:lnTo>
                  <a:pt x="3840" y="11506"/>
                </a:lnTo>
                <a:lnTo>
                  <a:pt x="45125" y="11506"/>
                </a:lnTo>
                <a:lnTo>
                  <a:pt x="45125" y="10561"/>
                </a:lnTo>
                <a:lnTo>
                  <a:pt x="40325" y="0"/>
                </a:lnTo>
                <a:lnTo>
                  <a:pt x="39364" y="944"/>
                </a:lnTo>
                <a:lnTo>
                  <a:pt x="40325" y="1920"/>
                </a:lnTo>
                <a:lnTo>
                  <a:pt x="40325" y="4785"/>
                </a:lnTo>
                <a:lnTo>
                  <a:pt x="39364" y="5760"/>
                </a:lnTo>
                <a:lnTo>
                  <a:pt x="38404" y="5760"/>
                </a:lnTo>
                <a:lnTo>
                  <a:pt x="37444" y="6720"/>
                </a:lnTo>
                <a:lnTo>
                  <a:pt x="3840" y="6720"/>
                </a:lnTo>
                <a:lnTo>
                  <a:pt x="3840" y="5760"/>
                </a:lnTo>
                <a:lnTo>
                  <a:pt x="2880" y="5760"/>
                </a:lnTo>
                <a:lnTo>
                  <a:pt x="1920" y="4785"/>
                </a:lnTo>
                <a:lnTo>
                  <a:pt x="1920" y="9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2" name="object 292"/>
          <p:cNvSpPr/>
          <p:nvPr/>
        </p:nvSpPr>
        <p:spPr>
          <a:xfrm>
            <a:off x="2587355" y="3201268"/>
            <a:ext cx="26883" cy="26883"/>
          </a:xfrm>
          <a:custGeom>
            <a:avLst/>
            <a:gdLst/>
            <a:ahLst/>
            <a:cxnLst/>
            <a:rect l="l" t="t" r="r" b="b"/>
            <a:pathLst>
              <a:path w="26883" h="26883">
                <a:moveTo>
                  <a:pt x="5760" y="12481"/>
                </a:moveTo>
                <a:lnTo>
                  <a:pt x="3840" y="10561"/>
                </a:lnTo>
                <a:lnTo>
                  <a:pt x="2880" y="7680"/>
                </a:lnTo>
                <a:lnTo>
                  <a:pt x="960" y="5760"/>
                </a:lnTo>
                <a:lnTo>
                  <a:pt x="960" y="0"/>
                </a:lnTo>
                <a:lnTo>
                  <a:pt x="0" y="0"/>
                </a:lnTo>
                <a:lnTo>
                  <a:pt x="0" y="6720"/>
                </a:lnTo>
                <a:lnTo>
                  <a:pt x="960" y="9601"/>
                </a:lnTo>
                <a:lnTo>
                  <a:pt x="2880" y="13441"/>
                </a:lnTo>
                <a:lnTo>
                  <a:pt x="5760" y="18242"/>
                </a:lnTo>
                <a:lnTo>
                  <a:pt x="9601" y="21122"/>
                </a:lnTo>
                <a:lnTo>
                  <a:pt x="13441" y="24002"/>
                </a:lnTo>
                <a:lnTo>
                  <a:pt x="18242" y="25923"/>
                </a:lnTo>
                <a:lnTo>
                  <a:pt x="22082" y="26883"/>
                </a:lnTo>
                <a:lnTo>
                  <a:pt x="26883" y="26883"/>
                </a:lnTo>
                <a:lnTo>
                  <a:pt x="26883" y="21122"/>
                </a:lnTo>
                <a:lnTo>
                  <a:pt x="24963" y="21122"/>
                </a:lnTo>
                <a:lnTo>
                  <a:pt x="22082" y="20162"/>
                </a:lnTo>
                <a:lnTo>
                  <a:pt x="21122" y="19202"/>
                </a:lnTo>
                <a:lnTo>
                  <a:pt x="21122" y="18242"/>
                </a:lnTo>
                <a:lnTo>
                  <a:pt x="20162" y="17282"/>
                </a:lnTo>
                <a:lnTo>
                  <a:pt x="20162" y="15361"/>
                </a:lnTo>
                <a:lnTo>
                  <a:pt x="19202" y="14401"/>
                </a:lnTo>
                <a:lnTo>
                  <a:pt x="19202" y="11521"/>
                </a:lnTo>
                <a:lnTo>
                  <a:pt x="20162" y="2880"/>
                </a:lnTo>
                <a:lnTo>
                  <a:pt x="17282" y="4800"/>
                </a:lnTo>
                <a:lnTo>
                  <a:pt x="16322" y="7680"/>
                </a:lnTo>
                <a:lnTo>
                  <a:pt x="16322" y="13441"/>
                </a:lnTo>
                <a:lnTo>
                  <a:pt x="17282" y="16322"/>
                </a:lnTo>
                <a:lnTo>
                  <a:pt x="20162" y="20162"/>
                </a:lnTo>
                <a:lnTo>
                  <a:pt x="16322" y="19202"/>
                </a:lnTo>
                <a:lnTo>
                  <a:pt x="12481" y="17282"/>
                </a:lnTo>
                <a:lnTo>
                  <a:pt x="9601" y="15361"/>
                </a:lnTo>
                <a:lnTo>
                  <a:pt x="5760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3" name="object 293"/>
          <p:cNvSpPr/>
          <p:nvPr/>
        </p:nvSpPr>
        <p:spPr>
          <a:xfrm>
            <a:off x="2606558" y="3200308"/>
            <a:ext cx="25923" cy="27843"/>
          </a:xfrm>
          <a:custGeom>
            <a:avLst/>
            <a:gdLst/>
            <a:ahLst/>
            <a:cxnLst/>
            <a:rect l="l" t="t" r="r" b="b"/>
            <a:pathLst>
              <a:path w="25923" h="27843">
                <a:moveTo>
                  <a:pt x="22082" y="18242"/>
                </a:moveTo>
                <a:lnTo>
                  <a:pt x="21122" y="19202"/>
                </a:lnTo>
                <a:lnTo>
                  <a:pt x="19202" y="20162"/>
                </a:lnTo>
                <a:lnTo>
                  <a:pt x="16322" y="21122"/>
                </a:lnTo>
                <a:lnTo>
                  <a:pt x="14401" y="22082"/>
                </a:lnTo>
                <a:lnTo>
                  <a:pt x="7680" y="22082"/>
                </a:lnTo>
                <a:lnTo>
                  <a:pt x="7680" y="27843"/>
                </a:lnTo>
                <a:lnTo>
                  <a:pt x="13441" y="27843"/>
                </a:lnTo>
                <a:lnTo>
                  <a:pt x="18242" y="26883"/>
                </a:lnTo>
                <a:lnTo>
                  <a:pt x="22082" y="23042"/>
                </a:lnTo>
                <a:lnTo>
                  <a:pt x="24963" y="21122"/>
                </a:lnTo>
                <a:lnTo>
                  <a:pt x="25923" y="17282"/>
                </a:lnTo>
                <a:lnTo>
                  <a:pt x="25923" y="9601"/>
                </a:lnTo>
                <a:lnTo>
                  <a:pt x="24963" y="6720"/>
                </a:lnTo>
                <a:lnTo>
                  <a:pt x="21122" y="3840"/>
                </a:lnTo>
                <a:lnTo>
                  <a:pt x="18242" y="1920"/>
                </a:lnTo>
                <a:lnTo>
                  <a:pt x="14401" y="0"/>
                </a:lnTo>
                <a:lnTo>
                  <a:pt x="6720" y="0"/>
                </a:lnTo>
                <a:lnTo>
                  <a:pt x="2880" y="1920"/>
                </a:lnTo>
                <a:lnTo>
                  <a:pt x="960" y="3840"/>
                </a:lnTo>
                <a:lnTo>
                  <a:pt x="0" y="12481"/>
                </a:lnTo>
                <a:lnTo>
                  <a:pt x="960" y="10561"/>
                </a:lnTo>
                <a:lnTo>
                  <a:pt x="2880" y="8641"/>
                </a:lnTo>
                <a:lnTo>
                  <a:pt x="5760" y="6720"/>
                </a:lnTo>
                <a:lnTo>
                  <a:pt x="9601" y="5760"/>
                </a:lnTo>
                <a:lnTo>
                  <a:pt x="17282" y="5760"/>
                </a:lnTo>
                <a:lnTo>
                  <a:pt x="20162" y="6720"/>
                </a:lnTo>
                <a:lnTo>
                  <a:pt x="22082" y="8641"/>
                </a:lnTo>
                <a:lnTo>
                  <a:pt x="23042" y="9601"/>
                </a:lnTo>
                <a:lnTo>
                  <a:pt x="24003" y="11521"/>
                </a:lnTo>
                <a:lnTo>
                  <a:pt x="24003" y="16322"/>
                </a:lnTo>
                <a:lnTo>
                  <a:pt x="22082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4" name="object 294"/>
          <p:cNvSpPr/>
          <p:nvPr/>
        </p:nvSpPr>
        <p:spPr>
          <a:xfrm>
            <a:off x="2587355" y="3234872"/>
            <a:ext cx="26883" cy="26883"/>
          </a:xfrm>
          <a:custGeom>
            <a:avLst/>
            <a:gdLst/>
            <a:ahLst/>
            <a:cxnLst/>
            <a:rect l="l" t="t" r="r" b="b"/>
            <a:pathLst>
              <a:path w="26883" h="26883">
                <a:moveTo>
                  <a:pt x="5760" y="12481"/>
                </a:moveTo>
                <a:lnTo>
                  <a:pt x="3840" y="10561"/>
                </a:lnTo>
                <a:lnTo>
                  <a:pt x="2880" y="7680"/>
                </a:lnTo>
                <a:lnTo>
                  <a:pt x="960" y="5760"/>
                </a:lnTo>
                <a:lnTo>
                  <a:pt x="960" y="0"/>
                </a:lnTo>
                <a:lnTo>
                  <a:pt x="0" y="0"/>
                </a:lnTo>
                <a:lnTo>
                  <a:pt x="0" y="5760"/>
                </a:lnTo>
                <a:lnTo>
                  <a:pt x="960" y="9601"/>
                </a:lnTo>
                <a:lnTo>
                  <a:pt x="2880" y="13441"/>
                </a:lnTo>
                <a:lnTo>
                  <a:pt x="5760" y="17282"/>
                </a:lnTo>
                <a:lnTo>
                  <a:pt x="9601" y="21122"/>
                </a:lnTo>
                <a:lnTo>
                  <a:pt x="13441" y="23042"/>
                </a:lnTo>
                <a:lnTo>
                  <a:pt x="18242" y="25923"/>
                </a:lnTo>
                <a:lnTo>
                  <a:pt x="22082" y="26883"/>
                </a:lnTo>
                <a:lnTo>
                  <a:pt x="26883" y="26883"/>
                </a:lnTo>
                <a:lnTo>
                  <a:pt x="26883" y="21122"/>
                </a:lnTo>
                <a:lnTo>
                  <a:pt x="24963" y="20162"/>
                </a:lnTo>
                <a:lnTo>
                  <a:pt x="22082" y="20162"/>
                </a:lnTo>
                <a:lnTo>
                  <a:pt x="21122" y="19202"/>
                </a:lnTo>
                <a:lnTo>
                  <a:pt x="21122" y="18242"/>
                </a:lnTo>
                <a:lnTo>
                  <a:pt x="20162" y="16322"/>
                </a:lnTo>
                <a:lnTo>
                  <a:pt x="20162" y="15361"/>
                </a:lnTo>
                <a:lnTo>
                  <a:pt x="19202" y="14401"/>
                </a:lnTo>
                <a:lnTo>
                  <a:pt x="19202" y="10561"/>
                </a:lnTo>
                <a:lnTo>
                  <a:pt x="20162" y="2880"/>
                </a:lnTo>
                <a:lnTo>
                  <a:pt x="17282" y="4800"/>
                </a:lnTo>
                <a:lnTo>
                  <a:pt x="16322" y="7680"/>
                </a:lnTo>
                <a:lnTo>
                  <a:pt x="16322" y="13441"/>
                </a:lnTo>
                <a:lnTo>
                  <a:pt x="17282" y="16322"/>
                </a:lnTo>
                <a:lnTo>
                  <a:pt x="20162" y="19202"/>
                </a:lnTo>
                <a:lnTo>
                  <a:pt x="16322" y="19202"/>
                </a:lnTo>
                <a:lnTo>
                  <a:pt x="12481" y="17282"/>
                </a:lnTo>
                <a:lnTo>
                  <a:pt x="9601" y="15361"/>
                </a:lnTo>
                <a:lnTo>
                  <a:pt x="5760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5" name="object 295"/>
          <p:cNvSpPr/>
          <p:nvPr/>
        </p:nvSpPr>
        <p:spPr>
          <a:xfrm>
            <a:off x="2606558" y="3233912"/>
            <a:ext cx="25923" cy="27843"/>
          </a:xfrm>
          <a:custGeom>
            <a:avLst/>
            <a:gdLst/>
            <a:ahLst/>
            <a:cxnLst/>
            <a:rect l="l" t="t" r="r" b="b"/>
            <a:pathLst>
              <a:path w="25923" h="27843">
                <a:moveTo>
                  <a:pt x="22082" y="17282"/>
                </a:moveTo>
                <a:lnTo>
                  <a:pt x="21122" y="19202"/>
                </a:lnTo>
                <a:lnTo>
                  <a:pt x="19202" y="20162"/>
                </a:lnTo>
                <a:lnTo>
                  <a:pt x="16322" y="21122"/>
                </a:lnTo>
                <a:lnTo>
                  <a:pt x="14401" y="21122"/>
                </a:lnTo>
                <a:lnTo>
                  <a:pt x="11521" y="22082"/>
                </a:lnTo>
                <a:lnTo>
                  <a:pt x="7680" y="22082"/>
                </a:lnTo>
                <a:lnTo>
                  <a:pt x="7680" y="27843"/>
                </a:lnTo>
                <a:lnTo>
                  <a:pt x="13441" y="27843"/>
                </a:lnTo>
                <a:lnTo>
                  <a:pt x="18242" y="25923"/>
                </a:lnTo>
                <a:lnTo>
                  <a:pt x="22082" y="23042"/>
                </a:lnTo>
                <a:lnTo>
                  <a:pt x="24963" y="20162"/>
                </a:lnTo>
                <a:lnTo>
                  <a:pt x="25923" y="17282"/>
                </a:lnTo>
                <a:lnTo>
                  <a:pt x="25923" y="9601"/>
                </a:lnTo>
                <a:lnTo>
                  <a:pt x="24963" y="5760"/>
                </a:lnTo>
                <a:lnTo>
                  <a:pt x="21122" y="3840"/>
                </a:lnTo>
                <a:lnTo>
                  <a:pt x="18242" y="960"/>
                </a:lnTo>
                <a:lnTo>
                  <a:pt x="14401" y="0"/>
                </a:lnTo>
                <a:lnTo>
                  <a:pt x="6720" y="0"/>
                </a:lnTo>
                <a:lnTo>
                  <a:pt x="2880" y="960"/>
                </a:lnTo>
                <a:lnTo>
                  <a:pt x="960" y="3840"/>
                </a:lnTo>
                <a:lnTo>
                  <a:pt x="0" y="11521"/>
                </a:lnTo>
                <a:lnTo>
                  <a:pt x="960" y="10561"/>
                </a:lnTo>
                <a:lnTo>
                  <a:pt x="2880" y="8641"/>
                </a:lnTo>
                <a:lnTo>
                  <a:pt x="5760" y="6720"/>
                </a:lnTo>
                <a:lnTo>
                  <a:pt x="9601" y="5760"/>
                </a:lnTo>
                <a:lnTo>
                  <a:pt x="17282" y="5760"/>
                </a:lnTo>
                <a:lnTo>
                  <a:pt x="20162" y="6720"/>
                </a:lnTo>
                <a:lnTo>
                  <a:pt x="22082" y="7680"/>
                </a:lnTo>
                <a:lnTo>
                  <a:pt x="23042" y="9601"/>
                </a:lnTo>
                <a:lnTo>
                  <a:pt x="24003" y="11521"/>
                </a:lnTo>
                <a:lnTo>
                  <a:pt x="24003" y="16322"/>
                </a:lnTo>
                <a:lnTo>
                  <a:pt x="22082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6" name="object 296"/>
          <p:cNvSpPr/>
          <p:nvPr/>
        </p:nvSpPr>
        <p:spPr>
          <a:xfrm>
            <a:off x="2587355" y="3265596"/>
            <a:ext cx="45125" cy="29748"/>
          </a:xfrm>
          <a:custGeom>
            <a:avLst/>
            <a:gdLst/>
            <a:ahLst/>
            <a:cxnLst/>
            <a:rect l="l" t="t" r="r" b="b"/>
            <a:pathLst>
              <a:path w="45125" h="29748">
                <a:moveTo>
                  <a:pt x="16322" y="0"/>
                </a:moveTo>
                <a:lnTo>
                  <a:pt x="12481" y="0"/>
                </a:lnTo>
                <a:lnTo>
                  <a:pt x="12481" y="19187"/>
                </a:lnTo>
                <a:lnTo>
                  <a:pt x="0" y="19187"/>
                </a:lnTo>
                <a:lnTo>
                  <a:pt x="0" y="23987"/>
                </a:lnTo>
                <a:lnTo>
                  <a:pt x="12481" y="23987"/>
                </a:lnTo>
                <a:lnTo>
                  <a:pt x="12481" y="29748"/>
                </a:lnTo>
                <a:lnTo>
                  <a:pt x="16322" y="29748"/>
                </a:lnTo>
                <a:lnTo>
                  <a:pt x="16322" y="23987"/>
                </a:lnTo>
                <a:lnTo>
                  <a:pt x="45125" y="23987"/>
                </a:lnTo>
                <a:lnTo>
                  <a:pt x="45125" y="21107"/>
                </a:lnTo>
                <a:lnTo>
                  <a:pt x="38404" y="19187"/>
                </a:lnTo>
                <a:lnTo>
                  <a:pt x="16322" y="19187"/>
                </a:lnTo>
                <a:lnTo>
                  <a:pt x="16322" y="0"/>
                </a:lnTo>
                <a:close/>
              </a:path>
              <a:path w="45125" h="29748">
                <a:moveTo>
                  <a:pt x="16322" y="0"/>
                </a:moveTo>
                <a:lnTo>
                  <a:pt x="16322" y="19187"/>
                </a:lnTo>
                <a:lnTo>
                  <a:pt x="16322" y="3840"/>
                </a:lnTo>
                <a:lnTo>
                  <a:pt x="38404" y="19187"/>
                </a:lnTo>
                <a:lnTo>
                  <a:pt x="45125" y="21107"/>
                </a:lnTo>
                <a:lnTo>
                  <a:pt x="163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7" name="object 297"/>
          <p:cNvSpPr/>
          <p:nvPr/>
        </p:nvSpPr>
        <p:spPr>
          <a:xfrm>
            <a:off x="2703515" y="3172480"/>
            <a:ext cx="45125" cy="17282"/>
          </a:xfrm>
          <a:custGeom>
            <a:avLst/>
            <a:gdLst/>
            <a:ahLst/>
            <a:cxnLst/>
            <a:rect l="l" t="t" r="r" b="b"/>
            <a:pathLst>
              <a:path w="45125" h="17282">
                <a:moveTo>
                  <a:pt x="1920" y="944"/>
                </a:moveTo>
                <a:lnTo>
                  <a:pt x="0" y="944"/>
                </a:lnTo>
                <a:lnTo>
                  <a:pt x="0" y="17282"/>
                </a:lnTo>
                <a:lnTo>
                  <a:pt x="1920" y="17282"/>
                </a:lnTo>
                <a:lnTo>
                  <a:pt x="1920" y="13441"/>
                </a:lnTo>
                <a:lnTo>
                  <a:pt x="2880" y="12466"/>
                </a:lnTo>
                <a:lnTo>
                  <a:pt x="3840" y="12466"/>
                </a:lnTo>
                <a:lnTo>
                  <a:pt x="3840" y="11506"/>
                </a:lnTo>
                <a:lnTo>
                  <a:pt x="45125" y="11506"/>
                </a:lnTo>
                <a:lnTo>
                  <a:pt x="45125" y="10561"/>
                </a:lnTo>
                <a:lnTo>
                  <a:pt x="40325" y="0"/>
                </a:lnTo>
                <a:lnTo>
                  <a:pt x="39364" y="944"/>
                </a:lnTo>
                <a:lnTo>
                  <a:pt x="40325" y="1920"/>
                </a:lnTo>
                <a:lnTo>
                  <a:pt x="40325" y="4785"/>
                </a:lnTo>
                <a:lnTo>
                  <a:pt x="39364" y="5760"/>
                </a:lnTo>
                <a:lnTo>
                  <a:pt x="38404" y="5760"/>
                </a:lnTo>
                <a:lnTo>
                  <a:pt x="37444" y="6720"/>
                </a:lnTo>
                <a:lnTo>
                  <a:pt x="3840" y="6720"/>
                </a:lnTo>
                <a:lnTo>
                  <a:pt x="2880" y="5760"/>
                </a:lnTo>
                <a:lnTo>
                  <a:pt x="1920" y="5760"/>
                </a:lnTo>
                <a:lnTo>
                  <a:pt x="1920" y="9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8" name="object 298"/>
          <p:cNvSpPr/>
          <p:nvPr/>
        </p:nvSpPr>
        <p:spPr>
          <a:xfrm>
            <a:off x="2702554" y="3201268"/>
            <a:ext cx="27843" cy="26883"/>
          </a:xfrm>
          <a:custGeom>
            <a:avLst/>
            <a:gdLst/>
            <a:ahLst/>
            <a:cxnLst/>
            <a:rect l="l" t="t" r="r" b="b"/>
            <a:pathLst>
              <a:path w="27843" h="26883">
                <a:moveTo>
                  <a:pt x="6720" y="12481"/>
                </a:moveTo>
                <a:lnTo>
                  <a:pt x="4800" y="10561"/>
                </a:lnTo>
                <a:lnTo>
                  <a:pt x="3840" y="7680"/>
                </a:lnTo>
                <a:lnTo>
                  <a:pt x="1920" y="5760"/>
                </a:lnTo>
                <a:lnTo>
                  <a:pt x="1920" y="0"/>
                </a:lnTo>
                <a:lnTo>
                  <a:pt x="0" y="0"/>
                </a:lnTo>
                <a:lnTo>
                  <a:pt x="0" y="6720"/>
                </a:lnTo>
                <a:lnTo>
                  <a:pt x="1920" y="9601"/>
                </a:lnTo>
                <a:lnTo>
                  <a:pt x="3840" y="13441"/>
                </a:lnTo>
                <a:lnTo>
                  <a:pt x="6720" y="18242"/>
                </a:lnTo>
                <a:lnTo>
                  <a:pt x="10561" y="21122"/>
                </a:lnTo>
                <a:lnTo>
                  <a:pt x="14401" y="24002"/>
                </a:lnTo>
                <a:lnTo>
                  <a:pt x="18242" y="25923"/>
                </a:lnTo>
                <a:lnTo>
                  <a:pt x="23042" y="26883"/>
                </a:lnTo>
                <a:lnTo>
                  <a:pt x="27843" y="26883"/>
                </a:lnTo>
                <a:lnTo>
                  <a:pt x="27843" y="21122"/>
                </a:lnTo>
                <a:lnTo>
                  <a:pt x="25923" y="21122"/>
                </a:lnTo>
                <a:lnTo>
                  <a:pt x="23042" y="20162"/>
                </a:lnTo>
                <a:lnTo>
                  <a:pt x="22082" y="19202"/>
                </a:lnTo>
                <a:lnTo>
                  <a:pt x="21122" y="18242"/>
                </a:lnTo>
                <a:lnTo>
                  <a:pt x="21122" y="17282"/>
                </a:lnTo>
                <a:lnTo>
                  <a:pt x="20162" y="15361"/>
                </a:lnTo>
                <a:lnTo>
                  <a:pt x="20162" y="11521"/>
                </a:lnTo>
                <a:lnTo>
                  <a:pt x="21122" y="9601"/>
                </a:lnTo>
                <a:lnTo>
                  <a:pt x="23042" y="7680"/>
                </a:lnTo>
                <a:lnTo>
                  <a:pt x="21122" y="2880"/>
                </a:lnTo>
                <a:lnTo>
                  <a:pt x="18242" y="4800"/>
                </a:lnTo>
                <a:lnTo>
                  <a:pt x="17282" y="7680"/>
                </a:lnTo>
                <a:lnTo>
                  <a:pt x="17282" y="13441"/>
                </a:lnTo>
                <a:lnTo>
                  <a:pt x="18242" y="16322"/>
                </a:lnTo>
                <a:lnTo>
                  <a:pt x="21122" y="20162"/>
                </a:lnTo>
                <a:lnTo>
                  <a:pt x="17282" y="19202"/>
                </a:lnTo>
                <a:lnTo>
                  <a:pt x="13441" y="17282"/>
                </a:lnTo>
                <a:lnTo>
                  <a:pt x="10561" y="15361"/>
                </a:lnTo>
                <a:lnTo>
                  <a:pt x="6720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9" name="object 299"/>
          <p:cNvSpPr/>
          <p:nvPr/>
        </p:nvSpPr>
        <p:spPr>
          <a:xfrm>
            <a:off x="2723677" y="3200308"/>
            <a:ext cx="24963" cy="27843"/>
          </a:xfrm>
          <a:custGeom>
            <a:avLst/>
            <a:gdLst/>
            <a:ahLst/>
            <a:cxnLst/>
            <a:rect l="l" t="t" r="r" b="b"/>
            <a:pathLst>
              <a:path w="24963" h="27843">
                <a:moveTo>
                  <a:pt x="17282" y="26883"/>
                </a:moveTo>
                <a:lnTo>
                  <a:pt x="21122" y="23042"/>
                </a:lnTo>
                <a:lnTo>
                  <a:pt x="24003" y="21122"/>
                </a:lnTo>
                <a:lnTo>
                  <a:pt x="24963" y="17282"/>
                </a:lnTo>
                <a:lnTo>
                  <a:pt x="24963" y="9601"/>
                </a:lnTo>
                <a:lnTo>
                  <a:pt x="23027" y="6720"/>
                </a:lnTo>
                <a:lnTo>
                  <a:pt x="20162" y="3840"/>
                </a:lnTo>
                <a:lnTo>
                  <a:pt x="16322" y="1920"/>
                </a:lnTo>
                <a:lnTo>
                  <a:pt x="13441" y="0"/>
                </a:lnTo>
                <a:lnTo>
                  <a:pt x="5760" y="0"/>
                </a:lnTo>
                <a:lnTo>
                  <a:pt x="1920" y="1920"/>
                </a:lnTo>
                <a:lnTo>
                  <a:pt x="0" y="3840"/>
                </a:lnTo>
                <a:lnTo>
                  <a:pt x="1920" y="8641"/>
                </a:lnTo>
                <a:lnTo>
                  <a:pt x="4800" y="6720"/>
                </a:lnTo>
                <a:lnTo>
                  <a:pt x="8641" y="5760"/>
                </a:lnTo>
                <a:lnTo>
                  <a:pt x="16322" y="5760"/>
                </a:lnTo>
                <a:lnTo>
                  <a:pt x="19202" y="6720"/>
                </a:lnTo>
                <a:lnTo>
                  <a:pt x="20162" y="8641"/>
                </a:lnTo>
                <a:lnTo>
                  <a:pt x="22082" y="9601"/>
                </a:lnTo>
                <a:lnTo>
                  <a:pt x="23027" y="11521"/>
                </a:lnTo>
                <a:lnTo>
                  <a:pt x="23027" y="15361"/>
                </a:lnTo>
                <a:lnTo>
                  <a:pt x="22082" y="16322"/>
                </a:lnTo>
                <a:lnTo>
                  <a:pt x="21122" y="18242"/>
                </a:lnTo>
                <a:lnTo>
                  <a:pt x="20162" y="19202"/>
                </a:lnTo>
                <a:lnTo>
                  <a:pt x="18242" y="20162"/>
                </a:lnTo>
                <a:lnTo>
                  <a:pt x="15361" y="21122"/>
                </a:lnTo>
                <a:lnTo>
                  <a:pt x="13441" y="22082"/>
                </a:lnTo>
                <a:lnTo>
                  <a:pt x="6720" y="22082"/>
                </a:lnTo>
                <a:lnTo>
                  <a:pt x="6720" y="27843"/>
                </a:lnTo>
                <a:lnTo>
                  <a:pt x="12481" y="27843"/>
                </a:lnTo>
                <a:lnTo>
                  <a:pt x="17282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0" name="object 300"/>
          <p:cNvSpPr/>
          <p:nvPr/>
        </p:nvSpPr>
        <p:spPr>
          <a:xfrm>
            <a:off x="2702554" y="3234872"/>
            <a:ext cx="27843" cy="26883"/>
          </a:xfrm>
          <a:custGeom>
            <a:avLst/>
            <a:gdLst/>
            <a:ahLst/>
            <a:cxnLst/>
            <a:rect l="l" t="t" r="r" b="b"/>
            <a:pathLst>
              <a:path w="27843" h="26883">
                <a:moveTo>
                  <a:pt x="6720" y="12481"/>
                </a:moveTo>
                <a:lnTo>
                  <a:pt x="4800" y="10561"/>
                </a:lnTo>
                <a:lnTo>
                  <a:pt x="3840" y="7680"/>
                </a:lnTo>
                <a:lnTo>
                  <a:pt x="1920" y="5760"/>
                </a:lnTo>
                <a:lnTo>
                  <a:pt x="1920" y="0"/>
                </a:lnTo>
                <a:lnTo>
                  <a:pt x="0" y="0"/>
                </a:lnTo>
                <a:lnTo>
                  <a:pt x="0" y="5760"/>
                </a:lnTo>
                <a:lnTo>
                  <a:pt x="1920" y="9601"/>
                </a:lnTo>
                <a:lnTo>
                  <a:pt x="3840" y="13441"/>
                </a:lnTo>
                <a:lnTo>
                  <a:pt x="6720" y="17282"/>
                </a:lnTo>
                <a:lnTo>
                  <a:pt x="10561" y="21122"/>
                </a:lnTo>
                <a:lnTo>
                  <a:pt x="14401" y="23042"/>
                </a:lnTo>
                <a:lnTo>
                  <a:pt x="18242" y="25923"/>
                </a:lnTo>
                <a:lnTo>
                  <a:pt x="23042" y="26883"/>
                </a:lnTo>
                <a:lnTo>
                  <a:pt x="27843" y="26883"/>
                </a:lnTo>
                <a:lnTo>
                  <a:pt x="27843" y="21122"/>
                </a:lnTo>
                <a:lnTo>
                  <a:pt x="25923" y="20162"/>
                </a:lnTo>
                <a:lnTo>
                  <a:pt x="23042" y="20162"/>
                </a:lnTo>
                <a:lnTo>
                  <a:pt x="22082" y="19202"/>
                </a:lnTo>
                <a:lnTo>
                  <a:pt x="21122" y="18242"/>
                </a:lnTo>
                <a:lnTo>
                  <a:pt x="21122" y="16322"/>
                </a:lnTo>
                <a:lnTo>
                  <a:pt x="20162" y="15361"/>
                </a:lnTo>
                <a:lnTo>
                  <a:pt x="20162" y="10561"/>
                </a:lnTo>
                <a:lnTo>
                  <a:pt x="21122" y="9601"/>
                </a:lnTo>
                <a:lnTo>
                  <a:pt x="23042" y="7680"/>
                </a:lnTo>
                <a:lnTo>
                  <a:pt x="21122" y="2880"/>
                </a:lnTo>
                <a:lnTo>
                  <a:pt x="18242" y="4800"/>
                </a:lnTo>
                <a:lnTo>
                  <a:pt x="17282" y="7680"/>
                </a:lnTo>
                <a:lnTo>
                  <a:pt x="17282" y="13441"/>
                </a:lnTo>
                <a:lnTo>
                  <a:pt x="18242" y="16322"/>
                </a:lnTo>
                <a:lnTo>
                  <a:pt x="21122" y="19202"/>
                </a:lnTo>
                <a:lnTo>
                  <a:pt x="17282" y="19202"/>
                </a:lnTo>
                <a:lnTo>
                  <a:pt x="13441" y="17282"/>
                </a:lnTo>
                <a:lnTo>
                  <a:pt x="10561" y="15361"/>
                </a:lnTo>
                <a:lnTo>
                  <a:pt x="6720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1" name="object 301"/>
          <p:cNvSpPr/>
          <p:nvPr/>
        </p:nvSpPr>
        <p:spPr>
          <a:xfrm>
            <a:off x="2723677" y="3233912"/>
            <a:ext cx="24963" cy="27843"/>
          </a:xfrm>
          <a:custGeom>
            <a:avLst/>
            <a:gdLst/>
            <a:ahLst/>
            <a:cxnLst/>
            <a:rect l="l" t="t" r="r" b="b"/>
            <a:pathLst>
              <a:path w="24963" h="27843">
                <a:moveTo>
                  <a:pt x="17282" y="25923"/>
                </a:moveTo>
                <a:lnTo>
                  <a:pt x="21122" y="23042"/>
                </a:lnTo>
                <a:lnTo>
                  <a:pt x="24003" y="20162"/>
                </a:lnTo>
                <a:lnTo>
                  <a:pt x="24963" y="17282"/>
                </a:lnTo>
                <a:lnTo>
                  <a:pt x="24963" y="9601"/>
                </a:lnTo>
                <a:lnTo>
                  <a:pt x="23027" y="5760"/>
                </a:lnTo>
                <a:lnTo>
                  <a:pt x="20162" y="3840"/>
                </a:lnTo>
                <a:lnTo>
                  <a:pt x="16322" y="960"/>
                </a:lnTo>
                <a:lnTo>
                  <a:pt x="13441" y="0"/>
                </a:lnTo>
                <a:lnTo>
                  <a:pt x="5760" y="0"/>
                </a:lnTo>
                <a:lnTo>
                  <a:pt x="1920" y="960"/>
                </a:lnTo>
                <a:lnTo>
                  <a:pt x="0" y="3840"/>
                </a:lnTo>
                <a:lnTo>
                  <a:pt x="1920" y="8641"/>
                </a:lnTo>
                <a:lnTo>
                  <a:pt x="4800" y="6720"/>
                </a:lnTo>
                <a:lnTo>
                  <a:pt x="8641" y="5760"/>
                </a:lnTo>
                <a:lnTo>
                  <a:pt x="16322" y="5760"/>
                </a:lnTo>
                <a:lnTo>
                  <a:pt x="19202" y="6720"/>
                </a:lnTo>
                <a:lnTo>
                  <a:pt x="20162" y="7680"/>
                </a:lnTo>
                <a:lnTo>
                  <a:pt x="22082" y="9601"/>
                </a:lnTo>
                <a:lnTo>
                  <a:pt x="23027" y="11521"/>
                </a:lnTo>
                <a:lnTo>
                  <a:pt x="23027" y="14401"/>
                </a:lnTo>
                <a:lnTo>
                  <a:pt x="22082" y="16322"/>
                </a:lnTo>
                <a:lnTo>
                  <a:pt x="21122" y="17282"/>
                </a:lnTo>
                <a:lnTo>
                  <a:pt x="20162" y="19202"/>
                </a:lnTo>
                <a:lnTo>
                  <a:pt x="18242" y="20162"/>
                </a:lnTo>
                <a:lnTo>
                  <a:pt x="15361" y="21122"/>
                </a:lnTo>
                <a:lnTo>
                  <a:pt x="13441" y="21122"/>
                </a:lnTo>
                <a:lnTo>
                  <a:pt x="10561" y="22082"/>
                </a:lnTo>
                <a:lnTo>
                  <a:pt x="6720" y="22082"/>
                </a:lnTo>
                <a:lnTo>
                  <a:pt x="6720" y="27843"/>
                </a:lnTo>
                <a:lnTo>
                  <a:pt x="12481" y="27843"/>
                </a:lnTo>
                <a:lnTo>
                  <a:pt x="17282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2" name="object 302"/>
          <p:cNvSpPr/>
          <p:nvPr/>
        </p:nvSpPr>
        <p:spPr>
          <a:xfrm>
            <a:off x="2703515" y="3267516"/>
            <a:ext cx="44165" cy="25907"/>
          </a:xfrm>
          <a:custGeom>
            <a:avLst/>
            <a:gdLst/>
            <a:ahLst/>
            <a:cxnLst/>
            <a:rect l="l" t="t" r="r" b="b"/>
            <a:pathLst>
              <a:path w="44165" h="25907">
                <a:moveTo>
                  <a:pt x="5760" y="960"/>
                </a:moveTo>
                <a:lnTo>
                  <a:pt x="4800" y="960"/>
                </a:lnTo>
                <a:lnTo>
                  <a:pt x="480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3825"/>
                </a:lnTo>
                <a:lnTo>
                  <a:pt x="0" y="13441"/>
                </a:lnTo>
                <a:lnTo>
                  <a:pt x="960" y="15346"/>
                </a:lnTo>
                <a:lnTo>
                  <a:pt x="1920" y="17266"/>
                </a:lnTo>
                <a:lnTo>
                  <a:pt x="2880" y="19187"/>
                </a:lnTo>
                <a:lnTo>
                  <a:pt x="4800" y="20162"/>
                </a:lnTo>
                <a:lnTo>
                  <a:pt x="5760" y="22067"/>
                </a:lnTo>
                <a:lnTo>
                  <a:pt x="7680" y="23027"/>
                </a:lnTo>
                <a:lnTo>
                  <a:pt x="9601" y="24002"/>
                </a:lnTo>
                <a:lnTo>
                  <a:pt x="11521" y="24947"/>
                </a:lnTo>
                <a:lnTo>
                  <a:pt x="20162" y="24947"/>
                </a:lnTo>
                <a:lnTo>
                  <a:pt x="24002" y="24002"/>
                </a:lnTo>
                <a:lnTo>
                  <a:pt x="26883" y="21107"/>
                </a:lnTo>
                <a:lnTo>
                  <a:pt x="29763" y="17266"/>
                </a:lnTo>
                <a:lnTo>
                  <a:pt x="32644" y="13441"/>
                </a:lnTo>
                <a:lnTo>
                  <a:pt x="32644" y="7665"/>
                </a:lnTo>
                <a:lnTo>
                  <a:pt x="39364" y="10546"/>
                </a:lnTo>
                <a:lnTo>
                  <a:pt x="39364" y="24002"/>
                </a:lnTo>
                <a:lnTo>
                  <a:pt x="44165" y="25907"/>
                </a:lnTo>
                <a:lnTo>
                  <a:pt x="44165" y="10546"/>
                </a:lnTo>
                <a:lnTo>
                  <a:pt x="26883" y="1920"/>
                </a:lnTo>
                <a:lnTo>
                  <a:pt x="26883" y="9601"/>
                </a:lnTo>
                <a:lnTo>
                  <a:pt x="25923" y="11506"/>
                </a:lnTo>
                <a:lnTo>
                  <a:pt x="24002" y="14386"/>
                </a:lnTo>
                <a:lnTo>
                  <a:pt x="23042" y="17266"/>
                </a:lnTo>
                <a:lnTo>
                  <a:pt x="20162" y="18227"/>
                </a:lnTo>
                <a:lnTo>
                  <a:pt x="18242" y="20162"/>
                </a:lnTo>
                <a:lnTo>
                  <a:pt x="15361" y="21107"/>
                </a:lnTo>
                <a:lnTo>
                  <a:pt x="9601" y="21107"/>
                </a:lnTo>
                <a:lnTo>
                  <a:pt x="7680" y="20162"/>
                </a:lnTo>
                <a:lnTo>
                  <a:pt x="5760" y="18227"/>
                </a:lnTo>
                <a:lnTo>
                  <a:pt x="3840" y="16322"/>
                </a:lnTo>
                <a:lnTo>
                  <a:pt x="2880" y="14386"/>
                </a:lnTo>
                <a:lnTo>
                  <a:pt x="2880" y="9601"/>
                </a:lnTo>
                <a:lnTo>
                  <a:pt x="3840" y="8641"/>
                </a:lnTo>
                <a:lnTo>
                  <a:pt x="4800" y="6720"/>
                </a:lnTo>
                <a:lnTo>
                  <a:pt x="5760" y="5760"/>
                </a:lnTo>
                <a:lnTo>
                  <a:pt x="57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3" name="object 303"/>
          <p:cNvSpPr/>
          <p:nvPr/>
        </p:nvSpPr>
        <p:spPr>
          <a:xfrm>
            <a:off x="2819674" y="3172480"/>
            <a:ext cx="45125" cy="17282"/>
          </a:xfrm>
          <a:custGeom>
            <a:avLst/>
            <a:gdLst/>
            <a:ahLst/>
            <a:cxnLst/>
            <a:rect l="l" t="t" r="r" b="b"/>
            <a:pathLst>
              <a:path w="45125" h="17282">
                <a:moveTo>
                  <a:pt x="3840" y="12466"/>
                </a:moveTo>
                <a:lnTo>
                  <a:pt x="3840" y="11506"/>
                </a:lnTo>
                <a:lnTo>
                  <a:pt x="45125" y="11506"/>
                </a:lnTo>
                <a:lnTo>
                  <a:pt x="45125" y="10561"/>
                </a:lnTo>
                <a:lnTo>
                  <a:pt x="40309" y="0"/>
                </a:lnTo>
                <a:lnTo>
                  <a:pt x="39349" y="944"/>
                </a:lnTo>
                <a:lnTo>
                  <a:pt x="39349" y="1920"/>
                </a:lnTo>
                <a:lnTo>
                  <a:pt x="40309" y="2880"/>
                </a:lnTo>
                <a:lnTo>
                  <a:pt x="40309" y="4785"/>
                </a:lnTo>
                <a:lnTo>
                  <a:pt x="39349" y="5760"/>
                </a:lnTo>
                <a:lnTo>
                  <a:pt x="38404" y="5760"/>
                </a:lnTo>
                <a:lnTo>
                  <a:pt x="37444" y="6720"/>
                </a:lnTo>
                <a:lnTo>
                  <a:pt x="3840" y="6720"/>
                </a:lnTo>
                <a:lnTo>
                  <a:pt x="2880" y="5760"/>
                </a:lnTo>
                <a:lnTo>
                  <a:pt x="1920" y="5760"/>
                </a:lnTo>
                <a:lnTo>
                  <a:pt x="1920" y="3840"/>
                </a:lnTo>
                <a:lnTo>
                  <a:pt x="960" y="2880"/>
                </a:lnTo>
                <a:lnTo>
                  <a:pt x="960" y="944"/>
                </a:lnTo>
                <a:lnTo>
                  <a:pt x="0" y="944"/>
                </a:lnTo>
                <a:lnTo>
                  <a:pt x="0" y="17282"/>
                </a:lnTo>
                <a:lnTo>
                  <a:pt x="960" y="17282"/>
                </a:lnTo>
                <a:lnTo>
                  <a:pt x="1920" y="15346"/>
                </a:lnTo>
                <a:lnTo>
                  <a:pt x="1920" y="12466"/>
                </a:lnTo>
                <a:lnTo>
                  <a:pt x="3840" y="124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4" name="object 304"/>
          <p:cNvSpPr/>
          <p:nvPr/>
        </p:nvSpPr>
        <p:spPr>
          <a:xfrm>
            <a:off x="2835996" y="3200308"/>
            <a:ext cx="28803" cy="27843"/>
          </a:xfrm>
          <a:custGeom>
            <a:avLst/>
            <a:gdLst/>
            <a:ahLst/>
            <a:cxnLst/>
            <a:rect l="l" t="t" r="r" b="b"/>
            <a:pathLst>
              <a:path w="28803" h="27843">
                <a:moveTo>
                  <a:pt x="24963" y="18242"/>
                </a:moveTo>
                <a:lnTo>
                  <a:pt x="23987" y="19202"/>
                </a:lnTo>
                <a:lnTo>
                  <a:pt x="22082" y="20162"/>
                </a:lnTo>
                <a:lnTo>
                  <a:pt x="19187" y="21122"/>
                </a:lnTo>
                <a:lnTo>
                  <a:pt x="17282" y="22082"/>
                </a:lnTo>
                <a:lnTo>
                  <a:pt x="10561" y="22082"/>
                </a:lnTo>
                <a:lnTo>
                  <a:pt x="10561" y="27843"/>
                </a:lnTo>
                <a:lnTo>
                  <a:pt x="16306" y="27843"/>
                </a:lnTo>
                <a:lnTo>
                  <a:pt x="21122" y="26883"/>
                </a:lnTo>
                <a:lnTo>
                  <a:pt x="24963" y="23042"/>
                </a:lnTo>
                <a:lnTo>
                  <a:pt x="27828" y="21122"/>
                </a:lnTo>
                <a:lnTo>
                  <a:pt x="28803" y="17282"/>
                </a:lnTo>
                <a:lnTo>
                  <a:pt x="28803" y="9601"/>
                </a:lnTo>
                <a:lnTo>
                  <a:pt x="26868" y="6720"/>
                </a:lnTo>
                <a:lnTo>
                  <a:pt x="23027" y="3840"/>
                </a:lnTo>
                <a:lnTo>
                  <a:pt x="20147" y="1920"/>
                </a:lnTo>
                <a:lnTo>
                  <a:pt x="17282" y="0"/>
                </a:lnTo>
                <a:lnTo>
                  <a:pt x="9601" y="0"/>
                </a:lnTo>
                <a:lnTo>
                  <a:pt x="5760" y="1920"/>
                </a:lnTo>
                <a:lnTo>
                  <a:pt x="3840" y="3840"/>
                </a:lnTo>
                <a:lnTo>
                  <a:pt x="960" y="5760"/>
                </a:lnTo>
                <a:lnTo>
                  <a:pt x="0" y="8641"/>
                </a:lnTo>
                <a:lnTo>
                  <a:pt x="0" y="14401"/>
                </a:lnTo>
                <a:lnTo>
                  <a:pt x="960" y="17282"/>
                </a:lnTo>
                <a:lnTo>
                  <a:pt x="2880" y="21122"/>
                </a:lnTo>
                <a:lnTo>
                  <a:pt x="2880" y="12481"/>
                </a:lnTo>
                <a:lnTo>
                  <a:pt x="3840" y="10561"/>
                </a:lnTo>
                <a:lnTo>
                  <a:pt x="5760" y="8641"/>
                </a:lnTo>
                <a:lnTo>
                  <a:pt x="8625" y="6720"/>
                </a:lnTo>
                <a:lnTo>
                  <a:pt x="11521" y="5760"/>
                </a:lnTo>
                <a:lnTo>
                  <a:pt x="20147" y="5760"/>
                </a:lnTo>
                <a:lnTo>
                  <a:pt x="22082" y="6720"/>
                </a:lnTo>
                <a:lnTo>
                  <a:pt x="23987" y="8641"/>
                </a:lnTo>
                <a:lnTo>
                  <a:pt x="25907" y="9601"/>
                </a:lnTo>
                <a:lnTo>
                  <a:pt x="26868" y="11521"/>
                </a:lnTo>
                <a:lnTo>
                  <a:pt x="26868" y="15361"/>
                </a:lnTo>
                <a:lnTo>
                  <a:pt x="25907" y="16322"/>
                </a:lnTo>
                <a:lnTo>
                  <a:pt x="24963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5" name="object 305"/>
          <p:cNvSpPr/>
          <p:nvPr/>
        </p:nvSpPr>
        <p:spPr>
          <a:xfrm>
            <a:off x="2818714" y="3201268"/>
            <a:ext cx="27843" cy="26883"/>
          </a:xfrm>
          <a:custGeom>
            <a:avLst/>
            <a:gdLst/>
            <a:ahLst/>
            <a:cxnLst/>
            <a:rect l="l" t="t" r="r" b="b"/>
            <a:pathLst>
              <a:path w="27843" h="26883">
                <a:moveTo>
                  <a:pt x="21122" y="17282"/>
                </a:moveTo>
                <a:lnTo>
                  <a:pt x="20162" y="15361"/>
                </a:lnTo>
                <a:lnTo>
                  <a:pt x="20162" y="20162"/>
                </a:lnTo>
                <a:lnTo>
                  <a:pt x="16322" y="19202"/>
                </a:lnTo>
                <a:lnTo>
                  <a:pt x="13441" y="17282"/>
                </a:lnTo>
                <a:lnTo>
                  <a:pt x="10561" y="15361"/>
                </a:lnTo>
                <a:lnTo>
                  <a:pt x="6720" y="12481"/>
                </a:lnTo>
                <a:lnTo>
                  <a:pt x="4800" y="10561"/>
                </a:lnTo>
                <a:lnTo>
                  <a:pt x="3840" y="7680"/>
                </a:lnTo>
                <a:lnTo>
                  <a:pt x="1920" y="5760"/>
                </a:lnTo>
                <a:lnTo>
                  <a:pt x="1920" y="0"/>
                </a:lnTo>
                <a:lnTo>
                  <a:pt x="0" y="0"/>
                </a:lnTo>
                <a:lnTo>
                  <a:pt x="0" y="6720"/>
                </a:lnTo>
                <a:lnTo>
                  <a:pt x="960" y="9601"/>
                </a:lnTo>
                <a:lnTo>
                  <a:pt x="3840" y="13441"/>
                </a:lnTo>
                <a:lnTo>
                  <a:pt x="6720" y="18242"/>
                </a:lnTo>
                <a:lnTo>
                  <a:pt x="9601" y="21122"/>
                </a:lnTo>
                <a:lnTo>
                  <a:pt x="14401" y="24002"/>
                </a:lnTo>
                <a:lnTo>
                  <a:pt x="18242" y="25923"/>
                </a:lnTo>
                <a:lnTo>
                  <a:pt x="23042" y="26883"/>
                </a:lnTo>
                <a:lnTo>
                  <a:pt x="27843" y="26883"/>
                </a:lnTo>
                <a:lnTo>
                  <a:pt x="27843" y="21122"/>
                </a:lnTo>
                <a:lnTo>
                  <a:pt x="25907" y="21122"/>
                </a:lnTo>
                <a:lnTo>
                  <a:pt x="23042" y="20162"/>
                </a:lnTo>
                <a:lnTo>
                  <a:pt x="22082" y="19202"/>
                </a:lnTo>
                <a:lnTo>
                  <a:pt x="21122" y="18242"/>
                </a:lnTo>
                <a:lnTo>
                  <a:pt x="21122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6" name="object 306"/>
          <p:cNvSpPr/>
          <p:nvPr/>
        </p:nvSpPr>
        <p:spPr>
          <a:xfrm>
            <a:off x="2835996" y="3233912"/>
            <a:ext cx="28803" cy="27843"/>
          </a:xfrm>
          <a:custGeom>
            <a:avLst/>
            <a:gdLst/>
            <a:ahLst/>
            <a:cxnLst/>
            <a:rect l="l" t="t" r="r" b="b"/>
            <a:pathLst>
              <a:path w="28803" h="27843">
                <a:moveTo>
                  <a:pt x="24963" y="17282"/>
                </a:moveTo>
                <a:lnTo>
                  <a:pt x="23987" y="19202"/>
                </a:lnTo>
                <a:lnTo>
                  <a:pt x="22082" y="20162"/>
                </a:lnTo>
                <a:lnTo>
                  <a:pt x="19187" y="21122"/>
                </a:lnTo>
                <a:lnTo>
                  <a:pt x="17282" y="21122"/>
                </a:lnTo>
                <a:lnTo>
                  <a:pt x="14401" y="22082"/>
                </a:lnTo>
                <a:lnTo>
                  <a:pt x="10561" y="22082"/>
                </a:lnTo>
                <a:lnTo>
                  <a:pt x="10561" y="27843"/>
                </a:lnTo>
                <a:lnTo>
                  <a:pt x="16306" y="27843"/>
                </a:lnTo>
                <a:lnTo>
                  <a:pt x="21122" y="25923"/>
                </a:lnTo>
                <a:lnTo>
                  <a:pt x="24963" y="23042"/>
                </a:lnTo>
                <a:lnTo>
                  <a:pt x="27828" y="20162"/>
                </a:lnTo>
                <a:lnTo>
                  <a:pt x="28803" y="17282"/>
                </a:lnTo>
                <a:lnTo>
                  <a:pt x="28803" y="9601"/>
                </a:lnTo>
                <a:lnTo>
                  <a:pt x="26868" y="5760"/>
                </a:lnTo>
                <a:lnTo>
                  <a:pt x="23027" y="3840"/>
                </a:lnTo>
                <a:lnTo>
                  <a:pt x="20147" y="960"/>
                </a:lnTo>
                <a:lnTo>
                  <a:pt x="17282" y="0"/>
                </a:lnTo>
                <a:lnTo>
                  <a:pt x="9601" y="0"/>
                </a:lnTo>
                <a:lnTo>
                  <a:pt x="5760" y="960"/>
                </a:lnTo>
                <a:lnTo>
                  <a:pt x="3840" y="3840"/>
                </a:lnTo>
                <a:lnTo>
                  <a:pt x="960" y="5760"/>
                </a:lnTo>
                <a:lnTo>
                  <a:pt x="0" y="8641"/>
                </a:lnTo>
                <a:lnTo>
                  <a:pt x="0" y="14401"/>
                </a:lnTo>
                <a:lnTo>
                  <a:pt x="960" y="17282"/>
                </a:lnTo>
                <a:lnTo>
                  <a:pt x="2880" y="20162"/>
                </a:lnTo>
                <a:lnTo>
                  <a:pt x="2880" y="11521"/>
                </a:lnTo>
                <a:lnTo>
                  <a:pt x="3840" y="10561"/>
                </a:lnTo>
                <a:lnTo>
                  <a:pt x="5760" y="8641"/>
                </a:lnTo>
                <a:lnTo>
                  <a:pt x="8625" y="6720"/>
                </a:lnTo>
                <a:lnTo>
                  <a:pt x="11521" y="5760"/>
                </a:lnTo>
                <a:lnTo>
                  <a:pt x="20147" y="5760"/>
                </a:lnTo>
                <a:lnTo>
                  <a:pt x="22082" y="6720"/>
                </a:lnTo>
                <a:lnTo>
                  <a:pt x="23987" y="7680"/>
                </a:lnTo>
                <a:lnTo>
                  <a:pt x="25907" y="9601"/>
                </a:lnTo>
                <a:lnTo>
                  <a:pt x="26868" y="11521"/>
                </a:lnTo>
                <a:lnTo>
                  <a:pt x="26868" y="14401"/>
                </a:lnTo>
                <a:lnTo>
                  <a:pt x="25907" y="16322"/>
                </a:lnTo>
                <a:lnTo>
                  <a:pt x="24963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7" name="object 307"/>
          <p:cNvSpPr/>
          <p:nvPr/>
        </p:nvSpPr>
        <p:spPr>
          <a:xfrm>
            <a:off x="2818714" y="3234872"/>
            <a:ext cx="27843" cy="26883"/>
          </a:xfrm>
          <a:custGeom>
            <a:avLst/>
            <a:gdLst/>
            <a:ahLst/>
            <a:cxnLst/>
            <a:rect l="l" t="t" r="r" b="b"/>
            <a:pathLst>
              <a:path w="27843" h="26883">
                <a:moveTo>
                  <a:pt x="21122" y="16322"/>
                </a:moveTo>
                <a:lnTo>
                  <a:pt x="20162" y="15361"/>
                </a:lnTo>
                <a:lnTo>
                  <a:pt x="20162" y="19202"/>
                </a:lnTo>
                <a:lnTo>
                  <a:pt x="16322" y="19202"/>
                </a:lnTo>
                <a:lnTo>
                  <a:pt x="13441" y="17282"/>
                </a:lnTo>
                <a:lnTo>
                  <a:pt x="10561" y="15361"/>
                </a:lnTo>
                <a:lnTo>
                  <a:pt x="6720" y="12481"/>
                </a:lnTo>
                <a:lnTo>
                  <a:pt x="4800" y="10561"/>
                </a:lnTo>
                <a:lnTo>
                  <a:pt x="3840" y="7680"/>
                </a:lnTo>
                <a:lnTo>
                  <a:pt x="1920" y="5760"/>
                </a:lnTo>
                <a:lnTo>
                  <a:pt x="1920" y="0"/>
                </a:lnTo>
                <a:lnTo>
                  <a:pt x="0" y="0"/>
                </a:lnTo>
                <a:lnTo>
                  <a:pt x="0" y="5760"/>
                </a:lnTo>
                <a:lnTo>
                  <a:pt x="960" y="9601"/>
                </a:lnTo>
                <a:lnTo>
                  <a:pt x="3840" y="13441"/>
                </a:lnTo>
                <a:lnTo>
                  <a:pt x="6720" y="17282"/>
                </a:lnTo>
                <a:lnTo>
                  <a:pt x="9601" y="21122"/>
                </a:lnTo>
                <a:lnTo>
                  <a:pt x="14401" y="23042"/>
                </a:lnTo>
                <a:lnTo>
                  <a:pt x="18242" y="25923"/>
                </a:lnTo>
                <a:lnTo>
                  <a:pt x="23042" y="26883"/>
                </a:lnTo>
                <a:lnTo>
                  <a:pt x="27843" y="26883"/>
                </a:lnTo>
                <a:lnTo>
                  <a:pt x="27843" y="21122"/>
                </a:lnTo>
                <a:lnTo>
                  <a:pt x="25907" y="20162"/>
                </a:lnTo>
                <a:lnTo>
                  <a:pt x="23042" y="20162"/>
                </a:lnTo>
                <a:lnTo>
                  <a:pt x="22082" y="19202"/>
                </a:lnTo>
                <a:lnTo>
                  <a:pt x="21122" y="18242"/>
                </a:lnTo>
                <a:lnTo>
                  <a:pt x="21122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8" name="object 308"/>
          <p:cNvSpPr/>
          <p:nvPr/>
        </p:nvSpPr>
        <p:spPr>
          <a:xfrm>
            <a:off x="2818714" y="3276158"/>
            <a:ext cx="20162" cy="19187"/>
          </a:xfrm>
          <a:custGeom>
            <a:avLst/>
            <a:gdLst/>
            <a:ahLst/>
            <a:cxnLst/>
            <a:rect l="l" t="t" r="r" b="b"/>
            <a:pathLst>
              <a:path w="20162" h="19187">
                <a:moveTo>
                  <a:pt x="1920" y="7680"/>
                </a:moveTo>
                <a:lnTo>
                  <a:pt x="1920" y="4800"/>
                </a:lnTo>
                <a:lnTo>
                  <a:pt x="960" y="0"/>
                </a:lnTo>
                <a:lnTo>
                  <a:pt x="0" y="1905"/>
                </a:lnTo>
                <a:lnTo>
                  <a:pt x="0" y="9585"/>
                </a:lnTo>
                <a:lnTo>
                  <a:pt x="1920" y="13426"/>
                </a:lnTo>
                <a:lnTo>
                  <a:pt x="5760" y="16306"/>
                </a:lnTo>
                <a:lnTo>
                  <a:pt x="8641" y="18227"/>
                </a:lnTo>
                <a:lnTo>
                  <a:pt x="12481" y="19187"/>
                </a:lnTo>
                <a:lnTo>
                  <a:pt x="20162" y="19187"/>
                </a:lnTo>
                <a:lnTo>
                  <a:pt x="16322" y="13426"/>
                </a:lnTo>
                <a:lnTo>
                  <a:pt x="9601" y="13426"/>
                </a:lnTo>
                <a:lnTo>
                  <a:pt x="6720" y="12466"/>
                </a:lnTo>
                <a:lnTo>
                  <a:pt x="4800" y="11521"/>
                </a:lnTo>
                <a:lnTo>
                  <a:pt x="2880" y="9585"/>
                </a:lnTo>
                <a:lnTo>
                  <a:pt x="192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9" name="object 309"/>
          <p:cNvSpPr/>
          <p:nvPr/>
        </p:nvSpPr>
        <p:spPr>
          <a:xfrm>
            <a:off x="2819674" y="3267516"/>
            <a:ext cx="45125" cy="27828"/>
          </a:xfrm>
          <a:custGeom>
            <a:avLst/>
            <a:gdLst/>
            <a:ahLst/>
            <a:cxnLst/>
            <a:rect l="l" t="t" r="r" b="b"/>
            <a:pathLst>
              <a:path w="45125" h="27828">
                <a:moveTo>
                  <a:pt x="26883" y="22067"/>
                </a:moveTo>
                <a:lnTo>
                  <a:pt x="27843" y="20162"/>
                </a:lnTo>
                <a:lnTo>
                  <a:pt x="27843" y="13441"/>
                </a:lnTo>
                <a:lnTo>
                  <a:pt x="26883" y="10546"/>
                </a:lnTo>
                <a:lnTo>
                  <a:pt x="24947" y="7665"/>
                </a:lnTo>
                <a:lnTo>
                  <a:pt x="27843" y="8641"/>
                </a:lnTo>
                <a:lnTo>
                  <a:pt x="30723" y="9601"/>
                </a:lnTo>
                <a:lnTo>
                  <a:pt x="32628" y="10546"/>
                </a:lnTo>
                <a:lnTo>
                  <a:pt x="34564" y="11506"/>
                </a:lnTo>
                <a:lnTo>
                  <a:pt x="36469" y="12481"/>
                </a:lnTo>
                <a:lnTo>
                  <a:pt x="38404" y="14386"/>
                </a:lnTo>
                <a:lnTo>
                  <a:pt x="40309" y="16322"/>
                </a:lnTo>
                <a:lnTo>
                  <a:pt x="41285" y="18227"/>
                </a:lnTo>
                <a:lnTo>
                  <a:pt x="42230" y="20162"/>
                </a:lnTo>
                <a:lnTo>
                  <a:pt x="43190" y="22067"/>
                </a:lnTo>
                <a:lnTo>
                  <a:pt x="44150" y="24002"/>
                </a:lnTo>
                <a:lnTo>
                  <a:pt x="44150" y="26868"/>
                </a:lnTo>
                <a:lnTo>
                  <a:pt x="45125" y="26868"/>
                </a:lnTo>
                <a:lnTo>
                  <a:pt x="45125" y="20162"/>
                </a:lnTo>
                <a:lnTo>
                  <a:pt x="44150" y="17266"/>
                </a:lnTo>
                <a:lnTo>
                  <a:pt x="43190" y="15346"/>
                </a:lnTo>
                <a:lnTo>
                  <a:pt x="41285" y="12481"/>
                </a:lnTo>
                <a:lnTo>
                  <a:pt x="38404" y="9601"/>
                </a:lnTo>
                <a:lnTo>
                  <a:pt x="35509" y="6720"/>
                </a:lnTo>
                <a:lnTo>
                  <a:pt x="32628" y="3825"/>
                </a:lnTo>
                <a:lnTo>
                  <a:pt x="28788" y="2880"/>
                </a:lnTo>
                <a:lnTo>
                  <a:pt x="24947" y="960"/>
                </a:lnTo>
                <a:lnTo>
                  <a:pt x="21122" y="0"/>
                </a:lnTo>
                <a:lnTo>
                  <a:pt x="11521" y="0"/>
                </a:lnTo>
                <a:lnTo>
                  <a:pt x="6720" y="1920"/>
                </a:lnTo>
                <a:lnTo>
                  <a:pt x="2880" y="6720"/>
                </a:lnTo>
                <a:lnTo>
                  <a:pt x="0" y="8641"/>
                </a:lnTo>
                <a:lnTo>
                  <a:pt x="960" y="13441"/>
                </a:lnTo>
                <a:lnTo>
                  <a:pt x="1920" y="11506"/>
                </a:lnTo>
                <a:lnTo>
                  <a:pt x="2880" y="10546"/>
                </a:lnTo>
                <a:lnTo>
                  <a:pt x="3840" y="9601"/>
                </a:lnTo>
                <a:lnTo>
                  <a:pt x="5760" y="8641"/>
                </a:lnTo>
                <a:lnTo>
                  <a:pt x="8641" y="7665"/>
                </a:lnTo>
                <a:lnTo>
                  <a:pt x="11521" y="6720"/>
                </a:lnTo>
                <a:lnTo>
                  <a:pt x="22082" y="6720"/>
                </a:lnTo>
                <a:lnTo>
                  <a:pt x="24002" y="8641"/>
                </a:lnTo>
                <a:lnTo>
                  <a:pt x="24002" y="10546"/>
                </a:lnTo>
                <a:lnTo>
                  <a:pt x="24947" y="10546"/>
                </a:lnTo>
                <a:lnTo>
                  <a:pt x="24947" y="16322"/>
                </a:lnTo>
                <a:lnTo>
                  <a:pt x="24002" y="18227"/>
                </a:lnTo>
                <a:lnTo>
                  <a:pt x="21122" y="20162"/>
                </a:lnTo>
                <a:lnTo>
                  <a:pt x="18242" y="21107"/>
                </a:lnTo>
                <a:lnTo>
                  <a:pt x="15361" y="22067"/>
                </a:lnTo>
                <a:lnTo>
                  <a:pt x="19202" y="27828"/>
                </a:lnTo>
                <a:lnTo>
                  <a:pt x="22082" y="26868"/>
                </a:lnTo>
                <a:lnTo>
                  <a:pt x="24002" y="24947"/>
                </a:lnTo>
                <a:lnTo>
                  <a:pt x="26883" y="22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0" name="object 310"/>
          <p:cNvSpPr/>
          <p:nvPr/>
        </p:nvSpPr>
        <p:spPr>
          <a:xfrm>
            <a:off x="2936793" y="3172480"/>
            <a:ext cx="45110" cy="17282"/>
          </a:xfrm>
          <a:custGeom>
            <a:avLst/>
            <a:gdLst/>
            <a:ahLst/>
            <a:cxnLst/>
            <a:rect l="l" t="t" r="r" b="b"/>
            <a:pathLst>
              <a:path w="45110" h="17282">
                <a:moveTo>
                  <a:pt x="960" y="944"/>
                </a:moveTo>
                <a:lnTo>
                  <a:pt x="0" y="944"/>
                </a:lnTo>
                <a:lnTo>
                  <a:pt x="0" y="17282"/>
                </a:lnTo>
                <a:lnTo>
                  <a:pt x="960" y="17282"/>
                </a:lnTo>
                <a:lnTo>
                  <a:pt x="960" y="13441"/>
                </a:lnTo>
                <a:lnTo>
                  <a:pt x="1920" y="12466"/>
                </a:lnTo>
                <a:lnTo>
                  <a:pt x="2880" y="12466"/>
                </a:lnTo>
                <a:lnTo>
                  <a:pt x="2880" y="11506"/>
                </a:lnTo>
                <a:lnTo>
                  <a:pt x="45110" y="11506"/>
                </a:lnTo>
                <a:lnTo>
                  <a:pt x="45110" y="10561"/>
                </a:lnTo>
                <a:lnTo>
                  <a:pt x="39349" y="0"/>
                </a:lnTo>
                <a:lnTo>
                  <a:pt x="38389" y="944"/>
                </a:lnTo>
                <a:lnTo>
                  <a:pt x="39349" y="1920"/>
                </a:lnTo>
                <a:lnTo>
                  <a:pt x="39349" y="5760"/>
                </a:lnTo>
                <a:lnTo>
                  <a:pt x="37429" y="5760"/>
                </a:lnTo>
                <a:lnTo>
                  <a:pt x="36469" y="6720"/>
                </a:lnTo>
                <a:lnTo>
                  <a:pt x="2880" y="6720"/>
                </a:lnTo>
                <a:lnTo>
                  <a:pt x="2880" y="5760"/>
                </a:lnTo>
                <a:lnTo>
                  <a:pt x="1920" y="5760"/>
                </a:lnTo>
                <a:lnTo>
                  <a:pt x="960" y="4785"/>
                </a:lnTo>
                <a:lnTo>
                  <a:pt x="960" y="9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1" name="object 311"/>
          <p:cNvSpPr/>
          <p:nvPr/>
        </p:nvSpPr>
        <p:spPr>
          <a:xfrm>
            <a:off x="2935833" y="3201268"/>
            <a:ext cx="27828" cy="26883"/>
          </a:xfrm>
          <a:custGeom>
            <a:avLst/>
            <a:gdLst/>
            <a:ahLst/>
            <a:cxnLst/>
            <a:rect l="l" t="t" r="r" b="b"/>
            <a:pathLst>
              <a:path w="27828" h="26883">
                <a:moveTo>
                  <a:pt x="960" y="9601"/>
                </a:moveTo>
                <a:lnTo>
                  <a:pt x="2880" y="13441"/>
                </a:lnTo>
                <a:lnTo>
                  <a:pt x="5760" y="18242"/>
                </a:lnTo>
                <a:lnTo>
                  <a:pt x="9601" y="21122"/>
                </a:lnTo>
                <a:lnTo>
                  <a:pt x="13426" y="24002"/>
                </a:lnTo>
                <a:lnTo>
                  <a:pt x="18227" y="25923"/>
                </a:lnTo>
                <a:lnTo>
                  <a:pt x="22067" y="26883"/>
                </a:lnTo>
                <a:lnTo>
                  <a:pt x="27828" y="26883"/>
                </a:lnTo>
                <a:lnTo>
                  <a:pt x="27828" y="21122"/>
                </a:lnTo>
                <a:lnTo>
                  <a:pt x="24947" y="21122"/>
                </a:lnTo>
                <a:lnTo>
                  <a:pt x="22067" y="20162"/>
                </a:lnTo>
                <a:lnTo>
                  <a:pt x="21107" y="19202"/>
                </a:lnTo>
                <a:lnTo>
                  <a:pt x="21107" y="18242"/>
                </a:lnTo>
                <a:lnTo>
                  <a:pt x="20162" y="17282"/>
                </a:lnTo>
                <a:lnTo>
                  <a:pt x="20162" y="15361"/>
                </a:lnTo>
                <a:lnTo>
                  <a:pt x="19202" y="14401"/>
                </a:lnTo>
                <a:lnTo>
                  <a:pt x="19202" y="11521"/>
                </a:lnTo>
                <a:lnTo>
                  <a:pt x="20162" y="9601"/>
                </a:lnTo>
                <a:lnTo>
                  <a:pt x="22067" y="7680"/>
                </a:lnTo>
                <a:lnTo>
                  <a:pt x="20162" y="2880"/>
                </a:lnTo>
                <a:lnTo>
                  <a:pt x="18227" y="4800"/>
                </a:lnTo>
                <a:lnTo>
                  <a:pt x="16322" y="7680"/>
                </a:lnTo>
                <a:lnTo>
                  <a:pt x="16322" y="13441"/>
                </a:lnTo>
                <a:lnTo>
                  <a:pt x="17266" y="16322"/>
                </a:lnTo>
                <a:lnTo>
                  <a:pt x="20162" y="20162"/>
                </a:lnTo>
                <a:lnTo>
                  <a:pt x="16322" y="19202"/>
                </a:lnTo>
                <a:lnTo>
                  <a:pt x="12481" y="17282"/>
                </a:lnTo>
                <a:lnTo>
                  <a:pt x="9601" y="15361"/>
                </a:lnTo>
                <a:lnTo>
                  <a:pt x="6705" y="12481"/>
                </a:lnTo>
                <a:lnTo>
                  <a:pt x="3840" y="10561"/>
                </a:lnTo>
                <a:lnTo>
                  <a:pt x="2880" y="7680"/>
                </a:lnTo>
                <a:lnTo>
                  <a:pt x="1920" y="5760"/>
                </a:lnTo>
                <a:lnTo>
                  <a:pt x="960" y="2880"/>
                </a:lnTo>
                <a:lnTo>
                  <a:pt x="960" y="0"/>
                </a:lnTo>
                <a:lnTo>
                  <a:pt x="0" y="0"/>
                </a:lnTo>
                <a:lnTo>
                  <a:pt x="0" y="6720"/>
                </a:lnTo>
                <a:lnTo>
                  <a:pt x="96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2" name="object 312"/>
          <p:cNvSpPr/>
          <p:nvPr/>
        </p:nvSpPr>
        <p:spPr>
          <a:xfrm>
            <a:off x="2955996" y="3200308"/>
            <a:ext cx="25907" cy="27843"/>
          </a:xfrm>
          <a:custGeom>
            <a:avLst/>
            <a:gdLst/>
            <a:ahLst/>
            <a:cxnLst/>
            <a:rect l="l" t="t" r="r" b="b"/>
            <a:pathLst>
              <a:path w="25907" h="27843">
                <a:moveTo>
                  <a:pt x="21107" y="18242"/>
                </a:moveTo>
                <a:lnTo>
                  <a:pt x="20147" y="19202"/>
                </a:lnTo>
                <a:lnTo>
                  <a:pt x="18227" y="20162"/>
                </a:lnTo>
                <a:lnTo>
                  <a:pt x="15346" y="21122"/>
                </a:lnTo>
                <a:lnTo>
                  <a:pt x="13441" y="22082"/>
                </a:lnTo>
                <a:lnTo>
                  <a:pt x="7665" y="22082"/>
                </a:lnTo>
                <a:lnTo>
                  <a:pt x="7665" y="27843"/>
                </a:lnTo>
                <a:lnTo>
                  <a:pt x="12466" y="27843"/>
                </a:lnTo>
                <a:lnTo>
                  <a:pt x="17266" y="26883"/>
                </a:lnTo>
                <a:lnTo>
                  <a:pt x="21107" y="23042"/>
                </a:lnTo>
                <a:lnTo>
                  <a:pt x="23987" y="21122"/>
                </a:lnTo>
                <a:lnTo>
                  <a:pt x="25907" y="17282"/>
                </a:lnTo>
                <a:lnTo>
                  <a:pt x="25907" y="9601"/>
                </a:lnTo>
                <a:lnTo>
                  <a:pt x="23987" y="6720"/>
                </a:lnTo>
                <a:lnTo>
                  <a:pt x="20147" y="3840"/>
                </a:lnTo>
                <a:lnTo>
                  <a:pt x="17266" y="1920"/>
                </a:lnTo>
                <a:lnTo>
                  <a:pt x="13441" y="0"/>
                </a:lnTo>
                <a:lnTo>
                  <a:pt x="5745" y="0"/>
                </a:lnTo>
                <a:lnTo>
                  <a:pt x="2880" y="1920"/>
                </a:lnTo>
                <a:lnTo>
                  <a:pt x="0" y="3840"/>
                </a:lnTo>
                <a:lnTo>
                  <a:pt x="1904" y="8641"/>
                </a:lnTo>
                <a:lnTo>
                  <a:pt x="4785" y="6720"/>
                </a:lnTo>
                <a:lnTo>
                  <a:pt x="8625" y="5760"/>
                </a:lnTo>
                <a:lnTo>
                  <a:pt x="16306" y="5760"/>
                </a:lnTo>
                <a:lnTo>
                  <a:pt x="19187" y="6720"/>
                </a:lnTo>
                <a:lnTo>
                  <a:pt x="21107" y="8641"/>
                </a:lnTo>
                <a:lnTo>
                  <a:pt x="22067" y="9601"/>
                </a:lnTo>
                <a:lnTo>
                  <a:pt x="23027" y="11521"/>
                </a:lnTo>
                <a:lnTo>
                  <a:pt x="23027" y="16322"/>
                </a:lnTo>
                <a:lnTo>
                  <a:pt x="21107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3" name="object 313"/>
          <p:cNvSpPr/>
          <p:nvPr/>
        </p:nvSpPr>
        <p:spPr>
          <a:xfrm>
            <a:off x="2935833" y="3234872"/>
            <a:ext cx="27828" cy="26883"/>
          </a:xfrm>
          <a:custGeom>
            <a:avLst/>
            <a:gdLst/>
            <a:ahLst/>
            <a:cxnLst/>
            <a:rect l="l" t="t" r="r" b="b"/>
            <a:pathLst>
              <a:path w="27828" h="26883">
                <a:moveTo>
                  <a:pt x="960" y="9601"/>
                </a:moveTo>
                <a:lnTo>
                  <a:pt x="2880" y="13441"/>
                </a:lnTo>
                <a:lnTo>
                  <a:pt x="5760" y="17282"/>
                </a:lnTo>
                <a:lnTo>
                  <a:pt x="9601" y="21122"/>
                </a:lnTo>
                <a:lnTo>
                  <a:pt x="13426" y="23042"/>
                </a:lnTo>
                <a:lnTo>
                  <a:pt x="18227" y="25923"/>
                </a:lnTo>
                <a:lnTo>
                  <a:pt x="22067" y="26883"/>
                </a:lnTo>
                <a:lnTo>
                  <a:pt x="27828" y="26883"/>
                </a:lnTo>
                <a:lnTo>
                  <a:pt x="27828" y="21122"/>
                </a:lnTo>
                <a:lnTo>
                  <a:pt x="24947" y="20162"/>
                </a:lnTo>
                <a:lnTo>
                  <a:pt x="22067" y="20162"/>
                </a:lnTo>
                <a:lnTo>
                  <a:pt x="21107" y="19202"/>
                </a:lnTo>
                <a:lnTo>
                  <a:pt x="21107" y="18242"/>
                </a:lnTo>
                <a:lnTo>
                  <a:pt x="20162" y="16322"/>
                </a:lnTo>
                <a:lnTo>
                  <a:pt x="20162" y="15361"/>
                </a:lnTo>
                <a:lnTo>
                  <a:pt x="19202" y="14401"/>
                </a:lnTo>
                <a:lnTo>
                  <a:pt x="19202" y="10561"/>
                </a:lnTo>
                <a:lnTo>
                  <a:pt x="20162" y="9601"/>
                </a:lnTo>
                <a:lnTo>
                  <a:pt x="22067" y="7680"/>
                </a:lnTo>
                <a:lnTo>
                  <a:pt x="20162" y="2880"/>
                </a:lnTo>
                <a:lnTo>
                  <a:pt x="18227" y="4800"/>
                </a:lnTo>
                <a:lnTo>
                  <a:pt x="16322" y="7680"/>
                </a:lnTo>
                <a:lnTo>
                  <a:pt x="16322" y="13441"/>
                </a:lnTo>
                <a:lnTo>
                  <a:pt x="17266" y="16322"/>
                </a:lnTo>
                <a:lnTo>
                  <a:pt x="20162" y="19202"/>
                </a:lnTo>
                <a:lnTo>
                  <a:pt x="16322" y="19202"/>
                </a:lnTo>
                <a:lnTo>
                  <a:pt x="12481" y="17282"/>
                </a:lnTo>
                <a:lnTo>
                  <a:pt x="9601" y="15361"/>
                </a:lnTo>
                <a:lnTo>
                  <a:pt x="6705" y="12481"/>
                </a:lnTo>
                <a:lnTo>
                  <a:pt x="3840" y="10561"/>
                </a:lnTo>
                <a:lnTo>
                  <a:pt x="2880" y="7680"/>
                </a:lnTo>
                <a:lnTo>
                  <a:pt x="1920" y="5760"/>
                </a:lnTo>
                <a:lnTo>
                  <a:pt x="960" y="2880"/>
                </a:lnTo>
                <a:lnTo>
                  <a:pt x="960" y="0"/>
                </a:lnTo>
                <a:lnTo>
                  <a:pt x="0" y="0"/>
                </a:lnTo>
                <a:lnTo>
                  <a:pt x="0" y="5760"/>
                </a:lnTo>
                <a:lnTo>
                  <a:pt x="96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4" name="object 314"/>
          <p:cNvSpPr/>
          <p:nvPr/>
        </p:nvSpPr>
        <p:spPr>
          <a:xfrm>
            <a:off x="2955996" y="3233912"/>
            <a:ext cx="25907" cy="27843"/>
          </a:xfrm>
          <a:custGeom>
            <a:avLst/>
            <a:gdLst/>
            <a:ahLst/>
            <a:cxnLst/>
            <a:rect l="l" t="t" r="r" b="b"/>
            <a:pathLst>
              <a:path w="25907" h="27843">
                <a:moveTo>
                  <a:pt x="21107" y="17282"/>
                </a:moveTo>
                <a:lnTo>
                  <a:pt x="20147" y="19202"/>
                </a:lnTo>
                <a:lnTo>
                  <a:pt x="18227" y="20162"/>
                </a:lnTo>
                <a:lnTo>
                  <a:pt x="15346" y="21122"/>
                </a:lnTo>
                <a:lnTo>
                  <a:pt x="13441" y="21122"/>
                </a:lnTo>
                <a:lnTo>
                  <a:pt x="11506" y="22082"/>
                </a:lnTo>
                <a:lnTo>
                  <a:pt x="7665" y="22082"/>
                </a:lnTo>
                <a:lnTo>
                  <a:pt x="7665" y="27843"/>
                </a:lnTo>
                <a:lnTo>
                  <a:pt x="12466" y="27843"/>
                </a:lnTo>
                <a:lnTo>
                  <a:pt x="17266" y="25923"/>
                </a:lnTo>
                <a:lnTo>
                  <a:pt x="21107" y="23042"/>
                </a:lnTo>
                <a:lnTo>
                  <a:pt x="23987" y="20162"/>
                </a:lnTo>
                <a:lnTo>
                  <a:pt x="25907" y="17282"/>
                </a:lnTo>
                <a:lnTo>
                  <a:pt x="25907" y="9601"/>
                </a:lnTo>
                <a:lnTo>
                  <a:pt x="23987" y="5760"/>
                </a:lnTo>
                <a:lnTo>
                  <a:pt x="20147" y="3840"/>
                </a:lnTo>
                <a:lnTo>
                  <a:pt x="17266" y="960"/>
                </a:lnTo>
                <a:lnTo>
                  <a:pt x="13441" y="0"/>
                </a:lnTo>
                <a:lnTo>
                  <a:pt x="5745" y="0"/>
                </a:lnTo>
                <a:lnTo>
                  <a:pt x="2880" y="960"/>
                </a:lnTo>
                <a:lnTo>
                  <a:pt x="0" y="3840"/>
                </a:lnTo>
                <a:lnTo>
                  <a:pt x="1904" y="8641"/>
                </a:lnTo>
                <a:lnTo>
                  <a:pt x="4785" y="6720"/>
                </a:lnTo>
                <a:lnTo>
                  <a:pt x="8625" y="5760"/>
                </a:lnTo>
                <a:lnTo>
                  <a:pt x="16306" y="5760"/>
                </a:lnTo>
                <a:lnTo>
                  <a:pt x="19187" y="6720"/>
                </a:lnTo>
                <a:lnTo>
                  <a:pt x="21107" y="7680"/>
                </a:lnTo>
                <a:lnTo>
                  <a:pt x="22067" y="9601"/>
                </a:lnTo>
                <a:lnTo>
                  <a:pt x="23027" y="11521"/>
                </a:lnTo>
                <a:lnTo>
                  <a:pt x="23027" y="16322"/>
                </a:lnTo>
                <a:lnTo>
                  <a:pt x="21107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5" name="object 315"/>
          <p:cNvSpPr/>
          <p:nvPr/>
        </p:nvSpPr>
        <p:spPr>
          <a:xfrm>
            <a:off x="2935833" y="3267516"/>
            <a:ext cx="45110" cy="27828"/>
          </a:xfrm>
          <a:custGeom>
            <a:avLst/>
            <a:gdLst/>
            <a:ahLst/>
            <a:cxnLst/>
            <a:rect l="l" t="t" r="r" b="b"/>
            <a:pathLst>
              <a:path w="45110" h="27828">
                <a:moveTo>
                  <a:pt x="35509" y="1920"/>
                </a:moveTo>
                <a:lnTo>
                  <a:pt x="37429" y="2880"/>
                </a:lnTo>
                <a:lnTo>
                  <a:pt x="38389" y="4800"/>
                </a:lnTo>
                <a:lnTo>
                  <a:pt x="39349" y="5760"/>
                </a:lnTo>
                <a:lnTo>
                  <a:pt x="39349" y="22067"/>
                </a:lnTo>
                <a:lnTo>
                  <a:pt x="0" y="9601"/>
                </a:lnTo>
                <a:lnTo>
                  <a:pt x="0" y="12481"/>
                </a:lnTo>
                <a:lnTo>
                  <a:pt x="43190" y="27828"/>
                </a:lnTo>
                <a:lnTo>
                  <a:pt x="45110" y="27828"/>
                </a:lnTo>
                <a:lnTo>
                  <a:pt x="45110" y="3825"/>
                </a:lnTo>
                <a:lnTo>
                  <a:pt x="34549" y="0"/>
                </a:lnTo>
                <a:lnTo>
                  <a:pt x="33604" y="960"/>
                </a:lnTo>
                <a:lnTo>
                  <a:pt x="35509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6" name="object 316"/>
          <p:cNvSpPr/>
          <p:nvPr/>
        </p:nvSpPr>
        <p:spPr>
          <a:xfrm>
            <a:off x="3051977" y="3172480"/>
            <a:ext cx="45125" cy="17282"/>
          </a:xfrm>
          <a:custGeom>
            <a:avLst/>
            <a:gdLst/>
            <a:ahLst/>
            <a:cxnLst/>
            <a:rect l="l" t="t" r="r" b="b"/>
            <a:pathLst>
              <a:path w="45125" h="17282">
                <a:moveTo>
                  <a:pt x="1935" y="944"/>
                </a:moveTo>
                <a:lnTo>
                  <a:pt x="0" y="944"/>
                </a:lnTo>
                <a:lnTo>
                  <a:pt x="0" y="17282"/>
                </a:lnTo>
                <a:lnTo>
                  <a:pt x="1935" y="17282"/>
                </a:lnTo>
                <a:lnTo>
                  <a:pt x="1935" y="13441"/>
                </a:lnTo>
                <a:lnTo>
                  <a:pt x="2880" y="12466"/>
                </a:lnTo>
                <a:lnTo>
                  <a:pt x="3840" y="12466"/>
                </a:lnTo>
                <a:lnTo>
                  <a:pt x="3840" y="11506"/>
                </a:lnTo>
                <a:lnTo>
                  <a:pt x="45125" y="11506"/>
                </a:lnTo>
                <a:lnTo>
                  <a:pt x="45125" y="10561"/>
                </a:lnTo>
                <a:lnTo>
                  <a:pt x="40325" y="0"/>
                </a:lnTo>
                <a:lnTo>
                  <a:pt x="39364" y="944"/>
                </a:lnTo>
                <a:lnTo>
                  <a:pt x="40325" y="1920"/>
                </a:lnTo>
                <a:lnTo>
                  <a:pt x="40325" y="4785"/>
                </a:lnTo>
                <a:lnTo>
                  <a:pt x="39364" y="5760"/>
                </a:lnTo>
                <a:lnTo>
                  <a:pt x="38404" y="5760"/>
                </a:lnTo>
                <a:lnTo>
                  <a:pt x="37444" y="6720"/>
                </a:lnTo>
                <a:lnTo>
                  <a:pt x="3840" y="6720"/>
                </a:lnTo>
                <a:lnTo>
                  <a:pt x="3840" y="5760"/>
                </a:lnTo>
                <a:lnTo>
                  <a:pt x="2880" y="5760"/>
                </a:lnTo>
                <a:lnTo>
                  <a:pt x="1935" y="4785"/>
                </a:lnTo>
                <a:lnTo>
                  <a:pt x="1935" y="9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7" name="object 317"/>
          <p:cNvSpPr/>
          <p:nvPr/>
        </p:nvSpPr>
        <p:spPr>
          <a:xfrm>
            <a:off x="3071180" y="3200308"/>
            <a:ext cx="25923" cy="27843"/>
          </a:xfrm>
          <a:custGeom>
            <a:avLst/>
            <a:gdLst/>
            <a:ahLst/>
            <a:cxnLst/>
            <a:rect l="l" t="t" r="r" b="b"/>
            <a:pathLst>
              <a:path w="25923" h="27843">
                <a:moveTo>
                  <a:pt x="18242" y="26883"/>
                </a:moveTo>
                <a:lnTo>
                  <a:pt x="22082" y="23042"/>
                </a:lnTo>
                <a:lnTo>
                  <a:pt x="24963" y="21122"/>
                </a:lnTo>
                <a:lnTo>
                  <a:pt x="25923" y="17282"/>
                </a:lnTo>
                <a:lnTo>
                  <a:pt x="25923" y="9601"/>
                </a:lnTo>
                <a:lnTo>
                  <a:pt x="24002" y="6720"/>
                </a:lnTo>
                <a:lnTo>
                  <a:pt x="21122" y="3840"/>
                </a:lnTo>
                <a:lnTo>
                  <a:pt x="18242" y="1920"/>
                </a:lnTo>
                <a:lnTo>
                  <a:pt x="14401" y="0"/>
                </a:lnTo>
                <a:lnTo>
                  <a:pt x="6720" y="0"/>
                </a:lnTo>
                <a:lnTo>
                  <a:pt x="2880" y="1920"/>
                </a:lnTo>
                <a:lnTo>
                  <a:pt x="960" y="3840"/>
                </a:lnTo>
                <a:lnTo>
                  <a:pt x="0" y="12481"/>
                </a:lnTo>
                <a:lnTo>
                  <a:pt x="960" y="10561"/>
                </a:lnTo>
                <a:lnTo>
                  <a:pt x="2880" y="8641"/>
                </a:lnTo>
                <a:lnTo>
                  <a:pt x="5760" y="6720"/>
                </a:lnTo>
                <a:lnTo>
                  <a:pt x="9601" y="5760"/>
                </a:lnTo>
                <a:lnTo>
                  <a:pt x="17282" y="5760"/>
                </a:lnTo>
                <a:lnTo>
                  <a:pt x="20162" y="6720"/>
                </a:lnTo>
                <a:lnTo>
                  <a:pt x="21122" y="8641"/>
                </a:lnTo>
                <a:lnTo>
                  <a:pt x="23042" y="9601"/>
                </a:lnTo>
                <a:lnTo>
                  <a:pt x="24002" y="11521"/>
                </a:lnTo>
                <a:lnTo>
                  <a:pt x="24002" y="16322"/>
                </a:lnTo>
                <a:lnTo>
                  <a:pt x="22082" y="18242"/>
                </a:lnTo>
                <a:lnTo>
                  <a:pt x="21122" y="19202"/>
                </a:lnTo>
                <a:lnTo>
                  <a:pt x="19202" y="20162"/>
                </a:lnTo>
                <a:lnTo>
                  <a:pt x="16322" y="21122"/>
                </a:lnTo>
                <a:lnTo>
                  <a:pt x="14401" y="22082"/>
                </a:lnTo>
                <a:lnTo>
                  <a:pt x="7680" y="22082"/>
                </a:lnTo>
                <a:lnTo>
                  <a:pt x="7680" y="27843"/>
                </a:lnTo>
                <a:lnTo>
                  <a:pt x="13441" y="27843"/>
                </a:lnTo>
                <a:lnTo>
                  <a:pt x="18242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8" name="object 318"/>
          <p:cNvSpPr/>
          <p:nvPr/>
        </p:nvSpPr>
        <p:spPr>
          <a:xfrm>
            <a:off x="3051017" y="3201268"/>
            <a:ext cx="27843" cy="26883"/>
          </a:xfrm>
          <a:custGeom>
            <a:avLst/>
            <a:gdLst/>
            <a:ahLst/>
            <a:cxnLst/>
            <a:rect l="l" t="t" r="r" b="b"/>
            <a:pathLst>
              <a:path w="27843" h="26883">
                <a:moveTo>
                  <a:pt x="6720" y="12481"/>
                </a:moveTo>
                <a:lnTo>
                  <a:pt x="4800" y="10561"/>
                </a:lnTo>
                <a:lnTo>
                  <a:pt x="3840" y="7680"/>
                </a:lnTo>
                <a:lnTo>
                  <a:pt x="1935" y="5760"/>
                </a:lnTo>
                <a:lnTo>
                  <a:pt x="1935" y="0"/>
                </a:lnTo>
                <a:lnTo>
                  <a:pt x="0" y="0"/>
                </a:lnTo>
                <a:lnTo>
                  <a:pt x="0" y="6720"/>
                </a:lnTo>
                <a:lnTo>
                  <a:pt x="1935" y="9601"/>
                </a:lnTo>
                <a:lnTo>
                  <a:pt x="3840" y="13441"/>
                </a:lnTo>
                <a:lnTo>
                  <a:pt x="6720" y="18242"/>
                </a:lnTo>
                <a:lnTo>
                  <a:pt x="10561" y="21122"/>
                </a:lnTo>
                <a:lnTo>
                  <a:pt x="14401" y="24002"/>
                </a:lnTo>
                <a:lnTo>
                  <a:pt x="19202" y="25923"/>
                </a:lnTo>
                <a:lnTo>
                  <a:pt x="23042" y="26883"/>
                </a:lnTo>
                <a:lnTo>
                  <a:pt x="27843" y="26883"/>
                </a:lnTo>
                <a:lnTo>
                  <a:pt x="27843" y="21122"/>
                </a:lnTo>
                <a:lnTo>
                  <a:pt x="25923" y="21122"/>
                </a:lnTo>
                <a:lnTo>
                  <a:pt x="23042" y="20162"/>
                </a:lnTo>
                <a:lnTo>
                  <a:pt x="22082" y="19202"/>
                </a:lnTo>
                <a:lnTo>
                  <a:pt x="22082" y="18242"/>
                </a:lnTo>
                <a:lnTo>
                  <a:pt x="21122" y="17282"/>
                </a:lnTo>
                <a:lnTo>
                  <a:pt x="21122" y="15361"/>
                </a:lnTo>
                <a:lnTo>
                  <a:pt x="20162" y="14401"/>
                </a:lnTo>
                <a:lnTo>
                  <a:pt x="20162" y="11521"/>
                </a:lnTo>
                <a:lnTo>
                  <a:pt x="21122" y="2880"/>
                </a:lnTo>
                <a:lnTo>
                  <a:pt x="18242" y="4800"/>
                </a:lnTo>
                <a:lnTo>
                  <a:pt x="17282" y="7680"/>
                </a:lnTo>
                <a:lnTo>
                  <a:pt x="17282" y="13441"/>
                </a:lnTo>
                <a:lnTo>
                  <a:pt x="18242" y="16322"/>
                </a:lnTo>
                <a:lnTo>
                  <a:pt x="21122" y="20162"/>
                </a:lnTo>
                <a:lnTo>
                  <a:pt x="17282" y="19202"/>
                </a:lnTo>
                <a:lnTo>
                  <a:pt x="13441" y="17282"/>
                </a:lnTo>
                <a:lnTo>
                  <a:pt x="10561" y="15361"/>
                </a:lnTo>
                <a:lnTo>
                  <a:pt x="6720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9" name="object 319"/>
          <p:cNvSpPr/>
          <p:nvPr/>
        </p:nvSpPr>
        <p:spPr>
          <a:xfrm>
            <a:off x="3071180" y="3233912"/>
            <a:ext cx="25923" cy="27843"/>
          </a:xfrm>
          <a:custGeom>
            <a:avLst/>
            <a:gdLst/>
            <a:ahLst/>
            <a:cxnLst/>
            <a:rect l="l" t="t" r="r" b="b"/>
            <a:pathLst>
              <a:path w="25923" h="27843">
                <a:moveTo>
                  <a:pt x="18242" y="25923"/>
                </a:moveTo>
                <a:lnTo>
                  <a:pt x="22082" y="23042"/>
                </a:lnTo>
                <a:lnTo>
                  <a:pt x="24963" y="20162"/>
                </a:lnTo>
                <a:lnTo>
                  <a:pt x="25923" y="17282"/>
                </a:lnTo>
                <a:lnTo>
                  <a:pt x="25923" y="9601"/>
                </a:lnTo>
                <a:lnTo>
                  <a:pt x="24002" y="5760"/>
                </a:lnTo>
                <a:lnTo>
                  <a:pt x="21122" y="3840"/>
                </a:lnTo>
                <a:lnTo>
                  <a:pt x="18242" y="960"/>
                </a:lnTo>
                <a:lnTo>
                  <a:pt x="14401" y="0"/>
                </a:lnTo>
                <a:lnTo>
                  <a:pt x="6720" y="0"/>
                </a:lnTo>
                <a:lnTo>
                  <a:pt x="2880" y="960"/>
                </a:lnTo>
                <a:lnTo>
                  <a:pt x="960" y="3840"/>
                </a:lnTo>
                <a:lnTo>
                  <a:pt x="0" y="11521"/>
                </a:lnTo>
                <a:lnTo>
                  <a:pt x="960" y="10561"/>
                </a:lnTo>
                <a:lnTo>
                  <a:pt x="2880" y="8641"/>
                </a:lnTo>
                <a:lnTo>
                  <a:pt x="5760" y="6720"/>
                </a:lnTo>
                <a:lnTo>
                  <a:pt x="9601" y="5760"/>
                </a:lnTo>
                <a:lnTo>
                  <a:pt x="17282" y="5760"/>
                </a:lnTo>
                <a:lnTo>
                  <a:pt x="20162" y="6720"/>
                </a:lnTo>
                <a:lnTo>
                  <a:pt x="21122" y="7680"/>
                </a:lnTo>
                <a:lnTo>
                  <a:pt x="23042" y="9601"/>
                </a:lnTo>
                <a:lnTo>
                  <a:pt x="24002" y="11521"/>
                </a:lnTo>
                <a:lnTo>
                  <a:pt x="24002" y="16322"/>
                </a:lnTo>
                <a:lnTo>
                  <a:pt x="22082" y="17282"/>
                </a:lnTo>
                <a:lnTo>
                  <a:pt x="21122" y="19202"/>
                </a:lnTo>
                <a:lnTo>
                  <a:pt x="19202" y="20162"/>
                </a:lnTo>
                <a:lnTo>
                  <a:pt x="16322" y="21122"/>
                </a:lnTo>
                <a:lnTo>
                  <a:pt x="14401" y="21122"/>
                </a:lnTo>
                <a:lnTo>
                  <a:pt x="11521" y="22082"/>
                </a:lnTo>
                <a:lnTo>
                  <a:pt x="7680" y="22082"/>
                </a:lnTo>
                <a:lnTo>
                  <a:pt x="7680" y="27843"/>
                </a:lnTo>
                <a:lnTo>
                  <a:pt x="13441" y="27843"/>
                </a:lnTo>
                <a:lnTo>
                  <a:pt x="18242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0" name="object 320"/>
          <p:cNvSpPr/>
          <p:nvPr/>
        </p:nvSpPr>
        <p:spPr>
          <a:xfrm>
            <a:off x="3051017" y="3234872"/>
            <a:ext cx="27843" cy="26883"/>
          </a:xfrm>
          <a:custGeom>
            <a:avLst/>
            <a:gdLst/>
            <a:ahLst/>
            <a:cxnLst/>
            <a:rect l="l" t="t" r="r" b="b"/>
            <a:pathLst>
              <a:path w="27843" h="26883">
                <a:moveTo>
                  <a:pt x="6720" y="12481"/>
                </a:moveTo>
                <a:lnTo>
                  <a:pt x="4800" y="10561"/>
                </a:lnTo>
                <a:lnTo>
                  <a:pt x="3840" y="7680"/>
                </a:lnTo>
                <a:lnTo>
                  <a:pt x="1935" y="5760"/>
                </a:lnTo>
                <a:lnTo>
                  <a:pt x="1935" y="0"/>
                </a:lnTo>
                <a:lnTo>
                  <a:pt x="0" y="0"/>
                </a:lnTo>
                <a:lnTo>
                  <a:pt x="0" y="5760"/>
                </a:lnTo>
                <a:lnTo>
                  <a:pt x="1935" y="9601"/>
                </a:lnTo>
                <a:lnTo>
                  <a:pt x="3840" y="13441"/>
                </a:lnTo>
                <a:lnTo>
                  <a:pt x="6720" y="17282"/>
                </a:lnTo>
                <a:lnTo>
                  <a:pt x="10561" y="21122"/>
                </a:lnTo>
                <a:lnTo>
                  <a:pt x="14401" y="23042"/>
                </a:lnTo>
                <a:lnTo>
                  <a:pt x="19202" y="25923"/>
                </a:lnTo>
                <a:lnTo>
                  <a:pt x="23042" y="26883"/>
                </a:lnTo>
                <a:lnTo>
                  <a:pt x="27843" y="26883"/>
                </a:lnTo>
                <a:lnTo>
                  <a:pt x="27843" y="21122"/>
                </a:lnTo>
                <a:lnTo>
                  <a:pt x="25923" y="20162"/>
                </a:lnTo>
                <a:lnTo>
                  <a:pt x="23042" y="20162"/>
                </a:lnTo>
                <a:lnTo>
                  <a:pt x="22082" y="19202"/>
                </a:lnTo>
                <a:lnTo>
                  <a:pt x="22082" y="18242"/>
                </a:lnTo>
                <a:lnTo>
                  <a:pt x="21122" y="16322"/>
                </a:lnTo>
                <a:lnTo>
                  <a:pt x="21122" y="15361"/>
                </a:lnTo>
                <a:lnTo>
                  <a:pt x="20162" y="14401"/>
                </a:lnTo>
                <a:lnTo>
                  <a:pt x="20162" y="10561"/>
                </a:lnTo>
                <a:lnTo>
                  <a:pt x="21122" y="2880"/>
                </a:lnTo>
                <a:lnTo>
                  <a:pt x="18242" y="4800"/>
                </a:lnTo>
                <a:lnTo>
                  <a:pt x="17282" y="7680"/>
                </a:lnTo>
                <a:lnTo>
                  <a:pt x="17282" y="13441"/>
                </a:lnTo>
                <a:lnTo>
                  <a:pt x="18242" y="16322"/>
                </a:lnTo>
                <a:lnTo>
                  <a:pt x="21122" y="19202"/>
                </a:lnTo>
                <a:lnTo>
                  <a:pt x="17282" y="19202"/>
                </a:lnTo>
                <a:lnTo>
                  <a:pt x="13441" y="17282"/>
                </a:lnTo>
                <a:lnTo>
                  <a:pt x="10561" y="15361"/>
                </a:lnTo>
                <a:lnTo>
                  <a:pt x="6720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1" name="object 321"/>
          <p:cNvSpPr/>
          <p:nvPr/>
        </p:nvSpPr>
        <p:spPr>
          <a:xfrm>
            <a:off x="3051977" y="3282863"/>
            <a:ext cx="28803" cy="22067"/>
          </a:xfrm>
          <a:custGeom>
            <a:avLst/>
            <a:gdLst/>
            <a:ahLst/>
            <a:cxnLst/>
            <a:rect l="l" t="t" r="r" b="b"/>
            <a:pathLst>
              <a:path w="28803" h="22067">
                <a:moveTo>
                  <a:pt x="975" y="975"/>
                </a:moveTo>
                <a:lnTo>
                  <a:pt x="975" y="5760"/>
                </a:lnTo>
                <a:lnTo>
                  <a:pt x="2880" y="7680"/>
                </a:lnTo>
                <a:lnTo>
                  <a:pt x="1935" y="2880"/>
                </a:lnTo>
                <a:lnTo>
                  <a:pt x="975" y="975"/>
                </a:lnTo>
                <a:close/>
              </a:path>
              <a:path w="28803" h="22067">
                <a:moveTo>
                  <a:pt x="25923" y="0"/>
                </a:moveTo>
                <a:lnTo>
                  <a:pt x="24963" y="975"/>
                </a:lnTo>
                <a:lnTo>
                  <a:pt x="26883" y="4815"/>
                </a:lnTo>
                <a:lnTo>
                  <a:pt x="28803" y="1920"/>
                </a:lnTo>
                <a:lnTo>
                  <a:pt x="25923" y="0"/>
                </a:lnTo>
                <a:close/>
              </a:path>
              <a:path w="28803" h="22067">
                <a:moveTo>
                  <a:pt x="8656" y="6720"/>
                </a:moveTo>
                <a:lnTo>
                  <a:pt x="6720" y="6720"/>
                </a:lnTo>
                <a:lnTo>
                  <a:pt x="4815" y="5760"/>
                </a:lnTo>
                <a:lnTo>
                  <a:pt x="3840" y="4815"/>
                </a:lnTo>
                <a:lnTo>
                  <a:pt x="1935" y="2880"/>
                </a:lnTo>
                <a:lnTo>
                  <a:pt x="2880" y="7680"/>
                </a:lnTo>
                <a:lnTo>
                  <a:pt x="4815" y="10561"/>
                </a:lnTo>
                <a:lnTo>
                  <a:pt x="7680" y="11521"/>
                </a:lnTo>
                <a:lnTo>
                  <a:pt x="13441" y="11521"/>
                </a:lnTo>
                <a:lnTo>
                  <a:pt x="15377" y="10561"/>
                </a:lnTo>
                <a:lnTo>
                  <a:pt x="18242" y="8656"/>
                </a:lnTo>
                <a:lnTo>
                  <a:pt x="19202" y="7680"/>
                </a:lnTo>
                <a:lnTo>
                  <a:pt x="22082" y="4815"/>
                </a:lnTo>
                <a:lnTo>
                  <a:pt x="24963" y="975"/>
                </a:lnTo>
                <a:lnTo>
                  <a:pt x="25923" y="0"/>
                </a:lnTo>
                <a:lnTo>
                  <a:pt x="30723" y="-5745"/>
                </a:lnTo>
                <a:lnTo>
                  <a:pt x="31683" y="-6705"/>
                </a:lnTo>
                <a:lnTo>
                  <a:pt x="32644" y="-7680"/>
                </a:lnTo>
                <a:lnTo>
                  <a:pt x="33604" y="-7680"/>
                </a:lnTo>
                <a:lnTo>
                  <a:pt x="34564" y="-8625"/>
                </a:lnTo>
                <a:lnTo>
                  <a:pt x="40325" y="-8625"/>
                </a:lnTo>
                <a:lnTo>
                  <a:pt x="41285" y="-6705"/>
                </a:lnTo>
                <a:lnTo>
                  <a:pt x="43205" y="-5745"/>
                </a:lnTo>
                <a:lnTo>
                  <a:pt x="43205" y="2880"/>
                </a:lnTo>
                <a:lnTo>
                  <a:pt x="41285" y="3840"/>
                </a:lnTo>
                <a:lnTo>
                  <a:pt x="40325" y="4815"/>
                </a:lnTo>
                <a:lnTo>
                  <a:pt x="38404" y="5760"/>
                </a:lnTo>
                <a:lnTo>
                  <a:pt x="32644" y="5760"/>
                </a:lnTo>
                <a:lnTo>
                  <a:pt x="31683" y="4815"/>
                </a:lnTo>
                <a:lnTo>
                  <a:pt x="30723" y="3840"/>
                </a:lnTo>
                <a:lnTo>
                  <a:pt x="28803" y="1920"/>
                </a:lnTo>
                <a:lnTo>
                  <a:pt x="26883" y="4815"/>
                </a:lnTo>
                <a:lnTo>
                  <a:pt x="28803" y="7680"/>
                </a:lnTo>
                <a:lnTo>
                  <a:pt x="30723" y="8656"/>
                </a:lnTo>
                <a:lnTo>
                  <a:pt x="32644" y="9601"/>
                </a:lnTo>
                <a:lnTo>
                  <a:pt x="34564" y="10561"/>
                </a:lnTo>
                <a:lnTo>
                  <a:pt x="38404" y="10561"/>
                </a:lnTo>
                <a:lnTo>
                  <a:pt x="40325" y="9601"/>
                </a:lnTo>
                <a:lnTo>
                  <a:pt x="42245" y="6720"/>
                </a:lnTo>
                <a:lnTo>
                  <a:pt x="44165" y="4815"/>
                </a:lnTo>
                <a:lnTo>
                  <a:pt x="45125" y="1920"/>
                </a:lnTo>
                <a:lnTo>
                  <a:pt x="45125" y="-4800"/>
                </a:lnTo>
                <a:lnTo>
                  <a:pt x="44165" y="-7680"/>
                </a:lnTo>
                <a:lnTo>
                  <a:pt x="42245" y="-10546"/>
                </a:lnTo>
                <a:lnTo>
                  <a:pt x="40325" y="-12466"/>
                </a:lnTo>
                <a:lnTo>
                  <a:pt x="37444" y="-13426"/>
                </a:lnTo>
                <a:lnTo>
                  <a:pt x="31683" y="-13426"/>
                </a:lnTo>
                <a:lnTo>
                  <a:pt x="29763" y="-12466"/>
                </a:lnTo>
                <a:lnTo>
                  <a:pt x="27843" y="-11521"/>
                </a:lnTo>
                <a:lnTo>
                  <a:pt x="25923" y="-8625"/>
                </a:lnTo>
                <a:lnTo>
                  <a:pt x="23042" y="-5745"/>
                </a:lnTo>
                <a:lnTo>
                  <a:pt x="20162" y="-8625"/>
                </a:lnTo>
                <a:lnTo>
                  <a:pt x="18242" y="-10546"/>
                </a:lnTo>
                <a:lnTo>
                  <a:pt x="16322" y="-12466"/>
                </a:lnTo>
                <a:lnTo>
                  <a:pt x="14401" y="-13426"/>
                </a:lnTo>
                <a:lnTo>
                  <a:pt x="12481" y="-14386"/>
                </a:lnTo>
                <a:lnTo>
                  <a:pt x="7680" y="-14386"/>
                </a:lnTo>
                <a:lnTo>
                  <a:pt x="5760" y="-13426"/>
                </a:lnTo>
                <a:lnTo>
                  <a:pt x="3840" y="-11521"/>
                </a:lnTo>
                <a:lnTo>
                  <a:pt x="975" y="-8625"/>
                </a:lnTo>
                <a:lnTo>
                  <a:pt x="0" y="-5745"/>
                </a:lnTo>
                <a:lnTo>
                  <a:pt x="0" y="1920"/>
                </a:lnTo>
                <a:lnTo>
                  <a:pt x="975" y="5760"/>
                </a:lnTo>
                <a:lnTo>
                  <a:pt x="975" y="-3840"/>
                </a:lnTo>
                <a:lnTo>
                  <a:pt x="1935" y="-5745"/>
                </a:lnTo>
                <a:lnTo>
                  <a:pt x="3840" y="-6705"/>
                </a:lnTo>
                <a:lnTo>
                  <a:pt x="5760" y="-8625"/>
                </a:lnTo>
                <a:lnTo>
                  <a:pt x="7680" y="-9585"/>
                </a:lnTo>
                <a:lnTo>
                  <a:pt x="12481" y="-9585"/>
                </a:lnTo>
                <a:lnTo>
                  <a:pt x="14401" y="-8625"/>
                </a:lnTo>
                <a:lnTo>
                  <a:pt x="16322" y="-7680"/>
                </a:lnTo>
                <a:lnTo>
                  <a:pt x="18242" y="-6705"/>
                </a:lnTo>
                <a:lnTo>
                  <a:pt x="20162" y="-5745"/>
                </a:lnTo>
                <a:lnTo>
                  <a:pt x="21122" y="-3840"/>
                </a:lnTo>
                <a:lnTo>
                  <a:pt x="17282" y="975"/>
                </a:lnTo>
                <a:lnTo>
                  <a:pt x="14401" y="3840"/>
                </a:lnTo>
                <a:lnTo>
                  <a:pt x="12481" y="5760"/>
                </a:lnTo>
                <a:lnTo>
                  <a:pt x="11536" y="6720"/>
                </a:lnTo>
                <a:lnTo>
                  <a:pt x="8656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2" name="object 322"/>
          <p:cNvSpPr/>
          <p:nvPr/>
        </p:nvSpPr>
        <p:spPr>
          <a:xfrm>
            <a:off x="3168136" y="3172480"/>
            <a:ext cx="45125" cy="17282"/>
          </a:xfrm>
          <a:custGeom>
            <a:avLst/>
            <a:gdLst/>
            <a:ahLst/>
            <a:cxnLst/>
            <a:rect l="l" t="t" r="r" b="b"/>
            <a:pathLst>
              <a:path w="45125" h="17282">
                <a:moveTo>
                  <a:pt x="1920" y="944"/>
                </a:moveTo>
                <a:lnTo>
                  <a:pt x="0" y="944"/>
                </a:lnTo>
                <a:lnTo>
                  <a:pt x="0" y="17282"/>
                </a:lnTo>
                <a:lnTo>
                  <a:pt x="1920" y="17282"/>
                </a:lnTo>
                <a:lnTo>
                  <a:pt x="1920" y="12466"/>
                </a:lnTo>
                <a:lnTo>
                  <a:pt x="3840" y="12466"/>
                </a:lnTo>
                <a:lnTo>
                  <a:pt x="3840" y="11506"/>
                </a:lnTo>
                <a:lnTo>
                  <a:pt x="45125" y="11506"/>
                </a:lnTo>
                <a:lnTo>
                  <a:pt x="45125" y="10561"/>
                </a:lnTo>
                <a:lnTo>
                  <a:pt x="40325" y="0"/>
                </a:lnTo>
                <a:lnTo>
                  <a:pt x="39364" y="944"/>
                </a:lnTo>
                <a:lnTo>
                  <a:pt x="39364" y="1920"/>
                </a:lnTo>
                <a:lnTo>
                  <a:pt x="40325" y="2880"/>
                </a:lnTo>
                <a:lnTo>
                  <a:pt x="40325" y="4785"/>
                </a:lnTo>
                <a:lnTo>
                  <a:pt x="39364" y="5760"/>
                </a:lnTo>
                <a:lnTo>
                  <a:pt x="38404" y="5760"/>
                </a:lnTo>
                <a:lnTo>
                  <a:pt x="37444" y="6720"/>
                </a:lnTo>
                <a:lnTo>
                  <a:pt x="3840" y="6720"/>
                </a:lnTo>
                <a:lnTo>
                  <a:pt x="2880" y="5760"/>
                </a:lnTo>
                <a:lnTo>
                  <a:pt x="1920" y="5760"/>
                </a:lnTo>
                <a:lnTo>
                  <a:pt x="1920" y="9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3" name="object 323"/>
          <p:cNvSpPr/>
          <p:nvPr/>
        </p:nvSpPr>
        <p:spPr>
          <a:xfrm>
            <a:off x="3167176" y="3200308"/>
            <a:ext cx="27843" cy="27843"/>
          </a:xfrm>
          <a:custGeom>
            <a:avLst/>
            <a:gdLst/>
            <a:ahLst/>
            <a:cxnLst/>
            <a:rect l="l" t="t" r="r" b="b"/>
            <a:pathLst>
              <a:path w="27843" h="27843">
                <a:moveTo>
                  <a:pt x="27843" y="22082"/>
                </a:moveTo>
                <a:lnTo>
                  <a:pt x="25923" y="22082"/>
                </a:lnTo>
                <a:lnTo>
                  <a:pt x="23042" y="21122"/>
                </a:lnTo>
                <a:lnTo>
                  <a:pt x="22082" y="20162"/>
                </a:lnTo>
                <a:lnTo>
                  <a:pt x="21122" y="19202"/>
                </a:lnTo>
                <a:lnTo>
                  <a:pt x="23042" y="27843"/>
                </a:lnTo>
                <a:lnTo>
                  <a:pt x="27843" y="27843"/>
                </a:lnTo>
                <a:lnTo>
                  <a:pt x="27843" y="22082"/>
                </a:lnTo>
                <a:close/>
              </a:path>
              <a:path w="27843" h="27843">
                <a:moveTo>
                  <a:pt x="21122" y="18242"/>
                </a:moveTo>
                <a:lnTo>
                  <a:pt x="20162" y="16322"/>
                </a:lnTo>
                <a:lnTo>
                  <a:pt x="20162" y="12481"/>
                </a:lnTo>
                <a:lnTo>
                  <a:pt x="21122" y="10561"/>
                </a:lnTo>
                <a:lnTo>
                  <a:pt x="23042" y="8641"/>
                </a:lnTo>
                <a:lnTo>
                  <a:pt x="25923" y="6720"/>
                </a:lnTo>
                <a:lnTo>
                  <a:pt x="29763" y="5760"/>
                </a:lnTo>
                <a:lnTo>
                  <a:pt x="37444" y="5760"/>
                </a:lnTo>
                <a:lnTo>
                  <a:pt x="40325" y="6720"/>
                </a:lnTo>
                <a:lnTo>
                  <a:pt x="41285" y="8641"/>
                </a:lnTo>
                <a:lnTo>
                  <a:pt x="43205" y="9601"/>
                </a:lnTo>
                <a:lnTo>
                  <a:pt x="44165" y="11521"/>
                </a:lnTo>
                <a:lnTo>
                  <a:pt x="44165" y="15361"/>
                </a:lnTo>
                <a:lnTo>
                  <a:pt x="43205" y="16322"/>
                </a:lnTo>
                <a:lnTo>
                  <a:pt x="42245" y="18242"/>
                </a:lnTo>
                <a:lnTo>
                  <a:pt x="41285" y="19202"/>
                </a:lnTo>
                <a:lnTo>
                  <a:pt x="39364" y="20162"/>
                </a:lnTo>
                <a:lnTo>
                  <a:pt x="36484" y="21122"/>
                </a:lnTo>
                <a:lnTo>
                  <a:pt x="34564" y="22082"/>
                </a:lnTo>
                <a:lnTo>
                  <a:pt x="27843" y="22082"/>
                </a:lnTo>
                <a:lnTo>
                  <a:pt x="27843" y="27843"/>
                </a:lnTo>
                <a:lnTo>
                  <a:pt x="33604" y="27843"/>
                </a:lnTo>
                <a:lnTo>
                  <a:pt x="38404" y="26883"/>
                </a:lnTo>
                <a:lnTo>
                  <a:pt x="42245" y="23042"/>
                </a:lnTo>
                <a:lnTo>
                  <a:pt x="45125" y="21122"/>
                </a:lnTo>
                <a:lnTo>
                  <a:pt x="46085" y="17282"/>
                </a:lnTo>
                <a:lnTo>
                  <a:pt x="46085" y="9601"/>
                </a:lnTo>
                <a:lnTo>
                  <a:pt x="44165" y="6720"/>
                </a:lnTo>
                <a:lnTo>
                  <a:pt x="41285" y="3840"/>
                </a:lnTo>
                <a:lnTo>
                  <a:pt x="37444" y="1920"/>
                </a:lnTo>
                <a:lnTo>
                  <a:pt x="34564" y="0"/>
                </a:lnTo>
                <a:lnTo>
                  <a:pt x="26883" y="0"/>
                </a:lnTo>
                <a:lnTo>
                  <a:pt x="23042" y="1920"/>
                </a:lnTo>
                <a:lnTo>
                  <a:pt x="21122" y="3840"/>
                </a:lnTo>
                <a:lnTo>
                  <a:pt x="18242" y="5760"/>
                </a:lnTo>
                <a:lnTo>
                  <a:pt x="17282" y="8641"/>
                </a:lnTo>
                <a:lnTo>
                  <a:pt x="17282" y="14401"/>
                </a:lnTo>
                <a:lnTo>
                  <a:pt x="18242" y="17282"/>
                </a:lnTo>
                <a:lnTo>
                  <a:pt x="20162" y="21122"/>
                </a:lnTo>
                <a:lnTo>
                  <a:pt x="17282" y="20162"/>
                </a:lnTo>
                <a:lnTo>
                  <a:pt x="13441" y="18242"/>
                </a:lnTo>
                <a:lnTo>
                  <a:pt x="10561" y="16322"/>
                </a:lnTo>
                <a:lnTo>
                  <a:pt x="6720" y="13441"/>
                </a:lnTo>
                <a:lnTo>
                  <a:pt x="4800" y="11521"/>
                </a:lnTo>
                <a:lnTo>
                  <a:pt x="3840" y="8641"/>
                </a:lnTo>
                <a:lnTo>
                  <a:pt x="1920" y="6720"/>
                </a:lnTo>
                <a:lnTo>
                  <a:pt x="1920" y="960"/>
                </a:lnTo>
                <a:lnTo>
                  <a:pt x="0" y="960"/>
                </a:lnTo>
                <a:lnTo>
                  <a:pt x="0" y="7680"/>
                </a:lnTo>
                <a:lnTo>
                  <a:pt x="1920" y="10561"/>
                </a:lnTo>
                <a:lnTo>
                  <a:pt x="3840" y="14401"/>
                </a:lnTo>
                <a:lnTo>
                  <a:pt x="6720" y="19202"/>
                </a:lnTo>
                <a:lnTo>
                  <a:pt x="10561" y="22082"/>
                </a:lnTo>
                <a:lnTo>
                  <a:pt x="14401" y="24963"/>
                </a:lnTo>
                <a:lnTo>
                  <a:pt x="18242" y="26883"/>
                </a:lnTo>
                <a:lnTo>
                  <a:pt x="23042" y="27843"/>
                </a:lnTo>
                <a:lnTo>
                  <a:pt x="21122" y="19202"/>
                </a:lnTo>
                <a:lnTo>
                  <a:pt x="21122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4" name="object 324"/>
          <p:cNvSpPr/>
          <p:nvPr/>
        </p:nvSpPr>
        <p:spPr>
          <a:xfrm>
            <a:off x="3167176" y="3233912"/>
            <a:ext cx="27843" cy="27843"/>
          </a:xfrm>
          <a:custGeom>
            <a:avLst/>
            <a:gdLst/>
            <a:ahLst/>
            <a:cxnLst/>
            <a:rect l="l" t="t" r="r" b="b"/>
            <a:pathLst>
              <a:path w="27843" h="27843">
                <a:moveTo>
                  <a:pt x="27843" y="22082"/>
                </a:moveTo>
                <a:lnTo>
                  <a:pt x="25923" y="21122"/>
                </a:lnTo>
                <a:lnTo>
                  <a:pt x="23042" y="21122"/>
                </a:lnTo>
                <a:lnTo>
                  <a:pt x="22082" y="20162"/>
                </a:lnTo>
                <a:lnTo>
                  <a:pt x="21122" y="19202"/>
                </a:lnTo>
                <a:lnTo>
                  <a:pt x="23042" y="27843"/>
                </a:lnTo>
                <a:lnTo>
                  <a:pt x="27843" y="27843"/>
                </a:lnTo>
                <a:lnTo>
                  <a:pt x="27843" y="22082"/>
                </a:lnTo>
                <a:close/>
              </a:path>
              <a:path w="27843" h="27843">
                <a:moveTo>
                  <a:pt x="21122" y="17282"/>
                </a:moveTo>
                <a:lnTo>
                  <a:pt x="20162" y="16322"/>
                </a:lnTo>
                <a:lnTo>
                  <a:pt x="20162" y="11521"/>
                </a:lnTo>
                <a:lnTo>
                  <a:pt x="21122" y="10561"/>
                </a:lnTo>
                <a:lnTo>
                  <a:pt x="23042" y="8641"/>
                </a:lnTo>
                <a:lnTo>
                  <a:pt x="25923" y="6720"/>
                </a:lnTo>
                <a:lnTo>
                  <a:pt x="29763" y="5760"/>
                </a:lnTo>
                <a:lnTo>
                  <a:pt x="37444" y="5760"/>
                </a:lnTo>
                <a:lnTo>
                  <a:pt x="40325" y="6720"/>
                </a:lnTo>
                <a:lnTo>
                  <a:pt x="41285" y="7680"/>
                </a:lnTo>
                <a:lnTo>
                  <a:pt x="43205" y="9601"/>
                </a:lnTo>
                <a:lnTo>
                  <a:pt x="44165" y="11521"/>
                </a:lnTo>
                <a:lnTo>
                  <a:pt x="44165" y="14401"/>
                </a:lnTo>
                <a:lnTo>
                  <a:pt x="43205" y="16322"/>
                </a:lnTo>
                <a:lnTo>
                  <a:pt x="42245" y="17282"/>
                </a:lnTo>
                <a:lnTo>
                  <a:pt x="41285" y="19202"/>
                </a:lnTo>
                <a:lnTo>
                  <a:pt x="39364" y="20162"/>
                </a:lnTo>
                <a:lnTo>
                  <a:pt x="36484" y="21122"/>
                </a:lnTo>
                <a:lnTo>
                  <a:pt x="34564" y="21122"/>
                </a:lnTo>
                <a:lnTo>
                  <a:pt x="31683" y="22082"/>
                </a:lnTo>
                <a:lnTo>
                  <a:pt x="27843" y="22082"/>
                </a:lnTo>
                <a:lnTo>
                  <a:pt x="27843" y="27843"/>
                </a:lnTo>
                <a:lnTo>
                  <a:pt x="33604" y="27843"/>
                </a:lnTo>
                <a:lnTo>
                  <a:pt x="38404" y="25923"/>
                </a:lnTo>
                <a:lnTo>
                  <a:pt x="42245" y="23042"/>
                </a:lnTo>
                <a:lnTo>
                  <a:pt x="45125" y="20162"/>
                </a:lnTo>
                <a:lnTo>
                  <a:pt x="46085" y="17282"/>
                </a:lnTo>
                <a:lnTo>
                  <a:pt x="46085" y="9601"/>
                </a:lnTo>
                <a:lnTo>
                  <a:pt x="44165" y="5760"/>
                </a:lnTo>
                <a:lnTo>
                  <a:pt x="41285" y="3840"/>
                </a:lnTo>
                <a:lnTo>
                  <a:pt x="37444" y="960"/>
                </a:lnTo>
                <a:lnTo>
                  <a:pt x="34564" y="0"/>
                </a:lnTo>
                <a:lnTo>
                  <a:pt x="26883" y="0"/>
                </a:lnTo>
                <a:lnTo>
                  <a:pt x="23042" y="960"/>
                </a:lnTo>
                <a:lnTo>
                  <a:pt x="21122" y="3840"/>
                </a:lnTo>
                <a:lnTo>
                  <a:pt x="18242" y="5760"/>
                </a:lnTo>
                <a:lnTo>
                  <a:pt x="17282" y="8641"/>
                </a:lnTo>
                <a:lnTo>
                  <a:pt x="17282" y="14401"/>
                </a:lnTo>
                <a:lnTo>
                  <a:pt x="18242" y="17282"/>
                </a:lnTo>
                <a:lnTo>
                  <a:pt x="20162" y="20162"/>
                </a:lnTo>
                <a:lnTo>
                  <a:pt x="17282" y="20162"/>
                </a:lnTo>
                <a:lnTo>
                  <a:pt x="13441" y="18242"/>
                </a:lnTo>
                <a:lnTo>
                  <a:pt x="10561" y="16322"/>
                </a:lnTo>
                <a:lnTo>
                  <a:pt x="6720" y="13441"/>
                </a:lnTo>
                <a:lnTo>
                  <a:pt x="4800" y="11521"/>
                </a:lnTo>
                <a:lnTo>
                  <a:pt x="3840" y="8641"/>
                </a:lnTo>
                <a:lnTo>
                  <a:pt x="1920" y="6720"/>
                </a:lnTo>
                <a:lnTo>
                  <a:pt x="1920" y="960"/>
                </a:lnTo>
                <a:lnTo>
                  <a:pt x="0" y="960"/>
                </a:lnTo>
                <a:lnTo>
                  <a:pt x="0" y="6720"/>
                </a:lnTo>
                <a:lnTo>
                  <a:pt x="1920" y="10561"/>
                </a:lnTo>
                <a:lnTo>
                  <a:pt x="3840" y="14401"/>
                </a:lnTo>
                <a:lnTo>
                  <a:pt x="6720" y="18242"/>
                </a:lnTo>
                <a:lnTo>
                  <a:pt x="10561" y="22082"/>
                </a:lnTo>
                <a:lnTo>
                  <a:pt x="14401" y="24003"/>
                </a:lnTo>
                <a:lnTo>
                  <a:pt x="18242" y="26883"/>
                </a:lnTo>
                <a:lnTo>
                  <a:pt x="23042" y="27843"/>
                </a:lnTo>
                <a:lnTo>
                  <a:pt x="21122" y="19202"/>
                </a:lnTo>
                <a:lnTo>
                  <a:pt x="21122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5" name="object 325"/>
          <p:cNvSpPr/>
          <p:nvPr/>
        </p:nvSpPr>
        <p:spPr>
          <a:xfrm>
            <a:off x="3167176" y="3267516"/>
            <a:ext cx="27843" cy="27828"/>
          </a:xfrm>
          <a:custGeom>
            <a:avLst/>
            <a:gdLst/>
            <a:ahLst/>
            <a:cxnLst/>
            <a:rect l="l" t="t" r="r" b="b"/>
            <a:pathLst>
              <a:path w="27843" h="27828">
                <a:moveTo>
                  <a:pt x="27843" y="21107"/>
                </a:moveTo>
                <a:lnTo>
                  <a:pt x="23042" y="21107"/>
                </a:lnTo>
                <a:lnTo>
                  <a:pt x="22082" y="20162"/>
                </a:lnTo>
                <a:lnTo>
                  <a:pt x="21122" y="18227"/>
                </a:lnTo>
                <a:lnTo>
                  <a:pt x="23042" y="27828"/>
                </a:lnTo>
                <a:lnTo>
                  <a:pt x="27843" y="27828"/>
                </a:lnTo>
                <a:lnTo>
                  <a:pt x="27843" y="21107"/>
                </a:lnTo>
                <a:close/>
              </a:path>
              <a:path w="27843" h="27828">
                <a:moveTo>
                  <a:pt x="21122" y="17266"/>
                </a:moveTo>
                <a:lnTo>
                  <a:pt x="20162" y="16322"/>
                </a:lnTo>
                <a:lnTo>
                  <a:pt x="20162" y="11506"/>
                </a:lnTo>
                <a:lnTo>
                  <a:pt x="21122" y="9601"/>
                </a:lnTo>
                <a:lnTo>
                  <a:pt x="23042" y="8641"/>
                </a:lnTo>
                <a:lnTo>
                  <a:pt x="25923" y="6720"/>
                </a:lnTo>
                <a:lnTo>
                  <a:pt x="29763" y="5760"/>
                </a:lnTo>
                <a:lnTo>
                  <a:pt x="37444" y="5760"/>
                </a:lnTo>
                <a:lnTo>
                  <a:pt x="40325" y="6720"/>
                </a:lnTo>
                <a:lnTo>
                  <a:pt x="41285" y="7665"/>
                </a:lnTo>
                <a:lnTo>
                  <a:pt x="43205" y="9601"/>
                </a:lnTo>
                <a:lnTo>
                  <a:pt x="44165" y="10546"/>
                </a:lnTo>
                <a:lnTo>
                  <a:pt x="44165" y="14386"/>
                </a:lnTo>
                <a:lnTo>
                  <a:pt x="43205" y="16322"/>
                </a:lnTo>
                <a:lnTo>
                  <a:pt x="42245" y="17266"/>
                </a:lnTo>
                <a:lnTo>
                  <a:pt x="41285" y="18227"/>
                </a:lnTo>
                <a:lnTo>
                  <a:pt x="39364" y="20162"/>
                </a:lnTo>
                <a:lnTo>
                  <a:pt x="36484" y="20162"/>
                </a:lnTo>
                <a:lnTo>
                  <a:pt x="34564" y="21107"/>
                </a:lnTo>
                <a:lnTo>
                  <a:pt x="27843" y="21107"/>
                </a:lnTo>
                <a:lnTo>
                  <a:pt x="27843" y="27828"/>
                </a:lnTo>
                <a:lnTo>
                  <a:pt x="33604" y="27828"/>
                </a:lnTo>
                <a:lnTo>
                  <a:pt x="38404" y="25907"/>
                </a:lnTo>
                <a:lnTo>
                  <a:pt x="42245" y="23027"/>
                </a:lnTo>
                <a:lnTo>
                  <a:pt x="45125" y="20162"/>
                </a:lnTo>
                <a:lnTo>
                  <a:pt x="46085" y="17266"/>
                </a:lnTo>
                <a:lnTo>
                  <a:pt x="46085" y="9601"/>
                </a:lnTo>
                <a:lnTo>
                  <a:pt x="44165" y="5760"/>
                </a:lnTo>
                <a:lnTo>
                  <a:pt x="41285" y="2880"/>
                </a:lnTo>
                <a:lnTo>
                  <a:pt x="37444" y="960"/>
                </a:lnTo>
                <a:lnTo>
                  <a:pt x="34564" y="0"/>
                </a:lnTo>
                <a:lnTo>
                  <a:pt x="26883" y="0"/>
                </a:lnTo>
                <a:lnTo>
                  <a:pt x="23042" y="960"/>
                </a:lnTo>
                <a:lnTo>
                  <a:pt x="21122" y="2880"/>
                </a:lnTo>
                <a:lnTo>
                  <a:pt x="18242" y="5760"/>
                </a:lnTo>
                <a:lnTo>
                  <a:pt x="17282" y="7665"/>
                </a:lnTo>
                <a:lnTo>
                  <a:pt x="17282" y="13441"/>
                </a:lnTo>
                <a:lnTo>
                  <a:pt x="18242" y="17266"/>
                </a:lnTo>
                <a:lnTo>
                  <a:pt x="20162" y="20162"/>
                </a:lnTo>
                <a:lnTo>
                  <a:pt x="17282" y="19187"/>
                </a:lnTo>
                <a:lnTo>
                  <a:pt x="13441" y="18227"/>
                </a:lnTo>
                <a:lnTo>
                  <a:pt x="10561" y="15346"/>
                </a:lnTo>
                <a:lnTo>
                  <a:pt x="6720" y="13441"/>
                </a:lnTo>
                <a:lnTo>
                  <a:pt x="4800" y="10546"/>
                </a:lnTo>
                <a:lnTo>
                  <a:pt x="3840" y="8641"/>
                </a:lnTo>
                <a:lnTo>
                  <a:pt x="1920" y="5760"/>
                </a:lnTo>
                <a:lnTo>
                  <a:pt x="1920" y="960"/>
                </a:lnTo>
                <a:lnTo>
                  <a:pt x="0" y="960"/>
                </a:lnTo>
                <a:lnTo>
                  <a:pt x="0" y="6720"/>
                </a:lnTo>
                <a:lnTo>
                  <a:pt x="1920" y="10546"/>
                </a:lnTo>
                <a:lnTo>
                  <a:pt x="3840" y="14386"/>
                </a:lnTo>
                <a:lnTo>
                  <a:pt x="6720" y="18227"/>
                </a:lnTo>
                <a:lnTo>
                  <a:pt x="10561" y="22067"/>
                </a:lnTo>
                <a:lnTo>
                  <a:pt x="14401" y="24002"/>
                </a:lnTo>
                <a:lnTo>
                  <a:pt x="18242" y="26868"/>
                </a:lnTo>
                <a:lnTo>
                  <a:pt x="23042" y="27828"/>
                </a:lnTo>
                <a:lnTo>
                  <a:pt x="21122" y="18227"/>
                </a:lnTo>
                <a:lnTo>
                  <a:pt x="21122" y="172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6" name="object 326"/>
          <p:cNvSpPr/>
          <p:nvPr/>
        </p:nvSpPr>
        <p:spPr>
          <a:xfrm>
            <a:off x="3285256" y="3165759"/>
            <a:ext cx="45125" cy="29748"/>
          </a:xfrm>
          <a:custGeom>
            <a:avLst/>
            <a:gdLst/>
            <a:ahLst/>
            <a:cxnLst/>
            <a:rect l="l" t="t" r="r" b="b"/>
            <a:pathLst>
              <a:path w="45125" h="29748">
                <a:moveTo>
                  <a:pt x="34564" y="3840"/>
                </a:moveTo>
                <a:lnTo>
                  <a:pt x="36484" y="4800"/>
                </a:lnTo>
                <a:lnTo>
                  <a:pt x="37444" y="6720"/>
                </a:lnTo>
                <a:lnTo>
                  <a:pt x="39364" y="8641"/>
                </a:lnTo>
                <a:lnTo>
                  <a:pt x="39364" y="15346"/>
                </a:lnTo>
                <a:lnTo>
                  <a:pt x="38404" y="17282"/>
                </a:lnTo>
                <a:lnTo>
                  <a:pt x="37444" y="18227"/>
                </a:lnTo>
                <a:lnTo>
                  <a:pt x="35524" y="20162"/>
                </a:lnTo>
                <a:lnTo>
                  <a:pt x="32644" y="21107"/>
                </a:lnTo>
                <a:lnTo>
                  <a:pt x="26883" y="21107"/>
                </a:lnTo>
                <a:lnTo>
                  <a:pt x="22082" y="19187"/>
                </a:lnTo>
                <a:lnTo>
                  <a:pt x="18242" y="16322"/>
                </a:lnTo>
                <a:lnTo>
                  <a:pt x="13441" y="13441"/>
                </a:lnTo>
                <a:lnTo>
                  <a:pt x="7680" y="7665"/>
                </a:lnTo>
                <a:lnTo>
                  <a:pt x="960" y="0"/>
                </a:lnTo>
                <a:lnTo>
                  <a:pt x="0" y="0"/>
                </a:lnTo>
                <a:lnTo>
                  <a:pt x="0" y="25907"/>
                </a:lnTo>
                <a:lnTo>
                  <a:pt x="7680" y="29748"/>
                </a:lnTo>
                <a:lnTo>
                  <a:pt x="7680" y="27843"/>
                </a:lnTo>
                <a:lnTo>
                  <a:pt x="6720" y="27843"/>
                </a:lnTo>
                <a:lnTo>
                  <a:pt x="6720" y="26868"/>
                </a:lnTo>
                <a:lnTo>
                  <a:pt x="5760" y="25907"/>
                </a:lnTo>
                <a:lnTo>
                  <a:pt x="4800" y="24947"/>
                </a:lnTo>
                <a:lnTo>
                  <a:pt x="4800" y="7665"/>
                </a:lnTo>
                <a:lnTo>
                  <a:pt x="5760" y="8641"/>
                </a:lnTo>
                <a:lnTo>
                  <a:pt x="9601" y="12481"/>
                </a:lnTo>
                <a:lnTo>
                  <a:pt x="15361" y="17282"/>
                </a:lnTo>
                <a:lnTo>
                  <a:pt x="19202" y="21107"/>
                </a:lnTo>
                <a:lnTo>
                  <a:pt x="23042" y="24002"/>
                </a:lnTo>
                <a:lnTo>
                  <a:pt x="26883" y="24947"/>
                </a:lnTo>
                <a:lnTo>
                  <a:pt x="28803" y="25907"/>
                </a:lnTo>
                <a:lnTo>
                  <a:pt x="30723" y="26868"/>
                </a:lnTo>
                <a:lnTo>
                  <a:pt x="36484" y="26868"/>
                </a:lnTo>
                <a:lnTo>
                  <a:pt x="39364" y="25907"/>
                </a:lnTo>
                <a:lnTo>
                  <a:pt x="41285" y="23027"/>
                </a:lnTo>
                <a:lnTo>
                  <a:pt x="43205" y="21107"/>
                </a:lnTo>
                <a:lnTo>
                  <a:pt x="45125" y="18227"/>
                </a:lnTo>
                <a:lnTo>
                  <a:pt x="45125" y="10561"/>
                </a:lnTo>
                <a:lnTo>
                  <a:pt x="44165" y="7665"/>
                </a:lnTo>
                <a:lnTo>
                  <a:pt x="41285" y="5760"/>
                </a:lnTo>
                <a:lnTo>
                  <a:pt x="39364" y="3840"/>
                </a:lnTo>
                <a:lnTo>
                  <a:pt x="36484" y="1920"/>
                </a:lnTo>
                <a:lnTo>
                  <a:pt x="32644" y="1920"/>
                </a:lnTo>
                <a:lnTo>
                  <a:pt x="32644" y="2880"/>
                </a:lnTo>
                <a:lnTo>
                  <a:pt x="34564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7" name="object 327"/>
          <p:cNvSpPr/>
          <p:nvPr/>
        </p:nvSpPr>
        <p:spPr>
          <a:xfrm>
            <a:off x="3284296" y="3200308"/>
            <a:ext cx="46085" cy="28803"/>
          </a:xfrm>
          <a:custGeom>
            <a:avLst/>
            <a:gdLst/>
            <a:ahLst/>
            <a:cxnLst/>
            <a:rect l="l" t="t" r="r" b="b"/>
            <a:pathLst>
              <a:path w="46085" h="28803">
                <a:moveTo>
                  <a:pt x="41285" y="19202"/>
                </a:moveTo>
                <a:lnTo>
                  <a:pt x="39364" y="20162"/>
                </a:lnTo>
                <a:lnTo>
                  <a:pt x="37444" y="21122"/>
                </a:lnTo>
                <a:lnTo>
                  <a:pt x="33604" y="22082"/>
                </a:lnTo>
                <a:lnTo>
                  <a:pt x="12481" y="22082"/>
                </a:lnTo>
                <a:lnTo>
                  <a:pt x="8641" y="21122"/>
                </a:lnTo>
                <a:lnTo>
                  <a:pt x="9601" y="26883"/>
                </a:lnTo>
                <a:lnTo>
                  <a:pt x="13441" y="27843"/>
                </a:lnTo>
                <a:lnTo>
                  <a:pt x="18242" y="28803"/>
                </a:lnTo>
                <a:lnTo>
                  <a:pt x="30723" y="28803"/>
                </a:lnTo>
                <a:lnTo>
                  <a:pt x="36484" y="26883"/>
                </a:lnTo>
                <a:lnTo>
                  <a:pt x="40325" y="24002"/>
                </a:lnTo>
                <a:lnTo>
                  <a:pt x="44165" y="21122"/>
                </a:lnTo>
                <a:lnTo>
                  <a:pt x="46085" y="18242"/>
                </a:lnTo>
                <a:lnTo>
                  <a:pt x="46085" y="12481"/>
                </a:lnTo>
                <a:lnTo>
                  <a:pt x="45125" y="10561"/>
                </a:lnTo>
                <a:lnTo>
                  <a:pt x="43205" y="8641"/>
                </a:lnTo>
                <a:lnTo>
                  <a:pt x="42245" y="5760"/>
                </a:lnTo>
                <a:lnTo>
                  <a:pt x="39364" y="3840"/>
                </a:lnTo>
                <a:lnTo>
                  <a:pt x="35524" y="2880"/>
                </a:lnTo>
                <a:lnTo>
                  <a:pt x="31683" y="960"/>
                </a:lnTo>
                <a:lnTo>
                  <a:pt x="27843" y="0"/>
                </a:lnTo>
                <a:lnTo>
                  <a:pt x="16322" y="0"/>
                </a:lnTo>
                <a:lnTo>
                  <a:pt x="11521" y="960"/>
                </a:lnTo>
                <a:lnTo>
                  <a:pt x="7680" y="3840"/>
                </a:lnTo>
                <a:lnTo>
                  <a:pt x="1920" y="6720"/>
                </a:lnTo>
                <a:lnTo>
                  <a:pt x="0" y="9601"/>
                </a:lnTo>
                <a:lnTo>
                  <a:pt x="0" y="16322"/>
                </a:lnTo>
                <a:lnTo>
                  <a:pt x="960" y="18242"/>
                </a:lnTo>
                <a:lnTo>
                  <a:pt x="1920" y="21122"/>
                </a:lnTo>
                <a:lnTo>
                  <a:pt x="3840" y="23042"/>
                </a:lnTo>
                <a:lnTo>
                  <a:pt x="1920" y="16322"/>
                </a:lnTo>
                <a:lnTo>
                  <a:pt x="1920" y="11521"/>
                </a:lnTo>
                <a:lnTo>
                  <a:pt x="3840" y="9601"/>
                </a:lnTo>
                <a:lnTo>
                  <a:pt x="6720" y="8641"/>
                </a:lnTo>
                <a:lnTo>
                  <a:pt x="10561" y="7680"/>
                </a:lnTo>
                <a:lnTo>
                  <a:pt x="15361" y="6720"/>
                </a:lnTo>
                <a:lnTo>
                  <a:pt x="28803" y="6720"/>
                </a:lnTo>
                <a:lnTo>
                  <a:pt x="32644" y="7680"/>
                </a:lnTo>
                <a:lnTo>
                  <a:pt x="36484" y="7680"/>
                </a:lnTo>
                <a:lnTo>
                  <a:pt x="39364" y="8641"/>
                </a:lnTo>
                <a:lnTo>
                  <a:pt x="41285" y="10561"/>
                </a:lnTo>
                <a:lnTo>
                  <a:pt x="43205" y="11521"/>
                </a:lnTo>
                <a:lnTo>
                  <a:pt x="43205" y="17282"/>
                </a:lnTo>
                <a:lnTo>
                  <a:pt x="42245" y="17282"/>
                </a:lnTo>
                <a:lnTo>
                  <a:pt x="41285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8" name="object 328"/>
          <p:cNvSpPr/>
          <p:nvPr/>
        </p:nvSpPr>
        <p:spPr>
          <a:xfrm>
            <a:off x="3286216" y="3216630"/>
            <a:ext cx="7680" cy="10561"/>
          </a:xfrm>
          <a:custGeom>
            <a:avLst/>
            <a:gdLst/>
            <a:ahLst/>
            <a:cxnLst/>
            <a:rect l="l" t="t" r="r" b="b"/>
            <a:pathLst>
              <a:path w="7680" h="10561">
                <a:moveTo>
                  <a:pt x="4800" y="3840"/>
                </a:moveTo>
                <a:lnTo>
                  <a:pt x="2880" y="2880"/>
                </a:lnTo>
                <a:lnTo>
                  <a:pt x="1920" y="1920"/>
                </a:lnTo>
                <a:lnTo>
                  <a:pt x="0" y="0"/>
                </a:lnTo>
                <a:lnTo>
                  <a:pt x="1920" y="6720"/>
                </a:lnTo>
                <a:lnTo>
                  <a:pt x="4800" y="8641"/>
                </a:lnTo>
                <a:lnTo>
                  <a:pt x="7680" y="10561"/>
                </a:lnTo>
                <a:lnTo>
                  <a:pt x="6720" y="4800"/>
                </a:lnTo>
                <a:lnTo>
                  <a:pt x="480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9" name="object 329"/>
          <p:cNvSpPr/>
          <p:nvPr/>
        </p:nvSpPr>
        <p:spPr>
          <a:xfrm>
            <a:off x="3284296" y="3233912"/>
            <a:ext cx="46085" cy="28803"/>
          </a:xfrm>
          <a:custGeom>
            <a:avLst/>
            <a:gdLst/>
            <a:ahLst/>
            <a:cxnLst/>
            <a:rect l="l" t="t" r="r" b="b"/>
            <a:pathLst>
              <a:path w="46085" h="28803">
                <a:moveTo>
                  <a:pt x="41285" y="18242"/>
                </a:moveTo>
                <a:lnTo>
                  <a:pt x="39364" y="20162"/>
                </a:lnTo>
                <a:lnTo>
                  <a:pt x="37444" y="20162"/>
                </a:lnTo>
                <a:lnTo>
                  <a:pt x="33604" y="21122"/>
                </a:lnTo>
                <a:lnTo>
                  <a:pt x="29763" y="22082"/>
                </a:lnTo>
                <a:lnTo>
                  <a:pt x="17282" y="22082"/>
                </a:lnTo>
                <a:lnTo>
                  <a:pt x="12481" y="21122"/>
                </a:lnTo>
                <a:lnTo>
                  <a:pt x="8641" y="20162"/>
                </a:lnTo>
                <a:lnTo>
                  <a:pt x="9601" y="25923"/>
                </a:lnTo>
                <a:lnTo>
                  <a:pt x="13441" y="27843"/>
                </a:lnTo>
                <a:lnTo>
                  <a:pt x="18242" y="28803"/>
                </a:lnTo>
                <a:lnTo>
                  <a:pt x="30723" y="28803"/>
                </a:lnTo>
                <a:lnTo>
                  <a:pt x="36484" y="26883"/>
                </a:lnTo>
                <a:lnTo>
                  <a:pt x="40325" y="23042"/>
                </a:lnTo>
                <a:lnTo>
                  <a:pt x="44165" y="21122"/>
                </a:lnTo>
                <a:lnTo>
                  <a:pt x="46085" y="17282"/>
                </a:lnTo>
                <a:lnTo>
                  <a:pt x="46085" y="12481"/>
                </a:lnTo>
                <a:lnTo>
                  <a:pt x="45125" y="10561"/>
                </a:lnTo>
                <a:lnTo>
                  <a:pt x="43205" y="8641"/>
                </a:lnTo>
                <a:lnTo>
                  <a:pt x="42245" y="5760"/>
                </a:lnTo>
                <a:lnTo>
                  <a:pt x="39364" y="3840"/>
                </a:lnTo>
                <a:lnTo>
                  <a:pt x="35524" y="1920"/>
                </a:lnTo>
                <a:lnTo>
                  <a:pt x="31683" y="960"/>
                </a:lnTo>
                <a:lnTo>
                  <a:pt x="27843" y="0"/>
                </a:lnTo>
                <a:lnTo>
                  <a:pt x="16322" y="0"/>
                </a:lnTo>
                <a:lnTo>
                  <a:pt x="11521" y="960"/>
                </a:lnTo>
                <a:lnTo>
                  <a:pt x="7680" y="3840"/>
                </a:lnTo>
                <a:lnTo>
                  <a:pt x="1920" y="5760"/>
                </a:lnTo>
                <a:lnTo>
                  <a:pt x="0" y="9601"/>
                </a:lnTo>
                <a:lnTo>
                  <a:pt x="0" y="16322"/>
                </a:lnTo>
                <a:lnTo>
                  <a:pt x="960" y="18242"/>
                </a:lnTo>
                <a:lnTo>
                  <a:pt x="1920" y="20162"/>
                </a:lnTo>
                <a:lnTo>
                  <a:pt x="3840" y="23042"/>
                </a:lnTo>
                <a:lnTo>
                  <a:pt x="1920" y="16322"/>
                </a:lnTo>
                <a:lnTo>
                  <a:pt x="1920" y="11521"/>
                </a:lnTo>
                <a:lnTo>
                  <a:pt x="3840" y="9601"/>
                </a:lnTo>
                <a:lnTo>
                  <a:pt x="6720" y="8641"/>
                </a:lnTo>
                <a:lnTo>
                  <a:pt x="10561" y="6720"/>
                </a:lnTo>
                <a:lnTo>
                  <a:pt x="32644" y="6720"/>
                </a:lnTo>
                <a:lnTo>
                  <a:pt x="36484" y="7680"/>
                </a:lnTo>
                <a:lnTo>
                  <a:pt x="39364" y="8641"/>
                </a:lnTo>
                <a:lnTo>
                  <a:pt x="41285" y="10561"/>
                </a:lnTo>
                <a:lnTo>
                  <a:pt x="43205" y="11521"/>
                </a:lnTo>
                <a:lnTo>
                  <a:pt x="43205" y="16322"/>
                </a:lnTo>
                <a:lnTo>
                  <a:pt x="42245" y="17282"/>
                </a:lnTo>
                <a:lnTo>
                  <a:pt x="41285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0" name="object 330"/>
          <p:cNvSpPr/>
          <p:nvPr/>
        </p:nvSpPr>
        <p:spPr>
          <a:xfrm>
            <a:off x="3286216" y="3250234"/>
            <a:ext cx="7680" cy="9601"/>
          </a:xfrm>
          <a:custGeom>
            <a:avLst/>
            <a:gdLst/>
            <a:ahLst/>
            <a:cxnLst/>
            <a:rect l="l" t="t" r="r" b="b"/>
            <a:pathLst>
              <a:path w="7680" h="9601">
                <a:moveTo>
                  <a:pt x="4800" y="3840"/>
                </a:moveTo>
                <a:lnTo>
                  <a:pt x="2880" y="2880"/>
                </a:lnTo>
                <a:lnTo>
                  <a:pt x="1920" y="960"/>
                </a:lnTo>
                <a:lnTo>
                  <a:pt x="0" y="0"/>
                </a:lnTo>
                <a:lnTo>
                  <a:pt x="1920" y="6720"/>
                </a:lnTo>
                <a:lnTo>
                  <a:pt x="4800" y="8641"/>
                </a:lnTo>
                <a:lnTo>
                  <a:pt x="7680" y="9601"/>
                </a:lnTo>
                <a:lnTo>
                  <a:pt x="6720" y="3840"/>
                </a:lnTo>
                <a:lnTo>
                  <a:pt x="480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1" name="object 331"/>
          <p:cNvSpPr/>
          <p:nvPr/>
        </p:nvSpPr>
        <p:spPr>
          <a:xfrm>
            <a:off x="3284296" y="3267516"/>
            <a:ext cx="46085" cy="27828"/>
          </a:xfrm>
          <a:custGeom>
            <a:avLst/>
            <a:gdLst/>
            <a:ahLst/>
            <a:cxnLst/>
            <a:rect l="l" t="t" r="r" b="b"/>
            <a:pathLst>
              <a:path w="46085" h="27828">
                <a:moveTo>
                  <a:pt x="41285" y="18227"/>
                </a:moveTo>
                <a:lnTo>
                  <a:pt x="39364" y="19187"/>
                </a:lnTo>
                <a:lnTo>
                  <a:pt x="37444" y="20162"/>
                </a:lnTo>
                <a:lnTo>
                  <a:pt x="33604" y="21107"/>
                </a:lnTo>
                <a:lnTo>
                  <a:pt x="29763" y="22067"/>
                </a:lnTo>
                <a:lnTo>
                  <a:pt x="17282" y="22067"/>
                </a:lnTo>
                <a:lnTo>
                  <a:pt x="12481" y="21107"/>
                </a:lnTo>
                <a:lnTo>
                  <a:pt x="8641" y="20162"/>
                </a:lnTo>
                <a:lnTo>
                  <a:pt x="9601" y="25907"/>
                </a:lnTo>
                <a:lnTo>
                  <a:pt x="13441" y="27828"/>
                </a:lnTo>
                <a:lnTo>
                  <a:pt x="30723" y="27828"/>
                </a:lnTo>
                <a:lnTo>
                  <a:pt x="36484" y="26868"/>
                </a:lnTo>
                <a:lnTo>
                  <a:pt x="40325" y="23027"/>
                </a:lnTo>
                <a:lnTo>
                  <a:pt x="44165" y="20162"/>
                </a:lnTo>
                <a:lnTo>
                  <a:pt x="46085" y="17266"/>
                </a:lnTo>
                <a:lnTo>
                  <a:pt x="46085" y="11506"/>
                </a:lnTo>
                <a:lnTo>
                  <a:pt x="45125" y="9601"/>
                </a:lnTo>
                <a:lnTo>
                  <a:pt x="43205" y="7665"/>
                </a:lnTo>
                <a:lnTo>
                  <a:pt x="42245" y="5760"/>
                </a:lnTo>
                <a:lnTo>
                  <a:pt x="39364" y="3825"/>
                </a:lnTo>
                <a:lnTo>
                  <a:pt x="35524" y="1920"/>
                </a:lnTo>
                <a:lnTo>
                  <a:pt x="31683" y="0"/>
                </a:lnTo>
                <a:lnTo>
                  <a:pt x="16322" y="0"/>
                </a:lnTo>
                <a:lnTo>
                  <a:pt x="11521" y="960"/>
                </a:lnTo>
                <a:lnTo>
                  <a:pt x="7680" y="2880"/>
                </a:lnTo>
                <a:lnTo>
                  <a:pt x="1920" y="5760"/>
                </a:lnTo>
                <a:lnTo>
                  <a:pt x="0" y="9601"/>
                </a:lnTo>
                <a:lnTo>
                  <a:pt x="0" y="15346"/>
                </a:lnTo>
                <a:lnTo>
                  <a:pt x="960" y="18227"/>
                </a:lnTo>
                <a:lnTo>
                  <a:pt x="1920" y="20162"/>
                </a:lnTo>
                <a:lnTo>
                  <a:pt x="3840" y="23027"/>
                </a:lnTo>
                <a:lnTo>
                  <a:pt x="1920" y="16322"/>
                </a:lnTo>
                <a:lnTo>
                  <a:pt x="1920" y="11506"/>
                </a:lnTo>
                <a:lnTo>
                  <a:pt x="3840" y="9601"/>
                </a:lnTo>
                <a:lnTo>
                  <a:pt x="6720" y="8641"/>
                </a:lnTo>
                <a:lnTo>
                  <a:pt x="10561" y="6720"/>
                </a:lnTo>
                <a:lnTo>
                  <a:pt x="15361" y="5760"/>
                </a:lnTo>
                <a:lnTo>
                  <a:pt x="24963" y="5760"/>
                </a:lnTo>
                <a:lnTo>
                  <a:pt x="28803" y="6720"/>
                </a:lnTo>
                <a:lnTo>
                  <a:pt x="32644" y="6720"/>
                </a:lnTo>
                <a:lnTo>
                  <a:pt x="36484" y="7665"/>
                </a:lnTo>
                <a:lnTo>
                  <a:pt x="39364" y="8641"/>
                </a:lnTo>
                <a:lnTo>
                  <a:pt x="41285" y="9601"/>
                </a:lnTo>
                <a:lnTo>
                  <a:pt x="43205" y="11506"/>
                </a:lnTo>
                <a:lnTo>
                  <a:pt x="43205" y="16322"/>
                </a:lnTo>
                <a:lnTo>
                  <a:pt x="42245" y="17266"/>
                </a:lnTo>
                <a:lnTo>
                  <a:pt x="41285" y="182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2" name="object 332"/>
          <p:cNvSpPr/>
          <p:nvPr/>
        </p:nvSpPr>
        <p:spPr>
          <a:xfrm>
            <a:off x="3286216" y="3283839"/>
            <a:ext cx="7680" cy="9585"/>
          </a:xfrm>
          <a:custGeom>
            <a:avLst/>
            <a:gdLst/>
            <a:ahLst/>
            <a:cxnLst/>
            <a:rect l="l" t="t" r="r" b="b"/>
            <a:pathLst>
              <a:path w="7680" h="9585">
                <a:moveTo>
                  <a:pt x="4800" y="2865"/>
                </a:moveTo>
                <a:lnTo>
                  <a:pt x="2880" y="1904"/>
                </a:lnTo>
                <a:lnTo>
                  <a:pt x="1920" y="944"/>
                </a:lnTo>
                <a:lnTo>
                  <a:pt x="0" y="0"/>
                </a:lnTo>
                <a:lnTo>
                  <a:pt x="1920" y="6705"/>
                </a:lnTo>
                <a:lnTo>
                  <a:pt x="4800" y="8625"/>
                </a:lnTo>
                <a:lnTo>
                  <a:pt x="7680" y="9585"/>
                </a:lnTo>
                <a:lnTo>
                  <a:pt x="6720" y="3840"/>
                </a:lnTo>
                <a:lnTo>
                  <a:pt x="4800" y="2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3" name="object 333"/>
          <p:cNvSpPr/>
          <p:nvPr/>
        </p:nvSpPr>
        <p:spPr>
          <a:xfrm>
            <a:off x="3400455" y="3165759"/>
            <a:ext cx="45125" cy="29748"/>
          </a:xfrm>
          <a:custGeom>
            <a:avLst/>
            <a:gdLst/>
            <a:ahLst/>
            <a:cxnLst/>
            <a:rect l="l" t="t" r="r" b="b"/>
            <a:pathLst>
              <a:path w="45125" h="29748">
                <a:moveTo>
                  <a:pt x="5760" y="7665"/>
                </a:moveTo>
                <a:lnTo>
                  <a:pt x="6720" y="8641"/>
                </a:lnTo>
                <a:lnTo>
                  <a:pt x="10561" y="12481"/>
                </a:lnTo>
                <a:lnTo>
                  <a:pt x="16322" y="17282"/>
                </a:lnTo>
                <a:lnTo>
                  <a:pt x="20162" y="21107"/>
                </a:lnTo>
                <a:lnTo>
                  <a:pt x="24003" y="24002"/>
                </a:lnTo>
                <a:lnTo>
                  <a:pt x="26883" y="24947"/>
                </a:lnTo>
                <a:lnTo>
                  <a:pt x="29763" y="25907"/>
                </a:lnTo>
                <a:lnTo>
                  <a:pt x="31668" y="26868"/>
                </a:lnTo>
                <a:lnTo>
                  <a:pt x="37444" y="26868"/>
                </a:lnTo>
                <a:lnTo>
                  <a:pt x="40325" y="25907"/>
                </a:lnTo>
                <a:lnTo>
                  <a:pt x="42230" y="23027"/>
                </a:lnTo>
                <a:lnTo>
                  <a:pt x="44165" y="21107"/>
                </a:lnTo>
                <a:lnTo>
                  <a:pt x="45125" y="18227"/>
                </a:lnTo>
                <a:lnTo>
                  <a:pt x="45125" y="10561"/>
                </a:lnTo>
                <a:lnTo>
                  <a:pt x="44165" y="7665"/>
                </a:lnTo>
                <a:lnTo>
                  <a:pt x="42230" y="5760"/>
                </a:lnTo>
                <a:lnTo>
                  <a:pt x="40325" y="3840"/>
                </a:lnTo>
                <a:lnTo>
                  <a:pt x="37444" y="1920"/>
                </a:lnTo>
                <a:lnTo>
                  <a:pt x="32644" y="1920"/>
                </a:lnTo>
                <a:lnTo>
                  <a:pt x="32644" y="2880"/>
                </a:lnTo>
                <a:lnTo>
                  <a:pt x="35509" y="3840"/>
                </a:lnTo>
                <a:lnTo>
                  <a:pt x="37444" y="4800"/>
                </a:lnTo>
                <a:lnTo>
                  <a:pt x="38389" y="6720"/>
                </a:lnTo>
                <a:lnTo>
                  <a:pt x="40325" y="8641"/>
                </a:lnTo>
                <a:lnTo>
                  <a:pt x="40325" y="15346"/>
                </a:lnTo>
                <a:lnTo>
                  <a:pt x="39349" y="17282"/>
                </a:lnTo>
                <a:lnTo>
                  <a:pt x="37444" y="18227"/>
                </a:lnTo>
                <a:lnTo>
                  <a:pt x="36484" y="20162"/>
                </a:lnTo>
                <a:lnTo>
                  <a:pt x="33604" y="21107"/>
                </a:lnTo>
                <a:lnTo>
                  <a:pt x="26883" y="21107"/>
                </a:lnTo>
                <a:lnTo>
                  <a:pt x="23042" y="19187"/>
                </a:lnTo>
                <a:lnTo>
                  <a:pt x="19202" y="16322"/>
                </a:lnTo>
                <a:lnTo>
                  <a:pt x="14401" y="13441"/>
                </a:lnTo>
                <a:lnTo>
                  <a:pt x="8641" y="7665"/>
                </a:lnTo>
                <a:lnTo>
                  <a:pt x="1920" y="0"/>
                </a:lnTo>
                <a:lnTo>
                  <a:pt x="0" y="0"/>
                </a:lnTo>
                <a:lnTo>
                  <a:pt x="0" y="25907"/>
                </a:lnTo>
                <a:lnTo>
                  <a:pt x="8641" y="29748"/>
                </a:lnTo>
                <a:lnTo>
                  <a:pt x="8641" y="27843"/>
                </a:lnTo>
                <a:lnTo>
                  <a:pt x="7680" y="27843"/>
                </a:lnTo>
                <a:lnTo>
                  <a:pt x="7680" y="26868"/>
                </a:lnTo>
                <a:lnTo>
                  <a:pt x="6720" y="25907"/>
                </a:lnTo>
                <a:lnTo>
                  <a:pt x="5760" y="25907"/>
                </a:lnTo>
                <a:lnTo>
                  <a:pt x="5760" y="76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4" name="object 334"/>
          <p:cNvSpPr/>
          <p:nvPr/>
        </p:nvSpPr>
        <p:spPr>
          <a:xfrm>
            <a:off x="3400455" y="3200308"/>
            <a:ext cx="45125" cy="28803"/>
          </a:xfrm>
          <a:custGeom>
            <a:avLst/>
            <a:gdLst/>
            <a:ahLst/>
            <a:cxnLst/>
            <a:rect l="l" t="t" r="r" b="b"/>
            <a:pathLst>
              <a:path w="45125" h="28803">
                <a:moveTo>
                  <a:pt x="41285" y="19202"/>
                </a:moveTo>
                <a:lnTo>
                  <a:pt x="39349" y="20162"/>
                </a:lnTo>
                <a:lnTo>
                  <a:pt x="37444" y="21122"/>
                </a:lnTo>
                <a:lnTo>
                  <a:pt x="33604" y="22082"/>
                </a:lnTo>
                <a:lnTo>
                  <a:pt x="12481" y="22082"/>
                </a:lnTo>
                <a:lnTo>
                  <a:pt x="8641" y="21122"/>
                </a:lnTo>
                <a:lnTo>
                  <a:pt x="5760" y="20162"/>
                </a:lnTo>
                <a:lnTo>
                  <a:pt x="6720" y="24963"/>
                </a:lnTo>
                <a:lnTo>
                  <a:pt x="9601" y="26883"/>
                </a:lnTo>
                <a:lnTo>
                  <a:pt x="13441" y="27843"/>
                </a:lnTo>
                <a:lnTo>
                  <a:pt x="18242" y="28803"/>
                </a:lnTo>
                <a:lnTo>
                  <a:pt x="30723" y="28803"/>
                </a:lnTo>
                <a:lnTo>
                  <a:pt x="36484" y="26883"/>
                </a:lnTo>
                <a:lnTo>
                  <a:pt x="40325" y="24002"/>
                </a:lnTo>
                <a:lnTo>
                  <a:pt x="44165" y="21122"/>
                </a:lnTo>
                <a:lnTo>
                  <a:pt x="45125" y="18242"/>
                </a:lnTo>
                <a:lnTo>
                  <a:pt x="45125" y="10561"/>
                </a:lnTo>
                <a:lnTo>
                  <a:pt x="43190" y="8641"/>
                </a:lnTo>
                <a:lnTo>
                  <a:pt x="41285" y="5760"/>
                </a:lnTo>
                <a:lnTo>
                  <a:pt x="39349" y="3840"/>
                </a:lnTo>
                <a:lnTo>
                  <a:pt x="35509" y="2880"/>
                </a:lnTo>
                <a:lnTo>
                  <a:pt x="31668" y="960"/>
                </a:lnTo>
                <a:lnTo>
                  <a:pt x="26883" y="0"/>
                </a:lnTo>
                <a:lnTo>
                  <a:pt x="16322" y="0"/>
                </a:lnTo>
                <a:lnTo>
                  <a:pt x="11521" y="960"/>
                </a:lnTo>
                <a:lnTo>
                  <a:pt x="6720" y="3840"/>
                </a:lnTo>
                <a:lnTo>
                  <a:pt x="1920" y="6720"/>
                </a:lnTo>
                <a:lnTo>
                  <a:pt x="0" y="9601"/>
                </a:lnTo>
                <a:lnTo>
                  <a:pt x="0" y="16322"/>
                </a:lnTo>
                <a:lnTo>
                  <a:pt x="960" y="18242"/>
                </a:lnTo>
                <a:lnTo>
                  <a:pt x="1920" y="21122"/>
                </a:lnTo>
                <a:lnTo>
                  <a:pt x="3840" y="23042"/>
                </a:lnTo>
                <a:lnTo>
                  <a:pt x="2880" y="18242"/>
                </a:lnTo>
                <a:lnTo>
                  <a:pt x="1920" y="16322"/>
                </a:lnTo>
                <a:lnTo>
                  <a:pt x="1920" y="11521"/>
                </a:lnTo>
                <a:lnTo>
                  <a:pt x="3840" y="9601"/>
                </a:lnTo>
                <a:lnTo>
                  <a:pt x="6720" y="8641"/>
                </a:lnTo>
                <a:lnTo>
                  <a:pt x="10561" y="7680"/>
                </a:lnTo>
                <a:lnTo>
                  <a:pt x="15361" y="6720"/>
                </a:lnTo>
                <a:lnTo>
                  <a:pt x="28803" y="6720"/>
                </a:lnTo>
                <a:lnTo>
                  <a:pt x="32644" y="7680"/>
                </a:lnTo>
                <a:lnTo>
                  <a:pt x="36484" y="7680"/>
                </a:lnTo>
                <a:lnTo>
                  <a:pt x="39349" y="8641"/>
                </a:lnTo>
                <a:lnTo>
                  <a:pt x="41285" y="10561"/>
                </a:lnTo>
                <a:lnTo>
                  <a:pt x="43190" y="11521"/>
                </a:lnTo>
                <a:lnTo>
                  <a:pt x="43190" y="17282"/>
                </a:lnTo>
                <a:lnTo>
                  <a:pt x="42230" y="17282"/>
                </a:lnTo>
                <a:lnTo>
                  <a:pt x="41285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5" name="object 335"/>
          <p:cNvSpPr/>
          <p:nvPr/>
        </p:nvSpPr>
        <p:spPr>
          <a:xfrm>
            <a:off x="3403335" y="3218550"/>
            <a:ext cx="3840" cy="6720"/>
          </a:xfrm>
          <a:custGeom>
            <a:avLst/>
            <a:gdLst/>
            <a:ahLst/>
            <a:cxnLst/>
            <a:rect l="l" t="t" r="r" b="b"/>
            <a:pathLst>
              <a:path w="3840" h="6720">
                <a:moveTo>
                  <a:pt x="1920" y="960"/>
                </a:moveTo>
                <a:lnTo>
                  <a:pt x="0" y="0"/>
                </a:lnTo>
                <a:lnTo>
                  <a:pt x="960" y="4800"/>
                </a:lnTo>
                <a:lnTo>
                  <a:pt x="3840" y="6720"/>
                </a:lnTo>
                <a:lnTo>
                  <a:pt x="2880" y="1920"/>
                </a:lnTo>
                <a:lnTo>
                  <a:pt x="192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6" name="object 336"/>
          <p:cNvSpPr/>
          <p:nvPr/>
        </p:nvSpPr>
        <p:spPr>
          <a:xfrm>
            <a:off x="3400455" y="3233912"/>
            <a:ext cx="45125" cy="28803"/>
          </a:xfrm>
          <a:custGeom>
            <a:avLst/>
            <a:gdLst/>
            <a:ahLst/>
            <a:cxnLst/>
            <a:rect l="l" t="t" r="r" b="b"/>
            <a:pathLst>
              <a:path w="45125" h="28803">
                <a:moveTo>
                  <a:pt x="41285" y="18242"/>
                </a:moveTo>
                <a:lnTo>
                  <a:pt x="39349" y="20162"/>
                </a:lnTo>
                <a:lnTo>
                  <a:pt x="37444" y="20162"/>
                </a:lnTo>
                <a:lnTo>
                  <a:pt x="33604" y="21122"/>
                </a:lnTo>
                <a:lnTo>
                  <a:pt x="29763" y="22082"/>
                </a:lnTo>
                <a:lnTo>
                  <a:pt x="17282" y="22082"/>
                </a:lnTo>
                <a:lnTo>
                  <a:pt x="12481" y="21122"/>
                </a:lnTo>
                <a:lnTo>
                  <a:pt x="8641" y="20162"/>
                </a:lnTo>
                <a:lnTo>
                  <a:pt x="5760" y="20162"/>
                </a:lnTo>
                <a:lnTo>
                  <a:pt x="6720" y="24963"/>
                </a:lnTo>
                <a:lnTo>
                  <a:pt x="9601" y="25923"/>
                </a:lnTo>
                <a:lnTo>
                  <a:pt x="13441" y="27843"/>
                </a:lnTo>
                <a:lnTo>
                  <a:pt x="18242" y="28803"/>
                </a:lnTo>
                <a:lnTo>
                  <a:pt x="30723" y="28803"/>
                </a:lnTo>
                <a:lnTo>
                  <a:pt x="36484" y="26883"/>
                </a:lnTo>
                <a:lnTo>
                  <a:pt x="40325" y="23042"/>
                </a:lnTo>
                <a:lnTo>
                  <a:pt x="44165" y="21122"/>
                </a:lnTo>
                <a:lnTo>
                  <a:pt x="45125" y="17282"/>
                </a:lnTo>
                <a:lnTo>
                  <a:pt x="45125" y="10561"/>
                </a:lnTo>
                <a:lnTo>
                  <a:pt x="43190" y="8641"/>
                </a:lnTo>
                <a:lnTo>
                  <a:pt x="41285" y="5760"/>
                </a:lnTo>
                <a:lnTo>
                  <a:pt x="39349" y="3840"/>
                </a:lnTo>
                <a:lnTo>
                  <a:pt x="35509" y="1920"/>
                </a:lnTo>
                <a:lnTo>
                  <a:pt x="31668" y="960"/>
                </a:lnTo>
                <a:lnTo>
                  <a:pt x="26883" y="0"/>
                </a:lnTo>
                <a:lnTo>
                  <a:pt x="16322" y="0"/>
                </a:lnTo>
                <a:lnTo>
                  <a:pt x="11521" y="960"/>
                </a:lnTo>
                <a:lnTo>
                  <a:pt x="6720" y="3840"/>
                </a:lnTo>
                <a:lnTo>
                  <a:pt x="1920" y="5760"/>
                </a:lnTo>
                <a:lnTo>
                  <a:pt x="0" y="9601"/>
                </a:lnTo>
                <a:lnTo>
                  <a:pt x="0" y="16322"/>
                </a:lnTo>
                <a:lnTo>
                  <a:pt x="960" y="18242"/>
                </a:lnTo>
                <a:lnTo>
                  <a:pt x="1920" y="20162"/>
                </a:lnTo>
                <a:lnTo>
                  <a:pt x="3840" y="23042"/>
                </a:lnTo>
                <a:lnTo>
                  <a:pt x="2880" y="17282"/>
                </a:lnTo>
                <a:lnTo>
                  <a:pt x="1920" y="16322"/>
                </a:lnTo>
                <a:lnTo>
                  <a:pt x="1920" y="11521"/>
                </a:lnTo>
                <a:lnTo>
                  <a:pt x="3840" y="9601"/>
                </a:lnTo>
                <a:lnTo>
                  <a:pt x="6720" y="8641"/>
                </a:lnTo>
                <a:lnTo>
                  <a:pt x="10561" y="6720"/>
                </a:lnTo>
                <a:lnTo>
                  <a:pt x="32644" y="6720"/>
                </a:lnTo>
                <a:lnTo>
                  <a:pt x="36484" y="7680"/>
                </a:lnTo>
                <a:lnTo>
                  <a:pt x="39349" y="8641"/>
                </a:lnTo>
                <a:lnTo>
                  <a:pt x="41285" y="10561"/>
                </a:lnTo>
                <a:lnTo>
                  <a:pt x="43190" y="11521"/>
                </a:lnTo>
                <a:lnTo>
                  <a:pt x="43190" y="16322"/>
                </a:lnTo>
                <a:lnTo>
                  <a:pt x="42230" y="17282"/>
                </a:lnTo>
                <a:lnTo>
                  <a:pt x="41285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7" name="object 337"/>
          <p:cNvSpPr/>
          <p:nvPr/>
        </p:nvSpPr>
        <p:spPr>
          <a:xfrm>
            <a:off x="3403335" y="3251194"/>
            <a:ext cx="3840" cy="7680"/>
          </a:xfrm>
          <a:custGeom>
            <a:avLst/>
            <a:gdLst/>
            <a:ahLst/>
            <a:cxnLst/>
            <a:rect l="l" t="t" r="r" b="b"/>
            <a:pathLst>
              <a:path w="3840" h="7680">
                <a:moveTo>
                  <a:pt x="1920" y="1920"/>
                </a:moveTo>
                <a:lnTo>
                  <a:pt x="0" y="0"/>
                </a:lnTo>
                <a:lnTo>
                  <a:pt x="960" y="5760"/>
                </a:lnTo>
                <a:lnTo>
                  <a:pt x="3840" y="7680"/>
                </a:lnTo>
                <a:lnTo>
                  <a:pt x="2880" y="2880"/>
                </a:lnTo>
                <a:lnTo>
                  <a:pt x="192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8" name="object 338"/>
          <p:cNvSpPr/>
          <p:nvPr/>
        </p:nvSpPr>
        <p:spPr>
          <a:xfrm>
            <a:off x="3400455" y="3272317"/>
            <a:ext cx="45125" cy="17266"/>
          </a:xfrm>
          <a:custGeom>
            <a:avLst/>
            <a:gdLst/>
            <a:ahLst/>
            <a:cxnLst/>
            <a:rect l="l" t="t" r="r" b="b"/>
            <a:pathLst>
              <a:path w="45125" h="17266">
                <a:moveTo>
                  <a:pt x="2880" y="13426"/>
                </a:moveTo>
                <a:lnTo>
                  <a:pt x="2880" y="12466"/>
                </a:lnTo>
                <a:lnTo>
                  <a:pt x="45125" y="12466"/>
                </a:lnTo>
                <a:lnTo>
                  <a:pt x="45125" y="10546"/>
                </a:lnTo>
                <a:lnTo>
                  <a:pt x="40325" y="0"/>
                </a:lnTo>
                <a:lnTo>
                  <a:pt x="39349" y="960"/>
                </a:lnTo>
                <a:lnTo>
                  <a:pt x="40325" y="1920"/>
                </a:lnTo>
                <a:lnTo>
                  <a:pt x="40325" y="5745"/>
                </a:lnTo>
                <a:lnTo>
                  <a:pt x="39349" y="5745"/>
                </a:lnTo>
                <a:lnTo>
                  <a:pt x="38389" y="6705"/>
                </a:lnTo>
                <a:lnTo>
                  <a:pt x="3840" y="6705"/>
                </a:lnTo>
                <a:lnTo>
                  <a:pt x="2880" y="5745"/>
                </a:lnTo>
                <a:lnTo>
                  <a:pt x="1920" y="4800"/>
                </a:lnTo>
                <a:lnTo>
                  <a:pt x="1920" y="960"/>
                </a:lnTo>
                <a:lnTo>
                  <a:pt x="0" y="960"/>
                </a:lnTo>
                <a:lnTo>
                  <a:pt x="0" y="17266"/>
                </a:lnTo>
                <a:lnTo>
                  <a:pt x="1920" y="17266"/>
                </a:lnTo>
                <a:lnTo>
                  <a:pt x="1920" y="13426"/>
                </a:lnTo>
                <a:lnTo>
                  <a:pt x="2880" y="13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9" name="object 339"/>
          <p:cNvSpPr/>
          <p:nvPr/>
        </p:nvSpPr>
        <p:spPr>
          <a:xfrm>
            <a:off x="3516614" y="3165759"/>
            <a:ext cx="45110" cy="29748"/>
          </a:xfrm>
          <a:custGeom>
            <a:avLst/>
            <a:gdLst/>
            <a:ahLst/>
            <a:cxnLst/>
            <a:rect l="l" t="t" r="r" b="b"/>
            <a:pathLst>
              <a:path w="45110" h="29748">
                <a:moveTo>
                  <a:pt x="4800" y="7665"/>
                </a:moveTo>
                <a:lnTo>
                  <a:pt x="6720" y="8641"/>
                </a:lnTo>
                <a:lnTo>
                  <a:pt x="9601" y="12481"/>
                </a:lnTo>
                <a:lnTo>
                  <a:pt x="16322" y="17282"/>
                </a:lnTo>
                <a:lnTo>
                  <a:pt x="20147" y="21107"/>
                </a:lnTo>
                <a:lnTo>
                  <a:pt x="23987" y="24002"/>
                </a:lnTo>
                <a:lnTo>
                  <a:pt x="26883" y="24947"/>
                </a:lnTo>
                <a:lnTo>
                  <a:pt x="29763" y="25907"/>
                </a:lnTo>
                <a:lnTo>
                  <a:pt x="31668" y="26868"/>
                </a:lnTo>
                <a:lnTo>
                  <a:pt x="37429" y="26868"/>
                </a:lnTo>
                <a:lnTo>
                  <a:pt x="39349" y="25907"/>
                </a:lnTo>
                <a:lnTo>
                  <a:pt x="42230" y="23027"/>
                </a:lnTo>
                <a:lnTo>
                  <a:pt x="44150" y="21107"/>
                </a:lnTo>
                <a:lnTo>
                  <a:pt x="45110" y="18227"/>
                </a:lnTo>
                <a:lnTo>
                  <a:pt x="45110" y="10561"/>
                </a:lnTo>
                <a:lnTo>
                  <a:pt x="44150" y="7665"/>
                </a:lnTo>
                <a:lnTo>
                  <a:pt x="42230" y="5760"/>
                </a:lnTo>
                <a:lnTo>
                  <a:pt x="40325" y="3840"/>
                </a:lnTo>
                <a:lnTo>
                  <a:pt x="37429" y="1920"/>
                </a:lnTo>
                <a:lnTo>
                  <a:pt x="32628" y="1920"/>
                </a:lnTo>
                <a:lnTo>
                  <a:pt x="32628" y="2880"/>
                </a:lnTo>
                <a:lnTo>
                  <a:pt x="35509" y="3840"/>
                </a:lnTo>
                <a:lnTo>
                  <a:pt x="37429" y="4800"/>
                </a:lnTo>
                <a:lnTo>
                  <a:pt x="38389" y="6720"/>
                </a:lnTo>
                <a:lnTo>
                  <a:pt x="40325" y="8641"/>
                </a:lnTo>
                <a:lnTo>
                  <a:pt x="40325" y="15346"/>
                </a:lnTo>
                <a:lnTo>
                  <a:pt x="39349" y="17282"/>
                </a:lnTo>
                <a:lnTo>
                  <a:pt x="37429" y="18227"/>
                </a:lnTo>
                <a:lnTo>
                  <a:pt x="35509" y="20162"/>
                </a:lnTo>
                <a:lnTo>
                  <a:pt x="33604" y="21107"/>
                </a:lnTo>
                <a:lnTo>
                  <a:pt x="26883" y="21107"/>
                </a:lnTo>
                <a:lnTo>
                  <a:pt x="23042" y="19187"/>
                </a:lnTo>
                <a:lnTo>
                  <a:pt x="18242" y="16322"/>
                </a:lnTo>
                <a:lnTo>
                  <a:pt x="14401" y="13441"/>
                </a:lnTo>
                <a:lnTo>
                  <a:pt x="8641" y="7665"/>
                </a:lnTo>
                <a:lnTo>
                  <a:pt x="1920" y="0"/>
                </a:lnTo>
                <a:lnTo>
                  <a:pt x="0" y="0"/>
                </a:lnTo>
                <a:lnTo>
                  <a:pt x="0" y="25907"/>
                </a:lnTo>
                <a:lnTo>
                  <a:pt x="8641" y="29748"/>
                </a:lnTo>
                <a:lnTo>
                  <a:pt x="8641" y="27843"/>
                </a:lnTo>
                <a:lnTo>
                  <a:pt x="7680" y="27843"/>
                </a:lnTo>
                <a:lnTo>
                  <a:pt x="6720" y="26868"/>
                </a:lnTo>
                <a:lnTo>
                  <a:pt x="6720" y="25907"/>
                </a:lnTo>
                <a:lnTo>
                  <a:pt x="5760" y="25907"/>
                </a:lnTo>
                <a:lnTo>
                  <a:pt x="5760" y="23027"/>
                </a:lnTo>
                <a:lnTo>
                  <a:pt x="4800" y="21107"/>
                </a:lnTo>
                <a:lnTo>
                  <a:pt x="4800" y="76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0" name="object 340"/>
          <p:cNvSpPr/>
          <p:nvPr/>
        </p:nvSpPr>
        <p:spPr>
          <a:xfrm>
            <a:off x="3516614" y="3218550"/>
            <a:ext cx="17266" cy="27843"/>
          </a:xfrm>
          <a:custGeom>
            <a:avLst/>
            <a:gdLst/>
            <a:ahLst/>
            <a:cxnLst/>
            <a:rect l="l" t="t" r="r" b="b"/>
            <a:pathLst>
              <a:path w="17266" h="27843">
                <a:moveTo>
                  <a:pt x="12481" y="3840"/>
                </a:moveTo>
                <a:lnTo>
                  <a:pt x="8641" y="2880"/>
                </a:lnTo>
                <a:lnTo>
                  <a:pt x="5760" y="1920"/>
                </a:lnTo>
                <a:lnTo>
                  <a:pt x="3840" y="960"/>
                </a:lnTo>
                <a:lnTo>
                  <a:pt x="2880" y="0"/>
                </a:lnTo>
                <a:lnTo>
                  <a:pt x="3840" y="4800"/>
                </a:lnTo>
                <a:lnTo>
                  <a:pt x="5760" y="6720"/>
                </a:lnTo>
                <a:lnTo>
                  <a:pt x="9601" y="8641"/>
                </a:lnTo>
                <a:lnTo>
                  <a:pt x="13426" y="9601"/>
                </a:lnTo>
                <a:lnTo>
                  <a:pt x="17266" y="3840"/>
                </a:lnTo>
                <a:lnTo>
                  <a:pt x="12481" y="3840"/>
                </a:lnTo>
                <a:close/>
              </a:path>
              <a:path w="17266" h="27843">
                <a:moveTo>
                  <a:pt x="41269" y="960"/>
                </a:moveTo>
                <a:lnTo>
                  <a:pt x="39349" y="1920"/>
                </a:lnTo>
                <a:lnTo>
                  <a:pt x="36469" y="2880"/>
                </a:lnTo>
                <a:lnTo>
                  <a:pt x="33604" y="3840"/>
                </a:lnTo>
                <a:lnTo>
                  <a:pt x="17266" y="3840"/>
                </a:lnTo>
                <a:lnTo>
                  <a:pt x="13426" y="9601"/>
                </a:lnTo>
                <a:lnTo>
                  <a:pt x="17266" y="10561"/>
                </a:lnTo>
                <a:lnTo>
                  <a:pt x="29763" y="10561"/>
                </a:lnTo>
                <a:lnTo>
                  <a:pt x="36469" y="8641"/>
                </a:lnTo>
                <a:lnTo>
                  <a:pt x="40325" y="5760"/>
                </a:lnTo>
                <a:lnTo>
                  <a:pt x="44150" y="2880"/>
                </a:lnTo>
                <a:lnTo>
                  <a:pt x="45110" y="0"/>
                </a:lnTo>
                <a:lnTo>
                  <a:pt x="45110" y="-7680"/>
                </a:lnTo>
                <a:lnTo>
                  <a:pt x="43190" y="-9601"/>
                </a:lnTo>
                <a:lnTo>
                  <a:pt x="41269" y="-12481"/>
                </a:lnTo>
                <a:lnTo>
                  <a:pt x="38389" y="-14401"/>
                </a:lnTo>
                <a:lnTo>
                  <a:pt x="35509" y="-15361"/>
                </a:lnTo>
                <a:lnTo>
                  <a:pt x="31668" y="-17282"/>
                </a:lnTo>
                <a:lnTo>
                  <a:pt x="26883" y="-18242"/>
                </a:lnTo>
                <a:lnTo>
                  <a:pt x="16322" y="-18242"/>
                </a:lnTo>
                <a:lnTo>
                  <a:pt x="11521" y="-17282"/>
                </a:lnTo>
                <a:lnTo>
                  <a:pt x="6720" y="-14401"/>
                </a:lnTo>
                <a:lnTo>
                  <a:pt x="1920" y="-11521"/>
                </a:lnTo>
                <a:lnTo>
                  <a:pt x="0" y="-8641"/>
                </a:lnTo>
                <a:lnTo>
                  <a:pt x="0" y="0"/>
                </a:lnTo>
                <a:lnTo>
                  <a:pt x="1920" y="2880"/>
                </a:lnTo>
                <a:lnTo>
                  <a:pt x="3840" y="4800"/>
                </a:lnTo>
                <a:lnTo>
                  <a:pt x="2880" y="0"/>
                </a:lnTo>
                <a:lnTo>
                  <a:pt x="1920" y="-1920"/>
                </a:lnTo>
                <a:lnTo>
                  <a:pt x="1920" y="-6720"/>
                </a:lnTo>
                <a:lnTo>
                  <a:pt x="2880" y="-8641"/>
                </a:lnTo>
                <a:lnTo>
                  <a:pt x="6720" y="-9601"/>
                </a:lnTo>
                <a:lnTo>
                  <a:pt x="10561" y="-10561"/>
                </a:lnTo>
                <a:lnTo>
                  <a:pt x="15361" y="-11521"/>
                </a:lnTo>
                <a:lnTo>
                  <a:pt x="28788" y="-11521"/>
                </a:lnTo>
                <a:lnTo>
                  <a:pt x="32628" y="-10561"/>
                </a:lnTo>
                <a:lnTo>
                  <a:pt x="36469" y="-10561"/>
                </a:lnTo>
                <a:lnTo>
                  <a:pt x="39349" y="-9601"/>
                </a:lnTo>
                <a:lnTo>
                  <a:pt x="41269" y="-7680"/>
                </a:lnTo>
                <a:lnTo>
                  <a:pt x="42230" y="-6720"/>
                </a:lnTo>
                <a:lnTo>
                  <a:pt x="43190" y="-4800"/>
                </a:lnTo>
                <a:lnTo>
                  <a:pt x="43190" y="-960"/>
                </a:lnTo>
                <a:lnTo>
                  <a:pt x="42230" y="-960"/>
                </a:lnTo>
                <a:lnTo>
                  <a:pt x="41269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1" name="object 341"/>
          <p:cNvSpPr/>
          <p:nvPr/>
        </p:nvSpPr>
        <p:spPr>
          <a:xfrm>
            <a:off x="3516614" y="3251194"/>
            <a:ext cx="17266" cy="27843"/>
          </a:xfrm>
          <a:custGeom>
            <a:avLst/>
            <a:gdLst/>
            <a:ahLst/>
            <a:cxnLst/>
            <a:rect l="l" t="t" r="r" b="b"/>
            <a:pathLst>
              <a:path w="17266" h="27843">
                <a:moveTo>
                  <a:pt x="12481" y="3840"/>
                </a:moveTo>
                <a:lnTo>
                  <a:pt x="8641" y="2880"/>
                </a:lnTo>
                <a:lnTo>
                  <a:pt x="5760" y="2880"/>
                </a:lnTo>
                <a:lnTo>
                  <a:pt x="3840" y="1920"/>
                </a:lnTo>
                <a:lnTo>
                  <a:pt x="2880" y="0"/>
                </a:lnTo>
                <a:lnTo>
                  <a:pt x="3840" y="5760"/>
                </a:lnTo>
                <a:lnTo>
                  <a:pt x="5760" y="7680"/>
                </a:lnTo>
                <a:lnTo>
                  <a:pt x="9601" y="8641"/>
                </a:lnTo>
                <a:lnTo>
                  <a:pt x="13426" y="10561"/>
                </a:lnTo>
                <a:lnTo>
                  <a:pt x="17266" y="4800"/>
                </a:lnTo>
                <a:lnTo>
                  <a:pt x="12481" y="3840"/>
                </a:lnTo>
                <a:close/>
              </a:path>
              <a:path w="17266" h="27843">
                <a:moveTo>
                  <a:pt x="41269" y="960"/>
                </a:moveTo>
                <a:lnTo>
                  <a:pt x="39349" y="2880"/>
                </a:lnTo>
                <a:lnTo>
                  <a:pt x="36469" y="2880"/>
                </a:lnTo>
                <a:lnTo>
                  <a:pt x="33604" y="3840"/>
                </a:lnTo>
                <a:lnTo>
                  <a:pt x="29763" y="4800"/>
                </a:lnTo>
                <a:lnTo>
                  <a:pt x="17266" y="4800"/>
                </a:lnTo>
                <a:lnTo>
                  <a:pt x="13426" y="10561"/>
                </a:lnTo>
                <a:lnTo>
                  <a:pt x="17266" y="11521"/>
                </a:lnTo>
                <a:lnTo>
                  <a:pt x="29763" y="11521"/>
                </a:lnTo>
                <a:lnTo>
                  <a:pt x="36469" y="9601"/>
                </a:lnTo>
                <a:lnTo>
                  <a:pt x="40325" y="5760"/>
                </a:lnTo>
                <a:lnTo>
                  <a:pt x="44150" y="3840"/>
                </a:lnTo>
                <a:lnTo>
                  <a:pt x="45110" y="0"/>
                </a:lnTo>
                <a:lnTo>
                  <a:pt x="45110" y="-6720"/>
                </a:lnTo>
                <a:lnTo>
                  <a:pt x="43190" y="-8641"/>
                </a:lnTo>
                <a:lnTo>
                  <a:pt x="41269" y="-11521"/>
                </a:lnTo>
                <a:lnTo>
                  <a:pt x="38389" y="-13441"/>
                </a:lnTo>
                <a:lnTo>
                  <a:pt x="35509" y="-15361"/>
                </a:lnTo>
                <a:lnTo>
                  <a:pt x="31668" y="-16322"/>
                </a:lnTo>
                <a:lnTo>
                  <a:pt x="26883" y="-17282"/>
                </a:lnTo>
                <a:lnTo>
                  <a:pt x="16322" y="-17282"/>
                </a:lnTo>
                <a:lnTo>
                  <a:pt x="11521" y="-16322"/>
                </a:lnTo>
                <a:lnTo>
                  <a:pt x="6720" y="-13441"/>
                </a:lnTo>
                <a:lnTo>
                  <a:pt x="1920" y="-11521"/>
                </a:lnTo>
                <a:lnTo>
                  <a:pt x="0" y="-7680"/>
                </a:lnTo>
                <a:lnTo>
                  <a:pt x="0" y="960"/>
                </a:lnTo>
                <a:lnTo>
                  <a:pt x="1920" y="2880"/>
                </a:lnTo>
                <a:lnTo>
                  <a:pt x="3840" y="5760"/>
                </a:lnTo>
                <a:lnTo>
                  <a:pt x="2880" y="0"/>
                </a:lnTo>
                <a:lnTo>
                  <a:pt x="1920" y="-960"/>
                </a:lnTo>
                <a:lnTo>
                  <a:pt x="1920" y="-5760"/>
                </a:lnTo>
                <a:lnTo>
                  <a:pt x="2880" y="-7680"/>
                </a:lnTo>
                <a:lnTo>
                  <a:pt x="6720" y="-8641"/>
                </a:lnTo>
                <a:lnTo>
                  <a:pt x="10561" y="-10561"/>
                </a:lnTo>
                <a:lnTo>
                  <a:pt x="32628" y="-10561"/>
                </a:lnTo>
                <a:lnTo>
                  <a:pt x="36469" y="-9601"/>
                </a:lnTo>
                <a:lnTo>
                  <a:pt x="39349" y="-8641"/>
                </a:lnTo>
                <a:lnTo>
                  <a:pt x="41269" y="-6720"/>
                </a:lnTo>
                <a:lnTo>
                  <a:pt x="42230" y="-5760"/>
                </a:lnTo>
                <a:lnTo>
                  <a:pt x="43190" y="-4800"/>
                </a:lnTo>
                <a:lnTo>
                  <a:pt x="43190" y="-960"/>
                </a:lnTo>
                <a:lnTo>
                  <a:pt x="42230" y="0"/>
                </a:lnTo>
                <a:lnTo>
                  <a:pt x="41269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2" name="object 342"/>
          <p:cNvSpPr/>
          <p:nvPr/>
        </p:nvSpPr>
        <p:spPr>
          <a:xfrm>
            <a:off x="3516614" y="3266556"/>
            <a:ext cx="45110" cy="28788"/>
          </a:xfrm>
          <a:custGeom>
            <a:avLst/>
            <a:gdLst/>
            <a:ahLst/>
            <a:cxnLst/>
            <a:rect l="l" t="t" r="r" b="b"/>
            <a:pathLst>
              <a:path w="45110" h="28788">
                <a:moveTo>
                  <a:pt x="4800" y="6720"/>
                </a:moveTo>
                <a:lnTo>
                  <a:pt x="6720" y="7680"/>
                </a:lnTo>
                <a:lnTo>
                  <a:pt x="9601" y="11506"/>
                </a:lnTo>
                <a:lnTo>
                  <a:pt x="16322" y="16306"/>
                </a:lnTo>
                <a:lnTo>
                  <a:pt x="20147" y="20147"/>
                </a:lnTo>
                <a:lnTo>
                  <a:pt x="23987" y="23027"/>
                </a:lnTo>
                <a:lnTo>
                  <a:pt x="26883" y="23987"/>
                </a:lnTo>
                <a:lnTo>
                  <a:pt x="29763" y="25907"/>
                </a:lnTo>
                <a:lnTo>
                  <a:pt x="37429" y="25907"/>
                </a:lnTo>
                <a:lnTo>
                  <a:pt x="39349" y="24963"/>
                </a:lnTo>
                <a:lnTo>
                  <a:pt x="42230" y="22067"/>
                </a:lnTo>
                <a:lnTo>
                  <a:pt x="44150" y="20147"/>
                </a:lnTo>
                <a:lnTo>
                  <a:pt x="45110" y="17282"/>
                </a:lnTo>
                <a:lnTo>
                  <a:pt x="45110" y="10561"/>
                </a:lnTo>
                <a:lnTo>
                  <a:pt x="44150" y="7680"/>
                </a:lnTo>
                <a:lnTo>
                  <a:pt x="42230" y="4785"/>
                </a:lnTo>
                <a:lnTo>
                  <a:pt x="40325" y="2880"/>
                </a:lnTo>
                <a:lnTo>
                  <a:pt x="37429" y="960"/>
                </a:lnTo>
                <a:lnTo>
                  <a:pt x="32628" y="960"/>
                </a:lnTo>
                <a:lnTo>
                  <a:pt x="32628" y="1920"/>
                </a:lnTo>
                <a:lnTo>
                  <a:pt x="35509" y="2880"/>
                </a:lnTo>
                <a:lnTo>
                  <a:pt x="37429" y="3840"/>
                </a:lnTo>
                <a:lnTo>
                  <a:pt x="38389" y="5760"/>
                </a:lnTo>
                <a:lnTo>
                  <a:pt x="40325" y="7680"/>
                </a:lnTo>
                <a:lnTo>
                  <a:pt x="40325" y="14401"/>
                </a:lnTo>
                <a:lnTo>
                  <a:pt x="39349" y="16306"/>
                </a:lnTo>
                <a:lnTo>
                  <a:pt x="37429" y="18227"/>
                </a:lnTo>
                <a:lnTo>
                  <a:pt x="35509" y="19187"/>
                </a:lnTo>
                <a:lnTo>
                  <a:pt x="33604" y="20147"/>
                </a:lnTo>
                <a:lnTo>
                  <a:pt x="26883" y="20147"/>
                </a:lnTo>
                <a:lnTo>
                  <a:pt x="23042" y="19187"/>
                </a:lnTo>
                <a:lnTo>
                  <a:pt x="18242" y="15346"/>
                </a:lnTo>
                <a:lnTo>
                  <a:pt x="14401" y="12466"/>
                </a:lnTo>
                <a:lnTo>
                  <a:pt x="8641" y="7680"/>
                </a:lnTo>
                <a:lnTo>
                  <a:pt x="1920" y="0"/>
                </a:lnTo>
                <a:lnTo>
                  <a:pt x="0" y="0"/>
                </a:lnTo>
                <a:lnTo>
                  <a:pt x="0" y="25907"/>
                </a:lnTo>
                <a:lnTo>
                  <a:pt x="8641" y="28788"/>
                </a:lnTo>
                <a:lnTo>
                  <a:pt x="8641" y="27828"/>
                </a:lnTo>
                <a:lnTo>
                  <a:pt x="7680" y="26868"/>
                </a:lnTo>
                <a:lnTo>
                  <a:pt x="6720" y="25907"/>
                </a:lnTo>
                <a:lnTo>
                  <a:pt x="5760" y="24963"/>
                </a:lnTo>
                <a:lnTo>
                  <a:pt x="5760" y="22067"/>
                </a:lnTo>
                <a:lnTo>
                  <a:pt x="4800" y="20147"/>
                </a:lnTo>
                <a:lnTo>
                  <a:pt x="480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3" name="object 343"/>
          <p:cNvSpPr/>
          <p:nvPr/>
        </p:nvSpPr>
        <p:spPr>
          <a:xfrm>
            <a:off x="3633734" y="3165759"/>
            <a:ext cx="45110" cy="29748"/>
          </a:xfrm>
          <a:custGeom>
            <a:avLst/>
            <a:gdLst/>
            <a:ahLst/>
            <a:cxnLst/>
            <a:rect l="l" t="t" r="r" b="b"/>
            <a:pathLst>
              <a:path w="45110" h="29748">
                <a:moveTo>
                  <a:pt x="0" y="0"/>
                </a:moveTo>
                <a:lnTo>
                  <a:pt x="0" y="25907"/>
                </a:lnTo>
                <a:lnTo>
                  <a:pt x="8625" y="29748"/>
                </a:lnTo>
                <a:lnTo>
                  <a:pt x="8625" y="27843"/>
                </a:lnTo>
                <a:lnTo>
                  <a:pt x="7680" y="27843"/>
                </a:lnTo>
                <a:lnTo>
                  <a:pt x="6720" y="26868"/>
                </a:lnTo>
                <a:lnTo>
                  <a:pt x="5745" y="25907"/>
                </a:lnTo>
                <a:lnTo>
                  <a:pt x="4785" y="24947"/>
                </a:lnTo>
                <a:lnTo>
                  <a:pt x="4785" y="7665"/>
                </a:lnTo>
                <a:lnTo>
                  <a:pt x="5745" y="8641"/>
                </a:lnTo>
                <a:lnTo>
                  <a:pt x="9585" y="12481"/>
                </a:lnTo>
                <a:lnTo>
                  <a:pt x="15346" y="17282"/>
                </a:lnTo>
                <a:lnTo>
                  <a:pt x="19187" y="21107"/>
                </a:lnTo>
                <a:lnTo>
                  <a:pt x="23027" y="24002"/>
                </a:lnTo>
                <a:lnTo>
                  <a:pt x="26868" y="24947"/>
                </a:lnTo>
                <a:lnTo>
                  <a:pt x="28788" y="25907"/>
                </a:lnTo>
                <a:lnTo>
                  <a:pt x="30708" y="26868"/>
                </a:lnTo>
                <a:lnTo>
                  <a:pt x="36469" y="26868"/>
                </a:lnTo>
                <a:lnTo>
                  <a:pt x="39349" y="25907"/>
                </a:lnTo>
                <a:lnTo>
                  <a:pt x="41269" y="23027"/>
                </a:lnTo>
                <a:lnTo>
                  <a:pt x="44150" y="21107"/>
                </a:lnTo>
                <a:lnTo>
                  <a:pt x="45110" y="18227"/>
                </a:lnTo>
                <a:lnTo>
                  <a:pt x="45110" y="10561"/>
                </a:lnTo>
                <a:lnTo>
                  <a:pt x="44150" y="7665"/>
                </a:lnTo>
                <a:lnTo>
                  <a:pt x="41269" y="5760"/>
                </a:lnTo>
                <a:lnTo>
                  <a:pt x="39349" y="3840"/>
                </a:lnTo>
                <a:lnTo>
                  <a:pt x="36469" y="1920"/>
                </a:lnTo>
                <a:lnTo>
                  <a:pt x="32628" y="1920"/>
                </a:lnTo>
                <a:lnTo>
                  <a:pt x="32628" y="2880"/>
                </a:lnTo>
                <a:lnTo>
                  <a:pt x="34549" y="3840"/>
                </a:lnTo>
                <a:lnTo>
                  <a:pt x="36469" y="4800"/>
                </a:lnTo>
                <a:lnTo>
                  <a:pt x="38389" y="6720"/>
                </a:lnTo>
                <a:lnTo>
                  <a:pt x="39349" y="8641"/>
                </a:lnTo>
                <a:lnTo>
                  <a:pt x="40309" y="10561"/>
                </a:lnTo>
                <a:lnTo>
                  <a:pt x="40309" y="15346"/>
                </a:lnTo>
                <a:lnTo>
                  <a:pt x="39349" y="17282"/>
                </a:lnTo>
                <a:lnTo>
                  <a:pt x="37429" y="18227"/>
                </a:lnTo>
                <a:lnTo>
                  <a:pt x="35509" y="20162"/>
                </a:lnTo>
                <a:lnTo>
                  <a:pt x="32628" y="21107"/>
                </a:lnTo>
                <a:lnTo>
                  <a:pt x="26868" y="21107"/>
                </a:lnTo>
                <a:lnTo>
                  <a:pt x="22067" y="19187"/>
                </a:lnTo>
                <a:lnTo>
                  <a:pt x="18227" y="16322"/>
                </a:lnTo>
                <a:lnTo>
                  <a:pt x="13426" y="13441"/>
                </a:lnTo>
                <a:lnTo>
                  <a:pt x="7680" y="7665"/>
                </a:lnTo>
                <a:lnTo>
                  <a:pt x="944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4" name="object 344"/>
          <p:cNvSpPr/>
          <p:nvPr/>
        </p:nvSpPr>
        <p:spPr>
          <a:xfrm>
            <a:off x="3632774" y="3200308"/>
            <a:ext cx="46070" cy="28803"/>
          </a:xfrm>
          <a:custGeom>
            <a:avLst/>
            <a:gdLst/>
            <a:ahLst/>
            <a:cxnLst/>
            <a:rect l="l" t="t" r="r" b="b"/>
            <a:pathLst>
              <a:path w="46070" h="28803">
                <a:moveTo>
                  <a:pt x="12466" y="22082"/>
                </a:moveTo>
                <a:lnTo>
                  <a:pt x="8641" y="21122"/>
                </a:lnTo>
                <a:lnTo>
                  <a:pt x="6705" y="20162"/>
                </a:lnTo>
                <a:lnTo>
                  <a:pt x="4800" y="19202"/>
                </a:lnTo>
                <a:lnTo>
                  <a:pt x="6705" y="24963"/>
                </a:lnTo>
                <a:lnTo>
                  <a:pt x="10546" y="26883"/>
                </a:lnTo>
                <a:lnTo>
                  <a:pt x="13426" y="27843"/>
                </a:lnTo>
                <a:lnTo>
                  <a:pt x="18227" y="28803"/>
                </a:lnTo>
                <a:lnTo>
                  <a:pt x="30708" y="28803"/>
                </a:lnTo>
                <a:lnTo>
                  <a:pt x="36469" y="26883"/>
                </a:lnTo>
                <a:lnTo>
                  <a:pt x="40309" y="24002"/>
                </a:lnTo>
                <a:lnTo>
                  <a:pt x="44150" y="21122"/>
                </a:lnTo>
                <a:lnTo>
                  <a:pt x="46070" y="18242"/>
                </a:lnTo>
                <a:lnTo>
                  <a:pt x="46070" y="12481"/>
                </a:lnTo>
                <a:lnTo>
                  <a:pt x="45110" y="10561"/>
                </a:lnTo>
                <a:lnTo>
                  <a:pt x="43190" y="8641"/>
                </a:lnTo>
                <a:lnTo>
                  <a:pt x="42230" y="5760"/>
                </a:lnTo>
                <a:lnTo>
                  <a:pt x="39349" y="3840"/>
                </a:lnTo>
                <a:lnTo>
                  <a:pt x="35509" y="2880"/>
                </a:lnTo>
                <a:lnTo>
                  <a:pt x="31668" y="960"/>
                </a:lnTo>
                <a:lnTo>
                  <a:pt x="27828" y="0"/>
                </a:lnTo>
                <a:lnTo>
                  <a:pt x="16306" y="0"/>
                </a:lnTo>
                <a:lnTo>
                  <a:pt x="11521" y="960"/>
                </a:lnTo>
                <a:lnTo>
                  <a:pt x="7680" y="3840"/>
                </a:lnTo>
                <a:lnTo>
                  <a:pt x="1905" y="6720"/>
                </a:lnTo>
                <a:lnTo>
                  <a:pt x="0" y="9601"/>
                </a:lnTo>
                <a:lnTo>
                  <a:pt x="0" y="16322"/>
                </a:lnTo>
                <a:lnTo>
                  <a:pt x="960" y="18242"/>
                </a:lnTo>
                <a:lnTo>
                  <a:pt x="1905" y="21122"/>
                </a:lnTo>
                <a:lnTo>
                  <a:pt x="3840" y="23042"/>
                </a:lnTo>
                <a:lnTo>
                  <a:pt x="2865" y="16322"/>
                </a:lnTo>
                <a:lnTo>
                  <a:pt x="1905" y="15361"/>
                </a:lnTo>
                <a:lnTo>
                  <a:pt x="1905" y="11521"/>
                </a:lnTo>
                <a:lnTo>
                  <a:pt x="3840" y="9601"/>
                </a:lnTo>
                <a:lnTo>
                  <a:pt x="6705" y="8641"/>
                </a:lnTo>
                <a:lnTo>
                  <a:pt x="10546" y="7680"/>
                </a:lnTo>
                <a:lnTo>
                  <a:pt x="15361" y="6720"/>
                </a:lnTo>
                <a:lnTo>
                  <a:pt x="29748" y="6720"/>
                </a:lnTo>
                <a:lnTo>
                  <a:pt x="33588" y="7680"/>
                </a:lnTo>
                <a:lnTo>
                  <a:pt x="37429" y="7680"/>
                </a:lnTo>
                <a:lnTo>
                  <a:pt x="40309" y="8641"/>
                </a:lnTo>
                <a:lnTo>
                  <a:pt x="41269" y="10561"/>
                </a:lnTo>
                <a:lnTo>
                  <a:pt x="43190" y="11521"/>
                </a:lnTo>
                <a:lnTo>
                  <a:pt x="43190" y="17282"/>
                </a:lnTo>
                <a:lnTo>
                  <a:pt x="42230" y="17282"/>
                </a:lnTo>
                <a:lnTo>
                  <a:pt x="41269" y="19202"/>
                </a:lnTo>
                <a:lnTo>
                  <a:pt x="39349" y="20162"/>
                </a:lnTo>
                <a:lnTo>
                  <a:pt x="37429" y="21122"/>
                </a:lnTo>
                <a:lnTo>
                  <a:pt x="33588" y="22082"/>
                </a:lnTo>
                <a:lnTo>
                  <a:pt x="12466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5" name="object 345"/>
          <p:cNvSpPr/>
          <p:nvPr/>
        </p:nvSpPr>
        <p:spPr>
          <a:xfrm>
            <a:off x="3635639" y="3216630"/>
            <a:ext cx="3840" cy="8641"/>
          </a:xfrm>
          <a:custGeom>
            <a:avLst/>
            <a:gdLst/>
            <a:ahLst/>
            <a:cxnLst/>
            <a:rect l="l" t="t" r="r" b="b"/>
            <a:pathLst>
              <a:path w="3840" h="8641">
                <a:moveTo>
                  <a:pt x="975" y="1920"/>
                </a:moveTo>
                <a:lnTo>
                  <a:pt x="0" y="0"/>
                </a:lnTo>
                <a:lnTo>
                  <a:pt x="975" y="6720"/>
                </a:lnTo>
                <a:lnTo>
                  <a:pt x="3840" y="8641"/>
                </a:lnTo>
                <a:lnTo>
                  <a:pt x="1935" y="2880"/>
                </a:lnTo>
                <a:lnTo>
                  <a:pt x="975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6" name="object 346"/>
          <p:cNvSpPr/>
          <p:nvPr/>
        </p:nvSpPr>
        <p:spPr>
          <a:xfrm>
            <a:off x="3632774" y="3233912"/>
            <a:ext cx="46070" cy="28803"/>
          </a:xfrm>
          <a:custGeom>
            <a:avLst/>
            <a:gdLst/>
            <a:ahLst/>
            <a:cxnLst/>
            <a:rect l="l" t="t" r="r" b="b"/>
            <a:pathLst>
              <a:path w="46070" h="28803">
                <a:moveTo>
                  <a:pt x="12466" y="21122"/>
                </a:moveTo>
                <a:lnTo>
                  <a:pt x="8641" y="20162"/>
                </a:lnTo>
                <a:lnTo>
                  <a:pt x="6705" y="20162"/>
                </a:lnTo>
                <a:lnTo>
                  <a:pt x="4800" y="19202"/>
                </a:lnTo>
                <a:lnTo>
                  <a:pt x="6705" y="24963"/>
                </a:lnTo>
                <a:lnTo>
                  <a:pt x="10546" y="25923"/>
                </a:lnTo>
                <a:lnTo>
                  <a:pt x="13426" y="27843"/>
                </a:lnTo>
                <a:lnTo>
                  <a:pt x="18227" y="28803"/>
                </a:lnTo>
                <a:lnTo>
                  <a:pt x="30708" y="28803"/>
                </a:lnTo>
                <a:lnTo>
                  <a:pt x="36469" y="26883"/>
                </a:lnTo>
                <a:lnTo>
                  <a:pt x="40309" y="23042"/>
                </a:lnTo>
                <a:lnTo>
                  <a:pt x="44150" y="21122"/>
                </a:lnTo>
                <a:lnTo>
                  <a:pt x="46070" y="17282"/>
                </a:lnTo>
                <a:lnTo>
                  <a:pt x="46070" y="12481"/>
                </a:lnTo>
                <a:lnTo>
                  <a:pt x="45110" y="10561"/>
                </a:lnTo>
                <a:lnTo>
                  <a:pt x="43190" y="8641"/>
                </a:lnTo>
                <a:lnTo>
                  <a:pt x="42230" y="5760"/>
                </a:lnTo>
                <a:lnTo>
                  <a:pt x="39349" y="3840"/>
                </a:lnTo>
                <a:lnTo>
                  <a:pt x="35509" y="1920"/>
                </a:lnTo>
                <a:lnTo>
                  <a:pt x="31668" y="960"/>
                </a:lnTo>
                <a:lnTo>
                  <a:pt x="27828" y="0"/>
                </a:lnTo>
                <a:lnTo>
                  <a:pt x="16306" y="0"/>
                </a:lnTo>
                <a:lnTo>
                  <a:pt x="11521" y="960"/>
                </a:lnTo>
                <a:lnTo>
                  <a:pt x="7680" y="3840"/>
                </a:lnTo>
                <a:lnTo>
                  <a:pt x="1905" y="5760"/>
                </a:lnTo>
                <a:lnTo>
                  <a:pt x="0" y="9601"/>
                </a:lnTo>
                <a:lnTo>
                  <a:pt x="0" y="16322"/>
                </a:lnTo>
                <a:lnTo>
                  <a:pt x="960" y="18242"/>
                </a:lnTo>
                <a:lnTo>
                  <a:pt x="1905" y="20162"/>
                </a:lnTo>
                <a:lnTo>
                  <a:pt x="3840" y="23042"/>
                </a:lnTo>
                <a:lnTo>
                  <a:pt x="2865" y="16322"/>
                </a:lnTo>
                <a:lnTo>
                  <a:pt x="1905" y="15361"/>
                </a:lnTo>
                <a:lnTo>
                  <a:pt x="1905" y="11521"/>
                </a:lnTo>
                <a:lnTo>
                  <a:pt x="3840" y="9601"/>
                </a:lnTo>
                <a:lnTo>
                  <a:pt x="6705" y="8641"/>
                </a:lnTo>
                <a:lnTo>
                  <a:pt x="10546" y="6720"/>
                </a:lnTo>
                <a:lnTo>
                  <a:pt x="33588" y="6720"/>
                </a:lnTo>
                <a:lnTo>
                  <a:pt x="37429" y="7680"/>
                </a:lnTo>
                <a:lnTo>
                  <a:pt x="40309" y="8641"/>
                </a:lnTo>
                <a:lnTo>
                  <a:pt x="41269" y="10561"/>
                </a:lnTo>
                <a:lnTo>
                  <a:pt x="43190" y="11521"/>
                </a:lnTo>
                <a:lnTo>
                  <a:pt x="43190" y="16322"/>
                </a:lnTo>
                <a:lnTo>
                  <a:pt x="42230" y="17282"/>
                </a:lnTo>
                <a:lnTo>
                  <a:pt x="41269" y="18242"/>
                </a:lnTo>
                <a:lnTo>
                  <a:pt x="39349" y="20162"/>
                </a:lnTo>
                <a:lnTo>
                  <a:pt x="37429" y="20162"/>
                </a:lnTo>
                <a:lnTo>
                  <a:pt x="33588" y="21122"/>
                </a:lnTo>
                <a:lnTo>
                  <a:pt x="29748" y="22082"/>
                </a:lnTo>
                <a:lnTo>
                  <a:pt x="18227" y="22082"/>
                </a:lnTo>
                <a:lnTo>
                  <a:pt x="12466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7" name="object 347"/>
          <p:cNvSpPr/>
          <p:nvPr/>
        </p:nvSpPr>
        <p:spPr>
          <a:xfrm>
            <a:off x="3635639" y="3250234"/>
            <a:ext cx="3840" cy="8641"/>
          </a:xfrm>
          <a:custGeom>
            <a:avLst/>
            <a:gdLst/>
            <a:ahLst/>
            <a:cxnLst/>
            <a:rect l="l" t="t" r="r" b="b"/>
            <a:pathLst>
              <a:path w="3840" h="8641">
                <a:moveTo>
                  <a:pt x="975" y="960"/>
                </a:moveTo>
                <a:lnTo>
                  <a:pt x="0" y="0"/>
                </a:lnTo>
                <a:lnTo>
                  <a:pt x="975" y="6720"/>
                </a:lnTo>
                <a:lnTo>
                  <a:pt x="3840" y="8641"/>
                </a:lnTo>
                <a:lnTo>
                  <a:pt x="1935" y="2880"/>
                </a:lnTo>
                <a:lnTo>
                  <a:pt x="975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8" name="object 348"/>
          <p:cNvSpPr/>
          <p:nvPr/>
        </p:nvSpPr>
        <p:spPr>
          <a:xfrm>
            <a:off x="3632774" y="3267516"/>
            <a:ext cx="46070" cy="24947"/>
          </a:xfrm>
          <a:custGeom>
            <a:avLst/>
            <a:gdLst/>
            <a:ahLst/>
            <a:cxnLst/>
            <a:rect l="l" t="t" r="r" b="b"/>
            <a:pathLst>
              <a:path w="46070" h="24947">
                <a:moveTo>
                  <a:pt x="2865" y="0"/>
                </a:moveTo>
                <a:lnTo>
                  <a:pt x="1905" y="0"/>
                </a:lnTo>
                <a:lnTo>
                  <a:pt x="960" y="1920"/>
                </a:lnTo>
                <a:lnTo>
                  <a:pt x="0" y="2880"/>
                </a:lnTo>
                <a:lnTo>
                  <a:pt x="0" y="13441"/>
                </a:lnTo>
                <a:lnTo>
                  <a:pt x="1905" y="18227"/>
                </a:lnTo>
                <a:lnTo>
                  <a:pt x="5745" y="21107"/>
                </a:lnTo>
                <a:lnTo>
                  <a:pt x="8641" y="24002"/>
                </a:lnTo>
                <a:lnTo>
                  <a:pt x="11521" y="24947"/>
                </a:lnTo>
                <a:lnTo>
                  <a:pt x="18227" y="24947"/>
                </a:lnTo>
                <a:lnTo>
                  <a:pt x="20147" y="24002"/>
                </a:lnTo>
                <a:lnTo>
                  <a:pt x="22067" y="23027"/>
                </a:lnTo>
                <a:lnTo>
                  <a:pt x="23987" y="21107"/>
                </a:lnTo>
                <a:lnTo>
                  <a:pt x="25908" y="19187"/>
                </a:lnTo>
                <a:lnTo>
                  <a:pt x="26868" y="16322"/>
                </a:lnTo>
                <a:lnTo>
                  <a:pt x="30708" y="21107"/>
                </a:lnTo>
                <a:lnTo>
                  <a:pt x="33588" y="23027"/>
                </a:lnTo>
                <a:lnTo>
                  <a:pt x="38389" y="23027"/>
                </a:lnTo>
                <a:lnTo>
                  <a:pt x="40309" y="22067"/>
                </a:lnTo>
                <a:lnTo>
                  <a:pt x="42230" y="21107"/>
                </a:lnTo>
                <a:lnTo>
                  <a:pt x="45110" y="19187"/>
                </a:lnTo>
                <a:lnTo>
                  <a:pt x="46070" y="16322"/>
                </a:lnTo>
                <a:lnTo>
                  <a:pt x="46070" y="9601"/>
                </a:lnTo>
                <a:lnTo>
                  <a:pt x="45110" y="7665"/>
                </a:lnTo>
                <a:lnTo>
                  <a:pt x="43190" y="5760"/>
                </a:lnTo>
                <a:lnTo>
                  <a:pt x="41269" y="3825"/>
                </a:lnTo>
                <a:lnTo>
                  <a:pt x="39349" y="1920"/>
                </a:lnTo>
                <a:lnTo>
                  <a:pt x="36469" y="960"/>
                </a:lnTo>
                <a:lnTo>
                  <a:pt x="35509" y="1920"/>
                </a:lnTo>
                <a:lnTo>
                  <a:pt x="39349" y="3825"/>
                </a:lnTo>
                <a:lnTo>
                  <a:pt x="41269" y="6720"/>
                </a:lnTo>
                <a:lnTo>
                  <a:pt x="41269" y="12481"/>
                </a:lnTo>
                <a:lnTo>
                  <a:pt x="40309" y="14386"/>
                </a:lnTo>
                <a:lnTo>
                  <a:pt x="39349" y="15346"/>
                </a:lnTo>
                <a:lnTo>
                  <a:pt x="37429" y="16322"/>
                </a:lnTo>
                <a:lnTo>
                  <a:pt x="36469" y="17266"/>
                </a:lnTo>
                <a:lnTo>
                  <a:pt x="30708" y="17266"/>
                </a:lnTo>
                <a:lnTo>
                  <a:pt x="28788" y="16322"/>
                </a:lnTo>
                <a:lnTo>
                  <a:pt x="27828" y="15346"/>
                </a:lnTo>
                <a:lnTo>
                  <a:pt x="26868" y="14386"/>
                </a:lnTo>
                <a:lnTo>
                  <a:pt x="25908" y="12481"/>
                </a:lnTo>
                <a:lnTo>
                  <a:pt x="23987" y="10546"/>
                </a:lnTo>
                <a:lnTo>
                  <a:pt x="23987" y="7665"/>
                </a:lnTo>
                <a:lnTo>
                  <a:pt x="23027" y="7665"/>
                </a:lnTo>
                <a:lnTo>
                  <a:pt x="23027" y="9601"/>
                </a:lnTo>
                <a:lnTo>
                  <a:pt x="22067" y="11506"/>
                </a:lnTo>
                <a:lnTo>
                  <a:pt x="21107" y="13441"/>
                </a:lnTo>
                <a:lnTo>
                  <a:pt x="21107" y="15346"/>
                </a:lnTo>
                <a:lnTo>
                  <a:pt x="20147" y="16322"/>
                </a:lnTo>
                <a:lnTo>
                  <a:pt x="19187" y="17266"/>
                </a:lnTo>
                <a:lnTo>
                  <a:pt x="18227" y="18227"/>
                </a:lnTo>
                <a:lnTo>
                  <a:pt x="17266" y="18227"/>
                </a:lnTo>
                <a:lnTo>
                  <a:pt x="16306" y="19187"/>
                </a:lnTo>
                <a:lnTo>
                  <a:pt x="14386" y="20162"/>
                </a:lnTo>
                <a:lnTo>
                  <a:pt x="8641" y="20162"/>
                </a:lnTo>
                <a:lnTo>
                  <a:pt x="6705" y="19187"/>
                </a:lnTo>
                <a:lnTo>
                  <a:pt x="5745" y="17266"/>
                </a:lnTo>
                <a:lnTo>
                  <a:pt x="3840" y="16322"/>
                </a:lnTo>
                <a:lnTo>
                  <a:pt x="2865" y="14386"/>
                </a:lnTo>
                <a:lnTo>
                  <a:pt x="2865" y="8641"/>
                </a:lnTo>
                <a:lnTo>
                  <a:pt x="3840" y="7665"/>
                </a:lnTo>
                <a:lnTo>
                  <a:pt x="3840" y="6720"/>
                </a:lnTo>
                <a:lnTo>
                  <a:pt x="4800" y="5760"/>
                </a:lnTo>
                <a:lnTo>
                  <a:pt x="5745" y="4800"/>
                </a:lnTo>
                <a:lnTo>
                  <a:pt x="5745" y="960"/>
                </a:lnTo>
                <a:lnTo>
                  <a:pt x="4800" y="960"/>
                </a:lnTo>
                <a:lnTo>
                  <a:pt x="4800" y="0"/>
                </a:lnTo>
                <a:lnTo>
                  <a:pt x="286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9" name="object 349"/>
          <p:cNvSpPr/>
          <p:nvPr/>
        </p:nvSpPr>
        <p:spPr>
          <a:xfrm>
            <a:off x="3749878" y="3165759"/>
            <a:ext cx="45125" cy="29748"/>
          </a:xfrm>
          <a:custGeom>
            <a:avLst/>
            <a:gdLst/>
            <a:ahLst/>
            <a:cxnLst/>
            <a:rect l="l" t="t" r="r" b="b"/>
            <a:pathLst>
              <a:path w="45125" h="29748">
                <a:moveTo>
                  <a:pt x="4800" y="7665"/>
                </a:moveTo>
                <a:lnTo>
                  <a:pt x="5760" y="8641"/>
                </a:lnTo>
                <a:lnTo>
                  <a:pt x="9601" y="12481"/>
                </a:lnTo>
                <a:lnTo>
                  <a:pt x="15361" y="17282"/>
                </a:lnTo>
                <a:lnTo>
                  <a:pt x="19202" y="21107"/>
                </a:lnTo>
                <a:lnTo>
                  <a:pt x="23042" y="24002"/>
                </a:lnTo>
                <a:lnTo>
                  <a:pt x="25923" y="24947"/>
                </a:lnTo>
                <a:lnTo>
                  <a:pt x="28803" y="25907"/>
                </a:lnTo>
                <a:lnTo>
                  <a:pt x="30723" y="26868"/>
                </a:lnTo>
                <a:lnTo>
                  <a:pt x="36484" y="26868"/>
                </a:lnTo>
                <a:lnTo>
                  <a:pt x="39364" y="25907"/>
                </a:lnTo>
                <a:lnTo>
                  <a:pt x="41285" y="23027"/>
                </a:lnTo>
                <a:lnTo>
                  <a:pt x="43205" y="21107"/>
                </a:lnTo>
                <a:lnTo>
                  <a:pt x="45125" y="18227"/>
                </a:lnTo>
                <a:lnTo>
                  <a:pt x="45125" y="10561"/>
                </a:lnTo>
                <a:lnTo>
                  <a:pt x="43205" y="7665"/>
                </a:lnTo>
                <a:lnTo>
                  <a:pt x="41285" y="5760"/>
                </a:lnTo>
                <a:lnTo>
                  <a:pt x="39364" y="3840"/>
                </a:lnTo>
                <a:lnTo>
                  <a:pt x="36484" y="1920"/>
                </a:lnTo>
                <a:lnTo>
                  <a:pt x="32644" y="1920"/>
                </a:lnTo>
                <a:lnTo>
                  <a:pt x="32644" y="2880"/>
                </a:lnTo>
                <a:lnTo>
                  <a:pt x="34564" y="3840"/>
                </a:lnTo>
                <a:lnTo>
                  <a:pt x="36484" y="4800"/>
                </a:lnTo>
                <a:lnTo>
                  <a:pt x="37444" y="6720"/>
                </a:lnTo>
                <a:lnTo>
                  <a:pt x="39364" y="8641"/>
                </a:lnTo>
                <a:lnTo>
                  <a:pt x="39364" y="15346"/>
                </a:lnTo>
                <a:lnTo>
                  <a:pt x="38404" y="17282"/>
                </a:lnTo>
                <a:lnTo>
                  <a:pt x="37444" y="18227"/>
                </a:lnTo>
                <a:lnTo>
                  <a:pt x="35524" y="20162"/>
                </a:lnTo>
                <a:lnTo>
                  <a:pt x="32644" y="21107"/>
                </a:lnTo>
                <a:lnTo>
                  <a:pt x="26883" y="21107"/>
                </a:lnTo>
                <a:lnTo>
                  <a:pt x="22082" y="19187"/>
                </a:lnTo>
                <a:lnTo>
                  <a:pt x="18242" y="16322"/>
                </a:lnTo>
                <a:lnTo>
                  <a:pt x="13441" y="13441"/>
                </a:lnTo>
                <a:lnTo>
                  <a:pt x="7680" y="7665"/>
                </a:lnTo>
                <a:lnTo>
                  <a:pt x="960" y="0"/>
                </a:lnTo>
                <a:lnTo>
                  <a:pt x="0" y="0"/>
                </a:lnTo>
                <a:lnTo>
                  <a:pt x="0" y="25907"/>
                </a:lnTo>
                <a:lnTo>
                  <a:pt x="7680" y="29748"/>
                </a:lnTo>
                <a:lnTo>
                  <a:pt x="7680" y="27843"/>
                </a:lnTo>
                <a:lnTo>
                  <a:pt x="6720" y="27843"/>
                </a:lnTo>
                <a:lnTo>
                  <a:pt x="6720" y="26868"/>
                </a:lnTo>
                <a:lnTo>
                  <a:pt x="5760" y="25907"/>
                </a:lnTo>
                <a:lnTo>
                  <a:pt x="4800" y="24947"/>
                </a:lnTo>
                <a:lnTo>
                  <a:pt x="4800" y="76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0" name="object 350"/>
          <p:cNvSpPr/>
          <p:nvPr/>
        </p:nvSpPr>
        <p:spPr>
          <a:xfrm>
            <a:off x="3754678" y="3219510"/>
            <a:ext cx="35524" cy="9601"/>
          </a:xfrm>
          <a:custGeom>
            <a:avLst/>
            <a:gdLst/>
            <a:ahLst/>
            <a:cxnLst/>
            <a:rect l="l" t="t" r="r" b="b"/>
            <a:pathLst>
              <a:path w="35524" h="9601">
                <a:moveTo>
                  <a:pt x="35524" y="0"/>
                </a:moveTo>
                <a:lnTo>
                  <a:pt x="33604" y="960"/>
                </a:lnTo>
                <a:lnTo>
                  <a:pt x="31683" y="1920"/>
                </a:lnTo>
                <a:lnTo>
                  <a:pt x="27843" y="2880"/>
                </a:lnTo>
                <a:lnTo>
                  <a:pt x="6720" y="2880"/>
                </a:lnTo>
                <a:lnTo>
                  <a:pt x="2880" y="1920"/>
                </a:lnTo>
                <a:lnTo>
                  <a:pt x="0" y="960"/>
                </a:lnTo>
                <a:lnTo>
                  <a:pt x="960" y="5760"/>
                </a:lnTo>
                <a:lnTo>
                  <a:pt x="3840" y="7680"/>
                </a:lnTo>
                <a:lnTo>
                  <a:pt x="7680" y="8641"/>
                </a:lnTo>
                <a:lnTo>
                  <a:pt x="12481" y="9601"/>
                </a:lnTo>
                <a:lnTo>
                  <a:pt x="24963" y="9601"/>
                </a:lnTo>
                <a:lnTo>
                  <a:pt x="30723" y="7680"/>
                </a:lnTo>
                <a:lnTo>
                  <a:pt x="34564" y="4800"/>
                </a:lnTo>
                <a:lnTo>
                  <a:pt x="35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1" name="object 351"/>
          <p:cNvSpPr/>
          <p:nvPr/>
        </p:nvSpPr>
        <p:spPr>
          <a:xfrm>
            <a:off x="3748918" y="3200308"/>
            <a:ext cx="46085" cy="24963"/>
          </a:xfrm>
          <a:custGeom>
            <a:avLst/>
            <a:gdLst/>
            <a:ahLst/>
            <a:cxnLst/>
            <a:rect l="l" t="t" r="r" b="b"/>
            <a:pathLst>
              <a:path w="46085" h="24963">
                <a:moveTo>
                  <a:pt x="1920" y="6720"/>
                </a:moveTo>
                <a:lnTo>
                  <a:pt x="0" y="9601"/>
                </a:lnTo>
                <a:lnTo>
                  <a:pt x="0" y="16322"/>
                </a:lnTo>
                <a:lnTo>
                  <a:pt x="960" y="18242"/>
                </a:lnTo>
                <a:lnTo>
                  <a:pt x="1920" y="21122"/>
                </a:lnTo>
                <a:lnTo>
                  <a:pt x="3840" y="23042"/>
                </a:lnTo>
                <a:lnTo>
                  <a:pt x="6720" y="24963"/>
                </a:lnTo>
                <a:lnTo>
                  <a:pt x="5760" y="20162"/>
                </a:lnTo>
                <a:lnTo>
                  <a:pt x="4800" y="19202"/>
                </a:lnTo>
                <a:lnTo>
                  <a:pt x="3840" y="18242"/>
                </a:lnTo>
                <a:lnTo>
                  <a:pt x="1920" y="16322"/>
                </a:lnTo>
                <a:lnTo>
                  <a:pt x="1920" y="11521"/>
                </a:lnTo>
                <a:lnTo>
                  <a:pt x="3840" y="9601"/>
                </a:lnTo>
                <a:lnTo>
                  <a:pt x="6720" y="8641"/>
                </a:lnTo>
                <a:lnTo>
                  <a:pt x="10561" y="7680"/>
                </a:lnTo>
                <a:lnTo>
                  <a:pt x="15361" y="6720"/>
                </a:lnTo>
                <a:lnTo>
                  <a:pt x="28803" y="6720"/>
                </a:lnTo>
                <a:lnTo>
                  <a:pt x="32644" y="7680"/>
                </a:lnTo>
                <a:lnTo>
                  <a:pt x="36484" y="7680"/>
                </a:lnTo>
                <a:lnTo>
                  <a:pt x="39364" y="8641"/>
                </a:lnTo>
                <a:lnTo>
                  <a:pt x="41285" y="10561"/>
                </a:lnTo>
                <a:lnTo>
                  <a:pt x="43205" y="11521"/>
                </a:lnTo>
                <a:lnTo>
                  <a:pt x="43205" y="17282"/>
                </a:lnTo>
                <a:lnTo>
                  <a:pt x="42245" y="17282"/>
                </a:lnTo>
                <a:lnTo>
                  <a:pt x="41285" y="19202"/>
                </a:lnTo>
                <a:lnTo>
                  <a:pt x="40325" y="24002"/>
                </a:lnTo>
                <a:lnTo>
                  <a:pt x="44165" y="21122"/>
                </a:lnTo>
                <a:lnTo>
                  <a:pt x="46085" y="18242"/>
                </a:lnTo>
                <a:lnTo>
                  <a:pt x="46085" y="12481"/>
                </a:lnTo>
                <a:lnTo>
                  <a:pt x="45125" y="10561"/>
                </a:lnTo>
                <a:lnTo>
                  <a:pt x="43205" y="8641"/>
                </a:lnTo>
                <a:lnTo>
                  <a:pt x="41285" y="5760"/>
                </a:lnTo>
                <a:lnTo>
                  <a:pt x="39364" y="3840"/>
                </a:lnTo>
                <a:lnTo>
                  <a:pt x="35524" y="2880"/>
                </a:lnTo>
                <a:lnTo>
                  <a:pt x="31683" y="960"/>
                </a:lnTo>
                <a:lnTo>
                  <a:pt x="27843" y="0"/>
                </a:lnTo>
                <a:lnTo>
                  <a:pt x="16322" y="0"/>
                </a:lnTo>
                <a:lnTo>
                  <a:pt x="11521" y="960"/>
                </a:lnTo>
                <a:lnTo>
                  <a:pt x="7680" y="3840"/>
                </a:lnTo>
                <a:lnTo>
                  <a:pt x="192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2" name="object 352"/>
          <p:cNvSpPr/>
          <p:nvPr/>
        </p:nvSpPr>
        <p:spPr>
          <a:xfrm>
            <a:off x="3754678" y="3252155"/>
            <a:ext cx="35524" cy="10561"/>
          </a:xfrm>
          <a:custGeom>
            <a:avLst/>
            <a:gdLst/>
            <a:ahLst/>
            <a:cxnLst/>
            <a:rect l="l" t="t" r="r" b="b"/>
            <a:pathLst>
              <a:path w="35524" h="10561">
                <a:moveTo>
                  <a:pt x="35524" y="0"/>
                </a:moveTo>
                <a:lnTo>
                  <a:pt x="33604" y="1920"/>
                </a:lnTo>
                <a:lnTo>
                  <a:pt x="31683" y="1920"/>
                </a:lnTo>
                <a:lnTo>
                  <a:pt x="27843" y="2880"/>
                </a:lnTo>
                <a:lnTo>
                  <a:pt x="24003" y="3840"/>
                </a:lnTo>
                <a:lnTo>
                  <a:pt x="11521" y="3840"/>
                </a:lnTo>
                <a:lnTo>
                  <a:pt x="6720" y="2880"/>
                </a:lnTo>
                <a:lnTo>
                  <a:pt x="2880" y="1920"/>
                </a:lnTo>
                <a:lnTo>
                  <a:pt x="0" y="1920"/>
                </a:lnTo>
                <a:lnTo>
                  <a:pt x="960" y="6720"/>
                </a:lnTo>
                <a:lnTo>
                  <a:pt x="3840" y="7680"/>
                </a:lnTo>
                <a:lnTo>
                  <a:pt x="7680" y="9601"/>
                </a:lnTo>
                <a:lnTo>
                  <a:pt x="12481" y="10561"/>
                </a:lnTo>
                <a:lnTo>
                  <a:pt x="24963" y="10561"/>
                </a:lnTo>
                <a:lnTo>
                  <a:pt x="30723" y="8641"/>
                </a:lnTo>
                <a:lnTo>
                  <a:pt x="34564" y="4800"/>
                </a:lnTo>
                <a:lnTo>
                  <a:pt x="35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3" name="object 353"/>
          <p:cNvSpPr/>
          <p:nvPr/>
        </p:nvSpPr>
        <p:spPr>
          <a:xfrm>
            <a:off x="3748918" y="3233912"/>
            <a:ext cx="46085" cy="24963"/>
          </a:xfrm>
          <a:custGeom>
            <a:avLst/>
            <a:gdLst/>
            <a:ahLst/>
            <a:cxnLst/>
            <a:rect l="l" t="t" r="r" b="b"/>
            <a:pathLst>
              <a:path w="46085" h="24963">
                <a:moveTo>
                  <a:pt x="1920" y="5760"/>
                </a:moveTo>
                <a:lnTo>
                  <a:pt x="0" y="9601"/>
                </a:lnTo>
                <a:lnTo>
                  <a:pt x="0" y="16322"/>
                </a:lnTo>
                <a:lnTo>
                  <a:pt x="960" y="18242"/>
                </a:lnTo>
                <a:lnTo>
                  <a:pt x="1920" y="20162"/>
                </a:lnTo>
                <a:lnTo>
                  <a:pt x="3840" y="23042"/>
                </a:lnTo>
                <a:lnTo>
                  <a:pt x="6720" y="24963"/>
                </a:lnTo>
                <a:lnTo>
                  <a:pt x="5760" y="20162"/>
                </a:lnTo>
                <a:lnTo>
                  <a:pt x="4800" y="19202"/>
                </a:lnTo>
                <a:lnTo>
                  <a:pt x="3840" y="17282"/>
                </a:lnTo>
                <a:lnTo>
                  <a:pt x="1920" y="16322"/>
                </a:lnTo>
                <a:lnTo>
                  <a:pt x="1920" y="11521"/>
                </a:lnTo>
                <a:lnTo>
                  <a:pt x="3840" y="9601"/>
                </a:lnTo>
                <a:lnTo>
                  <a:pt x="6720" y="8641"/>
                </a:lnTo>
                <a:lnTo>
                  <a:pt x="10561" y="6720"/>
                </a:lnTo>
                <a:lnTo>
                  <a:pt x="32644" y="6720"/>
                </a:lnTo>
                <a:lnTo>
                  <a:pt x="36484" y="7680"/>
                </a:lnTo>
                <a:lnTo>
                  <a:pt x="39364" y="8641"/>
                </a:lnTo>
                <a:lnTo>
                  <a:pt x="41285" y="10561"/>
                </a:lnTo>
                <a:lnTo>
                  <a:pt x="43205" y="11521"/>
                </a:lnTo>
                <a:lnTo>
                  <a:pt x="43205" y="16322"/>
                </a:lnTo>
                <a:lnTo>
                  <a:pt x="42245" y="17282"/>
                </a:lnTo>
                <a:lnTo>
                  <a:pt x="41285" y="18242"/>
                </a:lnTo>
                <a:lnTo>
                  <a:pt x="40325" y="23042"/>
                </a:lnTo>
                <a:lnTo>
                  <a:pt x="44165" y="21122"/>
                </a:lnTo>
                <a:lnTo>
                  <a:pt x="46085" y="17282"/>
                </a:lnTo>
                <a:lnTo>
                  <a:pt x="46085" y="12481"/>
                </a:lnTo>
                <a:lnTo>
                  <a:pt x="45125" y="10561"/>
                </a:lnTo>
                <a:lnTo>
                  <a:pt x="43205" y="8641"/>
                </a:lnTo>
                <a:lnTo>
                  <a:pt x="41285" y="5760"/>
                </a:lnTo>
                <a:lnTo>
                  <a:pt x="39364" y="3840"/>
                </a:lnTo>
                <a:lnTo>
                  <a:pt x="35524" y="1920"/>
                </a:lnTo>
                <a:lnTo>
                  <a:pt x="31683" y="960"/>
                </a:lnTo>
                <a:lnTo>
                  <a:pt x="27843" y="0"/>
                </a:lnTo>
                <a:lnTo>
                  <a:pt x="16322" y="0"/>
                </a:lnTo>
                <a:lnTo>
                  <a:pt x="11521" y="960"/>
                </a:lnTo>
                <a:lnTo>
                  <a:pt x="7680" y="3840"/>
                </a:lnTo>
                <a:lnTo>
                  <a:pt x="192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4" name="object 354"/>
          <p:cNvSpPr/>
          <p:nvPr/>
        </p:nvSpPr>
        <p:spPr>
          <a:xfrm>
            <a:off x="3749878" y="3265596"/>
            <a:ext cx="45125" cy="29748"/>
          </a:xfrm>
          <a:custGeom>
            <a:avLst/>
            <a:gdLst/>
            <a:ahLst/>
            <a:cxnLst/>
            <a:rect l="l" t="t" r="r" b="b"/>
            <a:pathLst>
              <a:path w="45125" h="29748">
                <a:moveTo>
                  <a:pt x="15361" y="0"/>
                </a:moveTo>
                <a:lnTo>
                  <a:pt x="11521" y="0"/>
                </a:lnTo>
                <a:lnTo>
                  <a:pt x="11521" y="19187"/>
                </a:lnTo>
                <a:lnTo>
                  <a:pt x="0" y="19187"/>
                </a:lnTo>
                <a:lnTo>
                  <a:pt x="0" y="23987"/>
                </a:lnTo>
                <a:lnTo>
                  <a:pt x="11521" y="23987"/>
                </a:lnTo>
                <a:lnTo>
                  <a:pt x="11521" y="29748"/>
                </a:lnTo>
                <a:lnTo>
                  <a:pt x="16322" y="29748"/>
                </a:lnTo>
                <a:lnTo>
                  <a:pt x="16322" y="23987"/>
                </a:lnTo>
                <a:lnTo>
                  <a:pt x="45125" y="23987"/>
                </a:lnTo>
                <a:lnTo>
                  <a:pt x="45125" y="21107"/>
                </a:lnTo>
                <a:lnTo>
                  <a:pt x="15361" y="0"/>
                </a:lnTo>
                <a:lnTo>
                  <a:pt x="16322" y="3840"/>
                </a:lnTo>
                <a:lnTo>
                  <a:pt x="37444" y="19187"/>
                </a:lnTo>
                <a:lnTo>
                  <a:pt x="16322" y="19187"/>
                </a:lnTo>
                <a:lnTo>
                  <a:pt x="16322" y="3840"/>
                </a:lnTo>
                <a:lnTo>
                  <a:pt x="153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5" name="object 355"/>
          <p:cNvSpPr/>
          <p:nvPr/>
        </p:nvSpPr>
        <p:spPr>
          <a:xfrm>
            <a:off x="3865077" y="3165759"/>
            <a:ext cx="45125" cy="29748"/>
          </a:xfrm>
          <a:custGeom>
            <a:avLst/>
            <a:gdLst/>
            <a:ahLst/>
            <a:cxnLst/>
            <a:rect l="l" t="t" r="r" b="b"/>
            <a:pathLst>
              <a:path w="45125" h="29748">
                <a:moveTo>
                  <a:pt x="35524" y="3840"/>
                </a:moveTo>
                <a:lnTo>
                  <a:pt x="37444" y="4800"/>
                </a:lnTo>
                <a:lnTo>
                  <a:pt x="38404" y="6720"/>
                </a:lnTo>
                <a:lnTo>
                  <a:pt x="40325" y="8641"/>
                </a:lnTo>
                <a:lnTo>
                  <a:pt x="40325" y="15346"/>
                </a:lnTo>
                <a:lnTo>
                  <a:pt x="39364" y="17282"/>
                </a:lnTo>
                <a:lnTo>
                  <a:pt x="37444" y="18227"/>
                </a:lnTo>
                <a:lnTo>
                  <a:pt x="36484" y="20162"/>
                </a:lnTo>
                <a:lnTo>
                  <a:pt x="33604" y="21107"/>
                </a:lnTo>
                <a:lnTo>
                  <a:pt x="26883" y="21107"/>
                </a:lnTo>
                <a:lnTo>
                  <a:pt x="23042" y="19187"/>
                </a:lnTo>
                <a:lnTo>
                  <a:pt x="19202" y="16322"/>
                </a:lnTo>
                <a:lnTo>
                  <a:pt x="14401" y="13441"/>
                </a:lnTo>
                <a:lnTo>
                  <a:pt x="8641" y="7665"/>
                </a:lnTo>
                <a:lnTo>
                  <a:pt x="1920" y="0"/>
                </a:lnTo>
                <a:lnTo>
                  <a:pt x="0" y="0"/>
                </a:lnTo>
                <a:lnTo>
                  <a:pt x="0" y="25907"/>
                </a:lnTo>
                <a:lnTo>
                  <a:pt x="8641" y="29748"/>
                </a:lnTo>
                <a:lnTo>
                  <a:pt x="8641" y="27843"/>
                </a:lnTo>
                <a:lnTo>
                  <a:pt x="7680" y="27843"/>
                </a:lnTo>
                <a:lnTo>
                  <a:pt x="6720" y="26868"/>
                </a:lnTo>
                <a:lnTo>
                  <a:pt x="6720" y="25907"/>
                </a:lnTo>
                <a:lnTo>
                  <a:pt x="5760" y="25907"/>
                </a:lnTo>
                <a:lnTo>
                  <a:pt x="5760" y="7665"/>
                </a:lnTo>
                <a:lnTo>
                  <a:pt x="6720" y="8641"/>
                </a:lnTo>
                <a:lnTo>
                  <a:pt x="10561" y="12481"/>
                </a:lnTo>
                <a:lnTo>
                  <a:pt x="16322" y="17282"/>
                </a:lnTo>
                <a:lnTo>
                  <a:pt x="20162" y="21107"/>
                </a:lnTo>
                <a:lnTo>
                  <a:pt x="24002" y="24002"/>
                </a:lnTo>
                <a:lnTo>
                  <a:pt x="26883" y="24947"/>
                </a:lnTo>
                <a:lnTo>
                  <a:pt x="29763" y="25907"/>
                </a:lnTo>
                <a:lnTo>
                  <a:pt x="31683" y="26868"/>
                </a:lnTo>
                <a:lnTo>
                  <a:pt x="37444" y="26868"/>
                </a:lnTo>
                <a:lnTo>
                  <a:pt x="39364" y="25907"/>
                </a:lnTo>
                <a:lnTo>
                  <a:pt x="42245" y="23027"/>
                </a:lnTo>
                <a:lnTo>
                  <a:pt x="44165" y="21107"/>
                </a:lnTo>
                <a:lnTo>
                  <a:pt x="45125" y="18227"/>
                </a:lnTo>
                <a:lnTo>
                  <a:pt x="45125" y="10561"/>
                </a:lnTo>
                <a:lnTo>
                  <a:pt x="44165" y="7665"/>
                </a:lnTo>
                <a:lnTo>
                  <a:pt x="42245" y="5760"/>
                </a:lnTo>
                <a:lnTo>
                  <a:pt x="40325" y="3840"/>
                </a:lnTo>
                <a:lnTo>
                  <a:pt x="37444" y="1920"/>
                </a:lnTo>
                <a:lnTo>
                  <a:pt x="32644" y="1920"/>
                </a:lnTo>
                <a:lnTo>
                  <a:pt x="32644" y="2880"/>
                </a:lnTo>
                <a:lnTo>
                  <a:pt x="35524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6" name="object 356"/>
          <p:cNvSpPr/>
          <p:nvPr/>
        </p:nvSpPr>
        <p:spPr>
          <a:xfrm>
            <a:off x="3865077" y="3200308"/>
            <a:ext cx="45125" cy="28803"/>
          </a:xfrm>
          <a:custGeom>
            <a:avLst/>
            <a:gdLst/>
            <a:ahLst/>
            <a:cxnLst/>
            <a:rect l="l" t="t" r="r" b="b"/>
            <a:pathLst>
              <a:path w="45125" h="28803">
                <a:moveTo>
                  <a:pt x="41285" y="19202"/>
                </a:moveTo>
                <a:lnTo>
                  <a:pt x="39364" y="20162"/>
                </a:lnTo>
                <a:lnTo>
                  <a:pt x="37444" y="21122"/>
                </a:lnTo>
                <a:lnTo>
                  <a:pt x="33604" y="22082"/>
                </a:lnTo>
                <a:lnTo>
                  <a:pt x="12481" y="22082"/>
                </a:lnTo>
                <a:lnTo>
                  <a:pt x="8641" y="21122"/>
                </a:lnTo>
                <a:lnTo>
                  <a:pt x="5760" y="20162"/>
                </a:lnTo>
                <a:lnTo>
                  <a:pt x="6720" y="24963"/>
                </a:lnTo>
                <a:lnTo>
                  <a:pt x="9601" y="26883"/>
                </a:lnTo>
                <a:lnTo>
                  <a:pt x="13441" y="27843"/>
                </a:lnTo>
                <a:lnTo>
                  <a:pt x="18242" y="28803"/>
                </a:lnTo>
                <a:lnTo>
                  <a:pt x="30723" y="28803"/>
                </a:lnTo>
                <a:lnTo>
                  <a:pt x="36484" y="26883"/>
                </a:lnTo>
                <a:lnTo>
                  <a:pt x="40325" y="24002"/>
                </a:lnTo>
                <a:lnTo>
                  <a:pt x="44165" y="21122"/>
                </a:lnTo>
                <a:lnTo>
                  <a:pt x="45125" y="18242"/>
                </a:lnTo>
                <a:lnTo>
                  <a:pt x="45125" y="10561"/>
                </a:lnTo>
                <a:lnTo>
                  <a:pt x="43205" y="8641"/>
                </a:lnTo>
                <a:lnTo>
                  <a:pt x="41285" y="5760"/>
                </a:lnTo>
                <a:lnTo>
                  <a:pt x="39364" y="3840"/>
                </a:lnTo>
                <a:lnTo>
                  <a:pt x="35524" y="2880"/>
                </a:lnTo>
                <a:lnTo>
                  <a:pt x="31683" y="960"/>
                </a:lnTo>
                <a:lnTo>
                  <a:pt x="26883" y="0"/>
                </a:lnTo>
                <a:lnTo>
                  <a:pt x="16322" y="0"/>
                </a:lnTo>
                <a:lnTo>
                  <a:pt x="11521" y="960"/>
                </a:lnTo>
                <a:lnTo>
                  <a:pt x="6720" y="3840"/>
                </a:lnTo>
                <a:lnTo>
                  <a:pt x="1920" y="6720"/>
                </a:lnTo>
                <a:lnTo>
                  <a:pt x="0" y="9601"/>
                </a:lnTo>
                <a:lnTo>
                  <a:pt x="0" y="18242"/>
                </a:lnTo>
                <a:lnTo>
                  <a:pt x="1920" y="21122"/>
                </a:lnTo>
                <a:lnTo>
                  <a:pt x="3840" y="23042"/>
                </a:lnTo>
                <a:lnTo>
                  <a:pt x="2880" y="18242"/>
                </a:lnTo>
                <a:lnTo>
                  <a:pt x="1920" y="16322"/>
                </a:lnTo>
                <a:lnTo>
                  <a:pt x="1920" y="11521"/>
                </a:lnTo>
                <a:lnTo>
                  <a:pt x="2880" y="9601"/>
                </a:lnTo>
                <a:lnTo>
                  <a:pt x="6720" y="8641"/>
                </a:lnTo>
                <a:lnTo>
                  <a:pt x="10561" y="7680"/>
                </a:lnTo>
                <a:lnTo>
                  <a:pt x="15361" y="6720"/>
                </a:lnTo>
                <a:lnTo>
                  <a:pt x="28803" y="6720"/>
                </a:lnTo>
                <a:lnTo>
                  <a:pt x="32644" y="7680"/>
                </a:lnTo>
                <a:lnTo>
                  <a:pt x="36484" y="7680"/>
                </a:lnTo>
                <a:lnTo>
                  <a:pt x="39364" y="8641"/>
                </a:lnTo>
                <a:lnTo>
                  <a:pt x="41285" y="10561"/>
                </a:lnTo>
                <a:lnTo>
                  <a:pt x="43205" y="11521"/>
                </a:lnTo>
                <a:lnTo>
                  <a:pt x="43205" y="17282"/>
                </a:lnTo>
                <a:lnTo>
                  <a:pt x="42245" y="17282"/>
                </a:lnTo>
                <a:lnTo>
                  <a:pt x="41285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7" name="object 357"/>
          <p:cNvSpPr/>
          <p:nvPr/>
        </p:nvSpPr>
        <p:spPr>
          <a:xfrm>
            <a:off x="3867957" y="3218550"/>
            <a:ext cx="3840" cy="6720"/>
          </a:xfrm>
          <a:custGeom>
            <a:avLst/>
            <a:gdLst/>
            <a:ahLst/>
            <a:cxnLst/>
            <a:rect l="l" t="t" r="r" b="b"/>
            <a:pathLst>
              <a:path w="3840" h="6720">
                <a:moveTo>
                  <a:pt x="960" y="960"/>
                </a:moveTo>
                <a:lnTo>
                  <a:pt x="0" y="0"/>
                </a:lnTo>
                <a:lnTo>
                  <a:pt x="960" y="4800"/>
                </a:lnTo>
                <a:lnTo>
                  <a:pt x="3840" y="6720"/>
                </a:lnTo>
                <a:lnTo>
                  <a:pt x="2880" y="1920"/>
                </a:lnTo>
                <a:lnTo>
                  <a:pt x="9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8" name="object 358"/>
          <p:cNvSpPr/>
          <p:nvPr/>
        </p:nvSpPr>
        <p:spPr>
          <a:xfrm>
            <a:off x="3865077" y="3233912"/>
            <a:ext cx="45125" cy="28803"/>
          </a:xfrm>
          <a:custGeom>
            <a:avLst/>
            <a:gdLst/>
            <a:ahLst/>
            <a:cxnLst/>
            <a:rect l="l" t="t" r="r" b="b"/>
            <a:pathLst>
              <a:path w="45125" h="28803">
                <a:moveTo>
                  <a:pt x="41285" y="18242"/>
                </a:moveTo>
                <a:lnTo>
                  <a:pt x="39364" y="20162"/>
                </a:lnTo>
                <a:lnTo>
                  <a:pt x="37444" y="20162"/>
                </a:lnTo>
                <a:lnTo>
                  <a:pt x="33604" y="21122"/>
                </a:lnTo>
                <a:lnTo>
                  <a:pt x="29763" y="22082"/>
                </a:lnTo>
                <a:lnTo>
                  <a:pt x="17282" y="22082"/>
                </a:lnTo>
                <a:lnTo>
                  <a:pt x="12481" y="21122"/>
                </a:lnTo>
                <a:lnTo>
                  <a:pt x="8641" y="20162"/>
                </a:lnTo>
                <a:lnTo>
                  <a:pt x="5760" y="20162"/>
                </a:lnTo>
                <a:lnTo>
                  <a:pt x="6720" y="24963"/>
                </a:lnTo>
                <a:lnTo>
                  <a:pt x="9601" y="25923"/>
                </a:lnTo>
                <a:lnTo>
                  <a:pt x="13441" y="27843"/>
                </a:lnTo>
                <a:lnTo>
                  <a:pt x="18242" y="28803"/>
                </a:lnTo>
                <a:lnTo>
                  <a:pt x="30723" y="28803"/>
                </a:lnTo>
                <a:lnTo>
                  <a:pt x="36484" y="26883"/>
                </a:lnTo>
                <a:lnTo>
                  <a:pt x="40325" y="23042"/>
                </a:lnTo>
                <a:lnTo>
                  <a:pt x="44165" y="21122"/>
                </a:lnTo>
                <a:lnTo>
                  <a:pt x="45125" y="17282"/>
                </a:lnTo>
                <a:lnTo>
                  <a:pt x="45125" y="10561"/>
                </a:lnTo>
                <a:lnTo>
                  <a:pt x="43205" y="8641"/>
                </a:lnTo>
                <a:lnTo>
                  <a:pt x="41285" y="5760"/>
                </a:lnTo>
                <a:lnTo>
                  <a:pt x="39364" y="3840"/>
                </a:lnTo>
                <a:lnTo>
                  <a:pt x="35524" y="1920"/>
                </a:lnTo>
                <a:lnTo>
                  <a:pt x="31683" y="960"/>
                </a:lnTo>
                <a:lnTo>
                  <a:pt x="26883" y="0"/>
                </a:lnTo>
                <a:lnTo>
                  <a:pt x="16322" y="0"/>
                </a:lnTo>
                <a:lnTo>
                  <a:pt x="11521" y="960"/>
                </a:lnTo>
                <a:lnTo>
                  <a:pt x="6720" y="3840"/>
                </a:lnTo>
                <a:lnTo>
                  <a:pt x="1920" y="5760"/>
                </a:lnTo>
                <a:lnTo>
                  <a:pt x="0" y="9601"/>
                </a:lnTo>
                <a:lnTo>
                  <a:pt x="0" y="18242"/>
                </a:lnTo>
                <a:lnTo>
                  <a:pt x="1920" y="20162"/>
                </a:lnTo>
                <a:lnTo>
                  <a:pt x="3840" y="23042"/>
                </a:lnTo>
                <a:lnTo>
                  <a:pt x="2880" y="17282"/>
                </a:lnTo>
                <a:lnTo>
                  <a:pt x="1920" y="16322"/>
                </a:lnTo>
                <a:lnTo>
                  <a:pt x="1920" y="11521"/>
                </a:lnTo>
                <a:lnTo>
                  <a:pt x="2880" y="9601"/>
                </a:lnTo>
                <a:lnTo>
                  <a:pt x="6720" y="8641"/>
                </a:lnTo>
                <a:lnTo>
                  <a:pt x="10561" y="6720"/>
                </a:lnTo>
                <a:lnTo>
                  <a:pt x="32644" y="6720"/>
                </a:lnTo>
                <a:lnTo>
                  <a:pt x="36484" y="7680"/>
                </a:lnTo>
                <a:lnTo>
                  <a:pt x="39364" y="8641"/>
                </a:lnTo>
                <a:lnTo>
                  <a:pt x="41285" y="10561"/>
                </a:lnTo>
                <a:lnTo>
                  <a:pt x="43205" y="11521"/>
                </a:lnTo>
                <a:lnTo>
                  <a:pt x="43205" y="16322"/>
                </a:lnTo>
                <a:lnTo>
                  <a:pt x="42245" y="17282"/>
                </a:lnTo>
                <a:lnTo>
                  <a:pt x="41285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9" name="object 359"/>
          <p:cNvSpPr/>
          <p:nvPr/>
        </p:nvSpPr>
        <p:spPr>
          <a:xfrm>
            <a:off x="3867957" y="3251194"/>
            <a:ext cx="3840" cy="7680"/>
          </a:xfrm>
          <a:custGeom>
            <a:avLst/>
            <a:gdLst/>
            <a:ahLst/>
            <a:cxnLst/>
            <a:rect l="l" t="t" r="r" b="b"/>
            <a:pathLst>
              <a:path w="3840" h="7680">
                <a:moveTo>
                  <a:pt x="960" y="1920"/>
                </a:moveTo>
                <a:lnTo>
                  <a:pt x="0" y="0"/>
                </a:lnTo>
                <a:lnTo>
                  <a:pt x="960" y="5760"/>
                </a:lnTo>
                <a:lnTo>
                  <a:pt x="3840" y="7680"/>
                </a:lnTo>
                <a:lnTo>
                  <a:pt x="2880" y="288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0" name="object 360"/>
          <p:cNvSpPr/>
          <p:nvPr/>
        </p:nvSpPr>
        <p:spPr>
          <a:xfrm>
            <a:off x="3865077" y="3267516"/>
            <a:ext cx="44165" cy="25907"/>
          </a:xfrm>
          <a:custGeom>
            <a:avLst/>
            <a:gdLst/>
            <a:ahLst/>
            <a:cxnLst/>
            <a:rect l="l" t="t" r="r" b="b"/>
            <a:pathLst>
              <a:path w="44165" h="25907">
                <a:moveTo>
                  <a:pt x="960" y="1920"/>
                </a:moveTo>
                <a:lnTo>
                  <a:pt x="0" y="3825"/>
                </a:lnTo>
                <a:lnTo>
                  <a:pt x="0" y="13441"/>
                </a:lnTo>
                <a:lnTo>
                  <a:pt x="960" y="15346"/>
                </a:lnTo>
                <a:lnTo>
                  <a:pt x="1920" y="17266"/>
                </a:lnTo>
                <a:lnTo>
                  <a:pt x="3840" y="19187"/>
                </a:lnTo>
                <a:lnTo>
                  <a:pt x="4800" y="20162"/>
                </a:lnTo>
                <a:lnTo>
                  <a:pt x="5760" y="22067"/>
                </a:lnTo>
                <a:lnTo>
                  <a:pt x="7680" y="23027"/>
                </a:lnTo>
                <a:lnTo>
                  <a:pt x="9601" y="24002"/>
                </a:lnTo>
                <a:lnTo>
                  <a:pt x="11521" y="24947"/>
                </a:lnTo>
                <a:lnTo>
                  <a:pt x="20162" y="24947"/>
                </a:lnTo>
                <a:lnTo>
                  <a:pt x="24002" y="24002"/>
                </a:lnTo>
                <a:lnTo>
                  <a:pt x="26883" y="21107"/>
                </a:lnTo>
                <a:lnTo>
                  <a:pt x="29763" y="17266"/>
                </a:lnTo>
                <a:lnTo>
                  <a:pt x="32644" y="13441"/>
                </a:lnTo>
                <a:lnTo>
                  <a:pt x="33604" y="7665"/>
                </a:lnTo>
                <a:lnTo>
                  <a:pt x="39364" y="10546"/>
                </a:lnTo>
                <a:lnTo>
                  <a:pt x="39364" y="24002"/>
                </a:lnTo>
                <a:lnTo>
                  <a:pt x="44165" y="25907"/>
                </a:lnTo>
                <a:lnTo>
                  <a:pt x="44165" y="10546"/>
                </a:lnTo>
                <a:lnTo>
                  <a:pt x="27843" y="1920"/>
                </a:lnTo>
                <a:lnTo>
                  <a:pt x="26883" y="5760"/>
                </a:lnTo>
                <a:lnTo>
                  <a:pt x="26883" y="9601"/>
                </a:lnTo>
                <a:lnTo>
                  <a:pt x="25923" y="11506"/>
                </a:lnTo>
                <a:lnTo>
                  <a:pt x="24963" y="14386"/>
                </a:lnTo>
                <a:lnTo>
                  <a:pt x="23042" y="17266"/>
                </a:lnTo>
                <a:lnTo>
                  <a:pt x="20162" y="18227"/>
                </a:lnTo>
                <a:lnTo>
                  <a:pt x="18242" y="20162"/>
                </a:lnTo>
                <a:lnTo>
                  <a:pt x="15361" y="21107"/>
                </a:lnTo>
                <a:lnTo>
                  <a:pt x="10561" y="21107"/>
                </a:lnTo>
                <a:lnTo>
                  <a:pt x="7680" y="20162"/>
                </a:lnTo>
                <a:lnTo>
                  <a:pt x="5760" y="18227"/>
                </a:lnTo>
                <a:lnTo>
                  <a:pt x="3840" y="16322"/>
                </a:lnTo>
                <a:lnTo>
                  <a:pt x="2880" y="14386"/>
                </a:lnTo>
                <a:lnTo>
                  <a:pt x="2880" y="9601"/>
                </a:lnTo>
                <a:lnTo>
                  <a:pt x="3840" y="8641"/>
                </a:lnTo>
                <a:lnTo>
                  <a:pt x="4800" y="6720"/>
                </a:lnTo>
                <a:lnTo>
                  <a:pt x="5760" y="5760"/>
                </a:lnTo>
                <a:lnTo>
                  <a:pt x="5760" y="3825"/>
                </a:lnTo>
                <a:lnTo>
                  <a:pt x="6720" y="3825"/>
                </a:lnTo>
                <a:lnTo>
                  <a:pt x="6720" y="1920"/>
                </a:lnTo>
                <a:lnTo>
                  <a:pt x="5760" y="1920"/>
                </a:lnTo>
                <a:lnTo>
                  <a:pt x="5760" y="960"/>
                </a:lnTo>
                <a:lnTo>
                  <a:pt x="4800" y="960"/>
                </a:lnTo>
                <a:lnTo>
                  <a:pt x="480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1" name="object 361"/>
          <p:cNvSpPr/>
          <p:nvPr/>
        </p:nvSpPr>
        <p:spPr>
          <a:xfrm>
            <a:off x="3982196" y="3165759"/>
            <a:ext cx="45110" cy="29748"/>
          </a:xfrm>
          <a:custGeom>
            <a:avLst/>
            <a:gdLst/>
            <a:ahLst/>
            <a:cxnLst/>
            <a:rect l="l" t="t" r="r" b="b"/>
            <a:pathLst>
              <a:path w="45110" h="29748">
                <a:moveTo>
                  <a:pt x="19202" y="21107"/>
                </a:moveTo>
                <a:lnTo>
                  <a:pt x="23042" y="24002"/>
                </a:lnTo>
                <a:lnTo>
                  <a:pt x="26883" y="24947"/>
                </a:lnTo>
                <a:lnTo>
                  <a:pt x="28803" y="25907"/>
                </a:lnTo>
                <a:lnTo>
                  <a:pt x="30723" y="26868"/>
                </a:lnTo>
                <a:lnTo>
                  <a:pt x="36484" y="26868"/>
                </a:lnTo>
                <a:lnTo>
                  <a:pt x="39364" y="25907"/>
                </a:lnTo>
                <a:lnTo>
                  <a:pt x="41269" y="23027"/>
                </a:lnTo>
                <a:lnTo>
                  <a:pt x="44150" y="21107"/>
                </a:lnTo>
                <a:lnTo>
                  <a:pt x="45110" y="18227"/>
                </a:lnTo>
                <a:lnTo>
                  <a:pt x="45110" y="10561"/>
                </a:lnTo>
                <a:lnTo>
                  <a:pt x="44150" y="7665"/>
                </a:lnTo>
                <a:lnTo>
                  <a:pt x="41269" y="5760"/>
                </a:lnTo>
                <a:lnTo>
                  <a:pt x="39364" y="3840"/>
                </a:lnTo>
                <a:lnTo>
                  <a:pt x="36484" y="1920"/>
                </a:lnTo>
                <a:lnTo>
                  <a:pt x="32644" y="1920"/>
                </a:lnTo>
                <a:lnTo>
                  <a:pt x="32644" y="2880"/>
                </a:lnTo>
                <a:lnTo>
                  <a:pt x="34564" y="3840"/>
                </a:lnTo>
                <a:lnTo>
                  <a:pt x="36484" y="4800"/>
                </a:lnTo>
                <a:lnTo>
                  <a:pt x="38404" y="6720"/>
                </a:lnTo>
                <a:lnTo>
                  <a:pt x="39364" y="8641"/>
                </a:lnTo>
                <a:lnTo>
                  <a:pt x="40325" y="10561"/>
                </a:lnTo>
                <a:lnTo>
                  <a:pt x="40325" y="15346"/>
                </a:lnTo>
                <a:lnTo>
                  <a:pt x="39364" y="17282"/>
                </a:lnTo>
                <a:lnTo>
                  <a:pt x="37429" y="18227"/>
                </a:lnTo>
                <a:lnTo>
                  <a:pt x="35524" y="20162"/>
                </a:lnTo>
                <a:lnTo>
                  <a:pt x="32644" y="21107"/>
                </a:lnTo>
                <a:lnTo>
                  <a:pt x="26883" y="21107"/>
                </a:lnTo>
                <a:lnTo>
                  <a:pt x="23042" y="19187"/>
                </a:lnTo>
                <a:lnTo>
                  <a:pt x="18242" y="16322"/>
                </a:lnTo>
                <a:lnTo>
                  <a:pt x="13441" y="13441"/>
                </a:lnTo>
                <a:lnTo>
                  <a:pt x="7680" y="7665"/>
                </a:lnTo>
                <a:lnTo>
                  <a:pt x="960" y="0"/>
                </a:lnTo>
                <a:lnTo>
                  <a:pt x="0" y="0"/>
                </a:lnTo>
                <a:lnTo>
                  <a:pt x="0" y="25907"/>
                </a:lnTo>
                <a:lnTo>
                  <a:pt x="8641" y="29748"/>
                </a:lnTo>
                <a:lnTo>
                  <a:pt x="8641" y="27843"/>
                </a:lnTo>
                <a:lnTo>
                  <a:pt x="7680" y="27843"/>
                </a:lnTo>
                <a:lnTo>
                  <a:pt x="6720" y="26868"/>
                </a:lnTo>
                <a:lnTo>
                  <a:pt x="5760" y="25907"/>
                </a:lnTo>
                <a:lnTo>
                  <a:pt x="4800" y="24947"/>
                </a:lnTo>
                <a:lnTo>
                  <a:pt x="4800" y="7665"/>
                </a:lnTo>
                <a:lnTo>
                  <a:pt x="5760" y="8641"/>
                </a:lnTo>
                <a:lnTo>
                  <a:pt x="9601" y="12481"/>
                </a:lnTo>
                <a:lnTo>
                  <a:pt x="15361" y="17282"/>
                </a:lnTo>
                <a:lnTo>
                  <a:pt x="19202" y="211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2" name="object 362"/>
          <p:cNvSpPr/>
          <p:nvPr/>
        </p:nvSpPr>
        <p:spPr>
          <a:xfrm>
            <a:off x="3981236" y="3200308"/>
            <a:ext cx="46070" cy="28803"/>
          </a:xfrm>
          <a:custGeom>
            <a:avLst/>
            <a:gdLst/>
            <a:ahLst/>
            <a:cxnLst/>
            <a:rect l="l" t="t" r="r" b="b"/>
            <a:pathLst>
              <a:path w="46070" h="28803">
                <a:moveTo>
                  <a:pt x="41285" y="19202"/>
                </a:moveTo>
                <a:lnTo>
                  <a:pt x="39364" y="20162"/>
                </a:lnTo>
                <a:lnTo>
                  <a:pt x="37444" y="21122"/>
                </a:lnTo>
                <a:lnTo>
                  <a:pt x="33604" y="22082"/>
                </a:lnTo>
                <a:lnTo>
                  <a:pt x="18242" y="22082"/>
                </a:lnTo>
                <a:lnTo>
                  <a:pt x="13441" y="27843"/>
                </a:lnTo>
                <a:lnTo>
                  <a:pt x="18242" y="28803"/>
                </a:lnTo>
                <a:lnTo>
                  <a:pt x="30723" y="28803"/>
                </a:lnTo>
                <a:lnTo>
                  <a:pt x="36484" y="26883"/>
                </a:lnTo>
                <a:lnTo>
                  <a:pt x="40325" y="24002"/>
                </a:lnTo>
                <a:lnTo>
                  <a:pt x="44165" y="21122"/>
                </a:lnTo>
                <a:lnTo>
                  <a:pt x="46070" y="18242"/>
                </a:lnTo>
                <a:lnTo>
                  <a:pt x="46070" y="12481"/>
                </a:lnTo>
                <a:lnTo>
                  <a:pt x="45110" y="10561"/>
                </a:lnTo>
                <a:lnTo>
                  <a:pt x="44165" y="8641"/>
                </a:lnTo>
                <a:lnTo>
                  <a:pt x="42230" y="5760"/>
                </a:lnTo>
                <a:lnTo>
                  <a:pt x="39364" y="3840"/>
                </a:lnTo>
                <a:lnTo>
                  <a:pt x="35524" y="2880"/>
                </a:lnTo>
                <a:lnTo>
                  <a:pt x="31683" y="960"/>
                </a:lnTo>
                <a:lnTo>
                  <a:pt x="27843" y="0"/>
                </a:lnTo>
                <a:lnTo>
                  <a:pt x="16322" y="0"/>
                </a:lnTo>
                <a:lnTo>
                  <a:pt x="11521" y="960"/>
                </a:lnTo>
                <a:lnTo>
                  <a:pt x="7680" y="3840"/>
                </a:lnTo>
                <a:lnTo>
                  <a:pt x="2880" y="6720"/>
                </a:lnTo>
                <a:lnTo>
                  <a:pt x="0" y="9601"/>
                </a:lnTo>
                <a:lnTo>
                  <a:pt x="0" y="16322"/>
                </a:lnTo>
                <a:lnTo>
                  <a:pt x="960" y="18242"/>
                </a:lnTo>
                <a:lnTo>
                  <a:pt x="1920" y="21122"/>
                </a:lnTo>
                <a:lnTo>
                  <a:pt x="3840" y="23042"/>
                </a:lnTo>
                <a:lnTo>
                  <a:pt x="6720" y="24963"/>
                </a:lnTo>
                <a:lnTo>
                  <a:pt x="4800" y="19202"/>
                </a:lnTo>
                <a:lnTo>
                  <a:pt x="3840" y="18242"/>
                </a:lnTo>
                <a:lnTo>
                  <a:pt x="2880" y="16322"/>
                </a:lnTo>
                <a:lnTo>
                  <a:pt x="1920" y="15361"/>
                </a:lnTo>
                <a:lnTo>
                  <a:pt x="1920" y="11521"/>
                </a:lnTo>
                <a:lnTo>
                  <a:pt x="3840" y="9601"/>
                </a:lnTo>
                <a:lnTo>
                  <a:pt x="6720" y="8641"/>
                </a:lnTo>
                <a:lnTo>
                  <a:pt x="10561" y="7680"/>
                </a:lnTo>
                <a:lnTo>
                  <a:pt x="15361" y="6720"/>
                </a:lnTo>
                <a:lnTo>
                  <a:pt x="29763" y="6720"/>
                </a:lnTo>
                <a:lnTo>
                  <a:pt x="33604" y="7680"/>
                </a:lnTo>
                <a:lnTo>
                  <a:pt x="37444" y="7680"/>
                </a:lnTo>
                <a:lnTo>
                  <a:pt x="40325" y="8641"/>
                </a:lnTo>
                <a:lnTo>
                  <a:pt x="41285" y="10561"/>
                </a:lnTo>
                <a:lnTo>
                  <a:pt x="43205" y="11521"/>
                </a:lnTo>
                <a:lnTo>
                  <a:pt x="44165" y="13441"/>
                </a:lnTo>
                <a:lnTo>
                  <a:pt x="44165" y="15361"/>
                </a:lnTo>
                <a:lnTo>
                  <a:pt x="43205" y="17282"/>
                </a:lnTo>
                <a:lnTo>
                  <a:pt x="42230" y="17282"/>
                </a:lnTo>
                <a:lnTo>
                  <a:pt x="41285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3" name="object 363"/>
          <p:cNvSpPr/>
          <p:nvPr/>
        </p:nvSpPr>
        <p:spPr>
          <a:xfrm>
            <a:off x="3986037" y="3219510"/>
            <a:ext cx="13441" cy="8641"/>
          </a:xfrm>
          <a:custGeom>
            <a:avLst/>
            <a:gdLst/>
            <a:ahLst/>
            <a:cxnLst/>
            <a:rect l="l" t="t" r="r" b="b"/>
            <a:pathLst>
              <a:path w="13441" h="8641">
                <a:moveTo>
                  <a:pt x="7680" y="2880"/>
                </a:moveTo>
                <a:lnTo>
                  <a:pt x="3840" y="1920"/>
                </a:lnTo>
                <a:lnTo>
                  <a:pt x="1920" y="960"/>
                </a:lnTo>
                <a:lnTo>
                  <a:pt x="0" y="0"/>
                </a:lnTo>
                <a:lnTo>
                  <a:pt x="1920" y="5760"/>
                </a:lnTo>
                <a:lnTo>
                  <a:pt x="5760" y="7680"/>
                </a:lnTo>
                <a:lnTo>
                  <a:pt x="8641" y="8641"/>
                </a:lnTo>
                <a:lnTo>
                  <a:pt x="13441" y="2880"/>
                </a:lnTo>
                <a:lnTo>
                  <a:pt x="76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4" name="object 364"/>
          <p:cNvSpPr/>
          <p:nvPr/>
        </p:nvSpPr>
        <p:spPr>
          <a:xfrm>
            <a:off x="3981236" y="3233912"/>
            <a:ext cx="46070" cy="28803"/>
          </a:xfrm>
          <a:custGeom>
            <a:avLst/>
            <a:gdLst/>
            <a:ahLst/>
            <a:cxnLst/>
            <a:rect l="l" t="t" r="r" b="b"/>
            <a:pathLst>
              <a:path w="46070" h="28803">
                <a:moveTo>
                  <a:pt x="41285" y="18242"/>
                </a:moveTo>
                <a:lnTo>
                  <a:pt x="39364" y="20162"/>
                </a:lnTo>
                <a:lnTo>
                  <a:pt x="37444" y="20162"/>
                </a:lnTo>
                <a:lnTo>
                  <a:pt x="33604" y="21122"/>
                </a:lnTo>
                <a:lnTo>
                  <a:pt x="29763" y="22082"/>
                </a:lnTo>
                <a:lnTo>
                  <a:pt x="18242" y="22082"/>
                </a:lnTo>
                <a:lnTo>
                  <a:pt x="13441" y="27843"/>
                </a:lnTo>
                <a:lnTo>
                  <a:pt x="18242" y="28803"/>
                </a:lnTo>
                <a:lnTo>
                  <a:pt x="30723" y="28803"/>
                </a:lnTo>
                <a:lnTo>
                  <a:pt x="36484" y="26883"/>
                </a:lnTo>
                <a:lnTo>
                  <a:pt x="40325" y="23042"/>
                </a:lnTo>
                <a:lnTo>
                  <a:pt x="44165" y="21122"/>
                </a:lnTo>
                <a:lnTo>
                  <a:pt x="46070" y="17282"/>
                </a:lnTo>
                <a:lnTo>
                  <a:pt x="46070" y="12481"/>
                </a:lnTo>
                <a:lnTo>
                  <a:pt x="45110" y="10561"/>
                </a:lnTo>
                <a:lnTo>
                  <a:pt x="44165" y="8641"/>
                </a:lnTo>
                <a:lnTo>
                  <a:pt x="42230" y="5760"/>
                </a:lnTo>
                <a:lnTo>
                  <a:pt x="39364" y="3840"/>
                </a:lnTo>
                <a:lnTo>
                  <a:pt x="35524" y="1920"/>
                </a:lnTo>
                <a:lnTo>
                  <a:pt x="31683" y="960"/>
                </a:lnTo>
                <a:lnTo>
                  <a:pt x="27843" y="0"/>
                </a:lnTo>
                <a:lnTo>
                  <a:pt x="16322" y="0"/>
                </a:lnTo>
                <a:lnTo>
                  <a:pt x="11521" y="960"/>
                </a:lnTo>
                <a:lnTo>
                  <a:pt x="7680" y="3840"/>
                </a:lnTo>
                <a:lnTo>
                  <a:pt x="2880" y="5760"/>
                </a:lnTo>
                <a:lnTo>
                  <a:pt x="0" y="9601"/>
                </a:lnTo>
                <a:lnTo>
                  <a:pt x="0" y="16322"/>
                </a:lnTo>
                <a:lnTo>
                  <a:pt x="960" y="18242"/>
                </a:lnTo>
                <a:lnTo>
                  <a:pt x="1920" y="20162"/>
                </a:lnTo>
                <a:lnTo>
                  <a:pt x="3840" y="23042"/>
                </a:lnTo>
                <a:lnTo>
                  <a:pt x="6720" y="24963"/>
                </a:lnTo>
                <a:lnTo>
                  <a:pt x="4800" y="19202"/>
                </a:lnTo>
                <a:lnTo>
                  <a:pt x="3840" y="17282"/>
                </a:lnTo>
                <a:lnTo>
                  <a:pt x="2880" y="16322"/>
                </a:lnTo>
                <a:lnTo>
                  <a:pt x="1920" y="15361"/>
                </a:lnTo>
                <a:lnTo>
                  <a:pt x="1920" y="11521"/>
                </a:lnTo>
                <a:lnTo>
                  <a:pt x="3840" y="9601"/>
                </a:lnTo>
                <a:lnTo>
                  <a:pt x="6720" y="8641"/>
                </a:lnTo>
                <a:lnTo>
                  <a:pt x="10561" y="6720"/>
                </a:lnTo>
                <a:lnTo>
                  <a:pt x="33604" y="6720"/>
                </a:lnTo>
                <a:lnTo>
                  <a:pt x="37444" y="7680"/>
                </a:lnTo>
                <a:lnTo>
                  <a:pt x="40325" y="8641"/>
                </a:lnTo>
                <a:lnTo>
                  <a:pt x="41285" y="10561"/>
                </a:lnTo>
                <a:lnTo>
                  <a:pt x="43205" y="11521"/>
                </a:lnTo>
                <a:lnTo>
                  <a:pt x="44165" y="12481"/>
                </a:lnTo>
                <a:lnTo>
                  <a:pt x="44165" y="15361"/>
                </a:lnTo>
                <a:lnTo>
                  <a:pt x="43205" y="16322"/>
                </a:lnTo>
                <a:lnTo>
                  <a:pt x="42230" y="17282"/>
                </a:lnTo>
                <a:lnTo>
                  <a:pt x="41285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5" name="object 365"/>
          <p:cNvSpPr/>
          <p:nvPr/>
        </p:nvSpPr>
        <p:spPr>
          <a:xfrm>
            <a:off x="3986037" y="3253115"/>
            <a:ext cx="13441" cy="8641"/>
          </a:xfrm>
          <a:custGeom>
            <a:avLst/>
            <a:gdLst/>
            <a:ahLst/>
            <a:cxnLst/>
            <a:rect l="l" t="t" r="r" b="b"/>
            <a:pathLst>
              <a:path w="13441" h="8641">
                <a:moveTo>
                  <a:pt x="7680" y="1920"/>
                </a:moveTo>
                <a:lnTo>
                  <a:pt x="3840" y="960"/>
                </a:lnTo>
                <a:lnTo>
                  <a:pt x="1920" y="960"/>
                </a:lnTo>
                <a:lnTo>
                  <a:pt x="0" y="0"/>
                </a:lnTo>
                <a:lnTo>
                  <a:pt x="1920" y="5760"/>
                </a:lnTo>
                <a:lnTo>
                  <a:pt x="5760" y="6720"/>
                </a:lnTo>
                <a:lnTo>
                  <a:pt x="8641" y="8641"/>
                </a:lnTo>
                <a:lnTo>
                  <a:pt x="13441" y="2880"/>
                </a:lnTo>
                <a:lnTo>
                  <a:pt x="768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6" name="object 366"/>
          <p:cNvSpPr/>
          <p:nvPr/>
        </p:nvSpPr>
        <p:spPr>
          <a:xfrm>
            <a:off x="3981236" y="3267516"/>
            <a:ext cx="25923" cy="27828"/>
          </a:xfrm>
          <a:custGeom>
            <a:avLst/>
            <a:gdLst/>
            <a:ahLst/>
            <a:cxnLst/>
            <a:rect l="l" t="t" r="r" b="b"/>
            <a:pathLst>
              <a:path w="25923" h="27828">
                <a:moveTo>
                  <a:pt x="24002" y="18227"/>
                </a:moveTo>
                <a:lnTo>
                  <a:pt x="22082" y="20162"/>
                </a:lnTo>
                <a:lnTo>
                  <a:pt x="19202" y="21107"/>
                </a:lnTo>
                <a:lnTo>
                  <a:pt x="15361" y="22067"/>
                </a:lnTo>
                <a:lnTo>
                  <a:pt x="8641" y="22067"/>
                </a:lnTo>
                <a:lnTo>
                  <a:pt x="5760" y="21107"/>
                </a:lnTo>
                <a:lnTo>
                  <a:pt x="4800" y="20162"/>
                </a:lnTo>
                <a:lnTo>
                  <a:pt x="5760" y="24947"/>
                </a:lnTo>
                <a:lnTo>
                  <a:pt x="8641" y="26868"/>
                </a:lnTo>
                <a:lnTo>
                  <a:pt x="11521" y="27828"/>
                </a:lnTo>
                <a:lnTo>
                  <a:pt x="19202" y="27828"/>
                </a:lnTo>
                <a:lnTo>
                  <a:pt x="23042" y="26868"/>
                </a:lnTo>
                <a:lnTo>
                  <a:pt x="24963" y="24947"/>
                </a:lnTo>
                <a:lnTo>
                  <a:pt x="25923" y="16322"/>
                </a:lnTo>
                <a:lnTo>
                  <a:pt x="24002" y="18227"/>
                </a:lnTo>
                <a:close/>
              </a:path>
              <a:path w="25923" h="27828">
                <a:moveTo>
                  <a:pt x="0" y="14386"/>
                </a:moveTo>
                <a:lnTo>
                  <a:pt x="0" y="18227"/>
                </a:lnTo>
                <a:lnTo>
                  <a:pt x="1920" y="22067"/>
                </a:lnTo>
                <a:lnTo>
                  <a:pt x="5760" y="24947"/>
                </a:lnTo>
                <a:lnTo>
                  <a:pt x="4800" y="20162"/>
                </a:lnTo>
                <a:lnTo>
                  <a:pt x="2880" y="18227"/>
                </a:lnTo>
                <a:lnTo>
                  <a:pt x="1920" y="16322"/>
                </a:lnTo>
                <a:lnTo>
                  <a:pt x="1920" y="11506"/>
                </a:lnTo>
                <a:lnTo>
                  <a:pt x="2880" y="10546"/>
                </a:lnTo>
                <a:lnTo>
                  <a:pt x="4800" y="9601"/>
                </a:lnTo>
                <a:lnTo>
                  <a:pt x="6720" y="8641"/>
                </a:lnTo>
                <a:lnTo>
                  <a:pt x="9601" y="7665"/>
                </a:lnTo>
                <a:lnTo>
                  <a:pt x="11521" y="6720"/>
                </a:lnTo>
                <a:lnTo>
                  <a:pt x="23042" y="6720"/>
                </a:lnTo>
                <a:lnTo>
                  <a:pt x="24002" y="8641"/>
                </a:lnTo>
                <a:lnTo>
                  <a:pt x="24963" y="10546"/>
                </a:lnTo>
                <a:lnTo>
                  <a:pt x="25923" y="11506"/>
                </a:lnTo>
                <a:lnTo>
                  <a:pt x="25923" y="16322"/>
                </a:lnTo>
                <a:lnTo>
                  <a:pt x="24963" y="24947"/>
                </a:lnTo>
                <a:lnTo>
                  <a:pt x="27843" y="22067"/>
                </a:lnTo>
                <a:lnTo>
                  <a:pt x="28803" y="20162"/>
                </a:lnTo>
                <a:lnTo>
                  <a:pt x="28803" y="13441"/>
                </a:lnTo>
                <a:lnTo>
                  <a:pt x="27843" y="10546"/>
                </a:lnTo>
                <a:lnTo>
                  <a:pt x="24963" y="7665"/>
                </a:lnTo>
                <a:lnTo>
                  <a:pt x="28803" y="8641"/>
                </a:lnTo>
                <a:lnTo>
                  <a:pt x="30723" y="9601"/>
                </a:lnTo>
                <a:lnTo>
                  <a:pt x="33604" y="10546"/>
                </a:lnTo>
                <a:lnTo>
                  <a:pt x="35524" y="11506"/>
                </a:lnTo>
                <a:lnTo>
                  <a:pt x="37444" y="12481"/>
                </a:lnTo>
                <a:lnTo>
                  <a:pt x="39364" y="14386"/>
                </a:lnTo>
                <a:lnTo>
                  <a:pt x="40325" y="16322"/>
                </a:lnTo>
                <a:lnTo>
                  <a:pt x="42230" y="18227"/>
                </a:lnTo>
                <a:lnTo>
                  <a:pt x="43205" y="20162"/>
                </a:lnTo>
                <a:lnTo>
                  <a:pt x="44165" y="22067"/>
                </a:lnTo>
                <a:lnTo>
                  <a:pt x="44165" y="24002"/>
                </a:lnTo>
                <a:lnTo>
                  <a:pt x="45110" y="26868"/>
                </a:lnTo>
                <a:lnTo>
                  <a:pt x="46070" y="26868"/>
                </a:lnTo>
                <a:lnTo>
                  <a:pt x="46070" y="23027"/>
                </a:lnTo>
                <a:lnTo>
                  <a:pt x="45110" y="20162"/>
                </a:lnTo>
                <a:lnTo>
                  <a:pt x="44165" y="17266"/>
                </a:lnTo>
                <a:lnTo>
                  <a:pt x="43205" y="15346"/>
                </a:lnTo>
                <a:lnTo>
                  <a:pt x="41285" y="12481"/>
                </a:lnTo>
                <a:lnTo>
                  <a:pt x="38389" y="9601"/>
                </a:lnTo>
                <a:lnTo>
                  <a:pt x="36484" y="6720"/>
                </a:lnTo>
                <a:lnTo>
                  <a:pt x="32644" y="3825"/>
                </a:lnTo>
                <a:lnTo>
                  <a:pt x="29763" y="2880"/>
                </a:lnTo>
                <a:lnTo>
                  <a:pt x="25923" y="960"/>
                </a:lnTo>
                <a:lnTo>
                  <a:pt x="22082" y="0"/>
                </a:lnTo>
                <a:lnTo>
                  <a:pt x="11521" y="0"/>
                </a:lnTo>
                <a:lnTo>
                  <a:pt x="6720" y="1920"/>
                </a:lnTo>
                <a:lnTo>
                  <a:pt x="2880" y="6720"/>
                </a:lnTo>
                <a:lnTo>
                  <a:pt x="960" y="8641"/>
                </a:lnTo>
                <a:lnTo>
                  <a:pt x="0" y="10546"/>
                </a:lnTo>
                <a:lnTo>
                  <a:pt x="0" y="143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7" name="object 367"/>
          <p:cNvSpPr/>
          <p:nvPr/>
        </p:nvSpPr>
        <p:spPr>
          <a:xfrm>
            <a:off x="2208169" y="1282293"/>
            <a:ext cx="31683" cy="38404"/>
          </a:xfrm>
          <a:custGeom>
            <a:avLst/>
            <a:gdLst/>
            <a:ahLst/>
            <a:cxnLst/>
            <a:rect l="l" t="t" r="r" b="b"/>
            <a:pathLst>
              <a:path w="31683" h="38404">
                <a:moveTo>
                  <a:pt x="15361" y="0"/>
                </a:moveTo>
                <a:lnTo>
                  <a:pt x="13441" y="2880"/>
                </a:lnTo>
                <a:lnTo>
                  <a:pt x="31683" y="2880"/>
                </a:lnTo>
                <a:lnTo>
                  <a:pt x="30723" y="0"/>
                </a:lnTo>
                <a:lnTo>
                  <a:pt x="15361" y="0"/>
                </a:lnTo>
                <a:close/>
              </a:path>
              <a:path w="31683" h="38404">
                <a:moveTo>
                  <a:pt x="54726" y="17282"/>
                </a:moveTo>
                <a:lnTo>
                  <a:pt x="54726" y="15361"/>
                </a:lnTo>
                <a:lnTo>
                  <a:pt x="51846" y="15361"/>
                </a:lnTo>
                <a:lnTo>
                  <a:pt x="51846" y="14401"/>
                </a:lnTo>
                <a:lnTo>
                  <a:pt x="49926" y="13441"/>
                </a:lnTo>
                <a:lnTo>
                  <a:pt x="48950" y="10561"/>
                </a:lnTo>
                <a:lnTo>
                  <a:pt x="47045" y="6720"/>
                </a:lnTo>
                <a:lnTo>
                  <a:pt x="28803" y="-35524"/>
                </a:lnTo>
                <a:lnTo>
                  <a:pt x="27843" y="-35524"/>
                </a:lnTo>
                <a:lnTo>
                  <a:pt x="8641" y="5760"/>
                </a:lnTo>
                <a:lnTo>
                  <a:pt x="7680" y="9601"/>
                </a:lnTo>
                <a:lnTo>
                  <a:pt x="5760" y="12481"/>
                </a:lnTo>
                <a:lnTo>
                  <a:pt x="4800" y="13441"/>
                </a:lnTo>
                <a:lnTo>
                  <a:pt x="3840" y="14401"/>
                </a:lnTo>
                <a:lnTo>
                  <a:pt x="1920" y="15361"/>
                </a:lnTo>
                <a:lnTo>
                  <a:pt x="0" y="15361"/>
                </a:lnTo>
                <a:lnTo>
                  <a:pt x="0" y="17282"/>
                </a:lnTo>
                <a:lnTo>
                  <a:pt x="17282" y="17282"/>
                </a:lnTo>
                <a:lnTo>
                  <a:pt x="17282" y="15361"/>
                </a:lnTo>
                <a:lnTo>
                  <a:pt x="12481" y="15361"/>
                </a:lnTo>
                <a:lnTo>
                  <a:pt x="12481" y="14401"/>
                </a:lnTo>
                <a:lnTo>
                  <a:pt x="11521" y="14401"/>
                </a:lnTo>
                <a:lnTo>
                  <a:pt x="10561" y="13441"/>
                </a:lnTo>
                <a:lnTo>
                  <a:pt x="10561" y="9601"/>
                </a:lnTo>
                <a:lnTo>
                  <a:pt x="11521" y="7680"/>
                </a:lnTo>
                <a:lnTo>
                  <a:pt x="13441" y="2880"/>
                </a:lnTo>
                <a:lnTo>
                  <a:pt x="15361" y="0"/>
                </a:lnTo>
                <a:lnTo>
                  <a:pt x="23042" y="-18242"/>
                </a:lnTo>
                <a:lnTo>
                  <a:pt x="30723" y="0"/>
                </a:lnTo>
                <a:lnTo>
                  <a:pt x="31683" y="2880"/>
                </a:lnTo>
                <a:lnTo>
                  <a:pt x="34564" y="8641"/>
                </a:lnTo>
                <a:lnTo>
                  <a:pt x="35524" y="10561"/>
                </a:lnTo>
                <a:lnTo>
                  <a:pt x="35524" y="11521"/>
                </a:lnTo>
                <a:lnTo>
                  <a:pt x="36484" y="12481"/>
                </a:lnTo>
                <a:lnTo>
                  <a:pt x="36484" y="13441"/>
                </a:lnTo>
                <a:lnTo>
                  <a:pt x="35524" y="14401"/>
                </a:lnTo>
                <a:lnTo>
                  <a:pt x="34564" y="15361"/>
                </a:lnTo>
                <a:lnTo>
                  <a:pt x="29763" y="15361"/>
                </a:lnTo>
                <a:lnTo>
                  <a:pt x="29763" y="17282"/>
                </a:lnTo>
                <a:lnTo>
                  <a:pt x="54726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8" name="object 368"/>
          <p:cNvSpPr/>
          <p:nvPr/>
        </p:nvSpPr>
        <p:spPr>
          <a:xfrm>
            <a:off x="2258095" y="1264051"/>
            <a:ext cx="38389" cy="36484"/>
          </a:xfrm>
          <a:custGeom>
            <a:avLst/>
            <a:gdLst/>
            <a:ahLst/>
            <a:cxnLst/>
            <a:rect l="l" t="t" r="r" b="b"/>
            <a:pathLst>
              <a:path w="38389" h="36484">
                <a:moveTo>
                  <a:pt x="34549" y="2880"/>
                </a:moveTo>
                <a:lnTo>
                  <a:pt x="35509" y="2880"/>
                </a:lnTo>
                <a:lnTo>
                  <a:pt x="36469" y="1920"/>
                </a:lnTo>
                <a:lnTo>
                  <a:pt x="36469" y="960"/>
                </a:lnTo>
                <a:lnTo>
                  <a:pt x="38389" y="960"/>
                </a:lnTo>
                <a:lnTo>
                  <a:pt x="38389" y="0"/>
                </a:lnTo>
                <a:lnTo>
                  <a:pt x="25923" y="0"/>
                </a:lnTo>
                <a:lnTo>
                  <a:pt x="25923" y="960"/>
                </a:lnTo>
                <a:lnTo>
                  <a:pt x="27828" y="960"/>
                </a:lnTo>
                <a:lnTo>
                  <a:pt x="28788" y="1920"/>
                </a:lnTo>
                <a:lnTo>
                  <a:pt x="29748" y="1920"/>
                </a:lnTo>
                <a:lnTo>
                  <a:pt x="29748" y="2880"/>
                </a:lnTo>
                <a:lnTo>
                  <a:pt x="30708" y="2880"/>
                </a:lnTo>
                <a:lnTo>
                  <a:pt x="30708" y="5760"/>
                </a:lnTo>
                <a:lnTo>
                  <a:pt x="29748" y="7680"/>
                </a:lnTo>
                <a:lnTo>
                  <a:pt x="27828" y="10561"/>
                </a:lnTo>
                <a:lnTo>
                  <a:pt x="23987" y="22082"/>
                </a:lnTo>
                <a:lnTo>
                  <a:pt x="17266" y="8641"/>
                </a:lnTo>
                <a:lnTo>
                  <a:pt x="16306" y="6720"/>
                </a:lnTo>
                <a:lnTo>
                  <a:pt x="16306" y="1920"/>
                </a:lnTo>
                <a:lnTo>
                  <a:pt x="17266" y="1920"/>
                </a:lnTo>
                <a:lnTo>
                  <a:pt x="17266" y="960"/>
                </a:lnTo>
                <a:lnTo>
                  <a:pt x="19202" y="960"/>
                </a:lnTo>
                <a:lnTo>
                  <a:pt x="19202" y="0"/>
                </a:lnTo>
                <a:lnTo>
                  <a:pt x="0" y="0"/>
                </a:lnTo>
                <a:lnTo>
                  <a:pt x="0" y="960"/>
                </a:lnTo>
                <a:lnTo>
                  <a:pt x="1920" y="960"/>
                </a:lnTo>
                <a:lnTo>
                  <a:pt x="2865" y="1920"/>
                </a:lnTo>
                <a:lnTo>
                  <a:pt x="2865" y="2880"/>
                </a:lnTo>
                <a:lnTo>
                  <a:pt x="3840" y="3840"/>
                </a:lnTo>
                <a:lnTo>
                  <a:pt x="4800" y="5760"/>
                </a:lnTo>
                <a:lnTo>
                  <a:pt x="6705" y="8641"/>
                </a:lnTo>
                <a:lnTo>
                  <a:pt x="18242" y="36484"/>
                </a:lnTo>
                <a:lnTo>
                  <a:pt x="20147" y="36484"/>
                </a:lnTo>
                <a:lnTo>
                  <a:pt x="31668" y="8641"/>
                </a:lnTo>
                <a:lnTo>
                  <a:pt x="33588" y="4800"/>
                </a:lnTo>
                <a:lnTo>
                  <a:pt x="34549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9" name="object 369"/>
          <p:cNvSpPr/>
          <p:nvPr/>
        </p:nvSpPr>
        <p:spPr>
          <a:xfrm>
            <a:off x="2308006" y="1263091"/>
            <a:ext cx="22082" cy="17282"/>
          </a:xfrm>
          <a:custGeom>
            <a:avLst/>
            <a:gdLst/>
            <a:ahLst/>
            <a:cxnLst/>
            <a:rect l="l" t="t" r="r" b="b"/>
            <a:pathLst>
              <a:path w="22082" h="17282">
                <a:moveTo>
                  <a:pt x="8641" y="0"/>
                </a:moveTo>
                <a:lnTo>
                  <a:pt x="3840" y="0"/>
                </a:lnTo>
                <a:lnTo>
                  <a:pt x="0" y="1920"/>
                </a:lnTo>
                <a:lnTo>
                  <a:pt x="1920" y="9601"/>
                </a:lnTo>
                <a:lnTo>
                  <a:pt x="2880" y="6720"/>
                </a:lnTo>
                <a:lnTo>
                  <a:pt x="4800" y="3840"/>
                </a:lnTo>
                <a:lnTo>
                  <a:pt x="4800" y="2880"/>
                </a:lnTo>
                <a:lnTo>
                  <a:pt x="6720" y="1920"/>
                </a:lnTo>
                <a:lnTo>
                  <a:pt x="9601" y="1920"/>
                </a:lnTo>
                <a:lnTo>
                  <a:pt x="9601" y="2880"/>
                </a:lnTo>
                <a:lnTo>
                  <a:pt x="10561" y="3840"/>
                </a:lnTo>
                <a:lnTo>
                  <a:pt x="11521" y="4800"/>
                </a:lnTo>
                <a:lnTo>
                  <a:pt x="11521" y="6720"/>
                </a:lnTo>
                <a:lnTo>
                  <a:pt x="12481" y="7680"/>
                </a:lnTo>
                <a:lnTo>
                  <a:pt x="12481" y="14401"/>
                </a:lnTo>
                <a:lnTo>
                  <a:pt x="1920" y="14401"/>
                </a:lnTo>
                <a:lnTo>
                  <a:pt x="1920" y="17282"/>
                </a:lnTo>
                <a:lnTo>
                  <a:pt x="22082" y="17282"/>
                </a:lnTo>
                <a:lnTo>
                  <a:pt x="22082" y="11521"/>
                </a:lnTo>
                <a:lnTo>
                  <a:pt x="20162" y="6720"/>
                </a:lnTo>
                <a:lnTo>
                  <a:pt x="17282" y="3840"/>
                </a:lnTo>
                <a:lnTo>
                  <a:pt x="15361" y="960"/>
                </a:lnTo>
                <a:lnTo>
                  <a:pt x="11521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0" name="object 370"/>
          <p:cNvSpPr/>
          <p:nvPr/>
        </p:nvSpPr>
        <p:spPr>
          <a:xfrm>
            <a:off x="2300325" y="1265011"/>
            <a:ext cx="29763" cy="35524"/>
          </a:xfrm>
          <a:custGeom>
            <a:avLst/>
            <a:gdLst/>
            <a:ahLst/>
            <a:cxnLst/>
            <a:rect l="l" t="t" r="r" b="b"/>
            <a:pathLst>
              <a:path w="29763" h="35524">
                <a:moveTo>
                  <a:pt x="0" y="17282"/>
                </a:moveTo>
                <a:lnTo>
                  <a:pt x="0" y="22082"/>
                </a:lnTo>
                <a:lnTo>
                  <a:pt x="960" y="25923"/>
                </a:lnTo>
                <a:lnTo>
                  <a:pt x="2880" y="29763"/>
                </a:lnTo>
                <a:lnTo>
                  <a:pt x="5760" y="33604"/>
                </a:lnTo>
                <a:lnTo>
                  <a:pt x="9601" y="35524"/>
                </a:lnTo>
                <a:lnTo>
                  <a:pt x="18242" y="35524"/>
                </a:lnTo>
                <a:lnTo>
                  <a:pt x="21122" y="34564"/>
                </a:lnTo>
                <a:lnTo>
                  <a:pt x="23042" y="32644"/>
                </a:lnTo>
                <a:lnTo>
                  <a:pt x="25923" y="31683"/>
                </a:lnTo>
                <a:lnTo>
                  <a:pt x="27843" y="28803"/>
                </a:lnTo>
                <a:lnTo>
                  <a:pt x="29763" y="24963"/>
                </a:lnTo>
                <a:lnTo>
                  <a:pt x="27843" y="24002"/>
                </a:lnTo>
                <a:lnTo>
                  <a:pt x="26883" y="25923"/>
                </a:lnTo>
                <a:lnTo>
                  <a:pt x="25923" y="27843"/>
                </a:lnTo>
                <a:lnTo>
                  <a:pt x="24002" y="28803"/>
                </a:lnTo>
                <a:lnTo>
                  <a:pt x="23042" y="28803"/>
                </a:lnTo>
                <a:lnTo>
                  <a:pt x="22082" y="29763"/>
                </a:lnTo>
                <a:lnTo>
                  <a:pt x="17282" y="29763"/>
                </a:lnTo>
                <a:lnTo>
                  <a:pt x="15361" y="28803"/>
                </a:lnTo>
                <a:lnTo>
                  <a:pt x="13441" y="26883"/>
                </a:lnTo>
                <a:lnTo>
                  <a:pt x="11521" y="24002"/>
                </a:lnTo>
                <a:lnTo>
                  <a:pt x="10561" y="20162"/>
                </a:lnTo>
                <a:lnTo>
                  <a:pt x="9601" y="15361"/>
                </a:lnTo>
                <a:lnTo>
                  <a:pt x="9601" y="7680"/>
                </a:lnTo>
                <a:lnTo>
                  <a:pt x="7680" y="0"/>
                </a:lnTo>
                <a:lnTo>
                  <a:pt x="4800" y="2880"/>
                </a:lnTo>
                <a:lnTo>
                  <a:pt x="960" y="6720"/>
                </a:lnTo>
                <a:lnTo>
                  <a:pt x="0" y="11521"/>
                </a:lnTo>
                <a:lnTo>
                  <a:pt x="0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1" name="object 371"/>
          <p:cNvSpPr/>
          <p:nvPr/>
        </p:nvSpPr>
        <p:spPr>
          <a:xfrm>
            <a:off x="2334889" y="1263091"/>
            <a:ext cx="29763" cy="36484"/>
          </a:xfrm>
          <a:custGeom>
            <a:avLst/>
            <a:gdLst/>
            <a:ahLst/>
            <a:cxnLst/>
            <a:rect l="l" t="t" r="r" b="b"/>
            <a:pathLst>
              <a:path w="29763" h="36484">
                <a:moveTo>
                  <a:pt x="16322" y="9601"/>
                </a:moveTo>
                <a:lnTo>
                  <a:pt x="16322" y="8641"/>
                </a:lnTo>
                <a:lnTo>
                  <a:pt x="18242" y="7680"/>
                </a:lnTo>
                <a:lnTo>
                  <a:pt x="19202" y="6720"/>
                </a:lnTo>
                <a:lnTo>
                  <a:pt x="20147" y="6720"/>
                </a:lnTo>
                <a:lnTo>
                  <a:pt x="21122" y="7680"/>
                </a:lnTo>
                <a:lnTo>
                  <a:pt x="22082" y="8641"/>
                </a:lnTo>
                <a:lnTo>
                  <a:pt x="23042" y="9601"/>
                </a:lnTo>
                <a:lnTo>
                  <a:pt x="27828" y="9601"/>
                </a:lnTo>
                <a:lnTo>
                  <a:pt x="28803" y="8641"/>
                </a:lnTo>
                <a:lnTo>
                  <a:pt x="29763" y="7680"/>
                </a:lnTo>
                <a:lnTo>
                  <a:pt x="29763" y="1920"/>
                </a:lnTo>
                <a:lnTo>
                  <a:pt x="28803" y="960"/>
                </a:lnTo>
                <a:lnTo>
                  <a:pt x="27828" y="0"/>
                </a:lnTo>
                <a:lnTo>
                  <a:pt x="22082" y="0"/>
                </a:lnTo>
                <a:lnTo>
                  <a:pt x="20147" y="1920"/>
                </a:lnTo>
                <a:lnTo>
                  <a:pt x="18242" y="2880"/>
                </a:lnTo>
                <a:lnTo>
                  <a:pt x="16322" y="4800"/>
                </a:lnTo>
                <a:lnTo>
                  <a:pt x="14401" y="8641"/>
                </a:lnTo>
                <a:lnTo>
                  <a:pt x="14401" y="960"/>
                </a:lnTo>
                <a:lnTo>
                  <a:pt x="0" y="960"/>
                </a:lnTo>
                <a:lnTo>
                  <a:pt x="0" y="1920"/>
                </a:lnTo>
                <a:lnTo>
                  <a:pt x="960" y="1920"/>
                </a:lnTo>
                <a:lnTo>
                  <a:pt x="1920" y="2880"/>
                </a:lnTo>
                <a:lnTo>
                  <a:pt x="2880" y="2880"/>
                </a:lnTo>
                <a:lnTo>
                  <a:pt x="2880" y="4800"/>
                </a:lnTo>
                <a:lnTo>
                  <a:pt x="3840" y="4800"/>
                </a:lnTo>
                <a:lnTo>
                  <a:pt x="3840" y="30723"/>
                </a:lnTo>
                <a:lnTo>
                  <a:pt x="2880" y="32644"/>
                </a:lnTo>
                <a:lnTo>
                  <a:pt x="2880" y="33604"/>
                </a:lnTo>
                <a:lnTo>
                  <a:pt x="1920" y="34564"/>
                </a:lnTo>
                <a:lnTo>
                  <a:pt x="0" y="34564"/>
                </a:lnTo>
                <a:lnTo>
                  <a:pt x="0" y="36484"/>
                </a:lnTo>
                <a:lnTo>
                  <a:pt x="19202" y="36484"/>
                </a:lnTo>
                <a:lnTo>
                  <a:pt x="19202" y="34564"/>
                </a:lnTo>
                <a:lnTo>
                  <a:pt x="15361" y="34564"/>
                </a:lnTo>
                <a:lnTo>
                  <a:pt x="15361" y="33604"/>
                </a:lnTo>
                <a:lnTo>
                  <a:pt x="14401" y="33604"/>
                </a:lnTo>
                <a:lnTo>
                  <a:pt x="14401" y="14401"/>
                </a:lnTo>
                <a:lnTo>
                  <a:pt x="15361" y="11521"/>
                </a:lnTo>
                <a:lnTo>
                  <a:pt x="16322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2" name="object 372"/>
          <p:cNvSpPr/>
          <p:nvPr/>
        </p:nvSpPr>
        <p:spPr>
          <a:xfrm>
            <a:off x="2377119" y="1288054"/>
            <a:ext cx="6720" cy="11521"/>
          </a:xfrm>
          <a:custGeom>
            <a:avLst/>
            <a:gdLst/>
            <a:ahLst/>
            <a:cxnLst/>
            <a:rect l="l" t="t" r="r" b="b"/>
            <a:pathLst>
              <a:path w="6720" h="11521">
                <a:moveTo>
                  <a:pt x="2880" y="960"/>
                </a:moveTo>
                <a:lnTo>
                  <a:pt x="2880" y="0"/>
                </a:lnTo>
                <a:lnTo>
                  <a:pt x="0" y="11521"/>
                </a:lnTo>
                <a:lnTo>
                  <a:pt x="2880" y="11521"/>
                </a:lnTo>
                <a:lnTo>
                  <a:pt x="6720" y="9601"/>
                </a:lnTo>
                <a:lnTo>
                  <a:pt x="5760" y="5760"/>
                </a:lnTo>
                <a:lnTo>
                  <a:pt x="4815" y="4800"/>
                </a:lnTo>
                <a:lnTo>
                  <a:pt x="3840" y="4800"/>
                </a:lnTo>
                <a:lnTo>
                  <a:pt x="3840" y="3840"/>
                </a:lnTo>
                <a:lnTo>
                  <a:pt x="2880" y="2880"/>
                </a:lnTo>
                <a:lnTo>
                  <a:pt x="288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3" name="object 373"/>
          <p:cNvSpPr/>
          <p:nvPr/>
        </p:nvSpPr>
        <p:spPr>
          <a:xfrm>
            <a:off x="2369439" y="1263091"/>
            <a:ext cx="34564" cy="36484"/>
          </a:xfrm>
          <a:custGeom>
            <a:avLst/>
            <a:gdLst/>
            <a:ahLst/>
            <a:cxnLst/>
            <a:rect l="l" t="t" r="r" b="b"/>
            <a:pathLst>
              <a:path w="34564" h="36484">
                <a:moveTo>
                  <a:pt x="33604" y="33604"/>
                </a:moveTo>
                <a:lnTo>
                  <a:pt x="34564" y="31683"/>
                </a:lnTo>
                <a:lnTo>
                  <a:pt x="33604" y="30723"/>
                </a:lnTo>
                <a:lnTo>
                  <a:pt x="32644" y="31683"/>
                </a:lnTo>
                <a:lnTo>
                  <a:pt x="29763" y="31683"/>
                </a:lnTo>
                <a:lnTo>
                  <a:pt x="29763" y="7680"/>
                </a:lnTo>
                <a:lnTo>
                  <a:pt x="28803" y="6720"/>
                </a:lnTo>
                <a:lnTo>
                  <a:pt x="28803" y="4800"/>
                </a:lnTo>
                <a:lnTo>
                  <a:pt x="26883" y="2880"/>
                </a:lnTo>
                <a:lnTo>
                  <a:pt x="24963" y="1920"/>
                </a:lnTo>
                <a:lnTo>
                  <a:pt x="23042" y="0"/>
                </a:lnTo>
                <a:lnTo>
                  <a:pt x="11521" y="0"/>
                </a:lnTo>
                <a:lnTo>
                  <a:pt x="9601" y="960"/>
                </a:lnTo>
                <a:lnTo>
                  <a:pt x="6720" y="1920"/>
                </a:lnTo>
                <a:lnTo>
                  <a:pt x="4815" y="2880"/>
                </a:lnTo>
                <a:lnTo>
                  <a:pt x="2880" y="4800"/>
                </a:lnTo>
                <a:lnTo>
                  <a:pt x="1935" y="6720"/>
                </a:lnTo>
                <a:lnTo>
                  <a:pt x="960" y="8641"/>
                </a:lnTo>
                <a:lnTo>
                  <a:pt x="960" y="11521"/>
                </a:lnTo>
                <a:lnTo>
                  <a:pt x="1935" y="12481"/>
                </a:lnTo>
                <a:lnTo>
                  <a:pt x="2880" y="13441"/>
                </a:lnTo>
                <a:lnTo>
                  <a:pt x="3840" y="14401"/>
                </a:lnTo>
                <a:lnTo>
                  <a:pt x="4815" y="15361"/>
                </a:lnTo>
                <a:lnTo>
                  <a:pt x="8656" y="15361"/>
                </a:lnTo>
                <a:lnTo>
                  <a:pt x="9601" y="14401"/>
                </a:lnTo>
                <a:lnTo>
                  <a:pt x="10561" y="13441"/>
                </a:lnTo>
                <a:lnTo>
                  <a:pt x="11521" y="12481"/>
                </a:lnTo>
                <a:lnTo>
                  <a:pt x="11521" y="8641"/>
                </a:lnTo>
                <a:lnTo>
                  <a:pt x="10561" y="7680"/>
                </a:lnTo>
                <a:lnTo>
                  <a:pt x="9601" y="6720"/>
                </a:lnTo>
                <a:lnTo>
                  <a:pt x="9601" y="3840"/>
                </a:lnTo>
                <a:lnTo>
                  <a:pt x="10561" y="3840"/>
                </a:lnTo>
                <a:lnTo>
                  <a:pt x="11521" y="2880"/>
                </a:lnTo>
                <a:lnTo>
                  <a:pt x="17282" y="2880"/>
                </a:lnTo>
                <a:lnTo>
                  <a:pt x="18242" y="3840"/>
                </a:lnTo>
                <a:lnTo>
                  <a:pt x="18242" y="4800"/>
                </a:lnTo>
                <a:lnTo>
                  <a:pt x="19202" y="5760"/>
                </a:lnTo>
                <a:lnTo>
                  <a:pt x="19202" y="13441"/>
                </a:lnTo>
                <a:lnTo>
                  <a:pt x="11521" y="17282"/>
                </a:lnTo>
                <a:lnTo>
                  <a:pt x="5775" y="20162"/>
                </a:lnTo>
                <a:lnTo>
                  <a:pt x="3840" y="22082"/>
                </a:lnTo>
                <a:lnTo>
                  <a:pt x="960" y="24963"/>
                </a:lnTo>
                <a:lnTo>
                  <a:pt x="0" y="26883"/>
                </a:lnTo>
                <a:lnTo>
                  <a:pt x="0" y="31683"/>
                </a:lnTo>
                <a:lnTo>
                  <a:pt x="960" y="33604"/>
                </a:lnTo>
                <a:lnTo>
                  <a:pt x="1935" y="34564"/>
                </a:lnTo>
                <a:lnTo>
                  <a:pt x="3840" y="36484"/>
                </a:lnTo>
                <a:lnTo>
                  <a:pt x="7680" y="36484"/>
                </a:lnTo>
                <a:lnTo>
                  <a:pt x="10561" y="24963"/>
                </a:lnTo>
                <a:lnTo>
                  <a:pt x="11521" y="24002"/>
                </a:lnTo>
                <a:lnTo>
                  <a:pt x="12496" y="22082"/>
                </a:lnTo>
                <a:lnTo>
                  <a:pt x="13441" y="20162"/>
                </a:lnTo>
                <a:lnTo>
                  <a:pt x="16322" y="18242"/>
                </a:lnTo>
                <a:lnTo>
                  <a:pt x="19202" y="16322"/>
                </a:lnTo>
                <a:lnTo>
                  <a:pt x="19202" y="27843"/>
                </a:lnTo>
                <a:lnTo>
                  <a:pt x="17282" y="29763"/>
                </a:lnTo>
                <a:lnTo>
                  <a:pt x="16322" y="30723"/>
                </a:lnTo>
                <a:lnTo>
                  <a:pt x="13441" y="30723"/>
                </a:lnTo>
                <a:lnTo>
                  <a:pt x="14401" y="34564"/>
                </a:lnTo>
                <a:lnTo>
                  <a:pt x="19202" y="30723"/>
                </a:lnTo>
                <a:lnTo>
                  <a:pt x="19202" y="32644"/>
                </a:lnTo>
                <a:lnTo>
                  <a:pt x="20162" y="34564"/>
                </a:lnTo>
                <a:lnTo>
                  <a:pt x="21122" y="35524"/>
                </a:lnTo>
                <a:lnTo>
                  <a:pt x="22082" y="36484"/>
                </a:lnTo>
                <a:lnTo>
                  <a:pt x="28803" y="36484"/>
                </a:lnTo>
                <a:lnTo>
                  <a:pt x="30723" y="35524"/>
                </a:lnTo>
                <a:lnTo>
                  <a:pt x="31683" y="34564"/>
                </a:lnTo>
                <a:lnTo>
                  <a:pt x="33604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4" name="object 374"/>
          <p:cNvSpPr/>
          <p:nvPr/>
        </p:nvSpPr>
        <p:spPr>
          <a:xfrm>
            <a:off x="2418405" y="1280373"/>
            <a:ext cx="960" cy="8641"/>
          </a:xfrm>
          <a:custGeom>
            <a:avLst/>
            <a:gdLst/>
            <a:ahLst/>
            <a:cxnLst/>
            <a:rect l="l" t="t" r="r" b="b"/>
            <a:pathLst>
              <a:path w="960" h="8641">
                <a:moveTo>
                  <a:pt x="0" y="0"/>
                </a:moveTo>
                <a:lnTo>
                  <a:pt x="0" y="8641"/>
                </a:lnTo>
                <a:lnTo>
                  <a:pt x="960" y="7680"/>
                </a:lnTo>
                <a:lnTo>
                  <a:pt x="960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5" name="object 375"/>
          <p:cNvSpPr/>
          <p:nvPr/>
        </p:nvSpPr>
        <p:spPr>
          <a:xfrm>
            <a:off x="2407843" y="1263091"/>
            <a:ext cx="34564" cy="52806"/>
          </a:xfrm>
          <a:custGeom>
            <a:avLst/>
            <a:gdLst/>
            <a:ahLst/>
            <a:cxnLst/>
            <a:rect l="l" t="t" r="r" b="b"/>
            <a:pathLst>
              <a:path w="34564" h="52806">
                <a:moveTo>
                  <a:pt x="28803" y="6720"/>
                </a:moveTo>
                <a:lnTo>
                  <a:pt x="27843" y="5760"/>
                </a:lnTo>
                <a:lnTo>
                  <a:pt x="34564" y="5760"/>
                </a:lnTo>
                <a:lnTo>
                  <a:pt x="34564" y="960"/>
                </a:lnTo>
                <a:lnTo>
                  <a:pt x="23042" y="960"/>
                </a:lnTo>
                <a:lnTo>
                  <a:pt x="20162" y="0"/>
                </a:lnTo>
                <a:lnTo>
                  <a:pt x="10561" y="0"/>
                </a:lnTo>
                <a:lnTo>
                  <a:pt x="7680" y="960"/>
                </a:lnTo>
                <a:lnTo>
                  <a:pt x="4800" y="3840"/>
                </a:lnTo>
                <a:lnTo>
                  <a:pt x="1920" y="5760"/>
                </a:lnTo>
                <a:lnTo>
                  <a:pt x="0" y="8641"/>
                </a:lnTo>
                <a:lnTo>
                  <a:pt x="0" y="15361"/>
                </a:lnTo>
                <a:lnTo>
                  <a:pt x="960" y="17282"/>
                </a:lnTo>
                <a:lnTo>
                  <a:pt x="2880" y="19202"/>
                </a:lnTo>
                <a:lnTo>
                  <a:pt x="3840" y="22082"/>
                </a:lnTo>
                <a:lnTo>
                  <a:pt x="6720" y="23042"/>
                </a:lnTo>
                <a:lnTo>
                  <a:pt x="9601" y="24002"/>
                </a:lnTo>
                <a:lnTo>
                  <a:pt x="6720" y="25923"/>
                </a:lnTo>
                <a:lnTo>
                  <a:pt x="4800" y="26883"/>
                </a:lnTo>
                <a:lnTo>
                  <a:pt x="3840" y="28803"/>
                </a:lnTo>
                <a:lnTo>
                  <a:pt x="1920" y="30723"/>
                </a:lnTo>
                <a:lnTo>
                  <a:pt x="1920" y="36484"/>
                </a:lnTo>
                <a:lnTo>
                  <a:pt x="2880" y="39364"/>
                </a:lnTo>
                <a:lnTo>
                  <a:pt x="6720" y="40325"/>
                </a:lnTo>
                <a:lnTo>
                  <a:pt x="3840" y="41285"/>
                </a:lnTo>
                <a:lnTo>
                  <a:pt x="2880" y="42245"/>
                </a:lnTo>
                <a:lnTo>
                  <a:pt x="1920" y="43205"/>
                </a:lnTo>
                <a:lnTo>
                  <a:pt x="960" y="44165"/>
                </a:lnTo>
                <a:lnTo>
                  <a:pt x="0" y="45125"/>
                </a:lnTo>
                <a:lnTo>
                  <a:pt x="0" y="47045"/>
                </a:lnTo>
                <a:lnTo>
                  <a:pt x="960" y="48966"/>
                </a:lnTo>
                <a:lnTo>
                  <a:pt x="1920" y="49911"/>
                </a:lnTo>
                <a:lnTo>
                  <a:pt x="2880" y="50886"/>
                </a:lnTo>
                <a:lnTo>
                  <a:pt x="4800" y="51846"/>
                </a:lnTo>
                <a:lnTo>
                  <a:pt x="6720" y="47045"/>
                </a:lnTo>
                <a:lnTo>
                  <a:pt x="6720" y="44165"/>
                </a:lnTo>
                <a:lnTo>
                  <a:pt x="7680" y="43205"/>
                </a:lnTo>
                <a:lnTo>
                  <a:pt x="8641" y="42245"/>
                </a:lnTo>
                <a:lnTo>
                  <a:pt x="9601" y="41285"/>
                </a:lnTo>
                <a:lnTo>
                  <a:pt x="24003" y="41285"/>
                </a:lnTo>
                <a:lnTo>
                  <a:pt x="24963" y="42245"/>
                </a:lnTo>
                <a:lnTo>
                  <a:pt x="26883" y="42245"/>
                </a:lnTo>
                <a:lnTo>
                  <a:pt x="27843" y="43205"/>
                </a:lnTo>
                <a:lnTo>
                  <a:pt x="28803" y="44165"/>
                </a:lnTo>
                <a:lnTo>
                  <a:pt x="28803" y="47045"/>
                </a:lnTo>
                <a:lnTo>
                  <a:pt x="27843" y="48006"/>
                </a:lnTo>
                <a:lnTo>
                  <a:pt x="25923" y="48966"/>
                </a:lnTo>
                <a:lnTo>
                  <a:pt x="24003" y="49911"/>
                </a:lnTo>
                <a:lnTo>
                  <a:pt x="21122" y="50886"/>
                </a:lnTo>
                <a:lnTo>
                  <a:pt x="13441" y="50886"/>
                </a:lnTo>
                <a:lnTo>
                  <a:pt x="10561" y="49911"/>
                </a:lnTo>
                <a:lnTo>
                  <a:pt x="8641" y="48966"/>
                </a:lnTo>
                <a:lnTo>
                  <a:pt x="10561" y="52806"/>
                </a:lnTo>
                <a:lnTo>
                  <a:pt x="24963" y="52806"/>
                </a:lnTo>
                <a:lnTo>
                  <a:pt x="27843" y="50886"/>
                </a:lnTo>
                <a:lnTo>
                  <a:pt x="29763" y="50886"/>
                </a:lnTo>
                <a:lnTo>
                  <a:pt x="31683" y="48966"/>
                </a:lnTo>
                <a:lnTo>
                  <a:pt x="32644" y="47045"/>
                </a:lnTo>
                <a:lnTo>
                  <a:pt x="34564" y="46085"/>
                </a:lnTo>
                <a:lnTo>
                  <a:pt x="34564" y="38404"/>
                </a:lnTo>
                <a:lnTo>
                  <a:pt x="33604" y="35524"/>
                </a:lnTo>
                <a:lnTo>
                  <a:pt x="30723" y="33604"/>
                </a:lnTo>
                <a:lnTo>
                  <a:pt x="28803" y="32644"/>
                </a:lnTo>
                <a:lnTo>
                  <a:pt x="11521" y="32644"/>
                </a:lnTo>
                <a:lnTo>
                  <a:pt x="10561" y="31683"/>
                </a:lnTo>
                <a:lnTo>
                  <a:pt x="9601" y="31683"/>
                </a:lnTo>
                <a:lnTo>
                  <a:pt x="8641" y="30723"/>
                </a:lnTo>
                <a:lnTo>
                  <a:pt x="8641" y="26883"/>
                </a:lnTo>
                <a:lnTo>
                  <a:pt x="9601" y="26883"/>
                </a:lnTo>
                <a:lnTo>
                  <a:pt x="10561" y="25923"/>
                </a:lnTo>
                <a:lnTo>
                  <a:pt x="10561" y="8641"/>
                </a:lnTo>
                <a:lnTo>
                  <a:pt x="11521" y="5760"/>
                </a:lnTo>
                <a:lnTo>
                  <a:pt x="12481" y="3840"/>
                </a:lnTo>
                <a:lnTo>
                  <a:pt x="13441" y="2880"/>
                </a:lnTo>
                <a:lnTo>
                  <a:pt x="14401" y="1920"/>
                </a:lnTo>
                <a:lnTo>
                  <a:pt x="17282" y="1920"/>
                </a:lnTo>
                <a:lnTo>
                  <a:pt x="19202" y="2880"/>
                </a:lnTo>
                <a:lnTo>
                  <a:pt x="20162" y="3840"/>
                </a:lnTo>
                <a:lnTo>
                  <a:pt x="21122" y="5760"/>
                </a:lnTo>
                <a:lnTo>
                  <a:pt x="21122" y="20162"/>
                </a:lnTo>
                <a:lnTo>
                  <a:pt x="20162" y="21122"/>
                </a:lnTo>
                <a:lnTo>
                  <a:pt x="19202" y="23042"/>
                </a:lnTo>
                <a:lnTo>
                  <a:pt x="13441" y="23042"/>
                </a:lnTo>
                <a:lnTo>
                  <a:pt x="12481" y="21122"/>
                </a:lnTo>
                <a:lnTo>
                  <a:pt x="11521" y="20162"/>
                </a:lnTo>
                <a:lnTo>
                  <a:pt x="11521" y="24963"/>
                </a:lnTo>
                <a:lnTo>
                  <a:pt x="12481" y="24963"/>
                </a:lnTo>
                <a:lnTo>
                  <a:pt x="15361" y="25923"/>
                </a:lnTo>
                <a:lnTo>
                  <a:pt x="19202" y="25923"/>
                </a:lnTo>
                <a:lnTo>
                  <a:pt x="21122" y="24963"/>
                </a:lnTo>
                <a:lnTo>
                  <a:pt x="24003" y="24002"/>
                </a:lnTo>
                <a:lnTo>
                  <a:pt x="25923" y="23042"/>
                </a:lnTo>
                <a:lnTo>
                  <a:pt x="27843" y="21122"/>
                </a:lnTo>
                <a:lnTo>
                  <a:pt x="29763" y="19202"/>
                </a:lnTo>
                <a:lnTo>
                  <a:pt x="30723" y="17282"/>
                </a:lnTo>
                <a:lnTo>
                  <a:pt x="31683" y="15361"/>
                </a:lnTo>
                <a:lnTo>
                  <a:pt x="31683" y="10561"/>
                </a:lnTo>
                <a:lnTo>
                  <a:pt x="30723" y="8641"/>
                </a:lnTo>
                <a:lnTo>
                  <a:pt x="29763" y="7680"/>
                </a:lnTo>
                <a:lnTo>
                  <a:pt x="28803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6" name="object 376"/>
          <p:cNvSpPr/>
          <p:nvPr/>
        </p:nvSpPr>
        <p:spPr>
          <a:xfrm>
            <a:off x="2412644" y="1310137"/>
            <a:ext cx="5760" cy="5760"/>
          </a:xfrm>
          <a:custGeom>
            <a:avLst/>
            <a:gdLst/>
            <a:ahLst/>
            <a:cxnLst/>
            <a:rect l="l" t="t" r="r" b="b"/>
            <a:pathLst>
              <a:path w="5760" h="5760">
                <a:moveTo>
                  <a:pt x="2880" y="960"/>
                </a:moveTo>
                <a:lnTo>
                  <a:pt x="1920" y="0"/>
                </a:lnTo>
                <a:lnTo>
                  <a:pt x="0" y="4800"/>
                </a:lnTo>
                <a:lnTo>
                  <a:pt x="2880" y="4800"/>
                </a:lnTo>
                <a:lnTo>
                  <a:pt x="5760" y="5760"/>
                </a:lnTo>
                <a:lnTo>
                  <a:pt x="3840" y="1920"/>
                </a:lnTo>
                <a:lnTo>
                  <a:pt x="288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7" name="object 377"/>
          <p:cNvSpPr/>
          <p:nvPr/>
        </p:nvSpPr>
        <p:spPr>
          <a:xfrm>
            <a:off x="2455849" y="1263091"/>
            <a:ext cx="22067" cy="17282"/>
          </a:xfrm>
          <a:custGeom>
            <a:avLst/>
            <a:gdLst/>
            <a:ahLst/>
            <a:cxnLst/>
            <a:rect l="l" t="t" r="r" b="b"/>
            <a:pathLst>
              <a:path w="22067" h="17282">
                <a:moveTo>
                  <a:pt x="8625" y="0"/>
                </a:moveTo>
                <a:lnTo>
                  <a:pt x="3825" y="0"/>
                </a:lnTo>
                <a:lnTo>
                  <a:pt x="0" y="1920"/>
                </a:lnTo>
                <a:lnTo>
                  <a:pt x="1920" y="9601"/>
                </a:lnTo>
                <a:lnTo>
                  <a:pt x="2880" y="6720"/>
                </a:lnTo>
                <a:lnTo>
                  <a:pt x="4785" y="3840"/>
                </a:lnTo>
                <a:lnTo>
                  <a:pt x="4785" y="2880"/>
                </a:lnTo>
                <a:lnTo>
                  <a:pt x="6720" y="1920"/>
                </a:lnTo>
                <a:lnTo>
                  <a:pt x="9601" y="1920"/>
                </a:lnTo>
                <a:lnTo>
                  <a:pt x="9601" y="2880"/>
                </a:lnTo>
                <a:lnTo>
                  <a:pt x="10561" y="3840"/>
                </a:lnTo>
                <a:lnTo>
                  <a:pt x="11506" y="4800"/>
                </a:lnTo>
                <a:lnTo>
                  <a:pt x="11506" y="6720"/>
                </a:lnTo>
                <a:lnTo>
                  <a:pt x="12466" y="7680"/>
                </a:lnTo>
                <a:lnTo>
                  <a:pt x="12466" y="14401"/>
                </a:lnTo>
                <a:lnTo>
                  <a:pt x="1920" y="14401"/>
                </a:lnTo>
                <a:lnTo>
                  <a:pt x="1920" y="17282"/>
                </a:lnTo>
                <a:lnTo>
                  <a:pt x="22067" y="17282"/>
                </a:lnTo>
                <a:lnTo>
                  <a:pt x="22067" y="11521"/>
                </a:lnTo>
                <a:lnTo>
                  <a:pt x="20162" y="6720"/>
                </a:lnTo>
                <a:lnTo>
                  <a:pt x="17282" y="3840"/>
                </a:lnTo>
                <a:lnTo>
                  <a:pt x="15346" y="960"/>
                </a:lnTo>
                <a:lnTo>
                  <a:pt x="11506" y="0"/>
                </a:lnTo>
                <a:lnTo>
                  <a:pt x="862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8" name="object 378"/>
          <p:cNvSpPr/>
          <p:nvPr/>
        </p:nvSpPr>
        <p:spPr>
          <a:xfrm>
            <a:off x="2448168" y="1265011"/>
            <a:ext cx="29748" cy="35524"/>
          </a:xfrm>
          <a:custGeom>
            <a:avLst/>
            <a:gdLst/>
            <a:ahLst/>
            <a:cxnLst/>
            <a:rect l="l" t="t" r="r" b="b"/>
            <a:pathLst>
              <a:path w="29748" h="35524">
                <a:moveTo>
                  <a:pt x="0" y="17282"/>
                </a:moveTo>
                <a:lnTo>
                  <a:pt x="0" y="22082"/>
                </a:lnTo>
                <a:lnTo>
                  <a:pt x="960" y="25923"/>
                </a:lnTo>
                <a:lnTo>
                  <a:pt x="2880" y="29763"/>
                </a:lnTo>
                <a:lnTo>
                  <a:pt x="5760" y="33604"/>
                </a:lnTo>
                <a:lnTo>
                  <a:pt x="9601" y="35524"/>
                </a:lnTo>
                <a:lnTo>
                  <a:pt x="18242" y="35524"/>
                </a:lnTo>
                <a:lnTo>
                  <a:pt x="21122" y="34564"/>
                </a:lnTo>
                <a:lnTo>
                  <a:pt x="23027" y="32644"/>
                </a:lnTo>
                <a:lnTo>
                  <a:pt x="25907" y="31683"/>
                </a:lnTo>
                <a:lnTo>
                  <a:pt x="27843" y="28803"/>
                </a:lnTo>
                <a:lnTo>
                  <a:pt x="29748" y="24963"/>
                </a:lnTo>
                <a:lnTo>
                  <a:pt x="27843" y="24002"/>
                </a:lnTo>
                <a:lnTo>
                  <a:pt x="26868" y="25923"/>
                </a:lnTo>
                <a:lnTo>
                  <a:pt x="25907" y="27843"/>
                </a:lnTo>
                <a:lnTo>
                  <a:pt x="24002" y="28803"/>
                </a:lnTo>
                <a:lnTo>
                  <a:pt x="23027" y="28803"/>
                </a:lnTo>
                <a:lnTo>
                  <a:pt x="22067" y="29763"/>
                </a:lnTo>
                <a:lnTo>
                  <a:pt x="17282" y="29763"/>
                </a:lnTo>
                <a:lnTo>
                  <a:pt x="15346" y="28803"/>
                </a:lnTo>
                <a:lnTo>
                  <a:pt x="13441" y="26883"/>
                </a:lnTo>
                <a:lnTo>
                  <a:pt x="11506" y="24002"/>
                </a:lnTo>
                <a:lnTo>
                  <a:pt x="10561" y="20162"/>
                </a:lnTo>
                <a:lnTo>
                  <a:pt x="9601" y="15361"/>
                </a:lnTo>
                <a:lnTo>
                  <a:pt x="9601" y="7680"/>
                </a:lnTo>
                <a:lnTo>
                  <a:pt x="7680" y="0"/>
                </a:lnTo>
                <a:lnTo>
                  <a:pt x="4785" y="2880"/>
                </a:lnTo>
                <a:lnTo>
                  <a:pt x="960" y="6720"/>
                </a:lnTo>
                <a:lnTo>
                  <a:pt x="0" y="11521"/>
                </a:lnTo>
                <a:lnTo>
                  <a:pt x="0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9" name="object 379"/>
          <p:cNvSpPr/>
          <p:nvPr/>
        </p:nvSpPr>
        <p:spPr>
          <a:xfrm>
            <a:off x="2499039" y="1247729"/>
            <a:ext cx="71033" cy="51846"/>
          </a:xfrm>
          <a:custGeom>
            <a:avLst/>
            <a:gdLst/>
            <a:ahLst/>
            <a:cxnLst/>
            <a:rect l="l" t="t" r="r" b="b"/>
            <a:pathLst>
              <a:path w="71033" h="51846">
                <a:moveTo>
                  <a:pt x="18242" y="51846"/>
                </a:moveTo>
                <a:lnTo>
                  <a:pt x="18242" y="49926"/>
                </a:lnTo>
                <a:lnTo>
                  <a:pt x="13441" y="49926"/>
                </a:lnTo>
                <a:lnTo>
                  <a:pt x="12481" y="48966"/>
                </a:lnTo>
                <a:lnTo>
                  <a:pt x="11521" y="48005"/>
                </a:lnTo>
                <a:lnTo>
                  <a:pt x="10561" y="47045"/>
                </a:lnTo>
                <a:lnTo>
                  <a:pt x="10561" y="4800"/>
                </a:lnTo>
                <a:lnTo>
                  <a:pt x="30723" y="51846"/>
                </a:lnTo>
                <a:lnTo>
                  <a:pt x="31683" y="51846"/>
                </a:lnTo>
                <a:lnTo>
                  <a:pt x="50886" y="4800"/>
                </a:lnTo>
                <a:lnTo>
                  <a:pt x="50886" y="48005"/>
                </a:lnTo>
                <a:lnTo>
                  <a:pt x="49926" y="48966"/>
                </a:lnTo>
                <a:lnTo>
                  <a:pt x="48966" y="49926"/>
                </a:lnTo>
                <a:lnTo>
                  <a:pt x="44165" y="49926"/>
                </a:lnTo>
                <a:lnTo>
                  <a:pt x="44165" y="51846"/>
                </a:lnTo>
                <a:lnTo>
                  <a:pt x="71033" y="51846"/>
                </a:lnTo>
                <a:lnTo>
                  <a:pt x="71033" y="49926"/>
                </a:lnTo>
                <a:lnTo>
                  <a:pt x="65288" y="49926"/>
                </a:lnTo>
                <a:lnTo>
                  <a:pt x="65288" y="48966"/>
                </a:lnTo>
                <a:lnTo>
                  <a:pt x="64328" y="48005"/>
                </a:lnTo>
                <a:lnTo>
                  <a:pt x="63352" y="47045"/>
                </a:lnTo>
                <a:lnTo>
                  <a:pt x="63352" y="4800"/>
                </a:lnTo>
                <a:lnTo>
                  <a:pt x="64328" y="3840"/>
                </a:lnTo>
                <a:lnTo>
                  <a:pt x="64328" y="2880"/>
                </a:lnTo>
                <a:lnTo>
                  <a:pt x="65288" y="2880"/>
                </a:lnTo>
                <a:lnTo>
                  <a:pt x="65288" y="1920"/>
                </a:lnTo>
                <a:lnTo>
                  <a:pt x="71033" y="1920"/>
                </a:lnTo>
                <a:lnTo>
                  <a:pt x="71033" y="0"/>
                </a:lnTo>
                <a:lnTo>
                  <a:pt x="49926" y="0"/>
                </a:lnTo>
                <a:lnTo>
                  <a:pt x="35524" y="34564"/>
                </a:lnTo>
                <a:lnTo>
                  <a:pt x="21122" y="0"/>
                </a:lnTo>
                <a:lnTo>
                  <a:pt x="0" y="0"/>
                </a:lnTo>
                <a:lnTo>
                  <a:pt x="0" y="1920"/>
                </a:lnTo>
                <a:lnTo>
                  <a:pt x="4800" y="1920"/>
                </a:lnTo>
                <a:lnTo>
                  <a:pt x="5760" y="2880"/>
                </a:lnTo>
                <a:lnTo>
                  <a:pt x="6720" y="2880"/>
                </a:lnTo>
                <a:lnTo>
                  <a:pt x="6720" y="3840"/>
                </a:lnTo>
                <a:lnTo>
                  <a:pt x="7680" y="4800"/>
                </a:lnTo>
                <a:lnTo>
                  <a:pt x="7680" y="45125"/>
                </a:lnTo>
                <a:lnTo>
                  <a:pt x="6720" y="47045"/>
                </a:lnTo>
                <a:lnTo>
                  <a:pt x="5760" y="48005"/>
                </a:lnTo>
                <a:lnTo>
                  <a:pt x="5760" y="48966"/>
                </a:lnTo>
                <a:lnTo>
                  <a:pt x="4800" y="48966"/>
                </a:lnTo>
                <a:lnTo>
                  <a:pt x="3840" y="49926"/>
                </a:lnTo>
                <a:lnTo>
                  <a:pt x="0" y="49926"/>
                </a:lnTo>
                <a:lnTo>
                  <a:pt x="0" y="51846"/>
                </a:lnTo>
                <a:lnTo>
                  <a:pt x="18242" y="51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0" name="object 380"/>
          <p:cNvSpPr/>
          <p:nvPr/>
        </p:nvSpPr>
        <p:spPr>
          <a:xfrm>
            <a:off x="2572953" y="1247729"/>
            <a:ext cx="43205" cy="51846"/>
          </a:xfrm>
          <a:custGeom>
            <a:avLst/>
            <a:gdLst/>
            <a:ahLst/>
            <a:cxnLst/>
            <a:rect l="l" t="t" r="r" b="b"/>
            <a:pathLst>
              <a:path w="43205" h="51846">
                <a:moveTo>
                  <a:pt x="6720" y="3840"/>
                </a:moveTo>
                <a:lnTo>
                  <a:pt x="6720" y="4800"/>
                </a:lnTo>
                <a:lnTo>
                  <a:pt x="7680" y="6720"/>
                </a:lnTo>
                <a:lnTo>
                  <a:pt x="7680" y="45125"/>
                </a:lnTo>
                <a:lnTo>
                  <a:pt x="6720" y="47045"/>
                </a:lnTo>
                <a:lnTo>
                  <a:pt x="6720" y="48966"/>
                </a:lnTo>
                <a:lnTo>
                  <a:pt x="5760" y="48966"/>
                </a:lnTo>
                <a:lnTo>
                  <a:pt x="5760" y="49926"/>
                </a:lnTo>
                <a:lnTo>
                  <a:pt x="0" y="49926"/>
                </a:lnTo>
                <a:lnTo>
                  <a:pt x="0" y="51846"/>
                </a:lnTo>
                <a:lnTo>
                  <a:pt x="26883" y="51846"/>
                </a:lnTo>
                <a:lnTo>
                  <a:pt x="26883" y="49926"/>
                </a:lnTo>
                <a:lnTo>
                  <a:pt x="22082" y="49926"/>
                </a:lnTo>
                <a:lnTo>
                  <a:pt x="21122" y="48966"/>
                </a:lnTo>
                <a:lnTo>
                  <a:pt x="20162" y="48005"/>
                </a:lnTo>
                <a:lnTo>
                  <a:pt x="20162" y="26883"/>
                </a:lnTo>
                <a:lnTo>
                  <a:pt x="24002" y="26883"/>
                </a:lnTo>
                <a:lnTo>
                  <a:pt x="25923" y="27843"/>
                </a:lnTo>
                <a:lnTo>
                  <a:pt x="28803" y="29763"/>
                </a:lnTo>
                <a:lnTo>
                  <a:pt x="30723" y="30723"/>
                </a:lnTo>
                <a:lnTo>
                  <a:pt x="31683" y="34564"/>
                </a:lnTo>
                <a:lnTo>
                  <a:pt x="32644" y="39364"/>
                </a:lnTo>
                <a:lnTo>
                  <a:pt x="33604" y="39364"/>
                </a:lnTo>
                <a:lnTo>
                  <a:pt x="33604" y="13441"/>
                </a:lnTo>
                <a:lnTo>
                  <a:pt x="32644" y="13441"/>
                </a:lnTo>
                <a:lnTo>
                  <a:pt x="31683" y="16322"/>
                </a:lnTo>
                <a:lnTo>
                  <a:pt x="31683" y="18242"/>
                </a:lnTo>
                <a:lnTo>
                  <a:pt x="30723" y="20162"/>
                </a:lnTo>
                <a:lnTo>
                  <a:pt x="29763" y="21122"/>
                </a:lnTo>
                <a:lnTo>
                  <a:pt x="27843" y="22082"/>
                </a:lnTo>
                <a:lnTo>
                  <a:pt x="26883" y="23042"/>
                </a:lnTo>
                <a:lnTo>
                  <a:pt x="24963" y="24002"/>
                </a:lnTo>
                <a:lnTo>
                  <a:pt x="20162" y="24002"/>
                </a:lnTo>
                <a:lnTo>
                  <a:pt x="20162" y="2880"/>
                </a:lnTo>
                <a:lnTo>
                  <a:pt x="31683" y="2880"/>
                </a:lnTo>
                <a:lnTo>
                  <a:pt x="32644" y="3840"/>
                </a:lnTo>
                <a:lnTo>
                  <a:pt x="35524" y="3840"/>
                </a:lnTo>
                <a:lnTo>
                  <a:pt x="37444" y="5760"/>
                </a:lnTo>
                <a:lnTo>
                  <a:pt x="39364" y="6720"/>
                </a:lnTo>
                <a:lnTo>
                  <a:pt x="41285" y="8641"/>
                </a:lnTo>
                <a:lnTo>
                  <a:pt x="41285" y="11521"/>
                </a:lnTo>
                <a:lnTo>
                  <a:pt x="42245" y="14401"/>
                </a:lnTo>
                <a:lnTo>
                  <a:pt x="43205" y="14401"/>
                </a:lnTo>
                <a:lnTo>
                  <a:pt x="43205" y="0"/>
                </a:lnTo>
                <a:lnTo>
                  <a:pt x="0" y="0"/>
                </a:lnTo>
                <a:lnTo>
                  <a:pt x="0" y="1920"/>
                </a:lnTo>
                <a:lnTo>
                  <a:pt x="4815" y="1920"/>
                </a:lnTo>
                <a:lnTo>
                  <a:pt x="5760" y="2880"/>
                </a:lnTo>
                <a:lnTo>
                  <a:pt x="6720" y="2880"/>
                </a:lnTo>
                <a:lnTo>
                  <a:pt x="672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1" name="object 381"/>
          <p:cNvSpPr/>
          <p:nvPr/>
        </p:nvSpPr>
        <p:spPr>
          <a:xfrm>
            <a:off x="2619999" y="1247729"/>
            <a:ext cx="53751" cy="52806"/>
          </a:xfrm>
          <a:custGeom>
            <a:avLst/>
            <a:gdLst/>
            <a:ahLst/>
            <a:cxnLst/>
            <a:rect l="l" t="t" r="r" b="b"/>
            <a:pathLst>
              <a:path w="53751" h="52806">
                <a:moveTo>
                  <a:pt x="18242" y="51846"/>
                </a:moveTo>
                <a:lnTo>
                  <a:pt x="18242" y="49926"/>
                </a:lnTo>
                <a:lnTo>
                  <a:pt x="13441" y="49926"/>
                </a:lnTo>
                <a:lnTo>
                  <a:pt x="12481" y="48966"/>
                </a:lnTo>
                <a:lnTo>
                  <a:pt x="10561" y="48005"/>
                </a:lnTo>
                <a:lnTo>
                  <a:pt x="10561" y="9601"/>
                </a:lnTo>
                <a:lnTo>
                  <a:pt x="45125" y="52806"/>
                </a:lnTo>
                <a:lnTo>
                  <a:pt x="47030" y="52806"/>
                </a:lnTo>
                <a:lnTo>
                  <a:pt x="47030" y="4800"/>
                </a:lnTo>
                <a:lnTo>
                  <a:pt x="47990" y="3840"/>
                </a:lnTo>
                <a:lnTo>
                  <a:pt x="47990" y="2880"/>
                </a:lnTo>
                <a:lnTo>
                  <a:pt x="48966" y="2880"/>
                </a:lnTo>
                <a:lnTo>
                  <a:pt x="49910" y="1920"/>
                </a:lnTo>
                <a:lnTo>
                  <a:pt x="53751" y="1920"/>
                </a:lnTo>
                <a:lnTo>
                  <a:pt x="53751" y="0"/>
                </a:lnTo>
                <a:lnTo>
                  <a:pt x="36469" y="0"/>
                </a:lnTo>
                <a:lnTo>
                  <a:pt x="36469" y="1920"/>
                </a:lnTo>
                <a:lnTo>
                  <a:pt x="39349" y="960"/>
                </a:lnTo>
                <a:lnTo>
                  <a:pt x="41285" y="1920"/>
                </a:lnTo>
                <a:lnTo>
                  <a:pt x="42245" y="3840"/>
                </a:lnTo>
                <a:lnTo>
                  <a:pt x="43190" y="4800"/>
                </a:lnTo>
                <a:lnTo>
                  <a:pt x="44150" y="6720"/>
                </a:lnTo>
                <a:lnTo>
                  <a:pt x="44150" y="31683"/>
                </a:lnTo>
                <a:lnTo>
                  <a:pt x="18242" y="0"/>
                </a:ln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lnTo>
                  <a:pt x="4800" y="2880"/>
                </a:lnTo>
                <a:lnTo>
                  <a:pt x="5760" y="3840"/>
                </a:lnTo>
                <a:lnTo>
                  <a:pt x="6720" y="4800"/>
                </a:lnTo>
                <a:lnTo>
                  <a:pt x="7680" y="6720"/>
                </a:lnTo>
                <a:lnTo>
                  <a:pt x="7680" y="45125"/>
                </a:lnTo>
                <a:lnTo>
                  <a:pt x="6720" y="47045"/>
                </a:lnTo>
                <a:lnTo>
                  <a:pt x="5760" y="48966"/>
                </a:lnTo>
                <a:lnTo>
                  <a:pt x="4800" y="49926"/>
                </a:lnTo>
                <a:lnTo>
                  <a:pt x="0" y="49926"/>
                </a:lnTo>
                <a:lnTo>
                  <a:pt x="0" y="51846"/>
                </a:lnTo>
                <a:lnTo>
                  <a:pt x="18242" y="51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2" name="object 382"/>
          <p:cNvSpPr/>
          <p:nvPr/>
        </p:nvSpPr>
        <p:spPr>
          <a:xfrm>
            <a:off x="2706395" y="1288054"/>
            <a:ext cx="6720" cy="11521"/>
          </a:xfrm>
          <a:custGeom>
            <a:avLst/>
            <a:gdLst/>
            <a:ahLst/>
            <a:cxnLst/>
            <a:rect l="l" t="t" r="r" b="b"/>
            <a:pathLst>
              <a:path w="6720" h="11521">
                <a:moveTo>
                  <a:pt x="2880" y="960"/>
                </a:moveTo>
                <a:lnTo>
                  <a:pt x="2880" y="0"/>
                </a:lnTo>
                <a:lnTo>
                  <a:pt x="0" y="11521"/>
                </a:lnTo>
                <a:lnTo>
                  <a:pt x="2880" y="11521"/>
                </a:lnTo>
                <a:lnTo>
                  <a:pt x="6720" y="9601"/>
                </a:lnTo>
                <a:lnTo>
                  <a:pt x="5760" y="5760"/>
                </a:lnTo>
                <a:lnTo>
                  <a:pt x="4800" y="4800"/>
                </a:lnTo>
                <a:lnTo>
                  <a:pt x="3840" y="4800"/>
                </a:lnTo>
                <a:lnTo>
                  <a:pt x="3840" y="3840"/>
                </a:lnTo>
                <a:lnTo>
                  <a:pt x="2880" y="2880"/>
                </a:lnTo>
                <a:lnTo>
                  <a:pt x="288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3" name="object 383"/>
          <p:cNvSpPr/>
          <p:nvPr/>
        </p:nvSpPr>
        <p:spPr>
          <a:xfrm>
            <a:off x="2698714" y="1263091"/>
            <a:ext cx="34564" cy="36484"/>
          </a:xfrm>
          <a:custGeom>
            <a:avLst/>
            <a:gdLst/>
            <a:ahLst/>
            <a:cxnLst/>
            <a:rect l="l" t="t" r="r" b="b"/>
            <a:pathLst>
              <a:path w="34564" h="36484">
                <a:moveTo>
                  <a:pt x="33604" y="33604"/>
                </a:moveTo>
                <a:lnTo>
                  <a:pt x="34564" y="31683"/>
                </a:lnTo>
                <a:lnTo>
                  <a:pt x="33604" y="30723"/>
                </a:lnTo>
                <a:lnTo>
                  <a:pt x="32644" y="31683"/>
                </a:lnTo>
                <a:lnTo>
                  <a:pt x="29763" y="31683"/>
                </a:lnTo>
                <a:lnTo>
                  <a:pt x="29763" y="7680"/>
                </a:lnTo>
                <a:lnTo>
                  <a:pt x="28803" y="6720"/>
                </a:lnTo>
                <a:lnTo>
                  <a:pt x="28803" y="4800"/>
                </a:lnTo>
                <a:lnTo>
                  <a:pt x="26883" y="2880"/>
                </a:lnTo>
                <a:lnTo>
                  <a:pt x="24963" y="1920"/>
                </a:lnTo>
                <a:lnTo>
                  <a:pt x="23042" y="0"/>
                </a:lnTo>
                <a:lnTo>
                  <a:pt x="11521" y="0"/>
                </a:lnTo>
                <a:lnTo>
                  <a:pt x="9601" y="960"/>
                </a:lnTo>
                <a:lnTo>
                  <a:pt x="6720" y="1920"/>
                </a:lnTo>
                <a:lnTo>
                  <a:pt x="4800" y="2880"/>
                </a:lnTo>
                <a:lnTo>
                  <a:pt x="2880" y="4800"/>
                </a:lnTo>
                <a:lnTo>
                  <a:pt x="1920" y="6720"/>
                </a:lnTo>
                <a:lnTo>
                  <a:pt x="960" y="8641"/>
                </a:lnTo>
                <a:lnTo>
                  <a:pt x="960" y="11521"/>
                </a:lnTo>
                <a:lnTo>
                  <a:pt x="1920" y="12481"/>
                </a:lnTo>
                <a:lnTo>
                  <a:pt x="2880" y="13441"/>
                </a:lnTo>
                <a:lnTo>
                  <a:pt x="3840" y="14401"/>
                </a:lnTo>
                <a:lnTo>
                  <a:pt x="4800" y="15361"/>
                </a:lnTo>
                <a:lnTo>
                  <a:pt x="7680" y="15361"/>
                </a:lnTo>
                <a:lnTo>
                  <a:pt x="9601" y="14401"/>
                </a:lnTo>
                <a:lnTo>
                  <a:pt x="10561" y="13441"/>
                </a:lnTo>
                <a:lnTo>
                  <a:pt x="11521" y="12481"/>
                </a:lnTo>
                <a:lnTo>
                  <a:pt x="11521" y="8641"/>
                </a:lnTo>
                <a:lnTo>
                  <a:pt x="10561" y="7680"/>
                </a:lnTo>
                <a:lnTo>
                  <a:pt x="9601" y="6720"/>
                </a:lnTo>
                <a:lnTo>
                  <a:pt x="9601" y="3840"/>
                </a:lnTo>
                <a:lnTo>
                  <a:pt x="10561" y="3840"/>
                </a:lnTo>
                <a:lnTo>
                  <a:pt x="11521" y="2880"/>
                </a:lnTo>
                <a:lnTo>
                  <a:pt x="17282" y="2880"/>
                </a:lnTo>
                <a:lnTo>
                  <a:pt x="18242" y="3840"/>
                </a:lnTo>
                <a:lnTo>
                  <a:pt x="18242" y="4800"/>
                </a:lnTo>
                <a:lnTo>
                  <a:pt x="19202" y="5760"/>
                </a:lnTo>
                <a:lnTo>
                  <a:pt x="19202" y="13441"/>
                </a:lnTo>
                <a:lnTo>
                  <a:pt x="11521" y="17282"/>
                </a:lnTo>
                <a:lnTo>
                  <a:pt x="5760" y="20162"/>
                </a:lnTo>
                <a:lnTo>
                  <a:pt x="3840" y="22082"/>
                </a:lnTo>
                <a:lnTo>
                  <a:pt x="960" y="24963"/>
                </a:lnTo>
                <a:lnTo>
                  <a:pt x="0" y="26883"/>
                </a:lnTo>
                <a:lnTo>
                  <a:pt x="0" y="31683"/>
                </a:lnTo>
                <a:lnTo>
                  <a:pt x="960" y="33604"/>
                </a:lnTo>
                <a:lnTo>
                  <a:pt x="1920" y="34564"/>
                </a:lnTo>
                <a:lnTo>
                  <a:pt x="3840" y="36484"/>
                </a:lnTo>
                <a:lnTo>
                  <a:pt x="7680" y="36484"/>
                </a:lnTo>
                <a:lnTo>
                  <a:pt x="10561" y="24963"/>
                </a:lnTo>
                <a:lnTo>
                  <a:pt x="11521" y="24002"/>
                </a:lnTo>
                <a:lnTo>
                  <a:pt x="12481" y="22082"/>
                </a:lnTo>
                <a:lnTo>
                  <a:pt x="13441" y="20162"/>
                </a:lnTo>
                <a:lnTo>
                  <a:pt x="16322" y="18242"/>
                </a:lnTo>
                <a:lnTo>
                  <a:pt x="19202" y="16322"/>
                </a:lnTo>
                <a:lnTo>
                  <a:pt x="19202" y="27843"/>
                </a:lnTo>
                <a:lnTo>
                  <a:pt x="17282" y="29763"/>
                </a:lnTo>
                <a:lnTo>
                  <a:pt x="16322" y="30723"/>
                </a:lnTo>
                <a:lnTo>
                  <a:pt x="13441" y="30723"/>
                </a:lnTo>
                <a:lnTo>
                  <a:pt x="14401" y="34564"/>
                </a:lnTo>
                <a:lnTo>
                  <a:pt x="19202" y="30723"/>
                </a:lnTo>
                <a:lnTo>
                  <a:pt x="19202" y="32644"/>
                </a:lnTo>
                <a:lnTo>
                  <a:pt x="20162" y="34564"/>
                </a:lnTo>
                <a:lnTo>
                  <a:pt x="21122" y="35524"/>
                </a:lnTo>
                <a:lnTo>
                  <a:pt x="22082" y="36484"/>
                </a:lnTo>
                <a:lnTo>
                  <a:pt x="28803" y="36484"/>
                </a:lnTo>
                <a:lnTo>
                  <a:pt x="30723" y="35524"/>
                </a:lnTo>
                <a:lnTo>
                  <a:pt x="31683" y="34564"/>
                </a:lnTo>
                <a:lnTo>
                  <a:pt x="33604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4" name="object 384"/>
          <p:cNvSpPr/>
          <p:nvPr/>
        </p:nvSpPr>
        <p:spPr>
          <a:xfrm>
            <a:off x="2736159" y="1263091"/>
            <a:ext cx="38389" cy="52806"/>
          </a:xfrm>
          <a:custGeom>
            <a:avLst/>
            <a:gdLst/>
            <a:ahLst/>
            <a:cxnLst/>
            <a:rect l="l" t="t" r="r" b="b"/>
            <a:pathLst>
              <a:path w="38389" h="52806">
                <a:moveTo>
                  <a:pt x="21107" y="3840"/>
                </a:moveTo>
                <a:lnTo>
                  <a:pt x="23042" y="3840"/>
                </a:lnTo>
                <a:lnTo>
                  <a:pt x="24002" y="4800"/>
                </a:lnTo>
                <a:lnTo>
                  <a:pt x="24947" y="6720"/>
                </a:lnTo>
                <a:lnTo>
                  <a:pt x="25907" y="8641"/>
                </a:lnTo>
                <a:lnTo>
                  <a:pt x="26883" y="13441"/>
                </a:lnTo>
                <a:lnTo>
                  <a:pt x="26883" y="37444"/>
                </a:lnTo>
                <a:lnTo>
                  <a:pt x="29748" y="36484"/>
                </a:lnTo>
                <a:lnTo>
                  <a:pt x="31668" y="35524"/>
                </a:lnTo>
                <a:lnTo>
                  <a:pt x="33604" y="33604"/>
                </a:lnTo>
                <a:lnTo>
                  <a:pt x="35509" y="31683"/>
                </a:lnTo>
                <a:lnTo>
                  <a:pt x="36469" y="27843"/>
                </a:lnTo>
                <a:lnTo>
                  <a:pt x="37444" y="24963"/>
                </a:lnTo>
                <a:lnTo>
                  <a:pt x="38389" y="22082"/>
                </a:lnTo>
                <a:lnTo>
                  <a:pt x="38389" y="15361"/>
                </a:lnTo>
                <a:lnTo>
                  <a:pt x="37444" y="11521"/>
                </a:lnTo>
                <a:lnTo>
                  <a:pt x="36469" y="8641"/>
                </a:lnTo>
                <a:lnTo>
                  <a:pt x="35509" y="5760"/>
                </a:lnTo>
                <a:lnTo>
                  <a:pt x="33604" y="3840"/>
                </a:lnTo>
                <a:lnTo>
                  <a:pt x="31668" y="1920"/>
                </a:lnTo>
                <a:lnTo>
                  <a:pt x="29748" y="0"/>
                </a:lnTo>
                <a:lnTo>
                  <a:pt x="20162" y="0"/>
                </a:lnTo>
                <a:lnTo>
                  <a:pt x="18227" y="1920"/>
                </a:lnTo>
                <a:lnTo>
                  <a:pt x="17266" y="1920"/>
                </a:lnTo>
                <a:lnTo>
                  <a:pt x="16322" y="3840"/>
                </a:lnTo>
                <a:lnTo>
                  <a:pt x="14386" y="5760"/>
                </a:lnTo>
                <a:lnTo>
                  <a:pt x="14386" y="960"/>
                </a:lnTo>
                <a:lnTo>
                  <a:pt x="0" y="960"/>
                </a:lnTo>
                <a:lnTo>
                  <a:pt x="0" y="1920"/>
                </a:lnTo>
                <a:lnTo>
                  <a:pt x="960" y="1920"/>
                </a:lnTo>
                <a:lnTo>
                  <a:pt x="2880" y="2880"/>
                </a:lnTo>
                <a:lnTo>
                  <a:pt x="3840" y="3840"/>
                </a:lnTo>
                <a:lnTo>
                  <a:pt x="3840" y="49911"/>
                </a:lnTo>
                <a:lnTo>
                  <a:pt x="2880" y="49911"/>
                </a:lnTo>
                <a:lnTo>
                  <a:pt x="2880" y="50886"/>
                </a:lnTo>
                <a:lnTo>
                  <a:pt x="960" y="51846"/>
                </a:lnTo>
                <a:lnTo>
                  <a:pt x="0" y="51846"/>
                </a:lnTo>
                <a:lnTo>
                  <a:pt x="0" y="52806"/>
                </a:lnTo>
                <a:lnTo>
                  <a:pt x="20162" y="52806"/>
                </a:lnTo>
                <a:lnTo>
                  <a:pt x="20162" y="51846"/>
                </a:lnTo>
                <a:lnTo>
                  <a:pt x="17266" y="51846"/>
                </a:lnTo>
                <a:lnTo>
                  <a:pt x="16322" y="50886"/>
                </a:lnTo>
                <a:lnTo>
                  <a:pt x="15361" y="49911"/>
                </a:lnTo>
                <a:lnTo>
                  <a:pt x="14386" y="48966"/>
                </a:lnTo>
                <a:lnTo>
                  <a:pt x="14386" y="32644"/>
                </a:lnTo>
                <a:lnTo>
                  <a:pt x="16322" y="34564"/>
                </a:lnTo>
                <a:lnTo>
                  <a:pt x="17266" y="31683"/>
                </a:lnTo>
                <a:lnTo>
                  <a:pt x="14386" y="28803"/>
                </a:lnTo>
                <a:lnTo>
                  <a:pt x="14386" y="9601"/>
                </a:lnTo>
                <a:lnTo>
                  <a:pt x="16322" y="5760"/>
                </a:lnTo>
                <a:lnTo>
                  <a:pt x="18227" y="3840"/>
                </a:lnTo>
                <a:lnTo>
                  <a:pt x="21107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5" name="object 385"/>
          <p:cNvSpPr/>
          <p:nvPr/>
        </p:nvSpPr>
        <p:spPr>
          <a:xfrm>
            <a:off x="2752481" y="1291894"/>
            <a:ext cx="10561" cy="8641"/>
          </a:xfrm>
          <a:custGeom>
            <a:avLst/>
            <a:gdLst/>
            <a:ahLst/>
            <a:cxnLst/>
            <a:rect l="l" t="t" r="r" b="b"/>
            <a:pathLst>
              <a:path w="10561" h="8641">
                <a:moveTo>
                  <a:pt x="10561" y="0"/>
                </a:moveTo>
                <a:lnTo>
                  <a:pt x="8625" y="2880"/>
                </a:lnTo>
                <a:lnTo>
                  <a:pt x="7680" y="3840"/>
                </a:lnTo>
                <a:lnTo>
                  <a:pt x="6720" y="4800"/>
                </a:lnTo>
                <a:lnTo>
                  <a:pt x="2880" y="4800"/>
                </a:lnTo>
                <a:lnTo>
                  <a:pt x="944" y="2880"/>
                </a:lnTo>
                <a:lnTo>
                  <a:pt x="0" y="5760"/>
                </a:lnTo>
                <a:lnTo>
                  <a:pt x="944" y="6720"/>
                </a:lnTo>
                <a:lnTo>
                  <a:pt x="1905" y="7680"/>
                </a:lnTo>
                <a:lnTo>
                  <a:pt x="3840" y="8641"/>
                </a:lnTo>
                <a:lnTo>
                  <a:pt x="10561" y="8641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6" name="object 386"/>
          <p:cNvSpPr/>
          <p:nvPr/>
        </p:nvSpPr>
        <p:spPr>
          <a:xfrm>
            <a:off x="2779349" y="1263091"/>
            <a:ext cx="38404" cy="52806"/>
          </a:xfrm>
          <a:custGeom>
            <a:avLst/>
            <a:gdLst/>
            <a:ahLst/>
            <a:cxnLst/>
            <a:rect l="l" t="t" r="r" b="b"/>
            <a:pathLst>
              <a:path w="38404" h="52806">
                <a:moveTo>
                  <a:pt x="18242" y="3840"/>
                </a:moveTo>
                <a:lnTo>
                  <a:pt x="23042" y="3840"/>
                </a:lnTo>
                <a:lnTo>
                  <a:pt x="24003" y="4800"/>
                </a:lnTo>
                <a:lnTo>
                  <a:pt x="24963" y="6720"/>
                </a:lnTo>
                <a:lnTo>
                  <a:pt x="26883" y="8641"/>
                </a:lnTo>
                <a:lnTo>
                  <a:pt x="26883" y="37444"/>
                </a:lnTo>
                <a:lnTo>
                  <a:pt x="29763" y="36484"/>
                </a:lnTo>
                <a:lnTo>
                  <a:pt x="31683" y="35524"/>
                </a:lnTo>
                <a:lnTo>
                  <a:pt x="33604" y="33604"/>
                </a:lnTo>
                <a:lnTo>
                  <a:pt x="35524" y="31683"/>
                </a:lnTo>
                <a:lnTo>
                  <a:pt x="36484" y="27843"/>
                </a:lnTo>
                <a:lnTo>
                  <a:pt x="37444" y="24963"/>
                </a:lnTo>
                <a:lnTo>
                  <a:pt x="38404" y="22082"/>
                </a:lnTo>
                <a:lnTo>
                  <a:pt x="38404" y="15361"/>
                </a:lnTo>
                <a:lnTo>
                  <a:pt x="37444" y="11521"/>
                </a:lnTo>
                <a:lnTo>
                  <a:pt x="36484" y="8641"/>
                </a:lnTo>
                <a:lnTo>
                  <a:pt x="35524" y="5760"/>
                </a:lnTo>
                <a:lnTo>
                  <a:pt x="33604" y="3840"/>
                </a:lnTo>
                <a:lnTo>
                  <a:pt x="31683" y="1920"/>
                </a:lnTo>
                <a:lnTo>
                  <a:pt x="29763" y="0"/>
                </a:lnTo>
                <a:lnTo>
                  <a:pt x="20162" y="0"/>
                </a:lnTo>
                <a:lnTo>
                  <a:pt x="18242" y="1920"/>
                </a:lnTo>
                <a:lnTo>
                  <a:pt x="17282" y="1920"/>
                </a:lnTo>
                <a:lnTo>
                  <a:pt x="16322" y="3840"/>
                </a:lnTo>
                <a:lnTo>
                  <a:pt x="14401" y="5760"/>
                </a:lnTo>
                <a:lnTo>
                  <a:pt x="14401" y="960"/>
                </a:lnTo>
                <a:lnTo>
                  <a:pt x="0" y="960"/>
                </a:lnTo>
                <a:lnTo>
                  <a:pt x="0" y="1920"/>
                </a:lnTo>
                <a:lnTo>
                  <a:pt x="1920" y="1920"/>
                </a:lnTo>
                <a:lnTo>
                  <a:pt x="2880" y="2880"/>
                </a:lnTo>
                <a:lnTo>
                  <a:pt x="3840" y="3840"/>
                </a:lnTo>
                <a:lnTo>
                  <a:pt x="3840" y="49911"/>
                </a:lnTo>
                <a:lnTo>
                  <a:pt x="2880" y="50886"/>
                </a:lnTo>
                <a:lnTo>
                  <a:pt x="1920" y="51846"/>
                </a:lnTo>
                <a:lnTo>
                  <a:pt x="0" y="51846"/>
                </a:lnTo>
                <a:lnTo>
                  <a:pt x="0" y="52806"/>
                </a:lnTo>
                <a:lnTo>
                  <a:pt x="20162" y="52806"/>
                </a:lnTo>
                <a:lnTo>
                  <a:pt x="20162" y="51846"/>
                </a:lnTo>
                <a:lnTo>
                  <a:pt x="17282" y="51846"/>
                </a:lnTo>
                <a:lnTo>
                  <a:pt x="16322" y="50886"/>
                </a:lnTo>
                <a:lnTo>
                  <a:pt x="15361" y="49911"/>
                </a:lnTo>
                <a:lnTo>
                  <a:pt x="15361" y="48966"/>
                </a:lnTo>
                <a:lnTo>
                  <a:pt x="14401" y="48006"/>
                </a:lnTo>
                <a:lnTo>
                  <a:pt x="14401" y="32644"/>
                </a:lnTo>
                <a:lnTo>
                  <a:pt x="16322" y="34564"/>
                </a:lnTo>
                <a:lnTo>
                  <a:pt x="17282" y="31683"/>
                </a:lnTo>
                <a:lnTo>
                  <a:pt x="14401" y="28803"/>
                </a:lnTo>
                <a:lnTo>
                  <a:pt x="14401" y="9601"/>
                </a:lnTo>
                <a:lnTo>
                  <a:pt x="16322" y="5760"/>
                </a:lnTo>
                <a:lnTo>
                  <a:pt x="1824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7" name="object 387"/>
          <p:cNvSpPr/>
          <p:nvPr/>
        </p:nvSpPr>
        <p:spPr>
          <a:xfrm>
            <a:off x="2795671" y="1291894"/>
            <a:ext cx="10561" cy="8641"/>
          </a:xfrm>
          <a:custGeom>
            <a:avLst/>
            <a:gdLst/>
            <a:ahLst/>
            <a:cxnLst/>
            <a:rect l="l" t="t" r="r" b="b"/>
            <a:pathLst>
              <a:path w="10561" h="8641">
                <a:moveTo>
                  <a:pt x="10561" y="0"/>
                </a:moveTo>
                <a:lnTo>
                  <a:pt x="8641" y="2880"/>
                </a:lnTo>
                <a:lnTo>
                  <a:pt x="7680" y="3840"/>
                </a:lnTo>
                <a:lnTo>
                  <a:pt x="6720" y="4800"/>
                </a:lnTo>
                <a:lnTo>
                  <a:pt x="2880" y="4800"/>
                </a:lnTo>
                <a:lnTo>
                  <a:pt x="960" y="2880"/>
                </a:lnTo>
                <a:lnTo>
                  <a:pt x="0" y="5760"/>
                </a:lnTo>
                <a:lnTo>
                  <a:pt x="960" y="6720"/>
                </a:lnTo>
                <a:lnTo>
                  <a:pt x="2880" y="7680"/>
                </a:lnTo>
                <a:lnTo>
                  <a:pt x="3840" y="8641"/>
                </a:lnTo>
                <a:lnTo>
                  <a:pt x="10561" y="8641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8" name="object 388"/>
          <p:cNvSpPr/>
          <p:nvPr/>
        </p:nvSpPr>
        <p:spPr>
          <a:xfrm>
            <a:off x="2822554" y="1247729"/>
            <a:ext cx="19202" cy="51846"/>
          </a:xfrm>
          <a:custGeom>
            <a:avLst/>
            <a:gdLst/>
            <a:ahLst/>
            <a:cxnLst/>
            <a:rect l="l" t="t" r="r" b="b"/>
            <a:pathLst>
              <a:path w="19202" h="51846">
                <a:moveTo>
                  <a:pt x="19202" y="51846"/>
                </a:moveTo>
                <a:lnTo>
                  <a:pt x="19202" y="49926"/>
                </a:lnTo>
                <a:lnTo>
                  <a:pt x="16322" y="49926"/>
                </a:lnTo>
                <a:lnTo>
                  <a:pt x="16322" y="48966"/>
                </a:lnTo>
                <a:lnTo>
                  <a:pt x="15361" y="48005"/>
                </a:lnTo>
                <a:lnTo>
                  <a:pt x="15361" y="0"/>
                </a:ln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lnTo>
                  <a:pt x="3840" y="2880"/>
                </a:lnTo>
                <a:lnTo>
                  <a:pt x="3840" y="3840"/>
                </a:lnTo>
                <a:lnTo>
                  <a:pt x="4800" y="4800"/>
                </a:lnTo>
                <a:lnTo>
                  <a:pt x="4800" y="47045"/>
                </a:lnTo>
                <a:lnTo>
                  <a:pt x="3840" y="48005"/>
                </a:lnTo>
                <a:lnTo>
                  <a:pt x="3840" y="48966"/>
                </a:lnTo>
                <a:lnTo>
                  <a:pt x="2880" y="49926"/>
                </a:lnTo>
                <a:lnTo>
                  <a:pt x="0" y="49926"/>
                </a:lnTo>
                <a:lnTo>
                  <a:pt x="0" y="51846"/>
                </a:lnTo>
                <a:lnTo>
                  <a:pt x="19202" y="51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9" name="object 389"/>
          <p:cNvSpPr/>
          <p:nvPr/>
        </p:nvSpPr>
        <p:spPr>
          <a:xfrm>
            <a:off x="2844622" y="1264051"/>
            <a:ext cx="19202" cy="35524"/>
          </a:xfrm>
          <a:custGeom>
            <a:avLst/>
            <a:gdLst/>
            <a:ahLst/>
            <a:cxnLst/>
            <a:rect l="l" t="t" r="r" b="b"/>
            <a:pathLst>
              <a:path w="19202" h="35524">
                <a:moveTo>
                  <a:pt x="19202" y="35524"/>
                </a:moveTo>
                <a:lnTo>
                  <a:pt x="19202" y="33604"/>
                </a:lnTo>
                <a:lnTo>
                  <a:pt x="16337" y="33604"/>
                </a:lnTo>
                <a:lnTo>
                  <a:pt x="16337" y="32644"/>
                </a:lnTo>
                <a:lnTo>
                  <a:pt x="15361" y="31683"/>
                </a:lnTo>
                <a:lnTo>
                  <a:pt x="15361" y="0"/>
                </a:lnTo>
                <a:lnTo>
                  <a:pt x="0" y="0"/>
                </a:lnTo>
                <a:lnTo>
                  <a:pt x="0" y="960"/>
                </a:lnTo>
                <a:lnTo>
                  <a:pt x="1935" y="960"/>
                </a:lnTo>
                <a:lnTo>
                  <a:pt x="2895" y="1920"/>
                </a:lnTo>
                <a:lnTo>
                  <a:pt x="3840" y="1920"/>
                </a:lnTo>
                <a:lnTo>
                  <a:pt x="3840" y="2880"/>
                </a:lnTo>
                <a:lnTo>
                  <a:pt x="4815" y="4800"/>
                </a:lnTo>
                <a:lnTo>
                  <a:pt x="4815" y="30723"/>
                </a:lnTo>
                <a:lnTo>
                  <a:pt x="3840" y="31683"/>
                </a:lnTo>
                <a:lnTo>
                  <a:pt x="3840" y="32644"/>
                </a:lnTo>
                <a:lnTo>
                  <a:pt x="2895" y="33604"/>
                </a:lnTo>
                <a:lnTo>
                  <a:pt x="0" y="33604"/>
                </a:lnTo>
                <a:lnTo>
                  <a:pt x="0" y="35524"/>
                </a:lnTo>
                <a:lnTo>
                  <a:pt x="19202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0" name="object 390"/>
          <p:cNvSpPr/>
          <p:nvPr/>
        </p:nvSpPr>
        <p:spPr>
          <a:xfrm>
            <a:off x="2848462" y="1246769"/>
            <a:ext cx="11521" cy="11521"/>
          </a:xfrm>
          <a:custGeom>
            <a:avLst/>
            <a:gdLst/>
            <a:ahLst/>
            <a:cxnLst/>
            <a:rect l="l" t="t" r="r" b="b"/>
            <a:pathLst>
              <a:path w="11521" h="11521">
                <a:moveTo>
                  <a:pt x="5775" y="0"/>
                </a:moveTo>
                <a:lnTo>
                  <a:pt x="2880" y="0"/>
                </a:lnTo>
                <a:lnTo>
                  <a:pt x="1935" y="1920"/>
                </a:lnTo>
                <a:lnTo>
                  <a:pt x="975" y="2880"/>
                </a:lnTo>
                <a:lnTo>
                  <a:pt x="0" y="3840"/>
                </a:lnTo>
                <a:lnTo>
                  <a:pt x="0" y="7680"/>
                </a:lnTo>
                <a:lnTo>
                  <a:pt x="975" y="8641"/>
                </a:lnTo>
                <a:lnTo>
                  <a:pt x="1935" y="9601"/>
                </a:lnTo>
                <a:lnTo>
                  <a:pt x="2880" y="10561"/>
                </a:lnTo>
                <a:lnTo>
                  <a:pt x="4815" y="11521"/>
                </a:lnTo>
                <a:lnTo>
                  <a:pt x="7680" y="11521"/>
                </a:lnTo>
                <a:lnTo>
                  <a:pt x="8656" y="10561"/>
                </a:lnTo>
                <a:lnTo>
                  <a:pt x="10561" y="9601"/>
                </a:lnTo>
                <a:lnTo>
                  <a:pt x="11521" y="8641"/>
                </a:lnTo>
                <a:lnTo>
                  <a:pt x="11521" y="2880"/>
                </a:lnTo>
                <a:lnTo>
                  <a:pt x="10561" y="1920"/>
                </a:lnTo>
                <a:lnTo>
                  <a:pt x="8656" y="0"/>
                </a:lnTo>
                <a:lnTo>
                  <a:pt x="577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1" name="object 391"/>
          <p:cNvSpPr/>
          <p:nvPr/>
        </p:nvSpPr>
        <p:spPr>
          <a:xfrm>
            <a:off x="2876306" y="1263091"/>
            <a:ext cx="22082" cy="17282"/>
          </a:xfrm>
          <a:custGeom>
            <a:avLst/>
            <a:gdLst/>
            <a:ahLst/>
            <a:cxnLst/>
            <a:rect l="l" t="t" r="r" b="b"/>
            <a:pathLst>
              <a:path w="22082" h="17282">
                <a:moveTo>
                  <a:pt x="8641" y="0"/>
                </a:moveTo>
                <a:lnTo>
                  <a:pt x="3840" y="0"/>
                </a:lnTo>
                <a:lnTo>
                  <a:pt x="0" y="1920"/>
                </a:lnTo>
                <a:lnTo>
                  <a:pt x="1920" y="9601"/>
                </a:lnTo>
                <a:lnTo>
                  <a:pt x="2880" y="6720"/>
                </a:lnTo>
                <a:lnTo>
                  <a:pt x="4800" y="3840"/>
                </a:lnTo>
                <a:lnTo>
                  <a:pt x="4800" y="2880"/>
                </a:lnTo>
                <a:lnTo>
                  <a:pt x="6720" y="1920"/>
                </a:lnTo>
                <a:lnTo>
                  <a:pt x="9601" y="1920"/>
                </a:lnTo>
                <a:lnTo>
                  <a:pt x="9601" y="2880"/>
                </a:lnTo>
                <a:lnTo>
                  <a:pt x="10561" y="3840"/>
                </a:lnTo>
                <a:lnTo>
                  <a:pt x="11521" y="4800"/>
                </a:lnTo>
                <a:lnTo>
                  <a:pt x="11521" y="6720"/>
                </a:lnTo>
                <a:lnTo>
                  <a:pt x="12481" y="7680"/>
                </a:lnTo>
                <a:lnTo>
                  <a:pt x="12481" y="14401"/>
                </a:lnTo>
                <a:lnTo>
                  <a:pt x="1920" y="14401"/>
                </a:lnTo>
                <a:lnTo>
                  <a:pt x="1920" y="17282"/>
                </a:lnTo>
                <a:lnTo>
                  <a:pt x="22082" y="17282"/>
                </a:lnTo>
                <a:lnTo>
                  <a:pt x="22082" y="11521"/>
                </a:lnTo>
                <a:lnTo>
                  <a:pt x="20162" y="6720"/>
                </a:lnTo>
                <a:lnTo>
                  <a:pt x="17282" y="3840"/>
                </a:lnTo>
                <a:lnTo>
                  <a:pt x="15361" y="960"/>
                </a:lnTo>
                <a:lnTo>
                  <a:pt x="11521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2" name="object 392"/>
          <p:cNvSpPr/>
          <p:nvPr/>
        </p:nvSpPr>
        <p:spPr>
          <a:xfrm>
            <a:off x="2868625" y="1265011"/>
            <a:ext cx="29763" cy="35524"/>
          </a:xfrm>
          <a:custGeom>
            <a:avLst/>
            <a:gdLst/>
            <a:ahLst/>
            <a:cxnLst/>
            <a:rect l="l" t="t" r="r" b="b"/>
            <a:pathLst>
              <a:path w="29763" h="35524">
                <a:moveTo>
                  <a:pt x="0" y="17282"/>
                </a:moveTo>
                <a:lnTo>
                  <a:pt x="0" y="22082"/>
                </a:lnTo>
                <a:lnTo>
                  <a:pt x="960" y="25923"/>
                </a:lnTo>
                <a:lnTo>
                  <a:pt x="2895" y="29763"/>
                </a:lnTo>
                <a:lnTo>
                  <a:pt x="5760" y="33604"/>
                </a:lnTo>
                <a:lnTo>
                  <a:pt x="9601" y="35524"/>
                </a:lnTo>
                <a:lnTo>
                  <a:pt x="18242" y="35524"/>
                </a:lnTo>
                <a:lnTo>
                  <a:pt x="21122" y="34564"/>
                </a:lnTo>
                <a:lnTo>
                  <a:pt x="23042" y="32644"/>
                </a:lnTo>
                <a:lnTo>
                  <a:pt x="25923" y="31683"/>
                </a:lnTo>
                <a:lnTo>
                  <a:pt x="27843" y="28803"/>
                </a:lnTo>
                <a:lnTo>
                  <a:pt x="29763" y="24963"/>
                </a:lnTo>
                <a:lnTo>
                  <a:pt x="27843" y="24002"/>
                </a:lnTo>
                <a:lnTo>
                  <a:pt x="26883" y="25923"/>
                </a:lnTo>
                <a:lnTo>
                  <a:pt x="25923" y="27843"/>
                </a:lnTo>
                <a:lnTo>
                  <a:pt x="24003" y="28803"/>
                </a:lnTo>
                <a:lnTo>
                  <a:pt x="23042" y="28803"/>
                </a:lnTo>
                <a:lnTo>
                  <a:pt x="22082" y="29763"/>
                </a:lnTo>
                <a:lnTo>
                  <a:pt x="17282" y="29763"/>
                </a:lnTo>
                <a:lnTo>
                  <a:pt x="15361" y="28803"/>
                </a:lnTo>
                <a:lnTo>
                  <a:pt x="13441" y="26883"/>
                </a:lnTo>
                <a:lnTo>
                  <a:pt x="11521" y="24002"/>
                </a:lnTo>
                <a:lnTo>
                  <a:pt x="10561" y="20162"/>
                </a:lnTo>
                <a:lnTo>
                  <a:pt x="9601" y="15361"/>
                </a:lnTo>
                <a:lnTo>
                  <a:pt x="9601" y="7680"/>
                </a:lnTo>
                <a:lnTo>
                  <a:pt x="7680" y="0"/>
                </a:lnTo>
                <a:lnTo>
                  <a:pt x="4800" y="2880"/>
                </a:lnTo>
                <a:lnTo>
                  <a:pt x="960" y="6720"/>
                </a:lnTo>
                <a:lnTo>
                  <a:pt x="0" y="11521"/>
                </a:lnTo>
                <a:lnTo>
                  <a:pt x="0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3" name="object 393"/>
          <p:cNvSpPr/>
          <p:nvPr/>
        </p:nvSpPr>
        <p:spPr>
          <a:xfrm>
            <a:off x="2903189" y="1263091"/>
            <a:ext cx="38404" cy="37444"/>
          </a:xfrm>
          <a:custGeom>
            <a:avLst/>
            <a:gdLst/>
            <a:ahLst/>
            <a:cxnLst/>
            <a:rect l="l" t="t" r="r" b="b"/>
            <a:pathLst>
              <a:path w="38404" h="37444">
                <a:moveTo>
                  <a:pt x="0" y="19202"/>
                </a:moveTo>
                <a:lnTo>
                  <a:pt x="0" y="24002"/>
                </a:lnTo>
                <a:lnTo>
                  <a:pt x="960" y="27843"/>
                </a:lnTo>
                <a:lnTo>
                  <a:pt x="2880" y="31683"/>
                </a:lnTo>
                <a:lnTo>
                  <a:pt x="5760" y="35524"/>
                </a:lnTo>
                <a:lnTo>
                  <a:pt x="9601" y="37444"/>
                </a:lnTo>
                <a:lnTo>
                  <a:pt x="17282" y="37444"/>
                </a:lnTo>
                <a:lnTo>
                  <a:pt x="18242" y="36484"/>
                </a:lnTo>
                <a:lnTo>
                  <a:pt x="20162" y="35524"/>
                </a:lnTo>
                <a:lnTo>
                  <a:pt x="22082" y="33604"/>
                </a:lnTo>
                <a:lnTo>
                  <a:pt x="24002" y="31683"/>
                </a:lnTo>
                <a:lnTo>
                  <a:pt x="24002" y="37444"/>
                </a:lnTo>
                <a:lnTo>
                  <a:pt x="38404" y="34564"/>
                </a:lnTo>
                <a:lnTo>
                  <a:pt x="38404" y="33604"/>
                </a:lnTo>
                <a:lnTo>
                  <a:pt x="37444" y="32644"/>
                </a:lnTo>
                <a:lnTo>
                  <a:pt x="35524" y="32644"/>
                </a:lnTo>
                <a:lnTo>
                  <a:pt x="24002" y="27843"/>
                </a:lnTo>
                <a:lnTo>
                  <a:pt x="21122" y="30723"/>
                </a:lnTo>
                <a:lnTo>
                  <a:pt x="19202" y="32644"/>
                </a:lnTo>
                <a:lnTo>
                  <a:pt x="15361" y="32644"/>
                </a:lnTo>
                <a:lnTo>
                  <a:pt x="14401" y="31683"/>
                </a:lnTo>
                <a:lnTo>
                  <a:pt x="13441" y="30723"/>
                </a:lnTo>
                <a:lnTo>
                  <a:pt x="12481" y="29763"/>
                </a:lnTo>
                <a:lnTo>
                  <a:pt x="12481" y="27843"/>
                </a:lnTo>
                <a:lnTo>
                  <a:pt x="11521" y="24963"/>
                </a:lnTo>
                <a:lnTo>
                  <a:pt x="11521" y="8641"/>
                </a:lnTo>
                <a:lnTo>
                  <a:pt x="12481" y="6720"/>
                </a:lnTo>
                <a:lnTo>
                  <a:pt x="13441" y="4800"/>
                </a:lnTo>
                <a:lnTo>
                  <a:pt x="14401" y="0"/>
                </a:lnTo>
                <a:lnTo>
                  <a:pt x="9601" y="0"/>
                </a:lnTo>
                <a:lnTo>
                  <a:pt x="7680" y="1920"/>
                </a:lnTo>
                <a:lnTo>
                  <a:pt x="4800" y="3840"/>
                </a:lnTo>
                <a:lnTo>
                  <a:pt x="2880" y="5760"/>
                </a:lnTo>
                <a:lnTo>
                  <a:pt x="1920" y="8641"/>
                </a:lnTo>
                <a:lnTo>
                  <a:pt x="960" y="11521"/>
                </a:lnTo>
                <a:lnTo>
                  <a:pt x="0" y="15361"/>
                </a:lnTo>
                <a:lnTo>
                  <a:pt x="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4" name="object 394"/>
          <p:cNvSpPr/>
          <p:nvPr/>
        </p:nvSpPr>
        <p:spPr>
          <a:xfrm>
            <a:off x="2916631" y="1247729"/>
            <a:ext cx="22082" cy="48005"/>
          </a:xfrm>
          <a:custGeom>
            <a:avLst/>
            <a:gdLst/>
            <a:ahLst/>
            <a:cxnLst/>
            <a:rect l="l" t="t" r="r" b="b"/>
            <a:pathLst>
              <a:path w="22082" h="48005">
                <a:moveTo>
                  <a:pt x="6720" y="1920"/>
                </a:moveTo>
                <a:lnTo>
                  <a:pt x="8641" y="1920"/>
                </a:lnTo>
                <a:lnTo>
                  <a:pt x="8641" y="2880"/>
                </a:lnTo>
                <a:lnTo>
                  <a:pt x="9601" y="2880"/>
                </a:lnTo>
                <a:lnTo>
                  <a:pt x="9601" y="4800"/>
                </a:lnTo>
                <a:lnTo>
                  <a:pt x="10561" y="5760"/>
                </a:lnTo>
                <a:lnTo>
                  <a:pt x="10561" y="19202"/>
                </a:lnTo>
                <a:lnTo>
                  <a:pt x="8641" y="18242"/>
                </a:lnTo>
                <a:lnTo>
                  <a:pt x="6720" y="16322"/>
                </a:lnTo>
                <a:lnTo>
                  <a:pt x="5760" y="16322"/>
                </a:lnTo>
                <a:lnTo>
                  <a:pt x="4800" y="15361"/>
                </a:lnTo>
                <a:lnTo>
                  <a:pt x="960" y="15361"/>
                </a:lnTo>
                <a:lnTo>
                  <a:pt x="0" y="20162"/>
                </a:lnTo>
                <a:lnTo>
                  <a:pt x="960" y="19202"/>
                </a:lnTo>
                <a:lnTo>
                  <a:pt x="5760" y="19202"/>
                </a:lnTo>
                <a:lnTo>
                  <a:pt x="8641" y="20162"/>
                </a:lnTo>
                <a:lnTo>
                  <a:pt x="10561" y="24002"/>
                </a:lnTo>
                <a:lnTo>
                  <a:pt x="10561" y="43205"/>
                </a:lnTo>
                <a:lnTo>
                  <a:pt x="22082" y="48005"/>
                </a:lnTo>
                <a:lnTo>
                  <a:pt x="21122" y="47045"/>
                </a:lnTo>
                <a:lnTo>
                  <a:pt x="21122" y="0"/>
                </a:lnTo>
                <a:lnTo>
                  <a:pt x="4800" y="0"/>
                </a:lnTo>
                <a:lnTo>
                  <a:pt x="4800" y="1920"/>
                </a:lnTo>
                <a:lnTo>
                  <a:pt x="672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5" name="object 395"/>
          <p:cNvSpPr/>
          <p:nvPr/>
        </p:nvSpPr>
        <p:spPr>
          <a:xfrm>
            <a:off x="2962716" y="1250609"/>
            <a:ext cx="23987" cy="48966"/>
          </a:xfrm>
          <a:custGeom>
            <a:avLst/>
            <a:gdLst/>
            <a:ahLst/>
            <a:cxnLst/>
            <a:rect l="l" t="t" r="r" b="b"/>
            <a:pathLst>
              <a:path w="23987" h="48966">
                <a:moveTo>
                  <a:pt x="22067" y="47045"/>
                </a:moveTo>
                <a:lnTo>
                  <a:pt x="23987" y="42245"/>
                </a:lnTo>
                <a:lnTo>
                  <a:pt x="23027" y="41285"/>
                </a:lnTo>
                <a:lnTo>
                  <a:pt x="21107" y="43205"/>
                </a:lnTo>
                <a:lnTo>
                  <a:pt x="20147" y="45125"/>
                </a:lnTo>
                <a:lnTo>
                  <a:pt x="17266" y="45125"/>
                </a:lnTo>
                <a:lnTo>
                  <a:pt x="17266" y="44165"/>
                </a:lnTo>
                <a:lnTo>
                  <a:pt x="16306" y="44165"/>
                </a:lnTo>
                <a:lnTo>
                  <a:pt x="16306" y="43205"/>
                </a:lnTo>
                <a:lnTo>
                  <a:pt x="15346" y="42245"/>
                </a:lnTo>
                <a:lnTo>
                  <a:pt x="15346" y="17282"/>
                </a:lnTo>
                <a:lnTo>
                  <a:pt x="23987" y="17282"/>
                </a:lnTo>
                <a:lnTo>
                  <a:pt x="23987" y="13441"/>
                </a:lnTo>
                <a:lnTo>
                  <a:pt x="15346" y="13441"/>
                </a:lnTo>
                <a:lnTo>
                  <a:pt x="15346" y="0"/>
                </a:lnTo>
                <a:lnTo>
                  <a:pt x="14386" y="0"/>
                </a:lnTo>
                <a:lnTo>
                  <a:pt x="12466" y="2880"/>
                </a:lnTo>
                <a:lnTo>
                  <a:pt x="10546" y="5760"/>
                </a:lnTo>
                <a:lnTo>
                  <a:pt x="8625" y="8641"/>
                </a:lnTo>
                <a:lnTo>
                  <a:pt x="5745" y="10561"/>
                </a:lnTo>
                <a:lnTo>
                  <a:pt x="3825" y="13441"/>
                </a:lnTo>
                <a:lnTo>
                  <a:pt x="0" y="15361"/>
                </a:lnTo>
                <a:lnTo>
                  <a:pt x="0" y="17282"/>
                </a:lnTo>
                <a:lnTo>
                  <a:pt x="4785" y="17282"/>
                </a:lnTo>
                <a:lnTo>
                  <a:pt x="4785" y="42245"/>
                </a:lnTo>
                <a:lnTo>
                  <a:pt x="5745" y="43205"/>
                </a:lnTo>
                <a:lnTo>
                  <a:pt x="5745" y="45125"/>
                </a:lnTo>
                <a:lnTo>
                  <a:pt x="6720" y="46085"/>
                </a:lnTo>
                <a:lnTo>
                  <a:pt x="8625" y="47045"/>
                </a:lnTo>
                <a:lnTo>
                  <a:pt x="9585" y="48966"/>
                </a:lnTo>
                <a:lnTo>
                  <a:pt x="18227" y="48966"/>
                </a:lnTo>
                <a:lnTo>
                  <a:pt x="22067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6" name="object 396"/>
          <p:cNvSpPr/>
          <p:nvPr/>
        </p:nvSpPr>
        <p:spPr>
          <a:xfrm>
            <a:off x="2998226" y="1288054"/>
            <a:ext cx="2880" cy="11521"/>
          </a:xfrm>
          <a:custGeom>
            <a:avLst/>
            <a:gdLst/>
            <a:ahLst/>
            <a:cxnLst/>
            <a:rect l="l" t="t" r="r" b="b"/>
            <a:pathLst>
              <a:path w="2880" h="11521">
                <a:moveTo>
                  <a:pt x="2880" y="0"/>
                </a:moveTo>
                <a:lnTo>
                  <a:pt x="0" y="11521"/>
                </a:lnTo>
                <a:lnTo>
                  <a:pt x="2880" y="11521"/>
                </a:lnTo>
                <a:lnTo>
                  <a:pt x="28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7" name="object 397"/>
          <p:cNvSpPr/>
          <p:nvPr/>
        </p:nvSpPr>
        <p:spPr>
          <a:xfrm>
            <a:off x="2990545" y="1263091"/>
            <a:ext cx="34564" cy="36484"/>
          </a:xfrm>
          <a:custGeom>
            <a:avLst/>
            <a:gdLst/>
            <a:ahLst/>
            <a:cxnLst/>
            <a:rect l="l" t="t" r="r" b="b"/>
            <a:pathLst>
              <a:path w="34564" h="36484">
                <a:moveTo>
                  <a:pt x="33604" y="33604"/>
                </a:moveTo>
                <a:lnTo>
                  <a:pt x="34564" y="31683"/>
                </a:lnTo>
                <a:lnTo>
                  <a:pt x="33604" y="30723"/>
                </a:lnTo>
                <a:lnTo>
                  <a:pt x="32644" y="31683"/>
                </a:lnTo>
                <a:lnTo>
                  <a:pt x="30723" y="31683"/>
                </a:lnTo>
                <a:lnTo>
                  <a:pt x="29763" y="30723"/>
                </a:lnTo>
                <a:lnTo>
                  <a:pt x="29763" y="6720"/>
                </a:lnTo>
                <a:lnTo>
                  <a:pt x="28803" y="4800"/>
                </a:lnTo>
                <a:lnTo>
                  <a:pt x="27843" y="2880"/>
                </a:lnTo>
                <a:lnTo>
                  <a:pt x="25923" y="1920"/>
                </a:lnTo>
                <a:lnTo>
                  <a:pt x="23042" y="0"/>
                </a:lnTo>
                <a:lnTo>
                  <a:pt x="11521" y="0"/>
                </a:lnTo>
                <a:lnTo>
                  <a:pt x="9601" y="960"/>
                </a:lnTo>
                <a:lnTo>
                  <a:pt x="6720" y="1920"/>
                </a:lnTo>
                <a:lnTo>
                  <a:pt x="4800" y="2880"/>
                </a:lnTo>
                <a:lnTo>
                  <a:pt x="2880" y="4800"/>
                </a:lnTo>
                <a:lnTo>
                  <a:pt x="1920" y="6720"/>
                </a:lnTo>
                <a:lnTo>
                  <a:pt x="960" y="8641"/>
                </a:lnTo>
                <a:lnTo>
                  <a:pt x="960" y="11521"/>
                </a:lnTo>
                <a:lnTo>
                  <a:pt x="1920" y="12481"/>
                </a:lnTo>
                <a:lnTo>
                  <a:pt x="2880" y="13441"/>
                </a:lnTo>
                <a:lnTo>
                  <a:pt x="3840" y="14401"/>
                </a:lnTo>
                <a:lnTo>
                  <a:pt x="4800" y="15361"/>
                </a:lnTo>
                <a:lnTo>
                  <a:pt x="8641" y="15361"/>
                </a:lnTo>
                <a:lnTo>
                  <a:pt x="9601" y="14401"/>
                </a:lnTo>
                <a:lnTo>
                  <a:pt x="10561" y="13441"/>
                </a:lnTo>
                <a:lnTo>
                  <a:pt x="11521" y="12481"/>
                </a:lnTo>
                <a:lnTo>
                  <a:pt x="11521" y="8641"/>
                </a:lnTo>
                <a:lnTo>
                  <a:pt x="10561" y="7680"/>
                </a:lnTo>
                <a:lnTo>
                  <a:pt x="9601" y="6720"/>
                </a:lnTo>
                <a:lnTo>
                  <a:pt x="9601" y="3840"/>
                </a:lnTo>
                <a:lnTo>
                  <a:pt x="10561" y="3840"/>
                </a:lnTo>
                <a:lnTo>
                  <a:pt x="11521" y="2880"/>
                </a:lnTo>
                <a:lnTo>
                  <a:pt x="17282" y="2880"/>
                </a:lnTo>
                <a:lnTo>
                  <a:pt x="18242" y="3840"/>
                </a:lnTo>
                <a:lnTo>
                  <a:pt x="18242" y="4800"/>
                </a:lnTo>
                <a:lnTo>
                  <a:pt x="19202" y="4800"/>
                </a:lnTo>
                <a:lnTo>
                  <a:pt x="19202" y="13441"/>
                </a:lnTo>
                <a:lnTo>
                  <a:pt x="11521" y="17282"/>
                </a:lnTo>
                <a:lnTo>
                  <a:pt x="5760" y="20162"/>
                </a:lnTo>
                <a:lnTo>
                  <a:pt x="3840" y="22082"/>
                </a:lnTo>
                <a:lnTo>
                  <a:pt x="1920" y="24963"/>
                </a:lnTo>
                <a:lnTo>
                  <a:pt x="0" y="26883"/>
                </a:lnTo>
                <a:lnTo>
                  <a:pt x="0" y="31683"/>
                </a:lnTo>
                <a:lnTo>
                  <a:pt x="960" y="33604"/>
                </a:lnTo>
                <a:lnTo>
                  <a:pt x="2880" y="34564"/>
                </a:lnTo>
                <a:lnTo>
                  <a:pt x="3840" y="36484"/>
                </a:lnTo>
                <a:lnTo>
                  <a:pt x="7680" y="36484"/>
                </a:lnTo>
                <a:lnTo>
                  <a:pt x="10561" y="24963"/>
                </a:lnTo>
                <a:lnTo>
                  <a:pt x="11521" y="24002"/>
                </a:lnTo>
                <a:lnTo>
                  <a:pt x="12481" y="22082"/>
                </a:lnTo>
                <a:lnTo>
                  <a:pt x="13441" y="20162"/>
                </a:lnTo>
                <a:lnTo>
                  <a:pt x="16322" y="18242"/>
                </a:lnTo>
                <a:lnTo>
                  <a:pt x="19202" y="16322"/>
                </a:lnTo>
                <a:lnTo>
                  <a:pt x="19202" y="27843"/>
                </a:lnTo>
                <a:lnTo>
                  <a:pt x="17282" y="29763"/>
                </a:lnTo>
                <a:lnTo>
                  <a:pt x="16322" y="30723"/>
                </a:lnTo>
                <a:lnTo>
                  <a:pt x="13441" y="30723"/>
                </a:lnTo>
                <a:lnTo>
                  <a:pt x="12481" y="29763"/>
                </a:lnTo>
                <a:lnTo>
                  <a:pt x="11521" y="28803"/>
                </a:lnTo>
                <a:lnTo>
                  <a:pt x="10561" y="27843"/>
                </a:lnTo>
                <a:lnTo>
                  <a:pt x="10561" y="36484"/>
                </a:lnTo>
                <a:lnTo>
                  <a:pt x="14401" y="34564"/>
                </a:lnTo>
                <a:lnTo>
                  <a:pt x="19202" y="30723"/>
                </a:lnTo>
                <a:lnTo>
                  <a:pt x="19202" y="32644"/>
                </a:lnTo>
                <a:lnTo>
                  <a:pt x="20162" y="34564"/>
                </a:lnTo>
                <a:lnTo>
                  <a:pt x="21122" y="35524"/>
                </a:lnTo>
                <a:lnTo>
                  <a:pt x="22082" y="36484"/>
                </a:lnTo>
                <a:lnTo>
                  <a:pt x="29763" y="36484"/>
                </a:lnTo>
                <a:lnTo>
                  <a:pt x="30723" y="35524"/>
                </a:lnTo>
                <a:lnTo>
                  <a:pt x="31683" y="34564"/>
                </a:lnTo>
                <a:lnTo>
                  <a:pt x="33604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8" name="object 398"/>
          <p:cNvSpPr/>
          <p:nvPr/>
        </p:nvSpPr>
        <p:spPr>
          <a:xfrm>
            <a:off x="3029910" y="1263091"/>
            <a:ext cx="30723" cy="36484"/>
          </a:xfrm>
          <a:custGeom>
            <a:avLst/>
            <a:gdLst/>
            <a:ahLst/>
            <a:cxnLst/>
            <a:rect l="l" t="t" r="r" b="b"/>
            <a:pathLst>
              <a:path w="30723" h="36484">
                <a:moveTo>
                  <a:pt x="19202" y="36484"/>
                </a:moveTo>
                <a:lnTo>
                  <a:pt x="19202" y="34564"/>
                </a:lnTo>
                <a:lnTo>
                  <a:pt x="16322" y="34564"/>
                </a:lnTo>
                <a:lnTo>
                  <a:pt x="15361" y="33604"/>
                </a:lnTo>
                <a:lnTo>
                  <a:pt x="15361" y="32644"/>
                </a:lnTo>
                <a:lnTo>
                  <a:pt x="14386" y="32644"/>
                </a:lnTo>
                <a:lnTo>
                  <a:pt x="14386" y="16322"/>
                </a:lnTo>
                <a:lnTo>
                  <a:pt x="15361" y="14401"/>
                </a:lnTo>
                <a:lnTo>
                  <a:pt x="16322" y="11521"/>
                </a:lnTo>
                <a:lnTo>
                  <a:pt x="16322" y="9601"/>
                </a:lnTo>
                <a:lnTo>
                  <a:pt x="17266" y="8641"/>
                </a:lnTo>
                <a:lnTo>
                  <a:pt x="18227" y="7680"/>
                </a:lnTo>
                <a:lnTo>
                  <a:pt x="19202" y="7680"/>
                </a:lnTo>
                <a:lnTo>
                  <a:pt x="19202" y="6720"/>
                </a:lnTo>
                <a:lnTo>
                  <a:pt x="21107" y="6720"/>
                </a:lnTo>
                <a:lnTo>
                  <a:pt x="21107" y="7680"/>
                </a:lnTo>
                <a:lnTo>
                  <a:pt x="22067" y="7680"/>
                </a:lnTo>
                <a:lnTo>
                  <a:pt x="23042" y="8641"/>
                </a:lnTo>
                <a:lnTo>
                  <a:pt x="24002" y="9601"/>
                </a:lnTo>
                <a:lnTo>
                  <a:pt x="28788" y="9601"/>
                </a:lnTo>
                <a:lnTo>
                  <a:pt x="29748" y="8641"/>
                </a:lnTo>
                <a:lnTo>
                  <a:pt x="30723" y="7680"/>
                </a:lnTo>
                <a:lnTo>
                  <a:pt x="30723" y="1920"/>
                </a:lnTo>
                <a:lnTo>
                  <a:pt x="29748" y="960"/>
                </a:lnTo>
                <a:lnTo>
                  <a:pt x="28788" y="0"/>
                </a:lnTo>
                <a:lnTo>
                  <a:pt x="23042" y="0"/>
                </a:lnTo>
                <a:lnTo>
                  <a:pt x="21107" y="1920"/>
                </a:lnTo>
                <a:lnTo>
                  <a:pt x="19202" y="2880"/>
                </a:lnTo>
                <a:lnTo>
                  <a:pt x="17266" y="4800"/>
                </a:lnTo>
                <a:lnTo>
                  <a:pt x="14386" y="8641"/>
                </a:lnTo>
                <a:lnTo>
                  <a:pt x="14386" y="960"/>
                </a:lnTo>
                <a:lnTo>
                  <a:pt x="0" y="960"/>
                </a:lnTo>
                <a:lnTo>
                  <a:pt x="0" y="1920"/>
                </a:lnTo>
                <a:lnTo>
                  <a:pt x="960" y="1920"/>
                </a:lnTo>
                <a:lnTo>
                  <a:pt x="1920" y="2880"/>
                </a:lnTo>
                <a:lnTo>
                  <a:pt x="2880" y="2880"/>
                </a:lnTo>
                <a:lnTo>
                  <a:pt x="3840" y="3840"/>
                </a:lnTo>
                <a:lnTo>
                  <a:pt x="3840" y="32644"/>
                </a:lnTo>
                <a:lnTo>
                  <a:pt x="2880" y="33604"/>
                </a:lnTo>
                <a:lnTo>
                  <a:pt x="2880" y="34564"/>
                </a:lnTo>
                <a:lnTo>
                  <a:pt x="0" y="34564"/>
                </a:lnTo>
                <a:lnTo>
                  <a:pt x="0" y="36484"/>
                </a:lnTo>
                <a:lnTo>
                  <a:pt x="19202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9" name="object 399"/>
          <p:cNvSpPr/>
          <p:nvPr/>
        </p:nvSpPr>
        <p:spPr>
          <a:xfrm>
            <a:off x="3063514" y="1264051"/>
            <a:ext cx="19187" cy="35524"/>
          </a:xfrm>
          <a:custGeom>
            <a:avLst/>
            <a:gdLst/>
            <a:ahLst/>
            <a:cxnLst/>
            <a:rect l="l" t="t" r="r" b="b"/>
            <a:pathLst>
              <a:path w="19187" h="35524">
                <a:moveTo>
                  <a:pt x="1905" y="960"/>
                </a:moveTo>
                <a:lnTo>
                  <a:pt x="2865" y="1920"/>
                </a:lnTo>
                <a:lnTo>
                  <a:pt x="3840" y="2880"/>
                </a:lnTo>
                <a:lnTo>
                  <a:pt x="3840" y="31683"/>
                </a:lnTo>
                <a:lnTo>
                  <a:pt x="2865" y="32644"/>
                </a:lnTo>
                <a:lnTo>
                  <a:pt x="2865" y="33604"/>
                </a:lnTo>
                <a:lnTo>
                  <a:pt x="0" y="33604"/>
                </a:lnTo>
                <a:lnTo>
                  <a:pt x="0" y="35524"/>
                </a:lnTo>
                <a:lnTo>
                  <a:pt x="19187" y="35524"/>
                </a:lnTo>
                <a:lnTo>
                  <a:pt x="19187" y="33604"/>
                </a:lnTo>
                <a:lnTo>
                  <a:pt x="16306" y="33604"/>
                </a:lnTo>
                <a:lnTo>
                  <a:pt x="15346" y="32644"/>
                </a:lnTo>
                <a:lnTo>
                  <a:pt x="15346" y="31683"/>
                </a:lnTo>
                <a:lnTo>
                  <a:pt x="14386" y="30723"/>
                </a:lnTo>
                <a:lnTo>
                  <a:pt x="14386" y="0"/>
                </a:lnTo>
                <a:lnTo>
                  <a:pt x="0" y="0"/>
                </a:lnTo>
                <a:lnTo>
                  <a:pt x="0" y="960"/>
                </a:lnTo>
                <a:lnTo>
                  <a:pt x="1905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0" name="object 400"/>
          <p:cNvSpPr/>
          <p:nvPr/>
        </p:nvSpPr>
        <p:spPr>
          <a:xfrm>
            <a:off x="3067354" y="1246769"/>
            <a:ext cx="11506" cy="11521"/>
          </a:xfrm>
          <a:custGeom>
            <a:avLst/>
            <a:gdLst/>
            <a:ahLst/>
            <a:cxnLst/>
            <a:rect l="l" t="t" r="r" b="b"/>
            <a:pathLst>
              <a:path w="11506" h="11521">
                <a:moveTo>
                  <a:pt x="11506" y="5760"/>
                </a:moveTo>
                <a:lnTo>
                  <a:pt x="11506" y="3840"/>
                </a:lnTo>
                <a:lnTo>
                  <a:pt x="10546" y="2880"/>
                </a:lnTo>
                <a:lnTo>
                  <a:pt x="9585" y="1920"/>
                </a:lnTo>
                <a:lnTo>
                  <a:pt x="8625" y="0"/>
                </a:lnTo>
                <a:lnTo>
                  <a:pt x="2865" y="0"/>
                </a:lnTo>
                <a:lnTo>
                  <a:pt x="1905" y="1920"/>
                </a:lnTo>
                <a:lnTo>
                  <a:pt x="0" y="2880"/>
                </a:lnTo>
                <a:lnTo>
                  <a:pt x="0" y="8641"/>
                </a:lnTo>
                <a:lnTo>
                  <a:pt x="1905" y="9601"/>
                </a:lnTo>
                <a:lnTo>
                  <a:pt x="2865" y="10561"/>
                </a:lnTo>
                <a:lnTo>
                  <a:pt x="3825" y="11521"/>
                </a:lnTo>
                <a:lnTo>
                  <a:pt x="7665" y="11521"/>
                </a:lnTo>
                <a:lnTo>
                  <a:pt x="8625" y="10561"/>
                </a:lnTo>
                <a:lnTo>
                  <a:pt x="9585" y="9601"/>
                </a:lnTo>
                <a:lnTo>
                  <a:pt x="10546" y="8641"/>
                </a:lnTo>
                <a:lnTo>
                  <a:pt x="11506" y="7680"/>
                </a:lnTo>
                <a:lnTo>
                  <a:pt x="11506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1" name="object 401"/>
          <p:cNvSpPr/>
          <p:nvPr/>
        </p:nvSpPr>
        <p:spPr>
          <a:xfrm>
            <a:off x="3085581" y="1246769"/>
            <a:ext cx="29763" cy="52806"/>
          </a:xfrm>
          <a:custGeom>
            <a:avLst/>
            <a:gdLst/>
            <a:ahLst/>
            <a:cxnLst/>
            <a:rect l="l" t="t" r="r" b="b"/>
            <a:pathLst>
              <a:path w="29763" h="52806">
                <a:moveTo>
                  <a:pt x="20162" y="0"/>
                </a:moveTo>
                <a:lnTo>
                  <a:pt x="15361" y="0"/>
                </a:lnTo>
                <a:lnTo>
                  <a:pt x="12481" y="960"/>
                </a:lnTo>
                <a:lnTo>
                  <a:pt x="9601" y="3840"/>
                </a:lnTo>
                <a:lnTo>
                  <a:pt x="6720" y="5760"/>
                </a:lnTo>
                <a:lnTo>
                  <a:pt x="5760" y="8641"/>
                </a:lnTo>
                <a:lnTo>
                  <a:pt x="5760" y="17282"/>
                </a:lnTo>
                <a:lnTo>
                  <a:pt x="0" y="17282"/>
                </a:lnTo>
                <a:lnTo>
                  <a:pt x="0" y="21122"/>
                </a:lnTo>
                <a:lnTo>
                  <a:pt x="5760" y="21122"/>
                </a:lnTo>
                <a:lnTo>
                  <a:pt x="5760" y="48966"/>
                </a:lnTo>
                <a:lnTo>
                  <a:pt x="4800" y="48966"/>
                </a:lnTo>
                <a:lnTo>
                  <a:pt x="4800" y="49926"/>
                </a:lnTo>
                <a:lnTo>
                  <a:pt x="3840" y="50886"/>
                </a:lnTo>
                <a:lnTo>
                  <a:pt x="0" y="50886"/>
                </a:lnTo>
                <a:lnTo>
                  <a:pt x="0" y="52806"/>
                </a:lnTo>
                <a:lnTo>
                  <a:pt x="21122" y="52806"/>
                </a:lnTo>
                <a:lnTo>
                  <a:pt x="21122" y="50886"/>
                </a:lnTo>
                <a:lnTo>
                  <a:pt x="17282" y="50886"/>
                </a:lnTo>
                <a:lnTo>
                  <a:pt x="17282" y="49926"/>
                </a:lnTo>
                <a:lnTo>
                  <a:pt x="16322" y="48966"/>
                </a:lnTo>
                <a:lnTo>
                  <a:pt x="16322" y="21122"/>
                </a:lnTo>
                <a:lnTo>
                  <a:pt x="21122" y="21122"/>
                </a:lnTo>
                <a:lnTo>
                  <a:pt x="21122" y="17282"/>
                </a:lnTo>
                <a:lnTo>
                  <a:pt x="16322" y="17282"/>
                </a:lnTo>
                <a:lnTo>
                  <a:pt x="16322" y="2880"/>
                </a:lnTo>
                <a:lnTo>
                  <a:pt x="17282" y="1920"/>
                </a:lnTo>
                <a:lnTo>
                  <a:pt x="19202" y="1920"/>
                </a:lnTo>
                <a:lnTo>
                  <a:pt x="20162" y="2880"/>
                </a:lnTo>
                <a:lnTo>
                  <a:pt x="20162" y="7680"/>
                </a:lnTo>
                <a:lnTo>
                  <a:pt x="21122" y="8641"/>
                </a:lnTo>
                <a:lnTo>
                  <a:pt x="22082" y="9601"/>
                </a:lnTo>
                <a:lnTo>
                  <a:pt x="26883" y="9601"/>
                </a:lnTo>
                <a:lnTo>
                  <a:pt x="27843" y="8641"/>
                </a:lnTo>
                <a:lnTo>
                  <a:pt x="28803" y="7680"/>
                </a:lnTo>
                <a:lnTo>
                  <a:pt x="29763" y="6720"/>
                </a:lnTo>
                <a:lnTo>
                  <a:pt x="29763" y="3840"/>
                </a:lnTo>
                <a:lnTo>
                  <a:pt x="28803" y="2880"/>
                </a:lnTo>
                <a:lnTo>
                  <a:pt x="26883" y="1920"/>
                </a:lnTo>
                <a:lnTo>
                  <a:pt x="25923" y="0"/>
                </a:lnTo>
                <a:lnTo>
                  <a:pt x="2016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2" name="object 402"/>
          <p:cNvSpPr/>
          <p:nvPr/>
        </p:nvSpPr>
        <p:spPr>
          <a:xfrm>
            <a:off x="3111505" y="1246769"/>
            <a:ext cx="29763" cy="52806"/>
          </a:xfrm>
          <a:custGeom>
            <a:avLst/>
            <a:gdLst/>
            <a:ahLst/>
            <a:cxnLst/>
            <a:rect l="l" t="t" r="r" b="b"/>
            <a:pathLst>
              <a:path w="29763" h="52806">
                <a:moveTo>
                  <a:pt x="20162" y="0"/>
                </a:moveTo>
                <a:lnTo>
                  <a:pt x="15361" y="0"/>
                </a:lnTo>
                <a:lnTo>
                  <a:pt x="12481" y="960"/>
                </a:lnTo>
                <a:lnTo>
                  <a:pt x="9601" y="3840"/>
                </a:lnTo>
                <a:lnTo>
                  <a:pt x="6720" y="5760"/>
                </a:lnTo>
                <a:lnTo>
                  <a:pt x="5760" y="8641"/>
                </a:lnTo>
                <a:lnTo>
                  <a:pt x="5760" y="17282"/>
                </a:lnTo>
                <a:lnTo>
                  <a:pt x="0" y="17282"/>
                </a:lnTo>
                <a:lnTo>
                  <a:pt x="0" y="21122"/>
                </a:lnTo>
                <a:lnTo>
                  <a:pt x="5760" y="21122"/>
                </a:lnTo>
                <a:lnTo>
                  <a:pt x="5760" y="48966"/>
                </a:lnTo>
                <a:lnTo>
                  <a:pt x="4800" y="48966"/>
                </a:lnTo>
                <a:lnTo>
                  <a:pt x="4800" y="49926"/>
                </a:lnTo>
                <a:lnTo>
                  <a:pt x="3840" y="50886"/>
                </a:lnTo>
                <a:lnTo>
                  <a:pt x="0" y="50886"/>
                </a:lnTo>
                <a:lnTo>
                  <a:pt x="0" y="52806"/>
                </a:lnTo>
                <a:lnTo>
                  <a:pt x="21122" y="52806"/>
                </a:lnTo>
                <a:lnTo>
                  <a:pt x="21122" y="50886"/>
                </a:lnTo>
                <a:lnTo>
                  <a:pt x="17282" y="50886"/>
                </a:lnTo>
                <a:lnTo>
                  <a:pt x="17282" y="49926"/>
                </a:lnTo>
                <a:lnTo>
                  <a:pt x="16322" y="48966"/>
                </a:lnTo>
                <a:lnTo>
                  <a:pt x="16322" y="21122"/>
                </a:lnTo>
                <a:lnTo>
                  <a:pt x="21122" y="21122"/>
                </a:lnTo>
                <a:lnTo>
                  <a:pt x="21122" y="17282"/>
                </a:lnTo>
                <a:lnTo>
                  <a:pt x="16322" y="17282"/>
                </a:lnTo>
                <a:lnTo>
                  <a:pt x="16322" y="2880"/>
                </a:lnTo>
                <a:lnTo>
                  <a:pt x="17282" y="1920"/>
                </a:lnTo>
                <a:lnTo>
                  <a:pt x="19202" y="1920"/>
                </a:lnTo>
                <a:lnTo>
                  <a:pt x="20162" y="2880"/>
                </a:lnTo>
                <a:lnTo>
                  <a:pt x="20162" y="7680"/>
                </a:lnTo>
                <a:lnTo>
                  <a:pt x="21122" y="8641"/>
                </a:lnTo>
                <a:lnTo>
                  <a:pt x="22082" y="9601"/>
                </a:lnTo>
                <a:lnTo>
                  <a:pt x="26868" y="9601"/>
                </a:lnTo>
                <a:lnTo>
                  <a:pt x="27843" y="8641"/>
                </a:lnTo>
                <a:lnTo>
                  <a:pt x="28803" y="7680"/>
                </a:lnTo>
                <a:lnTo>
                  <a:pt x="29763" y="6720"/>
                </a:lnTo>
                <a:lnTo>
                  <a:pt x="29763" y="3840"/>
                </a:lnTo>
                <a:lnTo>
                  <a:pt x="28803" y="2880"/>
                </a:lnTo>
                <a:lnTo>
                  <a:pt x="26868" y="1920"/>
                </a:lnTo>
                <a:lnTo>
                  <a:pt x="25923" y="0"/>
                </a:lnTo>
                <a:lnTo>
                  <a:pt x="2016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3" name="object 403"/>
          <p:cNvSpPr/>
          <p:nvPr/>
        </p:nvSpPr>
        <p:spPr>
          <a:xfrm>
            <a:off x="3156615" y="1246769"/>
            <a:ext cx="22082" cy="68168"/>
          </a:xfrm>
          <a:custGeom>
            <a:avLst/>
            <a:gdLst/>
            <a:ahLst/>
            <a:cxnLst/>
            <a:rect l="l" t="t" r="r" b="b"/>
            <a:pathLst>
              <a:path w="22082" h="68168">
                <a:moveTo>
                  <a:pt x="0" y="33604"/>
                </a:moveTo>
                <a:lnTo>
                  <a:pt x="0" y="42245"/>
                </a:lnTo>
                <a:lnTo>
                  <a:pt x="1935" y="48966"/>
                </a:lnTo>
                <a:lnTo>
                  <a:pt x="5760" y="55686"/>
                </a:lnTo>
                <a:lnTo>
                  <a:pt x="10561" y="62407"/>
                </a:lnTo>
                <a:lnTo>
                  <a:pt x="15361" y="66233"/>
                </a:lnTo>
                <a:lnTo>
                  <a:pt x="22082" y="68168"/>
                </a:lnTo>
                <a:lnTo>
                  <a:pt x="22082" y="66233"/>
                </a:lnTo>
                <a:lnTo>
                  <a:pt x="19202" y="65288"/>
                </a:lnTo>
                <a:lnTo>
                  <a:pt x="17282" y="63367"/>
                </a:lnTo>
                <a:lnTo>
                  <a:pt x="16322" y="61447"/>
                </a:lnTo>
                <a:lnTo>
                  <a:pt x="14401" y="59527"/>
                </a:lnTo>
                <a:lnTo>
                  <a:pt x="12481" y="55686"/>
                </a:lnTo>
                <a:lnTo>
                  <a:pt x="11521" y="51846"/>
                </a:lnTo>
                <a:lnTo>
                  <a:pt x="10561" y="47045"/>
                </a:lnTo>
                <a:lnTo>
                  <a:pt x="9601" y="41285"/>
                </a:lnTo>
                <a:lnTo>
                  <a:pt x="9601" y="25923"/>
                </a:lnTo>
                <a:lnTo>
                  <a:pt x="10561" y="20162"/>
                </a:lnTo>
                <a:lnTo>
                  <a:pt x="11521" y="15361"/>
                </a:lnTo>
                <a:lnTo>
                  <a:pt x="12481" y="11521"/>
                </a:lnTo>
                <a:lnTo>
                  <a:pt x="14401" y="8641"/>
                </a:lnTo>
                <a:lnTo>
                  <a:pt x="16322" y="6720"/>
                </a:lnTo>
                <a:lnTo>
                  <a:pt x="17282" y="4800"/>
                </a:lnTo>
                <a:lnTo>
                  <a:pt x="19202" y="2880"/>
                </a:lnTo>
                <a:lnTo>
                  <a:pt x="22082" y="1920"/>
                </a:lnTo>
                <a:lnTo>
                  <a:pt x="22082" y="0"/>
                </a:lnTo>
                <a:lnTo>
                  <a:pt x="15361" y="1920"/>
                </a:lnTo>
                <a:lnTo>
                  <a:pt x="10561" y="5760"/>
                </a:lnTo>
                <a:lnTo>
                  <a:pt x="5760" y="12481"/>
                </a:lnTo>
                <a:lnTo>
                  <a:pt x="1935" y="18242"/>
                </a:lnTo>
                <a:lnTo>
                  <a:pt x="0" y="25923"/>
                </a:lnTo>
                <a:lnTo>
                  <a:pt x="0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4" name="object 404"/>
          <p:cNvSpPr/>
          <p:nvPr/>
        </p:nvSpPr>
        <p:spPr>
          <a:xfrm>
            <a:off x="3184458" y="1246769"/>
            <a:ext cx="67193" cy="54726"/>
          </a:xfrm>
          <a:custGeom>
            <a:avLst/>
            <a:gdLst/>
            <a:ahLst/>
            <a:cxnLst/>
            <a:rect l="l" t="t" r="r" b="b"/>
            <a:pathLst>
              <a:path w="67193" h="54726">
                <a:moveTo>
                  <a:pt x="9601" y="20162"/>
                </a:moveTo>
                <a:lnTo>
                  <a:pt x="9601" y="27843"/>
                </a:lnTo>
                <a:lnTo>
                  <a:pt x="12481" y="27843"/>
                </a:lnTo>
                <a:lnTo>
                  <a:pt x="12481" y="25923"/>
                </a:lnTo>
                <a:lnTo>
                  <a:pt x="11521" y="24963"/>
                </a:lnTo>
                <a:lnTo>
                  <a:pt x="10561" y="24963"/>
                </a:lnTo>
                <a:lnTo>
                  <a:pt x="10561" y="23042"/>
                </a:lnTo>
                <a:lnTo>
                  <a:pt x="9601" y="20162"/>
                </a:lnTo>
                <a:close/>
              </a:path>
              <a:path w="67193" h="54726">
                <a:moveTo>
                  <a:pt x="50886" y="54726"/>
                </a:moveTo>
                <a:lnTo>
                  <a:pt x="58552" y="54726"/>
                </a:lnTo>
                <a:lnTo>
                  <a:pt x="55671" y="51846"/>
                </a:lnTo>
                <a:lnTo>
                  <a:pt x="55671" y="52806"/>
                </a:lnTo>
                <a:lnTo>
                  <a:pt x="53766" y="52806"/>
                </a:lnTo>
                <a:lnTo>
                  <a:pt x="53766" y="51846"/>
                </a:lnTo>
                <a:lnTo>
                  <a:pt x="52806" y="51846"/>
                </a:lnTo>
                <a:lnTo>
                  <a:pt x="51831" y="50886"/>
                </a:lnTo>
                <a:lnTo>
                  <a:pt x="51831" y="48005"/>
                </a:lnTo>
                <a:lnTo>
                  <a:pt x="50886" y="44165"/>
                </a:lnTo>
                <a:lnTo>
                  <a:pt x="50886" y="26883"/>
                </a:lnTo>
                <a:lnTo>
                  <a:pt x="48006" y="28803"/>
                </a:lnTo>
                <a:lnTo>
                  <a:pt x="45125" y="30723"/>
                </a:lnTo>
                <a:lnTo>
                  <a:pt x="43205" y="33604"/>
                </a:lnTo>
                <a:lnTo>
                  <a:pt x="42245" y="36484"/>
                </a:lnTo>
                <a:lnTo>
                  <a:pt x="42245" y="45125"/>
                </a:lnTo>
                <a:lnTo>
                  <a:pt x="43205" y="48005"/>
                </a:lnTo>
                <a:lnTo>
                  <a:pt x="45125" y="50886"/>
                </a:lnTo>
                <a:lnTo>
                  <a:pt x="48006" y="53766"/>
                </a:lnTo>
                <a:lnTo>
                  <a:pt x="50886" y="54726"/>
                </a:lnTo>
                <a:close/>
              </a:path>
              <a:path w="67193" h="54726">
                <a:moveTo>
                  <a:pt x="56647" y="29763"/>
                </a:moveTo>
                <a:lnTo>
                  <a:pt x="56647" y="30723"/>
                </a:lnTo>
                <a:lnTo>
                  <a:pt x="57607" y="32644"/>
                </a:lnTo>
                <a:lnTo>
                  <a:pt x="57607" y="48966"/>
                </a:lnTo>
                <a:lnTo>
                  <a:pt x="56647" y="50886"/>
                </a:lnTo>
                <a:lnTo>
                  <a:pt x="56647" y="51846"/>
                </a:lnTo>
                <a:lnTo>
                  <a:pt x="55671" y="51846"/>
                </a:lnTo>
                <a:lnTo>
                  <a:pt x="58552" y="54726"/>
                </a:lnTo>
                <a:lnTo>
                  <a:pt x="61447" y="53766"/>
                </a:lnTo>
                <a:lnTo>
                  <a:pt x="63352" y="50886"/>
                </a:lnTo>
                <a:lnTo>
                  <a:pt x="66233" y="48005"/>
                </a:lnTo>
                <a:lnTo>
                  <a:pt x="67193" y="45125"/>
                </a:lnTo>
                <a:lnTo>
                  <a:pt x="67193" y="36484"/>
                </a:lnTo>
                <a:lnTo>
                  <a:pt x="66233" y="33604"/>
                </a:lnTo>
                <a:lnTo>
                  <a:pt x="63352" y="30723"/>
                </a:lnTo>
                <a:lnTo>
                  <a:pt x="61447" y="28803"/>
                </a:lnTo>
                <a:lnTo>
                  <a:pt x="58552" y="26883"/>
                </a:lnTo>
                <a:lnTo>
                  <a:pt x="50886" y="26883"/>
                </a:lnTo>
                <a:lnTo>
                  <a:pt x="50886" y="36484"/>
                </a:lnTo>
                <a:lnTo>
                  <a:pt x="51831" y="33604"/>
                </a:lnTo>
                <a:lnTo>
                  <a:pt x="51831" y="30723"/>
                </a:lnTo>
                <a:lnTo>
                  <a:pt x="52806" y="29763"/>
                </a:lnTo>
                <a:lnTo>
                  <a:pt x="53766" y="28803"/>
                </a:lnTo>
                <a:lnTo>
                  <a:pt x="55671" y="28803"/>
                </a:lnTo>
                <a:lnTo>
                  <a:pt x="55671" y="29763"/>
                </a:lnTo>
                <a:lnTo>
                  <a:pt x="56647" y="29763"/>
                </a:lnTo>
                <a:close/>
              </a:path>
              <a:path w="67193" h="54726">
                <a:moveTo>
                  <a:pt x="49926" y="0"/>
                </a:moveTo>
                <a:lnTo>
                  <a:pt x="12481" y="54726"/>
                </a:lnTo>
                <a:lnTo>
                  <a:pt x="18242" y="54726"/>
                </a:lnTo>
                <a:lnTo>
                  <a:pt x="54726" y="0"/>
                </a:lnTo>
                <a:lnTo>
                  <a:pt x="49926" y="0"/>
                </a:lnTo>
                <a:close/>
              </a:path>
              <a:path w="67193" h="54726">
                <a:moveTo>
                  <a:pt x="16322" y="27843"/>
                </a:moveTo>
                <a:lnTo>
                  <a:pt x="19202" y="25923"/>
                </a:lnTo>
                <a:lnTo>
                  <a:pt x="22082" y="24002"/>
                </a:lnTo>
                <a:lnTo>
                  <a:pt x="24963" y="21122"/>
                </a:lnTo>
                <a:lnTo>
                  <a:pt x="25923" y="17282"/>
                </a:lnTo>
                <a:lnTo>
                  <a:pt x="25923" y="9601"/>
                </a:lnTo>
                <a:lnTo>
                  <a:pt x="24963" y="5760"/>
                </a:lnTo>
                <a:lnTo>
                  <a:pt x="22082" y="3840"/>
                </a:lnTo>
                <a:lnTo>
                  <a:pt x="19202" y="960"/>
                </a:lnTo>
                <a:lnTo>
                  <a:pt x="16322" y="0"/>
                </a:lnTo>
                <a:lnTo>
                  <a:pt x="9601" y="0"/>
                </a:lnTo>
                <a:lnTo>
                  <a:pt x="6720" y="960"/>
                </a:lnTo>
                <a:lnTo>
                  <a:pt x="3840" y="3840"/>
                </a:lnTo>
                <a:lnTo>
                  <a:pt x="960" y="6720"/>
                </a:lnTo>
                <a:lnTo>
                  <a:pt x="0" y="9601"/>
                </a:lnTo>
                <a:lnTo>
                  <a:pt x="0" y="18242"/>
                </a:lnTo>
                <a:lnTo>
                  <a:pt x="960" y="21122"/>
                </a:lnTo>
                <a:lnTo>
                  <a:pt x="3840" y="24002"/>
                </a:lnTo>
                <a:lnTo>
                  <a:pt x="5760" y="25923"/>
                </a:lnTo>
                <a:lnTo>
                  <a:pt x="9601" y="27843"/>
                </a:lnTo>
                <a:lnTo>
                  <a:pt x="9601" y="6720"/>
                </a:lnTo>
                <a:lnTo>
                  <a:pt x="10561" y="5760"/>
                </a:lnTo>
                <a:lnTo>
                  <a:pt x="10561" y="2880"/>
                </a:lnTo>
                <a:lnTo>
                  <a:pt x="11521" y="1920"/>
                </a:lnTo>
                <a:lnTo>
                  <a:pt x="14401" y="1920"/>
                </a:lnTo>
                <a:lnTo>
                  <a:pt x="15361" y="2880"/>
                </a:lnTo>
                <a:lnTo>
                  <a:pt x="15361" y="4800"/>
                </a:lnTo>
                <a:lnTo>
                  <a:pt x="16322" y="6720"/>
                </a:lnTo>
                <a:lnTo>
                  <a:pt x="16322" y="20162"/>
                </a:lnTo>
                <a:lnTo>
                  <a:pt x="15361" y="22082"/>
                </a:lnTo>
                <a:lnTo>
                  <a:pt x="15361" y="24002"/>
                </a:lnTo>
                <a:lnTo>
                  <a:pt x="14401" y="24963"/>
                </a:lnTo>
                <a:lnTo>
                  <a:pt x="13441" y="25923"/>
                </a:lnTo>
                <a:lnTo>
                  <a:pt x="12481" y="25923"/>
                </a:lnTo>
                <a:lnTo>
                  <a:pt x="12481" y="27843"/>
                </a:lnTo>
                <a:lnTo>
                  <a:pt x="16322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5" name="object 405"/>
          <p:cNvSpPr/>
          <p:nvPr/>
        </p:nvSpPr>
        <p:spPr>
          <a:xfrm>
            <a:off x="3258372" y="1246769"/>
            <a:ext cx="22082" cy="68168"/>
          </a:xfrm>
          <a:custGeom>
            <a:avLst/>
            <a:gdLst/>
            <a:ahLst/>
            <a:cxnLst/>
            <a:rect l="l" t="t" r="r" b="b"/>
            <a:pathLst>
              <a:path w="22082" h="68168">
                <a:moveTo>
                  <a:pt x="11521" y="62407"/>
                </a:moveTo>
                <a:lnTo>
                  <a:pt x="15361" y="55686"/>
                </a:lnTo>
                <a:lnTo>
                  <a:pt x="19202" y="49926"/>
                </a:lnTo>
                <a:lnTo>
                  <a:pt x="22082" y="42245"/>
                </a:lnTo>
                <a:lnTo>
                  <a:pt x="22082" y="25923"/>
                </a:lnTo>
                <a:lnTo>
                  <a:pt x="19202" y="19202"/>
                </a:lnTo>
                <a:lnTo>
                  <a:pt x="15361" y="12481"/>
                </a:lnTo>
                <a:lnTo>
                  <a:pt x="11521" y="5760"/>
                </a:lnTo>
                <a:lnTo>
                  <a:pt x="5760" y="1920"/>
                </a:lnTo>
                <a:lnTo>
                  <a:pt x="0" y="0"/>
                </a:lnTo>
                <a:lnTo>
                  <a:pt x="0" y="1920"/>
                </a:lnTo>
                <a:lnTo>
                  <a:pt x="1920" y="2880"/>
                </a:lnTo>
                <a:lnTo>
                  <a:pt x="3840" y="4800"/>
                </a:lnTo>
                <a:lnTo>
                  <a:pt x="5760" y="6720"/>
                </a:lnTo>
                <a:lnTo>
                  <a:pt x="6720" y="8641"/>
                </a:lnTo>
                <a:lnTo>
                  <a:pt x="8641" y="12481"/>
                </a:lnTo>
                <a:lnTo>
                  <a:pt x="9601" y="16322"/>
                </a:lnTo>
                <a:lnTo>
                  <a:pt x="10561" y="21122"/>
                </a:lnTo>
                <a:lnTo>
                  <a:pt x="11521" y="26883"/>
                </a:lnTo>
                <a:lnTo>
                  <a:pt x="11521" y="42245"/>
                </a:lnTo>
                <a:lnTo>
                  <a:pt x="10561" y="48005"/>
                </a:lnTo>
                <a:lnTo>
                  <a:pt x="9601" y="52806"/>
                </a:lnTo>
                <a:lnTo>
                  <a:pt x="8641" y="56647"/>
                </a:lnTo>
                <a:lnTo>
                  <a:pt x="7680" y="59527"/>
                </a:lnTo>
                <a:lnTo>
                  <a:pt x="5760" y="61447"/>
                </a:lnTo>
                <a:lnTo>
                  <a:pt x="4815" y="63367"/>
                </a:lnTo>
                <a:lnTo>
                  <a:pt x="1920" y="64328"/>
                </a:lnTo>
                <a:lnTo>
                  <a:pt x="0" y="66233"/>
                </a:lnTo>
                <a:lnTo>
                  <a:pt x="0" y="68168"/>
                </a:lnTo>
                <a:lnTo>
                  <a:pt x="5760" y="66233"/>
                </a:lnTo>
                <a:lnTo>
                  <a:pt x="11521" y="624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6" name="object 406"/>
          <p:cNvSpPr/>
          <p:nvPr/>
        </p:nvSpPr>
        <p:spPr>
          <a:xfrm>
            <a:off x="1372034" y="1182456"/>
            <a:ext cx="2745508" cy="2223287"/>
          </a:xfrm>
          <a:custGeom>
            <a:avLst/>
            <a:gdLst/>
            <a:ahLst/>
            <a:cxnLst/>
            <a:rect l="l" t="t" r="r" b="b"/>
            <a:pathLst>
              <a:path w="2745508" h="2223287">
                <a:moveTo>
                  <a:pt x="2745508" y="960"/>
                </a:moveTo>
                <a:lnTo>
                  <a:pt x="2742963" y="960"/>
                </a:lnTo>
                <a:lnTo>
                  <a:pt x="2741683" y="2880"/>
                </a:lnTo>
                <a:lnTo>
                  <a:pt x="3840" y="2880"/>
                </a:lnTo>
                <a:lnTo>
                  <a:pt x="1923" y="3840"/>
                </a:lnTo>
                <a:lnTo>
                  <a:pt x="1923" y="960"/>
                </a:lnTo>
                <a:lnTo>
                  <a:pt x="0" y="960"/>
                </a:lnTo>
                <a:lnTo>
                  <a:pt x="0" y="2222327"/>
                </a:lnTo>
                <a:lnTo>
                  <a:pt x="0" y="2223287"/>
                </a:lnTo>
                <a:lnTo>
                  <a:pt x="2743603" y="2223287"/>
                </a:lnTo>
                <a:lnTo>
                  <a:pt x="3840" y="2222327"/>
                </a:lnTo>
                <a:lnTo>
                  <a:pt x="3840" y="3840"/>
                </a:lnTo>
                <a:lnTo>
                  <a:pt x="2743603" y="3840"/>
                </a:lnTo>
                <a:lnTo>
                  <a:pt x="2744563" y="2223287"/>
                </a:lnTo>
                <a:lnTo>
                  <a:pt x="2745508" y="2223287"/>
                </a:lnTo>
                <a:lnTo>
                  <a:pt x="2745508" y="96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7" name="object 407"/>
          <p:cNvSpPr/>
          <p:nvPr/>
        </p:nvSpPr>
        <p:spPr>
          <a:xfrm>
            <a:off x="1375874" y="1186296"/>
            <a:ext cx="2739763" cy="2219446"/>
          </a:xfrm>
          <a:custGeom>
            <a:avLst/>
            <a:gdLst/>
            <a:ahLst/>
            <a:cxnLst/>
            <a:rect l="l" t="t" r="r" b="b"/>
            <a:pathLst>
              <a:path w="2739763" h="2219446">
                <a:moveTo>
                  <a:pt x="2739763" y="0"/>
                </a:moveTo>
                <a:lnTo>
                  <a:pt x="2737843" y="0"/>
                </a:lnTo>
                <a:lnTo>
                  <a:pt x="2737843" y="2216566"/>
                </a:lnTo>
                <a:lnTo>
                  <a:pt x="0" y="2216566"/>
                </a:lnTo>
                <a:lnTo>
                  <a:pt x="0" y="2218486"/>
                </a:lnTo>
                <a:lnTo>
                  <a:pt x="2739763" y="2219446"/>
                </a:lnTo>
                <a:lnTo>
                  <a:pt x="2737843" y="2218486"/>
                </a:lnTo>
                <a:lnTo>
                  <a:pt x="2739763" y="2216566"/>
                </a:lnTo>
                <a:lnTo>
                  <a:pt x="2739763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8" name="object 408"/>
          <p:cNvSpPr/>
          <p:nvPr/>
        </p:nvSpPr>
        <p:spPr>
          <a:xfrm>
            <a:off x="1373957" y="1182456"/>
            <a:ext cx="2741680" cy="2220407"/>
          </a:xfrm>
          <a:custGeom>
            <a:avLst/>
            <a:gdLst/>
            <a:ahLst/>
            <a:cxnLst/>
            <a:rect l="l" t="t" r="r" b="b"/>
            <a:pathLst>
              <a:path w="2741680" h="2220407">
                <a:moveTo>
                  <a:pt x="1917" y="2880"/>
                </a:moveTo>
                <a:lnTo>
                  <a:pt x="2739760" y="2880"/>
                </a:lnTo>
                <a:lnTo>
                  <a:pt x="2741040" y="960"/>
                </a:lnTo>
                <a:lnTo>
                  <a:pt x="0" y="960"/>
                </a:lnTo>
                <a:lnTo>
                  <a:pt x="0" y="3840"/>
                </a:lnTo>
                <a:lnTo>
                  <a:pt x="1917" y="288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9" name="object 409"/>
          <p:cNvSpPr/>
          <p:nvPr/>
        </p:nvSpPr>
        <p:spPr>
          <a:xfrm>
            <a:off x="1860667" y="1192057"/>
            <a:ext cx="0" cy="2361529"/>
          </a:xfrm>
          <a:custGeom>
            <a:avLst/>
            <a:gdLst/>
            <a:ahLst/>
            <a:cxnLst/>
            <a:rect l="l" t="t" r="r" b="b"/>
            <a:pathLst>
              <a:path w="0" h="2361529">
                <a:moveTo>
                  <a:pt x="0" y="0"/>
                </a:moveTo>
                <a:lnTo>
                  <a:pt x="0" y="2361529"/>
                </a:lnTo>
              </a:path>
            </a:pathLst>
          </a:custGeom>
          <a:ln w="703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0" name="object 410"/>
          <p:cNvSpPr/>
          <p:nvPr/>
        </p:nvSpPr>
        <p:spPr>
          <a:xfrm>
            <a:off x="4435295" y="1284213"/>
            <a:ext cx="0" cy="1820105"/>
          </a:xfrm>
          <a:custGeom>
            <a:avLst/>
            <a:gdLst/>
            <a:ahLst/>
            <a:cxnLst/>
            <a:rect l="l" t="t" r="r" b="b"/>
            <a:pathLst>
              <a:path w="0" h="1820105">
                <a:moveTo>
                  <a:pt x="0" y="0"/>
                </a:moveTo>
                <a:lnTo>
                  <a:pt x="0" y="1820105"/>
                </a:lnTo>
              </a:path>
            </a:pathLst>
          </a:custGeom>
          <a:ln w="702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1" name="object 411"/>
          <p:cNvSpPr/>
          <p:nvPr/>
        </p:nvSpPr>
        <p:spPr>
          <a:xfrm>
            <a:off x="4407468" y="3087997"/>
            <a:ext cx="27828" cy="0"/>
          </a:xfrm>
          <a:custGeom>
            <a:avLst/>
            <a:gdLst/>
            <a:ahLst/>
            <a:cxnLst/>
            <a:rect l="l" t="t" r="r" b="b"/>
            <a:pathLst>
              <a:path w="27828" h="0">
                <a:moveTo>
                  <a:pt x="0" y="0"/>
                </a:moveTo>
                <a:lnTo>
                  <a:pt x="27828" y="0"/>
                </a:lnTo>
              </a:path>
            </a:pathLst>
          </a:custGeom>
          <a:ln w="701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2" name="object 412"/>
          <p:cNvSpPr/>
          <p:nvPr/>
        </p:nvSpPr>
        <p:spPr>
          <a:xfrm>
            <a:off x="4407468" y="2786565"/>
            <a:ext cx="27828" cy="0"/>
          </a:xfrm>
          <a:custGeom>
            <a:avLst/>
            <a:gdLst/>
            <a:ahLst/>
            <a:cxnLst/>
            <a:rect l="l" t="t" r="r" b="b"/>
            <a:pathLst>
              <a:path w="27828" h="0">
                <a:moveTo>
                  <a:pt x="0" y="0"/>
                </a:moveTo>
                <a:lnTo>
                  <a:pt x="27828" y="0"/>
                </a:lnTo>
              </a:path>
            </a:pathLst>
          </a:custGeom>
          <a:ln w="701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3" name="object 413"/>
          <p:cNvSpPr/>
          <p:nvPr/>
        </p:nvSpPr>
        <p:spPr>
          <a:xfrm>
            <a:off x="4407468" y="2487061"/>
            <a:ext cx="27828" cy="0"/>
          </a:xfrm>
          <a:custGeom>
            <a:avLst/>
            <a:gdLst/>
            <a:ahLst/>
            <a:cxnLst/>
            <a:rect l="l" t="t" r="r" b="b"/>
            <a:pathLst>
              <a:path w="27828" h="0">
                <a:moveTo>
                  <a:pt x="0" y="0"/>
                </a:moveTo>
                <a:lnTo>
                  <a:pt x="27828" y="0"/>
                </a:lnTo>
              </a:path>
            </a:pathLst>
          </a:custGeom>
          <a:ln w="70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4" name="object 414"/>
          <p:cNvSpPr/>
          <p:nvPr/>
        </p:nvSpPr>
        <p:spPr>
          <a:xfrm>
            <a:off x="4407468" y="2185629"/>
            <a:ext cx="27828" cy="0"/>
          </a:xfrm>
          <a:custGeom>
            <a:avLst/>
            <a:gdLst/>
            <a:ahLst/>
            <a:cxnLst/>
            <a:rect l="l" t="t" r="r" b="b"/>
            <a:pathLst>
              <a:path w="27828" h="0">
                <a:moveTo>
                  <a:pt x="0" y="0"/>
                </a:moveTo>
                <a:lnTo>
                  <a:pt x="27828" y="0"/>
                </a:lnTo>
              </a:path>
            </a:pathLst>
          </a:custGeom>
          <a:ln w="70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5" name="object 415"/>
          <p:cNvSpPr/>
          <p:nvPr/>
        </p:nvSpPr>
        <p:spPr>
          <a:xfrm>
            <a:off x="4407468" y="1886117"/>
            <a:ext cx="27828" cy="0"/>
          </a:xfrm>
          <a:custGeom>
            <a:avLst/>
            <a:gdLst/>
            <a:ahLst/>
            <a:cxnLst/>
            <a:rect l="l" t="t" r="r" b="b"/>
            <a:pathLst>
              <a:path w="27828" h="0">
                <a:moveTo>
                  <a:pt x="0" y="0"/>
                </a:moveTo>
                <a:lnTo>
                  <a:pt x="27828" y="0"/>
                </a:lnTo>
              </a:path>
            </a:pathLst>
          </a:custGeom>
          <a:ln w="70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6" name="object 416"/>
          <p:cNvSpPr/>
          <p:nvPr/>
        </p:nvSpPr>
        <p:spPr>
          <a:xfrm>
            <a:off x="4407468" y="1584685"/>
            <a:ext cx="27828" cy="0"/>
          </a:xfrm>
          <a:custGeom>
            <a:avLst/>
            <a:gdLst/>
            <a:ahLst/>
            <a:cxnLst/>
            <a:rect l="l" t="t" r="r" b="b"/>
            <a:pathLst>
              <a:path w="27828" h="0">
                <a:moveTo>
                  <a:pt x="0" y="0"/>
                </a:moveTo>
                <a:lnTo>
                  <a:pt x="27828" y="0"/>
                </a:lnTo>
              </a:path>
            </a:pathLst>
          </a:custGeom>
          <a:ln w="70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7" name="object 417"/>
          <p:cNvSpPr/>
          <p:nvPr/>
        </p:nvSpPr>
        <p:spPr>
          <a:xfrm>
            <a:off x="4407468" y="1285173"/>
            <a:ext cx="27828" cy="0"/>
          </a:xfrm>
          <a:custGeom>
            <a:avLst/>
            <a:gdLst/>
            <a:ahLst/>
            <a:cxnLst/>
            <a:rect l="l" t="t" r="r" b="b"/>
            <a:pathLst>
              <a:path w="27828" h="0">
                <a:moveTo>
                  <a:pt x="0" y="0"/>
                </a:moveTo>
                <a:lnTo>
                  <a:pt x="27828" y="0"/>
                </a:lnTo>
              </a:path>
            </a:pathLst>
          </a:custGeom>
          <a:ln w="70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8" name="object 418"/>
          <p:cNvSpPr/>
          <p:nvPr/>
        </p:nvSpPr>
        <p:spPr>
          <a:xfrm>
            <a:off x="4435297" y="3087991"/>
            <a:ext cx="1690512" cy="0"/>
          </a:xfrm>
          <a:custGeom>
            <a:avLst/>
            <a:gdLst/>
            <a:ahLst/>
            <a:cxnLst/>
            <a:rect l="l" t="t" r="r" b="b"/>
            <a:pathLst>
              <a:path w="1690512" h="0">
                <a:moveTo>
                  <a:pt x="0" y="0"/>
                </a:moveTo>
                <a:lnTo>
                  <a:pt x="1690512" y="0"/>
                </a:lnTo>
              </a:path>
            </a:pathLst>
          </a:custGeom>
          <a:ln w="702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9" name="object 419"/>
          <p:cNvSpPr/>
          <p:nvPr/>
        </p:nvSpPr>
        <p:spPr>
          <a:xfrm>
            <a:off x="4490984" y="3101439"/>
            <a:ext cx="4800" cy="0"/>
          </a:xfrm>
          <a:custGeom>
            <a:avLst/>
            <a:gdLst/>
            <a:ahLst/>
            <a:cxnLst/>
            <a:rect l="l" t="t" r="r" b="b"/>
            <a:pathLst>
              <a:path w="4800" h="0">
                <a:moveTo>
                  <a:pt x="0" y="0"/>
                </a:moveTo>
                <a:lnTo>
                  <a:pt x="4800" y="0"/>
                </a:lnTo>
              </a:path>
            </a:pathLst>
          </a:custGeom>
          <a:ln w="2813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0" name="object 420"/>
          <p:cNvSpPr/>
          <p:nvPr/>
        </p:nvSpPr>
        <p:spPr>
          <a:xfrm>
            <a:off x="4548576" y="3101439"/>
            <a:ext cx="5760" cy="0"/>
          </a:xfrm>
          <a:custGeom>
            <a:avLst/>
            <a:gdLst/>
            <a:ahLst/>
            <a:cxnLst/>
            <a:rect l="l" t="t" r="r" b="b"/>
            <a:pathLst>
              <a:path w="5760" h="0">
                <a:moveTo>
                  <a:pt x="0" y="0"/>
                </a:moveTo>
                <a:lnTo>
                  <a:pt x="5760" y="0"/>
                </a:lnTo>
              </a:path>
            </a:pathLst>
          </a:custGeom>
          <a:ln w="2813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1" name="object 421"/>
          <p:cNvSpPr/>
          <p:nvPr/>
        </p:nvSpPr>
        <p:spPr>
          <a:xfrm>
            <a:off x="4607128" y="3101439"/>
            <a:ext cx="5775" cy="0"/>
          </a:xfrm>
          <a:custGeom>
            <a:avLst/>
            <a:gdLst/>
            <a:ahLst/>
            <a:cxnLst/>
            <a:rect l="l" t="t" r="r" b="b"/>
            <a:pathLst>
              <a:path w="5775" h="0">
                <a:moveTo>
                  <a:pt x="0" y="0"/>
                </a:moveTo>
                <a:lnTo>
                  <a:pt x="5775" y="0"/>
                </a:lnTo>
              </a:path>
            </a:pathLst>
          </a:custGeom>
          <a:ln w="2813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2" name="object 422"/>
          <p:cNvSpPr/>
          <p:nvPr/>
        </p:nvSpPr>
        <p:spPr>
          <a:xfrm>
            <a:off x="4665695" y="3101439"/>
            <a:ext cx="5760" cy="0"/>
          </a:xfrm>
          <a:custGeom>
            <a:avLst/>
            <a:gdLst/>
            <a:ahLst/>
            <a:cxnLst/>
            <a:rect l="l" t="t" r="r" b="b"/>
            <a:pathLst>
              <a:path w="5760" h="0">
                <a:moveTo>
                  <a:pt x="0" y="0"/>
                </a:moveTo>
                <a:lnTo>
                  <a:pt x="5760" y="0"/>
                </a:lnTo>
              </a:path>
            </a:pathLst>
          </a:custGeom>
          <a:ln w="2813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3" name="object 423"/>
          <p:cNvSpPr/>
          <p:nvPr/>
        </p:nvSpPr>
        <p:spPr>
          <a:xfrm>
            <a:off x="4724247" y="3101439"/>
            <a:ext cx="5760" cy="0"/>
          </a:xfrm>
          <a:custGeom>
            <a:avLst/>
            <a:gdLst/>
            <a:ahLst/>
            <a:cxnLst/>
            <a:rect l="l" t="t" r="r" b="b"/>
            <a:pathLst>
              <a:path w="5760" h="0">
                <a:moveTo>
                  <a:pt x="0" y="0"/>
                </a:moveTo>
                <a:lnTo>
                  <a:pt x="5760" y="0"/>
                </a:lnTo>
              </a:path>
            </a:pathLst>
          </a:custGeom>
          <a:ln w="2813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4" name="object 424"/>
          <p:cNvSpPr/>
          <p:nvPr/>
        </p:nvSpPr>
        <p:spPr>
          <a:xfrm>
            <a:off x="4781854" y="3101439"/>
            <a:ext cx="5760" cy="0"/>
          </a:xfrm>
          <a:custGeom>
            <a:avLst/>
            <a:gdLst/>
            <a:ahLst/>
            <a:cxnLst/>
            <a:rect l="l" t="t" r="r" b="b"/>
            <a:pathLst>
              <a:path w="5760" h="0">
                <a:moveTo>
                  <a:pt x="0" y="0"/>
                </a:moveTo>
                <a:lnTo>
                  <a:pt x="5760" y="0"/>
                </a:lnTo>
              </a:path>
            </a:pathLst>
          </a:custGeom>
          <a:ln w="2813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5" name="object 425"/>
          <p:cNvSpPr/>
          <p:nvPr/>
        </p:nvSpPr>
        <p:spPr>
          <a:xfrm>
            <a:off x="4840406" y="3101439"/>
            <a:ext cx="4800" cy="0"/>
          </a:xfrm>
          <a:custGeom>
            <a:avLst/>
            <a:gdLst/>
            <a:ahLst/>
            <a:cxnLst/>
            <a:rect l="l" t="t" r="r" b="b"/>
            <a:pathLst>
              <a:path w="4800" h="0">
                <a:moveTo>
                  <a:pt x="0" y="0"/>
                </a:moveTo>
                <a:lnTo>
                  <a:pt x="4800" y="0"/>
                </a:lnTo>
              </a:path>
            </a:pathLst>
          </a:custGeom>
          <a:ln w="2813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6" name="object 426"/>
          <p:cNvSpPr/>
          <p:nvPr/>
        </p:nvSpPr>
        <p:spPr>
          <a:xfrm>
            <a:off x="4898974" y="3101439"/>
            <a:ext cx="4800" cy="0"/>
          </a:xfrm>
          <a:custGeom>
            <a:avLst/>
            <a:gdLst/>
            <a:ahLst/>
            <a:cxnLst/>
            <a:rect l="l" t="t" r="r" b="b"/>
            <a:pathLst>
              <a:path w="4800" h="0">
                <a:moveTo>
                  <a:pt x="0" y="0"/>
                </a:moveTo>
                <a:lnTo>
                  <a:pt x="4800" y="0"/>
                </a:lnTo>
              </a:path>
            </a:pathLst>
          </a:custGeom>
          <a:ln w="2813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7" name="object 427"/>
          <p:cNvSpPr/>
          <p:nvPr/>
        </p:nvSpPr>
        <p:spPr>
          <a:xfrm>
            <a:off x="4957526" y="3101439"/>
            <a:ext cx="5760" cy="0"/>
          </a:xfrm>
          <a:custGeom>
            <a:avLst/>
            <a:gdLst/>
            <a:ahLst/>
            <a:cxnLst/>
            <a:rect l="l" t="t" r="r" b="b"/>
            <a:pathLst>
              <a:path w="5760" h="0">
                <a:moveTo>
                  <a:pt x="0" y="0"/>
                </a:moveTo>
                <a:lnTo>
                  <a:pt x="5760" y="0"/>
                </a:lnTo>
              </a:path>
            </a:pathLst>
          </a:custGeom>
          <a:ln w="2813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8" name="object 428"/>
          <p:cNvSpPr/>
          <p:nvPr/>
        </p:nvSpPr>
        <p:spPr>
          <a:xfrm>
            <a:off x="5015133" y="3101439"/>
            <a:ext cx="5745" cy="0"/>
          </a:xfrm>
          <a:custGeom>
            <a:avLst/>
            <a:gdLst/>
            <a:ahLst/>
            <a:cxnLst/>
            <a:rect l="l" t="t" r="r" b="b"/>
            <a:pathLst>
              <a:path w="5745" h="0">
                <a:moveTo>
                  <a:pt x="0" y="0"/>
                </a:moveTo>
                <a:lnTo>
                  <a:pt x="5745" y="0"/>
                </a:lnTo>
              </a:path>
            </a:pathLst>
          </a:custGeom>
          <a:ln w="2813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9" name="object 429"/>
          <p:cNvSpPr/>
          <p:nvPr/>
        </p:nvSpPr>
        <p:spPr>
          <a:xfrm>
            <a:off x="5073685" y="3101439"/>
            <a:ext cx="5760" cy="0"/>
          </a:xfrm>
          <a:custGeom>
            <a:avLst/>
            <a:gdLst/>
            <a:ahLst/>
            <a:cxnLst/>
            <a:rect l="l" t="t" r="r" b="b"/>
            <a:pathLst>
              <a:path w="5760" h="0">
                <a:moveTo>
                  <a:pt x="0" y="0"/>
                </a:moveTo>
                <a:lnTo>
                  <a:pt x="5760" y="0"/>
                </a:lnTo>
              </a:path>
            </a:pathLst>
          </a:custGeom>
          <a:ln w="2813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0" name="object 430"/>
          <p:cNvSpPr/>
          <p:nvPr/>
        </p:nvSpPr>
        <p:spPr>
          <a:xfrm>
            <a:off x="5131277" y="3101439"/>
            <a:ext cx="5760" cy="0"/>
          </a:xfrm>
          <a:custGeom>
            <a:avLst/>
            <a:gdLst/>
            <a:ahLst/>
            <a:cxnLst/>
            <a:rect l="l" t="t" r="r" b="b"/>
            <a:pathLst>
              <a:path w="5760" h="0">
                <a:moveTo>
                  <a:pt x="0" y="0"/>
                </a:moveTo>
                <a:lnTo>
                  <a:pt x="5760" y="0"/>
                </a:lnTo>
              </a:path>
            </a:pathLst>
          </a:custGeom>
          <a:ln w="2813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1" name="object 431"/>
          <p:cNvSpPr/>
          <p:nvPr/>
        </p:nvSpPr>
        <p:spPr>
          <a:xfrm>
            <a:off x="5189844" y="3101439"/>
            <a:ext cx="5760" cy="0"/>
          </a:xfrm>
          <a:custGeom>
            <a:avLst/>
            <a:gdLst/>
            <a:ahLst/>
            <a:cxnLst/>
            <a:rect l="l" t="t" r="r" b="b"/>
            <a:pathLst>
              <a:path w="5760" h="0">
                <a:moveTo>
                  <a:pt x="0" y="0"/>
                </a:moveTo>
                <a:lnTo>
                  <a:pt x="5760" y="0"/>
                </a:lnTo>
              </a:path>
            </a:pathLst>
          </a:custGeom>
          <a:ln w="2813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2" name="object 432"/>
          <p:cNvSpPr/>
          <p:nvPr/>
        </p:nvSpPr>
        <p:spPr>
          <a:xfrm>
            <a:off x="5248396" y="3101439"/>
            <a:ext cx="5760" cy="0"/>
          </a:xfrm>
          <a:custGeom>
            <a:avLst/>
            <a:gdLst/>
            <a:ahLst/>
            <a:cxnLst/>
            <a:rect l="l" t="t" r="r" b="b"/>
            <a:pathLst>
              <a:path w="5760" h="0">
                <a:moveTo>
                  <a:pt x="0" y="0"/>
                </a:moveTo>
                <a:lnTo>
                  <a:pt x="5760" y="0"/>
                </a:lnTo>
              </a:path>
            </a:pathLst>
          </a:custGeom>
          <a:ln w="2813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3" name="object 433"/>
          <p:cNvSpPr/>
          <p:nvPr/>
        </p:nvSpPr>
        <p:spPr>
          <a:xfrm>
            <a:off x="5306949" y="3101439"/>
            <a:ext cx="5775" cy="0"/>
          </a:xfrm>
          <a:custGeom>
            <a:avLst/>
            <a:gdLst/>
            <a:ahLst/>
            <a:cxnLst/>
            <a:rect l="l" t="t" r="r" b="b"/>
            <a:pathLst>
              <a:path w="5775" h="0">
                <a:moveTo>
                  <a:pt x="0" y="0"/>
                </a:moveTo>
                <a:lnTo>
                  <a:pt x="5775" y="0"/>
                </a:lnTo>
              </a:path>
            </a:pathLst>
          </a:custGeom>
          <a:ln w="2813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4" name="object 434"/>
          <p:cNvSpPr/>
          <p:nvPr/>
        </p:nvSpPr>
        <p:spPr>
          <a:xfrm>
            <a:off x="5364556" y="3101439"/>
            <a:ext cx="5760" cy="0"/>
          </a:xfrm>
          <a:custGeom>
            <a:avLst/>
            <a:gdLst/>
            <a:ahLst/>
            <a:cxnLst/>
            <a:rect l="l" t="t" r="r" b="b"/>
            <a:pathLst>
              <a:path w="5760" h="0">
                <a:moveTo>
                  <a:pt x="0" y="0"/>
                </a:moveTo>
                <a:lnTo>
                  <a:pt x="5760" y="0"/>
                </a:lnTo>
              </a:path>
            </a:pathLst>
          </a:custGeom>
          <a:ln w="2813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5" name="object 435"/>
          <p:cNvSpPr/>
          <p:nvPr/>
        </p:nvSpPr>
        <p:spPr>
          <a:xfrm>
            <a:off x="5423108" y="3101439"/>
            <a:ext cx="5760" cy="0"/>
          </a:xfrm>
          <a:custGeom>
            <a:avLst/>
            <a:gdLst/>
            <a:ahLst/>
            <a:cxnLst/>
            <a:rect l="l" t="t" r="r" b="b"/>
            <a:pathLst>
              <a:path w="5760" h="0">
                <a:moveTo>
                  <a:pt x="0" y="0"/>
                </a:moveTo>
                <a:lnTo>
                  <a:pt x="5760" y="0"/>
                </a:lnTo>
              </a:path>
            </a:pathLst>
          </a:custGeom>
          <a:ln w="2813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6" name="object 436"/>
          <p:cNvSpPr/>
          <p:nvPr/>
        </p:nvSpPr>
        <p:spPr>
          <a:xfrm>
            <a:off x="5480715" y="3101439"/>
            <a:ext cx="5760" cy="0"/>
          </a:xfrm>
          <a:custGeom>
            <a:avLst/>
            <a:gdLst/>
            <a:ahLst/>
            <a:cxnLst/>
            <a:rect l="l" t="t" r="r" b="b"/>
            <a:pathLst>
              <a:path w="5760" h="0">
                <a:moveTo>
                  <a:pt x="0" y="0"/>
                </a:moveTo>
                <a:lnTo>
                  <a:pt x="5760" y="0"/>
                </a:lnTo>
              </a:path>
            </a:pathLst>
          </a:custGeom>
          <a:ln w="2813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7" name="object 437"/>
          <p:cNvSpPr/>
          <p:nvPr/>
        </p:nvSpPr>
        <p:spPr>
          <a:xfrm>
            <a:off x="5540227" y="3101439"/>
            <a:ext cx="5760" cy="0"/>
          </a:xfrm>
          <a:custGeom>
            <a:avLst/>
            <a:gdLst/>
            <a:ahLst/>
            <a:cxnLst/>
            <a:rect l="l" t="t" r="r" b="b"/>
            <a:pathLst>
              <a:path w="5760" h="0">
                <a:moveTo>
                  <a:pt x="0" y="0"/>
                </a:moveTo>
                <a:lnTo>
                  <a:pt x="5760" y="0"/>
                </a:lnTo>
              </a:path>
            </a:pathLst>
          </a:custGeom>
          <a:ln w="2813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8" name="object 438"/>
          <p:cNvSpPr/>
          <p:nvPr/>
        </p:nvSpPr>
        <p:spPr>
          <a:xfrm>
            <a:off x="5597819" y="3101439"/>
            <a:ext cx="5760" cy="0"/>
          </a:xfrm>
          <a:custGeom>
            <a:avLst/>
            <a:gdLst/>
            <a:ahLst/>
            <a:cxnLst/>
            <a:rect l="l" t="t" r="r" b="b"/>
            <a:pathLst>
              <a:path w="5760" h="0">
                <a:moveTo>
                  <a:pt x="0" y="0"/>
                </a:moveTo>
                <a:lnTo>
                  <a:pt x="5760" y="0"/>
                </a:lnTo>
              </a:path>
            </a:pathLst>
          </a:custGeom>
          <a:ln w="2813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9" name="object 439"/>
          <p:cNvSpPr/>
          <p:nvPr/>
        </p:nvSpPr>
        <p:spPr>
          <a:xfrm>
            <a:off x="5656386" y="3101439"/>
            <a:ext cx="5760" cy="0"/>
          </a:xfrm>
          <a:custGeom>
            <a:avLst/>
            <a:gdLst/>
            <a:ahLst/>
            <a:cxnLst/>
            <a:rect l="l" t="t" r="r" b="b"/>
            <a:pathLst>
              <a:path w="5760" h="0">
                <a:moveTo>
                  <a:pt x="0" y="0"/>
                </a:moveTo>
                <a:lnTo>
                  <a:pt x="5760" y="0"/>
                </a:lnTo>
              </a:path>
            </a:pathLst>
          </a:custGeom>
          <a:ln w="2813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0" name="object 440"/>
          <p:cNvSpPr/>
          <p:nvPr/>
        </p:nvSpPr>
        <p:spPr>
          <a:xfrm>
            <a:off x="5713978" y="3101439"/>
            <a:ext cx="5760" cy="0"/>
          </a:xfrm>
          <a:custGeom>
            <a:avLst/>
            <a:gdLst/>
            <a:ahLst/>
            <a:cxnLst/>
            <a:rect l="l" t="t" r="r" b="b"/>
            <a:pathLst>
              <a:path w="5760" h="0">
                <a:moveTo>
                  <a:pt x="0" y="0"/>
                </a:moveTo>
                <a:lnTo>
                  <a:pt x="5760" y="0"/>
                </a:lnTo>
              </a:path>
            </a:pathLst>
          </a:custGeom>
          <a:ln w="2813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1" name="object 441"/>
          <p:cNvSpPr/>
          <p:nvPr/>
        </p:nvSpPr>
        <p:spPr>
          <a:xfrm>
            <a:off x="5772546" y="3101439"/>
            <a:ext cx="5760" cy="0"/>
          </a:xfrm>
          <a:custGeom>
            <a:avLst/>
            <a:gdLst/>
            <a:ahLst/>
            <a:cxnLst/>
            <a:rect l="l" t="t" r="r" b="b"/>
            <a:pathLst>
              <a:path w="5760" h="0">
                <a:moveTo>
                  <a:pt x="0" y="0"/>
                </a:moveTo>
                <a:lnTo>
                  <a:pt x="5760" y="0"/>
                </a:lnTo>
              </a:path>
            </a:pathLst>
          </a:custGeom>
          <a:ln w="2813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2" name="object 442"/>
          <p:cNvSpPr/>
          <p:nvPr/>
        </p:nvSpPr>
        <p:spPr>
          <a:xfrm>
            <a:off x="5831098" y="3101439"/>
            <a:ext cx="5760" cy="0"/>
          </a:xfrm>
          <a:custGeom>
            <a:avLst/>
            <a:gdLst/>
            <a:ahLst/>
            <a:cxnLst/>
            <a:rect l="l" t="t" r="r" b="b"/>
            <a:pathLst>
              <a:path w="5760" h="0">
                <a:moveTo>
                  <a:pt x="0" y="0"/>
                </a:moveTo>
                <a:lnTo>
                  <a:pt x="5760" y="0"/>
                </a:lnTo>
              </a:path>
            </a:pathLst>
          </a:custGeom>
          <a:ln w="2813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3" name="object 443"/>
          <p:cNvSpPr/>
          <p:nvPr/>
        </p:nvSpPr>
        <p:spPr>
          <a:xfrm>
            <a:off x="5889665" y="3101439"/>
            <a:ext cx="5745" cy="0"/>
          </a:xfrm>
          <a:custGeom>
            <a:avLst/>
            <a:gdLst/>
            <a:ahLst/>
            <a:cxnLst/>
            <a:rect l="l" t="t" r="r" b="b"/>
            <a:pathLst>
              <a:path w="5745" h="0">
                <a:moveTo>
                  <a:pt x="0" y="0"/>
                </a:moveTo>
                <a:lnTo>
                  <a:pt x="5745" y="0"/>
                </a:lnTo>
              </a:path>
            </a:pathLst>
          </a:custGeom>
          <a:ln w="2813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4" name="object 444"/>
          <p:cNvSpPr/>
          <p:nvPr/>
        </p:nvSpPr>
        <p:spPr>
          <a:xfrm>
            <a:off x="5948217" y="3101439"/>
            <a:ext cx="4800" cy="0"/>
          </a:xfrm>
          <a:custGeom>
            <a:avLst/>
            <a:gdLst/>
            <a:ahLst/>
            <a:cxnLst/>
            <a:rect l="l" t="t" r="r" b="b"/>
            <a:pathLst>
              <a:path w="4800" h="0">
                <a:moveTo>
                  <a:pt x="0" y="0"/>
                </a:moveTo>
                <a:lnTo>
                  <a:pt x="4800" y="0"/>
                </a:lnTo>
              </a:path>
            </a:pathLst>
          </a:custGeom>
          <a:ln w="2813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5" name="object 445"/>
          <p:cNvSpPr/>
          <p:nvPr/>
        </p:nvSpPr>
        <p:spPr>
          <a:xfrm>
            <a:off x="6005809" y="3101439"/>
            <a:ext cx="5760" cy="0"/>
          </a:xfrm>
          <a:custGeom>
            <a:avLst/>
            <a:gdLst/>
            <a:ahLst/>
            <a:cxnLst/>
            <a:rect l="l" t="t" r="r" b="b"/>
            <a:pathLst>
              <a:path w="5760" h="0">
                <a:moveTo>
                  <a:pt x="0" y="0"/>
                </a:moveTo>
                <a:lnTo>
                  <a:pt x="5760" y="0"/>
                </a:lnTo>
              </a:path>
            </a:pathLst>
          </a:custGeom>
          <a:ln w="2813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6" name="object 446"/>
          <p:cNvSpPr/>
          <p:nvPr/>
        </p:nvSpPr>
        <p:spPr>
          <a:xfrm>
            <a:off x="6063416" y="3101439"/>
            <a:ext cx="5745" cy="0"/>
          </a:xfrm>
          <a:custGeom>
            <a:avLst/>
            <a:gdLst/>
            <a:ahLst/>
            <a:cxnLst/>
            <a:rect l="l" t="t" r="r" b="b"/>
            <a:pathLst>
              <a:path w="5745" h="0">
                <a:moveTo>
                  <a:pt x="0" y="0"/>
                </a:moveTo>
                <a:lnTo>
                  <a:pt x="5745" y="0"/>
                </a:lnTo>
              </a:path>
            </a:pathLst>
          </a:custGeom>
          <a:ln w="2813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7" name="object 447"/>
          <p:cNvSpPr/>
          <p:nvPr/>
        </p:nvSpPr>
        <p:spPr>
          <a:xfrm>
            <a:off x="6122929" y="3101439"/>
            <a:ext cx="5760" cy="0"/>
          </a:xfrm>
          <a:custGeom>
            <a:avLst/>
            <a:gdLst/>
            <a:ahLst/>
            <a:cxnLst/>
            <a:rect l="l" t="t" r="r" b="b"/>
            <a:pathLst>
              <a:path w="5760" h="0">
                <a:moveTo>
                  <a:pt x="0" y="0"/>
                </a:moveTo>
                <a:lnTo>
                  <a:pt x="5760" y="0"/>
                </a:lnTo>
              </a:path>
            </a:pathLst>
          </a:custGeom>
          <a:ln w="2813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8" name="object 448"/>
          <p:cNvSpPr/>
          <p:nvPr/>
        </p:nvSpPr>
        <p:spPr>
          <a:xfrm>
            <a:off x="4456419" y="1840992"/>
            <a:ext cx="476143" cy="284149"/>
          </a:xfrm>
          <a:custGeom>
            <a:avLst/>
            <a:gdLst/>
            <a:ahLst/>
            <a:cxnLst/>
            <a:rect l="l" t="t" r="r" b="b"/>
            <a:pathLst>
              <a:path w="476143" h="284149">
                <a:moveTo>
                  <a:pt x="183352" y="266867"/>
                </a:moveTo>
                <a:lnTo>
                  <a:pt x="233278" y="6720"/>
                </a:lnTo>
                <a:lnTo>
                  <a:pt x="177122" y="266867"/>
                </a:lnTo>
                <a:lnTo>
                  <a:pt x="175671" y="273588"/>
                </a:lnTo>
                <a:lnTo>
                  <a:pt x="183352" y="266867"/>
                </a:lnTo>
                <a:close/>
              </a:path>
              <a:path w="476143" h="284149">
                <a:moveTo>
                  <a:pt x="476143" y="12481"/>
                </a:moveTo>
                <a:lnTo>
                  <a:pt x="417591" y="0"/>
                </a:lnTo>
                <a:lnTo>
                  <a:pt x="471342" y="27843"/>
                </a:lnTo>
                <a:lnTo>
                  <a:pt x="473262" y="28803"/>
                </a:lnTo>
                <a:lnTo>
                  <a:pt x="476143" y="12481"/>
                </a:lnTo>
                <a:close/>
              </a:path>
              <a:path w="476143" h="284149">
                <a:moveTo>
                  <a:pt x="3840" y="284149"/>
                </a:moveTo>
                <a:lnTo>
                  <a:pt x="187192" y="284149"/>
                </a:lnTo>
                <a:lnTo>
                  <a:pt x="191033" y="281269"/>
                </a:lnTo>
                <a:lnTo>
                  <a:pt x="191033" y="277428"/>
                </a:lnTo>
                <a:lnTo>
                  <a:pt x="248130" y="16322"/>
                </a:lnTo>
                <a:lnTo>
                  <a:pt x="415671" y="16322"/>
                </a:lnTo>
                <a:lnTo>
                  <a:pt x="413750" y="16322"/>
                </a:lnTo>
                <a:lnTo>
                  <a:pt x="473158" y="28781"/>
                </a:lnTo>
                <a:lnTo>
                  <a:pt x="528949" y="57607"/>
                </a:lnTo>
                <a:lnTo>
                  <a:pt x="533750" y="59512"/>
                </a:lnTo>
                <a:lnTo>
                  <a:pt x="538551" y="58567"/>
                </a:lnTo>
                <a:lnTo>
                  <a:pt x="540471" y="53766"/>
                </a:lnTo>
                <a:lnTo>
                  <a:pt x="542376" y="49926"/>
                </a:lnTo>
                <a:lnTo>
                  <a:pt x="541431" y="45125"/>
                </a:lnTo>
                <a:lnTo>
                  <a:pt x="536630" y="43205"/>
                </a:lnTo>
                <a:lnTo>
                  <a:pt x="479023" y="13441"/>
                </a:lnTo>
                <a:lnTo>
                  <a:pt x="478063" y="12481"/>
                </a:lnTo>
                <a:lnTo>
                  <a:pt x="476143" y="12481"/>
                </a:lnTo>
                <a:lnTo>
                  <a:pt x="473262" y="28803"/>
                </a:lnTo>
                <a:lnTo>
                  <a:pt x="471342" y="27843"/>
                </a:lnTo>
                <a:lnTo>
                  <a:pt x="417591" y="0"/>
                </a:lnTo>
                <a:lnTo>
                  <a:pt x="241919" y="0"/>
                </a:lnTo>
                <a:lnTo>
                  <a:pt x="249600" y="9601"/>
                </a:lnTo>
                <a:lnTo>
                  <a:pt x="241919" y="16322"/>
                </a:lnTo>
                <a:lnTo>
                  <a:pt x="233278" y="6720"/>
                </a:lnTo>
                <a:lnTo>
                  <a:pt x="183352" y="266867"/>
                </a:lnTo>
                <a:lnTo>
                  <a:pt x="175671" y="273588"/>
                </a:lnTo>
                <a:lnTo>
                  <a:pt x="177122" y="266867"/>
                </a:lnTo>
                <a:lnTo>
                  <a:pt x="3840" y="266867"/>
                </a:lnTo>
                <a:lnTo>
                  <a:pt x="0" y="271683"/>
                </a:lnTo>
                <a:lnTo>
                  <a:pt x="0" y="280309"/>
                </a:lnTo>
                <a:lnTo>
                  <a:pt x="3840" y="284149"/>
                </a:lnTo>
                <a:close/>
              </a:path>
              <a:path w="476143" h="284149">
                <a:moveTo>
                  <a:pt x="241919" y="16322"/>
                </a:moveTo>
                <a:lnTo>
                  <a:pt x="249600" y="9601"/>
                </a:lnTo>
                <a:lnTo>
                  <a:pt x="241919" y="0"/>
                </a:lnTo>
                <a:lnTo>
                  <a:pt x="237119" y="0"/>
                </a:lnTo>
                <a:lnTo>
                  <a:pt x="234238" y="2880"/>
                </a:lnTo>
                <a:lnTo>
                  <a:pt x="233278" y="6720"/>
                </a:lnTo>
                <a:lnTo>
                  <a:pt x="241919" y="16322"/>
                </a:lnTo>
                <a:close/>
              </a:path>
            </a:pathLst>
          </a:custGeom>
          <a:solidFill>
            <a:srgbClr val="3A659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9" name="object 449"/>
          <p:cNvSpPr/>
          <p:nvPr/>
        </p:nvSpPr>
        <p:spPr>
          <a:xfrm>
            <a:off x="4456419" y="2567696"/>
            <a:ext cx="541431" cy="210235"/>
          </a:xfrm>
          <a:custGeom>
            <a:avLst/>
            <a:gdLst/>
            <a:ahLst/>
            <a:cxnLst/>
            <a:rect l="l" t="t" r="r" b="b"/>
            <a:pathLst>
              <a:path w="541431" h="210235">
                <a:moveTo>
                  <a:pt x="307192" y="47990"/>
                </a:moveTo>
                <a:lnTo>
                  <a:pt x="359999" y="102717"/>
                </a:lnTo>
                <a:lnTo>
                  <a:pt x="363824" y="104637"/>
                </a:lnTo>
                <a:lnTo>
                  <a:pt x="411084" y="119471"/>
                </a:lnTo>
                <a:lnTo>
                  <a:pt x="362978" y="103694"/>
                </a:lnTo>
                <a:lnTo>
                  <a:pt x="305272" y="39349"/>
                </a:lnTo>
                <a:lnTo>
                  <a:pt x="304312" y="37429"/>
                </a:lnTo>
                <a:lnTo>
                  <a:pt x="300471" y="36469"/>
                </a:lnTo>
                <a:lnTo>
                  <a:pt x="297591" y="37429"/>
                </a:lnTo>
                <a:lnTo>
                  <a:pt x="294711" y="37429"/>
                </a:lnTo>
                <a:lnTo>
                  <a:pt x="292790" y="39349"/>
                </a:lnTo>
                <a:lnTo>
                  <a:pt x="291830" y="42230"/>
                </a:lnTo>
                <a:lnTo>
                  <a:pt x="292790" y="50871"/>
                </a:lnTo>
                <a:lnTo>
                  <a:pt x="307192" y="47990"/>
                </a:lnTo>
                <a:close/>
              </a:path>
              <a:path w="541431" h="210235">
                <a:moveTo>
                  <a:pt x="541431" y="8641"/>
                </a:moveTo>
                <a:lnTo>
                  <a:pt x="541431" y="3840"/>
                </a:lnTo>
                <a:lnTo>
                  <a:pt x="537591" y="0"/>
                </a:lnTo>
                <a:lnTo>
                  <a:pt x="474223" y="0"/>
                </a:lnTo>
                <a:lnTo>
                  <a:pt x="481904" y="12481"/>
                </a:lnTo>
                <a:lnTo>
                  <a:pt x="479561" y="17282"/>
                </a:lnTo>
                <a:lnTo>
                  <a:pt x="537591" y="17282"/>
                </a:lnTo>
                <a:lnTo>
                  <a:pt x="541431" y="13441"/>
                </a:lnTo>
                <a:lnTo>
                  <a:pt x="541431" y="8641"/>
                </a:lnTo>
                <a:close/>
              </a:path>
              <a:path w="541431" h="210235">
                <a:moveTo>
                  <a:pt x="418551" y="121919"/>
                </a:moveTo>
                <a:lnTo>
                  <a:pt x="407990" y="125760"/>
                </a:lnTo>
                <a:lnTo>
                  <a:pt x="412790" y="137266"/>
                </a:lnTo>
                <a:lnTo>
                  <a:pt x="417591" y="139186"/>
                </a:lnTo>
                <a:lnTo>
                  <a:pt x="421431" y="137266"/>
                </a:lnTo>
                <a:lnTo>
                  <a:pt x="418551" y="121919"/>
                </a:lnTo>
                <a:close/>
              </a:path>
              <a:path w="541431" h="210235">
                <a:moveTo>
                  <a:pt x="3840" y="210235"/>
                </a:moveTo>
                <a:lnTo>
                  <a:pt x="244800" y="210235"/>
                </a:lnTo>
                <a:lnTo>
                  <a:pt x="247680" y="207355"/>
                </a:lnTo>
                <a:lnTo>
                  <a:pt x="249600" y="204475"/>
                </a:lnTo>
                <a:lnTo>
                  <a:pt x="302251" y="61415"/>
                </a:lnTo>
                <a:lnTo>
                  <a:pt x="351358" y="116144"/>
                </a:lnTo>
                <a:lnTo>
                  <a:pt x="352318" y="118079"/>
                </a:lnTo>
                <a:lnTo>
                  <a:pt x="353263" y="118079"/>
                </a:lnTo>
                <a:lnTo>
                  <a:pt x="355198" y="119039"/>
                </a:lnTo>
                <a:lnTo>
                  <a:pt x="412790" y="137266"/>
                </a:lnTo>
                <a:lnTo>
                  <a:pt x="407990" y="125760"/>
                </a:lnTo>
                <a:lnTo>
                  <a:pt x="418551" y="121919"/>
                </a:lnTo>
                <a:lnTo>
                  <a:pt x="421431" y="137266"/>
                </a:lnTo>
                <a:lnTo>
                  <a:pt x="423351" y="132481"/>
                </a:lnTo>
                <a:lnTo>
                  <a:pt x="479561" y="17282"/>
                </a:lnTo>
                <a:lnTo>
                  <a:pt x="481904" y="12481"/>
                </a:lnTo>
                <a:lnTo>
                  <a:pt x="474223" y="0"/>
                </a:lnTo>
                <a:lnTo>
                  <a:pt x="471342" y="0"/>
                </a:lnTo>
                <a:lnTo>
                  <a:pt x="474223" y="17282"/>
                </a:lnTo>
                <a:lnTo>
                  <a:pt x="471342" y="0"/>
                </a:lnTo>
                <a:lnTo>
                  <a:pt x="468462" y="1920"/>
                </a:lnTo>
                <a:lnTo>
                  <a:pt x="467502" y="4800"/>
                </a:lnTo>
                <a:lnTo>
                  <a:pt x="411084" y="119471"/>
                </a:lnTo>
                <a:lnTo>
                  <a:pt x="363824" y="104637"/>
                </a:lnTo>
                <a:lnTo>
                  <a:pt x="359999" y="102717"/>
                </a:lnTo>
                <a:lnTo>
                  <a:pt x="307192" y="47990"/>
                </a:lnTo>
                <a:lnTo>
                  <a:pt x="292790" y="50871"/>
                </a:lnTo>
                <a:lnTo>
                  <a:pt x="291830" y="42230"/>
                </a:lnTo>
                <a:lnTo>
                  <a:pt x="241919" y="192953"/>
                </a:lnTo>
                <a:lnTo>
                  <a:pt x="233278" y="198714"/>
                </a:lnTo>
                <a:lnTo>
                  <a:pt x="235434" y="192953"/>
                </a:lnTo>
                <a:lnTo>
                  <a:pt x="3840" y="192953"/>
                </a:lnTo>
                <a:lnTo>
                  <a:pt x="0" y="196794"/>
                </a:lnTo>
                <a:lnTo>
                  <a:pt x="0" y="206395"/>
                </a:lnTo>
                <a:lnTo>
                  <a:pt x="3840" y="210235"/>
                </a:lnTo>
                <a:close/>
              </a:path>
              <a:path w="541431" h="210235">
                <a:moveTo>
                  <a:pt x="241919" y="192953"/>
                </a:moveTo>
                <a:lnTo>
                  <a:pt x="291830" y="42230"/>
                </a:lnTo>
                <a:lnTo>
                  <a:pt x="235434" y="192953"/>
                </a:lnTo>
                <a:lnTo>
                  <a:pt x="233278" y="198714"/>
                </a:lnTo>
                <a:lnTo>
                  <a:pt x="241919" y="192953"/>
                </a:lnTo>
                <a:close/>
              </a:path>
            </a:pathLst>
          </a:custGeom>
          <a:solidFill>
            <a:srgbClr val="9D3C3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0" name="object 450"/>
          <p:cNvSpPr/>
          <p:nvPr/>
        </p:nvSpPr>
        <p:spPr>
          <a:xfrm>
            <a:off x="4456419" y="1966752"/>
            <a:ext cx="466542" cy="510707"/>
          </a:xfrm>
          <a:custGeom>
            <a:avLst/>
            <a:gdLst/>
            <a:ahLst/>
            <a:cxnLst/>
            <a:rect l="l" t="t" r="r" b="b"/>
            <a:pathLst>
              <a:path w="466542" h="510707">
                <a:moveTo>
                  <a:pt x="233278" y="311033"/>
                </a:moveTo>
                <a:lnTo>
                  <a:pt x="183352" y="17282"/>
                </a:lnTo>
                <a:lnTo>
                  <a:pt x="176960" y="17282"/>
                </a:lnTo>
                <a:lnTo>
                  <a:pt x="233278" y="311033"/>
                </a:lnTo>
                <a:close/>
              </a:path>
              <a:path w="466542" h="510707">
                <a:moveTo>
                  <a:pt x="175671" y="10561"/>
                </a:moveTo>
                <a:lnTo>
                  <a:pt x="183352" y="0"/>
                </a:lnTo>
                <a:lnTo>
                  <a:pt x="8641" y="0"/>
                </a:lnTo>
                <a:lnTo>
                  <a:pt x="175671" y="10561"/>
                </a:lnTo>
                <a:close/>
              </a:path>
              <a:path w="466542" h="510707">
                <a:moveTo>
                  <a:pt x="249600" y="308152"/>
                </a:moveTo>
                <a:lnTo>
                  <a:pt x="233278" y="306232"/>
                </a:lnTo>
                <a:lnTo>
                  <a:pt x="233278" y="311033"/>
                </a:lnTo>
                <a:lnTo>
                  <a:pt x="234238" y="314873"/>
                </a:lnTo>
                <a:lnTo>
                  <a:pt x="237119" y="317753"/>
                </a:lnTo>
                <a:lnTo>
                  <a:pt x="240959" y="317753"/>
                </a:lnTo>
                <a:lnTo>
                  <a:pt x="244800" y="318714"/>
                </a:lnTo>
                <a:lnTo>
                  <a:pt x="247680" y="316793"/>
                </a:lnTo>
                <a:lnTo>
                  <a:pt x="249600" y="312953"/>
                </a:lnTo>
                <a:lnTo>
                  <a:pt x="305150" y="182392"/>
                </a:lnTo>
                <a:lnTo>
                  <a:pt x="249600" y="308152"/>
                </a:lnTo>
                <a:close/>
              </a:path>
              <a:path w="466542" h="510707">
                <a:moveTo>
                  <a:pt x="296631" y="166070"/>
                </a:moveTo>
                <a:lnTo>
                  <a:pt x="299511" y="182392"/>
                </a:lnTo>
                <a:lnTo>
                  <a:pt x="307192" y="177591"/>
                </a:lnTo>
                <a:lnTo>
                  <a:pt x="407990" y="176631"/>
                </a:lnTo>
                <a:lnTo>
                  <a:pt x="415671" y="166070"/>
                </a:lnTo>
                <a:lnTo>
                  <a:pt x="296631" y="166070"/>
                </a:lnTo>
                <a:close/>
              </a:path>
              <a:path w="466542" h="510707">
                <a:moveTo>
                  <a:pt x="540471" y="498226"/>
                </a:moveTo>
                <a:lnTo>
                  <a:pt x="482864" y="360944"/>
                </a:lnTo>
                <a:lnTo>
                  <a:pt x="423351" y="171830"/>
                </a:lnTo>
                <a:lnTo>
                  <a:pt x="422391" y="167990"/>
                </a:lnTo>
                <a:lnTo>
                  <a:pt x="419511" y="166070"/>
                </a:lnTo>
                <a:lnTo>
                  <a:pt x="415671" y="166070"/>
                </a:lnTo>
                <a:lnTo>
                  <a:pt x="407990" y="176631"/>
                </a:lnTo>
                <a:lnTo>
                  <a:pt x="307192" y="177591"/>
                </a:lnTo>
                <a:lnTo>
                  <a:pt x="299511" y="182392"/>
                </a:lnTo>
                <a:lnTo>
                  <a:pt x="296631" y="166070"/>
                </a:lnTo>
                <a:lnTo>
                  <a:pt x="292790" y="167990"/>
                </a:lnTo>
                <a:lnTo>
                  <a:pt x="291830" y="170870"/>
                </a:lnTo>
                <a:lnTo>
                  <a:pt x="244284" y="280789"/>
                </a:lnTo>
                <a:lnTo>
                  <a:pt x="191033" y="6720"/>
                </a:lnTo>
                <a:lnTo>
                  <a:pt x="191033" y="2880"/>
                </a:lnTo>
                <a:lnTo>
                  <a:pt x="187192" y="0"/>
                </a:lnTo>
                <a:lnTo>
                  <a:pt x="183352" y="0"/>
                </a:lnTo>
                <a:lnTo>
                  <a:pt x="175671" y="10561"/>
                </a:lnTo>
                <a:lnTo>
                  <a:pt x="8641" y="0"/>
                </a:lnTo>
                <a:lnTo>
                  <a:pt x="3840" y="0"/>
                </a:lnTo>
                <a:lnTo>
                  <a:pt x="0" y="3840"/>
                </a:lnTo>
                <a:lnTo>
                  <a:pt x="0" y="13441"/>
                </a:lnTo>
                <a:lnTo>
                  <a:pt x="3840" y="17282"/>
                </a:lnTo>
                <a:lnTo>
                  <a:pt x="183352" y="17282"/>
                </a:lnTo>
                <a:lnTo>
                  <a:pt x="233278" y="311033"/>
                </a:lnTo>
                <a:lnTo>
                  <a:pt x="233278" y="306232"/>
                </a:lnTo>
                <a:lnTo>
                  <a:pt x="249600" y="308152"/>
                </a:lnTo>
                <a:lnTo>
                  <a:pt x="305150" y="182392"/>
                </a:lnTo>
                <a:lnTo>
                  <a:pt x="415671" y="182392"/>
                </a:lnTo>
                <a:lnTo>
                  <a:pt x="466542" y="366704"/>
                </a:lnTo>
                <a:lnTo>
                  <a:pt x="525109" y="504946"/>
                </a:lnTo>
                <a:lnTo>
                  <a:pt x="527029" y="508787"/>
                </a:lnTo>
                <a:lnTo>
                  <a:pt x="531830" y="510707"/>
                </a:lnTo>
                <a:lnTo>
                  <a:pt x="535670" y="508787"/>
                </a:lnTo>
                <a:lnTo>
                  <a:pt x="540471" y="506867"/>
                </a:lnTo>
                <a:lnTo>
                  <a:pt x="542376" y="502066"/>
                </a:lnTo>
                <a:lnTo>
                  <a:pt x="540471" y="498226"/>
                </a:lnTo>
                <a:close/>
              </a:path>
              <a:path w="466542" h="510707">
                <a:moveTo>
                  <a:pt x="466542" y="366704"/>
                </a:moveTo>
                <a:lnTo>
                  <a:pt x="415671" y="182392"/>
                </a:lnTo>
                <a:lnTo>
                  <a:pt x="409764" y="182392"/>
                </a:lnTo>
                <a:lnTo>
                  <a:pt x="466542" y="366704"/>
                </a:lnTo>
                <a:close/>
              </a:path>
            </a:pathLst>
          </a:custGeom>
          <a:solidFill>
            <a:srgbClr val="7C984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1" name="object 451"/>
          <p:cNvSpPr/>
          <p:nvPr/>
        </p:nvSpPr>
        <p:spPr>
          <a:xfrm>
            <a:off x="4456419" y="2147224"/>
            <a:ext cx="474223" cy="578860"/>
          </a:xfrm>
          <a:custGeom>
            <a:avLst/>
            <a:gdLst/>
            <a:ahLst/>
            <a:cxnLst/>
            <a:rect l="l" t="t" r="r" b="b"/>
            <a:pathLst>
              <a:path w="474223" h="578860">
                <a:moveTo>
                  <a:pt x="349437" y="359984"/>
                </a:moveTo>
                <a:lnTo>
                  <a:pt x="364784" y="353278"/>
                </a:lnTo>
                <a:lnTo>
                  <a:pt x="307192" y="251520"/>
                </a:lnTo>
                <a:lnTo>
                  <a:pt x="349437" y="359984"/>
                </a:lnTo>
                <a:close/>
              </a:path>
              <a:path w="474223" h="578860">
                <a:moveTo>
                  <a:pt x="234238" y="147843"/>
                </a:moveTo>
                <a:lnTo>
                  <a:pt x="182392" y="24002"/>
                </a:lnTo>
                <a:lnTo>
                  <a:pt x="178049" y="23504"/>
                </a:lnTo>
                <a:lnTo>
                  <a:pt x="234238" y="147843"/>
                </a:lnTo>
                <a:close/>
              </a:path>
              <a:path w="474223" h="578860">
                <a:moveTo>
                  <a:pt x="175671" y="18242"/>
                </a:moveTo>
                <a:lnTo>
                  <a:pt x="184312" y="6720"/>
                </a:lnTo>
                <a:lnTo>
                  <a:pt x="123840" y="0"/>
                </a:lnTo>
                <a:lnTo>
                  <a:pt x="175671" y="18242"/>
                </a:lnTo>
                <a:close/>
              </a:path>
              <a:path w="474223" h="578860">
                <a:moveTo>
                  <a:pt x="408950" y="567339"/>
                </a:moveTo>
                <a:lnTo>
                  <a:pt x="411830" y="570219"/>
                </a:lnTo>
                <a:lnTo>
                  <a:pt x="414710" y="570219"/>
                </a:lnTo>
                <a:lnTo>
                  <a:pt x="473262" y="578860"/>
                </a:lnTo>
                <a:lnTo>
                  <a:pt x="474223" y="578860"/>
                </a:lnTo>
                <a:lnTo>
                  <a:pt x="474223" y="561578"/>
                </a:lnTo>
                <a:lnTo>
                  <a:pt x="424312" y="559658"/>
                </a:lnTo>
                <a:lnTo>
                  <a:pt x="416631" y="553897"/>
                </a:lnTo>
                <a:lnTo>
                  <a:pt x="407990" y="564459"/>
                </a:lnTo>
                <a:lnTo>
                  <a:pt x="408950" y="567339"/>
                </a:lnTo>
                <a:close/>
              </a:path>
              <a:path w="474223" h="578860">
                <a:moveTo>
                  <a:pt x="365744" y="354223"/>
                </a:moveTo>
                <a:lnTo>
                  <a:pt x="364784" y="353278"/>
                </a:lnTo>
                <a:lnTo>
                  <a:pt x="349437" y="359984"/>
                </a:lnTo>
                <a:lnTo>
                  <a:pt x="307192" y="251520"/>
                </a:lnTo>
                <a:lnTo>
                  <a:pt x="249600" y="141122"/>
                </a:lnTo>
                <a:lnTo>
                  <a:pt x="191033" y="11521"/>
                </a:lnTo>
                <a:lnTo>
                  <a:pt x="190073" y="9601"/>
                </a:lnTo>
                <a:lnTo>
                  <a:pt x="187192" y="7680"/>
                </a:lnTo>
                <a:lnTo>
                  <a:pt x="184312" y="6720"/>
                </a:lnTo>
                <a:lnTo>
                  <a:pt x="175671" y="18242"/>
                </a:lnTo>
                <a:lnTo>
                  <a:pt x="123840" y="0"/>
                </a:lnTo>
                <a:lnTo>
                  <a:pt x="3840" y="0"/>
                </a:lnTo>
                <a:lnTo>
                  <a:pt x="0" y="3840"/>
                </a:lnTo>
                <a:lnTo>
                  <a:pt x="0" y="13441"/>
                </a:lnTo>
                <a:lnTo>
                  <a:pt x="3840" y="17282"/>
                </a:lnTo>
                <a:lnTo>
                  <a:pt x="123840" y="17282"/>
                </a:lnTo>
                <a:lnTo>
                  <a:pt x="178049" y="23504"/>
                </a:lnTo>
                <a:lnTo>
                  <a:pt x="182392" y="24002"/>
                </a:lnTo>
                <a:lnTo>
                  <a:pt x="234238" y="147843"/>
                </a:lnTo>
                <a:lnTo>
                  <a:pt x="291830" y="259201"/>
                </a:lnTo>
                <a:lnTo>
                  <a:pt x="349589" y="360512"/>
                </a:lnTo>
                <a:lnTo>
                  <a:pt x="350382" y="361904"/>
                </a:lnTo>
                <a:lnTo>
                  <a:pt x="407990" y="564459"/>
                </a:lnTo>
                <a:lnTo>
                  <a:pt x="416631" y="553897"/>
                </a:lnTo>
                <a:lnTo>
                  <a:pt x="424312" y="559658"/>
                </a:lnTo>
                <a:lnTo>
                  <a:pt x="474223" y="561578"/>
                </a:lnTo>
                <a:lnTo>
                  <a:pt x="474223" y="578860"/>
                </a:lnTo>
                <a:lnTo>
                  <a:pt x="537591" y="578860"/>
                </a:lnTo>
                <a:lnTo>
                  <a:pt x="541431" y="575020"/>
                </a:lnTo>
                <a:lnTo>
                  <a:pt x="541431" y="566379"/>
                </a:lnTo>
                <a:lnTo>
                  <a:pt x="537591" y="561578"/>
                </a:lnTo>
                <a:lnTo>
                  <a:pt x="476143" y="561578"/>
                </a:lnTo>
                <a:lnTo>
                  <a:pt x="422893" y="554706"/>
                </a:lnTo>
                <a:lnTo>
                  <a:pt x="365744" y="355183"/>
                </a:lnTo>
                <a:lnTo>
                  <a:pt x="365744" y="354223"/>
                </a:lnTo>
                <a:close/>
              </a:path>
              <a:path w="474223" h="578860">
                <a:moveTo>
                  <a:pt x="407990" y="564459"/>
                </a:moveTo>
                <a:lnTo>
                  <a:pt x="350382" y="361904"/>
                </a:lnTo>
                <a:lnTo>
                  <a:pt x="349589" y="360512"/>
                </a:lnTo>
                <a:lnTo>
                  <a:pt x="407990" y="564459"/>
                </a:lnTo>
                <a:close/>
              </a:path>
            </a:pathLst>
          </a:custGeom>
          <a:solidFill>
            <a:srgbClr val="654C8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2" name="object 452"/>
          <p:cNvSpPr/>
          <p:nvPr/>
        </p:nvSpPr>
        <p:spPr>
          <a:xfrm>
            <a:off x="4456419" y="1592366"/>
            <a:ext cx="542376" cy="359023"/>
          </a:xfrm>
          <a:custGeom>
            <a:avLst/>
            <a:gdLst/>
            <a:ahLst/>
            <a:cxnLst/>
            <a:rect l="l" t="t" r="r" b="b"/>
            <a:pathLst>
              <a:path w="542376" h="359023">
                <a:moveTo>
                  <a:pt x="233278" y="9601"/>
                </a:moveTo>
                <a:lnTo>
                  <a:pt x="241919" y="0"/>
                </a:lnTo>
                <a:lnTo>
                  <a:pt x="8641" y="0"/>
                </a:lnTo>
                <a:lnTo>
                  <a:pt x="233278" y="9601"/>
                </a:lnTo>
                <a:close/>
              </a:path>
              <a:path w="542376" h="359023">
                <a:moveTo>
                  <a:pt x="529910" y="276468"/>
                </a:moveTo>
                <a:lnTo>
                  <a:pt x="473685" y="299511"/>
                </a:lnTo>
                <a:lnTo>
                  <a:pt x="471342" y="300471"/>
                </a:lnTo>
                <a:lnTo>
                  <a:pt x="362879" y="314858"/>
                </a:lnTo>
                <a:lnTo>
                  <a:pt x="358063" y="316793"/>
                </a:lnTo>
                <a:lnTo>
                  <a:pt x="354223" y="300471"/>
                </a:lnTo>
                <a:lnTo>
                  <a:pt x="352318" y="301431"/>
                </a:lnTo>
                <a:lnTo>
                  <a:pt x="305782" y="335546"/>
                </a:lnTo>
                <a:lnTo>
                  <a:pt x="249600" y="6720"/>
                </a:lnTo>
                <a:lnTo>
                  <a:pt x="249600" y="2880"/>
                </a:lnTo>
                <a:lnTo>
                  <a:pt x="245760" y="0"/>
                </a:lnTo>
                <a:lnTo>
                  <a:pt x="241919" y="0"/>
                </a:lnTo>
                <a:lnTo>
                  <a:pt x="233278" y="9601"/>
                </a:lnTo>
                <a:lnTo>
                  <a:pt x="8641" y="0"/>
                </a:lnTo>
                <a:lnTo>
                  <a:pt x="3840" y="0"/>
                </a:lnTo>
                <a:lnTo>
                  <a:pt x="0" y="3840"/>
                </a:lnTo>
                <a:lnTo>
                  <a:pt x="0" y="13441"/>
                </a:lnTo>
                <a:lnTo>
                  <a:pt x="3840" y="16322"/>
                </a:lnTo>
                <a:lnTo>
                  <a:pt x="241919" y="16322"/>
                </a:lnTo>
                <a:lnTo>
                  <a:pt x="290870" y="351342"/>
                </a:lnTo>
                <a:lnTo>
                  <a:pt x="291830" y="354223"/>
                </a:lnTo>
                <a:lnTo>
                  <a:pt x="294711" y="343661"/>
                </a:lnTo>
                <a:lnTo>
                  <a:pt x="291830" y="354223"/>
                </a:lnTo>
                <a:lnTo>
                  <a:pt x="293750" y="357103"/>
                </a:lnTo>
                <a:lnTo>
                  <a:pt x="296631" y="358063"/>
                </a:lnTo>
                <a:lnTo>
                  <a:pt x="308152" y="349422"/>
                </a:lnTo>
                <a:lnTo>
                  <a:pt x="360196" y="316793"/>
                </a:lnTo>
                <a:lnTo>
                  <a:pt x="476143" y="316793"/>
                </a:lnTo>
                <a:lnTo>
                  <a:pt x="474223" y="299511"/>
                </a:lnTo>
                <a:lnTo>
                  <a:pt x="529910" y="276468"/>
                </a:lnTo>
                <a:close/>
              </a:path>
              <a:path w="542376" h="359023">
                <a:moveTo>
                  <a:pt x="471342" y="300471"/>
                </a:moveTo>
                <a:lnTo>
                  <a:pt x="473685" y="299511"/>
                </a:lnTo>
                <a:lnTo>
                  <a:pt x="356158" y="299511"/>
                </a:lnTo>
                <a:lnTo>
                  <a:pt x="354223" y="300471"/>
                </a:lnTo>
                <a:lnTo>
                  <a:pt x="358063" y="316793"/>
                </a:lnTo>
                <a:lnTo>
                  <a:pt x="362879" y="314858"/>
                </a:lnTo>
                <a:lnTo>
                  <a:pt x="471342" y="300471"/>
                </a:lnTo>
                <a:close/>
              </a:path>
              <a:path w="542376" h="359023">
                <a:moveTo>
                  <a:pt x="308152" y="349422"/>
                </a:moveTo>
                <a:lnTo>
                  <a:pt x="296631" y="358063"/>
                </a:lnTo>
                <a:lnTo>
                  <a:pt x="298551" y="359023"/>
                </a:lnTo>
                <a:lnTo>
                  <a:pt x="302392" y="359023"/>
                </a:lnTo>
                <a:lnTo>
                  <a:pt x="304312" y="357103"/>
                </a:lnTo>
                <a:lnTo>
                  <a:pt x="360196" y="316793"/>
                </a:lnTo>
                <a:lnTo>
                  <a:pt x="308152" y="349422"/>
                </a:lnTo>
                <a:close/>
              </a:path>
              <a:path w="542376" h="359023">
                <a:moveTo>
                  <a:pt x="478063" y="315818"/>
                </a:moveTo>
                <a:lnTo>
                  <a:pt x="535670" y="291830"/>
                </a:lnTo>
                <a:lnTo>
                  <a:pt x="540471" y="289910"/>
                </a:lnTo>
                <a:lnTo>
                  <a:pt x="542376" y="285109"/>
                </a:lnTo>
                <a:lnTo>
                  <a:pt x="540471" y="280309"/>
                </a:lnTo>
                <a:lnTo>
                  <a:pt x="538551" y="276468"/>
                </a:lnTo>
                <a:lnTo>
                  <a:pt x="533750" y="274548"/>
                </a:lnTo>
                <a:lnTo>
                  <a:pt x="529910" y="276468"/>
                </a:lnTo>
                <a:lnTo>
                  <a:pt x="474223" y="299511"/>
                </a:lnTo>
                <a:lnTo>
                  <a:pt x="476143" y="316793"/>
                </a:lnTo>
                <a:lnTo>
                  <a:pt x="477103" y="316793"/>
                </a:lnTo>
                <a:lnTo>
                  <a:pt x="478063" y="315818"/>
                </a:lnTo>
                <a:close/>
              </a:path>
              <a:path w="542376" h="359023">
                <a:moveTo>
                  <a:pt x="290870" y="351342"/>
                </a:moveTo>
                <a:lnTo>
                  <a:pt x="241919" y="16322"/>
                </a:lnTo>
                <a:lnTo>
                  <a:pt x="234411" y="16322"/>
                </a:lnTo>
                <a:lnTo>
                  <a:pt x="290870" y="351342"/>
                </a:lnTo>
                <a:close/>
              </a:path>
            </a:pathLst>
          </a:custGeom>
          <a:solidFill>
            <a:srgbClr val="378CA1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3" name="object 453"/>
          <p:cNvSpPr/>
          <p:nvPr/>
        </p:nvSpPr>
        <p:spPr>
          <a:xfrm>
            <a:off x="4455459" y="2037786"/>
            <a:ext cx="542391" cy="228478"/>
          </a:xfrm>
          <a:custGeom>
            <a:avLst/>
            <a:gdLst/>
            <a:ahLst/>
            <a:cxnLst/>
            <a:rect l="l" t="t" r="r" b="b"/>
            <a:pathLst>
              <a:path w="542391" h="228478">
                <a:moveTo>
                  <a:pt x="188153" y="176646"/>
                </a:moveTo>
                <a:lnTo>
                  <a:pt x="187192" y="176646"/>
                </a:lnTo>
                <a:lnTo>
                  <a:pt x="128640" y="155524"/>
                </a:lnTo>
                <a:lnTo>
                  <a:pt x="131521" y="156469"/>
                </a:lnTo>
                <a:lnTo>
                  <a:pt x="74874" y="101757"/>
                </a:lnTo>
                <a:lnTo>
                  <a:pt x="74779" y="101602"/>
                </a:lnTo>
                <a:lnTo>
                  <a:pt x="16322" y="5760"/>
                </a:lnTo>
                <a:lnTo>
                  <a:pt x="14401" y="960"/>
                </a:lnTo>
                <a:lnTo>
                  <a:pt x="8641" y="0"/>
                </a:lnTo>
                <a:lnTo>
                  <a:pt x="4800" y="1920"/>
                </a:lnTo>
                <a:lnTo>
                  <a:pt x="960" y="4800"/>
                </a:lnTo>
                <a:lnTo>
                  <a:pt x="0" y="9601"/>
                </a:lnTo>
                <a:lnTo>
                  <a:pt x="1920" y="14401"/>
                </a:lnTo>
                <a:lnTo>
                  <a:pt x="60472" y="110398"/>
                </a:lnTo>
                <a:lnTo>
                  <a:pt x="72953" y="99837"/>
                </a:lnTo>
                <a:lnTo>
                  <a:pt x="60472" y="110398"/>
                </a:lnTo>
                <a:lnTo>
                  <a:pt x="60472" y="111358"/>
                </a:lnTo>
                <a:lnTo>
                  <a:pt x="61432" y="111358"/>
                </a:lnTo>
                <a:lnTo>
                  <a:pt x="119039" y="168965"/>
                </a:lnTo>
                <a:lnTo>
                  <a:pt x="119999" y="169910"/>
                </a:lnTo>
                <a:lnTo>
                  <a:pt x="120959" y="169910"/>
                </a:lnTo>
                <a:lnTo>
                  <a:pt x="122880" y="170870"/>
                </a:lnTo>
                <a:lnTo>
                  <a:pt x="181432" y="191993"/>
                </a:lnTo>
                <a:lnTo>
                  <a:pt x="179511" y="191993"/>
                </a:lnTo>
                <a:lnTo>
                  <a:pt x="238079" y="227517"/>
                </a:lnTo>
                <a:lnTo>
                  <a:pt x="240959" y="212156"/>
                </a:lnTo>
                <a:lnTo>
                  <a:pt x="246720" y="213116"/>
                </a:lnTo>
                <a:lnTo>
                  <a:pt x="300471" y="219837"/>
                </a:lnTo>
                <a:lnTo>
                  <a:pt x="300471" y="203514"/>
                </a:lnTo>
                <a:lnTo>
                  <a:pt x="299511" y="203514"/>
                </a:lnTo>
                <a:lnTo>
                  <a:pt x="244351" y="211655"/>
                </a:lnTo>
                <a:lnTo>
                  <a:pt x="189113" y="177591"/>
                </a:lnTo>
                <a:lnTo>
                  <a:pt x="188153" y="177591"/>
                </a:lnTo>
                <a:lnTo>
                  <a:pt x="188153" y="176646"/>
                </a:lnTo>
                <a:close/>
              </a:path>
              <a:path w="542391" h="228478">
                <a:moveTo>
                  <a:pt x="415671" y="219837"/>
                </a:moveTo>
                <a:lnTo>
                  <a:pt x="416631" y="219837"/>
                </a:lnTo>
                <a:lnTo>
                  <a:pt x="474223" y="228478"/>
                </a:lnTo>
                <a:lnTo>
                  <a:pt x="475183" y="212156"/>
                </a:lnTo>
                <a:lnTo>
                  <a:pt x="477103" y="212156"/>
                </a:lnTo>
                <a:lnTo>
                  <a:pt x="534710" y="222717"/>
                </a:lnTo>
                <a:lnTo>
                  <a:pt x="539511" y="221757"/>
                </a:lnTo>
                <a:lnTo>
                  <a:pt x="542391" y="217916"/>
                </a:lnTo>
                <a:lnTo>
                  <a:pt x="542391" y="209275"/>
                </a:lnTo>
                <a:lnTo>
                  <a:pt x="537590" y="205435"/>
                </a:lnTo>
                <a:lnTo>
                  <a:pt x="532790" y="206395"/>
                </a:lnTo>
                <a:lnTo>
                  <a:pt x="476320" y="212042"/>
                </a:lnTo>
                <a:lnTo>
                  <a:pt x="417591" y="203514"/>
                </a:lnTo>
                <a:lnTo>
                  <a:pt x="300471" y="203514"/>
                </a:lnTo>
                <a:lnTo>
                  <a:pt x="300471" y="219837"/>
                </a:lnTo>
                <a:lnTo>
                  <a:pt x="246720" y="213116"/>
                </a:lnTo>
                <a:lnTo>
                  <a:pt x="240959" y="212156"/>
                </a:lnTo>
                <a:lnTo>
                  <a:pt x="238079" y="227517"/>
                </a:lnTo>
                <a:lnTo>
                  <a:pt x="239999" y="228478"/>
                </a:lnTo>
                <a:lnTo>
                  <a:pt x="243839" y="228478"/>
                </a:lnTo>
                <a:lnTo>
                  <a:pt x="301431" y="219837"/>
                </a:lnTo>
                <a:lnTo>
                  <a:pt x="415671" y="219837"/>
                </a:lnTo>
                <a:close/>
              </a:path>
              <a:path w="542391" h="228478">
                <a:moveTo>
                  <a:pt x="534710" y="222717"/>
                </a:moveTo>
                <a:lnTo>
                  <a:pt x="477103" y="212156"/>
                </a:lnTo>
                <a:lnTo>
                  <a:pt x="475183" y="212156"/>
                </a:lnTo>
                <a:lnTo>
                  <a:pt x="474223" y="228478"/>
                </a:lnTo>
                <a:lnTo>
                  <a:pt x="476143" y="228478"/>
                </a:lnTo>
                <a:lnTo>
                  <a:pt x="534710" y="222717"/>
                </a:lnTo>
                <a:close/>
              </a:path>
              <a:path w="542391" h="228478">
                <a:moveTo>
                  <a:pt x="474223" y="228478"/>
                </a:moveTo>
                <a:lnTo>
                  <a:pt x="416631" y="219837"/>
                </a:lnTo>
                <a:lnTo>
                  <a:pt x="415671" y="219837"/>
                </a:lnTo>
                <a:lnTo>
                  <a:pt x="474223" y="228478"/>
                </a:lnTo>
                <a:close/>
              </a:path>
              <a:path w="542391" h="228478">
                <a:moveTo>
                  <a:pt x="74874" y="101757"/>
                </a:moveTo>
                <a:lnTo>
                  <a:pt x="131521" y="156469"/>
                </a:lnTo>
                <a:lnTo>
                  <a:pt x="74779" y="101602"/>
                </a:lnTo>
                <a:lnTo>
                  <a:pt x="74874" y="101757"/>
                </a:lnTo>
                <a:close/>
              </a:path>
            </a:pathLst>
          </a:custGeom>
          <a:solidFill>
            <a:srgbClr val="CB773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4" name="object 454"/>
          <p:cNvSpPr/>
          <p:nvPr/>
        </p:nvSpPr>
        <p:spPr>
          <a:xfrm>
            <a:off x="4456419" y="2367061"/>
            <a:ext cx="542376" cy="330220"/>
          </a:xfrm>
          <a:custGeom>
            <a:avLst/>
            <a:gdLst/>
            <a:ahLst/>
            <a:cxnLst/>
            <a:rect l="l" t="t" r="r" b="b"/>
            <a:pathLst>
              <a:path w="542376" h="330220">
                <a:moveTo>
                  <a:pt x="119039" y="14401"/>
                </a:moveTo>
                <a:lnTo>
                  <a:pt x="123840" y="0"/>
                </a:lnTo>
                <a:lnTo>
                  <a:pt x="8641" y="0"/>
                </a:lnTo>
                <a:lnTo>
                  <a:pt x="119039" y="14401"/>
                </a:lnTo>
                <a:close/>
              </a:path>
              <a:path w="542376" h="330220">
                <a:moveTo>
                  <a:pt x="179511" y="70073"/>
                </a:moveTo>
                <a:lnTo>
                  <a:pt x="181432" y="71033"/>
                </a:lnTo>
                <a:lnTo>
                  <a:pt x="299511" y="71033"/>
                </a:lnTo>
                <a:lnTo>
                  <a:pt x="299511" y="53751"/>
                </a:lnTo>
                <a:lnTo>
                  <a:pt x="353263" y="24963"/>
                </a:lnTo>
                <a:lnTo>
                  <a:pt x="297529" y="53751"/>
                </a:lnTo>
                <a:lnTo>
                  <a:pt x="295671" y="54711"/>
                </a:lnTo>
                <a:lnTo>
                  <a:pt x="189113" y="56631"/>
                </a:lnTo>
                <a:lnTo>
                  <a:pt x="183352" y="53751"/>
                </a:lnTo>
                <a:lnTo>
                  <a:pt x="179511" y="70073"/>
                </a:lnTo>
                <a:close/>
              </a:path>
              <a:path w="542376" h="330220">
                <a:moveTo>
                  <a:pt x="183352" y="53751"/>
                </a:moveTo>
                <a:lnTo>
                  <a:pt x="189113" y="56631"/>
                </a:lnTo>
                <a:lnTo>
                  <a:pt x="295671" y="54711"/>
                </a:lnTo>
                <a:lnTo>
                  <a:pt x="297529" y="53751"/>
                </a:lnTo>
                <a:lnTo>
                  <a:pt x="185975" y="53751"/>
                </a:lnTo>
                <a:lnTo>
                  <a:pt x="130561" y="2880"/>
                </a:lnTo>
                <a:lnTo>
                  <a:pt x="128640" y="960"/>
                </a:lnTo>
                <a:lnTo>
                  <a:pt x="126720" y="0"/>
                </a:lnTo>
                <a:lnTo>
                  <a:pt x="123840" y="0"/>
                </a:lnTo>
                <a:lnTo>
                  <a:pt x="119039" y="14401"/>
                </a:lnTo>
                <a:lnTo>
                  <a:pt x="8641" y="0"/>
                </a:lnTo>
                <a:lnTo>
                  <a:pt x="3840" y="0"/>
                </a:lnTo>
                <a:lnTo>
                  <a:pt x="0" y="3840"/>
                </a:lnTo>
                <a:lnTo>
                  <a:pt x="0" y="13441"/>
                </a:lnTo>
                <a:lnTo>
                  <a:pt x="3840" y="17282"/>
                </a:lnTo>
                <a:lnTo>
                  <a:pt x="123840" y="17282"/>
                </a:lnTo>
                <a:lnTo>
                  <a:pt x="177591" y="69113"/>
                </a:lnTo>
                <a:lnTo>
                  <a:pt x="179511" y="70073"/>
                </a:lnTo>
                <a:lnTo>
                  <a:pt x="183352" y="53751"/>
                </a:lnTo>
                <a:close/>
              </a:path>
              <a:path w="542376" h="330220">
                <a:moveTo>
                  <a:pt x="361904" y="40309"/>
                </a:moveTo>
                <a:lnTo>
                  <a:pt x="362879" y="24963"/>
                </a:lnTo>
                <a:lnTo>
                  <a:pt x="359999" y="24963"/>
                </a:lnTo>
                <a:lnTo>
                  <a:pt x="358063" y="24002"/>
                </a:lnTo>
                <a:lnTo>
                  <a:pt x="356158" y="24963"/>
                </a:lnTo>
                <a:lnTo>
                  <a:pt x="353263" y="24963"/>
                </a:lnTo>
                <a:lnTo>
                  <a:pt x="350382" y="36469"/>
                </a:lnTo>
                <a:lnTo>
                  <a:pt x="361904" y="40309"/>
                </a:lnTo>
                <a:close/>
              </a:path>
              <a:path w="542376" h="330220">
                <a:moveTo>
                  <a:pt x="530870" y="330220"/>
                </a:moveTo>
                <a:lnTo>
                  <a:pt x="536630" y="329275"/>
                </a:lnTo>
                <a:lnTo>
                  <a:pt x="539511" y="325434"/>
                </a:lnTo>
                <a:lnTo>
                  <a:pt x="542376" y="322554"/>
                </a:lnTo>
                <a:lnTo>
                  <a:pt x="541431" y="317753"/>
                </a:lnTo>
                <a:lnTo>
                  <a:pt x="538551" y="313913"/>
                </a:lnTo>
                <a:lnTo>
                  <a:pt x="481904" y="269748"/>
                </a:lnTo>
                <a:lnTo>
                  <a:pt x="479983" y="266867"/>
                </a:lnTo>
                <a:lnTo>
                  <a:pt x="467502" y="276468"/>
                </a:lnTo>
                <a:lnTo>
                  <a:pt x="467502" y="277428"/>
                </a:lnTo>
                <a:lnTo>
                  <a:pt x="468462" y="278389"/>
                </a:lnTo>
                <a:lnTo>
                  <a:pt x="469422" y="279349"/>
                </a:lnTo>
                <a:lnTo>
                  <a:pt x="527029" y="327339"/>
                </a:lnTo>
                <a:lnTo>
                  <a:pt x="530870" y="330220"/>
                </a:lnTo>
                <a:close/>
              </a:path>
              <a:path w="542376" h="330220">
                <a:moveTo>
                  <a:pt x="407990" y="156469"/>
                </a:moveTo>
                <a:lnTo>
                  <a:pt x="467502" y="276468"/>
                </a:lnTo>
                <a:lnTo>
                  <a:pt x="479983" y="266867"/>
                </a:lnTo>
                <a:lnTo>
                  <a:pt x="481904" y="269748"/>
                </a:lnTo>
                <a:lnTo>
                  <a:pt x="538551" y="313913"/>
                </a:lnTo>
                <a:lnTo>
                  <a:pt x="480844" y="267559"/>
                </a:lnTo>
                <a:lnTo>
                  <a:pt x="423351" y="148788"/>
                </a:lnTo>
                <a:lnTo>
                  <a:pt x="365744" y="28803"/>
                </a:lnTo>
                <a:lnTo>
                  <a:pt x="364784" y="26868"/>
                </a:lnTo>
                <a:lnTo>
                  <a:pt x="362879" y="24963"/>
                </a:lnTo>
                <a:lnTo>
                  <a:pt x="361904" y="40309"/>
                </a:lnTo>
                <a:lnTo>
                  <a:pt x="350382" y="36469"/>
                </a:lnTo>
                <a:lnTo>
                  <a:pt x="353263" y="24963"/>
                </a:lnTo>
                <a:lnTo>
                  <a:pt x="299511" y="53751"/>
                </a:lnTo>
                <a:lnTo>
                  <a:pt x="299511" y="71033"/>
                </a:lnTo>
                <a:lnTo>
                  <a:pt x="302392" y="71033"/>
                </a:lnTo>
                <a:lnTo>
                  <a:pt x="303352" y="70073"/>
                </a:lnTo>
                <a:lnTo>
                  <a:pt x="354124" y="44264"/>
                </a:lnTo>
                <a:lnTo>
                  <a:pt x="407990" y="156469"/>
                </a:lnTo>
                <a:close/>
              </a:path>
              <a:path w="542376" h="330220">
                <a:moveTo>
                  <a:pt x="177591" y="69113"/>
                </a:moveTo>
                <a:lnTo>
                  <a:pt x="123840" y="17282"/>
                </a:lnTo>
                <a:lnTo>
                  <a:pt x="122122" y="17281"/>
                </a:lnTo>
                <a:lnTo>
                  <a:pt x="177591" y="69113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5" name="object 455"/>
          <p:cNvSpPr/>
          <p:nvPr/>
        </p:nvSpPr>
        <p:spPr>
          <a:xfrm>
            <a:off x="4979609" y="1708510"/>
            <a:ext cx="1009878" cy="1087648"/>
          </a:xfrm>
          <a:custGeom>
            <a:avLst/>
            <a:gdLst/>
            <a:ahLst/>
            <a:cxnLst/>
            <a:rect l="l" t="t" r="r" b="b"/>
            <a:pathLst>
              <a:path w="1009878" h="1087648">
                <a:moveTo>
                  <a:pt x="763173" y="971504"/>
                </a:moveTo>
                <a:lnTo>
                  <a:pt x="708446" y="942700"/>
                </a:lnTo>
                <a:lnTo>
                  <a:pt x="706495" y="942700"/>
                </a:lnTo>
                <a:lnTo>
                  <a:pt x="763173" y="971504"/>
                </a:lnTo>
                <a:close/>
              </a:path>
              <a:path w="1009878" h="1087648">
                <a:moveTo>
                  <a:pt x="644133" y="939820"/>
                </a:moveTo>
                <a:lnTo>
                  <a:pt x="591342" y="883188"/>
                </a:lnTo>
                <a:lnTo>
                  <a:pt x="589193" y="883047"/>
                </a:lnTo>
                <a:lnTo>
                  <a:pt x="644133" y="939820"/>
                </a:lnTo>
                <a:close/>
              </a:path>
              <a:path w="1009878" h="1087648">
                <a:moveTo>
                  <a:pt x="475183" y="740145"/>
                </a:moveTo>
                <a:lnTo>
                  <a:pt x="467502" y="751667"/>
                </a:lnTo>
                <a:lnTo>
                  <a:pt x="475183" y="756467"/>
                </a:lnTo>
                <a:lnTo>
                  <a:pt x="475183" y="740145"/>
                </a:lnTo>
                <a:close/>
              </a:path>
              <a:path w="1009878" h="1087648">
                <a:moveTo>
                  <a:pt x="117104" y="241919"/>
                </a:moveTo>
                <a:lnTo>
                  <a:pt x="118777" y="235198"/>
                </a:lnTo>
                <a:lnTo>
                  <a:pt x="71168" y="235198"/>
                </a:lnTo>
                <a:lnTo>
                  <a:pt x="15361" y="176646"/>
                </a:lnTo>
                <a:lnTo>
                  <a:pt x="68153" y="235198"/>
                </a:lnTo>
                <a:lnTo>
                  <a:pt x="73913" y="238079"/>
                </a:lnTo>
                <a:lnTo>
                  <a:pt x="117104" y="241919"/>
                </a:lnTo>
                <a:close/>
              </a:path>
              <a:path w="1009878" h="1087648">
                <a:moveTo>
                  <a:pt x="960" y="180487"/>
                </a:moveTo>
                <a:lnTo>
                  <a:pt x="0" y="185287"/>
                </a:lnTo>
                <a:lnTo>
                  <a:pt x="2880" y="189128"/>
                </a:lnTo>
                <a:lnTo>
                  <a:pt x="61432" y="249600"/>
                </a:lnTo>
                <a:lnTo>
                  <a:pt x="63352" y="250560"/>
                </a:lnTo>
                <a:lnTo>
                  <a:pt x="65272" y="251520"/>
                </a:lnTo>
                <a:lnTo>
                  <a:pt x="125760" y="251520"/>
                </a:lnTo>
                <a:lnTo>
                  <a:pt x="125760" y="235198"/>
                </a:lnTo>
                <a:lnTo>
                  <a:pt x="175671" y="6720"/>
                </a:lnTo>
                <a:lnTo>
                  <a:pt x="118777" y="235198"/>
                </a:lnTo>
                <a:lnTo>
                  <a:pt x="117104" y="241919"/>
                </a:lnTo>
                <a:lnTo>
                  <a:pt x="73913" y="238079"/>
                </a:lnTo>
                <a:lnTo>
                  <a:pt x="68153" y="235198"/>
                </a:lnTo>
                <a:lnTo>
                  <a:pt x="15361" y="176646"/>
                </a:lnTo>
                <a:lnTo>
                  <a:pt x="12481" y="173766"/>
                </a:lnTo>
                <a:lnTo>
                  <a:pt x="7680" y="173766"/>
                </a:lnTo>
                <a:lnTo>
                  <a:pt x="3840" y="176646"/>
                </a:lnTo>
                <a:lnTo>
                  <a:pt x="960" y="180487"/>
                </a:lnTo>
                <a:close/>
              </a:path>
              <a:path w="1009878" h="1087648">
                <a:moveTo>
                  <a:pt x="191993" y="10561"/>
                </a:moveTo>
                <a:lnTo>
                  <a:pt x="191993" y="3840"/>
                </a:lnTo>
                <a:lnTo>
                  <a:pt x="188153" y="975"/>
                </a:lnTo>
                <a:lnTo>
                  <a:pt x="184312" y="0"/>
                </a:lnTo>
                <a:lnTo>
                  <a:pt x="180472" y="0"/>
                </a:lnTo>
                <a:lnTo>
                  <a:pt x="176631" y="2880"/>
                </a:lnTo>
                <a:lnTo>
                  <a:pt x="175671" y="6720"/>
                </a:lnTo>
                <a:lnTo>
                  <a:pt x="175671" y="9601"/>
                </a:lnTo>
                <a:lnTo>
                  <a:pt x="191993" y="10561"/>
                </a:lnTo>
                <a:close/>
              </a:path>
              <a:path w="1009878" h="1087648">
                <a:moveTo>
                  <a:pt x="296631" y="755507"/>
                </a:moveTo>
                <a:lnTo>
                  <a:pt x="298551" y="756467"/>
                </a:lnTo>
                <a:lnTo>
                  <a:pt x="300471" y="756467"/>
                </a:lnTo>
                <a:lnTo>
                  <a:pt x="300471" y="740145"/>
                </a:lnTo>
                <a:lnTo>
                  <a:pt x="251505" y="678713"/>
                </a:lnTo>
                <a:lnTo>
                  <a:pt x="249585" y="673912"/>
                </a:lnTo>
                <a:lnTo>
                  <a:pt x="192953" y="7680"/>
                </a:lnTo>
                <a:lnTo>
                  <a:pt x="191993" y="3840"/>
                </a:lnTo>
                <a:lnTo>
                  <a:pt x="191993" y="10561"/>
                </a:lnTo>
                <a:lnTo>
                  <a:pt x="175671" y="9601"/>
                </a:lnTo>
                <a:lnTo>
                  <a:pt x="175671" y="6720"/>
                </a:lnTo>
                <a:lnTo>
                  <a:pt x="125760" y="235198"/>
                </a:lnTo>
                <a:lnTo>
                  <a:pt x="125760" y="251520"/>
                </a:lnTo>
                <a:lnTo>
                  <a:pt x="129600" y="251520"/>
                </a:lnTo>
                <a:lnTo>
                  <a:pt x="132466" y="249600"/>
                </a:lnTo>
                <a:lnTo>
                  <a:pt x="133441" y="245760"/>
                </a:lnTo>
                <a:lnTo>
                  <a:pt x="179974" y="58841"/>
                </a:lnTo>
                <a:lnTo>
                  <a:pt x="234223" y="679673"/>
                </a:lnTo>
                <a:lnTo>
                  <a:pt x="234223" y="681578"/>
                </a:lnTo>
                <a:lnTo>
                  <a:pt x="235198" y="683513"/>
                </a:lnTo>
                <a:lnTo>
                  <a:pt x="236143" y="684474"/>
                </a:lnTo>
                <a:lnTo>
                  <a:pt x="294711" y="753587"/>
                </a:lnTo>
                <a:lnTo>
                  <a:pt x="296631" y="755507"/>
                </a:lnTo>
                <a:close/>
              </a:path>
              <a:path w="1009878" h="1087648">
                <a:moveTo>
                  <a:pt x="192953" y="7680"/>
                </a:moveTo>
                <a:lnTo>
                  <a:pt x="249585" y="673912"/>
                </a:lnTo>
                <a:lnTo>
                  <a:pt x="251505" y="678713"/>
                </a:lnTo>
                <a:lnTo>
                  <a:pt x="300471" y="740145"/>
                </a:lnTo>
                <a:lnTo>
                  <a:pt x="300471" y="756467"/>
                </a:lnTo>
                <a:lnTo>
                  <a:pt x="469789" y="756467"/>
                </a:lnTo>
                <a:lnTo>
                  <a:pt x="307192" y="743026"/>
                </a:lnTo>
                <a:lnTo>
                  <a:pt x="304791" y="740145"/>
                </a:lnTo>
                <a:lnTo>
                  <a:pt x="251262" y="675924"/>
                </a:lnTo>
                <a:lnTo>
                  <a:pt x="192953" y="7680"/>
                </a:lnTo>
                <a:close/>
              </a:path>
              <a:path w="1009878" h="1087648">
                <a:moveTo>
                  <a:pt x="533735" y="862065"/>
                </a:moveTo>
                <a:lnTo>
                  <a:pt x="541416" y="866866"/>
                </a:lnTo>
                <a:lnTo>
                  <a:pt x="586541" y="880308"/>
                </a:lnTo>
                <a:lnTo>
                  <a:pt x="593262" y="866866"/>
                </a:lnTo>
                <a:lnTo>
                  <a:pt x="539327" y="862516"/>
                </a:lnTo>
                <a:lnTo>
                  <a:pt x="482864" y="744946"/>
                </a:lnTo>
                <a:lnTo>
                  <a:pt x="481904" y="742066"/>
                </a:lnTo>
                <a:lnTo>
                  <a:pt x="478063" y="740145"/>
                </a:lnTo>
                <a:lnTo>
                  <a:pt x="475183" y="740145"/>
                </a:lnTo>
                <a:lnTo>
                  <a:pt x="475183" y="756467"/>
                </a:lnTo>
                <a:lnTo>
                  <a:pt x="467502" y="751667"/>
                </a:lnTo>
                <a:lnTo>
                  <a:pt x="475183" y="740145"/>
                </a:lnTo>
                <a:lnTo>
                  <a:pt x="304791" y="740145"/>
                </a:lnTo>
                <a:lnTo>
                  <a:pt x="307192" y="743026"/>
                </a:lnTo>
                <a:lnTo>
                  <a:pt x="469789" y="756467"/>
                </a:lnTo>
                <a:lnTo>
                  <a:pt x="526054" y="874547"/>
                </a:lnTo>
                <a:lnTo>
                  <a:pt x="527014" y="877412"/>
                </a:lnTo>
                <a:lnTo>
                  <a:pt x="533735" y="862065"/>
                </a:lnTo>
                <a:close/>
              </a:path>
              <a:path w="1009878" h="1087648">
                <a:moveTo>
                  <a:pt x="708446" y="925418"/>
                </a:moveTo>
                <a:lnTo>
                  <a:pt x="653781" y="925418"/>
                </a:lnTo>
                <a:lnTo>
                  <a:pt x="598063" y="868786"/>
                </a:lnTo>
                <a:lnTo>
                  <a:pt x="597103" y="866866"/>
                </a:lnTo>
                <a:lnTo>
                  <a:pt x="593262" y="866866"/>
                </a:lnTo>
                <a:lnTo>
                  <a:pt x="586541" y="880308"/>
                </a:lnTo>
                <a:lnTo>
                  <a:pt x="541416" y="866866"/>
                </a:lnTo>
                <a:lnTo>
                  <a:pt x="533735" y="862065"/>
                </a:lnTo>
                <a:lnTo>
                  <a:pt x="527014" y="877412"/>
                </a:lnTo>
                <a:lnTo>
                  <a:pt x="529894" y="879348"/>
                </a:lnTo>
                <a:lnTo>
                  <a:pt x="532775" y="879348"/>
                </a:lnTo>
                <a:lnTo>
                  <a:pt x="589193" y="883047"/>
                </a:lnTo>
                <a:lnTo>
                  <a:pt x="591342" y="883188"/>
                </a:lnTo>
                <a:lnTo>
                  <a:pt x="644133" y="939820"/>
                </a:lnTo>
                <a:lnTo>
                  <a:pt x="646054" y="941740"/>
                </a:lnTo>
                <a:lnTo>
                  <a:pt x="649894" y="925418"/>
                </a:lnTo>
                <a:lnTo>
                  <a:pt x="656615" y="928298"/>
                </a:lnTo>
                <a:lnTo>
                  <a:pt x="704606" y="941740"/>
                </a:lnTo>
                <a:lnTo>
                  <a:pt x="708446" y="925418"/>
                </a:lnTo>
                <a:close/>
              </a:path>
              <a:path w="1009878" h="1087648">
                <a:moveTo>
                  <a:pt x="824605" y="956142"/>
                </a:moveTo>
                <a:lnTo>
                  <a:pt x="769024" y="956142"/>
                </a:lnTo>
                <a:lnTo>
                  <a:pt x="770854" y="957102"/>
                </a:lnTo>
                <a:lnTo>
                  <a:pt x="816924" y="968623"/>
                </a:lnTo>
                <a:lnTo>
                  <a:pt x="824605" y="956142"/>
                </a:lnTo>
                <a:close/>
              </a:path>
              <a:path w="1009878" h="1087648">
                <a:moveTo>
                  <a:pt x="942685" y="1039657"/>
                </a:moveTo>
                <a:lnTo>
                  <a:pt x="940765" y="1040617"/>
                </a:lnTo>
                <a:lnTo>
                  <a:pt x="937884" y="1055979"/>
                </a:lnTo>
                <a:lnTo>
                  <a:pt x="890854" y="1053099"/>
                </a:lnTo>
                <a:lnTo>
                  <a:pt x="882213" y="1049258"/>
                </a:lnTo>
                <a:lnTo>
                  <a:pt x="878372" y="1065580"/>
                </a:lnTo>
                <a:lnTo>
                  <a:pt x="882213" y="1066540"/>
                </a:lnTo>
                <a:lnTo>
                  <a:pt x="885093" y="1065580"/>
                </a:lnTo>
                <a:lnTo>
                  <a:pt x="940645" y="1057382"/>
                </a:lnTo>
                <a:lnTo>
                  <a:pt x="996452" y="1085743"/>
                </a:lnTo>
                <a:lnTo>
                  <a:pt x="943645" y="1056939"/>
                </a:lnTo>
                <a:lnTo>
                  <a:pt x="942685" y="1039657"/>
                </a:lnTo>
                <a:close/>
              </a:path>
              <a:path w="1009878" h="1087648">
                <a:moveTo>
                  <a:pt x="882213" y="1049258"/>
                </a:moveTo>
                <a:lnTo>
                  <a:pt x="890854" y="1053099"/>
                </a:lnTo>
                <a:lnTo>
                  <a:pt x="937884" y="1055979"/>
                </a:lnTo>
                <a:lnTo>
                  <a:pt x="940765" y="1040617"/>
                </a:lnTo>
                <a:lnTo>
                  <a:pt x="887865" y="1048424"/>
                </a:lnTo>
                <a:lnTo>
                  <a:pt x="831326" y="959982"/>
                </a:lnTo>
                <a:lnTo>
                  <a:pt x="830366" y="957102"/>
                </a:lnTo>
                <a:lnTo>
                  <a:pt x="827486" y="956142"/>
                </a:lnTo>
                <a:lnTo>
                  <a:pt x="824605" y="956142"/>
                </a:lnTo>
                <a:lnTo>
                  <a:pt x="816924" y="968623"/>
                </a:lnTo>
                <a:lnTo>
                  <a:pt x="770854" y="957102"/>
                </a:lnTo>
                <a:lnTo>
                  <a:pt x="769024" y="956142"/>
                </a:lnTo>
                <a:lnTo>
                  <a:pt x="712287" y="926378"/>
                </a:lnTo>
                <a:lnTo>
                  <a:pt x="711326" y="926378"/>
                </a:lnTo>
                <a:lnTo>
                  <a:pt x="709422" y="925418"/>
                </a:lnTo>
                <a:lnTo>
                  <a:pt x="708446" y="925418"/>
                </a:lnTo>
                <a:lnTo>
                  <a:pt x="704606" y="941740"/>
                </a:lnTo>
                <a:lnTo>
                  <a:pt x="656615" y="928298"/>
                </a:lnTo>
                <a:lnTo>
                  <a:pt x="649894" y="925418"/>
                </a:lnTo>
                <a:lnTo>
                  <a:pt x="646054" y="941740"/>
                </a:lnTo>
                <a:lnTo>
                  <a:pt x="647974" y="942700"/>
                </a:lnTo>
                <a:lnTo>
                  <a:pt x="708446" y="942700"/>
                </a:lnTo>
                <a:lnTo>
                  <a:pt x="763173" y="971504"/>
                </a:lnTo>
                <a:lnTo>
                  <a:pt x="764133" y="972464"/>
                </a:lnTo>
                <a:lnTo>
                  <a:pt x="765093" y="972464"/>
                </a:lnTo>
                <a:lnTo>
                  <a:pt x="767013" y="956142"/>
                </a:lnTo>
                <a:lnTo>
                  <a:pt x="765093" y="972464"/>
                </a:lnTo>
                <a:lnTo>
                  <a:pt x="824605" y="972464"/>
                </a:lnTo>
                <a:lnTo>
                  <a:pt x="876452" y="1062700"/>
                </a:lnTo>
                <a:lnTo>
                  <a:pt x="878372" y="1065580"/>
                </a:lnTo>
                <a:lnTo>
                  <a:pt x="882213" y="1049258"/>
                </a:lnTo>
                <a:close/>
              </a:path>
              <a:path w="1009878" h="1087648">
                <a:moveTo>
                  <a:pt x="1004133" y="1071341"/>
                </a:moveTo>
                <a:lnTo>
                  <a:pt x="945565" y="1040617"/>
                </a:lnTo>
                <a:lnTo>
                  <a:pt x="944605" y="1040617"/>
                </a:lnTo>
                <a:lnTo>
                  <a:pt x="942685" y="1039657"/>
                </a:lnTo>
                <a:lnTo>
                  <a:pt x="943645" y="1056939"/>
                </a:lnTo>
                <a:lnTo>
                  <a:pt x="996452" y="1085743"/>
                </a:lnTo>
                <a:lnTo>
                  <a:pt x="1000292" y="1087648"/>
                </a:lnTo>
                <a:lnTo>
                  <a:pt x="1005077" y="1086688"/>
                </a:lnTo>
                <a:lnTo>
                  <a:pt x="1007013" y="1081902"/>
                </a:lnTo>
                <a:lnTo>
                  <a:pt x="1009878" y="1078062"/>
                </a:lnTo>
                <a:lnTo>
                  <a:pt x="1007973" y="1073246"/>
                </a:lnTo>
                <a:lnTo>
                  <a:pt x="1004133" y="1071341"/>
                </a:lnTo>
                <a:close/>
              </a:path>
              <a:path w="1009878" h="1087648">
                <a:moveTo>
                  <a:pt x="876452" y="1062700"/>
                </a:moveTo>
                <a:lnTo>
                  <a:pt x="824605" y="972464"/>
                </a:lnTo>
                <a:lnTo>
                  <a:pt x="819355" y="972464"/>
                </a:lnTo>
                <a:lnTo>
                  <a:pt x="876452" y="10627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6" name="object 456"/>
          <p:cNvSpPr/>
          <p:nvPr/>
        </p:nvSpPr>
        <p:spPr>
          <a:xfrm>
            <a:off x="4980569" y="2567696"/>
            <a:ext cx="1007958" cy="352303"/>
          </a:xfrm>
          <a:custGeom>
            <a:avLst/>
            <a:gdLst/>
            <a:ahLst/>
            <a:cxnLst/>
            <a:rect l="l" t="t" r="r" b="b"/>
            <a:pathLst>
              <a:path w="1007958" h="352303">
                <a:moveTo>
                  <a:pt x="117119" y="139186"/>
                </a:moveTo>
                <a:lnTo>
                  <a:pt x="66233" y="20162"/>
                </a:lnTo>
                <a:lnTo>
                  <a:pt x="61638" y="19932"/>
                </a:lnTo>
                <a:lnTo>
                  <a:pt x="117119" y="139186"/>
                </a:lnTo>
                <a:close/>
              </a:path>
              <a:path w="1007958" h="352303">
                <a:moveTo>
                  <a:pt x="59512" y="15361"/>
                </a:moveTo>
                <a:lnTo>
                  <a:pt x="67193" y="2880"/>
                </a:lnTo>
                <a:lnTo>
                  <a:pt x="9601" y="0"/>
                </a:lnTo>
                <a:lnTo>
                  <a:pt x="59512" y="15361"/>
                </a:lnTo>
                <a:close/>
              </a:path>
              <a:path w="1007958" h="352303">
                <a:moveTo>
                  <a:pt x="119984" y="128640"/>
                </a:moveTo>
                <a:lnTo>
                  <a:pt x="118079" y="141107"/>
                </a:lnTo>
                <a:lnTo>
                  <a:pt x="119984" y="143042"/>
                </a:lnTo>
                <a:lnTo>
                  <a:pt x="122864" y="143042"/>
                </a:lnTo>
                <a:lnTo>
                  <a:pt x="132481" y="131505"/>
                </a:lnTo>
                <a:lnTo>
                  <a:pt x="128166" y="122231"/>
                </a:lnTo>
                <a:lnTo>
                  <a:pt x="74874" y="7680"/>
                </a:lnTo>
                <a:lnTo>
                  <a:pt x="72953" y="5760"/>
                </a:lnTo>
                <a:lnTo>
                  <a:pt x="70073" y="3840"/>
                </a:lnTo>
                <a:lnTo>
                  <a:pt x="67193" y="2880"/>
                </a:lnTo>
                <a:lnTo>
                  <a:pt x="59512" y="15361"/>
                </a:lnTo>
                <a:lnTo>
                  <a:pt x="9601" y="0"/>
                </a:lnTo>
                <a:lnTo>
                  <a:pt x="4800" y="0"/>
                </a:lnTo>
                <a:lnTo>
                  <a:pt x="960" y="3840"/>
                </a:lnTo>
                <a:lnTo>
                  <a:pt x="0" y="8641"/>
                </a:lnTo>
                <a:lnTo>
                  <a:pt x="0" y="13441"/>
                </a:lnTo>
                <a:lnTo>
                  <a:pt x="3840" y="17282"/>
                </a:lnTo>
                <a:lnTo>
                  <a:pt x="8641" y="17282"/>
                </a:lnTo>
                <a:lnTo>
                  <a:pt x="61638" y="19932"/>
                </a:lnTo>
                <a:lnTo>
                  <a:pt x="66233" y="20162"/>
                </a:lnTo>
                <a:lnTo>
                  <a:pt x="117119" y="139186"/>
                </a:lnTo>
                <a:lnTo>
                  <a:pt x="118079" y="141107"/>
                </a:lnTo>
                <a:lnTo>
                  <a:pt x="119984" y="128640"/>
                </a:lnTo>
                <a:close/>
              </a:path>
              <a:path w="1007958" h="352303">
                <a:moveTo>
                  <a:pt x="246705" y="122864"/>
                </a:moveTo>
                <a:lnTo>
                  <a:pt x="291830" y="132481"/>
                </a:lnTo>
                <a:lnTo>
                  <a:pt x="299511" y="120959"/>
                </a:lnTo>
                <a:lnTo>
                  <a:pt x="243824" y="120959"/>
                </a:lnTo>
                <a:lnTo>
                  <a:pt x="187192" y="83515"/>
                </a:lnTo>
                <a:lnTo>
                  <a:pt x="184312" y="80634"/>
                </a:lnTo>
                <a:lnTo>
                  <a:pt x="180472" y="80634"/>
                </a:lnTo>
                <a:lnTo>
                  <a:pt x="178551" y="96956"/>
                </a:lnTo>
                <a:lnTo>
                  <a:pt x="188153" y="96956"/>
                </a:lnTo>
                <a:lnTo>
                  <a:pt x="178551" y="96956"/>
                </a:lnTo>
                <a:lnTo>
                  <a:pt x="177591" y="83515"/>
                </a:lnTo>
                <a:lnTo>
                  <a:pt x="128166" y="122231"/>
                </a:lnTo>
                <a:lnTo>
                  <a:pt x="132481" y="131505"/>
                </a:lnTo>
                <a:lnTo>
                  <a:pt x="122864" y="143042"/>
                </a:lnTo>
                <a:lnTo>
                  <a:pt x="124800" y="143987"/>
                </a:lnTo>
                <a:lnTo>
                  <a:pt x="127665" y="143042"/>
                </a:lnTo>
                <a:lnTo>
                  <a:pt x="130545" y="141107"/>
                </a:lnTo>
                <a:lnTo>
                  <a:pt x="183666" y="100395"/>
                </a:lnTo>
                <a:lnTo>
                  <a:pt x="237103" y="136321"/>
                </a:lnTo>
                <a:lnTo>
                  <a:pt x="241904" y="120959"/>
                </a:lnTo>
                <a:lnTo>
                  <a:pt x="246705" y="122864"/>
                </a:lnTo>
                <a:close/>
              </a:path>
              <a:path w="1007958" h="352303">
                <a:moveTo>
                  <a:pt x="356143" y="259186"/>
                </a:moveTo>
                <a:lnTo>
                  <a:pt x="351342" y="274548"/>
                </a:lnTo>
                <a:lnTo>
                  <a:pt x="356143" y="277428"/>
                </a:lnTo>
                <a:lnTo>
                  <a:pt x="359984" y="275508"/>
                </a:lnTo>
                <a:lnTo>
                  <a:pt x="365744" y="264947"/>
                </a:lnTo>
                <a:lnTo>
                  <a:pt x="362643" y="257452"/>
                </a:lnTo>
                <a:lnTo>
                  <a:pt x="308152" y="125760"/>
                </a:lnTo>
                <a:lnTo>
                  <a:pt x="306232" y="122864"/>
                </a:lnTo>
                <a:lnTo>
                  <a:pt x="303352" y="120959"/>
                </a:lnTo>
                <a:lnTo>
                  <a:pt x="299511" y="120959"/>
                </a:lnTo>
                <a:lnTo>
                  <a:pt x="291830" y="132481"/>
                </a:lnTo>
                <a:lnTo>
                  <a:pt x="246705" y="122864"/>
                </a:lnTo>
                <a:lnTo>
                  <a:pt x="241904" y="120959"/>
                </a:lnTo>
                <a:lnTo>
                  <a:pt x="237103" y="136321"/>
                </a:lnTo>
                <a:lnTo>
                  <a:pt x="238064" y="137266"/>
                </a:lnTo>
                <a:lnTo>
                  <a:pt x="239984" y="138226"/>
                </a:lnTo>
                <a:lnTo>
                  <a:pt x="299511" y="138226"/>
                </a:lnTo>
                <a:lnTo>
                  <a:pt x="350382" y="271668"/>
                </a:lnTo>
                <a:lnTo>
                  <a:pt x="351342" y="274548"/>
                </a:lnTo>
                <a:lnTo>
                  <a:pt x="356143" y="259186"/>
                </a:lnTo>
                <a:close/>
              </a:path>
              <a:path w="1007958" h="352303">
                <a:moveTo>
                  <a:pt x="415671" y="242864"/>
                </a:moveTo>
                <a:lnTo>
                  <a:pt x="414710" y="243824"/>
                </a:lnTo>
                <a:lnTo>
                  <a:pt x="413735" y="243824"/>
                </a:lnTo>
                <a:lnTo>
                  <a:pt x="416615" y="260146"/>
                </a:lnTo>
                <a:lnTo>
                  <a:pt x="471342" y="260146"/>
                </a:lnTo>
                <a:lnTo>
                  <a:pt x="528934" y="281269"/>
                </a:lnTo>
                <a:lnTo>
                  <a:pt x="531815" y="281269"/>
                </a:lnTo>
                <a:lnTo>
                  <a:pt x="590382" y="287030"/>
                </a:lnTo>
                <a:lnTo>
                  <a:pt x="589422" y="287030"/>
                </a:lnTo>
                <a:lnTo>
                  <a:pt x="647974" y="302392"/>
                </a:lnTo>
                <a:lnTo>
                  <a:pt x="648934" y="286070"/>
                </a:lnTo>
                <a:lnTo>
                  <a:pt x="707486" y="302392"/>
                </a:lnTo>
                <a:lnTo>
                  <a:pt x="765093" y="306232"/>
                </a:lnTo>
                <a:lnTo>
                  <a:pt x="823645" y="306232"/>
                </a:lnTo>
                <a:lnTo>
                  <a:pt x="880219" y="302582"/>
                </a:lnTo>
                <a:lnTo>
                  <a:pt x="883173" y="302392"/>
                </a:lnTo>
                <a:lnTo>
                  <a:pt x="884133" y="286070"/>
                </a:lnTo>
                <a:lnTo>
                  <a:pt x="882213" y="286070"/>
                </a:lnTo>
                <a:lnTo>
                  <a:pt x="878372" y="301431"/>
                </a:lnTo>
                <a:lnTo>
                  <a:pt x="823645" y="288950"/>
                </a:lnTo>
                <a:lnTo>
                  <a:pt x="766053" y="288950"/>
                </a:lnTo>
                <a:lnTo>
                  <a:pt x="707486" y="286070"/>
                </a:lnTo>
                <a:lnTo>
                  <a:pt x="651814" y="286070"/>
                </a:lnTo>
                <a:lnTo>
                  <a:pt x="593262" y="270708"/>
                </a:lnTo>
                <a:lnTo>
                  <a:pt x="592302" y="270708"/>
                </a:lnTo>
                <a:lnTo>
                  <a:pt x="533735" y="264947"/>
                </a:lnTo>
                <a:lnTo>
                  <a:pt x="534695" y="264947"/>
                </a:lnTo>
                <a:lnTo>
                  <a:pt x="477103" y="243824"/>
                </a:lnTo>
                <a:lnTo>
                  <a:pt x="476143" y="243824"/>
                </a:lnTo>
                <a:lnTo>
                  <a:pt x="475183" y="242864"/>
                </a:lnTo>
                <a:lnTo>
                  <a:pt x="474223" y="242864"/>
                </a:lnTo>
                <a:lnTo>
                  <a:pt x="474223" y="260146"/>
                </a:lnTo>
                <a:lnTo>
                  <a:pt x="474223" y="242864"/>
                </a:lnTo>
                <a:lnTo>
                  <a:pt x="415671" y="242864"/>
                </a:lnTo>
                <a:close/>
              </a:path>
              <a:path w="1007958" h="352303">
                <a:moveTo>
                  <a:pt x="648934" y="286070"/>
                </a:moveTo>
                <a:lnTo>
                  <a:pt x="647974" y="302392"/>
                </a:lnTo>
                <a:lnTo>
                  <a:pt x="707486" y="302392"/>
                </a:lnTo>
                <a:lnTo>
                  <a:pt x="648934" y="286070"/>
                </a:lnTo>
                <a:close/>
              </a:path>
              <a:path w="1007958" h="352303">
                <a:moveTo>
                  <a:pt x="942685" y="322539"/>
                </a:moveTo>
                <a:lnTo>
                  <a:pt x="937884" y="337901"/>
                </a:lnTo>
                <a:lnTo>
                  <a:pt x="938844" y="338861"/>
                </a:lnTo>
                <a:lnTo>
                  <a:pt x="997397" y="351342"/>
                </a:lnTo>
                <a:lnTo>
                  <a:pt x="1002212" y="352303"/>
                </a:lnTo>
                <a:lnTo>
                  <a:pt x="1006053" y="348462"/>
                </a:lnTo>
                <a:lnTo>
                  <a:pt x="1007013" y="344622"/>
                </a:lnTo>
                <a:lnTo>
                  <a:pt x="1007958" y="339821"/>
                </a:lnTo>
                <a:lnTo>
                  <a:pt x="1005077" y="335020"/>
                </a:lnTo>
                <a:lnTo>
                  <a:pt x="1000292" y="334060"/>
                </a:lnTo>
                <a:lnTo>
                  <a:pt x="945565" y="323499"/>
                </a:lnTo>
                <a:lnTo>
                  <a:pt x="944657" y="322933"/>
                </a:lnTo>
                <a:lnTo>
                  <a:pt x="887013" y="287030"/>
                </a:lnTo>
                <a:lnTo>
                  <a:pt x="886053" y="286070"/>
                </a:lnTo>
                <a:lnTo>
                  <a:pt x="884133" y="286070"/>
                </a:lnTo>
                <a:lnTo>
                  <a:pt x="883173" y="302392"/>
                </a:lnTo>
                <a:lnTo>
                  <a:pt x="880219" y="302582"/>
                </a:lnTo>
                <a:lnTo>
                  <a:pt x="936924" y="337901"/>
                </a:lnTo>
                <a:lnTo>
                  <a:pt x="937884" y="337901"/>
                </a:lnTo>
                <a:lnTo>
                  <a:pt x="942685" y="322539"/>
                </a:lnTo>
                <a:close/>
              </a:path>
              <a:path w="1007958" h="352303">
                <a:moveTo>
                  <a:pt x="365744" y="264947"/>
                </a:moveTo>
                <a:lnTo>
                  <a:pt x="359984" y="275508"/>
                </a:lnTo>
                <a:lnTo>
                  <a:pt x="418551" y="260146"/>
                </a:lnTo>
                <a:lnTo>
                  <a:pt x="416615" y="260146"/>
                </a:lnTo>
                <a:lnTo>
                  <a:pt x="413735" y="243824"/>
                </a:lnTo>
                <a:lnTo>
                  <a:pt x="362643" y="257452"/>
                </a:lnTo>
                <a:lnTo>
                  <a:pt x="365744" y="264947"/>
                </a:lnTo>
                <a:close/>
              </a:path>
              <a:path w="1007958" h="352303">
                <a:moveTo>
                  <a:pt x="945565" y="323499"/>
                </a:moveTo>
                <a:lnTo>
                  <a:pt x="1000292" y="334060"/>
                </a:lnTo>
                <a:lnTo>
                  <a:pt x="944657" y="322933"/>
                </a:lnTo>
                <a:lnTo>
                  <a:pt x="945565" y="323499"/>
                </a:lnTo>
                <a:close/>
              </a:path>
              <a:path w="1007958" h="352303">
                <a:moveTo>
                  <a:pt x="878372" y="301431"/>
                </a:moveTo>
                <a:lnTo>
                  <a:pt x="882213" y="286070"/>
                </a:lnTo>
                <a:lnTo>
                  <a:pt x="823645" y="288950"/>
                </a:lnTo>
                <a:lnTo>
                  <a:pt x="878372" y="301431"/>
                </a:lnTo>
                <a:close/>
              </a:path>
              <a:path w="1007958" h="352303">
                <a:moveTo>
                  <a:pt x="350382" y="271668"/>
                </a:moveTo>
                <a:lnTo>
                  <a:pt x="299511" y="138226"/>
                </a:lnTo>
                <a:lnTo>
                  <a:pt x="294247" y="138226"/>
                </a:lnTo>
                <a:lnTo>
                  <a:pt x="350382" y="271668"/>
                </a:lnTo>
                <a:close/>
              </a:path>
              <a:path w="1007958" h="352303">
                <a:moveTo>
                  <a:pt x="178551" y="96956"/>
                </a:moveTo>
                <a:lnTo>
                  <a:pt x="180472" y="80634"/>
                </a:lnTo>
                <a:lnTo>
                  <a:pt x="177591" y="83515"/>
                </a:lnTo>
                <a:lnTo>
                  <a:pt x="178551" y="9695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7" name="object 457"/>
          <p:cNvSpPr/>
          <p:nvPr/>
        </p:nvSpPr>
        <p:spPr>
          <a:xfrm>
            <a:off x="4980569" y="2459217"/>
            <a:ext cx="1007958" cy="462701"/>
          </a:xfrm>
          <a:custGeom>
            <a:avLst/>
            <a:gdLst/>
            <a:ahLst/>
            <a:cxnLst/>
            <a:rect l="l" t="t" r="r" b="b"/>
            <a:pathLst>
              <a:path w="1007958" h="462701">
                <a:moveTo>
                  <a:pt x="526054" y="335981"/>
                </a:moveTo>
                <a:lnTo>
                  <a:pt x="535655" y="322539"/>
                </a:lnTo>
                <a:lnTo>
                  <a:pt x="478063" y="295671"/>
                </a:lnTo>
                <a:lnTo>
                  <a:pt x="526054" y="335981"/>
                </a:lnTo>
                <a:close/>
              </a:path>
              <a:path w="1007958" h="462701">
                <a:moveTo>
                  <a:pt x="291830" y="211195"/>
                </a:moveTo>
                <a:lnTo>
                  <a:pt x="241904" y="53751"/>
                </a:lnTo>
                <a:lnTo>
                  <a:pt x="236271" y="53751"/>
                </a:lnTo>
                <a:lnTo>
                  <a:pt x="291830" y="211195"/>
                </a:lnTo>
                <a:close/>
              </a:path>
              <a:path w="1007958" h="462701">
                <a:moveTo>
                  <a:pt x="2880" y="16322"/>
                </a:moveTo>
                <a:lnTo>
                  <a:pt x="7680" y="17282"/>
                </a:lnTo>
                <a:lnTo>
                  <a:pt x="65272" y="26883"/>
                </a:lnTo>
                <a:lnTo>
                  <a:pt x="123825" y="35509"/>
                </a:lnTo>
                <a:lnTo>
                  <a:pt x="180472" y="53751"/>
                </a:lnTo>
                <a:lnTo>
                  <a:pt x="236271" y="53751"/>
                </a:lnTo>
                <a:lnTo>
                  <a:pt x="234238" y="47990"/>
                </a:lnTo>
                <a:lnTo>
                  <a:pt x="241904" y="36469"/>
                </a:lnTo>
                <a:lnTo>
                  <a:pt x="183352" y="36469"/>
                </a:lnTo>
                <a:lnTo>
                  <a:pt x="185272" y="37444"/>
                </a:lnTo>
                <a:lnTo>
                  <a:pt x="125760" y="19202"/>
                </a:lnTo>
                <a:lnTo>
                  <a:pt x="68153" y="9601"/>
                </a:lnTo>
                <a:lnTo>
                  <a:pt x="9601" y="960"/>
                </a:lnTo>
                <a:lnTo>
                  <a:pt x="5760" y="0"/>
                </a:lnTo>
                <a:lnTo>
                  <a:pt x="960" y="2880"/>
                </a:lnTo>
                <a:lnTo>
                  <a:pt x="960" y="7680"/>
                </a:lnTo>
                <a:lnTo>
                  <a:pt x="0" y="12481"/>
                </a:lnTo>
                <a:lnTo>
                  <a:pt x="2880" y="16322"/>
                </a:lnTo>
                <a:close/>
              </a:path>
              <a:path w="1007958" h="462701">
                <a:moveTo>
                  <a:pt x="248625" y="39349"/>
                </a:moveTo>
                <a:lnTo>
                  <a:pt x="245745" y="36469"/>
                </a:lnTo>
                <a:lnTo>
                  <a:pt x="241904" y="36469"/>
                </a:lnTo>
                <a:lnTo>
                  <a:pt x="234238" y="47990"/>
                </a:lnTo>
                <a:lnTo>
                  <a:pt x="236271" y="53751"/>
                </a:lnTo>
                <a:lnTo>
                  <a:pt x="241904" y="53751"/>
                </a:lnTo>
                <a:lnTo>
                  <a:pt x="291830" y="211195"/>
                </a:lnTo>
                <a:lnTo>
                  <a:pt x="307192" y="203514"/>
                </a:lnTo>
                <a:lnTo>
                  <a:pt x="308152" y="205435"/>
                </a:lnTo>
                <a:lnTo>
                  <a:pt x="362816" y="294711"/>
                </a:lnTo>
                <a:lnTo>
                  <a:pt x="307851" y="204594"/>
                </a:lnTo>
                <a:lnTo>
                  <a:pt x="249585" y="42230"/>
                </a:lnTo>
                <a:lnTo>
                  <a:pt x="248625" y="39349"/>
                </a:lnTo>
                <a:close/>
              </a:path>
              <a:path w="1007958" h="462701">
                <a:moveTo>
                  <a:pt x="291830" y="211195"/>
                </a:moveTo>
                <a:lnTo>
                  <a:pt x="292790" y="212156"/>
                </a:lnTo>
                <a:lnTo>
                  <a:pt x="351342" y="307192"/>
                </a:lnTo>
                <a:lnTo>
                  <a:pt x="352303" y="310073"/>
                </a:lnTo>
                <a:lnTo>
                  <a:pt x="358063" y="294711"/>
                </a:lnTo>
                <a:lnTo>
                  <a:pt x="365744" y="299511"/>
                </a:lnTo>
                <a:lnTo>
                  <a:pt x="470382" y="311033"/>
                </a:lnTo>
                <a:lnTo>
                  <a:pt x="472474" y="311993"/>
                </a:lnTo>
                <a:lnTo>
                  <a:pt x="527042" y="337033"/>
                </a:lnTo>
                <a:lnTo>
                  <a:pt x="474223" y="311993"/>
                </a:lnTo>
                <a:lnTo>
                  <a:pt x="474223" y="294711"/>
                </a:lnTo>
                <a:lnTo>
                  <a:pt x="362816" y="294711"/>
                </a:lnTo>
                <a:lnTo>
                  <a:pt x="308152" y="205435"/>
                </a:lnTo>
                <a:lnTo>
                  <a:pt x="307192" y="203514"/>
                </a:lnTo>
                <a:lnTo>
                  <a:pt x="291830" y="211195"/>
                </a:lnTo>
                <a:close/>
              </a:path>
              <a:path w="1007958" h="462701">
                <a:moveTo>
                  <a:pt x="352303" y="310073"/>
                </a:moveTo>
                <a:lnTo>
                  <a:pt x="355183" y="311993"/>
                </a:lnTo>
                <a:lnTo>
                  <a:pt x="472474" y="311993"/>
                </a:lnTo>
                <a:lnTo>
                  <a:pt x="470382" y="311033"/>
                </a:lnTo>
                <a:lnTo>
                  <a:pt x="365744" y="299511"/>
                </a:lnTo>
                <a:lnTo>
                  <a:pt x="358063" y="294711"/>
                </a:lnTo>
                <a:lnTo>
                  <a:pt x="352303" y="310073"/>
                </a:lnTo>
                <a:close/>
              </a:path>
              <a:path w="1007958" h="462701">
                <a:moveTo>
                  <a:pt x="707486" y="425272"/>
                </a:moveTo>
                <a:lnTo>
                  <a:pt x="706541" y="426232"/>
                </a:lnTo>
                <a:lnTo>
                  <a:pt x="705581" y="442539"/>
                </a:lnTo>
                <a:lnTo>
                  <a:pt x="655655" y="438698"/>
                </a:lnTo>
                <a:lnTo>
                  <a:pt x="647974" y="435818"/>
                </a:lnTo>
                <a:lnTo>
                  <a:pt x="597103" y="387827"/>
                </a:lnTo>
                <a:lnTo>
                  <a:pt x="538535" y="324474"/>
                </a:lnTo>
                <a:lnTo>
                  <a:pt x="537575" y="323514"/>
                </a:lnTo>
                <a:lnTo>
                  <a:pt x="536615" y="323514"/>
                </a:lnTo>
                <a:lnTo>
                  <a:pt x="535655" y="322539"/>
                </a:lnTo>
                <a:lnTo>
                  <a:pt x="526054" y="335981"/>
                </a:lnTo>
                <a:lnTo>
                  <a:pt x="478063" y="295671"/>
                </a:lnTo>
                <a:lnTo>
                  <a:pt x="477103" y="294711"/>
                </a:lnTo>
                <a:lnTo>
                  <a:pt x="474223" y="294711"/>
                </a:lnTo>
                <a:lnTo>
                  <a:pt x="474223" y="311993"/>
                </a:lnTo>
                <a:lnTo>
                  <a:pt x="527042" y="337033"/>
                </a:lnTo>
                <a:lnTo>
                  <a:pt x="528934" y="337901"/>
                </a:lnTo>
                <a:lnTo>
                  <a:pt x="585581" y="399348"/>
                </a:lnTo>
                <a:lnTo>
                  <a:pt x="644133" y="451180"/>
                </a:lnTo>
                <a:lnTo>
                  <a:pt x="646054" y="453100"/>
                </a:lnTo>
                <a:lnTo>
                  <a:pt x="650854" y="453100"/>
                </a:lnTo>
                <a:lnTo>
                  <a:pt x="706800" y="442843"/>
                </a:lnTo>
                <a:lnTo>
                  <a:pt x="763173" y="456940"/>
                </a:lnTo>
                <a:lnTo>
                  <a:pt x="708461" y="442539"/>
                </a:lnTo>
                <a:lnTo>
                  <a:pt x="707486" y="425272"/>
                </a:lnTo>
                <a:close/>
              </a:path>
              <a:path w="1007958" h="462701">
                <a:moveTo>
                  <a:pt x="705581" y="442539"/>
                </a:moveTo>
                <a:lnTo>
                  <a:pt x="706541" y="426232"/>
                </a:lnTo>
                <a:lnTo>
                  <a:pt x="651648" y="435216"/>
                </a:lnTo>
                <a:lnTo>
                  <a:pt x="597103" y="387827"/>
                </a:lnTo>
                <a:lnTo>
                  <a:pt x="647974" y="435818"/>
                </a:lnTo>
                <a:lnTo>
                  <a:pt x="655655" y="438698"/>
                </a:lnTo>
                <a:lnTo>
                  <a:pt x="705581" y="442539"/>
                </a:lnTo>
                <a:close/>
              </a:path>
              <a:path w="1007958" h="462701">
                <a:moveTo>
                  <a:pt x="764133" y="457901"/>
                </a:moveTo>
                <a:lnTo>
                  <a:pt x="766053" y="457901"/>
                </a:lnTo>
                <a:lnTo>
                  <a:pt x="823645" y="454060"/>
                </a:lnTo>
                <a:lnTo>
                  <a:pt x="882213" y="456940"/>
                </a:lnTo>
                <a:lnTo>
                  <a:pt x="940765" y="456940"/>
                </a:lnTo>
                <a:lnTo>
                  <a:pt x="998372" y="461741"/>
                </a:lnTo>
                <a:lnTo>
                  <a:pt x="1003173" y="462701"/>
                </a:lnTo>
                <a:lnTo>
                  <a:pt x="1007013" y="459821"/>
                </a:lnTo>
                <a:lnTo>
                  <a:pt x="1007013" y="454060"/>
                </a:lnTo>
                <a:lnTo>
                  <a:pt x="1007958" y="450220"/>
                </a:lnTo>
                <a:lnTo>
                  <a:pt x="1004117" y="446379"/>
                </a:lnTo>
                <a:lnTo>
                  <a:pt x="999332" y="445419"/>
                </a:lnTo>
                <a:lnTo>
                  <a:pt x="940765" y="439658"/>
                </a:lnTo>
                <a:lnTo>
                  <a:pt x="883173" y="439658"/>
                </a:lnTo>
                <a:lnTo>
                  <a:pt x="822685" y="436793"/>
                </a:lnTo>
                <a:lnTo>
                  <a:pt x="767974" y="440634"/>
                </a:lnTo>
                <a:lnTo>
                  <a:pt x="765093" y="440634"/>
                </a:lnTo>
                <a:lnTo>
                  <a:pt x="709422" y="426232"/>
                </a:lnTo>
                <a:lnTo>
                  <a:pt x="708461" y="425272"/>
                </a:lnTo>
                <a:lnTo>
                  <a:pt x="707486" y="425272"/>
                </a:lnTo>
                <a:lnTo>
                  <a:pt x="708461" y="442539"/>
                </a:lnTo>
                <a:lnTo>
                  <a:pt x="763173" y="456940"/>
                </a:lnTo>
                <a:lnTo>
                  <a:pt x="764133" y="457901"/>
                </a:lnTo>
                <a:close/>
              </a:path>
              <a:path w="1007958" h="462701">
                <a:moveTo>
                  <a:pt x="767359" y="440482"/>
                </a:moveTo>
                <a:lnTo>
                  <a:pt x="709422" y="426232"/>
                </a:lnTo>
                <a:lnTo>
                  <a:pt x="765093" y="440634"/>
                </a:lnTo>
                <a:lnTo>
                  <a:pt x="767974" y="440634"/>
                </a:lnTo>
                <a:lnTo>
                  <a:pt x="822685" y="436793"/>
                </a:lnTo>
                <a:lnTo>
                  <a:pt x="767359" y="440482"/>
                </a:lnTo>
                <a:close/>
              </a:path>
              <a:path w="1007958" h="462701">
                <a:moveTo>
                  <a:pt x="585581" y="399348"/>
                </a:moveTo>
                <a:lnTo>
                  <a:pt x="528934" y="337901"/>
                </a:lnTo>
                <a:lnTo>
                  <a:pt x="527042" y="337033"/>
                </a:lnTo>
                <a:lnTo>
                  <a:pt x="585581" y="39934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8" name="object 458"/>
          <p:cNvSpPr/>
          <p:nvPr/>
        </p:nvSpPr>
        <p:spPr>
          <a:xfrm>
            <a:off x="4980569" y="2708803"/>
            <a:ext cx="1124117" cy="234238"/>
          </a:xfrm>
          <a:custGeom>
            <a:avLst/>
            <a:gdLst/>
            <a:ahLst/>
            <a:cxnLst/>
            <a:rect l="l" t="t" r="r" b="b"/>
            <a:pathLst>
              <a:path w="1124117" h="234238">
                <a:moveTo>
                  <a:pt x="882213" y="222717"/>
                </a:moveTo>
                <a:lnTo>
                  <a:pt x="883173" y="222717"/>
                </a:lnTo>
                <a:lnTo>
                  <a:pt x="940765" y="223677"/>
                </a:lnTo>
                <a:lnTo>
                  <a:pt x="998372" y="227517"/>
                </a:lnTo>
                <a:lnTo>
                  <a:pt x="1056924" y="230398"/>
                </a:lnTo>
                <a:lnTo>
                  <a:pt x="1114516" y="234238"/>
                </a:lnTo>
                <a:lnTo>
                  <a:pt x="1119317" y="234238"/>
                </a:lnTo>
                <a:lnTo>
                  <a:pt x="1123157" y="231358"/>
                </a:lnTo>
                <a:lnTo>
                  <a:pt x="1123157" y="226557"/>
                </a:lnTo>
                <a:lnTo>
                  <a:pt x="1124117" y="221757"/>
                </a:lnTo>
                <a:lnTo>
                  <a:pt x="1120277" y="217916"/>
                </a:lnTo>
                <a:lnTo>
                  <a:pt x="1115491" y="217916"/>
                </a:lnTo>
                <a:lnTo>
                  <a:pt x="1057884" y="213116"/>
                </a:lnTo>
                <a:lnTo>
                  <a:pt x="999332" y="211195"/>
                </a:lnTo>
                <a:lnTo>
                  <a:pt x="940765" y="207355"/>
                </a:lnTo>
                <a:lnTo>
                  <a:pt x="883173" y="206395"/>
                </a:lnTo>
                <a:lnTo>
                  <a:pt x="886053" y="206395"/>
                </a:lnTo>
                <a:lnTo>
                  <a:pt x="826526" y="184312"/>
                </a:lnTo>
                <a:lnTo>
                  <a:pt x="825566" y="183367"/>
                </a:lnTo>
                <a:lnTo>
                  <a:pt x="823645" y="183367"/>
                </a:lnTo>
                <a:lnTo>
                  <a:pt x="820765" y="199674"/>
                </a:lnTo>
                <a:lnTo>
                  <a:pt x="768934" y="184312"/>
                </a:lnTo>
                <a:lnTo>
                  <a:pt x="766053" y="183367"/>
                </a:lnTo>
                <a:lnTo>
                  <a:pt x="763173" y="200634"/>
                </a:lnTo>
                <a:lnTo>
                  <a:pt x="823645" y="200634"/>
                </a:lnTo>
                <a:lnTo>
                  <a:pt x="879332" y="222717"/>
                </a:lnTo>
                <a:lnTo>
                  <a:pt x="882213" y="222717"/>
                </a:lnTo>
                <a:close/>
              </a:path>
              <a:path w="1124117" h="234238">
                <a:moveTo>
                  <a:pt x="589422" y="168005"/>
                </a:moveTo>
                <a:lnTo>
                  <a:pt x="532775" y="155524"/>
                </a:lnTo>
                <a:lnTo>
                  <a:pt x="530854" y="155524"/>
                </a:lnTo>
                <a:lnTo>
                  <a:pt x="589422" y="168005"/>
                </a:lnTo>
                <a:close/>
              </a:path>
              <a:path w="1124117" h="234238">
                <a:moveTo>
                  <a:pt x="879332" y="222717"/>
                </a:moveTo>
                <a:lnTo>
                  <a:pt x="823645" y="200634"/>
                </a:lnTo>
                <a:lnTo>
                  <a:pt x="823205" y="200634"/>
                </a:lnTo>
                <a:lnTo>
                  <a:pt x="879332" y="222717"/>
                </a:lnTo>
                <a:close/>
              </a:path>
              <a:path w="1124117" h="234238">
                <a:moveTo>
                  <a:pt x="295671" y="49926"/>
                </a:moveTo>
                <a:lnTo>
                  <a:pt x="292790" y="47045"/>
                </a:lnTo>
                <a:lnTo>
                  <a:pt x="293845" y="48878"/>
                </a:lnTo>
                <a:lnTo>
                  <a:pt x="295671" y="49926"/>
                </a:lnTo>
                <a:close/>
              </a:path>
              <a:path w="1124117" h="234238">
                <a:moveTo>
                  <a:pt x="293845" y="48878"/>
                </a:moveTo>
                <a:lnTo>
                  <a:pt x="241904" y="17282"/>
                </a:lnTo>
                <a:lnTo>
                  <a:pt x="238777" y="17282"/>
                </a:lnTo>
                <a:lnTo>
                  <a:pt x="293845" y="48878"/>
                </a:lnTo>
                <a:close/>
              </a:path>
              <a:path w="1124117" h="234238">
                <a:moveTo>
                  <a:pt x="237103" y="16322"/>
                </a:moveTo>
                <a:lnTo>
                  <a:pt x="241904" y="0"/>
                </a:lnTo>
                <a:lnTo>
                  <a:pt x="8641" y="0"/>
                </a:lnTo>
                <a:lnTo>
                  <a:pt x="237103" y="16322"/>
                </a:lnTo>
                <a:close/>
              </a:path>
              <a:path w="1124117" h="234238">
                <a:moveTo>
                  <a:pt x="359023" y="136321"/>
                </a:moveTo>
                <a:lnTo>
                  <a:pt x="365744" y="140162"/>
                </a:lnTo>
                <a:lnTo>
                  <a:pt x="363623" y="136475"/>
                </a:lnTo>
                <a:lnTo>
                  <a:pt x="307192" y="38404"/>
                </a:lnTo>
                <a:lnTo>
                  <a:pt x="306232" y="37444"/>
                </a:lnTo>
                <a:lnTo>
                  <a:pt x="306232" y="35524"/>
                </a:lnTo>
                <a:lnTo>
                  <a:pt x="304312" y="35524"/>
                </a:lnTo>
                <a:lnTo>
                  <a:pt x="245745" y="1935"/>
                </a:lnTo>
                <a:lnTo>
                  <a:pt x="244784" y="960"/>
                </a:lnTo>
                <a:lnTo>
                  <a:pt x="243824" y="0"/>
                </a:lnTo>
                <a:lnTo>
                  <a:pt x="241904" y="0"/>
                </a:lnTo>
                <a:lnTo>
                  <a:pt x="237103" y="16322"/>
                </a:lnTo>
                <a:lnTo>
                  <a:pt x="8641" y="0"/>
                </a:lnTo>
                <a:lnTo>
                  <a:pt x="3840" y="0"/>
                </a:lnTo>
                <a:lnTo>
                  <a:pt x="0" y="4800"/>
                </a:lnTo>
                <a:lnTo>
                  <a:pt x="0" y="13441"/>
                </a:lnTo>
                <a:lnTo>
                  <a:pt x="3840" y="17282"/>
                </a:lnTo>
                <a:lnTo>
                  <a:pt x="241904" y="17282"/>
                </a:lnTo>
                <a:lnTo>
                  <a:pt x="293845" y="48878"/>
                </a:lnTo>
                <a:lnTo>
                  <a:pt x="292790" y="47045"/>
                </a:lnTo>
                <a:lnTo>
                  <a:pt x="295671" y="49926"/>
                </a:lnTo>
                <a:lnTo>
                  <a:pt x="293845" y="48878"/>
                </a:lnTo>
                <a:lnTo>
                  <a:pt x="351342" y="148803"/>
                </a:lnTo>
                <a:lnTo>
                  <a:pt x="352303" y="151683"/>
                </a:lnTo>
                <a:lnTo>
                  <a:pt x="359023" y="136321"/>
                </a:lnTo>
                <a:close/>
              </a:path>
              <a:path w="1124117" h="234238">
                <a:moveTo>
                  <a:pt x="766053" y="183367"/>
                </a:moveTo>
                <a:lnTo>
                  <a:pt x="768934" y="184312"/>
                </a:lnTo>
                <a:lnTo>
                  <a:pt x="820765" y="199674"/>
                </a:lnTo>
                <a:lnTo>
                  <a:pt x="823645" y="183367"/>
                </a:lnTo>
                <a:lnTo>
                  <a:pt x="766270" y="183367"/>
                </a:lnTo>
                <a:lnTo>
                  <a:pt x="709422" y="163205"/>
                </a:lnTo>
                <a:lnTo>
                  <a:pt x="650854" y="151683"/>
                </a:lnTo>
                <a:lnTo>
                  <a:pt x="650854" y="150723"/>
                </a:lnTo>
                <a:lnTo>
                  <a:pt x="648934" y="150723"/>
                </a:lnTo>
                <a:lnTo>
                  <a:pt x="648934" y="168005"/>
                </a:lnTo>
                <a:lnTo>
                  <a:pt x="648934" y="150723"/>
                </a:lnTo>
                <a:lnTo>
                  <a:pt x="591342" y="150723"/>
                </a:lnTo>
                <a:lnTo>
                  <a:pt x="593262" y="151683"/>
                </a:lnTo>
                <a:lnTo>
                  <a:pt x="533735" y="139202"/>
                </a:lnTo>
                <a:lnTo>
                  <a:pt x="533735" y="138242"/>
                </a:lnTo>
                <a:lnTo>
                  <a:pt x="416615" y="138242"/>
                </a:lnTo>
                <a:lnTo>
                  <a:pt x="363623" y="136475"/>
                </a:lnTo>
                <a:lnTo>
                  <a:pt x="365744" y="140162"/>
                </a:lnTo>
                <a:lnTo>
                  <a:pt x="359023" y="136321"/>
                </a:lnTo>
                <a:lnTo>
                  <a:pt x="352303" y="151683"/>
                </a:lnTo>
                <a:lnTo>
                  <a:pt x="355183" y="152643"/>
                </a:lnTo>
                <a:lnTo>
                  <a:pt x="358063" y="152643"/>
                </a:lnTo>
                <a:lnTo>
                  <a:pt x="415671" y="155524"/>
                </a:lnTo>
                <a:lnTo>
                  <a:pt x="532775" y="155524"/>
                </a:lnTo>
                <a:lnTo>
                  <a:pt x="589422" y="168005"/>
                </a:lnTo>
                <a:lnTo>
                  <a:pt x="647974" y="168005"/>
                </a:lnTo>
                <a:lnTo>
                  <a:pt x="705581" y="179527"/>
                </a:lnTo>
                <a:lnTo>
                  <a:pt x="762213" y="199674"/>
                </a:lnTo>
                <a:lnTo>
                  <a:pt x="763173" y="200634"/>
                </a:lnTo>
                <a:lnTo>
                  <a:pt x="766053" y="18336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9" name="object 459"/>
          <p:cNvSpPr/>
          <p:nvPr/>
        </p:nvSpPr>
        <p:spPr>
          <a:xfrm>
            <a:off x="4979609" y="1790120"/>
            <a:ext cx="1125077" cy="1064605"/>
          </a:xfrm>
          <a:custGeom>
            <a:avLst/>
            <a:gdLst/>
            <a:ahLst/>
            <a:cxnLst/>
            <a:rect l="l" t="t" r="r" b="b"/>
            <a:pathLst>
              <a:path w="1125077" h="1064605">
                <a:moveTo>
                  <a:pt x="234429" y="209771"/>
                </a:moveTo>
                <a:lnTo>
                  <a:pt x="179511" y="105597"/>
                </a:lnTo>
                <a:lnTo>
                  <a:pt x="177602" y="104515"/>
                </a:lnTo>
                <a:lnTo>
                  <a:pt x="234429" y="209771"/>
                </a:lnTo>
                <a:close/>
              </a:path>
              <a:path w="1125077" h="1064605">
                <a:moveTo>
                  <a:pt x="176631" y="102717"/>
                </a:moveTo>
                <a:lnTo>
                  <a:pt x="188153" y="91196"/>
                </a:lnTo>
                <a:lnTo>
                  <a:pt x="129600" y="58552"/>
                </a:lnTo>
                <a:lnTo>
                  <a:pt x="176631" y="102717"/>
                </a:lnTo>
                <a:close/>
              </a:path>
              <a:path w="1125077" h="1064605">
                <a:moveTo>
                  <a:pt x="74874" y="13441"/>
                </a:moveTo>
                <a:lnTo>
                  <a:pt x="129600" y="58552"/>
                </a:lnTo>
                <a:lnTo>
                  <a:pt x="131505" y="59512"/>
                </a:lnTo>
                <a:lnTo>
                  <a:pt x="73913" y="2880"/>
                </a:lnTo>
                <a:lnTo>
                  <a:pt x="71993" y="960"/>
                </a:lnTo>
                <a:lnTo>
                  <a:pt x="70073" y="0"/>
                </a:lnTo>
                <a:lnTo>
                  <a:pt x="64312" y="0"/>
                </a:lnTo>
                <a:lnTo>
                  <a:pt x="62392" y="1920"/>
                </a:lnTo>
                <a:lnTo>
                  <a:pt x="62392" y="14401"/>
                </a:lnTo>
                <a:lnTo>
                  <a:pt x="74874" y="13441"/>
                </a:lnTo>
                <a:close/>
              </a:path>
              <a:path w="1125077" h="1064605">
                <a:moveTo>
                  <a:pt x="235198" y="211195"/>
                </a:moveTo>
                <a:lnTo>
                  <a:pt x="234223" y="208300"/>
                </a:lnTo>
                <a:lnTo>
                  <a:pt x="234429" y="209771"/>
                </a:lnTo>
                <a:lnTo>
                  <a:pt x="292790" y="625891"/>
                </a:lnTo>
                <a:lnTo>
                  <a:pt x="235198" y="211195"/>
                </a:lnTo>
                <a:close/>
              </a:path>
              <a:path w="1125077" h="1064605">
                <a:moveTo>
                  <a:pt x="353127" y="643338"/>
                </a:moveTo>
                <a:lnTo>
                  <a:pt x="351342" y="638373"/>
                </a:lnTo>
                <a:lnTo>
                  <a:pt x="309112" y="623971"/>
                </a:lnTo>
                <a:lnTo>
                  <a:pt x="302392" y="616305"/>
                </a:lnTo>
                <a:lnTo>
                  <a:pt x="292790" y="625891"/>
                </a:lnTo>
                <a:lnTo>
                  <a:pt x="292790" y="629732"/>
                </a:lnTo>
                <a:lnTo>
                  <a:pt x="295671" y="632612"/>
                </a:lnTo>
                <a:lnTo>
                  <a:pt x="299511" y="632612"/>
                </a:lnTo>
                <a:lnTo>
                  <a:pt x="353127" y="643338"/>
                </a:lnTo>
                <a:close/>
              </a:path>
              <a:path w="1125077" h="1064605">
                <a:moveTo>
                  <a:pt x="423290" y="787462"/>
                </a:moveTo>
                <a:lnTo>
                  <a:pt x="367664" y="632612"/>
                </a:lnTo>
                <a:lnTo>
                  <a:pt x="417575" y="787176"/>
                </a:lnTo>
                <a:lnTo>
                  <a:pt x="425256" y="792937"/>
                </a:lnTo>
                <a:lnTo>
                  <a:pt x="475183" y="790056"/>
                </a:lnTo>
                <a:lnTo>
                  <a:pt x="423290" y="787462"/>
                </a:lnTo>
                <a:close/>
              </a:path>
              <a:path w="1125077" h="1064605">
                <a:moveTo>
                  <a:pt x="701741" y="932124"/>
                </a:moveTo>
                <a:lnTo>
                  <a:pt x="701741" y="933084"/>
                </a:lnTo>
                <a:lnTo>
                  <a:pt x="702701" y="934044"/>
                </a:lnTo>
                <a:lnTo>
                  <a:pt x="761253" y="983010"/>
                </a:lnTo>
                <a:lnTo>
                  <a:pt x="769894" y="968608"/>
                </a:lnTo>
                <a:lnTo>
                  <a:pt x="771814" y="969568"/>
                </a:lnTo>
                <a:lnTo>
                  <a:pt x="821725" y="1009878"/>
                </a:lnTo>
                <a:lnTo>
                  <a:pt x="881252" y="1028120"/>
                </a:lnTo>
                <a:lnTo>
                  <a:pt x="940765" y="1037722"/>
                </a:lnTo>
                <a:lnTo>
                  <a:pt x="999332" y="1041562"/>
                </a:lnTo>
                <a:lnTo>
                  <a:pt x="1056924" y="1047323"/>
                </a:lnTo>
                <a:lnTo>
                  <a:pt x="1055964" y="1047323"/>
                </a:lnTo>
                <a:lnTo>
                  <a:pt x="1113556" y="1062685"/>
                </a:lnTo>
                <a:lnTo>
                  <a:pt x="1118356" y="1064605"/>
                </a:lnTo>
                <a:lnTo>
                  <a:pt x="1123157" y="1061725"/>
                </a:lnTo>
                <a:lnTo>
                  <a:pt x="1124117" y="1056924"/>
                </a:lnTo>
                <a:lnTo>
                  <a:pt x="1125077" y="1052123"/>
                </a:lnTo>
                <a:lnTo>
                  <a:pt x="1123157" y="1048283"/>
                </a:lnTo>
                <a:lnTo>
                  <a:pt x="1118356" y="1046363"/>
                </a:lnTo>
                <a:lnTo>
                  <a:pt x="1059804" y="1031001"/>
                </a:lnTo>
                <a:lnTo>
                  <a:pt x="1059804" y="1030041"/>
                </a:lnTo>
                <a:lnTo>
                  <a:pt x="1058844" y="1030041"/>
                </a:lnTo>
                <a:lnTo>
                  <a:pt x="1000292" y="1025240"/>
                </a:lnTo>
                <a:lnTo>
                  <a:pt x="943645" y="1021400"/>
                </a:lnTo>
                <a:lnTo>
                  <a:pt x="886053" y="1011814"/>
                </a:lnTo>
                <a:lnTo>
                  <a:pt x="828446" y="994531"/>
                </a:lnTo>
                <a:lnTo>
                  <a:pt x="771533" y="969334"/>
                </a:lnTo>
                <a:lnTo>
                  <a:pt x="716127" y="923483"/>
                </a:lnTo>
                <a:lnTo>
                  <a:pt x="714222" y="921562"/>
                </a:lnTo>
                <a:lnTo>
                  <a:pt x="701741" y="932124"/>
                </a:lnTo>
                <a:close/>
              </a:path>
              <a:path w="1125077" h="1064605">
                <a:moveTo>
                  <a:pt x="656615" y="829406"/>
                </a:moveTo>
                <a:lnTo>
                  <a:pt x="655655" y="828446"/>
                </a:lnTo>
                <a:lnTo>
                  <a:pt x="654695" y="827486"/>
                </a:lnTo>
                <a:lnTo>
                  <a:pt x="643173" y="839007"/>
                </a:lnTo>
                <a:lnTo>
                  <a:pt x="596143" y="796777"/>
                </a:lnTo>
                <a:lnTo>
                  <a:pt x="595182" y="795802"/>
                </a:lnTo>
                <a:lnTo>
                  <a:pt x="592302" y="795802"/>
                </a:lnTo>
                <a:lnTo>
                  <a:pt x="588462" y="812139"/>
                </a:lnTo>
                <a:lnTo>
                  <a:pt x="534695" y="795802"/>
                </a:lnTo>
                <a:lnTo>
                  <a:pt x="475183" y="790056"/>
                </a:lnTo>
                <a:lnTo>
                  <a:pt x="425256" y="792937"/>
                </a:lnTo>
                <a:lnTo>
                  <a:pt x="417575" y="787176"/>
                </a:lnTo>
                <a:lnTo>
                  <a:pt x="367664" y="632612"/>
                </a:lnTo>
                <a:lnTo>
                  <a:pt x="365744" y="630692"/>
                </a:lnTo>
                <a:lnTo>
                  <a:pt x="363824" y="628771"/>
                </a:lnTo>
                <a:lnTo>
                  <a:pt x="360944" y="627811"/>
                </a:lnTo>
                <a:lnTo>
                  <a:pt x="357103" y="644133"/>
                </a:lnTo>
                <a:lnTo>
                  <a:pt x="353127" y="643338"/>
                </a:lnTo>
                <a:lnTo>
                  <a:pt x="408950" y="798697"/>
                </a:lnTo>
                <a:lnTo>
                  <a:pt x="410855" y="801578"/>
                </a:lnTo>
                <a:lnTo>
                  <a:pt x="412790" y="804458"/>
                </a:lnTo>
                <a:lnTo>
                  <a:pt x="416631" y="804458"/>
                </a:lnTo>
                <a:lnTo>
                  <a:pt x="474223" y="807323"/>
                </a:lnTo>
                <a:lnTo>
                  <a:pt x="532775" y="813084"/>
                </a:lnTo>
                <a:lnTo>
                  <a:pt x="592302" y="813084"/>
                </a:lnTo>
                <a:lnTo>
                  <a:pt x="644887" y="841732"/>
                </a:lnTo>
                <a:lnTo>
                  <a:pt x="647014" y="842848"/>
                </a:lnTo>
                <a:lnTo>
                  <a:pt x="701741" y="932124"/>
                </a:lnTo>
                <a:lnTo>
                  <a:pt x="714222" y="921562"/>
                </a:lnTo>
                <a:lnTo>
                  <a:pt x="716127" y="923483"/>
                </a:lnTo>
                <a:lnTo>
                  <a:pt x="771533" y="969334"/>
                </a:lnTo>
                <a:lnTo>
                  <a:pt x="715688" y="922784"/>
                </a:lnTo>
                <a:lnTo>
                  <a:pt x="657575" y="830366"/>
                </a:lnTo>
                <a:lnTo>
                  <a:pt x="656615" y="829406"/>
                </a:lnTo>
                <a:close/>
              </a:path>
              <a:path w="1125077" h="1064605">
                <a:moveTo>
                  <a:pt x="769894" y="968608"/>
                </a:moveTo>
                <a:lnTo>
                  <a:pt x="761253" y="983010"/>
                </a:lnTo>
                <a:lnTo>
                  <a:pt x="762213" y="983010"/>
                </a:lnTo>
                <a:lnTo>
                  <a:pt x="762213" y="983970"/>
                </a:lnTo>
                <a:lnTo>
                  <a:pt x="763173" y="983970"/>
                </a:lnTo>
                <a:lnTo>
                  <a:pt x="821725" y="1009878"/>
                </a:lnTo>
                <a:lnTo>
                  <a:pt x="771814" y="969568"/>
                </a:lnTo>
                <a:lnTo>
                  <a:pt x="769894" y="968608"/>
                </a:lnTo>
                <a:close/>
              </a:path>
              <a:path w="1125077" h="1064605">
                <a:moveTo>
                  <a:pt x="251505" y="204475"/>
                </a:moveTo>
                <a:lnTo>
                  <a:pt x="250545" y="203514"/>
                </a:lnTo>
                <a:lnTo>
                  <a:pt x="250545" y="202554"/>
                </a:lnTo>
                <a:lnTo>
                  <a:pt x="191033" y="95036"/>
                </a:lnTo>
                <a:lnTo>
                  <a:pt x="191033" y="93116"/>
                </a:lnTo>
                <a:lnTo>
                  <a:pt x="189113" y="92156"/>
                </a:lnTo>
                <a:lnTo>
                  <a:pt x="188153" y="91196"/>
                </a:lnTo>
                <a:lnTo>
                  <a:pt x="176631" y="102717"/>
                </a:lnTo>
                <a:lnTo>
                  <a:pt x="129600" y="58552"/>
                </a:lnTo>
                <a:lnTo>
                  <a:pt x="74874" y="13441"/>
                </a:lnTo>
                <a:lnTo>
                  <a:pt x="62392" y="14401"/>
                </a:lnTo>
                <a:lnTo>
                  <a:pt x="62392" y="1920"/>
                </a:lnTo>
                <a:lnTo>
                  <a:pt x="61432" y="3840"/>
                </a:lnTo>
                <a:lnTo>
                  <a:pt x="2880" y="81594"/>
                </a:lnTo>
                <a:lnTo>
                  <a:pt x="0" y="85435"/>
                </a:lnTo>
                <a:lnTo>
                  <a:pt x="960" y="90236"/>
                </a:lnTo>
                <a:lnTo>
                  <a:pt x="4800" y="93116"/>
                </a:lnTo>
                <a:lnTo>
                  <a:pt x="8641" y="95996"/>
                </a:lnTo>
                <a:lnTo>
                  <a:pt x="13441" y="95036"/>
                </a:lnTo>
                <a:lnTo>
                  <a:pt x="16322" y="91196"/>
                </a:lnTo>
                <a:lnTo>
                  <a:pt x="69100" y="21108"/>
                </a:lnTo>
                <a:lnTo>
                  <a:pt x="119999" y="71993"/>
                </a:lnTo>
                <a:lnTo>
                  <a:pt x="119999" y="72953"/>
                </a:lnTo>
                <a:lnTo>
                  <a:pt x="121920" y="72953"/>
                </a:lnTo>
                <a:lnTo>
                  <a:pt x="177602" y="104515"/>
                </a:lnTo>
                <a:lnTo>
                  <a:pt x="179511" y="105597"/>
                </a:lnTo>
                <a:lnTo>
                  <a:pt x="234429" y="209771"/>
                </a:lnTo>
                <a:lnTo>
                  <a:pt x="234223" y="208300"/>
                </a:lnTo>
                <a:lnTo>
                  <a:pt x="235198" y="211195"/>
                </a:lnTo>
                <a:lnTo>
                  <a:pt x="292790" y="625891"/>
                </a:lnTo>
                <a:lnTo>
                  <a:pt x="302392" y="616305"/>
                </a:lnTo>
                <a:lnTo>
                  <a:pt x="309112" y="623971"/>
                </a:lnTo>
                <a:lnTo>
                  <a:pt x="351342" y="638373"/>
                </a:lnTo>
                <a:lnTo>
                  <a:pt x="353127" y="643338"/>
                </a:lnTo>
                <a:lnTo>
                  <a:pt x="357103" y="644133"/>
                </a:lnTo>
                <a:lnTo>
                  <a:pt x="360944" y="627811"/>
                </a:lnTo>
                <a:lnTo>
                  <a:pt x="308215" y="617449"/>
                </a:lnTo>
                <a:lnTo>
                  <a:pt x="251505" y="205435"/>
                </a:lnTo>
                <a:lnTo>
                  <a:pt x="251505" y="204475"/>
                </a:lnTo>
                <a:close/>
              </a:path>
              <a:path w="1125077" h="1064605">
                <a:moveTo>
                  <a:pt x="701741" y="932124"/>
                </a:moveTo>
                <a:lnTo>
                  <a:pt x="647014" y="842848"/>
                </a:lnTo>
                <a:lnTo>
                  <a:pt x="644887" y="841732"/>
                </a:lnTo>
                <a:lnTo>
                  <a:pt x="701741" y="932124"/>
                </a:lnTo>
                <a:close/>
              </a:path>
              <a:path w="1125077" h="1064605">
                <a:moveTo>
                  <a:pt x="643173" y="839007"/>
                </a:moveTo>
                <a:lnTo>
                  <a:pt x="654695" y="827486"/>
                </a:lnTo>
                <a:lnTo>
                  <a:pt x="596143" y="796777"/>
                </a:lnTo>
                <a:lnTo>
                  <a:pt x="643173" y="839007"/>
                </a:lnTo>
                <a:close/>
              </a:path>
              <a:path w="1125077" h="1064605">
                <a:moveTo>
                  <a:pt x="644887" y="841732"/>
                </a:moveTo>
                <a:lnTo>
                  <a:pt x="592302" y="813084"/>
                </a:lnTo>
                <a:lnTo>
                  <a:pt x="590263" y="813084"/>
                </a:lnTo>
                <a:lnTo>
                  <a:pt x="644887" y="841732"/>
                </a:lnTo>
                <a:close/>
              </a:path>
              <a:path w="1125077" h="1064605">
                <a:moveTo>
                  <a:pt x="588462" y="812139"/>
                </a:moveTo>
                <a:lnTo>
                  <a:pt x="592302" y="795802"/>
                </a:lnTo>
                <a:lnTo>
                  <a:pt x="534695" y="795802"/>
                </a:lnTo>
                <a:lnTo>
                  <a:pt x="588462" y="81213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0" name="object 460"/>
          <p:cNvSpPr/>
          <p:nvPr/>
        </p:nvSpPr>
        <p:spPr>
          <a:xfrm>
            <a:off x="4979609" y="2243221"/>
            <a:ext cx="1008918" cy="718063"/>
          </a:xfrm>
          <a:custGeom>
            <a:avLst/>
            <a:gdLst/>
            <a:ahLst/>
            <a:cxnLst/>
            <a:rect l="l" t="t" r="r" b="b"/>
            <a:pathLst>
              <a:path w="1008918" h="718063">
                <a:moveTo>
                  <a:pt x="292790" y="251505"/>
                </a:moveTo>
                <a:lnTo>
                  <a:pt x="307192" y="243840"/>
                </a:lnTo>
                <a:lnTo>
                  <a:pt x="248625" y="186232"/>
                </a:lnTo>
                <a:lnTo>
                  <a:pt x="292790" y="251505"/>
                </a:lnTo>
                <a:close/>
              </a:path>
              <a:path w="1008918" h="718063">
                <a:moveTo>
                  <a:pt x="239024" y="199674"/>
                </a:moveTo>
                <a:lnTo>
                  <a:pt x="237103" y="198714"/>
                </a:lnTo>
                <a:lnTo>
                  <a:pt x="237253" y="198861"/>
                </a:lnTo>
                <a:lnTo>
                  <a:pt x="239024" y="199674"/>
                </a:lnTo>
                <a:close/>
              </a:path>
              <a:path w="1008918" h="718063">
                <a:moveTo>
                  <a:pt x="188920" y="158222"/>
                </a:moveTo>
                <a:lnTo>
                  <a:pt x="131505" y="108478"/>
                </a:lnTo>
                <a:lnTo>
                  <a:pt x="187192" y="157429"/>
                </a:lnTo>
                <a:lnTo>
                  <a:pt x="189113" y="158389"/>
                </a:lnTo>
                <a:lnTo>
                  <a:pt x="245745" y="184312"/>
                </a:lnTo>
                <a:lnTo>
                  <a:pt x="188920" y="158222"/>
                </a:lnTo>
                <a:close/>
              </a:path>
              <a:path w="1008918" h="718063">
                <a:moveTo>
                  <a:pt x="351342" y="427192"/>
                </a:moveTo>
                <a:lnTo>
                  <a:pt x="352303" y="428152"/>
                </a:lnTo>
                <a:lnTo>
                  <a:pt x="352303" y="430072"/>
                </a:lnTo>
                <a:lnTo>
                  <a:pt x="354223" y="431032"/>
                </a:lnTo>
                <a:lnTo>
                  <a:pt x="412024" y="468920"/>
                </a:lnTo>
                <a:lnTo>
                  <a:pt x="412790" y="469422"/>
                </a:lnTo>
                <a:lnTo>
                  <a:pt x="468462" y="536630"/>
                </a:lnTo>
                <a:lnTo>
                  <a:pt x="469422" y="537591"/>
                </a:lnTo>
                <a:lnTo>
                  <a:pt x="470382" y="538535"/>
                </a:lnTo>
                <a:lnTo>
                  <a:pt x="479023" y="524149"/>
                </a:lnTo>
                <a:lnTo>
                  <a:pt x="470382" y="538535"/>
                </a:lnTo>
                <a:lnTo>
                  <a:pt x="471342" y="538535"/>
                </a:lnTo>
                <a:lnTo>
                  <a:pt x="527795" y="565380"/>
                </a:lnTo>
                <a:lnTo>
                  <a:pt x="481904" y="526069"/>
                </a:lnTo>
                <a:lnTo>
                  <a:pt x="481097" y="525117"/>
                </a:lnTo>
                <a:lnTo>
                  <a:pt x="423351" y="456956"/>
                </a:lnTo>
                <a:lnTo>
                  <a:pt x="422376" y="455980"/>
                </a:lnTo>
                <a:lnTo>
                  <a:pt x="421416" y="455020"/>
                </a:lnTo>
                <a:lnTo>
                  <a:pt x="410855" y="467517"/>
                </a:lnTo>
                <a:lnTo>
                  <a:pt x="367664" y="421431"/>
                </a:lnTo>
                <a:lnTo>
                  <a:pt x="363824" y="416631"/>
                </a:lnTo>
                <a:lnTo>
                  <a:pt x="351342" y="427192"/>
                </a:lnTo>
                <a:close/>
              </a:path>
              <a:path w="1008918" h="718063">
                <a:moveTo>
                  <a:pt x="594222" y="619185"/>
                </a:moveTo>
                <a:lnTo>
                  <a:pt x="599023" y="622066"/>
                </a:lnTo>
                <a:lnTo>
                  <a:pt x="645093" y="643173"/>
                </a:lnTo>
                <a:lnTo>
                  <a:pt x="651814" y="628787"/>
                </a:lnTo>
                <a:lnTo>
                  <a:pt x="596932" y="619637"/>
                </a:lnTo>
                <a:lnTo>
                  <a:pt x="539496" y="552937"/>
                </a:lnTo>
                <a:lnTo>
                  <a:pt x="538535" y="552937"/>
                </a:lnTo>
                <a:lnTo>
                  <a:pt x="537575" y="551977"/>
                </a:lnTo>
                <a:lnTo>
                  <a:pt x="536615" y="551032"/>
                </a:lnTo>
                <a:lnTo>
                  <a:pt x="529894" y="566379"/>
                </a:lnTo>
                <a:lnTo>
                  <a:pt x="527014" y="564459"/>
                </a:lnTo>
                <a:lnTo>
                  <a:pt x="536615" y="551032"/>
                </a:lnTo>
                <a:lnTo>
                  <a:pt x="481097" y="525117"/>
                </a:lnTo>
                <a:lnTo>
                  <a:pt x="481904" y="526069"/>
                </a:lnTo>
                <a:lnTo>
                  <a:pt x="527795" y="565380"/>
                </a:lnTo>
                <a:lnTo>
                  <a:pt x="585581" y="633587"/>
                </a:lnTo>
                <a:lnTo>
                  <a:pt x="587501" y="634547"/>
                </a:lnTo>
                <a:lnTo>
                  <a:pt x="594222" y="619185"/>
                </a:lnTo>
                <a:close/>
              </a:path>
              <a:path w="1008918" h="718063">
                <a:moveTo>
                  <a:pt x="711326" y="677738"/>
                </a:moveTo>
                <a:lnTo>
                  <a:pt x="714222" y="677738"/>
                </a:lnTo>
                <a:lnTo>
                  <a:pt x="655655" y="630707"/>
                </a:lnTo>
                <a:lnTo>
                  <a:pt x="654695" y="629747"/>
                </a:lnTo>
                <a:lnTo>
                  <a:pt x="653735" y="628787"/>
                </a:lnTo>
                <a:lnTo>
                  <a:pt x="651814" y="628787"/>
                </a:lnTo>
                <a:lnTo>
                  <a:pt x="645093" y="643173"/>
                </a:lnTo>
                <a:lnTo>
                  <a:pt x="599023" y="622066"/>
                </a:lnTo>
                <a:lnTo>
                  <a:pt x="594222" y="619185"/>
                </a:lnTo>
                <a:lnTo>
                  <a:pt x="587501" y="634547"/>
                </a:lnTo>
                <a:lnTo>
                  <a:pt x="588462" y="635507"/>
                </a:lnTo>
                <a:lnTo>
                  <a:pt x="591342" y="636452"/>
                </a:lnTo>
                <a:lnTo>
                  <a:pt x="647082" y="644830"/>
                </a:lnTo>
                <a:lnTo>
                  <a:pt x="648934" y="645109"/>
                </a:lnTo>
                <a:lnTo>
                  <a:pt x="702701" y="691179"/>
                </a:lnTo>
                <a:lnTo>
                  <a:pt x="703661" y="692139"/>
                </a:lnTo>
                <a:lnTo>
                  <a:pt x="705581" y="692139"/>
                </a:lnTo>
                <a:lnTo>
                  <a:pt x="763173" y="717102"/>
                </a:lnTo>
                <a:lnTo>
                  <a:pt x="765093" y="718063"/>
                </a:lnTo>
                <a:lnTo>
                  <a:pt x="763173" y="700780"/>
                </a:lnTo>
                <a:lnTo>
                  <a:pt x="766533" y="699458"/>
                </a:lnTo>
                <a:lnTo>
                  <a:pt x="711326" y="677738"/>
                </a:lnTo>
                <a:close/>
              </a:path>
              <a:path w="1008918" h="718063">
                <a:moveTo>
                  <a:pt x="769894" y="700780"/>
                </a:moveTo>
                <a:lnTo>
                  <a:pt x="821725" y="677738"/>
                </a:lnTo>
                <a:lnTo>
                  <a:pt x="766533" y="699458"/>
                </a:lnTo>
                <a:lnTo>
                  <a:pt x="763173" y="700780"/>
                </a:lnTo>
                <a:lnTo>
                  <a:pt x="765093" y="718063"/>
                </a:lnTo>
                <a:lnTo>
                  <a:pt x="767974" y="718063"/>
                </a:lnTo>
                <a:lnTo>
                  <a:pt x="769894" y="717102"/>
                </a:lnTo>
                <a:lnTo>
                  <a:pt x="826397" y="693013"/>
                </a:lnTo>
                <a:lnTo>
                  <a:pt x="824605" y="693099"/>
                </a:lnTo>
                <a:lnTo>
                  <a:pt x="821725" y="677738"/>
                </a:lnTo>
                <a:lnTo>
                  <a:pt x="769894" y="700780"/>
                </a:lnTo>
                <a:close/>
              </a:path>
              <a:path w="1008918" h="718063">
                <a:moveTo>
                  <a:pt x="824605" y="693099"/>
                </a:moveTo>
                <a:lnTo>
                  <a:pt x="826397" y="693013"/>
                </a:lnTo>
                <a:lnTo>
                  <a:pt x="884133" y="690219"/>
                </a:lnTo>
                <a:lnTo>
                  <a:pt x="828446" y="692139"/>
                </a:lnTo>
                <a:lnTo>
                  <a:pt x="883173" y="673897"/>
                </a:lnTo>
                <a:lnTo>
                  <a:pt x="823645" y="676777"/>
                </a:lnTo>
                <a:lnTo>
                  <a:pt x="822700" y="676777"/>
                </a:lnTo>
                <a:lnTo>
                  <a:pt x="821725" y="677738"/>
                </a:lnTo>
                <a:lnTo>
                  <a:pt x="824605" y="693099"/>
                </a:lnTo>
                <a:close/>
              </a:path>
              <a:path w="1008918" h="718063">
                <a:moveTo>
                  <a:pt x="942685" y="673897"/>
                </a:moveTo>
                <a:lnTo>
                  <a:pt x="941725" y="673897"/>
                </a:lnTo>
                <a:lnTo>
                  <a:pt x="941725" y="690219"/>
                </a:lnTo>
                <a:lnTo>
                  <a:pt x="941725" y="673897"/>
                </a:lnTo>
                <a:lnTo>
                  <a:pt x="883173" y="673897"/>
                </a:lnTo>
                <a:lnTo>
                  <a:pt x="828446" y="692139"/>
                </a:lnTo>
                <a:lnTo>
                  <a:pt x="884133" y="690219"/>
                </a:lnTo>
                <a:lnTo>
                  <a:pt x="939805" y="690219"/>
                </a:lnTo>
                <a:lnTo>
                  <a:pt x="998357" y="702701"/>
                </a:lnTo>
                <a:lnTo>
                  <a:pt x="1003173" y="703661"/>
                </a:lnTo>
                <a:lnTo>
                  <a:pt x="1007013" y="699820"/>
                </a:lnTo>
                <a:lnTo>
                  <a:pt x="1007973" y="695980"/>
                </a:lnTo>
                <a:lnTo>
                  <a:pt x="1008918" y="691179"/>
                </a:lnTo>
                <a:lnTo>
                  <a:pt x="1006038" y="686379"/>
                </a:lnTo>
                <a:lnTo>
                  <a:pt x="1001252" y="685419"/>
                </a:lnTo>
                <a:lnTo>
                  <a:pt x="943645" y="673897"/>
                </a:lnTo>
                <a:lnTo>
                  <a:pt x="942685" y="673897"/>
                </a:lnTo>
                <a:close/>
              </a:path>
              <a:path w="1008918" h="718063">
                <a:moveTo>
                  <a:pt x="179511" y="171830"/>
                </a:moveTo>
                <a:lnTo>
                  <a:pt x="180472" y="172791"/>
                </a:lnTo>
                <a:lnTo>
                  <a:pt x="237253" y="198861"/>
                </a:lnTo>
                <a:lnTo>
                  <a:pt x="237103" y="198714"/>
                </a:lnTo>
                <a:lnTo>
                  <a:pt x="239024" y="199674"/>
                </a:lnTo>
                <a:lnTo>
                  <a:pt x="237253" y="198861"/>
                </a:lnTo>
                <a:lnTo>
                  <a:pt x="293758" y="254410"/>
                </a:lnTo>
                <a:lnTo>
                  <a:pt x="294711" y="255346"/>
                </a:lnTo>
                <a:lnTo>
                  <a:pt x="351342" y="427192"/>
                </a:lnTo>
                <a:lnTo>
                  <a:pt x="363824" y="416631"/>
                </a:lnTo>
                <a:lnTo>
                  <a:pt x="367664" y="421431"/>
                </a:lnTo>
                <a:lnTo>
                  <a:pt x="410855" y="467517"/>
                </a:lnTo>
                <a:lnTo>
                  <a:pt x="421416" y="455020"/>
                </a:lnTo>
                <a:lnTo>
                  <a:pt x="366698" y="418546"/>
                </a:lnTo>
                <a:lnTo>
                  <a:pt x="309112" y="246720"/>
                </a:lnTo>
                <a:lnTo>
                  <a:pt x="308152" y="244784"/>
                </a:lnTo>
                <a:lnTo>
                  <a:pt x="308152" y="243840"/>
                </a:lnTo>
                <a:lnTo>
                  <a:pt x="307192" y="243840"/>
                </a:lnTo>
                <a:lnTo>
                  <a:pt x="292790" y="251505"/>
                </a:lnTo>
                <a:lnTo>
                  <a:pt x="248625" y="186232"/>
                </a:lnTo>
                <a:lnTo>
                  <a:pt x="247665" y="185272"/>
                </a:lnTo>
                <a:lnTo>
                  <a:pt x="246705" y="185272"/>
                </a:lnTo>
                <a:lnTo>
                  <a:pt x="245745" y="184312"/>
                </a:lnTo>
                <a:lnTo>
                  <a:pt x="189113" y="158389"/>
                </a:lnTo>
                <a:lnTo>
                  <a:pt x="187192" y="157429"/>
                </a:lnTo>
                <a:lnTo>
                  <a:pt x="131505" y="108478"/>
                </a:lnTo>
                <a:lnTo>
                  <a:pt x="72953" y="56631"/>
                </a:lnTo>
                <a:lnTo>
                  <a:pt x="15361" y="2880"/>
                </a:lnTo>
                <a:lnTo>
                  <a:pt x="11521" y="0"/>
                </a:lnTo>
                <a:lnTo>
                  <a:pt x="6720" y="0"/>
                </a:lnTo>
                <a:lnTo>
                  <a:pt x="2880" y="2880"/>
                </a:lnTo>
                <a:lnTo>
                  <a:pt x="0" y="6720"/>
                </a:lnTo>
                <a:lnTo>
                  <a:pt x="960" y="11521"/>
                </a:lnTo>
                <a:lnTo>
                  <a:pt x="3840" y="15361"/>
                </a:lnTo>
                <a:lnTo>
                  <a:pt x="62392" y="69128"/>
                </a:lnTo>
                <a:lnTo>
                  <a:pt x="119999" y="120959"/>
                </a:lnTo>
                <a:lnTo>
                  <a:pt x="178551" y="170870"/>
                </a:lnTo>
                <a:lnTo>
                  <a:pt x="178551" y="171830"/>
                </a:lnTo>
                <a:lnTo>
                  <a:pt x="179511" y="171830"/>
                </a:lnTo>
                <a:close/>
              </a:path>
              <a:path w="1008918" h="718063">
                <a:moveTo>
                  <a:pt x="702701" y="691179"/>
                </a:moveTo>
                <a:lnTo>
                  <a:pt x="648934" y="645109"/>
                </a:lnTo>
                <a:lnTo>
                  <a:pt x="647082" y="644830"/>
                </a:lnTo>
                <a:lnTo>
                  <a:pt x="702701" y="691179"/>
                </a:lnTo>
                <a:close/>
              </a:path>
              <a:path w="1008918" h="718063">
                <a:moveTo>
                  <a:pt x="536615" y="551032"/>
                </a:moveTo>
                <a:lnTo>
                  <a:pt x="527014" y="564459"/>
                </a:lnTo>
                <a:lnTo>
                  <a:pt x="529894" y="566379"/>
                </a:lnTo>
                <a:lnTo>
                  <a:pt x="536615" y="551032"/>
                </a:lnTo>
                <a:close/>
              </a:path>
              <a:path w="1008918" h="718063">
                <a:moveTo>
                  <a:pt x="468462" y="536630"/>
                </a:moveTo>
                <a:lnTo>
                  <a:pt x="412790" y="469422"/>
                </a:lnTo>
                <a:lnTo>
                  <a:pt x="412024" y="468920"/>
                </a:lnTo>
                <a:lnTo>
                  <a:pt x="468462" y="536630"/>
                </a:lnTo>
                <a:close/>
              </a:path>
              <a:path w="1008918" h="718063">
                <a:moveTo>
                  <a:pt x="351342" y="427192"/>
                </a:moveTo>
                <a:lnTo>
                  <a:pt x="294711" y="255346"/>
                </a:lnTo>
                <a:lnTo>
                  <a:pt x="293758" y="254410"/>
                </a:lnTo>
                <a:lnTo>
                  <a:pt x="351342" y="42719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1" name="object 461"/>
          <p:cNvSpPr/>
          <p:nvPr/>
        </p:nvSpPr>
        <p:spPr>
          <a:xfrm>
            <a:off x="4979609" y="2678094"/>
            <a:ext cx="1125077" cy="168950"/>
          </a:xfrm>
          <a:custGeom>
            <a:avLst/>
            <a:gdLst/>
            <a:ahLst/>
            <a:cxnLst/>
            <a:rect l="l" t="t" r="r" b="b"/>
            <a:pathLst>
              <a:path w="1125077" h="168950">
                <a:moveTo>
                  <a:pt x="475183" y="109438"/>
                </a:moveTo>
                <a:lnTo>
                  <a:pt x="474223" y="110383"/>
                </a:lnTo>
                <a:lnTo>
                  <a:pt x="473262" y="110383"/>
                </a:lnTo>
                <a:lnTo>
                  <a:pt x="417103" y="124193"/>
                </a:lnTo>
                <a:lnTo>
                  <a:pt x="360944" y="110383"/>
                </a:lnTo>
                <a:lnTo>
                  <a:pt x="359023" y="109438"/>
                </a:lnTo>
                <a:lnTo>
                  <a:pt x="356143" y="110383"/>
                </a:lnTo>
                <a:lnTo>
                  <a:pt x="354223" y="111343"/>
                </a:lnTo>
                <a:lnTo>
                  <a:pt x="357103" y="125745"/>
                </a:lnTo>
                <a:lnTo>
                  <a:pt x="363824" y="124785"/>
                </a:lnTo>
                <a:lnTo>
                  <a:pt x="419511" y="124785"/>
                </a:lnTo>
                <a:lnTo>
                  <a:pt x="477103" y="125745"/>
                </a:lnTo>
                <a:lnTo>
                  <a:pt x="474223" y="126705"/>
                </a:lnTo>
                <a:lnTo>
                  <a:pt x="532775" y="132466"/>
                </a:lnTo>
                <a:lnTo>
                  <a:pt x="592302" y="135346"/>
                </a:lnTo>
                <a:lnTo>
                  <a:pt x="649894" y="139186"/>
                </a:lnTo>
                <a:lnTo>
                  <a:pt x="648934" y="121904"/>
                </a:lnTo>
                <a:lnTo>
                  <a:pt x="650854" y="121904"/>
                </a:lnTo>
                <a:lnTo>
                  <a:pt x="706541" y="132466"/>
                </a:lnTo>
                <a:lnTo>
                  <a:pt x="707447" y="132692"/>
                </a:lnTo>
                <a:lnTo>
                  <a:pt x="764133" y="146867"/>
                </a:lnTo>
                <a:lnTo>
                  <a:pt x="765093" y="146867"/>
                </a:lnTo>
                <a:lnTo>
                  <a:pt x="767013" y="130545"/>
                </a:lnTo>
                <a:lnTo>
                  <a:pt x="710382" y="116159"/>
                </a:lnTo>
                <a:lnTo>
                  <a:pt x="709422" y="115183"/>
                </a:lnTo>
                <a:lnTo>
                  <a:pt x="708446" y="115183"/>
                </a:lnTo>
                <a:lnTo>
                  <a:pt x="709422" y="132466"/>
                </a:lnTo>
                <a:lnTo>
                  <a:pt x="707501" y="115183"/>
                </a:lnTo>
                <a:lnTo>
                  <a:pt x="649640" y="121823"/>
                </a:lnTo>
                <a:lnTo>
                  <a:pt x="593262" y="118064"/>
                </a:lnTo>
                <a:lnTo>
                  <a:pt x="534695" y="115183"/>
                </a:lnTo>
                <a:lnTo>
                  <a:pt x="476143" y="110383"/>
                </a:lnTo>
                <a:lnTo>
                  <a:pt x="475183" y="109438"/>
                </a:lnTo>
                <a:close/>
              </a:path>
              <a:path w="1125077" h="168950">
                <a:moveTo>
                  <a:pt x="185038" y="132466"/>
                </a:moveTo>
                <a:lnTo>
                  <a:pt x="130561" y="98877"/>
                </a:lnTo>
                <a:lnTo>
                  <a:pt x="184312" y="132466"/>
                </a:lnTo>
                <a:lnTo>
                  <a:pt x="188153" y="134386"/>
                </a:lnTo>
                <a:lnTo>
                  <a:pt x="242864" y="132466"/>
                </a:lnTo>
                <a:lnTo>
                  <a:pt x="185038" y="132466"/>
                </a:lnTo>
                <a:close/>
              </a:path>
              <a:path w="1125077" h="168950">
                <a:moveTo>
                  <a:pt x="650854" y="121904"/>
                </a:moveTo>
                <a:lnTo>
                  <a:pt x="648934" y="121904"/>
                </a:lnTo>
                <a:lnTo>
                  <a:pt x="649894" y="139186"/>
                </a:lnTo>
                <a:lnTo>
                  <a:pt x="650854" y="139186"/>
                </a:lnTo>
                <a:lnTo>
                  <a:pt x="707447" y="132692"/>
                </a:lnTo>
                <a:lnTo>
                  <a:pt x="706541" y="132466"/>
                </a:lnTo>
                <a:lnTo>
                  <a:pt x="650854" y="121904"/>
                </a:lnTo>
                <a:close/>
              </a:path>
              <a:path w="1125077" h="168950">
                <a:moveTo>
                  <a:pt x="944605" y="143987"/>
                </a:moveTo>
                <a:lnTo>
                  <a:pt x="945565" y="127665"/>
                </a:lnTo>
                <a:lnTo>
                  <a:pt x="943645" y="127665"/>
                </a:lnTo>
                <a:lnTo>
                  <a:pt x="941725" y="126705"/>
                </a:lnTo>
                <a:lnTo>
                  <a:pt x="938844" y="127665"/>
                </a:lnTo>
                <a:lnTo>
                  <a:pt x="937884" y="143987"/>
                </a:lnTo>
                <a:lnTo>
                  <a:pt x="944605" y="143987"/>
                </a:lnTo>
                <a:close/>
              </a:path>
              <a:path w="1125077" h="168950">
                <a:moveTo>
                  <a:pt x="996452" y="167990"/>
                </a:moveTo>
                <a:lnTo>
                  <a:pt x="998357" y="168950"/>
                </a:lnTo>
                <a:lnTo>
                  <a:pt x="1001252" y="168950"/>
                </a:lnTo>
                <a:lnTo>
                  <a:pt x="1117396" y="149748"/>
                </a:lnTo>
                <a:lnTo>
                  <a:pt x="1003173" y="152628"/>
                </a:lnTo>
                <a:lnTo>
                  <a:pt x="998357" y="151668"/>
                </a:lnTo>
                <a:lnTo>
                  <a:pt x="996452" y="167990"/>
                </a:lnTo>
                <a:close/>
              </a:path>
              <a:path w="1125077" h="168950">
                <a:moveTo>
                  <a:pt x="1123157" y="135346"/>
                </a:moveTo>
                <a:lnTo>
                  <a:pt x="1119317" y="132466"/>
                </a:lnTo>
                <a:lnTo>
                  <a:pt x="1114516" y="133426"/>
                </a:lnTo>
                <a:lnTo>
                  <a:pt x="1056924" y="142067"/>
                </a:lnTo>
                <a:lnTo>
                  <a:pt x="1000243" y="151359"/>
                </a:lnTo>
                <a:lnTo>
                  <a:pt x="945565" y="127665"/>
                </a:lnTo>
                <a:lnTo>
                  <a:pt x="944605" y="143987"/>
                </a:lnTo>
                <a:lnTo>
                  <a:pt x="937884" y="143987"/>
                </a:lnTo>
                <a:lnTo>
                  <a:pt x="938844" y="127665"/>
                </a:lnTo>
                <a:lnTo>
                  <a:pt x="882982" y="144428"/>
                </a:lnTo>
                <a:lnTo>
                  <a:pt x="826526" y="130545"/>
                </a:lnTo>
                <a:lnTo>
                  <a:pt x="824605" y="130545"/>
                </a:lnTo>
                <a:lnTo>
                  <a:pt x="824605" y="146867"/>
                </a:lnTo>
                <a:lnTo>
                  <a:pt x="824605" y="130545"/>
                </a:lnTo>
                <a:lnTo>
                  <a:pt x="768934" y="130545"/>
                </a:lnTo>
                <a:lnTo>
                  <a:pt x="710382" y="116159"/>
                </a:lnTo>
                <a:lnTo>
                  <a:pt x="767013" y="130545"/>
                </a:lnTo>
                <a:lnTo>
                  <a:pt x="765093" y="146867"/>
                </a:lnTo>
                <a:lnTo>
                  <a:pt x="822700" y="146867"/>
                </a:lnTo>
                <a:lnTo>
                  <a:pt x="882213" y="161269"/>
                </a:lnTo>
                <a:lnTo>
                  <a:pt x="881252" y="144947"/>
                </a:lnTo>
                <a:lnTo>
                  <a:pt x="885093" y="144947"/>
                </a:lnTo>
                <a:lnTo>
                  <a:pt x="886053" y="161269"/>
                </a:lnTo>
                <a:lnTo>
                  <a:pt x="940698" y="145140"/>
                </a:lnTo>
                <a:lnTo>
                  <a:pt x="996452" y="167990"/>
                </a:lnTo>
                <a:lnTo>
                  <a:pt x="998357" y="151668"/>
                </a:lnTo>
                <a:lnTo>
                  <a:pt x="1003173" y="152628"/>
                </a:lnTo>
                <a:lnTo>
                  <a:pt x="1117396" y="149748"/>
                </a:lnTo>
                <a:lnTo>
                  <a:pt x="1122197" y="148788"/>
                </a:lnTo>
                <a:lnTo>
                  <a:pt x="1125077" y="144947"/>
                </a:lnTo>
                <a:lnTo>
                  <a:pt x="1124117" y="140147"/>
                </a:lnTo>
                <a:lnTo>
                  <a:pt x="1123157" y="135346"/>
                </a:lnTo>
                <a:close/>
              </a:path>
              <a:path w="1125077" h="168950">
                <a:moveTo>
                  <a:pt x="885093" y="144947"/>
                </a:moveTo>
                <a:lnTo>
                  <a:pt x="881252" y="144947"/>
                </a:lnTo>
                <a:lnTo>
                  <a:pt x="882213" y="161269"/>
                </a:lnTo>
                <a:lnTo>
                  <a:pt x="886053" y="161269"/>
                </a:lnTo>
                <a:lnTo>
                  <a:pt x="885093" y="144947"/>
                </a:lnTo>
                <a:close/>
              </a:path>
              <a:path w="1125077" h="168950">
                <a:moveTo>
                  <a:pt x="303352" y="152628"/>
                </a:moveTo>
                <a:lnTo>
                  <a:pt x="295671" y="153588"/>
                </a:lnTo>
                <a:lnTo>
                  <a:pt x="298551" y="167990"/>
                </a:lnTo>
                <a:lnTo>
                  <a:pt x="300471" y="168950"/>
                </a:lnTo>
                <a:lnTo>
                  <a:pt x="303352" y="168950"/>
                </a:lnTo>
                <a:lnTo>
                  <a:pt x="306232" y="167030"/>
                </a:lnTo>
                <a:lnTo>
                  <a:pt x="303352" y="152628"/>
                </a:lnTo>
                <a:close/>
              </a:path>
              <a:path w="1125077" h="168950">
                <a:moveTo>
                  <a:pt x="707501" y="115183"/>
                </a:moveTo>
                <a:lnTo>
                  <a:pt x="709422" y="132466"/>
                </a:lnTo>
                <a:lnTo>
                  <a:pt x="708446" y="115183"/>
                </a:lnTo>
                <a:lnTo>
                  <a:pt x="707501" y="115183"/>
                </a:lnTo>
                <a:close/>
              </a:path>
              <a:path w="1125077" h="168950">
                <a:moveTo>
                  <a:pt x="419511" y="124785"/>
                </a:moveTo>
                <a:lnTo>
                  <a:pt x="363824" y="124785"/>
                </a:lnTo>
                <a:lnTo>
                  <a:pt x="357103" y="125745"/>
                </a:lnTo>
                <a:lnTo>
                  <a:pt x="354223" y="111343"/>
                </a:lnTo>
                <a:lnTo>
                  <a:pt x="299008" y="151180"/>
                </a:lnTo>
                <a:lnTo>
                  <a:pt x="245745" y="133426"/>
                </a:lnTo>
                <a:lnTo>
                  <a:pt x="244784" y="133426"/>
                </a:lnTo>
                <a:lnTo>
                  <a:pt x="243824" y="132466"/>
                </a:lnTo>
                <a:lnTo>
                  <a:pt x="242864" y="132466"/>
                </a:lnTo>
                <a:lnTo>
                  <a:pt x="188153" y="134386"/>
                </a:lnTo>
                <a:lnTo>
                  <a:pt x="184312" y="132466"/>
                </a:lnTo>
                <a:lnTo>
                  <a:pt x="130561" y="98877"/>
                </a:lnTo>
                <a:lnTo>
                  <a:pt x="71993" y="59512"/>
                </a:lnTo>
                <a:lnTo>
                  <a:pt x="73913" y="60472"/>
                </a:lnTo>
                <a:lnTo>
                  <a:pt x="15361" y="3840"/>
                </a:lnTo>
                <a:lnTo>
                  <a:pt x="12481" y="0"/>
                </a:lnTo>
                <a:lnTo>
                  <a:pt x="6720" y="0"/>
                </a:lnTo>
                <a:lnTo>
                  <a:pt x="3840" y="3840"/>
                </a:lnTo>
                <a:lnTo>
                  <a:pt x="0" y="7680"/>
                </a:lnTo>
                <a:lnTo>
                  <a:pt x="960" y="12466"/>
                </a:lnTo>
                <a:lnTo>
                  <a:pt x="3840" y="15361"/>
                </a:lnTo>
                <a:lnTo>
                  <a:pt x="62392" y="72953"/>
                </a:lnTo>
                <a:lnTo>
                  <a:pt x="62392" y="73913"/>
                </a:lnTo>
                <a:lnTo>
                  <a:pt x="63352" y="73913"/>
                </a:lnTo>
                <a:lnTo>
                  <a:pt x="120944" y="113278"/>
                </a:lnTo>
                <a:lnTo>
                  <a:pt x="179511" y="148788"/>
                </a:lnTo>
                <a:lnTo>
                  <a:pt x="180472" y="149748"/>
                </a:lnTo>
                <a:lnTo>
                  <a:pt x="242864" y="149748"/>
                </a:lnTo>
                <a:lnTo>
                  <a:pt x="239984" y="149748"/>
                </a:lnTo>
                <a:lnTo>
                  <a:pt x="298551" y="167990"/>
                </a:lnTo>
                <a:lnTo>
                  <a:pt x="295671" y="153588"/>
                </a:lnTo>
                <a:lnTo>
                  <a:pt x="303352" y="152628"/>
                </a:lnTo>
                <a:lnTo>
                  <a:pt x="306232" y="167030"/>
                </a:lnTo>
                <a:lnTo>
                  <a:pt x="361072" y="126803"/>
                </a:lnTo>
                <a:lnTo>
                  <a:pt x="414695" y="141107"/>
                </a:lnTo>
                <a:lnTo>
                  <a:pt x="419511" y="141107"/>
                </a:lnTo>
                <a:lnTo>
                  <a:pt x="477103" y="125745"/>
                </a:lnTo>
                <a:lnTo>
                  <a:pt x="419511" y="12478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2" name="object 462"/>
          <p:cNvSpPr/>
          <p:nvPr/>
        </p:nvSpPr>
        <p:spPr>
          <a:xfrm>
            <a:off x="5345353" y="1744995"/>
            <a:ext cx="167030" cy="17282"/>
          </a:xfrm>
          <a:custGeom>
            <a:avLst/>
            <a:gdLst/>
            <a:ahLst/>
            <a:cxnLst/>
            <a:rect l="l" t="t" r="r" b="b"/>
            <a:pathLst>
              <a:path w="167030" h="17282">
                <a:moveTo>
                  <a:pt x="8641" y="0"/>
                </a:moveTo>
                <a:lnTo>
                  <a:pt x="3840" y="0"/>
                </a:lnTo>
                <a:lnTo>
                  <a:pt x="0" y="4800"/>
                </a:lnTo>
                <a:lnTo>
                  <a:pt x="0" y="13441"/>
                </a:lnTo>
                <a:lnTo>
                  <a:pt x="3840" y="17282"/>
                </a:lnTo>
                <a:lnTo>
                  <a:pt x="162229" y="17282"/>
                </a:lnTo>
                <a:lnTo>
                  <a:pt x="167030" y="13441"/>
                </a:lnTo>
                <a:lnTo>
                  <a:pt x="167030" y="4800"/>
                </a:lnTo>
                <a:lnTo>
                  <a:pt x="162229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654C8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3" name="object 463"/>
          <p:cNvSpPr/>
          <p:nvPr/>
        </p:nvSpPr>
        <p:spPr>
          <a:xfrm>
            <a:off x="5522945" y="1721007"/>
            <a:ext cx="51846" cy="62392"/>
          </a:xfrm>
          <a:custGeom>
            <a:avLst/>
            <a:gdLst/>
            <a:ahLst/>
            <a:cxnLst/>
            <a:rect l="l" t="t" r="r" b="b"/>
            <a:pathLst>
              <a:path w="51846" h="62392">
                <a:moveTo>
                  <a:pt x="32644" y="59512"/>
                </a:moveTo>
                <a:lnTo>
                  <a:pt x="31683" y="58552"/>
                </a:lnTo>
                <a:lnTo>
                  <a:pt x="30723" y="57591"/>
                </a:lnTo>
                <a:lnTo>
                  <a:pt x="30723" y="3840"/>
                </a:lnTo>
                <a:lnTo>
                  <a:pt x="41285" y="3840"/>
                </a:lnTo>
                <a:lnTo>
                  <a:pt x="43205" y="4785"/>
                </a:lnTo>
                <a:lnTo>
                  <a:pt x="45125" y="5745"/>
                </a:lnTo>
                <a:lnTo>
                  <a:pt x="47045" y="6720"/>
                </a:lnTo>
                <a:lnTo>
                  <a:pt x="48006" y="7665"/>
                </a:lnTo>
                <a:lnTo>
                  <a:pt x="48966" y="9585"/>
                </a:lnTo>
                <a:lnTo>
                  <a:pt x="49926" y="10561"/>
                </a:lnTo>
                <a:lnTo>
                  <a:pt x="49926" y="12466"/>
                </a:lnTo>
                <a:lnTo>
                  <a:pt x="50886" y="15346"/>
                </a:lnTo>
                <a:lnTo>
                  <a:pt x="51846" y="15346"/>
                </a:lnTo>
                <a:lnTo>
                  <a:pt x="51846" y="0"/>
                </a:lnTo>
                <a:lnTo>
                  <a:pt x="960" y="0"/>
                </a:lnTo>
                <a:lnTo>
                  <a:pt x="0" y="15346"/>
                </a:lnTo>
                <a:lnTo>
                  <a:pt x="1920" y="15346"/>
                </a:lnTo>
                <a:lnTo>
                  <a:pt x="1920" y="12466"/>
                </a:lnTo>
                <a:lnTo>
                  <a:pt x="2880" y="9585"/>
                </a:lnTo>
                <a:lnTo>
                  <a:pt x="3840" y="8625"/>
                </a:lnTo>
                <a:lnTo>
                  <a:pt x="4800" y="6720"/>
                </a:lnTo>
                <a:lnTo>
                  <a:pt x="6720" y="5745"/>
                </a:lnTo>
                <a:lnTo>
                  <a:pt x="7680" y="4785"/>
                </a:lnTo>
                <a:lnTo>
                  <a:pt x="9601" y="4785"/>
                </a:lnTo>
                <a:lnTo>
                  <a:pt x="11521" y="3840"/>
                </a:lnTo>
                <a:lnTo>
                  <a:pt x="21122" y="3840"/>
                </a:lnTo>
                <a:lnTo>
                  <a:pt x="21122" y="57591"/>
                </a:lnTo>
                <a:lnTo>
                  <a:pt x="20162" y="58552"/>
                </a:lnTo>
                <a:lnTo>
                  <a:pt x="19202" y="59512"/>
                </a:lnTo>
                <a:lnTo>
                  <a:pt x="17282" y="60472"/>
                </a:lnTo>
                <a:lnTo>
                  <a:pt x="12481" y="60472"/>
                </a:lnTo>
                <a:lnTo>
                  <a:pt x="12481" y="62392"/>
                </a:lnTo>
                <a:lnTo>
                  <a:pt x="39364" y="62392"/>
                </a:lnTo>
                <a:lnTo>
                  <a:pt x="39364" y="60472"/>
                </a:lnTo>
                <a:lnTo>
                  <a:pt x="34564" y="60472"/>
                </a:lnTo>
                <a:lnTo>
                  <a:pt x="32644" y="595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4" name="object 464"/>
          <p:cNvSpPr/>
          <p:nvPr/>
        </p:nvSpPr>
        <p:spPr>
          <a:xfrm>
            <a:off x="5580552" y="1760357"/>
            <a:ext cx="11521" cy="29763"/>
          </a:xfrm>
          <a:custGeom>
            <a:avLst/>
            <a:gdLst/>
            <a:ahLst/>
            <a:cxnLst/>
            <a:rect l="l" t="t" r="r" b="b"/>
            <a:pathLst>
              <a:path w="11521" h="29763">
                <a:moveTo>
                  <a:pt x="8641" y="1920"/>
                </a:moveTo>
                <a:lnTo>
                  <a:pt x="7680" y="9601"/>
                </a:lnTo>
                <a:lnTo>
                  <a:pt x="8641" y="7680"/>
                </a:lnTo>
                <a:lnTo>
                  <a:pt x="9585" y="5760"/>
                </a:lnTo>
                <a:lnTo>
                  <a:pt x="11521" y="0"/>
                </a:lnTo>
                <a:lnTo>
                  <a:pt x="8641" y="1920"/>
                </a:lnTo>
                <a:close/>
              </a:path>
              <a:path w="11521" h="29763">
                <a:moveTo>
                  <a:pt x="2880" y="-6720"/>
                </a:moveTo>
                <a:lnTo>
                  <a:pt x="3840" y="-5760"/>
                </a:lnTo>
                <a:lnTo>
                  <a:pt x="4800" y="-4800"/>
                </a:lnTo>
                <a:lnTo>
                  <a:pt x="6720" y="-4800"/>
                </a:lnTo>
                <a:lnTo>
                  <a:pt x="7680" y="-5760"/>
                </a:lnTo>
                <a:lnTo>
                  <a:pt x="8641" y="-6720"/>
                </a:lnTo>
                <a:lnTo>
                  <a:pt x="9585" y="-6720"/>
                </a:lnTo>
                <a:lnTo>
                  <a:pt x="9585" y="-13441"/>
                </a:lnTo>
                <a:lnTo>
                  <a:pt x="10561" y="-14401"/>
                </a:lnTo>
                <a:lnTo>
                  <a:pt x="11521" y="-15361"/>
                </a:lnTo>
                <a:lnTo>
                  <a:pt x="12466" y="-17282"/>
                </a:lnTo>
                <a:lnTo>
                  <a:pt x="18242" y="-17282"/>
                </a:lnTo>
                <a:lnTo>
                  <a:pt x="20147" y="-16322"/>
                </a:lnTo>
                <a:lnTo>
                  <a:pt x="22082" y="-15361"/>
                </a:lnTo>
                <a:lnTo>
                  <a:pt x="23027" y="-13441"/>
                </a:lnTo>
                <a:lnTo>
                  <a:pt x="23987" y="-10561"/>
                </a:lnTo>
                <a:lnTo>
                  <a:pt x="23987" y="-4800"/>
                </a:lnTo>
                <a:lnTo>
                  <a:pt x="16306" y="-1920"/>
                </a:lnTo>
                <a:lnTo>
                  <a:pt x="11521" y="0"/>
                </a:lnTo>
                <a:lnTo>
                  <a:pt x="9585" y="5760"/>
                </a:lnTo>
                <a:lnTo>
                  <a:pt x="10561" y="4800"/>
                </a:lnTo>
                <a:lnTo>
                  <a:pt x="12466" y="2880"/>
                </a:lnTo>
                <a:lnTo>
                  <a:pt x="14401" y="1920"/>
                </a:lnTo>
                <a:lnTo>
                  <a:pt x="16306" y="960"/>
                </a:lnTo>
                <a:lnTo>
                  <a:pt x="19202" y="0"/>
                </a:lnTo>
                <a:lnTo>
                  <a:pt x="23987" y="-1920"/>
                </a:lnTo>
                <a:lnTo>
                  <a:pt x="23987" y="14401"/>
                </a:lnTo>
                <a:lnTo>
                  <a:pt x="20147" y="17282"/>
                </a:lnTo>
                <a:lnTo>
                  <a:pt x="16306" y="18242"/>
                </a:lnTo>
                <a:lnTo>
                  <a:pt x="11521" y="18242"/>
                </a:lnTo>
                <a:lnTo>
                  <a:pt x="9585" y="16322"/>
                </a:lnTo>
                <a:lnTo>
                  <a:pt x="8641" y="15361"/>
                </a:lnTo>
                <a:lnTo>
                  <a:pt x="7680" y="13441"/>
                </a:lnTo>
                <a:lnTo>
                  <a:pt x="7680" y="9601"/>
                </a:lnTo>
                <a:lnTo>
                  <a:pt x="8641" y="1920"/>
                </a:lnTo>
                <a:lnTo>
                  <a:pt x="4800" y="3840"/>
                </a:lnTo>
                <a:lnTo>
                  <a:pt x="2880" y="5760"/>
                </a:lnTo>
                <a:lnTo>
                  <a:pt x="1920" y="7680"/>
                </a:lnTo>
                <a:lnTo>
                  <a:pt x="960" y="9601"/>
                </a:lnTo>
                <a:lnTo>
                  <a:pt x="0" y="10561"/>
                </a:lnTo>
                <a:lnTo>
                  <a:pt x="0" y="16322"/>
                </a:lnTo>
                <a:lnTo>
                  <a:pt x="960" y="19202"/>
                </a:lnTo>
                <a:lnTo>
                  <a:pt x="2880" y="21122"/>
                </a:lnTo>
                <a:lnTo>
                  <a:pt x="4800" y="23042"/>
                </a:lnTo>
                <a:lnTo>
                  <a:pt x="7680" y="24002"/>
                </a:lnTo>
                <a:lnTo>
                  <a:pt x="12466" y="24002"/>
                </a:lnTo>
                <a:lnTo>
                  <a:pt x="13426" y="23042"/>
                </a:lnTo>
                <a:lnTo>
                  <a:pt x="15361" y="23042"/>
                </a:lnTo>
                <a:lnTo>
                  <a:pt x="16306" y="22082"/>
                </a:lnTo>
                <a:lnTo>
                  <a:pt x="19202" y="20162"/>
                </a:lnTo>
                <a:lnTo>
                  <a:pt x="23987" y="17282"/>
                </a:lnTo>
                <a:lnTo>
                  <a:pt x="23987" y="21122"/>
                </a:lnTo>
                <a:lnTo>
                  <a:pt x="24947" y="22082"/>
                </a:lnTo>
                <a:lnTo>
                  <a:pt x="25923" y="23042"/>
                </a:lnTo>
                <a:lnTo>
                  <a:pt x="26868" y="24002"/>
                </a:lnTo>
                <a:lnTo>
                  <a:pt x="31668" y="24002"/>
                </a:lnTo>
                <a:lnTo>
                  <a:pt x="34549" y="21122"/>
                </a:lnTo>
                <a:lnTo>
                  <a:pt x="38389" y="17282"/>
                </a:lnTo>
                <a:lnTo>
                  <a:pt x="38389" y="14401"/>
                </a:lnTo>
                <a:lnTo>
                  <a:pt x="36469" y="16322"/>
                </a:lnTo>
                <a:lnTo>
                  <a:pt x="35509" y="17282"/>
                </a:lnTo>
                <a:lnTo>
                  <a:pt x="34549" y="17282"/>
                </a:lnTo>
                <a:lnTo>
                  <a:pt x="34549" y="18242"/>
                </a:lnTo>
                <a:lnTo>
                  <a:pt x="32628" y="18242"/>
                </a:lnTo>
                <a:lnTo>
                  <a:pt x="31668" y="17282"/>
                </a:lnTo>
                <a:lnTo>
                  <a:pt x="31668" y="14401"/>
                </a:lnTo>
                <a:lnTo>
                  <a:pt x="30708" y="12481"/>
                </a:lnTo>
                <a:lnTo>
                  <a:pt x="30708" y="-13441"/>
                </a:lnTo>
                <a:lnTo>
                  <a:pt x="29748" y="-15361"/>
                </a:lnTo>
                <a:lnTo>
                  <a:pt x="27828" y="-17282"/>
                </a:lnTo>
                <a:lnTo>
                  <a:pt x="25923" y="-18242"/>
                </a:lnTo>
                <a:lnTo>
                  <a:pt x="23987" y="-19202"/>
                </a:lnTo>
                <a:lnTo>
                  <a:pt x="21107" y="-20162"/>
                </a:lnTo>
                <a:lnTo>
                  <a:pt x="12466" y="-20162"/>
                </a:lnTo>
                <a:lnTo>
                  <a:pt x="8641" y="-19202"/>
                </a:lnTo>
                <a:lnTo>
                  <a:pt x="5745" y="-17282"/>
                </a:lnTo>
                <a:lnTo>
                  <a:pt x="2880" y="-14401"/>
                </a:lnTo>
                <a:lnTo>
                  <a:pt x="1920" y="-12481"/>
                </a:lnTo>
                <a:lnTo>
                  <a:pt x="1920" y="-6720"/>
                </a:lnTo>
                <a:lnTo>
                  <a:pt x="2880" y="-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5" name="object 465"/>
          <p:cNvSpPr/>
          <p:nvPr/>
        </p:nvSpPr>
        <p:spPr>
          <a:xfrm>
            <a:off x="5628543" y="1718111"/>
            <a:ext cx="8641" cy="9616"/>
          </a:xfrm>
          <a:custGeom>
            <a:avLst/>
            <a:gdLst/>
            <a:ahLst/>
            <a:cxnLst/>
            <a:rect l="l" t="t" r="r" b="b"/>
            <a:pathLst>
              <a:path w="8641" h="9616">
                <a:moveTo>
                  <a:pt x="960" y="8641"/>
                </a:moveTo>
                <a:lnTo>
                  <a:pt x="1920" y="8641"/>
                </a:lnTo>
                <a:lnTo>
                  <a:pt x="2880" y="9616"/>
                </a:lnTo>
                <a:lnTo>
                  <a:pt x="5760" y="9616"/>
                </a:lnTo>
                <a:lnTo>
                  <a:pt x="6720" y="8641"/>
                </a:lnTo>
                <a:lnTo>
                  <a:pt x="7680" y="8641"/>
                </a:lnTo>
                <a:lnTo>
                  <a:pt x="8641" y="7680"/>
                </a:lnTo>
                <a:lnTo>
                  <a:pt x="8641" y="2895"/>
                </a:lnTo>
                <a:lnTo>
                  <a:pt x="7680" y="1920"/>
                </a:lnTo>
                <a:lnTo>
                  <a:pt x="6720" y="960"/>
                </a:lnTo>
                <a:lnTo>
                  <a:pt x="576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2895"/>
                </a:lnTo>
                <a:lnTo>
                  <a:pt x="0" y="7680"/>
                </a:lnTo>
                <a:lnTo>
                  <a:pt x="96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6" name="object 466"/>
          <p:cNvSpPr/>
          <p:nvPr/>
        </p:nvSpPr>
        <p:spPr>
          <a:xfrm>
            <a:off x="5621822" y="1740194"/>
            <a:ext cx="21122" cy="43205"/>
          </a:xfrm>
          <a:custGeom>
            <a:avLst/>
            <a:gdLst/>
            <a:ahLst/>
            <a:cxnLst/>
            <a:rect l="l" t="t" r="r" b="b"/>
            <a:pathLst>
              <a:path w="21122" h="43205">
                <a:moveTo>
                  <a:pt x="15361" y="39364"/>
                </a:moveTo>
                <a:lnTo>
                  <a:pt x="15361" y="38404"/>
                </a:lnTo>
                <a:lnTo>
                  <a:pt x="14401" y="36484"/>
                </a:lnTo>
                <a:lnTo>
                  <a:pt x="14401" y="0"/>
                </a:lnTo>
                <a:lnTo>
                  <a:pt x="12481" y="0"/>
                </a:lnTo>
                <a:lnTo>
                  <a:pt x="0" y="4800"/>
                </a:lnTo>
                <a:lnTo>
                  <a:pt x="960" y="6720"/>
                </a:lnTo>
                <a:lnTo>
                  <a:pt x="1920" y="6720"/>
                </a:lnTo>
                <a:lnTo>
                  <a:pt x="288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39364"/>
                </a:lnTo>
                <a:lnTo>
                  <a:pt x="5760" y="39364"/>
                </a:lnTo>
                <a:lnTo>
                  <a:pt x="5760" y="40325"/>
                </a:lnTo>
                <a:lnTo>
                  <a:pt x="4800" y="41285"/>
                </a:lnTo>
                <a:lnTo>
                  <a:pt x="960" y="41285"/>
                </a:lnTo>
                <a:lnTo>
                  <a:pt x="960" y="43205"/>
                </a:lnTo>
                <a:lnTo>
                  <a:pt x="21122" y="43205"/>
                </a:lnTo>
                <a:lnTo>
                  <a:pt x="21122" y="41285"/>
                </a:lnTo>
                <a:lnTo>
                  <a:pt x="17282" y="41285"/>
                </a:lnTo>
                <a:lnTo>
                  <a:pt x="16322" y="40325"/>
                </a:lnTo>
                <a:lnTo>
                  <a:pt x="15361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7" name="object 467"/>
          <p:cNvSpPr/>
          <p:nvPr/>
        </p:nvSpPr>
        <p:spPr>
          <a:xfrm>
            <a:off x="5645825" y="1741154"/>
            <a:ext cx="66233" cy="43205"/>
          </a:xfrm>
          <a:custGeom>
            <a:avLst/>
            <a:gdLst/>
            <a:ahLst/>
            <a:cxnLst/>
            <a:rect l="l" t="t" r="r" b="b"/>
            <a:pathLst>
              <a:path w="66233" h="43205">
                <a:moveTo>
                  <a:pt x="60472" y="7680"/>
                </a:moveTo>
                <a:lnTo>
                  <a:pt x="61432" y="3840"/>
                </a:lnTo>
                <a:lnTo>
                  <a:pt x="63352" y="1920"/>
                </a:lnTo>
                <a:lnTo>
                  <a:pt x="66233" y="1920"/>
                </a:lnTo>
                <a:lnTo>
                  <a:pt x="66233" y="0"/>
                </a:lnTo>
                <a:lnTo>
                  <a:pt x="52791" y="0"/>
                </a:lnTo>
                <a:lnTo>
                  <a:pt x="52791" y="1920"/>
                </a:lnTo>
                <a:lnTo>
                  <a:pt x="55671" y="1920"/>
                </a:lnTo>
                <a:lnTo>
                  <a:pt x="56631" y="2880"/>
                </a:lnTo>
                <a:lnTo>
                  <a:pt x="57591" y="2880"/>
                </a:lnTo>
                <a:lnTo>
                  <a:pt x="57591" y="5760"/>
                </a:lnTo>
                <a:lnTo>
                  <a:pt x="56631" y="6720"/>
                </a:lnTo>
                <a:lnTo>
                  <a:pt x="56631" y="8641"/>
                </a:lnTo>
                <a:lnTo>
                  <a:pt x="48005" y="31683"/>
                </a:lnTo>
                <a:lnTo>
                  <a:pt x="38389" y="7680"/>
                </a:lnTo>
                <a:lnTo>
                  <a:pt x="37444" y="6720"/>
                </a:lnTo>
                <a:lnTo>
                  <a:pt x="37444" y="4800"/>
                </a:lnTo>
                <a:lnTo>
                  <a:pt x="38389" y="3840"/>
                </a:lnTo>
                <a:lnTo>
                  <a:pt x="38389" y="2880"/>
                </a:lnTo>
                <a:lnTo>
                  <a:pt x="39364" y="2880"/>
                </a:lnTo>
                <a:lnTo>
                  <a:pt x="41285" y="1920"/>
                </a:lnTo>
                <a:lnTo>
                  <a:pt x="43205" y="1920"/>
                </a:lnTo>
                <a:lnTo>
                  <a:pt x="43205" y="0"/>
                </a:lnTo>
                <a:lnTo>
                  <a:pt x="23042" y="0"/>
                </a:lnTo>
                <a:lnTo>
                  <a:pt x="23042" y="1920"/>
                </a:lnTo>
                <a:lnTo>
                  <a:pt x="26883" y="1920"/>
                </a:lnTo>
                <a:lnTo>
                  <a:pt x="26883" y="2880"/>
                </a:lnTo>
                <a:lnTo>
                  <a:pt x="28803" y="3840"/>
                </a:lnTo>
                <a:lnTo>
                  <a:pt x="29763" y="4800"/>
                </a:lnTo>
                <a:lnTo>
                  <a:pt x="29763" y="6720"/>
                </a:lnTo>
                <a:lnTo>
                  <a:pt x="32644" y="12481"/>
                </a:lnTo>
                <a:lnTo>
                  <a:pt x="23042" y="32644"/>
                </a:lnTo>
                <a:lnTo>
                  <a:pt x="14401" y="8641"/>
                </a:lnTo>
                <a:lnTo>
                  <a:pt x="13441" y="6720"/>
                </a:lnTo>
                <a:lnTo>
                  <a:pt x="13441" y="3840"/>
                </a:lnTo>
                <a:lnTo>
                  <a:pt x="14401" y="2880"/>
                </a:lnTo>
                <a:lnTo>
                  <a:pt x="15361" y="2880"/>
                </a:lnTo>
                <a:lnTo>
                  <a:pt x="16322" y="1920"/>
                </a:lnTo>
                <a:lnTo>
                  <a:pt x="17282" y="1920"/>
                </a:lnTo>
                <a:lnTo>
                  <a:pt x="17282" y="0"/>
                </a:lnTo>
                <a:lnTo>
                  <a:pt x="0" y="0"/>
                </a:lnTo>
                <a:lnTo>
                  <a:pt x="0" y="1920"/>
                </a:lnTo>
                <a:lnTo>
                  <a:pt x="1920" y="2880"/>
                </a:lnTo>
                <a:lnTo>
                  <a:pt x="2880" y="2880"/>
                </a:lnTo>
                <a:lnTo>
                  <a:pt x="3840" y="3840"/>
                </a:lnTo>
                <a:lnTo>
                  <a:pt x="4800" y="4800"/>
                </a:lnTo>
                <a:lnTo>
                  <a:pt x="5760" y="5760"/>
                </a:lnTo>
                <a:lnTo>
                  <a:pt x="6720" y="8641"/>
                </a:lnTo>
                <a:lnTo>
                  <a:pt x="20162" y="43205"/>
                </a:lnTo>
                <a:lnTo>
                  <a:pt x="22082" y="43205"/>
                </a:lnTo>
                <a:lnTo>
                  <a:pt x="33604" y="16322"/>
                </a:lnTo>
                <a:lnTo>
                  <a:pt x="44165" y="43205"/>
                </a:lnTo>
                <a:lnTo>
                  <a:pt x="46070" y="43205"/>
                </a:lnTo>
                <a:lnTo>
                  <a:pt x="60472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8" name="object 468"/>
          <p:cNvSpPr/>
          <p:nvPr/>
        </p:nvSpPr>
        <p:spPr>
          <a:xfrm>
            <a:off x="5715899" y="1740194"/>
            <a:ext cx="38404" cy="44165"/>
          </a:xfrm>
          <a:custGeom>
            <a:avLst/>
            <a:gdLst/>
            <a:ahLst/>
            <a:cxnLst/>
            <a:rect l="l" t="t" r="r" b="b"/>
            <a:pathLst>
              <a:path w="38404" h="44165">
                <a:moveTo>
                  <a:pt x="0" y="29763"/>
                </a:moveTo>
                <a:lnTo>
                  <a:pt x="0" y="36484"/>
                </a:lnTo>
                <a:lnTo>
                  <a:pt x="960" y="39364"/>
                </a:lnTo>
                <a:lnTo>
                  <a:pt x="2880" y="41285"/>
                </a:lnTo>
                <a:lnTo>
                  <a:pt x="4800" y="43205"/>
                </a:lnTo>
                <a:lnTo>
                  <a:pt x="6720" y="44165"/>
                </a:lnTo>
                <a:lnTo>
                  <a:pt x="11521" y="44165"/>
                </a:lnTo>
                <a:lnTo>
                  <a:pt x="13441" y="43205"/>
                </a:lnTo>
                <a:lnTo>
                  <a:pt x="15361" y="43205"/>
                </a:lnTo>
                <a:lnTo>
                  <a:pt x="16322" y="42245"/>
                </a:lnTo>
                <a:lnTo>
                  <a:pt x="19202" y="40325"/>
                </a:lnTo>
                <a:lnTo>
                  <a:pt x="23042" y="37444"/>
                </a:lnTo>
                <a:lnTo>
                  <a:pt x="23042" y="39364"/>
                </a:lnTo>
                <a:lnTo>
                  <a:pt x="24002" y="41285"/>
                </a:lnTo>
                <a:lnTo>
                  <a:pt x="24963" y="42245"/>
                </a:lnTo>
                <a:lnTo>
                  <a:pt x="25923" y="43205"/>
                </a:lnTo>
                <a:lnTo>
                  <a:pt x="26883" y="44165"/>
                </a:lnTo>
                <a:lnTo>
                  <a:pt x="31683" y="44165"/>
                </a:lnTo>
                <a:lnTo>
                  <a:pt x="34564" y="41285"/>
                </a:lnTo>
                <a:lnTo>
                  <a:pt x="38404" y="37444"/>
                </a:lnTo>
                <a:lnTo>
                  <a:pt x="38404" y="34564"/>
                </a:lnTo>
                <a:lnTo>
                  <a:pt x="36484" y="36484"/>
                </a:lnTo>
                <a:lnTo>
                  <a:pt x="34564" y="37444"/>
                </a:lnTo>
                <a:lnTo>
                  <a:pt x="33604" y="38404"/>
                </a:lnTo>
                <a:lnTo>
                  <a:pt x="32644" y="38404"/>
                </a:lnTo>
                <a:lnTo>
                  <a:pt x="31683" y="37444"/>
                </a:lnTo>
                <a:lnTo>
                  <a:pt x="31683" y="36484"/>
                </a:lnTo>
                <a:lnTo>
                  <a:pt x="30723" y="35524"/>
                </a:lnTo>
                <a:lnTo>
                  <a:pt x="30723" y="7680"/>
                </a:lnTo>
                <a:lnTo>
                  <a:pt x="29763" y="6720"/>
                </a:lnTo>
                <a:lnTo>
                  <a:pt x="28803" y="4800"/>
                </a:lnTo>
                <a:lnTo>
                  <a:pt x="27843" y="2880"/>
                </a:lnTo>
                <a:lnTo>
                  <a:pt x="25923" y="1920"/>
                </a:lnTo>
                <a:lnTo>
                  <a:pt x="24002" y="960"/>
                </a:lnTo>
                <a:lnTo>
                  <a:pt x="20162" y="0"/>
                </a:lnTo>
                <a:lnTo>
                  <a:pt x="12481" y="0"/>
                </a:lnTo>
                <a:lnTo>
                  <a:pt x="8641" y="960"/>
                </a:lnTo>
                <a:lnTo>
                  <a:pt x="5760" y="2880"/>
                </a:lnTo>
                <a:lnTo>
                  <a:pt x="2880" y="5760"/>
                </a:lnTo>
                <a:lnTo>
                  <a:pt x="1920" y="7680"/>
                </a:lnTo>
                <a:lnTo>
                  <a:pt x="1920" y="13441"/>
                </a:lnTo>
                <a:lnTo>
                  <a:pt x="2880" y="13441"/>
                </a:lnTo>
                <a:lnTo>
                  <a:pt x="2880" y="14401"/>
                </a:lnTo>
                <a:lnTo>
                  <a:pt x="3840" y="15361"/>
                </a:lnTo>
                <a:lnTo>
                  <a:pt x="6720" y="15361"/>
                </a:lnTo>
                <a:lnTo>
                  <a:pt x="7680" y="14401"/>
                </a:lnTo>
                <a:lnTo>
                  <a:pt x="8641" y="13441"/>
                </a:lnTo>
                <a:lnTo>
                  <a:pt x="9601" y="11521"/>
                </a:lnTo>
                <a:lnTo>
                  <a:pt x="9601" y="5760"/>
                </a:lnTo>
                <a:lnTo>
                  <a:pt x="10561" y="4800"/>
                </a:lnTo>
                <a:lnTo>
                  <a:pt x="12481" y="2880"/>
                </a:lnTo>
                <a:lnTo>
                  <a:pt x="18242" y="2880"/>
                </a:lnTo>
                <a:lnTo>
                  <a:pt x="20162" y="3840"/>
                </a:lnTo>
                <a:lnTo>
                  <a:pt x="21122" y="4800"/>
                </a:lnTo>
                <a:lnTo>
                  <a:pt x="23042" y="6720"/>
                </a:lnTo>
                <a:lnTo>
                  <a:pt x="23042" y="15361"/>
                </a:lnTo>
                <a:lnTo>
                  <a:pt x="16322" y="18242"/>
                </a:lnTo>
                <a:lnTo>
                  <a:pt x="10561" y="20162"/>
                </a:lnTo>
                <a:lnTo>
                  <a:pt x="9601" y="25923"/>
                </a:lnTo>
                <a:lnTo>
                  <a:pt x="10561" y="24963"/>
                </a:lnTo>
                <a:lnTo>
                  <a:pt x="11521" y="23042"/>
                </a:lnTo>
                <a:lnTo>
                  <a:pt x="14401" y="22082"/>
                </a:lnTo>
                <a:lnTo>
                  <a:pt x="15361" y="21122"/>
                </a:lnTo>
                <a:lnTo>
                  <a:pt x="19202" y="20162"/>
                </a:lnTo>
                <a:lnTo>
                  <a:pt x="23042" y="18242"/>
                </a:lnTo>
                <a:lnTo>
                  <a:pt x="23042" y="34564"/>
                </a:lnTo>
                <a:lnTo>
                  <a:pt x="19202" y="37444"/>
                </a:lnTo>
                <a:lnTo>
                  <a:pt x="16322" y="38404"/>
                </a:lnTo>
                <a:lnTo>
                  <a:pt x="10561" y="38404"/>
                </a:lnTo>
                <a:lnTo>
                  <a:pt x="9601" y="36484"/>
                </a:lnTo>
                <a:lnTo>
                  <a:pt x="8641" y="35524"/>
                </a:lnTo>
                <a:lnTo>
                  <a:pt x="7680" y="33604"/>
                </a:lnTo>
                <a:lnTo>
                  <a:pt x="7680" y="22082"/>
                </a:lnTo>
                <a:lnTo>
                  <a:pt x="4800" y="24002"/>
                </a:lnTo>
                <a:lnTo>
                  <a:pt x="2880" y="25923"/>
                </a:lnTo>
                <a:lnTo>
                  <a:pt x="960" y="27843"/>
                </a:lnTo>
                <a:lnTo>
                  <a:pt x="0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9" name="object 469"/>
          <p:cNvSpPr/>
          <p:nvPr/>
        </p:nvSpPr>
        <p:spPr>
          <a:xfrm>
            <a:off x="5723580" y="1760357"/>
            <a:ext cx="2880" cy="10561"/>
          </a:xfrm>
          <a:custGeom>
            <a:avLst/>
            <a:gdLst/>
            <a:ahLst/>
            <a:cxnLst/>
            <a:rect l="l" t="t" r="r" b="b"/>
            <a:pathLst>
              <a:path w="2880" h="10561">
                <a:moveTo>
                  <a:pt x="0" y="10561"/>
                </a:moveTo>
                <a:lnTo>
                  <a:pt x="0" y="9601"/>
                </a:lnTo>
                <a:lnTo>
                  <a:pt x="960" y="7680"/>
                </a:lnTo>
                <a:lnTo>
                  <a:pt x="1920" y="5760"/>
                </a:lnTo>
                <a:lnTo>
                  <a:pt x="2880" y="0"/>
                </a:lnTo>
                <a:lnTo>
                  <a:pt x="0" y="1920"/>
                </a:lnTo>
                <a:lnTo>
                  <a:pt x="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0" name="object 470"/>
          <p:cNvSpPr/>
          <p:nvPr/>
        </p:nvSpPr>
        <p:spPr>
          <a:xfrm>
            <a:off x="5755264" y="1740194"/>
            <a:ext cx="46070" cy="43205"/>
          </a:xfrm>
          <a:custGeom>
            <a:avLst/>
            <a:gdLst/>
            <a:ahLst/>
            <a:cxnLst/>
            <a:rect l="l" t="t" r="r" b="b"/>
            <a:pathLst>
              <a:path w="46070" h="43205">
                <a:moveTo>
                  <a:pt x="46070" y="43205"/>
                </a:moveTo>
                <a:lnTo>
                  <a:pt x="46070" y="41285"/>
                </a:lnTo>
                <a:lnTo>
                  <a:pt x="42230" y="41285"/>
                </a:lnTo>
                <a:lnTo>
                  <a:pt x="41269" y="40325"/>
                </a:lnTo>
                <a:lnTo>
                  <a:pt x="40325" y="39364"/>
                </a:lnTo>
                <a:lnTo>
                  <a:pt x="40325" y="38404"/>
                </a:lnTo>
                <a:lnTo>
                  <a:pt x="39364" y="36484"/>
                </a:lnTo>
                <a:lnTo>
                  <a:pt x="39364" y="9601"/>
                </a:lnTo>
                <a:lnTo>
                  <a:pt x="38389" y="7680"/>
                </a:lnTo>
                <a:lnTo>
                  <a:pt x="37429" y="4800"/>
                </a:lnTo>
                <a:lnTo>
                  <a:pt x="36484" y="2880"/>
                </a:lnTo>
                <a:lnTo>
                  <a:pt x="34549" y="1920"/>
                </a:lnTo>
                <a:lnTo>
                  <a:pt x="33588" y="960"/>
                </a:lnTo>
                <a:lnTo>
                  <a:pt x="30708" y="0"/>
                </a:lnTo>
                <a:lnTo>
                  <a:pt x="24003" y="0"/>
                </a:lnTo>
                <a:lnTo>
                  <a:pt x="20147" y="2880"/>
                </a:lnTo>
                <a:lnTo>
                  <a:pt x="14401" y="8641"/>
                </a:lnTo>
                <a:lnTo>
                  <a:pt x="14401" y="0"/>
                </a:lnTo>
                <a:lnTo>
                  <a:pt x="12481" y="0"/>
                </a:lnTo>
                <a:lnTo>
                  <a:pt x="0" y="4800"/>
                </a:lnTo>
                <a:lnTo>
                  <a:pt x="960" y="6720"/>
                </a:lnTo>
                <a:lnTo>
                  <a:pt x="1920" y="6720"/>
                </a:lnTo>
                <a:lnTo>
                  <a:pt x="288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6720" y="6720"/>
                </a:lnTo>
                <a:lnTo>
                  <a:pt x="6720" y="8641"/>
                </a:lnTo>
                <a:lnTo>
                  <a:pt x="7680" y="9601"/>
                </a:lnTo>
                <a:lnTo>
                  <a:pt x="7680" y="36484"/>
                </a:lnTo>
                <a:lnTo>
                  <a:pt x="6720" y="38404"/>
                </a:lnTo>
                <a:lnTo>
                  <a:pt x="5760" y="40325"/>
                </a:lnTo>
                <a:lnTo>
                  <a:pt x="5760" y="41285"/>
                </a:lnTo>
                <a:lnTo>
                  <a:pt x="960" y="41285"/>
                </a:lnTo>
                <a:lnTo>
                  <a:pt x="960" y="43205"/>
                </a:lnTo>
                <a:lnTo>
                  <a:pt x="22082" y="43205"/>
                </a:lnTo>
                <a:lnTo>
                  <a:pt x="22082" y="41285"/>
                </a:lnTo>
                <a:lnTo>
                  <a:pt x="17282" y="41285"/>
                </a:lnTo>
                <a:lnTo>
                  <a:pt x="16322" y="40325"/>
                </a:lnTo>
                <a:lnTo>
                  <a:pt x="15361" y="39364"/>
                </a:lnTo>
                <a:lnTo>
                  <a:pt x="15361" y="38404"/>
                </a:lnTo>
                <a:lnTo>
                  <a:pt x="14401" y="36484"/>
                </a:lnTo>
                <a:lnTo>
                  <a:pt x="14401" y="11521"/>
                </a:lnTo>
                <a:lnTo>
                  <a:pt x="18242" y="7680"/>
                </a:lnTo>
                <a:lnTo>
                  <a:pt x="22082" y="5760"/>
                </a:lnTo>
                <a:lnTo>
                  <a:pt x="27843" y="5760"/>
                </a:lnTo>
                <a:lnTo>
                  <a:pt x="29763" y="6720"/>
                </a:lnTo>
                <a:lnTo>
                  <a:pt x="30708" y="8641"/>
                </a:lnTo>
                <a:lnTo>
                  <a:pt x="31683" y="9601"/>
                </a:lnTo>
                <a:lnTo>
                  <a:pt x="32644" y="12481"/>
                </a:lnTo>
                <a:lnTo>
                  <a:pt x="32644" y="36484"/>
                </a:lnTo>
                <a:lnTo>
                  <a:pt x="31683" y="37444"/>
                </a:lnTo>
                <a:lnTo>
                  <a:pt x="31683" y="39364"/>
                </a:lnTo>
                <a:lnTo>
                  <a:pt x="30708" y="40325"/>
                </a:lnTo>
                <a:lnTo>
                  <a:pt x="29763" y="41285"/>
                </a:lnTo>
                <a:lnTo>
                  <a:pt x="24963" y="41285"/>
                </a:lnTo>
                <a:lnTo>
                  <a:pt x="24963" y="43205"/>
                </a:lnTo>
                <a:lnTo>
                  <a:pt x="46070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1" name="object 471"/>
          <p:cNvSpPr/>
          <p:nvPr/>
        </p:nvSpPr>
        <p:spPr>
          <a:xfrm>
            <a:off x="5806135" y="1773798"/>
            <a:ext cx="14401" cy="24963"/>
          </a:xfrm>
          <a:custGeom>
            <a:avLst/>
            <a:gdLst/>
            <a:ahLst/>
            <a:cxnLst/>
            <a:rect l="l" t="t" r="r" b="b"/>
            <a:pathLst>
              <a:path w="14401" h="24963">
                <a:moveTo>
                  <a:pt x="4800" y="23042"/>
                </a:moveTo>
                <a:lnTo>
                  <a:pt x="8641" y="21122"/>
                </a:lnTo>
                <a:lnTo>
                  <a:pt x="10561" y="18242"/>
                </a:lnTo>
                <a:lnTo>
                  <a:pt x="12481" y="16322"/>
                </a:lnTo>
                <a:lnTo>
                  <a:pt x="14401" y="13441"/>
                </a:lnTo>
                <a:lnTo>
                  <a:pt x="14401" y="6720"/>
                </a:lnTo>
                <a:lnTo>
                  <a:pt x="13441" y="4800"/>
                </a:lnTo>
                <a:lnTo>
                  <a:pt x="11521" y="2880"/>
                </a:lnTo>
                <a:lnTo>
                  <a:pt x="9601" y="960"/>
                </a:lnTo>
                <a:lnTo>
                  <a:pt x="8641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7680"/>
                </a:lnTo>
                <a:lnTo>
                  <a:pt x="960" y="8641"/>
                </a:lnTo>
                <a:lnTo>
                  <a:pt x="1920" y="9601"/>
                </a:lnTo>
                <a:lnTo>
                  <a:pt x="2880" y="10561"/>
                </a:lnTo>
                <a:lnTo>
                  <a:pt x="6720" y="10561"/>
                </a:lnTo>
                <a:lnTo>
                  <a:pt x="7680" y="9601"/>
                </a:lnTo>
                <a:lnTo>
                  <a:pt x="9601" y="9601"/>
                </a:lnTo>
                <a:lnTo>
                  <a:pt x="10561" y="10561"/>
                </a:lnTo>
                <a:lnTo>
                  <a:pt x="10561" y="13441"/>
                </a:lnTo>
                <a:lnTo>
                  <a:pt x="9601" y="16322"/>
                </a:lnTo>
                <a:lnTo>
                  <a:pt x="7680" y="18242"/>
                </a:lnTo>
                <a:lnTo>
                  <a:pt x="5760" y="20162"/>
                </a:lnTo>
                <a:lnTo>
                  <a:pt x="3840" y="22082"/>
                </a:lnTo>
                <a:lnTo>
                  <a:pt x="0" y="23042"/>
                </a:lnTo>
                <a:lnTo>
                  <a:pt x="0" y="24963"/>
                </a:lnTo>
                <a:lnTo>
                  <a:pt x="4800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2" name="object 472"/>
          <p:cNvSpPr/>
          <p:nvPr/>
        </p:nvSpPr>
        <p:spPr>
          <a:xfrm>
            <a:off x="5828217" y="1720032"/>
            <a:ext cx="55671" cy="64328"/>
          </a:xfrm>
          <a:custGeom>
            <a:avLst/>
            <a:gdLst/>
            <a:ahLst/>
            <a:cxnLst/>
            <a:rect l="l" t="t" r="r" b="b"/>
            <a:pathLst>
              <a:path w="55671" h="64328">
                <a:moveTo>
                  <a:pt x="21122" y="57607"/>
                </a:moveTo>
                <a:lnTo>
                  <a:pt x="17282" y="54726"/>
                </a:lnTo>
                <a:lnTo>
                  <a:pt x="15361" y="51846"/>
                </a:lnTo>
                <a:lnTo>
                  <a:pt x="13441" y="48005"/>
                </a:lnTo>
                <a:lnTo>
                  <a:pt x="11521" y="44165"/>
                </a:lnTo>
                <a:lnTo>
                  <a:pt x="10561" y="39364"/>
                </a:lnTo>
                <a:lnTo>
                  <a:pt x="10561" y="26883"/>
                </a:lnTo>
                <a:lnTo>
                  <a:pt x="11521" y="21122"/>
                </a:lnTo>
                <a:lnTo>
                  <a:pt x="13441" y="16322"/>
                </a:lnTo>
                <a:lnTo>
                  <a:pt x="15361" y="11536"/>
                </a:lnTo>
                <a:lnTo>
                  <a:pt x="18242" y="8641"/>
                </a:lnTo>
                <a:lnTo>
                  <a:pt x="21122" y="6720"/>
                </a:lnTo>
                <a:lnTo>
                  <a:pt x="24963" y="3840"/>
                </a:lnTo>
                <a:lnTo>
                  <a:pt x="27843" y="2880"/>
                </a:lnTo>
                <a:lnTo>
                  <a:pt x="37444" y="2880"/>
                </a:lnTo>
                <a:lnTo>
                  <a:pt x="41285" y="4815"/>
                </a:lnTo>
                <a:lnTo>
                  <a:pt x="45110" y="7696"/>
                </a:lnTo>
                <a:lnTo>
                  <a:pt x="48966" y="10561"/>
                </a:lnTo>
                <a:lnTo>
                  <a:pt x="50886" y="14401"/>
                </a:lnTo>
                <a:lnTo>
                  <a:pt x="52806" y="21122"/>
                </a:lnTo>
                <a:lnTo>
                  <a:pt x="54726" y="21122"/>
                </a:lnTo>
                <a:lnTo>
                  <a:pt x="52806" y="0"/>
                </a:lnTo>
                <a:lnTo>
                  <a:pt x="51831" y="0"/>
                </a:lnTo>
                <a:lnTo>
                  <a:pt x="50886" y="975"/>
                </a:lnTo>
                <a:lnTo>
                  <a:pt x="50886" y="2880"/>
                </a:lnTo>
                <a:lnTo>
                  <a:pt x="49926" y="3840"/>
                </a:lnTo>
                <a:lnTo>
                  <a:pt x="46085" y="3840"/>
                </a:lnTo>
                <a:lnTo>
                  <a:pt x="45110" y="2880"/>
                </a:lnTo>
                <a:lnTo>
                  <a:pt x="40325" y="975"/>
                </a:lnTo>
                <a:lnTo>
                  <a:pt x="36484" y="0"/>
                </a:lnTo>
                <a:lnTo>
                  <a:pt x="25923" y="0"/>
                </a:lnTo>
                <a:lnTo>
                  <a:pt x="20162" y="975"/>
                </a:lnTo>
                <a:lnTo>
                  <a:pt x="15361" y="3840"/>
                </a:lnTo>
                <a:lnTo>
                  <a:pt x="10561" y="6720"/>
                </a:lnTo>
                <a:lnTo>
                  <a:pt x="6720" y="11536"/>
                </a:lnTo>
                <a:lnTo>
                  <a:pt x="3840" y="16322"/>
                </a:lnTo>
                <a:lnTo>
                  <a:pt x="1920" y="21122"/>
                </a:lnTo>
                <a:lnTo>
                  <a:pt x="0" y="26883"/>
                </a:lnTo>
                <a:lnTo>
                  <a:pt x="0" y="41285"/>
                </a:lnTo>
                <a:lnTo>
                  <a:pt x="1920" y="48005"/>
                </a:lnTo>
                <a:lnTo>
                  <a:pt x="6720" y="52806"/>
                </a:lnTo>
                <a:lnTo>
                  <a:pt x="7528" y="53842"/>
                </a:lnTo>
                <a:lnTo>
                  <a:pt x="17472" y="61706"/>
                </a:lnTo>
                <a:lnTo>
                  <a:pt x="30723" y="64328"/>
                </a:lnTo>
                <a:lnTo>
                  <a:pt x="36484" y="64328"/>
                </a:lnTo>
                <a:lnTo>
                  <a:pt x="41285" y="63367"/>
                </a:lnTo>
                <a:lnTo>
                  <a:pt x="45110" y="60487"/>
                </a:lnTo>
                <a:lnTo>
                  <a:pt x="48966" y="58567"/>
                </a:lnTo>
                <a:lnTo>
                  <a:pt x="52806" y="53766"/>
                </a:lnTo>
                <a:lnTo>
                  <a:pt x="55671" y="48966"/>
                </a:lnTo>
                <a:lnTo>
                  <a:pt x="54726" y="48005"/>
                </a:lnTo>
                <a:lnTo>
                  <a:pt x="50886" y="52806"/>
                </a:lnTo>
                <a:lnTo>
                  <a:pt x="47045" y="56647"/>
                </a:lnTo>
                <a:lnTo>
                  <a:pt x="44165" y="58567"/>
                </a:lnTo>
                <a:lnTo>
                  <a:pt x="41285" y="59527"/>
                </a:lnTo>
                <a:lnTo>
                  <a:pt x="37444" y="60487"/>
                </a:lnTo>
                <a:lnTo>
                  <a:pt x="28803" y="60487"/>
                </a:lnTo>
                <a:lnTo>
                  <a:pt x="24963" y="59527"/>
                </a:lnTo>
                <a:lnTo>
                  <a:pt x="21122" y="576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3" name="object 473"/>
          <p:cNvSpPr/>
          <p:nvPr/>
        </p:nvSpPr>
        <p:spPr>
          <a:xfrm>
            <a:off x="5887730" y="1718111"/>
            <a:ext cx="46085" cy="65288"/>
          </a:xfrm>
          <a:custGeom>
            <a:avLst/>
            <a:gdLst/>
            <a:ahLst/>
            <a:cxnLst/>
            <a:rect l="l" t="t" r="r" b="b"/>
            <a:pathLst>
              <a:path w="46085" h="65288">
                <a:moveTo>
                  <a:pt x="22082" y="65288"/>
                </a:moveTo>
                <a:lnTo>
                  <a:pt x="22082" y="63367"/>
                </a:lnTo>
                <a:lnTo>
                  <a:pt x="18242" y="63367"/>
                </a:lnTo>
                <a:lnTo>
                  <a:pt x="17282" y="62407"/>
                </a:lnTo>
                <a:lnTo>
                  <a:pt x="16322" y="62407"/>
                </a:lnTo>
                <a:lnTo>
                  <a:pt x="15361" y="61447"/>
                </a:lnTo>
                <a:lnTo>
                  <a:pt x="15361" y="33604"/>
                </a:lnTo>
                <a:lnTo>
                  <a:pt x="17282" y="31683"/>
                </a:lnTo>
                <a:lnTo>
                  <a:pt x="19202" y="29763"/>
                </a:lnTo>
                <a:lnTo>
                  <a:pt x="21122" y="28803"/>
                </a:lnTo>
                <a:lnTo>
                  <a:pt x="22082" y="27843"/>
                </a:lnTo>
                <a:lnTo>
                  <a:pt x="27843" y="27843"/>
                </a:lnTo>
                <a:lnTo>
                  <a:pt x="28803" y="28803"/>
                </a:lnTo>
                <a:lnTo>
                  <a:pt x="30723" y="29763"/>
                </a:lnTo>
                <a:lnTo>
                  <a:pt x="30723" y="30723"/>
                </a:lnTo>
                <a:lnTo>
                  <a:pt x="31683" y="31683"/>
                </a:lnTo>
                <a:lnTo>
                  <a:pt x="31683" y="33604"/>
                </a:lnTo>
                <a:lnTo>
                  <a:pt x="32644" y="36484"/>
                </a:lnTo>
                <a:lnTo>
                  <a:pt x="32644" y="59527"/>
                </a:lnTo>
                <a:lnTo>
                  <a:pt x="31683" y="60487"/>
                </a:lnTo>
                <a:lnTo>
                  <a:pt x="31683" y="62407"/>
                </a:lnTo>
                <a:lnTo>
                  <a:pt x="30723" y="62407"/>
                </a:lnTo>
                <a:lnTo>
                  <a:pt x="29763" y="63367"/>
                </a:lnTo>
                <a:lnTo>
                  <a:pt x="25923" y="63367"/>
                </a:lnTo>
                <a:lnTo>
                  <a:pt x="25923" y="65288"/>
                </a:lnTo>
                <a:lnTo>
                  <a:pt x="46085" y="65288"/>
                </a:lnTo>
                <a:lnTo>
                  <a:pt x="46085" y="63367"/>
                </a:lnTo>
                <a:lnTo>
                  <a:pt x="42245" y="63367"/>
                </a:lnTo>
                <a:lnTo>
                  <a:pt x="41285" y="62407"/>
                </a:lnTo>
                <a:lnTo>
                  <a:pt x="40325" y="61447"/>
                </a:lnTo>
                <a:lnTo>
                  <a:pt x="40325" y="60487"/>
                </a:lnTo>
                <a:lnTo>
                  <a:pt x="39364" y="58567"/>
                </a:lnTo>
                <a:lnTo>
                  <a:pt x="39364" y="30723"/>
                </a:lnTo>
                <a:lnTo>
                  <a:pt x="38404" y="27843"/>
                </a:lnTo>
                <a:lnTo>
                  <a:pt x="36484" y="24963"/>
                </a:lnTo>
                <a:lnTo>
                  <a:pt x="35524" y="24002"/>
                </a:lnTo>
                <a:lnTo>
                  <a:pt x="33604" y="23042"/>
                </a:lnTo>
                <a:lnTo>
                  <a:pt x="31683" y="22082"/>
                </a:lnTo>
                <a:lnTo>
                  <a:pt x="26883" y="22082"/>
                </a:lnTo>
                <a:lnTo>
                  <a:pt x="24963" y="23042"/>
                </a:lnTo>
                <a:lnTo>
                  <a:pt x="23042" y="24002"/>
                </a:lnTo>
                <a:lnTo>
                  <a:pt x="21122" y="24963"/>
                </a:lnTo>
                <a:lnTo>
                  <a:pt x="18242" y="26883"/>
                </a:lnTo>
                <a:lnTo>
                  <a:pt x="15361" y="30723"/>
                </a:lnTo>
                <a:lnTo>
                  <a:pt x="15361" y="0"/>
                </a:lnTo>
                <a:lnTo>
                  <a:pt x="12496" y="0"/>
                </a:lnTo>
                <a:lnTo>
                  <a:pt x="0" y="5760"/>
                </a:lnTo>
                <a:lnTo>
                  <a:pt x="975" y="6736"/>
                </a:lnTo>
                <a:lnTo>
                  <a:pt x="5775" y="6736"/>
                </a:lnTo>
                <a:lnTo>
                  <a:pt x="6720" y="7680"/>
                </a:lnTo>
                <a:lnTo>
                  <a:pt x="6720" y="8641"/>
                </a:lnTo>
                <a:lnTo>
                  <a:pt x="7680" y="10561"/>
                </a:lnTo>
                <a:lnTo>
                  <a:pt x="7680" y="60487"/>
                </a:lnTo>
                <a:lnTo>
                  <a:pt x="6720" y="60487"/>
                </a:lnTo>
                <a:lnTo>
                  <a:pt x="6720" y="61447"/>
                </a:lnTo>
                <a:lnTo>
                  <a:pt x="5775" y="62407"/>
                </a:lnTo>
                <a:lnTo>
                  <a:pt x="3840" y="63367"/>
                </a:lnTo>
                <a:lnTo>
                  <a:pt x="975" y="63367"/>
                </a:lnTo>
                <a:lnTo>
                  <a:pt x="975" y="65288"/>
                </a:lnTo>
                <a:lnTo>
                  <a:pt x="22082" y="65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4" name="object 474"/>
          <p:cNvSpPr/>
          <p:nvPr/>
        </p:nvSpPr>
        <p:spPr>
          <a:xfrm>
            <a:off x="5943417" y="1718111"/>
            <a:ext cx="9601" cy="9616"/>
          </a:xfrm>
          <a:custGeom>
            <a:avLst/>
            <a:gdLst/>
            <a:ahLst/>
            <a:cxnLst/>
            <a:rect l="l" t="t" r="r" b="b"/>
            <a:pathLst>
              <a:path w="9601" h="9616">
                <a:moveTo>
                  <a:pt x="9601" y="4800"/>
                </a:moveTo>
                <a:lnTo>
                  <a:pt x="9601" y="3840"/>
                </a:lnTo>
                <a:lnTo>
                  <a:pt x="8641" y="2895"/>
                </a:lnTo>
                <a:lnTo>
                  <a:pt x="7680" y="1920"/>
                </a:lnTo>
                <a:lnTo>
                  <a:pt x="6720" y="960"/>
                </a:lnTo>
                <a:lnTo>
                  <a:pt x="576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2895"/>
                </a:lnTo>
                <a:lnTo>
                  <a:pt x="0" y="7680"/>
                </a:lnTo>
                <a:lnTo>
                  <a:pt x="960" y="8641"/>
                </a:lnTo>
                <a:lnTo>
                  <a:pt x="1920" y="8641"/>
                </a:lnTo>
                <a:lnTo>
                  <a:pt x="2880" y="9616"/>
                </a:lnTo>
                <a:lnTo>
                  <a:pt x="5760" y="9616"/>
                </a:lnTo>
                <a:lnTo>
                  <a:pt x="6720" y="8641"/>
                </a:lnTo>
                <a:lnTo>
                  <a:pt x="7680" y="8641"/>
                </a:lnTo>
                <a:lnTo>
                  <a:pt x="8641" y="7680"/>
                </a:lnTo>
                <a:lnTo>
                  <a:pt x="9601" y="5760"/>
                </a:lnTo>
                <a:lnTo>
                  <a:pt x="960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5" name="object 475"/>
          <p:cNvSpPr/>
          <p:nvPr/>
        </p:nvSpPr>
        <p:spPr>
          <a:xfrm>
            <a:off x="5937656" y="1740194"/>
            <a:ext cx="20162" cy="43205"/>
          </a:xfrm>
          <a:custGeom>
            <a:avLst/>
            <a:gdLst/>
            <a:ahLst/>
            <a:cxnLst/>
            <a:rect l="l" t="t" r="r" b="b"/>
            <a:pathLst>
              <a:path w="20162" h="43205">
                <a:moveTo>
                  <a:pt x="12481" y="0"/>
                </a:moveTo>
                <a:lnTo>
                  <a:pt x="0" y="4800"/>
                </a:lnTo>
                <a:lnTo>
                  <a:pt x="0" y="6720"/>
                </a:lnTo>
                <a:lnTo>
                  <a:pt x="960" y="6720"/>
                </a:lnTo>
                <a:lnTo>
                  <a:pt x="2880" y="5760"/>
                </a:lnTo>
                <a:lnTo>
                  <a:pt x="384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8641"/>
                </a:lnTo>
                <a:lnTo>
                  <a:pt x="6720" y="10561"/>
                </a:lnTo>
                <a:lnTo>
                  <a:pt x="6720" y="38404"/>
                </a:lnTo>
                <a:lnTo>
                  <a:pt x="5760" y="39364"/>
                </a:lnTo>
                <a:lnTo>
                  <a:pt x="4800" y="40325"/>
                </a:lnTo>
                <a:lnTo>
                  <a:pt x="3840" y="41285"/>
                </a:lnTo>
                <a:lnTo>
                  <a:pt x="0" y="41285"/>
                </a:lnTo>
                <a:lnTo>
                  <a:pt x="0" y="43205"/>
                </a:lnTo>
                <a:lnTo>
                  <a:pt x="20162" y="43205"/>
                </a:lnTo>
                <a:lnTo>
                  <a:pt x="20162" y="41285"/>
                </a:lnTo>
                <a:lnTo>
                  <a:pt x="16322" y="41285"/>
                </a:lnTo>
                <a:lnTo>
                  <a:pt x="15361" y="40325"/>
                </a:lnTo>
                <a:lnTo>
                  <a:pt x="15361" y="39364"/>
                </a:lnTo>
                <a:lnTo>
                  <a:pt x="14401" y="39364"/>
                </a:lnTo>
                <a:lnTo>
                  <a:pt x="14401" y="0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6" name="object 476"/>
          <p:cNvSpPr/>
          <p:nvPr/>
        </p:nvSpPr>
        <p:spPr>
          <a:xfrm>
            <a:off x="5960699" y="1740194"/>
            <a:ext cx="45110" cy="43205"/>
          </a:xfrm>
          <a:custGeom>
            <a:avLst/>
            <a:gdLst/>
            <a:ahLst/>
            <a:cxnLst/>
            <a:rect l="l" t="t" r="r" b="b"/>
            <a:pathLst>
              <a:path w="45110" h="43205">
                <a:moveTo>
                  <a:pt x="45110" y="43205"/>
                </a:moveTo>
                <a:lnTo>
                  <a:pt x="45110" y="41285"/>
                </a:lnTo>
                <a:lnTo>
                  <a:pt x="41269" y="41285"/>
                </a:lnTo>
                <a:lnTo>
                  <a:pt x="40309" y="40325"/>
                </a:lnTo>
                <a:lnTo>
                  <a:pt x="40309" y="39364"/>
                </a:lnTo>
                <a:lnTo>
                  <a:pt x="39349" y="39364"/>
                </a:lnTo>
                <a:lnTo>
                  <a:pt x="39349" y="12481"/>
                </a:lnTo>
                <a:lnTo>
                  <a:pt x="38389" y="9601"/>
                </a:lnTo>
                <a:lnTo>
                  <a:pt x="38389" y="7680"/>
                </a:lnTo>
                <a:lnTo>
                  <a:pt x="37444" y="4800"/>
                </a:lnTo>
                <a:lnTo>
                  <a:pt x="35509" y="2880"/>
                </a:lnTo>
                <a:lnTo>
                  <a:pt x="34549" y="1920"/>
                </a:lnTo>
                <a:lnTo>
                  <a:pt x="32628" y="960"/>
                </a:lnTo>
                <a:lnTo>
                  <a:pt x="30723" y="0"/>
                </a:lnTo>
                <a:lnTo>
                  <a:pt x="23987" y="0"/>
                </a:lnTo>
                <a:lnTo>
                  <a:pt x="19202" y="2880"/>
                </a:lnTo>
                <a:lnTo>
                  <a:pt x="14386" y="8641"/>
                </a:lnTo>
                <a:lnTo>
                  <a:pt x="14386" y="0"/>
                </a:lnTo>
                <a:lnTo>
                  <a:pt x="12481" y="0"/>
                </a:lnTo>
                <a:lnTo>
                  <a:pt x="0" y="4800"/>
                </a:lnTo>
                <a:lnTo>
                  <a:pt x="0" y="6720"/>
                </a:lnTo>
                <a:lnTo>
                  <a:pt x="1920" y="6720"/>
                </a:lnTo>
                <a:lnTo>
                  <a:pt x="2880" y="5760"/>
                </a:lnTo>
                <a:lnTo>
                  <a:pt x="384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6484"/>
                </a:lnTo>
                <a:lnTo>
                  <a:pt x="5760" y="38404"/>
                </a:lnTo>
                <a:lnTo>
                  <a:pt x="5760" y="40325"/>
                </a:lnTo>
                <a:lnTo>
                  <a:pt x="4800" y="41285"/>
                </a:lnTo>
                <a:lnTo>
                  <a:pt x="0" y="41285"/>
                </a:lnTo>
                <a:lnTo>
                  <a:pt x="0" y="43205"/>
                </a:lnTo>
                <a:lnTo>
                  <a:pt x="21107" y="43205"/>
                </a:lnTo>
                <a:lnTo>
                  <a:pt x="21107" y="41285"/>
                </a:lnTo>
                <a:lnTo>
                  <a:pt x="16322" y="41285"/>
                </a:lnTo>
                <a:lnTo>
                  <a:pt x="15361" y="40325"/>
                </a:lnTo>
                <a:lnTo>
                  <a:pt x="15361" y="39364"/>
                </a:lnTo>
                <a:lnTo>
                  <a:pt x="14386" y="39364"/>
                </a:lnTo>
                <a:lnTo>
                  <a:pt x="14386" y="11521"/>
                </a:lnTo>
                <a:lnTo>
                  <a:pt x="18242" y="7680"/>
                </a:lnTo>
                <a:lnTo>
                  <a:pt x="21107" y="5760"/>
                </a:lnTo>
                <a:lnTo>
                  <a:pt x="27828" y="5760"/>
                </a:lnTo>
                <a:lnTo>
                  <a:pt x="28788" y="6720"/>
                </a:lnTo>
                <a:lnTo>
                  <a:pt x="29763" y="8641"/>
                </a:lnTo>
                <a:lnTo>
                  <a:pt x="30723" y="9601"/>
                </a:lnTo>
                <a:lnTo>
                  <a:pt x="31668" y="12481"/>
                </a:lnTo>
                <a:lnTo>
                  <a:pt x="31668" y="38404"/>
                </a:lnTo>
                <a:lnTo>
                  <a:pt x="30723" y="39364"/>
                </a:lnTo>
                <a:lnTo>
                  <a:pt x="30723" y="40325"/>
                </a:lnTo>
                <a:lnTo>
                  <a:pt x="29763" y="40325"/>
                </a:lnTo>
                <a:lnTo>
                  <a:pt x="28788" y="41285"/>
                </a:lnTo>
                <a:lnTo>
                  <a:pt x="24947" y="41285"/>
                </a:lnTo>
                <a:lnTo>
                  <a:pt x="24947" y="43205"/>
                </a:lnTo>
                <a:lnTo>
                  <a:pt x="45110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7" name="object 477"/>
          <p:cNvSpPr/>
          <p:nvPr/>
        </p:nvSpPr>
        <p:spPr>
          <a:xfrm>
            <a:off x="6009650" y="1740194"/>
            <a:ext cx="38404" cy="44165"/>
          </a:xfrm>
          <a:custGeom>
            <a:avLst/>
            <a:gdLst/>
            <a:ahLst/>
            <a:cxnLst/>
            <a:rect l="l" t="t" r="r" b="b"/>
            <a:pathLst>
              <a:path w="38404" h="44165">
                <a:moveTo>
                  <a:pt x="2880" y="13441"/>
                </a:moveTo>
                <a:lnTo>
                  <a:pt x="3840" y="14401"/>
                </a:lnTo>
                <a:lnTo>
                  <a:pt x="4800" y="15361"/>
                </a:lnTo>
                <a:lnTo>
                  <a:pt x="6720" y="15361"/>
                </a:lnTo>
                <a:lnTo>
                  <a:pt x="7680" y="14401"/>
                </a:lnTo>
                <a:lnTo>
                  <a:pt x="8641" y="13441"/>
                </a:lnTo>
                <a:lnTo>
                  <a:pt x="9601" y="13441"/>
                </a:lnTo>
                <a:lnTo>
                  <a:pt x="9601" y="6720"/>
                </a:lnTo>
                <a:lnTo>
                  <a:pt x="10561" y="5760"/>
                </a:lnTo>
                <a:lnTo>
                  <a:pt x="11521" y="4800"/>
                </a:lnTo>
                <a:lnTo>
                  <a:pt x="12481" y="2880"/>
                </a:lnTo>
                <a:lnTo>
                  <a:pt x="18242" y="2880"/>
                </a:lnTo>
                <a:lnTo>
                  <a:pt x="20162" y="3840"/>
                </a:lnTo>
                <a:lnTo>
                  <a:pt x="22082" y="4800"/>
                </a:lnTo>
                <a:lnTo>
                  <a:pt x="23042" y="6720"/>
                </a:lnTo>
                <a:lnTo>
                  <a:pt x="24002" y="9601"/>
                </a:lnTo>
                <a:lnTo>
                  <a:pt x="24002" y="15361"/>
                </a:lnTo>
                <a:lnTo>
                  <a:pt x="16322" y="18242"/>
                </a:lnTo>
                <a:lnTo>
                  <a:pt x="11521" y="20162"/>
                </a:lnTo>
                <a:lnTo>
                  <a:pt x="9601" y="25923"/>
                </a:lnTo>
                <a:lnTo>
                  <a:pt x="10561" y="24963"/>
                </a:lnTo>
                <a:lnTo>
                  <a:pt x="12481" y="23042"/>
                </a:lnTo>
                <a:lnTo>
                  <a:pt x="14401" y="22082"/>
                </a:lnTo>
                <a:lnTo>
                  <a:pt x="16322" y="21122"/>
                </a:lnTo>
                <a:lnTo>
                  <a:pt x="19202" y="20162"/>
                </a:lnTo>
                <a:lnTo>
                  <a:pt x="24002" y="18242"/>
                </a:lnTo>
                <a:lnTo>
                  <a:pt x="24002" y="34564"/>
                </a:lnTo>
                <a:lnTo>
                  <a:pt x="20162" y="37444"/>
                </a:lnTo>
                <a:lnTo>
                  <a:pt x="16322" y="38404"/>
                </a:lnTo>
                <a:lnTo>
                  <a:pt x="11521" y="38404"/>
                </a:lnTo>
                <a:lnTo>
                  <a:pt x="9601" y="36484"/>
                </a:lnTo>
                <a:lnTo>
                  <a:pt x="8641" y="35524"/>
                </a:lnTo>
                <a:lnTo>
                  <a:pt x="7680" y="33604"/>
                </a:lnTo>
                <a:lnTo>
                  <a:pt x="7680" y="29763"/>
                </a:lnTo>
                <a:lnTo>
                  <a:pt x="8641" y="22082"/>
                </a:lnTo>
                <a:lnTo>
                  <a:pt x="4800" y="24002"/>
                </a:lnTo>
                <a:lnTo>
                  <a:pt x="2880" y="25923"/>
                </a:lnTo>
                <a:lnTo>
                  <a:pt x="1920" y="27843"/>
                </a:lnTo>
                <a:lnTo>
                  <a:pt x="960" y="29763"/>
                </a:lnTo>
                <a:lnTo>
                  <a:pt x="0" y="30723"/>
                </a:lnTo>
                <a:lnTo>
                  <a:pt x="0" y="36484"/>
                </a:lnTo>
                <a:lnTo>
                  <a:pt x="960" y="39364"/>
                </a:lnTo>
                <a:lnTo>
                  <a:pt x="2880" y="41285"/>
                </a:lnTo>
                <a:lnTo>
                  <a:pt x="4800" y="43205"/>
                </a:lnTo>
                <a:lnTo>
                  <a:pt x="7680" y="44165"/>
                </a:lnTo>
                <a:lnTo>
                  <a:pt x="12481" y="44165"/>
                </a:lnTo>
                <a:lnTo>
                  <a:pt x="13441" y="43205"/>
                </a:lnTo>
                <a:lnTo>
                  <a:pt x="15361" y="43205"/>
                </a:lnTo>
                <a:lnTo>
                  <a:pt x="16322" y="42245"/>
                </a:lnTo>
                <a:lnTo>
                  <a:pt x="19202" y="40325"/>
                </a:lnTo>
                <a:lnTo>
                  <a:pt x="24002" y="37444"/>
                </a:lnTo>
                <a:lnTo>
                  <a:pt x="24002" y="41285"/>
                </a:lnTo>
                <a:lnTo>
                  <a:pt x="24963" y="42245"/>
                </a:lnTo>
                <a:lnTo>
                  <a:pt x="25923" y="43205"/>
                </a:lnTo>
                <a:lnTo>
                  <a:pt x="26883" y="44165"/>
                </a:lnTo>
                <a:lnTo>
                  <a:pt x="31683" y="44165"/>
                </a:lnTo>
                <a:lnTo>
                  <a:pt x="34564" y="41285"/>
                </a:lnTo>
                <a:lnTo>
                  <a:pt x="38404" y="37444"/>
                </a:lnTo>
                <a:lnTo>
                  <a:pt x="38404" y="34564"/>
                </a:lnTo>
                <a:lnTo>
                  <a:pt x="36484" y="36484"/>
                </a:lnTo>
                <a:lnTo>
                  <a:pt x="35524" y="37444"/>
                </a:lnTo>
                <a:lnTo>
                  <a:pt x="34564" y="37444"/>
                </a:lnTo>
                <a:lnTo>
                  <a:pt x="34564" y="38404"/>
                </a:lnTo>
                <a:lnTo>
                  <a:pt x="32644" y="38404"/>
                </a:lnTo>
                <a:lnTo>
                  <a:pt x="32644" y="37444"/>
                </a:lnTo>
                <a:lnTo>
                  <a:pt x="31683" y="37444"/>
                </a:lnTo>
                <a:lnTo>
                  <a:pt x="31683" y="10561"/>
                </a:lnTo>
                <a:lnTo>
                  <a:pt x="30723" y="7680"/>
                </a:lnTo>
                <a:lnTo>
                  <a:pt x="30723" y="6720"/>
                </a:lnTo>
                <a:lnTo>
                  <a:pt x="29763" y="4800"/>
                </a:lnTo>
                <a:lnTo>
                  <a:pt x="27843" y="2880"/>
                </a:lnTo>
                <a:lnTo>
                  <a:pt x="26883" y="1920"/>
                </a:lnTo>
                <a:lnTo>
                  <a:pt x="24002" y="960"/>
                </a:lnTo>
                <a:lnTo>
                  <a:pt x="21122" y="0"/>
                </a:lnTo>
                <a:lnTo>
                  <a:pt x="12481" y="0"/>
                </a:lnTo>
                <a:lnTo>
                  <a:pt x="8641" y="960"/>
                </a:lnTo>
                <a:lnTo>
                  <a:pt x="5760" y="2880"/>
                </a:lnTo>
                <a:lnTo>
                  <a:pt x="2880" y="5760"/>
                </a:lnTo>
                <a:lnTo>
                  <a:pt x="1920" y="7680"/>
                </a:lnTo>
                <a:lnTo>
                  <a:pt x="1920" y="13441"/>
                </a:lnTo>
                <a:lnTo>
                  <a:pt x="288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8" name="object 478"/>
          <p:cNvSpPr/>
          <p:nvPr/>
        </p:nvSpPr>
        <p:spPr>
          <a:xfrm>
            <a:off x="6017331" y="1760357"/>
            <a:ext cx="3840" cy="9601"/>
          </a:xfrm>
          <a:custGeom>
            <a:avLst/>
            <a:gdLst/>
            <a:ahLst/>
            <a:cxnLst/>
            <a:rect l="l" t="t" r="r" b="b"/>
            <a:pathLst>
              <a:path w="3840" h="9601">
                <a:moveTo>
                  <a:pt x="960" y="1920"/>
                </a:moveTo>
                <a:lnTo>
                  <a:pt x="0" y="9601"/>
                </a:lnTo>
                <a:lnTo>
                  <a:pt x="960" y="7680"/>
                </a:lnTo>
                <a:lnTo>
                  <a:pt x="1920" y="5760"/>
                </a:lnTo>
                <a:lnTo>
                  <a:pt x="3840" y="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9" name="object 479"/>
          <p:cNvSpPr/>
          <p:nvPr/>
        </p:nvSpPr>
        <p:spPr>
          <a:xfrm>
            <a:off x="5345353" y="1893798"/>
            <a:ext cx="167030" cy="17266"/>
          </a:xfrm>
          <a:custGeom>
            <a:avLst/>
            <a:gdLst/>
            <a:ahLst/>
            <a:cxnLst/>
            <a:rect l="l" t="t" r="r" b="b"/>
            <a:pathLst>
              <a:path w="167030" h="17266">
                <a:moveTo>
                  <a:pt x="8641" y="0"/>
                </a:moveTo>
                <a:lnTo>
                  <a:pt x="3840" y="0"/>
                </a:lnTo>
                <a:lnTo>
                  <a:pt x="0" y="3840"/>
                </a:lnTo>
                <a:lnTo>
                  <a:pt x="0" y="13426"/>
                </a:lnTo>
                <a:lnTo>
                  <a:pt x="3840" y="17266"/>
                </a:lnTo>
                <a:lnTo>
                  <a:pt x="162229" y="17266"/>
                </a:lnTo>
                <a:lnTo>
                  <a:pt x="167030" y="13426"/>
                </a:lnTo>
                <a:lnTo>
                  <a:pt x="167030" y="3840"/>
                </a:lnTo>
                <a:lnTo>
                  <a:pt x="162229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378CA1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0" name="object 480"/>
          <p:cNvSpPr/>
          <p:nvPr/>
        </p:nvSpPr>
        <p:spPr>
          <a:xfrm>
            <a:off x="5523905" y="1868835"/>
            <a:ext cx="55671" cy="65272"/>
          </a:xfrm>
          <a:custGeom>
            <a:avLst/>
            <a:gdLst/>
            <a:ahLst/>
            <a:cxnLst/>
            <a:rect l="l" t="t" r="r" b="b"/>
            <a:pathLst>
              <a:path w="55671" h="65272">
                <a:moveTo>
                  <a:pt x="10561" y="7680"/>
                </a:moveTo>
                <a:lnTo>
                  <a:pt x="6720" y="11521"/>
                </a:lnTo>
                <a:lnTo>
                  <a:pt x="3840" y="16322"/>
                </a:lnTo>
                <a:lnTo>
                  <a:pt x="960" y="22082"/>
                </a:lnTo>
                <a:lnTo>
                  <a:pt x="0" y="27843"/>
                </a:lnTo>
                <a:lnTo>
                  <a:pt x="0" y="41285"/>
                </a:lnTo>
                <a:lnTo>
                  <a:pt x="1920" y="48005"/>
                </a:lnTo>
                <a:lnTo>
                  <a:pt x="5760" y="53751"/>
                </a:lnTo>
                <a:lnTo>
                  <a:pt x="16512" y="62651"/>
                </a:lnTo>
                <a:lnTo>
                  <a:pt x="29763" y="65272"/>
                </a:lnTo>
                <a:lnTo>
                  <a:pt x="35524" y="65272"/>
                </a:lnTo>
                <a:lnTo>
                  <a:pt x="40325" y="63352"/>
                </a:lnTo>
                <a:lnTo>
                  <a:pt x="45125" y="61432"/>
                </a:lnTo>
                <a:lnTo>
                  <a:pt x="48966" y="58567"/>
                </a:lnTo>
                <a:lnTo>
                  <a:pt x="52806" y="54726"/>
                </a:lnTo>
                <a:lnTo>
                  <a:pt x="55671" y="48950"/>
                </a:lnTo>
                <a:lnTo>
                  <a:pt x="53766" y="48005"/>
                </a:lnTo>
                <a:lnTo>
                  <a:pt x="50886" y="53751"/>
                </a:lnTo>
                <a:lnTo>
                  <a:pt x="47045" y="56631"/>
                </a:lnTo>
                <a:lnTo>
                  <a:pt x="44165" y="58567"/>
                </a:lnTo>
                <a:lnTo>
                  <a:pt x="41285" y="60472"/>
                </a:lnTo>
                <a:lnTo>
                  <a:pt x="37444" y="61432"/>
                </a:lnTo>
                <a:lnTo>
                  <a:pt x="28803" y="61432"/>
                </a:lnTo>
                <a:lnTo>
                  <a:pt x="24963" y="59512"/>
                </a:lnTo>
                <a:lnTo>
                  <a:pt x="21122" y="57591"/>
                </a:lnTo>
                <a:lnTo>
                  <a:pt x="17282" y="55671"/>
                </a:lnTo>
                <a:lnTo>
                  <a:pt x="14401" y="52791"/>
                </a:lnTo>
                <a:lnTo>
                  <a:pt x="12481" y="48005"/>
                </a:lnTo>
                <a:lnTo>
                  <a:pt x="10561" y="44165"/>
                </a:lnTo>
                <a:lnTo>
                  <a:pt x="10561" y="26883"/>
                </a:lnTo>
                <a:lnTo>
                  <a:pt x="11521" y="21122"/>
                </a:lnTo>
                <a:lnTo>
                  <a:pt x="12481" y="16322"/>
                </a:lnTo>
                <a:lnTo>
                  <a:pt x="14401" y="12481"/>
                </a:lnTo>
                <a:lnTo>
                  <a:pt x="17282" y="8641"/>
                </a:lnTo>
                <a:lnTo>
                  <a:pt x="21122" y="6720"/>
                </a:lnTo>
                <a:lnTo>
                  <a:pt x="24003" y="4800"/>
                </a:lnTo>
                <a:lnTo>
                  <a:pt x="27843" y="3840"/>
                </a:lnTo>
                <a:lnTo>
                  <a:pt x="36484" y="3840"/>
                </a:lnTo>
                <a:lnTo>
                  <a:pt x="41285" y="4800"/>
                </a:lnTo>
                <a:lnTo>
                  <a:pt x="44165" y="7680"/>
                </a:lnTo>
                <a:lnTo>
                  <a:pt x="48006" y="10561"/>
                </a:lnTo>
                <a:lnTo>
                  <a:pt x="50886" y="15361"/>
                </a:lnTo>
                <a:lnTo>
                  <a:pt x="52806" y="21122"/>
                </a:lnTo>
                <a:lnTo>
                  <a:pt x="53766" y="21122"/>
                </a:lnTo>
                <a:lnTo>
                  <a:pt x="52806" y="0"/>
                </a:lnTo>
                <a:lnTo>
                  <a:pt x="50886" y="0"/>
                </a:lnTo>
                <a:lnTo>
                  <a:pt x="50886" y="1920"/>
                </a:lnTo>
                <a:lnTo>
                  <a:pt x="49926" y="2880"/>
                </a:lnTo>
                <a:lnTo>
                  <a:pt x="48966" y="3840"/>
                </a:lnTo>
                <a:lnTo>
                  <a:pt x="48006" y="4800"/>
                </a:lnTo>
                <a:lnTo>
                  <a:pt x="47045" y="4800"/>
                </a:lnTo>
                <a:lnTo>
                  <a:pt x="46085" y="3840"/>
                </a:lnTo>
                <a:lnTo>
                  <a:pt x="44165" y="3840"/>
                </a:lnTo>
                <a:lnTo>
                  <a:pt x="40325" y="960"/>
                </a:lnTo>
                <a:lnTo>
                  <a:pt x="35524" y="0"/>
                </a:lnTo>
                <a:lnTo>
                  <a:pt x="25923" y="0"/>
                </a:lnTo>
                <a:lnTo>
                  <a:pt x="20162" y="1920"/>
                </a:lnTo>
                <a:lnTo>
                  <a:pt x="15361" y="4800"/>
                </a:lnTo>
                <a:lnTo>
                  <a:pt x="10561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1" name="object 481"/>
          <p:cNvSpPr/>
          <p:nvPr/>
        </p:nvSpPr>
        <p:spPr>
          <a:xfrm>
            <a:off x="5583433" y="1867875"/>
            <a:ext cx="46070" cy="64312"/>
          </a:xfrm>
          <a:custGeom>
            <a:avLst/>
            <a:gdLst/>
            <a:ahLst/>
            <a:cxnLst/>
            <a:rect l="l" t="t" r="r" b="b"/>
            <a:pathLst>
              <a:path w="46070" h="64312">
                <a:moveTo>
                  <a:pt x="46070" y="64312"/>
                </a:moveTo>
                <a:lnTo>
                  <a:pt x="46070" y="63352"/>
                </a:lnTo>
                <a:lnTo>
                  <a:pt x="44150" y="63352"/>
                </a:lnTo>
                <a:lnTo>
                  <a:pt x="42230" y="62392"/>
                </a:lnTo>
                <a:lnTo>
                  <a:pt x="41269" y="62392"/>
                </a:lnTo>
                <a:lnTo>
                  <a:pt x="41269" y="61432"/>
                </a:lnTo>
                <a:lnTo>
                  <a:pt x="40309" y="61432"/>
                </a:lnTo>
                <a:lnTo>
                  <a:pt x="40309" y="60472"/>
                </a:lnTo>
                <a:lnTo>
                  <a:pt x="39349" y="59527"/>
                </a:lnTo>
                <a:lnTo>
                  <a:pt x="39349" y="31683"/>
                </a:lnTo>
                <a:lnTo>
                  <a:pt x="38389" y="29763"/>
                </a:lnTo>
                <a:lnTo>
                  <a:pt x="37429" y="26883"/>
                </a:lnTo>
                <a:lnTo>
                  <a:pt x="36469" y="24963"/>
                </a:lnTo>
                <a:lnTo>
                  <a:pt x="34549" y="23042"/>
                </a:lnTo>
                <a:lnTo>
                  <a:pt x="32628" y="22082"/>
                </a:lnTo>
                <a:lnTo>
                  <a:pt x="30708" y="21122"/>
                </a:lnTo>
                <a:lnTo>
                  <a:pt x="26868" y="21122"/>
                </a:lnTo>
                <a:lnTo>
                  <a:pt x="24947" y="22082"/>
                </a:lnTo>
                <a:lnTo>
                  <a:pt x="23042" y="23042"/>
                </a:lnTo>
                <a:lnTo>
                  <a:pt x="21107" y="24002"/>
                </a:lnTo>
                <a:lnTo>
                  <a:pt x="18227" y="26883"/>
                </a:lnTo>
                <a:lnTo>
                  <a:pt x="14386" y="29763"/>
                </a:lnTo>
                <a:lnTo>
                  <a:pt x="14386" y="0"/>
                </a:lnTo>
                <a:lnTo>
                  <a:pt x="12481" y="0"/>
                </a:lnTo>
                <a:lnTo>
                  <a:pt x="0" y="4800"/>
                </a:lnTo>
                <a:lnTo>
                  <a:pt x="960" y="6720"/>
                </a:lnTo>
                <a:lnTo>
                  <a:pt x="1920" y="5760"/>
                </a:lnTo>
                <a:lnTo>
                  <a:pt x="5760" y="5760"/>
                </a:lnTo>
                <a:lnTo>
                  <a:pt x="5760" y="6720"/>
                </a:lnTo>
                <a:lnTo>
                  <a:pt x="6705" y="7680"/>
                </a:lnTo>
                <a:lnTo>
                  <a:pt x="6705" y="60472"/>
                </a:lnTo>
                <a:lnTo>
                  <a:pt x="5760" y="61432"/>
                </a:lnTo>
                <a:lnTo>
                  <a:pt x="4800" y="62392"/>
                </a:lnTo>
                <a:lnTo>
                  <a:pt x="3840" y="62392"/>
                </a:lnTo>
                <a:lnTo>
                  <a:pt x="2865" y="63352"/>
                </a:lnTo>
                <a:lnTo>
                  <a:pt x="960" y="63352"/>
                </a:lnTo>
                <a:lnTo>
                  <a:pt x="960" y="64312"/>
                </a:lnTo>
                <a:lnTo>
                  <a:pt x="21107" y="64312"/>
                </a:lnTo>
                <a:lnTo>
                  <a:pt x="21107" y="63352"/>
                </a:lnTo>
                <a:lnTo>
                  <a:pt x="19202" y="63352"/>
                </a:lnTo>
                <a:lnTo>
                  <a:pt x="18227" y="62392"/>
                </a:lnTo>
                <a:lnTo>
                  <a:pt x="17266" y="62392"/>
                </a:lnTo>
                <a:lnTo>
                  <a:pt x="16322" y="61432"/>
                </a:lnTo>
                <a:lnTo>
                  <a:pt x="15361" y="61432"/>
                </a:lnTo>
                <a:lnTo>
                  <a:pt x="15361" y="60472"/>
                </a:lnTo>
                <a:lnTo>
                  <a:pt x="14386" y="59527"/>
                </a:lnTo>
                <a:lnTo>
                  <a:pt x="14386" y="32628"/>
                </a:lnTo>
                <a:lnTo>
                  <a:pt x="17266" y="30723"/>
                </a:lnTo>
                <a:lnTo>
                  <a:pt x="19202" y="28803"/>
                </a:lnTo>
                <a:lnTo>
                  <a:pt x="20147" y="27843"/>
                </a:lnTo>
                <a:lnTo>
                  <a:pt x="22067" y="27843"/>
                </a:lnTo>
                <a:lnTo>
                  <a:pt x="23987" y="26883"/>
                </a:lnTo>
                <a:lnTo>
                  <a:pt x="26868" y="26883"/>
                </a:lnTo>
                <a:lnTo>
                  <a:pt x="27828" y="27843"/>
                </a:lnTo>
                <a:lnTo>
                  <a:pt x="28788" y="27843"/>
                </a:lnTo>
                <a:lnTo>
                  <a:pt x="29748" y="28803"/>
                </a:lnTo>
                <a:lnTo>
                  <a:pt x="30708" y="29763"/>
                </a:lnTo>
                <a:lnTo>
                  <a:pt x="30708" y="31683"/>
                </a:lnTo>
                <a:lnTo>
                  <a:pt x="31668" y="32628"/>
                </a:lnTo>
                <a:lnTo>
                  <a:pt x="31668" y="60472"/>
                </a:lnTo>
                <a:lnTo>
                  <a:pt x="30708" y="61432"/>
                </a:lnTo>
                <a:lnTo>
                  <a:pt x="29748" y="62392"/>
                </a:lnTo>
                <a:lnTo>
                  <a:pt x="27828" y="63352"/>
                </a:lnTo>
                <a:lnTo>
                  <a:pt x="24947" y="63352"/>
                </a:lnTo>
                <a:lnTo>
                  <a:pt x="24947" y="64312"/>
                </a:lnTo>
                <a:lnTo>
                  <a:pt x="46070" y="6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2" name="object 482"/>
          <p:cNvSpPr/>
          <p:nvPr/>
        </p:nvSpPr>
        <p:spPr>
          <a:xfrm>
            <a:off x="5632383" y="1888998"/>
            <a:ext cx="21122" cy="43190"/>
          </a:xfrm>
          <a:custGeom>
            <a:avLst/>
            <a:gdLst/>
            <a:ahLst/>
            <a:cxnLst/>
            <a:rect l="l" t="t" r="r" b="b"/>
            <a:pathLst>
              <a:path w="21122" h="43190">
                <a:moveTo>
                  <a:pt x="12481" y="0"/>
                </a:moveTo>
                <a:lnTo>
                  <a:pt x="0" y="5760"/>
                </a:lnTo>
                <a:lnTo>
                  <a:pt x="960" y="672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10561"/>
                </a:lnTo>
                <a:lnTo>
                  <a:pt x="7680" y="13441"/>
                </a:lnTo>
                <a:lnTo>
                  <a:pt x="7680" y="36469"/>
                </a:lnTo>
                <a:lnTo>
                  <a:pt x="6720" y="38404"/>
                </a:lnTo>
                <a:lnTo>
                  <a:pt x="6720" y="39349"/>
                </a:lnTo>
                <a:lnTo>
                  <a:pt x="5760" y="40309"/>
                </a:lnTo>
                <a:lnTo>
                  <a:pt x="5760" y="41269"/>
                </a:lnTo>
                <a:lnTo>
                  <a:pt x="3840" y="41269"/>
                </a:lnTo>
                <a:lnTo>
                  <a:pt x="2880" y="42230"/>
                </a:lnTo>
                <a:lnTo>
                  <a:pt x="960" y="42230"/>
                </a:lnTo>
                <a:lnTo>
                  <a:pt x="960" y="43190"/>
                </a:lnTo>
                <a:lnTo>
                  <a:pt x="21122" y="43190"/>
                </a:lnTo>
                <a:lnTo>
                  <a:pt x="21122" y="42230"/>
                </a:lnTo>
                <a:lnTo>
                  <a:pt x="19202" y="42230"/>
                </a:lnTo>
                <a:lnTo>
                  <a:pt x="18242" y="41269"/>
                </a:lnTo>
                <a:lnTo>
                  <a:pt x="17282" y="41269"/>
                </a:lnTo>
                <a:lnTo>
                  <a:pt x="16322" y="40309"/>
                </a:lnTo>
                <a:lnTo>
                  <a:pt x="15361" y="40309"/>
                </a:lnTo>
                <a:lnTo>
                  <a:pt x="15361" y="0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3" name="object 483"/>
          <p:cNvSpPr/>
          <p:nvPr/>
        </p:nvSpPr>
        <p:spPr>
          <a:xfrm>
            <a:off x="5639104" y="1867875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960" y="7680"/>
                </a:moveTo>
                <a:lnTo>
                  <a:pt x="1920" y="8641"/>
                </a:lnTo>
                <a:lnTo>
                  <a:pt x="6720" y="8641"/>
                </a:lnTo>
                <a:lnTo>
                  <a:pt x="7680" y="7680"/>
                </a:lnTo>
                <a:lnTo>
                  <a:pt x="8641" y="6720"/>
                </a:lnTo>
                <a:lnTo>
                  <a:pt x="8641" y="1920"/>
                </a:lnTo>
                <a:lnTo>
                  <a:pt x="7680" y="960"/>
                </a:lnTo>
                <a:lnTo>
                  <a:pt x="672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6720"/>
                </a:lnTo>
                <a:lnTo>
                  <a:pt x="9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4" name="object 484"/>
          <p:cNvSpPr/>
          <p:nvPr/>
        </p:nvSpPr>
        <p:spPr>
          <a:xfrm>
            <a:off x="5656386" y="1888998"/>
            <a:ext cx="46070" cy="43190"/>
          </a:xfrm>
          <a:custGeom>
            <a:avLst/>
            <a:gdLst/>
            <a:ahLst/>
            <a:cxnLst/>
            <a:rect l="l" t="t" r="r" b="b"/>
            <a:pathLst>
              <a:path w="46070" h="43190">
                <a:moveTo>
                  <a:pt x="46070" y="43190"/>
                </a:moveTo>
                <a:lnTo>
                  <a:pt x="46070" y="42230"/>
                </a:lnTo>
                <a:lnTo>
                  <a:pt x="44165" y="42230"/>
                </a:lnTo>
                <a:lnTo>
                  <a:pt x="43190" y="41269"/>
                </a:lnTo>
                <a:lnTo>
                  <a:pt x="42230" y="41269"/>
                </a:lnTo>
                <a:lnTo>
                  <a:pt x="41285" y="40309"/>
                </a:lnTo>
                <a:lnTo>
                  <a:pt x="40325" y="40309"/>
                </a:lnTo>
                <a:lnTo>
                  <a:pt x="40325" y="38404"/>
                </a:lnTo>
                <a:lnTo>
                  <a:pt x="39349" y="36469"/>
                </a:lnTo>
                <a:lnTo>
                  <a:pt x="39349" y="9601"/>
                </a:lnTo>
                <a:lnTo>
                  <a:pt x="38389" y="7680"/>
                </a:lnTo>
                <a:lnTo>
                  <a:pt x="37444" y="4800"/>
                </a:lnTo>
                <a:lnTo>
                  <a:pt x="36484" y="2880"/>
                </a:lnTo>
                <a:lnTo>
                  <a:pt x="34549" y="1920"/>
                </a:lnTo>
                <a:lnTo>
                  <a:pt x="33604" y="960"/>
                </a:lnTo>
                <a:lnTo>
                  <a:pt x="31668" y="0"/>
                </a:lnTo>
                <a:lnTo>
                  <a:pt x="24002" y="0"/>
                </a:lnTo>
                <a:lnTo>
                  <a:pt x="20162" y="3840"/>
                </a:lnTo>
                <a:lnTo>
                  <a:pt x="14401" y="9601"/>
                </a:lnTo>
                <a:lnTo>
                  <a:pt x="14401" y="0"/>
                </a:lnTo>
                <a:lnTo>
                  <a:pt x="12481" y="0"/>
                </a:lnTo>
                <a:lnTo>
                  <a:pt x="0" y="5760"/>
                </a:lnTo>
                <a:lnTo>
                  <a:pt x="960" y="672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9601"/>
                </a:lnTo>
                <a:lnTo>
                  <a:pt x="7680" y="10561"/>
                </a:lnTo>
                <a:lnTo>
                  <a:pt x="7680" y="37429"/>
                </a:lnTo>
                <a:lnTo>
                  <a:pt x="6720" y="39349"/>
                </a:lnTo>
                <a:lnTo>
                  <a:pt x="5760" y="40309"/>
                </a:lnTo>
                <a:lnTo>
                  <a:pt x="5760" y="41269"/>
                </a:lnTo>
                <a:lnTo>
                  <a:pt x="3840" y="42230"/>
                </a:lnTo>
                <a:lnTo>
                  <a:pt x="960" y="42230"/>
                </a:lnTo>
                <a:lnTo>
                  <a:pt x="960" y="43190"/>
                </a:lnTo>
                <a:lnTo>
                  <a:pt x="22082" y="43190"/>
                </a:lnTo>
                <a:lnTo>
                  <a:pt x="22082" y="42230"/>
                </a:lnTo>
                <a:lnTo>
                  <a:pt x="19202" y="42230"/>
                </a:lnTo>
                <a:lnTo>
                  <a:pt x="18242" y="41269"/>
                </a:lnTo>
                <a:lnTo>
                  <a:pt x="17282" y="41269"/>
                </a:lnTo>
                <a:lnTo>
                  <a:pt x="16322" y="40309"/>
                </a:lnTo>
                <a:lnTo>
                  <a:pt x="15361" y="40309"/>
                </a:lnTo>
                <a:lnTo>
                  <a:pt x="15361" y="38404"/>
                </a:lnTo>
                <a:lnTo>
                  <a:pt x="14401" y="36469"/>
                </a:lnTo>
                <a:lnTo>
                  <a:pt x="14401" y="11506"/>
                </a:lnTo>
                <a:lnTo>
                  <a:pt x="18242" y="7680"/>
                </a:lnTo>
                <a:lnTo>
                  <a:pt x="22082" y="5760"/>
                </a:lnTo>
                <a:lnTo>
                  <a:pt x="27828" y="5760"/>
                </a:lnTo>
                <a:lnTo>
                  <a:pt x="29763" y="6720"/>
                </a:lnTo>
                <a:lnTo>
                  <a:pt x="30723" y="8641"/>
                </a:lnTo>
                <a:lnTo>
                  <a:pt x="31668" y="10561"/>
                </a:lnTo>
                <a:lnTo>
                  <a:pt x="32644" y="13441"/>
                </a:lnTo>
                <a:lnTo>
                  <a:pt x="32644" y="36469"/>
                </a:lnTo>
                <a:lnTo>
                  <a:pt x="31668" y="37429"/>
                </a:lnTo>
                <a:lnTo>
                  <a:pt x="31668" y="39349"/>
                </a:lnTo>
                <a:lnTo>
                  <a:pt x="30723" y="40309"/>
                </a:lnTo>
                <a:lnTo>
                  <a:pt x="30723" y="41269"/>
                </a:lnTo>
                <a:lnTo>
                  <a:pt x="29763" y="41269"/>
                </a:lnTo>
                <a:lnTo>
                  <a:pt x="27828" y="42230"/>
                </a:lnTo>
                <a:lnTo>
                  <a:pt x="24963" y="42230"/>
                </a:lnTo>
                <a:lnTo>
                  <a:pt x="24963" y="43190"/>
                </a:lnTo>
                <a:lnTo>
                  <a:pt x="46070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5" name="object 485"/>
          <p:cNvSpPr/>
          <p:nvPr/>
        </p:nvSpPr>
        <p:spPr>
          <a:xfrm>
            <a:off x="5706297" y="1909160"/>
            <a:ext cx="10561" cy="35509"/>
          </a:xfrm>
          <a:custGeom>
            <a:avLst/>
            <a:gdLst/>
            <a:ahLst/>
            <a:cxnLst/>
            <a:rect l="l" t="t" r="r" b="b"/>
            <a:pathLst>
              <a:path w="10561" h="35509">
                <a:moveTo>
                  <a:pt x="7680" y="1904"/>
                </a:moveTo>
                <a:lnTo>
                  <a:pt x="7680" y="15346"/>
                </a:lnTo>
                <a:lnTo>
                  <a:pt x="7680" y="7680"/>
                </a:lnTo>
                <a:lnTo>
                  <a:pt x="8641" y="6705"/>
                </a:lnTo>
                <a:lnTo>
                  <a:pt x="10561" y="0"/>
                </a:lnTo>
                <a:lnTo>
                  <a:pt x="7680" y="1904"/>
                </a:lnTo>
                <a:close/>
              </a:path>
              <a:path w="10561" h="35509">
                <a:moveTo>
                  <a:pt x="37444" y="14401"/>
                </a:moveTo>
                <a:lnTo>
                  <a:pt x="35524" y="16306"/>
                </a:lnTo>
                <a:lnTo>
                  <a:pt x="34564" y="17266"/>
                </a:lnTo>
                <a:lnTo>
                  <a:pt x="33604" y="18242"/>
                </a:lnTo>
                <a:lnTo>
                  <a:pt x="31683" y="18242"/>
                </a:lnTo>
                <a:lnTo>
                  <a:pt x="30723" y="17266"/>
                </a:lnTo>
                <a:lnTo>
                  <a:pt x="30723" y="-12481"/>
                </a:lnTo>
                <a:lnTo>
                  <a:pt x="29763" y="-13441"/>
                </a:lnTo>
                <a:lnTo>
                  <a:pt x="28803" y="-15361"/>
                </a:lnTo>
                <a:lnTo>
                  <a:pt x="27843" y="-17282"/>
                </a:lnTo>
                <a:lnTo>
                  <a:pt x="25923" y="-18242"/>
                </a:lnTo>
                <a:lnTo>
                  <a:pt x="23042" y="-19202"/>
                </a:lnTo>
                <a:lnTo>
                  <a:pt x="20162" y="-20162"/>
                </a:lnTo>
                <a:lnTo>
                  <a:pt x="11521" y="-20162"/>
                </a:lnTo>
                <a:lnTo>
                  <a:pt x="7680" y="-18242"/>
                </a:lnTo>
                <a:lnTo>
                  <a:pt x="4800" y="-16322"/>
                </a:lnTo>
                <a:lnTo>
                  <a:pt x="2880" y="-14401"/>
                </a:lnTo>
                <a:lnTo>
                  <a:pt x="960" y="-11521"/>
                </a:lnTo>
                <a:lnTo>
                  <a:pt x="960" y="-7680"/>
                </a:lnTo>
                <a:lnTo>
                  <a:pt x="1920" y="-6720"/>
                </a:lnTo>
                <a:lnTo>
                  <a:pt x="1920" y="-5760"/>
                </a:lnTo>
                <a:lnTo>
                  <a:pt x="2880" y="-4815"/>
                </a:lnTo>
                <a:lnTo>
                  <a:pt x="6720" y="-4815"/>
                </a:lnTo>
                <a:lnTo>
                  <a:pt x="7680" y="-5760"/>
                </a:lnTo>
                <a:lnTo>
                  <a:pt x="8641" y="-6720"/>
                </a:lnTo>
                <a:lnTo>
                  <a:pt x="8641" y="-13441"/>
                </a:lnTo>
                <a:lnTo>
                  <a:pt x="9601" y="-14401"/>
                </a:lnTo>
                <a:lnTo>
                  <a:pt x="10561" y="-15361"/>
                </a:lnTo>
                <a:lnTo>
                  <a:pt x="11521" y="-16322"/>
                </a:lnTo>
                <a:lnTo>
                  <a:pt x="13441" y="-17282"/>
                </a:lnTo>
                <a:lnTo>
                  <a:pt x="18242" y="-17282"/>
                </a:lnTo>
                <a:lnTo>
                  <a:pt x="20162" y="-16322"/>
                </a:lnTo>
                <a:lnTo>
                  <a:pt x="21122" y="-14401"/>
                </a:lnTo>
                <a:lnTo>
                  <a:pt x="22082" y="-13441"/>
                </a:lnTo>
                <a:lnTo>
                  <a:pt x="23042" y="-10561"/>
                </a:lnTo>
                <a:lnTo>
                  <a:pt x="23042" y="-4815"/>
                </a:lnTo>
                <a:lnTo>
                  <a:pt x="15361" y="-1935"/>
                </a:lnTo>
                <a:lnTo>
                  <a:pt x="10561" y="0"/>
                </a:lnTo>
                <a:lnTo>
                  <a:pt x="8641" y="6705"/>
                </a:lnTo>
                <a:lnTo>
                  <a:pt x="9601" y="4785"/>
                </a:lnTo>
                <a:lnTo>
                  <a:pt x="11521" y="3840"/>
                </a:lnTo>
                <a:lnTo>
                  <a:pt x="14401" y="1904"/>
                </a:lnTo>
                <a:lnTo>
                  <a:pt x="15361" y="1904"/>
                </a:lnTo>
                <a:lnTo>
                  <a:pt x="18242" y="0"/>
                </a:lnTo>
                <a:lnTo>
                  <a:pt x="23042" y="-1935"/>
                </a:lnTo>
                <a:lnTo>
                  <a:pt x="23042" y="14401"/>
                </a:lnTo>
                <a:lnTo>
                  <a:pt x="19202" y="17266"/>
                </a:lnTo>
                <a:lnTo>
                  <a:pt x="16322" y="19187"/>
                </a:lnTo>
                <a:lnTo>
                  <a:pt x="12481" y="19187"/>
                </a:lnTo>
                <a:lnTo>
                  <a:pt x="10561" y="18242"/>
                </a:lnTo>
                <a:lnTo>
                  <a:pt x="9601" y="16306"/>
                </a:lnTo>
                <a:lnTo>
                  <a:pt x="7680" y="15346"/>
                </a:lnTo>
                <a:lnTo>
                  <a:pt x="7680" y="1904"/>
                </a:lnTo>
                <a:lnTo>
                  <a:pt x="4800" y="3840"/>
                </a:lnTo>
                <a:lnTo>
                  <a:pt x="1920" y="5745"/>
                </a:lnTo>
                <a:lnTo>
                  <a:pt x="960" y="7680"/>
                </a:lnTo>
                <a:lnTo>
                  <a:pt x="0" y="9585"/>
                </a:lnTo>
                <a:lnTo>
                  <a:pt x="0" y="16306"/>
                </a:lnTo>
                <a:lnTo>
                  <a:pt x="960" y="19187"/>
                </a:lnTo>
                <a:lnTo>
                  <a:pt x="2880" y="21107"/>
                </a:lnTo>
                <a:lnTo>
                  <a:pt x="4800" y="23027"/>
                </a:lnTo>
                <a:lnTo>
                  <a:pt x="6720" y="23987"/>
                </a:lnTo>
                <a:lnTo>
                  <a:pt x="13441" y="23987"/>
                </a:lnTo>
                <a:lnTo>
                  <a:pt x="14401" y="23027"/>
                </a:lnTo>
                <a:lnTo>
                  <a:pt x="16322" y="22067"/>
                </a:lnTo>
                <a:lnTo>
                  <a:pt x="18242" y="20147"/>
                </a:lnTo>
                <a:lnTo>
                  <a:pt x="23042" y="17266"/>
                </a:lnTo>
                <a:lnTo>
                  <a:pt x="23042" y="21107"/>
                </a:lnTo>
                <a:lnTo>
                  <a:pt x="24002" y="22067"/>
                </a:lnTo>
                <a:lnTo>
                  <a:pt x="24963" y="23987"/>
                </a:lnTo>
                <a:lnTo>
                  <a:pt x="30723" y="23987"/>
                </a:lnTo>
                <a:lnTo>
                  <a:pt x="34564" y="22067"/>
                </a:lnTo>
                <a:lnTo>
                  <a:pt x="37444" y="17266"/>
                </a:lnTo>
                <a:lnTo>
                  <a:pt x="37444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6" name="object 486"/>
          <p:cNvSpPr/>
          <p:nvPr/>
        </p:nvSpPr>
        <p:spPr>
          <a:xfrm>
            <a:off x="5345353" y="2043546"/>
            <a:ext cx="167030" cy="17282"/>
          </a:xfrm>
          <a:custGeom>
            <a:avLst/>
            <a:gdLst/>
            <a:ahLst/>
            <a:cxnLst/>
            <a:rect l="l" t="t" r="r" b="b"/>
            <a:pathLst>
              <a:path w="167030" h="17282">
                <a:moveTo>
                  <a:pt x="8641" y="0"/>
                </a:moveTo>
                <a:lnTo>
                  <a:pt x="3840" y="0"/>
                </a:lnTo>
                <a:lnTo>
                  <a:pt x="0" y="3840"/>
                </a:lnTo>
                <a:lnTo>
                  <a:pt x="0" y="13441"/>
                </a:lnTo>
                <a:lnTo>
                  <a:pt x="3840" y="17282"/>
                </a:lnTo>
                <a:lnTo>
                  <a:pt x="162229" y="17282"/>
                </a:lnTo>
                <a:lnTo>
                  <a:pt x="167030" y="13441"/>
                </a:lnTo>
                <a:lnTo>
                  <a:pt x="167030" y="3840"/>
                </a:lnTo>
                <a:lnTo>
                  <a:pt x="162229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CB773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7" name="object 487"/>
          <p:cNvSpPr/>
          <p:nvPr/>
        </p:nvSpPr>
        <p:spPr>
          <a:xfrm>
            <a:off x="5521985" y="2019543"/>
            <a:ext cx="47045" cy="34564"/>
          </a:xfrm>
          <a:custGeom>
            <a:avLst/>
            <a:gdLst/>
            <a:ahLst/>
            <a:cxnLst/>
            <a:rect l="l" t="t" r="r" b="b"/>
            <a:pathLst>
              <a:path w="47045" h="34564">
                <a:moveTo>
                  <a:pt x="1920" y="1935"/>
                </a:moveTo>
                <a:lnTo>
                  <a:pt x="4800" y="1935"/>
                </a:lnTo>
                <a:lnTo>
                  <a:pt x="5760" y="2880"/>
                </a:lnTo>
                <a:lnTo>
                  <a:pt x="7680" y="3840"/>
                </a:lnTo>
                <a:lnTo>
                  <a:pt x="8641" y="4800"/>
                </a:lnTo>
                <a:lnTo>
                  <a:pt x="17282" y="4800"/>
                </a:lnTo>
                <a:lnTo>
                  <a:pt x="20162" y="3840"/>
                </a:lnTo>
                <a:lnTo>
                  <a:pt x="25923" y="3840"/>
                </a:lnTo>
                <a:lnTo>
                  <a:pt x="27843" y="4800"/>
                </a:lnTo>
                <a:lnTo>
                  <a:pt x="30723" y="5775"/>
                </a:lnTo>
                <a:lnTo>
                  <a:pt x="32644" y="6720"/>
                </a:lnTo>
                <a:lnTo>
                  <a:pt x="33604" y="8641"/>
                </a:lnTo>
                <a:lnTo>
                  <a:pt x="34564" y="10561"/>
                </a:lnTo>
                <a:lnTo>
                  <a:pt x="36484" y="13441"/>
                </a:lnTo>
                <a:lnTo>
                  <a:pt x="36484" y="22082"/>
                </a:lnTo>
                <a:lnTo>
                  <a:pt x="35524" y="24963"/>
                </a:lnTo>
                <a:lnTo>
                  <a:pt x="32644" y="27843"/>
                </a:lnTo>
                <a:lnTo>
                  <a:pt x="30723" y="29763"/>
                </a:lnTo>
                <a:lnTo>
                  <a:pt x="27843" y="31683"/>
                </a:lnTo>
                <a:lnTo>
                  <a:pt x="23042" y="31683"/>
                </a:lnTo>
                <a:lnTo>
                  <a:pt x="24963" y="34564"/>
                </a:lnTo>
                <a:lnTo>
                  <a:pt x="33604" y="34564"/>
                </a:lnTo>
                <a:lnTo>
                  <a:pt x="38404" y="32644"/>
                </a:lnTo>
                <a:lnTo>
                  <a:pt x="42245" y="29763"/>
                </a:lnTo>
                <a:lnTo>
                  <a:pt x="45125" y="25923"/>
                </a:lnTo>
                <a:lnTo>
                  <a:pt x="47045" y="22082"/>
                </a:lnTo>
                <a:lnTo>
                  <a:pt x="47045" y="13441"/>
                </a:lnTo>
                <a:lnTo>
                  <a:pt x="46085" y="10561"/>
                </a:lnTo>
                <a:lnTo>
                  <a:pt x="44165" y="7680"/>
                </a:lnTo>
                <a:lnTo>
                  <a:pt x="41285" y="4800"/>
                </a:lnTo>
                <a:lnTo>
                  <a:pt x="38404" y="2880"/>
                </a:lnTo>
                <a:lnTo>
                  <a:pt x="35524" y="1935"/>
                </a:lnTo>
                <a:lnTo>
                  <a:pt x="32644" y="960"/>
                </a:lnTo>
                <a:lnTo>
                  <a:pt x="27843" y="0"/>
                </a:lnTo>
                <a:lnTo>
                  <a:pt x="0" y="0"/>
                </a:lnTo>
                <a:lnTo>
                  <a:pt x="0" y="1935"/>
                </a:lnTo>
                <a:lnTo>
                  <a:pt x="1920" y="1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8" name="object 488"/>
          <p:cNvSpPr/>
          <p:nvPr/>
        </p:nvSpPr>
        <p:spPr>
          <a:xfrm>
            <a:off x="5521985" y="2024344"/>
            <a:ext cx="25923" cy="57607"/>
          </a:xfrm>
          <a:custGeom>
            <a:avLst/>
            <a:gdLst/>
            <a:ahLst/>
            <a:cxnLst/>
            <a:rect l="l" t="t" r="r" b="b"/>
            <a:pathLst>
              <a:path w="25923" h="57607">
                <a:moveTo>
                  <a:pt x="18242" y="53766"/>
                </a:moveTo>
                <a:lnTo>
                  <a:pt x="18242" y="52806"/>
                </a:lnTo>
                <a:lnTo>
                  <a:pt x="17282" y="49926"/>
                </a:lnTo>
                <a:lnTo>
                  <a:pt x="17282" y="27843"/>
                </a:lnTo>
                <a:lnTo>
                  <a:pt x="19202" y="28803"/>
                </a:lnTo>
                <a:lnTo>
                  <a:pt x="23042" y="28803"/>
                </a:lnTo>
                <a:lnTo>
                  <a:pt x="24963" y="29763"/>
                </a:lnTo>
                <a:lnTo>
                  <a:pt x="23042" y="26883"/>
                </a:lnTo>
                <a:lnTo>
                  <a:pt x="22082" y="25923"/>
                </a:lnTo>
                <a:lnTo>
                  <a:pt x="17282" y="25923"/>
                </a:lnTo>
                <a:lnTo>
                  <a:pt x="17282" y="0"/>
                </a:lnTo>
                <a:lnTo>
                  <a:pt x="8641" y="0"/>
                </a:lnTo>
                <a:lnTo>
                  <a:pt x="8641" y="51846"/>
                </a:lnTo>
                <a:lnTo>
                  <a:pt x="7680" y="52806"/>
                </a:lnTo>
                <a:lnTo>
                  <a:pt x="6720" y="54726"/>
                </a:lnTo>
                <a:lnTo>
                  <a:pt x="4800" y="55686"/>
                </a:lnTo>
                <a:lnTo>
                  <a:pt x="0" y="55686"/>
                </a:lnTo>
                <a:lnTo>
                  <a:pt x="0" y="57607"/>
                </a:lnTo>
                <a:lnTo>
                  <a:pt x="25923" y="57607"/>
                </a:lnTo>
                <a:lnTo>
                  <a:pt x="25923" y="55686"/>
                </a:lnTo>
                <a:lnTo>
                  <a:pt x="21122" y="55686"/>
                </a:lnTo>
                <a:lnTo>
                  <a:pt x="20162" y="54726"/>
                </a:lnTo>
                <a:lnTo>
                  <a:pt x="18242" y="537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9" name="object 489"/>
          <p:cNvSpPr/>
          <p:nvPr/>
        </p:nvSpPr>
        <p:spPr>
          <a:xfrm>
            <a:off x="5572871" y="2016663"/>
            <a:ext cx="46070" cy="65288"/>
          </a:xfrm>
          <a:custGeom>
            <a:avLst/>
            <a:gdLst/>
            <a:ahLst/>
            <a:cxnLst/>
            <a:rect l="l" t="t" r="r" b="b"/>
            <a:pathLst>
              <a:path w="46070" h="65288">
                <a:moveTo>
                  <a:pt x="12481" y="0"/>
                </a:moveTo>
                <a:lnTo>
                  <a:pt x="0" y="4815"/>
                </a:lnTo>
                <a:lnTo>
                  <a:pt x="960" y="6720"/>
                </a:lnTo>
                <a:lnTo>
                  <a:pt x="1920" y="5760"/>
                </a:lnTo>
                <a:lnTo>
                  <a:pt x="5760" y="5760"/>
                </a:lnTo>
                <a:lnTo>
                  <a:pt x="5760" y="6720"/>
                </a:lnTo>
                <a:lnTo>
                  <a:pt x="6705" y="6720"/>
                </a:lnTo>
                <a:lnTo>
                  <a:pt x="6705" y="9601"/>
                </a:lnTo>
                <a:lnTo>
                  <a:pt x="7680" y="12481"/>
                </a:lnTo>
                <a:lnTo>
                  <a:pt x="7680" y="58567"/>
                </a:lnTo>
                <a:lnTo>
                  <a:pt x="6705" y="59527"/>
                </a:lnTo>
                <a:lnTo>
                  <a:pt x="6705" y="61447"/>
                </a:lnTo>
                <a:lnTo>
                  <a:pt x="5760" y="62407"/>
                </a:lnTo>
                <a:lnTo>
                  <a:pt x="4800" y="62407"/>
                </a:lnTo>
                <a:lnTo>
                  <a:pt x="3840" y="63367"/>
                </a:lnTo>
                <a:lnTo>
                  <a:pt x="960" y="63367"/>
                </a:lnTo>
                <a:lnTo>
                  <a:pt x="960" y="65288"/>
                </a:lnTo>
                <a:lnTo>
                  <a:pt x="21107" y="65288"/>
                </a:lnTo>
                <a:lnTo>
                  <a:pt x="21107" y="63367"/>
                </a:lnTo>
                <a:lnTo>
                  <a:pt x="18242" y="63367"/>
                </a:lnTo>
                <a:lnTo>
                  <a:pt x="17266" y="62407"/>
                </a:lnTo>
                <a:lnTo>
                  <a:pt x="16322" y="62407"/>
                </a:lnTo>
                <a:lnTo>
                  <a:pt x="15361" y="61447"/>
                </a:lnTo>
                <a:lnTo>
                  <a:pt x="15361" y="60487"/>
                </a:lnTo>
                <a:lnTo>
                  <a:pt x="14401" y="58567"/>
                </a:lnTo>
                <a:lnTo>
                  <a:pt x="14401" y="33604"/>
                </a:lnTo>
                <a:lnTo>
                  <a:pt x="17266" y="30723"/>
                </a:lnTo>
                <a:lnTo>
                  <a:pt x="19202" y="29763"/>
                </a:lnTo>
                <a:lnTo>
                  <a:pt x="20147" y="28803"/>
                </a:lnTo>
                <a:lnTo>
                  <a:pt x="22082" y="27843"/>
                </a:lnTo>
                <a:lnTo>
                  <a:pt x="27828" y="27843"/>
                </a:lnTo>
                <a:lnTo>
                  <a:pt x="28788" y="28803"/>
                </a:lnTo>
                <a:lnTo>
                  <a:pt x="29763" y="28803"/>
                </a:lnTo>
                <a:lnTo>
                  <a:pt x="30708" y="30723"/>
                </a:lnTo>
                <a:lnTo>
                  <a:pt x="31668" y="31683"/>
                </a:lnTo>
                <a:lnTo>
                  <a:pt x="31668" y="60487"/>
                </a:lnTo>
                <a:lnTo>
                  <a:pt x="30708" y="61447"/>
                </a:lnTo>
                <a:lnTo>
                  <a:pt x="30708" y="62407"/>
                </a:lnTo>
                <a:lnTo>
                  <a:pt x="29763" y="63367"/>
                </a:lnTo>
                <a:lnTo>
                  <a:pt x="24947" y="63367"/>
                </a:lnTo>
                <a:lnTo>
                  <a:pt x="24947" y="65288"/>
                </a:lnTo>
                <a:lnTo>
                  <a:pt x="46070" y="65288"/>
                </a:lnTo>
                <a:lnTo>
                  <a:pt x="46070" y="63367"/>
                </a:lnTo>
                <a:lnTo>
                  <a:pt x="42230" y="63367"/>
                </a:lnTo>
                <a:lnTo>
                  <a:pt x="42230" y="62407"/>
                </a:lnTo>
                <a:lnTo>
                  <a:pt x="41269" y="62407"/>
                </a:lnTo>
                <a:lnTo>
                  <a:pt x="40309" y="61447"/>
                </a:lnTo>
                <a:lnTo>
                  <a:pt x="40309" y="60487"/>
                </a:lnTo>
                <a:lnTo>
                  <a:pt x="39349" y="59527"/>
                </a:lnTo>
                <a:lnTo>
                  <a:pt x="39349" y="31683"/>
                </a:lnTo>
                <a:lnTo>
                  <a:pt x="38389" y="29763"/>
                </a:lnTo>
                <a:lnTo>
                  <a:pt x="37429" y="26883"/>
                </a:lnTo>
                <a:lnTo>
                  <a:pt x="36469" y="24963"/>
                </a:lnTo>
                <a:lnTo>
                  <a:pt x="34549" y="24002"/>
                </a:lnTo>
                <a:lnTo>
                  <a:pt x="33604" y="22082"/>
                </a:lnTo>
                <a:lnTo>
                  <a:pt x="24947" y="22082"/>
                </a:lnTo>
                <a:lnTo>
                  <a:pt x="23042" y="23042"/>
                </a:lnTo>
                <a:lnTo>
                  <a:pt x="21107" y="24963"/>
                </a:lnTo>
                <a:lnTo>
                  <a:pt x="18242" y="26883"/>
                </a:lnTo>
                <a:lnTo>
                  <a:pt x="14401" y="30723"/>
                </a:lnTo>
                <a:lnTo>
                  <a:pt x="14401" y="0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0" name="object 490"/>
          <p:cNvSpPr/>
          <p:nvPr/>
        </p:nvSpPr>
        <p:spPr>
          <a:xfrm>
            <a:off x="5628543" y="2016663"/>
            <a:ext cx="8641" cy="9601"/>
          </a:xfrm>
          <a:custGeom>
            <a:avLst/>
            <a:gdLst/>
            <a:ahLst/>
            <a:cxnLst/>
            <a:rect l="l" t="t" r="r" b="b"/>
            <a:pathLst>
              <a:path w="8641" h="9601">
                <a:moveTo>
                  <a:pt x="960" y="7680"/>
                </a:moveTo>
                <a:lnTo>
                  <a:pt x="1920" y="8656"/>
                </a:lnTo>
                <a:lnTo>
                  <a:pt x="2880" y="9601"/>
                </a:lnTo>
                <a:lnTo>
                  <a:pt x="5760" y="9601"/>
                </a:lnTo>
                <a:lnTo>
                  <a:pt x="6720" y="8656"/>
                </a:lnTo>
                <a:lnTo>
                  <a:pt x="7680" y="7680"/>
                </a:lnTo>
                <a:lnTo>
                  <a:pt x="8641" y="6720"/>
                </a:lnTo>
                <a:lnTo>
                  <a:pt x="8641" y="1935"/>
                </a:lnTo>
                <a:lnTo>
                  <a:pt x="7680" y="960"/>
                </a:lnTo>
                <a:lnTo>
                  <a:pt x="672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35"/>
                </a:lnTo>
                <a:lnTo>
                  <a:pt x="0" y="6720"/>
                </a:lnTo>
                <a:lnTo>
                  <a:pt x="9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1" name="object 491"/>
          <p:cNvSpPr/>
          <p:nvPr/>
        </p:nvSpPr>
        <p:spPr>
          <a:xfrm>
            <a:off x="5621822" y="2038746"/>
            <a:ext cx="21122" cy="43205"/>
          </a:xfrm>
          <a:custGeom>
            <a:avLst/>
            <a:gdLst/>
            <a:ahLst/>
            <a:cxnLst/>
            <a:rect l="l" t="t" r="r" b="b"/>
            <a:pathLst>
              <a:path w="21122" h="43205">
                <a:moveTo>
                  <a:pt x="13441" y="0"/>
                </a:moveTo>
                <a:lnTo>
                  <a:pt x="0" y="4800"/>
                </a:lnTo>
                <a:lnTo>
                  <a:pt x="960" y="6720"/>
                </a:lnTo>
                <a:lnTo>
                  <a:pt x="1920" y="5760"/>
                </a:lnTo>
                <a:lnTo>
                  <a:pt x="5760" y="5760"/>
                </a:lnTo>
                <a:lnTo>
                  <a:pt x="5760" y="6720"/>
                </a:lnTo>
                <a:lnTo>
                  <a:pt x="6720" y="6720"/>
                </a:lnTo>
                <a:lnTo>
                  <a:pt x="6720" y="8641"/>
                </a:lnTo>
                <a:lnTo>
                  <a:pt x="7680" y="9601"/>
                </a:lnTo>
                <a:lnTo>
                  <a:pt x="7680" y="35524"/>
                </a:lnTo>
                <a:lnTo>
                  <a:pt x="6720" y="37444"/>
                </a:lnTo>
                <a:lnTo>
                  <a:pt x="6720" y="39364"/>
                </a:lnTo>
                <a:lnTo>
                  <a:pt x="5760" y="40325"/>
                </a:lnTo>
                <a:lnTo>
                  <a:pt x="4800" y="40325"/>
                </a:lnTo>
                <a:lnTo>
                  <a:pt x="4800" y="41285"/>
                </a:lnTo>
                <a:lnTo>
                  <a:pt x="960" y="41285"/>
                </a:lnTo>
                <a:lnTo>
                  <a:pt x="960" y="43205"/>
                </a:lnTo>
                <a:lnTo>
                  <a:pt x="21122" y="43205"/>
                </a:lnTo>
                <a:lnTo>
                  <a:pt x="21122" y="41285"/>
                </a:lnTo>
                <a:lnTo>
                  <a:pt x="18242" y="41285"/>
                </a:lnTo>
                <a:lnTo>
                  <a:pt x="17282" y="40325"/>
                </a:lnTo>
                <a:lnTo>
                  <a:pt x="16322" y="40325"/>
                </a:lnTo>
                <a:lnTo>
                  <a:pt x="16322" y="39364"/>
                </a:lnTo>
                <a:lnTo>
                  <a:pt x="15361" y="38404"/>
                </a:lnTo>
                <a:lnTo>
                  <a:pt x="15361" y="0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2" name="object 492"/>
          <p:cNvSpPr/>
          <p:nvPr/>
        </p:nvSpPr>
        <p:spPr>
          <a:xfrm>
            <a:off x="5647745" y="2016663"/>
            <a:ext cx="21122" cy="65288"/>
          </a:xfrm>
          <a:custGeom>
            <a:avLst/>
            <a:gdLst/>
            <a:ahLst/>
            <a:cxnLst/>
            <a:rect l="l" t="t" r="r" b="b"/>
            <a:pathLst>
              <a:path w="21122" h="65288">
                <a:moveTo>
                  <a:pt x="6720" y="12481"/>
                </a:moveTo>
                <a:lnTo>
                  <a:pt x="6720" y="59527"/>
                </a:lnTo>
                <a:lnTo>
                  <a:pt x="5760" y="60487"/>
                </a:lnTo>
                <a:lnTo>
                  <a:pt x="5760" y="61447"/>
                </a:lnTo>
                <a:lnTo>
                  <a:pt x="4800" y="62407"/>
                </a:lnTo>
                <a:lnTo>
                  <a:pt x="3840" y="63367"/>
                </a:lnTo>
                <a:lnTo>
                  <a:pt x="960" y="63367"/>
                </a:lnTo>
                <a:lnTo>
                  <a:pt x="960" y="65288"/>
                </a:lnTo>
                <a:lnTo>
                  <a:pt x="21122" y="65288"/>
                </a:lnTo>
                <a:lnTo>
                  <a:pt x="21122" y="63367"/>
                </a:lnTo>
                <a:lnTo>
                  <a:pt x="17282" y="63367"/>
                </a:lnTo>
                <a:lnTo>
                  <a:pt x="16322" y="62407"/>
                </a:lnTo>
                <a:lnTo>
                  <a:pt x="15361" y="61447"/>
                </a:lnTo>
                <a:lnTo>
                  <a:pt x="15361" y="60487"/>
                </a:lnTo>
                <a:lnTo>
                  <a:pt x="14401" y="59527"/>
                </a:lnTo>
                <a:lnTo>
                  <a:pt x="14401" y="0"/>
                </a:lnTo>
                <a:lnTo>
                  <a:pt x="12481" y="0"/>
                </a:lnTo>
                <a:lnTo>
                  <a:pt x="0" y="4815"/>
                </a:lnTo>
                <a:lnTo>
                  <a:pt x="960" y="6720"/>
                </a:lnTo>
                <a:lnTo>
                  <a:pt x="192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3" name="object 493"/>
          <p:cNvSpPr/>
          <p:nvPr/>
        </p:nvSpPr>
        <p:spPr>
          <a:xfrm>
            <a:off x="5673669" y="2038746"/>
            <a:ext cx="21107" cy="43205"/>
          </a:xfrm>
          <a:custGeom>
            <a:avLst/>
            <a:gdLst/>
            <a:ahLst/>
            <a:cxnLst/>
            <a:rect l="l" t="t" r="r" b="b"/>
            <a:pathLst>
              <a:path w="21107" h="43205">
                <a:moveTo>
                  <a:pt x="17266" y="40325"/>
                </a:moveTo>
                <a:lnTo>
                  <a:pt x="16322" y="40325"/>
                </a:lnTo>
                <a:lnTo>
                  <a:pt x="15361" y="39364"/>
                </a:lnTo>
                <a:lnTo>
                  <a:pt x="15361" y="38404"/>
                </a:lnTo>
                <a:lnTo>
                  <a:pt x="14386" y="37444"/>
                </a:lnTo>
                <a:lnTo>
                  <a:pt x="14386" y="0"/>
                </a:lnTo>
                <a:lnTo>
                  <a:pt x="12481" y="0"/>
                </a:lnTo>
                <a:lnTo>
                  <a:pt x="0" y="4800"/>
                </a:lnTo>
                <a:lnTo>
                  <a:pt x="960" y="6720"/>
                </a:lnTo>
                <a:lnTo>
                  <a:pt x="192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38404"/>
                </a:lnTo>
                <a:lnTo>
                  <a:pt x="5760" y="39364"/>
                </a:lnTo>
                <a:lnTo>
                  <a:pt x="5760" y="40325"/>
                </a:lnTo>
                <a:lnTo>
                  <a:pt x="4800" y="40325"/>
                </a:lnTo>
                <a:lnTo>
                  <a:pt x="3825" y="41285"/>
                </a:lnTo>
                <a:lnTo>
                  <a:pt x="960" y="41285"/>
                </a:lnTo>
                <a:lnTo>
                  <a:pt x="960" y="43205"/>
                </a:lnTo>
                <a:lnTo>
                  <a:pt x="21107" y="43205"/>
                </a:lnTo>
                <a:lnTo>
                  <a:pt x="21107" y="41285"/>
                </a:lnTo>
                <a:lnTo>
                  <a:pt x="17266" y="41285"/>
                </a:lnTo>
                <a:lnTo>
                  <a:pt x="17266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4" name="object 494"/>
          <p:cNvSpPr/>
          <p:nvPr/>
        </p:nvSpPr>
        <p:spPr>
          <a:xfrm>
            <a:off x="5679429" y="2016663"/>
            <a:ext cx="9601" cy="9601"/>
          </a:xfrm>
          <a:custGeom>
            <a:avLst/>
            <a:gdLst/>
            <a:ahLst/>
            <a:cxnLst/>
            <a:rect l="l" t="t" r="r" b="b"/>
            <a:pathLst>
              <a:path w="9601" h="9601">
                <a:moveTo>
                  <a:pt x="960" y="6720"/>
                </a:moveTo>
                <a:lnTo>
                  <a:pt x="1920" y="7680"/>
                </a:lnTo>
                <a:lnTo>
                  <a:pt x="2880" y="8656"/>
                </a:lnTo>
                <a:lnTo>
                  <a:pt x="3840" y="9601"/>
                </a:lnTo>
                <a:lnTo>
                  <a:pt x="6720" y="9601"/>
                </a:lnTo>
                <a:lnTo>
                  <a:pt x="7680" y="8656"/>
                </a:lnTo>
                <a:lnTo>
                  <a:pt x="8625" y="7680"/>
                </a:lnTo>
                <a:lnTo>
                  <a:pt x="9601" y="6720"/>
                </a:lnTo>
                <a:lnTo>
                  <a:pt x="9601" y="1935"/>
                </a:lnTo>
                <a:lnTo>
                  <a:pt x="8625" y="960"/>
                </a:lnTo>
                <a:lnTo>
                  <a:pt x="768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35"/>
                </a:lnTo>
                <a:lnTo>
                  <a:pt x="0" y="2880"/>
                </a:lnTo>
                <a:lnTo>
                  <a:pt x="0" y="5760"/>
                </a:lnTo>
                <a:lnTo>
                  <a:pt x="9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5" name="object 495"/>
          <p:cNvSpPr/>
          <p:nvPr/>
        </p:nvSpPr>
        <p:spPr>
          <a:xfrm>
            <a:off x="5696712" y="2038746"/>
            <a:ext cx="29748" cy="62407"/>
          </a:xfrm>
          <a:custGeom>
            <a:avLst/>
            <a:gdLst/>
            <a:ahLst/>
            <a:cxnLst/>
            <a:rect l="l" t="t" r="r" b="b"/>
            <a:pathLst>
              <a:path w="29748" h="62407">
                <a:moveTo>
                  <a:pt x="22067" y="62407"/>
                </a:moveTo>
                <a:lnTo>
                  <a:pt x="22067" y="61432"/>
                </a:lnTo>
                <a:lnTo>
                  <a:pt x="20147" y="61432"/>
                </a:lnTo>
                <a:lnTo>
                  <a:pt x="18227" y="60487"/>
                </a:lnTo>
                <a:lnTo>
                  <a:pt x="17266" y="60487"/>
                </a:lnTo>
                <a:lnTo>
                  <a:pt x="16306" y="59527"/>
                </a:lnTo>
                <a:lnTo>
                  <a:pt x="15346" y="58567"/>
                </a:lnTo>
                <a:lnTo>
                  <a:pt x="15346" y="12481"/>
                </a:lnTo>
                <a:lnTo>
                  <a:pt x="17266" y="9601"/>
                </a:lnTo>
                <a:lnTo>
                  <a:pt x="19187" y="7680"/>
                </a:lnTo>
                <a:lnTo>
                  <a:pt x="20147" y="7680"/>
                </a:lnTo>
                <a:lnTo>
                  <a:pt x="22067" y="6720"/>
                </a:lnTo>
                <a:lnTo>
                  <a:pt x="27828" y="6720"/>
                </a:lnTo>
                <a:lnTo>
                  <a:pt x="29748" y="7680"/>
                </a:lnTo>
                <a:lnTo>
                  <a:pt x="28788" y="0"/>
                </a:lnTo>
                <a:lnTo>
                  <a:pt x="25907" y="0"/>
                </a:lnTo>
                <a:lnTo>
                  <a:pt x="23987" y="960"/>
                </a:lnTo>
                <a:lnTo>
                  <a:pt x="21107" y="1920"/>
                </a:lnTo>
                <a:lnTo>
                  <a:pt x="19187" y="3840"/>
                </a:lnTo>
                <a:lnTo>
                  <a:pt x="17266" y="5760"/>
                </a:lnTo>
                <a:lnTo>
                  <a:pt x="15346" y="9601"/>
                </a:lnTo>
                <a:lnTo>
                  <a:pt x="15346" y="0"/>
                </a:lnTo>
                <a:lnTo>
                  <a:pt x="13426" y="0"/>
                </a:lnTo>
                <a:lnTo>
                  <a:pt x="0" y="4800"/>
                </a:lnTo>
                <a:lnTo>
                  <a:pt x="960" y="6720"/>
                </a:lnTo>
                <a:lnTo>
                  <a:pt x="1904" y="5760"/>
                </a:lnTo>
                <a:lnTo>
                  <a:pt x="5745" y="5760"/>
                </a:lnTo>
                <a:lnTo>
                  <a:pt x="5745" y="6720"/>
                </a:lnTo>
                <a:lnTo>
                  <a:pt x="6705" y="6720"/>
                </a:lnTo>
                <a:lnTo>
                  <a:pt x="6705" y="8641"/>
                </a:lnTo>
                <a:lnTo>
                  <a:pt x="7680" y="8641"/>
                </a:lnTo>
                <a:lnTo>
                  <a:pt x="7680" y="57591"/>
                </a:lnTo>
                <a:lnTo>
                  <a:pt x="6705" y="58567"/>
                </a:lnTo>
                <a:lnTo>
                  <a:pt x="6705" y="59527"/>
                </a:lnTo>
                <a:lnTo>
                  <a:pt x="5745" y="59527"/>
                </a:lnTo>
                <a:lnTo>
                  <a:pt x="5745" y="60487"/>
                </a:lnTo>
                <a:lnTo>
                  <a:pt x="4785" y="60487"/>
                </a:lnTo>
                <a:lnTo>
                  <a:pt x="2865" y="61432"/>
                </a:lnTo>
                <a:lnTo>
                  <a:pt x="0" y="61432"/>
                </a:lnTo>
                <a:lnTo>
                  <a:pt x="0" y="62407"/>
                </a:lnTo>
                <a:lnTo>
                  <a:pt x="22067" y="624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6" name="object 496"/>
          <p:cNvSpPr/>
          <p:nvPr/>
        </p:nvSpPr>
        <p:spPr>
          <a:xfrm>
            <a:off x="5712058" y="2038746"/>
            <a:ext cx="28803" cy="44165"/>
          </a:xfrm>
          <a:custGeom>
            <a:avLst/>
            <a:gdLst/>
            <a:ahLst/>
            <a:cxnLst/>
            <a:rect l="l" t="t" r="r" b="b"/>
            <a:pathLst>
              <a:path w="28803" h="44165">
                <a:moveTo>
                  <a:pt x="960" y="42245"/>
                </a:moveTo>
                <a:lnTo>
                  <a:pt x="2880" y="42245"/>
                </a:lnTo>
                <a:lnTo>
                  <a:pt x="3840" y="43205"/>
                </a:lnTo>
                <a:lnTo>
                  <a:pt x="5760" y="44165"/>
                </a:lnTo>
                <a:lnTo>
                  <a:pt x="14401" y="44165"/>
                </a:lnTo>
                <a:lnTo>
                  <a:pt x="19202" y="42245"/>
                </a:lnTo>
                <a:lnTo>
                  <a:pt x="22082" y="38404"/>
                </a:lnTo>
                <a:lnTo>
                  <a:pt x="26883" y="33604"/>
                </a:lnTo>
                <a:lnTo>
                  <a:pt x="28803" y="27843"/>
                </a:lnTo>
                <a:lnTo>
                  <a:pt x="28803" y="14401"/>
                </a:lnTo>
                <a:lnTo>
                  <a:pt x="26883" y="8641"/>
                </a:lnTo>
                <a:lnTo>
                  <a:pt x="24003" y="4800"/>
                </a:lnTo>
                <a:lnTo>
                  <a:pt x="21122" y="960"/>
                </a:lnTo>
                <a:lnTo>
                  <a:pt x="17282" y="0"/>
                </a:lnTo>
                <a:lnTo>
                  <a:pt x="13441" y="0"/>
                </a:lnTo>
                <a:lnTo>
                  <a:pt x="14401" y="7680"/>
                </a:lnTo>
                <a:lnTo>
                  <a:pt x="16322" y="9601"/>
                </a:lnTo>
                <a:lnTo>
                  <a:pt x="19202" y="13441"/>
                </a:lnTo>
                <a:lnTo>
                  <a:pt x="20162" y="18242"/>
                </a:lnTo>
                <a:lnTo>
                  <a:pt x="20162" y="30723"/>
                </a:lnTo>
                <a:lnTo>
                  <a:pt x="19202" y="34564"/>
                </a:lnTo>
                <a:lnTo>
                  <a:pt x="17282" y="37444"/>
                </a:lnTo>
                <a:lnTo>
                  <a:pt x="15361" y="40325"/>
                </a:lnTo>
                <a:lnTo>
                  <a:pt x="12481" y="41285"/>
                </a:lnTo>
                <a:lnTo>
                  <a:pt x="6720" y="41285"/>
                </a:lnTo>
                <a:lnTo>
                  <a:pt x="4800" y="40325"/>
                </a:lnTo>
                <a:lnTo>
                  <a:pt x="2880" y="39364"/>
                </a:lnTo>
                <a:lnTo>
                  <a:pt x="1920" y="38404"/>
                </a:lnTo>
                <a:lnTo>
                  <a:pt x="0" y="36484"/>
                </a:lnTo>
                <a:lnTo>
                  <a:pt x="0" y="40325"/>
                </a:lnTo>
                <a:lnTo>
                  <a:pt x="960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7" name="object 497"/>
          <p:cNvSpPr/>
          <p:nvPr/>
        </p:nvSpPr>
        <p:spPr>
          <a:xfrm>
            <a:off x="5743742" y="2038746"/>
            <a:ext cx="29763" cy="62407"/>
          </a:xfrm>
          <a:custGeom>
            <a:avLst/>
            <a:gdLst/>
            <a:ahLst/>
            <a:cxnLst/>
            <a:rect l="l" t="t" r="r" b="b"/>
            <a:pathLst>
              <a:path w="29763" h="62407">
                <a:moveTo>
                  <a:pt x="22082" y="62407"/>
                </a:moveTo>
                <a:lnTo>
                  <a:pt x="22082" y="61432"/>
                </a:lnTo>
                <a:lnTo>
                  <a:pt x="20162" y="61432"/>
                </a:lnTo>
                <a:lnTo>
                  <a:pt x="18242" y="60487"/>
                </a:lnTo>
                <a:lnTo>
                  <a:pt x="17282" y="60487"/>
                </a:lnTo>
                <a:lnTo>
                  <a:pt x="16322" y="59527"/>
                </a:lnTo>
                <a:lnTo>
                  <a:pt x="15361" y="59527"/>
                </a:lnTo>
                <a:lnTo>
                  <a:pt x="15361" y="12481"/>
                </a:lnTo>
                <a:lnTo>
                  <a:pt x="17282" y="9601"/>
                </a:lnTo>
                <a:lnTo>
                  <a:pt x="19202" y="7680"/>
                </a:lnTo>
                <a:lnTo>
                  <a:pt x="20162" y="7680"/>
                </a:lnTo>
                <a:lnTo>
                  <a:pt x="22082" y="6720"/>
                </a:lnTo>
                <a:lnTo>
                  <a:pt x="27843" y="6720"/>
                </a:lnTo>
                <a:lnTo>
                  <a:pt x="29763" y="7680"/>
                </a:lnTo>
                <a:lnTo>
                  <a:pt x="28803" y="0"/>
                </a:lnTo>
                <a:lnTo>
                  <a:pt x="25923" y="0"/>
                </a:lnTo>
                <a:lnTo>
                  <a:pt x="24003" y="960"/>
                </a:lnTo>
                <a:lnTo>
                  <a:pt x="21122" y="1920"/>
                </a:lnTo>
                <a:lnTo>
                  <a:pt x="19202" y="3840"/>
                </a:lnTo>
                <a:lnTo>
                  <a:pt x="17282" y="5760"/>
                </a:lnTo>
                <a:lnTo>
                  <a:pt x="15361" y="9601"/>
                </a:lnTo>
                <a:lnTo>
                  <a:pt x="15361" y="0"/>
                </a:lnTo>
                <a:lnTo>
                  <a:pt x="13441" y="0"/>
                </a:lnTo>
                <a:lnTo>
                  <a:pt x="0" y="4800"/>
                </a:lnTo>
                <a:lnTo>
                  <a:pt x="960" y="6720"/>
                </a:lnTo>
                <a:lnTo>
                  <a:pt x="1920" y="5760"/>
                </a:lnTo>
                <a:lnTo>
                  <a:pt x="5760" y="5760"/>
                </a:lnTo>
                <a:lnTo>
                  <a:pt x="5760" y="6720"/>
                </a:lnTo>
                <a:lnTo>
                  <a:pt x="6720" y="6720"/>
                </a:lnTo>
                <a:lnTo>
                  <a:pt x="6720" y="8641"/>
                </a:lnTo>
                <a:lnTo>
                  <a:pt x="7680" y="8641"/>
                </a:lnTo>
                <a:lnTo>
                  <a:pt x="7680" y="55686"/>
                </a:lnTo>
                <a:lnTo>
                  <a:pt x="6720" y="57591"/>
                </a:lnTo>
                <a:lnTo>
                  <a:pt x="6720" y="59527"/>
                </a:lnTo>
                <a:lnTo>
                  <a:pt x="5760" y="59527"/>
                </a:lnTo>
                <a:lnTo>
                  <a:pt x="5760" y="60487"/>
                </a:lnTo>
                <a:lnTo>
                  <a:pt x="4800" y="60487"/>
                </a:lnTo>
                <a:lnTo>
                  <a:pt x="2880" y="61432"/>
                </a:lnTo>
                <a:lnTo>
                  <a:pt x="0" y="61432"/>
                </a:lnTo>
                <a:lnTo>
                  <a:pt x="0" y="62407"/>
                </a:lnTo>
                <a:lnTo>
                  <a:pt x="22082" y="624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8" name="object 498"/>
          <p:cNvSpPr/>
          <p:nvPr/>
        </p:nvSpPr>
        <p:spPr>
          <a:xfrm>
            <a:off x="5759104" y="2038746"/>
            <a:ext cx="28803" cy="44165"/>
          </a:xfrm>
          <a:custGeom>
            <a:avLst/>
            <a:gdLst/>
            <a:ahLst/>
            <a:cxnLst/>
            <a:rect l="l" t="t" r="r" b="b"/>
            <a:pathLst>
              <a:path w="28803" h="44165">
                <a:moveTo>
                  <a:pt x="960" y="42245"/>
                </a:moveTo>
                <a:lnTo>
                  <a:pt x="2880" y="42245"/>
                </a:lnTo>
                <a:lnTo>
                  <a:pt x="3840" y="43205"/>
                </a:lnTo>
                <a:lnTo>
                  <a:pt x="5760" y="44165"/>
                </a:lnTo>
                <a:lnTo>
                  <a:pt x="14401" y="44165"/>
                </a:lnTo>
                <a:lnTo>
                  <a:pt x="19202" y="42245"/>
                </a:lnTo>
                <a:lnTo>
                  <a:pt x="22082" y="38404"/>
                </a:lnTo>
                <a:lnTo>
                  <a:pt x="26868" y="33604"/>
                </a:lnTo>
                <a:lnTo>
                  <a:pt x="28803" y="27843"/>
                </a:lnTo>
                <a:lnTo>
                  <a:pt x="28803" y="14401"/>
                </a:lnTo>
                <a:lnTo>
                  <a:pt x="26868" y="8641"/>
                </a:lnTo>
                <a:lnTo>
                  <a:pt x="24002" y="4800"/>
                </a:lnTo>
                <a:lnTo>
                  <a:pt x="21122" y="960"/>
                </a:lnTo>
                <a:lnTo>
                  <a:pt x="17282" y="0"/>
                </a:lnTo>
                <a:lnTo>
                  <a:pt x="13441" y="0"/>
                </a:lnTo>
                <a:lnTo>
                  <a:pt x="14401" y="7680"/>
                </a:lnTo>
                <a:lnTo>
                  <a:pt x="16306" y="9601"/>
                </a:lnTo>
                <a:lnTo>
                  <a:pt x="19202" y="13441"/>
                </a:lnTo>
                <a:lnTo>
                  <a:pt x="20162" y="18242"/>
                </a:lnTo>
                <a:lnTo>
                  <a:pt x="20162" y="30723"/>
                </a:lnTo>
                <a:lnTo>
                  <a:pt x="19202" y="34564"/>
                </a:lnTo>
                <a:lnTo>
                  <a:pt x="17282" y="37444"/>
                </a:lnTo>
                <a:lnTo>
                  <a:pt x="15361" y="40325"/>
                </a:lnTo>
                <a:lnTo>
                  <a:pt x="12481" y="41285"/>
                </a:lnTo>
                <a:lnTo>
                  <a:pt x="6720" y="41285"/>
                </a:lnTo>
                <a:lnTo>
                  <a:pt x="4800" y="40325"/>
                </a:lnTo>
                <a:lnTo>
                  <a:pt x="2880" y="39364"/>
                </a:lnTo>
                <a:lnTo>
                  <a:pt x="1920" y="38404"/>
                </a:lnTo>
                <a:lnTo>
                  <a:pt x="0" y="36484"/>
                </a:lnTo>
                <a:lnTo>
                  <a:pt x="0" y="40325"/>
                </a:lnTo>
                <a:lnTo>
                  <a:pt x="960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9" name="object 499"/>
          <p:cNvSpPr/>
          <p:nvPr/>
        </p:nvSpPr>
        <p:spPr>
          <a:xfrm>
            <a:off x="5799414" y="2016663"/>
            <a:ext cx="9601" cy="9601"/>
          </a:xfrm>
          <a:custGeom>
            <a:avLst/>
            <a:gdLst/>
            <a:ahLst/>
            <a:cxnLst/>
            <a:rect l="l" t="t" r="r" b="b"/>
            <a:pathLst>
              <a:path w="9601" h="9601">
                <a:moveTo>
                  <a:pt x="960" y="6720"/>
                </a:moveTo>
                <a:lnTo>
                  <a:pt x="1920" y="7680"/>
                </a:lnTo>
                <a:lnTo>
                  <a:pt x="2895" y="8656"/>
                </a:lnTo>
                <a:lnTo>
                  <a:pt x="3840" y="9601"/>
                </a:lnTo>
                <a:lnTo>
                  <a:pt x="5760" y="9601"/>
                </a:lnTo>
                <a:lnTo>
                  <a:pt x="7680" y="8656"/>
                </a:lnTo>
                <a:lnTo>
                  <a:pt x="7680" y="7680"/>
                </a:lnTo>
                <a:lnTo>
                  <a:pt x="8641" y="6720"/>
                </a:lnTo>
                <a:lnTo>
                  <a:pt x="9601" y="5760"/>
                </a:lnTo>
                <a:lnTo>
                  <a:pt x="9601" y="2880"/>
                </a:lnTo>
                <a:lnTo>
                  <a:pt x="8641" y="1935"/>
                </a:lnTo>
                <a:lnTo>
                  <a:pt x="7680" y="960"/>
                </a:lnTo>
                <a:lnTo>
                  <a:pt x="6720" y="0"/>
                </a:lnTo>
                <a:lnTo>
                  <a:pt x="2895" y="0"/>
                </a:lnTo>
                <a:lnTo>
                  <a:pt x="1920" y="960"/>
                </a:lnTo>
                <a:lnTo>
                  <a:pt x="960" y="1935"/>
                </a:lnTo>
                <a:lnTo>
                  <a:pt x="0" y="2880"/>
                </a:lnTo>
                <a:lnTo>
                  <a:pt x="0" y="5760"/>
                </a:lnTo>
                <a:lnTo>
                  <a:pt x="9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0" name="object 500"/>
          <p:cNvSpPr/>
          <p:nvPr/>
        </p:nvSpPr>
        <p:spPr>
          <a:xfrm>
            <a:off x="5793653" y="2038746"/>
            <a:ext cx="21122" cy="43205"/>
          </a:xfrm>
          <a:custGeom>
            <a:avLst/>
            <a:gdLst/>
            <a:ahLst/>
            <a:cxnLst/>
            <a:rect l="l" t="t" r="r" b="b"/>
            <a:pathLst>
              <a:path w="21122" h="43205">
                <a:moveTo>
                  <a:pt x="6720" y="12481"/>
                </a:moveTo>
                <a:lnTo>
                  <a:pt x="6720" y="37444"/>
                </a:lnTo>
                <a:lnTo>
                  <a:pt x="5760" y="38404"/>
                </a:lnTo>
                <a:lnTo>
                  <a:pt x="5760" y="39364"/>
                </a:lnTo>
                <a:lnTo>
                  <a:pt x="4815" y="40325"/>
                </a:lnTo>
                <a:lnTo>
                  <a:pt x="3840" y="41285"/>
                </a:lnTo>
                <a:lnTo>
                  <a:pt x="0" y="41285"/>
                </a:lnTo>
                <a:lnTo>
                  <a:pt x="0" y="43205"/>
                </a:lnTo>
                <a:lnTo>
                  <a:pt x="21122" y="43205"/>
                </a:lnTo>
                <a:lnTo>
                  <a:pt x="21122" y="41285"/>
                </a:lnTo>
                <a:lnTo>
                  <a:pt x="17282" y="41285"/>
                </a:lnTo>
                <a:lnTo>
                  <a:pt x="16322" y="40325"/>
                </a:lnTo>
                <a:lnTo>
                  <a:pt x="15361" y="39364"/>
                </a:lnTo>
                <a:lnTo>
                  <a:pt x="15361" y="38404"/>
                </a:lnTo>
                <a:lnTo>
                  <a:pt x="14401" y="37444"/>
                </a:lnTo>
                <a:lnTo>
                  <a:pt x="14401" y="0"/>
                </a:lnTo>
                <a:lnTo>
                  <a:pt x="12481" y="0"/>
                </a:lnTo>
                <a:lnTo>
                  <a:pt x="0" y="4800"/>
                </a:lnTo>
                <a:lnTo>
                  <a:pt x="0" y="6720"/>
                </a:lnTo>
                <a:lnTo>
                  <a:pt x="1935" y="5760"/>
                </a:lnTo>
                <a:lnTo>
                  <a:pt x="4815" y="576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1" name="object 501"/>
          <p:cNvSpPr/>
          <p:nvPr/>
        </p:nvSpPr>
        <p:spPr>
          <a:xfrm>
            <a:off x="5817656" y="2038746"/>
            <a:ext cx="46085" cy="43205"/>
          </a:xfrm>
          <a:custGeom>
            <a:avLst/>
            <a:gdLst/>
            <a:ahLst/>
            <a:cxnLst/>
            <a:rect l="l" t="t" r="r" b="b"/>
            <a:pathLst>
              <a:path w="46085" h="43205">
                <a:moveTo>
                  <a:pt x="46085" y="43205"/>
                </a:moveTo>
                <a:lnTo>
                  <a:pt x="46085" y="41285"/>
                </a:lnTo>
                <a:lnTo>
                  <a:pt x="42245" y="41285"/>
                </a:lnTo>
                <a:lnTo>
                  <a:pt x="42245" y="40325"/>
                </a:lnTo>
                <a:lnTo>
                  <a:pt x="41285" y="40325"/>
                </a:lnTo>
                <a:lnTo>
                  <a:pt x="40325" y="39364"/>
                </a:lnTo>
                <a:lnTo>
                  <a:pt x="40325" y="37444"/>
                </a:lnTo>
                <a:lnTo>
                  <a:pt x="39364" y="36484"/>
                </a:lnTo>
                <a:lnTo>
                  <a:pt x="39364" y="8641"/>
                </a:lnTo>
                <a:lnTo>
                  <a:pt x="38404" y="6720"/>
                </a:lnTo>
                <a:lnTo>
                  <a:pt x="37444" y="4800"/>
                </a:lnTo>
                <a:lnTo>
                  <a:pt x="36484" y="2880"/>
                </a:lnTo>
                <a:lnTo>
                  <a:pt x="34564" y="1920"/>
                </a:lnTo>
                <a:lnTo>
                  <a:pt x="32644" y="0"/>
                </a:lnTo>
                <a:lnTo>
                  <a:pt x="24003" y="0"/>
                </a:lnTo>
                <a:lnTo>
                  <a:pt x="20162" y="2880"/>
                </a:lnTo>
                <a:lnTo>
                  <a:pt x="14401" y="8641"/>
                </a:lnTo>
                <a:lnTo>
                  <a:pt x="14401" y="0"/>
                </a:lnTo>
                <a:lnTo>
                  <a:pt x="12481" y="0"/>
                </a:lnTo>
                <a:lnTo>
                  <a:pt x="0" y="4800"/>
                </a:lnTo>
                <a:lnTo>
                  <a:pt x="960" y="6720"/>
                </a:lnTo>
                <a:lnTo>
                  <a:pt x="1920" y="5760"/>
                </a:lnTo>
                <a:lnTo>
                  <a:pt x="5760" y="5760"/>
                </a:lnTo>
                <a:lnTo>
                  <a:pt x="5760" y="6720"/>
                </a:lnTo>
                <a:lnTo>
                  <a:pt x="6720" y="6720"/>
                </a:lnTo>
                <a:lnTo>
                  <a:pt x="6720" y="9601"/>
                </a:lnTo>
                <a:lnTo>
                  <a:pt x="7680" y="12481"/>
                </a:lnTo>
                <a:lnTo>
                  <a:pt x="7680" y="36484"/>
                </a:lnTo>
                <a:lnTo>
                  <a:pt x="6720" y="38404"/>
                </a:lnTo>
                <a:lnTo>
                  <a:pt x="5760" y="39364"/>
                </a:lnTo>
                <a:lnTo>
                  <a:pt x="5760" y="40325"/>
                </a:lnTo>
                <a:lnTo>
                  <a:pt x="3840" y="41285"/>
                </a:lnTo>
                <a:lnTo>
                  <a:pt x="960" y="41285"/>
                </a:lnTo>
                <a:lnTo>
                  <a:pt x="960" y="43205"/>
                </a:lnTo>
                <a:lnTo>
                  <a:pt x="22082" y="43205"/>
                </a:lnTo>
                <a:lnTo>
                  <a:pt x="22082" y="41285"/>
                </a:lnTo>
                <a:lnTo>
                  <a:pt x="18242" y="41285"/>
                </a:lnTo>
                <a:lnTo>
                  <a:pt x="17282" y="40325"/>
                </a:lnTo>
                <a:lnTo>
                  <a:pt x="16322" y="40325"/>
                </a:lnTo>
                <a:lnTo>
                  <a:pt x="15361" y="39364"/>
                </a:lnTo>
                <a:lnTo>
                  <a:pt x="15361" y="38404"/>
                </a:lnTo>
                <a:lnTo>
                  <a:pt x="14401" y="36484"/>
                </a:lnTo>
                <a:lnTo>
                  <a:pt x="14401" y="11521"/>
                </a:lnTo>
                <a:lnTo>
                  <a:pt x="18242" y="7680"/>
                </a:lnTo>
                <a:lnTo>
                  <a:pt x="22082" y="5760"/>
                </a:lnTo>
                <a:lnTo>
                  <a:pt x="27843" y="5760"/>
                </a:lnTo>
                <a:lnTo>
                  <a:pt x="29763" y="6720"/>
                </a:lnTo>
                <a:lnTo>
                  <a:pt x="30723" y="7680"/>
                </a:lnTo>
                <a:lnTo>
                  <a:pt x="31683" y="9601"/>
                </a:lnTo>
                <a:lnTo>
                  <a:pt x="31683" y="38404"/>
                </a:lnTo>
                <a:lnTo>
                  <a:pt x="30723" y="39364"/>
                </a:lnTo>
                <a:lnTo>
                  <a:pt x="30723" y="40325"/>
                </a:lnTo>
                <a:lnTo>
                  <a:pt x="29763" y="41285"/>
                </a:lnTo>
                <a:lnTo>
                  <a:pt x="24963" y="41285"/>
                </a:lnTo>
                <a:lnTo>
                  <a:pt x="24963" y="43205"/>
                </a:lnTo>
                <a:lnTo>
                  <a:pt x="46085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2" name="object 502"/>
          <p:cNvSpPr/>
          <p:nvPr/>
        </p:nvSpPr>
        <p:spPr>
          <a:xfrm>
            <a:off x="5867582" y="2040666"/>
            <a:ext cx="35509" cy="42245"/>
          </a:xfrm>
          <a:custGeom>
            <a:avLst/>
            <a:gdLst/>
            <a:ahLst/>
            <a:cxnLst/>
            <a:rect l="l" t="t" r="r" b="b"/>
            <a:pathLst>
              <a:path w="35509" h="42245">
                <a:moveTo>
                  <a:pt x="1920" y="7680"/>
                </a:moveTo>
                <a:lnTo>
                  <a:pt x="0" y="13441"/>
                </a:lnTo>
                <a:lnTo>
                  <a:pt x="0" y="26883"/>
                </a:lnTo>
                <a:lnTo>
                  <a:pt x="1920" y="32644"/>
                </a:lnTo>
                <a:lnTo>
                  <a:pt x="4800" y="36484"/>
                </a:lnTo>
                <a:lnTo>
                  <a:pt x="8641" y="40325"/>
                </a:lnTo>
                <a:lnTo>
                  <a:pt x="13441" y="42245"/>
                </a:lnTo>
                <a:lnTo>
                  <a:pt x="23027" y="42245"/>
                </a:lnTo>
                <a:lnTo>
                  <a:pt x="26868" y="40325"/>
                </a:lnTo>
                <a:lnTo>
                  <a:pt x="29748" y="37444"/>
                </a:lnTo>
                <a:lnTo>
                  <a:pt x="32644" y="33604"/>
                </a:lnTo>
                <a:lnTo>
                  <a:pt x="34549" y="29763"/>
                </a:lnTo>
                <a:lnTo>
                  <a:pt x="35509" y="25923"/>
                </a:lnTo>
                <a:lnTo>
                  <a:pt x="33588" y="24963"/>
                </a:lnTo>
                <a:lnTo>
                  <a:pt x="32644" y="28803"/>
                </a:lnTo>
                <a:lnTo>
                  <a:pt x="30708" y="30723"/>
                </a:lnTo>
                <a:lnTo>
                  <a:pt x="28803" y="32644"/>
                </a:lnTo>
                <a:lnTo>
                  <a:pt x="26868" y="33604"/>
                </a:lnTo>
                <a:lnTo>
                  <a:pt x="23987" y="34564"/>
                </a:lnTo>
                <a:lnTo>
                  <a:pt x="17282" y="34564"/>
                </a:lnTo>
                <a:lnTo>
                  <a:pt x="13441" y="32644"/>
                </a:lnTo>
                <a:lnTo>
                  <a:pt x="10561" y="29763"/>
                </a:lnTo>
                <a:lnTo>
                  <a:pt x="7680" y="25923"/>
                </a:lnTo>
                <a:lnTo>
                  <a:pt x="5745" y="21122"/>
                </a:lnTo>
                <a:lnTo>
                  <a:pt x="5745" y="12481"/>
                </a:lnTo>
                <a:lnTo>
                  <a:pt x="6720" y="8641"/>
                </a:lnTo>
                <a:lnTo>
                  <a:pt x="8641" y="0"/>
                </a:lnTo>
                <a:lnTo>
                  <a:pt x="4800" y="3840"/>
                </a:lnTo>
                <a:lnTo>
                  <a:pt x="192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3" name="object 503"/>
          <p:cNvSpPr/>
          <p:nvPr/>
        </p:nvSpPr>
        <p:spPr>
          <a:xfrm>
            <a:off x="5873328" y="2038746"/>
            <a:ext cx="29763" cy="23042"/>
          </a:xfrm>
          <a:custGeom>
            <a:avLst/>
            <a:gdLst/>
            <a:ahLst/>
            <a:cxnLst/>
            <a:rect l="l" t="t" r="r" b="b"/>
            <a:pathLst>
              <a:path w="29763" h="23042">
                <a:moveTo>
                  <a:pt x="3855" y="5760"/>
                </a:moveTo>
                <a:lnTo>
                  <a:pt x="5775" y="3840"/>
                </a:lnTo>
                <a:lnTo>
                  <a:pt x="8656" y="2880"/>
                </a:lnTo>
                <a:lnTo>
                  <a:pt x="12496" y="2880"/>
                </a:lnTo>
                <a:lnTo>
                  <a:pt x="14401" y="3840"/>
                </a:lnTo>
                <a:lnTo>
                  <a:pt x="15377" y="4800"/>
                </a:lnTo>
                <a:lnTo>
                  <a:pt x="17282" y="5760"/>
                </a:lnTo>
                <a:lnTo>
                  <a:pt x="18242" y="6720"/>
                </a:lnTo>
                <a:lnTo>
                  <a:pt x="19217" y="8641"/>
                </a:lnTo>
                <a:lnTo>
                  <a:pt x="19217" y="9601"/>
                </a:lnTo>
                <a:lnTo>
                  <a:pt x="20177" y="11521"/>
                </a:lnTo>
                <a:lnTo>
                  <a:pt x="20177" y="14401"/>
                </a:lnTo>
                <a:lnTo>
                  <a:pt x="0" y="14401"/>
                </a:lnTo>
                <a:lnTo>
                  <a:pt x="0" y="23042"/>
                </a:lnTo>
                <a:lnTo>
                  <a:pt x="0" y="16322"/>
                </a:lnTo>
                <a:lnTo>
                  <a:pt x="29763" y="16322"/>
                </a:lnTo>
                <a:lnTo>
                  <a:pt x="29763" y="11521"/>
                </a:lnTo>
                <a:lnTo>
                  <a:pt x="27843" y="7680"/>
                </a:lnTo>
                <a:lnTo>
                  <a:pt x="24963" y="4800"/>
                </a:lnTo>
                <a:lnTo>
                  <a:pt x="22082" y="960"/>
                </a:lnTo>
                <a:lnTo>
                  <a:pt x="18242" y="0"/>
                </a:lnTo>
                <a:lnTo>
                  <a:pt x="7696" y="0"/>
                </a:lnTo>
                <a:lnTo>
                  <a:pt x="2895" y="1920"/>
                </a:lnTo>
                <a:lnTo>
                  <a:pt x="975" y="10561"/>
                </a:lnTo>
                <a:lnTo>
                  <a:pt x="1935" y="7680"/>
                </a:lnTo>
                <a:lnTo>
                  <a:pt x="3855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4" name="object 504"/>
          <p:cNvSpPr/>
          <p:nvPr/>
        </p:nvSpPr>
        <p:spPr>
          <a:xfrm>
            <a:off x="5909812" y="2038746"/>
            <a:ext cx="28803" cy="44165"/>
          </a:xfrm>
          <a:custGeom>
            <a:avLst/>
            <a:gdLst/>
            <a:ahLst/>
            <a:cxnLst/>
            <a:rect l="l" t="t" r="r" b="b"/>
            <a:pathLst>
              <a:path w="28803" h="44165">
                <a:moveTo>
                  <a:pt x="5760" y="960"/>
                </a:moveTo>
                <a:lnTo>
                  <a:pt x="3840" y="2880"/>
                </a:lnTo>
                <a:lnTo>
                  <a:pt x="960" y="5760"/>
                </a:lnTo>
                <a:lnTo>
                  <a:pt x="0" y="8641"/>
                </a:lnTo>
                <a:lnTo>
                  <a:pt x="0" y="14401"/>
                </a:lnTo>
                <a:lnTo>
                  <a:pt x="960" y="16322"/>
                </a:lnTo>
                <a:lnTo>
                  <a:pt x="1920" y="18242"/>
                </a:lnTo>
                <a:lnTo>
                  <a:pt x="3840" y="20162"/>
                </a:lnTo>
                <a:lnTo>
                  <a:pt x="6720" y="22082"/>
                </a:lnTo>
                <a:lnTo>
                  <a:pt x="10561" y="24002"/>
                </a:lnTo>
                <a:lnTo>
                  <a:pt x="15361" y="26883"/>
                </a:lnTo>
                <a:lnTo>
                  <a:pt x="18242" y="28803"/>
                </a:lnTo>
                <a:lnTo>
                  <a:pt x="20162" y="29763"/>
                </a:lnTo>
                <a:lnTo>
                  <a:pt x="21122" y="31683"/>
                </a:lnTo>
                <a:lnTo>
                  <a:pt x="22082" y="32644"/>
                </a:lnTo>
                <a:lnTo>
                  <a:pt x="22082" y="36484"/>
                </a:lnTo>
                <a:lnTo>
                  <a:pt x="21122" y="38404"/>
                </a:lnTo>
                <a:lnTo>
                  <a:pt x="20162" y="39364"/>
                </a:lnTo>
                <a:lnTo>
                  <a:pt x="18242" y="41285"/>
                </a:lnTo>
                <a:lnTo>
                  <a:pt x="11521" y="41285"/>
                </a:lnTo>
                <a:lnTo>
                  <a:pt x="8641" y="40325"/>
                </a:lnTo>
                <a:lnTo>
                  <a:pt x="6720" y="38404"/>
                </a:lnTo>
                <a:lnTo>
                  <a:pt x="3840" y="35524"/>
                </a:lnTo>
                <a:lnTo>
                  <a:pt x="2880" y="32644"/>
                </a:lnTo>
                <a:lnTo>
                  <a:pt x="1920" y="28803"/>
                </a:lnTo>
                <a:lnTo>
                  <a:pt x="0" y="28803"/>
                </a:lnTo>
                <a:lnTo>
                  <a:pt x="0" y="43205"/>
                </a:lnTo>
                <a:lnTo>
                  <a:pt x="1920" y="43205"/>
                </a:lnTo>
                <a:lnTo>
                  <a:pt x="1920" y="42245"/>
                </a:lnTo>
                <a:lnTo>
                  <a:pt x="4800" y="42245"/>
                </a:lnTo>
                <a:lnTo>
                  <a:pt x="5760" y="43205"/>
                </a:lnTo>
                <a:lnTo>
                  <a:pt x="9601" y="43205"/>
                </a:lnTo>
                <a:lnTo>
                  <a:pt x="12481" y="44165"/>
                </a:lnTo>
                <a:lnTo>
                  <a:pt x="18242" y="44165"/>
                </a:lnTo>
                <a:lnTo>
                  <a:pt x="21122" y="43205"/>
                </a:lnTo>
                <a:lnTo>
                  <a:pt x="24002" y="40325"/>
                </a:lnTo>
                <a:lnTo>
                  <a:pt x="26883" y="38404"/>
                </a:lnTo>
                <a:lnTo>
                  <a:pt x="28803" y="35524"/>
                </a:lnTo>
                <a:lnTo>
                  <a:pt x="28803" y="26883"/>
                </a:lnTo>
                <a:lnTo>
                  <a:pt x="25923" y="22082"/>
                </a:lnTo>
                <a:lnTo>
                  <a:pt x="19202" y="19202"/>
                </a:lnTo>
                <a:lnTo>
                  <a:pt x="12481" y="16322"/>
                </a:lnTo>
                <a:lnTo>
                  <a:pt x="9601" y="14401"/>
                </a:lnTo>
                <a:lnTo>
                  <a:pt x="7680" y="13441"/>
                </a:lnTo>
                <a:lnTo>
                  <a:pt x="6720" y="12481"/>
                </a:lnTo>
                <a:lnTo>
                  <a:pt x="5760" y="11521"/>
                </a:lnTo>
                <a:lnTo>
                  <a:pt x="5760" y="4800"/>
                </a:lnTo>
                <a:lnTo>
                  <a:pt x="7680" y="3840"/>
                </a:lnTo>
                <a:lnTo>
                  <a:pt x="8641" y="2880"/>
                </a:lnTo>
                <a:lnTo>
                  <a:pt x="18242" y="2880"/>
                </a:lnTo>
                <a:lnTo>
                  <a:pt x="19202" y="4800"/>
                </a:lnTo>
                <a:lnTo>
                  <a:pt x="21122" y="6720"/>
                </a:lnTo>
                <a:lnTo>
                  <a:pt x="23042" y="9601"/>
                </a:lnTo>
                <a:lnTo>
                  <a:pt x="24002" y="14401"/>
                </a:lnTo>
                <a:lnTo>
                  <a:pt x="25923" y="14401"/>
                </a:lnTo>
                <a:lnTo>
                  <a:pt x="25923" y="0"/>
                </a:lnTo>
                <a:lnTo>
                  <a:pt x="24002" y="0"/>
                </a:lnTo>
                <a:lnTo>
                  <a:pt x="24002" y="960"/>
                </a:lnTo>
                <a:lnTo>
                  <a:pt x="23042" y="960"/>
                </a:lnTo>
                <a:lnTo>
                  <a:pt x="22082" y="1920"/>
                </a:lnTo>
                <a:lnTo>
                  <a:pt x="21122" y="1920"/>
                </a:lnTo>
                <a:lnTo>
                  <a:pt x="20162" y="960"/>
                </a:lnTo>
                <a:lnTo>
                  <a:pt x="19202" y="960"/>
                </a:lnTo>
                <a:lnTo>
                  <a:pt x="16322" y="0"/>
                </a:lnTo>
                <a:lnTo>
                  <a:pt x="8641" y="0"/>
                </a:lnTo>
                <a:lnTo>
                  <a:pt x="57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5" name="object 505"/>
          <p:cNvSpPr/>
          <p:nvPr/>
        </p:nvSpPr>
        <p:spPr>
          <a:xfrm>
            <a:off x="5345353" y="2193310"/>
            <a:ext cx="167030" cy="16306"/>
          </a:xfrm>
          <a:custGeom>
            <a:avLst/>
            <a:gdLst/>
            <a:ahLst/>
            <a:cxnLst/>
            <a:rect l="l" t="t" r="r" b="b"/>
            <a:pathLst>
              <a:path w="167030" h="16306">
                <a:moveTo>
                  <a:pt x="8641" y="0"/>
                </a:moveTo>
                <a:lnTo>
                  <a:pt x="3840" y="0"/>
                </a:lnTo>
                <a:lnTo>
                  <a:pt x="0" y="3840"/>
                </a:lnTo>
                <a:lnTo>
                  <a:pt x="0" y="13441"/>
                </a:lnTo>
                <a:lnTo>
                  <a:pt x="3840" y="16306"/>
                </a:lnTo>
                <a:lnTo>
                  <a:pt x="162229" y="16306"/>
                </a:lnTo>
                <a:lnTo>
                  <a:pt x="167030" y="13441"/>
                </a:lnTo>
                <a:lnTo>
                  <a:pt x="167030" y="3840"/>
                </a:lnTo>
                <a:lnTo>
                  <a:pt x="162229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6" name="object 506"/>
          <p:cNvSpPr/>
          <p:nvPr/>
        </p:nvSpPr>
        <p:spPr>
          <a:xfrm>
            <a:off x="5521985" y="2168347"/>
            <a:ext cx="66248" cy="62392"/>
          </a:xfrm>
          <a:custGeom>
            <a:avLst/>
            <a:gdLst/>
            <a:ahLst/>
            <a:cxnLst/>
            <a:rect l="l" t="t" r="r" b="b"/>
            <a:pathLst>
              <a:path w="66248" h="62392">
                <a:moveTo>
                  <a:pt x="41285" y="6720"/>
                </a:moveTo>
                <a:lnTo>
                  <a:pt x="40325" y="7680"/>
                </a:lnTo>
                <a:lnTo>
                  <a:pt x="38404" y="10561"/>
                </a:lnTo>
                <a:lnTo>
                  <a:pt x="32644" y="16322"/>
                </a:lnTo>
                <a:lnTo>
                  <a:pt x="24002" y="24963"/>
                </a:lnTo>
                <a:lnTo>
                  <a:pt x="20162" y="27843"/>
                </a:lnTo>
                <a:lnTo>
                  <a:pt x="18242" y="29748"/>
                </a:lnTo>
                <a:lnTo>
                  <a:pt x="17282" y="30723"/>
                </a:lnTo>
                <a:lnTo>
                  <a:pt x="17282" y="6720"/>
                </a:lnTo>
                <a:lnTo>
                  <a:pt x="18242" y="5760"/>
                </a:lnTo>
                <a:lnTo>
                  <a:pt x="18242" y="4800"/>
                </a:lnTo>
                <a:lnTo>
                  <a:pt x="19202" y="3840"/>
                </a:lnTo>
                <a:lnTo>
                  <a:pt x="20162" y="2880"/>
                </a:lnTo>
                <a:lnTo>
                  <a:pt x="21122" y="2880"/>
                </a:lnTo>
                <a:lnTo>
                  <a:pt x="23042" y="1920"/>
                </a:lnTo>
                <a:lnTo>
                  <a:pt x="25923" y="1920"/>
                </a:lnTo>
                <a:lnTo>
                  <a:pt x="25923" y="0"/>
                </a:ln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lnTo>
                  <a:pt x="4800" y="2880"/>
                </a:lnTo>
                <a:lnTo>
                  <a:pt x="5760" y="2880"/>
                </a:lnTo>
                <a:lnTo>
                  <a:pt x="6720" y="3840"/>
                </a:lnTo>
                <a:lnTo>
                  <a:pt x="7680" y="4800"/>
                </a:lnTo>
                <a:lnTo>
                  <a:pt x="8641" y="5760"/>
                </a:lnTo>
                <a:lnTo>
                  <a:pt x="8641" y="57591"/>
                </a:lnTo>
                <a:lnTo>
                  <a:pt x="7680" y="58552"/>
                </a:lnTo>
                <a:lnTo>
                  <a:pt x="6720" y="59512"/>
                </a:lnTo>
                <a:lnTo>
                  <a:pt x="4800" y="60472"/>
                </a:lnTo>
                <a:lnTo>
                  <a:pt x="0" y="60472"/>
                </a:lnTo>
                <a:lnTo>
                  <a:pt x="0" y="62392"/>
                </a:lnTo>
                <a:lnTo>
                  <a:pt x="25923" y="62392"/>
                </a:lnTo>
                <a:lnTo>
                  <a:pt x="25923" y="60472"/>
                </a:lnTo>
                <a:lnTo>
                  <a:pt x="21122" y="60472"/>
                </a:lnTo>
                <a:lnTo>
                  <a:pt x="20162" y="59512"/>
                </a:lnTo>
                <a:lnTo>
                  <a:pt x="19202" y="58552"/>
                </a:lnTo>
                <a:lnTo>
                  <a:pt x="18242" y="58552"/>
                </a:lnTo>
                <a:lnTo>
                  <a:pt x="18242" y="57591"/>
                </a:lnTo>
                <a:lnTo>
                  <a:pt x="17282" y="56631"/>
                </a:lnTo>
                <a:lnTo>
                  <a:pt x="17282" y="31683"/>
                </a:lnTo>
                <a:lnTo>
                  <a:pt x="38404" y="52806"/>
                </a:lnTo>
                <a:lnTo>
                  <a:pt x="40325" y="53751"/>
                </a:lnTo>
                <a:lnTo>
                  <a:pt x="41285" y="55671"/>
                </a:lnTo>
                <a:lnTo>
                  <a:pt x="42245" y="56631"/>
                </a:lnTo>
                <a:lnTo>
                  <a:pt x="42245" y="58552"/>
                </a:lnTo>
                <a:lnTo>
                  <a:pt x="41285" y="59512"/>
                </a:lnTo>
                <a:lnTo>
                  <a:pt x="40325" y="60472"/>
                </a:lnTo>
                <a:lnTo>
                  <a:pt x="37444" y="60472"/>
                </a:lnTo>
                <a:lnTo>
                  <a:pt x="37444" y="62392"/>
                </a:lnTo>
                <a:lnTo>
                  <a:pt x="66248" y="62392"/>
                </a:lnTo>
                <a:lnTo>
                  <a:pt x="66248" y="60472"/>
                </a:lnTo>
                <a:lnTo>
                  <a:pt x="64312" y="60472"/>
                </a:lnTo>
                <a:lnTo>
                  <a:pt x="61447" y="59512"/>
                </a:lnTo>
                <a:lnTo>
                  <a:pt x="58567" y="58552"/>
                </a:lnTo>
                <a:lnTo>
                  <a:pt x="55686" y="56631"/>
                </a:lnTo>
                <a:lnTo>
                  <a:pt x="52806" y="54711"/>
                </a:lnTo>
                <a:lnTo>
                  <a:pt x="48966" y="50871"/>
                </a:lnTo>
                <a:lnTo>
                  <a:pt x="25923" y="27843"/>
                </a:lnTo>
                <a:lnTo>
                  <a:pt x="35524" y="18242"/>
                </a:lnTo>
                <a:lnTo>
                  <a:pt x="41285" y="13441"/>
                </a:lnTo>
                <a:lnTo>
                  <a:pt x="44165" y="9601"/>
                </a:lnTo>
                <a:lnTo>
                  <a:pt x="45125" y="9601"/>
                </a:lnTo>
                <a:lnTo>
                  <a:pt x="47045" y="6720"/>
                </a:lnTo>
                <a:lnTo>
                  <a:pt x="48966" y="5760"/>
                </a:lnTo>
                <a:lnTo>
                  <a:pt x="50886" y="4800"/>
                </a:lnTo>
                <a:lnTo>
                  <a:pt x="52806" y="3840"/>
                </a:lnTo>
                <a:lnTo>
                  <a:pt x="53766" y="2880"/>
                </a:lnTo>
                <a:lnTo>
                  <a:pt x="54726" y="2880"/>
                </a:lnTo>
                <a:lnTo>
                  <a:pt x="55686" y="1920"/>
                </a:lnTo>
                <a:lnTo>
                  <a:pt x="58567" y="1920"/>
                </a:lnTo>
                <a:lnTo>
                  <a:pt x="58567" y="0"/>
                </a:lnTo>
                <a:lnTo>
                  <a:pt x="35524" y="0"/>
                </a:lnTo>
                <a:lnTo>
                  <a:pt x="35524" y="1920"/>
                </a:lnTo>
                <a:lnTo>
                  <a:pt x="38404" y="1920"/>
                </a:lnTo>
                <a:lnTo>
                  <a:pt x="39364" y="2880"/>
                </a:lnTo>
                <a:lnTo>
                  <a:pt x="40325" y="2880"/>
                </a:lnTo>
                <a:lnTo>
                  <a:pt x="41285" y="3840"/>
                </a:lnTo>
                <a:lnTo>
                  <a:pt x="41285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7" name="object 507"/>
          <p:cNvSpPr/>
          <p:nvPr/>
        </p:nvSpPr>
        <p:spPr>
          <a:xfrm>
            <a:off x="5600700" y="2217298"/>
            <a:ext cx="21122" cy="14401"/>
          </a:xfrm>
          <a:custGeom>
            <a:avLst/>
            <a:gdLst/>
            <a:ahLst/>
            <a:cxnLst/>
            <a:rect l="l" t="t" r="r" b="b"/>
            <a:pathLst>
              <a:path w="21122" h="14401">
                <a:moveTo>
                  <a:pt x="21122" y="5760"/>
                </a:moveTo>
                <a:lnTo>
                  <a:pt x="19202" y="7680"/>
                </a:lnTo>
                <a:lnTo>
                  <a:pt x="17282" y="10561"/>
                </a:lnTo>
                <a:lnTo>
                  <a:pt x="14401" y="11521"/>
                </a:lnTo>
                <a:lnTo>
                  <a:pt x="7680" y="11521"/>
                </a:lnTo>
                <a:lnTo>
                  <a:pt x="4800" y="9601"/>
                </a:lnTo>
                <a:lnTo>
                  <a:pt x="1935" y="4800"/>
                </a:lnTo>
                <a:lnTo>
                  <a:pt x="0" y="0"/>
                </a:lnTo>
                <a:lnTo>
                  <a:pt x="3840" y="14401"/>
                </a:lnTo>
                <a:lnTo>
                  <a:pt x="13441" y="14401"/>
                </a:lnTo>
                <a:lnTo>
                  <a:pt x="17282" y="13441"/>
                </a:lnTo>
                <a:lnTo>
                  <a:pt x="20162" y="11521"/>
                </a:lnTo>
                <a:lnTo>
                  <a:pt x="21122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8" name="object 508"/>
          <p:cNvSpPr/>
          <p:nvPr/>
        </p:nvSpPr>
        <p:spPr>
          <a:xfrm>
            <a:off x="5591114" y="2187549"/>
            <a:ext cx="40309" cy="44150"/>
          </a:xfrm>
          <a:custGeom>
            <a:avLst/>
            <a:gdLst/>
            <a:ahLst/>
            <a:cxnLst/>
            <a:rect l="l" t="t" r="r" b="b"/>
            <a:pathLst>
              <a:path w="40309" h="44150">
                <a:moveTo>
                  <a:pt x="8641" y="11521"/>
                </a:moveTo>
                <a:lnTo>
                  <a:pt x="9585" y="9601"/>
                </a:lnTo>
                <a:lnTo>
                  <a:pt x="10546" y="6705"/>
                </a:lnTo>
                <a:lnTo>
                  <a:pt x="11521" y="5760"/>
                </a:lnTo>
                <a:lnTo>
                  <a:pt x="13426" y="4800"/>
                </a:lnTo>
                <a:lnTo>
                  <a:pt x="15361" y="3840"/>
                </a:lnTo>
                <a:lnTo>
                  <a:pt x="17266" y="2880"/>
                </a:lnTo>
                <a:lnTo>
                  <a:pt x="22067" y="2880"/>
                </a:lnTo>
                <a:lnTo>
                  <a:pt x="24947" y="4800"/>
                </a:lnTo>
                <a:lnTo>
                  <a:pt x="26868" y="7680"/>
                </a:lnTo>
                <a:lnTo>
                  <a:pt x="29748" y="11521"/>
                </a:lnTo>
                <a:lnTo>
                  <a:pt x="31668" y="17266"/>
                </a:lnTo>
                <a:lnTo>
                  <a:pt x="31668" y="30708"/>
                </a:lnTo>
                <a:lnTo>
                  <a:pt x="30708" y="35509"/>
                </a:lnTo>
                <a:lnTo>
                  <a:pt x="29748" y="41269"/>
                </a:lnTo>
                <a:lnTo>
                  <a:pt x="32628" y="39349"/>
                </a:lnTo>
                <a:lnTo>
                  <a:pt x="35509" y="36469"/>
                </a:lnTo>
                <a:lnTo>
                  <a:pt x="37429" y="32628"/>
                </a:lnTo>
                <a:lnTo>
                  <a:pt x="39349" y="28788"/>
                </a:lnTo>
                <a:lnTo>
                  <a:pt x="40309" y="24947"/>
                </a:lnTo>
                <a:lnTo>
                  <a:pt x="40309" y="16322"/>
                </a:lnTo>
                <a:lnTo>
                  <a:pt x="38389" y="11521"/>
                </a:lnTo>
                <a:lnTo>
                  <a:pt x="35509" y="7680"/>
                </a:lnTo>
                <a:lnTo>
                  <a:pt x="31668" y="2880"/>
                </a:lnTo>
                <a:lnTo>
                  <a:pt x="25907" y="0"/>
                </a:lnTo>
                <a:lnTo>
                  <a:pt x="16306" y="0"/>
                </a:lnTo>
                <a:lnTo>
                  <a:pt x="13426" y="960"/>
                </a:lnTo>
                <a:lnTo>
                  <a:pt x="9585" y="2880"/>
                </a:lnTo>
                <a:lnTo>
                  <a:pt x="6705" y="4800"/>
                </a:lnTo>
                <a:lnTo>
                  <a:pt x="4800" y="7680"/>
                </a:lnTo>
                <a:lnTo>
                  <a:pt x="2865" y="11521"/>
                </a:lnTo>
                <a:lnTo>
                  <a:pt x="960" y="15361"/>
                </a:lnTo>
                <a:lnTo>
                  <a:pt x="0" y="19202"/>
                </a:lnTo>
                <a:lnTo>
                  <a:pt x="0" y="27828"/>
                </a:lnTo>
                <a:lnTo>
                  <a:pt x="960" y="32628"/>
                </a:lnTo>
                <a:lnTo>
                  <a:pt x="3840" y="36469"/>
                </a:lnTo>
                <a:lnTo>
                  <a:pt x="7680" y="42230"/>
                </a:lnTo>
                <a:lnTo>
                  <a:pt x="13426" y="44150"/>
                </a:lnTo>
                <a:lnTo>
                  <a:pt x="9585" y="29748"/>
                </a:lnTo>
                <a:lnTo>
                  <a:pt x="7680" y="24947"/>
                </a:lnTo>
                <a:lnTo>
                  <a:pt x="7680" y="15361"/>
                </a:lnTo>
                <a:lnTo>
                  <a:pt x="8641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9" name="object 509"/>
          <p:cNvSpPr/>
          <p:nvPr/>
        </p:nvSpPr>
        <p:spPr>
          <a:xfrm>
            <a:off x="5635264" y="2187549"/>
            <a:ext cx="30723" cy="43190"/>
          </a:xfrm>
          <a:custGeom>
            <a:avLst/>
            <a:gdLst/>
            <a:ahLst/>
            <a:cxnLst/>
            <a:rect l="l" t="t" r="r" b="b"/>
            <a:pathLst>
              <a:path w="30723" h="43190">
                <a:moveTo>
                  <a:pt x="24963" y="0"/>
                </a:moveTo>
                <a:lnTo>
                  <a:pt x="21122" y="0"/>
                </a:lnTo>
                <a:lnTo>
                  <a:pt x="18242" y="2880"/>
                </a:lnTo>
                <a:lnTo>
                  <a:pt x="14401" y="9601"/>
                </a:lnTo>
                <a:lnTo>
                  <a:pt x="14401" y="0"/>
                </a:lnTo>
                <a:lnTo>
                  <a:pt x="12481" y="0"/>
                </a:lnTo>
                <a:lnTo>
                  <a:pt x="0" y="4800"/>
                </a:lnTo>
                <a:lnTo>
                  <a:pt x="0" y="6705"/>
                </a:lnTo>
                <a:lnTo>
                  <a:pt x="1920" y="6705"/>
                </a:lnTo>
                <a:lnTo>
                  <a:pt x="2880" y="5760"/>
                </a:lnTo>
                <a:lnTo>
                  <a:pt x="3840" y="5760"/>
                </a:lnTo>
                <a:lnTo>
                  <a:pt x="4800" y="6705"/>
                </a:lnTo>
                <a:lnTo>
                  <a:pt x="5760" y="6705"/>
                </a:lnTo>
                <a:lnTo>
                  <a:pt x="5760" y="7680"/>
                </a:lnTo>
                <a:lnTo>
                  <a:pt x="6720" y="7680"/>
                </a:lnTo>
                <a:lnTo>
                  <a:pt x="6720" y="39349"/>
                </a:lnTo>
                <a:lnTo>
                  <a:pt x="5760" y="40309"/>
                </a:lnTo>
                <a:lnTo>
                  <a:pt x="4800" y="40309"/>
                </a:lnTo>
                <a:lnTo>
                  <a:pt x="3840" y="41269"/>
                </a:lnTo>
                <a:lnTo>
                  <a:pt x="0" y="41269"/>
                </a:lnTo>
                <a:lnTo>
                  <a:pt x="0" y="43190"/>
                </a:lnTo>
                <a:lnTo>
                  <a:pt x="22082" y="43190"/>
                </a:lnTo>
                <a:lnTo>
                  <a:pt x="22082" y="41269"/>
                </a:lnTo>
                <a:lnTo>
                  <a:pt x="18242" y="41269"/>
                </a:lnTo>
                <a:lnTo>
                  <a:pt x="17282" y="40309"/>
                </a:lnTo>
                <a:lnTo>
                  <a:pt x="16322" y="40309"/>
                </a:lnTo>
                <a:lnTo>
                  <a:pt x="15361" y="39349"/>
                </a:lnTo>
                <a:lnTo>
                  <a:pt x="15361" y="38389"/>
                </a:lnTo>
                <a:lnTo>
                  <a:pt x="14401" y="37429"/>
                </a:lnTo>
                <a:lnTo>
                  <a:pt x="14401" y="13426"/>
                </a:lnTo>
                <a:lnTo>
                  <a:pt x="16322" y="10546"/>
                </a:lnTo>
                <a:lnTo>
                  <a:pt x="17282" y="8641"/>
                </a:lnTo>
                <a:lnTo>
                  <a:pt x="18242" y="6705"/>
                </a:lnTo>
                <a:lnTo>
                  <a:pt x="22082" y="6705"/>
                </a:lnTo>
                <a:lnTo>
                  <a:pt x="23042" y="7680"/>
                </a:lnTo>
                <a:lnTo>
                  <a:pt x="24963" y="8641"/>
                </a:lnTo>
                <a:lnTo>
                  <a:pt x="25923" y="9601"/>
                </a:lnTo>
                <a:lnTo>
                  <a:pt x="27843" y="9601"/>
                </a:lnTo>
                <a:lnTo>
                  <a:pt x="28803" y="8641"/>
                </a:lnTo>
                <a:lnTo>
                  <a:pt x="29763" y="8641"/>
                </a:lnTo>
                <a:lnTo>
                  <a:pt x="30723" y="7680"/>
                </a:lnTo>
                <a:lnTo>
                  <a:pt x="30723" y="2880"/>
                </a:lnTo>
                <a:lnTo>
                  <a:pt x="29763" y="1920"/>
                </a:lnTo>
                <a:lnTo>
                  <a:pt x="27843" y="960"/>
                </a:lnTo>
                <a:lnTo>
                  <a:pt x="26883" y="0"/>
                </a:lnTo>
                <a:lnTo>
                  <a:pt x="249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0" name="object 510"/>
          <p:cNvSpPr/>
          <p:nvPr/>
        </p:nvSpPr>
        <p:spPr>
          <a:xfrm>
            <a:off x="5669828" y="2189469"/>
            <a:ext cx="35509" cy="42230"/>
          </a:xfrm>
          <a:custGeom>
            <a:avLst/>
            <a:gdLst/>
            <a:ahLst/>
            <a:cxnLst/>
            <a:rect l="l" t="t" r="r" b="b"/>
            <a:pathLst>
              <a:path w="35509" h="42230">
                <a:moveTo>
                  <a:pt x="1920" y="8625"/>
                </a:moveTo>
                <a:lnTo>
                  <a:pt x="0" y="13441"/>
                </a:lnTo>
                <a:lnTo>
                  <a:pt x="0" y="27828"/>
                </a:lnTo>
                <a:lnTo>
                  <a:pt x="1920" y="32628"/>
                </a:lnTo>
                <a:lnTo>
                  <a:pt x="4800" y="36469"/>
                </a:lnTo>
                <a:lnTo>
                  <a:pt x="8641" y="40309"/>
                </a:lnTo>
                <a:lnTo>
                  <a:pt x="13441" y="42230"/>
                </a:lnTo>
                <a:lnTo>
                  <a:pt x="23042" y="42230"/>
                </a:lnTo>
                <a:lnTo>
                  <a:pt x="26883" y="40309"/>
                </a:lnTo>
                <a:lnTo>
                  <a:pt x="29748" y="37429"/>
                </a:lnTo>
                <a:lnTo>
                  <a:pt x="32628" y="33588"/>
                </a:lnTo>
                <a:lnTo>
                  <a:pt x="34564" y="29748"/>
                </a:lnTo>
                <a:lnTo>
                  <a:pt x="35509" y="25908"/>
                </a:lnTo>
                <a:lnTo>
                  <a:pt x="33588" y="24963"/>
                </a:lnTo>
                <a:lnTo>
                  <a:pt x="32628" y="28788"/>
                </a:lnTo>
                <a:lnTo>
                  <a:pt x="30723" y="31683"/>
                </a:lnTo>
                <a:lnTo>
                  <a:pt x="28788" y="32628"/>
                </a:lnTo>
                <a:lnTo>
                  <a:pt x="26883" y="34549"/>
                </a:lnTo>
                <a:lnTo>
                  <a:pt x="24002" y="35509"/>
                </a:lnTo>
                <a:lnTo>
                  <a:pt x="17282" y="35509"/>
                </a:lnTo>
                <a:lnTo>
                  <a:pt x="13441" y="33588"/>
                </a:lnTo>
                <a:lnTo>
                  <a:pt x="10561" y="29748"/>
                </a:lnTo>
                <a:lnTo>
                  <a:pt x="7665" y="25908"/>
                </a:lnTo>
                <a:lnTo>
                  <a:pt x="5760" y="21122"/>
                </a:lnTo>
                <a:lnTo>
                  <a:pt x="5760" y="12466"/>
                </a:lnTo>
                <a:lnTo>
                  <a:pt x="6720" y="8625"/>
                </a:lnTo>
                <a:lnTo>
                  <a:pt x="8641" y="0"/>
                </a:lnTo>
                <a:lnTo>
                  <a:pt x="4800" y="3840"/>
                </a:lnTo>
                <a:lnTo>
                  <a:pt x="1920" y="86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1" name="object 511"/>
          <p:cNvSpPr/>
          <p:nvPr/>
        </p:nvSpPr>
        <p:spPr>
          <a:xfrm>
            <a:off x="5675589" y="2187549"/>
            <a:ext cx="29748" cy="23042"/>
          </a:xfrm>
          <a:custGeom>
            <a:avLst/>
            <a:gdLst/>
            <a:ahLst/>
            <a:cxnLst/>
            <a:rect l="l" t="t" r="r" b="b"/>
            <a:pathLst>
              <a:path w="29748" h="23042">
                <a:moveTo>
                  <a:pt x="3840" y="6705"/>
                </a:moveTo>
                <a:lnTo>
                  <a:pt x="5760" y="3840"/>
                </a:lnTo>
                <a:lnTo>
                  <a:pt x="8625" y="2880"/>
                </a:lnTo>
                <a:lnTo>
                  <a:pt x="12466" y="2880"/>
                </a:lnTo>
                <a:lnTo>
                  <a:pt x="14401" y="3840"/>
                </a:lnTo>
                <a:lnTo>
                  <a:pt x="15346" y="4800"/>
                </a:lnTo>
                <a:lnTo>
                  <a:pt x="17282" y="5760"/>
                </a:lnTo>
                <a:lnTo>
                  <a:pt x="18242" y="6705"/>
                </a:lnTo>
                <a:lnTo>
                  <a:pt x="19187" y="8641"/>
                </a:lnTo>
                <a:lnTo>
                  <a:pt x="19187" y="9601"/>
                </a:lnTo>
                <a:lnTo>
                  <a:pt x="20147" y="11521"/>
                </a:lnTo>
                <a:lnTo>
                  <a:pt x="20147" y="14386"/>
                </a:lnTo>
                <a:lnTo>
                  <a:pt x="0" y="14386"/>
                </a:lnTo>
                <a:lnTo>
                  <a:pt x="0" y="23042"/>
                </a:lnTo>
                <a:lnTo>
                  <a:pt x="0" y="17266"/>
                </a:lnTo>
                <a:lnTo>
                  <a:pt x="29748" y="17266"/>
                </a:lnTo>
                <a:lnTo>
                  <a:pt x="29748" y="11521"/>
                </a:lnTo>
                <a:lnTo>
                  <a:pt x="27828" y="7680"/>
                </a:lnTo>
                <a:lnTo>
                  <a:pt x="24963" y="4800"/>
                </a:lnTo>
                <a:lnTo>
                  <a:pt x="22082" y="1920"/>
                </a:lnTo>
                <a:lnTo>
                  <a:pt x="18242" y="0"/>
                </a:lnTo>
                <a:lnTo>
                  <a:pt x="7680" y="0"/>
                </a:lnTo>
                <a:lnTo>
                  <a:pt x="2880" y="1920"/>
                </a:lnTo>
                <a:lnTo>
                  <a:pt x="960" y="10546"/>
                </a:lnTo>
                <a:lnTo>
                  <a:pt x="1904" y="8641"/>
                </a:lnTo>
                <a:lnTo>
                  <a:pt x="3840" y="67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2" name="object 512"/>
          <p:cNvSpPr/>
          <p:nvPr/>
        </p:nvSpPr>
        <p:spPr>
          <a:xfrm>
            <a:off x="5711098" y="2207696"/>
            <a:ext cx="10561" cy="30708"/>
          </a:xfrm>
          <a:custGeom>
            <a:avLst/>
            <a:gdLst/>
            <a:ahLst/>
            <a:cxnLst/>
            <a:rect l="l" t="t" r="r" b="b"/>
            <a:pathLst>
              <a:path w="10561" h="30708">
                <a:moveTo>
                  <a:pt x="7680" y="1920"/>
                </a:moveTo>
                <a:lnTo>
                  <a:pt x="7680" y="10561"/>
                </a:lnTo>
                <a:lnTo>
                  <a:pt x="7680" y="7680"/>
                </a:lnTo>
                <a:lnTo>
                  <a:pt x="8641" y="5760"/>
                </a:lnTo>
                <a:lnTo>
                  <a:pt x="10561" y="0"/>
                </a:lnTo>
                <a:lnTo>
                  <a:pt x="7680" y="1920"/>
                </a:lnTo>
                <a:close/>
              </a:path>
              <a:path w="10561" h="30708">
                <a:moveTo>
                  <a:pt x="0" y="9601"/>
                </a:moveTo>
                <a:lnTo>
                  <a:pt x="0" y="16322"/>
                </a:lnTo>
                <a:lnTo>
                  <a:pt x="960" y="19202"/>
                </a:lnTo>
                <a:lnTo>
                  <a:pt x="2880" y="21122"/>
                </a:lnTo>
                <a:lnTo>
                  <a:pt x="4800" y="23042"/>
                </a:lnTo>
                <a:lnTo>
                  <a:pt x="6720" y="24003"/>
                </a:lnTo>
                <a:lnTo>
                  <a:pt x="11521" y="24003"/>
                </a:lnTo>
                <a:lnTo>
                  <a:pt x="13441" y="23042"/>
                </a:lnTo>
                <a:lnTo>
                  <a:pt x="15361" y="23042"/>
                </a:lnTo>
                <a:lnTo>
                  <a:pt x="16322" y="22082"/>
                </a:lnTo>
                <a:lnTo>
                  <a:pt x="19202" y="20162"/>
                </a:lnTo>
                <a:lnTo>
                  <a:pt x="23042" y="17282"/>
                </a:lnTo>
                <a:lnTo>
                  <a:pt x="23042" y="19202"/>
                </a:lnTo>
                <a:lnTo>
                  <a:pt x="24002" y="21122"/>
                </a:lnTo>
                <a:lnTo>
                  <a:pt x="24963" y="22082"/>
                </a:lnTo>
                <a:lnTo>
                  <a:pt x="25923" y="23042"/>
                </a:lnTo>
                <a:lnTo>
                  <a:pt x="26883" y="24003"/>
                </a:lnTo>
                <a:lnTo>
                  <a:pt x="31683" y="24003"/>
                </a:lnTo>
                <a:lnTo>
                  <a:pt x="34564" y="21122"/>
                </a:lnTo>
                <a:lnTo>
                  <a:pt x="38404" y="17282"/>
                </a:lnTo>
                <a:lnTo>
                  <a:pt x="38404" y="14401"/>
                </a:lnTo>
                <a:lnTo>
                  <a:pt x="36484" y="16322"/>
                </a:lnTo>
                <a:lnTo>
                  <a:pt x="34564" y="17282"/>
                </a:lnTo>
                <a:lnTo>
                  <a:pt x="33604" y="18242"/>
                </a:lnTo>
                <a:lnTo>
                  <a:pt x="31683" y="18242"/>
                </a:lnTo>
                <a:lnTo>
                  <a:pt x="31683" y="17282"/>
                </a:lnTo>
                <a:lnTo>
                  <a:pt x="30723" y="16322"/>
                </a:lnTo>
                <a:lnTo>
                  <a:pt x="30723" y="-12466"/>
                </a:lnTo>
                <a:lnTo>
                  <a:pt x="29763" y="-13441"/>
                </a:lnTo>
                <a:lnTo>
                  <a:pt x="28803" y="-15346"/>
                </a:lnTo>
                <a:lnTo>
                  <a:pt x="27843" y="-17266"/>
                </a:lnTo>
                <a:lnTo>
                  <a:pt x="25923" y="-18227"/>
                </a:lnTo>
                <a:lnTo>
                  <a:pt x="24002" y="-19187"/>
                </a:lnTo>
                <a:lnTo>
                  <a:pt x="20162" y="-20147"/>
                </a:lnTo>
                <a:lnTo>
                  <a:pt x="11521" y="-20147"/>
                </a:lnTo>
                <a:lnTo>
                  <a:pt x="7680" y="-19187"/>
                </a:lnTo>
                <a:lnTo>
                  <a:pt x="5760" y="-16306"/>
                </a:lnTo>
                <a:lnTo>
                  <a:pt x="2880" y="-14386"/>
                </a:lnTo>
                <a:lnTo>
                  <a:pt x="1920" y="-12466"/>
                </a:lnTo>
                <a:lnTo>
                  <a:pt x="1920" y="-6720"/>
                </a:lnTo>
                <a:lnTo>
                  <a:pt x="2880" y="-6720"/>
                </a:lnTo>
                <a:lnTo>
                  <a:pt x="2880" y="-5760"/>
                </a:lnTo>
                <a:lnTo>
                  <a:pt x="3840" y="-4785"/>
                </a:lnTo>
                <a:lnTo>
                  <a:pt x="6720" y="-4785"/>
                </a:lnTo>
                <a:lnTo>
                  <a:pt x="7680" y="-5760"/>
                </a:lnTo>
                <a:lnTo>
                  <a:pt x="7680" y="-6720"/>
                </a:lnTo>
                <a:lnTo>
                  <a:pt x="8641" y="-6720"/>
                </a:lnTo>
                <a:lnTo>
                  <a:pt x="9601" y="-7665"/>
                </a:lnTo>
                <a:lnTo>
                  <a:pt x="9601" y="-9601"/>
                </a:lnTo>
                <a:lnTo>
                  <a:pt x="8641" y="-12466"/>
                </a:lnTo>
                <a:lnTo>
                  <a:pt x="8641" y="-13441"/>
                </a:lnTo>
                <a:lnTo>
                  <a:pt x="9601" y="-14386"/>
                </a:lnTo>
                <a:lnTo>
                  <a:pt x="10561" y="-15346"/>
                </a:lnTo>
                <a:lnTo>
                  <a:pt x="11521" y="-16306"/>
                </a:lnTo>
                <a:lnTo>
                  <a:pt x="13441" y="-17266"/>
                </a:lnTo>
                <a:lnTo>
                  <a:pt x="18242" y="-17266"/>
                </a:lnTo>
                <a:lnTo>
                  <a:pt x="20162" y="-16306"/>
                </a:lnTo>
                <a:lnTo>
                  <a:pt x="21122" y="-15346"/>
                </a:lnTo>
                <a:lnTo>
                  <a:pt x="23042" y="-13441"/>
                </a:lnTo>
                <a:lnTo>
                  <a:pt x="23042" y="-4785"/>
                </a:lnTo>
                <a:lnTo>
                  <a:pt x="16322" y="-1920"/>
                </a:lnTo>
                <a:lnTo>
                  <a:pt x="10561" y="0"/>
                </a:lnTo>
                <a:lnTo>
                  <a:pt x="8641" y="5760"/>
                </a:lnTo>
                <a:lnTo>
                  <a:pt x="10561" y="4800"/>
                </a:lnTo>
                <a:lnTo>
                  <a:pt x="11521" y="2895"/>
                </a:lnTo>
                <a:lnTo>
                  <a:pt x="14401" y="1920"/>
                </a:lnTo>
                <a:lnTo>
                  <a:pt x="15361" y="960"/>
                </a:lnTo>
                <a:lnTo>
                  <a:pt x="18242" y="0"/>
                </a:lnTo>
                <a:lnTo>
                  <a:pt x="23042" y="-1920"/>
                </a:lnTo>
                <a:lnTo>
                  <a:pt x="23042" y="14401"/>
                </a:lnTo>
                <a:lnTo>
                  <a:pt x="19202" y="17282"/>
                </a:lnTo>
                <a:lnTo>
                  <a:pt x="16322" y="18242"/>
                </a:lnTo>
                <a:lnTo>
                  <a:pt x="10561" y="18242"/>
                </a:lnTo>
                <a:lnTo>
                  <a:pt x="9601" y="16322"/>
                </a:lnTo>
                <a:lnTo>
                  <a:pt x="8641" y="15361"/>
                </a:lnTo>
                <a:lnTo>
                  <a:pt x="7680" y="13456"/>
                </a:lnTo>
                <a:lnTo>
                  <a:pt x="7680" y="1920"/>
                </a:lnTo>
                <a:lnTo>
                  <a:pt x="4800" y="3840"/>
                </a:lnTo>
                <a:lnTo>
                  <a:pt x="2880" y="5760"/>
                </a:lnTo>
                <a:lnTo>
                  <a:pt x="960" y="7680"/>
                </a:lnTo>
                <a:lnTo>
                  <a:pt x="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3" name="object 513"/>
          <p:cNvSpPr/>
          <p:nvPr/>
        </p:nvSpPr>
        <p:spPr>
          <a:xfrm>
            <a:off x="5773506" y="2168347"/>
            <a:ext cx="61432" cy="62392"/>
          </a:xfrm>
          <a:custGeom>
            <a:avLst/>
            <a:gdLst/>
            <a:ahLst/>
            <a:cxnLst/>
            <a:rect l="l" t="t" r="r" b="b"/>
            <a:pathLst>
              <a:path w="61432" h="62392">
                <a:moveTo>
                  <a:pt x="23027" y="0"/>
                </a:moveTo>
                <a:lnTo>
                  <a:pt x="0" y="0"/>
                </a:lnTo>
                <a:lnTo>
                  <a:pt x="0" y="1920"/>
                </a:lnTo>
                <a:lnTo>
                  <a:pt x="4800" y="1920"/>
                </a:lnTo>
                <a:lnTo>
                  <a:pt x="6720" y="2880"/>
                </a:lnTo>
                <a:lnTo>
                  <a:pt x="7680" y="3840"/>
                </a:lnTo>
                <a:lnTo>
                  <a:pt x="8625" y="4800"/>
                </a:lnTo>
                <a:lnTo>
                  <a:pt x="8625" y="57591"/>
                </a:lnTo>
                <a:lnTo>
                  <a:pt x="7680" y="58552"/>
                </a:lnTo>
                <a:lnTo>
                  <a:pt x="6720" y="59512"/>
                </a:lnTo>
                <a:lnTo>
                  <a:pt x="4800" y="60472"/>
                </a:lnTo>
                <a:lnTo>
                  <a:pt x="0" y="60472"/>
                </a:lnTo>
                <a:lnTo>
                  <a:pt x="0" y="62392"/>
                </a:lnTo>
                <a:lnTo>
                  <a:pt x="26868" y="62392"/>
                </a:lnTo>
                <a:lnTo>
                  <a:pt x="26868" y="60472"/>
                </a:lnTo>
                <a:lnTo>
                  <a:pt x="22082" y="60472"/>
                </a:lnTo>
                <a:lnTo>
                  <a:pt x="20147" y="59512"/>
                </a:lnTo>
                <a:lnTo>
                  <a:pt x="19187" y="58552"/>
                </a:lnTo>
                <a:lnTo>
                  <a:pt x="18242" y="57591"/>
                </a:lnTo>
                <a:lnTo>
                  <a:pt x="18242" y="33588"/>
                </a:lnTo>
                <a:lnTo>
                  <a:pt x="23987" y="33588"/>
                </a:lnTo>
                <a:lnTo>
                  <a:pt x="45110" y="62392"/>
                </a:lnTo>
                <a:lnTo>
                  <a:pt x="61432" y="62392"/>
                </a:lnTo>
                <a:lnTo>
                  <a:pt x="61432" y="60472"/>
                </a:lnTo>
                <a:lnTo>
                  <a:pt x="58552" y="60472"/>
                </a:lnTo>
                <a:lnTo>
                  <a:pt x="55671" y="59512"/>
                </a:lnTo>
                <a:lnTo>
                  <a:pt x="53751" y="58552"/>
                </a:lnTo>
                <a:lnTo>
                  <a:pt x="51831" y="56631"/>
                </a:lnTo>
                <a:lnTo>
                  <a:pt x="48950" y="53751"/>
                </a:lnTo>
                <a:lnTo>
                  <a:pt x="46070" y="49911"/>
                </a:lnTo>
                <a:lnTo>
                  <a:pt x="33588" y="32628"/>
                </a:lnTo>
                <a:lnTo>
                  <a:pt x="30708" y="29748"/>
                </a:lnTo>
                <a:lnTo>
                  <a:pt x="25908" y="30723"/>
                </a:lnTo>
                <a:lnTo>
                  <a:pt x="18242" y="30723"/>
                </a:lnTo>
                <a:lnTo>
                  <a:pt x="18242" y="4800"/>
                </a:lnTo>
                <a:lnTo>
                  <a:pt x="21122" y="3840"/>
                </a:lnTo>
                <a:lnTo>
                  <a:pt x="28803" y="3840"/>
                </a:lnTo>
                <a:lnTo>
                  <a:pt x="32628" y="4800"/>
                </a:lnTo>
                <a:lnTo>
                  <a:pt x="34549" y="7680"/>
                </a:lnTo>
                <a:lnTo>
                  <a:pt x="37429" y="9601"/>
                </a:lnTo>
                <a:lnTo>
                  <a:pt x="38389" y="13441"/>
                </a:lnTo>
                <a:lnTo>
                  <a:pt x="38389" y="21122"/>
                </a:lnTo>
                <a:lnTo>
                  <a:pt x="36469" y="24003"/>
                </a:lnTo>
                <a:lnTo>
                  <a:pt x="33588" y="26883"/>
                </a:lnTo>
                <a:lnTo>
                  <a:pt x="38389" y="30723"/>
                </a:lnTo>
                <a:lnTo>
                  <a:pt x="42230" y="28803"/>
                </a:lnTo>
                <a:lnTo>
                  <a:pt x="45110" y="25908"/>
                </a:lnTo>
                <a:lnTo>
                  <a:pt x="47030" y="23042"/>
                </a:lnTo>
                <a:lnTo>
                  <a:pt x="48950" y="20162"/>
                </a:lnTo>
                <a:lnTo>
                  <a:pt x="48950" y="12481"/>
                </a:lnTo>
                <a:lnTo>
                  <a:pt x="47030" y="9601"/>
                </a:lnTo>
                <a:lnTo>
                  <a:pt x="45110" y="7680"/>
                </a:lnTo>
                <a:lnTo>
                  <a:pt x="43190" y="4800"/>
                </a:lnTo>
                <a:lnTo>
                  <a:pt x="40309" y="2880"/>
                </a:lnTo>
                <a:lnTo>
                  <a:pt x="37429" y="1920"/>
                </a:lnTo>
                <a:lnTo>
                  <a:pt x="34549" y="960"/>
                </a:lnTo>
                <a:lnTo>
                  <a:pt x="29748" y="0"/>
                </a:lnTo>
                <a:lnTo>
                  <a:pt x="23027" y="0"/>
                </a:lnTo>
                <a:close/>
              </a:path>
              <a:path w="61432" h="62392">
                <a:moveTo>
                  <a:pt x="33588" y="26883"/>
                </a:moveTo>
                <a:lnTo>
                  <a:pt x="30708" y="29748"/>
                </a:lnTo>
                <a:lnTo>
                  <a:pt x="33588" y="32628"/>
                </a:lnTo>
                <a:lnTo>
                  <a:pt x="38389" y="30723"/>
                </a:lnTo>
                <a:lnTo>
                  <a:pt x="33588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4" name="object 514"/>
          <p:cNvSpPr/>
          <p:nvPr/>
        </p:nvSpPr>
        <p:spPr>
          <a:xfrm>
            <a:off x="5837819" y="2187549"/>
            <a:ext cx="35509" cy="44150"/>
          </a:xfrm>
          <a:custGeom>
            <a:avLst/>
            <a:gdLst/>
            <a:ahLst/>
            <a:cxnLst/>
            <a:rect l="l" t="t" r="r" b="b"/>
            <a:pathLst>
              <a:path w="35509" h="44150">
                <a:moveTo>
                  <a:pt x="22082" y="4800"/>
                </a:moveTo>
                <a:lnTo>
                  <a:pt x="23042" y="5760"/>
                </a:lnTo>
                <a:lnTo>
                  <a:pt x="24963" y="6705"/>
                </a:lnTo>
                <a:lnTo>
                  <a:pt x="24963" y="8641"/>
                </a:lnTo>
                <a:lnTo>
                  <a:pt x="25923" y="9601"/>
                </a:lnTo>
                <a:lnTo>
                  <a:pt x="25923" y="14386"/>
                </a:lnTo>
                <a:lnTo>
                  <a:pt x="6720" y="14386"/>
                </a:lnTo>
                <a:lnTo>
                  <a:pt x="7680" y="10546"/>
                </a:lnTo>
                <a:lnTo>
                  <a:pt x="8641" y="8641"/>
                </a:lnTo>
                <a:lnTo>
                  <a:pt x="10561" y="6705"/>
                </a:lnTo>
                <a:lnTo>
                  <a:pt x="9601" y="1920"/>
                </a:lnTo>
                <a:lnTo>
                  <a:pt x="5760" y="5760"/>
                </a:lnTo>
                <a:lnTo>
                  <a:pt x="1920" y="10546"/>
                </a:lnTo>
                <a:lnTo>
                  <a:pt x="0" y="15361"/>
                </a:lnTo>
                <a:lnTo>
                  <a:pt x="0" y="29748"/>
                </a:lnTo>
                <a:lnTo>
                  <a:pt x="1920" y="34549"/>
                </a:lnTo>
                <a:lnTo>
                  <a:pt x="5760" y="38389"/>
                </a:lnTo>
                <a:lnTo>
                  <a:pt x="9601" y="42230"/>
                </a:lnTo>
                <a:lnTo>
                  <a:pt x="13441" y="44150"/>
                </a:lnTo>
                <a:lnTo>
                  <a:pt x="23042" y="44150"/>
                </a:lnTo>
                <a:lnTo>
                  <a:pt x="26883" y="42230"/>
                </a:lnTo>
                <a:lnTo>
                  <a:pt x="30723" y="39349"/>
                </a:lnTo>
                <a:lnTo>
                  <a:pt x="33604" y="35509"/>
                </a:lnTo>
                <a:lnTo>
                  <a:pt x="35509" y="31668"/>
                </a:lnTo>
                <a:lnTo>
                  <a:pt x="35509" y="27828"/>
                </a:lnTo>
                <a:lnTo>
                  <a:pt x="34564" y="26883"/>
                </a:lnTo>
                <a:lnTo>
                  <a:pt x="32644" y="30708"/>
                </a:lnTo>
                <a:lnTo>
                  <a:pt x="31683" y="33604"/>
                </a:lnTo>
                <a:lnTo>
                  <a:pt x="29763" y="34549"/>
                </a:lnTo>
                <a:lnTo>
                  <a:pt x="26883" y="36469"/>
                </a:lnTo>
                <a:lnTo>
                  <a:pt x="24963" y="37429"/>
                </a:lnTo>
                <a:lnTo>
                  <a:pt x="18242" y="37429"/>
                </a:lnTo>
                <a:lnTo>
                  <a:pt x="14401" y="35509"/>
                </a:lnTo>
                <a:lnTo>
                  <a:pt x="11521" y="31668"/>
                </a:lnTo>
                <a:lnTo>
                  <a:pt x="8641" y="27828"/>
                </a:lnTo>
                <a:lnTo>
                  <a:pt x="6720" y="23042"/>
                </a:lnTo>
                <a:lnTo>
                  <a:pt x="6720" y="17266"/>
                </a:lnTo>
                <a:lnTo>
                  <a:pt x="35509" y="17266"/>
                </a:lnTo>
                <a:lnTo>
                  <a:pt x="35509" y="11521"/>
                </a:lnTo>
                <a:lnTo>
                  <a:pt x="34564" y="7680"/>
                </a:lnTo>
                <a:lnTo>
                  <a:pt x="31683" y="4800"/>
                </a:lnTo>
                <a:lnTo>
                  <a:pt x="28803" y="1920"/>
                </a:lnTo>
                <a:lnTo>
                  <a:pt x="24002" y="0"/>
                </a:lnTo>
                <a:lnTo>
                  <a:pt x="14401" y="0"/>
                </a:lnTo>
                <a:lnTo>
                  <a:pt x="17282" y="2880"/>
                </a:lnTo>
                <a:lnTo>
                  <a:pt x="19202" y="2880"/>
                </a:lnTo>
                <a:lnTo>
                  <a:pt x="20162" y="3840"/>
                </a:lnTo>
                <a:lnTo>
                  <a:pt x="22082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5" name="object 515"/>
          <p:cNvSpPr/>
          <p:nvPr/>
        </p:nvSpPr>
        <p:spPr>
          <a:xfrm>
            <a:off x="5847420" y="2187549"/>
            <a:ext cx="7680" cy="6705"/>
          </a:xfrm>
          <a:custGeom>
            <a:avLst/>
            <a:gdLst/>
            <a:ahLst/>
            <a:cxnLst/>
            <a:rect l="l" t="t" r="r" b="b"/>
            <a:pathLst>
              <a:path w="7680" h="6705">
                <a:moveTo>
                  <a:pt x="4800" y="0"/>
                </a:moveTo>
                <a:lnTo>
                  <a:pt x="0" y="1920"/>
                </a:lnTo>
                <a:lnTo>
                  <a:pt x="960" y="6705"/>
                </a:lnTo>
                <a:lnTo>
                  <a:pt x="2880" y="3840"/>
                </a:lnTo>
                <a:lnTo>
                  <a:pt x="4800" y="2880"/>
                </a:lnTo>
                <a:lnTo>
                  <a:pt x="7680" y="2880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6" name="object 516"/>
          <p:cNvSpPr/>
          <p:nvPr/>
        </p:nvSpPr>
        <p:spPr>
          <a:xfrm>
            <a:off x="5875263" y="2187549"/>
            <a:ext cx="29748" cy="63352"/>
          </a:xfrm>
          <a:custGeom>
            <a:avLst/>
            <a:gdLst/>
            <a:ahLst/>
            <a:cxnLst/>
            <a:rect l="l" t="t" r="r" b="b"/>
            <a:pathLst>
              <a:path w="29748" h="63352">
                <a:moveTo>
                  <a:pt x="15346" y="31668"/>
                </a:moveTo>
                <a:lnTo>
                  <a:pt x="15346" y="12481"/>
                </a:lnTo>
                <a:lnTo>
                  <a:pt x="17282" y="9601"/>
                </a:lnTo>
                <a:lnTo>
                  <a:pt x="19187" y="8641"/>
                </a:lnTo>
                <a:lnTo>
                  <a:pt x="20147" y="7680"/>
                </a:lnTo>
                <a:lnTo>
                  <a:pt x="22067" y="6705"/>
                </a:lnTo>
                <a:lnTo>
                  <a:pt x="27828" y="6705"/>
                </a:lnTo>
                <a:lnTo>
                  <a:pt x="29748" y="7680"/>
                </a:lnTo>
                <a:lnTo>
                  <a:pt x="28788" y="0"/>
                </a:lnTo>
                <a:lnTo>
                  <a:pt x="25907" y="0"/>
                </a:lnTo>
                <a:lnTo>
                  <a:pt x="23987" y="960"/>
                </a:lnTo>
                <a:lnTo>
                  <a:pt x="22067" y="1920"/>
                </a:lnTo>
                <a:lnTo>
                  <a:pt x="19187" y="3840"/>
                </a:lnTo>
                <a:lnTo>
                  <a:pt x="17282" y="6705"/>
                </a:lnTo>
                <a:lnTo>
                  <a:pt x="15346" y="9601"/>
                </a:lnTo>
                <a:lnTo>
                  <a:pt x="15346" y="0"/>
                </a:lnTo>
                <a:lnTo>
                  <a:pt x="13441" y="0"/>
                </a:lnTo>
                <a:lnTo>
                  <a:pt x="960" y="5760"/>
                </a:lnTo>
                <a:lnTo>
                  <a:pt x="960" y="6705"/>
                </a:lnTo>
                <a:lnTo>
                  <a:pt x="5760" y="6705"/>
                </a:lnTo>
                <a:lnTo>
                  <a:pt x="6720" y="7680"/>
                </a:lnTo>
                <a:lnTo>
                  <a:pt x="7680" y="8641"/>
                </a:lnTo>
                <a:lnTo>
                  <a:pt x="7680" y="58552"/>
                </a:lnTo>
                <a:lnTo>
                  <a:pt x="6720" y="58552"/>
                </a:lnTo>
                <a:lnTo>
                  <a:pt x="6720" y="60472"/>
                </a:lnTo>
                <a:lnTo>
                  <a:pt x="5760" y="60472"/>
                </a:lnTo>
                <a:lnTo>
                  <a:pt x="4785" y="61432"/>
                </a:lnTo>
                <a:lnTo>
                  <a:pt x="0" y="61432"/>
                </a:lnTo>
                <a:lnTo>
                  <a:pt x="0" y="63352"/>
                </a:lnTo>
                <a:lnTo>
                  <a:pt x="22067" y="63352"/>
                </a:lnTo>
                <a:lnTo>
                  <a:pt x="22067" y="61432"/>
                </a:lnTo>
                <a:lnTo>
                  <a:pt x="18242" y="61432"/>
                </a:lnTo>
                <a:lnTo>
                  <a:pt x="17282" y="60472"/>
                </a:lnTo>
                <a:lnTo>
                  <a:pt x="16306" y="60472"/>
                </a:lnTo>
                <a:lnTo>
                  <a:pt x="16306" y="59512"/>
                </a:lnTo>
                <a:lnTo>
                  <a:pt x="15346" y="58552"/>
                </a:lnTo>
                <a:lnTo>
                  <a:pt x="15346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7" name="object 517"/>
          <p:cNvSpPr/>
          <p:nvPr/>
        </p:nvSpPr>
        <p:spPr>
          <a:xfrm>
            <a:off x="5890610" y="2187549"/>
            <a:ext cx="28803" cy="44150"/>
          </a:xfrm>
          <a:custGeom>
            <a:avLst/>
            <a:gdLst/>
            <a:ahLst/>
            <a:cxnLst/>
            <a:rect l="l" t="t" r="r" b="b"/>
            <a:pathLst>
              <a:path w="28803" h="44150">
                <a:moveTo>
                  <a:pt x="960" y="36469"/>
                </a:moveTo>
                <a:lnTo>
                  <a:pt x="0" y="34549"/>
                </a:lnTo>
                <a:lnTo>
                  <a:pt x="0" y="40309"/>
                </a:lnTo>
                <a:lnTo>
                  <a:pt x="960" y="42230"/>
                </a:lnTo>
                <a:lnTo>
                  <a:pt x="2895" y="43190"/>
                </a:lnTo>
                <a:lnTo>
                  <a:pt x="3840" y="43190"/>
                </a:lnTo>
                <a:lnTo>
                  <a:pt x="5775" y="44150"/>
                </a:lnTo>
                <a:lnTo>
                  <a:pt x="15361" y="44150"/>
                </a:lnTo>
                <a:lnTo>
                  <a:pt x="19202" y="42230"/>
                </a:lnTo>
                <a:lnTo>
                  <a:pt x="23042" y="38389"/>
                </a:lnTo>
                <a:lnTo>
                  <a:pt x="26883" y="33604"/>
                </a:lnTo>
                <a:lnTo>
                  <a:pt x="28803" y="27828"/>
                </a:lnTo>
                <a:lnTo>
                  <a:pt x="28803" y="14386"/>
                </a:lnTo>
                <a:lnTo>
                  <a:pt x="26883" y="8641"/>
                </a:lnTo>
                <a:lnTo>
                  <a:pt x="24003" y="4800"/>
                </a:lnTo>
                <a:lnTo>
                  <a:pt x="21122" y="1920"/>
                </a:lnTo>
                <a:lnTo>
                  <a:pt x="17282" y="0"/>
                </a:lnTo>
                <a:lnTo>
                  <a:pt x="13441" y="0"/>
                </a:lnTo>
                <a:lnTo>
                  <a:pt x="14401" y="7680"/>
                </a:lnTo>
                <a:lnTo>
                  <a:pt x="16322" y="10546"/>
                </a:lnTo>
                <a:lnTo>
                  <a:pt x="19202" y="13426"/>
                </a:lnTo>
                <a:lnTo>
                  <a:pt x="21122" y="18227"/>
                </a:lnTo>
                <a:lnTo>
                  <a:pt x="21122" y="30708"/>
                </a:lnTo>
                <a:lnTo>
                  <a:pt x="19202" y="34549"/>
                </a:lnTo>
                <a:lnTo>
                  <a:pt x="17282" y="38389"/>
                </a:lnTo>
                <a:lnTo>
                  <a:pt x="15361" y="40309"/>
                </a:lnTo>
                <a:lnTo>
                  <a:pt x="12481" y="41269"/>
                </a:lnTo>
                <a:lnTo>
                  <a:pt x="4800" y="41269"/>
                </a:lnTo>
                <a:lnTo>
                  <a:pt x="2895" y="39349"/>
                </a:lnTo>
                <a:lnTo>
                  <a:pt x="1935" y="38389"/>
                </a:lnTo>
                <a:lnTo>
                  <a:pt x="960" y="36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8" name="object 518"/>
          <p:cNvSpPr/>
          <p:nvPr/>
        </p:nvSpPr>
        <p:spPr>
          <a:xfrm>
            <a:off x="5929015" y="2222098"/>
            <a:ext cx="10561" cy="9601"/>
          </a:xfrm>
          <a:custGeom>
            <a:avLst/>
            <a:gdLst/>
            <a:ahLst/>
            <a:cxnLst/>
            <a:rect l="l" t="t" r="r" b="b"/>
            <a:pathLst>
              <a:path w="10561" h="9601">
                <a:moveTo>
                  <a:pt x="5760" y="0"/>
                </a:move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3840"/>
                </a:lnTo>
                <a:lnTo>
                  <a:pt x="0" y="5760"/>
                </a:lnTo>
                <a:lnTo>
                  <a:pt x="960" y="7680"/>
                </a:lnTo>
                <a:lnTo>
                  <a:pt x="1920" y="8641"/>
                </a:lnTo>
                <a:lnTo>
                  <a:pt x="2880" y="9601"/>
                </a:lnTo>
                <a:lnTo>
                  <a:pt x="7680" y="9601"/>
                </a:lnTo>
                <a:lnTo>
                  <a:pt x="8641" y="8641"/>
                </a:lnTo>
                <a:lnTo>
                  <a:pt x="10561" y="7680"/>
                </a:lnTo>
                <a:lnTo>
                  <a:pt x="10561" y="1920"/>
                </a:lnTo>
                <a:lnTo>
                  <a:pt x="9601" y="960"/>
                </a:lnTo>
                <a:lnTo>
                  <a:pt x="7680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9" name="object 519"/>
          <p:cNvSpPr/>
          <p:nvPr/>
        </p:nvSpPr>
        <p:spPr>
          <a:xfrm>
            <a:off x="4312432" y="3053440"/>
            <a:ext cx="40309" cy="64312"/>
          </a:xfrm>
          <a:custGeom>
            <a:avLst/>
            <a:gdLst/>
            <a:ahLst/>
            <a:cxnLst/>
            <a:rect l="l" t="t" r="r" b="b"/>
            <a:pathLst>
              <a:path w="40309" h="64312">
                <a:moveTo>
                  <a:pt x="23027" y="64312"/>
                </a:moveTo>
                <a:lnTo>
                  <a:pt x="25908" y="63352"/>
                </a:lnTo>
                <a:lnTo>
                  <a:pt x="29748" y="61432"/>
                </a:lnTo>
                <a:lnTo>
                  <a:pt x="32628" y="58552"/>
                </a:lnTo>
                <a:lnTo>
                  <a:pt x="35509" y="55671"/>
                </a:lnTo>
                <a:lnTo>
                  <a:pt x="37429" y="49910"/>
                </a:lnTo>
                <a:lnTo>
                  <a:pt x="39349" y="45110"/>
                </a:lnTo>
                <a:lnTo>
                  <a:pt x="40309" y="39349"/>
                </a:lnTo>
                <a:lnTo>
                  <a:pt x="40309" y="22067"/>
                </a:lnTo>
                <a:lnTo>
                  <a:pt x="38389" y="13441"/>
                </a:lnTo>
                <a:lnTo>
                  <a:pt x="33588" y="7680"/>
                </a:lnTo>
                <a:lnTo>
                  <a:pt x="29748" y="2880"/>
                </a:lnTo>
                <a:lnTo>
                  <a:pt x="24947" y="0"/>
                </a:lnTo>
                <a:lnTo>
                  <a:pt x="17282" y="0"/>
                </a:lnTo>
                <a:lnTo>
                  <a:pt x="14401" y="960"/>
                </a:lnTo>
                <a:lnTo>
                  <a:pt x="11506" y="2880"/>
                </a:lnTo>
                <a:lnTo>
                  <a:pt x="8625" y="5760"/>
                </a:lnTo>
                <a:lnTo>
                  <a:pt x="5760" y="9601"/>
                </a:lnTo>
                <a:lnTo>
                  <a:pt x="3840" y="14401"/>
                </a:lnTo>
                <a:lnTo>
                  <a:pt x="944" y="20162"/>
                </a:lnTo>
                <a:lnTo>
                  <a:pt x="0" y="25907"/>
                </a:lnTo>
                <a:lnTo>
                  <a:pt x="0" y="41269"/>
                </a:lnTo>
                <a:lnTo>
                  <a:pt x="1920" y="47990"/>
                </a:lnTo>
                <a:lnTo>
                  <a:pt x="4785" y="53751"/>
                </a:lnTo>
                <a:lnTo>
                  <a:pt x="9601" y="61432"/>
                </a:lnTo>
                <a:lnTo>
                  <a:pt x="14401" y="64312"/>
                </a:lnTo>
                <a:lnTo>
                  <a:pt x="14401" y="59512"/>
                </a:lnTo>
                <a:lnTo>
                  <a:pt x="12466" y="54711"/>
                </a:lnTo>
                <a:lnTo>
                  <a:pt x="10561" y="49910"/>
                </a:lnTo>
                <a:lnTo>
                  <a:pt x="9601" y="42245"/>
                </a:lnTo>
                <a:lnTo>
                  <a:pt x="9601" y="23042"/>
                </a:lnTo>
                <a:lnTo>
                  <a:pt x="10561" y="18242"/>
                </a:lnTo>
                <a:lnTo>
                  <a:pt x="11506" y="12481"/>
                </a:lnTo>
                <a:lnTo>
                  <a:pt x="12466" y="8641"/>
                </a:lnTo>
                <a:lnTo>
                  <a:pt x="15346" y="5760"/>
                </a:lnTo>
                <a:lnTo>
                  <a:pt x="16306" y="3840"/>
                </a:lnTo>
                <a:lnTo>
                  <a:pt x="18227" y="2880"/>
                </a:lnTo>
                <a:lnTo>
                  <a:pt x="22067" y="2880"/>
                </a:lnTo>
                <a:lnTo>
                  <a:pt x="23987" y="3840"/>
                </a:lnTo>
                <a:lnTo>
                  <a:pt x="24947" y="4800"/>
                </a:lnTo>
                <a:lnTo>
                  <a:pt x="26868" y="6720"/>
                </a:lnTo>
                <a:lnTo>
                  <a:pt x="27828" y="8641"/>
                </a:lnTo>
                <a:lnTo>
                  <a:pt x="28788" y="12481"/>
                </a:lnTo>
                <a:lnTo>
                  <a:pt x="30708" y="17282"/>
                </a:lnTo>
                <a:lnTo>
                  <a:pt x="31668" y="23042"/>
                </a:lnTo>
                <a:lnTo>
                  <a:pt x="31668" y="39349"/>
                </a:lnTo>
                <a:lnTo>
                  <a:pt x="30708" y="47030"/>
                </a:lnTo>
                <a:lnTo>
                  <a:pt x="29748" y="51831"/>
                </a:lnTo>
                <a:lnTo>
                  <a:pt x="28788" y="55671"/>
                </a:lnTo>
                <a:lnTo>
                  <a:pt x="26868" y="57591"/>
                </a:lnTo>
                <a:lnTo>
                  <a:pt x="24947" y="59512"/>
                </a:lnTo>
                <a:lnTo>
                  <a:pt x="23027" y="61432"/>
                </a:lnTo>
                <a:lnTo>
                  <a:pt x="20147" y="61432"/>
                </a:lnTo>
                <a:lnTo>
                  <a:pt x="20147" y="64312"/>
                </a:lnTo>
                <a:lnTo>
                  <a:pt x="23027" y="6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0" name="object 520"/>
          <p:cNvSpPr/>
          <p:nvPr/>
        </p:nvSpPr>
        <p:spPr>
          <a:xfrm>
            <a:off x="4326834" y="3112952"/>
            <a:ext cx="5745" cy="4800"/>
          </a:xfrm>
          <a:custGeom>
            <a:avLst/>
            <a:gdLst/>
            <a:ahLst/>
            <a:cxnLst/>
            <a:rect l="l" t="t" r="r" b="b"/>
            <a:pathLst>
              <a:path w="5745" h="4800">
                <a:moveTo>
                  <a:pt x="1904" y="1920"/>
                </a:moveTo>
                <a:lnTo>
                  <a:pt x="0" y="0"/>
                </a:lnTo>
                <a:lnTo>
                  <a:pt x="0" y="4800"/>
                </a:lnTo>
                <a:lnTo>
                  <a:pt x="5745" y="4800"/>
                </a:lnTo>
                <a:lnTo>
                  <a:pt x="5745" y="1920"/>
                </a:lnTo>
                <a:lnTo>
                  <a:pt x="1904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1" name="object 521"/>
          <p:cNvSpPr/>
          <p:nvPr/>
        </p:nvSpPr>
        <p:spPr>
          <a:xfrm>
            <a:off x="4273067" y="2752968"/>
            <a:ext cx="24963" cy="63352"/>
          </a:xfrm>
          <a:custGeom>
            <a:avLst/>
            <a:gdLst/>
            <a:ahLst/>
            <a:cxnLst/>
            <a:rect l="l" t="t" r="r" b="b"/>
            <a:pathLst>
              <a:path w="24963" h="63352">
                <a:moveTo>
                  <a:pt x="15361" y="0"/>
                </a:moveTo>
                <a:lnTo>
                  <a:pt x="0" y="7680"/>
                </a:lnTo>
                <a:lnTo>
                  <a:pt x="960" y="8641"/>
                </a:lnTo>
                <a:lnTo>
                  <a:pt x="2880" y="7680"/>
                </a:lnTo>
                <a:lnTo>
                  <a:pt x="6720" y="7680"/>
                </a:lnTo>
                <a:lnTo>
                  <a:pt x="7680" y="8641"/>
                </a:lnTo>
                <a:lnTo>
                  <a:pt x="8641" y="8641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58552"/>
                </a:lnTo>
                <a:lnTo>
                  <a:pt x="8641" y="59512"/>
                </a:lnTo>
                <a:lnTo>
                  <a:pt x="7680" y="60472"/>
                </a:lnTo>
                <a:lnTo>
                  <a:pt x="6720" y="61432"/>
                </a:lnTo>
                <a:lnTo>
                  <a:pt x="960" y="61432"/>
                </a:lnTo>
                <a:lnTo>
                  <a:pt x="960" y="63352"/>
                </a:lnTo>
                <a:lnTo>
                  <a:pt x="24963" y="63352"/>
                </a:lnTo>
                <a:lnTo>
                  <a:pt x="24963" y="61432"/>
                </a:lnTo>
                <a:lnTo>
                  <a:pt x="19202" y="61432"/>
                </a:lnTo>
                <a:lnTo>
                  <a:pt x="18242" y="60472"/>
                </a:lnTo>
                <a:lnTo>
                  <a:pt x="17282" y="59512"/>
                </a:lnTo>
                <a:lnTo>
                  <a:pt x="17282" y="0"/>
                </a:lnTo>
                <a:lnTo>
                  <a:pt x="153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2" name="object 522"/>
          <p:cNvSpPr/>
          <p:nvPr/>
        </p:nvSpPr>
        <p:spPr>
          <a:xfrm>
            <a:off x="4312432" y="2752968"/>
            <a:ext cx="40309" cy="64312"/>
          </a:xfrm>
          <a:custGeom>
            <a:avLst/>
            <a:gdLst/>
            <a:ahLst/>
            <a:cxnLst/>
            <a:rect l="l" t="t" r="r" b="b"/>
            <a:pathLst>
              <a:path w="40309" h="64312">
                <a:moveTo>
                  <a:pt x="23027" y="64312"/>
                </a:moveTo>
                <a:lnTo>
                  <a:pt x="25908" y="63352"/>
                </a:lnTo>
                <a:lnTo>
                  <a:pt x="29748" y="61432"/>
                </a:lnTo>
                <a:lnTo>
                  <a:pt x="32628" y="58552"/>
                </a:lnTo>
                <a:lnTo>
                  <a:pt x="35509" y="55671"/>
                </a:lnTo>
                <a:lnTo>
                  <a:pt x="37429" y="49911"/>
                </a:lnTo>
                <a:lnTo>
                  <a:pt x="39349" y="45125"/>
                </a:lnTo>
                <a:lnTo>
                  <a:pt x="40309" y="39349"/>
                </a:lnTo>
                <a:lnTo>
                  <a:pt x="40309" y="22082"/>
                </a:lnTo>
                <a:lnTo>
                  <a:pt x="38389" y="13441"/>
                </a:lnTo>
                <a:lnTo>
                  <a:pt x="33588" y="7680"/>
                </a:lnTo>
                <a:lnTo>
                  <a:pt x="29748" y="2880"/>
                </a:lnTo>
                <a:lnTo>
                  <a:pt x="24947" y="0"/>
                </a:lnTo>
                <a:lnTo>
                  <a:pt x="17282" y="0"/>
                </a:lnTo>
                <a:lnTo>
                  <a:pt x="14401" y="960"/>
                </a:lnTo>
                <a:lnTo>
                  <a:pt x="11506" y="2880"/>
                </a:lnTo>
                <a:lnTo>
                  <a:pt x="8625" y="5760"/>
                </a:lnTo>
                <a:lnTo>
                  <a:pt x="5760" y="9601"/>
                </a:lnTo>
                <a:lnTo>
                  <a:pt x="3840" y="14401"/>
                </a:lnTo>
                <a:lnTo>
                  <a:pt x="944" y="20162"/>
                </a:lnTo>
                <a:lnTo>
                  <a:pt x="0" y="25923"/>
                </a:lnTo>
                <a:lnTo>
                  <a:pt x="0" y="41285"/>
                </a:lnTo>
                <a:lnTo>
                  <a:pt x="1920" y="47990"/>
                </a:lnTo>
                <a:lnTo>
                  <a:pt x="4785" y="53751"/>
                </a:lnTo>
                <a:lnTo>
                  <a:pt x="9601" y="61432"/>
                </a:lnTo>
                <a:lnTo>
                  <a:pt x="14401" y="64312"/>
                </a:lnTo>
                <a:lnTo>
                  <a:pt x="14401" y="59512"/>
                </a:lnTo>
                <a:lnTo>
                  <a:pt x="12466" y="54711"/>
                </a:lnTo>
                <a:lnTo>
                  <a:pt x="10561" y="49911"/>
                </a:lnTo>
                <a:lnTo>
                  <a:pt x="9601" y="42230"/>
                </a:lnTo>
                <a:lnTo>
                  <a:pt x="9601" y="23042"/>
                </a:lnTo>
                <a:lnTo>
                  <a:pt x="10561" y="18242"/>
                </a:lnTo>
                <a:lnTo>
                  <a:pt x="11506" y="12481"/>
                </a:lnTo>
                <a:lnTo>
                  <a:pt x="12466" y="8641"/>
                </a:lnTo>
                <a:lnTo>
                  <a:pt x="15346" y="5760"/>
                </a:lnTo>
                <a:lnTo>
                  <a:pt x="16306" y="3840"/>
                </a:lnTo>
                <a:lnTo>
                  <a:pt x="18227" y="2880"/>
                </a:lnTo>
                <a:lnTo>
                  <a:pt x="22067" y="2880"/>
                </a:lnTo>
                <a:lnTo>
                  <a:pt x="23987" y="3840"/>
                </a:lnTo>
                <a:lnTo>
                  <a:pt x="24947" y="4800"/>
                </a:lnTo>
                <a:lnTo>
                  <a:pt x="26868" y="6720"/>
                </a:lnTo>
                <a:lnTo>
                  <a:pt x="27828" y="8641"/>
                </a:lnTo>
                <a:lnTo>
                  <a:pt x="28788" y="12481"/>
                </a:lnTo>
                <a:lnTo>
                  <a:pt x="30708" y="17282"/>
                </a:lnTo>
                <a:lnTo>
                  <a:pt x="31668" y="23042"/>
                </a:lnTo>
                <a:lnTo>
                  <a:pt x="31668" y="39349"/>
                </a:lnTo>
                <a:lnTo>
                  <a:pt x="30708" y="47030"/>
                </a:lnTo>
                <a:lnTo>
                  <a:pt x="29748" y="51831"/>
                </a:lnTo>
                <a:lnTo>
                  <a:pt x="28788" y="55671"/>
                </a:lnTo>
                <a:lnTo>
                  <a:pt x="26868" y="57591"/>
                </a:lnTo>
                <a:lnTo>
                  <a:pt x="24947" y="59512"/>
                </a:lnTo>
                <a:lnTo>
                  <a:pt x="23027" y="60472"/>
                </a:lnTo>
                <a:lnTo>
                  <a:pt x="22067" y="61432"/>
                </a:lnTo>
                <a:lnTo>
                  <a:pt x="20147" y="61432"/>
                </a:lnTo>
                <a:lnTo>
                  <a:pt x="20147" y="64312"/>
                </a:lnTo>
                <a:lnTo>
                  <a:pt x="23027" y="6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3" name="object 523"/>
          <p:cNvSpPr/>
          <p:nvPr/>
        </p:nvSpPr>
        <p:spPr>
          <a:xfrm>
            <a:off x="4326834" y="2812481"/>
            <a:ext cx="5745" cy="4800"/>
          </a:xfrm>
          <a:custGeom>
            <a:avLst/>
            <a:gdLst/>
            <a:ahLst/>
            <a:cxnLst/>
            <a:rect l="l" t="t" r="r" b="b"/>
            <a:pathLst>
              <a:path w="5745" h="4800">
                <a:moveTo>
                  <a:pt x="1904" y="1920"/>
                </a:moveTo>
                <a:lnTo>
                  <a:pt x="0" y="0"/>
                </a:lnTo>
                <a:lnTo>
                  <a:pt x="0" y="4800"/>
                </a:lnTo>
                <a:lnTo>
                  <a:pt x="5745" y="4800"/>
                </a:lnTo>
                <a:lnTo>
                  <a:pt x="5745" y="1920"/>
                </a:lnTo>
                <a:lnTo>
                  <a:pt x="1904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4" name="object 524"/>
          <p:cNvSpPr/>
          <p:nvPr/>
        </p:nvSpPr>
        <p:spPr>
          <a:xfrm>
            <a:off x="4264426" y="2452497"/>
            <a:ext cx="41285" cy="63352"/>
          </a:xfrm>
          <a:custGeom>
            <a:avLst/>
            <a:gdLst/>
            <a:ahLst/>
            <a:cxnLst/>
            <a:rect l="l" t="t" r="r" b="b"/>
            <a:pathLst>
              <a:path w="41285" h="63352">
                <a:moveTo>
                  <a:pt x="0" y="61432"/>
                </a:moveTo>
                <a:lnTo>
                  <a:pt x="0" y="63352"/>
                </a:lnTo>
                <a:lnTo>
                  <a:pt x="36484" y="63352"/>
                </a:lnTo>
                <a:lnTo>
                  <a:pt x="41285" y="51846"/>
                </a:lnTo>
                <a:lnTo>
                  <a:pt x="39364" y="51846"/>
                </a:lnTo>
                <a:lnTo>
                  <a:pt x="38404" y="52791"/>
                </a:lnTo>
                <a:lnTo>
                  <a:pt x="37444" y="53751"/>
                </a:lnTo>
                <a:lnTo>
                  <a:pt x="36484" y="54711"/>
                </a:lnTo>
                <a:lnTo>
                  <a:pt x="35524" y="55686"/>
                </a:lnTo>
                <a:lnTo>
                  <a:pt x="32644" y="55686"/>
                </a:lnTo>
                <a:lnTo>
                  <a:pt x="31683" y="56631"/>
                </a:lnTo>
                <a:lnTo>
                  <a:pt x="9601" y="56631"/>
                </a:lnTo>
                <a:lnTo>
                  <a:pt x="11521" y="54711"/>
                </a:lnTo>
                <a:lnTo>
                  <a:pt x="16322" y="49911"/>
                </a:lnTo>
                <a:lnTo>
                  <a:pt x="24002" y="41285"/>
                </a:lnTo>
                <a:lnTo>
                  <a:pt x="28803" y="36484"/>
                </a:lnTo>
                <a:lnTo>
                  <a:pt x="32644" y="30723"/>
                </a:lnTo>
                <a:lnTo>
                  <a:pt x="34564" y="25923"/>
                </a:lnTo>
                <a:lnTo>
                  <a:pt x="36484" y="23042"/>
                </a:lnTo>
                <a:lnTo>
                  <a:pt x="37444" y="19202"/>
                </a:lnTo>
                <a:lnTo>
                  <a:pt x="37444" y="12481"/>
                </a:lnTo>
                <a:lnTo>
                  <a:pt x="35524" y="8641"/>
                </a:lnTo>
                <a:lnTo>
                  <a:pt x="31683" y="4800"/>
                </a:lnTo>
                <a:lnTo>
                  <a:pt x="28803" y="1920"/>
                </a:lnTo>
                <a:lnTo>
                  <a:pt x="24002" y="0"/>
                </a:lnTo>
                <a:lnTo>
                  <a:pt x="14401" y="0"/>
                </a:lnTo>
                <a:lnTo>
                  <a:pt x="10561" y="1920"/>
                </a:lnTo>
                <a:lnTo>
                  <a:pt x="7680" y="4800"/>
                </a:lnTo>
                <a:lnTo>
                  <a:pt x="4800" y="7680"/>
                </a:lnTo>
                <a:lnTo>
                  <a:pt x="2880" y="12481"/>
                </a:lnTo>
                <a:lnTo>
                  <a:pt x="1920" y="17282"/>
                </a:lnTo>
                <a:lnTo>
                  <a:pt x="3840" y="17282"/>
                </a:lnTo>
                <a:lnTo>
                  <a:pt x="4800" y="14401"/>
                </a:lnTo>
                <a:lnTo>
                  <a:pt x="6720" y="11521"/>
                </a:lnTo>
                <a:lnTo>
                  <a:pt x="8641" y="9601"/>
                </a:lnTo>
                <a:lnTo>
                  <a:pt x="11521" y="7680"/>
                </a:lnTo>
                <a:lnTo>
                  <a:pt x="20162" y="7680"/>
                </a:lnTo>
                <a:lnTo>
                  <a:pt x="23042" y="8641"/>
                </a:lnTo>
                <a:lnTo>
                  <a:pt x="25923" y="10561"/>
                </a:lnTo>
                <a:lnTo>
                  <a:pt x="27843" y="13441"/>
                </a:lnTo>
                <a:lnTo>
                  <a:pt x="28803" y="16322"/>
                </a:lnTo>
                <a:lnTo>
                  <a:pt x="28803" y="25923"/>
                </a:lnTo>
                <a:lnTo>
                  <a:pt x="26883" y="31683"/>
                </a:lnTo>
                <a:lnTo>
                  <a:pt x="23042" y="37444"/>
                </a:lnTo>
                <a:lnTo>
                  <a:pt x="19155" y="42384"/>
                </a:lnTo>
                <a:lnTo>
                  <a:pt x="10837" y="51232"/>
                </a:lnTo>
                <a:lnTo>
                  <a:pt x="0" y="61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5" name="object 525"/>
          <p:cNvSpPr/>
          <p:nvPr/>
        </p:nvSpPr>
        <p:spPr>
          <a:xfrm>
            <a:off x="4312432" y="2452497"/>
            <a:ext cx="40309" cy="64312"/>
          </a:xfrm>
          <a:custGeom>
            <a:avLst/>
            <a:gdLst/>
            <a:ahLst/>
            <a:cxnLst/>
            <a:rect l="l" t="t" r="r" b="b"/>
            <a:pathLst>
              <a:path w="40309" h="64312">
                <a:moveTo>
                  <a:pt x="23027" y="64312"/>
                </a:moveTo>
                <a:lnTo>
                  <a:pt x="25908" y="63352"/>
                </a:lnTo>
                <a:lnTo>
                  <a:pt x="29748" y="61432"/>
                </a:lnTo>
                <a:lnTo>
                  <a:pt x="32628" y="58552"/>
                </a:lnTo>
                <a:lnTo>
                  <a:pt x="35509" y="54711"/>
                </a:lnTo>
                <a:lnTo>
                  <a:pt x="37429" y="49911"/>
                </a:lnTo>
                <a:lnTo>
                  <a:pt x="39349" y="45125"/>
                </a:lnTo>
                <a:lnTo>
                  <a:pt x="40309" y="39349"/>
                </a:lnTo>
                <a:lnTo>
                  <a:pt x="40309" y="21122"/>
                </a:lnTo>
                <a:lnTo>
                  <a:pt x="38389" y="13441"/>
                </a:lnTo>
                <a:lnTo>
                  <a:pt x="33588" y="7680"/>
                </a:lnTo>
                <a:lnTo>
                  <a:pt x="29748" y="2880"/>
                </a:lnTo>
                <a:lnTo>
                  <a:pt x="24947" y="0"/>
                </a:lnTo>
                <a:lnTo>
                  <a:pt x="17282" y="0"/>
                </a:lnTo>
                <a:lnTo>
                  <a:pt x="14401" y="960"/>
                </a:lnTo>
                <a:lnTo>
                  <a:pt x="11506" y="2880"/>
                </a:lnTo>
                <a:lnTo>
                  <a:pt x="8625" y="5760"/>
                </a:lnTo>
                <a:lnTo>
                  <a:pt x="5760" y="9601"/>
                </a:lnTo>
                <a:lnTo>
                  <a:pt x="3840" y="14401"/>
                </a:lnTo>
                <a:lnTo>
                  <a:pt x="944" y="20162"/>
                </a:lnTo>
                <a:lnTo>
                  <a:pt x="0" y="25923"/>
                </a:lnTo>
                <a:lnTo>
                  <a:pt x="0" y="41285"/>
                </a:lnTo>
                <a:lnTo>
                  <a:pt x="1920" y="48005"/>
                </a:lnTo>
                <a:lnTo>
                  <a:pt x="4785" y="53751"/>
                </a:lnTo>
                <a:lnTo>
                  <a:pt x="9601" y="61432"/>
                </a:lnTo>
                <a:lnTo>
                  <a:pt x="14401" y="64312"/>
                </a:lnTo>
                <a:lnTo>
                  <a:pt x="14401" y="59512"/>
                </a:lnTo>
                <a:lnTo>
                  <a:pt x="12466" y="54711"/>
                </a:lnTo>
                <a:lnTo>
                  <a:pt x="10561" y="48950"/>
                </a:lnTo>
                <a:lnTo>
                  <a:pt x="9601" y="42230"/>
                </a:lnTo>
                <a:lnTo>
                  <a:pt x="9601" y="23042"/>
                </a:lnTo>
                <a:lnTo>
                  <a:pt x="10561" y="18242"/>
                </a:lnTo>
                <a:lnTo>
                  <a:pt x="11506" y="12481"/>
                </a:lnTo>
                <a:lnTo>
                  <a:pt x="12466" y="8641"/>
                </a:lnTo>
                <a:lnTo>
                  <a:pt x="15346" y="5760"/>
                </a:lnTo>
                <a:lnTo>
                  <a:pt x="16306" y="3840"/>
                </a:lnTo>
                <a:lnTo>
                  <a:pt x="18227" y="2880"/>
                </a:lnTo>
                <a:lnTo>
                  <a:pt x="22067" y="2880"/>
                </a:lnTo>
                <a:lnTo>
                  <a:pt x="23987" y="3840"/>
                </a:lnTo>
                <a:lnTo>
                  <a:pt x="24947" y="4800"/>
                </a:lnTo>
                <a:lnTo>
                  <a:pt x="26868" y="5760"/>
                </a:lnTo>
                <a:lnTo>
                  <a:pt x="27828" y="8641"/>
                </a:lnTo>
                <a:lnTo>
                  <a:pt x="28788" y="12481"/>
                </a:lnTo>
                <a:lnTo>
                  <a:pt x="30708" y="17282"/>
                </a:lnTo>
                <a:lnTo>
                  <a:pt x="31668" y="23042"/>
                </a:lnTo>
                <a:lnTo>
                  <a:pt x="31668" y="39349"/>
                </a:lnTo>
                <a:lnTo>
                  <a:pt x="30708" y="47030"/>
                </a:lnTo>
                <a:lnTo>
                  <a:pt x="29748" y="51846"/>
                </a:lnTo>
                <a:lnTo>
                  <a:pt x="28788" y="55686"/>
                </a:lnTo>
                <a:lnTo>
                  <a:pt x="26868" y="57591"/>
                </a:lnTo>
                <a:lnTo>
                  <a:pt x="24947" y="59512"/>
                </a:lnTo>
                <a:lnTo>
                  <a:pt x="23027" y="60472"/>
                </a:lnTo>
                <a:lnTo>
                  <a:pt x="22067" y="61432"/>
                </a:lnTo>
                <a:lnTo>
                  <a:pt x="20147" y="61432"/>
                </a:lnTo>
                <a:lnTo>
                  <a:pt x="20147" y="64312"/>
                </a:lnTo>
                <a:lnTo>
                  <a:pt x="23027" y="6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6" name="object 526"/>
          <p:cNvSpPr/>
          <p:nvPr/>
        </p:nvSpPr>
        <p:spPr>
          <a:xfrm>
            <a:off x="4326834" y="2512009"/>
            <a:ext cx="5745" cy="4800"/>
          </a:xfrm>
          <a:custGeom>
            <a:avLst/>
            <a:gdLst/>
            <a:ahLst/>
            <a:cxnLst/>
            <a:rect l="l" t="t" r="r" b="b"/>
            <a:pathLst>
              <a:path w="5745" h="4800">
                <a:moveTo>
                  <a:pt x="1904" y="1920"/>
                </a:moveTo>
                <a:lnTo>
                  <a:pt x="0" y="0"/>
                </a:lnTo>
                <a:lnTo>
                  <a:pt x="0" y="4800"/>
                </a:lnTo>
                <a:lnTo>
                  <a:pt x="5745" y="4800"/>
                </a:lnTo>
                <a:lnTo>
                  <a:pt x="5745" y="1920"/>
                </a:lnTo>
                <a:lnTo>
                  <a:pt x="1904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7" name="object 527"/>
          <p:cNvSpPr/>
          <p:nvPr/>
        </p:nvSpPr>
        <p:spPr>
          <a:xfrm>
            <a:off x="4266346" y="2152025"/>
            <a:ext cx="35524" cy="64312"/>
          </a:xfrm>
          <a:custGeom>
            <a:avLst/>
            <a:gdLst/>
            <a:ahLst/>
            <a:cxnLst/>
            <a:rect l="l" t="t" r="r" b="b"/>
            <a:pathLst>
              <a:path w="35524" h="64312">
                <a:moveTo>
                  <a:pt x="12481" y="59512"/>
                </a:moveTo>
                <a:lnTo>
                  <a:pt x="11521" y="59512"/>
                </a:lnTo>
                <a:lnTo>
                  <a:pt x="9601" y="58567"/>
                </a:lnTo>
                <a:lnTo>
                  <a:pt x="7680" y="57591"/>
                </a:lnTo>
                <a:lnTo>
                  <a:pt x="6720" y="56631"/>
                </a:lnTo>
                <a:lnTo>
                  <a:pt x="1920" y="56631"/>
                </a:lnTo>
                <a:lnTo>
                  <a:pt x="960" y="57591"/>
                </a:lnTo>
                <a:lnTo>
                  <a:pt x="0" y="57591"/>
                </a:lnTo>
                <a:lnTo>
                  <a:pt x="0" y="60472"/>
                </a:lnTo>
                <a:lnTo>
                  <a:pt x="960" y="61432"/>
                </a:lnTo>
                <a:lnTo>
                  <a:pt x="1920" y="63352"/>
                </a:lnTo>
                <a:lnTo>
                  <a:pt x="3840" y="64312"/>
                </a:lnTo>
                <a:lnTo>
                  <a:pt x="19202" y="64312"/>
                </a:lnTo>
                <a:lnTo>
                  <a:pt x="25923" y="61432"/>
                </a:lnTo>
                <a:lnTo>
                  <a:pt x="29763" y="56631"/>
                </a:lnTo>
                <a:lnTo>
                  <a:pt x="33604" y="52791"/>
                </a:lnTo>
                <a:lnTo>
                  <a:pt x="35524" y="48005"/>
                </a:lnTo>
                <a:lnTo>
                  <a:pt x="35524" y="39364"/>
                </a:lnTo>
                <a:lnTo>
                  <a:pt x="33604" y="35524"/>
                </a:lnTo>
                <a:lnTo>
                  <a:pt x="31683" y="32644"/>
                </a:lnTo>
                <a:lnTo>
                  <a:pt x="29763" y="30723"/>
                </a:lnTo>
                <a:lnTo>
                  <a:pt x="26883" y="27843"/>
                </a:lnTo>
                <a:lnTo>
                  <a:pt x="23042" y="26883"/>
                </a:lnTo>
                <a:lnTo>
                  <a:pt x="28803" y="22082"/>
                </a:lnTo>
                <a:lnTo>
                  <a:pt x="31683" y="17282"/>
                </a:lnTo>
                <a:lnTo>
                  <a:pt x="31683" y="9601"/>
                </a:lnTo>
                <a:lnTo>
                  <a:pt x="30723" y="7680"/>
                </a:lnTo>
                <a:lnTo>
                  <a:pt x="28803" y="4800"/>
                </a:lnTo>
                <a:lnTo>
                  <a:pt x="25923" y="1920"/>
                </a:lnTo>
                <a:lnTo>
                  <a:pt x="22082" y="0"/>
                </a:lnTo>
                <a:lnTo>
                  <a:pt x="13441" y="0"/>
                </a:lnTo>
                <a:lnTo>
                  <a:pt x="10561" y="960"/>
                </a:lnTo>
                <a:lnTo>
                  <a:pt x="7680" y="3840"/>
                </a:lnTo>
                <a:lnTo>
                  <a:pt x="4800" y="5760"/>
                </a:lnTo>
                <a:lnTo>
                  <a:pt x="2880" y="8641"/>
                </a:lnTo>
                <a:lnTo>
                  <a:pt x="960" y="13441"/>
                </a:lnTo>
                <a:lnTo>
                  <a:pt x="1920" y="14401"/>
                </a:lnTo>
                <a:lnTo>
                  <a:pt x="5760" y="8641"/>
                </a:lnTo>
                <a:lnTo>
                  <a:pt x="9601" y="6720"/>
                </a:lnTo>
                <a:lnTo>
                  <a:pt x="17282" y="6720"/>
                </a:lnTo>
                <a:lnTo>
                  <a:pt x="19202" y="7680"/>
                </a:lnTo>
                <a:lnTo>
                  <a:pt x="21122" y="9601"/>
                </a:lnTo>
                <a:lnTo>
                  <a:pt x="23042" y="11521"/>
                </a:lnTo>
                <a:lnTo>
                  <a:pt x="24002" y="13441"/>
                </a:lnTo>
                <a:lnTo>
                  <a:pt x="24002" y="21122"/>
                </a:lnTo>
                <a:lnTo>
                  <a:pt x="23042" y="23042"/>
                </a:lnTo>
                <a:lnTo>
                  <a:pt x="22082" y="25923"/>
                </a:lnTo>
                <a:lnTo>
                  <a:pt x="20162" y="26883"/>
                </a:lnTo>
                <a:lnTo>
                  <a:pt x="17282" y="28803"/>
                </a:lnTo>
                <a:lnTo>
                  <a:pt x="15361" y="29763"/>
                </a:lnTo>
                <a:lnTo>
                  <a:pt x="12481" y="30723"/>
                </a:lnTo>
                <a:lnTo>
                  <a:pt x="10561" y="31683"/>
                </a:lnTo>
                <a:lnTo>
                  <a:pt x="10561" y="32644"/>
                </a:lnTo>
                <a:lnTo>
                  <a:pt x="14401" y="32644"/>
                </a:lnTo>
                <a:lnTo>
                  <a:pt x="16322" y="33604"/>
                </a:lnTo>
                <a:lnTo>
                  <a:pt x="18242" y="34564"/>
                </a:lnTo>
                <a:lnTo>
                  <a:pt x="21122" y="35524"/>
                </a:lnTo>
                <a:lnTo>
                  <a:pt x="23042" y="36484"/>
                </a:lnTo>
                <a:lnTo>
                  <a:pt x="24002" y="37444"/>
                </a:lnTo>
                <a:lnTo>
                  <a:pt x="24963" y="38404"/>
                </a:lnTo>
                <a:lnTo>
                  <a:pt x="25923" y="39364"/>
                </a:lnTo>
                <a:lnTo>
                  <a:pt x="26883" y="41285"/>
                </a:lnTo>
                <a:lnTo>
                  <a:pt x="27843" y="43205"/>
                </a:lnTo>
                <a:lnTo>
                  <a:pt x="27843" y="51846"/>
                </a:lnTo>
                <a:lnTo>
                  <a:pt x="26883" y="54726"/>
                </a:lnTo>
                <a:lnTo>
                  <a:pt x="24963" y="56631"/>
                </a:lnTo>
                <a:lnTo>
                  <a:pt x="22082" y="59512"/>
                </a:lnTo>
                <a:lnTo>
                  <a:pt x="20162" y="60472"/>
                </a:lnTo>
                <a:lnTo>
                  <a:pt x="14401" y="60472"/>
                </a:lnTo>
                <a:lnTo>
                  <a:pt x="13441" y="59512"/>
                </a:lnTo>
                <a:lnTo>
                  <a:pt x="12481" y="595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8" name="object 528"/>
          <p:cNvSpPr/>
          <p:nvPr/>
        </p:nvSpPr>
        <p:spPr>
          <a:xfrm>
            <a:off x="4312432" y="2152025"/>
            <a:ext cx="40309" cy="64312"/>
          </a:xfrm>
          <a:custGeom>
            <a:avLst/>
            <a:gdLst/>
            <a:ahLst/>
            <a:cxnLst/>
            <a:rect l="l" t="t" r="r" b="b"/>
            <a:pathLst>
              <a:path w="40309" h="64312">
                <a:moveTo>
                  <a:pt x="23027" y="64312"/>
                </a:moveTo>
                <a:lnTo>
                  <a:pt x="25908" y="63352"/>
                </a:lnTo>
                <a:lnTo>
                  <a:pt x="29748" y="61432"/>
                </a:lnTo>
                <a:lnTo>
                  <a:pt x="32628" y="58567"/>
                </a:lnTo>
                <a:lnTo>
                  <a:pt x="35509" y="54726"/>
                </a:lnTo>
                <a:lnTo>
                  <a:pt x="37429" y="49910"/>
                </a:lnTo>
                <a:lnTo>
                  <a:pt x="39349" y="45125"/>
                </a:lnTo>
                <a:lnTo>
                  <a:pt x="40309" y="39364"/>
                </a:lnTo>
                <a:lnTo>
                  <a:pt x="40309" y="21122"/>
                </a:lnTo>
                <a:lnTo>
                  <a:pt x="38389" y="13441"/>
                </a:lnTo>
                <a:lnTo>
                  <a:pt x="33588" y="7680"/>
                </a:lnTo>
                <a:lnTo>
                  <a:pt x="29748" y="2880"/>
                </a:lnTo>
                <a:lnTo>
                  <a:pt x="24947" y="0"/>
                </a:lnTo>
                <a:lnTo>
                  <a:pt x="17282" y="0"/>
                </a:lnTo>
                <a:lnTo>
                  <a:pt x="14401" y="960"/>
                </a:lnTo>
                <a:lnTo>
                  <a:pt x="11506" y="2880"/>
                </a:lnTo>
                <a:lnTo>
                  <a:pt x="8625" y="5760"/>
                </a:lnTo>
                <a:lnTo>
                  <a:pt x="5760" y="9601"/>
                </a:lnTo>
                <a:lnTo>
                  <a:pt x="3840" y="14401"/>
                </a:lnTo>
                <a:lnTo>
                  <a:pt x="944" y="19202"/>
                </a:lnTo>
                <a:lnTo>
                  <a:pt x="0" y="25923"/>
                </a:lnTo>
                <a:lnTo>
                  <a:pt x="0" y="41285"/>
                </a:lnTo>
                <a:lnTo>
                  <a:pt x="1920" y="48005"/>
                </a:lnTo>
                <a:lnTo>
                  <a:pt x="4785" y="53751"/>
                </a:lnTo>
                <a:lnTo>
                  <a:pt x="9601" y="61432"/>
                </a:lnTo>
                <a:lnTo>
                  <a:pt x="14401" y="64312"/>
                </a:lnTo>
                <a:lnTo>
                  <a:pt x="14401" y="59512"/>
                </a:lnTo>
                <a:lnTo>
                  <a:pt x="12466" y="54726"/>
                </a:lnTo>
                <a:lnTo>
                  <a:pt x="10561" y="48950"/>
                </a:lnTo>
                <a:lnTo>
                  <a:pt x="9601" y="42230"/>
                </a:lnTo>
                <a:lnTo>
                  <a:pt x="9601" y="23042"/>
                </a:lnTo>
                <a:lnTo>
                  <a:pt x="10561" y="18242"/>
                </a:lnTo>
                <a:lnTo>
                  <a:pt x="11506" y="12481"/>
                </a:lnTo>
                <a:lnTo>
                  <a:pt x="12466" y="8641"/>
                </a:lnTo>
                <a:lnTo>
                  <a:pt x="15346" y="5760"/>
                </a:lnTo>
                <a:lnTo>
                  <a:pt x="16306" y="3840"/>
                </a:lnTo>
                <a:lnTo>
                  <a:pt x="18227" y="2880"/>
                </a:lnTo>
                <a:lnTo>
                  <a:pt x="22067" y="2880"/>
                </a:lnTo>
                <a:lnTo>
                  <a:pt x="23987" y="3840"/>
                </a:lnTo>
                <a:lnTo>
                  <a:pt x="24947" y="4800"/>
                </a:lnTo>
                <a:lnTo>
                  <a:pt x="26868" y="5760"/>
                </a:lnTo>
                <a:lnTo>
                  <a:pt x="27828" y="8641"/>
                </a:lnTo>
                <a:lnTo>
                  <a:pt x="28788" y="12481"/>
                </a:lnTo>
                <a:lnTo>
                  <a:pt x="30708" y="17282"/>
                </a:lnTo>
                <a:lnTo>
                  <a:pt x="31668" y="23042"/>
                </a:lnTo>
                <a:lnTo>
                  <a:pt x="31668" y="39364"/>
                </a:lnTo>
                <a:lnTo>
                  <a:pt x="30708" y="47045"/>
                </a:lnTo>
                <a:lnTo>
                  <a:pt x="29748" y="51846"/>
                </a:lnTo>
                <a:lnTo>
                  <a:pt x="28788" y="55671"/>
                </a:lnTo>
                <a:lnTo>
                  <a:pt x="26868" y="57591"/>
                </a:lnTo>
                <a:lnTo>
                  <a:pt x="24947" y="59512"/>
                </a:lnTo>
                <a:lnTo>
                  <a:pt x="23027" y="60472"/>
                </a:lnTo>
                <a:lnTo>
                  <a:pt x="22067" y="61432"/>
                </a:lnTo>
                <a:lnTo>
                  <a:pt x="20147" y="61432"/>
                </a:lnTo>
                <a:lnTo>
                  <a:pt x="20147" y="64312"/>
                </a:lnTo>
                <a:lnTo>
                  <a:pt x="23027" y="6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9" name="object 529"/>
          <p:cNvSpPr/>
          <p:nvPr/>
        </p:nvSpPr>
        <p:spPr>
          <a:xfrm>
            <a:off x="4326834" y="2211537"/>
            <a:ext cx="5745" cy="4800"/>
          </a:xfrm>
          <a:custGeom>
            <a:avLst/>
            <a:gdLst/>
            <a:ahLst/>
            <a:cxnLst/>
            <a:rect l="l" t="t" r="r" b="b"/>
            <a:pathLst>
              <a:path w="5745" h="4800">
                <a:moveTo>
                  <a:pt x="1904" y="1920"/>
                </a:moveTo>
                <a:lnTo>
                  <a:pt x="0" y="0"/>
                </a:lnTo>
                <a:lnTo>
                  <a:pt x="0" y="4800"/>
                </a:lnTo>
                <a:lnTo>
                  <a:pt x="5745" y="4800"/>
                </a:lnTo>
                <a:lnTo>
                  <a:pt x="5745" y="1920"/>
                </a:lnTo>
                <a:lnTo>
                  <a:pt x="1904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0" name="object 530"/>
          <p:cNvSpPr/>
          <p:nvPr/>
        </p:nvSpPr>
        <p:spPr>
          <a:xfrm>
            <a:off x="4263466" y="1852513"/>
            <a:ext cx="42245" cy="62392"/>
          </a:xfrm>
          <a:custGeom>
            <a:avLst/>
            <a:gdLst/>
            <a:ahLst/>
            <a:cxnLst/>
            <a:rect l="l" t="t" r="r" b="b"/>
            <a:pathLst>
              <a:path w="42245" h="62392">
                <a:moveTo>
                  <a:pt x="0" y="46085"/>
                </a:moveTo>
                <a:lnTo>
                  <a:pt x="26883" y="46085"/>
                </a:lnTo>
                <a:lnTo>
                  <a:pt x="4800" y="40325"/>
                </a:lnTo>
                <a:lnTo>
                  <a:pt x="26883" y="9601"/>
                </a:lnTo>
                <a:lnTo>
                  <a:pt x="26883" y="40325"/>
                </a:lnTo>
                <a:lnTo>
                  <a:pt x="4800" y="40325"/>
                </a:lnTo>
                <a:lnTo>
                  <a:pt x="26883" y="46085"/>
                </a:lnTo>
                <a:lnTo>
                  <a:pt x="26883" y="62392"/>
                </a:lnTo>
                <a:lnTo>
                  <a:pt x="34564" y="62392"/>
                </a:lnTo>
                <a:lnTo>
                  <a:pt x="34564" y="46085"/>
                </a:lnTo>
                <a:lnTo>
                  <a:pt x="42245" y="46085"/>
                </a:lnTo>
                <a:lnTo>
                  <a:pt x="42245" y="40325"/>
                </a:lnTo>
                <a:lnTo>
                  <a:pt x="34564" y="40325"/>
                </a:lnTo>
                <a:lnTo>
                  <a:pt x="34564" y="0"/>
                </a:lnTo>
                <a:lnTo>
                  <a:pt x="28803" y="0"/>
                </a:lnTo>
                <a:lnTo>
                  <a:pt x="0" y="40325"/>
                </a:lnTo>
                <a:lnTo>
                  <a:pt x="0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1" name="object 531"/>
          <p:cNvSpPr/>
          <p:nvPr/>
        </p:nvSpPr>
        <p:spPr>
          <a:xfrm>
            <a:off x="4312432" y="1852513"/>
            <a:ext cx="40309" cy="64328"/>
          </a:xfrm>
          <a:custGeom>
            <a:avLst/>
            <a:gdLst/>
            <a:ahLst/>
            <a:cxnLst/>
            <a:rect l="l" t="t" r="r" b="b"/>
            <a:pathLst>
              <a:path w="40309" h="64328">
                <a:moveTo>
                  <a:pt x="23027" y="64328"/>
                </a:moveTo>
                <a:lnTo>
                  <a:pt x="25908" y="62392"/>
                </a:lnTo>
                <a:lnTo>
                  <a:pt x="29748" y="60487"/>
                </a:lnTo>
                <a:lnTo>
                  <a:pt x="32628" y="58552"/>
                </a:lnTo>
                <a:lnTo>
                  <a:pt x="35509" y="54711"/>
                </a:lnTo>
                <a:lnTo>
                  <a:pt x="37429" y="49926"/>
                </a:lnTo>
                <a:lnTo>
                  <a:pt x="39349" y="44165"/>
                </a:lnTo>
                <a:lnTo>
                  <a:pt x="40309" y="38404"/>
                </a:lnTo>
                <a:lnTo>
                  <a:pt x="40308" y="31131"/>
                </a:lnTo>
                <a:lnTo>
                  <a:pt x="38692" y="17182"/>
                </a:lnTo>
                <a:lnTo>
                  <a:pt x="33588" y="6720"/>
                </a:lnTo>
                <a:lnTo>
                  <a:pt x="29748" y="1920"/>
                </a:lnTo>
                <a:lnTo>
                  <a:pt x="24947" y="0"/>
                </a:lnTo>
                <a:lnTo>
                  <a:pt x="17282" y="0"/>
                </a:lnTo>
                <a:lnTo>
                  <a:pt x="14401" y="960"/>
                </a:lnTo>
                <a:lnTo>
                  <a:pt x="11506" y="2880"/>
                </a:lnTo>
                <a:lnTo>
                  <a:pt x="8625" y="4800"/>
                </a:lnTo>
                <a:lnTo>
                  <a:pt x="5760" y="8641"/>
                </a:lnTo>
                <a:lnTo>
                  <a:pt x="3840" y="14401"/>
                </a:lnTo>
                <a:lnTo>
                  <a:pt x="944" y="19202"/>
                </a:lnTo>
                <a:lnTo>
                  <a:pt x="0" y="24963"/>
                </a:lnTo>
                <a:lnTo>
                  <a:pt x="0" y="40325"/>
                </a:lnTo>
                <a:lnTo>
                  <a:pt x="1920" y="47990"/>
                </a:lnTo>
                <a:lnTo>
                  <a:pt x="4785" y="53766"/>
                </a:lnTo>
                <a:lnTo>
                  <a:pt x="9601" y="60487"/>
                </a:lnTo>
                <a:lnTo>
                  <a:pt x="14401" y="64328"/>
                </a:lnTo>
                <a:lnTo>
                  <a:pt x="14401" y="58552"/>
                </a:lnTo>
                <a:lnTo>
                  <a:pt x="12466" y="53766"/>
                </a:lnTo>
                <a:lnTo>
                  <a:pt x="10561" y="48966"/>
                </a:lnTo>
                <a:lnTo>
                  <a:pt x="9601" y="42245"/>
                </a:lnTo>
                <a:lnTo>
                  <a:pt x="9601" y="23042"/>
                </a:lnTo>
                <a:lnTo>
                  <a:pt x="10561" y="17282"/>
                </a:lnTo>
                <a:lnTo>
                  <a:pt x="11506" y="11521"/>
                </a:lnTo>
                <a:lnTo>
                  <a:pt x="12466" y="7680"/>
                </a:lnTo>
                <a:lnTo>
                  <a:pt x="15346" y="5760"/>
                </a:lnTo>
                <a:lnTo>
                  <a:pt x="16306" y="3840"/>
                </a:lnTo>
                <a:lnTo>
                  <a:pt x="18227" y="2880"/>
                </a:lnTo>
                <a:lnTo>
                  <a:pt x="23987" y="2880"/>
                </a:lnTo>
                <a:lnTo>
                  <a:pt x="24947" y="3840"/>
                </a:lnTo>
                <a:lnTo>
                  <a:pt x="26868" y="5760"/>
                </a:lnTo>
                <a:lnTo>
                  <a:pt x="27828" y="7680"/>
                </a:lnTo>
                <a:lnTo>
                  <a:pt x="28788" y="11521"/>
                </a:lnTo>
                <a:lnTo>
                  <a:pt x="30708" y="16322"/>
                </a:lnTo>
                <a:lnTo>
                  <a:pt x="31668" y="22082"/>
                </a:lnTo>
                <a:lnTo>
                  <a:pt x="31668" y="38404"/>
                </a:lnTo>
                <a:lnTo>
                  <a:pt x="30708" y="46085"/>
                </a:lnTo>
                <a:lnTo>
                  <a:pt x="29748" y="51831"/>
                </a:lnTo>
                <a:lnTo>
                  <a:pt x="28788" y="54711"/>
                </a:lnTo>
                <a:lnTo>
                  <a:pt x="26868" y="57607"/>
                </a:lnTo>
                <a:lnTo>
                  <a:pt x="24947" y="58552"/>
                </a:lnTo>
                <a:lnTo>
                  <a:pt x="23027" y="60487"/>
                </a:lnTo>
                <a:lnTo>
                  <a:pt x="22067" y="61432"/>
                </a:lnTo>
                <a:lnTo>
                  <a:pt x="20147" y="61432"/>
                </a:lnTo>
                <a:lnTo>
                  <a:pt x="20147" y="64328"/>
                </a:lnTo>
                <a:lnTo>
                  <a:pt x="23027" y="643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2" name="object 532"/>
          <p:cNvSpPr/>
          <p:nvPr/>
        </p:nvSpPr>
        <p:spPr>
          <a:xfrm>
            <a:off x="4326834" y="1911065"/>
            <a:ext cx="5745" cy="5775"/>
          </a:xfrm>
          <a:custGeom>
            <a:avLst/>
            <a:gdLst/>
            <a:ahLst/>
            <a:cxnLst/>
            <a:rect l="l" t="t" r="r" b="b"/>
            <a:pathLst>
              <a:path w="5745" h="5775">
                <a:moveTo>
                  <a:pt x="1904" y="2880"/>
                </a:moveTo>
                <a:lnTo>
                  <a:pt x="0" y="0"/>
                </a:lnTo>
                <a:lnTo>
                  <a:pt x="0" y="5775"/>
                </a:lnTo>
                <a:lnTo>
                  <a:pt x="5745" y="5775"/>
                </a:lnTo>
                <a:lnTo>
                  <a:pt x="5745" y="2880"/>
                </a:lnTo>
                <a:lnTo>
                  <a:pt x="1904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3" name="object 533"/>
          <p:cNvSpPr/>
          <p:nvPr/>
        </p:nvSpPr>
        <p:spPr>
          <a:xfrm>
            <a:off x="4267306" y="1553001"/>
            <a:ext cx="35524" cy="63367"/>
          </a:xfrm>
          <a:custGeom>
            <a:avLst/>
            <a:gdLst/>
            <a:ahLst/>
            <a:cxnLst/>
            <a:rect l="l" t="t" r="r" b="b"/>
            <a:pathLst>
              <a:path w="35524" h="63367">
                <a:moveTo>
                  <a:pt x="13441" y="0"/>
                </a:moveTo>
                <a:lnTo>
                  <a:pt x="1920" y="24002"/>
                </a:lnTo>
                <a:lnTo>
                  <a:pt x="7680" y="24002"/>
                </a:lnTo>
                <a:lnTo>
                  <a:pt x="11521" y="24963"/>
                </a:lnTo>
                <a:lnTo>
                  <a:pt x="15361" y="25923"/>
                </a:lnTo>
                <a:lnTo>
                  <a:pt x="19202" y="27843"/>
                </a:lnTo>
                <a:lnTo>
                  <a:pt x="23042" y="30723"/>
                </a:lnTo>
                <a:lnTo>
                  <a:pt x="24963" y="33604"/>
                </a:lnTo>
                <a:lnTo>
                  <a:pt x="27843" y="37444"/>
                </a:lnTo>
                <a:lnTo>
                  <a:pt x="28803" y="40325"/>
                </a:lnTo>
                <a:lnTo>
                  <a:pt x="28803" y="48005"/>
                </a:lnTo>
                <a:lnTo>
                  <a:pt x="27843" y="51846"/>
                </a:lnTo>
                <a:lnTo>
                  <a:pt x="24963" y="53751"/>
                </a:lnTo>
                <a:lnTo>
                  <a:pt x="22082" y="56647"/>
                </a:lnTo>
                <a:lnTo>
                  <a:pt x="19202" y="58567"/>
                </a:lnTo>
                <a:lnTo>
                  <a:pt x="12481" y="58567"/>
                </a:lnTo>
                <a:lnTo>
                  <a:pt x="10561" y="57591"/>
                </a:lnTo>
                <a:lnTo>
                  <a:pt x="8641" y="55686"/>
                </a:lnTo>
                <a:lnTo>
                  <a:pt x="6720" y="54726"/>
                </a:lnTo>
                <a:lnTo>
                  <a:pt x="5760" y="53751"/>
                </a:lnTo>
                <a:lnTo>
                  <a:pt x="960" y="53751"/>
                </a:lnTo>
                <a:lnTo>
                  <a:pt x="960" y="54726"/>
                </a:lnTo>
                <a:lnTo>
                  <a:pt x="0" y="55686"/>
                </a:lnTo>
                <a:lnTo>
                  <a:pt x="0" y="59527"/>
                </a:lnTo>
                <a:lnTo>
                  <a:pt x="1920" y="61432"/>
                </a:lnTo>
                <a:lnTo>
                  <a:pt x="3840" y="62407"/>
                </a:lnTo>
                <a:lnTo>
                  <a:pt x="6720" y="63367"/>
                </a:lnTo>
                <a:lnTo>
                  <a:pt x="13441" y="63367"/>
                </a:lnTo>
                <a:lnTo>
                  <a:pt x="17282" y="62407"/>
                </a:lnTo>
                <a:lnTo>
                  <a:pt x="21122" y="60472"/>
                </a:lnTo>
                <a:lnTo>
                  <a:pt x="23042" y="59527"/>
                </a:lnTo>
                <a:lnTo>
                  <a:pt x="25923" y="57591"/>
                </a:lnTo>
                <a:lnTo>
                  <a:pt x="27843" y="55686"/>
                </a:lnTo>
                <a:lnTo>
                  <a:pt x="29763" y="53751"/>
                </a:lnTo>
                <a:lnTo>
                  <a:pt x="31683" y="50886"/>
                </a:lnTo>
                <a:lnTo>
                  <a:pt x="32644" y="48966"/>
                </a:lnTo>
                <a:lnTo>
                  <a:pt x="33604" y="46085"/>
                </a:lnTo>
                <a:lnTo>
                  <a:pt x="34564" y="43205"/>
                </a:lnTo>
                <a:lnTo>
                  <a:pt x="34564" y="33604"/>
                </a:lnTo>
                <a:lnTo>
                  <a:pt x="32644" y="28803"/>
                </a:lnTo>
                <a:lnTo>
                  <a:pt x="28803" y="24963"/>
                </a:lnTo>
                <a:lnTo>
                  <a:pt x="24002" y="20162"/>
                </a:lnTo>
                <a:lnTo>
                  <a:pt x="17282" y="17282"/>
                </a:lnTo>
                <a:lnTo>
                  <a:pt x="9601" y="16322"/>
                </a:lnTo>
                <a:lnTo>
                  <a:pt x="13441" y="7680"/>
                </a:lnTo>
                <a:lnTo>
                  <a:pt x="31683" y="7680"/>
                </a:lnTo>
                <a:lnTo>
                  <a:pt x="35524" y="0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4" name="object 534"/>
          <p:cNvSpPr/>
          <p:nvPr/>
        </p:nvSpPr>
        <p:spPr>
          <a:xfrm>
            <a:off x="4312432" y="1552041"/>
            <a:ext cx="40309" cy="64328"/>
          </a:xfrm>
          <a:custGeom>
            <a:avLst/>
            <a:gdLst/>
            <a:ahLst/>
            <a:cxnLst/>
            <a:rect l="l" t="t" r="r" b="b"/>
            <a:pathLst>
              <a:path w="40309" h="64328">
                <a:moveTo>
                  <a:pt x="23027" y="64328"/>
                </a:moveTo>
                <a:lnTo>
                  <a:pt x="25908" y="62392"/>
                </a:lnTo>
                <a:lnTo>
                  <a:pt x="29748" y="60487"/>
                </a:lnTo>
                <a:lnTo>
                  <a:pt x="32628" y="58552"/>
                </a:lnTo>
                <a:lnTo>
                  <a:pt x="35509" y="54711"/>
                </a:lnTo>
                <a:lnTo>
                  <a:pt x="37429" y="49926"/>
                </a:lnTo>
                <a:lnTo>
                  <a:pt x="39349" y="44165"/>
                </a:lnTo>
                <a:lnTo>
                  <a:pt x="40309" y="38404"/>
                </a:lnTo>
                <a:lnTo>
                  <a:pt x="40308" y="31131"/>
                </a:lnTo>
                <a:lnTo>
                  <a:pt x="38692" y="17182"/>
                </a:lnTo>
                <a:lnTo>
                  <a:pt x="33588" y="6720"/>
                </a:lnTo>
                <a:lnTo>
                  <a:pt x="29748" y="1920"/>
                </a:lnTo>
                <a:lnTo>
                  <a:pt x="24947" y="0"/>
                </a:lnTo>
                <a:lnTo>
                  <a:pt x="17282" y="0"/>
                </a:lnTo>
                <a:lnTo>
                  <a:pt x="14401" y="960"/>
                </a:lnTo>
                <a:lnTo>
                  <a:pt x="11506" y="2880"/>
                </a:lnTo>
                <a:lnTo>
                  <a:pt x="8625" y="4800"/>
                </a:lnTo>
                <a:lnTo>
                  <a:pt x="5760" y="8641"/>
                </a:lnTo>
                <a:lnTo>
                  <a:pt x="3840" y="14401"/>
                </a:lnTo>
                <a:lnTo>
                  <a:pt x="944" y="19202"/>
                </a:lnTo>
                <a:lnTo>
                  <a:pt x="0" y="24963"/>
                </a:lnTo>
                <a:lnTo>
                  <a:pt x="0" y="40325"/>
                </a:lnTo>
                <a:lnTo>
                  <a:pt x="1920" y="48005"/>
                </a:lnTo>
                <a:lnTo>
                  <a:pt x="4785" y="53766"/>
                </a:lnTo>
                <a:lnTo>
                  <a:pt x="9601" y="60487"/>
                </a:lnTo>
                <a:lnTo>
                  <a:pt x="14401" y="64328"/>
                </a:lnTo>
                <a:lnTo>
                  <a:pt x="14401" y="58552"/>
                </a:lnTo>
                <a:lnTo>
                  <a:pt x="12466" y="53766"/>
                </a:lnTo>
                <a:lnTo>
                  <a:pt x="10561" y="48966"/>
                </a:lnTo>
                <a:lnTo>
                  <a:pt x="9601" y="42245"/>
                </a:lnTo>
                <a:lnTo>
                  <a:pt x="9601" y="23042"/>
                </a:lnTo>
                <a:lnTo>
                  <a:pt x="10561" y="17282"/>
                </a:lnTo>
                <a:lnTo>
                  <a:pt x="11506" y="11521"/>
                </a:lnTo>
                <a:lnTo>
                  <a:pt x="12466" y="7680"/>
                </a:lnTo>
                <a:lnTo>
                  <a:pt x="15346" y="5760"/>
                </a:lnTo>
                <a:lnTo>
                  <a:pt x="16306" y="3840"/>
                </a:lnTo>
                <a:lnTo>
                  <a:pt x="18227" y="2880"/>
                </a:lnTo>
                <a:lnTo>
                  <a:pt x="23987" y="2880"/>
                </a:lnTo>
                <a:lnTo>
                  <a:pt x="24947" y="3840"/>
                </a:lnTo>
                <a:lnTo>
                  <a:pt x="26868" y="5760"/>
                </a:lnTo>
                <a:lnTo>
                  <a:pt x="27828" y="7680"/>
                </a:lnTo>
                <a:lnTo>
                  <a:pt x="28788" y="11521"/>
                </a:lnTo>
                <a:lnTo>
                  <a:pt x="30708" y="16322"/>
                </a:lnTo>
                <a:lnTo>
                  <a:pt x="31668" y="22082"/>
                </a:lnTo>
                <a:lnTo>
                  <a:pt x="31668" y="38404"/>
                </a:lnTo>
                <a:lnTo>
                  <a:pt x="30708" y="46085"/>
                </a:lnTo>
                <a:lnTo>
                  <a:pt x="29748" y="50886"/>
                </a:lnTo>
                <a:lnTo>
                  <a:pt x="28788" y="54711"/>
                </a:lnTo>
                <a:lnTo>
                  <a:pt x="26868" y="57607"/>
                </a:lnTo>
                <a:lnTo>
                  <a:pt x="24947" y="58552"/>
                </a:lnTo>
                <a:lnTo>
                  <a:pt x="23027" y="60487"/>
                </a:lnTo>
                <a:lnTo>
                  <a:pt x="22067" y="61432"/>
                </a:lnTo>
                <a:lnTo>
                  <a:pt x="20147" y="61432"/>
                </a:lnTo>
                <a:lnTo>
                  <a:pt x="20147" y="64328"/>
                </a:lnTo>
                <a:lnTo>
                  <a:pt x="23027" y="643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5" name="object 535"/>
          <p:cNvSpPr/>
          <p:nvPr/>
        </p:nvSpPr>
        <p:spPr>
          <a:xfrm>
            <a:off x="4326834" y="1610593"/>
            <a:ext cx="5745" cy="5775"/>
          </a:xfrm>
          <a:custGeom>
            <a:avLst/>
            <a:gdLst/>
            <a:ahLst/>
            <a:cxnLst/>
            <a:rect l="l" t="t" r="r" b="b"/>
            <a:pathLst>
              <a:path w="5745" h="5775">
                <a:moveTo>
                  <a:pt x="1904" y="2880"/>
                </a:moveTo>
                <a:lnTo>
                  <a:pt x="0" y="0"/>
                </a:lnTo>
                <a:lnTo>
                  <a:pt x="0" y="5775"/>
                </a:lnTo>
                <a:lnTo>
                  <a:pt x="5745" y="5775"/>
                </a:lnTo>
                <a:lnTo>
                  <a:pt x="5745" y="2880"/>
                </a:lnTo>
                <a:lnTo>
                  <a:pt x="1904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6" name="object 536"/>
          <p:cNvSpPr/>
          <p:nvPr/>
        </p:nvSpPr>
        <p:spPr>
          <a:xfrm>
            <a:off x="4275947" y="1298615"/>
            <a:ext cx="9601" cy="16322"/>
          </a:xfrm>
          <a:custGeom>
            <a:avLst/>
            <a:gdLst/>
            <a:ahLst/>
            <a:cxnLst/>
            <a:rect l="l" t="t" r="r" b="b"/>
            <a:pathLst>
              <a:path w="9601" h="16322">
                <a:moveTo>
                  <a:pt x="6720" y="13441"/>
                </a:moveTo>
                <a:lnTo>
                  <a:pt x="5760" y="12481"/>
                </a:lnTo>
                <a:lnTo>
                  <a:pt x="3840" y="9601"/>
                </a:lnTo>
                <a:lnTo>
                  <a:pt x="1920" y="7680"/>
                </a:lnTo>
                <a:lnTo>
                  <a:pt x="960" y="3840"/>
                </a:lnTo>
                <a:lnTo>
                  <a:pt x="0" y="0"/>
                </a:lnTo>
                <a:lnTo>
                  <a:pt x="1920" y="15361"/>
                </a:lnTo>
                <a:lnTo>
                  <a:pt x="5760" y="16322"/>
                </a:lnTo>
                <a:lnTo>
                  <a:pt x="9601" y="16322"/>
                </a:lnTo>
                <a:lnTo>
                  <a:pt x="8641" y="14386"/>
                </a:lnTo>
                <a:lnTo>
                  <a:pt x="672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7" name="object 537"/>
          <p:cNvSpPr/>
          <p:nvPr/>
        </p:nvSpPr>
        <p:spPr>
          <a:xfrm>
            <a:off x="4266346" y="1251569"/>
            <a:ext cx="39364" cy="63367"/>
          </a:xfrm>
          <a:custGeom>
            <a:avLst/>
            <a:gdLst/>
            <a:ahLst/>
            <a:cxnLst/>
            <a:rect l="l" t="t" r="r" b="b"/>
            <a:pathLst>
              <a:path w="39364" h="63367">
                <a:moveTo>
                  <a:pt x="25923" y="60487"/>
                </a:moveTo>
                <a:lnTo>
                  <a:pt x="23042" y="61432"/>
                </a:lnTo>
                <a:lnTo>
                  <a:pt x="18242" y="61432"/>
                </a:lnTo>
                <a:lnTo>
                  <a:pt x="19202" y="63367"/>
                </a:lnTo>
                <a:lnTo>
                  <a:pt x="25923" y="63367"/>
                </a:lnTo>
                <a:lnTo>
                  <a:pt x="30723" y="61432"/>
                </a:lnTo>
                <a:lnTo>
                  <a:pt x="34564" y="55686"/>
                </a:lnTo>
                <a:lnTo>
                  <a:pt x="37444" y="51846"/>
                </a:lnTo>
                <a:lnTo>
                  <a:pt x="39364" y="47045"/>
                </a:lnTo>
                <a:lnTo>
                  <a:pt x="39364" y="36484"/>
                </a:lnTo>
                <a:lnTo>
                  <a:pt x="37444" y="31683"/>
                </a:lnTo>
                <a:lnTo>
                  <a:pt x="34564" y="28803"/>
                </a:lnTo>
                <a:lnTo>
                  <a:pt x="31683" y="24963"/>
                </a:lnTo>
                <a:lnTo>
                  <a:pt x="27843" y="24002"/>
                </a:lnTo>
                <a:lnTo>
                  <a:pt x="19202" y="24002"/>
                </a:lnTo>
                <a:lnTo>
                  <a:pt x="14401" y="24963"/>
                </a:lnTo>
                <a:lnTo>
                  <a:pt x="10561" y="27843"/>
                </a:lnTo>
                <a:lnTo>
                  <a:pt x="11521" y="24002"/>
                </a:lnTo>
                <a:lnTo>
                  <a:pt x="12481" y="20162"/>
                </a:lnTo>
                <a:lnTo>
                  <a:pt x="14401" y="17282"/>
                </a:lnTo>
                <a:lnTo>
                  <a:pt x="16322" y="14401"/>
                </a:lnTo>
                <a:lnTo>
                  <a:pt x="18242" y="11521"/>
                </a:lnTo>
                <a:lnTo>
                  <a:pt x="20162" y="9601"/>
                </a:lnTo>
                <a:lnTo>
                  <a:pt x="23042" y="6720"/>
                </a:lnTo>
                <a:lnTo>
                  <a:pt x="25923" y="4800"/>
                </a:lnTo>
                <a:lnTo>
                  <a:pt x="27843" y="3840"/>
                </a:lnTo>
                <a:lnTo>
                  <a:pt x="30723" y="2880"/>
                </a:lnTo>
                <a:lnTo>
                  <a:pt x="33604" y="1920"/>
                </a:lnTo>
                <a:lnTo>
                  <a:pt x="38404" y="960"/>
                </a:lnTo>
                <a:lnTo>
                  <a:pt x="38404" y="0"/>
                </a:lnTo>
                <a:lnTo>
                  <a:pt x="28803" y="0"/>
                </a:lnTo>
                <a:lnTo>
                  <a:pt x="24963" y="1920"/>
                </a:lnTo>
                <a:lnTo>
                  <a:pt x="21122" y="2880"/>
                </a:lnTo>
                <a:lnTo>
                  <a:pt x="17282" y="5760"/>
                </a:lnTo>
                <a:lnTo>
                  <a:pt x="12481" y="9601"/>
                </a:lnTo>
                <a:lnTo>
                  <a:pt x="8641" y="13441"/>
                </a:lnTo>
                <a:lnTo>
                  <a:pt x="5760" y="17282"/>
                </a:lnTo>
                <a:lnTo>
                  <a:pt x="3840" y="23042"/>
                </a:lnTo>
                <a:lnTo>
                  <a:pt x="960" y="27843"/>
                </a:lnTo>
                <a:lnTo>
                  <a:pt x="0" y="32644"/>
                </a:lnTo>
                <a:lnTo>
                  <a:pt x="0" y="47045"/>
                </a:lnTo>
                <a:lnTo>
                  <a:pt x="2880" y="53766"/>
                </a:lnTo>
                <a:lnTo>
                  <a:pt x="8641" y="59527"/>
                </a:lnTo>
                <a:lnTo>
                  <a:pt x="11521" y="62407"/>
                </a:lnTo>
                <a:lnTo>
                  <a:pt x="9601" y="47045"/>
                </a:lnTo>
                <a:lnTo>
                  <a:pt x="8641" y="44165"/>
                </a:lnTo>
                <a:lnTo>
                  <a:pt x="8641" y="35524"/>
                </a:lnTo>
                <a:lnTo>
                  <a:pt x="9601" y="31683"/>
                </a:lnTo>
                <a:lnTo>
                  <a:pt x="12481" y="29763"/>
                </a:lnTo>
                <a:lnTo>
                  <a:pt x="14401" y="28803"/>
                </a:lnTo>
                <a:lnTo>
                  <a:pt x="15361" y="28803"/>
                </a:lnTo>
                <a:lnTo>
                  <a:pt x="16322" y="27843"/>
                </a:lnTo>
                <a:lnTo>
                  <a:pt x="23042" y="27843"/>
                </a:lnTo>
                <a:lnTo>
                  <a:pt x="25923" y="29763"/>
                </a:lnTo>
                <a:lnTo>
                  <a:pt x="27843" y="33604"/>
                </a:lnTo>
                <a:lnTo>
                  <a:pt x="29763" y="37444"/>
                </a:lnTo>
                <a:lnTo>
                  <a:pt x="30723" y="41285"/>
                </a:lnTo>
                <a:lnTo>
                  <a:pt x="30723" y="51846"/>
                </a:lnTo>
                <a:lnTo>
                  <a:pt x="29763" y="54726"/>
                </a:lnTo>
                <a:lnTo>
                  <a:pt x="27843" y="57607"/>
                </a:lnTo>
                <a:lnTo>
                  <a:pt x="25923" y="604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8" name="object 538"/>
          <p:cNvSpPr/>
          <p:nvPr/>
        </p:nvSpPr>
        <p:spPr>
          <a:xfrm>
            <a:off x="4312432" y="1251569"/>
            <a:ext cx="40309" cy="63367"/>
          </a:xfrm>
          <a:custGeom>
            <a:avLst/>
            <a:gdLst/>
            <a:ahLst/>
            <a:cxnLst/>
            <a:rect l="l" t="t" r="r" b="b"/>
            <a:pathLst>
              <a:path w="40309" h="63367">
                <a:moveTo>
                  <a:pt x="23027" y="63367"/>
                </a:moveTo>
                <a:lnTo>
                  <a:pt x="25908" y="62407"/>
                </a:lnTo>
                <a:lnTo>
                  <a:pt x="29748" y="60487"/>
                </a:lnTo>
                <a:lnTo>
                  <a:pt x="32628" y="58567"/>
                </a:lnTo>
                <a:lnTo>
                  <a:pt x="35509" y="54726"/>
                </a:lnTo>
                <a:lnTo>
                  <a:pt x="37429" y="49926"/>
                </a:lnTo>
                <a:lnTo>
                  <a:pt x="39349" y="44165"/>
                </a:lnTo>
                <a:lnTo>
                  <a:pt x="40309" y="38404"/>
                </a:lnTo>
                <a:lnTo>
                  <a:pt x="40309" y="21122"/>
                </a:lnTo>
                <a:lnTo>
                  <a:pt x="38389" y="12481"/>
                </a:lnTo>
                <a:lnTo>
                  <a:pt x="33588" y="6720"/>
                </a:lnTo>
                <a:lnTo>
                  <a:pt x="29748" y="1920"/>
                </a:lnTo>
                <a:lnTo>
                  <a:pt x="24947" y="0"/>
                </a:lnTo>
                <a:lnTo>
                  <a:pt x="17282" y="0"/>
                </a:lnTo>
                <a:lnTo>
                  <a:pt x="14401" y="960"/>
                </a:lnTo>
                <a:lnTo>
                  <a:pt x="11506" y="2880"/>
                </a:lnTo>
                <a:lnTo>
                  <a:pt x="8625" y="4800"/>
                </a:lnTo>
                <a:lnTo>
                  <a:pt x="5760" y="8641"/>
                </a:lnTo>
                <a:lnTo>
                  <a:pt x="3840" y="13441"/>
                </a:lnTo>
                <a:lnTo>
                  <a:pt x="944" y="19202"/>
                </a:lnTo>
                <a:lnTo>
                  <a:pt x="0" y="24963"/>
                </a:lnTo>
                <a:lnTo>
                  <a:pt x="0" y="40325"/>
                </a:lnTo>
                <a:lnTo>
                  <a:pt x="1920" y="47045"/>
                </a:lnTo>
                <a:lnTo>
                  <a:pt x="4785" y="53766"/>
                </a:lnTo>
                <a:lnTo>
                  <a:pt x="9601" y="60487"/>
                </a:lnTo>
                <a:lnTo>
                  <a:pt x="14401" y="63367"/>
                </a:lnTo>
                <a:lnTo>
                  <a:pt x="14401" y="58567"/>
                </a:lnTo>
                <a:lnTo>
                  <a:pt x="12466" y="53766"/>
                </a:lnTo>
                <a:lnTo>
                  <a:pt x="10561" y="48966"/>
                </a:lnTo>
                <a:lnTo>
                  <a:pt x="9601" y="42245"/>
                </a:lnTo>
                <a:lnTo>
                  <a:pt x="9601" y="23042"/>
                </a:lnTo>
                <a:lnTo>
                  <a:pt x="10561" y="17282"/>
                </a:lnTo>
                <a:lnTo>
                  <a:pt x="11506" y="11521"/>
                </a:lnTo>
                <a:lnTo>
                  <a:pt x="12466" y="7680"/>
                </a:lnTo>
                <a:lnTo>
                  <a:pt x="15346" y="5760"/>
                </a:lnTo>
                <a:lnTo>
                  <a:pt x="16306" y="3840"/>
                </a:lnTo>
                <a:lnTo>
                  <a:pt x="18227" y="2880"/>
                </a:lnTo>
                <a:lnTo>
                  <a:pt x="23987" y="2880"/>
                </a:lnTo>
                <a:lnTo>
                  <a:pt x="24947" y="3840"/>
                </a:lnTo>
                <a:lnTo>
                  <a:pt x="26868" y="5760"/>
                </a:lnTo>
                <a:lnTo>
                  <a:pt x="27828" y="7680"/>
                </a:lnTo>
                <a:lnTo>
                  <a:pt x="28788" y="11521"/>
                </a:lnTo>
                <a:lnTo>
                  <a:pt x="30708" y="16322"/>
                </a:lnTo>
                <a:lnTo>
                  <a:pt x="31668" y="22082"/>
                </a:lnTo>
                <a:lnTo>
                  <a:pt x="31668" y="38404"/>
                </a:lnTo>
                <a:lnTo>
                  <a:pt x="30708" y="46085"/>
                </a:lnTo>
                <a:lnTo>
                  <a:pt x="29748" y="50886"/>
                </a:lnTo>
                <a:lnTo>
                  <a:pt x="28788" y="54726"/>
                </a:lnTo>
                <a:lnTo>
                  <a:pt x="26868" y="57607"/>
                </a:lnTo>
                <a:lnTo>
                  <a:pt x="24947" y="58567"/>
                </a:lnTo>
                <a:lnTo>
                  <a:pt x="23027" y="60487"/>
                </a:lnTo>
                <a:lnTo>
                  <a:pt x="20147" y="60487"/>
                </a:lnTo>
                <a:lnTo>
                  <a:pt x="20147" y="63367"/>
                </a:lnTo>
                <a:lnTo>
                  <a:pt x="23027" y="633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9" name="object 539"/>
          <p:cNvSpPr/>
          <p:nvPr/>
        </p:nvSpPr>
        <p:spPr>
          <a:xfrm>
            <a:off x="4326834" y="1310137"/>
            <a:ext cx="5745" cy="4800"/>
          </a:xfrm>
          <a:custGeom>
            <a:avLst/>
            <a:gdLst/>
            <a:ahLst/>
            <a:cxnLst/>
            <a:rect l="l" t="t" r="r" b="b"/>
            <a:pathLst>
              <a:path w="5745" h="4800">
                <a:moveTo>
                  <a:pt x="1904" y="1920"/>
                </a:moveTo>
                <a:lnTo>
                  <a:pt x="0" y="0"/>
                </a:lnTo>
                <a:lnTo>
                  <a:pt x="0" y="4800"/>
                </a:lnTo>
                <a:lnTo>
                  <a:pt x="5745" y="4800"/>
                </a:lnTo>
                <a:lnTo>
                  <a:pt x="5745" y="1920"/>
                </a:lnTo>
                <a:lnTo>
                  <a:pt x="1904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0" name="object 540"/>
          <p:cNvSpPr/>
          <p:nvPr/>
        </p:nvSpPr>
        <p:spPr>
          <a:xfrm>
            <a:off x="4433376" y="3295345"/>
            <a:ext cx="62407" cy="24002"/>
          </a:xfrm>
          <a:custGeom>
            <a:avLst/>
            <a:gdLst/>
            <a:ahLst/>
            <a:cxnLst/>
            <a:rect l="l" t="t" r="r" b="b"/>
            <a:pathLst>
              <a:path w="62407" h="24002">
                <a:moveTo>
                  <a:pt x="6720" y="17282"/>
                </a:moveTo>
                <a:lnTo>
                  <a:pt x="7680" y="16322"/>
                </a:lnTo>
                <a:lnTo>
                  <a:pt x="8641" y="15361"/>
                </a:lnTo>
                <a:lnTo>
                  <a:pt x="58567" y="15361"/>
                </a:lnTo>
                <a:lnTo>
                  <a:pt x="59527" y="16322"/>
                </a:lnTo>
                <a:lnTo>
                  <a:pt x="60487" y="17282"/>
                </a:lnTo>
                <a:lnTo>
                  <a:pt x="60487" y="18242"/>
                </a:lnTo>
                <a:lnTo>
                  <a:pt x="61447" y="20162"/>
                </a:lnTo>
                <a:lnTo>
                  <a:pt x="61447" y="23042"/>
                </a:lnTo>
                <a:lnTo>
                  <a:pt x="62407" y="23042"/>
                </a:lnTo>
                <a:lnTo>
                  <a:pt x="62407" y="0"/>
                </a:lnTo>
                <a:lnTo>
                  <a:pt x="61447" y="0"/>
                </a:lnTo>
                <a:lnTo>
                  <a:pt x="61447" y="2880"/>
                </a:lnTo>
                <a:lnTo>
                  <a:pt x="60487" y="4800"/>
                </a:lnTo>
                <a:lnTo>
                  <a:pt x="60487" y="5760"/>
                </a:lnTo>
                <a:lnTo>
                  <a:pt x="59527" y="6720"/>
                </a:lnTo>
                <a:lnTo>
                  <a:pt x="58567" y="7680"/>
                </a:lnTo>
                <a:lnTo>
                  <a:pt x="0" y="7680"/>
                </a:lnTo>
                <a:lnTo>
                  <a:pt x="0" y="9601"/>
                </a:lnTo>
                <a:lnTo>
                  <a:pt x="6720" y="24002"/>
                </a:lnTo>
                <a:lnTo>
                  <a:pt x="8641" y="23042"/>
                </a:lnTo>
                <a:lnTo>
                  <a:pt x="7680" y="21122"/>
                </a:lnTo>
                <a:lnTo>
                  <a:pt x="6720" y="20162"/>
                </a:lnTo>
                <a:lnTo>
                  <a:pt x="6720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1" name="object 541"/>
          <p:cNvSpPr/>
          <p:nvPr/>
        </p:nvSpPr>
        <p:spPr>
          <a:xfrm>
            <a:off x="4433376" y="3240633"/>
            <a:ext cx="64328" cy="38389"/>
          </a:xfrm>
          <a:custGeom>
            <a:avLst/>
            <a:gdLst/>
            <a:ahLst/>
            <a:cxnLst/>
            <a:rect l="l" t="t" r="r" b="b"/>
            <a:pathLst>
              <a:path w="64328" h="38389">
                <a:moveTo>
                  <a:pt x="36484" y="18242"/>
                </a:moveTo>
                <a:lnTo>
                  <a:pt x="38404" y="31683"/>
                </a:lnTo>
                <a:lnTo>
                  <a:pt x="40325" y="27843"/>
                </a:lnTo>
                <a:lnTo>
                  <a:pt x="40325" y="20162"/>
                </a:lnTo>
                <a:lnTo>
                  <a:pt x="38404" y="15361"/>
                </a:lnTo>
                <a:lnTo>
                  <a:pt x="35524" y="10561"/>
                </a:lnTo>
                <a:lnTo>
                  <a:pt x="41285" y="11521"/>
                </a:lnTo>
                <a:lnTo>
                  <a:pt x="46085" y="14401"/>
                </a:lnTo>
                <a:lnTo>
                  <a:pt x="49926" y="17282"/>
                </a:lnTo>
                <a:lnTo>
                  <a:pt x="54726" y="20162"/>
                </a:lnTo>
                <a:lnTo>
                  <a:pt x="57607" y="24002"/>
                </a:lnTo>
                <a:lnTo>
                  <a:pt x="59527" y="26883"/>
                </a:lnTo>
                <a:lnTo>
                  <a:pt x="61447" y="30708"/>
                </a:lnTo>
                <a:lnTo>
                  <a:pt x="62407" y="34549"/>
                </a:lnTo>
                <a:lnTo>
                  <a:pt x="62407" y="38389"/>
                </a:lnTo>
                <a:lnTo>
                  <a:pt x="64328" y="38389"/>
                </a:lnTo>
                <a:lnTo>
                  <a:pt x="64328" y="29763"/>
                </a:lnTo>
                <a:lnTo>
                  <a:pt x="62407" y="24002"/>
                </a:lnTo>
                <a:lnTo>
                  <a:pt x="59527" y="19202"/>
                </a:lnTo>
                <a:lnTo>
                  <a:pt x="55686" y="13441"/>
                </a:lnTo>
                <a:lnTo>
                  <a:pt x="50886" y="8641"/>
                </a:lnTo>
                <a:lnTo>
                  <a:pt x="44165" y="5760"/>
                </a:lnTo>
                <a:lnTo>
                  <a:pt x="38404" y="1920"/>
                </a:lnTo>
                <a:lnTo>
                  <a:pt x="31683" y="0"/>
                </a:lnTo>
                <a:lnTo>
                  <a:pt x="17282" y="0"/>
                </a:lnTo>
                <a:lnTo>
                  <a:pt x="11521" y="2880"/>
                </a:lnTo>
                <a:lnTo>
                  <a:pt x="5760" y="6720"/>
                </a:lnTo>
                <a:lnTo>
                  <a:pt x="1920" y="10561"/>
                </a:lnTo>
                <a:lnTo>
                  <a:pt x="0" y="15361"/>
                </a:lnTo>
                <a:lnTo>
                  <a:pt x="0" y="25923"/>
                </a:lnTo>
                <a:lnTo>
                  <a:pt x="1920" y="30708"/>
                </a:lnTo>
                <a:lnTo>
                  <a:pt x="7680" y="34549"/>
                </a:lnTo>
                <a:lnTo>
                  <a:pt x="3840" y="25923"/>
                </a:lnTo>
                <a:lnTo>
                  <a:pt x="2880" y="24002"/>
                </a:lnTo>
                <a:lnTo>
                  <a:pt x="2880" y="19202"/>
                </a:lnTo>
                <a:lnTo>
                  <a:pt x="3840" y="16322"/>
                </a:lnTo>
                <a:lnTo>
                  <a:pt x="4800" y="14401"/>
                </a:lnTo>
                <a:lnTo>
                  <a:pt x="6720" y="13441"/>
                </a:lnTo>
                <a:lnTo>
                  <a:pt x="9601" y="11521"/>
                </a:lnTo>
                <a:lnTo>
                  <a:pt x="13441" y="10561"/>
                </a:lnTo>
                <a:lnTo>
                  <a:pt x="16322" y="9601"/>
                </a:lnTo>
                <a:lnTo>
                  <a:pt x="20162" y="8641"/>
                </a:lnTo>
                <a:lnTo>
                  <a:pt x="24963" y="8641"/>
                </a:lnTo>
                <a:lnTo>
                  <a:pt x="27843" y="9601"/>
                </a:lnTo>
                <a:lnTo>
                  <a:pt x="32644" y="9601"/>
                </a:lnTo>
                <a:lnTo>
                  <a:pt x="33604" y="11521"/>
                </a:lnTo>
                <a:lnTo>
                  <a:pt x="34564" y="13441"/>
                </a:lnTo>
                <a:lnTo>
                  <a:pt x="35524" y="15361"/>
                </a:lnTo>
                <a:lnTo>
                  <a:pt x="35524" y="17282"/>
                </a:lnTo>
                <a:lnTo>
                  <a:pt x="36484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2" name="object 542"/>
          <p:cNvSpPr/>
          <p:nvPr/>
        </p:nvSpPr>
        <p:spPr>
          <a:xfrm>
            <a:off x="4437217" y="3258875"/>
            <a:ext cx="34564" cy="21122"/>
          </a:xfrm>
          <a:custGeom>
            <a:avLst/>
            <a:gdLst/>
            <a:ahLst/>
            <a:cxnLst/>
            <a:rect l="l" t="t" r="r" b="b"/>
            <a:pathLst>
              <a:path w="34564" h="21122">
                <a:moveTo>
                  <a:pt x="32644" y="0"/>
                </a:moveTo>
                <a:lnTo>
                  <a:pt x="32644" y="4800"/>
                </a:lnTo>
                <a:lnTo>
                  <a:pt x="30723" y="6720"/>
                </a:lnTo>
                <a:lnTo>
                  <a:pt x="27843" y="8641"/>
                </a:lnTo>
                <a:lnTo>
                  <a:pt x="24963" y="11521"/>
                </a:lnTo>
                <a:lnTo>
                  <a:pt x="19202" y="13441"/>
                </a:lnTo>
                <a:lnTo>
                  <a:pt x="8641" y="13441"/>
                </a:lnTo>
                <a:lnTo>
                  <a:pt x="4800" y="12466"/>
                </a:lnTo>
                <a:lnTo>
                  <a:pt x="1920" y="9601"/>
                </a:lnTo>
                <a:lnTo>
                  <a:pt x="0" y="7680"/>
                </a:lnTo>
                <a:lnTo>
                  <a:pt x="3840" y="16306"/>
                </a:lnTo>
                <a:lnTo>
                  <a:pt x="7680" y="19187"/>
                </a:lnTo>
                <a:lnTo>
                  <a:pt x="12481" y="21122"/>
                </a:lnTo>
                <a:lnTo>
                  <a:pt x="23042" y="21122"/>
                </a:lnTo>
                <a:lnTo>
                  <a:pt x="27843" y="19187"/>
                </a:lnTo>
                <a:lnTo>
                  <a:pt x="31683" y="16306"/>
                </a:lnTo>
                <a:lnTo>
                  <a:pt x="34564" y="13441"/>
                </a:lnTo>
                <a:lnTo>
                  <a:pt x="3264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3" name="object 543"/>
          <p:cNvSpPr/>
          <p:nvPr/>
        </p:nvSpPr>
        <p:spPr>
          <a:xfrm>
            <a:off x="4433376" y="3195507"/>
            <a:ext cx="48966" cy="35524"/>
          </a:xfrm>
          <a:custGeom>
            <a:avLst/>
            <a:gdLst/>
            <a:ahLst/>
            <a:cxnLst/>
            <a:rect l="l" t="t" r="r" b="b"/>
            <a:pathLst>
              <a:path w="48966" h="35524">
                <a:moveTo>
                  <a:pt x="960" y="27843"/>
                </a:moveTo>
                <a:lnTo>
                  <a:pt x="3840" y="30723"/>
                </a:lnTo>
                <a:lnTo>
                  <a:pt x="6720" y="33604"/>
                </a:lnTo>
                <a:lnTo>
                  <a:pt x="10561" y="35524"/>
                </a:lnTo>
                <a:lnTo>
                  <a:pt x="17282" y="35524"/>
                </a:lnTo>
                <a:lnTo>
                  <a:pt x="19202" y="34564"/>
                </a:lnTo>
                <a:lnTo>
                  <a:pt x="22082" y="32644"/>
                </a:lnTo>
                <a:lnTo>
                  <a:pt x="24002" y="31683"/>
                </a:lnTo>
                <a:lnTo>
                  <a:pt x="27843" y="28803"/>
                </a:lnTo>
                <a:lnTo>
                  <a:pt x="31683" y="24002"/>
                </a:lnTo>
                <a:lnTo>
                  <a:pt x="34564" y="27843"/>
                </a:lnTo>
                <a:lnTo>
                  <a:pt x="37444" y="31683"/>
                </a:lnTo>
                <a:lnTo>
                  <a:pt x="40325" y="32644"/>
                </a:lnTo>
                <a:lnTo>
                  <a:pt x="43205" y="34564"/>
                </a:lnTo>
                <a:lnTo>
                  <a:pt x="46085" y="35524"/>
                </a:lnTo>
                <a:lnTo>
                  <a:pt x="48966" y="28803"/>
                </a:lnTo>
                <a:lnTo>
                  <a:pt x="45125" y="28803"/>
                </a:lnTo>
                <a:lnTo>
                  <a:pt x="43205" y="27843"/>
                </a:lnTo>
                <a:lnTo>
                  <a:pt x="40325" y="26883"/>
                </a:lnTo>
                <a:lnTo>
                  <a:pt x="37444" y="25923"/>
                </a:lnTo>
                <a:lnTo>
                  <a:pt x="35524" y="24002"/>
                </a:lnTo>
                <a:lnTo>
                  <a:pt x="33604" y="21122"/>
                </a:lnTo>
                <a:lnTo>
                  <a:pt x="38404" y="14401"/>
                </a:lnTo>
                <a:lnTo>
                  <a:pt x="43205" y="10561"/>
                </a:lnTo>
                <a:lnTo>
                  <a:pt x="46085" y="8641"/>
                </a:lnTo>
                <a:lnTo>
                  <a:pt x="45125" y="0"/>
                </a:lnTo>
                <a:lnTo>
                  <a:pt x="41285" y="960"/>
                </a:lnTo>
                <a:lnTo>
                  <a:pt x="38404" y="3840"/>
                </a:lnTo>
                <a:lnTo>
                  <a:pt x="35524" y="5760"/>
                </a:lnTo>
                <a:lnTo>
                  <a:pt x="32644" y="8641"/>
                </a:lnTo>
                <a:lnTo>
                  <a:pt x="28803" y="14401"/>
                </a:lnTo>
                <a:lnTo>
                  <a:pt x="24963" y="8641"/>
                </a:lnTo>
                <a:lnTo>
                  <a:pt x="22082" y="5760"/>
                </a:lnTo>
                <a:lnTo>
                  <a:pt x="20162" y="3840"/>
                </a:lnTo>
                <a:lnTo>
                  <a:pt x="17282" y="1920"/>
                </a:lnTo>
                <a:lnTo>
                  <a:pt x="9601" y="1920"/>
                </a:lnTo>
                <a:lnTo>
                  <a:pt x="6720" y="2880"/>
                </a:lnTo>
                <a:lnTo>
                  <a:pt x="4800" y="10561"/>
                </a:lnTo>
                <a:lnTo>
                  <a:pt x="6720" y="8641"/>
                </a:lnTo>
                <a:lnTo>
                  <a:pt x="9601" y="7680"/>
                </a:lnTo>
                <a:lnTo>
                  <a:pt x="14401" y="7680"/>
                </a:lnTo>
                <a:lnTo>
                  <a:pt x="17282" y="8641"/>
                </a:lnTo>
                <a:lnTo>
                  <a:pt x="19202" y="9601"/>
                </a:lnTo>
                <a:lnTo>
                  <a:pt x="21122" y="10561"/>
                </a:lnTo>
                <a:lnTo>
                  <a:pt x="23042" y="12481"/>
                </a:lnTo>
                <a:lnTo>
                  <a:pt x="26883" y="16322"/>
                </a:lnTo>
                <a:lnTo>
                  <a:pt x="20162" y="24002"/>
                </a:lnTo>
                <a:lnTo>
                  <a:pt x="19202" y="24963"/>
                </a:lnTo>
                <a:lnTo>
                  <a:pt x="17282" y="26883"/>
                </a:lnTo>
                <a:lnTo>
                  <a:pt x="16322" y="26883"/>
                </a:lnTo>
                <a:lnTo>
                  <a:pt x="14401" y="27843"/>
                </a:lnTo>
                <a:lnTo>
                  <a:pt x="12481" y="28803"/>
                </a:lnTo>
                <a:lnTo>
                  <a:pt x="8641" y="28803"/>
                </a:lnTo>
                <a:lnTo>
                  <a:pt x="6720" y="27843"/>
                </a:lnTo>
                <a:lnTo>
                  <a:pt x="4800" y="25923"/>
                </a:lnTo>
                <a:lnTo>
                  <a:pt x="2880" y="24002"/>
                </a:lnTo>
                <a:lnTo>
                  <a:pt x="1920" y="21122"/>
                </a:lnTo>
                <a:lnTo>
                  <a:pt x="1920" y="15361"/>
                </a:lnTo>
                <a:lnTo>
                  <a:pt x="960" y="9601"/>
                </a:lnTo>
                <a:lnTo>
                  <a:pt x="0" y="13441"/>
                </a:lnTo>
                <a:lnTo>
                  <a:pt x="0" y="23042"/>
                </a:lnTo>
                <a:lnTo>
                  <a:pt x="960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4" name="object 544"/>
          <p:cNvSpPr/>
          <p:nvPr/>
        </p:nvSpPr>
        <p:spPr>
          <a:xfrm>
            <a:off x="4478502" y="3195507"/>
            <a:ext cx="19202" cy="35524"/>
          </a:xfrm>
          <a:custGeom>
            <a:avLst/>
            <a:gdLst/>
            <a:ahLst/>
            <a:cxnLst/>
            <a:rect l="l" t="t" r="r" b="b"/>
            <a:pathLst>
              <a:path w="19202" h="35524">
                <a:moveTo>
                  <a:pt x="960" y="35524"/>
                </a:moveTo>
                <a:lnTo>
                  <a:pt x="6720" y="35524"/>
                </a:lnTo>
                <a:lnTo>
                  <a:pt x="10561" y="34564"/>
                </a:lnTo>
                <a:lnTo>
                  <a:pt x="13441" y="31683"/>
                </a:lnTo>
                <a:lnTo>
                  <a:pt x="17282" y="28803"/>
                </a:lnTo>
                <a:lnTo>
                  <a:pt x="19202" y="24002"/>
                </a:lnTo>
                <a:lnTo>
                  <a:pt x="19202" y="12481"/>
                </a:lnTo>
                <a:lnTo>
                  <a:pt x="17282" y="8641"/>
                </a:lnTo>
                <a:lnTo>
                  <a:pt x="14401" y="4800"/>
                </a:lnTo>
                <a:lnTo>
                  <a:pt x="11521" y="1920"/>
                </a:lnTo>
                <a:lnTo>
                  <a:pt x="7680" y="0"/>
                </a:lnTo>
                <a:lnTo>
                  <a:pt x="0" y="0"/>
                </a:lnTo>
                <a:lnTo>
                  <a:pt x="960" y="8641"/>
                </a:lnTo>
                <a:lnTo>
                  <a:pt x="2880" y="6720"/>
                </a:lnTo>
                <a:lnTo>
                  <a:pt x="9601" y="6720"/>
                </a:lnTo>
                <a:lnTo>
                  <a:pt x="11521" y="7680"/>
                </a:lnTo>
                <a:lnTo>
                  <a:pt x="13441" y="9601"/>
                </a:lnTo>
                <a:lnTo>
                  <a:pt x="15361" y="11521"/>
                </a:lnTo>
                <a:lnTo>
                  <a:pt x="16322" y="14401"/>
                </a:lnTo>
                <a:lnTo>
                  <a:pt x="16322" y="21122"/>
                </a:lnTo>
                <a:lnTo>
                  <a:pt x="15361" y="23042"/>
                </a:lnTo>
                <a:lnTo>
                  <a:pt x="12481" y="25923"/>
                </a:lnTo>
                <a:lnTo>
                  <a:pt x="10561" y="27843"/>
                </a:lnTo>
                <a:lnTo>
                  <a:pt x="7680" y="28803"/>
                </a:lnTo>
                <a:lnTo>
                  <a:pt x="3840" y="28803"/>
                </a:lnTo>
                <a:lnTo>
                  <a:pt x="960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5" name="object 545"/>
          <p:cNvSpPr/>
          <p:nvPr/>
        </p:nvSpPr>
        <p:spPr>
          <a:xfrm>
            <a:off x="4434337" y="3198388"/>
            <a:ext cx="5760" cy="12481"/>
          </a:xfrm>
          <a:custGeom>
            <a:avLst/>
            <a:gdLst/>
            <a:ahLst/>
            <a:cxnLst/>
            <a:rect l="l" t="t" r="r" b="b"/>
            <a:pathLst>
              <a:path w="5760" h="12481">
                <a:moveTo>
                  <a:pt x="2880" y="2880"/>
                </a:moveTo>
                <a:lnTo>
                  <a:pt x="0" y="6720"/>
                </a:lnTo>
                <a:lnTo>
                  <a:pt x="960" y="12481"/>
                </a:lnTo>
                <a:lnTo>
                  <a:pt x="1920" y="9601"/>
                </a:lnTo>
                <a:lnTo>
                  <a:pt x="3840" y="7680"/>
                </a:lnTo>
                <a:lnTo>
                  <a:pt x="5760" y="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6" name="object 546"/>
          <p:cNvSpPr/>
          <p:nvPr/>
        </p:nvSpPr>
        <p:spPr>
          <a:xfrm>
            <a:off x="4433376" y="3155198"/>
            <a:ext cx="62407" cy="24002"/>
          </a:xfrm>
          <a:custGeom>
            <a:avLst/>
            <a:gdLst/>
            <a:ahLst/>
            <a:cxnLst/>
            <a:rect l="l" t="t" r="r" b="b"/>
            <a:pathLst>
              <a:path w="62407" h="24002">
                <a:moveTo>
                  <a:pt x="61447" y="0"/>
                </a:moveTo>
                <a:lnTo>
                  <a:pt x="61447" y="2880"/>
                </a:lnTo>
                <a:lnTo>
                  <a:pt x="60487" y="4800"/>
                </a:lnTo>
                <a:lnTo>
                  <a:pt x="60487" y="5760"/>
                </a:lnTo>
                <a:lnTo>
                  <a:pt x="59527" y="5760"/>
                </a:lnTo>
                <a:lnTo>
                  <a:pt x="59527" y="6720"/>
                </a:lnTo>
                <a:lnTo>
                  <a:pt x="58567" y="6720"/>
                </a:lnTo>
                <a:lnTo>
                  <a:pt x="57607" y="7680"/>
                </a:lnTo>
                <a:lnTo>
                  <a:pt x="0" y="7680"/>
                </a:lnTo>
                <a:lnTo>
                  <a:pt x="0" y="8641"/>
                </a:lnTo>
                <a:lnTo>
                  <a:pt x="6720" y="24002"/>
                </a:lnTo>
                <a:lnTo>
                  <a:pt x="8641" y="23042"/>
                </a:lnTo>
                <a:lnTo>
                  <a:pt x="7680" y="21122"/>
                </a:lnTo>
                <a:lnTo>
                  <a:pt x="6720" y="20162"/>
                </a:lnTo>
                <a:lnTo>
                  <a:pt x="6720" y="17282"/>
                </a:lnTo>
                <a:lnTo>
                  <a:pt x="7680" y="16322"/>
                </a:lnTo>
                <a:lnTo>
                  <a:pt x="8641" y="15361"/>
                </a:lnTo>
                <a:lnTo>
                  <a:pt x="58567" y="15361"/>
                </a:lnTo>
                <a:lnTo>
                  <a:pt x="59527" y="16322"/>
                </a:lnTo>
                <a:lnTo>
                  <a:pt x="60487" y="17282"/>
                </a:lnTo>
                <a:lnTo>
                  <a:pt x="60487" y="18227"/>
                </a:lnTo>
                <a:lnTo>
                  <a:pt x="61447" y="20162"/>
                </a:lnTo>
                <a:lnTo>
                  <a:pt x="61447" y="23042"/>
                </a:lnTo>
                <a:lnTo>
                  <a:pt x="62407" y="23042"/>
                </a:lnTo>
                <a:lnTo>
                  <a:pt x="62407" y="0"/>
                </a:lnTo>
                <a:lnTo>
                  <a:pt x="614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7" name="object 547"/>
          <p:cNvSpPr/>
          <p:nvPr/>
        </p:nvSpPr>
        <p:spPr>
          <a:xfrm>
            <a:off x="4549536" y="3295345"/>
            <a:ext cx="63367" cy="24002"/>
          </a:xfrm>
          <a:custGeom>
            <a:avLst/>
            <a:gdLst/>
            <a:ahLst/>
            <a:cxnLst/>
            <a:rect l="l" t="t" r="r" b="b"/>
            <a:pathLst>
              <a:path w="63367" h="24002">
                <a:moveTo>
                  <a:pt x="7680" y="24002"/>
                </a:moveTo>
                <a:lnTo>
                  <a:pt x="8641" y="23042"/>
                </a:lnTo>
                <a:lnTo>
                  <a:pt x="7680" y="21122"/>
                </a:lnTo>
                <a:lnTo>
                  <a:pt x="7680" y="16322"/>
                </a:lnTo>
                <a:lnTo>
                  <a:pt x="8641" y="16322"/>
                </a:lnTo>
                <a:lnTo>
                  <a:pt x="8641" y="15361"/>
                </a:lnTo>
                <a:lnTo>
                  <a:pt x="58567" y="15361"/>
                </a:lnTo>
                <a:lnTo>
                  <a:pt x="59527" y="16322"/>
                </a:lnTo>
                <a:lnTo>
                  <a:pt x="60487" y="16322"/>
                </a:lnTo>
                <a:lnTo>
                  <a:pt x="60487" y="17282"/>
                </a:lnTo>
                <a:lnTo>
                  <a:pt x="61432" y="18242"/>
                </a:lnTo>
                <a:lnTo>
                  <a:pt x="61432" y="23042"/>
                </a:lnTo>
                <a:lnTo>
                  <a:pt x="63367" y="23042"/>
                </a:lnTo>
                <a:lnTo>
                  <a:pt x="63367" y="0"/>
                </a:lnTo>
                <a:lnTo>
                  <a:pt x="61432" y="0"/>
                </a:lnTo>
                <a:lnTo>
                  <a:pt x="61432" y="4800"/>
                </a:lnTo>
                <a:lnTo>
                  <a:pt x="60487" y="5760"/>
                </a:lnTo>
                <a:lnTo>
                  <a:pt x="60487" y="6720"/>
                </a:lnTo>
                <a:lnTo>
                  <a:pt x="59527" y="6720"/>
                </a:lnTo>
                <a:lnTo>
                  <a:pt x="58567" y="7680"/>
                </a:lnTo>
                <a:lnTo>
                  <a:pt x="0" y="7680"/>
                </a:lnTo>
                <a:lnTo>
                  <a:pt x="0" y="9601"/>
                </a:lnTo>
                <a:lnTo>
                  <a:pt x="7680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8" name="object 548"/>
          <p:cNvSpPr/>
          <p:nvPr/>
        </p:nvSpPr>
        <p:spPr>
          <a:xfrm>
            <a:off x="4551456" y="3240633"/>
            <a:ext cx="62392" cy="38389"/>
          </a:xfrm>
          <a:custGeom>
            <a:avLst/>
            <a:gdLst/>
            <a:ahLst/>
            <a:cxnLst/>
            <a:rect l="l" t="t" r="r" b="b"/>
            <a:pathLst>
              <a:path w="62392" h="38389">
                <a:moveTo>
                  <a:pt x="5760" y="13441"/>
                </a:moveTo>
                <a:lnTo>
                  <a:pt x="7680" y="11521"/>
                </a:lnTo>
                <a:lnTo>
                  <a:pt x="11521" y="10561"/>
                </a:lnTo>
                <a:lnTo>
                  <a:pt x="15361" y="9601"/>
                </a:lnTo>
                <a:lnTo>
                  <a:pt x="18242" y="8641"/>
                </a:lnTo>
                <a:lnTo>
                  <a:pt x="23042" y="8641"/>
                </a:lnTo>
                <a:lnTo>
                  <a:pt x="26883" y="9601"/>
                </a:lnTo>
                <a:lnTo>
                  <a:pt x="30723" y="9601"/>
                </a:lnTo>
                <a:lnTo>
                  <a:pt x="31683" y="11521"/>
                </a:lnTo>
                <a:lnTo>
                  <a:pt x="32644" y="13441"/>
                </a:lnTo>
                <a:lnTo>
                  <a:pt x="33604" y="15361"/>
                </a:lnTo>
                <a:lnTo>
                  <a:pt x="34564" y="17282"/>
                </a:lnTo>
                <a:lnTo>
                  <a:pt x="34564" y="23042"/>
                </a:lnTo>
                <a:lnTo>
                  <a:pt x="33604" y="24963"/>
                </a:lnTo>
                <a:lnTo>
                  <a:pt x="33604" y="34549"/>
                </a:lnTo>
                <a:lnTo>
                  <a:pt x="37444" y="31683"/>
                </a:lnTo>
                <a:lnTo>
                  <a:pt x="38404" y="27843"/>
                </a:lnTo>
                <a:lnTo>
                  <a:pt x="38404" y="20162"/>
                </a:lnTo>
                <a:lnTo>
                  <a:pt x="37444" y="15361"/>
                </a:lnTo>
                <a:lnTo>
                  <a:pt x="33604" y="10561"/>
                </a:lnTo>
                <a:lnTo>
                  <a:pt x="39364" y="11521"/>
                </a:lnTo>
                <a:lnTo>
                  <a:pt x="44165" y="14401"/>
                </a:lnTo>
                <a:lnTo>
                  <a:pt x="48966" y="17282"/>
                </a:lnTo>
                <a:lnTo>
                  <a:pt x="52806" y="20162"/>
                </a:lnTo>
                <a:lnTo>
                  <a:pt x="56647" y="24002"/>
                </a:lnTo>
                <a:lnTo>
                  <a:pt x="58567" y="26883"/>
                </a:lnTo>
                <a:lnTo>
                  <a:pt x="59512" y="30708"/>
                </a:lnTo>
                <a:lnTo>
                  <a:pt x="60487" y="34549"/>
                </a:lnTo>
                <a:lnTo>
                  <a:pt x="60487" y="38389"/>
                </a:lnTo>
                <a:lnTo>
                  <a:pt x="62392" y="38389"/>
                </a:lnTo>
                <a:lnTo>
                  <a:pt x="62392" y="29763"/>
                </a:lnTo>
                <a:lnTo>
                  <a:pt x="60487" y="24002"/>
                </a:lnTo>
                <a:lnTo>
                  <a:pt x="57607" y="19202"/>
                </a:lnTo>
                <a:lnTo>
                  <a:pt x="53766" y="13441"/>
                </a:lnTo>
                <a:lnTo>
                  <a:pt x="48966" y="8641"/>
                </a:lnTo>
                <a:lnTo>
                  <a:pt x="43205" y="5760"/>
                </a:lnTo>
                <a:lnTo>
                  <a:pt x="36484" y="1920"/>
                </a:lnTo>
                <a:lnTo>
                  <a:pt x="30723" y="0"/>
                </a:lnTo>
                <a:lnTo>
                  <a:pt x="16322" y="0"/>
                </a:lnTo>
                <a:lnTo>
                  <a:pt x="9601" y="2880"/>
                </a:lnTo>
                <a:lnTo>
                  <a:pt x="3840" y="6720"/>
                </a:lnTo>
                <a:lnTo>
                  <a:pt x="0" y="10561"/>
                </a:lnTo>
                <a:lnTo>
                  <a:pt x="960" y="19202"/>
                </a:lnTo>
                <a:lnTo>
                  <a:pt x="1920" y="16322"/>
                </a:lnTo>
                <a:lnTo>
                  <a:pt x="3840" y="14401"/>
                </a:lnTo>
                <a:lnTo>
                  <a:pt x="576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9" name="object 549"/>
          <p:cNvSpPr/>
          <p:nvPr/>
        </p:nvSpPr>
        <p:spPr>
          <a:xfrm>
            <a:off x="4549536" y="3251194"/>
            <a:ext cx="35524" cy="28803"/>
          </a:xfrm>
          <a:custGeom>
            <a:avLst/>
            <a:gdLst/>
            <a:ahLst/>
            <a:cxnLst/>
            <a:rect l="l" t="t" r="r" b="b"/>
            <a:pathLst>
              <a:path w="35524" h="28803">
                <a:moveTo>
                  <a:pt x="6720" y="17282"/>
                </a:moveTo>
                <a:lnTo>
                  <a:pt x="3840" y="15361"/>
                </a:lnTo>
                <a:lnTo>
                  <a:pt x="2880" y="13441"/>
                </a:lnTo>
                <a:lnTo>
                  <a:pt x="2880" y="8641"/>
                </a:lnTo>
                <a:lnTo>
                  <a:pt x="1920" y="0"/>
                </a:lnTo>
                <a:lnTo>
                  <a:pt x="0" y="4800"/>
                </a:lnTo>
                <a:lnTo>
                  <a:pt x="0" y="15361"/>
                </a:lnTo>
                <a:lnTo>
                  <a:pt x="2880" y="20147"/>
                </a:lnTo>
                <a:lnTo>
                  <a:pt x="7680" y="23987"/>
                </a:lnTo>
                <a:lnTo>
                  <a:pt x="11521" y="26868"/>
                </a:lnTo>
                <a:lnTo>
                  <a:pt x="16322" y="28803"/>
                </a:lnTo>
                <a:lnTo>
                  <a:pt x="27843" y="28803"/>
                </a:lnTo>
                <a:lnTo>
                  <a:pt x="32644" y="26868"/>
                </a:lnTo>
                <a:lnTo>
                  <a:pt x="35524" y="23987"/>
                </a:lnTo>
                <a:lnTo>
                  <a:pt x="35524" y="14401"/>
                </a:lnTo>
                <a:lnTo>
                  <a:pt x="32644" y="16322"/>
                </a:lnTo>
                <a:lnTo>
                  <a:pt x="28803" y="19202"/>
                </a:lnTo>
                <a:lnTo>
                  <a:pt x="24002" y="21122"/>
                </a:lnTo>
                <a:lnTo>
                  <a:pt x="12481" y="21122"/>
                </a:lnTo>
                <a:lnTo>
                  <a:pt x="8641" y="20147"/>
                </a:lnTo>
                <a:lnTo>
                  <a:pt x="6720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0" name="object 550"/>
          <p:cNvSpPr/>
          <p:nvPr/>
        </p:nvSpPr>
        <p:spPr>
          <a:xfrm>
            <a:off x="4554336" y="3195507"/>
            <a:ext cx="41285" cy="35524"/>
          </a:xfrm>
          <a:custGeom>
            <a:avLst/>
            <a:gdLst/>
            <a:ahLst/>
            <a:cxnLst/>
            <a:rect l="l" t="t" r="r" b="b"/>
            <a:pathLst>
              <a:path w="41285" h="35524">
                <a:moveTo>
                  <a:pt x="6720" y="28803"/>
                </a:moveTo>
                <a:lnTo>
                  <a:pt x="3840" y="28803"/>
                </a:lnTo>
                <a:lnTo>
                  <a:pt x="1920" y="27843"/>
                </a:lnTo>
                <a:lnTo>
                  <a:pt x="0" y="25923"/>
                </a:lnTo>
                <a:lnTo>
                  <a:pt x="1920" y="33604"/>
                </a:lnTo>
                <a:lnTo>
                  <a:pt x="5760" y="35524"/>
                </a:lnTo>
                <a:lnTo>
                  <a:pt x="12481" y="35524"/>
                </a:lnTo>
                <a:lnTo>
                  <a:pt x="15361" y="34564"/>
                </a:lnTo>
                <a:lnTo>
                  <a:pt x="17282" y="32644"/>
                </a:lnTo>
                <a:lnTo>
                  <a:pt x="20162" y="31683"/>
                </a:lnTo>
                <a:lnTo>
                  <a:pt x="23042" y="28803"/>
                </a:lnTo>
                <a:lnTo>
                  <a:pt x="26883" y="24002"/>
                </a:lnTo>
                <a:lnTo>
                  <a:pt x="30723" y="27843"/>
                </a:lnTo>
                <a:lnTo>
                  <a:pt x="33604" y="31683"/>
                </a:lnTo>
                <a:lnTo>
                  <a:pt x="36484" y="32644"/>
                </a:lnTo>
                <a:lnTo>
                  <a:pt x="38404" y="27843"/>
                </a:lnTo>
                <a:lnTo>
                  <a:pt x="35524" y="26883"/>
                </a:lnTo>
                <a:lnTo>
                  <a:pt x="33604" y="25923"/>
                </a:lnTo>
                <a:lnTo>
                  <a:pt x="30723" y="24002"/>
                </a:lnTo>
                <a:lnTo>
                  <a:pt x="28803" y="21122"/>
                </a:lnTo>
                <a:lnTo>
                  <a:pt x="34564" y="14401"/>
                </a:lnTo>
                <a:lnTo>
                  <a:pt x="38404" y="10561"/>
                </a:lnTo>
                <a:lnTo>
                  <a:pt x="41285" y="8641"/>
                </a:lnTo>
                <a:lnTo>
                  <a:pt x="40325" y="0"/>
                </a:lnTo>
                <a:lnTo>
                  <a:pt x="36484" y="960"/>
                </a:lnTo>
                <a:lnTo>
                  <a:pt x="33604" y="3840"/>
                </a:lnTo>
                <a:lnTo>
                  <a:pt x="31683" y="5760"/>
                </a:lnTo>
                <a:lnTo>
                  <a:pt x="27843" y="8641"/>
                </a:lnTo>
                <a:lnTo>
                  <a:pt x="24002" y="14401"/>
                </a:lnTo>
                <a:lnTo>
                  <a:pt x="21122" y="8641"/>
                </a:lnTo>
                <a:lnTo>
                  <a:pt x="18242" y="5760"/>
                </a:lnTo>
                <a:lnTo>
                  <a:pt x="15361" y="3840"/>
                </a:lnTo>
                <a:lnTo>
                  <a:pt x="13441" y="1920"/>
                </a:lnTo>
                <a:lnTo>
                  <a:pt x="4800" y="1920"/>
                </a:lnTo>
                <a:lnTo>
                  <a:pt x="1920" y="2880"/>
                </a:lnTo>
                <a:lnTo>
                  <a:pt x="0" y="10561"/>
                </a:lnTo>
                <a:lnTo>
                  <a:pt x="1920" y="8641"/>
                </a:lnTo>
                <a:lnTo>
                  <a:pt x="4800" y="7680"/>
                </a:lnTo>
                <a:lnTo>
                  <a:pt x="10561" y="7680"/>
                </a:lnTo>
                <a:lnTo>
                  <a:pt x="12481" y="8641"/>
                </a:lnTo>
                <a:lnTo>
                  <a:pt x="14401" y="9601"/>
                </a:lnTo>
                <a:lnTo>
                  <a:pt x="16322" y="10561"/>
                </a:lnTo>
                <a:lnTo>
                  <a:pt x="19202" y="12481"/>
                </a:lnTo>
                <a:lnTo>
                  <a:pt x="22082" y="16322"/>
                </a:lnTo>
                <a:lnTo>
                  <a:pt x="16322" y="24002"/>
                </a:lnTo>
                <a:lnTo>
                  <a:pt x="14401" y="24963"/>
                </a:lnTo>
                <a:lnTo>
                  <a:pt x="13441" y="26883"/>
                </a:lnTo>
                <a:lnTo>
                  <a:pt x="11521" y="26883"/>
                </a:lnTo>
                <a:lnTo>
                  <a:pt x="9601" y="27843"/>
                </a:lnTo>
                <a:lnTo>
                  <a:pt x="8641" y="28803"/>
                </a:lnTo>
                <a:lnTo>
                  <a:pt x="6720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1" name="object 551"/>
          <p:cNvSpPr/>
          <p:nvPr/>
        </p:nvSpPr>
        <p:spPr>
          <a:xfrm>
            <a:off x="4549536" y="3198388"/>
            <a:ext cx="6720" cy="30723"/>
          </a:xfrm>
          <a:custGeom>
            <a:avLst/>
            <a:gdLst/>
            <a:ahLst/>
            <a:cxnLst/>
            <a:rect l="l" t="t" r="r" b="b"/>
            <a:pathLst>
              <a:path w="6720" h="30723">
                <a:moveTo>
                  <a:pt x="3840" y="9601"/>
                </a:moveTo>
                <a:lnTo>
                  <a:pt x="4800" y="7680"/>
                </a:lnTo>
                <a:lnTo>
                  <a:pt x="6720" y="0"/>
                </a:lnTo>
                <a:lnTo>
                  <a:pt x="3840" y="2880"/>
                </a:lnTo>
                <a:lnTo>
                  <a:pt x="960" y="6720"/>
                </a:lnTo>
                <a:lnTo>
                  <a:pt x="0" y="10561"/>
                </a:lnTo>
                <a:lnTo>
                  <a:pt x="0" y="20162"/>
                </a:lnTo>
                <a:lnTo>
                  <a:pt x="960" y="24963"/>
                </a:lnTo>
                <a:lnTo>
                  <a:pt x="3840" y="27843"/>
                </a:lnTo>
                <a:lnTo>
                  <a:pt x="6720" y="30723"/>
                </a:lnTo>
                <a:lnTo>
                  <a:pt x="4800" y="23042"/>
                </a:lnTo>
                <a:lnTo>
                  <a:pt x="3840" y="21122"/>
                </a:lnTo>
                <a:lnTo>
                  <a:pt x="2880" y="18242"/>
                </a:lnTo>
                <a:lnTo>
                  <a:pt x="2880" y="12481"/>
                </a:lnTo>
                <a:lnTo>
                  <a:pt x="384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2" name="object 552"/>
          <p:cNvSpPr/>
          <p:nvPr/>
        </p:nvSpPr>
        <p:spPr>
          <a:xfrm>
            <a:off x="4590821" y="3195507"/>
            <a:ext cx="23027" cy="35524"/>
          </a:xfrm>
          <a:custGeom>
            <a:avLst/>
            <a:gdLst/>
            <a:ahLst/>
            <a:cxnLst/>
            <a:rect l="l" t="t" r="r" b="b"/>
            <a:pathLst>
              <a:path w="23027" h="35524">
                <a:moveTo>
                  <a:pt x="0" y="32644"/>
                </a:moveTo>
                <a:lnTo>
                  <a:pt x="1920" y="34564"/>
                </a:lnTo>
                <a:lnTo>
                  <a:pt x="4800" y="35524"/>
                </a:lnTo>
                <a:lnTo>
                  <a:pt x="11521" y="35524"/>
                </a:lnTo>
                <a:lnTo>
                  <a:pt x="14401" y="34564"/>
                </a:lnTo>
                <a:lnTo>
                  <a:pt x="17282" y="31683"/>
                </a:lnTo>
                <a:lnTo>
                  <a:pt x="21122" y="28803"/>
                </a:lnTo>
                <a:lnTo>
                  <a:pt x="23027" y="24002"/>
                </a:lnTo>
                <a:lnTo>
                  <a:pt x="23027" y="12481"/>
                </a:lnTo>
                <a:lnTo>
                  <a:pt x="21122" y="8641"/>
                </a:lnTo>
                <a:lnTo>
                  <a:pt x="18242" y="4800"/>
                </a:lnTo>
                <a:lnTo>
                  <a:pt x="15361" y="1920"/>
                </a:lnTo>
                <a:lnTo>
                  <a:pt x="11521" y="0"/>
                </a:lnTo>
                <a:lnTo>
                  <a:pt x="3840" y="0"/>
                </a:lnTo>
                <a:lnTo>
                  <a:pt x="4800" y="8641"/>
                </a:lnTo>
                <a:lnTo>
                  <a:pt x="6720" y="6720"/>
                </a:lnTo>
                <a:lnTo>
                  <a:pt x="13441" y="6720"/>
                </a:lnTo>
                <a:lnTo>
                  <a:pt x="16306" y="7680"/>
                </a:lnTo>
                <a:lnTo>
                  <a:pt x="17282" y="9601"/>
                </a:lnTo>
                <a:lnTo>
                  <a:pt x="19202" y="11521"/>
                </a:lnTo>
                <a:lnTo>
                  <a:pt x="20147" y="14401"/>
                </a:lnTo>
                <a:lnTo>
                  <a:pt x="20147" y="21122"/>
                </a:lnTo>
                <a:lnTo>
                  <a:pt x="19202" y="23042"/>
                </a:lnTo>
                <a:lnTo>
                  <a:pt x="17282" y="25923"/>
                </a:lnTo>
                <a:lnTo>
                  <a:pt x="14401" y="27843"/>
                </a:lnTo>
                <a:lnTo>
                  <a:pt x="11521" y="28803"/>
                </a:lnTo>
                <a:lnTo>
                  <a:pt x="4800" y="28803"/>
                </a:lnTo>
                <a:lnTo>
                  <a:pt x="1920" y="27843"/>
                </a:lnTo>
                <a:lnTo>
                  <a:pt x="0" y="32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3" name="object 553"/>
          <p:cNvSpPr/>
          <p:nvPr/>
        </p:nvSpPr>
        <p:spPr>
          <a:xfrm>
            <a:off x="4549536" y="3151357"/>
            <a:ext cx="64312" cy="35509"/>
          </a:xfrm>
          <a:custGeom>
            <a:avLst/>
            <a:gdLst/>
            <a:ahLst/>
            <a:cxnLst/>
            <a:rect l="l" t="t" r="r" b="b"/>
            <a:pathLst>
              <a:path w="64312" h="35509">
                <a:moveTo>
                  <a:pt x="8641" y="29748"/>
                </a:moveTo>
                <a:lnTo>
                  <a:pt x="5760" y="25908"/>
                </a:lnTo>
                <a:lnTo>
                  <a:pt x="5760" y="18242"/>
                </a:lnTo>
                <a:lnTo>
                  <a:pt x="6720" y="15361"/>
                </a:lnTo>
                <a:lnTo>
                  <a:pt x="8641" y="13441"/>
                </a:lnTo>
                <a:lnTo>
                  <a:pt x="10561" y="11521"/>
                </a:lnTo>
                <a:lnTo>
                  <a:pt x="13441" y="10561"/>
                </a:lnTo>
                <a:lnTo>
                  <a:pt x="19202" y="10561"/>
                </a:lnTo>
                <a:lnTo>
                  <a:pt x="21122" y="11521"/>
                </a:lnTo>
                <a:lnTo>
                  <a:pt x="23042" y="12481"/>
                </a:lnTo>
                <a:lnTo>
                  <a:pt x="24963" y="13441"/>
                </a:lnTo>
                <a:lnTo>
                  <a:pt x="26883" y="15361"/>
                </a:lnTo>
                <a:lnTo>
                  <a:pt x="28803" y="17282"/>
                </a:lnTo>
                <a:lnTo>
                  <a:pt x="29763" y="20162"/>
                </a:lnTo>
                <a:lnTo>
                  <a:pt x="30723" y="22067"/>
                </a:lnTo>
                <a:lnTo>
                  <a:pt x="30723" y="24963"/>
                </a:lnTo>
                <a:lnTo>
                  <a:pt x="32644" y="24963"/>
                </a:lnTo>
                <a:lnTo>
                  <a:pt x="32644" y="18242"/>
                </a:lnTo>
                <a:lnTo>
                  <a:pt x="33604" y="16322"/>
                </a:lnTo>
                <a:lnTo>
                  <a:pt x="34564" y="14401"/>
                </a:lnTo>
                <a:lnTo>
                  <a:pt x="36484" y="12481"/>
                </a:lnTo>
                <a:lnTo>
                  <a:pt x="37444" y="10561"/>
                </a:lnTo>
                <a:lnTo>
                  <a:pt x="38404" y="9601"/>
                </a:lnTo>
                <a:lnTo>
                  <a:pt x="39364" y="8641"/>
                </a:lnTo>
                <a:lnTo>
                  <a:pt x="41285" y="8641"/>
                </a:lnTo>
                <a:lnTo>
                  <a:pt x="43205" y="6720"/>
                </a:lnTo>
                <a:lnTo>
                  <a:pt x="51846" y="6720"/>
                </a:lnTo>
                <a:lnTo>
                  <a:pt x="54726" y="7680"/>
                </a:lnTo>
                <a:lnTo>
                  <a:pt x="56647" y="10561"/>
                </a:lnTo>
                <a:lnTo>
                  <a:pt x="59527" y="12481"/>
                </a:lnTo>
                <a:lnTo>
                  <a:pt x="60487" y="15361"/>
                </a:lnTo>
                <a:lnTo>
                  <a:pt x="60487" y="21122"/>
                </a:lnTo>
                <a:lnTo>
                  <a:pt x="59527" y="22067"/>
                </a:lnTo>
                <a:lnTo>
                  <a:pt x="58567" y="24003"/>
                </a:lnTo>
                <a:lnTo>
                  <a:pt x="58567" y="25908"/>
                </a:lnTo>
                <a:lnTo>
                  <a:pt x="56647" y="27843"/>
                </a:lnTo>
                <a:lnTo>
                  <a:pt x="56647" y="28788"/>
                </a:lnTo>
                <a:lnTo>
                  <a:pt x="55686" y="29748"/>
                </a:lnTo>
                <a:lnTo>
                  <a:pt x="55686" y="32628"/>
                </a:lnTo>
                <a:lnTo>
                  <a:pt x="56647" y="33588"/>
                </a:lnTo>
                <a:lnTo>
                  <a:pt x="57591" y="34564"/>
                </a:lnTo>
                <a:lnTo>
                  <a:pt x="58567" y="35509"/>
                </a:lnTo>
                <a:lnTo>
                  <a:pt x="60487" y="35509"/>
                </a:lnTo>
                <a:lnTo>
                  <a:pt x="61432" y="34564"/>
                </a:lnTo>
                <a:lnTo>
                  <a:pt x="62407" y="32628"/>
                </a:lnTo>
                <a:lnTo>
                  <a:pt x="63367" y="31683"/>
                </a:lnTo>
                <a:lnTo>
                  <a:pt x="64312" y="28788"/>
                </a:lnTo>
                <a:lnTo>
                  <a:pt x="64312" y="16322"/>
                </a:lnTo>
                <a:lnTo>
                  <a:pt x="61432" y="9601"/>
                </a:lnTo>
                <a:lnTo>
                  <a:pt x="56647" y="4800"/>
                </a:lnTo>
                <a:lnTo>
                  <a:pt x="52806" y="1920"/>
                </a:lnTo>
                <a:lnTo>
                  <a:pt x="48006" y="0"/>
                </a:lnTo>
                <a:lnTo>
                  <a:pt x="39364" y="0"/>
                </a:lnTo>
                <a:lnTo>
                  <a:pt x="35524" y="960"/>
                </a:lnTo>
                <a:lnTo>
                  <a:pt x="32644" y="2880"/>
                </a:lnTo>
                <a:lnTo>
                  <a:pt x="29763" y="4800"/>
                </a:lnTo>
                <a:lnTo>
                  <a:pt x="27843" y="7680"/>
                </a:lnTo>
                <a:lnTo>
                  <a:pt x="26883" y="11521"/>
                </a:lnTo>
                <a:lnTo>
                  <a:pt x="21122" y="5760"/>
                </a:lnTo>
                <a:lnTo>
                  <a:pt x="17282" y="2880"/>
                </a:lnTo>
                <a:lnTo>
                  <a:pt x="9601" y="2880"/>
                </a:lnTo>
                <a:lnTo>
                  <a:pt x="6720" y="3840"/>
                </a:lnTo>
                <a:lnTo>
                  <a:pt x="4800" y="5760"/>
                </a:lnTo>
                <a:lnTo>
                  <a:pt x="1920" y="8641"/>
                </a:lnTo>
                <a:lnTo>
                  <a:pt x="0" y="12481"/>
                </a:lnTo>
                <a:lnTo>
                  <a:pt x="0" y="21122"/>
                </a:lnTo>
                <a:lnTo>
                  <a:pt x="960" y="24963"/>
                </a:lnTo>
                <a:lnTo>
                  <a:pt x="2880" y="27843"/>
                </a:lnTo>
                <a:lnTo>
                  <a:pt x="5760" y="29748"/>
                </a:lnTo>
                <a:lnTo>
                  <a:pt x="8641" y="32628"/>
                </a:lnTo>
                <a:lnTo>
                  <a:pt x="12481" y="34564"/>
                </a:lnTo>
                <a:lnTo>
                  <a:pt x="13441" y="32628"/>
                </a:lnTo>
                <a:lnTo>
                  <a:pt x="8641" y="2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4" name="object 554"/>
          <p:cNvSpPr/>
          <p:nvPr/>
        </p:nvSpPr>
        <p:spPr>
          <a:xfrm>
            <a:off x="4666655" y="3295345"/>
            <a:ext cx="63352" cy="24002"/>
          </a:xfrm>
          <a:custGeom>
            <a:avLst/>
            <a:gdLst/>
            <a:ahLst/>
            <a:cxnLst/>
            <a:rect l="l" t="t" r="r" b="b"/>
            <a:pathLst>
              <a:path w="63352" h="24002">
                <a:moveTo>
                  <a:pt x="8641" y="16322"/>
                </a:moveTo>
                <a:lnTo>
                  <a:pt x="8641" y="15361"/>
                </a:lnTo>
                <a:lnTo>
                  <a:pt x="58567" y="15361"/>
                </a:lnTo>
                <a:lnTo>
                  <a:pt x="59512" y="16322"/>
                </a:lnTo>
                <a:lnTo>
                  <a:pt x="60472" y="16322"/>
                </a:lnTo>
                <a:lnTo>
                  <a:pt x="60472" y="17282"/>
                </a:lnTo>
                <a:lnTo>
                  <a:pt x="61432" y="18242"/>
                </a:lnTo>
                <a:lnTo>
                  <a:pt x="61432" y="23042"/>
                </a:lnTo>
                <a:lnTo>
                  <a:pt x="63352" y="23042"/>
                </a:lnTo>
                <a:lnTo>
                  <a:pt x="63352" y="0"/>
                </a:lnTo>
                <a:lnTo>
                  <a:pt x="61432" y="0"/>
                </a:lnTo>
                <a:lnTo>
                  <a:pt x="61432" y="4800"/>
                </a:lnTo>
                <a:lnTo>
                  <a:pt x="60472" y="5760"/>
                </a:lnTo>
                <a:lnTo>
                  <a:pt x="60472" y="6720"/>
                </a:lnTo>
                <a:lnTo>
                  <a:pt x="59512" y="6720"/>
                </a:lnTo>
                <a:lnTo>
                  <a:pt x="58567" y="7680"/>
                </a:lnTo>
                <a:lnTo>
                  <a:pt x="0" y="7680"/>
                </a:lnTo>
                <a:lnTo>
                  <a:pt x="0" y="9601"/>
                </a:lnTo>
                <a:lnTo>
                  <a:pt x="6720" y="24002"/>
                </a:lnTo>
                <a:lnTo>
                  <a:pt x="8641" y="23042"/>
                </a:lnTo>
                <a:lnTo>
                  <a:pt x="7680" y="21122"/>
                </a:lnTo>
                <a:lnTo>
                  <a:pt x="6720" y="20162"/>
                </a:lnTo>
                <a:lnTo>
                  <a:pt x="6720" y="18242"/>
                </a:lnTo>
                <a:lnTo>
                  <a:pt x="7680" y="17282"/>
                </a:lnTo>
                <a:lnTo>
                  <a:pt x="7680" y="16322"/>
                </a:lnTo>
                <a:lnTo>
                  <a:pt x="8641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5" name="object 555"/>
          <p:cNvSpPr/>
          <p:nvPr/>
        </p:nvSpPr>
        <p:spPr>
          <a:xfrm>
            <a:off x="4666655" y="3240633"/>
            <a:ext cx="64312" cy="38389"/>
          </a:xfrm>
          <a:custGeom>
            <a:avLst/>
            <a:gdLst/>
            <a:ahLst/>
            <a:cxnLst/>
            <a:rect l="l" t="t" r="r" b="b"/>
            <a:pathLst>
              <a:path w="64312" h="38389">
                <a:moveTo>
                  <a:pt x="36484" y="18242"/>
                </a:moveTo>
                <a:lnTo>
                  <a:pt x="38389" y="31683"/>
                </a:lnTo>
                <a:lnTo>
                  <a:pt x="40325" y="27843"/>
                </a:lnTo>
                <a:lnTo>
                  <a:pt x="40325" y="20162"/>
                </a:lnTo>
                <a:lnTo>
                  <a:pt x="38389" y="15361"/>
                </a:lnTo>
                <a:lnTo>
                  <a:pt x="35524" y="10561"/>
                </a:lnTo>
                <a:lnTo>
                  <a:pt x="41285" y="11521"/>
                </a:lnTo>
                <a:lnTo>
                  <a:pt x="46070" y="14401"/>
                </a:lnTo>
                <a:lnTo>
                  <a:pt x="50886" y="17282"/>
                </a:lnTo>
                <a:lnTo>
                  <a:pt x="54726" y="20162"/>
                </a:lnTo>
                <a:lnTo>
                  <a:pt x="57591" y="24002"/>
                </a:lnTo>
                <a:lnTo>
                  <a:pt x="59512" y="26883"/>
                </a:lnTo>
                <a:lnTo>
                  <a:pt x="61432" y="30708"/>
                </a:lnTo>
                <a:lnTo>
                  <a:pt x="62392" y="34549"/>
                </a:lnTo>
                <a:lnTo>
                  <a:pt x="62392" y="38389"/>
                </a:lnTo>
                <a:lnTo>
                  <a:pt x="64312" y="38389"/>
                </a:lnTo>
                <a:lnTo>
                  <a:pt x="64312" y="29763"/>
                </a:lnTo>
                <a:lnTo>
                  <a:pt x="62392" y="24002"/>
                </a:lnTo>
                <a:lnTo>
                  <a:pt x="59512" y="19202"/>
                </a:lnTo>
                <a:lnTo>
                  <a:pt x="55671" y="13441"/>
                </a:lnTo>
                <a:lnTo>
                  <a:pt x="50886" y="8641"/>
                </a:lnTo>
                <a:lnTo>
                  <a:pt x="44165" y="5760"/>
                </a:lnTo>
                <a:lnTo>
                  <a:pt x="38389" y="1920"/>
                </a:lnTo>
                <a:lnTo>
                  <a:pt x="32644" y="0"/>
                </a:lnTo>
                <a:lnTo>
                  <a:pt x="17282" y="0"/>
                </a:lnTo>
                <a:lnTo>
                  <a:pt x="11521" y="2880"/>
                </a:lnTo>
                <a:lnTo>
                  <a:pt x="5760" y="6720"/>
                </a:lnTo>
                <a:lnTo>
                  <a:pt x="1920" y="10561"/>
                </a:lnTo>
                <a:lnTo>
                  <a:pt x="0" y="15361"/>
                </a:lnTo>
                <a:lnTo>
                  <a:pt x="0" y="25923"/>
                </a:lnTo>
                <a:lnTo>
                  <a:pt x="1920" y="30708"/>
                </a:lnTo>
                <a:lnTo>
                  <a:pt x="7680" y="34549"/>
                </a:lnTo>
                <a:lnTo>
                  <a:pt x="3840" y="25923"/>
                </a:lnTo>
                <a:lnTo>
                  <a:pt x="2880" y="24002"/>
                </a:lnTo>
                <a:lnTo>
                  <a:pt x="2880" y="19202"/>
                </a:lnTo>
                <a:lnTo>
                  <a:pt x="3840" y="16322"/>
                </a:lnTo>
                <a:lnTo>
                  <a:pt x="5760" y="14401"/>
                </a:lnTo>
                <a:lnTo>
                  <a:pt x="7680" y="13441"/>
                </a:lnTo>
                <a:lnTo>
                  <a:pt x="9601" y="11521"/>
                </a:lnTo>
                <a:lnTo>
                  <a:pt x="13441" y="10561"/>
                </a:lnTo>
                <a:lnTo>
                  <a:pt x="16322" y="9601"/>
                </a:lnTo>
                <a:lnTo>
                  <a:pt x="20162" y="8641"/>
                </a:lnTo>
                <a:lnTo>
                  <a:pt x="24963" y="8641"/>
                </a:lnTo>
                <a:lnTo>
                  <a:pt x="28803" y="9601"/>
                </a:lnTo>
                <a:lnTo>
                  <a:pt x="32644" y="9601"/>
                </a:lnTo>
                <a:lnTo>
                  <a:pt x="33604" y="11521"/>
                </a:lnTo>
                <a:lnTo>
                  <a:pt x="34564" y="13441"/>
                </a:lnTo>
                <a:lnTo>
                  <a:pt x="35524" y="15361"/>
                </a:lnTo>
                <a:lnTo>
                  <a:pt x="35524" y="17282"/>
                </a:lnTo>
                <a:lnTo>
                  <a:pt x="36484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6" name="object 556"/>
          <p:cNvSpPr/>
          <p:nvPr/>
        </p:nvSpPr>
        <p:spPr>
          <a:xfrm>
            <a:off x="4670496" y="3258875"/>
            <a:ext cx="34549" cy="21122"/>
          </a:xfrm>
          <a:custGeom>
            <a:avLst/>
            <a:gdLst/>
            <a:ahLst/>
            <a:cxnLst/>
            <a:rect l="l" t="t" r="r" b="b"/>
            <a:pathLst>
              <a:path w="34549" h="21122">
                <a:moveTo>
                  <a:pt x="32644" y="0"/>
                </a:moveTo>
                <a:lnTo>
                  <a:pt x="32644" y="4800"/>
                </a:lnTo>
                <a:lnTo>
                  <a:pt x="30723" y="6720"/>
                </a:lnTo>
                <a:lnTo>
                  <a:pt x="28803" y="8641"/>
                </a:lnTo>
                <a:lnTo>
                  <a:pt x="24963" y="11521"/>
                </a:lnTo>
                <a:lnTo>
                  <a:pt x="20162" y="13441"/>
                </a:lnTo>
                <a:lnTo>
                  <a:pt x="8641" y="13441"/>
                </a:lnTo>
                <a:lnTo>
                  <a:pt x="4800" y="12466"/>
                </a:lnTo>
                <a:lnTo>
                  <a:pt x="2880" y="9601"/>
                </a:lnTo>
                <a:lnTo>
                  <a:pt x="0" y="7680"/>
                </a:lnTo>
                <a:lnTo>
                  <a:pt x="3840" y="16306"/>
                </a:lnTo>
                <a:lnTo>
                  <a:pt x="7680" y="19187"/>
                </a:lnTo>
                <a:lnTo>
                  <a:pt x="12481" y="21122"/>
                </a:lnTo>
                <a:lnTo>
                  <a:pt x="24002" y="21122"/>
                </a:lnTo>
                <a:lnTo>
                  <a:pt x="27843" y="19187"/>
                </a:lnTo>
                <a:lnTo>
                  <a:pt x="31683" y="16306"/>
                </a:lnTo>
                <a:lnTo>
                  <a:pt x="34549" y="13441"/>
                </a:lnTo>
                <a:lnTo>
                  <a:pt x="3264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7" name="object 557"/>
          <p:cNvSpPr/>
          <p:nvPr/>
        </p:nvSpPr>
        <p:spPr>
          <a:xfrm>
            <a:off x="4711766" y="3195507"/>
            <a:ext cx="19202" cy="31683"/>
          </a:xfrm>
          <a:custGeom>
            <a:avLst/>
            <a:gdLst/>
            <a:ahLst/>
            <a:cxnLst/>
            <a:rect l="l" t="t" r="r" b="b"/>
            <a:pathLst>
              <a:path w="19202" h="31683">
                <a:moveTo>
                  <a:pt x="7680" y="0"/>
                </a:moveTo>
                <a:lnTo>
                  <a:pt x="0" y="0"/>
                </a:lnTo>
                <a:lnTo>
                  <a:pt x="960" y="8641"/>
                </a:lnTo>
                <a:lnTo>
                  <a:pt x="2895" y="6720"/>
                </a:lnTo>
                <a:lnTo>
                  <a:pt x="9616" y="6720"/>
                </a:lnTo>
                <a:lnTo>
                  <a:pt x="11521" y="7680"/>
                </a:lnTo>
                <a:lnTo>
                  <a:pt x="13456" y="9601"/>
                </a:lnTo>
                <a:lnTo>
                  <a:pt x="15361" y="11521"/>
                </a:lnTo>
                <a:lnTo>
                  <a:pt x="16322" y="14401"/>
                </a:lnTo>
                <a:lnTo>
                  <a:pt x="16322" y="21122"/>
                </a:lnTo>
                <a:lnTo>
                  <a:pt x="15361" y="23042"/>
                </a:lnTo>
                <a:lnTo>
                  <a:pt x="13456" y="25923"/>
                </a:lnTo>
                <a:lnTo>
                  <a:pt x="13456" y="31683"/>
                </a:lnTo>
                <a:lnTo>
                  <a:pt x="17282" y="28803"/>
                </a:lnTo>
                <a:lnTo>
                  <a:pt x="19202" y="24002"/>
                </a:lnTo>
                <a:lnTo>
                  <a:pt x="19202" y="12481"/>
                </a:lnTo>
                <a:lnTo>
                  <a:pt x="17282" y="8641"/>
                </a:lnTo>
                <a:lnTo>
                  <a:pt x="14401" y="4800"/>
                </a:lnTo>
                <a:lnTo>
                  <a:pt x="11521" y="1920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8" name="object 558"/>
          <p:cNvSpPr/>
          <p:nvPr/>
        </p:nvSpPr>
        <p:spPr>
          <a:xfrm>
            <a:off x="4666655" y="3195507"/>
            <a:ext cx="58567" cy="35524"/>
          </a:xfrm>
          <a:custGeom>
            <a:avLst/>
            <a:gdLst/>
            <a:ahLst/>
            <a:cxnLst/>
            <a:rect l="l" t="t" r="r" b="b"/>
            <a:pathLst>
              <a:path w="58567" h="35524">
                <a:moveTo>
                  <a:pt x="33604" y="21122"/>
                </a:moveTo>
                <a:lnTo>
                  <a:pt x="38389" y="14401"/>
                </a:lnTo>
                <a:lnTo>
                  <a:pt x="43205" y="10561"/>
                </a:lnTo>
                <a:lnTo>
                  <a:pt x="46070" y="8641"/>
                </a:lnTo>
                <a:lnTo>
                  <a:pt x="45110" y="0"/>
                </a:lnTo>
                <a:lnTo>
                  <a:pt x="41285" y="960"/>
                </a:lnTo>
                <a:lnTo>
                  <a:pt x="38389" y="3840"/>
                </a:lnTo>
                <a:lnTo>
                  <a:pt x="36484" y="5760"/>
                </a:lnTo>
                <a:lnTo>
                  <a:pt x="32644" y="8641"/>
                </a:lnTo>
                <a:lnTo>
                  <a:pt x="28803" y="14401"/>
                </a:lnTo>
                <a:lnTo>
                  <a:pt x="24963" y="8641"/>
                </a:lnTo>
                <a:lnTo>
                  <a:pt x="22082" y="5760"/>
                </a:lnTo>
                <a:lnTo>
                  <a:pt x="20162" y="3840"/>
                </a:lnTo>
                <a:lnTo>
                  <a:pt x="17282" y="1920"/>
                </a:lnTo>
                <a:lnTo>
                  <a:pt x="9601" y="1920"/>
                </a:lnTo>
                <a:lnTo>
                  <a:pt x="6720" y="2880"/>
                </a:lnTo>
                <a:lnTo>
                  <a:pt x="4800" y="10561"/>
                </a:lnTo>
                <a:lnTo>
                  <a:pt x="6720" y="8641"/>
                </a:lnTo>
                <a:lnTo>
                  <a:pt x="9601" y="7680"/>
                </a:lnTo>
                <a:lnTo>
                  <a:pt x="15361" y="7680"/>
                </a:lnTo>
                <a:lnTo>
                  <a:pt x="17282" y="8641"/>
                </a:lnTo>
                <a:lnTo>
                  <a:pt x="19202" y="9601"/>
                </a:lnTo>
                <a:lnTo>
                  <a:pt x="21122" y="10561"/>
                </a:lnTo>
                <a:lnTo>
                  <a:pt x="24003" y="12481"/>
                </a:lnTo>
                <a:lnTo>
                  <a:pt x="26883" y="16322"/>
                </a:lnTo>
                <a:lnTo>
                  <a:pt x="20162" y="24002"/>
                </a:lnTo>
                <a:lnTo>
                  <a:pt x="19202" y="24963"/>
                </a:lnTo>
                <a:lnTo>
                  <a:pt x="17282" y="26883"/>
                </a:lnTo>
                <a:lnTo>
                  <a:pt x="16322" y="26883"/>
                </a:lnTo>
                <a:lnTo>
                  <a:pt x="14401" y="27843"/>
                </a:lnTo>
                <a:lnTo>
                  <a:pt x="12481" y="28803"/>
                </a:lnTo>
                <a:lnTo>
                  <a:pt x="8641" y="28803"/>
                </a:lnTo>
                <a:lnTo>
                  <a:pt x="6720" y="27843"/>
                </a:lnTo>
                <a:lnTo>
                  <a:pt x="4800" y="25923"/>
                </a:lnTo>
                <a:lnTo>
                  <a:pt x="2880" y="24002"/>
                </a:lnTo>
                <a:lnTo>
                  <a:pt x="1920" y="21122"/>
                </a:lnTo>
                <a:lnTo>
                  <a:pt x="1920" y="15361"/>
                </a:lnTo>
                <a:lnTo>
                  <a:pt x="960" y="9601"/>
                </a:lnTo>
                <a:lnTo>
                  <a:pt x="0" y="13441"/>
                </a:lnTo>
                <a:lnTo>
                  <a:pt x="0" y="23042"/>
                </a:lnTo>
                <a:lnTo>
                  <a:pt x="960" y="27843"/>
                </a:lnTo>
                <a:lnTo>
                  <a:pt x="3840" y="30723"/>
                </a:lnTo>
                <a:lnTo>
                  <a:pt x="6720" y="33604"/>
                </a:lnTo>
                <a:lnTo>
                  <a:pt x="10561" y="35524"/>
                </a:lnTo>
                <a:lnTo>
                  <a:pt x="17282" y="35524"/>
                </a:lnTo>
                <a:lnTo>
                  <a:pt x="19202" y="34564"/>
                </a:lnTo>
                <a:lnTo>
                  <a:pt x="22082" y="32644"/>
                </a:lnTo>
                <a:lnTo>
                  <a:pt x="24963" y="31683"/>
                </a:lnTo>
                <a:lnTo>
                  <a:pt x="27843" y="28803"/>
                </a:lnTo>
                <a:lnTo>
                  <a:pt x="31683" y="24002"/>
                </a:lnTo>
                <a:lnTo>
                  <a:pt x="35524" y="27843"/>
                </a:lnTo>
                <a:lnTo>
                  <a:pt x="38389" y="31683"/>
                </a:lnTo>
                <a:lnTo>
                  <a:pt x="40325" y="32644"/>
                </a:lnTo>
                <a:lnTo>
                  <a:pt x="43205" y="34564"/>
                </a:lnTo>
                <a:lnTo>
                  <a:pt x="46070" y="35524"/>
                </a:lnTo>
                <a:lnTo>
                  <a:pt x="52791" y="35524"/>
                </a:lnTo>
                <a:lnTo>
                  <a:pt x="55671" y="34564"/>
                </a:lnTo>
                <a:lnTo>
                  <a:pt x="58567" y="31683"/>
                </a:lnTo>
                <a:lnTo>
                  <a:pt x="58567" y="25923"/>
                </a:lnTo>
                <a:lnTo>
                  <a:pt x="55671" y="27843"/>
                </a:lnTo>
                <a:lnTo>
                  <a:pt x="52791" y="28803"/>
                </a:lnTo>
                <a:lnTo>
                  <a:pt x="46070" y="28803"/>
                </a:lnTo>
                <a:lnTo>
                  <a:pt x="43205" y="27843"/>
                </a:lnTo>
                <a:lnTo>
                  <a:pt x="40325" y="26883"/>
                </a:lnTo>
                <a:lnTo>
                  <a:pt x="38389" y="25923"/>
                </a:lnTo>
                <a:lnTo>
                  <a:pt x="35524" y="24002"/>
                </a:lnTo>
                <a:lnTo>
                  <a:pt x="33604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9" name="object 559"/>
          <p:cNvSpPr/>
          <p:nvPr/>
        </p:nvSpPr>
        <p:spPr>
          <a:xfrm>
            <a:off x="4667615" y="3198388"/>
            <a:ext cx="5760" cy="12481"/>
          </a:xfrm>
          <a:custGeom>
            <a:avLst/>
            <a:gdLst/>
            <a:ahLst/>
            <a:cxnLst/>
            <a:rect l="l" t="t" r="r" b="b"/>
            <a:pathLst>
              <a:path w="5760" h="12481">
                <a:moveTo>
                  <a:pt x="2880" y="2880"/>
                </a:moveTo>
                <a:lnTo>
                  <a:pt x="0" y="6720"/>
                </a:lnTo>
                <a:lnTo>
                  <a:pt x="960" y="12481"/>
                </a:lnTo>
                <a:lnTo>
                  <a:pt x="1920" y="9601"/>
                </a:lnTo>
                <a:lnTo>
                  <a:pt x="3840" y="7680"/>
                </a:lnTo>
                <a:lnTo>
                  <a:pt x="5760" y="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0" name="object 560"/>
          <p:cNvSpPr/>
          <p:nvPr/>
        </p:nvSpPr>
        <p:spPr>
          <a:xfrm>
            <a:off x="4667615" y="3149437"/>
            <a:ext cx="63352" cy="36484"/>
          </a:xfrm>
          <a:custGeom>
            <a:avLst/>
            <a:gdLst/>
            <a:ahLst/>
            <a:cxnLst/>
            <a:rect l="l" t="t" r="r" b="b"/>
            <a:pathLst>
              <a:path w="63352" h="36484">
                <a:moveTo>
                  <a:pt x="54711" y="35509"/>
                </a:moveTo>
                <a:lnTo>
                  <a:pt x="55671" y="36484"/>
                </a:lnTo>
                <a:lnTo>
                  <a:pt x="58552" y="36484"/>
                </a:lnTo>
                <a:lnTo>
                  <a:pt x="59512" y="35509"/>
                </a:lnTo>
                <a:lnTo>
                  <a:pt x="61432" y="33604"/>
                </a:lnTo>
                <a:lnTo>
                  <a:pt x="62392" y="31668"/>
                </a:lnTo>
                <a:lnTo>
                  <a:pt x="63352" y="29763"/>
                </a:lnTo>
                <a:lnTo>
                  <a:pt x="63352" y="22082"/>
                </a:lnTo>
                <a:lnTo>
                  <a:pt x="62392" y="18242"/>
                </a:lnTo>
                <a:lnTo>
                  <a:pt x="60472" y="15361"/>
                </a:lnTo>
                <a:lnTo>
                  <a:pt x="59512" y="12481"/>
                </a:lnTo>
                <a:lnTo>
                  <a:pt x="57607" y="10561"/>
                </a:lnTo>
                <a:lnTo>
                  <a:pt x="55671" y="8641"/>
                </a:lnTo>
                <a:lnTo>
                  <a:pt x="53766" y="5760"/>
                </a:lnTo>
                <a:lnTo>
                  <a:pt x="51831" y="4800"/>
                </a:lnTo>
                <a:lnTo>
                  <a:pt x="48950" y="2880"/>
                </a:lnTo>
                <a:lnTo>
                  <a:pt x="46085" y="1920"/>
                </a:lnTo>
                <a:lnTo>
                  <a:pt x="43205" y="960"/>
                </a:lnTo>
                <a:lnTo>
                  <a:pt x="34564" y="960"/>
                </a:lnTo>
                <a:lnTo>
                  <a:pt x="28803" y="2880"/>
                </a:lnTo>
                <a:lnTo>
                  <a:pt x="24963" y="7680"/>
                </a:lnTo>
                <a:lnTo>
                  <a:pt x="20162" y="12481"/>
                </a:lnTo>
                <a:lnTo>
                  <a:pt x="17282" y="18242"/>
                </a:lnTo>
                <a:lnTo>
                  <a:pt x="16322" y="26883"/>
                </a:lnTo>
                <a:lnTo>
                  <a:pt x="7680" y="22082"/>
                </a:lnTo>
                <a:lnTo>
                  <a:pt x="7680" y="3840"/>
                </a:lnTo>
                <a:lnTo>
                  <a:pt x="0" y="0"/>
                </a:lnTo>
                <a:lnTo>
                  <a:pt x="0" y="22082"/>
                </a:lnTo>
                <a:lnTo>
                  <a:pt x="24003" y="34549"/>
                </a:lnTo>
                <a:lnTo>
                  <a:pt x="24003" y="28803"/>
                </a:lnTo>
                <a:lnTo>
                  <a:pt x="24963" y="23987"/>
                </a:lnTo>
                <a:lnTo>
                  <a:pt x="26883" y="21122"/>
                </a:lnTo>
                <a:lnTo>
                  <a:pt x="27843" y="16322"/>
                </a:lnTo>
                <a:lnTo>
                  <a:pt x="30723" y="13441"/>
                </a:lnTo>
                <a:lnTo>
                  <a:pt x="33604" y="10561"/>
                </a:lnTo>
                <a:lnTo>
                  <a:pt x="37429" y="8641"/>
                </a:lnTo>
                <a:lnTo>
                  <a:pt x="40325" y="6720"/>
                </a:lnTo>
                <a:lnTo>
                  <a:pt x="47990" y="6720"/>
                </a:lnTo>
                <a:lnTo>
                  <a:pt x="51831" y="8641"/>
                </a:lnTo>
                <a:lnTo>
                  <a:pt x="54711" y="11521"/>
                </a:lnTo>
                <a:lnTo>
                  <a:pt x="56631" y="14401"/>
                </a:lnTo>
                <a:lnTo>
                  <a:pt x="58552" y="17282"/>
                </a:lnTo>
                <a:lnTo>
                  <a:pt x="58552" y="23042"/>
                </a:lnTo>
                <a:lnTo>
                  <a:pt x="57607" y="24963"/>
                </a:lnTo>
                <a:lnTo>
                  <a:pt x="55671" y="27828"/>
                </a:lnTo>
                <a:lnTo>
                  <a:pt x="54711" y="28803"/>
                </a:lnTo>
                <a:lnTo>
                  <a:pt x="54711" y="29763"/>
                </a:lnTo>
                <a:lnTo>
                  <a:pt x="53766" y="30708"/>
                </a:lnTo>
                <a:lnTo>
                  <a:pt x="53766" y="34549"/>
                </a:lnTo>
                <a:lnTo>
                  <a:pt x="54711" y="355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1" name="object 561"/>
          <p:cNvSpPr/>
          <p:nvPr/>
        </p:nvSpPr>
        <p:spPr>
          <a:xfrm>
            <a:off x="4782814" y="3295345"/>
            <a:ext cx="63352" cy="24002"/>
          </a:xfrm>
          <a:custGeom>
            <a:avLst/>
            <a:gdLst/>
            <a:ahLst/>
            <a:cxnLst/>
            <a:rect l="l" t="t" r="r" b="b"/>
            <a:pathLst>
              <a:path w="63352" h="24002">
                <a:moveTo>
                  <a:pt x="7680" y="24002"/>
                </a:moveTo>
                <a:lnTo>
                  <a:pt x="8641" y="23042"/>
                </a:lnTo>
                <a:lnTo>
                  <a:pt x="7680" y="21122"/>
                </a:lnTo>
                <a:lnTo>
                  <a:pt x="7680" y="16322"/>
                </a:lnTo>
                <a:lnTo>
                  <a:pt x="8641" y="16322"/>
                </a:lnTo>
                <a:lnTo>
                  <a:pt x="9601" y="15361"/>
                </a:lnTo>
                <a:lnTo>
                  <a:pt x="59512" y="15361"/>
                </a:lnTo>
                <a:lnTo>
                  <a:pt x="59512" y="16322"/>
                </a:lnTo>
                <a:lnTo>
                  <a:pt x="60472" y="16322"/>
                </a:lnTo>
                <a:lnTo>
                  <a:pt x="60472" y="17282"/>
                </a:lnTo>
                <a:lnTo>
                  <a:pt x="61432" y="18242"/>
                </a:lnTo>
                <a:lnTo>
                  <a:pt x="61432" y="23042"/>
                </a:lnTo>
                <a:lnTo>
                  <a:pt x="63352" y="23042"/>
                </a:lnTo>
                <a:lnTo>
                  <a:pt x="63352" y="0"/>
                </a:lnTo>
                <a:lnTo>
                  <a:pt x="61432" y="0"/>
                </a:lnTo>
                <a:lnTo>
                  <a:pt x="61432" y="4800"/>
                </a:lnTo>
                <a:lnTo>
                  <a:pt x="60472" y="5760"/>
                </a:lnTo>
                <a:lnTo>
                  <a:pt x="60472" y="6720"/>
                </a:lnTo>
                <a:lnTo>
                  <a:pt x="59512" y="6720"/>
                </a:lnTo>
                <a:lnTo>
                  <a:pt x="58552" y="7680"/>
                </a:lnTo>
                <a:lnTo>
                  <a:pt x="0" y="7680"/>
                </a:lnTo>
                <a:lnTo>
                  <a:pt x="0" y="9601"/>
                </a:lnTo>
                <a:lnTo>
                  <a:pt x="7680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2" name="object 562"/>
          <p:cNvSpPr/>
          <p:nvPr/>
        </p:nvSpPr>
        <p:spPr>
          <a:xfrm>
            <a:off x="4789535" y="3265596"/>
            <a:ext cx="28788" cy="14401"/>
          </a:xfrm>
          <a:custGeom>
            <a:avLst/>
            <a:gdLst/>
            <a:ahLst/>
            <a:cxnLst/>
            <a:rect l="l" t="t" r="r" b="b"/>
            <a:pathLst>
              <a:path w="28788" h="14401">
                <a:moveTo>
                  <a:pt x="0" y="2880"/>
                </a:moveTo>
                <a:lnTo>
                  <a:pt x="960" y="9585"/>
                </a:lnTo>
                <a:lnTo>
                  <a:pt x="4800" y="12466"/>
                </a:lnTo>
                <a:lnTo>
                  <a:pt x="10561" y="14401"/>
                </a:lnTo>
                <a:lnTo>
                  <a:pt x="21107" y="14401"/>
                </a:lnTo>
                <a:lnTo>
                  <a:pt x="25923" y="12466"/>
                </a:lnTo>
                <a:lnTo>
                  <a:pt x="28788" y="9585"/>
                </a:lnTo>
                <a:lnTo>
                  <a:pt x="28788" y="0"/>
                </a:lnTo>
                <a:lnTo>
                  <a:pt x="25923" y="1920"/>
                </a:lnTo>
                <a:lnTo>
                  <a:pt x="22082" y="4800"/>
                </a:lnTo>
                <a:lnTo>
                  <a:pt x="17266" y="6720"/>
                </a:lnTo>
                <a:lnTo>
                  <a:pt x="5760" y="6720"/>
                </a:lnTo>
                <a:lnTo>
                  <a:pt x="1920" y="5745"/>
                </a:lnTo>
                <a:lnTo>
                  <a:pt x="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3" name="object 563"/>
          <p:cNvSpPr/>
          <p:nvPr/>
        </p:nvSpPr>
        <p:spPr>
          <a:xfrm>
            <a:off x="4782814" y="3240633"/>
            <a:ext cx="64312" cy="38389"/>
          </a:xfrm>
          <a:custGeom>
            <a:avLst/>
            <a:gdLst/>
            <a:ahLst/>
            <a:cxnLst/>
            <a:rect l="l" t="t" r="r" b="b"/>
            <a:pathLst>
              <a:path w="64312" h="38389">
                <a:moveTo>
                  <a:pt x="2880" y="24002"/>
                </a:moveTo>
                <a:lnTo>
                  <a:pt x="2880" y="19202"/>
                </a:lnTo>
                <a:lnTo>
                  <a:pt x="3840" y="16322"/>
                </a:lnTo>
                <a:lnTo>
                  <a:pt x="5760" y="14401"/>
                </a:lnTo>
                <a:lnTo>
                  <a:pt x="7680" y="13441"/>
                </a:lnTo>
                <a:lnTo>
                  <a:pt x="10561" y="11521"/>
                </a:lnTo>
                <a:lnTo>
                  <a:pt x="13441" y="10561"/>
                </a:lnTo>
                <a:lnTo>
                  <a:pt x="17282" y="9601"/>
                </a:lnTo>
                <a:lnTo>
                  <a:pt x="20147" y="8641"/>
                </a:lnTo>
                <a:lnTo>
                  <a:pt x="25923" y="8641"/>
                </a:lnTo>
                <a:lnTo>
                  <a:pt x="28803" y="9601"/>
                </a:lnTo>
                <a:lnTo>
                  <a:pt x="32644" y="9601"/>
                </a:lnTo>
                <a:lnTo>
                  <a:pt x="33604" y="11521"/>
                </a:lnTo>
                <a:lnTo>
                  <a:pt x="34549" y="13441"/>
                </a:lnTo>
                <a:lnTo>
                  <a:pt x="35509" y="15361"/>
                </a:lnTo>
                <a:lnTo>
                  <a:pt x="36484" y="17282"/>
                </a:lnTo>
                <a:lnTo>
                  <a:pt x="36484" y="23042"/>
                </a:lnTo>
                <a:lnTo>
                  <a:pt x="35509" y="24963"/>
                </a:lnTo>
                <a:lnTo>
                  <a:pt x="35509" y="34549"/>
                </a:lnTo>
                <a:lnTo>
                  <a:pt x="39349" y="31683"/>
                </a:lnTo>
                <a:lnTo>
                  <a:pt x="40325" y="27843"/>
                </a:lnTo>
                <a:lnTo>
                  <a:pt x="40325" y="20162"/>
                </a:lnTo>
                <a:lnTo>
                  <a:pt x="39349" y="15361"/>
                </a:lnTo>
                <a:lnTo>
                  <a:pt x="36484" y="10561"/>
                </a:lnTo>
                <a:lnTo>
                  <a:pt x="41269" y="11521"/>
                </a:lnTo>
                <a:lnTo>
                  <a:pt x="46070" y="14401"/>
                </a:lnTo>
                <a:lnTo>
                  <a:pt x="50871" y="17282"/>
                </a:lnTo>
                <a:lnTo>
                  <a:pt x="55671" y="20162"/>
                </a:lnTo>
                <a:lnTo>
                  <a:pt x="58552" y="24002"/>
                </a:lnTo>
                <a:lnTo>
                  <a:pt x="60472" y="26883"/>
                </a:lnTo>
                <a:lnTo>
                  <a:pt x="62392" y="30708"/>
                </a:lnTo>
                <a:lnTo>
                  <a:pt x="62392" y="34549"/>
                </a:lnTo>
                <a:lnTo>
                  <a:pt x="63352" y="38389"/>
                </a:lnTo>
                <a:lnTo>
                  <a:pt x="64312" y="38389"/>
                </a:lnTo>
                <a:lnTo>
                  <a:pt x="64312" y="29763"/>
                </a:lnTo>
                <a:lnTo>
                  <a:pt x="63352" y="24002"/>
                </a:lnTo>
                <a:lnTo>
                  <a:pt x="59512" y="19202"/>
                </a:lnTo>
                <a:lnTo>
                  <a:pt x="55671" y="13441"/>
                </a:lnTo>
                <a:lnTo>
                  <a:pt x="50871" y="8641"/>
                </a:lnTo>
                <a:lnTo>
                  <a:pt x="45110" y="5760"/>
                </a:lnTo>
                <a:lnTo>
                  <a:pt x="39349" y="1920"/>
                </a:lnTo>
                <a:lnTo>
                  <a:pt x="32644" y="0"/>
                </a:lnTo>
                <a:lnTo>
                  <a:pt x="18242" y="0"/>
                </a:lnTo>
                <a:lnTo>
                  <a:pt x="11521" y="2880"/>
                </a:lnTo>
                <a:lnTo>
                  <a:pt x="6720" y="6720"/>
                </a:lnTo>
                <a:lnTo>
                  <a:pt x="1920" y="10561"/>
                </a:lnTo>
                <a:lnTo>
                  <a:pt x="0" y="15361"/>
                </a:lnTo>
                <a:lnTo>
                  <a:pt x="0" y="25923"/>
                </a:lnTo>
                <a:lnTo>
                  <a:pt x="2880" y="30708"/>
                </a:lnTo>
                <a:lnTo>
                  <a:pt x="7680" y="34549"/>
                </a:lnTo>
                <a:lnTo>
                  <a:pt x="6720" y="27843"/>
                </a:lnTo>
                <a:lnTo>
                  <a:pt x="3840" y="25923"/>
                </a:lnTo>
                <a:lnTo>
                  <a:pt x="2880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4" name="object 564"/>
          <p:cNvSpPr/>
          <p:nvPr/>
        </p:nvSpPr>
        <p:spPr>
          <a:xfrm>
            <a:off x="4785695" y="3197428"/>
            <a:ext cx="6720" cy="13441"/>
          </a:xfrm>
          <a:custGeom>
            <a:avLst/>
            <a:gdLst/>
            <a:ahLst/>
            <a:cxnLst/>
            <a:rect l="l" t="t" r="r" b="b"/>
            <a:pathLst>
              <a:path w="6720" h="13441">
                <a:moveTo>
                  <a:pt x="0" y="13441"/>
                </a:moveTo>
                <a:lnTo>
                  <a:pt x="960" y="10561"/>
                </a:lnTo>
                <a:lnTo>
                  <a:pt x="2880" y="8641"/>
                </a:lnTo>
                <a:lnTo>
                  <a:pt x="4800" y="6720"/>
                </a:lnTo>
                <a:lnTo>
                  <a:pt x="6720" y="0"/>
                </a:lnTo>
                <a:lnTo>
                  <a:pt x="3840" y="960"/>
                </a:lnTo>
                <a:lnTo>
                  <a:pt x="960" y="3840"/>
                </a:lnTo>
                <a:lnTo>
                  <a:pt x="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5" name="object 565"/>
          <p:cNvSpPr/>
          <p:nvPr/>
        </p:nvSpPr>
        <p:spPr>
          <a:xfrm>
            <a:off x="4782814" y="3195507"/>
            <a:ext cx="64312" cy="35524"/>
          </a:xfrm>
          <a:custGeom>
            <a:avLst/>
            <a:gdLst/>
            <a:ahLst/>
            <a:cxnLst/>
            <a:rect l="l" t="t" r="r" b="b"/>
            <a:pathLst>
              <a:path w="64312" h="35524">
                <a:moveTo>
                  <a:pt x="48950" y="0"/>
                </a:moveTo>
                <a:lnTo>
                  <a:pt x="45110" y="0"/>
                </a:lnTo>
                <a:lnTo>
                  <a:pt x="42230" y="960"/>
                </a:lnTo>
                <a:lnTo>
                  <a:pt x="38389" y="3840"/>
                </a:lnTo>
                <a:lnTo>
                  <a:pt x="36484" y="5760"/>
                </a:lnTo>
                <a:lnTo>
                  <a:pt x="32644" y="8641"/>
                </a:lnTo>
                <a:lnTo>
                  <a:pt x="28803" y="14401"/>
                </a:lnTo>
                <a:lnTo>
                  <a:pt x="25923" y="8641"/>
                </a:lnTo>
                <a:lnTo>
                  <a:pt x="23042" y="5760"/>
                </a:lnTo>
                <a:lnTo>
                  <a:pt x="20147" y="3840"/>
                </a:lnTo>
                <a:lnTo>
                  <a:pt x="18242" y="1920"/>
                </a:lnTo>
                <a:lnTo>
                  <a:pt x="9601" y="1920"/>
                </a:lnTo>
                <a:lnTo>
                  <a:pt x="7680" y="8641"/>
                </a:lnTo>
                <a:lnTo>
                  <a:pt x="9601" y="7680"/>
                </a:lnTo>
                <a:lnTo>
                  <a:pt x="15361" y="7680"/>
                </a:lnTo>
                <a:lnTo>
                  <a:pt x="17282" y="8641"/>
                </a:lnTo>
                <a:lnTo>
                  <a:pt x="19202" y="9601"/>
                </a:lnTo>
                <a:lnTo>
                  <a:pt x="21122" y="10561"/>
                </a:lnTo>
                <a:lnTo>
                  <a:pt x="23987" y="12481"/>
                </a:lnTo>
                <a:lnTo>
                  <a:pt x="26868" y="16322"/>
                </a:lnTo>
                <a:lnTo>
                  <a:pt x="21122" y="24002"/>
                </a:lnTo>
                <a:lnTo>
                  <a:pt x="19202" y="24963"/>
                </a:lnTo>
                <a:lnTo>
                  <a:pt x="18242" y="26883"/>
                </a:lnTo>
                <a:lnTo>
                  <a:pt x="16322" y="26883"/>
                </a:lnTo>
                <a:lnTo>
                  <a:pt x="14401" y="27843"/>
                </a:lnTo>
                <a:lnTo>
                  <a:pt x="13441" y="28803"/>
                </a:lnTo>
                <a:lnTo>
                  <a:pt x="9601" y="28803"/>
                </a:lnTo>
                <a:lnTo>
                  <a:pt x="6720" y="27843"/>
                </a:lnTo>
                <a:lnTo>
                  <a:pt x="5760" y="25923"/>
                </a:lnTo>
                <a:lnTo>
                  <a:pt x="3840" y="24002"/>
                </a:lnTo>
                <a:lnTo>
                  <a:pt x="2880" y="21122"/>
                </a:lnTo>
                <a:lnTo>
                  <a:pt x="2880" y="15361"/>
                </a:lnTo>
                <a:lnTo>
                  <a:pt x="3840" y="5760"/>
                </a:lnTo>
                <a:lnTo>
                  <a:pt x="960" y="9601"/>
                </a:lnTo>
                <a:lnTo>
                  <a:pt x="0" y="13441"/>
                </a:lnTo>
                <a:lnTo>
                  <a:pt x="0" y="23042"/>
                </a:lnTo>
                <a:lnTo>
                  <a:pt x="1920" y="27843"/>
                </a:lnTo>
                <a:lnTo>
                  <a:pt x="4800" y="30723"/>
                </a:lnTo>
                <a:lnTo>
                  <a:pt x="7680" y="33604"/>
                </a:lnTo>
                <a:lnTo>
                  <a:pt x="10561" y="35524"/>
                </a:lnTo>
                <a:lnTo>
                  <a:pt x="17282" y="35524"/>
                </a:lnTo>
                <a:lnTo>
                  <a:pt x="20147" y="34564"/>
                </a:lnTo>
                <a:lnTo>
                  <a:pt x="22082" y="32644"/>
                </a:lnTo>
                <a:lnTo>
                  <a:pt x="24963" y="31683"/>
                </a:lnTo>
                <a:lnTo>
                  <a:pt x="27828" y="28803"/>
                </a:lnTo>
                <a:lnTo>
                  <a:pt x="31668" y="24002"/>
                </a:lnTo>
                <a:lnTo>
                  <a:pt x="35509" y="27843"/>
                </a:lnTo>
                <a:lnTo>
                  <a:pt x="38389" y="31683"/>
                </a:lnTo>
                <a:lnTo>
                  <a:pt x="41269" y="32644"/>
                </a:lnTo>
                <a:lnTo>
                  <a:pt x="44150" y="34564"/>
                </a:lnTo>
                <a:lnTo>
                  <a:pt x="46070" y="28803"/>
                </a:lnTo>
                <a:lnTo>
                  <a:pt x="43190" y="27843"/>
                </a:lnTo>
                <a:lnTo>
                  <a:pt x="41269" y="26883"/>
                </a:lnTo>
                <a:lnTo>
                  <a:pt x="38389" y="25923"/>
                </a:lnTo>
                <a:lnTo>
                  <a:pt x="35509" y="24002"/>
                </a:lnTo>
                <a:lnTo>
                  <a:pt x="33604" y="21122"/>
                </a:lnTo>
                <a:lnTo>
                  <a:pt x="39349" y="14401"/>
                </a:lnTo>
                <a:lnTo>
                  <a:pt x="43190" y="10561"/>
                </a:lnTo>
                <a:lnTo>
                  <a:pt x="46070" y="8641"/>
                </a:lnTo>
                <a:lnTo>
                  <a:pt x="47990" y="6720"/>
                </a:lnTo>
                <a:lnTo>
                  <a:pt x="54711" y="6720"/>
                </a:lnTo>
                <a:lnTo>
                  <a:pt x="57591" y="7680"/>
                </a:lnTo>
                <a:lnTo>
                  <a:pt x="59512" y="9601"/>
                </a:lnTo>
                <a:lnTo>
                  <a:pt x="61432" y="11521"/>
                </a:lnTo>
                <a:lnTo>
                  <a:pt x="62392" y="14401"/>
                </a:lnTo>
                <a:lnTo>
                  <a:pt x="62392" y="21122"/>
                </a:lnTo>
                <a:lnTo>
                  <a:pt x="60472" y="23042"/>
                </a:lnTo>
                <a:lnTo>
                  <a:pt x="58552" y="25923"/>
                </a:lnTo>
                <a:lnTo>
                  <a:pt x="58552" y="31683"/>
                </a:lnTo>
                <a:lnTo>
                  <a:pt x="62392" y="28803"/>
                </a:lnTo>
                <a:lnTo>
                  <a:pt x="64312" y="24002"/>
                </a:lnTo>
                <a:lnTo>
                  <a:pt x="64312" y="12481"/>
                </a:lnTo>
                <a:lnTo>
                  <a:pt x="62392" y="8641"/>
                </a:lnTo>
                <a:lnTo>
                  <a:pt x="59512" y="4800"/>
                </a:lnTo>
                <a:lnTo>
                  <a:pt x="56631" y="1920"/>
                </a:lnTo>
                <a:lnTo>
                  <a:pt x="52791" y="0"/>
                </a:lnTo>
                <a:lnTo>
                  <a:pt x="4895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6" name="object 566"/>
          <p:cNvSpPr/>
          <p:nvPr/>
        </p:nvSpPr>
        <p:spPr>
          <a:xfrm>
            <a:off x="4826965" y="3221431"/>
            <a:ext cx="14401" cy="9601"/>
          </a:xfrm>
          <a:custGeom>
            <a:avLst/>
            <a:gdLst/>
            <a:ahLst/>
            <a:cxnLst/>
            <a:rect l="l" t="t" r="r" b="b"/>
            <a:pathLst>
              <a:path w="14401" h="9601">
                <a:moveTo>
                  <a:pt x="0" y="8641"/>
                </a:moveTo>
                <a:lnTo>
                  <a:pt x="1920" y="9601"/>
                </a:lnTo>
                <a:lnTo>
                  <a:pt x="8641" y="9601"/>
                </a:lnTo>
                <a:lnTo>
                  <a:pt x="11521" y="8641"/>
                </a:lnTo>
                <a:lnTo>
                  <a:pt x="14401" y="5760"/>
                </a:lnTo>
                <a:lnTo>
                  <a:pt x="14401" y="0"/>
                </a:lnTo>
                <a:lnTo>
                  <a:pt x="11521" y="1920"/>
                </a:lnTo>
                <a:lnTo>
                  <a:pt x="8641" y="2880"/>
                </a:lnTo>
                <a:lnTo>
                  <a:pt x="1920" y="2880"/>
                </a:lnTo>
                <a:lnTo>
                  <a:pt x="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7" name="object 567"/>
          <p:cNvSpPr/>
          <p:nvPr/>
        </p:nvSpPr>
        <p:spPr>
          <a:xfrm>
            <a:off x="4783775" y="3147517"/>
            <a:ext cx="63352" cy="39349"/>
          </a:xfrm>
          <a:custGeom>
            <a:avLst/>
            <a:gdLst/>
            <a:ahLst/>
            <a:cxnLst/>
            <a:rect l="l" t="t" r="r" b="b"/>
            <a:pathLst>
              <a:path w="63352" h="39349">
                <a:moveTo>
                  <a:pt x="63352" y="25908"/>
                </a:moveTo>
                <a:lnTo>
                  <a:pt x="63352" y="21122"/>
                </a:lnTo>
                <a:lnTo>
                  <a:pt x="1920" y="0"/>
                </a:lnTo>
                <a:lnTo>
                  <a:pt x="0" y="0"/>
                </a:lnTo>
                <a:lnTo>
                  <a:pt x="0" y="33588"/>
                </a:lnTo>
                <a:lnTo>
                  <a:pt x="15361" y="39349"/>
                </a:lnTo>
                <a:lnTo>
                  <a:pt x="15361" y="38404"/>
                </a:lnTo>
                <a:lnTo>
                  <a:pt x="12481" y="36469"/>
                </a:lnTo>
                <a:lnTo>
                  <a:pt x="10561" y="34564"/>
                </a:lnTo>
                <a:lnTo>
                  <a:pt x="8641" y="31683"/>
                </a:lnTo>
                <a:lnTo>
                  <a:pt x="8641" y="30723"/>
                </a:lnTo>
                <a:lnTo>
                  <a:pt x="7680" y="27843"/>
                </a:lnTo>
                <a:lnTo>
                  <a:pt x="7680" y="7680"/>
                </a:lnTo>
                <a:lnTo>
                  <a:pt x="63352" y="25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8" name="object 568"/>
          <p:cNvSpPr/>
          <p:nvPr/>
        </p:nvSpPr>
        <p:spPr>
          <a:xfrm>
            <a:off x="4898974" y="3295345"/>
            <a:ext cx="63352" cy="24002"/>
          </a:xfrm>
          <a:custGeom>
            <a:avLst/>
            <a:gdLst/>
            <a:ahLst/>
            <a:cxnLst/>
            <a:rect l="l" t="t" r="r" b="b"/>
            <a:pathLst>
              <a:path w="63352" h="24002">
                <a:moveTo>
                  <a:pt x="61432" y="2880"/>
                </a:moveTo>
                <a:lnTo>
                  <a:pt x="61432" y="5760"/>
                </a:lnTo>
                <a:lnTo>
                  <a:pt x="60472" y="6720"/>
                </a:lnTo>
                <a:lnTo>
                  <a:pt x="59512" y="7680"/>
                </a:lnTo>
                <a:lnTo>
                  <a:pt x="0" y="7680"/>
                </a:lnTo>
                <a:lnTo>
                  <a:pt x="0" y="9601"/>
                </a:lnTo>
                <a:lnTo>
                  <a:pt x="7680" y="24002"/>
                </a:lnTo>
                <a:lnTo>
                  <a:pt x="9585" y="23042"/>
                </a:lnTo>
                <a:lnTo>
                  <a:pt x="8625" y="21122"/>
                </a:lnTo>
                <a:lnTo>
                  <a:pt x="7680" y="20162"/>
                </a:lnTo>
                <a:lnTo>
                  <a:pt x="7680" y="17282"/>
                </a:lnTo>
                <a:lnTo>
                  <a:pt x="8625" y="16322"/>
                </a:lnTo>
                <a:lnTo>
                  <a:pt x="9585" y="15361"/>
                </a:lnTo>
                <a:lnTo>
                  <a:pt x="59512" y="15361"/>
                </a:lnTo>
                <a:lnTo>
                  <a:pt x="60472" y="16322"/>
                </a:lnTo>
                <a:lnTo>
                  <a:pt x="61432" y="17282"/>
                </a:lnTo>
                <a:lnTo>
                  <a:pt x="61432" y="20162"/>
                </a:lnTo>
                <a:lnTo>
                  <a:pt x="62392" y="23042"/>
                </a:lnTo>
                <a:lnTo>
                  <a:pt x="63352" y="23042"/>
                </a:lnTo>
                <a:lnTo>
                  <a:pt x="63352" y="0"/>
                </a:lnTo>
                <a:lnTo>
                  <a:pt x="62392" y="0"/>
                </a:lnTo>
                <a:lnTo>
                  <a:pt x="61432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9" name="object 569"/>
          <p:cNvSpPr/>
          <p:nvPr/>
        </p:nvSpPr>
        <p:spPr>
          <a:xfrm>
            <a:off x="4898974" y="3264636"/>
            <a:ext cx="7680" cy="34549"/>
          </a:xfrm>
          <a:custGeom>
            <a:avLst/>
            <a:gdLst/>
            <a:ahLst/>
            <a:cxnLst/>
            <a:rect l="l" t="t" r="r" b="b"/>
            <a:pathLst>
              <a:path w="7680" h="34549">
                <a:moveTo>
                  <a:pt x="2880" y="0"/>
                </a:moveTo>
                <a:lnTo>
                  <a:pt x="2880" y="6705"/>
                </a:lnTo>
                <a:lnTo>
                  <a:pt x="7680" y="10546"/>
                </a:lnTo>
                <a:lnTo>
                  <a:pt x="4800" y="1920"/>
                </a:lnTo>
                <a:lnTo>
                  <a:pt x="2880" y="0"/>
                </a:lnTo>
                <a:close/>
              </a:path>
              <a:path w="7680" h="34549">
                <a:moveTo>
                  <a:pt x="39349" y="7680"/>
                </a:moveTo>
                <a:lnTo>
                  <a:pt x="41269" y="3840"/>
                </a:lnTo>
                <a:lnTo>
                  <a:pt x="41269" y="-3840"/>
                </a:lnTo>
                <a:lnTo>
                  <a:pt x="39349" y="-8641"/>
                </a:lnTo>
                <a:lnTo>
                  <a:pt x="36469" y="-13441"/>
                </a:lnTo>
                <a:lnTo>
                  <a:pt x="42230" y="-12481"/>
                </a:lnTo>
                <a:lnTo>
                  <a:pt x="47030" y="-9601"/>
                </a:lnTo>
                <a:lnTo>
                  <a:pt x="50871" y="-6720"/>
                </a:lnTo>
                <a:lnTo>
                  <a:pt x="55671" y="-3840"/>
                </a:lnTo>
                <a:lnTo>
                  <a:pt x="58552" y="0"/>
                </a:lnTo>
                <a:lnTo>
                  <a:pt x="60472" y="2880"/>
                </a:lnTo>
                <a:lnTo>
                  <a:pt x="62392" y="6705"/>
                </a:lnTo>
                <a:lnTo>
                  <a:pt x="63352" y="10546"/>
                </a:lnTo>
                <a:lnTo>
                  <a:pt x="63352" y="14386"/>
                </a:lnTo>
                <a:lnTo>
                  <a:pt x="65272" y="14386"/>
                </a:lnTo>
                <a:lnTo>
                  <a:pt x="65272" y="5760"/>
                </a:lnTo>
                <a:lnTo>
                  <a:pt x="63352" y="0"/>
                </a:lnTo>
                <a:lnTo>
                  <a:pt x="60472" y="-4800"/>
                </a:lnTo>
                <a:lnTo>
                  <a:pt x="55671" y="-10561"/>
                </a:lnTo>
                <a:lnTo>
                  <a:pt x="50871" y="-15361"/>
                </a:lnTo>
                <a:lnTo>
                  <a:pt x="45110" y="-18242"/>
                </a:lnTo>
                <a:lnTo>
                  <a:pt x="39349" y="-22082"/>
                </a:lnTo>
                <a:lnTo>
                  <a:pt x="32628" y="-24002"/>
                </a:lnTo>
                <a:lnTo>
                  <a:pt x="18242" y="-24002"/>
                </a:lnTo>
                <a:lnTo>
                  <a:pt x="11521" y="-21122"/>
                </a:lnTo>
                <a:lnTo>
                  <a:pt x="6720" y="-17282"/>
                </a:lnTo>
                <a:lnTo>
                  <a:pt x="2880" y="-13441"/>
                </a:lnTo>
                <a:lnTo>
                  <a:pt x="0" y="-8641"/>
                </a:lnTo>
                <a:lnTo>
                  <a:pt x="0" y="1920"/>
                </a:lnTo>
                <a:lnTo>
                  <a:pt x="2880" y="6705"/>
                </a:lnTo>
                <a:lnTo>
                  <a:pt x="2880" y="-4800"/>
                </a:lnTo>
                <a:lnTo>
                  <a:pt x="3840" y="-7680"/>
                </a:lnTo>
                <a:lnTo>
                  <a:pt x="5745" y="-9601"/>
                </a:lnTo>
                <a:lnTo>
                  <a:pt x="7680" y="-10561"/>
                </a:lnTo>
                <a:lnTo>
                  <a:pt x="10561" y="-12481"/>
                </a:lnTo>
                <a:lnTo>
                  <a:pt x="14401" y="-13441"/>
                </a:lnTo>
                <a:lnTo>
                  <a:pt x="17266" y="-14401"/>
                </a:lnTo>
                <a:lnTo>
                  <a:pt x="20147" y="-15361"/>
                </a:lnTo>
                <a:lnTo>
                  <a:pt x="25908" y="-15361"/>
                </a:lnTo>
                <a:lnTo>
                  <a:pt x="28788" y="-14401"/>
                </a:lnTo>
                <a:lnTo>
                  <a:pt x="32628" y="-14401"/>
                </a:lnTo>
                <a:lnTo>
                  <a:pt x="34549" y="-12481"/>
                </a:lnTo>
                <a:lnTo>
                  <a:pt x="35509" y="-10561"/>
                </a:lnTo>
                <a:lnTo>
                  <a:pt x="35509" y="-8641"/>
                </a:lnTo>
                <a:lnTo>
                  <a:pt x="36469" y="-6720"/>
                </a:lnTo>
                <a:lnTo>
                  <a:pt x="36469" y="-960"/>
                </a:lnTo>
                <a:lnTo>
                  <a:pt x="35509" y="960"/>
                </a:lnTo>
                <a:lnTo>
                  <a:pt x="32628" y="2880"/>
                </a:lnTo>
                <a:lnTo>
                  <a:pt x="29748" y="5760"/>
                </a:lnTo>
                <a:lnTo>
                  <a:pt x="23987" y="7680"/>
                </a:lnTo>
                <a:lnTo>
                  <a:pt x="13426" y="7680"/>
                </a:lnTo>
                <a:lnTo>
                  <a:pt x="9585" y="6705"/>
                </a:lnTo>
                <a:lnTo>
                  <a:pt x="6720" y="3840"/>
                </a:lnTo>
                <a:lnTo>
                  <a:pt x="4800" y="1920"/>
                </a:lnTo>
                <a:lnTo>
                  <a:pt x="7680" y="10546"/>
                </a:lnTo>
                <a:lnTo>
                  <a:pt x="12466" y="13426"/>
                </a:lnTo>
                <a:lnTo>
                  <a:pt x="17266" y="15361"/>
                </a:lnTo>
                <a:lnTo>
                  <a:pt x="27828" y="15361"/>
                </a:lnTo>
                <a:lnTo>
                  <a:pt x="32628" y="13426"/>
                </a:lnTo>
                <a:lnTo>
                  <a:pt x="36469" y="10546"/>
                </a:lnTo>
                <a:lnTo>
                  <a:pt x="39349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0" name="object 570"/>
          <p:cNvSpPr/>
          <p:nvPr/>
        </p:nvSpPr>
        <p:spPr>
          <a:xfrm>
            <a:off x="4898974" y="3195507"/>
            <a:ext cx="47030" cy="35524"/>
          </a:xfrm>
          <a:custGeom>
            <a:avLst/>
            <a:gdLst/>
            <a:ahLst/>
            <a:cxnLst/>
            <a:rect l="l" t="t" r="r" b="b"/>
            <a:pathLst>
              <a:path w="47030" h="35524">
                <a:moveTo>
                  <a:pt x="34549" y="21122"/>
                </a:moveTo>
                <a:lnTo>
                  <a:pt x="39349" y="14401"/>
                </a:lnTo>
                <a:lnTo>
                  <a:pt x="43190" y="10561"/>
                </a:lnTo>
                <a:lnTo>
                  <a:pt x="47030" y="8641"/>
                </a:lnTo>
                <a:lnTo>
                  <a:pt x="45110" y="0"/>
                </a:lnTo>
                <a:lnTo>
                  <a:pt x="42230" y="960"/>
                </a:lnTo>
                <a:lnTo>
                  <a:pt x="39349" y="3840"/>
                </a:lnTo>
                <a:lnTo>
                  <a:pt x="36469" y="5760"/>
                </a:lnTo>
                <a:lnTo>
                  <a:pt x="33588" y="8641"/>
                </a:lnTo>
                <a:lnTo>
                  <a:pt x="29748" y="14401"/>
                </a:lnTo>
                <a:lnTo>
                  <a:pt x="25908" y="8641"/>
                </a:lnTo>
                <a:lnTo>
                  <a:pt x="23027" y="5760"/>
                </a:lnTo>
                <a:lnTo>
                  <a:pt x="21107" y="3840"/>
                </a:lnTo>
                <a:lnTo>
                  <a:pt x="18242" y="1920"/>
                </a:lnTo>
                <a:lnTo>
                  <a:pt x="10561" y="1920"/>
                </a:lnTo>
                <a:lnTo>
                  <a:pt x="7680" y="8641"/>
                </a:lnTo>
                <a:lnTo>
                  <a:pt x="9585" y="7680"/>
                </a:lnTo>
                <a:lnTo>
                  <a:pt x="15361" y="7680"/>
                </a:lnTo>
                <a:lnTo>
                  <a:pt x="18242" y="8641"/>
                </a:lnTo>
                <a:lnTo>
                  <a:pt x="20147" y="9601"/>
                </a:lnTo>
                <a:lnTo>
                  <a:pt x="22082" y="10561"/>
                </a:lnTo>
                <a:lnTo>
                  <a:pt x="23987" y="12481"/>
                </a:lnTo>
                <a:lnTo>
                  <a:pt x="27828" y="16322"/>
                </a:lnTo>
                <a:lnTo>
                  <a:pt x="21107" y="24002"/>
                </a:lnTo>
                <a:lnTo>
                  <a:pt x="20147" y="24963"/>
                </a:lnTo>
                <a:lnTo>
                  <a:pt x="18242" y="26883"/>
                </a:lnTo>
                <a:lnTo>
                  <a:pt x="16306" y="26883"/>
                </a:lnTo>
                <a:lnTo>
                  <a:pt x="15361" y="27843"/>
                </a:lnTo>
                <a:lnTo>
                  <a:pt x="13426" y="28803"/>
                </a:lnTo>
                <a:lnTo>
                  <a:pt x="9585" y="28803"/>
                </a:lnTo>
                <a:lnTo>
                  <a:pt x="7680" y="27843"/>
                </a:lnTo>
                <a:lnTo>
                  <a:pt x="5745" y="25923"/>
                </a:lnTo>
                <a:lnTo>
                  <a:pt x="3840" y="24002"/>
                </a:lnTo>
                <a:lnTo>
                  <a:pt x="2880" y="21122"/>
                </a:lnTo>
                <a:lnTo>
                  <a:pt x="2880" y="15361"/>
                </a:lnTo>
                <a:lnTo>
                  <a:pt x="4800" y="5760"/>
                </a:lnTo>
                <a:lnTo>
                  <a:pt x="1905" y="9601"/>
                </a:lnTo>
                <a:lnTo>
                  <a:pt x="0" y="13441"/>
                </a:lnTo>
                <a:lnTo>
                  <a:pt x="0" y="23042"/>
                </a:lnTo>
                <a:lnTo>
                  <a:pt x="1905" y="27843"/>
                </a:lnTo>
                <a:lnTo>
                  <a:pt x="4800" y="30723"/>
                </a:lnTo>
                <a:lnTo>
                  <a:pt x="7680" y="33604"/>
                </a:lnTo>
                <a:lnTo>
                  <a:pt x="11521" y="35524"/>
                </a:lnTo>
                <a:lnTo>
                  <a:pt x="18242" y="35524"/>
                </a:lnTo>
                <a:lnTo>
                  <a:pt x="20147" y="34564"/>
                </a:lnTo>
                <a:lnTo>
                  <a:pt x="23027" y="32644"/>
                </a:lnTo>
                <a:lnTo>
                  <a:pt x="24947" y="31683"/>
                </a:lnTo>
                <a:lnTo>
                  <a:pt x="28788" y="28803"/>
                </a:lnTo>
                <a:lnTo>
                  <a:pt x="32628" y="24002"/>
                </a:lnTo>
                <a:lnTo>
                  <a:pt x="35509" y="27843"/>
                </a:lnTo>
                <a:lnTo>
                  <a:pt x="38389" y="31683"/>
                </a:lnTo>
                <a:lnTo>
                  <a:pt x="41269" y="32644"/>
                </a:lnTo>
                <a:lnTo>
                  <a:pt x="44150" y="34564"/>
                </a:lnTo>
                <a:lnTo>
                  <a:pt x="43190" y="27843"/>
                </a:lnTo>
                <a:lnTo>
                  <a:pt x="41269" y="26883"/>
                </a:lnTo>
                <a:lnTo>
                  <a:pt x="38389" y="25923"/>
                </a:lnTo>
                <a:lnTo>
                  <a:pt x="36469" y="24002"/>
                </a:lnTo>
                <a:lnTo>
                  <a:pt x="34549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1" name="object 571"/>
          <p:cNvSpPr/>
          <p:nvPr/>
        </p:nvSpPr>
        <p:spPr>
          <a:xfrm>
            <a:off x="4901854" y="3197428"/>
            <a:ext cx="7680" cy="13441"/>
          </a:xfrm>
          <a:custGeom>
            <a:avLst/>
            <a:gdLst/>
            <a:ahLst/>
            <a:cxnLst/>
            <a:rect l="l" t="t" r="r" b="b"/>
            <a:pathLst>
              <a:path w="7680" h="13441">
                <a:moveTo>
                  <a:pt x="0" y="13441"/>
                </a:moveTo>
                <a:lnTo>
                  <a:pt x="960" y="10561"/>
                </a:lnTo>
                <a:lnTo>
                  <a:pt x="2865" y="8641"/>
                </a:lnTo>
                <a:lnTo>
                  <a:pt x="4800" y="6720"/>
                </a:lnTo>
                <a:lnTo>
                  <a:pt x="7680" y="0"/>
                </a:lnTo>
                <a:lnTo>
                  <a:pt x="3840" y="960"/>
                </a:lnTo>
                <a:lnTo>
                  <a:pt x="1920" y="3840"/>
                </a:lnTo>
                <a:lnTo>
                  <a:pt x="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2" name="object 572"/>
          <p:cNvSpPr/>
          <p:nvPr/>
        </p:nvSpPr>
        <p:spPr>
          <a:xfrm>
            <a:off x="4942164" y="3195507"/>
            <a:ext cx="21122" cy="35524"/>
          </a:xfrm>
          <a:custGeom>
            <a:avLst/>
            <a:gdLst/>
            <a:ahLst/>
            <a:cxnLst/>
            <a:rect l="l" t="t" r="r" b="b"/>
            <a:pathLst>
              <a:path w="21122" h="35524">
                <a:moveTo>
                  <a:pt x="6720" y="35524"/>
                </a:moveTo>
                <a:lnTo>
                  <a:pt x="9601" y="35524"/>
                </a:lnTo>
                <a:lnTo>
                  <a:pt x="13441" y="34564"/>
                </a:lnTo>
                <a:lnTo>
                  <a:pt x="16322" y="31683"/>
                </a:lnTo>
                <a:lnTo>
                  <a:pt x="20162" y="28803"/>
                </a:lnTo>
                <a:lnTo>
                  <a:pt x="21122" y="24002"/>
                </a:lnTo>
                <a:lnTo>
                  <a:pt x="21122" y="12481"/>
                </a:lnTo>
                <a:lnTo>
                  <a:pt x="20162" y="8641"/>
                </a:lnTo>
                <a:lnTo>
                  <a:pt x="17282" y="4800"/>
                </a:lnTo>
                <a:lnTo>
                  <a:pt x="13441" y="1920"/>
                </a:lnTo>
                <a:lnTo>
                  <a:pt x="9601" y="0"/>
                </a:lnTo>
                <a:lnTo>
                  <a:pt x="1920" y="0"/>
                </a:lnTo>
                <a:lnTo>
                  <a:pt x="3840" y="8641"/>
                </a:lnTo>
                <a:lnTo>
                  <a:pt x="5760" y="6720"/>
                </a:lnTo>
                <a:lnTo>
                  <a:pt x="12481" y="6720"/>
                </a:lnTo>
                <a:lnTo>
                  <a:pt x="14401" y="7680"/>
                </a:lnTo>
                <a:lnTo>
                  <a:pt x="16322" y="9601"/>
                </a:lnTo>
                <a:lnTo>
                  <a:pt x="18242" y="11521"/>
                </a:lnTo>
                <a:lnTo>
                  <a:pt x="19202" y="14401"/>
                </a:lnTo>
                <a:lnTo>
                  <a:pt x="19202" y="21122"/>
                </a:lnTo>
                <a:lnTo>
                  <a:pt x="18242" y="23042"/>
                </a:lnTo>
                <a:lnTo>
                  <a:pt x="15361" y="25923"/>
                </a:lnTo>
                <a:lnTo>
                  <a:pt x="13441" y="27843"/>
                </a:lnTo>
                <a:lnTo>
                  <a:pt x="9601" y="28803"/>
                </a:lnTo>
                <a:lnTo>
                  <a:pt x="2880" y="28803"/>
                </a:lnTo>
                <a:lnTo>
                  <a:pt x="0" y="27843"/>
                </a:lnTo>
                <a:lnTo>
                  <a:pt x="960" y="34564"/>
                </a:lnTo>
                <a:lnTo>
                  <a:pt x="3840" y="35524"/>
                </a:lnTo>
                <a:lnTo>
                  <a:pt x="6720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3" name="object 573"/>
          <p:cNvSpPr/>
          <p:nvPr/>
        </p:nvSpPr>
        <p:spPr>
          <a:xfrm>
            <a:off x="4898974" y="3170560"/>
            <a:ext cx="7680" cy="34564"/>
          </a:xfrm>
          <a:custGeom>
            <a:avLst/>
            <a:gdLst/>
            <a:ahLst/>
            <a:cxnLst/>
            <a:rect l="l" t="t" r="r" b="b"/>
            <a:pathLst>
              <a:path w="7680" h="34564">
                <a:moveTo>
                  <a:pt x="2880" y="0"/>
                </a:moveTo>
                <a:lnTo>
                  <a:pt x="2880" y="7680"/>
                </a:lnTo>
                <a:lnTo>
                  <a:pt x="7680" y="11521"/>
                </a:lnTo>
                <a:lnTo>
                  <a:pt x="4800" y="2865"/>
                </a:lnTo>
                <a:lnTo>
                  <a:pt x="2880" y="0"/>
                </a:lnTo>
                <a:close/>
              </a:path>
              <a:path w="7680" h="34564">
                <a:moveTo>
                  <a:pt x="39349" y="8641"/>
                </a:moveTo>
                <a:lnTo>
                  <a:pt x="41269" y="4800"/>
                </a:lnTo>
                <a:lnTo>
                  <a:pt x="41269" y="-3840"/>
                </a:lnTo>
                <a:lnTo>
                  <a:pt x="39349" y="-7680"/>
                </a:lnTo>
                <a:lnTo>
                  <a:pt x="36469" y="-12481"/>
                </a:lnTo>
                <a:lnTo>
                  <a:pt x="42230" y="-11521"/>
                </a:lnTo>
                <a:lnTo>
                  <a:pt x="47030" y="-9601"/>
                </a:lnTo>
                <a:lnTo>
                  <a:pt x="50871" y="-5760"/>
                </a:lnTo>
                <a:lnTo>
                  <a:pt x="55671" y="-2880"/>
                </a:lnTo>
                <a:lnTo>
                  <a:pt x="58552" y="0"/>
                </a:lnTo>
                <a:lnTo>
                  <a:pt x="60472" y="3840"/>
                </a:lnTo>
                <a:lnTo>
                  <a:pt x="62392" y="6705"/>
                </a:lnTo>
                <a:lnTo>
                  <a:pt x="63352" y="10546"/>
                </a:lnTo>
                <a:lnTo>
                  <a:pt x="63352" y="14386"/>
                </a:lnTo>
                <a:lnTo>
                  <a:pt x="65272" y="14386"/>
                </a:lnTo>
                <a:lnTo>
                  <a:pt x="65272" y="6705"/>
                </a:lnTo>
                <a:lnTo>
                  <a:pt x="63352" y="960"/>
                </a:lnTo>
                <a:lnTo>
                  <a:pt x="60472" y="-3840"/>
                </a:lnTo>
                <a:lnTo>
                  <a:pt x="55671" y="-9601"/>
                </a:lnTo>
                <a:lnTo>
                  <a:pt x="50871" y="-14401"/>
                </a:lnTo>
                <a:lnTo>
                  <a:pt x="45110" y="-18242"/>
                </a:lnTo>
                <a:lnTo>
                  <a:pt x="39349" y="-21122"/>
                </a:lnTo>
                <a:lnTo>
                  <a:pt x="32628" y="-23042"/>
                </a:lnTo>
                <a:lnTo>
                  <a:pt x="18242" y="-23042"/>
                </a:lnTo>
                <a:lnTo>
                  <a:pt x="11521" y="-21122"/>
                </a:lnTo>
                <a:lnTo>
                  <a:pt x="6720" y="-16322"/>
                </a:lnTo>
                <a:lnTo>
                  <a:pt x="2880" y="-12481"/>
                </a:lnTo>
                <a:lnTo>
                  <a:pt x="0" y="-8641"/>
                </a:lnTo>
                <a:lnTo>
                  <a:pt x="0" y="2865"/>
                </a:lnTo>
                <a:lnTo>
                  <a:pt x="2880" y="7680"/>
                </a:lnTo>
                <a:lnTo>
                  <a:pt x="2880" y="-4800"/>
                </a:lnTo>
                <a:lnTo>
                  <a:pt x="3840" y="-6720"/>
                </a:lnTo>
                <a:lnTo>
                  <a:pt x="5745" y="-8641"/>
                </a:lnTo>
                <a:lnTo>
                  <a:pt x="7680" y="-10561"/>
                </a:lnTo>
                <a:lnTo>
                  <a:pt x="10561" y="-11521"/>
                </a:lnTo>
                <a:lnTo>
                  <a:pt x="14401" y="-12481"/>
                </a:lnTo>
                <a:lnTo>
                  <a:pt x="17266" y="-13441"/>
                </a:lnTo>
                <a:lnTo>
                  <a:pt x="20147" y="-14401"/>
                </a:lnTo>
                <a:lnTo>
                  <a:pt x="28788" y="-14401"/>
                </a:lnTo>
                <a:lnTo>
                  <a:pt x="32628" y="-13441"/>
                </a:lnTo>
                <a:lnTo>
                  <a:pt x="34549" y="-12481"/>
                </a:lnTo>
                <a:lnTo>
                  <a:pt x="35509" y="-10561"/>
                </a:lnTo>
                <a:lnTo>
                  <a:pt x="35509" y="-8641"/>
                </a:lnTo>
                <a:lnTo>
                  <a:pt x="36469" y="-6720"/>
                </a:lnTo>
                <a:lnTo>
                  <a:pt x="36469" y="-960"/>
                </a:lnTo>
                <a:lnTo>
                  <a:pt x="35509" y="1920"/>
                </a:lnTo>
                <a:lnTo>
                  <a:pt x="32628" y="3840"/>
                </a:lnTo>
                <a:lnTo>
                  <a:pt x="29748" y="6705"/>
                </a:lnTo>
                <a:lnTo>
                  <a:pt x="23987" y="7680"/>
                </a:lnTo>
                <a:lnTo>
                  <a:pt x="13426" y="7680"/>
                </a:lnTo>
                <a:lnTo>
                  <a:pt x="9585" y="6705"/>
                </a:lnTo>
                <a:lnTo>
                  <a:pt x="6720" y="4800"/>
                </a:lnTo>
                <a:lnTo>
                  <a:pt x="4800" y="2865"/>
                </a:lnTo>
                <a:lnTo>
                  <a:pt x="7680" y="11521"/>
                </a:lnTo>
                <a:lnTo>
                  <a:pt x="12466" y="14386"/>
                </a:lnTo>
                <a:lnTo>
                  <a:pt x="17266" y="16306"/>
                </a:lnTo>
                <a:lnTo>
                  <a:pt x="27828" y="16306"/>
                </a:lnTo>
                <a:lnTo>
                  <a:pt x="32628" y="14386"/>
                </a:lnTo>
                <a:lnTo>
                  <a:pt x="36469" y="11521"/>
                </a:lnTo>
                <a:lnTo>
                  <a:pt x="39349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4" name="object 574"/>
          <p:cNvSpPr/>
          <p:nvPr/>
        </p:nvSpPr>
        <p:spPr>
          <a:xfrm>
            <a:off x="5016078" y="3295345"/>
            <a:ext cx="63367" cy="24002"/>
          </a:xfrm>
          <a:custGeom>
            <a:avLst/>
            <a:gdLst/>
            <a:ahLst/>
            <a:cxnLst/>
            <a:rect l="l" t="t" r="r" b="b"/>
            <a:pathLst>
              <a:path w="63367" h="24002">
                <a:moveTo>
                  <a:pt x="7680" y="16322"/>
                </a:moveTo>
                <a:lnTo>
                  <a:pt x="8641" y="16322"/>
                </a:lnTo>
                <a:lnTo>
                  <a:pt x="8641" y="15361"/>
                </a:lnTo>
                <a:lnTo>
                  <a:pt x="58567" y="15361"/>
                </a:lnTo>
                <a:lnTo>
                  <a:pt x="59527" y="16322"/>
                </a:lnTo>
                <a:lnTo>
                  <a:pt x="60487" y="16322"/>
                </a:lnTo>
                <a:lnTo>
                  <a:pt x="60487" y="17282"/>
                </a:lnTo>
                <a:lnTo>
                  <a:pt x="61447" y="18242"/>
                </a:lnTo>
                <a:lnTo>
                  <a:pt x="61447" y="23042"/>
                </a:lnTo>
                <a:lnTo>
                  <a:pt x="63367" y="23042"/>
                </a:lnTo>
                <a:lnTo>
                  <a:pt x="63367" y="0"/>
                </a:lnTo>
                <a:lnTo>
                  <a:pt x="61447" y="0"/>
                </a:lnTo>
                <a:lnTo>
                  <a:pt x="61447" y="4800"/>
                </a:lnTo>
                <a:lnTo>
                  <a:pt x="60487" y="5760"/>
                </a:lnTo>
                <a:lnTo>
                  <a:pt x="60487" y="6720"/>
                </a:lnTo>
                <a:lnTo>
                  <a:pt x="59527" y="6720"/>
                </a:lnTo>
                <a:lnTo>
                  <a:pt x="58567" y="7680"/>
                </a:lnTo>
                <a:lnTo>
                  <a:pt x="0" y="7680"/>
                </a:lnTo>
                <a:lnTo>
                  <a:pt x="0" y="9601"/>
                </a:lnTo>
                <a:lnTo>
                  <a:pt x="6720" y="24002"/>
                </a:lnTo>
                <a:lnTo>
                  <a:pt x="8641" y="23042"/>
                </a:lnTo>
                <a:lnTo>
                  <a:pt x="7680" y="21122"/>
                </a:lnTo>
                <a:lnTo>
                  <a:pt x="6720" y="20162"/>
                </a:lnTo>
                <a:lnTo>
                  <a:pt x="6720" y="18242"/>
                </a:lnTo>
                <a:lnTo>
                  <a:pt x="7680" y="17282"/>
                </a:lnTo>
                <a:lnTo>
                  <a:pt x="768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5" name="object 575"/>
          <p:cNvSpPr/>
          <p:nvPr/>
        </p:nvSpPr>
        <p:spPr>
          <a:xfrm>
            <a:off x="5016078" y="3240633"/>
            <a:ext cx="64328" cy="38389"/>
          </a:xfrm>
          <a:custGeom>
            <a:avLst/>
            <a:gdLst/>
            <a:ahLst/>
            <a:cxnLst/>
            <a:rect l="l" t="t" r="r" b="b"/>
            <a:pathLst>
              <a:path w="64328" h="38389">
                <a:moveTo>
                  <a:pt x="1920" y="30708"/>
                </a:moveTo>
                <a:lnTo>
                  <a:pt x="7680" y="34549"/>
                </a:lnTo>
                <a:lnTo>
                  <a:pt x="3840" y="25923"/>
                </a:lnTo>
                <a:lnTo>
                  <a:pt x="2895" y="24002"/>
                </a:lnTo>
                <a:lnTo>
                  <a:pt x="2895" y="19202"/>
                </a:lnTo>
                <a:lnTo>
                  <a:pt x="3840" y="16322"/>
                </a:lnTo>
                <a:lnTo>
                  <a:pt x="5760" y="14401"/>
                </a:lnTo>
                <a:lnTo>
                  <a:pt x="7680" y="13441"/>
                </a:lnTo>
                <a:lnTo>
                  <a:pt x="9601" y="11521"/>
                </a:lnTo>
                <a:lnTo>
                  <a:pt x="13441" y="10561"/>
                </a:lnTo>
                <a:lnTo>
                  <a:pt x="16322" y="9601"/>
                </a:lnTo>
                <a:lnTo>
                  <a:pt x="20162" y="8641"/>
                </a:lnTo>
                <a:lnTo>
                  <a:pt x="24963" y="8641"/>
                </a:lnTo>
                <a:lnTo>
                  <a:pt x="28803" y="9601"/>
                </a:lnTo>
                <a:lnTo>
                  <a:pt x="32644" y="9601"/>
                </a:lnTo>
                <a:lnTo>
                  <a:pt x="33604" y="11521"/>
                </a:lnTo>
                <a:lnTo>
                  <a:pt x="34564" y="13441"/>
                </a:lnTo>
                <a:lnTo>
                  <a:pt x="35524" y="15361"/>
                </a:lnTo>
                <a:lnTo>
                  <a:pt x="35524" y="17282"/>
                </a:lnTo>
                <a:lnTo>
                  <a:pt x="36484" y="18242"/>
                </a:lnTo>
                <a:lnTo>
                  <a:pt x="36484" y="23042"/>
                </a:lnTo>
                <a:lnTo>
                  <a:pt x="34564" y="24963"/>
                </a:lnTo>
                <a:lnTo>
                  <a:pt x="32644" y="26883"/>
                </a:lnTo>
                <a:lnTo>
                  <a:pt x="35524" y="34549"/>
                </a:lnTo>
                <a:lnTo>
                  <a:pt x="38404" y="31683"/>
                </a:lnTo>
                <a:lnTo>
                  <a:pt x="40325" y="27843"/>
                </a:lnTo>
                <a:lnTo>
                  <a:pt x="40325" y="20162"/>
                </a:lnTo>
                <a:lnTo>
                  <a:pt x="38404" y="15361"/>
                </a:lnTo>
                <a:lnTo>
                  <a:pt x="35524" y="10561"/>
                </a:lnTo>
                <a:lnTo>
                  <a:pt x="41285" y="11521"/>
                </a:lnTo>
                <a:lnTo>
                  <a:pt x="46085" y="14401"/>
                </a:lnTo>
                <a:lnTo>
                  <a:pt x="50886" y="17282"/>
                </a:lnTo>
                <a:lnTo>
                  <a:pt x="54726" y="20162"/>
                </a:lnTo>
                <a:lnTo>
                  <a:pt x="58567" y="24002"/>
                </a:lnTo>
                <a:lnTo>
                  <a:pt x="59527" y="26883"/>
                </a:lnTo>
                <a:lnTo>
                  <a:pt x="61447" y="30708"/>
                </a:lnTo>
                <a:lnTo>
                  <a:pt x="62407" y="34549"/>
                </a:lnTo>
                <a:lnTo>
                  <a:pt x="62407" y="38389"/>
                </a:lnTo>
                <a:lnTo>
                  <a:pt x="64328" y="38389"/>
                </a:lnTo>
                <a:lnTo>
                  <a:pt x="64328" y="29763"/>
                </a:lnTo>
                <a:lnTo>
                  <a:pt x="62407" y="24002"/>
                </a:lnTo>
                <a:lnTo>
                  <a:pt x="59527" y="19202"/>
                </a:lnTo>
                <a:lnTo>
                  <a:pt x="55686" y="13441"/>
                </a:lnTo>
                <a:lnTo>
                  <a:pt x="50886" y="8641"/>
                </a:lnTo>
                <a:lnTo>
                  <a:pt x="44165" y="5760"/>
                </a:lnTo>
                <a:lnTo>
                  <a:pt x="38404" y="1920"/>
                </a:lnTo>
                <a:lnTo>
                  <a:pt x="32644" y="0"/>
                </a:lnTo>
                <a:lnTo>
                  <a:pt x="17282" y="0"/>
                </a:lnTo>
                <a:lnTo>
                  <a:pt x="11521" y="2880"/>
                </a:lnTo>
                <a:lnTo>
                  <a:pt x="5760" y="6720"/>
                </a:lnTo>
                <a:lnTo>
                  <a:pt x="1920" y="10561"/>
                </a:lnTo>
                <a:lnTo>
                  <a:pt x="0" y="15361"/>
                </a:lnTo>
                <a:lnTo>
                  <a:pt x="0" y="25923"/>
                </a:lnTo>
                <a:lnTo>
                  <a:pt x="1920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6" name="object 576"/>
          <p:cNvSpPr/>
          <p:nvPr/>
        </p:nvSpPr>
        <p:spPr>
          <a:xfrm>
            <a:off x="5019918" y="3266556"/>
            <a:ext cx="31683" cy="13441"/>
          </a:xfrm>
          <a:custGeom>
            <a:avLst/>
            <a:gdLst/>
            <a:ahLst/>
            <a:cxnLst/>
            <a:rect l="l" t="t" r="r" b="b"/>
            <a:pathLst>
              <a:path w="31683" h="13441">
                <a:moveTo>
                  <a:pt x="31683" y="8625"/>
                </a:moveTo>
                <a:lnTo>
                  <a:pt x="28803" y="960"/>
                </a:lnTo>
                <a:lnTo>
                  <a:pt x="24963" y="3840"/>
                </a:lnTo>
                <a:lnTo>
                  <a:pt x="20162" y="5760"/>
                </a:lnTo>
                <a:lnTo>
                  <a:pt x="8641" y="5760"/>
                </a:lnTo>
                <a:lnTo>
                  <a:pt x="4800" y="4785"/>
                </a:lnTo>
                <a:lnTo>
                  <a:pt x="2880" y="1920"/>
                </a:lnTo>
                <a:lnTo>
                  <a:pt x="0" y="0"/>
                </a:lnTo>
                <a:lnTo>
                  <a:pt x="3840" y="8625"/>
                </a:lnTo>
                <a:lnTo>
                  <a:pt x="7680" y="11506"/>
                </a:lnTo>
                <a:lnTo>
                  <a:pt x="12481" y="13441"/>
                </a:lnTo>
                <a:lnTo>
                  <a:pt x="24002" y="13441"/>
                </a:lnTo>
                <a:lnTo>
                  <a:pt x="27843" y="11506"/>
                </a:lnTo>
                <a:lnTo>
                  <a:pt x="31683" y="86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7" name="object 577"/>
          <p:cNvSpPr/>
          <p:nvPr/>
        </p:nvSpPr>
        <p:spPr>
          <a:xfrm>
            <a:off x="5016078" y="3194547"/>
            <a:ext cx="64328" cy="38404"/>
          </a:xfrm>
          <a:custGeom>
            <a:avLst/>
            <a:gdLst/>
            <a:ahLst/>
            <a:cxnLst/>
            <a:rect l="l" t="t" r="r" b="b"/>
            <a:pathLst>
              <a:path w="64328" h="38404">
                <a:moveTo>
                  <a:pt x="1920" y="30723"/>
                </a:moveTo>
                <a:lnTo>
                  <a:pt x="2895" y="23042"/>
                </a:lnTo>
                <a:lnTo>
                  <a:pt x="2895" y="18242"/>
                </a:lnTo>
                <a:lnTo>
                  <a:pt x="3840" y="16322"/>
                </a:lnTo>
                <a:lnTo>
                  <a:pt x="5760" y="14401"/>
                </a:lnTo>
                <a:lnTo>
                  <a:pt x="7680" y="12481"/>
                </a:lnTo>
                <a:lnTo>
                  <a:pt x="9601" y="10561"/>
                </a:lnTo>
                <a:lnTo>
                  <a:pt x="13441" y="9601"/>
                </a:lnTo>
                <a:lnTo>
                  <a:pt x="16322" y="8641"/>
                </a:lnTo>
                <a:lnTo>
                  <a:pt x="28803" y="8641"/>
                </a:lnTo>
                <a:lnTo>
                  <a:pt x="32644" y="9601"/>
                </a:lnTo>
                <a:lnTo>
                  <a:pt x="33604" y="10561"/>
                </a:lnTo>
                <a:lnTo>
                  <a:pt x="34564" y="12481"/>
                </a:lnTo>
                <a:lnTo>
                  <a:pt x="35524" y="14401"/>
                </a:lnTo>
                <a:lnTo>
                  <a:pt x="35524" y="16322"/>
                </a:lnTo>
                <a:lnTo>
                  <a:pt x="36484" y="18242"/>
                </a:lnTo>
                <a:lnTo>
                  <a:pt x="36484" y="22082"/>
                </a:lnTo>
                <a:lnTo>
                  <a:pt x="34564" y="24963"/>
                </a:lnTo>
                <a:lnTo>
                  <a:pt x="32644" y="26883"/>
                </a:lnTo>
                <a:lnTo>
                  <a:pt x="28803" y="29763"/>
                </a:lnTo>
                <a:lnTo>
                  <a:pt x="24002" y="30723"/>
                </a:lnTo>
                <a:lnTo>
                  <a:pt x="12481" y="30723"/>
                </a:lnTo>
                <a:lnTo>
                  <a:pt x="8641" y="29763"/>
                </a:lnTo>
                <a:lnTo>
                  <a:pt x="6720" y="27843"/>
                </a:lnTo>
                <a:lnTo>
                  <a:pt x="3840" y="25923"/>
                </a:lnTo>
                <a:lnTo>
                  <a:pt x="7680" y="34564"/>
                </a:lnTo>
                <a:lnTo>
                  <a:pt x="11521" y="37444"/>
                </a:lnTo>
                <a:lnTo>
                  <a:pt x="16322" y="38404"/>
                </a:lnTo>
                <a:lnTo>
                  <a:pt x="27843" y="38404"/>
                </a:lnTo>
                <a:lnTo>
                  <a:pt x="31683" y="37444"/>
                </a:lnTo>
                <a:lnTo>
                  <a:pt x="35524" y="34564"/>
                </a:lnTo>
                <a:lnTo>
                  <a:pt x="38404" y="30723"/>
                </a:lnTo>
                <a:lnTo>
                  <a:pt x="40325" y="26883"/>
                </a:lnTo>
                <a:lnTo>
                  <a:pt x="40325" y="19202"/>
                </a:lnTo>
                <a:lnTo>
                  <a:pt x="38404" y="14401"/>
                </a:lnTo>
                <a:lnTo>
                  <a:pt x="35524" y="9601"/>
                </a:lnTo>
                <a:lnTo>
                  <a:pt x="41285" y="11521"/>
                </a:lnTo>
                <a:lnTo>
                  <a:pt x="46085" y="13441"/>
                </a:lnTo>
                <a:lnTo>
                  <a:pt x="50886" y="16322"/>
                </a:lnTo>
                <a:lnTo>
                  <a:pt x="54726" y="20162"/>
                </a:lnTo>
                <a:lnTo>
                  <a:pt x="58567" y="23042"/>
                </a:lnTo>
                <a:lnTo>
                  <a:pt x="59527" y="26883"/>
                </a:lnTo>
                <a:lnTo>
                  <a:pt x="61447" y="29763"/>
                </a:lnTo>
                <a:lnTo>
                  <a:pt x="62407" y="33604"/>
                </a:lnTo>
                <a:lnTo>
                  <a:pt x="62407" y="37444"/>
                </a:lnTo>
                <a:lnTo>
                  <a:pt x="64328" y="37444"/>
                </a:lnTo>
                <a:lnTo>
                  <a:pt x="64328" y="28803"/>
                </a:lnTo>
                <a:lnTo>
                  <a:pt x="62407" y="24002"/>
                </a:lnTo>
                <a:lnTo>
                  <a:pt x="59527" y="19202"/>
                </a:lnTo>
                <a:lnTo>
                  <a:pt x="55686" y="12481"/>
                </a:lnTo>
                <a:lnTo>
                  <a:pt x="50886" y="8641"/>
                </a:lnTo>
                <a:lnTo>
                  <a:pt x="44165" y="4800"/>
                </a:lnTo>
                <a:lnTo>
                  <a:pt x="38404" y="960"/>
                </a:lnTo>
                <a:lnTo>
                  <a:pt x="32644" y="0"/>
                </a:lnTo>
                <a:lnTo>
                  <a:pt x="17282" y="0"/>
                </a:lnTo>
                <a:lnTo>
                  <a:pt x="11521" y="1920"/>
                </a:lnTo>
                <a:lnTo>
                  <a:pt x="5760" y="6720"/>
                </a:lnTo>
                <a:lnTo>
                  <a:pt x="1920" y="9601"/>
                </a:lnTo>
                <a:lnTo>
                  <a:pt x="0" y="14401"/>
                </a:lnTo>
                <a:lnTo>
                  <a:pt x="0" y="25923"/>
                </a:lnTo>
                <a:lnTo>
                  <a:pt x="1920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8" name="object 578"/>
          <p:cNvSpPr/>
          <p:nvPr/>
        </p:nvSpPr>
        <p:spPr>
          <a:xfrm>
            <a:off x="5017998" y="3217590"/>
            <a:ext cx="5760" cy="11521"/>
          </a:xfrm>
          <a:custGeom>
            <a:avLst/>
            <a:gdLst/>
            <a:ahLst/>
            <a:cxnLst/>
            <a:rect l="l" t="t" r="r" b="b"/>
            <a:pathLst>
              <a:path w="5760" h="11521">
                <a:moveTo>
                  <a:pt x="1920" y="2880"/>
                </a:moveTo>
                <a:lnTo>
                  <a:pt x="975" y="0"/>
                </a:lnTo>
                <a:lnTo>
                  <a:pt x="0" y="7680"/>
                </a:lnTo>
                <a:lnTo>
                  <a:pt x="5760" y="11521"/>
                </a:lnTo>
                <a:lnTo>
                  <a:pt x="192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9" name="object 579"/>
          <p:cNvSpPr/>
          <p:nvPr/>
        </p:nvSpPr>
        <p:spPr>
          <a:xfrm>
            <a:off x="5016078" y="3155198"/>
            <a:ext cx="63367" cy="24002"/>
          </a:xfrm>
          <a:custGeom>
            <a:avLst/>
            <a:gdLst/>
            <a:ahLst/>
            <a:cxnLst/>
            <a:rect l="l" t="t" r="r" b="b"/>
            <a:pathLst>
              <a:path w="63367" h="24002">
                <a:moveTo>
                  <a:pt x="7680" y="16322"/>
                </a:moveTo>
                <a:lnTo>
                  <a:pt x="8641" y="16322"/>
                </a:lnTo>
                <a:lnTo>
                  <a:pt x="8641" y="15361"/>
                </a:lnTo>
                <a:lnTo>
                  <a:pt x="58567" y="15361"/>
                </a:lnTo>
                <a:lnTo>
                  <a:pt x="59527" y="16322"/>
                </a:lnTo>
                <a:lnTo>
                  <a:pt x="60487" y="16322"/>
                </a:lnTo>
                <a:lnTo>
                  <a:pt x="60487" y="17282"/>
                </a:lnTo>
                <a:lnTo>
                  <a:pt x="61447" y="18227"/>
                </a:lnTo>
                <a:lnTo>
                  <a:pt x="61447" y="23042"/>
                </a:lnTo>
                <a:lnTo>
                  <a:pt x="63367" y="23042"/>
                </a:lnTo>
                <a:lnTo>
                  <a:pt x="63367" y="0"/>
                </a:lnTo>
                <a:lnTo>
                  <a:pt x="61447" y="0"/>
                </a:lnTo>
                <a:lnTo>
                  <a:pt x="61447" y="4800"/>
                </a:lnTo>
                <a:lnTo>
                  <a:pt x="60487" y="5760"/>
                </a:lnTo>
                <a:lnTo>
                  <a:pt x="59527" y="6720"/>
                </a:lnTo>
                <a:lnTo>
                  <a:pt x="58567" y="6720"/>
                </a:lnTo>
                <a:lnTo>
                  <a:pt x="57607" y="7680"/>
                </a:lnTo>
                <a:lnTo>
                  <a:pt x="0" y="7680"/>
                </a:lnTo>
                <a:lnTo>
                  <a:pt x="0" y="8641"/>
                </a:lnTo>
                <a:lnTo>
                  <a:pt x="6720" y="24002"/>
                </a:lnTo>
                <a:lnTo>
                  <a:pt x="8641" y="23042"/>
                </a:lnTo>
                <a:lnTo>
                  <a:pt x="7680" y="21122"/>
                </a:lnTo>
                <a:lnTo>
                  <a:pt x="6720" y="20162"/>
                </a:lnTo>
                <a:lnTo>
                  <a:pt x="6720" y="18227"/>
                </a:lnTo>
                <a:lnTo>
                  <a:pt x="7680" y="17282"/>
                </a:lnTo>
                <a:lnTo>
                  <a:pt x="768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0" name="object 580"/>
          <p:cNvSpPr/>
          <p:nvPr/>
        </p:nvSpPr>
        <p:spPr>
          <a:xfrm>
            <a:off x="5132237" y="3295345"/>
            <a:ext cx="63367" cy="24002"/>
          </a:xfrm>
          <a:custGeom>
            <a:avLst/>
            <a:gdLst/>
            <a:ahLst/>
            <a:cxnLst/>
            <a:rect l="l" t="t" r="r" b="b"/>
            <a:pathLst>
              <a:path w="63367" h="24002">
                <a:moveTo>
                  <a:pt x="7680" y="16322"/>
                </a:moveTo>
                <a:lnTo>
                  <a:pt x="8641" y="16322"/>
                </a:lnTo>
                <a:lnTo>
                  <a:pt x="9601" y="15361"/>
                </a:lnTo>
                <a:lnTo>
                  <a:pt x="59527" y="15361"/>
                </a:lnTo>
                <a:lnTo>
                  <a:pt x="59527" y="16322"/>
                </a:lnTo>
                <a:lnTo>
                  <a:pt x="60487" y="16322"/>
                </a:lnTo>
                <a:lnTo>
                  <a:pt x="60487" y="17282"/>
                </a:lnTo>
                <a:lnTo>
                  <a:pt x="61447" y="18242"/>
                </a:lnTo>
                <a:lnTo>
                  <a:pt x="61447" y="23042"/>
                </a:lnTo>
                <a:lnTo>
                  <a:pt x="63367" y="23042"/>
                </a:lnTo>
                <a:lnTo>
                  <a:pt x="63367" y="0"/>
                </a:lnTo>
                <a:lnTo>
                  <a:pt x="61447" y="0"/>
                </a:lnTo>
                <a:lnTo>
                  <a:pt x="61447" y="4800"/>
                </a:lnTo>
                <a:lnTo>
                  <a:pt x="60487" y="5760"/>
                </a:lnTo>
                <a:lnTo>
                  <a:pt x="60487" y="6720"/>
                </a:lnTo>
                <a:lnTo>
                  <a:pt x="59527" y="6720"/>
                </a:lnTo>
                <a:lnTo>
                  <a:pt x="58567" y="7680"/>
                </a:lnTo>
                <a:lnTo>
                  <a:pt x="0" y="7680"/>
                </a:lnTo>
                <a:lnTo>
                  <a:pt x="0" y="9601"/>
                </a:lnTo>
                <a:lnTo>
                  <a:pt x="7680" y="24002"/>
                </a:lnTo>
                <a:lnTo>
                  <a:pt x="8641" y="23042"/>
                </a:lnTo>
                <a:lnTo>
                  <a:pt x="7680" y="21122"/>
                </a:lnTo>
                <a:lnTo>
                  <a:pt x="768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1" name="object 581"/>
          <p:cNvSpPr/>
          <p:nvPr/>
        </p:nvSpPr>
        <p:spPr>
          <a:xfrm>
            <a:off x="5134157" y="3240633"/>
            <a:ext cx="62407" cy="38389"/>
          </a:xfrm>
          <a:custGeom>
            <a:avLst/>
            <a:gdLst/>
            <a:ahLst/>
            <a:cxnLst/>
            <a:rect l="l" t="t" r="r" b="b"/>
            <a:pathLst>
              <a:path w="62407" h="38389">
                <a:moveTo>
                  <a:pt x="5760" y="13441"/>
                </a:moveTo>
                <a:lnTo>
                  <a:pt x="8641" y="11521"/>
                </a:lnTo>
                <a:lnTo>
                  <a:pt x="11521" y="10561"/>
                </a:lnTo>
                <a:lnTo>
                  <a:pt x="15361" y="9601"/>
                </a:lnTo>
                <a:lnTo>
                  <a:pt x="18242" y="8641"/>
                </a:lnTo>
                <a:lnTo>
                  <a:pt x="24002" y="8641"/>
                </a:lnTo>
                <a:lnTo>
                  <a:pt x="26883" y="9601"/>
                </a:lnTo>
                <a:lnTo>
                  <a:pt x="30723" y="9601"/>
                </a:lnTo>
                <a:lnTo>
                  <a:pt x="31683" y="11521"/>
                </a:lnTo>
                <a:lnTo>
                  <a:pt x="32644" y="13441"/>
                </a:lnTo>
                <a:lnTo>
                  <a:pt x="34564" y="10561"/>
                </a:lnTo>
                <a:lnTo>
                  <a:pt x="39364" y="11521"/>
                </a:lnTo>
                <a:lnTo>
                  <a:pt x="44165" y="14401"/>
                </a:lnTo>
                <a:lnTo>
                  <a:pt x="48966" y="17282"/>
                </a:lnTo>
                <a:lnTo>
                  <a:pt x="53766" y="20162"/>
                </a:lnTo>
                <a:lnTo>
                  <a:pt x="56647" y="24002"/>
                </a:lnTo>
                <a:lnTo>
                  <a:pt x="58567" y="26883"/>
                </a:lnTo>
                <a:lnTo>
                  <a:pt x="60472" y="30708"/>
                </a:lnTo>
                <a:lnTo>
                  <a:pt x="61447" y="34549"/>
                </a:lnTo>
                <a:lnTo>
                  <a:pt x="61447" y="38389"/>
                </a:lnTo>
                <a:lnTo>
                  <a:pt x="62407" y="38389"/>
                </a:lnTo>
                <a:lnTo>
                  <a:pt x="62407" y="29763"/>
                </a:lnTo>
                <a:lnTo>
                  <a:pt x="61447" y="24002"/>
                </a:lnTo>
                <a:lnTo>
                  <a:pt x="57607" y="19202"/>
                </a:lnTo>
                <a:lnTo>
                  <a:pt x="53766" y="13441"/>
                </a:lnTo>
                <a:lnTo>
                  <a:pt x="48966" y="8641"/>
                </a:lnTo>
                <a:lnTo>
                  <a:pt x="43205" y="5760"/>
                </a:lnTo>
                <a:lnTo>
                  <a:pt x="37444" y="1920"/>
                </a:lnTo>
                <a:lnTo>
                  <a:pt x="30723" y="0"/>
                </a:lnTo>
                <a:lnTo>
                  <a:pt x="16322" y="0"/>
                </a:lnTo>
                <a:lnTo>
                  <a:pt x="9601" y="2880"/>
                </a:lnTo>
                <a:lnTo>
                  <a:pt x="4800" y="6720"/>
                </a:lnTo>
                <a:lnTo>
                  <a:pt x="0" y="10561"/>
                </a:lnTo>
                <a:lnTo>
                  <a:pt x="960" y="19202"/>
                </a:lnTo>
                <a:lnTo>
                  <a:pt x="1920" y="16322"/>
                </a:lnTo>
                <a:lnTo>
                  <a:pt x="3840" y="14401"/>
                </a:lnTo>
                <a:lnTo>
                  <a:pt x="576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2" name="object 582"/>
          <p:cNvSpPr/>
          <p:nvPr/>
        </p:nvSpPr>
        <p:spPr>
          <a:xfrm>
            <a:off x="5132237" y="3251194"/>
            <a:ext cx="40325" cy="28803"/>
          </a:xfrm>
          <a:custGeom>
            <a:avLst/>
            <a:gdLst/>
            <a:ahLst/>
            <a:cxnLst/>
            <a:rect l="l" t="t" r="r" b="b"/>
            <a:pathLst>
              <a:path w="40325" h="28803">
                <a:moveTo>
                  <a:pt x="6720" y="17282"/>
                </a:moveTo>
                <a:lnTo>
                  <a:pt x="3840" y="15361"/>
                </a:lnTo>
                <a:lnTo>
                  <a:pt x="2880" y="13441"/>
                </a:lnTo>
                <a:lnTo>
                  <a:pt x="2880" y="8641"/>
                </a:lnTo>
                <a:lnTo>
                  <a:pt x="1920" y="0"/>
                </a:lnTo>
                <a:lnTo>
                  <a:pt x="0" y="4800"/>
                </a:lnTo>
                <a:lnTo>
                  <a:pt x="0" y="15361"/>
                </a:lnTo>
                <a:lnTo>
                  <a:pt x="2880" y="20147"/>
                </a:lnTo>
                <a:lnTo>
                  <a:pt x="7680" y="23987"/>
                </a:lnTo>
                <a:lnTo>
                  <a:pt x="12481" y="26868"/>
                </a:lnTo>
                <a:lnTo>
                  <a:pt x="17282" y="28803"/>
                </a:lnTo>
                <a:lnTo>
                  <a:pt x="27843" y="28803"/>
                </a:lnTo>
                <a:lnTo>
                  <a:pt x="32644" y="26868"/>
                </a:lnTo>
                <a:lnTo>
                  <a:pt x="35524" y="23987"/>
                </a:lnTo>
                <a:lnTo>
                  <a:pt x="39364" y="21122"/>
                </a:lnTo>
                <a:lnTo>
                  <a:pt x="40325" y="17282"/>
                </a:lnTo>
                <a:lnTo>
                  <a:pt x="40325" y="9601"/>
                </a:lnTo>
                <a:lnTo>
                  <a:pt x="39364" y="4800"/>
                </a:lnTo>
                <a:lnTo>
                  <a:pt x="36484" y="0"/>
                </a:lnTo>
                <a:lnTo>
                  <a:pt x="34564" y="2880"/>
                </a:lnTo>
                <a:lnTo>
                  <a:pt x="35524" y="4800"/>
                </a:lnTo>
                <a:lnTo>
                  <a:pt x="36484" y="6720"/>
                </a:lnTo>
                <a:lnTo>
                  <a:pt x="36484" y="12481"/>
                </a:lnTo>
                <a:lnTo>
                  <a:pt x="35524" y="14401"/>
                </a:lnTo>
                <a:lnTo>
                  <a:pt x="32644" y="16322"/>
                </a:lnTo>
                <a:lnTo>
                  <a:pt x="28803" y="19202"/>
                </a:lnTo>
                <a:lnTo>
                  <a:pt x="24002" y="21122"/>
                </a:lnTo>
                <a:lnTo>
                  <a:pt x="12481" y="21122"/>
                </a:lnTo>
                <a:lnTo>
                  <a:pt x="8641" y="20147"/>
                </a:lnTo>
                <a:lnTo>
                  <a:pt x="6720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3" name="object 583"/>
          <p:cNvSpPr/>
          <p:nvPr/>
        </p:nvSpPr>
        <p:spPr>
          <a:xfrm>
            <a:off x="5134157" y="3194547"/>
            <a:ext cx="62407" cy="37444"/>
          </a:xfrm>
          <a:custGeom>
            <a:avLst/>
            <a:gdLst/>
            <a:ahLst/>
            <a:cxnLst/>
            <a:rect l="l" t="t" r="r" b="b"/>
            <a:pathLst>
              <a:path w="62407" h="37444">
                <a:moveTo>
                  <a:pt x="5760" y="12481"/>
                </a:moveTo>
                <a:lnTo>
                  <a:pt x="8641" y="10561"/>
                </a:lnTo>
                <a:lnTo>
                  <a:pt x="11521" y="9601"/>
                </a:lnTo>
                <a:lnTo>
                  <a:pt x="15361" y="8641"/>
                </a:lnTo>
                <a:lnTo>
                  <a:pt x="26883" y="8641"/>
                </a:lnTo>
                <a:lnTo>
                  <a:pt x="30723" y="9601"/>
                </a:lnTo>
                <a:lnTo>
                  <a:pt x="31683" y="10561"/>
                </a:lnTo>
                <a:lnTo>
                  <a:pt x="32644" y="12481"/>
                </a:lnTo>
                <a:lnTo>
                  <a:pt x="34564" y="9601"/>
                </a:lnTo>
                <a:lnTo>
                  <a:pt x="39364" y="11521"/>
                </a:lnTo>
                <a:lnTo>
                  <a:pt x="44165" y="13441"/>
                </a:lnTo>
                <a:lnTo>
                  <a:pt x="48966" y="16322"/>
                </a:lnTo>
                <a:lnTo>
                  <a:pt x="53766" y="20162"/>
                </a:lnTo>
                <a:lnTo>
                  <a:pt x="56647" y="23042"/>
                </a:lnTo>
                <a:lnTo>
                  <a:pt x="58567" y="26883"/>
                </a:lnTo>
                <a:lnTo>
                  <a:pt x="60472" y="29763"/>
                </a:lnTo>
                <a:lnTo>
                  <a:pt x="61447" y="33604"/>
                </a:lnTo>
                <a:lnTo>
                  <a:pt x="61447" y="37444"/>
                </a:lnTo>
                <a:lnTo>
                  <a:pt x="62407" y="37444"/>
                </a:lnTo>
                <a:lnTo>
                  <a:pt x="62407" y="28803"/>
                </a:lnTo>
                <a:lnTo>
                  <a:pt x="61447" y="24002"/>
                </a:lnTo>
                <a:lnTo>
                  <a:pt x="57607" y="19202"/>
                </a:lnTo>
                <a:lnTo>
                  <a:pt x="53766" y="12481"/>
                </a:lnTo>
                <a:lnTo>
                  <a:pt x="48966" y="8641"/>
                </a:lnTo>
                <a:lnTo>
                  <a:pt x="43205" y="4800"/>
                </a:lnTo>
                <a:lnTo>
                  <a:pt x="37444" y="960"/>
                </a:lnTo>
                <a:lnTo>
                  <a:pt x="30723" y="0"/>
                </a:lnTo>
                <a:lnTo>
                  <a:pt x="16322" y="0"/>
                </a:lnTo>
                <a:lnTo>
                  <a:pt x="9601" y="1920"/>
                </a:lnTo>
                <a:lnTo>
                  <a:pt x="4800" y="6720"/>
                </a:lnTo>
                <a:lnTo>
                  <a:pt x="0" y="9601"/>
                </a:lnTo>
                <a:lnTo>
                  <a:pt x="960" y="18242"/>
                </a:lnTo>
                <a:lnTo>
                  <a:pt x="1920" y="16322"/>
                </a:lnTo>
                <a:lnTo>
                  <a:pt x="3840" y="14401"/>
                </a:lnTo>
                <a:lnTo>
                  <a:pt x="5760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4" name="object 584"/>
          <p:cNvSpPr/>
          <p:nvPr/>
        </p:nvSpPr>
        <p:spPr>
          <a:xfrm>
            <a:off x="5132237" y="3204149"/>
            <a:ext cx="40325" cy="28803"/>
          </a:xfrm>
          <a:custGeom>
            <a:avLst/>
            <a:gdLst/>
            <a:ahLst/>
            <a:cxnLst/>
            <a:rect l="l" t="t" r="r" b="b"/>
            <a:pathLst>
              <a:path w="40325" h="28803">
                <a:moveTo>
                  <a:pt x="8641" y="20162"/>
                </a:moveTo>
                <a:lnTo>
                  <a:pt x="6720" y="18242"/>
                </a:lnTo>
                <a:lnTo>
                  <a:pt x="3840" y="16322"/>
                </a:lnTo>
                <a:lnTo>
                  <a:pt x="2880" y="13441"/>
                </a:lnTo>
                <a:lnTo>
                  <a:pt x="2880" y="8641"/>
                </a:lnTo>
                <a:lnTo>
                  <a:pt x="1920" y="0"/>
                </a:lnTo>
                <a:lnTo>
                  <a:pt x="0" y="4800"/>
                </a:lnTo>
                <a:lnTo>
                  <a:pt x="0" y="16322"/>
                </a:lnTo>
                <a:lnTo>
                  <a:pt x="2880" y="21122"/>
                </a:lnTo>
                <a:lnTo>
                  <a:pt x="7680" y="24963"/>
                </a:lnTo>
                <a:lnTo>
                  <a:pt x="12481" y="27843"/>
                </a:lnTo>
                <a:lnTo>
                  <a:pt x="17282" y="28803"/>
                </a:lnTo>
                <a:lnTo>
                  <a:pt x="27843" y="28803"/>
                </a:lnTo>
                <a:lnTo>
                  <a:pt x="32644" y="27843"/>
                </a:lnTo>
                <a:lnTo>
                  <a:pt x="35524" y="24963"/>
                </a:lnTo>
                <a:lnTo>
                  <a:pt x="39364" y="21122"/>
                </a:lnTo>
                <a:lnTo>
                  <a:pt x="40325" y="17282"/>
                </a:lnTo>
                <a:lnTo>
                  <a:pt x="40325" y="9601"/>
                </a:lnTo>
                <a:lnTo>
                  <a:pt x="39364" y="4800"/>
                </a:lnTo>
                <a:lnTo>
                  <a:pt x="36484" y="0"/>
                </a:lnTo>
                <a:lnTo>
                  <a:pt x="34564" y="2880"/>
                </a:lnTo>
                <a:lnTo>
                  <a:pt x="35524" y="4800"/>
                </a:lnTo>
                <a:lnTo>
                  <a:pt x="36484" y="6720"/>
                </a:lnTo>
                <a:lnTo>
                  <a:pt x="36484" y="12481"/>
                </a:lnTo>
                <a:lnTo>
                  <a:pt x="35524" y="15361"/>
                </a:lnTo>
                <a:lnTo>
                  <a:pt x="32644" y="17282"/>
                </a:lnTo>
                <a:lnTo>
                  <a:pt x="28803" y="20162"/>
                </a:lnTo>
                <a:lnTo>
                  <a:pt x="24002" y="21122"/>
                </a:lnTo>
                <a:lnTo>
                  <a:pt x="12481" y="21122"/>
                </a:lnTo>
                <a:lnTo>
                  <a:pt x="8641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5" name="object 585"/>
          <p:cNvSpPr/>
          <p:nvPr/>
        </p:nvSpPr>
        <p:spPr>
          <a:xfrm>
            <a:off x="5132237" y="3151357"/>
            <a:ext cx="64328" cy="35509"/>
          </a:xfrm>
          <a:custGeom>
            <a:avLst/>
            <a:gdLst/>
            <a:ahLst/>
            <a:cxnLst/>
            <a:rect l="l" t="t" r="r" b="b"/>
            <a:pathLst>
              <a:path w="64328" h="35509">
                <a:moveTo>
                  <a:pt x="32644" y="24963"/>
                </a:moveTo>
                <a:lnTo>
                  <a:pt x="32644" y="18242"/>
                </a:lnTo>
                <a:lnTo>
                  <a:pt x="33604" y="16322"/>
                </a:lnTo>
                <a:lnTo>
                  <a:pt x="35524" y="14401"/>
                </a:lnTo>
                <a:lnTo>
                  <a:pt x="36484" y="12481"/>
                </a:lnTo>
                <a:lnTo>
                  <a:pt x="37444" y="10561"/>
                </a:lnTo>
                <a:lnTo>
                  <a:pt x="38404" y="9601"/>
                </a:lnTo>
                <a:lnTo>
                  <a:pt x="39364" y="8641"/>
                </a:lnTo>
                <a:lnTo>
                  <a:pt x="41285" y="8641"/>
                </a:lnTo>
                <a:lnTo>
                  <a:pt x="43205" y="6720"/>
                </a:lnTo>
                <a:lnTo>
                  <a:pt x="51846" y="6720"/>
                </a:lnTo>
                <a:lnTo>
                  <a:pt x="54726" y="7680"/>
                </a:lnTo>
                <a:lnTo>
                  <a:pt x="56647" y="10561"/>
                </a:lnTo>
                <a:lnTo>
                  <a:pt x="59527" y="12481"/>
                </a:lnTo>
                <a:lnTo>
                  <a:pt x="60487" y="15361"/>
                </a:lnTo>
                <a:lnTo>
                  <a:pt x="60487" y="21122"/>
                </a:lnTo>
                <a:lnTo>
                  <a:pt x="59527" y="22067"/>
                </a:lnTo>
                <a:lnTo>
                  <a:pt x="59527" y="24003"/>
                </a:lnTo>
                <a:lnTo>
                  <a:pt x="58567" y="25908"/>
                </a:lnTo>
                <a:lnTo>
                  <a:pt x="57607" y="27843"/>
                </a:lnTo>
                <a:lnTo>
                  <a:pt x="56647" y="28788"/>
                </a:lnTo>
                <a:lnTo>
                  <a:pt x="56647" y="33588"/>
                </a:lnTo>
                <a:lnTo>
                  <a:pt x="57607" y="33588"/>
                </a:lnTo>
                <a:lnTo>
                  <a:pt x="57607" y="34564"/>
                </a:lnTo>
                <a:lnTo>
                  <a:pt x="58567" y="35509"/>
                </a:lnTo>
                <a:lnTo>
                  <a:pt x="60487" y="35509"/>
                </a:lnTo>
                <a:lnTo>
                  <a:pt x="61447" y="34564"/>
                </a:lnTo>
                <a:lnTo>
                  <a:pt x="63367" y="32628"/>
                </a:lnTo>
                <a:lnTo>
                  <a:pt x="64328" y="31683"/>
                </a:lnTo>
                <a:lnTo>
                  <a:pt x="64328" y="16322"/>
                </a:lnTo>
                <a:lnTo>
                  <a:pt x="61447" y="9601"/>
                </a:lnTo>
                <a:lnTo>
                  <a:pt x="56647" y="4800"/>
                </a:lnTo>
                <a:lnTo>
                  <a:pt x="52806" y="1920"/>
                </a:lnTo>
                <a:lnTo>
                  <a:pt x="48005" y="0"/>
                </a:lnTo>
                <a:lnTo>
                  <a:pt x="39364" y="0"/>
                </a:lnTo>
                <a:lnTo>
                  <a:pt x="35524" y="960"/>
                </a:lnTo>
                <a:lnTo>
                  <a:pt x="32644" y="2880"/>
                </a:lnTo>
                <a:lnTo>
                  <a:pt x="29763" y="4800"/>
                </a:lnTo>
                <a:lnTo>
                  <a:pt x="27843" y="7680"/>
                </a:lnTo>
                <a:lnTo>
                  <a:pt x="26883" y="11521"/>
                </a:lnTo>
                <a:lnTo>
                  <a:pt x="22082" y="5760"/>
                </a:lnTo>
                <a:lnTo>
                  <a:pt x="17282" y="2880"/>
                </a:lnTo>
                <a:lnTo>
                  <a:pt x="9601" y="2880"/>
                </a:lnTo>
                <a:lnTo>
                  <a:pt x="7680" y="3840"/>
                </a:lnTo>
                <a:lnTo>
                  <a:pt x="4800" y="5760"/>
                </a:lnTo>
                <a:lnTo>
                  <a:pt x="1920" y="8641"/>
                </a:lnTo>
                <a:lnTo>
                  <a:pt x="0" y="12481"/>
                </a:lnTo>
                <a:lnTo>
                  <a:pt x="0" y="21122"/>
                </a:lnTo>
                <a:lnTo>
                  <a:pt x="960" y="24963"/>
                </a:lnTo>
                <a:lnTo>
                  <a:pt x="3840" y="27843"/>
                </a:lnTo>
                <a:lnTo>
                  <a:pt x="5760" y="29748"/>
                </a:lnTo>
                <a:lnTo>
                  <a:pt x="8641" y="32628"/>
                </a:lnTo>
                <a:lnTo>
                  <a:pt x="13441" y="34564"/>
                </a:lnTo>
                <a:lnTo>
                  <a:pt x="13441" y="32628"/>
                </a:lnTo>
                <a:lnTo>
                  <a:pt x="8641" y="29748"/>
                </a:lnTo>
                <a:lnTo>
                  <a:pt x="6720" y="25908"/>
                </a:lnTo>
                <a:lnTo>
                  <a:pt x="6720" y="18242"/>
                </a:lnTo>
                <a:lnTo>
                  <a:pt x="7680" y="15361"/>
                </a:lnTo>
                <a:lnTo>
                  <a:pt x="9601" y="13441"/>
                </a:lnTo>
                <a:lnTo>
                  <a:pt x="11521" y="11521"/>
                </a:lnTo>
                <a:lnTo>
                  <a:pt x="13441" y="10561"/>
                </a:lnTo>
                <a:lnTo>
                  <a:pt x="19202" y="10561"/>
                </a:lnTo>
                <a:lnTo>
                  <a:pt x="21122" y="11521"/>
                </a:lnTo>
                <a:lnTo>
                  <a:pt x="23042" y="12481"/>
                </a:lnTo>
                <a:lnTo>
                  <a:pt x="24963" y="13441"/>
                </a:lnTo>
                <a:lnTo>
                  <a:pt x="26883" y="15361"/>
                </a:lnTo>
                <a:lnTo>
                  <a:pt x="28803" y="17282"/>
                </a:lnTo>
                <a:lnTo>
                  <a:pt x="29763" y="20162"/>
                </a:lnTo>
                <a:lnTo>
                  <a:pt x="30723" y="22067"/>
                </a:lnTo>
                <a:lnTo>
                  <a:pt x="30723" y="24963"/>
                </a:lnTo>
                <a:lnTo>
                  <a:pt x="32644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6" name="object 586"/>
          <p:cNvSpPr/>
          <p:nvPr/>
        </p:nvSpPr>
        <p:spPr>
          <a:xfrm>
            <a:off x="5248396" y="3318388"/>
            <a:ext cx="63352" cy="24963"/>
          </a:xfrm>
          <a:custGeom>
            <a:avLst/>
            <a:gdLst/>
            <a:ahLst/>
            <a:cxnLst/>
            <a:rect l="l" t="t" r="r" b="b"/>
            <a:pathLst>
              <a:path w="63352" h="24963">
                <a:moveTo>
                  <a:pt x="8641" y="16322"/>
                </a:moveTo>
                <a:lnTo>
                  <a:pt x="10561" y="16322"/>
                </a:lnTo>
                <a:lnTo>
                  <a:pt x="11521" y="15361"/>
                </a:lnTo>
                <a:lnTo>
                  <a:pt x="58552" y="15361"/>
                </a:lnTo>
                <a:lnTo>
                  <a:pt x="59512" y="16322"/>
                </a:lnTo>
                <a:lnTo>
                  <a:pt x="60487" y="16322"/>
                </a:lnTo>
                <a:lnTo>
                  <a:pt x="60487" y="17282"/>
                </a:lnTo>
                <a:lnTo>
                  <a:pt x="61432" y="18242"/>
                </a:lnTo>
                <a:lnTo>
                  <a:pt x="62392" y="20162"/>
                </a:lnTo>
                <a:lnTo>
                  <a:pt x="62392" y="23042"/>
                </a:lnTo>
                <a:lnTo>
                  <a:pt x="63352" y="23042"/>
                </a:lnTo>
                <a:lnTo>
                  <a:pt x="63352" y="0"/>
                </a:lnTo>
                <a:lnTo>
                  <a:pt x="62392" y="0"/>
                </a:lnTo>
                <a:lnTo>
                  <a:pt x="61432" y="2880"/>
                </a:lnTo>
                <a:lnTo>
                  <a:pt x="61432" y="5760"/>
                </a:lnTo>
                <a:lnTo>
                  <a:pt x="60487" y="6720"/>
                </a:lnTo>
                <a:lnTo>
                  <a:pt x="60487" y="7680"/>
                </a:lnTo>
                <a:lnTo>
                  <a:pt x="0" y="7680"/>
                </a:lnTo>
                <a:lnTo>
                  <a:pt x="0" y="9601"/>
                </a:lnTo>
                <a:lnTo>
                  <a:pt x="7680" y="24963"/>
                </a:lnTo>
                <a:lnTo>
                  <a:pt x="9601" y="24003"/>
                </a:lnTo>
                <a:lnTo>
                  <a:pt x="8641" y="22082"/>
                </a:lnTo>
                <a:lnTo>
                  <a:pt x="7680" y="20162"/>
                </a:lnTo>
                <a:lnTo>
                  <a:pt x="7680" y="17282"/>
                </a:lnTo>
                <a:lnTo>
                  <a:pt x="8641" y="17282"/>
                </a:lnTo>
                <a:lnTo>
                  <a:pt x="8641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7" name="object 587"/>
          <p:cNvSpPr/>
          <p:nvPr/>
        </p:nvSpPr>
        <p:spPr>
          <a:xfrm>
            <a:off x="5248396" y="3264636"/>
            <a:ext cx="65272" cy="37429"/>
          </a:xfrm>
          <a:custGeom>
            <a:avLst/>
            <a:gdLst/>
            <a:ahLst/>
            <a:cxnLst/>
            <a:rect l="l" t="t" r="r" b="b"/>
            <a:pathLst>
              <a:path w="65272" h="37429">
                <a:moveTo>
                  <a:pt x="0" y="19202"/>
                </a:moveTo>
                <a:lnTo>
                  <a:pt x="0" y="25907"/>
                </a:lnTo>
                <a:lnTo>
                  <a:pt x="2880" y="30708"/>
                </a:lnTo>
                <a:lnTo>
                  <a:pt x="2880" y="18227"/>
                </a:lnTo>
                <a:lnTo>
                  <a:pt x="3840" y="16322"/>
                </a:lnTo>
                <a:lnTo>
                  <a:pt x="5760" y="14386"/>
                </a:lnTo>
                <a:lnTo>
                  <a:pt x="7680" y="12481"/>
                </a:lnTo>
                <a:lnTo>
                  <a:pt x="10561" y="10546"/>
                </a:lnTo>
                <a:lnTo>
                  <a:pt x="14401" y="9601"/>
                </a:lnTo>
                <a:lnTo>
                  <a:pt x="17282" y="8641"/>
                </a:lnTo>
                <a:lnTo>
                  <a:pt x="28803" y="8641"/>
                </a:lnTo>
                <a:lnTo>
                  <a:pt x="32644" y="9601"/>
                </a:lnTo>
                <a:lnTo>
                  <a:pt x="34564" y="10546"/>
                </a:lnTo>
                <a:lnTo>
                  <a:pt x="35524" y="12481"/>
                </a:lnTo>
                <a:lnTo>
                  <a:pt x="35524" y="14386"/>
                </a:lnTo>
                <a:lnTo>
                  <a:pt x="36484" y="16322"/>
                </a:lnTo>
                <a:lnTo>
                  <a:pt x="36484" y="34549"/>
                </a:lnTo>
                <a:lnTo>
                  <a:pt x="39364" y="30708"/>
                </a:lnTo>
                <a:lnTo>
                  <a:pt x="41285" y="27828"/>
                </a:lnTo>
                <a:lnTo>
                  <a:pt x="41285" y="19202"/>
                </a:lnTo>
                <a:lnTo>
                  <a:pt x="39364" y="14386"/>
                </a:lnTo>
                <a:lnTo>
                  <a:pt x="36484" y="9601"/>
                </a:lnTo>
                <a:lnTo>
                  <a:pt x="42245" y="11521"/>
                </a:lnTo>
                <a:lnTo>
                  <a:pt x="47045" y="13426"/>
                </a:lnTo>
                <a:lnTo>
                  <a:pt x="50871" y="16322"/>
                </a:lnTo>
                <a:lnTo>
                  <a:pt x="55671" y="20147"/>
                </a:lnTo>
                <a:lnTo>
                  <a:pt x="58552" y="23042"/>
                </a:lnTo>
                <a:lnTo>
                  <a:pt x="60487" y="26883"/>
                </a:lnTo>
                <a:lnTo>
                  <a:pt x="62392" y="29748"/>
                </a:lnTo>
                <a:lnTo>
                  <a:pt x="63352" y="33588"/>
                </a:lnTo>
                <a:lnTo>
                  <a:pt x="63352" y="37429"/>
                </a:lnTo>
                <a:lnTo>
                  <a:pt x="65272" y="37429"/>
                </a:lnTo>
                <a:lnTo>
                  <a:pt x="65272" y="28788"/>
                </a:lnTo>
                <a:lnTo>
                  <a:pt x="63352" y="23987"/>
                </a:lnTo>
                <a:lnTo>
                  <a:pt x="60487" y="19202"/>
                </a:lnTo>
                <a:lnTo>
                  <a:pt x="56647" y="13426"/>
                </a:lnTo>
                <a:lnTo>
                  <a:pt x="50871" y="8641"/>
                </a:lnTo>
                <a:lnTo>
                  <a:pt x="45125" y="4800"/>
                </a:lnTo>
                <a:lnTo>
                  <a:pt x="39364" y="1920"/>
                </a:lnTo>
                <a:lnTo>
                  <a:pt x="32644" y="0"/>
                </a:lnTo>
                <a:lnTo>
                  <a:pt x="18242" y="0"/>
                </a:lnTo>
                <a:lnTo>
                  <a:pt x="11521" y="1920"/>
                </a:lnTo>
                <a:lnTo>
                  <a:pt x="6720" y="6705"/>
                </a:lnTo>
                <a:lnTo>
                  <a:pt x="2880" y="10546"/>
                </a:lnTo>
                <a:lnTo>
                  <a:pt x="0" y="14386"/>
                </a:lnTo>
                <a:lnTo>
                  <a:pt x="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8" name="object 588"/>
          <p:cNvSpPr/>
          <p:nvPr/>
        </p:nvSpPr>
        <p:spPr>
          <a:xfrm>
            <a:off x="5251277" y="3286704"/>
            <a:ext cx="33604" cy="17282"/>
          </a:xfrm>
          <a:custGeom>
            <a:avLst/>
            <a:gdLst/>
            <a:ahLst/>
            <a:cxnLst/>
            <a:rect l="l" t="t" r="r" b="b"/>
            <a:pathLst>
              <a:path w="33604" h="17282">
                <a:moveTo>
                  <a:pt x="33604" y="0"/>
                </a:moveTo>
                <a:lnTo>
                  <a:pt x="32644" y="2880"/>
                </a:lnTo>
                <a:lnTo>
                  <a:pt x="29763" y="4815"/>
                </a:lnTo>
                <a:lnTo>
                  <a:pt x="26883" y="7680"/>
                </a:lnTo>
                <a:lnTo>
                  <a:pt x="21122" y="8641"/>
                </a:lnTo>
                <a:lnTo>
                  <a:pt x="10561" y="8641"/>
                </a:lnTo>
                <a:lnTo>
                  <a:pt x="6720" y="7680"/>
                </a:lnTo>
                <a:lnTo>
                  <a:pt x="3840" y="5760"/>
                </a:lnTo>
                <a:lnTo>
                  <a:pt x="1920" y="3840"/>
                </a:lnTo>
                <a:lnTo>
                  <a:pt x="0" y="975"/>
                </a:lnTo>
                <a:lnTo>
                  <a:pt x="0" y="8641"/>
                </a:lnTo>
                <a:lnTo>
                  <a:pt x="4800" y="12481"/>
                </a:lnTo>
                <a:lnTo>
                  <a:pt x="9601" y="15361"/>
                </a:lnTo>
                <a:lnTo>
                  <a:pt x="14401" y="17282"/>
                </a:lnTo>
                <a:lnTo>
                  <a:pt x="24963" y="17282"/>
                </a:lnTo>
                <a:lnTo>
                  <a:pt x="29763" y="15361"/>
                </a:lnTo>
                <a:lnTo>
                  <a:pt x="33604" y="12481"/>
                </a:lnTo>
                <a:lnTo>
                  <a:pt x="3360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9" name="object 589"/>
          <p:cNvSpPr/>
          <p:nvPr/>
        </p:nvSpPr>
        <p:spPr>
          <a:xfrm>
            <a:off x="5248396" y="3241593"/>
            <a:ext cx="7680" cy="34564"/>
          </a:xfrm>
          <a:custGeom>
            <a:avLst/>
            <a:gdLst/>
            <a:ahLst/>
            <a:cxnLst/>
            <a:rect l="l" t="t" r="r" b="b"/>
            <a:pathLst>
              <a:path w="7680" h="34564">
                <a:moveTo>
                  <a:pt x="2880" y="0"/>
                </a:moveTo>
                <a:lnTo>
                  <a:pt x="2880" y="6720"/>
                </a:lnTo>
                <a:lnTo>
                  <a:pt x="7680" y="10561"/>
                </a:lnTo>
                <a:lnTo>
                  <a:pt x="4800" y="1920"/>
                </a:lnTo>
                <a:lnTo>
                  <a:pt x="2880" y="0"/>
                </a:lnTo>
                <a:close/>
              </a:path>
              <a:path w="7680" h="34564">
                <a:moveTo>
                  <a:pt x="39364" y="7680"/>
                </a:moveTo>
                <a:lnTo>
                  <a:pt x="41285" y="3840"/>
                </a:lnTo>
                <a:lnTo>
                  <a:pt x="41285" y="-4800"/>
                </a:lnTo>
                <a:lnTo>
                  <a:pt x="39364" y="-8641"/>
                </a:lnTo>
                <a:lnTo>
                  <a:pt x="36484" y="-13441"/>
                </a:lnTo>
                <a:lnTo>
                  <a:pt x="42245" y="-12481"/>
                </a:lnTo>
                <a:lnTo>
                  <a:pt x="47045" y="-10561"/>
                </a:lnTo>
                <a:lnTo>
                  <a:pt x="50871" y="-6720"/>
                </a:lnTo>
                <a:lnTo>
                  <a:pt x="55671" y="-3840"/>
                </a:lnTo>
                <a:lnTo>
                  <a:pt x="58552" y="0"/>
                </a:lnTo>
                <a:lnTo>
                  <a:pt x="60487" y="2880"/>
                </a:lnTo>
                <a:lnTo>
                  <a:pt x="62392" y="6720"/>
                </a:lnTo>
                <a:lnTo>
                  <a:pt x="63352" y="9601"/>
                </a:lnTo>
                <a:lnTo>
                  <a:pt x="63352" y="14401"/>
                </a:lnTo>
                <a:lnTo>
                  <a:pt x="65272" y="14401"/>
                </a:lnTo>
                <a:lnTo>
                  <a:pt x="65272" y="5760"/>
                </a:lnTo>
                <a:lnTo>
                  <a:pt x="63352" y="0"/>
                </a:lnTo>
                <a:lnTo>
                  <a:pt x="60487" y="-4800"/>
                </a:lnTo>
                <a:lnTo>
                  <a:pt x="56647" y="-10561"/>
                </a:lnTo>
                <a:lnTo>
                  <a:pt x="50871" y="-15361"/>
                </a:lnTo>
                <a:lnTo>
                  <a:pt x="45125" y="-19202"/>
                </a:lnTo>
                <a:lnTo>
                  <a:pt x="39364" y="-22082"/>
                </a:lnTo>
                <a:lnTo>
                  <a:pt x="32644" y="-24002"/>
                </a:lnTo>
                <a:lnTo>
                  <a:pt x="18242" y="-24002"/>
                </a:lnTo>
                <a:lnTo>
                  <a:pt x="11521" y="-21122"/>
                </a:lnTo>
                <a:lnTo>
                  <a:pt x="6720" y="-17282"/>
                </a:lnTo>
                <a:lnTo>
                  <a:pt x="2880" y="-13441"/>
                </a:lnTo>
                <a:lnTo>
                  <a:pt x="0" y="-9601"/>
                </a:lnTo>
                <a:lnTo>
                  <a:pt x="0" y="1920"/>
                </a:lnTo>
                <a:lnTo>
                  <a:pt x="2880" y="6720"/>
                </a:lnTo>
                <a:lnTo>
                  <a:pt x="2880" y="-5760"/>
                </a:lnTo>
                <a:lnTo>
                  <a:pt x="3840" y="-7680"/>
                </a:lnTo>
                <a:lnTo>
                  <a:pt x="5760" y="-9601"/>
                </a:lnTo>
                <a:lnTo>
                  <a:pt x="7680" y="-11521"/>
                </a:lnTo>
                <a:lnTo>
                  <a:pt x="10561" y="-12481"/>
                </a:lnTo>
                <a:lnTo>
                  <a:pt x="14401" y="-13441"/>
                </a:lnTo>
                <a:lnTo>
                  <a:pt x="17282" y="-14401"/>
                </a:lnTo>
                <a:lnTo>
                  <a:pt x="20162" y="-15361"/>
                </a:lnTo>
                <a:lnTo>
                  <a:pt x="25923" y="-15361"/>
                </a:lnTo>
                <a:lnTo>
                  <a:pt x="28803" y="-14401"/>
                </a:lnTo>
                <a:lnTo>
                  <a:pt x="32644" y="-14401"/>
                </a:lnTo>
                <a:lnTo>
                  <a:pt x="34564" y="-12481"/>
                </a:lnTo>
                <a:lnTo>
                  <a:pt x="35524" y="-11521"/>
                </a:lnTo>
                <a:lnTo>
                  <a:pt x="35524" y="-9601"/>
                </a:lnTo>
                <a:lnTo>
                  <a:pt x="36484" y="-7680"/>
                </a:lnTo>
                <a:lnTo>
                  <a:pt x="36484" y="-960"/>
                </a:lnTo>
                <a:lnTo>
                  <a:pt x="35524" y="960"/>
                </a:lnTo>
                <a:lnTo>
                  <a:pt x="32644" y="2880"/>
                </a:lnTo>
                <a:lnTo>
                  <a:pt x="29763" y="5760"/>
                </a:lnTo>
                <a:lnTo>
                  <a:pt x="24002" y="6720"/>
                </a:lnTo>
                <a:lnTo>
                  <a:pt x="13441" y="6720"/>
                </a:lnTo>
                <a:lnTo>
                  <a:pt x="9601" y="5760"/>
                </a:lnTo>
                <a:lnTo>
                  <a:pt x="6720" y="3840"/>
                </a:lnTo>
                <a:lnTo>
                  <a:pt x="4800" y="1920"/>
                </a:lnTo>
                <a:lnTo>
                  <a:pt x="7680" y="10561"/>
                </a:lnTo>
                <a:lnTo>
                  <a:pt x="12481" y="13441"/>
                </a:lnTo>
                <a:lnTo>
                  <a:pt x="17282" y="15361"/>
                </a:lnTo>
                <a:lnTo>
                  <a:pt x="27843" y="15361"/>
                </a:lnTo>
                <a:lnTo>
                  <a:pt x="32644" y="13441"/>
                </a:lnTo>
                <a:lnTo>
                  <a:pt x="36484" y="10561"/>
                </a:lnTo>
                <a:lnTo>
                  <a:pt x="39364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0" name="object 590"/>
          <p:cNvSpPr/>
          <p:nvPr/>
        </p:nvSpPr>
        <p:spPr>
          <a:xfrm>
            <a:off x="5250317" y="3173425"/>
            <a:ext cx="62407" cy="35524"/>
          </a:xfrm>
          <a:custGeom>
            <a:avLst/>
            <a:gdLst/>
            <a:ahLst/>
            <a:cxnLst/>
            <a:rect l="l" t="t" r="r" b="b"/>
            <a:pathLst>
              <a:path w="62407" h="35524">
                <a:moveTo>
                  <a:pt x="7680" y="2895"/>
                </a:moveTo>
                <a:lnTo>
                  <a:pt x="0" y="0"/>
                </a:lnTo>
                <a:lnTo>
                  <a:pt x="0" y="22082"/>
                </a:lnTo>
                <a:lnTo>
                  <a:pt x="24002" y="33604"/>
                </a:lnTo>
                <a:lnTo>
                  <a:pt x="24002" y="27843"/>
                </a:lnTo>
                <a:lnTo>
                  <a:pt x="24963" y="24002"/>
                </a:lnTo>
                <a:lnTo>
                  <a:pt x="25923" y="20177"/>
                </a:lnTo>
                <a:lnTo>
                  <a:pt x="27843" y="16337"/>
                </a:lnTo>
                <a:lnTo>
                  <a:pt x="30723" y="12496"/>
                </a:lnTo>
                <a:lnTo>
                  <a:pt x="33604" y="10561"/>
                </a:lnTo>
                <a:lnTo>
                  <a:pt x="37444" y="7680"/>
                </a:lnTo>
                <a:lnTo>
                  <a:pt x="40325" y="6720"/>
                </a:lnTo>
                <a:lnTo>
                  <a:pt x="48006" y="6720"/>
                </a:lnTo>
                <a:lnTo>
                  <a:pt x="51846" y="7680"/>
                </a:lnTo>
                <a:lnTo>
                  <a:pt x="53751" y="10561"/>
                </a:lnTo>
                <a:lnTo>
                  <a:pt x="56631" y="13441"/>
                </a:lnTo>
                <a:lnTo>
                  <a:pt x="58567" y="16337"/>
                </a:lnTo>
                <a:lnTo>
                  <a:pt x="58567" y="22082"/>
                </a:lnTo>
                <a:lnTo>
                  <a:pt x="57591" y="24963"/>
                </a:lnTo>
                <a:lnTo>
                  <a:pt x="55686" y="26883"/>
                </a:lnTo>
                <a:lnTo>
                  <a:pt x="54726" y="28803"/>
                </a:lnTo>
                <a:lnTo>
                  <a:pt x="53751" y="29763"/>
                </a:lnTo>
                <a:lnTo>
                  <a:pt x="53751" y="34564"/>
                </a:lnTo>
                <a:lnTo>
                  <a:pt x="54726" y="34564"/>
                </a:lnTo>
                <a:lnTo>
                  <a:pt x="54726" y="35524"/>
                </a:lnTo>
                <a:lnTo>
                  <a:pt x="58567" y="35524"/>
                </a:lnTo>
                <a:lnTo>
                  <a:pt x="59512" y="34564"/>
                </a:lnTo>
                <a:lnTo>
                  <a:pt x="61432" y="33604"/>
                </a:lnTo>
                <a:lnTo>
                  <a:pt x="62407" y="31683"/>
                </a:lnTo>
                <a:lnTo>
                  <a:pt x="62407" y="18242"/>
                </a:lnTo>
                <a:lnTo>
                  <a:pt x="60472" y="14401"/>
                </a:lnTo>
                <a:lnTo>
                  <a:pt x="59512" y="12496"/>
                </a:lnTo>
                <a:lnTo>
                  <a:pt x="57591" y="9616"/>
                </a:lnTo>
                <a:lnTo>
                  <a:pt x="55686" y="7680"/>
                </a:lnTo>
                <a:lnTo>
                  <a:pt x="53751" y="5775"/>
                </a:lnTo>
                <a:lnTo>
                  <a:pt x="50886" y="3840"/>
                </a:lnTo>
                <a:lnTo>
                  <a:pt x="48950" y="2895"/>
                </a:lnTo>
                <a:lnTo>
                  <a:pt x="46070" y="975"/>
                </a:lnTo>
                <a:lnTo>
                  <a:pt x="33604" y="975"/>
                </a:lnTo>
                <a:lnTo>
                  <a:pt x="28803" y="2895"/>
                </a:lnTo>
                <a:lnTo>
                  <a:pt x="24963" y="6720"/>
                </a:lnTo>
                <a:lnTo>
                  <a:pt x="20162" y="11521"/>
                </a:lnTo>
                <a:lnTo>
                  <a:pt x="17282" y="18242"/>
                </a:lnTo>
                <a:lnTo>
                  <a:pt x="15361" y="25923"/>
                </a:lnTo>
                <a:lnTo>
                  <a:pt x="7680" y="22082"/>
                </a:lnTo>
                <a:lnTo>
                  <a:pt x="7680" y="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1" name="object 591"/>
          <p:cNvSpPr/>
          <p:nvPr/>
        </p:nvSpPr>
        <p:spPr>
          <a:xfrm>
            <a:off x="5365516" y="3318388"/>
            <a:ext cx="63352" cy="24963"/>
          </a:xfrm>
          <a:custGeom>
            <a:avLst/>
            <a:gdLst/>
            <a:ahLst/>
            <a:cxnLst/>
            <a:rect l="l" t="t" r="r" b="b"/>
            <a:pathLst>
              <a:path w="63352" h="24963">
                <a:moveTo>
                  <a:pt x="6720" y="24963"/>
                </a:moveTo>
                <a:lnTo>
                  <a:pt x="8641" y="24003"/>
                </a:lnTo>
                <a:lnTo>
                  <a:pt x="7680" y="22082"/>
                </a:lnTo>
                <a:lnTo>
                  <a:pt x="6720" y="20162"/>
                </a:lnTo>
                <a:lnTo>
                  <a:pt x="6720" y="18242"/>
                </a:lnTo>
                <a:lnTo>
                  <a:pt x="7680" y="17282"/>
                </a:lnTo>
                <a:lnTo>
                  <a:pt x="8641" y="16322"/>
                </a:lnTo>
                <a:lnTo>
                  <a:pt x="9601" y="16322"/>
                </a:lnTo>
                <a:lnTo>
                  <a:pt x="11521" y="15361"/>
                </a:lnTo>
                <a:lnTo>
                  <a:pt x="58552" y="15361"/>
                </a:lnTo>
                <a:lnTo>
                  <a:pt x="58552" y="16322"/>
                </a:lnTo>
                <a:lnTo>
                  <a:pt x="59512" y="16322"/>
                </a:lnTo>
                <a:lnTo>
                  <a:pt x="60472" y="17282"/>
                </a:lnTo>
                <a:lnTo>
                  <a:pt x="60472" y="18242"/>
                </a:lnTo>
                <a:lnTo>
                  <a:pt x="61432" y="18242"/>
                </a:lnTo>
                <a:lnTo>
                  <a:pt x="61432" y="23042"/>
                </a:lnTo>
                <a:lnTo>
                  <a:pt x="63352" y="23042"/>
                </a:lnTo>
                <a:lnTo>
                  <a:pt x="63352" y="0"/>
                </a:lnTo>
                <a:lnTo>
                  <a:pt x="61432" y="0"/>
                </a:lnTo>
                <a:lnTo>
                  <a:pt x="61432" y="4800"/>
                </a:lnTo>
                <a:lnTo>
                  <a:pt x="60472" y="5760"/>
                </a:lnTo>
                <a:lnTo>
                  <a:pt x="60472" y="6720"/>
                </a:lnTo>
                <a:lnTo>
                  <a:pt x="59512" y="7680"/>
                </a:lnTo>
                <a:lnTo>
                  <a:pt x="0" y="7680"/>
                </a:lnTo>
                <a:lnTo>
                  <a:pt x="0" y="9601"/>
                </a:lnTo>
                <a:lnTo>
                  <a:pt x="6720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2" name="object 592"/>
          <p:cNvSpPr/>
          <p:nvPr/>
        </p:nvSpPr>
        <p:spPr>
          <a:xfrm>
            <a:off x="5365516" y="3264636"/>
            <a:ext cx="64312" cy="39349"/>
          </a:xfrm>
          <a:custGeom>
            <a:avLst/>
            <a:gdLst/>
            <a:ahLst/>
            <a:cxnLst/>
            <a:rect l="l" t="t" r="r" b="b"/>
            <a:pathLst>
              <a:path w="64312" h="39349">
                <a:moveTo>
                  <a:pt x="1920" y="30708"/>
                </a:moveTo>
                <a:lnTo>
                  <a:pt x="2880" y="23042"/>
                </a:lnTo>
                <a:lnTo>
                  <a:pt x="2880" y="18227"/>
                </a:lnTo>
                <a:lnTo>
                  <a:pt x="3840" y="16322"/>
                </a:lnTo>
                <a:lnTo>
                  <a:pt x="5760" y="14386"/>
                </a:lnTo>
                <a:lnTo>
                  <a:pt x="7680" y="12481"/>
                </a:lnTo>
                <a:lnTo>
                  <a:pt x="9601" y="10546"/>
                </a:lnTo>
                <a:lnTo>
                  <a:pt x="13441" y="9601"/>
                </a:lnTo>
                <a:lnTo>
                  <a:pt x="16322" y="8641"/>
                </a:lnTo>
                <a:lnTo>
                  <a:pt x="28788" y="8641"/>
                </a:lnTo>
                <a:lnTo>
                  <a:pt x="32628" y="9601"/>
                </a:lnTo>
                <a:lnTo>
                  <a:pt x="33604" y="10546"/>
                </a:lnTo>
                <a:lnTo>
                  <a:pt x="34564" y="12481"/>
                </a:lnTo>
                <a:lnTo>
                  <a:pt x="35509" y="14386"/>
                </a:lnTo>
                <a:lnTo>
                  <a:pt x="35509" y="16322"/>
                </a:lnTo>
                <a:lnTo>
                  <a:pt x="36469" y="18227"/>
                </a:lnTo>
                <a:lnTo>
                  <a:pt x="36469" y="22067"/>
                </a:lnTo>
                <a:lnTo>
                  <a:pt x="34564" y="24947"/>
                </a:lnTo>
                <a:lnTo>
                  <a:pt x="32628" y="26883"/>
                </a:lnTo>
                <a:lnTo>
                  <a:pt x="28788" y="29748"/>
                </a:lnTo>
                <a:lnTo>
                  <a:pt x="24002" y="30708"/>
                </a:lnTo>
                <a:lnTo>
                  <a:pt x="12481" y="30708"/>
                </a:lnTo>
                <a:lnTo>
                  <a:pt x="8641" y="29748"/>
                </a:lnTo>
                <a:lnTo>
                  <a:pt x="6720" y="27828"/>
                </a:lnTo>
                <a:lnTo>
                  <a:pt x="3840" y="25907"/>
                </a:lnTo>
                <a:lnTo>
                  <a:pt x="7680" y="34549"/>
                </a:lnTo>
                <a:lnTo>
                  <a:pt x="11521" y="37429"/>
                </a:lnTo>
                <a:lnTo>
                  <a:pt x="16322" y="39349"/>
                </a:lnTo>
                <a:lnTo>
                  <a:pt x="27843" y="39349"/>
                </a:lnTo>
                <a:lnTo>
                  <a:pt x="31668" y="37429"/>
                </a:lnTo>
                <a:lnTo>
                  <a:pt x="35509" y="34549"/>
                </a:lnTo>
                <a:lnTo>
                  <a:pt x="38404" y="30708"/>
                </a:lnTo>
                <a:lnTo>
                  <a:pt x="40309" y="27828"/>
                </a:lnTo>
                <a:lnTo>
                  <a:pt x="40309" y="19202"/>
                </a:lnTo>
                <a:lnTo>
                  <a:pt x="39349" y="14386"/>
                </a:lnTo>
                <a:lnTo>
                  <a:pt x="35509" y="9601"/>
                </a:lnTo>
                <a:lnTo>
                  <a:pt x="41285" y="11521"/>
                </a:lnTo>
                <a:lnTo>
                  <a:pt x="46070" y="13426"/>
                </a:lnTo>
                <a:lnTo>
                  <a:pt x="50871" y="16322"/>
                </a:lnTo>
                <a:lnTo>
                  <a:pt x="54711" y="20147"/>
                </a:lnTo>
                <a:lnTo>
                  <a:pt x="58552" y="23042"/>
                </a:lnTo>
                <a:lnTo>
                  <a:pt x="59512" y="26883"/>
                </a:lnTo>
                <a:lnTo>
                  <a:pt x="61432" y="29748"/>
                </a:lnTo>
                <a:lnTo>
                  <a:pt x="62392" y="33588"/>
                </a:lnTo>
                <a:lnTo>
                  <a:pt x="62392" y="37429"/>
                </a:lnTo>
                <a:lnTo>
                  <a:pt x="64312" y="37429"/>
                </a:lnTo>
                <a:lnTo>
                  <a:pt x="64312" y="28788"/>
                </a:lnTo>
                <a:lnTo>
                  <a:pt x="62392" y="23987"/>
                </a:lnTo>
                <a:lnTo>
                  <a:pt x="59512" y="19202"/>
                </a:lnTo>
                <a:lnTo>
                  <a:pt x="55671" y="13426"/>
                </a:lnTo>
                <a:lnTo>
                  <a:pt x="50871" y="8641"/>
                </a:lnTo>
                <a:lnTo>
                  <a:pt x="45125" y="4800"/>
                </a:lnTo>
                <a:lnTo>
                  <a:pt x="38404" y="1920"/>
                </a:lnTo>
                <a:lnTo>
                  <a:pt x="32628" y="0"/>
                </a:lnTo>
                <a:lnTo>
                  <a:pt x="17282" y="0"/>
                </a:lnTo>
                <a:lnTo>
                  <a:pt x="11521" y="1920"/>
                </a:lnTo>
                <a:lnTo>
                  <a:pt x="5760" y="6705"/>
                </a:lnTo>
                <a:lnTo>
                  <a:pt x="1920" y="10546"/>
                </a:lnTo>
                <a:lnTo>
                  <a:pt x="0" y="14386"/>
                </a:lnTo>
                <a:lnTo>
                  <a:pt x="0" y="25907"/>
                </a:lnTo>
                <a:lnTo>
                  <a:pt x="1920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3" name="object 593"/>
          <p:cNvSpPr/>
          <p:nvPr/>
        </p:nvSpPr>
        <p:spPr>
          <a:xfrm>
            <a:off x="5367436" y="3287679"/>
            <a:ext cx="5760" cy="11506"/>
          </a:xfrm>
          <a:custGeom>
            <a:avLst/>
            <a:gdLst/>
            <a:ahLst/>
            <a:cxnLst/>
            <a:rect l="l" t="t" r="r" b="b"/>
            <a:pathLst>
              <a:path w="5760" h="11506">
                <a:moveTo>
                  <a:pt x="1920" y="2865"/>
                </a:moveTo>
                <a:lnTo>
                  <a:pt x="960" y="0"/>
                </a:lnTo>
                <a:lnTo>
                  <a:pt x="0" y="7665"/>
                </a:lnTo>
                <a:lnTo>
                  <a:pt x="5760" y="11506"/>
                </a:lnTo>
                <a:lnTo>
                  <a:pt x="1920" y="2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4" name="object 594"/>
          <p:cNvSpPr/>
          <p:nvPr/>
        </p:nvSpPr>
        <p:spPr>
          <a:xfrm>
            <a:off x="5365516" y="3217590"/>
            <a:ext cx="64312" cy="38404"/>
          </a:xfrm>
          <a:custGeom>
            <a:avLst/>
            <a:gdLst/>
            <a:ahLst/>
            <a:cxnLst/>
            <a:rect l="l" t="t" r="r" b="b"/>
            <a:pathLst>
              <a:path w="64312" h="38404">
                <a:moveTo>
                  <a:pt x="36469" y="18242"/>
                </a:moveTo>
                <a:lnTo>
                  <a:pt x="38404" y="31683"/>
                </a:lnTo>
                <a:lnTo>
                  <a:pt x="40309" y="27843"/>
                </a:lnTo>
                <a:lnTo>
                  <a:pt x="40309" y="19202"/>
                </a:lnTo>
                <a:lnTo>
                  <a:pt x="39349" y="15361"/>
                </a:lnTo>
                <a:lnTo>
                  <a:pt x="35509" y="10561"/>
                </a:lnTo>
                <a:lnTo>
                  <a:pt x="41285" y="11521"/>
                </a:lnTo>
                <a:lnTo>
                  <a:pt x="46070" y="13441"/>
                </a:lnTo>
                <a:lnTo>
                  <a:pt x="50871" y="17282"/>
                </a:lnTo>
                <a:lnTo>
                  <a:pt x="54711" y="20162"/>
                </a:lnTo>
                <a:lnTo>
                  <a:pt x="58552" y="24002"/>
                </a:lnTo>
                <a:lnTo>
                  <a:pt x="59512" y="26883"/>
                </a:lnTo>
                <a:lnTo>
                  <a:pt x="61432" y="30723"/>
                </a:lnTo>
                <a:lnTo>
                  <a:pt x="62392" y="33604"/>
                </a:lnTo>
                <a:lnTo>
                  <a:pt x="62392" y="38404"/>
                </a:lnTo>
                <a:lnTo>
                  <a:pt x="64312" y="38404"/>
                </a:lnTo>
                <a:lnTo>
                  <a:pt x="64312" y="29763"/>
                </a:lnTo>
                <a:lnTo>
                  <a:pt x="62392" y="24002"/>
                </a:lnTo>
                <a:lnTo>
                  <a:pt x="59512" y="19202"/>
                </a:lnTo>
                <a:lnTo>
                  <a:pt x="55671" y="13441"/>
                </a:lnTo>
                <a:lnTo>
                  <a:pt x="50871" y="8641"/>
                </a:lnTo>
                <a:lnTo>
                  <a:pt x="45125" y="4800"/>
                </a:lnTo>
                <a:lnTo>
                  <a:pt x="38404" y="1920"/>
                </a:lnTo>
                <a:lnTo>
                  <a:pt x="32628" y="0"/>
                </a:lnTo>
                <a:lnTo>
                  <a:pt x="17282" y="0"/>
                </a:lnTo>
                <a:lnTo>
                  <a:pt x="11521" y="2880"/>
                </a:lnTo>
                <a:lnTo>
                  <a:pt x="5760" y="6720"/>
                </a:lnTo>
                <a:lnTo>
                  <a:pt x="1920" y="10561"/>
                </a:lnTo>
                <a:lnTo>
                  <a:pt x="0" y="14401"/>
                </a:lnTo>
                <a:lnTo>
                  <a:pt x="0" y="25923"/>
                </a:lnTo>
                <a:lnTo>
                  <a:pt x="1920" y="30723"/>
                </a:lnTo>
                <a:lnTo>
                  <a:pt x="7680" y="34564"/>
                </a:lnTo>
                <a:lnTo>
                  <a:pt x="3840" y="25923"/>
                </a:lnTo>
                <a:lnTo>
                  <a:pt x="2880" y="24002"/>
                </a:lnTo>
                <a:lnTo>
                  <a:pt x="2880" y="18242"/>
                </a:lnTo>
                <a:lnTo>
                  <a:pt x="3840" y="16322"/>
                </a:lnTo>
                <a:lnTo>
                  <a:pt x="5760" y="14401"/>
                </a:lnTo>
                <a:lnTo>
                  <a:pt x="7680" y="12481"/>
                </a:lnTo>
                <a:lnTo>
                  <a:pt x="9601" y="11521"/>
                </a:lnTo>
                <a:lnTo>
                  <a:pt x="13441" y="10561"/>
                </a:lnTo>
                <a:lnTo>
                  <a:pt x="16322" y="9601"/>
                </a:lnTo>
                <a:lnTo>
                  <a:pt x="20162" y="8641"/>
                </a:lnTo>
                <a:lnTo>
                  <a:pt x="24947" y="8641"/>
                </a:lnTo>
                <a:lnTo>
                  <a:pt x="28788" y="9601"/>
                </a:lnTo>
                <a:lnTo>
                  <a:pt x="32628" y="9601"/>
                </a:lnTo>
                <a:lnTo>
                  <a:pt x="33604" y="11521"/>
                </a:lnTo>
                <a:lnTo>
                  <a:pt x="34564" y="12481"/>
                </a:lnTo>
                <a:lnTo>
                  <a:pt x="35509" y="14401"/>
                </a:lnTo>
                <a:lnTo>
                  <a:pt x="35509" y="16322"/>
                </a:lnTo>
                <a:lnTo>
                  <a:pt x="36469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5" name="object 595"/>
          <p:cNvSpPr/>
          <p:nvPr/>
        </p:nvSpPr>
        <p:spPr>
          <a:xfrm>
            <a:off x="5369356" y="3235832"/>
            <a:ext cx="34564" cy="21122"/>
          </a:xfrm>
          <a:custGeom>
            <a:avLst/>
            <a:gdLst/>
            <a:ahLst/>
            <a:cxnLst/>
            <a:rect l="l" t="t" r="r" b="b"/>
            <a:pathLst>
              <a:path w="34564" h="21122">
                <a:moveTo>
                  <a:pt x="32628" y="0"/>
                </a:moveTo>
                <a:lnTo>
                  <a:pt x="32628" y="4800"/>
                </a:lnTo>
                <a:lnTo>
                  <a:pt x="30723" y="6720"/>
                </a:lnTo>
                <a:lnTo>
                  <a:pt x="28788" y="8641"/>
                </a:lnTo>
                <a:lnTo>
                  <a:pt x="24947" y="11521"/>
                </a:lnTo>
                <a:lnTo>
                  <a:pt x="20162" y="12481"/>
                </a:lnTo>
                <a:lnTo>
                  <a:pt x="8641" y="12481"/>
                </a:lnTo>
                <a:lnTo>
                  <a:pt x="4800" y="11521"/>
                </a:lnTo>
                <a:lnTo>
                  <a:pt x="2880" y="9601"/>
                </a:lnTo>
                <a:lnTo>
                  <a:pt x="0" y="7680"/>
                </a:lnTo>
                <a:lnTo>
                  <a:pt x="3840" y="16322"/>
                </a:lnTo>
                <a:lnTo>
                  <a:pt x="7680" y="19202"/>
                </a:lnTo>
                <a:lnTo>
                  <a:pt x="12481" y="21122"/>
                </a:lnTo>
                <a:lnTo>
                  <a:pt x="24003" y="21122"/>
                </a:lnTo>
                <a:lnTo>
                  <a:pt x="27828" y="19202"/>
                </a:lnTo>
                <a:lnTo>
                  <a:pt x="31668" y="16322"/>
                </a:lnTo>
                <a:lnTo>
                  <a:pt x="34564" y="13441"/>
                </a:lnTo>
                <a:lnTo>
                  <a:pt x="326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6" name="object 596"/>
          <p:cNvSpPr/>
          <p:nvPr/>
        </p:nvSpPr>
        <p:spPr>
          <a:xfrm>
            <a:off x="5366476" y="3171520"/>
            <a:ext cx="63352" cy="38389"/>
          </a:xfrm>
          <a:custGeom>
            <a:avLst/>
            <a:gdLst/>
            <a:ahLst/>
            <a:cxnLst/>
            <a:rect l="l" t="t" r="r" b="b"/>
            <a:pathLst>
              <a:path w="63352" h="38389">
                <a:moveTo>
                  <a:pt x="7680" y="6720"/>
                </a:moveTo>
                <a:lnTo>
                  <a:pt x="63352" y="24947"/>
                </a:lnTo>
                <a:lnTo>
                  <a:pt x="63352" y="20147"/>
                </a:lnTo>
                <a:lnTo>
                  <a:pt x="1920" y="0"/>
                </a:lnTo>
                <a:lnTo>
                  <a:pt x="0" y="0"/>
                </a:lnTo>
                <a:lnTo>
                  <a:pt x="0" y="32628"/>
                </a:lnTo>
                <a:lnTo>
                  <a:pt x="14401" y="38389"/>
                </a:lnTo>
                <a:lnTo>
                  <a:pt x="15361" y="37429"/>
                </a:lnTo>
                <a:lnTo>
                  <a:pt x="12481" y="35509"/>
                </a:lnTo>
                <a:lnTo>
                  <a:pt x="10561" y="33588"/>
                </a:lnTo>
                <a:lnTo>
                  <a:pt x="8641" y="31668"/>
                </a:lnTo>
                <a:lnTo>
                  <a:pt x="7680" y="29748"/>
                </a:lnTo>
                <a:lnTo>
                  <a:pt x="768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7" name="object 597"/>
          <p:cNvSpPr/>
          <p:nvPr/>
        </p:nvSpPr>
        <p:spPr>
          <a:xfrm>
            <a:off x="5482635" y="3318388"/>
            <a:ext cx="62392" cy="24963"/>
          </a:xfrm>
          <a:custGeom>
            <a:avLst/>
            <a:gdLst/>
            <a:ahLst/>
            <a:cxnLst/>
            <a:rect l="l" t="t" r="r" b="b"/>
            <a:pathLst>
              <a:path w="62392" h="24963">
                <a:moveTo>
                  <a:pt x="7680" y="16322"/>
                </a:moveTo>
                <a:lnTo>
                  <a:pt x="9585" y="16322"/>
                </a:lnTo>
                <a:lnTo>
                  <a:pt x="10561" y="15361"/>
                </a:lnTo>
                <a:lnTo>
                  <a:pt x="57591" y="15361"/>
                </a:lnTo>
                <a:lnTo>
                  <a:pt x="58552" y="16322"/>
                </a:lnTo>
                <a:lnTo>
                  <a:pt x="59512" y="16322"/>
                </a:lnTo>
                <a:lnTo>
                  <a:pt x="59512" y="17282"/>
                </a:lnTo>
                <a:lnTo>
                  <a:pt x="60472" y="18242"/>
                </a:lnTo>
                <a:lnTo>
                  <a:pt x="61432" y="20162"/>
                </a:lnTo>
                <a:lnTo>
                  <a:pt x="61432" y="23042"/>
                </a:lnTo>
                <a:lnTo>
                  <a:pt x="62392" y="23042"/>
                </a:lnTo>
                <a:lnTo>
                  <a:pt x="62392" y="0"/>
                </a:lnTo>
                <a:lnTo>
                  <a:pt x="61432" y="0"/>
                </a:lnTo>
                <a:lnTo>
                  <a:pt x="61432" y="2880"/>
                </a:lnTo>
                <a:lnTo>
                  <a:pt x="60472" y="4800"/>
                </a:lnTo>
                <a:lnTo>
                  <a:pt x="60472" y="5760"/>
                </a:lnTo>
                <a:lnTo>
                  <a:pt x="59512" y="6720"/>
                </a:lnTo>
                <a:lnTo>
                  <a:pt x="59512" y="7680"/>
                </a:lnTo>
                <a:lnTo>
                  <a:pt x="0" y="7680"/>
                </a:lnTo>
                <a:lnTo>
                  <a:pt x="0" y="9601"/>
                </a:lnTo>
                <a:lnTo>
                  <a:pt x="6720" y="24963"/>
                </a:lnTo>
                <a:lnTo>
                  <a:pt x="8641" y="24003"/>
                </a:lnTo>
                <a:lnTo>
                  <a:pt x="7680" y="22082"/>
                </a:lnTo>
                <a:lnTo>
                  <a:pt x="6720" y="20162"/>
                </a:lnTo>
                <a:lnTo>
                  <a:pt x="6720" y="17282"/>
                </a:lnTo>
                <a:lnTo>
                  <a:pt x="7680" y="17282"/>
                </a:lnTo>
                <a:lnTo>
                  <a:pt x="768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8" name="object 598"/>
          <p:cNvSpPr/>
          <p:nvPr/>
        </p:nvSpPr>
        <p:spPr>
          <a:xfrm>
            <a:off x="5482635" y="3264636"/>
            <a:ext cx="64312" cy="39349"/>
          </a:xfrm>
          <a:custGeom>
            <a:avLst/>
            <a:gdLst/>
            <a:ahLst/>
            <a:cxnLst/>
            <a:rect l="l" t="t" r="r" b="b"/>
            <a:pathLst>
              <a:path w="64312" h="39349">
                <a:moveTo>
                  <a:pt x="1920" y="30708"/>
                </a:moveTo>
                <a:lnTo>
                  <a:pt x="2880" y="23042"/>
                </a:lnTo>
                <a:lnTo>
                  <a:pt x="2880" y="18227"/>
                </a:lnTo>
                <a:lnTo>
                  <a:pt x="3840" y="16322"/>
                </a:lnTo>
                <a:lnTo>
                  <a:pt x="4800" y="14386"/>
                </a:lnTo>
                <a:lnTo>
                  <a:pt x="6720" y="12481"/>
                </a:lnTo>
                <a:lnTo>
                  <a:pt x="9585" y="10546"/>
                </a:lnTo>
                <a:lnTo>
                  <a:pt x="13426" y="9601"/>
                </a:lnTo>
                <a:lnTo>
                  <a:pt x="16306" y="8641"/>
                </a:lnTo>
                <a:lnTo>
                  <a:pt x="28788" y="8641"/>
                </a:lnTo>
                <a:lnTo>
                  <a:pt x="32628" y="9601"/>
                </a:lnTo>
                <a:lnTo>
                  <a:pt x="33588" y="10546"/>
                </a:lnTo>
                <a:lnTo>
                  <a:pt x="34549" y="12481"/>
                </a:lnTo>
                <a:lnTo>
                  <a:pt x="35509" y="14386"/>
                </a:lnTo>
                <a:lnTo>
                  <a:pt x="35509" y="16322"/>
                </a:lnTo>
                <a:lnTo>
                  <a:pt x="36469" y="18227"/>
                </a:lnTo>
                <a:lnTo>
                  <a:pt x="36469" y="22067"/>
                </a:lnTo>
                <a:lnTo>
                  <a:pt x="34549" y="24947"/>
                </a:lnTo>
                <a:lnTo>
                  <a:pt x="32628" y="26883"/>
                </a:lnTo>
                <a:lnTo>
                  <a:pt x="28788" y="29748"/>
                </a:lnTo>
                <a:lnTo>
                  <a:pt x="23027" y="30708"/>
                </a:lnTo>
                <a:lnTo>
                  <a:pt x="12466" y="30708"/>
                </a:lnTo>
                <a:lnTo>
                  <a:pt x="8641" y="29748"/>
                </a:lnTo>
                <a:lnTo>
                  <a:pt x="5745" y="27828"/>
                </a:lnTo>
                <a:lnTo>
                  <a:pt x="3840" y="25907"/>
                </a:lnTo>
                <a:lnTo>
                  <a:pt x="7680" y="34549"/>
                </a:lnTo>
                <a:lnTo>
                  <a:pt x="11521" y="37429"/>
                </a:lnTo>
                <a:lnTo>
                  <a:pt x="16306" y="39349"/>
                </a:lnTo>
                <a:lnTo>
                  <a:pt x="27828" y="39349"/>
                </a:lnTo>
                <a:lnTo>
                  <a:pt x="31668" y="37429"/>
                </a:lnTo>
                <a:lnTo>
                  <a:pt x="35509" y="34549"/>
                </a:lnTo>
                <a:lnTo>
                  <a:pt x="38389" y="30708"/>
                </a:lnTo>
                <a:lnTo>
                  <a:pt x="40309" y="27828"/>
                </a:lnTo>
                <a:lnTo>
                  <a:pt x="40309" y="19202"/>
                </a:lnTo>
                <a:lnTo>
                  <a:pt x="38389" y="14386"/>
                </a:lnTo>
                <a:lnTo>
                  <a:pt x="35509" y="9601"/>
                </a:lnTo>
                <a:lnTo>
                  <a:pt x="41269" y="11521"/>
                </a:lnTo>
                <a:lnTo>
                  <a:pt x="46070" y="13426"/>
                </a:lnTo>
                <a:lnTo>
                  <a:pt x="49911" y="16322"/>
                </a:lnTo>
                <a:lnTo>
                  <a:pt x="54711" y="20147"/>
                </a:lnTo>
                <a:lnTo>
                  <a:pt x="57591" y="23042"/>
                </a:lnTo>
                <a:lnTo>
                  <a:pt x="59512" y="26883"/>
                </a:lnTo>
                <a:lnTo>
                  <a:pt x="61432" y="29748"/>
                </a:lnTo>
                <a:lnTo>
                  <a:pt x="62392" y="33588"/>
                </a:lnTo>
                <a:lnTo>
                  <a:pt x="62392" y="37429"/>
                </a:lnTo>
                <a:lnTo>
                  <a:pt x="64312" y="37429"/>
                </a:lnTo>
                <a:lnTo>
                  <a:pt x="64312" y="28788"/>
                </a:lnTo>
                <a:lnTo>
                  <a:pt x="62392" y="23987"/>
                </a:lnTo>
                <a:lnTo>
                  <a:pt x="59512" y="19202"/>
                </a:lnTo>
                <a:lnTo>
                  <a:pt x="55671" y="13426"/>
                </a:lnTo>
                <a:lnTo>
                  <a:pt x="50871" y="8641"/>
                </a:lnTo>
                <a:lnTo>
                  <a:pt x="44150" y="4800"/>
                </a:lnTo>
                <a:lnTo>
                  <a:pt x="38389" y="1920"/>
                </a:lnTo>
                <a:lnTo>
                  <a:pt x="31668" y="0"/>
                </a:lnTo>
                <a:lnTo>
                  <a:pt x="17266" y="0"/>
                </a:lnTo>
                <a:lnTo>
                  <a:pt x="11521" y="1920"/>
                </a:lnTo>
                <a:lnTo>
                  <a:pt x="5745" y="6705"/>
                </a:lnTo>
                <a:lnTo>
                  <a:pt x="1920" y="10546"/>
                </a:lnTo>
                <a:lnTo>
                  <a:pt x="0" y="14386"/>
                </a:lnTo>
                <a:lnTo>
                  <a:pt x="0" y="25907"/>
                </a:lnTo>
                <a:lnTo>
                  <a:pt x="1920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9" name="object 599"/>
          <p:cNvSpPr/>
          <p:nvPr/>
        </p:nvSpPr>
        <p:spPr>
          <a:xfrm>
            <a:off x="5484555" y="3287679"/>
            <a:ext cx="5760" cy="11506"/>
          </a:xfrm>
          <a:custGeom>
            <a:avLst/>
            <a:gdLst/>
            <a:ahLst/>
            <a:cxnLst/>
            <a:rect l="l" t="t" r="r" b="b"/>
            <a:pathLst>
              <a:path w="5760" h="11506">
                <a:moveTo>
                  <a:pt x="1920" y="2865"/>
                </a:moveTo>
                <a:lnTo>
                  <a:pt x="960" y="0"/>
                </a:lnTo>
                <a:lnTo>
                  <a:pt x="0" y="7665"/>
                </a:lnTo>
                <a:lnTo>
                  <a:pt x="5760" y="11506"/>
                </a:lnTo>
                <a:lnTo>
                  <a:pt x="1920" y="2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0" name="object 600"/>
          <p:cNvSpPr/>
          <p:nvPr/>
        </p:nvSpPr>
        <p:spPr>
          <a:xfrm>
            <a:off x="5482635" y="3217590"/>
            <a:ext cx="64312" cy="38404"/>
          </a:xfrm>
          <a:custGeom>
            <a:avLst/>
            <a:gdLst/>
            <a:ahLst/>
            <a:cxnLst/>
            <a:rect l="l" t="t" r="r" b="b"/>
            <a:pathLst>
              <a:path w="64312" h="38404">
                <a:moveTo>
                  <a:pt x="36469" y="18242"/>
                </a:moveTo>
                <a:lnTo>
                  <a:pt x="38389" y="31683"/>
                </a:lnTo>
                <a:lnTo>
                  <a:pt x="40309" y="27843"/>
                </a:lnTo>
                <a:lnTo>
                  <a:pt x="40309" y="19202"/>
                </a:lnTo>
                <a:lnTo>
                  <a:pt x="38389" y="15361"/>
                </a:lnTo>
                <a:lnTo>
                  <a:pt x="35509" y="10561"/>
                </a:lnTo>
                <a:lnTo>
                  <a:pt x="41269" y="11521"/>
                </a:lnTo>
                <a:lnTo>
                  <a:pt x="46070" y="13441"/>
                </a:lnTo>
                <a:lnTo>
                  <a:pt x="49911" y="17282"/>
                </a:lnTo>
                <a:lnTo>
                  <a:pt x="54711" y="20162"/>
                </a:lnTo>
                <a:lnTo>
                  <a:pt x="57591" y="24002"/>
                </a:lnTo>
                <a:lnTo>
                  <a:pt x="59512" y="26883"/>
                </a:lnTo>
                <a:lnTo>
                  <a:pt x="61432" y="30723"/>
                </a:lnTo>
                <a:lnTo>
                  <a:pt x="62392" y="33604"/>
                </a:lnTo>
                <a:lnTo>
                  <a:pt x="62392" y="38404"/>
                </a:lnTo>
                <a:lnTo>
                  <a:pt x="64312" y="38404"/>
                </a:lnTo>
                <a:lnTo>
                  <a:pt x="64312" y="29763"/>
                </a:lnTo>
                <a:lnTo>
                  <a:pt x="62392" y="24002"/>
                </a:lnTo>
                <a:lnTo>
                  <a:pt x="59512" y="19202"/>
                </a:lnTo>
                <a:lnTo>
                  <a:pt x="55671" y="13441"/>
                </a:lnTo>
                <a:lnTo>
                  <a:pt x="50871" y="8641"/>
                </a:lnTo>
                <a:lnTo>
                  <a:pt x="44150" y="4800"/>
                </a:lnTo>
                <a:lnTo>
                  <a:pt x="38389" y="1920"/>
                </a:lnTo>
                <a:lnTo>
                  <a:pt x="31668" y="0"/>
                </a:lnTo>
                <a:lnTo>
                  <a:pt x="17266" y="0"/>
                </a:lnTo>
                <a:lnTo>
                  <a:pt x="11521" y="2880"/>
                </a:lnTo>
                <a:lnTo>
                  <a:pt x="5745" y="6720"/>
                </a:lnTo>
                <a:lnTo>
                  <a:pt x="1920" y="10561"/>
                </a:lnTo>
                <a:lnTo>
                  <a:pt x="0" y="14401"/>
                </a:lnTo>
                <a:lnTo>
                  <a:pt x="0" y="25923"/>
                </a:lnTo>
                <a:lnTo>
                  <a:pt x="1920" y="30723"/>
                </a:lnTo>
                <a:lnTo>
                  <a:pt x="7680" y="34564"/>
                </a:lnTo>
                <a:lnTo>
                  <a:pt x="3840" y="25923"/>
                </a:lnTo>
                <a:lnTo>
                  <a:pt x="2880" y="24002"/>
                </a:lnTo>
                <a:lnTo>
                  <a:pt x="2880" y="18242"/>
                </a:lnTo>
                <a:lnTo>
                  <a:pt x="3840" y="16322"/>
                </a:lnTo>
                <a:lnTo>
                  <a:pt x="4800" y="14401"/>
                </a:lnTo>
                <a:lnTo>
                  <a:pt x="6720" y="12481"/>
                </a:lnTo>
                <a:lnTo>
                  <a:pt x="9585" y="11521"/>
                </a:lnTo>
                <a:lnTo>
                  <a:pt x="13426" y="10561"/>
                </a:lnTo>
                <a:lnTo>
                  <a:pt x="16306" y="9601"/>
                </a:lnTo>
                <a:lnTo>
                  <a:pt x="20147" y="8641"/>
                </a:lnTo>
                <a:lnTo>
                  <a:pt x="24947" y="8641"/>
                </a:lnTo>
                <a:lnTo>
                  <a:pt x="28788" y="9601"/>
                </a:lnTo>
                <a:lnTo>
                  <a:pt x="32628" y="9601"/>
                </a:lnTo>
                <a:lnTo>
                  <a:pt x="33588" y="11521"/>
                </a:lnTo>
                <a:lnTo>
                  <a:pt x="34549" y="12481"/>
                </a:lnTo>
                <a:lnTo>
                  <a:pt x="35509" y="14401"/>
                </a:lnTo>
                <a:lnTo>
                  <a:pt x="35509" y="16322"/>
                </a:lnTo>
                <a:lnTo>
                  <a:pt x="36469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1" name="object 601"/>
          <p:cNvSpPr/>
          <p:nvPr/>
        </p:nvSpPr>
        <p:spPr>
          <a:xfrm>
            <a:off x="5486476" y="3235832"/>
            <a:ext cx="34549" cy="21122"/>
          </a:xfrm>
          <a:custGeom>
            <a:avLst/>
            <a:gdLst/>
            <a:ahLst/>
            <a:cxnLst/>
            <a:rect l="l" t="t" r="r" b="b"/>
            <a:pathLst>
              <a:path w="34549" h="21122">
                <a:moveTo>
                  <a:pt x="32628" y="0"/>
                </a:moveTo>
                <a:lnTo>
                  <a:pt x="32628" y="4800"/>
                </a:lnTo>
                <a:lnTo>
                  <a:pt x="30708" y="6720"/>
                </a:lnTo>
                <a:lnTo>
                  <a:pt x="28788" y="8641"/>
                </a:lnTo>
                <a:lnTo>
                  <a:pt x="24947" y="11521"/>
                </a:lnTo>
                <a:lnTo>
                  <a:pt x="19187" y="12481"/>
                </a:lnTo>
                <a:lnTo>
                  <a:pt x="8625" y="12481"/>
                </a:lnTo>
                <a:lnTo>
                  <a:pt x="4800" y="11521"/>
                </a:lnTo>
                <a:lnTo>
                  <a:pt x="1904" y="9601"/>
                </a:lnTo>
                <a:lnTo>
                  <a:pt x="0" y="7680"/>
                </a:lnTo>
                <a:lnTo>
                  <a:pt x="3840" y="16322"/>
                </a:lnTo>
                <a:lnTo>
                  <a:pt x="7680" y="19202"/>
                </a:lnTo>
                <a:lnTo>
                  <a:pt x="12466" y="21122"/>
                </a:lnTo>
                <a:lnTo>
                  <a:pt x="23987" y="21122"/>
                </a:lnTo>
                <a:lnTo>
                  <a:pt x="27828" y="19202"/>
                </a:lnTo>
                <a:lnTo>
                  <a:pt x="31668" y="16322"/>
                </a:lnTo>
                <a:lnTo>
                  <a:pt x="34549" y="13441"/>
                </a:lnTo>
                <a:lnTo>
                  <a:pt x="326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2" name="object 602"/>
          <p:cNvSpPr/>
          <p:nvPr/>
        </p:nvSpPr>
        <p:spPr>
          <a:xfrm>
            <a:off x="5482635" y="3171520"/>
            <a:ext cx="64312" cy="37429"/>
          </a:xfrm>
          <a:custGeom>
            <a:avLst/>
            <a:gdLst/>
            <a:ahLst/>
            <a:cxnLst/>
            <a:rect l="l" t="t" r="r" b="b"/>
            <a:pathLst>
              <a:path w="64312" h="37429">
                <a:moveTo>
                  <a:pt x="1920" y="29748"/>
                </a:moveTo>
                <a:lnTo>
                  <a:pt x="7680" y="33588"/>
                </a:lnTo>
                <a:lnTo>
                  <a:pt x="3840" y="24947"/>
                </a:lnTo>
                <a:lnTo>
                  <a:pt x="2880" y="23027"/>
                </a:lnTo>
                <a:lnTo>
                  <a:pt x="2880" y="18242"/>
                </a:lnTo>
                <a:lnTo>
                  <a:pt x="3840" y="16306"/>
                </a:lnTo>
                <a:lnTo>
                  <a:pt x="4800" y="14401"/>
                </a:lnTo>
                <a:lnTo>
                  <a:pt x="6720" y="12466"/>
                </a:lnTo>
                <a:lnTo>
                  <a:pt x="9585" y="10561"/>
                </a:lnTo>
                <a:lnTo>
                  <a:pt x="13426" y="9585"/>
                </a:lnTo>
                <a:lnTo>
                  <a:pt x="16306" y="8625"/>
                </a:lnTo>
                <a:lnTo>
                  <a:pt x="32628" y="8625"/>
                </a:lnTo>
                <a:lnTo>
                  <a:pt x="33588" y="10561"/>
                </a:lnTo>
                <a:lnTo>
                  <a:pt x="34549" y="12466"/>
                </a:lnTo>
                <a:lnTo>
                  <a:pt x="35509" y="14401"/>
                </a:lnTo>
                <a:lnTo>
                  <a:pt x="35509" y="16306"/>
                </a:lnTo>
                <a:lnTo>
                  <a:pt x="36469" y="17266"/>
                </a:lnTo>
                <a:lnTo>
                  <a:pt x="36469" y="22082"/>
                </a:lnTo>
                <a:lnTo>
                  <a:pt x="34549" y="23987"/>
                </a:lnTo>
                <a:lnTo>
                  <a:pt x="32628" y="25908"/>
                </a:lnTo>
                <a:lnTo>
                  <a:pt x="35509" y="33588"/>
                </a:lnTo>
                <a:lnTo>
                  <a:pt x="38389" y="30708"/>
                </a:lnTo>
                <a:lnTo>
                  <a:pt x="40309" y="26868"/>
                </a:lnTo>
                <a:lnTo>
                  <a:pt x="40309" y="19187"/>
                </a:lnTo>
                <a:lnTo>
                  <a:pt x="38389" y="14401"/>
                </a:lnTo>
                <a:lnTo>
                  <a:pt x="35509" y="9585"/>
                </a:lnTo>
                <a:lnTo>
                  <a:pt x="41269" y="11521"/>
                </a:lnTo>
                <a:lnTo>
                  <a:pt x="46070" y="13426"/>
                </a:lnTo>
                <a:lnTo>
                  <a:pt x="49911" y="16306"/>
                </a:lnTo>
                <a:lnTo>
                  <a:pt x="54711" y="19187"/>
                </a:lnTo>
                <a:lnTo>
                  <a:pt x="57591" y="23027"/>
                </a:lnTo>
                <a:lnTo>
                  <a:pt x="59512" y="25908"/>
                </a:lnTo>
                <a:lnTo>
                  <a:pt x="61432" y="29748"/>
                </a:lnTo>
                <a:lnTo>
                  <a:pt x="62392" y="33588"/>
                </a:lnTo>
                <a:lnTo>
                  <a:pt x="62392" y="37429"/>
                </a:lnTo>
                <a:lnTo>
                  <a:pt x="64312" y="37429"/>
                </a:lnTo>
                <a:lnTo>
                  <a:pt x="64312" y="28788"/>
                </a:lnTo>
                <a:lnTo>
                  <a:pt x="62392" y="23987"/>
                </a:lnTo>
                <a:lnTo>
                  <a:pt x="59512" y="19187"/>
                </a:lnTo>
                <a:lnTo>
                  <a:pt x="55671" y="12466"/>
                </a:lnTo>
                <a:lnTo>
                  <a:pt x="50871" y="7680"/>
                </a:lnTo>
                <a:lnTo>
                  <a:pt x="44150" y="4800"/>
                </a:lnTo>
                <a:lnTo>
                  <a:pt x="38389" y="960"/>
                </a:lnTo>
                <a:lnTo>
                  <a:pt x="31668" y="0"/>
                </a:lnTo>
                <a:lnTo>
                  <a:pt x="17266" y="0"/>
                </a:lnTo>
                <a:lnTo>
                  <a:pt x="11521" y="1905"/>
                </a:lnTo>
                <a:lnTo>
                  <a:pt x="5745" y="5745"/>
                </a:lnTo>
                <a:lnTo>
                  <a:pt x="1920" y="9585"/>
                </a:lnTo>
                <a:lnTo>
                  <a:pt x="0" y="14401"/>
                </a:lnTo>
                <a:lnTo>
                  <a:pt x="0" y="24947"/>
                </a:lnTo>
                <a:lnTo>
                  <a:pt x="1920" y="2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3" name="object 603"/>
          <p:cNvSpPr/>
          <p:nvPr/>
        </p:nvSpPr>
        <p:spPr>
          <a:xfrm>
            <a:off x="5486476" y="3196468"/>
            <a:ext cx="31668" cy="13441"/>
          </a:xfrm>
          <a:custGeom>
            <a:avLst/>
            <a:gdLst/>
            <a:ahLst/>
            <a:cxnLst/>
            <a:rect l="l" t="t" r="r" b="b"/>
            <a:pathLst>
              <a:path w="31668" h="13441">
                <a:moveTo>
                  <a:pt x="31668" y="8641"/>
                </a:moveTo>
                <a:lnTo>
                  <a:pt x="28788" y="960"/>
                </a:lnTo>
                <a:lnTo>
                  <a:pt x="24947" y="3840"/>
                </a:lnTo>
                <a:lnTo>
                  <a:pt x="19187" y="5760"/>
                </a:lnTo>
                <a:lnTo>
                  <a:pt x="8625" y="5760"/>
                </a:lnTo>
                <a:lnTo>
                  <a:pt x="4800" y="4800"/>
                </a:lnTo>
                <a:lnTo>
                  <a:pt x="1904" y="2880"/>
                </a:lnTo>
                <a:lnTo>
                  <a:pt x="0" y="0"/>
                </a:lnTo>
                <a:lnTo>
                  <a:pt x="3840" y="8641"/>
                </a:lnTo>
                <a:lnTo>
                  <a:pt x="7680" y="12481"/>
                </a:lnTo>
                <a:lnTo>
                  <a:pt x="12466" y="13441"/>
                </a:lnTo>
                <a:lnTo>
                  <a:pt x="23987" y="13441"/>
                </a:lnTo>
                <a:lnTo>
                  <a:pt x="27828" y="12481"/>
                </a:lnTo>
                <a:lnTo>
                  <a:pt x="31668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4" name="object 604"/>
          <p:cNvSpPr/>
          <p:nvPr/>
        </p:nvSpPr>
        <p:spPr>
          <a:xfrm>
            <a:off x="5598795" y="3310707"/>
            <a:ext cx="63352" cy="41285"/>
          </a:xfrm>
          <a:custGeom>
            <a:avLst/>
            <a:gdLst/>
            <a:ahLst/>
            <a:cxnLst/>
            <a:rect l="l" t="t" r="r" b="b"/>
            <a:pathLst>
              <a:path w="63352" h="41285">
                <a:moveTo>
                  <a:pt x="6705" y="21122"/>
                </a:moveTo>
                <a:lnTo>
                  <a:pt x="8625" y="18242"/>
                </a:lnTo>
                <a:lnTo>
                  <a:pt x="10546" y="15361"/>
                </a:lnTo>
                <a:lnTo>
                  <a:pt x="13426" y="13441"/>
                </a:lnTo>
                <a:lnTo>
                  <a:pt x="16306" y="11521"/>
                </a:lnTo>
                <a:lnTo>
                  <a:pt x="25908" y="11521"/>
                </a:lnTo>
                <a:lnTo>
                  <a:pt x="31668" y="14401"/>
                </a:lnTo>
                <a:lnTo>
                  <a:pt x="37429" y="18242"/>
                </a:lnTo>
                <a:lnTo>
                  <a:pt x="41977" y="22133"/>
                </a:lnTo>
                <a:lnTo>
                  <a:pt x="50964" y="30450"/>
                </a:lnTo>
                <a:lnTo>
                  <a:pt x="61432" y="41285"/>
                </a:lnTo>
                <a:lnTo>
                  <a:pt x="63352" y="41285"/>
                </a:lnTo>
                <a:lnTo>
                  <a:pt x="63352" y="4800"/>
                </a:lnTo>
                <a:lnTo>
                  <a:pt x="50871" y="0"/>
                </a:lnTo>
                <a:lnTo>
                  <a:pt x="50871" y="1920"/>
                </a:lnTo>
                <a:lnTo>
                  <a:pt x="52791" y="2880"/>
                </a:lnTo>
                <a:lnTo>
                  <a:pt x="53751" y="3840"/>
                </a:lnTo>
                <a:lnTo>
                  <a:pt x="54711" y="4800"/>
                </a:lnTo>
                <a:lnTo>
                  <a:pt x="54711" y="5760"/>
                </a:lnTo>
                <a:lnTo>
                  <a:pt x="55671" y="6720"/>
                </a:lnTo>
                <a:lnTo>
                  <a:pt x="55671" y="8641"/>
                </a:lnTo>
                <a:lnTo>
                  <a:pt x="56631" y="9601"/>
                </a:lnTo>
                <a:lnTo>
                  <a:pt x="56631" y="31683"/>
                </a:lnTo>
                <a:lnTo>
                  <a:pt x="54711" y="29763"/>
                </a:lnTo>
                <a:lnTo>
                  <a:pt x="49911" y="24963"/>
                </a:lnTo>
                <a:lnTo>
                  <a:pt x="41269" y="17282"/>
                </a:lnTo>
                <a:lnTo>
                  <a:pt x="35509" y="12481"/>
                </a:lnTo>
                <a:lnTo>
                  <a:pt x="30708" y="8641"/>
                </a:lnTo>
                <a:lnTo>
                  <a:pt x="25908" y="6720"/>
                </a:lnTo>
                <a:lnTo>
                  <a:pt x="22067" y="4800"/>
                </a:lnTo>
                <a:lnTo>
                  <a:pt x="19187" y="3840"/>
                </a:lnTo>
                <a:lnTo>
                  <a:pt x="11506" y="3840"/>
                </a:lnTo>
                <a:lnTo>
                  <a:pt x="7680" y="5760"/>
                </a:lnTo>
                <a:lnTo>
                  <a:pt x="4785" y="9601"/>
                </a:lnTo>
                <a:lnTo>
                  <a:pt x="1905" y="12481"/>
                </a:lnTo>
                <a:lnTo>
                  <a:pt x="0" y="16322"/>
                </a:lnTo>
                <a:lnTo>
                  <a:pt x="0" y="26883"/>
                </a:lnTo>
                <a:lnTo>
                  <a:pt x="960" y="30723"/>
                </a:lnTo>
                <a:lnTo>
                  <a:pt x="4785" y="33604"/>
                </a:lnTo>
                <a:lnTo>
                  <a:pt x="7680" y="36484"/>
                </a:lnTo>
                <a:lnTo>
                  <a:pt x="11506" y="38404"/>
                </a:lnTo>
                <a:lnTo>
                  <a:pt x="17266" y="39364"/>
                </a:lnTo>
                <a:lnTo>
                  <a:pt x="17266" y="37444"/>
                </a:lnTo>
                <a:lnTo>
                  <a:pt x="14386" y="36484"/>
                </a:lnTo>
                <a:lnTo>
                  <a:pt x="11506" y="34564"/>
                </a:lnTo>
                <a:lnTo>
                  <a:pt x="9585" y="32644"/>
                </a:lnTo>
                <a:lnTo>
                  <a:pt x="7680" y="29763"/>
                </a:lnTo>
                <a:lnTo>
                  <a:pt x="6705" y="26883"/>
                </a:lnTo>
                <a:lnTo>
                  <a:pt x="6705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5" name="object 605"/>
          <p:cNvSpPr/>
          <p:nvPr/>
        </p:nvSpPr>
        <p:spPr>
          <a:xfrm>
            <a:off x="5598795" y="3263676"/>
            <a:ext cx="64312" cy="34549"/>
          </a:xfrm>
          <a:custGeom>
            <a:avLst/>
            <a:gdLst/>
            <a:ahLst/>
            <a:cxnLst/>
            <a:rect l="l" t="t" r="r" b="b"/>
            <a:pathLst>
              <a:path w="64312" h="34549">
                <a:moveTo>
                  <a:pt x="0" y="15346"/>
                </a:moveTo>
                <a:lnTo>
                  <a:pt x="0" y="23027"/>
                </a:lnTo>
                <a:lnTo>
                  <a:pt x="960" y="25907"/>
                </a:lnTo>
                <a:lnTo>
                  <a:pt x="2865" y="28788"/>
                </a:lnTo>
                <a:lnTo>
                  <a:pt x="5745" y="31668"/>
                </a:lnTo>
                <a:lnTo>
                  <a:pt x="9585" y="34549"/>
                </a:lnTo>
                <a:lnTo>
                  <a:pt x="5745" y="25907"/>
                </a:lnTo>
                <a:lnTo>
                  <a:pt x="3840" y="24002"/>
                </a:lnTo>
                <a:lnTo>
                  <a:pt x="2865" y="22067"/>
                </a:lnTo>
                <a:lnTo>
                  <a:pt x="2865" y="18227"/>
                </a:lnTo>
                <a:lnTo>
                  <a:pt x="3840" y="16322"/>
                </a:lnTo>
                <a:lnTo>
                  <a:pt x="4785" y="15346"/>
                </a:lnTo>
                <a:lnTo>
                  <a:pt x="5745" y="13441"/>
                </a:lnTo>
                <a:lnTo>
                  <a:pt x="8625" y="12481"/>
                </a:lnTo>
                <a:lnTo>
                  <a:pt x="11506" y="11506"/>
                </a:lnTo>
                <a:lnTo>
                  <a:pt x="16306" y="9601"/>
                </a:lnTo>
                <a:lnTo>
                  <a:pt x="22067" y="8641"/>
                </a:lnTo>
                <a:lnTo>
                  <a:pt x="39349" y="8641"/>
                </a:lnTo>
                <a:lnTo>
                  <a:pt x="46070" y="9601"/>
                </a:lnTo>
                <a:lnTo>
                  <a:pt x="51831" y="11506"/>
                </a:lnTo>
                <a:lnTo>
                  <a:pt x="55671" y="12481"/>
                </a:lnTo>
                <a:lnTo>
                  <a:pt x="57591" y="13441"/>
                </a:lnTo>
                <a:lnTo>
                  <a:pt x="59512" y="15346"/>
                </a:lnTo>
                <a:lnTo>
                  <a:pt x="60472" y="17282"/>
                </a:lnTo>
                <a:lnTo>
                  <a:pt x="61432" y="18227"/>
                </a:lnTo>
                <a:lnTo>
                  <a:pt x="61432" y="24002"/>
                </a:lnTo>
                <a:lnTo>
                  <a:pt x="59512" y="25907"/>
                </a:lnTo>
                <a:lnTo>
                  <a:pt x="54711" y="27843"/>
                </a:lnTo>
                <a:lnTo>
                  <a:pt x="60472" y="31668"/>
                </a:lnTo>
                <a:lnTo>
                  <a:pt x="64312" y="25907"/>
                </a:lnTo>
                <a:lnTo>
                  <a:pt x="64312" y="17282"/>
                </a:lnTo>
                <a:lnTo>
                  <a:pt x="63352" y="14386"/>
                </a:lnTo>
                <a:lnTo>
                  <a:pt x="60472" y="11506"/>
                </a:lnTo>
                <a:lnTo>
                  <a:pt x="58552" y="7665"/>
                </a:lnTo>
                <a:lnTo>
                  <a:pt x="54711" y="5760"/>
                </a:lnTo>
                <a:lnTo>
                  <a:pt x="49911" y="2880"/>
                </a:lnTo>
                <a:lnTo>
                  <a:pt x="45110" y="960"/>
                </a:lnTo>
                <a:lnTo>
                  <a:pt x="38389" y="0"/>
                </a:lnTo>
                <a:lnTo>
                  <a:pt x="30809" y="6"/>
                </a:lnTo>
                <a:lnTo>
                  <a:pt x="17413" y="2147"/>
                </a:lnTo>
                <a:lnTo>
                  <a:pt x="6705" y="7665"/>
                </a:lnTo>
                <a:lnTo>
                  <a:pt x="1905" y="10561"/>
                </a:lnTo>
                <a:lnTo>
                  <a:pt x="0" y="153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6" name="object 606"/>
          <p:cNvSpPr/>
          <p:nvPr/>
        </p:nvSpPr>
        <p:spPr>
          <a:xfrm>
            <a:off x="5604540" y="3289584"/>
            <a:ext cx="54726" cy="14401"/>
          </a:xfrm>
          <a:custGeom>
            <a:avLst/>
            <a:gdLst/>
            <a:ahLst/>
            <a:cxnLst/>
            <a:rect l="l" t="t" r="r" b="b"/>
            <a:pathLst>
              <a:path w="54726" h="14401">
                <a:moveTo>
                  <a:pt x="54726" y="5760"/>
                </a:moveTo>
                <a:lnTo>
                  <a:pt x="48966" y="1935"/>
                </a:lnTo>
                <a:lnTo>
                  <a:pt x="43205" y="3840"/>
                </a:lnTo>
                <a:lnTo>
                  <a:pt x="36484" y="5760"/>
                </a:lnTo>
                <a:lnTo>
                  <a:pt x="23042" y="5760"/>
                </a:lnTo>
                <a:lnTo>
                  <a:pt x="17282" y="4800"/>
                </a:lnTo>
                <a:lnTo>
                  <a:pt x="11521" y="3840"/>
                </a:lnTo>
                <a:lnTo>
                  <a:pt x="6720" y="2880"/>
                </a:lnTo>
                <a:lnTo>
                  <a:pt x="2880" y="1935"/>
                </a:lnTo>
                <a:lnTo>
                  <a:pt x="0" y="0"/>
                </a:lnTo>
                <a:lnTo>
                  <a:pt x="3840" y="8641"/>
                </a:lnTo>
                <a:lnTo>
                  <a:pt x="8641" y="11521"/>
                </a:lnTo>
                <a:lnTo>
                  <a:pt x="13441" y="13441"/>
                </a:lnTo>
                <a:lnTo>
                  <a:pt x="20162" y="14401"/>
                </a:lnTo>
                <a:lnTo>
                  <a:pt x="35524" y="14401"/>
                </a:lnTo>
                <a:lnTo>
                  <a:pt x="42245" y="12481"/>
                </a:lnTo>
                <a:lnTo>
                  <a:pt x="48006" y="9601"/>
                </a:lnTo>
                <a:lnTo>
                  <a:pt x="54726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7" name="object 607"/>
          <p:cNvSpPr/>
          <p:nvPr/>
        </p:nvSpPr>
        <p:spPr>
          <a:xfrm>
            <a:off x="5598795" y="3216630"/>
            <a:ext cx="64312" cy="35524"/>
          </a:xfrm>
          <a:custGeom>
            <a:avLst/>
            <a:gdLst/>
            <a:ahLst/>
            <a:cxnLst/>
            <a:rect l="l" t="t" r="r" b="b"/>
            <a:pathLst>
              <a:path w="64312" h="35524">
                <a:moveTo>
                  <a:pt x="0" y="15361"/>
                </a:moveTo>
                <a:lnTo>
                  <a:pt x="0" y="23042"/>
                </a:lnTo>
                <a:lnTo>
                  <a:pt x="960" y="25923"/>
                </a:lnTo>
                <a:lnTo>
                  <a:pt x="2865" y="28803"/>
                </a:lnTo>
                <a:lnTo>
                  <a:pt x="5745" y="32644"/>
                </a:lnTo>
                <a:lnTo>
                  <a:pt x="9585" y="35524"/>
                </a:lnTo>
                <a:lnTo>
                  <a:pt x="5745" y="25923"/>
                </a:lnTo>
                <a:lnTo>
                  <a:pt x="3840" y="24002"/>
                </a:lnTo>
                <a:lnTo>
                  <a:pt x="2865" y="22082"/>
                </a:lnTo>
                <a:lnTo>
                  <a:pt x="2865" y="18242"/>
                </a:lnTo>
                <a:lnTo>
                  <a:pt x="3840" y="17282"/>
                </a:lnTo>
                <a:lnTo>
                  <a:pt x="4785" y="15361"/>
                </a:lnTo>
                <a:lnTo>
                  <a:pt x="8625" y="12481"/>
                </a:lnTo>
                <a:lnTo>
                  <a:pt x="11506" y="11521"/>
                </a:lnTo>
                <a:lnTo>
                  <a:pt x="16306" y="10561"/>
                </a:lnTo>
                <a:lnTo>
                  <a:pt x="22067" y="9601"/>
                </a:lnTo>
                <a:lnTo>
                  <a:pt x="39349" y="9601"/>
                </a:lnTo>
                <a:lnTo>
                  <a:pt x="46070" y="10561"/>
                </a:lnTo>
                <a:lnTo>
                  <a:pt x="51831" y="11521"/>
                </a:lnTo>
                <a:lnTo>
                  <a:pt x="55671" y="12481"/>
                </a:lnTo>
                <a:lnTo>
                  <a:pt x="57591" y="13441"/>
                </a:lnTo>
                <a:lnTo>
                  <a:pt x="59512" y="15361"/>
                </a:lnTo>
                <a:lnTo>
                  <a:pt x="60472" y="17282"/>
                </a:lnTo>
                <a:lnTo>
                  <a:pt x="61432" y="19202"/>
                </a:lnTo>
                <a:lnTo>
                  <a:pt x="61432" y="24002"/>
                </a:lnTo>
                <a:lnTo>
                  <a:pt x="59512" y="26883"/>
                </a:lnTo>
                <a:lnTo>
                  <a:pt x="54711" y="28803"/>
                </a:lnTo>
                <a:lnTo>
                  <a:pt x="60472" y="31683"/>
                </a:lnTo>
                <a:lnTo>
                  <a:pt x="64312" y="26883"/>
                </a:lnTo>
                <a:lnTo>
                  <a:pt x="64312" y="17282"/>
                </a:lnTo>
                <a:lnTo>
                  <a:pt x="63352" y="14401"/>
                </a:lnTo>
                <a:lnTo>
                  <a:pt x="60472" y="11521"/>
                </a:lnTo>
                <a:lnTo>
                  <a:pt x="58552" y="8641"/>
                </a:lnTo>
                <a:lnTo>
                  <a:pt x="54711" y="5760"/>
                </a:lnTo>
                <a:lnTo>
                  <a:pt x="49911" y="3840"/>
                </a:lnTo>
                <a:lnTo>
                  <a:pt x="45110" y="1920"/>
                </a:lnTo>
                <a:lnTo>
                  <a:pt x="38389" y="0"/>
                </a:lnTo>
                <a:lnTo>
                  <a:pt x="30804" y="6"/>
                </a:lnTo>
                <a:lnTo>
                  <a:pt x="17411" y="2150"/>
                </a:lnTo>
                <a:lnTo>
                  <a:pt x="6705" y="7680"/>
                </a:lnTo>
                <a:lnTo>
                  <a:pt x="1905" y="11521"/>
                </a:lnTo>
                <a:lnTo>
                  <a:pt x="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8" name="object 608"/>
          <p:cNvSpPr/>
          <p:nvPr/>
        </p:nvSpPr>
        <p:spPr>
          <a:xfrm>
            <a:off x="5604540" y="3242553"/>
            <a:ext cx="54726" cy="14401"/>
          </a:xfrm>
          <a:custGeom>
            <a:avLst/>
            <a:gdLst/>
            <a:ahLst/>
            <a:cxnLst/>
            <a:rect l="l" t="t" r="r" b="b"/>
            <a:pathLst>
              <a:path w="54726" h="14401">
                <a:moveTo>
                  <a:pt x="54726" y="5760"/>
                </a:moveTo>
                <a:lnTo>
                  <a:pt x="48966" y="2880"/>
                </a:lnTo>
                <a:lnTo>
                  <a:pt x="43205" y="4800"/>
                </a:lnTo>
                <a:lnTo>
                  <a:pt x="36484" y="5760"/>
                </a:lnTo>
                <a:lnTo>
                  <a:pt x="23042" y="5760"/>
                </a:lnTo>
                <a:lnTo>
                  <a:pt x="17282" y="4800"/>
                </a:lnTo>
                <a:lnTo>
                  <a:pt x="11521" y="4800"/>
                </a:lnTo>
                <a:lnTo>
                  <a:pt x="6720" y="3840"/>
                </a:lnTo>
                <a:lnTo>
                  <a:pt x="2880" y="1920"/>
                </a:lnTo>
                <a:lnTo>
                  <a:pt x="0" y="0"/>
                </a:lnTo>
                <a:lnTo>
                  <a:pt x="3840" y="9601"/>
                </a:lnTo>
                <a:lnTo>
                  <a:pt x="8641" y="11521"/>
                </a:lnTo>
                <a:lnTo>
                  <a:pt x="13441" y="13441"/>
                </a:lnTo>
                <a:lnTo>
                  <a:pt x="20162" y="14401"/>
                </a:lnTo>
                <a:lnTo>
                  <a:pt x="35524" y="14401"/>
                </a:lnTo>
                <a:lnTo>
                  <a:pt x="42245" y="12481"/>
                </a:lnTo>
                <a:lnTo>
                  <a:pt x="48006" y="9601"/>
                </a:lnTo>
                <a:lnTo>
                  <a:pt x="54726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9" name="object 609"/>
          <p:cNvSpPr/>
          <p:nvPr/>
        </p:nvSpPr>
        <p:spPr>
          <a:xfrm>
            <a:off x="5598795" y="3178241"/>
            <a:ext cx="63352" cy="24947"/>
          </a:xfrm>
          <a:custGeom>
            <a:avLst/>
            <a:gdLst/>
            <a:ahLst/>
            <a:cxnLst/>
            <a:rect l="l" t="t" r="r" b="b"/>
            <a:pathLst>
              <a:path w="63352" h="24947">
                <a:moveTo>
                  <a:pt x="7680" y="24947"/>
                </a:moveTo>
                <a:lnTo>
                  <a:pt x="8625" y="23987"/>
                </a:lnTo>
                <a:lnTo>
                  <a:pt x="7680" y="22067"/>
                </a:lnTo>
                <a:lnTo>
                  <a:pt x="7680" y="17266"/>
                </a:lnTo>
                <a:lnTo>
                  <a:pt x="8625" y="16306"/>
                </a:lnTo>
                <a:lnTo>
                  <a:pt x="10546" y="16306"/>
                </a:lnTo>
                <a:lnTo>
                  <a:pt x="11506" y="15361"/>
                </a:lnTo>
                <a:lnTo>
                  <a:pt x="58552" y="15361"/>
                </a:lnTo>
                <a:lnTo>
                  <a:pt x="58552" y="16306"/>
                </a:lnTo>
                <a:lnTo>
                  <a:pt x="59512" y="16306"/>
                </a:lnTo>
                <a:lnTo>
                  <a:pt x="60472" y="17266"/>
                </a:lnTo>
                <a:lnTo>
                  <a:pt x="60472" y="18227"/>
                </a:lnTo>
                <a:lnTo>
                  <a:pt x="61432" y="18227"/>
                </a:lnTo>
                <a:lnTo>
                  <a:pt x="61432" y="23027"/>
                </a:lnTo>
                <a:lnTo>
                  <a:pt x="63352" y="23027"/>
                </a:lnTo>
                <a:lnTo>
                  <a:pt x="63352" y="0"/>
                </a:lnTo>
                <a:lnTo>
                  <a:pt x="61432" y="0"/>
                </a:lnTo>
                <a:lnTo>
                  <a:pt x="61432" y="4800"/>
                </a:lnTo>
                <a:lnTo>
                  <a:pt x="60472" y="5745"/>
                </a:lnTo>
                <a:lnTo>
                  <a:pt x="60472" y="6705"/>
                </a:lnTo>
                <a:lnTo>
                  <a:pt x="59512" y="7680"/>
                </a:lnTo>
                <a:lnTo>
                  <a:pt x="0" y="7680"/>
                </a:lnTo>
                <a:lnTo>
                  <a:pt x="0" y="9585"/>
                </a:lnTo>
                <a:lnTo>
                  <a:pt x="7680" y="249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0" name="object 610"/>
          <p:cNvSpPr/>
          <p:nvPr/>
        </p:nvSpPr>
        <p:spPr>
          <a:xfrm>
            <a:off x="5714939" y="3310707"/>
            <a:ext cx="63367" cy="41285"/>
          </a:xfrm>
          <a:custGeom>
            <a:avLst/>
            <a:gdLst/>
            <a:ahLst/>
            <a:cxnLst/>
            <a:rect l="l" t="t" r="r" b="b"/>
            <a:pathLst>
              <a:path w="63367" h="41285">
                <a:moveTo>
                  <a:pt x="14401" y="36484"/>
                </a:moveTo>
                <a:lnTo>
                  <a:pt x="11521" y="34564"/>
                </a:lnTo>
                <a:lnTo>
                  <a:pt x="9601" y="32644"/>
                </a:lnTo>
                <a:lnTo>
                  <a:pt x="7680" y="29763"/>
                </a:lnTo>
                <a:lnTo>
                  <a:pt x="7680" y="21122"/>
                </a:lnTo>
                <a:lnTo>
                  <a:pt x="8641" y="18242"/>
                </a:lnTo>
                <a:lnTo>
                  <a:pt x="10561" y="15361"/>
                </a:lnTo>
                <a:lnTo>
                  <a:pt x="13441" y="13441"/>
                </a:lnTo>
                <a:lnTo>
                  <a:pt x="16322" y="11521"/>
                </a:lnTo>
                <a:lnTo>
                  <a:pt x="25923" y="11521"/>
                </a:lnTo>
                <a:lnTo>
                  <a:pt x="31683" y="14401"/>
                </a:lnTo>
                <a:lnTo>
                  <a:pt x="37444" y="18242"/>
                </a:lnTo>
                <a:lnTo>
                  <a:pt x="42389" y="22133"/>
                </a:lnTo>
                <a:lnTo>
                  <a:pt x="51239" y="30450"/>
                </a:lnTo>
                <a:lnTo>
                  <a:pt x="61447" y="41285"/>
                </a:lnTo>
                <a:lnTo>
                  <a:pt x="63367" y="41285"/>
                </a:lnTo>
                <a:lnTo>
                  <a:pt x="63367" y="4800"/>
                </a:lnTo>
                <a:lnTo>
                  <a:pt x="51846" y="0"/>
                </a:lnTo>
                <a:lnTo>
                  <a:pt x="51846" y="1920"/>
                </a:lnTo>
                <a:lnTo>
                  <a:pt x="52806" y="2880"/>
                </a:lnTo>
                <a:lnTo>
                  <a:pt x="53766" y="3840"/>
                </a:lnTo>
                <a:lnTo>
                  <a:pt x="54726" y="4800"/>
                </a:lnTo>
                <a:lnTo>
                  <a:pt x="55686" y="5760"/>
                </a:lnTo>
                <a:lnTo>
                  <a:pt x="55686" y="6720"/>
                </a:lnTo>
                <a:lnTo>
                  <a:pt x="56647" y="8641"/>
                </a:lnTo>
                <a:lnTo>
                  <a:pt x="56647" y="31683"/>
                </a:lnTo>
                <a:lnTo>
                  <a:pt x="54726" y="29763"/>
                </a:lnTo>
                <a:lnTo>
                  <a:pt x="49926" y="24963"/>
                </a:lnTo>
                <a:lnTo>
                  <a:pt x="41285" y="17282"/>
                </a:lnTo>
                <a:lnTo>
                  <a:pt x="36484" y="12481"/>
                </a:lnTo>
                <a:lnTo>
                  <a:pt x="30723" y="8641"/>
                </a:lnTo>
                <a:lnTo>
                  <a:pt x="25923" y="6720"/>
                </a:lnTo>
                <a:lnTo>
                  <a:pt x="23042" y="4800"/>
                </a:lnTo>
                <a:lnTo>
                  <a:pt x="19202" y="3840"/>
                </a:lnTo>
                <a:lnTo>
                  <a:pt x="12481" y="3840"/>
                </a:lnTo>
                <a:lnTo>
                  <a:pt x="8641" y="5760"/>
                </a:lnTo>
                <a:lnTo>
                  <a:pt x="4800" y="9601"/>
                </a:lnTo>
                <a:lnTo>
                  <a:pt x="1920" y="12481"/>
                </a:lnTo>
                <a:lnTo>
                  <a:pt x="0" y="16322"/>
                </a:lnTo>
                <a:lnTo>
                  <a:pt x="0" y="26883"/>
                </a:lnTo>
                <a:lnTo>
                  <a:pt x="1920" y="30723"/>
                </a:lnTo>
                <a:lnTo>
                  <a:pt x="4800" y="33604"/>
                </a:lnTo>
                <a:lnTo>
                  <a:pt x="7680" y="36484"/>
                </a:lnTo>
                <a:lnTo>
                  <a:pt x="12481" y="38404"/>
                </a:lnTo>
                <a:lnTo>
                  <a:pt x="17282" y="39364"/>
                </a:lnTo>
                <a:lnTo>
                  <a:pt x="17282" y="37444"/>
                </a:lnTo>
                <a:lnTo>
                  <a:pt x="14401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1" name="object 611"/>
          <p:cNvSpPr/>
          <p:nvPr/>
        </p:nvSpPr>
        <p:spPr>
          <a:xfrm>
            <a:off x="5714939" y="3263676"/>
            <a:ext cx="64328" cy="40309"/>
          </a:xfrm>
          <a:custGeom>
            <a:avLst/>
            <a:gdLst/>
            <a:ahLst/>
            <a:cxnLst/>
            <a:rect l="l" t="t" r="r" b="b"/>
            <a:pathLst>
              <a:path w="64328" h="40309">
                <a:moveTo>
                  <a:pt x="8641" y="27843"/>
                </a:moveTo>
                <a:lnTo>
                  <a:pt x="5760" y="25907"/>
                </a:lnTo>
                <a:lnTo>
                  <a:pt x="3840" y="24002"/>
                </a:lnTo>
                <a:lnTo>
                  <a:pt x="5760" y="31668"/>
                </a:lnTo>
                <a:lnTo>
                  <a:pt x="9601" y="34549"/>
                </a:lnTo>
                <a:lnTo>
                  <a:pt x="14401" y="37429"/>
                </a:lnTo>
                <a:lnTo>
                  <a:pt x="20162" y="39349"/>
                </a:lnTo>
                <a:lnTo>
                  <a:pt x="25923" y="40309"/>
                </a:lnTo>
                <a:lnTo>
                  <a:pt x="41285" y="40309"/>
                </a:lnTo>
                <a:lnTo>
                  <a:pt x="48005" y="38389"/>
                </a:lnTo>
                <a:lnTo>
                  <a:pt x="53766" y="35509"/>
                </a:lnTo>
                <a:lnTo>
                  <a:pt x="61447" y="31668"/>
                </a:lnTo>
                <a:lnTo>
                  <a:pt x="64328" y="25907"/>
                </a:lnTo>
                <a:lnTo>
                  <a:pt x="64328" y="17282"/>
                </a:lnTo>
                <a:lnTo>
                  <a:pt x="63367" y="14386"/>
                </a:lnTo>
                <a:lnTo>
                  <a:pt x="61447" y="11506"/>
                </a:lnTo>
                <a:lnTo>
                  <a:pt x="58567" y="7665"/>
                </a:lnTo>
                <a:lnTo>
                  <a:pt x="55686" y="5760"/>
                </a:lnTo>
                <a:lnTo>
                  <a:pt x="49926" y="2880"/>
                </a:lnTo>
                <a:lnTo>
                  <a:pt x="45125" y="960"/>
                </a:lnTo>
                <a:lnTo>
                  <a:pt x="39364" y="0"/>
                </a:lnTo>
                <a:lnTo>
                  <a:pt x="22082" y="0"/>
                </a:lnTo>
                <a:lnTo>
                  <a:pt x="13441" y="2880"/>
                </a:lnTo>
                <a:lnTo>
                  <a:pt x="7680" y="7665"/>
                </a:lnTo>
                <a:lnTo>
                  <a:pt x="2880" y="10561"/>
                </a:lnTo>
                <a:lnTo>
                  <a:pt x="0" y="15346"/>
                </a:lnTo>
                <a:lnTo>
                  <a:pt x="0" y="23027"/>
                </a:lnTo>
                <a:lnTo>
                  <a:pt x="960" y="25907"/>
                </a:lnTo>
                <a:lnTo>
                  <a:pt x="2880" y="28788"/>
                </a:lnTo>
                <a:lnTo>
                  <a:pt x="2880" y="18227"/>
                </a:lnTo>
                <a:lnTo>
                  <a:pt x="3840" y="16322"/>
                </a:lnTo>
                <a:lnTo>
                  <a:pt x="4800" y="15346"/>
                </a:lnTo>
                <a:lnTo>
                  <a:pt x="5760" y="13441"/>
                </a:lnTo>
                <a:lnTo>
                  <a:pt x="8641" y="12481"/>
                </a:lnTo>
                <a:lnTo>
                  <a:pt x="12481" y="11506"/>
                </a:lnTo>
                <a:lnTo>
                  <a:pt x="17282" y="9601"/>
                </a:lnTo>
                <a:lnTo>
                  <a:pt x="23042" y="8641"/>
                </a:lnTo>
                <a:lnTo>
                  <a:pt x="39364" y="8641"/>
                </a:lnTo>
                <a:lnTo>
                  <a:pt x="47045" y="9601"/>
                </a:lnTo>
                <a:lnTo>
                  <a:pt x="51846" y="11506"/>
                </a:lnTo>
                <a:lnTo>
                  <a:pt x="55686" y="12481"/>
                </a:lnTo>
                <a:lnTo>
                  <a:pt x="58567" y="13441"/>
                </a:lnTo>
                <a:lnTo>
                  <a:pt x="59527" y="15346"/>
                </a:lnTo>
                <a:lnTo>
                  <a:pt x="61447" y="17282"/>
                </a:lnTo>
                <a:lnTo>
                  <a:pt x="61447" y="24002"/>
                </a:lnTo>
                <a:lnTo>
                  <a:pt x="59527" y="25907"/>
                </a:lnTo>
                <a:lnTo>
                  <a:pt x="54726" y="27843"/>
                </a:lnTo>
                <a:lnTo>
                  <a:pt x="49926" y="29748"/>
                </a:lnTo>
                <a:lnTo>
                  <a:pt x="42245" y="31668"/>
                </a:lnTo>
                <a:lnTo>
                  <a:pt x="28803" y="31668"/>
                </a:lnTo>
                <a:lnTo>
                  <a:pt x="23042" y="30708"/>
                </a:lnTo>
                <a:lnTo>
                  <a:pt x="18242" y="29748"/>
                </a:lnTo>
                <a:lnTo>
                  <a:pt x="12481" y="28788"/>
                </a:lnTo>
                <a:lnTo>
                  <a:pt x="8641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2" name="object 612"/>
          <p:cNvSpPr/>
          <p:nvPr/>
        </p:nvSpPr>
        <p:spPr>
          <a:xfrm>
            <a:off x="5717819" y="3285744"/>
            <a:ext cx="2880" cy="9601"/>
          </a:xfrm>
          <a:custGeom>
            <a:avLst/>
            <a:gdLst/>
            <a:ahLst/>
            <a:cxnLst/>
            <a:rect l="l" t="t" r="r" b="b"/>
            <a:pathLst>
              <a:path w="2880" h="9601">
                <a:moveTo>
                  <a:pt x="0" y="0"/>
                </a:moveTo>
                <a:lnTo>
                  <a:pt x="0" y="6720"/>
                </a:lnTo>
                <a:lnTo>
                  <a:pt x="2880" y="9601"/>
                </a:lnTo>
                <a:lnTo>
                  <a:pt x="960" y="1935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3" name="object 613"/>
          <p:cNvSpPr/>
          <p:nvPr/>
        </p:nvSpPr>
        <p:spPr>
          <a:xfrm>
            <a:off x="5714939" y="3216630"/>
            <a:ext cx="64328" cy="40325"/>
          </a:xfrm>
          <a:custGeom>
            <a:avLst/>
            <a:gdLst/>
            <a:ahLst/>
            <a:cxnLst/>
            <a:rect l="l" t="t" r="r" b="b"/>
            <a:pathLst>
              <a:path w="64328" h="40325">
                <a:moveTo>
                  <a:pt x="8641" y="27843"/>
                </a:moveTo>
                <a:lnTo>
                  <a:pt x="5760" y="25923"/>
                </a:lnTo>
                <a:lnTo>
                  <a:pt x="3840" y="24002"/>
                </a:lnTo>
                <a:lnTo>
                  <a:pt x="5760" y="32644"/>
                </a:lnTo>
                <a:lnTo>
                  <a:pt x="9601" y="35524"/>
                </a:lnTo>
                <a:lnTo>
                  <a:pt x="14401" y="37444"/>
                </a:lnTo>
                <a:lnTo>
                  <a:pt x="20162" y="39364"/>
                </a:lnTo>
                <a:lnTo>
                  <a:pt x="25923" y="40325"/>
                </a:lnTo>
                <a:lnTo>
                  <a:pt x="41285" y="40325"/>
                </a:lnTo>
                <a:lnTo>
                  <a:pt x="48005" y="38404"/>
                </a:lnTo>
                <a:lnTo>
                  <a:pt x="53766" y="35524"/>
                </a:lnTo>
                <a:lnTo>
                  <a:pt x="61447" y="31683"/>
                </a:lnTo>
                <a:lnTo>
                  <a:pt x="64328" y="26883"/>
                </a:lnTo>
                <a:lnTo>
                  <a:pt x="64328" y="17282"/>
                </a:lnTo>
                <a:lnTo>
                  <a:pt x="63367" y="14401"/>
                </a:lnTo>
                <a:lnTo>
                  <a:pt x="61447" y="11521"/>
                </a:lnTo>
                <a:lnTo>
                  <a:pt x="58567" y="8641"/>
                </a:lnTo>
                <a:lnTo>
                  <a:pt x="55686" y="5760"/>
                </a:lnTo>
                <a:lnTo>
                  <a:pt x="49926" y="3840"/>
                </a:lnTo>
                <a:lnTo>
                  <a:pt x="45125" y="1920"/>
                </a:lnTo>
                <a:lnTo>
                  <a:pt x="39364" y="0"/>
                </a:lnTo>
                <a:lnTo>
                  <a:pt x="22082" y="0"/>
                </a:lnTo>
                <a:lnTo>
                  <a:pt x="13441" y="2880"/>
                </a:lnTo>
                <a:lnTo>
                  <a:pt x="7680" y="7680"/>
                </a:lnTo>
                <a:lnTo>
                  <a:pt x="2880" y="11521"/>
                </a:lnTo>
                <a:lnTo>
                  <a:pt x="0" y="15361"/>
                </a:lnTo>
                <a:lnTo>
                  <a:pt x="0" y="23042"/>
                </a:lnTo>
                <a:lnTo>
                  <a:pt x="960" y="25923"/>
                </a:lnTo>
                <a:lnTo>
                  <a:pt x="2880" y="28803"/>
                </a:lnTo>
                <a:lnTo>
                  <a:pt x="2880" y="18242"/>
                </a:lnTo>
                <a:lnTo>
                  <a:pt x="3840" y="17282"/>
                </a:lnTo>
                <a:lnTo>
                  <a:pt x="4800" y="15361"/>
                </a:lnTo>
                <a:lnTo>
                  <a:pt x="8641" y="12481"/>
                </a:lnTo>
                <a:lnTo>
                  <a:pt x="12481" y="11521"/>
                </a:lnTo>
                <a:lnTo>
                  <a:pt x="17282" y="10561"/>
                </a:lnTo>
                <a:lnTo>
                  <a:pt x="23042" y="9601"/>
                </a:lnTo>
                <a:lnTo>
                  <a:pt x="39364" y="9601"/>
                </a:lnTo>
                <a:lnTo>
                  <a:pt x="47045" y="10561"/>
                </a:lnTo>
                <a:lnTo>
                  <a:pt x="51846" y="11521"/>
                </a:lnTo>
                <a:lnTo>
                  <a:pt x="55686" y="12481"/>
                </a:lnTo>
                <a:lnTo>
                  <a:pt x="58567" y="13441"/>
                </a:lnTo>
                <a:lnTo>
                  <a:pt x="59527" y="15361"/>
                </a:lnTo>
                <a:lnTo>
                  <a:pt x="61447" y="17282"/>
                </a:lnTo>
                <a:lnTo>
                  <a:pt x="61447" y="24002"/>
                </a:lnTo>
                <a:lnTo>
                  <a:pt x="59527" y="26883"/>
                </a:lnTo>
                <a:lnTo>
                  <a:pt x="54726" y="28803"/>
                </a:lnTo>
                <a:lnTo>
                  <a:pt x="49926" y="30723"/>
                </a:lnTo>
                <a:lnTo>
                  <a:pt x="42245" y="31683"/>
                </a:lnTo>
                <a:lnTo>
                  <a:pt x="28803" y="31683"/>
                </a:lnTo>
                <a:lnTo>
                  <a:pt x="23042" y="30723"/>
                </a:lnTo>
                <a:lnTo>
                  <a:pt x="18242" y="30723"/>
                </a:lnTo>
                <a:lnTo>
                  <a:pt x="12481" y="29763"/>
                </a:lnTo>
                <a:lnTo>
                  <a:pt x="8641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4" name="object 614"/>
          <p:cNvSpPr/>
          <p:nvPr/>
        </p:nvSpPr>
        <p:spPr>
          <a:xfrm>
            <a:off x="5717819" y="3238713"/>
            <a:ext cx="2880" cy="10561"/>
          </a:xfrm>
          <a:custGeom>
            <a:avLst/>
            <a:gdLst/>
            <a:ahLst/>
            <a:cxnLst/>
            <a:rect l="l" t="t" r="r" b="b"/>
            <a:pathLst>
              <a:path w="2880" h="10561">
                <a:moveTo>
                  <a:pt x="0" y="0"/>
                </a:moveTo>
                <a:lnTo>
                  <a:pt x="0" y="6720"/>
                </a:lnTo>
                <a:lnTo>
                  <a:pt x="2880" y="10561"/>
                </a:lnTo>
                <a:lnTo>
                  <a:pt x="960" y="19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5" name="object 615"/>
          <p:cNvSpPr/>
          <p:nvPr/>
        </p:nvSpPr>
        <p:spPr>
          <a:xfrm>
            <a:off x="5714939" y="3174400"/>
            <a:ext cx="64328" cy="35509"/>
          </a:xfrm>
          <a:custGeom>
            <a:avLst/>
            <a:gdLst/>
            <a:ahLst/>
            <a:cxnLst/>
            <a:rect l="l" t="t" r="r" b="b"/>
            <a:pathLst>
              <a:path w="64328" h="35509">
                <a:moveTo>
                  <a:pt x="960" y="24947"/>
                </a:moveTo>
                <a:lnTo>
                  <a:pt x="3840" y="27828"/>
                </a:lnTo>
                <a:lnTo>
                  <a:pt x="5760" y="30708"/>
                </a:lnTo>
                <a:lnTo>
                  <a:pt x="9601" y="32628"/>
                </a:lnTo>
                <a:lnTo>
                  <a:pt x="13441" y="34549"/>
                </a:lnTo>
                <a:lnTo>
                  <a:pt x="14401" y="33588"/>
                </a:lnTo>
                <a:lnTo>
                  <a:pt x="8641" y="29748"/>
                </a:lnTo>
                <a:lnTo>
                  <a:pt x="6720" y="25907"/>
                </a:lnTo>
                <a:lnTo>
                  <a:pt x="6720" y="18227"/>
                </a:lnTo>
                <a:lnTo>
                  <a:pt x="7680" y="16306"/>
                </a:lnTo>
                <a:lnTo>
                  <a:pt x="9601" y="14386"/>
                </a:lnTo>
                <a:lnTo>
                  <a:pt x="11521" y="12466"/>
                </a:lnTo>
                <a:lnTo>
                  <a:pt x="13441" y="11521"/>
                </a:lnTo>
                <a:lnTo>
                  <a:pt x="21122" y="11521"/>
                </a:lnTo>
                <a:lnTo>
                  <a:pt x="24002" y="12466"/>
                </a:lnTo>
                <a:lnTo>
                  <a:pt x="25923" y="13426"/>
                </a:lnTo>
                <a:lnTo>
                  <a:pt x="26883" y="15361"/>
                </a:lnTo>
                <a:lnTo>
                  <a:pt x="28803" y="18227"/>
                </a:lnTo>
                <a:lnTo>
                  <a:pt x="29763" y="20147"/>
                </a:lnTo>
                <a:lnTo>
                  <a:pt x="30723" y="23027"/>
                </a:lnTo>
                <a:lnTo>
                  <a:pt x="31683" y="24947"/>
                </a:lnTo>
                <a:lnTo>
                  <a:pt x="32644" y="24947"/>
                </a:lnTo>
                <a:lnTo>
                  <a:pt x="32644" y="21107"/>
                </a:lnTo>
                <a:lnTo>
                  <a:pt x="33604" y="19202"/>
                </a:lnTo>
                <a:lnTo>
                  <a:pt x="34564" y="16306"/>
                </a:lnTo>
                <a:lnTo>
                  <a:pt x="35524" y="14386"/>
                </a:lnTo>
                <a:lnTo>
                  <a:pt x="36484" y="12466"/>
                </a:lnTo>
                <a:lnTo>
                  <a:pt x="37444" y="11521"/>
                </a:lnTo>
                <a:lnTo>
                  <a:pt x="38404" y="10546"/>
                </a:lnTo>
                <a:lnTo>
                  <a:pt x="39364" y="9585"/>
                </a:lnTo>
                <a:lnTo>
                  <a:pt x="41285" y="8641"/>
                </a:lnTo>
                <a:lnTo>
                  <a:pt x="44165" y="7680"/>
                </a:lnTo>
                <a:lnTo>
                  <a:pt x="46085" y="6705"/>
                </a:lnTo>
                <a:lnTo>
                  <a:pt x="51846" y="6705"/>
                </a:lnTo>
                <a:lnTo>
                  <a:pt x="54726" y="8641"/>
                </a:lnTo>
                <a:lnTo>
                  <a:pt x="56647" y="10546"/>
                </a:lnTo>
                <a:lnTo>
                  <a:pt x="59527" y="12466"/>
                </a:lnTo>
                <a:lnTo>
                  <a:pt x="60472" y="15361"/>
                </a:lnTo>
                <a:lnTo>
                  <a:pt x="60472" y="22067"/>
                </a:lnTo>
                <a:lnTo>
                  <a:pt x="59527" y="23027"/>
                </a:lnTo>
                <a:lnTo>
                  <a:pt x="59527" y="23987"/>
                </a:lnTo>
                <a:lnTo>
                  <a:pt x="58567" y="25907"/>
                </a:lnTo>
                <a:lnTo>
                  <a:pt x="57607" y="27828"/>
                </a:lnTo>
                <a:lnTo>
                  <a:pt x="56647" y="28788"/>
                </a:lnTo>
                <a:lnTo>
                  <a:pt x="56647" y="33588"/>
                </a:lnTo>
                <a:lnTo>
                  <a:pt x="57607" y="34549"/>
                </a:lnTo>
                <a:lnTo>
                  <a:pt x="58567" y="35509"/>
                </a:lnTo>
                <a:lnTo>
                  <a:pt x="60472" y="35509"/>
                </a:lnTo>
                <a:lnTo>
                  <a:pt x="62407" y="34549"/>
                </a:lnTo>
                <a:lnTo>
                  <a:pt x="63367" y="33588"/>
                </a:lnTo>
                <a:lnTo>
                  <a:pt x="64328" y="31668"/>
                </a:lnTo>
                <a:lnTo>
                  <a:pt x="64328" y="16306"/>
                </a:lnTo>
                <a:lnTo>
                  <a:pt x="62407" y="9585"/>
                </a:lnTo>
                <a:lnTo>
                  <a:pt x="56647" y="5745"/>
                </a:lnTo>
                <a:lnTo>
                  <a:pt x="52806" y="1920"/>
                </a:lnTo>
                <a:lnTo>
                  <a:pt x="48005" y="0"/>
                </a:lnTo>
                <a:lnTo>
                  <a:pt x="39364" y="0"/>
                </a:lnTo>
                <a:lnTo>
                  <a:pt x="35524" y="960"/>
                </a:lnTo>
                <a:lnTo>
                  <a:pt x="33604" y="2865"/>
                </a:lnTo>
                <a:lnTo>
                  <a:pt x="30723" y="5745"/>
                </a:lnTo>
                <a:lnTo>
                  <a:pt x="27843" y="8641"/>
                </a:lnTo>
                <a:lnTo>
                  <a:pt x="26883" y="11521"/>
                </a:lnTo>
                <a:lnTo>
                  <a:pt x="22082" y="6705"/>
                </a:lnTo>
                <a:lnTo>
                  <a:pt x="17282" y="3840"/>
                </a:lnTo>
                <a:lnTo>
                  <a:pt x="9601" y="3840"/>
                </a:lnTo>
                <a:lnTo>
                  <a:pt x="7680" y="4800"/>
                </a:lnTo>
                <a:lnTo>
                  <a:pt x="4800" y="6705"/>
                </a:lnTo>
                <a:lnTo>
                  <a:pt x="1920" y="9585"/>
                </a:lnTo>
                <a:lnTo>
                  <a:pt x="0" y="13426"/>
                </a:lnTo>
                <a:lnTo>
                  <a:pt x="0" y="22067"/>
                </a:lnTo>
                <a:lnTo>
                  <a:pt x="960" y="249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6" name="object 616"/>
          <p:cNvSpPr/>
          <p:nvPr/>
        </p:nvSpPr>
        <p:spPr>
          <a:xfrm>
            <a:off x="5832058" y="3310707"/>
            <a:ext cx="63352" cy="41285"/>
          </a:xfrm>
          <a:custGeom>
            <a:avLst/>
            <a:gdLst/>
            <a:ahLst/>
            <a:cxnLst/>
            <a:rect l="l" t="t" r="r" b="b"/>
            <a:pathLst>
              <a:path w="63352" h="41285">
                <a:moveTo>
                  <a:pt x="13441" y="36484"/>
                </a:moveTo>
                <a:lnTo>
                  <a:pt x="10561" y="34564"/>
                </a:lnTo>
                <a:lnTo>
                  <a:pt x="9601" y="32644"/>
                </a:lnTo>
                <a:lnTo>
                  <a:pt x="7680" y="29763"/>
                </a:lnTo>
                <a:lnTo>
                  <a:pt x="6720" y="26883"/>
                </a:lnTo>
                <a:lnTo>
                  <a:pt x="6720" y="21122"/>
                </a:lnTo>
                <a:lnTo>
                  <a:pt x="7680" y="18242"/>
                </a:lnTo>
                <a:lnTo>
                  <a:pt x="10561" y="15361"/>
                </a:lnTo>
                <a:lnTo>
                  <a:pt x="12481" y="13441"/>
                </a:lnTo>
                <a:lnTo>
                  <a:pt x="16322" y="11521"/>
                </a:lnTo>
                <a:lnTo>
                  <a:pt x="24963" y="11521"/>
                </a:lnTo>
                <a:lnTo>
                  <a:pt x="30723" y="14401"/>
                </a:lnTo>
                <a:lnTo>
                  <a:pt x="37444" y="18242"/>
                </a:lnTo>
                <a:lnTo>
                  <a:pt x="41990" y="22133"/>
                </a:lnTo>
                <a:lnTo>
                  <a:pt x="50973" y="30450"/>
                </a:lnTo>
                <a:lnTo>
                  <a:pt x="61447" y="41285"/>
                </a:lnTo>
                <a:lnTo>
                  <a:pt x="63352" y="41285"/>
                </a:lnTo>
                <a:lnTo>
                  <a:pt x="63352" y="4800"/>
                </a:lnTo>
                <a:lnTo>
                  <a:pt x="50886" y="0"/>
                </a:lnTo>
                <a:lnTo>
                  <a:pt x="50886" y="1920"/>
                </a:lnTo>
                <a:lnTo>
                  <a:pt x="52806" y="2880"/>
                </a:lnTo>
                <a:lnTo>
                  <a:pt x="53766" y="3840"/>
                </a:lnTo>
                <a:lnTo>
                  <a:pt x="53766" y="4800"/>
                </a:lnTo>
                <a:lnTo>
                  <a:pt x="54711" y="5760"/>
                </a:lnTo>
                <a:lnTo>
                  <a:pt x="55671" y="6720"/>
                </a:lnTo>
                <a:lnTo>
                  <a:pt x="55671" y="31683"/>
                </a:lnTo>
                <a:lnTo>
                  <a:pt x="54711" y="29763"/>
                </a:lnTo>
                <a:lnTo>
                  <a:pt x="48966" y="24963"/>
                </a:lnTo>
                <a:lnTo>
                  <a:pt x="41269" y="17282"/>
                </a:lnTo>
                <a:lnTo>
                  <a:pt x="35524" y="12481"/>
                </a:lnTo>
                <a:lnTo>
                  <a:pt x="29763" y="8641"/>
                </a:lnTo>
                <a:lnTo>
                  <a:pt x="24963" y="6720"/>
                </a:lnTo>
                <a:lnTo>
                  <a:pt x="22082" y="4800"/>
                </a:lnTo>
                <a:lnTo>
                  <a:pt x="19202" y="3840"/>
                </a:lnTo>
                <a:lnTo>
                  <a:pt x="11521" y="3840"/>
                </a:lnTo>
                <a:lnTo>
                  <a:pt x="7680" y="5760"/>
                </a:lnTo>
                <a:lnTo>
                  <a:pt x="4800" y="9601"/>
                </a:lnTo>
                <a:lnTo>
                  <a:pt x="960" y="12481"/>
                </a:lnTo>
                <a:lnTo>
                  <a:pt x="0" y="16322"/>
                </a:lnTo>
                <a:lnTo>
                  <a:pt x="0" y="26883"/>
                </a:lnTo>
                <a:lnTo>
                  <a:pt x="960" y="30723"/>
                </a:lnTo>
                <a:lnTo>
                  <a:pt x="3840" y="33604"/>
                </a:lnTo>
                <a:lnTo>
                  <a:pt x="6720" y="36484"/>
                </a:lnTo>
                <a:lnTo>
                  <a:pt x="11521" y="38404"/>
                </a:lnTo>
                <a:lnTo>
                  <a:pt x="17282" y="39364"/>
                </a:lnTo>
                <a:lnTo>
                  <a:pt x="17282" y="37444"/>
                </a:lnTo>
                <a:lnTo>
                  <a:pt x="13441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7" name="object 617"/>
          <p:cNvSpPr/>
          <p:nvPr/>
        </p:nvSpPr>
        <p:spPr>
          <a:xfrm>
            <a:off x="5832058" y="3263676"/>
            <a:ext cx="64328" cy="34549"/>
          </a:xfrm>
          <a:custGeom>
            <a:avLst/>
            <a:gdLst/>
            <a:ahLst/>
            <a:cxnLst/>
            <a:rect l="l" t="t" r="r" b="b"/>
            <a:pathLst>
              <a:path w="64328" h="34549">
                <a:moveTo>
                  <a:pt x="2880" y="16322"/>
                </a:moveTo>
                <a:lnTo>
                  <a:pt x="3840" y="15346"/>
                </a:lnTo>
                <a:lnTo>
                  <a:pt x="5760" y="13441"/>
                </a:lnTo>
                <a:lnTo>
                  <a:pt x="7680" y="12481"/>
                </a:lnTo>
                <a:lnTo>
                  <a:pt x="11521" y="11506"/>
                </a:lnTo>
                <a:lnTo>
                  <a:pt x="16322" y="9601"/>
                </a:lnTo>
                <a:lnTo>
                  <a:pt x="22082" y="8641"/>
                </a:lnTo>
                <a:lnTo>
                  <a:pt x="38404" y="8641"/>
                </a:lnTo>
                <a:lnTo>
                  <a:pt x="46085" y="9601"/>
                </a:lnTo>
                <a:lnTo>
                  <a:pt x="51831" y="11506"/>
                </a:lnTo>
                <a:lnTo>
                  <a:pt x="54711" y="12481"/>
                </a:lnTo>
                <a:lnTo>
                  <a:pt x="57607" y="13441"/>
                </a:lnTo>
                <a:lnTo>
                  <a:pt x="58552" y="15346"/>
                </a:lnTo>
                <a:lnTo>
                  <a:pt x="60487" y="17282"/>
                </a:lnTo>
                <a:lnTo>
                  <a:pt x="61447" y="18227"/>
                </a:lnTo>
                <a:lnTo>
                  <a:pt x="61447" y="24002"/>
                </a:lnTo>
                <a:lnTo>
                  <a:pt x="58552" y="25907"/>
                </a:lnTo>
                <a:lnTo>
                  <a:pt x="54711" y="27843"/>
                </a:lnTo>
                <a:lnTo>
                  <a:pt x="60487" y="31668"/>
                </a:lnTo>
                <a:lnTo>
                  <a:pt x="64328" y="25907"/>
                </a:lnTo>
                <a:lnTo>
                  <a:pt x="64328" y="17282"/>
                </a:lnTo>
                <a:lnTo>
                  <a:pt x="62392" y="14386"/>
                </a:lnTo>
                <a:lnTo>
                  <a:pt x="60487" y="11506"/>
                </a:lnTo>
                <a:lnTo>
                  <a:pt x="58552" y="7665"/>
                </a:lnTo>
                <a:lnTo>
                  <a:pt x="54711" y="5760"/>
                </a:lnTo>
                <a:lnTo>
                  <a:pt x="49926" y="2880"/>
                </a:lnTo>
                <a:lnTo>
                  <a:pt x="44165" y="960"/>
                </a:lnTo>
                <a:lnTo>
                  <a:pt x="38404" y="0"/>
                </a:lnTo>
                <a:lnTo>
                  <a:pt x="30822" y="6"/>
                </a:lnTo>
                <a:lnTo>
                  <a:pt x="17059" y="2147"/>
                </a:lnTo>
                <a:lnTo>
                  <a:pt x="6720" y="7665"/>
                </a:lnTo>
                <a:lnTo>
                  <a:pt x="1920" y="10561"/>
                </a:lnTo>
                <a:lnTo>
                  <a:pt x="0" y="15346"/>
                </a:lnTo>
                <a:lnTo>
                  <a:pt x="0" y="23027"/>
                </a:lnTo>
                <a:lnTo>
                  <a:pt x="960" y="25907"/>
                </a:lnTo>
                <a:lnTo>
                  <a:pt x="2880" y="28788"/>
                </a:lnTo>
                <a:lnTo>
                  <a:pt x="4800" y="31668"/>
                </a:lnTo>
                <a:lnTo>
                  <a:pt x="8641" y="34549"/>
                </a:lnTo>
                <a:lnTo>
                  <a:pt x="5760" y="25907"/>
                </a:lnTo>
                <a:lnTo>
                  <a:pt x="3840" y="24002"/>
                </a:lnTo>
                <a:lnTo>
                  <a:pt x="2880" y="22067"/>
                </a:lnTo>
                <a:lnTo>
                  <a:pt x="288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8" name="object 618"/>
          <p:cNvSpPr/>
          <p:nvPr/>
        </p:nvSpPr>
        <p:spPr>
          <a:xfrm>
            <a:off x="5837819" y="3289584"/>
            <a:ext cx="54726" cy="14401"/>
          </a:xfrm>
          <a:custGeom>
            <a:avLst/>
            <a:gdLst/>
            <a:ahLst/>
            <a:cxnLst/>
            <a:rect l="l" t="t" r="r" b="b"/>
            <a:pathLst>
              <a:path w="54726" h="14401">
                <a:moveTo>
                  <a:pt x="54726" y="5760"/>
                </a:moveTo>
                <a:lnTo>
                  <a:pt x="48950" y="1935"/>
                </a:lnTo>
                <a:lnTo>
                  <a:pt x="43205" y="3840"/>
                </a:lnTo>
                <a:lnTo>
                  <a:pt x="36484" y="5760"/>
                </a:lnTo>
                <a:lnTo>
                  <a:pt x="22082" y="5760"/>
                </a:lnTo>
                <a:lnTo>
                  <a:pt x="17282" y="4800"/>
                </a:lnTo>
                <a:lnTo>
                  <a:pt x="11521" y="3840"/>
                </a:lnTo>
                <a:lnTo>
                  <a:pt x="5760" y="2880"/>
                </a:lnTo>
                <a:lnTo>
                  <a:pt x="1920" y="1935"/>
                </a:lnTo>
                <a:lnTo>
                  <a:pt x="0" y="0"/>
                </a:lnTo>
                <a:lnTo>
                  <a:pt x="2880" y="8641"/>
                </a:lnTo>
                <a:lnTo>
                  <a:pt x="8641" y="11521"/>
                </a:lnTo>
                <a:lnTo>
                  <a:pt x="13441" y="13441"/>
                </a:lnTo>
                <a:lnTo>
                  <a:pt x="19202" y="14401"/>
                </a:lnTo>
                <a:lnTo>
                  <a:pt x="34564" y="14401"/>
                </a:lnTo>
                <a:lnTo>
                  <a:pt x="42230" y="12481"/>
                </a:lnTo>
                <a:lnTo>
                  <a:pt x="48006" y="9601"/>
                </a:lnTo>
                <a:lnTo>
                  <a:pt x="54726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9" name="object 619"/>
          <p:cNvSpPr/>
          <p:nvPr/>
        </p:nvSpPr>
        <p:spPr>
          <a:xfrm>
            <a:off x="5832058" y="3216630"/>
            <a:ext cx="64328" cy="35524"/>
          </a:xfrm>
          <a:custGeom>
            <a:avLst/>
            <a:gdLst/>
            <a:ahLst/>
            <a:cxnLst/>
            <a:rect l="l" t="t" r="r" b="b"/>
            <a:pathLst>
              <a:path w="64328" h="35524">
                <a:moveTo>
                  <a:pt x="2880" y="17282"/>
                </a:moveTo>
                <a:lnTo>
                  <a:pt x="3840" y="15361"/>
                </a:lnTo>
                <a:lnTo>
                  <a:pt x="5760" y="14401"/>
                </a:lnTo>
                <a:lnTo>
                  <a:pt x="7680" y="12481"/>
                </a:lnTo>
                <a:lnTo>
                  <a:pt x="11521" y="11521"/>
                </a:lnTo>
                <a:lnTo>
                  <a:pt x="16322" y="10561"/>
                </a:lnTo>
                <a:lnTo>
                  <a:pt x="22082" y="9601"/>
                </a:lnTo>
                <a:lnTo>
                  <a:pt x="38404" y="9601"/>
                </a:lnTo>
                <a:lnTo>
                  <a:pt x="46085" y="10561"/>
                </a:lnTo>
                <a:lnTo>
                  <a:pt x="51831" y="11521"/>
                </a:lnTo>
                <a:lnTo>
                  <a:pt x="54711" y="12481"/>
                </a:lnTo>
                <a:lnTo>
                  <a:pt x="57607" y="13441"/>
                </a:lnTo>
                <a:lnTo>
                  <a:pt x="58552" y="15361"/>
                </a:lnTo>
                <a:lnTo>
                  <a:pt x="60487" y="17282"/>
                </a:lnTo>
                <a:lnTo>
                  <a:pt x="61447" y="19202"/>
                </a:lnTo>
                <a:lnTo>
                  <a:pt x="61447" y="24002"/>
                </a:lnTo>
                <a:lnTo>
                  <a:pt x="58552" y="26883"/>
                </a:lnTo>
                <a:lnTo>
                  <a:pt x="54711" y="28803"/>
                </a:lnTo>
                <a:lnTo>
                  <a:pt x="60487" y="31683"/>
                </a:lnTo>
                <a:lnTo>
                  <a:pt x="64328" y="26883"/>
                </a:lnTo>
                <a:lnTo>
                  <a:pt x="64328" y="17282"/>
                </a:lnTo>
                <a:lnTo>
                  <a:pt x="62392" y="14401"/>
                </a:lnTo>
                <a:lnTo>
                  <a:pt x="60487" y="11521"/>
                </a:lnTo>
                <a:lnTo>
                  <a:pt x="58552" y="8641"/>
                </a:lnTo>
                <a:lnTo>
                  <a:pt x="54711" y="5760"/>
                </a:lnTo>
                <a:lnTo>
                  <a:pt x="49926" y="3840"/>
                </a:lnTo>
                <a:lnTo>
                  <a:pt x="44165" y="1920"/>
                </a:lnTo>
                <a:lnTo>
                  <a:pt x="38404" y="0"/>
                </a:lnTo>
                <a:lnTo>
                  <a:pt x="30817" y="6"/>
                </a:lnTo>
                <a:lnTo>
                  <a:pt x="17057" y="2150"/>
                </a:lnTo>
                <a:lnTo>
                  <a:pt x="6720" y="7680"/>
                </a:lnTo>
                <a:lnTo>
                  <a:pt x="1920" y="11521"/>
                </a:lnTo>
                <a:lnTo>
                  <a:pt x="0" y="15361"/>
                </a:lnTo>
                <a:lnTo>
                  <a:pt x="0" y="23042"/>
                </a:lnTo>
                <a:lnTo>
                  <a:pt x="960" y="25923"/>
                </a:lnTo>
                <a:lnTo>
                  <a:pt x="2880" y="28803"/>
                </a:lnTo>
                <a:lnTo>
                  <a:pt x="4800" y="32644"/>
                </a:lnTo>
                <a:lnTo>
                  <a:pt x="8641" y="35524"/>
                </a:lnTo>
                <a:lnTo>
                  <a:pt x="5760" y="25923"/>
                </a:lnTo>
                <a:lnTo>
                  <a:pt x="3840" y="24002"/>
                </a:lnTo>
                <a:lnTo>
                  <a:pt x="2880" y="22082"/>
                </a:lnTo>
                <a:lnTo>
                  <a:pt x="2880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0" name="object 620"/>
          <p:cNvSpPr/>
          <p:nvPr/>
        </p:nvSpPr>
        <p:spPr>
          <a:xfrm>
            <a:off x="5837819" y="3242553"/>
            <a:ext cx="54726" cy="14401"/>
          </a:xfrm>
          <a:custGeom>
            <a:avLst/>
            <a:gdLst/>
            <a:ahLst/>
            <a:cxnLst/>
            <a:rect l="l" t="t" r="r" b="b"/>
            <a:pathLst>
              <a:path w="54726" h="14401">
                <a:moveTo>
                  <a:pt x="54726" y="5760"/>
                </a:moveTo>
                <a:lnTo>
                  <a:pt x="48950" y="2880"/>
                </a:lnTo>
                <a:lnTo>
                  <a:pt x="43205" y="4800"/>
                </a:lnTo>
                <a:lnTo>
                  <a:pt x="36484" y="5760"/>
                </a:lnTo>
                <a:lnTo>
                  <a:pt x="22082" y="5760"/>
                </a:lnTo>
                <a:lnTo>
                  <a:pt x="17282" y="4800"/>
                </a:lnTo>
                <a:lnTo>
                  <a:pt x="11521" y="4800"/>
                </a:lnTo>
                <a:lnTo>
                  <a:pt x="5760" y="3840"/>
                </a:lnTo>
                <a:lnTo>
                  <a:pt x="1920" y="1920"/>
                </a:lnTo>
                <a:lnTo>
                  <a:pt x="0" y="0"/>
                </a:lnTo>
                <a:lnTo>
                  <a:pt x="2880" y="9601"/>
                </a:lnTo>
                <a:lnTo>
                  <a:pt x="8641" y="11521"/>
                </a:lnTo>
                <a:lnTo>
                  <a:pt x="13441" y="13441"/>
                </a:lnTo>
                <a:lnTo>
                  <a:pt x="19202" y="14401"/>
                </a:lnTo>
                <a:lnTo>
                  <a:pt x="34564" y="14401"/>
                </a:lnTo>
                <a:lnTo>
                  <a:pt x="42230" y="12481"/>
                </a:lnTo>
                <a:lnTo>
                  <a:pt x="48006" y="9601"/>
                </a:lnTo>
                <a:lnTo>
                  <a:pt x="54726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1" name="object 621"/>
          <p:cNvSpPr/>
          <p:nvPr/>
        </p:nvSpPr>
        <p:spPr>
          <a:xfrm>
            <a:off x="5833018" y="3173425"/>
            <a:ext cx="63367" cy="35524"/>
          </a:xfrm>
          <a:custGeom>
            <a:avLst/>
            <a:gdLst/>
            <a:ahLst/>
            <a:cxnLst/>
            <a:rect l="l" t="t" r="r" b="b"/>
            <a:pathLst>
              <a:path w="63367" h="35524">
                <a:moveTo>
                  <a:pt x="54711" y="34564"/>
                </a:moveTo>
                <a:lnTo>
                  <a:pt x="55686" y="35524"/>
                </a:lnTo>
                <a:lnTo>
                  <a:pt x="58552" y="35524"/>
                </a:lnTo>
                <a:lnTo>
                  <a:pt x="59527" y="34564"/>
                </a:lnTo>
                <a:lnTo>
                  <a:pt x="61432" y="33604"/>
                </a:lnTo>
                <a:lnTo>
                  <a:pt x="62392" y="31683"/>
                </a:lnTo>
                <a:lnTo>
                  <a:pt x="63367" y="28803"/>
                </a:lnTo>
                <a:lnTo>
                  <a:pt x="63367" y="21122"/>
                </a:lnTo>
                <a:lnTo>
                  <a:pt x="62392" y="18242"/>
                </a:lnTo>
                <a:lnTo>
                  <a:pt x="60487" y="14401"/>
                </a:lnTo>
                <a:lnTo>
                  <a:pt x="59527" y="12496"/>
                </a:lnTo>
                <a:lnTo>
                  <a:pt x="57591" y="9616"/>
                </a:lnTo>
                <a:lnTo>
                  <a:pt x="55686" y="7680"/>
                </a:lnTo>
                <a:lnTo>
                  <a:pt x="53751" y="5775"/>
                </a:lnTo>
                <a:lnTo>
                  <a:pt x="51846" y="3840"/>
                </a:lnTo>
                <a:lnTo>
                  <a:pt x="48966" y="2895"/>
                </a:lnTo>
                <a:lnTo>
                  <a:pt x="46085" y="975"/>
                </a:lnTo>
                <a:lnTo>
                  <a:pt x="33604" y="975"/>
                </a:lnTo>
                <a:lnTo>
                  <a:pt x="28803" y="2895"/>
                </a:lnTo>
                <a:lnTo>
                  <a:pt x="24963" y="6720"/>
                </a:lnTo>
                <a:lnTo>
                  <a:pt x="20162" y="11521"/>
                </a:lnTo>
                <a:lnTo>
                  <a:pt x="17282" y="18242"/>
                </a:lnTo>
                <a:lnTo>
                  <a:pt x="16322" y="25923"/>
                </a:lnTo>
                <a:lnTo>
                  <a:pt x="7680" y="22082"/>
                </a:lnTo>
                <a:lnTo>
                  <a:pt x="7680" y="2895"/>
                </a:lnTo>
                <a:lnTo>
                  <a:pt x="0" y="0"/>
                </a:lnTo>
                <a:lnTo>
                  <a:pt x="0" y="22082"/>
                </a:lnTo>
                <a:lnTo>
                  <a:pt x="24002" y="33604"/>
                </a:lnTo>
                <a:lnTo>
                  <a:pt x="24002" y="27843"/>
                </a:lnTo>
                <a:lnTo>
                  <a:pt x="24963" y="24002"/>
                </a:lnTo>
                <a:lnTo>
                  <a:pt x="25923" y="20177"/>
                </a:lnTo>
                <a:lnTo>
                  <a:pt x="27843" y="16337"/>
                </a:lnTo>
                <a:lnTo>
                  <a:pt x="30723" y="12496"/>
                </a:lnTo>
                <a:lnTo>
                  <a:pt x="33604" y="10561"/>
                </a:lnTo>
                <a:lnTo>
                  <a:pt x="37444" y="7680"/>
                </a:lnTo>
                <a:lnTo>
                  <a:pt x="40309" y="6720"/>
                </a:lnTo>
                <a:lnTo>
                  <a:pt x="48005" y="6720"/>
                </a:lnTo>
                <a:lnTo>
                  <a:pt x="51846" y="7680"/>
                </a:lnTo>
                <a:lnTo>
                  <a:pt x="54711" y="10561"/>
                </a:lnTo>
                <a:lnTo>
                  <a:pt x="56647" y="13441"/>
                </a:lnTo>
                <a:lnTo>
                  <a:pt x="58552" y="16337"/>
                </a:lnTo>
                <a:lnTo>
                  <a:pt x="58552" y="22082"/>
                </a:lnTo>
                <a:lnTo>
                  <a:pt x="57591" y="24963"/>
                </a:lnTo>
                <a:lnTo>
                  <a:pt x="55686" y="26883"/>
                </a:lnTo>
                <a:lnTo>
                  <a:pt x="54711" y="28803"/>
                </a:lnTo>
                <a:lnTo>
                  <a:pt x="54711" y="29763"/>
                </a:lnTo>
                <a:lnTo>
                  <a:pt x="53751" y="29763"/>
                </a:lnTo>
                <a:lnTo>
                  <a:pt x="53751" y="34564"/>
                </a:lnTo>
                <a:lnTo>
                  <a:pt x="54711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2" name="object 622"/>
          <p:cNvSpPr/>
          <p:nvPr/>
        </p:nvSpPr>
        <p:spPr>
          <a:xfrm>
            <a:off x="5948217" y="3310707"/>
            <a:ext cx="63352" cy="41285"/>
          </a:xfrm>
          <a:custGeom>
            <a:avLst/>
            <a:gdLst/>
            <a:ahLst/>
            <a:cxnLst/>
            <a:rect l="l" t="t" r="r" b="b"/>
            <a:pathLst>
              <a:path w="63352" h="41285">
                <a:moveTo>
                  <a:pt x="6720" y="21122"/>
                </a:moveTo>
                <a:lnTo>
                  <a:pt x="8641" y="18242"/>
                </a:lnTo>
                <a:lnTo>
                  <a:pt x="10561" y="15361"/>
                </a:lnTo>
                <a:lnTo>
                  <a:pt x="13441" y="13441"/>
                </a:lnTo>
                <a:lnTo>
                  <a:pt x="16322" y="11521"/>
                </a:lnTo>
                <a:lnTo>
                  <a:pt x="25923" y="11521"/>
                </a:lnTo>
                <a:lnTo>
                  <a:pt x="31683" y="14401"/>
                </a:lnTo>
                <a:lnTo>
                  <a:pt x="37429" y="18242"/>
                </a:lnTo>
                <a:lnTo>
                  <a:pt x="42374" y="22133"/>
                </a:lnTo>
                <a:lnTo>
                  <a:pt x="51224" y="30450"/>
                </a:lnTo>
                <a:lnTo>
                  <a:pt x="61432" y="41285"/>
                </a:lnTo>
                <a:lnTo>
                  <a:pt x="63352" y="41285"/>
                </a:lnTo>
                <a:lnTo>
                  <a:pt x="63352" y="4800"/>
                </a:lnTo>
                <a:lnTo>
                  <a:pt x="50871" y="0"/>
                </a:lnTo>
                <a:lnTo>
                  <a:pt x="50871" y="1920"/>
                </a:lnTo>
                <a:lnTo>
                  <a:pt x="52791" y="2880"/>
                </a:lnTo>
                <a:lnTo>
                  <a:pt x="53751" y="3840"/>
                </a:lnTo>
                <a:lnTo>
                  <a:pt x="54711" y="4800"/>
                </a:lnTo>
                <a:lnTo>
                  <a:pt x="55671" y="5760"/>
                </a:lnTo>
                <a:lnTo>
                  <a:pt x="55671" y="8641"/>
                </a:lnTo>
                <a:lnTo>
                  <a:pt x="56631" y="9601"/>
                </a:lnTo>
                <a:lnTo>
                  <a:pt x="56631" y="31683"/>
                </a:lnTo>
                <a:lnTo>
                  <a:pt x="54711" y="29763"/>
                </a:lnTo>
                <a:lnTo>
                  <a:pt x="49926" y="24963"/>
                </a:lnTo>
                <a:lnTo>
                  <a:pt x="41269" y="17282"/>
                </a:lnTo>
                <a:lnTo>
                  <a:pt x="35524" y="12481"/>
                </a:lnTo>
                <a:lnTo>
                  <a:pt x="30723" y="8641"/>
                </a:lnTo>
                <a:lnTo>
                  <a:pt x="25923" y="6720"/>
                </a:lnTo>
                <a:lnTo>
                  <a:pt x="22082" y="4800"/>
                </a:lnTo>
                <a:lnTo>
                  <a:pt x="19202" y="3840"/>
                </a:lnTo>
                <a:lnTo>
                  <a:pt x="11521" y="3840"/>
                </a:lnTo>
                <a:lnTo>
                  <a:pt x="7680" y="5760"/>
                </a:lnTo>
                <a:lnTo>
                  <a:pt x="4800" y="9601"/>
                </a:lnTo>
                <a:lnTo>
                  <a:pt x="1920" y="12481"/>
                </a:lnTo>
                <a:lnTo>
                  <a:pt x="0" y="16322"/>
                </a:lnTo>
                <a:lnTo>
                  <a:pt x="0" y="26883"/>
                </a:lnTo>
                <a:lnTo>
                  <a:pt x="960" y="30723"/>
                </a:lnTo>
                <a:lnTo>
                  <a:pt x="4800" y="33604"/>
                </a:lnTo>
                <a:lnTo>
                  <a:pt x="7680" y="36484"/>
                </a:lnTo>
                <a:lnTo>
                  <a:pt x="11521" y="38404"/>
                </a:lnTo>
                <a:lnTo>
                  <a:pt x="17282" y="39364"/>
                </a:lnTo>
                <a:lnTo>
                  <a:pt x="17282" y="37444"/>
                </a:lnTo>
                <a:lnTo>
                  <a:pt x="14401" y="36484"/>
                </a:lnTo>
                <a:lnTo>
                  <a:pt x="11521" y="34564"/>
                </a:lnTo>
                <a:lnTo>
                  <a:pt x="9601" y="32644"/>
                </a:lnTo>
                <a:lnTo>
                  <a:pt x="7680" y="29763"/>
                </a:lnTo>
                <a:lnTo>
                  <a:pt x="6720" y="26883"/>
                </a:lnTo>
                <a:lnTo>
                  <a:pt x="6720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3" name="object 623"/>
          <p:cNvSpPr/>
          <p:nvPr/>
        </p:nvSpPr>
        <p:spPr>
          <a:xfrm>
            <a:off x="5948217" y="3263676"/>
            <a:ext cx="64312" cy="34549"/>
          </a:xfrm>
          <a:custGeom>
            <a:avLst/>
            <a:gdLst/>
            <a:ahLst/>
            <a:cxnLst/>
            <a:rect l="l" t="t" r="r" b="b"/>
            <a:pathLst>
              <a:path w="64312" h="34549">
                <a:moveTo>
                  <a:pt x="0" y="15346"/>
                </a:moveTo>
                <a:lnTo>
                  <a:pt x="0" y="23027"/>
                </a:lnTo>
                <a:lnTo>
                  <a:pt x="960" y="25907"/>
                </a:lnTo>
                <a:lnTo>
                  <a:pt x="2880" y="28788"/>
                </a:lnTo>
                <a:lnTo>
                  <a:pt x="5760" y="31668"/>
                </a:lnTo>
                <a:lnTo>
                  <a:pt x="9601" y="34549"/>
                </a:lnTo>
                <a:lnTo>
                  <a:pt x="5760" y="25907"/>
                </a:lnTo>
                <a:lnTo>
                  <a:pt x="3840" y="24002"/>
                </a:lnTo>
                <a:lnTo>
                  <a:pt x="2880" y="22067"/>
                </a:lnTo>
                <a:lnTo>
                  <a:pt x="2880" y="18227"/>
                </a:lnTo>
                <a:lnTo>
                  <a:pt x="3840" y="16322"/>
                </a:lnTo>
                <a:lnTo>
                  <a:pt x="4800" y="15346"/>
                </a:lnTo>
                <a:lnTo>
                  <a:pt x="5760" y="13441"/>
                </a:lnTo>
                <a:lnTo>
                  <a:pt x="8641" y="12481"/>
                </a:lnTo>
                <a:lnTo>
                  <a:pt x="11521" y="11506"/>
                </a:lnTo>
                <a:lnTo>
                  <a:pt x="16322" y="9601"/>
                </a:lnTo>
                <a:lnTo>
                  <a:pt x="22082" y="8641"/>
                </a:lnTo>
                <a:lnTo>
                  <a:pt x="39364" y="8641"/>
                </a:lnTo>
                <a:lnTo>
                  <a:pt x="47030" y="9601"/>
                </a:lnTo>
                <a:lnTo>
                  <a:pt x="51831" y="11506"/>
                </a:lnTo>
                <a:lnTo>
                  <a:pt x="55671" y="12481"/>
                </a:lnTo>
                <a:lnTo>
                  <a:pt x="57591" y="13441"/>
                </a:lnTo>
                <a:lnTo>
                  <a:pt x="59512" y="15346"/>
                </a:lnTo>
                <a:lnTo>
                  <a:pt x="60472" y="17282"/>
                </a:lnTo>
                <a:lnTo>
                  <a:pt x="61432" y="18227"/>
                </a:lnTo>
                <a:lnTo>
                  <a:pt x="61432" y="24002"/>
                </a:lnTo>
                <a:lnTo>
                  <a:pt x="59512" y="25907"/>
                </a:lnTo>
                <a:lnTo>
                  <a:pt x="54711" y="27843"/>
                </a:lnTo>
                <a:lnTo>
                  <a:pt x="60472" y="31668"/>
                </a:lnTo>
                <a:lnTo>
                  <a:pt x="64312" y="25907"/>
                </a:lnTo>
                <a:lnTo>
                  <a:pt x="64312" y="17282"/>
                </a:lnTo>
                <a:lnTo>
                  <a:pt x="63352" y="14386"/>
                </a:lnTo>
                <a:lnTo>
                  <a:pt x="60472" y="11506"/>
                </a:lnTo>
                <a:lnTo>
                  <a:pt x="58552" y="7665"/>
                </a:lnTo>
                <a:lnTo>
                  <a:pt x="54711" y="5760"/>
                </a:lnTo>
                <a:lnTo>
                  <a:pt x="49926" y="2880"/>
                </a:lnTo>
                <a:lnTo>
                  <a:pt x="45110" y="960"/>
                </a:lnTo>
                <a:lnTo>
                  <a:pt x="38404" y="0"/>
                </a:lnTo>
                <a:lnTo>
                  <a:pt x="30824" y="6"/>
                </a:lnTo>
                <a:lnTo>
                  <a:pt x="17428" y="2147"/>
                </a:lnTo>
                <a:lnTo>
                  <a:pt x="6720" y="7665"/>
                </a:lnTo>
                <a:lnTo>
                  <a:pt x="1920" y="10561"/>
                </a:lnTo>
                <a:lnTo>
                  <a:pt x="0" y="153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4" name="object 624"/>
          <p:cNvSpPr/>
          <p:nvPr/>
        </p:nvSpPr>
        <p:spPr>
          <a:xfrm>
            <a:off x="5953978" y="3289584"/>
            <a:ext cx="54711" cy="14401"/>
          </a:xfrm>
          <a:custGeom>
            <a:avLst/>
            <a:gdLst/>
            <a:ahLst/>
            <a:cxnLst/>
            <a:rect l="l" t="t" r="r" b="b"/>
            <a:pathLst>
              <a:path w="54711" h="14401">
                <a:moveTo>
                  <a:pt x="54711" y="5760"/>
                </a:moveTo>
                <a:lnTo>
                  <a:pt x="48950" y="1935"/>
                </a:lnTo>
                <a:lnTo>
                  <a:pt x="43190" y="3840"/>
                </a:lnTo>
                <a:lnTo>
                  <a:pt x="36484" y="5760"/>
                </a:lnTo>
                <a:lnTo>
                  <a:pt x="23042" y="5760"/>
                </a:lnTo>
                <a:lnTo>
                  <a:pt x="17266" y="4800"/>
                </a:lnTo>
                <a:lnTo>
                  <a:pt x="11521" y="3840"/>
                </a:lnTo>
                <a:lnTo>
                  <a:pt x="6720" y="2880"/>
                </a:lnTo>
                <a:lnTo>
                  <a:pt x="2880" y="1935"/>
                </a:lnTo>
                <a:lnTo>
                  <a:pt x="0" y="0"/>
                </a:lnTo>
                <a:lnTo>
                  <a:pt x="3840" y="8641"/>
                </a:lnTo>
                <a:lnTo>
                  <a:pt x="8641" y="11521"/>
                </a:lnTo>
                <a:lnTo>
                  <a:pt x="13441" y="13441"/>
                </a:lnTo>
                <a:lnTo>
                  <a:pt x="20162" y="14401"/>
                </a:lnTo>
                <a:lnTo>
                  <a:pt x="35509" y="14401"/>
                </a:lnTo>
                <a:lnTo>
                  <a:pt x="42230" y="12481"/>
                </a:lnTo>
                <a:lnTo>
                  <a:pt x="47990" y="9601"/>
                </a:lnTo>
                <a:lnTo>
                  <a:pt x="54711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5" name="object 625"/>
          <p:cNvSpPr/>
          <p:nvPr/>
        </p:nvSpPr>
        <p:spPr>
          <a:xfrm>
            <a:off x="5948217" y="3216630"/>
            <a:ext cx="64312" cy="35524"/>
          </a:xfrm>
          <a:custGeom>
            <a:avLst/>
            <a:gdLst/>
            <a:ahLst/>
            <a:cxnLst/>
            <a:rect l="l" t="t" r="r" b="b"/>
            <a:pathLst>
              <a:path w="64312" h="35524">
                <a:moveTo>
                  <a:pt x="0" y="15361"/>
                </a:moveTo>
                <a:lnTo>
                  <a:pt x="0" y="23042"/>
                </a:lnTo>
                <a:lnTo>
                  <a:pt x="960" y="25923"/>
                </a:lnTo>
                <a:lnTo>
                  <a:pt x="2880" y="28803"/>
                </a:lnTo>
                <a:lnTo>
                  <a:pt x="5760" y="32644"/>
                </a:lnTo>
                <a:lnTo>
                  <a:pt x="9601" y="35524"/>
                </a:lnTo>
                <a:lnTo>
                  <a:pt x="5760" y="25923"/>
                </a:lnTo>
                <a:lnTo>
                  <a:pt x="3840" y="24002"/>
                </a:lnTo>
                <a:lnTo>
                  <a:pt x="2880" y="22082"/>
                </a:lnTo>
                <a:lnTo>
                  <a:pt x="2880" y="18242"/>
                </a:lnTo>
                <a:lnTo>
                  <a:pt x="3840" y="17282"/>
                </a:lnTo>
                <a:lnTo>
                  <a:pt x="4800" y="15361"/>
                </a:lnTo>
                <a:lnTo>
                  <a:pt x="8641" y="12481"/>
                </a:lnTo>
                <a:lnTo>
                  <a:pt x="11521" y="11521"/>
                </a:lnTo>
                <a:lnTo>
                  <a:pt x="16322" y="10561"/>
                </a:lnTo>
                <a:lnTo>
                  <a:pt x="22082" y="9601"/>
                </a:lnTo>
                <a:lnTo>
                  <a:pt x="39364" y="9601"/>
                </a:lnTo>
                <a:lnTo>
                  <a:pt x="47030" y="10561"/>
                </a:lnTo>
                <a:lnTo>
                  <a:pt x="51831" y="11521"/>
                </a:lnTo>
                <a:lnTo>
                  <a:pt x="55671" y="12481"/>
                </a:lnTo>
                <a:lnTo>
                  <a:pt x="57591" y="13441"/>
                </a:lnTo>
                <a:lnTo>
                  <a:pt x="59512" y="15361"/>
                </a:lnTo>
                <a:lnTo>
                  <a:pt x="60472" y="17282"/>
                </a:lnTo>
                <a:lnTo>
                  <a:pt x="61432" y="19202"/>
                </a:lnTo>
                <a:lnTo>
                  <a:pt x="61432" y="24002"/>
                </a:lnTo>
                <a:lnTo>
                  <a:pt x="59512" y="26883"/>
                </a:lnTo>
                <a:lnTo>
                  <a:pt x="54711" y="28803"/>
                </a:lnTo>
                <a:lnTo>
                  <a:pt x="60472" y="31683"/>
                </a:lnTo>
                <a:lnTo>
                  <a:pt x="64312" y="26883"/>
                </a:lnTo>
                <a:lnTo>
                  <a:pt x="64312" y="17282"/>
                </a:lnTo>
                <a:lnTo>
                  <a:pt x="63352" y="14401"/>
                </a:lnTo>
                <a:lnTo>
                  <a:pt x="60472" y="11521"/>
                </a:lnTo>
                <a:lnTo>
                  <a:pt x="58552" y="8641"/>
                </a:lnTo>
                <a:lnTo>
                  <a:pt x="54711" y="5760"/>
                </a:lnTo>
                <a:lnTo>
                  <a:pt x="49926" y="3840"/>
                </a:lnTo>
                <a:lnTo>
                  <a:pt x="45110" y="1920"/>
                </a:lnTo>
                <a:lnTo>
                  <a:pt x="38404" y="0"/>
                </a:lnTo>
                <a:lnTo>
                  <a:pt x="30819" y="6"/>
                </a:lnTo>
                <a:lnTo>
                  <a:pt x="17426" y="2150"/>
                </a:lnTo>
                <a:lnTo>
                  <a:pt x="6720" y="7680"/>
                </a:lnTo>
                <a:lnTo>
                  <a:pt x="1920" y="11521"/>
                </a:lnTo>
                <a:lnTo>
                  <a:pt x="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6" name="object 626"/>
          <p:cNvSpPr/>
          <p:nvPr/>
        </p:nvSpPr>
        <p:spPr>
          <a:xfrm>
            <a:off x="5953978" y="3242553"/>
            <a:ext cx="54711" cy="14401"/>
          </a:xfrm>
          <a:custGeom>
            <a:avLst/>
            <a:gdLst/>
            <a:ahLst/>
            <a:cxnLst/>
            <a:rect l="l" t="t" r="r" b="b"/>
            <a:pathLst>
              <a:path w="54711" h="14401">
                <a:moveTo>
                  <a:pt x="54711" y="5760"/>
                </a:moveTo>
                <a:lnTo>
                  <a:pt x="48950" y="2880"/>
                </a:lnTo>
                <a:lnTo>
                  <a:pt x="43190" y="4800"/>
                </a:lnTo>
                <a:lnTo>
                  <a:pt x="36484" y="5760"/>
                </a:lnTo>
                <a:lnTo>
                  <a:pt x="23042" y="5760"/>
                </a:lnTo>
                <a:lnTo>
                  <a:pt x="17266" y="4800"/>
                </a:lnTo>
                <a:lnTo>
                  <a:pt x="11521" y="4800"/>
                </a:lnTo>
                <a:lnTo>
                  <a:pt x="6720" y="3840"/>
                </a:lnTo>
                <a:lnTo>
                  <a:pt x="2880" y="1920"/>
                </a:lnTo>
                <a:lnTo>
                  <a:pt x="0" y="0"/>
                </a:lnTo>
                <a:lnTo>
                  <a:pt x="3840" y="9601"/>
                </a:lnTo>
                <a:lnTo>
                  <a:pt x="8641" y="11521"/>
                </a:lnTo>
                <a:lnTo>
                  <a:pt x="13441" y="13441"/>
                </a:lnTo>
                <a:lnTo>
                  <a:pt x="20162" y="14401"/>
                </a:lnTo>
                <a:lnTo>
                  <a:pt x="35509" y="14401"/>
                </a:lnTo>
                <a:lnTo>
                  <a:pt x="42230" y="12481"/>
                </a:lnTo>
                <a:lnTo>
                  <a:pt x="47990" y="9601"/>
                </a:lnTo>
                <a:lnTo>
                  <a:pt x="54711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7" name="object 627"/>
          <p:cNvSpPr/>
          <p:nvPr/>
        </p:nvSpPr>
        <p:spPr>
          <a:xfrm>
            <a:off x="5949177" y="3171520"/>
            <a:ext cx="63352" cy="38389"/>
          </a:xfrm>
          <a:custGeom>
            <a:avLst/>
            <a:gdLst/>
            <a:ahLst/>
            <a:cxnLst/>
            <a:rect l="l" t="t" r="r" b="b"/>
            <a:pathLst>
              <a:path w="63352" h="38389">
                <a:moveTo>
                  <a:pt x="7680" y="6720"/>
                </a:moveTo>
                <a:lnTo>
                  <a:pt x="63352" y="24947"/>
                </a:lnTo>
                <a:lnTo>
                  <a:pt x="63352" y="20147"/>
                </a:lnTo>
                <a:lnTo>
                  <a:pt x="1920" y="0"/>
                </a:lnTo>
                <a:lnTo>
                  <a:pt x="0" y="0"/>
                </a:lnTo>
                <a:lnTo>
                  <a:pt x="0" y="32628"/>
                </a:lnTo>
                <a:lnTo>
                  <a:pt x="15361" y="38389"/>
                </a:lnTo>
                <a:lnTo>
                  <a:pt x="15361" y="37429"/>
                </a:lnTo>
                <a:lnTo>
                  <a:pt x="12481" y="35509"/>
                </a:lnTo>
                <a:lnTo>
                  <a:pt x="10561" y="33588"/>
                </a:lnTo>
                <a:lnTo>
                  <a:pt x="8641" y="31668"/>
                </a:lnTo>
                <a:lnTo>
                  <a:pt x="7680" y="29748"/>
                </a:lnTo>
                <a:lnTo>
                  <a:pt x="768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8" name="object 628"/>
          <p:cNvSpPr/>
          <p:nvPr/>
        </p:nvSpPr>
        <p:spPr>
          <a:xfrm>
            <a:off x="6064377" y="3310707"/>
            <a:ext cx="63352" cy="41285"/>
          </a:xfrm>
          <a:custGeom>
            <a:avLst/>
            <a:gdLst/>
            <a:ahLst/>
            <a:cxnLst/>
            <a:rect l="l" t="t" r="r" b="b"/>
            <a:pathLst>
              <a:path w="63352" h="41285">
                <a:moveTo>
                  <a:pt x="14401" y="36484"/>
                </a:moveTo>
                <a:lnTo>
                  <a:pt x="11506" y="34564"/>
                </a:lnTo>
                <a:lnTo>
                  <a:pt x="9601" y="32644"/>
                </a:lnTo>
                <a:lnTo>
                  <a:pt x="7680" y="29763"/>
                </a:lnTo>
                <a:lnTo>
                  <a:pt x="7680" y="21122"/>
                </a:lnTo>
                <a:lnTo>
                  <a:pt x="8625" y="18242"/>
                </a:lnTo>
                <a:lnTo>
                  <a:pt x="10561" y="15361"/>
                </a:lnTo>
                <a:lnTo>
                  <a:pt x="13441" y="13441"/>
                </a:lnTo>
                <a:lnTo>
                  <a:pt x="16322" y="11521"/>
                </a:lnTo>
                <a:lnTo>
                  <a:pt x="25907" y="11521"/>
                </a:lnTo>
                <a:lnTo>
                  <a:pt x="31683" y="14401"/>
                </a:lnTo>
                <a:lnTo>
                  <a:pt x="37429" y="18242"/>
                </a:lnTo>
                <a:lnTo>
                  <a:pt x="42374" y="22133"/>
                </a:lnTo>
                <a:lnTo>
                  <a:pt x="51224" y="30450"/>
                </a:lnTo>
                <a:lnTo>
                  <a:pt x="61432" y="41285"/>
                </a:lnTo>
                <a:lnTo>
                  <a:pt x="63352" y="41285"/>
                </a:lnTo>
                <a:lnTo>
                  <a:pt x="63352" y="4800"/>
                </a:lnTo>
                <a:lnTo>
                  <a:pt x="51831" y="0"/>
                </a:lnTo>
                <a:lnTo>
                  <a:pt x="51831" y="1920"/>
                </a:lnTo>
                <a:lnTo>
                  <a:pt x="52791" y="2880"/>
                </a:lnTo>
                <a:lnTo>
                  <a:pt x="53751" y="3840"/>
                </a:lnTo>
                <a:lnTo>
                  <a:pt x="54711" y="4800"/>
                </a:lnTo>
                <a:lnTo>
                  <a:pt x="55671" y="5760"/>
                </a:lnTo>
                <a:lnTo>
                  <a:pt x="55671" y="6720"/>
                </a:lnTo>
                <a:lnTo>
                  <a:pt x="56631" y="8641"/>
                </a:lnTo>
                <a:lnTo>
                  <a:pt x="56631" y="31683"/>
                </a:lnTo>
                <a:lnTo>
                  <a:pt x="54711" y="29763"/>
                </a:lnTo>
                <a:lnTo>
                  <a:pt x="49911" y="24963"/>
                </a:lnTo>
                <a:lnTo>
                  <a:pt x="41269" y="17282"/>
                </a:lnTo>
                <a:lnTo>
                  <a:pt x="36469" y="12481"/>
                </a:lnTo>
                <a:lnTo>
                  <a:pt x="30708" y="8641"/>
                </a:lnTo>
                <a:lnTo>
                  <a:pt x="25907" y="6720"/>
                </a:lnTo>
                <a:lnTo>
                  <a:pt x="23027" y="4800"/>
                </a:lnTo>
                <a:lnTo>
                  <a:pt x="19187" y="3840"/>
                </a:lnTo>
                <a:lnTo>
                  <a:pt x="12481" y="3840"/>
                </a:lnTo>
                <a:lnTo>
                  <a:pt x="8625" y="5760"/>
                </a:lnTo>
                <a:lnTo>
                  <a:pt x="4785" y="9601"/>
                </a:lnTo>
                <a:lnTo>
                  <a:pt x="1920" y="12481"/>
                </a:lnTo>
                <a:lnTo>
                  <a:pt x="0" y="16322"/>
                </a:lnTo>
                <a:lnTo>
                  <a:pt x="0" y="26883"/>
                </a:lnTo>
                <a:lnTo>
                  <a:pt x="1920" y="30723"/>
                </a:lnTo>
                <a:lnTo>
                  <a:pt x="4785" y="33604"/>
                </a:lnTo>
                <a:lnTo>
                  <a:pt x="7680" y="36484"/>
                </a:lnTo>
                <a:lnTo>
                  <a:pt x="12481" y="38404"/>
                </a:lnTo>
                <a:lnTo>
                  <a:pt x="17282" y="39364"/>
                </a:lnTo>
                <a:lnTo>
                  <a:pt x="17282" y="37444"/>
                </a:lnTo>
                <a:lnTo>
                  <a:pt x="14401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9" name="object 629"/>
          <p:cNvSpPr/>
          <p:nvPr/>
        </p:nvSpPr>
        <p:spPr>
          <a:xfrm>
            <a:off x="6064377" y="3263676"/>
            <a:ext cx="64312" cy="40309"/>
          </a:xfrm>
          <a:custGeom>
            <a:avLst/>
            <a:gdLst/>
            <a:ahLst/>
            <a:cxnLst/>
            <a:rect l="l" t="t" r="r" b="b"/>
            <a:pathLst>
              <a:path w="64312" h="40309">
                <a:moveTo>
                  <a:pt x="8625" y="27843"/>
                </a:moveTo>
                <a:lnTo>
                  <a:pt x="5760" y="25907"/>
                </a:lnTo>
                <a:lnTo>
                  <a:pt x="3840" y="24002"/>
                </a:lnTo>
                <a:lnTo>
                  <a:pt x="5760" y="31668"/>
                </a:lnTo>
                <a:lnTo>
                  <a:pt x="9601" y="34549"/>
                </a:lnTo>
                <a:lnTo>
                  <a:pt x="14401" y="37429"/>
                </a:lnTo>
                <a:lnTo>
                  <a:pt x="20162" y="39349"/>
                </a:lnTo>
                <a:lnTo>
                  <a:pt x="25907" y="40309"/>
                </a:lnTo>
                <a:lnTo>
                  <a:pt x="41269" y="40309"/>
                </a:lnTo>
                <a:lnTo>
                  <a:pt x="47990" y="38389"/>
                </a:lnTo>
                <a:lnTo>
                  <a:pt x="53751" y="35509"/>
                </a:lnTo>
                <a:lnTo>
                  <a:pt x="61432" y="31668"/>
                </a:lnTo>
                <a:lnTo>
                  <a:pt x="64312" y="25907"/>
                </a:lnTo>
                <a:lnTo>
                  <a:pt x="64312" y="17282"/>
                </a:lnTo>
                <a:lnTo>
                  <a:pt x="63352" y="14386"/>
                </a:lnTo>
                <a:lnTo>
                  <a:pt x="61432" y="11506"/>
                </a:lnTo>
                <a:lnTo>
                  <a:pt x="58552" y="7665"/>
                </a:lnTo>
                <a:lnTo>
                  <a:pt x="55671" y="5760"/>
                </a:lnTo>
                <a:lnTo>
                  <a:pt x="49911" y="2880"/>
                </a:lnTo>
                <a:lnTo>
                  <a:pt x="45110" y="960"/>
                </a:lnTo>
                <a:lnTo>
                  <a:pt x="39349" y="0"/>
                </a:lnTo>
                <a:lnTo>
                  <a:pt x="22067" y="0"/>
                </a:lnTo>
                <a:lnTo>
                  <a:pt x="13441" y="2880"/>
                </a:lnTo>
                <a:lnTo>
                  <a:pt x="7680" y="7665"/>
                </a:lnTo>
                <a:lnTo>
                  <a:pt x="2880" y="10561"/>
                </a:lnTo>
                <a:lnTo>
                  <a:pt x="0" y="15346"/>
                </a:lnTo>
                <a:lnTo>
                  <a:pt x="0" y="23027"/>
                </a:lnTo>
                <a:lnTo>
                  <a:pt x="960" y="25907"/>
                </a:lnTo>
                <a:lnTo>
                  <a:pt x="2880" y="28788"/>
                </a:lnTo>
                <a:lnTo>
                  <a:pt x="2880" y="18227"/>
                </a:lnTo>
                <a:lnTo>
                  <a:pt x="3840" y="16322"/>
                </a:lnTo>
                <a:lnTo>
                  <a:pt x="4785" y="15346"/>
                </a:lnTo>
                <a:lnTo>
                  <a:pt x="5760" y="13441"/>
                </a:lnTo>
                <a:lnTo>
                  <a:pt x="8625" y="12481"/>
                </a:lnTo>
                <a:lnTo>
                  <a:pt x="12481" y="11506"/>
                </a:lnTo>
                <a:lnTo>
                  <a:pt x="17282" y="9601"/>
                </a:lnTo>
                <a:lnTo>
                  <a:pt x="23027" y="8641"/>
                </a:lnTo>
                <a:lnTo>
                  <a:pt x="39349" y="8641"/>
                </a:lnTo>
                <a:lnTo>
                  <a:pt x="47030" y="9601"/>
                </a:lnTo>
                <a:lnTo>
                  <a:pt x="51831" y="11506"/>
                </a:lnTo>
                <a:lnTo>
                  <a:pt x="55671" y="12481"/>
                </a:lnTo>
                <a:lnTo>
                  <a:pt x="58552" y="13441"/>
                </a:lnTo>
                <a:lnTo>
                  <a:pt x="59512" y="15346"/>
                </a:lnTo>
                <a:lnTo>
                  <a:pt x="61432" y="17282"/>
                </a:lnTo>
                <a:lnTo>
                  <a:pt x="61432" y="24002"/>
                </a:lnTo>
                <a:lnTo>
                  <a:pt x="59512" y="25907"/>
                </a:lnTo>
                <a:lnTo>
                  <a:pt x="54711" y="27843"/>
                </a:lnTo>
                <a:lnTo>
                  <a:pt x="49911" y="29748"/>
                </a:lnTo>
                <a:lnTo>
                  <a:pt x="42230" y="31668"/>
                </a:lnTo>
                <a:lnTo>
                  <a:pt x="28788" y="31668"/>
                </a:lnTo>
                <a:lnTo>
                  <a:pt x="23027" y="30708"/>
                </a:lnTo>
                <a:lnTo>
                  <a:pt x="18227" y="29748"/>
                </a:lnTo>
                <a:lnTo>
                  <a:pt x="12481" y="28788"/>
                </a:lnTo>
                <a:lnTo>
                  <a:pt x="8625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0" name="object 630"/>
          <p:cNvSpPr/>
          <p:nvPr/>
        </p:nvSpPr>
        <p:spPr>
          <a:xfrm>
            <a:off x="6067257" y="3285744"/>
            <a:ext cx="2880" cy="9601"/>
          </a:xfrm>
          <a:custGeom>
            <a:avLst/>
            <a:gdLst/>
            <a:ahLst/>
            <a:cxnLst/>
            <a:rect l="l" t="t" r="r" b="b"/>
            <a:pathLst>
              <a:path w="2880" h="9601">
                <a:moveTo>
                  <a:pt x="0" y="0"/>
                </a:moveTo>
                <a:lnTo>
                  <a:pt x="0" y="6720"/>
                </a:lnTo>
                <a:lnTo>
                  <a:pt x="2880" y="9601"/>
                </a:lnTo>
                <a:lnTo>
                  <a:pt x="960" y="1935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1" name="object 631"/>
          <p:cNvSpPr/>
          <p:nvPr/>
        </p:nvSpPr>
        <p:spPr>
          <a:xfrm>
            <a:off x="6064377" y="3216630"/>
            <a:ext cx="64312" cy="40325"/>
          </a:xfrm>
          <a:custGeom>
            <a:avLst/>
            <a:gdLst/>
            <a:ahLst/>
            <a:cxnLst/>
            <a:rect l="l" t="t" r="r" b="b"/>
            <a:pathLst>
              <a:path w="64312" h="40325">
                <a:moveTo>
                  <a:pt x="8625" y="27843"/>
                </a:moveTo>
                <a:lnTo>
                  <a:pt x="5760" y="25923"/>
                </a:lnTo>
                <a:lnTo>
                  <a:pt x="3840" y="24002"/>
                </a:lnTo>
                <a:lnTo>
                  <a:pt x="5760" y="32644"/>
                </a:lnTo>
                <a:lnTo>
                  <a:pt x="9601" y="35524"/>
                </a:lnTo>
                <a:lnTo>
                  <a:pt x="14401" y="37444"/>
                </a:lnTo>
                <a:lnTo>
                  <a:pt x="20162" y="39364"/>
                </a:lnTo>
                <a:lnTo>
                  <a:pt x="25907" y="40325"/>
                </a:lnTo>
                <a:lnTo>
                  <a:pt x="41269" y="40325"/>
                </a:lnTo>
                <a:lnTo>
                  <a:pt x="47990" y="38404"/>
                </a:lnTo>
                <a:lnTo>
                  <a:pt x="53751" y="35524"/>
                </a:lnTo>
                <a:lnTo>
                  <a:pt x="61432" y="31683"/>
                </a:lnTo>
                <a:lnTo>
                  <a:pt x="64312" y="26883"/>
                </a:lnTo>
                <a:lnTo>
                  <a:pt x="64312" y="17282"/>
                </a:lnTo>
                <a:lnTo>
                  <a:pt x="63352" y="14401"/>
                </a:lnTo>
                <a:lnTo>
                  <a:pt x="61432" y="11521"/>
                </a:lnTo>
                <a:lnTo>
                  <a:pt x="58552" y="8641"/>
                </a:lnTo>
                <a:lnTo>
                  <a:pt x="55671" y="5760"/>
                </a:lnTo>
                <a:lnTo>
                  <a:pt x="49911" y="3840"/>
                </a:lnTo>
                <a:lnTo>
                  <a:pt x="45110" y="1920"/>
                </a:lnTo>
                <a:lnTo>
                  <a:pt x="39349" y="0"/>
                </a:lnTo>
                <a:lnTo>
                  <a:pt x="22067" y="0"/>
                </a:lnTo>
                <a:lnTo>
                  <a:pt x="13441" y="2880"/>
                </a:lnTo>
                <a:lnTo>
                  <a:pt x="7680" y="7680"/>
                </a:lnTo>
                <a:lnTo>
                  <a:pt x="2880" y="11521"/>
                </a:lnTo>
                <a:lnTo>
                  <a:pt x="0" y="15361"/>
                </a:lnTo>
                <a:lnTo>
                  <a:pt x="0" y="23042"/>
                </a:lnTo>
                <a:lnTo>
                  <a:pt x="960" y="25923"/>
                </a:lnTo>
                <a:lnTo>
                  <a:pt x="2880" y="28803"/>
                </a:lnTo>
                <a:lnTo>
                  <a:pt x="2880" y="18242"/>
                </a:lnTo>
                <a:lnTo>
                  <a:pt x="3840" y="17282"/>
                </a:lnTo>
                <a:lnTo>
                  <a:pt x="4785" y="15361"/>
                </a:lnTo>
                <a:lnTo>
                  <a:pt x="8625" y="12481"/>
                </a:lnTo>
                <a:lnTo>
                  <a:pt x="12481" y="11521"/>
                </a:lnTo>
                <a:lnTo>
                  <a:pt x="17282" y="10561"/>
                </a:lnTo>
                <a:lnTo>
                  <a:pt x="23027" y="9601"/>
                </a:lnTo>
                <a:lnTo>
                  <a:pt x="39349" y="9601"/>
                </a:lnTo>
                <a:lnTo>
                  <a:pt x="47030" y="10561"/>
                </a:lnTo>
                <a:lnTo>
                  <a:pt x="51831" y="11521"/>
                </a:lnTo>
                <a:lnTo>
                  <a:pt x="55671" y="12481"/>
                </a:lnTo>
                <a:lnTo>
                  <a:pt x="58552" y="13441"/>
                </a:lnTo>
                <a:lnTo>
                  <a:pt x="59512" y="15361"/>
                </a:lnTo>
                <a:lnTo>
                  <a:pt x="61432" y="17282"/>
                </a:lnTo>
                <a:lnTo>
                  <a:pt x="61432" y="24002"/>
                </a:lnTo>
                <a:lnTo>
                  <a:pt x="59512" y="26883"/>
                </a:lnTo>
                <a:lnTo>
                  <a:pt x="54711" y="28803"/>
                </a:lnTo>
                <a:lnTo>
                  <a:pt x="49911" y="30723"/>
                </a:lnTo>
                <a:lnTo>
                  <a:pt x="42230" y="31683"/>
                </a:lnTo>
                <a:lnTo>
                  <a:pt x="28788" y="31683"/>
                </a:lnTo>
                <a:lnTo>
                  <a:pt x="23027" y="30723"/>
                </a:lnTo>
                <a:lnTo>
                  <a:pt x="18227" y="30723"/>
                </a:lnTo>
                <a:lnTo>
                  <a:pt x="12481" y="29763"/>
                </a:lnTo>
                <a:lnTo>
                  <a:pt x="8625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2" name="object 632"/>
          <p:cNvSpPr/>
          <p:nvPr/>
        </p:nvSpPr>
        <p:spPr>
          <a:xfrm>
            <a:off x="6067257" y="3238713"/>
            <a:ext cx="2880" cy="10561"/>
          </a:xfrm>
          <a:custGeom>
            <a:avLst/>
            <a:gdLst/>
            <a:ahLst/>
            <a:cxnLst/>
            <a:rect l="l" t="t" r="r" b="b"/>
            <a:pathLst>
              <a:path w="2880" h="10561">
                <a:moveTo>
                  <a:pt x="0" y="0"/>
                </a:moveTo>
                <a:lnTo>
                  <a:pt x="0" y="6720"/>
                </a:lnTo>
                <a:lnTo>
                  <a:pt x="2880" y="10561"/>
                </a:lnTo>
                <a:lnTo>
                  <a:pt x="960" y="19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3" name="object 633"/>
          <p:cNvSpPr/>
          <p:nvPr/>
        </p:nvSpPr>
        <p:spPr>
          <a:xfrm>
            <a:off x="6066297" y="3171520"/>
            <a:ext cx="63352" cy="37429"/>
          </a:xfrm>
          <a:custGeom>
            <a:avLst/>
            <a:gdLst/>
            <a:ahLst/>
            <a:cxnLst/>
            <a:rect l="l" t="t" r="r" b="b"/>
            <a:pathLst>
              <a:path w="63352" h="37429">
                <a:moveTo>
                  <a:pt x="5760" y="12466"/>
                </a:moveTo>
                <a:lnTo>
                  <a:pt x="8641" y="10561"/>
                </a:lnTo>
                <a:lnTo>
                  <a:pt x="11521" y="9585"/>
                </a:lnTo>
                <a:lnTo>
                  <a:pt x="15361" y="8625"/>
                </a:lnTo>
                <a:lnTo>
                  <a:pt x="30708" y="8625"/>
                </a:lnTo>
                <a:lnTo>
                  <a:pt x="32628" y="10561"/>
                </a:lnTo>
                <a:lnTo>
                  <a:pt x="34549" y="9585"/>
                </a:lnTo>
                <a:lnTo>
                  <a:pt x="39349" y="11521"/>
                </a:lnTo>
                <a:lnTo>
                  <a:pt x="45110" y="13426"/>
                </a:lnTo>
                <a:lnTo>
                  <a:pt x="48950" y="16306"/>
                </a:lnTo>
                <a:lnTo>
                  <a:pt x="53751" y="19187"/>
                </a:lnTo>
                <a:lnTo>
                  <a:pt x="56631" y="23027"/>
                </a:lnTo>
                <a:lnTo>
                  <a:pt x="58552" y="25908"/>
                </a:lnTo>
                <a:lnTo>
                  <a:pt x="60472" y="29748"/>
                </a:lnTo>
                <a:lnTo>
                  <a:pt x="61432" y="33588"/>
                </a:lnTo>
                <a:lnTo>
                  <a:pt x="61432" y="37429"/>
                </a:lnTo>
                <a:lnTo>
                  <a:pt x="63352" y="37429"/>
                </a:lnTo>
                <a:lnTo>
                  <a:pt x="63352" y="28788"/>
                </a:lnTo>
                <a:lnTo>
                  <a:pt x="61432" y="23987"/>
                </a:lnTo>
                <a:lnTo>
                  <a:pt x="57591" y="19187"/>
                </a:lnTo>
                <a:lnTo>
                  <a:pt x="53751" y="12466"/>
                </a:lnTo>
                <a:lnTo>
                  <a:pt x="48950" y="7680"/>
                </a:lnTo>
                <a:lnTo>
                  <a:pt x="43190" y="4800"/>
                </a:lnTo>
                <a:lnTo>
                  <a:pt x="37429" y="960"/>
                </a:lnTo>
                <a:lnTo>
                  <a:pt x="30708" y="0"/>
                </a:lnTo>
                <a:lnTo>
                  <a:pt x="16306" y="0"/>
                </a:lnTo>
                <a:lnTo>
                  <a:pt x="9585" y="1905"/>
                </a:lnTo>
                <a:lnTo>
                  <a:pt x="4800" y="5745"/>
                </a:lnTo>
                <a:lnTo>
                  <a:pt x="0" y="9585"/>
                </a:lnTo>
                <a:lnTo>
                  <a:pt x="960" y="18242"/>
                </a:lnTo>
                <a:lnTo>
                  <a:pt x="1920" y="16306"/>
                </a:lnTo>
                <a:lnTo>
                  <a:pt x="3840" y="14401"/>
                </a:lnTo>
                <a:lnTo>
                  <a:pt x="5760" y="124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4" name="object 634"/>
          <p:cNvSpPr/>
          <p:nvPr/>
        </p:nvSpPr>
        <p:spPr>
          <a:xfrm>
            <a:off x="6064377" y="3181106"/>
            <a:ext cx="41269" cy="28803"/>
          </a:xfrm>
          <a:custGeom>
            <a:avLst/>
            <a:gdLst/>
            <a:ahLst/>
            <a:cxnLst/>
            <a:rect l="l" t="t" r="r" b="b"/>
            <a:pathLst>
              <a:path w="41269" h="28803">
                <a:moveTo>
                  <a:pt x="6720" y="18242"/>
                </a:moveTo>
                <a:lnTo>
                  <a:pt x="4785" y="15361"/>
                </a:lnTo>
                <a:lnTo>
                  <a:pt x="2880" y="13441"/>
                </a:lnTo>
                <a:lnTo>
                  <a:pt x="2880" y="8656"/>
                </a:lnTo>
                <a:lnTo>
                  <a:pt x="1920" y="0"/>
                </a:lnTo>
                <a:lnTo>
                  <a:pt x="0" y="4815"/>
                </a:lnTo>
                <a:lnTo>
                  <a:pt x="0" y="15361"/>
                </a:lnTo>
                <a:lnTo>
                  <a:pt x="2880" y="20162"/>
                </a:lnTo>
                <a:lnTo>
                  <a:pt x="7680" y="24002"/>
                </a:lnTo>
                <a:lnTo>
                  <a:pt x="12481" y="27843"/>
                </a:lnTo>
                <a:lnTo>
                  <a:pt x="17282" y="28803"/>
                </a:lnTo>
                <a:lnTo>
                  <a:pt x="27843" y="28803"/>
                </a:lnTo>
                <a:lnTo>
                  <a:pt x="32628" y="27843"/>
                </a:lnTo>
                <a:lnTo>
                  <a:pt x="35509" y="24002"/>
                </a:lnTo>
                <a:lnTo>
                  <a:pt x="39349" y="21122"/>
                </a:lnTo>
                <a:lnTo>
                  <a:pt x="41269" y="17282"/>
                </a:lnTo>
                <a:lnTo>
                  <a:pt x="41269" y="9601"/>
                </a:lnTo>
                <a:lnTo>
                  <a:pt x="39349" y="4815"/>
                </a:lnTo>
                <a:lnTo>
                  <a:pt x="36469" y="0"/>
                </a:lnTo>
                <a:lnTo>
                  <a:pt x="34549" y="975"/>
                </a:lnTo>
                <a:lnTo>
                  <a:pt x="35509" y="2880"/>
                </a:lnTo>
                <a:lnTo>
                  <a:pt x="35509" y="4815"/>
                </a:lnTo>
                <a:lnTo>
                  <a:pt x="36469" y="6720"/>
                </a:lnTo>
                <a:lnTo>
                  <a:pt x="36469" y="12496"/>
                </a:lnTo>
                <a:lnTo>
                  <a:pt x="35509" y="14401"/>
                </a:lnTo>
                <a:lnTo>
                  <a:pt x="32628" y="16322"/>
                </a:lnTo>
                <a:lnTo>
                  <a:pt x="28788" y="19202"/>
                </a:lnTo>
                <a:lnTo>
                  <a:pt x="24002" y="21122"/>
                </a:lnTo>
                <a:lnTo>
                  <a:pt x="12481" y="21122"/>
                </a:lnTo>
                <a:lnTo>
                  <a:pt x="9601" y="20162"/>
                </a:lnTo>
                <a:lnTo>
                  <a:pt x="672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5" name="object 635"/>
          <p:cNvSpPr/>
          <p:nvPr/>
        </p:nvSpPr>
        <p:spPr>
          <a:xfrm>
            <a:off x="5345353" y="1297655"/>
            <a:ext cx="167030" cy="17282"/>
          </a:xfrm>
          <a:custGeom>
            <a:avLst/>
            <a:gdLst/>
            <a:ahLst/>
            <a:cxnLst/>
            <a:rect l="l" t="t" r="r" b="b"/>
            <a:pathLst>
              <a:path w="167030" h="17282">
                <a:moveTo>
                  <a:pt x="8641" y="0"/>
                </a:moveTo>
                <a:lnTo>
                  <a:pt x="3840" y="0"/>
                </a:lnTo>
                <a:lnTo>
                  <a:pt x="0" y="3840"/>
                </a:lnTo>
                <a:lnTo>
                  <a:pt x="0" y="13441"/>
                </a:lnTo>
                <a:lnTo>
                  <a:pt x="3840" y="17282"/>
                </a:lnTo>
                <a:lnTo>
                  <a:pt x="162229" y="17282"/>
                </a:lnTo>
                <a:lnTo>
                  <a:pt x="167030" y="13441"/>
                </a:lnTo>
                <a:lnTo>
                  <a:pt x="167030" y="3840"/>
                </a:lnTo>
                <a:lnTo>
                  <a:pt x="162229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3A659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6" name="object 636"/>
          <p:cNvSpPr/>
          <p:nvPr/>
        </p:nvSpPr>
        <p:spPr>
          <a:xfrm>
            <a:off x="5522945" y="1273652"/>
            <a:ext cx="51846" cy="61432"/>
          </a:xfrm>
          <a:custGeom>
            <a:avLst/>
            <a:gdLst/>
            <a:ahLst/>
            <a:cxnLst/>
            <a:rect l="l" t="t" r="r" b="b"/>
            <a:pathLst>
              <a:path w="51846" h="61432">
                <a:moveTo>
                  <a:pt x="21122" y="50871"/>
                </a:moveTo>
                <a:lnTo>
                  <a:pt x="21122" y="56631"/>
                </a:lnTo>
                <a:lnTo>
                  <a:pt x="20162" y="57591"/>
                </a:lnTo>
                <a:lnTo>
                  <a:pt x="19202" y="59527"/>
                </a:lnTo>
                <a:lnTo>
                  <a:pt x="17282" y="60472"/>
                </a:lnTo>
                <a:lnTo>
                  <a:pt x="12481" y="60472"/>
                </a:lnTo>
                <a:lnTo>
                  <a:pt x="12481" y="61432"/>
                </a:lnTo>
                <a:lnTo>
                  <a:pt x="39364" y="61432"/>
                </a:lnTo>
                <a:lnTo>
                  <a:pt x="39364" y="60472"/>
                </a:lnTo>
                <a:lnTo>
                  <a:pt x="34564" y="60472"/>
                </a:lnTo>
                <a:lnTo>
                  <a:pt x="32644" y="59527"/>
                </a:lnTo>
                <a:lnTo>
                  <a:pt x="31683" y="58567"/>
                </a:lnTo>
                <a:lnTo>
                  <a:pt x="30723" y="57591"/>
                </a:lnTo>
                <a:lnTo>
                  <a:pt x="30723" y="3840"/>
                </a:lnTo>
                <a:lnTo>
                  <a:pt x="43205" y="3840"/>
                </a:lnTo>
                <a:lnTo>
                  <a:pt x="45125" y="4800"/>
                </a:lnTo>
                <a:lnTo>
                  <a:pt x="47045" y="5760"/>
                </a:lnTo>
                <a:lnTo>
                  <a:pt x="48006" y="7680"/>
                </a:lnTo>
                <a:lnTo>
                  <a:pt x="48966" y="8641"/>
                </a:lnTo>
                <a:lnTo>
                  <a:pt x="49926" y="9601"/>
                </a:lnTo>
                <a:lnTo>
                  <a:pt x="49926" y="11521"/>
                </a:lnTo>
                <a:lnTo>
                  <a:pt x="50886" y="14401"/>
                </a:lnTo>
                <a:lnTo>
                  <a:pt x="51846" y="14401"/>
                </a:lnTo>
                <a:lnTo>
                  <a:pt x="51846" y="0"/>
                </a:lnTo>
                <a:lnTo>
                  <a:pt x="960" y="0"/>
                </a:lnTo>
                <a:lnTo>
                  <a:pt x="0" y="14401"/>
                </a:lnTo>
                <a:lnTo>
                  <a:pt x="1920" y="14401"/>
                </a:lnTo>
                <a:lnTo>
                  <a:pt x="1920" y="11521"/>
                </a:lnTo>
                <a:lnTo>
                  <a:pt x="2880" y="9601"/>
                </a:lnTo>
                <a:lnTo>
                  <a:pt x="3840" y="7680"/>
                </a:lnTo>
                <a:lnTo>
                  <a:pt x="4800" y="5760"/>
                </a:lnTo>
                <a:lnTo>
                  <a:pt x="6720" y="4800"/>
                </a:lnTo>
                <a:lnTo>
                  <a:pt x="7680" y="4800"/>
                </a:lnTo>
                <a:lnTo>
                  <a:pt x="9601" y="3840"/>
                </a:lnTo>
                <a:lnTo>
                  <a:pt x="21122" y="3840"/>
                </a:lnTo>
                <a:lnTo>
                  <a:pt x="21122" y="5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7" name="object 637"/>
          <p:cNvSpPr/>
          <p:nvPr/>
        </p:nvSpPr>
        <p:spPr>
          <a:xfrm>
            <a:off x="5577672" y="1270772"/>
            <a:ext cx="46070" cy="64312"/>
          </a:xfrm>
          <a:custGeom>
            <a:avLst/>
            <a:gdLst/>
            <a:ahLst/>
            <a:cxnLst/>
            <a:rect l="l" t="t" r="r" b="b"/>
            <a:pathLst>
              <a:path w="46070" h="64312">
                <a:moveTo>
                  <a:pt x="15346" y="61447"/>
                </a:moveTo>
                <a:lnTo>
                  <a:pt x="15346" y="59512"/>
                </a:lnTo>
                <a:lnTo>
                  <a:pt x="14401" y="57591"/>
                </a:lnTo>
                <a:lnTo>
                  <a:pt x="14401" y="33604"/>
                </a:lnTo>
                <a:lnTo>
                  <a:pt x="17282" y="30723"/>
                </a:lnTo>
                <a:lnTo>
                  <a:pt x="19187" y="28803"/>
                </a:lnTo>
                <a:lnTo>
                  <a:pt x="21122" y="28803"/>
                </a:lnTo>
                <a:lnTo>
                  <a:pt x="22082" y="27843"/>
                </a:lnTo>
                <a:lnTo>
                  <a:pt x="23987" y="26883"/>
                </a:lnTo>
                <a:lnTo>
                  <a:pt x="26868" y="26883"/>
                </a:lnTo>
                <a:lnTo>
                  <a:pt x="27828" y="27843"/>
                </a:lnTo>
                <a:lnTo>
                  <a:pt x="28803" y="27843"/>
                </a:lnTo>
                <a:lnTo>
                  <a:pt x="29748" y="28803"/>
                </a:lnTo>
                <a:lnTo>
                  <a:pt x="30708" y="29763"/>
                </a:lnTo>
                <a:lnTo>
                  <a:pt x="31668" y="31683"/>
                </a:lnTo>
                <a:lnTo>
                  <a:pt x="31668" y="60472"/>
                </a:lnTo>
                <a:lnTo>
                  <a:pt x="30708" y="61447"/>
                </a:lnTo>
                <a:lnTo>
                  <a:pt x="30708" y="62407"/>
                </a:lnTo>
                <a:lnTo>
                  <a:pt x="29748" y="62407"/>
                </a:lnTo>
                <a:lnTo>
                  <a:pt x="27828" y="63352"/>
                </a:lnTo>
                <a:lnTo>
                  <a:pt x="24963" y="63352"/>
                </a:lnTo>
                <a:lnTo>
                  <a:pt x="24963" y="64312"/>
                </a:lnTo>
                <a:lnTo>
                  <a:pt x="46070" y="64312"/>
                </a:lnTo>
                <a:lnTo>
                  <a:pt x="46070" y="63352"/>
                </a:lnTo>
                <a:lnTo>
                  <a:pt x="44150" y="63352"/>
                </a:lnTo>
                <a:lnTo>
                  <a:pt x="42230" y="62407"/>
                </a:lnTo>
                <a:lnTo>
                  <a:pt x="41269" y="62407"/>
                </a:lnTo>
                <a:lnTo>
                  <a:pt x="40309" y="61447"/>
                </a:lnTo>
                <a:lnTo>
                  <a:pt x="40309" y="60472"/>
                </a:lnTo>
                <a:lnTo>
                  <a:pt x="39349" y="59512"/>
                </a:lnTo>
                <a:lnTo>
                  <a:pt x="39349" y="31683"/>
                </a:lnTo>
                <a:lnTo>
                  <a:pt x="38389" y="29763"/>
                </a:lnTo>
                <a:lnTo>
                  <a:pt x="38389" y="26883"/>
                </a:lnTo>
                <a:lnTo>
                  <a:pt x="36469" y="24963"/>
                </a:lnTo>
                <a:lnTo>
                  <a:pt x="34549" y="24002"/>
                </a:lnTo>
                <a:lnTo>
                  <a:pt x="33588" y="22082"/>
                </a:lnTo>
                <a:lnTo>
                  <a:pt x="24963" y="22082"/>
                </a:lnTo>
                <a:lnTo>
                  <a:pt x="23027" y="23042"/>
                </a:lnTo>
                <a:lnTo>
                  <a:pt x="21122" y="24002"/>
                </a:lnTo>
                <a:lnTo>
                  <a:pt x="18242" y="26883"/>
                </a:lnTo>
                <a:lnTo>
                  <a:pt x="14401" y="30723"/>
                </a:lnTo>
                <a:lnTo>
                  <a:pt x="14401" y="0"/>
                </a:lnTo>
                <a:lnTo>
                  <a:pt x="12466" y="0"/>
                </a:lnTo>
                <a:lnTo>
                  <a:pt x="0" y="4800"/>
                </a:lnTo>
                <a:lnTo>
                  <a:pt x="960" y="6720"/>
                </a:lnTo>
                <a:lnTo>
                  <a:pt x="1905" y="5760"/>
                </a:lnTo>
                <a:lnTo>
                  <a:pt x="5760" y="5760"/>
                </a:lnTo>
                <a:lnTo>
                  <a:pt x="5760" y="6720"/>
                </a:lnTo>
                <a:lnTo>
                  <a:pt x="6720" y="6720"/>
                </a:lnTo>
                <a:lnTo>
                  <a:pt x="6720" y="9601"/>
                </a:lnTo>
                <a:lnTo>
                  <a:pt x="7680" y="12481"/>
                </a:lnTo>
                <a:lnTo>
                  <a:pt x="7680" y="57591"/>
                </a:lnTo>
                <a:lnTo>
                  <a:pt x="6720" y="59512"/>
                </a:lnTo>
                <a:lnTo>
                  <a:pt x="6720" y="61447"/>
                </a:lnTo>
                <a:lnTo>
                  <a:pt x="5760" y="61447"/>
                </a:lnTo>
                <a:lnTo>
                  <a:pt x="4800" y="62407"/>
                </a:lnTo>
                <a:lnTo>
                  <a:pt x="3840" y="62407"/>
                </a:lnTo>
                <a:lnTo>
                  <a:pt x="2880" y="63352"/>
                </a:lnTo>
                <a:lnTo>
                  <a:pt x="960" y="63352"/>
                </a:lnTo>
                <a:lnTo>
                  <a:pt x="960" y="64312"/>
                </a:lnTo>
                <a:lnTo>
                  <a:pt x="22082" y="64312"/>
                </a:lnTo>
                <a:lnTo>
                  <a:pt x="22082" y="63352"/>
                </a:lnTo>
                <a:lnTo>
                  <a:pt x="19187" y="63352"/>
                </a:lnTo>
                <a:lnTo>
                  <a:pt x="18242" y="62407"/>
                </a:lnTo>
                <a:lnTo>
                  <a:pt x="17282" y="62407"/>
                </a:lnTo>
                <a:lnTo>
                  <a:pt x="16306" y="61447"/>
                </a:lnTo>
                <a:lnTo>
                  <a:pt x="15346" y="614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8" name="object 638"/>
          <p:cNvSpPr/>
          <p:nvPr/>
        </p:nvSpPr>
        <p:spPr>
          <a:xfrm>
            <a:off x="5627583" y="1313002"/>
            <a:ext cx="10561" cy="34549"/>
          </a:xfrm>
          <a:custGeom>
            <a:avLst/>
            <a:gdLst/>
            <a:ahLst/>
            <a:cxnLst/>
            <a:rect l="l" t="t" r="r" b="b"/>
            <a:pathLst>
              <a:path w="10561" h="34549">
                <a:moveTo>
                  <a:pt x="7680" y="975"/>
                </a:moveTo>
                <a:lnTo>
                  <a:pt x="7680" y="14401"/>
                </a:lnTo>
                <a:lnTo>
                  <a:pt x="7680" y="6720"/>
                </a:lnTo>
                <a:lnTo>
                  <a:pt x="8641" y="5775"/>
                </a:lnTo>
                <a:lnTo>
                  <a:pt x="10561" y="0"/>
                </a:lnTo>
                <a:lnTo>
                  <a:pt x="7680" y="975"/>
                </a:lnTo>
                <a:close/>
              </a:path>
              <a:path w="10561" h="34549">
                <a:moveTo>
                  <a:pt x="37444" y="13441"/>
                </a:moveTo>
                <a:lnTo>
                  <a:pt x="35524" y="15361"/>
                </a:lnTo>
                <a:lnTo>
                  <a:pt x="34564" y="17282"/>
                </a:lnTo>
                <a:lnTo>
                  <a:pt x="31683" y="17282"/>
                </a:lnTo>
                <a:lnTo>
                  <a:pt x="30723" y="16337"/>
                </a:lnTo>
                <a:lnTo>
                  <a:pt x="30723" y="-13426"/>
                </a:lnTo>
                <a:lnTo>
                  <a:pt x="29763" y="-14386"/>
                </a:lnTo>
                <a:lnTo>
                  <a:pt x="28803" y="-16306"/>
                </a:lnTo>
                <a:lnTo>
                  <a:pt x="27843" y="-18227"/>
                </a:lnTo>
                <a:lnTo>
                  <a:pt x="25923" y="-19187"/>
                </a:lnTo>
                <a:lnTo>
                  <a:pt x="23042" y="-20147"/>
                </a:lnTo>
                <a:lnTo>
                  <a:pt x="11521" y="-20147"/>
                </a:lnTo>
                <a:lnTo>
                  <a:pt x="7680" y="-19187"/>
                </a:lnTo>
                <a:lnTo>
                  <a:pt x="5760" y="-17266"/>
                </a:lnTo>
                <a:lnTo>
                  <a:pt x="2880" y="-15346"/>
                </a:lnTo>
                <a:lnTo>
                  <a:pt x="960" y="-12466"/>
                </a:lnTo>
                <a:lnTo>
                  <a:pt x="960" y="-8625"/>
                </a:lnTo>
                <a:lnTo>
                  <a:pt x="1920" y="-7665"/>
                </a:lnTo>
                <a:lnTo>
                  <a:pt x="1920" y="-6705"/>
                </a:lnTo>
                <a:lnTo>
                  <a:pt x="2880" y="-5745"/>
                </a:lnTo>
                <a:lnTo>
                  <a:pt x="7680" y="-5745"/>
                </a:lnTo>
                <a:lnTo>
                  <a:pt x="7680" y="-6705"/>
                </a:lnTo>
                <a:lnTo>
                  <a:pt x="8641" y="-7665"/>
                </a:lnTo>
                <a:lnTo>
                  <a:pt x="8641" y="-14386"/>
                </a:lnTo>
                <a:lnTo>
                  <a:pt x="9601" y="-15346"/>
                </a:lnTo>
                <a:lnTo>
                  <a:pt x="10561" y="-16306"/>
                </a:lnTo>
                <a:lnTo>
                  <a:pt x="11521" y="-17266"/>
                </a:lnTo>
                <a:lnTo>
                  <a:pt x="13441" y="-18227"/>
                </a:lnTo>
                <a:lnTo>
                  <a:pt x="18242" y="-18227"/>
                </a:lnTo>
                <a:lnTo>
                  <a:pt x="20162" y="-17266"/>
                </a:lnTo>
                <a:lnTo>
                  <a:pt x="21122" y="-15346"/>
                </a:lnTo>
                <a:lnTo>
                  <a:pt x="22082" y="-14386"/>
                </a:lnTo>
                <a:lnTo>
                  <a:pt x="23042" y="-11506"/>
                </a:lnTo>
                <a:lnTo>
                  <a:pt x="23042" y="-4785"/>
                </a:lnTo>
                <a:lnTo>
                  <a:pt x="15361" y="-2865"/>
                </a:lnTo>
                <a:lnTo>
                  <a:pt x="10561" y="0"/>
                </a:lnTo>
                <a:lnTo>
                  <a:pt x="8641" y="5775"/>
                </a:lnTo>
                <a:lnTo>
                  <a:pt x="9601" y="3840"/>
                </a:lnTo>
                <a:lnTo>
                  <a:pt x="11521" y="2895"/>
                </a:lnTo>
                <a:lnTo>
                  <a:pt x="14401" y="975"/>
                </a:lnTo>
                <a:lnTo>
                  <a:pt x="15361" y="975"/>
                </a:lnTo>
                <a:lnTo>
                  <a:pt x="18242" y="-944"/>
                </a:lnTo>
                <a:lnTo>
                  <a:pt x="23042" y="-2865"/>
                </a:lnTo>
                <a:lnTo>
                  <a:pt x="23042" y="13441"/>
                </a:lnTo>
                <a:lnTo>
                  <a:pt x="19202" y="16337"/>
                </a:lnTo>
                <a:lnTo>
                  <a:pt x="16322" y="18242"/>
                </a:lnTo>
                <a:lnTo>
                  <a:pt x="12481" y="18242"/>
                </a:lnTo>
                <a:lnTo>
                  <a:pt x="10561" y="17282"/>
                </a:lnTo>
                <a:lnTo>
                  <a:pt x="9601" y="16337"/>
                </a:lnTo>
                <a:lnTo>
                  <a:pt x="7680" y="14401"/>
                </a:lnTo>
                <a:lnTo>
                  <a:pt x="7680" y="975"/>
                </a:lnTo>
                <a:lnTo>
                  <a:pt x="4800" y="2895"/>
                </a:lnTo>
                <a:lnTo>
                  <a:pt x="1920" y="4815"/>
                </a:lnTo>
                <a:lnTo>
                  <a:pt x="960" y="7680"/>
                </a:lnTo>
                <a:lnTo>
                  <a:pt x="0" y="8656"/>
                </a:lnTo>
                <a:lnTo>
                  <a:pt x="0" y="15361"/>
                </a:lnTo>
                <a:lnTo>
                  <a:pt x="960" y="18242"/>
                </a:lnTo>
                <a:lnTo>
                  <a:pt x="2880" y="20177"/>
                </a:lnTo>
                <a:lnTo>
                  <a:pt x="4800" y="22082"/>
                </a:lnTo>
                <a:lnTo>
                  <a:pt x="6720" y="23058"/>
                </a:lnTo>
                <a:lnTo>
                  <a:pt x="13441" y="23058"/>
                </a:lnTo>
                <a:lnTo>
                  <a:pt x="15361" y="22082"/>
                </a:lnTo>
                <a:lnTo>
                  <a:pt x="16322" y="22082"/>
                </a:lnTo>
                <a:lnTo>
                  <a:pt x="19202" y="20177"/>
                </a:lnTo>
                <a:lnTo>
                  <a:pt x="23042" y="16337"/>
                </a:lnTo>
                <a:lnTo>
                  <a:pt x="23042" y="19217"/>
                </a:lnTo>
                <a:lnTo>
                  <a:pt x="24002" y="21122"/>
                </a:lnTo>
                <a:lnTo>
                  <a:pt x="24002" y="22082"/>
                </a:lnTo>
                <a:lnTo>
                  <a:pt x="24963" y="23058"/>
                </a:lnTo>
                <a:lnTo>
                  <a:pt x="30723" y="23058"/>
                </a:lnTo>
                <a:lnTo>
                  <a:pt x="34564" y="21122"/>
                </a:lnTo>
                <a:lnTo>
                  <a:pt x="37444" y="16337"/>
                </a:lnTo>
                <a:lnTo>
                  <a:pt x="37444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9" name="object 639"/>
          <p:cNvSpPr/>
          <p:nvPr/>
        </p:nvSpPr>
        <p:spPr>
          <a:xfrm>
            <a:off x="5667908" y="1292854"/>
            <a:ext cx="21122" cy="42230"/>
          </a:xfrm>
          <a:custGeom>
            <a:avLst/>
            <a:gdLst/>
            <a:ahLst/>
            <a:cxnLst/>
            <a:rect l="l" t="t" r="r" b="b"/>
            <a:pathLst>
              <a:path w="21122" h="42230">
                <a:moveTo>
                  <a:pt x="12481" y="0"/>
                </a:moveTo>
                <a:lnTo>
                  <a:pt x="0" y="4800"/>
                </a:lnTo>
                <a:lnTo>
                  <a:pt x="960" y="6720"/>
                </a:lnTo>
                <a:lnTo>
                  <a:pt x="1920" y="5760"/>
                </a:lnTo>
                <a:lnTo>
                  <a:pt x="5760" y="5760"/>
                </a:lnTo>
                <a:lnTo>
                  <a:pt x="6720" y="6720"/>
                </a:lnTo>
                <a:lnTo>
                  <a:pt x="6720" y="9601"/>
                </a:lnTo>
                <a:lnTo>
                  <a:pt x="7680" y="12481"/>
                </a:lnTo>
                <a:lnTo>
                  <a:pt x="7680" y="35509"/>
                </a:lnTo>
                <a:lnTo>
                  <a:pt x="6720" y="37429"/>
                </a:lnTo>
                <a:lnTo>
                  <a:pt x="6720" y="38389"/>
                </a:lnTo>
                <a:lnTo>
                  <a:pt x="5760" y="39364"/>
                </a:lnTo>
                <a:lnTo>
                  <a:pt x="5760" y="40325"/>
                </a:lnTo>
                <a:lnTo>
                  <a:pt x="3840" y="40325"/>
                </a:lnTo>
                <a:lnTo>
                  <a:pt x="2880" y="41269"/>
                </a:lnTo>
                <a:lnTo>
                  <a:pt x="960" y="41269"/>
                </a:lnTo>
                <a:lnTo>
                  <a:pt x="960" y="42230"/>
                </a:lnTo>
                <a:lnTo>
                  <a:pt x="21122" y="42230"/>
                </a:lnTo>
                <a:lnTo>
                  <a:pt x="21122" y="41269"/>
                </a:lnTo>
                <a:lnTo>
                  <a:pt x="19202" y="41269"/>
                </a:lnTo>
                <a:lnTo>
                  <a:pt x="18242" y="40325"/>
                </a:lnTo>
                <a:lnTo>
                  <a:pt x="16306" y="40325"/>
                </a:lnTo>
                <a:lnTo>
                  <a:pt x="15361" y="39364"/>
                </a:lnTo>
                <a:lnTo>
                  <a:pt x="15361" y="37429"/>
                </a:lnTo>
                <a:lnTo>
                  <a:pt x="14401" y="35509"/>
                </a:lnTo>
                <a:lnTo>
                  <a:pt x="14401" y="0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0" name="object 640"/>
          <p:cNvSpPr/>
          <p:nvPr/>
        </p:nvSpPr>
        <p:spPr>
          <a:xfrm>
            <a:off x="5674629" y="1270772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960" y="7680"/>
                </a:moveTo>
                <a:lnTo>
                  <a:pt x="1920" y="8641"/>
                </a:lnTo>
                <a:lnTo>
                  <a:pt x="6720" y="8641"/>
                </a:lnTo>
                <a:lnTo>
                  <a:pt x="7680" y="7680"/>
                </a:lnTo>
                <a:lnTo>
                  <a:pt x="8641" y="6720"/>
                </a:lnTo>
                <a:lnTo>
                  <a:pt x="8641" y="1920"/>
                </a:lnTo>
                <a:lnTo>
                  <a:pt x="7680" y="960"/>
                </a:lnTo>
                <a:lnTo>
                  <a:pt x="672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6720"/>
                </a:lnTo>
                <a:lnTo>
                  <a:pt x="9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1" name="object 641"/>
          <p:cNvSpPr/>
          <p:nvPr/>
        </p:nvSpPr>
        <p:spPr>
          <a:xfrm>
            <a:off x="5694776" y="1270772"/>
            <a:ext cx="21122" cy="64312"/>
          </a:xfrm>
          <a:custGeom>
            <a:avLst/>
            <a:gdLst/>
            <a:ahLst/>
            <a:cxnLst/>
            <a:rect l="l" t="t" r="r" b="b"/>
            <a:pathLst>
              <a:path w="21122" h="64312">
                <a:moveTo>
                  <a:pt x="12481" y="0"/>
                </a:moveTo>
                <a:lnTo>
                  <a:pt x="0" y="4800"/>
                </a:lnTo>
                <a:lnTo>
                  <a:pt x="0" y="6720"/>
                </a:lnTo>
                <a:lnTo>
                  <a:pt x="1935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75" y="6720"/>
                </a:lnTo>
                <a:lnTo>
                  <a:pt x="5775" y="8641"/>
                </a:lnTo>
                <a:lnTo>
                  <a:pt x="6720" y="9601"/>
                </a:lnTo>
                <a:lnTo>
                  <a:pt x="6720" y="59512"/>
                </a:lnTo>
                <a:lnTo>
                  <a:pt x="5775" y="60472"/>
                </a:lnTo>
                <a:lnTo>
                  <a:pt x="5775" y="61447"/>
                </a:lnTo>
                <a:lnTo>
                  <a:pt x="4800" y="62407"/>
                </a:lnTo>
                <a:lnTo>
                  <a:pt x="3840" y="62407"/>
                </a:lnTo>
                <a:lnTo>
                  <a:pt x="1935" y="63352"/>
                </a:lnTo>
                <a:lnTo>
                  <a:pt x="0" y="63352"/>
                </a:lnTo>
                <a:lnTo>
                  <a:pt x="0" y="64312"/>
                </a:lnTo>
                <a:lnTo>
                  <a:pt x="21122" y="64312"/>
                </a:lnTo>
                <a:lnTo>
                  <a:pt x="21122" y="63352"/>
                </a:lnTo>
                <a:lnTo>
                  <a:pt x="18242" y="63352"/>
                </a:lnTo>
                <a:lnTo>
                  <a:pt x="17282" y="62407"/>
                </a:lnTo>
                <a:lnTo>
                  <a:pt x="15361" y="62407"/>
                </a:lnTo>
                <a:lnTo>
                  <a:pt x="15361" y="61447"/>
                </a:lnTo>
                <a:lnTo>
                  <a:pt x="14401" y="60472"/>
                </a:lnTo>
                <a:lnTo>
                  <a:pt x="14401" y="0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2" name="object 642"/>
          <p:cNvSpPr/>
          <p:nvPr/>
        </p:nvSpPr>
        <p:spPr>
          <a:xfrm>
            <a:off x="5721659" y="1292854"/>
            <a:ext cx="38404" cy="43205"/>
          </a:xfrm>
          <a:custGeom>
            <a:avLst/>
            <a:gdLst/>
            <a:ahLst/>
            <a:cxnLst/>
            <a:rect l="l" t="t" r="r" b="b"/>
            <a:pathLst>
              <a:path w="38404" h="43205">
                <a:moveTo>
                  <a:pt x="0" y="28803"/>
                </a:moveTo>
                <a:lnTo>
                  <a:pt x="0" y="35509"/>
                </a:lnTo>
                <a:lnTo>
                  <a:pt x="960" y="38389"/>
                </a:lnTo>
                <a:lnTo>
                  <a:pt x="2880" y="40325"/>
                </a:lnTo>
                <a:lnTo>
                  <a:pt x="4800" y="42230"/>
                </a:lnTo>
                <a:lnTo>
                  <a:pt x="6720" y="43205"/>
                </a:lnTo>
                <a:lnTo>
                  <a:pt x="13441" y="43205"/>
                </a:lnTo>
                <a:lnTo>
                  <a:pt x="15361" y="42230"/>
                </a:lnTo>
                <a:lnTo>
                  <a:pt x="16322" y="42230"/>
                </a:lnTo>
                <a:lnTo>
                  <a:pt x="19202" y="40325"/>
                </a:lnTo>
                <a:lnTo>
                  <a:pt x="23042" y="36484"/>
                </a:lnTo>
                <a:lnTo>
                  <a:pt x="23042" y="39364"/>
                </a:lnTo>
                <a:lnTo>
                  <a:pt x="24002" y="41269"/>
                </a:lnTo>
                <a:lnTo>
                  <a:pt x="24963" y="42230"/>
                </a:lnTo>
                <a:lnTo>
                  <a:pt x="25923" y="43205"/>
                </a:lnTo>
                <a:lnTo>
                  <a:pt x="31683" y="43205"/>
                </a:lnTo>
                <a:lnTo>
                  <a:pt x="34564" y="41269"/>
                </a:lnTo>
                <a:lnTo>
                  <a:pt x="38404" y="36484"/>
                </a:lnTo>
                <a:lnTo>
                  <a:pt x="38404" y="33588"/>
                </a:lnTo>
                <a:lnTo>
                  <a:pt x="36484" y="35509"/>
                </a:lnTo>
                <a:lnTo>
                  <a:pt x="34564" y="37429"/>
                </a:lnTo>
                <a:lnTo>
                  <a:pt x="31683" y="37429"/>
                </a:lnTo>
                <a:lnTo>
                  <a:pt x="31683" y="36484"/>
                </a:lnTo>
                <a:lnTo>
                  <a:pt x="30723" y="36484"/>
                </a:lnTo>
                <a:lnTo>
                  <a:pt x="30723" y="6720"/>
                </a:lnTo>
                <a:lnTo>
                  <a:pt x="29763" y="5760"/>
                </a:lnTo>
                <a:lnTo>
                  <a:pt x="28803" y="3840"/>
                </a:lnTo>
                <a:lnTo>
                  <a:pt x="27843" y="1920"/>
                </a:lnTo>
                <a:lnTo>
                  <a:pt x="25923" y="960"/>
                </a:lnTo>
                <a:lnTo>
                  <a:pt x="24002" y="0"/>
                </a:lnTo>
                <a:lnTo>
                  <a:pt x="11521" y="0"/>
                </a:lnTo>
                <a:lnTo>
                  <a:pt x="8641" y="960"/>
                </a:lnTo>
                <a:lnTo>
                  <a:pt x="5760" y="2880"/>
                </a:lnTo>
                <a:lnTo>
                  <a:pt x="2880" y="4800"/>
                </a:lnTo>
                <a:lnTo>
                  <a:pt x="1920" y="7680"/>
                </a:lnTo>
                <a:lnTo>
                  <a:pt x="1920" y="12481"/>
                </a:lnTo>
                <a:lnTo>
                  <a:pt x="2880" y="13441"/>
                </a:lnTo>
                <a:lnTo>
                  <a:pt x="2880" y="14401"/>
                </a:lnTo>
                <a:lnTo>
                  <a:pt x="7680" y="14401"/>
                </a:lnTo>
                <a:lnTo>
                  <a:pt x="7680" y="13441"/>
                </a:lnTo>
                <a:lnTo>
                  <a:pt x="8641" y="12481"/>
                </a:lnTo>
                <a:lnTo>
                  <a:pt x="9601" y="11521"/>
                </a:lnTo>
                <a:lnTo>
                  <a:pt x="9601" y="4800"/>
                </a:lnTo>
                <a:lnTo>
                  <a:pt x="10561" y="3840"/>
                </a:lnTo>
                <a:lnTo>
                  <a:pt x="12481" y="2880"/>
                </a:lnTo>
                <a:lnTo>
                  <a:pt x="13441" y="1920"/>
                </a:lnTo>
                <a:lnTo>
                  <a:pt x="18242" y="1920"/>
                </a:lnTo>
                <a:lnTo>
                  <a:pt x="20162" y="2880"/>
                </a:lnTo>
                <a:lnTo>
                  <a:pt x="21122" y="4800"/>
                </a:lnTo>
                <a:lnTo>
                  <a:pt x="23042" y="5760"/>
                </a:lnTo>
                <a:lnTo>
                  <a:pt x="23042" y="15361"/>
                </a:lnTo>
                <a:lnTo>
                  <a:pt x="16322" y="17282"/>
                </a:lnTo>
                <a:lnTo>
                  <a:pt x="10561" y="20147"/>
                </a:lnTo>
                <a:lnTo>
                  <a:pt x="9601" y="25923"/>
                </a:lnTo>
                <a:lnTo>
                  <a:pt x="10561" y="23987"/>
                </a:lnTo>
                <a:lnTo>
                  <a:pt x="11521" y="23042"/>
                </a:lnTo>
                <a:lnTo>
                  <a:pt x="14401" y="21122"/>
                </a:lnTo>
                <a:lnTo>
                  <a:pt x="15361" y="21122"/>
                </a:lnTo>
                <a:lnTo>
                  <a:pt x="18242" y="19202"/>
                </a:lnTo>
                <a:lnTo>
                  <a:pt x="23042" y="17282"/>
                </a:lnTo>
                <a:lnTo>
                  <a:pt x="23042" y="33588"/>
                </a:lnTo>
                <a:lnTo>
                  <a:pt x="19202" y="36484"/>
                </a:lnTo>
                <a:lnTo>
                  <a:pt x="16322" y="38389"/>
                </a:lnTo>
                <a:lnTo>
                  <a:pt x="12481" y="38389"/>
                </a:lnTo>
                <a:lnTo>
                  <a:pt x="10561" y="37429"/>
                </a:lnTo>
                <a:lnTo>
                  <a:pt x="9601" y="36484"/>
                </a:lnTo>
                <a:lnTo>
                  <a:pt x="8641" y="34549"/>
                </a:lnTo>
                <a:lnTo>
                  <a:pt x="7680" y="32644"/>
                </a:lnTo>
                <a:lnTo>
                  <a:pt x="7680" y="21122"/>
                </a:lnTo>
                <a:lnTo>
                  <a:pt x="4800" y="23042"/>
                </a:lnTo>
                <a:lnTo>
                  <a:pt x="2880" y="24963"/>
                </a:lnTo>
                <a:lnTo>
                  <a:pt x="960" y="27828"/>
                </a:lnTo>
                <a:lnTo>
                  <a:pt x="0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3" name="object 643"/>
          <p:cNvSpPr/>
          <p:nvPr/>
        </p:nvSpPr>
        <p:spPr>
          <a:xfrm>
            <a:off x="5729340" y="1313002"/>
            <a:ext cx="2880" cy="10561"/>
          </a:xfrm>
          <a:custGeom>
            <a:avLst/>
            <a:gdLst/>
            <a:ahLst/>
            <a:cxnLst/>
            <a:rect l="l" t="t" r="r" b="b"/>
            <a:pathLst>
              <a:path w="2880" h="10561">
                <a:moveTo>
                  <a:pt x="0" y="975"/>
                </a:moveTo>
                <a:lnTo>
                  <a:pt x="0" y="10561"/>
                </a:lnTo>
                <a:lnTo>
                  <a:pt x="0" y="6720"/>
                </a:lnTo>
                <a:lnTo>
                  <a:pt x="1920" y="5775"/>
                </a:lnTo>
                <a:lnTo>
                  <a:pt x="2880" y="0"/>
                </a:lnTo>
                <a:lnTo>
                  <a:pt x="0" y="9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4" name="object 644"/>
          <p:cNvSpPr/>
          <p:nvPr/>
        </p:nvSpPr>
        <p:spPr>
          <a:xfrm>
            <a:off x="5760064" y="1292854"/>
            <a:ext cx="46070" cy="42230"/>
          </a:xfrm>
          <a:custGeom>
            <a:avLst/>
            <a:gdLst/>
            <a:ahLst/>
            <a:cxnLst/>
            <a:rect l="l" t="t" r="r" b="b"/>
            <a:pathLst>
              <a:path w="46070" h="42230">
                <a:moveTo>
                  <a:pt x="46070" y="42230"/>
                </a:moveTo>
                <a:lnTo>
                  <a:pt x="46070" y="41269"/>
                </a:lnTo>
                <a:lnTo>
                  <a:pt x="44150" y="41269"/>
                </a:lnTo>
                <a:lnTo>
                  <a:pt x="42245" y="40325"/>
                </a:lnTo>
                <a:lnTo>
                  <a:pt x="41269" y="40325"/>
                </a:lnTo>
                <a:lnTo>
                  <a:pt x="40309" y="39364"/>
                </a:lnTo>
                <a:lnTo>
                  <a:pt x="40309" y="38389"/>
                </a:lnTo>
                <a:lnTo>
                  <a:pt x="39349" y="37429"/>
                </a:lnTo>
                <a:lnTo>
                  <a:pt x="39349" y="8641"/>
                </a:lnTo>
                <a:lnTo>
                  <a:pt x="38404" y="6720"/>
                </a:lnTo>
                <a:lnTo>
                  <a:pt x="37429" y="3840"/>
                </a:lnTo>
                <a:lnTo>
                  <a:pt x="36469" y="1920"/>
                </a:lnTo>
                <a:lnTo>
                  <a:pt x="34564" y="960"/>
                </a:lnTo>
                <a:lnTo>
                  <a:pt x="32628" y="0"/>
                </a:lnTo>
                <a:lnTo>
                  <a:pt x="24002" y="0"/>
                </a:lnTo>
                <a:lnTo>
                  <a:pt x="19202" y="2880"/>
                </a:lnTo>
                <a:lnTo>
                  <a:pt x="14401" y="8641"/>
                </a:lnTo>
                <a:lnTo>
                  <a:pt x="14401" y="0"/>
                </a:lnTo>
                <a:lnTo>
                  <a:pt x="12481" y="0"/>
                </a:lnTo>
                <a:lnTo>
                  <a:pt x="0" y="4800"/>
                </a:lnTo>
                <a:lnTo>
                  <a:pt x="960" y="6720"/>
                </a:lnTo>
                <a:lnTo>
                  <a:pt x="1920" y="5760"/>
                </a:lnTo>
                <a:lnTo>
                  <a:pt x="5760" y="576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38389"/>
                </a:lnTo>
                <a:lnTo>
                  <a:pt x="5760" y="39364"/>
                </a:lnTo>
                <a:lnTo>
                  <a:pt x="4800" y="40325"/>
                </a:lnTo>
                <a:lnTo>
                  <a:pt x="3840" y="41269"/>
                </a:lnTo>
                <a:lnTo>
                  <a:pt x="960" y="41269"/>
                </a:lnTo>
                <a:lnTo>
                  <a:pt x="960" y="42230"/>
                </a:lnTo>
                <a:lnTo>
                  <a:pt x="21122" y="42230"/>
                </a:lnTo>
                <a:lnTo>
                  <a:pt x="21122" y="41269"/>
                </a:lnTo>
                <a:lnTo>
                  <a:pt x="19202" y="41269"/>
                </a:lnTo>
                <a:lnTo>
                  <a:pt x="17282" y="40325"/>
                </a:lnTo>
                <a:lnTo>
                  <a:pt x="16322" y="40325"/>
                </a:lnTo>
                <a:lnTo>
                  <a:pt x="15346" y="39364"/>
                </a:lnTo>
                <a:lnTo>
                  <a:pt x="15346" y="38389"/>
                </a:lnTo>
                <a:lnTo>
                  <a:pt x="14401" y="37429"/>
                </a:lnTo>
                <a:lnTo>
                  <a:pt x="14401" y="11521"/>
                </a:lnTo>
                <a:lnTo>
                  <a:pt x="18242" y="6720"/>
                </a:lnTo>
                <a:lnTo>
                  <a:pt x="22067" y="4800"/>
                </a:lnTo>
                <a:lnTo>
                  <a:pt x="27843" y="4800"/>
                </a:lnTo>
                <a:lnTo>
                  <a:pt x="29748" y="5760"/>
                </a:lnTo>
                <a:lnTo>
                  <a:pt x="30723" y="7680"/>
                </a:lnTo>
                <a:lnTo>
                  <a:pt x="31683" y="9601"/>
                </a:lnTo>
                <a:lnTo>
                  <a:pt x="31683" y="38389"/>
                </a:lnTo>
                <a:lnTo>
                  <a:pt x="30723" y="39364"/>
                </a:lnTo>
                <a:lnTo>
                  <a:pt x="29748" y="40325"/>
                </a:lnTo>
                <a:lnTo>
                  <a:pt x="28788" y="40325"/>
                </a:lnTo>
                <a:lnTo>
                  <a:pt x="27843" y="41269"/>
                </a:lnTo>
                <a:lnTo>
                  <a:pt x="24963" y="41269"/>
                </a:lnTo>
                <a:lnTo>
                  <a:pt x="24963" y="42230"/>
                </a:lnTo>
                <a:lnTo>
                  <a:pt x="46070" y="422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5" name="object 645"/>
          <p:cNvSpPr/>
          <p:nvPr/>
        </p:nvSpPr>
        <p:spPr>
          <a:xfrm>
            <a:off x="5818616" y="1291894"/>
            <a:ext cx="10561" cy="6720"/>
          </a:xfrm>
          <a:custGeom>
            <a:avLst/>
            <a:gdLst/>
            <a:ahLst/>
            <a:cxnLst/>
            <a:rect l="l" t="t" r="r" b="b"/>
            <a:pathLst>
              <a:path w="10561" h="6720">
                <a:moveTo>
                  <a:pt x="4800" y="0"/>
                </a:moveTo>
                <a:lnTo>
                  <a:pt x="0" y="2880"/>
                </a:lnTo>
                <a:lnTo>
                  <a:pt x="2880" y="6720"/>
                </a:lnTo>
                <a:lnTo>
                  <a:pt x="4800" y="4800"/>
                </a:lnTo>
                <a:lnTo>
                  <a:pt x="7680" y="2880"/>
                </a:lnTo>
                <a:lnTo>
                  <a:pt x="10561" y="0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6" name="object 646"/>
          <p:cNvSpPr/>
          <p:nvPr/>
        </p:nvSpPr>
        <p:spPr>
          <a:xfrm>
            <a:off x="5809015" y="1270772"/>
            <a:ext cx="44165" cy="66233"/>
          </a:xfrm>
          <a:custGeom>
            <a:avLst/>
            <a:gdLst/>
            <a:ahLst/>
            <a:cxnLst/>
            <a:rect l="l" t="t" r="r" b="b"/>
            <a:pathLst>
              <a:path w="44165" h="66233">
                <a:moveTo>
                  <a:pt x="37444" y="0"/>
                </a:moveTo>
                <a:lnTo>
                  <a:pt x="34564" y="0"/>
                </a:lnTo>
                <a:lnTo>
                  <a:pt x="22082" y="4800"/>
                </a:lnTo>
                <a:lnTo>
                  <a:pt x="23042" y="6720"/>
                </a:lnTo>
                <a:lnTo>
                  <a:pt x="24002" y="5760"/>
                </a:lnTo>
                <a:lnTo>
                  <a:pt x="27843" y="5760"/>
                </a:lnTo>
                <a:lnTo>
                  <a:pt x="27843" y="6720"/>
                </a:lnTo>
                <a:lnTo>
                  <a:pt x="28803" y="6720"/>
                </a:lnTo>
                <a:lnTo>
                  <a:pt x="28803" y="8641"/>
                </a:lnTo>
                <a:lnTo>
                  <a:pt x="29763" y="9601"/>
                </a:lnTo>
                <a:lnTo>
                  <a:pt x="29763" y="24963"/>
                </a:lnTo>
                <a:lnTo>
                  <a:pt x="26883" y="23042"/>
                </a:lnTo>
                <a:lnTo>
                  <a:pt x="24002" y="21122"/>
                </a:lnTo>
                <a:lnTo>
                  <a:pt x="20162" y="21122"/>
                </a:lnTo>
                <a:lnTo>
                  <a:pt x="17282" y="24002"/>
                </a:lnTo>
                <a:lnTo>
                  <a:pt x="21122" y="24002"/>
                </a:lnTo>
                <a:lnTo>
                  <a:pt x="23042" y="24963"/>
                </a:lnTo>
                <a:lnTo>
                  <a:pt x="24002" y="25923"/>
                </a:lnTo>
                <a:lnTo>
                  <a:pt x="25923" y="26883"/>
                </a:lnTo>
                <a:lnTo>
                  <a:pt x="26883" y="27843"/>
                </a:lnTo>
                <a:lnTo>
                  <a:pt x="27843" y="29763"/>
                </a:lnTo>
                <a:lnTo>
                  <a:pt x="28803" y="31683"/>
                </a:lnTo>
                <a:lnTo>
                  <a:pt x="29763" y="33604"/>
                </a:lnTo>
                <a:lnTo>
                  <a:pt x="29763" y="56631"/>
                </a:lnTo>
                <a:lnTo>
                  <a:pt x="26883" y="59512"/>
                </a:lnTo>
                <a:lnTo>
                  <a:pt x="24002" y="60472"/>
                </a:lnTo>
                <a:lnTo>
                  <a:pt x="18242" y="60472"/>
                </a:lnTo>
                <a:lnTo>
                  <a:pt x="15361" y="59512"/>
                </a:lnTo>
                <a:lnTo>
                  <a:pt x="12481" y="55671"/>
                </a:lnTo>
                <a:lnTo>
                  <a:pt x="9601" y="52791"/>
                </a:lnTo>
                <a:lnTo>
                  <a:pt x="8641" y="48005"/>
                </a:lnTo>
                <a:lnTo>
                  <a:pt x="8641" y="35524"/>
                </a:lnTo>
                <a:lnTo>
                  <a:pt x="9601" y="30723"/>
                </a:lnTo>
                <a:lnTo>
                  <a:pt x="12481" y="27843"/>
                </a:lnTo>
                <a:lnTo>
                  <a:pt x="9601" y="24002"/>
                </a:lnTo>
                <a:lnTo>
                  <a:pt x="5760" y="28803"/>
                </a:lnTo>
                <a:lnTo>
                  <a:pt x="1920" y="33604"/>
                </a:lnTo>
                <a:lnTo>
                  <a:pt x="0" y="39364"/>
                </a:lnTo>
                <a:lnTo>
                  <a:pt x="0" y="51846"/>
                </a:lnTo>
                <a:lnTo>
                  <a:pt x="1920" y="56631"/>
                </a:lnTo>
                <a:lnTo>
                  <a:pt x="4800" y="60472"/>
                </a:lnTo>
                <a:lnTo>
                  <a:pt x="8641" y="64312"/>
                </a:lnTo>
                <a:lnTo>
                  <a:pt x="12481" y="66233"/>
                </a:lnTo>
                <a:lnTo>
                  <a:pt x="19202" y="66233"/>
                </a:lnTo>
                <a:lnTo>
                  <a:pt x="22082" y="65288"/>
                </a:lnTo>
                <a:lnTo>
                  <a:pt x="24002" y="64312"/>
                </a:lnTo>
                <a:lnTo>
                  <a:pt x="25923" y="63352"/>
                </a:lnTo>
                <a:lnTo>
                  <a:pt x="27843" y="62407"/>
                </a:lnTo>
                <a:lnTo>
                  <a:pt x="29763" y="59512"/>
                </a:lnTo>
                <a:lnTo>
                  <a:pt x="29763" y="66233"/>
                </a:lnTo>
                <a:lnTo>
                  <a:pt x="31683" y="66233"/>
                </a:lnTo>
                <a:lnTo>
                  <a:pt x="44165" y="60472"/>
                </a:lnTo>
                <a:lnTo>
                  <a:pt x="43205" y="59512"/>
                </a:lnTo>
                <a:lnTo>
                  <a:pt x="38404" y="59512"/>
                </a:lnTo>
                <a:lnTo>
                  <a:pt x="38404" y="58567"/>
                </a:lnTo>
                <a:lnTo>
                  <a:pt x="37444" y="58567"/>
                </a:lnTo>
                <a:lnTo>
                  <a:pt x="3744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7" name="object 647"/>
          <p:cNvSpPr/>
          <p:nvPr/>
        </p:nvSpPr>
        <p:spPr>
          <a:xfrm>
            <a:off x="5345353" y="1446443"/>
            <a:ext cx="167030" cy="17282"/>
          </a:xfrm>
          <a:custGeom>
            <a:avLst/>
            <a:gdLst/>
            <a:ahLst/>
            <a:cxnLst/>
            <a:rect l="l" t="t" r="r" b="b"/>
            <a:pathLst>
              <a:path w="167030" h="17282">
                <a:moveTo>
                  <a:pt x="8641" y="0"/>
                </a:moveTo>
                <a:lnTo>
                  <a:pt x="3840" y="0"/>
                </a:lnTo>
                <a:lnTo>
                  <a:pt x="0" y="3840"/>
                </a:lnTo>
                <a:lnTo>
                  <a:pt x="0" y="12481"/>
                </a:lnTo>
                <a:lnTo>
                  <a:pt x="3840" y="17282"/>
                </a:lnTo>
                <a:lnTo>
                  <a:pt x="162229" y="17282"/>
                </a:lnTo>
                <a:lnTo>
                  <a:pt x="167030" y="12481"/>
                </a:lnTo>
                <a:lnTo>
                  <a:pt x="167030" y="3840"/>
                </a:lnTo>
                <a:lnTo>
                  <a:pt x="162229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9D3C3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8" name="object 648"/>
          <p:cNvSpPr/>
          <p:nvPr/>
        </p:nvSpPr>
        <p:spPr>
          <a:xfrm>
            <a:off x="5521985" y="1422440"/>
            <a:ext cx="79674" cy="62407"/>
          </a:xfrm>
          <a:custGeom>
            <a:avLst/>
            <a:gdLst/>
            <a:ahLst/>
            <a:cxnLst/>
            <a:rect l="l" t="t" r="r" b="b"/>
            <a:pathLst>
              <a:path w="79674" h="62407">
                <a:moveTo>
                  <a:pt x="13441" y="58567"/>
                </a:moveTo>
                <a:lnTo>
                  <a:pt x="13441" y="57607"/>
                </a:lnTo>
                <a:lnTo>
                  <a:pt x="12481" y="55686"/>
                </a:lnTo>
                <a:lnTo>
                  <a:pt x="12481" y="9601"/>
                </a:lnTo>
                <a:lnTo>
                  <a:pt x="36484" y="62407"/>
                </a:lnTo>
                <a:lnTo>
                  <a:pt x="38404" y="62407"/>
                </a:lnTo>
                <a:lnTo>
                  <a:pt x="62407" y="9601"/>
                </a:lnTo>
                <a:lnTo>
                  <a:pt x="62407" y="54726"/>
                </a:lnTo>
                <a:lnTo>
                  <a:pt x="61447" y="56647"/>
                </a:lnTo>
                <a:lnTo>
                  <a:pt x="61447" y="57607"/>
                </a:lnTo>
                <a:lnTo>
                  <a:pt x="59527" y="59527"/>
                </a:lnTo>
                <a:lnTo>
                  <a:pt x="57591" y="60487"/>
                </a:lnTo>
                <a:lnTo>
                  <a:pt x="52806" y="60487"/>
                </a:lnTo>
                <a:lnTo>
                  <a:pt x="52806" y="62407"/>
                </a:lnTo>
                <a:lnTo>
                  <a:pt x="79674" y="62407"/>
                </a:lnTo>
                <a:lnTo>
                  <a:pt x="79674" y="60487"/>
                </a:lnTo>
                <a:lnTo>
                  <a:pt x="74874" y="60487"/>
                </a:lnTo>
                <a:lnTo>
                  <a:pt x="72969" y="59527"/>
                </a:lnTo>
                <a:lnTo>
                  <a:pt x="71993" y="58567"/>
                </a:lnTo>
                <a:lnTo>
                  <a:pt x="71033" y="57607"/>
                </a:lnTo>
                <a:lnTo>
                  <a:pt x="71033" y="4815"/>
                </a:lnTo>
                <a:lnTo>
                  <a:pt x="71993" y="3840"/>
                </a:lnTo>
                <a:lnTo>
                  <a:pt x="72969" y="2880"/>
                </a:lnTo>
                <a:lnTo>
                  <a:pt x="74874" y="1920"/>
                </a:lnTo>
                <a:lnTo>
                  <a:pt x="79674" y="1920"/>
                </a:lnTo>
                <a:lnTo>
                  <a:pt x="79674" y="0"/>
                </a:lnTo>
                <a:lnTo>
                  <a:pt x="62407" y="0"/>
                </a:lnTo>
                <a:lnTo>
                  <a:pt x="39364" y="48966"/>
                </a:lnTo>
                <a:lnTo>
                  <a:pt x="17282" y="0"/>
                </a:ln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lnTo>
                  <a:pt x="4800" y="2880"/>
                </a:lnTo>
                <a:lnTo>
                  <a:pt x="6720" y="3840"/>
                </a:lnTo>
                <a:lnTo>
                  <a:pt x="7680" y="3840"/>
                </a:lnTo>
                <a:lnTo>
                  <a:pt x="7680" y="4815"/>
                </a:lnTo>
                <a:lnTo>
                  <a:pt x="8641" y="6720"/>
                </a:lnTo>
                <a:lnTo>
                  <a:pt x="8641" y="56647"/>
                </a:lnTo>
                <a:lnTo>
                  <a:pt x="7680" y="57607"/>
                </a:lnTo>
                <a:lnTo>
                  <a:pt x="6720" y="59527"/>
                </a:lnTo>
                <a:lnTo>
                  <a:pt x="4800" y="60487"/>
                </a:lnTo>
                <a:lnTo>
                  <a:pt x="0" y="60487"/>
                </a:lnTo>
                <a:lnTo>
                  <a:pt x="0" y="62407"/>
                </a:lnTo>
                <a:lnTo>
                  <a:pt x="21122" y="62407"/>
                </a:lnTo>
                <a:lnTo>
                  <a:pt x="21122" y="60487"/>
                </a:lnTo>
                <a:lnTo>
                  <a:pt x="16322" y="60487"/>
                </a:lnTo>
                <a:lnTo>
                  <a:pt x="15361" y="59527"/>
                </a:lnTo>
                <a:lnTo>
                  <a:pt x="13441" y="585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9" name="object 649"/>
          <p:cNvSpPr/>
          <p:nvPr/>
        </p:nvSpPr>
        <p:spPr>
          <a:xfrm>
            <a:off x="5606475" y="1461805"/>
            <a:ext cx="11506" cy="28803"/>
          </a:xfrm>
          <a:custGeom>
            <a:avLst/>
            <a:gdLst/>
            <a:ahLst/>
            <a:cxnLst/>
            <a:rect l="l" t="t" r="r" b="b"/>
            <a:pathLst>
              <a:path w="11506" h="28803">
                <a:moveTo>
                  <a:pt x="8625" y="1920"/>
                </a:moveTo>
                <a:lnTo>
                  <a:pt x="7665" y="8641"/>
                </a:lnTo>
                <a:lnTo>
                  <a:pt x="8625" y="7680"/>
                </a:lnTo>
                <a:lnTo>
                  <a:pt x="9585" y="5760"/>
                </a:lnTo>
                <a:lnTo>
                  <a:pt x="11506" y="0"/>
                </a:lnTo>
                <a:lnTo>
                  <a:pt x="8625" y="1920"/>
                </a:lnTo>
                <a:close/>
              </a:path>
              <a:path w="11506" h="28803">
                <a:moveTo>
                  <a:pt x="2865" y="-6720"/>
                </a:moveTo>
                <a:lnTo>
                  <a:pt x="3825" y="-5760"/>
                </a:lnTo>
                <a:lnTo>
                  <a:pt x="7665" y="-5760"/>
                </a:lnTo>
                <a:lnTo>
                  <a:pt x="8625" y="-6720"/>
                </a:lnTo>
                <a:lnTo>
                  <a:pt x="9585" y="-7680"/>
                </a:lnTo>
                <a:lnTo>
                  <a:pt x="9585" y="-13441"/>
                </a:lnTo>
                <a:lnTo>
                  <a:pt x="10546" y="-15361"/>
                </a:lnTo>
                <a:lnTo>
                  <a:pt x="11506" y="-16322"/>
                </a:lnTo>
                <a:lnTo>
                  <a:pt x="12466" y="-17282"/>
                </a:lnTo>
                <a:lnTo>
                  <a:pt x="18227" y="-17282"/>
                </a:lnTo>
                <a:lnTo>
                  <a:pt x="20147" y="-16322"/>
                </a:lnTo>
                <a:lnTo>
                  <a:pt x="22067" y="-15361"/>
                </a:lnTo>
                <a:lnTo>
                  <a:pt x="23027" y="-13441"/>
                </a:lnTo>
                <a:lnTo>
                  <a:pt x="23987" y="-10561"/>
                </a:lnTo>
                <a:lnTo>
                  <a:pt x="23987" y="-4800"/>
                </a:lnTo>
                <a:lnTo>
                  <a:pt x="16306" y="-1920"/>
                </a:lnTo>
                <a:lnTo>
                  <a:pt x="11506" y="0"/>
                </a:lnTo>
                <a:lnTo>
                  <a:pt x="9585" y="5760"/>
                </a:lnTo>
                <a:lnTo>
                  <a:pt x="10546" y="4800"/>
                </a:lnTo>
                <a:lnTo>
                  <a:pt x="12466" y="2880"/>
                </a:lnTo>
                <a:lnTo>
                  <a:pt x="14386" y="1920"/>
                </a:lnTo>
                <a:lnTo>
                  <a:pt x="16306" y="960"/>
                </a:lnTo>
                <a:lnTo>
                  <a:pt x="19187" y="0"/>
                </a:lnTo>
                <a:lnTo>
                  <a:pt x="23987" y="-1920"/>
                </a:lnTo>
                <a:lnTo>
                  <a:pt x="23987" y="13441"/>
                </a:lnTo>
                <a:lnTo>
                  <a:pt x="20147" y="17282"/>
                </a:lnTo>
                <a:lnTo>
                  <a:pt x="17266" y="18242"/>
                </a:lnTo>
                <a:lnTo>
                  <a:pt x="12466" y="18242"/>
                </a:lnTo>
                <a:lnTo>
                  <a:pt x="11506" y="17282"/>
                </a:lnTo>
                <a:lnTo>
                  <a:pt x="9585" y="16322"/>
                </a:lnTo>
                <a:lnTo>
                  <a:pt x="8625" y="14401"/>
                </a:lnTo>
                <a:lnTo>
                  <a:pt x="7665" y="12481"/>
                </a:lnTo>
                <a:lnTo>
                  <a:pt x="7665" y="8641"/>
                </a:lnTo>
                <a:lnTo>
                  <a:pt x="8625" y="1920"/>
                </a:lnTo>
                <a:lnTo>
                  <a:pt x="4785" y="3840"/>
                </a:lnTo>
                <a:lnTo>
                  <a:pt x="2865" y="5760"/>
                </a:lnTo>
                <a:lnTo>
                  <a:pt x="1904" y="7680"/>
                </a:lnTo>
                <a:lnTo>
                  <a:pt x="944" y="8641"/>
                </a:lnTo>
                <a:lnTo>
                  <a:pt x="0" y="10561"/>
                </a:lnTo>
                <a:lnTo>
                  <a:pt x="0" y="16322"/>
                </a:lnTo>
                <a:lnTo>
                  <a:pt x="944" y="18242"/>
                </a:lnTo>
                <a:lnTo>
                  <a:pt x="2865" y="21122"/>
                </a:lnTo>
                <a:lnTo>
                  <a:pt x="4785" y="23042"/>
                </a:lnTo>
                <a:lnTo>
                  <a:pt x="7665" y="24002"/>
                </a:lnTo>
                <a:lnTo>
                  <a:pt x="12466" y="24002"/>
                </a:lnTo>
                <a:lnTo>
                  <a:pt x="14386" y="23042"/>
                </a:lnTo>
                <a:lnTo>
                  <a:pt x="15346" y="22082"/>
                </a:lnTo>
                <a:lnTo>
                  <a:pt x="16306" y="22082"/>
                </a:lnTo>
                <a:lnTo>
                  <a:pt x="19187" y="20162"/>
                </a:lnTo>
                <a:lnTo>
                  <a:pt x="23987" y="16322"/>
                </a:lnTo>
                <a:lnTo>
                  <a:pt x="23987" y="21122"/>
                </a:lnTo>
                <a:lnTo>
                  <a:pt x="24947" y="22082"/>
                </a:lnTo>
                <a:lnTo>
                  <a:pt x="25908" y="23042"/>
                </a:lnTo>
                <a:lnTo>
                  <a:pt x="26868" y="24002"/>
                </a:lnTo>
                <a:lnTo>
                  <a:pt x="31668" y="24002"/>
                </a:lnTo>
                <a:lnTo>
                  <a:pt x="35509" y="21122"/>
                </a:lnTo>
                <a:lnTo>
                  <a:pt x="38389" y="16322"/>
                </a:lnTo>
                <a:lnTo>
                  <a:pt x="38389" y="14401"/>
                </a:lnTo>
                <a:lnTo>
                  <a:pt x="36469" y="16322"/>
                </a:lnTo>
                <a:lnTo>
                  <a:pt x="35509" y="17282"/>
                </a:lnTo>
                <a:lnTo>
                  <a:pt x="34549" y="17282"/>
                </a:lnTo>
                <a:lnTo>
                  <a:pt x="33588" y="18242"/>
                </a:lnTo>
                <a:lnTo>
                  <a:pt x="32628" y="18242"/>
                </a:lnTo>
                <a:lnTo>
                  <a:pt x="32628" y="17282"/>
                </a:lnTo>
                <a:lnTo>
                  <a:pt x="31668" y="17282"/>
                </a:lnTo>
                <a:lnTo>
                  <a:pt x="31668" y="-9601"/>
                </a:lnTo>
                <a:lnTo>
                  <a:pt x="30708" y="-12481"/>
                </a:lnTo>
                <a:lnTo>
                  <a:pt x="30708" y="-14401"/>
                </a:lnTo>
                <a:lnTo>
                  <a:pt x="29748" y="-16322"/>
                </a:lnTo>
                <a:lnTo>
                  <a:pt x="27828" y="-17282"/>
                </a:lnTo>
                <a:lnTo>
                  <a:pt x="26868" y="-18242"/>
                </a:lnTo>
                <a:lnTo>
                  <a:pt x="23987" y="-19202"/>
                </a:lnTo>
                <a:lnTo>
                  <a:pt x="21107" y="-20162"/>
                </a:lnTo>
                <a:lnTo>
                  <a:pt x="12466" y="-20162"/>
                </a:lnTo>
                <a:lnTo>
                  <a:pt x="8625" y="-19202"/>
                </a:lnTo>
                <a:lnTo>
                  <a:pt x="5745" y="-17282"/>
                </a:lnTo>
                <a:lnTo>
                  <a:pt x="2865" y="-14401"/>
                </a:lnTo>
                <a:lnTo>
                  <a:pt x="1904" y="-12481"/>
                </a:lnTo>
                <a:lnTo>
                  <a:pt x="1904" y="-7680"/>
                </a:lnTo>
                <a:lnTo>
                  <a:pt x="2865" y="-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0" name="object 650"/>
          <p:cNvSpPr/>
          <p:nvPr/>
        </p:nvSpPr>
        <p:spPr>
          <a:xfrm>
            <a:off x="5647745" y="1419575"/>
            <a:ext cx="21122" cy="65272"/>
          </a:xfrm>
          <a:custGeom>
            <a:avLst/>
            <a:gdLst/>
            <a:ahLst/>
            <a:cxnLst/>
            <a:rect l="l" t="t" r="r" b="b"/>
            <a:pathLst>
              <a:path w="21122" h="65272">
                <a:moveTo>
                  <a:pt x="21122" y="65272"/>
                </a:moveTo>
                <a:lnTo>
                  <a:pt x="21122" y="63352"/>
                </a:lnTo>
                <a:lnTo>
                  <a:pt x="18242" y="63352"/>
                </a:lnTo>
                <a:lnTo>
                  <a:pt x="17282" y="62392"/>
                </a:lnTo>
                <a:lnTo>
                  <a:pt x="16322" y="62392"/>
                </a:lnTo>
                <a:lnTo>
                  <a:pt x="15361" y="61432"/>
                </a:lnTo>
                <a:lnTo>
                  <a:pt x="15361" y="59512"/>
                </a:lnTo>
                <a:lnTo>
                  <a:pt x="14401" y="58552"/>
                </a:lnTo>
                <a:lnTo>
                  <a:pt x="14401" y="0"/>
                </a:lnTo>
                <a:lnTo>
                  <a:pt x="12481" y="0"/>
                </a:lnTo>
                <a:lnTo>
                  <a:pt x="0" y="4785"/>
                </a:lnTo>
                <a:lnTo>
                  <a:pt x="960" y="6705"/>
                </a:lnTo>
                <a:lnTo>
                  <a:pt x="1920" y="6705"/>
                </a:lnTo>
                <a:lnTo>
                  <a:pt x="2880" y="5745"/>
                </a:lnTo>
                <a:lnTo>
                  <a:pt x="4800" y="5745"/>
                </a:lnTo>
                <a:lnTo>
                  <a:pt x="5760" y="6705"/>
                </a:lnTo>
                <a:lnTo>
                  <a:pt x="6720" y="6705"/>
                </a:lnTo>
                <a:lnTo>
                  <a:pt x="6720" y="60472"/>
                </a:lnTo>
                <a:lnTo>
                  <a:pt x="5760" y="61432"/>
                </a:lnTo>
                <a:lnTo>
                  <a:pt x="5760" y="62392"/>
                </a:lnTo>
                <a:lnTo>
                  <a:pt x="4800" y="62392"/>
                </a:lnTo>
                <a:lnTo>
                  <a:pt x="3840" y="63352"/>
                </a:lnTo>
                <a:lnTo>
                  <a:pt x="960" y="63352"/>
                </a:lnTo>
                <a:lnTo>
                  <a:pt x="960" y="65272"/>
                </a:lnTo>
                <a:lnTo>
                  <a:pt x="21122" y="65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1" name="object 651"/>
          <p:cNvSpPr/>
          <p:nvPr/>
        </p:nvSpPr>
        <p:spPr>
          <a:xfrm>
            <a:off x="5674629" y="1441643"/>
            <a:ext cx="38389" cy="44165"/>
          </a:xfrm>
          <a:custGeom>
            <a:avLst/>
            <a:gdLst/>
            <a:ahLst/>
            <a:cxnLst/>
            <a:rect l="l" t="t" r="r" b="b"/>
            <a:pathLst>
              <a:path w="38389" h="44165">
                <a:moveTo>
                  <a:pt x="0" y="28803"/>
                </a:moveTo>
                <a:lnTo>
                  <a:pt x="0" y="36484"/>
                </a:lnTo>
                <a:lnTo>
                  <a:pt x="960" y="38404"/>
                </a:lnTo>
                <a:lnTo>
                  <a:pt x="2865" y="41285"/>
                </a:lnTo>
                <a:lnTo>
                  <a:pt x="4800" y="43205"/>
                </a:lnTo>
                <a:lnTo>
                  <a:pt x="6720" y="44165"/>
                </a:lnTo>
                <a:lnTo>
                  <a:pt x="11521" y="44165"/>
                </a:lnTo>
                <a:lnTo>
                  <a:pt x="13426" y="43205"/>
                </a:lnTo>
                <a:lnTo>
                  <a:pt x="15361" y="42245"/>
                </a:lnTo>
                <a:lnTo>
                  <a:pt x="16306" y="42245"/>
                </a:lnTo>
                <a:lnTo>
                  <a:pt x="19202" y="40325"/>
                </a:lnTo>
                <a:lnTo>
                  <a:pt x="23042" y="36484"/>
                </a:lnTo>
                <a:lnTo>
                  <a:pt x="23042" y="39364"/>
                </a:lnTo>
                <a:lnTo>
                  <a:pt x="23987" y="41285"/>
                </a:lnTo>
                <a:lnTo>
                  <a:pt x="24947" y="42245"/>
                </a:lnTo>
                <a:lnTo>
                  <a:pt x="25923" y="43205"/>
                </a:lnTo>
                <a:lnTo>
                  <a:pt x="26868" y="44165"/>
                </a:lnTo>
                <a:lnTo>
                  <a:pt x="31668" y="44165"/>
                </a:lnTo>
                <a:lnTo>
                  <a:pt x="34549" y="41285"/>
                </a:lnTo>
                <a:lnTo>
                  <a:pt x="38389" y="36484"/>
                </a:lnTo>
                <a:lnTo>
                  <a:pt x="38389" y="34564"/>
                </a:lnTo>
                <a:lnTo>
                  <a:pt x="36469" y="36484"/>
                </a:lnTo>
                <a:lnTo>
                  <a:pt x="34549" y="37444"/>
                </a:lnTo>
                <a:lnTo>
                  <a:pt x="33588" y="37444"/>
                </a:lnTo>
                <a:lnTo>
                  <a:pt x="33588" y="38404"/>
                </a:lnTo>
                <a:lnTo>
                  <a:pt x="32628" y="38404"/>
                </a:lnTo>
                <a:lnTo>
                  <a:pt x="32628" y="37444"/>
                </a:lnTo>
                <a:lnTo>
                  <a:pt x="31668" y="37444"/>
                </a:lnTo>
                <a:lnTo>
                  <a:pt x="31668" y="36484"/>
                </a:lnTo>
                <a:lnTo>
                  <a:pt x="30708" y="35524"/>
                </a:lnTo>
                <a:lnTo>
                  <a:pt x="30708" y="7680"/>
                </a:lnTo>
                <a:lnTo>
                  <a:pt x="29763" y="5760"/>
                </a:lnTo>
                <a:lnTo>
                  <a:pt x="28788" y="3840"/>
                </a:lnTo>
                <a:lnTo>
                  <a:pt x="27828" y="2880"/>
                </a:lnTo>
                <a:lnTo>
                  <a:pt x="25923" y="1920"/>
                </a:lnTo>
                <a:lnTo>
                  <a:pt x="23987" y="960"/>
                </a:lnTo>
                <a:lnTo>
                  <a:pt x="21107" y="0"/>
                </a:lnTo>
                <a:lnTo>
                  <a:pt x="12481" y="0"/>
                </a:lnTo>
                <a:lnTo>
                  <a:pt x="8641" y="960"/>
                </a:lnTo>
                <a:lnTo>
                  <a:pt x="5760" y="2880"/>
                </a:lnTo>
                <a:lnTo>
                  <a:pt x="2865" y="5760"/>
                </a:lnTo>
                <a:lnTo>
                  <a:pt x="1920" y="7680"/>
                </a:lnTo>
                <a:lnTo>
                  <a:pt x="1920" y="12481"/>
                </a:lnTo>
                <a:lnTo>
                  <a:pt x="2865" y="13441"/>
                </a:lnTo>
                <a:lnTo>
                  <a:pt x="3840" y="14401"/>
                </a:lnTo>
                <a:lnTo>
                  <a:pt x="7680" y="14401"/>
                </a:lnTo>
                <a:lnTo>
                  <a:pt x="8641" y="13441"/>
                </a:lnTo>
                <a:lnTo>
                  <a:pt x="8641" y="12481"/>
                </a:lnTo>
                <a:lnTo>
                  <a:pt x="9585" y="11521"/>
                </a:lnTo>
                <a:lnTo>
                  <a:pt x="9585" y="4800"/>
                </a:lnTo>
                <a:lnTo>
                  <a:pt x="10561" y="3840"/>
                </a:lnTo>
                <a:lnTo>
                  <a:pt x="12481" y="2880"/>
                </a:lnTo>
                <a:lnTo>
                  <a:pt x="18242" y="2880"/>
                </a:lnTo>
                <a:lnTo>
                  <a:pt x="20147" y="3840"/>
                </a:lnTo>
                <a:lnTo>
                  <a:pt x="21107" y="4800"/>
                </a:lnTo>
                <a:lnTo>
                  <a:pt x="23042" y="6720"/>
                </a:lnTo>
                <a:lnTo>
                  <a:pt x="23042" y="15361"/>
                </a:lnTo>
                <a:lnTo>
                  <a:pt x="16306" y="18242"/>
                </a:lnTo>
                <a:lnTo>
                  <a:pt x="10561" y="20162"/>
                </a:lnTo>
                <a:lnTo>
                  <a:pt x="9585" y="25923"/>
                </a:lnTo>
                <a:lnTo>
                  <a:pt x="10561" y="24963"/>
                </a:lnTo>
                <a:lnTo>
                  <a:pt x="12481" y="23042"/>
                </a:lnTo>
                <a:lnTo>
                  <a:pt x="14401" y="22082"/>
                </a:lnTo>
                <a:lnTo>
                  <a:pt x="15361" y="21122"/>
                </a:lnTo>
                <a:lnTo>
                  <a:pt x="19202" y="20162"/>
                </a:lnTo>
                <a:lnTo>
                  <a:pt x="23042" y="18242"/>
                </a:lnTo>
                <a:lnTo>
                  <a:pt x="23042" y="33604"/>
                </a:lnTo>
                <a:lnTo>
                  <a:pt x="19202" y="37444"/>
                </a:lnTo>
                <a:lnTo>
                  <a:pt x="16306" y="38404"/>
                </a:lnTo>
                <a:lnTo>
                  <a:pt x="12481" y="38404"/>
                </a:lnTo>
                <a:lnTo>
                  <a:pt x="10561" y="37444"/>
                </a:lnTo>
                <a:lnTo>
                  <a:pt x="9585" y="36484"/>
                </a:lnTo>
                <a:lnTo>
                  <a:pt x="8641" y="34564"/>
                </a:lnTo>
                <a:lnTo>
                  <a:pt x="7680" y="32644"/>
                </a:lnTo>
                <a:lnTo>
                  <a:pt x="7680" y="22082"/>
                </a:lnTo>
                <a:lnTo>
                  <a:pt x="4800" y="24002"/>
                </a:lnTo>
                <a:lnTo>
                  <a:pt x="2865" y="25923"/>
                </a:lnTo>
                <a:lnTo>
                  <a:pt x="960" y="27843"/>
                </a:lnTo>
                <a:lnTo>
                  <a:pt x="0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2" name="object 652"/>
          <p:cNvSpPr/>
          <p:nvPr/>
        </p:nvSpPr>
        <p:spPr>
          <a:xfrm>
            <a:off x="5682310" y="1461805"/>
            <a:ext cx="2880" cy="10561"/>
          </a:xfrm>
          <a:custGeom>
            <a:avLst/>
            <a:gdLst/>
            <a:ahLst/>
            <a:cxnLst/>
            <a:rect l="l" t="t" r="r" b="b"/>
            <a:pathLst>
              <a:path w="2880" h="10561">
                <a:moveTo>
                  <a:pt x="0" y="10561"/>
                </a:moveTo>
                <a:lnTo>
                  <a:pt x="0" y="8641"/>
                </a:lnTo>
                <a:lnTo>
                  <a:pt x="960" y="7680"/>
                </a:lnTo>
                <a:lnTo>
                  <a:pt x="1905" y="5760"/>
                </a:lnTo>
                <a:lnTo>
                  <a:pt x="2880" y="0"/>
                </a:lnTo>
                <a:lnTo>
                  <a:pt x="0" y="1920"/>
                </a:lnTo>
                <a:lnTo>
                  <a:pt x="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3" name="object 653"/>
          <p:cNvSpPr/>
          <p:nvPr/>
        </p:nvSpPr>
        <p:spPr>
          <a:xfrm>
            <a:off x="5713018" y="1442603"/>
            <a:ext cx="46085" cy="62407"/>
          </a:xfrm>
          <a:custGeom>
            <a:avLst/>
            <a:gdLst/>
            <a:ahLst/>
            <a:cxnLst/>
            <a:rect l="l" t="t" r="r" b="b"/>
            <a:pathLst>
              <a:path w="46085" h="62407">
                <a:moveTo>
                  <a:pt x="2880" y="59527"/>
                </a:moveTo>
                <a:lnTo>
                  <a:pt x="3840" y="60487"/>
                </a:lnTo>
                <a:lnTo>
                  <a:pt x="4800" y="61447"/>
                </a:lnTo>
                <a:lnTo>
                  <a:pt x="6720" y="62407"/>
                </a:lnTo>
                <a:lnTo>
                  <a:pt x="10561" y="62407"/>
                </a:lnTo>
                <a:lnTo>
                  <a:pt x="13441" y="61447"/>
                </a:lnTo>
                <a:lnTo>
                  <a:pt x="16322" y="59527"/>
                </a:lnTo>
                <a:lnTo>
                  <a:pt x="18242" y="56647"/>
                </a:lnTo>
                <a:lnTo>
                  <a:pt x="21122" y="53766"/>
                </a:lnTo>
                <a:lnTo>
                  <a:pt x="22082" y="49926"/>
                </a:lnTo>
                <a:lnTo>
                  <a:pt x="39364" y="7680"/>
                </a:lnTo>
                <a:lnTo>
                  <a:pt x="40325" y="5760"/>
                </a:lnTo>
                <a:lnTo>
                  <a:pt x="40325" y="4800"/>
                </a:lnTo>
                <a:lnTo>
                  <a:pt x="41285" y="4800"/>
                </a:lnTo>
                <a:lnTo>
                  <a:pt x="42245" y="3840"/>
                </a:lnTo>
                <a:lnTo>
                  <a:pt x="42245" y="2880"/>
                </a:lnTo>
                <a:lnTo>
                  <a:pt x="43205" y="2880"/>
                </a:lnTo>
                <a:lnTo>
                  <a:pt x="44165" y="1920"/>
                </a:lnTo>
                <a:lnTo>
                  <a:pt x="46085" y="1920"/>
                </a:lnTo>
                <a:lnTo>
                  <a:pt x="46085" y="0"/>
                </a:lnTo>
                <a:lnTo>
                  <a:pt x="31683" y="0"/>
                </a:lnTo>
                <a:lnTo>
                  <a:pt x="31683" y="1920"/>
                </a:lnTo>
                <a:lnTo>
                  <a:pt x="35524" y="1920"/>
                </a:lnTo>
                <a:lnTo>
                  <a:pt x="35524" y="2880"/>
                </a:lnTo>
                <a:lnTo>
                  <a:pt x="36484" y="2880"/>
                </a:lnTo>
                <a:lnTo>
                  <a:pt x="36484" y="5760"/>
                </a:lnTo>
                <a:lnTo>
                  <a:pt x="35524" y="6720"/>
                </a:lnTo>
                <a:lnTo>
                  <a:pt x="35524" y="7680"/>
                </a:lnTo>
                <a:lnTo>
                  <a:pt x="25923" y="30723"/>
                </a:lnTo>
                <a:lnTo>
                  <a:pt x="16322" y="9601"/>
                </a:lnTo>
                <a:lnTo>
                  <a:pt x="15361" y="7680"/>
                </a:lnTo>
                <a:lnTo>
                  <a:pt x="14401" y="5760"/>
                </a:lnTo>
                <a:lnTo>
                  <a:pt x="14401" y="2880"/>
                </a:lnTo>
                <a:lnTo>
                  <a:pt x="15361" y="2880"/>
                </a:lnTo>
                <a:lnTo>
                  <a:pt x="16322" y="1920"/>
                </a:lnTo>
                <a:lnTo>
                  <a:pt x="19202" y="1920"/>
                </a:lnTo>
                <a:lnTo>
                  <a:pt x="19202" y="0"/>
                </a:lnTo>
                <a:lnTo>
                  <a:pt x="0" y="0"/>
                </a:lnTo>
                <a:lnTo>
                  <a:pt x="0" y="1920"/>
                </a:lnTo>
                <a:lnTo>
                  <a:pt x="1920" y="1920"/>
                </a:lnTo>
                <a:lnTo>
                  <a:pt x="2880" y="2880"/>
                </a:lnTo>
                <a:lnTo>
                  <a:pt x="3840" y="3840"/>
                </a:lnTo>
                <a:lnTo>
                  <a:pt x="4800" y="3840"/>
                </a:lnTo>
                <a:lnTo>
                  <a:pt x="4800" y="4800"/>
                </a:lnTo>
                <a:lnTo>
                  <a:pt x="5760" y="6720"/>
                </a:lnTo>
                <a:lnTo>
                  <a:pt x="6720" y="7680"/>
                </a:lnTo>
                <a:lnTo>
                  <a:pt x="7680" y="8641"/>
                </a:lnTo>
                <a:lnTo>
                  <a:pt x="22082" y="40325"/>
                </a:lnTo>
                <a:lnTo>
                  <a:pt x="19202" y="48005"/>
                </a:lnTo>
                <a:lnTo>
                  <a:pt x="18242" y="49926"/>
                </a:lnTo>
                <a:lnTo>
                  <a:pt x="17282" y="51846"/>
                </a:lnTo>
                <a:lnTo>
                  <a:pt x="16322" y="52806"/>
                </a:lnTo>
                <a:lnTo>
                  <a:pt x="15361" y="53766"/>
                </a:lnTo>
                <a:lnTo>
                  <a:pt x="14401" y="54726"/>
                </a:lnTo>
                <a:lnTo>
                  <a:pt x="12481" y="54726"/>
                </a:lnTo>
                <a:lnTo>
                  <a:pt x="10561" y="53766"/>
                </a:lnTo>
                <a:lnTo>
                  <a:pt x="9601" y="52806"/>
                </a:lnTo>
                <a:lnTo>
                  <a:pt x="3840" y="52806"/>
                </a:lnTo>
                <a:lnTo>
                  <a:pt x="2880" y="53766"/>
                </a:lnTo>
                <a:lnTo>
                  <a:pt x="2880" y="54726"/>
                </a:lnTo>
                <a:lnTo>
                  <a:pt x="1920" y="55686"/>
                </a:lnTo>
                <a:lnTo>
                  <a:pt x="1920" y="58567"/>
                </a:lnTo>
                <a:lnTo>
                  <a:pt x="2880" y="595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4" name="object 654"/>
          <p:cNvSpPr/>
          <p:nvPr/>
        </p:nvSpPr>
        <p:spPr>
          <a:xfrm>
            <a:off x="5763905" y="1441643"/>
            <a:ext cx="28788" cy="44165"/>
          </a:xfrm>
          <a:custGeom>
            <a:avLst/>
            <a:gdLst/>
            <a:ahLst/>
            <a:cxnLst/>
            <a:rect l="l" t="t" r="r" b="b"/>
            <a:pathLst>
              <a:path w="28788" h="44165">
                <a:moveTo>
                  <a:pt x="5760" y="6720"/>
                </a:moveTo>
                <a:lnTo>
                  <a:pt x="5760" y="5760"/>
                </a:lnTo>
                <a:lnTo>
                  <a:pt x="7680" y="3840"/>
                </a:lnTo>
                <a:lnTo>
                  <a:pt x="8641" y="2880"/>
                </a:lnTo>
                <a:lnTo>
                  <a:pt x="15361" y="2880"/>
                </a:lnTo>
                <a:lnTo>
                  <a:pt x="17282" y="3840"/>
                </a:lnTo>
                <a:lnTo>
                  <a:pt x="19202" y="4800"/>
                </a:lnTo>
                <a:lnTo>
                  <a:pt x="21122" y="6720"/>
                </a:lnTo>
                <a:lnTo>
                  <a:pt x="23042" y="9601"/>
                </a:lnTo>
                <a:lnTo>
                  <a:pt x="24002" y="14401"/>
                </a:lnTo>
                <a:lnTo>
                  <a:pt x="24947" y="14401"/>
                </a:lnTo>
                <a:lnTo>
                  <a:pt x="24947" y="0"/>
                </a:lnTo>
                <a:lnTo>
                  <a:pt x="24002" y="0"/>
                </a:lnTo>
                <a:lnTo>
                  <a:pt x="24002" y="960"/>
                </a:lnTo>
                <a:lnTo>
                  <a:pt x="23042" y="960"/>
                </a:lnTo>
                <a:lnTo>
                  <a:pt x="23042" y="1920"/>
                </a:lnTo>
                <a:lnTo>
                  <a:pt x="21122" y="1920"/>
                </a:lnTo>
                <a:lnTo>
                  <a:pt x="20162" y="960"/>
                </a:lnTo>
                <a:lnTo>
                  <a:pt x="18227" y="960"/>
                </a:lnTo>
                <a:lnTo>
                  <a:pt x="16322" y="0"/>
                </a:lnTo>
                <a:lnTo>
                  <a:pt x="8641" y="0"/>
                </a:lnTo>
                <a:lnTo>
                  <a:pt x="5760" y="960"/>
                </a:lnTo>
                <a:lnTo>
                  <a:pt x="3840" y="3840"/>
                </a:lnTo>
                <a:lnTo>
                  <a:pt x="960" y="5760"/>
                </a:lnTo>
                <a:lnTo>
                  <a:pt x="0" y="8641"/>
                </a:lnTo>
                <a:lnTo>
                  <a:pt x="0" y="14401"/>
                </a:lnTo>
                <a:lnTo>
                  <a:pt x="960" y="17282"/>
                </a:lnTo>
                <a:lnTo>
                  <a:pt x="1920" y="18242"/>
                </a:lnTo>
                <a:lnTo>
                  <a:pt x="3840" y="20162"/>
                </a:lnTo>
                <a:lnTo>
                  <a:pt x="6720" y="22082"/>
                </a:lnTo>
                <a:lnTo>
                  <a:pt x="10561" y="24963"/>
                </a:lnTo>
                <a:lnTo>
                  <a:pt x="15361" y="26883"/>
                </a:lnTo>
                <a:lnTo>
                  <a:pt x="18227" y="28803"/>
                </a:lnTo>
                <a:lnTo>
                  <a:pt x="19202" y="29763"/>
                </a:lnTo>
                <a:lnTo>
                  <a:pt x="21122" y="31683"/>
                </a:lnTo>
                <a:lnTo>
                  <a:pt x="22067" y="33604"/>
                </a:lnTo>
                <a:lnTo>
                  <a:pt x="22067" y="36484"/>
                </a:lnTo>
                <a:lnTo>
                  <a:pt x="21122" y="38404"/>
                </a:lnTo>
                <a:lnTo>
                  <a:pt x="20162" y="39364"/>
                </a:lnTo>
                <a:lnTo>
                  <a:pt x="18227" y="41285"/>
                </a:lnTo>
                <a:lnTo>
                  <a:pt x="11506" y="41285"/>
                </a:lnTo>
                <a:lnTo>
                  <a:pt x="8641" y="40325"/>
                </a:lnTo>
                <a:lnTo>
                  <a:pt x="6720" y="38404"/>
                </a:lnTo>
                <a:lnTo>
                  <a:pt x="3840" y="36484"/>
                </a:lnTo>
                <a:lnTo>
                  <a:pt x="2880" y="32644"/>
                </a:lnTo>
                <a:lnTo>
                  <a:pt x="1920" y="28803"/>
                </a:lnTo>
                <a:lnTo>
                  <a:pt x="0" y="28803"/>
                </a:lnTo>
                <a:lnTo>
                  <a:pt x="0" y="43205"/>
                </a:lnTo>
                <a:lnTo>
                  <a:pt x="1920" y="43205"/>
                </a:lnTo>
                <a:lnTo>
                  <a:pt x="2880" y="42245"/>
                </a:lnTo>
                <a:lnTo>
                  <a:pt x="4800" y="42245"/>
                </a:lnTo>
                <a:lnTo>
                  <a:pt x="5760" y="43205"/>
                </a:lnTo>
                <a:lnTo>
                  <a:pt x="8641" y="44165"/>
                </a:lnTo>
                <a:lnTo>
                  <a:pt x="18227" y="44165"/>
                </a:lnTo>
                <a:lnTo>
                  <a:pt x="21122" y="43205"/>
                </a:lnTo>
                <a:lnTo>
                  <a:pt x="24002" y="40325"/>
                </a:lnTo>
                <a:lnTo>
                  <a:pt x="26883" y="38404"/>
                </a:lnTo>
                <a:lnTo>
                  <a:pt x="28788" y="35524"/>
                </a:lnTo>
                <a:lnTo>
                  <a:pt x="28788" y="26883"/>
                </a:lnTo>
                <a:lnTo>
                  <a:pt x="25908" y="23042"/>
                </a:lnTo>
                <a:lnTo>
                  <a:pt x="19202" y="19202"/>
                </a:lnTo>
                <a:lnTo>
                  <a:pt x="12481" y="16322"/>
                </a:lnTo>
                <a:lnTo>
                  <a:pt x="9601" y="15361"/>
                </a:lnTo>
                <a:lnTo>
                  <a:pt x="7680" y="13441"/>
                </a:lnTo>
                <a:lnTo>
                  <a:pt x="6720" y="12481"/>
                </a:lnTo>
                <a:lnTo>
                  <a:pt x="5760" y="11521"/>
                </a:lnTo>
                <a:lnTo>
                  <a:pt x="57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5" name="object 655"/>
          <p:cNvSpPr/>
          <p:nvPr/>
        </p:nvSpPr>
        <p:spPr>
          <a:xfrm>
            <a:off x="5798469" y="1441643"/>
            <a:ext cx="21107" cy="43205"/>
          </a:xfrm>
          <a:custGeom>
            <a:avLst/>
            <a:gdLst/>
            <a:ahLst/>
            <a:cxnLst/>
            <a:rect l="l" t="t" r="r" b="b"/>
            <a:pathLst>
              <a:path w="21107" h="43205">
                <a:moveTo>
                  <a:pt x="15346" y="37444"/>
                </a:moveTo>
                <a:lnTo>
                  <a:pt x="14386" y="36484"/>
                </a:lnTo>
                <a:lnTo>
                  <a:pt x="14386" y="0"/>
                </a:lnTo>
                <a:lnTo>
                  <a:pt x="12466" y="0"/>
                </a:lnTo>
                <a:lnTo>
                  <a:pt x="0" y="4800"/>
                </a:lnTo>
                <a:lnTo>
                  <a:pt x="944" y="6720"/>
                </a:lnTo>
                <a:lnTo>
                  <a:pt x="1905" y="5760"/>
                </a:lnTo>
                <a:lnTo>
                  <a:pt x="4785" y="5760"/>
                </a:lnTo>
                <a:lnTo>
                  <a:pt x="5745" y="6720"/>
                </a:lnTo>
                <a:lnTo>
                  <a:pt x="6705" y="7680"/>
                </a:lnTo>
                <a:lnTo>
                  <a:pt x="6705" y="38404"/>
                </a:lnTo>
                <a:lnTo>
                  <a:pt x="5745" y="39364"/>
                </a:lnTo>
                <a:lnTo>
                  <a:pt x="5745" y="40325"/>
                </a:lnTo>
                <a:lnTo>
                  <a:pt x="4785" y="40325"/>
                </a:lnTo>
                <a:lnTo>
                  <a:pt x="3840" y="41285"/>
                </a:lnTo>
                <a:lnTo>
                  <a:pt x="944" y="41285"/>
                </a:lnTo>
                <a:lnTo>
                  <a:pt x="944" y="43205"/>
                </a:lnTo>
                <a:lnTo>
                  <a:pt x="21107" y="43205"/>
                </a:lnTo>
                <a:lnTo>
                  <a:pt x="21107" y="41285"/>
                </a:lnTo>
                <a:lnTo>
                  <a:pt x="17266" y="41285"/>
                </a:lnTo>
                <a:lnTo>
                  <a:pt x="17266" y="40325"/>
                </a:lnTo>
                <a:lnTo>
                  <a:pt x="16306" y="40325"/>
                </a:lnTo>
                <a:lnTo>
                  <a:pt x="15346" y="39364"/>
                </a:lnTo>
                <a:lnTo>
                  <a:pt x="15346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6" name="object 656"/>
          <p:cNvSpPr/>
          <p:nvPr/>
        </p:nvSpPr>
        <p:spPr>
          <a:xfrm>
            <a:off x="5805175" y="1419575"/>
            <a:ext cx="8641" cy="9585"/>
          </a:xfrm>
          <a:custGeom>
            <a:avLst/>
            <a:gdLst/>
            <a:ahLst/>
            <a:cxnLst/>
            <a:rect l="l" t="t" r="r" b="b"/>
            <a:pathLst>
              <a:path w="8641" h="9585">
                <a:moveTo>
                  <a:pt x="960" y="7680"/>
                </a:moveTo>
                <a:lnTo>
                  <a:pt x="1920" y="8625"/>
                </a:lnTo>
                <a:lnTo>
                  <a:pt x="2880" y="9585"/>
                </a:lnTo>
                <a:lnTo>
                  <a:pt x="5760" y="9585"/>
                </a:lnTo>
                <a:lnTo>
                  <a:pt x="6720" y="8625"/>
                </a:lnTo>
                <a:lnTo>
                  <a:pt x="7680" y="7680"/>
                </a:lnTo>
                <a:lnTo>
                  <a:pt x="8641" y="6705"/>
                </a:lnTo>
                <a:lnTo>
                  <a:pt x="8641" y="1904"/>
                </a:lnTo>
                <a:lnTo>
                  <a:pt x="7680" y="1904"/>
                </a:lnTo>
                <a:lnTo>
                  <a:pt x="6720" y="960"/>
                </a:lnTo>
                <a:lnTo>
                  <a:pt x="576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04"/>
                </a:lnTo>
                <a:lnTo>
                  <a:pt x="0" y="1904"/>
                </a:lnTo>
                <a:lnTo>
                  <a:pt x="0" y="6705"/>
                </a:lnTo>
                <a:lnTo>
                  <a:pt x="9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7" name="object 657"/>
          <p:cNvSpPr/>
          <p:nvPr/>
        </p:nvSpPr>
        <p:spPr>
          <a:xfrm>
            <a:off x="5825337" y="1461805"/>
            <a:ext cx="10561" cy="30723"/>
          </a:xfrm>
          <a:custGeom>
            <a:avLst/>
            <a:gdLst/>
            <a:ahLst/>
            <a:cxnLst/>
            <a:rect l="l" t="t" r="r" b="b"/>
            <a:pathLst>
              <a:path w="10561" h="30723">
                <a:moveTo>
                  <a:pt x="7680" y="1920"/>
                </a:moveTo>
                <a:lnTo>
                  <a:pt x="7680" y="10561"/>
                </a:lnTo>
                <a:lnTo>
                  <a:pt x="7680" y="7680"/>
                </a:lnTo>
                <a:lnTo>
                  <a:pt x="9601" y="5760"/>
                </a:lnTo>
                <a:lnTo>
                  <a:pt x="10561" y="0"/>
                </a:lnTo>
                <a:lnTo>
                  <a:pt x="7680" y="1920"/>
                </a:lnTo>
                <a:close/>
              </a:path>
              <a:path w="10561" h="30723">
                <a:moveTo>
                  <a:pt x="8641" y="-19202"/>
                </a:moveTo>
                <a:lnTo>
                  <a:pt x="5760" y="-17282"/>
                </a:lnTo>
                <a:lnTo>
                  <a:pt x="2880" y="-14401"/>
                </a:lnTo>
                <a:lnTo>
                  <a:pt x="1920" y="-12481"/>
                </a:lnTo>
                <a:lnTo>
                  <a:pt x="1920" y="-7680"/>
                </a:lnTo>
                <a:lnTo>
                  <a:pt x="2880" y="-6720"/>
                </a:lnTo>
                <a:lnTo>
                  <a:pt x="2880" y="-5760"/>
                </a:lnTo>
                <a:lnTo>
                  <a:pt x="7680" y="-5760"/>
                </a:lnTo>
                <a:lnTo>
                  <a:pt x="7680" y="-6720"/>
                </a:lnTo>
                <a:lnTo>
                  <a:pt x="8641" y="-7680"/>
                </a:lnTo>
                <a:lnTo>
                  <a:pt x="9601" y="-8641"/>
                </a:lnTo>
                <a:lnTo>
                  <a:pt x="9601" y="-15361"/>
                </a:lnTo>
                <a:lnTo>
                  <a:pt x="10561" y="-16322"/>
                </a:lnTo>
                <a:lnTo>
                  <a:pt x="12481" y="-17282"/>
                </a:lnTo>
                <a:lnTo>
                  <a:pt x="18242" y="-17282"/>
                </a:lnTo>
                <a:lnTo>
                  <a:pt x="20162" y="-16322"/>
                </a:lnTo>
                <a:lnTo>
                  <a:pt x="21122" y="-15361"/>
                </a:lnTo>
                <a:lnTo>
                  <a:pt x="23042" y="-13441"/>
                </a:lnTo>
                <a:lnTo>
                  <a:pt x="23042" y="-4800"/>
                </a:lnTo>
                <a:lnTo>
                  <a:pt x="16322" y="-1920"/>
                </a:lnTo>
                <a:lnTo>
                  <a:pt x="10561" y="0"/>
                </a:lnTo>
                <a:lnTo>
                  <a:pt x="9601" y="5760"/>
                </a:lnTo>
                <a:lnTo>
                  <a:pt x="10561" y="4800"/>
                </a:lnTo>
                <a:lnTo>
                  <a:pt x="11521" y="2880"/>
                </a:lnTo>
                <a:lnTo>
                  <a:pt x="14401" y="1920"/>
                </a:lnTo>
                <a:lnTo>
                  <a:pt x="15361" y="960"/>
                </a:lnTo>
                <a:lnTo>
                  <a:pt x="18242" y="0"/>
                </a:lnTo>
                <a:lnTo>
                  <a:pt x="23042" y="-1920"/>
                </a:lnTo>
                <a:lnTo>
                  <a:pt x="23042" y="13441"/>
                </a:lnTo>
                <a:lnTo>
                  <a:pt x="19202" y="17282"/>
                </a:lnTo>
                <a:lnTo>
                  <a:pt x="16322" y="18242"/>
                </a:lnTo>
                <a:lnTo>
                  <a:pt x="12481" y="18242"/>
                </a:lnTo>
                <a:lnTo>
                  <a:pt x="10561" y="17282"/>
                </a:lnTo>
                <a:lnTo>
                  <a:pt x="9601" y="16322"/>
                </a:lnTo>
                <a:lnTo>
                  <a:pt x="8641" y="14401"/>
                </a:lnTo>
                <a:lnTo>
                  <a:pt x="7680" y="12481"/>
                </a:lnTo>
                <a:lnTo>
                  <a:pt x="7680" y="1920"/>
                </a:lnTo>
                <a:lnTo>
                  <a:pt x="4800" y="3840"/>
                </a:lnTo>
                <a:lnTo>
                  <a:pt x="2880" y="5760"/>
                </a:lnTo>
                <a:lnTo>
                  <a:pt x="960" y="7680"/>
                </a:lnTo>
                <a:lnTo>
                  <a:pt x="0" y="8641"/>
                </a:lnTo>
                <a:lnTo>
                  <a:pt x="0" y="16322"/>
                </a:lnTo>
                <a:lnTo>
                  <a:pt x="960" y="18242"/>
                </a:lnTo>
                <a:lnTo>
                  <a:pt x="2880" y="21122"/>
                </a:lnTo>
                <a:lnTo>
                  <a:pt x="4800" y="23042"/>
                </a:lnTo>
                <a:lnTo>
                  <a:pt x="6720" y="24002"/>
                </a:lnTo>
                <a:lnTo>
                  <a:pt x="11521" y="24002"/>
                </a:lnTo>
                <a:lnTo>
                  <a:pt x="13441" y="23042"/>
                </a:lnTo>
                <a:lnTo>
                  <a:pt x="15361" y="22082"/>
                </a:lnTo>
                <a:lnTo>
                  <a:pt x="16322" y="22082"/>
                </a:lnTo>
                <a:lnTo>
                  <a:pt x="19202" y="20162"/>
                </a:lnTo>
                <a:lnTo>
                  <a:pt x="23042" y="16322"/>
                </a:lnTo>
                <a:lnTo>
                  <a:pt x="23042" y="19202"/>
                </a:lnTo>
                <a:lnTo>
                  <a:pt x="24002" y="21122"/>
                </a:lnTo>
                <a:lnTo>
                  <a:pt x="24963" y="22082"/>
                </a:lnTo>
                <a:lnTo>
                  <a:pt x="25923" y="23042"/>
                </a:lnTo>
                <a:lnTo>
                  <a:pt x="26883" y="24002"/>
                </a:lnTo>
                <a:lnTo>
                  <a:pt x="31683" y="24002"/>
                </a:lnTo>
                <a:lnTo>
                  <a:pt x="34564" y="21122"/>
                </a:lnTo>
                <a:lnTo>
                  <a:pt x="38404" y="16322"/>
                </a:lnTo>
                <a:lnTo>
                  <a:pt x="38404" y="14401"/>
                </a:lnTo>
                <a:lnTo>
                  <a:pt x="36484" y="16322"/>
                </a:lnTo>
                <a:lnTo>
                  <a:pt x="34564" y="17282"/>
                </a:lnTo>
                <a:lnTo>
                  <a:pt x="33604" y="17282"/>
                </a:lnTo>
                <a:lnTo>
                  <a:pt x="33604" y="18242"/>
                </a:lnTo>
                <a:lnTo>
                  <a:pt x="32644" y="18242"/>
                </a:lnTo>
                <a:lnTo>
                  <a:pt x="31683" y="17282"/>
                </a:lnTo>
                <a:lnTo>
                  <a:pt x="30723" y="16322"/>
                </a:lnTo>
                <a:lnTo>
                  <a:pt x="30723" y="-12481"/>
                </a:lnTo>
                <a:lnTo>
                  <a:pt x="29763" y="-14401"/>
                </a:lnTo>
                <a:lnTo>
                  <a:pt x="28803" y="-16322"/>
                </a:lnTo>
                <a:lnTo>
                  <a:pt x="27843" y="-17282"/>
                </a:lnTo>
                <a:lnTo>
                  <a:pt x="25923" y="-18242"/>
                </a:lnTo>
                <a:lnTo>
                  <a:pt x="24002" y="-19202"/>
                </a:lnTo>
                <a:lnTo>
                  <a:pt x="20162" y="-20162"/>
                </a:lnTo>
                <a:lnTo>
                  <a:pt x="11521" y="-20162"/>
                </a:lnTo>
                <a:lnTo>
                  <a:pt x="8641" y="-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8" name="object 658"/>
          <p:cNvSpPr/>
          <p:nvPr/>
        </p:nvSpPr>
        <p:spPr>
          <a:xfrm>
            <a:off x="5345353" y="1596207"/>
            <a:ext cx="167030" cy="16322"/>
          </a:xfrm>
          <a:custGeom>
            <a:avLst/>
            <a:gdLst/>
            <a:ahLst/>
            <a:cxnLst/>
            <a:rect l="l" t="t" r="r" b="b"/>
            <a:pathLst>
              <a:path w="167030" h="16322">
                <a:moveTo>
                  <a:pt x="8641" y="0"/>
                </a:moveTo>
                <a:lnTo>
                  <a:pt x="3840" y="0"/>
                </a:lnTo>
                <a:lnTo>
                  <a:pt x="0" y="3840"/>
                </a:lnTo>
                <a:lnTo>
                  <a:pt x="0" y="12481"/>
                </a:lnTo>
                <a:lnTo>
                  <a:pt x="3840" y="16322"/>
                </a:lnTo>
                <a:lnTo>
                  <a:pt x="162229" y="16322"/>
                </a:lnTo>
                <a:lnTo>
                  <a:pt x="167030" y="12481"/>
                </a:lnTo>
                <a:lnTo>
                  <a:pt x="167030" y="3840"/>
                </a:lnTo>
                <a:lnTo>
                  <a:pt x="162229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7C984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9" name="object 659"/>
          <p:cNvSpPr/>
          <p:nvPr/>
        </p:nvSpPr>
        <p:spPr>
          <a:xfrm>
            <a:off x="5522945" y="1572204"/>
            <a:ext cx="25923" cy="61447"/>
          </a:xfrm>
          <a:custGeom>
            <a:avLst/>
            <a:gdLst/>
            <a:ahLst/>
            <a:cxnLst/>
            <a:rect l="l" t="t" r="r" b="b"/>
            <a:pathLst>
              <a:path w="25923" h="61447">
                <a:moveTo>
                  <a:pt x="25923" y="61447"/>
                </a:moveTo>
                <a:lnTo>
                  <a:pt x="25923" y="59512"/>
                </a:lnTo>
                <a:lnTo>
                  <a:pt x="21122" y="59512"/>
                </a:lnTo>
                <a:lnTo>
                  <a:pt x="20162" y="58552"/>
                </a:lnTo>
                <a:lnTo>
                  <a:pt x="19202" y="58552"/>
                </a:lnTo>
                <a:lnTo>
                  <a:pt x="18242" y="57607"/>
                </a:lnTo>
                <a:lnTo>
                  <a:pt x="18242" y="56631"/>
                </a:lnTo>
                <a:lnTo>
                  <a:pt x="17282" y="55671"/>
                </a:lnTo>
                <a:lnTo>
                  <a:pt x="17282" y="4800"/>
                </a:lnTo>
                <a:lnTo>
                  <a:pt x="18242" y="3840"/>
                </a:lnTo>
                <a:lnTo>
                  <a:pt x="19202" y="1920"/>
                </a:lnTo>
                <a:lnTo>
                  <a:pt x="21122" y="960"/>
                </a:lnTo>
                <a:lnTo>
                  <a:pt x="25923" y="960"/>
                </a:lnTo>
                <a:lnTo>
                  <a:pt x="25923" y="0"/>
                </a:lnTo>
                <a:lnTo>
                  <a:pt x="0" y="0"/>
                </a:lnTo>
                <a:lnTo>
                  <a:pt x="0" y="960"/>
                </a:lnTo>
                <a:lnTo>
                  <a:pt x="2880" y="960"/>
                </a:lnTo>
                <a:lnTo>
                  <a:pt x="4800" y="1920"/>
                </a:lnTo>
                <a:lnTo>
                  <a:pt x="5760" y="2880"/>
                </a:lnTo>
                <a:lnTo>
                  <a:pt x="6720" y="2880"/>
                </a:lnTo>
                <a:lnTo>
                  <a:pt x="7680" y="3840"/>
                </a:lnTo>
                <a:lnTo>
                  <a:pt x="7680" y="4800"/>
                </a:lnTo>
                <a:lnTo>
                  <a:pt x="8641" y="5760"/>
                </a:lnTo>
                <a:lnTo>
                  <a:pt x="8641" y="54726"/>
                </a:lnTo>
                <a:lnTo>
                  <a:pt x="7680" y="56631"/>
                </a:lnTo>
                <a:lnTo>
                  <a:pt x="7680" y="57607"/>
                </a:lnTo>
                <a:lnTo>
                  <a:pt x="5760" y="59512"/>
                </a:lnTo>
                <a:lnTo>
                  <a:pt x="0" y="59512"/>
                </a:lnTo>
                <a:lnTo>
                  <a:pt x="0" y="61447"/>
                </a:lnTo>
                <a:lnTo>
                  <a:pt x="25923" y="614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0" name="object 660"/>
          <p:cNvSpPr/>
          <p:nvPr/>
        </p:nvSpPr>
        <p:spPr>
          <a:xfrm>
            <a:off x="5551749" y="1590446"/>
            <a:ext cx="45110" cy="43205"/>
          </a:xfrm>
          <a:custGeom>
            <a:avLst/>
            <a:gdLst/>
            <a:ahLst/>
            <a:cxnLst/>
            <a:rect l="l" t="t" r="r" b="b"/>
            <a:pathLst>
              <a:path w="45110" h="43205">
                <a:moveTo>
                  <a:pt x="45110" y="43205"/>
                </a:moveTo>
                <a:lnTo>
                  <a:pt x="45110" y="41269"/>
                </a:lnTo>
                <a:lnTo>
                  <a:pt x="41269" y="41269"/>
                </a:lnTo>
                <a:lnTo>
                  <a:pt x="40325" y="40309"/>
                </a:lnTo>
                <a:lnTo>
                  <a:pt x="39364" y="39364"/>
                </a:lnTo>
                <a:lnTo>
                  <a:pt x="39364" y="12481"/>
                </a:lnTo>
                <a:lnTo>
                  <a:pt x="38389" y="9601"/>
                </a:lnTo>
                <a:lnTo>
                  <a:pt x="38389" y="7680"/>
                </a:lnTo>
                <a:lnTo>
                  <a:pt x="37444" y="4800"/>
                </a:lnTo>
                <a:lnTo>
                  <a:pt x="35524" y="2880"/>
                </a:lnTo>
                <a:lnTo>
                  <a:pt x="34549" y="1920"/>
                </a:lnTo>
                <a:lnTo>
                  <a:pt x="32644" y="960"/>
                </a:lnTo>
                <a:lnTo>
                  <a:pt x="30723" y="0"/>
                </a:lnTo>
                <a:lnTo>
                  <a:pt x="24002" y="0"/>
                </a:lnTo>
                <a:lnTo>
                  <a:pt x="19202" y="2880"/>
                </a:lnTo>
                <a:lnTo>
                  <a:pt x="14401" y="8641"/>
                </a:lnTo>
                <a:lnTo>
                  <a:pt x="14401" y="0"/>
                </a:lnTo>
                <a:lnTo>
                  <a:pt x="12481" y="0"/>
                </a:lnTo>
                <a:lnTo>
                  <a:pt x="0" y="5760"/>
                </a:lnTo>
                <a:lnTo>
                  <a:pt x="0" y="672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9601"/>
                </a:lnTo>
                <a:lnTo>
                  <a:pt x="6720" y="39364"/>
                </a:lnTo>
                <a:lnTo>
                  <a:pt x="5760" y="40309"/>
                </a:lnTo>
                <a:lnTo>
                  <a:pt x="4800" y="41269"/>
                </a:lnTo>
                <a:lnTo>
                  <a:pt x="0" y="41269"/>
                </a:lnTo>
                <a:lnTo>
                  <a:pt x="0" y="43205"/>
                </a:lnTo>
                <a:lnTo>
                  <a:pt x="21122" y="43205"/>
                </a:lnTo>
                <a:lnTo>
                  <a:pt x="21122" y="41269"/>
                </a:lnTo>
                <a:lnTo>
                  <a:pt x="16322" y="41269"/>
                </a:lnTo>
                <a:lnTo>
                  <a:pt x="15361" y="40309"/>
                </a:lnTo>
                <a:lnTo>
                  <a:pt x="14401" y="39364"/>
                </a:lnTo>
                <a:lnTo>
                  <a:pt x="14401" y="11521"/>
                </a:lnTo>
                <a:lnTo>
                  <a:pt x="18242" y="7680"/>
                </a:lnTo>
                <a:lnTo>
                  <a:pt x="21122" y="5760"/>
                </a:lnTo>
                <a:lnTo>
                  <a:pt x="27828" y="5760"/>
                </a:lnTo>
                <a:lnTo>
                  <a:pt x="28803" y="6720"/>
                </a:lnTo>
                <a:lnTo>
                  <a:pt x="29763" y="8641"/>
                </a:lnTo>
                <a:lnTo>
                  <a:pt x="30723" y="10561"/>
                </a:lnTo>
                <a:lnTo>
                  <a:pt x="31683" y="12481"/>
                </a:lnTo>
                <a:lnTo>
                  <a:pt x="31683" y="38389"/>
                </a:lnTo>
                <a:lnTo>
                  <a:pt x="30723" y="39364"/>
                </a:lnTo>
                <a:lnTo>
                  <a:pt x="30723" y="40309"/>
                </a:lnTo>
                <a:lnTo>
                  <a:pt x="29763" y="40309"/>
                </a:lnTo>
                <a:lnTo>
                  <a:pt x="28803" y="41269"/>
                </a:lnTo>
                <a:lnTo>
                  <a:pt x="24963" y="41269"/>
                </a:lnTo>
                <a:lnTo>
                  <a:pt x="24963" y="43205"/>
                </a:lnTo>
                <a:lnTo>
                  <a:pt x="45110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1" name="object 661"/>
          <p:cNvSpPr/>
          <p:nvPr/>
        </p:nvSpPr>
        <p:spPr>
          <a:xfrm>
            <a:off x="5600700" y="1568363"/>
            <a:ext cx="44165" cy="66233"/>
          </a:xfrm>
          <a:custGeom>
            <a:avLst/>
            <a:gdLst/>
            <a:ahLst/>
            <a:cxnLst/>
            <a:rect l="l" t="t" r="r" b="b"/>
            <a:pathLst>
              <a:path w="44165" h="66233">
                <a:moveTo>
                  <a:pt x="37444" y="0"/>
                </a:moveTo>
                <a:lnTo>
                  <a:pt x="35524" y="0"/>
                </a:lnTo>
                <a:lnTo>
                  <a:pt x="23042" y="5760"/>
                </a:lnTo>
                <a:lnTo>
                  <a:pt x="23042" y="6720"/>
                </a:lnTo>
                <a:lnTo>
                  <a:pt x="27843" y="6720"/>
                </a:lnTo>
                <a:lnTo>
                  <a:pt x="28803" y="7680"/>
                </a:lnTo>
                <a:lnTo>
                  <a:pt x="28803" y="9601"/>
                </a:lnTo>
                <a:lnTo>
                  <a:pt x="29763" y="10561"/>
                </a:lnTo>
                <a:lnTo>
                  <a:pt x="29763" y="25923"/>
                </a:lnTo>
                <a:lnTo>
                  <a:pt x="26883" y="23042"/>
                </a:lnTo>
                <a:lnTo>
                  <a:pt x="24002" y="22082"/>
                </a:lnTo>
                <a:lnTo>
                  <a:pt x="20162" y="22082"/>
                </a:lnTo>
                <a:lnTo>
                  <a:pt x="17282" y="24963"/>
                </a:lnTo>
                <a:lnTo>
                  <a:pt x="21122" y="24963"/>
                </a:lnTo>
                <a:lnTo>
                  <a:pt x="23042" y="25923"/>
                </a:lnTo>
                <a:lnTo>
                  <a:pt x="24002" y="26883"/>
                </a:lnTo>
                <a:lnTo>
                  <a:pt x="25923" y="26883"/>
                </a:lnTo>
                <a:lnTo>
                  <a:pt x="26883" y="28803"/>
                </a:lnTo>
                <a:lnTo>
                  <a:pt x="27843" y="30723"/>
                </a:lnTo>
                <a:lnTo>
                  <a:pt x="28803" y="31683"/>
                </a:lnTo>
                <a:lnTo>
                  <a:pt x="29763" y="33604"/>
                </a:lnTo>
                <a:lnTo>
                  <a:pt x="29763" y="57607"/>
                </a:lnTo>
                <a:lnTo>
                  <a:pt x="26883" y="60472"/>
                </a:lnTo>
                <a:lnTo>
                  <a:pt x="24002" y="61447"/>
                </a:lnTo>
                <a:lnTo>
                  <a:pt x="18242" y="61447"/>
                </a:lnTo>
                <a:lnTo>
                  <a:pt x="15361" y="59512"/>
                </a:lnTo>
                <a:lnTo>
                  <a:pt x="12481" y="56631"/>
                </a:lnTo>
                <a:lnTo>
                  <a:pt x="9601" y="53751"/>
                </a:lnTo>
                <a:lnTo>
                  <a:pt x="8641" y="48950"/>
                </a:lnTo>
                <a:lnTo>
                  <a:pt x="8641" y="36484"/>
                </a:lnTo>
                <a:lnTo>
                  <a:pt x="9601" y="31683"/>
                </a:lnTo>
                <a:lnTo>
                  <a:pt x="12481" y="28803"/>
                </a:lnTo>
                <a:lnTo>
                  <a:pt x="9601" y="24963"/>
                </a:lnTo>
                <a:lnTo>
                  <a:pt x="5775" y="29763"/>
                </a:lnTo>
                <a:lnTo>
                  <a:pt x="1935" y="34564"/>
                </a:lnTo>
                <a:lnTo>
                  <a:pt x="0" y="40325"/>
                </a:lnTo>
                <a:lnTo>
                  <a:pt x="0" y="51831"/>
                </a:lnTo>
                <a:lnTo>
                  <a:pt x="1935" y="56631"/>
                </a:lnTo>
                <a:lnTo>
                  <a:pt x="5775" y="60472"/>
                </a:lnTo>
                <a:lnTo>
                  <a:pt x="8641" y="64312"/>
                </a:lnTo>
                <a:lnTo>
                  <a:pt x="12481" y="66233"/>
                </a:lnTo>
                <a:lnTo>
                  <a:pt x="22082" y="66233"/>
                </a:lnTo>
                <a:lnTo>
                  <a:pt x="24002" y="65288"/>
                </a:lnTo>
                <a:lnTo>
                  <a:pt x="25923" y="64312"/>
                </a:lnTo>
                <a:lnTo>
                  <a:pt x="27843" y="62392"/>
                </a:lnTo>
                <a:lnTo>
                  <a:pt x="29763" y="60472"/>
                </a:lnTo>
                <a:lnTo>
                  <a:pt x="29763" y="66233"/>
                </a:lnTo>
                <a:lnTo>
                  <a:pt x="31683" y="66233"/>
                </a:lnTo>
                <a:lnTo>
                  <a:pt x="44165" y="61447"/>
                </a:lnTo>
                <a:lnTo>
                  <a:pt x="43205" y="59512"/>
                </a:lnTo>
                <a:lnTo>
                  <a:pt x="42245" y="60472"/>
                </a:lnTo>
                <a:lnTo>
                  <a:pt x="38404" y="60472"/>
                </a:lnTo>
                <a:lnTo>
                  <a:pt x="38404" y="59512"/>
                </a:lnTo>
                <a:lnTo>
                  <a:pt x="37444" y="58567"/>
                </a:lnTo>
                <a:lnTo>
                  <a:pt x="3744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2" name="object 662"/>
          <p:cNvSpPr/>
          <p:nvPr/>
        </p:nvSpPr>
        <p:spPr>
          <a:xfrm>
            <a:off x="5610301" y="1590446"/>
            <a:ext cx="10561" cy="6720"/>
          </a:xfrm>
          <a:custGeom>
            <a:avLst/>
            <a:gdLst/>
            <a:ahLst/>
            <a:cxnLst/>
            <a:rect l="l" t="t" r="r" b="b"/>
            <a:pathLst>
              <a:path w="10561" h="6720">
                <a:moveTo>
                  <a:pt x="4800" y="0"/>
                </a:moveTo>
                <a:lnTo>
                  <a:pt x="0" y="2880"/>
                </a:lnTo>
                <a:lnTo>
                  <a:pt x="2880" y="6720"/>
                </a:lnTo>
                <a:lnTo>
                  <a:pt x="4800" y="3840"/>
                </a:lnTo>
                <a:lnTo>
                  <a:pt x="7680" y="2880"/>
                </a:lnTo>
                <a:lnTo>
                  <a:pt x="10561" y="0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3" name="object 663"/>
          <p:cNvSpPr/>
          <p:nvPr/>
        </p:nvSpPr>
        <p:spPr>
          <a:xfrm>
            <a:off x="5647745" y="1590446"/>
            <a:ext cx="40309" cy="44150"/>
          </a:xfrm>
          <a:custGeom>
            <a:avLst/>
            <a:gdLst/>
            <a:ahLst/>
            <a:cxnLst/>
            <a:rect l="l" t="t" r="r" b="b"/>
            <a:pathLst>
              <a:path w="40309" h="44150">
                <a:moveTo>
                  <a:pt x="0" y="23027"/>
                </a:moveTo>
                <a:lnTo>
                  <a:pt x="0" y="27828"/>
                </a:lnTo>
                <a:lnTo>
                  <a:pt x="1920" y="32644"/>
                </a:lnTo>
                <a:lnTo>
                  <a:pt x="4800" y="37429"/>
                </a:lnTo>
                <a:lnTo>
                  <a:pt x="8641" y="42230"/>
                </a:lnTo>
                <a:lnTo>
                  <a:pt x="13441" y="44150"/>
                </a:lnTo>
                <a:lnTo>
                  <a:pt x="20162" y="44150"/>
                </a:lnTo>
                <a:lnTo>
                  <a:pt x="14401" y="39364"/>
                </a:lnTo>
                <a:lnTo>
                  <a:pt x="12481" y="34549"/>
                </a:lnTo>
                <a:lnTo>
                  <a:pt x="9601" y="30708"/>
                </a:lnTo>
                <a:lnTo>
                  <a:pt x="8641" y="24963"/>
                </a:lnTo>
                <a:lnTo>
                  <a:pt x="8641" y="12481"/>
                </a:lnTo>
                <a:lnTo>
                  <a:pt x="10561" y="9601"/>
                </a:lnTo>
                <a:lnTo>
                  <a:pt x="11521" y="7680"/>
                </a:lnTo>
                <a:lnTo>
                  <a:pt x="12481" y="5760"/>
                </a:lnTo>
                <a:lnTo>
                  <a:pt x="14401" y="4800"/>
                </a:lnTo>
                <a:lnTo>
                  <a:pt x="15361" y="3840"/>
                </a:lnTo>
                <a:lnTo>
                  <a:pt x="17282" y="2880"/>
                </a:lnTo>
                <a:lnTo>
                  <a:pt x="22082" y="2880"/>
                </a:lnTo>
                <a:lnTo>
                  <a:pt x="24963" y="4800"/>
                </a:lnTo>
                <a:lnTo>
                  <a:pt x="26883" y="7680"/>
                </a:lnTo>
                <a:lnTo>
                  <a:pt x="30723" y="11521"/>
                </a:lnTo>
                <a:lnTo>
                  <a:pt x="31683" y="17282"/>
                </a:lnTo>
                <a:lnTo>
                  <a:pt x="31683" y="30708"/>
                </a:lnTo>
                <a:lnTo>
                  <a:pt x="30723" y="35524"/>
                </a:lnTo>
                <a:lnTo>
                  <a:pt x="30723" y="41269"/>
                </a:lnTo>
                <a:lnTo>
                  <a:pt x="33604" y="39364"/>
                </a:lnTo>
                <a:lnTo>
                  <a:pt x="36469" y="36484"/>
                </a:lnTo>
                <a:lnTo>
                  <a:pt x="37444" y="32644"/>
                </a:lnTo>
                <a:lnTo>
                  <a:pt x="39364" y="28803"/>
                </a:lnTo>
                <a:lnTo>
                  <a:pt x="40309" y="24963"/>
                </a:lnTo>
                <a:lnTo>
                  <a:pt x="40309" y="16306"/>
                </a:lnTo>
                <a:lnTo>
                  <a:pt x="39364" y="11521"/>
                </a:lnTo>
                <a:lnTo>
                  <a:pt x="35524" y="7680"/>
                </a:lnTo>
                <a:lnTo>
                  <a:pt x="31683" y="2880"/>
                </a:lnTo>
                <a:lnTo>
                  <a:pt x="26883" y="0"/>
                </a:lnTo>
                <a:lnTo>
                  <a:pt x="17282" y="0"/>
                </a:lnTo>
                <a:lnTo>
                  <a:pt x="13441" y="960"/>
                </a:lnTo>
                <a:lnTo>
                  <a:pt x="10561" y="2880"/>
                </a:lnTo>
                <a:lnTo>
                  <a:pt x="7680" y="4800"/>
                </a:lnTo>
                <a:lnTo>
                  <a:pt x="4800" y="7680"/>
                </a:lnTo>
                <a:lnTo>
                  <a:pt x="2880" y="11521"/>
                </a:lnTo>
                <a:lnTo>
                  <a:pt x="960" y="15361"/>
                </a:lnTo>
                <a:lnTo>
                  <a:pt x="0" y="19202"/>
                </a:lnTo>
                <a:lnTo>
                  <a:pt x="0" y="230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4" name="object 664"/>
          <p:cNvSpPr/>
          <p:nvPr/>
        </p:nvSpPr>
        <p:spPr>
          <a:xfrm>
            <a:off x="5662147" y="1625970"/>
            <a:ext cx="16322" cy="8625"/>
          </a:xfrm>
          <a:custGeom>
            <a:avLst/>
            <a:gdLst/>
            <a:ahLst/>
            <a:cxnLst/>
            <a:rect l="l" t="t" r="r" b="b"/>
            <a:pathLst>
              <a:path w="16322" h="8625">
                <a:moveTo>
                  <a:pt x="16322" y="0"/>
                </a:moveTo>
                <a:lnTo>
                  <a:pt x="14401" y="1904"/>
                </a:lnTo>
                <a:lnTo>
                  <a:pt x="12481" y="4785"/>
                </a:lnTo>
                <a:lnTo>
                  <a:pt x="10561" y="5745"/>
                </a:lnTo>
                <a:lnTo>
                  <a:pt x="3840" y="5745"/>
                </a:lnTo>
                <a:lnTo>
                  <a:pt x="0" y="3840"/>
                </a:lnTo>
                <a:lnTo>
                  <a:pt x="5760" y="8625"/>
                </a:lnTo>
                <a:lnTo>
                  <a:pt x="9601" y="8625"/>
                </a:lnTo>
                <a:lnTo>
                  <a:pt x="12481" y="7680"/>
                </a:lnTo>
                <a:lnTo>
                  <a:pt x="16322" y="5745"/>
                </a:lnTo>
                <a:lnTo>
                  <a:pt x="163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5" name="object 665"/>
          <p:cNvSpPr/>
          <p:nvPr/>
        </p:nvSpPr>
        <p:spPr>
          <a:xfrm>
            <a:off x="5691896" y="1590446"/>
            <a:ext cx="46085" cy="43205"/>
          </a:xfrm>
          <a:custGeom>
            <a:avLst/>
            <a:gdLst/>
            <a:ahLst/>
            <a:cxnLst/>
            <a:rect l="l" t="t" r="r" b="b"/>
            <a:pathLst>
              <a:path w="46085" h="43205">
                <a:moveTo>
                  <a:pt x="12496" y="0"/>
                </a:moveTo>
                <a:lnTo>
                  <a:pt x="0" y="5760"/>
                </a:lnTo>
                <a:lnTo>
                  <a:pt x="975" y="6720"/>
                </a:lnTo>
                <a:lnTo>
                  <a:pt x="5775" y="6720"/>
                </a:lnTo>
                <a:lnTo>
                  <a:pt x="6720" y="7680"/>
                </a:lnTo>
                <a:lnTo>
                  <a:pt x="6720" y="10561"/>
                </a:lnTo>
                <a:lnTo>
                  <a:pt x="7680" y="13441"/>
                </a:lnTo>
                <a:lnTo>
                  <a:pt x="7680" y="36484"/>
                </a:lnTo>
                <a:lnTo>
                  <a:pt x="6720" y="39364"/>
                </a:lnTo>
                <a:lnTo>
                  <a:pt x="5775" y="40309"/>
                </a:lnTo>
                <a:lnTo>
                  <a:pt x="5775" y="41269"/>
                </a:lnTo>
                <a:lnTo>
                  <a:pt x="975" y="41269"/>
                </a:lnTo>
                <a:lnTo>
                  <a:pt x="975" y="43205"/>
                </a:lnTo>
                <a:lnTo>
                  <a:pt x="22082" y="43205"/>
                </a:lnTo>
                <a:lnTo>
                  <a:pt x="22082" y="41269"/>
                </a:lnTo>
                <a:lnTo>
                  <a:pt x="17282" y="41269"/>
                </a:lnTo>
                <a:lnTo>
                  <a:pt x="16322" y="40309"/>
                </a:lnTo>
                <a:lnTo>
                  <a:pt x="15361" y="40309"/>
                </a:lnTo>
                <a:lnTo>
                  <a:pt x="15361" y="38389"/>
                </a:lnTo>
                <a:lnTo>
                  <a:pt x="14401" y="36484"/>
                </a:lnTo>
                <a:lnTo>
                  <a:pt x="14401" y="11521"/>
                </a:lnTo>
                <a:lnTo>
                  <a:pt x="18242" y="7680"/>
                </a:lnTo>
                <a:lnTo>
                  <a:pt x="22082" y="5760"/>
                </a:lnTo>
                <a:lnTo>
                  <a:pt x="27843" y="5760"/>
                </a:lnTo>
                <a:lnTo>
                  <a:pt x="29763" y="6720"/>
                </a:lnTo>
                <a:lnTo>
                  <a:pt x="30723" y="8641"/>
                </a:lnTo>
                <a:lnTo>
                  <a:pt x="31683" y="10561"/>
                </a:lnTo>
                <a:lnTo>
                  <a:pt x="31683" y="39364"/>
                </a:lnTo>
                <a:lnTo>
                  <a:pt x="30723" y="40309"/>
                </a:lnTo>
                <a:lnTo>
                  <a:pt x="29763" y="41269"/>
                </a:lnTo>
                <a:lnTo>
                  <a:pt x="24963" y="41269"/>
                </a:lnTo>
                <a:lnTo>
                  <a:pt x="24963" y="43205"/>
                </a:lnTo>
                <a:lnTo>
                  <a:pt x="46085" y="43205"/>
                </a:lnTo>
                <a:lnTo>
                  <a:pt x="46085" y="41269"/>
                </a:lnTo>
                <a:lnTo>
                  <a:pt x="42245" y="41269"/>
                </a:lnTo>
                <a:lnTo>
                  <a:pt x="41285" y="40309"/>
                </a:lnTo>
                <a:lnTo>
                  <a:pt x="40325" y="40309"/>
                </a:lnTo>
                <a:lnTo>
                  <a:pt x="40325" y="38389"/>
                </a:lnTo>
                <a:lnTo>
                  <a:pt x="39364" y="36484"/>
                </a:lnTo>
                <a:lnTo>
                  <a:pt x="39364" y="9601"/>
                </a:lnTo>
                <a:lnTo>
                  <a:pt x="38404" y="7680"/>
                </a:lnTo>
                <a:lnTo>
                  <a:pt x="37444" y="4800"/>
                </a:lnTo>
                <a:lnTo>
                  <a:pt x="36484" y="2880"/>
                </a:lnTo>
                <a:lnTo>
                  <a:pt x="34564" y="1920"/>
                </a:lnTo>
                <a:lnTo>
                  <a:pt x="32644" y="960"/>
                </a:lnTo>
                <a:lnTo>
                  <a:pt x="30723" y="0"/>
                </a:lnTo>
                <a:lnTo>
                  <a:pt x="24003" y="0"/>
                </a:lnTo>
                <a:lnTo>
                  <a:pt x="20162" y="2880"/>
                </a:lnTo>
                <a:lnTo>
                  <a:pt x="14401" y="8641"/>
                </a:lnTo>
                <a:lnTo>
                  <a:pt x="14401" y="0"/>
                </a:lnTo>
                <a:lnTo>
                  <a:pt x="1249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6" name="object 666"/>
          <p:cNvSpPr/>
          <p:nvPr/>
        </p:nvSpPr>
        <p:spPr>
          <a:xfrm>
            <a:off x="5748543" y="1590446"/>
            <a:ext cx="28803" cy="23027"/>
          </a:xfrm>
          <a:custGeom>
            <a:avLst/>
            <a:gdLst/>
            <a:ahLst/>
            <a:cxnLst/>
            <a:rect l="l" t="t" r="r" b="b"/>
            <a:pathLst>
              <a:path w="28803" h="23027">
                <a:moveTo>
                  <a:pt x="0" y="17282"/>
                </a:moveTo>
                <a:lnTo>
                  <a:pt x="28803" y="17282"/>
                </a:lnTo>
                <a:lnTo>
                  <a:pt x="28803" y="12481"/>
                </a:lnTo>
                <a:lnTo>
                  <a:pt x="26868" y="7680"/>
                </a:lnTo>
                <a:lnTo>
                  <a:pt x="24002" y="4800"/>
                </a:lnTo>
                <a:lnTo>
                  <a:pt x="21122" y="1920"/>
                </a:lnTo>
                <a:lnTo>
                  <a:pt x="17282" y="0"/>
                </a:lnTo>
                <a:lnTo>
                  <a:pt x="6720" y="0"/>
                </a:lnTo>
                <a:lnTo>
                  <a:pt x="2880" y="1920"/>
                </a:lnTo>
                <a:lnTo>
                  <a:pt x="960" y="8641"/>
                </a:lnTo>
                <a:lnTo>
                  <a:pt x="3840" y="6720"/>
                </a:lnTo>
                <a:lnTo>
                  <a:pt x="5760" y="4800"/>
                </a:lnTo>
                <a:lnTo>
                  <a:pt x="7680" y="3840"/>
                </a:lnTo>
                <a:lnTo>
                  <a:pt x="13441" y="3840"/>
                </a:lnTo>
                <a:lnTo>
                  <a:pt x="15361" y="4800"/>
                </a:lnTo>
                <a:lnTo>
                  <a:pt x="16322" y="5760"/>
                </a:lnTo>
                <a:lnTo>
                  <a:pt x="17282" y="7680"/>
                </a:lnTo>
                <a:lnTo>
                  <a:pt x="18242" y="8641"/>
                </a:lnTo>
                <a:lnTo>
                  <a:pt x="19202" y="9601"/>
                </a:lnTo>
                <a:lnTo>
                  <a:pt x="19202" y="14401"/>
                </a:lnTo>
                <a:lnTo>
                  <a:pt x="0" y="14401"/>
                </a:lnTo>
                <a:lnTo>
                  <a:pt x="0" y="11521"/>
                </a:lnTo>
                <a:lnTo>
                  <a:pt x="0" y="23027"/>
                </a:lnTo>
                <a:lnTo>
                  <a:pt x="0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7" name="object 667"/>
          <p:cNvSpPr/>
          <p:nvPr/>
        </p:nvSpPr>
        <p:spPr>
          <a:xfrm>
            <a:off x="5741822" y="1592366"/>
            <a:ext cx="35524" cy="42230"/>
          </a:xfrm>
          <a:custGeom>
            <a:avLst/>
            <a:gdLst/>
            <a:ahLst/>
            <a:cxnLst/>
            <a:rect l="l" t="t" r="r" b="b"/>
            <a:pathLst>
              <a:path w="35524" h="42230">
                <a:moveTo>
                  <a:pt x="1920" y="8641"/>
                </a:moveTo>
                <a:lnTo>
                  <a:pt x="0" y="13441"/>
                </a:lnTo>
                <a:lnTo>
                  <a:pt x="0" y="27828"/>
                </a:lnTo>
                <a:lnTo>
                  <a:pt x="1920" y="32628"/>
                </a:lnTo>
                <a:lnTo>
                  <a:pt x="5760" y="36469"/>
                </a:lnTo>
                <a:lnTo>
                  <a:pt x="8641" y="40309"/>
                </a:lnTo>
                <a:lnTo>
                  <a:pt x="13441" y="42230"/>
                </a:lnTo>
                <a:lnTo>
                  <a:pt x="23042" y="42230"/>
                </a:lnTo>
                <a:lnTo>
                  <a:pt x="26883" y="41285"/>
                </a:lnTo>
                <a:lnTo>
                  <a:pt x="29763" y="37444"/>
                </a:lnTo>
                <a:lnTo>
                  <a:pt x="32644" y="33604"/>
                </a:lnTo>
                <a:lnTo>
                  <a:pt x="34564" y="30723"/>
                </a:lnTo>
                <a:lnTo>
                  <a:pt x="35524" y="25907"/>
                </a:lnTo>
                <a:lnTo>
                  <a:pt x="34564" y="24947"/>
                </a:lnTo>
                <a:lnTo>
                  <a:pt x="32644" y="28788"/>
                </a:lnTo>
                <a:lnTo>
                  <a:pt x="30723" y="31668"/>
                </a:lnTo>
                <a:lnTo>
                  <a:pt x="28803" y="32628"/>
                </a:lnTo>
                <a:lnTo>
                  <a:pt x="26883" y="34564"/>
                </a:lnTo>
                <a:lnTo>
                  <a:pt x="24963" y="35509"/>
                </a:lnTo>
                <a:lnTo>
                  <a:pt x="18242" y="35509"/>
                </a:lnTo>
                <a:lnTo>
                  <a:pt x="14401" y="33604"/>
                </a:lnTo>
                <a:lnTo>
                  <a:pt x="11521" y="29748"/>
                </a:lnTo>
                <a:lnTo>
                  <a:pt x="7680" y="25907"/>
                </a:lnTo>
                <a:lnTo>
                  <a:pt x="6720" y="21107"/>
                </a:lnTo>
                <a:lnTo>
                  <a:pt x="6720" y="9601"/>
                </a:lnTo>
                <a:lnTo>
                  <a:pt x="7680" y="6720"/>
                </a:lnTo>
                <a:lnTo>
                  <a:pt x="9601" y="0"/>
                </a:lnTo>
                <a:lnTo>
                  <a:pt x="5760" y="3840"/>
                </a:lnTo>
                <a:lnTo>
                  <a:pt x="192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8" name="object 668"/>
          <p:cNvSpPr/>
          <p:nvPr/>
        </p:nvSpPr>
        <p:spPr>
          <a:xfrm>
            <a:off x="5785027" y="1590446"/>
            <a:ext cx="28788" cy="44150"/>
          </a:xfrm>
          <a:custGeom>
            <a:avLst/>
            <a:gdLst/>
            <a:ahLst/>
            <a:cxnLst/>
            <a:rect l="l" t="t" r="r" b="b"/>
            <a:pathLst>
              <a:path w="28788" h="44150">
                <a:moveTo>
                  <a:pt x="13441" y="0"/>
                </a:moveTo>
                <a:lnTo>
                  <a:pt x="9601" y="0"/>
                </a:lnTo>
                <a:lnTo>
                  <a:pt x="6720" y="960"/>
                </a:lnTo>
                <a:lnTo>
                  <a:pt x="3825" y="3840"/>
                </a:lnTo>
                <a:lnTo>
                  <a:pt x="1920" y="5760"/>
                </a:lnTo>
                <a:lnTo>
                  <a:pt x="0" y="8641"/>
                </a:lnTo>
                <a:lnTo>
                  <a:pt x="0" y="15361"/>
                </a:lnTo>
                <a:lnTo>
                  <a:pt x="944" y="17282"/>
                </a:lnTo>
                <a:lnTo>
                  <a:pt x="2880" y="19202"/>
                </a:lnTo>
                <a:lnTo>
                  <a:pt x="3825" y="21122"/>
                </a:lnTo>
                <a:lnTo>
                  <a:pt x="6720" y="23027"/>
                </a:lnTo>
                <a:lnTo>
                  <a:pt x="11506" y="24963"/>
                </a:lnTo>
                <a:lnTo>
                  <a:pt x="15346" y="26868"/>
                </a:lnTo>
                <a:lnTo>
                  <a:pt x="18227" y="28803"/>
                </a:lnTo>
                <a:lnTo>
                  <a:pt x="20147" y="30708"/>
                </a:lnTo>
                <a:lnTo>
                  <a:pt x="21107" y="31668"/>
                </a:lnTo>
                <a:lnTo>
                  <a:pt x="22067" y="33588"/>
                </a:lnTo>
                <a:lnTo>
                  <a:pt x="22067" y="38389"/>
                </a:lnTo>
                <a:lnTo>
                  <a:pt x="20147" y="40309"/>
                </a:lnTo>
                <a:lnTo>
                  <a:pt x="19187" y="41269"/>
                </a:lnTo>
                <a:lnTo>
                  <a:pt x="17282" y="42230"/>
                </a:lnTo>
                <a:lnTo>
                  <a:pt x="12466" y="42230"/>
                </a:lnTo>
                <a:lnTo>
                  <a:pt x="9601" y="40309"/>
                </a:lnTo>
                <a:lnTo>
                  <a:pt x="6720" y="38389"/>
                </a:lnTo>
                <a:lnTo>
                  <a:pt x="4785" y="36484"/>
                </a:lnTo>
                <a:lnTo>
                  <a:pt x="2880" y="33588"/>
                </a:lnTo>
                <a:lnTo>
                  <a:pt x="1920" y="28803"/>
                </a:lnTo>
                <a:lnTo>
                  <a:pt x="944" y="28803"/>
                </a:lnTo>
                <a:lnTo>
                  <a:pt x="944" y="44150"/>
                </a:lnTo>
                <a:lnTo>
                  <a:pt x="1920" y="44150"/>
                </a:lnTo>
                <a:lnTo>
                  <a:pt x="2880" y="43205"/>
                </a:lnTo>
                <a:lnTo>
                  <a:pt x="6720" y="43205"/>
                </a:lnTo>
                <a:lnTo>
                  <a:pt x="9601" y="44150"/>
                </a:lnTo>
                <a:lnTo>
                  <a:pt x="18227" y="44150"/>
                </a:lnTo>
                <a:lnTo>
                  <a:pt x="22067" y="43205"/>
                </a:lnTo>
                <a:lnTo>
                  <a:pt x="24947" y="41269"/>
                </a:lnTo>
                <a:lnTo>
                  <a:pt x="27828" y="38389"/>
                </a:lnTo>
                <a:lnTo>
                  <a:pt x="28788" y="35524"/>
                </a:lnTo>
                <a:lnTo>
                  <a:pt x="28788" y="26868"/>
                </a:lnTo>
                <a:lnTo>
                  <a:pt x="25908" y="23027"/>
                </a:lnTo>
                <a:lnTo>
                  <a:pt x="20147" y="20147"/>
                </a:lnTo>
                <a:lnTo>
                  <a:pt x="13441" y="16306"/>
                </a:lnTo>
                <a:lnTo>
                  <a:pt x="10561" y="15361"/>
                </a:lnTo>
                <a:lnTo>
                  <a:pt x="8625" y="14401"/>
                </a:lnTo>
                <a:lnTo>
                  <a:pt x="7665" y="12481"/>
                </a:lnTo>
                <a:lnTo>
                  <a:pt x="6720" y="11521"/>
                </a:lnTo>
                <a:lnTo>
                  <a:pt x="5760" y="9601"/>
                </a:lnTo>
                <a:lnTo>
                  <a:pt x="5760" y="6720"/>
                </a:lnTo>
                <a:lnTo>
                  <a:pt x="6720" y="5760"/>
                </a:lnTo>
                <a:lnTo>
                  <a:pt x="7665" y="4800"/>
                </a:lnTo>
                <a:lnTo>
                  <a:pt x="9601" y="3840"/>
                </a:lnTo>
                <a:lnTo>
                  <a:pt x="10561" y="2880"/>
                </a:lnTo>
                <a:lnTo>
                  <a:pt x="15346" y="2880"/>
                </a:lnTo>
                <a:lnTo>
                  <a:pt x="18227" y="3840"/>
                </a:lnTo>
                <a:lnTo>
                  <a:pt x="20147" y="5760"/>
                </a:lnTo>
                <a:lnTo>
                  <a:pt x="22067" y="6720"/>
                </a:lnTo>
                <a:lnTo>
                  <a:pt x="23027" y="9601"/>
                </a:lnTo>
                <a:lnTo>
                  <a:pt x="23987" y="14401"/>
                </a:lnTo>
                <a:lnTo>
                  <a:pt x="25908" y="14401"/>
                </a:lnTo>
                <a:lnTo>
                  <a:pt x="25908" y="0"/>
                </a:lnTo>
                <a:lnTo>
                  <a:pt x="23987" y="0"/>
                </a:lnTo>
                <a:lnTo>
                  <a:pt x="23987" y="1920"/>
                </a:lnTo>
                <a:lnTo>
                  <a:pt x="21107" y="1920"/>
                </a:lnTo>
                <a:lnTo>
                  <a:pt x="19187" y="960"/>
                </a:lnTo>
                <a:lnTo>
                  <a:pt x="17282" y="960"/>
                </a:lnTo>
                <a:lnTo>
                  <a:pt x="14386" y="0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9" name="object 669"/>
          <p:cNvSpPr/>
          <p:nvPr/>
        </p:nvSpPr>
        <p:spPr>
          <a:xfrm>
            <a:off x="5826297" y="1568363"/>
            <a:ext cx="9601" cy="9601"/>
          </a:xfrm>
          <a:custGeom>
            <a:avLst/>
            <a:gdLst/>
            <a:ahLst/>
            <a:cxnLst/>
            <a:rect l="l" t="t" r="r" b="b"/>
            <a:pathLst>
              <a:path w="9601" h="9601">
                <a:moveTo>
                  <a:pt x="9601" y="4800"/>
                </a:moveTo>
                <a:lnTo>
                  <a:pt x="9601" y="3840"/>
                </a:lnTo>
                <a:lnTo>
                  <a:pt x="8641" y="2880"/>
                </a:lnTo>
                <a:lnTo>
                  <a:pt x="7680" y="1920"/>
                </a:lnTo>
                <a:lnTo>
                  <a:pt x="6720" y="960"/>
                </a:lnTo>
                <a:lnTo>
                  <a:pt x="5760" y="0"/>
                </a:lnTo>
                <a:lnTo>
                  <a:pt x="384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6720"/>
                </a:lnTo>
                <a:lnTo>
                  <a:pt x="960" y="7680"/>
                </a:lnTo>
                <a:lnTo>
                  <a:pt x="960" y="8641"/>
                </a:lnTo>
                <a:lnTo>
                  <a:pt x="1920" y="9601"/>
                </a:lnTo>
                <a:lnTo>
                  <a:pt x="6720" y="9601"/>
                </a:lnTo>
                <a:lnTo>
                  <a:pt x="7680" y="8641"/>
                </a:lnTo>
                <a:lnTo>
                  <a:pt x="8641" y="7680"/>
                </a:lnTo>
                <a:lnTo>
                  <a:pt x="9601" y="6720"/>
                </a:lnTo>
                <a:lnTo>
                  <a:pt x="960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0" name="object 670"/>
          <p:cNvSpPr/>
          <p:nvPr/>
        </p:nvSpPr>
        <p:spPr>
          <a:xfrm>
            <a:off x="5820537" y="1590446"/>
            <a:ext cx="20162" cy="43205"/>
          </a:xfrm>
          <a:custGeom>
            <a:avLst/>
            <a:gdLst/>
            <a:ahLst/>
            <a:cxnLst/>
            <a:rect l="l" t="t" r="r" b="b"/>
            <a:pathLst>
              <a:path w="20162" h="43205">
                <a:moveTo>
                  <a:pt x="12481" y="0"/>
                </a:moveTo>
                <a:lnTo>
                  <a:pt x="0" y="5760"/>
                </a:lnTo>
                <a:lnTo>
                  <a:pt x="0" y="6720"/>
                </a:lnTo>
                <a:lnTo>
                  <a:pt x="4800" y="672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8389"/>
                </a:lnTo>
                <a:lnTo>
                  <a:pt x="5760" y="39364"/>
                </a:lnTo>
                <a:lnTo>
                  <a:pt x="5760" y="40309"/>
                </a:lnTo>
                <a:lnTo>
                  <a:pt x="4800" y="40309"/>
                </a:lnTo>
                <a:lnTo>
                  <a:pt x="4800" y="41269"/>
                </a:lnTo>
                <a:lnTo>
                  <a:pt x="0" y="41269"/>
                </a:lnTo>
                <a:lnTo>
                  <a:pt x="0" y="43205"/>
                </a:lnTo>
                <a:lnTo>
                  <a:pt x="20162" y="43205"/>
                </a:lnTo>
                <a:lnTo>
                  <a:pt x="20162" y="41269"/>
                </a:lnTo>
                <a:lnTo>
                  <a:pt x="16322" y="41269"/>
                </a:lnTo>
                <a:lnTo>
                  <a:pt x="15361" y="40309"/>
                </a:lnTo>
                <a:lnTo>
                  <a:pt x="14401" y="39364"/>
                </a:lnTo>
                <a:lnTo>
                  <a:pt x="14401" y="0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1" name="object 671"/>
          <p:cNvSpPr/>
          <p:nvPr/>
        </p:nvSpPr>
        <p:spPr>
          <a:xfrm>
            <a:off x="5846460" y="1610593"/>
            <a:ext cx="10561" cy="35524"/>
          </a:xfrm>
          <a:custGeom>
            <a:avLst/>
            <a:gdLst/>
            <a:ahLst/>
            <a:cxnLst/>
            <a:rect l="l" t="t" r="r" b="b"/>
            <a:pathLst>
              <a:path w="10561" h="35524">
                <a:moveTo>
                  <a:pt x="7680" y="1935"/>
                </a:moveTo>
                <a:lnTo>
                  <a:pt x="7680" y="15377"/>
                </a:lnTo>
                <a:lnTo>
                  <a:pt x="7680" y="7680"/>
                </a:lnTo>
                <a:lnTo>
                  <a:pt x="8641" y="6720"/>
                </a:lnTo>
                <a:lnTo>
                  <a:pt x="10561" y="0"/>
                </a:lnTo>
                <a:lnTo>
                  <a:pt x="7680" y="1935"/>
                </a:lnTo>
                <a:close/>
              </a:path>
              <a:path w="10561" h="35524">
                <a:moveTo>
                  <a:pt x="30723" y="-9585"/>
                </a:moveTo>
                <a:lnTo>
                  <a:pt x="29763" y="-12466"/>
                </a:lnTo>
                <a:lnTo>
                  <a:pt x="29763" y="-13426"/>
                </a:lnTo>
                <a:lnTo>
                  <a:pt x="28803" y="-15346"/>
                </a:lnTo>
                <a:lnTo>
                  <a:pt x="27843" y="-17266"/>
                </a:lnTo>
                <a:lnTo>
                  <a:pt x="25923" y="-18227"/>
                </a:lnTo>
                <a:lnTo>
                  <a:pt x="23042" y="-19187"/>
                </a:lnTo>
                <a:lnTo>
                  <a:pt x="20162" y="-20147"/>
                </a:lnTo>
                <a:lnTo>
                  <a:pt x="11521" y="-20147"/>
                </a:lnTo>
                <a:lnTo>
                  <a:pt x="7680" y="-19187"/>
                </a:lnTo>
                <a:lnTo>
                  <a:pt x="4800" y="-16306"/>
                </a:lnTo>
                <a:lnTo>
                  <a:pt x="2880" y="-14386"/>
                </a:lnTo>
                <a:lnTo>
                  <a:pt x="960" y="-12466"/>
                </a:lnTo>
                <a:lnTo>
                  <a:pt x="960" y="-7665"/>
                </a:lnTo>
                <a:lnTo>
                  <a:pt x="1920" y="-6705"/>
                </a:lnTo>
                <a:lnTo>
                  <a:pt x="1920" y="-5745"/>
                </a:lnTo>
                <a:lnTo>
                  <a:pt x="2880" y="-5745"/>
                </a:lnTo>
                <a:lnTo>
                  <a:pt x="3840" y="-4785"/>
                </a:lnTo>
                <a:lnTo>
                  <a:pt x="5760" y="-4785"/>
                </a:lnTo>
                <a:lnTo>
                  <a:pt x="6720" y="-5745"/>
                </a:lnTo>
                <a:lnTo>
                  <a:pt x="7680" y="-5745"/>
                </a:lnTo>
                <a:lnTo>
                  <a:pt x="8641" y="-6705"/>
                </a:lnTo>
                <a:lnTo>
                  <a:pt x="8641" y="-13426"/>
                </a:lnTo>
                <a:lnTo>
                  <a:pt x="9601" y="-14386"/>
                </a:lnTo>
                <a:lnTo>
                  <a:pt x="10561" y="-15346"/>
                </a:lnTo>
                <a:lnTo>
                  <a:pt x="11521" y="-16306"/>
                </a:lnTo>
                <a:lnTo>
                  <a:pt x="13441" y="-17266"/>
                </a:lnTo>
                <a:lnTo>
                  <a:pt x="17282" y="-17266"/>
                </a:lnTo>
                <a:lnTo>
                  <a:pt x="19202" y="-16306"/>
                </a:lnTo>
                <a:lnTo>
                  <a:pt x="21122" y="-14386"/>
                </a:lnTo>
                <a:lnTo>
                  <a:pt x="22082" y="-13426"/>
                </a:lnTo>
                <a:lnTo>
                  <a:pt x="23042" y="-10546"/>
                </a:lnTo>
                <a:lnTo>
                  <a:pt x="23042" y="-4785"/>
                </a:lnTo>
                <a:lnTo>
                  <a:pt x="15361" y="-1904"/>
                </a:lnTo>
                <a:lnTo>
                  <a:pt x="10561" y="0"/>
                </a:lnTo>
                <a:lnTo>
                  <a:pt x="8641" y="6720"/>
                </a:lnTo>
                <a:lnTo>
                  <a:pt x="9601" y="4815"/>
                </a:lnTo>
                <a:lnTo>
                  <a:pt x="11521" y="3840"/>
                </a:lnTo>
                <a:lnTo>
                  <a:pt x="14401" y="1935"/>
                </a:lnTo>
                <a:lnTo>
                  <a:pt x="15361" y="975"/>
                </a:lnTo>
                <a:lnTo>
                  <a:pt x="18242" y="0"/>
                </a:lnTo>
                <a:lnTo>
                  <a:pt x="23042" y="-1904"/>
                </a:lnTo>
                <a:lnTo>
                  <a:pt x="23042" y="14401"/>
                </a:lnTo>
                <a:lnTo>
                  <a:pt x="19202" y="17282"/>
                </a:lnTo>
                <a:lnTo>
                  <a:pt x="16322" y="18242"/>
                </a:lnTo>
                <a:lnTo>
                  <a:pt x="10561" y="18242"/>
                </a:lnTo>
                <a:lnTo>
                  <a:pt x="9601" y="16337"/>
                </a:lnTo>
                <a:lnTo>
                  <a:pt x="7680" y="15377"/>
                </a:lnTo>
                <a:lnTo>
                  <a:pt x="7680" y="1935"/>
                </a:lnTo>
                <a:lnTo>
                  <a:pt x="4800" y="3840"/>
                </a:lnTo>
                <a:lnTo>
                  <a:pt x="1920" y="5775"/>
                </a:lnTo>
                <a:lnTo>
                  <a:pt x="960" y="7680"/>
                </a:lnTo>
                <a:lnTo>
                  <a:pt x="0" y="9601"/>
                </a:lnTo>
                <a:lnTo>
                  <a:pt x="0" y="16337"/>
                </a:lnTo>
                <a:lnTo>
                  <a:pt x="960" y="19217"/>
                </a:lnTo>
                <a:lnTo>
                  <a:pt x="1920" y="21122"/>
                </a:lnTo>
                <a:lnTo>
                  <a:pt x="3840" y="23058"/>
                </a:lnTo>
                <a:lnTo>
                  <a:pt x="6720" y="24002"/>
                </a:lnTo>
                <a:lnTo>
                  <a:pt x="13441" y="24002"/>
                </a:lnTo>
                <a:lnTo>
                  <a:pt x="14401" y="23058"/>
                </a:lnTo>
                <a:lnTo>
                  <a:pt x="16322" y="22082"/>
                </a:lnTo>
                <a:lnTo>
                  <a:pt x="18242" y="20162"/>
                </a:lnTo>
                <a:lnTo>
                  <a:pt x="23042" y="17282"/>
                </a:lnTo>
                <a:lnTo>
                  <a:pt x="23042" y="21122"/>
                </a:lnTo>
                <a:lnTo>
                  <a:pt x="24002" y="22082"/>
                </a:lnTo>
                <a:lnTo>
                  <a:pt x="24963" y="23058"/>
                </a:lnTo>
                <a:lnTo>
                  <a:pt x="25923" y="24002"/>
                </a:lnTo>
                <a:lnTo>
                  <a:pt x="30723" y="24002"/>
                </a:lnTo>
                <a:lnTo>
                  <a:pt x="34564" y="22082"/>
                </a:lnTo>
                <a:lnTo>
                  <a:pt x="37429" y="17282"/>
                </a:lnTo>
                <a:lnTo>
                  <a:pt x="37429" y="14401"/>
                </a:lnTo>
                <a:lnTo>
                  <a:pt x="35524" y="16337"/>
                </a:lnTo>
                <a:lnTo>
                  <a:pt x="34564" y="17282"/>
                </a:lnTo>
                <a:lnTo>
                  <a:pt x="33588" y="18242"/>
                </a:lnTo>
                <a:lnTo>
                  <a:pt x="31683" y="18242"/>
                </a:lnTo>
                <a:lnTo>
                  <a:pt x="31683" y="17282"/>
                </a:lnTo>
                <a:lnTo>
                  <a:pt x="30723" y="17282"/>
                </a:lnTo>
                <a:lnTo>
                  <a:pt x="30723" y="-95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2" name="object 672"/>
          <p:cNvSpPr/>
          <p:nvPr/>
        </p:nvSpPr>
        <p:spPr>
          <a:xfrm>
            <a:off x="4245223" y="1191097"/>
            <a:ext cx="1996744" cy="2215606"/>
          </a:xfrm>
          <a:custGeom>
            <a:avLst/>
            <a:gdLst/>
            <a:ahLst/>
            <a:cxnLst/>
            <a:rect l="l" t="t" r="r" b="b"/>
            <a:pathLst>
              <a:path w="1996744" h="2215606">
                <a:moveTo>
                  <a:pt x="1996744" y="2214646"/>
                </a:moveTo>
                <a:lnTo>
                  <a:pt x="1996744" y="1920"/>
                </a:lnTo>
                <a:lnTo>
                  <a:pt x="1996264" y="960"/>
                </a:lnTo>
                <a:lnTo>
                  <a:pt x="1992904" y="960"/>
                </a:lnTo>
                <a:lnTo>
                  <a:pt x="1990984" y="2880"/>
                </a:lnTo>
                <a:lnTo>
                  <a:pt x="5760" y="2880"/>
                </a:lnTo>
                <a:lnTo>
                  <a:pt x="2880" y="5760"/>
                </a:lnTo>
                <a:lnTo>
                  <a:pt x="2880" y="960"/>
                </a:lnTo>
                <a:lnTo>
                  <a:pt x="480" y="960"/>
                </a:lnTo>
                <a:lnTo>
                  <a:pt x="0" y="1920"/>
                </a:lnTo>
                <a:lnTo>
                  <a:pt x="0" y="2212726"/>
                </a:lnTo>
                <a:lnTo>
                  <a:pt x="0" y="2214646"/>
                </a:lnTo>
                <a:lnTo>
                  <a:pt x="960" y="2215606"/>
                </a:lnTo>
                <a:lnTo>
                  <a:pt x="1993864" y="2215606"/>
                </a:lnTo>
                <a:lnTo>
                  <a:pt x="5760" y="2212726"/>
                </a:lnTo>
                <a:lnTo>
                  <a:pt x="5760" y="5760"/>
                </a:lnTo>
                <a:lnTo>
                  <a:pt x="1993864" y="5760"/>
                </a:lnTo>
                <a:lnTo>
                  <a:pt x="1995784" y="2215606"/>
                </a:lnTo>
                <a:lnTo>
                  <a:pt x="1996744" y="2214646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3" name="object 673"/>
          <p:cNvSpPr/>
          <p:nvPr/>
        </p:nvSpPr>
        <p:spPr>
          <a:xfrm>
            <a:off x="4250984" y="1196858"/>
            <a:ext cx="1988103" cy="2209845"/>
          </a:xfrm>
          <a:custGeom>
            <a:avLst/>
            <a:gdLst/>
            <a:ahLst/>
            <a:cxnLst/>
            <a:rect l="l" t="t" r="r" b="b"/>
            <a:pathLst>
              <a:path w="1988103" h="2209845">
                <a:moveTo>
                  <a:pt x="1988103" y="0"/>
                </a:moveTo>
                <a:lnTo>
                  <a:pt x="1985223" y="0"/>
                </a:lnTo>
                <a:lnTo>
                  <a:pt x="1985223" y="2204085"/>
                </a:lnTo>
                <a:lnTo>
                  <a:pt x="0" y="2204085"/>
                </a:lnTo>
                <a:lnTo>
                  <a:pt x="0" y="2206965"/>
                </a:lnTo>
                <a:lnTo>
                  <a:pt x="1988103" y="2209845"/>
                </a:lnTo>
                <a:lnTo>
                  <a:pt x="1985223" y="2206965"/>
                </a:lnTo>
                <a:lnTo>
                  <a:pt x="1988103" y="2204085"/>
                </a:lnTo>
                <a:lnTo>
                  <a:pt x="1988103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4" name="object 674"/>
          <p:cNvSpPr/>
          <p:nvPr/>
        </p:nvSpPr>
        <p:spPr>
          <a:xfrm>
            <a:off x="4248104" y="1191097"/>
            <a:ext cx="1990984" cy="2209845"/>
          </a:xfrm>
          <a:custGeom>
            <a:avLst/>
            <a:gdLst/>
            <a:ahLst/>
            <a:cxnLst/>
            <a:rect l="l" t="t" r="r" b="b"/>
            <a:pathLst>
              <a:path w="1990984" h="2209845">
                <a:moveTo>
                  <a:pt x="2880" y="2880"/>
                </a:moveTo>
                <a:lnTo>
                  <a:pt x="1988103" y="2880"/>
                </a:lnTo>
                <a:lnTo>
                  <a:pt x="1990023" y="960"/>
                </a:lnTo>
                <a:lnTo>
                  <a:pt x="0" y="960"/>
                </a:lnTo>
                <a:lnTo>
                  <a:pt x="0" y="5760"/>
                </a:lnTo>
                <a:lnTo>
                  <a:pt x="2880" y="288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5" name="object 675"/>
          <p:cNvSpPr/>
          <p:nvPr/>
        </p:nvSpPr>
        <p:spPr>
          <a:xfrm>
            <a:off x="4959447" y="1192057"/>
            <a:ext cx="0" cy="2361529"/>
          </a:xfrm>
          <a:custGeom>
            <a:avLst/>
            <a:gdLst/>
            <a:ahLst/>
            <a:cxnLst/>
            <a:rect l="l" t="t" r="r" b="b"/>
            <a:pathLst>
              <a:path w="0" h="2361529">
                <a:moveTo>
                  <a:pt x="0" y="0"/>
                </a:moveTo>
                <a:lnTo>
                  <a:pt x="0" y="2361529"/>
                </a:lnTo>
              </a:path>
            </a:pathLst>
          </a:custGeom>
          <a:ln w="7032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6" name="object 676"/>
          <p:cNvSpPr/>
          <p:nvPr/>
        </p:nvSpPr>
        <p:spPr>
          <a:xfrm>
            <a:off x="4756891" y="3699494"/>
            <a:ext cx="82555" cy="133441"/>
          </a:xfrm>
          <a:custGeom>
            <a:avLst/>
            <a:gdLst/>
            <a:ahLst/>
            <a:cxnLst/>
            <a:rect l="l" t="t" r="r" b="b"/>
            <a:pathLst>
              <a:path w="82555" h="133441">
                <a:moveTo>
                  <a:pt x="82555" y="125760"/>
                </a:moveTo>
                <a:lnTo>
                  <a:pt x="82555" y="121920"/>
                </a:lnTo>
                <a:lnTo>
                  <a:pt x="81594" y="119999"/>
                </a:lnTo>
                <a:lnTo>
                  <a:pt x="81594" y="116159"/>
                </a:lnTo>
                <a:lnTo>
                  <a:pt x="80634" y="115199"/>
                </a:lnTo>
                <a:lnTo>
                  <a:pt x="80634" y="114239"/>
                </a:lnTo>
                <a:lnTo>
                  <a:pt x="79674" y="113278"/>
                </a:lnTo>
                <a:lnTo>
                  <a:pt x="56631" y="113278"/>
                </a:lnTo>
                <a:lnTo>
                  <a:pt x="56631" y="2880"/>
                </a:lnTo>
                <a:lnTo>
                  <a:pt x="55686" y="1920"/>
                </a:lnTo>
                <a:lnTo>
                  <a:pt x="55686" y="960"/>
                </a:lnTo>
                <a:lnTo>
                  <a:pt x="53751" y="960"/>
                </a:lnTo>
                <a:lnTo>
                  <a:pt x="53751" y="0"/>
                </a:lnTo>
                <a:lnTo>
                  <a:pt x="34564" y="0"/>
                </a:lnTo>
                <a:lnTo>
                  <a:pt x="33604" y="960"/>
                </a:lnTo>
                <a:lnTo>
                  <a:pt x="32644" y="960"/>
                </a:lnTo>
                <a:lnTo>
                  <a:pt x="3840" y="20162"/>
                </a:lnTo>
                <a:lnTo>
                  <a:pt x="2880" y="20162"/>
                </a:lnTo>
                <a:lnTo>
                  <a:pt x="1920" y="21122"/>
                </a:lnTo>
                <a:lnTo>
                  <a:pt x="960" y="22082"/>
                </a:lnTo>
                <a:lnTo>
                  <a:pt x="960" y="24003"/>
                </a:lnTo>
                <a:lnTo>
                  <a:pt x="0" y="24963"/>
                </a:lnTo>
                <a:lnTo>
                  <a:pt x="0" y="34564"/>
                </a:lnTo>
                <a:lnTo>
                  <a:pt x="960" y="36484"/>
                </a:lnTo>
                <a:lnTo>
                  <a:pt x="960" y="38404"/>
                </a:lnTo>
                <a:lnTo>
                  <a:pt x="1920" y="39364"/>
                </a:lnTo>
                <a:lnTo>
                  <a:pt x="6720" y="39364"/>
                </a:lnTo>
                <a:lnTo>
                  <a:pt x="7680" y="38404"/>
                </a:lnTo>
                <a:lnTo>
                  <a:pt x="29763" y="26883"/>
                </a:lnTo>
                <a:lnTo>
                  <a:pt x="29763" y="113278"/>
                </a:lnTo>
                <a:lnTo>
                  <a:pt x="2880" y="113278"/>
                </a:lnTo>
                <a:lnTo>
                  <a:pt x="1920" y="114239"/>
                </a:lnTo>
                <a:lnTo>
                  <a:pt x="1920" y="115199"/>
                </a:lnTo>
                <a:lnTo>
                  <a:pt x="960" y="116159"/>
                </a:lnTo>
                <a:lnTo>
                  <a:pt x="960" y="130561"/>
                </a:lnTo>
                <a:lnTo>
                  <a:pt x="1920" y="131521"/>
                </a:lnTo>
                <a:lnTo>
                  <a:pt x="1920" y="132481"/>
                </a:lnTo>
                <a:lnTo>
                  <a:pt x="2880" y="133441"/>
                </a:lnTo>
                <a:lnTo>
                  <a:pt x="79674" y="133441"/>
                </a:lnTo>
                <a:lnTo>
                  <a:pt x="80634" y="132481"/>
                </a:lnTo>
                <a:lnTo>
                  <a:pt x="80634" y="131521"/>
                </a:lnTo>
                <a:lnTo>
                  <a:pt x="81594" y="130561"/>
                </a:lnTo>
                <a:lnTo>
                  <a:pt x="81594" y="126720"/>
                </a:lnTo>
                <a:lnTo>
                  <a:pt x="82555" y="1257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7" name="object 677"/>
          <p:cNvSpPr/>
          <p:nvPr/>
        </p:nvSpPr>
        <p:spPr>
          <a:xfrm>
            <a:off x="4881692" y="3697574"/>
            <a:ext cx="21122" cy="37444"/>
          </a:xfrm>
          <a:custGeom>
            <a:avLst/>
            <a:gdLst/>
            <a:ahLst/>
            <a:cxnLst/>
            <a:rect l="l" t="t" r="r" b="b"/>
            <a:pathLst>
              <a:path w="21122" h="37444">
                <a:moveTo>
                  <a:pt x="13441" y="0"/>
                </a:moveTo>
                <a:lnTo>
                  <a:pt x="5760" y="1920"/>
                </a:lnTo>
                <a:lnTo>
                  <a:pt x="0" y="3840"/>
                </a:lnTo>
                <a:lnTo>
                  <a:pt x="960" y="37444"/>
                </a:lnTo>
                <a:lnTo>
                  <a:pt x="1920" y="34564"/>
                </a:lnTo>
                <a:lnTo>
                  <a:pt x="2880" y="31683"/>
                </a:lnTo>
                <a:lnTo>
                  <a:pt x="3840" y="29763"/>
                </a:lnTo>
                <a:lnTo>
                  <a:pt x="4800" y="27843"/>
                </a:lnTo>
                <a:lnTo>
                  <a:pt x="6720" y="25923"/>
                </a:lnTo>
                <a:lnTo>
                  <a:pt x="8641" y="24002"/>
                </a:lnTo>
                <a:lnTo>
                  <a:pt x="10561" y="23042"/>
                </a:lnTo>
                <a:lnTo>
                  <a:pt x="13441" y="22082"/>
                </a:lnTo>
                <a:lnTo>
                  <a:pt x="16322" y="21122"/>
                </a:lnTo>
                <a:lnTo>
                  <a:pt x="21122" y="0"/>
                </a:lnTo>
                <a:lnTo>
                  <a:pt x="1344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8" name="object 678"/>
          <p:cNvSpPr/>
          <p:nvPr/>
        </p:nvSpPr>
        <p:spPr>
          <a:xfrm>
            <a:off x="4855768" y="3697574"/>
            <a:ext cx="92156" cy="138242"/>
          </a:xfrm>
          <a:custGeom>
            <a:avLst/>
            <a:gdLst/>
            <a:ahLst/>
            <a:cxnLst/>
            <a:rect l="l" t="t" r="r" b="b"/>
            <a:pathLst>
              <a:path w="92156" h="138242">
                <a:moveTo>
                  <a:pt x="5760" y="128640"/>
                </a:moveTo>
                <a:lnTo>
                  <a:pt x="5760" y="130561"/>
                </a:lnTo>
                <a:lnTo>
                  <a:pt x="6720" y="131521"/>
                </a:lnTo>
                <a:lnTo>
                  <a:pt x="7680" y="132481"/>
                </a:lnTo>
                <a:lnTo>
                  <a:pt x="8641" y="133441"/>
                </a:lnTo>
                <a:lnTo>
                  <a:pt x="10561" y="134401"/>
                </a:lnTo>
                <a:lnTo>
                  <a:pt x="12481" y="134401"/>
                </a:lnTo>
                <a:lnTo>
                  <a:pt x="14401" y="135361"/>
                </a:lnTo>
                <a:lnTo>
                  <a:pt x="16322" y="136321"/>
                </a:lnTo>
                <a:lnTo>
                  <a:pt x="19202" y="136321"/>
                </a:lnTo>
                <a:lnTo>
                  <a:pt x="22082" y="137281"/>
                </a:lnTo>
                <a:lnTo>
                  <a:pt x="24963" y="137281"/>
                </a:lnTo>
                <a:lnTo>
                  <a:pt x="27843" y="138242"/>
                </a:lnTo>
                <a:lnTo>
                  <a:pt x="42245" y="138242"/>
                </a:lnTo>
                <a:lnTo>
                  <a:pt x="48950" y="137281"/>
                </a:lnTo>
                <a:lnTo>
                  <a:pt x="55671" y="134401"/>
                </a:lnTo>
                <a:lnTo>
                  <a:pt x="61447" y="132481"/>
                </a:lnTo>
                <a:lnTo>
                  <a:pt x="67193" y="129600"/>
                </a:lnTo>
                <a:lnTo>
                  <a:pt x="71033" y="125760"/>
                </a:lnTo>
                <a:lnTo>
                  <a:pt x="74874" y="121920"/>
                </a:lnTo>
                <a:lnTo>
                  <a:pt x="78714" y="118079"/>
                </a:lnTo>
                <a:lnTo>
                  <a:pt x="81594" y="113278"/>
                </a:lnTo>
                <a:lnTo>
                  <a:pt x="84475" y="107518"/>
                </a:lnTo>
                <a:lnTo>
                  <a:pt x="86395" y="102717"/>
                </a:lnTo>
                <a:lnTo>
                  <a:pt x="87355" y="96956"/>
                </a:lnTo>
                <a:lnTo>
                  <a:pt x="89275" y="91196"/>
                </a:lnTo>
                <a:lnTo>
                  <a:pt x="90236" y="85435"/>
                </a:lnTo>
                <a:lnTo>
                  <a:pt x="91196" y="79689"/>
                </a:lnTo>
                <a:lnTo>
                  <a:pt x="91196" y="73913"/>
                </a:lnTo>
                <a:lnTo>
                  <a:pt x="92156" y="68168"/>
                </a:lnTo>
                <a:lnTo>
                  <a:pt x="92156" y="57607"/>
                </a:lnTo>
                <a:lnTo>
                  <a:pt x="91196" y="51846"/>
                </a:lnTo>
                <a:lnTo>
                  <a:pt x="91196" y="46085"/>
                </a:lnTo>
                <a:lnTo>
                  <a:pt x="90236" y="41285"/>
                </a:lnTo>
                <a:lnTo>
                  <a:pt x="89275" y="35524"/>
                </a:lnTo>
                <a:lnTo>
                  <a:pt x="88315" y="30723"/>
                </a:lnTo>
                <a:lnTo>
                  <a:pt x="87355" y="26883"/>
                </a:lnTo>
                <a:lnTo>
                  <a:pt x="85435" y="22082"/>
                </a:lnTo>
                <a:lnTo>
                  <a:pt x="83515" y="18242"/>
                </a:lnTo>
                <a:lnTo>
                  <a:pt x="80634" y="14401"/>
                </a:lnTo>
                <a:lnTo>
                  <a:pt x="77754" y="11521"/>
                </a:lnTo>
                <a:lnTo>
                  <a:pt x="74874" y="8641"/>
                </a:lnTo>
                <a:lnTo>
                  <a:pt x="71033" y="5760"/>
                </a:lnTo>
                <a:lnTo>
                  <a:pt x="67193" y="3840"/>
                </a:lnTo>
                <a:lnTo>
                  <a:pt x="62392" y="2880"/>
                </a:lnTo>
                <a:lnTo>
                  <a:pt x="58567" y="960"/>
                </a:lnTo>
                <a:lnTo>
                  <a:pt x="52791" y="0"/>
                </a:lnTo>
                <a:lnTo>
                  <a:pt x="47045" y="0"/>
                </a:lnTo>
                <a:lnTo>
                  <a:pt x="42245" y="21122"/>
                </a:lnTo>
                <a:lnTo>
                  <a:pt x="48950" y="21122"/>
                </a:lnTo>
                <a:lnTo>
                  <a:pt x="51831" y="22082"/>
                </a:lnTo>
                <a:lnTo>
                  <a:pt x="53766" y="23042"/>
                </a:lnTo>
                <a:lnTo>
                  <a:pt x="56631" y="24002"/>
                </a:lnTo>
                <a:lnTo>
                  <a:pt x="58567" y="26883"/>
                </a:lnTo>
                <a:lnTo>
                  <a:pt x="60472" y="29763"/>
                </a:lnTo>
                <a:lnTo>
                  <a:pt x="61447" y="32644"/>
                </a:lnTo>
                <a:lnTo>
                  <a:pt x="63352" y="36484"/>
                </a:lnTo>
                <a:lnTo>
                  <a:pt x="63352" y="41285"/>
                </a:lnTo>
                <a:lnTo>
                  <a:pt x="64312" y="46085"/>
                </a:lnTo>
                <a:lnTo>
                  <a:pt x="65288" y="51846"/>
                </a:lnTo>
                <a:lnTo>
                  <a:pt x="65288" y="59527"/>
                </a:lnTo>
                <a:lnTo>
                  <a:pt x="62392" y="61447"/>
                </a:lnTo>
                <a:lnTo>
                  <a:pt x="58567" y="63352"/>
                </a:lnTo>
                <a:lnTo>
                  <a:pt x="55671" y="64328"/>
                </a:lnTo>
                <a:lnTo>
                  <a:pt x="51831" y="65288"/>
                </a:lnTo>
                <a:lnTo>
                  <a:pt x="48006" y="66248"/>
                </a:lnTo>
                <a:lnTo>
                  <a:pt x="41285" y="66248"/>
                </a:lnTo>
                <a:lnTo>
                  <a:pt x="38404" y="65288"/>
                </a:lnTo>
                <a:lnTo>
                  <a:pt x="36484" y="64328"/>
                </a:lnTo>
                <a:lnTo>
                  <a:pt x="33604" y="63352"/>
                </a:lnTo>
                <a:lnTo>
                  <a:pt x="31683" y="62407"/>
                </a:lnTo>
                <a:lnTo>
                  <a:pt x="30723" y="60487"/>
                </a:lnTo>
                <a:lnTo>
                  <a:pt x="28803" y="58567"/>
                </a:lnTo>
                <a:lnTo>
                  <a:pt x="27843" y="56647"/>
                </a:lnTo>
                <a:lnTo>
                  <a:pt x="27843" y="53766"/>
                </a:lnTo>
                <a:lnTo>
                  <a:pt x="26883" y="50886"/>
                </a:lnTo>
                <a:lnTo>
                  <a:pt x="26883" y="37444"/>
                </a:lnTo>
                <a:lnTo>
                  <a:pt x="25923" y="3840"/>
                </a:lnTo>
                <a:lnTo>
                  <a:pt x="20162" y="5760"/>
                </a:lnTo>
                <a:lnTo>
                  <a:pt x="15361" y="9601"/>
                </a:lnTo>
                <a:lnTo>
                  <a:pt x="11521" y="13441"/>
                </a:lnTo>
                <a:lnTo>
                  <a:pt x="7680" y="17282"/>
                </a:lnTo>
                <a:lnTo>
                  <a:pt x="4800" y="22082"/>
                </a:lnTo>
                <a:lnTo>
                  <a:pt x="2880" y="27843"/>
                </a:lnTo>
                <a:lnTo>
                  <a:pt x="960" y="33604"/>
                </a:lnTo>
                <a:lnTo>
                  <a:pt x="0" y="39364"/>
                </a:lnTo>
                <a:lnTo>
                  <a:pt x="0" y="52806"/>
                </a:lnTo>
                <a:lnTo>
                  <a:pt x="960" y="58567"/>
                </a:lnTo>
                <a:lnTo>
                  <a:pt x="1920" y="63352"/>
                </a:lnTo>
                <a:lnTo>
                  <a:pt x="3840" y="68168"/>
                </a:lnTo>
                <a:lnTo>
                  <a:pt x="5760" y="72009"/>
                </a:lnTo>
                <a:lnTo>
                  <a:pt x="8641" y="75849"/>
                </a:lnTo>
                <a:lnTo>
                  <a:pt x="11521" y="79689"/>
                </a:lnTo>
                <a:lnTo>
                  <a:pt x="16322" y="81594"/>
                </a:lnTo>
                <a:lnTo>
                  <a:pt x="21122" y="83530"/>
                </a:lnTo>
                <a:lnTo>
                  <a:pt x="25923" y="85435"/>
                </a:lnTo>
                <a:lnTo>
                  <a:pt x="31683" y="86395"/>
                </a:lnTo>
                <a:lnTo>
                  <a:pt x="44165" y="86395"/>
                </a:lnTo>
                <a:lnTo>
                  <a:pt x="49926" y="85435"/>
                </a:lnTo>
                <a:lnTo>
                  <a:pt x="53766" y="84475"/>
                </a:lnTo>
                <a:lnTo>
                  <a:pt x="58567" y="82555"/>
                </a:lnTo>
                <a:lnTo>
                  <a:pt x="62392" y="81594"/>
                </a:lnTo>
                <a:lnTo>
                  <a:pt x="65288" y="79689"/>
                </a:lnTo>
                <a:lnTo>
                  <a:pt x="65288" y="84475"/>
                </a:lnTo>
                <a:lnTo>
                  <a:pt x="64312" y="89275"/>
                </a:lnTo>
                <a:lnTo>
                  <a:pt x="63352" y="94076"/>
                </a:lnTo>
                <a:lnTo>
                  <a:pt x="62392" y="97917"/>
                </a:lnTo>
                <a:lnTo>
                  <a:pt x="60472" y="102717"/>
                </a:lnTo>
                <a:lnTo>
                  <a:pt x="58567" y="105597"/>
                </a:lnTo>
                <a:lnTo>
                  <a:pt x="55671" y="109438"/>
                </a:lnTo>
                <a:lnTo>
                  <a:pt x="52791" y="112318"/>
                </a:lnTo>
                <a:lnTo>
                  <a:pt x="48950" y="114239"/>
                </a:lnTo>
                <a:lnTo>
                  <a:pt x="44165" y="116159"/>
                </a:lnTo>
                <a:lnTo>
                  <a:pt x="39364" y="117119"/>
                </a:lnTo>
                <a:lnTo>
                  <a:pt x="27843" y="117119"/>
                </a:lnTo>
                <a:lnTo>
                  <a:pt x="24963" y="116159"/>
                </a:lnTo>
                <a:lnTo>
                  <a:pt x="22082" y="116159"/>
                </a:lnTo>
                <a:lnTo>
                  <a:pt x="19202" y="115199"/>
                </a:lnTo>
                <a:lnTo>
                  <a:pt x="17282" y="115199"/>
                </a:lnTo>
                <a:lnTo>
                  <a:pt x="15361" y="114239"/>
                </a:lnTo>
                <a:lnTo>
                  <a:pt x="13441" y="113278"/>
                </a:lnTo>
                <a:lnTo>
                  <a:pt x="11521" y="113278"/>
                </a:lnTo>
                <a:lnTo>
                  <a:pt x="10561" y="112318"/>
                </a:lnTo>
                <a:lnTo>
                  <a:pt x="6720" y="112318"/>
                </a:lnTo>
                <a:lnTo>
                  <a:pt x="6720" y="113278"/>
                </a:lnTo>
                <a:lnTo>
                  <a:pt x="5760" y="113278"/>
                </a:lnTo>
                <a:lnTo>
                  <a:pt x="5760" y="114239"/>
                </a:lnTo>
                <a:lnTo>
                  <a:pt x="4800" y="115199"/>
                </a:lnTo>
                <a:lnTo>
                  <a:pt x="4800" y="127680"/>
                </a:lnTo>
                <a:lnTo>
                  <a:pt x="5760" y="1286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9" name="object 679"/>
          <p:cNvSpPr/>
          <p:nvPr/>
        </p:nvSpPr>
        <p:spPr>
          <a:xfrm>
            <a:off x="4962326" y="3697574"/>
            <a:ext cx="92156" cy="138242"/>
          </a:xfrm>
          <a:custGeom>
            <a:avLst/>
            <a:gdLst/>
            <a:ahLst/>
            <a:cxnLst/>
            <a:rect l="l" t="t" r="r" b="b"/>
            <a:pathLst>
              <a:path w="92156" h="138242">
                <a:moveTo>
                  <a:pt x="6720" y="130561"/>
                </a:moveTo>
                <a:lnTo>
                  <a:pt x="6720" y="131521"/>
                </a:lnTo>
                <a:lnTo>
                  <a:pt x="7680" y="131521"/>
                </a:lnTo>
                <a:lnTo>
                  <a:pt x="8641" y="132481"/>
                </a:lnTo>
                <a:lnTo>
                  <a:pt x="9601" y="133441"/>
                </a:lnTo>
                <a:lnTo>
                  <a:pt x="11521" y="134401"/>
                </a:lnTo>
                <a:lnTo>
                  <a:pt x="12481" y="134401"/>
                </a:lnTo>
                <a:lnTo>
                  <a:pt x="15361" y="135361"/>
                </a:lnTo>
                <a:lnTo>
                  <a:pt x="17282" y="136321"/>
                </a:lnTo>
                <a:lnTo>
                  <a:pt x="20162" y="136321"/>
                </a:lnTo>
                <a:lnTo>
                  <a:pt x="22082" y="137281"/>
                </a:lnTo>
                <a:lnTo>
                  <a:pt x="24963" y="137281"/>
                </a:lnTo>
                <a:lnTo>
                  <a:pt x="27843" y="138242"/>
                </a:lnTo>
                <a:lnTo>
                  <a:pt x="42245" y="138242"/>
                </a:lnTo>
                <a:lnTo>
                  <a:pt x="49926" y="137281"/>
                </a:lnTo>
                <a:lnTo>
                  <a:pt x="55671" y="134401"/>
                </a:lnTo>
                <a:lnTo>
                  <a:pt x="62392" y="132481"/>
                </a:lnTo>
                <a:lnTo>
                  <a:pt x="67193" y="129600"/>
                </a:lnTo>
                <a:lnTo>
                  <a:pt x="71033" y="125760"/>
                </a:lnTo>
                <a:lnTo>
                  <a:pt x="75834" y="121920"/>
                </a:lnTo>
                <a:lnTo>
                  <a:pt x="79674" y="118079"/>
                </a:lnTo>
                <a:lnTo>
                  <a:pt x="81594" y="113278"/>
                </a:lnTo>
                <a:lnTo>
                  <a:pt x="84475" y="107518"/>
                </a:lnTo>
                <a:lnTo>
                  <a:pt x="86395" y="102717"/>
                </a:lnTo>
                <a:lnTo>
                  <a:pt x="88315" y="96956"/>
                </a:lnTo>
                <a:lnTo>
                  <a:pt x="90236" y="91196"/>
                </a:lnTo>
                <a:lnTo>
                  <a:pt x="91196" y="85435"/>
                </a:lnTo>
                <a:lnTo>
                  <a:pt x="91196" y="79689"/>
                </a:lnTo>
                <a:lnTo>
                  <a:pt x="92156" y="73913"/>
                </a:lnTo>
                <a:lnTo>
                  <a:pt x="92156" y="51846"/>
                </a:lnTo>
                <a:lnTo>
                  <a:pt x="91196" y="46085"/>
                </a:lnTo>
                <a:lnTo>
                  <a:pt x="91196" y="41285"/>
                </a:lnTo>
                <a:lnTo>
                  <a:pt x="90236" y="35524"/>
                </a:lnTo>
                <a:lnTo>
                  <a:pt x="89275" y="30723"/>
                </a:lnTo>
                <a:lnTo>
                  <a:pt x="87355" y="26883"/>
                </a:lnTo>
                <a:lnTo>
                  <a:pt x="85435" y="22082"/>
                </a:lnTo>
                <a:lnTo>
                  <a:pt x="83515" y="18242"/>
                </a:lnTo>
                <a:lnTo>
                  <a:pt x="81594" y="14401"/>
                </a:lnTo>
                <a:lnTo>
                  <a:pt x="78714" y="11521"/>
                </a:lnTo>
                <a:lnTo>
                  <a:pt x="74874" y="8641"/>
                </a:lnTo>
                <a:lnTo>
                  <a:pt x="71993" y="5760"/>
                </a:lnTo>
                <a:lnTo>
                  <a:pt x="68153" y="3840"/>
                </a:lnTo>
                <a:lnTo>
                  <a:pt x="63352" y="2880"/>
                </a:lnTo>
                <a:lnTo>
                  <a:pt x="58552" y="960"/>
                </a:lnTo>
                <a:lnTo>
                  <a:pt x="53751" y="0"/>
                </a:lnTo>
                <a:lnTo>
                  <a:pt x="39364" y="0"/>
                </a:lnTo>
                <a:lnTo>
                  <a:pt x="32644" y="1920"/>
                </a:lnTo>
                <a:lnTo>
                  <a:pt x="26883" y="3840"/>
                </a:lnTo>
                <a:lnTo>
                  <a:pt x="21122" y="5760"/>
                </a:lnTo>
                <a:lnTo>
                  <a:pt x="16322" y="9601"/>
                </a:lnTo>
                <a:lnTo>
                  <a:pt x="12481" y="13441"/>
                </a:lnTo>
                <a:lnTo>
                  <a:pt x="8641" y="17282"/>
                </a:lnTo>
                <a:lnTo>
                  <a:pt x="5760" y="22082"/>
                </a:lnTo>
                <a:lnTo>
                  <a:pt x="3840" y="27843"/>
                </a:lnTo>
                <a:lnTo>
                  <a:pt x="960" y="33604"/>
                </a:lnTo>
                <a:lnTo>
                  <a:pt x="0" y="39364"/>
                </a:lnTo>
                <a:lnTo>
                  <a:pt x="0" y="52806"/>
                </a:lnTo>
                <a:lnTo>
                  <a:pt x="960" y="58567"/>
                </a:lnTo>
                <a:lnTo>
                  <a:pt x="2880" y="63352"/>
                </a:lnTo>
                <a:lnTo>
                  <a:pt x="3840" y="68168"/>
                </a:lnTo>
                <a:lnTo>
                  <a:pt x="5760" y="72009"/>
                </a:lnTo>
                <a:lnTo>
                  <a:pt x="9601" y="75849"/>
                </a:lnTo>
                <a:lnTo>
                  <a:pt x="12481" y="79689"/>
                </a:lnTo>
                <a:lnTo>
                  <a:pt x="16322" y="81594"/>
                </a:lnTo>
                <a:lnTo>
                  <a:pt x="21122" y="83530"/>
                </a:lnTo>
                <a:lnTo>
                  <a:pt x="25923" y="85435"/>
                </a:lnTo>
                <a:lnTo>
                  <a:pt x="26883" y="50886"/>
                </a:lnTo>
                <a:lnTo>
                  <a:pt x="26883" y="41285"/>
                </a:lnTo>
                <a:lnTo>
                  <a:pt x="27843" y="37444"/>
                </a:lnTo>
                <a:lnTo>
                  <a:pt x="27843" y="34564"/>
                </a:lnTo>
                <a:lnTo>
                  <a:pt x="28803" y="31683"/>
                </a:lnTo>
                <a:lnTo>
                  <a:pt x="29763" y="29763"/>
                </a:lnTo>
                <a:lnTo>
                  <a:pt x="31683" y="27843"/>
                </a:lnTo>
                <a:lnTo>
                  <a:pt x="33604" y="25923"/>
                </a:lnTo>
                <a:lnTo>
                  <a:pt x="35524" y="24002"/>
                </a:lnTo>
                <a:lnTo>
                  <a:pt x="37444" y="23042"/>
                </a:lnTo>
                <a:lnTo>
                  <a:pt x="39364" y="22082"/>
                </a:lnTo>
                <a:lnTo>
                  <a:pt x="42245" y="21122"/>
                </a:lnTo>
                <a:lnTo>
                  <a:pt x="48966" y="21122"/>
                </a:lnTo>
                <a:lnTo>
                  <a:pt x="51831" y="22082"/>
                </a:lnTo>
                <a:lnTo>
                  <a:pt x="54711" y="23042"/>
                </a:lnTo>
                <a:lnTo>
                  <a:pt x="56647" y="24002"/>
                </a:lnTo>
                <a:lnTo>
                  <a:pt x="58552" y="26883"/>
                </a:lnTo>
                <a:lnTo>
                  <a:pt x="60472" y="29763"/>
                </a:lnTo>
                <a:lnTo>
                  <a:pt x="62392" y="32644"/>
                </a:lnTo>
                <a:lnTo>
                  <a:pt x="63352" y="36484"/>
                </a:lnTo>
                <a:lnTo>
                  <a:pt x="64312" y="41285"/>
                </a:lnTo>
                <a:lnTo>
                  <a:pt x="65272" y="46085"/>
                </a:lnTo>
                <a:lnTo>
                  <a:pt x="65272" y="59527"/>
                </a:lnTo>
                <a:lnTo>
                  <a:pt x="62392" y="61447"/>
                </a:lnTo>
                <a:lnTo>
                  <a:pt x="59512" y="63352"/>
                </a:lnTo>
                <a:lnTo>
                  <a:pt x="55671" y="64328"/>
                </a:lnTo>
                <a:lnTo>
                  <a:pt x="52806" y="65288"/>
                </a:lnTo>
                <a:lnTo>
                  <a:pt x="48966" y="66248"/>
                </a:lnTo>
                <a:lnTo>
                  <a:pt x="41285" y="66248"/>
                </a:lnTo>
                <a:lnTo>
                  <a:pt x="38404" y="65288"/>
                </a:lnTo>
                <a:lnTo>
                  <a:pt x="36469" y="64328"/>
                </a:lnTo>
                <a:lnTo>
                  <a:pt x="34564" y="63352"/>
                </a:lnTo>
                <a:lnTo>
                  <a:pt x="32644" y="62407"/>
                </a:lnTo>
                <a:lnTo>
                  <a:pt x="30723" y="60487"/>
                </a:lnTo>
                <a:lnTo>
                  <a:pt x="29763" y="58567"/>
                </a:lnTo>
                <a:lnTo>
                  <a:pt x="32644" y="86395"/>
                </a:lnTo>
                <a:lnTo>
                  <a:pt x="45125" y="86395"/>
                </a:lnTo>
                <a:lnTo>
                  <a:pt x="49926" y="85435"/>
                </a:lnTo>
                <a:lnTo>
                  <a:pt x="54711" y="84475"/>
                </a:lnTo>
                <a:lnTo>
                  <a:pt x="59512" y="82555"/>
                </a:lnTo>
                <a:lnTo>
                  <a:pt x="63352" y="81594"/>
                </a:lnTo>
                <a:lnTo>
                  <a:pt x="66233" y="79689"/>
                </a:lnTo>
                <a:lnTo>
                  <a:pt x="66233" y="84475"/>
                </a:lnTo>
                <a:lnTo>
                  <a:pt x="65272" y="89275"/>
                </a:lnTo>
                <a:lnTo>
                  <a:pt x="64312" y="94076"/>
                </a:lnTo>
                <a:lnTo>
                  <a:pt x="63352" y="97917"/>
                </a:lnTo>
                <a:lnTo>
                  <a:pt x="61432" y="102717"/>
                </a:lnTo>
                <a:lnTo>
                  <a:pt x="58552" y="105597"/>
                </a:lnTo>
                <a:lnTo>
                  <a:pt x="56647" y="109438"/>
                </a:lnTo>
                <a:lnTo>
                  <a:pt x="52806" y="112318"/>
                </a:lnTo>
                <a:lnTo>
                  <a:pt x="48966" y="114239"/>
                </a:lnTo>
                <a:lnTo>
                  <a:pt x="45125" y="116159"/>
                </a:lnTo>
                <a:lnTo>
                  <a:pt x="40309" y="117119"/>
                </a:lnTo>
                <a:lnTo>
                  <a:pt x="27843" y="117119"/>
                </a:lnTo>
                <a:lnTo>
                  <a:pt x="24963" y="116159"/>
                </a:lnTo>
                <a:lnTo>
                  <a:pt x="22082" y="116159"/>
                </a:lnTo>
                <a:lnTo>
                  <a:pt x="20162" y="115199"/>
                </a:lnTo>
                <a:lnTo>
                  <a:pt x="18242" y="115199"/>
                </a:lnTo>
                <a:lnTo>
                  <a:pt x="15361" y="114239"/>
                </a:lnTo>
                <a:lnTo>
                  <a:pt x="13441" y="113278"/>
                </a:lnTo>
                <a:lnTo>
                  <a:pt x="12481" y="113278"/>
                </a:lnTo>
                <a:lnTo>
                  <a:pt x="10561" y="112318"/>
                </a:lnTo>
                <a:lnTo>
                  <a:pt x="7680" y="112318"/>
                </a:lnTo>
                <a:lnTo>
                  <a:pt x="6720" y="113278"/>
                </a:lnTo>
                <a:lnTo>
                  <a:pt x="5760" y="114239"/>
                </a:lnTo>
                <a:lnTo>
                  <a:pt x="5760" y="128640"/>
                </a:lnTo>
                <a:lnTo>
                  <a:pt x="6720" y="1305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0" name="object 680"/>
          <p:cNvSpPr/>
          <p:nvPr/>
        </p:nvSpPr>
        <p:spPr>
          <a:xfrm>
            <a:off x="4988250" y="3748460"/>
            <a:ext cx="6720" cy="35509"/>
          </a:xfrm>
          <a:custGeom>
            <a:avLst/>
            <a:gdLst/>
            <a:ahLst/>
            <a:cxnLst/>
            <a:rect l="l" t="t" r="r" b="b"/>
            <a:pathLst>
              <a:path w="6720" h="35509">
                <a:moveTo>
                  <a:pt x="6720" y="35509"/>
                </a:moveTo>
                <a:lnTo>
                  <a:pt x="3840" y="7680"/>
                </a:lnTo>
                <a:lnTo>
                  <a:pt x="2880" y="5760"/>
                </a:lnTo>
                <a:lnTo>
                  <a:pt x="1920" y="2880"/>
                </a:lnTo>
                <a:lnTo>
                  <a:pt x="960" y="0"/>
                </a:lnTo>
                <a:lnTo>
                  <a:pt x="0" y="34549"/>
                </a:lnTo>
                <a:lnTo>
                  <a:pt x="6720" y="3550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1" name="object 681"/>
          <p:cNvSpPr/>
          <p:nvPr/>
        </p:nvSpPr>
        <p:spPr>
          <a:xfrm>
            <a:off x="5096713" y="3783009"/>
            <a:ext cx="10561" cy="52806"/>
          </a:xfrm>
          <a:custGeom>
            <a:avLst/>
            <a:gdLst/>
            <a:ahLst/>
            <a:cxnLst/>
            <a:rect l="l" t="t" r="r" b="b"/>
            <a:pathLst>
              <a:path w="10561" h="52806">
                <a:moveTo>
                  <a:pt x="9616" y="52806"/>
                </a:moveTo>
                <a:lnTo>
                  <a:pt x="10561" y="28803"/>
                </a:lnTo>
                <a:lnTo>
                  <a:pt x="7680" y="27843"/>
                </a:lnTo>
                <a:lnTo>
                  <a:pt x="5775" y="24963"/>
                </a:lnTo>
                <a:lnTo>
                  <a:pt x="3840" y="21122"/>
                </a:lnTo>
                <a:lnTo>
                  <a:pt x="1935" y="17282"/>
                </a:lnTo>
                <a:lnTo>
                  <a:pt x="975" y="12481"/>
                </a:lnTo>
                <a:lnTo>
                  <a:pt x="975" y="6720"/>
                </a:lnTo>
                <a:lnTo>
                  <a:pt x="0" y="0"/>
                </a:lnTo>
                <a:lnTo>
                  <a:pt x="1935" y="50886"/>
                </a:lnTo>
                <a:lnTo>
                  <a:pt x="9616" y="5280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2" name="object 682"/>
          <p:cNvSpPr/>
          <p:nvPr/>
        </p:nvSpPr>
        <p:spPr>
          <a:xfrm>
            <a:off x="5068884" y="3697574"/>
            <a:ext cx="95036" cy="138242"/>
          </a:xfrm>
          <a:custGeom>
            <a:avLst/>
            <a:gdLst/>
            <a:ahLst/>
            <a:cxnLst/>
            <a:rect l="l" t="t" r="r" b="b"/>
            <a:pathLst>
              <a:path w="95036" h="138242">
                <a:moveTo>
                  <a:pt x="26883" y="60487"/>
                </a:moveTo>
                <a:lnTo>
                  <a:pt x="27828" y="53766"/>
                </a:lnTo>
                <a:lnTo>
                  <a:pt x="27828" y="48006"/>
                </a:lnTo>
                <a:lnTo>
                  <a:pt x="28803" y="42245"/>
                </a:lnTo>
                <a:lnTo>
                  <a:pt x="29763" y="37444"/>
                </a:lnTo>
                <a:lnTo>
                  <a:pt x="31668" y="33604"/>
                </a:lnTo>
                <a:lnTo>
                  <a:pt x="32644" y="29763"/>
                </a:lnTo>
                <a:lnTo>
                  <a:pt x="35509" y="26883"/>
                </a:lnTo>
                <a:lnTo>
                  <a:pt x="37444" y="24963"/>
                </a:lnTo>
                <a:lnTo>
                  <a:pt x="40325" y="23042"/>
                </a:lnTo>
                <a:lnTo>
                  <a:pt x="44165" y="22082"/>
                </a:lnTo>
                <a:lnTo>
                  <a:pt x="51831" y="22082"/>
                </a:lnTo>
                <a:lnTo>
                  <a:pt x="53751" y="23042"/>
                </a:lnTo>
                <a:lnTo>
                  <a:pt x="55671" y="23042"/>
                </a:lnTo>
                <a:lnTo>
                  <a:pt x="57591" y="24002"/>
                </a:lnTo>
                <a:lnTo>
                  <a:pt x="59512" y="25923"/>
                </a:lnTo>
                <a:lnTo>
                  <a:pt x="60472" y="26883"/>
                </a:lnTo>
                <a:lnTo>
                  <a:pt x="62392" y="29763"/>
                </a:lnTo>
                <a:lnTo>
                  <a:pt x="63352" y="31683"/>
                </a:lnTo>
                <a:lnTo>
                  <a:pt x="64312" y="34564"/>
                </a:lnTo>
                <a:lnTo>
                  <a:pt x="65272" y="37444"/>
                </a:lnTo>
                <a:lnTo>
                  <a:pt x="65272" y="41285"/>
                </a:lnTo>
                <a:lnTo>
                  <a:pt x="66233" y="44165"/>
                </a:lnTo>
                <a:lnTo>
                  <a:pt x="67193" y="48966"/>
                </a:lnTo>
                <a:lnTo>
                  <a:pt x="67193" y="53766"/>
                </a:lnTo>
                <a:lnTo>
                  <a:pt x="68153" y="58567"/>
                </a:lnTo>
                <a:lnTo>
                  <a:pt x="68153" y="79689"/>
                </a:lnTo>
                <a:lnTo>
                  <a:pt x="67193" y="84475"/>
                </a:lnTo>
                <a:lnTo>
                  <a:pt x="67193" y="92156"/>
                </a:lnTo>
                <a:lnTo>
                  <a:pt x="66233" y="95996"/>
                </a:lnTo>
                <a:lnTo>
                  <a:pt x="65272" y="99837"/>
                </a:lnTo>
                <a:lnTo>
                  <a:pt x="64312" y="102717"/>
                </a:lnTo>
                <a:lnTo>
                  <a:pt x="63352" y="104637"/>
                </a:lnTo>
                <a:lnTo>
                  <a:pt x="62392" y="107518"/>
                </a:lnTo>
                <a:lnTo>
                  <a:pt x="61432" y="109438"/>
                </a:lnTo>
                <a:lnTo>
                  <a:pt x="59512" y="111358"/>
                </a:lnTo>
                <a:lnTo>
                  <a:pt x="58552" y="113278"/>
                </a:lnTo>
                <a:lnTo>
                  <a:pt x="56631" y="114239"/>
                </a:lnTo>
                <a:lnTo>
                  <a:pt x="54711" y="115199"/>
                </a:lnTo>
                <a:lnTo>
                  <a:pt x="52791" y="116159"/>
                </a:lnTo>
                <a:lnTo>
                  <a:pt x="40325" y="116159"/>
                </a:lnTo>
                <a:lnTo>
                  <a:pt x="38389" y="114239"/>
                </a:lnTo>
                <a:lnTo>
                  <a:pt x="37444" y="138242"/>
                </a:lnTo>
                <a:lnTo>
                  <a:pt x="55671" y="138242"/>
                </a:lnTo>
                <a:lnTo>
                  <a:pt x="62392" y="136321"/>
                </a:lnTo>
                <a:lnTo>
                  <a:pt x="69113" y="133441"/>
                </a:lnTo>
                <a:lnTo>
                  <a:pt x="74874" y="129600"/>
                </a:lnTo>
                <a:lnTo>
                  <a:pt x="80634" y="125760"/>
                </a:lnTo>
                <a:lnTo>
                  <a:pt x="84475" y="119039"/>
                </a:lnTo>
                <a:lnTo>
                  <a:pt x="88315" y="113278"/>
                </a:lnTo>
                <a:lnTo>
                  <a:pt x="91196" y="105597"/>
                </a:lnTo>
                <a:lnTo>
                  <a:pt x="92156" y="97917"/>
                </a:lnTo>
                <a:lnTo>
                  <a:pt x="92816" y="94709"/>
                </a:lnTo>
                <a:lnTo>
                  <a:pt x="94481" y="82475"/>
                </a:lnTo>
                <a:lnTo>
                  <a:pt x="95036" y="69128"/>
                </a:lnTo>
                <a:lnTo>
                  <a:pt x="94996" y="65096"/>
                </a:lnTo>
                <a:lnTo>
                  <a:pt x="94301" y="51974"/>
                </a:lnTo>
                <a:lnTo>
                  <a:pt x="93116" y="40325"/>
                </a:lnTo>
                <a:lnTo>
                  <a:pt x="92156" y="31683"/>
                </a:lnTo>
                <a:lnTo>
                  <a:pt x="89275" y="24002"/>
                </a:lnTo>
                <a:lnTo>
                  <a:pt x="85435" y="18242"/>
                </a:lnTo>
                <a:lnTo>
                  <a:pt x="82555" y="12481"/>
                </a:lnTo>
                <a:lnTo>
                  <a:pt x="77754" y="8641"/>
                </a:lnTo>
                <a:lnTo>
                  <a:pt x="71033" y="4800"/>
                </a:lnTo>
                <a:lnTo>
                  <a:pt x="65272" y="1920"/>
                </a:lnTo>
                <a:lnTo>
                  <a:pt x="57591" y="0"/>
                </a:lnTo>
                <a:lnTo>
                  <a:pt x="40325" y="0"/>
                </a:lnTo>
                <a:lnTo>
                  <a:pt x="32644" y="1920"/>
                </a:lnTo>
                <a:lnTo>
                  <a:pt x="25923" y="4800"/>
                </a:lnTo>
                <a:lnTo>
                  <a:pt x="20162" y="8641"/>
                </a:lnTo>
                <a:lnTo>
                  <a:pt x="15361" y="13441"/>
                </a:lnTo>
                <a:lnTo>
                  <a:pt x="10561" y="19202"/>
                </a:lnTo>
                <a:lnTo>
                  <a:pt x="6720" y="24963"/>
                </a:lnTo>
                <a:lnTo>
                  <a:pt x="3840" y="32644"/>
                </a:lnTo>
                <a:lnTo>
                  <a:pt x="2880" y="41285"/>
                </a:lnTo>
                <a:lnTo>
                  <a:pt x="2220" y="44492"/>
                </a:lnTo>
                <a:lnTo>
                  <a:pt x="555" y="56733"/>
                </a:lnTo>
                <a:lnTo>
                  <a:pt x="0" y="70073"/>
                </a:lnTo>
                <a:lnTo>
                  <a:pt x="39" y="73837"/>
                </a:lnTo>
                <a:lnTo>
                  <a:pt x="734" y="86914"/>
                </a:lnTo>
                <a:lnTo>
                  <a:pt x="1920" y="98877"/>
                </a:lnTo>
                <a:lnTo>
                  <a:pt x="3840" y="106558"/>
                </a:lnTo>
                <a:lnTo>
                  <a:pt x="5760" y="114239"/>
                </a:lnTo>
                <a:lnTo>
                  <a:pt x="9601" y="119999"/>
                </a:lnTo>
                <a:lnTo>
                  <a:pt x="12481" y="125760"/>
                </a:lnTo>
                <a:lnTo>
                  <a:pt x="17282" y="130561"/>
                </a:lnTo>
                <a:lnTo>
                  <a:pt x="24002" y="133441"/>
                </a:lnTo>
                <a:lnTo>
                  <a:pt x="29763" y="136321"/>
                </a:lnTo>
                <a:lnTo>
                  <a:pt x="27828" y="85435"/>
                </a:lnTo>
                <a:lnTo>
                  <a:pt x="26883" y="77754"/>
                </a:lnTo>
                <a:lnTo>
                  <a:pt x="26883" y="6048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3" name="object 683"/>
          <p:cNvSpPr/>
          <p:nvPr/>
        </p:nvSpPr>
        <p:spPr>
          <a:xfrm>
            <a:off x="1652351" y="3699494"/>
            <a:ext cx="72953" cy="133441"/>
          </a:xfrm>
          <a:custGeom>
            <a:avLst/>
            <a:gdLst/>
            <a:ahLst/>
            <a:cxnLst/>
            <a:rect l="l" t="t" r="r" b="b"/>
            <a:pathLst>
              <a:path w="72953" h="133441">
                <a:moveTo>
                  <a:pt x="960" y="130561"/>
                </a:moveTo>
                <a:lnTo>
                  <a:pt x="1920" y="131521"/>
                </a:lnTo>
                <a:lnTo>
                  <a:pt x="3840" y="133441"/>
                </a:lnTo>
                <a:lnTo>
                  <a:pt x="71033" y="133441"/>
                </a:lnTo>
                <a:lnTo>
                  <a:pt x="71033" y="132481"/>
                </a:lnTo>
                <a:lnTo>
                  <a:pt x="71993" y="132481"/>
                </a:lnTo>
                <a:lnTo>
                  <a:pt x="71993" y="131521"/>
                </a:lnTo>
                <a:lnTo>
                  <a:pt x="72953" y="130561"/>
                </a:lnTo>
                <a:lnTo>
                  <a:pt x="72953" y="115199"/>
                </a:lnTo>
                <a:lnTo>
                  <a:pt x="71993" y="114239"/>
                </a:lnTo>
                <a:lnTo>
                  <a:pt x="71993" y="113278"/>
                </a:lnTo>
                <a:lnTo>
                  <a:pt x="71033" y="112318"/>
                </a:lnTo>
                <a:lnTo>
                  <a:pt x="70073" y="111358"/>
                </a:lnTo>
                <a:lnTo>
                  <a:pt x="26883" y="111358"/>
                </a:lnTo>
                <a:lnTo>
                  <a:pt x="26883" y="2880"/>
                </a:lnTo>
                <a:lnTo>
                  <a:pt x="25923" y="1920"/>
                </a:lnTo>
                <a:lnTo>
                  <a:pt x="24947" y="1920"/>
                </a:lnTo>
                <a:lnTo>
                  <a:pt x="23987" y="960"/>
                </a:lnTo>
                <a:lnTo>
                  <a:pt x="20162" y="960"/>
                </a:lnTo>
                <a:lnTo>
                  <a:pt x="18242" y="0"/>
                </a:lnTo>
                <a:lnTo>
                  <a:pt x="8641" y="0"/>
                </a:lnTo>
                <a:lnTo>
                  <a:pt x="672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28640"/>
                </a:lnTo>
                <a:lnTo>
                  <a:pt x="960" y="1305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4" name="object 684"/>
          <p:cNvSpPr/>
          <p:nvPr/>
        </p:nvSpPr>
        <p:spPr>
          <a:xfrm>
            <a:off x="1733946" y="3732138"/>
            <a:ext cx="84475" cy="103677"/>
          </a:xfrm>
          <a:custGeom>
            <a:avLst/>
            <a:gdLst/>
            <a:ahLst/>
            <a:cxnLst/>
            <a:rect l="l" t="t" r="r" b="b"/>
            <a:pathLst>
              <a:path w="84475" h="103677">
                <a:moveTo>
                  <a:pt x="16322" y="26883"/>
                </a:moveTo>
                <a:lnTo>
                  <a:pt x="18242" y="25923"/>
                </a:lnTo>
                <a:lnTo>
                  <a:pt x="21122" y="24003"/>
                </a:lnTo>
                <a:lnTo>
                  <a:pt x="23042" y="23042"/>
                </a:lnTo>
                <a:lnTo>
                  <a:pt x="25923" y="22082"/>
                </a:lnTo>
                <a:lnTo>
                  <a:pt x="29763" y="21122"/>
                </a:lnTo>
                <a:lnTo>
                  <a:pt x="33588" y="20162"/>
                </a:lnTo>
                <a:lnTo>
                  <a:pt x="47045" y="20162"/>
                </a:lnTo>
                <a:lnTo>
                  <a:pt x="49926" y="21122"/>
                </a:lnTo>
                <a:lnTo>
                  <a:pt x="51831" y="21122"/>
                </a:lnTo>
                <a:lnTo>
                  <a:pt x="53766" y="23042"/>
                </a:lnTo>
                <a:lnTo>
                  <a:pt x="54711" y="24003"/>
                </a:lnTo>
                <a:lnTo>
                  <a:pt x="56647" y="25923"/>
                </a:lnTo>
                <a:lnTo>
                  <a:pt x="57591" y="26883"/>
                </a:lnTo>
                <a:lnTo>
                  <a:pt x="57591" y="29763"/>
                </a:lnTo>
                <a:lnTo>
                  <a:pt x="58552" y="31683"/>
                </a:lnTo>
                <a:lnTo>
                  <a:pt x="58552" y="42230"/>
                </a:lnTo>
                <a:lnTo>
                  <a:pt x="41269" y="42230"/>
                </a:lnTo>
                <a:lnTo>
                  <a:pt x="34564" y="43190"/>
                </a:lnTo>
                <a:lnTo>
                  <a:pt x="27843" y="44150"/>
                </a:lnTo>
                <a:lnTo>
                  <a:pt x="22082" y="45125"/>
                </a:lnTo>
                <a:lnTo>
                  <a:pt x="17282" y="47990"/>
                </a:lnTo>
                <a:lnTo>
                  <a:pt x="12481" y="49911"/>
                </a:lnTo>
                <a:lnTo>
                  <a:pt x="8641" y="52791"/>
                </a:lnTo>
                <a:lnTo>
                  <a:pt x="5760" y="55671"/>
                </a:lnTo>
                <a:lnTo>
                  <a:pt x="2880" y="59512"/>
                </a:lnTo>
                <a:lnTo>
                  <a:pt x="960" y="63352"/>
                </a:lnTo>
                <a:lnTo>
                  <a:pt x="0" y="68153"/>
                </a:lnTo>
                <a:lnTo>
                  <a:pt x="0" y="78714"/>
                </a:lnTo>
                <a:lnTo>
                  <a:pt x="960" y="82555"/>
                </a:lnTo>
                <a:lnTo>
                  <a:pt x="2880" y="86395"/>
                </a:lnTo>
                <a:lnTo>
                  <a:pt x="4800" y="90236"/>
                </a:lnTo>
                <a:lnTo>
                  <a:pt x="6720" y="93116"/>
                </a:lnTo>
                <a:lnTo>
                  <a:pt x="9601" y="95996"/>
                </a:lnTo>
                <a:lnTo>
                  <a:pt x="12481" y="98877"/>
                </a:lnTo>
                <a:lnTo>
                  <a:pt x="16322" y="100797"/>
                </a:lnTo>
                <a:lnTo>
                  <a:pt x="20162" y="101757"/>
                </a:lnTo>
                <a:lnTo>
                  <a:pt x="24003" y="102717"/>
                </a:lnTo>
                <a:lnTo>
                  <a:pt x="28803" y="103677"/>
                </a:lnTo>
                <a:lnTo>
                  <a:pt x="26883" y="79674"/>
                </a:lnTo>
                <a:lnTo>
                  <a:pt x="25923" y="76794"/>
                </a:lnTo>
                <a:lnTo>
                  <a:pt x="25923" y="68153"/>
                </a:lnTo>
                <a:lnTo>
                  <a:pt x="26883" y="67193"/>
                </a:lnTo>
                <a:lnTo>
                  <a:pt x="27843" y="65272"/>
                </a:lnTo>
                <a:lnTo>
                  <a:pt x="28803" y="63352"/>
                </a:lnTo>
                <a:lnTo>
                  <a:pt x="30723" y="62392"/>
                </a:lnTo>
                <a:lnTo>
                  <a:pt x="32644" y="61432"/>
                </a:lnTo>
                <a:lnTo>
                  <a:pt x="35524" y="60472"/>
                </a:lnTo>
                <a:lnTo>
                  <a:pt x="38404" y="59512"/>
                </a:lnTo>
                <a:lnTo>
                  <a:pt x="41269" y="59512"/>
                </a:lnTo>
                <a:lnTo>
                  <a:pt x="45110" y="58552"/>
                </a:lnTo>
                <a:lnTo>
                  <a:pt x="58552" y="58552"/>
                </a:lnTo>
                <a:lnTo>
                  <a:pt x="58552" y="73914"/>
                </a:lnTo>
                <a:lnTo>
                  <a:pt x="55671" y="77754"/>
                </a:lnTo>
                <a:lnTo>
                  <a:pt x="52806" y="80634"/>
                </a:lnTo>
                <a:lnTo>
                  <a:pt x="48966" y="82555"/>
                </a:lnTo>
                <a:lnTo>
                  <a:pt x="46085" y="84475"/>
                </a:lnTo>
                <a:lnTo>
                  <a:pt x="43205" y="85435"/>
                </a:lnTo>
                <a:lnTo>
                  <a:pt x="45110" y="102717"/>
                </a:lnTo>
                <a:lnTo>
                  <a:pt x="49926" y="99837"/>
                </a:lnTo>
                <a:lnTo>
                  <a:pt x="54711" y="97917"/>
                </a:lnTo>
                <a:lnTo>
                  <a:pt x="58552" y="95036"/>
                </a:lnTo>
                <a:lnTo>
                  <a:pt x="62392" y="90236"/>
                </a:lnTo>
                <a:lnTo>
                  <a:pt x="62392" y="98877"/>
                </a:lnTo>
                <a:lnTo>
                  <a:pt x="63352" y="99837"/>
                </a:lnTo>
                <a:lnTo>
                  <a:pt x="64312" y="100797"/>
                </a:lnTo>
                <a:lnTo>
                  <a:pt x="65272" y="100797"/>
                </a:lnTo>
                <a:lnTo>
                  <a:pt x="66233" y="101757"/>
                </a:lnTo>
                <a:lnTo>
                  <a:pt x="79674" y="101757"/>
                </a:lnTo>
                <a:lnTo>
                  <a:pt x="81594" y="100797"/>
                </a:lnTo>
                <a:lnTo>
                  <a:pt x="82555" y="100797"/>
                </a:lnTo>
                <a:lnTo>
                  <a:pt x="83515" y="99837"/>
                </a:lnTo>
                <a:lnTo>
                  <a:pt x="84475" y="98877"/>
                </a:lnTo>
                <a:lnTo>
                  <a:pt x="84475" y="29763"/>
                </a:lnTo>
                <a:lnTo>
                  <a:pt x="83515" y="24963"/>
                </a:lnTo>
                <a:lnTo>
                  <a:pt x="81594" y="20162"/>
                </a:lnTo>
                <a:lnTo>
                  <a:pt x="80634" y="15361"/>
                </a:lnTo>
                <a:lnTo>
                  <a:pt x="77754" y="11521"/>
                </a:lnTo>
                <a:lnTo>
                  <a:pt x="74874" y="8641"/>
                </a:lnTo>
                <a:lnTo>
                  <a:pt x="71033" y="5760"/>
                </a:lnTo>
                <a:lnTo>
                  <a:pt x="67193" y="3840"/>
                </a:lnTo>
                <a:lnTo>
                  <a:pt x="62392" y="1920"/>
                </a:lnTo>
                <a:lnTo>
                  <a:pt x="56647" y="960"/>
                </a:lnTo>
                <a:lnTo>
                  <a:pt x="50871" y="0"/>
                </a:lnTo>
                <a:lnTo>
                  <a:pt x="39364" y="0"/>
                </a:lnTo>
                <a:lnTo>
                  <a:pt x="35524" y="960"/>
                </a:lnTo>
                <a:lnTo>
                  <a:pt x="31683" y="960"/>
                </a:lnTo>
                <a:lnTo>
                  <a:pt x="27843" y="1920"/>
                </a:lnTo>
                <a:lnTo>
                  <a:pt x="24003" y="2880"/>
                </a:lnTo>
                <a:lnTo>
                  <a:pt x="21122" y="3840"/>
                </a:lnTo>
                <a:lnTo>
                  <a:pt x="18242" y="4800"/>
                </a:lnTo>
                <a:lnTo>
                  <a:pt x="15361" y="5760"/>
                </a:lnTo>
                <a:lnTo>
                  <a:pt x="12481" y="6720"/>
                </a:lnTo>
                <a:lnTo>
                  <a:pt x="10561" y="8641"/>
                </a:lnTo>
                <a:lnTo>
                  <a:pt x="8641" y="9601"/>
                </a:lnTo>
                <a:lnTo>
                  <a:pt x="7680" y="10561"/>
                </a:lnTo>
                <a:lnTo>
                  <a:pt x="6720" y="11521"/>
                </a:lnTo>
                <a:lnTo>
                  <a:pt x="5760" y="12481"/>
                </a:lnTo>
                <a:lnTo>
                  <a:pt x="5760" y="14401"/>
                </a:lnTo>
                <a:lnTo>
                  <a:pt x="4800" y="16322"/>
                </a:lnTo>
                <a:lnTo>
                  <a:pt x="4800" y="20162"/>
                </a:lnTo>
                <a:lnTo>
                  <a:pt x="5760" y="22082"/>
                </a:lnTo>
                <a:lnTo>
                  <a:pt x="5760" y="25923"/>
                </a:lnTo>
                <a:lnTo>
                  <a:pt x="6720" y="25923"/>
                </a:lnTo>
                <a:lnTo>
                  <a:pt x="6720" y="26883"/>
                </a:lnTo>
                <a:lnTo>
                  <a:pt x="7680" y="27843"/>
                </a:lnTo>
                <a:lnTo>
                  <a:pt x="7680" y="28788"/>
                </a:lnTo>
                <a:lnTo>
                  <a:pt x="12481" y="28788"/>
                </a:lnTo>
                <a:lnTo>
                  <a:pt x="14401" y="27843"/>
                </a:lnTo>
                <a:lnTo>
                  <a:pt x="16322" y="2688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5" name="object 685"/>
          <p:cNvSpPr/>
          <p:nvPr/>
        </p:nvSpPr>
        <p:spPr>
          <a:xfrm>
            <a:off x="1760829" y="3811813"/>
            <a:ext cx="18227" cy="24003"/>
          </a:xfrm>
          <a:custGeom>
            <a:avLst/>
            <a:gdLst/>
            <a:ahLst/>
            <a:cxnLst/>
            <a:rect l="l" t="t" r="r" b="b"/>
            <a:pathLst>
              <a:path w="18227" h="24003">
                <a:moveTo>
                  <a:pt x="4800" y="4800"/>
                </a:moveTo>
                <a:lnTo>
                  <a:pt x="1920" y="1920"/>
                </a:lnTo>
                <a:lnTo>
                  <a:pt x="0" y="0"/>
                </a:lnTo>
                <a:lnTo>
                  <a:pt x="1920" y="24003"/>
                </a:lnTo>
                <a:lnTo>
                  <a:pt x="12481" y="24003"/>
                </a:lnTo>
                <a:lnTo>
                  <a:pt x="18227" y="23042"/>
                </a:lnTo>
                <a:lnTo>
                  <a:pt x="16322" y="5760"/>
                </a:lnTo>
                <a:lnTo>
                  <a:pt x="7680" y="5760"/>
                </a:lnTo>
                <a:lnTo>
                  <a:pt x="4800" y="48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6" name="object 686"/>
          <p:cNvSpPr/>
          <p:nvPr/>
        </p:nvSpPr>
        <p:spPr>
          <a:xfrm>
            <a:off x="1831863" y="3710056"/>
            <a:ext cx="65272" cy="125760"/>
          </a:xfrm>
          <a:custGeom>
            <a:avLst/>
            <a:gdLst/>
            <a:ahLst/>
            <a:cxnLst/>
            <a:rect l="l" t="t" r="r" b="b"/>
            <a:pathLst>
              <a:path w="65272" h="125760">
                <a:moveTo>
                  <a:pt x="65272" y="113278"/>
                </a:moveTo>
                <a:lnTo>
                  <a:pt x="65272" y="108478"/>
                </a:lnTo>
                <a:lnTo>
                  <a:pt x="64312" y="107518"/>
                </a:lnTo>
                <a:lnTo>
                  <a:pt x="64312" y="102717"/>
                </a:lnTo>
                <a:lnTo>
                  <a:pt x="63352" y="101757"/>
                </a:lnTo>
                <a:lnTo>
                  <a:pt x="62392" y="101757"/>
                </a:lnTo>
                <a:lnTo>
                  <a:pt x="62392" y="100797"/>
                </a:lnTo>
                <a:lnTo>
                  <a:pt x="61432" y="100797"/>
                </a:lnTo>
                <a:lnTo>
                  <a:pt x="61432" y="101757"/>
                </a:lnTo>
                <a:lnTo>
                  <a:pt x="58552" y="101757"/>
                </a:lnTo>
                <a:lnTo>
                  <a:pt x="58552" y="102717"/>
                </a:lnTo>
                <a:lnTo>
                  <a:pt x="56647" y="102717"/>
                </a:lnTo>
                <a:lnTo>
                  <a:pt x="55671" y="103677"/>
                </a:lnTo>
                <a:lnTo>
                  <a:pt x="47045" y="103677"/>
                </a:lnTo>
                <a:lnTo>
                  <a:pt x="45110" y="102717"/>
                </a:lnTo>
                <a:lnTo>
                  <a:pt x="43205" y="99837"/>
                </a:lnTo>
                <a:lnTo>
                  <a:pt x="41269" y="96956"/>
                </a:lnTo>
                <a:lnTo>
                  <a:pt x="41269" y="45125"/>
                </a:lnTo>
                <a:lnTo>
                  <a:pt x="63352" y="45125"/>
                </a:lnTo>
                <a:lnTo>
                  <a:pt x="64312" y="43205"/>
                </a:lnTo>
                <a:lnTo>
                  <a:pt x="64312" y="41285"/>
                </a:lnTo>
                <a:lnTo>
                  <a:pt x="65272" y="38404"/>
                </a:lnTo>
                <a:lnTo>
                  <a:pt x="65272" y="32644"/>
                </a:lnTo>
                <a:lnTo>
                  <a:pt x="64312" y="31683"/>
                </a:lnTo>
                <a:lnTo>
                  <a:pt x="64312" y="26883"/>
                </a:lnTo>
                <a:lnTo>
                  <a:pt x="63352" y="25923"/>
                </a:lnTo>
                <a:lnTo>
                  <a:pt x="62392" y="24963"/>
                </a:lnTo>
                <a:lnTo>
                  <a:pt x="41269" y="24963"/>
                </a:lnTo>
                <a:lnTo>
                  <a:pt x="41269" y="3840"/>
                </a:lnTo>
                <a:lnTo>
                  <a:pt x="40309" y="2880"/>
                </a:lnTo>
                <a:lnTo>
                  <a:pt x="40309" y="1920"/>
                </a:lnTo>
                <a:lnTo>
                  <a:pt x="39364" y="1920"/>
                </a:lnTo>
                <a:lnTo>
                  <a:pt x="39364" y="960"/>
                </a:lnTo>
                <a:lnTo>
                  <a:pt x="37429" y="960"/>
                </a:lnTo>
                <a:lnTo>
                  <a:pt x="35524" y="0"/>
                </a:lnTo>
                <a:lnTo>
                  <a:pt x="20162" y="0"/>
                </a:lnTo>
                <a:lnTo>
                  <a:pt x="18242" y="960"/>
                </a:lnTo>
                <a:lnTo>
                  <a:pt x="16322" y="960"/>
                </a:lnTo>
                <a:lnTo>
                  <a:pt x="16322" y="1920"/>
                </a:lnTo>
                <a:lnTo>
                  <a:pt x="15361" y="1920"/>
                </a:lnTo>
                <a:lnTo>
                  <a:pt x="15361" y="24963"/>
                </a:lnTo>
                <a:lnTo>
                  <a:pt x="1920" y="24963"/>
                </a:lnTo>
                <a:lnTo>
                  <a:pt x="1920" y="25923"/>
                </a:lnTo>
                <a:lnTo>
                  <a:pt x="960" y="25923"/>
                </a:lnTo>
                <a:lnTo>
                  <a:pt x="960" y="27843"/>
                </a:lnTo>
                <a:lnTo>
                  <a:pt x="0" y="28803"/>
                </a:lnTo>
                <a:lnTo>
                  <a:pt x="0" y="41285"/>
                </a:lnTo>
                <a:lnTo>
                  <a:pt x="960" y="43205"/>
                </a:lnTo>
                <a:lnTo>
                  <a:pt x="1920" y="45125"/>
                </a:lnTo>
                <a:lnTo>
                  <a:pt x="15361" y="45125"/>
                </a:lnTo>
                <a:lnTo>
                  <a:pt x="15361" y="102717"/>
                </a:lnTo>
                <a:lnTo>
                  <a:pt x="16322" y="107518"/>
                </a:lnTo>
                <a:lnTo>
                  <a:pt x="18242" y="111358"/>
                </a:lnTo>
                <a:lnTo>
                  <a:pt x="20162" y="115199"/>
                </a:lnTo>
                <a:lnTo>
                  <a:pt x="22082" y="117119"/>
                </a:lnTo>
                <a:lnTo>
                  <a:pt x="24963" y="119999"/>
                </a:lnTo>
                <a:lnTo>
                  <a:pt x="27843" y="121920"/>
                </a:lnTo>
                <a:lnTo>
                  <a:pt x="31683" y="122880"/>
                </a:lnTo>
                <a:lnTo>
                  <a:pt x="35524" y="124800"/>
                </a:lnTo>
                <a:lnTo>
                  <a:pt x="39364" y="125760"/>
                </a:lnTo>
                <a:lnTo>
                  <a:pt x="47045" y="125760"/>
                </a:lnTo>
                <a:lnTo>
                  <a:pt x="48966" y="124800"/>
                </a:lnTo>
                <a:lnTo>
                  <a:pt x="54711" y="124800"/>
                </a:lnTo>
                <a:lnTo>
                  <a:pt x="55671" y="123840"/>
                </a:lnTo>
                <a:lnTo>
                  <a:pt x="57591" y="123840"/>
                </a:lnTo>
                <a:lnTo>
                  <a:pt x="58552" y="122880"/>
                </a:lnTo>
                <a:lnTo>
                  <a:pt x="60487" y="122880"/>
                </a:lnTo>
                <a:lnTo>
                  <a:pt x="61432" y="121920"/>
                </a:lnTo>
                <a:lnTo>
                  <a:pt x="62392" y="121920"/>
                </a:lnTo>
                <a:lnTo>
                  <a:pt x="62392" y="120959"/>
                </a:lnTo>
                <a:lnTo>
                  <a:pt x="63352" y="119999"/>
                </a:lnTo>
                <a:lnTo>
                  <a:pt x="64312" y="119039"/>
                </a:lnTo>
                <a:lnTo>
                  <a:pt x="64312" y="116159"/>
                </a:lnTo>
                <a:lnTo>
                  <a:pt x="65272" y="11327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7" name="object 687"/>
          <p:cNvSpPr/>
          <p:nvPr/>
        </p:nvSpPr>
        <p:spPr>
          <a:xfrm>
            <a:off x="1907697" y="3732138"/>
            <a:ext cx="90236" cy="103677"/>
          </a:xfrm>
          <a:custGeom>
            <a:avLst/>
            <a:gdLst/>
            <a:ahLst/>
            <a:cxnLst/>
            <a:rect l="l" t="t" r="r" b="b"/>
            <a:pathLst>
              <a:path w="90236" h="103677">
                <a:moveTo>
                  <a:pt x="88315" y="56631"/>
                </a:moveTo>
                <a:lnTo>
                  <a:pt x="89275" y="54711"/>
                </a:lnTo>
                <a:lnTo>
                  <a:pt x="90236" y="51831"/>
                </a:lnTo>
                <a:lnTo>
                  <a:pt x="90236" y="38404"/>
                </a:lnTo>
                <a:lnTo>
                  <a:pt x="89275" y="32628"/>
                </a:lnTo>
                <a:lnTo>
                  <a:pt x="87355" y="26883"/>
                </a:lnTo>
                <a:lnTo>
                  <a:pt x="85435" y="22082"/>
                </a:lnTo>
                <a:lnTo>
                  <a:pt x="83515" y="17282"/>
                </a:lnTo>
                <a:lnTo>
                  <a:pt x="79674" y="13441"/>
                </a:lnTo>
                <a:lnTo>
                  <a:pt x="76794" y="8641"/>
                </a:lnTo>
                <a:lnTo>
                  <a:pt x="72008" y="5760"/>
                </a:lnTo>
                <a:lnTo>
                  <a:pt x="66233" y="3840"/>
                </a:lnTo>
                <a:lnTo>
                  <a:pt x="60487" y="960"/>
                </a:lnTo>
                <a:lnTo>
                  <a:pt x="54726" y="0"/>
                </a:lnTo>
                <a:lnTo>
                  <a:pt x="39364" y="0"/>
                </a:lnTo>
                <a:lnTo>
                  <a:pt x="35524" y="21122"/>
                </a:lnTo>
                <a:lnTo>
                  <a:pt x="37444" y="20162"/>
                </a:lnTo>
                <a:lnTo>
                  <a:pt x="40325" y="19202"/>
                </a:lnTo>
                <a:lnTo>
                  <a:pt x="43205" y="18242"/>
                </a:lnTo>
                <a:lnTo>
                  <a:pt x="52806" y="18242"/>
                </a:lnTo>
                <a:lnTo>
                  <a:pt x="57607" y="20162"/>
                </a:lnTo>
                <a:lnTo>
                  <a:pt x="60487" y="24963"/>
                </a:lnTo>
                <a:lnTo>
                  <a:pt x="63352" y="28788"/>
                </a:lnTo>
                <a:lnTo>
                  <a:pt x="65288" y="34564"/>
                </a:lnTo>
                <a:lnTo>
                  <a:pt x="65288" y="42230"/>
                </a:lnTo>
                <a:lnTo>
                  <a:pt x="25923" y="42230"/>
                </a:lnTo>
                <a:lnTo>
                  <a:pt x="26883" y="38404"/>
                </a:lnTo>
                <a:lnTo>
                  <a:pt x="26883" y="35509"/>
                </a:lnTo>
                <a:lnTo>
                  <a:pt x="27843" y="32628"/>
                </a:lnTo>
                <a:lnTo>
                  <a:pt x="26883" y="3840"/>
                </a:lnTo>
                <a:lnTo>
                  <a:pt x="21122" y="6720"/>
                </a:lnTo>
                <a:lnTo>
                  <a:pt x="16322" y="9601"/>
                </a:lnTo>
                <a:lnTo>
                  <a:pt x="12481" y="14401"/>
                </a:lnTo>
                <a:lnTo>
                  <a:pt x="8641" y="19202"/>
                </a:lnTo>
                <a:lnTo>
                  <a:pt x="4800" y="24003"/>
                </a:lnTo>
                <a:lnTo>
                  <a:pt x="2880" y="30723"/>
                </a:lnTo>
                <a:lnTo>
                  <a:pt x="960" y="37444"/>
                </a:lnTo>
                <a:lnTo>
                  <a:pt x="0" y="45125"/>
                </a:lnTo>
                <a:lnTo>
                  <a:pt x="0" y="61432"/>
                </a:lnTo>
                <a:lnTo>
                  <a:pt x="960" y="69113"/>
                </a:lnTo>
                <a:lnTo>
                  <a:pt x="2880" y="74874"/>
                </a:lnTo>
                <a:lnTo>
                  <a:pt x="4800" y="81594"/>
                </a:lnTo>
                <a:lnTo>
                  <a:pt x="7680" y="87355"/>
                </a:lnTo>
                <a:lnTo>
                  <a:pt x="12481" y="91196"/>
                </a:lnTo>
                <a:lnTo>
                  <a:pt x="16322" y="95036"/>
                </a:lnTo>
                <a:lnTo>
                  <a:pt x="21122" y="98877"/>
                </a:lnTo>
                <a:lnTo>
                  <a:pt x="27843" y="100797"/>
                </a:lnTo>
                <a:lnTo>
                  <a:pt x="33604" y="102717"/>
                </a:lnTo>
                <a:lnTo>
                  <a:pt x="41285" y="103677"/>
                </a:lnTo>
                <a:lnTo>
                  <a:pt x="57607" y="103677"/>
                </a:lnTo>
                <a:lnTo>
                  <a:pt x="61447" y="102717"/>
                </a:lnTo>
                <a:lnTo>
                  <a:pt x="65288" y="101757"/>
                </a:lnTo>
                <a:lnTo>
                  <a:pt x="69128" y="101757"/>
                </a:lnTo>
                <a:lnTo>
                  <a:pt x="72008" y="100797"/>
                </a:lnTo>
                <a:lnTo>
                  <a:pt x="75849" y="99837"/>
                </a:lnTo>
                <a:lnTo>
                  <a:pt x="77754" y="98877"/>
                </a:lnTo>
                <a:lnTo>
                  <a:pt x="79674" y="97917"/>
                </a:lnTo>
                <a:lnTo>
                  <a:pt x="81594" y="96956"/>
                </a:lnTo>
                <a:lnTo>
                  <a:pt x="83515" y="96956"/>
                </a:lnTo>
                <a:lnTo>
                  <a:pt x="83515" y="95996"/>
                </a:lnTo>
                <a:lnTo>
                  <a:pt x="84475" y="95996"/>
                </a:lnTo>
                <a:lnTo>
                  <a:pt x="84475" y="95036"/>
                </a:lnTo>
                <a:lnTo>
                  <a:pt x="85435" y="94076"/>
                </a:lnTo>
                <a:lnTo>
                  <a:pt x="85435" y="79674"/>
                </a:lnTo>
                <a:lnTo>
                  <a:pt x="84475" y="78714"/>
                </a:lnTo>
                <a:lnTo>
                  <a:pt x="83515" y="77754"/>
                </a:lnTo>
                <a:lnTo>
                  <a:pt x="79674" y="77754"/>
                </a:lnTo>
                <a:lnTo>
                  <a:pt x="78729" y="78714"/>
                </a:lnTo>
                <a:lnTo>
                  <a:pt x="76794" y="79674"/>
                </a:lnTo>
                <a:lnTo>
                  <a:pt x="74889" y="79674"/>
                </a:lnTo>
                <a:lnTo>
                  <a:pt x="72008" y="80634"/>
                </a:lnTo>
                <a:lnTo>
                  <a:pt x="70073" y="81594"/>
                </a:lnTo>
                <a:lnTo>
                  <a:pt x="66233" y="82555"/>
                </a:lnTo>
                <a:lnTo>
                  <a:pt x="63352" y="83515"/>
                </a:lnTo>
                <a:lnTo>
                  <a:pt x="59512" y="83515"/>
                </a:lnTo>
                <a:lnTo>
                  <a:pt x="55671" y="84475"/>
                </a:lnTo>
                <a:lnTo>
                  <a:pt x="47045" y="84475"/>
                </a:lnTo>
                <a:lnTo>
                  <a:pt x="43205" y="83515"/>
                </a:lnTo>
                <a:lnTo>
                  <a:pt x="39364" y="82555"/>
                </a:lnTo>
                <a:lnTo>
                  <a:pt x="36484" y="80634"/>
                </a:lnTo>
                <a:lnTo>
                  <a:pt x="33604" y="79674"/>
                </a:lnTo>
                <a:lnTo>
                  <a:pt x="31683" y="76794"/>
                </a:lnTo>
                <a:lnTo>
                  <a:pt x="29763" y="74874"/>
                </a:lnTo>
                <a:lnTo>
                  <a:pt x="28803" y="71993"/>
                </a:lnTo>
                <a:lnTo>
                  <a:pt x="27843" y="69113"/>
                </a:lnTo>
                <a:lnTo>
                  <a:pt x="26883" y="66233"/>
                </a:lnTo>
                <a:lnTo>
                  <a:pt x="25923" y="62392"/>
                </a:lnTo>
                <a:lnTo>
                  <a:pt x="25923" y="58552"/>
                </a:lnTo>
                <a:lnTo>
                  <a:pt x="84475" y="58552"/>
                </a:lnTo>
                <a:lnTo>
                  <a:pt x="86395" y="57591"/>
                </a:lnTo>
                <a:lnTo>
                  <a:pt x="88315" y="5663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8" name="object 688"/>
          <p:cNvSpPr/>
          <p:nvPr/>
        </p:nvSpPr>
        <p:spPr>
          <a:xfrm>
            <a:off x="1934580" y="3732138"/>
            <a:ext cx="12481" cy="32628"/>
          </a:xfrm>
          <a:custGeom>
            <a:avLst/>
            <a:gdLst/>
            <a:ahLst/>
            <a:cxnLst/>
            <a:rect l="l" t="t" r="r" b="b"/>
            <a:pathLst>
              <a:path w="12481" h="32628">
                <a:moveTo>
                  <a:pt x="5760" y="960"/>
                </a:moveTo>
                <a:lnTo>
                  <a:pt x="0" y="3840"/>
                </a:lnTo>
                <a:lnTo>
                  <a:pt x="960" y="32628"/>
                </a:lnTo>
                <a:lnTo>
                  <a:pt x="1920" y="29763"/>
                </a:lnTo>
                <a:lnTo>
                  <a:pt x="2880" y="27843"/>
                </a:lnTo>
                <a:lnTo>
                  <a:pt x="4800" y="24963"/>
                </a:lnTo>
                <a:lnTo>
                  <a:pt x="5760" y="23042"/>
                </a:lnTo>
                <a:lnTo>
                  <a:pt x="8641" y="21122"/>
                </a:lnTo>
                <a:lnTo>
                  <a:pt x="12481" y="0"/>
                </a:lnTo>
                <a:lnTo>
                  <a:pt x="5760" y="9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9" name="object 689"/>
          <p:cNvSpPr/>
          <p:nvPr/>
        </p:nvSpPr>
        <p:spPr>
          <a:xfrm>
            <a:off x="2069942" y="3699494"/>
            <a:ext cx="81594" cy="133441"/>
          </a:xfrm>
          <a:custGeom>
            <a:avLst/>
            <a:gdLst/>
            <a:ahLst/>
            <a:cxnLst/>
            <a:rect l="l" t="t" r="r" b="b"/>
            <a:pathLst>
              <a:path w="81594" h="133441">
                <a:moveTo>
                  <a:pt x="55671" y="960"/>
                </a:moveTo>
                <a:lnTo>
                  <a:pt x="53751" y="960"/>
                </a:lnTo>
                <a:lnTo>
                  <a:pt x="52791" y="0"/>
                </a:lnTo>
                <a:lnTo>
                  <a:pt x="33588" y="0"/>
                </a:lnTo>
                <a:lnTo>
                  <a:pt x="33588" y="960"/>
                </a:lnTo>
                <a:lnTo>
                  <a:pt x="32628" y="960"/>
                </a:lnTo>
                <a:lnTo>
                  <a:pt x="3840" y="20162"/>
                </a:lnTo>
                <a:lnTo>
                  <a:pt x="2865" y="20162"/>
                </a:lnTo>
                <a:lnTo>
                  <a:pt x="1905" y="21122"/>
                </a:lnTo>
                <a:lnTo>
                  <a:pt x="960" y="22082"/>
                </a:lnTo>
                <a:lnTo>
                  <a:pt x="960" y="23042"/>
                </a:lnTo>
                <a:lnTo>
                  <a:pt x="0" y="24003"/>
                </a:lnTo>
                <a:lnTo>
                  <a:pt x="0" y="37444"/>
                </a:lnTo>
                <a:lnTo>
                  <a:pt x="960" y="38404"/>
                </a:lnTo>
                <a:lnTo>
                  <a:pt x="960" y="39364"/>
                </a:lnTo>
                <a:lnTo>
                  <a:pt x="5745" y="39364"/>
                </a:lnTo>
                <a:lnTo>
                  <a:pt x="7680" y="38404"/>
                </a:lnTo>
                <a:lnTo>
                  <a:pt x="28788" y="26883"/>
                </a:lnTo>
                <a:lnTo>
                  <a:pt x="28788" y="113278"/>
                </a:lnTo>
                <a:lnTo>
                  <a:pt x="2865" y="113278"/>
                </a:lnTo>
                <a:lnTo>
                  <a:pt x="1905" y="114239"/>
                </a:lnTo>
                <a:lnTo>
                  <a:pt x="960" y="115199"/>
                </a:lnTo>
                <a:lnTo>
                  <a:pt x="960" y="117119"/>
                </a:lnTo>
                <a:lnTo>
                  <a:pt x="0" y="119039"/>
                </a:lnTo>
                <a:lnTo>
                  <a:pt x="0" y="126720"/>
                </a:lnTo>
                <a:lnTo>
                  <a:pt x="960" y="128640"/>
                </a:lnTo>
                <a:lnTo>
                  <a:pt x="960" y="131521"/>
                </a:lnTo>
                <a:lnTo>
                  <a:pt x="1905" y="132481"/>
                </a:lnTo>
                <a:lnTo>
                  <a:pt x="1905" y="133441"/>
                </a:lnTo>
                <a:lnTo>
                  <a:pt x="79674" y="133441"/>
                </a:lnTo>
                <a:lnTo>
                  <a:pt x="79674" y="132481"/>
                </a:lnTo>
                <a:lnTo>
                  <a:pt x="80634" y="132481"/>
                </a:lnTo>
                <a:lnTo>
                  <a:pt x="80634" y="130561"/>
                </a:lnTo>
                <a:lnTo>
                  <a:pt x="81594" y="129600"/>
                </a:lnTo>
                <a:lnTo>
                  <a:pt x="81594" y="116159"/>
                </a:lnTo>
                <a:lnTo>
                  <a:pt x="80634" y="115199"/>
                </a:lnTo>
                <a:lnTo>
                  <a:pt x="80634" y="114239"/>
                </a:lnTo>
                <a:lnTo>
                  <a:pt x="79674" y="114239"/>
                </a:lnTo>
                <a:lnTo>
                  <a:pt x="79674" y="113278"/>
                </a:lnTo>
                <a:lnTo>
                  <a:pt x="55671" y="113278"/>
                </a:lnTo>
                <a:lnTo>
                  <a:pt x="55671" y="9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0" name="object 690"/>
          <p:cNvSpPr/>
          <p:nvPr/>
        </p:nvSpPr>
        <p:spPr>
          <a:xfrm>
            <a:off x="2168819" y="3697574"/>
            <a:ext cx="91196" cy="138242"/>
          </a:xfrm>
          <a:custGeom>
            <a:avLst/>
            <a:gdLst/>
            <a:ahLst/>
            <a:cxnLst/>
            <a:rect l="l" t="t" r="r" b="b"/>
            <a:pathLst>
              <a:path w="91196" h="138242">
                <a:moveTo>
                  <a:pt x="5760" y="130561"/>
                </a:moveTo>
                <a:lnTo>
                  <a:pt x="5760" y="131521"/>
                </a:lnTo>
                <a:lnTo>
                  <a:pt x="6720" y="131521"/>
                </a:lnTo>
                <a:lnTo>
                  <a:pt x="7665" y="132481"/>
                </a:lnTo>
                <a:lnTo>
                  <a:pt x="8625" y="133441"/>
                </a:lnTo>
                <a:lnTo>
                  <a:pt x="10561" y="134401"/>
                </a:lnTo>
                <a:lnTo>
                  <a:pt x="12466" y="134401"/>
                </a:lnTo>
                <a:lnTo>
                  <a:pt x="14386" y="135361"/>
                </a:lnTo>
                <a:lnTo>
                  <a:pt x="16306" y="136321"/>
                </a:lnTo>
                <a:lnTo>
                  <a:pt x="19187" y="136321"/>
                </a:lnTo>
                <a:lnTo>
                  <a:pt x="21107" y="137281"/>
                </a:lnTo>
                <a:lnTo>
                  <a:pt x="23987" y="137281"/>
                </a:lnTo>
                <a:lnTo>
                  <a:pt x="27828" y="138242"/>
                </a:lnTo>
                <a:lnTo>
                  <a:pt x="42230" y="138242"/>
                </a:lnTo>
                <a:lnTo>
                  <a:pt x="48950" y="137281"/>
                </a:lnTo>
                <a:lnTo>
                  <a:pt x="54711" y="134401"/>
                </a:lnTo>
                <a:lnTo>
                  <a:pt x="61432" y="132481"/>
                </a:lnTo>
                <a:lnTo>
                  <a:pt x="66233" y="129600"/>
                </a:lnTo>
                <a:lnTo>
                  <a:pt x="71033" y="125760"/>
                </a:lnTo>
                <a:lnTo>
                  <a:pt x="74874" y="121920"/>
                </a:lnTo>
                <a:lnTo>
                  <a:pt x="78714" y="118079"/>
                </a:lnTo>
                <a:lnTo>
                  <a:pt x="81594" y="113278"/>
                </a:lnTo>
                <a:lnTo>
                  <a:pt x="83515" y="107518"/>
                </a:lnTo>
                <a:lnTo>
                  <a:pt x="86395" y="102717"/>
                </a:lnTo>
                <a:lnTo>
                  <a:pt x="87355" y="96956"/>
                </a:lnTo>
                <a:lnTo>
                  <a:pt x="89275" y="91196"/>
                </a:lnTo>
                <a:lnTo>
                  <a:pt x="90236" y="85435"/>
                </a:lnTo>
                <a:lnTo>
                  <a:pt x="91196" y="79689"/>
                </a:lnTo>
                <a:lnTo>
                  <a:pt x="91196" y="46085"/>
                </a:lnTo>
                <a:lnTo>
                  <a:pt x="90236" y="41285"/>
                </a:lnTo>
                <a:lnTo>
                  <a:pt x="89275" y="35524"/>
                </a:lnTo>
                <a:lnTo>
                  <a:pt x="88300" y="30723"/>
                </a:lnTo>
                <a:lnTo>
                  <a:pt x="86395" y="26883"/>
                </a:lnTo>
                <a:lnTo>
                  <a:pt x="85435" y="22082"/>
                </a:lnTo>
                <a:lnTo>
                  <a:pt x="82555" y="18242"/>
                </a:lnTo>
                <a:lnTo>
                  <a:pt x="80634" y="14401"/>
                </a:lnTo>
                <a:lnTo>
                  <a:pt x="77754" y="11521"/>
                </a:lnTo>
                <a:lnTo>
                  <a:pt x="74874" y="8641"/>
                </a:lnTo>
                <a:lnTo>
                  <a:pt x="71033" y="5760"/>
                </a:lnTo>
                <a:lnTo>
                  <a:pt x="67193" y="3840"/>
                </a:lnTo>
                <a:lnTo>
                  <a:pt x="62392" y="2880"/>
                </a:lnTo>
                <a:lnTo>
                  <a:pt x="57591" y="960"/>
                </a:lnTo>
                <a:lnTo>
                  <a:pt x="52791" y="0"/>
                </a:lnTo>
                <a:lnTo>
                  <a:pt x="38389" y="0"/>
                </a:lnTo>
                <a:lnTo>
                  <a:pt x="31668" y="1920"/>
                </a:lnTo>
                <a:lnTo>
                  <a:pt x="25908" y="3840"/>
                </a:lnTo>
                <a:lnTo>
                  <a:pt x="20147" y="5760"/>
                </a:lnTo>
                <a:lnTo>
                  <a:pt x="15346" y="9601"/>
                </a:lnTo>
                <a:lnTo>
                  <a:pt x="11506" y="13441"/>
                </a:lnTo>
                <a:lnTo>
                  <a:pt x="7665" y="17282"/>
                </a:lnTo>
                <a:lnTo>
                  <a:pt x="4785" y="22082"/>
                </a:lnTo>
                <a:lnTo>
                  <a:pt x="2880" y="27843"/>
                </a:lnTo>
                <a:lnTo>
                  <a:pt x="944" y="33604"/>
                </a:lnTo>
                <a:lnTo>
                  <a:pt x="0" y="39364"/>
                </a:lnTo>
                <a:lnTo>
                  <a:pt x="0" y="58567"/>
                </a:lnTo>
                <a:lnTo>
                  <a:pt x="1905" y="63352"/>
                </a:lnTo>
                <a:lnTo>
                  <a:pt x="2880" y="68168"/>
                </a:lnTo>
                <a:lnTo>
                  <a:pt x="5760" y="72009"/>
                </a:lnTo>
                <a:lnTo>
                  <a:pt x="8625" y="75849"/>
                </a:lnTo>
                <a:lnTo>
                  <a:pt x="11506" y="79689"/>
                </a:lnTo>
                <a:lnTo>
                  <a:pt x="15346" y="81594"/>
                </a:lnTo>
                <a:lnTo>
                  <a:pt x="20147" y="83530"/>
                </a:lnTo>
                <a:lnTo>
                  <a:pt x="25908" y="85435"/>
                </a:lnTo>
                <a:lnTo>
                  <a:pt x="25908" y="41285"/>
                </a:lnTo>
                <a:lnTo>
                  <a:pt x="26868" y="37444"/>
                </a:lnTo>
                <a:lnTo>
                  <a:pt x="26868" y="34564"/>
                </a:lnTo>
                <a:lnTo>
                  <a:pt x="27828" y="31683"/>
                </a:lnTo>
                <a:lnTo>
                  <a:pt x="29748" y="29763"/>
                </a:lnTo>
                <a:lnTo>
                  <a:pt x="30708" y="27843"/>
                </a:lnTo>
                <a:lnTo>
                  <a:pt x="32628" y="25923"/>
                </a:lnTo>
                <a:lnTo>
                  <a:pt x="34549" y="24002"/>
                </a:lnTo>
                <a:lnTo>
                  <a:pt x="36469" y="23042"/>
                </a:lnTo>
                <a:lnTo>
                  <a:pt x="39349" y="22082"/>
                </a:lnTo>
                <a:lnTo>
                  <a:pt x="42230" y="21122"/>
                </a:lnTo>
                <a:lnTo>
                  <a:pt x="47990" y="21122"/>
                </a:lnTo>
                <a:lnTo>
                  <a:pt x="50871" y="22082"/>
                </a:lnTo>
                <a:lnTo>
                  <a:pt x="53751" y="23042"/>
                </a:lnTo>
                <a:lnTo>
                  <a:pt x="55671" y="24002"/>
                </a:lnTo>
                <a:lnTo>
                  <a:pt x="58552" y="26883"/>
                </a:lnTo>
                <a:lnTo>
                  <a:pt x="59512" y="29763"/>
                </a:lnTo>
                <a:lnTo>
                  <a:pt x="61432" y="32644"/>
                </a:lnTo>
                <a:lnTo>
                  <a:pt x="62392" y="36484"/>
                </a:lnTo>
                <a:lnTo>
                  <a:pt x="63352" y="41285"/>
                </a:lnTo>
                <a:lnTo>
                  <a:pt x="64312" y="46085"/>
                </a:lnTo>
                <a:lnTo>
                  <a:pt x="64312" y="59527"/>
                </a:lnTo>
                <a:lnTo>
                  <a:pt x="62392" y="61447"/>
                </a:lnTo>
                <a:lnTo>
                  <a:pt x="58552" y="63352"/>
                </a:lnTo>
                <a:lnTo>
                  <a:pt x="55671" y="64328"/>
                </a:lnTo>
                <a:lnTo>
                  <a:pt x="51831" y="65288"/>
                </a:lnTo>
                <a:lnTo>
                  <a:pt x="47990" y="66248"/>
                </a:lnTo>
                <a:lnTo>
                  <a:pt x="40309" y="66248"/>
                </a:lnTo>
                <a:lnTo>
                  <a:pt x="38389" y="65288"/>
                </a:lnTo>
                <a:lnTo>
                  <a:pt x="35509" y="64328"/>
                </a:lnTo>
                <a:lnTo>
                  <a:pt x="33588" y="63352"/>
                </a:lnTo>
                <a:lnTo>
                  <a:pt x="31668" y="62407"/>
                </a:lnTo>
                <a:lnTo>
                  <a:pt x="29748" y="60487"/>
                </a:lnTo>
                <a:lnTo>
                  <a:pt x="28788" y="58567"/>
                </a:lnTo>
                <a:lnTo>
                  <a:pt x="31668" y="86395"/>
                </a:lnTo>
                <a:lnTo>
                  <a:pt x="44150" y="86395"/>
                </a:lnTo>
                <a:lnTo>
                  <a:pt x="49911" y="85435"/>
                </a:lnTo>
                <a:lnTo>
                  <a:pt x="53751" y="84475"/>
                </a:lnTo>
                <a:lnTo>
                  <a:pt x="58552" y="82555"/>
                </a:lnTo>
                <a:lnTo>
                  <a:pt x="62392" y="81594"/>
                </a:lnTo>
                <a:lnTo>
                  <a:pt x="65272" y="79689"/>
                </a:lnTo>
                <a:lnTo>
                  <a:pt x="65272" y="84475"/>
                </a:lnTo>
                <a:lnTo>
                  <a:pt x="64312" y="89275"/>
                </a:lnTo>
                <a:lnTo>
                  <a:pt x="63352" y="94076"/>
                </a:lnTo>
                <a:lnTo>
                  <a:pt x="62392" y="97917"/>
                </a:lnTo>
                <a:lnTo>
                  <a:pt x="60472" y="102717"/>
                </a:lnTo>
                <a:lnTo>
                  <a:pt x="57591" y="105597"/>
                </a:lnTo>
                <a:lnTo>
                  <a:pt x="55671" y="109438"/>
                </a:lnTo>
                <a:lnTo>
                  <a:pt x="51831" y="112318"/>
                </a:lnTo>
                <a:lnTo>
                  <a:pt x="47990" y="114239"/>
                </a:lnTo>
                <a:lnTo>
                  <a:pt x="44150" y="116159"/>
                </a:lnTo>
                <a:lnTo>
                  <a:pt x="39349" y="117119"/>
                </a:lnTo>
                <a:lnTo>
                  <a:pt x="26868" y="117119"/>
                </a:lnTo>
                <a:lnTo>
                  <a:pt x="23987" y="116159"/>
                </a:lnTo>
                <a:lnTo>
                  <a:pt x="22067" y="116159"/>
                </a:lnTo>
                <a:lnTo>
                  <a:pt x="19187" y="115199"/>
                </a:lnTo>
                <a:lnTo>
                  <a:pt x="17282" y="115199"/>
                </a:lnTo>
                <a:lnTo>
                  <a:pt x="15346" y="114239"/>
                </a:lnTo>
                <a:lnTo>
                  <a:pt x="13441" y="113278"/>
                </a:lnTo>
                <a:lnTo>
                  <a:pt x="11506" y="113278"/>
                </a:lnTo>
                <a:lnTo>
                  <a:pt x="9601" y="112318"/>
                </a:lnTo>
                <a:lnTo>
                  <a:pt x="6720" y="112318"/>
                </a:lnTo>
                <a:lnTo>
                  <a:pt x="6720" y="113278"/>
                </a:lnTo>
                <a:lnTo>
                  <a:pt x="5760" y="113278"/>
                </a:lnTo>
                <a:lnTo>
                  <a:pt x="5760" y="114239"/>
                </a:lnTo>
                <a:lnTo>
                  <a:pt x="4785" y="115199"/>
                </a:lnTo>
                <a:lnTo>
                  <a:pt x="4785" y="128640"/>
                </a:lnTo>
                <a:lnTo>
                  <a:pt x="5760" y="1305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1" name="object 691"/>
          <p:cNvSpPr/>
          <p:nvPr/>
        </p:nvSpPr>
        <p:spPr>
          <a:xfrm>
            <a:off x="2194727" y="3745580"/>
            <a:ext cx="5760" cy="38389"/>
          </a:xfrm>
          <a:custGeom>
            <a:avLst/>
            <a:gdLst/>
            <a:ahLst/>
            <a:cxnLst/>
            <a:rect l="l" t="t" r="r" b="b"/>
            <a:pathLst>
              <a:path w="5760" h="38389">
                <a:moveTo>
                  <a:pt x="5760" y="38389"/>
                </a:moveTo>
                <a:lnTo>
                  <a:pt x="2880" y="10561"/>
                </a:lnTo>
                <a:lnTo>
                  <a:pt x="1920" y="8641"/>
                </a:lnTo>
                <a:lnTo>
                  <a:pt x="960" y="5760"/>
                </a:lnTo>
                <a:lnTo>
                  <a:pt x="960" y="2880"/>
                </a:lnTo>
                <a:lnTo>
                  <a:pt x="0" y="0"/>
                </a:lnTo>
                <a:lnTo>
                  <a:pt x="0" y="37429"/>
                </a:lnTo>
                <a:lnTo>
                  <a:pt x="5760" y="3838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2" name="object 692"/>
          <p:cNvSpPr/>
          <p:nvPr/>
        </p:nvSpPr>
        <p:spPr>
          <a:xfrm>
            <a:off x="2311847" y="3697574"/>
            <a:ext cx="19202" cy="21122"/>
          </a:xfrm>
          <a:custGeom>
            <a:avLst/>
            <a:gdLst/>
            <a:ahLst/>
            <a:cxnLst/>
            <a:rect l="l" t="t" r="r" b="b"/>
            <a:pathLst>
              <a:path w="19202" h="21122">
                <a:moveTo>
                  <a:pt x="0" y="21122"/>
                </a:moveTo>
                <a:lnTo>
                  <a:pt x="4800" y="20162"/>
                </a:lnTo>
                <a:lnTo>
                  <a:pt x="15361" y="20162"/>
                </a:lnTo>
                <a:lnTo>
                  <a:pt x="19202" y="0"/>
                </a:lnTo>
                <a:lnTo>
                  <a:pt x="4800" y="0"/>
                </a:lnTo>
                <a:lnTo>
                  <a:pt x="0" y="211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3" name="object 693"/>
          <p:cNvSpPr/>
          <p:nvPr/>
        </p:nvSpPr>
        <p:spPr>
          <a:xfrm>
            <a:off x="2275362" y="3697574"/>
            <a:ext cx="94076" cy="138242"/>
          </a:xfrm>
          <a:custGeom>
            <a:avLst/>
            <a:gdLst/>
            <a:ahLst/>
            <a:cxnLst/>
            <a:rect l="l" t="t" r="r" b="b"/>
            <a:pathLst>
              <a:path w="94076" h="138242">
                <a:moveTo>
                  <a:pt x="94076" y="99837"/>
                </a:moveTo>
                <a:lnTo>
                  <a:pt x="94076" y="95996"/>
                </a:lnTo>
                <a:lnTo>
                  <a:pt x="93131" y="93116"/>
                </a:lnTo>
                <a:lnTo>
                  <a:pt x="92171" y="89275"/>
                </a:lnTo>
                <a:lnTo>
                  <a:pt x="91196" y="86395"/>
                </a:lnTo>
                <a:lnTo>
                  <a:pt x="89291" y="83530"/>
                </a:lnTo>
                <a:lnTo>
                  <a:pt x="86395" y="80634"/>
                </a:lnTo>
                <a:lnTo>
                  <a:pt x="84490" y="77754"/>
                </a:lnTo>
                <a:lnTo>
                  <a:pt x="81610" y="74874"/>
                </a:lnTo>
                <a:lnTo>
                  <a:pt x="78729" y="72969"/>
                </a:lnTo>
                <a:lnTo>
                  <a:pt x="74889" y="70073"/>
                </a:lnTo>
                <a:lnTo>
                  <a:pt x="71048" y="68168"/>
                </a:lnTo>
                <a:lnTo>
                  <a:pt x="67208" y="65288"/>
                </a:lnTo>
                <a:lnTo>
                  <a:pt x="71048" y="63352"/>
                </a:lnTo>
                <a:lnTo>
                  <a:pt x="73929" y="61447"/>
                </a:lnTo>
                <a:lnTo>
                  <a:pt x="76809" y="58567"/>
                </a:lnTo>
                <a:lnTo>
                  <a:pt x="79674" y="56647"/>
                </a:lnTo>
                <a:lnTo>
                  <a:pt x="82570" y="53766"/>
                </a:lnTo>
                <a:lnTo>
                  <a:pt x="83515" y="50886"/>
                </a:lnTo>
                <a:lnTo>
                  <a:pt x="85450" y="48006"/>
                </a:lnTo>
                <a:lnTo>
                  <a:pt x="87355" y="45125"/>
                </a:lnTo>
                <a:lnTo>
                  <a:pt x="88331" y="42245"/>
                </a:lnTo>
                <a:lnTo>
                  <a:pt x="89291" y="39364"/>
                </a:lnTo>
                <a:lnTo>
                  <a:pt x="90236" y="36484"/>
                </a:lnTo>
                <a:lnTo>
                  <a:pt x="90236" y="27843"/>
                </a:lnTo>
                <a:lnTo>
                  <a:pt x="89291" y="24002"/>
                </a:lnTo>
                <a:lnTo>
                  <a:pt x="87355" y="20162"/>
                </a:lnTo>
                <a:lnTo>
                  <a:pt x="85450" y="15361"/>
                </a:lnTo>
                <a:lnTo>
                  <a:pt x="83515" y="12481"/>
                </a:lnTo>
                <a:lnTo>
                  <a:pt x="79674" y="9601"/>
                </a:lnTo>
                <a:lnTo>
                  <a:pt x="76809" y="6720"/>
                </a:lnTo>
                <a:lnTo>
                  <a:pt x="72008" y="4800"/>
                </a:lnTo>
                <a:lnTo>
                  <a:pt x="67208" y="2880"/>
                </a:lnTo>
                <a:lnTo>
                  <a:pt x="61447" y="960"/>
                </a:lnTo>
                <a:lnTo>
                  <a:pt x="55686" y="0"/>
                </a:lnTo>
                <a:lnTo>
                  <a:pt x="51846" y="20162"/>
                </a:lnTo>
                <a:lnTo>
                  <a:pt x="53766" y="21122"/>
                </a:lnTo>
                <a:lnTo>
                  <a:pt x="56647" y="22082"/>
                </a:lnTo>
                <a:lnTo>
                  <a:pt x="58567" y="23042"/>
                </a:lnTo>
                <a:lnTo>
                  <a:pt x="59527" y="24002"/>
                </a:lnTo>
                <a:lnTo>
                  <a:pt x="61447" y="25923"/>
                </a:lnTo>
                <a:lnTo>
                  <a:pt x="62407" y="26883"/>
                </a:lnTo>
                <a:lnTo>
                  <a:pt x="63367" y="28803"/>
                </a:lnTo>
                <a:lnTo>
                  <a:pt x="63367" y="30723"/>
                </a:lnTo>
                <a:lnTo>
                  <a:pt x="64328" y="33604"/>
                </a:lnTo>
                <a:lnTo>
                  <a:pt x="64328" y="39364"/>
                </a:lnTo>
                <a:lnTo>
                  <a:pt x="62407" y="43205"/>
                </a:lnTo>
                <a:lnTo>
                  <a:pt x="59527" y="47045"/>
                </a:lnTo>
                <a:lnTo>
                  <a:pt x="57607" y="49926"/>
                </a:lnTo>
                <a:lnTo>
                  <a:pt x="52806" y="53766"/>
                </a:lnTo>
                <a:lnTo>
                  <a:pt x="48006" y="56647"/>
                </a:lnTo>
                <a:lnTo>
                  <a:pt x="45125" y="54726"/>
                </a:lnTo>
                <a:lnTo>
                  <a:pt x="42245" y="52806"/>
                </a:lnTo>
                <a:lnTo>
                  <a:pt x="39364" y="50886"/>
                </a:lnTo>
                <a:lnTo>
                  <a:pt x="37444" y="49926"/>
                </a:lnTo>
                <a:lnTo>
                  <a:pt x="35524" y="48006"/>
                </a:lnTo>
                <a:lnTo>
                  <a:pt x="33604" y="46085"/>
                </a:lnTo>
                <a:lnTo>
                  <a:pt x="32644" y="45125"/>
                </a:lnTo>
                <a:lnTo>
                  <a:pt x="31683" y="43205"/>
                </a:lnTo>
                <a:lnTo>
                  <a:pt x="30723" y="41285"/>
                </a:lnTo>
                <a:lnTo>
                  <a:pt x="29763" y="39364"/>
                </a:lnTo>
                <a:lnTo>
                  <a:pt x="29763" y="30723"/>
                </a:lnTo>
                <a:lnTo>
                  <a:pt x="30723" y="26883"/>
                </a:lnTo>
                <a:lnTo>
                  <a:pt x="33604" y="24002"/>
                </a:lnTo>
                <a:lnTo>
                  <a:pt x="36484" y="21122"/>
                </a:lnTo>
                <a:lnTo>
                  <a:pt x="41285" y="0"/>
                </a:lnTo>
                <a:lnTo>
                  <a:pt x="34564" y="960"/>
                </a:lnTo>
                <a:lnTo>
                  <a:pt x="28803" y="2880"/>
                </a:lnTo>
                <a:lnTo>
                  <a:pt x="23042" y="4800"/>
                </a:lnTo>
                <a:lnTo>
                  <a:pt x="18242" y="7680"/>
                </a:lnTo>
                <a:lnTo>
                  <a:pt x="14401" y="10561"/>
                </a:lnTo>
                <a:lnTo>
                  <a:pt x="10561" y="13441"/>
                </a:lnTo>
                <a:lnTo>
                  <a:pt x="7680" y="17282"/>
                </a:lnTo>
                <a:lnTo>
                  <a:pt x="5760" y="22082"/>
                </a:lnTo>
                <a:lnTo>
                  <a:pt x="4815" y="25923"/>
                </a:lnTo>
                <a:lnTo>
                  <a:pt x="3840" y="30723"/>
                </a:lnTo>
                <a:lnTo>
                  <a:pt x="3840" y="43205"/>
                </a:lnTo>
                <a:lnTo>
                  <a:pt x="4815" y="46085"/>
                </a:lnTo>
                <a:lnTo>
                  <a:pt x="5760" y="49926"/>
                </a:lnTo>
                <a:lnTo>
                  <a:pt x="7680" y="52806"/>
                </a:lnTo>
                <a:lnTo>
                  <a:pt x="9601" y="54726"/>
                </a:lnTo>
                <a:lnTo>
                  <a:pt x="11521" y="57607"/>
                </a:lnTo>
                <a:lnTo>
                  <a:pt x="14401" y="60487"/>
                </a:lnTo>
                <a:lnTo>
                  <a:pt x="16322" y="62407"/>
                </a:lnTo>
                <a:lnTo>
                  <a:pt x="19202" y="64328"/>
                </a:lnTo>
                <a:lnTo>
                  <a:pt x="23042" y="67193"/>
                </a:lnTo>
                <a:lnTo>
                  <a:pt x="25923" y="69128"/>
                </a:lnTo>
                <a:lnTo>
                  <a:pt x="22082" y="71033"/>
                </a:lnTo>
                <a:lnTo>
                  <a:pt x="18242" y="72969"/>
                </a:lnTo>
                <a:lnTo>
                  <a:pt x="14401" y="75849"/>
                </a:lnTo>
                <a:lnTo>
                  <a:pt x="11521" y="78714"/>
                </a:lnTo>
                <a:lnTo>
                  <a:pt x="8656" y="80634"/>
                </a:lnTo>
                <a:lnTo>
                  <a:pt x="6720" y="83530"/>
                </a:lnTo>
                <a:lnTo>
                  <a:pt x="3840" y="86395"/>
                </a:lnTo>
                <a:lnTo>
                  <a:pt x="2880" y="90236"/>
                </a:lnTo>
                <a:lnTo>
                  <a:pt x="975" y="93116"/>
                </a:lnTo>
                <a:lnTo>
                  <a:pt x="0" y="95996"/>
                </a:lnTo>
                <a:lnTo>
                  <a:pt x="0" y="109438"/>
                </a:lnTo>
                <a:lnTo>
                  <a:pt x="975" y="114239"/>
                </a:lnTo>
                <a:lnTo>
                  <a:pt x="2880" y="118079"/>
                </a:lnTo>
                <a:lnTo>
                  <a:pt x="4815" y="122880"/>
                </a:lnTo>
                <a:lnTo>
                  <a:pt x="7680" y="126720"/>
                </a:lnTo>
                <a:lnTo>
                  <a:pt x="11521" y="129600"/>
                </a:lnTo>
                <a:lnTo>
                  <a:pt x="15361" y="132481"/>
                </a:lnTo>
                <a:lnTo>
                  <a:pt x="20162" y="134401"/>
                </a:lnTo>
                <a:lnTo>
                  <a:pt x="25923" y="135361"/>
                </a:lnTo>
                <a:lnTo>
                  <a:pt x="31683" y="137281"/>
                </a:lnTo>
                <a:lnTo>
                  <a:pt x="27843" y="111358"/>
                </a:lnTo>
                <a:lnTo>
                  <a:pt x="25923" y="107518"/>
                </a:lnTo>
                <a:lnTo>
                  <a:pt x="25923" y="98877"/>
                </a:lnTo>
                <a:lnTo>
                  <a:pt x="26883" y="96956"/>
                </a:lnTo>
                <a:lnTo>
                  <a:pt x="27843" y="95036"/>
                </a:lnTo>
                <a:lnTo>
                  <a:pt x="27843" y="93116"/>
                </a:lnTo>
                <a:lnTo>
                  <a:pt x="29763" y="91196"/>
                </a:lnTo>
                <a:lnTo>
                  <a:pt x="30723" y="89275"/>
                </a:lnTo>
                <a:lnTo>
                  <a:pt x="32644" y="87355"/>
                </a:lnTo>
                <a:lnTo>
                  <a:pt x="34564" y="85435"/>
                </a:lnTo>
                <a:lnTo>
                  <a:pt x="37444" y="83530"/>
                </a:lnTo>
                <a:lnTo>
                  <a:pt x="39364" y="81594"/>
                </a:lnTo>
                <a:lnTo>
                  <a:pt x="42245" y="79689"/>
                </a:lnTo>
                <a:lnTo>
                  <a:pt x="45125" y="78714"/>
                </a:lnTo>
                <a:lnTo>
                  <a:pt x="48966" y="80634"/>
                </a:lnTo>
                <a:lnTo>
                  <a:pt x="51846" y="82555"/>
                </a:lnTo>
                <a:lnTo>
                  <a:pt x="54726" y="83530"/>
                </a:lnTo>
                <a:lnTo>
                  <a:pt x="57607" y="85435"/>
                </a:lnTo>
                <a:lnTo>
                  <a:pt x="59527" y="87355"/>
                </a:lnTo>
                <a:lnTo>
                  <a:pt x="61447" y="89275"/>
                </a:lnTo>
                <a:lnTo>
                  <a:pt x="63367" y="91196"/>
                </a:lnTo>
                <a:lnTo>
                  <a:pt x="65288" y="93116"/>
                </a:lnTo>
                <a:lnTo>
                  <a:pt x="65288" y="95036"/>
                </a:lnTo>
                <a:lnTo>
                  <a:pt x="66248" y="96956"/>
                </a:lnTo>
                <a:lnTo>
                  <a:pt x="67208" y="99837"/>
                </a:lnTo>
                <a:lnTo>
                  <a:pt x="67208" y="107518"/>
                </a:lnTo>
                <a:lnTo>
                  <a:pt x="65288" y="111358"/>
                </a:lnTo>
                <a:lnTo>
                  <a:pt x="62407" y="114239"/>
                </a:lnTo>
                <a:lnTo>
                  <a:pt x="58567" y="117119"/>
                </a:lnTo>
                <a:lnTo>
                  <a:pt x="53766" y="118079"/>
                </a:lnTo>
                <a:lnTo>
                  <a:pt x="40325" y="118079"/>
                </a:lnTo>
                <a:lnTo>
                  <a:pt x="34564" y="117119"/>
                </a:lnTo>
                <a:lnTo>
                  <a:pt x="37444" y="138242"/>
                </a:lnTo>
                <a:lnTo>
                  <a:pt x="52806" y="138242"/>
                </a:lnTo>
                <a:lnTo>
                  <a:pt x="60487" y="137281"/>
                </a:lnTo>
                <a:lnTo>
                  <a:pt x="66248" y="135361"/>
                </a:lnTo>
                <a:lnTo>
                  <a:pt x="72008" y="133441"/>
                </a:lnTo>
                <a:lnTo>
                  <a:pt x="77769" y="131521"/>
                </a:lnTo>
                <a:lnTo>
                  <a:pt x="81610" y="128640"/>
                </a:lnTo>
                <a:lnTo>
                  <a:pt x="85450" y="124800"/>
                </a:lnTo>
                <a:lnTo>
                  <a:pt x="88331" y="120959"/>
                </a:lnTo>
                <a:lnTo>
                  <a:pt x="90236" y="116159"/>
                </a:lnTo>
                <a:lnTo>
                  <a:pt x="93131" y="111358"/>
                </a:lnTo>
                <a:lnTo>
                  <a:pt x="94076" y="105597"/>
                </a:lnTo>
                <a:lnTo>
                  <a:pt x="94076" y="9983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4" name="object 694"/>
          <p:cNvSpPr/>
          <p:nvPr/>
        </p:nvSpPr>
        <p:spPr>
          <a:xfrm>
            <a:off x="2303205" y="3808933"/>
            <a:ext cx="9601" cy="26883"/>
          </a:xfrm>
          <a:custGeom>
            <a:avLst/>
            <a:gdLst/>
            <a:ahLst/>
            <a:cxnLst/>
            <a:rect l="l" t="t" r="r" b="b"/>
            <a:pathLst>
              <a:path w="9601" h="26883">
                <a:moveTo>
                  <a:pt x="3840" y="2880"/>
                </a:moveTo>
                <a:lnTo>
                  <a:pt x="0" y="0"/>
                </a:lnTo>
                <a:lnTo>
                  <a:pt x="3840" y="25923"/>
                </a:lnTo>
                <a:lnTo>
                  <a:pt x="9601" y="26883"/>
                </a:lnTo>
                <a:lnTo>
                  <a:pt x="6720" y="5760"/>
                </a:lnTo>
                <a:lnTo>
                  <a:pt x="3840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5" name="object 695"/>
          <p:cNvSpPr/>
          <p:nvPr/>
        </p:nvSpPr>
        <p:spPr>
          <a:xfrm>
            <a:off x="2404963" y="3702375"/>
            <a:ext cx="71993" cy="133441"/>
          </a:xfrm>
          <a:custGeom>
            <a:avLst/>
            <a:gdLst/>
            <a:ahLst/>
            <a:cxnLst/>
            <a:rect l="l" t="t" r="r" b="b"/>
            <a:pathLst>
              <a:path w="71993" h="133441">
                <a:moveTo>
                  <a:pt x="14401" y="133441"/>
                </a:moveTo>
                <a:lnTo>
                  <a:pt x="31683" y="133441"/>
                </a:lnTo>
                <a:lnTo>
                  <a:pt x="39364" y="131521"/>
                </a:lnTo>
                <a:lnTo>
                  <a:pt x="46085" y="128640"/>
                </a:lnTo>
                <a:lnTo>
                  <a:pt x="51831" y="124800"/>
                </a:lnTo>
                <a:lnTo>
                  <a:pt x="56647" y="120959"/>
                </a:lnTo>
                <a:lnTo>
                  <a:pt x="60487" y="114239"/>
                </a:lnTo>
                <a:lnTo>
                  <a:pt x="64328" y="108478"/>
                </a:lnTo>
                <a:lnTo>
                  <a:pt x="67208" y="100797"/>
                </a:lnTo>
                <a:lnTo>
                  <a:pt x="69113" y="93116"/>
                </a:lnTo>
                <a:lnTo>
                  <a:pt x="69778" y="89909"/>
                </a:lnTo>
                <a:lnTo>
                  <a:pt x="71443" y="77674"/>
                </a:lnTo>
                <a:lnTo>
                  <a:pt x="71993" y="64328"/>
                </a:lnTo>
                <a:lnTo>
                  <a:pt x="71954" y="60295"/>
                </a:lnTo>
                <a:lnTo>
                  <a:pt x="71265" y="47174"/>
                </a:lnTo>
                <a:lnTo>
                  <a:pt x="70073" y="35524"/>
                </a:lnTo>
                <a:lnTo>
                  <a:pt x="68168" y="26883"/>
                </a:lnTo>
                <a:lnTo>
                  <a:pt x="66233" y="19202"/>
                </a:lnTo>
                <a:lnTo>
                  <a:pt x="62392" y="13441"/>
                </a:lnTo>
                <a:lnTo>
                  <a:pt x="58552" y="7680"/>
                </a:lnTo>
                <a:lnTo>
                  <a:pt x="53766" y="3840"/>
                </a:lnTo>
                <a:lnTo>
                  <a:pt x="47990" y="0"/>
                </a:lnTo>
                <a:lnTo>
                  <a:pt x="44165" y="44165"/>
                </a:lnTo>
                <a:lnTo>
                  <a:pt x="44165" y="83515"/>
                </a:lnTo>
                <a:lnTo>
                  <a:pt x="43205" y="87355"/>
                </a:lnTo>
                <a:lnTo>
                  <a:pt x="43205" y="91196"/>
                </a:lnTo>
                <a:lnTo>
                  <a:pt x="42245" y="95036"/>
                </a:lnTo>
                <a:lnTo>
                  <a:pt x="41285" y="97916"/>
                </a:lnTo>
                <a:lnTo>
                  <a:pt x="40325" y="99837"/>
                </a:lnTo>
                <a:lnTo>
                  <a:pt x="39364" y="102717"/>
                </a:lnTo>
                <a:lnTo>
                  <a:pt x="38404" y="104637"/>
                </a:lnTo>
                <a:lnTo>
                  <a:pt x="36484" y="106558"/>
                </a:lnTo>
                <a:lnTo>
                  <a:pt x="34564" y="108478"/>
                </a:lnTo>
                <a:lnTo>
                  <a:pt x="33604" y="109438"/>
                </a:lnTo>
                <a:lnTo>
                  <a:pt x="30723" y="110398"/>
                </a:lnTo>
                <a:lnTo>
                  <a:pt x="28803" y="111358"/>
                </a:lnTo>
                <a:lnTo>
                  <a:pt x="17282" y="111358"/>
                </a:lnTo>
                <a:lnTo>
                  <a:pt x="14401" y="109438"/>
                </a:lnTo>
                <a:lnTo>
                  <a:pt x="12481" y="108478"/>
                </a:lnTo>
                <a:lnTo>
                  <a:pt x="10561" y="105597"/>
                </a:lnTo>
                <a:lnTo>
                  <a:pt x="8641" y="101757"/>
                </a:lnTo>
                <a:lnTo>
                  <a:pt x="6720" y="97916"/>
                </a:lnTo>
                <a:lnTo>
                  <a:pt x="5760" y="93116"/>
                </a:lnTo>
                <a:lnTo>
                  <a:pt x="4800" y="87355"/>
                </a:lnTo>
                <a:lnTo>
                  <a:pt x="3840" y="80634"/>
                </a:lnTo>
                <a:lnTo>
                  <a:pt x="0" y="128640"/>
                </a:lnTo>
                <a:lnTo>
                  <a:pt x="6720" y="131521"/>
                </a:lnTo>
                <a:lnTo>
                  <a:pt x="14401" y="1334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6" name="object 696"/>
          <p:cNvSpPr/>
          <p:nvPr/>
        </p:nvSpPr>
        <p:spPr>
          <a:xfrm>
            <a:off x="2381935" y="3697574"/>
            <a:ext cx="71018" cy="133441"/>
          </a:xfrm>
          <a:custGeom>
            <a:avLst/>
            <a:gdLst/>
            <a:ahLst/>
            <a:cxnLst/>
            <a:rect l="l" t="t" r="r" b="b"/>
            <a:pathLst>
              <a:path w="71018" h="133441">
                <a:moveTo>
                  <a:pt x="26868" y="85435"/>
                </a:moveTo>
                <a:lnTo>
                  <a:pt x="26868" y="53766"/>
                </a:lnTo>
                <a:lnTo>
                  <a:pt x="27828" y="48006"/>
                </a:lnTo>
                <a:lnTo>
                  <a:pt x="28788" y="42245"/>
                </a:lnTo>
                <a:lnTo>
                  <a:pt x="29748" y="37444"/>
                </a:lnTo>
                <a:lnTo>
                  <a:pt x="30708" y="33604"/>
                </a:lnTo>
                <a:lnTo>
                  <a:pt x="32628" y="29763"/>
                </a:lnTo>
                <a:lnTo>
                  <a:pt x="34549" y="26883"/>
                </a:lnTo>
                <a:lnTo>
                  <a:pt x="37429" y="24963"/>
                </a:lnTo>
                <a:lnTo>
                  <a:pt x="40309" y="23042"/>
                </a:lnTo>
                <a:lnTo>
                  <a:pt x="43190" y="22082"/>
                </a:lnTo>
                <a:lnTo>
                  <a:pt x="51831" y="22082"/>
                </a:lnTo>
                <a:lnTo>
                  <a:pt x="53751" y="23042"/>
                </a:lnTo>
                <a:lnTo>
                  <a:pt x="55671" y="23042"/>
                </a:lnTo>
                <a:lnTo>
                  <a:pt x="57591" y="24002"/>
                </a:lnTo>
                <a:lnTo>
                  <a:pt x="58552" y="25923"/>
                </a:lnTo>
                <a:lnTo>
                  <a:pt x="60472" y="26883"/>
                </a:lnTo>
                <a:lnTo>
                  <a:pt x="61432" y="29763"/>
                </a:lnTo>
                <a:lnTo>
                  <a:pt x="62392" y="31683"/>
                </a:lnTo>
                <a:lnTo>
                  <a:pt x="64312" y="34564"/>
                </a:lnTo>
                <a:lnTo>
                  <a:pt x="65272" y="37444"/>
                </a:lnTo>
                <a:lnTo>
                  <a:pt x="65272" y="41285"/>
                </a:lnTo>
                <a:lnTo>
                  <a:pt x="66233" y="44165"/>
                </a:lnTo>
                <a:lnTo>
                  <a:pt x="67193" y="48966"/>
                </a:lnTo>
                <a:lnTo>
                  <a:pt x="71018" y="4800"/>
                </a:lnTo>
                <a:lnTo>
                  <a:pt x="65272" y="1920"/>
                </a:lnTo>
                <a:lnTo>
                  <a:pt x="57591" y="0"/>
                </a:lnTo>
                <a:lnTo>
                  <a:pt x="39349" y="0"/>
                </a:lnTo>
                <a:lnTo>
                  <a:pt x="31668" y="1920"/>
                </a:lnTo>
                <a:lnTo>
                  <a:pt x="25907" y="4800"/>
                </a:lnTo>
                <a:lnTo>
                  <a:pt x="19187" y="8641"/>
                </a:lnTo>
                <a:lnTo>
                  <a:pt x="14386" y="13441"/>
                </a:lnTo>
                <a:lnTo>
                  <a:pt x="10546" y="19202"/>
                </a:lnTo>
                <a:lnTo>
                  <a:pt x="6705" y="24963"/>
                </a:lnTo>
                <a:lnTo>
                  <a:pt x="3825" y="32644"/>
                </a:lnTo>
                <a:lnTo>
                  <a:pt x="1905" y="41285"/>
                </a:lnTo>
                <a:lnTo>
                  <a:pt x="469" y="56697"/>
                </a:lnTo>
                <a:lnTo>
                  <a:pt x="0" y="70073"/>
                </a:lnTo>
                <a:lnTo>
                  <a:pt x="3" y="73836"/>
                </a:lnTo>
                <a:lnTo>
                  <a:pt x="334" y="86914"/>
                </a:lnTo>
                <a:lnTo>
                  <a:pt x="1905" y="98877"/>
                </a:lnTo>
                <a:lnTo>
                  <a:pt x="2865" y="106558"/>
                </a:lnTo>
                <a:lnTo>
                  <a:pt x="5745" y="114239"/>
                </a:lnTo>
                <a:lnTo>
                  <a:pt x="9585" y="119999"/>
                </a:lnTo>
                <a:lnTo>
                  <a:pt x="12466" y="125760"/>
                </a:lnTo>
                <a:lnTo>
                  <a:pt x="17266" y="130561"/>
                </a:lnTo>
                <a:lnTo>
                  <a:pt x="23027" y="133441"/>
                </a:lnTo>
                <a:lnTo>
                  <a:pt x="26868" y="8543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7" name="object 697"/>
          <p:cNvSpPr/>
          <p:nvPr/>
        </p:nvSpPr>
        <p:spPr>
          <a:xfrm>
            <a:off x="2490398" y="3732138"/>
            <a:ext cx="70088" cy="103677"/>
          </a:xfrm>
          <a:custGeom>
            <a:avLst/>
            <a:gdLst/>
            <a:ahLst/>
            <a:cxnLst/>
            <a:rect l="l" t="t" r="r" b="b"/>
            <a:pathLst>
              <a:path w="70088" h="103677">
                <a:moveTo>
                  <a:pt x="65288" y="14401"/>
                </a:moveTo>
                <a:lnTo>
                  <a:pt x="64312" y="13441"/>
                </a:lnTo>
                <a:lnTo>
                  <a:pt x="64312" y="8641"/>
                </a:lnTo>
                <a:lnTo>
                  <a:pt x="63367" y="7680"/>
                </a:lnTo>
                <a:lnTo>
                  <a:pt x="63367" y="6720"/>
                </a:lnTo>
                <a:lnTo>
                  <a:pt x="62407" y="6720"/>
                </a:lnTo>
                <a:lnTo>
                  <a:pt x="61447" y="5760"/>
                </a:lnTo>
                <a:lnTo>
                  <a:pt x="60472" y="4800"/>
                </a:lnTo>
                <a:lnTo>
                  <a:pt x="59527" y="4800"/>
                </a:lnTo>
                <a:lnTo>
                  <a:pt x="57607" y="3840"/>
                </a:lnTo>
                <a:lnTo>
                  <a:pt x="55686" y="2880"/>
                </a:lnTo>
                <a:lnTo>
                  <a:pt x="53766" y="1920"/>
                </a:lnTo>
                <a:lnTo>
                  <a:pt x="50886" y="1920"/>
                </a:lnTo>
                <a:lnTo>
                  <a:pt x="48966" y="960"/>
                </a:lnTo>
                <a:lnTo>
                  <a:pt x="46085" y="960"/>
                </a:lnTo>
                <a:lnTo>
                  <a:pt x="43205" y="0"/>
                </a:lnTo>
                <a:lnTo>
                  <a:pt x="31683" y="0"/>
                </a:lnTo>
                <a:lnTo>
                  <a:pt x="26883" y="960"/>
                </a:lnTo>
                <a:lnTo>
                  <a:pt x="22082" y="1920"/>
                </a:lnTo>
                <a:lnTo>
                  <a:pt x="17282" y="3840"/>
                </a:lnTo>
                <a:lnTo>
                  <a:pt x="13441" y="5760"/>
                </a:lnTo>
                <a:lnTo>
                  <a:pt x="10561" y="8641"/>
                </a:lnTo>
                <a:lnTo>
                  <a:pt x="6720" y="11521"/>
                </a:lnTo>
                <a:lnTo>
                  <a:pt x="4800" y="14401"/>
                </a:lnTo>
                <a:lnTo>
                  <a:pt x="2880" y="18242"/>
                </a:lnTo>
                <a:lnTo>
                  <a:pt x="960" y="21122"/>
                </a:lnTo>
                <a:lnTo>
                  <a:pt x="0" y="25923"/>
                </a:lnTo>
                <a:lnTo>
                  <a:pt x="0" y="34564"/>
                </a:lnTo>
                <a:lnTo>
                  <a:pt x="960" y="37444"/>
                </a:lnTo>
                <a:lnTo>
                  <a:pt x="1920" y="41285"/>
                </a:lnTo>
                <a:lnTo>
                  <a:pt x="3840" y="44150"/>
                </a:lnTo>
                <a:lnTo>
                  <a:pt x="4800" y="47030"/>
                </a:lnTo>
                <a:lnTo>
                  <a:pt x="7680" y="48966"/>
                </a:lnTo>
                <a:lnTo>
                  <a:pt x="9601" y="50871"/>
                </a:lnTo>
                <a:lnTo>
                  <a:pt x="11521" y="52791"/>
                </a:lnTo>
                <a:lnTo>
                  <a:pt x="14401" y="54711"/>
                </a:lnTo>
                <a:lnTo>
                  <a:pt x="17282" y="55671"/>
                </a:lnTo>
                <a:lnTo>
                  <a:pt x="20162" y="57591"/>
                </a:lnTo>
                <a:lnTo>
                  <a:pt x="23042" y="58552"/>
                </a:lnTo>
                <a:lnTo>
                  <a:pt x="25923" y="59512"/>
                </a:lnTo>
                <a:lnTo>
                  <a:pt x="27843" y="60472"/>
                </a:lnTo>
                <a:lnTo>
                  <a:pt x="30723" y="61432"/>
                </a:lnTo>
                <a:lnTo>
                  <a:pt x="33604" y="62392"/>
                </a:lnTo>
                <a:lnTo>
                  <a:pt x="35524" y="63352"/>
                </a:lnTo>
                <a:lnTo>
                  <a:pt x="37444" y="64312"/>
                </a:lnTo>
                <a:lnTo>
                  <a:pt x="40325" y="66233"/>
                </a:lnTo>
                <a:lnTo>
                  <a:pt x="41285" y="67193"/>
                </a:lnTo>
                <a:lnTo>
                  <a:pt x="43205" y="68153"/>
                </a:lnTo>
                <a:lnTo>
                  <a:pt x="44165" y="70073"/>
                </a:lnTo>
                <a:lnTo>
                  <a:pt x="45125" y="71993"/>
                </a:lnTo>
                <a:lnTo>
                  <a:pt x="45125" y="75834"/>
                </a:lnTo>
                <a:lnTo>
                  <a:pt x="44165" y="76794"/>
                </a:lnTo>
                <a:lnTo>
                  <a:pt x="44165" y="78714"/>
                </a:lnTo>
                <a:lnTo>
                  <a:pt x="43205" y="79674"/>
                </a:lnTo>
                <a:lnTo>
                  <a:pt x="42245" y="81594"/>
                </a:lnTo>
                <a:lnTo>
                  <a:pt x="40325" y="81594"/>
                </a:lnTo>
                <a:lnTo>
                  <a:pt x="39364" y="82555"/>
                </a:lnTo>
                <a:lnTo>
                  <a:pt x="37444" y="83515"/>
                </a:lnTo>
                <a:lnTo>
                  <a:pt x="35524" y="84475"/>
                </a:lnTo>
                <a:lnTo>
                  <a:pt x="23042" y="84475"/>
                </a:lnTo>
                <a:lnTo>
                  <a:pt x="20162" y="83515"/>
                </a:lnTo>
                <a:lnTo>
                  <a:pt x="17282" y="82555"/>
                </a:lnTo>
                <a:lnTo>
                  <a:pt x="14401" y="81594"/>
                </a:lnTo>
                <a:lnTo>
                  <a:pt x="12481" y="80634"/>
                </a:lnTo>
                <a:lnTo>
                  <a:pt x="9601" y="79674"/>
                </a:lnTo>
                <a:lnTo>
                  <a:pt x="7680" y="78714"/>
                </a:lnTo>
                <a:lnTo>
                  <a:pt x="6720" y="77754"/>
                </a:lnTo>
                <a:lnTo>
                  <a:pt x="4800" y="76794"/>
                </a:lnTo>
                <a:lnTo>
                  <a:pt x="960" y="76794"/>
                </a:lnTo>
                <a:lnTo>
                  <a:pt x="960" y="78714"/>
                </a:lnTo>
                <a:lnTo>
                  <a:pt x="0" y="78714"/>
                </a:lnTo>
                <a:lnTo>
                  <a:pt x="0" y="91196"/>
                </a:lnTo>
                <a:lnTo>
                  <a:pt x="960" y="93116"/>
                </a:lnTo>
                <a:lnTo>
                  <a:pt x="960" y="94076"/>
                </a:lnTo>
                <a:lnTo>
                  <a:pt x="1920" y="95036"/>
                </a:lnTo>
                <a:lnTo>
                  <a:pt x="1920" y="95996"/>
                </a:lnTo>
                <a:lnTo>
                  <a:pt x="2880" y="96956"/>
                </a:lnTo>
                <a:lnTo>
                  <a:pt x="3840" y="97917"/>
                </a:lnTo>
                <a:lnTo>
                  <a:pt x="5760" y="98877"/>
                </a:lnTo>
                <a:lnTo>
                  <a:pt x="7680" y="98877"/>
                </a:lnTo>
                <a:lnTo>
                  <a:pt x="9601" y="99837"/>
                </a:lnTo>
                <a:lnTo>
                  <a:pt x="12481" y="100797"/>
                </a:lnTo>
                <a:lnTo>
                  <a:pt x="14401" y="101757"/>
                </a:lnTo>
                <a:lnTo>
                  <a:pt x="17282" y="102717"/>
                </a:lnTo>
                <a:lnTo>
                  <a:pt x="20162" y="102717"/>
                </a:lnTo>
                <a:lnTo>
                  <a:pt x="24003" y="103677"/>
                </a:lnTo>
                <a:lnTo>
                  <a:pt x="36484" y="103677"/>
                </a:lnTo>
                <a:lnTo>
                  <a:pt x="41285" y="102717"/>
                </a:lnTo>
                <a:lnTo>
                  <a:pt x="46085" y="101757"/>
                </a:lnTo>
                <a:lnTo>
                  <a:pt x="50886" y="99837"/>
                </a:lnTo>
                <a:lnTo>
                  <a:pt x="55686" y="97917"/>
                </a:lnTo>
                <a:lnTo>
                  <a:pt x="58567" y="95996"/>
                </a:lnTo>
                <a:lnTo>
                  <a:pt x="62407" y="93116"/>
                </a:lnTo>
                <a:lnTo>
                  <a:pt x="65288" y="89275"/>
                </a:lnTo>
                <a:lnTo>
                  <a:pt x="67193" y="85435"/>
                </a:lnTo>
                <a:lnTo>
                  <a:pt x="69128" y="81594"/>
                </a:lnTo>
                <a:lnTo>
                  <a:pt x="70088" y="76794"/>
                </a:lnTo>
                <a:lnTo>
                  <a:pt x="70088" y="67193"/>
                </a:lnTo>
                <a:lnTo>
                  <a:pt x="69128" y="64312"/>
                </a:lnTo>
                <a:lnTo>
                  <a:pt x="68153" y="61432"/>
                </a:lnTo>
                <a:lnTo>
                  <a:pt x="67193" y="57591"/>
                </a:lnTo>
                <a:lnTo>
                  <a:pt x="65288" y="55671"/>
                </a:lnTo>
                <a:lnTo>
                  <a:pt x="63367" y="52791"/>
                </a:lnTo>
                <a:lnTo>
                  <a:pt x="60472" y="50871"/>
                </a:lnTo>
                <a:lnTo>
                  <a:pt x="58567" y="48966"/>
                </a:lnTo>
                <a:lnTo>
                  <a:pt x="55686" y="47990"/>
                </a:lnTo>
                <a:lnTo>
                  <a:pt x="52806" y="46070"/>
                </a:lnTo>
                <a:lnTo>
                  <a:pt x="49926" y="45125"/>
                </a:lnTo>
                <a:lnTo>
                  <a:pt x="47045" y="43190"/>
                </a:lnTo>
                <a:lnTo>
                  <a:pt x="44165" y="42230"/>
                </a:lnTo>
                <a:lnTo>
                  <a:pt x="42245" y="41285"/>
                </a:lnTo>
                <a:lnTo>
                  <a:pt x="39364" y="40309"/>
                </a:lnTo>
                <a:lnTo>
                  <a:pt x="36484" y="39349"/>
                </a:lnTo>
                <a:lnTo>
                  <a:pt x="33604" y="38404"/>
                </a:lnTo>
                <a:lnTo>
                  <a:pt x="31683" y="37444"/>
                </a:lnTo>
                <a:lnTo>
                  <a:pt x="29763" y="36469"/>
                </a:lnTo>
                <a:lnTo>
                  <a:pt x="27843" y="34564"/>
                </a:lnTo>
                <a:lnTo>
                  <a:pt x="26883" y="33604"/>
                </a:lnTo>
                <a:lnTo>
                  <a:pt x="25923" y="31683"/>
                </a:lnTo>
                <a:lnTo>
                  <a:pt x="24963" y="30723"/>
                </a:lnTo>
                <a:lnTo>
                  <a:pt x="24963" y="25923"/>
                </a:lnTo>
                <a:lnTo>
                  <a:pt x="25923" y="24003"/>
                </a:lnTo>
                <a:lnTo>
                  <a:pt x="25923" y="23042"/>
                </a:lnTo>
                <a:lnTo>
                  <a:pt x="26883" y="22082"/>
                </a:lnTo>
                <a:lnTo>
                  <a:pt x="27843" y="21122"/>
                </a:lnTo>
                <a:lnTo>
                  <a:pt x="28803" y="20162"/>
                </a:lnTo>
                <a:lnTo>
                  <a:pt x="30723" y="19202"/>
                </a:lnTo>
                <a:lnTo>
                  <a:pt x="32644" y="19202"/>
                </a:lnTo>
                <a:lnTo>
                  <a:pt x="34564" y="18242"/>
                </a:lnTo>
                <a:lnTo>
                  <a:pt x="41285" y="18242"/>
                </a:lnTo>
                <a:lnTo>
                  <a:pt x="45125" y="19202"/>
                </a:lnTo>
                <a:lnTo>
                  <a:pt x="47045" y="19202"/>
                </a:lnTo>
                <a:lnTo>
                  <a:pt x="49926" y="20162"/>
                </a:lnTo>
                <a:lnTo>
                  <a:pt x="51846" y="21122"/>
                </a:lnTo>
                <a:lnTo>
                  <a:pt x="53766" y="22082"/>
                </a:lnTo>
                <a:lnTo>
                  <a:pt x="55686" y="23042"/>
                </a:lnTo>
                <a:lnTo>
                  <a:pt x="57607" y="23042"/>
                </a:lnTo>
                <a:lnTo>
                  <a:pt x="58567" y="24003"/>
                </a:lnTo>
                <a:lnTo>
                  <a:pt x="60472" y="24963"/>
                </a:lnTo>
                <a:lnTo>
                  <a:pt x="63367" y="24963"/>
                </a:lnTo>
                <a:lnTo>
                  <a:pt x="64312" y="24003"/>
                </a:lnTo>
                <a:lnTo>
                  <a:pt x="64312" y="21122"/>
                </a:lnTo>
                <a:lnTo>
                  <a:pt x="65288" y="19202"/>
                </a:lnTo>
                <a:lnTo>
                  <a:pt x="65288" y="144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8" name="object 698"/>
          <p:cNvSpPr/>
          <p:nvPr/>
        </p:nvSpPr>
        <p:spPr>
          <a:xfrm>
            <a:off x="654795" y="6355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9" name="object 699"/>
          <p:cNvSpPr/>
          <p:nvPr/>
        </p:nvSpPr>
        <p:spPr>
          <a:xfrm>
            <a:off x="1812660" y="8445390"/>
            <a:ext cx="21122" cy="0"/>
          </a:xfrm>
          <a:custGeom>
            <a:avLst/>
            <a:gdLst/>
            <a:ahLst/>
            <a:cxnLst/>
            <a:rect l="l" t="t" r="r" b="b"/>
            <a:pathLst>
              <a:path w="21122" h="0">
                <a:moveTo>
                  <a:pt x="0" y="0"/>
                </a:moveTo>
                <a:lnTo>
                  <a:pt x="21122" y="0"/>
                </a:lnTo>
              </a:path>
            </a:pathLst>
          </a:custGeom>
          <a:ln w="175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0" name="object 700"/>
          <p:cNvSpPr/>
          <p:nvPr/>
        </p:nvSpPr>
        <p:spPr>
          <a:xfrm>
            <a:off x="1917298" y="8430036"/>
            <a:ext cx="20162" cy="0"/>
          </a:xfrm>
          <a:custGeom>
            <a:avLst/>
            <a:gdLst/>
            <a:ahLst/>
            <a:cxnLst/>
            <a:rect l="l" t="t" r="r" b="b"/>
            <a:pathLst>
              <a:path w="20162" h="0">
                <a:moveTo>
                  <a:pt x="0" y="0"/>
                </a:moveTo>
                <a:lnTo>
                  <a:pt x="20162" y="0"/>
                </a:lnTo>
              </a:path>
            </a:pathLst>
          </a:custGeom>
          <a:ln w="4830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1" name="object 701"/>
          <p:cNvSpPr/>
          <p:nvPr/>
        </p:nvSpPr>
        <p:spPr>
          <a:xfrm>
            <a:off x="1864507" y="8449231"/>
            <a:ext cx="22067" cy="0"/>
          </a:xfrm>
          <a:custGeom>
            <a:avLst/>
            <a:gdLst/>
            <a:ahLst/>
            <a:cxnLst/>
            <a:rect l="l" t="t" r="r" b="b"/>
            <a:pathLst>
              <a:path w="22067" h="0">
                <a:moveTo>
                  <a:pt x="0" y="0"/>
                </a:moveTo>
                <a:lnTo>
                  <a:pt x="22067" y="0"/>
                </a:lnTo>
              </a:path>
            </a:pathLst>
          </a:custGeom>
          <a:ln w="991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2" name="object 702"/>
          <p:cNvSpPr/>
          <p:nvPr/>
        </p:nvSpPr>
        <p:spPr>
          <a:xfrm>
            <a:off x="1979218" y="8381558"/>
            <a:ext cx="0" cy="71993"/>
          </a:xfrm>
          <a:custGeom>
            <a:avLst/>
            <a:gdLst/>
            <a:ahLst/>
            <a:cxnLst/>
            <a:rect l="l" t="t" r="r" b="b"/>
            <a:pathLst>
              <a:path w="0" h="71993">
                <a:moveTo>
                  <a:pt x="0" y="0"/>
                </a:moveTo>
                <a:lnTo>
                  <a:pt x="0" y="71993"/>
                </a:lnTo>
              </a:path>
            </a:pathLst>
          </a:custGeom>
          <a:ln w="214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3" name="object 703"/>
          <p:cNvSpPr/>
          <p:nvPr/>
        </p:nvSpPr>
        <p:spPr>
          <a:xfrm>
            <a:off x="1798273" y="6441460"/>
            <a:ext cx="0" cy="2036086"/>
          </a:xfrm>
          <a:custGeom>
            <a:avLst/>
            <a:gdLst/>
            <a:ahLst/>
            <a:cxnLst/>
            <a:rect l="l" t="t" r="r" b="b"/>
            <a:pathLst>
              <a:path w="0" h="2036086">
                <a:moveTo>
                  <a:pt x="0" y="0"/>
                </a:moveTo>
                <a:lnTo>
                  <a:pt x="0" y="2036086"/>
                </a:lnTo>
              </a:path>
            </a:pathLst>
          </a:custGeom>
          <a:ln w="89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4" name="object 704"/>
          <p:cNvSpPr/>
          <p:nvPr/>
        </p:nvSpPr>
        <p:spPr>
          <a:xfrm>
            <a:off x="1757949" y="8453551"/>
            <a:ext cx="40309" cy="0"/>
          </a:xfrm>
          <a:custGeom>
            <a:avLst/>
            <a:gdLst/>
            <a:ahLst/>
            <a:cxnLst/>
            <a:rect l="l" t="t" r="r" b="b"/>
            <a:pathLst>
              <a:path w="40309" h="0">
                <a:moveTo>
                  <a:pt x="0" y="0"/>
                </a:moveTo>
                <a:lnTo>
                  <a:pt x="40309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5" name="object 705"/>
          <p:cNvSpPr/>
          <p:nvPr/>
        </p:nvSpPr>
        <p:spPr>
          <a:xfrm>
            <a:off x="1757949" y="8051802"/>
            <a:ext cx="40309" cy="0"/>
          </a:xfrm>
          <a:custGeom>
            <a:avLst/>
            <a:gdLst/>
            <a:ahLst/>
            <a:cxnLst/>
            <a:rect l="l" t="t" r="r" b="b"/>
            <a:pathLst>
              <a:path w="40309" h="0">
                <a:moveTo>
                  <a:pt x="0" y="0"/>
                </a:moveTo>
                <a:lnTo>
                  <a:pt x="40309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6" name="object 706"/>
          <p:cNvSpPr/>
          <p:nvPr/>
        </p:nvSpPr>
        <p:spPr>
          <a:xfrm>
            <a:off x="1757949" y="7649093"/>
            <a:ext cx="40309" cy="0"/>
          </a:xfrm>
          <a:custGeom>
            <a:avLst/>
            <a:gdLst/>
            <a:ahLst/>
            <a:cxnLst/>
            <a:rect l="l" t="t" r="r" b="b"/>
            <a:pathLst>
              <a:path w="40309" h="0">
                <a:moveTo>
                  <a:pt x="0" y="0"/>
                </a:moveTo>
                <a:lnTo>
                  <a:pt x="40309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7" name="object 707"/>
          <p:cNvSpPr/>
          <p:nvPr/>
        </p:nvSpPr>
        <p:spPr>
          <a:xfrm>
            <a:off x="1757949" y="7247351"/>
            <a:ext cx="40309" cy="0"/>
          </a:xfrm>
          <a:custGeom>
            <a:avLst/>
            <a:gdLst/>
            <a:ahLst/>
            <a:cxnLst/>
            <a:rect l="l" t="t" r="r" b="b"/>
            <a:pathLst>
              <a:path w="40309" h="0">
                <a:moveTo>
                  <a:pt x="0" y="0"/>
                </a:moveTo>
                <a:lnTo>
                  <a:pt x="40309" y="0"/>
                </a:lnTo>
              </a:path>
            </a:pathLst>
          </a:custGeom>
          <a:ln w="992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8" name="object 708"/>
          <p:cNvSpPr/>
          <p:nvPr/>
        </p:nvSpPr>
        <p:spPr>
          <a:xfrm>
            <a:off x="1757949" y="6844649"/>
            <a:ext cx="40309" cy="0"/>
          </a:xfrm>
          <a:custGeom>
            <a:avLst/>
            <a:gdLst/>
            <a:ahLst/>
            <a:cxnLst/>
            <a:rect l="l" t="t" r="r" b="b"/>
            <a:pathLst>
              <a:path w="40309" h="0">
                <a:moveTo>
                  <a:pt x="0" y="0"/>
                </a:moveTo>
                <a:lnTo>
                  <a:pt x="40309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9" name="object 709"/>
          <p:cNvSpPr/>
          <p:nvPr/>
        </p:nvSpPr>
        <p:spPr>
          <a:xfrm>
            <a:off x="1757949" y="6441460"/>
            <a:ext cx="40309" cy="0"/>
          </a:xfrm>
          <a:custGeom>
            <a:avLst/>
            <a:gdLst/>
            <a:ahLst/>
            <a:cxnLst/>
            <a:rect l="l" t="t" r="r" b="b"/>
            <a:pathLst>
              <a:path w="40309" h="0">
                <a:moveTo>
                  <a:pt x="0" y="0"/>
                </a:moveTo>
                <a:lnTo>
                  <a:pt x="40309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0" name="object 710"/>
          <p:cNvSpPr/>
          <p:nvPr/>
        </p:nvSpPr>
        <p:spPr>
          <a:xfrm>
            <a:off x="2030097" y="8397880"/>
            <a:ext cx="0" cy="55671"/>
          </a:xfrm>
          <a:custGeom>
            <a:avLst/>
            <a:gdLst/>
            <a:ahLst/>
            <a:cxnLst/>
            <a:rect l="l" t="t" r="r" b="b"/>
            <a:pathLst>
              <a:path w="0" h="55671">
                <a:moveTo>
                  <a:pt x="0" y="0"/>
                </a:moveTo>
                <a:lnTo>
                  <a:pt x="0" y="55671"/>
                </a:lnTo>
              </a:path>
            </a:pathLst>
          </a:custGeom>
          <a:ln w="2143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1" name="object 711"/>
          <p:cNvSpPr/>
          <p:nvPr/>
        </p:nvSpPr>
        <p:spPr>
          <a:xfrm>
            <a:off x="2082408" y="8397880"/>
            <a:ext cx="0" cy="55671"/>
          </a:xfrm>
          <a:custGeom>
            <a:avLst/>
            <a:gdLst/>
            <a:ahLst/>
            <a:cxnLst/>
            <a:rect l="l" t="t" r="r" b="b"/>
            <a:pathLst>
              <a:path w="0" h="55671">
                <a:moveTo>
                  <a:pt x="0" y="0"/>
                </a:moveTo>
                <a:lnTo>
                  <a:pt x="0" y="55671"/>
                </a:lnTo>
              </a:path>
            </a:pathLst>
          </a:custGeom>
          <a:ln w="223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2" name="object 712"/>
          <p:cNvSpPr/>
          <p:nvPr/>
        </p:nvSpPr>
        <p:spPr>
          <a:xfrm>
            <a:off x="2134255" y="8348913"/>
            <a:ext cx="0" cy="104637"/>
          </a:xfrm>
          <a:custGeom>
            <a:avLst/>
            <a:gdLst/>
            <a:ahLst/>
            <a:cxnLst/>
            <a:rect l="l" t="t" r="r" b="b"/>
            <a:pathLst>
              <a:path w="0" h="104637">
                <a:moveTo>
                  <a:pt x="0" y="0"/>
                </a:moveTo>
                <a:lnTo>
                  <a:pt x="0" y="104637"/>
                </a:lnTo>
              </a:path>
            </a:pathLst>
          </a:custGeom>
          <a:ln w="223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3" name="object 713"/>
          <p:cNvSpPr/>
          <p:nvPr/>
        </p:nvSpPr>
        <p:spPr>
          <a:xfrm>
            <a:off x="2176485" y="8430036"/>
            <a:ext cx="20162" cy="0"/>
          </a:xfrm>
          <a:custGeom>
            <a:avLst/>
            <a:gdLst/>
            <a:ahLst/>
            <a:cxnLst/>
            <a:rect l="l" t="t" r="r" b="b"/>
            <a:pathLst>
              <a:path w="20162" h="0">
                <a:moveTo>
                  <a:pt x="0" y="0"/>
                </a:moveTo>
                <a:lnTo>
                  <a:pt x="20162" y="0"/>
                </a:lnTo>
              </a:path>
            </a:pathLst>
          </a:custGeom>
          <a:ln w="4830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4" name="object 714"/>
          <p:cNvSpPr/>
          <p:nvPr/>
        </p:nvSpPr>
        <p:spPr>
          <a:xfrm>
            <a:off x="2227371" y="8433869"/>
            <a:ext cx="20162" cy="0"/>
          </a:xfrm>
          <a:custGeom>
            <a:avLst/>
            <a:gdLst/>
            <a:ahLst/>
            <a:cxnLst/>
            <a:rect l="l" t="t" r="r" b="b"/>
            <a:pathLst>
              <a:path w="20162" h="0">
                <a:moveTo>
                  <a:pt x="0" y="0"/>
                </a:moveTo>
                <a:lnTo>
                  <a:pt x="20162" y="0"/>
                </a:lnTo>
              </a:path>
            </a:pathLst>
          </a:custGeom>
          <a:ln w="4063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5" name="object 715"/>
          <p:cNvSpPr/>
          <p:nvPr/>
        </p:nvSpPr>
        <p:spPr>
          <a:xfrm>
            <a:off x="2279202" y="8437237"/>
            <a:ext cx="20162" cy="0"/>
          </a:xfrm>
          <a:custGeom>
            <a:avLst/>
            <a:gdLst/>
            <a:ahLst/>
            <a:cxnLst/>
            <a:rect l="l" t="t" r="r" b="b"/>
            <a:pathLst>
              <a:path w="20162" h="0">
                <a:moveTo>
                  <a:pt x="0" y="0"/>
                </a:moveTo>
                <a:lnTo>
                  <a:pt x="20162" y="0"/>
                </a:lnTo>
              </a:path>
            </a:pathLst>
          </a:custGeom>
          <a:ln w="3389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6" name="object 716"/>
          <p:cNvSpPr/>
          <p:nvPr/>
        </p:nvSpPr>
        <p:spPr>
          <a:xfrm>
            <a:off x="2330089" y="8433869"/>
            <a:ext cx="22082" cy="0"/>
          </a:xfrm>
          <a:custGeom>
            <a:avLst/>
            <a:gdLst/>
            <a:ahLst/>
            <a:cxnLst/>
            <a:rect l="l" t="t" r="r" b="b"/>
            <a:pathLst>
              <a:path w="22082" h="0">
                <a:moveTo>
                  <a:pt x="0" y="0"/>
                </a:moveTo>
                <a:lnTo>
                  <a:pt x="22082" y="0"/>
                </a:lnTo>
              </a:path>
            </a:pathLst>
          </a:custGeom>
          <a:ln w="4063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7" name="object 717"/>
          <p:cNvSpPr/>
          <p:nvPr/>
        </p:nvSpPr>
        <p:spPr>
          <a:xfrm>
            <a:off x="2382880" y="8433869"/>
            <a:ext cx="21122" cy="0"/>
          </a:xfrm>
          <a:custGeom>
            <a:avLst/>
            <a:gdLst/>
            <a:ahLst/>
            <a:cxnLst/>
            <a:rect l="l" t="t" r="r" b="b"/>
            <a:pathLst>
              <a:path w="21122" h="0">
                <a:moveTo>
                  <a:pt x="0" y="0"/>
                </a:moveTo>
                <a:lnTo>
                  <a:pt x="21122" y="0"/>
                </a:lnTo>
              </a:path>
            </a:pathLst>
          </a:custGeom>
          <a:ln w="4063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8" name="object 718"/>
          <p:cNvSpPr/>
          <p:nvPr/>
        </p:nvSpPr>
        <p:spPr>
          <a:xfrm>
            <a:off x="2434727" y="8433869"/>
            <a:ext cx="20162" cy="0"/>
          </a:xfrm>
          <a:custGeom>
            <a:avLst/>
            <a:gdLst/>
            <a:ahLst/>
            <a:cxnLst/>
            <a:rect l="l" t="t" r="r" b="b"/>
            <a:pathLst>
              <a:path w="20162" h="0">
                <a:moveTo>
                  <a:pt x="0" y="0"/>
                </a:moveTo>
                <a:lnTo>
                  <a:pt x="20162" y="0"/>
                </a:lnTo>
              </a:path>
            </a:pathLst>
          </a:custGeom>
          <a:ln w="4063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9" name="object 719"/>
          <p:cNvSpPr/>
          <p:nvPr/>
        </p:nvSpPr>
        <p:spPr>
          <a:xfrm>
            <a:off x="2496639" y="8397880"/>
            <a:ext cx="0" cy="55671"/>
          </a:xfrm>
          <a:custGeom>
            <a:avLst/>
            <a:gdLst/>
            <a:ahLst/>
            <a:cxnLst/>
            <a:rect l="l" t="t" r="r" b="b"/>
            <a:pathLst>
              <a:path w="0" h="55671">
                <a:moveTo>
                  <a:pt x="0" y="0"/>
                </a:moveTo>
                <a:lnTo>
                  <a:pt x="0" y="55671"/>
                </a:lnTo>
              </a:path>
            </a:pathLst>
          </a:custGeom>
          <a:ln w="2143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0" name="object 720"/>
          <p:cNvSpPr/>
          <p:nvPr/>
        </p:nvSpPr>
        <p:spPr>
          <a:xfrm>
            <a:off x="2548486" y="8390199"/>
            <a:ext cx="0" cy="63352"/>
          </a:xfrm>
          <a:custGeom>
            <a:avLst/>
            <a:gdLst/>
            <a:ahLst/>
            <a:cxnLst/>
            <a:rect l="l" t="t" r="r" b="b"/>
            <a:pathLst>
              <a:path w="0" h="63352">
                <a:moveTo>
                  <a:pt x="0" y="0"/>
                </a:moveTo>
                <a:lnTo>
                  <a:pt x="0" y="63352"/>
                </a:lnTo>
              </a:path>
            </a:pathLst>
          </a:custGeom>
          <a:ln w="2335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1" name="object 721"/>
          <p:cNvSpPr/>
          <p:nvPr/>
        </p:nvSpPr>
        <p:spPr>
          <a:xfrm>
            <a:off x="2600317" y="8365236"/>
            <a:ext cx="0" cy="88315"/>
          </a:xfrm>
          <a:custGeom>
            <a:avLst/>
            <a:gdLst/>
            <a:ahLst/>
            <a:cxnLst/>
            <a:rect l="l" t="t" r="r" b="b"/>
            <a:pathLst>
              <a:path w="0" h="88315">
                <a:moveTo>
                  <a:pt x="0" y="0"/>
                </a:moveTo>
                <a:lnTo>
                  <a:pt x="0" y="88315"/>
                </a:lnTo>
              </a:path>
            </a:pathLst>
          </a:custGeom>
          <a:ln w="2143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2" name="object 722"/>
          <p:cNvSpPr/>
          <p:nvPr/>
        </p:nvSpPr>
        <p:spPr>
          <a:xfrm>
            <a:off x="2642082" y="8430036"/>
            <a:ext cx="20162" cy="0"/>
          </a:xfrm>
          <a:custGeom>
            <a:avLst/>
            <a:gdLst/>
            <a:ahLst/>
            <a:cxnLst/>
            <a:rect l="l" t="t" r="r" b="b"/>
            <a:pathLst>
              <a:path w="20162" h="0">
                <a:moveTo>
                  <a:pt x="0" y="0"/>
                </a:moveTo>
                <a:lnTo>
                  <a:pt x="20162" y="0"/>
                </a:lnTo>
              </a:path>
            </a:pathLst>
          </a:custGeom>
          <a:ln w="4830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3" name="object 723"/>
          <p:cNvSpPr/>
          <p:nvPr/>
        </p:nvSpPr>
        <p:spPr>
          <a:xfrm>
            <a:off x="2703995" y="8348913"/>
            <a:ext cx="0" cy="104637"/>
          </a:xfrm>
          <a:custGeom>
            <a:avLst/>
            <a:gdLst/>
            <a:ahLst/>
            <a:cxnLst/>
            <a:rect l="l" t="t" r="r" b="b"/>
            <a:pathLst>
              <a:path w="0" h="104637">
                <a:moveTo>
                  <a:pt x="0" y="0"/>
                </a:moveTo>
                <a:lnTo>
                  <a:pt x="0" y="104637"/>
                </a:lnTo>
              </a:path>
            </a:pathLst>
          </a:custGeom>
          <a:ln w="2143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4" name="object 724"/>
          <p:cNvSpPr/>
          <p:nvPr/>
        </p:nvSpPr>
        <p:spPr>
          <a:xfrm>
            <a:off x="2755841" y="8381558"/>
            <a:ext cx="0" cy="71993"/>
          </a:xfrm>
          <a:custGeom>
            <a:avLst/>
            <a:gdLst/>
            <a:ahLst/>
            <a:cxnLst/>
            <a:rect l="l" t="t" r="r" b="b"/>
            <a:pathLst>
              <a:path w="0" h="71993">
                <a:moveTo>
                  <a:pt x="0" y="0"/>
                </a:moveTo>
                <a:lnTo>
                  <a:pt x="0" y="71993"/>
                </a:lnTo>
              </a:path>
            </a:pathLst>
          </a:custGeom>
          <a:ln w="2335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5" name="object 725"/>
          <p:cNvSpPr/>
          <p:nvPr/>
        </p:nvSpPr>
        <p:spPr>
          <a:xfrm>
            <a:off x="2807672" y="8332607"/>
            <a:ext cx="0" cy="120944"/>
          </a:xfrm>
          <a:custGeom>
            <a:avLst/>
            <a:gdLst/>
            <a:ahLst/>
            <a:cxnLst/>
            <a:rect l="l" t="t" r="r" b="b"/>
            <a:pathLst>
              <a:path w="0" h="120944">
                <a:moveTo>
                  <a:pt x="0" y="0"/>
                </a:moveTo>
                <a:lnTo>
                  <a:pt x="0" y="120944"/>
                </a:lnTo>
              </a:path>
            </a:pathLst>
          </a:custGeom>
          <a:ln w="2143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6" name="object 726"/>
          <p:cNvSpPr/>
          <p:nvPr/>
        </p:nvSpPr>
        <p:spPr>
          <a:xfrm>
            <a:off x="2859511" y="8381558"/>
            <a:ext cx="0" cy="71993"/>
          </a:xfrm>
          <a:custGeom>
            <a:avLst/>
            <a:gdLst/>
            <a:ahLst/>
            <a:cxnLst/>
            <a:rect l="l" t="t" r="r" b="b"/>
            <a:pathLst>
              <a:path w="0" h="71993">
                <a:moveTo>
                  <a:pt x="0" y="0"/>
                </a:moveTo>
                <a:lnTo>
                  <a:pt x="0" y="71993"/>
                </a:lnTo>
              </a:path>
            </a:pathLst>
          </a:custGeom>
          <a:ln w="214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7" name="object 727"/>
          <p:cNvSpPr/>
          <p:nvPr/>
        </p:nvSpPr>
        <p:spPr>
          <a:xfrm>
            <a:off x="2910870" y="8348913"/>
            <a:ext cx="0" cy="104637"/>
          </a:xfrm>
          <a:custGeom>
            <a:avLst/>
            <a:gdLst/>
            <a:ahLst/>
            <a:cxnLst/>
            <a:rect l="l" t="t" r="r" b="b"/>
            <a:pathLst>
              <a:path w="0" h="104637">
                <a:moveTo>
                  <a:pt x="0" y="0"/>
                </a:moveTo>
                <a:lnTo>
                  <a:pt x="0" y="104637"/>
                </a:lnTo>
              </a:path>
            </a:pathLst>
          </a:custGeom>
          <a:ln w="223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8" name="object 728"/>
          <p:cNvSpPr/>
          <p:nvPr/>
        </p:nvSpPr>
        <p:spPr>
          <a:xfrm>
            <a:off x="2963189" y="8357555"/>
            <a:ext cx="0" cy="95996"/>
          </a:xfrm>
          <a:custGeom>
            <a:avLst/>
            <a:gdLst/>
            <a:ahLst/>
            <a:cxnLst/>
            <a:rect l="l" t="t" r="r" b="b"/>
            <a:pathLst>
              <a:path w="0" h="95996">
                <a:moveTo>
                  <a:pt x="0" y="0"/>
                </a:moveTo>
                <a:lnTo>
                  <a:pt x="0" y="95996"/>
                </a:lnTo>
              </a:path>
            </a:pathLst>
          </a:custGeom>
          <a:ln w="233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9" name="object 729"/>
          <p:cNvSpPr/>
          <p:nvPr/>
        </p:nvSpPr>
        <p:spPr>
          <a:xfrm>
            <a:off x="3014548" y="8324926"/>
            <a:ext cx="0" cy="128625"/>
          </a:xfrm>
          <a:custGeom>
            <a:avLst/>
            <a:gdLst/>
            <a:ahLst/>
            <a:cxnLst/>
            <a:rect l="l" t="t" r="r" b="b"/>
            <a:pathLst>
              <a:path w="0" h="128625">
                <a:moveTo>
                  <a:pt x="0" y="0"/>
                </a:moveTo>
                <a:lnTo>
                  <a:pt x="0" y="128625"/>
                </a:lnTo>
              </a:path>
            </a:pathLst>
          </a:custGeom>
          <a:ln w="223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0" name="object 730"/>
          <p:cNvSpPr/>
          <p:nvPr/>
        </p:nvSpPr>
        <p:spPr>
          <a:xfrm>
            <a:off x="3066867" y="8341233"/>
            <a:ext cx="0" cy="112318"/>
          </a:xfrm>
          <a:custGeom>
            <a:avLst/>
            <a:gdLst/>
            <a:ahLst/>
            <a:cxnLst/>
            <a:rect l="l" t="t" r="r" b="b"/>
            <a:pathLst>
              <a:path w="0" h="112318">
                <a:moveTo>
                  <a:pt x="0" y="0"/>
                </a:moveTo>
                <a:lnTo>
                  <a:pt x="0" y="112318"/>
                </a:lnTo>
              </a:path>
            </a:pathLst>
          </a:custGeom>
          <a:ln w="214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1" name="object 731"/>
          <p:cNvSpPr/>
          <p:nvPr/>
        </p:nvSpPr>
        <p:spPr>
          <a:xfrm>
            <a:off x="3117745" y="8300923"/>
            <a:ext cx="0" cy="152628"/>
          </a:xfrm>
          <a:custGeom>
            <a:avLst/>
            <a:gdLst/>
            <a:ahLst/>
            <a:cxnLst/>
            <a:rect l="l" t="t" r="r" b="b"/>
            <a:pathLst>
              <a:path w="0" h="152628">
                <a:moveTo>
                  <a:pt x="0" y="0"/>
                </a:moveTo>
                <a:lnTo>
                  <a:pt x="0" y="152628"/>
                </a:lnTo>
              </a:path>
            </a:pathLst>
          </a:custGeom>
          <a:ln w="2143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2" name="object 732"/>
          <p:cNvSpPr/>
          <p:nvPr/>
        </p:nvSpPr>
        <p:spPr>
          <a:xfrm>
            <a:off x="3169577" y="8259638"/>
            <a:ext cx="0" cy="193913"/>
          </a:xfrm>
          <a:custGeom>
            <a:avLst/>
            <a:gdLst/>
            <a:ahLst/>
            <a:cxnLst/>
            <a:rect l="l" t="t" r="r" b="b"/>
            <a:pathLst>
              <a:path w="0" h="193913">
                <a:moveTo>
                  <a:pt x="0" y="0"/>
                </a:moveTo>
                <a:lnTo>
                  <a:pt x="0" y="193913"/>
                </a:lnTo>
              </a:path>
            </a:pathLst>
          </a:custGeom>
          <a:ln w="2143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3" name="object 733"/>
          <p:cNvSpPr/>
          <p:nvPr/>
        </p:nvSpPr>
        <p:spPr>
          <a:xfrm>
            <a:off x="3221903" y="8292282"/>
            <a:ext cx="0" cy="161269"/>
          </a:xfrm>
          <a:custGeom>
            <a:avLst/>
            <a:gdLst/>
            <a:ahLst/>
            <a:cxnLst/>
            <a:rect l="l" t="t" r="r" b="b"/>
            <a:pathLst>
              <a:path w="0" h="161269">
                <a:moveTo>
                  <a:pt x="0" y="0"/>
                </a:moveTo>
                <a:lnTo>
                  <a:pt x="0" y="161269"/>
                </a:lnTo>
              </a:path>
            </a:pathLst>
          </a:custGeom>
          <a:ln w="223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4" name="object 734"/>
          <p:cNvSpPr/>
          <p:nvPr/>
        </p:nvSpPr>
        <p:spPr>
          <a:xfrm>
            <a:off x="3274214" y="8259638"/>
            <a:ext cx="0" cy="193913"/>
          </a:xfrm>
          <a:custGeom>
            <a:avLst/>
            <a:gdLst/>
            <a:ahLst/>
            <a:cxnLst/>
            <a:rect l="l" t="t" r="r" b="b"/>
            <a:pathLst>
              <a:path w="0" h="193913">
                <a:moveTo>
                  <a:pt x="0" y="0"/>
                </a:moveTo>
                <a:lnTo>
                  <a:pt x="0" y="193913"/>
                </a:lnTo>
              </a:path>
            </a:pathLst>
          </a:custGeom>
          <a:ln w="2143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5" name="object 735"/>
          <p:cNvSpPr/>
          <p:nvPr/>
        </p:nvSpPr>
        <p:spPr>
          <a:xfrm>
            <a:off x="4335459" y="7665415"/>
            <a:ext cx="0" cy="812139"/>
          </a:xfrm>
          <a:custGeom>
            <a:avLst/>
            <a:gdLst/>
            <a:ahLst/>
            <a:cxnLst/>
            <a:rect l="l" t="t" r="r" b="b"/>
            <a:pathLst>
              <a:path w="0" h="812139">
                <a:moveTo>
                  <a:pt x="0" y="0"/>
                </a:moveTo>
                <a:lnTo>
                  <a:pt x="0" y="812139"/>
                </a:lnTo>
              </a:path>
            </a:pathLst>
          </a:custGeom>
          <a:ln w="89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6" name="object 736"/>
          <p:cNvSpPr/>
          <p:nvPr/>
        </p:nvSpPr>
        <p:spPr>
          <a:xfrm>
            <a:off x="4335459" y="8453551"/>
            <a:ext cx="40325" cy="0"/>
          </a:xfrm>
          <a:custGeom>
            <a:avLst/>
            <a:gdLst/>
            <a:ahLst/>
            <a:cxnLst/>
            <a:rect l="l" t="t" r="r" b="b"/>
            <a:pathLst>
              <a:path w="40325" h="0">
                <a:moveTo>
                  <a:pt x="0" y="0"/>
                </a:moveTo>
                <a:lnTo>
                  <a:pt x="40325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7" name="object 737"/>
          <p:cNvSpPr/>
          <p:nvPr/>
        </p:nvSpPr>
        <p:spPr>
          <a:xfrm>
            <a:off x="4335459" y="8051802"/>
            <a:ext cx="40325" cy="0"/>
          </a:xfrm>
          <a:custGeom>
            <a:avLst/>
            <a:gdLst/>
            <a:ahLst/>
            <a:cxnLst/>
            <a:rect l="l" t="t" r="r" b="b"/>
            <a:pathLst>
              <a:path w="40325" h="0">
                <a:moveTo>
                  <a:pt x="0" y="0"/>
                </a:moveTo>
                <a:lnTo>
                  <a:pt x="40325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8" name="object 738"/>
          <p:cNvSpPr/>
          <p:nvPr/>
        </p:nvSpPr>
        <p:spPr>
          <a:xfrm>
            <a:off x="1798259" y="8453552"/>
            <a:ext cx="2537200" cy="0"/>
          </a:xfrm>
          <a:custGeom>
            <a:avLst/>
            <a:gdLst/>
            <a:ahLst/>
            <a:cxnLst/>
            <a:rect l="l" t="t" r="r" b="b"/>
            <a:pathLst>
              <a:path w="2537200" h="0">
                <a:moveTo>
                  <a:pt x="0" y="0"/>
                </a:moveTo>
                <a:lnTo>
                  <a:pt x="2537200" y="0"/>
                </a:lnTo>
              </a:path>
            </a:pathLst>
          </a:custGeom>
          <a:ln w="89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9" name="object 739"/>
          <p:cNvSpPr/>
          <p:nvPr/>
        </p:nvSpPr>
        <p:spPr>
          <a:xfrm>
            <a:off x="1845304" y="8473714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0" name="object 740"/>
          <p:cNvSpPr/>
          <p:nvPr/>
        </p:nvSpPr>
        <p:spPr>
          <a:xfrm>
            <a:off x="1897136" y="8473714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1" name="object 741"/>
          <p:cNvSpPr/>
          <p:nvPr/>
        </p:nvSpPr>
        <p:spPr>
          <a:xfrm>
            <a:off x="1948982" y="8473714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2" name="object 742"/>
          <p:cNvSpPr/>
          <p:nvPr/>
        </p:nvSpPr>
        <p:spPr>
          <a:xfrm>
            <a:off x="2001774" y="8473714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3" name="object 743"/>
          <p:cNvSpPr/>
          <p:nvPr/>
        </p:nvSpPr>
        <p:spPr>
          <a:xfrm>
            <a:off x="2052660" y="8473714"/>
            <a:ext cx="8625" cy="0"/>
          </a:xfrm>
          <a:custGeom>
            <a:avLst/>
            <a:gdLst/>
            <a:ahLst/>
            <a:cxnLst/>
            <a:rect l="l" t="t" r="r" b="b"/>
            <a:pathLst>
              <a:path w="8625" h="0">
                <a:moveTo>
                  <a:pt x="0" y="0"/>
                </a:moveTo>
                <a:lnTo>
                  <a:pt x="8625" y="0"/>
                </a:lnTo>
              </a:path>
            </a:pathLst>
          </a:custGeom>
          <a:ln w="415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4" name="object 744"/>
          <p:cNvSpPr/>
          <p:nvPr/>
        </p:nvSpPr>
        <p:spPr>
          <a:xfrm>
            <a:off x="2104491" y="8473714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5" name="object 745"/>
          <p:cNvSpPr/>
          <p:nvPr/>
        </p:nvSpPr>
        <p:spPr>
          <a:xfrm>
            <a:off x="2155377" y="8473714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6" name="object 746"/>
          <p:cNvSpPr/>
          <p:nvPr/>
        </p:nvSpPr>
        <p:spPr>
          <a:xfrm>
            <a:off x="2207209" y="8473714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7" name="object 747"/>
          <p:cNvSpPr/>
          <p:nvPr/>
        </p:nvSpPr>
        <p:spPr>
          <a:xfrm>
            <a:off x="2260015" y="8473714"/>
            <a:ext cx="7665" cy="0"/>
          </a:xfrm>
          <a:custGeom>
            <a:avLst/>
            <a:gdLst/>
            <a:ahLst/>
            <a:cxnLst/>
            <a:rect l="l" t="t" r="r" b="b"/>
            <a:pathLst>
              <a:path w="7665" h="0">
                <a:moveTo>
                  <a:pt x="0" y="0"/>
                </a:moveTo>
                <a:lnTo>
                  <a:pt x="7665" y="0"/>
                </a:lnTo>
              </a:path>
            </a:pathLst>
          </a:custGeom>
          <a:ln w="415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8" name="object 748"/>
          <p:cNvSpPr/>
          <p:nvPr/>
        </p:nvSpPr>
        <p:spPr>
          <a:xfrm>
            <a:off x="2311847" y="8473714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9" name="object 749"/>
          <p:cNvSpPr/>
          <p:nvPr/>
        </p:nvSpPr>
        <p:spPr>
          <a:xfrm>
            <a:off x="2362718" y="8473714"/>
            <a:ext cx="8656" cy="0"/>
          </a:xfrm>
          <a:custGeom>
            <a:avLst/>
            <a:gdLst/>
            <a:ahLst/>
            <a:cxnLst/>
            <a:rect l="l" t="t" r="r" b="b"/>
            <a:pathLst>
              <a:path w="8656" h="0">
                <a:moveTo>
                  <a:pt x="0" y="0"/>
                </a:moveTo>
                <a:lnTo>
                  <a:pt x="8656" y="0"/>
                </a:lnTo>
              </a:path>
            </a:pathLst>
          </a:custGeom>
          <a:ln w="415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0" name="object 750"/>
          <p:cNvSpPr/>
          <p:nvPr/>
        </p:nvSpPr>
        <p:spPr>
          <a:xfrm>
            <a:off x="2414564" y="8473714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1" name="object 751"/>
          <p:cNvSpPr/>
          <p:nvPr/>
        </p:nvSpPr>
        <p:spPr>
          <a:xfrm>
            <a:off x="2467355" y="8473714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2" name="object 752"/>
          <p:cNvSpPr/>
          <p:nvPr/>
        </p:nvSpPr>
        <p:spPr>
          <a:xfrm>
            <a:off x="2519202" y="8473714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3" name="object 753"/>
          <p:cNvSpPr/>
          <p:nvPr/>
        </p:nvSpPr>
        <p:spPr>
          <a:xfrm>
            <a:off x="2570073" y="8473714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4" name="object 754"/>
          <p:cNvSpPr/>
          <p:nvPr/>
        </p:nvSpPr>
        <p:spPr>
          <a:xfrm>
            <a:off x="2621920" y="8473714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5" name="object 755"/>
          <p:cNvSpPr/>
          <p:nvPr/>
        </p:nvSpPr>
        <p:spPr>
          <a:xfrm>
            <a:off x="2674711" y="8473714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6" name="object 756"/>
          <p:cNvSpPr/>
          <p:nvPr/>
        </p:nvSpPr>
        <p:spPr>
          <a:xfrm>
            <a:off x="2725597" y="8473714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7" name="object 757"/>
          <p:cNvSpPr/>
          <p:nvPr/>
        </p:nvSpPr>
        <p:spPr>
          <a:xfrm>
            <a:off x="2777429" y="8473714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8" name="object 758"/>
          <p:cNvSpPr/>
          <p:nvPr/>
        </p:nvSpPr>
        <p:spPr>
          <a:xfrm>
            <a:off x="2829275" y="8473714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9" name="object 759"/>
          <p:cNvSpPr/>
          <p:nvPr/>
        </p:nvSpPr>
        <p:spPr>
          <a:xfrm>
            <a:off x="2882066" y="8473714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0" name="object 760"/>
          <p:cNvSpPr/>
          <p:nvPr/>
        </p:nvSpPr>
        <p:spPr>
          <a:xfrm>
            <a:off x="2932953" y="8473714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1" name="object 761"/>
          <p:cNvSpPr/>
          <p:nvPr/>
        </p:nvSpPr>
        <p:spPr>
          <a:xfrm>
            <a:off x="2984784" y="8473714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2" name="object 762"/>
          <p:cNvSpPr/>
          <p:nvPr/>
        </p:nvSpPr>
        <p:spPr>
          <a:xfrm>
            <a:off x="3035670" y="8473714"/>
            <a:ext cx="8625" cy="0"/>
          </a:xfrm>
          <a:custGeom>
            <a:avLst/>
            <a:gdLst/>
            <a:ahLst/>
            <a:cxnLst/>
            <a:rect l="l" t="t" r="r" b="b"/>
            <a:pathLst>
              <a:path w="8625" h="0">
                <a:moveTo>
                  <a:pt x="0" y="0"/>
                </a:moveTo>
                <a:lnTo>
                  <a:pt x="8625" y="0"/>
                </a:lnTo>
              </a:path>
            </a:pathLst>
          </a:custGeom>
          <a:ln w="415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3" name="object 763"/>
          <p:cNvSpPr/>
          <p:nvPr/>
        </p:nvSpPr>
        <p:spPr>
          <a:xfrm>
            <a:off x="3087502" y="8473714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4" name="object 764"/>
          <p:cNvSpPr/>
          <p:nvPr/>
        </p:nvSpPr>
        <p:spPr>
          <a:xfrm>
            <a:off x="3140308" y="8473714"/>
            <a:ext cx="8625" cy="0"/>
          </a:xfrm>
          <a:custGeom>
            <a:avLst/>
            <a:gdLst/>
            <a:ahLst/>
            <a:cxnLst/>
            <a:rect l="l" t="t" r="r" b="b"/>
            <a:pathLst>
              <a:path w="8625" h="0">
                <a:moveTo>
                  <a:pt x="0" y="0"/>
                </a:moveTo>
                <a:lnTo>
                  <a:pt x="8625" y="0"/>
                </a:lnTo>
              </a:path>
            </a:pathLst>
          </a:custGeom>
          <a:ln w="415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5" name="object 765"/>
          <p:cNvSpPr/>
          <p:nvPr/>
        </p:nvSpPr>
        <p:spPr>
          <a:xfrm>
            <a:off x="3192139" y="8473714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6" name="object 766"/>
          <p:cNvSpPr/>
          <p:nvPr/>
        </p:nvSpPr>
        <p:spPr>
          <a:xfrm>
            <a:off x="3243011" y="8473714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7" name="object 767"/>
          <p:cNvSpPr/>
          <p:nvPr/>
        </p:nvSpPr>
        <p:spPr>
          <a:xfrm>
            <a:off x="3294857" y="8473714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8" name="object 768"/>
          <p:cNvSpPr/>
          <p:nvPr/>
        </p:nvSpPr>
        <p:spPr>
          <a:xfrm>
            <a:off x="3347664" y="8473714"/>
            <a:ext cx="7665" cy="0"/>
          </a:xfrm>
          <a:custGeom>
            <a:avLst/>
            <a:gdLst/>
            <a:ahLst/>
            <a:cxnLst/>
            <a:rect l="l" t="t" r="r" b="b"/>
            <a:pathLst>
              <a:path w="7665" h="0">
                <a:moveTo>
                  <a:pt x="0" y="0"/>
                </a:moveTo>
                <a:lnTo>
                  <a:pt x="7665" y="0"/>
                </a:lnTo>
              </a:path>
            </a:pathLst>
          </a:custGeom>
          <a:ln w="415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9" name="object 769"/>
          <p:cNvSpPr/>
          <p:nvPr/>
        </p:nvSpPr>
        <p:spPr>
          <a:xfrm>
            <a:off x="3399495" y="8473714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0" name="object 770"/>
          <p:cNvSpPr/>
          <p:nvPr/>
        </p:nvSpPr>
        <p:spPr>
          <a:xfrm>
            <a:off x="3450366" y="8473714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1" name="object 771"/>
          <p:cNvSpPr/>
          <p:nvPr/>
        </p:nvSpPr>
        <p:spPr>
          <a:xfrm>
            <a:off x="3502212" y="8473714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2" name="object 772"/>
          <p:cNvSpPr/>
          <p:nvPr/>
        </p:nvSpPr>
        <p:spPr>
          <a:xfrm>
            <a:off x="3555004" y="8473714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3" name="object 773"/>
          <p:cNvSpPr/>
          <p:nvPr/>
        </p:nvSpPr>
        <p:spPr>
          <a:xfrm>
            <a:off x="3605890" y="8473714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4" name="object 774"/>
          <p:cNvSpPr/>
          <p:nvPr/>
        </p:nvSpPr>
        <p:spPr>
          <a:xfrm>
            <a:off x="3657721" y="8473714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5" name="object 775"/>
          <p:cNvSpPr/>
          <p:nvPr/>
        </p:nvSpPr>
        <p:spPr>
          <a:xfrm>
            <a:off x="3709568" y="8473714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6" name="object 776"/>
          <p:cNvSpPr/>
          <p:nvPr/>
        </p:nvSpPr>
        <p:spPr>
          <a:xfrm>
            <a:off x="3762359" y="8473714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7" name="object 777"/>
          <p:cNvSpPr/>
          <p:nvPr/>
        </p:nvSpPr>
        <p:spPr>
          <a:xfrm>
            <a:off x="3813246" y="8473714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8" name="object 778"/>
          <p:cNvSpPr/>
          <p:nvPr/>
        </p:nvSpPr>
        <p:spPr>
          <a:xfrm>
            <a:off x="3865077" y="8473714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9" name="object 779"/>
          <p:cNvSpPr/>
          <p:nvPr/>
        </p:nvSpPr>
        <p:spPr>
          <a:xfrm>
            <a:off x="3916923" y="8473714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0" name="object 780"/>
          <p:cNvSpPr/>
          <p:nvPr/>
        </p:nvSpPr>
        <p:spPr>
          <a:xfrm>
            <a:off x="3969715" y="8473714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1" name="object 781"/>
          <p:cNvSpPr/>
          <p:nvPr/>
        </p:nvSpPr>
        <p:spPr>
          <a:xfrm>
            <a:off x="4020601" y="8473714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2" name="object 782"/>
          <p:cNvSpPr/>
          <p:nvPr/>
        </p:nvSpPr>
        <p:spPr>
          <a:xfrm>
            <a:off x="4072432" y="8473714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3" name="object 783"/>
          <p:cNvSpPr/>
          <p:nvPr/>
        </p:nvSpPr>
        <p:spPr>
          <a:xfrm>
            <a:off x="4124264" y="8473714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4" name="object 784"/>
          <p:cNvSpPr/>
          <p:nvPr/>
        </p:nvSpPr>
        <p:spPr>
          <a:xfrm>
            <a:off x="4176110" y="8473714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5" name="object 785"/>
          <p:cNvSpPr/>
          <p:nvPr/>
        </p:nvSpPr>
        <p:spPr>
          <a:xfrm>
            <a:off x="4228917" y="8473714"/>
            <a:ext cx="7665" cy="0"/>
          </a:xfrm>
          <a:custGeom>
            <a:avLst/>
            <a:gdLst/>
            <a:ahLst/>
            <a:cxnLst/>
            <a:rect l="l" t="t" r="r" b="b"/>
            <a:pathLst>
              <a:path w="7665" h="0">
                <a:moveTo>
                  <a:pt x="0" y="0"/>
                </a:moveTo>
                <a:lnTo>
                  <a:pt x="7665" y="0"/>
                </a:lnTo>
              </a:path>
            </a:pathLst>
          </a:custGeom>
          <a:ln w="415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6" name="object 786"/>
          <p:cNvSpPr/>
          <p:nvPr/>
        </p:nvSpPr>
        <p:spPr>
          <a:xfrm>
            <a:off x="4279788" y="8473714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7" name="object 787"/>
          <p:cNvSpPr/>
          <p:nvPr/>
        </p:nvSpPr>
        <p:spPr>
          <a:xfrm>
            <a:off x="1811700" y="8203006"/>
            <a:ext cx="1475475" cy="262067"/>
          </a:xfrm>
          <a:custGeom>
            <a:avLst/>
            <a:gdLst/>
            <a:ahLst/>
            <a:cxnLst/>
            <a:rect l="l" t="t" r="r" b="b"/>
            <a:pathLst>
              <a:path w="1475475" h="262067">
                <a:moveTo>
                  <a:pt x="116159" y="255346"/>
                </a:moveTo>
                <a:lnTo>
                  <a:pt x="168005" y="248625"/>
                </a:lnTo>
                <a:lnTo>
                  <a:pt x="220797" y="241904"/>
                </a:lnTo>
                <a:lnTo>
                  <a:pt x="272643" y="237103"/>
                </a:lnTo>
                <a:lnTo>
                  <a:pt x="324474" y="225582"/>
                </a:lnTo>
                <a:lnTo>
                  <a:pt x="374401" y="221742"/>
                </a:lnTo>
                <a:lnTo>
                  <a:pt x="395285" y="220197"/>
                </a:lnTo>
                <a:lnTo>
                  <a:pt x="416182" y="218720"/>
                </a:lnTo>
                <a:lnTo>
                  <a:pt x="437087" y="217291"/>
                </a:lnTo>
                <a:lnTo>
                  <a:pt x="457999" y="215890"/>
                </a:lnTo>
                <a:lnTo>
                  <a:pt x="478913" y="214498"/>
                </a:lnTo>
                <a:lnTo>
                  <a:pt x="499828" y="213095"/>
                </a:lnTo>
                <a:lnTo>
                  <a:pt x="520739" y="211662"/>
                </a:lnTo>
                <a:lnTo>
                  <a:pt x="541645" y="210179"/>
                </a:lnTo>
                <a:lnTo>
                  <a:pt x="562543" y="208628"/>
                </a:lnTo>
                <a:lnTo>
                  <a:pt x="583429" y="206987"/>
                </a:lnTo>
                <a:lnTo>
                  <a:pt x="604300" y="205239"/>
                </a:lnTo>
                <a:lnTo>
                  <a:pt x="625154" y="203363"/>
                </a:lnTo>
                <a:lnTo>
                  <a:pt x="645988" y="201340"/>
                </a:lnTo>
                <a:lnTo>
                  <a:pt x="666799" y="199151"/>
                </a:lnTo>
                <a:lnTo>
                  <a:pt x="687584" y="196776"/>
                </a:lnTo>
                <a:lnTo>
                  <a:pt x="708340" y="194196"/>
                </a:lnTo>
                <a:lnTo>
                  <a:pt x="729064" y="191391"/>
                </a:lnTo>
                <a:lnTo>
                  <a:pt x="749753" y="188341"/>
                </a:lnTo>
                <a:lnTo>
                  <a:pt x="770405" y="185028"/>
                </a:lnTo>
                <a:lnTo>
                  <a:pt x="791016" y="181432"/>
                </a:lnTo>
                <a:lnTo>
                  <a:pt x="840927" y="177591"/>
                </a:lnTo>
                <a:lnTo>
                  <a:pt x="894694" y="167030"/>
                </a:lnTo>
                <a:lnTo>
                  <a:pt x="945565" y="158389"/>
                </a:lnTo>
                <a:lnTo>
                  <a:pt x="998372" y="147828"/>
                </a:lnTo>
                <a:lnTo>
                  <a:pt x="1049258" y="139186"/>
                </a:lnTo>
                <a:lnTo>
                  <a:pt x="1102050" y="128625"/>
                </a:lnTo>
                <a:lnTo>
                  <a:pt x="1153881" y="119039"/>
                </a:lnTo>
                <a:lnTo>
                  <a:pt x="1205727" y="106558"/>
                </a:lnTo>
                <a:lnTo>
                  <a:pt x="1256598" y="94076"/>
                </a:lnTo>
                <a:lnTo>
                  <a:pt x="1310365" y="79674"/>
                </a:lnTo>
                <a:lnTo>
                  <a:pt x="1362196" y="60472"/>
                </a:lnTo>
                <a:lnTo>
                  <a:pt x="1414043" y="44150"/>
                </a:lnTo>
                <a:lnTo>
                  <a:pt x="1465874" y="24963"/>
                </a:lnTo>
                <a:lnTo>
                  <a:pt x="1472595" y="23027"/>
                </a:lnTo>
                <a:lnTo>
                  <a:pt x="1475475" y="16322"/>
                </a:lnTo>
                <a:lnTo>
                  <a:pt x="1473555" y="9601"/>
                </a:lnTo>
                <a:lnTo>
                  <a:pt x="1470675" y="3840"/>
                </a:lnTo>
                <a:lnTo>
                  <a:pt x="1463954" y="0"/>
                </a:lnTo>
                <a:lnTo>
                  <a:pt x="1457233" y="2880"/>
                </a:lnTo>
                <a:lnTo>
                  <a:pt x="1406362" y="21122"/>
                </a:lnTo>
                <a:lnTo>
                  <a:pt x="1354515" y="37429"/>
                </a:lnTo>
                <a:lnTo>
                  <a:pt x="1303644" y="56631"/>
                </a:lnTo>
                <a:lnTo>
                  <a:pt x="1251798" y="71033"/>
                </a:lnTo>
                <a:lnTo>
                  <a:pt x="1199967" y="83515"/>
                </a:lnTo>
                <a:lnTo>
                  <a:pt x="1149080" y="95036"/>
                </a:lnTo>
                <a:lnTo>
                  <a:pt x="1097249" y="104637"/>
                </a:lnTo>
                <a:lnTo>
                  <a:pt x="1045418" y="115199"/>
                </a:lnTo>
                <a:lnTo>
                  <a:pt x="992611" y="123825"/>
                </a:lnTo>
                <a:lnTo>
                  <a:pt x="942685" y="134386"/>
                </a:lnTo>
                <a:lnTo>
                  <a:pt x="889894" y="143027"/>
                </a:lnTo>
                <a:lnTo>
                  <a:pt x="839022" y="152628"/>
                </a:lnTo>
                <a:lnTo>
                  <a:pt x="786216" y="157429"/>
                </a:lnTo>
                <a:lnTo>
                  <a:pt x="735345" y="167030"/>
                </a:lnTo>
                <a:lnTo>
                  <a:pt x="683498" y="171831"/>
                </a:lnTo>
                <a:lnTo>
                  <a:pt x="632627" y="178551"/>
                </a:lnTo>
                <a:lnTo>
                  <a:pt x="579821" y="182392"/>
                </a:lnTo>
                <a:lnTo>
                  <a:pt x="477103" y="191033"/>
                </a:lnTo>
                <a:lnTo>
                  <a:pt x="426232" y="193913"/>
                </a:lnTo>
                <a:lnTo>
                  <a:pt x="372465" y="197754"/>
                </a:lnTo>
                <a:lnTo>
                  <a:pt x="319674" y="202554"/>
                </a:lnTo>
                <a:lnTo>
                  <a:pt x="269763" y="212156"/>
                </a:lnTo>
                <a:lnTo>
                  <a:pt x="217916" y="217916"/>
                </a:lnTo>
                <a:lnTo>
                  <a:pt x="165125" y="225582"/>
                </a:lnTo>
                <a:lnTo>
                  <a:pt x="114239" y="231358"/>
                </a:lnTo>
                <a:lnTo>
                  <a:pt x="63367" y="235183"/>
                </a:lnTo>
                <a:lnTo>
                  <a:pt x="11521" y="237103"/>
                </a:lnTo>
                <a:lnTo>
                  <a:pt x="4800" y="237103"/>
                </a:lnTo>
                <a:lnTo>
                  <a:pt x="0" y="242864"/>
                </a:lnTo>
                <a:lnTo>
                  <a:pt x="0" y="256306"/>
                </a:lnTo>
                <a:lnTo>
                  <a:pt x="1920" y="258226"/>
                </a:lnTo>
                <a:lnTo>
                  <a:pt x="84484" y="258226"/>
                </a:lnTo>
                <a:lnTo>
                  <a:pt x="116159" y="255346"/>
                </a:lnTo>
                <a:close/>
              </a:path>
            </a:pathLst>
          </a:custGeom>
          <a:solidFill>
            <a:srgbClr val="98B85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8" name="object 788"/>
          <p:cNvSpPr/>
          <p:nvPr/>
        </p:nvSpPr>
        <p:spPr>
          <a:xfrm>
            <a:off x="2380960" y="8330671"/>
            <a:ext cx="906216" cy="123840"/>
          </a:xfrm>
          <a:custGeom>
            <a:avLst/>
            <a:gdLst/>
            <a:ahLst/>
            <a:cxnLst/>
            <a:rect l="l" t="t" r="r" b="b"/>
            <a:pathLst>
              <a:path w="906216" h="123840">
                <a:moveTo>
                  <a:pt x="786634" y="66126"/>
                </a:moveTo>
                <a:lnTo>
                  <a:pt x="736305" y="64328"/>
                </a:lnTo>
                <a:lnTo>
                  <a:pt x="784296" y="67208"/>
                </a:lnTo>
                <a:lnTo>
                  <a:pt x="790056" y="66248"/>
                </a:lnTo>
                <a:lnTo>
                  <a:pt x="836142" y="43205"/>
                </a:lnTo>
                <a:lnTo>
                  <a:pt x="786634" y="66126"/>
                </a:lnTo>
                <a:close/>
              </a:path>
              <a:path w="906216" h="123840">
                <a:moveTo>
                  <a:pt x="686379" y="70088"/>
                </a:moveTo>
                <a:lnTo>
                  <a:pt x="683498" y="70088"/>
                </a:lnTo>
                <a:lnTo>
                  <a:pt x="683498" y="94076"/>
                </a:lnTo>
                <a:lnTo>
                  <a:pt x="686379" y="94076"/>
                </a:lnTo>
                <a:lnTo>
                  <a:pt x="739185" y="89291"/>
                </a:lnTo>
                <a:lnTo>
                  <a:pt x="686379" y="70088"/>
                </a:lnTo>
                <a:close/>
              </a:path>
              <a:path w="906216" h="123840">
                <a:moveTo>
                  <a:pt x="4800" y="123840"/>
                </a:moveTo>
                <a:lnTo>
                  <a:pt x="64328" y="123840"/>
                </a:lnTo>
                <a:lnTo>
                  <a:pt x="116159" y="122880"/>
                </a:lnTo>
                <a:lnTo>
                  <a:pt x="168965" y="119039"/>
                </a:lnTo>
                <a:lnTo>
                  <a:pt x="219837" y="116159"/>
                </a:lnTo>
                <a:lnTo>
                  <a:pt x="270723" y="113278"/>
                </a:lnTo>
                <a:lnTo>
                  <a:pt x="322554" y="117119"/>
                </a:lnTo>
                <a:lnTo>
                  <a:pt x="323514" y="117119"/>
                </a:lnTo>
                <a:lnTo>
                  <a:pt x="322554" y="93131"/>
                </a:lnTo>
                <a:lnTo>
                  <a:pt x="324474" y="93131"/>
                </a:lnTo>
                <a:lnTo>
                  <a:pt x="375361" y="113278"/>
                </a:lnTo>
                <a:lnTo>
                  <a:pt x="427192" y="107518"/>
                </a:lnTo>
                <a:lnTo>
                  <a:pt x="479999" y="100797"/>
                </a:lnTo>
                <a:lnTo>
                  <a:pt x="532790" y="91196"/>
                </a:lnTo>
                <a:lnTo>
                  <a:pt x="579821" y="79689"/>
                </a:lnTo>
                <a:lnTo>
                  <a:pt x="584621" y="79689"/>
                </a:lnTo>
                <a:lnTo>
                  <a:pt x="584621" y="55686"/>
                </a:lnTo>
                <a:lnTo>
                  <a:pt x="582701" y="54726"/>
                </a:lnTo>
                <a:lnTo>
                  <a:pt x="580781" y="54726"/>
                </a:lnTo>
                <a:lnTo>
                  <a:pt x="578860" y="55686"/>
                </a:lnTo>
                <a:lnTo>
                  <a:pt x="527989" y="68168"/>
                </a:lnTo>
                <a:lnTo>
                  <a:pt x="476158" y="76809"/>
                </a:lnTo>
                <a:lnTo>
                  <a:pt x="425272" y="83515"/>
                </a:lnTo>
                <a:lnTo>
                  <a:pt x="373425" y="89291"/>
                </a:lnTo>
                <a:lnTo>
                  <a:pt x="323479" y="93061"/>
                </a:lnTo>
                <a:lnTo>
                  <a:pt x="269763" y="89291"/>
                </a:lnTo>
                <a:lnTo>
                  <a:pt x="217916" y="91196"/>
                </a:lnTo>
                <a:lnTo>
                  <a:pt x="167045" y="94076"/>
                </a:lnTo>
                <a:lnTo>
                  <a:pt x="115199" y="97917"/>
                </a:lnTo>
                <a:lnTo>
                  <a:pt x="64328" y="99852"/>
                </a:lnTo>
                <a:lnTo>
                  <a:pt x="4800" y="99852"/>
                </a:lnTo>
                <a:lnTo>
                  <a:pt x="0" y="104637"/>
                </a:lnTo>
                <a:lnTo>
                  <a:pt x="0" y="119039"/>
                </a:lnTo>
                <a:lnTo>
                  <a:pt x="4800" y="123840"/>
                </a:lnTo>
                <a:close/>
              </a:path>
              <a:path w="906216" h="123840">
                <a:moveTo>
                  <a:pt x="635507" y="65288"/>
                </a:moveTo>
                <a:lnTo>
                  <a:pt x="584621" y="55686"/>
                </a:lnTo>
                <a:lnTo>
                  <a:pt x="584621" y="79689"/>
                </a:lnTo>
                <a:lnTo>
                  <a:pt x="579821" y="79689"/>
                </a:lnTo>
                <a:lnTo>
                  <a:pt x="532790" y="91196"/>
                </a:lnTo>
                <a:lnTo>
                  <a:pt x="582438" y="80174"/>
                </a:lnTo>
                <a:lnTo>
                  <a:pt x="631667" y="89291"/>
                </a:lnTo>
                <a:lnTo>
                  <a:pt x="683498" y="94076"/>
                </a:lnTo>
                <a:lnTo>
                  <a:pt x="683498" y="70088"/>
                </a:lnTo>
                <a:lnTo>
                  <a:pt x="686379" y="70088"/>
                </a:lnTo>
                <a:lnTo>
                  <a:pt x="739185" y="89291"/>
                </a:lnTo>
                <a:lnTo>
                  <a:pt x="789096" y="90251"/>
                </a:lnTo>
                <a:lnTo>
                  <a:pt x="792937" y="90251"/>
                </a:lnTo>
                <a:lnTo>
                  <a:pt x="794857" y="89291"/>
                </a:lnTo>
                <a:lnTo>
                  <a:pt x="845743" y="65288"/>
                </a:lnTo>
                <a:lnTo>
                  <a:pt x="846703" y="64328"/>
                </a:lnTo>
                <a:lnTo>
                  <a:pt x="847664" y="64328"/>
                </a:lnTo>
                <a:lnTo>
                  <a:pt x="848624" y="63367"/>
                </a:lnTo>
                <a:lnTo>
                  <a:pt x="899495" y="23042"/>
                </a:lnTo>
                <a:lnTo>
                  <a:pt x="905256" y="18242"/>
                </a:lnTo>
                <a:lnTo>
                  <a:pt x="906216" y="10561"/>
                </a:lnTo>
                <a:lnTo>
                  <a:pt x="901415" y="5775"/>
                </a:lnTo>
                <a:lnTo>
                  <a:pt x="897575" y="960"/>
                </a:lnTo>
                <a:lnTo>
                  <a:pt x="889894" y="0"/>
                </a:lnTo>
                <a:lnTo>
                  <a:pt x="884133" y="3840"/>
                </a:lnTo>
                <a:lnTo>
                  <a:pt x="833262" y="44165"/>
                </a:lnTo>
                <a:lnTo>
                  <a:pt x="836142" y="43205"/>
                </a:lnTo>
                <a:lnTo>
                  <a:pt x="790056" y="66248"/>
                </a:lnTo>
                <a:lnTo>
                  <a:pt x="784296" y="67208"/>
                </a:lnTo>
                <a:lnTo>
                  <a:pt x="736305" y="64328"/>
                </a:lnTo>
                <a:lnTo>
                  <a:pt x="684834" y="69943"/>
                </a:lnTo>
                <a:lnTo>
                  <a:pt x="635507" y="65288"/>
                </a:lnTo>
                <a:close/>
              </a:path>
              <a:path w="906216" h="123840">
                <a:moveTo>
                  <a:pt x="324474" y="93131"/>
                </a:moveTo>
                <a:lnTo>
                  <a:pt x="322554" y="93131"/>
                </a:lnTo>
                <a:lnTo>
                  <a:pt x="323514" y="117119"/>
                </a:lnTo>
                <a:lnTo>
                  <a:pt x="324474" y="117119"/>
                </a:lnTo>
                <a:lnTo>
                  <a:pt x="375361" y="113278"/>
                </a:lnTo>
                <a:lnTo>
                  <a:pt x="324474" y="93131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9" name="object 789"/>
          <p:cNvSpPr/>
          <p:nvPr/>
        </p:nvSpPr>
        <p:spPr>
          <a:xfrm>
            <a:off x="2353132" y="8403640"/>
            <a:ext cx="78714" cy="77754"/>
          </a:xfrm>
          <a:custGeom>
            <a:avLst/>
            <a:gdLst/>
            <a:ahLst/>
            <a:cxnLst/>
            <a:rect l="l" t="t" r="r" b="b"/>
            <a:pathLst>
              <a:path w="78714" h="77754">
                <a:moveTo>
                  <a:pt x="39349" y="0"/>
                </a:moveTo>
                <a:lnTo>
                  <a:pt x="0" y="39349"/>
                </a:lnTo>
                <a:lnTo>
                  <a:pt x="39349" y="77754"/>
                </a:lnTo>
                <a:lnTo>
                  <a:pt x="78714" y="39349"/>
                </a:lnTo>
                <a:lnTo>
                  <a:pt x="39349" y="0"/>
                </a:lnTo>
                <a:close/>
              </a:path>
            </a:pathLst>
          </a:custGeom>
          <a:solidFill>
            <a:srgbClr val="4D7FB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0" name="object 790"/>
          <p:cNvSpPr/>
          <p:nvPr/>
        </p:nvSpPr>
        <p:spPr>
          <a:xfrm>
            <a:off x="2349291" y="8398840"/>
            <a:ext cx="87355" cy="87355"/>
          </a:xfrm>
          <a:custGeom>
            <a:avLst/>
            <a:gdLst/>
            <a:ahLst/>
            <a:cxnLst/>
            <a:rect l="l" t="t" r="r" b="b"/>
            <a:pathLst>
              <a:path w="87355" h="87355">
                <a:moveTo>
                  <a:pt x="43630" y="11000"/>
                </a:moveTo>
                <a:lnTo>
                  <a:pt x="40309" y="7680"/>
                </a:lnTo>
                <a:lnTo>
                  <a:pt x="9670" y="44150"/>
                </a:lnTo>
                <a:lnTo>
                  <a:pt x="43630" y="11000"/>
                </a:lnTo>
                <a:close/>
              </a:path>
              <a:path w="87355" h="87355">
                <a:moveTo>
                  <a:pt x="960" y="41269"/>
                </a:moveTo>
                <a:lnTo>
                  <a:pt x="6720" y="41269"/>
                </a:lnTo>
                <a:lnTo>
                  <a:pt x="40309" y="1920"/>
                </a:lnTo>
                <a:lnTo>
                  <a:pt x="960" y="41269"/>
                </a:lnTo>
                <a:close/>
              </a:path>
              <a:path w="87355" h="87355">
                <a:moveTo>
                  <a:pt x="0" y="43190"/>
                </a:moveTo>
                <a:lnTo>
                  <a:pt x="0" y="45110"/>
                </a:lnTo>
                <a:lnTo>
                  <a:pt x="960" y="46070"/>
                </a:lnTo>
                <a:lnTo>
                  <a:pt x="960" y="47030"/>
                </a:lnTo>
                <a:lnTo>
                  <a:pt x="40309" y="86395"/>
                </a:lnTo>
                <a:lnTo>
                  <a:pt x="6720" y="47030"/>
                </a:lnTo>
                <a:lnTo>
                  <a:pt x="9670" y="44150"/>
                </a:lnTo>
                <a:lnTo>
                  <a:pt x="40309" y="7680"/>
                </a:lnTo>
                <a:lnTo>
                  <a:pt x="43630" y="11000"/>
                </a:lnTo>
                <a:lnTo>
                  <a:pt x="76793" y="44150"/>
                </a:lnTo>
                <a:lnTo>
                  <a:pt x="47030" y="7680"/>
                </a:lnTo>
                <a:lnTo>
                  <a:pt x="40309" y="1920"/>
                </a:lnTo>
                <a:lnTo>
                  <a:pt x="6720" y="41269"/>
                </a:lnTo>
                <a:lnTo>
                  <a:pt x="960" y="41269"/>
                </a:lnTo>
                <a:lnTo>
                  <a:pt x="960" y="42230"/>
                </a:lnTo>
                <a:lnTo>
                  <a:pt x="0" y="43190"/>
                </a:lnTo>
                <a:close/>
              </a:path>
              <a:path w="87355" h="87355">
                <a:moveTo>
                  <a:pt x="6720" y="47030"/>
                </a:moveTo>
                <a:lnTo>
                  <a:pt x="40309" y="86395"/>
                </a:lnTo>
                <a:lnTo>
                  <a:pt x="42230" y="87355"/>
                </a:lnTo>
                <a:lnTo>
                  <a:pt x="40309" y="80634"/>
                </a:lnTo>
                <a:lnTo>
                  <a:pt x="47030" y="80634"/>
                </a:lnTo>
                <a:lnTo>
                  <a:pt x="79674" y="47030"/>
                </a:lnTo>
                <a:lnTo>
                  <a:pt x="85435" y="47030"/>
                </a:lnTo>
                <a:lnTo>
                  <a:pt x="87355" y="45110"/>
                </a:lnTo>
                <a:lnTo>
                  <a:pt x="87355" y="43190"/>
                </a:lnTo>
                <a:lnTo>
                  <a:pt x="85435" y="41269"/>
                </a:lnTo>
                <a:lnTo>
                  <a:pt x="79674" y="41269"/>
                </a:lnTo>
                <a:lnTo>
                  <a:pt x="76793" y="44150"/>
                </a:lnTo>
                <a:lnTo>
                  <a:pt x="43630" y="77314"/>
                </a:lnTo>
                <a:lnTo>
                  <a:pt x="9670" y="44150"/>
                </a:lnTo>
                <a:lnTo>
                  <a:pt x="6720" y="47030"/>
                </a:lnTo>
                <a:close/>
              </a:path>
              <a:path w="87355" h="87355">
                <a:moveTo>
                  <a:pt x="47030" y="7680"/>
                </a:moveTo>
                <a:lnTo>
                  <a:pt x="76793" y="44150"/>
                </a:lnTo>
                <a:lnTo>
                  <a:pt x="79674" y="41269"/>
                </a:lnTo>
                <a:lnTo>
                  <a:pt x="85435" y="41269"/>
                </a:lnTo>
                <a:lnTo>
                  <a:pt x="47030" y="1920"/>
                </a:lnTo>
                <a:lnTo>
                  <a:pt x="46070" y="960"/>
                </a:lnTo>
                <a:lnTo>
                  <a:pt x="45110" y="0"/>
                </a:lnTo>
                <a:lnTo>
                  <a:pt x="42230" y="0"/>
                </a:lnTo>
                <a:lnTo>
                  <a:pt x="41269" y="960"/>
                </a:lnTo>
                <a:lnTo>
                  <a:pt x="40309" y="1920"/>
                </a:lnTo>
                <a:lnTo>
                  <a:pt x="47030" y="7680"/>
                </a:lnTo>
                <a:close/>
              </a:path>
              <a:path w="87355" h="87355">
                <a:moveTo>
                  <a:pt x="47030" y="80634"/>
                </a:moveTo>
                <a:lnTo>
                  <a:pt x="40309" y="80634"/>
                </a:lnTo>
                <a:lnTo>
                  <a:pt x="42230" y="87355"/>
                </a:lnTo>
                <a:lnTo>
                  <a:pt x="45110" y="87355"/>
                </a:lnTo>
                <a:lnTo>
                  <a:pt x="47030" y="86395"/>
                </a:lnTo>
                <a:lnTo>
                  <a:pt x="85435" y="47030"/>
                </a:lnTo>
                <a:lnTo>
                  <a:pt x="79674" y="47030"/>
                </a:lnTo>
                <a:lnTo>
                  <a:pt x="47030" y="80634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1" name="object 791"/>
          <p:cNvSpPr/>
          <p:nvPr/>
        </p:nvSpPr>
        <p:spPr>
          <a:xfrm>
            <a:off x="2404963" y="8401720"/>
            <a:ext cx="78714" cy="78714"/>
          </a:xfrm>
          <a:custGeom>
            <a:avLst/>
            <a:gdLst/>
            <a:ahLst/>
            <a:cxnLst/>
            <a:rect l="l" t="t" r="r" b="b"/>
            <a:pathLst>
              <a:path w="78714" h="78714">
                <a:moveTo>
                  <a:pt x="39364" y="0"/>
                </a:moveTo>
                <a:lnTo>
                  <a:pt x="0" y="40309"/>
                </a:lnTo>
                <a:lnTo>
                  <a:pt x="39364" y="78714"/>
                </a:lnTo>
                <a:lnTo>
                  <a:pt x="78714" y="40309"/>
                </a:lnTo>
                <a:lnTo>
                  <a:pt x="39364" y="0"/>
                </a:lnTo>
                <a:close/>
              </a:path>
            </a:pathLst>
          </a:custGeom>
          <a:solidFill>
            <a:srgbClr val="4D7FB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2" name="object 792"/>
          <p:cNvSpPr/>
          <p:nvPr/>
        </p:nvSpPr>
        <p:spPr>
          <a:xfrm>
            <a:off x="2401122" y="8397880"/>
            <a:ext cx="87355" cy="87355"/>
          </a:xfrm>
          <a:custGeom>
            <a:avLst/>
            <a:gdLst/>
            <a:ahLst/>
            <a:cxnLst/>
            <a:rect l="l" t="t" r="r" b="b"/>
            <a:pathLst>
              <a:path w="87355" h="87355">
                <a:moveTo>
                  <a:pt x="46085" y="79674"/>
                </a:moveTo>
                <a:lnTo>
                  <a:pt x="40325" y="79674"/>
                </a:lnTo>
                <a:lnTo>
                  <a:pt x="42245" y="87355"/>
                </a:lnTo>
                <a:lnTo>
                  <a:pt x="44165" y="87355"/>
                </a:lnTo>
                <a:lnTo>
                  <a:pt x="46085" y="85435"/>
                </a:lnTo>
                <a:lnTo>
                  <a:pt x="85435" y="46070"/>
                </a:lnTo>
                <a:lnTo>
                  <a:pt x="79674" y="46070"/>
                </a:lnTo>
                <a:lnTo>
                  <a:pt x="46085" y="79674"/>
                </a:lnTo>
                <a:close/>
              </a:path>
              <a:path w="87355" h="87355">
                <a:moveTo>
                  <a:pt x="43204" y="10490"/>
                </a:moveTo>
                <a:lnTo>
                  <a:pt x="40325" y="7680"/>
                </a:lnTo>
                <a:lnTo>
                  <a:pt x="9637" y="43226"/>
                </a:lnTo>
                <a:lnTo>
                  <a:pt x="43204" y="10490"/>
                </a:lnTo>
                <a:close/>
              </a:path>
              <a:path w="87355" h="87355">
                <a:moveTo>
                  <a:pt x="960" y="40309"/>
                </a:moveTo>
                <a:lnTo>
                  <a:pt x="6720" y="40309"/>
                </a:lnTo>
                <a:lnTo>
                  <a:pt x="40325" y="960"/>
                </a:lnTo>
                <a:lnTo>
                  <a:pt x="960" y="40309"/>
                </a:lnTo>
                <a:close/>
              </a:path>
              <a:path w="87355" h="87355">
                <a:moveTo>
                  <a:pt x="960" y="46070"/>
                </a:moveTo>
                <a:lnTo>
                  <a:pt x="40325" y="85435"/>
                </a:lnTo>
                <a:lnTo>
                  <a:pt x="6720" y="46070"/>
                </a:lnTo>
                <a:lnTo>
                  <a:pt x="9637" y="43226"/>
                </a:lnTo>
                <a:lnTo>
                  <a:pt x="40325" y="7680"/>
                </a:lnTo>
                <a:lnTo>
                  <a:pt x="43204" y="10490"/>
                </a:lnTo>
                <a:lnTo>
                  <a:pt x="76759" y="43226"/>
                </a:lnTo>
                <a:lnTo>
                  <a:pt x="46085" y="7680"/>
                </a:lnTo>
                <a:lnTo>
                  <a:pt x="40325" y="960"/>
                </a:lnTo>
                <a:lnTo>
                  <a:pt x="6720" y="40309"/>
                </a:lnTo>
                <a:lnTo>
                  <a:pt x="960" y="40309"/>
                </a:lnTo>
                <a:lnTo>
                  <a:pt x="0" y="41269"/>
                </a:lnTo>
                <a:lnTo>
                  <a:pt x="0" y="46070"/>
                </a:lnTo>
                <a:lnTo>
                  <a:pt x="960" y="46070"/>
                </a:lnTo>
                <a:close/>
              </a:path>
              <a:path w="87355" h="87355">
                <a:moveTo>
                  <a:pt x="6720" y="46070"/>
                </a:moveTo>
                <a:lnTo>
                  <a:pt x="40325" y="85435"/>
                </a:lnTo>
                <a:lnTo>
                  <a:pt x="42245" y="87355"/>
                </a:lnTo>
                <a:lnTo>
                  <a:pt x="40325" y="79674"/>
                </a:lnTo>
                <a:lnTo>
                  <a:pt x="46085" y="79674"/>
                </a:lnTo>
                <a:lnTo>
                  <a:pt x="79674" y="46070"/>
                </a:lnTo>
                <a:lnTo>
                  <a:pt x="85435" y="46070"/>
                </a:lnTo>
                <a:lnTo>
                  <a:pt x="87355" y="45110"/>
                </a:lnTo>
                <a:lnTo>
                  <a:pt x="87355" y="42230"/>
                </a:lnTo>
                <a:lnTo>
                  <a:pt x="85435" y="40309"/>
                </a:lnTo>
                <a:lnTo>
                  <a:pt x="79674" y="40309"/>
                </a:lnTo>
                <a:lnTo>
                  <a:pt x="76759" y="43226"/>
                </a:lnTo>
                <a:lnTo>
                  <a:pt x="43204" y="76793"/>
                </a:lnTo>
                <a:lnTo>
                  <a:pt x="9637" y="43226"/>
                </a:lnTo>
                <a:lnTo>
                  <a:pt x="6720" y="46070"/>
                </a:lnTo>
                <a:close/>
              </a:path>
              <a:path w="87355" h="87355">
                <a:moveTo>
                  <a:pt x="46085" y="7680"/>
                </a:moveTo>
                <a:lnTo>
                  <a:pt x="76759" y="43226"/>
                </a:lnTo>
                <a:lnTo>
                  <a:pt x="79674" y="40309"/>
                </a:lnTo>
                <a:lnTo>
                  <a:pt x="85435" y="40309"/>
                </a:lnTo>
                <a:lnTo>
                  <a:pt x="46085" y="960"/>
                </a:lnTo>
                <a:lnTo>
                  <a:pt x="45125" y="960"/>
                </a:lnTo>
                <a:lnTo>
                  <a:pt x="44165" y="0"/>
                </a:lnTo>
                <a:lnTo>
                  <a:pt x="42245" y="0"/>
                </a:lnTo>
                <a:lnTo>
                  <a:pt x="41285" y="960"/>
                </a:lnTo>
                <a:lnTo>
                  <a:pt x="40325" y="960"/>
                </a:lnTo>
                <a:lnTo>
                  <a:pt x="46085" y="7680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3" name="object 793"/>
          <p:cNvSpPr/>
          <p:nvPr/>
        </p:nvSpPr>
        <p:spPr>
          <a:xfrm>
            <a:off x="2456794" y="8401720"/>
            <a:ext cx="77769" cy="78714"/>
          </a:xfrm>
          <a:custGeom>
            <a:avLst/>
            <a:gdLst/>
            <a:ahLst/>
            <a:cxnLst/>
            <a:rect l="l" t="t" r="r" b="b"/>
            <a:pathLst>
              <a:path w="77769" h="78714">
                <a:moveTo>
                  <a:pt x="39364" y="0"/>
                </a:moveTo>
                <a:lnTo>
                  <a:pt x="0" y="40309"/>
                </a:lnTo>
                <a:lnTo>
                  <a:pt x="39364" y="78714"/>
                </a:lnTo>
                <a:lnTo>
                  <a:pt x="77769" y="40309"/>
                </a:lnTo>
                <a:lnTo>
                  <a:pt x="39364" y="0"/>
                </a:lnTo>
                <a:close/>
              </a:path>
            </a:pathLst>
          </a:custGeom>
          <a:solidFill>
            <a:srgbClr val="4D7FB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4" name="object 794"/>
          <p:cNvSpPr/>
          <p:nvPr/>
        </p:nvSpPr>
        <p:spPr>
          <a:xfrm>
            <a:off x="2452009" y="8397880"/>
            <a:ext cx="85435" cy="87355"/>
          </a:xfrm>
          <a:custGeom>
            <a:avLst/>
            <a:gdLst/>
            <a:ahLst/>
            <a:cxnLst/>
            <a:rect l="l" t="t" r="r" b="b"/>
            <a:pathLst>
              <a:path w="85435" h="87355">
                <a:moveTo>
                  <a:pt x="47030" y="79674"/>
                </a:moveTo>
                <a:lnTo>
                  <a:pt x="41269" y="79674"/>
                </a:lnTo>
                <a:lnTo>
                  <a:pt x="43190" y="87355"/>
                </a:lnTo>
                <a:lnTo>
                  <a:pt x="45110" y="87355"/>
                </a:lnTo>
                <a:lnTo>
                  <a:pt x="47030" y="85435"/>
                </a:lnTo>
                <a:lnTo>
                  <a:pt x="85435" y="46070"/>
                </a:lnTo>
                <a:lnTo>
                  <a:pt x="79674" y="46070"/>
                </a:lnTo>
                <a:lnTo>
                  <a:pt x="47030" y="79674"/>
                </a:lnTo>
                <a:close/>
              </a:path>
              <a:path w="85435" h="87355">
                <a:moveTo>
                  <a:pt x="47030" y="7680"/>
                </a:moveTo>
                <a:lnTo>
                  <a:pt x="41269" y="7680"/>
                </a:lnTo>
                <a:lnTo>
                  <a:pt x="44080" y="10490"/>
                </a:lnTo>
                <a:lnTo>
                  <a:pt x="77273" y="43670"/>
                </a:lnTo>
                <a:lnTo>
                  <a:pt x="80634" y="40309"/>
                </a:lnTo>
                <a:lnTo>
                  <a:pt x="85435" y="40309"/>
                </a:lnTo>
                <a:lnTo>
                  <a:pt x="47030" y="960"/>
                </a:lnTo>
                <a:lnTo>
                  <a:pt x="46070" y="960"/>
                </a:lnTo>
                <a:lnTo>
                  <a:pt x="45110" y="0"/>
                </a:lnTo>
                <a:lnTo>
                  <a:pt x="43190" y="0"/>
                </a:lnTo>
                <a:lnTo>
                  <a:pt x="42230" y="960"/>
                </a:lnTo>
                <a:lnTo>
                  <a:pt x="41269" y="960"/>
                </a:lnTo>
                <a:lnTo>
                  <a:pt x="41269" y="7680"/>
                </a:lnTo>
                <a:lnTo>
                  <a:pt x="47030" y="7680"/>
                </a:lnTo>
                <a:close/>
              </a:path>
              <a:path w="85435" h="87355">
                <a:moveTo>
                  <a:pt x="9707" y="43226"/>
                </a:moveTo>
                <a:lnTo>
                  <a:pt x="44080" y="10490"/>
                </a:lnTo>
                <a:lnTo>
                  <a:pt x="41269" y="7680"/>
                </a:lnTo>
                <a:lnTo>
                  <a:pt x="41269" y="960"/>
                </a:lnTo>
                <a:lnTo>
                  <a:pt x="6720" y="40309"/>
                </a:lnTo>
                <a:lnTo>
                  <a:pt x="6720" y="46070"/>
                </a:lnTo>
                <a:lnTo>
                  <a:pt x="9707" y="43226"/>
                </a:lnTo>
                <a:close/>
              </a:path>
              <a:path w="85435" h="87355">
                <a:moveTo>
                  <a:pt x="0" y="44150"/>
                </a:moveTo>
                <a:lnTo>
                  <a:pt x="0" y="45110"/>
                </a:lnTo>
                <a:lnTo>
                  <a:pt x="944" y="46070"/>
                </a:lnTo>
                <a:lnTo>
                  <a:pt x="1920" y="46070"/>
                </a:lnTo>
                <a:lnTo>
                  <a:pt x="41269" y="85435"/>
                </a:lnTo>
                <a:lnTo>
                  <a:pt x="43190" y="87355"/>
                </a:lnTo>
                <a:lnTo>
                  <a:pt x="41269" y="79674"/>
                </a:lnTo>
                <a:lnTo>
                  <a:pt x="47030" y="79674"/>
                </a:lnTo>
                <a:lnTo>
                  <a:pt x="79674" y="46070"/>
                </a:lnTo>
                <a:lnTo>
                  <a:pt x="85435" y="46070"/>
                </a:lnTo>
                <a:lnTo>
                  <a:pt x="87355" y="45110"/>
                </a:lnTo>
                <a:lnTo>
                  <a:pt x="87355" y="42230"/>
                </a:lnTo>
                <a:lnTo>
                  <a:pt x="85435" y="40309"/>
                </a:lnTo>
                <a:lnTo>
                  <a:pt x="80634" y="40309"/>
                </a:lnTo>
                <a:lnTo>
                  <a:pt x="77273" y="43670"/>
                </a:lnTo>
                <a:lnTo>
                  <a:pt x="44116" y="76828"/>
                </a:lnTo>
                <a:lnTo>
                  <a:pt x="9707" y="43226"/>
                </a:lnTo>
                <a:lnTo>
                  <a:pt x="6720" y="46070"/>
                </a:lnTo>
                <a:lnTo>
                  <a:pt x="6720" y="40309"/>
                </a:lnTo>
                <a:lnTo>
                  <a:pt x="41269" y="960"/>
                </a:lnTo>
                <a:lnTo>
                  <a:pt x="944" y="40309"/>
                </a:lnTo>
                <a:lnTo>
                  <a:pt x="944" y="41269"/>
                </a:lnTo>
                <a:lnTo>
                  <a:pt x="0" y="42230"/>
                </a:lnTo>
                <a:lnTo>
                  <a:pt x="0" y="44150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5" name="object 795"/>
          <p:cNvSpPr/>
          <p:nvPr/>
        </p:nvSpPr>
        <p:spPr>
          <a:xfrm>
            <a:off x="2509601" y="8396919"/>
            <a:ext cx="77754" cy="77754"/>
          </a:xfrm>
          <a:custGeom>
            <a:avLst/>
            <a:gdLst/>
            <a:ahLst/>
            <a:cxnLst/>
            <a:rect l="l" t="t" r="r" b="b"/>
            <a:pathLst>
              <a:path w="77754" h="77754">
                <a:moveTo>
                  <a:pt x="39364" y="0"/>
                </a:moveTo>
                <a:lnTo>
                  <a:pt x="0" y="39349"/>
                </a:lnTo>
                <a:lnTo>
                  <a:pt x="39364" y="77754"/>
                </a:lnTo>
                <a:lnTo>
                  <a:pt x="77754" y="39349"/>
                </a:lnTo>
                <a:lnTo>
                  <a:pt x="39364" y="0"/>
                </a:lnTo>
                <a:close/>
              </a:path>
            </a:pathLst>
          </a:custGeom>
          <a:solidFill>
            <a:srgbClr val="4D7FB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6" name="object 796"/>
          <p:cNvSpPr/>
          <p:nvPr/>
        </p:nvSpPr>
        <p:spPr>
          <a:xfrm>
            <a:off x="2504800" y="8392119"/>
            <a:ext cx="85435" cy="87355"/>
          </a:xfrm>
          <a:custGeom>
            <a:avLst/>
            <a:gdLst/>
            <a:ahLst/>
            <a:cxnLst/>
            <a:rect l="l" t="t" r="r" b="b"/>
            <a:pathLst>
              <a:path w="85435" h="87355">
                <a:moveTo>
                  <a:pt x="47045" y="80634"/>
                </a:moveTo>
                <a:lnTo>
                  <a:pt x="41285" y="80634"/>
                </a:lnTo>
                <a:lnTo>
                  <a:pt x="43205" y="87355"/>
                </a:lnTo>
                <a:lnTo>
                  <a:pt x="45125" y="87355"/>
                </a:lnTo>
                <a:lnTo>
                  <a:pt x="47045" y="86395"/>
                </a:lnTo>
                <a:lnTo>
                  <a:pt x="85435" y="47030"/>
                </a:lnTo>
                <a:lnTo>
                  <a:pt x="79674" y="47030"/>
                </a:lnTo>
                <a:lnTo>
                  <a:pt x="47045" y="80634"/>
                </a:lnTo>
                <a:close/>
              </a:path>
              <a:path w="85435" h="87355">
                <a:moveTo>
                  <a:pt x="47045" y="7680"/>
                </a:moveTo>
                <a:lnTo>
                  <a:pt x="41285" y="7680"/>
                </a:lnTo>
                <a:lnTo>
                  <a:pt x="44094" y="10560"/>
                </a:lnTo>
                <a:lnTo>
                  <a:pt x="77304" y="44601"/>
                </a:lnTo>
                <a:lnTo>
                  <a:pt x="80634" y="41269"/>
                </a:lnTo>
                <a:lnTo>
                  <a:pt x="85435" y="41269"/>
                </a:lnTo>
                <a:lnTo>
                  <a:pt x="47045" y="1920"/>
                </a:lnTo>
                <a:lnTo>
                  <a:pt x="46070" y="960"/>
                </a:lnTo>
                <a:lnTo>
                  <a:pt x="45125" y="0"/>
                </a:lnTo>
                <a:lnTo>
                  <a:pt x="43205" y="0"/>
                </a:lnTo>
                <a:lnTo>
                  <a:pt x="42245" y="960"/>
                </a:lnTo>
                <a:lnTo>
                  <a:pt x="41285" y="1920"/>
                </a:lnTo>
                <a:lnTo>
                  <a:pt x="41285" y="7680"/>
                </a:lnTo>
                <a:lnTo>
                  <a:pt x="47045" y="7680"/>
                </a:lnTo>
                <a:close/>
              </a:path>
              <a:path w="85435" h="87355">
                <a:moveTo>
                  <a:pt x="9672" y="44150"/>
                </a:moveTo>
                <a:lnTo>
                  <a:pt x="44094" y="10560"/>
                </a:lnTo>
                <a:lnTo>
                  <a:pt x="41285" y="7680"/>
                </a:lnTo>
                <a:lnTo>
                  <a:pt x="41285" y="1920"/>
                </a:lnTo>
                <a:lnTo>
                  <a:pt x="6720" y="41269"/>
                </a:lnTo>
                <a:lnTo>
                  <a:pt x="6720" y="47030"/>
                </a:lnTo>
                <a:lnTo>
                  <a:pt x="9672" y="44150"/>
                </a:lnTo>
                <a:close/>
              </a:path>
              <a:path w="85435" h="87355">
                <a:moveTo>
                  <a:pt x="0" y="44150"/>
                </a:moveTo>
                <a:lnTo>
                  <a:pt x="0" y="45110"/>
                </a:lnTo>
                <a:lnTo>
                  <a:pt x="960" y="46070"/>
                </a:lnTo>
                <a:lnTo>
                  <a:pt x="1920" y="47030"/>
                </a:lnTo>
                <a:lnTo>
                  <a:pt x="41285" y="86395"/>
                </a:lnTo>
                <a:lnTo>
                  <a:pt x="43205" y="87355"/>
                </a:lnTo>
                <a:lnTo>
                  <a:pt x="41285" y="80634"/>
                </a:lnTo>
                <a:lnTo>
                  <a:pt x="47045" y="80634"/>
                </a:lnTo>
                <a:lnTo>
                  <a:pt x="79674" y="47030"/>
                </a:lnTo>
                <a:lnTo>
                  <a:pt x="85435" y="47030"/>
                </a:lnTo>
                <a:lnTo>
                  <a:pt x="87355" y="45110"/>
                </a:lnTo>
                <a:lnTo>
                  <a:pt x="87355" y="43190"/>
                </a:lnTo>
                <a:lnTo>
                  <a:pt x="85435" y="41269"/>
                </a:lnTo>
                <a:lnTo>
                  <a:pt x="80634" y="41269"/>
                </a:lnTo>
                <a:lnTo>
                  <a:pt x="77304" y="44601"/>
                </a:lnTo>
                <a:lnTo>
                  <a:pt x="44130" y="77788"/>
                </a:lnTo>
                <a:lnTo>
                  <a:pt x="9672" y="44150"/>
                </a:lnTo>
                <a:lnTo>
                  <a:pt x="6720" y="47030"/>
                </a:lnTo>
                <a:lnTo>
                  <a:pt x="6720" y="41269"/>
                </a:lnTo>
                <a:lnTo>
                  <a:pt x="41285" y="1920"/>
                </a:lnTo>
                <a:lnTo>
                  <a:pt x="960" y="41269"/>
                </a:lnTo>
                <a:lnTo>
                  <a:pt x="960" y="42245"/>
                </a:lnTo>
                <a:lnTo>
                  <a:pt x="0" y="43190"/>
                </a:lnTo>
                <a:lnTo>
                  <a:pt x="0" y="44150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7" name="object 797"/>
          <p:cNvSpPr/>
          <p:nvPr/>
        </p:nvSpPr>
        <p:spPr>
          <a:xfrm>
            <a:off x="2560487" y="8394039"/>
            <a:ext cx="78714" cy="78714"/>
          </a:xfrm>
          <a:custGeom>
            <a:avLst/>
            <a:gdLst/>
            <a:ahLst/>
            <a:cxnLst/>
            <a:rect l="l" t="t" r="r" b="b"/>
            <a:pathLst>
              <a:path w="78714" h="78714">
                <a:moveTo>
                  <a:pt x="39349" y="0"/>
                </a:moveTo>
                <a:lnTo>
                  <a:pt x="0" y="39349"/>
                </a:lnTo>
                <a:lnTo>
                  <a:pt x="39349" y="78714"/>
                </a:lnTo>
                <a:lnTo>
                  <a:pt x="78714" y="39349"/>
                </a:lnTo>
                <a:lnTo>
                  <a:pt x="39349" y="0"/>
                </a:lnTo>
                <a:close/>
              </a:path>
            </a:pathLst>
          </a:custGeom>
          <a:solidFill>
            <a:srgbClr val="4D7FB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8" name="object 798"/>
          <p:cNvSpPr/>
          <p:nvPr/>
        </p:nvSpPr>
        <p:spPr>
          <a:xfrm>
            <a:off x="2556647" y="8390199"/>
            <a:ext cx="85435" cy="86395"/>
          </a:xfrm>
          <a:custGeom>
            <a:avLst/>
            <a:gdLst/>
            <a:ahLst/>
            <a:cxnLst/>
            <a:rect l="l" t="t" r="r" b="b"/>
            <a:pathLst>
              <a:path w="85435" h="86395">
                <a:moveTo>
                  <a:pt x="9593" y="43197"/>
                </a:moveTo>
                <a:lnTo>
                  <a:pt x="6720" y="40325"/>
                </a:lnTo>
                <a:lnTo>
                  <a:pt x="6720" y="46070"/>
                </a:lnTo>
                <a:lnTo>
                  <a:pt x="9593" y="43197"/>
                </a:lnTo>
                <a:close/>
              </a:path>
              <a:path w="85435" h="86395">
                <a:moveTo>
                  <a:pt x="46070" y="6720"/>
                </a:moveTo>
                <a:lnTo>
                  <a:pt x="46070" y="0"/>
                </a:lnTo>
                <a:lnTo>
                  <a:pt x="41269" y="0"/>
                </a:lnTo>
                <a:lnTo>
                  <a:pt x="40309" y="960"/>
                </a:lnTo>
                <a:lnTo>
                  <a:pt x="40309" y="6720"/>
                </a:lnTo>
                <a:lnTo>
                  <a:pt x="43190" y="9600"/>
                </a:lnTo>
                <a:lnTo>
                  <a:pt x="76800" y="43197"/>
                </a:lnTo>
                <a:lnTo>
                  <a:pt x="79674" y="40325"/>
                </a:lnTo>
                <a:lnTo>
                  <a:pt x="85435" y="40325"/>
                </a:lnTo>
                <a:lnTo>
                  <a:pt x="46070" y="960"/>
                </a:lnTo>
                <a:lnTo>
                  <a:pt x="46070" y="6720"/>
                </a:lnTo>
                <a:close/>
              </a:path>
              <a:path w="85435" h="86395">
                <a:moveTo>
                  <a:pt x="43190" y="9600"/>
                </a:moveTo>
                <a:lnTo>
                  <a:pt x="40309" y="6720"/>
                </a:lnTo>
                <a:lnTo>
                  <a:pt x="40309" y="960"/>
                </a:lnTo>
                <a:lnTo>
                  <a:pt x="944" y="40325"/>
                </a:lnTo>
                <a:lnTo>
                  <a:pt x="0" y="41269"/>
                </a:lnTo>
                <a:lnTo>
                  <a:pt x="0" y="45110"/>
                </a:lnTo>
                <a:lnTo>
                  <a:pt x="944" y="46070"/>
                </a:lnTo>
                <a:lnTo>
                  <a:pt x="40309" y="85435"/>
                </a:lnTo>
                <a:lnTo>
                  <a:pt x="42230" y="86395"/>
                </a:lnTo>
                <a:lnTo>
                  <a:pt x="40309" y="79674"/>
                </a:lnTo>
                <a:lnTo>
                  <a:pt x="46070" y="79674"/>
                </a:lnTo>
                <a:lnTo>
                  <a:pt x="79674" y="46070"/>
                </a:lnTo>
                <a:lnTo>
                  <a:pt x="85435" y="46070"/>
                </a:lnTo>
                <a:lnTo>
                  <a:pt x="87355" y="45110"/>
                </a:lnTo>
                <a:lnTo>
                  <a:pt x="87355" y="42230"/>
                </a:lnTo>
                <a:lnTo>
                  <a:pt x="85435" y="40325"/>
                </a:lnTo>
                <a:lnTo>
                  <a:pt x="79674" y="40325"/>
                </a:lnTo>
                <a:lnTo>
                  <a:pt x="76800" y="43197"/>
                </a:lnTo>
                <a:lnTo>
                  <a:pt x="43190" y="76794"/>
                </a:lnTo>
                <a:lnTo>
                  <a:pt x="9593" y="43197"/>
                </a:lnTo>
                <a:lnTo>
                  <a:pt x="6720" y="46070"/>
                </a:lnTo>
                <a:lnTo>
                  <a:pt x="6720" y="40325"/>
                </a:lnTo>
                <a:lnTo>
                  <a:pt x="9593" y="43197"/>
                </a:lnTo>
                <a:lnTo>
                  <a:pt x="43190" y="9600"/>
                </a:lnTo>
                <a:close/>
              </a:path>
              <a:path w="85435" h="86395">
                <a:moveTo>
                  <a:pt x="46070" y="79674"/>
                </a:moveTo>
                <a:lnTo>
                  <a:pt x="40309" y="79674"/>
                </a:lnTo>
                <a:lnTo>
                  <a:pt x="42230" y="86395"/>
                </a:lnTo>
                <a:lnTo>
                  <a:pt x="45110" y="86395"/>
                </a:lnTo>
                <a:lnTo>
                  <a:pt x="46070" y="85435"/>
                </a:lnTo>
                <a:lnTo>
                  <a:pt x="85435" y="46070"/>
                </a:lnTo>
                <a:lnTo>
                  <a:pt x="79674" y="46070"/>
                </a:lnTo>
                <a:lnTo>
                  <a:pt x="46070" y="79674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9" name="object 799"/>
          <p:cNvSpPr/>
          <p:nvPr/>
        </p:nvSpPr>
        <p:spPr>
          <a:xfrm>
            <a:off x="2612318" y="8392119"/>
            <a:ext cx="78714" cy="78714"/>
          </a:xfrm>
          <a:custGeom>
            <a:avLst/>
            <a:gdLst/>
            <a:ahLst/>
            <a:cxnLst/>
            <a:rect l="l" t="t" r="r" b="b"/>
            <a:pathLst>
              <a:path w="78714" h="78714">
                <a:moveTo>
                  <a:pt x="39364" y="0"/>
                </a:moveTo>
                <a:lnTo>
                  <a:pt x="0" y="40309"/>
                </a:lnTo>
                <a:lnTo>
                  <a:pt x="39364" y="78714"/>
                </a:lnTo>
                <a:lnTo>
                  <a:pt x="78714" y="40309"/>
                </a:lnTo>
                <a:lnTo>
                  <a:pt x="39364" y="0"/>
                </a:lnTo>
                <a:close/>
              </a:path>
            </a:pathLst>
          </a:custGeom>
          <a:solidFill>
            <a:srgbClr val="4D7FB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0" name="object 800"/>
          <p:cNvSpPr/>
          <p:nvPr/>
        </p:nvSpPr>
        <p:spPr>
          <a:xfrm>
            <a:off x="2608478" y="8388278"/>
            <a:ext cx="86395" cy="87355"/>
          </a:xfrm>
          <a:custGeom>
            <a:avLst/>
            <a:gdLst/>
            <a:ahLst/>
            <a:cxnLst/>
            <a:rect l="l" t="t" r="r" b="b"/>
            <a:pathLst>
              <a:path w="86395" h="87355">
                <a:moveTo>
                  <a:pt x="43197" y="10567"/>
                </a:moveTo>
                <a:lnTo>
                  <a:pt x="40309" y="7680"/>
                </a:lnTo>
                <a:lnTo>
                  <a:pt x="10081" y="43670"/>
                </a:lnTo>
                <a:lnTo>
                  <a:pt x="43197" y="10567"/>
                </a:lnTo>
                <a:close/>
              </a:path>
              <a:path w="86395" h="87355">
                <a:moveTo>
                  <a:pt x="960" y="40309"/>
                </a:moveTo>
                <a:lnTo>
                  <a:pt x="6720" y="40309"/>
                </a:lnTo>
                <a:lnTo>
                  <a:pt x="40309" y="1920"/>
                </a:lnTo>
                <a:lnTo>
                  <a:pt x="960" y="40309"/>
                </a:lnTo>
                <a:close/>
              </a:path>
              <a:path w="86395" h="87355">
                <a:moveTo>
                  <a:pt x="43197" y="10567"/>
                </a:moveTo>
                <a:lnTo>
                  <a:pt x="46085" y="7680"/>
                </a:lnTo>
                <a:lnTo>
                  <a:pt x="40309" y="1920"/>
                </a:lnTo>
                <a:lnTo>
                  <a:pt x="6720" y="40309"/>
                </a:lnTo>
                <a:lnTo>
                  <a:pt x="960" y="40309"/>
                </a:lnTo>
                <a:lnTo>
                  <a:pt x="0" y="41269"/>
                </a:lnTo>
                <a:lnTo>
                  <a:pt x="0" y="46085"/>
                </a:lnTo>
                <a:lnTo>
                  <a:pt x="960" y="47030"/>
                </a:lnTo>
                <a:lnTo>
                  <a:pt x="40309" y="85435"/>
                </a:lnTo>
                <a:lnTo>
                  <a:pt x="6720" y="47030"/>
                </a:lnTo>
                <a:lnTo>
                  <a:pt x="10081" y="43670"/>
                </a:lnTo>
                <a:lnTo>
                  <a:pt x="40309" y="7680"/>
                </a:lnTo>
                <a:lnTo>
                  <a:pt x="43197" y="10567"/>
                </a:lnTo>
                <a:close/>
              </a:path>
              <a:path w="86395" h="87355">
                <a:moveTo>
                  <a:pt x="6720" y="47030"/>
                </a:moveTo>
                <a:lnTo>
                  <a:pt x="40309" y="85435"/>
                </a:lnTo>
                <a:lnTo>
                  <a:pt x="42245" y="87355"/>
                </a:lnTo>
                <a:lnTo>
                  <a:pt x="40309" y="79674"/>
                </a:lnTo>
                <a:lnTo>
                  <a:pt x="46085" y="79674"/>
                </a:lnTo>
                <a:lnTo>
                  <a:pt x="79674" y="47030"/>
                </a:lnTo>
                <a:lnTo>
                  <a:pt x="85435" y="47030"/>
                </a:lnTo>
                <a:lnTo>
                  <a:pt x="86395" y="45110"/>
                </a:lnTo>
                <a:lnTo>
                  <a:pt x="86395" y="42245"/>
                </a:lnTo>
                <a:lnTo>
                  <a:pt x="85435" y="40309"/>
                </a:lnTo>
                <a:lnTo>
                  <a:pt x="79674" y="40309"/>
                </a:lnTo>
                <a:lnTo>
                  <a:pt x="76313" y="43670"/>
                </a:lnTo>
                <a:lnTo>
                  <a:pt x="43197" y="76786"/>
                </a:lnTo>
                <a:lnTo>
                  <a:pt x="10081" y="43670"/>
                </a:lnTo>
                <a:lnTo>
                  <a:pt x="6720" y="47030"/>
                </a:lnTo>
                <a:close/>
              </a:path>
              <a:path w="86395" h="87355">
                <a:moveTo>
                  <a:pt x="46085" y="7680"/>
                </a:moveTo>
                <a:lnTo>
                  <a:pt x="43197" y="10567"/>
                </a:lnTo>
                <a:lnTo>
                  <a:pt x="76313" y="43670"/>
                </a:lnTo>
                <a:lnTo>
                  <a:pt x="79674" y="40309"/>
                </a:lnTo>
                <a:lnTo>
                  <a:pt x="85435" y="40309"/>
                </a:lnTo>
                <a:lnTo>
                  <a:pt x="46085" y="1920"/>
                </a:lnTo>
                <a:lnTo>
                  <a:pt x="45125" y="960"/>
                </a:lnTo>
                <a:lnTo>
                  <a:pt x="44150" y="0"/>
                </a:lnTo>
                <a:lnTo>
                  <a:pt x="42245" y="0"/>
                </a:lnTo>
                <a:lnTo>
                  <a:pt x="41285" y="960"/>
                </a:lnTo>
                <a:lnTo>
                  <a:pt x="40309" y="1920"/>
                </a:lnTo>
                <a:lnTo>
                  <a:pt x="46085" y="7680"/>
                </a:lnTo>
                <a:close/>
              </a:path>
              <a:path w="86395" h="87355">
                <a:moveTo>
                  <a:pt x="46085" y="79674"/>
                </a:moveTo>
                <a:lnTo>
                  <a:pt x="40309" y="79674"/>
                </a:lnTo>
                <a:lnTo>
                  <a:pt x="42245" y="87355"/>
                </a:lnTo>
                <a:lnTo>
                  <a:pt x="44150" y="87355"/>
                </a:lnTo>
                <a:lnTo>
                  <a:pt x="46085" y="85435"/>
                </a:lnTo>
                <a:lnTo>
                  <a:pt x="85435" y="47030"/>
                </a:lnTo>
                <a:lnTo>
                  <a:pt x="79674" y="47030"/>
                </a:lnTo>
                <a:lnTo>
                  <a:pt x="46085" y="79674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1" name="object 801"/>
          <p:cNvSpPr/>
          <p:nvPr/>
        </p:nvSpPr>
        <p:spPr>
          <a:xfrm>
            <a:off x="2663190" y="8396919"/>
            <a:ext cx="78729" cy="77754"/>
          </a:xfrm>
          <a:custGeom>
            <a:avLst/>
            <a:gdLst/>
            <a:ahLst/>
            <a:cxnLst/>
            <a:rect l="l" t="t" r="r" b="b"/>
            <a:pathLst>
              <a:path w="78729" h="77754">
                <a:moveTo>
                  <a:pt x="39364" y="0"/>
                </a:moveTo>
                <a:lnTo>
                  <a:pt x="0" y="39349"/>
                </a:lnTo>
                <a:lnTo>
                  <a:pt x="39364" y="77754"/>
                </a:lnTo>
                <a:lnTo>
                  <a:pt x="78729" y="39349"/>
                </a:lnTo>
                <a:lnTo>
                  <a:pt x="39364" y="0"/>
                </a:lnTo>
                <a:close/>
              </a:path>
            </a:pathLst>
          </a:custGeom>
          <a:solidFill>
            <a:srgbClr val="4D7FB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2" name="object 802"/>
          <p:cNvSpPr/>
          <p:nvPr/>
        </p:nvSpPr>
        <p:spPr>
          <a:xfrm>
            <a:off x="2659349" y="8392119"/>
            <a:ext cx="87355" cy="87355"/>
          </a:xfrm>
          <a:custGeom>
            <a:avLst/>
            <a:gdLst/>
            <a:ahLst/>
            <a:cxnLst/>
            <a:rect l="l" t="t" r="r" b="b"/>
            <a:pathLst>
              <a:path w="87355" h="87355">
                <a:moveTo>
                  <a:pt x="44130" y="10525"/>
                </a:moveTo>
                <a:lnTo>
                  <a:pt x="41285" y="7680"/>
                </a:lnTo>
                <a:lnTo>
                  <a:pt x="9672" y="44150"/>
                </a:lnTo>
                <a:lnTo>
                  <a:pt x="44130" y="10525"/>
                </a:lnTo>
                <a:close/>
              </a:path>
              <a:path w="87355" h="87355">
                <a:moveTo>
                  <a:pt x="1935" y="41269"/>
                </a:moveTo>
                <a:lnTo>
                  <a:pt x="6720" y="41269"/>
                </a:lnTo>
                <a:lnTo>
                  <a:pt x="41285" y="1920"/>
                </a:lnTo>
                <a:lnTo>
                  <a:pt x="1935" y="41269"/>
                </a:lnTo>
                <a:close/>
              </a:path>
              <a:path w="87355" h="87355">
                <a:moveTo>
                  <a:pt x="44130" y="10525"/>
                </a:moveTo>
                <a:lnTo>
                  <a:pt x="47045" y="7680"/>
                </a:lnTo>
                <a:lnTo>
                  <a:pt x="41285" y="1920"/>
                </a:lnTo>
                <a:lnTo>
                  <a:pt x="6720" y="41269"/>
                </a:lnTo>
                <a:lnTo>
                  <a:pt x="1935" y="41269"/>
                </a:lnTo>
                <a:lnTo>
                  <a:pt x="960" y="42245"/>
                </a:lnTo>
                <a:lnTo>
                  <a:pt x="0" y="43190"/>
                </a:lnTo>
                <a:lnTo>
                  <a:pt x="0" y="45110"/>
                </a:lnTo>
                <a:lnTo>
                  <a:pt x="960" y="46070"/>
                </a:lnTo>
                <a:lnTo>
                  <a:pt x="1935" y="47030"/>
                </a:lnTo>
                <a:lnTo>
                  <a:pt x="41285" y="86395"/>
                </a:lnTo>
                <a:lnTo>
                  <a:pt x="6720" y="47030"/>
                </a:lnTo>
                <a:lnTo>
                  <a:pt x="9672" y="44150"/>
                </a:lnTo>
                <a:lnTo>
                  <a:pt x="41285" y="7680"/>
                </a:lnTo>
                <a:lnTo>
                  <a:pt x="44130" y="10525"/>
                </a:lnTo>
                <a:close/>
              </a:path>
              <a:path w="87355" h="87355">
                <a:moveTo>
                  <a:pt x="6720" y="47030"/>
                </a:moveTo>
                <a:lnTo>
                  <a:pt x="41285" y="86395"/>
                </a:lnTo>
                <a:lnTo>
                  <a:pt x="42245" y="87355"/>
                </a:lnTo>
                <a:lnTo>
                  <a:pt x="41285" y="80634"/>
                </a:lnTo>
                <a:lnTo>
                  <a:pt x="47045" y="80634"/>
                </a:lnTo>
                <a:lnTo>
                  <a:pt x="80650" y="47030"/>
                </a:lnTo>
                <a:lnTo>
                  <a:pt x="85450" y="47030"/>
                </a:lnTo>
                <a:lnTo>
                  <a:pt x="87355" y="45110"/>
                </a:lnTo>
                <a:lnTo>
                  <a:pt x="87355" y="43190"/>
                </a:lnTo>
                <a:lnTo>
                  <a:pt x="85450" y="41269"/>
                </a:lnTo>
                <a:lnTo>
                  <a:pt x="80650" y="41269"/>
                </a:lnTo>
                <a:lnTo>
                  <a:pt x="77769" y="44150"/>
                </a:lnTo>
                <a:lnTo>
                  <a:pt x="44130" y="77789"/>
                </a:lnTo>
                <a:lnTo>
                  <a:pt x="9672" y="44150"/>
                </a:lnTo>
                <a:lnTo>
                  <a:pt x="6720" y="47030"/>
                </a:lnTo>
                <a:close/>
              </a:path>
              <a:path w="87355" h="87355">
                <a:moveTo>
                  <a:pt x="47045" y="7680"/>
                </a:moveTo>
                <a:lnTo>
                  <a:pt x="44130" y="10525"/>
                </a:lnTo>
                <a:lnTo>
                  <a:pt x="77769" y="44150"/>
                </a:lnTo>
                <a:lnTo>
                  <a:pt x="80650" y="41269"/>
                </a:lnTo>
                <a:lnTo>
                  <a:pt x="85450" y="41269"/>
                </a:lnTo>
                <a:lnTo>
                  <a:pt x="47045" y="1920"/>
                </a:lnTo>
                <a:lnTo>
                  <a:pt x="46085" y="960"/>
                </a:lnTo>
                <a:lnTo>
                  <a:pt x="45125" y="0"/>
                </a:lnTo>
                <a:lnTo>
                  <a:pt x="42245" y="0"/>
                </a:lnTo>
                <a:lnTo>
                  <a:pt x="42245" y="960"/>
                </a:lnTo>
                <a:lnTo>
                  <a:pt x="41285" y="1920"/>
                </a:lnTo>
                <a:lnTo>
                  <a:pt x="47045" y="7680"/>
                </a:lnTo>
                <a:close/>
              </a:path>
              <a:path w="87355" h="87355">
                <a:moveTo>
                  <a:pt x="47045" y="80634"/>
                </a:moveTo>
                <a:lnTo>
                  <a:pt x="41285" y="80634"/>
                </a:lnTo>
                <a:lnTo>
                  <a:pt x="42245" y="87355"/>
                </a:lnTo>
                <a:lnTo>
                  <a:pt x="45125" y="87355"/>
                </a:lnTo>
                <a:lnTo>
                  <a:pt x="47045" y="86395"/>
                </a:lnTo>
                <a:lnTo>
                  <a:pt x="85450" y="47030"/>
                </a:lnTo>
                <a:lnTo>
                  <a:pt x="80650" y="47030"/>
                </a:lnTo>
                <a:lnTo>
                  <a:pt x="47045" y="80634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3" name="object 803"/>
          <p:cNvSpPr/>
          <p:nvPr/>
        </p:nvSpPr>
        <p:spPr>
          <a:xfrm>
            <a:off x="2715036" y="8392119"/>
            <a:ext cx="78714" cy="78714"/>
          </a:xfrm>
          <a:custGeom>
            <a:avLst/>
            <a:gdLst/>
            <a:ahLst/>
            <a:cxnLst/>
            <a:rect l="l" t="t" r="r" b="b"/>
            <a:pathLst>
              <a:path w="78714" h="78714">
                <a:moveTo>
                  <a:pt x="39349" y="0"/>
                </a:moveTo>
                <a:lnTo>
                  <a:pt x="0" y="40309"/>
                </a:lnTo>
                <a:lnTo>
                  <a:pt x="39349" y="78714"/>
                </a:lnTo>
                <a:lnTo>
                  <a:pt x="78714" y="40309"/>
                </a:lnTo>
                <a:lnTo>
                  <a:pt x="39349" y="0"/>
                </a:lnTo>
                <a:close/>
              </a:path>
            </a:pathLst>
          </a:custGeom>
          <a:solidFill>
            <a:srgbClr val="4D7FB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4" name="object 804"/>
          <p:cNvSpPr/>
          <p:nvPr/>
        </p:nvSpPr>
        <p:spPr>
          <a:xfrm>
            <a:off x="2711195" y="8388278"/>
            <a:ext cx="87355" cy="87355"/>
          </a:xfrm>
          <a:custGeom>
            <a:avLst/>
            <a:gdLst/>
            <a:ahLst/>
            <a:cxnLst/>
            <a:rect l="l" t="t" r="r" b="b"/>
            <a:pathLst>
              <a:path w="87355" h="87355">
                <a:moveTo>
                  <a:pt x="43197" y="10553"/>
                </a:moveTo>
                <a:lnTo>
                  <a:pt x="40325" y="7680"/>
                </a:lnTo>
                <a:lnTo>
                  <a:pt x="10080" y="43670"/>
                </a:lnTo>
                <a:lnTo>
                  <a:pt x="43197" y="10553"/>
                </a:lnTo>
                <a:close/>
              </a:path>
              <a:path w="87355" h="87355">
                <a:moveTo>
                  <a:pt x="960" y="40309"/>
                </a:moveTo>
                <a:lnTo>
                  <a:pt x="6720" y="40309"/>
                </a:lnTo>
                <a:lnTo>
                  <a:pt x="40325" y="1920"/>
                </a:lnTo>
                <a:lnTo>
                  <a:pt x="960" y="40309"/>
                </a:lnTo>
                <a:close/>
              </a:path>
              <a:path w="87355" h="87355">
                <a:moveTo>
                  <a:pt x="43197" y="10553"/>
                </a:moveTo>
                <a:lnTo>
                  <a:pt x="46070" y="7680"/>
                </a:lnTo>
                <a:lnTo>
                  <a:pt x="40325" y="1920"/>
                </a:lnTo>
                <a:lnTo>
                  <a:pt x="6720" y="40309"/>
                </a:lnTo>
                <a:lnTo>
                  <a:pt x="960" y="40309"/>
                </a:lnTo>
                <a:lnTo>
                  <a:pt x="0" y="41269"/>
                </a:lnTo>
                <a:lnTo>
                  <a:pt x="0" y="46085"/>
                </a:lnTo>
                <a:lnTo>
                  <a:pt x="960" y="47030"/>
                </a:lnTo>
                <a:lnTo>
                  <a:pt x="40325" y="85435"/>
                </a:lnTo>
                <a:lnTo>
                  <a:pt x="6720" y="47030"/>
                </a:lnTo>
                <a:lnTo>
                  <a:pt x="10080" y="43670"/>
                </a:lnTo>
                <a:lnTo>
                  <a:pt x="40325" y="7680"/>
                </a:lnTo>
                <a:lnTo>
                  <a:pt x="43197" y="10553"/>
                </a:lnTo>
                <a:close/>
              </a:path>
              <a:path w="87355" h="87355">
                <a:moveTo>
                  <a:pt x="6720" y="47030"/>
                </a:moveTo>
                <a:lnTo>
                  <a:pt x="40325" y="85435"/>
                </a:lnTo>
                <a:lnTo>
                  <a:pt x="42230" y="87355"/>
                </a:lnTo>
                <a:lnTo>
                  <a:pt x="40325" y="79674"/>
                </a:lnTo>
                <a:lnTo>
                  <a:pt x="46070" y="79674"/>
                </a:lnTo>
                <a:lnTo>
                  <a:pt x="79674" y="47030"/>
                </a:lnTo>
                <a:lnTo>
                  <a:pt x="85435" y="47030"/>
                </a:lnTo>
                <a:lnTo>
                  <a:pt x="87355" y="45110"/>
                </a:lnTo>
                <a:lnTo>
                  <a:pt x="87355" y="42245"/>
                </a:lnTo>
                <a:lnTo>
                  <a:pt x="85435" y="40309"/>
                </a:lnTo>
                <a:lnTo>
                  <a:pt x="79674" y="40309"/>
                </a:lnTo>
                <a:lnTo>
                  <a:pt x="76315" y="43670"/>
                </a:lnTo>
                <a:lnTo>
                  <a:pt x="43197" y="76800"/>
                </a:lnTo>
                <a:lnTo>
                  <a:pt x="10080" y="43670"/>
                </a:lnTo>
                <a:lnTo>
                  <a:pt x="6720" y="47030"/>
                </a:lnTo>
                <a:close/>
              </a:path>
              <a:path w="87355" h="87355">
                <a:moveTo>
                  <a:pt x="46070" y="7680"/>
                </a:moveTo>
                <a:lnTo>
                  <a:pt x="43197" y="10553"/>
                </a:lnTo>
                <a:lnTo>
                  <a:pt x="76315" y="43670"/>
                </a:lnTo>
                <a:lnTo>
                  <a:pt x="79674" y="40309"/>
                </a:lnTo>
                <a:lnTo>
                  <a:pt x="85435" y="40309"/>
                </a:lnTo>
                <a:lnTo>
                  <a:pt x="46070" y="1920"/>
                </a:lnTo>
                <a:lnTo>
                  <a:pt x="45125" y="960"/>
                </a:lnTo>
                <a:lnTo>
                  <a:pt x="44165" y="0"/>
                </a:lnTo>
                <a:lnTo>
                  <a:pt x="42230" y="0"/>
                </a:lnTo>
                <a:lnTo>
                  <a:pt x="41285" y="960"/>
                </a:lnTo>
                <a:lnTo>
                  <a:pt x="40325" y="1920"/>
                </a:lnTo>
                <a:lnTo>
                  <a:pt x="46070" y="7680"/>
                </a:lnTo>
                <a:close/>
              </a:path>
              <a:path w="87355" h="87355">
                <a:moveTo>
                  <a:pt x="46070" y="79674"/>
                </a:moveTo>
                <a:lnTo>
                  <a:pt x="40325" y="79674"/>
                </a:lnTo>
                <a:lnTo>
                  <a:pt x="42230" y="87355"/>
                </a:lnTo>
                <a:lnTo>
                  <a:pt x="44165" y="87355"/>
                </a:lnTo>
                <a:lnTo>
                  <a:pt x="46070" y="85435"/>
                </a:lnTo>
                <a:lnTo>
                  <a:pt x="85435" y="47030"/>
                </a:lnTo>
                <a:lnTo>
                  <a:pt x="79674" y="47030"/>
                </a:lnTo>
                <a:lnTo>
                  <a:pt x="46070" y="79674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5" name="object 805"/>
          <p:cNvSpPr/>
          <p:nvPr/>
        </p:nvSpPr>
        <p:spPr>
          <a:xfrm>
            <a:off x="2767827" y="8385398"/>
            <a:ext cx="78729" cy="78714"/>
          </a:xfrm>
          <a:custGeom>
            <a:avLst/>
            <a:gdLst/>
            <a:ahLst/>
            <a:cxnLst/>
            <a:rect l="l" t="t" r="r" b="b"/>
            <a:pathLst>
              <a:path w="78729" h="78714">
                <a:moveTo>
                  <a:pt x="39364" y="0"/>
                </a:moveTo>
                <a:lnTo>
                  <a:pt x="0" y="40309"/>
                </a:lnTo>
                <a:lnTo>
                  <a:pt x="39364" y="78714"/>
                </a:lnTo>
                <a:lnTo>
                  <a:pt x="78729" y="40309"/>
                </a:lnTo>
                <a:lnTo>
                  <a:pt x="39364" y="0"/>
                </a:lnTo>
                <a:close/>
              </a:path>
            </a:pathLst>
          </a:custGeom>
          <a:solidFill>
            <a:srgbClr val="4D7FB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6" name="object 806"/>
          <p:cNvSpPr/>
          <p:nvPr/>
        </p:nvSpPr>
        <p:spPr>
          <a:xfrm>
            <a:off x="2763987" y="8381558"/>
            <a:ext cx="87355" cy="87355"/>
          </a:xfrm>
          <a:custGeom>
            <a:avLst/>
            <a:gdLst/>
            <a:ahLst/>
            <a:cxnLst/>
            <a:rect l="l" t="t" r="r" b="b"/>
            <a:pathLst>
              <a:path w="87355" h="87355">
                <a:moveTo>
                  <a:pt x="43205" y="10560"/>
                </a:moveTo>
                <a:lnTo>
                  <a:pt x="40325" y="7680"/>
                </a:lnTo>
                <a:lnTo>
                  <a:pt x="10081" y="43670"/>
                </a:lnTo>
                <a:lnTo>
                  <a:pt x="43205" y="10560"/>
                </a:lnTo>
                <a:close/>
              </a:path>
              <a:path w="87355" h="87355">
                <a:moveTo>
                  <a:pt x="960" y="40309"/>
                </a:moveTo>
                <a:lnTo>
                  <a:pt x="6720" y="40309"/>
                </a:lnTo>
                <a:lnTo>
                  <a:pt x="40325" y="1920"/>
                </a:lnTo>
                <a:lnTo>
                  <a:pt x="960" y="40309"/>
                </a:lnTo>
                <a:close/>
              </a:path>
              <a:path w="87355" h="87355">
                <a:moveTo>
                  <a:pt x="43205" y="10560"/>
                </a:moveTo>
                <a:lnTo>
                  <a:pt x="46085" y="7680"/>
                </a:lnTo>
                <a:lnTo>
                  <a:pt x="40325" y="1920"/>
                </a:lnTo>
                <a:lnTo>
                  <a:pt x="6720" y="40309"/>
                </a:lnTo>
                <a:lnTo>
                  <a:pt x="960" y="40309"/>
                </a:lnTo>
                <a:lnTo>
                  <a:pt x="0" y="41285"/>
                </a:lnTo>
                <a:lnTo>
                  <a:pt x="0" y="46085"/>
                </a:lnTo>
                <a:lnTo>
                  <a:pt x="960" y="47030"/>
                </a:lnTo>
                <a:lnTo>
                  <a:pt x="40325" y="85435"/>
                </a:lnTo>
                <a:lnTo>
                  <a:pt x="6720" y="47030"/>
                </a:lnTo>
                <a:lnTo>
                  <a:pt x="10081" y="43670"/>
                </a:lnTo>
                <a:lnTo>
                  <a:pt x="40325" y="7680"/>
                </a:lnTo>
                <a:lnTo>
                  <a:pt x="43205" y="10560"/>
                </a:lnTo>
                <a:close/>
              </a:path>
              <a:path w="87355" h="87355">
                <a:moveTo>
                  <a:pt x="6720" y="47030"/>
                </a:moveTo>
                <a:lnTo>
                  <a:pt x="40325" y="85435"/>
                </a:lnTo>
                <a:lnTo>
                  <a:pt x="42245" y="87355"/>
                </a:lnTo>
                <a:lnTo>
                  <a:pt x="40325" y="79674"/>
                </a:lnTo>
                <a:lnTo>
                  <a:pt x="46085" y="79674"/>
                </a:lnTo>
                <a:lnTo>
                  <a:pt x="79689" y="47030"/>
                </a:lnTo>
                <a:lnTo>
                  <a:pt x="85450" y="47030"/>
                </a:lnTo>
                <a:lnTo>
                  <a:pt x="87355" y="45125"/>
                </a:lnTo>
                <a:lnTo>
                  <a:pt x="87355" y="42245"/>
                </a:lnTo>
                <a:lnTo>
                  <a:pt x="85450" y="40309"/>
                </a:lnTo>
                <a:lnTo>
                  <a:pt x="79689" y="40309"/>
                </a:lnTo>
                <a:lnTo>
                  <a:pt x="76328" y="43670"/>
                </a:lnTo>
                <a:lnTo>
                  <a:pt x="43205" y="76794"/>
                </a:lnTo>
                <a:lnTo>
                  <a:pt x="10081" y="43670"/>
                </a:lnTo>
                <a:lnTo>
                  <a:pt x="6720" y="47030"/>
                </a:lnTo>
                <a:close/>
              </a:path>
              <a:path w="87355" h="87355">
                <a:moveTo>
                  <a:pt x="46085" y="7680"/>
                </a:moveTo>
                <a:lnTo>
                  <a:pt x="43205" y="10560"/>
                </a:lnTo>
                <a:lnTo>
                  <a:pt x="76328" y="43670"/>
                </a:lnTo>
                <a:lnTo>
                  <a:pt x="79689" y="40309"/>
                </a:lnTo>
                <a:lnTo>
                  <a:pt x="85450" y="40309"/>
                </a:lnTo>
                <a:lnTo>
                  <a:pt x="46085" y="1920"/>
                </a:lnTo>
                <a:lnTo>
                  <a:pt x="45125" y="960"/>
                </a:lnTo>
                <a:lnTo>
                  <a:pt x="44165" y="0"/>
                </a:lnTo>
                <a:lnTo>
                  <a:pt x="42245" y="0"/>
                </a:lnTo>
                <a:lnTo>
                  <a:pt x="41285" y="960"/>
                </a:lnTo>
                <a:lnTo>
                  <a:pt x="40325" y="1920"/>
                </a:lnTo>
                <a:lnTo>
                  <a:pt x="46085" y="7680"/>
                </a:lnTo>
                <a:close/>
              </a:path>
              <a:path w="87355" h="87355">
                <a:moveTo>
                  <a:pt x="46085" y="79674"/>
                </a:moveTo>
                <a:lnTo>
                  <a:pt x="40325" y="79674"/>
                </a:lnTo>
                <a:lnTo>
                  <a:pt x="42245" y="87355"/>
                </a:lnTo>
                <a:lnTo>
                  <a:pt x="44165" y="87355"/>
                </a:lnTo>
                <a:lnTo>
                  <a:pt x="46085" y="85435"/>
                </a:lnTo>
                <a:lnTo>
                  <a:pt x="85450" y="47030"/>
                </a:lnTo>
                <a:lnTo>
                  <a:pt x="79689" y="47030"/>
                </a:lnTo>
                <a:lnTo>
                  <a:pt x="46085" y="79674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7" name="object 807"/>
          <p:cNvSpPr/>
          <p:nvPr/>
        </p:nvSpPr>
        <p:spPr>
          <a:xfrm>
            <a:off x="2819674" y="8380597"/>
            <a:ext cx="78714" cy="77754"/>
          </a:xfrm>
          <a:custGeom>
            <a:avLst/>
            <a:gdLst/>
            <a:ahLst/>
            <a:cxnLst/>
            <a:rect l="l" t="t" r="r" b="b"/>
            <a:pathLst>
              <a:path w="78714" h="77754">
                <a:moveTo>
                  <a:pt x="39349" y="0"/>
                </a:moveTo>
                <a:lnTo>
                  <a:pt x="0" y="39364"/>
                </a:lnTo>
                <a:lnTo>
                  <a:pt x="39349" y="77754"/>
                </a:lnTo>
                <a:lnTo>
                  <a:pt x="78714" y="39364"/>
                </a:lnTo>
                <a:lnTo>
                  <a:pt x="39349" y="0"/>
                </a:lnTo>
                <a:close/>
              </a:path>
            </a:pathLst>
          </a:custGeom>
          <a:solidFill>
            <a:srgbClr val="4D7FB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8" name="object 808"/>
          <p:cNvSpPr/>
          <p:nvPr/>
        </p:nvSpPr>
        <p:spPr>
          <a:xfrm>
            <a:off x="2815833" y="8376757"/>
            <a:ext cx="86395" cy="86395"/>
          </a:xfrm>
          <a:custGeom>
            <a:avLst/>
            <a:gdLst/>
            <a:ahLst/>
            <a:cxnLst/>
            <a:rect l="l" t="t" r="r" b="b"/>
            <a:pathLst>
              <a:path w="86395" h="86395">
                <a:moveTo>
                  <a:pt x="46070" y="79674"/>
                </a:moveTo>
                <a:lnTo>
                  <a:pt x="40309" y="79674"/>
                </a:lnTo>
                <a:lnTo>
                  <a:pt x="42245" y="86395"/>
                </a:lnTo>
                <a:lnTo>
                  <a:pt x="44150" y="86395"/>
                </a:lnTo>
                <a:lnTo>
                  <a:pt x="46070" y="85435"/>
                </a:lnTo>
                <a:lnTo>
                  <a:pt x="84475" y="46085"/>
                </a:lnTo>
                <a:lnTo>
                  <a:pt x="79674" y="46085"/>
                </a:lnTo>
                <a:lnTo>
                  <a:pt x="46070" y="79674"/>
                </a:lnTo>
                <a:close/>
              </a:path>
              <a:path w="86395" h="86395">
                <a:moveTo>
                  <a:pt x="43190" y="9601"/>
                </a:moveTo>
                <a:lnTo>
                  <a:pt x="40309" y="6720"/>
                </a:lnTo>
                <a:lnTo>
                  <a:pt x="9600" y="43204"/>
                </a:lnTo>
                <a:lnTo>
                  <a:pt x="43190" y="9601"/>
                </a:lnTo>
                <a:close/>
              </a:path>
              <a:path w="86395" h="86395">
                <a:moveTo>
                  <a:pt x="960" y="40325"/>
                </a:moveTo>
                <a:lnTo>
                  <a:pt x="6720" y="40325"/>
                </a:lnTo>
                <a:lnTo>
                  <a:pt x="40309" y="960"/>
                </a:lnTo>
                <a:lnTo>
                  <a:pt x="960" y="40325"/>
                </a:lnTo>
                <a:close/>
              </a:path>
              <a:path w="86395" h="86395">
                <a:moveTo>
                  <a:pt x="960" y="46085"/>
                </a:moveTo>
                <a:lnTo>
                  <a:pt x="40309" y="85435"/>
                </a:lnTo>
                <a:lnTo>
                  <a:pt x="6720" y="46085"/>
                </a:lnTo>
                <a:lnTo>
                  <a:pt x="9600" y="43204"/>
                </a:lnTo>
                <a:lnTo>
                  <a:pt x="40309" y="6720"/>
                </a:lnTo>
                <a:lnTo>
                  <a:pt x="43190" y="9601"/>
                </a:lnTo>
                <a:lnTo>
                  <a:pt x="76793" y="43204"/>
                </a:lnTo>
                <a:lnTo>
                  <a:pt x="46070" y="6720"/>
                </a:lnTo>
                <a:lnTo>
                  <a:pt x="40309" y="960"/>
                </a:lnTo>
                <a:lnTo>
                  <a:pt x="6720" y="40325"/>
                </a:lnTo>
                <a:lnTo>
                  <a:pt x="960" y="40325"/>
                </a:lnTo>
                <a:lnTo>
                  <a:pt x="0" y="41269"/>
                </a:lnTo>
                <a:lnTo>
                  <a:pt x="0" y="45110"/>
                </a:lnTo>
                <a:lnTo>
                  <a:pt x="960" y="46085"/>
                </a:lnTo>
                <a:close/>
              </a:path>
              <a:path w="86395" h="86395">
                <a:moveTo>
                  <a:pt x="6720" y="46085"/>
                </a:moveTo>
                <a:lnTo>
                  <a:pt x="40309" y="85435"/>
                </a:lnTo>
                <a:lnTo>
                  <a:pt x="42245" y="86395"/>
                </a:lnTo>
                <a:lnTo>
                  <a:pt x="40309" y="79674"/>
                </a:lnTo>
                <a:lnTo>
                  <a:pt x="46070" y="79674"/>
                </a:lnTo>
                <a:lnTo>
                  <a:pt x="79674" y="46085"/>
                </a:lnTo>
                <a:lnTo>
                  <a:pt x="84475" y="46085"/>
                </a:lnTo>
                <a:lnTo>
                  <a:pt x="86395" y="44165"/>
                </a:lnTo>
                <a:lnTo>
                  <a:pt x="86395" y="42245"/>
                </a:lnTo>
                <a:lnTo>
                  <a:pt x="84475" y="40325"/>
                </a:lnTo>
                <a:lnTo>
                  <a:pt x="79674" y="40325"/>
                </a:lnTo>
                <a:lnTo>
                  <a:pt x="76793" y="43204"/>
                </a:lnTo>
                <a:lnTo>
                  <a:pt x="43190" y="76794"/>
                </a:lnTo>
                <a:lnTo>
                  <a:pt x="9600" y="43204"/>
                </a:lnTo>
                <a:lnTo>
                  <a:pt x="6720" y="46085"/>
                </a:lnTo>
                <a:close/>
              </a:path>
              <a:path w="86395" h="86395">
                <a:moveTo>
                  <a:pt x="46070" y="6720"/>
                </a:moveTo>
                <a:lnTo>
                  <a:pt x="76793" y="43204"/>
                </a:lnTo>
                <a:lnTo>
                  <a:pt x="79674" y="40325"/>
                </a:lnTo>
                <a:lnTo>
                  <a:pt x="84475" y="40325"/>
                </a:lnTo>
                <a:lnTo>
                  <a:pt x="46070" y="960"/>
                </a:lnTo>
                <a:lnTo>
                  <a:pt x="45125" y="0"/>
                </a:lnTo>
                <a:lnTo>
                  <a:pt x="41285" y="0"/>
                </a:lnTo>
                <a:lnTo>
                  <a:pt x="40309" y="960"/>
                </a:lnTo>
                <a:lnTo>
                  <a:pt x="46070" y="6720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9" name="object 809"/>
          <p:cNvSpPr/>
          <p:nvPr/>
        </p:nvSpPr>
        <p:spPr>
          <a:xfrm>
            <a:off x="2870545" y="8370996"/>
            <a:ext cx="78714" cy="78714"/>
          </a:xfrm>
          <a:custGeom>
            <a:avLst/>
            <a:gdLst/>
            <a:ahLst/>
            <a:cxnLst/>
            <a:rect l="l" t="t" r="r" b="b"/>
            <a:pathLst>
              <a:path w="78714" h="78714">
                <a:moveTo>
                  <a:pt x="40325" y="0"/>
                </a:moveTo>
                <a:lnTo>
                  <a:pt x="0" y="39364"/>
                </a:lnTo>
                <a:lnTo>
                  <a:pt x="40325" y="78714"/>
                </a:lnTo>
                <a:lnTo>
                  <a:pt x="78714" y="39364"/>
                </a:lnTo>
                <a:lnTo>
                  <a:pt x="40325" y="0"/>
                </a:lnTo>
                <a:close/>
              </a:path>
            </a:pathLst>
          </a:custGeom>
          <a:solidFill>
            <a:srgbClr val="4D7FB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0" name="object 810"/>
          <p:cNvSpPr/>
          <p:nvPr/>
        </p:nvSpPr>
        <p:spPr>
          <a:xfrm>
            <a:off x="2866704" y="8367156"/>
            <a:ext cx="87355" cy="86395"/>
          </a:xfrm>
          <a:custGeom>
            <a:avLst/>
            <a:gdLst/>
            <a:ahLst/>
            <a:cxnLst/>
            <a:rect l="l" t="t" r="r" b="b"/>
            <a:pathLst>
              <a:path w="87355" h="86395">
                <a:moveTo>
                  <a:pt x="43644" y="10041"/>
                </a:moveTo>
                <a:lnTo>
                  <a:pt x="40325" y="6720"/>
                </a:lnTo>
                <a:lnTo>
                  <a:pt x="9672" y="43204"/>
                </a:lnTo>
                <a:lnTo>
                  <a:pt x="43644" y="10041"/>
                </a:lnTo>
                <a:close/>
              </a:path>
              <a:path w="87355" h="86395">
                <a:moveTo>
                  <a:pt x="1920" y="40325"/>
                </a:moveTo>
                <a:lnTo>
                  <a:pt x="6720" y="40325"/>
                </a:lnTo>
                <a:lnTo>
                  <a:pt x="40325" y="960"/>
                </a:lnTo>
                <a:lnTo>
                  <a:pt x="1920" y="40325"/>
                </a:lnTo>
                <a:close/>
              </a:path>
              <a:path w="87355" h="86395">
                <a:moveTo>
                  <a:pt x="43644" y="10041"/>
                </a:moveTo>
                <a:lnTo>
                  <a:pt x="47045" y="6720"/>
                </a:lnTo>
                <a:lnTo>
                  <a:pt x="40325" y="960"/>
                </a:lnTo>
                <a:lnTo>
                  <a:pt x="6720" y="40325"/>
                </a:lnTo>
                <a:lnTo>
                  <a:pt x="1920" y="40325"/>
                </a:lnTo>
                <a:lnTo>
                  <a:pt x="960" y="41285"/>
                </a:lnTo>
                <a:lnTo>
                  <a:pt x="0" y="42245"/>
                </a:lnTo>
                <a:lnTo>
                  <a:pt x="0" y="44165"/>
                </a:lnTo>
                <a:lnTo>
                  <a:pt x="960" y="45125"/>
                </a:lnTo>
                <a:lnTo>
                  <a:pt x="1920" y="46085"/>
                </a:lnTo>
                <a:lnTo>
                  <a:pt x="40325" y="85435"/>
                </a:lnTo>
                <a:lnTo>
                  <a:pt x="6720" y="46085"/>
                </a:lnTo>
                <a:lnTo>
                  <a:pt x="9672" y="43204"/>
                </a:lnTo>
                <a:lnTo>
                  <a:pt x="40325" y="6720"/>
                </a:lnTo>
                <a:lnTo>
                  <a:pt x="43644" y="10041"/>
                </a:lnTo>
                <a:close/>
              </a:path>
              <a:path w="87355" h="86395">
                <a:moveTo>
                  <a:pt x="6720" y="46085"/>
                </a:moveTo>
                <a:lnTo>
                  <a:pt x="40325" y="85435"/>
                </a:lnTo>
                <a:lnTo>
                  <a:pt x="42245" y="86395"/>
                </a:lnTo>
                <a:lnTo>
                  <a:pt x="40325" y="79674"/>
                </a:lnTo>
                <a:lnTo>
                  <a:pt x="47045" y="79674"/>
                </a:lnTo>
                <a:lnTo>
                  <a:pt x="79674" y="46085"/>
                </a:lnTo>
                <a:lnTo>
                  <a:pt x="85450" y="46085"/>
                </a:lnTo>
                <a:lnTo>
                  <a:pt x="87355" y="45125"/>
                </a:lnTo>
                <a:lnTo>
                  <a:pt x="87355" y="42245"/>
                </a:lnTo>
                <a:lnTo>
                  <a:pt x="85450" y="40325"/>
                </a:lnTo>
                <a:lnTo>
                  <a:pt x="79674" y="40325"/>
                </a:lnTo>
                <a:lnTo>
                  <a:pt x="76794" y="43204"/>
                </a:lnTo>
                <a:lnTo>
                  <a:pt x="43644" y="76355"/>
                </a:lnTo>
                <a:lnTo>
                  <a:pt x="9672" y="43204"/>
                </a:lnTo>
                <a:lnTo>
                  <a:pt x="6720" y="46085"/>
                </a:lnTo>
                <a:close/>
              </a:path>
              <a:path w="87355" h="86395">
                <a:moveTo>
                  <a:pt x="47045" y="6720"/>
                </a:moveTo>
                <a:lnTo>
                  <a:pt x="43644" y="10041"/>
                </a:lnTo>
                <a:lnTo>
                  <a:pt x="76794" y="43204"/>
                </a:lnTo>
                <a:lnTo>
                  <a:pt x="79674" y="40325"/>
                </a:lnTo>
                <a:lnTo>
                  <a:pt x="85450" y="40325"/>
                </a:lnTo>
                <a:lnTo>
                  <a:pt x="47045" y="960"/>
                </a:lnTo>
                <a:lnTo>
                  <a:pt x="46085" y="0"/>
                </a:lnTo>
                <a:lnTo>
                  <a:pt x="41285" y="0"/>
                </a:lnTo>
                <a:lnTo>
                  <a:pt x="40325" y="960"/>
                </a:lnTo>
                <a:lnTo>
                  <a:pt x="47045" y="6720"/>
                </a:lnTo>
                <a:close/>
              </a:path>
              <a:path w="87355" h="86395">
                <a:moveTo>
                  <a:pt x="47045" y="79674"/>
                </a:moveTo>
                <a:lnTo>
                  <a:pt x="40325" y="79674"/>
                </a:lnTo>
                <a:lnTo>
                  <a:pt x="42245" y="86395"/>
                </a:lnTo>
                <a:lnTo>
                  <a:pt x="45125" y="86395"/>
                </a:lnTo>
                <a:lnTo>
                  <a:pt x="47045" y="85435"/>
                </a:lnTo>
                <a:lnTo>
                  <a:pt x="85450" y="46085"/>
                </a:lnTo>
                <a:lnTo>
                  <a:pt x="79674" y="46085"/>
                </a:lnTo>
                <a:lnTo>
                  <a:pt x="47045" y="79674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1" name="object 811"/>
          <p:cNvSpPr/>
          <p:nvPr/>
        </p:nvSpPr>
        <p:spPr>
          <a:xfrm>
            <a:off x="2922391" y="8357555"/>
            <a:ext cx="78714" cy="77754"/>
          </a:xfrm>
          <a:custGeom>
            <a:avLst/>
            <a:gdLst/>
            <a:ahLst/>
            <a:cxnLst/>
            <a:rect l="l" t="t" r="r" b="b"/>
            <a:pathLst>
              <a:path w="78714" h="77754">
                <a:moveTo>
                  <a:pt x="39349" y="0"/>
                </a:moveTo>
                <a:lnTo>
                  <a:pt x="0" y="39364"/>
                </a:lnTo>
                <a:lnTo>
                  <a:pt x="39349" y="77754"/>
                </a:lnTo>
                <a:lnTo>
                  <a:pt x="78714" y="39364"/>
                </a:lnTo>
                <a:lnTo>
                  <a:pt x="39349" y="0"/>
                </a:lnTo>
                <a:close/>
              </a:path>
            </a:pathLst>
          </a:custGeom>
          <a:solidFill>
            <a:srgbClr val="4D7FB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2" name="object 812"/>
          <p:cNvSpPr/>
          <p:nvPr/>
        </p:nvSpPr>
        <p:spPr>
          <a:xfrm>
            <a:off x="2918551" y="8353714"/>
            <a:ext cx="87355" cy="86395"/>
          </a:xfrm>
          <a:custGeom>
            <a:avLst/>
            <a:gdLst/>
            <a:ahLst/>
            <a:cxnLst/>
            <a:rect l="l" t="t" r="r" b="b"/>
            <a:pathLst>
              <a:path w="87355" h="86395">
                <a:moveTo>
                  <a:pt x="46070" y="79674"/>
                </a:moveTo>
                <a:lnTo>
                  <a:pt x="40325" y="79674"/>
                </a:lnTo>
                <a:lnTo>
                  <a:pt x="42230" y="86395"/>
                </a:lnTo>
                <a:lnTo>
                  <a:pt x="44165" y="86395"/>
                </a:lnTo>
                <a:lnTo>
                  <a:pt x="46070" y="85435"/>
                </a:lnTo>
                <a:lnTo>
                  <a:pt x="85435" y="46085"/>
                </a:lnTo>
                <a:lnTo>
                  <a:pt x="79674" y="46085"/>
                </a:lnTo>
                <a:lnTo>
                  <a:pt x="46070" y="79674"/>
                </a:lnTo>
                <a:close/>
              </a:path>
              <a:path w="87355" h="86395">
                <a:moveTo>
                  <a:pt x="43197" y="9594"/>
                </a:moveTo>
                <a:lnTo>
                  <a:pt x="40325" y="6720"/>
                </a:lnTo>
                <a:lnTo>
                  <a:pt x="9600" y="43204"/>
                </a:lnTo>
                <a:lnTo>
                  <a:pt x="43197" y="9594"/>
                </a:lnTo>
                <a:close/>
              </a:path>
              <a:path w="87355" h="86395">
                <a:moveTo>
                  <a:pt x="960" y="40325"/>
                </a:moveTo>
                <a:lnTo>
                  <a:pt x="6720" y="40325"/>
                </a:lnTo>
                <a:lnTo>
                  <a:pt x="40325" y="960"/>
                </a:lnTo>
                <a:lnTo>
                  <a:pt x="960" y="40325"/>
                </a:lnTo>
                <a:close/>
              </a:path>
              <a:path w="87355" h="86395">
                <a:moveTo>
                  <a:pt x="960" y="46085"/>
                </a:moveTo>
                <a:lnTo>
                  <a:pt x="40325" y="85435"/>
                </a:lnTo>
                <a:lnTo>
                  <a:pt x="6720" y="46085"/>
                </a:lnTo>
                <a:lnTo>
                  <a:pt x="9600" y="43204"/>
                </a:lnTo>
                <a:lnTo>
                  <a:pt x="40325" y="6720"/>
                </a:lnTo>
                <a:lnTo>
                  <a:pt x="43197" y="9594"/>
                </a:lnTo>
                <a:lnTo>
                  <a:pt x="76794" y="43204"/>
                </a:lnTo>
                <a:lnTo>
                  <a:pt x="46070" y="6720"/>
                </a:lnTo>
                <a:lnTo>
                  <a:pt x="40325" y="960"/>
                </a:lnTo>
                <a:lnTo>
                  <a:pt x="6720" y="40325"/>
                </a:lnTo>
                <a:lnTo>
                  <a:pt x="960" y="40325"/>
                </a:lnTo>
                <a:lnTo>
                  <a:pt x="0" y="41285"/>
                </a:lnTo>
                <a:lnTo>
                  <a:pt x="0" y="45125"/>
                </a:lnTo>
                <a:lnTo>
                  <a:pt x="960" y="46085"/>
                </a:lnTo>
                <a:close/>
              </a:path>
              <a:path w="87355" h="86395">
                <a:moveTo>
                  <a:pt x="6720" y="46085"/>
                </a:moveTo>
                <a:lnTo>
                  <a:pt x="40325" y="85435"/>
                </a:lnTo>
                <a:lnTo>
                  <a:pt x="42230" y="86395"/>
                </a:lnTo>
                <a:lnTo>
                  <a:pt x="40325" y="79674"/>
                </a:lnTo>
                <a:lnTo>
                  <a:pt x="46070" y="79674"/>
                </a:lnTo>
                <a:lnTo>
                  <a:pt x="79674" y="46085"/>
                </a:lnTo>
                <a:lnTo>
                  <a:pt x="85435" y="46085"/>
                </a:lnTo>
                <a:lnTo>
                  <a:pt x="87355" y="45125"/>
                </a:lnTo>
                <a:lnTo>
                  <a:pt x="87355" y="42245"/>
                </a:lnTo>
                <a:lnTo>
                  <a:pt x="85435" y="40325"/>
                </a:lnTo>
                <a:lnTo>
                  <a:pt x="79674" y="40325"/>
                </a:lnTo>
                <a:lnTo>
                  <a:pt x="76794" y="43204"/>
                </a:lnTo>
                <a:lnTo>
                  <a:pt x="43197" y="76801"/>
                </a:lnTo>
                <a:lnTo>
                  <a:pt x="9600" y="43204"/>
                </a:lnTo>
                <a:lnTo>
                  <a:pt x="6720" y="46085"/>
                </a:lnTo>
                <a:close/>
              </a:path>
              <a:path w="87355" h="86395">
                <a:moveTo>
                  <a:pt x="46070" y="6720"/>
                </a:moveTo>
                <a:lnTo>
                  <a:pt x="76794" y="43204"/>
                </a:lnTo>
                <a:lnTo>
                  <a:pt x="79674" y="40325"/>
                </a:lnTo>
                <a:lnTo>
                  <a:pt x="85435" y="40325"/>
                </a:lnTo>
                <a:lnTo>
                  <a:pt x="46070" y="960"/>
                </a:lnTo>
                <a:lnTo>
                  <a:pt x="45110" y="0"/>
                </a:lnTo>
                <a:lnTo>
                  <a:pt x="41269" y="0"/>
                </a:lnTo>
                <a:lnTo>
                  <a:pt x="40325" y="960"/>
                </a:lnTo>
                <a:lnTo>
                  <a:pt x="46070" y="6720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3" name="object 813"/>
          <p:cNvSpPr/>
          <p:nvPr/>
        </p:nvSpPr>
        <p:spPr>
          <a:xfrm>
            <a:off x="2975183" y="8367156"/>
            <a:ext cx="78729" cy="77754"/>
          </a:xfrm>
          <a:custGeom>
            <a:avLst/>
            <a:gdLst/>
            <a:ahLst/>
            <a:cxnLst/>
            <a:rect l="l" t="t" r="r" b="b"/>
            <a:pathLst>
              <a:path w="78729" h="77754">
                <a:moveTo>
                  <a:pt x="39364" y="0"/>
                </a:moveTo>
                <a:lnTo>
                  <a:pt x="0" y="39364"/>
                </a:lnTo>
                <a:lnTo>
                  <a:pt x="39364" y="77754"/>
                </a:lnTo>
                <a:lnTo>
                  <a:pt x="78729" y="39364"/>
                </a:lnTo>
                <a:lnTo>
                  <a:pt x="39364" y="0"/>
                </a:lnTo>
                <a:close/>
              </a:path>
            </a:pathLst>
          </a:custGeom>
          <a:solidFill>
            <a:srgbClr val="4D7FB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4" name="object 814"/>
          <p:cNvSpPr/>
          <p:nvPr/>
        </p:nvSpPr>
        <p:spPr>
          <a:xfrm>
            <a:off x="2971342" y="8362355"/>
            <a:ext cx="87355" cy="87355"/>
          </a:xfrm>
          <a:custGeom>
            <a:avLst/>
            <a:gdLst/>
            <a:ahLst/>
            <a:cxnLst/>
            <a:rect l="l" t="t" r="r" b="b"/>
            <a:pathLst>
              <a:path w="87355" h="87355">
                <a:moveTo>
                  <a:pt x="46085" y="80634"/>
                </a:moveTo>
                <a:lnTo>
                  <a:pt x="40325" y="80634"/>
                </a:lnTo>
                <a:lnTo>
                  <a:pt x="42245" y="87355"/>
                </a:lnTo>
                <a:lnTo>
                  <a:pt x="44165" y="87355"/>
                </a:lnTo>
                <a:lnTo>
                  <a:pt x="46085" y="86395"/>
                </a:lnTo>
                <a:lnTo>
                  <a:pt x="85450" y="47045"/>
                </a:lnTo>
                <a:lnTo>
                  <a:pt x="79674" y="47045"/>
                </a:lnTo>
                <a:lnTo>
                  <a:pt x="46085" y="80634"/>
                </a:lnTo>
                <a:close/>
              </a:path>
              <a:path w="87355" h="87355">
                <a:moveTo>
                  <a:pt x="43204" y="10561"/>
                </a:moveTo>
                <a:lnTo>
                  <a:pt x="40325" y="7680"/>
                </a:lnTo>
                <a:lnTo>
                  <a:pt x="9601" y="44164"/>
                </a:lnTo>
                <a:lnTo>
                  <a:pt x="43204" y="10561"/>
                </a:lnTo>
                <a:close/>
              </a:path>
              <a:path w="87355" h="87355">
                <a:moveTo>
                  <a:pt x="960" y="41285"/>
                </a:moveTo>
                <a:lnTo>
                  <a:pt x="6720" y="41285"/>
                </a:lnTo>
                <a:lnTo>
                  <a:pt x="40325" y="1920"/>
                </a:lnTo>
                <a:lnTo>
                  <a:pt x="960" y="41285"/>
                </a:lnTo>
                <a:close/>
              </a:path>
              <a:path w="87355" h="87355">
                <a:moveTo>
                  <a:pt x="960" y="47045"/>
                </a:moveTo>
                <a:lnTo>
                  <a:pt x="40325" y="86395"/>
                </a:lnTo>
                <a:lnTo>
                  <a:pt x="6720" y="47045"/>
                </a:lnTo>
                <a:lnTo>
                  <a:pt x="9601" y="44164"/>
                </a:lnTo>
                <a:lnTo>
                  <a:pt x="40325" y="7680"/>
                </a:lnTo>
                <a:lnTo>
                  <a:pt x="43204" y="10561"/>
                </a:lnTo>
                <a:lnTo>
                  <a:pt x="76794" y="44164"/>
                </a:lnTo>
                <a:lnTo>
                  <a:pt x="46085" y="7680"/>
                </a:lnTo>
                <a:lnTo>
                  <a:pt x="40325" y="1920"/>
                </a:lnTo>
                <a:lnTo>
                  <a:pt x="6720" y="41285"/>
                </a:lnTo>
                <a:lnTo>
                  <a:pt x="960" y="41285"/>
                </a:lnTo>
                <a:lnTo>
                  <a:pt x="0" y="42245"/>
                </a:lnTo>
                <a:lnTo>
                  <a:pt x="0" y="46085"/>
                </a:lnTo>
                <a:lnTo>
                  <a:pt x="960" y="47045"/>
                </a:lnTo>
                <a:close/>
              </a:path>
              <a:path w="87355" h="87355">
                <a:moveTo>
                  <a:pt x="6720" y="47045"/>
                </a:moveTo>
                <a:lnTo>
                  <a:pt x="40325" y="86395"/>
                </a:lnTo>
                <a:lnTo>
                  <a:pt x="42245" y="87355"/>
                </a:lnTo>
                <a:lnTo>
                  <a:pt x="40325" y="80634"/>
                </a:lnTo>
                <a:lnTo>
                  <a:pt x="46085" y="80634"/>
                </a:lnTo>
                <a:lnTo>
                  <a:pt x="79674" y="47045"/>
                </a:lnTo>
                <a:lnTo>
                  <a:pt x="85450" y="47045"/>
                </a:lnTo>
                <a:lnTo>
                  <a:pt x="87355" y="45125"/>
                </a:lnTo>
                <a:lnTo>
                  <a:pt x="87355" y="43205"/>
                </a:lnTo>
                <a:lnTo>
                  <a:pt x="85450" y="41285"/>
                </a:lnTo>
                <a:lnTo>
                  <a:pt x="79674" y="41285"/>
                </a:lnTo>
                <a:lnTo>
                  <a:pt x="76794" y="44164"/>
                </a:lnTo>
                <a:lnTo>
                  <a:pt x="43204" y="77755"/>
                </a:lnTo>
                <a:lnTo>
                  <a:pt x="9601" y="44164"/>
                </a:lnTo>
                <a:lnTo>
                  <a:pt x="6720" y="47045"/>
                </a:lnTo>
                <a:close/>
              </a:path>
              <a:path w="87355" h="87355">
                <a:moveTo>
                  <a:pt x="46085" y="7680"/>
                </a:moveTo>
                <a:lnTo>
                  <a:pt x="76794" y="44164"/>
                </a:lnTo>
                <a:lnTo>
                  <a:pt x="79674" y="41285"/>
                </a:lnTo>
                <a:lnTo>
                  <a:pt x="85450" y="41285"/>
                </a:lnTo>
                <a:lnTo>
                  <a:pt x="46085" y="1920"/>
                </a:lnTo>
                <a:lnTo>
                  <a:pt x="45125" y="960"/>
                </a:lnTo>
                <a:lnTo>
                  <a:pt x="44165" y="0"/>
                </a:lnTo>
                <a:lnTo>
                  <a:pt x="42245" y="0"/>
                </a:lnTo>
                <a:lnTo>
                  <a:pt x="41285" y="960"/>
                </a:lnTo>
                <a:lnTo>
                  <a:pt x="40325" y="1920"/>
                </a:lnTo>
                <a:lnTo>
                  <a:pt x="46085" y="7680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5" name="object 815"/>
          <p:cNvSpPr/>
          <p:nvPr/>
        </p:nvSpPr>
        <p:spPr>
          <a:xfrm>
            <a:off x="3027029" y="8373877"/>
            <a:ext cx="77754" cy="77754"/>
          </a:xfrm>
          <a:custGeom>
            <a:avLst/>
            <a:gdLst/>
            <a:ahLst/>
            <a:cxnLst/>
            <a:rect l="l" t="t" r="r" b="b"/>
            <a:pathLst>
              <a:path w="77754" h="77754">
                <a:moveTo>
                  <a:pt x="39349" y="0"/>
                </a:moveTo>
                <a:lnTo>
                  <a:pt x="0" y="39364"/>
                </a:lnTo>
                <a:lnTo>
                  <a:pt x="39349" y="77754"/>
                </a:lnTo>
                <a:lnTo>
                  <a:pt x="77754" y="39364"/>
                </a:lnTo>
                <a:lnTo>
                  <a:pt x="39349" y="0"/>
                </a:lnTo>
                <a:close/>
              </a:path>
            </a:pathLst>
          </a:custGeom>
          <a:solidFill>
            <a:srgbClr val="4D7FB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6" name="object 816"/>
          <p:cNvSpPr/>
          <p:nvPr/>
        </p:nvSpPr>
        <p:spPr>
          <a:xfrm>
            <a:off x="3022229" y="8370036"/>
            <a:ext cx="87355" cy="86395"/>
          </a:xfrm>
          <a:custGeom>
            <a:avLst/>
            <a:gdLst/>
            <a:ahLst/>
            <a:cxnLst/>
            <a:rect l="l" t="t" r="r" b="b"/>
            <a:pathLst>
              <a:path w="87355" h="86395">
                <a:moveTo>
                  <a:pt x="44116" y="9567"/>
                </a:moveTo>
                <a:lnTo>
                  <a:pt x="41269" y="6720"/>
                </a:lnTo>
                <a:lnTo>
                  <a:pt x="9670" y="43204"/>
                </a:lnTo>
                <a:lnTo>
                  <a:pt x="44116" y="9567"/>
                </a:lnTo>
                <a:close/>
              </a:path>
              <a:path w="87355" h="86395">
                <a:moveTo>
                  <a:pt x="1920" y="40325"/>
                </a:moveTo>
                <a:lnTo>
                  <a:pt x="6720" y="40325"/>
                </a:lnTo>
                <a:lnTo>
                  <a:pt x="41269" y="960"/>
                </a:lnTo>
                <a:lnTo>
                  <a:pt x="1920" y="40325"/>
                </a:lnTo>
                <a:close/>
              </a:path>
              <a:path w="87355" h="86395">
                <a:moveTo>
                  <a:pt x="44116" y="9567"/>
                </a:moveTo>
                <a:lnTo>
                  <a:pt x="47030" y="6720"/>
                </a:lnTo>
                <a:lnTo>
                  <a:pt x="41269" y="960"/>
                </a:lnTo>
                <a:lnTo>
                  <a:pt x="6720" y="40325"/>
                </a:lnTo>
                <a:lnTo>
                  <a:pt x="1920" y="40325"/>
                </a:lnTo>
                <a:lnTo>
                  <a:pt x="960" y="41285"/>
                </a:lnTo>
                <a:lnTo>
                  <a:pt x="0" y="42245"/>
                </a:lnTo>
                <a:lnTo>
                  <a:pt x="0" y="44150"/>
                </a:lnTo>
                <a:lnTo>
                  <a:pt x="960" y="45125"/>
                </a:lnTo>
                <a:lnTo>
                  <a:pt x="1920" y="46085"/>
                </a:lnTo>
                <a:lnTo>
                  <a:pt x="41269" y="85435"/>
                </a:lnTo>
                <a:lnTo>
                  <a:pt x="6720" y="46085"/>
                </a:lnTo>
                <a:lnTo>
                  <a:pt x="9670" y="43204"/>
                </a:lnTo>
                <a:lnTo>
                  <a:pt x="41269" y="6720"/>
                </a:lnTo>
                <a:lnTo>
                  <a:pt x="44116" y="9567"/>
                </a:lnTo>
                <a:close/>
              </a:path>
              <a:path w="87355" h="86395">
                <a:moveTo>
                  <a:pt x="6720" y="46085"/>
                </a:moveTo>
                <a:lnTo>
                  <a:pt x="41269" y="85435"/>
                </a:lnTo>
                <a:lnTo>
                  <a:pt x="43190" y="86395"/>
                </a:lnTo>
                <a:lnTo>
                  <a:pt x="41269" y="79674"/>
                </a:lnTo>
                <a:lnTo>
                  <a:pt x="47030" y="79674"/>
                </a:lnTo>
                <a:lnTo>
                  <a:pt x="80634" y="46085"/>
                </a:lnTo>
                <a:lnTo>
                  <a:pt x="85435" y="46085"/>
                </a:lnTo>
                <a:lnTo>
                  <a:pt x="87355" y="44150"/>
                </a:lnTo>
                <a:lnTo>
                  <a:pt x="87355" y="42245"/>
                </a:lnTo>
                <a:lnTo>
                  <a:pt x="86395" y="40325"/>
                </a:lnTo>
                <a:lnTo>
                  <a:pt x="80634" y="40325"/>
                </a:lnTo>
                <a:lnTo>
                  <a:pt x="77753" y="43204"/>
                </a:lnTo>
                <a:lnTo>
                  <a:pt x="44116" y="76829"/>
                </a:lnTo>
                <a:lnTo>
                  <a:pt x="9670" y="43204"/>
                </a:lnTo>
                <a:lnTo>
                  <a:pt x="6720" y="46085"/>
                </a:lnTo>
                <a:close/>
              </a:path>
              <a:path w="87355" h="86395">
                <a:moveTo>
                  <a:pt x="47030" y="6720"/>
                </a:moveTo>
                <a:lnTo>
                  <a:pt x="44116" y="9567"/>
                </a:lnTo>
                <a:lnTo>
                  <a:pt x="77753" y="43204"/>
                </a:lnTo>
                <a:lnTo>
                  <a:pt x="80634" y="40325"/>
                </a:lnTo>
                <a:lnTo>
                  <a:pt x="86395" y="40325"/>
                </a:lnTo>
                <a:lnTo>
                  <a:pt x="47030" y="960"/>
                </a:lnTo>
                <a:lnTo>
                  <a:pt x="46070" y="0"/>
                </a:lnTo>
                <a:lnTo>
                  <a:pt x="42230" y="0"/>
                </a:lnTo>
                <a:lnTo>
                  <a:pt x="41269" y="960"/>
                </a:lnTo>
                <a:lnTo>
                  <a:pt x="47030" y="6720"/>
                </a:lnTo>
                <a:close/>
              </a:path>
              <a:path w="87355" h="86395">
                <a:moveTo>
                  <a:pt x="47030" y="79674"/>
                </a:moveTo>
                <a:lnTo>
                  <a:pt x="41269" y="79674"/>
                </a:lnTo>
                <a:lnTo>
                  <a:pt x="43190" y="86395"/>
                </a:lnTo>
                <a:lnTo>
                  <a:pt x="45110" y="86395"/>
                </a:lnTo>
                <a:lnTo>
                  <a:pt x="47030" y="85435"/>
                </a:lnTo>
                <a:lnTo>
                  <a:pt x="85435" y="46085"/>
                </a:lnTo>
                <a:lnTo>
                  <a:pt x="80634" y="46085"/>
                </a:lnTo>
                <a:lnTo>
                  <a:pt x="47030" y="79674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7" name="object 817"/>
          <p:cNvSpPr/>
          <p:nvPr/>
        </p:nvSpPr>
        <p:spPr>
          <a:xfrm>
            <a:off x="3077900" y="8368116"/>
            <a:ext cx="78714" cy="78714"/>
          </a:xfrm>
          <a:custGeom>
            <a:avLst/>
            <a:gdLst/>
            <a:ahLst/>
            <a:cxnLst/>
            <a:rect l="l" t="t" r="r" b="b"/>
            <a:pathLst>
              <a:path w="78714" h="78714">
                <a:moveTo>
                  <a:pt x="40325" y="0"/>
                </a:moveTo>
                <a:lnTo>
                  <a:pt x="0" y="39364"/>
                </a:lnTo>
                <a:lnTo>
                  <a:pt x="40325" y="78714"/>
                </a:lnTo>
                <a:lnTo>
                  <a:pt x="78714" y="39364"/>
                </a:lnTo>
                <a:lnTo>
                  <a:pt x="40325" y="0"/>
                </a:lnTo>
                <a:close/>
              </a:path>
            </a:pathLst>
          </a:custGeom>
          <a:solidFill>
            <a:srgbClr val="4D7FB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8" name="object 818"/>
          <p:cNvSpPr/>
          <p:nvPr/>
        </p:nvSpPr>
        <p:spPr>
          <a:xfrm>
            <a:off x="3074060" y="8364275"/>
            <a:ext cx="85435" cy="86395"/>
          </a:xfrm>
          <a:custGeom>
            <a:avLst/>
            <a:gdLst/>
            <a:ahLst/>
            <a:cxnLst/>
            <a:rect l="l" t="t" r="r" b="b"/>
            <a:pathLst>
              <a:path w="85435" h="86395">
                <a:moveTo>
                  <a:pt x="9601" y="43204"/>
                </a:moveTo>
                <a:lnTo>
                  <a:pt x="6720" y="40325"/>
                </a:lnTo>
                <a:lnTo>
                  <a:pt x="6720" y="46085"/>
                </a:lnTo>
                <a:lnTo>
                  <a:pt x="9601" y="43204"/>
                </a:lnTo>
                <a:close/>
              </a:path>
              <a:path w="85435" h="86395">
                <a:moveTo>
                  <a:pt x="46085" y="6720"/>
                </a:moveTo>
                <a:lnTo>
                  <a:pt x="46085" y="0"/>
                </a:lnTo>
                <a:lnTo>
                  <a:pt x="41285" y="0"/>
                </a:lnTo>
                <a:lnTo>
                  <a:pt x="40325" y="960"/>
                </a:lnTo>
                <a:lnTo>
                  <a:pt x="40325" y="6720"/>
                </a:lnTo>
                <a:lnTo>
                  <a:pt x="43204" y="9601"/>
                </a:lnTo>
                <a:lnTo>
                  <a:pt x="76794" y="43204"/>
                </a:lnTo>
                <a:lnTo>
                  <a:pt x="79674" y="40325"/>
                </a:lnTo>
                <a:lnTo>
                  <a:pt x="85435" y="40325"/>
                </a:lnTo>
                <a:lnTo>
                  <a:pt x="46085" y="960"/>
                </a:lnTo>
                <a:lnTo>
                  <a:pt x="46085" y="6720"/>
                </a:lnTo>
                <a:close/>
              </a:path>
              <a:path w="85435" h="86395">
                <a:moveTo>
                  <a:pt x="43204" y="9601"/>
                </a:moveTo>
                <a:lnTo>
                  <a:pt x="40325" y="6720"/>
                </a:lnTo>
                <a:lnTo>
                  <a:pt x="40325" y="960"/>
                </a:lnTo>
                <a:lnTo>
                  <a:pt x="960" y="40325"/>
                </a:lnTo>
                <a:lnTo>
                  <a:pt x="0" y="41285"/>
                </a:lnTo>
                <a:lnTo>
                  <a:pt x="0" y="45125"/>
                </a:lnTo>
                <a:lnTo>
                  <a:pt x="960" y="46085"/>
                </a:lnTo>
                <a:lnTo>
                  <a:pt x="40325" y="85435"/>
                </a:lnTo>
                <a:lnTo>
                  <a:pt x="42245" y="86395"/>
                </a:lnTo>
                <a:lnTo>
                  <a:pt x="40325" y="79674"/>
                </a:lnTo>
                <a:lnTo>
                  <a:pt x="46085" y="79674"/>
                </a:lnTo>
                <a:lnTo>
                  <a:pt x="79674" y="46085"/>
                </a:lnTo>
                <a:lnTo>
                  <a:pt x="85435" y="46085"/>
                </a:lnTo>
                <a:lnTo>
                  <a:pt x="87355" y="45125"/>
                </a:lnTo>
                <a:lnTo>
                  <a:pt x="87355" y="42245"/>
                </a:lnTo>
                <a:lnTo>
                  <a:pt x="85435" y="40325"/>
                </a:lnTo>
                <a:lnTo>
                  <a:pt x="79674" y="40325"/>
                </a:lnTo>
                <a:lnTo>
                  <a:pt x="76794" y="43204"/>
                </a:lnTo>
                <a:lnTo>
                  <a:pt x="43204" y="76794"/>
                </a:lnTo>
                <a:lnTo>
                  <a:pt x="9601" y="43204"/>
                </a:lnTo>
                <a:lnTo>
                  <a:pt x="6720" y="46085"/>
                </a:lnTo>
                <a:lnTo>
                  <a:pt x="6720" y="40325"/>
                </a:lnTo>
                <a:lnTo>
                  <a:pt x="9601" y="43204"/>
                </a:lnTo>
                <a:lnTo>
                  <a:pt x="43204" y="9601"/>
                </a:lnTo>
                <a:close/>
              </a:path>
              <a:path w="85435" h="86395">
                <a:moveTo>
                  <a:pt x="46085" y="79674"/>
                </a:moveTo>
                <a:lnTo>
                  <a:pt x="40325" y="79674"/>
                </a:lnTo>
                <a:lnTo>
                  <a:pt x="42245" y="86395"/>
                </a:lnTo>
                <a:lnTo>
                  <a:pt x="45125" y="86395"/>
                </a:lnTo>
                <a:lnTo>
                  <a:pt x="46085" y="85435"/>
                </a:lnTo>
                <a:lnTo>
                  <a:pt x="85435" y="46085"/>
                </a:lnTo>
                <a:lnTo>
                  <a:pt x="79674" y="46085"/>
                </a:lnTo>
                <a:lnTo>
                  <a:pt x="46085" y="79674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9" name="object 819"/>
          <p:cNvSpPr/>
          <p:nvPr/>
        </p:nvSpPr>
        <p:spPr>
          <a:xfrm>
            <a:off x="3129747" y="8370036"/>
            <a:ext cx="78714" cy="77754"/>
          </a:xfrm>
          <a:custGeom>
            <a:avLst/>
            <a:gdLst/>
            <a:ahLst/>
            <a:cxnLst/>
            <a:rect l="l" t="t" r="r" b="b"/>
            <a:pathLst>
              <a:path w="78714" h="77754">
                <a:moveTo>
                  <a:pt x="39349" y="0"/>
                </a:moveTo>
                <a:lnTo>
                  <a:pt x="0" y="39364"/>
                </a:lnTo>
                <a:lnTo>
                  <a:pt x="39349" y="77754"/>
                </a:lnTo>
                <a:lnTo>
                  <a:pt x="78714" y="39364"/>
                </a:lnTo>
                <a:lnTo>
                  <a:pt x="39349" y="0"/>
                </a:lnTo>
                <a:close/>
              </a:path>
            </a:pathLst>
          </a:custGeom>
          <a:solidFill>
            <a:srgbClr val="4D7FB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0" name="object 820"/>
          <p:cNvSpPr/>
          <p:nvPr/>
        </p:nvSpPr>
        <p:spPr>
          <a:xfrm>
            <a:off x="3125906" y="8365236"/>
            <a:ext cx="86395" cy="87355"/>
          </a:xfrm>
          <a:custGeom>
            <a:avLst/>
            <a:gdLst/>
            <a:ahLst/>
            <a:cxnLst/>
            <a:rect l="l" t="t" r="r" b="b"/>
            <a:pathLst>
              <a:path w="86395" h="87355">
                <a:moveTo>
                  <a:pt x="46070" y="79674"/>
                </a:moveTo>
                <a:lnTo>
                  <a:pt x="40309" y="79674"/>
                </a:lnTo>
                <a:lnTo>
                  <a:pt x="42230" y="87355"/>
                </a:lnTo>
                <a:lnTo>
                  <a:pt x="44150" y="87355"/>
                </a:lnTo>
                <a:lnTo>
                  <a:pt x="46070" y="85435"/>
                </a:lnTo>
                <a:lnTo>
                  <a:pt x="85435" y="47045"/>
                </a:lnTo>
                <a:lnTo>
                  <a:pt x="79674" y="47045"/>
                </a:lnTo>
                <a:lnTo>
                  <a:pt x="46070" y="79674"/>
                </a:lnTo>
                <a:close/>
              </a:path>
              <a:path w="86395" h="87355">
                <a:moveTo>
                  <a:pt x="43190" y="10561"/>
                </a:moveTo>
                <a:lnTo>
                  <a:pt x="40309" y="7680"/>
                </a:lnTo>
                <a:lnTo>
                  <a:pt x="9636" y="44129"/>
                </a:lnTo>
                <a:lnTo>
                  <a:pt x="43190" y="10561"/>
                </a:lnTo>
                <a:close/>
              </a:path>
              <a:path w="86395" h="87355">
                <a:moveTo>
                  <a:pt x="960" y="41285"/>
                </a:moveTo>
                <a:lnTo>
                  <a:pt x="6720" y="41285"/>
                </a:lnTo>
                <a:lnTo>
                  <a:pt x="40309" y="1920"/>
                </a:lnTo>
                <a:lnTo>
                  <a:pt x="960" y="41285"/>
                </a:lnTo>
                <a:close/>
              </a:path>
              <a:path w="86395" h="87355">
                <a:moveTo>
                  <a:pt x="960" y="47045"/>
                </a:moveTo>
                <a:lnTo>
                  <a:pt x="40309" y="85435"/>
                </a:lnTo>
                <a:lnTo>
                  <a:pt x="6720" y="47045"/>
                </a:lnTo>
                <a:lnTo>
                  <a:pt x="9636" y="44129"/>
                </a:lnTo>
                <a:lnTo>
                  <a:pt x="40309" y="7680"/>
                </a:lnTo>
                <a:lnTo>
                  <a:pt x="43190" y="10561"/>
                </a:lnTo>
                <a:lnTo>
                  <a:pt x="76758" y="44129"/>
                </a:lnTo>
                <a:lnTo>
                  <a:pt x="46070" y="7680"/>
                </a:lnTo>
                <a:lnTo>
                  <a:pt x="40309" y="1920"/>
                </a:lnTo>
                <a:lnTo>
                  <a:pt x="6720" y="41285"/>
                </a:lnTo>
                <a:lnTo>
                  <a:pt x="0" y="41285"/>
                </a:lnTo>
                <a:lnTo>
                  <a:pt x="0" y="46085"/>
                </a:lnTo>
                <a:lnTo>
                  <a:pt x="960" y="47045"/>
                </a:lnTo>
                <a:close/>
              </a:path>
              <a:path w="86395" h="87355">
                <a:moveTo>
                  <a:pt x="6720" y="47045"/>
                </a:moveTo>
                <a:lnTo>
                  <a:pt x="40309" y="85435"/>
                </a:lnTo>
                <a:lnTo>
                  <a:pt x="42230" y="87355"/>
                </a:lnTo>
                <a:lnTo>
                  <a:pt x="40309" y="79674"/>
                </a:lnTo>
                <a:lnTo>
                  <a:pt x="46070" y="79674"/>
                </a:lnTo>
                <a:lnTo>
                  <a:pt x="79674" y="47045"/>
                </a:lnTo>
                <a:lnTo>
                  <a:pt x="85435" y="47045"/>
                </a:lnTo>
                <a:lnTo>
                  <a:pt x="86395" y="45125"/>
                </a:lnTo>
                <a:lnTo>
                  <a:pt x="86395" y="42245"/>
                </a:lnTo>
                <a:lnTo>
                  <a:pt x="85435" y="41285"/>
                </a:lnTo>
                <a:lnTo>
                  <a:pt x="79674" y="41285"/>
                </a:lnTo>
                <a:lnTo>
                  <a:pt x="76758" y="44129"/>
                </a:lnTo>
                <a:lnTo>
                  <a:pt x="43190" y="76865"/>
                </a:lnTo>
                <a:lnTo>
                  <a:pt x="9636" y="44129"/>
                </a:lnTo>
                <a:lnTo>
                  <a:pt x="6720" y="47045"/>
                </a:lnTo>
                <a:close/>
              </a:path>
              <a:path w="86395" h="87355">
                <a:moveTo>
                  <a:pt x="46070" y="7680"/>
                </a:moveTo>
                <a:lnTo>
                  <a:pt x="76758" y="44129"/>
                </a:lnTo>
                <a:lnTo>
                  <a:pt x="79674" y="41285"/>
                </a:lnTo>
                <a:lnTo>
                  <a:pt x="85435" y="41285"/>
                </a:lnTo>
                <a:lnTo>
                  <a:pt x="46070" y="1920"/>
                </a:lnTo>
                <a:lnTo>
                  <a:pt x="45110" y="960"/>
                </a:lnTo>
                <a:lnTo>
                  <a:pt x="44150" y="0"/>
                </a:lnTo>
                <a:lnTo>
                  <a:pt x="42230" y="0"/>
                </a:lnTo>
                <a:lnTo>
                  <a:pt x="41269" y="960"/>
                </a:lnTo>
                <a:lnTo>
                  <a:pt x="40309" y="1920"/>
                </a:lnTo>
                <a:lnTo>
                  <a:pt x="46070" y="7680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1" name="object 821"/>
          <p:cNvSpPr/>
          <p:nvPr/>
        </p:nvSpPr>
        <p:spPr>
          <a:xfrm>
            <a:off x="3182538" y="8344113"/>
            <a:ext cx="78714" cy="77754"/>
          </a:xfrm>
          <a:custGeom>
            <a:avLst/>
            <a:gdLst/>
            <a:ahLst/>
            <a:cxnLst/>
            <a:rect l="l" t="t" r="r" b="b"/>
            <a:pathLst>
              <a:path w="78714" h="77754">
                <a:moveTo>
                  <a:pt x="39364" y="0"/>
                </a:moveTo>
                <a:lnTo>
                  <a:pt x="0" y="39364"/>
                </a:lnTo>
                <a:lnTo>
                  <a:pt x="39364" y="77754"/>
                </a:lnTo>
                <a:lnTo>
                  <a:pt x="78714" y="39364"/>
                </a:lnTo>
                <a:lnTo>
                  <a:pt x="39364" y="0"/>
                </a:lnTo>
                <a:close/>
              </a:path>
            </a:pathLst>
          </a:custGeom>
          <a:solidFill>
            <a:srgbClr val="4D7FB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2" name="object 822"/>
          <p:cNvSpPr/>
          <p:nvPr/>
        </p:nvSpPr>
        <p:spPr>
          <a:xfrm>
            <a:off x="3178698" y="8340272"/>
            <a:ext cx="86395" cy="86410"/>
          </a:xfrm>
          <a:custGeom>
            <a:avLst/>
            <a:gdLst/>
            <a:ahLst/>
            <a:cxnLst/>
            <a:rect l="l" t="t" r="r" b="b"/>
            <a:pathLst>
              <a:path w="86395" h="86410">
                <a:moveTo>
                  <a:pt x="46085" y="79689"/>
                </a:moveTo>
                <a:lnTo>
                  <a:pt x="40325" y="79689"/>
                </a:lnTo>
                <a:lnTo>
                  <a:pt x="42245" y="86410"/>
                </a:lnTo>
                <a:lnTo>
                  <a:pt x="45125" y="86410"/>
                </a:lnTo>
                <a:lnTo>
                  <a:pt x="46085" y="85435"/>
                </a:lnTo>
                <a:lnTo>
                  <a:pt x="85435" y="46085"/>
                </a:lnTo>
                <a:lnTo>
                  <a:pt x="79674" y="46085"/>
                </a:lnTo>
                <a:lnTo>
                  <a:pt x="46085" y="79689"/>
                </a:lnTo>
                <a:close/>
              </a:path>
              <a:path w="86395" h="86410">
                <a:moveTo>
                  <a:pt x="43204" y="9601"/>
                </a:moveTo>
                <a:lnTo>
                  <a:pt x="40325" y="6720"/>
                </a:lnTo>
                <a:lnTo>
                  <a:pt x="9601" y="43205"/>
                </a:lnTo>
                <a:lnTo>
                  <a:pt x="43204" y="9601"/>
                </a:lnTo>
                <a:close/>
              </a:path>
              <a:path w="86395" h="86410">
                <a:moveTo>
                  <a:pt x="960" y="40325"/>
                </a:moveTo>
                <a:lnTo>
                  <a:pt x="6720" y="40325"/>
                </a:lnTo>
                <a:lnTo>
                  <a:pt x="40325" y="960"/>
                </a:lnTo>
                <a:lnTo>
                  <a:pt x="960" y="40325"/>
                </a:lnTo>
                <a:close/>
              </a:path>
              <a:path w="86395" h="86410">
                <a:moveTo>
                  <a:pt x="960" y="46085"/>
                </a:moveTo>
                <a:lnTo>
                  <a:pt x="40325" y="85435"/>
                </a:lnTo>
                <a:lnTo>
                  <a:pt x="6720" y="46085"/>
                </a:lnTo>
                <a:lnTo>
                  <a:pt x="9601" y="43205"/>
                </a:lnTo>
                <a:lnTo>
                  <a:pt x="40325" y="6720"/>
                </a:lnTo>
                <a:lnTo>
                  <a:pt x="43204" y="9601"/>
                </a:lnTo>
                <a:lnTo>
                  <a:pt x="76795" y="43205"/>
                </a:lnTo>
                <a:lnTo>
                  <a:pt x="46085" y="6720"/>
                </a:lnTo>
                <a:lnTo>
                  <a:pt x="40325" y="960"/>
                </a:lnTo>
                <a:lnTo>
                  <a:pt x="6720" y="40325"/>
                </a:lnTo>
                <a:lnTo>
                  <a:pt x="960" y="40325"/>
                </a:lnTo>
                <a:lnTo>
                  <a:pt x="0" y="41285"/>
                </a:lnTo>
                <a:lnTo>
                  <a:pt x="0" y="45125"/>
                </a:lnTo>
                <a:lnTo>
                  <a:pt x="960" y="46085"/>
                </a:lnTo>
                <a:close/>
              </a:path>
              <a:path w="86395" h="86410">
                <a:moveTo>
                  <a:pt x="6720" y="46085"/>
                </a:moveTo>
                <a:lnTo>
                  <a:pt x="40325" y="85435"/>
                </a:lnTo>
                <a:lnTo>
                  <a:pt x="42245" y="86410"/>
                </a:lnTo>
                <a:lnTo>
                  <a:pt x="40325" y="79689"/>
                </a:lnTo>
                <a:lnTo>
                  <a:pt x="46085" y="79689"/>
                </a:lnTo>
                <a:lnTo>
                  <a:pt x="79674" y="46085"/>
                </a:lnTo>
                <a:lnTo>
                  <a:pt x="85435" y="46085"/>
                </a:lnTo>
                <a:lnTo>
                  <a:pt x="86395" y="44165"/>
                </a:lnTo>
                <a:lnTo>
                  <a:pt x="86395" y="42245"/>
                </a:lnTo>
                <a:lnTo>
                  <a:pt x="85435" y="40325"/>
                </a:lnTo>
                <a:lnTo>
                  <a:pt x="79674" y="40325"/>
                </a:lnTo>
                <a:lnTo>
                  <a:pt x="76795" y="43205"/>
                </a:lnTo>
                <a:lnTo>
                  <a:pt x="43204" y="76809"/>
                </a:lnTo>
                <a:lnTo>
                  <a:pt x="9601" y="43205"/>
                </a:lnTo>
                <a:lnTo>
                  <a:pt x="6720" y="46085"/>
                </a:lnTo>
                <a:close/>
              </a:path>
              <a:path w="86395" h="86410">
                <a:moveTo>
                  <a:pt x="46085" y="6720"/>
                </a:moveTo>
                <a:lnTo>
                  <a:pt x="76795" y="43205"/>
                </a:lnTo>
                <a:lnTo>
                  <a:pt x="79674" y="40325"/>
                </a:lnTo>
                <a:lnTo>
                  <a:pt x="85435" y="40325"/>
                </a:lnTo>
                <a:lnTo>
                  <a:pt x="46085" y="960"/>
                </a:lnTo>
                <a:lnTo>
                  <a:pt x="45125" y="0"/>
                </a:lnTo>
                <a:lnTo>
                  <a:pt x="41285" y="0"/>
                </a:lnTo>
                <a:lnTo>
                  <a:pt x="40325" y="960"/>
                </a:lnTo>
                <a:lnTo>
                  <a:pt x="46085" y="6720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3" name="object 823"/>
          <p:cNvSpPr/>
          <p:nvPr/>
        </p:nvSpPr>
        <p:spPr>
          <a:xfrm>
            <a:off x="3233425" y="8303803"/>
            <a:ext cx="78714" cy="77754"/>
          </a:xfrm>
          <a:custGeom>
            <a:avLst/>
            <a:gdLst/>
            <a:ahLst/>
            <a:cxnLst/>
            <a:rect l="l" t="t" r="r" b="b"/>
            <a:pathLst>
              <a:path w="78714" h="77754">
                <a:moveTo>
                  <a:pt x="40309" y="0"/>
                </a:moveTo>
                <a:lnTo>
                  <a:pt x="0" y="39349"/>
                </a:lnTo>
                <a:lnTo>
                  <a:pt x="40309" y="77754"/>
                </a:lnTo>
                <a:lnTo>
                  <a:pt x="78714" y="39349"/>
                </a:lnTo>
                <a:lnTo>
                  <a:pt x="40309" y="0"/>
                </a:lnTo>
                <a:close/>
              </a:path>
            </a:pathLst>
          </a:custGeom>
          <a:solidFill>
            <a:srgbClr val="4D7FB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4" name="object 824"/>
          <p:cNvSpPr/>
          <p:nvPr/>
        </p:nvSpPr>
        <p:spPr>
          <a:xfrm>
            <a:off x="3229584" y="8299002"/>
            <a:ext cx="86395" cy="87355"/>
          </a:xfrm>
          <a:custGeom>
            <a:avLst/>
            <a:gdLst/>
            <a:ahLst/>
            <a:cxnLst/>
            <a:rect l="l" t="t" r="r" b="b"/>
            <a:pathLst>
              <a:path w="86395" h="87355">
                <a:moveTo>
                  <a:pt x="10155" y="44555"/>
                </a:moveTo>
                <a:lnTo>
                  <a:pt x="6705" y="41269"/>
                </a:lnTo>
                <a:lnTo>
                  <a:pt x="7680" y="47030"/>
                </a:lnTo>
                <a:lnTo>
                  <a:pt x="10155" y="44555"/>
                </a:lnTo>
                <a:close/>
              </a:path>
              <a:path w="86395" h="87355">
                <a:moveTo>
                  <a:pt x="47030" y="1920"/>
                </a:moveTo>
                <a:lnTo>
                  <a:pt x="80634" y="41269"/>
                </a:lnTo>
                <a:lnTo>
                  <a:pt x="86395" y="41269"/>
                </a:lnTo>
                <a:lnTo>
                  <a:pt x="47030" y="1920"/>
                </a:lnTo>
                <a:close/>
              </a:path>
              <a:path w="86395" h="87355">
                <a:moveTo>
                  <a:pt x="960" y="46070"/>
                </a:moveTo>
                <a:lnTo>
                  <a:pt x="1920" y="47030"/>
                </a:lnTo>
                <a:lnTo>
                  <a:pt x="41269" y="85435"/>
                </a:lnTo>
                <a:lnTo>
                  <a:pt x="42230" y="87355"/>
                </a:lnTo>
                <a:lnTo>
                  <a:pt x="41269" y="79674"/>
                </a:lnTo>
                <a:lnTo>
                  <a:pt x="47030" y="79674"/>
                </a:lnTo>
                <a:lnTo>
                  <a:pt x="80634" y="47030"/>
                </a:lnTo>
                <a:lnTo>
                  <a:pt x="86395" y="47030"/>
                </a:lnTo>
                <a:lnTo>
                  <a:pt x="87355" y="45110"/>
                </a:lnTo>
                <a:lnTo>
                  <a:pt x="87355" y="42230"/>
                </a:lnTo>
                <a:lnTo>
                  <a:pt x="86395" y="41269"/>
                </a:lnTo>
                <a:lnTo>
                  <a:pt x="80634" y="41269"/>
                </a:lnTo>
                <a:lnTo>
                  <a:pt x="77718" y="44115"/>
                </a:lnTo>
                <a:lnTo>
                  <a:pt x="44115" y="76898"/>
                </a:lnTo>
                <a:lnTo>
                  <a:pt x="10155" y="44555"/>
                </a:lnTo>
                <a:lnTo>
                  <a:pt x="7680" y="47030"/>
                </a:lnTo>
                <a:lnTo>
                  <a:pt x="6705" y="41269"/>
                </a:lnTo>
                <a:lnTo>
                  <a:pt x="10155" y="44555"/>
                </a:lnTo>
                <a:lnTo>
                  <a:pt x="44150" y="10560"/>
                </a:lnTo>
                <a:lnTo>
                  <a:pt x="77718" y="44115"/>
                </a:lnTo>
                <a:lnTo>
                  <a:pt x="80634" y="41269"/>
                </a:lnTo>
                <a:lnTo>
                  <a:pt x="47030" y="1920"/>
                </a:lnTo>
                <a:lnTo>
                  <a:pt x="47030" y="7680"/>
                </a:lnTo>
                <a:lnTo>
                  <a:pt x="41269" y="7680"/>
                </a:lnTo>
                <a:lnTo>
                  <a:pt x="41269" y="1920"/>
                </a:lnTo>
                <a:lnTo>
                  <a:pt x="1920" y="41269"/>
                </a:lnTo>
                <a:lnTo>
                  <a:pt x="960" y="41269"/>
                </a:lnTo>
                <a:lnTo>
                  <a:pt x="0" y="42230"/>
                </a:lnTo>
                <a:lnTo>
                  <a:pt x="0" y="45110"/>
                </a:lnTo>
                <a:lnTo>
                  <a:pt x="960" y="46070"/>
                </a:lnTo>
                <a:close/>
              </a:path>
              <a:path w="86395" h="87355">
                <a:moveTo>
                  <a:pt x="47030" y="7680"/>
                </a:moveTo>
                <a:lnTo>
                  <a:pt x="47030" y="1920"/>
                </a:lnTo>
                <a:lnTo>
                  <a:pt x="46070" y="960"/>
                </a:lnTo>
                <a:lnTo>
                  <a:pt x="45110" y="0"/>
                </a:lnTo>
                <a:lnTo>
                  <a:pt x="42230" y="0"/>
                </a:lnTo>
                <a:lnTo>
                  <a:pt x="42230" y="960"/>
                </a:lnTo>
                <a:lnTo>
                  <a:pt x="41269" y="1920"/>
                </a:lnTo>
                <a:lnTo>
                  <a:pt x="41269" y="7680"/>
                </a:lnTo>
                <a:lnTo>
                  <a:pt x="47030" y="7680"/>
                </a:lnTo>
                <a:close/>
              </a:path>
              <a:path w="86395" h="87355">
                <a:moveTo>
                  <a:pt x="47030" y="79674"/>
                </a:moveTo>
                <a:lnTo>
                  <a:pt x="41269" y="79674"/>
                </a:lnTo>
                <a:lnTo>
                  <a:pt x="42230" y="87355"/>
                </a:lnTo>
                <a:lnTo>
                  <a:pt x="45110" y="87355"/>
                </a:lnTo>
                <a:lnTo>
                  <a:pt x="47030" y="85435"/>
                </a:lnTo>
                <a:lnTo>
                  <a:pt x="86395" y="47030"/>
                </a:lnTo>
                <a:lnTo>
                  <a:pt x="80634" y="47030"/>
                </a:lnTo>
                <a:lnTo>
                  <a:pt x="47030" y="79674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5" name="object 825"/>
          <p:cNvSpPr/>
          <p:nvPr/>
        </p:nvSpPr>
        <p:spPr>
          <a:xfrm>
            <a:off x="2098730" y="7189266"/>
            <a:ext cx="216955" cy="67198"/>
          </a:xfrm>
          <a:custGeom>
            <a:avLst/>
            <a:gdLst/>
            <a:ahLst/>
            <a:cxnLst/>
            <a:rect l="l" t="t" r="r" b="b"/>
            <a:pathLst>
              <a:path w="216955" h="67198">
                <a:moveTo>
                  <a:pt x="0" y="67198"/>
                </a:moveTo>
                <a:lnTo>
                  <a:pt x="216955" y="67198"/>
                </a:lnTo>
                <a:lnTo>
                  <a:pt x="216955" y="0"/>
                </a:lnTo>
                <a:lnTo>
                  <a:pt x="0" y="0"/>
                </a:lnTo>
                <a:lnTo>
                  <a:pt x="0" y="671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6" name="object 826"/>
          <p:cNvSpPr/>
          <p:nvPr/>
        </p:nvSpPr>
        <p:spPr>
          <a:xfrm>
            <a:off x="2337770" y="7175830"/>
            <a:ext cx="97916" cy="91196"/>
          </a:xfrm>
          <a:custGeom>
            <a:avLst/>
            <a:gdLst/>
            <a:ahLst/>
            <a:cxnLst/>
            <a:rect l="l" t="t" r="r" b="b"/>
            <a:pathLst>
              <a:path w="97916" h="91196">
                <a:moveTo>
                  <a:pt x="36469" y="89275"/>
                </a:moveTo>
                <a:lnTo>
                  <a:pt x="36469" y="87355"/>
                </a:lnTo>
                <a:lnTo>
                  <a:pt x="29763" y="87355"/>
                </a:lnTo>
                <a:lnTo>
                  <a:pt x="26883" y="86410"/>
                </a:lnTo>
                <a:lnTo>
                  <a:pt x="24947" y="84475"/>
                </a:lnTo>
                <a:lnTo>
                  <a:pt x="23987" y="82555"/>
                </a:lnTo>
                <a:lnTo>
                  <a:pt x="23042" y="79689"/>
                </a:lnTo>
                <a:lnTo>
                  <a:pt x="23042" y="19202"/>
                </a:lnTo>
                <a:lnTo>
                  <a:pt x="82555" y="91196"/>
                </a:lnTo>
                <a:lnTo>
                  <a:pt x="84475" y="91196"/>
                </a:lnTo>
                <a:lnTo>
                  <a:pt x="84475" y="10561"/>
                </a:lnTo>
                <a:lnTo>
                  <a:pt x="85435" y="6720"/>
                </a:lnTo>
                <a:lnTo>
                  <a:pt x="86395" y="5760"/>
                </a:lnTo>
                <a:lnTo>
                  <a:pt x="88315" y="3840"/>
                </a:lnTo>
                <a:lnTo>
                  <a:pt x="90236" y="1920"/>
                </a:lnTo>
                <a:lnTo>
                  <a:pt x="97916" y="1920"/>
                </a:lnTo>
                <a:lnTo>
                  <a:pt x="97916" y="0"/>
                </a:lnTo>
                <a:lnTo>
                  <a:pt x="66233" y="0"/>
                </a:lnTo>
                <a:lnTo>
                  <a:pt x="66233" y="1920"/>
                </a:lnTo>
                <a:lnTo>
                  <a:pt x="72953" y="1920"/>
                </a:lnTo>
                <a:lnTo>
                  <a:pt x="75834" y="2880"/>
                </a:lnTo>
                <a:lnTo>
                  <a:pt x="76794" y="4800"/>
                </a:lnTo>
                <a:lnTo>
                  <a:pt x="78714" y="6720"/>
                </a:lnTo>
                <a:lnTo>
                  <a:pt x="78714" y="67193"/>
                </a:lnTo>
                <a:lnTo>
                  <a:pt x="23987" y="0"/>
                </a:ln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lnTo>
                  <a:pt x="4800" y="2880"/>
                </a:lnTo>
                <a:lnTo>
                  <a:pt x="5760" y="2880"/>
                </a:lnTo>
                <a:lnTo>
                  <a:pt x="8641" y="3840"/>
                </a:lnTo>
                <a:lnTo>
                  <a:pt x="10561" y="4800"/>
                </a:lnTo>
                <a:lnTo>
                  <a:pt x="11521" y="5760"/>
                </a:lnTo>
                <a:lnTo>
                  <a:pt x="13441" y="6720"/>
                </a:lnTo>
                <a:lnTo>
                  <a:pt x="15361" y="8641"/>
                </a:lnTo>
                <a:lnTo>
                  <a:pt x="17266" y="11521"/>
                </a:lnTo>
                <a:lnTo>
                  <a:pt x="17266" y="82555"/>
                </a:lnTo>
                <a:lnTo>
                  <a:pt x="16322" y="83530"/>
                </a:lnTo>
                <a:lnTo>
                  <a:pt x="14401" y="85435"/>
                </a:lnTo>
                <a:lnTo>
                  <a:pt x="11521" y="87355"/>
                </a:lnTo>
                <a:lnTo>
                  <a:pt x="4800" y="87355"/>
                </a:lnTo>
                <a:lnTo>
                  <a:pt x="4800" y="89275"/>
                </a:lnTo>
                <a:lnTo>
                  <a:pt x="36469" y="892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7" name="object 827"/>
          <p:cNvSpPr/>
          <p:nvPr/>
        </p:nvSpPr>
        <p:spPr>
          <a:xfrm>
            <a:off x="2442408" y="7205593"/>
            <a:ext cx="50871" cy="61432"/>
          </a:xfrm>
          <a:custGeom>
            <a:avLst/>
            <a:gdLst/>
            <a:ahLst/>
            <a:cxnLst/>
            <a:rect l="l" t="t" r="r" b="b"/>
            <a:pathLst>
              <a:path w="50871" h="61432">
                <a:moveTo>
                  <a:pt x="9601" y="13441"/>
                </a:moveTo>
                <a:lnTo>
                  <a:pt x="12481" y="0"/>
                </a:lnTo>
                <a:lnTo>
                  <a:pt x="7680" y="5760"/>
                </a:lnTo>
                <a:lnTo>
                  <a:pt x="1920" y="11521"/>
                </a:lnTo>
                <a:lnTo>
                  <a:pt x="0" y="20162"/>
                </a:lnTo>
                <a:lnTo>
                  <a:pt x="0" y="39364"/>
                </a:lnTo>
                <a:lnTo>
                  <a:pt x="1920" y="47045"/>
                </a:lnTo>
                <a:lnTo>
                  <a:pt x="7680" y="52791"/>
                </a:lnTo>
                <a:lnTo>
                  <a:pt x="12481" y="58552"/>
                </a:lnTo>
                <a:lnTo>
                  <a:pt x="19202" y="61432"/>
                </a:lnTo>
                <a:lnTo>
                  <a:pt x="32628" y="61432"/>
                </a:lnTo>
                <a:lnTo>
                  <a:pt x="38389" y="58552"/>
                </a:lnTo>
                <a:lnTo>
                  <a:pt x="43190" y="53766"/>
                </a:lnTo>
                <a:lnTo>
                  <a:pt x="47030" y="48950"/>
                </a:lnTo>
                <a:lnTo>
                  <a:pt x="49910" y="43205"/>
                </a:lnTo>
                <a:lnTo>
                  <a:pt x="50871" y="37429"/>
                </a:lnTo>
                <a:lnTo>
                  <a:pt x="48950" y="36484"/>
                </a:lnTo>
                <a:lnTo>
                  <a:pt x="47030" y="41269"/>
                </a:lnTo>
                <a:lnTo>
                  <a:pt x="44150" y="45110"/>
                </a:lnTo>
                <a:lnTo>
                  <a:pt x="41269" y="47990"/>
                </a:lnTo>
                <a:lnTo>
                  <a:pt x="38389" y="49926"/>
                </a:lnTo>
                <a:lnTo>
                  <a:pt x="35509" y="50871"/>
                </a:lnTo>
                <a:lnTo>
                  <a:pt x="24947" y="50871"/>
                </a:lnTo>
                <a:lnTo>
                  <a:pt x="20162" y="47990"/>
                </a:lnTo>
                <a:lnTo>
                  <a:pt x="15361" y="43205"/>
                </a:lnTo>
                <a:lnTo>
                  <a:pt x="11521" y="38404"/>
                </a:lnTo>
                <a:lnTo>
                  <a:pt x="8641" y="30723"/>
                </a:lnTo>
                <a:lnTo>
                  <a:pt x="8641" y="18242"/>
                </a:lnTo>
                <a:lnTo>
                  <a:pt x="9601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8" name="object 828"/>
          <p:cNvSpPr/>
          <p:nvPr/>
        </p:nvSpPr>
        <p:spPr>
          <a:xfrm>
            <a:off x="2451049" y="7202713"/>
            <a:ext cx="42230" cy="24963"/>
          </a:xfrm>
          <a:custGeom>
            <a:avLst/>
            <a:gdLst/>
            <a:ahLst/>
            <a:cxnLst/>
            <a:rect l="l" t="t" r="r" b="b"/>
            <a:pathLst>
              <a:path w="42230" h="24963">
                <a:moveTo>
                  <a:pt x="19187" y="0"/>
                </a:moveTo>
                <a:lnTo>
                  <a:pt x="10561" y="0"/>
                </a:lnTo>
                <a:lnTo>
                  <a:pt x="3840" y="2880"/>
                </a:lnTo>
                <a:lnTo>
                  <a:pt x="960" y="16322"/>
                </a:lnTo>
                <a:lnTo>
                  <a:pt x="2880" y="11521"/>
                </a:lnTo>
                <a:lnTo>
                  <a:pt x="5745" y="9601"/>
                </a:lnTo>
                <a:lnTo>
                  <a:pt x="8625" y="6720"/>
                </a:lnTo>
                <a:lnTo>
                  <a:pt x="11521" y="4800"/>
                </a:lnTo>
                <a:lnTo>
                  <a:pt x="17266" y="4800"/>
                </a:lnTo>
                <a:lnTo>
                  <a:pt x="20147" y="5760"/>
                </a:lnTo>
                <a:lnTo>
                  <a:pt x="22082" y="6720"/>
                </a:lnTo>
                <a:lnTo>
                  <a:pt x="23987" y="8641"/>
                </a:lnTo>
                <a:lnTo>
                  <a:pt x="25908" y="10561"/>
                </a:lnTo>
                <a:lnTo>
                  <a:pt x="26868" y="12481"/>
                </a:lnTo>
                <a:lnTo>
                  <a:pt x="27828" y="14401"/>
                </a:lnTo>
                <a:lnTo>
                  <a:pt x="28803" y="17282"/>
                </a:lnTo>
                <a:lnTo>
                  <a:pt x="28803" y="21122"/>
                </a:lnTo>
                <a:lnTo>
                  <a:pt x="0" y="21122"/>
                </a:lnTo>
                <a:lnTo>
                  <a:pt x="0" y="24963"/>
                </a:lnTo>
                <a:lnTo>
                  <a:pt x="42230" y="24963"/>
                </a:lnTo>
                <a:lnTo>
                  <a:pt x="42230" y="17282"/>
                </a:lnTo>
                <a:lnTo>
                  <a:pt x="40309" y="11521"/>
                </a:lnTo>
                <a:lnTo>
                  <a:pt x="35509" y="6720"/>
                </a:lnTo>
                <a:lnTo>
                  <a:pt x="31668" y="2880"/>
                </a:lnTo>
                <a:lnTo>
                  <a:pt x="25908" y="0"/>
                </a:lnTo>
                <a:lnTo>
                  <a:pt x="191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9" name="object 829"/>
          <p:cNvSpPr/>
          <p:nvPr/>
        </p:nvSpPr>
        <p:spPr>
          <a:xfrm>
            <a:off x="2499039" y="7204633"/>
            <a:ext cx="95996" cy="62392"/>
          </a:xfrm>
          <a:custGeom>
            <a:avLst/>
            <a:gdLst/>
            <a:ahLst/>
            <a:cxnLst/>
            <a:rect l="l" t="t" r="r" b="b"/>
            <a:pathLst>
              <a:path w="95996" h="62392">
                <a:moveTo>
                  <a:pt x="87355" y="10561"/>
                </a:moveTo>
                <a:lnTo>
                  <a:pt x="89275" y="5760"/>
                </a:lnTo>
                <a:lnTo>
                  <a:pt x="92156" y="2880"/>
                </a:lnTo>
                <a:lnTo>
                  <a:pt x="95996" y="2880"/>
                </a:lnTo>
                <a:lnTo>
                  <a:pt x="95996" y="0"/>
                </a:lnTo>
                <a:lnTo>
                  <a:pt x="76794" y="0"/>
                </a:lnTo>
                <a:lnTo>
                  <a:pt x="76794" y="2880"/>
                </a:lnTo>
                <a:lnTo>
                  <a:pt x="80634" y="2880"/>
                </a:lnTo>
                <a:lnTo>
                  <a:pt x="81594" y="3840"/>
                </a:lnTo>
                <a:lnTo>
                  <a:pt x="82555" y="4800"/>
                </a:lnTo>
                <a:lnTo>
                  <a:pt x="82555" y="9601"/>
                </a:lnTo>
                <a:lnTo>
                  <a:pt x="81594" y="11521"/>
                </a:lnTo>
                <a:lnTo>
                  <a:pt x="69113" y="45110"/>
                </a:lnTo>
                <a:lnTo>
                  <a:pt x="54726" y="10561"/>
                </a:lnTo>
                <a:lnTo>
                  <a:pt x="54726" y="4800"/>
                </a:lnTo>
                <a:lnTo>
                  <a:pt x="55671" y="3840"/>
                </a:lnTo>
                <a:lnTo>
                  <a:pt x="56647" y="2880"/>
                </a:lnTo>
                <a:lnTo>
                  <a:pt x="62392" y="2880"/>
                </a:lnTo>
                <a:lnTo>
                  <a:pt x="62392" y="0"/>
                </a:lnTo>
                <a:lnTo>
                  <a:pt x="33604" y="0"/>
                </a:lnTo>
                <a:lnTo>
                  <a:pt x="33604" y="2880"/>
                </a:lnTo>
                <a:lnTo>
                  <a:pt x="38404" y="2880"/>
                </a:lnTo>
                <a:lnTo>
                  <a:pt x="39364" y="3840"/>
                </a:lnTo>
                <a:lnTo>
                  <a:pt x="41285" y="4800"/>
                </a:lnTo>
                <a:lnTo>
                  <a:pt x="42245" y="6720"/>
                </a:lnTo>
                <a:lnTo>
                  <a:pt x="43205" y="9601"/>
                </a:lnTo>
                <a:lnTo>
                  <a:pt x="47045" y="18242"/>
                </a:lnTo>
                <a:lnTo>
                  <a:pt x="33604" y="46070"/>
                </a:lnTo>
                <a:lnTo>
                  <a:pt x="21122" y="11521"/>
                </a:lnTo>
                <a:lnTo>
                  <a:pt x="20162" y="9601"/>
                </a:lnTo>
                <a:lnTo>
                  <a:pt x="19202" y="7680"/>
                </a:lnTo>
                <a:lnTo>
                  <a:pt x="19202" y="5760"/>
                </a:lnTo>
                <a:lnTo>
                  <a:pt x="20162" y="4800"/>
                </a:lnTo>
                <a:lnTo>
                  <a:pt x="21122" y="3840"/>
                </a:lnTo>
                <a:lnTo>
                  <a:pt x="21122" y="2880"/>
                </a:lnTo>
                <a:lnTo>
                  <a:pt x="24963" y="2880"/>
                </a:lnTo>
                <a:lnTo>
                  <a:pt x="24963" y="0"/>
                </a:ln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4800" y="3840"/>
                </a:lnTo>
                <a:lnTo>
                  <a:pt x="5760" y="4800"/>
                </a:lnTo>
                <a:lnTo>
                  <a:pt x="6720" y="6720"/>
                </a:lnTo>
                <a:lnTo>
                  <a:pt x="8641" y="8641"/>
                </a:lnTo>
                <a:lnTo>
                  <a:pt x="9601" y="11521"/>
                </a:lnTo>
                <a:lnTo>
                  <a:pt x="28803" y="62392"/>
                </a:lnTo>
                <a:lnTo>
                  <a:pt x="31683" y="62392"/>
                </a:lnTo>
                <a:lnTo>
                  <a:pt x="48966" y="24003"/>
                </a:lnTo>
                <a:lnTo>
                  <a:pt x="64328" y="62392"/>
                </a:lnTo>
                <a:lnTo>
                  <a:pt x="67193" y="62392"/>
                </a:lnTo>
                <a:lnTo>
                  <a:pt x="87355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0" name="object 830"/>
          <p:cNvSpPr/>
          <p:nvPr/>
        </p:nvSpPr>
        <p:spPr>
          <a:xfrm>
            <a:off x="2631521" y="7175830"/>
            <a:ext cx="76794" cy="82555"/>
          </a:xfrm>
          <a:custGeom>
            <a:avLst/>
            <a:gdLst/>
            <a:ahLst/>
            <a:cxnLst/>
            <a:rect l="l" t="t" r="r" b="b"/>
            <a:pathLst>
              <a:path w="76794" h="82555">
                <a:moveTo>
                  <a:pt x="3840" y="1920"/>
                </a:moveTo>
                <a:lnTo>
                  <a:pt x="6720" y="1920"/>
                </a:lnTo>
                <a:lnTo>
                  <a:pt x="9601" y="2880"/>
                </a:lnTo>
                <a:lnTo>
                  <a:pt x="11521" y="4800"/>
                </a:lnTo>
                <a:lnTo>
                  <a:pt x="12481" y="6720"/>
                </a:lnTo>
                <a:lnTo>
                  <a:pt x="13441" y="10561"/>
                </a:lnTo>
                <a:lnTo>
                  <a:pt x="13441" y="78714"/>
                </a:lnTo>
                <a:lnTo>
                  <a:pt x="25923" y="82555"/>
                </a:lnTo>
                <a:lnTo>
                  <a:pt x="25923" y="46085"/>
                </a:lnTo>
                <a:lnTo>
                  <a:pt x="44165" y="46085"/>
                </a:lnTo>
                <a:lnTo>
                  <a:pt x="48950" y="47045"/>
                </a:lnTo>
                <a:lnTo>
                  <a:pt x="53751" y="48005"/>
                </a:lnTo>
                <a:lnTo>
                  <a:pt x="57591" y="49926"/>
                </a:lnTo>
                <a:lnTo>
                  <a:pt x="55671" y="37444"/>
                </a:lnTo>
                <a:lnTo>
                  <a:pt x="52791" y="39364"/>
                </a:lnTo>
                <a:lnTo>
                  <a:pt x="49911" y="40325"/>
                </a:lnTo>
                <a:lnTo>
                  <a:pt x="45110" y="41285"/>
                </a:lnTo>
                <a:lnTo>
                  <a:pt x="31668" y="41285"/>
                </a:lnTo>
                <a:lnTo>
                  <a:pt x="28788" y="40325"/>
                </a:lnTo>
                <a:lnTo>
                  <a:pt x="25923" y="40325"/>
                </a:lnTo>
                <a:lnTo>
                  <a:pt x="25923" y="5760"/>
                </a:lnTo>
                <a:lnTo>
                  <a:pt x="29763" y="4800"/>
                </a:lnTo>
                <a:lnTo>
                  <a:pt x="46070" y="4800"/>
                </a:lnTo>
                <a:lnTo>
                  <a:pt x="51831" y="5760"/>
                </a:lnTo>
                <a:lnTo>
                  <a:pt x="56631" y="9601"/>
                </a:lnTo>
                <a:lnTo>
                  <a:pt x="60472" y="13441"/>
                </a:lnTo>
                <a:lnTo>
                  <a:pt x="62392" y="18242"/>
                </a:lnTo>
                <a:lnTo>
                  <a:pt x="62392" y="26883"/>
                </a:lnTo>
                <a:lnTo>
                  <a:pt x="61432" y="29763"/>
                </a:lnTo>
                <a:lnTo>
                  <a:pt x="60472" y="32644"/>
                </a:lnTo>
                <a:lnTo>
                  <a:pt x="60472" y="52806"/>
                </a:lnTo>
                <a:lnTo>
                  <a:pt x="62392" y="55686"/>
                </a:lnTo>
                <a:lnTo>
                  <a:pt x="60472" y="44165"/>
                </a:lnTo>
                <a:lnTo>
                  <a:pt x="65272" y="42245"/>
                </a:lnTo>
                <a:lnTo>
                  <a:pt x="70073" y="39364"/>
                </a:lnTo>
                <a:lnTo>
                  <a:pt x="72953" y="35524"/>
                </a:lnTo>
                <a:lnTo>
                  <a:pt x="74874" y="32644"/>
                </a:lnTo>
                <a:lnTo>
                  <a:pt x="76794" y="27843"/>
                </a:lnTo>
                <a:lnTo>
                  <a:pt x="76794" y="18242"/>
                </a:lnTo>
                <a:lnTo>
                  <a:pt x="74874" y="13441"/>
                </a:lnTo>
                <a:lnTo>
                  <a:pt x="71033" y="9601"/>
                </a:lnTo>
                <a:lnTo>
                  <a:pt x="68153" y="5760"/>
                </a:lnTo>
                <a:lnTo>
                  <a:pt x="62392" y="2880"/>
                </a:lnTo>
                <a:lnTo>
                  <a:pt x="56631" y="1920"/>
                </a:lnTo>
                <a:lnTo>
                  <a:pt x="51831" y="0"/>
                </a:ln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1" name="object 831"/>
          <p:cNvSpPr/>
          <p:nvPr/>
        </p:nvSpPr>
        <p:spPr>
          <a:xfrm>
            <a:off x="2687192" y="7208474"/>
            <a:ext cx="4800" cy="20162"/>
          </a:xfrm>
          <a:custGeom>
            <a:avLst/>
            <a:gdLst/>
            <a:ahLst/>
            <a:cxnLst/>
            <a:rect l="l" t="t" r="r" b="b"/>
            <a:pathLst>
              <a:path w="4800" h="20162">
                <a:moveTo>
                  <a:pt x="2880" y="2880"/>
                </a:moveTo>
                <a:lnTo>
                  <a:pt x="0" y="4800"/>
                </a:lnTo>
                <a:lnTo>
                  <a:pt x="1920" y="17282"/>
                </a:lnTo>
                <a:lnTo>
                  <a:pt x="4800" y="20162"/>
                </a:lnTo>
                <a:lnTo>
                  <a:pt x="4800" y="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2" name="object 832"/>
          <p:cNvSpPr/>
          <p:nvPr/>
        </p:nvSpPr>
        <p:spPr>
          <a:xfrm>
            <a:off x="2631521" y="7219995"/>
            <a:ext cx="80634" cy="45110"/>
          </a:xfrm>
          <a:custGeom>
            <a:avLst/>
            <a:gdLst/>
            <a:ahLst/>
            <a:cxnLst/>
            <a:rect l="l" t="t" r="r" b="b"/>
            <a:pathLst>
              <a:path w="80634" h="45110">
                <a:moveTo>
                  <a:pt x="65272" y="42245"/>
                </a:moveTo>
                <a:lnTo>
                  <a:pt x="70073" y="40309"/>
                </a:lnTo>
                <a:lnTo>
                  <a:pt x="73913" y="37429"/>
                </a:lnTo>
                <a:lnTo>
                  <a:pt x="76794" y="33588"/>
                </a:lnTo>
                <a:lnTo>
                  <a:pt x="79674" y="29748"/>
                </a:lnTo>
                <a:lnTo>
                  <a:pt x="80634" y="24963"/>
                </a:lnTo>
                <a:lnTo>
                  <a:pt x="80634" y="15361"/>
                </a:lnTo>
                <a:lnTo>
                  <a:pt x="78714" y="9601"/>
                </a:lnTo>
                <a:lnTo>
                  <a:pt x="73913" y="5760"/>
                </a:lnTo>
                <a:lnTo>
                  <a:pt x="71033" y="2880"/>
                </a:lnTo>
                <a:lnTo>
                  <a:pt x="66233" y="960"/>
                </a:lnTo>
                <a:lnTo>
                  <a:pt x="60472" y="0"/>
                </a:lnTo>
                <a:lnTo>
                  <a:pt x="62392" y="11521"/>
                </a:lnTo>
                <a:lnTo>
                  <a:pt x="64312" y="15361"/>
                </a:lnTo>
                <a:lnTo>
                  <a:pt x="65272" y="18242"/>
                </a:lnTo>
                <a:lnTo>
                  <a:pt x="65272" y="26868"/>
                </a:lnTo>
                <a:lnTo>
                  <a:pt x="63352" y="31683"/>
                </a:lnTo>
                <a:lnTo>
                  <a:pt x="59512" y="35524"/>
                </a:lnTo>
                <a:lnTo>
                  <a:pt x="54711" y="38389"/>
                </a:lnTo>
                <a:lnTo>
                  <a:pt x="48950" y="40309"/>
                </a:lnTo>
                <a:lnTo>
                  <a:pt x="30723" y="40309"/>
                </a:lnTo>
                <a:lnTo>
                  <a:pt x="25923" y="38389"/>
                </a:lnTo>
                <a:lnTo>
                  <a:pt x="13441" y="34549"/>
                </a:lnTo>
                <a:lnTo>
                  <a:pt x="12481" y="37429"/>
                </a:lnTo>
                <a:lnTo>
                  <a:pt x="11521" y="39364"/>
                </a:lnTo>
                <a:lnTo>
                  <a:pt x="9601" y="41269"/>
                </a:lnTo>
                <a:lnTo>
                  <a:pt x="6720" y="43190"/>
                </a:lnTo>
                <a:lnTo>
                  <a:pt x="0" y="43190"/>
                </a:lnTo>
                <a:lnTo>
                  <a:pt x="0" y="45110"/>
                </a:lnTo>
                <a:lnTo>
                  <a:pt x="52791" y="45110"/>
                </a:lnTo>
                <a:lnTo>
                  <a:pt x="59512" y="44150"/>
                </a:lnTo>
                <a:lnTo>
                  <a:pt x="65272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3" name="object 833"/>
          <p:cNvSpPr/>
          <p:nvPr/>
        </p:nvSpPr>
        <p:spPr>
          <a:xfrm>
            <a:off x="2723677" y="7175830"/>
            <a:ext cx="38389" cy="89275"/>
          </a:xfrm>
          <a:custGeom>
            <a:avLst/>
            <a:gdLst/>
            <a:ahLst/>
            <a:cxnLst/>
            <a:rect l="l" t="t" r="r" b="b"/>
            <a:pathLst>
              <a:path w="38389" h="89275">
                <a:moveTo>
                  <a:pt x="38389" y="89275"/>
                </a:moveTo>
                <a:lnTo>
                  <a:pt x="38389" y="87355"/>
                </a:lnTo>
                <a:lnTo>
                  <a:pt x="32644" y="87355"/>
                </a:lnTo>
                <a:lnTo>
                  <a:pt x="30708" y="86410"/>
                </a:lnTo>
                <a:lnTo>
                  <a:pt x="28803" y="85435"/>
                </a:lnTo>
                <a:lnTo>
                  <a:pt x="27843" y="84475"/>
                </a:lnTo>
                <a:lnTo>
                  <a:pt x="26868" y="83530"/>
                </a:lnTo>
                <a:lnTo>
                  <a:pt x="25923" y="82555"/>
                </a:lnTo>
                <a:lnTo>
                  <a:pt x="25923" y="80634"/>
                </a:lnTo>
                <a:lnTo>
                  <a:pt x="24963" y="77754"/>
                </a:lnTo>
                <a:lnTo>
                  <a:pt x="24963" y="10561"/>
                </a:lnTo>
                <a:lnTo>
                  <a:pt x="25923" y="6720"/>
                </a:lnTo>
                <a:lnTo>
                  <a:pt x="26868" y="5760"/>
                </a:lnTo>
                <a:lnTo>
                  <a:pt x="28803" y="3840"/>
                </a:lnTo>
                <a:lnTo>
                  <a:pt x="31683" y="1920"/>
                </a:lnTo>
                <a:lnTo>
                  <a:pt x="38389" y="1920"/>
                </a:lnTo>
                <a:lnTo>
                  <a:pt x="38389" y="0"/>
                </a:lnTo>
                <a:lnTo>
                  <a:pt x="0" y="0"/>
                </a:lnTo>
                <a:lnTo>
                  <a:pt x="0" y="1920"/>
                </a:lnTo>
                <a:lnTo>
                  <a:pt x="4800" y="1920"/>
                </a:lnTo>
                <a:lnTo>
                  <a:pt x="6720" y="2880"/>
                </a:lnTo>
                <a:lnTo>
                  <a:pt x="8641" y="3840"/>
                </a:lnTo>
                <a:lnTo>
                  <a:pt x="10561" y="4800"/>
                </a:lnTo>
                <a:lnTo>
                  <a:pt x="11521" y="5760"/>
                </a:lnTo>
                <a:lnTo>
                  <a:pt x="11521" y="6720"/>
                </a:lnTo>
                <a:lnTo>
                  <a:pt x="12481" y="8641"/>
                </a:lnTo>
                <a:lnTo>
                  <a:pt x="12481" y="82555"/>
                </a:lnTo>
                <a:lnTo>
                  <a:pt x="10561" y="83530"/>
                </a:lnTo>
                <a:lnTo>
                  <a:pt x="9601" y="86410"/>
                </a:lnTo>
                <a:lnTo>
                  <a:pt x="6720" y="87355"/>
                </a:lnTo>
                <a:lnTo>
                  <a:pt x="0" y="87355"/>
                </a:lnTo>
                <a:lnTo>
                  <a:pt x="0" y="89275"/>
                </a:lnTo>
                <a:lnTo>
                  <a:pt x="38389" y="892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4" name="object 834"/>
          <p:cNvSpPr/>
          <p:nvPr/>
        </p:nvSpPr>
        <p:spPr>
          <a:xfrm>
            <a:off x="2768787" y="7175830"/>
            <a:ext cx="74889" cy="89275"/>
          </a:xfrm>
          <a:custGeom>
            <a:avLst/>
            <a:gdLst/>
            <a:ahLst/>
            <a:cxnLst/>
            <a:rect l="l" t="t" r="r" b="b"/>
            <a:pathLst>
              <a:path w="74889" h="89275">
                <a:moveTo>
                  <a:pt x="6720" y="8641"/>
                </a:moveTo>
                <a:lnTo>
                  <a:pt x="9601" y="7680"/>
                </a:lnTo>
                <a:lnTo>
                  <a:pt x="11521" y="6720"/>
                </a:lnTo>
                <a:lnTo>
                  <a:pt x="13441" y="5760"/>
                </a:lnTo>
                <a:lnTo>
                  <a:pt x="30723" y="5760"/>
                </a:lnTo>
                <a:lnTo>
                  <a:pt x="30723" y="82555"/>
                </a:lnTo>
                <a:lnTo>
                  <a:pt x="29763" y="83530"/>
                </a:lnTo>
                <a:lnTo>
                  <a:pt x="27843" y="85435"/>
                </a:lnTo>
                <a:lnTo>
                  <a:pt x="24963" y="87355"/>
                </a:lnTo>
                <a:lnTo>
                  <a:pt x="18242" y="87355"/>
                </a:lnTo>
                <a:lnTo>
                  <a:pt x="18242" y="89275"/>
                </a:lnTo>
                <a:lnTo>
                  <a:pt x="56647" y="89275"/>
                </a:lnTo>
                <a:lnTo>
                  <a:pt x="56647" y="87355"/>
                </a:lnTo>
                <a:lnTo>
                  <a:pt x="49926" y="87355"/>
                </a:lnTo>
                <a:lnTo>
                  <a:pt x="47045" y="86410"/>
                </a:lnTo>
                <a:lnTo>
                  <a:pt x="45125" y="84475"/>
                </a:lnTo>
                <a:lnTo>
                  <a:pt x="44165" y="82555"/>
                </a:lnTo>
                <a:lnTo>
                  <a:pt x="44165" y="5760"/>
                </a:lnTo>
                <a:lnTo>
                  <a:pt x="63367" y="5760"/>
                </a:lnTo>
                <a:lnTo>
                  <a:pt x="65288" y="7680"/>
                </a:lnTo>
                <a:lnTo>
                  <a:pt x="68168" y="8641"/>
                </a:lnTo>
                <a:lnTo>
                  <a:pt x="69128" y="10561"/>
                </a:lnTo>
                <a:lnTo>
                  <a:pt x="71048" y="13441"/>
                </a:lnTo>
                <a:lnTo>
                  <a:pt x="72009" y="14401"/>
                </a:lnTo>
                <a:lnTo>
                  <a:pt x="72009" y="17282"/>
                </a:lnTo>
                <a:lnTo>
                  <a:pt x="72969" y="21122"/>
                </a:lnTo>
                <a:lnTo>
                  <a:pt x="74889" y="21122"/>
                </a:lnTo>
                <a:lnTo>
                  <a:pt x="73929" y="0"/>
                </a:lnTo>
                <a:lnTo>
                  <a:pt x="960" y="0"/>
                </a:lnTo>
                <a:lnTo>
                  <a:pt x="0" y="21122"/>
                </a:lnTo>
                <a:lnTo>
                  <a:pt x="2880" y="21122"/>
                </a:lnTo>
                <a:lnTo>
                  <a:pt x="2880" y="17282"/>
                </a:lnTo>
                <a:lnTo>
                  <a:pt x="3840" y="13441"/>
                </a:lnTo>
                <a:lnTo>
                  <a:pt x="5760" y="11521"/>
                </a:lnTo>
                <a:lnTo>
                  <a:pt x="672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5" name="object 835"/>
          <p:cNvSpPr/>
          <p:nvPr/>
        </p:nvSpPr>
        <p:spPr>
          <a:xfrm>
            <a:off x="2854238" y="7202713"/>
            <a:ext cx="41269" cy="64312"/>
          </a:xfrm>
          <a:custGeom>
            <a:avLst/>
            <a:gdLst/>
            <a:ahLst/>
            <a:cxnLst/>
            <a:rect l="l" t="t" r="r" b="b"/>
            <a:pathLst>
              <a:path w="41269" h="64312">
                <a:moveTo>
                  <a:pt x="8625" y="1920"/>
                </a:moveTo>
                <a:lnTo>
                  <a:pt x="4785" y="5760"/>
                </a:lnTo>
                <a:lnTo>
                  <a:pt x="944" y="8641"/>
                </a:lnTo>
                <a:lnTo>
                  <a:pt x="0" y="12481"/>
                </a:lnTo>
                <a:lnTo>
                  <a:pt x="0" y="22082"/>
                </a:lnTo>
                <a:lnTo>
                  <a:pt x="944" y="24963"/>
                </a:lnTo>
                <a:lnTo>
                  <a:pt x="2880" y="26883"/>
                </a:lnTo>
                <a:lnTo>
                  <a:pt x="4785" y="29763"/>
                </a:lnTo>
                <a:lnTo>
                  <a:pt x="8625" y="32644"/>
                </a:lnTo>
                <a:lnTo>
                  <a:pt x="15346" y="35524"/>
                </a:lnTo>
                <a:lnTo>
                  <a:pt x="22067" y="39364"/>
                </a:lnTo>
                <a:lnTo>
                  <a:pt x="25908" y="41285"/>
                </a:lnTo>
                <a:lnTo>
                  <a:pt x="27828" y="44150"/>
                </a:lnTo>
                <a:lnTo>
                  <a:pt x="29748" y="46085"/>
                </a:lnTo>
                <a:lnTo>
                  <a:pt x="31668" y="47990"/>
                </a:lnTo>
                <a:lnTo>
                  <a:pt x="31668" y="53751"/>
                </a:lnTo>
                <a:lnTo>
                  <a:pt x="30708" y="55671"/>
                </a:lnTo>
                <a:lnTo>
                  <a:pt x="28788" y="57591"/>
                </a:lnTo>
                <a:lnTo>
                  <a:pt x="26868" y="59527"/>
                </a:lnTo>
                <a:lnTo>
                  <a:pt x="23987" y="60472"/>
                </a:lnTo>
                <a:lnTo>
                  <a:pt x="16306" y="60472"/>
                </a:lnTo>
                <a:lnTo>
                  <a:pt x="12466" y="58552"/>
                </a:lnTo>
                <a:lnTo>
                  <a:pt x="9585" y="55671"/>
                </a:lnTo>
                <a:lnTo>
                  <a:pt x="5745" y="52806"/>
                </a:lnTo>
                <a:lnTo>
                  <a:pt x="3840" y="47990"/>
                </a:lnTo>
                <a:lnTo>
                  <a:pt x="1905" y="42245"/>
                </a:lnTo>
                <a:lnTo>
                  <a:pt x="0" y="42245"/>
                </a:lnTo>
                <a:lnTo>
                  <a:pt x="0" y="63367"/>
                </a:lnTo>
                <a:lnTo>
                  <a:pt x="1905" y="63367"/>
                </a:lnTo>
                <a:lnTo>
                  <a:pt x="2880" y="62392"/>
                </a:lnTo>
                <a:lnTo>
                  <a:pt x="3840" y="61432"/>
                </a:lnTo>
                <a:lnTo>
                  <a:pt x="5745" y="61432"/>
                </a:lnTo>
                <a:lnTo>
                  <a:pt x="6720" y="62392"/>
                </a:lnTo>
                <a:lnTo>
                  <a:pt x="7665" y="62392"/>
                </a:lnTo>
                <a:lnTo>
                  <a:pt x="12466" y="63367"/>
                </a:lnTo>
                <a:lnTo>
                  <a:pt x="17266" y="64312"/>
                </a:lnTo>
                <a:lnTo>
                  <a:pt x="25908" y="64312"/>
                </a:lnTo>
                <a:lnTo>
                  <a:pt x="30708" y="62392"/>
                </a:lnTo>
                <a:lnTo>
                  <a:pt x="34549" y="59527"/>
                </a:lnTo>
                <a:lnTo>
                  <a:pt x="39349" y="55671"/>
                </a:lnTo>
                <a:lnTo>
                  <a:pt x="41269" y="51831"/>
                </a:lnTo>
                <a:lnTo>
                  <a:pt x="41269" y="39364"/>
                </a:lnTo>
                <a:lnTo>
                  <a:pt x="36469" y="33604"/>
                </a:lnTo>
                <a:lnTo>
                  <a:pt x="27828" y="28803"/>
                </a:lnTo>
                <a:lnTo>
                  <a:pt x="18227" y="24002"/>
                </a:lnTo>
                <a:lnTo>
                  <a:pt x="13426" y="22082"/>
                </a:lnTo>
                <a:lnTo>
                  <a:pt x="10561" y="20162"/>
                </a:lnTo>
                <a:lnTo>
                  <a:pt x="9585" y="18242"/>
                </a:lnTo>
                <a:lnTo>
                  <a:pt x="8625" y="16322"/>
                </a:lnTo>
                <a:lnTo>
                  <a:pt x="7665" y="14401"/>
                </a:lnTo>
                <a:lnTo>
                  <a:pt x="7665" y="9601"/>
                </a:lnTo>
                <a:lnTo>
                  <a:pt x="8625" y="8641"/>
                </a:lnTo>
                <a:lnTo>
                  <a:pt x="10561" y="6720"/>
                </a:lnTo>
                <a:lnTo>
                  <a:pt x="12466" y="4800"/>
                </a:lnTo>
                <a:lnTo>
                  <a:pt x="14386" y="3840"/>
                </a:lnTo>
                <a:lnTo>
                  <a:pt x="22067" y="3840"/>
                </a:lnTo>
                <a:lnTo>
                  <a:pt x="24947" y="5760"/>
                </a:lnTo>
                <a:lnTo>
                  <a:pt x="27828" y="7680"/>
                </a:lnTo>
                <a:lnTo>
                  <a:pt x="30708" y="9601"/>
                </a:lnTo>
                <a:lnTo>
                  <a:pt x="32628" y="14401"/>
                </a:lnTo>
                <a:lnTo>
                  <a:pt x="34549" y="21122"/>
                </a:lnTo>
                <a:lnTo>
                  <a:pt x="36469" y="21122"/>
                </a:lnTo>
                <a:lnTo>
                  <a:pt x="36469" y="0"/>
                </a:lnTo>
                <a:lnTo>
                  <a:pt x="34549" y="0"/>
                </a:lnTo>
                <a:lnTo>
                  <a:pt x="33588" y="960"/>
                </a:lnTo>
                <a:lnTo>
                  <a:pt x="33588" y="1920"/>
                </a:lnTo>
                <a:lnTo>
                  <a:pt x="32628" y="1920"/>
                </a:lnTo>
                <a:lnTo>
                  <a:pt x="32628" y="2880"/>
                </a:lnTo>
                <a:lnTo>
                  <a:pt x="28788" y="2880"/>
                </a:lnTo>
                <a:lnTo>
                  <a:pt x="26868" y="1920"/>
                </a:lnTo>
                <a:lnTo>
                  <a:pt x="23027" y="960"/>
                </a:lnTo>
                <a:lnTo>
                  <a:pt x="20147" y="0"/>
                </a:lnTo>
                <a:lnTo>
                  <a:pt x="12466" y="0"/>
                </a:lnTo>
                <a:lnTo>
                  <a:pt x="8625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6" name="object 836"/>
          <p:cNvSpPr/>
          <p:nvPr/>
        </p:nvSpPr>
        <p:spPr>
          <a:xfrm>
            <a:off x="2346411" y="7359182"/>
            <a:ext cx="41269" cy="63367"/>
          </a:xfrm>
          <a:custGeom>
            <a:avLst/>
            <a:gdLst/>
            <a:ahLst/>
            <a:cxnLst/>
            <a:rect l="l" t="t" r="r" b="b"/>
            <a:pathLst>
              <a:path w="41269" h="63367">
                <a:moveTo>
                  <a:pt x="8625" y="975"/>
                </a:moveTo>
                <a:lnTo>
                  <a:pt x="4800" y="4815"/>
                </a:lnTo>
                <a:lnTo>
                  <a:pt x="960" y="7680"/>
                </a:lnTo>
                <a:lnTo>
                  <a:pt x="0" y="12481"/>
                </a:lnTo>
                <a:lnTo>
                  <a:pt x="0" y="21122"/>
                </a:lnTo>
                <a:lnTo>
                  <a:pt x="960" y="24002"/>
                </a:lnTo>
                <a:lnTo>
                  <a:pt x="2880" y="26883"/>
                </a:lnTo>
                <a:lnTo>
                  <a:pt x="4800" y="29763"/>
                </a:lnTo>
                <a:lnTo>
                  <a:pt x="8625" y="31683"/>
                </a:lnTo>
                <a:lnTo>
                  <a:pt x="15346" y="35524"/>
                </a:lnTo>
                <a:lnTo>
                  <a:pt x="22082" y="38404"/>
                </a:lnTo>
                <a:lnTo>
                  <a:pt x="25908" y="41285"/>
                </a:lnTo>
                <a:lnTo>
                  <a:pt x="27828" y="43205"/>
                </a:lnTo>
                <a:lnTo>
                  <a:pt x="29748" y="45125"/>
                </a:lnTo>
                <a:lnTo>
                  <a:pt x="31668" y="48005"/>
                </a:lnTo>
                <a:lnTo>
                  <a:pt x="31668" y="53766"/>
                </a:lnTo>
                <a:lnTo>
                  <a:pt x="30708" y="55686"/>
                </a:lnTo>
                <a:lnTo>
                  <a:pt x="28803" y="57607"/>
                </a:lnTo>
                <a:lnTo>
                  <a:pt x="26868" y="59527"/>
                </a:lnTo>
                <a:lnTo>
                  <a:pt x="16306" y="59527"/>
                </a:lnTo>
                <a:lnTo>
                  <a:pt x="12466" y="58567"/>
                </a:lnTo>
                <a:lnTo>
                  <a:pt x="9601" y="55686"/>
                </a:lnTo>
                <a:lnTo>
                  <a:pt x="5760" y="51846"/>
                </a:lnTo>
                <a:lnTo>
                  <a:pt x="2880" y="47045"/>
                </a:lnTo>
                <a:lnTo>
                  <a:pt x="1920" y="41285"/>
                </a:lnTo>
                <a:lnTo>
                  <a:pt x="0" y="41285"/>
                </a:lnTo>
                <a:lnTo>
                  <a:pt x="0" y="63367"/>
                </a:lnTo>
                <a:lnTo>
                  <a:pt x="1920" y="63367"/>
                </a:lnTo>
                <a:lnTo>
                  <a:pt x="2880" y="61447"/>
                </a:lnTo>
                <a:lnTo>
                  <a:pt x="7680" y="61447"/>
                </a:lnTo>
                <a:lnTo>
                  <a:pt x="12466" y="63367"/>
                </a:lnTo>
                <a:lnTo>
                  <a:pt x="25908" y="63367"/>
                </a:lnTo>
                <a:lnTo>
                  <a:pt x="30708" y="62407"/>
                </a:lnTo>
                <a:lnTo>
                  <a:pt x="34549" y="58567"/>
                </a:lnTo>
                <a:lnTo>
                  <a:pt x="39349" y="55686"/>
                </a:lnTo>
                <a:lnTo>
                  <a:pt x="41269" y="50886"/>
                </a:lnTo>
                <a:lnTo>
                  <a:pt x="41269" y="38404"/>
                </a:lnTo>
                <a:lnTo>
                  <a:pt x="36469" y="32644"/>
                </a:lnTo>
                <a:lnTo>
                  <a:pt x="27828" y="27843"/>
                </a:lnTo>
                <a:lnTo>
                  <a:pt x="18242" y="24002"/>
                </a:lnTo>
                <a:lnTo>
                  <a:pt x="13441" y="21122"/>
                </a:lnTo>
                <a:lnTo>
                  <a:pt x="10561" y="19202"/>
                </a:lnTo>
                <a:lnTo>
                  <a:pt x="9601" y="18242"/>
                </a:lnTo>
                <a:lnTo>
                  <a:pt x="8625" y="16322"/>
                </a:lnTo>
                <a:lnTo>
                  <a:pt x="7680" y="13441"/>
                </a:lnTo>
                <a:lnTo>
                  <a:pt x="7680" y="9601"/>
                </a:lnTo>
                <a:lnTo>
                  <a:pt x="8625" y="7680"/>
                </a:lnTo>
                <a:lnTo>
                  <a:pt x="10561" y="5760"/>
                </a:lnTo>
                <a:lnTo>
                  <a:pt x="12466" y="4815"/>
                </a:lnTo>
                <a:lnTo>
                  <a:pt x="14401" y="3840"/>
                </a:lnTo>
                <a:lnTo>
                  <a:pt x="22082" y="3840"/>
                </a:lnTo>
                <a:lnTo>
                  <a:pt x="24963" y="4815"/>
                </a:lnTo>
                <a:lnTo>
                  <a:pt x="27828" y="6720"/>
                </a:lnTo>
                <a:lnTo>
                  <a:pt x="30708" y="9601"/>
                </a:lnTo>
                <a:lnTo>
                  <a:pt x="32628" y="13441"/>
                </a:lnTo>
                <a:lnTo>
                  <a:pt x="34549" y="20162"/>
                </a:lnTo>
                <a:lnTo>
                  <a:pt x="36469" y="20162"/>
                </a:lnTo>
                <a:lnTo>
                  <a:pt x="36469" y="0"/>
                </a:lnTo>
                <a:lnTo>
                  <a:pt x="34549" y="0"/>
                </a:lnTo>
                <a:lnTo>
                  <a:pt x="33588" y="975"/>
                </a:lnTo>
                <a:lnTo>
                  <a:pt x="33588" y="1920"/>
                </a:lnTo>
                <a:lnTo>
                  <a:pt x="28803" y="1920"/>
                </a:lnTo>
                <a:lnTo>
                  <a:pt x="26868" y="975"/>
                </a:lnTo>
                <a:lnTo>
                  <a:pt x="23027" y="0"/>
                </a:lnTo>
                <a:lnTo>
                  <a:pt x="12466" y="0"/>
                </a:lnTo>
                <a:lnTo>
                  <a:pt x="8625" y="9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7" name="object 837"/>
          <p:cNvSpPr/>
          <p:nvPr/>
        </p:nvSpPr>
        <p:spPr>
          <a:xfrm>
            <a:off x="2404963" y="7327513"/>
            <a:ext cx="13441" cy="13426"/>
          </a:xfrm>
          <a:custGeom>
            <a:avLst/>
            <a:gdLst/>
            <a:ahLst/>
            <a:cxnLst/>
            <a:rect l="l" t="t" r="r" b="b"/>
            <a:pathLst>
              <a:path w="13441" h="13426">
                <a:moveTo>
                  <a:pt x="960" y="9585"/>
                </a:moveTo>
                <a:lnTo>
                  <a:pt x="1920" y="11521"/>
                </a:lnTo>
                <a:lnTo>
                  <a:pt x="3840" y="12481"/>
                </a:lnTo>
                <a:lnTo>
                  <a:pt x="4800" y="13426"/>
                </a:lnTo>
                <a:lnTo>
                  <a:pt x="8641" y="13426"/>
                </a:lnTo>
                <a:lnTo>
                  <a:pt x="10561" y="12481"/>
                </a:lnTo>
                <a:lnTo>
                  <a:pt x="11521" y="11521"/>
                </a:lnTo>
                <a:lnTo>
                  <a:pt x="12481" y="9585"/>
                </a:lnTo>
                <a:lnTo>
                  <a:pt x="13441" y="8641"/>
                </a:lnTo>
                <a:lnTo>
                  <a:pt x="13441" y="4800"/>
                </a:lnTo>
                <a:lnTo>
                  <a:pt x="12481" y="2880"/>
                </a:lnTo>
                <a:lnTo>
                  <a:pt x="11521" y="1920"/>
                </a:lnTo>
                <a:lnTo>
                  <a:pt x="10561" y="0"/>
                </a:lnTo>
                <a:lnTo>
                  <a:pt x="2880" y="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8641"/>
                </a:lnTo>
                <a:lnTo>
                  <a:pt x="960" y="95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8" name="object 838"/>
          <p:cNvSpPr/>
          <p:nvPr/>
        </p:nvSpPr>
        <p:spPr>
          <a:xfrm>
            <a:off x="2396322" y="7359182"/>
            <a:ext cx="29763" cy="62407"/>
          </a:xfrm>
          <a:custGeom>
            <a:avLst/>
            <a:gdLst/>
            <a:ahLst/>
            <a:cxnLst/>
            <a:rect l="l" t="t" r="r" b="b"/>
            <a:pathLst>
              <a:path w="29763" h="62407">
                <a:moveTo>
                  <a:pt x="22082" y="55686"/>
                </a:moveTo>
                <a:lnTo>
                  <a:pt x="21122" y="54726"/>
                </a:lnTo>
                <a:lnTo>
                  <a:pt x="21122" y="0"/>
                </a:lnTo>
                <a:lnTo>
                  <a:pt x="18242" y="0"/>
                </a:lnTo>
                <a:lnTo>
                  <a:pt x="0" y="6720"/>
                </a:lnTo>
                <a:lnTo>
                  <a:pt x="960" y="9601"/>
                </a:lnTo>
                <a:lnTo>
                  <a:pt x="2880" y="8656"/>
                </a:lnTo>
                <a:lnTo>
                  <a:pt x="7680" y="8656"/>
                </a:lnTo>
                <a:lnTo>
                  <a:pt x="7680" y="9601"/>
                </a:lnTo>
                <a:lnTo>
                  <a:pt x="8641" y="9601"/>
                </a:lnTo>
                <a:lnTo>
                  <a:pt x="9601" y="10561"/>
                </a:lnTo>
                <a:lnTo>
                  <a:pt x="9601" y="54726"/>
                </a:lnTo>
                <a:lnTo>
                  <a:pt x="8641" y="55686"/>
                </a:lnTo>
                <a:lnTo>
                  <a:pt x="8641" y="57607"/>
                </a:lnTo>
                <a:lnTo>
                  <a:pt x="7680" y="58567"/>
                </a:lnTo>
                <a:lnTo>
                  <a:pt x="6720" y="58567"/>
                </a:lnTo>
                <a:lnTo>
                  <a:pt x="5760" y="59527"/>
                </a:lnTo>
                <a:lnTo>
                  <a:pt x="960" y="59527"/>
                </a:lnTo>
                <a:lnTo>
                  <a:pt x="960" y="62407"/>
                </a:lnTo>
                <a:lnTo>
                  <a:pt x="29763" y="62407"/>
                </a:lnTo>
                <a:lnTo>
                  <a:pt x="29763" y="59527"/>
                </a:lnTo>
                <a:lnTo>
                  <a:pt x="24963" y="59527"/>
                </a:lnTo>
                <a:lnTo>
                  <a:pt x="24002" y="58567"/>
                </a:lnTo>
                <a:lnTo>
                  <a:pt x="23042" y="57607"/>
                </a:lnTo>
                <a:lnTo>
                  <a:pt x="22082" y="56647"/>
                </a:lnTo>
                <a:lnTo>
                  <a:pt x="22082" y="556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9" name="object 839"/>
          <p:cNvSpPr/>
          <p:nvPr/>
        </p:nvSpPr>
        <p:spPr>
          <a:xfrm>
            <a:off x="2451049" y="7411989"/>
            <a:ext cx="43190" cy="38389"/>
          </a:xfrm>
          <a:custGeom>
            <a:avLst/>
            <a:gdLst/>
            <a:ahLst/>
            <a:cxnLst/>
            <a:rect l="l" t="t" r="r" b="b"/>
            <a:pathLst>
              <a:path w="43190" h="38389">
                <a:moveTo>
                  <a:pt x="36469" y="23027"/>
                </a:moveTo>
                <a:lnTo>
                  <a:pt x="32628" y="25923"/>
                </a:lnTo>
                <a:lnTo>
                  <a:pt x="28803" y="28803"/>
                </a:lnTo>
                <a:lnTo>
                  <a:pt x="23027" y="30708"/>
                </a:lnTo>
                <a:lnTo>
                  <a:pt x="6720" y="30708"/>
                </a:lnTo>
                <a:lnTo>
                  <a:pt x="0" y="28803"/>
                </a:lnTo>
                <a:lnTo>
                  <a:pt x="960" y="38389"/>
                </a:lnTo>
                <a:lnTo>
                  <a:pt x="9585" y="38389"/>
                </a:lnTo>
                <a:lnTo>
                  <a:pt x="13035" y="38284"/>
                </a:lnTo>
                <a:lnTo>
                  <a:pt x="25955" y="35572"/>
                </a:lnTo>
                <a:lnTo>
                  <a:pt x="36469" y="28803"/>
                </a:lnTo>
                <a:lnTo>
                  <a:pt x="41269" y="24002"/>
                </a:lnTo>
                <a:lnTo>
                  <a:pt x="43190" y="19202"/>
                </a:lnTo>
                <a:lnTo>
                  <a:pt x="43190" y="11521"/>
                </a:lnTo>
                <a:lnTo>
                  <a:pt x="42230" y="7680"/>
                </a:lnTo>
                <a:lnTo>
                  <a:pt x="39349" y="5760"/>
                </a:lnTo>
                <a:lnTo>
                  <a:pt x="37429" y="2880"/>
                </a:lnTo>
                <a:lnTo>
                  <a:pt x="33588" y="1920"/>
                </a:lnTo>
                <a:lnTo>
                  <a:pt x="29748" y="960"/>
                </a:lnTo>
                <a:lnTo>
                  <a:pt x="26868" y="960"/>
                </a:lnTo>
                <a:lnTo>
                  <a:pt x="21107" y="0"/>
                </a:lnTo>
                <a:lnTo>
                  <a:pt x="2880" y="0"/>
                </a:lnTo>
                <a:lnTo>
                  <a:pt x="3840" y="9601"/>
                </a:lnTo>
                <a:lnTo>
                  <a:pt x="11521" y="10561"/>
                </a:lnTo>
                <a:lnTo>
                  <a:pt x="27828" y="10561"/>
                </a:lnTo>
                <a:lnTo>
                  <a:pt x="32628" y="11521"/>
                </a:lnTo>
                <a:lnTo>
                  <a:pt x="35509" y="12481"/>
                </a:lnTo>
                <a:lnTo>
                  <a:pt x="37429" y="13441"/>
                </a:lnTo>
                <a:lnTo>
                  <a:pt x="38389" y="15361"/>
                </a:lnTo>
                <a:lnTo>
                  <a:pt x="38389" y="20162"/>
                </a:lnTo>
                <a:lnTo>
                  <a:pt x="36469" y="230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0" name="object 840"/>
          <p:cNvSpPr/>
          <p:nvPr/>
        </p:nvSpPr>
        <p:spPr>
          <a:xfrm>
            <a:off x="2433767" y="7385105"/>
            <a:ext cx="29748" cy="65272"/>
          </a:xfrm>
          <a:custGeom>
            <a:avLst/>
            <a:gdLst/>
            <a:ahLst/>
            <a:cxnLst/>
            <a:rect l="l" t="t" r="r" b="b"/>
            <a:pathLst>
              <a:path w="29748" h="65272">
                <a:moveTo>
                  <a:pt x="9601" y="44165"/>
                </a:moveTo>
                <a:lnTo>
                  <a:pt x="11521" y="42245"/>
                </a:lnTo>
                <a:lnTo>
                  <a:pt x="12481" y="40325"/>
                </a:lnTo>
                <a:lnTo>
                  <a:pt x="13441" y="38404"/>
                </a:lnTo>
                <a:lnTo>
                  <a:pt x="15361" y="36484"/>
                </a:lnTo>
                <a:lnTo>
                  <a:pt x="21122" y="36484"/>
                </a:lnTo>
                <a:lnTo>
                  <a:pt x="20162" y="26883"/>
                </a:lnTo>
                <a:lnTo>
                  <a:pt x="18242" y="25923"/>
                </a:lnTo>
                <a:lnTo>
                  <a:pt x="16322" y="25923"/>
                </a:lnTo>
                <a:lnTo>
                  <a:pt x="15361" y="24963"/>
                </a:lnTo>
                <a:lnTo>
                  <a:pt x="15361" y="24002"/>
                </a:lnTo>
                <a:lnTo>
                  <a:pt x="14401" y="24002"/>
                </a:lnTo>
                <a:lnTo>
                  <a:pt x="14401" y="22082"/>
                </a:lnTo>
                <a:lnTo>
                  <a:pt x="15361" y="21122"/>
                </a:lnTo>
                <a:lnTo>
                  <a:pt x="15361" y="19202"/>
                </a:lnTo>
                <a:lnTo>
                  <a:pt x="16322" y="18242"/>
                </a:lnTo>
                <a:lnTo>
                  <a:pt x="18242" y="17282"/>
                </a:lnTo>
                <a:lnTo>
                  <a:pt x="20162" y="15361"/>
                </a:lnTo>
                <a:lnTo>
                  <a:pt x="23027" y="16322"/>
                </a:lnTo>
                <a:lnTo>
                  <a:pt x="28803" y="16322"/>
                </a:lnTo>
                <a:lnTo>
                  <a:pt x="29748" y="13441"/>
                </a:lnTo>
                <a:lnTo>
                  <a:pt x="25907" y="13441"/>
                </a:lnTo>
                <a:lnTo>
                  <a:pt x="23027" y="11521"/>
                </a:lnTo>
                <a:lnTo>
                  <a:pt x="21122" y="8641"/>
                </a:lnTo>
                <a:lnTo>
                  <a:pt x="18242" y="4800"/>
                </a:lnTo>
                <a:lnTo>
                  <a:pt x="16322" y="0"/>
                </a:lnTo>
                <a:lnTo>
                  <a:pt x="16322" y="14401"/>
                </a:lnTo>
                <a:lnTo>
                  <a:pt x="11521" y="18242"/>
                </a:lnTo>
                <a:lnTo>
                  <a:pt x="8641" y="21122"/>
                </a:lnTo>
                <a:lnTo>
                  <a:pt x="7680" y="23042"/>
                </a:lnTo>
                <a:lnTo>
                  <a:pt x="6720" y="24963"/>
                </a:lnTo>
                <a:lnTo>
                  <a:pt x="5760" y="26883"/>
                </a:lnTo>
                <a:lnTo>
                  <a:pt x="5760" y="29763"/>
                </a:lnTo>
                <a:lnTo>
                  <a:pt x="6720" y="30723"/>
                </a:lnTo>
                <a:lnTo>
                  <a:pt x="7680" y="31683"/>
                </a:lnTo>
                <a:lnTo>
                  <a:pt x="8641" y="32644"/>
                </a:lnTo>
                <a:lnTo>
                  <a:pt x="9601" y="34564"/>
                </a:lnTo>
                <a:lnTo>
                  <a:pt x="12481" y="35524"/>
                </a:lnTo>
                <a:lnTo>
                  <a:pt x="7680" y="40325"/>
                </a:lnTo>
                <a:lnTo>
                  <a:pt x="5760" y="42245"/>
                </a:lnTo>
                <a:lnTo>
                  <a:pt x="2880" y="45125"/>
                </a:lnTo>
                <a:lnTo>
                  <a:pt x="1920" y="48005"/>
                </a:lnTo>
                <a:lnTo>
                  <a:pt x="960" y="49910"/>
                </a:lnTo>
                <a:lnTo>
                  <a:pt x="0" y="50886"/>
                </a:lnTo>
                <a:lnTo>
                  <a:pt x="0" y="54726"/>
                </a:lnTo>
                <a:lnTo>
                  <a:pt x="1920" y="57591"/>
                </a:lnTo>
                <a:lnTo>
                  <a:pt x="4800" y="59527"/>
                </a:lnTo>
                <a:lnTo>
                  <a:pt x="10561" y="63367"/>
                </a:lnTo>
                <a:lnTo>
                  <a:pt x="18242" y="65272"/>
                </a:lnTo>
                <a:lnTo>
                  <a:pt x="17282" y="55686"/>
                </a:lnTo>
                <a:lnTo>
                  <a:pt x="13441" y="52806"/>
                </a:lnTo>
                <a:lnTo>
                  <a:pt x="10561" y="51846"/>
                </a:lnTo>
                <a:lnTo>
                  <a:pt x="9601" y="49910"/>
                </a:lnTo>
                <a:lnTo>
                  <a:pt x="9601" y="441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1" name="object 841"/>
          <p:cNvSpPr/>
          <p:nvPr/>
        </p:nvSpPr>
        <p:spPr>
          <a:xfrm>
            <a:off x="2438567" y="7359182"/>
            <a:ext cx="56631" cy="42245"/>
          </a:xfrm>
          <a:custGeom>
            <a:avLst/>
            <a:gdLst/>
            <a:ahLst/>
            <a:cxnLst/>
            <a:rect l="l" t="t" r="r" b="b"/>
            <a:pathLst>
              <a:path w="56631" h="42245">
                <a:moveTo>
                  <a:pt x="37429" y="40325"/>
                </a:moveTo>
                <a:lnTo>
                  <a:pt x="41285" y="36484"/>
                </a:lnTo>
                <a:lnTo>
                  <a:pt x="46070" y="32644"/>
                </a:lnTo>
                <a:lnTo>
                  <a:pt x="47990" y="27843"/>
                </a:lnTo>
                <a:lnTo>
                  <a:pt x="47990" y="17282"/>
                </a:lnTo>
                <a:lnTo>
                  <a:pt x="47030" y="13441"/>
                </a:lnTo>
                <a:lnTo>
                  <a:pt x="44150" y="9601"/>
                </a:lnTo>
                <a:lnTo>
                  <a:pt x="56631" y="9601"/>
                </a:lnTo>
                <a:lnTo>
                  <a:pt x="56631" y="4815"/>
                </a:lnTo>
                <a:lnTo>
                  <a:pt x="55671" y="4815"/>
                </a:lnTo>
                <a:lnTo>
                  <a:pt x="55671" y="3840"/>
                </a:lnTo>
                <a:lnTo>
                  <a:pt x="39349" y="3840"/>
                </a:lnTo>
                <a:lnTo>
                  <a:pt x="35509" y="975"/>
                </a:lnTo>
                <a:lnTo>
                  <a:pt x="29748" y="0"/>
                </a:lnTo>
                <a:lnTo>
                  <a:pt x="17282" y="0"/>
                </a:lnTo>
                <a:lnTo>
                  <a:pt x="11521" y="1920"/>
                </a:lnTo>
                <a:lnTo>
                  <a:pt x="6720" y="5760"/>
                </a:lnTo>
                <a:lnTo>
                  <a:pt x="2880" y="10561"/>
                </a:lnTo>
                <a:lnTo>
                  <a:pt x="0" y="15361"/>
                </a:lnTo>
                <a:lnTo>
                  <a:pt x="0" y="25923"/>
                </a:lnTo>
                <a:lnTo>
                  <a:pt x="960" y="28803"/>
                </a:lnTo>
                <a:lnTo>
                  <a:pt x="2880" y="32644"/>
                </a:lnTo>
                <a:lnTo>
                  <a:pt x="4800" y="35524"/>
                </a:lnTo>
                <a:lnTo>
                  <a:pt x="7680" y="38404"/>
                </a:lnTo>
                <a:lnTo>
                  <a:pt x="11521" y="40325"/>
                </a:lnTo>
                <a:lnTo>
                  <a:pt x="11521" y="13441"/>
                </a:lnTo>
                <a:lnTo>
                  <a:pt x="12481" y="9601"/>
                </a:lnTo>
                <a:lnTo>
                  <a:pt x="15361" y="6720"/>
                </a:lnTo>
                <a:lnTo>
                  <a:pt x="17282" y="3840"/>
                </a:lnTo>
                <a:lnTo>
                  <a:pt x="20162" y="2880"/>
                </a:lnTo>
                <a:lnTo>
                  <a:pt x="26883" y="2880"/>
                </a:lnTo>
                <a:lnTo>
                  <a:pt x="29748" y="4815"/>
                </a:lnTo>
                <a:lnTo>
                  <a:pt x="31668" y="7680"/>
                </a:lnTo>
                <a:lnTo>
                  <a:pt x="34564" y="11521"/>
                </a:lnTo>
                <a:lnTo>
                  <a:pt x="36469" y="16322"/>
                </a:lnTo>
                <a:lnTo>
                  <a:pt x="36469" y="28803"/>
                </a:lnTo>
                <a:lnTo>
                  <a:pt x="35509" y="32644"/>
                </a:lnTo>
                <a:lnTo>
                  <a:pt x="33588" y="35524"/>
                </a:lnTo>
                <a:lnTo>
                  <a:pt x="30723" y="38404"/>
                </a:lnTo>
                <a:lnTo>
                  <a:pt x="27843" y="39364"/>
                </a:lnTo>
                <a:lnTo>
                  <a:pt x="24947" y="39364"/>
                </a:lnTo>
                <a:lnTo>
                  <a:pt x="24002" y="42245"/>
                </a:lnTo>
                <a:lnTo>
                  <a:pt x="31668" y="42245"/>
                </a:lnTo>
                <a:lnTo>
                  <a:pt x="37429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2" name="object 842"/>
          <p:cNvSpPr/>
          <p:nvPr/>
        </p:nvSpPr>
        <p:spPr>
          <a:xfrm>
            <a:off x="2498079" y="7359182"/>
            <a:ext cx="66248" cy="62407"/>
          </a:xfrm>
          <a:custGeom>
            <a:avLst/>
            <a:gdLst/>
            <a:ahLst/>
            <a:cxnLst/>
            <a:rect l="l" t="t" r="r" b="b"/>
            <a:pathLst>
              <a:path w="66248" h="62407">
                <a:moveTo>
                  <a:pt x="66248" y="62407"/>
                </a:moveTo>
                <a:lnTo>
                  <a:pt x="66248" y="59527"/>
                </a:lnTo>
                <a:lnTo>
                  <a:pt x="61447" y="59527"/>
                </a:lnTo>
                <a:lnTo>
                  <a:pt x="60472" y="58567"/>
                </a:lnTo>
                <a:lnTo>
                  <a:pt x="59512" y="57607"/>
                </a:lnTo>
                <a:lnTo>
                  <a:pt x="58567" y="57607"/>
                </a:lnTo>
                <a:lnTo>
                  <a:pt x="58567" y="55686"/>
                </a:lnTo>
                <a:lnTo>
                  <a:pt x="57607" y="54726"/>
                </a:lnTo>
                <a:lnTo>
                  <a:pt x="57607" y="17282"/>
                </a:lnTo>
                <a:lnTo>
                  <a:pt x="56631" y="13441"/>
                </a:lnTo>
                <a:lnTo>
                  <a:pt x="55686" y="10561"/>
                </a:lnTo>
                <a:lnTo>
                  <a:pt x="54726" y="6720"/>
                </a:lnTo>
                <a:lnTo>
                  <a:pt x="52791" y="3840"/>
                </a:lnTo>
                <a:lnTo>
                  <a:pt x="49926" y="1920"/>
                </a:lnTo>
                <a:lnTo>
                  <a:pt x="48006" y="975"/>
                </a:lnTo>
                <a:lnTo>
                  <a:pt x="45125" y="0"/>
                </a:lnTo>
                <a:lnTo>
                  <a:pt x="35524" y="0"/>
                </a:lnTo>
                <a:lnTo>
                  <a:pt x="28803" y="3840"/>
                </a:lnTo>
                <a:lnTo>
                  <a:pt x="21122" y="12481"/>
                </a:lnTo>
                <a:lnTo>
                  <a:pt x="21122" y="0"/>
                </a:lnTo>
                <a:lnTo>
                  <a:pt x="18242" y="0"/>
                </a:lnTo>
                <a:lnTo>
                  <a:pt x="0" y="6720"/>
                </a:lnTo>
                <a:lnTo>
                  <a:pt x="960" y="9601"/>
                </a:lnTo>
                <a:lnTo>
                  <a:pt x="2880" y="8656"/>
                </a:lnTo>
                <a:lnTo>
                  <a:pt x="7680" y="8656"/>
                </a:lnTo>
                <a:lnTo>
                  <a:pt x="8641" y="9601"/>
                </a:lnTo>
                <a:lnTo>
                  <a:pt x="9601" y="10561"/>
                </a:lnTo>
                <a:lnTo>
                  <a:pt x="9601" y="12481"/>
                </a:lnTo>
                <a:lnTo>
                  <a:pt x="10561" y="14401"/>
                </a:lnTo>
                <a:lnTo>
                  <a:pt x="10561" y="52806"/>
                </a:lnTo>
                <a:lnTo>
                  <a:pt x="9601" y="55686"/>
                </a:lnTo>
                <a:lnTo>
                  <a:pt x="8641" y="57607"/>
                </a:lnTo>
                <a:lnTo>
                  <a:pt x="7680" y="58567"/>
                </a:lnTo>
                <a:lnTo>
                  <a:pt x="5760" y="59527"/>
                </a:lnTo>
                <a:lnTo>
                  <a:pt x="960" y="59527"/>
                </a:lnTo>
                <a:lnTo>
                  <a:pt x="960" y="62407"/>
                </a:lnTo>
                <a:lnTo>
                  <a:pt x="30723" y="62407"/>
                </a:lnTo>
                <a:lnTo>
                  <a:pt x="30723" y="59527"/>
                </a:lnTo>
                <a:lnTo>
                  <a:pt x="25923" y="59527"/>
                </a:lnTo>
                <a:lnTo>
                  <a:pt x="24963" y="58567"/>
                </a:lnTo>
                <a:lnTo>
                  <a:pt x="23042" y="57607"/>
                </a:lnTo>
                <a:lnTo>
                  <a:pt x="22082" y="55686"/>
                </a:lnTo>
                <a:lnTo>
                  <a:pt x="21122" y="54726"/>
                </a:lnTo>
                <a:lnTo>
                  <a:pt x="21122" y="16322"/>
                </a:lnTo>
                <a:lnTo>
                  <a:pt x="26883" y="10561"/>
                </a:lnTo>
                <a:lnTo>
                  <a:pt x="31683" y="7680"/>
                </a:lnTo>
                <a:lnTo>
                  <a:pt x="40325" y="7680"/>
                </a:lnTo>
                <a:lnTo>
                  <a:pt x="43205" y="8656"/>
                </a:lnTo>
                <a:lnTo>
                  <a:pt x="44165" y="11521"/>
                </a:lnTo>
                <a:lnTo>
                  <a:pt x="46085" y="14401"/>
                </a:lnTo>
                <a:lnTo>
                  <a:pt x="46085" y="56647"/>
                </a:lnTo>
                <a:lnTo>
                  <a:pt x="45125" y="57607"/>
                </a:lnTo>
                <a:lnTo>
                  <a:pt x="44165" y="58567"/>
                </a:lnTo>
                <a:lnTo>
                  <a:pt x="42245" y="59527"/>
                </a:lnTo>
                <a:lnTo>
                  <a:pt x="36484" y="59527"/>
                </a:lnTo>
                <a:lnTo>
                  <a:pt x="36484" y="62407"/>
                </a:lnTo>
                <a:lnTo>
                  <a:pt x="66248" y="624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3" name="object 843"/>
          <p:cNvSpPr/>
          <p:nvPr/>
        </p:nvSpPr>
        <p:spPr>
          <a:xfrm>
            <a:off x="2584475" y="7359182"/>
            <a:ext cx="37444" cy="24002"/>
          </a:xfrm>
          <a:custGeom>
            <a:avLst/>
            <a:gdLst/>
            <a:ahLst/>
            <a:cxnLst/>
            <a:rect l="l" t="t" r="r" b="b"/>
            <a:pathLst>
              <a:path w="37444" h="24002">
                <a:moveTo>
                  <a:pt x="0" y="8656"/>
                </a:moveTo>
                <a:lnTo>
                  <a:pt x="2880" y="5760"/>
                </a:lnTo>
                <a:lnTo>
                  <a:pt x="6720" y="4815"/>
                </a:lnTo>
                <a:lnTo>
                  <a:pt x="14401" y="4815"/>
                </a:lnTo>
                <a:lnTo>
                  <a:pt x="17282" y="6720"/>
                </a:lnTo>
                <a:lnTo>
                  <a:pt x="19202" y="7680"/>
                </a:lnTo>
                <a:lnTo>
                  <a:pt x="21122" y="9601"/>
                </a:lnTo>
                <a:lnTo>
                  <a:pt x="22082" y="12481"/>
                </a:lnTo>
                <a:lnTo>
                  <a:pt x="22082" y="13441"/>
                </a:lnTo>
                <a:lnTo>
                  <a:pt x="23042" y="16322"/>
                </a:lnTo>
                <a:lnTo>
                  <a:pt x="37444" y="24002"/>
                </a:lnTo>
                <a:lnTo>
                  <a:pt x="37444" y="16322"/>
                </a:lnTo>
                <a:lnTo>
                  <a:pt x="34564" y="10561"/>
                </a:lnTo>
                <a:lnTo>
                  <a:pt x="30723" y="6720"/>
                </a:lnTo>
                <a:lnTo>
                  <a:pt x="25923" y="1920"/>
                </a:lnTo>
                <a:lnTo>
                  <a:pt x="20162" y="0"/>
                </a:lnTo>
                <a:lnTo>
                  <a:pt x="5760" y="0"/>
                </a:lnTo>
                <a:lnTo>
                  <a:pt x="0" y="86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4" name="object 844"/>
          <p:cNvSpPr/>
          <p:nvPr/>
        </p:nvSpPr>
        <p:spPr>
          <a:xfrm>
            <a:off x="2570073" y="7359182"/>
            <a:ext cx="51846" cy="63367"/>
          </a:xfrm>
          <a:custGeom>
            <a:avLst/>
            <a:gdLst/>
            <a:ahLst/>
            <a:cxnLst/>
            <a:rect l="l" t="t" r="r" b="b"/>
            <a:pathLst>
              <a:path w="51846" h="63367">
                <a:moveTo>
                  <a:pt x="0" y="32644"/>
                </a:moveTo>
                <a:lnTo>
                  <a:pt x="0" y="42245"/>
                </a:lnTo>
                <a:lnTo>
                  <a:pt x="2880" y="49926"/>
                </a:lnTo>
                <a:lnTo>
                  <a:pt x="7696" y="55686"/>
                </a:lnTo>
                <a:lnTo>
                  <a:pt x="13441" y="61447"/>
                </a:lnTo>
                <a:lnTo>
                  <a:pt x="19202" y="63367"/>
                </a:lnTo>
                <a:lnTo>
                  <a:pt x="33604" y="63367"/>
                </a:lnTo>
                <a:lnTo>
                  <a:pt x="39364" y="61447"/>
                </a:lnTo>
                <a:lnTo>
                  <a:pt x="43205" y="56647"/>
                </a:lnTo>
                <a:lnTo>
                  <a:pt x="48006" y="51846"/>
                </a:lnTo>
                <a:lnTo>
                  <a:pt x="50886" y="46085"/>
                </a:lnTo>
                <a:lnTo>
                  <a:pt x="51846" y="40325"/>
                </a:lnTo>
                <a:lnTo>
                  <a:pt x="48966" y="38404"/>
                </a:lnTo>
                <a:lnTo>
                  <a:pt x="47045" y="44165"/>
                </a:lnTo>
                <a:lnTo>
                  <a:pt x="45125" y="48005"/>
                </a:lnTo>
                <a:lnTo>
                  <a:pt x="42245" y="49926"/>
                </a:lnTo>
                <a:lnTo>
                  <a:pt x="39364" y="51846"/>
                </a:lnTo>
                <a:lnTo>
                  <a:pt x="35524" y="52806"/>
                </a:lnTo>
                <a:lnTo>
                  <a:pt x="25923" y="52806"/>
                </a:lnTo>
                <a:lnTo>
                  <a:pt x="20162" y="50886"/>
                </a:lnTo>
                <a:lnTo>
                  <a:pt x="16322" y="45125"/>
                </a:lnTo>
                <a:lnTo>
                  <a:pt x="11521" y="40325"/>
                </a:lnTo>
                <a:lnTo>
                  <a:pt x="9601" y="33604"/>
                </a:lnTo>
                <a:lnTo>
                  <a:pt x="9601" y="24002"/>
                </a:lnTo>
                <a:lnTo>
                  <a:pt x="51846" y="24002"/>
                </a:lnTo>
                <a:lnTo>
                  <a:pt x="37444" y="16322"/>
                </a:lnTo>
                <a:lnTo>
                  <a:pt x="37444" y="20162"/>
                </a:lnTo>
                <a:lnTo>
                  <a:pt x="9601" y="20162"/>
                </a:lnTo>
                <a:lnTo>
                  <a:pt x="9601" y="15361"/>
                </a:lnTo>
                <a:lnTo>
                  <a:pt x="11521" y="11521"/>
                </a:lnTo>
                <a:lnTo>
                  <a:pt x="14401" y="8656"/>
                </a:lnTo>
                <a:lnTo>
                  <a:pt x="20162" y="0"/>
                </a:lnTo>
                <a:lnTo>
                  <a:pt x="13441" y="2880"/>
                </a:lnTo>
                <a:lnTo>
                  <a:pt x="7696" y="8656"/>
                </a:lnTo>
                <a:lnTo>
                  <a:pt x="2880" y="14401"/>
                </a:lnTo>
                <a:lnTo>
                  <a:pt x="0" y="22082"/>
                </a:lnTo>
                <a:lnTo>
                  <a:pt x="0" y="32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5" name="object 845"/>
          <p:cNvSpPr/>
          <p:nvPr/>
        </p:nvSpPr>
        <p:spPr>
          <a:xfrm>
            <a:off x="2642082" y="7359182"/>
            <a:ext cx="17266" cy="20162"/>
          </a:xfrm>
          <a:custGeom>
            <a:avLst/>
            <a:gdLst/>
            <a:ahLst/>
            <a:cxnLst/>
            <a:rect l="l" t="t" r="r" b="b"/>
            <a:pathLst>
              <a:path w="17266" h="20162">
                <a:moveTo>
                  <a:pt x="8641" y="0"/>
                </a:moveTo>
                <a:lnTo>
                  <a:pt x="960" y="2880"/>
                </a:lnTo>
                <a:lnTo>
                  <a:pt x="0" y="20162"/>
                </a:lnTo>
                <a:lnTo>
                  <a:pt x="1920" y="13441"/>
                </a:lnTo>
                <a:lnTo>
                  <a:pt x="5760" y="8656"/>
                </a:lnTo>
                <a:lnTo>
                  <a:pt x="8641" y="5760"/>
                </a:lnTo>
                <a:lnTo>
                  <a:pt x="12481" y="3840"/>
                </a:lnTo>
                <a:lnTo>
                  <a:pt x="17266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6" name="object 846"/>
          <p:cNvSpPr/>
          <p:nvPr/>
        </p:nvSpPr>
        <p:spPr>
          <a:xfrm>
            <a:off x="2629601" y="7327513"/>
            <a:ext cx="63352" cy="95036"/>
          </a:xfrm>
          <a:custGeom>
            <a:avLst/>
            <a:gdLst/>
            <a:ahLst/>
            <a:cxnLst/>
            <a:rect l="l" t="t" r="r" b="b"/>
            <a:pathLst>
              <a:path w="63352" h="95036">
                <a:moveTo>
                  <a:pt x="12481" y="51831"/>
                </a:moveTo>
                <a:lnTo>
                  <a:pt x="13441" y="34549"/>
                </a:lnTo>
                <a:lnTo>
                  <a:pt x="8641" y="42230"/>
                </a:lnTo>
                <a:lnTo>
                  <a:pt x="2141" y="53564"/>
                </a:lnTo>
                <a:lnTo>
                  <a:pt x="0" y="66233"/>
                </a:lnTo>
                <a:lnTo>
                  <a:pt x="0" y="74874"/>
                </a:lnTo>
                <a:lnTo>
                  <a:pt x="2880" y="81594"/>
                </a:lnTo>
                <a:lnTo>
                  <a:pt x="7680" y="87355"/>
                </a:lnTo>
                <a:lnTo>
                  <a:pt x="12481" y="93116"/>
                </a:lnTo>
                <a:lnTo>
                  <a:pt x="18242" y="95036"/>
                </a:lnTo>
                <a:lnTo>
                  <a:pt x="31683" y="95036"/>
                </a:lnTo>
                <a:lnTo>
                  <a:pt x="34549" y="93116"/>
                </a:lnTo>
                <a:lnTo>
                  <a:pt x="36469" y="92156"/>
                </a:lnTo>
                <a:lnTo>
                  <a:pt x="40309" y="90236"/>
                </a:lnTo>
                <a:lnTo>
                  <a:pt x="43190" y="86395"/>
                </a:lnTo>
                <a:lnTo>
                  <a:pt x="43190" y="95036"/>
                </a:lnTo>
                <a:lnTo>
                  <a:pt x="46085" y="95036"/>
                </a:lnTo>
                <a:lnTo>
                  <a:pt x="63352" y="88315"/>
                </a:lnTo>
                <a:lnTo>
                  <a:pt x="63352" y="85435"/>
                </a:lnTo>
                <a:lnTo>
                  <a:pt x="61432" y="86395"/>
                </a:lnTo>
                <a:lnTo>
                  <a:pt x="56631" y="86395"/>
                </a:lnTo>
                <a:lnTo>
                  <a:pt x="55671" y="85435"/>
                </a:lnTo>
                <a:lnTo>
                  <a:pt x="54711" y="85435"/>
                </a:lnTo>
                <a:lnTo>
                  <a:pt x="54711" y="84475"/>
                </a:lnTo>
                <a:lnTo>
                  <a:pt x="53751" y="82555"/>
                </a:lnTo>
                <a:lnTo>
                  <a:pt x="53751" y="0"/>
                </a:lnTo>
                <a:lnTo>
                  <a:pt x="50871" y="0"/>
                </a:lnTo>
                <a:lnTo>
                  <a:pt x="32644" y="6720"/>
                </a:lnTo>
                <a:lnTo>
                  <a:pt x="33588" y="9585"/>
                </a:lnTo>
                <a:lnTo>
                  <a:pt x="35524" y="8641"/>
                </a:lnTo>
                <a:lnTo>
                  <a:pt x="40309" y="8641"/>
                </a:lnTo>
                <a:lnTo>
                  <a:pt x="40309" y="9585"/>
                </a:lnTo>
                <a:lnTo>
                  <a:pt x="41269" y="9585"/>
                </a:lnTo>
                <a:lnTo>
                  <a:pt x="42230" y="10561"/>
                </a:lnTo>
                <a:lnTo>
                  <a:pt x="42230" y="14401"/>
                </a:lnTo>
                <a:lnTo>
                  <a:pt x="43190" y="18242"/>
                </a:lnTo>
                <a:lnTo>
                  <a:pt x="43190" y="36484"/>
                </a:lnTo>
                <a:lnTo>
                  <a:pt x="39364" y="32644"/>
                </a:lnTo>
                <a:lnTo>
                  <a:pt x="34549" y="31668"/>
                </a:lnTo>
                <a:lnTo>
                  <a:pt x="29748" y="31668"/>
                </a:lnTo>
                <a:lnTo>
                  <a:pt x="24963" y="35509"/>
                </a:lnTo>
                <a:lnTo>
                  <a:pt x="30708" y="35509"/>
                </a:lnTo>
                <a:lnTo>
                  <a:pt x="32644" y="36484"/>
                </a:lnTo>
                <a:lnTo>
                  <a:pt x="35524" y="37429"/>
                </a:lnTo>
                <a:lnTo>
                  <a:pt x="37429" y="38389"/>
                </a:lnTo>
                <a:lnTo>
                  <a:pt x="39364" y="40325"/>
                </a:lnTo>
                <a:lnTo>
                  <a:pt x="40309" y="43190"/>
                </a:lnTo>
                <a:lnTo>
                  <a:pt x="41269" y="45110"/>
                </a:lnTo>
                <a:lnTo>
                  <a:pt x="42230" y="47990"/>
                </a:lnTo>
                <a:lnTo>
                  <a:pt x="43190" y="50871"/>
                </a:lnTo>
                <a:lnTo>
                  <a:pt x="43190" y="82555"/>
                </a:lnTo>
                <a:lnTo>
                  <a:pt x="39364" y="86395"/>
                </a:lnTo>
                <a:lnTo>
                  <a:pt x="35524" y="88315"/>
                </a:lnTo>
                <a:lnTo>
                  <a:pt x="25908" y="88315"/>
                </a:lnTo>
                <a:lnTo>
                  <a:pt x="22082" y="85435"/>
                </a:lnTo>
                <a:lnTo>
                  <a:pt x="18242" y="81594"/>
                </a:lnTo>
                <a:lnTo>
                  <a:pt x="14401" y="76794"/>
                </a:lnTo>
                <a:lnTo>
                  <a:pt x="12481" y="69113"/>
                </a:lnTo>
                <a:lnTo>
                  <a:pt x="12481" y="51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7" name="object 847"/>
          <p:cNvSpPr/>
          <p:nvPr/>
        </p:nvSpPr>
        <p:spPr>
          <a:xfrm>
            <a:off x="2086249" y="7575179"/>
            <a:ext cx="241919" cy="24002"/>
          </a:xfrm>
          <a:custGeom>
            <a:avLst/>
            <a:gdLst/>
            <a:ahLst/>
            <a:cxnLst/>
            <a:rect l="l" t="t" r="r" b="b"/>
            <a:pathLst>
              <a:path w="241919" h="24002">
                <a:moveTo>
                  <a:pt x="12481" y="0"/>
                </a:moveTo>
                <a:lnTo>
                  <a:pt x="5760" y="0"/>
                </a:lnTo>
                <a:lnTo>
                  <a:pt x="0" y="4800"/>
                </a:lnTo>
                <a:lnTo>
                  <a:pt x="0" y="18242"/>
                </a:lnTo>
                <a:lnTo>
                  <a:pt x="5760" y="24002"/>
                </a:lnTo>
                <a:lnTo>
                  <a:pt x="236159" y="24002"/>
                </a:lnTo>
                <a:lnTo>
                  <a:pt x="241919" y="18242"/>
                </a:lnTo>
                <a:lnTo>
                  <a:pt x="241919" y="4800"/>
                </a:lnTo>
                <a:lnTo>
                  <a:pt x="236159" y="0"/>
                </a:lnTo>
                <a:lnTo>
                  <a:pt x="12481" y="0"/>
                </a:lnTo>
                <a:close/>
              </a:path>
            </a:pathLst>
          </a:custGeom>
          <a:solidFill>
            <a:srgbClr val="98B85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8" name="object 848"/>
          <p:cNvSpPr/>
          <p:nvPr/>
        </p:nvSpPr>
        <p:spPr>
          <a:xfrm>
            <a:off x="2344491" y="7537749"/>
            <a:ext cx="80634" cy="94076"/>
          </a:xfrm>
          <a:custGeom>
            <a:avLst/>
            <a:gdLst/>
            <a:ahLst/>
            <a:cxnLst/>
            <a:rect l="l" t="t" r="r" b="b"/>
            <a:pathLst>
              <a:path w="80634" h="94076">
                <a:moveTo>
                  <a:pt x="1415" y="35854"/>
                </a:moveTo>
                <a:lnTo>
                  <a:pt x="0" y="48950"/>
                </a:lnTo>
                <a:lnTo>
                  <a:pt x="208" y="53803"/>
                </a:lnTo>
                <a:lnTo>
                  <a:pt x="2883" y="66292"/>
                </a:lnTo>
                <a:lnTo>
                  <a:pt x="8641" y="77754"/>
                </a:lnTo>
                <a:lnTo>
                  <a:pt x="18292" y="86721"/>
                </a:lnTo>
                <a:lnTo>
                  <a:pt x="29785" y="92202"/>
                </a:lnTo>
                <a:lnTo>
                  <a:pt x="43190" y="94076"/>
                </a:lnTo>
                <a:lnTo>
                  <a:pt x="51831" y="94076"/>
                </a:lnTo>
                <a:lnTo>
                  <a:pt x="58552" y="92156"/>
                </a:lnTo>
                <a:lnTo>
                  <a:pt x="65272" y="88315"/>
                </a:lnTo>
                <a:lnTo>
                  <a:pt x="71033" y="84475"/>
                </a:lnTo>
                <a:lnTo>
                  <a:pt x="75834" y="78714"/>
                </a:lnTo>
                <a:lnTo>
                  <a:pt x="80634" y="71033"/>
                </a:lnTo>
                <a:lnTo>
                  <a:pt x="78714" y="70073"/>
                </a:lnTo>
                <a:lnTo>
                  <a:pt x="72953" y="76794"/>
                </a:lnTo>
                <a:lnTo>
                  <a:pt x="68153" y="81594"/>
                </a:lnTo>
                <a:lnTo>
                  <a:pt x="64312" y="84475"/>
                </a:lnTo>
                <a:lnTo>
                  <a:pt x="59512" y="87355"/>
                </a:lnTo>
                <a:lnTo>
                  <a:pt x="54711" y="88315"/>
                </a:lnTo>
                <a:lnTo>
                  <a:pt x="42230" y="88315"/>
                </a:lnTo>
                <a:lnTo>
                  <a:pt x="35509" y="86395"/>
                </a:lnTo>
                <a:lnTo>
                  <a:pt x="30723" y="83515"/>
                </a:lnTo>
                <a:lnTo>
                  <a:pt x="24947" y="80634"/>
                </a:lnTo>
                <a:lnTo>
                  <a:pt x="21107" y="75834"/>
                </a:lnTo>
                <a:lnTo>
                  <a:pt x="19202" y="70073"/>
                </a:lnTo>
                <a:lnTo>
                  <a:pt x="16322" y="64312"/>
                </a:lnTo>
                <a:lnTo>
                  <a:pt x="15361" y="56631"/>
                </a:lnTo>
                <a:lnTo>
                  <a:pt x="15361" y="39349"/>
                </a:lnTo>
                <a:lnTo>
                  <a:pt x="16322" y="30708"/>
                </a:lnTo>
                <a:lnTo>
                  <a:pt x="19202" y="23987"/>
                </a:lnTo>
                <a:lnTo>
                  <a:pt x="22067" y="17266"/>
                </a:lnTo>
                <a:lnTo>
                  <a:pt x="25907" y="12466"/>
                </a:lnTo>
                <a:lnTo>
                  <a:pt x="30723" y="9585"/>
                </a:lnTo>
                <a:lnTo>
                  <a:pt x="35509" y="6705"/>
                </a:lnTo>
                <a:lnTo>
                  <a:pt x="40309" y="4800"/>
                </a:lnTo>
                <a:lnTo>
                  <a:pt x="53751" y="4800"/>
                </a:lnTo>
                <a:lnTo>
                  <a:pt x="59512" y="7680"/>
                </a:lnTo>
                <a:lnTo>
                  <a:pt x="65272" y="11521"/>
                </a:lnTo>
                <a:lnTo>
                  <a:pt x="70073" y="15361"/>
                </a:lnTo>
                <a:lnTo>
                  <a:pt x="73913" y="22082"/>
                </a:lnTo>
                <a:lnTo>
                  <a:pt x="76794" y="30708"/>
                </a:lnTo>
                <a:lnTo>
                  <a:pt x="78714" y="30708"/>
                </a:lnTo>
                <a:lnTo>
                  <a:pt x="76794" y="0"/>
                </a:lnTo>
                <a:lnTo>
                  <a:pt x="73913" y="0"/>
                </a:lnTo>
                <a:lnTo>
                  <a:pt x="73913" y="2865"/>
                </a:lnTo>
                <a:lnTo>
                  <a:pt x="72953" y="3840"/>
                </a:lnTo>
                <a:lnTo>
                  <a:pt x="71993" y="5745"/>
                </a:lnTo>
                <a:lnTo>
                  <a:pt x="71033" y="6705"/>
                </a:lnTo>
                <a:lnTo>
                  <a:pt x="68153" y="6705"/>
                </a:lnTo>
                <a:lnTo>
                  <a:pt x="66233" y="5745"/>
                </a:lnTo>
                <a:lnTo>
                  <a:pt x="64312" y="4800"/>
                </a:lnTo>
                <a:lnTo>
                  <a:pt x="58552" y="1920"/>
                </a:lnTo>
                <a:lnTo>
                  <a:pt x="51831" y="0"/>
                </a:lnTo>
                <a:lnTo>
                  <a:pt x="37444" y="0"/>
                </a:lnTo>
                <a:lnTo>
                  <a:pt x="29748" y="2865"/>
                </a:lnTo>
                <a:lnTo>
                  <a:pt x="22067" y="6705"/>
                </a:lnTo>
                <a:lnTo>
                  <a:pt x="15361" y="10546"/>
                </a:lnTo>
                <a:lnTo>
                  <a:pt x="9601" y="16306"/>
                </a:lnTo>
                <a:lnTo>
                  <a:pt x="5760" y="23987"/>
                </a:lnTo>
                <a:lnTo>
                  <a:pt x="5662" y="24184"/>
                </a:lnTo>
                <a:lnTo>
                  <a:pt x="1415" y="358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9" name="object 849"/>
          <p:cNvSpPr/>
          <p:nvPr/>
        </p:nvSpPr>
        <p:spPr>
          <a:xfrm>
            <a:off x="2429926" y="7569418"/>
            <a:ext cx="68153" cy="62407"/>
          </a:xfrm>
          <a:custGeom>
            <a:avLst/>
            <a:gdLst/>
            <a:ahLst/>
            <a:cxnLst/>
            <a:rect l="l" t="t" r="r" b="b"/>
            <a:pathLst>
              <a:path w="68153" h="62407">
                <a:moveTo>
                  <a:pt x="58552" y="48966"/>
                </a:moveTo>
                <a:lnTo>
                  <a:pt x="57591" y="48006"/>
                </a:lnTo>
                <a:lnTo>
                  <a:pt x="57591" y="0"/>
                </a:lnTo>
                <a:lnTo>
                  <a:pt x="37429" y="0"/>
                </a:lnTo>
                <a:lnTo>
                  <a:pt x="37429" y="1920"/>
                </a:lnTo>
                <a:lnTo>
                  <a:pt x="41269" y="2880"/>
                </a:lnTo>
                <a:lnTo>
                  <a:pt x="43205" y="2880"/>
                </a:lnTo>
                <a:lnTo>
                  <a:pt x="45110" y="3840"/>
                </a:lnTo>
                <a:lnTo>
                  <a:pt x="46070" y="5760"/>
                </a:lnTo>
                <a:lnTo>
                  <a:pt x="47030" y="7680"/>
                </a:lnTo>
                <a:lnTo>
                  <a:pt x="47030" y="45125"/>
                </a:lnTo>
                <a:lnTo>
                  <a:pt x="43205" y="48966"/>
                </a:lnTo>
                <a:lnTo>
                  <a:pt x="40309" y="50886"/>
                </a:lnTo>
                <a:lnTo>
                  <a:pt x="38389" y="51846"/>
                </a:lnTo>
                <a:lnTo>
                  <a:pt x="35524" y="53766"/>
                </a:lnTo>
                <a:lnTo>
                  <a:pt x="28803" y="53766"/>
                </a:lnTo>
                <a:lnTo>
                  <a:pt x="26868" y="52806"/>
                </a:lnTo>
                <a:lnTo>
                  <a:pt x="24963" y="51846"/>
                </a:lnTo>
                <a:lnTo>
                  <a:pt x="23027" y="49926"/>
                </a:lnTo>
                <a:lnTo>
                  <a:pt x="22082" y="46085"/>
                </a:lnTo>
                <a:lnTo>
                  <a:pt x="22082" y="0"/>
                </a:ln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lnTo>
                  <a:pt x="5760" y="2880"/>
                </a:lnTo>
                <a:lnTo>
                  <a:pt x="6720" y="2880"/>
                </a:lnTo>
                <a:lnTo>
                  <a:pt x="8641" y="3840"/>
                </a:lnTo>
                <a:lnTo>
                  <a:pt x="9601" y="4800"/>
                </a:lnTo>
                <a:lnTo>
                  <a:pt x="9601" y="5760"/>
                </a:lnTo>
                <a:lnTo>
                  <a:pt x="10561" y="6720"/>
                </a:lnTo>
                <a:lnTo>
                  <a:pt x="10561" y="44165"/>
                </a:lnTo>
                <a:lnTo>
                  <a:pt x="11521" y="48966"/>
                </a:lnTo>
                <a:lnTo>
                  <a:pt x="12481" y="51846"/>
                </a:lnTo>
                <a:lnTo>
                  <a:pt x="13441" y="54726"/>
                </a:lnTo>
                <a:lnTo>
                  <a:pt x="14401" y="57607"/>
                </a:lnTo>
                <a:lnTo>
                  <a:pt x="17282" y="59527"/>
                </a:lnTo>
                <a:lnTo>
                  <a:pt x="20162" y="61432"/>
                </a:lnTo>
                <a:lnTo>
                  <a:pt x="23027" y="62407"/>
                </a:lnTo>
                <a:lnTo>
                  <a:pt x="28803" y="62407"/>
                </a:lnTo>
                <a:lnTo>
                  <a:pt x="31683" y="61432"/>
                </a:lnTo>
                <a:lnTo>
                  <a:pt x="34549" y="60487"/>
                </a:lnTo>
                <a:lnTo>
                  <a:pt x="37429" y="58567"/>
                </a:lnTo>
                <a:lnTo>
                  <a:pt x="41269" y="54726"/>
                </a:lnTo>
                <a:lnTo>
                  <a:pt x="47030" y="48966"/>
                </a:lnTo>
                <a:lnTo>
                  <a:pt x="47030" y="62407"/>
                </a:lnTo>
                <a:lnTo>
                  <a:pt x="49926" y="62407"/>
                </a:lnTo>
                <a:lnTo>
                  <a:pt x="68153" y="54726"/>
                </a:lnTo>
                <a:lnTo>
                  <a:pt x="67193" y="52806"/>
                </a:lnTo>
                <a:lnTo>
                  <a:pt x="65272" y="52806"/>
                </a:lnTo>
                <a:lnTo>
                  <a:pt x="63352" y="53766"/>
                </a:lnTo>
                <a:lnTo>
                  <a:pt x="61432" y="53766"/>
                </a:lnTo>
                <a:lnTo>
                  <a:pt x="60472" y="52806"/>
                </a:lnTo>
                <a:lnTo>
                  <a:pt x="59512" y="52806"/>
                </a:lnTo>
                <a:lnTo>
                  <a:pt x="58552" y="51846"/>
                </a:lnTo>
                <a:lnTo>
                  <a:pt x="58552" y="489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0" name="object 850"/>
          <p:cNvSpPr/>
          <p:nvPr/>
        </p:nvSpPr>
        <p:spPr>
          <a:xfrm>
            <a:off x="2499039" y="7567498"/>
            <a:ext cx="103677" cy="62407"/>
          </a:xfrm>
          <a:custGeom>
            <a:avLst/>
            <a:gdLst/>
            <a:ahLst/>
            <a:cxnLst/>
            <a:rect l="l" t="t" r="r" b="b"/>
            <a:pathLst>
              <a:path w="103677" h="62407">
                <a:moveTo>
                  <a:pt x="68168" y="62407"/>
                </a:moveTo>
                <a:lnTo>
                  <a:pt x="68168" y="59527"/>
                </a:lnTo>
                <a:lnTo>
                  <a:pt x="62392" y="59527"/>
                </a:lnTo>
                <a:lnTo>
                  <a:pt x="61447" y="58567"/>
                </a:lnTo>
                <a:lnTo>
                  <a:pt x="59512" y="58567"/>
                </a:lnTo>
                <a:lnTo>
                  <a:pt x="59512" y="57607"/>
                </a:lnTo>
                <a:lnTo>
                  <a:pt x="58552" y="56647"/>
                </a:lnTo>
                <a:lnTo>
                  <a:pt x="58552" y="55686"/>
                </a:lnTo>
                <a:lnTo>
                  <a:pt x="57607" y="52806"/>
                </a:lnTo>
                <a:lnTo>
                  <a:pt x="57607" y="16322"/>
                </a:lnTo>
                <a:lnTo>
                  <a:pt x="61447" y="13441"/>
                </a:lnTo>
                <a:lnTo>
                  <a:pt x="64328" y="10561"/>
                </a:lnTo>
                <a:lnTo>
                  <a:pt x="66233" y="9601"/>
                </a:lnTo>
                <a:lnTo>
                  <a:pt x="69113" y="8641"/>
                </a:lnTo>
                <a:lnTo>
                  <a:pt x="71033" y="7680"/>
                </a:lnTo>
                <a:lnTo>
                  <a:pt x="77754" y="7680"/>
                </a:lnTo>
                <a:lnTo>
                  <a:pt x="79674" y="9601"/>
                </a:lnTo>
                <a:lnTo>
                  <a:pt x="81594" y="12481"/>
                </a:lnTo>
                <a:lnTo>
                  <a:pt x="82555" y="14401"/>
                </a:lnTo>
                <a:lnTo>
                  <a:pt x="83515" y="17282"/>
                </a:lnTo>
                <a:lnTo>
                  <a:pt x="83515" y="54726"/>
                </a:lnTo>
                <a:lnTo>
                  <a:pt x="82555" y="56647"/>
                </a:lnTo>
                <a:lnTo>
                  <a:pt x="82555" y="57607"/>
                </a:lnTo>
                <a:lnTo>
                  <a:pt x="81594" y="58567"/>
                </a:lnTo>
                <a:lnTo>
                  <a:pt x="79674" y="59527"/>
                </a:lnTo>
                <a:lnTo>
                  <a:pt x="73913" y="59527"/>
                </a:lnTo>
                <a:lnTo>
                  <a:pt x="73913" y="62407"/>
                </a:lnTo>
                <a:lnTo>
                  <a:pt x="103677" y="62407"/>
                </a:lnTo>
                <a:lnTo>
                  <a:pt x="103677" y="59527"/>
                </a:lnTo>
                <a:lnTo>
                  <a:pt x="98877" y="59527"/>
                </a:lnTo>
                <a:lnTo>
                  <a:pt x="97916" y="58567"/>
                </a:lnTo>
                <a:lnTo>
                  <a:pt x="96956" y="58567"/>
                </a:lnTo>
                <a:lnTo>
                  <a:pt x="95996" y="57607"/>
                </a:lnTo>
                <a:lnTo>
                  <a:pt x="95036" y="56647"/>
                </a:lnTo>
                <a:lnTo>
                  <a:pt x="95036" y="17282"/>
                </a:lnTo>
                <a:lnTo>
                  <a:pt x="94076" y="13441"/>
                </a:lnTo>
                <a:lnTo>
                  <a:pt x="93116" y="10561"/>
                </a:lnTo>
                <a:lnTo>
                  <a:pt x="91196" y="6720"/>
                </a:lnTo>
                <a:lnTo>
                  <a:pt x="89275" y="3840"/>
                </a:lnTo>
                <a:lnTo>
                  <a:pt x="87355" y="2880"/>
                </a:lnTo>
                <a:lnTo>
                  <a:pt x="84475" y="960"/>
                </a:lnTo>
                <a:lnTo>
                  <a:pt x="81594" y="0"/>
                </a:lnTo>
                <a:lnTo>
                  <a:pt x="74874" y="0"/>
                </a:lnTo>
                <a:lnTo>
                  <a:pt x="72008" y="960"/>
                </a:lnTo>
                <a:lnTo>
                  <a:pt x="69113" y="2880"/>
                </a:lnTo>
                <a:lnTo>
                  <a:pt x="66233" y="3840"/>
                </a:lnTo>
                <a:lnTo>
                  <a:pt x="62392" y="7680"/>
                </a:lnTo>
                <a:lnTo>
                  <a:pt x="57607" y="12481"/>
                </a:lnTo>
                <a:lnTo>
                  <a:pt x="56647" y="8641"/>
                </a:lnTo>
                <a:lnTo>
                  <a:pt x="54726" y="5760"/>
                </a:lnTo>
                <a:lnTo>
                  <a:pt x="51831" y="2880"/>
                </a:lnTo>
                <a:lnTo>
                  <a:pt x="48966" y="960"/>
                </a:lnTo>
                <a:lnTo>
                  <a:pt x="46085" y="0"/>
                </a:lnTo>
                <a:lnTo>
                  <a:pt x="37444" y="0"/>
                </a:lnTo>
                <a:lnTo>
                  <a:pt x="35524" y="960"/>
                </a:lnTo>
                <a:lnTo>
                  <a:pt x="32644" y="1920"/>
                </a:lnTo>
                <a:lnTo>
                  <a:pt x="30723" y="3840"/>
                </a:lnTo>
                <a:lnTo>
                  <a:pt x="28803" y="4800"/>
                </a:lnTo>
                <a:lnTo>
                  <a:pt x="27843" y="5760"/>
                </a:lnTo>
                <a:lnTo>
                  <a:pt x="25923" y="8641"/>
                </a:lnTo>
                <a:lnTo>
                  <a:pt x="21122" y="12481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9601"/>
                </a:lnTo>
                <a:lnTo>
                  <a:pt x="2880" y="8641"/>
                </a:lnTo>
                <a:lnTo>
                  <a:pt x="7680" y="8641"/>
                </a:lnTo>
                <a:lnTo>
                  <a:pt x="8641" y="9601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14401"/>
                </a:lnTo>
                <a:lnTo>
                  <a:pt x="10561" y="19202"/>
                </a:lnTo>
                <a:lnTo>
                  <a:pt x="10561" y="52806"/>
                </a:lnTo>
                <a:lnTo>
                  <a:pt x="9601" y="54726"/>
                </a:lnTo>
                <a:lnTo>
                  <a:pt x="9601" y="56647"/>
                </a:lnTo>
                <a:lnTo>
                  <a:pt x="8641" y="57607"/>
                </a:lnTo>
                <a:lnTo>
                  <a:pt x="7680" y="58567"/>
                </a:lnTo>
                <a:lnTo>
                  <a:pt x="6720" y="58567"/>
                </a:lnTo>
                <a:lnTo>
                  <a:pt x="5760" y="59527"/>
                </a:lnTo>
                <a:lnTo>
                  <a:pt x="960" y="59527"/>
                </a:lnTo>
                <a:lnTo>
                  <a:pt x="960" y="62407"/>
                </a:lnTo>
                <a:lnTo>
                  <a:pt x="30723" y="62407"/>
                </a:lnTo>
                <a:lnTo>
                  <a:pt x="30723" y="59527"/>
                </a:lnTo>
                <a:lnTo>
                  <a:pt x="25923" y="59527"/>
                </a:lnTo>
                <a:lnTo>
                  <a:pt x="24002" y="58567"/>
                </a:lnTo>
                <a:lnTo>
                  <a:pt x="23042" y="58567"/>
                </a:lnTo>
                <a:lnTo>
                  <a:pt x="22082" y="57607"/>
                </a:lnTo>
                <a:lnTo>
                  <a:pt x="22082" y="56647"/>
                </a:lnTo>
                <a:lnTo>
                  <a:pt x="21122" y="54726"/>
                </a:lnTo>
                <a:lnTo>
                  <a:pt x="21122" y="16322"/>
                </a:lnTo>
                <a:lnTo>
                  <a:pt x="23042" y="13441"/>
                </a:lnTo>
                <a:lnTo>
                  <a:pt x="25923" y="11521"/>
                </a:lnTo>
                <a:lnTo>
                  <a:pt x="29763" y="9601"/>
                </a:lnTo>
                <a:lnTo>
                  <a:pt x="31683" y="8641"/>
                </a:lnTo>
                <a:lnTo>
                  <a:pt x="34564" y="7680"/>
                </a:lnTo>
                <a:lnTo>
                  <a:pt x="40325" y="7680"/>
                </a:lnTo>
                <a:lnTo>
                  <a:pt x="43205" y="9601"/>
                </a:lnTo>
                <a:lnTo>
                  <a:pt x="45125" y="11521"/>
                </a:lnTo>
                <a:lnTo>
                  <a:pt x="46085" y="14401"/>
                </a:lnTo>
                <a:lnTo>
                  <a:pt x="47045" y="17282"/>
                </a:lnTo>
                <a:lnTo>
                  <a:pt x="47045" y="54726"/>
                </a:lnTo>
                <a:lnTo>
                  <a:pt x="46085" y="56647"/>
                </a:lnTo>
                <a:lnTo>
                  <a:pt x="45125" y="57607"/>
                </a:lnTo>
                <a:lnTo>
                  <a:pt x="44165" y="58567"/>
                </a:lnTo>
                <a:lnTo>
                  <a:pt x="43205" y="59527"/>
                </a:lnTo>
                <a:lnTo>
                  <a:pt x="37444" y="59527"/>
                </a:lnTo>
                <a:lnTo>
                  <a:pt x="37444" y="62407"/>
                </a:lnTo>
                <a:lnTo>
                  <a:pt x="68168" y="624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1" name="object 851"/>
          <p:cNvSpPr/>
          <p:nvPr/>
        </p:nvSpPr>
        <p:spPr>
          <a:xfrm>
            <a:off x="2603677" y="7569418"/>
            <a:ext cx="67193" cy="62407"/>
          </a:xfrm>
          <a:custGeom>
            <a:avLst/>
            <a:gdLst/>
            <a:ahLst/>
            <a:cxnLst/>
            <a:rect l="l" t="t" r="r" b="b"/>
            <a:pathLst>
              <a:path w="67193" h="62407">
                <a:moveTo>
                  <a:pt x="67193" y="54726"/>
                </a:moveTo>
                <a:lnTo>
                  <a:pt x="66233" y="52806"/>
                </a:lnTo>
                <a:lnTo>
                  <a:pt x="65288" y="52806"/>
                </a:lnTo>
                <a:lnTo>
                  <a:pt x="63352" y="53766"/>
                </a:lnTo>
                <a:lnTo>
                  <a:pt x="60472" y="53766"/>
                </a:lnTo>
                <a:lnTo>
                  <a:pt x="60472" y="52806"/>
                </a:lnTo>
                <a:lnTo>
                  <a:pt x="59512" y="52806"/>
                </a:lnTo>
                <a:lnTo>
                  <a:pt x="58567" y="51846"/>
                </a:lnTo>
                <a:lnTo>
                  <a:pt x="58567" y="50886"/>
                </a:lnTo>
                <a:lnTo>
                  <a:pt x="57607" y="48966"/>
                </a:lnTo>
                <a:lnTo>
                  <a:pt x="57607" y="0"/>
                </a:lnTo>
                <a:lnTo>
                  <a:pt x="36484" y="0"/>
                </a:lnTo>
                <a:lnTo>
                  <a:pt x="36484" y="1920"/>
                </a:lnTo>
                <a:lnTo>
                  <a:pt x="40325" y="2880"/>
                </a:lnTo>
                <a:lnTo>
                  <a:pt x="43205" y="2880"/>
                </a:lnTo>
                <a:lnTo>
                  <a:pt x="44165" y="3840"/>
                </a:lnTo>
                <a:lnTo>
                  <a:pt x="46085" y="5760"/>
                </a:lnTo>
                <a:lnTo>
                  <a:pt x="46085" y="45125"/>
                </a:lnTo>
                <a:lnTo>
                  <a:pt x="43205" y="48966"/>
                </a:lnTo>
                <a:lnTo>
                  <a:pt x="40325" y="50886"/>
                </a:lnTo>
                <a:lnTo>
                  <a:pt x="37444" y="51846"/>
                </a:lnTo>
                <a:lnTo>
                  <a:pt x="35524" y="53766"/>
                </a:lnTo>
                <a:lnTo>
                  <a:pt x="28803" y="53766"/>
                </a:lnTo>
                <a:lnTo>
                  <a:pt x="25923" y="52806"/>
                </a:lnTo>
                <a:lnTo>
                  <a:pt x="24002" y="51846"/>
                </a:lnTo>
                <a:lnTo>
                  <a:pt x="22082" y="49926"/>
                </a:lnTo>
                <a:lnTo>
                  <a:pt x="21122" y="46085"/>
                </a:lnTo>
                <a:lnTo>
                  <a:pt x="21122" y="0"/>
                </a:ln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lnTo>
                  <a:pt x="5760" y="2880"/>
                </a:lnTo>
                <a:lnTo>
                  <a:pt x="6720" y="2880"/>
                </a:lnTo>
                <a:lnTo>
                  <a:pt x="7680" y="3840"/>
                </a:lnTo>
                <a:lnTo>
                  <a:pt x="8641" y="4800"/>
                </a:lnTo>
                <a:lnTo>
                  <a:pt x="9601" y="5760"/>
                </a:lnTo>
                <a:lnTo>
                  <a:pt x="9601" y="6720"/>
                </a:lnTo>
                <a:lnTo>
                  <a:pt x="10561" y="8641"/>
                </a:lnTo>
                <a:lnTo>
                  <a:pt x="10561" y="48966"/>
                </a:lnTo>
                <a:lnTo>
                  <a:pt x="11521" y="51846"/>
                </a:lnTo>
                <a:lnTo>
                  <a:pt x="12481" y="54726"/>
                </a:lnTo>
                <a:lnTo>
                  <a:pt x="14401" y="57607"/>
                </a:lnTo>
                <a:lnTo>
                  <a:pt x="17282" y="59527"/>
                </a:lnTo>
                <a:lnTo>
                  <a:pt x="19202" y="61432"/>
                </a:lnTo>
                <a:lnTo>
                  <a:pt x="22082" y="62407"/>
                </a:lnTo>
                <a:lnTo>
                  <a:pt x="28803" y="62407"/>
                </a:lnTo>
                <a:lnTo>
                  <a:pt x="31683" y="61432"/>
                </a:lnTo>
                <a:lnTo>
                  <a:pt x="34564" y="60487"/>
                </a:lnTo>
                <a:lnTo>
                  <a:pt x="37444" y="58567"/>
                </a:lnTo>
                <a:lnTo>
                  <a:pt x="41285" y="54726"/>
                </a:lnTo>
                <a:lnTo>
                  <a:pt x="46085" y="48966"/>
                </a:lnTo>
                <a:lnTo>
                  <a:pt x="46085" y="62407"/>
                </a:lnTo>
                <a:lnTo>
                  <a:pt x="48950" y="62407"/>
                </a:lnTo>
                <a:lnTo>
                  <a:pt x="67193" y="547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2" name="object 852"/>
          <p:cNvSpPr/>
          <p:nvPr/>
        </p:nvSpPr>
        <p:spPr>
          <a:xfrm>
            <a:off x="2675686" y="7535829"/>
            <a:ext cx="30708" cy="94076"/>
          </a:xfrm>
          <a:custGeom>
            <a:avLst/>
            <a:gdLst/>
            <a:ahLst/>
            <a:cxnLst/>
            <a:rect l="l" t="t" r="r" b="b"/>
            <a:pathLst>
              <a:path w="30708" h="94076">
                <a:moveTo>
                  <a:pt x="18227" y="0"/>
                </a:moveTo>
                <a:lnTo>
                  <a:pt x="0" y="7665"/>
                </a:lnTo>
                <a:lnTo>
                  <a:pt x="944" y="9601"/>
                </a:lnTo>
                <a:lnTo>
                  <a:pt x="2865" y="8625"/>
                </a:lnTo>
                <a:lnTo>
                  <a:pt x="6705" y="8625"/>
                </a:lnTo>
                <a:lnTo>
                  <a:pt x="7665" y="9601"/>
                </a:lnTo>
                <a:lnTo>
                  <a:pt x="8625" y="10561"/>
                </a:lnTo>
                <a:lnTo>
                  <a:pt x="8625" y="11506"/>
                </a:lnTo>
                <a:lnTo>
                  <a:pt x="9585" y="12466"/>
                </a:lnTo>
                <a:lnTo>
                  <a:pt x="9585" y="86395"/>
                </a:lnTo>
                <a:lnTo>
                  <a:pt x="8625" y="88315"/>
                </a:lnTo>
                <a:lnTo>
                  <a:pt x="8625" y="89275"/>
                </a:lnTo>
                <a:lnTo>
                  <a:pt x="7665" y="90236"/>
                </a:lnTo>
                <a:lnTo>
                  <a:pt x="6705" y="90236"/>
                </a:lnTo>
                <a:lnTo>
                  <a:pt x="5745" y="91196"/>
                </a:lnTo>
                <a:lnTo>
                  <a:pt x="944" y="91196"/>
                </a:lnTo>
                <a:lnTo>
                  <a:pt x="944" y="94076"/>
                </a:lnTo>
                <a:lnTo>
                  <a:pt x="30708" y="94076"/>
                </a:lnTo>
                <a:lnTo>
                  <a:pt x="30708" y="91196"/>
                </a:lnTo>
                <a:lnTo>
                  <a:pt x="24947" y="91196"/>
                </a:lnTo>
                <a:lnTo>
                  <a:pt x="23987" y="90236"/>
                </a:lnTo>
                <a:lnTo>
                  <a:pt x="23027" y="90236"/>
                </a:lnTo>
                <a:lnTo>
                  <a:pt x="22067" y="89275"/>
                </a:lnTo>
                <a:lnTo>
                  <a:pt x="21107" y="87355"/>
                </a:lnTo>
                <a:lnTo>
                  <a:pt x="21107" y="0"/>
                </a:lnTo>
                <a:lnTo>
                  <a:pt x="1822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3" name="object 853"/>
          <p:cNvSpPr/>
          <p:nvPr/>
        </p:nvSpPr>
        <p:spPr>
          <a:xfrm>
            <a:off x="2713116" y="7567498"/>
            <a:ext cx="54711" cy="63352"/>
          </a:xfrm>
          <a:custGeom>
            <a:avLst/>
            <a:gdLst/>
            <a:ahLst/>
            <a:cxnLst/>
            <a:rect l="l" t="t" r="r" b="b"/>
            <a:pathLst>
              <a:path w="54711" h="63352">
                <a:moveTo>
                  <a:pt x="44150" y="10561"/>
                </a:moveTo>
                <a:lnTo>
                  <a:pt x="43205" y="8641"/>
                </a:lnTo>
                <a:lnTo>
                  <a:pt x="42245" y="5760"/>
                </a:lnTo>
                <a:lnTo>
                  <a:pt x="40309" y="3840"/>
                </a:lnTo>
                <a:lnTo>
                  <a:pt x="37429" y="2880"/>
                </a:lnTo>
                <a:lnTo>
                  <a:pt x="33588" y="960"/>
                </a:lnTo>
                <a:lnTo>
                  <a:pt x="29763" y="0"/>
                </a:lnTo>
                <a:lnTo>
                  <a:pt x="17282" y="0"/>
                </a:lnTo>
                <a:lnTo>
                  <a:pt x="11521" y="1920"/>
                </a:lnTo>
                <a:lnTo>
                  <a:pt x="7680" y="4800"/>
                </a:lnTo>
                <a:lnTo>
                  <a:pt x="3840" y="7680"/>
                </a:lnTo>
                <a:lnTo>
                  <a:pt x="1920" y="11521"/>
                </a:lnTo>
                <a:lnTo>
                  <a:pt x="1920" y="17282"/>
                </a:lnTo>
                <a:lnTo>
                  <a:pt x="2880" y="19202"/>
                </a:lnTo>
                <a:lnTo>
                  <a:pt x="3840" y="20162"/>
                </a:lnTo>
                <a:lnTo>
                  <a:pt x="4800" y="21122"/>
                </a:lnTo>
                <a:lnTo>
                  <a:pt x="10561" y="21122"/>
                </a:lnTo>
                <a:lnTo>
                  <a:pt x="11521" y="20162"/>
                </a:lnTo>
                <a:lnTo>
                  <a:pt x="12481" y="19202"/>
                </a:lnTo>
                <a:lnTo>
                  <a:pt x="13441" y="17282"/>
                </a:lnTo>
                <a:lnTo>
                  <a:pt x="13441" y="7680"/>
                </a:lnTo>
                <a:lnTo>
                  <a:pt x="15361" y="6720"/>
                </a:lnTo>
                <a:lnTo>
                  <a:pt x="17282" y="4800"/>
                </a:lnTo>
                <a:lnTo>
                  <a:pt x="19202" y="3840"/>
                </a:lnTo>
                <a:lnTo>
                  <a:pt x="25923" y="3840"/>
                </a:lnTo>
                <a:lnTo>
                  <a:pt x="28803" y="4800"/>
                </a:lnTo>
                <a:lnTo>
                  <a:pt x="30723" y="7680"/>
                </a:lnTo>
                <a:lnTo>
                  <a:pt x="32644" y="9601"/>
                </a:lnTo>
                <a:lnTo>
                  <a:pt x="33588" y="13441"/>
                </a:lnTo>
                <a:lnTo>
                  <a:pt x="33588" y="22082"/>
                </a:lnTo>
                <a:lnTo>
                  <a:pt x="23042" y="25923"/>
                </a:lnTo>
                <a:lnTo>
                  <a:pt x="15361" y="28803"/>
                </a:lnTo>
                <a:lnTo>
                  <a:pt x="13441" y="37444"/>
                </a:lnTo>
                <a:lnTo>
                  <a:pt x="14401" y="35524"/>
                </a:lnTo>
                <a:lnTo>
                  <a:pt x="17282" y="33604"/>
                </a:lnTo>
                <a:lnTo>
                  <a:pt x="20162" y="31683"/>
                </a:lnTo>
                <a:lnTo>
                  <a:pt x="22082" y="30723"/>
                </a:lnTo>
                <a:lnTo>
                  <a:pt x="26883" y="28803"/>
                </a:lnTo>
                <a:lnTo>
                  <a:pt x="33588" y="25923"/>
                </a:lnTo>
                <a:lnTo>
                  <a:pt x="33588" y="48966"/>
                </a:lnTo>
                <a:lnTo>
                  <a:pt x="27843" y="53766"/>
                </a:lnTo>
                <a:lnTo>
                  <a:pt x="23042" y="55686"/>
                </a:lnTo>
                <a:lnTo>
                  <a:pt x="17282" y="55686"/>
                </a:lnTo>
                <a:lnTo>
                  <a:pt x="15361" y="54726"/>
                </a:lnTo>
                <a:lnTo>
                  <a:pt x="13441" y="52806"/>
                </a:lnTo>
                <a:lnTo>
                  <a:pt x="11521" y="50886"/>
                </a:lnTo>
                <a:lnTo>
                  <a:pt x="10561" y="48006"/>
                </a:lnTo>
                <a:lnTo>
                  <a:pt x="10561" y="31683"/>
                </a:lnTo>
                <a:lnTo>
                  <a:pt x="6720" y="34564"/>
                </a:lnTo>
                <a:lnTo>
                  <a:pt x="3840" y="37444"/>
                </a:lnTo>
                <a:lnTo>
                  <a:pt x="1920" y="40325"/>
                </a:lnTo>
                <a:lnTo>
                  <a:pt x="0" y="42245"/>
                </a:lnTo>
                <a:lnTo>
                  <a:pt x="0" y="52806"/>
                </a:lnTo>
                <a:lnTo>
                  <a:pt x="960" y="56647"/>
                </a:lnTo>
                <a:lnTo>
                  <a:pt x="3840" y="59527"/>
                </a:lnTo>
                <a:lnTo>
                  <a:pt x="6720" y="62407"/>
                </a:lnTo>
                <a:lnTo>
                  <a:pt x="9601" y="63352"/>
                </a:lnTo>
                <a:lnTo>
                  <a:pt x="19202" y="63352"/>
                </a:lnTo>
                <a:lnTo>
                  <a:pt x="22082" y="61447"/>
                </a:lnTo>
                <a:lnTo>
                  <a:pt x="23042" y="61447"/>
                </a:lnTo>
                <a:lnTo>
                  <a:pt x="26883" y="58567"/>
                </a:lnTo>
                <a:lnTo>
                  <a:pt x="33588" y="53766"/>
                </a:lnTo>
                <a:lnTo>
                  <a:pt x="33588" y="57607"/>
                </a:lnTo>
                <a:lnTo>
                  <a:pt x="34564" y="59527"/>
                </a:lnTo>
                <a:lnTo>
                  <a:pt x="35524" y="61447"/>
                </a:lnTo>
                <a:lnTo>
                  <a:pt x="36484" y="62407"/>
                </a:lnTo>
                <a:lnTo>
                  <a:pt x="38404" y="63352"/>
                </a:lnTo>
                <a:lnTo>
                  <a:pt x="45110" y="63352"/>
                </a:lnTo>
                <a:lnTo>
                  <a:pt x="49926" y="60487"/>
                </a:lnTo>
                <a:lnTo>
                  <a:pt x="54711" y="53766"/>
                </a:lnTo>
                <a:lnTo>
                  <a:pt x="54711" y="49926"/>
                </a:lnTo>
                <a:lnTo>
                  <a:pt x="51831" y="52806"/>
                </a:lnTo>
                <a:lnTo>
                  <a:pt x="49926" y="53766"/>
                </a:lnTo>
                <a:lnTo>
                  <a:pt x="48950" y="54726"/>
                </a:lnTo>
                <a:lnTo>
                  <a:pt x="46085" y="54726"/>
                </a:lnTo>
                <a:lnTo>
                  <a:pt x="45110" y="53766"/>
                </a:lnTo>
                <a:lnTo>
                  <a:pt x="45110" y="52806"/>
                </a:lnTo>
                <a:lnTo>
                  <a:pt x="44150" y="51846"/>
                </a:lnTo>
                <a:lnTo>
                  <a:pt x="4415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4" name="object 854"/>
          <p:cNvSpPr/>
          <p:nvPr/>
        </p:nvSpPr>
        <p:spPr>
          <a:xfrm>
            <a:off x="2723677" y="7596301"/>
            <a:ext cx="4800" cy="16322"/>
          </a:xfrm>
          <a:custGeom>
            <a:avLst/>
            <a:gdLst/>
            <a:ahLst/>
            <a:cxnLst/>
            <a:rect l="l" t="t" r="r" b="b"/>
            <a:pathLst>
              <a:path w="4800" h="16322">
                <a:moveTo>
                  <a:pt x="0" y="16322"/>
                </a:moveTo>
                <a:lnTo>
                  <a:pt x="0" y="13441"/>
                </a:lnTo>
                <a:lnTo>
                  <a:pt x="960" y="11521"/>
                </a:lnTo>
                <a:lnTo>
                  <a:pt x="2880" y="8641"/>
                </a:lnTo>
                <a:lnTo>
                  <a:pt x="4800" y="0"/>
                </a:lnTo>
                <a:lnTo>
                  <a:pt x="0" y="2880"/>
                </a:lnTo>
                <a:lnTo>
                  <a:pt x="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5" name="object 855"/>
          <p:cNvSpPr/>
          <p:nvPr/>
        </p:nvSpPr>
        <p:spPr>
          <a:xfrm>
            <a:off x="2769748" y="7549271"/>
            <a:ext cx="37444" cy="81579"/>
          </a:xfrm>
          <a:custGeom>
            <a:avLst/>
            <a:gdLst/>
            <a:ahLst/>
            <a:cxnLst/>
            <a:rect l="l" t="t" r="r" b="b"/>
            <a:pathLst>
              <a:path w="37444" h="81579">
                <a:moveTo>
                  <a:pt x="28803" y="73914"/>
                </a:moveTo>
                <a:lnTo>
                  <a:pt x="24963" y="73914"/>
                </a:lnTo>
                <a:lnTo>
                  <a:pt x="24003" y="72953"/>
                </a:lnTo>
                <a:lnTo>
                  <a:pt x="23042" y="71993"/>
                </a:lnTo>
                <a:lnTo>
                  <a:pt x="21122" y="70073"/>
                </a:lnTo>
                <a:lnTo>
                  <a:pt x="21122" y="24947"/>
                </a:lnTo>
                <a:lnTo>
                  <a:pt x="35524" y="24947"/>
                </a:lnTo>
                <a:lnTo>
                  <a:pt x="35524" y="20147"/>
                </a:lnTo>
                <a:lnTo>
                  <a:pt x="21122" y="20147"/>
                </a:lnTo>
                <a:lnTo>
                  <a:pt x="21122" y="0"/>
                </a:lnTo>
                <a:lnTo>
                  <a:pt x="19202" y="0"/>
                </a:lnTo>
                <a:lnTo>
                  <a:pt x="17282" y="4785"/>
                </a:lnTo>
                <a:lnTo>
                  <a:pt x="15361" y="7665"/>
                </a:lnTo>
                <a:lnTo>
                  <a:pt x="14401" y="9585"/>
                </a:lnTo>
                <a:lnTo>
                  <a:pt x="12481" y="12466"/>
                </a:lnTo>
                <a:lnTo>
                  <a:pt x="10561" y="15346"/>
                </a:lnTo>
                <a:lnTo>
                  <a:pt x="7680" y="17266"/>
                </a:lnTo>
                <a:lnTo>
                  <a:pt x="5760" y="20147"/>
                </a:lnTo>
                <a:lnTo>
                  <a:pt x="2880" y="21107"/>
                </a:lnTo>
                <a:lnTo>
                  <a:pt x="0" y="22067"/>
                </a:lnTo>
                <a:lnTo>
                  <a:pt x="0" y="24947"/>
                </a:lnTo>
                <a:lnTo>
                  <a:pt x="9601" y="24947"/>
                </a:lnTo>
                <a:lnTo>
                  <a:pt x="9601" y="70073"/>
                </a:lnTo>
                <a:lnTo>
                  <a:pt x="10561" y="72953"/>
                </a:lnTo>
                <a:lnTo>
                  <a:pt x="11521" y="74874"/>
                </a:lnTo>
                <a:lnTo>
                  <a:pt x="12481" y="76794"/>
                </a:lnTo>
                <a:lnTo>
                  <a:pt x="13441" y="78714"/>
                </a:lnTo>
                <a:lnTo>
                  <a:pt x="15361" y="79674"/>
                </a:lnTo>
                <a:lnTo>
                  <a:pt x="17282" y="80634"/>
                </a:lnTo>
                <a:lnTo>
                  <a:pt x="20162" y="81579"/>
                </a:lnTo>
                <a:lnTo>
                  <a:pt x="24963" y="81579"/>
                </a:lnTo>
                <a:lnTo>
                  <a:pt x="27843" y="80634"/>
                </a:lnTo>
                <a:lnTo>
                  <a:pt x="30723" y="78714"/>
                </a:lnTo>
                <a:lnTo>
                  <a:pt x="33604" y="75834"/>
                </a:lnTo>
                <a:lnTo>
                  <a:pt x="35524" y="72953"/>
                </a:lnTo>
                <a:lnTo>
                  <a:pt x="37444" y="68153"/>
                </a:lnTo>
                <a:lnTo>
                  <a:pt x="34564" y="68153"/>
                </a:lnTo>
                <a:lnTo>
                  <a:pt x="33604" y="70073"/>
                </a:lnTo>
                <a:lnTo>
                  <a:pt x="32644" y="71993"/>
                </a:lnTo>
                <a:lnTo>
                  <a:pt x="31683" y="72953"/>
                </a:lnTo>
                <a:lnTo>
                  <a:pt x="29763" y="72953"/>
                </a:lnTo>
                <a:lnTo>
                  <a:pt x="28803" y="739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6" name="object 856"/>
          <p:cNvSpPr/>
          <p:nvPr/>
        </p:nvSpPr>
        <p:spPr>
          <a:xfrm>
            <a:off x="2818714" y="7535829"/>
            <a:ext cx="13441" cy="13441"/>
          </a:xfrm>
          <a:custGeom>
            <a:avLst/>
            <a:gdLst/>
            <a:ahLst/>
            <a:cxnLst/>
            <a:rect l="l" t="t" r="r" b="b"/>
            <a:pathLst>
              <a:path w="13441" h="13441">
                <a:moveTo>
                  <a:pt x="13441" y="6720"/>
                </a:moveTo>
                <a:lnTo>
                  <a:pt x="13441" y="4785"/>
                </a:lnTo>
                <a:lnTo>
                  <a:pt x="12481" y="2880"/>
                </a:lnTo>
                <a:lnTo>
                  <a:pt x="11521" y="1920"/>
                </a:lnTo>
                <a:lnTo>
                  <a:pt x="9601" y="944"/>
                </a:lnTo>
                <a:lnTo>
                  <a:pt x="8641" y="0"/>
                </a:lnTo>
                <a:lnTo>
                  <a:pt x="4800" y="0"/>
                </a:lnTo>
                <a:lnTo>
                  <a:pt x="2880" y="944"/>
                </a:lnTo>
                <a:lnTo>
                  <a:pt x="1920" y="1920"/>
                </a:lnTo>
                <a:lnTo>
                  <a:pt x="0" y="2880"/>
                </a:lnTo>
                <a:lnTo>
                  <a:pt x="0" y="10561"/>
                </a:lnTo>
                <a:lnTo>
                  <a:pt x="1920" y="11506"/>
                </a:lnTo>
                <a:lnTo>
                  <a:pt x="2880" y="12466"/>
                </a:lnTo>
                <a:lnTo>
                  <a:pt x="4800" y="13441"/>
                </a:lnTo>
                <a:lnTo>
                  <a:pt x="8641" y="13441"/>
                </a:lnTo>
                <a:lnTo>
                  <a:pt x="9601" y="12466"/>
                </a:lnTo>
                <a:lnTo>
                  <a:pt x="11521" y="11506"/>
                </a:lnTo>
                <a:lnTo>
                  <a:pt x="12481" y="10561"/>
                </a:lnTo>
                <a:lnTo>
                  <a:pt x="13441" y="8625"/>
                </a:lnTo>
                <a:lnTo>
                  <a:pt x="1344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7" name="object 857"/>
          <p:cNvSpPr/>
          <p:nvPr/>
        </p:nvSpPr>
        <p:spPr>
          <a:xfrm>
            <a:off x="2809113" y="7567498"/>
            <a:ext cx="30723" cy="62407"/>
          </a:xfrm>
          <a:custGeom>
            <a:avLst/>
            <a:gdLst/>
            <a:ahLst/>
            <a:cxnLst/>
            <a:rect l="l" t="t" r="r" b="b"/>
            <a:pathLst>
              <a:path w="30723" h="62407">
                <a:moveTo>
                  <a:pt x="18242" y="0"/>
                </a:moveTo>
                <a:lnTo>
                  <a:pt x="0" y="7680"/>
                </a:lnTo>
                <a:lnTo>
                  <a:pt x="960" y="9601"/>
                </a:lnTo>
                <a:lnTo>
                  <a:pt x="2880" y="8641"/>
                </a:lnTo>
                <a:lnTo>
                  <a:pt x="7680" y="8641"/>
                </a:lnTo>
                <a:lnTo>
                  <a:pt x="8641" y="9601"/>
                </a:lnTo>
                <a:lnTo>
                  <a:pt x="9601" y="10561"/>
                </a:lnTo>
                <a:lnTo>
                  <a:pt x="9601" y="12481"/>
                </a:lnTo>
                <a:lnTo>
                  <a:pt x="10561" y="14401"/>
                </a:lnTo>
                <a:lnTo>
                  <a:pt x="10561" y="54726"/>
                </a:lnTo>
                <a:lnTo>
                  <a:pt x="9601" y="56647"/>
                </a:lnTo>
                <a:lnTo>
                  <a:pt x="8641" y="57607"/>
                </a:lnTo>
                <a:lnTo>
                  <a:pt x="8641" y="58567"/>
                </a:lnTo>
                <a:lnTo>
                  <a:pt x="7680" y="58567"/>
                </a:lnTo>
                <a:lnTo>
                  <a:pt x="5760" y="59527"/>
                </a:lnTo>
                <a:lnTo>
                  <a:pt x="960" y="59527"/>
                </a:lnTo>
                <a:lnTo>
                  <a:pt x="960" y="62407"/>
                </a:lnTo>
                <a:lnTo>
                  <a:pt x="30723" y="62407"/>
                </a:lnTo>
                <a:lnTo>
                  <a:pt x="30723" y="59527"/>
                </a:lnTo>
                <a:lnTo>
                  <a:pt x="25923" y="59527"/>
                </a:lnTo>
                <a:lnTo>
                  <a:pt x="24963" y="58567"/>
                </a:lnTo>
                <a:lnTo>
                  <a:pt x="24002" y="58567"/>
                </a:lnTo>
                <a:lnTo>
                  <a:pt x="23042" y="57607"/>
                </a:lnTo>
                <a:lnTo>
                  <a:pt x="22082" y="56647"/>
                </a:lnTo>
                <a:lnTo>
                  <a:pt x="22082" y="54726"/>
                </a:lnTo>
                <a:lnTo>
                  <a:pt x="21122" y="52806"/>
                </a:lnTo>
                <a:lnTo>
                  <a:pt x="2112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8" name="object 858"/>
          <p:cNvSpPr/>
          <p:nvPr/>
        </p:nvSpPr>
        <p:spPr>
          <a:xfrm>
            <a:off x="2844622" y="7569418"/>
            <a:ext cx="65288" cy="62407"/>
          </a:xfrm>
          <a:custGeom>
            <a:avLst/>
            <a:gdLst/>
            <a:ahLst/>
            <a:cxnLst/>
            <a:rect l="l" t="t" r="r" b="b"/>
            <a:pathLst>
              <a:path w="65288" h="62407">
                <a:moveTo>
                  <a:pt x="56647" y="10561"/>
                </a:moveTo>
                <a:lnTo>
                  <a:pt x="57607" y="6720"/>
                </a:lnTo>
                <a:lnTo>
                  <a:pt x="58567" y="4800"/>
                </a:lnTo>
                <a:lnTo>
                  <a:pt x="60487" y="3840"/>
                </a:lnTo>
                <a:lnTo>
                  <a:pt x="61447" y="2880"/>
                </a:lnTo>
                <a:lnTo>
                  <a:pt x="63367" y="2880"/>
                </a:lnTo>
                <a:lnTo>
                  <a:pt x="65288" y="1920"/>
                </a:lnTo>
                <a:lnTo>
                  <a:pt x="65288" y="0"/>
                </a:lnTo>
                <a:lnTo>
                  <a:pt x="45125" y="0"/>
                </a:lnTo>
                <a:lnTo>
                  <a:pt x="45125" y="1920"/>
                </a:lnTo>
                <a:lnTo>
                  <a:pt x="48006" y="1920"/>
                </a:lnTo>
                <a:lnTo>
                  <a:pt x="48966" y="2880"/>
                </a:lnTo>
                <a:lnTo>
                  <a:pt x="51846" y="2880"/>
                </a:lnTo>
                <a:lnTo>
                  <a:pt x="51846" y="4800"/>
                </a:lnTo>
                <a:lnTo>
                  <a:pt x="52806" y="4800"/>
                </a:lnTo>
                <a:lnTo>
                  <a:pt x="52806" y="6720"/>
                </a:lnTo>
                <a:lnTo>
                  <a:pt x="51846" y="8641"/>
                </a:lnTo>
                <a:lnTo>
                  <a:pt x="50886" y="11521"/>
                </a:lnTo>
                <a:lnTo>
                  <a:pt x="36484" y="46085"/>
                </a:lnTo>
                <a:lnTo>
                  <a:pt x="23042" y="12481"/>
                </a:lnTo>
                <a:lnTo>
                  <a:pt x="22082" y="10561"/>
                </a:lnTo>
                <a:lnTo>
                  <a:pt x="21122" y="8641"/>
                </a:lnTo>
                <a:lnTo>
                  <a:pt x="21122" y="5760"/>
                </a:lnTo>
                <a:lnTo>
                  <a:pt x="22082" y="4800"/>
                </a:lnTo>
                <a:lnTo>
                  <a:pt x="23042" y="3840"/>
                </a:lnTo>
                <a:lnTo>
                  <a:pt x="24002" y="2880"/>
                </a:lnTo>
                <a:lnTo>
                  <a:pt x="24963" y="1920"/>
                </a:lnTo>
                <a:lnTo>
                  <a:pt x="28803" y="1920"/>
                </a:lnTo>
                <a:lnTo>
                  <a:pt x="28803" y="0"/>
                </a:lnTo>
                <a:lnTo>
                  <a:pt x="0" y="0"/>
                </a:lnTo>
                <a:lnTo>
                  <a:pt x="0" y="1920"/>
                </a:lnTo>
                <a:lnTo>
                  <a:pt x="1935" y="2880"/>
                </a:lnTo>
                <a:lnTo>
                  <a:pt x="3840" y="2880"/>
                </a:lnTo>
                <a:lnTo>
                  <a:pt x="4815" y="3840"/>
                </a:lnTo>
                <a:lnTo>
                  <a:pt x="5775" y="3840"/>
                </a:lnTo>
                <a:lnTo>
                  <a:pt x="6720" y="4800"/>
                </a:lnTo>
                <a:lnTo>
                  <a:pt x="7680" y="5760"/>
                </a:lnTo>
                <a:lnTo>
                  <a:pt x="8656" y="6720"/>
                </a:lnTo>
                <a:lnTo>
                  <a:pt x="9616" y="8641"/>
                </a:lnTo>
                <a:lnTo>
                  <a:pt x="10561" y="11521"/>
                </a:lnTo>
                <a:lnTo>
                  <a:pt x="31683" y="62407"/>
                </a:lnTo>
                <a:lnTo>
                  <a:pt x="34564" y="62407"/>
                </a:lnTo>
                <a:lnTo>
                  <a:pt x="56647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9" name="object 859"/>
          <p:cNvSpPr/>
          <p:nvPr/>
        </p:nvSpPr>
        <p:spPr>
          <a:xfrm>
            <a:off x="2924312" y="7567498"/>
            <a:ext cx="43190" cy="24963"/>
          </a:xfrm>
          <a:custGeom>
            <a:avLst/>
            <a:gdLst/>
            <a:ahLst/>
            <a:cxnLst/>
            <a:rect l="l" t="t" r="r" b="b"/>
            <a:pathLst>
              <a:path w="43190" h="24963">
                <a:moveTo>
                  <a:pt x="6720" y="8641"/>
                </a:moveTo>
                <a:lnTo>
                  <a:pt x="9601" y="5760"/>
                </a:lnTo>
                <a:lnTo>
                  <a:pt x="12481" y="4800"/>
                </a:lnTo>
                <a:lnTo>
                  <a:pt x="18227" y="4800"/>
                </a:lnTo>
                <a:lnTo>
                  <a:pt x="21122" y="5760"/>
                </a:lnTo>
                <a:lnTo>
                  <a:pt x="23042" y="6720"/>
                </a:lnTo>
                <a:lnTo>
                  <a:pt x="24947" y="8641"/>
                </a:lnTo>
                <a:lnTo>
                  <a:pt x="26883" y="10561"/>
                </a:lnTo>
                <a:lnTo>
                  <a:pt x="27843" y="12481"/>
                </a:lnTo>
                <a:lnTo>
                  <a:pt x="28788" y="14401"/>
                </a:lnTo>
                <a:lnTo>
                  <a:pt x="28788" y="17282"/>
                </a:lnTo>
                <a:lnTo>
                  <a:pt x="29748" y="21122"/>
                </a:lnTo>
                <a:lnTo>
                  <a:pt x="960" y="21122"/>
                </a:lnTo>
                <a:lnTo>
                  <a:pt x="960" y="24963"/>
                </a:lnTo>
                <a:lnTo>
                  <a:pt x="43190" y="24963"/>
                </a:lnTo>
                <a:lnTo>
                  <a:pt x="43190" y="17282"/>
                </a:lnTo>
                <a:lnTo>
                  <a:pt x="41269" y="11521"/>
                </a:lnTo>
                <a:lnTo>
                  <a:pt x="36469" y="6720"/>
                </a:lnTo>
                <a:lnTo>
                  <a:pt x="32628" y="1920"/>
                </a:lnTo>
                <a:lnTo>
                  <a:pt x="26883" y="0"/>
                </a:lnTo>
                <a:lnTo>
                  <a:pt x="11521" y="0"/>
                </a:lnTo>
                <a:lnTo>
                  <a:pt x="4800" y="2880"/>
                </a:lnTo>
                <a:lnTo>
                  <a:pt x="0" y="8641"/>
                </a:lnTo>
                <a:lnTo>
                  <a:pt x="1920" y="15361"/>
                </a:lnTo>
                <a:lnTo>
                  <a:pt x="3840" y="11521"/>
                </a:lnTo>
                <a:lnTo>
                  <a:pt x="672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0" name="object 860"/>
          <p:cNvSpPr/>
          <p:nvPr/>
        </p:nvSpPr>
        <p:spPr>
          <a:xfrm>
            <a:off x="2916631" y="7576139"/>
            <a:ext cx="50871" cy="55686"/>
          </a:xfrm>
          <a:custGeom>
            <a:avLst/>
            <a:gdLst/>
            <a:ahLst/>
            <a:cxnLst/>
            <a:rect l="l" t="t" r="r" b="b"/>
            <a:pathLst>
              <a:path w="50871" h="55686">
                <a:moveTo>
                  <a:pt x="9601" y="6720"/>
                </a:moveTo>
                <a:lnTo>
                  <a:pt x="7680" y="0"/>
                </a:lnTo>
                <a:lnTo>
                  <a:pt x="1920" y="5760"/>
                </a:lnTo>
                <a:lnTo>
                  <a:pt x="0" y="13441"/>
                </a:lnTo>
                <a:lnTo>
                  <a:pt x="0" y="33604"/>
                </a:lnTo>
                <a:lnTo>
                  <a:pt x="1920" y="41285"/>
                </a:lnTo>
                <a:lnTo>
                  <a:pt x="7680" y="47045"/>
                </a:lnTo>
                <a:lnTo>
                  <a:pt x="12481" y="52806"/>
                </a:lnTo>
                <a:lnTo>
                  <a:pt x="19202" y="55686"/>
                </a:lnTo>
                <a:lnTo>
                  <a:pt x="32628" y="55686"/>
                </a:lnTo>
                <a:lnTo>
                  <a:pt x="38404" y="52806"/>
                </a:lnTo>
                <a:lnTo>
                  <a:pt x="43190" y="48006"/>
                </a:lnTo>
                <a:lnTo>
                  <a:pt x="47030" y="43205"/>
                </a:lnTo>
                <a:lnTo>
                  <a:pt x="49911" y="37444"/>
                </a:lnTo>
                <a:lnTo>
                  <a:pt x="50871" y="31683"/>
                </a:lnTo>
                <a:lnTo>
                  <a:pt x="48950" y="30723"/>
                </a:lnTo>
                <a:lnTo>
                  <a:pt x="47030" y="35524"/>
                </a:lnTo>
                <a:lnTo>
                  <a:pt x="44150" y="39364"/>
                </a:lnTo>
                <a:lnTo>
                  <a:pt x="41269" y="41285"/>
                </a:lnTo>
                <a:lnTo>
                  <a:pt x="38404" y="43205"/>
                </a:lnTo>
                <a:lnTo>
                  <a:pt x="34564" y="45125"/>
                </a:lnTo>
                <a:lnTo>
                  <a:pt x="24963" y="45125"/>
                </a:lnTo>
                <a:lnTo>
                  <a:pt x="20162" y="42245"/>
                </a:lnTo>
                <a:lnTo>
                  <a:pt x="15361" y="37444"/>
                </a:lnTo>
                <a:lnTo>
                  <a:pt x="11521" y="31683"/>
                </a:lnTo>
                <a:lnTo>
                  <a:pt x="8641" y="24963"/>
                </a:lnTo>
                <a:lnTo>
                  <a:pt x="8641" y="12481"/>
                </a:lnTo>
                <a:lnTo>
                  <a:pt x="960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1" name="object 861"/>
          <p:cNvSpPr/>
          <p:nvPr/>
        </p:nvSpPr>
        <p:spPr>
          <a:xfrm>
            <a:off x="2341610" y="7696139"/>
            <a:ext cx="76794" cy="82555"/>
          </a:xfrm>
          <a:custGeom>
            <a:avLst/>
            <a:gdLst/>
            <a:ahLst/>
            <a:cxnLst/>
            <a:rect l="l" t="t" r="r" b="b"/>
            <a:pathLst>
              <a:path w="76794" h="82555">
                <a:moveTo>
                  <a:pt x="3840" y="1920"/>
                </a:moveTo>
                <a:lnTo>
                  <a:pt x="6720" y="1920"/>
                </a:lnTo>
                <a:lnTo>
                  <a:pt x="9601" y="2880"/>
                </a:lnTo>
                <a:lnTo>
                  <a:pt x="11521" y="4800"/>
                </a:lnTo>
                <a:lnTo>
                  <a:pt x="12481" y="6720"/>
                </a:lnTo>
                <a:lnTo>
                  <a:pt x="13426" y="9601"/>
                </a:lnTo>
                <a:lnTo>
                  <a:pt x="13426" y="77754"/>
                </a:lnTo>
                <a:lnTo>
                  <a:pt x="25923" y="82555"/>
                </a:lnTo>
                <a:lnTo>
                  <a:pt x="25923" y="46085"/>
                </a:lnTo>
                <a:lnTo>
                  <a:pt x="26883" y="46085"/>
                </a:lnTo>
                <a:lnTo>
                  <a:pt x="28788" y="45125"/>
                </a:lnTo>
                <a:lnTo>
                  <a:pt x="44150" y="45125"/>
                </a:lnTo>
                <a:lnTo>
                  <a:pt x="48950" y="46085"/>
                </a:lnTo>
                <a:lnTo>
                  <a:pt x="53751" y="47990"/>
                </a:lnTo>
                <a:lnTo>
                  <a:pt x="57591" y="49910"/>
                </a:lnTo>
                <a:lnTo>
                  <a:pt x="55671" y="37444"/>
                </a:lnTo>
                <a:lnTo>
                  <a:pt x="52791" y="38404"/>
                </a:lnTo>
                <a:lnTo>
                  <a:pt x="49911" y="40309"/>
                </a:lnTo>
                <a:lnTo>
                  <a:pt x="27828" y="40309"/>
                </a:lnTo>
                <a:lnTo>
                  <a:pt x="25923" y="39364"/>
                </a:lnTo>
                <a:lnTo>
                  <a:pt x="25923" y="5760"/>
                </a:lnTo>
                <a:lnTo>
                  <a:pt x="29763" y="4800"/>
                </a:lnTo>
                <a:lnTo>
                  <a:pt x="33604" y="3840"/>
                </a:lnTo>
                <a:lnTo>
                  <a:pt x="46070" y="3840"/>
                </a:lnTo>
                <a:lnTo>
                  <a:pt x="51831" y="5760"/>
                </a:lnTo>
                <a:lnTo>
                  <a:pt x="56631" y="9601"/>
                </a:lnTo>
                <a:lnTo>
                  <a:pt x="60472" y="13441"/>
                </a:lnTo>
                <a:lnTo>
                  <a:pt x="62392" y="17282"/>
                </a:lnTo>
                <a:lnTo>
                  <a:pt x="62392" y="29763"/>
                </a:lnTo>
                <a:lnTo>
                  <a:pt x="60472" y="32628"/>
                </a:lnTo>
                <a:lnTo>
                  <a:pt x="60472" y="52806"/>
                </a:lnTo>
                <a:lnTo>
                  <a:pt x="62392" y="55671"/>
                </a:lnTo>
                <a:lnTo>
                  <a:pt x="60472" y="43190"/>
                </a:lnTo>
                <a:lnTo>
                  <a:pt x="66233" y="41285"/>
                </a:lnTo>
                <a:lnTo>
                  <a:pt x="70073" y="39364"/>
                </a:lnTo>
                <a:lnTo>
                  <a:pt x="72953" y="35524"/>
                </a:lnTo>
                <a:lnTo>
                  <a:pt x="74874" y="31683"/>
                </a:lnTo>
                <a:lnTo>
                  <a:pt x="76794" y="27843"/>
                </a:lnTo>
                <a:lnTo>
                  <a:pt x="76794" y="18242"/>
                </a:lnTo>
                <a:lnTo>
                  <a:pt x="74874" y="13441"/>
                </a:lnTo>
                <a:lnTo>
                  <a:pt x="71033" y="9601"/>
                </a:lnTo>
                <a:lnTo>
                  <a:pt x="68153" y="5760"/>
                </a:lnTo>
                <a:lnTo>
                  <a:pt x="63352" y="2880"/>
                </a:lnTo>
                <a:lnTo>
                  <a:pt x="56631" y="960"/>
                </a:lnTo>
                <a:lnTo>
                  <a:pt x="51831" y="0"/>
                </a:ln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2" name="object 862"/>
          <p:cNvSpPr/>
          <p:nvPr/>
        </p:nvSpPr>
        <p:spPr>
          <a:xfrm>
            <a:off x="2397282" y="7728767"/>
            <a:ext cx="4800" cy="20177"/>
          </a:xfrm>
          <a:custGeom>
            <a:avLst/>
            <a:gdLst/>
            <a:ahLst/>
            <a:cxnLst/>
            <a:rect l="l" t="t" r="r" b="b"/>
            <a:pathLst>
              <a:path w="4800" h="20177">
                <a:moveTo>
                  <a:pt x="2880" y="2895"/>
                </a:moveTo>
                <a:lnTo>
                  <a:pt x="0" y="4815"/>
                </a:lnTo>
                <a:lnTo>
                  <a:pt x="1920" y="17282"/>
                </a:lnTo>
                <a:lnTo>
                  <a:pt x="4800" y="20177"/>
                </a:lnTo>
                <a:lnTo>
                  <a:pt x="4800" y="0"/>
                </a:lnTo>
                <a:lnTo>
                  <a:pt x="2880" y="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3" name="object 863"/>
          <p:cNvSpPr/>
          <p:nvPr/>
        </p:nvSpPr>
        <p:spPr>
          <a:xfrm>
            <a:off x="2341610" y="7739329"/>
            <a:ext cx="80634" cy="46085"/>
          </a:xfrm>
          <a:custGeom>
            <a:avLst/>
            <a:gdLst/>
            <a:ahLst/>
            <a:cxnLst/>
            <a:rect l="l" t="t" r="r" b="b"/>
            <a:pathLst>
              <a:path w="80634" h="46085">
                <a:moveTo>
                  <a:pt x="60472" y="45125"/>
                </a:moveTo>
                <a:lnTo>
                  <a:pt x="65272" y="43205"/>
                </a:lnTo>
                <a:lnTo>
                  <a:pt x="70073" y="41285"/>
                </a:lnTo>
                <a:lnTo>
                  <a:pt x="73914" y="38404"/>
                </a:lnTo>
                <a:lnTo>
                  <a:pt x="76794" y="34564"/>
                </a:lnTo>
                <a:lnTo>
                  <a:pt x="79674" y="29763"/>
                </a:lnTo>
                <a:lnTo>
                  <a:pt x="80634" y="25923"/>
                </a:lnTo>
                <a:lnTo>
                  <a:pt x="80634" y="15361"/>
                </a:lnTo>
                <a:lnTo>
                  <a:pt x="78714" y="10561"/>
                </a:lnTo>
                <a:lnTo>
                  <a:pt x="74874" y="6720"/>
                </a:lnTo>
                <a:lnTo>
                  <a:pt x="71033" y="3840"/>
                </a:lnTo>
                <a:lnTo>
                  <a:pt x="66233" y="1935"/>
                </a:lnTo>
                <a:lnTo>
                  <a:pt x="60472" y="0"/>
                </a:lnTo>
                <a:lnTo>
                  <a:pt x="62392" y="12481"/>
                </a:lnTo>
                <a:lnTo>
                  <a:pt x="64312" y="15361"/>
                </a:lnTo>
                <a:lnTo>
                  <a:pt x="65272" y="19202"/>
                </a:lnTo>
                <a:lnTo>
                  <a:pt x="65272" y="27843"/>
                </a:lnTo>
                <a:lnTo>
                  <a:pt x="63352" y="32644"/>
                </a:lnTo>
                <a:lnTo>
                  <a:pt x="59512" y="35524"/>
                </a:lnTo>
                <a:lnTo>
                  <a:pt x="54711" y="39364"/>
                </a:lnTo>
                <a:lnTo>
                  <a:pt x="48950" y="41285"/>
                </a:lnTo>
                <a:lnTo>
                  <a:pt x="35509" y="41285"/>
                </a:lnTo>
                <a:lnTo>
                  <a:pt x="30708" y="40325"/>
                </a:lnTo>
                <a:lnTo>
                  <a:pt x="25923" y="39364"/>
                </a:lnTo>
                <a:lnTo>
                  <a:pt x="13426" y="34564"/>
                </a:lnTo>
                <a:lnTo>
                  <a:pt x="12481" y="38404"/>
                </a:lnTo>
                <a:lnTo>
                  <a:pt x="11521" y="40325"/>
                </a:lnTo>
                <a:lnTo>
                  <a:pt x="9601" y="42245"/>
                </a:lnTo>
                <a:lnTo>
                  <a:pt x="7680" y="43205"/>
                </a:lnTo>
                <a:lnTo>
                  <a:pt x="0" y="43205"/>
                </a:lnTo>
                <a:lnTo>
                  <a:pt x="0" y="46085"/>
                </a:lnTo>
                <a:lnTo>
                  <a:pt x="52791" y="46085"/>
                </a:lnTo>
                <a:lnTo>
                  <a:pt x="60472" y="451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4" name="object 864"/>
          <p:cNvSpPr/>
          <p:nvPr/>
        </p:nvSpPr>
        <p:spPr>
          <a:xfrm>
            <a:off x="2433767" y="7696139"/>
            <a:ext cx="38389" cy="89275"/>
          </a:xfrm>
          <a:custGeom>
            <a:avLst/>
            <a:gdLst/>
            <a:ahLst/>
            <a:cxnLst/>
            <a:rect l="l" t="t" r="r" b="b"/>
            <a:pathLst>
              <a:path w="38389" h="89275">
                <a:moveTo>
                  <a:pt x="26868" y="84475"/>
                </a:moveTo>
                <a:lnTo>
                  <a:pt x="25907" y="83515"/>
                </a:lnTo>
                <a:lnTo>
                  <a:pt x="25907" y="82555"/>
                </a:lnTo>
                <a:lnTo>
                  <a:pt x="24963" y="80634"/>
                </a:lnTo>
                <a:lnTo>
                  <a:pt x="24963" y="9601"/>
                </a:lnTo>
                <a:lnTo>
                  <a:pt x="25907" y="6720"/>
                </a:lnTo>
                <a:lnTo>
                  <a:pt x="26868" y="4800"/>
                </a:lnTo>
                <a:lnTo>
                  <a:pt x="28803" y="2880"/>
                </a:lnTo>
                <a:lnTo>
                  <a:pt x="30708" y="1920"/>
                </a:lnTo>
                <a:lnTo>
                  <a:pt x="38389" y="1920"/>
                </a:lnTo>
                <a:lnTo>
                  <a:pt x="38389" y="0"/>
                </a:lnTo>
                <a:lnTo>
                  <a:pt x="0" y="0"/>
                </a:lnTo>
                <a:lnTo>
                  <a:pt x="0" y="1920"/>
                </a:lnTo>
                <a:lnTo>
                  <a:pt x="4800" y="1920"/>
                </a:lnTo>
                <a:lnTo>
                  <a:pt x="6720" y="2880"/>
                </a:lnTo>
                <a:lnTo>
                  <a:pt x="8641" y="3840"/>
                </a:lnTo>
                <a:lnTo>
                  <a:pt x="10561" y="4800"/>
                </a:lnTo>
                <a:lnTo>
                  <a:pt x="11521" y="5760"/>
                </a:lnTo>
                <a:lnTo>
                  <a:pt x="11521" y="6720"/>
                </a:lnTo>
                <a:lnTo>
                  <a:pt x="12481" y="7680"/>
                </a:lnTo>
                <a:lnTo>
                  <a:pt x="12481" y="78714"/>
                </a:lnTo>
                <a:lnTo>
                  <a:pt x="11521" y="81594"/>
                </a:lnTo>
                <a:lnTo>
                  <a:pt x="10561" y="83515"/>
                </a:lnTo>
                <a:lnTo>
                  <a:pt x="9601" y="85435"/>
                </a:lnTo>
                <a:lnTo>
                  <a:pt x="6720" y="86395"/>
                </a:lnTo>
                <a:lnTo>
                  <a:pt x="0" y="86395"/>
                </a:lnTo>
                <a:lnTo>
                  <a:pt x="0" y="89275"/>
                </a:lnTo>
                <a:lnTo>
                  <a:pt x="38389" y="89275"/>
                </a:lnTo>
                <a:lnTo>
                  <a:pt x="38389" y="86395"/>
                </a:lnTo>
                <a:lnTo>
                  <a:pt x="30708" y="86395"/>
                </a:lnTo>
                <a:lnTo>
                  <a:pt x="28803" y="85435"/>
                </a:lnTo>
                <a:lnTo>
                  <a:pt x="26868" y="844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5" name="object 865"/>
          <p:cNvSpPr/>
          <p:nvPr/>
        </p:nvSpPr>
        <p:spPr>
          <a:xfrm>
            <a:off x="2478877" y="7696139"/>
            <a:ext cx="74889" cy="89275"/>
          </a:xfrm>
          <a:custGeom>
            <a:avLst/>
            <a:gdLst/>
            <a:ahLst/>
            <a:cxnLst/>
            <a:rect l="l" t="t" r="r" b="b"/>
            <a:pathLst>
              <a:path w="74889" h="89275">
                <a:moveTo>
                  <a:pt x="2880" y="20162"/>
                </a:moveTo>
                <a:lnTo>
                  <a:pt x="2880" y="16322"/>
                </a:lnTo>
                <a:lnTo>
                  <a:pt x="3840" y="13441"/>
                </a:lnTo>
                <a:lnTo>
                  <a:pt x="5760" y="10561"/>
                </a:lnTo>
                <a:lnTo>
                  <a:pt x="6720" y="8641"/>
                </a:lnTo>
                <a:lnTo>
                  <a:pt x="8641" y="6720"/>
                </a:lnTo>
                <a:lnTo>
                  <a:pt x="11521" y="5760"/>
                </a:lnTo>
                <a:lnTo>
                  <a:pt x="13441" y="5760"/>
                </a:lnTo>
                <a:lnTo>
                  <a:pt x="16322" y="4800"/>
                </a:lnTo>
                <a:lnTo>
                  <a:pt x="30723" y="4800"/>
                </a:lnTo>
                <a:lnTo>
                  <a:pt x="30723" y="81594"/>
                </a:lnTo>
                <a:lnTo>
                  <a:pt x="29763" y="83515"/>
                </a:lnTo>
                <a:lnTo>
                  <a:pt x="27843" y="85435"/>
                </a:lnTo>
                <a:lnTo>
                  <a:pt x="24963" y="86395"/>
                </a:lnTo>
                <a:lnTo>
                  <a:pt x="18242" y="86395"/>
                </a:lnTo>
                <a:lnTo>
                  <a:pt x="18242" y="89275"/>
                </a:lnTo>
                <a:lnTo>
                  <a:pt x="56647" y="89275"/>
                </a:lnTo>
                <a:lnTo>
                  <a:pt x="56647" y="86395"/>
                </a:lnTo>
                <a:lnTo>
                  <a:pt x="49926" y="86395"/>
                </a:lnTo>
                <a:lnTo>
                  <a:pt x="47045" y="85435"/>
                </a:lnTo>
                <a:lnTo>
                  <a:pt x="45125" y="83515"/>
                </a:lnTo>
                <a:lnTo>
                  <a:pt x="44165" y="82555"/>
                </a:lnTo>
                <a:lnTo>
                  <a:pt x="43205" y="78714"/>
                </a:lnTo>
                <a:lnTo>
                  <a:pt x="43205" y="4800"/>
                </a:lnTo>
                <a:lnTo>
                  <a:pt x="59527" y="4800"/>
                </a:lnTo>
                <a:lnTo>
                  <a:pt x="63367" y="5760"/>
                </a:lnTo>
                <a:lnTo>
                  <a:pt x="65288" y="6720"/>
                </a:lnTo>
                <a:lnTo>
                  <a:pt x="67208" y="8641"/>
                </a:lnTo>
                <a:lnTo>
                  <a:pt x="69128" y="10561"/>
                </a:lnTo>
                <a:lnTo>
                  <a:pt x="71048" y="12481"/>
                </a:lnTo>
                <a:lnTo>
                  <a:pt x="71993" y="14401"/>
                </a:lnTo>
                <a:lnTo>
                  <a:pt x="71993" y="17282"/>
                </a:lnTo>
                <a:lnTo>
                  <a:pt x="72969" y="20162"/>
                </a:lnTo>
                <a:lnTo>
                  <a:pt x="74889" y="20162"/>
                </a:lnTo>
                <a:lnTo>
                  <a:pt x="73929" y="0"/>
                </a:lnTo>
                <a:lnTo>
                  <a:pt x="975" y="0"/>
                </a:lnTo>
                <a:lnTo>
                  <a:pt x="0" y="20162"/>
                </a:lnTo>
                <a:lnTo>
                  <a:pt x="288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6" name="object 866"/>
          <p:cNvSpPr/>
          <p:nvPr/>
        </p:nvSpPr>
        <p:spPr>
          <a:xfrm>
            <a:off x="2564328" y="7723022"/>
            <a:ext cx="41269" cy="64312"/>
          </a:xfrm>
          <a:custGeom>
            <a:avLst/>
            <a:gdLst/>
            <a:ahLst/>
            <a:cxnLst/>
            <a:rect l="l" t="t" r="r" b="b"/>
            <a:pathLst>
              <a:path w="41269" h="64312">
                <a:moveTo>
                  <a:pt x="8625" y="1920"/>
                </a:moveTo>
                <a:lnTo>
                  <a:pt x="4785" y="4800"/>
                </a:lnTo>
                <a:lnTo>
                  <a:pt x="1905" y="8641"/>
                </a:lnTo>
                <a:lnTo>
                  <a:pt x="0" y="12481"/>
                </a:lnTo>
                <a:lnTo>
                  <a:pt x="0" y="21107"/>
                </a:lnTo>
                <a:lnTo>
                  <a:pt x="944" y="23987"/>
                </a:lnTo>
                <a:lnTo>
                  <a:pt x="2880" y="26868"/>
                </a:lnTo>
                <a:lnTo>
                  <a:pt x="4785" y="29748"/>
                </a:lnTo>
                <a:lnTo>
                  <a:pt x="8625" y="32644"/>
                </a:lnTo>
                <a:lnTo>
                  <a:pt x="15346" y="35509"/>
                </a:lnTo>
                <a:lnTo>
                  <a:pt x="22067" y="38389"/>
                </a:lnTo>
                <a:lnTo>
                  <a:pt x="25907" y="41269"/>
                </a:lnTo>
                <a:lnTo>
                  <a:pt x="27828" y="43190"/>
                </a:lnTo>
                <a:lnTo>
                  <a:pt x="30708" y="45110"/>
                </a:lnTo>
                <a:lnTo>
                  <a:pt x="31668" y="47990"/>
                </a:lnTo>
                <a:lnTo>
                  <a:pt x="31668" y="53751"/>
                </a:lnTo>
                <a:lnTo>
                  <a:pt x="30708" y="55671"/>
                </a:lnTo>
                <a:lnTo>
                  <a:pt x="28788" y="57591"/>
                </a:lnTo>
                <a:lnTo>
                  <a:pt x="26868" y="59512"/>
                </a:lnTo>
                <a:lnTo>
                  <a:pt x="23987" y="60472"/>
                </a:lnTo>
                <a:lnTo>
                  <a:pt x="16306" y="60472"/>
                </a:lnTo>
                <a:lnTo>
                  <a:pt x="12466" y="58552"/>
                </a:lnTo>
                <a:lnTo>
                  <a:pt x="9585" y="55671"/>
                </a:lnTo>
                <a:lnTo>
                  <a:pt x="5745" y="51831"/>
                </a:lnTo>
                <a:lnTo>
                  <a:pt x="3825" y="47990"/>
                </a:lnTo>
                <a:lnTo>
                  <a:pt x="1905" y="41269"/>
                </a:lnTo>
                <a:lnTo>
                  <a:pt x="0" y="41269"/>
                </a:lnTo>
                <a:lnTo>
                  <a:pt x="0" y="63352"/>
                </a:lnTo>
                <a:lnTo>
                  <a:pt x="1905" y="63352"/>
                </a:lnTo>
                <a:lnTo>
                  <a:pt x="2880" y="62392"/>
                </a:lnTo>
                <a:lnTo>
                  <a:pt x="3825" y="61432"/>
                </a:lnTo>
                <a:lnTo>
                  <a:pt x="6720" y="61432"/>
                </a:lnTo>
                <a:lnTo>
                  <a:pt x="8625" y="62392"/>
                </a:lnTo>
                <a:lnTo>
                  <a:pt x="13441" y="63352"/>
                </a:lnTo>
                <a:lnTo>
                  <a:pt x="17266" y="64312"/>
                </a:lnTo>
                <a:lnTo>
                  <a:pt x="25907" y="64312"/>
                </a:lnTo>
                <a:lnTo>
                  <a:pt x="30708" y="62392"/>
                </a:lnTo>
                <a:lnTo>
                  <a:pt x="34549" y="58552"/>
                </a:lnTo>
                <a:lnTo>
                  <a:pt x="39349" y="55671"/>
                </a:lnTo>
                <a:lnTo>
                  <a:pt x="41269" y="50871"/>
                </a:lnTo>
                <a:lnTo>
                  <a:pt x="41269" y="38389"/>
                </a:lnTo>
                <a:lnTo>
                  <a:pt x="36469" y="32644"/>
                </a:lnTo>
                <a:lnTo>
                  <a:pt x="27828" y="28788"/>
                </a:lnTo>
                <a:lnTo>
                  <a:pt x="18227" y="23987"/>
                </a:lnTo>
                <a:lnTo>
                  <a:pt x="13441" y="22082"/>
                </a:lnTo>
                <a:lnTo>
                  <a:pt x="11506" y="20147"/>
                </a:lnTo>
                <a:lnTo>
                  <a:pt x="9585" y="18242"/>
                </a:lnTo>
                <a:lnTo>
                  <a:pt x="8625" y="16306"/>
                </a:lnTo>
                <a:lnTo>
                  <a:pt x="7665" y="14401"/>
                </a:lnTo>
                <a:lnTo>
                  <a:pt x="7665" y="9585"/>
                </a:lnTo>
                <a:lnTo>
                  <a:pt x="8625" y="7680"/>
                </a:lnTo>
                <a:lnTo>
                  <a:pt x="10546" y="6720"/>
                </a:lnTo>
                <a:lnTo>
                  <a:pt x="12466" y="4800"/>
                </a:lnTo>
                <a:lnTo>
                  <a:pt x="15346" y="3840"/>
                </a:lnTo>
                <a:lnTo>
                  <a:pt x="22067" y="3840"/>
                </a:lnTo>
                <a:lnTo>
                  <a:pt x="24947" y="4800"/>
                </a:lnTo>
                <a:lnTo>
                  <a:pt x="27828" y="7680"/>
                </a:lnTo>
                <a:lnTo>
                  <a:pt x="30708" y="9585"/>
                </a:lnTo>
                <a:lnTo>
                  <a:pt x="32628" y="14401"/>
                </a:lnTo>
                <a:lnTo>
                  <a:pt x="34549" y="20147"/>
                </a:lnTo>
                <a:lnTo>
                  <a:pt x="36469" y="20147"/>
                </a:lnTo>
                <a:lnTo>
                  <a:pt x="36469" y="0"/>
                </a:lnTo>
                <a:lnTo>
                  <a:pt x="34549" y="0"/>
                </a:lnTo>
                <a:lnTo>
                  <a:pt x="33588" y="960"/>
                </a:lnTo>
                <a:lnTo>
                  <a:pt x="33588" y="1920"/>
                </a:lnTo>
                <a:lnTo>
                  <a:pt x="32628" y="1920"/>
                </a:lnTo>
                <a:lnTo>
                  <a:pt x="31668" y="2880"/>
                </a:lnTo>
                <a:lnTo>
                  <a:pt x="30708" y="2880"/>
                </a:lnTo>
                <a:lnTo>
                  <a:pt x="28788" y="1920"/>
                </a:lnTo>
                <a:lnTo>
                  <a:pt x="26868" y="1920"/>
                </a:lnTo>
                <a:lnTo>
                  <a:pt x="23027" y="0"/>
                </a:lnTo>
                <a:lnTo>
                  <a:pt x="12466" y="0"/>
                </a:lnTo>
                <a:lnTo>
                  <a:pt x="8625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7" name="object 867"/>
          <p:cNvSpPr/>
          <p:nvPr/>
        </p:nvSpPr>
        <p:spPr>
          <a:xfrm>
            <a:off x="2086249" y="7938058"/>
            <a:ext cx="241919" cy="24947"/>
          </a:xfrm>
          <a:custGeom>
            <a:avLst/>
            <a:gdLst/>
            <a:ahLst/>
            <a:cxnLst/>
            <a:rect l="l" t="t" r="r" b="b"/>
            <a:pathLst>
              <a:path w="241919" h="24947">
                <a:moveTo>
                  <a:pt x="12481" y="0"/>
                </a:moveTo>
                <a:lnTo>
                  <a:pt x="5760" y="0"/>
                </a:lnTo>
                <a:lnTo>
                  <a:pt x="0" y="5745"/>
                </a:lnTo>
                <a:lnTo>
                  <a:pt x="0" y="19187"/>
                </a:lnTo>
                <a:lnTo>
                  <a:pt x="5760" y="24947"/>
                </a:lnTo>
                <a:lnTo>
                  <a:pt x="236159" y="24947"/>
                </a:lnTo>
                <a:lnTo>
                  <a:pt x="241919" y="19187"/>
                </a:lnTo>
                <a:lnTo>
                  <a:pt x="241919" y="5745"/>
                </a:lnTo>
                <a:lnTo>
                  <a:pt x="236159" y="0"/>
                </a:lnTo>
                <a:lnTo>
                  <a:pt x="12481" y="0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8" name="object 868"/>
          <p:cNvSpPr/>
          <p:nvPr/>
        </p:nvSpPr>
        <p:spPr>
          <a:xfrm>
            <a:off x="2167859" y="7912135"/>
            <a:ext cx="78714" cy="78714"/>
          </a:xfrm>
          <a:custGeom>
            <a:avLst/>
            <a:gdLst/>
            <a:ahLst/>
            <a:cxnLst/>
            <a:rect l="l" t="t" r="r" b="b"/>
            <a:pathLst>
              <a:path w="78714" h="78714">
                <a:moveTo>
                  <a:pt x="39349" y="0"/>
                </a:moveTo>
                <a:lnTo>
                  <a:pt x="0" y="38389"/>
                </a:lnTo>
                <a:lnTo>
                  <a:pt x="39349" y="78714"/>
                </a:lnTo>
                <a:lnTo>
                  <a:pt x="78714" y="38389"/>
                </a:lnTo>
                <a:lnTo>
                  <a:pt x="39349" y="0"/>
                </a:lnTo>
                <a:close/>
              </a:path>
            </a:pathLst>
          </a:custGeom>
          <a:solidFill>
            <a:srgbClr val="4D7FB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9" name="object 869"/>
          <p:cNvSpPr/>
          <p:nvPr/>
        </p:nvSpPr>
        <p:spPr>
          <a:xfrm>
            <a:off x="2163043" y="7907334"/>
            <a:ext cx="88331" cy="87355"/>
          </a:xfrm>
          <a:custGeom>
            <a:avLst/>
            <a:gdLst/>
            <a:ahLst/>
            <a:cxnLst/>
            <a:rect l="l" t="t" r="r" b="b"/>
            <a:pathLst>
              <a:path w="88331" h="87355">
                <a:moveTo>
                  <a:pt x="47045" y="80634"/>
                </a:moveTo>
                <a:lnTo>
                  <a:pt x="41285" y="80634"/>
                </a:lnTo>
                <a:lnTo>
                  <a:pt x="43205" y="87355"/>
                </a:lnTo>
                <a:lnTo>
                  <a:pt x="45125" y="87355"/>
                </a:lnTo>
                <a:lnTo>
                  <a:pt x="47045" y="86395"/>
                </a:lnTo>
                <a:lnTo>
                  <a:pt x="86410" y="47030"/>
                </a:lnTo>
                <a:lnTo>
                  <a:pt x="80650" y="47030"/>
                </a:lnTo>
                <a:lnTo>
                  <a:pt x="47045" y="80634"/>
                </a:lnTo>
                <a:close/>
              </a:path>
              <a:path w="88331" h="87355">
                <a:moveTo>
                  <a:pt x="44165" y="9670"/>
                </a:moveTo>
                <a:lnTo>
                  <a:pt x="41285" y="6720"/>
                </a:lnTo>
                <a:lnTo>
                  <a:pt x="10527" y="44116"/>
                </a:lnTo>
                <a:lnTo>
                  <a:pt x="44165" y="9670"/>
                </a:lnTo>
                <a:close/>
              </a:path>
              <a:path w="88331" h="87355">
                <a:moveTo>
                  <a:pt x="1935" y="41269"/>
                </a:moveTo>
                <a:lnTo>
                  <a:pt x="7680" y="41269"/>
                </a:lnTo>
                <a:lnTo>
                  <a:pt x="41285" y="960"/>
                </a:lnTo>
                <a:lnTo>
                  <a:pt x="1935" y="41269"/>
                </a:lnTo>
                <a:close/>
              </a:path>
              <a:path w="88331" h="87355">
                <a:moveTo>
                  <a:pt x="1935" y="47030"/>
                </a:moveTo>
                <a:lnTo>
                  <a:pt x="41285" y="86395"/>
                </a:lnTo>
                <a:lnTo>
                  <a:pt x="7680" y="47030"/>
                </a:lnTo>
                <a:lnTo>
                  <a:pt x="10527" y="44116"/>
                </a:lnTo>
                <a:lnTo>
                  <a:pt x="41285" y="6720"/>
                </a:lnTo>
                <a:lnTo>
                  <a:pt x="44165" y="9670"/>
                </a:lnTo>
                <a:lnTo>
                  <a:pt x="77803" y="44116"/>
                </a:lnTo>
                <a:lnTo>
                  <a:pt x="47045" y="6720"/>
                </a:lnTo>
                <a:lnTo>
                  <a:pt x="41285" y="960"/>
                </a:lnTo>
                <a:lnTo>
                  <a:pt x="7680" y="41269"/>
                </a:lnTo>
                <a:lnTo>
                  <a:pt x="1935" y="41269"/>
                </a:lnTo>
                <a:lnTo>
                  <a:pt x="0" y="43190"/>
                </a:lnTo>
                <a:lnTo>
                  <a:pt x="0" y="45110"/>
                </a:lnTo>
                <a:lnTo>
                  <a:pt x="1935" y="47030"/>
                </a:lnTo>
                <a:close/>
              </a:path>
              <a:path w="88331" h="87355">
                <a:moveTo>
                  <a:pt x="7680" y="47030"/>
                </a:moveTo>
                <a:lnTo>
                  <a:pt x="41285" y="86395"/>
                </a:lnTo>
                <a:lnTo>
                  <a:pt x="43205" y="87355"/>
                </a:lnTo>
                <a:lnTo>
                  <a:pt x="41285" y="80634"/>
                </a:lnTo>
                <a:lnTo>
                  <a:pt x="47045" y="80634"/>
                </a:lnTo>
                <a:lnTo>
                  <a:pt x="80650" y="47030"/>
                </a:lnTo>
                <a:lnTo>
                  <a:pt x="86410" y="47030"/>
                </a:lnTo>
                <a:lnTo>
                  <a:pt x="88331" y="45110"/>
                </a:lnTo>
                <a:lnTo>
                  <a:pt x="88331" y="43190"/>
                </a:lnTo>
                <a:lnTo>
                  <a:pt x="86410" y="41269"/>
                </a:lnTo>
                <a:lnTo>
                  <a:pt x="80650" y="41269"/>
                </a:lnTo>
                <a:lnTo>
                  <a:pt x="77803" y="44116"/>
                </a:lnTo>
                <a:lnTo>
                  <a:pt x="44165" y="77754"/>
                </a:lnTo>
                <a:lnTo>
                  <a:pt x="10527" y="44116"/>
                </a:lnTo>
                <a:lnTo>
                  <a:pt x="7680" y="47030"/>
                </a:lnTo>
                <a:close/>
              </a:path>
              <a:path w="88331" h="87355">
                <a:moveTo>
                  <a:pt x="47045" y="6720"/>
                </a:moveTo>
                <a:lnTo>
                  <a:pt x="77803" y="44116"/>
                </a:lnTo>
                <a:lnTo>
                  <a:pt x="80650" y="41269"/>
                </a:lnTo>
                <a:lnTo>
                  <a:pt x="86410" y="41269"/>
                </a:lnTo>
                <a:lnTo>
                  <a:pt x="47045" y="960"/>
                </a:lnTo>
                <a:lnTo>
                  <a:pt x="45125" y="0"/>
                </a:lnTo>
                <a:lnTo>
                  <a:pt x="43205" y="0"/>
                </a:lnTo>
                <a:lnTo>
                  <a:pt x="41285" y="960"/>
                </a:lnTo>
                <a:lnTo>
                  <a:pt x="47045" y="6720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0" name="object 870"/>
          <p:cNvSpPr/>
          <p:nvPr/>
        </p:nvSpPr>
        <p:spPr>
          <a:xfrm>
            <a:off x="2341610" y="7904454"/>
            <a:ext cx="67193" cy="89275"/>
          </a:xfrm>
          <a:custGeom>
            <a:avLst/>
            <a:gdLst/>
            <a:ahLst/>
            <a:cxnLst/>
            <a:rect l="l" t="t" r="r" b="b"/>
            <a:pathLst>
              <a:path w="67193" h="89275">
                <a:moveTo>
                  <a:pt x="38389" y="89275"/>
                </a:moveTo>
                <a:lnTo>
                  <a:pt x="38389" y="87355"/>
                </a:lnTo>
                <a:lnTo>
                  <a:pt x="33604" y="87355"/>
                </a:lnTo>
                <a:lnTo>
                  <a:pt x="30708" y="86395"/>
                </a:lnTo>
                <a:lnTo>
                  <a:pt x="28788" y="85435"/>
                </a:lnTo>
                <a:lnTo>
                  <a:pt x="27828" y="84475"/>
                </a:lnTo>
                <a:lnTo>
                  <a:pt x="26883" y="83515"/>
                </a:lnTo>
                <a:lnTo>
                  <a:pt x="26883" y="82555"/>
                </a:lnTo>
                <a:lnTo>
                  <a:pt x="25923" y="80634"/>
                </a:lnTo>
                <a:lnTo>
                  <a:pt x="25923" y="45110"/>
                </a:lnTo>
                <a:lnTo>
                  <a:pt x="45110" y="45110"/>
                </a:lnTo>
                <a:lnTo>
                  <a:pt x="47030" y="46070"/>
                </a:lnTo>
                <a:lnTo>
                  <a:pt x="48950" y="47030"/>
                </a:lnTo>
                <a:lnTo>
                  <a:pt x="49911" y="47030"/>
                </a:lnTo>
                <a:lnTo>
                  <a:pt x="51831" y="48950"/>
                </a:lnTo>
                <a:lnTo>
                  <a:pt x="51831" y="49910"/>
                </a:lnTo>
                <a:lnTo>
                  <a:pt x="52791" y="51831"/>
                </a:lnTo>
                <a:lnTo>
                  <a:pt x="53751" y="54711"/>
                </a:lnTo>
                <a:lnTo>
                  <a:pt x="53751" y="57591"/>
                </a:lnTo>
                <a:lnTo>
                  <a:pt x="55671" y="57591"/>
                </a:lnTo>
                <a:lnTo>
                  <a:pt x="55671" y="27828"/>
                </a:lnTo>
                <a:lnTo>
                  <a:pt x="53751" y="27828"/>
                </a:lnTo>
                <a:lnTo>
                  <a:pt x="52791" y="32644"/>
                </a:lnTo>
                <a:lnTo>
                  <a:pt x="51831" y="35509"/>
                </a:lnTo>
                <a:lnTo>
                  <a:pt x="49911" y="37429"/>
                </a:lnTo>
                <a:lnTo>
                  <a:pt x="47990" y="39349"/>
                </a:lnTo>
                <a:lnTo>
                  <a:pt x="46070" y="40325"/>
                </a:lnTo>
                <a:lnTo>
                  <a:pt x="25923" y="40325"/>
                </a:lnTo>
                <a:lnTo>
                  <a:pt x="25923" y="4800"/>
                </a:lnTo>
                <a:lnTo>
                  <a:pt x="53751" y="4800"/>
                </a:lnTo>
                <a:lnTo>
                  <a:pt x="55671" y="5760"/>
                </a:lnTo>
                <a:lnTo>
                  <a:pt x="57591" y="6720"/>
                </a:lnTo>
                <a:lnTo>
                  <a:pt x="59512" y="8641"/>
                </a:lnTo>
                <a:lnTo>
                  <a:pt x="61432" y="10561"/>
                </a:lnTo>
                <a:lnTo>
                  <a:pt x="63352" y="12481"/>
                </a:lnTo>
                <a:lnTo>
                  <a:pt x="64312" y="15361"/>
                </a:lnTo>
                <a:lnTo>
                  <a:pt x="65272" y="19202"/>
                </a:lnTo>
                <a:lnTo>
                  <a:pt x="67193" y="19202"/>
                </a:lnTo>
                <a:lnTo>
                  <a:pt x="67193" y="0"/>
                </a:lnTo>
                <a:lnTo>
                  <a:pt x="0" y="0"/>
                </a:lnTo>
                <a:lnTo>
                  <a:pt x="0" y="1920"/>
                </a:lnTo>
                <a:lnTo>
                  <a:pt x="5760" y="1920"/>
                </a:lnTo>
                <a:lnTo>
                  <a:pt x="7680" y="2880"/>
                </a:lnTo>
                <a:lnTo>
                  <a:pt x="9601" y="3840"/>
                </a:lnTo>
                <a:lnTo>
                  <a:pt x="10561" y="4800"/>
                </a:lnTo>
                <a:lnTo>
                  <a:pt x="11521" y="5760"/>
                </a:lnTo>
                <a:lnTo>
                  <a:pt x="12481" y="6720"/>
                </a:lnTo>
                <a:lnTo>
                  <a:pt x="12481" y="82555"/>
                </a:lnTo>
                <a:lnTo>
                  <a:pt x="11521" y="83515"/>
                </a:lnTo>
                <a:lnTo>
                  <a:pt x="9601" y="85435"/>
                </a:lnTo>
                <a:lnTo>
                  <a:pt x="6720" y="87355"/>
                </a:lnTo>
                <a:lnTo>
                  <a:pt x="0" y="87355"/>
                </a:lnTo>
                <a:lnTo>
                  <a:pt x="0" y="89275"/>
                </a:lnTo>
                <a:lnTo>
                  <a:pt x="38389" y="892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1" name="object 871"/>
          <p:cNvSpPr/>
          <p:nvPr/>
        </p:nvSpPr>
        <p:spPr>
          <a:xfrm>
            <a:off x="2417444" y="7904454"/>
            <a:ext cx="90236" cy="89275"/>
          </a:xfrm>
          <a:custGeom>
            <a:avLst/>
            <a:gdLst/>
            <a:ahLst/>
            <a:cxnLst/>
            <a:rect l="l" t="t" r="r" b="b"/>
            <a:pathLst>
              <a:path w="90236" h="89275">
                <a:moveTo>
                  <a:pt x="2880" y="1920"/>
                </a:moveTo>
                <a:lnTo>
                  <a:pt x="6720" y="1920"/>
                </a:lnTo>
                <a:lnTo>
                  <a:pt x="9601" y="2880"/>
                </a:lnTo>
                <a:lnTo>
                  <a:pt x="10561" y="4800"/>
                </a:lnTo>
                <a:lnTo>
                  <a:pt x="12481" y="6720"/>
                </a:lnTo>
                <a:lnTo>
                  <a:pt x="12481" y="81594"/>
                </a:lnTo>
                <a:lnTo>
                  <a:pt x="11521" y="83515"/>
                </a:lnTo>
                <a:lnTo>
                  <a:pt x="9601" y="85435"/>
                </a:lnTo>
                <a:lnTo>
                  <a:pt x="6720" y="87355"/>
                </a:lnTo>
                <a:lnTo>
                  <a:pt x="0" y="87355"/>
                </a:lnTo>
                <a:lnTo>
                  <a:pt x="0" y="89275"/>
                </a:lnTo>
                <a:lnTo>
                  <a:pt x="40325" y="89275"/>
                </a:lnTo>
                <a:lnTo>
                  <a:pt x="52538" y="82517"/>
                </a:lnTo>
                <a:lnTo>
                  <a:pt x="39349" y="84475"/>
                </a:lnTo>
                <a:lnTo>
                  <a:pt x="30723" y="84475"/>
                </a:lnTo>
                <a:lnTo>
                  <a:pt x="24963" y="82555"/>
                </a:lnTo>
                <a:lnTo>
                  <a:pt x="24963" y="6720"/>
                </a:lnTo>
                <a:lnTo>
                  <a:pt x="30723" y="5760"/>
                </a:lnTo>
                <a:lnTo>
                  <a:pt x="34564" y="4800"/>
                </a:lnTo>
                <a:lnTo>
                  <a:pt x="39349" y="4800"/>
                </a:lnTo>
                <a:lnTo>
                  <a:pt x="42234" y="4898"/>
                </a:lnTo>
                <a:lnTo>
                  <a:pt x="54939" y="8082"/>
                </a:lnTo>
                <a:lnTo>
                  <a:pt x="65272" y="15361"/>
                </a:lnTo>
                <a:lnTo>
                  <a:pt x="68653" y="19889"/>
                </a:lnTo>
                <a:lnTo>
                  <a:pt x="73383" y="31271"/>
                </a:lnTo>
                <a:lnTo>
                  <a:pt x="74874" y="45110"/>
                </a:lnTo>
                <a:lnTo>
                  <a:pt x="74639" y="50669"/>
                </a:lnTo>
                <a:lnTo>
                  <a:pt x="71761" y="63675"/>
                </a:lnTo>
                <a:lnTo>
                  <a:pt x="65272" y="73913"/>
                </a:lnTo>
                <a:lnTo>
                  <a:pt x="63356" y="75925"/>
                </a:lnTo>
                <a:lnTo>
                  <a:pt x="69551" y="82414"/>
                </a:lnTo>
                <a:lnTo>
                  <a:pt x="78714" y="74874"/>
                </a:lnTo>
                <a:lnTo>
                  <a:pt x="83332" y="69238"/>
                </a:lnTo>
                <a:lnTo>
                  <a:pt x="88510" y="57724"/>
                </a:lnTo>
                <a:lnTo>
                  <a:pt x="90236" y="44150"/>
                </a:lnTo>
                <a:lnTo>
                  <a:pt x="90234" y="43664"/>
                </a:lnTo>
                <a:lnTo>
                  <a:pt x="88620" y="30749"/>
                </a:lnTo>
                <a:lnTo>
                  <a:pt x="83515" y="19202"/>
                </a:lnTo>
                <a:lnTo>
                  <a:pt x="79674" y="12481"/>
                </a:lnTo>
                <a:lnTo>
                  <a:pt x="73913" y="7680"/>
                </a:lnTo>
                <a:lnTo>
                  <a:pt x="67193" y="4800"/>
                </a:lnTo>
                <a:lnTo>
                  <a:pt x="62776" y="2971"/>
                </a:lnTo>
                <a:lnTo>
                  <a:pt x="51156" y="611"/>
                </a:lnTo>
                <a:lnTo>
                  <a:pt x="36484" y="0"/>
                </a:ln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2" name="object 872"/>
          <p:cNvSpPr/>
          <p:nvPr/>
        </p:nvSpPr>
        <p:spPr>
          <a:xfrm>
            <a:off x="2457770" y="7980380"/>
            <a:ext cx="29226" cy="13350"/>
          </a:xfrm>
          <a:custGeom>
            <a:avLst/>
            <a:gdLst/>
            <a:ahLst/>
            <a:cxnLst/>
            <a:rect l="l" t="t" r="r" b="b"/>
            <a:pathLst>
              <a:path w="29226" h="13350">
                <a:moveTo>
                  <a:pt x="0" y="13350"/>
                </a:moveTo>
                <a:lnTo>
                  <a:pt x="3594" y="13277"/>
                </a:lnTo>
                <a:lnTo>
                  <a:pt x="17684" y="11264"/>
                </a:lnTo>
                <a:lnTo>
                  <a:pt x="29226" y="6488"/>
                </a:lnTo>
                <a:lnTo>
                  <a:pt x="23031" y="0"/>
                </a:lnTo>
                <a:lnTo>
                  <a:pt x="12213" y="6591"/>
                </a:lnTo>
                <a:lnTo>
                  <a:pt x="0" y="133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3" name="object 873"/>
          <p:cNvSpPr/>
          <p:nvPr/>
        </p:nvSpPr>
        <p:spPr>
          <a:xfrm>
            <a:off x="2516322" y="7904454"/>
            <a:ext cx="38389" cy="89275"/>
          </a:xfrm>
          <a:custGeom>
            <a:avLst/>
            <a:gdLst/>
            <a:ahLst/>
            <a:cxnLst/>
            <a:rect l="l" t="t" r="r" b="b"/>
            <a:pathLst>
              <a:path w="38389" h="89275">
                <a:moveTo>
                  <a:pt x="28803" y="85435"/>
                </a:moveTo>
                <a:lnTo>
                  <a:pt x="27843" y="84475"/>
                </a:lnTo>
                <a:lnTo>
                  <a:pt x="26883" y="83515"/>
                </a:lnTo>
                <a:lnTo>
                  <a:pt x="25923" y="82555"/>
                </a:lnTo>
                <a:lnTo>
                  <a:pt x="25923" y="6720"/>
                </a:lnTo>
                <a:lnTo>
                  <a:pt x="26883" y="5760"/>
                </a:lnTo>
                <a:lnTo>
                  <a:pt x="28803" y="2880"/>
                </a:lnTo>
                <a:lnTo>
                  <a:pt x="31683" y="1920"/>
                </a:lnTo>
                <a:lnTo>
                  <a:pt x="38389" y="1920"/>
                </a:lnTo>
                <a:lnTo>
                  <a:pt x="38389" y="0"/>
                </a:lnTo>
                <a:lnTo>
                  <a:pt x="0" y="0"/>
                </a:lnTo>
                <a:lnTo>
                  <a:pt x="0" y="1920"/>
                </a:lnTo>
                <a:lnTo>
                  <a:pt x="4800" y="1920"/>
                </a:lnTo>
                <a:lnTo>
                  <a:pt x="7680" y="2880"/>
                </a:lnTo>
                <a:lnTo>
                  <a:pt x="9601" y="3840"/>
                </a:lnTo>
                <a:lnTo>
                  <a:pt x="10561" y="4800"/>
                </a:lnTo>
                <a:lnTo>
                  <a:pt x="11521" y="5760"/>
                </a:lnTo>
                <a:lnTo>
                  <a:pt x="11521" y="6720"/>
                </a:lnTo>
                <a:lnTo>
                  <a:pt x="12481" y="7680"/>
                </a:lnTo>
                <a:lnTo>
                  <a:pt x="12481" y="82555"/>
                </a:lnTo>
                <a:lnTo>
                  <a:pt x="11521" y="83515"/>
                </a:lnTo>
                <a:lnTo>
                  <a:pt x="9601" y="85435"/>
                </a:lnTo>
                <a:lnTo>
                  <a:pt x="6720" y="87355"/>
                </a:lnTo>
                <a:lnTo>
                  <a:pt x="0" y="87355"/>
                </a:lnTo>
                <a:lnTo>
                  <a:pt x="0" y="89275"/>
                </a:lnTo>
                <a:lnTo>
                  <a:pt x="38389" y="89275"/>
                </a:lnTo>
                <a:lnTo>
                  <a:pt x="38389" y="87355"/>
                </a:lnTo>
                <a:lnTo>
                  <a:pt x="32644" y="87355"/>
                </a:lnTo>
                <a:lnTo>
                  <a:pt x="30723" y="86395"/>
                </a:lnTo>
                <a:lnTo>
                  <a:pt x="28803" y="85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4" name="object 874"/>
          <p:cNvSpPr/>
          <p:nvPr/>
        </p:nvSpPr>
        <p:spPr>
          <a:xfrm>
            <a:off x="2596956" y="7899654"/>
            <a:ext cx="36484" cy="122864"/>
          </a:xfrm>
          <a:custGeom>
            <a:avLst/>
            <a:gdLst/>
            <a:ahLst/>
            <a:cxnLst/>
            <a:rect l="l" t="t" r="r" b="b"/>
            <a:pathLst>
              <a:path w="36484" h="122864">
                <a:moveTo>
                  <a:pt x="13441" y="77754"/>
                </a:moveTo>
                <a:lnTo>
                  <a:pt x="12481" y="69113"/>
                </a:lnTo>
                <a:lnTo>
                  <a:pt x="12481" y="50871"/>
                </a:lnTo>
                <a:lnTo>
                  <a:pt x="13441" y="43190"/>
                </a:lnTo>
                <a:lnTo>
                  <a:pt x="15361" y="35509"/>
                </a:lnTo>
                <a:lnTo>
                  <a:pt x="17282" y="26883"/>
                </a:lnTo>
                <a:lnTo>
                  <a:pt x="20162" y="20162"/>
                </a:lnTo>
                <a:lnTo>
                  <a:pt x="23042" y="15361"/>
                </a:lnTo>
                <a:lnTo>
                  <a:pt x="26883" y="10561"/>
                </a:lnTo>
                <a:lnTo>
                  <a:pt x="30723" y="5760"/>
                </a:lnTo>
                <a:lnTo>
                  <a:pt x="36484" y="2880"/>
                </a:lnTo>
                <a:lnTo>
                  <a:pt x="36484" y="0"/>
                </a:lnTo>
                <a:lnTo>
                  <a:pt x="28034" y="4915"/>
                </a:lnTo>
                <a:lnTo>
                  <a:pt x="18553" y="13447"/>
                </a:lnTo>
                <a:lnTo>
                  <a:pt x="10561" y="24003"/>
                </a:lnTo>
                <a:lnTo>
                  <a:pt x="4647" y="36328"/>
                </a:lnTo>
                <a:lnTo>
                  <a:pt x="1195" y="48571"/>
                </a:lnTo>
                <a:lnTo>
                  <a:pt x="0" y="61432"/>
                </a:lnTo>
                <a:lnTo>
                  <a:pt x="27" y="63431"/>
                </a:lnTo>
                <a:lnTo>
                  <a:pt x="1501" y="76163"/>
                </a:lnTo>
                <a:lnTo>
                  <a:pt x="4800" y="88315"/>
                </a:lnTo>
                <a:lnTo>
                  <a:pt x="12035" y="101834"/>
                </a:lnTo>
                <a:lnTo>
                  <a:pt x="20162" y="111358"/>
                </a:lnTo>
                <a:lnTo>
                  <a:pt x="24003" y="116159"/>
                </a:lnTo>
                <a:lnTo>
                  <a:pt x="29763" y="119999"/>
                </a:lnTo>
                <a:lnTo>
                  <a:pt x="36484" y="122864"/>
                </a:lnTo>
                <a:lnTo>
                  <a:pt x="36484" y="120959"/>
                </a:lnTo>
                <a:lnTo>
                  <a:pt x="31683" y="117119"/>
                </a:lnTo>
                <a:lnTo>
                  <a:pt x="28803" y="114239"/>
                </a:lnTo>
                <a:lnTo>
                  <a:pt x="25923" y="111358"/>
                </a:lnTo>
                <a:lnTo>
                  <a:pt x="23042" y="107518"/>
                </a:lnTo>
                <a:lnTo>
                  <a:pt x="21122" y="103677"/>
                </a:lnTo>
                <a:lnTo>
                  <a:pt x="19202" y="99837"/>
                </a:lnTo>
                <a:lnTo>
                  <a:pt x="17282" y="96956"/>
                </a:lnTo>
                <a:lnTo>
                  <a:pt x="16322" y="92156"/>
                </a:lnTo>
                <a:lnTo>
                  <a:pt x="15361" y="85435"/>
                </a:lnTo>
                <a:lnTo>
                  <a:pt x="13441" y="777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5" name="object 875"/>
          <p:cNvSpPr/>
          <p:nvPr/>
        </p:nvSpPr>
        <p:spPr>
          <a:xfrm>
            <a:off x="2643042" y="7896773"/>
            <a:ext cx="53751" cy="107518"/>
          </a:xfrm>
          <a:custGeom>
            <a:avLst/>
            <a:gdLst/>
            <a:ahLst/>
            <a:cxnLst/>
            <a:rect l="l" t="t" r="r" b="b"/>
            <a:pathLst>
              <a:path w="53751" h="107518">
                <a:moveTo>
                  <a:pt x="34549" y="63352"/>
                </a:moveTo>
                <a:lnTo>
                  <a:pt x="39349" y="67193"/>
                </a:lnTo>
                <a:lnTo>
                  <a:pt x="41269" y="70073"/>
                </a:lnTo>
                <a:lnTo>
                  <a:pt x="42230" y="72953"/>
                </a:lnTo>
                <a:lnTo>
                  <a:pt x="43190" y="74874"/>
                </a:lnTo>
                <a:lnTo>
                  <a:pt x="43190" y="83515"/>
                </a:lnTo>
                <a:lnTo>
                  <a:pt x="42230" y="95036"/>
                </a:lnTo>
                <a:lnTo>
                  <a:pt x="47030" y="91196"/>
                </a:lnTo>
                <a:lnTo>
                  <a:pt x="51831" y="86395"/>
                </a:lnTo>
                <a:lnTo>
                  <a:pt x="53751" y="80634"/>
                </a:lnTo>
                <a:lnTo>
                  <a:pt x="53751" y="69113"/>
                </a:lnTo>
                <a:lnTo>
                  <a:pt x="52791" y="65272"/>
                </a:lnTo>
                <a:lnTo>
                  <a:pt x="48950" y="61432"/>
                </a:lnTo>
                <a:lnTo>
                  <a:pt x="48299" y="60610"/>
                </a:lnTo>
                <a:lnTo>
                  <a:pt x="40894" y="53630"/>
                </a:lnTo>
                <a:lnTo>
                  <a:pt x="27828" y="44165"/>
                </a:lnTo>
                <a:lnTo>
                  <a:pt x="27828" y="10561"/>
                </a:lnTo>
                <a:lnTo>
                  <a:pt x="33588" y="11521"/>
                </a:lnTo>
                <a:lnTo>
                  <a:pt x="38389" y="13441"/>
                </a:lnTo>
                <a:lnTo>
                  <a:pt x="41269" y="16322"/>
                </a:lnTo>
                <a:lnTo>
                  <a:pt x="45110" y="19202"/>
                </a:lnTo>
                <a:lnTo>
                  <a:pt x="47030" y="24963"/>
                </a:lnTo>
                <a:lnTo>
                  <a:pt x="47030" y="31668"/>
                </a:lnTo>
                <a:lnTo>
                  <a:pt x="49911" y="31668"/>
                </a:lnTo>
                <a:lnTo>
                  <a:pt x="49911" y="11521"/>
                </a:lnTo>
                <a:lnTo>
                  <a:pt x="42230" y="8641"/>
                </a:lnTo>
                <a:lnTo>
                  <a:pt x="38389" y="7680"/>
                </a:lnTo>
                <a:lnTo>
                  <a:pt x="37429" y="7680"/>
                </a:lnTo>
                <a:lnTo>
                  <a:pt x="34549" y="6720"/>
                </a:lnTo>
                <a:lnTo>
                  <a:pt x="31668" y="6720"/>
                </a:lnTo>
                <a:lnTo>
                  <a:pt x="27828" y="5760"/>
                </a:lnTo>
                <a:lnTo>
                  <a:pt x="27828" y="0"/>
                </a:lnTo>
                <a:lnTo>
                  <a:pt x="23987" y="0"/>
                </a:lnTo>
                <a:lnTo>
                  <a:pt x="23987" y="5760"/>
                </a:lnTo>
                <a:lnTo>
                  <a:pt x="16306" y="6720"/>
                </a:lnTo>
                <a:lnTo>
                  <a:pt x="13426" y="14401"/>
                </a:lnTo>
                <a:lnTo>
                  <a:pt x="16306" y="12481"/>
                </a:lnTo>
                <a:lnTo>
                  <a:pt x="19202" y="11521"/>
                </a:lnTo>
                <a:lnTo>
                  <a:pt x="23987" y="10561"/>
                </a:lnTo>
                <a:lnTo>
                  <a:pt x="23987" y="41285"/>
                </a:lnTo>
                <a:lnTo>
                  <a:pt x="19202" y="38389"/>
                </a:lnTo>
                <a:lnTo>
                  <a:pt x="15361" y="35509"/>
                </a:lnTo>
                <a:lnTo>
                  <a:pt x="13426" y="32644"/>
                </a:lnTo>
                <a:lnTo>
                  <a:pt x="11521" y="29763"/>
                </a:lnTo>
                <a:lnTo>
                  <a:pt x="10561" y="26883"/>
                </a:lnTo>
                <a:lnTo>
                  <a:pt x="10561" y="9601"/>
                </a:lnTo>
                <a:lnTo>
                  <a:pt x="6720" y="13441"/>
                </a:lnTo>
                <a:lnTo>
                  <a:pt x="1920" y="17282"/>
                </a:lnTo>
                <a:lnTo>
                  <a:pt x="0" y="22082"/>
                </a:lnTo>
                <a:lnTo>
                  <a:pt x="0" y="32644"/>
                </a:lnTo>
                <a:lnTo>
                  <a:pt x="1920" y="36484"/>
                </a:lnTo>
                <a:lnTo>
                  <a:pt x="3840" y="39349"/>
                </a:lnTo>
                <a:lnTo>
                  <a:pt x="4021" y="39645"/>
                </a:lnTo>
                <a:lnTo>
                  <a:pt x="11240" y="47325"/>
                </a:lnTo>
                <a:lnTo>
                  <a:pt x="23987" y="55671"/>
                </a:lnTo>
                <a:lnTo>
                  <a:pt x="23987" y="95036"/>
                </a:lnTo>
                <a:lnTo>
                  <a:pt x="17266" y="94076"/>
                </a:lnTo>
                <a:lnTo>
                  <a:pt x="12466" y="92156"/>
                </a:lnTo>
                <a:lnTo>
                  <a:pt x="8641" y="89275"/>
                </a:lnTo>
                <a:lnTo>
                  <a:pt x="5745" y="85435"/>
                </a:lnTo>
                <a:lnTo>
                  <a:pt x="3840" y="80634"/>
                </a:lnTo>
                <a:lnTo>
                  <a:pt x="2880" y="74874"/>
                </a:lnTo>
                <a:lnTo>
                  <a:pt x="0" y="74874"/>
                </a:lnTo>
                <a:lnTo>
                  <a:pt x="0" y="94076"/>
                </a:lnTo>
                <a:lnTo>
                  <a:pt x="4800" y="95036"/>
                </a:lnTo>
                <a:lnTo>
                  <a:pt x="8641" y="96956"/>
                </a:lnTo>
                <a:lnTo>
                  <a:pt x="12466" y="96956"/>
                </a:lnTo>
                <a:lnTo>
                  <a:pt x="15361" y="97917"/>
                </a:lnTo>
                <a:lnTo>
                  <a:pt x="19202" y="98877"/>
                </a:lnTo>
                <a:lnTo>
                  <a:pt x="23987" y="98877"/>
                </a:lnTo>
                <a:lnTo>
                  <a:pt x="23987" y="107518"/>
                </a:lnTo>
                <a:lnTo>
                  <a:pt x="27828" y="107518"/>
                </a:lnTo>
                <a:lnTo>
                  <a:pt x="27828" y="98877"/>
                </a:lnTo>
                <a:lnTo>
                  <a:pt x="36469" y="97917"/>
                </a:lnTo>
                <a:lnTo>
                  <a:pt x="38389" y="90236"/>
                </a:lnTo>
                <a:lnTo>
                  <a:pt x="35509" y="92156"/>
                </a:lnTo>
                <a:lnTo>
                  <a:pt x="33588" y="93116"/>
                </a:lnTo>
                <a:lnTo>
                  <a:pt x="30708" y="94076"/>
                </a:lnTo>
                <a:lnTo>
                  <a:pt x="27828" y="95036"/>
                </a:lnTo>
                <a:lnTo>
                  <a:pt x="27828" y="58567"/>
                </a:lnTo>
                <a:lnTo>
                  <a:pt x="34549" y="633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6" name="object 876"/>
          <p:cNvSpPr/>
          <p:nvPr/>
        </p:nvSpPr>
        <p:spPr>
          <a:xfrm>
            <a:off x="2679512" y="7980288"/>
            <a:ext cx="6720" cy="14401"/>
          </a:xfrm>
          <a:custGeom>
            <a:avLst/>
            <a:gdLst/>
            <a:ahLst/>
            <a:cxnLst/>
            <a:rect l="l" t="t" r="r" b="b"/>
            <a:pathLst>
              <a:path w="6720" h="14401">
                <a:moveTo>
                  <a:pt x="5760" y="11521"/>
                </a:moveTo>
                <a:lnTo>
                  <a:pt x="6720" y="0"/>
                </a:lnTo>
                <a:lnTo>
                  <a:pt x="4800" y="2880"/>
                </a:lnTo>
                <a:lnTo>
                  <a:pt x="3840" y="4800"/>
                </a:lnTo>
                <a:lnTo>
                  <a:pt x="1920" y="6720"/>
                </a:lnTo>
                <a:lnTo>
                  <a:pt x="0" y="14401"/>
                </a:lnTo>
                <a:lnTo>
                  <a:pt x="5760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7" name="object 877"/>
          <p:cNvSpPr/>
          <p:nvPr/>
        </p:nvSpPr>
        <p:spPr>
          <a:xfrm>
            <a:off x="2653604" y="7903494"/>
            <a:ext cx="5745" cy="20162"/>
          </a:xfrm>
          <a:custGeom>
            <a:avLst/>
            <a:gdLst/>
            <a:ahLst/>
            <a:cxnLst/>
            <a:rect l="l" t="t" r="r" b="b"/>
            <a:pathLst>
              <a:path w="5745" h="20162">
                <a:moveTo>
                  <a:pt x="0" y="16322"/>
                </a:moveTo>
                <a:lnTo>
                  <a:pt x="0" y="13441"/>
                </a:lnTo>
                <a:lnTo>
                  <a:pt x="960" y="10561"/>
                </a:lnTo>
                <a:lnTo>
                  <a:pt x="2865" y="7680"/>
                </a:lnTo>
                <a:lnTo>
                  <a:pt x="5745" y="0"/>
                </a:lnTo>
                <a:lnTo>
                  <a:pt x="0" y="2880"/>
                </a:lnTo>
                <a:lnTo>
                  <a:pt x="0" y="20162"/>
                </a:lnTo>
                <a:lnTo>
                  <a:pt x="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8" name="object 878"/>
          <p:cNvSpPr/>
          <p:nvPr/>
        </p:nvSpPr>
        <p:spPr>
          <a:xfrm>
            <a:off x="2764947" y="7931337"/>
            <a:ext cx="35524" cy="61432"/>
          </a:xfrm>
          <a:custGeom>
            <a:avLst/>
            <a:gdLst/>
            <a:ahLst/>
            <a:cxnLst/>
            <a:rect l="l" t="t" r="r" b="b"/>
            <a:pathLst>
              <a:path w="35524" h="61432">
                <a:moveTo>
                  <a:pt x="24963" y="55671"/>
                </a:moveTo>
                <a:lnTo>
                  <a:pt x="26974" y="53755"/>
                </a:lnTo>
                <a:lnTo>
                  <a:pt x="33566" y="42937"/>
                </a:lnTo>
                <a:lnTo>
                  <a:pt x="35524" y="29748"/>
                </a:lnTo>
                <a:lnTo>
                  <a:pt x="35524" y="21107"/>
                </a:lnTo>
                <a:lnTo>
                  <a:pt x="33604" y="13441"/>
                </a:lnTo>
                <a:lnTo>
                  <a:pt x="28803" y="8625"/>
                </a:lnTo>
                <a:lnTo>
                  <a:pt x="24002" y="2880"/>
                </a:lnTo>
                <a:lnTo>
                  <a:pt x="19202" y="0"/>
                </a:lnTo>
                <a:lnTo>
                  <a:pt x="5760" y="0"/>
                </a:lnTo>
                <a:lnTo>
                  <a:pt x="0" y="3825"/>
                </a:lnTo>
                <a:lnTo>
                  <a:pt x="0" y="11506"/>
                </a:lnTo>
                <a:lnTo>
                  <a:pt x="2880" y="10546"/>
                </a:lnTo>
                <a:lnTo>
                  <a:pt x="4800" y="9601"/>
                </a:lnTo>
                <a:lnTo>
                  <a:pt x="11521" y="9601"/>
                </a:lnTo>
                <a:lnTo>
                  <a:pt x="15361" y="11506"/>
                </a:lnTo>
                <a:lnTo>
                  <a:pt x="19202" y="16306"/>
                </a:lnTo>
                <a:lnTo>
                  <a:pt x="23042" y="20147"/>
                </a:lnTo>
                <a:lnTo>
                  <a:pt x="24002" y="25907"/>
                </a:lnTo>
                <a:lnTo>
                  <a:pt x="24002" y="42230"/>
                </a:lnTo>
                <a:lnTo>
                  <a:pt x="23042" y="48950"/>
                </a:lnTo>
                <a:lnTo>
                  <a:pt x="19202" y="52791"/>
                </a:lnTo>
                <a:lnTo>
                  <a:pt x="15361" y="57591"/>
                </a:lnTo>
                <a:lnTo>
                  <a:pt x="12481" y="59512"/>
                </a:lnTo>
                <a:lnTo>
                  <a:pt x="19202" y="61432"/>
                </a:lnTo>
                <a:lnTo>
                  <a:pt x="24963" y="55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9" name="object 879"/>
          <p:cNvSpPr/>
          <p:nvPr/>
        </p:nvSpPr>
        <p:spPr>
          <a:xfrm>
            <a:off x="2737119" y="7899654"/>
            <a:ext cx="47030" cy="95996"/>
          </a:xfrm>
          <a:custGeom>
            <a:avLst/>
            <a:gdLst/>
            <a:ahLst/>
            <a:cxnLst/>
            <a:rect l="l" t="t" r="r" b="b"/>
            <a:pathLst>
              <a:path w="47030" h="95996">
                <a:moveTo>
                  <a:pt x="18242" y="0"/>
                </a:moveTo>
                <a:lnTo>
                  <a:pt x="0" y="7680"/>
                </a:lnTo>
                <a:lnTo>
                  <a:pt x="960" y="9601"/>
                </a:lnTo>
                <a:lnTo>
                  <a:pt x="2880" y="9601"/>
                </a:lnTo>
                <a:lnTo>
                  <a:pt x="4800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41" y="9601"/>
                </a:lnTo>
                <a:lnTo>
                  <a:pt x="9585" y="10561"/>
                </a:lnTo>
                <a:lnTo>
                  <a:pt x="9585" y="11521"/>
                </a:lnTo>
                <a:lnTo>
                  <a:pt x="10561" y="13441"/>
                </a:lnTo>
                <a:lnTo>
                  <a:pt x="10561" y="88315"/>
                </a:lnTo>
                <a:lnTo>
                  <a:pt x="14401" y="91196"/>
                </a:lnTo>
                <a:lnTo>
                  <a:pt x="18242" y="93116"/>
                </a:lnTo>
                <a:lnTo>
                  <a:pt x="22082" y="94076"/>
                </a:lnTo>
                <a:lnTo>
                  <a:pt x="25923" y="95036"/>
                </a:lnTo>
                <a:lnTo>
                  <a:pt x="28788" y="95996"/>
                </a:lnTo>
                <a:lnTo>
                  <a:pt x="40309" y="95996"/>
                </a:lnTo>
                <a:lnTo>
                  <a:pt x="47030" y="93116"/>
                </a:lnTo>
                <a:lnTo>
                  <a:pt x="40309" y="91196"/>
                </a:lnTo>
                <a:lnTo>
                  <a:pt x="33588" y="91196"/>
                </a:lnTo>
                <a:lnTo>
                  <a:pt x="30708" y="90236"/>
                </a:lnTo>
                <a:lnTo>
                  <a:pt x="28788" y="89275"/>
                </a:lnTo>
                <a:lnTo>
                  <a:pt x="25923" y="88315"/>
                </a:lnTo>
                <a:lnTo>
                  <a:pt x="23987" y="86395"/>
                </a:lnTo>
                <a:lnTo>
                  <a:pt x="21107" y="84475"/>
                </a:lnTo>
                <a:lnTo>
                  <a:pt x="21107" y="47990"/>
                </a:lnTo>
                <a:lnTo>
                  <a:pt x="23987" y="46070"/>
                </a:lnTo>
                <a:lnTo>
                  <a:pt x="26868" y="44150"/>
                </a:lnTo>
                <a:lnTo>
                  <a:pt x="27828" y="43190"/>
                </a:lnTo>
                <a:lnTo>
                  <a:pt x="27828" y="35509"/>
                </a:lnTo>
                <a:lnTo>
                  <a:pt x="21107" y="44150"/>
                </a:lnTo>
                <a:lnTo>
                  <a:pt x="21107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0" name="object 880"/>
          <p:cNvSpPr/>
          <p:nvPr/>
        </p:nvSpPr>
        <p:spPr>
          <a:xfrm>
            <a:off x="2810073" y="7931337"/>
            <a:ext cx="29763" cy="62392"/>
          </a:xfrm>
          <a:custGeom>
            <a:avLst/>
            <a:gdLst/>
            <a:ahLst/>
            <a:cxnLst/>
            <a:rect l="l" t="t" r="r" b="b"/>
            <a:pathLst>
              <a:path w="29763" h="62392">
                <a:moveTo>
                  <a:pt x="18242" y="0"/>
                </a:moveTo>
                <a:lnTo>
                  <a:pt x="0" y="7665"/>
                </a:lnTo>
                <a:lnTo>
                  <a:pt x="960" y="9601"/>
                </a:lnTo>
                <a:lnTo>
                  <a:pt x="1920" y="9601"/>
                </a:lnTo>
                <a:lnTo>
                  <a:pt x="3840" y="8625"/>
                </a:lnTo>
                <a:lnTo>
                  <a:pt x="5760" y="8625"/>
                </a:lnTo>
                <a:lnTo>
                  <a:pt x="6720" y="9601"/>
                </a:lnTo>
                <a:lnTo>
                  <a:pt x="7680" y="9601"/>
                </a:lnTo>
                <a:lnTo>
                  <a:pt x="8641" y="10546"/>
                </a:lnTo>
                <a:lnTo>
                  <a:pt x="8641" y="11506"/>
                </a:lnTo>
                <a:lnTo>
                  <a:pt x="9601" y="12466"/>
                </a:lnTo>
                <a:lnTo>
                  <a:pt x="9601" y="54711"/>
                </a:lnTo>
                <a:lnTo>
                  <a:pt x="8641" y="56631"/>
                </a:lnTo>
                <a:lnTo>
                  <a:pt x="8641" y="57591"/>
                </a:lnTo>
                <a:lnTo>
                  <a:pt x="7680" y="58552"/>
                </a:lnTo>
                <a:lnTo>
                  <a:pt x="6720" y="59512"/>
                </a:lnTo>
                <a:lnTo>
                  <a:pt x="5760" y="59512"/>
                </a:lnTo>
                <a:lnTo>
                  <a:pt x="3840" y="60472"/>
                </a:lnTo>
                <a:lnTo>
                  <a:pt x="960" y="60472"/>
                </a:lnTo>
                <a:lnTo>
                  <a:pt x="960" y="62392"/>
                </a:lnTo>
                <a:lnTo>
                  <a:pt x="29763" y="62392"/>
                </a:lnTo>
                <a:lnTo>
                  <a:pt x="29763" y="60472"/>
                </a:lnTo>
                <a:lnTo>
                  <a:pt x="26883" y="60472"/>
                </a:lnTo>
                <a:lnTo>
                  <a:pt x="24963" y="59512"/>
                </a:lnTo>
                <a:lnTo>
                  <a:pt x="24002" y="59512"/>
                </a:lnTo>
                <a:lnTo>
                  <a:pt x="23042" y="58552"/>
                </a:lnTo>
                <a:lnTo>
                  <a:pt x="22082" y="57591"/>
                </a:lnTo>
                <a:lnTo>
                  <a:pt x="21122" y="56631"/>
                </a:lnTo>
                <a:lnTo>
                  <a:pt x="2112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1" name="object 881"/>
          <p:cNvSpPr/>
          <p:nvPr/>
        </p:nvSpPr>
        <p:spPr>
          <a:xfrm>
            <a:off x="2818714" y="7899654"/>
            <a:ext cx="13441" cy="13441"/>
          </a:xfrm>
          <a:custGeom>
            <a:avLst/>
            <a:gdLst/>
            <a:ahLst/>
            <a:cxnLst/>
            <a:rect l="l" t="t" r="r" b="b"/>
            <a:pathLst>
              <a:path w="13441" h="13441">
                <a:moveTo>
                  <a:pt x="960" y="10561"/>
                </a:moveTo>
                <a:lnTo>
                  <a:pt x="1920" y="11521"/>
                </a:lnTo>
                <a:lnTo>
                  <a:pt x="2880" y="13441"/>
                </a:lnTo>
                <a:lnTo>
                  <a:pt x="9601" y="13441"/>
                </a:lnTo>
                <a:lnTo>
                  <a:pt x="11521" y="11521"/>
                </a:lnTo>
                <a:lnTo>
                  <a:pt x="12481" y="10561"/>
                </a:lnTo>
                <a:lnTo>
                  <a:pt x="13441" y="8641"/>
                </a:lnTo>
                <a:lnTo>
                  <a:pt x="13441" y="4800"/>
                </a:lnTo>
                <a:lnTo>
                  <a:pt x="12481" y="3840"/>
                </a:lnTo>
                <a:lnTo>
                  <a:pt x="11521" y="1920"/>
                </a:lnTo>
                <a:lnTo>
                  <a:pt x="9601" y="960"/>
                </a:lnTo>
                <a:lnTo>
                  <a:pt x="8641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0" y="3840"/>
                </a:lnTo>
                <a:lnTo>
                  <a:pt x="0" y="8641"/>
                </a:lnTo>
                <a:lnTo>
                  <a:pt x="96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2" name="object 882"/>
          <p:cNvSpPr/>
          <p:nvPr/>
        </p:nvSpPr>
        <p:spPr>
          <a:xfrm>
            <a:off x="2847517" y="7899654"/>
            <a:ext cx="30708" cy="94076"/>
          </a:xfrm>
          <a:custGeom>
            <a:avLst/>
            <a:gdLst/>
            <a:ahLst/>
            <a:cxnLst/>
            <a:rect l="l" t="t" r="r" b="b"/>
            <a:pathLst>
              <a:path w="30708" h="94076">
                <a:moveTo>
                  <a:pt x="9601" y="80634"/>
                </a:moveTo>
                <a:lnTo>
                  <a:pt x="9601" y="88315"/>
                </a:lnTo>
                <a:lnTo>
                  <a:pt x="8625" y="89275"/>
                </a:lnTo>
                <a:lnTo>
                  <a:pt x="7665" y="90236"/>
                </a:lnTo>
                <a:lnTo>
                  <a:pt x="6720" y="91196"/>
                </a:lnTo>
                <a:lnTo>
                  <a:pt x="5760" y="91196"/>
                </a:lnTo>
                <a:lnTo>
                  <a:pt x="3825" y="92156"/>
                </a:lnTo>
                <a:lnTo>
                  <a:pt x="944" y="92156"/>
                </a:lnTo>
                <a:lnTo>
                  <a:pt x="944" y="94076"/>
                </a:lnTo>
                <a:lnTo>
                  <a:pt x="30708" y="94076"/>
                </a:lnTo>
                <a:lnTo>
                  <a:pt x="30708" y="92156"/>
                </a:lnTo>
                <a:lnTo>
                  <a:pt x="27828" y="92156"/>
                </a:lnTo>
                <a:lnTo>
                  <a:pt x="25907" y="91196"/>
                </a:lnTo>
                <a:lnTo>
                  <a:pt x="23987" y="91196"/>
                </a:lnTo>
                <a:lnTo>
                  <a:pt x="23027" y="90236"/>
                </a:lnTo>
                <a:lnTo>
                  <a:pt x="22067" y="89275"/>
                </a:lnTo>
                <a:lnTo>
                  <a:pt x="22067" y="88315"/>
                </a:lnTo>
                <a:lnTo>
                  <a:pt x="21107" y="86395"/>
                </a:lnTo>
                <a:lnTo>
                  <a:pt x="21107" y="0"/>
                </a:lnTo>
                <a:lnTo>
                  <a:pt x="18227" y="0"/>
                </a:lnTo>
                <a:lnTo>
                  <a:pt x="0" y="7680"/>
                </a:lnTo>
                <a:lnTo>
                  <a:pt x="944" y="9601"/>
                </a:lnTo>
                <a:lnTo>
                  <a:pt x="2880" y="9601"/>
                </a:lnTo>
                <a:lnTo>
                  <a:pt x="4785" y="8641"/>
                </a:lnTo>
                <a:lnTo>
                  <a:pt x="6720" y="8641"/>
                </a:lnTo>
                <a:lnTo>
                  <a:pt x="7665" y="9601"/>
                </a:lnTo>
                <a:lnTo>
                  <a:pt x="8625" y="10561"/>
                </a:lnTo>
                <a:lnTo>
                  <a:pt x="9601" y="11521"/>
                </a:lnTo>
                <a:lnTo>
                  <a:pt x="9601" y="8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3" name="object 883"/>
          <p:cNvSpPr/>
          <p:nvPr/>
        </p:nvSpPr>
        <p:spPr>
          <a:xfrm>
            <a:off x="2884947" y="7899654"/>
            <a:ext cx="30723" cy="94076"/>
          </a:xfrm>
          <a:custGeom>
            <a:avLst/>
            <a:gdLst/>
            <a:ahLst/>
            <a:cxnLst/>
            <a:rect l="l" t="t" r="r" b="b"/>
            <a:pathLst>
              <a:path w="30723" h="94076">
                <a:moveTo>
                  <a:pt x="10561" y="19202"/>
                </a:moveTo>
                <a:lnTo>
                  <a:pt x="10561" y="84475"/>
                </a:lnTo>
                <a:lnTo>
                  <a:pt x="9601" y="86395"/>
                </a:lnTo>
                <a:lnTo>
                  <a:pt x="9601" y="88315"/>
                </a:lnTo>
                <a:lnTo>
                  <a:pt x="8641" y="89275"/>
                </a:lnTo>
                <a:lnTo>
                  <a:pt x="7680" y="90236"/>
                </a:lnTo>
                <a:lnTo>
                  <a:pt x="6720" y="91196"/>
                </a:lnTo>
                <a:lnTo>
                  <a:pt x="5760" y="91196"/>
                </a:lnTo>
                <a:lnTo>
                  <a:pt x="3840" y="92156"/>
                </a:lnTo>
                <a:lnTo>
                  <a:pt x="1920" y="92156"/>
                </a:lnTo>
                <a:lnTo>
                  <a:pt x="1920" y="94076"/>
                </a:lnTo>
                <a:lnTo>
                  <a:pt x="30723" y="94076"/>
                </a:lnTo>
                <a:lnTo>
                  <a:pt x="30723" y="92156"/>
                </a:lnTo>
                <a:lnTo>
                  <a:pt x="27843" y="92156"/>
                </a:lnTo>
                <a:lnTo>
                  <a:pt x="25923" y="91196"/>
                </a:lnTo>
                <a:lnTo>
                  <a:pt x="24963" y="91196"/>
                </a:lnTo>
                <a:lnTo>
                  <a:pt x="24003" y="90236"/>
                </a:lnTo>
                <a:lnTo>
                  <a:pt x="23042" y="89275"/>
                </a:lnTo>
                <a:lnTo>
                  <a:pt x="22082" y="88315"/>
                </a:lnTo>
                <a:lnTo>
                  <a:pt x="22082" y="86395"/>
                </a:lnTo>
                <a:lnTo>
                  <a:pt x="21122" y="84475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1920" y="9601"/>
                </a:lnTo>
                <a:lnTo>
                  <a:pt x="2880" y="9601"/>
                </a:lnTo>
                <a:lnTo>
                  <a:pt x="4800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41" y="9601"/>
                </a:lnTo>
                <a:lnTo>
                  <a:pt x="9601" y="10561"/>
                </a:lnTo>
                <a:lnTo>
                  <a:pt x="9601" y="13441"/>
                </a:lnTo>
                <a:lnTo>
                  <a:pt x="10561" y="14401"/>
                </a:lnTo>
                <a:lnTo>
                  <a:pt x="10561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4" name="object 884"/>
          <p:cNvSpPr/>
          <p:nvPr/>
        </p:nvSpPr>
        <p:spPr>
          <a:xfrm>
            <a:off x="2923352" y="7931337"/>
            <a:ext cx="29748" cy="62392"/>
          </a:xfrm>
          <a:custGeom>
            <a:avLst/>
            <a:gdLst/>
            <a:ahLst/>
            <a:cxnLst/>
            <a:rect l="l" t="t" r="r" b="b"/>
            <a:pathLst>
              <a:path w="29748" h="62392">
                <a:moveTo>
                  <a:pt x="18242" y="0"/>
                </a:moveTo>
                <a:lnTo>
                  <a:pt x="0" y="7665"/>
                </a:lnTo>
                <a:lnTo>
                  <a:pt x="960" y="9601"/>
                </a:lnTo>
                <a:lnTo>
                  <a:pt x="1920" y="9601"/>
                </a:lnTo>
                <a:lnTo>
                  <a:pt x="3840" y="8625"/>
                </a:lnTo>
                <a:lnTo>
                  <a:pt x="6720" y="8625"/>
                </a:lnTo>
                <a:lnTo>
                  <a:pt x="6720" y="9601"/>
                </a:lnTo>
                <a:lnTo>
                  <a:pt x="7680" y="9601"/>
                </a:lnTo>
                <a:lnTo>
                  <a:pt x="8641" y="10546"/>
                </a:lnTo>
                <a:lnTo>
                  <a:pt x="8641" y="11506"/>
                </a:lnTo>
                <a:lnTo>
                  <a:pt x="9601" y="12466"/>
                </a:lnTo>
                <a:lnTo>
                  <a:pt x="9601" y="54711"/>
                </a:lnTo>
                <a:lnTo>
                  <a:pt x="8641" y="56631"/>
                </a:lnTo>
                <a:lnTo>
                  <a:pt x="8641" y="57591"/>
                </a:lnTo>
                <a:lnTo>
                  <a:pt x="7680" y="58552"/>
                </a:lnTo>
                <a:lnTo>
                  <a:pt x="6720" y="59512"/>
                </a:lnTo>
                <a:lnTo>
                  <a:pt x="5760" y="59512"/>
                </a:lnTo>
                <a:lnTo>
                  <a:pt x="3840" y="60472"/>
                </a:lnTo>
                <a:lnTo>
                  <a:pt x="960" y="60472"/>
                </a:lnTo>
                <a:lnTo>
                  <a:pt x="960" y="62392"/>
                </a:lnTo>
                <a:lnTo>
                  <a:pt x="29748" y="62392"/>
                </a:lnTo>
                <a:lnTo>
                  <a:pt x="29748" y="60472"/>
                </a:lnTo>
                <a:lnTo>
                  <a:pt x="26868" y="60472"/>
                </a:lnTo>
                <a:lnTo>
                  <a:pt x="24963" y="59512"/>
                </a:lnTo>
                <a:lnTo>
                  <a:pt x="24002" y="59512"/>
                </a:lnTo>
                <a:lnTo>
                  <a:pt x="23027" y="58552"/>
                </a:lnTo>
                <a:lnTo>
                  <a:pt x="22082" y="57591"/>
                </a:lnTo>
                <a:lnTo>
                  <a:pt x="22082" y="56631"/>
                </a:lnTo>
                <a:lnTo>
                  <a:pt x="21122" y="54711"/>
                </a:lnTo>
                <a:lnTo>
                  <a:pt x="2112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5" name="object 885"/>
          <p:cNvSpPr/>
          <p:nvPr/>
        </p:nvSpPr>
        <p:spPr>
          <a:xfrm>
            <a:off x="2931993" y="7899654"/>
            <a:ext cx="13441" cy="13441"/>
          </a:xfrm>
          <a:custGeom>
            <a:avLst/>
            <a:gdLst/>
            <a:ahLst/>
            <a:cxnLst/>
            <a:rect l="l" t="t" r="r" b="b"/>
            <a:pathLst>
              <a:path w="13441" h="13441">
                <a:moveTo>
                  <a:pt x="960" y="10561"/>
                </a:moveTo>
                <a:lnTo>
                  <a:pt x="1920" y="11521"/>
                </a:lnTo>
                <a:lnTo>
                  <a:pt x="2880" y="13441"/>
                </a:lnTo>
                <a:lnTo>
                  <a:pt x="10546" y="13441"/>
                </a:lnTo>
                <a:lnTo>
                  <a:pt x="11521" y="11521"/>
                </a:lnTo>
                <a:lnTo>
                  <a:pt x="12481" y="10561"/>
                </a:lnTo>
                <a:lnTo>
                  <a:pt x="13441" y="8641"/>
                </a:lnTo>
                <a:lnTo>
                  <a:pt x="13441" y="4800"/>
                </a:lnTo>
                <a:lnTo>
                  <a:pt x="12481" y="3840"/>
                </a:lnTo>
                <a:lnTo>
                  <a:pt x="11521" y="1920"/>
                </a:lnTo>
                <a:lnTo>
                  <a:pt x="9601" y="960"/>
                </a:lnTo>
                <a:lnTo>
                  <a:pt x="8641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3840"/>
                </a:lnTo>
                <a:lnTo>
                  <a:pt x="0" y="4800"/>
                </a:lnTo>
                <a:lnTo>
                  <a:pt x="0" y="8641"/>
                </a:lnTo>
                <a:lnTo>
                  <a:pt x="96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6" name="object 886"/>
          <p:cNvSpPr/>
          <p:nvPr/>
        </p:nvSpPr>
        <p:spPr>
          <a:xfrm>
            <a:off x="2961741" y="7931337"/>
            <a:ext cx="58567" cy="64312"/>
          </a:xfrm>
          <a:custGeom>
            <a:avLst/>
            <a:gdLst/>
            <a:ahLst/>
            <a:cxnLst/>
            <a:rect l="l" t="t" r="r" b="b"/>
            <a:pathLst>
              <a:path w="58567" h="64312">
                <a:moveTo>
                  <a:pt x="46085" y="36469"/>
                </a:moveTo>
                <a:lnTo>
                  <a:pt x="46085" y="45110"/>
                </a:lnTo>
                <a:lnTo>
                  <a:pt x="44165" y="50871"/>
                </a:lnTo>
                <a:lnTo>
                  <a:pt x="41285" y="54711"/>
                </a:lnTo>
                <a:lnTo>
                  <a:pt x="38404" y="57591"/>
                </a:lnTo>
                <a:lnTo>
                  <a:pt x="35524" y="59512"/>
                </a:lnTo>
                <a:lnTo>
                  <a:pt x="24963" y="59512"/>
                </a:lnTo>
                <a:lnTo>
                  <a:pt x="21122" y="56631"/>
                </a:lnTo>
                <a:lnTo>
                  <a:pt x="27843" y="64312"/>
                </a:lnTo>
                <a:lnTo>
                  <a:pt x="33604" y="64312"/>
                </a:lnTo>
                <a:lnTo>
                  <a:pt x="39364" y="62392"/>
                </a:lnTo>
                <a:lnTo>
                  <a:pt x="43205" y="60472"/>
                </a:lnTo>
                <a:lnTo>
                  <a:pt x="48006" y="57591"/>
                </a:lnTo>
                <a:lnTo>
                  <a:pt x="51846" y="52791"/>
                </a:lnTo>
                <a:lnTo>
                  <a:pt x="53766" y="47990"/>
                </a:lnTo>
                <a:lnTo>
                  <a:pt x="56647" y="42230"/>
                </a:lnTo>
                <a:lnTo>
                  <a:pt x="58567" y="36469"/>
                </a:lnTo>
                <a:lnTo>
                  <a:pt x="58567" y="23027"/>
                </a:lnTo>
                <a:lnTo>
                  <a:pt x="55686" y="16306"/>
                </a:lnTo>
                <a:lnTo>
                  <a:pt x="50886" y="10546"/>
                </a:lnTo>
                <a:lnTo>
                  <a:pt x="45125" y="3825"/>
                </a:lnTo>
                <a:lnTo>
                  <a:pt x="38404" y="0"/>
                </a:lnTo>
                <a:lnTo>
                  <a:pt x="24003" y="0"/>
                </a:lnTo>
                <a:lnTo>
                  <a:pt x="19202" y="1920"/>
                </a:lnTo>
                <a:lnTo>
                  <a:pt x="14401" y="3825"/>
                </a:lnTo>
                <a:lnTo>
                  <a:pt x="10561" y="6720"/>
                </a:lnTo>
                <a:lnTo>
                  <a:pt x="6720" y="10546"/>
                </a:lnTo>
                <a:lnTo>
                  <a:pt x="3840" y="16306"/>
                </a:lnTo>
                <a:lnTo>
                  <a:pt x="975" y="22067"/>
                </a:lnTo>
                <a:lnTo>
                  <a:pt x="0" y="26868"/>
                </a:lnTo>
                <a:lnTo>
                  <a:pt x="0" y="40309"/>
                </a:lnTo>
                <a:lnTo>
                  <a:pt x="1920" y="47030"/>
                </a:lnTo>
                <a:lnTo>
                  <a:pt x="6720" y="53751"/>
                </a:lnTo>
                <a:lnTo>
                  <a:pt x="11521" y="60472"/>
                </a:lnTo>
                <a:lnTo>
                  <a:pt x="19202" y="64312"/>
                </a:lnTo>
                <a:lnTo>
                  <a:pt x="13441" y="43190"/>
                </a:lnTo>
                <a:lnTo>
                  <a:pt x="11521" y="36469"/>
                </a:lnTo>
                <a:lnTo>
                  <a:pt x="11521" y="22067"/>
                </a:lnTo>
                <a:lnTo>
                  <a:pt x="12481" y="17266"/>
                </a:lnTo>
                <a:lnTo>
                  <a:pt x="14401" y="13441"/>
                </a:lnTo>
                <a:lnTo>
                  <a:pt x="15361" y="10546"/>
                </a:lnTo>
                <a:lnTo>
                  <a:pt x="17282" y="7665"/>
                </a:lnTo>
                <a:lnTo>
                  <a:pt x="20162" y="6720"/>
                </a:lnTo>
                <a:lnTo>
                  <a:pt x="22082" y="4785"/>
                </a:lnTo>
                <a:lnTo>
                  <a:pt x="31683" y="4785"/>
                </a:lnTo>
                <a:lnTo>
                  <a:pt x="35524" y="6720"/>
                </a:lnTo>
                <a:lnTo>
                  <a:pt x="38404" y="10546"/>
                </a:lnTo>
                <a:lnTo>
                  <a:pt x="39255" y="11788"/>
                </a:lnTo>
                <a:lnTo>
                  <a:pt x="44278" y="22857"/>
                </a:lnTo>
                <a:lnTo>
                  <a:pt x="46085" y="36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7" name="object 887"/>
          <p:cNvSpPr/>
          <p:nvPr/>
        </p:nvSpPr>
        <p:spPr>
          <a:xfrm>
            <a:off x="2975183" y="7974528"/>
            <a:ext cx="14401" cy="21122"/>
          </a:xfrm>
          <a:custGeom>
            <a:avLst/>
            <a:gdLst/>
            <a:ahLst/>
            <a:cxnLst/>
            <a:rect l="l" t="t" r="r" b="b"/>
            <a:pathLst>
              <a:path w="14401" h="21122">
                <a:moveTo>
                  <a:pt x="5760" y="21122"/>
                </a:moveTo>
                <a:lnTo>
                  <a:pt x="14401" y="21122"/>
                </a:lnTo>
                <a:lnTo>
                  <a:pt x="7680" y="13441"/>
                </a:lnTo>
                <a:lnTo>
                  <a:pt x="3840" y="6720"/>
                </a:lnTo>
                <a:lnTo>
                  <a:pt x="0" y="0"/>
                </a:lnTo>
                <a:lnTo>
                  <a:pt x="5760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8" name="object 888"/>
          <p:cNvSpPr/>
          <p:nvPr/>
        </p:nvSpPr>
        <p:spPr>
          <a:xfrm>
            <a:off x="3025109" y="7931337"/>
            <a:ext cx="66233" cy="62392"/>
          </a:xfrm>
          <a:custGeom>
            <a:avLst/>
            <a:gdLst/>
            <a:ahLst/>
            <a:cxnLst/>
            <a:rect l="l" t="t" r="r" b="b"/>
            <a:pathLst>
              <a:path w="66233" h="62392">
                <a:moveTo>
                  <a:pt x="10561" y="19187"/>
                </a:moveTo>
                <a:lnTo>
                  <a:pt x="10561" y="52791"/>
                </a:lnTo>
                <a:lnTo>
                  <a:pt x="9601" y="56631"/>
                </a:lnTo>
                <a:lnTo>
                  <a:pt x="8641" y="57591"/>
                </a:lnTo>
                <a:lnTo>
                  <a:pt x="7680" y="59512"/>
                </a:lnTo>
                <a:lnTo>
                  <a:pt x="5760" y="60472"/>
                </a:lnTo>
                <a:lnTo>
                  <a:pt x="960" y="60472"/>
                </a:lnTo>
                <a:lnTo>
                  <a:pt x="960" y="62392"/>
                </a:lnTo>
                <a:lnTo>
                  <a:pt x="31683" y="62392"/>
                </a:lnTo>
                <a:lnTo>
                  <a:pt x="31683" y="60472"/>
                </a:lnTo>
                <a:lnTo>
                  <a:pt x="27843" y="60472"/>
                </a:lnTo>
                <a:lnTo>
                  <a:pt x="25907" y="59512"/>
                </a:lnTo>
                <a:lnTo>
                  <a:pt x="24963" y="59512"/>
                </a:lnTo>
                <a:lnTo>
                  <a:pt x="24002" y="58552"/>
                </a:lnTo>
                <a:lnTo>
                  <a:pt x="23027" y="57591"/>
                </a:lnTo>
                <a:lnTo>
                  <a:pt x="22067" y="56631"/>
                </a:lnTo>
                <a:lnTo>
                  <a:pt x="22067" y="55671"/>
                </a:lnTo>
                <a:lnTo>
                  <a:pt x="21122" y="52791"/>
                </a:lnTo>
                <a:lnTo>
                  <a:pt x="21122" y="17266"/>
                </a:lnTo>
                <a:lnTo>
                  <a:pt x="26868" y="11506"/>
                </a:lnTo>
                <a:lnTo>
                  <a:pt x="31683" y="8625"/>
                </a:lnTo>
                <a:lnTo>
                  <a:pt x="40309" y="8625"/>
                </a:lnTo>
                <a:lnTo>
                  <a:pt x="43190" y="9601"/>
                </a:lnTo>
                <a:lnTo>
                  <a:pt x="44150" y="12466"/>
                </a:lnTo>
                <a:lnTo>
                  <a:pt x="46070" y="14386"/>
                </a:lnTo>
                <a:lnTo>
                  <a:pt x="46070" y="56631"/>
                </a:lnTo>
                <a:lnTo>
                  <a:pt x="45110" y="57591"/>
                </a:lnTo>
                <a:lnTo>
                  <a:pt x="44150" y="58552"/>
                </a:lnTo>
                <a:lnTo>
                  <a:pt x="43190" y="59512"/>
                </a:lnTo>
                <a:lnTo>
                  <a:pt x="40309" y="60472"/>
                </a:lnTo>
                <a:lnTo>
                  <a:pt x="36469" y="60472"/>
                </a:lnTo>
                <a:lnTo>
                  <a:pt x="36469" y="62392"/>
                </a:lnTo>
                <a:lnTo>
                  <a:pt x="66233" y="62392"/>
                </a:lnTo>
                <a:lnTo>
                  <a:pt x="66233" y="60472"/>
                </a:lnTo>
                <a:lnTo>
                  <a:pt x="63352" y="60472"/>
                </a:lnTo>
                <a:lnTo>
                  <a:pt x="61432" y="59512"/>
                </a:lnTo>
                <a:lnTo>
                  <a:pt x="60472" y="59512"/>
                </a:lnTo>
                <a:lnTo>
                  <a:pt x="59512" y="58552"/>
                </a:lnTo>
                <a:lnTo>
                  <a:pt x="58552" y="57591"/>
                </a:lnTo>
                <a:lnTo>
                  <a:pt x="58552" y="56631"/>
                </a:lnTo>
                <a:lnTo>
                  <a:pt x="57591" y="55671"/>
                </a:lnTo>
                <a:lnTo>
                  <a:pt x="57591" y="17266"/>
                </a:lnTo>
                <a:lnTo>
                  <a:pt x="56631" y="13441"/>
                </a:lnTo>
                <a:lnTo>
                  <a:pt x="55671" y="10546"/>
                </a:lnTo>
                <a:lnTo>
                  <a:pt x="54711" y="6720"/>
                </a:lnTo>
                <a:lnTo>
                  <a:pt x="52791" y="3825"/>
                </a:lnTo>
                <a:lnTo>
                  <a:pt x="49911" y="2880"/>
                </a:lnTo>
                <a:lnTo>
                  <a:pt x="47990" y="944"/>
                </a:lnTo>
                <a:lnTo>
                  <a:pt x="45110" y="0"/>
                </a:lnTo>
                <a:lnTo>
                  <a:pt x="35524" y="0"/>
                </a:lnTo>
                <a:lnTo>
                  <a:pt x="28803" y="4785"/>
                </a:lnTo>
                <a:lnTo>
                  <a:pt x="21122" y="13441"/>
                </a:lnTo>
                <a:lnTo>
                  <a:pt x="21122" y="0"/>
                </a:lnTo>
                <a:lnTo>
                  <a:pt x="18242" y="0"/>
                </a:lnTo>
                <a:lnTo>
                  <a:pt x="0" y="7665"/>
                </a:lnTo>
                <a:lnTo>
                  <a:pt x="960" y="9601"/>
                </a:lnTo>
                <a:lnTo>
                  <a:pt x="2880" y="9601"/>
                </a:lnTo>
                <a:lnTo>
                  <a:pt x="4800" y="8625"/>
                </a:lnTo>
                <a:lnTo>
                  <a:pt x="6720" y="8625"/>
                </a:lnTo>
                <a:lnTo>
                  <a:pt x="7680" y="9601"/>
                </a:lnTo>
                <a:lnTo>
                  <a:pt x="8641" y="9601"/>
                </a:lnTo>
                <a:lnTo>
                  <a:pt x="9601" y="10546"/>
                </a:lnTo>
                <a:lnTo>
                  <a:pt x="9601" y="13441"/>
                </a:lnTo>
                <a:lnTo>
                  <a:pt x="10561" y="14386"/>
                </a:lnTo>
                <a:lnTo>
                  <a:pt x="10561" y="191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9" name="object 889"/>
          <p:cNvSpPr/>
          <p:nvPr/>
        </p:nvSpPr>
        <p:spPr>
          <a:xfrm>
            <a:off x="3095183" y="7899654"/>
            <a:ext cx="36484" cy="122864"/>
          </a:xfrm>
          <a:custGeom>
            <a:avLst/>
            <a:gdLst/>
            <a:ahLst/>
            <a:cxnLst/>
            <a:rect l="l" t="t" r="r" b="b"/>
            <a:pathLst>
              <a:path w="36484" h="122864">
                <a:moveTo>
                  <a:pt x="19018" y="109670"/>
                </a:moveTo>
                <a:lnTo>
                  <a:pt x="26883" y="98877"/>
                </a:lnTo>
                <a:lnTo>
                  <a:pt x="32481" y="86685"/>
                </a:lnTo>
                <a:lnTo>
                  <a:pt x="35517" y="74369"/>
                </a:lnTo>
                <a:lnTo>
                  <a:pt x="36484" y="61432"/>
                </a:lnTo>
                <a:lnTo>
                  <a:pt x="36470" y="59447"/>
                </a:lnTo>
                <a:lnTo>
                  <a:pt x="35367" y="46710"/>
                </a:lnTo>
                <a:lnTo>
                  <a:pt x="31683" y="34564"/>
                </a:lnTo>
                <a:lnTo>
                  <a:pt x="24730" y="21573"/>
                </a:lnTo>
                <a:lnTo>
                  <a:pt x="17282" y="11521"/>
                </a:lnTo>
                <a:lnTo>
                  <a:pt x="12481" y="7680"/>
                </a:lnTo>
                <a:lnTo>
                  <a:pt x="6720" y="3840"/>
                </a:lnTo>
                <a:lnTo>
                  <a:pt x="0" y="0"/>
                </a:lnTo>
                <a:lnTo>
                  <a:pt x="0" y="2880"/>
                </a:lnTo>
                <a:lnTo>
                  <a:pt x="4800" y="5760"/>
                </a:lnTo>
                <a:lnTo>
                  <a:pt x="8641" y="9601"/>
                </a:lnTo>
                <a:lnTo>
                  <a:pt x="11521" y="12481"/>
                </a:lnTo>
                <a:lnTo>
                  <a:pt x="14401" y="16322"/>
                </a:lnTo>
                <a:lnTo>
                  <a:pt x="16322" y="19202"/>
                </a:lnTo>
                <a:lnTo>
                  <a:pt x="18242" y="23042"/>
                </a:lnTo>
                <a:lnTo>
                  <a:pt x="19202" y="26883"/>
                </a:lnTo>
                <a:lnTo>
                  <a:pt x="21122" y="31683"/>
                </a:lnTo>
                <a:lnTo>
                  <a:pt x="22082" y="37444"/>
                </a:lnTo>
                <a:lnTo>
                  <a:pt x="22146" y="38020"/>
                </a:lnTo>
                <a:lnTo>
                  <a:pt x="23426" y="50313"/>
                </a:lnTo>
                <a:lnTo>
                  <a:pt x="24003" y="63352"/>
                </a:lnTo>
                <a:lnTo>
                  <a:pt x="24003" y="71993"/>
                </a:lnTo>
                <a:lnTo>
                  <a:pt x="23042" y="80634"/>
                </a:lnTo>
                <a:lnTo>
                  <a:pt x="21122" y="88315"/>
                </a:lnTo>
                <a:lnTo>
                  <a:pt x="20162" y="96956"/>
                </a:lnTo>
                <a:lnTo>
                  <a:pt x="17282" y="102717"/>
                </a:lnTo>
                <a:lnTo>
                  <a:pt x="13441" y="108478"/>
                </a:lnTo>
                <a:lnTo>
                  <a:pt x="10561" y="113278"/>
                </a:lnTo>
                <a:lnTo>
                  <a:pt x="5760" y="117119"/>
                </a:lnTo>
                <a:lnTo>
                  <a:pt x="0" y="120959"/>
                </a:lnTo>
                <a:lnTo>
                  <a:pt x="0" y="122864"/>
                </a:lnTo>
                <a:lnTo>
                  <a:pt x="9469" y="117849"/>
                </a:lnTo>
                <a:lnTo>
                  <a:pt x="19018" y="1096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0" name="object 890"/>
          <p:cNvSpPr/>
          <p:nvPr/>
        </p:nvSpPr>
        <p:spPr>
          <a:xfrm>
            <a:off x="4490984" y="8466035"/>
            <a:ext cx="34563" cy="0"/>
          </a:xfrm>
          <a:custGeom>
            <a:avLst/>
            <a:gdLst/>
            <a:ahLst/>
            <a:cxnLst/>
            <a:rect l="l" t="t" r="r" b="b"/>
            <a:pathLst>
              <a:path w="34563" h="0">
                <a:moveTo>
                  <a:pt x="0" y="0"/>
                </a:moveTo>
                <a:lnTo>
                  <a:pt x="34563" y="0"/>
                </a:lnTo>
              </a:path>
            </a:pathLst>
          </a:custGeom>
          <a:ln w="1086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1" name="object 891"/>
          <p:cNvSpPr/>
          <p:nvPr/>
        </p:nvSpPr>
        <p:spPr>
          <a:xfrm>
            <a:off x="4491944" y="8004291"/>
            <a:ext cx="51831" cy="91196"/>
          </a:xfrm>
          <a:custGeom>
            <a:avLst/>
            <a:gdLst/>
            <a:ahLst/>
            <a:cxnLst/>
            <a:rect l="l" t="t" r="r" b="b"/>
            <a:pathLst>
              <a:path w="51831" h="91196">
                <a:moveTo>
                  <a:pt x="20162" y="0"/>
                </a:moveTo>
                <a:lnTo>
                  <a:pt x="2880" y="34564"/>
                </a:lnTo>
                <a:lnTo>
                  <a:pt x="11521" y="35509"/>
                </a:lnTo>
                <a:lnTo>
                  <a:pt x="18242" y="36469"/>
                </a:lnTo>
                <a:lnTo>
                  <a:pt x="22082" y="38404"/>
                </a:lnTo>
                <a:lnTo>
                  <a:pt x="28788" y="41269"/>
                </a:lnTo>
                <a:lnTo>
                  <a:pt x="33604" y="44150"/>
                </a:lnTo>
                <a:lnTo>
                  <a:pt x="37444" y="48966"/>
                </a:lnTo>
                <a:lnTo>
                  <a:pt x="40309" y="53751"/>
                </a:lnTo>
                <a:lnTo>
                  <a:pt x="42230" y="58552"/>
                </a:lnTo>
                <a:lnTo>
                  <a:pt x="42230" y="70073"/>
                </a:lnTo>
                <a:lnTo>
                  <a:pt x="40309" y="74874"/>
                </a:lnTo>
                <a:lnTo>
                  <a:pt x="36469" y="78714"/>
                </a:lnTo>
                <a:lnTo>
                  <a:pt x="32628" y="82555"/>
                </a:lnTo>
                <a:lnTo>
                  <a:pt x="27828" y="84475"/>
                </a:lnTo>
                <a:lnTo>
                  <a:pt x="19202" y="84475"/>
                </a:lnTo>
                <a:lnTo>
                  <a:pt x="16322" y="83515"/>
                </a:lnTo>
                <a:lnTo>
                  <a:pt x="12481" y="80634"/>
                </a:lnTo>
                <a:lnTo>
                  <a:pt x="10546" y="79674"/>
                </a:lnTo>
                <a:lnTo>
                  <a:pt x="9601" y="78714"/>
                </a:lnTo>
                <a:lnTo>
                  <a:pt x="8641" y="77754"/>
                </a:lnTo>
                <a:lnTo>
                  <a:pt x="2880" y="77754"/>
                </a:lnTo>
                <a:lnTo>
                  <a:pt x="1920" y="78714"/>
                </a:lnTo>
                <a:lnTo>
                  <a:pt x="0" y="79674"/>
                </a:lnTo>
                <a:lnTo>
                  <a:pt x="0" y="84475"/>
                </a:lnTo>
                <a:lnTo>
                  <a:pt x="960" y="86395"/>
                </a:lnTo>
                <a:lnTo>
                  <a:pt x="3840" y="88315"/>
                </a:lnTo>
                <a:lnTo>
                  <a:pt x="5760" y="90236"/>
                </a:lnTo>
                <a:lnTo>
                  <a:pt x="9601" y="91196"/>
                </a:lnTo>
                <a:lnTo>
                  <a:pt x="21107" y="91196"/>
                </a:lnTo>
                <a:lnTo>
                  <a:pt x="25923" y="90236"/>
                </a:lnTo>
                <a:lnTo>
                  <a:pt x="30723" y="87355"/>
                </a:lnTo>
                <a:lnTo>
                  <a:pt x="34549" y="85435"/>
                </a:lnTo>
                <a:lnTo>
                  <a:pt x="37444" y="83515"/>
                </a:lnTo>
                <a:lnTo>
                  <a:pt x="40309" y="80634"/>
                </a:lnTo>
                <a:lnTo>
                  <a:pt x="43190" y="77754"/>
                </a:lnTo>
                <a:lnTo>
                  <a:pt x="46070" y="74874"/>
                </a:lnTo>
                <a:lnTo>
                  <a:pt x="47990" y="70073"/>
                </a:lnTo>
                <a:lnTo>
                  <a:pt x="49911" y="66233"/>
                </a:lnTo>
                <a:lnTo>
                  <a:pt x="50871" y="62392"/>
                </a:lnTo>
                <a:lnTo>
                  <a:pt x="50871" y="48966"/>
                </a:lnTo>
                <a:lnTo>
                  <a:pt x="47990" y="42230"/>
                </a:lnTo>
                <a:lnTo>
                  <a:pt x="42230" y="36469"/>
                </a:lnTo>
                <a:lnTo>
                  <a:pt x="38366" y="32717"/>
                </a:lnTo>
                <a:lnTo>
                  <a:pt x="27554" y="26509"/>
                </a:lnTo>
                <a:lnTo>
                  <a:pt x="14386" y="23042"/>
                </a:lnTo>
                <a:lnTo>
                  <a:pt x="20162" y="11521"/>
                </a:lnTo>
                <a:lnTo>
                  <a:pt x="47030" y="11521"/>
                </a:lnTo>
                <a:lnTo>
                  <a:pt x="51831" y="0"/>
                </a:lnTo>
                <a:lnTo>
                  <a:pt x="2016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2" name="object 892"/>
          <p:cNvSpPr/>
          <p:nvPr/>
        </p:nvSpPr>
        <p:spPr>
          <a:xfrm>
            <a:off x="4575459" y="8081086"/>
            <a:ext cx="16322" cy="14401"/>
          </a:xfrm>
          <a:custGeom>
            <a:avLst/>
            <a:gdLst/>
            <a:ahLst/>
            <a:cxnLst/>
            <a:rect l="l" t="t" r="r" b="b"/>
            <a:pathLst>
              <a:path w="16322" h="14401">
                <a:moveTo>
                  <a:pt x="16322" y="8641"/>
                </a:moveTo>
                <a:lnTo>
                  <a:pt x="13441" y="10561"/>
                </a:lnTo>
                <a:lnTo>
                  <a:pt x="6720" y="10561"/>
                </a:lnTo>
                <a:lnTo>
                  <a:pt x="2880" y="6720"/>
                </a:lnTo>
                <a:lnTo>
                  <a:pt x="0" y="0"/>
                </a:lnTo>
                <a:lnTo>
                  <a:pt x="25" y="11090"/>
                </a:lnTo>
                <a:lnTo>
                  <a:pt x="11521" y="14401"/>
                </a:lnTo>
                <a:lnTo>
                  <a:pt x="15361" y="14401"/>
                </a:lnTo>
                <a:lnTo>
                  <a:pt x="16322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3" name="object 893"/>
          <p:cNvSpPr/>
          <p:nvPr/>
        </p:nvSpPr>
        <p:spPr>
          <a:xfrm>
            <a:off x="4558177" y="8002371"/>
            <a:ext cx="57607" cy="93116"/>
          </a:xfrm>
          <a:custGeom>
            <a:avLst/>
            <a:gdLst/>
            <a:ahLst/>
            <a:cxnLst/>
            <a:rect l="l" t="t" r="r" b="b"/>
            <a:pathLst>
              <a:path w="57607" h="93116">
                <a:moveTo>
                  <a:pt x="7680" y="13441"/>
                </a:moveTo>
                <a:lnTo>
                  <a:pt x="4800" y="21122"/>
                </a:lnTo>
                <a:lnTo>
                  <a:pt x="4396" y="21858"/>
                </a:lnTo>
                <a:lnTo>
                  <a:pt x="884" y="33471"/>
                </a:lnTo>
                <a:lnTo>
                  <a:pt x="0" y="47030"/>
                </a:lnTo>
                <a:lnTo>
                  <a:pt x="220" y="53928"/>
                </a:lnTo>
                <a:lnTo>
                  <a:pt x="2251" y="66690"/>
                </a:lnTo>
                <a:lnTo>
                  <a:pt x="6720" y="77754"/>
                </a:lnTo>
                <a:lnTo>
                  <a:pt x="7702" y="79468"/>
                </a:lnTo>
                <a:lnTo>
                  <a:pt x="17308" y="89805"/>
                </a:lnTo>
                <a:lnTo>
                  <a:pt x="17282" y="78714"/>
                </a:lnTo>
                <a:lnTo>
                  <a:pt x="15996" y="74938"/>
                </a:lnTo>
                <a:lnTo>
                  <a:pt x="13432" y="63262"/>
                </a:lnTo>
                <a:lnTo>
                  <a:pt x="12481" y="48950"/>
                </a:lnTo>
                <a:lnTo>
                  <a:pt x="12481" y="41269"/>
                </a:lnTo>
                <a:lnTo>
                  <a:pt x="13441" y="33604"/>
                </a:lnTo>
                <a:lnTo>
                  <a:pt x="14401" y="25923"/>
                </a:lnTo>
                <a:lnTo>
                  <a:pt x="15361" y="18242"/>
                </a:lnTo>
                <a:lnTo>
                  <a:pt x="18242" y="12481"/>
                </a:lnTo>
                <a:lnTo>
                  <a:pt x="21122" y="8641"/>
                </a:lnTo>
                <a:lnTo>
                  <a:pt x="23042" y="5760"/>
                </a:lnTo>
                <a:lnTo>
                  <a:pt x="25923" y="4800"/>
                </a:lnTo>
                <a:lnTo>
                  <a:pt x="33604" y="4800"/>
                </a:lnTo>
                <a:lnTo>
                  <a:pt x="35524" y="6720"/>
                </a:lnTo>
                <a:lnTo>
                  <a:pt x="38404" y="8641"/>
                </a:lnTo>
                <a:lnTo>
                  <a:pt x="40325" y="12481"/>
                </a:lnTo>
                <a:lnTo>
                  <a:pt x="41285" y="17282"/>
                </a:lnTo>
                <a:lnTo>
                  <a:pt x="41540" y="17895"/>
                </a:lnTo>
                <a:lnTo>
                  <a:pt x="44338" y="29188"/>
                </a:lnTo>
                <a:lnTo>
                  <a:pt x="45125" y="43190"/>
                </a:lnTo>
                <a:lnTo>
                  <a:pt x="45008" y="50970"/>
                </a:lnTo>
                <a:lnTo>
                  <a:pt x="44082" y="64299"/>
                </a:lnTo>
                <a:lnTo>
                  <a:pt x="42230" y="74874"/>
                </a:lnTo>
                <a:lnTo>
                  <a:pt x="40325" y="79674"/>
                </a:lnTo>
                <a:lnTo>
                  <a:pt x="38404" y="83515"/>
                </a:lnTo>
                <a:lnTo>
                  <a:pt x="35524" y="85435"/>
                </a:lnTo>
                <a:lnTo>
                  <a:pt x="33604" y="87355"/>
                </a:lnTo>
                <a:lnTo>
                  <a:pt x="32644" y="93116"/>
                </a:lnTo>
                <a:lnTo>
                  <a:pt x="37444" y="91196"/>
                </a:lnTo>
                <a:lnTo>
                  <a:pt x="42230" y="88315"/>
                </a:lnTo>
                <a:lnTo>
                  <a:pt x="46070" y="84475"/>
                </a:lnTo>
                <a:lnTo>
                  <a:pt x="49926" y="79674"/>
                </a:lnTo>
                <a:lnTo>
                  <a:pt x="53766" y="71993"/>
                </a:lnTo>
                <a:lnTo>
                  <a:pt x="56815" y="60072"/>
                </a:lnTo>
                <a:lnTo>
                  <a:pt x="57607" y="46070"/>
                </a:lnTo>
                <a:lnTo>
                  <a:pt x="56751" y="32886"/>
                </a:lnTo>
                <a:lnTo>
                  <a:pt x="53633" y="20576"/>
                </a:lnTo>
                <a:lnTo>
                  <a:pt x="48006" y="10561"/>
                </a:lnTo>
                <a:lnTo>
                  <a:pt x="42230" y="3840"/>
                </a:lnTo>
                <a:lnTo>
                  <a:pt x="35524" y="0"/>
                </a:lnTo>
                <a:lnTo>
                  <a:pt x="24963" y="0"/>
                </a:lnTo>
                <a:lnTo>
                  <a:pt x="21122" y="1920"/>
                </a:lnTo>
                <a:lnTo>
                  <a:pt x="16322" y="4800"/>
                </a:lnTo>
                <a:lnTo>
                  <a:pt x="11521" y="7680"/>
                </a:lnTo>
                <a:lnTo>
                  <a:pt x="768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4" name="object 894"/>
          <p:cNvSpPr/>
          <p:nvPr/>
        </p:nvSpPr>
        <p:spPr>
          <a:xfrm>
            <a:off x="4625370" y="8065634"/>
            <a:ext cx="20162" cy="89600"/>
          </a:xfrm>
          <a:custGeom>
            <a:avLst/>
            <a:gdLst/>
            <a:ahLst/>
            <a:cxnLst/>
            <a:rect l="l" t="t" r="r" b="b"/>
            <a:pathLst>
              <a:path w="20162" h="89600">
                <a:moveTo>
                  <a:pt x="17450" y="26337"/>
                </a:moveTo>
                <a:lnTo>
                  <a:pt x="20162" y="22172"/>
                </a:lnTo>
                <a:lnTo>
                  <a:pt x="18242" y="15451"/>
                </a:lnTo>
                <a:lnTo>
                  <a:pt x="16634" y="11675"/>
                </a:lnTo>
                <a:lnTo>
                  <a:pt x="14096" y="0"/>
                </a:lnTo>
                <a:lnTo>
                  <a:pt x="8158" y="15349"/>
                </a:lnTo>
                <a:lnTo>
                  <a:pt x="17450" y="26337"/>
                </a:lnTo>
                <a:close/>
              </a:path>
              <a:path w="20162" h="89600">
                <a:moveTo>
                  <a:pt x="33604" y="29853"/>
                </a:moveTo>
                <a:lnTo>
                  <a:pt x="37444" y="27933"/>
                </a:lnTo>
                <a:lnTo>
                  <a:pt x="42245" y="25052"/>
                </a:lnTo>
                <a:lnTo>
                  <a:pt x="47045" y="21212"/>
                </a:lnTo>
                <a:lnTo>
                  <a:pt x="50886" y="16411"/>
                </a:lnTo>
                <a:lnTo>
                  <a:pt x="53766" y="8730"/>
                </a:lnTo>
                <a:lnTo>
                  <a:pt x="54078" y="7985"/>
                </a:lnTo>
                <a:lnTo>
                  <a:pt x="57337" y="-3266"/>
                </a:lnTo>
                <a:lnTo>
                  <a:pt x="58567" y="-17192"/>
                </a:lnTo>
                <a:lnTo>
                  <a:pt x="57458" y="-30568"/>
                </a:lnTo>
                <a:lnTo>
                  <a:pt x="53863" y="-42764"/>
                </a:lnTo>
                <a:lnTo>
                  <a:pt x="48005" y="-52701"/>
                </a:lnTo>
                <a:lnTo>
                  <a:pt x="42245" y="-59422"/>
                </a:lnTo>
                <a:lnTo>
                  <a:pt x="36484" y="-63262"/>
                </a:lnTo>
                <a:lnTo>
                  <a:pt x="24963" y="-63262"/>
                </a:lnTo>
                <a:lnTo>
                  <a:pt x="21122" y="-61342"/>
                </a:lnTo>
                <a:lnTo>
                  <a:pt x="17282" y="-58462"/>
                </a:lnTo>
                <a:lnTo>
                  <a:pt x="12481" y="-55581"/>
                </a:lnTo>
                <a:lnTo>
                  <a:pt x="7680" y="-49821"/>
                </a:lnTo>
                <a:lnTo>
                  <a:pt x="4800" y="-42140"/>
                </a:lnTo>
                <a:lnTo>
                  <a:pt x="4494" y="-41404"/>
                </a:lnTo>
                <a:lnTo>
                  <a:pt x="1236" y="-29791"/>
                </a:lnTo>
                <a:lnTo>
                  <a:pt x="0" y="-16232"/>
                </a:lnTo>
                <a:lnTo>
                  <a:pt x="331" y="-9143"/>
                </a:lnTo>
                <a:lnTo>
                  <a:pt x="2893" y="3508"/>
                </a:lnTo>
                <a:lnTo>
                  <a:pt x="7680" y="14491"/>
                </a:lnTo>
                <a:lnTo>
                  <a:pt x="8158" y="15349"/>
                </a:lnTo>
                <a:lnTo>
                  <a:pt x="14096" y="0"/>
                </a:lnTo>
                <a:lnTo>
                  <a:pt x="13441" y="-14311"/>
                </a:lnTo>
                <a:lnTo>
                  <a:pt x="13441" y="-29658"/>
                </a:lnTo>
                <a:lnTo>
                  <a:pt x="15361" y="-37339"/>
                </a:lnTo>
                <a:lnTo>
                  <a:pt x="16322" y="-45020"/>
                </a:lnTo>
                <a:lnTo>
                  <a:pt x="18242" y="-50781"/>
                </a:lnTo>
                <a:lnTo>
                  <a:pt x="21122" y="-54621"/>
                </a:lnTo>
                <a:lnTo>
                  <a:pt x="24002" y="-57502"/>
                </a:lnTo>
                <a:lnTo>
                  <a:pt x="26883" y="-58462"/>
                </a:lnTo>
                <a:lnTo>
                  <a:pt x="34564" y="-58462"/>
                </a:lnTo>
                <a:lnTo>
                  <a:pt x="38404" y="-54621"/>
                </a:lnTo>
                <a:lnTo>
                  <a:pt x="40325" y="-50781"/>
                </a:lnTo>
                <a:lnTo>
                  <a:pt x="42245" y="-45980"/>
                </a:lnTo>
                <a:lnTo>
                  <a:pt x="44441" y="-34133"/>
                </a:lnTo>
                <a:lnTo>
                  <a:pt x="45125" y="-20072"/>
                </a:lnTo>
                <a:lnTo>
                  <a:pt x="45008" y="-12293"/>
                </a:lnTo>
                <a:lnTo>
                  <a:pt x="44085" y="1035"/>
                </a:lnTo>
                <a:lnTo>
                  <a:pt x="42245" y="11611"/>
                </a:lnTo>
                <a:lnTo>
                  <a:pt x="41285" y="16411"/>
                </a:lnTo>
                <a:lnTo>
                  <a:pt x="39364" y="20252"/>
                </a:lnTo>
                <a:lnTo>
                  <a:pt x="36484" y="22172"/>
                </a:lnTo>
                <a:lnTo>
                  <a:pt x="33604" y="24092"/>
                </a:lnTo>
                <a:lnTo>
                  <a:pt x="31683" y="26013"/>
                </a:lnTo>
                <a:lnTo>
                  <a:pt x="24002" y="26013"/>
                </a:lnTo>
                <a:lnTo>
                  <a:pt x="20162" y="22172"/>
                </a:lnTo>
                <a:lnTo>
                  <a:pt x="17450" y="26337"/>
                </a:lnTo>
                <a:lnTo>
                  <a:pt x="28803" y="29853"/>
                </a:lnTo>
                <a:lnTo>
                  <a:pt x="33604" y="298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5" name="object 895"/>
          <p:cNvSpPr/>
          <p:nvPr/>
        </p:nvSpPr>
        <p:spPr>
          <a:xfrm>
            <a:off x="4501545" y="7600142"/>
            <a:ext cx="35509" cy="91196"/>
          </a:xfrm>
          <a:custGeom>
            <a:avLst/>
            <a:gdLst/>
            <a:ahLst/>
            <a:cxnLst/>
            <a:rect l="l" t="t" r="r" b="b"/>
            <a:pathLst>
              <a:path w="35509" h="91196">
                <a:moveTo>
                  <a:pt x="21122" y="0"/>
                </a:moveTo>
                <a:lnTo>
                  <a:pt x="0" y="10561"/>
                </a:lnTo>
                <a:lnTo>
                  <a:pt x="944" y="12481"/>
                </a:lnTo>
                <a:lnTo>
                  <a:pt x="3840" y="11521"/>
                </a:lnTo>
                <a:lnTo>
                  <a:pt x="5760" y="10561"/>
                </a:lnTo>
                <a:lnTo>
                  <a:pt x="9601" y="10561"/>
                </a:lnTo>
                <a:lnTo>
                  <a:pt x="10561" y="11521"/>
                </a:lnTo>
                <a:lnTo>
                  <a:pt x="11506" y="12481"/>
                </a:lnTo>
                <a:lnTo>
                  <a:pt x="11506" y="13441"/>
                </a:lnTo>
                <a:lnTo>
                  <a:pt x="12481" y="14401"/>
                </a:lnTo>
                <a:lnTo>
                  <a:pt x="12481" y="85435"/>
                </a:lnTo>
                <a:lnTo>
                  <a:pt x="11506" y="86395"/>
                </a:lnTo>
                <a:lnTo>
                  <a:pt x="10561" y="87355"/>
                </a:lnTo>
                <a:lnTo>
                  <a:pt x="9601" y="88315"/>
                </a:lnTo>
                <a:lnTo>
                  <a:pt x="8641" y="88315"/>
                </a:lnTo>
                <a:lnTo>
                  <a:pt x="5760" y="89275"/>
                </a:lnTo>
                <a:lnTo>
                  <a:pt x="944" y="89275"/>
                </a:lnTo>
                <a:lnTo>
                  <a:pt x="944" y="91196"/>
                </a:lnTo>
                <a:lnTo>
                  <a:pt x="35509" y="91196"/>
                </a:lnTo>
                <a:lnTo>
                  <a:pt x="35509" y="89275"/>
                </a:lnTo>
                <a:lnTo>
                  <a:pt x="30708" y="88315"/>
                </a:lnTo>
                <a:lnTo>
                  <a:pt x="27843" y="88315"/>
                </a:lnTo>
                <a:lnTo>
                  <a:pt x="26868" y="87355"/>
                </a:lnTo>
                <a:lnTo>
                  <a:pt x="25907" y="87355"/>
                </a:lnTo>
                <a:lnTo>
                  <a:pt x="24947" y="86395"/>
                </a:lnTo>
                <a:lnTo>
                  <a:pt x="24002" y="84475"/>
                </a:lnTo>
                <a:lnTo>
                  <a:pt x="24002" y="0"/>
                </a:lnTo>
                <a:lnTo>
                  <a:pt x="211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6" name="object 896"/>
          <p:cNvSpPr/>
          <p:nvPr/>
        </p:nvSpPr>
        <p:spPr>
          <a:xfrm>
            <a:off x="4560097" y="7677896"/>
            <a:ext cx="20162" cy="36484"/>
          </a:xfrm>
          <a:custGeom>
            <a:avLst/>
            <a:gdLst/>
            <a:ahLst/>
            <a:cxnLst/>
            <a:rect l="l" t="t" r="r" b="b"/>
            <a:pathLst>
              <a:path w="20162" h="36484">
                <a:moveTo>
                  <a:pt x="13441" y="23042"/>
                </a:moveTo>
                <a:lnTo>
                  <a:pt x="10561" y="25923"/>
                </a:lnTo>
                <a:lnTo>
                  <a:pt x="8641" y="29763"/>
                </a:lnTo>
                <a:lnTo>
                  <a:pt x="4800" y="31683"/>
                </a:lnTo>
                <a:lnTo>
                  <a:pt x="0" y="33604"/>
                </a:lnTo>
                <a:lnTo>
                  <a:pt x="0" y="36484"/>
                </a:lnTo>
                <a:lnTo>
                  <a:pt x="6720" y="33604"/>
                </a:lnTo>
                <a:lnTo>
                  <a:pt x="12481" y="30723"/>
                </a:lnTo>
                <a:lnTo>
                  <a:pt x="15361" y="26883"/>
                </a:lnTo>
                <a:lnTo>
                  <a:pt x="18242" y="23042"/>
                </a:lnTo>
                <a:lnTo>
                  <a:pt x="20162" y="19202"/>
                </a:lnTo>
                <a:lnTo>
                  <a:pt x="20162" y="9601"/>
                </a:lnTo>
                <a:lnTo>
                  <a:pt x="19202" y="6720"/>
                </a:lnTo>
                <a:lnTo>
                  <a:pt x="16322" y="3840"/>
                </a:lnTo>
                <a:lnTo>
                  <a:pt x="14401" y="1920"/>
                </a:lnTo>
                <a:lnTo>
                  <a:pt x="11521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3840"/>
                </a:lnTo>
                <a:lnTo>
                  <a:pt x="0" y="5760"/>
                </a:lnTo>
                <a:lnTo>
                  <a:pt x="0" y="10561"/>
                </a:lnTo>
                <a:lnTo>
                  <a:pt x="960" y="12481"/>
                </a:lnTo>
                <a:lnTo>
                  <a:pt x="1920" y="13441"/>
                </a:lnTo>
                <a:lnTo>
                  <a:pt x="3840" y="14401"/>
                </a:lnTo>
                <a:lnTo>
                  <a:pt x="4800" y="15361"/>
                </a:lnTo>
                <a:lnTo>
                  <a:pt x="8641" y="15361"/>
                </a:lnTo>
                <a:lnTo>
                  <a:pt x="9601" y="14401"/>
                </a:lnTo>
                <a:lnTo>
                  <a:pt x="11521" y="13441"/>
                </a:lnTo>
                <a:lnTo>
                  <a:pt x="13441" y="13441"/>
                </a:lnTo>
                <a:lnTo>
                  <a:pt x="14401" y="14401"/>
                </a:lnTo>
                <a:lnTo>
                  <a:pt x="14401" y="20162"/>
                </a:lnTo>
                <a:lnTo>
                  <a:pt x="13441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7" name="object 897"/>
          <p:cNvSpPr/>
          <p:nvPr/>
        </p:nvSpPr>
        <p:spPr>
          <a:xfrm>
            <a:off x="4603302" y="7600142"/>
            <a:ext cx="47030" cy="93116"/>
          </a:xfrm>
          <a:custGeom>
            <a:avLst/>
            <a:gdLst/>
            <a:ahLst/>
            <a:cxnLst/>
            <a:rect l="l" t="t" r="r" b="b"/>
            <a:pathLst>
              <a:path w="47030" h="93116">
                <a:moveTo>
                  <a:pt x="21107" y="93116"/>
                </a:moveTo>
                <a:lnTo>
                  <a:pt x="25908" y="91196"/>
                </a:lnTo>
                <a:lnTo>
                  <a:pt x="30708" y="88315"/>
                </a:lnTo>
                <a:lnTo>
                  <a:pt x="35509" y="84475"/>
                </a:lnTo>
                <a:lnTo>
                  <a:pt x="39349" y="79674"/>
                </a:lnTo>
                <a:lnTo>
                  <a:pt x="42230" y="71993"/>
                </a:lnTo>
                <a:lnTo>
                  <a:pt x="42542" y="71245"/>
                </a:lnTo>
                <a:lnTo>
                  <a:pt x="45801" y="59623"/>
                </a:lnTo>
                <a:lnTo>
                  <a:pt x="47030" y="46070"/>
                </a:lnTo>
                <a:lnTo>
                  <a:pt x="45921" y="32694"/>
                </a:lnTo>
                <a:lnTo>
                  <a:pt x="42327" y="20498"/>
                </a:lnTo>
                <a:lnTo>
                  <a:pt x="36469" y="10561"/>
                </a:lnTo>
                <a:lnTo>
                  <a:pt x="30708" y="3840"/>
                </a:lnTo>
                <a:lnTo>
                  <a:pt x="24947" y="0"/>
                </a:lnTo>
                <a:lnTo>
                  <a:pt x="13441" y="0"/>
                </a:lnTo>
                <a:lnTo>
                  <a:pt x="9601" y="960"/>
                </a:lnTo>
                <a:lnTo>
                  <a:pt x="5760" y="3840"/>
                </a:lnTo>
                <a:lnTo>
                  <a:pt x="0" y="7680"/>
                </a:lnTo>
                <a:lnTo>
                  <a:pt x="2880" y="25923"/>
                </a:lnTo>
                <a:lnTo>
                  <a:pt x="4800" y="17282"/>
                </a:lnTo>
                <a:lnTo>
                  <a:pt x="6720" y="11521"/>
                </a:lnTo>
                <a:lnTo>
                  <a:pt x="9601" y="8641"/>
                </a:lnTo>
                <a:lnTo>
                  <a:pt x="12481" y="5760"/>
                </a:lnTo>
                <a:lnTo>
                  <a:pt x="14386" y="4800"/>
                </a:lnTo>
                <a:lnTo>
                  <a:pt x="22067" y="4800"/>
                </a:lnTo>
                <a:lnTo>
                  <a:pt x="24002" y="6720"/>
                </a:lnTo>
                <a:lnTo>
                  <a:pt x="26868" y="8641"/>
                </a:lnTo>
                <a:lnTo>
                  <a:pt x="28788" y="12481"/>
                </a:lnTo>
                <a:lnTo>
                  <a:pt x="30708" y="17282"/>
                </a:lnTo>
                <a:lnTo>
                  <a:pt x="32906" y="29143"/>
                </a:lnTo>
                <a:lnTo>
                  <a:pt x="33588" y="43205"/>
                </a:lnTo>
                <a:lnTo>
                  <a:pt x="33472" y="50963"/>
                </a:lnTo>
                <a:lnTo>
                  <a:pt x="32549" y="64293"/>
                </a:lnTo>
                <a:lnTo>
                  <a:pt x="30708" y="74874"/>
                </a:lnTo>
                <a:lnTo>
                  <a:pt x="28788" y="79674"/>
                </a:lnTo>
                <a:lnTo>
                  <a:pt x="26868" y="83515"/>
                </a:lnTo>
                <a:lnTo>
                  <a:pt x="24947" y="85435"/>
                </a:lnTo>
                <a:lnTo>
                  <a:pt x="22067" y="87355"/>
                </a:lnTo>
                <a:lnTo>
                  <a:pt x="20162" y="88315"/>
                </a:lnTo>
                <a:lnTo>
                  <a:pt x="12481" y="88315"/>
                </a:lnTo>
                <a:lnTo>
                  <a:pt x="8641" y="85435"/>
                </a:lnTo>
                <a:lnTo>
                  <a:pt x="5760" y="78714"/>
                </a:lnTo>
                <a:lnTo>
                  <a:pt x="4565" y="75036"/>
                </a:lnTo>
                <a:lnTo>
                  <a:pt x="5928" y="89600"/>
                </a:lnTo>
                <a:lnTo>
                  <a:pt x="17282" y="93116"/>
                </a:lnTo>
                <a:lnTo>
                  <a:pt x="21107" y="93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8" name="object 898"/>
          <p:cNvSpPr/>
          <p:nvPr/>
        </p:nvSpPr>
        <p:spPr>
          <a:xfrm>
            <a:off x="4591781" y="7607823"/>
            <a:ext cx="17450" cy="81919"/>
          </a:xfrm>
          <a:custGeom>
            <a:avLst/>
            <a:gdLst/>
            <a:ahLst/>
            <a:cxnLst/>
            <a:rect l="l" t="t" r="r" b="b"/>
            <a:pathLst>
              <a:path w="17450" h="81919">
                <a:moveTo>
                  <a:pt x="0" y="39364"/>
                </a:moveTo>
                <a:lnTo>
                  <a:pt x="329" y="46433"/>
                </a:lnTo>
                <a:lnTo>
                  <a:pt x="2892" y="59086"/>
                </a:lnTo>
                <a:lnTo>
                  <a:pt x="7680" y="70073"/>
                </a:lnTo>
                <a:lnTo>
                  <a:pt x="17450" y="81919"/>
                </a:lnTo>
                <a:lnTo>
                  <a:pt x="16087" y="67355"/>
                </a:lnTo>
                <a:lnTo>
                  <a:pt x="14030" y="55647"/>
                </a:lnTo>
                <a:lnTo>
                  <a:pt x="13441" y="41269"/>
                </a:lnTo>
                <a:lnTo>
                  <a:pt x="13441" y="25923"/>
                </a:lnTo>
                <a:lnTo>
                  <a:pt x="14401" y="18242"/>
                </a:lnTo>
                <a:lnTo>
                  <a:pt x="11521" y="0"/>
                </a:lnTo>
                <a:lnTo>
                  <a:pt x="7680" y="5760"/>
                </a:lnTo>
                <a:lnTo>
                  <a:pt x="4800" y="13441"/>
                </a:lnTo>
                <a:lnTo>
                  <a:pt x="4488" y="14186"/>
                </a:lnTo>
                <a:lnTo>
                  <a:pt x="1229" y="25438"/>
                </a:lnTo>
                <a:lnTo>
                  <a:pt x="0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9" name="object 899"/>
          <p:cNvSpPr/>
          <p:nvPr/>
        </p:nvSpPr>
        <p:spPr>
          <a:xfrm>
            <a:off x="4675931" y="7675081"/>
            <a:ext cx="12807" cy="18176"/>
          </a:xfrm>
          <a:custGeom>
            <a:avLst/>
            <a:gdLst/>
            <a:ahLst/>
            <a:cxnLst/>
            <a:rect l="l" t="t" r="r" b="b"/>
            <a:pathLst>
              <a:path w="12807" h="18176">
                <a:moveTo>
                  <a:pt x="12807" y="13376"/>
                </a:moveTo>
                <a:lnTo>
                  <a:pt x="7046" y="13376"/>
                </a:lnTo>
                <a:lnTo>
                  <a:pt x="3206" y="10495"/>
                </a:lnTo>
                <a:lnTo>
                  <a:pt x="1285" y="3774"/>
                </a:lnTo>
                <a:lnTo>
                  <a:pt x="0" y="0"/>
                </a:lnTo>
                <a:lnTo>
                  <a:pt x="493" y="14661"/>
                </a:lnTo>
                <a:lnTo>
                  <a:pt x="11847" y="18176"/>
                </a:lnTo>
                <a:lnTo>
                  <a:pt x="12807" y="133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0" name="object 900"/>
          <p:cNvSpPr/>
          <p:nvPr/>
        </p:nvSpPr>
        <p:spPr>
          <a:xfrm>
            <a:off x="4659934" y="7600142"/>
            <a:ext cx="57607" cy="93116"/>
          </a:xfrm>
          <a:custGeom>
            <a:avLst/>
            <a:gdLst/>
            <a:ahLst/>
            <a:cxnLst/>
            <a:rect l="l" t="t" r="r" b="b"/>
            <a:pathLst>
              <a:path w="57607" h="93116">
                <a:moveTo>
                  <a:pt x="785" y="33044"/>
                </a:moveTo>
                <a:lnTo>
                  <a:pt x="0" y="47045"/>
                </a:lnTo>
                <a:lnTo>
                  <a:pt x="219" y="53922"/>
                </a:lnTo>
                <a:lnTo>
                  <a:pt x="2249" y="66685"/>
                </a:lnTo>
                <a:lnTo>
                  <a:pt x="6720" y="77754"/>
                </a:lnTo>
                <a:lnTo>
                  <a:pt x="7198" y="78612"/>
                </a:lnTo>
                <a:lnTo>
                  <a:pt x="16489" y="89600"/>
                </a:lnTo>
                <a:lnTo>
                  <a:pt x="15996" y="74939"/>
                </a:lnTo>
                <a:lnTo>
                  <a:pt x="13432" y="63269"/>
                </a:lnTo>
                <a:lnTo>
                  <a:pt x="12481" y="48950"/>
                </a:lnTo>
                <a:lnTo>
                  <a:pt x="12481" y="41269"/>
                </a:lnTo>
                <a:lnTo>
                  <a:pt x="13441" y="33604"/>
                </a:lnTo>
                <a:lnTo>
                  <a:pt x="14401" y="25923"/>
                </a:lnTo>
                <a:lnTo>
                  <a:pt x="15361" y="17282"/>
                </a:lnTo>
                <a:lnTo>
                  <a:pt x="17282" y="11521"/>
                </a:lnTo>
                <a:lnTo>
                  <a:pt x="21122" y="8641"/>
                </a:lnTo>
                <a:lnTo>
                  <a:pt x="23042" y="5760"/>
                </a:lnTo>
                <a:lnTo>
                  <a:pt x="25923" y="4800"/>
                </a:lnTo>
                <a:lnTo>
                  <a:pt x="33604" y="4800"/>
                </a:lnTo>
                <a:lnTo>
                  <a:pt x="35524" y="6720"/>
                </a:lnTo>
                <a:lnTo>
                  <a:pt x="37444" y="8641"/>
                </a:lnTo>
                <a:lnTo>
                  <a:pt x="40325" y="12481"/>
                </a:lnTo>
                <a:lnTo>
                  <a:pt x="41285" y="17282"/>
                </a:lnTo>
                <a:lnTo>
                  <a:pt x="41461" y="17906"/>
                </a:lnTo>
                <a:lnTo>
                  <a:pt x="43983" y="29202"/>
                </a:lnTo>
                <a:lnTo>
                  <a:pt x="45110" y="43205"/>
                </a:lnTo>
                <a:lnTo>
                  <a:pt x="44889" y="51054"/>
                </a:lnTo>
                <a:lnTo>
                  <a:pt x="43452" y="64331"/>
                </a:lnTo>
                <a:lnTo>
                  <a:pt x="41285" y="74874"/>
                </a:lnTo>
                <a:lnTo>
                  <a:pt x="40325" y="79674"/>
                </a:lnTo>
                <a:lnTo>
                  <a:pt x="38389" y="83515"/>
                </a:lnTo>
                <a:lnTo>
                  <a:pt x="35524" y="85435"/>
                </a:lnTo>
                <a:lnTo>
                  <a:pt x="33604" y="87355"/>
                </a:lnTo>
                <a:lnTo>
                  <a:pt x="30723" y="88315"/>
                </a:lnTo>
                <a:lnTo>
                  <a:pt x="28803" y="88315"/>
                </a:lnTo>
                <a:lnTo>
                  <a:pt x="27843" y="93116"/>
                </a:lnTo>
                <a:lnTo>
                  <a:pt x="32644" y="93116"/>
                </a:lnTo>
                <a:lnTo>
                  <a:pt x="37444" y="91196"/>
                </a:lnTo>
                <a:lnTo>
                  <a:pt x="41285" y="88315"/>
                </a:lnTo>
                <a:lnTo>
                  <a:pt x="46085" y="84475"/>
                </a:lnTo>
                <a:lnTo>
                  <a:pt x="49926" y="79674"/>
                </a:lnTo>
                <a:lnTo>
                  <a:pt x="52791" y="71993"/>
                </a:lnTo>
                <a:lnTo>
                  <a:pt x="53202" y="71242"/>
                </a:lnTo>
                <a:lnTo>
                  <a:pt x="56717" y="59622"/>
                </a:lnTo>
                <a:lnTo>
                  <a:pt x="57607" y="46070"/>
                </a:lnTo>
                <a:lnTo>
                  <a:pt x="56498" y="32694"/>
                </a:lnTo>
                <a:lnTo>
                  <a:pt x="52903" y="20498"/>
                </a:lnTo>
                <a:lnTo>
                  <a:pt x="47045" y="10561"/>
                </a:lnTo>
                <a:lnTo>
                  <a:pt x="42230" y="3840"/>
                </a:lnTo>
                <a:lnTo>
                  <a:pt x="35524" y="0"/>
                </a:lnTo>
                <a:lnTo>
                  <a:pt x="24963" y="0"/>
                </a:lnTo>
                <a:lnTo>
                  <a:pt x="20162" y="960"/>
                </a:lnTo>
                <a:lnTo>
                  <a:pt x="16322" y="3840"/>
                </a:lnTo>
                <a:lnTo>
                  <a:pt x="11521" y="7680"/>
                </a:lnTo>
                <a:lnTo>
                  <a:pt x="7680" y="13441"/>
                </a:lnTo>
                <a:lnTo>
                  <a:pt x="3840" y="21122"/>
                </a:lnTo>
                <a:lnTo>
                  <a:pt x="3580" y="21748"/>
                </a:lnTo>
                <a:lnTo>
                  <a:pt x="785" y="330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1" name="object 901"/>
          <p:cNvSpPr/>
          <p:nvPr/>
        </p:nvSpPr>
        <p:spPr>
          <a:xfrm>
            <a:off x="4738649" y="7600142"/>
            <a:ext cx="47045" cy="93116"/>
          </a:xfrm>
          <a:custGeom>
            <a:avLst/>
            <a:gdLst/>
            <a:ahLst/>
            <a:cxnLst/>
            <a:rect l="l" t="t" r="r" b="b"/>
            <a:pathLst>
              <a:path w="47045" h="93116">
                <a:moveTo>
                  <a:pt x="21122" y="93116"/>
                </a:moveTo>
                <a:lnTo>
                  <a:pt x="25923" y="91196"/>
                </a:lnTo>
                <a:lnTo>
                  <a:pt x="30723" y="88315"/>
                </a:lnTo>
                <a:lnTo>
                  <a:pt x="35524" y="84475"/>
                </a:lnTo>
                <a:lnTo>
                  <a:pt x="39364" y="79674"/>
                </a:lnTo>
                <a:lnTo>
                  <a:pt x="42245" y="71993"/>
                </a:lnTo>
                <a:lnTo>
                  <a:pt x="42557" y="71245"/>
                </a:lnTo>
                <a:lnTo>
                  <a:pt x="45816" y="59623"/>
                </a:lnTo>
                <a:lnTo>
                  <a:pt x="47045" y="46070"/>
                </a:lnTo>
                <a:lnTo>
                  <a:pt x="45937" y="32694"/>
                </a:lnTo>
                <a:lnTo>
                  <a:pt x="42342" y="20498"/>
                </a:lnTo>
                <a:lnTo>
                  <a:pt x="36484" y="10561"/>
                </a:lnTo>
                <a:lnTo>
                  <a:pt x="30723" y="3840"/>
                </a:lnTo>
                <a:lnTo>
                  <a:pt x="24963" y="0"/>
                </a:lnTo>
                <a:lnTo>
                  <a:pt x="13441" y="0"/>
                </a:lnTo>
                <a:lnTo>
                  <a:pt x="9601" y="960"/>
                </a:lnTo>
                <a:lnTo>
                  <a:pt x="5760" y="3840"/>
                </a:lnTo>
                <a:lnTo>
                  <a:pt x="0" y="7680"/>
                </a:lnTo>
                <a:lnTo>
                  <a:pt x="2880" y="25923"/>
                </a:lnTo>
                <a:lnTo>
                  <a:pt x="4800" y="17282"/>
                </a:lnTo>
                <a:lnTo>
                  <a:pt x="6720" y="11521"/>
                </a:lnTo>
                <a:lnTo>
                  <a:pt x="9601" y="8641"/>
                </a:lnTo>
                <a:lnTo>
                  <a:pt x="12481" y="5760"/>
                </a:lnTo>
                <a:lnTo>
                  <a:pt x="14401" y="4800"/>
                </a:lnTo>
                <a:lnTo>
                  <a:pt x="23042" y="4800"/>
                </a:lnTo>
                <a:lnTo>
                  <a:pt x="24003" y="6720"/>
                </a:lnTo>
                <a:lnTo>
                  <a:pt x="26883" y="8641"/>
                </a:lnTo>
                <a:lnTo>
                  <a:pt x="28803" y="12481"/>
                </a:lnTo>
                <a:lnTo>
                  <a:pt x="30723" y="17282"/>
                </a:lnTo>
                <a:lnTo>
                  <a:pt x="32921" y="29143"/>
                </a:lnTo>
                <a:lnTo>
                  <a:pt x="33604" y="43205"/>
                </a:lnTo>
                <a:lnTo>
                  <a:pt x="33487" y="50963"/>
                </a:lnTo>
                <a:lnTo>
                  <a:pt x="32565" y="64293"/>
                </a:lnTo>
                <a:lnTo>
                  <a:pt x="30723" y="74874"/>
                </a:lnTo>
                <a:lnTo>
                  <a:pt x="29763" y="79674"/>
                </a:lnTo>
                <a:lnTo>
                  <a:pt x="26883" y="83515"/>
                </a:lnTo>
                <a:lnTo>
                  <a:pt x="24963" y="85435"/>
                </a:lnTo>
                <a:lnTo>
                  <a:pt x="22082" y="87355"/>
                </a:lnTo>
                <a:lnTo>
                  <a:pt x="20162" y="88315"/>
                </a:lnTo>
                <a:lnTo>
                  <a:pt x="12481" y="88315"/>
                </a:lnTo>
                <a:lnTo>
                  <a:pt x="8641" y="85435"/>
                </a:lnTo>
                <a:lnTo>
                  <a:pt x="5760" y="78714"/>
                </a:lnTo>
                <a:lnTo>
                  <a:pt x="4565" y="75036"/>
                </a:lnTo>
                <a:lnTo>
                  <a:pt x="5928" y="89600"/>
                </a:lnTo>
                <a:lnTo>
                  <a:pt x="17282" y="93116"/>
                </a:lnTo>
                <a:lnTo>
                  <a:pt x="21122" y="93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2" name="object 902"/>
          <p:cNvSpPr/>
          <p:nvPr/>
        </p:nvSpPr>
        <p:spPr>
          <a:xfrm>
            <a:off x="4727127" y="7607823"/>
            <a:ext cx="17450" cy="81919"/>
          </a:xfrm>
          <a:custGeom>
            <a:avLst/>
            <a:gdLst/>
            <a:ahLst/>
            <a:cxnLst/>
            <a:rect l="l" t="t" r="r" b="b"/>
            <a:pathLst>
              <a:path w="17450" h="81919">
                <a:moveTo>
                  <a:pt x="0" y="39364"/>
                </a:moveTo>
                <a:lnTo>
                  <a:pt x="329" y="46433"/>
                </a:lnTo>
                <a:lnTo>
                  <a:pt x="2892" y="59086"/>
                </a:lnTo>
                <a:lnTo>
                  <a:pt x="7680" y="70073"/>
                </a:lnTo>
                <a:lnTo>
                  <a:pt x="17450" y="81919"/>
                </a:lnTo>
                <a:lnTo>
                  <a:pt x="16087" y="67355"/>
                </a:lnTo>
                <a:lnTo>
                  <a:pt x="14030" y="55647"/>
                </a:lnTo>
                <a:lnTo>
                  <a:pt x="13441" y="41269"/>
                </a:lnTo>
                <a:lnTo>
                  <a:pt x="13441" y="25923"/>
                </a:lnTo>
                <a:lnTo>
                  <a:pt x="14401" y="18242"/>
                </a:lnTo>
                <a:lnTo>
                  <a:pt x="11521" y="0"/>
                </a:lnTo>
                <a:lnTo>
                  <a:pt x="7680" y="5760"/>
                </a:lnTo>
                <a:lnTo>
                  <a:pt x="4800" y="13441"/>
                </a:lnTo>
                <a:lnTo>
                  <a:pt x="4488" y="14186"/>
                </a:lnTo>
                <a:lnTo>
                  <a:pt x="1229" y="25438"/>
                </a:lnTo>
                <a:lnTo>
                  <a:pt x="0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3" name="object 903"/>
          <p:cNvSpPr/>
          <p:nvPr/>
        </p:nvSpPr>
        <p:spPr>
          <a:xfrm>
            <a:off x="4501545" y="7197912"/>
            <a:ext cx="35509" cy="91196"/>
          </a:xfrm>
          <a:custGeom>
            <a:avLst/>
            <a:gdLst/>
            <a:ahLst/>
            <a:cxnLst/>
            <a:rect l="l" t="t" r="r" b="b"/>
            <a:pathLst>
              <a:path w="35509" h="91196">
                <a:moveTo>
                  <a:pt x="21122" y="0"/>
                </a:moveTo>
                <a:lnTo>
                  <a:pt x="0" y="10561"/>
                </a:lnTo>
                <a:lnTo>
                  <a:pt x="944" y="12481"/>
                </a:lnTo>
                <a:lnTo>
                  <a:pt x="3840" y="11521"/>
                </a:lnTo>
                <a:lnTo>
                  <a:pt x="5760" y="10561"/>
                </a:lnTo>
                <a:lnTo>
                  <a:pt x="9601" y="10561"/>
                </a:lnTo>
                <a:lnTo>
                  <a:pt x="10561" y="11521"/>
                </a:lnTo>
                <a:lnTo>
                  <a:pt x="11506" y="12481"/>
                </a:lnTo>
                <a:lnTo>
                  <a:pt x="11506" y="13441"/>
                </a:lnTo>
                <a:lnTo>
                  <a:pt x="12481" y="14401"/>
                </a:lnTo>
                <a:lnTo>
                  <a:pt x="12481" y="85435"/>
                </a:lnTo>
                <a:lnTo>
                  <a:pt x="11506" y="86395"/>
                </a:lnTo>
                <a:lnTo>
                  <a:pt x="10561" y="87355"/>
                </a:lnTo>
                <a:lnTo>
                  <a:pt x="9601" y="87355"/>
                </a:lnTo>
                <a:lnTo>
                  <a:pt x="8641" y="88315"/>
                </a:lnTo>
                <a:lnTo>
                  <a:pt x="944" y="88315"/>
                </a:lnTo>
                <a:lnTo>
                  <a:pt x="944" y="91196"/>
                </a:lnTo>
                <a:lnTo>
                  <a:pt x="35509" y="91196"/>
                </a:lnTo>
                <a:lnTo>
                  <a:pt x="35509" y="88315"/>
                </a:lnTo>
                <a:lnTo>
                  <a:pt x="27843" y="88315"/>
                </a:lnTo>
                <a:lnTo>
                  <a:pt x="26868" y="87355"/>
                </a:lnTo>
                <a:lnTo>
                  <a:pt x="25907" y="87355"/>
                </a:lnTo>
                <a:lnTo>
                  <a:pt x="24947" y="86395"/>
                </a:lnTo>
                <a:lnTo>
                  <a:pt x="24002" y="84475"/>
                </a:lnTo>
                <a:lnTo>
                  <a:pt x="24002" y="0"/>
                </a:lnTo>
                <a:lnTo>
                  <a:pt x="211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4" name="object 904"/>
          <p:cNvSpPr/>
          <p:nvPr/>
        </p:nvSpPr>
        <p:spPr>
          <a:xfrm>
            <a:off x="4560097" y="7275667"/>
            <a:ext cx="20162" cy="35524"/>
          </a:xfrm>
          <a:custGeom>
            <a:avLst/>
            <a:gdLst/>
            <a:ahLst/>
            <a:cxnLst/>
            <a:rect l="l" t="t" r="r" b="b"/>
            <a:pathLst>
              <a:path w="20162" h="35524">
                <a:moveTo>
                  <a:pt x="13441" y="23042"/>
                </a:moveTo>
                <a:lnTo>
                  <a:pt x="10561" y="25923"/>
                </a:lnTo>
                <a:lnTo>
                  <a:pt x="8641" y="28803"/>
                </a:lnTo>
                <a:lnTo>
                  <a:pt x="4800" y="31683"/>
                </a:lnTo>
                <a:lnTo>
                  <a:pt x="0" y="32644"/>
                </a:lnTo>
                <a:lnTo>
                  <a:pt x="0" y="35524"/>
                </a:lnTo>
                <a:lnTo>
                  <a:pt x="6720" y="33604"/>
                </a:lnTo>
                <a:lnTo>
                  <a:pt x="12481" y="30723"/>
                </a:lnTo>
                <a:lnTo>
                  <a:pt x="15361" y="26883"/>
                </a:lnTo>
                <a:lnTo>
                  <a:pt x="18242" y="23042"/>
                </a:lnTo>
                <a:lnTo>
                  <a:pt x="20162" y="18242"/>
                </a:lnTo>
                <a:lnTo>
                  <a:pt x="20162" y="9601"/>
                </a:lnTo>
                <a:lnTo>
                  <a:pt x="19202" y="6720"/>
                </a:lnTo>
                <a:lnTo>
                  <a:pt x="16322" y="3840"/>
                </a:lnTo>
                <a:lnTo>
                  <a:pt x="14401" y="1920"/>
                </a:lnTo>
                <a:lnTo>
                  <a:pt x="11521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3840"/>
                </a:lnTo>
                <a:lnTo>
                  <a:pt x="0" y="5760"/>
                </a:lnTo>
                <a:lnTo>
                  <a:pt x="0" y="10561"/>
                </a:lnTo>
                <a:lnTo>
                  <a:pt x="960" y="12481"/>
                </a:lnTo>
                <a:lnTo>
                  <a:pt x="1920" y="13441"/>
                </a:lnTo>
                <a:lnTo>
                  <a:pt x="3840" y="14401"/>
                </a:lnTo>
                <a:lnTo>
                  <a:pt x="4800" y="15361"/>
                </a:lnTo>
                <a:lnTo>
                  <a:pt x="8641" y="15361"/>
                </a:lnTo>
                <a:lnTo>
                  <a:pt x="9601" y="14401"/>
                </a:lnTo>
                <a:lnTo>
                  <a:pt x="11521" y="13441"/>
                </a:lnTo>
                <a:lnTo>
                  <a:pt x="13441" y="13441"/>
                </a:lnTo>
                <a:lnTo>
                  <a:pt x="14401" y="14401"/>
                </a:lnTo>
                <a:lnTo>
                  <a:pt x="14401" y="19202"/>
                </a:lnTo>
                <a:lnTo>
                  <a:pt x="13441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5" name="object 905"/>
          <p:cNvSpPr/>
          <p:nvPr/>
        </p:nvSpPr>
        <p:spPr>
          <a:xfrm>
            <a:off x="4593701" y="7199833"/>
            <a:ext cx="51831" cy="91196"/>
          </a:xfrm>
          <a:custGeom>
            <a:avLst/>
            <a:gdLst/>
            <a:ahLst/>
            <a:cxnLst/>
            <a:rect l="l" t="t" r="r" b="b"/>
            <a:pathLst>
              <a:path w="51831" h="91196">
                <a:moveTo>
                  <a:pt x="20147" y="0"/>
                </a:moveTo>
                <a:lnTo>
                  <a:pt x="2880" y="34564"/>
                </a:lnTo>
                <a:lnTo>
                  <a:pt x="11521" y="34564"/>
                </a:lnTo>
                <a:lnTo>
                  <a:pt x="17266" y="36484"/>
                </a:lnTo>
                <a:lnTo>
                  <a:pt x="22082" y="38404"/>
                </a:lnTo>
                <a:lnTo>
                  <a:pt x="28788" y="40325"/>
                </a:lnTo>
                <a:lnTo>
                  <a:pt x="33604" y="44165"/>
                </a:lnTo>
                <a:lnTo>
                  <a:pt x="36469" y="48966"/>
                </a:lnTo>
                <a:lnTo>
                  <a:pt x="40309" y="53751"/>
                </a:lnTo>
                <a:lnTo>
                  <a:pt x="42230" y="58552"/>
                </a:lnTo>
                <a:lnTo>
                  <a:pt x="42230" y="70088"/>
                </a:lnTo>
                <a:lnTo>
                  <a:pt x="40309" y="73914"/>
                </a:lnTo>
                <a:lnTo>
                  <a:pt x="36469" y="78714"/>
                </a:lnTo>
                <a:lnTo>
                  <a:pt x="32628" y="82555"/>
                </a:lnTo>
                <a:lnTo>
                  <a:pt x="27828" y="84475"/>
                </a:lnTo>
                <a:lnTo>
                  <a:pt x="19202" y="84475"/>
                </a:lnTo>
                <a:lnTo>
                  <a:pt x="15361" y="82555"/>
                </a:lnTo>
                <a:lnTo>
                  <a:pt x="12481" y="80634"/>
                </a:lnTo>
                <a:lnTo>
                  <a:pt x="10546" y="79674"/>
                </a:lnTo>
                <a:lnTo>
                  <a:pt x="8641" y="78714"/>
                </a:lnTo>
                <a:lnTo>
                  <a:pt x="7680" y="77754"/>
                </a:lnTo>
                <a:lnTo>
                  <a:pt x="1920" y="77754"/>
                </a:lnTo>
                <a:lnTo>
                  <a:pt x="960" y="78714"/>
                </a:lnTo>
                <a:lnTo>
                  <a:pt x="0" y="79674"/>
                </a:lnTo>
                <a:lnTo>
                  <a:pt x="0" y="84475"/>
                </a:lnTo>
                <a:lnTo>
                  <a:pt x="960" y="86395"/>
                </a:lnTo>
                <a:lnTo>
                  <a:pt x="3840" y="88315"/>
                </a:lnTo>
                <a:lnTo>
                  <a:pt x="5760" y="90236"/>
                </a:lnTo>
                <a:lnTo>
                  <a:pt x="9601" y="91196"/>
                </a:lnTo>
                <a:lnTo>
                  <a:pt x="20147" y="91196"/>
                </a:lnTo>
                <a:lnTo>
                  <a:pt x="25923" y="89275"/>
                </a:lnTo>
                <a:lnTo>
                  <a:pt x="30708" y="87355"/>
                </a:lnTo>
                <a:lnTo>
                  <a:pt x="34549" y="85435"/>
                </a:lnTo>
                <a:lnTo>
                  <a:pt x="37429" y="83515"/>
                </a:lnTo>
                <a:lnTo>
                  <a:pt x="40309" y="80634"/>
                </a:lnTo>
                <a:lnTo>
                  <a:pt x="43190" y="77754"/>
                </a:lnTo>
                <a:lnTo>
                  <a:pt x="46070" y="73914"/>
                </a:lnTo>
                <a:lnTo>
                  <a:pt x="47990" y="70088"/>
                </a:lnTo>
                <a:lnTo>
                  <a:pt x="49911" y="66248"/>
                </a:lnTo>
                <a:lnTo>
                  <a:pt x="50871" y="61432"/>
                </a:lnTo>
                <a:lnTo>
                  <a:pt x="50871" y="48966"/>
                </a:lnTo>
                <a:lnTo>
                  <a:pt x="47990" y="42245"/>
                </a:lnTo>
                <a:lnTo>
                  <a:pt x="42230" y="36484"/>
                </a:lnTo>
                <a:lnTo>
                  <a:pt x="38024" y="32734"/>
                </a:lnTo>
                <a:lnTo>
                  <a:pt x="27274" y="26516"/>
                </a:lnTo>
                <a:lnTo>
                  <a:pt x="14401" y="23042"/>
                </a:lnTo>
                <a:lnTo>
                  <a:pt x="20147" y="10561"/>
                </a:lnTo>
                <a:lnTo>
                  <a:pt x="47030" y="10561"/>
                </a:lnTo>
                <a:lnTo>
                  <a:pt x="51831" y="0"/>
                </a:lnTo>
                <a:lnTo>
                  <a:pt x="201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6" name="object 906"/>
          <p:cNvSpPr/>
          <p:nvPr/>
        </p:nvSpPr>
        <p:spPr>
          <a:xfrm>
            <a:off x="4687778" y="7285268"/>
            <a:ext cx="9601" cy="5760"/>
          </a:xfrm>
          <a:custGeom>
            <a:avLst/>
            <a:gdLst/>
            <a:ahLst/>
            <a:cxnLst/>
            <a:rect l="l" t="t" r="r" b="b"/>
            <a:pathLst>
              <a:path w="9601" h="5760">
                <a:moveTo>
                  <a:pt x="4800" y="5760"/>
                </a:moveTo>
                <a:lnTo>
                  <a:pt x="9601" y="3840"/>
                </a:lnTo>
                <a:lnTo>
                  <a:pt x="5760" y="0"/>
                </a:lnTo>
                <a:lnTo>
                  <a:pt x="2880" y="960"/>
                </a:lnTo>
                <a:lnTo>
                  <a:pt x="960" y="960"/>
                </a:lnTo>
                <a:lnTo>
                  <a:pt x="0" y="5760"/>
                </a:lnTo>
                <a:lnTo>
                  <a:pt x="480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7" name="object 907"/>
          <p:cNvSpPr/>
          <p:nvPr/>
        </p:nvSpPr>
        <p:spPr>
          <a:xfrm>
            <a:off x="4659934" y="7197912"/>
            <a:ext cx="57607" cy="93116"/>
          </a:xfrm>
          <a:custGeom>
            <a:avLst/>
            <a:gdLst/>
            <a:ahLst/>
            <a:cxnLst/>
            <a:rect l="l" t="t" r="r" b="b"/>
            <a:pathLst>
              <a:path w="57607" h="93116">
                <a:moveTo>
                  <a:pt x="0" y="47045"/>
                </a:moveTo>
                <a:lnTo>
                  <a:pt x="219" y="53561"/>
                </a:lnTo>
                <a:lnTo>
                  <a:pt x="2249" y="66405"/>
                </a:lnTo>
                <a:lnTo>
                  <a:pt x="6720" y="77754"/>
                </a:lnTo>
                <a:lnTo>
                  <a:pt x="16489" y="89250"/>
                </a:lnTo>
                <a:lnTo>
                  <a:pt x="27843" y="93116"/>
                </a:lnTo>
                <a:lnTo>
                  <a:pt x="28803" y="88315"/>
                </a:lnTo>
                <a:lnTo>
                  <a:pt x="23042" y="88315"/>
                </a:lnTo>
                <a:lnTo>
                  <a:pt x="19202" y="85435"/>
                </a:lnTo>
                <a:lnTo>
                  <a:pt x="17282" y="78714"/>
                </a:lnTo>
                <a:lnTo>
                  <a:pt x="15996" y="74878"/>
                </a:lnTo>
                <a:lnTo>
                  <a:pt x="13432" y="62856"/>
                </a:lnTo>
                <a:lnTo>
                  <a:pt x="12481" y="48950"/>
                </a:lnTo>
                <a:lnTo>
                  <a:pt x="12481" y="41269"/>
                </a:lnTo>
                <a:lnTo>
                  <a:pt x="13441" y="33604"/>
                </a:lnTo>
                <a:lnTo>
                  <a:pt x="14401" y="25923"/>
                </a:lnTo>
                <a:lnTo>
                  <a:pt x="15361" y="17282"/>
                </a:lnTo>
                <a:lnTo>
                  <a:pt x="17282" y="11521"/>
                </a:lnTo>
                <a:lnTo>
                  <a:pt x="21122" y="8641"/>
                </a:lnTo>
                <a:lnTo>
                  <a:pt x="23042" y="5760"/>
                </a:lnTo>
                <a:lnTo>
                  <a:pt x="25923" y="3840"/>
                </a:lnTo>
                <a:lnTo>
                  <a:pt x="31683" y="3840"/>
                </a:lnTo>
                <a:lnTo>
                  <a:pt x="33604" y="4800"/>
                </a:lnTo>
                <a:lnTo>
                  <a:pt x="35524" y="6720"/>
                </a:lnTo>
                <a:lnTo>
                  <a:pt x="37444" y="8641"/>
                </a:lnTo>
                <a:lnTo>
                  <a:pt x="40325" y="12481"/>
                </a:lnTo>
                <a:lnTo>
                  <a:pt x="41285" y="17282"/>
                </a:lnTo>
                <a:lnTo>
                  <a:pt x="43205" y="24002"/>
                </a:lnTo>
                <a:lnTo>
                  <a:pt x="45110" y="32644"/>
                </a:lnTo>
                <a:lnTo>
                  <a:pt x="45110" y="42245"/>
                </a:lnTo>
                <a:lnTo>
                  <a:pt x="44838" y="51456"/>
                </a:lnTo>
                <a:lnTo>
                  <a:pt x="43396" y="64620"/>
                </a:lnTo>
                <a:lnTo>
                  <a:pt x="41285" y="74874"/>
                </a:lnTo>
                <a:lnTo>
                  <a:pt x="40325" y="79674"/>
                </a:lnTo>
                <a:lnTo>
                  <a:pt x="38389" y="83515"/>
                </a:lnTo>
                <a:lnTo>
                  <a:pt x="35524" y="85435"/>
                </a:lnTo>
                <a:lnTo>
                  <a:pt x="33604" y="87355"/>
                </a:lnTo>
                <a:lnTo>
                  <a:pt x="37444" y="91196"/>
                </a:lnTo>
                <a:lnTo>
                  <a:pt x="41285" y="88315"/>
                </a:lnTo>
                <a:lnTo>
                  <a:pt x="46085" y="84475"/>
                </a:lnTo>
                <a:lnTo>
                  <a:pt x="49926" y="79674"/>
                </a:lnTo>
                <a:lnTo>
                  <a:pt x="52791" y="72008"/>
                </a:lnTo>
                <a:lnTo>
                  <a:pt x="53202" y="71256"/>
                </a:lnTo>
                <a:lnTo>
                  <a:pt x="56717" y="59626"/>
                </a:lnTo>
                <a:lnTo>
                  <a:pt x="57607" y="46085"/>
                </a:lnTo>
                <a:lnTo>
                  <a:pt x="56496" y="32695"/>
                </a:lnTo>
                <a:lnTo>
                  <a:pt x="52901" y="20497"/>
                </a:lnTo>
                <a:lnTo>
                  <a:pt x="47045" y="10561"/>
                </a:lnTo>
                <a:lnTo>
                  <a:pt x="42230" y="2880"/>
                </a:lnTo>
                <a:lnTo>
                  <a:pt x="35524" y="0"/>
                </a:lnTo>
                <a:lnTo>
                  <a:pt x="24963" y="0"/>
                </a:lnTo>
                <a:lnTo>
                  <a:pt x="20162" y="960"/>
                </a:lnTo>
                <a:lnTo>
                  <a:pt x="16322" y="3840"/>
                </a:lnTo>
                <a:lnTo>
                  <a:pt x="11521" y="7680"/>
                </a:lnTo>
                <a:lnTo>
                  <a:pt x="7680" y="13441"/>
                </a:lnTo>
                <a:lnTo>
                  <a:pt x="3840" y="21122"/>
                </a:lnTo>
                <a:lnTo>
                  <a:pt x="785" y="33044"/>
                </a:lnTo>
                <a:lnTo>
                  <a:pt x="0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8" name="object 908"/>
          <p:cNvSpPr/>
          <p:nvPr/>
        </p:nvSpPr>
        <p:spPr>
          <a:xfrm>
            <a:off x="4738649" y="7197912"/>
            <a:ext cx="47045" cy="93116"/>
          </a:xfrm>
          <a:custGeom>
            <a:avLst/>
            <a:gdLst/>
            <a:ahLst/>
            <a:cxnLst/>
            <a:rect l="l" t="t" r="r" b="b"/>
            <a:pathLst>
              <a:path w="47045" h="93116">
                <a:moveTo>
                  <a:pt x="21122" y="93116"/>
                </a:moveTo>
                <a:lnTo>
                  <a:pt x="25923" y="91196"/>
                </a:lnTo>
                <a:lnTo>
                  <a:pt x="30723" y="88315"/>
                </a:lnTo>
                <a:lnTo>
                  <a:pt x="35524" y="84475"/>
                </a:lnTo>
                <a:lnTo>
                  <a:pt x="39364" y="79674"/>
                </a:lnTo>
                <a:lnTo>
                  <a:pt x="42245" y="72008"/>
                </a:lnTo>
                <a:lnTo>
                  <a:pt x="42557" y="71258"/>
                </a:lnTo>
                <a:lnTo>
                  <a:pt x="45816" y="59627"/>
                </a:lnTo>
                <a:lnTo>
                  <a:pt x="47045" y="46085"/>
                </a:lnTo>
                <a:lnTo>
                  <a:pt x="45935" y="32695"/>
                </a:lnTo>
                <a:lnTo>
                  <a:pt x="42340" y="20497"/>
                </a:lnTo>
                <a:lnTo>
                  <a:pt x="36484" y="10561"/>
                </a:lnTo>
                <a:lnTo>
                  <a:pt x="30723" y="2880"/>
                </a:lnTo>
                <a:lnTo>
                  <a:pt x="24963" y="0"/>
                </a:lnTo>
                <a:lnTo>
                  <a:pt x="13441" y="0"/>
                </a:lnTo>
                <a:lnTo>
                  <a:pt x="9601" y="960"/>
                </a:lnTo>
                <a:lnTo>
                  <a:pt x="5760" y="3840"/>
                </a:lnTo>
                <a:lnTo>
                  <a:pt x="0" y="7680"/>
                </a:lnTo>
                <a:lnTo>
                  <a:pt x="2880" y="25923"/>
                </a:lnTo>
                <a:lnTo>
                  <a:pt x="4800" y="17282"/>
                </a:lnTo>
                <a:lnTo>
                  <a:pt x="6720" y="11521"/>
                </a:lnTo>
                <a:lnTo>
                  <a:pt x="9601" y="8641"/>
                </a:lnTo>
                <a:lnTo>
                  <a:pt x="12481" y="5760"/>
                </a:lnTo>
                <a:lnTo>
                  <a:pt x="14401" y="3840"/>
                </a:lnTo>
                <a:lnTo>
                  <a:pt x="20162" y="3840"/>
                </a:lnTo>
                <a:lnTo>
                  <a:pt x="23042" y="4800"/>
                </a:lnTo>
                <a:lnTo>
                  <a:pt x="24003" y="6720"/>
                </a:lnTo>
                <a:lnTo>
                  <a:pt x="26883" y="8641"/>
                </a:lnTo>
                <a:lnTo>
                  <a:pt x="28803" y="12481"/>
                </a:lnTo>
                <a:lnTo>
                  <a:pt x="30723" y="17282"/>
                </a:lnTo>
                <a:lnTo>
                  <a:pt x="32644" y="24002"/>
                </a:lnTo>
                <a:lnTo>
                  <a:pt x="33604" y="32644"/>
                </a:lnTo>
                <a:lnTo>
                  <a:pt x="33604" y="42245"/>
                </a:lnTo>
                <a:lnTo>
                  <a:pt x="33458" y="51369"/>
                </a:lnTo>
                <a:lnTo>
                  <a:pt x="32524" y="64585"/>
                </a:lnTo>
                <a:lnTo>
                  <a:pt x="30723" y="74874"/>
                </a:lnTo>
                <a:lnTo>
                  <a:pt x="29763" y="79674"/>
                </a:lnTo>
                <a:lnTo>
                  <a:pt x="26883" y="83515"/>
                </a:lnTo>
                <a:lnTo>
                  <a:pt x="24963" y="85435"/>
                </a:lnTo>
                <a:lnTo>
                  <a:pt x="22082" y="87355"/>
                </a:lnTo>
                <a:lnTo>
                  <a:pt x="20162" y="88315"/>
                </a:lnTo>
                <a:lnTo>
                  <a:pt x="12481" y="88315"/>
                </a:lnTo>
                <a:lnTo>
                  <a:pt x="8641" y="85435"/>
                </a:lnTo>
                <a:lnTo>
                  <a:pt x="5760" y="78714"/>
                </a:lnTo>
                <a:lnTo>
                  <a:pt x="4565" y="74977"/>
                </a:lnTo>
                <a:lnTo>
                  <a:pt x="5928" y="89250"/>
                </a:lnTo>
                <a:lnTo>
                  <a:pt x="17282" y="93116"/>
                </a:lnTo>
                <a:lnTo>
                  <a:pt x="21122" y="93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9" name="object 909"/>
          <p:cNvSpPr/>
          <p:nvPr/>
        </p:nvSpPr>
        <p:spPr>
          <a:xfrm>
            <a:off x="4727127" y="7205593"/>
            <a:ext cx="17450" cy="81569"/>
          </a:xfrm>
          <a:custGeom>
            <a:avLst/>
            <a:gdLst/>
            <a:ahLst/>
            <a:cxnLst/>
            <a:rect l="l" t="t" r="r" b="b"/>
            <a:pathLst>
              <a:path w="17450" h="81569">
                <a:moveTo>
                  <a:pt x="0" y="39364"/>
                </a:moveTo>
                <a:lnTo>
                  <a:pt x="329" y="46067"/>
                </a:lnTo>
                <a:lnTo>
                  <a:pt x="2892" y="58808"/>
                </a:lnTo>
                <a:lnTo>
                  <a:pt x="7680" y="70073"/>
                </a:lnTo>
                <a:lnTo>
                  <a:pt x="17450" y="81569"/>
                </a:lnTo>
                <a:lnTo>
                  <a:pt x="16087" y="67296"/>
                </a:lnTo>
                <a:lnTo>
                  <a:pt x="14030" y="55235"/>
                </a:lnTo>
                <a:lnTo>
                  <a:pt x="13441" y="41269"/>
                </a:lnTo>
                <a:lnTo>
                  <a:pt x="13441" y="25923"/>
                </a:lnTo>
                <a:lnTo>
                  <a:pt x="14401" y="18242"/>
                </a:lnTo>
                <a:lnTo>
                  <a:pt x="11521" y="0"/>
                </a:lnTo>
                <a:lnTo>
                  <a:pt x="7680" y="5760"/>
                </a:lnTo>
                <a:lnTo>
                  <a:pt x="4800" y="13441"/>
                </a:lnTo>
                <a:lnTo>
                  <a:pt x="4488" y="14186"/>
                </a:lnTo>
                <a:lnTo>
                  <a:pt x="1229" y="25438"/>
                </a:lnTo>
                <a:lnTo>
                  <a:pt x="0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0" name="object 910"/>
          <p:cNvSpPr/>
          <p:nvPr/>
        </p:nvSpPr>
        <p:spPr>
          <a:xfrm>
            <a:off x="4488103" y="6795683"/>
            <a:ext cx="59512" cy="91196"/>
          </a:xfrm>
          <a:custGeom>
            <a:avLst/>
            <a:gdLst/>
            <a:ahLst/>
            <a:cxnLst/>
            <a:rect l="l" t="t" r="r" b="b"/>
            <a:pathLst>
              <a:path w="59512" h="91196">
                <a:moveTo>
                  <a:pt x="34564" y="59512"/>
                </a:moveTo>
                <a:lnTo>
                  <a:pt x="36776" y="57212"/>
                </a:lnTo>
                <a:lnTo>
                  <a:pt x="44928" y="46849"/>
                </a:lnTo>
                <a:lnTo>
                  <a:pt x="50871" y="36484"/>
                </a:lnTo>
                <a:lnTo>
                  <a:pt x="52791" y="32644"/>
                </a:lnTo>
                <a:lnTo>
                  <a:pt x="53751" y="27843"/>
                </a:lnTo>
                <a:lnTo>
                  <a:pt x="53751" y="17282"/>
                </a:lnTo>
                <a:lnTo>
                  <a:pt x="51831" y="11521"/>
                </a:lnTo>
                <a:lnTo>
                  <a:pt x="47030" y="6720"/>
                </a:lnTo>
                <a:lnTo>
                  <a:pt x="41285" y="1920"/>
                </a:lnTo>
                <a:lnTo>
                  <a:pt x="35509" y="0"/>
                </a:lnTo>
                <a:lnTo>
                  <a:pt x="21107" y="0"/>
                </a:lnTo>
                <a:lnTo>
                  <a:pt x="15361" y="1920"/>
                </a:lnTo>
                <a:lnTo>
                  <a:pt x="11521" y="6720"/>
                </a:lnTo>
                <a:lnTo>
                  <a:pt x="6720" y="10561"/>
                </a:lnTo>
                <a:lnTo>
                  <a:pt x="3840" y="17282"/>
                </a:lnTo>
                <a:lnTo>
                  <a:pt x="2880" y="24963"/>
                </a:lnTo>
                <a:lnTo>
                  <a:pt x="4800" y="24963"/>
                </a:lnTo>
                <a:lnTo>
                  <a:pt x="6720" y="20162"/>
                </a:lnTo>
                <a:lnTo>
                  <a:pt x="9601" y="16322"/>
                </a:lnTo>
                <a:lnTo>
                  <a:pt x="13441" y="13441"/>
                </a:lnTo>
                <a:lnTo>
                  <a:pt x="16322" y="11521"/>
                </a:lnTo>
                <a:lnTo>
                  <a:pt x="20162" y="9601"/>
                </a:lnTo>
                <a:lnTo>
                  <a:pt x="29763" y="9601"/>
                </a:lnTo>
                <a:lnTo>
                  <a:pt x="33604" y="11521"/>
                </a:lnTo>
                <a:lnTo>
                  <a:pt x="37444" y="15361"/>
                </a:lnTo>
                <a:lnTo>
                  <a:pt x="41285" y="19202"/>
                </a:lnTo>
                <a:lnTo>
                  <a:pt x="42230" y="24002"/>
                </a:lnTo>
                <a:lnTo>
                  <a:pt x="42227" y="30118"/>
                </a:lnTo>
                <a:lnTo>
                  <a:pt x="39867" y="41259"/>
                </a:lnTo>
                <a:lnTo>
                  <a:pt x="32628" y="53766"/>
                </a:lnTo>
                <a:lnTo>
                  <a:pt x="28545" y="59697"/>
                </a:lnTo>
                <a:lnTo>
                  <a:pt x="21045" y="68415"/>
                </a:lnTo>
                <a:lnTo>
                  <a:pt x="11456" y="77957"/>
                </a:lnTo>
                <a:lnTo>
                  <a:pt x="0" y="88315"/>
                </a:lnTo>
                <a:lnTo>
                  <a:pt x="0" y="91196"/>
                </a:lnTo>
                <a:lnTo>
                  <a:pt x="52791" y="91196"/>
                </a:lnTo>
                <a:lnTo>
                  <a:pt x="59512" y="73913"/>
                </a:lnTo>
                <a:lnTo>
                  <a:pt x="56631" y="73913"/>
                </a:lnTo>
                <a:lnTo>
                  <a:pt x="55671" y="75834"/>
                </a:lnTo>
                <a:lnTo>
                  <a:pt x="54711" y="77754"/>
                </a:lnTo>
                <a:lnTo>
                  <a:pt x="52791" y="78729"/>
                </a:lnTo>
                <a:lnTo>
                  <a:pt x="50871" y="79674"/>
                </a:lnTo>
                <a:lnTo>
                  <a:pt x="49911" y="80634"/>
                </a:lnTo>
                <a:lnTo>
                  <a:pt x="46070" y="80634"/>
                </a:lnTo>
                <a:lnTo>
                  <a:pt x="42230" y="81594"/>
                </a:lnTo>
                <a:lnTo>
                  <a:pt x="14386" y="81594"/>
                </a:lnTo>
                <a:lnTo>
                  <a:pt x="15958" y="79972"/>
                </a:lnTo>
                <a:lnTo>
                  <a:pt x="23188" y="72047"/>
                </a:lnTo>
                <a:lnTo>
                  <a:pt x="34564" y="595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1" name="object 911"/>
          <p:cNvSpPr/>
          <p:nvPr/>
        </p:nvSpPr>
        <p:spPr>
          <a:xfrm>
            <a:off x="4560097" y="6873438"/>
            <a:ext cx="20162" cy="35524"/>
          </a:xfrm>
          <a:custGeom>
            <a:avLst/>
            <a:gdLst/>
            <a:ahLst/>
            <a:cxnLst/>
            <a:rect l="l" t="t" r="r" b="b"/>
            <a:pathLst>
              <a:path w="20162" h="35524">
                <a:moveTo>
                  <a:pt x="13441" y="23042"/>
                </a:moveTo>
                <a:lnTo>
                  <a:pt x="10561" y="25923"/>
                </a:lnTo>
                <a:lnTo>
                  <a:pt x="8641" y="28803"/>
                </a:lnTo>
                <a:lnTo>
                  <a:pt x="4800" y="31683"/>
                </a:lnTo>
                <a:lnTo>
                  <a:pt x="0" y="32644"/>
                </a:lnTo>
                <a:lnTo>
                  <a:pt x="0" y="35524"/>
                </a:lnTo>
                <a:lnTo>
                  <a:pt x="6720" y="33604"/>
                </a:lnTo>
                <a:lnTo>
                  <a:pt x="12481" y="30723"/>
                </a:lnTo>
                <a:lnTo>
                  <a:pt x="15361" y="26883"/>
                </a:lnTo>
                <a:lnTo>
                  <a:pt x="18242" y="23042"/>
                </a:lnTo>
                <a:lnTo>
                  <a:pt x="20162" y="18242"/>
                </a:lnTo>
                <a:lnTo>
                  <a:pt x="20162" y="9601"/>
                </a:lnTo>
                <a:lnTo>
                  <a:pt x="19202" y="6720"/>
                </a:lnTo>
                <a:lnTo>
                  <a:pt x="16322" y="3840"/>
                </a:lnTo>
                <a:lnTo>
                  <a:pt x="14401" y="975"/>
                </a:lnTo>
                <a:lnTo>
                  <a:pt x="11521" y="0"/>
                </a:lnTo>
                <a:lnTo>
                  <a:pt x="6720" y="0"/>
                </a:lnTo>
                <a:lnTo>
                  <a:pt x="4800" y="975"/>
                </a:lnTo>
                <a:lnTo>
                  <a:pt x="2880" y="2880"/>
                </a:lnTo>
                <a:lnTo>
                  <a:pt x="960" y="3840"/>
                </a:lnTo>
                <a:lnTo>
                  <a:pt x="0" y="5760"/>
                </a:lnTo>
                <a:lnTo>
                  <a:pt x="0" y="10561"/>
                </a:lnTo>
                <a:lnTo>
                  <a:pt x="960" y="12481"/>
                </a:lnTo>
                <a:lnTo>
                  <a:pt x="1920" y="13441"/>
                </a:lnTo>
                <a:lnTo>
                  <a:pt x="3840" y="14401"/>
                </a:lnTo>
                <a:lnTo>
                  <a:pt x="4800" y="15361"/>
                </a:lnTo>
                <a:lnTo>
                  <a:pt x="8641" y="15361"/>
                </a:lnTo>
                <a:lnTo>
                  <a:pt x="9601" y="14401"/>
                </a:lnTo>
                <a:lnTo>
                  <a:pt x="11521" y="13441"/>
                </a:lnTo>
                <a:lnTo>
                  <a:pt x="14401" y="13441"/>
                </a:lnTo>
                <a:lnTo>
                  <a:pt x="14401" y="19202"/>
                </a:lnTo>
                <a:lnTo>
                  <a:pt x="13441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2" name="object 912"/>
          <p:cNvSpPr/>
          <p:nvPr/>
        </p:nvSpPr>
        <p:spPr>
          <a:xfrm>
            <a:off x="4603302" y="6795683"/>
            <a:ext cx="47030" cy="93116"/>
          </a:xfrm>
          <a:custGeom>
            <a:avLst/>
            <a:gdLst/>
            <a:ahLst/>
            <a:cxnLst/>
            <a:rect l="l" t="t" r="r" b="b"/>
            <a:pathLst>
              <a:path w="47030" h="93116">
                <a:moveTo>
                  <a:pt x="21107" y="93116"/>
                </a:moveTo>
                <a:lnTo>
                  <a:pt x="25908" y="91196"/>
                </a:lnTo>
                <a:lnTo>
                  <a:pt x="30708" y="87355"/>
                </a:lnTo>
                <a:lnTo>
                  <a:pt x="35509" y="84475"/>
                </a:lnTo>
                <a:lnTo>
                  <a:pt x="39349" y="79674"/>
                </a:lnTo>
                <a:lnTo>
                  <a:pt x="42230" y="72008"/>
                </a:lnTo>
                <a:lnTo>
                  <a:pt x="45881" y="58704"/>
                </a:lnTo>
                <a:lnTo>
                  <a:pt x="47030" y="45125"/>
                </a:lnTo>
                <a:lnTo>
                  <a:pt x="46038" y="33047"/>
                </a:lnTo>
                <a:lnTo>
                  <a:pt x="42445" y="20737"/>
                </a:lnTo>
                <a:lnTo>
                  <a:pt x="36469" y="10561"/>
                </a:lnTo>
                <a:lnTo>
                  <a:pt x="30708" y="2880"/>
                </a:lnTo>
                <a:lnTo>
                  <a:pt x="24947" y="0"/>
                </a:lnTo>
                <a:lnTo>
                  <a:pt x="13441" y="0"/>
                </a:lnTo>
                <a:lnTo>
                  <a:pt x="9601" y="960"/>
                </a:lnTo>
                <a:lnTo>
                  <a:pt x="5760" y="3840"/>
                </a:lnTo>
                <a:lnTo>
                  <a:pt x="0" y="7680"/>
                </a:lnTo>
                <a:lnTo>
                  <a:pt x="2880" y="24963"/>
                </a:lnTo>
                <a:lnTo>
                  <a:pt x="4800" y="17282"/>
                </a:lnTo>
                <a:lnTo>
                  <a:pt x="6720" y="11521"/>
                </a:lnTo>
                <a:lnTo>
                  <a:pt x="9601" y="7680"/>
                </a:lnTo>
                <a:lnTo>
                  <a:pt x="12481" y="5760"/>
                </a:lnTo>
                <a:lnTo>
                  <a:pt x="14386" y="3840"/>
                </a:lnTo>
                <a:lnTo>
                  <a:pt x="20162" y="3840"/>
                </a:lnTo>
                <a:lnTo>
                  <a:pt x="22067" y="4800"/>
                </a:lnTo>
                <a:lnTo>
                  <a:pt x="24002" y="6720"/>
                </a:lnTo>
                <a:lnTo>
                  <a:pt x="26868" y="8641"/>
                </a:lnTo>
                <a:lnTo>
                  <a:pt x="28788" y="12481"/>
                </a:lnTo>
                <a:lnTo>
                  <a:pt x="30708" y="17282"/>
                </a:lnTo>
                <a:lnTo>
                  <a:pt x="32628" y="24002"/>
                </a:lnTo>
                <a:lnTo>
                  <a:pt x="33588" y="32644"/>
                </a:lnTo>
                <a:lnTo>
                  <a:pt x="33588" y="42245"/>
                </a:lnTo>
                <a:lnTo>
                  <a:pt x="33443" y="51389"/>
                </a:lnTo>
                <a:lnTo>
                  <a:pt x="32508" y="64599"/>
                </a:lnTo>
                <a:lnTo>
                  <a:pt x="30708" y="74889"/>
                </a:lnTo>
                <a:lnTo>
                  <a:pt x="28788" y="79674"/>
                </a:lnTo>
                <a:lnTo>
                  <a:pt x="26868" y="83515"/>
                </a:lnTo>
                <a:lnTo>
                  <a:pt x="24947" y="85435"/>
                </a:lnTo>
                <a:lnTo>
                  <a:pt x="22067" y="87355"/>
                </a:lnTo>
                <a:lnTo>
                  <a:pt x="20162" y="88315"/>
                </a:lnTo>
                <a:lnTo>
                  <a:pt x="12481" y="88315"/>
                </a:lnTo>
                <a:lnTo>
                  <a:pt x="8641" y="85435"/>
                </a:lnTo>
                <a:lnTo>
                  <a:pt x="5760" y="78729"/>
                </a:lnTo>
                <a:lnTo>
                  <a:pt x="4565" y="74992"/>
                </a:lnTo>
                <a:lnTo>
                  <a:pt x="5928" y="89250"/>
                </a:lnTo>
                <a:lnTo>
                  <a:pt x="17282" y="93116"/>
                </a:lnTo>
                <a:lnTo>
                  <a:pt x="21107" y="93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3" name="object 913"/>
          <p:cNvSpPr/>
          <p:nvPr/>
        </p:nvSpPr>
        <p:spPr>
          <a:xfrm>
            <a:off x="4591781" y="6803364"/>
            <a:ext cx="17450" cy="81569"/>
          </a:xfrm>
          <a:custGeom>
            <a:avLst/>
            <a:gdLst/>
            <a:ahLst/>
            <a:cxnLst/>
            <a:rect l="l" t="t" r="r" b="b"/>
            <a:pathLst>
              <a:path w="17450" h="81569">
                <a:moveTo>
                  <a:pt x="0" y="39364"/>
                </a:moveTo>
                <a:lnTo>
                  <a:pt x="329" y="46073"/>
                </a:lnTo>
                <a:lnTo>
                  <a:pt x="2892" y="58813"/>
                </a:lnTo>
                <a:lnTo>
                  <a:pt x="7680" y="70073"/>
                </a:lnTo>
                <a:lnTo>
                  <a:pt x="17450" y="81569"/>
                </a:lnTo>
                <a:lnTo>
                  <a:pt x="16087" y="67311"/>
                </a:lnTo>
                <a:lnTo>
                  <a:pt x="14030" y="55250"/>
                </a:lnTo>
                <a:lnTo>
                  <a:pt x="13441" y="41285"/>
                </a:lnTo>
                <a:lnTo>
                  <a:pt x="13441" y="25923"/>
                </a:lnTo>
                <a:lnTo>
                  <a:pt x="14401" y="17282"/>
                </a:lnTo>
                <a:lnTo>
                  <a:pt x="11521" y="0"/>
                </a:lnTo>
                <a:lnTo>
                  <a:pt x="7680" y="5760"/>
                </a:lnTo>
                <a:lnTo>
                  <a:pt x="4800" y="12481"/>
                </a:lnTo>
                <a:lnTo>
                  <a:pt x="4211" y="14106"/>
                </a:lnTo>
                <a:lnTo>
                  <a:pt x="1149" y="25779"/>
                </a:lnTo>
                <a:lnTo>
                  <a:pt x="0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4" name="object 914"/>
          <p:cNvSpPr/>
          <p:nvPr/>
        </p:nvSpPr>
        <p:spPr>
          <a:xfrm>
            <a:off x="4687778" y="6883039"/>
            <a:ext cx="9601" cy="5760"/>
          </a:xfrm>
          <a:custGeom>
            <a:avLst/>
            <a:gdLst/>
            <a:ahLst/>
            <a:cxnLst/>
            <a:rect l="l" t="t" r="r" b="b"/>
            <a:pathLst>
              <a:path w="9601" h="5760">
                <a:moveTo>
                  <a:pt x="4800" y="5760"/>
                </a:moveTo>
                <a:lnTo>
                  <a:pt x="9601" y="3840"/>
                </a:lnTo>
                <a:lnTo>
                  <a:pt x="5760" y="0"/>
                </a:lnTo>
                <a:lnTo>
                  <a:pt x="2880" y="960"/>
                </a:lnTo>
                <a:lnTo>
                  <a:pt x="960" y="960"/>
                </a:lnTo>
                <a:lnTo>
                  <a:pt x="0" y="5760"/>
                </a:lnTo>
                <a:lnTo>
                  <a:pt x="480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5" name="object 915"/>
          <p:cNvSpPr/>
          <p:nvPr/>
        </p:nvSpPr>
        <p:spPr>
          <a:xfrm>
            <a:off x="4659934" y="6795683"/>
            <a:ext cx="57607" cy="93116"/>
          </a:xfrm>
          <a:custGeom>
            <a:avLst/>
            <a:gdLst/>
            <a:ahLst/>
            <a:cxnLst/>
            <a:rect l="l" t="t" r="r" b="b"/>
            <a:pathLst>
              <a:path w="57607" h="93116">
                <a:moveTo>
                  <a:pt x="0" y="47045"/>
                </a:moveTo>
                <a:lnTo>
                  <a:pt x="219" y="53567"/>
                </a:lnTo>
                <a:lnTo>
                  <a:pt x="2249" y="66409"/>
                </a:lnTo>
                <a:lnTo>
                  <a:pt x="6720" y="77754"/>
                </a:lnTo>
                <a:lnTo>
                  <a:pt x="16489" y="89250"/>
                </a:lnTo>
                <a:lnTo>
                  <a:pt x="27843" y="93116"/>
                </a:lnTo>
                <a:lnTo>
                  <a:pt x="28803" y="88315"/>
                </a:lnTo>
                <a:lnTo>
                  <a:pt x="23042" y="88315"/>
                </a:lnTo>
                <a:lnTo>
                  <a:pt x="19202" y="85435"/>
                </a:lnTo>
                <a:lnTo>
                  <a:pt x="17282" y="78729"/>
                </a:lnTo>
                <a:lnTo>
                  <a:pt x="15996" y="74893"/>
                </a:lnTo>
                <a:lnTo>
                  <a:pt x="13432" y="62871"/>
                </a:lnTo>
                <a:lnTo>
                  <a:pt x="12481" y="48966"/>
                </a:lnTo>
                <a:lnTo>
                  <a:pt x="12481" y="41285"/>
                </a:lnTo>
                <a:lnTo>
                  <a:pt x="13441" y="33604"/>
                </a:lnTo>
                <a:lnTo>
                  <a:pt x="14401" y="24963"/>
                </a:lnTo>
                <a:lnTo>
                  <a:pt x="15361" y="17282"/>
                </a:lnTo>
                <a:lnTo>
                  <a:pt x="17282" y="11521"/>
                </a:lnTo>
                <a:lnTo>
                  <a:pt x="21122" y="7680"/>
                </a:lnTo>
                <a:lnTo>
                  <a:pt x="23042" y="5760"/>
                </a:lnTo>
                <a:lnTo>
                  <a:pt x="25923" y="3840"/>
                </a:lnTo>
                <a:lnTo>
                  <a:pt x="31683" y="3840"/>
                </a:lnTo>
                <a:lnTo>
                  <a:pt x="33604" y="4800"/>
                </a:lnTo>
                <a:lnTo>
                  <a:pt x="35524" y="6720"/>
                </a:lnTo>
                <a:lnTo>
                  <a:pt x="37444" y="8641"/>
                </a:lnTo>
                <a:lnTo>
                  <a:pt x="40325" y="12481"/>
                </a:lnTo>
                <a:lnTo>
                  <a:pt x="41285" y="17282"/>
                </a:lnTo>
                <a:lnTo>
                  <a:pt x="43205" y="24002"/>
                </a:lnTo>
                <a:lnTo>
                  <a:pt x="45110" y="32644"/>
                </a:lnTo>
                <a:lnTo>
                  <a:pt x="45110" y="42245"/>
                </a:lnTo>
                <a:lnTo>
                  <a:pt x="44837" y="51476"/>
                </a:lnTo>
                <a:lnTo>
                  <a:pt x="43395" y="64633"/>
                </a:lnTo>
                <a:lnTo>
                  <a:pt x="41285" y="74889"/>
                </a:lnTo>
                <a:lnTo>
                  <a:pt x="40325" y="79674"/>
                </a:lnTo>
                <a:lnTo>
                  <a:pt x="38389" y="83515"/>
                </a:lnTo>
                <a:lnTo>
                  <a:pt x="35524" y="85435"/>
                </a:lnTo>
                <a:lnTo>
                  <a:pt x="33604" y="87355"/>
                </a:lnTo>
                <a:lnTo>
                  <a:pt x="37444" y="91196"/>
                </a:lnTo>
                <a:lnTo>
                  <a:pt x="41285" y="87355"/>
                </a:lnTo>
                <a:lnTo>
                  <a:pt x="46085" y="84475"/>
                </a:lnTo>
                <a:lnTo>
                  <a:pt x="49926" y="79674"/>
                </a:lnTo>
                <a:lnTo>
                  <a:pt x="52791" y="72008"/>
                </a:lnTo>
                <a:lnTo>
                  <a:pt x="53556" y="70381"/>
                </a:lnTo>
                <a:lnTo>
                  <a:pt x="56784" y="58703"/>
                </a:lnTo>
                <a:lnTo>
                  <a:pt x="57607" y="45125"/>
                </a:lnTo>
                <a:lnTo>
                  <a:pt x="56614" y="33047"/>
                </a:lnTo>
                <a:lnTo>
                  <a:pt x="53022" y="20737"/>
                </a:lnTo>
                <a:lnTo>
                  <a:pt x="47045" y="10561"/>
                </a:lnTo>
                <a:lnTo>
                  <a:pt x="42230" y="2880"/>
                </a:lnTo>
                <a:lnTo>
                  <a:pt x="35524" y="0"/>
                </a:lnTo>
                <a:lnTo>
                  <a:pt x="24963" y="0"/>
                </a:lnTo>
                <a:lnTo>
                  <a:pt x="20162" y="960"/>
                </a:lnTo>
                <a:lnTo>
                  <a:pt x="16322" y="3840"/>
                </a:lnTo>
                <a:lnTo>
                  <a:pt x="11521" y="7680"/>
                </a:lnTo>
                <a:lnTo>
                  <a:pt x="7680" y="13441"/>
                </a:lnTo>
                <a:lnTo>
                  <a:pt x="3840" y="20162"/>
                </a:lnTo>
                <a:lnTo>
                  <a:pt x="728" y="33390"/>
                </a:lnTo>
                <a:lnTo>
                  <a:pt x="0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6" name="object 916"/>
          <p:cNvSpPr/>
          <p:nvPr/>
        </p:nvSpPr>
        <p:spPr>
          <a:xfrm>
            <a:off x="4738649" y="6795683"/>
            <a:ext cx="47045" cy="93116"/>
          </a:xfrm>
          <a:custGeom>
            <a:avLst/>
            <a:gdLst/>
            <a:ahLst/>
            <a:cxnLst/>
            <a:rect l="l" t="t" r="r" b="b"/>
            <a:pathLst>
              <a:path w="47045" h="93116">
                <a:moveTo>
                  <a:pt x="21122" y="93116"/>
                </a:moveTo>
                <a:lnTo>
                  <a:pt x="25923" y="91196"/>
                </a:lnTo>
                <a:lnTo>
                  <a:pt x="30723" y="87355"/>
                </a:lnTo>
                <a:lnTo>
                  <a:pt x="35524" y="84475"/>
                </a:lnTo>
                <a:lnTo>
                  <a:pt x="39364" y="79674"/>
                </a:lnTo>
                <a:lnTo>
                  <a:pt x="42245" y="72008"/>
                </a:lnTo>
                <a:lnTo>
                  <a:pt x="45896" y="58704"/>
                </a:lnTo>
                <a:lnTo>
                  <a:pt x="47045" y="45125"/>
                </a:lnTo>
                <a:lnTo>
                  <a:pt x="46053" y="33047"/>
                </a:lnTo>
                <a:lnTo>
                  <a:pt x="42460" y="20737"/>
                </a:lnTo>
                <a:lnTo>
                  <a:pt x="36484" y="10561"/>
                </a:lnTo>
                <a:lnTo>
                  <a:pt x="30723" y="2880"/>
                </a:lnTo>
                <a:lnTo>
                  <a:pt x="24963" y="0"/>
                </a:lnTo>
                <a:lnTo>
                  <a:pt x="13441" y="0"/>
                </a:lnTo>
                <a:lnTo>
                  <a:pt x="9601" y="960"/>
                </a:lnTo>
                <a:lnTo>
                  <a:pt x="5760" y="3840"/>
                </a:lnTo>
                <a:lnTo>
                  <a:pt x="0" y="7680"/>
                </a:lnTo>
                <a:lnTo>
                  <a:pt x="2880" y="24963"/>
                </a:lnTo>
                <a:lnTo>
                  <a:pt x="4800" y="17282"/>
                </a:lnTo>
                <a:lnTo>
                  <a:pt x="6720" y="11521"/>
                </a:lnTo>
                <a:lnTo>
                  <a:pt x="9601" y="7680"/>
                </a:lnTo>
                <a:lnTo>
                  <a:pt x="12481" y="5760"/>
                </a:lnTo>
                <a:lnTo>
                  <a:pt x="14401" y="3840"/>
                </a:lnTo>
                <a:lnTo>
                  <a:pt x="20162" y="3840"/>
                </a:lnTo>
                <a:lnTo>
                  <a:pt x="23042" y="4800"/>
                </a:lnTo>
                <a:lnTo>
                  <a:pt x="24003" y="6720"/>
                </a:lnTo>
                <a:lnTo>
                  <a:pt x="26883" y="8641"/>
                </a:lnTo>
                <a:lnTo>
                  <a:pt x="28803" y="12481"/>
                </a:lnTo>
                <a:lnTo>
                  <a:pt x="30723" y="17282"/>
                </a:lnTo>
                <a:lnTo>
                  <a:pt x="32644" y="24002"/>
                </a:lnTo>
                <a:lnTo>
                  <a:pt x="33604" y="32644"/>
                </a:lnTo>
                <a:lnTo>
                  <a:pt x="33604" y="42245"/>
                </a:lnTo>
                <a:lnTo>
                  <a:pt x="33458" y="51389"/>
                </a:lnTo>
                <a:lnTo>
                  <a:pt x="32523" y="64599"/>
                </a:lnTo>
                <a:lnTo>
                  <a:pt x="30723" y="74889"/>
                </a:lnTo>
                <a:lnTo>
                  <a:pt x="29763" y="79674"/>
                </a:lnTo>
                <a:lnTo>
                  <a:pt x="26883" y="83515"/>
                </a:lnTo>
                <a:lnTo>
                  <a:pt x="24963" y="85435"/>
                </a:lnTo>
                <a:lnTo>
                  <a:pt x="22082" y="87355"/>
                </a:lnTo>
                <a:lnTo>
                  <a:pt x="20162" y="88315"/>
                </a:lnTo>
                <a:lnTo>
                  <a:pt x="12481" y="88315"/>
                </a:lnTo>
                <a:lnTo>
                  <a:pt x="8641" y="85435"/>
                </a:lnTo>
                <a:lnTo>
                  <a:pt x="5760" y="78729"/>
                </a:lnTo>
                <a:lnTo>
                  <a:pt x="4565" y="74992"/>
                </a:lnTo>
                <a:lnTo>
                  <a:pt x="5928" y="89250"/>
                </a:lnTo>
                <a:lnTo>
                  <a:pt x="17282" y="93116"/>
                </a:lnTo>
                <a:lnTo>
                  <a:pt x="21122" y="93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7" name="object 917"/>
          <p:cNvSpPr/>
          <p:nvPr/>
        </p:nvSpPr>
        <p:spPr>
          <a:xfrm>
            <a:off x="4727127" y="6803364"/>
            <a:ext cx="17450" cy="81569"/>
          </a:xfrm>
          <a:custGeom>
            <a:avLst/>
            <a:gdLst/>
            <a:ahLst/>
            <a:cxnLst/>
            <a:rect l="l" t="t" r="r" b="b"/>
            <a:pathLst>
              <a:path w="17450" h="81569">
                <a:moveTo>
                  <a:pt x="0" y="39364"/>
                </a:moveTo>
                <a:lnTo>
                  <a:pt x="329" y="46073"/>
                </a:lnTo>
                <a:lnTo>
                  <a:pt x="2892" y="58813"/>
                </a:lnTo>
                <a:lnTo>
                  <a:pt x="7680" y="70073"/>
                </a:lnTo>
                <a:lnTo>
                  <a:pt x="17450" y="81569"/>
                </a:lnTo>
                <a:lnTo>
                  <a:pt x="16087" y="67311"/>
                </a:lnTo>
                <a:lnTo>
                  <a:pt x="14030" y="55250"/>
                </a:lnTo>
                <a:lnTo>
                  <a:pt x="13441" y="41285"/>
                </a:lnTo>
                <a:lnTo>
                  <a:pt x="13441" y="25923"/>
                </a:lnTo>
                <a:lnTo>
                  <a:pt x="14401" y="17282"/>
                </a:lnTo>
                <a:lnTo>
                  <a:pt x="11521" y="0"/>
                </a:lnTo>
                <a:lnTo>
                  <a:pt x="7680" y="5760"/>
                </a:lnTo>
                <a:lnTo>
                  <a:pt x="4800" y="12481"/>
                </a:lnTo>
                <a:lnTo>
                  <a:pt x="4211" y="14106"/>
                </a:lnTo>
                <a:lnTo>
                  <a:pt x="1149" y="25779"/>
                </a:lnTo>
                <a:lnTo>
                  <a:pt x="0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8" name="object 918"/>
          <p:cNvSpPr/>
          <p:nvPr/>
        </p:nvSpPr>
        <p:spPr>
          <a:xfrm>
            <a:off x="4488103" y="6393454"/>
            <a:ext cx="59512" cy="91196"/>
          </a:xfrm>
          <a:custGeom>
            <a:avLst/>
            <a:gdLst/>
            <a:ahLst/>
            <a:cxnLst/>
            <a:rect l="l" t="t" r="r" b="b"/>
            <a:pathLst>
              <a:path w="59512" h="91196">
                <a:moveTo>
                  <a:pt x="34564" y="59527"/>
                </a:moveTo>
                <a:lnTo>
                  <a:pt x="36784" y="57218"/>
                </a:lnTo>
                <a:lnTo>
                  <a:pt x="44931" y="46851"/>
                </a:lnTo>
                <a:lnTo>
                  <a:pt x="50871" y="36484"/>
                </a:lnTo>
                <a:lnTo>
                  <a:pt x="52791" y="32644"/>
                </a:lnTo>
                <a:lnTo>
                  <a:pt x="53751" y="27843"/>
                </a:lnTo>
                <a:lnTo>
                  <a:pt x="53751" y="16322"/>
                </a:lnTo>
                <a:lnTo>
                  <a:pt x="51831" y="11521"/>
                </a:lnTo>
                <a:lnTo>
                  <a:pt x="47030" y="6720"/>
                </a:lnTo>
                <a:lnTo>
                  <a:pt x="41285" y="1920"/>
                </a:lnTo>
                <a:lnTo>
                  <a:pt x="35509" y="0"/>
                </a:lnTo>
                <a:lnTo>
                  <a:pt x="21107" y="0"/>
                </a:lnTo>
                <a:lnTo>
                  <a:pt x="15361" y="1920"/>
                </a:lnTo>
                <a:lnTo>
                  <a:pt x="11521" y="5760"/>
                </a:lnTo>
                <a:lnTo>
                  <a:pt x="6720" y="10561"/>
                </a:lnTo>
                <a:lnTo>
                  <a:pt x="3840" y="16322"/>
                </a:lnTo>
                <a:lnTo>
                  <a:pt x="2880" y="24963"/>
                </a:lnTo>
                <a:lnTo>
                  <a:pt x="4800" y="24963"/>
                </a:lnTo>
                <a:lnTo>
                  <a:pt x="6720" y="20162"/>
                </a:lnTo>
                <a:lnTo>
                  <a:pt x="9601" y="16322"/>
                </a:lnTo>
                <a:lnTo>
                  <a:pt x="13441" y="13441"/>
                </a:lnTo>
                <a:lnTo>
                  <a:pt x="16322" y="10561"/>
                </a:lnTo>
                <a:lnTo>
                  <a:pt x="20162" y="9601"/>
                </a:lnTo>
                <a:lnTo>
                  <a:pt x="29763" y="9601"/>
                </a:lnTo>
                <a:lnTo>
                  <a:pt x="33604" y="11521"/>
                </a:lnTo>
                <a:lnTo>
                  <a:pt x="37444" y="15361"/>
                </a:lnTo>
                <a:lnTo>
                  <a:pt x="41285" y="19202"/>
                </a:lnTo>
                <a:lnTo>
                  <a:pt x="42230" y="23042"/>
                </a:lnTo>
                <a:lnTo>
                  <a:pt x="42230" y="28803"/>
                </a:lnTo>
                <a:lnTo>
                  <a:pt x="39707" y="41560"/>
                </a:lnTo>
                <a:lnTo>
                  <a:pt x="32628" y="53766"/>
                </a:lnTo>
                <a:lnTo>
                  <a:pt x="28545" y="59330"/>
                </a:lnTo>
                <a:lnTo>
                  <a:pt x="21045" y="68032"/>
                </a:lnTo>
                <a:lnTo>
                  <a:pt x="11456" y="77806"/>
                </a:lnTo>
                <a:lnTo>
                  <a:pt x="0" y="88315"/>
                </a:lnTo>
                <a:lnTo>
                  <a:pt x="0" y="91196"/>
                </a:lnTo>
                <a:lnTo>
                  <a:pt x="52791" y="91196"/>
                </a:lnTo>
                <a:lnTo>
                  <a:pt x="59512" y="73929"/>
                </a:lnTo>
                <a:lnTo>
                  <a:pt x="56631" y="73929"/>
                </a:lnTo>
                <a:lnTo>
                  <a:pt x="55671" y="75849"/>
                </a:lnTo>
                <a:lnTo>
                  <a:pt x="54711" y="77769"/>
                </a:lnTo>
                <a:lnTo>
                  <a:pt x="52791" y="78729"/>
                </a:lnTo>
                <a:lnTo>
                  <a:pt x="50871" y="79674"/>
                </a:lnTo>
                <a:lnTo>
                  <a:pt x="49911" y="80634"/>
                </a:lnTo>
                <a:lnTo>
                  <a:pt x="14386" y="80634"/>
                </a:lnTo>
                <a:lnTo>
                  <a:pt x="15711" y="79601"/>
                </a:lnTo>
                <a:lnTo>
                  <a:pt x="22962" y="72221"/>
                </a:lnTo>
                <a:lnTo>
                  <a:pt x="34564" y="595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9" name="object 919"/>
          <p:cNvSpPr/>
          <p:nvPr/>
        </p:nvSpPr>
        <p:spPr>
          <a:xfrm>
            <a:off x="4560097" y="6471224"/>
            <a:ext cx="20162" cy="35509"/>
          </a:xfrm>
          <a:custGeom>
            <a:avLst/>
            <a:gdLst/>
            <a:ahLst/>
            <a:cxnLst/>
            <a:rect l="l" t="t" r="r" b="b"/>
            <a:pathLst>
              <a:path w="20162" h="35509">
                <a:moveTo>
                  <a:pt x="13441" y="23027"/>
                </a:moveTo>
                <a:lnTo>
                  <a:pt x="10561" y="25908"/>
                </a:lnTo>
                <a:lnTo>
                  <a:pt x="8641" y="28788"/>
                </a:lnTo>
                <a:lnTo>
                  <a:pt x="4800" y="31668"/>
                </a:lnTo>
                <a:lnTo>
                  <a:pt x="0" y="32628"/>
                </a:lnTo>
                <a:lnTo>
                  <a:pt x="0" y="35509"/>
                </a:lnTo>
                <a:lnTo>
                  <a:pt x="6720" y="33588"/>
                </a:lnTo>
                <a:lnTo>
                  <a:pt x="12481" y="30708"/>
                </a:lnTo>
                <a:lnTo>
                  <a:pt x="15361" y="26868"/>
                </a:lnTo>
                <a:lnTo>
                  <a:pt x="18242" y="23027"/>
                </a:lnTo>
                <a:lnTo>
                  <a:pt x="20162" y="18227"/>
                </a:lnTo>
                <a:lnTo>
                  <a:pt x="20162" y="9585"/>
                </a:lnTo>
                <a:lnTo>
                  <a:pt x="19202" y="6705"/>
                </a:lnTo>
                <a:lnTo>
                  <a:pt x="16322" y="3840"/>
                </a:lnTo>
                <a:lnTo>
                  <a:pt x="14401" y="960"/>
                </a:lnTo>
                <a:lnTo>
                  <a:pt x="11521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1904"/>
                </a:lnTo>
                <a:lnTo>
                  <a:pt x="960" y="3840"/>
                </a:lnTo>
                <a:lnTo>
                  <a:pt x="0" y="5745"/>
                </a:lnTo>
                <a:lnTo>
                  <a:pt x="0" y="10546"/>
                </a:lnTo>
                <a:lnTo>
                  <a:pt x="960" y="11521"/>
                </a:lnTo>
                <a:lnTo>
                  <a:pt x="1920" y="13426"/>
                </a:lnTo>
                <a:lnTo>
                  <a:pt x="3840" y="14386"/>
                </a:lnTo>
                <a:lnTo>
                  <a:pt x="4800" y="15361"/>
                </a:lnTo>
                <a:lnTo>
                  <a:pt x="8641" y="15361"/>
                </a:lnTo>
                <a:lnTo>
                  <a:pt x="9601" y="14386"/>
                </a:lnTo>
                <a:lnTo>
                  <a:pt x="11521" y="13426"/>
                </a:lnTo>
                <a:lnTo>
                  <a:pt x="14401" y="13426"/>
                </a:lnTo>
                <a:lnTo>
                  <a:pt x="14401" y="19187"/>
                </a:lnTo>
                <a:lnTo>
                  <a:pt x="13441" y="230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0" name="object 920"/>
          <p:cNvSpPr/>
          <p:nvPr/>
        </p:nvSpPr>
        <p:spPr>
          <a:xfrm>
            <a:off x="4593701" y="6395374"/>
            <a:ext cx="51831" cy="90236"/>
          </a:xfrm>
          <a:custGeom>
            <a:avLst/>
            <a:gdLst/>
            <a:ahLst/>
            <a:cxnLst/>
            <a:rect l="l" t="t" r="r" b="b"/>
            <a:pathLst>
              <a:path w="51831" h="90236">
                <a:moveTo>
                  <a:pt x="20147" y="0"/>
                </a:moveTo>
                <a:lnTo>
                  <a:pt x="2880" y="34564"/>
                </a:lnTo>
                <a:lnTo>
                  <a:pt x="11521" y="34564"/>
                </a:lnTo>
                <a:lnTo>
                  <a:pt x="17266" y="35524"/>
                </a:lnTo>
                <a:lnTo>
                  <a:pt x="22082" y="37444"/>
                </a:lnTo>
                <a:lnTo>
                  <a:pt x="28788" y="40325"/>
                </a:lnTo>
                <a:lnTo>
                  <a:pt x="33604" y="44165"/>
                </a:lnTo>
                <a:lnTo>
                  <a:pt x="36469" y="48966"/>
                </a:lnTo>
                <a:lnTo>
                  <a:pt x="40309" y="53766"/>
                </a:lnTo>
                <a:lnTo>
                  <a:pt x="42230" y="58567"/>
                </a:lnTo>
                <a:lnTo>
                  <a:pt x="42230" y="69128"/>
                </a:lnTo>
                <a:lnTo>
                  <a:pt x="40309" y="73929"/>
                </a:lnTo>
                <a:lnTo>
                  <a:pt x="36469" y="77754"/>
                </a:lnTo>
                <a:lnTo>
                  <a:pt x="32628" y="81594"/>
                </a:lnTo>
                <a:lnTo>
                  <a:pt x="27828" y="83530"/>
                </a:lnTo>
                <a:lnTo>
                  <a:pt x="19202" y="83530"/>
                </a:lnTo>
                <a:lnTo>
                  <a:pt x="15361" y="82555"/>
                </a:lnTo>
                <a:lnTo>
                  <a:pt x="12481" y="80650"/>
                </a:lnTo>
                <a:lnTo>
                  <a:pt x="10546" y="78714"/>
                </a:lnTo>
                <a:lnTo>
                  <a:pt x="8641" y="77754"/>
                </a:lnTo>
                <a:lnTo>
                  <a:pt x="7680" y="77754"/>
                </a:lnTo>
                <a:lnTo>
                  <a:pt x="5760" y="76809"/>
                </a:lnTo>
                <a:lnTo>
                  <a:pt x="3840" y="76809"/>
                </a:lnTo>
                <a:lnTo>
                  <a:pt x="1920" y="77754"/>
                </a:lnTo>
                <a:lnTo>
                  <a:pt x="960" y="78714"/>
                </a:lnTo>
                <a:lnTo>
                  <a:pt x="0" y="79689"/>
                </a:lnTo>
                <a:lnTo>
                  <a:pt x="0" y="84475"/>
                </a:lnTo>
                <a:lnTo>
                  <a:pt x="960" y="86395"/>
                </a:lnTo>
                <a:lnTo>
                  <a:pt x="3840" y="88315"/>
                </a:lnTo>
                <a:lnTo>
                  <a:pt x="5760" y="90236"/>
                </a:lnTo>
                <a:lnTo>
                  <a:pt x="20147" y="90236"/>
                </a:lnTo>
                <a:lnTo>
                  <a:pt x="25923" y="89275"/>
                </a:lnTo>
                <a:lnTo>
                  <a:pt x="30708" y="87370"/>
                </a:lnTo>
                <a:lnTo>
                  <a:pt x="34549" y="85435"/>
                </a:lnTo>
                <a:lnTo>
                  <a:pt x="37429" y="82555"/>
                </a:lnTo>
                <a:lnTo>
                  <a:pt x="40309" y="80650"/>
                </a:lnTo>
                <a:lnTo>
                  <a:pt x="43190" y="77754"/>
                </a:lnTo>
                <a:lnTo>
                  <a:pt x="46070" y="73929"/>
                </a:lnTo>
                <a:lnTo>
                  <a:pt x="47990" y="70088"/>
                </a:lnTo>
                <a:lnTo>
                  <a:pt x="49911" y="66248"/>
                </a:lnTo>
                <a:lnTo>
                  <a:pt x="50871" y="61447"/>
                </a:lnTo>
                <a:lnTo>
                  <a:pt x="50871" y="48966"/>
                </a:lnTo>
                <a:lnTo>
                  <a:pt x="47990" y="41285"/>
                </a:lnTo>
                <a:lnTo>
                  <a:pt x="42230" y="35524"/>
                </a:lnTo>
                <a:lnTo>
                  <a:pt x="38289" y="32390"/>
                </a:lnTo>
                <a:lnTo>
                  <a:pt x="27429" y="26509"/>
                </a:lnTo>
                <a:lnTo>
                  <a:pt x="14401" y="23042"/>
                </a:lnTo>
                <a:lnTo>
                  <a:pt x="20147" y="10561"/>
                </a:lnTo>
                <a:lnTo>
                  <a:pt x="47030" y="10561"/>
                </a:lnTo>
                <a:lnTo>
                  <a:pt x="51831" y="0"/>
                </a:lnTo>
                <a:lnTo>
                  <a:pt x="201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1" name="object 921"/>
          <p:cNvSpPr/>
          <p:nvPr/>
        </p:nvSpPr>
        <p:spPr>
          <a:xfrm>
            <a:off x="4676563" y="6478905"/>
            <a:ext cx="12175" cy="6705"/>
          </a:xfrm>
          <a:custGeom>
            <a:avLst/>
            <a:gdLst/>
            <a:ahLst/>
            <a:cxnLst/>
            <a:rect l="l" t="t" r="r" b="b"/>
            <a:pathLst>
              <a:path w="12175" h="6705">
                <a:moveTo>
                  <a:pt x="6414" y="2865"/>
                </a:moveTo>
                <a:lnTo>
                  <a:pt x="3534" y="0"/>
                </a:lnTo>
                <a:lnTo>
                  <a:pt x="0" y="3151"/>
                </a:lnTo>
                <a:lnTo>
                  <a:pt x="11215" y="6705"/>
                </a:lnTo>
                <a:lnTo>
                  <a:pt x="12175" y="2865"/>
                </a:lnTo>
                <a:lnTo>
                  <a:pt x="6414" y="2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2" name="object 922"/>
          <p:cNvSpPr/>
          <p:nvPr/>
        </p:nvSpPr>
        <p:spPr>
          <a:xfrm>
            <a:off x="4659934" y="6393454"/>
            <a:ext cx="57607" cy="92156"/>
          </a:xfrm>
          <a:custGeom>
            <a:avLst/>
            <a:gdLst/>
            <a:ahLst/>
            <a:cxnLst/>
            <a:rect l="l" t="t" r="r" b="b"/>
            <a:pathLst>
              <a:path w="57607" h="92156">
                <a:moveTo>
                  <a:pt x="728" y="33390"/>
                </a:moveTo>
                <a:lnTo>
                  <a:pt x="0" y="47045"/>
                </a:lnTo>
                <a:lnTo>
                  <a:pt x="220" y="53581"/>
                </a:lnTo>
                <a:lnTo>
                  <a:pt x="2251" y="66425"/>
                </a:lnTo>
                <a:lnTo>
                  <a:pt x="6720" y="77769"/>
                </a:lnTo>
                <a:lnTo>
                  <a:pt x="6826" y="77945"/>
                </a:lnTo>
                <a:lnTo>
                  <a:pt x="16628" y="88601"/>
                </a:lnTo>
                <a:lnTo>
                  <a:pt x="20162" y="85450"/>
                </a:lnTo>
                <a:lnTo>
                  <a:pt x="17282" y="78729"/>
                </a:lnTo>
                <a:lnTo>
                  <a:pt x="15801" y="74224"/>
                </a:lnTo>
                <a:lnTo>
                  <a:pt x="13377" y="62272"/>
                </a:lnTo>
                <a:lnTo>
                  <a:pt x="12481" y="48005"/>
                </a:lnTo>
                <a:lnTo>
                  <a:pt x="12481" y="40325"/>
                </a:lnTo>
                <a:lnTo>
                  <a:pt x="13441" y="32644"/>
                </a:lnTo>
                <a:lnTo>
                  <a:pt x="14401" y="24963"/>
                </a:lnTo>
                <a:lnTo>
                  <a:pt x="15361" y="17282"/>
                </a:lnTo>
                <a:lnTo>
                  <a:pt x="17282" y="11521"/>
                </a:lnTo>
                <a:lnTo>
                  <a:pt x="21122" y="7680"/>
                </a:lnTo>
                <a:lnTo>
                  <a:pt x="23042" y="5760"/>
                </a:lnTo>
                <a:lnTo>
                  <a:pt x="25923" y="3840"/>
                </a:lnTo>
                <a:lnTo>
                  <a:pt x="31683" y="3840"/>
                </a:lnTo>
                <a:lnTo>
                  <a:pt x="33604" y="4800"/>
                </a:lnTo>
                <a:lnTo>
                  <a:pt x="35524" y="5760"/>
                </a:lnTo>
                <a:lnTo>
                  <a:pt x="37444" y="8641"/>
                </a:lnTo>
                <a:lnTo>
                  <a:pt x="40325" y="11521"/>
                </a:lnTo>
                <a:lnTo>
                  <a:pt x="41285" y="17282"/>
                </a:lnTo>
                <a:lnTo>
                  <a:pt x="43205" y="24002"/>
                </a:lnTo>
                <a:lnTo>
                  <a:pt x="45110" y="32644"/>
                </a:lnTo>
                <a:lnTo>
                  <a:pt x="45110" y="42245"/>
                </a:lnTo>
                <a:lnTo>
                  <a:pt x="44837" y="51478"/>
                </a:lnTo>
                <a:lnTo>
                  <a:pt x="43395" y="64640"/>
                </a:lnTo>
                <a:lnTo>
                  <a:pt x="41285" y="74889"/>
                </a:lnTo>
                <a:lnTo>
                  <a:pt x="40325" y="79674"/>
                </a:lnTo>
                <a:lnTo>
                  <a:pt x="38389" y="83515"/>
                </a:lnTo>
                <a:lnTo>
                  <a:pt x="35524" y="85450"/>
                </a:lnTo>
                <a:lnTo>
                  <a:pt x="33604" y="87355"/>
                </a:lnTo>
                <a:lnTo>
                  <a:pt x="30723" y="88315"/>
                </a:lnTo>
                <a:lnTo>
                  <a:pt x="28803" y="88315"/>
                </a:lnTo>
                <a:lnTo>
                  <a:pt x="27843" y="92156"/>
                </a:lnTo>
                <a:lnTo>
                  <a:pt x="32644" y="92156"/>
                </a:lnTo>
                <a:lnTo>
                  <a:pt x="37444" y="91196"/>
                </a:lnTo>
                <a:lnTo>
                  <a:pt x="41285" y="87355"/>
                </a:lnTo>
                <a:lnTo>
                  <a:pt x="46085" y="84475"/>
                </a:lnTo>
                <a:lnTo>
                  <a:pt x="49926" y="78729"/>
                </a:lnTo>
                <a:lnTo>
                  <a:pt x="52791" y="72008"/>
                </a:lnTo>
                <a:lnTo>
                  <a:pt x="53556" y="70381"/>
                </a:lnTo>
                <a:lnTo>
                  <a:pt x="56784" y="58709"/>
                </a:lnTo>
                <a:lnTo>
                  <a:pt x="57607" y="45125"/>
                </a:lnTo>
                <a:lnTo>
                  <a:pt x="56614" y="33047"/>
                </a:lnTo>
                <a:lnTo>
                  <a:pt x="53022" y="20737"/>
                </a:lnTo>
                <a:lnTo>
                  <a:pt x="47045" y="10561"/>
                </a:lnTo>
                <a:lnTo>
                  <a:pt x="42230" y="2880"/>
                </a:lnTo>
                <a:lnTo>
                  <a:pt x="35524" y="0"/>
                </a:lnTo>
                <a:lnTo>
                  <a:pt x="24963" y="0"/>
                </a:lnTo>
                <a:lnTo>
                  <a:pt x="20162" y="960"/>
                </a:lnTo>
                <a:lnTo>
                  <a:pt x="16322" y="3840"/>
                </a:lnTo>
                <a:lnTo>
                  <a:pt x="11521" y="7680"/>
                </a:lnTo>
                <a:lnTo>
                  <a:pt x="7680" y="13441"/>
                </a:lnTo>
                <a:lnTo>
                  <a:pt x="3840" y="20162"/>
                </a:lnTo>
                <a:lnTo>
                  <a:pt x="3305" y="21665"/>
                </a:lnTo>
                <a:lnTo>
                  <a:pt x="728" y="333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3" name="object 923"/>
          <p:cNvSpPr/>
          <p:nvPr/>
        </p:nvSpPr>
        <p:spPr>
          <a:xfrm>
            <a:off x="4738649" y="6393454"/>
            <a:ext cx="47045" cy="92156"/>
          </a:xfrm>
          <a:custGeom>
            <a:avLst/>
            <a:gdLst/>
            <a:ahLst/>
            <a:cxnLst/>
            <a:rect l="l" t="t" r="r" b="b"/>
            <a:pathLst>
              <a:path w="47045" h="92156">
                <a:moveTo>
                  <a:pt x="21122" y="92156"/>
                </a:moveTo>
                <a:lnTo>
                  <a:pt x="25923" y="91196"/>
                </a:lnTo>
                <a:lnTo>
                  <a:pt x="30723" y="87355"/>
                </a:lnTo>
                <a:lnTo>
                  <a:pt x="35524" y="84475"/>
                </a:lnTo>
                <a:lnTo>
                  <a:pt x="39364" y="78729"/>
                </a:lnTo>
                <a:lnTo>
                  <a:pt x="42245" y="72008"/>
                </a:lnTo>
                <a:lnTo>
                  <a:pt x="45896" y="58711"/>
                </a:lnTo>
                <a:lnTo>
                  <a:pt x="47045" y="45125"/>
                </a:lnTo>
                <a:lnTo>
                  <a:pt x="46053" y="33047"/>
                </a:lnTo>
                <a:lnTo>
                  <a:pt x="42460" y="20737"/>
                </a:lnTo>
                <a:lnTo>
                  <a:pt x="36484" y="10561"/>
                </a:lnTo>
                <a:lnTo>
                  <a:pt x="30723" y="2880"/>
                </a:lnTo>
                <a:lnTo>
                  <a:pt x="24963" y="0"/>
                </a:lnTo>
                <a:lnTo>
                  <a:pt x="13441" y="0"/>
                </a:lnTo>
                <a:lnTo>
                  <a:pt x="9601" y="960"/>
                </a:lnTo>
                <a:lnTo>
                  <a:pt x="5760" y="3840"/>
                </a:lnTo>
                <a:lnTo>
                  <a:pt x="0" y="7680"/>
                </a:lnTo>
                <a:lnTo>
                  <a:pt x="2880" y="24963"/>
                </a:lnTo>
                <a:lnTo>
                  <a:pt x="4800" y="17282"/>
                </a:lnTo>
                <a:lnTo>
                  <a:pt x="6720" y="11521"/>
                </a:lnTo>
                <a:lnTo>
                  <a:pt x="9601" y="7680"/>
                </a:lnTo>
                <a:lnTo>
                  <a:pt x="12481" y="5760"/>
                </a:lnTo>
                <a:lnTo>
                  <a:pt x="14401" y="3840"/>
                </a:lnTo>
                <a:lnTo>
                  <a:pt x="20162" y="3840"/>
                </a:lnTo>
                <a:lnTo>
                  <a:pt x="23042" y="4800"/>
                </a:lnTo>
                <a:lnTo>
                  <a:pt x="26883" y="8641"/>
                </a:lnTo>
                <a:lnTo>
                  <a:pt x="28803" y="11521"/>
                </a:lnTo>
                <a:lnTo>
                  <a:pt x="30723" y="17282"/>
                </a:lnTo>
                <a:lnTo>
                  <a:pt x="32644" y="24002"/>
                </a:lnTo>
                <a:lnTo>
                  <a:pt x="33604" y="32644"/>
                </a:lnTo>
                <a:lnTo>
                  <a:pt x="33604" y="42245"/>
                </a:lnTo>
                <a:lnTo>
                  <a:pt x="33458" y="51391"/>
                </a:lnTo>
                <a:lnTo>
                  <a:pt x="32523" y="64605"/>
                </a:lnTo>
                <a:lnTo>
                  <a:pt x="30723" y="74889"/>
                </a:lnTo>
                <a:lnTo>
                  <a:pt x="29763" y="79674"/>
                </a:lnTo>
                <a:lnTo>
                  <a:pt x="26883" y="83515"/>
                </a:lnTo>
                <a:lnTo>
                  <a:pt x="22082" y="87355"/>
                </a:lnTo>
                <a:lnTo>
                  <a:pt x="20162" y="88315"/>
                </a:lnTo>
                <a:lnTo>
                  <a:pt x="12481" y="88315"/>
                </a:lnTo>
                <a:lnTo>
                  <a:pt x="8641" y="85450"/>
                </a:lnTo>
                <a:lnTo>
                  <a:pt x="5760" y="78729"/>
                </a:lnTo>
                <a:lnTo>
                  <a:pt x="4388" y="74316"/>
                </a:lnTo>
                <a:lnTo>
                  <a:pt x="5704" y="88601"/>
                </a:lnTo>
                <a:lnTo>
                  <a:pt x="17282" y="92156"/>
                </a:lnTo>
                <a:lnTo>
                  <a:pt x="21122" y="9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4" name="object 924"/>
          <p:cNvSpPr/>
          <p:nvPr/>
        </p:nvSpPr>
        <p:spPr>
          <a:xfrm>
            <a:off x="4727127" y="6401135"/>
            <a:ext cx="17226" cy="80920"/>
          </a:xfrm>
          <a:custGeom>
            <a:avLst/>
            <a:gdLst/>
            <a:ahLst/>
            <a:cxnLst/>
            <a:rect l="l" t="t" r="r" b="b"/>
            <a:pathLst>
              <a:path w="17226" h="80920">
                <a:moveTo>
                  <a:pt x="0" y="39364"/>
                </a:moveTo>
                <a:lnTo>
                  <a:pt x="331" y="46087"/>
                </a:lnTo>
                <a:lnTo>
                  <a:pt x="2893" y="58828"/>
                </a:lnTo>
                <a:lnTo>
                  <a:pt x="7680" y="70088"/>
                </a:lnTo>
                <a:lnTo>
                  <a:pt x="17226" y="80920"/>
                </a:lnTo>
                <a:lnTo>
                  <a:pt x="15910" y="66635"/>
                </a:lnTo>
                <a:lnTo>
                  <a:pt x="13992" y="54648"/>
                </a:lnTo>
                <a:lnTo>
                  <a:pt x="13441" y="40325"/>
                </a:lnTo>
                <a:lnTo>
                  <a:pt x="13441" y="24963"/>
                </a:lnTo>
                <a:lnTo>
                  <a:pt x="14401" y="17282"/>
                </a:lnTo>
                <a:lnTo>
                  <a:pt x="11521" y="0"/>
                </a:lnTo>
                <a:lnTo>
                  <a:pt x="7680" y="5760"/>
                </a:lnTo>
                <a:lnTo>
                  <a:pt x="4800" y="12481"/>
                </a:lnTo>
                <a:lnTo>
                  <a:pt x="4211" y="14106"/>
                </a:lnTo>
                <a:lnTo>
                  <a:pt x="1149" y="25779"/>
                </a:lnTo>
                <a:lnTo>
                  <a:pt x="0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5" name="object 925"/>
          <p:cNvSpPr/>
          <p:nvPr/>
        </p:nvSpPr>
        <p:spPr>
          <a:xfrm>
            <a:off x="1541952" y="8466035"/>
            <a:ext cx="33593" cy="0"/>
          </a:xfrm>
          <a:custGeom>
            <a:avLst/>
            <a:gdLst/>
            <a:ahLst/>
            <a:cxnLst/>
            <a:rect l="l" t="t" r="r" b="b"/>
            <a:pathLst>
              <a:path w="33593" h="0">
                <a:moveTo>
                  <a:pt x="0" y="0"/>
                </a:moveTo>
                <a:lnTo>
                  <a:pt x="33593" y="0"/>
                </a:lnTo>
              </a:path>
            </a:pathLst>
          </a:custGeom>
          <a:ln w="1086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6" name="object 926"/>
          <p:cNvSpPr/>
          <p:nvPr/>
        </p:nvSpPr>
        <p:spPr>
          <a:xfrm>
            <a:off x="1519874" y="8004291"/>
            <a:ext cx="52802" cy="91196"/>
          </a:xfrm>
          <a:custGeom>
            <a:avLst/>
            <a:gdLst/>
            <a:ahLst/>
            <a:cxnLst/>
            <a:rect l="l" t="t" r="r" b="b"/>
            <a:pathLst>
              <a:path w="52802" h="91196">
                <a:moveTo>
                  <a:pt x="20157" y="0"/>
                </a:moveTo>
                <a:lnTo>
                  <a:pt x="2875" y="34564"/>
                </a:lnTo>
                <a:lnTo>
                  <a:pt x="11516" y="35509"/>
                </a:lnTo>
                <a:lnTo>
                  <a:pt x="18237" y="36469"/>
                </a:lnTo>
                <a:lnTo>
                  <a:pt x="23038" y="38404"/>
                </a:lnTo>
                <a:lnTo>
                  <a:pt x="28799" y="40309"/>
                </a:lnTo>
                <a:lnTo>
                  <a:pt x="33599" y="44150"/>
                </a:lnTo>
                <a:lnTo>
                  <a:pt x="37440" y="48966"/>
                </a:lnTo>
                <a:lnTo>
                  <a:pt x="41280" y="53751"/>
                </a:lnTo>
                <a:lnTo>
                  <a:pt x="42240" y="58552"/>
                </a:lnTo>
                <a:lnTo>
                  <a:pt x="42240" y="70073"/>
                </a:lnTo>
                <a:lnTo>
                  <a:pt x="40320" y="74874"/>
                </a:lnTo>
                <a:lnTo>
                  <a:pt x="36479" y="78714"/>
                </a:lnTo>
                <a:lnTo>
                  <a:pt x="32639" y="82555"/>
                </a:lnTo>
                <a:lnTo>
                  <a:pt x="28799" y="84475"/>
                </a:lnTo>
                <a:lnTo>
                  <a:pt x="20157" y="84475"/>
                </a:lnTo>
                <a:lnTo>
                  <a:pt x="16317" y="83515"/>
                </a:lnTo>
                <a:lnTo>
                  <a:pt x="13437" y="80634"/>
                </a:lnTo>
                <a:lnTo>
                  <a:pt x="10556" y="79674"/>
                </a:lnTo>
                <a:lnTo>
                  <a:pt x="9596" y="78714"/>
                </a:lnTo>
                <a:lnTo>
                  <a:pt x="8636" y="77754"/>
                </a:lnTo>
                <a:lnTo>
                  <a:pt x="2875" y="77754"/>
                </a:lnTo>
                <a:lnTo>
                  <a:pt x="1917" y="78714"/>
                </a:lnTo>
                <a:lnTo>
                  <a:pt x="958" y="79674"/>
                </a:lnTo>
                <a:lnTo>
                  <a:pt x="0" y="81594"/>
                </a:lnTo>
                <a:lnTo>
                  <a:pt x="0" y="84475"/>
                </a:lnTo>
                <a:lnTo>
                  <a:pt x="1917" y="86395"/>
                </a:lnTo>
                <a:lnTo>
                  <a:pt x="3840" y="88315"/>
                </a:lnTo>
                <a:lnTo>
                  <a:pt x="6716" y="90236"/>
                </a:lnTo>
                <a:lnTo>
                  <a:pt x="10556" y="91196"/>
                </a:lnTo>
                <a:lnTo>
                  <a:pt x="21118" y="91196"/>
                </a:lnTo>
                <a:lnTo>
                  <a:pt x="25918" y="90236"/>
                </a:lnTo>
                <a:lnTo>
                  <a:pt x="31679" y="87355"/>
                </a:lnTo>
                <a:lnTo>
                  <a:pt x="34559" y="85435"/>
                </a:lnTo>
                <a:lnTo>
                  <a:pt x="38400" y="83515"/>
                </a:lnTo>
                <a:lnTo>
                  <a:pt x="41280" y="80634"/>
                </a:lnTo>
                <a:lnTo>
                  <a:pt x="44160" y="77754"/>
                </a:lnTo>
                <a:lnTo>
                  <a:pt x="46081" y="74874"/>
                </a:lnTo>
                <a:lnTo>
                  <a:pt x="48001" y="70073"/>
                </a:lnTo>
                <a:lnTo>
                  <a:pt x="49921" y="66233"/>
                </a:lnTo>
                <a:lnTo>
                  <a:pt x="50881" y="62392"/>
                </a:lnTo>
                <a:lnTo>
                  <a:pt x="50881" y="48966"/>
                </a:lnTo>
                <a:lnTo>
                  <a:pt x="48001" y="42230"/>
                </a:lnTo>
                <a:lnTo>
                  <a:pt x="42240" y="36469"/>
                </a:lnTo>
                <a:lnTo>
                  <a:pt x="38376" y="32717"/>
                </a:lnTo>
                <a:lnTo>
                  <a:pt x="27558" y="26509"/>
                </a:lnTo>
                <a:lnTo>
                  <a:pt x="14397" y="23042"/>
                </a:lnTo>
                <a:lnTo>
                  <a:pt x="20157" y="11521"/>
                </a:lnTo>
                <a:lnTo>
                  <a:pt x="47041" y="11521"/>
                </a:lnTo>
                <a:lnTo>
                  <a:pt x="52802" y="0"/>
                </a:lnTo>
                <a:lnTo>
                  <a:pt x="201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7" name="object 927"/>
          <p:cNvSpPr/>
          <p:nvPr/>
        </p:nvSpPr>
        <p:spPr>
          <a:xfrm>
            <a:off x="1586103" y="8065634"/>
            <a:ext cx="20162" cy="89600"/>
          </a:xfrm>
          <a:custGeom>
            <a:avLst/>
            <a:gdLst/>
            <a:ahLst/>
            <a:cxnLst/>
            <a:rect l="l" t="t" r="r" b="b"/>
            <a:pathLst>
              <a:path w="20162" h="89600">
                <a:moveTo>
                  <a:pt x="17450" y="26337"/>
                </a:moveTo>
                <a:lnTo>
                  <a:pt x="20162" y="22172"/>
                </a:lnTo>
                <a:lnTo>
                  <a:pt x="18242" y="15451"/>
                </a:lnTo>
                <a:lnTo>
                  <a:pt x="16634" y="11675"/>
                </a:lnTo>
                <a:lnTo>
                  <a:pt x="14096" y="0"/>
                </a:lnTo>
                <a:lnTo>
                  <a:pt x="8158" y="15349"/>
                </a:lnTo>
                <a:lnTo>
                  <a:pt x="17450" y="26337"/>
                </a:lnTo>
                <a:close/>
              </a:path>
              <a:path w="20162" h="89600">
                <a:moveTo>
                  <a:pt x="33604" y="29853"/>
                </a:moveTo>
                <a:lnTo>
                  <a:pt x="37444" y="27933"/>
                </a:lnTo>
                <a:lnTo>
                  <a:pt x="42245" y="25052"/>
                </a:lnTo>
                <a:lnTo>
                  <a:pt x="47045" y="21212"/>
                </a:lnTo>
                <a:lnTo>
                  <a:pt x="50886" y="16411"/>
                </a:lnTo>
                <a:lnTo>
                  <a:pt x="53766" y="8730"/>
                </a:lnTo>
                <a:lnTo>
                  <a:pt x="54078" y="7985"/>
                </a:lnTo>
                <a:lnTo>
                  <a:pt x="57337" y="-3266"/>
                </a:lnTo>
                <a:lnTo>
                  <a:pt x="58567" y="-17192"/>
                </a:lnTo>
                <a:lnTo>
                  <a:pt x="57458" y="-30568"/>
                </a:lnTo>
                <a:lnTo>
                  <a:pt x="53863" y="-42764"/>
                </a:lnTo>
                <a:lnTo>
                  <a:pt x="48005" y="-52701"/>
                </a:lnTo>
                <a:lnTo>
                  <a:pt x="42245" y="-59422"/>
                </a:lnTo>
                <a:lnTo>
                  <a:pt x="36484" y="-63262"/>
                </a:lnTo>
                <a:lnTo>
                  <a:pt x="24963" y="-63262"/>
                </a:lnTo>
                <a:lnTo>
                  <a:pt x="21122" y="-61342"/>
                </a:lnTo>
                <a:lnTo>
                  <a:pt x="17282" y="-58462"/>
                </a:lnTo>
                <a:lnTo>
                  <a:pt x="12496" y="-55581"/>
                </a:lnTo>
                <a:lnTo>
                  <a:pt x="7680" y="-49821"/>
                </a:lnTo>
                <a:lnTo>
                  <a:pt x="4815" y="-42140"/>
                </a:lnTo>
                <a:lnTo>
                  <a:pt x="4507" y="-41402"/>
                </a:lnTo>
                <a:lnTo>
                  <a:pt x="1237" y="-29789"/>
                </a:lnTo>
                <a:lnTo>
                  <a:pt x="0" y="-16232"/>
                </a:lnTo>
                <a:lnTo>
                  <a:pt x="331" y="-9143"/>
                </a:lnTo>
                <a:lnTo>
                  <a:pt x="2893" y="3508"/>
                </a:lnTo>
                <a:lnTo>
                  <a:pt x="7680" y="14491"/>
                </a:lnTo>
                <a:lnTo>
                  <a:pt x="8158" y="15349"/>
                </a:lnTo>
                <a:lnTo>
                  <a:pt x="14096" y="0"/>
                </a:lnTo>
                <a:lnTo>
                  <a:pt x="13441" y="-14311"/>
                </a:lnTo>
                <a:lnTo>
                  <a:pt x="13441" y="-29658"/>
                </a:lnTo>
                <a:lnTo>
                  <a:pt x="15361" y="-37339"/>
                </a:lnTo>
                <a:lnTo>
                  <a:pt x="16322" y="-45020"/>
                </a:lnTo>
                <a:lnTo>
                  <a:pt x="18242" y="-50781"/>
                </a:lnTo>
                <a:lnTo>
                  <a:pt x="21122" y="-54621"/>
                </a:lnTo>
                <a:lnTo>
                  <a:pt x="24003" y="-57502"/>
                </a:lnTo>
                <a:lnTo>
                  <a:pt x="26883" y="-58462"/>
                </a:lnTo>
                <a:lnTo>
                  <a:pt x="34564" y="-58462"/>
                </a:lnTo>
                <a:lnTo>
                  <a:pt x="35524" y="-56542"/>
                </a:lnTo>
                <a:lnTo>
                  <a:pt x="38404" y="-54621"/>
                </a:lnTo>
                <a:lnTo>
                  <a:pt x="40325" y="-50781"/>
                </a:lnTo>
                <a:lnTo>
                  <a:pt x="42245" y="-45980"/>
                </a:lnTo>
                <a:lnTo>
                  <a:pt x="44441" y="-34133"/>
                </a:lnTo>
                <a:lnTo>
                  <a:pt x="45125" y="-20072"/>
                </a:lnTo>
                <a:lnTo>
                  <a:pt x="45008" y="-12293"/>
                </a:lnTo>
                <a:lnTo>
                  <a:pt x="44085" y="1035"/>
                </a:lnTo>
                <a:lnTo>
                  <a:pt x="42245" y="11611"/>
                </a:lnTo>
                <a:lnTo>
                  <a:pt x="41285" y="16411"/>
                </a:lnTo>
                <a:lnTo>
                  <a:pt x="39364" y="20252"/>
                </a:lnTo>
                <a:lnTo>
                  <a:pt x="36484" y="22172"/>
                </a:lnTo>
                <a:lnTo>
                  <a:pt x="33604" y="24092"/>
                </a:lnTo>
                <a:lnTo>
                  <a:pt x="31683" y="26013"/>
                </a:lnTo>
                <a:lnTo>
                  <a:pt x="24003" y="26013"/>
                </a:lnTo>
                <a:lnTo>
                  <a:pt x="20162" y="22172"/>
                </a:lnTo>
                <a:lnTo>
                  <a:pt x="17450" y="26337"/>
                </a:lnTo>
                <a:lnTo>
                  <a:pt x="28803" y="29853"/>
                </a:lnTo>
                <a:lnTo>
                  <a:pt x="33604" y="298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8" name="object 928"/>
          <p:cNvSpPr/>
          <p:nvPr/>
        </p:nvSpPr>
        <p:spPr>
          <a:xfrm>
            <a:off x="1462271" y="7600142"/>
            <a:ext cx="34564" cy="91196"/>
          </a:xfrm>
          <a:custGeom>
            <a:avLst/>
            <a:gdLst/>
            <a:ahLst/>
            <a:cxnLst/>
            <a:rect l="l" t="t" r="r" b="b"/>
            <a:pathLst>
              <a:path w="34564" h="91196">
                <a:moveTo>
                  <a:pt x="21121" y="0"/>
                </a:moveTo>
                <a:lnTo>
                  <a:pt x="0" y="10561"/>
                </a:lnTo>
                <a:lnTo>
                  <a:pt x="964" y="12481"/>
                </a:lnTo>
                <a:lnTo>
                  <a:pt x="3840" y="11521"/>
                </a:lnTo>
                <a:lnTo>
                  <a:pt x="5762" y="10561"/>
                </a:lnTo>
                <a:lnTo>
                  <a:pt x="9602" y="10561"/>
                </a:lnTo>
                <a:lnTo>
                  <a:pt x="10561" y="11521"/>
                </a:lnTo>
                <a:lnTo>
                  <a:pt x="11519" y="12481"/>
                </a:lnTo>
                <a:lnTo>
                  <a:pt x="11519" y="13441"/>
                </a:lnTo>
                <a:lnTo>
                  <a:pt x="12484" y="14401"/>
                </a:lnTo>
                <a:lnTo>
                  <a:pt x="12484" y="84475"/>
                </a:lnTo>
                <a:lnTo>
                  <a:pt x="11519" y="85435"/>
                </a:lnTo>
                <a:lnTo>
                  <a:pt x="11519" y="86395"/>
                </a:lnTo>
                <a:lnTo>
                  <a:pt x="10561" y="87355"/>
                </a:lnTo>
                <a:lnTo>
                  <a:pt x="9602" y="87355"/>
                </a:lnTo>
                <a:lnTo>
                  <a:pt x="7679" y="88315"/>
                </a:lnTo>
                <a:lnTo>
                  <a:pt x="5762" y="89275"/>
                </a:lnTo>
                <a:lnTo>
                  <a:pt x="964" y="89275"/>
                </a:lnTo>
                <a:lnTo>
                  <a:pt x="964" y="91196"/>
                </a:lnTo>
                <a:lnTo>
                  <a:pt x="34564" y="91196"/>
                </a:lnTo>
                <a:lnTo>
                  <a:pt x="34564" y="89275"/>
                </a:lnTo>
                <a:lnTo>
                  <a:pt x="30723" y="88315"/>
                </a:lnTo>
                <a:lnTo>
                  <a:pt x="27843" y="88315"/>
                </a:lnTo>
                <a:lnTo>
                  <a:pt x="26884" y="87355"/>
                </a:lnTo>
                <a:lnTo>
                  <a:pt x="25920" y="87355"/>
                </a:lnTo>
                <a:lnTo>
                  <a:pt x="24961" y="86395"/>
                </a:lnTo>
                <a:lnTo>
                  <a:pt x="24003" y="84475"/>
                </a:lnTo>
                <a:lnTo>
                  <a:pt x="24003" y="0"/>
                </a:lnTo>
                <a:lnTo>
                  <a:pt x="211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9" name="object 929"/>
          <p:cNvSpPr/>
          <p:nvPr/>
        </p:nvSpPr>
        <p:spPr>
          <a:xfrm>
            <a:off x="1518909" y="7600142"/>
            <a:ext cx="57607" cy="93116"/>
          </a:xfrm>
          <a:custGeom>
            <a:avLst/>
            <a:gdLst/>
            <a:ahLst/>
            <a:cxnLst/>
            <a:rect l="l" t="t" r="r" b="b"/>
            <a:pathLst>
              <a:path w="57607" h="93116">
                <a:moveTo>
                  <a:pt x="6720" y="77754"/>
                </a:moveTo>
                <a:lnTo>
                  <a:pt x="7200" y="78612"/>
                </a:lnTo>
                <a:lnTo>
                  <a:pt x="13432" y="63269"/>
                </a:lnTo>
                <a:lnTo>
                  <a:pt x="12481" y="48950"/>
                </a:lnTo>
                <a:lnTo>
                  <a:pt x="12481" y="41269"/>
                </a:lnTo>
                <a:lnTo>
                  <a:pt x="13441" y="33604"/>
                </a:lnTo>
                <a:lnTo>
                  <a:pt x="14401" y="25923"/>
                </a:lnTo>
                <a:lnTo>
                  <a:pt x="15361" y="17282"/>
                </a:lnTo>
                <a:lnTo>
                  <a:pt x="17282" y="11521"/>
                </a:lnTo>
                <a:lnTo>
                  <a:pt x="21122" y="8641"/>
                </a:lnTo>
                <a:lnTo>
                  <a:pt x="23042" y="5760"/>
                </a:lnTo>
                <a:lnTo>
                  <a:pt x="25923" y="3840"/>
                </a:lnTo>
                <a:lnTo>
                  <a:pt x="31683" y="3840"/>
                </a:lnTo>
                <a:lnTo>
                  <a:pt x="33604" y="4800"/>
                </a:lnTo>
                <a:lnTo>
                  <a:pt x="35524" y="6720"/>
                </a:lnTo>
                <a:lnTo>
                  <a:pt x="38404" y="8641"/>
                </a:lnTo>
                <a:lnTo>
                  <a:pt x="40325" y="12481"/>
                </a:lnTo>
                <a:lnTo>
                  <a:pt x="41285" y="17282"/>
                </a:lnTo>
                <a:lnTo>
                  <a:pt x="41545" y="17907"/>
                </a:lnTo>
                <a:lnTo>
                  <a:pt x="44339" y="29203"/>
                </a:lnTo>
                <a:lnTo>
                  <a:pt x="45125" y="43205"/>
                </a:lnTo>
                <a:lnTo>
                  <a:pt x="44997" y="51056"/>
                </a:lnTo>
                <a:lnTo>
                  <a:pt x="43872" y="64331"/>
                </a:lnTo>
                <a:lnTo>
                  <a:pt x="41285" y="74874"/>
                </a:lnTo>
                <a:lnTo>
                  <a:pt x="40325" y="79674"/>
                </a:lnTo>
                <a:lnTo>
                  <a:pt x="38404" y="83515"/>
                </a:lnTo>
                <a:lnTo>
                  <a:pt x="35524" y="85435"/>
                </a:lnTo>
                <a:lnTo>
                  <a:pt x="33604" y="87355"/>
                </a:lnTo>
                <a:lnTo>
                  <a:pt x="32644" y="93116"/>
                </a:lnTo>
                <a:lnTo>
                  <a:pt x="37444" y="91196"/>
                </a:lnTo>
                <a:lnTo>
                  <a:pt x="41285" y="88315"/>
                </a:lnTo>
                <a:lnTo>
                  <a:pt x="46085" y="84475"/>
                </a:lnTo>
                <a:lnTo>
                  <a:pt x="49926" y="79674"/>
                </a:lnTo>
                <a:lnTo>
                  <a:pt x="52791" y="71993"/>
                </a:lnTo>
                <a:lnTo>
                  <a:pt x="53202" y="71242"/>
                </a:lnTo>
                <a:lnTo>
                  <a:pt x="56717" y="59622"/>
                </a:lnTo>
                <a:lnTo>
                  <a:pt x="57607" y="46070"/>
                </a:lnTo>
                <a:lnTo>
                  <a:pt x="56693" y="32694"/>
                </a:lnTo>
                <a:lnTo>
                  <a:pt x="53330" y="20498"/>
                </a:lnTo>
                <a:lnTo>
                  <a:pt x="47045" y="10561"/>
                </a:lnTo>
                <a:lnTo>
                  <a:pt x="42245" y="3840"/>
                </a:lnTo>
                <a:lnTo>
                  <a:pt x="35524" y="0"/>
                </a:lnTo>
                <a:lnTo>
                  <a:pt x="24963" y="0"/>
                </a:lnTo>
                <a:lnTo>
                  <a:pt x="20162" y="960"/>
                </a:lnTo>
                <a:lnTo>
                  <a:pt x="16322" y="3840"/>
                </a:lnTo>
                <a:lnTo>
                  <a:pt x="11521" y="7680"/>
                </a:lnTo>
                <a:lnTo>
                  <a:pt x="7680" y="13441"/>
                </a:lnTo>
                <a:lnTo>
                  <a:pt x="4805" y="21122"/>
                </a:lnTo>
                <a:lnTo>
                  <a:pt x="4395" y="21868"/>
                </a:lnTo>
                <a:lnTo>
                  <a:pt x="885" y="33120"/>
                </a:lnTo>
                <a:lnTo>
                  <a:pt x="0" y="47045"/>
                </a:lnTo>
                <a:lnTo>
                  <a:pt x="219" y="53922"/>
                </a:lnTo>
                <a:lnTo>
                  <a:pt x="2250" y="66685"/>
                </a:lnTo>
                <a:lnTo>
                  <a:pt x="6720" y="777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0" name="object 930"/>
          <p:cNvSpPr/>
          <p:nvPr/>
        </p:nvSpPr>
        <p:spPr>
          <a:xfrm>
            <a:off x="1526110" y="7663411"/>
            <a:ext cx="26403" cy="29847"/>
          </a:xfrm>
          <a:custGeom>
            <a:avLst/>
            <a:gdLst/>
            <a:ahLst/>
            <a:cxnLst/>
            <a:rect l="l" t="t" r="r" b="b"/>
            <a:pathLst>
              <a:path w="26403" h="29847">
                <a:moveTo>
                  <a:pt x="26403" y="24086"/>
                </a:moveTo>
                <a:lnTo>
                  <a:pt x="23523" y="25046"/>
                </a:lnTo>
                <a:lnTo>
                  <a:pt x="15842" y="25046"/>
                </a:lnTo>
                <a:lnTo>
                  <a:pt x="12962" y="22166"/>
                </a:lnTo>
                <a:lnTo>
                  <a:pt x="10081" y="15445"/>
                </a:lnTo>
                <a:lnTo>
                  <a:pt x="8796" y="11670"/>
                </a:lnTo>
                <a:lnTo>
                  <a:pt x="6231" y="0"/>
                </a:lnTo>
                <a:lnTo>
                  <a:pt x="0" y="15343"/>
                </a:lnTo>
                <a:lnTo>
                  <a:pt x="9659" y="26331"/>
                </a:lnTo>
                <a:lnTo>
                  <a:pt x="20643" y="29847"/>
                </a:lnTo>
                <a:lnTo>
                  <a:pt x="25443" y="29847"/>
                </a:lnTo>
                <a:lnTo>
                  <a:pt x="26403" y="240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1" name="object 931"/>
          <p:cNvSpPr/>
          <p:nvPr/>
        </p:nvSpPr>
        <p:spPr>
          <a:xfrm>
            <a:off x="1586103" y="7600142"/>
            <a:ext cx="58567" cy="93116"/>
          </a:xfrm>
          <a:custGeom>
            <a:avLst/>
            <a:gdLst/>
            <a:ahLst/>
            <a:cxnLst/>
            <a:rect l="l" t="t" r="r" b="b"/>
            <a:pathLst>
              <a:path w="58567" h="93116">
                <a:moveTo>
                  <a:pt x="33604" y="93116"/>
                </a:moveTo>
                <a:lnTo>
                  <a:pt x="37444" y="91196"/>
                </a:lnTo>
                <a:lnTo>
                  <a:pt x="42245" y="88315"/>
                </a:lnTo>
                <a:lnTo>
                  <a:pt x="47045" y="84475"/>
                </a:lnTo>
                <a:lnTo>
                  <a:pt x="50886" y="79674"/>
                </a:lnTo>
                <a:lnTo>
                  <a:pt x="53766" y="71993"/>
                </a:lnTo>
                <a:lnTo>
                  <a:pt x="54078" y="71245"/>
                </a:lnTo>
                <a:lnTo>
                  <a:pt x="57337" y="59623"/>
                </a:lnTo>
                <a:lnTo>
                  <a:pt x="58567" y="46070"/>
                </a:lnTo>
                <a:lnTo>
                  <a:pt x="57458" y="32694"/>
                </a:lnTo>
                <a:lnTo>
                  <a:pt x="53863" y="20498"/>
                </a:lnTo>
                <a:lnTo>
                  <a:pt x="48005" y="10561"/>
                </a:lnTo>
                <a:lnTo>
                  <a:pt x="42245" y="3840"/>
                </a:lnTo>
                <a:lnTo>
                  <a:pt x="36484" y="0"/>
                </a:lnTo>
                <a:lnTo>
                  <a:pt x="24963" y="0"/>
                </a:lnTo>
                <a:lnTo>
                  <a:pt x="21122" y="960"/>
                </a:lnTo>
                <a:lnTo>
                  <a:pt x="17282" y="3840"/>
                </a:lnTo>
                <a:lnTo>
                  <a:pt x="12496" y="7680"/>
                </a:lnTo>
                <a:lnTo>
                  <a:pt x="7680" y="13441"/>
                </a:lnTo>
                <a:lnTo>
                  <a:pt x="4815" y="21122"/>
                </a:lnTo>
                <a:lnTo>
                  <a:pt x="4502" y="21869"/>
                </a:lnTo>
                <a:lnTo>
                  <a:pt x="1236" y="33121"/>
                </a:lnTo>
                <a:lnTo>
                  <a:pt x="0" y="47045"/>
                </a:lnTo>
                <a:lnTo>
                  <a:pt x="329" y="54114"/>
                </a:lnTo>
                <a:lnTo>
                  <a:pt x="2892" y="66767"/>
                </a:lnTo>
                <a:lnTo>
                  <a:pt x="7680" y="77754"/>
                </a:lnTo>
                <a:lnTo>
                  <a:pt x="8158" y="78612"/>
                </a:lnTo>
                <a:lnTo>
                  <a:pt x="17450" y="89600"/>
                </a:lnTo>
                <a:lnTo>
                  <a:pt x="16634" y="74939"/>
                </a:lnTo>
                <a:lnTo>
                  <a:pt x="14096" y="63269"/>
                </a:lnTo>
                <a:lnTo>
                  <a:pt x="13441" y="48950"/>
                </a:lnTo>
                <a:lnTo>
                  <a:pt x="13441" y="33604"/>
                </a:lnTo>
                <a:lnTo>
                  <a:pt x="15361" y="25923"/>
                </a:lnTo>
                <a:lnTo>
                  <a:pt x="16322" y="17282"/>
                </a:lnTo>
                <a:lnTo>
                  <a:pt x="18242" y="11521"/>
                </a:lnTo>
                <a:lnTo>
                  <a:pt x="21122" y="8641"/>
                </a:lnTo>
                <a:lnTo>
                  <a:pt x="24003" y="5760"/>
                </a:lnTo>
                <a:lnTo>
                  <a:pt x="26883" y="3840"/>
                </a:lnTo>
                <a:lnTo>
                  <a:pt x="31683" y="3840"/>
                </a:lnTo>
                <a:lnTo>
                  <a:pt x="34564" y="4800"/>
                </a:lnTo>
                <a:lnTo>
                  <a:pt x="35524" y="6720"/>
                </a:lnTo>
                <a:lnTo>
                  <a:pt x="38404" y="8641"/>
                </a:lnTo>
                <a:lnTo>
                  <a:pt x="40325" y="12481"/>
                </a:lnTo>
                <a:lnTo>
                  <a:pt x="42245" y="17282"/>
                </a:lnTo>
                <a:lnTo>
                  <a:pt x="44442" y="29143"/>
                </a:lnTo>
                <a:lnTo>
                  <a:pt x="45125" y="43205"/>
                </a:lnTo>
                <a:lnTo>
                  <a:pt x="45008" y="50963"/>
                </a:lnTo>
                <a:lnTo>
                  <a:pt x="44086" y="64293"/>
                </a:lnTo>
                <a:lnTo>
                  <a:pt x="42245" y="74874"/>
                </a:lnTo>
                <a:lnTo>
                  <a:pt x="41285" y="79674"/>
                </a:lnTo>
                <a:lnTo>
                  <a:pt x="39364" y="83515"/>
                </a:lnTo>
                <a:lnTo>
                  <a:pt x="36484" y="85435"/>
                </a:lnTo>
                <a:lnTo>
                  <a:pt x="33604" y="87355"/>
                </a:lnTo>
                <a:lnTo>
                  <a:pt x="31683" y="88315"/>
                </a:lnTo>
                <a:lnTo>
                  <a:pt x="28803" y="88315"/>
                </a:lnTo>
                <a:lnTo>
                  <a:pt x="28803" y="93116"/>
                </a:lnTo>
                <a:lnTo>
                  <a:pt x="33604" y="93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2" name="object 932"/>
          <p:cNvSpPr/>
          <p:nvPr/>
        </p:nvSpPr>
        <p:spPr>
          <a:xfrm>
            <a:off x="1602737" y="7675081"/>
            <a:ext cx="12169" cy="18176"/>
          </a:xfrm>
          <a:custGeom>
            <a:avLst/>
            <a:gdLst/>
            <a:ahLst/>
            <a:cxnLst/>
            <a:rect l="l" t="t" r="r" b="b"/>
            <a:pathLst>
              <a:path w="12169" h="18176">
                <a:moveTo>
                  <a:pt x="12169" y="13376"/>
                </a:moveTo>
                <a:lnTo>
                  <a:pt x="7368" y="13376"/>
                </a:lnTo>
                <a:lnTo>
                  <a:pt x="3528" y="10495"/>
                </a:lnTo>
                <a:lnTo>
                  <a:pt x="1607" y="3774"/>
                </a:lnTo>
                <a:lnTo>
                  <a:pt x="0" y="0"/>
                </a:lnTo>
                <a:lnTo>
                  <a:pt x="815" y="14661"/>
                </a:lnTo>
                <a:lnTo>
                  <a:pt x="12169" y="18176"/>
                </a:lnTo>
                <a:lnTo>
                  <a:pt x="12169" y="133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3" name="object 933"/>
          <p:cNvSpPr/>
          <p:nvPr/>
        </p:nvSpPr>
        <p:spPr>
          <a:xfrm>
            <a:off x="1462271" y="7197912"/>
            <a:ext cx="34564" cy="91196"/>
          </a:xfrm>
          <a:custGeom>
            <a:avLst/>
            <a:gdLst/>
            <a:ahLst/>
            <a:cxnLst/>
            <a:rect l="l" t="t" r="r" b="b"/>
            <a:pathLst>
              <a:path w="34564" h="91196">
                <a:moveTo>
                  <a:pt x="21121" y="0"/>
                </a:moveTo>
                <a:lnTo>
                  <a:pt x="0" y="10561"/>
                </a:lnTo>
                <a:lnTo>
                  <a:pt x="964" y="12481"/>
                </a:lnTo>
                <a:lnTo>
                  <a:pt x="3840" y="11521"/>
                </a:lnTo>
                <a:lnTo>
                  <a:pt x="5762" y="10561"/>
                </a:lnTo>
                <a:lnTo>
                  <a:pt x="9602" y="10561"/>
                </a:lnTo>
                <a:lnTo>
                  <a:pt x="10561" y="11521"/>
                </a:lnTo>
                <a:lnTo>
                  <a:pt x="11519" y="12481"/>
                </a:lnTo>
                <a:lnTo>
                  <a:pt x="11519" y="13441"/>
                </a:lnTo>
                <a:lnTo>
                  <a:pt x="12484" y="14401"/>
                </a:lnTo>
                <a:lnTo>
                  <a:pt x="12484" y="84475"/>
                </a:lnTo>
                <a:lnTo>
                  <a:pt x="11519" y="85435"/>
                </a:lnTo>
                <a:lnTo>
                  <a:pt x="11519" y="86395"/>
                </a:lnTo>
                <a:lnTo>
                  <a:pt x="10561" y="87355"/>
                </a:lnTo>
                <a:lnTo>
                  <a:pt x="9602" y="87355"/>
                </a:lnTo>
                <a:lnTo>
                  <a:pt x="7679" y="88315"/>
                </a:lnTo>
                <a:lnTo>
                  <a:pt x="964" y="88315"/>
                </a:lnTo>
                <a:lnTo>
                  <a:pt x="964" y="91196"/>
                </a:lnTo>
                <a:lnTo>
                  <a:pt x="34564" y="91196"/>
                </a:lnTo>
                <a:lnTo>
                  <a:pt x="34564" y="88315"/>
                </a:lnTo>
                <a:lnTo>
                  <a:pt x="27843" y="88315"/>
                </a:lnTo>
                <a:lnTo>
                  <a:pt x="26884" y="87355"/>
                </a:lnTo>
                <a:lnTo>
                  <a:pt x="25920" y="87355"/>
                </a:lnTo>
                <a:lnTo>
                  <a:pt x="24961" y="86395"/>
                </a:lnTo>
                <a:lnTo>
                  <a:pt x="24003" y="84475"/>
                </a:lnTo>
                <a:lnTo>
                  <a:pt x="24003" y="0"/>
                </a:lnTo>
                <a:lnTo>
                  <a:pt x="211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4" name="object 934"/>
          <p:cNvSpPr/>
          <p:nvPr/>
        </p:nvSpPr>
        <p:spPr>
          <a:xfrm>
            <a:off x="1519874" y="7199833"/>
            <a:ext cx="52802" cy="91196"/>
          </a:xfrm>
          <a:custGeom>
            <a:avLst/>
            <a:gdLst/>
            <a:ahLst/>
            <a:cxnLst/>
            <a:rect l="l" t="t" r="r" b="b"/>
            <a:pathLst>
              <a:path w="52802" h="91196">
                <a:moveTo>
                  <a:pt x="20157" y="0"/>
                </a:moveTo>
                <a:lnTo>
                  <a:pt x="2875" y="34564"/>
                </a:lnTo>
                <a:lnTo>
                  <a:pt x="11516" y="34564"/>
                </a:lnTo>
                <a:lnTo>
                  <a:pt x="18237" y="36484"/>
                </a:lnTo>
                <a:lnTo>
                  <a:pt x="23038" y="38404"/>
                </a:lnTo>
                <a:lnTo>
                  <a:pt x="28799" y="40325"/>
                </a:lnTo>
                <a:lnTo>
                  <a:pt x="33599" y="44165"/>
                </a:lnTo>
                <a:lnTo>
                  <a:pt x="37440" y="48966"/>
                </a:lnTo>
                <a:lnTo>
                  <a:pt x="41280" y="53751"/>
                </a:lnTo>
                <a:lnTo>
                  <a:pt x="42240" y="58552"/>
                </a:lnTo>
                <a:lnTo>
                  <a:pt x="42240" y="70088"/>
                </a:lnTo>
                <a:lnTo>
                  <a:pt x="40320" y="73914"/>
                </a:lnTo>
                <a:lnTo>
                  <a:pt x="36479" y="78714"/>
                </a:lnTo>
                <a:lnTo>
                  <a:pt x="32639" y="82555"/>
                </a:lnTo>
                <a:lnTo>
                  <a:pt x="28799" y="84475"/>
                </a:lnTo>
                <a:lnTo>
                  <a:pt x="20157" y="84475"/>
                </a:lnTo>
                <a:lnTo>
                  <a:pt x="16317" y="82555"/>
                </a:lnTo>
                <a:lnTo>
                  <a:pt x="13437" y="80634"/>
                </a:lnTo>
                <a:lnTo>
                  <a:pt x="10556" y="78714"/>
                </a:lnTo>
                <a:lnTo>
                  <a:pt x="9596" y="78714"/>
                </a:lnTo>
                <a:lnTo>
                  <a:pt x="8636" y="77754"/>
                </a:lnTo>
                <a:lnTo>
                  <a:pt x="2875" y="77754"/>
                </a:lnTo>
                <a:lnTo>
                  <a:pt x="1917" y="78714"/>
                </a:lnTo>
                <a:lnTo>
                  <a:pt x="958" y="79674"/>
                </a:lnTo>
                <a:lnTo>
                  <a:pt x="0" y="80634"/>
                </a:lnTo>
                <a:lnTo>
                  <a:pt x="0" y="84475"/>
                </a:lnTo>
                <a:lnTo>
                  <a:pt x="1917" y="86395"/>
                </a:lnTo>
                <a:lnTo>
                  <a:pt x="3840" y="88315"/>
                </a:lnTo>
                <a:lnTo>
                  <a:pt x="6716" y="90236"/>
                </a:lnTo>
                <a:lnTo>
                  <a:pt x="10556" y="91196"/>
                </a:lnTo>
                <a:lnTo>
                  <a:pt x="21118" y="91196"/>
                </a:lnTo>
                <a:lnTo>
                  <a:pt x="25918" y="89275"/>
                </a:lnTo>
                <a:lnTo>
                  <a:pt x="31679" y="87355"/>
                </a:lnTo>
                <a:lnTo>
                  <a:pt x="34559" y="85435"/>
                </a:lnTo>
                <a:lnTo>
                  <a:pt x="38400" y="83515"/>
                </a:lnTo>
                <a:lnTo>
                  <a:pt x="41280" y="80634"/>
                </a:lnTo>
                <a:lnTo>
                  <a:pt x="44160" y="77754"/>
                </a:lnTo>
                <a:lnTo>
                  <a:pt x="46081" y="73914"/>
                </a:lnTo>
                <a:lnTo>
                  <a:pt x="48001" y="70088"/>
                </a:lnTo>
                <a:lnTo>
                  <a:pt x="49921" y="66248"/>
                </a:lnTo>
                <a:lnTo>
                  <a:pt x="50881" y="61432"/>
                </a:lnTo>
                <a:lnTo>
                  <a:pt x="50881" y="48966"/>
                </a:lnTo>
                <a:lnTo>
                  <a:pt x="48001" y="42245"/>
                </a:lnTo>
                <a:lnTo>
                  <a:pt x="42240" y="36484"/>
                </a:lnTo>
                <a:lnTo>
                  <a:pt x="38372" y="32727"/>
                </a:lnTo>
                <a:lnTo>
                  <a:pt x="27556" y="26514"/>
                </a:lnTo>
                <a:lnTo>
                  <a:pt x="14397" y="23042"/>
                </a:lnTo>
                <a:lnTo>
                  <a:pt x="20157" y="10561"/>
                </a:lnTo>
                <a:lnTo>
                  <a:pt x="47041" y="10561"/>
                </a:lnTo>
                <a:lnTo>
                  <a:pt x="52802" y="0"/>
                </a:lnTo>
                <a:lnTo>
                  <a:pt x="201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5" name="object 935"/>
          <p:cNvSpPr/>
          <p:nvPr/>
        </p:nvSpPr>
        <p:spPr>
          <a:xfrm>
            <a:off x="1586103" y="7197912"/>
            <a:ext cx="58567" cy="93116"/>
          </a:xfrm>
          <a:custGeom>
            <a:avLst/>
            <a:gdLst/>
            <a:ahLst/>
            <a:cxnLst/>
            <a:rect l="l" t="t" r="r" b="b"/>
            <a:pathLst>
              <a:path w="58567" h="93116">
                <a:moveTo>
                  <a:pt x="33604" y="93116"/>
                </a:moveTo>
                <a:lnTo>
                  <a:pt x="37444" y="91196"/>
                </a:lnTo>
                <a:lnTo>
                  <a:pt x="42245" y="88315"/>
                </a:lnTo>
                <a:lnTo>
                  <a:pt x="47045" y="84475"/>
                </a:lnTo>
                <a:lnTo>
                  <a:pt x="50886" y="79674"/>
                </a:lnTo>
                <a:lnTo>
                  <a:pt x="53766" y="72008"/>
                </a:lnTo>
                <a:lnTo>
                  <a:pt x="54360" y="70544"/>
                </a:lnTo>
                <a:lnTo>
                  <a:pt x="57419" y="59023"/>
                </a:lnTo>
                <a:lnTo>
                  <a:pt x="58567" y="45110"/>
                </a:lnTo>
                <a:lnTo>
                  <a:pt x="57576" y="33053"/>
                </a:lnTo>
                <a:lnTo>
                  <a:pt x="53984" y="20741"/>
                </a:lnTo>
                <a:lnTo>
                  <a:pt x="48005" y="10561"/>
                </a:lnTo>
                <a:lnTo>
                  <a:pt x="42245" y="2880"/>
                </a:lnTo>
                <a:lnTo>
                  <a:pt x="36484" y="0"/>
                </a:lnTo>
                <a:lnTo>
                  <a:pt x="24963" y="0"/>
                </a:lnTo>
                <a:lnTo>
                  <a:pt x="21122" y="960"/>
                </a:lnTo>
                <a:lnTo>
                  <a:pt x="17282" y="3840"/>
                </a:lnTo>
                <a:lnTo>
                  <a:pt x="12496" y="7680"/>
                </a:lnTo>
                <a:lnTo>
                  <a:pt x="7680" y="13441"/>
                </a:lnTo>
                <a:lnTo>
                  <a:pt x="4815" y="20162"/>
                </a:lnTo>
                <a:lnTo>
                  <a:pt x="1155" y="33461"/>
                </a:lnTo>
                <a:lnTo>
                  <a:pt x="0" y="47045"/>
                </a:lnTo>
                <a:lnTo>
                  <a:pt x="329" y="53748"/>
                </a:lnTo>
                <a:lnTo>
                  <a:pt x="2892" y="66489"/>
                </a:lnTo>
                <a:lnTo>
                  <a:pt x="7680" y="77754"/>
                </a:lnTo>
                <a:lnTo>
                  <a:pt x="8158" y="78537"/>
                </a:lnTo>
                <a:lnTo>
                  <a:pt x="17450" y="89250"/>
                </a:lnTo>
                <a:lnTo>
                  <a:pt x="16634" y="74878"/>
                </a:lnTo>
                <a:lnTo>
                  <a:pt x="14096" y="62856"/>
                </a:lnTo>
                <a:lnTo>
                  <a:pt x="13441" y="48950"/>
                </a:lnTo>
                <a:lnTo>
                  <a:pt x="13441" y="33604"/>
                </a:lnTo>
                <a:lnTo>
                  <a:pt x="15361" y="25923"/>
                </a:lnTo>
                <a:lnTo>
                  <a:pt x="16322" y="17282"/>
                </a:lnTo>
                <a:lnTo>
                  <a:pt x="18242" y="11521"/>
                </a:lnTo>
                <a:lnTo>
                  <a:pt x="21122" y="8641"/>
                </a:lnTo>
                <a:lnTo>
                  <a:pt x="24003" y="5760"/>
                </a:lnTo>
                <a:lnTo>
                  <a:pt x="26883" y="3840"/>
                </a:lnTo>
                <a:lnTo>
                  <a:pt x="31683" y="3840"/>
                </a:lnTo>
                <a:lnTo>
                  <a:pt x="34564" y="4800"/>
                </a:lnTo>
                <a:lnTo>
                  <a:pt x="35524" y="6720"/>
                </a:lnTo>
                <a:lnTo>
                  <a:pt x="38404" y="8641"/>
                </a:lnTo>
                <a:lnTo>
                  <a:pt x="40325" y="12481"/>
                </a:lnTo>
                <a:lnTo>
                  <a:pt x="42245" y="17282"/>
                </a:lnTo>
                <a:lnTo>
                  <a:pt x="44165" y="24002"/>
                </a:lnTo>
                <a:lnTo>
                  <a:pt x="45125" y="32644"/>
                </a:lnTo>
                <a:lnTo>
                  <a:pt x="45125" y="42245"/>
                </a:lnTo>
                <a:lnTo>
                  <a:pt x="44980" y="51369"/>
                </a:lnTo>
                <a:lnTo>
                  <a:pt x="44045" y="64585"/>
                </a:lnTo>
                <a:lnTo>
                  <a:pt x="42245" y="74874"/>
                </a:lnTo>
                <a:lnTo>
                  <a:pt x="41285" y="79674"/>
                </a:lnTo>
                <a:lnTo>
                  <a:pt x="39364" y="83515"/>
                </a:lnTo>
                <a:lnTo>
                  <a:pt x="36484" y="85435"/>
                </a:lnTo>
                <a:lnTo>
                  <a:pt x="33604" y="87355"/>
                </a:lnTo>
                <a:lnTo>
                  <a:pt x="31683" y="88315"/>
                </a:lnTo>
                <a:lnTo>
                  <a:pt x="28803" y="88315"/>
                </a:lnTo>
                <a:lnTo>
                  <a:pt x="28803" y="93116"/>
                </a:lnTo>
                <a:lnTo>
                  <a:pt x="33604" y="93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6" name="object 936"/>
          <p:cNvSpPr/>
          <p:nvPr/>
        </p:nvSpPr>
        <p:spPr>
          <a:xfrm>
            <a:off x="1602737" y="7272791"/>
            <a:ext cx="12169" cy="18237"/>
          </a:xfrm>
          <a:custGeom>
            <a:avLst/>
            <a:gdLst/>
            <a:ahLst/>
            <a:cxnLst/>
            <a:rect l="l" t="t" r="r" b="b"/>
            <a:pathLst>
              <a:path w="12169" h="18237">
                <a:moveTo>
                  <a:pt x="12169" y="13437"/>
                </a:moveTo>
                <a:lnTo>
                  <a:pt x="7368" y="13437"/>
                </a:lnTo>
                <a:lnTo>
                  <a:pt x="3528" y="10556"/>
                </a:lnTo>
                <a:lnTo>
                  <a:pt x="1607" y="3836"/>
                </a:lnTo>
                <a:lnTo>
                  <a:pt x="0" y="0"/>
                </a:lnTo>
                <a:lnTo>
                  <a:pt x="815" y="14372"/>
                </a:lnTo>
                <a:lnTo>
                  <a:pt x="12169" y="18237"/>
                </a:lnTo>
                <a:lnTo>
                  <a:pt x="12169" y="134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7" name="object 937"/>
          <p:cNvSpPr/>
          <p:nvPr/>
        </p:nvSpPr>
        <p:spPr>
          <a:xfrm>
            <a:off x="1448836" y="6795683"/>
            <a:ext cx="59518" cy="91196"/>
          </a:xfrm>
          <a:custGeom>
            <a:avLst/>
            <a:gdLst/>
            <a:ahLst/>
            <a:cxnLst/>
            <a:rect l="l" t="t" r="r" b="b"/>
            <a:pathLst>
              <a:path w="59518" h="91196">
                <a:moveTo>
                  <a:pt x="34556" y="59512"/>
                </a:moveTo>
                <a:lnTo>
                  <a:pt x="36777" y="57207"/>
                </a:lnTo>
                <a:lnTo>
                  <a:pt x="44934" y="46846"/>
                </a:lnTo>
                <a:lnTo>
                  <a:pt x="50875" y="36484"/>
                </a:lnTo>
                <a:lnTo>
                  <a:pt x="52797" y="32644"/>
                </a:lnTo>
                <a:lnTo>
                  <a:pt x="53756" y="27843"/>
                </a:lnTo>
                <a:lnTo>
                  <a:pt x="53756" y="17282"/>
                </a:lnTo>
                <a:lnTo>
                  <a:pt x="50875" y="11521"/>
                </a:lnTo>
                <a:lnTo>
                  <a:pt x="46076" y="6720"/>
                </a:lnTo>
                <a:lnTo>
                  <a:pt x="41279" y="1920"/>
                </a:lnTo>
                <a:lnTo>
                  <a:pt x="35515" y="0"/>
                </a:lnTo>
                <a:lnTo>
                  <a:pt x="21115" y="0"/>
                </a:lnTo>
                <a:lnTo>
                  <a:pt x="15358" y="1920"/>
                </a:lnTo>
                <a:lnTo>
                  <a:pt x="11518" y="6720"/>
                </a:lnTo>
                <a:lnTo>
                  <a:pt x="6720" y="10561"/>
                </a:lnTo>
                <a:lnTo>
                  <a:pt x="3838" y="17282"/>
                </a:lnTo>
                <a:lnTo>
                  <a:pt x="2880" y="24963"/>
                </a:lnTo>
                <a:lnTo>
                  <a:pt x="4797" y="24963"/>
                </a:lnTo>
                <a:lnTo>
                  <a:pt x="6720" y="20162"/>
                </a:lnTo>
                <a:lnTo>
                  <a:pt x="9596" y="16322"/>
                </a:lnTo>
                <a:lnTo>
                  <a:pt x="12476" y="13441"/>
                </a:lnTo>
                <a:lnTo>
                  <a:pt x="16317" y="11521"/>
                </a:lnTo>
                <a:lnTo>
                  <a:pt x="20156" y="9601"/>
                </a:lnTo>
                <a:lnTo>
                  <a:pt x="29759" y="9601"/>
                </a:lnTo>
                <a:lnTo>
                  <a:pt x="33599" y="11521"/>
                </a:lnTo>
                <a:lnTo>
                  <a:pt x="37438" y="15361"/>
                </a:lnTo>
                <a:lnTo>
                  <a:pt x="40320" y="19202"/>
                </a:lnTo>
                <a:lnTo>
                  <a:pt x="42237" y="24002"/>
                </a:lnTo>
                <a:lnTo>
                  <a:pt x="42235" y="30118"/>
                </a:lnTo>
                <a:lnTo>
                  <a:pt x="39873" y="41259"/>
                </a:lnTo>
                <a:lnTo>
                  <a:pt x="32634" y="53766"/>
                </a:lnTo>
                <a:lnTo>
                  <a:pt x="28544" y="59699"/>
                </a:lnTo>
                <a:lnTo>
                  <a:pt x="21041" y="68417"/>
                </a:lnTo>
                <a:lnTo>
                  <a:pt x="11453" y="77958"/>
                </a:lnTo>
                <a:lnTo>
                  <a:pt x="0" y="88315"/>
                </a:lnTo>
                <a:lnTo>
                  <a:pt x="0" y="91196"/>
                </a:lnTo>
                <a:lnTo>
                  <a:pt x="52797" y="91196"/>
                </a:lnTo>
                <a:lnTo>
                  <a:pt x="59518" y="73913"/>
                </a:lnTo>
                <a:lnTo>
                  <a:pt x="56637" y="73913"/>
                </a:lnTo>
                <a:lnTo>
                  <a:pt x="55679" y="75834"/>
                </a:lnTo>
                <a:lnTo>
                  <a:pt x="54714" y="77754"/>
                </a:lnTo>
                <a:lnTo>
                  <a:pt x="52797" y="78729"/>
                </a:lnTo>
                <a:lnTo>
                  <a:pt x="50875" y="79674"/>
                </a:lnTo>
                <a:lnTo>
                  <a:pt x="49917" y="80634"/>
                </a:lnTo>
                <a:lnTo>
                  <a:pt x="46076" y="80634"/>
                </a:lnTo>
                <a:lnTo>
                  <a:pt x="42237" y="81594"/>
                </a:lnTo>
                <a:lnTo>
                  <a:pt x="14400" y="81594"/>
                </a:lnTo>
                <a:lnTo>
                  <a:pt x="15959" y="79977"/>
                </a:lnTo>
                <a:lnTo>
                  <a:pt x="23178" y="72052"/>
                </a:lnTo>
                <a:lnTo>
                  <a:pt x="34556" y="595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8" name="object 938"/>
          <p:cNvSpPr/>
          <p:nvPr/>
        </p:nvSpPr>
        <p:spPr>
          <a:xfrm>
            <a:off x="1534906" y="6870577"/>
            <a:ext cx="12807" cy="18222"/>
          </a:xfrm>
          <a:custGeom>
            <a:avLst/>
            <a:gdLst/>
            <a:ahLst/>
            <a:cxnLst/>
            <a:rect l="l" t="t" r="r" b="b"/>
            <a:pathLst>
              <a:path w="12807" h="18222">
                <a:moveTo>
                  <a:pt x="12807" y="13422"/>
                </a:moveTo>
                <a:lnTo>
                  <a:pt x="7046" y="13422"/>
                </a:lnTo>
                <a:lnTo>
                  <a:pt x="4166" y="10541"/>
                </a:lnTo>
                <a:lnTo>
                  <a:pt x="1285" y="3836"/>
                </a:lnTo>
                <a:lnTo>
                  <a:pt x="0" y="0"/>
                </a:lnTo>
                <a:lnTo>
                  <a:pt x="863" y="14357"/>
                </a:lnTo>
                <a:lnTo>
                  <a:pt x="11847" y="18222"/>
                </a:lnTo>
                <a:lnTo>
                  <a:pt x="12807" y="134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9" name="object 939"/>
          <p:cNvSpPr/>
          <p:nvPr/>
        </p:nvSpPr>
        <p:spPr>
          <a:xfrm>
            <a:off x="1518909" y="6795683"/>
            <a:ext cx="57607" cy="93116"/>
          </a:xfrm>
          <a:custGeom>
            <a:avLst/>
            <a:gdLst/>
            <a:ahLst/>
            <a:cxnLst/>
            <a:rect l="l" t="t" r="r" b="b"/>
            <a:pathLst>
              <a:path w="57607" h="93116">
                <a:moveTo>
                  <a:pt x="818" y="33460"/>
                </a:moveTo>
                <a:lnTo>
                  <a:pt x="0" y="47045"/>
                </a:lnTo>
                <a:lnTo>
                  <a:pt x="219" y="53567"/>
                </a:lnTo>
                <a:lnTo>
                  <a:pt x="2250" y="66409"/>
                </a:lnTo>
                <a:lnTo>
                  <a:pt x="6720" y="77754"/>
                </a:lnTo>
                <a:lnTo>
                  <a:pt x="7200" y="78537"/>
                </a:lnTo>
                <a:lnTo>
                  <a:pt x="16859" y="89250"/>
                </a:lnTo>
                <a:lnTo>
                  <a:pt x="15996" y="74893"/>
                </a:lnTo>
                <a:lnTo>
                  <a:pt x="13432" y="62871"/>
                </a:lnTo>
                <a:lnTo>
                  <a:pt x="12481" y="48966"/>
                </a:lnTo>
                <a:lnTo>
                  <a:pt x="12481" y="41285"/>
                </a:lnTo>
                <a:lnTo>
                  <a:pt x="13441" y="33604"/>
                </a:lnTo>
                <a:lnTo>
                  <a:pt x="14401" y="24963"/>
                </a:lnTo>
                <a:lnTo>
                  <a:pt x="15361" y="17282"/>
                </a:lnTo>
                <a:lnTo>
                  <a:pt x="17282" y="11521"/>
                </a:lnTo>
                <a:lnTo>
                  <a:pt x="21122" y="7680"/>
                </a:lnTo>
                <a:lnTo>
                  <a:pt x="23042" y="5760"/>
                </a:lnTo>
                <a:lnTo>
                  <a:pt x="25923" y="3840"/>
                </a:lnTo>
                <a:lnTo>
                  <a:pt x="31683" y="3840"/>
                </a:lnTo>
                <a:lnTo>
                  <a:pt x="33604" y="4800"/>
                </a:lnTo>
                <a:lnTo>
                  <a:pt x="35524" y="6720"/>
                </a:lnTo>
                <a:lnTo>
                  <a:pt x="38404" y="8641"/>
                </a:lnTo>
                <a:lnTo>
                  <a:pt x="40325" y="11521"/>
                </a:lnTo>
                <a:lnTo>
                  <a:pt x="41285" y="17282"/>
                </a:lnTo>
                <a:lnTo>
                  <a:pt x="44165" y="24002"/>
                </a:lnTo>
                <a:lnTo>
                  <a:pt x="45125" y="32644"/>
                </a:lnTo>
                <a:lnTo>
                  <a:pt x="45125" y="42245"/>
                </a:lnTo>
                <a:lnTo>
                  <a:pt x="44965" y="51477"/>
                </a:lnTo>
                <a:lnTo>
                  <a:pt x="43819" y="64634"/>
                </a:lnTo>
                <a:lnTo>
                  <a:pt x="41285" y="74889"/>
                </a:lnTo>
                <a:lnTo>
                  <a:pt x="40325" y="79674"/>
                </a:lnTo>
                <a:lnTo>
                  <a:pt x="38404" y="83515"/>
                </a:lnTo>
                <a:lnTo>
                  <a:pt x="35524" y="85435"/>
                </a:lnTo>
                <a:lnTo>
                  <a:pt x="33604" y="87355"/>
                </a:lnTo>
                <a:lnTo>
                  <a:pt x="30723" y="88315"/>
                </a:lnTo>
                <a:lnTo>
                  <a:pt x="28803" y="88315"/>
                </a:lnTo>
                <a:lnTo>
                  <a:pt x="27843" y="93116"/>
                </a:lnTo>
                <a:lnTo>
                  <a:pt x="32644" y="93116"/>
                </a:lnTo>
                <a:lnTo>
                  <a:pt x="37444" y="91196"/>
                </a:lnTo>
                <a:lnTo>
                  <a:pt x="41285" y="87355"/>
                </a:lnTo>
                <a:lnTo>
                  <a:pt x="46085" y="84475"/>
                </a:lnTo>
                <a:lnTo>
                  <a:pt x="49926" y="79674"/>
                </a:lnTo>
                <a:lnTo>
                  <a:pt x="52791" y="72008"/>
                </a:lnTo>
                <a:lnTo>
                  <a:pt x="53556" y="70381"/>
                </a:lnTo>
                <a:lnTo>
                  <a:pt x="56784" y="58703"/>
                </a:lnTo>
                <a:lnTo>
                  <a:pt x="57607" y="45125"/>
                </a:lnTo>
                <a:lnTo>
                  <a:pt x="56793" y="33047"/>
                </a:lnTo>
                <a:lnTo>
                  <a:pt x="53448" y="20737"/>
                </a:lnTo>
                <a:lnTo>
                  <a:pt x="47045" y="10561"/>
                </a:lnTo>
                <a:lnTo>
                  <a:pt x="42245" y="2880"/>
                </a:lnTo>
                <a:lnTo>
                  <a:pt x="35524" y="0"/>
                </a:lnTo>
                <a:lnTo>
                  <a:pt x="24963" y="0"/>
                </a:lnTo>
                <a:lnTo>
                  <a:pt x="20162" y="960"/>
                </a:lnTo>
                <a:lnTo>
                  <a:pt x="16322" y="3840"/>
                </a:lnTo>
                <a:lnTo>
                  <a:pt x="11521" y="7680"/>
                </a:lnTo>
                <a:lnTo>
                  <a:pt x="7680" y="13441"/>
                </a:lnTo>
                <a:lnTo>
                  <a:pt x="4805" y="20162"/>
                </a:lnTo>
                <a:lnTo>
                  <a:pt x="4041" y="21788"/>
                </a:lnTo>
                <a:lnTo>
                  <a:pt x="818" y="334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0" name="object 940"/>
          <p:cNvSpPr/>
          <p:nvPr/>
        </p:nvSpPr>
        <p:spPr>
          <a:xfrm>
            <a:off x="1586103" y="6795683"/>
            <a:ext cx="58567" cy="93116"/>
          </a:xfrm>
          <a:custGeom>
            <a:avLst/>
            <a:gdLst/>
            <a:ahLst/>
            <a:cxnLst/>
            <a:rect l="l" t="t" r="r" b="b"/>
            <a:pathLst>
              <a:path w="58567" h="93116">
                <a:moveTo>
                  <a:pt x="33604" y="93116"/>
                </a:moveTo>
                <a:lnTo>
                  <a:pt x="37444" y="91196"/>
                </a:lnTo>
                <a:lnTo>
                  <a:pt x="42245" y="87355"/>
                </a:lnTo>
                <a:lnTo>
                  <a:pt x="47045" y="84475"/>
                </a:lnTo>
                <a:lnTo>
                  <a:pt x="50886" y="79674"/>
                </a:lnTo>
                <a:lnTo>
                  <a:pt x="53766" y="72008"/>
                </a:lnTo>
                <a:lnTo>
                  <a:pt x="57417" y="58704"/>
                </a:lnTo>
                <a:lnTo>
                  <a:pt x="58567" y="45125"/>
                </a:lnTo>
                <a:lnTo>
                  <a:pt x="57574" y="33047"/>
                </a:lnTo>
                <a:lnTo>
                  <a:pt x="53982" y="20737"/>
                </a:lnTo>
                <a:lnTo>
                  <a:pt x="48005" y="10561"/>
                </a:lnTo>
                <a:lnTo>
                  <a:pt x="42245" y="2880"/>
                </a:lnTo>
                <a:lnTo>
                  <a:pt x="36484" y="0"/>
                </a:lnTo>
                <a:lnTo>
                  <a:pt x="24963" y="0"/>
                </a:lnTo>
                <a:lnTo>
                  <a:pt x="21122" y="960"/>
                </a:lnTo>
                <a:lnTo>
                  <a:pt x="17282" y="3840"/>
                </a:lnTo>
                <a:lnTo>
                  <a:pt x="12496" y="7680"/>
                </a:lnTo>
                <a:lnTo>
                  <a:pt x="7680" y="13441"/>
                </a:lnTo>
                <a:lnTo>
                  <a:pt x="4815" y="20162"/>
                </a:lnTo>
                <a:lnTo>
                  <a:pt x="1155" y="33461"/>
                </a:lnTo>
                <a:lnTo>
                  <a:pt x="0" y="47045"/>
                </a:lnTo>
                <a:lnTo>
                  <a:pt x="329" y="53754"/>
                </a:lnTo>
                <a:lnTo>
                  <a:pt x="2892" y="66494"/>
                </a:lnTo>
                <a:lnTo>
                  <a:pt x="7680" y="77754"/>
                </a:lnTo>
                <a:lnTo>
                  <a:pt x="8158" y="78537"/>
                </a:lnTo>
                <a:lnTo>
                  <a:pt x="17450" y="89250"/>
                </a:lnTo>
                <a:lnTo>
                  <a:pt x="16634" y="74893"/>
                </a:lnTo>
                <a:lnTo>
                  <a:pt x="14096" y="62871"/>
                </a:lnTo>
                <a:lnTo>
                  <a:pt x="13441" y="48966"/>
                </a:lnTo>
                <a:lnTo>
                  <a:pt x="13441" y="33604"/>
                </a:lnTo>
                <a:lnTo>
                  <a:pt x="15361" y="24963"/>
                </a:lnTo>
                <a:lnTo>
                  <a:pt x="16322" y="17282"/>
                </a:lnTo>
                <a:lnTo>
                  <a:pt x="18242" y="11521"/>
                </a:lnTo>
                <a:lnTo>
                  <a:pt x="21122" y="7680"/>
                </a:lnTo>
                <a:lnTo>
                  <a:pt x="24003" y="5760"/>
                </a:lnTo>
                <a:lnTo>
                  <a:pt x="26883" y="3840"/>
                </a:lnTo>
                <a:lnTo>
                  <a:pt x="31683" y="3840"/>
                </a:lnTo>
                <a:lnTo>
                  <a:pt x="34564" y="4800"/>
                </a:lnTo>
                <a:lnTo>
                  <a:pt x="35524" y="6720"/>
                </a:lnTo>
                <a:lnTo>
                  <a:pt x="38404" y="8641"/>
                </a:lnTo>
                <a:lnTo>
                  <a:pt x="40325" y="11521"/>
                </a:lnTo>
                <a:lnTo>
                  <a:pt x="42245" y="17282"/>
                </a:lnTo>
                <a:lnTo>
                  <a:pt x="44165" y="24002"/>
                </a:lnTo>
                <a:lnTo>
                  <a:pt x="45125" y="32644"/>
                </a:lnTo>
                <a:lnTo>
                  <a:pt x="45125" y="42245"/>
                </a:lnTo>
                <a:lnTo>
                  <a:pt x="44979" y="51389"/>
                </a:lnTo>
                <a:lnTo>
                  <a:pt x="44045" y="64599"/>
                </a:lnTo>
                <a:lnTo>
                  <a:pt x="42245" y="74889"/>
                </a:lnTo>
                <a:lnTo>
                  <a:pt x="41285" y="79674"/>
                </a:lnTo>
                <a:lnTo>
                  <a:pt x="39364" y="83515"/>
                </a:lnTo>
                <a:lnTo>
                  <a:pt x="36484" y="85435"/>
                </a:lnTo>
                <a:lnTo>
                  <a:pt x="33604" y="87355"/>
                </a:lnTo>
                <a:lnTo>
                  <a:pt x="31683" y="88315"/>
                </a:lnTo>
                <a:lnTo>
                  <a:pt x="28803" y="88315"/>
                </a:lnTo>
                <a:lnTo>
                  <a:pt x="28803" y="93116"/>
                </a:lnTo>
                <a:lnTo>
                  <a:pt x="33604" y="93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1" name="object 941"/>
          <p:cNvSpPr/>
          <p:nvPr/>
        </p:nvSpPr>
        <p:spPr>
          <a:xfrm>
            <a:off x="1602737" y="6870577"/>
            <a:ext cx="12169" cy="18222"/>
          </a:xfrm>
          <a:custGeom>
            <a:avLst/>
            <a:gdLst/>
            <a:ahLst/>
            <a:cxnLst/>
            <a:rect l="l" t="t" r="r" b="b"/>
            <a:pathLst>
              <a:path w="12169" h="18222">
                <a:moveTo>
                  <a:pt x="12169" y="13422"/>
                </a:moveTo>
                <a:lnTo>
                  <a:pt x="7368" y="13422"/>
                </a:lnTo>
                <a:lnTo>
                  <a:pt x="3528" y="10541"/>
                </a:lnTo>
                <a:lnTo>
                  <a:pt x="1607" y="3836"/>
                </a:lnTo>
                <a:lnTo>
                  <a:pt x="0" y="0"/>
                </a:lnTo>
                <a:lnTo>
                  <a:pt x="815" y="14357"/>
                </a:lnTo>
                <a:lnTo>
                  <a:pt x="12169" y="18222"/>
                </a:lnTo>
                <a:lnTo>
                  <a:pt x="12169" y="134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2" name="object 942"/>
          <p:cNvSpPr/>
          <p:nvPr/>
        </p:nvSpPr>
        <p:spPr>
          <a:xfrm>
            <a:off x="1448836" y="6393454"/>
            <a:ext cx="59518" cy="91196"/>
          </a:xfrm>
          <a:custGeom>
            <a:avLst/>
            <a:gdLst/>
            <a:ahLst/>
            <a:cxnLst/>
            <a:rect l="l" t="t" r="r" b="b"/>
            <a:pathLst>
              <a:path w="59518" h="91196">
                <a:moveTo>
                  <a:pt x="34556" y="59527"/>
                </a:moveTo>
                <a:lnTo>
                  <a:pt x="36785" y="57212"/>
                </a:lnTo>
                <a:lnTo>
                  <a:pt x="44937" y="46848"/>
                </a:lnTo>
                <a:lnTo>
                  <a:pt x="50875" y="36484"/>
                </a:lnTo>
                <a:lnTo>
                  <a:pt x="52797" y="31683"/>
                </a:lnTo>
                <a:lnTo>
                  <a:pt x="53756" y="27843"/>
                </a:lnTo>
                <a:lnTo>
                  <a:pt x="53756" y="16322"/>
                </a:lnTo>
                <a:lnTo>
                  <a:pt x="50875" y="11521"/>
                </a:lnTo>
                <a:lnTo>
                  <a:pt x="46076" y="6720"/>
                </a:lnTo>
                <a:lnTo>
                  <a:pt x="41279" y="1920"/>
                </a:lnTo>
                <a:lnTo>
                  <a:pt x="35515" y="0"/>
                </a:lnTo>
                <a:lnTo>
                  <a:pt x="21115" y="0"/>
                </a:lnTo>
                <a:lnTo>
                  <a:pt x="15358" y="1920"/>
                </a:lnTo>
                <a:lnTo>
                  <a:pt x="11518" y="5760"/>
                </a:lnTo>
                <a:lnTo>
                  <a:pt x="6720" y="10561"/>
                </a:lnTo>
                <a:lnTo>
                  <a:pt x="3838" y="16322"/>
                </a:lnTo>
                <a:lnTo>
                  <a:pt x="2880" y="24963"/>
                </a:lnTo>
                <a:lnTo>
                  <a:pt x="4797" y="24963"/>
                </a:lnTo>
                <a:lnTo>
                  <a:pt x="6720" y="20162"/>
                </a:lnTo>
                <a:lnTo>
                  <a:pt x="9596" y="16322"/>
                </a:lnTo>
                <a:lnTo>
                  <a:pt x="12476" y="13441"/>
                </a:lnTo>
                <a:lnTo>
                  <a:pt x="16317" y="10561"/>
                </a:lnTo>
                <a:lnTo>
                  <a:pt x="20156" y="9601"/>
                </a:lnTo>
                <a:lnTo>
                  <a:pt x="29759" y="9601"/>
                </a:lnTo>
                <a:lnTo>
                  <a:pt x="33599" y="11521"/>
                </a:lnTo>
                <a:lnTo>
                  <a:pt x="37438" y="15361"/>
                </a:lnTo>
                <a:lnTo>
                  <a:pt x="40320" y="19202"/>
                </a:lnTo>
                <a:lnTo>
                  <a:pt x="42237" y="23042"/>
                </a:lnTo>
                <a:lnTo>
                  <a:pt x="42237" y="28803"/>
                </a:lnTo>
                <a:lnTo>
                  <a:pt x="39714" y="41560"/>
                </a:lnTo>
                <a:lnTo>
                  <a:pt x="32634" y="53766"/>
                </a:lnTo>
                <a:lnTo>
                  <a:pt x="28544" y="59332"/>
                </a:lnTo>
                <a:lnTo>
                  <a:pt x="21041" y="68034"/>
                </a:lnTo>
                <a:lnTo>
                  <a:pt x="11453" y="77807"/>
                </a:lnTo>
                <a:lnTo>
                  <a:pt x="0" y="88315"/>
                </a:lnTo>
                <a:lnTo>
                  <a:pt x="0" y="91196"/>
                </a:lnTo>
                <a:lnTo>
                  <a:pt x="52797" y="91196"/>
                </a:lnTo>
                <a:lnTo>
                  <a:pt x="59518" y="73929"/>
                </a:lnTo>
                <a:lnTo>
                  <a:pt x="56637" y="73929"/>
                </a:lnTo>
                <a:lnTo>
                  <a:pt x="55679" y="75849"/>
                </a:lnTo>
                <a:lnTo>
                  <a:pt x="54714" y="77769"/>
                </a:lnTo>
                <a:lnTo>
                  <a:pt x="52797" y="78729"/>
                </a:lnTo>
                <a:lnTo>
                  <a:pt x="50875" y="79674"/>
                </a:lnTo>
                <a:lnTo>
                  <a:pt x="49917" y="79674"/>
                </a:lnTo>
                <a:lnTo>
                  <a:pt x="47999" y="80634"/>
                </a:lnTo>
                <a:lnTo>
                  <a:pt x="14400" y="80634"/>
                </a:lnTo>
                <a:lnTo>
                  <a:pt x="15713" y="79606"/>
                </a:lnTo>
                <a:lnTo>
                  <a:pt x="22952" y="72226"/>
                </a:lnTo>
                <a:lnTo>
                  <a:pt x="34556" y="595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3" name="object 943"/>
          <p:cNvSpPr/>
          <p:nvPr/>
        </p:nvSpPr>
        <p:spPr>
          <a:xfrm>
            <a:off x="1519874" y="6395374"/>
            <a:ext cx="52802" cy="90236"/>
          </a:xfrm>
          <a:custGeom>
            <a:avLst/>
            <a:gdLst/>
            <a:ahLst/>
            <a:cxnLst/>
            <a:rect l="l" t="t" r="r" b="b"/>
            <a:pathLst>
              <a:path w="52802" h="90236">
                <a:moveTo>
                  <a:pt x="20157" y="0"/>
                </a:moveTo>
                <a:lnTo>
                  <a:pt x="2875" y="34564"/>
                </a:lnTo>
                <a:lnTo>
                  <a:pt x="11516" y="34564"/>
                </a:lnTo>
                <a:lnTo>
                  <a:pt x="18237" y="35524"/>
                </a:lnTo>
                <a:lnTo>
                  <a:pt x="23038" y="37444"/>
                </a:lnTo>
                <a:lnTo>
                  <a:pt x="28799" y="40325"/>
                </a:lnTo>
                <a:lnTo>
                  <a:pt x="33599" y="44165"/>
                </a:lnTo>
                <a:lnTo>
                  <a:pt x="37440" y="48966"/>
                </a:lnTo>
                <a:lnTo>
                  <a:pt x="41280" y="53766"/>
                </a:lnTo>
                <a:lnTo>
                  <a:pt x="42240" y="58567"/>
                </a:lnTo>
                <a:lnTo>
                  <a:pt x="42240" y="69128"/>
                </a:lnTo>
                <a:lnTo>
                  <a:pt x="40320" y="73929"/>
                </a:lnTo>
                <a:lnTo>
                  <a:pt x="36479" y="77754"/>
                </a:lnTo>
                <a:lnTo>
                  <a:pt x="32639" y="81594"/>
                </a:lnTo>
                <a:lnTo>
                  <a:pt x="28799" y="83530"/>
                </a:lnTo>
                <a:lnTo>
                  <a:pt x="20157" y="83530"/>
                </a:lnTo>
                <a:lnTo>
                  <a:pt x="16317" y="82555"/>
                </a:lnTo>
                <a:lnTo>
                  <a:pt x="13437" y="80650"/>
                </a:lnTo>
                <a:lnTo>
                  <a:pt x="10556" y="78714"/>
                </a:lnTo>
                <a:lnTo>
                  <a:pt x="9596" y="77754"/>
                </a:lnTo>
                <a:lnTo>
                  <a:pt x="7676" y="77754"/>
                </a:lnTo>
                <a:lnTo>
                  <a:pt x="6716" y="76809"/>
                </a:lnTo>
                <a:lnTo>
                  <a:pt x="3840" y="76809"/>
                </a:lnTo>
                <a:lnTo>
                  <a:pt x="2875" y="77754"/>
                </a:lnTo>
                <a:lnTo>
                  <a:pt x="1917" y="78714"/>
                </a:lnTo>
                <a:lnTo>
                  <a:pt x="958" y="79689"/>
                </a:lnTo>
                <a:lnTo>
                  <a:pt x="0" y="80650"/>
                </a:lnTo>
                <a:lnTo>
                  <a:pt x="0" y="84475"/>
                </a:lnTo>
                <a:lnTo>
                  <a:pt x="1917" y="86395"/>
                </a:lnTo>
                <a:lnTo>
                  <a:pt x="3840" y="88315"/>
                </a:lnTo>
                <a:lnTo>
                  <a:pt x="6716" y="90236"/>
                </a:lnTo>
                <a:lnTo>
                  <a:pt x="21118" y="90236"/>
                </a:lnTo>
                <a:lnTo>
                  <a:pt x="25918" y="89275"/>
                </a:lnTo>
                <a:lnTo>
                  <a:pt x="31679" y="87370"/>
                </a:lnTo>
                <a:lnTo>
                  <a:pt x="34559" y="85435"/>
                </a:lnTo>
                <a:lnTo>
                  <a:pt x="38400" y="82555"/>
                </a:lnTo>
                <a:lnTo>
                  <a:pt x="41280" y="80650"/>
                </a:lnTo>
                <a:lnTo>
                  <a:pt x="44160" y="77754"/>
                </a:lnTo>
                <a:lnTo>
                  <a:pt x="46081" y="73929"/>
                </a:lnTo>
                <a:lnTo>
                  <a:pt x="48001" y="70088"/>
                </a:lnTo>
                <a:lnTo>
                  <a:pt x="49921" y="66248"/>
                </a:lnTo>
                <a:lnTo>
                  <a:pt x="50881" y="61447"/>
                </a:lnTo>
                <a:lnTo>
                  <a:pt x="50881" y="48966"/>
                </a:lnTo>
                <a:lnTo>
                  <a:pt x="48001" y="41285"/>
                </a:lnTo>
                <a:lnTo>
                  <a:pt x="42240" y="35524"/>
                </a:lnTo>
                <a:lnTo>
                  <a:pt x="38623" y="32383"/>
                </a:lnTo>
                <a:lnTo>
                  <a:pt x="27716" y="26507"/>
                </a:lnTo>
                <a:lnTo>
                  <a:pt x="14397" y="23042"/>
                </a:lnTo>
                <a:lnTo>
                  <a:pt x="20157" y="10561"/>
                </a:lnTo>
                <a:lnTo>
                  <a:pt x="47041" y="10561"/>
                </a:lnTo>
                <a:lnTo>
                  <a:pt x="52802" y="0"/>
                </a:lnTo>
                <a:lnTo>
                  <a:pt x="201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4" name="object 944"/>
          <p:cNvSpPr/>
          <p:nvPr/>
        </p:nvSpPr>
        <p:spPr>
          <a:xfrm>
            <a:off x="1586103" y="6393454"/>
            <a:ext cx="58567" cy="92156"/>
          </a:xfrm>
          <a:custGeom>
            <a:avLst/>
            <a:gdLst/>
            <a:ahLst/>
            <a:cxnLst/>
            <a:rect l="l" t="t" r="r" b="b"/>
            <a:pathLst>
              <a:path w="58567" h="92156">
                <a:moveTo>
                  <a:pt x="33604" y="92156"/>
                </a:moveTo>
                <a:lnTo>
                  <a:pt x="37444" y="91196"/>
                </a:lnTo>
                <a:lnTo>
                  <a:pt x="42245" y="87355"/>
                </a:lnTo>
                <a:lnTo>
                  <a:pt x="47045" y="84475"/>
                </a:lnTo>
                <a:lnTo>
                  <a:pt x="50886" y="78729"/>
                </a:lnTo>
                <a:lnTo>
                  <a:pt x="53766" y="72008"/>
                </a:lnTo>
                <a:lnTo>
                  <a:pt x="57417" y="58711"/>
                </a:lnTo>
                <a:lnTo>
                  <a:pt x="58567" y="45125"/>
                </a:lnTo>
                <a:lnTo>
                  <a:pt x="57574" y="33047"/>
                </a:lnTo>
                <a:lnTo>
                  <a:pt x="53982" y="20737"/>
                </a:lnTo>
                <a:lnTo>
                  <a:pt x="48005" y="10561"/>
                </a:lnTo>
                <a:lnTo>
                  <a:pt x="42245" y="2880"/>
                </a:lnTo>
                <a:lnTo>
                  <a:pt x="36484" y="0"/>
                </a:lnTo>
                <a:lnTo>
                  <a:pt x="24963" y="0"/>
                </a:lnTo>
                <a:lnTo>
                  <a:pt x="21122" y="960"/>
                </a:lnTo>
                <a:lnTo>
                  <a:pt x="17282" y="3840"/>
                </a:lnTo>
                <a:lnTo>
                  <a:pt x="12496" y="7680"/>
                </a:lnTo>
                <a:lnTo>
                  <a:pt x="7680" y="13441"/>
                </a:lnTo>
                <a:lnTo>
                  <a:pt x="4815" y="20162"/>
                </a:lnTo>
                <a:lnTo>
                  <a:pt x="1155" y="33461"/>
                </a:lnTo>
                <a:lnTo>
                  <a:pt x="0" y="47045"/>
                </a:lnTo>
                <a:lnTo>
                  <a:pt x="331" y="53768"/>
                </a:lnTo>
                <a:lnTo>
                  <a:pt x="2893" y="66509"/>
                </a:lnTo>
                <a:lnTo>
                  <a:pt x="7680" y="77769"/>
                </a:lnTo>
                <a:lnTo>
                  <a:pt x="7786" y="77945"/>
                </a:lnTo>
                <a:lnTo>
                  <a:pt x="17226" y="88601"/>
                </a:lnTo>
                <a:lnTo>
                  <a:pt x="16409" y="74224"/>
                </a:lnTo>
                <a:lnTo>
                  <a:pt x="14052" y="62272"/>
                </a:lnTo>
                <a:lnTo>
                  <a:pt x="13441" y="48005"/>
                </a:lnTo>
                <a:lnTo>
                  <a:pt x="13441" y="32644"/>
                </a:lnTo>
                <a:lnTo>
                  <a:pt x="15361" y="24963"/>
                </a:lnTo>
                <a:lnTo>
                  <a:pt x="16322" y="17282"/>
                </a:lnTo>
                <a:lnTo>
                  <a:pt x="18242" y="11521"/>
                </a:lnTo>
                <a:lnTo>
                  <a:pt x="21122" y="7680"/>
                </a:lnTo>
                <a:lnTo>
                  <a:pt x="24003" y="5760"/>
                </a:lnTo>
                <a:lnTo>
                  <a:pt x="26883" y="3840"/>
                </a:lnTo>
                <a:lnTo>
                  <a:pt x="31683" y="3840"/>
                </a:lnTo>
                <a:lnTo>
                  <a:pt x="34564" y="4800"/>
                </a:lnTo>
                <a:lnTo>
                  <a:pt x="35524" y="5760"/>
                </a:lnTo>
                <a:lnTo>
                  <a:pt x="38404" y="8641"/>
                </a:lnTo>
                <a:lnTo>
                  <a:pt x="40325" y="11521"/>
                </a:lnTo>
                <a:lnTo>
                  <a:pt x="42245" y="17282"/>
                </a:lnTo>
                <a:lnTo>
                  <a:pt x="44165" y="24002"/>
                </a:lnTo>
                <a:lnTo>
                  <a:pt x="45125" y="32644"/>
                </a:lnTo>
                <a:lnTo>
                  <a:pt x="45125" y="42245"/>
                </a:lnTo>
                <a:lnTo>
                  <a:pt x="44979" y="51391"/>
                </a:lnTo>
                <a:lnTo>
                  <a:pt x="44045" y="64605"/>
                </a:lnTo>
                <a:lnTo>
                  <a:pt x="42245" y="74889"/>
                </a:lnTo>
                <a:lnTo>
                  <a:pt x="41285" y="79674"/>
                </a:lnTo>
                <a:lnTo>
                  <a:pt x="39364" y="83515"/>
                </a:lnTo>
                <a:lnTo>
                  <a:pt x="36484" y="85450"/>
                </a:lnTo>
                <a:lnTo>
                  <a:pt x="33604" y="87355"/>
                </a:lnTo>
                <a:lnTo>
                  <a:pt x="31683" y="88315"/>
                </a:lnTo>
                <a:lnTo>
                  <a:pt x="28803" y="88315"/>
                </a:lnTo>
                <a:lnTo>
                  <a:pt x="28803" y="92156"/>
                </a:lnTo>
                <a:lnTo>
                  <a:pt x="33604" y="9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5" name="object 945"/>
          <p:cNvSpPr/>
          <p:nvPr/>
        </p:nvSpPr>
        <p:spPr>
          <a:xfrm>
            <a:off x="1602512" y="6467678"/>
            <a:ext cx="12393" cy="17931"/>
          </a:xfrm>
          <a:custGeom>
            <a:avLst/>
            <a:gdLst/>
            <a:ahLst/>
            <a:cxnLst/>
            <a:rect l="l" t="t" r="r" b="b"/>
            <a:pathLst>
              <a:path w="12393" h="17931">
                <a:moveTo>
                  <a:pt x="12393" y="14091"/>
                </a:moveTo>
                <a:lnTo>
                  <a:pt x="7593" y="14091"/>
                </a:lnTo>
                <a:lnTo>
                  <a:pt x="3752" y="11226"/>
                </a:lnTo>
                <a:lnTo>
                  <a:pt x="1832" y="4505"/>
                </a:lnTo>
                <a:lnTo>
                  <a:pt x="0" y="0"/>
                </a:lnTo>
                <a:lnTo>
                  <a:pt x="816" y="14377"/>
                </a:lnTo>
                <a:lnTo>
                  <a:pt x="12393" y="17931"/>
                </a:lnTo>
                <a:lnTo>
                  <a:pt x="12393" y="14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6" name="object 946"/>
          <p:cNvSpPr/>
          <p:nvPr/>
        </p:nvSpPr>
        <p:spPr>
          <a:xfrm>
            <a:off x="1778096" y="8754028"/>
            <a:ext cx="92171" cy="35516"/>
          </a:xfrm>
          <a:custGeom>
            <a:avLst/>
            <a:gdLst/>
            <a:ahLst/>
            <a:cxnLst/>
            <a:rect l="l" t="t" r="r" b="b"/>
            <a:pathLst>
              <a:path w="92171" h="35516">
                <a:moveTo>
                  <a:pt x="13441" y="34558"/>
                </a:moveTo>
                <a:lnTo>
                  <a:pt x="11521" y="31676"/>
                </a:lnTo>
                <a:lnTo>
                  <a:pt x="10561" y="28795"/>
                </a:lnTo>
                <a:lnTo>
                  <a:pt x="10561" y="25914"/>
                </a:lnTo>
                <a:lnTo>
                  <a:pt x="11521" y="25914"/>
                </a:lnTo>
                <a:lnTo>
                  <a:pt x="11521" y="24955"/>
                </a:lnTo>
                <a:lnTo>
                  <a:pt x="12496" y="23996"/>
                </a:lnTo>
                <a:lnTo>
                  <a:pt x="13441" y="23038"/>
                </a:lnTo>
                <a:lnTo>
                  <a:pt x="15361" y="23038"/>
                </a:lnTo>
                <a:lnTo>
                  <a:pt x="17282" y="22075"/>
                </a:lnTo>
                <a:lnTo>
                  <a:pt x="81610" y="22075"/>
                </a:lnTo>
                <a:lnTo>
                  <a:pt x="84490" y="23038"/>
                </a:lnTo>
                <a:lnTo>
                  <a:pt x="85450" y="23038"/>
                </a:lnTo>
                <a:lnTo>
                  <a:pt x="86410" y="23996"/>
                </a:lnTo>
                <a:lnTo>
                  <a:pt x="87355" y="23996"/>
                </a:lnTo>
                <a:lnTo>
                  <a:pt x="88331" y="25914"/>
                </a:lnTo>
                <a:lnTo>
                  <a:pt x="89291" y="26878"/>
                </a:lnTo>
                <a:lnTo>
                  <a:pt x="89291" y="33593"/>
                </a:lnTo>
                <a:lnTo>
                  <a:pt x="92171" y="33593"/>
                </a:lnTo>
                <a:lnTo>
                  <a:pt x="92171" y="0"/>
                </a:lnTo>
                <a:lnTo>
                  <a:pt x="89291" y="0"/>
                </a:lnTo>
                <a:lnTo>
                  <a:pt x="89291" y="6716"/>
                </a:lnTo>
                <a:lnTo>
                  <a:pt x="88331" y="8638"/>
                </a:lnTo>
                <a:lnTo>
                  <a:pt x="87355" y="9596"/>
                </a:lnTo>
                <a:lnTo>
                  <a:pt x="86410" y="10555"/>
                </a:lnTo>
                <a:lnTo>
                  <a:pt x="85450" y="10555"/>
                </a:lnTo>
                <a:lnTo>
                  <a:pt x="84490" y="11519"/>
                </a:lnTo>
                <a:lnTo>
                  <a:pt x="0" y="11519"/>
                </a:lnTo>
                <a:lnTo>
                  <a:pt x="0" y="13437"/>
                </a:lnTo>
                <a:lnTo>
                  <a:pt x="10561" y="35516"/>
                </a:lnTo>
                <a:lnTo>
                  <a:pt x="13441" y="345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7" name="object 947"/>
          <p:cNvSpPr/>
          <p:nvPr/>
        </p:nvSpPr>
        <p:spPr>
          <a:xfrm>
            <a:off x="1784817" y="8707945"/>
            <a:ext cx="46085" cy="24003"/>
          </a:xfrm>
          <a:custGeom>
            <a:avLst/>
            <a:gdLst/>
            <a:ahLst/>
            <a:cxnLst/>
            <a:rect l="l" t="t" r="r" b="b"/>
            <a:pathLst>
              <a:path w="46085" h="24002">
                <a:moveTo>
                  <a:pt x="46085" y="0"/>
                </a:moveTo>
                <a:lnTo>
                  <a:pt x="44165" y="3840"/>
                </a:lnTo>
                <a:lnTo>
                  <a:pt x="40325" y="6720"/>
                </a:lnTo>
                <a:lnTo>
                  <a:pt x="35524" y="10561"/>
                </a:lnTo>
                <a:lnTo>
                  <a:pt x="27843" y="12483"/>
                </a:lnTo>
                <a:lnTo>
                  <a:pt x="11521" y="12483"/>
                </a:lnTo>
                <a:lnTo>
                  <a:pt x="6720" y="11519"/>
                </a:lnTo>
                <a:lnTo>
                  <a:pt x="2895" y="8644"/>
                </a:lnTo>
                <a:lnTo>
                  <a:pt x="0" y="4803"/>
                </a:lnTo>
                <a:lnTo>
                  <a:pt x="4800" y="17282"/>
                </a:lnTo>
                <a:lnTo>
                  <a:pt x="10561" y="22079"/>
                </a:lnTo>
                <a:lnTo>
                  <a:pt x="18242" y="24003"/>
                </a:lnTo>
                <a:lnTo>
                  <a:pt x="33604" y="24003"/>
                </a:lnTo>
                <a:lnTo>
                  <a:pt x="40325" y="22079"/>
                </a:lnTo>
                <a:lnTo>
                  <a:pt x="45125" y="17282"/>
                </a:lnTo>
                <a:lnTo>
                  <a:pt x="460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8" name="object 948"/>
          <p:cNvSpPr/>
          <p:nvPr/>
        </p:nvSpPr>
        <p:spPr>
          <a:xfrm>
            <a:off x="1778096" y="8676269"/>
            <a:ext cx="94076" cy="54714"/>
          </a:xfrm>
          <a:custGeom>
            <a:avLst/>
            <a:gdLst/>
            <a:ahLst/>
            <a:cxnLst/>
            <a:rect l="l" t="t" r="r" b="b"/>
            <a:pathLst>
              <a:path w="94076" h="54714">
                <a:moveTo>
                  <a:pt x="4800" y="33599"/>
                </a:moveTo>
                <a:lnTo>
                  <a:pt x="4800" y="25920"/>
                </a:lnTo>
                <a:lnTo>
                  <a:pt x="5775" y="23038"/>
                </a:lnTo>
                <a:lnTo>
                  <a:pt x="8656" y="20156"/>
                </a:lnTo>
                <a:lnTo>
                  <a:pt x="11521" y="18240"/>
                </a:lnTo>
                <a:lnTo>
                  <a:pt x="15361" y="15358"/>
                </a:lnTo>
                <a:lnTo>
                  <a:pt x="20162" y="14400"/>
                </a:lnTo>
                <a:lnTo>
                  <a:pt x="24963" y="12476"/>
                </a:lnTo>
                <a:lnTo>
                  <a:pt x="42245" y="12476"/>
                </a:lnTo>
                <a:lnTo>
                  <a:pt x="48006" y="13435"/>
                </a:lnTo>
                <a:lnTo>
                  <a:pt x="48966" y="15358"/>
                </a:lnTo>
                <a:lnTo>
                  <a:pt x="50886" y="18240"/>
                </a:lnTo>
                <a:lnTo>
                  <a:pt x="51846" y="21121"/>
                </a:lnTo>
                <a:lnTo>
                  <a:pt x="52806" y="23038"/>
                </a:lnTo>
                <a:lnTo>
                  <a:pt x="52806" y="31676"/>
                </a:lnTo>
                <a:lnTo>
                  <a:pt x="51846" y="48958"/>
                </a:lnTo>
                <a:lnTo>
                  <a:pt x="56647" y="45118"/>
                </a:lnTo>
                <a:lnTo>
                  <a:pt x="59527" y="39355"/>
                </a:lnTo>
                <a:lnTo>
                  <a:pt x="59527" y="27835"/>
                </a:lnTo>
                <a:lnTo>
                  <a:pt x="56647" y="21121"/>
                </a:lnTo>
                <a:lnTo>
                  <a:pt x="52806" y="14400"/>
                </a:lnTo>
                <a:lnTo>
                  <a:pt x="60487" y="16317"/>
                </a:lnTo>
                <a:lnTo>
                  <a:pt x="67208" y="19197"/>
                </a:lnTo>
                <a:lnTo>
                  <a:pt x="73929" y="23996"/>
                </a:lnTo>
                <a:lnTo>
                  <a:pt x="80650" y="28800"/>
                </a:lnTo>
                <a:lnTo>
                  <a:pt x="84490" y="33599"/>
                </a:lnTo>
                <a:lnTo>
                  <a:pt x="87355" y="38397"/>
                </a:lnTo>
                <a:lnTo>
                  <a:pt x="90251" y="43196"/>
                </a:lnTo>
                <a:lnTo>
                  <a:pt x="91196" y="48958"/>
                </a:lnTo>
                <a:lnTo>
                  <a:pt x="91196" y="54714"/>
                </a:lnTo>
                <a:lnTo>
                  <a:pt x="94076" y="54714"/>
                </a:lnTo>
                <a:lnTo>
                  <a:pt x="94076" y="42237"/>
                </a:lnTo>
                <a:lnTo>
                  <a:pt x="91196" y="34558"/>
                </a:lnTo>
                <a:lnTo>
                  <a:pt x="86410" y="26878"/>
                </a:lnTo>
                <a:lnTo>
                  <a:pt x="84112" y="23605"/>
                </a:lnTo>
                <a:lnTo>
                  <a:pt x="75552" y="14072"/>
                </a:lnTo>
                <a:lnTo>
                  <a:pt x="65288" y="6720"/>
                </a:lnTo>
                <a:lnTo>
                  <a:pt x="62317" y="5198"/>
                </a:lnTo>
                <a:lnTo>
                  <a:pt x="50132" y="1215"/>
                </a:lnTo>
                <a:lnTo>
                  <a:pt x="37444" y="0"/>
                </a:lnTo>
                <a:lnTo>
                  <a:pt x="32862" y="164"/>
                </a:lnTo>
                <a:lnTo>
                  <a:pt x="20235" y="2968"/>
                </a:lnTo>
                <a:lnTo>
                  <a:pt x="9616" y="9596"/>
                </a:lnTo>
                <a:lnTo>
                  <a:pt x="2895" y="14400"/>
                </a:lnTo>
                <a:lnTo>
                  <a:pt x="0" y="21121"/>
                </a:lnTo>
                <a:lnTo>
                  <a:pt x="0" y="36479"/>
                </a:lnTo>
                <a:lnTo>
                  <a:pt x="3840" y="44159"/>
                </a:lnTo>
                <a:lnTo>
                  <a:pt x="11521" y="48958"/>
                </a:lnTo>
                <a:lnTo>
                  <a:pt x="6720" y="36479"/>
                </a:lnTo>
                <a:lnTo>
                  <a:pt x="4800" y="3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9" name="object 949"/>
          <p:cNvSpPr/>
          <p:nvPr/>
        </p:nvSpPr>
        <p:spPr>
          <a:xfrm>
            <a:off x="1780032" y="8610993"/>
            <a:ext cx="91196" cy="52797"/>
          </a:xfrm>
          <a:custGeom>
            <a:avLst/>
            <a:gdLst/>
            <a:ahLst/>
            <a:cxnLst/>
            <a:rect l="l" t="t" r="r" b="b"/>
            <a:pathLst>
              <a:path w="91196" h="52797">
                <a:moveTo>
                  <a:pt x="79674" y="50875"/>
                </a:moveTo>
                <a:lnTo>
                  <a:pt x="80634" y="51834"/>
                </a:lnTo>
                <a:lnTo>
                  <a:pt x="81594" y="52797"/>
                </a:lnTo>
                <a:lnTo>
                  <a:pt x="85420" y="52797"/>
                </a:lnTo>
                <a:lnTo>
                  <a:pt x="87355" y="51834"/>
                </a:lnTo>
                <a:lnTo>
                  <a:pt x="89260" y="48958"/>
                </a:lnTo>
                <a:lnTo>
                  <a:pt x="90236" y="46076"/>
                </a:lnTo>
                <a:lnTo>
                  <a:pt x="91196" y="42237"/>
                </a:lnTo>
                <a:lnTo>
                  <a:pt x="91196" y="31676"/>
                </a:lnTo>
                <a:lnTo>
                  <a:pt x="90236" y="26878"/>
                </a:lnTo>
                <a:lnTo>
                  <a:pt x="88315" y="22073"/>
                </a:lnTo>
                <a:lnTo>
                  <a:pt x="86395" y="18234"/>
                </a:lnTo>
                <a:lnTo>
                  <a:pt x="83515" y="14394"/>
                </a:lnTo>
                <a:lnTo>
                  <a:pt x="80634" y="11518"/>
                </a:lnTo>
                <a:lnTo>
                  <a:pt x="77754" y="8638"/>
                </a:lnTo>
                <a:lnTo>
                  <a:pt x="74874" y="6714"/>
                </a:lnTo>
                <a:lnTo>
                  <a:pt x="71033" y="4797"/>
                </a:lnTo>
                <a:lnTo>
                  <a:pt x="67193" y="2875"/>
                </a:lnTo>
                <a:lnTo>
                  <a:pt x="62392" y="1917"/>
                </a:lnTo>
                <a:lnTo>
                  <a:pt x="49911" y="1917"/>
                </a:lnTo>
                <a:lnTo>
                  <a:pt x="42230" y="4797"/>
                </a:lnTo>
                <a:lnTo>
                  <a:pt x="36469" y="10555"/>
                </a:lnTo>
                <a:lnTo>
                  <a:pt x="33262" y="14171"/>
                </a:lnTo>
                <a:lnTo>
                  <a:pt x="27044" y="25079"/>
                </a:lnTo>
                <a:lnTo>
                  <a:pt x="23987" y="38397"/>
                </a:lnTo>
                <a:lnTo>
                  <a:pt x="11506" y="32634"/>
                </a:lnTo>
                <a:lnTo>
                  <a:pt x="11506" y="5756"/>
                </a:lnTo>
                <a:lnTo>
                  <a:pt x="0" y="0"/>
                </a:lnTo>
                <a:lnTo>
                  <a:pt x="0" y="32634"/>
                </a:lnTo>
                <a:lnTo>
                  <a:pt x="35509" y="49917"/>
                </a:lnTo>
                <a:lnTo>
                  <a:pt x="35509" y="41279"/>
                </a:lnTo>
                <a:lnTo>
                  <a:pt x="36469" y="34558"/>
                </a:lnTo>
                <a:lnTo>
                  <a:pt x="38389" y="29753"/>
                </a:lnTo>
                <a:lnTo>
                  <a:pt x="41269" y="23996"/>
                </a:lnTo>
                <a:lnTo>
                  <a:pt x="45110" y="19197"/>
                </a:lnTo>
                <a:lnTo>
                  <a:pt x="49911" y="15358"/>
                </a:lnTo>
                <a:lnTo>
                  <a:pt x="53751" y="12476"/>
                </a:lnTo>
                <a:lnTo>
                  <a:pt x="59512" y="10555"/>
                </a:lnTo>
                <a:lnTo>
                  <a:pt x="70073" y="10555"/>
                </a:lnTo>
                <a:lnTo>
                  <a:pt x="74874" y="12476"/>
                </a:lnTo>
                <a:lnTo>
                  <a:pt x="78714" y="16317"/>
                </a:lnTo>
                <a:lnTo>
                  <a:pt x="82555" y="20156"/>
                </a:lnTo>
                <a:lnTo>
                  <a:pt x="84475" y="24955"/>
                </a:lnTo>
                <a:lnTo>
                  <a:pt x="84475" y="33593"/>
                </a:lnTo>
                <a:lnTo>
                  <a:pt x="83515" y="36473"/>
                </a:lnTo>
                <a:lnTo>
                  <a:pt x="81594" y="40314"/>
                </a:lnTo>
                <a:lnTo>
                  <a:pt x="79674" y="42237"/>
                </a:lnTo>
                <a:lnTo>
                  <a:pt x="78714" y="43196"/>
                </a:lnTo>
                <a:lnTo>
                  <a:pt x="78714" y="44153"/>
                </a:lnTo>
                <a:lnTo>
                  <a:pt x="77754" y="45118"/>
                </a:lnTo>
                <a:lnTo>
                  <a:pt x="77754" y="48958"/>
                </a:lnTo>
                <a:lnTo>
                  <a:pt x="78714" y="49917"/>
                </a:lnTo>
                <a:lnTo>
                  <a:pt x="79674" y="508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0" name="object 950"/>
          <p:cNvSpPr/>
          <p:nvPr/>
        </p:nvSpPr>
        <p:spPr>
          <a:xfrm>
            <a:off x="1784817" y="8573553"/>
            <a:ext cx="46085" cy="23996"/>
          </a:xfrm>
          <a:custGeom>
            <a:avLst/>
            <a:gdLst/>
            <a:ahLst/>
            <a:cxnLst/>
            <a:rect l="l" t="t" r="r" b="b"/>
            <a:pathLst>
              <a:path w="46085" h="23996">
                <a:moveTo>
                  <a:pt x="46085" y="0"/>
                </a:moveTo>
                <a:lnTo>
                  <a:pt x="44165" y="2875"/>
                </a:lnTo>
                <a:lnTo>
                  <a:pt x="40325" y="5757"/>
                </a:lnTo>
                <a:lnTo>
                  <a:pt x="35524" y="9596"/>
                </a:lnTo>
                <a:lnTo>
                  <a:pt x="27843" y="11519"/>
                </a:lnTo>
                <a:lnTo>
                  <a:pt x="11521" y="11519"/>
                </a:lnTo>
                <a:lnTo>
                  <a:pt x="6720" y="10555"/>
                </a:lnTo>
                <a:lnTo>
                  <a:pt x="2895" y="7679"/>
                </a:lnTo>
                <a:lnTo>
                  <a:pt x="0" y="4799"/>
                </a:lnTo>
                <a:lnTo>
                  <a:pt x="4800" y="17276"/>
                </a:lnTo>
                <a:lnTo>
                  <a:pt x="10561" y="21116"/>
                </a:lnTo>
                <a:lnTo>
                  <a:pt x="18242" y="23996"/>
                </a:lnTo>
                <a:lnTo>
                  <a:pt x="33604" y="23996"/>
                </a:lnTo>
                <a:lnTo>
                  <a:pt x="40325" y="21116"/>
                </a:lnTo>
                <a:lnTo>
                  <a:pt x="45125" y="17276"/>
                </a:lnTo>
                <a:lnTo>
                  <a:pt x="460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1" name="object 951"/>
          <p:cNvSpPr/>
          <p:nvPr/>
        </p:nvSpPr>
        <p:spPr>
          <a:xfrm>
            <a:off x="1778096" y="8540912"/>
            <a:ext cx="94076" cy="54716"/>
          </a:xfrm>
          <a:custGeom>
            <a:avLst/>
            <a:gdLst/>
            <a:ahLst/>
            <a:cxnLst/>
            <a:rect l="l" t="t" r="r" b="b"/>
            <a:pathLst>
              <a:path w="94076" h="54716">
                <a:moveTo>
                  <a:pt x="4800" y="33599"/>
                </a:moveTo>
                <a:lnTo>
                  <a:pt x="4800" y="25920"/>
                </a:lnTo>
                <a:lnTo>
                  <a:pt x="5775" y="23039"/>
                </a:lnTo>
                <a:lnTo>
                  <a:pt x="8656" y="21122"/>
                </a:lnTo>
                <a:lnTo>
                  <a:pt x="11521" y="18240"/>
                </a:lnTo>
                <a:lnTo>
                  <a:pt x="15361" y="16317"/>
                </a:lnTo>
                <a:lnTo>
                  <a:pt x="20162" y="14401"/>
                </a:lnTo>
                <a:lnTo>
                  <a:pt x="24963" y="13443"/>
                </a:lnTo>
                <a:lnTo>
                  <a:pt x="29763" y="12478"/>
                </a:lnTo>
                <a:lnTo>
                  <a:pt x="42245" y="12478"/>
                </a:lnTo>
                <a:lnTo>
                  <a:pt x="48006" y="13443"/>
                </a:lnTo>
                <a:lnTo>
                  <a:pt x="48966" y="15360"/>
                </a:lnTo>
                <a:lnTo>
                  <a:pt x="50886" y="18240"/>
                </a:lnTo>
                <a:lnTo>
                  <a:pt x="51846" y="21122"/>
                </a:lnTo>
                <a:lnTo>
                  <a:pt x="52806" y="23998"/>
                </a:lnTo>
                <a:lnTo>
                  <a:pt x="52806" y="32641"/>
                </a:lnTo>
                <a:lnTo>
                  <a:pt x="51846" y="49917"/>
                </a:lnTo>
                <a:lnTo>
                  <a:pt x="56647" y="45119"/>
                </a:lnTo>
                <a:lnTo>
                  <a:pt x="59527" y="39357"/>
                </a:lnTo>
                <a:lnTo>
                  <a:pt x="59527" y="27837"/>
                </a:lnTo>
                <a:lnTo>
                  <a:pt x="56647" y="21122"/>
                </a:lnTo>
                <a:lnTo>
                  <a:pt x="52806" y="14401"/>
                </a:lnTo>
                <a:lnTo>
                  <a:pt x="60487" y="16317"/>
                </a:lnTo>
                <a:lnTo>
                  <a:pt x="67208" y="19199"/>
                </a:lnTo>
                <a:lnTo>
                  <a:pt x="73929" y="23998"/>
                </a:lnTo>
                <a:lnTo>
                  <a:pt x="80650" y="28802"/>
                </a:lnTo>
                <a:lnTo>
                  <a:pt x="84490" y="33599"/>
                </a:lnTo>
                <a:lnTo>
                  <a:pt x="87355" y="38398"/>
                </a:lnTo>
                <a:lnTo>
                  <a:pt x="90251" y="43196"/>
                </a:lnTo>
                <a:lnTo>
                  <a:pt x="91196" y="48958"/>
                </a:lnTo>
                <a:lnTo>
                  <a:pt x="91196" y="54716"/>
                </a:lnTo>
                <a:lnTo>
                  <a:pt x="94076" y="54716"/>
                </a:lnTo>
                <a:lnTo>
                  <a:pt x="94076" y="42237"/>
                </a:lnTo>
                <a:lnTo>
                  <a:pt x="91196" y="34558"/>
                </a:lnTo>
                <a:lnTo>
                  <a:pt x="86410" y="27837"/>
                </a:lnTo>
                <a:lnTo>
                  <a:pt x="83758" y="24087"/>
                </a:lnTo>
                <a:lnTo>
                  <a:pt x="75343" y="14661"/>
                </a:lnTo>
                <a:lnTo>
                  <a:pt x="65288" y="6722"/>
                </a:lnTo>
                <a:lnTo>
                  <a:pt x="62317" y="5199"/>
                </a:lnTo>
                <a:lnTo>
                  <a:pt x="50131" y="1215"/>
                </a:lnTo>
                <a:lnTo>
                  <a:pt x="37444" y="0"/>
                </a:lnTo>
                <a:lnTo>
                  <a:pt x="32860" y="165"/>
                </a:lnTo>
                <a:lnTo>
                  <a:pt x="20235" y="2971"/>
                </a:lnTo>
                <a:lnTo>
                  <a:pt x="9616" y="9602"/>
                </a:lnTo>
                <a:lnTo>
                  <a:pt x="2895" y="14401"/>
                </a:lnTo>
                <a:lnTo>
                  <a:pt x="0" y="21122"/>
                </a:lnTo>
                <a:lnTo>
                  <a:pt x="0" y="37440"/>
                </a:lnTo>
                <a:lnTo>
                  <a:pt x="3840" y="44160"/>
                </a:lnTo>
                <a:lnTo>
                  <a:pt x="11521" y="49917"/>
                </a:lnTo>
                <a:lnTo>
                  <a:pt x="6720" y="37440"/>
                </a:lnTo>
                <a:lnTo>
                  <a:pt x="4800" y="3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2" name="object 952"/>
          <p:cNvSpPr/>
          <p:nvPr/>
        </p:nvSpPr>
        <p:spPr>
          <a:xfrm>
            <a:off x="1985451" y="8754028"/>
            <a:ext cx="92171" cy="35516"/>
          </a:xfrm>
          <a:custGeom>
            <a:avLst/>
            <a:gdLst/>
            <a:ahLst/>
            <a:cxnLst/>
            <a:rect l="l" t="t" r="r" b="b"/>
            <a:pathLst>
              <a:path w="92171" h="35516">
                <a:moveTo>
                  <a:pt x="10561" y="28795"/>
                </a:moveTo>
                <a:lnTo>
                  <a:pt x="10561" y="25914"/>
                </a:lnTo>
                <a:lnTo>
                  <a:pt x="11521" y="25914"/>
                </a:lnTo>
                <a:lnTo>
                  <a:pt x="11521" y="24955"/>
                </a:lnTo>
                <a:lnTo>
                  <a:pt x="12481" y="23996"/>
                </a:lnTo>
                <a:lnTo>
                  <a:pt x="13441" y="23038"/>
                </a:lnTo>
                <a:lnTo>
                  <a:pt x="15361" y="23038"/>
                </a:lnTo>
                <a:lnTo>
                  <a:pt x="16322" y="22075"/>
                </a:lnTo>
                <a:lnTo>
                  <a:pt x="81610" y="22075"/>
                </a:lnTo>
                <a:lnTo>
                  <a:pt x="84490" y="23038"/>
                </a:lnTo>
                <a:lnTo>
                  <a:pt x="85450" y="23038"/>
                </a:lnTo>
                <a:lnTo>
                  <a:pt x="86395" y="23996"/>
                </a:lnTo>
                <a:lnTo>
                  <a:pt x="87355" y="23996"/>
                </a:lnTo>
                <a:lnTo>
                  <a:pt x="88331" y="25914"/>
                </a:lnTo>
                <a:lnTo>
                  <a:pt x="89291" y="26878"/>
                </a:lnTo>
                <a:lnTo>
                  <a:pt x="89291" y="33593"/>
                </a:lnTo>
                <a:lnTo>
                  <a:pt x="92171" y="33593"/>
                </a:lnTo>
                <a:lnTo>
                  <a:pt x="92171" y="0"/>
                </a:lnTo>
                <a:lnTo>
                  <a:pt x="89291" y="0"/>
                </a:lnTo>
                <a:lnTo>
                  <a:pt x="89291" y="6716"/>
                </a:lnTo>
                <a:lnTo>
                  <a:pt x="88331" y="8638"/>
                </a:lnTo>
                <a:lnTo>
                  <a:pt x="87355" y="9596"/>
                </a:lnTo>
                <a:lnTo>
                  <a:pt x="86395" y="10555"/>
                </a:lnTo>
                <a:lnTo>
                  <a:pt x="85450" y="10555"/>
                </a:lnTo>
                <a:lnTo>
                  <a:pt x="84490" y="11519"/>
                </a:lnTo>
                <a:lnTo>
                  <a:pt x="0" y="11519"/>
                </a:lnTo>
                <a:lnTo>
                  <a:pt x="0" y="13437"/>
                </a:lnTo>
                <a:lnTo>
                  <a:pt x="10561" y="35516"/>
                </a:lnTo>
                <a:lnTo>
                  <a:pt x="12481" y="34558"/>
                </a:lnTo>
                <a:lnTo>
                  <a:pt x="11521" y="31676"/>
                </a:lnTo>
                <a:lnTo>
                  <a:pt x="10561" y="287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3" name="object 953"/>
          <p:cNvSpPr/>
          <p:nvPr/>
        </p:nvSpPr>
        <p:spPr>
          <a:xfrm>
            <a:off x="1996973" y="8707945"/>
            <a:ext cx="41285" cy="24003"/>
          </a:xfrm>
          <a:custGeom>
            <a:avLst/>
            <a:gdLst/>
            <a:ahLst/>
            <a:cxnLst/>
            <a:rect l="l" t="t" r="r" b="b"/>
            <a:pathLst>
              <a:path w="41285" h="24002">
                <a:moveTo>
                  <a:pt x="41285" y="0"/>
                </a:moveTo>
                <a:lnTo>
                  <a:pt x="39364" y="3840"/>
                </a:lnTo>
                <a:lnTo>
                  <a:pt x="35524" y="6720"/>
                </a:lnTo>
                <a:lnTo>
                  <a:pt x="30723" y="10561"/>
                </a:lnTo>
                <a:lnTo>
                  <a:pt x="23042" y="12483"/>
                </a:lnTo>
                <a:lnTo>
                  <a:pt x="6720" y="12483"/>
                </a:lnTo>
                <a:lnTo>
                  <a:pt x="1920" y="11519"/>
                </a:lnTo>
                <a:lnTo>
                  <a:pt x="0" y="17282"/>
                </a:lnTo>
                <a:lnTo>
                  <a:pt x="5760" y="22079"/>
                </a:lnTo>
                <a:lnTo>
                  <a:pt x="13441" y="24003"/>
                </a:lnTo>
                <a:lnTo>
                  <a:pt x="28803" y="24003"/>
                </a:lnTo>
                <a:lnTo>
                  <a:pt x="35524" y="22079"/>
                </a:lnTo>
                <a:lnTo>
                  <a:pt x="40325" y="17282"/>
                </a:lnTo>
                <a:lnTo>
                  <a:pt x="412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4" name="object 954"/>
          <p:cNvSpPr/>
          <p:nvPr/>
        </p:nvSpPr>
        <p:spPr>
          <a:xfrm>
            <a:off x="1985451" y="8676269"/>
            <a:ext cx="93116" cy="54714"/>
          </a:xfrm>
          <a:custGeom>
            <a:avLst/>
            <a:gdLst/>
            <a:ahLst/>
            <a:cxnLst/>
            <a:rect l="l" t="t" r="r" b="b"/>
            <a:pathLst>
              <a:path w="93116" h="54714">
                <a:moveTo>
                  <a:pt x="13441" y="43196"/>
                </a:moveTo>
                <a:lnTo>
                  <a:pt x="9601" y="40320"/>
                </a:lnTo>
                <a:lnTo>
                  <a:pt x="5760" y="36479"/>
                </a:lnTo>
                <a:lnTo>
                  <a:pt x="4815" y="33599"/>
                </a:lnTo>
                <a:lnTo>
                  <a:pt x="4815" y="25920"/>
                </a:lnTo>
                <a:lnTo>
                  <a:pt x="5760" y="23038"/>
                </a:lnTo>
                <a:lnTo>
                  <a:pt x="8641" y="20156"/>
                </a:lnTo>
                <a:lnTo>
                  <a:pt x="11521" y="18240"/>
                </a:lnTo>
                <a:lnTo>
                  <a:pt x="15361" y="15358"/>
                </a:lnTo>
                <a:lnTo>
                  <a:pt x="20162" y="14400"/>
                </a:lnTo>
                <a:lnTo>
                  <a:pt x="24963" y="12476"/>
                </a:lnTo>
                <a:lnTo>
                  <a:pt x="42245" y="12476"/>
                </a:lnTo>
                <a:lnTo>
                  <a:pt x="47045" y="13435"/>
                </a:lnTo>
                <a:lnTo>
                  <a:pt x="48966" y="15358"/>
                </a:lnTo>
                <a:lnTo>
                  <a:pt x="50886" y="18240"/>
                </a:lnTo>
                <a:lnTo>
                  <a:pt x="51846" y="21121"/>
                </a:lnTo>
                <a:lnTo>
                  <a:pt x="52806" y="23038"/>
                </a:lnTo>
                <a:lnTo>
                  <a:pt x="52806" y="31676"/>
                </a:lnTo>
                <a:lnTo>
                  <a:pt x="51846" y="48958"/>
                </a:lnTo>
                <a:lnTo>
                  <a:pt x="56647" y="45118"/>
                </a:lnTo>
                <a:lnTo>
                  <a:pt x="59527" y="39355"/>
                </a:lnTo>
                <a:lnTo>
                  <a:pt x="59527" y="27835"/>
                </a:lnTo>
                <a:lnTo>
                  <a:pt x="56647" y="21121"/>
                </a:lnTo>
                <a:lnTo>
                  <a:pt x="52806" y="14400"/>
                </a:lnTo>
                <a:lnTo>
                  <a:pt x="60487" y="16317"/>
                </a:lnTo>
                <a:lnTo>
                  <a:pt x="67208" y="19197"/>
                </a:lnTo>
                <a:lnTo>
                  <a:pt x="73929" y="23996"/>
                </a:lnTo>
                <a:lnTo>
                  <a:pt x="79674" y="28800"/>
                </a:lnTo>
                <a:lnTo>
                  <a:pt x="84490" y="33599"/>
                </a:lnTo>
                <a:lnTo>
                  <a:pt x="87355" y="38397"/>
                </a:lnTo>
                <a:lnTo>
                  <a:pt x="89291" y="43196"/>
                </a:lnTo>
                <a:lnTo>
                  <a:pt x="91196" y="48958"/>
                </a:lnTo>
                <a:lnTo>
                  <a:pt x="91196" y="54714"/>
                </a:lnTo>
                <a:lnTo>
                  <a:pt x="93116" y="54714"/>
                </a:lnTo>
                <a:lnTo>
                  <a:pt x="93116" y="42237"/>
                </a:lnTo>
                <a:lnTo>
                  <a:pt x="91196" y="34558"/>
                </a:lnTo>
                <a:lnTo>
                  <a:pt x="86395" y="26878"/>
                </a:lnTo>
                <a:lnTo>
                  <a:pt x="84107" y="23613"/>
                </a:lnTo>
                <a:lnTo>
                  <a:pt x="75555" y="14076"/>
                </a:lnTo>
                <a:lnTo>
                  <a:pt x="65288" y="6720"/>
                </a:lnTo>
                <a:lnTo>
                  <a:pt x="62317" y="5198"/>
                </a:lnTo>
                <a:lnTo>
                  <a:pt x="50132" y="1215"/>
                </a:lnTo>
                <a:lnTo>
                  <a:pt x="37444" y="0"/>
                </a:lnTo>
                <a:lnTo>
                  <a:pt x="32848" y="165"/>
                </a:lnTo>
                <a:lnTo>
                  <a:pt x="20227" y="2971"/>
                </a:lnTo>
                <a:lnTo>
                  <a:pt x="9601" y="9596"/>
                </a:lnTo>
                <a:lnTo>
                  <a:pt x="2880" y="14400"/>
                </a:lnTo>
                <a:lnTo>
                  <a:pt x="0" y="21121"/>
                </a:lnTo>
                <a:lnTo>
                  <a:pt x="0" y="36479"/>
                </a:lnTo>
                <a:lnTo>
                  <a:pt x="3840" y="44159"/>
                </a:lnTo>
                <a:lnTo>
                  <a:pt x="11521" y="48958"/>
                </a:lnTo>
                <a:lnTo>
                  <a:pt x="13441" y="43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5" name="object 955"/>
          <p:cNvSpPr/>
          <p:nvPr/>
        </p:nvSpPr>
        <p:spPr>
          <a:xfrm>
            <a:off x="1985451" y="8608111"/>
            <a:ext cx="93116" cy="56637"/>
          </a:xfrm>
          <a:custGeom>
            <a:avLst/>
            <a:gdLst/>
            <a:ahLst/>
            <a:cxnLst/>
            <a:rect l="l" t="t" r="r" b="b"/>
            <a:pathLst>
              <a:path w="93116" h="56637">
                <a:moveTo>
                  <a:pt x="20162" y="43196"/>
                </a:moveTo>
                <a:lnTo>
                  <a:pt x="26883" y="47999"/>
                </a:lnTo>
                <a:lnTo>
                  <a:pt x="33604" y="50875"/>
                </a:lnTo>
                <a:lnTo>
                  <a:pt x="41285" y="54716"/>
                </a:lnTo>
                <a:lnTo>
                  <a:pt x="48966" y="56637"/>
                </a:lnTo>
                <a:lnTo>
                  <a:pt x="56647" y="56637"/>
                </a:lnTo>
                <a:lnTo>
                  <a:pt x="65365" y="55806"/>
                </a:lnTo>
                <a:lnTo>
                  <a:pt x="60487" y="43196"/>
                </a:lnTo>
                <a:lnTo>
                  <a:pt x="52806" y="43196"/>
                </a:lnTo>
                <a:lnTo>
                  <a:pt x="46085" y="42237"/>
                </a:lnTo>
                <a:lnTo>
                  <a:pt x="44165" y="38397"/>
                </a:lnTo>
                <a:lnTo>
                  <a:pt x="42245" y="35516"/>
                </a:lnTo>
                <a:lnTo>
                  <a:pt x="42245" y="33599"/>
                </a:lnTo>
                <a:lnTo>
                  <a:pt x="41285" y="31676"/>
                </a:lnTo>
                <a:lnTo>
                  <a:pt x="41285" y="23038"/>
                </a:lnTo>
                <a:lnTo>
                  <a:pt x="43205" y="19199"/>
                </a:lnTo>
                <a:lnTo>
                  <a:pt x="48966" y="15358"/>
                </a:lnTo>
                <a:lnTo>
                  <a:pt x="54726" y="12478"/>
                </a:lnTo>
                <a:lnTo>
                  <a:pt x="61447" y="11519"/>
                </a:lnTo>
                <a:lnTo>
                  <a:pt x="75834" y="11519"/>
                </a:lnTo>
                <a:lnTo>
                  <a:pt x="80650" y="12478"/>
                </a:lnTo>
                <a:lnTo>
                  <a:pt x="84490" y="16317"/>
                </a:lnTo>
                <a:lnTo>
                  <a:pt x="87355" y="19199"/>
                </a:lnTo>
                <a:lnTo>
                  <a:pt x="89291" y="22079"/>
                </a:lnTo>
                <a:lnTo>
                  <a:pt x="89291" y="29760"/>
                </a:lnTo>
                <a:lnTo>
                  <a:pt x="88331" y="31676"/>
                </a:lnTo>
                <a:lnTo>
                  <a:pt x="86395" y="34558"/>
                </a:lnTo>
                <a:lnTo>
                  <a:pt x="83515" y="37440"/>
                </a:lnTo>
                <a:lnTo>
                  <a:pt x="79674" y="39355"/>
                </a:lnTo>
                <a:lnTo>
                  <a:pt x="77442" y="51312"/>
                </a:lnTo>
                <a:lnTo>
                  <a:pt x="87355" y="43196"/>
                </a:lnTo>
                <a:lnTo>
                  <a:pt x="91196" y="39355"/>
                </a:lnTo>
                <a:lnTo>
                  <a:pt x="93116" y="34558"/>
                </a:lnTo>
                <a:lnTo>
                  <a:pt x="93116" y="19199"/>
                </a:lnTo>
                <a:lnTo>
                  <a:pt x="89291" y="11519"/>
                </a:lnTo>
                <a:lnTo>
                  <a:pt x="81610" y="6720"/>
                </a:lnTo>
                <a:lnTo>
                  <a:pt x="75834" y="1917"/>
                </a:lnTo>
                <a:lnTo>
                  <a:pt x="69128" y="0"/>
                </a:lnTo>
                <a:lnTo>
                  <a:pt x="53766" y="0"/>
                </a:lnTo>
                <a:lnTo>
                  <a:pt x="47045" y="1917"/>
                </a:lnTo>
                <a:lnTo>
                  <a:pt x="42245" y="6720"/>
                </a:lnTo>
                <a:lnTo>
                  <a:pt x="37444" y="10561"/>
                </a:lnTo>
                <a:lnTo>
                  <a:pt x="35524" y="16317"/>
                </a:lnTo>
                <a:lnTo>
                  <a:pt x="35524" y="28795"/>
                </a:lnTo>
                <a:lnTo>
                  <a:pt x="37444" y="34558"/>
                </a:lnTo>
                <a:lnTo>
                  <a:pt x="41285" y="41279"/>
                </a:lnTo>
                <a:lnTo>
                  <a:pt x="35524" y="39355"/>
                </a:lnTo>
                <a:lnTo>
                  <a:pt x="30723" y="37440"/>
                </a:lnTo>
                <a:lnTo>
                  <a:pt x="25923" y="35516"/>
                </a:lnTo>
                <a:lnTo>
                  <a:pt x="22082" y="32634"/>
                </a:lnTo>
                <a:lnTo>
                  <a:pt x="17282" y="29760"/>
                </a:lnTo>
                <a:lnTo>
                  <a:pt x="14401" y="26878"/>
                </a:lnTo>
                <a:lnTo>
                  <a:pt x="10561" y="23038"/>
                </a:lnTo>
                <a:lnTo>
                  <a:pt x="7680" y="19199"/>
                </a:lnTo>
                <a:lnTo>
                  <a:pt x="5760" y="15358"/>
                </a:lnTo>
                <a:lnTo>
                  <a:pt x="4815" y="11519"/>
                </a:lnTo>
                <a:lnTo>
                  <a:pt x="2880" y="6720"/>
                </a:lnTo>
                <a:lnTo>
                  <a:pt x="2880" y="958"/>
                </a:lnTo>
                <a:lnTo>
                  <a:pt x="0" y="958"/>
                </a:lnTo>
                <a:lnTo>
                  <a:pt x="0" y="9596"/>
                </a:lnTo>
                <a:lnTo>
                  <a:pt x="975" y="15358"/>
                </a:lnTo>
                <a:lnTo>
                  <a:pt x="2880" y="20157"/>
                </a:lnTo>
                <a:lnTo>
                  <a:pt x="4815" y="25920"/>
                </a:lnTo>
                <a:lnTo>
                  <a:pt x="8641" y="31676"/>
                </a:lnTo>
                <a:lnTo>
                  <a:pt x="14401" y="37440"/>
                </a:lnTo>
                <a:lnTo>
                  <a:pt x="20162" y="43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6" name="object 956"/>
          <p:cNvSpPr/>
          <p:nvPr/>
        </p:nvSpPr>
        <p:spPr>
          <a:xfrm>
            <a:off x="2045939" y="8647467"/>
            <a:ext cx="19187" cy="16450"/>
          </a:xfrm>
          <a:custGeom>
            <a:avLst/>
            <a:gdLst/>
            <a:ahLst/>
            <a:cxnLst/>
            <a:rect l="l" t="t" r="r" b="b"/>
            <a:pathLst>
              <a:path w="19187" h="16450">
                <a:moveTo>
                  <a:pt x="19187" y="0"/>
                </a:moveTo>
                <a:lnTo>
                  <a:pt x="14401" y="1923"/>
                </a:lnTo>
                <a:lnTo>
                  <a:pt x="9601" y="3840"/>
                </a:lnTo>
                <a:lnTo>
                  <a:pt x="0" y="3840"/>
                </a:lnTo>
                <a:lnTo>
                  <a:pt x="4877" y="16450"/>
                </a:lnTo>
                <a:lnTo>
                  <a:pt x="16954" y="11957"/>
                </a:lnTo>
                <a:lnTo>
                  <a:pt x="191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7" name="object 957"/>
          <p:cNvSpPr/>
          <p:nvPr/>
        </p:nvSpPr>
        <p:spPr>
          <a:xfrm>
            <a:off x="1985451" y="8545711"/>
            <a:ext cx="93116" cy="50881"/>
          </a:xfrm>
          <a:custGeom>
            <a:avLst/>
            <a:gdLst/>
            <a:ahLst/>
            <a:cxnLst/>
            <a:rect l="l" t="t" r="r" b="b"/>
            <a:pathLst>
              <a:path w="93116" h="50881">
                <a:moveTo>
                  <a:pt x="1920" y="36479"/>
                </a:moveTo>
                <a:lnTo>
                  <a:pt x="4815" y="40320"/>
                </a:lnTo>
                <a:lnTo>
                  <a:pt x="8641" y="44159"/>
                </a:lnTo>
                <a:lnTo>
                  <a:pt x="13441" y="47041"/>
                </a:lnTo>
                <a:lnTo>
                  <a:pt x="19202" y="49917"/>
                </a:lnTo>
                <a:lnTo>
                  <a:pt x="20162" y="47999"/>
                </a:lnTo>
                <a:lnTo>
                  <a:pt x="12481" y="43202"/>
                </a:lnTo>
                <a:lnTo>
                  <a:pt x="9601" y="37438"/>
                </a:lnTo>
                <a:lnTo>
                  <a:pt x="9601" y="26878"/>
                </a:lnTo>
                <a:lnTo>
                  <a:pt x="10561" y="23038"/>
                </a:lnTo>
                <a:lnTo>
                  <a:pt x="13441" y="20162"/>
                </a:lnTo>
                <a:lnTo>
                  <a:pt x="16322" y="17282"/>
                </a:lnTo>
                <a:lnTo>
                  <a:pt x="20162" y="15358"/>
                </a:lnTo>
                <a:lnTo>
                  <a:pt x="27843" y="15358"/>
                </a:lnTo>
                <a:lnTo>
                  <a:pt x="30723" y="16323"/>
                </a:lnTo>
                <a:lnTo>
                  <a:pt x="33604" y="18240"/>
                </a:lnTo>
                <a:lnTo>
                  <a:pt x="36484" y="20162"/>
                </a:lnTo>
                <a:lnTo>
                  <a:pt x="39364" y="22079"/>
                </a:lnTo>
                <a:lnTo>
                  <a:pt x="41285" y="25920"/>
                </a:lnTo>
                <a:lnTo>
                  <a:pt x="43205" y="29759"/>
                </a:lnTo>
                <a:lnTo>
                  <a:pt x="45125" y="32641"/>
                </a:lnTo>
                <a:lnTo>
                  <a:pt x="45125" y="36479"/>
                </a:lnTo>
                <a:lnTo>
                  <a:pt x="47045" y="36479"/>
                </a:lnTo>
                <a:lnTo>
                  <a:pt x="47045" y="30717"/>
                </a:lnTo>
                <a:lnTo>
                  <a:pt x="48006" y="26878"/>
                </a:lnTo>
                <a:lnTo>
                  <a:pt x="48966" y="24003"/>
                </a:lnTo>
                <a:lnTo>
                  <a:pt x="50886" y="21121"/>
                </a:lnTo>
                <a:lnTo>
                  <a:pt x="52806" y="18240"/>
                </a:lnTo>
                <a:lnTo>
                  <a:pt x="53766" y="16323"/>
                </a:lnTo>
                <a:lnTo>
                  <a:pt x="55686" y="14400"/>
                </a:lnTo>
                <a:lnTo>
                  <a:pt x="57607" y="13441"/>
                </a:lnTo>
                <a:lnTo>
                  <a:pt x="59527" y="12483"/>
                </a:lnTo>
                <a:lnTo>
                  <a:pt x="63367" y="10561"/>
                </a:lnTo>
                <a:lnTo>
                  <a:pt x="74889" y="10561"/>
                </a:lnTo>
                <a:lnTo>
                  <a:pt x="78729" y="11518"/>
                </a:lnTo>
                <a:lnTo>
                  <a:pt x="82555" y="15358"/>
                </a:lnTo>
                <a:lnTo>
                  <a:pt x="85450" y="18240"/>
                </a:lnTo>
                <a:lnTo>
                  <a:pt x="87355" y="22079"/>
                </a:lnTo>
                <a:lnTo>
                  <a:pt x="87355" y="30717"/>
                </a:lnTo>
                <a:lnTo>
                  <a:pt x="86395" y="31682"/>
                </a:lnTo>
                <a:lnTo>
                  <a:pt x="86395" y="33599"/>
                </a:lnTo>
                <a:lnTo>
                  <a:pt x="85450" y="34558"/>
                </a:lnTo>
                <a:lnTo>
                  <a:pt x="84490" y="37438"/>
                </a:lnTo>
                <a:lnTo>
                  <a:pt x="82555" y="40320"/>
                </a:lnTo>
                <a:lnTo>
                  <a:pt x="82555" y="42237"/>
                </a:lnTo>
                <a:lnTo>
                  <a:pt x="81610" y="42237"/>
                </a:lnTo>
                <a:lnTo>
                  <a:pt x="81610" y="48958"/>
                </a:lnTo>
                <a:lnTo>
                  <a:pt x="82555" y="49917"/>
                </a:lnTo>
                <a:lnTo>
                  <a:pt x="83515" y="50881"/>
                </a:lnTo>
                <a:lnTo>
                  <a:pt x="88331" y="50881"/>
                </a:lnTo>
                <a:lnTo>
                  <a:pt x="89291" y="49917"/>
                </a:lnTo>
                <a:lnTo>
                  <a:pt x="91196" y="47999"/>
                </a:lnTo>
                <a:lnTo>
                  <a:pt x="92171" y="46076"/>
                </a:lnTo>
                <a:lnTo>
                  <a:pt x="93116" y="41279"/>
                </a:lnTo>
                <a:lnTo>
                  <a:pt x="93116" y="35521"/>
                </a:lnTo>
                <a:lnTo>
                  <a:pt x="92871" y="30258"/>
                </a:lnTo>
                <a:lnTo>
                  <a:pt x="89514" y="17474"/>
                </a:lnTo>
                <a:lnTo>
                  <a:pt x="82555" y="7679"/>
                </a:lnTo>
                <a:lnTo>
                  <a:pt x="76809" y="2880"/>
                </a:lnTo>
                <a:lnTo>
                  <a:pt x="70088" y="0"/>
                </a:lnTo>
                <a:lnTo>
                  <a:pt x="56647" y="0"/>
                </a:lnTo>
                <a:lnTo>
                  <a:pt x="51846" y="1923"/>
                </a:lnTo>
                <a:lnTo>
                  <a:pt x="48006" y="4803"/>
                </a:lnTo>
                <a:lnTo>
                  <a:pt x="44165" y="7679"/>
                </a:lnTo>
                <a:lnTo>
                  <a:pt x="40325" y="11518"/>
                </a:lnTo>
                <a:lnTo>
                  <a:pt x="38404" y="17282"/>
                </a:lnTo>
                <a:lnTo>
                  <a:pt x="31683" y="8644"/>
                </a:lnTo>
                <a:lnTo>
                  <a:pt x="24963" y="4803"/>
                </a:lnTo>
                <a:lnTo>
                  <a:pt x="14401" y="4803"/>
                </a:lnTo>
                <a:lnTo>
                  <a:pt x="10561" y="6720"/>
                </a:lnTo>
                <a:lnTo>
                  <a:pt x="6720" y="9602"/>
                </a:lnTo>
                <a:lnTo>
                  <a:pt x="2880" y="13441"/>
                </a:lnTo>
                <a:lnTo>
                  <a:pt x="0" y="18240"/>
                </a:lnTo>
                <a:lnTo>
                  <a:pt x="0" y="31682"/>
                </a:lnTo>
                <a:lnTo>
                  <a:pt x="1920" y="364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8" name="object 958"/>
          <p:cNvSpPr/>
          <p:nvPr/>
        </p:nvSpPr>
        <p:spPr>
          <a:xfrm>
            <a:off x="2192807" y="8754028"/>
            <a:ext cx="91211" cy="35516"/>
          </a:xfrm>
          <a:custGeom>
            <a:avLst/>
            <a:gdLst/>
            <a:ahLst/>
            <a:cxnLst/>
            <a:rect l="l" t="t" r="r" b="b"/>
            <a:pathLst>
              <a:path w="91211" h="35516">
                <a:moveTo>
                  <a:pt x="75834" y="11519"/>
                </a:moveTo>
                <a:lnTo>
                  <a:pt x="0" y="11519"/>
                </a:lnTo>
                <a:lnTo>
                  <a:pt x="0" y="13437"/>
                </a:lnTo>
                <a:lnTo>
                  <a:pt x="10561" y="35516"/>
                </a:lnTo>
                <a:lnTo>
                  <a:pt x="12481" y="34558"/>
                </a:lnTo>
                <a:lnTo>
                  <a:pt x="11521" y="31676"/>
                </a:lnTo>
                <a:lnTo>
                  <a:pt x="10561" y="28795"/>
                </a:lnTo>
                <a:lnTo>
                  <a:pt x="10561" y="25914"/>
                </a:lnTo>
                <a:lnTo>
                  <a:pt x="11521" y="24955"/>
                </a:lnTo>
                <a:lnTo>
                  <a:pt x="12481" y="23996"/>
                </a:lnTo>
                <a:lnTo>
                  <a:pt x="13441" y="23038"/>
                </a:lnTo>
                <a:lnTo>
                  <a:pt x="14401" y="23038"/>
                </a:lnTo>
                <a:lnTo>
                  <a:pt x="16322" y="22075"/>
                </a:lnTo>
                <a:lnTo>
                  <a:pt x="81594" y="22075"/>
                </a:lnTo>
                <a:lnTo>
                  <a:pt x="84490" y="23038"/>
                </a:lnTo>
                <a:lnTo>
                  <a:pt x="85435" y="23038"/>
                </a:lnTo>
                <a:lnTo>
                  <a:pt x="86395" y="23996"/>
                </a:lnTo>
                <a:lnTo>
                  <a:pt x="87370" y="23996"/>
                </a:lnTo>
                <a:lnTo>
                  <a:pt x="88315" y="25914"/>
                </a:lnTo>
                <a:lnTo>
                  <a:pt x="88315" y="26878"/>
                </a:lnTo>
                <a:lnTo>
                  <a:pt x="89275" y="29754"/>
                </a:lnTo>
                <a:lnTo>
                  <a:pt x="89275" y="33593"/>
                </a:lnTo>
                <a:lnTo>
                  <a:pt x="91211" y="33593"/>
                </a:lnTo>
                <a:lnTo>
                  <a:pt x="91211" y="0"/>
                </a:lnTo>
                <a:lnTo>
                  <a:pt x="89275" y="0"/>
                </a:lnTo>
                <a:lnTo>
                  <a:pt x="89275" y="3840"/>
                </a:lnTo>
                <a:lnTo>
                  <a:pt x="88315" y="6716"/>
                </a:lnTo>
                <a:lnTo>
                  <a:pt x="88315" y="8638"/>
                </a:lnTo>
                <a:lnTo>
                  <a:pt x="87370" y="9596"/>
                </a:lnTo>
                <a:lnTo>
                  <a:pt x="86395" y="10555"/>
                </a:lnTo>
                <a:lnTo>
                  <a:pt x="85435" y="10555"/>
                </a:lnTo>
                <a:lnTo>
                  <a:pt x="83515" y="11519"/>
                </a:lnTo>
                <a:lnTo>
                  <a:pt x="75834" y="115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9" name="object 959"/>
          <p:cNvSpPr/>
          <p:nvPr/>
        </p:nvSpPr>
        <p:spPr>
          <a:xfrm>
            <a:off x="2239853" y="8702189"/>
            <a:ext cx="9601" cy="23038"/>
          </a:xfrm>
          <a:custGeom>
            <a:avLst/>
            <a:gdLst/>
            <a:ahLst/>
            <a:cxnLst/>
            <a:rect l="l" t="t" r="r" b="b"/>
            <a:pathLst>
              <a:path w="9601" h="23038">
                <a:moveTo>
                  <a:pt x="5760" y="0"/>
                </a:moveTo>
                <a:lnTo>
                  <a:pt x="5760" y="5756"/>
                </a:lnTo>
                <a:lnTo>
                  <a:pt x="3840" y="9596"/>
                </a:lnTo>
                <a:lnTo>
                  <a:pt x="0" y="12476"/>
                </a:lnTo>
                <a:lnTo>
                  <a:pt x="4800" y="23038"/>
                </a:lnTo>
                <a:lnTo>
                  <a:pt x="9601" y="19197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0" name="object 960"/>
          <p:cNvSpPr/>
          <p:nvPr/>
        </p:nvSpPr>
        <p:spPr>
          <a:xfrm>
            <a:off x="2192807" y="8676269"/>
            <a:ext cx="93116" cy="55679"/>
          </a:xfrm>
          <a:custGeom>
            <a:avLst/>
            <a:gdLst/>
            <a:ahLst/>
            <a:cxnLst/>
            <a:rect l="l" t="t" r="r" b="b"/>
            <a:pathLst>
              <a:path w="93116" h="55679">
                <a:moveTo>
                  <a:pt x="13441" y="43196"/>
                </a:moveTo>
                <a:lnTo>
                  <a:pt x="9601" y="40320"/>
                </a:lnTo>
                <a:lnTo>
                  <a:pt x="5760" y="36479"/>
                </a:lnTo>
                <a:lnTo>
                  <a:pt x="4800" y="33599"/>
                </a:lnTo>
                <a:lnTo>
                  <a:pt x="4800" y="25920"/>
                </a:lnTo>
                <a:lnTo>
                  <a:pt x="5760" y="23038"/>
                </a:lnTo>
                <a:lnTo>
                  <a:pt x="8641" y="20156"/>
                </a:lnTo>
                <a:lnTo>
                  <a:pt x="10561" y="18240"/>
                </a:lnTo>
                <a:lnTo>
                  <a:pt x="14401" y="15358"/>
                </a:lnTo>
                <a:lnTo>
                  <a:pt x="20162" y="14400"/>
                </a:lnTo>
                <a:lnTo>
                  <a:pt x="24963" y="12476"/>
                </a:lnTo>
                <a:lnTo>
                  <a:pt x="41285" y="12476"/>
                </a:lnTo>
                <a:lnTo>
                  <a:pt x="47045" y="13435"/>
                </a:lnTo>
                <a:lnTo>
                  <a:pt x="48966" y="15358"/>
                </a:lnTo>
                <a:lnTo>
                  <a:pt x="50886" y="18240"/>
                </a:lnTo>
                <a:lnTo>
                  <a:pt x="51846" y="21121"/>
                </a:lnTo>
                <a:lnTo>
                  <a:pt x="52806" y="23038"/>
                </a:lnTo>
                <a:lnTo>
                  <a:pt x="52806" y="25920"/>
                </a:lnTo>
                <a:lnTo>
                  <a:pt x="56647" y="45118"/>
                </a:lnTo>
                <a:lnTo>
                  <a:pt x="58567" y="39355"/>
                </a:lnTo>
                <a:lnTo>
                  <a:pt x="58567" y="27835"/>
                </a:lnTo>
                <a:lnTo>
                  <a:pt x="56647" y="21121"/>
                </a:lnTo>
                <a:lnTo>
                  <a:pt x="51846" y="14400"/>
                </a:lnTo>
                <a:lnTo>
                  <a:pt x="59527" y="16317"/>
                </a:lnTo>
                <a:lnTo>
                  <a:pt x="67208" y="19197"/>
                </a:lnTo>
                <a:lnTo>
                  <a:pt x="73929" y="23996"/>
                </a:lnTo>
                <a:lnTo>
                  <a:pt x="79674" y="28800"/>
                </a:lnTo>
                <a:lnTo>
                  <a:pt x="84490" y="33599"/>
                </a:lnTo>
                <a:lnTo>
                  <a:pt x="87370" y="38397"/>
                </a:lnTo>
                <a:lnTo>
                  <a:pt x="89275" y="43196"/>
                </a:lnTo>
                <a:lnTo>
                  <a:pt x="91211" y="48958"/>
                </a:lnTo>
                <a:lnTo>
                  <a:pt x="91211" y="54714"/>
                </a:lnTo>
                <a:lnTo>
                  <a:pt x="93116" y="54714"/>
                </a:lnTo>
                <a:lnTo>
                  <a:pt x="93116" y="42237"/>
                </a:lnTo>
                <a:lnTo>
                  <a:pt x="91211" y="34558"/>
                </a:lnTo>
                <a:lnTo>
                  <a:pt x="86395" y="26878"/>
                </a:lnTo>
                <a:lnTo>
                  <a:pt x="84107" y="23613"/>
                </a:lnTo>
                <a:lnTo>
                  <a:pt x="75555" y="14076"/>
                </a:lnTo>
                <a:lnTo>
                  <a:pt x="65288" y="6720"/>
                </a:lnTo>
                <a:lnTo>
                  <a:pt x="62317" y="5198"/>
                </a:lnTo>
                <a:lnTo>
                  <a:pt x="50132" y="1215"/>
                </a:lnTo>
                <a:lnTo>
                  <a:pt x="37444" y="0"/>
                </a:lnTo>
                <a:lnTo>
                  <a:pt x="32801" y="165"/>
                </a:lnTo>
                <a:lnTo>
                  <a:pt x="19825" y="2971"/>
                </a:lnTo>
                <a:lnTo>
                  <a:pt x="9601" y="9596"/>
                </a:lnTo>
                <a:lnTo>
                  <a:pt x="2880" y="14400"/>
                </a:lnTo>
                <a:lnTo>
                  <a:pt x="0" y="21121"/>
                </a:lnTo>
                <a:lnTo>
                  <a:pt x="0" y="36479"/>
                </a:lnTo>
                <a:lnTo>
                  <a:pt x="3840" y="44159"/>
                </a:lnTo>
                <a:lnTo>
                  <a:pt x="11521" y="48958"/>
                </a:lnTo>
                <a:lnTo>
                  <a:pt x="17282" y="53756"/>
                </a:lnTo>
                <a:lnTo>
                  <a:pt x="24003" y="55679"/>
                </a:lnTo>
                <a:lnTo>
                  <a:pt x="40325" y="55679"/>
                </a:lnTo>
                <a:lnTo>
                  <a:pt x="47045" y="53756"/>
                </a:lnTo>
                <a:lnTo>
                  <a:pt x="51846" y="48958"/>
                </a:lnTo>
                <a:lnTo>
                  <a:pt x="47045" y="38397"/>
                </a:lnTo>
                <a:lnTo>
                  <a:pt x="42245" y="42237"/>
                </a:lnTo>
                <a:lnTo>
                  <a:pt x="34564" y="44159"/>
                </a:lnTo>
                <a:lnTo>
                  <a:pt x="18242" y="44159"/>
                </a:lnTo>
                <a:lnTo>
                  <a:pt x="13441" y="43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1" name="object 961"/>
          <p:cNvSpPr/>
          <p:nvPr/>
        </p:nvSpPr>
        <p:spPr>
          <a:xfrm>
            <a:off x="2192807" y="8608111"/>
            <a:ext cx="93116" cy="56637"/>
          </a:xfrm>
          <a:custGeom>
            <a:avLst/>
            <a:gdLst/>
            <a:ahLst/>
            <a:cxnLst/>
            <a:rect l="l" t="t" r="r" b="b"/>
            <a:pathLst>
              <a:path w="93116" h="56637">
                <a:moveTo>
                  <a:pt x="7680" y="19199"/>
                </a:moveTo>
                <a:lnTo>
                  <a:pt x="5760" y="15358"/>
                </a:lnTo>
                <a:lnTo>
                  <a:pt x="3840" y="11519"/>
                </a:lnTo>
                <a:lnTo>
                  <a:pt x="2880" y="6720"/>
                </a:lnTo>
                <a:lnTo>
                  <a:pt x="2880" y="958"/>
                </a:lnTo>
                <a:lnTo>
                  <a:pt x="0" y="958"/>
                </a:lnTo>
                <a:lnTo>
                  <a:pt x="0" y="9596"/>
                </a:lnTo>
                <a:lnTo>
                  <a:pt x="960" y="15358"/>
                </a:lnTo>
                <a:lnTo>
                  <a:pt x="2880" y="20157"/>
                </a:lnTo>
                <a:lnTo>
                  <a:pt x="4800" y="25920"/>
                </a:lnTo>
                <a:lnTo>
                  <a:pt x="8641" y="31676"/>
                </a:lnTo>
                <a:lnTo>
                  <a:pt x="14401" y="37440"/>
                </a:lnTo>
                <a:lnTo>
                  <a:pt x="20162" y="43196"/>
                </a:lnTo>
                <a:lnTo>
                  <a:pt x="25923" y="47999"/>
                </a:lnTo>
                <a:lnTo>
                  <a:pt x="33604" y="50875"/>
                </a:lnTo>
                <a:lnTo>
                  <a:pt x="41285" y="54716"/>
                </a:lnTo>
                <a:lnTo>
                  <a:pt x="48006" y="56637"/>
                </a:lnTo>
                <a:lnTo>
                  <a:pt x="46085" y="42237"/>
                </a:lnTo>
                <a:lnTo>
                  <a:pt x="44165" y="38397"/>
                </a:lnTo>
                <a:lnTo>
                  <a:pt x="42245" y="35516"/>
                </a:lnTo>
                <a:lnTo>
                  <a:pt x="42245" y="33599"/>
                </a:lnTo>
                <a:lnTo>
                  <a:pt x="41285" y="31676"/>
                </a:lnTo>
                <a:lnTo>
                  <a:pt x="40325" y="29760"/>
                </a:lnTo>
                <a:lnTo>
                  <a:pt x="40325" y="23038"/>
                </a:lnTo>
                <a:lnTo>
                  <a:pt x="43205" y="19199"/>
                </a:lnTo>
                <a:lnTo>
                  <a:pt x="48966" y="15358"/>
                </a:lnTo>
                <a:lnTo>
                  <a:pt x="54726" y="12478"/>
                </a:lnTo>
                <a:lnTo>
                  <a:pt x="61447" y="11519"/>
                </a:lnTo>
                <a:lnTo>
                  <a:pt x="74874" y="11519"/>
                </a:lnTo>
                <a:lnTo>
                  <a:pt x="80650" y="12478"/>
                </a:lnTo>
                <a:lnTo>
                  <a:pt x="84490" y="16317"/>
                </a:lnTo>
                <a:lnTo>
                  <a:pt x="87370" y="19199"/>
                </a:lnTo>
                <a:lnTo>
                  <a:pt x="89275" y="22079"/>
                </a:lnTo>
                <a:lnTo>
                  <a:pt x="89275" y="29760"/>
                </a:lnTo>
                <a:lnTo>
                  <a:pt x="88315" y="31676"/>
                </a:lnTo>
                <a:lnTo>
                  <a:pt x="86395" y="34558"/>
                </a:lnTo>
                <a:lnTo>
                  <a:pt x="83515" y="37440"/>
                </a:lnTo>
                <a:lnTo>
                  <a:pt x="79674" y="39355"/>
                </a:lnTo>
                <a:lnTo>
                  <a:pt x="74874" y="41279"/>
                </a:lnTo>
                <a:lnTo>
                  <a:pt x="69128" y="43196"/>
                </a:lnTo>
                <a:lnTo>
                  <a:pt x="60487" y="43196"/>
                </a:lnTo>
                <a:lnTo>
                  <a:pt x="65376" y="55804"/>
                </a:lnTo>
                <a:lnTo>
                  <a:pt x="77450" y="51310"/>
                </a:lnTo>
                <a:lnTo>
                  <a:pt x="87370" y="43196"/>
                </a:lnTo>
                <a:lnTo>
                  <a:pt x="91211" y="39355"/>
                </a:lnTo>
                <a:lnTo>
                  <a:pt x="93116" y="34558"/>
                </a:lnTo>
                <a:lnTo>
                  <a:pt x="93116" y="19199"/>
                </a:lnTo>
                <a:lnTo>
                  <a:pt x="89275" y="11519"/>
                </a:lnTo>
                <a:lnTo>
                  <a:pt x="81594" y="6720"/>
                </a:lnTo>
                <a:lnTo>
                  <a:pt x="75834" y="1917"/>
                </a:lnTo>
                <a:lnTo>
                  <a:pt x="69128" y="0"/>
                </a:lnTo>
                <a:lnTo>
                  <a:pt x="53766" y="0"/>
                </a:lnTo>
                <a:lnTo>
                  <a:pt x="47045" y="1917"/>
                </a:lnTo>
                <a:lnTo>
                  <a:pt x="42245" y="6720"/>
                </a:lnTo>
                <a:lnTo>
                  <a:pt x="37444" y="10561"/>
                </a:lnTo>
                <a:lnTo>
                  <a:pt x="34564" y="16317"/>
                </a:lnTo>
                <a:lnTo>
                  <a:pt x="34564" y="28795"/>
                </a:lnTo>
                <a:lnTo>
                  <a:pt x="37444" y="34558"/>
                </a:lnTo>
                <a:lnTo>
                  <a:pt x="41285" y="41279"/>
                </a:lnTo>
                <a:lnTo>
                  <a:pt x="35524" y="39355"/>
                </a:lnTo>
                <a:lnTo>
                  <a:pt x="30723" y="37440"/>
                </a:lnTo>
                <a:lnTo>
                  <a:pt x="25923" y="35516"/>
                </a:lnTo>
                <a:lnTo>
                  <a:pt x="21122" y="32634"/>
                </a:lnTo>
                <a:lnTo>
                  <a:pt x="17282" y="29760"/>
                </a:lnTo>
                <a:lnTo>
                  <a:pt x="14401" y="26878"/>
                </a:lnTo>
                <a:lnTo>
                  <a:pt x="10561" y="23038"/>
                </a:lnTo>
                <a:lnTo>
                  <a:pt x="7680" y="19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2" name="object 962"/>
          <p:cNvSpPr/>
          <p:nvPr/>
        </p:nvSpPr>
        <p:spPr>
          <a:xfrm>
            <a:off x="2238893" y="8650348"/>
            <a:ext cx="19290" cy="14400"/>
          </a:xfrm>
          <a:custGeom>
            <a:avLst/>
            <a:gdLst/>
            <a:ahLst/>
            <a:cxnLst/>
            <a:rect l="l" t="t" r="r" b="b"/>
            <a:pathLst>
              <a:path w="19290" h="14400">
                <a:moveTo>
                  <a:pt x="0" y="0"/>
                </a:moveTo>
                <a:lnTo>
                  <a:pt x="1920" y="14400"/>
                </a:lnTo>
                <a:lnTo>
                  <a:pt x="10561" y="14400"/>
                </a:lnTo>
                <a:lnTo>
                  <a:pt x="19290" y="13566"/>
                </a:lnTo>
                <a:lnTo>
                  <a:pt x="14401" y="958"/>
                </a:lnTo>
                <a:lnTo>
                  <a:pt x="5760" y="95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3" name="object 963"/>
          <p:cNvSpPr/>
          <p:nvPr/>
        </p:nvSpPr>
        <p:spPr>
          <a:xfrm>
            <a:off x="2194727" y="8540912"/>
            <a:ext cx="91196" cy="56637"/>
          </a:xfrm>
          <a:custGeom>
            <a:avLst/>
            <a:gdLst/>
            <a:ahLst/>
            <a:cxnLst/>
            <a:rect l="l" t="t" r="r" b="b"/>
            <a:pathLst>
              <a:path w="91196" h="56637">
                <a:moveTo>
                  <a:pt x="10561" y="40320"/>
                </a:moveTo>
                <a:lnTo>
                  <a:pt x="10561" y="10561"/>
                </a:lnTo>
                <a:lnTo>
                  <a:pt x="91196" y="37440"/>
                </a:lnTo>
                <a:lnTo>
                  <a:pt x="91196" y="29760"/>
                </a:lnTo>
                <a:lnTo>
                  <a:pt x="2880" y="0"/>
                </a:lnTo>
                <a:lnTo>
                  <a:pt x="0" y="0"/>
                </a:lnTo>
                <a:lnTo>
                  <a:pt x="0" y="48001"/>
                </a:lnTo>
                <a:lnTo>
                  <a:pt x="21122" y="56637"/>
                </a:lnTo>
                <a:lnTo>
                  <a:pt x="22082" y="54716"/>
                </a:lnTo>
                <a:lnTo>
                  <a:pt x="17282" y="52798"/>
                </a:lnTo>
                <a:lnTo>
                  <a:pt x="14401" y="49917"/>
                </a:lnTo>
                <a:lnTo>
                  <a:pt x="12481" y="46078"/>
                </a:lnTo>
                <a:lnTo>
                  <a:pt x="11521" y="43196"/>
                </a:lnTo>
                <a:lnTo>
                  <a:pt x="10561" y="40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4" name="object 964"/>
          <p:cNvSpPr/>
          <p:nvPr/>
        </p:nvSpPr>
        <p:spPr>
          <a:xfrm>
            <a:off x="2400162" y="8754028"/>
            <a:ext cx="91196" cy="35516"/>
          </a:xfrm>
          <a:custGeom>
            <a:avLst/>
            <a:gdLst/>
            <a:ahLst/>
            <a:cxnLst/>
            <a:rect l="l" t="t" r="r" b="b"/>
            <a:pathLst>
              <a:path w="91196" h="35516">
                <a:moveTo>
                  <a:pt x="10561" y="35516"/>
                </a:moveTo>
                <a:lnTo>
                  <a:pt x="12481" y="34558"/>
                </a:lnTo>
                <a:lnTo>
                  <a:pt x="11521" y="31676"/>
                </a:lnTo>
                <a:lnTo>
                  <a:pt x="10561" y="28795"/>
                </a:lnTo>
                <a:lnTo>
                  <a:pt x="10561" y="25914"/>
                </a:lnTo>
                <a:lnTo>
                  <a:pt x="11521" y="24955"/>
                </a:lnTo>
                <a:lnTo>
                  <a:pt x="12481" y="23996"/>
                </a:lnTo>
                <a:lnTo>
                  <a:pt x="13441" y="23038"/>
                </a:lnTo>
                <a:lnTo>
                  <a:pt x="14401" y="23038"/>
                </a:lnTo>
                <a:lnTo>
                  <a:pt x="16322" y="22075"/>
                </a:lnTo>
                <a:lnTo>
                  <a:pt x="80634" y="22075"/>
                </a:lnTo>
                <a:lnTo>
                  <a:pt x="84475" y="23038"/>
                </a:lnTo>
                <a:lnTo>
                  <a:pt x="85435" y="23038"/>
                </a:lnTo>
                <a:lnTo>
                  <a:pt x="86395" y="23996"/>
                </a:lnTo>
                <a:lnTo>
                  <a:pt x="87355" y="23996"/>
                </a:lnTo>
                <a:lnTo>
                  <a:pt x="88315" y="25914"/>
                </a:lnTo>
                <a:lnTo>
                  <a:pt x="88315" y="26878"/>
                </a:lnTo>
                <a:lnTo>
                  <a:pt x="89275" y="29754"/>
                </a:lnTo>
                <a:lnTo>
                  <a:pt x="89275" y="33593"/>
                </a:lnTo>
                <a:lnTo>
                  <a:pt x="91196" y="33593"/>
                </a:lnTo>
                <a:lnTo>
                  <a:pt x="91196" y="0"/>
                </a:lnTo>
                <a:lnTo>
                  <a:pt x="89275" y="0"/>
                </a:lnTo>
                <a:lnTo>
                  <a:pt x="89275" y="3840"/>
                </a:lnTo>
                <a:lnTo>
                  <a:pt x="88315" y="6716"/>
                </a:lnTo>
                <a:lnTo>
                  <a:pt x="88315" y="8638"/>
                </a:lnTo>
                <a:lnTo>
                  <a:pt x="87355" y="9596"/>
                </a:lnTo>
                <a:lnTo>
                  <a:pt x="86395" y="10555"/>
                </a:lnTo>
                <a:lnTo>
                  <a:pt x="85435" y="10555"/>
                </a:lnTo>
                <a:lnTo>
                  <a:pt x="83515" y="11519"/>
                </a:lnTo>
                <a:lnTo>
                  <a:pt x="0" y="11519"/>
                </a:lnTo>
                <a:lnTo>
                  <a:pt x="0" y="13437"/>
                </a:lnTo>
                <a:lnTo>
                  <a:pt x="10561" y="355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5" name="object 965"/>
          <p:cNvSpPr/>
          <p:nvPr/>
        </p:nvSpPr>
        <p:spPr>
          <a:xfrm>
            <a:off x="2409764" y="8704105"/>
            <a:ext cx="47030" cy="27843"/>
          </a:xfrm>
          <a:custGeom>
            <a:avLst/>
            <a:gdLst/>
            <a:ahLst/>
            <a:cxnLst/>
            <a:rect l="l" t="t" r="r" b="b"/>
            <a:pathLst>
              <a:path w="47030" h="27843">
                <a:moveTo>
                  <a:pt x="43190" y="3840"/>
                </a:moveTo>
                <a:lnTo>
                  <a:pt x="41285" y="7680"/>
                </a:lnTo>
                <a:lnTo>
                  <a:pt x="37444" y="10561"/>
                </a:lnTo>
                <a:lnTo>
                  <a:pt x="32644" y="14401"/>
                </a:lnTo>
                <a:lnTo>
                  <a:pt x="24963" y="16323"/>
                </a:lnTo>
                <a:lnTo>
                  <a:pt x="8641" y="16323"/>
                </a:lnTo>
                <a:lnTo>
                  <a:pt x="3840" y="15360"/>
                </a:lnTo>
                <a:lnTo>
                  <a:pt x="0" y="12484"/>
                </a:lnTo>
                <a:lnTo>
                  <a:pt x="1920" y="21122"/>
                </a:lnTo>
                <a:lnTo>
                  <a:pt x="7680" y="25920"/>
                </a:lnTo>
                <a:lnTo>
                  <a:pt x="14401" y="27843"/>
                </a:lnTo>
                <a:lnTo>
                  <a:pt x="30723" y="27843"/>
                </a:lnTo>
                <a:lnTo>
                  <a:pt x="37444" y="25920"/>
                </a:lnTo>
                <a:lnTo>
                  <a:pt x="42245" y="21122"/>
                </a:lnTo>
                <a:lnTo>
                  <a:pt x="47030" y="17282"/>
                </a:lnTo>
                <a:lnTo>
                  <a:pt x="43190" y="0"/>
                </a:lnTo>
                <a:lnTo>
                  <a:pt x="4319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6" name="object 966"/>
          <p:cNvSpPr/>
          <p:nvPr/>
        </p:nvSpPr>
        <p:spPr>
          <a:xfrm>
            <a:off x="2400162" y="8676269"/>
            <a:ext cx="93116" cy="54714"/>
          </a:xfrm>
          <a:custGeom>
            <a:avLst/>
            <a:gdLst/>
            <a:ahLst/>
            <a:cxnLst/>
            <a:rect l="l" t="t" r="r" b="b"/>
            <a:pathLst>
              <a:path w="93116" h="54714">
                <a:moveTo>
                  <a:pt x="3840" y="33599"/>
                </a:moveTo>
                <a:lnTo>
                  <a:pt x="3840" y="25920"/>
                </a:lnTo>
                <a:lnTo>
                  <a:pt x="5760" y="23038"/>
                </a:lnTo>
                <a:lnTo>
                  <a:pt x="8641" y="20156"/>
                </a:lnTo>
                <a:lnTo>
                  <a:pt x="10561" y="18240"/>
                </a:lnTo>
                <a:lnTo>
                  <a:pt x="14401" y="15358"/>
                </a:lnTo>
                <a:lnTo>
                  <a:pt x="19202" y="14400"/>
                </a:lnTo>
                <a:lnTo>
                  <a:pt x="24963" y="12476"/>
                </a:lnTo>
                <a:lnTo>
                  <a:pt x="41285" y="12476"/>
                </a:lnTo>
                <a:lnTo>
                  <a:pt x="47045" y="13435"/>
                </a:lnTo>
                <a:lnTo>
                  <a:pt x="48966" y="15358"/>
                </a:lnTo>
                <a:lnTo>
                  <a:pt x="50886" y="18240"/>
                </a:lnTo>
                <a:lnTo>
                  <a:pt x="50886" y="21121"/>
                </a:lnTo>
                <a:lnTo>
                  <a:pt x="51846" y="23038"/>
                </a:lnTo>
                <a:lnTo>
                  <a:pt x="52791" y="25920"/>
                </a:lnTo>
                <a:lnTo>
                  <a:pt x="52791" y="27835"/>
                </a:lnTo>
                <a:lnTo>
                  <a:pt x="56631" y="45118"/>
                </a:lnTo>
                <a:lnTo>
                  <a:pt x="58567" y="39355"/>
                </a:lnTo>
                <a:lnTo>
                  <a:pt x="58567" y="27835"/>
                </a:lnTo>
                <a:lnTo>
                  <a:pt x="56631" y="21121"/>
                </a:lnTo>
                <a:lnTo>
                  <a:pt x="51846" y="14400"/>
                </a:lnTo>
                <a:lnTo>
                  <a:pt x="59512" y="16317"/>
                </a:lnTo>
                <a:lnTo>
                  <a:pt x="67193" y="19197"/>
                </a:lnTo>
                <a:lnTo>
                  <a:pt x="72969" y="23996"/>
                </a:lnTo>
                <a:lnTo>
                  <a:pt x="79689" y="28800"/>
                </a:lnTo>
                <a:lnTo>
                  <a:pt x="84475" y="33599"/>
                </a:lnTo>
                <a:lnTo>
                  <a:pt x="87355" y="38397"/>
                </a:lnTo>
                <a:lnTo>
                  <a:pt x="89275" y="43196"/>
                </a:lnTo>
                <a:lnTo>
                  <a:pt x="91196" y="48958"/>
                </a:lnTo>
                <a:lnTo>
                  <a:pt x="91196" y="54714"/>
                </a:lnTo>
                <a:lnTo>
                  <a:pt x="93116" y="54714"/>
                </a:lnTo>
                <a:lnTo>
                  <a:pt x="93116" y="42237"/>
                </a:lnTo>
                <a:lnTo>
                  <a:pt x="91196" y="34558"/>
                </a:lnTo>
                <a:lnTo>
                  <a:pt x="86395" y="26878"/>
                </a:lnTo>
                <a:lnTo>
                  <a:pt x="84102" y="23613"/>
                </a:lnTo>
                <a:lnTo>
                  <a:pt x="75544" y="14076"/>
                </a:lnTo>
                <a:lnTo>
                  <a:pt x="65288" y="6720"/>
                </a:lnTo>
                <a:lnTo>
                  <a:pt x="62313" y="5198"/>
                </a:lnTo>
                <a:lnTo>
                  <a:pt x="50127" y="1215"/>
                </a:lnTo>
                <a:lnTo>
                  <a:pt x="37444" y="0"/>
                </a:lnTo>
                <a:lnTo>
                  <a:pt x="31951" y="234"/>
                </a:lnTo>
                <a:lnTo>
                  <a:pt x="19288" y="3111"/>
                </a:lnTo>
                <a:lnTo>
                  <a:pt x="8641" y="9596"/>
                </a:lnTo>
                <a:lnTo>
                  <a:pt x="2880" y="14400"/>
                </a:lnTo>
                <a:lnTo>
                  <a:pt x="0" y="21121"/>
                </a:lnTo>
                <a:lnTo>
                  <a:pt x="0" y="36479"/>
                </a:lnTo>
                <a:lnTo>
                  <a:pt x="3840" y="44159"/>
                </a:lnTo>
                <a:lnTo>
                  <a:pt x="11521" y="48958"/>
                </a:lnTo>
                <a:lnTo>
                  <a:pt x="9601" y="40320"/>
                </a:lnTo>
                <a:lnTo>
                  <a:pt x="5760" y="36479"/>
                </a:lnTo>
                <a:lnTo>
                  <a:pt x="3840" y="3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7" name="object 967"/>
          <p:cNvSpPr/>
          <p:nvPr/>
        </p:nvSpPr>
        <p:spPr>
          <a:xfrm>
            <a:off x="2402083" y="8608111"/>
            <a:ext cx="91196" cy="56637"/>
          </a:xfrm>
          <a:custGeom>
            <a:avLst/>
            <a:gdLst/>
            <a:ahLst/>
            <a:cxnLst/>
            <a:rect l="l" t="t" r="r" b="b"/>
            <a:pathLst>
              <a:path w="91196" h="56637">
                <a:moveTo>
                  <a:pt x="10561" y="10561"/>
                </a:moveTo>
                <a:lnTo>
                  <a:pt x="91196" y="37440"/>
                </a:lnTo>
                <a:lnTo>
                  <a:pt x="91196" y="29760"/>
                </a:lnTo>
                <a:lnTo>
                  <a:pt x="1920" y="0"/>
                </a:lnTo>
                <a:lnTo>
                  <a:pt x="0" y="0"/>
                </a:lnTo>
                <a:lnTo>
                  <a:pt x="0" y="47999"/>
                </a:lnTo>
                <a:lnTo>
                  <a:pt x="21122" y="56637"/>
                </a:lnTo>
                <a:lnTo>
                  <a:pt x="22082" y="54716"/>
                </a:lnTo>
                <a:lnTo>
                  <a:pt x="17282" y="52798"/>
                </a:lnTo>
                <a:lnTo>
                  <a:pt x="14401" y="49917"/>
                </a:lnTo>
                <a:lnTo>
                  <a:pt x="12481" y="46078"/>
                </a:lnTo>
                <a:lnTo>
                  <a:pt x="11521" y="44160"/>
                </a:lnTo>
                <a:lnTo>
                  <a:pt x="10561" y="40320"/>
                </a:lnTo>
                <a:lnTo>
                  <a:pt x="10561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8" name="object 968"/>
          <p:cNvSpPr/>
          <p:nvPr/>
        </p:nvSpPr>
        <p:spPr>
          <a:xfrm>
            <a:off x="2400162" y="8551473"/>
            <a:ext cx="91196" cy="35516"/>
          </a:xfrm>
          <a:custGeom>
            <a:avLst/>
            <a:gdLst/>
            <a:ahLst/>
            <a:cxnLst/>
            <a:rect l="l" t="t" r="r" b="b"/>
            <a:pathLst>
              <a:path w="91196" h="35516">
                <a:moveTo>
                  <a:pt x="10561" y="35516"/>
                </a:moveTo>
                <a:lnTo>
                  <a:pt x="12481" y="34558"/>
                </a:lnTo>
                <a:lnTo>
                  <a:pt x="11521" y="31676"/>
                </a:lnTo>
                <a:lnTo>
                  <a:pt x="10561" y="28795"/>
                </a:lnTo>
                <a:lnTo>
                  <a:pt x="10561" y="24955"/>
                </a:lnTo>
                <a:lnTo>
                  <a:pt x="11521" y="24955"/>
                </a:lnTo>
                <a:lnTo>
                  <a:pt x="12481" y="23996"/>
                </a:lnTo>
                <a:lnTo>
                  <a:pt x="13441" y="23038"/>
                </a:lnTo>
                <a:lnTo>
                  <a:pt x="14401" y="23038"/>
                </a:lnTo>
                <a:lnTo>
                  <a:pt x="16322" y="22079"/>
                </a:lnTo>
                <a:lnTo>
                  <a:pt x="84475" y="22079"/>
                </a:lnTo>
                <a:lnTo>
                  <a:pt x="85435" y="23038"/>
                </a:lnTo>
                <a:lnTo>
                  <a:pt x="86395" y="23038"/>
                </a:lnTo>
                <a:lnTo>
                  <a:pt x="87355" y="23996"/>
                </a:lnTo>
                <a:lnTo>
                  <a:pt x="88315" y="24955"/>
                </a:lnTo>
                <a:lnTo>
                  <a:pt x="88315" y="26878"/>
                </a:lnTo>
                <a:lnTo>
                  <a:pt x="89275" y="29759"/>
                </a:lnTo>
                <a:lnTo>
                  <a:pt x="89275" y="33599"/>
                </a:lnTo>
                <a:lnTo>
                  <a:pt x="91196" y="33599"/>
                </a:lnTo>
                <a:lnTo>
                  <a:pt x="91196" y="0"/>
                </a:lnTo>
                <a:lnTo>
                  <a:pt x="89275" y="0"/>
                </a:lnTo>
                <a:lnTo>
                  <a:pt x="89275" y="3840"/>
                </a:lnTo>
                <a:lnTo>
                  <a:pt x="88315" y="6720"/>
                </a:lnTo>
                <a:lnTo>
                  <a:pt x="88315" y="7679"/>
                </a:lnTo>
                <a:lnTo>
                  <a:pt x="87355" y="9596"/>
                </a:lnTo>
                <a:lnTo>
                  <a:pt x="86395" y="10561"/>
                </a:lnTo>
                <a:lnTo>
                  <a:pt x="83515" y="10561"/>
                </a:lnTo>
                <a:lnTo>
                  <a:pt x="80634" y="11519"/>
                </a:lnTo>
                <a:lnTo>
                  <a:pt x="0" y="11519"/>
                </a:lnTo>
                <a:lnTo>
                  <a:pt x="0" y="13437"/>
                </a:lnTo>
                <a:lnTo>
                  <a:pt x="10561" y="355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9" name="object 969"/>
          <p:cNvSpPr/>
          <p:nvPr/>
        </p:nvSpPr>
        <p:spPr>
          <a:xfrm>
            <a:off x="2607518" y="8754028"/>
            <a:ext cx="91196" cy="35516"/>
          </a:xfrm>
          <a:custGeom>
            <a:avLst/>
            <a:gdLst/>
            <a:ahLst/>
            <a:cxnLst/>
            <a:rect l="l" t="t" r="r" b="b"/>
            <a:pathLst>
              <a:path w="91196" h="35516">
                <a:moveTo>
                  <a:pt x="10561" y="28795"/>
                </a:moveTo>
                <a:lnTo>
                  <a:pt x="10561" y="25914"/>
                </a:lnTo>
                <a:lnTo>
                  <a:pt x="11521" y="24955"/>
                </a:lnTo>
                <a:lnTo>
                  <a:pt x="12481" y="23996"/>
                </a:lnTo>
                <a:lnTo>
                  <a:pt x="13441" y="23038"/>
                </a:lnTo>
                <a:lnTo>
                  <a:pt x="14401" y="23038"/>
                </a:lnTo>
                <a:lnTo>
                  <a:pt x="16322" y="22075"/>
                </a:lnTo>
                <a:lnTo>
                  <a:pt x="80634" y="22075"/>
                </a:lnTo>
                <a:lnTo>
                  <a:pt x="84475" y="23038"/>
                </a:lnTo>
                <a:lnTo>
                  <a:pt x="85435" y="23038"/>
                </a:lnTo>
                <a:lnTo>
                  <a:pt x="86395" y="23996"/>
                </a:lnTo>
                <a:lnTo>
                  <a:pt x="87355" y="23996"/>
                </a:lnTo>
                <a:lnTo>
                  <a:pt x="88315" y="25914"/>
                </a:lnTo>
                <a:lnTo>
                  <a:pt x="88315" y="26878"/>
                </a:lnTo>
                <a:lnTo>
                  <a:pt x="89275" y="29754"/>
                </a:lnTo>
                <a:lnTo>
                  <a:pt x="89275" y="33593"/>
                </a:lnTo>
                <a:lnTo>
                  <a:pt x="91196" y="33593"/>
                </a:lnTo>
                <a:lnTo>
                  <a:pt x="91196" y="0"/>
                </a:lnTo>
                <a:lnTo>
                  <a:pt x="89275" y="0"/>
                </a:lnTo>
                <a:lnTo>
                  <a:pt x="88315" y="3840"/>
                </a:lnTo>
                <a:lnTo>
                  <a:pt x="88315" y="6716"/>
                </a:lnTo>
                <a:lnTo>
                  <a:pt x="87355" y="8638"/>
                </a:lnTo>
                <a:lnTo>
                  <a:pt x="87355" y="9596"/>
                </a:lnTo>
                <a:lnTo>
                  <a:pt x="86395" y="10555"/>
                </a:lnTo>
                <a:lnTo>
                  <a:pt x="84475" y="10555"/>
                </a:lnTo>
                <a:lnTo>
                  <a:pt x="83515" y="11519"/>
                </a:lnTo>
                <a:lnTo>
                  <a:pt x="0" y="11519"/>
                </a:lnTo>
                <a:lnTo>
                  <a:pt x="0" y="13437"/>
                </a:lnTo>
                <a:lnTo>
                  <a:pt x="10561" y="35516"/>
                </a:lnTo>
                <a:lnTo>
                  <a:pt x="12481" y="34558"/>
                </a:lnTo>
                <a:lnTo>
                  <a:pt x="11521" y="31676"/>
                </a:lnTo>
                <a:lnTo>
                  <a:pt x="10561" y="287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0" name="object 970"/>
          <p:cNvSpPr/>
          <p:nvPr/>
        </p:nvSpPr>
        <p:spPr>
          <a:xfrm>
            <a:off x="2607518" y="8676269"/>
            <a:ext cx="93116" cy="54714"/>
          </a:xfrm>
          <a:custGeom>
            <a:avLst/>
            <a:gdLst/>
            <a:ahLst/>
            <a:cxnLst/>
            <a:rect l="l" t="t" r="r" b="b"/>
            <a:pathLst>
              <a:path w="93116" h="54714">
                <a:moveTo>
                  <a:pt x="3840" y="33599"/>
                </a:moveTo>
                <a:lnTo>
                  <a:pt x="3840" y="25920"/>
                </a:lnTo>
                <a:lnTo>
                  <a:pt x="5760" y="23038"/>
                </a:lnTo>
                <a:lnTo>
                  <a:pt x="7680" y="20156"/>
                </a:lnTo>
                <a:lnTo>
                  <a:pt x="10561" y="18240"/>
                </a:lnTo>
                <a:lnTo>
                  <a:pt x="14401" y="15358"/>
                </a:lnTo>
                <a:lnTo>
                  <a:pt x="19202" y="14400"/>
                </a:lnTo>
                <a:lnTo>
                  <a:pt x="24003" y="12476"/>
                </a:lnTo>
                <a:lnTo>
                  <a:pt x="41269" y="12476"/>
                </a:lnTo>
                <a:lnTo>
                  <a:pt x="47045" y="13435"/>
                </a:lnTo>
                <a:lnTo>
                  <a:pt x="48950" y="15358"/>
                </a:lnTo>
                <a:lnTo>
                  <a:pt x="49926" y="18240"/>
                </a:lnTo>
                <a:lnTo>
                  <a:pt x="50886" y="21121"/>
                </a:lnTo>
                <a:lnTo>
                  <a:pt x="51831" y="23038"/>
                </a:lnTo>
                <a:lnTo>
                  <a:pt x="52791" y="25920"/>
                </a:lnTo>
                <a:lnTo>
                  <a:pt x="52791" y="27835"/>
                </a:lnTo>
                <a:lnTo>
                  <a:pt x="56631" y="45118"/>
                </a:lnTo>
                <a:lnTo>
                  <a:pt x="58552" y="39355"/>
                </a:lnTo>
                <a:lnTo>
                  <a:pt x="58552" y="27835"/>
                </a:lnTo>
                <a:lnTo>
                  <a:pt x="56631" y="21121"/>
                </a:lnTo>
                <a:lnTo>
                  <a:pt x="51831" y="14400"/>
                </a:lnTo>
                <a:lnTo>
                  <a:pt x="59512" y="16317"/>
                </a:lnTo>
                <a:lnTo>
                  <a:pt x="67193" y="19197"/>
                </a:lnTo>
                <a:lnTo>
                  <a:pt x="72953" y="23996"/>
                </a:lnTo>
                <a:lnTo>
                  <a:pt x="79674" y="28800"/>
                </a:lnTo>
                <a:lnTo>
                  <a:pt x="84475" y="33599"/>
                </a:lnTo>
                <a:lnTo>
                  <a:pt x="86395" y="38397"/>
                </a:lnTo>
                <a:lnTo>
                  <a:pt x="89275" y="43196"/>
                </a:lnTo>
                <a:lnTo>
                  <a:pt x="90236" y="48958"/>
                </a:lnTo>
                <a:lnTo>
                  <a:pt x="91196" y="54714"/>
                </a:lnTo>
                <a:lnTo>
                  <a:pt x="93116" y="54714"/>
                </a:lnTo>
                <a:lnTo>
                  <a:pt x="93116" y="42237"/>
                </a:lnTo>
                <a:lnTo>
                  <a:pt x="91196" y="34558"/>
                </a:lnTo>
                <a:lnTo>
                  <a:pt x="86395" y="26878"/>
                </a:lnTo>
                <a:lnTo>
                  <a:pt x="83667" y="23109"/>
                </a:lnTo>
                <a:lnTo>
                  <a:pt x="74730" y="13875"/>
                </a:lnTo>
                <a:lnTo>
                  <a:pt x="64312" y="6720"/>
                </a:lnTo>
                <a:lnTo>
                  <a:pt x="61387" y="5204"/>
                </a:lnTo>
                <a:lnTo>
                  <a:pt x="49567" y="1216"/>
                </a:lnTo>
                <a:lnTo>
                  <a:pt x="36484" y="0"/>
                </a:lnTo>
                <a:lnTo>
                  <a:pt x="32183" y="165"/>
                </a:lnTo>
                <a:lnTo>
                  <a:pt x="19572" y="2971"/>
                </a:lnTo>
                <a:lnTo>
                  <a:pt x="8641" y="9596"/>
                </a:lnTo>
                <a:lnTo>
                  <a:pt x="2880" y="14400"/>
                </a:lnTo>
                <a:lnTo>
                  <a:pt x="0" y="21121"/>
                </a:lnTo>
                <a:lnTo>
                  <a:pt x="0" y="36479"/>
                </a:lnTo>
                <a:lnTo>
                  <a:pt x="3840" y="44159"/>
                </a:lnTo>
                <a:lnTo>
                  <a:pt x="10561" y="48958"/>
                </a:lnTo>
                <a:lnTo>
                  <a:pt x="9601" y="40320"/>
                </a:lnTo>
                <a:lnTo>
                  <a:pt x="5760" y="36479"/>
                </a:lnTo>
                <a:lnTo>
                  <a:pt x="3840" y="3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1" name="object 971"/>
          <p:cNvSpPr/>
          <p:nvPr/>
        </p:nvSpPr>
        <p:spPr>
          <a:xfrm>
            <a:off x="2617119" y="8704105"/>
            <a:ext cx="47030" cy="27843"/>
          </a:xfrm>
          <a:custGeom>
            <a:avLst/>
            <a:gdLst/>
            <a:ahLst/>
            <a:cxnLst/>
            <a:rect l="l" t="t" r="r" b="b"/>
            <a:pathLst>
              <a:path w="47030" h="27843">
                <a:moveTo>
                  <a:pt x="43190" y="3840"/>
                </a:moveTo>
                <a:lnTo>
                  <a:pt x="41285" y="7680"/>
                </a:lnTo>
                <a:lnTo>
                  <a:pt x="37444" y="10561"/>
                </a:lnTo>
                <a:lnTo>
                  <a:pt x="31668" y="14401"/>
                </a:lnTo>
                <a:lnTo>
                  <a:pt x="24963" y="16323"/>
                </a:lnTo>
                <a:lnTo>
                  <a:pt x="8641" y="16323"/>
                </a:lnTo>
                <a:lnTo>
                  <a:pt x="2880" y="15360"/>
                </a:lnTo>
                <a:lnTo>
                  <a:pt x="0" y="12484"/>
                </a:lnTo>
                <a:lnTo>
                  <a:pt x="960" y="21122"/>
                </a:lnTo>
                <a:lnTo>
                  <a:pt x="7680" y="25920"/>
                </a:lnTo>
                <a:lnTo>
                  <a:pt x="14401" y="27843"/>
                </a:lnTo>
                <a:lnTo>
                  <a:pt x="30723" y="27843"/>
                </a:lnTo>
                <a:lnTo>
                  <a:pt x="36484" y="25920"/>
                </a:lnTo>
                <a:lnTo>
                  <a:pt x="42230" y="21122"/>
                </a:lnTo>
                <a:lnTo>
                  <a:pt x="47030" y="17282"/>
                </a:lnTo>
                <a:lnTo>
                  <a:pt x="43190" y="0"/>
                </a:lnTo>
                <a:lnTo>
                  <a:pt x="4319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2" name="object 972"/>
          <p:cNvSpPr/>
          <p:nvPr/>
        </p:nvSpPr>
        <p:spPr>
          <a:xfrm>
            <a:off x="2609438" y="8608111"/>
            <a:ext cx="91196" cy="56637"/>
          </a:xfrm>
          <a:custGeom>
            <a:avLst/>
            <a:gdLst/>
            <a:ahLst/>
            <a:cxnLst/>
            <a:rect l="l" t="t" r="r" b="b"/>
            <a:pathLst>
              <a:path w="91196" h="56637">
                <a:moveTo>
                  <a:pt x="10561" y="10561"/>
                </a:moveTo>
                <a:lnTo>
                  <a:pt x="91196" y="37440"/>
                </a:lnTo>
                <a:lnTo>
                  <a:pt x="91196" y="29760"/>
                </a:lnTo>
                <a:lnTo>
                  <a:pt x="1920" y="0"/>
                </a:lnTo>
                <a:lnTo>
                  <a:pt x="0" y="0"/>
                </a:lnTo>
                <a:lnTo>
                  <a:pt x="0" y="47999"/>
                </a:lnTo>
                <a:lnTo>
                  <a:pt x="21122" y="56637"/>
                </a:lnTo>
                <a:lnTo>
                  <a:pt x="22082" y="54716"/>
                </a:lnTo>
                <a:lnTo>
                  <a:pt x="17282" y="52798"/>
                </a:lnTo>
                <a:lnTo>
                  <a:pt x="14401" y="49917"/>
                </a:lnTo>
                <a:lnTo>
                  <a:pt x="12481" y="46078"/>
                </a:lnTo>
                <a:lnTo>
                  <a:pt x="11521" y="44160"/>
                </a:lnTo>
                <a:lnTo>
                  <a:pt x="10561" y="40320"/>
                </a:lnTo>
                <a:lnTo>
                  <a:pt x="10561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3" name="object 973"/>
          <p:cNvSpPr/>
          <p:nvPr/>
        </p:nvSpPr>
        <p:spPr>
          <a:xfrm>
            <a:off x="2609438" y="8543793"/>
            <a:ext cx="91196" cy="51834"/>
          </a:xfrm>
          <a:custGeom>
            <a:avLst/>
            <a:gdLst/>
            <a:ahLst/>
            <a:cxnLst/>
            <a:rect l="l" t="t" r="r" b="b"/>
            <a:pathLst>
              <a:path w="91196" h="51834">
                <a:moveTo>
                  <a:pt x="78714" y="50875"/>
                </a:moveTo>
                <a:lnTo>
                  <a:pt x="79674" y="51834"/>
                </a:lnTo>
                <a:lnTo>
                  <a:pt x="84475" y="51834"/>
                </a:lnTo>
                <a:lnTo>
                  <a:pt x="86395" y="50875"/>
                </a:lnTo>
                <a:lnTo>
                  <a:pt x="88315" y="48958"/>
                </a:lnTo>
                <a:lnTo>
                  <a:pt x="90236" y="46076"/>
                </a:lnTo>
                <a:lnTo>
                  <a:pt x="91196" y="42237"/>
                </a:lnTo>
                <a:lnTo>
                  <a:pt x="91196" y="31676"/>
                </a:lnTo>
                <a:lnTo>
                  <a:pt x="90236" y="25920"/>
                </a:lnTo>
                <a:lnTo>
                  <a:pt x="87355" y="21116"/>
                </a:lnTo>
                <a:lnTo>
                  <a:pt x="85435" y="17276"/>
                </a:lnTo>
                <a:lnTo>
                  <a:pt x="83515" y="14400"/>
                </a:lnTo>
                <a:lnTo>
                  <a:pt x="80634" y="11519"/>
                </a:lnTo>
                <a:lnTo>
                  <a:pt x="77754" y="8638"/>
                </a:lnTo>
                <a:lnTo>
                  <a:pt x="73913" y="5756"/>
                </a:lnTo>
                <a:lnTo>
                  <a:pt x="70073" y="4797"/>
                </a:lnTo>
                <a:lnTo>
                  <a:pt x="66248" y="1917"/>
                </a:lnTo>
                <a:lnTo>
                  <a:pt x="48966" y="1917"/>
                </a:lnTo>
                <a:lnTo>
                  <a:pt x="42245" y="4797"/>
                </a:lnTo>
                <a:lnTo>
                  <a:pt x="36484" y="10561"/>
                </a:lnTo>
                <a:lnTo>
                  <a:pt x="32731" y="14347"/>
                </a:lnTo>
                <a:lnTo>
                  <a:pt x="26515" y="24827"/>
                </a:lnTo>
                <a:lnTo>
                  <a:pt x="23042" y="38397"/>
                </a:lnTo>
                <a:lnTo>
                  <a:pt x="10561" y="31676"/>
                </a:lnTo>
                <a:lnTo>
                  <a:pt x="10561" y="4797"/>
                </a:lnTo>
                <a:lnTo>
                  <a:pt x="0" y="0"/>
                </a:lnTo>
                <a:lnTo>
                  <a:pt x="0" y="31676"/>
                </a:lnTo>
                <a:lnTo>
                  <a:pt x="34564" y="48958"/>
                </a:lnTo>
                <a:lnTo>
                  <a:pt x="34564" y="41279"/>
                </a:lnTo>
                <a:lnTo>
                  <a:pt x="36484" y="34558"/>
                </a:lnTo>
                <a:lnTo>
                  <a:pt x="38404" y="29759"/>
                </a:lnTo>
                <a:lnTo>
                  <a:pt x="40325" y="23996"/>
                </a:lnTo>
                <a:lnTo>
                  <a:pt x="44165" y="18240"/>
                </a:lnTo>
                <a:lnTo>
                  <a:pt x="48966" y="15358"/>
                </a:lnTo>
                <a:lnTo>
                  <a:pt x="53751" y="11519"/>
                </a:lnTo>
                <a:lnTo>
                  <a:pt x="58552" y="9596"/>
                </a:lnTo>
                <a:lnTo>
                  <a:pt x="70073" y="9596"/>
                </a:lnTo>
                <a:lnTo>
                  <a:pt x="74874" y="12478"/>
                </a:lnTo>
                <a:lnTo>
                  <a:pt x="78714" y="16317"/>
                </a:lnTo>
                <a:lnTo>
                  <a:pt x="82555" y="20157"/>
                </a:lnTo>
                <a:lnTo>
                  <a:pt x="84475" y="23996"/>
                </a:lnTo>
                <a:lnTo>
                  <a:pt x="84475" y="32634"/>
                </a:lnTo>
                <a:lnTo>
                  <a:pt x="82555" y="36475"/>
                </a:lnTo>
                <a:lnTo>
                  <a:pt x="80634" y="39355"/>
                </a:lnTo>
                <a:lnTo>
                  <a:pt x="79674" y="41279"/>
                </a:lnTo>
                <a:lnTo>
                  <a:pt x="78714" y="43196"/>
                </a:lnTo>
                <a:lnTo>
                  <a:pt x="77754" y="44154"/>
                </a:lnTo>
                <a:lnTo>
                  <a:pt x="77754" y="49917"/>
                </a:lnTo>
                <a:lnTo>
                  <a:pt x="78714" y="508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4" name="object 974"/>
          <p:cNvSpPr/>
          <p:nvPr/>
        </p:nvSpPr>
        <p:spPr>
          <a:xfrm>
            <a:off x="2813913" y="8754028"/>
            <a:ext cx="92156" cy="35516"/>
          </a:xfrm>
          <a:custGeom>
            <a:avLst/>
            <a:gdLst/>
            <a:ahLst/>
            <a:cxnLst/>
            <a:rect l="l" t="t" r="r" b="b"/>
            <a:pathLst>
              <a:path w="92156" h="35516">
                <a:moveTo>
                  <a:pt x="10561" y="35516"/>
                </a:moveTo>
                <a:lnTo>
                  <a:pt x="12481" y="34558"/>
                </a:lnTo>
                <a:lnTo>
                  <a:pt x="11521" y="31676"/>
                </a:lnTo>
                <a:lnTo>
                  <a:pt x="10561" y="28795"/>
                </a:lnTo>
                <a:lnTo>
                  <a:pt x="10561" y="25914"/>
                </a:lnTo>
                <a:lnTo>
                  <a:pt x="11521" y="25914"/>
                </a:lnTo>
                <a:lnTo>
                  <a:pt x="11521" y="24955"/>
                </a:lnTo>
                <a:lnTo>
                  <a:pt x="12481" y="23996"/>
                </a:lnTo>
                <a:lnTo>
                  <a:pt x="13441" y="23038"/>
                </a:lnTo>
                <a:lnTo>
                  <a:pt x="15361" y="23038"/>
                </a:lnTo>
                <a:lnTo>
                  <a:pt x="16322" y="22075"/>
                </a:lnTo>
                <a:lnTo>
                  <a:pt x="81594" y="22075"/>
                </a:lnTo>
                <a:lnTo>
                  <a:pt x="84475" y="23038"/>
                </a:lnTo>
                <a:lnTo>
                  <a:pt x="85435" y="23038"/>
                </a:lnTo>
                <a:lnTo>
                  <a:pt x="86395" y="23996"/>
                </a:lnTo>
                <a:lnTo>
                  <a:pt x="87355" y="23996"/>
                </a:lnTo>
                <a:lnTo>
                  <a:pt x="88315" y="25914"/>
                </a:lnTo>
                <a:lnTo>
                  <a:pt x="89275" y="26878"/>
                </a:lnTo>
                <a:lnTo>
                  <a:pt x="89275" y="33593"/>
                </a:lnTo>
                <a:lnTo>
                  <a:pt x="92156" y="33593"/>
                </a:lnTo>
                <a:lnTo>
                  <a:pt x="92156" y="0"/>
                </a:lnTo>
                <a:lnTo>
                  <a:pt x="89275" y="0"/>
                </a:lnTo>
                <a:lnTo>
                  <a:pt x="89275" y="6716"/>
                </a:lnTo>
                <a:lnTo>
                  <a:pt x="88315" y="8638"/>
                </a:lnTo>
                <a:lnTo>
                  <a:pt x="87355" y="9596"/>
                </a:lnTo>
                <a:lnTo>
                  <a:pt x="86395" y="10555"/>
                </a:lnTo>
                <a:lnTo>
                  <a:pt x="85435" y="10555"/>
                </a:lnTo>
                <a:lnTo>
                  <a:pt x="84475" y="11519"/>
                </a:lnTo>
                <a:lnTo>
                  <a:pt x="0" y="11519"/>
                </a:lnTo>
                <a:lnTo>
                  <a:pt x="0" y="13437"/>
                </a:lnTo>
                <a:lnTo>
                  <a:pt x="10561" y="355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5" name="object 975"/>
          <p:cNvSpPr/>
          <p:nvPr/>
        </p:nvSpPr>
        <p:spPr>
          <a:xfrm>
            <a:off x="2825435" y="8707945"/>
            <a:ext cx="41269" cy="24003"/>
          </a:xfrm>
          <a:custGeom>
            <a:avLst/>
            <a:gdLst/>
            <a:ahLst/>
            <a:cxnLst/>
            <a:rect l="l" t="t" r="r" b="b"/>
            <a:pathLst>
              <a:path w="41269" h="24002">
                <a:moveTo>
                  <a:pt x="41269" y="0"/>
                </a:moveTo>
                <a:lnTo>
                  <a:pt x="39364" y="3840"/>
                </a:lnTo>
                <a:lnTo>
                  <a:pt x="35524" y="6720"/>
                </a:lnTo>
                <a:lnTo>
                  <a:pt x="30708" y="10561"/>
                </a:lnTo>
                <a:lnTo>
                  <a:pt x="23027" y="12483"/>
                </a:lnTo>
                <a:lnTo>
                  <a:pt x="6720" y="12483"/>
                </a:lnTo>
                <a:lnTo>
                  <a:pt x="1920" y="11519"/>
                </a:lnTo>
                <a:lnTo>
                  <a:pt x="0" y="17282"/>
                </a:lnTo>
                <a:lnTo>
                  <a:pt x="5760" y="22079"/>
                </a:lnTo>
                <a:lnTo>
                  <a:pt x="13441" y="24003"/>
                </a:lnTo>
                <a:lnTo>
                  <a:pt x="28803" y="24003"/>
                </a:lnTo>
                <a:lnTo>
                  <a:pt x="35524" y="22079"/>
                </a:lnTo>
                <a:lnTo>
                  <a:pt x="40309" y="17282"/>
                </a:lnTo>
                <a:lnTo>
                  <a:pt x="412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6" name="object 976"/>
          <p:cNvSpPr/>
          <p:nvPr/>
        </p:nvSpPr>
        <p:spPr>
          <a:xfrm>
            <a:off x="2813913" y="8676269"/>
            <a:ext cx="93116" cy="54714"/>
          </a:xfrm>
          <a:custGeom>
            <a:avLst/>
            <a:gdLst/>
            <a:ahLst/>
            <a:cxnLst/>
            <a:rect l="l" t="t" r="r" b="b"/>
            <a:pathLst>
              <a:path w="93116" h="54714">
                <a:moveTo>
                  <a:pt x="13441" y="43196"/>
                </a:moveTo>
                <a:lnTo>
                  <a:pt x="9601" y="40320"/>
                </a:lnTo>
                <a:lnTo>
                  <a:pt x="5760" y="36479"/>
                </a:lnTo>
                <a:lnTo>
                  <a:pt x="4800" y="33599"/>
                </a:lnTo>
                <a:lnTo>
                  <a:pt x="4800" y="25920"/>
                </a:lnTo>
                <a:lnTo>
                  <a:pt x="5760" y="23038"/>
                </a:lnTo>
                <a:lnTo>
                  <a:pt x="8641" y="20156"/>
                </a:lnTo>
                <a:lnTo>
                  <a:pt x="11521" y="18240"/>
                </a:lnTo>
                <a:lnTo>
                  <a:pt x="15361" y="15358"/>
                </a:lnTo>
                <a:lnTo>
                  <a:pt x="20162" y="14400"/>
                </a:lnTo>
                <a:lnTo>
                  <a:pt x="24963" y="12476"/>
                </a:lnTo>
                <a:lnTo>
                  <a:pt x="42230" y="12476"/>
                </a:lnTo>
                <a:lnTo>
                  <a:pt x="47045" y="13435"/>
                </a:lnTo>
                <a:lnTo>
                  <a:pt x="48950" y="15358"/>
                </a:lnTo>
                <a:lnTo>
                  <a:pt x="50886" y="18240"/>
                </a:lnTo>
                <a:lnTo>
                  <a:pt x="51831" y="21121"/>
                </a:lnTo>
                <a:lnTo>
                  <a:pt x="52791" y="23038"/>
                </a:lnTo>
                <a:lnTo>
                  <a:pt x="52791" y="31676"/>
                </a:lnTo>
                <a:lnTo>
                  <a:pt x="51831" y="48958"/>
                </a:lnTo>
                <a:lnTo>
                  <a:pt x="56631" y="45118"/>
                </a:lnTo>
                <a:lnTo>
                  <a:pt x="59512" y="39355"/>
                </a:lnTo>
                <a:lnTo>
                  <a:pt x="59512" y="27835"/>
                </a:lnTo>
                <a:lnTo>
                  <a:pt x="56631" y="21121"/>
                </a:lnTo>
                <a:lnTo>
                  <a:pt x="52791" y="14400"/>
                </a:lnTo>
                <a:lnTo>
                  <a:pt x="60472" y="16317"/>
                </a:lnTo>
                <a:lnTo>
                  <a:pt x="67193" y="19197"/>
                </a:lnTo>
                <a:lnTo>
                  <a:pt x="73913" y="23996"/>
                </a:lnTo>
                <a:lnTo>
                  <a:pt x="79674" y="28800"/>
                </a:lnTo>
                <a:lnTo>
                  <a:pt x="84475" y="33599"/>
                </a:lnTo>
                <a:lnTo>
                  <a:pt x="87355" y="38397"/>
                </a:lnTo>
                <a:lnTo>
                  <a:pt x="89275" y="43196"/>
                </a:lnTo>
                <a:lnTo>
                  <a:pt x="91196" y="48958"/>
                </a:lnTo>
                <a:lnTo>
                  <a:pt x="91196" y="54714"/>
                </a:lnTo>
                <a:lnTo>
                  <a:pt x="93116" y="54714"/>
                </a:lnTo>
                <a:lnTo>
                  <a:pt x="93116" y="42237"/>
                </a:lnTo>
                <a:lnTo>
                  <a:pt x="91196" y="34558"/>
                </a:lnTo>
                <a:lnTo>
                  <a:pt x="86395" y="26878"/>
                </a:lnTo>
                <a:lnTo>
                  <a:pt x="84096" y="23605"/>
                </a:lnTo>
                <a:lnTo>
                  <a:pt x="75537" y="14072"/>
                </a:lnTo>
                <a:lnTo>
                  <a:pt x="65272" y="6720"/>
                </a:lnTo>
                <a:lnTo>
                  <a:pt x="62302" y="5198"/>
                </a:lnTo>
                <a:lnTo>
                  <a:pt x="50123" y="1215"/>
                </a:lnTo>
                <a:lnTo>
                  <a:pt x="37429" y="0"/>
                </a:lnTo>
                <a:lnTo>
                  <a:pt x="32852" y="164"/>
                </a:lnTo>
                <a:lnTo>
                  <a:pt x="20231" y="2968"/>
                </a:lnTo>
                <a:lnTo>
                  <a:pt x="9601" y="9596"/>
                </a:lnTo>
                <a:lnTo>
                  <a:pt x="2880" y="14400"/>
                </a:lnTo>
                <a:lnTo>
                  <a:pt x="0" y="21121"/>
                </a:lnTo>
                <a:lnTo>
                  <a:pt x="0" y="36479"/>
                </a:lnTo>
                <a:lnTo>
                  <a:pt x="3840" y="44159"/>
                </a:lnTo>
                <a:lnTo>
                  <a:pt x="11521" y="48958"/>
                </a:lnTo>
                <a:lnTo>
                  <a:pt x="13441" y="43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7" name="object 977"/>
          <p:cNvSpPr/>
          <p:nvPr/>
        </p:nvSpPr>
        <p:spPr>
          <a:xfrm>
            <a:off x="2815833" y="8608111"/>
            <a:ext cx="91196" cy="56637"/>
          </a:xfrm>
          <a:custGeom>
            <a:avLst/>
            <a:gdLst/>
            <a:ahLst/>
            <a:cxnLst/>
            <a:rect l="l" t="t" r="r" b="b"/>
            <a:pathLst>
              <a:path w="91196" h="56637">
                <a:moveTo>
                  <a:pt x="91196" y="37440"/>
                </a:moveTo>
                <a:lnTo>
                  <a:pt x="91196" y="29760"/>
                </a:lnTo>
                <a:lnTo>
                  <a:pt x="2880" y="0"/>
                </a:lnTo>
                <a:lnTo>
                  <a:pt x="0" y="0"/>
                </a:lnTo>
                <a:lnTo>
                  <a:pt x="0" y="47999"/>
                </a:lnTo>
                <a:lnTo>
                  <a:pt x="21122" y="56637"/>
                </a:lnTo>
                <a:lnTo>
                  <a:pt x="22082" y="54716"/>
                </a:lnTo>
                <a:lnTo>
                  <a:pt x="18242" y="52798"/>
                </a:lnTo>
                <a:lnTo>
                  <a:pt x="14401" y="49917"/>
                </a:lnTo>
                <a:lnTo>
                  <a:pt x="12481" y="46078"/>
                </a:lnTo>
                <a:lnTo>
                  <a:pt x="11521" y="44160"/>
                </a:lnTo>
                <a:lnTo>
                  <a:pt x="10561" y="40320"/>
                </a:lnTo>
                <a:lnTo>
                  <a:pt x="10561" y="10561"/>
                </a:lnTo>
                <a:lnTo>
                  <a:pt x="91196" y="374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8" name="object 978"/>
          <p:cNvSpPr/>
          <p:nvPr/>
        </p:nvSpPr>
        <p:spPr>
          <a:xfrm>
            <a:off x="2825435" y="8573553"/>
            <a:ext cx="41269" cy="23996"/>
          </a:xfrm>
          <a:custGeom>
            <a:avLst/>
            <a:gdLst/>
            <a:ahLst/>
            <a:cxnLst/>
            <a:rect l="l" t="t" r="r" b="b"/>
            <a:pathLst>
              <a:path w="41269" h="23996">
                <a:moveTo>
                  <a:pt x="41269" y="0"/>
                </a:moveTo>
                <a:lnTo>
                  <a:pt x="39364" y="2875"/>
                </a:lnTo>
                <a:lnTo>
                  <a:pt x="35524" y="5757"/>
                </a:lnTo>
                <a:lnTo>
                  <a:pt x="30708" y="9596"/>
                </a:lnTo>
                <a:lnTo>
                  <a:pt x="23027" y="11519"/>
                </a:lnTo>
                <a:lnTo>
                  <a:pt x="6720" y="11519"/>
                </a:lnTo>
                <a:lnTo>
                  <a:pt x="1920" y="10555"/>
                </a:lnTo>
                <a:lnTo>
                  <a:pt x="0" y="17276"/>
                </a:lnTo>
                <a:lnTo>
                  <a:pt x="5760" y="21116"/>
                </a:lnTo>
                <a:lnTo>
                  <a:pt x="13441" y="23996"/>
                </a:lnTo>
                <a:lnTo>
                  <a:pt x="28803" y="23996"/>
                </a:lnTo>
                <a:lnTo>
                  <a:pt x="35524" y="21116"/>
                </a:lnTo>
                <a:lnTo>
                  <a:pt x="40309" y="17276"/>
                </a:lnTo>
                <a:lnTo>
                  <a:pt x="412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9" name="object 979"/>
          <p:cNvSpPr/>
          <p:nvPr/>
        </p:nvSpPr>
        <p:spPr>
          <a:xfrm>
            <a:off x="2813913" y="8540912"/>
            <a:ext cx="93116" cy="54716"/>
          </a:xfrm>
          <a:custGeom>
            <a:avLst/>
            <a:gdLst/>
            <a:ahLst/>
            <a:cxnLst/>
            <a:rect l="l" t="t" r="r" b="b"/>
            <a:pathLst>
              <a:path w="93116" h="54716">
                <a:moveTo>
                  <a:pt x="13441" y="43196"/>
                </a:moveTo>
                <a:lnTo>
                  <a:pt x="9601" y="40320"/>
                </a:lnTo>
                <a:lnTo>
                  <a:pt x="5760" y="37440"/>
                </a:lnTo>
                <a:lnTo>
                  <a:pt x="4800" y="33599"/>
                </a:lnTo>
                <a:lnTo>
                  <a:pt x="4800" y="25920"/>
                </a:lnTo>
                <a:lnTo>
                  <a:pt x="5760" y="23039"/>
                </a:lnTo>
                <a:lnTo>
                  <a:pt x="8641" y="21122"/>
                </a:lnTo>
                <a:lnTo>
                  <a:pt x="11521" y="18240"/>
                </a:lnTo>
                <a:lnTo>
                  <a:pt x="15361" y="16317"/>
                </a:lnTo>
                <a:lnTo>
                  <a:pt x="20162" y="14401"/>
                </a:lnTo>
                <a:lnTo>
                  <a:pt x="24963" y="13443"/>
                </a:lnTo>
                <a:lnTo>
                  <a:pt x="29763" y="12478"/>
                </a:lnTo>
                <a:lnTo>
                  <a:pt x="42230" y="12478"/>
                </a:lnTo>
                <a:lnTo>
                  <a:pt x="47045" y="13443"/>
                </a:lnTo>
                <a:lnTo>
                  <a:pt x="48950" y="15360"/>
                </a:lnTo>
                <a:lnTo>
                  <a:pt x="50886" y="18240"/>
                </a:lnTo>
                <a:lnTo>
                  <a:pt x="51831" y="21122"/>
                </a:lnTo>
                <a:lnTo>
                  <a:pt x="52791" y="23998"/>
                </a:lnTo>
                <a:lnTo>
                  <a:pt x="52791" y="32641"/>
                </a:lnTo>
                <a:lnTo>
                  <a:pt x="51831" y="49917"/>
                </a:lnTo>
                <a:lnTo>
                  <a:pt x="56631" y="45119"/>
                </a:lnTo>
                <a:lnTo>
                  <a:pt x="59512" y="39357"/>
                </a:lnTo>
                <a:lnTo>
                  <a:pt x="59512" y="27837"/>
                </a:lnTo>
                <a:lnTo>
                  <a:pt x="56631" y="21122"/>
                </a:lnTo>
                <a:lnTo>
                  <a:pt x="52791" y="14401"/>
                </a:lnTo>
                <a:lnTo>
                  <a:pt x="60472" y="16317"/>
                </a:lnTo>
                <a:lnTo>
                  <a:pt x="67193" y="19199"/>
                </a:lnTo>
                <a:lnTo>
                  <a:pt x="73913" y="23998"/>
                </a:lnTo>
                <a:lnTo>
                  <a:pt x="79674" y="28802"/>
                </a:lnTo>
                <a:lnTo>
                  <a:pt x="84475" y="33599"/>
                </a:lnTo>
                <a:lnTo>
                  <a:pt x="87355" y="38398"/>
                </a:lnTo>
                <a:lnTo>
                  <a:pt x="89275" y="43196"/>
                </a:lnTo>
                <a:lnTo>
                  <a:pt x="91196" y="48958"/>
                </a:lnTo>
                <a:lnTo>
                  <a:pt x="91196" y="54716"/>
                </a:lnTo>
                <a:lnTo>
                  <a:pt x="93116" y="54716"/>
                </a:lnTo>
                <a:lnTo>
                  <a:pt x="93116" y="42237"/>
                </a:lnTo>
                <a:lnTo>
                  <a:pt x="91196" y="34558"/>
                </a:lnTo>
                <a:lnTo>
                  <a:pt x="86395" y="27837"/>
                </a:lnTo>
                <a:lnTo>
                  <a:pt x="83743" y="24087"/>
                </a:lnTo>
                <a:lnTo>
                  <a:pt x="75328" y="14661"/>
                </a:lnTo>
                <a:lnTo>
                  <a:pt x="65272" y="6722"/>
                </a:lnTo>
                <a:lnTo>
                  <a:pt x="62302" y="5199"/>
                </a:lnTo>
                <a:lnTo>
                  <a:pt x="50123" y="1215"/>
                </a:lnTo>
                <a:lnTo>
                  <a:pt x="37429" y="0"/>
                </a:lnTo>
                <a:lnTo>
                  <a:pt x="32850" y="165"/>
                </a:lnTo>
                <a:lnTo>
                  <a:pt x="20231" y="2971"/>
                </a:lnTo>
                <a:lnTo>
                  <a:pt x="9601" y="9602"/>
                </a:lnTo>
                <a:lnTo>
                  <a:pt x="2880" y="14401"/>
                </a:lnTo>
                <a:lnTo>
                  <a:pt x="0" y="21122"/>
                </a:lnTo>
                <a:lnTo>
                  <a:pt x="0" y="37440"/>
                </a:lnTo>
                <a:lnTo>
                  <a:pt x="3840" y="44160"/>
                </a:lnTo>
                <a:lnTo>
                  <a:pt x="11521" y="49917"/>
                </a:lnTo>
                <a:lnTo>
                  <a:pt x="13441" y="43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0" name="object 980"/>
          <p:cNvSpPr/>
          <p:nvPr/>
        </p:nvSpPr>
        <p:spPr>
          <a:xfrm>
            <a:off x="3021269" y="8754028"/>
            <a:ext cx="91196" cy="35516"/>
          </a:xfrm>
          <a:custGeom>
            <a:avLst/>
            <a:gdLst/>
            <a:ahLst/>
            <a:cxnLst/>
            <a:rect l="l" t="t" r="r" b="b"/>
            <a:pathLst>
              <a:path w="91196" h="35516">
                <a:moveTo>
                  <a:pt x="10561" y="25914"/>
                </a:moveTo>
                <a:lnTo>
                  <a:pt x="11521" y="25914"/>
                </a:lnTo>
                <a:lnTo>
                  <a:pt x="11521" y="24955"/>
                </a:lnTo>
                <a:lnTo>
                  <a:pt x="12481" y="23996"/>
                </a:lnTo>
                <a:lnTo>
                  <a:pt x="13441" y="23038"/>
                </a:lnTo>
                <a:lnTo>
                  <a:pt x="14401" y="23038"/>
                </a:lnTo>
                <a:lnTo>
                  <a:pt x="16322" y="22075"/>
                </a:lnTo>
                <a:lnTo>
                  <a:pt x="81594" y="22075"/>
                </a:lnTo>
                <a:lnTo>
                  <a:pt x="84475" y="23038"/>
                </a:lnTo>
                <a:lnTo>
                  <a:pt x="85435" y="23038"/>
                </a:lnTo>
                <a:lnTo>
                  <a:pt x="86395" y="23996"/>
                </a:lnTo>
                <a:lnTo>
                  <a:pt x="87355" y="23996"/>
                </a:lnTo>
                <a:lnTo>
                  <a:pt x="88315" y="25914"/>
                </a:lnTo>
                <a:lnTo>
                  <a:pt x="88315" y="26878"/>
                </a:lnTo>
                <a:lnTo>
                  <a:pt x="89275" y="29754"/>
                </a:lnTo>
                <a:lnTo>
                  <a:pt x="89275" y="33593"/>
                </a:lnTo>
                <a:lnTo>
                  <a:pt x="91196" y="33593"/>
                </a:lnTo>
                <a:lnTo>
                  <a:pt x="91196" y="0"/>
                </a:lnTo>
                <a:lnTo>
                  <a:pt x="89275" y="0"/>
                </a:lnTo>
                <a:lnTo>
                  <a:pt x="89275" y="3840"/>
                </a:lnTo>
                <a:lnTo>
                  <a:pt x="88315" y="6716"/>
                </a:lnTo>
                <a:lnTo>
                  <a:pt x="88315" y="8638"/>
                </a:lnTo>
                <a:lnTo>
                  <a:pt x="87355" y="9596"/>
                </a:lnTo>
                <a:lnTo>
                  <a:pt x="86395" y="10555"/>
                </a:lnTo>
                <a:lnTo>
                  <a:pt x="85435" y="10555"/>
                </a:lnTo>
                <a:lnTo>
                  <a:pt x="83515" y="11519"/>
                </a:lnTo>
                <a:lnTo>
                  <a:pt x="0" y="11519"/>
                </a:lnTo>
                <a:lnTo>
                  <a:pt x="0" y="13437"/>
                </a:lnTo>
                <a:lnTo>
                  <a:pt x="10561" y="35516"/>
                </a:lnTo>
                <a:lnTo>
                  <a:pt x="12481" y="34558"/>
                </a:lnTo>
                <a:lnTo>
                  <a:pt x="11521" y="31676"/>
                </a:lnTo>
                <a:lnTo>
                  <a:pt x="10561" y="28795"/>
                </a:lnTo>
                <a:lnTo>
                  <a:pt x="10561" y="259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1" name="object 981"/>
          <p:cNvSpPr/>
          <p:nvPr/>
        </p:nvSpPr>
        <p:spPr>
          <a:xfrm>
            <a:off x="3068299" y="8702189"/>
            <a:ext cx="9601" cy="23038"/>
          </a:xfrm>
          <a:custGeom>
            <a:avLst/>
            <a:gdLst/>
            <a:ahLst/>
            <a:cxnLst/>
            <a:rect l="l" t="t" r="r" b="b"/>
            <a:pathLst>
              <a:path w="9601" h="23038">
                <a:moveTo>
                  <a:pt x="5760" y="0"/>
                </a:moveTo>
                <a:lnTo>
                  <a:pt x="5760" y="5756"/>
                </a:lnTo>
                <a:lnTo>
                  <a:pt x="3840" y="9596"/>
                </a:lnTo>
                <a:lnTo>
                  <a:pt x="0" y="12476"/>
                </a:lnTo>
                <a:lnTo>
                  <a:pt x="4800" y="23038"/>
                </a:lnTo>
                <a:lnTo>
                  <a:pt x="9601" y="19197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2" name="object 982"/>
          <p:cNvSpPr/>
          <p:nvPr/>
        </p:nvSpPr>
        <p:spPr>
          <a:xfrm>
            <a:off x="3021269" y="8676269"/>
            <a:ext cx="93116" cy="55679"/>
          </a:xfrm>
          <a:custGeom>
            <a:avLst/>
            <a:gdLst/>
            <a:ahLst/>
            <a:cxnLst/>
            <a:rect l="l" t="t" r="r" b="b"/>
            <a:pathLst>
              <a:path w="93116" h="55679">
                <a:moveTo>
                  <a:pt x="13441" y="43196"/>
                </a:moveTo>
                <a:lnTo>
                  <a:pt x="9601" y="40320"/>
                </a:lnTo>
                <a:lnTo>
                  <a:pt x="5760" y="36479"/>
                </a:lnTo>
                <a:lnTo>
                  <a:pt x="4800" y="33599"/>
                </a:lnTo>
                <a:lnTo>
                  <a:pt x="4800" y="25920"/>
                </a:lnTo>
                <a:lnTo>
                  <a:pt x="5760" y="23038"/>
                </a:lnTo>
                <a:lnTo>
                  <a:pt x="8641" y="20156"/>
                </a:lnTo>
                <a:lnTo>
                  <a:pt x="10561" y="18240"/>
                </a:lnTo>
                <a:lnTo>
                  <a:pt x="14401" y="15358"/>
                </a:lnTo>
                <a:lnTo>
                  <a:pt x="20162" y="14400"/>
                </a:lnTo>
                <a:lnTo>
                  <a:pt x="24963" y="12476"/>
                </a:lnTo>
                <a:lnTo>
                  <a:pt x="41269" y="12476"/>
                </a:lnTo>
                <a:lnTo>
                  <a:pt x="47030" y="13435"/>
                </a:lnTo>
                <a:lnTo>
                  <a:pt x="48950" y="15358"/>
                </a:lnTo>
                <a:lnTo>
                  <a:pt x="50871" y="18240"/>
                </a:lnTo>
                <a:lnTo>
                  <a:pt x="51831" y="21121"/>
                </a:lnTo>
                <a:lnTo>
                  <a:pt x="52791" y="23038"/>
                </a:lnTo>
                <a:lnTo>
                  <a:pt x="52791" y="25920"/>
                </a:lnTo>
                <a:lnTo>
                  <a:pt x="56631" y="45118"/>
                </a:lnTo>
                <a:lnTo>
                  <a:pt x="58552" y="39355"/>
                </a:lnTo>
                <a:lnTo>
                  <a:pt x="58552" y="27835"/>
                </a:lnTo>
                <a:lnTo>
                  <a:pt x="56631" y="21121"/>
                </a:lnTo>
                <a:lnTo>
                  <a:pt x="51831" y="14400"/>
                </a:lnTo>
                <a:lnTo>
                  <a:pt x="59512" y="16317"/>
                </a:lnTo>
                <a:lnTo>
                  <a:pt x="67193" y="19197"/>
                </a:lnTo>
                <a:lnTo>
                  <a:pt x="73913" y="23996"/>
                </a:lnTo>
                <a:lnTo>
                  <a:pt x="79674" y="28800"/>
                </a:lnTo>
                <a:lnTo>
                  <a:pt x="84475" y="33599"/>
                </a:lnTo>
                <a:lnTo>
                  <a:pt x="87355" y="38397"/>
                </a:lnTo>
                <a:lnTo>
                  <a:pt x="89275" y="43196"/>
                </a:lnTo>
                <a:lnTo>
                  <a:pt x="91196" y="48958"/>
                </a:lnTo>
                <a:lnTo>
                  <a:pt x="91196" y="54714"/>
                </a:lnTo>
                <a:lnTo>
                  <a:pt x="93116" y="54714"/>
                </a:lnTo>
                <a:lnTo>
                  <a:pt x="93116" y="42237"/>
                </a:lnTo>
                <a:lnTo>
                  <a:pt x="91196" y="34558"/>
                </a:lnTo>
                <a:lnTo>
                  <a:pt x="86395" y="26878"/>
                </a:lnTo>
                <a:lnTo>
                  <a:pt x="84096" y="23605"/>
                </a:lnTo>
                <a:lnTo>
                  <a:pt x="75537" y="14072"/>
                </a:lnTo>
                <a:lnTo>
                  <a:pt x="65272" y="6720"/>
                </a:lnTo>
                <a:lnTo>
                  <a:pt x="62302" y="5198"/>
                </a:lnTo>
                <a:lnTo>
                  <a:pt x="50116" y="1215"/>
                </a:lnTo>
                <a:lnTo>
                  <a:pt x="37429" y="0"/>
                </a:lnTo>
                <a:lnTo>
                  <a:pt x="32801" y="164"/>
                </a:lnTo>
                <a:lnTo>
                  <a:pt x="19825" y="2968"/>
                </a:lnTo>
                <a:lnTo>
                  <a:pt x="9601" y="9596"/>
                </a:lnTo>
                <a:lnTo>
                  <a:pt x="2880" y="14400"/>
                </a:lnTo>
                <a:lnTo>
                  <a:pt x="0" y="21121"/>
                </a:lnTo>
                <a:lnTo>
                  <a:pt x="0" y="36479"/>
                </a:lnTo>
                <a:lnTo>
                  <a:pt x="3840" y="44159"/>
                </a:lnTo>
                <a:lnTo>
                  <a:pt x="11521" y="48958"/>
                </a:lnTo>
                <a:lnTo>
                  <a:pt x="17282" y="53756"/>
                </a:lnTo>
                <a:lnTo>
                  <a:pt x="24003" y="55679"/>
                </a:lnTo>
                <a:lnTo>
                  <a:pt x="40309" y="55679"/>
                </a:lnTo>
                <a:lnTo>
                  <a:pt x="47030" y="53756"/>
                </a:lnTo>
                <a:lnTo>
                  <a:pt x="51831" y="48958"/>
                </a:lnTo>
                <a:lnTo>
                  <a:pt x="47030" y="38397"/>
                </a:lnTo>
                <a:lnTo>
                  <a:pt x="42230" y="42237"/>
                </a:lnTo>
                <a:lnTo>
                  <a:pt x="34549" y="44159"/>
                </a:lnTo>
                <a:lnTo>
                  <a:pt x="18242" y="44159"/>
                </a:lnTo>
                <a:lnTo>
                  <a:pt x="13441" y="43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3" name="object 983"/>
          <p:cNvSpPr/>
          <p:nvPr/>
        </p:nvSpPr>
        <p:spPr>
          <a:xfrm>
            <a:off x="3021269" y="8610028"/>
            <a:ext cx="93116" cy="51840"/>
          </a:xfrm>
          <a:custGeom>
            <a:avLst/>
            <a:gdLst/>
            <a:ahLst/>
            <a:cxnLst/>
            <a:rect l="l" t="t" r="r" b="b"/>
            <a:pathLst>
              <a:path w="93116" h="51840">
                <a:moveTo>
                  <a:pt x="67193" y="51840"/>
                </a:moveTo>
                <a:lnTo>
                  <a:pt x="75834" y="51840"/>
                </a:lnTo>
                <a:lnTo>
                  <a:pt x="80634" y="49923"/>
                </a:lnTo>
                <a:lnTo>
                  <a:pt x="85435" y="46082"/>
                </a:lnTo>
                <a:lnTo>
                  <a:pt x="90236" y="41279"/>
                </a:lnTo>
                <a:lnTo>
                  <a:pt x="93116" y="34558"/>
                </a:lnTo>
                <a:lnTo>
                  <a:pt x="93116" y="18240"/>
                </a:lnTo>
                <a:lnTo>
                  <a:pt x="91196" y="12483"/>
                </a:lnTo>
                <a:lnTo>
                  <a:pt x="86395" y="7679"/>
                </a:lnTo>
                <a:lnTo>
                  <a:pt x="81594" y="2881"/>
                </a:lnTo>
                <a:lnTo>
                  <a:pt x="76794" y="0"/>
                </a:lnTo>
                <a:lnTo>
                  <a:pt x="65272" y="0"/>
                </a:lnTo>
                <a:lnTo>
                  <a:pt x="60472" y="1923"/>
                </a:lnTo>
                <a:lnTo>
                  <a:pt x="55671" y="4803"/>
                </a:lnTo>
                <a:lnTo>
                  <a:pt x="52791" y="7679"/>
                </a:lnTo>
                <a:lnTo>
                  <a:pt x="47990" y="12483"/>
                </a:lnTo>
                <a:lnTo>
                  <a:pt x="42230" y="21121"/>
                </a:lnTo>
                <a:lnTo>
                  <a:pt x="37429" y="13441"/>
                </a:lnTo>
                <a:lnTo>
                  <a:pt x="32644" y="8644"/>
                </a:lnTo>
                <a:lnTo>
                  <a:pt x="29748" y="5762"/>
                </a:lnTo>
                <a:lnTo>
                  <a:pt x="25908" y="3840"/>
                </a:lnTo>
                <a:lnTo>
                  <a:pt x="23027" y="1923"/>
                </a:lnTo>
                <a:lnTo>
                  <a:pt x="14401" y="1923"/>
                </a:lnTo>
                <a:lnTo>
                  <a:pt x="10561" y="12483"/>
                </a:lnTo>
                <a:lnTo>
                  <a:pt x="14401" y="11519"/>
                </a:lnTo>
                <a:lnTo>
                  <a:pt x="22082" y="11519"/>
                </a:lnTo>
                <a:lnTo>
                  <a:pt x="24963" y="12483"/>
                </a:lnTo>
                <a:lnTo>
                  <a:pt x="27843" y="13441"/>
                </a:lnTo>
                <a:lnTo>
                  <a:pt x="30708" y="15358"/>
                </a:lnTo>
                <a:lnTo>
                  <a:pt x="34549" y="18240"/>
                </a:lnTo>
                <a:lnTo>
                  <a:pt x="39364" y="24002"/>
                </a:lnTo>
                <a:lnTo>
                  <a:pt x="30708" y="34558"/>
                </a:lnTo>
                <a:lnTo>
                  <a:pt x="27843" y="36479"/>
                </a:lnTo>
                <a:lnTo>
                  <a:pt x="25908" y="38403"/>
                </a:lnTo>
                <a:lnTo>
                  <a:pt x="24003" y="39361"/>
                </a:lnTo>
                <a:lnTo>
                  <a:pt x="21122" y="40320"/>
                </a:lnTo>
                <a:lnTo>
                  <a:pt x="19187" y="41279"/>
                </a:lnTo>
                <a:lnTo>
                  <a:pt x="13441" y="41279"/>
                </a:lnTo>
                <a:lnTo>
                  <a:pt x="10561" y="40320"/>
                </a:lnTo>
                <a:lnTo>
                  <a:pt x="7680" y="37438"/>
                </a:lnTo>
                <a:lnTo>
                  <a:pt x="4800" y="34558"/>
                </a:lnTo>
                <a:lnTo>
                  <a:pt x="3840" y="30717"/>
                </a:lnTo>
                <a:lnTo>
                  <a:pt x="3840" y="22079"/>
                </a:lnTo>
                <a:lnTo>
                  <a:pt x="5760" y="8644"/>
                </a:lnTo>
                <a:lnTo>
                  <a:pt x="1920" y="13441"/>
                </a:lnTo>
                <a:lnTo>
                  <a:pt x="0" y="19199"/>
                </a:lnTo>
                <a:lnTo>
                  <a:pt x="0" y="33599"/>
                </a:lnTo>
                <a:lnTo>
                  <a:pt x="1920" y="39361"/>
                </a:lnTo>
                <a:lnTo>
                  <a:pt x="6720" y="44160"/>
                </a:lnTo>
                <a:lnTo>
                  <a:pt x="10561" y="48958"/>
                </a:lnTo>
                <a:lnTo>
                  <a:pt x="15361" y="50881"/>
                </a:lnTo>
                <a:lnTo>
                  <a:pt x="24963" y="50881"/>
                </a:lnTo>
                <a:lnTo>
                  <a:pt x="28803" y="49923"/>
                </a:lnTo>
                <a:lnTo>
                  <a:pt x="32644" y="47999"/>
                </a:lnTo>
                <a:lnTo>
                  <a:pt x="35524" y="46082"/>
                </a:lnTo>
                <a:lnTo>
                  <a:pt x="40309" y="41279"/>
                </a:lnTo>
                <a:lnTo>
                  <a:pt x="46070" y="34558"/>
                </a:lnTo>
                <a:lnTo>
                  <a:pt x="50871" y="40320"/>
                </a:lnTo>
                <a:lnTo>
                  <a:pt x="48950" y="30717"/>
                </a:lnTo>
                <a:lnTo>
                  <a:pt x="49300" y="30281"/>
                </a:lnTo>
                <a:lnTo>
                  <a:pt x="59289" y="18943"/>
                </a:lnTo>
                <a:lnTo>
                  <a:pt x="67193" y="12483"/>
                </a:lnTo>
                <a:lnTo>
                  <a:pt x="70073" y="10561"/>
                </a:lnTo>
                <a:lnTo>
                  <a:pt x="72953" y="9602"/>
                </a:lnTo>
                <a:lnTo>
                  <a:pt x="79674" y="9602"/>
                </a:lnTo>
                <a:lnTo>
                  <a:pt x="82555" y="10561"/>
                </a:lnTo>
                <a:lnTo>
                  <a:pt x="85435" y="13441"/>
                </a:lnTo>
                <a:lnTo>
                  <a:pt x="88315" y="16323"/>
                </a:lnTo>
                <a:lnTo>
                  <a:pt x="89275" y="20162"/>
                </a:lnTo>
                <a:lnTo>
                  <a:pt x="89275" y="29759"/>
                </a:lnTo>
                <a:lnTo>
                  <a:pt x="88315" y="33599"/>
                </a:lnTo>
                <a:lnTo>
                  <a:pt x="84475" y="37438"/>
                </a:lnTo>
                <a:lnTo>
                  <a:pt x="80634" y="40320"/>
                </a:lnTo>
                <a:lnTo>
                  <a:pt x="76794" y="42243"/>
                </a:lnTo>
                <a:lnTo>
                  <a:pt x="66233" y="42243"/>
                </a:lnTo>
                <a:lnTo>
                  <a:pt x="62392" y="41279"/>
                </a:lnTo>
                <a:lnTo>
                  <a:pt x="63352" y="50881"/>
                </a:lnTo>
                <a:lnTo>
                  <a:pt x="67193" y="51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4" name="object 984"/>
          <p:cNvSpPr/>
          <p:nvPr/>
        </p:nvSpPr>
        <p:spPr>
          <a:xfrm>
            <a:off x="3070219" y="8640746"/>
            <a:ext cx="14401" cy="20164"/>
          </a:xfrm>
          <a:custGeom>
            <a:avLst/>
            <a:gdLst/>
            <a:ahLst/>
            <a:cxnLst/>
            <a:rect l="l" t="t" r="r" b="b"/>
            <a:pathLst>
              <a:path w="14401" h="20164">
                <a:moveTo>
                  <a:pt x="0" y="0"/>
                </a:moveTo>
                <a:lnTo>
                  <a:pt x="1920" y="9602"/>
                </a:lnTo>
                <a:lnTo>
                  <a:pt x="6720" y="14400"/>
                </a:lnTo>
                <a:lnTo>
                  <a:pt x="10561" y="17282"/>
                </a:lnTo>
                <a:lnTo>
                  <a:pt x="14401" y="20164"/>
                </a:lnTo>
                <a:lnTo>
                  <a:pt x="13441" y="10561"/>
                </a:lnTo>
                <a:lnTo>
                  <a:pt x="10561" y="8644"/>
                </a:lnTo>
                <a:lnTo>
                  <a:pt x="6720" y="6720"/>
                </a:lnTo>
                <a:lnTo>
                  <a:pt x="2880" y="384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5" name="object 985"/>
          <p:cNvSpPr/>
          <p:nvPr/>
        </p:nvSpPr>
        <p:spPr>
          <a:xfrm>
            <a:off x="3025109" y="8611951"/>
            <a:ext cx="10561" cy="20156"/>
          </a:xfrm>
          <a:custGeom>
            <a:avLst/>
            <a:gdLst/>
            <a:ahLst/>
            <a:cxnLst/>
            <a:rect l="l" t="t" r="r" b="b"/>
            <a:pathLst>
              <a:path w="10561" h="20156">
                <a:moveTo>
                  <a:pt x="0" y="20156"/>
                </a:moveTo>
                <a:lnTo>
                  <a:pt x="960" y="16317"/>
                </a:lnTo>
                <a:lnTo>
                  <a:pt x="3840" y="13435"/>
                </a:lnTo>
                <a:lnTo>
                  <a:pt x="6720" y="10559"/>
                </a:lnTo>
                <a:lnTo>
                  <a:pt x="10561" y="0"/>
                </a:lnTo>
                <a:lnTo>
                  <a:pt x="5760" y="2880"/>
                </a:lnTo>
                <a:lnTo>
                  <a:pt x="1920" y="6720"/>
                </a:lnTo>
                <a:lnTo>
                  <a:pt x="0" y="20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6" name="object 986"/>
          <p:cNvSpPr/>
          <p:nvPr/>
        </p:nvSpPr>
        <p:spPr>
          <a:xfrm>
            <a:off x="3021269" y="8545711"/>
            <a:ext cx="93116" cy="50881"/>
          </a:xfrm>
          <a:custGeom>
            <a:avLst/>
            <a:gdLst/>
            <a:ahLst/>
            <a:cxnLst/>
            <a:rect l="l" t="t" r="r" b="b"/>
            <a:pathLst>
              <a:path w="93116" h="50881">
                <a:moveTo>
                  <a:pt x="82555" y="40320"/>
                </a:moveTo>
                <a:lnTo>
                  <a:pt x="81594" y="42237"/>
                </a:lnTo>
                <a:lnTo>
                  <a:pt x="81594" y="48958"/>
                </a:lnTo>
                <a:lnTo>
                  <a:pt x="82555" y="49917"/>
                </a:lnTo>
                <a:lnTo>
                  <a:pt x="83515" y="50881"/>
                </a:lnTo>
                <a:lnTo>
                  <a:pt x="88315" y="50881"/>
                </a:lnTo>
                <a:lnTo>
                  <a:pt x="89275" y="49917"/>
                </a:lnTo>
                <a:lnTo>
                  <a:pt x="91196" y="47999"/>
                </a:lnTo>
                <a:lnTo>
                  <a:pt x="92156" y="46076"/>
                </a:lnTo>
                <a:lnTo>
                  <a:pt x="93116" y="41279"/>
                </a:lnTo>
                <a:lnTo>
                  <a:pt x="93116" y="35521"/>
                </a:lnTo>
                <a:lnTo>
                  <a:pt x="92870" y="30258"/>
                </a:lnTo>
                <a:lnTo>
                  <a:pt x="89507" y="17474"/>
                </a:lnTo>
                <a:lnTo>
                  <a:pt x="82555" y="7679"/>
                </a:lnTo>
                <a:lnTo>
                  <a:pt x="76794" y="2880"/>
                </a:lnTo>
                <a:lnTo>
                  <a:pt x="70073" y="0"/>
                </a:lnTo>
                <a:lnTo>
                  <a:pt x="56631" y="0"/>
                </a:lnTo>
                <a:lnTo>
                  <a:pt x="51831" y="1923"/>
                </a:lnTo>
                <a:lnTo>
                  <a:pt x="47990" y="4803"/>
                </a:lnTo>
                <a:lnTo>
                  <a:pt x="44150" y="7679"/>
                </a:lnTo>
                <a:lnTo>
                  <a:pt x="40309" y="11518"/>
                </a:lnTo>
                <a:lnTo>
                  <a:pt x="38389" y="17282"/>
                </a:lnTo>
                <a:lnTo>
                  <a:pt x="31683" y="8644"/>
                </a:lnTo>
                <a:lnTo>
                  <a:pt x="24963" y="4803"/>
                </a:lnTo>
                <a:lnTo>
                  <a:pt x="14401" y="4803"/>
                </a:lnTo>
                <a:lnTo>
                  <a:pt x="10561" y="6720"/>
                </a:lnTo>
                <a:lnTo>
                  <a:pt x="6720" y="9602"/>
                </a:lnTo>
                <a:lnTo>
                  <a:pt x="1920" y="13441"/>
                </a:lnTo>
                <a:lnTo>
                  <a:pt x="0" y="18240"/>
                </a:lnTo>
                <a:lnTo>
                  <a:pt x="0" y="31682"/>
                </a:lnTo>
                <a:lnTo>
                  <a:pt x="1920" y="36479"/>
                </a:lnTo>
                <a:lnTo>
                  <a:pt x="4800" y="40320"/>
                </a:lnTo>
                <a:lnTo>
                  <a:pt x="8641" y="44159"/>
                </a:lnTo>
                <a:lnTo>
                  <a:pt x="13441" y="47041"/>
                </a:lnTo>
                <a:lnTo>
                  <a:pt x="19187" y="49917"/>
                </a:lnTo>
                <a:lnTo>
                  <a:pt x="20162" y="47999"/>
                </a:lnTo>
                <a:lnTo>
                  <a:pt x="12481" y="43202"/>
                </a:lnTo>
                <a:lnTo>
                  <a:pt x="8641" y="37438"/>
                </a:lnTo>
                <a:lnTo>
                  <a:pt x="8641" y="26878"/>
                </a:lnTo>
                <a:lnTo>
                  <a:pt x="10561" y="23038"/>
                </a:lnTo>
                <a:lnTo>
                  <a:pt x="13441" y="20162"/>
                </a:lnTo>
                <a:lnTo>
                  <a:pt x="16322" y="17282"/>
                </a:lnTo>
                <a:lnTo>
                  <a:pt x="20162" y="15358"/>
                </a:lnTo>
                <a:lnTo>
                  <a:pt x="27843" y="15358"/>
                </a:lnTo>
                <a:lnTo>
                  <a:pt x="30708" y="16323"/>
                </a:lnTo>
                <a:lnTo>
                  <a:pt x="33588" y="18240"/>
                </a:lnTo>
                <a:lnTo>
                  <a:pt x="36469" y="20162"/>
                </a:lnTo>
                <a:lnTo>
                  <a:pt x="39364" y="22079"/>
                </a:lnTo>
                <a:lnTo>
                  <a:pt x="41269" y="25920"/>
                </a:lnTo>
                <a:lnTo>
                  <a:pt x="43190" y="29759"/>
                </a:lnTo>
                <a:lnTo>
                  <a:pt x="45110" y="32641"/>
                </a:lnTo>
                <a:lnTo>
                  <a:pt x="45110" y="36479"/>
                </a:lnTo>
                <a:lnTo>
                  <a:pt x="47030" y="36479"/>
                </a:lnTo>
                <a:lnTo>
                  <a:pt x="47030" y="30717"/>
                </a:lnTo>
                <a:lnTo>
                  <a:pt x="47990" y="26878"/>
                </a:lnTo>
                <a:lnTo>
                  <a:pt x="48950" y="24003"/>
                </a:lnTo>
                <a:lnTo>
                  <a:pt x="50871" y="21121"/>
                </a:lnTo>
                <a:lnTo>
                  <a:pt x="52791" y="18240"/>
                </a:lnTo>
                <a:lnTo>
                  <a:pt x="53751" y="16323"/>
                </a:lnTo>
                <a:lnTo>
                  <a:pt x="55671" y="14400"/>
                </a:lnTo>
                <a:lnTo>
                  <a:pt x="57591" y="13441"/>
                </a:lnTo>
                <a:lnTo>
                  <a:pt x="59512" y="12483"/>
                </a:lnTo>
                <a:lnTo>
                  <a:pt x="63352" y="10561"/>
                </a:lnTo>
                <a:lnTo>
                  <a:pt x="74874" y="10561"/>
                </a:lnTo>
                <a:lnTo>
                  <a:pt x="78714" y="11518"/>
                </a:lnTo>
                <a:lnTo>
                  <a:pt x="82555" y="15358"/>
                </a:lnTo>
                <a:lnTo>
                  <a:pt x="85435" y="18240"/>
                </a:lnTo>
                <a:lnTo>
                  <a:pt x="87355" y="22079"/>
                </a:lnTo>
                <a:lnTo>
                  <a:pt x="87355" y="30717"/>
                </a:lnTo>
                <a:lnTo>
                  <a:pt x="86395" y="31682"/>
                </a:lnTo>
                <a:lnTo>
                  <a:pt x="86395" y="33599"/>
                </a:lnTo>
                <a:lnTo>
                  <a:pt x="85435" y="34558"/>
                </a:lnTo>
                <a:lnTo>
                  <a:pt x="84475" y="37438"/>
                </a:lnTo>
                <a:lnTo>
                  <a:pt x="82555" y="40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7" name="object 987"/>
          <p:cNvSpPr/>
          <p:nvPr/>
        </p:nvSpPr>
        <p:spPr>
          <a:xfrm>
            <a:off x="3228624" y="8754028"/>
            <a:ext cx="91196" cy="35516"/>
          </a:xfrm>
          <a:custGeom>
            <a:avLst/>
            <a:gdLst/>
            <a:ahLst/>
            <a:cxnLst/>
            <a:rect l="l" t="t" r="r" b="b"/>
            <a:pathLst>
              <a:path w="91196" h="35516">
                <a:moveTo>
                  <a:pt x="10561" y="35516"/>
                </a:moveTo>
                <a:lnTo>
                  <a:pt x="12481" y="34558"/>
                </a:lnTo>
                <a:lnTo>
                  <a:pt x="11506" y="31676"/>
                </a:lnTo>
                <a:lnTo>
                  <a:pt x="10561" y="28795"/>
                </a:lnTo>
                <a:lnTo>
                  <a:pt x="10561" y="25914"/>
                </a:lnTo>
                <a:lnTo>
                  <a:pt x="11506" y="24955"/>
                </a:lnTo>
                <a:lnTo>
                  <a:pt x="12481" y="23996"/>
                </a:lnTo>
                <a:lnTo>
                  <a:pt x="13441" y="23038"/>
                </a:lnTo>
                <a:lnTo>
                  <a:pt x="14386" y="23038"/>
                </a:lnTo>
                <a:lnTo>
                  <a:pt x="16322" y="22075"/>
                </a:lnTo>
                <a:lnTo>
                  <a:pt x="80634" y="22075"/>
                </a:lnTo>
                <a:lnTo>
                  <a:pt x="84475" y="23038"/>
                </a:lnTo>
                <a:lnTo>
                  <a:pt x="85435" y="23038"/>
                </a:lnTo>
                <a:lnTo>
                  <a:pt x="86395" y="23996"/>
                </a:lnTo>
                <a:lnTo>
                  <a:pt x="87355" y="23996"/>
                </a:lnTo>
                <a:lnTo>
                  <a:pt x="88315" y="25914"/>
                </a:lnTo>
                <a:lnTo>
                  <a:pt x="88315" y="26878"/>
                </a:lnTo>
                <a:lnTo>
                  <a:pt x="89275" y="29754"/>
                </a:lnTo>
                <a:lnTo>
                  <a:pt x="89275" y="33593"/>
                </a:lnTo>
                <a:lnTo>
                  <a:pt x="91196" y="33593"/>
                </a:lnTo>
                <a:lnTo>
                  <a:pt x="91196" y="0"/>
                </a:lnTo>
                <a:lnTo>
                  <a:pt x="89275" y="0"/>
                </a:lnTo>
                <a:lnTo>
                  <a:pt x="89275" y="3840"/>
                </a:lnTo>
                <a:lnTo>
                  <a:pt x="88315" y="6716"/>
                </a:lnTo>
                <a:lnTo>
                  <a:pt x="88315" y="8638"/>
                </a:lnTo>
                <a:lnTo>
                  <a:pt x="87355" y="9596"/>
                </a:lnTo>
                <a:lnTo>
                  <a:pt x="86395" y="10555"/>
                </a:lnTo>
                <a:lnTo>
                  <a:pt x="85435" y="10555"/>
                </a:lnTo>
                <a:lnTo>
                  <a:pt x="83515" y="11519"/>
                </a:lnTo>
                <a:lnTo>
                  <a:pt x="0" y="11519"/>
                </a:lnTo>
                <a:lnTo>
                  <a:pt x="0" y="13437"/>
                </a:lnTo>
                <a:lnTo>
                  <a:pt x="10561" y="355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8" name="object 988"/>
          <p:cNvSpPr/>
          <p:nvPr/>
        </p:nvSpPr>
        <p:spPr>
          <a:xfrm>
            <a:off x="3228624" y="8690669"/>
            <a:ext cx="51831" cy="41279"/>
          </a:xfrm>
          <a:custGeom>
            <a:avLst/>
            <a:gdLst/>
            <a:ahLst/>
            <a:cxnLst/>
            <a:rect l="l" t="t" r="r" b="b"/>
            <a:pathLst>
              <a:path w="51831" h="41279">
                <a:moveTo>
                  <a:pt x="3840" y="19199"/>
                </a:moveTo>
                <a:lnTo>
                  <a:pt x="3840" y="11519"/>
                </a:lnTo>
                <a:lnTo>
                  <a:pt x="2880" y="0"/>
                </a:lnTo>
                <a:lnTo>
                  <a:pt x="0" y="6720"/>
                </a:lnTo>
                <a:lnTo>
                  <a:pt x="0" y="22079"/>
                </a:lnTo>
                <a:lnTo>
                  <a:pt x="3840" y="29759"/>
                </a:lnTo>
                <a:lnTo>
                  <a:pt x="11506" y="34558"/>
                </a:lnTo>
                <a:lnTo>
                  <a:pt x="17282" y="39355"/>
                </a:lnTo>
                <a:lnTo>
                  <a:pt x="24002" y="41279"/>
                </a:lnTo>
                <a:lnTo>
                  <a:pt x="40309" y="41279"/>
                </a:lnTo>
                <a:lnTo>
                  <a:pt x="47030" y="39355"/>
                </a:lnTo>
                <a:lnTo>
                  <a:pt x="51831" y="34558"/>
                </a:lnTo>
                <a:lnTo>
                  <a:pt x="47030" y="23996"/>
                </a:lnTo>
                <a:lnTo>
                  <a:pt x="42230" y="27837"/>
                </a:lnTo>
                <a:lnTo>
                  <a:pt x="34549" y="29759"/>
                </a:lnTo>
                <a:lnTo>
                  <a:pt x="18227" y="29759"/>
                </a:lnTo>
                <a:lnTo>
                  <a:pt x="13441" y="28795"/>
                </a:lnTo>
                <a:lnTo>
                  <a:pt x="9601" y="25920"/>
                </a:lnTo>
                <a:lnTo>
                  <a:pt x="5760" y="22079"/>
                </a:lnTo>
                <a:lnTo>
                  <a:pt x="3840" y="19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9" name="object 989"/>
          <p:cNvSpPr/>
          <p:nvPr/>
        </p:nvSpPr>
        <p:spPr>
          <a:xfrm>
            <a:off x="3231504" y="8676269"/>
            <a:ext cx="90236" cy="54714"/>
          </a:xfrm>
          <a:custGeom>
            <a:avLst/>
            <a:gdLst/>
            <a:ahLst/>
            <a:cxnLst/>
            <a:rect l="l" t="t" r="r" b="b"/>
            <a:pathLst>
              <a:path w="90236" h="54714">
                <a:moveTo>
                  <a:pt x="55671" y="33599"/>
                </a:moveTo>
                <a:lnTo>
                  <a:pt x="55671" y="27835"/>
                </a:lnTo>
                <a:lnTo>
                  <a:pt x="53751" y="21121"/>
                </a:lnTo>
                <a:lnTo>
                  <a:pt x="48950" y="14400"/>
                </a:lnTo>
                <a:lnTo>
                  <a:pt x="56631" y="16317"/>
                </a:lnTo>
                <a:lnTo>
                  <a:pt x="64312" y="19197"/>
                </a:lnTo>
                <a:lnTo>
                  <a:pt x="70073" y="23996"/>
                </a:lnTo>
                <a:lnTo>
                  <a:pt x="76794" y="28800"/>
                </a:lnTo>
                <a:lnTo>
                  <a:pt x="81594" y="33599"/>
                </a:lnTo>
                <a:lnTo>
                  <a:pt x="84475" y="38397"/>
                </a:lnTo>
                <a:lnTo>
                  <a:pt x="86395" y="43196"/>
                </a:lnTo>
                <a:lnTo>
                  <a:pt x="88315" y="48958"/>
                </a:lnTo>
                <a:lnTo>
                  <a:pt x="88315" y="54714"/>
                </a:lnTo>
                <a:lnTo>
                  <a:pt x="90236" y="54714"/>
                </a:lnTo>
                <a:lnTo>
                  <a:pt x="90236" y="42237"/>
                </a:lnTo>
                <a:lnTo>
                  <a:pt x="88315" y="34558"/>
                </a:lnTo>
                <a:lnTo>
                  <a:pt x="83515" y="26878"/>
                </a:lnTo>
                <a:lnTo>
                  <a:pt x="81216" y="23605"/>
                </a:lnTo>
                <a:lnTo>
                  <a:pt x="72657" y="14072"/>
                </a:lnTo>
                <a:lnTo>
                  <a:pt x="62392" y="6720"/>
                </a:lnTo>
                <a:lnTo>
                  <a:pt x="59421" y="5198"/>
                </a:lnTo>
                <a:lnTo>
                  <a:pt x="47236" y="1215"/>
                </a:lnTo>
                <a:lnTo>
                  <a:pt x="34549" y="0"/>
                </a:lnTo>
                <a:lnTo>
                  <a:pt x="29069" y="233"/>
                </a:lnTo>
                <a:lnTo>
                  <a:pt x="16407" y="3109"/>
                </a:lnTo>
                <a:lnTo>
                  <a:pt x="5760" y="9596"/>
                </a:lnTo>
                <a:lnTo>
                  <a:pt x="0" y="14400"/>
                </a:lnTo>
                <a:lnTo>
                  <a:pt x="960" y="25920"/>
                </a:lnTo>
                <a:lnTo>
                  <a:pt x="2880" y="23038"/>
                </a:lnTo>
                <a:lnTo>
                  <a:pt x="5760" y="20156"/>
                </a:lnTo>
                <a:lnTo>
                  <a:pt x="7680" y="18240"/>
                </a:lnTo>
                <a:lnTo>
                  <a:pt x="11506" y="15358"/>
                </a:lnTo>
                <a:lnTo>
                  <a:pt x="16306" y="14400"/>
                </a:lnTo>
                <a:lnTo>
                  <a:pt x="22067" y="12476"/>
                </a:lnTo>
                <a:lnTo>
                  <a:pt x="38389" y="12476"/>
                </a:lnTo>
                <a:lnTo>
                  <a:pt x="44150" y="13435"/>
                </a:lnTo>
                <a:lnTo>
                  <a:pt x="46070" y="15358"/>
                </a:lnTo>
                <a:lnTo>
                  <a:pt x="47990" y="18240"/>
                </a:lnTo>
                <a:lnTo>
                  <a:pt x="47990" y="21121"/>
                </a:lnTo>
                <a:lnTo>
                  <a:pt x="49911" y="23038"/>
                </a:lnTo>
                <a:lnTo>
                  <a:pt x="49911" y="31676"/>
                </a:lnTo>
                <a:lnTo>
                  <a:pt x="47990" y="35516"/>
                </a:lnTo>
                <a:lnTo>
                  <a:pt x="44150" y="38397"/>
                </a:lnTo>
                <a:lnTo>
                  <a:pt x="48950" y="48958"/>
                </a:lnTo>
                <a:lnTo>
                  <a:pt x="53751" y="45118"/>
                </a:lnTo>
                <a:lnTo>
                  <a:pt x="55671" y="39355"/>
                </a:lnTo>
                <a:lnTo>
                  <a:pt x="55671" y="3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0" name="object 990"/>
          <p:cNvSpPr/>
          <p:nvPr/>
        </p:nvSpPr>
        <p:spPr>
          <a:xfrm>
            <a:off x="3228624" y="8610028"/>
            <a:ext cx="93116" cy="51840"/>
          </a:xfrm>
          <a:custGeom>
            <a:avLst/>
            <a:gdLst/>
            <a:ahLst/>
            <a:cxnLst/>
            <a:rect l="l" t="t" r="r" b="b"/>
            <a:pathLst>
              <a:path w="93116" h="51840">
                <a:moveTo>
                  <a:pt x="67193" y="51840"/>
                </a:moveTo>
                <a:lnTo>
                  <a:pt x="75834" y="51840"/>
                </a:lnTo>
                <a:lnTo>
                  <a:pt x="80634" y="49923"/>
                </a:lnTo>
                <a:lnTo>
                  <a:pt x="85435" y="46082"/>
                </a:lnTo>
                <a:lnTo>
                  <a:pt x="90236" y="41279"/>
                </a:lnTo>
                <a:lnTo>
                  <a:pt x="93116" y="34558"/>
                </a:lnTo>
                <a:lnTo>
                  <a:pt x="93116" y="18240"/>
                </a:lnTo>
                <a:lnTo>
                  <a:pt x="91196" y="12483"/>
                </a:lnTo>
                <a:lnTo>
                  <a:pt x="86395" y="7679"/>
                </a:lnTo>
                <a:lnTo>
                  <a:pt x="81594" y="2881"/>
                </a:lnTo>
                <a:lnTo>
                  <a:pt x="76794" y="0"/>
                </a:lnTo>
                <a:lnTo>
                  <a:pt x="65272" y="0"/>
                </a:lnTo>
                <a:lnTo>
                  <a:pt x="60472" y="1923"/>
                </a:lnTo>
                <a:lnTo>
                  <a:pt x="55671" y="4803"/>
                </a:lnTo>
                <a:lnTo>
                  <a:pt x="52791" y="7679"/>
                </a:lnTo>
                <a:lnTo>
                  <a:pt x="47990" y="12483"/>
                </a:lnTo>
                <a:lnTo>
                  <a:pt x="42230" y="21121"/>
                </a:lnTo>
                <a:lnTo>
                  <a:pt x="37429" y="13441"/>
                </a:lnTo>
                <a:lnTo>
                  <a:pt x="32628" y="8644"/>
                </a:lnTo>
                <a:lnTo>
                  <a:pt x="29748" y="5762"/>
                </a:lnTo>
                <a:lnTo>
                  <a:pt x="25908" y="3840"/>
                </a:lnTo>
                <a:lnTo>
                  <a:pt x="23027" y="1923"/>
                </a:lnTo>
                <a:lnTo>
                  <a:pt x="14386" y="1923"/>
                </a:lnTo>
                <a:lnTo>
                  <a:pt x="10561" y="12483"/>
                </a:lnTo>
                <a:lnTo>
                  <a:pt x="14386" y="11519"/>
                </a:lnTo>
                <a:lnTo>
                  <a:pt x="22067" y="11519"/>
                </a:lnTo>
                <a:lnTo>
                  <a:pt x="24947" y="12483"/>
                </a:lnTo>
                <a:lnTo>
                  <a:pt x="27843" y="13441"/>
                </a:lnTo>
                <a:lnTo>
                  <a:pt x="30708" y="15358"/>
                </a:lnTo>
                <a:lnTo>
                  <a:pt x="34549" y="18240"/>
                </a:lnTo>
                <a:lnTo>
                  <a:pt x="39349" y="24002"/>
                </a:lnTo>
                <a:lnTo>
                  <a:pt x="29748" y="34558"/>
                </a:lnTo>
                <a:lnTo>
                  <a:pt x="27843" y="36479"/>
                </a:lnTo>
                <a:lnTo>
                  <a:pt x="25908" y="38403"/>
                </a:lnTo>
                <a:lnTo>
                  <a:pt x="24002" y="39361"/>
                </a:lnTo>
                <a:lnTo>
                  <a:pt x="21122" y="40320"/>
                </a:lnTo>
                <a:lnTo>
                  <a:pt x="19187" y="41279"/>
                </a:lnTo>
                <a:lnTo>
                  <a:pt x="13441" y="41279"/>
                </a:lnTo>
                <a:lnTo>
                  <a:pt x="10561" y="40320"/>
                </a:lnTo>
                <a:lnTo>
                  <a:pt x="7665" y="37438"/>
                </a:lnTo>
                <a:lnTo>
                  <a:pt x="4800" y="34558"/>
                </a:lnTo>
                <a:lnTo>
                  <a:pt x="3840" y="30717"/>
                </a:lnTo>
                <a:lnTo>
                  <a:pt x="3840" y="22079"/>
                </a:lnTo>
                <a:lnTo>
                  <a:pt x="5760" y="8644"/>
                </a:lnTo>
                <a:lnTo>
                  <a:pt x="1920" y="13441"/>
                </a:lnTo>
                <a:lnTo>
                  <a:pt x="0" y="19199"/>
                </a:lnTo>
                <a:lnTo>
                  <a:pt x="0" y="33599"/>
                </a:lnTo>
                <a:lnTo>
                  <a:pt x="1920" y="39361"/>
                </a:lnTo>
                <a:lnTo>
                  <a:pt x="6720" y="44160"/>
                </a:lnTo>
                <a:lnTo>
                  <a:pt x="10561" y="48958"/>
                </a:lnTo>
                <a:lnTo>
                  <a:pt x="15346" y="50881"/>
                </a:lnTo>
                <a:lnTo>
                  <a:pt x="24947" y="50881"/>
                </a:lnTo>
                <a:lnTo>
                  <a:pt x="28788" y="49923"/>
                </a:lnTo>
                <a:lnTo>
                  <a:pt x="32628" y="47999"/>
                </a:lnTo>
                <a:lnTo>
                  <a:pt x="35509" y="46082"/>
                </a:lnTo>
                <a:lnTo>
                  <a:pt x="40309" y="41279"/>
                </a:lnTo>
                <a:lnTo>
                  <a:pt x="46070" y="34558"/>
                </a:lnTo>
                <a:lnTo>
                  <a:pt x="50871" y="40320"/>
                </a:lnTo>
                <a:lnTo>
                  <a:pt x="48950" y="30717"/>
                </a:lnTo>
                <a:lnTo>
                  <a:pt x="49300" y="30281"/>
                </a:lnTo>
                <a:lnTo>
                  <a:pt x="59289" y="18943"/>
                </a:lnTo>
                <a:lnTo>
                  <a:pt x="67193" y="12483"/>
                </a:lnTo>
                <a:lnTo>
                  <a:pt x="70073" y="10561"/>
                </a:lnTo>
                <a:lnTo>
                  <a:pt x="72953" y="9602"/>
                </a:lnTo>
                <a:lnTo>
                  <a:pt x="79674" y="9602"/>
                </a:lnTo>
                <a:lnTo>
                  <a:pt x="82555" y="10561"/>
                </a:lnTo>
                <a:lnTo>
                  <a:pt x="85435" y="13441"/>
                </a:lnTo>
                <a:lnTo>
                  <a:pt x="88315" y="16323"/>
                </a:lnTo>
                <a:lnTo>
                  <a:pt x="89275" y="20162"/>
                </a:lnTo>
                <a:lnTo>
                  <a:pt x="89275" y="29759"/>
                </a:lnTo>
                <a:lnTo>
                  <a:pt x="87355" y="33599"/>
                </a:lnTo>
                <a:lnTo>
                  <a:pt x="84475" y="37438"/>
                </a:lnTo>
                <a:lnTo>
                  <a:pt x="80634" y="40320"/>
                </a:lnTo>
                <a:lnTo>
                  <a:pt x="76794" y="42243"/>
                </a:lnTo>
                <a:lnTo>
                  <a:pt x="66233" y="42243"/>
                </a:lnTo>
                <a:lnTo>
                  <a:pt x="62392" y="41279"/>
                </a:lnTo>
                <a:lnTo>
                  <a:pt x="58552" y="39361"/>
                </a:lnTo>
                <a:lnTo>
                  <a:pt x="59512" y="47999"/>
                </a:lnTo>
                <a:lnTo>
                  <a:pt x="63352" y="50881"/>
                </a:lnTo>
                <a:lnTo>
                  <a:pt x="67193" y="51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1" name="object 991"/>
          <p:cNvSpPr/>
          <p:nvPr/>
        </p:nvSpPr>
        <p:spPr>
          <a:xfrm>
            <a:off x="3277575" y="8640746"/>
            <a:ext cx="10561" cy="17282"/>
          </a:xfrm>
          <a:custGeom>
            <a:avLst/>
            <a:gdLst/>
            <a:ahLst/>
            <a:cxnLst/>
            <a:rect l="l" t="t" r="r" b="b"/>
            <a:pathLst>
              <a:path w="10561" h="17282">
                <a:moveTo>
                  <a:pt x="0" y="0"/>
                </a:moveTo>
                <a:lnTo>
                  <a:pt x="1920" y="9602"/>
                </a:lnTo>
                <a:lnTo>
                  <a:pt x="6720" y="14400"/>
                </a:lnTo>
                <a:lnTo>
                  <a:pt x="10561" y="17282"/>
                </a:lnTo>
                <a:lnTo>
                  <a:pt x="9601" y="8644"/>
                </a:lnTo>
                <a:lnTo>
                  <a:pt x="6720" y="6720"/>
                </a:lnTo>
                <a:lnTo>
                  <a:pt x="2880" y="384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2" name="object 992"/>
          <p:cNvSpPr/>
          <p:nvPr/>
        </p:nvSpPr>
        <p:spPr>
          <a:xfrm>
            <a:off x="3232464" y="8611951"/>
            <a:ext cx="10546" cy="20156"/>
          </a:xfrm>
          <a:custGeom>
            <a:avLst/>
            <a:gdLst/>
            <a:ahLst/>
            <a:cxnLst/>
            <a:rect l="l" t="t" r="r" b="b"/>
            <a:pathLst>
              <a:path w="10546" h="20156">
                <a:moveTo>
                  <a:pt x="0" y="20156"/>
                </a:moveTo>
                <a:lnTo>
                  <a:pt x="960" y="16317"/>
                </a:lnTo>
                <a:lnTo>
                  <a:pt x="3825" y="13435"/>
                </a:lnTo>
                <a:lnTo>
                  <a:pt x="6720" y="10559"/>
                </a:lnTo>
                <a:lnTo>
                  <a:pt x="10546" y="0"/>
                </a:lnTo>
                <a:lnTo>
                  <a:pt x="5760" y="2880"/>
                </a:lnTo>
                <a:lnTo>
                  <a:pt x="1920" y="6720"/>
                </a:lnTo>
                <a:lnTo>
                  <a:pt x="0" y="20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3" name="object 993"/>
          <p:cNvSpPr/>
          <p:nvPr/>
        </p:nvSpPr>
        <p:spPr>
          <a:xfrm>
            <a:off x="3230544" y="8540912"/>
            <a:ext cx="91196" cy="56637"/>
          </a:xfrm>
          <a:custGeom>
            <a:avLst/>
            <a:gdLst/>
            <a:ahLst/>
            <a:cxnLst/>
            <a:rect l="l" t="t" r="r" b="b"/>
            <a:pathLst>
              <a:path w="91196" h="56637">
                <a:moveTo>
                  <a:pt x="10561" y="40320"/>
                </a:moveTo>
                <a:lnTo>
                  <a:pt x="10561" y="10561"/>
                </a:lnTo>
                <a:lnTo>
                  <a:pt x="91196" y="37440"/>
                </a:lnTo>
                <a:lnTo>
                  <a:pt x="91196" y="29760"/>
                </a:lnTo>
                <a:lnTo>
                  <a:pt x="1920" y="0"/>
                </a:lnTo>
                <a:lnTo>
                  <a:pt x="0" y="0"/>
                </a:lnTo>
                <a:lnTo>
                  <a:pt x="0" y="48001"/>
                </a:lnTo>
                <a:lnTo>
                  <a:pt x="21107" y="56637"/>
                </a:lnTo>
                <a:lnTo>
                  <a:pt x="22082" y="54716"/>
                </a:lnTo>
                <a:lnTo>
                  <a:pt x="17266" y="52798"/>
                </a:lnTo>
                <a:lnTo>
                  <a:pt x="14401" y="49917"/>
                </a:lnTo>
                <a:lnTo>
                  <a:pt x="12466" y="46078"/>
                </a:lnTo>
                <a:lnTo>
                  <a:pt x="11521" y="43196"/>
                </a:lnTo>
                <a:lnTo>
                  <a:pt x="10561" y="40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4" name="object 994"/>
          <p:cNvSpPr/>
          <p:nvPr/>
        </p:nvSpPr>
        <p:spPr>
          <a:xfrm>
            <a:off x="3435964" y="8754028"/>
            <a:ext cx="91211" cy="35516"/>
          </a:xfrm>
          <a:custGeom>
            <a:avLst/>
            <a:gdLst/>
            <a:ahLst/>
            <a:cxnLst/>
            <a:rect l="l" t="t" r="r" b="b"/>
            <a:pathLst>
              <a:path w="91211" h="35516">
                <a:moveTo>
                  <a:pt x="12496" y="34558"/>
                </a:moveTo>
                <a:lnTo>
                  <a:pt x="11521" y="31676"/>
                </a:lnTo>
                <a:lnTo>
                  <a:pt x="10561" y="28795"/>
                </a:lnTo>
                <a:lnTo>
                  <a:pt x="10561" y="25914"/>
                </a:lnTo>
                <a:lnTo>
                  <a:pt x="11521" y="24955"/>
                </a:lnTo>
                <a:lnTo>
                  <a:pt x="12496" y="23996"/>
                </a:lnTo>
                <a:lnTo>
                  <a:pt x="13441" y="23038"/>
                </a:lnTo>
                <a:lnTo>
                  <a:pt x="14401" y="23038"/>
                </a:lnTo>
                <a:lnTo>
                  <a:pt x="16337" y="22075"/>
                </a:lnTo>
                <a:lnTo>
                  <a:pt x="80650" y="22075"/>
                </a:lnTo>
                <a:lnTo>
                  <a:pt x="84490" y="23038"/>
                </a:lnTo>
                <a:lnTo>
                  <a:pt x="85450" y="23038"/>
                </a:lnTo>
                <a:lnTo>
                  <a:pt x="86410" y="23996"/>
                </a:lnTo>
                <a:lnTo>
                  <a:pt x="87370" y="23996"/>
                </a:lnTo>
                <a:lnTo>
                  <a:pt x="88331" y="25914"/>
                </a:lnTo>
                <a:lnTo>
                  <a:pt x="88331" y="26878"/>
                </a:lnTo>
                <a:lnTo>
                  <a:pt x="89291" y="29754"/>
                </a:lnTo>
                <a:lnTo>
                  <a:pt x="89291" y="33593"/>
                </a:lnTo>
                <a:lnTo>
                  <a:pt x="91211" y="33593"/>
                </a:lnTo>
                <a:lnTo>
                  <a:pt x="91211" y="0"/>
                </a:lnTo>
                <a:lnTo>
                  <a:pt x="89291" y="0"/>
                </a:lnTo>
                <a:lnTo>
                  <a:pt x="88331" y="3840"/>
                </a:lnTo>
                <a:lnTo>
                  <a:pt x="88331" y="6716"/>
                </a:lnTo>
                <a:lnTo>
                  <a:pt x="87370" y="8638"/>
                </a:lnTo>
                <a:lnTo>
                  <a:pt x="87370" y="9596"/>
                </a:lnTo>
                <a:lnTo>
                  <a:pt x="86410" y="10555"/>
                </a:lnTo>
                <a:lnTo>
                  <a:pt x="84490" y="10555"/>
                </a:lnTo>
                <a:lnTo>
                  <a:pt x="83530" y="11519"/>
                </a:lnTo>
                <a:lnTo>
                  <a:pt x="0" y="11519"/>
                </a:lnTo>
                <a:lnTo>
                  <a:pt x="0" y="13437"/>
                </a:lnTo>
                <a:lnTo>
                  <a:pt x="10561" y="35516"/>
                </a:lnTo>
                <a:lnTo>
                  <a:pt x="12496" y="345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5" name="object 995"/>
          <p:cNvSpPr/>
          <p:nvPr/>
        </p:nvSpPr>
        <p:spPr>
          <a:xfrm>
            <a:off x="3435964" y="8676269"/>
            <a:ext cx="93131" cy="54714"/>
          </a:xfrm>
          <a:custGeom>
            <a:avLst/>
            <a:gdLst/>
            <a:ahLst/>
            <a:cxnLst/>
            <a:rect l="l" t="t" r="r" b="b"/>
            <a:pathLst>
              <a:path w="93131" h="54714">
                <a:moveTo>
                  <a:pt x="3840" y="33599"/>
                </a:moveTo>
                <a:lnTo>
                  <a:pt x="3840" y="25920"/>
                </a:lnTo>
                <a:lnTo>
                  <a:pt x="5775" y="23038"/>
                </a:lnTo>
                <a:lnTo>
                  <a:pt x="7680" y="20156"/>
                </a:lnTo>
                <a:lnTo>
                  <a:pt x="10561" y="18240"/>
                </a:lnTo>
                <a:lnTo>
                  <a:pt x="14401" y="15358"/>
                </a:lnTo>
                <a:lnTo>
                  <a:pt x="19202" y="14400"/>
                </a:lnTo>
                <a:lnTo>
                  <a:pt x="24963" y="12476"/>
                </a:lnTo>
                <a:lnTo>
                  <a:pt x="41285" y="12476"/>
                </a:lnTo>
                <a:lnTo>
                  <a:pt x="47045" y="13435"/>
                </a:lnTo>
                <a:lnTo>
                  <a:pt x="48966" y="15358"/>
                </a:lnTo>
                <a:lnTo>
                  <a:pt x="49926" y="18240"/>
                </a:lnTo>
                <a:lnTo>
                  <a:pt x="50886" y="21121"/>
                </a:lnTo>
                <a:lnTo>
                  <a:pt x="51846" y="23038"/>
                </a:lnTo>
                <a:lnTo>
                  <a:pt x="52806" y="25920"/>
                </a:lnTo>
                <a:lnTo>
                  <a:pt x="52806" y="27835"/>
                </a:lnTo>
                <a:lnTo>
                  <a:pt x="56647" y="45118"/>
                </a:lnTo>
                <a:lnTo>
                  <a:pt x="58567" y="39355"/>
                </a:lnTo>
                <a:lnTo>
                  <a:pt x="58567" y="27835"/>
                </a:lnTo>
                <a:lnTo>
                  <a:pt x="56647" y="21121"/>
                </a:lnTo>
                <a:lnTo>
                  <a:pt x="51846" y="14400"/>
                </a:lnTo>
                <a:lnTo>
                  <a:pt x="59527" y="16317"/>
                </a:lnTo>
                <a:lnTo>
                  <a:pt x="67208" y="19197"/>
                </a:lnTo>
                <a:lnTo>
                  <a:pt x="72969" y="23996"/>
                </a:lnTo>
                <a:lnTo>
                  <a:pt x="79689" y="28800"/>
                </a:lnTo>
                <a:lnTo>
                  <a:pt x="84490" y="33599"/>
                </a:lnTo>
                <a:lnTo>
                  <a:pt x="86410" y="38397"/>
                </a:lnTo>
                <a:lnTo>
                  <a:pt x="89291" y="43196"/>
                </a:lnTo>
                <a:lnTo>
                  <a:pt x="90251" y="48958"/>
                </a:lnTo>
                <a:lnTo>
                  <a:pt x="91211" y="54714"/>
                </a:lnTo>
                <a:lnTo>
                  <a:pt x="93131" y="54714"/>
                </a:lnTo>
                <a:lnTo>
                  <a:pt x="93131" y="42237"/>
                </a:lnTo>
                <a:lnTo>
                  <a:pt x="91211" y="34558"/>
                </a:lnTo>
                <a:lnTo>
                  <a:pt x="86410" y="26878"/>
                </a:lnTo>
                <a:lnTo>
                  <a:pt x="83682" y="23109"/>
                </a:lnTo>
                <a:lnTo>
                  <a:pt x="74745" y="13875"/>
                </a:lnTo>
                <a:lnTo>
                  <a:pt x="64328" y="6720"/>
                </a:lnTo>
                <a:lnTo>
                  <a:pt x="61390" y="5198"/>
                </a:lnTo>
                <a:lnTo>
                  <a:pt x="49567" y="1215"/>
                </a:lnTo>
                <a:lnTo>
                  <a:pt x="36484" y="0"/>
                </a:lnTo>
                <a:lnTo>
                  <a:pt x="32197" y="164"/>
                </a:lnTo>
                <a:lnTo>
                  <a:pt x="19587" y="2968"/>
                </a:lnTo>
                <a:lnTo>
                  <a:pt x="8656" y="9596"/>
                </a:lnTo>
                <a:lnTo>
                  <a:pt x="2880" y="14400"/>
                </a:lnTo>
                <a:lnTo>
                  <a:pt x="0" y="21121"/>
                </a:lnTo>
                <a:lnTo>
                  <a:pt x="0" y="36479"/>
                </a:lnTo>
                <a:lnTo>
                  <a:pt x="3840" y="44159"/>
                </a:lnTo>
                <a:lnTo>
                  <a:pt x="10561" y="48958"/>
                </a:lnTo>
                <a:lnTo>
                  <a:pt x="9616" y="40320"/>
                </a:lnTo>
                <a:lnTo>
                  <a:pt x="5775" y="36479"/>
                </a:lnTo>
                <a:lnTo>
                  <a:pt x="3840" y="3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6" name="object 996"/>
          <p:cNvSpPr/>
          <p:nvPr/>
        </p:nvSpPr>
        <p:spPr>
          <a:xfrm>
            <a:off x="3445581" y="8704105"/>
            <a:ext cx="47030" cy="27843"/>
          </a:xfrm>
          <a:custGeom>
            <a:avLst/>
            <a:gdLst/>
            <a:ahLst/>
            <a:cxnLst/>
            <a:rect l="l" t="t" r="r" b="b"/>
            <a:pathLst>
              <a:path w="47030" h="27843">
                <a:moveTo>
                  <a:pt x="43190" y="3840"/>
                </a:moveTo>
                <a:lnTo>
                  <a:pt x="41269" y="7680"/>
                </a:lnTo>
                <a:lnTo>
                  <a:pt x="37429" y="10561"/>
                </a:lnTo>
                <a:lnTo>
                  <a:pt x="31668" y="14401"/>
                </a:lnTo>
                <a:lnTo>
                  <a:pt x="24947" y="16323"/>
                </a:lnTo>
                <a:lnTo>
                  <a:pt x="8625" y="16323"/>
                </a:lnTo>
                <a:lnTo>
                  <a:pt x="2880" y="15360"/>
                </a:lnTo>
                <a:lnTo>
                  <a:pt x="0" y="12484"/>
                </a:lnTo>
                <a:lnTo>
                  <a:pt x="944" y="21122"/>
                </a:lnTo>
                <a:lnTo>
                  <a:pt x="7665" y="25920"/>
                </a:lnTo>
                <a:lnTo>
                  <a:pt x="14386" y="27843"/>
                </a:lnTo>
                <a:lnTo>
                  <a:pt x="30708" y="27843"/>
                </a:lnTo>
                <a:lnTo>
                  <a:pt x="36469" y="25920"/>
                </a:lnTo>
                <a:lnTo>
                  <a:pt x="42230" y="21122"/>
                </a:lnTo>
                <a:lnTo>
                  <a:pt x="47030" y="17282"/>
                </a:lnTo>
                <a:lnTo>
                  <a:pt x="43190" y="0"/>
                </a:lnTo>
                <a:lnTo>
                  <a:pt x="4319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7" name="object 997"/>
          <p:cNvSpPr/>
          <p:nvPr/>
        </p:nvSpPr>
        <p:spPr>
          <a:xfrm>
            <a:off x="3435964" y="8608111"/>
            <a:ext cx="93131" cy="54716"/>
          </a:xfrm>
          <a:custGeom>
            <a:avLst/>
            <a:gdLst/>
            <a:ahLst/>
            <a:cxnLst/>
            <a:rect l="l" t="t" r="r" b="b"/>
            <a:pathLst>
              <a:path w="93131" h="54716">
                <a:moveTo>
                  <a:pt x="3840" y="33599"/>
                </a:moveTo>
                <a:lnTo>
                  <a:pt x="3840" y="26878"/>
                </a:lnTo>
                <a:lnTo>
                  <a:pt x="5775" y="23996"/>
                </a:lnTo>
                <a:lnTo>
                  <a:pt x="7680" y="21116"/>
                </a:lnTo>
                <a:lnTo>
                  <a:pt x="10561" y="18240"/>
                </a:lnTo>
                <a:lnTo>
                  <a:pt x="14401" y="16317"/>
                </a:lnTo>
                <a:lnTo>
                  <a:pt x="19202" y="15358"/>
                </a:lnTo>
                <a:lnTo>
                  <a:pt x="24963" y="13437"/>
                </a:lnTo>
                <a:lnTo>
                  <a:pt x="28803" y="12478"/>
                </a:lnTo>
                <a:lnTo>
                  <a:pt x="36484" y="12478"/>
                </a:lnTo>
                <a:lnTo>
                  <a:pt x="41285" y="13437"/>
                </a:lnTo>
                <a:lnTo>
                  <a:pt x="47045" y="13437"/>
                </a:lnTo>
                <a:lnTo>
                  <a:pt x="48966" y="16317"/>
                </a:lnTo>
                <a:lnTo>
                  <a:pt x="49926" y="18240"/>
                </a:lnTo>
                <a:lnTo>
                  <a:pt x="50886" y="21116"/>
                </a:lnTo>
                <a:lnTo>
                  <a:pt x="51846" y="23996"/>
                </a:lnTo>
                <a:lnTo>
                  <a:pt x="52806" y="26878"/>
                </a:lnTo>
                <a:lnTo>
                  <a:pt x="52806" y="28795"/>
                </a:lnTo>
                <a:lnTo>
                  <a:pt x="56647" y="45119"/>
                </a:lnTo>
                <a:lnTo>
                  <a:pt x="58567" y="40320"/>
                </a:lnTo>
                <a:lnTo>
                  <a:pt x="58567" y="27837"/>
                </a:lnTo>
                <a:lnTo>
                  <a:pt x="56647" y="22079"/>
                </a:lnTo>
                <a:lnTo>
                  <a:pt x="51846" y="15358"/>
                </a:lnTo>
                <a:lnTo>
                  <a:pt x="59527" y="17276"/>
                </a:lnTo>
                <a:lnTo>
                  <a:pt x="67208" y="20157"/>
                </a:lnTo>
                <a:lnTo>
                  <a:pt x="72969" y="24955"/>
                </a:lnTo>
                <a:lnTo>
                  <a:pt x="79689" y="28795"/>
                </a:lnTo>
                <a:lnTo>
                  <a:pt x="84490" y="33599"/>
                </a:lnTo>
                <a:lnTo>
                  <a:pt x="86410" y="38397"/>
                </a:lnTo>
                <a:lnTo>
                  <a:pt x="89291" y="44160"/>
                </a:lnTo>
                <a:lnTo>
                  <a:pt x="90251" y="48958"/>
                </a:lnTo>
                <a:lnTo>
                  <a:pt x="91211" y="54716"/>
                </a:lnTo>
                <a:lnTo>
                  <a:pt x="93131" y="54716"/>
                </a:lnTo>
                <a:lnTo>
                  <a:pt x="93131" y="42237"/>
                </a:lnTo>
                <a:lnTo>
                  <a:pt x="91211" y="34558"/>
                </a:lnTo>
                <a:lnTo>
                  <a:pt x="86410" y="27837"/>
                </a:lnTo>
                <a:lnTo>
                  <a:pt x="83682" y="24067"/>
                </a:lnTo>
                <a:lnTo>
                  <a:pt x="74745" y="14834"/>
                </a:lnTo>
                <a:lnTo>
                  <a:pt x="64328" y="7679"/>
                </a:lnTo>
                <a:lnTo>
                  <a:pt x="61198" y="6029"/>
                </a:lnTo>
                <a:lnTo>
                  <a:pt x="49465" y="1589"/>
                </a:lnTo>
                <a:lnTo>
                  <a:pt x="36484" y="0"/>
                </a:lnTo>
                <a:lnTo>
                  <a:pt x="32197" y="211"/>
                </a:lnTo>
                <a:lnTo>
                  <a:pt x="19587" y="3370"/>
                </a:lnTo>
                <a:lnTo>
                  <a:pt x="8656" y="9596"/>
                </a:lnTo>
                <a:lnTo>
                  <a:pt x="2880" y="15358"/>
                </a:lnTo>
                <a:lnTo>
                  <a:pt x="0" y="21116"/>
                </a:lnTo>
                <a:lnTo>
                  <a:pt x="0" y="37440"/>
                </a:lnTo>
                <a:lnTo>
                  <a:pt x="3840" y="44160"/>
                </a:lnTo>
                <a:lnTo>
                  <a:pt x="10561" y="49917"/>
                </a:lnTo>
                <a:lnTo>
                  <a:pt x="9616" y="40320"/>
                </a:lnTo>
                <a:lnTo>
                  <a:pt x="5775" y="37440"/>
                </a:lnTo>
                <a:lnTo>
                  <a:pt x="3840" y="3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8" name="object 998"/>
          <p:cNvSpPr/>
          <p:nvPr/>
        </p:nvSpPr>
        <p:spPr>
          <a:xfrm>
            <a:off x="3445581" y="8636907"/>
            <a:ext cx="47030" cy="27841"/>
          </a:xfrm>
          <a:custGeom>
            <a:avLst/>
            <a:gdLst/>
            <a:ahLst/>
            <a:cxnLst/>
            <a:rect l="l" t="t" r="r" b="b"/>
            <a:pathLst>
              <a:path w="47030" h="27841">
                <a:moveTo>
                  <a:pt x="43190" y="3838"/>
                </a:moveTo>
                <a:lnTo>
                  <a:pt x="41269" y="7679"/>
                </a:lnTo>
                <a:lnTo>
                  <a:pt x="37429" y="10559"/>
                </a:lnTo>
                <a:lnTo>
                  <a:pt x="31668" y="14400"/>
                </a:lnTo>
                <a:lnTo>
                  <a:pt x="24947" y="16323"/>
                </a:lnTo>
                <a:lnTo>
                  <a:pt x="8625" y="16323"/>
                </a:lnTo>
                <a:lnTo>
                  <a:pt x="2880" y="14400"/>
                </a:lnTo>
                <a:lnTo>
                  <a:pt x="0" y="11524"/>
                </a:lnTo>
                <a:lnTo>
                  <a:pt x="944" y="21121"/>
                </a:lnTo>
                <a:lnTo>
                  <a:pt x="7665" y="25920"/>
                </a:lnTo>
                <a:lnTo>
                  <a:pt x="14386" y="27841"/>
                </a:lnTo>
                <a:lnTo>
                  <a:pt x="30708" y="27841"/>
                </a:lnTo>
                <a:lnTo>
                  <a:pt x="36469" y="25920"/>
                </a:lnTo>
                <a:lnTo>
                  <a:pt x="42230" y="21121"/>
                </a:lnTo>
                <a:lnTo>
                  <a:pt x="47030" y="16323"/>
                </a:lnTo>
                <a:lnTo>
                  <a:pt x="43190" y="0"/>
                </a:lnTo>
                <a:lnTo>
                  <a:pt x="43190" y="3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9" name="object 999"/>
          <p:cNvSpPr/>
          <p:nvPr/>
        </p:nvSpPr>
        <p:spPr>
          <a:xfrm>
            <a:off x="3435964" y="8551473"/>
            <a:ext cx="91211" cy="35516"/>
          </a:xfrm>
          <a:custGeom>
            <a:avLst/>
            <a:gdLst/>
            <a:ahLst/>
            <a:cxnLst/>
            <a:rect l="l" t="t" r="r" b="b"/>
            <a:pathLst>
              <a:path w="91211" h="35516">
                <a:moveTo>
                  <a:pt x="12496" y="34558"/>
                </a:moveTo>
                <a:lnTo>
                  <a:pt x="11521" y="31676"/>
                </a:lnTo>
                <a:lnTo>
                  <a:pt x="10561" y="28795"/>
                </a:lnTo>
                <a:lnTo>
                  <a:pt x="10561" y="24955"/>
                </a:lnTo>
                <a:lnTo>
                  <a:pt x="11521" y="24955"/>
                </a:lnTo>
                <a:lnTo>
                  <a:pt x="12496" y="23996"/>
                </a:lnTo>
                <a:lnTo>
                  <a:pt x="13441" y="23038"/>
                </a:lnTo>
                <a:lnTo>
                  <a:pt x="14401" y="23038"/>
                </a:lnTo>
                <a:lnTo>
                  <a:pt x="16337" y="22079"/>
                </a:lnTo>
                <a:lnTo>
                  <a:pt x="84490" y="22079"/>
                </a:lnTo>
                <a:lnTo>
                  <a:pt x="85450" y="23038"/>
                </a:lnTo>
                <a:lnTo>
                  <a:pt x="86410" y="23038"/>
                </a:lnTo>
                <a:lnTo>
                  <a:pt x="87370" y="23996"/>
                </a:lnTo>
                <a:lnTo>
                  <a:pt x="88331" y="24955"/>
                </a:lnTo>
                <a:lnTo>
                  <a:pt x="88331" y="26878"/>
                </a:lnTo>
                <a:lnTo>
                  <a:pt x="89291" y="29759"/>
                </a:lnTo>
                <a:lnTo>
                  <a:pt x="89291" y="33599"/>
                </a:lnTo>
                <a:lnTo>
                  <a:pt x="91211" y="33599"/>
                </a:lnTo>
                <a:lnTo>
                  <a:pt x="91211" y="0"/>
                </a:lnTo>
                <a:lnTo>
                  <a:pt x="89291" y="0"/>
                </a:lnTo>
                <a:lnTo>
                  <a:pt x="88331" y="3840"/>
                </a:lnTo>
                <a:lnTo>
                  <a:pt x="88331" y="6720"/>
                </a:lnTo>
                <a:lnTo>
                  <a:pt x="87370" y="7679"/>
                </a:lnTo>
                <a:lnTo>
                  <a:pt x="87370" y="9596"/>
                </a:lnTo>
                <a:lnTo>
                  <a:pt x="86410" y="10561"/>
                </a:lnTo>
                <a:lnTo>
                  <a:pt x="83530" y="10561"/>
                </a:lnTo>
                <a:lnTo>
                  <a:pt x="80650" y="11519"/>
                </a:lnTo>
                <a:lnTo>
                  <a:pt x="0" y="11519"/>
                </a:lnTo>
                <a:lnTo>
                  <a:pt x="0" y="13437"/>
                </a:lnTo>
                <a:lnTo>
                  <a:pt x="10561" y="35516"/>
                </a:lnTo>
                <a:lnTo>
                  <a:pt x="12496" y="345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0" name="object 1000"/>
          <p:cNvSpPr/>
          <p:nvPr/>
        </p:nvSpPr>
        <p:spPr>
          <a:xfrm>
            <a:off x="3643320" y="8754028"/>
            <a:ext cx="91211" cy="35516"/>
          </a:xfrm>
          <a:custGeom>
            <a:avLst/>
            <a:gdLst/>
            <a:ahLst/>
            <a:cxnLst/>
            <a:rect l="l" t="t" r="r" b="b"/>
            <a:pathLst>
              <a:path w="91211" h="35516">
                <a:moveTo>
                  <a:pt x="16322" y="22075"/>
                </a:moveTo>
                <a:lnTo>
                  <a:pt x="80650" y="22075"/>
                </a:lnTo>
                <a:lnTo>
                  <a:pt x="84490" y="23038"/>
                </a:lnTo>
                <a:lnTo>
                  <a:pt x="85450" y="23038"/>
                </a:lnTo>
                <a:lnTo>
                  <a:pt x="86395" y="23996"/>
                </a:lnTo>
                <a:lnTo>
                  <a:pt x="87370" y="23996"/>
                </a:lnTo>
                <a:lnTo>
                  <a:pt x="87370" y="25914"/>
                </a:lnTo>
                <a:lnTo>
                  <a:pt x="88331" y="26878"/>
                </a:lnTo>
                <a:lnTo>
                  <a:pt x="88331" y="33593"/>
                </a:lnTo>
                <a:lnTo>
                  <a:pt x="91211" y="33593"/>
                </a:lnTo>
                <a:lnTo>
                  <a:pt x="91211" y="0"/>
                </a:lnTo>
                <a:lnTo>
                  <a:pt x="88331" y="0"/>
                </a:lnTo>
                <a:lnTo>
                  <a:pt x="88331" y="6716"/>
                </a:lnTo>
                <a:lnTo>
                  <a:pt x="87370" y="8638"/>
                </a:lnTo>
                <a:lnTo>
                  <a:pt x="87370" y="9596"/>
                </a:lnTo>
                <a:lnTo>
                  <a:pt x="86395" y="10555"/>
                </a:lnTo>
                <a:lnTo>
                  <a:pt x="84490" y="10555"/>
                </a:lnTo>
                <a:lnTo>
                  <a:pt x="83530" y="11519"/>
                </a:lnTo>
                <a:lnTo>
                  <a:pt x="0" y="11519"/>
                </a:lnTo>
                <a:lnTo>
                  <a:pt x="0" y="13437"/>
                </a:lnTo>
                <a:lnTo>
                  <a:pt x="10561" y="35516"/>
                </a:lnTo>
                <a:lnTo>
                  <a:pt x="12481" y="34558"/>
                </a:lnTo>
                <a:lnTo>
                  <a:pt x="10561" y="31676"/>
                </a:lnTo>
                <a:lnTo>
                  <a:pt x="10561" y="25914"/>
                </a:lnTo>
                <a:lnTo>
                  <a:pt x="11521" y="24955"/>
                </a:lnTo>
                <a:lnTo>
                  <a:pt x="11521" y="23996"/>
                </a:lnTo>
                <a:lnTo>
                  <a:pt x="13441" y="23038"/>
                </a:lnTo>
                <a:lnTo>
                  <a:pt x="14401" y="23038"/>
                </a:lnTo>
                <a:lnTo>
                  <a:pt x="16322" y="220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1" name="object 1001"/>
          <p:cNvSpPr/>
          <p:nvPr/>
        </p:nvSpPr>
        <p:spPr>
          <a:xfrm>
            <a:off x="3646200" y="8676269"/>
            <a:ext cx="90236" cy="54714"/>
          </a:xfrm>
          <a:custGeom>
            <a:avLst/>
            <a:gdLst/>
            <a:ahLst/>
            <a:cxnLst/>
            <a:rect l="l" t="t" r="r" b="b"/>
            <a:pathLst>
              <a:path w="90236" h="54714">
                <a:moveTo>
                  <a:pt x="55686" y="33599"/>
                </a:moveTo>
                <a:lnTo>
                  <a:pt x="55686" y="27835"/>
                </a:lnTo>
                <a:lnTo>
                  <a:pt x="53766" y="21121"/>
                </a:lnTo>
                <a:lnTo>
                  <a:pt x="48966" y="14400"/>
                </a:lnTo>
                <a:lnTo>
                  <a:pt x="56647" y="16317"/>
                </a:lnTo>
                <a:lnTo>
                  <a:pt x="63367" y="19197"/>
                </a:lnTo>
                <a:lnTo>
                  <a:pt x="70088" y="23996"/>
                </a:lnTo>
                <a:lnTo>
                  <a:pt x="76809" y="28800"/>
                </a:lnTo>
                <a:lnTo>
                  <a:pt x="81610" y="33599"/>
                </a:lnTo>
                <a:lnTo>
                  <a:pt x="83515" y="38397"/>
                </a:lnTo>
                <a:lnTo>
                  <a:pt x="86395" y="43196"/>
                </a:lnTo>
                <a:lnTo>
                  <a:pt x="87355" y="48958"/>
                </a:lnTo>
                <a:lnTo>
                  <a:pt x="87355" y="54714"/>
                </a:lnTo>
                <a:lnTo>
                  <a:pt x="90236" y="54714"/>
                </a:lnTo>
                <a:lnTo>
                  <a:pt x="90236" y="42237"/>
                </a:lnTo>
                <a:lnTo>
                  <a:pt x="87355" y="34558"/>
                </a:lnTo>
                <a:lnTo>
                  <a:pt x="83515" y="26878"/>
                </a:lnTo>
                <a:lnTo>
                  <a:pt x="80799" y="23116"/>
                </a:lnTo>
                <a:lnTo>
                  <a:pt x="71867" y="13878"/>
                </a:lnTo>
                <a:lnTo>
                  <a:pt x="61447" y="6720"/>
                </a:lnTo>
                <a:lnTo>
                  <a:pt x="58509" y="5198"/>
                </a:lnTo>
                <a:lnTo>
                  <a:pt x="46687" y="1215"/>
                </a:lnTo>
                <a:lnTo>
                  <a:pt x="33604" y="0"/>
                </a:lnTo>
                <a:lnTo>
                  <a:pt x="29303" y="165"/>
                </a:lnTo>
                <a:lnTo>
                  <a:pt x="16691" y="2971"/>
                </a:lnTo>
                <a:lnTo>
                  <a:pt x="5760" y="9596"/>
                </a:lnTo>
                <a:lnTo>
                  <a:pt x="0" y="14400"/>
                </a:lnTo>
                <a:lnTo>
                  <a:pt x="960" y="25920"/>
                </a:lnTo>
                <a:lnTo>
                  <a:pt x="2880" y="23038"/>
                </a:lnTo>
                <a:lnTo>
                  <a:pt x="4800" y="20156"/>
                </a:lnTo>
                <a:lnTo>
                  <a:pt x="7680" y="18240"/>
                </a:lnTo>
                <a:lnTo>
                  <a:pt x="11521" y="15358"/>
                </a:lnTo>
                <a:lnTo>
                  <a:pt x="16322" y="14400"/>
                </a:lnTo>
                <a:lnTo>
                  <a:pt x="21122" y="12476"/>
                </a:lnTo>
                <a:lnTo>
                  <a:pt x="38404" y="12476"/>
                </a:lnTo>
                <a:lnTo>
                  <a:pt x="44165" y="13435"/>
                </a:lnTo>
                <a:lnTo>
                  <a:pt x="46085" y="15358"/>
                </a:lnTo>
                <a:lnTo>
                  <a:pt x="47045" y="18240"/>
                </a:lnTo>
                <a:lnTo>
                  <a:pt x="48005" y="21121"/>
                </a:lnTo>
                <a:lnTo>
                  <a:pt x="48966" y="23038"/>
                </a:lnTo>
                <a:lnTo>
                  <a:pt x="49926" y="25920"/>
                </a:lnTo>
                <a:lnTo>
                  <a:pt x="49926" y="27835"/>
                </a:lnTo>
                <a:lnTo>
                  <a:pt x="53766" y="45118"/>
                </a:lnTo>
                <a:lnTo>
                  <a:pt x="55686" y="39355"/>
                </a:lnTo>
                <a:lnTo>
                  <a:pt x="55686" y="3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2" name="object 1002"/>
          <p:cNvSpPr/>
          <p:nvPr/>
        </p:nvSpPr>
        <p:spPr>
          <a:xfrm>
            <a:off x="3643320" y="8690669"/>
            <a:ext cx="56647" cy="41279"/>
          </a:xfrm>
          <a:custGeom>
            <a:avLst/>
            <a:gdLst/>
            <a:ahLst/>
            <a:cxnLst/>
            <a:rect l="l" t="t" r="r" b="b"/>
            <a:pathLst>
              <a:path w="56647" h="41279">
                <a:moveTo>
                  <a:pt x="3840" y="19199"/>
                </a:moveTo>
                <a:lnTo>
                  <a:pt x="3840" y="11519"/>
                </a:lnTo>
                <a:lnTo>
                  <a:pt x="2880" y="0"/>
                </a:lnTo>
                <a:lnTo>
                  <a:pt x="0" y="6720"/>
                </a:lnTo>
                <a:lnTo>
                  <a:pt x="0" y="22079"/>
                </a:lnTo>
                <a:lnTo>
                  <a:pt x="3840" y="29759"/>
                </a:lnTo>
                <a:lnTo>
                  <a:pt x="10561" y="34558"/>
                </a:lnTo>
                <a:lnTo>
                  <a:pt x="17282" y="39355"/>
                </a:lnTo>
                <a:lnTo>
                  <a:pt x="24002" y="41279"/>
                </a:lnTo>
                <a:lnTo>
                  <a:pt x="40325" y="41279"/>
                </a:lnTo>
                <a:lnTo>
                  <a:pt x="46085" y="39355"/>
                </a:lnTo>
                <a:lnTo>
                  <a:pt x="50886" y="34558"/>
                </a:lnTo>
                <a:lnTo>
                  <a:pt x="56647" y="30717"/>
                </a:lnTo>
                <a:lnTo>
                  <a:pt x="52806" y="13435"/>
                </a:lnTo>
                <a:lnTo>
                  <a:pt x="52806" y="17276"/>
                </a:lnTo>
                <a:lnTo>
                  <a:pt x="50886" y="21116"/>
                </a:lnTo>
                <a:lnTo>
                  <a:pt x="47045" y="23996"/>
                </a:lnTo>
                <a:lnTo>
                  <a:pt x="41285" y="27837"/>
                </a:lnTo>
                <a:lnTo>
                  <a:pt x="34564" y="29759"/>
                </a:lnTo>
                <a:lnTo>
                  <a:pt x="18242" y="29759"/>
                </a:lnTo>
                <a:lnTo>
                  <a:pt x="12481" y="28795"/>
                </a:lnTo>
                <a:lnTo>
                  <a:pt x="9601" y="25920"/>
                </a:lnTo>
                <a:lnTo>
                  <a:pt x="5760" y="22079"/>
                </a:lnTo>
                <a:lnTo>
                  <a:pt x="3840" y="19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3" name="object 1003"/>
          <p:cNvSpPr/>
          <p:nvPr/>
        </p:nvSpPr>
        <p:spPr>
          <a:xfrm>
            <a:off x="3646200" y="8608111"/>
            <a:ext cx="90236" cy="54716"/>
          </a:xfrm>
          <a:custGeom>
            <a:avLst/>
            <a:gdLst/>
            <a:ahLst/>
            <a:cxnLst/>
            <a:rect l="l" t="t" r="r" b="b"/>
            <a:pathLst>
              <a:path w="90236" h="54716">
                <a:moveTo>
                  <a:pt x="55686" y="33599"/>
                </a:moveTo>
                <a:lnTo>
                  <a:pt x="55686" y="27837"/>
                </a:lnTo>
                <a:lnTo>
                  <a:pt x="53766" y="22079"/>
                </a:lnTo>
                <a:lnTo>
                  <a:pt x="48966" y="15358"/>
                </a:lnTo>
                <a:lnTo>
                  <a:pt x="56647" y="17276"/>
                </a:lnTo>
                <a:lnTo>
                  <a:pt x="63367" y="20157"/>
                </a:lnTo>
                <a:lnTo>
                  <a:pt x="70088" y="24955"/>
                </a:lnTo>
                <a:lnTo>
                  <a:pt x="76809" y="28795"/>
                </a:lnTo>
                <a:lnTo>
                  <a:pt x="81610" y="33599"/>
                </a:lnTo>
                <a:lnTo>
                  <a:pt x="83515" y="38397"/>
                </a:lnTo>
                <a:lnTo>
                  <a:pt x="86395" y="44160"/>
                </a:lnTo>
                <a:lnTo>
                  <a:pt x="87355" y="48958"/>
                </a:lnTo>
                <a:lnTo>
                  <a:pt x="87355" y="54716"/>
                </a:lnTo>
                <a:lnTo>
                  <a:pt x="90236" y="54716"/>
                </a:lnTo>
                <a:lnTo>
                  <a:pt x="90236" y="42237"/>
                </a:lnTo>
                <a:lnTo>
                  <a:pt x="87355" y="34558"/>
                </a:lnTo>
                <a:lnTo>
                  <a:pt x="83515" y="27837"/>
                </a:lnTo>
                <a:lnTo>
                  <a:pt x="80799" y="24075"/>
                </a:lnTo>
                <a:lnTo>
                  <a:pt x="71867" y="14837"/>
                </a:lnTo>
                <a:lnTo>
                  <a:pt x="61447" y="7679"/>
                </a:lnTo>
                <a:lnTo>
                  <a:pt x="58318" y="6029"/>
                </a:lnTo>
                <a:lnTo>
                  <a:pt x="46585" y="1589"/>
                </a:lnTo>
                <a:lnTo>
                  <a:pt x="33604" y="0"/>
                </a:lnTo>
                <a:lnTo>
                  <a:pt x="29303" y="212"/>
                </a:lnTo>
                <a:lnTo>
                  <a:pt x="16691" y="3373"/>
                </a:lnTo>
                <a:lnTo>
                  <a:pt x="5760" y="9596"/>
                </a:lnTo>
                <a:lnTo>
                  <a:pt x="0" y="15358"/>
                </a:lnTo>
                <a:lnTo>
                  <a:pt x="960" y="26878"/>
                </a:lnTo>
                <a:lnTo>
                  <a:pt x="2880" y="23996"/>
                </a:lnTo>
                <a:lnTo>
                  <a:pt x="4800" y="21116"/>
                </a:lnTo>
                <a:lnTo>
                  <a:pt x="7680" y="18240"/>
                </a:lnTo>
                <a:lnTo>
                  <a:pt x="11521" y="16317"/>
                </a:lnTo>
                <a:lnTo>
                  <a:pt x="16322" y="15358"/>
                </a:lnTo>
                <a:lnTo>
                  <a:pt x="21122" y="13437"/>
                </a:lnTo>
                <a:lnTo>
                  <a:pt x="25923" y="12478"/>
                </a:lnTo>
                <a:lnTo>
                  <a:pt x="33604" y="12478"/>
                </a:lnTo>
                <a:lnTo>
                  <a:pt x="38404" y="13437"/>
                </a:lnTo>
                <a:lnTo>
                  <a:pt x="44165" y="13437"/>
                </a:lnTo>
                <a:lnTo>
                  <a:pt x="46085" y="16317"/>
                </a:lnTo>
                <a:lnTo>
                  <a:pt x="47045" y="18240"/>
                </a:lnTo>
                <a:lnTo>
                  <a:pt x="48005" y="21116"/>
                </a:lnTo>
                <a:lnTo>
                  <a:pt x="48966" y="23996"/>
                </a:lnTo>
                <a:lnTo>
                  <a:pt x="49926" y="26878"/>
                </a:lnTo>
                <a:lnTo>
                  <a:pt x="49926" y="28795"/>
                </a:lnTo>
                <a:lnTo>
                  <a:pt x="53766" y="45119"/>
                </a:lnTo>
                <a:lnTo>
                  <a:pt x="55686" y="40320"/>
                </a:lnTo>
                <a:lnTo>
                  <a:pt x="55686" y="3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4" name="object 1004"/>
          <p:cNvSpPr/>
          <p:nvPr/>
        </p:nvSpPr>
        <p:spPr>
          <a:xfrm>
            <a:off x="3643320" y="8623470"/>
            <a:ext cx="56647" cy="41279"/>
          </a:xfrm>
          <a:custGeom>
            <a:avLst/>
            <a:gdLst/>
            <a:ahLst/>
            <a:cxnLst/>
            <a:rect l="l" t="t" r="r" b="b"/>
            <a:pathLst>
              <a:path w="56647" h="41279">
                <a:moveTo>
                  <a:pt x="3840" y="18240"/>
                </a:moveTo>
                <a:lnTo>
                  <a:pt x="3840" y="11519"/>
                </a:lnTo>
                <a:lnTo>
                  <a:pt x="2880" y="0"/>
                </a:lnTo>
                <a:lnTo>
                  <a:pt x="0" y="5757"/>
                </a:lnTo>
                <a:lnTo>
                  <a:pt x="0" y="22081"/>
                </a:lnTo>
                <a:lnTo>
                  <a:pt x="3840" y="28802"/>
                </a:lnTo>
                <a:lnTo>
                  <a:pt x="10561" y="34558"/>
                </a:lnTo>
                <a:lnTo>
                  <a:pt x="17282" y="39357"/>
                </a:lnTo>
                <a:lnTo>
                  <a:pt x="24002" y="41279"/>
                </a:lnTo>
                <a:lnTo>
                  <a:pt x="40325" y="41279"/>
                </a:lnTo>
                <a:lnTo>
                  <a:pt x="46085" y="39357"/>
                </a:lnTo>
                <a:lnTo>
                  <a:pt x="50886" y="34558"/>
                </a:lnTo>
                <a:lnTo>
                  <a:pt x="56647" y="29760"/>
                </a:lnTo>
                <a:lnTo>
                  <a:pt x="52806" y="13437"/>
                </a:lnTo>
                <a:lnTo>
                  <a:pt x="52806" y="17276"/>
                </a:lnTo>
                <a:lnTo>
                  <a:pt x="50886" y="21116"/>
                </a:lnTo>
                <a:lnTo>
                  <a:pt x="47045" y="23996"/>
                </a:lnTo>
                <a:lnTo>
                  <a:pt x="41285" y="27837"/>
                </a:lnTo>
                <a:lnTo>
                  <a:pt x="34564" y="29760"/>
                </a:lnTo>
                <a:lnTo>
                  <a:pt x="18242" y="29760"/>
                </a:lnTo>
                <a:lnTo>
                  <a:pt x="12481" y="27837"/>
                </a:lnTo>
                <a:lnTo>
                  <a:pt x="9601" y="24961"/>
                </a:lnTo>
                <a:lnTo>
                  <a:pt x="5760" y="22081"/>
                </a:lnTo>
                <a:lnTo>
                  <a:pt x="3840" y="18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5" name="object 1005"/>
          <p:cNvSpPr/>
          <p:nvPr/>
        </p:nvSpPr>
        <p:spPr>
          <a:xfrm>
            <a:off x="3645240" y="8543793"/>
            <a:ext cx="91196" cy="51834"/>
          </a:xfrm>
          <a:custGeom>
            <a:avLst/>
            <a:gdLst/>
            <a:ahLst/>
            <a:cxnLst/>
            <a:rect l="l" t="t" r="r" b="b"/>
            <a:pathLst>
              <a:path w="91196" h="51834">
                <a:moveTo>
                  <a:pt x="80634" y="39355"/>
                </a:moveTo>
                <a:lnTo>
                  <a:pt x="78729" y="41279"/>
                </a:lnTo>
                <a:lnTo>
                  <a:pt x="78729" y="43196"/>
                </a:lnTo>
                <a:lnTo>
                  <a:pt x="77769" y="44154"/>
                </a:lnTo>
                <a:lnTo>
                  <a:pt x="77769" y="49917"/>
                </a:lnTo>
                <a:lnTo>
                  <a:pt x="78729" y="50875"/>
                </a:lnTo>
                <a:lnTo>
                  <a:pt x="79689" y="51834"/>
                </a:lnTo>
                <a:lnTo>
                  <a:pt x="84475" y="51834"/>
                </a:lnTo>
                <a:lnTo>
                  <a:pt x="86410" y="50875"/>
                </a:lnTo>
                <a:lnTo>
                  <a:pt x="88315" y="48958"/>
                </a:lnTo>
                <a:lnTo>
                  <a:pt x="90251" y="46076"/>
                </a:lnTo>
                <a:lnTo>
                  <a:pt x="91196" y="42237"/>
                </a:lnTo>
                <a:lnTo>
                  <a:pt x="91196" y="31676"/>
                </a:lnTo>
                <a:lnTo>
                  <a:pt x="89291" y="25920"/>
                </a:lnTo>
                <a:lnTo>
                  <a:pt x="87355" y="21116"/>
                </a:lnTo>
                <a:lnTo>
                  <a:pt x="85450" y="17276"/>
                </a:lnTo>
                <a:lnTo>
                  <a:pt x="83530" y="14400"/>
                </a:lnTo>
                <a:lnTo>
                  <a:pt x="80634" y="11519"/>
                </a:lnTo>
                <a:lnTo>
                  <a:pt x="77769" y="8638"/>
                </a:lnTo>
                <a:lnTo>
                  <a:pt x="73929" y="5756"/>
                </a:lnTo>
                <a:lnTo>
                  <a:pt x="70088" y="4797"/>
                </a:lnTo>
                <a:lnTo>
                  <a:pt x="66248" y="1917"/>
                </a:lnTo>
                <a:lnTo>
                  <a:pt x="48966" y="1917"/>
                </a:lnTo>
                <a:lnTo>
                  <a:pt x="42245" y="4797"/>
                </a:lnTo>
                <a:lnTo>
                  <a:pt x="35524" y="10561"/>
                </a:lnTo>
                <a:lnTo>
                  <a:pt x="32387" y="14104"/>
                </a:lnTo>
                <a:lnTo>
                  <a:pt x="26508" y="24669"/>
                </a:lnTo>
                <a:lnTo>
                  <a:pt x="23042" y="38397"/>
                </a:lnTo>
                <a:lnTo>
                  <a:pt x="10561" y="31676"/>
                </a:lnTo>
                <a:lnTo>
                  <a:pt x="10561" y="4797"/>
                </a:lnTo>
                <a:lnTo>
                  <a:pt x="0" y="0"/>
                </a:lnTo>
                <a:lnTo>
                  <a:pt x="0" y="31676"/>
                </a:lnTo>
                <a:lnTo>
                  <a:pt x="34564" y="48958"/>
                </a:lnTo>
                <a:lnTo>
                  <a:pt x="34564" y="41279"/>
                </a:lnTo>
                <a:lnTo>
                  <a:pt x="35524" y="34558"/>
                </a:lnTo>
                <a:lnTo>
                  <a:pt x="37444" y="29759"/>
                </a:lnTo>
                <a:lnTo>
                  <a:pt x="40325" y="23996"/>
                </a:lnTo>
                <a:lnTo>
                  <a:pt x="44165" y="18240"/>
                </a:lnTo>
                <a:lnTo>
                  <a:pt x="48966" y="15358"/>
                </a:lnTo>
                <a:lnTo>
                  <a:pt x="53766" y="11519"/>
                </a:lnTo>
                <a:lnTo>
                  <a:pt x="58567" y="9596"/>
                </a:lnTo>
                <a:lnTo>
                  <a:pt x="70088" y="9596"/>
                </a:lnTo>
                <a:lnTo>
                  <a:pt x="73929" y="12478"/>
                </a:lnTo>
                <a:lnTo>
                  <a:pt x="78729" y="16317"/>
                </a:lnTo>
                <a:lnTo>
                  <a:pt x="82570" y="20157"/>
                </a:lnTo>
                <a:lnTo>
                  <a:pt x="84475" y="23996"/>
                </a:lnTo>
                <a:lnTo>
                  <a:pt x="84475" y="32634"/>
                </a:lnTo>
                <a:lnTo>
                  <a:pt x="82570" y="36475"/>
                </a:lnTo>
                <a:lnTo>
                  <a:pt x="80634" y="393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6" name="object 1006"/>
          <p:cNvSpPr/>
          <p:nvPr/>
        </p:nvSpPr>
        <p:spPr>
          <a:xfrm>
            <a:off x="3850675" y="8754028"/>
            <a:ext cx="91211" cy="35516"/>
          </a:xfrm>
          <a:custGeom>
            <a:avLst/>
            <a:gdLst/>
            <a:ahLst/>
            <a:cxnLst/>
            <a:rect l="l" t="t" r="r" b="b"/>
            <a:pathLst>
              <a:path w="91211" h="35516">
                <a:moveTo>
                  <a:pt x="10561" y="35516"/>
                </a:moveTo>
                <a:lnTo>
                  <a:pt x="12481" y="34558"/>
                </a:lnTo>
                <a:lnTo>
                  <a:pt x="10561" y="31676"/>
                </a:lnTo>
                <a:lnTo>
                  <a:pt x="10561" y="25914"/>
                </a:lnTo>
                <a:lnTo>
                  <a:pt x="11521" y="24955"/>
                </a:lnTo>
                <a:lnTo>
                  <a:pt x="11521" y="23996"/>
                </a:lnTo>
                <a:lnTo>
                  <a:pt x="12481" y="23038"/>
                </a:lnTo>
                <a:lnTo>
                  <a:pt x="14401" y="23038"/>
                </a:lnTo>
                <a:lnTo>
                  <a:pt x="16322" y="22075"/>
                </a:lnTo>
                <a:lnTo>
                  <a:pt x="80650" y="22075"/>
                </a:lnTo>
                <a:lnTo>
                  <a:pt x="83530" y="23038"/>
                </a:lnTo>
                <a:lnTo>
                  <a:pt x="85435" y="23038"/>
                </a:lnTo>
                <a:lnTo>
                  <a:pt x="86395" y="23996"/>
                </a:lnTo>
                <a:lnTo>
                  <a:pt x="87370" y="23996"/>
                </a:lnTo>
                <a:lnTo>
                  <a:pt x="87370" y="25914"/>
                </a:lnTo>
                <a:lnTo>
                  <a:pt x="88315" y="26878"/>
                </a:lnTo>
                <a:lnTo>
                  <a:pt x="88315" y="33593"/>
                </a:lnTo>
                <a:lnTo>
                  <a:pt x="91211" y="33593"/>
                </a:lnTo>
                <a:lnTo>
                  <a:pt x="91211" y="0"/>
                </a:lnTo>
                <a:lnTo>
                  <a:pt x="88315" y="0"/>
                </a:lnTo>
                <a:lnTo>
                  <a:pt x="88315" y="6716"/>
                </a:lnTo>
                <a:lnTo>
                  <a:pt x="87370" y="8638"/>
                </a:lnTo>
                <a:lnTo>
                  <a:pt x="86395" y="9596"/>
                </a:lnTo>
                <a:lnTo>
                  <a:pt x="85435" y="10555"/>
                </a:lnTo>
                <a:lnTo>
                  <a:pt x="84490" y="10555"/>
                </a:lnTo>
                <a:lnTo>
                  <a:pt x="83530" y="11519"/>
                </a:lnTo>
                <a:lnTo>
                  <a:pt x="0" y="11519"/>
                </a:lnTo>
                <a:lnTo>
                  <a:pt x="0" y="13437"/>
                </a:lnTo>
                <a:lnTo>
                  <a:pt x="10561" y="355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7" name="object 1007"/>
          <p:cNvSpPr/>
          <p:nvPr/>
        </p:nvSpPr>
        <p:spPr>
          <a:xfrm>
            <a:off x="3903482" y="8697390"/>
            <a:ext cx="5760" cy="23996"/>
          </a:xfrm>
          <a:custGeom>
            <a:avLst/>
            <a:gdLst/>
            <a:ahLst/>
            <a:cxnLst/>
            <a:rect l="l" t="t" r="r" b="b"/>
            <a:pathLst>
              <a:path w="5760" h="23996">
                <a:moveTo>
                  <a:pt x="5760" y="12478"/>
                </a:moveTo>
                <a:lnTo>
                  <a:pt x="5760" y="6714"/>
                </a:lnTo>
                <a:lnTo>
                  <a:pt x="3840" y="0"/>
                </a:lnTo>
                <a:lnTo>
                  <a:pt x="0" y="4799"/>
                </a:lnTo>
                <a:lnTo>
                  <a:pt x="0" y="6714"/>
                </a:lnTo>
                <a:lnTo>
                  <a:pt x="2880" y="23996"/>
                </a:lnTo>
                <a:lnTo>
                  <a:pt x="5760" y="18234"/>
                </a:lnTo>
                <a:lnTo>
                  <a:pt x="5760" y="124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8" name="object 1008"/>
          <p:cNvSpPr/>
          <p:nvPr/>
        </p:nvSpPr>
        <p:spPr>
          <a:xfrm>
            <a:off x="3850675" y="8676269"/>
            <a:ext cx="93116" cy="55679"/>
          </a:xfrm>
          <a:custGeom>
            <a:avLst/>
            <a:gdLst/>
            <a:ahLst/>
            <a:cxnLst/>
            <a:rect l="l" t="t" r="r" b="b"/>
            <a:pathLst>
              <a:path w="93116" h="55679">
                <a:moveTo>
                  <a:pt x="3840" y="33599"/>
                </a:moveTo>
                <a:lnTo>
                  <a:pt x="3840" y="25920"/>
                </a:lnTo>
                <a:lnTo>
                  <a:pt x="4800" y="23038"/>
                </a:lnTo>
                <a:lnTo>
                  <a:pt x="7680" y="20156"/>
                </a:lnTo>
                <a:lnTo>
                  <a:pt x="10561" y="18240"/>
                </a:lnTo>
                <a:lnTo>
                  <a:pt x="14401" y="15358"/>
                </a:lnTo>
                <a:lnTo>
                  <a:pt x="19202" y="14400"/>
                </a:lnTo>
                <a:lnTo>
                  <a:pt x="24003" y="12476"/>
                </a:lnTo>
                <a:lnTo>
                  <a:pt x="41285" y="12476"/>
                </a:lnTo>
                <a:lnTo>
                  <a:pt x="47045" y="13435"/>
                </a:lnTo>
                <a:lnTo>
                  <a:pt x="48966" y="15358"/>
                </a:lnTo>
                <a:lnTo>
                  <a:pt x="49926" y="18240"/>
                </a:lnTo>
                <a:lnTo>
                  <a:pt x="50886" y="21121"/>
                </a:lnTo>
                <a:lnTo>
                  <a:pt x="51846" y="23038"/>
                </a:lnTo>
                <a:lnTo>
                  <a:pt x="52806" y="25920"/>
                </a:lnTo>
                <a:lnTo>
                  <a:pt x="56647" y="21121"/>
                </a:lnTo>
                <a:lnTo>
                  <a:pt x="51846" y="14400"/>
                </a:lnTo>
                <a:lnTo>
                  <a:pt x="59527" y="16317"/>
                </a:lnTo>
                <a:lnTo>
                  <a:pt x="66248" y="19197"/>
                </a:lnTo>
                <a:lnTo>
                  <a:pt x="72969" y="23996"/>
                </a:lnTo>
                <a:lnTo>
                  <a:pt x="79689" y="28800"/>
                </a:lnTo>
                <a:lnTo>
                  <a:pt x="83530" y="33599"/>
                </a:lnTo>
                <a:lnTo>
                  <a:pt x="86395" y="38397"/>
                </a:lnTo>
                <a:lnTo>
                  <a:pt x="89275" y="43196"/>
                </a:lnTo>
                <a:lnTo>
                  <a:pt x="90236" y="48958"/>
                </a:lnTo>
                <a:lnTo>
                  <a:pt x="90236" y="54714"/>
                </a:lnTo>
                <a:lnTo>
                  <a:pt x="93116" y="54714"/>
                </a:lnTo>
                <a:lnTo>
                  <a:pt x="93116" y="42237"/>
                </a:lnTo>
                <a:lnTo>
                  <a:pt x="90236" y="34558"/>
                </a:lnTo>
                <a:lnTo>
                  <a:pt x="86395" y="26878"/>
                </a:lnTo>
                <a:lnTo>
                  <a:pt x="83679" y="23116"/>
                </a:lnTo>
                <a:lnTo>
                  <a:pt x="74748" y="13878"/>
                </a:lnTo>
                <a:lnTo>
                  <a:pt x="64328" y="6720"/>
                </a:lnTo>
                <a:lnTo>
                  <a:pt x="61357" y="5198"/>
                </a:lnTo>
                <a:lnTo>
                  <a:pt x="49172" y="1215"/>
                </a:lnTo>
                <a:lnTo>
                  <a:pt x="36484" y="0"/>
                </a:lnTo>
                <a:lnTo>
                  <a:pt x="32183" y="165"/>
                </a:lnTo>
                <a:lnTo>
                  <a:pt x="19572" y="2971"/>
                </a:lnTo>
                <a:lnTo>
                  <a:pt x="8641" y="9596"/>
                </a:lnTo>
                <a:lnTo>
                  <a:pt x="2880" y="14400"/>
                </a:lnTo>
                <a:lnTo>
                  <a:pt x="0" y="21121"/>
                </a:lnTo>
                <a:lnTo>
                  <a:pt x="0" y="36479"/>
                </a:lnTo>
                <a:lnTo>
                  <a:pt x="2880" y="44159"/>
                </a:lnTo>
                <a:lnTo>
                  <a:pt x="10561" y="48958"/>
                </a:lnTo>
                <a:lnTo>
                  <a:pt x="17282" y="53756"/>
                </a:lnTo>
                <a:lnTo>
                  <a:pt x="24003" y="55679"/>
                </a:lnTo>
                <a:lnTo>
                  <a:pt x="39364" y="55679"/>
                </a:lnTo>
                <a:lnTo>
                  <a:pt x="46085" y="53756"/>
                </a:lnTo>
                <a:lnTo>
                  <a:pt x="50886" y="48958"/>
                </a:lnTo>
                <a:lnTo>
                  <a:pt x="55686" y="45118"/>
                </a:lnTo>
                <a:lnTo>
                  <a:pt x="52806" y="27835"/>
                </a:lnTo>
                <a:lnTo>
                  <a:pt x="52806" y="31676"/>
                </a:lnTo>
                <a:lnTo>
                  <a:pt x="50886" y="35516"/>
                </a:lnTo>
                <a:lnTo>
                  <a:pt x="47045" y="38397"/>
                </a:lnTo>
                <a:lnTo>
                  <a:pt x="41285" y="42237"/>
                </a:lnTo>
                <a:lnTo>
                  <a:pt x="34564" y="44159"/>
                </a:lnTo>
                <a:lnTo>
                  <a:pt x="18242" y="44159"/>
                </a:lnTo>
                <a:lnTo>
                  <a:pt x="12481" y="43196"/>
                </a:lnTo>
                <a:lnTo>
                  <a:pt x="9601" y="40320"/>
                </a:lnTo>
                <a:lnTo>
                  <a:pt x="5760" y="36479"/>
                </a:lnTo>
                <a:lnTo>
                  <a:pt x="3840" y="3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9" name="object 1009"/>
          <p:cNvSpPr/>
          <p:nvPr/>
        </p:nvSpPr>
        <p:spPr>
          <a:xfrm>
            <a:off x="3903482" y="8630191"/>
            <a:ext cx="5760" cy="23039"/>
          </a:xfrm>
          <a:custGeom>
            <a:avLst/>
            <a:gdLst/>
            <a:ahLst/>
            <a:cxnLst/>
            <a:rect l="l" t="t" r="r" b="b"/>
            <a:pathLst>
              <a:path w="5760" h="23039">
                <a:moveTo>
                  <a:pt x="5760" y="11519"/>
                </a:moveTo>
                <a:lnTo>
                  <a:pt x="5760" y="5757"/>
                </a:lnTo>
                <a:lnTo>
                  <a:pt x="3840" y="0"/>
                </a:lnTo>
                <a:lnTo>
                  <a:pt x="0" y="4799"/>
                </a:lnTo>
                <a:lnTo>
                  <a:pt x="0" y="6716"/>
                </a:lnTo>
                <a:lnTo>
                  <a:pt x="2880" y="23039"/>
                </a:lnTo>
                <a:lnTo>
                  <a:pt x="5760" y="18240"/>
                </a:lnTo>
                <a:lnTo>
                  <a:pt x="5760" y="115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0" name="object 1010"/>
          <p:cNvSpPr/>
          <p:nvPr/>
        </p:nvSpPr>
        <p:spPr>
          <a:xfrm>
            <a:off x="3850675" y="8608111"/>
            <a:ext cx="93116" cy="56637"/>
          </a:xfrm>
          <a:custGeom>
            <a:avLst/>
            <a:gdLst/>
            <a:ahLst/>
            <a:cxnLst/>
            <a:rect l="l" t="t" r="r" b="b"/>
            <a:pathLst>
              <a:path w="93116" h="56637">
                <a:moveTo>
                  <a:pt x="3840" y="33599"/>
                </a:moveTo>
                <a:lnTo>
                  <a:pt x="3840" y="26878"/>
                </a:lnTo>
                <a:lnTo>
                  <a:pt x="4800" y="23996"/>
                </a:lnTo>
                <a:lnTo>
                  <a:pt x="7680" y="21116"/>
                </a:lnTo>
                <a:lnTo>
                  <a:pt x="10561" y="18240"/>
                </a:lnTo>
                <a:lnTo>
                  <a:pt x="14401" y="16317"/>
                </a:lnTo>
                <a:lnTo>
                  <a:pt x="19202" y="15358"/>
                </a:lnTo>
                <a:lnTo>
                  <a:pt x="24003" y="13437"/>
                </a:lnTo>
                <a:lnTo>
                  <a:pt x="28803" y="12478"/>
                </a:lnTo>
                <a:lnTo>
                  <a:pt x="36484" y="12478"/>
                </a:lnTo>
                <a:lnTo>
                  <a:pt x="41285" y="13437"/>
                </a:lnTo>
                <a:lnTo>
                  <a:pt x="47045" y="13437"/>
                </a:lnTo>
                <a:lnTo>
                  <a:pt x="48966" y="16317"/>
                </a:lnTo>
                <a:lnTo>
                  <a:pt x="49926" y="18240"/>
                </a:lnTo>
                <a:lnTo>
                  <a:pt x="50886" y="21116"/>
                </a:lnTo>
                <a:lnTo>
                  <a:pt x="51846" y="23996"/>
                </a:lnTo>
                <a:lnTo>
                  <a:pt x="52806" y="26878"/>
                </a:lnTo>
                <a:lnTo>
                  <a:pt x="56647" y="22079"/>
                </a:lnTo>
                <a:lnTo>
                  <a:pt x="51846" y="15358"/>
                </a:lnTo>
                <a:lnTo>
                  <a:pt x="59527" y="17276"/>
                </a:lnTo>
                <a:lnTo>
                  <a:pt x="66248" y="20157"/>
                </a:lnTo>
                <a:lnTo>
                  <a:pt x="72969" y="24955"/>
                </a:lnTo>
                <a:lnTo>
                  <a:pt x="79689" y="28795"/>
                </a:lnTo>
                <a:lnTo>
                  <a:pt x="83530" y="33599"/>
                </a:lnTo>
                <a:lnTo>
                  <a:pt x="86395" y="38397"/>
                </a:lnTo>
                <a:lnTo>
                  <a:pt x="89275" y="44160"/>
                </a:lnTo>
                <a:lnTo>
                  <a:pt x="90236" y="48958"/>
                </a:lnTo>
                <a:lnTo>
                  <a:pt x="90236" y="54716"/>
                </a:lnTo>
                <a:lnTo>
                  <a:pt x="93116" y="54716"/>
                </a:lnTo>
                <a:lnTo>
                  <a:pt x="93116" y="42237"/>
                </a:lnTo>
                <a:lnTo>
                  <a:pt x="90236" y="34558"/>
                </a:lnTo>
                <a:lnTo>
                  <a:pt x="86395" y="27837"/>
                </a:lnTo>
                <a:lnTo>
                  <a:pt x="83679" y="24075"/>
                </a:lnTo>
                <a:lnTo>
                  <a:pt x="74748" y="14837"/>
                </a:lnTo>
                <a:lnTo>
                  <a:pt x="64328" y="7679"/>
                </a:lnTo>
                <a:lnTo>
                  <a:pt x="61161" y="6029"/>
                </a:lnTo>
                <a:lnTo>
                  <a:pt x="49067" y="1589"/>
                </a:lnTo>
                <a:lnTo>
                  <a:pt x="36484" y="0"/>
                </a:lnTo>
                <a:lnTo>
                  <a:pt x="32183" y="212"/>
                </a:lnTo>
                <a:lnTo>
                  <a:pt x="19572" y="3373"/>
                </a:lnTo>
                <a:lnTo>
                  <a:pt x="8641" y="9596"/>
                </a:lnTo>
                <a:lnTo>
                  <a:pt x="2880" y="15358"/>
                </a:lnTo>
                <a:lnTo>
                  <a:pt x="0" y="21116"/>
                </a:lnTo>
                <a:lnTo>
                  <a:pt x="0" y="37440"/>
                </a:lnTo>
                <a:lnTo>
                  <a:pt x="2880" y="44160"/>
                </a:lnTo>
                <a:lnTo>
                  <a:pt x="10561" y="49917"/>
                </a:lnTo>
                <a:lnTo>
                  <a:pt x="17282" y="54716"/>
                </a:lnTo>
                <a:lnTo>
                  <a:pt x="24003" y="56637"/>
                </a:lnTo>
                <a:lnTo>
                  <a:pt x="39364" y="56637"/>
                </a:lnTo>
                <a:lnTo>
                  <a:pt x="46085" y="54716"/>
                </a:lnTo>
                <a:lnTo>
                  <a:pt x="50886" y="49917"/>
                </a:lnTo>
                <a:lnTo>
                  <a:pt x="55686" y="45119"/>
                </a:lnTo>
                <a:lnTo>
                  <a:pt x="52806" y="28795"/>
                </a:lnTo>
                <a:lnTo>
                  <a:pt x="52806" y="32634"/>
                </a:lnTo>
                <a:lnTo>
                  <a:pt x="50886" y="36475"/>
                </a:lnTo>
                <a:lnTo>
                  <a:pt x="47045" y="39355"/>
                </a:lnTo>
                <a:lnTo>
                  <a:pt x="41285" y="43196"/>
                </a:lnTo>
                <a:lnTo>
                  <a:pt x="34564" y="45119"/>
                </a:lnTo>
                <a:lnTo>
                  <a:pt x="18242" y="45119"/>
                </a:lnTo>
                <a:lnTo>
                  <a:pt x="12481" y="43196"/>
                </a:lnTo>
                <a:lnTo>
                  <a:pt x="9601" y="40320"/>
                </a:lnTo>
                <a:lnTo>
                  <a:pt x="5760" y="37440"/>
                </a:lnTo>
                <a:lnTo>
                  <a:pt x="3840" y="3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1" name="object 1011"/>
          <p:cNvSpPr/>
          <p:nvPr/>
        </p:nvSpPr>
        <p:spPr>
          <a:xfrm>
            <a:off x="3903482" y="8562034"/>
            <a:ext cx="5760" cy="23996"/>
          </a:xfrm>
          <a:custGeom>
            <a:avLst/>
            <a:gdLst/>
            <a:ahLst/>
            <a:cxnLst/>
            <a:rect l="l" t="t" r="r" b="b"/>
            <a:pathLst>
              <a:path w="5760" h="23996">
                <a:moveTo>
                  <a:pt x="5760" y="12476"/>
                </a:moveTo>
                <a:lnTo>
                  <a:pt x="5760" y="6714"/>
                </a:lnTo>
                <a:lnTo>
                  <a:pt x="3840" y="0"/>
                </a:lnTo>
                <a:lnTo>
                  <a:pt x="0" y="4797"/>
                </a:lnTo>
                <a:lnTo>
                  <a:pt x="0" y="6714"/>
                </a:lnTo>
                <a:lnTo>
                  <a:pt x="2880" y="23996"/>
                </a:lnTo>
                <a:lnTo>
                  <a:pt x="5760" y="18234"/>
                </a:lnTo>
                <a:lnTo>
                  <a:pt x="5760" y="124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2" name="object 1012"/>
          <p:cNvSpPr/>
          <p:nvPr/>
        </p:nvSpPr>
        <p:spPr>
          <a:xfrm>
            <a:off x="3850675" y="8540912"/>
            <a:ext cx="93116" cy="56637"/>
          </a:xfrm>
          <a:custGeom>
            <a:avLst/>
            <a:gdLst/>
            <a:ahLst/>
            <a:cxnLst/>
            <a:rect l="l" t="t" r="r" b="b"/>
            <a:pathLst>
              <a:path w="93116" h="56637">
                <a:moveTo>
                  <a:pt x="3840" y="33599"/>
                </a:moveTo>
                <a:lnTo>
                  <a:pt x="3840" y="25920"/>
                </a:lnTo>
                <a:lnTo>
                  <a:pt x="4800" y="23039"/>
                </a:lnTo>
                <a:lnTo>
                  <a:pt x="7680" y="21122"/>
                </a:lnTo>
                <a:lnTo>
                  <a:pt x="10561" y="18240"/>
                </a:lnTo>
                <a:lnTo>
                  <a:pt x="14401" y="16317"/>
                </a:lnTo>
                <a:lnTo>
                  <a:pt x="19202" y="14401"/>
                </a:lnTo>
                <a:lnTo>
                  <a:pt x="24003" y="13443"/>
                </a:lnTo>
                <a:lnTo>
                  <a:pt x="28803" y="12478"/>
                </a:lnTo>
                <a:lnTo>
                  <a:pt x="41285" y="12478"/>
                </a:lnTo>
                <a:lnTo>
                  <a:pt x="47045" y="13443"/>
                </a:lnTo>
                <a:lnTo>
                  <a:pt x="48966" y="15360"/>
                </a:lnTo>
                <a:lnTo>
                  <a:pt x="49926" y="18240"/>
                </a:lnTo>
                <a:lnTo>
                  <a:pt x="50886" y="21122"/>
                </a:lnTo>
                <a:lnTo>
                  <a:pt x="51846" y="23998"/>
                </a:lnTo>
                <a:lnTo>
                  <a:pt x="52806" y="25920"/>
                </a:lnTo>
                <a:lnTo>
                  <a:pt x="56647" y="21122"/>
                </a:lnTo>
                <a:lnTo>
                  <a:pt x="51846" y="14401"/>
                </a:lnTo>
                <a:lnTo>
                  <a:pt x="59527" y="16317"/>
                </a:lnTo>
                <a:lnTo>
                  <a:pt x="66248" y="19199"/>
                </a:lnTo>
                <a:lnTo>
                  <a:pt x="72969" y="23998"/>
                </a:lnTo>
                <a:lnTo>
                  <a:pt x="79689" y="28802"/>
                </a:lnTo>
                <a:lnTo>
                  <a:pt x="83530" y="33599"/>
                </a:lnTo>
                <a:lnTo>
                  <a:pt x="86395" y="38398"/>
                </a:lnTo>
                <a:lnTo>
                  <a:pt x="89275" y="43196"/>
                </a:lnTo>
                <a:lnTo>
                  <a:pt x="90236" y="48958"/>
                </a:lnTo>
                <a:lnTo>
                  <a:pt x="90236" y="54716"/>
                </a:lnTo>
                <a:lnTo>
                  <a:pt x="93116" y="54716"/>
                </a:lnTo>
                <a:lnTo>
                  <a:pt x="93116" y="42237"/>
                </a:lnTo>
                <a:lnTo>
                  <a:pt x="90236" y="34558"/>
                </a:lnTo>
                <a:lnTo>
                  <a:pt x="86395" y="27837"/>
                </a:lnTo>
                <a:lnTo>
                  <a:pt x="83333" y="23632"/>
                </a:lnTo>
                <a:lnTo>
                  <a:pt x="74539" y="14471"/>
                </a:lnTo>
                <a:lnTo>
                  <a:pt x="64328" y="6722"/>
                </a:lnTo>
                <a:lnTo>
                  <a:pt x="61357" y="5199"/>
                </a:lnTo>
                <a:lnTo>
                  <a:pt x="49171" y="1215"/>
                </a:lnTo>
                <a:lnTo>
                  <a:pt x="36484" y="0"/>
                </a:lnTo>
                <a:lnTo>
                  <a:pt x="32181" y="166"/>
                </a:lnTo>
                <a:lnTo>
                  <a:pt x="19571" y="2973"/>
                </a:lnTo>
                <a:lnTo>
                  <a:pt x="8641" y="9602"/>
                </a:lnTo>
                <a:lnTo>
                  <a:pt x="2880" y="14401"/>
                </a:lnTo>
                <a:lnTo>
                  <a:pt x="0" y="21122"/>
                </a:lnTo>
                <a:lnTo>
                  <a:pt x="0" y="37440"/>
                </a:lnTo>
                <a:lnTo>
                  <a:pt x="2880" y="44160"/>
                </a:lnTo>
                <a:lnTo>
                  <a:pt x="10561" y="49917"/>
                </a:lnTo>
                <a:lnTo>
                  <a:pt x="17282" y="53757"/>
                </a:lnTo>
                <a:lnTo>
                  <a:pt x="24003" y="56637"/>
                </a:lnTo>
                <a:lnTo>
                  <a:pt x="39364" y="56637"/>
                </a:lnTo>
                <a:lnTo>
                  <a:pt x="46085" y="53757"/>
                </a:lnTo>
                <a:lnTo>
                  <a:pt x="50886" y="49917"/>
                </a:lnTo>
                <a:lnTo>
                  <a:pt x="55686" y="45119"/>
                </a:lnTo>
                <a:lnTo>
                  <a:pt x="52806" y="27837"/>
                </a:lnTo>
                <a:lnTo>
                  <a:pt x="52806" y="32641"/>
                </a:lnTo>
                <a:lnTo>
                  <a:pt x="50886" y="35516"/>
                </a:lnTo>
                <a:lnTo>
                  <a:pt x="47045" y="38398"/>
                </a:lnTo>
                <a:lnTo>
                  <a:pt x="41285" y="42237"/>
                </a:lnTo>
                <a:lnTo>
                  <a:pt x="34564" y="44160"/>
                </a:lnTo>
                <a:lnTo>
                  <a:pt x="18242" y="44160"/>
                </a:lnTo>
                <a:lnTo>
                  <a:pt x="12481" y="43196"/>
                </a:lnTo>
                <a:lnTo>
                  <a:pt x="9601" y="40320"/>
                </a:lnTo>
                <a:lnTo>
                  <a:pt x="5760" y="37440"/>
                </a:lnTo>
                <a:lnTo>
                  <a:pt x="3840" y="3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3" name="object 1013"/>
          <p:cNvSpPr/>
          <p:nvPr/>
        </p:nvSpPr>
        <p:spPr>
          <a:xfrm>
            <a:off x="4057070" y="8743468"/>
            <a:ext cx="92156" cy="58553"/>
          </a:xfrm>
          <a:custGeom>
            <a:avLst/>
            <a:gdLst/>
            <a:ahLst/>
            <a:cxnLst/>
            <a:rect l="l" t="t" r="r" b="b"/>
            <a:pathLst>
              <a:path w="92156" h="58553">
                <a:moveTo>
                  <a:pt x="76809" y="3838"/>
                </a:moveTo>
                <a:lnTo>
                  <a:pt x="78714" y="4797"/>
                </a:lnTo>
                <a:lnTo>
                  <a:pt x="79674" y="6720"/>
                </a:lnTo>
                <a:lnTo>
                  <a:pt x="80650" y="7679"/>
                </a:lnTo>
                <a:lnTo>
                  <a:pt x="80650" y="9595"/>
                </a:lnTo>
                <a:lnTo>
                  <a:pt x="81594" y="11518"/>
                </a:lnTo>
                <a:lnTo>
                  <a:pt x="81594" y="45118"/>
                </a:lnTo>
                <a:lnTo>
                  <a:pt x="80352" y="43562"/>
                </a:lnTo>
                <a:lnTo>
                  <a:pt x="72937" y="36160"/>
                </a:lnTo>
                <a:lnTo>
                  <a:pt x="60472" y="23996"/>
                </a:lnTo>
                <a:lnTo>
                  <a:pt x="58378" y="22356"/>
                </a:lnTo>
                <a:lnTo>
                  <a:pt x="47687" y="14234"/>
                </a:lnTo>
                <a:lnTo>
                  <a:pt x="37444" y="8638"/>
                </a:lnTo>
                <a:lnTo>
                  <a:pt x="32644" y="6720"/>
                </a:lnTo>
                <a:lnTo>
                  <a:pt x="28803" y="4797"/>
                </a:lnTo>
                <a:lnTo>
                  <a:pt x="17282" y="4797"/>
                </a:lnTo>
                <a:lnTo>
                  <a:pt x="12481" y="7679"/>
                </a:lnTo>
                <a:lnTo>
                  <a:pt x="7680" y="12476"/>
                </a:lnTo>
                <a:lnTo>
                  <a:pt x="2880" y="17276"/>
                </a:lnTo>
                <a:lnTo>
                  <a:pt x="0" y="23038"/>
                </a:lnTo>
                <a:lnTo>
                  <a:pt x="0" y="37438"/>
                </a:lnTo>
                <a:lnTo>
                  <a:pt x="2880" y="43194"/>
                </a:lnTo>
                <a:lnTo>
                  <a:pt x="6720" y="47993"/>
                </a:lnTo>
                <a:lnTo>
                  <a:pt x="11521" y="52797"/>
                </a:lnTo>
                <a:lnTo>
                  <a:pt x="17282" y="55679"/>
                </a:lnTo>
                <a:lnTo>
                  <a:pt x="25923" y="56637"/>
                </a:lnTo>
                <a:lnTo>
                  <a:pt x="25923" y="53756"/>
                </a:lnTo>
                <a:lnTo>
                  <a:pt x="21122" y="51832"/>
                </a:lnTo>
                <a:lnTo>
                  <a:pt x="17282" y="49915"/>
                </a:lnTo>
                <a:lnTo>
                  <a:pt x="14401" y="46076"/>
                </a:lnTo>
                <a:lnTo>
                  <a:pt x="11521" y="42236"/>
                </a:lnTo>
                <a:lnTo>
                  <a:pt x="10561" y="38397"/>
                </a:lnTo>
                <a:lnTo>
                  <a:pt x="10561" y="29759"/>
                </a:lnTo>
                <a:lnTo>
                  <a:pt x="12481" y="24955"/>
                </a:lnTo>
                <a:lnTo>
                  <a:pt x="16322" y="22079"/>
                </a:lnTo>
                <a:lnTo>
                  <a:pt x="20162" y="18239"/>
                </a:lnTo>
                <a:lnTo>
                  <a:pt x="24002" y="16317"/>
                </a:lnTo>
                <a:lnTo>
                  <a:pt x="29763" y="16317"/>
                </a:lnTo>
                <a:lnTo>
                  <a:pt x="42520" y="19216"/>
                </a:lnTo>
                <a:lnTo>
                  <a:pt x="54726" y="25918"/>
                </a:lnTo>
                <a:lnTo>
                  <a:pt x="60206" y="30375"/>
                </a:lnTo>
                <a:lnTo>
                  <a:pt x="68661" y="37894"/>
                </a:lnTo>
                <a:lnTo>
                  <a:pt x="78350" y="47250"/>
                </a:lnTo>
                <a:lnTo>
                  <a:pt x="89275" y="58553"/>
                </a:lnTo>
                <a:lnTo>
                  <a:pt x="92156" y="58553"/>
                </a:lnTo>
                <a:lnTo>
                  <a:pt x="92156" y="5756"/>
                </a:lnTo>
                <a:lnTo>
                  <a:pt x="74874" y="0"/>
                </a:lnTo>
                <a:lnTo>
                  <a:pt x="74874" y="1915"/>
                </a:lnTo>
                <a:lnTo>
                  <a:pt x="76809" y="3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4" name="object 1014"/>
          <p:cNvSpPr/>
          <p:nvPr/>
        </p:nvSpPr>
        <p:spPr>
          <a:xfrm>
            <a:off x="4069552" y="8714666"/>
            <a:ext cx="21938" cy="17090"/>
          </a:xfrm>
          <a:custGeom>
            <a:avLst/>
            <a:gdLst/>
            <a:ahLst/>
            <a:cxnLst/>
            <a:rect l="l" t="t" r="r" b="b"/>
            <a:pathLst>
              <a:path w="21938" h="17090">
                <a:moveTo>
                  <a:pt x="0" y="0"/>
                </a:moveTo>
                <a:lnTo>
                  <a:pt x="960" y="10561"/>
                </a:lnTo>
                <a:lnTo>
                  <a:pt x="8641" y="13441"/>
                </a:lnTo>
                <a:lnTo>
                  <a:pt x="10265" y="14030"/>
                </a:lnTo>
                <a:lnTo>
                  <a:pt x="21938" y="17090"/>
                </a:lnTo>
                <a:lnTo>
                  <a:pt x="13441" y="3840"/>
                </a:lnTo>
                <a:lnTo>
                  <a:pt x="5760" y="19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5" name="object 1015"/>
          <p:cNvSpPr/>
          <p:nvPr/>
        </p:nvSpPr>
        <p:spPr>
          <a:xfrm>
            <a:off x="4057070" y="8675310"/>
            <a:ext cx="93116" cy="57596"/>
          </a:xfrm>
          <a:custGeom>
            <a:avLst/>
            <a:gdLst/>
            <a:ahLst/>
            <a:cxnLst/>
            <a:rect l="l" t="t" r="r" b="b"/>
            <a:pathLst>
              <a:path w="93116" h="57596">
                <a:moveTo>
                  <a:pt x="78900" y="49805"/>
                </a:moveTo>
                <a:lnTo>
                  <a:pt x="89562" y="40368"/>
                </a:lnTo>
                <a:lnTo>
                  <a:pt x="93116" y="28794"/>
                </a:lnTo>
                <a:lnTo>
                  <a:pt x="93116" y="24955"/>
                </a:lnTo>
                <a:lnTo>
                  <a:pt x="92156" y="20156"/>
                </a:lnTo>
                <a:lnTo>
                  <a:pt x="88315" y="15358"/>
                </a:lnTo>
                <a:lnTo>
                  <a:pt x="85435" y="10555"/>
                </a:lnTo>
                <a:lnTo>
                  <a:pt x="79674" y="6714"/>
                </a:lnTo>
                <a:lnTo>
                  <a:pt x="72969" y="3838"/>
                </a:lnTo>
                <a:lnTo>
                  <a:pt x="59741" y="727"/>
                </a:lnTo>
                <a:lnTo>
                  <a:pt x="46085" y="0"/>
                </a:lnTo>
                <a:lnTo>
                  <a:pt x="33312" y="856"/>
                </a:lnTo>
                <a:lnTo>
                  <a:pt x="20801" y="3972"/>
                </a:lnTo>
                <a:lnTo>
                  <a:pt x="10561" y="9596"/>
                </a:lnTo>
                <a:lnTo>
                  <a:pt x="3840" y="15358"/>
                </a:lnTo>
                <a:lnTo>
                  <a:pt x="0" y="21115"/>
                </a:lnTo>
                <a:lnTo>
                  <a:pt x="0" y="32634"/>
                </a:lnTo>
                <a:lnTo>
                  <a:pt x="1920" y="36475"/>
                </a:lnTo>
                <a:lnTo>
                  <a:pt x="4800" y="40314"/>
                </a:lnTo>
                <a:lnTo>
                  <a:pt x="8641" y="46076"/>
                </a:lnTo>
                <a:lnTo>
                  <a:pt x="13441" y="49917"/>
                </a:lnTo>
                <a:lnTo>
                  <a:pt x="12481" y="39355"/>
                </a:lnTo>
                <a:lnTo>
                  <a:pt x="8641" y="36475"/>
                </a:lnTo>
                <a:lnTo>
                  <a:pt x="5760" y="33599"/>
                </a:lnTo>
                <a:lnTo>
                  <a:pt x="4800" y="31676"/>
                </a:lnTo>
                <a:lnTo>
                  <a:pt x="4800" y="25920"/>
                </a:lnTo>
                <a:lnTo>
                  <a:pt x="6720" y="22079"/>
                </a:lnTo>
                <a:lnTo>
                  <a:pt x="8641" y="19199"/>
                </a:lnTo>
                <a:lnTo>
                  <a:pt x="12481" y="17276"/>
                </a:lnTo>
                <a:lnTo>
                  <a:pt x="17282" y="15358"/>
                </a:lnTo>
                <a:lnTo>
                  <a:pt x="29863" y="13159"/>
                </a:lnTo>
                <a:lnTo>
                  <a:pt x="43205" y="12476"/>
                </a:lnTo>
                <a:lnTo>
                  <a:pt x="52335" y="12622"/>
                </a:lnTo>
                <a:lnTo>
                  <a:pt x="65550" y="13556"/>
                </a:lnTo>
                <a:lnTo>
                  <a:pt x="75834" y="15358"/>
                </a:lnTo>
                <a:lnTo>
                  <a:pt x="80650" y="17276"/>
                </a:lnTo>
                <a:lnTo>
                  <a:pt x="84475" y="19199"/>
                </a:lnTo>
                <a:lnTo>
                  <a:pt x="88315" y="23996"/>
                </a:lnTo>
                <a:lnTo>
                  <a:pt x="89275" y="25920"/>
                </a:lnTo>
                <a:lnTo>
                  <a:pt x="89275" y="33599"/>
                </a:lnTo>
                <a:lnTo>
                  <a:pt x="86395" y="37438"/>
                </a:lnTo>
                <a:lnTo>
                  <a:pt x="79674" y="40314"/>
                </a:lnTo>
                <a:lnTo>
                  <a:pt x="75273" y="41684"/>
                </a:lnTo>
                <a:lnTo>
                  <a:pt x="63290" y="43603"/>
                </a:lnTo>
                <a:lnTo>
                  <a:pt x="48966" y="44154"/>
                </a:lnTo>
                <a:lnTo>
                  <a:pt x="33604" y="44154"/>
                </a:lnTo>
                <a:lnTo>
                  <a:pt x="25923" y="43196"/>
                </a:lnTo>
                <a:lnTo>
                  <a:pt x="34420" y="56446"/>
                </a:lnTo>
                <a:lnTo>
                  <a:pt x="48006" y="57596"/>
                </a:lnTo>
                <a:lnTo>
                  <a:pt x="54715" y="57266"/>
                </a:lnTo>
                <a:lnTo>
                  <a:pt x="67460" y="54704"/>
                </a:lnTo>
                <a:lnTo>
                  <a:pt x="78714" y="49917"/>
                </a:lnTo>
                <a:lnTo>
                  <a:pt x="78900" y="498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6" name="object 1016"/>
          <p:cNvSpPr/>
          <p:nvPr/>
        </p:nvSpPr>
        <p:spPr>
          <a:xfrm>
            <a:off x="4069552" y="8647467"/>
            <a:ext cx="21868" cy="16554"/>
          </a:xfrm>
          <a:custGeom>
            <a:avLst/>
            <a:gdLst/>
            <a:ahLst/>
            <a:cxnLst/>
            <a:rect l="l" t="t" r="r" b="b"/>
            <a:pathLst>
              <a:path w="21868" h="16554">
                <a:moveTo>
                  <a:pt x="0" y="0"/>
                </a:moveTo>
                <a:lnTo>
                  <a:pt x="960" y="9602"/>
                </a:lnTo>
                <a:lnTo>
                  <a:pt x="8641" y="13443"/>
                </a:lnTo>
                <a:lnTo>
                  <a:pt x="10143" y="13978"/>
                </a:lnTo>
                <a:lnTo>
                  <a:pt x="21868" y="16554"/>
                </a:lnTo>
                <a:lnTo>
                  <a:pt x="13441" y="2881"/>
                </a:lnTo>
                <a:lnTo>
                  <a:pt x="5760" y="19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7" name="object 1017"/>
          <p:cNvSpPr/>
          <p:nvPr/>
        </p:nvSpPr>
        <p:spPr>
          <a:xfrm>
            <a:off x="4057070" y="8607152"/>
            <a:ext cx="93116" cy="57596"/>
          </a:xfrm>
          <a:custGeom>
            <a:avLst/>
            <a:gdLst/>
            <a:ahLst/>
            <a:cxnLst/>
            <a:rect l="l" t="t" r="r" b="b"/>
            <a:pathLst>
              <a:path w="93116" h="57596">
                <a:moveTo>
                  <a:pt x="78898" y="50764"/>
                </a:moveTo>
                <a:lnTo>
                  <a:pt x="89561" y="41331"/>
                </a:lnTo>
                <a:lnTo>
                  <a:pt x="93116" y="29754"/>
                </a:lnTo>
                <a:lnTo>
                  <a:pt x="93116" y="24955"/>
                </a:lnTo>
                <a:lnTo>
                  <a:pt x="92156" y="21116"/>
                </a:lnTo>
                <a:lnTo>
                  <a:pt x="88315" y="16317"/>
                </a:lnTo>
                <a:lnTo>
                  <a:pt x="85435" y="11519"/>
                </a:lnTo>
                <a:lnTo>
                  <a:pt x="79674" y="7679"/>
                </a:lnTo>
                <a:lnTo>
                  <a:pt x="72969" y="4799"/>
                </a:lnTo>
                <a:lnTo>
                  <a:pt x="59671" y="1148"/>
                </a:lnTo>
                <a:lnTo>
                  <a:pt x="46085" y="0"/>
                </a:lnTo>
                <a:lnTo>
                  <a:pt x="33122" y="1110"/>
                </a:lnTo>
                <a:lnTo>
                  <a:pt x="20720" y="4703"/>
                </a:lnTo>
                <a:lnTo>
                  <a:pt x="10561" y="10555"/>
                </a:lnTo>
                <a:lnTo>
                  <a:pt x="3840" y="16317"/>
                </a:lnTo>
                <a:lnTo>
                  <a:pt x="0" y="22075"/>
                </a:lnTo>
                <a:lnTo>
                  <a:pt x="0" y="32634"/>
                </a:lnTo>
                <a:lnTo>
                  <a:pt x="1920" y="37434"/>
                </a:lnTo>
                <a:lnTo>
                  <a:pt x="4800" y="41279"/>
                </a:lnTo>
                <a:lnTo>
                  <a:pt x="8641" y="46078"/>
                </a:lnTo>
                <a:lnTo>
                  <a:pt x="13441" y="49917"/>
                </a:lnTo>
                <a:lnTo>
                  <a:pt x="12481" y="40314"/>
                </a:lnTo>
                <a:lnTo>
                  <a:pt x="8641" y="36475"/>
                </a:lnTo>
                <a:lnTo>
                  <a:pt x="5760" y="34558"/>
                </a:lnTo>
                <a:lnTo>
                  <a:pt x="4800" y="31676"/>
                </a:lnTo>
                <a:lnTo>
                  <a:pt x="4800" y="25914"/>
                </a:lnTo>
                <a:lnTo>
                  <a:pt x="5760" y="23996"/>
                </a:lnTo>
                <a:lnTo>
                  <a:pt x="6720" y="22075"/>
                </a:lnTo>
                <a:lnTo>
                  <a:pt x="12481" y="18234"/>
                </a:lnTo>
                <a:lnTo>
                  <a:pt x="17282" y="16317"/>
                </a:lnTo>
                <a:lnTo>
                  <a:pt x="29863" y="14119"/>
                </a:lnTo>
                <a:lnTo>
                  <a:pt x="43205" y="13437"/>
                </a:lnTo>
                <a:lnTo>
                  <a:pt x="52335" y="13582"/>
                </a:lnTo>
                <a:lnTo>
                  <a:pt x="65550" y="14516"/>
                </a:lnTo>
                <a:lnTo>
                  <a:pt x="75834" y="16317"/>
                </a:lnTo>
                <a:lnTo>
                  <a:pt x="80650" y="17276"/>
                </a:lnTo>
                <a:lnTo>
                  <a:pt x="84475" y="19199"/>
                </a:lnTo>
                <a:lnTo>
                  <a:pt x="86395" y="22075"/>
                </a:lnTo>
                <a:lnTo>
                  <a:pt x="88315" y="24955"/>
                </a:lnTo>
                <a:lnTo>
                  <a:pt x="89275" y="26878"/>
                </a:lnTo>
                <a:lnTo>
                  <a:pt x="89275" y="34558"/>
                </a:lnTo>
                <a:lnTo>
                  <a:pt x="86395" y="38398"/>
                </a:lnTo>
                <a:lnTo>
                  <a:pt x="79674" y="40314"/>
                </a:lnTo>
                <a:lnTo>
                  <a:pt x="75180" y="41792"/>
                </a:lnTo>
                <a:lnTo>
                  <a:pt x="63232" y="44222"/>
                </a:lnTo>
                <a:lnTo>
                  <a:pt x="48966" y="45119"/>
                </a:lnTo>
                <a:lnTo>
                  <a:pt x="41285" y="45119"/>
                </a:lnTo>
                <a:lnTo>
                  <a:pt x="33604" y="44154"/>
                </a:lnTo>
                <a:lnTo>
                  <a:pt x="25923" y="43196"/>
                </a:lnTo>
                <a:lnTo>
                  <a:pt x="34350" y="56869"/>
                </a:lnTo>
                <a:lnTo>
                  <a:pt x="48006" y="57596"/>
                </a:lnTo>
                <a:lnTo>
                  <a:pt x="54529" y="57377"/>
                </a:lnTo>
                <a:lnTo>
                  <a:pt x="67376" y="55346"/>
                </a:lnTo>
                <a:lnTo>
                  <a:pt x="78714" y="50875"/>
                </a:lnTo>
                <a:lnTo>
                  <a:pt x="78898" y="507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8" name="object 1018"/>
          <p:cNvSpPr/>
          <p:nvPr/>
        </p:nvSpPr>
        <p:spPr>
          <a:xfrm>
            <a:off x="4057070" y="8545711"/>
            <a:ext cx="93116" cy="50881"/>
          </a:xfrm>
          <a:custGeom>
            <a:avLst/>
            <a:gdLst/>
            <a:ahLst/>
            <a:cxnLst/>
            <a:rect l="l" t="t" r="r" b="b"/>
            <a:pathLst>
              <a:path w="93116" h="50881">
                <a:moveTo>
                  <a:pt x="1920" y="36479"/>
                </a:moveTo>
                <a:lnTo>
                  <a:pt x="5760" y="40320"/>
                </a:lnTo>
                <a:lnTo>
                  <a:pt x="8641" y="44159"/>
                </a:lnTo>
                <a:lnTo>
                  <a:pt x="13441" y="47041"/>
                </a:lnTo>
                <a:lnTo>
                  <a:pt x="19202" y="49917"/>
                </a:lnTo>
                <a:lnTo>
                  <a:pt x="20162" y="47999"/>
                </a:lnTo>
                <a:lnTo>
                  <a:pt x="13441" y="43202"/>
                </a:lnTo>
                <a:lnTo>
                  <a:pt x="9601" y="37438"/>
                </a:lnTo>
                <a:lnTo>
                  <a:pt x="9601" y="26878"/>
                </a:lnTo>
                <a:lnTo>
                  <a:pt x="10561" y="23038"/>
                </a:lnTo>
                <a:lnTo>
                  <a:pt x="13441" y="20162"/>
                </a:lnTo>
                <a:lnTo>
                  <a:pt x="16322" y="17282"/>
                </a:lnTo>
                <a:lnTo>
                  <a:pt x="20162" y="15358"/>
                </a:lnTo>
                <a:lnTo>
                  <a:pt x="27843" y="15358"/>
                </a:lnTo>
                <a:lnTo>
                  <a:pt x="31683" y="16323"/>
                </a:lnTo>
                <a:lnTo>
                  <a:pt x="34564" y="18240"/>
                </a:lnTo>
                <a:lnTo>
                  <a:pt x="37444" y="20162"/>
                </a:lnTo>
                <a:lnTo>
                  <a:pt x="39364" y="22079"/>
                </a:lnTo>
                <a:lnTo>
                  <a:pt x="41285" y="25920"/>
                </a:lnTo>
                <a:lnTo>
                  <a:pt x="44165" y="29759"/>
                </a:lnTo>
                <a:lnTo>
                  <a:pt x="45125" y="32641"/>
                </a:lnTo>
                <a:lnTo>
                  <a:pt x="45125" y="36479"/>
                </a:lnTo>
                <a:lnTo>
                  <a:pt x="47045" y="36479"/>
                </a:lnTo>
                <a:lnTo>
                  <a:pt x="47045" y="30717"/>
                </a:lnTo>
                <a:lnTo>
                  <a:pt x="48006" y="26878"/>
                </a:lnTo>
                <a:lnTo>
                  <a:pt x="49926" y="24003"/>
                </a:lnTo>
                <a:lnTo>
                  <a:pt x="50886" y="21121"/>
                </a:lnTo>
                <a:lnTo>
                  <a:pt x="52806" y="18240"/>
                </a:lnTo>
                <a:lnTo>
                  <a:pt x="54726" y="16323"/>
                </a:lnTo>
                <a:lnTo>
                  <a:pt x="55686" y="14400"/>
                </a:lnTo>
                <a:lnTo>
                  <a:pt x="57607" y="13441"/>
                </a:lnTo>
                <a:lnTo>
                  <a:pt x="59527" y="12483"/>
                </a:lnTo>
                <a:lnTo>
                  <a:pt x="63367" y="10561"/>
                </a:lnTo>
                <a:lnTo>
                  <a:pt x="74874" y="10561"/>
                </a:lnTo>
                <a:lnTo>
                  <a:pt x="78714" y="11518"/>
                </a:lnTo>
                <a:lnTo>
                  <a:pt x="82555" y="15358"/>
                </a:lnTo>
                <a:lnTo>
                  <a:pt x="86395" y="18240"/>
                </a:lnTo>
                <a:lnTo>
                  <a:pt x="87355" y="22079"/>
                </a:lnTo>
                <a:lnTo>
                  <a:pt x="87355" y="31682"/>
                </a:lnTo>
                <a:lnTo>
                  <a:pt x="86395" y="33599"/>
                </a:lnTo>
                <a:lnTo>
                  <a:pt x="86395" y="34558"/>
                </a:lnTo>
                <a:lnTo>
                  <a:pt x="84475" y="37438"/>
                </a:lnTo>
                <a:lnTo>
                  <a:pt x="83515" y="40320"/>
                </a:lnTo>
                <a:lnTo>
                  <a:pt x="82555" y="42237"/>
                </a:lnTo>
                <a:lnTo>
                  <a:pt x="81594" y="44159"/>
                </a:lnTo>
                <a:lnTo>
                  <a:pt x="81594" y="47041"/>
                </a:lnTo>
                <a:lnTo>
                  <a:pt x="82555" y="48958"/>
                </a:lnTo>
                <a:lnTo>
                  <a:pt x="83515" y="49917"/>
                </a:lnTo>
                <a:lnTo>
                  <a:pt x="84475" y="50881"/>
                </a:lnTo>
                <a:lnTo>
                  <a:pt x="88315" y="50881"/>
                </a:lnTo>
                <a:lnTo>
                  <a:pt x="90236" y="49917"/>
                </a:lnTo>
                <a:lnTo>
                  <a:pt x="91196" y="47999"/>
                </a:lnTo>
                <a:lnTo>
                  <a:pt x="93116" y="46076"/>
                </a:lnTo>
                <a:lnTo>
                  <a:pt x="93116" y="35521"/>
                </a:lnTo>
                <a:lnTo>
                  <a:pt x="92923" y="30258"/>
                </a:lnTo>
                <a:lnTo>
                  <a:pt x="89912" y="17474"/>
                </a:lnTo>
                <a:lnTo>
                  <a:pt x="82555" y="7679"/>
                </a:lnTo>
                <a:lnTo>
                  <a:pt x="76809" y="2880"/>
                </a:lnTo>
                <a:lnTo>
                  <a:pt x="70088" y="0"/>
                </a:lnTo>
                <a:lnTo>
                  <a:pt x="56647" y="0"/>
                </a:lnTo>
                <a:lnTo>
                  <a:pt x="51846" y="1923"/>
                </a:lnTo>
                <a:lnTo>
                  <a:pt x="48006" y="4803"/>
                </a:lnTo>
                <a:lnTo>
                  <a:pt x="44165" y="7679"/>
                </a:lnTo>
                <a:lnTo>
                  <a:pt x="41285" y="11518"/>
                </a:lnTo>
                <a:lnTo>
                  <a:pt x="38404" y="17282"/>
                </a:lnTo>
                <a:lnTo>
                  <a:pt x="31683" y="8644"/>
                </a:lnTo>
                <a:lnTo>
                  <a:pt x="24963" y="4803"/>
                </a:lnTo>
                <a:lnTo>
                  <a:pt x="14401" y="4803"/>
                </a:lnTo>
                <a:lnTo>
                  <a:pt x="10561" y="6720"/>
                </a:lnTo>
                <a:lnTo>
                  <a:pt x="7680" y="9602"/>
                </a:lnTo>
                <a:lnTo>
                  <a:pt x="2880" y="13441"/>
                </a:lnTo>
                <a:lnTo>
                  <a:pt x="0" y="18240"/>
                </a:lnTo>
                <a:lnTo>
                  <a:pt x="0" y="31682"/>
                </a:lnTo>
                <a:lnTo>
                  <a:pt x="1920" y="364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9" name="object 1019"/>
          <p:cNvSpPr/>
          <p:nvPr/>
        </p:nvSpPr>
        <p:spPr>
          <a:xfrm>
            <a:off x="4264426" y="8743468"/>
            <a:ext cx="92156" cy="58553"/>
          </a:xfrm>
          <a:custGeom>
            <a:avLst/>
            <a:gdLst/>
            <a:ahLst/>
            <a:cxnLst/>
            <a:rect l="l" t="t" r="r" b="b"/>
            <a:pathLst>
              <a:path w="92156" h="58553">
                <a:moveTo>
                  <a:pt x="10561" y="29759"/>
                </a:moveTo>
                <a:lnTo>
                  <a:pt x="12481" y="24955"/>
                </a:lnTo>
                <a:lnTo>
                  <a:pt x="16322" y="22079"/>
                </a:lnTo>
                <a:lnTo>
                  <a:pt x="19202" y="18239"/>
                </a:lnTo>
                <a:lnTo>
                  <a:pt x="24002" y="16317"/>
                </a:lnTo>
                <a:lnTo>
                  <a:pt x="29763" y="16317"/>
                </a:lnTo>
                <a:lnTo>
                  <a:pt x="42143" y="19216"/>
                </a:lnTo>
                <a:lnTo>
                  <a:pt x="54726" y="25918"/>
                </a:lnTo>
                <a:lnTo>
                  <a:pt x="60200" y="30375"/>
                </a:lnTo>
                <a:lnTo>
                  <a:pt x="68655" y="37894"/>
                </a:lnTo>
                <a:lnTo>
                  <a:pt x="78347" y="47250"/>
                </a:lnTo>
                <a:lnTo>
                  <a:pt x="89275" y="58553"/>
                </a:lnTo>
                <a:lnTo>
                  <a:pt x="92156" y="58553"/>
                </a:lnTo>
                <a:lnTo>
                  <a:pt x="92156" y="5756"/>
                </a:lnTo>
                <a:lnTo>
                  <a:pt x="74874" y="0"/>
                </a:lnTo>
                <a:lnTo>
                  <a:pt x="74874" y="1915"/>
                </a:lnTo>
                <a:lnTo>
                  <a:pt x="76794" y="3838"/>
                </a:lnTo>
                <a:lnTo>
                  <a:pt x="77754" y="4797"/>
                </a:lnTo>
                <a:lnTo>
                  <a:pt x="78714" y="6720"/>
                </a:lnTo>
                <a:lnTo>
                  <a:pt x="80634" y="7679"/>
                </a:lnTo>
                <a:lnTo>
                  <a:pt x="80634" y="9595"/>
                </a:lnTo>
                <a:lnTo>
                  <a:pt x="81594" y="11518"/>
                </a:lnTo>
                <a:lnTo>
                  <a:pt x="81594" y="45118"/>
                </a:lnTo>
                <a:lnTo>
                  <a:pt x="80352" y="43562"/>
                </a:lnTo>
                <a:lnTo>
                  <a:pt x="72937" y="36160"/>
                </a:lnTo>
                <a:lnTo>
                  <a:pt x="60472" y="23996"/>
                </a:lnTo>
                <a:lnTo>
                  <a:pt x="58360" y="22356"/>
                </a:lnTo>
                <a:lnTo>
                  <a:pt x="47300" y="14234"/>
                </a:lnTo>
                <a:lnTo>
                  <a:pt x="37444" y="8638"/>
                </a:lnTo>
                <a:lnTo>
                  <a:pt x="32644" y="6720"/>
                </a:lnTo>
                <a:lnTo>
                  <a:pt x="27843" y="4797"/>
                </a:lnTo>
                <a:lnTo>
                  <a:pt x="17282" y="4797"/>
                </a:lnTo>
                <a:lnTo>
                  <a:pt x="11521" y="7679"/>
                </a:lnTo>
                <a:lnTo>
                  <a:pt x="7680" y="12476"/>
                </a:lnTo>
                <a:lnTo>
                  <a:pt x="2880" y="17276"/>
                </a:lnTo>
                <a:lnTo>
                  <a:pt x="0" y="23038"/>
                </a:lnTo>
                <a:lnTo>
                  <a:pt x="0" y="37438"/>
                </a:lnTo>
                <a:lnTo>
                  <a:pt x="2880" y="43194"/>
                </a:lnTo>
                <a:lnTo>
                  <a:pt x="6720" y="47993"/>
                </a:lnTo>
                <a:lnTo>
                  <a:pt x="11521" y="52797"/>
                </a:lnTo>
                <a:lnTo>
                  <a:pt x="17282" y="55679"/>
                </a:lnTo>
                <a:lnTo>
                  <a:pt x="25923" y="56637"/>
                </a:lnTo>
                <a:lnTo>
                  <a:pt x="25923" y="53756"/>
                </a:lnTo>
                <a:lnTo>
                  <a:pt x="20162" y="51832"/>
                </a:lnTo>
                <a:lnTo>
                  <a:pt x="17282" y="49915"/>
                </a:lnTo>
                <a:lnTo>
                  <a:pt x="14401" y="46076"/>
                </a:lnTo>
                <a:lnTo>
                  <a:pt x="11521" y="42236"/>
                </a:lnTo>
                <a:lnTo>
                  <a:pt x="10561" y="38397"/>
                </a:lnTo>
                <a:lnTo>
                  <a:pt x="10561" y="29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0" name="object 1020"/>
          <p:cNvSpPr/>
          <p:nvPr/>
        </p:nvSpPr>
        <p:spPr>
          <a:xfrm>
            <a:off x="4276907" y="8714666"/>
            <a:ext cx="21357" cy="17010"/>
          </a:xfrm>
          <a:custGeom>
            <a:avLst/>
            <a:gdLst/>
            <a:ahLst/>
            <a:cxnLst/>
            <a:rect l="l" t="t" r="r" b="b"/>
            <a:pathLst>
              <a:path w="21357" h="17010">
                <a:moveTo>
                  <a:pt x="0" y="0"/>
                </a:moveTo>
                <a:lnTo>
                  <a:pt x="960" y="10561"/>
                </a:lnTo>
                <a:lnTo>
                  <a:pt x="8641" y="13441"/>
                </a:lnTo>
                <a:lnTo>
                  <a:pt x="9487" y="13753"/>
                </a:lnTo>
                <a:lnTo>
                  <a:pt x="21357" y="17010"/>
                </a:lnTo>
                <a:lnTo>
                  <a:pt x="13441" y="3840"/>
                </a:lnTo>
                <a:lnTo>
                  <a:pt x="5760" y="19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1" name="object 1021"/>
          <p:cNvSpPr/>
          <p:nvPr/>
        </p:nvSpPr>
        <p:spPr>
          <a:xfrm>
            <a:off x="4264426" y="8675310"/>
            <a:ext cx="93116" cy="57596"/>
          </a:xfrm>
          <a:custGeom>
            <a:avLst/>
            <a:gdLst/>
            <a:ahLst/>
            <a:cxnLst/>
            <a:rect l="l" t="t" r="r" b="b"/>
            <a:pathLst>
              <a:path w="93116" h="57596">
                <a:moveTo>
                  <a:pt x="78900" y="49805"/>
                </a:moveTo>
                <a:lnTo>
                  <a:pt x="89562" y="40368"/>
                </a:lnTo>
                <a:lnTo>
                  <a:pt x="93116" y="28794"/>
                </a:lnTo>
                <a:lnTo>
                  <a:pt x="93116" y="24955"/>
                </a:lnTo>
                <a:lnTo>
                  <a:pt x="92156" y="20156"/>
                </a:lnTo>
                <a:lnTo>
                  <a:pt x="88315" y="15358"/>
                </a:lnTo>
                <a:lnTo>
                  <a:pt x="85435" y="10555"/>
                </a:lnTo>
                <a:lnTo>
                  <a:pt x="79674" y="6714"/>
                </a:lnTo>
                <a:lnTo>
                  <a:pt x="72953" y="3838"/>
                </a:lnTo>
                <a:lnTo>
                  <a:pt x="59740" y="728"/>
                </a:lnTo>
                <a:lnTo>
                  <a:pt x="46085" y="0"/>
                </a:lnTo>
                <a:lnTo>
                  <a:pt x="33312" y="856"/>
                </a:lnTo>
                <a:lnTo>
                  <a:pt x="20801" y="3972"/>
                </a:lnTo>
                <a:lnTo>
                  <a:pt x="10561" y="9596"/>
                </a:lnTo>
                <a:lnTo>
                  <a:pt x="3840" y="15358"/>
                </a:lnTo>
                <a:lnTo>
                  <a:pt x="0" y="21115"/>
                </a:lnTo>
                <a:lnTo>
                  <a:pt x="0" y="32634"/>
                </a:lnTo>
                <a:lnTo>
                  <a:pt x="1920" y="36475"/>
                </a:lnTo>
                <a:lnTo>
                  <a:pt x="4800" y="40314"/>
                </a:lnTo>
                <a:lnTo>
                  <a:pt x="8641" y="46076"/>
                </a:lnTo>
                <a:lnTo>
                  <a:pt x="13441" y="49917"/>
                </a:lnTo>
                <a:lnTo>
                  <a:pt x="12481" y="39355"/>
                </a:lnTo>
                <a:lnTo>
                  <a:pt x="8641" y="36475"/>
                </a:lnTo>
                <a:lnTo>
                  <a:pt x="5760" y="33599"/>
                </a:lnTo>
                <a:lnTo>
                  <a:pt x="4800" y="31676"/>
                </a:lnTo>
                <a:lnTo>
                  <a:pt x="4800" y="25920"/>
                </a:lnTo>
                <a:lnTo>
                  <a:pt x="6720" y="22079"/>
                </a:lnTo>
                <a:lnTo>
                  <a:pt x="8641" y="19199"/>
                </a:lnTo>
                <a:lnTo>
                  <a:pt x="12481" y="17276"/>
                </a:lnTo>
                <a:lnTo>
                  <a:pt x="17282" y="15358"/>
                </a:lnTo>
                <a:lnTo>
                  <a:pt x="29494" y="13159"/>
                </a:lnTo>
                <a:lnTo>
                  <a:pt x="43205" y="12476"/>
                </a:lnTo>
                <a:lnTo>
                  <a:pt x="51056" y="12593"/>
                </a:lnTo>
                <a:lnTo>
                  <a:pt x="64709" y="13515"/>
                </a:lnTo>
                <a:lnTo>
                  <a:pt x="74874" y="15358"/>
                </a:lnTo>
                <a:lnTo>
                  <a:pt x="80634" y="17276"/>
                </a:lnTo>
                <a:lnTo>
                  <a:pt x="83515" y="19199"/>
                </a:lnTo>
                <a:lnTo>
                  <a:pt x="86395" y="21115"/>
                </a:lnTo>
                <a:lnTo>
                  <a:pt x="88315" y="23996"/>
                </a:lnTo>
                <a:lnTo>
                  <a:pt x="89275" y="25920"/>
                </a:lnTo>
                <a:lnTo>
                  <a:pt x="89275" y="33599"/>
                </a:lnTo>
                <a:lnTo>
                  <a:pt x="86395" y="37438"/>
                </a:lnTo>
                <a:lnTo>
                  <a:pt x="79674" y="40314"/>
                </a:lnTo>
                <a:lnTo>
                  <a:pt x="75262" y="41687"/>
                </a:lnTo>
                <a:lnTo>
                  <a:pt x="63280" y="43604"/>
                </a:lnTo>
                <a:lnTo>
                  <a:pt x="48950" y="44154"/>
                </a:lnTo>
                <a:lnTo>
                  <a:pt x="33604" y="44154"/>
                </a:lnTo>
                <a:lnTo>
                  <a:pt x="25923" y="43196"/>
                </a:lnTo>
                <a:lnTo>
                  <a:pt x="33838" y="56366"/>
                </a:lnTo>
                <a:lnTo>
                  <a:pt x="47045" y="57596"/>
                </a:lnTo>
                <a:lnTo>
                  <a:pt x="55015" y="57186"/>
                </a:lnTo>
                <a:lnTo>
                  <a:pt x="67737" y="54596"/>
                </a:lnTo>
                <a:lnTo>
                  <a:pt x="78714" y="49917"/>
                </a:lnTo>
                <a:lnTo>
                  <a:pt x="78900" y="498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2" name="object 1022"/>
          <p:cNvSpPr/>
          <p:nvPr/>
        </p:nvSpPr>
        <p:spPr>
          <a:xfrm>
            <a:off x="4276907" y="8647467"/>
            <a:ext cx="21281" cy="16497"/>
          </a:xfrm>
          <a:custGeom>
            <a:avLst/>
            <a:gdLst/>
            <a:ahLst/>
            <a:cxnLst/>
            <a:rect l="l" t="t" r="r" b="b"/>
            <a:pathLst>
              <a:path w="21281" h="16497">
                <a:moveTo>
                  <a:pt x="0" y="0"/>
                </a:moveTo>
                <a:lnTo>
                  <a:pt x="960" y="9602"/>
                </a:lnTo>
                <a:lnTo>
                  <a:pt x="8641" y="13443"/>
                </a:lnTo>
                <a:lnTo>
                  <a:pt x="9352" y="13703"/>
                </a:lnTo>
                <a:lnTo>
                  <a:pt x="21281" y="16497"/>
                </a:lnTo>
                <a:lnTo>
                  <a:pt x="13441" y="2881"/>
                </a:lnTo>
                <a:lnTo>
                  <a:pt x="5760" y="19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3" name="object 1023"/>
          <p:cNvSpPr/>
          <p:nvPr/>
        </p:nvSpPr>
        <p:spPr>
          <a:xfrm>
            <a:off x="4264426" y="8607152"/>
            <a:ext cx="93116" cy="57596"/>
          </a:xfrm>
          <a:custGeom>
            <a:avLst/>
            <a:gdLst/>
            <a:ahLst/>
            <a:cxnLst/>
            <a:rect l="l" t="t" r="r" b="b"/>
            <a:pathLst>
              <a:path w="93116" h="57596">
                <a:moveTo>
                  <a:pt x="78898" y="50764"/>
                </a:moveTo>
                <a:lnTo>
                  <a:pt x="89561" y="41331"/>
                </a:lnTo>
                <a:lnTo>
                  <a:pt x="93116" y="29754"/>
                </a:lnTo>
                <a:lnTo>
                  <a:pt x="93116" y="24955"/>
                </a:lnTo>
                <a:lnTo>
                  <a:pt x="92156" y="21116"/>
                </a:lnTo>
                <a:lnTo>
                  <a:pt x="88315" y="16317"/>
                </a:lnTo>
                <a:lnTo>
                  <a:pt x="85435" y="11519"/>
                </a:lnTo>
                <a:lnTo>
                  <a:pt x="79674" y="7679"/>
                </a:lnTo>
                <a:lnTo>
                  <a:pt x="72953" y="4799"/>
                </a:lnTo>
                <a:lnTo>
                  <a:pt x="59670" y="1149"/>
                </a:lnTo>
                <a:lnTo>
                  <a:pt x="46085" y="0"/>
                </a:lnTo>
                <a:lnTo>
                  <a:pt x="33122" y="1110"/>
                </a:lnTo>
                <a:lnTo>
                  <a:pt x="20720" y="4703"/>
                </a:lnTo>
                <a:lnTo>
                  <a:pt x="10561" y="10555"/>
                </a:lnTo>
                <a:lnTo>
                  <a:pt x="3840" y="16317"/>
                </a:lnTo>
                <a:lnTo>
                  <a:pt x="0" y="22075"/>
                </a:lnTo>
                <a:lnTo>
                  <a:pt x="0" y="32634"/>
                </a:lnTo>
                <a:lnTo>
                  <a:pt x="1920" y="37434"/>
                </a:lnTo>
                <a:lnTo>
                  <a:pt x="4800" y="41279"/>
                </a:lnTo>
                <a:lnTo>
                  <a:pt x="8641" y="46078"/>
                </a:lnTo>
                <a:lnTo>
                  <a:pt x="13441" y="49917"/>
                </a:lnTo>
                <a:lnTo>
                  <a:pt x="12481" y="40314"/>
                </a:lnTo>
                <a:lnTo>
                  <a:pt x="8641" y="36475"/>
                </a:lnTo>
                <a:lnTo>
                  <a:pt x="5760" y="34558"/>
                </a:lnTo>
                <a:lnTo>
                  <a:pt x="4800" y="31676"/>
                </a:lnTo>
                <a:lnTo>
                  <a:pt x="4800" y="25914"/>
                </a:lnTo>
                <a:lnTo>
                  <a:pt x="5760" y="23996"/>
                </a:lnTo>
                <a:lnTo>
                  <a:pt x="6720" y="22075"/>
                </a:lnTo>
                <a:lnTo>
                  <a:pt x="8641" y="20157"/>
                </a:lnTo>
                <a:lnTo>
                  <a:pt x="12481" y="18234"/>
                </a:lnTo>
                <a:lnTo>
                  <a:pt x="17282" y="16317"/>
                </a:lnTo>
                <a:lnTo>
                  <a:pt x="29494" y="14119"/>
                </a:lnTo>
                <a:lnTo>
                  <a:pt x="43205" y="13437"/>
                </a:lnTo>
                <a:lnTo>
                  <a:pt x="51056" y="13553"/>
                </a:lnTo>
                <a:lnTo>
                  <a:pt x="64708" y="14475"/>
                </a:lnTo>
                <a:lnTo>
                  <a:pt x="74874" y="16317"/>
                </a:lnTo>
                <a:lnTo>
                  <a:pt x="80634" y="17276"/>
                </a:lnTo>
                <a:lnTo>
                  <a:pt x="83515" y="19199"/>
                </a:lnTo>
                <a:lnTo>
                  <a:pt x="86395" y="22075"/>
                </a:lnTo>
                <a:lnTo>
                  <a:pt x="88315" y="24955"/>
                </a:lnTo>
                <a:lnTo>
                  <a:pt x="89275" y="26878"/>
                </a:lnTo>
                <a:lnTo>
                  <a:pt x="89275" y="34558"/>
                </a:lnTo>
                <a:lnTo>
                  <a:pt x="86395" y="38398"/>
                </a:lnTo>
                <a:lnTo>
                  <a:pt x="79674" y="40314"/>
                </a:lnTo>
                <a:lnTo>
                  <a:pt x="75170" y="41795"/>
                </a:lnTo>
                <a:lnTo>
                  <a:pt x="63223" y="44222"/>
                </a:lnTo>
                <a:lnTo>
                  <a:pt x="48950" y="45119"/>
                </a:lnTo>
                <a:lnTo>
                  <a:pt x="41285" y="45119"/>
                </a:lnTo>
                <a:lnTo>
                  <a:pt x="33604" y="44154"/>
                </a:lnTo>
                <a:lnTo>
                  <a:pt x="25923" y="43196"/>
                </a:lnTo>
                <a:lnTo>
                  <a:pt x="33763" y="56811"/>
                </a:lnTo>
                <a:lnTo>
                  <a:pt x="47045" y="57596"/>
                </a:lnTo>
                <a:lnTo>
                  <a:pt x="54837" y="57319"/>
                </a:lnTo>
                <a:lnTo>
                  <a:pt x="67659" y="55252"/>
                </a:lnTo>
                <a:lnTo>
                  <a:pt x="78714" y="50875"/>
                </a:lnTo>
                <a:lnTo>
                  <a:pt x="78898" y="507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4" name="object 1024"/>
          <p:cNvSpPr/>
          <p:nvPr/>
        </p:nvSpPr>
        <p:spPr>
          <a:xfrm>
            <a:off x="4266346" y="8540912"/>
            <a:ext cx="92156" cy="56637"/>
          </a:xfrm>
          <a:custGeom>
            <a:avLst/>
            <a:gdLst/>
            <a:ahLst/>
            <a:cxnLst/>
            <a:rect l="l" t="t" r="r" b="b"/>
            <a:pathLst>
              <a:path w="92156" h="56637">
                <a:moveTo>
                  <a:pt x="10561" y="10561"/>
                </a:moveTo>
                <a:lnTo>
                  <a:pt x="92156" y="37440"/>
                </a:lnTo>
                <a:lnTo>
                  <a:pt x="92156" y="29760"/>
                </a:lnTo>
                <a:lnTo>
                  <a:pt x="2880" y="0"/>
                </a:lnTo>
                <a:lnTo>
                  <a:pt x="0" y="0"/>
                </a:lnTo>
                <a:lnTo>
                  <a:pt x="0" y="48001"/>
                </a:lnTo>
                <a:lnTo>
                  <a:pt x="21122" y="56637"/>
                </a:lnTo>
                <a:lnTo>
                  <a:pt x="22082" y="54716"/>
                </a:lnTo>
                <a:lnTo>
                  <a:pt x="18242" y="52798"/>
                </a:lnTo>
                <a:lnTo>
                  <a:pt x="14401" y="49917"/>
                </a:lnTo>
                <a:lnTo>
                  <a:pt x="12481" y="46078"/>
                </a:lnTo>
                <a:lnTo>
                  <a:pt x="11521" y="43196"/>
                </a:lnTo>
                <a:lnTo>
                  <a:pt x="10561" y="40320"/>
                </a:lnTo>
                <a:lnTo>
                  <a:pt x="10561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5" name="object 1025"/>
          <p:cNvSpPr/>
          <p:nvPr/>
        </p:nvSpPr>
        <p:spPr>
          <a:xfrm>
            <a:off x="1390275" y="6363705"/>
            <a:ext cx="3454932" cy="2576553"/>
          </a:xfrm>
          <a:custGeom>
            <a:avLst/>
            <a:gdLst/>
            <a:ahLst/>
            <a:cxnLst/>
            <a:rect l="l" t="t" r="r" b="b"/>
            <a:pathLst>
              <a:path w="3454932" h="2576553">
                <a:moveTo>
                  <a:pt x="3453972" y="2575592"/>
                </a:moveTo>
                <a:lnTo>
                  <a:pt x="3453972" y="480"/>
                </a:lnTo>
                <a:lnTo>
                  <a:pt x="3453012" y="0"/>
                </a:lnTo>
                <a:lnTo>
                  <a:pt x="3450131" y="0"/>
                </a:lnTo>
                <a:lnTo>
                  <a:pt x="3446291" y="3840"/>
                </a:lnTo>
                <a:lnTo>
                  <a:pt x="7679" y="3840"/>
                </a:lnTo>
                <a:lnTo>
                  <a:pt x="3838" y="7680"/>
                </a:lnTo>
                <a:lnTo>
                  <a:pt x="3838" y="0"/>
                </a:lnTo>
                <a:lnTo>
                  <a:pt x="1923" y="0"/>
                </a:lnTo>
                <a:lnTo>
                  <a:pt x="964" y="478"/>
                </a:lnTo>
                <a:lnTo>
                  <a:pt x="964" y="2575595"/>
                </a:lnTo>
                <a:lnTo>
                  <a:pt x="1923" y="2576553"/>
                </a:lnTo>
                <a:lnTo>
                  <a:pt x="3450131" y="2576553"/>
                </a:lnTo>
                <a:lnTo>
                  <a:pt x="7679" y="2572714"/>
                </a:lnTo>
                <a:lnTo>
                  <a:pt x="7679" y="7680"/>
                </a:lnTo>
                <a:lnTo>
                  <a:pt x="3450131" y="7680"/>
                </a:lnTo>
                <a:lnTo>
                  <a:pt x="3453012" y="2576553"/>
                </a:lnTo>
                <a:lnTo>
                  <a:pt x="3453972" y="2575592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6" name="object 1026"/>
          <p:cNvSpPr/>
          <p:nvPr/>
        </p:nvSpPr>
        <p:spPr>
          <a:xfrm>
            <a:off x="1397954" y="6371386"/>
            <a:ext cx="3442452" cy="2568872"/>
          </a:xfrm>
          <a:custGeom>
            <a:avLst/>
            <a:gdLst/>
            <a:ahLst/>
            <a:cxnLst/>
            <a:rect l="l" t="t" r="r" b="b"/>
            <a:pathLst>
              <a:path w="3442452" h="2568872">
                <a:moveTo>
                  <a:pt x="3442452" y="0"/>
                </a:moveTo>
                <a:lnTo>
                  <a:pt x="3438611" y="0"/>
                </a:lnTo>
                <a:lnTo>
                  <a:pt x="3438611" y="2561193"/>
                </a:lnTo>
                <a:lnTo>
                  <a:pt x="0" y="2561193"/>
                </a:lnTo>
                <a:lnTo>
                  <a:pt x="0" y="2565033"/>
                </a:lnTo>
                <a:lnTo>
                  <a:pt x="3442452" y="2568872"/>
                </a:lnTo>
                <a:lnTo>
                  <a:pt x="3438611" y="2565033"/>
                </a:lnTo>
                <a:lnTo>
                  <a:pt x="3442452" y="2561193"/>
                </a:lnTo>
                <a:lnTo>
                  <a:pt x="3442452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7" name="object 1027"/>
          <p:cNvSpPr/>
          <p:nvPr/>
        </p:nvSpPr>
        <p:spPr>
          <a:xfrm>
            <a:off x="1394114" y="6363705"/>
            <a:ext cx="3446292" cy="2568874"/>
          </a:xfrm>
          <a:custGeom>
            <a:avLst/>
            <a:gdLst/>
            <a:ahLst/>
            <a:cxnLst/>
            <a:rect l="l" t="t" r="r" b="b"/>
            <a:pathLst>
              <a:path w="3446292" h="2568874">
                <a:moveTo>
                  <a:pt x="0" y="2568874"/>
                </a:moveTo>
                <a:lnTo>
                  <a:pt x="0" y="7680"/>
                </a:lnTo>
                <a:lnTo>
                  <a:pt x="3840" y="3840"/>
                </a:lnTo>
                <a:lnTo>
                  <a:pt x="3442452" y="3840"/>
                </a:lnTo>
                <a:lnTo>
                  <a:pt x="3446292" y="0"/>
                </a:lnTo>
                <a:lnTo>
                  <a:pt x="0" y="0"/>
                </a:lnTo>
                <a:lnTo>
                  <a:pt x="0" y="256887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8" name="object 1028"/>
          <p:cNvSpPr/>
          <p:nvPr/>
        </p:nvSpPr>
        <p:spPr>
          <a:xfrm>
            <a:off x="3523335" y="6300333"/>
            <a:ext cx="2868381" cy="1365081"/>
          </a:xfrm>
          <a:custGeom>
            <a:avLst/>
            <a:gdLst/>
            <a:ahLst/>
            <a:cxnLst/>
            <a:rect l="l" t="t" r="r" b="b"/>
            <a:pathLst>
              <a:path w="2868381" h="1365081">
                <a:moveTo>
                  <a:pt x="2868381" y="0"/>
                </a:moveTo>
                <a:lnTo>
                  <a:pt x="0" y="0"/>
                </a:lnTo>
                <a:lnTo>
                  <a:pt x="2868381" y="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9" name="object 1029"/>
          <p:cNvSpPr/>
          <p:nvPr/>
        </p:nvSpPr>
        <p:spPr>
          <a:xfrm>
            <a:off x="3520455" y="6297457"/>
            <a:ext cx="2875102" cy="1370838"/>
          </a:xfrm>
          <a:custGeom>
            <a:avLst/>
            <a:gdLst/>
            <a:ahLst/>
            <a:cxnLst/>
            <a:rect l="l" t="t" r="r" b="b"/>
            <a:pathLst>
              <a:path w="2875102" h="1370838">
                <a:moveTo>
                  <a:pt x="2875102" y="1368917"/>
                </a:moveTo>
                <a:lnTo>
                  <a:pt x="2875102" y="960"/>
                </a:lnTo>
                <a:lnTo>
                  <a:pt x="2873181" y="0"/>
                </a:lnTo>
                <a:lnTo>
                  <a:pt x="2871261" y="0"/>
                </a:lnTo>
                <a:lnTo>
                  <a:pt x="2868381" y="2880"/>
                </a:lnTo>
                <a:lnTo>
                  <a:pt x="2871261" y="2880"/>
                </a:lnTo>
                <a:lnTo>
                  <a:pt x="2871261" y="5760"/>
                </a:lnTo>
                <a:lnTo>
                  <a:pt x="2873181" y="1370838"/>
                </a:lnTo>
                <a:lnTo>
                  <a:pt x="2875102" y="1368917"/>
                </a:lnTo>
                <a:close/>
              </a:path>
              <a:path w="2875102" h="1370838">
                <a:moveTo>
                  <a:pt x="5760" y="1367957"/>
                </a:moveTo>
                <a:lnTo>
                  <a:pt x="2880" y="1367957"/>
                </a:lnTo>
                <a:lnTo>
                  <a:pt x="2880" y="1365077"/>
                </a:lnTo>
                <a:lnTo>
                  <a:pt x="2880" y="5760"/>
                </a:lnTo>
                <a:lnTo>
                  <a:pt x="2880" y="2880"/>
                </a:lnTo>
                <a:lnTo>
                  <a:pt x="2880" y="0"/>
                </a:lnTo>
                <a:lnTo>
                  <a:pt x="1920" y="0"/>
                </a:lnTo>
                <a:lnTo>
                  <a:pt x="0" y="960"/>
                </a:lnTo>
                <a:lnTo>
                  <a:pt x="0" y="1367957"/>
                </a:lnTo>
                <a:lnTo>
                  <a:pt x="0" y="1368917"/>
                </a:lnTo>
                <a:lnTo>
                  <a:pt x="1920" y="1370838"/>
                </a:lnTo>
                <a:lnTo>
                  <a:pt x="2871261" y="1370838"/>
                </a:lnTo>
                <a:lnTo>
                  <a:pt x="5760" y="136795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0" name="object 1030"/>
          <p:cNvSpPr/>
          <p:nvPr/>
        </p:nvSpPr>
        <p:spPr>
          <a:xfrm>
            <a:off x="3526215" y="6303218"/>
            <a:ext cx="2865501" cy="1365077"/>
          </a:xfrm>
          <a:custGeom>
            <a:avLst/>
            <a:gdLst/>
            <a:ahLst/>
            <a:cxnLst/>
            <a:rect l="l" t="t" r="r" b="b"/>
            <a:pathLst>
              <a:path w="2865501" h="1365077">
                <a:moveTo>
                  <a:pt x="2862620" y="1362196"/>
                </a:moveTo>
                <a:lnTo>
                  <a:pt x="0" y="1362196"/>
                </a:lnTo>
                <a:lnTo>
                  <a:pt x="2865501" y="1365077"/>
                </a:lnTo>
                <a:lnTo>
                  <a:pt x="2862620" y="136219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1" name="object 1031"/>
          <p:cNvSpPr/>
          <p:nvPr/>
        </p:nvSpPr>
        <p:spPr>
          <a:xfrm>
            <a:off x="3523335" y="6297457"/>
            <a:ext cx="2868381" cy="1365077"/>
          </a:xfrm>
          <a:custGeom>
            <a:avLst/>
            <a:gdLst/>
            <a:ahLst/>
            <a:cxnLst/>
            <a:rect l="l" t="t" r="r" b="b"/>
            <a:pathLst>
              <a:path w="2868381" h="1365077">
                <a:moveTo>
                  <a:pt x="2868381" y="0"/>
                </a:moveTo>
                <a:lnTo>
                  <a:pt x="0" y="0"/>
                </a:lnTo>
                <a:lnTo>
                  <a:pt x="0" y="2880"/>
                </a:lnTo>
                <a:lnTo>
                  <a:pt x="2865500" y="2880"/>
                </a:lnTo>
                <a:lnTo>
                  <a:pt x="2868381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2" name="object 1032"/>
          <p:cNvSpPr/>
          <p:nvPr/>
        </p:nvSpPr>
        <p:spPr>
          <a:xfrm>
            <a:off x="3523335" y="6300333"/>
            <a:ext cx="2868381" cy="1365081"/>
          </a:xfrm>
          <a:custGeom>
            <a:avLst/>
            <a:gdLst/>
            <a:ahLst/>
            <a:cxnLst/>
            <a:rect l="l" t="t" r="r" b="b"/>
            <a:pathLst>
              <a:path w="2868381" h="1365081">
                <a:moveTo>
                  <a:pt x="0" y="1365081"/>
                </a:moveTo>
                <a:lnTo>
                  <a:pt x="2868381" y="1365081"/>
                </a:lnTo>
                <a:lnTo>
                  <a:pt x="2868381" y="0"/>
                </a:lnTo>
                <a:lnTo>
                  <a:pt x="0" y="0"/>
                </a:lnTo>
                <a:lnTo>
                  <a:pt x="0" y="1365081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3" name="object 1033"/>
          <p:cNvSpPr/>
          <p:nvPr/>
        </p:nvSpPr>
        <p:spPr>
          <a:xfrm>
            <a:off x="3520455" y="6297457"/>
            <a:ext cx="2875102" cy="1370838"/>
          </a:xfrm>
          <a:custGeom>
            <a:avLst/>
            <a:gdLst/>
            <a:ahLst/>
            <a:cxnLst/>
            <a:rect l="l" t="t" r="r" b="b"/>
            <a:pathLst>
              <a:path w="2875102" h="1370838">
                <a:moveTo>
                  <a:pt x="0" y="1367957"/>
                </a:moveTo>
                <a:lnTo>
                  <a:pt x="0" y="1368917"/>
                </a:lnTo>
                <a:lnTo>
                  <a:pt x="1920" y="1370838"/>
                </a:lnTo>
                <a:lnTo>
                  <a:pt x="2871261" y="1370838"/>
                </a:lnTo>
                <a:lnTo>
                  <a:pt x="5760" y="1367957"/>
                </a:lnTo>
                <a:lnTo>
                  <a:pt x="5760" y="5760"/>
                </a:lnTo>
                <a:lnTo>
                  <a:pt x="2871261" y="5760"/>
                </a:lnTo>
                <a:lnTo>
                  <a:pt x="2873181" y="1370838"/>
                </a:lnTo>
                <a:lnTo>
                  <a:pt x="2875102" y="1368917"/>
                </a:lnTo>
                <a:lnTo>
                  <a:pt x="2875102" y="960"/>
                </a:lnTo>
                <a:lnTo>
                  <a:pt x="2873181" y="0"/>
                </a:lnTo>
                <a:lnTo>
                  <a:pt x="2871261" y="0"/>
                </a:lnTo>
                <a:lnTo>
                  <a:pt x="2868381" y="2880"/>
                </a:lnTo>
                <a:lnTo>
                  <a:pt x="5760" y="2880"/>
                </a:lnTo>
                <a:lnTo>
                  <a:pt x="2880" y="5760"/>
                </a:lnTo>
                <a:lnTo>
                  <a:pt x="2880" y="1365077"/>
                </a:lnTo>
                <a:lnTo>
                  <a:pt x="2880" y="0"/>
                </a:lnTo>
                <a:lnTo>
                  <a:pt x="1920" y="0"/>
                </a:lnTo>
                <a:lnTo>
                  <a:pt x="0" y="960"/>
                </a:lnTo>
                <a:lnTo>
                  <a:pt x="0" y="136795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4" name="object 1034"/>
          <p:cNvSpPr/>
          <p:nvPr/>
        </p:nvSpPr>
        <p:spPr>
          <a:xfrm>
            <a:off x="3526215" y="6303218"/>
            <a:ext cx="2865501" cy="1365077"/>
          </a:xfrm>
          <a:custGeom>
            <a:avLst/>
            <a:gdLst/>
            <a:ahLst/>
            <a:cxnLst/>
            <a:rect l="l" t="t" r="r" b="b"/>
            <a:pathLst>
              <a:path w="2865501" h="1365077">
                <a:moveTo>
                  <a:pt x="2865501" y="0"/>
                </a:moveTo>
                <a:lnTo>
                  <a:pt x="2862620" y="0"/>
                </a:lnTo>
                <a:lnTo>
                  <a:pt x="2862620" y="1359316"/>
                </a:lnTo>
                <a:lnTo>
                  <a:pt x="0" y="1359316"/>
                </a:lnTo>
                <a:lnTo>
                  <a:pt x="0" y="1362196"/>
                </a:lnTo>
                <a:lnTo>
                  <a:pt x="2865501" y="1365077"/>
                </a:lnTo>
                <a:lnTo>
                  <a:pt x="2862620" y="1362196"/>
                </a:lnTo>
                <a:lnTo>
                  <a:pt x="2865501" y="1359316"/>
                </a:lnTo>
                <a:lnTo>
                  <a:pt x="2865501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5" name="object 1035"/>
          <p:cNvSpPr/>
          <p:nvPr/>
        </p:nvSpPr>
        <p:spPr>
          <a:xfrm>
            <a:off x="3523335" y="6297457"/>
            <a:ext cx="2868381" cy="1365077"/>
          </a:xfrm>
          <a:custGeom>
            <a:avLst/>
            <a:gdLst/>
            <a:ahLst/>
            <a:cxnLst/>
            <a:rect l="l" t="t" r="r" b="b"/>
            <a:pathLst>
              <a:path w="2868381" h="1365077">
                <a:moveTo>
                  <a:pt x="0" y="1365077"/>
                </a:moveTo>
                <a:lnTo>
                  <a:pt x="0" y="5760"/>
                </a:lnTo>
                <a:lnTo>
                  <a:pt x="2880" y="2880"/>
                </a:lnTo>
                <a:lnTo>
                  <a:pt x="2865500" y="2880"/>
                </a:lnTo>
                <a:lnTo>
                  <a:pt x="2868381" y="0"/>
                </a:lnTo>
                <a:lnTo>
                  <a:pt x="0" y="0"/>
                </a:lnTo>
                <a:lnTo>
                  <a:pt x="0" y="136507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6" name="object 1036"/>
          <p:cNvSpPr/>
          <p:nvPr/>
        </p:nvSpPr>
        <p:spPr>
          <a:xfrm>
            <a:off x="3589568" y="6381932"/>
            <a:ext cx="82555" cy="114239"/>
          </a:xfrm>
          <a:custGeom>
            <a:avLst/>
            <a:gdLst/>
            <a:ahLst/>
            <a:cxnLst/>
            <a:rect l="l" t="t" r="r" b="b"/>
            <a:pathLst>
              <a:path w="82555" h="114239">
                <a:moveTo>
                  <a:pt x="66233" y="53766"/>
                </a:moveTo>
                <a:lnTo>
                  <a:pt x="63352" y="52806"/>
                </a:lnTo>
                <a:lnTo>
                  <a:pt x="60472" y="51846"/>
                </a:lnTo>
                <a:lnTo>
                  <a:pt x="62392" y="50886"/>
                </a:lnTo>
                <a:lnTo>
                  <a:pt x="65272" y="49926"/>
                </a:lnTo>
                <a:lnTo>
                  <a:pt x="67193" y="48966"/>
                </a:lnTo>
                <a:lnTo>
                  <a:pt x="69113" y="47045"/>
                </a:lnTo>
                <a:lnTo>
                  <a:pt x="71033" y="45125"/>
                </a:lnTo>
                <a:lnTo>
                  <a:pt x="71993" y="43205"/>
                </a:lnTo>
                <a:lnTo>
                  <a:pt x="72953" y="41285"/>
                </a:lnTo>
                <a:lnTo>
                  <a:pt x="74874" y="39364"/>
                </a:lnTo>
                <a:lnTo>
                  <a:pt x="74874" y="36484"/>
                </a:lnTo>
                <a:lnTo>
                  <a:pt x="75834" y="34564"/>
                </a:lnTo>
                <a:lnTo>
                  <a:pt x="75834" y="24002"/>
                </a:lnTo>
                <a:lnTo>
                  <a:pt x="74874" y="19202"/>
                </a:lnTo>
                <a:lnTo>
                  <a:pt x="73914" y="16322"/>
                </a:lnTo>
                <a:lnTo>
                  <a:pt x="71993" y="12481"/>
                </a:lnTo>
                <a:lnTo>
                  <a:pt x="69113" y="9601"/>
                </a:lnTo>
                <a:lnTo>
                  <a:pt x="66233" y="6736"/>
                </a:lnTo>
                <a:lnTo>
                  <a:pt x="62392" y="4800"/>
                </a:lnTo>
                <a:lnTo>
                  <a:pt x="58567" y="2895"/>
                </a:lnTo>
                <a:lnTo>
                  <a:pt x="53751" y="1920"/>
                </a:lnTo>
                <a:lnTo>
                  <a:pt x="48950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1920"/>
                </a:lnTo>
                <a:lnTo>
                  <a:pt x="960" y="2895"/>
                </a:lnTo>
                <a:lnTo>
                  <a:pt x="0" y="4800"/>
                </a:lnTo>
                <a:lnTo>
                  <a:pt x="0" y="109438"/>
                </a:lnTo>
                <a:lnTo>
                  <a:pt x="960" y="111358"/>
                </a:lnTo>
                <a:lnTo>
                  <a:pt x="1920" y="112318"/>
                </a:lnTo>
                <a:lnTo>
                  <a:pt x="3840" y="113278"/>
                </a:lnTo>
                <a:lnTo>
                  <a:pt x="4800" y="114239"/>
                </a:lnTo>
                <a:lnTo>
                  <a:pt x="7680" y="114239"/>
                </a:lnTo>
                <a:lnTo>
                  <a:pt x="23042" y="95996"/>
                </a:lnTo>
                <a:lnTo>
                  <a:pt x="23042" y="63367"/>
                </a:lnTo>
                <a:lnTo>
                  <a:pt x="41285" y="63367"/>
                </a:lnTo>
                <a:lnTo>
                  <a:pt x="44165" y="64328"/>
                </a:lnTo>
                <a:lnTo>
                  <a:pt x="44165" y="46085"/>
                </a:lnTo>
                <a:lnTo>
                  <a:pt x="42230" y="46085"/>
                </a:lnTo>
                <a:lnTo>
                  <a:pt x="39364" y="47045"/>
                </a:lnTo>
                <a:lnTo>
                  <a:pt x="23042" y="47045"/>
                </a:lnTo>
                <a:lnTo>
                  <a:pt x="23042" y="17282"/>
                </a:lnTo>
                <a:lnTo>
                  <a:pt x="41285" y="17282"/>
                </a:lnTo>
                <a:lnTo>
                  <a:pt x="43205" y="18242"/>
                </a:lnTo>
                <a:lnTo>
                  <a:pt x="45110" y="19202"/>
                </a:lnTo>
                <a:lnTo>
                  <a:pt x="47045" y="20162"/>
                </a:lnTo>
                <a:lnTo>
                  <a:pt x="48950" y="21122"/>
                </a:lnTo>
                <a:lnTo>
                  <a:pt x="49911" y="22082"/>
                </a:lnTo>
                <a:lnTo>
                  <a:pt x="50886" y="24002"/>
                </a:lnTo>
                <a:lnTo>
                  <a:pt x="51846" y="25923"/>
                </a:lnTo>
                <a:lnTo>
                  <a:pt x="52791" y="27843"/>
                </a:lnTo>
                <a:lnTo>
                  <a:pt x="52791" y="35524"/>
                </a:lnTo>
                <a:lnTo>
                  <a:pt x="51846" y="37444"/>
                </a:lnTo>
                <a:lnTo>
                  <a:pt x="51846" y="66248"/>
                </a:lnTo>
                <a:lnTo>
                  <a:pt x="53751" y="68168"/>
                </a:lnTo>
                <a:lnTo>
                  <a:pt x="55671" y="69128"/>
                </a:lnTo>
                <a:lnTo>
                  <a:pt x="56631" y="71048"/>
                </a:lnTo>
                <a:lnTo>
                  <a:pt x="57591" y="72969"/>
                </a:lnTo>
                <a:lnTo>
                  <a:pt x="58567" y="75849"/>
                </a:lnTo>
                <a:lnTo>
                  <a:pt x="58567" y="85450"/>
                </a:lnTo>
                <a:lnTo>
                  <a:pt x="57591" y="87370"/>
                </a:lnTo>
                <a:lnTo>
                  <a:pt x="56631" y="89291"/>
                </a:lnTo>
                <a:lnTo>
                  <a:pt x="55671" y="91196"/>
                </a:lnTo>
                <a:lnTo>
                  <a:pt x="53751" y="92156"/>
                </a:lnTo>
                <a:lnTo>
                  <a:pt x="51846" y="93131"/>
                </a:lnTo>
                <a:lnTo>
                  <a:pt x="49911" y="94091"/>
                </a:lnTo>
                <a:lnTo>
                  <a:pt x="48006" y="95036"/>
                </a:lnTo>
                <a:lnTo>
                  <a:pt x="46070" y="95996"/>
                </a:lnTo>
                <a:lnTo>
                  <a:pt x="49911" y="113278"/>
                </a:lnTo>
                <a:lnTo>
                  <a:pt x="53751" y="112318"/>
                </a:lnTo>
                <a:lnTo>
                  <a:pt x="57591" y="111358"/>
                </a:lnTo>
                <a:lnTo>
                  <a:pt x="60472" y="110398"/>
                </a:lnTo>
                <a:lnTo>
                  <a:pt x="64312" y="109438"/>
                </a:lnTo>
                <a:lnTo>
                  <a:pt x="67193" y="107518"/>
                </a:lnTo>
                <a:lnTo>
                  <a:pt x="69113" y="105597"/>
                </a:lnTo>
                <a:lnTo>
                  <a:pt x="71993" y="103677"/>
                </a:lnTo>
                <a:lnTo>
                  <a:pt x="74874" y="101757"/>
                </a:lnTo>
                <a:lnTo>
                  <a:pt x="76794" y="98877"/>
                </a:lnTo>
                <a:lnTo>
                  <a:pt x="78714" y="96972"/>
                </a:lnTo>
                <a:lnTo>
                  <a:pt x="80634" y="94091"/>
                </a:lnTo>
                <a:lnTo>
                  <a:pt x="81594" y="90251"/>
                </a:lnTo>
                <a:lnTo>
                  <a:pt x="82555" y="87370"/>
                </a:lnTo>
                <a:lnTo>
                  <a:pt x="82555" y="72008"/>
                </a:lnTo>
                <a:lnTo>
                  <a:pt x="81594" y="69128"/>
                </a:lnTo>
                <a:lnTo>
                  <a:pt x="79674" y="66248"/>
                </a:lnTo>
                <a:lnTo>
                  <a:pt x="78714" y="63367"/>
                </a:lnTo>
                <a:lnTo>
                  <a:pt x="76794" y="61447"/>
                </a:lnTo>
                <a:lnTo>
                  <a:pt x="73914" y="58567"/>
                </a:lnTo>
                <a:lnTo>
                  <a:pt x="71993" y="56647"/>
                </a:lnTo>
                <a:lnTo>
                  <a:pt x="69113" y="55686"/>
                </a:lnTo>
                <a:lnTo>
                  <a:pt x="66233" y="53766"/>
                </a:lnTo>
                <a:close/>
              </a:path>
              <a:path w="82555" h="114239">
                <a:moveTo>
                  <a:pt x="51846" y="37444"/>
                </a:moveTo>
                <a:lnTo>
                  <a:pt x="50886" y="39364"/>
                </a:lnTo>
                <a:lnTo>
                  <a:pt x="49911" y="41285"/>
                </a:lnTo>
                <a:lnTo>
                  <a:pt x="48950" y="42245"/>
                </a:lnTo>
                <a:lnTo>
                  <a:pt x="48006" y="44165"/>
                </a:lnTo>
                <a:lnTo>
                  <a:pt x="46070" y="45125"/>
                </a:lnTo>
                <a:lnTo>
                  <a:pt x="44165" y="46085"/>
                </a:lnTo>
                <a:lnTo>
                  <a:pt x="44165" y="64328"/>
                </a:lnTo>
                <a:lnTo>
                  <a:pt x="47045" y="65288"/>
                </a:lnTo>
                <a:lnTo>
                  <a:pt x="49911" y="65288"/>
                </a:lnTo>
                <a:lnTo>
                  <a:pt x="51846" y="66248"/>
                </a:lnTo>
                <a:lnTo>
                  <a:pt x="51846" y="37444"/>
                </a:lnTo>
                <a:close/>
              </a:path>
              <a:path w="82555" h="114239">
                <a:moveTo>
                  <a:pt x="49911" y="113278"/>
                </a:moveTo>
                <a:lnTo>
                  <a:pt x="46070" y="95996"/>
                </a:lnTo>
                <a:lnTo>
                  <a:pt x="23042" y="95996"/>
                </a:lnTo>
                <a:lnTo>
                  <a:pt x="7680" y="114239"/>
                </a:lnTo>
                <a:lnTo>
                  <a:pt x="42230" y="114239"/>
                </a:lnTo>
                <a:lnTo>
                  <a:pt x="46070" y="113278"/>
                </a:lnTo>
                <a:lnTo>
                  <a:pt x="49911" y="11327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7" name="object 1037"/>
          <p:cNvSpPr/>
          <p:nvPr/>
        </p:nvSpPr>
        <p:spPr>
          <a:xfrm>
            <a:off x="3691326" y="6380988"/>
            <a:ext cx="23042" cy="115183"/>
          </a:xfrm>
          <a:custGeom>
            <a:avLst/>
            <a:gdLst/>
            <a:ahLst/>
            <a:cxnLst/>
            <a:rect l="l" t="t" r="r" b="b"/>
            <a:pathLst>
              <a:path w="23042" h="115183">
                <a:moveTo>
                  <a:pt x="0" y="2865"/>
                </a:moveTo>
                <a:lnTo>
                  <a:pt x="0" y="113263"/>
                </a:lnTo>
                <a:lnTo>
                  <a:pt x="960" y="113263"/>
                </a:lnTo>
                <a:lnTo>
                  <a:pt x="1920" y="114223"/>
                </a:lnTo>
                <a:lnTo>
                  <a:pt x="2880" y="114223"/>
                </a:lnTo>
                <a:lnTo>
                  <a:pt x="4800" y="115183"/>
                </a:lnTo>
                <a:lnTo>
                  <a:pt x="18242" y="115183"/>
                </a:lnTo>
                <a:lnTo>
                  <a:pt x="20162" y="114223"/>
                </a:lnTo>
                <a:lnTo>
                  <a:pt x="22082" y="114223"/>
                </a:lnTo>
                <a:lnTo>
                  <a:pt x="22082" y="113263"/>
                </a:lnTo>
                <a:lnTo>
                  <a:pt x="23042" y="113263"/>
                </a:lnTo>
                <a:lnTo>
                  <a:pt x="23042" y="2865"/>
                </a:lnTo>
                <a:lnTo>
                  <a:pt x="22082" y="1905"/>
                </a:lnTo>
                <a:lnTo>
                  <a:pt x="21122" y="944"/>
                </a:lnTo>
                <a:lnTo>
                  <a:pt x="17282" y="944"/>
                </a:lnTo>
                <a:lnTo>
                  <a:pt x="15361" y="0"/>
                </a:lnTo>
                <a:lnTo>
                  <a:pt x="7680" y="0"/>
                </a:lnTo>
                <a:lnTo>
                  <a:pt x="5760" y="944"/>
                </a:lnTo>
                <a:lnTo>
                  <a:pt x="1920" y="944"/>
                </a:lnTo>
                <a:lnTo>
                  <a:pt x="1920" y="1905"/>
                </a:lnTo>
                <a:lnTo>
                  <a:pt x="960" y="1905"/>
                </a:lnTo>
                <a:lnTo>
                  <a:pt x="0" y="286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8" name="object 1038"/>
          <p:cNvSpPr/>
          <p:nvPr/>
        </p:nvSpPr>
        <p:spPr>
          <a:xfrm>
            <a:off x="3727810" y="6381932"/>
            <a:ext cx="87355" cy="114239"/>
          </a:xfrm>
          <a:custGeom>
            <a:avLst/>
            <a:gdLst/>
            <a:ahLst/>
            <a:cxnLst/>
            <a:rect l="l" t="t" r="r" b="b"/>
            <a:pathLst>
              <a:path w="87355" h="114239">
                <a:moveTo>
                  <a:pt x="86395" y="18242"/>
                </a:moveTo>
                <a:lnTo>
                  <a:pt x="86395" y="16322"/>
                </a:lnTo>
                <a:lnTo>
                  <a:pt x="87355" y="16322"/>
                </a:lnTo>
                <a:lnTo>
                  <a:pt x="87355" y="2895"/>
                </a:lnTo>
                <a:lnTo>
                  <a:pt x="86395" y="1920"/>
                </a:lnTo>
                <a:lnTo>
                  <a:pt x="86395" y="960"/>
                </a:lnTo>
                <a:lnTo>
                  <a:pt x="85435" y="0"/>
                </a:lnTo>
                <a:lnTo>
                  <a:pt x="1904" y="0"/>
                </a:lnTo>
                <a:lnTo>
                  <a:pt x="1904" y="960"/>
                </a:lnTo>
                <a:lnTo>
                  <a:pt x="960" y="1920"/>
                </a:lnTo>
                <a:lnTo>
                  <a:pt x="960" y="4800"/>
                </a:lnTo>
                <a:lnTo>
                  <a:pt x="0" y="5760"/>
                </a:lnTo>
                <a:lnTo>
                  <a:pt x="0" y="12481"/>
                </a:lnTo>
                <a:lnTo>
                  <a:pt x="960" y="13441"/>
                </a:lnTo>
                <a:lnTo>
                  <a:pt x="960" y="16322"/>
                </a:lnTo>
                <a:lnTo>
                  <a:pt x="1904" y="17282"/>
                </a:lnTo>
                <a:lnTo>
                  <a:pt x="1904" y="18242"/>
                </a:lnTo>
                <a:lnTo>
                  <a:pt x="2880" y="18242"/>
                </a:lnTo>
                <a:lnTo>
                  <a:pt x="2880" y="19202"/>
                </a:lnTo>
                <a:lnTo>
                  <a:pt x="32628" y="19202"/>
                </a:lnTo>
                <a:lnTo>
                  <a:pt x="32628" y="112318"/>
                </a:lnTo>
                <a:lnTo>
                  <a:pt x="33588" y="112318"/>
                </a:lnTo>
                <a:lnTo>
                  <a:pt x="33588" y="113278"/>
                </a:lnTo>
                <a:lnTo>
                  <a:pt x="35509" y="113278"/>
                </a:lnTo>
                <a:lnTo>
                  <a:pt x="36469" y="114239"/>
                </a:lnTo>
                <a:lnTo>
                  <a:pt x="50871" y="114239"/>
                </a:lnTo>
                <a:lnTo>
                  <a:pt x="51831" y="113278"/>
                </a:lnTo>
                <a:lnTo>
                  <a:pt x="53751" y="113278"/>
                </a:lnTo>
                <a:lnTo>
                  <a:pt x="54711" y="112318"/>
                </a:lnTo>
                <a:lnTo>
                  <a:pt x="55671" y="111358"/>
                </a:lnTo>
                <a:lnTo>
                  <a:pt x="55671" y="19202"/>
                </a:lnTo>
                <a:lnTo>
                  <a:pt x="84475" y="19202"/>
                </a:lnTo>
                <a:lnTo>
                  <a:pt x="85435" y="18242"/>
                </a:lnTo>
                <a:lnTo>
                  <a:pt x="86395" y="1824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9" name="object 1039"/>
          <p:cNvSpPr/>
          <p:nvPr/>
        </p:nvSpPr>
        <p:spPr>
          <a:xfrm>
            <a:off x="3810365" y="6408816"/>
            <a:ext cx="60472" cy="89275"/>
          </a:xfrm>
          <a:custGeom>
            <a:avLst/>
            <a:gdLst/>
            <a:ahLst/>
            <a:cxnLst/>
            <a:rect l="l" t="t" r="r" b="b"/>
            <a:pathLst>
              <a:path w="60472" h="89275">
                <a:moveTo>
                  <a:pt x="49910" y="42245"/>
                </a:moveTo>
                <a:lnTo>
                  <a:pt x="47990" y="41285"/>
                </a:lnTo>
                <a:lnTo>
                  <a:pt x="46070" y="39364"/>
                </a:lnTo>
                <a:lnTo>
                  <a:pt x="43190" y="38404"/>
                </a:lnTo>
                <a:lnTo>
                  <a:pt x="41269" y="37444"/>
                </a:lnTo>
                <a:lnTo>
                  <a:pt x="38389" y="36484"/>
                </a:lnTo>
                <a:lnTo>
                  <a:pt x="36469" y="35524"/>
                </a:lnTo>
                <a:lnTo>
                  <a:pt x="33604" y="34564"/>
                </a:lnTo>
                <a:lnTo>
                  <a:pt x="31668" y="33604"/>
                </a:lnTo>
                <a:lnTo>
                  <a:pt x="29763" y="33604"/>
                </a:lnTo>
                <a:lnTo>
                  <a:pt x="27828" y="32644"/>
                </a:lnTo>
                <a:lnTo>
                  <a:pt x="25923" y="31683"/>
                </a:lnTo>
                <a:lnTo>
                  <a:pt x="23987" y="29763"/>
                </a:lnTo>
                <a:lnTo>
                  <a:pt x="23042" y="28803"/>
                </a:lnTo>
                <a:lnTo>
                  <a:pt x="22082" y="27843"/>
                </a:lnTo>
                <a:lnTo>
                  <a:pt x="22082" y="21122"/>
                </a:lnTo>
                <a:lnTo>
                  <a:pt x="23042" y="20162"/>
                </a:lnTo>
                <a:lnTo>
                  <a:pt x="23987" y="19202"/>
                </a:lnTo>
                <a:lnTo>
                  <a:pt x="24947" y="18242"/>
                </a:lnTo>
                <a:lnTo>
                  <a:pt x="25923" y="17282"/>
                </a:lnTo>
                <a:lnTo>
                  <a:pt x="26883" y="17282"/>
                </a:lnTo>
                <a:lnTo>
                  <a:pt x="27828" y="16322"/>
                </a:lnTo>
                <a:lnTo>
                  <a:pt x="38389" y="16322"/>
                </a:lnTo>
                <a:lnTo>
                  <a:pt x="41269" y="17282"/>
                </a:lnTo>
                <a:lnTo>
                  <a:pt x="43190" y="17282"/>
                </a:lnTo>
                <a:lnTo>
                  <a:pt x="45110" y="18242"/>
                </a:lnTo>
                <a:lnTo>
                  <a:pt x="47030" y="19202"/>
                </a:lnTo>
                <a:lnTo>
                  <a:pt x="47990" y="19202"/>
                </a:lnTo>
                <a:lnTo>
                  <a:pt x="49910" y="20162"/>
                </a:lnTo>
                <a:lnTo>
                  <a:pt x="50871" y="21122"/>
                </a:lnTo>
                <a:lnTo>
                  <a:pt x="51831" y="22082"/>
                </a:lnTo>
                <a:lnTo>
                  <a:pt x="54711" y="22082"/>
                </a:lnTo>
                <a:lnTo>
                  <a:pt x="54711" y="21122"/>
                </a:lnTo>
                <a:lnTo>
                  <a:pt x="55671" y="20162"/>
                </a:lnTo>
                <a:lnTo>
                  <a:pt x="55671" y="7680"/>
                </a:lnTo>
                <a:lnTo>
                  <a:pt x="54711" y="7680"/>
                </a:lnTo>
                <a:lnTo>
                  <a:pt x="54711" y="5760"/>
                </a:lnTo>
                <a:lnTo>
                  <a:pt x="53751" y="5760"/>
                </a:lnTo>
                <a:lnTo>
                  <a:pt x="52791" y="4800"/>
                </a:lnTo>
                <a:lnTo>
                  <a:pt x="51831" y="4800"/>
                </a:lnTo>
                <a:lnTo>
                  <a:pt x="50871" y="3840"/>
                </a:lnTo>
                <a:lnTo>
                  <a:pt x="49910" y="2880"/>
                </a:lnTo>
                <a:lnTo>
                  <a:pt x="47990" y="2880"/>
                </a:lnTo>
                <a:lnTo>
                  <a:pt x="46070" y="1920"/>
                </a:lnTo>
                <a:lnTo>
                  <a:pt x="44150" y="1920"/>
                </a:lnTo>
                <a:lnTo>
                  <a:pt x="42230" y="960"/>
                </a:lnTo>
                <a:lnTo>
                  <a:pt x="37429" y="960"/>
                </a:lnTo>
                <a:lnTo>
                  <a:pt x="35509" y="0"/>
                </a:lnTo>
                <a:lnTo>
                  <a:pt x="27828" y="0"/>
                </a:lnTo>
                <a:lnTo>
                  <a:pt x="23042" y="960"/>
                </a:lnTo>
                <a:lnTo>
                  <a:pt x="19202" y="1920"/>
                </a:lnTo>
                <a:lnTo>
                  <a:pt x="15361" y="3840"/>
                </a:lnTo>
                <a:lnTo>
                  <a:pt x="12481" y="4800"/>
                </a:lnTo>
                <a:lnTo>
                  <a:pt x="9601" y="7680"/>
                </a:lnTo>
                <a:lnTo>
                  <a:pt x="6720" y="9601"/>
                </a:lnTo>
                <a:lnTo>
                  <a:pt x="4800" y="12481"/>
                </a:lnTo>
                <a:lnTo>
                  <a:pt x="2880" y="15361"/>
                </a:lnTo>
                <a:lnTo>
                  <a:pt x="1920" y="18242"/>
                </a:lnTo>
                <a:lnTo>
                  <a:pt x="960" y="22082"/>
                </a:lnTo>
                <a:lnTo>
                  <a:pt x="960" y="32644"/>
                </a:lnTo>
                <a:lnTo>
                  <a:pt x="1920" y="35524"/>
                </a:lnTo>
                <a:lnTo>
                  <a:pt x="3840" y="38404"/>
                </a:lnTo>
                <a:lnTo>
                  <a:pt x="4800" y="40325"/>
                </a:lnTo>
                <a:lnTo>
                  <a:pt x="6720" y="42245"/>
                </a:lnTo>
                <a:lnTo>
                  <a:pt x="8641" y="44165"/>
                </a:lnTo>
                <a:lnTo>
                  <a:pt x="10561" y="46085"/>
                </a:lnTo>
                <a:lnTo>
                  <a:pt x="12481" y="47030"/>
                </a:lnTo>
                <a:lnTo>
                  <a:pt x="15361" y="48006"/>
                </a:lnTo>
                <a:lnTo>
                  <a:pt x="17266" y="48966"/>
                </a:lnTo>
                <a:lnTo>
                  <a:pt x="20147" y="49926"/>
                </a:lnTo>
                <a:lnTo>
                  <a:pt x="22082" y="50871"/>
                </a:lnTo>
                <a:lnTo>
                  <a:pt x="24947" y="51846"/>
                </a:lnTo>
                <a:lnTo>
                  <a:pt x="26883" y="52806"/>
                </a:lnTo>
                <a:lnTo>
                  <a:pt x="28788" y="53766"/>
                </a:lnTo>
                <a:lnTo>
                  <a:pt x="30708" y="54711"/>
                </a:lnTo>
                <a:lnTo>
                  <a:pt x="32628" y="55686"/>
                </a:lnTo>
                <a:lnTo>
                  <a:pt x="34549" y="56647"/>
                </a:lnTo>
                <a:lnTo>
                  <a:pt x="36469" y="57591"/>
                </a:lnTo>
                <a:lnTo>
                  <a:pt x="37429" y="58567"/>
                </a:lnTo>
                <a:lnTo>
                  <a:pt x="38389" y="60487"/>
                </a:lnTo>
                <a:lnTo>
                  <a:pt x="38389" y="66248"/>
                </a:lnTo>
                <a:lnTo>
                  <a:pt x="37429" y="67208"/>
                </a:lnTo>
                <a:lnTo>
                  <a:pt x="37429" y="69113"/>
                </a:lnTo>
                <a:lnTo>
                  <a:pt x="36469" y="70088"/>
                </a:lnTo>
                <a:lnTo>
                  <a:pt x="35509" y="70088"/>
                </a:lnTo>
                <a:lnTo>
                  <a:pt x="34549" y="71033"/>
                </a:lnTo>
                <a:lnTo>
                  <a:pt x="32628" y="71993"/>
                </a:lnTo>
                <a:lnTo>
                  <a:pt x="30708" y="71993"/>
                </a:lnTo>
                <a:lnTo>
                  <a:pt x="29763" y="72953"/>
                </a:lnTo>
                <a:lnTo>
                  <a:pt x="23042" y="72953"/>
                </a:lnTo>
                <a:lnTo>
                  <a:pt x="20147" y="71993"/>
                </a:lnTo>
                <a:lnTo>
                  <a:pt x="17266" y="71993"/>
                </a:lnTo>
                <a:lnTo>
                  <a:pt x="14401" y="71033"/>
                </a:lnTo>
                <a:lnTo>
                  <a:pt x="12481" y="70088"/>
                </a:lnTo>
                <a:lnTo>
                  <a:pt x="10561" y="69113"/>
                </a:lnTo>
                <a:lnTo>
                  <a:pt x="8641" y="68153"/>
                </a:lnTo>
                <a:lnTo>
                  <a:pt x="7680" y="67208"/>
                </a:lnTo>
                <a:lnTo>
                  <a:pt x="5760" y="67208"/>
                </a:lnTo>
                <a:lnTo>
                  <a:pt x="4800" y="66248"/>
                </a:lnTo>
                <a:lnTo>
                  <a:pt x="3840" y="65272"/>
                </a:lnTo>
                <a:lnTo>
                  <a:pt x="2880" y="65272"/>
                </a:lnTo>
                <a:lnTo>
                  <a:pt x="1920" y="66248"/>
                </a:lnTo>
                <a:lnTo>
                  <a:pt x="960" y="66248"/>
                </a:lnTo>
                <a:lnTo>
                  <a:pt x="960" y="70088"/>
                </a:lnTo>
                <a:lnTo>
                  <a:pt x="0" y="71033"/>
                </a:lnTo>
                <a:lnTo>
                  <a:pt x="0" y="76794"/>
                </a:lnTo>
                <a:lnTo>
                  <a:pt x="960" y="78714"/>
                </a:lnTo>
                <a:lnTo>
                  <a:pt x="960" y="80634"/>
                </a:lnTo>
                <a:lnTo>
                  <a:pt x="1920" y="81594"/>
                </a:lnTo>
                <a:lnTo>
                  <a:pt x="1920" y="82555"/>
                </a:lnTo>
                <a:lnTo>
                  <a:pt x="2880" y="83515"/>
                </a:lnTo>
                <a:lnTo>
                  <a:pt x="3840" y="83515"/>
                </a:lnTo>
                <a:lnTo>
                  <a:pt x="5760" y="84475"/>
                </a:lnTo>
                <a:lnTo>
                  <a:pt x="6720" y="85435"/>
                </a:lnTo>
                <a:lnTo>
                  <a:pt x="8641" y="86395"/>
                </a:lnTo>
                <a:lnTo>
                  <a:pt x="10561" y="86395"/>
                </a:lnTo>
                <a:lnTo>
                  <a:pt x="12481" y="87355"/>
                </a:lnTo>
                <a:lnTo>
                  <a:pt x="15361" y="88315"/>
                </a:lnTo>
                <a:lnTo>
                  <a:pt x="20147" y="88315"/>
                </a:lnTo>
                <a:lnTo>
                  <a:pt x="23042" y="89275"/>
                </a:lnTo>
                <a:lnTo>
                  <a:pt x="31668" y="89275"/>
                </a:lnTo>
                <a:lnTo>
                  <a:pt x="35509" y="88315"/>
                </a:lnTo>
                <a:lnTo>
                  <a:pt x="40309" y="87355"/>
                </a:lnTo>
                <a:lnTo>
                  <a:pt x="44150" y="86395"/>
                </a:lnTo>
                <a:lnTo>
                  <a:pt x="47990" y="84475"/>
                </a:lnTo>
                <a:lnTo>
                  <a:pt x="50871" y="81594"/>
                </a:lnTo>
                <a:lnTo>
                  <a:pt x="53751" y="79674"/>
                </a:lnTo>
                <a:lnTo>
                  <a:pt x="56631" y="76794"/>
                </a:lnTo>
                <a:lnTo>
                  <a:pt x="57591" y="73929"/>
                </a:lnTo>
                <a:lnTo>
                  <a:pt x="59512" y="70088"/>
                </a:lnTo>
                <a:lnTo>
                  <a:pt x="60472" y="66248"/>
                </a:lnTo>
                <a:lnTo>
                  <a:pt x="60472" y="58567"/>
                </a:lnTo>
                <a:lnTo>
                  <a:pt x="59512" y="54711"/>
                </a:lnTo>
                <a:lnTo>
                  <a:pt x="58552" y="52806"/>
                </a:lnTo>
                <a:lnTo>
                  <a:pt x="57591" y="49926"/>
                </a:lnTo>
                <a:lnTo>
                  <a:pt x="55671" y="48006"/>
                </a:lnTo>
                <a:lnTo>
                  <a:pt x="54711" y="46085"/>
                </a:lnTo>
                <a:lnTo>
                  <a:pt x="52791" y="44165"/>
                </a:lnTo>
                <a:lnTo>
                  <a:pt x="49910" y="4224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0" name="object 1040"/>
          <p:cNvSpPr/>
          <p:nvPr/>
        </p:nvSpPr>
        <p:spPr>
          <a:xfrm>
            <a:off x="3948592" y="6478905"/>
            <a:ext cx="13441" cy="19187"/>
          </a:xfrm>
          <a:custGeom>
            <a:avLst/>
            <a:gdLst/>
            <a:ahLst/>
            <a:cxnLst/>
            <a:rect l="l" t="t" r="r" b="b"/>
            <a:pathLst>
              <a:path w="13441" h="19187">
                <a:moveTo>
                  <a:pt x="13441" y="18227"/>
                </a:moveTo>
                <a:lnTo>
                  <a:pt x="8641" y="2865"/>
                </a:lnTo>
                <a:lnTo>
                  <a:pt x="4800" y="2865"/>
                </a:lnTo>
                <a:lnTo>
                  <a:pt x="1920" y="1904"/>
                </a:lnTo>
                <a:lnTo>
                  <a:pt x="0" y="0"/>
                </a:lnTo>
                <a:lnTo>
                  <a:pt x="3840" y="19187"/>
                </a:lnTo>
                <a:lnTo>
                  <a:pt x="8641" y="19187"/>
                </a:lnTo>
                <a:lnTo>
                  <a:pt x="13441" y="1822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1" name="object 1041"/>
          <p:cNvSpPr/>
          <p:nvPr/>
        </p:nvSpPr>
        <p:spPr>
          <a:xfrm>
            <a:off x="3923644" y="6408816"/>
            <a:ext cx="71993" cy="89275"/>
          </a:xfrm>
          <a:custGeom>
            <a:avLst/>
            <a:gdLst/>
            <a:ahLst/>
            <a:cxnLst/>
            <a:rect l="l" t="t" r="r" b="b"/>
            <a:pathLst>
              <a:path w="71993" h="89275">
                <a:moveTo>
                  <a:pt x="5745" y="23042"/>
                </a:moveTo>
                <a:lnTo>
                  <a:pt x="5745" y="24002"/>
                </a:lnTo>
                <a:lnTo>
                  <a:pt x="6720" y="24963"/>
                </a:lnTo>
                <a:lnTo>
                  <a:pt x="10561" y="24963"/>
                </a:lnTo>
                <a:lnTo>
                  <a:pt x="11521" y="24002"/>
                </a:lnTo>
                <a:lnTo>
                  <a:pt x="13426" y="23042"/>
                </a:lnTo>
                <a:lnTo>
                  <a:pt x="15346" y="22082"/>
                </a:lnTo>
                <a:lnTo>
                  <a:pt x="17266" y="21122"/>
                </a:lnTo>
                <a:lnTo>
                  <a:pt x="20147" y="20162"/>
                </a:lnTo>
                <a:lnTo>
                  <a:pt x="22067" y="19202"/>
                </a:lnTo>
                <a:lnTo>
                  <a:pt x="24947" y="18242"/>
                </a:lnTo>
                <a:lnTo>
                  <a:pt x="27828" y="17282"/>
                </a:lnTo>
                <a:lnTo>
                  <a:pt x="40309" y="17282"/>
                </a:lnTo>
                <a:lnTo>
                  <a:pt x="42230" y="18242"/>
                </a:lnTo>
                <a:lnTo>
                  <a:pt x="44150" y="18242"/>
                </a:lnTo>
                <a:lnTo>
                  <a:pt x="46070" y="19202"/>
                </a:lnTo>
                <a:lnTo>
                  <a:pt x="47030" y="21122"/>
                </a:lnTo>
                <a:lnTo>
                  <a:pt x="47990" y="22082"/>
                </a:lnTo>
                <a:lnTo>
                  <a:pt x="48950" y="24002"/>
                </a:lnTo>
                <a:lnTo>
                  <a:pt x="48950" y="25923"/>
                </a:lnTo>
                <a:lnTo>
                  <a:pt x="49911" y="26883"/>
                </a:lnTo>
                <a:lnTo>
                  <a:pt x="49911" y="36484"/>
                </a:lnTo>
                <a:lnTo>
                  <a:pt x="35509" y="36484"/>
                </a:lnTo>
                <a:lnTo>
                  <a:pt x="29748" y="37444"/>
                </a:lnTo>
                <a:lnTo>
                  <a:pt x="23987" y="38404"/>
                </a:lnTo>
                <a:lnTo>
                  <a:pt x="19187" y="39364"/>
                </a:lnTo>
                <a:lnTo>
                  <a:pt x="14401" y="41285"/>
                </a:lnTo>
                <a:lnTo>
                  <a:pt x="10561" y="43205"/>
                </a:lnTo>
                <a:lnTo>
                  <a:pt x="6720" y="45125"/>
                </a:lnTo>
                <a:lnTo>
                  <a:pt x="4785" y="48006"/>
                </a:lnTo>
                <a:lnTo>
                  <a:pt x="2880" y="51846"/>
                </a:lnTo>
                <a:lnTo>
                  <a:pt x="960" y="54711"/>
                </a:lnTo>
                <a:lnTo>
                  <a:pt x="0" y="58567"/>
                </a:lnTo>
                <a:lnTo>
                  <a:pt x="0" y="67208"/>
                </a:lnTo>
                <a:lnTo>
                  <a:pt x="960" y="71033"/>
                </a:lnTo>
                <a:lnTo>
                  <a:pt x="1905" y="74874"/>
                </a:lnTo>
                <a:lnTo>
                  <a:pt x="3840" y="77769"/>
                </a:lnTo>
                <a:lnTo>
                  <a:pt x="5745" y="80634"/>
                </a:lnTo>
                <a:lnTo>
                  <a:pt x="7680" y="82555"/>
                </a:lnTo>
                <a:lnTo>
                  <a:pt x="10561" y="84475"/>
                </a:lnTo>
                <a:lnTo>
                  <a:pt x="13426" y="86395"/>
                </a:lnTo>
                <a:lnTo>
                  <a:pt x="17266" y="87355"/>
                </a:lnTo>
                <a:lnTo>
                  <a:pt x="21107" y="88315"/>
                </a:lnTo>
                <a:lnTo>
                  <a:pt x="24947" y="89275"/>
                </a:lnTo>
                <a:lnTo>
                  <a:pt x="28788" y="89275"/>
                </a:lnTo>
                <a:lnTo>
                  <a:pt x="24947" y="70088"/>
                </a:lnTo>
                <a:lnTo>
                  <a:pt x="23027" y="68153"/>
                </a:lnTo>
                <a:lnTo>
                  <a:pt x="22067" y="66248"/>
                </a:lnTo>
                <a:lnTo>
                  <a:pt x="22067" y="58567"/>
                </a:lnTo>
                <a:lnTo>
                  <a:pt x="23027" y="57591"/>
                </a:lnTo>
                <a:lnTo>
                  <a:pt x="23987" y="55686"/>
                </a:lnTo>
                <a:lnTo>
                  <a:pt x="24947" y="54711"/>
                </a:lnTo>
                <a:lnTo>
                  <a:pt x="25908" y="53766"/>
                </a:lnTo>
                <a:lnTo>
                  <a:pt x="27828" y="52806"/>
                </a:lnTo>
                <a:lnTo>
                  <a:pt x="29748" y="51846"/>
                </a:lnTo>
                <a:lnTo>
                  <a:pt x="32628" y="50871"/>
                </a:lnTo>
                <a:lnTo>
                  <a:pt x="49911" y="50871"/>
                </a:lnTo>
                <a:lnTo>
                  <a:pt x="49911" y="64312"/>
                </a:lnTo>
                <a:lnTo>
                  <a:pt x="47030" y="67208"/>
                </a:lnTo>
                <a:lnTo>
                  <a:pt x="45110" y="69113"/>
                </a:lnTo>
                <a:lnTo>
                  <a:pt x="42230" y="71033"/>
                </a:lnTo>
                <a:lnTo>
                  <a:pt x="39349" y="71993"/>
                </a:lnTo>
                <a:lnTo>
                  <a:pt x="36469" y="72953"/>
                </a:lnTo>
                <a:lnTo>
                  <a:pt x="33588" y="72953"/>
                </a:lnTo>
                <a:lnTo>
                  <a:pt x="38389" y="88315"/>
                </a:lnTo>
                <a:lnTo>
                  <a:pt x="42230" y="86395"/>
                </a:lnTo>
                <a:lnTo>
                  <a:pt x="47030" y="84475"/>
                </a:lnTo>
                <a:lnTo>
                  <a:pt x="50871" y="81594"/>
                </a:lnTo>
                <a:lnTo>
                  <a:pt x="53751" y="77769"/>
                </a:lnTo>
                <a:lnTo>
                  <a:pt x="53751" y="85435"/>
                </a:lnTo>
                <a:lnTo>
                  <a:pt x="54711" y="86395"/>
                </a:lnTo>
                <a:lnTo>
                  <a:pt x="55671" y="87355"/>
                </a:lnTo>
                <a:lnTo>
                  <a:pt x="69113" y="87355"/>
                </a:lnTo>
                <a:lnTo>
                  <a:pt x="70073" y="86395"/>
                </a:lnTo>
                <a:lnTo>
                  <a:pt x="71033" y="86395"/>
                </a:lnTo>
                <a:lnTo>
                  <a:pt x="71993" y="85435"/>
                </a:lnTo>
                <a:lnTo>
                  <a:pt x="71993" y="25923"/>
                </a:lnTo>
                <a:lnTo>
                  <a:pt x="71033" y="21122"/>
                </a:lnTo>
                <a:lnTo>
                  <a:pt x="70073" y="17282"/>
                </a:lnTo>
                <a:lnTo>
                  <a:pt x="69113" y="13441"/>
                </a:lnTo>
                <a:lnTo>
                  <a:pt x="66233" y="10561"/>
                </a:lnTo>
                <a:lnTo>
                  <a:pt x="63352" y="7680"/>
                </a:lnTo>
                <a:lnTo>
                  <a:pt x="61432" y="4800"/>
                </a:lnTo>
                <a:lnTo>
                  <a:pt x="57591" y="3840"/>
                </a:lnTo>
                <a:lnTo>
                  <a:pt x="52791" y="1920"/>
                </a:lnTo>
                <a:lnTo>
                  <a:pt x="48950" y="960"/>
                </a:lnTo>
                <a:lnTo>
                  <a:pt x="43190" y="0"/>
                </a:lnTo>
                <a:lnTo>
                  <a:pt x="33588" y="0"/>
                </a:lnTo>
                <a:lnTo>
                  <a:pt x="30708" y="960"/>
                </a:lnTo>
                <a:lnTo>
                  <a:pt x="26868" y="960"/>
                </a:lnTo>
                <a:lnTo>
                  <a:pt x="23987" y="1920"/>
                </a:lnTo>
                <a:lnTo>
                  <a:pt x="21107" y="2880"/>
                </a:lnTo>
                <a:lnTo>
                  <a:pt x="18242" y="3840"/>
                </a:lnTo>
                <a:lnTo>
                  <a:pt x="15346" y="3840"/>
                </a:lnTo>
                <a:lnTo>
                  <a:pt x="12466" y="4800"/>
                </a:lnTo>
                <a:lnTo>
                  <a:pt x="10561" y="6720"/>
                </a:lnTo>
                <a:lnTo>
                  <a:pt x="8625" y="7680"/>
                </a:lnTo>
                <a:lnTo>
                  <a:pt x="7680" y="8641"/>
                </a:lnTo>
                <a:lnTo>
                  <a:pt x="6720" y="8641"/>
                </a:lnTo>
                <a:lnTo>
                  <a:pt x="5745" y="9601"/>
                </a:lnTo>
                <a:lnTo>
                  <a:pt x="4785" y="10561"/>
                </a:lnTo>
                <a:lnTo>
                  <a:pt x="4785" y="22082"/>
                </a:lnTo>
                <a:lnTo>
                  <a:pt x="5745" y="2304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2" name="object 1042"/>
          <p:cNvSpPr/>
          <p:nvPr/>
        </p:nvSpPr>
        <p:spPr>
          <a:xfrm>
            <a:off x="4017721" y="6408816"/>
            <a:ext cx="49911" cy="87355"/>
          </a:xfrm>
          <a:custGeom>
            <a:avLst/>
            <a:gdLst/>
            <a:ahLst/>
            <a:cxnLst/>
            <a:rect l="l" t="t" r="r" b="b"/>
            <a:pathLst>
              <a:path w="49911" h="87355">
                <a:moveTo>
                  <a:pt x="47030" y="1920"/>
                </a:moveTo>
                <a:lnTo>
                  <a:pt x="47030" y="960"/>
                </a:lnTo>
                <a:lnTo>
                  <a:pt x="42230" y="960"/>
                </a:lnTo>
                <a:lnTo>
                  <a:pt x="41269" y="0"/>
                </a:lnTo>
                <a:lnTo>
                  <a:pt x="38389" y="0"/>
                </a:lnTo>
                <a:lnTo>
                  <a:pt x="36469" y="960"/>
                </a:lnTo>
                <a:lnTo>
                  <a:pt x="34549" y="960"/>
                </a:lnTo>
                <a:lnTo>
                  <a:pt x="32628" y="1920"/>
                </a:lnTo>
                <a:lnTo>
                  <a:pt x="31668" y="1920"/>
                </a:lnTo>
                <a:lnTo>
                  <a:pt x="29748" y="3840"/>
                </a:lnTo>
                <a:lnTo>
                  <a:pt x="27828" y="4800"/>
                </a:lnTo>
                <a:lnTo>
                  <a:pt x="25908" y="5760"/>
                </a:lnTo>
                <a:lnTo>
                  <a:pt x="24947" y="7680"/>
                </a:lnTo>
                <a:lnTo>
                  <a:pt x="23027" y="9601"/>
                </a:lnTo>
                <a:lnTo>
                  <a:pt x="21107" y="12481"/>
                </a:lnTo>
                <a:lnTo>
                  <a:pt x="19187" y="15361"/>
                </a:lnTo>
                <a:lnTo>
                  <a:pt x="19187" y="4800"/>
                </a:lnTo>
                <a:lnTo>
                  <a:pt x="18242" y="3840"/>
                </a:lnTo>
                <a:lnTo>
                  <a:pt x="17266" y="2880"/>
                </a:lnTo>
                <a:lnTo>
                  <a:pt x="16306" y="2880"/>
                </a:lnTo>
                <a:lnTo>
                  <a:pt x="15361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85435"/>
                </a:lnTo>
                <a:lnTo>
                  <a:pt x="960" y="86395"/>
                </a:lnTo>
                <a:lnTo>
                  <a:pt x="1905" y="86395"/>
                </a:lnTo>
                <a:lnTo>
                  <a:pt x="2880" y="87355"/>
                </a:lnTo>
                <a:lnTo>
                  <a:pt x="17266" y="87355"/>
                </a:lnTo>
                <a:lnTo>
                  <a:pt x="19187" y="86395"/>
                </a:lnTo>
                <a:lnTo>
                  <a:pt x="20147" y="86395"/>
                </a:lnTo>
                <a:lnTo>
                  <a:pt x="21107" y="85435"/>
                </a:lnTo>
                <a:lnTo>
                  <a:pt x="22082" y="85435"/>
                </a:lnTo>
                <a:lnTo>
                  <a:pt x="22082" y="34564"/>
                </a:lnTo>
                <a:lnTo>
                  <a:pt x="23987" y="32644"/>
                </a:lnTo>
                <a:lnTo>
                  <a:pt x="24947" y="29763"/>
                </a:lnTo>
                <a:lnTo>
                  <a:pt x="26868" y="28803"/>
                </a:lnTo>
                <a:lnTo>
                  <a:pt x="27828" y="26883"/>
                </a:lnTo>
                <a:lnTo>
                  <a:pt x="29748" y="24963"/>
                </a:lnTo>
                <a:lnTo>
                  <a:pt x="30708" y="24002"/>
                </a:lnTo>
                <a:lnTo>
                  <a:pt x="32628" y="23042"/>
                </a:lnTo>
                <a:lnTo>
                  <a:pt x="33588" y="22082"/>
                </a:lnTo>
                <a:lnTo>
                  <a:pt x="34549" y="22082"/>
                </a:lnTo>
                <a:lnTo>
                  <a:pt x="35509" y="21122"/>
                </a:lnTo>
                <a:lnTo>
                  <a:pt x="41269" y="21122"/>
                </a:lnTo>
                <a:lnTo>
                  <a:pt x="42230" y="22082"/>
                </a:lnTo>
                <a:lnTo>
                  <a:pt x="44150" y="22082"/>
                </a:lnTo>
                <a:lnTo>
                  <a:pt x="45110" y="23042"/>
                </a:lnTo>
                <a:lnTo>
                  <a:pt x="48950" y="23042"/>
                </a:lnTo>
                <a:lnTo>
                  <a:pt x="48950" y="22082"/>
                </a:lnTo>
                <a:lnTo>
                  <a:pt x="49911" y="22082"/>
                </a:lnTo>
                <a:lnTo>
                  <a:pt x="49911" y="3840"/>
                </a:lnTo>
                <a:lnTo>
                  <a:pt x="48950" y="2880"/>
                </a:lnTo>
                <a:lnTo>
                  <a:pt x="48950" y="1920"/>
                </a:lnTo>
                <a:lnTo>
                  <a:pt x="47030" y="192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3" name="object 1043"/>
          <p:cNvSpPr/>
          <p:nvPr/>
        </p:nvSpPr>
        <p:spPr>
          <a:xfrm>
            <a:off x="4074353" y="6412656"/>
            <a:ext cx="73913" cy="85435"/>
          </a:xfrm>
          <a:custGeom>
            <a:avLst/>
            <a:gdLst/>
            <a:ahLst/>
            <a:cxnLst/>
            <a:rect l="l" t="t" r="r" b="b"/>
            <a:pathLst>
              <a:path w="73913" h="85435">
                <a:moveTo>
                  <a:pt x="960" y="55686"/>
                </a:moveTo>
                <a:lnTo>
                  <a:pt x="2880" y="60472"/>
                </a:lnTo>
                <a:lnTo>
                  <a:pt x="4800" y="66248"/>
                </a:lnTo>
                <a:lnTo>
                  <a:pt x="7680" y="71033"/>
                </a:lnTo>
                <a:lnTo>
                  <a:pt x="10561" y="74874"/>
                </a:lnTo>
                <a:lnTo>
                  <a:pt x="14401" y="77754"/>
                </a:lnTo>
                <a:lnTo>
                  <a:pt x="19202" y="80634"/>
                </a:lnTo>
                <a:lnTo>
                  <a:pt x="24002" y="82555"/>
                </a:lnTo>
                <a:lnTo>
                  <a:pt x="29763" y="84475"/>
                </a:lnTo>
                <a:lnTo>
                  <a:pt x="35524" y="85435"/>
                </a:lnTo>
                <a:lnTo>
                  <a:pt x="46085" y="85435"/>
                </a:lnTo>
                <a:lnTo>
                  <a:pt x="49911" y="84475"/>
                </a:lnTo>
                <a:lnTo>
                  <a:pt x="53751" y="84475"/>
                </a:lnTo>
                <a:lnTo>
                  <a:pt x="56647" y="83515"/>
                </a:lnTo>
                <a:lnTo>
                  <a:pt x="59527" y="83515"/>
                </a:lnTo>
                <a:lnTo>
                  <a:pt x="62392" y="82555"/>
                </a:lnTo>
                <a:lnTo>
                  <a:pt x="65272" y="81594"/>
                </a:lnTo>
                <a:lnTo>
                  <a:pt x="67193" y="81594"/>
                </a:lnTo>
                <a:lnTo>
                  <a:pt x="69113" y="80634"/>
                </a:lnTo>
                <a:lnTo>
                  <a:pt x="71033" y="79674"/>
                </a:lnTo>
                <a:lnTo>
                  <a:pt x="71993" y="78714"/>
                </a:lnTo>
                <a:lnTo>
                  <a:pt x="72953" y="78714"/>
                </a:lnTo>
                <a:lnTo>
                  <a:pt x="72953" y="76794"/>
                </a:lnTo>
                <a:lnTo>
                  <a:pt x="73913" y="76794"/>
                </a:lnTo>
                <a:lnTo>
                  <a:pt x="73913" y="65272"/>
                </a:lnTo>
                <a:lnTo>
                  <a:pt x="72953" y="64312"/>
                </a:lnTo>
                <a:lnTo>
                  <a:pt x="72953" y="63367"/>
                </a:lnTo>
                <a:lnTo>
                  <a:pt x="69113" y="63367"/>
                </a:lnTo>
                <a:lnTo>
                  <a:pt x="67193" y="64312"/>
                </a:lnTo>
                <a:lnTo>
                  <a:pt x="66233" y="64312"/>
                </a:lnTo>
                <a:lnTo>
                  <a:pt x="64312" y="65272"/>
                </a:lnTo>
                <a:lnTo>
                  <a:pt x="62392" y="65272"/>
                </a:lnTo>
                <a:lnTo>
                  <a:pt x="60472" y="66248"/>
                </a:lnTo>
                <a:lnTo>
                  <a:pt x="57591" y="67193"/>
                </a:lnTo>
                <a:lnTo>
                  <a:pt x="54711" y="67193"/>
                </a:lnTo>
                <a:lnTo>
                  <a:pt x="51846" y="68153"/>
                </a:lnTo>
                <a:lnTo>
                  <a:pt x="37444" y="68153"/>
                </a:lnTo>
                <a:lnTo>
                  <a:pt x="34564" y="67193"/>
                </a:lnTo>
                <a:lnTo>
                  <a:pt x="31683" y="66248"/>
                </a:lnTo>
                <a:lnTo>
                  <a:pt x="29763" y="64312"/>
                </a:lnTo>
                <a:lnTo>
                  <a:pt x="27843" y="62407"/>
                </a:lnTo>
                <a:lnTo>
                  <a:pt x="25923" y="60472"/>
                </a:lnTo>
                <a:lnTo>
                  <a:pt x="24963" y="58567"/>
                </a:lnTo>
                <a:lnTo>
                  <a:pt x="24002" y="55686"/>
                </a:lnTo>
                <a:lnTo>
                  <a:pt x="23042" y="52806"/>
                </a:lnTo>
                <a:lnTo>
                  <a:pt x="23042" y="26883"/>
                </a:lnTo>
                <a:lnTo>
                  <a:pt x="24002" y="24003"/>
                </a:lnTo>
                <a:lnTo>
                  <a:pt x="24963" y="22082"/>
                </a:lnTo>
                <a:lnTo>
                  <a:pt x="24002" y="0"/>
                </a:lnTo>
                <a:lnTo>
                  <a:pt x="18242" y="1920"/>
                </a:lnTo>
                <a:lnTo>
                  <a:pt x="14401" y="4800"/>
                </a:lnTo>
                <a:lnTo>
                  <a:pt x="10561" y="8641"/>
                </a:lnTo>
                <a:lnTo>
                  <a:pt x="7680" y="12481"/>
                </a:lnTo>
                <a:lnTo>
                  <a:pt x="4800" y="17282"/>
                </a:lnTo>
                <a:lnTo>
                  <a:pt x="2880" y="23042"/>
                </a:lnTo>
                <a:lnTo>
                  <a:pt x="960" y="28803"/>
                </a:lnTo>
                <a:lnTo>
                  <a:pt x="0" y="34564"/>
                </a:lnTo>
                <a:lnTo>
                  <a:pt x="0" y="48966"/>
                </a:lnTo>
                <a:lnTo>
                  <a:pt x="960" y="5568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4" name="object 1044"/>
          <p:cNvSpPr/>
          <p:nvPr/>
        </p:nvSpPr>
        <p:spPr>
          <a:xfrm>
            <a:off x="4097395" y="6408816"/>
            <a:ext cx="54711" cy="49926"/>
          </a:xfrm>
          <a:custGeom>
            <a:avLst/>
            <a:gdLst/>
            <a:ahLst/>
            <a:cxnLst/>
            <a:rect l="l" t="t" r="r" b="b"/>
            <a:pathLst>
              <a:path w="54711" h="49926">
                <a:moveTo>
                  <a:pt x="11521" y="0"/>
                </a:moveTo>
                <a:lnTo>
                  <a:pt x="5760" y="1920"/>
                </a:lnTo>
                <a:lnTo>
                  <a:pt x="960" y="3840"/>
                </a:lnTo>
                <a:lnTo>
                  <a:pt x="1920" y="25923"/>
                </a:lnTo>
                <a:lnTo>
                  <a:pt x="2880" y="24002"/>
                </a:lnTo>
                <a:lnTo>
                  <a:pt x="3840" y="22082"/>
                </a:lnTo>
                <a:lnTo>
                  <a:pt x="5760" y="20162"/>
                </a:lnTo>
                <a:lnTo>
                  <a:pt x="7680" y="18242"/>
                </a:lnTo>
                <a:lnTo>
                  <a:pt x="9601" y="17282"/>
                </a:lnTo>
                <a:lnTo>
                  <a:pt x="11521" y="16322"/>
                </a:lnTo>
                <a:lnTo>
                  <a:pt x="22082" y="16322"/>
                </a:lnTo>
                <a:lnTo>
                  <a:pt x="26868" y="18242"/>
                </a:lnTo>
                <a:lnTo>
                  <a:pt x="28803" y="21122"/>
                </a:lnTo>
                <a:lnTo>
                  <a:pt x="31668" y="24963"/>
                </a:lnTo>
                <a:lnTo>
                  <a:pt x="33604" y="29763"/>
                </a:lnTo>
                <a:lnTo>
                  <a:pt x="32644" y="36484"/>
                </a:lnTo>
                <a:lnTo>
                  <a:pt x="0" y="36484"/>
                </a:lnTo>
                <a:lnTo>
                  <a:pt x="0" y="49926"/>
                </a:lnTo>
                <a:lnTo>
                  <a:pt x="51831" y="49926"/>
                </a:lnTo>
                <a:lnTo>
                  <a:pt x="52791" y="48006"/>
                </a:lnTo>
                <a:lnTo>
                  <a:pt x="53751" y="47030"/>
                </a:lnTo>
                <a:lnTo>
                  <a:pt x="54711" y="45125"/>
                </a:lnTo>
                <a:lnTo>
                  <a:pt x="54711" y="33604"/>
                </a:lnTo>
                <a:lnTo>
                  <a:pt x="53751" y="27843"/>
                </a:lnTo>
                <a:lnTo>
                  <a:pt x="52791" y="24002"/>
                </a:lnTo>
                <a:lnTo>
                  <a:pt x="50871" y="19202"/>
                </a:lnTo>
                <a:lnTo>
                  <a:pt x="48950" y="14401"/>
                </a:lnTo>
                <a:lnTo>
                  <a:pt x="46070" y="11521"/>
                </a:lnTo>
                <a:lnTo>
                  <a:pt x="43190" y="7680"/>
                </a:lnTo>
                <a:lnTo>
                  <a:pt x="39349" y="4800"/>
                </a:lnTo>
                <a:lnTo>
                  <a:pt x="34549" y="2880"/>
                </a:lnTo>
                <a:lnTo>
                  <a:pt x="29763" y="960"/>
                </a:lnTo>
                <a:lnTo>
                  <a:pt x="23987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5" name="object 1045"/>
          <p:cNvSpPr/>
          <p:nvPr/>
        </p:nvSpPr>
        <p:spPr>
          <a:xfrm>
            <a:off x="4210674" y="6410736"/>
            <a:ext cx="74874" cy="87355"/>
          </a:xfrm>
          <a:custGeom>
            <a:avLst/>
            <a:gdLst/>
            <a:ahLst/>
            <a:cxnLst/>
            <a:rect l="l" t="t" r="r" b="b"/>
            <a:pathLst>
              <a:path w="74874" h="87355">
                <a:moveTo>
                  <a:pt x="56631" y="83515"/>
                </a:moveTo>
                <a:lnTo>
                  <a:pt x="56631" y="84475"/>
                </a:lnTo>
                <a:lnTo>
                  <a:pt x="58552" y="84475"/>
                </a:lnTo>
                <a:lnTo>
                  <a:pt x="58552" y="85435"/>
                </a:lnTo>
                <a:lnTo>
                  <a:pt x="71033" y="85435"/>
                </a:lnTo>
                <a:lnTo>
                  <a:pt x="71993" y="84475"/>
                </a:lnTo>
                <a:lnTo>
                  <a:pt x="73913" y="84475"/>
                </a:lnTo>
                <a:lnTo>
                  <a:pt x="73913" y="83515"/>
                </a:lnTo>
                <a:lnTo>
                  <a:pt x="74874" y="83515"/>
                </a:lnTo>
                <a:lnTo>
                  <a:pt x="74874" y="1920"/>
                </a:lnTo>
                <a:lnTo>
                  <a:pt x="73913" y="1920"/>
                </a:lnTo>
                <a:lnTo>
                  <a:pt x="73913" y="960"/>
                </a:lnTo>
                <a:lnTo>
                  <a:pt x="71993" y="960"/>
                </a:lnTo>
                <a:lnTo>
                  <a:pt x="71033" y="0"/>
                </a:lnTo>
                <a:lnTo>
                  <a:pt x="57591" y="0"/>
                </a:lnTo>
                <a:lnTo>
                  <a:pt x="55671" y="960"/>
                </a:lnTo>
                <a:lnTo>
                  <a:pt x="54711" y="960"/>
                </a:lnTo>
                <a:lnTo>
                  <a:pt x="53751" y="1920"/>
                </a:lnTo>
                <a:lnTo>
                  <a:pt x="52791" y="2880"/>
                </a:lnTo>
                <a:lnTo>
                  <a:pt x="52791" y="55671"/>
                </a:lnTo>
                <a:lnTo>
                  <a:pt x="49911" y="59512"/>
                </a:lnTo>
                <a:lnTo>
                  <a:pt x="47030" y="62392"/>
                </a:lnTo>
                <a:lnTo>
                  <a:pt x="44150" y="64328"/>
                </a:lnTo>
                <a:lnTo>
                  <a:pt x="41269" y="67193"/>
                </a:lnTo>
                <a:lnTo>
                  <a:pt x="38389" y="68168"/>
                </a:lnTo>
                <a:lnTo>
                  <a:pt x="33588" y="68168"/>
                </a:lnTo>
                <a:lnTo>
                  <a:pt x="30708" y="67193"/>
                </a:lnTo>
                <a:lnTo>
                  <a:pt x="29748" y="66233"/>
                </a:lnTo>
                <a:lnTo>
                  <a:pt x="27828" y="65288"/>
                </a:lnTo>
                <a:lnTo>
                  <a:pt x="26868" y="64328"/>
                </a:lnTo>
                <a:lnTo>
                  <a:pt x="24963" y="63352"/>
                </a:lnTo>
                <a:lnTo>
                  <a:pt x="23987" y="61447"/>
                </a:lnTo>
                <a:lnTo>
                  <a:pt x="23027" y="59512"/>
                </a:lnTo>
                <a:lnTo>
                  <a:pt x="23027" y="57607"/>
                </a:lnTo>
                <a:lnTo>
                  <a:pt x="22067" y="54726"/>
                </a:lnTo>
                <a:lnTo>
                  <a:pt x="22067" y="1920"/>
                </a:lnTo>
                <a:lnTo>
                  <a:pt x="21122" y="1920"/>
                </a:lnTo>
                <a:lnTo>
                  <a:pt x="21122" y="960"/>
                </a:lnTo>
                <a:lnTo>
                  <a:pt x="19187" y="960"/>
                </a:lnTo>
                <a:lnTo>
                  <a:pt x="18242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57607"/>
                </a:lnTo>
                <a:lnTo>
                  <a:pt x="960" y="62392"/>
                </a:lnTo>
                <a:lnTo>
                  <a:pt x="1920" y="66233"/>
                </a:lnTo>
                <a:lnTo>
                  <a:pt x="2880" y="71033"/>
                </a:lnTo>
                <a:lnTo>
                  <a:pt x="3840" y="73913"/>
                </a:lnTo>
                <a:lnTo>
                  <a:pt x="6720" y="76794"/>
                </a:lnTo>
                <a:lnTo>
                  <a:pt x="8625" y="80634"/>
                </a:lnTo>
                <a:lnTo>
                  <a:pt x="11506" y="82555"/>
                </a:lnTo>
                <a:lnTo>
                  <a:pt x="15346" y="84475"/>
                </a:lnTo>
                <a:lnTo>
                  <a:pt x="19187" y="86395"/>
                </a:lnTo>
                <a:lnTo>
                  <a:pt x="23027" y="87355"/>
                </a:lnTo>
                <a:lnTo>
                  <a:pt x="33588" y="87355"/>
                </a:lnTo>
                <a:lnTo>
                  <a:pt x="38389" y="85435"/>
                </a:lnTo>
                <a:lnTo>
                  <a:pt x="43190" y="83515"/>
                </a:lnTo>
                <a:lnTo>
                  <a:pt x="47030" y="80634"/>
                </a:lnTo>
                <a:lnTo>
                  <a:pt x="51831" y="77754"/>
                </a:lnTo>
                <a:lnTo>
                  <a:pt x="55671" y="72953"/>
                </a:lnTo>
                <a:lnTo>
                  <a:pt x="55671" y="82555"/>
                </a:lnTo>
                <a:lnTo>
                  <a:pt x="56631" y="8351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6" name="object 1046"/>
          <p:cNvSpPr/>
          <p:nvPr/>
        </p:nvSpPr>
        <p:spPr>
          <a:xfrm>
            <a:off x="4308591" y="6408816"/>
            <a:ext cx="74874" cy="87355"/>
          </a:xfrm>
          <a:custGeom>
            <a:avLst/>
            <a:gdLst/>
            <a:ahLst/>
            <a:cxnLst/>
            <a:rect l="l" t="t" r="r" b="b"/>
            <a:pathLst>
              <a:path w="74874" h="87355">
                <a:moveTo>
                  <a:pt x="19187" y="86395"/>
                </a:moveTo>
                <a:lnTo>
                  <a:pt x="20147" y="86395"/>
                </a:lnTo>
                <a:lnTo>
                  <a:pt x="21122" y="85435"/>
                </a:lnTo>
                <a:lnTo>
                  <a:pt x="22067" y="85435"/>
                </a:lnTo>
                <a:lnTo>
                  <a:pt x="22067" y="31683"/>
                </a:lnTo>
                <a:lnTo>
                  <a:pt x="24963" y="27843"/>
                </a:lnTo>
                <a:lnTo>
                  <a:pt x="27828" y="24963"/>
                </a:lnTo>
                <a:lnTo>
                  <a:pt x="30708" y="23042"/>
                </a:lnTo>
                <a:lnTo>
                  <a:pt x="33588" y="20162"/>
                </a:lnTo>
                <a:lnTo>
                  <a:pt x="36469" y="19202"/>
                </a:lnTo>
                <a:lnTo>
                  <a:pt x="41269" y="19202"/>
                </a:lnTo>
                <a:lnTo>
                  <a:pt x="43190" y="20162"/>
                </a:lnTo>
                <a:lnTo>
                  <a:pt x="45110" y="21122"/>
                </a:lnTo>
                <a:lnTo>
                  <a:pt x="47030" y="22082"/>
                </a:lnTo>
                <a:lnTo>
                  <a:pt x="47990" y="23042"/>
                </a:lnTo>
                <a:lnTo>
                  <a:pt x="48950" y="24963"/>
                </a:lnTo>
                <a:lnTo>
                  <a:pt x="49911" y="25923"/>
                </a:lnTo>
                <a:lnTo>
                  <a:pt x="50871" y="27843"/>
                </a:lnTo>
                <a:lnTo>
                  <a:pt x="51831" y="29763"/>
                </a:lnTo>
                <a:lnTo>
                  <a:pt x="51831" y="32644"/>
                </a:lnTo>
                <a:lnTo>
                  <a:pt x="52791" y="35524"/>
                </a:lnTo>
                <a:lnTo>
                  <a:pt x="52791" y="85435"/>
                </a:lnTo>
                <a:lnTo>
                  <a:pt x="53751" y="86395"/>
                </a:lnTo>
                <a:lnTo>
                  <a:pt x="54711" y="86395"/>
                </a:lnTo>
                <a:lnTo>
                  <a:pt x="55671" y="87355"/>
                </a:lnTo>
                <a:lnTo>
                  <a:pt x="70073" y="87355"/>
                </a:lnTo>
                <a:lnTo>
                  <a:pt x="71993" y="86395"/>
                </a:lnTo>
                <a:lnTo>
                  <a:pt x="72953" y="86395"/>
                </a:lnTo>
                <a:lnTo>
                  <a:pt x="73913" y="85435"/>
                </a:lnTo>
                <a:lnTo>
                  <a:pt x="74874" y="85435"/>
                </a:lnTo>
                <a:lnTo>
                  <a:pt x="74874" y="29763"/>
                </a:lnTo>
                <a:lnTo>
                  <a:pt x="73913" y="24963"/>
                </a:lnTo>
                <a:lnTo>
                  <a:pt x="72953" y="21122"/>
                </a:lnTo>
                <a:lnTo>
                  <a:pt x="71993" y="16322"/>
                </a:lnTo>
                <a:lnTo>
                  <a:pt x="70073" y="13441"/>
                </a:lnTo>
                <a:lnTo>
                  <a:pt x="68153" y="10561"/>
                </a:lnTo>
                <a:lnTo>
                  <a:pt x="66233" y="6720"/>
                </a:lnTo>
                <a:lnTo>
                  <a:pt x="63352" y="4800"/>
                </a:lnTo>
                <a:lnTo>
                  <a:pt x="59512" y="2880"/>
                </a:lnTo>
                <a:lnTo>
                  <a:pt x="55671" y="960"/>
                </a:lnTo>
                <a:lnTo>
                  <a:pt x="50871" y="0"/>
                </a:lnTo>
                <a:lnTo>
                  <a:pt x="41269" y="0"/>
                </a:lnTo>
                <a:lnTo>
                  <a:pt x="36469" y="1920"/>
                </a:lnTo>
                <a:lnTo>
                  <a:pt x="31668" y="3840"/>
                </a:lnTo>
                <a:lnTo>
                  <a:pt x="26868" y="6720"/>
                </a:lnTo>
                <a:lnTo>
                  <a:pt x="23027" y="9601"/>
                </a:lnTo>
                <a:lnTo>
                  <a:pt x="18242" y="14401"/>
                </a:lnTo>
                <a:lnTo>
                  <a:pt x="18242" y="3840"/>
                </a:lnTo>
                <a:lnTo>
                  <a:pt x="17282" y="3840"/>
                </a:lnTo>
                <a:lnTo>
                  <a:pt x="17282" y="2880"/>
                </a:lnTo>
                <a:lnTo>
                  <a:pt x="16306" y="2880"/>
                </a:lnTo>
                <a:lnTo>
                  <a:pt x="15346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0" y="3840"/>
                </a:lnTo>
                <a:lnTo>
                  <a:pt x="0" y="86395"/>
                </a:lnTo>
                <a:lnTo>
                  <a:pt x="1920" y="86395"/>
                </a:lnTo>
                <a:lnTo>
                  <a:pt x="2880" y="87355"/>
                </a:lnTo>
                <a:lnTo>
                  <a:pt x="17282" y="87355"/>
                </a:lnTo>
                <a:lnTo>
                  <a:pt x="18242" y="86395"/>
                </a:lnTo>
                <a:lnTo>
                  <a:pt x="19187" y="8639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7" name="object 1047"/>
          <p:cNvSpPr/>
          <p:nvPr/>
        </p:nvSpPr>
        <p:spPr>
          <a:xfrm>
            <a:off x="4405548" y="6410736"/>
            <a:ext cx="22082" cy="85435"/>
          </a:xfrm>
          <a:custGeom>
            <a:avLst/>
            <a:gdLst/>
            <a:ahLst/>
            <a:cxnLst/>
            <a:rect l="l" t="t" r="r" b="b"/>
            <a:pathLst>
              <a:path w="22082" h="85435">
                <a:moveTo>
                  <a:pt x="960" y="84475"/>
                </a:moveTo>
                <a:lnTo>
                  <a:pt x="1920" y="84475"/>
                </a:lnTo>
                <a:lnTo>
                  <a:pt x="2865" y="85435"/>
                </a:lnTo>
                <a:lnTo>
                  <a:pt x="17266" y="85435"/>
                </a:lnTo>
                <a:lnTo>
                  <a:pt x="18242" y="84475"/>
                </a:lnTo>
                <a:lnTo>
                  <a:pt x="20147" y="84475"/>
                </a:lnTo>
                <a:lnTo>
                  <a:pt x="21107" y="83515"/>
                </a:lnTo>
                <a:lnTo>
                  <a:pt x="22082" y="83515"/>
                </a:lnTo>
                <a:lnTo>
                  <a:pt x="22082" y="2880"/>
                </a:lnTo>
                <a:lnTo>
                  <a:pt x="21107" y="1920"/>
                </a:lnTo>
                <a:lnTo>
                  <a:pt x="20147" y="960"/>
                </a:lnTo>
                <a:lnTo>
                  <a:pt x="18242" y="960"/>
                </a:lnTo>
                <a:lnTo>
                  <a:pt x="17266" y="0"/>
                </a:lnTo>
                <a:lnTo>
                  <a:pt x="3840" y="0"/>
                </a:lnTo>
                <a:lnTo>
                  <a:pt x="2865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84475"/>
                </a:lnTo>
                <a:lnTo>
                  <a:pt x="960" y="8447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8" name="object 1048"/>
          <p:cNvSpPr/>
          <p:nvPr/>
        </p:nvSpPr>
        <p:spPr>
          <a:xfrm>
            <a:off x="4403628" y="6376172"/>
            <a:ext cx="24947" cy="23042"/>
          </a:xfrm>
          <a:custGeom>
            <a:avLst/>
            <a:gdLst/>
            <a:ahLst/>
            <a:cxnLst/>
            <a:rect l="l" t="t" r="r" b="b"/>
            <a:pathLst>
              <a:path w="24947" h="23042">
                <a:moveTo>
                  <a:pt x="944" y="19202"/>
                </a:moveTo>
                <a:lnTo>
                  <a:pt x="1920" y="21122"/>
                </a:lnTo>
                <a:lnTo>
                  <a:pt x="3840" y="22082"/>
                </a:lnTo>
                <a:lnTo>
                  <a:pt x="7665" y="23042"/>
                </a:lnTo>
                <a:lnTo>
                  <a:pt x="17282" y="23042"/>
                </a:lnTo>
                <a:lnTo>
                  <a:pt x="21122" y="22082"/>
                </a:lnTo>
                <a:lnTo>
                  <a:pt x="23027" y="21122"/>
                </a:lnTo>
                <a:lnTo>
                  <a:pt x="24947" y="19202"/>
                </a:lnTo>
                <a:lnTo>
                  <a:pt x="24947" y="3840"/>
                </a:lnTo>
                <a:lnTo>
                  <a:pt x="23027" y="2880"/>
                </a:lnTo>
                <a:lnTo>
                  <a:pt x="21122" y="975"/>
                </a:lnTo>
                <a:lnTo>
                  <a:pt x="17282" y="0"/>
                </a:lnTo>
                <a:lnTo>
                  <a:pt x="7665" y="0"/>
                </a:lnTo>
                <a:lnTo>
                  <a:pt x="3840" y="975"/>
                </a:lnTo>
                <a:lnTo>
                  <a:pt x="2880" y="2880"/>
                </a:lnTo>
                <a:lnTo>
                  <a:pt x="944" y="4815"/>
                </a:lnTo>
                <a:lnTo>
                  <a:pt x="0" y="7680"/>
                </a:lnTo>
                <a:lnTo>
                  <a:pt x="0" y="16322"/>
                </a:lnTo>
                <a:lnTo>
                  <a:pt x="944" y="1920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9" name="object 1049"/>
          <p:cNvSpPr/>
          <p:nvPr/>
        </p:nvSpPr>
        <p:spPr>
          <a:xfrm>
            <a:off x="4449699" y="6373307"/>
            <a:ext cx="22082" cy="122864"/>
          </a:xfrm>
          <a:custGeom>
            <a:avLst/>
            <a:gdLst/>
            <a:ahLst/>
            <a:cxnLst/>
            <a:rect l="l" t="t" r="r" b="b"/>
            <a:pathLst>
              <a:path w="22082" h="122864">
                <a:moveTo>
                  <a:pt x="22082" y="119024"/>
                </a:moveTo>
                <a:lnTo>
                  <a:pt x="22082" y="2865"/>
                </a:lnTo>
                <a:lnTo>
                  <a:pt x="21122" y="1904"/>
                </a:lnTo>
                <a:lnTo>
                  <a:pt x="20162" y="960"/>
                </a:lnTo>
                <a:lnTo>
                  <a:pt x="19202" y="960"/>
                </a:lnTo>
                <a:lnTo>
                  <a:pt x="17282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04"/>
                </a:lnTo>
                <a:lnTo>
                  <a:pt x="0" y="1904"/>
                </a:lnTo>
                <a:lnTo>
                  <a:pt x="0" y="120944"/>
                </a:lnTo>
                <a:lnTo>
                  <a:pt x="960" y="121904"/>
                </a:lnTo>
                <a:lnTo>
                  <a:pt x="1920" y="121904"/>
                </a:lnTo>
                <a:lnTo>
                  <a:pt x="2880" y="122864"/>
                </a:lnTo>
                <a:lnTo>
                  <a:pt x="17282" y="122864"/>
                </a:lnTo>
                <a:lnTo>
                  <a:pt x="19202" y="121904"/>
                </a:lnTo>
                <a:lnTo>
                  <a:pt x="20162" y="121904"/>
                </a:lnTo>
                <a:lnTo>
                  <a:pt x="21122" y="120944"/>
                </a:lnTo>
                <a:lnTo>
                  <a:pt x="22082" y="120944"/>
                </a:lnTo>
                <a:lnTo>
                  <a:pt x="22082" y="11902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0" name="object 1050"/>
          <p:cNvSpPr/>
          <p:nvPr/>
        </p:nvSpPr>
        <p:spPr>
          <a:xfrm>
            <a:off x="4514027" y="6478905"/>
            <a:ext cx="13426" cy="19187"/>
          </a:xfrm>
          <a:custGeom>
            <a:avLst/>
            <a:gdLst/>
            <a:ahLst/>
            <a:cxnLst/>
            <a:rect l="l" t="t" r="r" b="b"/>
            <a:pathLst>
              <a:path w="13426" h="19187">
                <a:moveTo>
                  <a:pt x="13426" y="18227"/>
                </a:moveTo>
                <a:lnTo>
                  <a:pt x="8641" y="2865"/>
                </a:lnTo>
                <a:lnTo>
                  <a:pt x="4800" y="2865"/>
                </a:lnTo>
                <a:lnTo>
                  <a:pt x="1904" y="1904"/>
                </a:lnTo>
                <a:lnTo>
                  <a:pt x="0" y="0"/>
                </a:lnTo>
                <a:lnTo>
                  <a:pt x="3840" y="19187"/>
                </a:lnTo>
                <a:lnTo>
                  <a:pt x="8641" y="19187"/>
                </a:lnTo>
                <a:lnTo>
                  <a:pt x="13426" y="1822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1" name="object 1051"/>
          <p:cNvSpPr/>
          <p:nvPr/>
        </p:nvSpPr>
        <p:spPr>
          <a:xfrm>
            <a:off x="4489063" y="6408816"/>
            <a:ext cx="71993" cy="89275"/>
          </a:xfrm>
          <a:custGeom>
            <a:avLst/>
            <a:gdLst/>
            <a:ahLst/>
            <a:cxnLst/>
            <a:rect l="l" t="t" r="r" b="b"/>
            <a:pathLst>
              <a:path w="71993" h="89275">
                <a:moveTo>
                  <a:pt x="5760" y="23042"/>
                </a:moveTo>
                <a:lnTo>
                  <a:pt x="5760" y="24002"/>
                </a:lnTo>
                <a:lnTo>
                  <a:pt x="6720" y="24963"/>
                </a:lnTo>
                <a:lnTo>
                  <a:pt x="10561" y="24963"/>
                </a:lnTo>
                <a:lnTo>
                  <a:pt x="11521" y="24002"/>
                </a:lnTo>
                <a:lnTo>
                  <a:pt x="13426" y="23042"/>
                </a:lnTo>
                <a:lnTo>
                  <a:pt x="15361" y="22082"/>
                </a:lnTo>
                <a:lnTo>
                  <a:pt x="17266" y="21122"/>
                </a:lnTo>
                <a:lnTo>
                  <a:pt x="20147" y="20162"/>
                </a:lnTo>
                <a:lnTo>
                  <a:pt x="22082" y="19202"/>
                </a:lnTo>
                <a:lnTo>
                  <a:pt x="24963" y="18242"/>
                </a:lnTo>
                <a:lnTo>
                  <a:pt x="27828" y="17282"/>
                </a:lnTo>
                <a:lnTo>
                  <a:pt x="40325" y="17282"/>
                </a:lnTo>
                <a:lnTo>
                  <a:pt x="42230" y="18242"/>
                </a:lnTo>
                <a:lnTo>
                  <a:pt x="44150" y="18242"/>
                </a:lnTo>
                <a:lnTo>
                  <a:pt x="46070" y="19202"/>
                </a:lnTo>
                <a:lnTo>
                  <a:pt x="47030" y="21122"/>
                </a:lnTo>
                <a:lnTo>
                  <a:pt x="47990" y="22082"/>
                </a:lnTo>
                <a:lnTo>
                  <a:pt x="48950" y="24002"/>
                </a:lnTo>
                <a:lnTo>
                  <a:pt x="48950" y="25923"/>
                </a:lnTo>
                <a:lnTo>
                  <a:pt x="49911" y="26883"/>
                </a:lnTo>
                <a:lnTo>
                  <a:pt x="49911" y="36484"/>
                </a:lnTo>
                <a:lnTo>
                  <a:pt x="35509" y="36484"/>
                </a:lnTo>
                <a:lnTo>
                  <a:pt x="29763" y="37444"/>
                </a:lnTo>
                <a:lnTo>
                  <a:pt x="23987" y="38404"/>
                </a:lnTo>
                <a:lnTo>
                  <a:pt x="19202" y="39364"/>
                </a:lnTo>
                <a:lnTo>
                  <a:pt x="14401" y="41285"/>
                </a:lnTo>
                <a:lnTo>
                  <a:pt x="10561" y="43205"/>
                </a:lnTo>
                <a:lnTo>
                  <a:pt x="7680" y="45125"/>
                </a:lnTo>
                <a:lnTo>
                  <a:pt x="4800" y="48006"/>
                </a:lnTo>
                <a:lnTo>
                  <a:pt x="2880" y="51846"/>
                </a:lnTo>
                <a:lnTo>
                  <a:pt x="960" y="54711"/>
                </a:lnTo>
                <a:lnTo>
                  <a:pt x="0" y="58567"/>
                </a:lnTo>
                <a:lnTo>
                  <a:pt x="0" y="67208"/>
                </a:lnTo>
                <a:lnTo>
                  <a:pt x="960" y="71033"/>
                </a:lnTo>
                <a:lnTo>
                  <a:pt x="1920" y="74874"/>
                </a:lnTo>
                <a:lnTo>
                  <a:pt x="3840" y="77769"/>
                </a:lnTo>
                <a:lnTo>
                  <a:pt x="5760" y="80634"/>
                </a:lnTo>
                <a:lnTo>
                  <a:pt x="7680" y="82555"/>
                </a:lnTo>
                <a:lnTo>
                  <a:pt x="10561" y="84475"/>
                </a:lnTo>
                <a:lnTo>
                  <a:pt x="13426" y="86395"/>
                </a:lnTo>
                <a:lnTo>
                  <a:pt x="17266" y="87355"/>
                </a:lnTo>
                <a:lnTo>
                  <a:pt x="21122" y="88315"/>
                </a:lnTo>
                <a:lnTo>
                  <a:pt x="24963" y="89275"/>
                </a:lnTo>
                <a:lnTo>
                  <a:pt x="28803" y="89275"/>
                </a:lnTo>
                <a:lnTo>
                  <a:pt x="24963" y="70088"/>
                </a:lnTo>
                <a:lnTo>
                  <a:pt x="23042" y="68153"/>
                </a:lnTo>
                <a:lnTo>
                  <a:pt x="22082" y="66248"/>
                </a:lnTo>
                <a:lnTo>
                  <a:pt x="22082" y="58567"/>
                </a:lnTo>
                <a:lnTo>
                  <a:pt x="23042" y="57591"/>
                </a:lnTo>
                <a:lnTo>
                  <a:pt x="23987" y="55686"/>
                </a:lnTo>
                <a:lnTo>
                  <a:pt x="24963" y="54711"/>
                </a:lnTo>
                <a:lnTo>
                  <a:pt x="25923" y="53766"/>
                </a:lnTo>
                <a:lnTo>
                  <a:pt x="27828" y="52806"/>
                </a:lnTo>
                <a:lnTo>
                  <a:pt x="29763" y="51846"/>
                </a:lnTo>
                <a:lnTo>
                  <a:pt x="32644" y="50871"/>
                </a:lnTo>
                <a:lnTo>
                  <a:pt x="49911" y="50871"/>
                </a:lnTo>
                <a:lnTo>
                  <a:pt x="49911" y="64312"/>
                </a:lnTo>
                <a:lnTo>
                  <a:pt x="47030" y="67208"/>
                </a:lnTo>
                <a:lnTo>
                  <a:pt x="45110" y="69113"/>
                </a:lnTo>
                <a:lnTo>
                  <a:pt x="42230" y="71033"/>
                </a:lnTo>
                <a:lnTo>
                  <a:pt x="39349" y="71993"/>
                </a:lnTo>
                <a:lnTo>
                  <a:pt x="36484" y="72953"/>
                </a:lnTo>
                <a:lnTo>
                  <a:pt x="33604" y="72953"/>
                </a:lnTo>
                <a:lnTo>
                  <a:pt x="38389" y="88315"/>
                </a:lnTo>
                <a:lnTo>
                  <a:pt x="42230" y="86395"/>
                </a:lnTo>
                <a:lnTo>
                  <a:pt x="47030" y="84475"/>
                </a:lnTo>
                <a:lnTo>
                  <a:pt x="50871" y="81594"/>
                </a:lnTo>
                <a:lnTo>
                  <a:pt x="53751" y="77769"/>
                </a:lnTo>
                <a:lnTo>
                  <a:pt x="53751" y="85435"/>
                </a:lnTo>
                <a:lnTo>
                  <a:pt x="54711" y="86395"/>
                </a:lnTo>
                <a:lnTo>
                  <a:pt x="55671" y="87355"/>
                </a:lnTo>
                <a:lnTo>
                  <a:pt x="69113" y="87355"/>
                </a:lnTo>
                <a:lnTo>
                  <a:pt x="70073" y="86395"/>
                </a:lnTo>
                <a:lnTo>
                  <a:pt x="71033" y="86395"/>
                </a:lnTo>
                <a:lnTo>
                  <a:pt x="71993" y="85435"/>
                </a:lnTo>
                <a:lnTo>
                  <a:pt x="71993" y="25923"/>
                </a:lnTo>
                <a:lnTo>
                  <a:pt x="71033" y="21122"/>
                </a:lnTo>
                <a:lnTo>
                  <a:pt x="70073" y="17282"/>
                </a:lnTo>
                <a:lnTo>
                  <a:pt x="69113" y="13441"/>
                </a:lnTo>
                <a:lnTo>
                  <a:pt x="66233" y="10561"/>
                </a:lnTo>
                <a:lnTo>
                  <a:pt x="63352" y="7680"/>
                </a:lnTo>
                <a:lnTo>
                  <a:pt x="61432" y="4800"/>
                </a:lnTo>
                <a:lnTo>
                  <a:pt x="57591" y="3840"/>
                </a:lnTo>
                <a:lnTo>
                  <a:pt x="52791" y="1920"/>
                </a:lnTo>
                <a:lnTo>
                  <a:pt x="48950" y="960"/>
                </a:lnTo>
                <a:lnTo>
                  <a:pt x="43190" y="0"/>
                </a:lnTo>
                <a:lnTo>
                  <a:pt x="33604" y="0"/>
                </a:lnTo>
                <a:lnTo>
                  <a:pt x="30708" y="960"/>
                </a:lnTo>
                <a:lnTo>
                  <a:pt x="26868" y="960"/>
                </a:lnTo>
                <a:lnTo>
                  <a:pt x="23987" y="1920"/>
                </a:lnTo>
                <a:lnTo>
                  <a:pt x="21122" y="2880"/>
                </a:lnTo>
                <a:lnTo>
                  <a:pt x="18242" y="3840"/>
                </a:lnTo>
                <a:lnTo>
                  <a:pt x="15361" y="3840"/>
                </a:lnTo>
                <a:lnTo>
                  <a:pt x="12481" y="4800"/>
                </a:lnTo>
                <a:lnTo>
                  <a:pt x="10561" y="6720"/>
                </a:lnTo>
                <a:lnTo>
                  <a:pt x="8641" y="7680"/>
                </a:lnTo>
                <a:lnTo>
                  <a:pt x="7680" y="8641"/>
                </a:lnTo>
                <a:lnTo>
                  <a:pt x="6720" y="8641"/>
                </a:lnTo>
                <a:lnTo>
                  <a:pt x="5760" y="9601"/>
                </a:lnTo>
                <a:lnTo>
                  <a:pt x="4800" y="10561"/>
                </a:lnTo>
                <a:lnTo>
                  <a:pt x="4800" y="22082"/>
                </a:lnTo>
                <a:lnTo>
                  <a:pt x="5760" y="2304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2" name="object 1052"/>
          <p:cNvSpPr/>
          <p:nvPr/>
        </p:nvSpPr>
        <p:spPr>
          <a:xfrm>
            <a:off x="4571619" y="6389613"/>
            <a:ext cx="55686" cy="107518"/>
          </a:xfrm>
          <a:custGeom>
            <a:avLst/>
            <a:gdLst/>
            <a:ahLst/>
            <a:cxnLst/>
            <a:rect l="l" t="t" r="r" b="b"/>
            <a:pathLst>
              <a:path w="55686" h="107518">
                <a:moveTo>
                  <a:pt x="13441" y="2880"/>
                </a:moveTo>
                <a:lnTo>
                  <a:pt x="13441" y="22082"/>
                </a:lnTo>
                <a:lnTo>
                  <a:pt x="1920" y="22082"/>
                </a:lnTo>
                <a:lnTo>
                  <a:pt x="1920" y="23042"/>
                </a:lnTo>
                <a:lnTo>
                  <a:pt x="960" y="24003"/>
                </a:lnTo>
                <a:lnTo>
                  <a:pt x="960" y="25923"/>
                </a:lnTo>
                <a:lnTo>
                  <a:pt x="0" y="27843"/>
                </a:lnTo>
                <a:lnTo>
                  <a:pt x="0" y="33604"/>
                </a:lnTo>
                <a:lnTo>
                  <a:pt x="960" y="36484"/>
                </a:lnTo>
                <a:lnTo>
                  <a:pt x="960" y="37444"/>
                </a:lnTo>
                <a:lnTo>
                  <a:pt x="1920" y="39364"/>
                </a:lnTo>
                <a:lnTo>
                  <a:pt x="13441" y="39364"/>
                </a:lnTo>
                <a:lnTo>
                  <a:pt x="13441" y="88315"/>
                </a:lnTo>
                <a:lnTo>
                  <a:pt x="14401" y="92156"/>
                </a:lnTo>
                <a:lnTo>
                  <a:pt x="16322" y="95996"/>
                </a:lnTo>
                <a:lnTo>
                  <a:pt x="17282" y="98877"/>
                </a:lnTo>
                <a:lnTo>
                  <a:pt x="19202" y="100797"/>
                </a:lnTo>
                <a:lnTo>
                  <a:pt x="22082" y="103677"/>
                </a:lnTo>
                <a:lnTo>
                  <a:pt x="24003" y="105597"/>
                </a:lnTo>
                <a:lnTo>
                  <a:pt x="27843" y="106558"/>
                </a:lnTo>
                <a:lnTo>
                  <a:pt x="30723" y="107518"/>
                </a:lnTo>
                <a:lnTo>
                  <a:pt x="47030" y="107518"/>
                </a:lnTo>
                <a:lnTo>
                  <a:pt x="48006" y="106558"/>
                </a:lnTo>
                <a:lnTo>
                  <a:pt x="50871" y="106558"/>
                </a:lnTo>
                <a:lnTo>
                  <a:pt x="51846" y="105597"/>
                </a:lnTo>
                <a:lnTo>
                  <a:pt x="52791" y="105597"/>
                </a:lnTo>
                <a:lnTo>
                  <a:pt x="53751" y="104637"/>
                </a:lnTo>
                <a:lnTo>
                  <a:pt x="54711" y="104637"/>
                </a:lnTo>
                <a:lnTo>
                  <a:pt x="54711" y="103677"/>
                </a:lnTo>
                <a:lnTo>
                  <a:pt x="55686" y="102717"/>
                </a:lnTo>
                <a:lnTo>
                  <a:pt x="55686" y="88315"/>
                </a:lnTo>
                <a:lnTo>
                  <a:pt x="54711" y="87355"/>
                </a:lnTo>
                <a:lnTo>
                  <a:pt x="51846" y="87355"/>
                </a:lnTo>
                <a:lnTo>
                  <a:pt x="50871" y="88315"/>
                </a:lnTo>
                <a:lnTo>
                  <a:pt x="49911" y="88315"/>
                </a:lnTo>
                <a:lnTo>
                  <a:pt x="48966" y="89291"/>
                </a:lnTo>
                <a:lnTo>
                  <a:pt x="41285" y="89291"/>
                </a:lnTo>
                <a:lnTo>
                  <a:pt x="38404" y="88315"/>
                </a:lnTo>
                <a:lnTo>
                  <a:pt x="37444" y="86410"/>
                </a:lnTo>
                <a:lnTo>
                  <a:pt x="36484" y="83515"/>
                </a:lnTo>
                <a:lnTo>
                  <a:pt x="35509" y="80634"/>
                </a:lnTo>
                <a:lnTo>
                  <a:pt x="35509" y="39364"/>
                </a:lnTo>
                <a:lnTo>
                  <a:pt x="53751" y="39364"/>
                </a:lnTo>
                <a:lnTo>
                  <a:pt x="54711" y="38404"/>
                </a:lnTo>
                <a:lnTo>
                  <a:pt x="55686" y="37444"/>
                </a:lnTo>
                <a:lnTo>
                  <a:pt x="55686" y="24003"/>
                </a:lnTo>
                <a:lnTo>
                  <a:pt x="54711" y="23042"/>
                </a:lnTo>
                <a:lnTo>
                  <a:pt x="54711" y="22082"/>
                </a:lnTo>
                <a:lnTo>
                  <a:pt x="35509" y="22082"/>
                </a:lnTo>
                <a:lnTo>
                  <a:pt x="35509" y="2880"/>
                </a:lnTo>
                <a:lnTo>
                  <a:pt x="34564" y="2880"/>
                </a:lnTo>
                <a:lnTo>
                  <a:pt x="34564" y="1920"/>
                </a:lnTo>
                <a:lnTo>
                  <a:pt x="33604" y="1920"/>
                </a:lnTo>
                <a:lnTo>
                  <a:pt x="33604" y="960"/>
                </a:lnTo>
                <a:lnTo>
                  <a:pt x="28788" y="960"/>
                </a:lnTo>
                <a:lnTo>
                  <a:pt x="26883" y="0"/>
                </a:lnTo>
                <a:lnTo>
                  <a:pt x="22082" y="0"/>
                </a:lnTo>
                <a:lnTo>
                  <a:pt x="20162" y="960"/>
                </a:lnTo>
                <a:lnTo>
                  <a:pt x="15361" y="960"/>
                </a:lnTo>
                <a:lnTo>
                  <a:pt x="14401" y="1920"/>
                </a:lnTo>
                <a:lnTo>
                  <a:pt x="13441" y="288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3" name="object 1053"/>
          <p:cNvSpPr/>
          <p:nvPr/>
        </p:nvSpPr>
        <p:spPr>
          <a:xfrm>
            <a:off x="4659934" y="6408816"/>
            <a:ext cx="54726" cy="49926"/>
          </a:xfrm>
          <a:custGeom>
            <a:avLst/>
            <a:gdLst/>
            <a:ahLst/>
            <a:cxnLst/>
            <a:rect l="l" t="t" r="r" b="b"/>
            <a:pathLst>
              <a:path w="54726" h="49926">
                <a:moveTo>
                  <a:pt x="11521" y="0"/>
                </a:moveTo>
                <a:lnTo>
                  <a:pt x="5760" y="1920"/>
                </a:lnTo>
                <a:lnTo>
                  <a:pt x="0" y="3840"/>
                </a:lnTo>
                <a:lnTo>
                  <a:pt x="960" y="27843"/>
                </a:lnTo>
                <a:lnTo>
                  <a:pt x="1920" y="25923"/>
                </a:lnTo>
                <a:lnTo>
                  <a:pt x="2880" y="24002"/>
                </a:lnTo>
                <a:lnTo>
                  <a:pt x="3840" y="22082"/>
                </a:lnTo>
                <a:lnTo>
                  <a:pt x="5760" y="20162"/>
                </a:lnTo>
                <a:lnTo>
                  <a:pt x="7680" y="18242"/>
                </a:lnTo>
                <a:lnTo>
                  <a:pt x="9601" y="17282"/>
                </a:lnTo>
                <a:lnTo>
                  <a:pt x="11521" y="16322"/>
                </a:lnTo>
                <a:lnTo>
                  <a:pt x="22082" y="16322"/>
                </a:lnTo>
                <a:lnTo>
                  <a:pt x="26883" y="18242"/>
                </a:lnTo>
                <a:lnTo>
                  <a:pt x="28803" y="21122"/>
                </a:lnTo>
                <a:lnTo>
                  <a:pt x="31683" y="24963"/>
                </a:lnTo>
                <a:lnTo>
                  <a:pt x="32644" y="29763"/>
                </a:lnTo>
                <a:lnTo>
                  <a:pt x="32644" y="36484"/>
                </a:lnTo>
                <a:lnTo>
                  <a:pt x="0" y="36484"/>
                </a:lnTo>
                <a:lnTo>
                  <a:pt x="0" y="49926"/>
                </a:lnTo>
                <a:lnTo>
                  <a:pt x="51831" y="49926"/>
                </a:lnTo>
                <a:lnTo>
                  <a:pt x="52791" y="48006"/>
                </a:lnTo>
                <a:lnTo>
                  <a:pt x="53766" y="47030"/>
                </a:lnTo>
                <a:lnTo>
                  <a:pt x="54726" y="45125"/>
                </a:lnTo>
                <a:lnTo>
                  <a:pt x="54726" y="33604"/>
                </a:lnTo>
                <a:lnTo>
                  <a:pt x="53766" y="27843"/>
                </a:lnTo>
                <a:lnTo>
                  <a:pt x="52791" y="24002"/>
                </a:lnTo>
                <a:lnTo>
                  <a:pt x="50886" y="19202"/>
                </a:lnTo>
                <a:lnTo>
                  <a:pt x="48950" y="14401"/>
                </a:lnTo>
                <a:lnTo>
                  <a:pt x="46085" y="11521"/>
                </a:lnTo>
                <a:lnTo>
                  <a:pt x="42230" y="7680"/>
                </a:lnTo>
                <a:lnTo>
                  <a:pt x="38389" y="4800"/>
                </a:lnTo>
                <a:lnTo>
                  <a:pt x="34564" y="2880"/>
                </a:lnTo>
                <a:lnTo>
                  <a:pt x="29763" y="960"/>
                </a:lnTo>
                <a:lnTo>
                  <a:pt x="24002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4" name="object 1054"/>
          <p:cNvSpPr/>
          <p:nvPr/>
        </p:nvSpPr>
        <p:spPr>
          <a:xfrm>
            <a:off x="4636891" y="6412656"/>
            <a:ext cx="73929" cy="85435"/>
          </a:xfrm>
          <a:custGeom>
            <a:avLst/>
            <a:gdLst/>
            <a:ahLst/>
            <a:cxnLst/>
            <a:rect l="l" t="t" r="r" b="b"/>
            <a:pathLst>
              <a:path w="73929" h="85435">
                <a:moveTo>
                  <a:pt x="73929" y="65272"/>
                </a:moveTo>
                <a:lnTo>
                  <a:pt x="72969" y="65272"/>
                </a:lnTo>
                <a:lnTo>
                  <a:pt x="72969" y="63367"/>
                </a:lnTo>
                <a:lnTo>
                  <a:pt x="69128" y="63367"/>
                </a:lnTo>
                <a:lnTo>
                  <a:pt x="67208" y="64312"/>
                </a:lnTo>
                <a:lnTo>
                  <a:pt x="66248" y="64312"/>
                </a:lnTo>
                <a:lnTo>
                  <a:pt x="64328" y="65272"/>
                </a:lnTo>
                <a:lnTo>
                  <a:pt x="62407" y="65272"/>
                </a:lnTo>
                <a:lnTo>
                  <a:pt x="60487" y="66248"/>
                </a:lnTo>
                <a:lnTo>
                  <a:pt x="57607" y="67193"/>
                </a:lnTo>
                <a:lnTo>
                  <a:pt x="54726" y="67193"/>
                </a:lnTo>
                <a:lnTo>
                  <a:pt x="51846" y="68153"/>
                </a:lnTo>
                <a:lnTo>
                  <a:pt x="37444" y="68153"/>
                </a:lnTo>
                <a:lnTo>
                  <a:pt x="34564" y="67193"/>
                </a:lnTo>
                <a:lnTo>
                  <a:pt x="31683" y="66248"/>
                </a:lnTo>
                <a:lnTo>
                  <a:pt x="29763" y="64312"/>
                </a:lnTo>
                <a:lnTo>
                  <a:pt x="27843" y="62407"/>
                </a:lnTo>
                <a:lnTo>
                  <a:pt x="25923" y="60472"/>
                </a:lnTo>
                <a:lnTo>
                  <a:pt x="24963" y="58567"/>
                </a:lnTo>
                <a:lnTo>
                  <a:pt x="24002" y="55686"/>
                </a:lnTo>
                <a:lnTo>
                  <a:pt x="23042" y="52806"/>
                </a:lnTo>
                <a:lnTo>
                  <a:pt x="23042" y="26883"/>
                </a:lnTo>
                <a:lnTo>
                  <a:pt x="24002" y="24003"/>
                </a:lnTo>
                <a:lnTo>
                  <a:pt x="23042" y="0"/>
                </a:lnTo>
                <a:lnTo>
                  <a:pt x="18242" y="1920"/>
                </a:lnTo>
                <a:lnTo>
                  <a:pt x="14401" y="4800"/>
                </a:lnTo>
                <a:lnTo>
                  <a:pt x="10561" y="8641"/>
                </a:lnTo>
                <a:lnTo>
                  <a:pt x="7680" y="12481"/>
                </a:lnTo>
                <a:lnTo>
                  <a:pt x="4800" y="17282"/>
                </a:lnTo>
                <a:lnTo>
                  <a:pt x="2880" y="23042"/>
                </a:lnTo>
                <a:lnTo>
                  <a:pt x="960" y="28803"/>
                </a:lnTo>
                <a:lnTo>
                  <a:pt x="0" y="34564"/>
                </a:lnTo>
                <a:lnTo>
                  <a:pt x="0" y="48966"/>
                </a:lnTo>
                <a:lnTo>
                  <a:pt x="960" y="55686"/>
                </a:lnTo>
                <a:lnTo>
                  <a:pt x="2880" y="60472"/>
                </a:lnTo>
                <a:lnTo>
                  <a:pt x="4800" y="66248"/>
                </a:lnTo>
                <a:lnTo>
                  <a:pt x="7680" y="71033"/>
                </a:lnTo>
                <a:lnTo>
                  <a:pt x="10561" y="74874"/>
                </a:lnTo>
                <a:lnTo>
                  <a:pt x="14401" y="77754"/>
                </a:lnTo>
                <a:lnTo>
                  <a:pt x="18242" y="80634"/>
                </a:lnTo>
                <a:lnTo>
                  <a:pt x="24002" y="82555"/>
                </a:lnTo>
                <a:lnTo>
                  <a:pt x="28803" y="84475"/>
                </a:lnTo>
                <a:lnTo>
                  <a:pt x="35524" y="85435"/>
                </a:lnTo>
                <a:lnTo>
                  <a:pt x="46085" y="85435"/>
                </a:lnTo>
                <a:lnTo>
                  <a:pt x="49926" y="84475"/>
                </a:lnTo>
                <a:lnTo>
                  <a:pt x="52806" y="84475"/>
                </a:lnTo>
                <a:lnTo>
                  <a:pt x="56647" y="83515"/>
                </a:lnTo>
                <a:lnTo>
                  <a:pt x="59527" y="83515"/>
                </a:lnTo>
                <a:lnTo>
                  <a:pt x="62407" y="82555"/>
                </a:lnTo>
                <a:lnTo>
                  <a:pt x="65272" y="81594"/>
                </a:lnTo>
                <a:lnTo>
                  <a:pt x="67208" y="81594"/>
                </a:lnTo>
                <a:lnTo>
                  <a:pt x="69128" y="80634"/>
                </a:lnTo>
                <a:lnTo>
                  <a:pt x="71048" y="79674"/>
                </a:lnTo>
                <a:lnTo>
                  <a:pt x="71993" y="78714"/>
                </a:lnTo>
                <a:lnTo>
                  <a:pt x="72969" y="77754"/>
                </a:lnTo>
                <a:lnTo>
                  <a:pt x="72969" y="75834"/>
                </a:lnTo>
                <a:lnTo>
                  <a:pt x="73929" y="74874"/>
                </a:lnTo>
                <a:lnTo>
                  <a:pt x="73929" y="6527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5" name="object 1055"/>
          <p:cNvSpPr/>
          <p:nvPr/>
        </p:nvSpPr>
        <p:spPr>
          <a:xfrm>
            <a:off x="4731928" y="6408816"/>
            <a:ext cx="50886" cy="87355"/>
          </a:xfrm>
          <a:custGeom>
            <a:avLst/>
            <a:gdLst/>
            <a:ahLst/>
            <a:cxnLst/>
            <a:rect l="l" t="t" r="r" b="b"/>
            <a:pathLst>
              <a:path w="50886" h="87355">
                <a:moveTo>
                  <a:pt x="19202" y="3840"/>
                </a:moveTo>
                <a:lnTo>
                  <a:pt x="18242" y="3840"/>
                </a:lnTo>
                <a:lnTo>
                  <a:pt x="18242" y="2880"/>
                </a:lnTo>
                <a:lnTo>
                  <a:pt x="16322" y="2880"/>
                </a:lnTo>
                <a:lnTo>
                  <a:pt x="16322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960" y="4800"/>
                </a:lnTo>
                <a:lnTo>
                  <a:pt x="0" y="4800"/>
                </a:lnTo>
                <a:lnTo>
                  <a:pt x="0" y="84475"/>
                </a:lnTo>
                <a:lnTo>
                  <a:pt x="960" y="85435"/>
                </a:lnTo>
                <a:lnTo>
                  <a:pt x="960" y="86395"/>
                </a:lnTo>
                <a:lnTo>
                  <a:pt x="2880" y="86395"/>
                </a:lnTo>
                <a:lnTo>
                  <a:pt x="3840" y="87355"/>
                </a:lnTo>
                <a:lnTo>
                  <a:pt x="18242" y="87355"/>
                </a:lnTo>
                <a:lnTo>
                  <a:pt x="19202" y="86395"/>
                </a:lnTo>
                <a:lnTo>
                  <a:pt x="21122" y="86395"/>
                </a:lnTo>
                <a:lnTo>
                  <a:pt x="22082" y="85435"/>
                </a:lnTo>
                <a:lnTo>
                  <a:pt x="23042" y="84475"/>
                </a:lnTo>
                <a:lnTo>
                  <a:pt x="23042" y="34564"/>
                </a:lnTo>
                <a:lnTo>
                  <a:pt x="24002" y="32644"/>
                </a:lnTo>
                <a:lnTo>
                  <a:pt x="25923" y="29763"/>
                </a:lnTo>
                <a:lnTo>
                  <a:pt x="26883" y="28803"/>
                </a:lnTo>
                <a:lnTo>
                  <a:pt x="28803" y="26883"/>
                </a:lnTo>
                <a:lnTo>
                  <a:pt x="29763" y="24963"/>
                </a:lnTo>
                <a:lnTo>
                  <a:pt x="31683" y="24002"/>
                </a:lnTo>
                <a:lnTo>
                  <a:pt x="32644" y="23042"/>
                </a:lnTo>
                <a:lnTo>
                  <a:pt x="33604" y="22082"/>
                </a:lnTo>
                <a:lnTo>
                  <a:pt x="35524" y="22082"/>
                </a:lnTo>
                <a:lnTo>
                  <a:pt x="36484" y="21122"/>
                </a:lnTo>
                <a:lnTo>
                  <a:pt x="42245" y="21122"/>
                </a:lnTo>
                <a:lnTo>
                  <a:pt x="43205" y="22082"/>
                </a:lnTo>
                <a:lnTo>
                  <a:pt x="45125" y="22082"/>
                </a:lnTo>
                <a:lnTo>
                  <a:pt x="46085" y="23042"/>
                </a:lnTo>
                <a:lnTo>
                  <a:pt x="48966" y="23042"/>
                </a:lnTo>
                <a:lnTo>
                  <a:pt x="49926" y="22082"/>
                </a:lnTo>
                <a:lnTo>
                  <a:pt x="49926" y="21122"/>
                </a:lnTo>
                <a:lnTo>
                  <a:pt x="50886" y="20162"/>
                </a:lnTo>
                <a:lnTo>
                  <a:pt x="50886" y="3840"/>
                </a:lnTo>
                <a:lnTo>
                  <a:pt x="49926" y="3840"/>
                </a:lnTo>
                <a:lnTo>
                  <a:pt x="49926" y="2880"/>
                </a:lnTo>
                <a:lnTo>
                  <a:pt x="48966" y="1920"/>
                </a:lnTo>
                <a:lnTo>
                  <a:pt x="48005" y="1920"/>
                </a:lnTo>
                <a:lnTo>
                  <a:pt x="47045" y="960"/>
                </a:lnTo>
                <a:lnTo>
                  <a:pt x="43205" y="960"/>
                </a:lnTo>
                <a:lnTo>
                  <a:pt x="42245" y="0"/>
                </a:lnTo>
                <a:lnTo>
                  <a:pt x="38404" y="0"/>
                </a:lnTo>
                <a:lnTo>
                  <a:pt x="37444" y="960"/>
                </a:lnTo>
                <a:lnTo>
                  <a:pt x="35524" y="960"/>
                </a:lnTo>
                <a:lnTo>
                  <a:pt x="33604" y="1920"/>
                </a:lnTo>
                <a:lnTo>
                  <a:pt x="31683" y="1920"/>
                </a:lnTo>
                <a:lnTo>
                  <a:pt x="30723" y="3840"/>
                </a:lnTo>
                <a:lnTo>
                  <a:pt x="28803" y="4800"/>
                </a:lnTo>
                <a:lnTo>
                  <a:pt x="26883" y="5760"/>
                </a:lnTo>
                <a:lnTo>
                  <a:pt x="24963" y="7680"/>
                </a:lnTo>
                <a:lnTo>
                  <a:pt x="23042" y="9601"/>
                </a:lnTo>
                <a:lnTo>
                  <a:pt x="21122" y="12481"/>
                </a:lnTo>
                <a:lnTo>
                  <a:pt x="19202" y="15361"/>
                </a:lnTo>
                <a:lnTo>
                  <a:pt x="19202" y="384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6" name="object 1056"/>
          <p:cNvSpPr/>
          <p:nvPr/>
        </p:nvSpPr>
        <p:spPr>
          <a:xfrm>
            <a:off x="4787615" y="6408816"/>
            <a:ext cx="71993" cy="89275"/>
          </a:xfrm>
          <a:custGeom>
            <a:avLst/>
            <a:gdLst/>
            <a:ahLst/>
            <a:cxnLst/>
            <a:rect l="l" t="t" r="r" b="b"/>
            <a:pathLst>
              <a:path w="71993" h="89275">
                <a:moveTo>
                  <a:pt x="4800" y="20162"/>
                </a:moveTo>
                <a:lnTo>
                  <a:pt x="4800" y="23042"/>
                </a:lnTo>
                <a:lnTo>
                  <a:pt x="5760" y="24002"/>
                </a:lnTo>
                <a:lnTo>
                  <a:pt x="6720" y="24963"/>
                </a:lnTo>
                <a:lnTo>
                  <a:pt x="10561" y="24963"/>
                </a:lnTo>
                <a:lnTo>
                  <a:pt x="11521" y="24002"/>
                </a:lnTo>
                <a:lnTo>
                  <a:pt x="13441" y="23042"/>
                </a:lnTo>
                <a:lnTo>
                  <a:pt x="15346" y="22082"/>
                </a:lnTo>
                <a:lnTo>
                  <a:pt x="17282" y="21122"/>
                </a:lnTo>
                <a:lnTo>
                  <a:pt x="20162" y="20162"/>
                </a:lnTo>
                <a:lnTo>
                  <a:pt x="22067" y="19202"/>
                </a:lnTo>
                <a:lnTo>
                  <a:pt x="24963" y="18242"/>
                </a:lnTo>
                <a:lnTo>
                  <a:pt x="27843" y="17282"/>
                </a:lnTo>
                <a:lnTo>
                  <a:pt x="40309" y="17282"/>
                </a:lnTo>
                <a:lnTo>
                  <a:pt x="42230" y="18242"/>
                </a:lnTo>
                <a:lnTo>
                  <a:pt x="44150" y="18242"/>
                </a:lnTo>
                <a:lnTo>
                  <a:pt x="46070" y="19202"/>
                </a:lnTo>
                <a:lnTo>
                  <a:pt x="47030" y="21122"/>
                </a:lnTo>
                <a:lnTo>
                  <a:pt x="47990" y="22082"/>
                </a:lnTo>
                <a:lnTo>
                  <a:pt x="48950" y="24002"/>
                </a:lnTo>
                <a:lnTo>
                  <a:pt x="48950" y="25923"/>
                </a:lnTo>
                <a:lnTo>
                  <a:pt x="49911" y="26883"/>
                </a:lnTo>
                <a:lnTo>
                  <a:pt x="49911" y="36484"/>
                </a:lnTo>
                <a:lnTo>
                  <a:pt x="35524" y="36484"/>
                </a:lnTo>
                <a:lnTo>
                  <a:pt x="28803" y="37444"/>
                </a:lnTo>
                <a:lnTo>
                  <a:pt x="24002" y="38404"/>
                </a:lnTo>
                <a:lnTo>
                  <a:pt x="18242" y="39364"/>
                </a:lnTo>
                <a:lnTo>
                  <a:pt x="14401" y="41285"/>
                </a:lnTo>
                <a:lnTo>
                  <a:pt x="10561" y="43205"/>
                </a:lnTo>
                <a:lnTo>
                  <a:pt x="6720" y="45125"/>
                </a:lnTo>
                <a:lnTo>
                  <a:pt x="3840" y="48006"/>
                </a:lnTo>
                <a:lnTo>
                  <a:pt x="2880" y="51846"/>
                </a:lnTo>
                <a:lnTo>
                  <a:pt x="960" y="54711"/>
                </a:lnTo>
                <a:lnTo>
                  <a:pt x="0" y="58567"/>
                </a:lnTo>
                <a:lnTo>
                  <a:pt x="0" y="67208"/>
                </a:lnTo>
                <a:lnTo>
                  <a:pt x="960" y="71033"/>
                </a:lnTo>
                <a:lnTo>
                  <a:pt x="1920" y="74874"/>
                </a:lnTo>
                <a:lnTo>
                  <a:pt x="3840" y="77769"/>
                </a:lnTo>
                <a:lnTo>
                  <a:pt x="5760" y="80634"/>
                </a:lnTo>
                <a:lnTo>
                  <a:pt x="7680" y="82555"/>
                </a:lnTo>
                <a:lnTo>
                  <a:pt x="10561" y="84475"/>
                </a:lnTo>
                <a:lnTo>
                  <a:pt x="13441" y="86395"/>
                </a:lnTo>
                <a:lnTo>
                  <a:pt x="17282" y="87355"/>
                </a:lnTo>
                <a:lnTo>
                  <a:pt x="20162" y="88315"/>
                </a:lnTo>
                <a:lnTo>
                  <a:pt x="24002" y="89275"/>
                </a:lnTo>
                <a:lnTo>
                  <a:pt x="22067" y="68153"/>
                </a:lnTo>
                <a:lnTo>
                  <a:pt x="21122" y="66248"/>
                </a:lnTo>
                <a:lnTo>
                  <a:pt x="21122" y="60487"/>
                </a:lnTo>
                <a:lnTo>
                  <a:pt x="22067" y="58567"/>
                </a:lnTo>
                <a:lnTo>
                  <a:pt x="23027" y="57591"/>
                </a:lnTo>
                <a:lnTo>
                  <a:pt x="23027" y="55686"/>
                </a:lnTo>
                <a:lnTo>
                  <a:pt x="24963" y="54711"/>
                </a:lnTo>
                <a:lnTo>
                  <a:pt x="25908" y="53766"/>
                </a:lnTo>
                <a:lnTo>
                  <a:pt x="27843" y="52806"/>
                </a:lnTo>
                <a:lnTo>
                  <a:pt x="29748" y="51846"/>
                </a:lnTo>
                <a:lnTo>
                  <a:pt x="32628" y="50871"/>
                </a:lnTo>
                <a:lnTo>
                  <a:pt x="49911" y="50871"/>
                </a:lnTo>
                <a:lnTo>
                  <a:pt x="49911" y="64312"/>
                </a:lnTo>
                <a:lnTo>
                  <a:pt x="47030" y="67208"/>
                </a:lnTo>
                <a:lnTo>
                  <a:pt x="44150" y="69113"/>
                </a:lnTo>
                <a:lnTo>
                  <a:pt x="42230" y="71033"/>
                </a:lnTo>
                <a:lnTo>
                  <a:pt x="39349" y="71993"/>
                </a:lnTo>
                <a:lnTo>
                  <a:pt x="36469" y="72953"/>
                </a:lnTo>
                <a:lnTo>
                  <a:pt x="38389" y="88315"/>
                </a:lnTo>
                <a:lnTo>
                  <a:pt x="42230" y="86395"/>
                </a:lnTo>
                <a:lnTo>
                  <a:pt x="46070" y="84475"/>
                </a:lnTo>
                <a:lnTo>
                  <a:pt x="49911" y="81594"/>
                </a:lnTo>
                <a:lnTo>
                  <a:pt x="53751" y="77769"/>
                </a:lnTo>
                <a:lnTo>
                  <a:pt x="53751" y="86395"/>
                </a:lnTo>
                <a:lnTo>
                  <a:pt x="54711" y="86395"/>
                </a:lnTo>
                <a:lnTo>
                  <a:pt x="55671" y="87355"/>
                </a:lnTo>
                <a:lnTo>
                  <a:pt x="69113" y="87355"/>
                </a:lnTo>
                <a:lnTo>
                  <a:pt x="70073" y="86395"/>
                </a:lnTo>
                <a:lnTo>
                  <a:pt x="71033" y="86395"/>
                </a:lnTo>
                <a:lnTo>
                  <a:pt x="71033" y="85435"/>
                </a:lnTo>
                <a:lnTo>
                  <a:pt x="71993" y="85435"/>
                </a:lnTo>
                <a:lnTo>
                  <a:pt x="71993" y="25923"/>
                </a:lnTo>
                <a:lnTo>
                  <a:pt x="71033" y="21122"/>
                </a:lnTo>
                <a:lnTo>
                  <a:pt x="70073" y="17282"/>
                </a:lnTo>
                <a:lnTo>
                  <a:pt x="68153" y="13441"/>
                </a:lnTo>
                <a:lnTo>
                  <a:pt x="66233" y="10561"/>
                </a:lnTo>
                <a:lnTo>
                  <a:pt x="63352" y="7680"/>
                </a:lnTo>
                <a:lnTo>
                  <a:pt x="60472" y="4800"/>
                </a:lnTo>
                <a:lnTo>
                  <a:pt x="57591" y="3840"/>
                </a:lnTo>
                <a:lnTo>
                  <a:pt x="52791" y="1920"/>
                </a:lnTo>
                <a:lnTo>
                  <a:pt x="47990" y="960"/>
                </a:lnTo>
                <a:lnTo>
                  <a:pt x="43190" y="0"/>
                </a:lnTo>
                <a:lnTo>
                  <a:pt x="33588" y="0"/>
                </a:lnTo>
                <a:lnTo>
                  <a:pt x="29748" y="960"/>
                </a:lnTo>
                <a:lnTo>
                  <a:pt x="26868" y="960"/>
                </a:lnTo>
                <a:lnTo>
                  <a:pt x="24002" y="1920"/>
                </a:lnTo>
                <a:lnTo>
                  <a:pt x="20162" y="2880"/>
                </a:lnTo>
                <a:lnTo>
                  <a:pt x="18242" y="3840"/>
                </a:lnTo>
                <a:lnTo>
                  <a:pt x="15346" y="3840"/>
                </a:lnTo>
                <a:lnTo>
                  <a:pt x="12466" y="4800"/>
                </a:lnTo>
                <a:lnTo>
                  <a:pt x="10561" y="6720"/>
                </a:lnTo>
                <a:lnTo>
                  <a:pt x="8625" y="7680"/>
                </a:lnTo>
                <a:lnTo>
                  <a:pt x="6720" y="8641"/>
                </a:lnTo>
                <a:lnTo>
                  <a:pt x="5760" y="9601"/>
                </a:lnTo>
                <a:lnTo>
                  <a:pt x="4800" y="10561"/>
                </a:lnTo>
                <a:lnTo>
                  <a:pt x="4800" y="11521"/>
                </a:lnTo>
                <a:lnTo>
                  <a:pt x="3840" y="13441"/>
                </a:lnTo>
                <a:lnTo>
                  <a:pt x="3840" y="19202"/>
                </a:lnTo>
                <a:lnTo>
                  <a:pt x="4800" y="201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7" name="object 1057"/>
          <p:cNvSpPr/>
          <p:nvPr/>
        </p:nvSpPr>
        <p:spPr>
          <a:xfrm>
            <a:off x="4809683" y="6476969"/>
            <a:ext cx="16322" cy="21122"/>
          </a:xfrm>
          <a:custGeom>
            <a:avLst/>
            <a:gdLst/>
            <a:ahLst/>
            <a:cxnLst/>
            <a:rect l="l" t="t" r="r" b="b"/>
            <a:pathLst>
              <a:path w="16322" h="21122">
                <a:moveTo>
                  <a:pt x="4800" y="3840"/>
                </a:moveTo>
                <a:lnTo>
                  <a:pt x="2895" y="1935"/>
                </a:lnTo>
                <a:lnTo>
                  <a:pt x="0" y="0"/>
                </a:lnTo>
                <a:lnTo>
                  <a:pt x="1935" y="21122"/>
                </a:lnTo>
                <a:lnTo>
                  <a:pt x="11521" y="21122"/>
                </a:lnTo>
                <a:lnTo>
                  <a:pt x="16322" y="20162"/>
                </a:lnTo>
                <a:lnTo>
                  <a:pt x="14401" y="4800"/>
                </a:lnTo>
                <a:lnTo>
                  <a:pt x="7680" y="4800"/>
                </a:lnTo>
                <a:lnTo>
                  <a:pt x="4800" y="384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8" name="object 1058"/>
          <p:cNvSpPr/>
          <p:nvPr/>
        </p:nvSpPr>
        <p:spPr>
          <a:xfrm>
            <a:off x="4881692" y="6373307"/>
            <a:ext cx="22082" cy="122864"/>
          </a:xfrm>
          <a:custGeom>
            <a:avLst/>
            <a:gdLst/>
            <a:ahLst/>
            <a:cxnLst/>
            <a:rect l="l" t="t" r="r" b="b"/>
            <a:pathLst>
              <a:path w="22082" h="122864">
                <a:moveTo>
                  <a:pt x="14401" y="0"/>
                </a:move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04"/>
                </a:lnTo>
                <a:lnTo>
                  <a:pt x="0" y="1904"/>
                </a:lnTo>
                <a:lnTo>
                  <a:pt x="0" y="120944"/>
                </a:lnTo>
                <a:lnTo>
                  <a:pt x="960" y="121904"/>
                </a:lnTo>
                <a:lnTo>
                  <a:pt x="1920" y="121904"/>
                </a:lnTo>
                <a:lnTo>
                  <a:pt x="2880" y="122864"/>
                </a:lnTo>
                <a:lnTo>
                  <a:pt x="17282" y="122864"/>
                </a:lnTo>
                <a:lnTo>
                  <a:pt x="18242" y="121904"/>
                </a:lnTo>
                <a:lnTo>
                  <a:pt x="20147" y="121904"/>
                </a:lnTo>
                <a:lnTo>
                  <a:pt x="21122" y="120944"/>
                </a:lnTo>
                <a:lnTo>
                  <a:pt x="22082" y="120944"/>
                </a:lnTo>
                <a:lnTo>
                  <a:pt x="22082" y="2865"/>
                </a:lnTo>
                <a:lnTo>
                  <a:pt x="21122" y="1904"/>
                </a:lnTo>
                <a:lnTo>
                  <a:pt x="20147" y="960"/>
                </a:lnTo>
                <a:lnTo>
                  <a:pt x="18242" y="960"/>
                </a:lnTo>
                <a:lnTo>
                  <a:pt x="17282" y="0"/>
                </a:lnTo>
                <a:lnTo>
                  <a:pt x="14401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9" name="object 1059"/>
          <p:cNvSpPr/>
          <p:nvPr/>
        </p:nvSpPr>
        <p:spPr>
          <a:xfrm>
            <a:off x="4962326" y="6409776"/>
            <a:ext cx="64312" cy="88315"/>
          </a:xfrm>
          <a:custGeom>
            <a:avLst/>
            <a:gdLst/>
            <a:ahLst/>
            <a:cxnLst/>
            <a:rect l="l" t="t" r="r" b="b"/>
            <a:pathLst>
              <a:path w="64312" h="88315">
                <a:moveTo>
                  <a:pt x="31683" y="88315"/>
                </a:moveTo>
                <a:lnTo>
                  <a:pt x="40309" y="88315"/>
                </a:lnTo>
                <a:lnTo>
                  <a:pt x="43190" y="87355"/>
                </a:lnTo>
                <a:lnTo>
                  <a:pt x="46085" y="87355"/>
                </a:lnTo>
                <a:lnTo>
                  <a:pt x="47990" y="86395"/>
                </a:lnTo>
                <a:lnTo>
                  <a:pt x="50871" y="86395"/>
                </a:lnTo>
                <a:lnTo>
                  <a:pt x="52806" y="85435"/>
                </a:lnTo>
                <a:lnTo>
                  <a:pt x="54711" y="84475"/>
                </a:lnTo>
                <a:lnTo>
                  <a:pt x="56647" y="83515"/>
                </a:lnTo>
                <a:lnTo>
                  <a:pt x="58552" y="82555"/>
                </a:lnTo>
                <a:lnTo>
                  <a:pt x="60472" y="81594"/>
                </a:lnTo>
                <a:lnTo>
                  <a:pt x="61432" y="80634"/>
                </a:lnTo>
                <a:lnTo>
                  <a:pt x="62392" y="80634"/>
                </a:lnTo>
                <a:lnTo>
                  <a:pt x="63352" y="79674"/>
                </a:lnTo>
                <a:lnTo>
                  <a:pt x="63352" y="77754"/>
                </a:lnTo>
                <a:lnTo>
                  <a:pt x="64312" y="77754"/>
                </a:lnTo>
                <a:lnTo>
                  <a:pt x="64312" y="62407"/>
                </a:lnTo>
                <a:lnTo>
                  <a:pt x="63352" y="61447"/>
                </a:lnTo>
                <a:lnTo>
                  <a:pt x="62392" y="60472"/>
                </a:lnTo>
                <a:lnTo>
                  <a:pt x="61432" y="60472"/>
                </a:lnTo>
                <a:lnTo>
                  <a:pt x="60472" y="61447"/>
                </a:lnTo>
                <a:lnTo>
                  <a:pt x="58552" y="62407"/>
                </a:lnTo>
                <a:lnTo>
                  <a:pt x="57591" y="63352"/>
                </a:lnTo>
                <a:lnTo>
                  <a:pt x="56647" y="64312"/>
                </a:lnTo>
                <a:lnTo>
                  <a:pt x="54711" y="65288"/>
                </a:lnTo>
                <a:lnTo>
                  <a:pt x="52806" y="66248"/>
                </a:lnTo>
                <a:lnTo>
                  <a:pt x="50871" y="67193"/>
                </a:lnTo>
                <a:lnTo>
                  <a:pt x="48966" y="68153"/>
                </a:lnTo>
                <a:lnTo>
                  <a:pt x="47030" y="69128"/>
                </a:lnTo>
                <a:lnTo>
                  <a:pt x="35524" y="69128"/>
                </a:lnTo>
                <a:lnTo>
                  <a:pt x="33588" y="68153"/>
                </a:lnTo>
                <a:lnTo>
                  <a:pt x="30723" y="66248"/>
                </a:lnTo>
                <a:lnTo>
                  <a:pt x="28803" y="65288"/>
                </a:lnTo>
                <a:lnTo>
                  <a:pt x="27843" y="63352"/>
                </a:lnTo>
                <a:lnTo>
                  <a:pt x="25923" y="60472"/>
                </a:lnTo>
                <a:lnTo>
                  <a:pt x="24963" y="57607"/>
                </a:lnTo>
                <a:lnTo>
                  <a:pt x="24002" y="54726"/>
                </a:lnTo>
                <a:lnTo>
                  <a:pt x="23042" y="51846"/>
                </a:lnTo>
                <a:lnTo>
                  <a:pt x="23042" y="34564"/>
                </a:lnTo>
                <a:lnTo>
                  <a:pt x="24963" y="28803"/>
                </a:lnTo>
                <a:lnTo>
                  <a:pt x="27843" y="24002"/>
                </a:lnTo>
                <a:lnTo>
                  <a:pt x="30723" y="19202"/>
                </a:lnTo>
                <a:lnTo>
                  <a:pt x="35524" y="17282"/>
                </a:lnTo>
                <a:lnTo>
                  <a:pt x="44150" y="17282"/>
                </a:lnTo>
                <a:lnTo>
                  <a:pt x="46085" y="18242"/>
                </a:lnTo>
                <a:lnTo>
                  <a:pt x="47990" y="18242"/>
                </a:lnTo>
                <a:lnTo>
                  <a:pt x="50871" y="19202"/>
                </a:lnTo>
                <a:lnTo>
                  <a:pt x="52806" y="20162"/>
                </a:lnTo>
                <a:lnTo>
                  <a:pt x="53751" y="21122"/>
                </a:lnTo>
                <a:lnTo>
                  <a:pt x="55671" y="22082"/>
                </a:lnTo>
                <a:lnTo>
                  <a:pt x="56647" y="23042"/>
                </a:lnTo>
                <a:lnTo>
                  <a:pt x="57591" y="24002"/>
                </a:lnTo>
                <a:lnTo>
                  <a:pt x="59512" y="24963"/>
                </a:lnTo>
                <a:lnTo>
                  <a:pt x="62392" y="24963"/>
                </a:lnTo>
                <a:lnTo>
                  <a:pt x="63352" y="23042"/>
                </a:lnTo>
                <a:lnTo>
                  <a:pt x="64312" y="22082"/>
                </a:lnTo>
                <a:lnTo>
                  <a:pt x="64312" y="10561"/>
                </a:lnTo>
                <a:lnTo>
                  <a:pt x="63352" y="9601"/>
                </a:lnTo>
                <a:lnTo>
                  <a:pt x="63352" y="7680"/>
                </a:lnTo>
                <a:lnTo>
                  <a:pt x="62392" y="7680"/>
                </a:lnTo>
                <a:lnTo>
                  <a:pt x="62392" y="6720"/>
                </a:lnTo>
                <a:lnTo>
                  <a:pt x="61432" y="6720"/>
                </a:lnTo>
                <a:lnTo>
                  <a:pt x="61432" y="5760"/>
                </a:lnTo>
                <a:lnTo>
                  <a:pt x="60472" y="4800"/>
                </a:lnTo>
                <a:lnTo>
                  <a:pt x="58552" y="3840"/>
                </a:lnTo>
                <a:lnTo>
                  <a:pt x="56647" y="2880"/>
                </a:lnTo>
                <a:lnTo>
                  <a:pt x="54711" y="2880"/>
                </a:lnTo>
                <a:lnTo>
                  <a:pt x="52806" y="1920"/>
                </a:lnTo>
                <a:lnTo>
                  <a:pt x="50871" y="960"/>
                </a:lnTo>
                <a:lnTo>
                  <a:pt x="48966" y="960"/>
                </a:lnTo>
                <a:lnTo>
                  <a:pt x="47030" y="0"/>
                </a:lnTo>
                <a:lnTo>
                  <a:pt x="34564" y="0"/>
                </a:lnTo>
                <a:lnTo>
                  <a:pt x="28803" y="960"/>
                </a:lnTo>
                <a:lnTo>
                  <a:pt x="24002" y="1920"/>
                </a:lnTo>
                <a:lnTo>
                  <a:pt x="19202" y="3840"/>
                </a:lnTo>
                <a:lnTo>
                  <a:pt x="15361" y="6720"/>
                </a:lnTo>
                <a:lnTo>
                  <a:pt x="11521" y="10561"/>
                </a:lnTo>
                <a:lnTo>
                  <a:pt x="7680" y="14401"/>
                </a:lnTo>
                <a:lnTo>
                  <a:pt x="4800" y="19202"/>
                </a:lnTo>
                <a:lnTo>
                  <a:pt x="2880" y="24963"/>
                </a:lnTo>
                <a:lnTo>
                  <a:pt x="960" y="30723"/>
                </a:lnTo>
                <a:lnTo>
                  <a:pt x="0" y="37444"/>
                </a:lnTo>
                <a:lnTo>
                  <a:pt x="0" y="51846"/>
                </a:lnTo>
                <a:lnTo>
                  <a:pt x="960" y="57607"/>
                </a:lnTo>
                <a:lnTo>
                  <a:pt x="2880" y="63352"/>
                </a:lnTo>
                <a:lnTo>
                  <a:pt x="4800" y="68153"/>
                </a:lnTo>
                <a:lnTo>
                  <a:pt x="6720" y="72969"/>
                </a:lnTo>
                <a:lnTo>
                  <a:pt x="9601" y="76809"/>
                </a:lnTo>
                <a:lnTo>
                  <a:pt x="13441" y="80634"/>
                </a:lnTo>
                <a:lnTo>
                  <a:pt x="17282" y="83515"/>
                </a:lnTo>
                <a:lnTo>
                  <a:pt x="22082" y="85435"/>
                </a:lnTo>
                <a:lnTo>
                  <a:pt x="26883" y="87355"/>
                </a:lnTo>
                <a:lnTo>
                  <a:pt x="31683" y="8831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0" name="object 1060"/>
          <p:cNvSpPr/>
          <p:nvPr/>
        </p:nvSpPr>
        <p:spPr>
          <a:xfrm>
            <a:off x="5060243" y="6460662"/>
            <a:ext cx="4800" cy="36469"/>
          </a:xfrm>
          <a:custGeom>
            <a:avLst/>
            <a:gdLst/>
            <a:ahLst/>
            <a:cxnLst/>
            <a:rect l="l" t="t" r="r" b="b"/>
            <a:pathLst>
              <a:path w="4800" h="36469">
                <a:moveTo>
                  <a:pt x="4800" y="36469"/>
                </a:moveTo>
                <a:lnTo>
                  <a:pt x="4800" y="14401"/>
                </a:lnTo>
                <a:lnTo>
                  <a:pt x="3840" y="11521"/>
                </a:lnTo>
                <a:lnTo>
                  <a:pt x="1920" y="9585"/>
                </a:lnTo>
                <a:lnTo>
                  <a:pt x="960" y="6720"/>
                </a:lnTo>
                <a:lnTo>
                  <a:pt x="960" y="3840"/>
                </a:lnTo>
                <a:lnTo>
                  <a:pt x="0" y="0"/>
                </a:lnTo>
                <a:lnTo>
                  <a:pt x="0" y="34549"/>
                </a:lnTo>
                <a:lnTo>
                  <a:pt x="4800" y="3646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1" name="object 1061"/>
          <p:cNvSpPr/>
          <p:nvPr/>
        </p:nvSpPr>
        <p:spPr>
          <a:xfrm>
            <a:off x="5037201" y="6408816"/>
            <a:ext cx="84475" cy="89275"/>
          </a:xfrm>
          <a:custGeom>
            <a:avLst/>
            <a:gdLst/>
            <a:ahLst/>
            <a:cxnLst/>
            <a:rect l="l" t="t" r="r" b="b"/>
            <a:pathLst>
              <a:path w="84475" h="89275">
                <a:moveTo>
                  <a:pt x="48005" y="71033"/>
                </a:moveTo>
                <a:lnTo>
                  <a:pt x="38404" y="71033"/>
                </a:lnTo>
                <a:lnTo>
                  <a:pt x="35524" y="70088"/>
                </a:lnTo>
                <a:lnTo>
                  <a:pt x="32644" y="69113"/>
                </a:lnTo>
                <a:lnTo>
                  <a:pt x="29763" y="68153"/>
                </a:lnTo>
                <a:lnTo>
                  <a:pt x="27843" y="66248"/>
                </a:lnTo>
                <a:lnTo>
                  <a:pt x="27843" y="88315"/>
                </a:lnTo>
                <a:lnTo>
                  <a:pt x="33604" y="89275"/>
                </a:lnTo>
                <a:lnTo>
                  <a:pt x="48005" y="89275"/>
                </a:lnTo>
                <a:lnTo>
                  <a:pt x="54726" y="87355"/>
                </a:lnTo>
                <a:lnTo>
                  <a:pt x="59512" y="85435"/>
                </a:lnTo>
                <a:lnTo>
                  <a:pt x="65288" y="83515"/>
                </a:lnTo>
                <a:lnTo>
                  <a:pt x="70073" y="80634"/>
                </a:lnTo>
                <a:lnTo>
                  <a:pt x="73913" y="76794"/>
                </a:lnTo>
                <a:lnTo>
                  <a:pt x="76794" y="71993"/>
                </a:lnTo>
                <a:lnTo>
                  <a:pt x="79689" y="67208"/>
                </a:lnTo>
                <a:lnTo>
                  <a:pt x="81594" y="62407"/>
                </a:lnTo>
                <a:lnTo>
                  <a:pt x="83515" y="56647"/>
                </a:lnTo>
                <a:lnTo>
                  <a:pt x="84475" y="50871"/>
                </a:lnTo>
                <a:lnTo>
                  <a:pt x="84475" y="36484"/>
                </a:lnTo>
                <a:lnTo>
                  <a:pt x="83515" y="30723"/>
                </a:lnTo>
                <a:lnTo>
                  <a:pt x="81594" y="24963"/>
                </a:lnTo>
                <a:lnTo>
                  <a:pt x="79689" y="20162"/>
                </a:lnTo>
                <a:lnTo>
                  <a:pt x="77754" y="15361"/>
                </a:lnTo>
                <a:lnTo>
                  <a:pt x="73913" y="11521"/>
                </a:lnTo>
                <a:lnTo>
                  <a:pt x="71033" y="7680"/>
                </a:lnTo>
                <a:lnTo>
                  <a:pt x="66233" y="4800"/>
                </a:lnTo>
                <a:lnTo>
                  <a:pt x="61447" y="2880"/>
                </a:lnTo>
                <a:lnTo>
                  <a:pt x="55686" y="960"/>
                </a:lnTo>
                <a:lnTo>
                  <a:pt x="49926" y="0"/>
                </a:lnTo>
                <a:lnTo>
                  <a:pt x="35524" y="0"/>
                </a:lnTo>
                <a:lnTo>
                  <a:pt x="29763" y="1920"/>
                </a:lnTo>
                <a:lnTo>
                  <a:pt x="24002" y="3840"/>
                </a:lnTo>
                <a:lnTo>
                  <a:pt x="18242" y="5760"/>
                </a:lnTo>
                <a:lnTo>
                  <a:pt x="14401" y="8641"/>
                </a:lnTo>
                <a:lnTo>
                  <a:pt x="10561" y="12481"/>
                </a:lnTo>
                <a:lnTo>
                  <a:pt x="6720" y="17282"/>
                </a:lnTo>
                <a:lnTo>
                  <a:pt x="3840" y="22082"/>
                </a:lnTo>
                <a:lnTo>
                  <a:pt x="2880" y="26883"/>
                </a:lnTo>
                <a:lnTo>
                  <a:pt x="960" y="32644"/>
                </a:lnTo>
                <a:lnTo>
                  <a:pt x="0" y="38404"/>
                </a:lnTo>
                <a:lnTo>
                  <a:pt x="0" y="52806"/>
                </a:lnTo>
                <a:lnTo>
                  <a:pt x="960" y="58567"/>
                </a:lnTo>
                <a:lnTo>
                  <a:pt x="1920" y="64312"/>
                </a:lnTo>
                <a:lnTo>
                  <a:pt x="3840" y="69113"/>
                </a:lnTo>
                <a:lnTo>
                  <a:pt x="6720" y="73929"/>
                </a:lnTo>
                <a:lnTo>
                  <a:pt x="9601" y="77769"/>
                </a:lnTo>
                <a:lnTo>
                  <a:pt x="13441" y="81594"/>
                </a:lnTo>
                <a:lnTo>
                  <a:pt x="17282" y="84475"/>
                </a:lnTo>
                <a:lnTo>
                  <a:pt x="23042" y="86395"/>
                </a:lnTo>
                <a:lnTo>
                  <a:pt x="23042" y="36484"/>
                </a:lnTo>
                <a:lnTo>
                  <a:pt x="24002" y="33604"/>
                </a:lnTo>
                <a:lnTo>
                  <a:pt x="24963" y="29763"/>
                </a:lnTo>
                <a:lnTo>
                  <a:pt x="25923" y="26883"/>
                </a:lnTo>
                <a:lnTo>
                  <a:pt x="27843" y="24963"/>
                </a:lnTo>
                <a:lnTo>
                  <a:pt x="28803" y="23042"/>
                </a:lnTo>
                <a:lnTo>
                  <a:pt x="30723" y="21122"/>
                </a:lnTo>
                <a:lnTo>
                  <a:pt x="33604" y="20162"/>
                </a:lnTo>
                <a:lnTo>
                  <a:pt x="35524" y="18242"/>
                </a:lnTo>
                <a:lnTo>
                  <a:pt x="48966" y="18242"/>
                </a:lnTo>
                <a:lnTo>
                  <a:pt x="50886" y="20162"/>
                </a:lnTo>
                <a:lnTo>
                  <a:pt x="53766" y="21122"/>
                </a:lnTo>
                <a:lnTo>
                  <a:pt x="55686" y="23042"/>
                </a:lnTo>
                <a:lnTo>
                  <a:pt x="57607" y="25923"/>
                </a:lnTo>
                <a:lnTo>
                  <a:pt x="58567" y="27843"/>
                </a:lnTo>
                <a:lnTo>
                  <a:pt x="59512" y="30723"/>
                </a:lnTo>
                <a:lnTo>
                  <a:pt x="60472" y="34564"/>
                </a:lnTo>
                <a:lnTo>
                  <a:pt x="61447" y="37444"/>
                </a:lnTo>
                <a:lnTo>
                  <a:pt x="61447" y="48966"/>
                </a:lnTo>
                <a:lnTo>
                  <a:pt x="60472" y="52806"/>
                </a:lnTo>
                <a:lnTo>
                  <a:pt x="60472" y="55686"/>
                </a:lnTo>
                <a:lnTo>
                  <a:pt x="59512" y="59527"/>
                </a:lnTo>
                <a:lnTo>
                  <a:pt x="58567" y="61432"/>
                </a:lnTo>
                <a:lnTo>
                  <a:pt x="56631" y="64312"/>
                </a:lnTo>
                <a:lnTo>
                  <a:pt x="54726" y="66248"/>
                </a:lnTo>
                <a:lnTo>
                  <a:pt x="52791" y="68153"/>
                </a:lnTo>
                <a:lnTo>
                  <a:pt x="50886" y="69113"/>
                </a:lnTo>
                <a:lnTo>
                  <a:pt x="48005" y="7103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2" name="object 1062"/>
          <p:cNvSpPr/>
          <p:nvPr/>
        </p:nvSpPr>
        <p:spPr>
          <a:xfrm>
            <a:off x="5138958" y="6408816"/>
            <a:ext cx="74874" cy="87355"/>
          </a:xfrm>
          <a:custGeom>
            <a:avLst/>
            <a:gdLst/>
            <a:ahLst/>
            <a:cxnLst/>
            <a:rect l="l" t="t" r="r" b="b"/>
            <a:pathLst>
              <a:path w="74874" h="87355">
                <a:moveTo>
                  <a:pt x="22082" y="31683"/>
                </a:moveTo>
                <a:lnTo>
                  <a:pt x="24963" y="27843"/>
                </a:lnTo>
                <a:lnTo>
                  <a:pt x="28803" y="24963"/>
                </a:lnTo>
                <a:lnTo>
                  <a:pt x="31683" y="23042"/>
                </a:lnTo>
                <a:lnTo>
                  <a:pt x="34564" y="20162"/>
                </a:lnTo>
                <a:lnTo>
                  <a:pt x="36484" y="19202"/>
                </a:lnTo>
                <a:lnTo>
                  <a:pt x="42245" y="19202"/>
                </a:lnTo>
                <a:lnTo>
                  <a:pt x="44165" y="20162"/>
                </a:lnTo>
                <a:lnTo>
                  <a:pt x="45125" y="21122"/>
                </a:lnTo>
                <a:lnTo>
                  <a:pt x="47045" y="22082"/>
                </a:lnTo>
                <a:lnTo>
                  <a:pt x="48950" y="23042"/>
                </a:lnTo>
                <a:lnTo>
                  <a:pt x="49926" y="24963"/>
                </a:lnTo>
                <a:lnTo>
                  <a:pt x="50886" y="25923"/>
                </a:lnTo>
                <a:lnTo>
                  <a:pt x="51846" y="27843"/>
                </a:lnTo>
                <a:lnTo>
                  <a:pt x="51846" y="29763"/>
                </a:lnTo>
                <a:lnTo>
                  <a:pt x="52791" y="32644"/>
                </a:lnTo>
                <a:lnTo>
                  <a:pt x="52791" y="85435"/>
                </a:lnTo>
                <a:lnTo>
                  <a:pt x="53766" y="85435"/>
                </a:lnTo>
                <a:lnTo>
                  <a:pt x="53766" y="86395"/>
                </a:lnTo>
                <a:lnTo>
                  <a:pt x="55671" y="86395"/>
                </a:lnTo>
                <a:lnTo>
                  <a:pt x="55671" y="87355"/>
                </a:lnTo>
                <a:lnTo>
                  <a:pt x="71033" y="87355"/>
                </a:lnTo>
                <a:lnTo>
                  <a:pt x="72008" y="86395"/>
                </a:lnTo>
                <a:lnTo>
                  <a:pt x="73913" y="86395"/>
                </a:lnTo>
                <a:lnTo>
                  <a:pt x="73913" y="85435"/>
                </a:lnTo>
                <a:lnTo>
                  <a:pt x="74874" y="85435"/>
                </a:lnTo>
                <a:lnTo>
                  <a:pt x="74874" y="24963"/>
                </a:lnTo>
                <a:lnTo>
                  <a:pt x="73913" y="21122"/>
                </a:lnTo>
                <a:lnTo>
                  <a:pt x="72953" y="16322"/>
                </a:lnTo>
                <a:lnTo>
                  <a:pt x="71033" y="13441"/>
                </a:lnTo>
                <a:lnTo>
                  <a:pt x="69128" y="10561"/>
                </a:lnTo>
                <a:lnTo>
                  <a:pt x="66233" y="6720"/>
                </a:lnTo>
                <a:lnTo>
                  <a:pt x="63352" y="4800"/>
                </a:lnTo>
                <a:lnTo>
                  <a:pt x="59512" y="2880"/>
                </a:lnTo>
                <a:lnTo>
                  <a:pt x="55671" y="960"/>
                </a:lnTo>
                <a:lnTo>
                  <a:pt x="51846" y="0"/>
                </a:lnTo>
                <a:lnTo>
                  <a:pt x="41285" y="0"/>
                </a:lnTo>
                <a:lnTo>
                  <a:pt x="36484" y="1920"/>
                </a:lnTo>
                <a:lnTo>
                  <a:pt x="32644" y="3840"/>
                </a:lnTo>
                <a:lnTo>
                  <a:pt x="27843" y="6720"/>
                </a:lnTo>
                <a:lnTo>
                  <a:pt x="23042" y="9601"/>
                </a:lnTo>
                <a:lnTo>
                  <a:pt x="19202" y="14401"/>
                </a:lnTo>
                <a:lnTo>
                  <a:pt x="19202" y="3840"/>
                </a:lnTo>
                <a:lnTo>
                  <a:pt x="18242" y="3840"/>
                </a:lnTo>
                <a:lnTo>
                  <a:pt x="17282" y="2880"/>
                </a:lnTo>
                <a:lnTo>
                  <a:pt x="16322" y="2880"/>
                </a:lnTo>
                <a:lnTo>
                  <a:pt x="15361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85435"/>
                </a:lnTo>
                <a:lnTo>
                  <a:pt x="960" y="85435"/>
                </a:lnTo>
                <a:lnTo>
                  <a:pt x="960" y="86395"/>
                </a:lnTo>
                <a:lnTo>
                  <a:pt x="1920" y="86395"/>
                </a:lnTo>
                <a:lnTo>
                  <a:pt x="2880" y="87355"/>
                </a:lnTo>
                <a:lnTo>
                  <a:pt x="18242" y="87355"/>
                </a:lnTo>
                <a:lnTo>
                  <a:pt x="19202" y="86395"/>
                </a:lnTo>
                <a:lnTo>
                  <a:pt x="21122" y="86395"/>
                </a:lnTo>
                <a:lnTo>
                  <a:pt x="21122" y="85435"/>
                </a:lnTo>
                <a:lnTo>
                  <a:pt x="22082" y="85435"/>
                </a:lnTo>
                <a:lnTo>
                  <a:pt x="22082" y="3168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3" name="object 1063"/>
          <p:cNvSpPr/>
          <p:nvPr/>
        </p:nvSpPr>
        <p:spPr>
          <a:xfrm>
            <a:off x="5231114" y="6409776"/>
            <a:ext cx="64328" cy="88315"/>
          </a:xfrm>
          <a:custGeom>
            <a:avLst/>
            <a:gdLst/>
            <a:ahLst/>
            <a:cxnLst/>
            <a:rect l="l" t="t" r="r" b="b"/>
            <a:pathLst>
              <a:path w="64328" h="88315">
                <a:moveTo>
                  <a:pt x="64328" y="13441"/>
                </a:moveTo>
                <a:lnTo>
                  <a:pt x="63367" y="12481"/>
                </a:lnTo>
                <a:lnTo>
                  <a:pt x="63367" y="8641"/>
                </a:lnTo>
                <a:lnTo>
                  <a:pt x="62392" y="7680"/>
                </a:lnTo>
                <a:lnTo>
                  <a:pt x="62392" y="6720"/>
                </a:lnTo>
                <a:lnTo>
                  <a:pt x="61432" y="6720"/>
                </a:lnTo>
                <a:lnTo>
                  <a:pt x="60487" y="5760"/>
                </a:lnTo>
                <a:lnTo>
                  <a:pt x="59527" y="4800"/>
                </a:lnTo>
                <a:lnTo>
                  <a:pt x="58552" y="3840"/>
                </a:lnTo>
                <a:lnTo>
                  <a:pt x="56647" y="2880"/>
                </a:lnTo>
                <a:lnTo>
                  <a:pt x="54711" y="2880"/>
                </a:lnTo>
                <a:lnTo>
                  <a:pt x="52806" y="1920"/>
                </a:lnTo>
                <a:lnTo>
                  <a:pt x="50886" y="960"/>
                </a:lnTo>
                <a:lnTo>
                  <a:pt x="48966" y="960"/>
                </a:lnTo>
                <a:lnTo>
                  <a:pt x="46085" y="0"/>
                </a:lnTo>
                <a:lnTo>
                  <a:pt x="33604" y="0"/>
                </a:lnTo>
                <a:lnTo>
                  <a:pt x="28803" y="960"/>
                </a:lnTo>
                <a:lnTo>
                  <a:pt x="24003" y="1920"/>
                </a:lnTo>
                <a:lnTo>
                  <a:pt x="19202" y="3840"/>
                </a:lnTo>
                <a:lnTo>
                  <a:pt x="14401" y="6720"/>
                </a:lnTo>
                <a:lnTo>
                  <a:pt x="11521" y="10561"/>
                </a:lnTo>
                <a:lnTo>
                  <a:pt x="7680" y="14401"/>
                </a:lnTo>
                <a:lnTo>
                  <a:pt x="4800" y="19202"/>
                </a:lnTo>
                <a:lnTo>
                  <a:pt x="2880" y="24963"/>
                </a:lnTo>
                <a:lnTo>
                  <a:pt x="960" y="30723"/>
                </a:lnTo>
                <a:lnTo>
                  <a:pt x="0" y="37444"/>
                </a:lnTo>
                <a:lnTo>
                  <a:pt x="0" y="51846"/>
                </a:lnTo>
                <a:lnTo>
                  <a:pt x="960" y="57607"/>
                </a:lnTo>
                <a:lnTo>
                  <a:pt x="2880" y="63352"/>
                </a:lnTo>
                <a:lnTo>
                  <a:pt x="3840" y="68153"/>
                </a:lnTo>
                <a:lnTo>
                  <a:pt x="6720" y="72969"/>
                </a:lnTo>
                <a:lnTo>
                  <a:pt x="9601" y="76809"/>
                </a:lnTo>
                <a:lnTo>
                  <a:pt x="12481" y="80634"/>
                </a:lnTo>
                <a:lnTo>
                  <a:pt x="17282" y="83515"/>
                </a:lnTo>
                <a:lnTo>
                  <a:pt x="21122" y="85435"/>
                </a:lnTo>
                <a:lnTo>
                  <a:pt x="25923" y="87355"/>
                </a:lnTo>
                <a:lnTo>
                  <a:pt x="31683" y="88315"/>
                </a:lnTo>
                <a:lnTo>
                  <a:pt x="40325" y="88315"/>
                </a:lnTo>
                <a:lnTo>
                  <a:pt x="43205" y="87355"/>
                </a:lnTo>
                <a:lnTo>
                  <a:pt x="45125" y="87355"/>
                </a:lnTo>
                <a:lnTo>
                  <a:pt x="48006" y="86395"/>
                </a:lnTo>
                <a:lnTo>
                  <a:pt x="50886" y="86395"/>
                </a:lnTo>
                <a:lnTo>
                  <a:pt x="52806" y="85435"/>
                </a:lnTo>
                <a:lnTo>
                  <a:pt x="54711" y="84475"/>
                </a:lnTo>
                <a:lnTo>
                  <a:pt x="56647" y="83515"/>
                </a:lnTo>
                <a:lnTo>
                  <a:pt x="58552" y="82555"/>
                </a:lnTo>
                <a:lnTo>
                  <a:pt x="60487" y="81594"/>
                </a:lnTo>
                <a:lnTo>
                  <a:pt x="61432" y="80634"/>
                </a:lnTo>
                <a:lnTo>
                  <a:pt x="62392" y="80634"/>
                </a:lnTo>
                <a:lnTo>
                  <a:pt x="62392" y="79674"/>
                </a:lnTo>
                <a:lnTo>
                  <a:pt x="63367" y="78714"/>
                </a:lnTo>
                <a:lnTo>
                  <a:pt x="63367" y="76809"/>
                </a:lnTo>
                <a:lnTo>
                  <a:pt x="64328" y="75834"/>
                </a:lnTo>
                <a:lnTo>
                  <a:pt x="64328" y="64312"/>
                </a:lnTo>
                <a:lnTo>
                  <a:pt x="63367" y="63352"/>
                </a:lnTo>
                <a:lnTo>
                  <a:pt x="63367" y="61447"/>
                </a:lnTo>
                <a:lnTo>
                  <a:pt x="62392" y="61447"/>
                </a:lnTo>
                <a:lnTo>
                  <a:pt x="62392" y="60472"/>
                </a:lnTo>
                <a:lnTo>
                  <a:pt x="60487" y="60472"/>
                </a:lnTo>
                <a:lnTo>
                  <a:pt x="59527" y="61447"/>
                </a:lnTo>
                <a:lnTo>
                  <a:pt x="58552" y="62407"/>
                </a:lnTo>
                <a:lnTo>
                  <a:pt x="57607" y="63352"/>
                </a:lnTo>
                <a:lnTo>
                  <a:pt x="56647" y="64312"/>
                </a:lnTo>
                <a:lnTo>
                  <a:pt x="54711" y="65288"/>
                </a:lnTo>
                <a:lnTo>
                  <a:pt x="52806" y="66248"/>
                </a:lnTo>
                <a:lnTo>
                  <a:pt x="50886" y="67193"/>
                </a:lnTo>
                <a:lnTo>
                  <a:pt x="48966" y="68153"/>
                </a:lnTo>
                <a:lnTo>
                  <a:pt x="46085" y="69128"/>
                </a:lnTo>
                <a:lnTo>
                  <a:pt x="35524" y="69128"/>
                </a:lnTo>
                <a:lnTo>
                  <a:pt x="32644" y="68153"/>
                </a:lnTo>
                <a:lnTo>
                  <a:pt x="30723" y="66248"/>
                </a:lnTo>
                <a:lnTo>
                  <a:pt x="28803" y="65288"/>
                </a:lnTo>
                <a:lnTo>
                  <a:pt x="26883" y="63352"/>
                </a:lnTo>
                <a:lnTo>
                  <a:pt x="25923" y="60472"/>
                </a:lnTo>
                <a:lnTo>
                  <a:pt x="24963" y="57607"/>
                </a:lnTo>
                <a:lnTo>
                  <a:pt x="24003" y="54726"/>
                </a:lnTo>
                <a:lnTo>
                  <a:pt x="23042" y="51846"/>
                </a:lnTo>
                <a:lnTo>
                  <a:pt x="23042" y="34564"/>
                </a:lnTo>
                <a:lnTo>
                  <a:pt x="24003" y="28803"/>
                </a:lnTo>
                <a:lnTo>
                  <a:pt x="27843" y="24002"/>
                </a:lnTo>
                <a:lnTo>
                  <a:pt x="30723" y="19202"/>
                </a:lnTo>
                <a:lnTo>
                  <a:pt x="34564" y="17282"/>
                </a:lnTo>
                <a:lnTo>
                  <a:pt x="43205" y="17282"/>
                </a:lnTo>
                <a:lnTo>
                  <a:pt x="46085" y="18242"/>
                </a:lnTo>
                <a:lnTo>
                  <a:pt x="48006" y="18242"/>
                </a:lnTo>
                <a:lnTo>
                  <a:pt x="49926" y="19202"/>
                </a:lnTo>
                <a:lnTo>
                  <a:pt x="51846" y="20162"/>
                </a:lnTo>
                <a:lnTo>
                  <a:pt x="53766" y="21122"/>
                </a:lnTo>
                <a:lnTo>
                  <a:pt x="55686" y="22082"/>
                </a:lnTo>
                <a:lnTo>
                  <a:pt x="56647" y="23042"/>
                </a:lnTo>
                <a:lnTo>
                  <a:pt x="57607" y="24002"/>
                </a:lnTo>
                <a:lnTo>
                  <a:pt x="58552" y="24963"/>
                </a:lnTo>
                <a:lnTo>
                  <a:pt x="62392" y="24963"/>
                </a:lnTo>
                <a:lnTo>
                  <a:pt x="63367" y="23042"/>
                </a:lnTo>
                <a:lnTo>
                  <a:pt x="63367" y="22082"/>
                </a:lnTo>
                <a:lnTo>
                  <a:pt x="64328" y="19202"/>
                </a:lnTo>
                <a:lnTo>
                  <a:pt x="64328" y="1344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4" name="object 1064"/>
          <p:cNvSpPr/>
          <p:nvPr/>
        </p:nvSpPr>
        <p:spPr>
          <a:xfrm>
            <a:off x="5329991" y="6410736"/>
            <a:ext cx="4800" cy="31683"/>
          </a:xfrm>
          <a:custGeom>
            <a:avLst/>
            <a:gdLst/>
            <a:ahLst/>
            <a:cxnLst/>
            <a:rect l="l" t="t" r="r" b="b"/>
            <a:pathLst>
              <a:path w="4800" h="31683">
                <a:moveTo>
                  <a:pt x="0" y="31683"/>
                </a:moveTo>
                <a:lnTo>
                  <a:pt x="0" y="28803"/>
                </a:lnTo>
                <a:lnTo>
                  <a:pt x="960" y="25923"/>
                </a:lnTo>
                <a:lnTo>
                  <a:pt x="1920" y="24002"/>
                </a:lnTo>
                <a:lnTo>
                  <a:pt x="2880" y="22082"/>
                </a:lnTo>
                <a:lnTo>
                  <a:pt x="4800" y="0"/>
                </a:lnTo>
                <a:lnTo>
                  <a:pt x="0" y="1920"/>
                </a:lnTo>
                <a:lnTo>
                  <a:pt x="0" y="3168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5" name="object 1065"/>
          <p:cNvSpPr/>
          <p:nvPr/>
        </p:nvSpPr>
        <p:spPr>
          <a:xfrm>
            <a:off x="5306949" y="6408816"/>
            <a:ext cx="76794" cy="89275"/>
          </a:xfrm>
          <a:custGeom>
            <a:avLst/>
            <a:gdLst/>
            <a:ahLst/>
            <a:cxnLst/>
            <a:rect l="l" t="t" r="r" b="b"/>
            <a:pathLst>
              <a:path w="76794" h="89275">
                <a:moveTo>
                  <a:pt x="73929" y="72953"/>
                </a:moveTo>
                <a:lnTo>
                  <a:pt x="72969" y="71033"/>
                </a:lnTo>
                <a:lnTo>
                  <a:pt x="72969" y="68153"/>
                </a:lnTo>
                <a:lnTo>
                  <a:pt x="72008" y="67208"/>
                </a:lnTo>
                <a:lnTo>
                  <a:pt x="69128" y="67208"/>
                </a:lnTo>
                <a:lnTo>
                  <a:pt x="67208" y="68153"/>
                </a:lnTo>
                <a:lnTo>
                  <a:pt x="66248" y="68153"/>
                </a:lnTo>
                <a:lnTo>
                  <a:pt x="64328" y="69113"/>
                </a:lnTo>
                <a:lnTo>
                  <a:pt x="61447" y="69113"/>
                </a:lnTo>
                <a:lnTo>
                  <a:pt x="59527" y="70088"/>
                </a:lnTo>
                <a:lnTo>
                  <a:pt x="57607" y="71033"/>
                </a:lnTo>
                <a:lnTo>
                  <a:pt x="54726" y="71033"/>
                </a:lnTo>
                <a:lnTo>
                  <a:pt x="50886" y="71993"/>
                </a:lnTo>
                <a:lnTo>
                  <a:pt x="36484" y="71993"/>
                </a:lnTo>
                <a:lnTo>
                  <a:pt x="34564" y="71033"/>
                </a:lnTo>
                <a:lnTo>
                  <a:pt x="31683" y="70088"/>
                </a:lnTo>
                <a:lnTo>
                  <a:pt x="28803" y="68153"/>
                </a:lnTo>
                <a:lnTo>
                  <a:pt x="27843" y="66248"/>
                </a:lnTo>
                <a:lnTo>
                  <a:pt x="25923" y="64312"/>
                </a:lnTo>
                <a:lnTo>
                  <a:pt x="24002" y="62407"/>
                </a:lnTo>
                <a:lnTo>
                  <a:pt x="24002" y="59527"/>
                </a:lnTo>
                <a:lnTo>
                  <a:pt x="23042" y="56647"/>
                </a:lnTo>
                <a:lnTo>
                  <a:pt x="22082" y="53766"/>
                </a:lnTo>
                <a:lnTo>
                  <a:pt x="22082" y="49926"/>
                </a:lnTo>
                <a:lnTo>
                  <a:pt x="73929" y="49926"/>
                </a:lnTo>
                <a:lnTo>
                  <a:pt x="74889" y="48006"/>
                </a:lnTo>
                <a:lnTo>
                  <a:pt x="76794" y="47030"/>
                </a:lnTo>
                <a:lnTo>
                  <a:pt x="76794" y="27843"/>
                </a:lnTo>
                <a:lnTo>
                  <a:pt x="74889" y="24002"/>
                </a:lnTo>
                <a:lnTo>
                  <a:pt x="73929" y="19202"/>
                </a:lnTo>
                <a:lnTo>
                  <a:pt x="71048" y="14401"/>
                </a:lnTo>
                <a:lnTo>
                  <a:pt x="68168" y="11521"/>
                </a:lnTo>
                <a:lnTo>
                  <a:pt x="65288" y="7680"/>
                </a:lnTo>
                <a:lnTo>
                  <a:pt x="61447" y="4800"/>
                </a:lnTo>
                <a:lnTo>
                  <a:pt x="56647" y="2880"/>
                </a:lnTo>
                <a:lnTo>
                  <a:pt x="51846" y="960"/>
                </a:lnTo>
                <a:lnTo>
                  <a:pt x="47045" y="0"/>
                </a:lnTo>
                <a:lnTo>
                  <a:pt x="33604" y="0"/>
                </a:lnTo>
                <a:lnTo>
                  <a:pt x="27843" y="1920"/>
                </a:lnTo>
                <a:lnTo>
                  <a:pt x="25923" y="24002"/>
                </a:lnTo>
                <a:lnTo>
                  <a:pt x="26883" y="22082"/>
                </a:lnTo>
                <a:lnTo>
                  <a:pt x="28803" y="20162"/>
                </a:lnTo>
                <a:lnTo>
                  <a:pt x="29763" y="18242"/>
                </a:lnTo>
                <a:lnTo>
                  <a:pt x="31683" y="17282"/>
                </a:lnTo>
                <a:lnTo>
                  <a:pt x="34564" y="16322"/>
                </a:lnTo>
                <a:lnTo>
                  <a:pt x="45125" y="16322"/>
                </a:lnTo>
                <a:lnTo>
                  <a:pt x="48966" y="18242"/>
                </a:lnTo>
                <a:lnTo>
                  <a:pt x="51846" y="21122"/>
                </a:lnTo>
                <a:lnTo>
                  <a:pt x="54726" y="24963"/>
                </a:lnTo>
                <a:lnTo>
                  <a:pt x="55686" y="29763"/>
                </a:lnTo>
                <a:lnTo>
                  <a:pt x="55686" y="36484"/>
                </a:lnTo>
                <a:lnTo>
                  <a:pt x="22082" y="36484"/>
                </a:lnTo>
                <a:lnTo>
                  <a:pt x="23042" y="33604"/>
                </a:lnTo>
                <a:lnTo>
                  <a:pt x="23042" y="3840"/>
                </a:lnTo>
                <a:lnTo>
                  <a:pt x="18242" y="5760"/>
                </a:lnTo>
                <a:lnTo>
                  <a:pt x="14401" y="8641"/>
                </a:lnTo>
                <a:lnTo>
                  <a:pt x="10561" y="12481"/>
                </a:lnTo>
                <a:lnTo>
                  <a:pt x="6720" y="16322"/>
                </a:lnTo>
                <a:lnTo>
                  <a:pt x="4800" y="21122"/>
                </a:lnTo>
                <a:lnTo>
                  <a:pt x="2880" y="26883"/>
                </a:lnTo>
                <a:lnTo>
                  <a:pt x="960" y="32644"/>
                </a:lnTo>
                <a:lnTo>
                  <a:pt x="0" y="38404"/>
                </a:lnTo>
                <a:lnTo>
                  <a:pt x="0" y="52806"/>
                </a:lnTo>
                <a:lnTo>
                  <a:pt x="960" y="59527"/>
                </a:lnTo>
                <a:lnTo>
                  <a:pt x="2880" y="64312"/>
                </a:lnTo>
                <a:lnTo>
                  <a:pt x="3840" y="70088"/>
                </a:lnTo>
                <a:lnTo>
                  <a:pt x="6720" y="74874"/>
                </a:lnTo>
                <a:lnTo>
                  <a:pt x="10561" y="78714"/>
                </a:lnTo>
                <a:lnTo>
                  <a:pt x="14401" y="81594"/>
                </a:lnTo>
                <a:lnTo>
                  <a:pt x="18242" y="84475"/>
                </a:lnTo>
                <a:lnTo>
                  <a:pt x="24002" y="86395"/>
                </a:lnTo>
                <a:lnTo>
                  <a:pt x="28803" y="88315"/>
                </a:lnTo>
                <a:lnTo>
                  <a:pt x="35524" y="89275"/>
                </a:lnTo>
                <a:lnTo>
                  <a:pt x="46085" y="89275"/>
                </a:lnTo>
                <a:lnTo>
                  <a:pt x="49926" y="88315"/>
                </a:lnTo>
                <a:lnTo>
                  <a:pt x="52806" y="88315"/>
                </a:lnTo>
                <a:lnTo>
                  <a:pt x="56647" y="87355"/>
                </a:lnTo>
                <a:lnTo>
                  <a:pt x="59527" y="87355"/>
                </a:lnTo>
                <a:lnTo>
                  <a:pt x="62407" y="86395"/>
                </a:lnTo>
                <a:lnTo>
                  <a:pt x="64328" y="85435"/>
                </a:lnTo>
                <a:lnTo>
                  <a:pt x="67208" y="85435"/>
                </a:lnTo>
                <a:lnTo>
                  <a:pt x="68168" y="84475"/>
                </a:lnTo>
                <a:lnTo>
                  <a:pt x="70088" y="83515"/>
                </a:lnTo>
                <a:lnTo>
                  <a:pt x="71048" y="82555"/>
                </a:lnTo>
                <a:lnTo>
                  <a:pt x="72008" y="82555"/>
                </a:lnTo>
                <a:lnTo>
                  <a:pt x="72008" y="81594"/>
                </a:lnTo>
                <a:lnTo>
                  <a:pt x="72969" y="81594"/>
                </a:lnTo>
                <a:lnTo>
                  <a:pt x="72969" y="77769"/>
                </a:lnTo>
                <a:lnTo>
                  <a:pt x="73929" y="76794"/>
                </a:lnTo>
                <a:lnTo>
                  <a:pt x="73929" y="7295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6" name="object 1066"/>
          <p:cNvSpPr/>
          <p:nvPr/>
        </p:nvSpPr>
        <p:spPr>
          <a:xfrm>
            <a:off x="5398145" y="6408816"/>
            <a:ext cx="59527" cy="89275"/>
          </a:xfrm>
          <a:custGeom>
            <a:avLst/>
            <a:gdLst/>
            <a:ahLst/>
            <a:cxnLst/>
            <a:rect l="l" t="t" r="r" b="b"/>
            <a:pathLst>
              <a:path w="59527" h="89275">
                <a:moveTo>
                  <a:pt x="0" y="22082"/>
                </a:moveTo>
                <a:lnTo>
                  <a:pt x="0" y="29763"/>
                </a:lnTo>
                <a:lnTo>
                  <a:pt x="975" y="32644"/>
                </a:lnTo>
                <a:lnTo>
                  <a:pt x="1935" y="35524"/>
                </a:lnTo>
                <a:lnTo>
                  <a:pt x="2880" y="38404"/>
                </a:lnTo>
                <a:lnTo>
                  <a:pt x="3840" y="40325"/>
                </a:lnTo>
                <a:lnTo>
                  <a:pt x="5775" y="42245"/>
                </a:lnTo>
                <a:lnTo>
                  <a:pt x="7680" y="44165"/>
                </a:lnTo>
                <a:lnTo>
                  <a:pt x="9601" y="46085"/>
                </a:lnTo>
                <a:lnTo>
                  <a:pt x="11521" y="47030"/>
                </a:lnTo>
                <a:lnTo>
                  <a:pt x="14401" y="48006"/>
                </a:lnTo>
                <a:lnTo>
                  <a:pt x="16322" y="48966"/>
                </a:lnTo>
                <a:lnTo>
                  <a:pt x="19202" y="49926"/>
                </a:lnTo>
                <a:lnTo>
                  <a:pt x="21122" y="50871"/>
                </a:lnTo>
                <a:lnTo>
                  <a:pt x="24003" y="51846"/>
                </a:lnTo>
                <a:lnTo>
                  <a:pt x="25923" y="52806"/>
                </a:lnTo>
                <a:lnTo>
                  <a:pt x="27843" y="53766"/>
                </a:lnTo>
                <a:lnTo>
                  <a:pt x="29763" y="54711"/>
                </a:lnTo>
                <a:lnTo>
                  <a:pt x="31683" y="55686"/>
                </a:lnTo>
                <a:lnTo>
                  <a:pt x="33604" y="56647"/>
                </a:lnTo>
                <a:lnTo>
                  <a:pt x="35524" y="57591"/>
                </a:lnTo>
                <a:lnTo>
                  <a:pt x="36484" y="58567"/>
                </a:lnTo>
                <a:lnTo>
                  <a:pt x="37444" y="60487"/>
                </a:lnTo>
                <a:lnTo>
                  <a:pt x="38404" y="61432"/>
                </a:lnTo>
                <a:lnTo>
                  <a:pt x="38404" y="65272"/>
                </a:lnTo>
                <a:lnTo>
                  <a:pt x="37444" y="66248"/>
                </a:lnTo>
                <a:lnTo>
                  <a:pt x="37444" y="67208"/>
                </a:lnTo>
                <a:lnTo>
                  <a:pt x="36484" y="69113"/>
                </a:lnTo>
                <a:lnTo>
                  <a:pt x="35524" y="70088"/>
                </a:lnTo>
                <a:lnTo>
                  <a:pt x="34564" y="70088"/>
                </a:lnTo>
                <a:lnTo>
                  <a:pt x="33604" y="71033"/>
                </a:lnTo>
                <a:lnTo>
                  <a:pt x="31683" y="71993"/>
                </a:lnTo>
                <a:lnTo>
                  <a:pt x="30723" y="71993"/>
                </a:lnTo>
                <a:lnTo>
                  <a:pt x="28803" y="72953"/>
                </a:lnTo>
                <a:lnTo>
                  <a:pt x="22082" y="72953"/>
                </a:lnTo>
                <a:lnTo>
                  <a:pt x="19202" y="71993"/>
                </a:lnTo>
                <a:lnTo>
                  <a:pt x="16322" y="71993"/>
                </a:lnTo>
                <a:lnTo>
                  <a:pt x="14401" y="71033"/>
                </a:lnTo>
                <a:lnTo>
                  <a:pt x="11521" y="70088"/>
                </a:lnTo>
                <a:lnTo>
                  <a:pt x="9601" y="69113"/>
                </a:lnTo>
                <a:lnTo>
                  <a:pt x="7680" y="68153"/>
                </a:lnTo>
                <a:lnTo>
                  <a:pt x="6720" y="67208"/>
                </a:lnTo>
                <a:lnTo>
                  <a:pt x="4815" y="67208"/>
                </a:lnTo>
                <a:lnTo>
                  <a:pt x="3840" y="66248"/>
                </a:lnTo>
                <a:lnTo>
                  <a:pt x="2880" y="65272"/>
                </a:lnTo>
                <a:lnTo>
                  <a:pt x="1935" y="65272"/>
                </a:lnTo>
                <a:lnTo>
                  <a:pt x="1935" y="66248"/>
                </a:lnTo>
                <a:lnTo>
                  <a:pt x="0" y="66248"/>
                </a:lnTo>
                <a:lnTo>
                  <a:pt x="0" y="80634"/>
                </a:lnTo>
                <a:lnTo>
                  <a:pt x="975" y="81594"/>
                </a:lnTo>
                <a:lnTo>
                  <a:pt x="1935" y="82555"/>
                </a:lnTo>
                <a:lnTo>
                  <a:pt x="1935" y="83515"/>
                </a:lnTo>
                <a:lnTo>
                  <a:pt x="2880" y="83515"/>
                </a:lnTo>
                <a:lnTo>
                  <a:pt x="4815" y="84475"/>
                </a:lnTo>
                <a:lnTo>
                  <a:pt x="5775" y="85435"/>
                </a:lnTo>
                <a:lnTo>
                  <a:pt x="7680" y="86395"/>
                </a:lnTo>
                <a:lnTo>
                  <a:pt x="9601" y="86395"/>
                </a:lnTo>
                <a:lnTo>
                  <a:pt x="12496" y="87355"/>
                </a:lnTo>
                <a:lnTo>
                  <a:pt x="14401" y="88315"/>
                </a:lnTo>
                <a:lnTo>
                  <a:pt x="20162" y="88315"/>
                </a:lnTo>
                <a:lnTo>
                  <a:pt x="23042" y="89275"/>
                </a:lnTo>
                <a:lnTo>
                  <a:pt x="30723" y="89275"/>
                </a:lnTo>
                <a:lnTo>
                  <a:pt x="34564" y="88315"/>
                </a:lnTo>
                <a:lnTo>
                  <a:pt x="39364" y="87355"/>
                </a:lnTo>
                <a:lnTo>
                  <a:pt x="43205" y="86395"/>
                </a:lnTo>
                <a:lnTo>
                  <a:pt x="47045" y="84475"/>
                </a:lnTo>
                <a:lnTo>
                  <a:pt x="49926" y="81594"/>
                </a:lnTo>
                <a:lnTo>
                  <a:pt x="52806" y="79674"/>
                </a:lnTo>
                <a:lnTo>
                  <a:pt x="55686" y="76794"/>
                </a:lnTo>
                <a:lnTo>
                  <a:pt x="56647" y="73929"/>
                </a:lnTo>
                <a:lnTo>
                  <a:pt x="58567" y="70088"/>
                </a:lnTo>
                <a:lnTo>
                  <a:pt x="59527" y="66248"/>
                </a:lnTo>
                <a:lnTo>
                  <a:pt x="59527" y="58567"/>
                </a:lnTo>
                <a:lnTo>
                  <a:pt x="58567" y="54711"/>
                </a:lnTo>
                <a:lnTo>
                  <a:pt x="57607" y="52806"/>
                </a:lnTo>
                <a:lnTo>
                  <a:pt x="56647" y="49926"/>
                </a:lnTo>
                <a:lnTo>
                  <a:pt x="55686" y="48006"/>
                </a:lnTo>
                <a:lnTo>
                  <a:pt x="53766" y="46085"/>
                </a:lnTo>
                <a:lnTo>
                  <a:pt x="51846" y="44165"/>
                </a:lnTo>
                <a:lnTo>
                  <a:pt x="49926" y="42245"/>
                </a:lnTo>
                <a:lnTo>
                  <a:pt x="47045" y="41285"/>
                </a:lnTo>
                <a:lnTo>
                  <a:pt x="45125" y="39364"/>
                </a:lnTo>
                <a:lnTo>
                  <a:pt x="42245" y="38404"/>
                </a:lnTo>
                <a:lnTo>
                  <a:pt x="40325" y="37444"/>
                </a:lnTo>
                <a:lnTo>
                  <a:pt x="37444" y="36484"/>
                </a:lnTo>
                <a:lnTo>
                  <a:pt x="35524" y="35524"/>
                </a:lnTo>
                <a:lnTo>
                  <a:pt x="33604" y="34564"/>
                </a:lnTo>
                <a:lnTo>
                  <a:pt x="30723" y="33604"/>
                </a:lnTo>
                <a:lnTo>
                  <a:pt x="28803" y="33604"/>
                </a:lnTo>
                <a:lnTo>
                  <a:pt x="26883" y="32644"/>
                </a:lnTo>
                <a:lnTo>
                  <a:pt x="24963" y="31683"/>
                </a:lnTo>
                <a:lnTo>
                  <a:pt x="24003" y="29763"/>
                </a:lnTo>
                <a:lnTo>
                  <a:pt x="22082" y="28803"/>
                </a:lnTo>
                <a:lnTo>
                  <a:pt x="21122" y="27843"/>
                </a:lnTo>
                <a:lnTo>
                  <a:pt x="21122" y="21122"/>
                </a:lnTo>
                <a:lnTo>
                  <a:pt x="22082" y="20162"/>
                </a:lnTo>
                <a:lnTo>
                  <a:pt x="23042" y="19202"/>
                </a:lnTo>
                <a:lnTo>
                  <a:pt x="24003" y="18242"/>
                </a:lnTo>
                <a:lnTo>
                  <a:pt x="24963" y="17282"/>
                </a:lnTo>
                <a:lnTo>
                  <a:pt x="25923" y="17282"/>
                </a:lnTo>
                <a:lnTo>
                  <a:pt x="26883" y="16322"/>
                </a:lnTo>
                <a:lnTo>
                  <a:pt x="37444" y="16322"/>
                </a:lnTo>
                <a:lnTo>
                  <a:pt x="40325" y="17282"/>
                </a:lnTo>
                <a:lnTo>
                  <a:pt x="42245" y="17282"/>
                </a:lnTo>
                <a:lnTo>
                  <a:pt x="44165" y="18242"/>
                </a:lnTo>
                <a:lnTo>
                  <a:pt x="46085" y="19202"/>
                </a:lnTo>
                <a:lnTo>
                  <a:pt x="48006" y="19202"/>
                </a:lnTo>
                <a:lnTo>
                  <a:pt x="48966" y="20162"/>
                </a:lnTo>
                <a:lnTo>
                  <a:pt x="49926" y="21122"/>
                </a:lnTo>
                <a:lnTo>
                  <a:pt x="50886" y="22082"/>
                </a:lnTo>
                <a:lnTo>
                  <a:pt x="53766" y="22082"/>
                </a:lnTo>
                <a:lnTo>
                  <a:pt x="53766" y="21122"/>
                </a:lnTo>
                <a:lnTo>
                  <a:pt x="54726" y="21122"/>
                </a:lnTo>
                <a:lnTo>
                  <a:pt x="54726" y="7680"/>
                </a:lnTo>
                <a:lnTo>
                  <a:pt x="53766" y="6720"/>
                </a:lnTo>
                <a:lnTo>
                  <a:pt x="53766" y="5760"/>
                </a:lnTo>
                <a:lnTo>
                  <a:pt x="52806" y="5760"/>
                </a:lnTo>
                <a:lnTo>
                  <a:pt x="52806" y="4800"/>
                </a:lnTo>
                <a:lnTo>
                  <a:pt x="51846" y="4800"/>
                </a:lnTo>
                <a:lnTo>
                  <a:pt x="49926" y="3840"/>
                </a:lnTo>
                <a:lnTo>
                  <a:pt x="48966" y="2880"/>
                </a:lnTo>
                <a:lnTo>
                  <a:pt x="47045" y="2880"/>
                </a:lnTo>
                <a:lnTo>
                  <a:pt x="45125" y="1920"/>
                </a:lnTo>
                <a:lnTo>
                  <a:pt x="43205" y="1920"/>
                </a:lnTo>
                <a:lnTo>
                  <a:pt x="41285" y="960"/>
                </a:lnTo>
                <a:lnTo>
                  <a:pt x="36484" y="960"/>
                </a:lnTo>
                <a:lnTo>
                  <a:pt x="34564" y="0"/>
                </a:lnTo>
                <a:lnTo>
                  <a:pt x="26883" y="0"/>
                </a:lnTo>
                <a:lnTo>
                  <a:pt x="22082" y="960"/>
                </a:lnTo>
                <a:lnTo>
                  <a:pt x="18242" y="1920"/>
                </a:lnTo>
                <a:lnTo>
                  <a:pt x="14401" y="3840"/>
                </a:lnTo>
                <a:lnTo>
                  <a:pt x="11521" y="4800"/>
                </a:lnTo>
                <a:lnTo>
                  <a:pt x="8656" y="7680"/>
                </a:lnTo>
                <a:lnTo>
                  <a:pt x="5775" y="9601"/>
                </a:lnTo>
                <a:lnTo>
                  <a:pt x="3840" y="12481"/>
                </a:lnTo>
                <a:lnTo>
                  <a:pt x="1935" y="15361"/>
                </a:lnTo>
                <a:lnTo>
                  <a:pt x="975" y="18242"/>
                </a:lnTo>
                <a:lnTo>
                  <a:pt x="0" y="2208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7" name="object 1067"/>
          <p:cNvSpPr/>
          <p:nvPr/>
        </p:nvSpPr>
        <p:spPr>
          <a:xfrm>
            <a:off x="5470154" y="6408816"/>
            <a:ext cx="59512" cy="89275"/>
          </a:xfrm>
          <a:custGeom>
            <a:avLst/>
            <a:gdLst/>
            <a:ahLst/>
            <a:cxnLst/>
            <a:rect l="l" t="t" r="r" b="b"/>
            <a:pathLst>
              <a:path w="59512" h="89275">
                <a:moveTo>
                  <a:pt x="2880" y="83515"/>
                </a:moveTo>
                <a:lnTo>
                  <a:pt x="4800" y="84475"/>
                </a:lnTo>
                <a:lnTo>
                  <a:pt x="5760" y="85435"/>
                </a:lnTo>
                <a:lnTo>
                  <a:pt x="7680" y="86395"/>
                </a:lnTo>
                <a:lnTo>
                  <a:pt x="9601" y="86395"/>
                </a:lnTo>
                <a:lnTo>
                  <a:pt x="12481" y="87355"/>
                </a:lnTo>
                <a:lnTo>
                  <a:pt x="14401" y="88315"/>
                </a:lnTo>
                <a:lnTo>
                  <a:pt x="20162" y="88315"/>
                </a:lnTo>
                <a:lnTo>
                  <a:pt x="23027" y="89275"/>
                </a:lnTo>
                <a:lnTo>
                  <a:pt x="30723" y="89275"/>
                </a:lnTo>
                <a:lnTo>
                  <a:pt x="35509" y="88315"/>
                </a:lnTo>
                <a:lnTo>
                  <a:pt x="39349" y="87355"/>
                </a:lnTo>
                <a:lnTo>
                  <a:pt x="43190" y="86395"/>
                </a:lnTo>
                <a:lnTo>
                  <a:pt x="47030" y="84475"/>
                </a:lnTo>
                <a:lnTo>
                  <a:pt x="49911" y="81594"/>
                </a:lnTo>
                <a:lnTo>
                  <a:pt x="52791" y="79674"/>
                </a:lnTo>
                <a:lnTo>
                  <a:pt x="55671" y="76794"/>
                </a:lnTo>
                <a:lnTo>
                  <a:pt x="57591" y="73929"/>
                </a:lnTo>
                <a:lnTo>
                  <a:pt x="58552" y="70088"/>
                </a:lnTo>
                <a:lnTo>
                  <a:pt x="59512" y="66248"/>
                </a:lnTo>
                <a:lnTo>
                  <a:pt x="59512" y="54711"/>
                </a:lnTo>
                <a:lnTo>
                  <a:pt x="57591" y="52806"/>
                </a:lnTo>
                <a:lnTo>
                  <a:pt x="56631" y="49926"/>
                </a:lnTo>
                <a:lnTo>
                  <a:pt x="55671" y="48006"/>
                </a:lnTo>
                <a:lnTo>
                  <a:pt x="53751" y="46085"/>
                </a:lnTo>
                <a:lnTo>
                  <a:pt x="51831" y="44165"/>
                </a:lnTo>
                <a:lnTo>
                  <a:pt x="49911" y="42245"/>
                </a:lnTo>
                <a:lnTo>
                  <a:pt x="47030" y="41285"/>
                </a:lnTo>
                <a:lnTo>
                  <a:pt x="45110" y="39364"/>
                </a:lnTo>
                <a:lnTo>
                  <a:pt x="42230" y="38404"/>
                </a:lnTo>
                <a:lnTo>
                  <a:pt x="40309" y="37444"/>
                </a:lnTo>
                <a:lnTo>
                  <a:pt x="37429" y="36484"/>
                </a:lnTo>
                <a:lnTo>
                  <a:pt x="35509" y="35524"/>
                </a:lnTo>
                <a:lnTo>
                  <a:pt x="33588" y="34564"/>
                </a:lnTo>
                <a:lnTo>
                  <a:pt x="30723" y="33604"/>
                </a:lnTo>
                <a:lnTo>
                  <a:pt x="28788" y="33604"/>
                </a:lnTo>
                <a:lnTo>
                  <a:pt x="26868" y="32644"/>
                </a:lnTo>
                <a:lnTo>
                  <a:pt x="24947" y="31683"/>
                </a:lnTo>
                <a:lnTo>
                  <a:pt x="24002" y="29763"/>
                </a:lnTo>
                <a:lnTo>
                  <a:pt x="23027" y="28803"/>
                </a:lnTo>
                <a:lnTo>
                  <a:pt x="21122" y="27843"/>
                </a:lnTo>
                <a:lnTo>
                  <a:pt x="21122" y="22082"/>
                </a:lnTo>
                <a:lnTo>
                  <a:pt x="22067" y="21122"/>
                </a:lnTo>
                <a:lnTo>
                  <a:pt x="22067" y="20162"/>
                </a:lnTo>
                <a:lnTo>
                  <a:pt x="23027" y="19202"/>
                </a:lnTo>
                <a:lnTo>
                  <a:pt x="24002" y="18242"/>
                </a:lnTo>
                <a:lnTo>
                  <a:pt x="24947" y="17282"/>
                </a:lnTo>
                <a:lnTo>
                  <a:pt x="25908" y="17282"/>
                </a:lnTo>
                <a:lnTo>
                  <a:pt x="27843" y="16322"/>
                </a:lnTo>
                <a:lnTo>
                  <a:pt x="38404" y="16322"/>
                </a:lnTo>
                <a:lnTo>
                  <a:pt x="40309" y="17282"/>
                </a:lnTo>
                <a:lnTo>
                  <a:pt x="42230" y="17282"/>
                </a:lnTo>
                <a:lnTo>
                  <a:pt x="44150" y="18242"/>
                </a:lnTo>
                <a:lnTo>
                  <a:pt x="46070" y="19202"/>
                </a:lnTo>
                <a:lnTo>
                  <a:pt x="47990" y="19202"/>
                </a:lnTo>
                <a:lnTo>
                  <a:pt x="48950" y="20162"/>
                </a:lnTo>
                <a:lnTo>
                  <a:pt x="49911" y="21122"/>
                </a:lnTo>
                <a:lnTo>
                  <a:pt x="50871" y="22082"/>
                </a:lnTo>
                <a:lnTo>
                  <a:pt x="53751" y="22082"/>
                </a:lnTo>
                <a:lnTo>
                  <a:pt x="53751" y="21122"/>
                </a:lnTo>
                <a:lnTo>
                  <a:pt x="54711" y="21122"/>
                </a:lnTo>
                <a:lnTo>
                  <a:pt x="54711" y="18242"/>
                </a:lnTo>
                <a:lnTo>
                  <a:pt x="55671" y="17282"/>
                </a:lnTo>
                <a:lnTo>
                  <a:pt x="55671" y="12481"/>
                </a:lnTo>
                <a:lnTo>
                  <a:pt x="54711" y="11521"/>
                </a:lnTo>
                <a:lnTo>
                  <a:pt x="54711" y="6720"/>
                </a:lnTo>
                <a:lnTo>
                  <a:pt x="53751" y="6720"/>
                </a:lnTo>
                <a:lnTo>
                  <a:pt x="53751" y="5760"/>
                </a:lnTo>
                <a:lnTo>
                  <a:pt x="52791" y="5760"/>
                </a:lnTo>
                <a:lnTo>
                  <a:pt x="52791" y="4800"/>
                </a:lnTo>
                <a:lnTo>
                  <a:pt x="51831" y="4800"/>
                </a:lnTo>
                <a:lnTo>
                  <a:pt x="49911" y="3840"/>
                </a:lnTo>
                <a:lnTo>
                  <a:pt x="48950" y="2880"/>
                </a:lnTo>
                <a:lnTo>
                  <a:pt x="47030" y="2880"/>
                </a:lnTo>
                <a:lnTo>
                  <a:pt x="45110" y="1920"/>
                </a:lnTo>
                <a:lnTo>
                  <a:pt x="43190" y="1920"/>
                </a:lnTo>
                <a:lnTo>
                  <a:pt x="41269" y="960"/>
                </a:lnTo>
                <a:lnTo>
                  <a:pt x="36469" y="960"/>
                </a:lnTo>
                <a:lnTo>
                  <a:pt x="34564" y="0"/>
                </a:lnTo>
                <a:lnTo>
                  <a:pt x="26868" y="0"/>
                </a:lnTo>
                <a:lnTo>
                  <a:pt x="23027" y="960"/>
                </a:lnTo>
                <a:lnTo>
                  <a:pt x="18227" y="1920"/>
                </a:lnTo>
                <a:lnTo>
                  <a:pt x="14401" y="3840"/>
                </a:lnTo>
                <a:lnTo>
                  <a:pt x="11506" y="4800"/>
                </a:lnTo>
                <a:lnTo>
                  <a:pt x="8641" y="7680"/>
                </a:lnTo>
                <a:lnTo>
                  <a:pt x="5760" y="9601"/>
                </a:lnTo>
                <a:lnTo>
                  <a:pt x="3840" y="12481"/>
                </a:lnTo>
                <a:lnTo>
                  <a:pt x="1920" y="15361"/>
                </a:lnTo>
                <a:lnTo>
                  <a:pt x="960" y="18242"/>
                </a:lnTo>
                <a:lnTo>
                  <a:pt x="0" y="22082"/>
                </a:lnTo>
                <a:lnTo>
                  <a:pt x="0" y="29763"/>
                </a:lnTo>
                <a:lnTo>
                  <a:pt x="960" y="32644"/>
                </a:lnTo>
                <a:lnTo>
                  <a:pt x="1920" y="35524"/>
                </a:lnTo>
                <a:lnTo>
                  <a:pt x="2880" y="38404"/>
                </a:lnTo>
                <a:lnTo>
                  <a:pt x="3840" y="40325"/>
                </a:lnTo>
                <a:lnTo>
                  <a:pt x="5760" y="42245"/>
                </a:lnTo>
                <a:lnTo>
                  <a:pt x="7680" y="44165"/>
                </a:lnTo>
                <a:lnTo>
                  <a:pt x="9601" y="46085"/>
                </a:lnTo>
                <a:lnTo>
                  <a:pt x="12481" y="47030"/>
                </a:lnTo>
                <a:lnTo>
                  <a:pt x="14401" y="48006"/>
                </a:lnTo>
                <a:lnTo>
                  <a:pt x="16322" y="48966"/>
                </a:lnTo>
                <a:lnTo>
                  <a:pt x="19187" y="49926"/>
                </a:lnTo>
                <a:lnTo>
                  <a:pt x="21122" y="50871"/>
                </a:lnTo>
                <a:lnTo>
                  <a:pt x="24002" y="51846"/>
                </a:lnTo>
                <a:lnTo>
                  <a:pt x="25908" y="52806"/>
                </a:lnTo>
                <a:lnTo>
                  <a:pt x="27843" y="53766"/>
                </a:lnTo>
                <a:lnTo>
                  <a:pt x="30723" y="54711"/>
                </a:lnTo>
                <a:lnTo>
                  <a:pt x="31683" y="55686"/>
                </a:lnTo>
                <a:lnTo>
                  <a:pt x="33588" y="56647"/>
                </a:lnTo>
                <a:lnTo>
                  <a:pt x="35509" y="57591"/>
                </a:lnTo>
                <a:lnTo>
                  <a:pt x="36469" y="58567"/>
                </a:lnTo>
                <a:lnTo>
                  <a:pt x="37429" y="60487"/>
                </a:lnTo>
                <a:lnTo>
                  <a:pt x="38404" y="61432"/>
                </a:lnTo>
                <a:lnTo>
                  <a:pt x="38404" y="65272"/>
                </a:lnTo>
                <a:lnTo>
                  <a:pt x="37429" y="66248"/>
                </a:lnTo>
                <a:lnTo>
                  <a:pt x="37429" y="67208"/>
                </a:lnTo>
                <a:lnTo>
                  <a:pt x="36469" y="69113"/>
                </a:lnTo>
                <a:lnTo>
                  <a:pt x="35509" y="70088"/>
                </a:lnTo>
                <a:lnTo>
                  <a:pt x="34564" y="70088"/>
                </a:lnTo>
                <a:lnTo>
                  <a:pt x="33588" y="71033"/>
                </a:lnTo>
                <a:lnTo>
                  <a:pt x="31683" y="71993"/>
                </a:lnTo>
                <a:lnTo>
                  <a:pt x="30723" y="71993"/>
                </a:lnTo>
                <a:lnTo>
                  <a:pt x="28788" y="72953"/>
                </a:lnTo>
                <a:lnTo>
                  <a:pt x="22067" y="72953"/>
                </a:lnTo>
                <a:lnTo>
                  <a:pt x="19187" y="71993"/>
                </a:lnTo>
                <a:lnTo>
                  <a:pt x="16322" y="71993"/>
                </a:lnTo>
                <a:lnTo>
                  <a:pt x="14401" y="71033"/>
                </a:lnTo>
                <a:lnTo>
                  <a:pt x="11506" y="70088"/>
                </a:lnTo>
                <a:lnTo>
                  <a:pt x="10561" y="69113"/>
                </a:lnTo>
                <a:lnTo>
                  <a:pt x="8641" y="68153"/>
                </a:lnTo>
                <a:lnTo>
                  <a:pt x="6720" y="67208"/>
                </a:lnTo>
                <a:lnTo>
                  <a:pt x="5760" y="67208"/>
                </a:lnTo>
                <a:lnTo>
                  <a:pt x="3840" y="66248"/>
                </a:lnTo>
                <a:lnTo>
                  <a:pt x="2880" y="65272"/>
                </a:lnTo>
                <a:lnTo>
                  <a:pt x="1920" y="65272"/>
                </a:lnTo>
                <a:lnTo>
                  <a:pt x="1920" y="66248"/>
                </a:lnTo>
                <a:lnTo>
                  <a:pt x="960" y="66248"/>
                </a:lnTo>
                <a:lnTo>
                  <a:pt x="0" y="67208"/>
                </a:lnTo>
                <a:lnTo>
                  <a:pt x="0" y="79674"/>
                </a:lnTo>
                <a:lnTo>
                  <a:pt x="960" y="80634"/>
                </a:lnTo>
                <a:lnTo>
                  <a:pt x="960" y="81594"/>
                </a:lnTo>
                <a:lnTo>
                  <a:pt x="1920" y="82555"/>
                </a:lnTo>
                <a:lnTo>
                  <a:pt x="1920" y="83515"/>
                </a:lnTo>
                <a:lnTo>
                  <a:pt x="2880" y="8351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8" name="object 1068"/>
          <p:cNvSpPr/>
          <p:nvPr/>
        </p:nvSpPr>
        <p:spPr>
          <a:xfrm>
            <a:off x="5546948" y="6410736"/>
            <a:ext cx="22082" cy="85435"/>
          </a:xfrm>
          <a:custGeom>
            <a:avLst/>
            <a:gdLst/>
            <a:ahLst/>
            <a:cxnLst/>
            <a:rect l="l" t="t" r="r" b="b"/>
            <a:pathLst>
              <a:path w="22082" h="85435">
                <a:moveTo>
                  <a:pt x="960" y="84475"/>
                </a:moveTo>
                <a:lnTo>
                  <a:pt x="1920" y="84475"/>
                </a:lnTo>
                <a:lnTo>
                  <a:pt x="2880" y="85435"/>
                </a:lnTo>
                <a:lnTo>
                  <a:pt x="17282" y="85435"/>
                </a:lnTo>
                <a:lnTo>
                  <a:pt x="18242" y="84475"/>
                </a:lnTo>
                <a:lnTo>
                  <a:pt x="20162" y="84475"/>
                </a:lnTo>
                <a:lnTo>
                  <a:pt x="21122" y="83515"/>
                </a:lnTo>
                <a:lnTo>
                  <a:pt x="22082" y="83515"/>
                </a:lnTo>
                <a:lnTo>
                  <a:pt x="22082" y="2880"/>
                </a:lnTo>
                <a:lnTo>
                  <a:pt x="21122" y="1920"/>
                </a:lnTo>
                <a:lnTo>
                  <a:pt x="20162" y="960"/>
                </a:lnTo>
                <a:lnTo>
                  <a:pt x="18242" y="960"/>
                </a:lnTo>
                <a:lnTo>
                  <a:pt x="17282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83515"/>
                </a:lnTo>
                <a:lnTo>
                  <a:pt x="960" y="8447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9" name="object 1069"/>
          <p:cNvSpPr/>
          <p:nvPr/>
        </p:nvSpPr>
        <p:spPr>
          <a:xfrm>
            <a:off x="5545028" y="6376172"/>
            <a:ext cx="24963" cy="23042"/>
          </a:xfrm>
          <a:custGeom>
            <a:avLst/>
            <a:gdLst/>
            <a:ahLst/>
            <a:cxnLst/>
            <a:rect l="l" t="t" r="r" b="b"/>
            <a:pathLst>
              <a:path w="24963" h="23042">
                <a:moveTo>
                  <a:pt x="960" y="19202"/>
                </a:moveTo>
                <a:lnTo>
                  <a:pt x="2880" y="21122"/>
                </a:lnTo>
                <a:lnTo>
                  <a:pt x="3840" y="22082"/>
                </a:lnTo>
                <a:lnTo>
                  <a:pt x="7680" y="23042"/>
                </a:lnTo>
                <a:lnTo>
                  <a:pt x="17282" y="23042"/>
                </a:lnTo>
                <a:lnTo>
                  <a:pt x="21122" y="22082"/>
                </a:lnTo>
                <a:lnTo>
                  <a:pt x="23042" y="21122"/>
                </a:lnTo>
                <a:lnTo>
                  <a:pt x="24963" y="19202"/>
                </a:lnTo>
                <a:lnTo>
                  <a:pt x="24963" y="3840"/>
                </a:lnTo>
                <a:lnTo>
                  <a:pt x="23042" y="2880"/>
                </a:lnTo>
                <a:lnTo>
                  <a:pt x="21122" y="975"/>
                </a:lnTo>
                <a:lnTo>
                  <a:pt x="17282" y="0"/>
                </a:lnTo>
                <a:lnTo>
                  <a:pt x="7680" y="0"/>
                </a:lnTo>
                <a:lnTo>
                  <a:pt x="3840" y="975"/>
                </a:lnTo>
                <a:lnTo>
                  <a:pt x="2880" y="2880"/>
                </a:lnTo>
                <a:lnTo>
                  <a:pt x="960" y="4815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0" name="object 1070"/>
          <p:cNvSpPr/>
          <p:nvPr/>
        </p:nvSpPr>
        <p:spPr>
          <a:xfrm>
            <a:off x="5609341" y="6460662"/>
            <a:ext cx="4800" cy="36469"/>
          </a:xfrm>
          <a:custGeom>
            <a:avLst/>
            <a:gdLst/>
            <a:ahLst/>
            <a:cxnLst/>
            <a:rect l="l" t="t" r="r" b="b"/>
            <a:pathLst>
              <a:path w="4800" h="36469">
                <a:moveTo>
                  <a:pt x="4800" y="36469"/>
                </a:moveTo>
                <a:lnTo>
                  <a:pt x="4800" y="14401"/>
                </a:lnTo>
                <a:lnTo>
                  <a:pt x="3840" y="11521"/>
                </a:lnTo>
                <a:lnTo>
                  <a:pt x="1920" y="9585"/>
                </a:lnTo>
                <a:lnTo>
                  <a:pt x="960" y="6720"/>
                </a:lnTo>
                <a:lnTo>
                  <a:pt x="960" y="3840"/>
                </a:lnTo>
                <a:lnTo>
                  <a:pt x="0" y="0"/>
                </a:lnTo>
                <a:lnTo>
                  <a:pt x="0" y="34549"/>
                </a:lnTo>
                <a:lnTo>
                  <a:pt x="4800" y="3646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1" name="object 1071"/>
          <p:cNvSpPr/>
          <p:nvPr/>
        </p:nvSpPr>
        <p:spPr>
          <a:xfrm>
            <a:off x="5586298" y="6408816"/>
            <a:ext cx="84490" cy="89275"/>
          </a:xfrm>
          <a:custGeom>
            <a:avLst/>
            <a:gdLst/>
            <a:ahLst/>
            <a:cxnLst/>
            <a:rect l="l" t="t" r="r" b="b"/>
            <a:pathLst>
              <a:path w="84490" h="89275">
                <a:moveTo>
                  <a:pt x="48006" y="71033"/>
                </a:moveTo>
                <a:lnTo>
                  <a:pt x="38404" y="71033"/>
                </a:lnTo>
                <a:lnTo>
                  <a:pt x="35524" y="70088"/>
                </a:lnTo>
                <a:lnTo>
                  <a:pt x="32644" y="69113"/>
                </a:lnTo>
                <a:lnTo>
                  <a:pt x="30723" y="68153"/>
                </a:lnTo>
                <a:lnTo>
                  <a:pt x="27843" y="66248"/>
                </a:lnTo>
                <a:lnTo>
                  <a:pt x="27843" y="88315"/>
                </a:lnTo>
                <a:lnTo>
                  <a:pt x="34564" y="89275"/>
                </a:lnTo>
                <a:lnTo>
                  <a:pt x="48006" y="89275"/>
                </a:lnTo>
                <a:lnTo>
                  <a:pt x="54726" y="87355"/>
                </a:lnTo>
                <a:lnTo>
                  <a:pt x="60487" y="85435"/>
                </a:lnTo>
                <a:lnTo>
                  <a:pt x="65288" y="83515"/>
                </a:lnTo>
                <a:lnTo>
                  <a:pt x="70088" y="80634"/>
                </a:lnTo>
                <a:lnTo>
                  <a:pt x="73929" y="76794"/>
                </a:lnTo>
                <a:lnTo>
                  <a:pt x="76809" y="71993"/>
                </a:lnTo>
                <a:lnTo>
                  <a:pt x="79689" y="67208"/>
                </a:lnTo>
                <a:lnTo>
                  <a:pt x="81610" y="62407"/>
                </a:lnTo>
                <a:lnTo>
                  <a:pt x="83530" y="56647"/>
                </a:lnTo>
                <a:lnTo>
                  <a:pt x="84490" y="50871"/>
                </a:lnTo>
                <a:lnTo>
                  <a:pt x="84490" y="36484"/>
                </a:lnTo>
                <a:lnTo>
                  <a:pt x="83530" y="30723"/>
                </a:lnTo>
                <a:lnTo>
                  <a:pt x="81610" y="24963"/>
                </a:lnTo>
                <a:lnTo>
                  <a:pt x="79689" y="20162"/>
                </a:lnTo>
                <a:lnTo>
                  <a:pt x="77769" y="15361"/>
                </a:lnTo>
                <a:lnTo>
                  <a:pt x="73929" y="11521"/>
                </a:lnTo>
                <a:lnTo>
                  <a:pt x="71048" y="7680"/>
                </a:lnTo>
                <a:lnTo>
                  <a:pt x="66248" y="4800"/>
                </a:lnTo>
                <a:lnTo>
                  <a:pt x="61447" y="2880"/>
                </a:lnTo>
                <a:lnTo>
                  <a:pt x="56647" y="960"/>
                </a:lnTo>
                <a:lnTo>
                  <a:pt x="49926" y="0"/>
                </a:lnTo>
                <a:lnTo>
                  <a:pt x="35524" y="0"/>
                </a:lnTo>
                <a:lnTo>
                  <a:pt x="29763" y="1920"/>
                </a:lnTo>
                <a:lnTo>
                  <a:pt x="24003" y="3840"/>
                </a:lnTo>
                <a:lnTo>
                  <a:pt x="19202" y="5760"/>
                </a:lnTo>
                <a:lnTo>
                  <a:pt x="14401" y="8641"/>
                </a:lnTo>
                <a:lnTo>
                  <a:pt x="10561" y="12481"/>
                </a:lnTo>
                <a:lnTo>
                  <a:pt x="6720" y="17282"/>
                </a:lnTo>
                <a:lnTo>
                  <a:pt x="4800" y="22082"/>
                </a:lnTo>
                <a:lnTo>
                  <a:pt x="2895" y="26883"/>
                </a:lnTo>
                <a:lnTo>
                  <a:pt x="960" y="32644"/>
                </a:lnTo>
                <a:lnTo>
                  <a:pt x="0" y="38404"/>
                </a:lnTo>
                <a:lnTo>
                  <a:pt x="0" y="52806"/>
                </a:lnTo>
                <a:lnTo>
                  <a:pt x="960" y="58567"/>
                </a:lnTo>
                <a:lnTo>
                  <a:pt x="2895" y="64312"/>
                </a:lnTo>
                <a:lnTo>
                  <a:pt x="3840" y="69113"/>
                </a:lnTo>
                <a:lnTo>
                  <a:pt x="6720" y="73929"/>
                </a:lnTo>
                <a:lnTo>
                  <a:pt x="9616" y="77769"/>
                </a:lnTo>
                <a:lnTo>
                  <a:pt x="13456" y="81594"/>
                </a:lnTo>
                <a:lnTo>
                  <a:pt x="17282" y="84475"/>
                </a:lnTo>
                <a:lnTo>
                  <a:pt x="23042" y="86395"/>
                </a:lnTo>
                <a:lnTo>
                  <a:pt x="23042" y="36484"/>
                </a:lnTo>
                <a:lnTo>
                  <a:pt x="24003" y="33604"/>
                </a:lnTo>
                <a:lnTo>
                  <a:pt x="24963" y="29763"/>
                </a:lnTo>
                <a:lnTo>
                  <a:pt x="25923" y="26883"/>
                </a:lnTo>
                <a:lnTo>
                  <a:pt x="27843" y="24963"/>
                </a:lnTo>
                <a:lnTo>
                  <a:pt x="28803" y="23042"/>
                </a:lnTo>
                <a:lnTo>
                  <a:pt x="30723" y="21122"/>
                </a:lnTo>
                <a:lnTo>
                  <a:pt x="33604" y="20162"/>
                </a:lnTo>
                <a:lnTo>
                  <a:pt x="36484" y="18242"/>
                </a:lnTo>
                <a:lnTo>
                  <a:pt x="48966" y="18242"/>
                </a:lnTo>
                <a:lnTo>
                  <a:pt x="51846" y="20162"/>
                </a:lnTo>
                <a:lnTo>
                  <a:pt x="53766" y="21122"/>
                </a:lnTo>
                <a:lnTo>
                  <a:pt x="55686" y="23042"/>
                </a:lnTo>
                <a:lnTo>
                  <a:pt x="57607" y="25923"/>
                </a:lnTo>
                <a:lnTo>
                  <a:pt x="58567" y="27843"/>
                </a:lnTo>
                <a:lnTo>
                  <a:pt x="59527" y="30723"/>
                </a:lnTo>
                <a:lnTo>
                  <a:pt x="60487" y="34564"/>
                </a:lnTo>
                <a:lnTo>
                  <a:pt x="61447" y="37444"/>
                </a:lnTo>
                <a:lnTo>
                  <a:pt x="61447" y="52806"/>
                </a:lnTo>
                <a:lnTo>
                  <a:pt x="60487" y="55686"/>
                </a:lnTo>
                <a:lnTo>
                  <a:pt x="59527" y="59527"/>
                </a:lnTo>
                <a:lnTo>
                  <a:pt x="58567" y="61432"/>
                </a:lnTo>
                <a:lnTo>
                  <a:pt x="56647" y="64312"/>
                </a:lnTo>
                <a:lnTo>
                  <a:pt x="54726" y="66248"/>
                </a:lnTo>
                <a:lnTo>
                  <a:pt x="52806" y="68153"/>
                </a:lnTo>
                <a:lnTo>
                  <a:pt x="50886" y="69113"/>
                </a:lnTo>
                <a:lnTo>
                  <a:pt x="48006" y="7103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2" name="object 1072"/>
          <p:cNvSpPr/>
          <p:nvPr/>
        </p:nvSpPr>
        <p:spPr>
          <a:xfrm>
            <a:off x="5688055" y="6408816"/>
            <a:ext cx="74889" cy="87355"/>
          </a:xfrm>
          <a:custGeom>
            <a:avLst/>
            <a:gdLst/>
            <a:ahLst/>
            <a:cxnLst/>
            <a:rect l="l" t="t" r="r" b="b"/>
            <a:pathLst>
              <a:path w="74889" h="87355">
                <a:moveTo>
                  <a:pt x="4800" y="1920"/>
                </a:moveTo>
                <a:lnTo>
                  <a:pt x="3840" y="1920"/>
                </a:lnTo>
                <a:lnTo>
                  <a:pt x="288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85435"/>
                </a:lnTo>
                <a:lnTo>
                  <a:pt x="960" y="85435"/>
                </a:lnTo>
                <a:lnTo>
                  <a:pt x="960" y="86395"/>
                </a:lnTo>
                <a:lnTo>
                  <a:pt x="2880" y="86395"/>
                </a:lnTo>
                <a:lnTo>
                  <a:pt x="2880" y="87355"/>
                </a:lnTo>
                <a:lnTo>
                  <a:pt x="18242" y="87355"/>
                </a:lnTo>
                <a:lnTo>
                  <a:pt x="19202" y="86395"/>
                </a:lnTo>
                <a:lnTo>
                  <a:pt x="21122" y="86395"/>
                </a:lnTo>
                <a:lnTo>
                  <a:pt x="21122" y="85435"/>
                </a:lnTo>
                <a:lnTo>
                  <a:pt x="22082" y="85435"/>
                </a:lnTo>
                <a:lnTo>
                  <a:pt x="22082" y="31683"/>
                </a:lnTo>
                <a:lnTo>
                  <a:pt x="25923" y="27843"/>
                </a:lnTo>
                <a:lnTo>
                  <a:pt x="28803" y="24963"/>
                </a:lnTo>
                <a:lnTo>
                  <a:pt x="31683" y="23042"/>
                </a:lnTo>
                <a:lnTo>
                  <a:pt x="34564" y="20162"/>
                </a:lnTo>
                <a:lnTo>
                  <a:pt x="37444" y="19202"/>
                </a:lnTo>
                <a:lnTo>
                  <a:pt x="42245" y="19202"/>
                </a:lnTo>
                <a:lnTo>
                  <a:pt x="44165" y="20162"/>
                </a:lnTo>
                <a:lnTo>
                  <a:pt x="46085" y="21122"/>
                </a:lnTo>
                <a:lnTo>
                  <a:pt x="47045" y="22082"/>
                </a:lnTo>
                <a:lnTo>
                  <a:pt x="48966" y="23042"/>
                </a:lnTo>
                <a:lnTo>
                  <a:pt x="49926" y="24963"/>
                </a:lnTo>
                <a:lnTo>
                  <a:pt x="50886" y="25923"/>
                </a:lnTo>
                <a:lnTo>
                  <a:pt x="51846" y="27843"/>
                </a:lnTo>
                <a:lnTo>
                  <a:pt x="51846" y="29763"/>
                </a:lnTo>
                <a:lnTo>
                  <a:pt x="52806" y="32644"/>
                </a:lnTo>
                <a:lnTo>
                  <a:pt x="52806" y="84475"/>
                </a:lnTo>
                <a:lnTo>
                  <a:pt x="53766" y="85435"/>
                </a:lnTo>
                <a:lnTo>
                  <a:pt x="53766" y="86395"/>
                </a:lnTo>
                <a:lnTo>
                  <a:pt x="55686" y="86395"/>
                </a:lnTo>
                <a:lnTo>
                  <a:pt x="56647" y="87355"/>
                </a:lnTo>
                <a:lnTo>
                  <a:pt x="71048" y="87355"/>
                </a:lnTo>
                <a:lnTo>
                  <a:pt x="72009" y="86395"/>
                </a:lnTo>
                <a:lnTo>
                  <a:pt x="73929" y="86395"/>
                </a:lnTo>
                <a:lnTo>
                  <a:pt x="73929" y="85435"/>
                </a:lnTo>
                <a:lnTo>
                  <a:pt x="74889" y="85435"/>
                </a:lnTo>
                <a:lnTo>
                  <a:pt x="74889" y="24963"/>
                </a:lnTo>
                <a:lnTo>
                  <a:pt x="73929" y="21122"/>
                </a:lnTo>
                <a:lnTo>
                  <a:pt x="72969" y="16322"/>
                </a:lnTo>
                <a:lnTo>
                  <a:pt x="71048" y="13441"/>
                </a:lnTo>
                <a:lnTo>
                  <a:pt x="69128" y="10561"/>
                </a:lnTo>
                <a:lnTo>
                  <a:pt x="66248" y="6720"/>
                </a:lnTo>
                <a:lnTo>
                  <a:pt x="63367" y="4800"/>
                </a:lnTo>
                <a:lnTo>
                  <a:pt x="59527" y="2880"/>
                </a:lnTo>
                <a:lnTo>
                  <a:pt x="56647" y="960"/>
                </a:lnTo>
                <a:lnTo>
                  <a:pt x="51846" y="0"/>
                </a:lnTo>
                <a:lnTo>
                  <a:pt x="41285" y="0"/>
                </a:lnTo>
                <a:lnTo>
                  <a:pt x="36484" y="1920"/>
                </a:lnTo>
                <a:lnTo>
                  <a:pt x="32644" y="3840"/>
                </a:lnTo>
                <a:lnTo>
                  <a:pt x="27843" y="6720"/>
                </a:lnTo>
                <a:lnTo>
                  <a:pt x="23042" y="9601"/>
                </a:lnTo>
                <a:lnTo>
                  <a:pt x="19202" y="14401"/>
                </a:lnTo>
                <a:lnTo>
                  <a:pt x="19202" y="3840"/>
                </a:lnTo>
                <a:lnTo>
                  <a:pt x="18242" y="3840"/>
                </a:lnTo>
                <a:lnTo>
                  <a:pt x="18242" y="2880"/>
                </a:lnTo>
                <a:lnTo>
                  <a:pt x="16337" y="2880"/>
                </a:lnTo>
                <a:lnTo>
                  <a:pt x="15361" y="1920"/>
                </a:lnTo>
                <a:lnTo>
                  <a:pt x="4800" y="192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3" name="object 1073"/>
          <p:cNvSpPr/>
          <p:nvPr/>
        </p:nvSpPr>
        <p:spPr>
          <a:xfrm>
            <a:off x="5780227" y="6408816"/>
            <a:ext cx="60472" cy="89275"/>
          </a:xfrm>
          <a:custGeom>
            <a:avLst/>
            <a:gdLst/>
            <a:ahLst/>
            <a:cxnLst/>
            <a:rect l="l" t="t" r="r" b="b"/>
            <a:pathLst>
              <a:path w="60472" h="89275">
                <a:moveTo>
                  <a:pt x="49911" y="42245"/>
                </a:moveTo>
                <a:lnTo>
                  <a:pt x="47990" y="41285"/>
                </a:lnTo>
                <a:lnTo>
                  <a:pt x="46070" y="39364"/>
                </a:lnTo>
                <a:lnTo>
                  <a:pt x="43190" y="38404"/>
                </a:lnTo>
                <a:lnTo>
                  <a:pt x="41269" y="37444"/>
                </a:lnTo>
                <a:lnTo>
                  <a:pt x="38389" y="36484"/>
                </a:lnTo>
                <a:lnTo>
                  <a:pt x="36469" y="35524"/>
                </a:lnTo>
                <a:lnTo>
                  <a:pt x="33588" y="34564"/>
                </a:lnTo>
                <a:lnTo>
                  <a:pt x="31668" y="33604"/>
                </a:lnTo>
                <a:lnTo>
                  <a:pt x="29748" y="33604"/>
                </a:lnTo>
                <a:lnTo>
                  <a:pt x="27828" y="32644"/>
                </a:lnTo>
                <a:lnTo>
                  <a:pt x="25907" y="31683"/>
                </a:lnTo>
                <a:lnTo>
                  <a:pt x="23987" y="29763"/>
                </a:lnTo>
                <a:lnTo>
                  <a:pt x="23027" y="28803"/>
                </a:lnTo>
                <a:lnTo>
                  <a:pt x="22082" y="27843"/>
                </a:lnTo>
                <a:lnTo>
                  <a:pt x="22082" y="21122"/>
                </a:lnTo>
                <a:lnTo>
                  <a:pt x="23027" y="20162"/>
                </a:lnTo>
                <a:lnTo>
                  <a:pt x="23987" y="19202"/>
                </a:lnTo>
                <a:lnTo>
                  <a:pt x="24947" y="18242"/>
                </a:lnTo>
                <a:lnTo>
                  <a:pt x="25907" y="17282"/>
                </a:lnTo>
                <a:lnTo>
                  <a:pt x="26868" y="17282"/>
                </a:lnTo>
                <a:lnTo>
                  <a:pt x="27828" y="16322"/>
                </a:lnTo>
                <a:lnTo>
                  <a:pt x="38389" y="16322"/>
                </a:lnTo>
                <a:lnTo>
                  <a:pt x="40309" y="17282"/>
                </a:lnTo>
                <a:lnTo>
                  <a:pt x="43190" y="17282"/>
                </a:lnTo>
                <a:lnTo>
                  <a:pt x="45110" y="18242"/>
                </a:lnTo>
                <a:lnTo>
                  <a:pt x="47030" y="19202"/>
                </a:lnTo>
                <a:lnTo>
                  <a:pt x="47990" y="19202"/>
                </a:lnTo>
                <a:lnTo>
                  <a:pt x="49911" y="20162"/>
                </a:lnTo>
                <a:lnTo>
                  <a:pt x="50871" y="21122"/>
                </a:lnTo>
                <a:lnTo>
                  <a:pt x="51831" y="22082"/>
                </a:lnTo>
                <a:lnTo>
                  <a:pt x="54711" y="22082"/>
                </a:lnTo>
                <a:lnTo>
                  <a:pt x="54711" y="21122"/>
                </a:lnTo>
                <a:lnTo>
                  <a:pt x="55671" y="20162"/>
                </a:lnTo>
                <a:lnTo>
                  <a:pt x="55671" y="7680"/>
                </a:lnTo>
                <a:lnTo>
                  <a:pt x="54711" y="7680"/>
                </a:lnTo>
                <a:lnTo>
                  <a:pt x="54711" y="5760"/>
                </a:lnTo>
                <a:lnTo>
                  <a:pt x="53751" y="5760"/>
                </a:lnTo>
                <a:lnTo>
                  <a:pt x="52791" y="4800"/>
                </a:lnTo>
                <a:lnTo>
                  <a:pt x="51831" y="4800"/>
                </a:lnTo>
                <a:lnTo>
                  <a:pt x="50871" y="3840"/>
                </a:lnTo>
                <a:lnTo>
                  <a:pt x="49911" y="2880"/>
                </a:lnTo>
                <a:lnTo>
                  <a:pt x="47990" y="2880"/>
                </a:lnTo>
                <a:lnTo>
                  <a:pt x="46070" y="1920"/>
                </a:lnTo>
                <a:lnTo>
                  <a:pt x="44150" y="1920"/>
                </a:lnTo>
                <a:lnTo>
                  <a:pt x="42230" y="960"/>
                </a:lnTo>
                <a:lnTo>
                  <a:pt x="37429" y="960"/>
                </a:lnTo>
                <a:lnTo>
                  <a:pt x="35509" y="0"/>
                </a:lnTo>
                <a:lnTo>
                  <a:pt x="27828" y="0"/>
                </a:lnTo>
                <a:lnTo>
                  <a:pt x="23027" y="960"/>
                </a:lnTo>
                <a:lnTo>
                  <a:pt x="19187" y="1920"/>
                </a:lnTo>
                <a:lnTo>
                  <a:pt x="15361" y="3840"/>
                </a:lnTo>
                <a:lnTo>
                  <a:pt x="12466" y="4800"/>
                </a:lnTo>
                <a:lnTo>
                  <a:pt x="9585" y="7680"/>
                </a:lnTo>
                <a:lnTo>
                  <a:pt x="6705" y="9601"/>
                </a:lnTo>
                <a:lnTo>
                  <a:pt x="4800" y="12481"/>
                </a:lnTo>
                <a:lnTo>
                  <a:pt x="2865" y="15361"/>
                </a:lnTo>
                <a:lnTo>
                  <a:pt x="1904" y="18242"/>
                </a:lnTo>
                <a:lnTo>
                  <a:pt x="960" y="22082"/>
                </a:lnTo>
                <a:lnTo>
                  <a:pt x="960" y="32644"/>
                </a:lnTo>
                <a:lnTo>
                  <a:pt x="1904" y="35524"/>
                </a:lnTo>
                <a:lnTo>
                  <a:pt x="3840" y="38404"/>
                </a:lnTo>
                <a:lnTo>
                  <a:pt x="4800" y="40325"/>
                </a:lnTo>
                <a:lnTo>
                  <a:pt x="6705" y="42245"/>
                </a:lnTo>
                <a:lnTo>
                  <a:pt x="8625" y="44165"/>
                </a:lnTo>
                <a:lnTo>
                  <a:pt x="10546" y="46085"/>
                </a:lnTo>
                <a:lnTo>
                  <a:pt x="12466" y="47030"/>
                </a:lnTo>
                <a:lnTo>
                  <a:pt x="15361" y="48006"/>
                </a:lnTo>
                <a:lnTo>
                  <a:pt x="17266" y="48966"/>
                </a:lnTo>
                <a:lnTo>
                  <a:pt x="20147" y="49926"/>
                </a:lnTo>
                <a:lnTo>
                  <a:pt x="22082" y="50871"/>
                </a:lnTo>
                <a:lnTo>
                  <a:pt x="24947" y="51846"/>
                </a:lnTo>
                <a:lnTo>
                  <a:pt x="26868" y="52806"/>
                </a:lnTo>
                <a:lnTo>
                  <a:pt x="28788" y="53766"/>
                </a:lnTo>
                <a:lnTo>
                  <a:pt x="30708" y="54711"/>
                </a:lnTo>
                <a:lnTo>
                  <a:pt x="32628" y="55686"/>
                </a:lnTo>
                <a:lnTo>
                  <a:pt x="34549" y="56647"/>
                </a:lnTo>
                <a:lnTo>
                  <a:pt x="36469" y="57591"/>
                </a:lnTo>
                <a:lnTo>
                  <a:pt x="37429" y="58567"/>
                </a:lnTo>
                <a:lnTo>
                  <a:pt x="38389" y="60487"/>
                </a:lnTo>
                <a:lnTo>
                  <a:pt x="38389" y="66248"/>
                </a:lnTo>
                <a:lnTo>
                  <a:pt x="37429" y="67208"/>
                </a:lnTo>
                <a:lnTo>
                  <a:pt x="37429" y="69113"/>
                </a:lnTo>
                <a:lnTo>
                  <a:pt x="36469" y="70088"/>
                </a:lnTo>
                <a:lnTo>
                  <a:pt x="35509" y="70088"/>
                </a:lnTo>
                <a:lnTo>
                  <a:pt x="34549" y="71033"/>
                </a:lnTo>
                <a:lnTo>
                  <a:pt x="32628" y="71993"/>
                </a:lnTo>
                <a:lnTo>
                  <a:pt x="30708" y="71993"/>
                </a:lnTo>
                <a:lnTo>
                  <a:pt x="29748" y="72953"/>
                </a:lnTo>
                <a:lnTo>
                  <a:pt x="23027" y="72953"/>
                </a:lnTo>
                <a:lnTo>
                  <a:pt x="20147" y="71993"/>
                </a:lnTo>
                <a:lnTo>
                  <a:pt x="17266" y="71993"/>
                </a:lnTo>
                <a:lnTo>
                  <a:pt x="14401" y="71033"/>
                </a:lnTo>
                <a:lnTo>
                  <a:pt x="12466" y="70088"/>
                </a:lnTo>
                <a:lnTo>
                  <a:pt x="10546" y="69113"/>
                </a:lnTo>
                <a:lnTo>
                  <a:pt x="8625" y="68153"/>
                </a:lnTo>
                <a:lnTo>
                  <a:pt x="7680" y="67208"/>
                </a:lnTo>
                <a:lnTo>
                  <a:pt x="5745" y="67208"/>
                </a:lnTo>
                <a:lnTo>
                  <a:pt x="4800" y="66248"/>
                </a:lnTo>
                <a:lnTo>
                  <a:pt x="3840" y="65272"/>
                </a:lnTo>
                <a:lnTo>
                  <a:pt x="2865" y="65272"/>
                </a:lnTo>
                <a:lnTo>
                  <a:pt x="1904" y="66248"/>
                </a:lnTo>
                <a:lnTo>
                  <a:pt x="960" y="66248"/>
                </a:lnTo>
                <a:lnTo>
                  <a:pt x="960" y="70088"/>
                </a:lnTo>
                <a:lnTo>
                  <a:pt x="0" y="71033"/>
                </a:lnTo>
                <a:lnTo>
                  <a:pt x="0" y="76794"/>
                </a:lnTo>
                <a:lnTo>
                  <a:pt x="960" y="78714"/>
                </a:lnTo>
                <a:lnTo>
                  <a:pt x="960" y="80634"/>
                </a:lnTo>
                <a:lnTo>
                  <a:pt x="1904" y="81594"/>
                </a:lnTo>
                <a:lnTo>
                  <a:pt x="1904" y="82555"/>
                </a:lnTo>
                <a:lnTo>
                  <a:pt x="2865" y="83515"/>
                </a:lnTo>
                <a:lnTo>
                  <a:pt x="3840" y="83515"/>
                </a:lnTo>
                <a:lnTo>
                  <a:pt x="5745" y="84475"/>
                </a:lnTo>
                <a:lnTo>
                  <a:pt x="6705" y="85435"/>
                </a:lnTo>
                <a:lnTo>
                  <a:pt x="8625" y="86395"/>
                </a:lnTo>
                <a:lnTo>
                  <a:pt x="10546" y="86395"/>
                </a:lnTo>
                <a:lnTo>
                  <a:pt x="12466" y="87355"/>
                </a:lnTo>
                <a:lnTo>
                  <a:pt x="15361" y="88315"/>
                </a:lnTo>
                <a:lnTo>
                  <a:pt x="20147" y="88315"/>
                </a:lnTo>
                <a:lnTo>
                  <a:pt x="23027" y="89275"/>
                </a:lnTo>
                <a:lnTo>
                  <a:pt x="31668" y="89275"/>
                </a:lnTo>
                <a:lnTo>
                  <a:pt x="35509" y="88315"/>
                </a:lnTo>
                <a:lnTo>
                  <a:pt x="40309" y="87355"/>
                </a:lnTo>
                <a:lnTo>
                  <a:pt x="44150" y="86395"/>
                </a:lnTo>
                <a:lnTo>
                  <a:pt x="47990" y="84475"/>
                </a:lnTo>
                <a:lnTo>
                  <a:pt x="50871" y="81594"/>
                </a:lnTo>
                <a:lnTo>
                  <a:pt x="53751" y="79674"/>
                </a:lnTo>
                <a:lnTo>
                  <a:pt x="56631" y="76794"/>
                </a:lnTo>
                <a:lnTo>
                  <a:pt x="57591" y="73929"/>
                </a:lnTo>
                <a:lnTo>
                  <a:pt x="59512" y="70088"/>
                </a:lnTo>
                <a:lnTo>
                  <a:pt x="60472" y="66248"/>
                </a:lnTo>
                <a:lnTo>
                  <a:pt x="60472" y="58567"/>
                </a:lnTo>
                <a:lnTo>
                  <a:pt x="59512" y="54711"/>
                </a:lnTo>
                <a:lnTo>
                  <a:pt x="58552" y="52806"/>
                </a:lnTo>
                <a:lnTo>
                  <a:pt x="57591" y="49926"/>
                </a:lnTo>
                <a:lnTo>
                  <a:pt x="55671" y="48006"/>
                </a:lnTo>
                <a:lnTo>
                  <a:pt x="54711" y="46085"/>
                </a:lnTo>
                <a:lnTo>
                  <a:pt x="52791" y="44165"/>
                </a:lnTo>
                <a:lnTo>
                  <a:pt x="49911" y="4224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4" name="object 1074"/>
          <p:cNvSpPr/>
          <p:nvPr/>
        </p:nvSpPr>
        <p:spPr>
          <a:xfrm>
            <a:off x="5915573" y="6460662"/>
            <a:ext cx="11521" cy="37429"/>
          </a:xfrm>
          <a:custGeom>
            <a:avLst/>
            <a:gdLst/>
            <a:ahLst/>
            <a:cxnLst/>
            <a:rect l="l" t="t" r="r" b="b"/>
            <a:pathLst>
              <a:path w="11521" h="37429">
                <a:moveTo>
                  <a:pt x="9601" y="17266"/>
                </a:moveTo>
                <a:lnTo>
                  <a:pt x="7680" y="16306"/>
                </a:lnTo>
                <a:lnTo>
                  <a:pt x="5760" y="14401"/>
                </a:lnTo>
                <a:lnTo>
                  <a:pt x="3840" y="11521"/>
                </a:lnTo>
                <a:lnTo>
                  <a:pt x="2880" y="9585"/>
                </a:lnTo>
                <a:lnTo>
                  <a:pt x="1920" y="6720"/>
                </a:lnTo>
                <a:lnTo>
                  <a:pt x="960" y="3840"/>
                </a:lnTo>
                <a:lnTo>
                  <a:pt x="0" y="0"/>
                </a:lnTo>
                <a:lnTo>
                  <a:pt x="0" y="34549"/>
                </a:lnTo>
                <a:lnTo>
                  <a:pt x="4800" y="36469"/>
                </a:lnTo>
                <a:lnTo>
                  <a:pt x="11521" y="37429"/>
                </a:lnTo>
                <a:lnTo>
                  <a:pt x="9601" y="1726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5" name="object 1075"/>
          <p:cNvSpPr/>
          <p:nvPr/>
        </p:nvSpPr>
        <p:spPr>
          <a:xfrm>
            <a:off x="5892530" y="6408816"/>
            <a:ext cx="84490" cy="89275"/>
          </a:xfrm>
          <a:custGeom>
            <a:avLst/>
            <a:gdLst/>
            <a:ahLst/>
            <a:cxnLst/>
            <a:rect l="l" t="t" r="r" b="b"/>
            <a:pathLst>
              <a:path w="84490" h="89275">
                <a:moveTo>
                  <a:pt x="42245" y="71033"/>
                </a:moveTo>
                <a:lnTo>
                  <a:pt x="38404" y="71033"/>
                </a:lnTo>
                <a:lnTo>
                  <a:pt x="35524" y="70088"/>
                </a:lnTo>
                <a:lnTo>
                  <a:pt x="32644" y="69113"/>
                </a:lnTo>
                <a:lnTo>
                  <a:pt x="34564" y="89275"/>
                </a:lnTo>
                <a:lnTo>
                  <a:pt x="48966" y="89275"/>
                </a:lnTo>
                <a:lnTo>
                  <a:pt x="54726" y="87355"/>
                </a:lnTo>
                <a:lnTo>
                  <a:pt x="60487" y="85435"/>
                </a:lnTo>
                <a:lnTo>
                  <a:pt x="66248" y="83515"/>
                </a:lnTo>
                <a:lnTo>
                  <a:pt x="70088" y="80634"/>
                </a:lnTo>
                <a:lnTo>
                  <a:pt x="73929" y="76794"/>
                </a:lnTo>
                <a:lnTo>
                  <a:pt x="77769" y="71993"/>
                </a:lnTo>
                <a:lnTo>
                  <a:pt x="79689" y="67208"/>
                </a:lnTo>
                <a:lnTo>
                  <a:pt x="81610" y="62407"/>
                </a:lnTo>
                <a:lnTo>
                  <a:pt x="83530" y="56647"/>
                </a:lnTo>
                <a:lnTo>
                  <a:pt x="84490" y="50871"/>
                </a:lnTo>
                <a:lnTo>
                  <a:pt x="84490" y="36484"/>
                </a:lnTo>
                <a:lnTo>
                  <a:pt x="83530" y="30723"/>
                </a:lnTo>
                <a:lnTo>
                  <a:pt x="81610" y="24963"/>
                </a:lnTo>
                <a:lnTo>
                  <a:pt x="80650" y="20162"/>
                </a:lnTo>
                <a:lnTo>
                  <a:pt x="77769" y="15361"/>
                </a:lnTo>
                <a:lnTo>
                  <a:pt x="74889" y="11521"/>
                </a:lnTo>
                <a:lnTo>
                  <a:pt x="71048" y="7680"/>
                </a:lnTo>
                <a:lnTo>
                  <a:pt x="67208" y="4800"/>
                </a:lnTo>
                <a:lnTo>
                  <a:pt x="61447" y="2880"/>
                </a:lnTo>
                <a:lnTo>
                  <a:pt x="56647" y="960"/>
                </a:lnTo>
                <a:lnTo>
                  <a:pt x="49926" y="0"/>
                </a:lnTo>
                <a:lnTo>
                  <a:pt x="36484" y="0"/>
                </a:lnTo>
                <a:lnTo>
                  <a:pt x="29763" y="1920"/>
                </a:lnTo>
                <a:lnTo>
                  <a:pt x="24002" y="3840"/>
                </a:lnTo>
                <a:lnTo>
                  <a:pt x="19202" y="5760"/>
                </a:lnTo>
                <a:lnTo>
                  <a:pt x="14401" y="8641"/>
                </a:lnTo>
                <a:lnTo>
                  <a:pt x="10561" y="12481"/>
                </a:lnTo>
                <a:lnTo>
                  <a:pt x="7696" y="17282"/>
                </a:lnTo>
                <a:lnTo>
                  <a:pt x="4800" y="22082"/>
                </a:lnTo>
                <a:lnTo>
                  <a:pt x="2880" y="26883"/>
                </a:lnTo>
                <a:lnTo>
                  <a:pt x="975" y="32644"/>
                </a:lnTo>
                <a:lnTo>
                  <a:pt x="0" y="38404"/>
                </a:lnTo>
                <a:lnTo>
                  <a:pt x="0" y="52806"/>
                </a:lnTo>
                <a:lnTo>
                  <a:pt x="975" y="58567"/>
                </a:lnTo>
                <a:lnTo>
                  <a:pt x="2880" y="64312"/>
                </a:lnTo>
                <a:lnTo>
                  <a:pt x="3855" y="69113"/>
                </a:lnTo>
                <a:lnTo>
                  <a:pt x="6720" y="73929"/>
                </a:lnTo>
                <a:lnTo>
                  <a:pt x="10561" y="77769"/>
                </a:lnTo>
                <a:lnTo>
                  <a:pt x="13441" y="81594"/>
                </a:lnTo>
                <a:lnTo>
                  <a:pt x="18242" y="84475"/>
                </a:lnTo>
                <a:lnTo>
                  <a:pt x="23042" y="86395"/>
                </a:lnTo>
                <a:lnTo>
                  <a:pt x="23042" y="36484"/>
                </a:lnTo>
                <a:lnTo>
                  <a:pt x="24002" y="33604"/>
                </a:lnTo>
                <a:lnTo>
                  <a:pt x="24963" y="29763"/>
                </a:lnTo>
                <a:lnTo>
                  <a:pt x="25923" y="26883"/>
                </a:lnTo>
                <a:lnTo>
                  <a:pt x="27843" y="24963"/>
                </a:lnTo>
                <a:lnTo>
                  <a:pt x="29763" y="23042"/>
                </a:lnTo>
                <a:lnTo>
                  <a:pt x="31683" y="21122"/>
                </a:lnTo>
                <a:lnTo>
                  <a:pt x="33604" y="20162"/>
                </a:lnTo>
                <a:lnTo>
                  <a:pt x="36484" y="18242"/>
                </a:lnTo>
                <a:lnTo>
                  <a:pt x="48966" y="18242"/>
                </a:lnTo>
                <a:lnTo>
                  <a:pt x="51846" y="20162"/>
                </a:lnTo>
                <a:lnTo>
                  <a:pt x="53766" y="21122"/>
                </a:lnTo>
                <a:lnTo>
                  <a:pt x="55686" y="23042"/>
                </a:lnTo>
                <a:lnTo>
                  <a:pt x="57607" y="25923"/>
                </a:lnTo>
                <a:lnTo>
                  <a:pt x="59527" y="27843"/>
                </a:lnTo>
                <a:lnTo>
                  <a:pt x="60487" y="30723"/>
                </a:lnTo>
                <a:lnTo>
                  <a:pt x="60487" y="34564"/>
                </a:lnTo>
                <a:lnTo>
                  <a:pt x="61447" y="37444"/>
                </a:lnTo>
                <a:lnTo>
                  <a:pt x="61447" y="52806"/>
                </a:lnTo>
                <a:lnTo>
                  <a:pt x="60487" y="55686"/>
                </a:lnTo>
                <a:lnTo>
                  <a:pt x="59527" y="59527"/>
                </a:lnTo>
                <a:lnTo>
                  <a:pt x="58567" y="61432"/>
                </a:lnTo>
                <a:lnTo>
                  <a:pt x="56647" y="64312"/>
                </a:lnTo>
                <a:lnTo>
                  <a:pt x="55686" y="66248"/>
                </a:lnTo>
                <a:lnTo>
                  <a:pt x="53766" y="68153"/>
                </a:lnTo>
                <a:lnTo>
                  <a:pt x="50886" y="69113"/>
                </a:lnTo>
                <a:lnTo>
                  <a:pt x="48005" y="71033"/>
                </a:lnTo>
                <a:lnTo>
                  <a:pt x="42245" y="7103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6" name="object 1076"/>
          <p:cNvSpPr/>
          <p:nvPr/>
        </p:nvSpPr>
        <p:spPr>
          <a:xfrm>
            <a:off x="5985647" y="6372331"/>
            <a:ext cx="56647" cy="123840"/>
          </a:xfrm>
          <a:custGeom>
            <a:avLst/>
            <a:gdLst/>
            <a:ahLst/>
            <a:cxnLst/>
            <a:rect l="l" t="t" r="r" b="b"/>
            <a:pathLst>
              <a:path w="56647" h="123840">
                <a:moveTo>
                  <a:pt x="56647" y="7680"/>
                </a:moveTo>
                <a:lnTo>
                  <a:pt x="55686" y="6720"/>
                </a:lnTo>
                <a:lnTo>
                  <a:pt x="55686" y="3840"/>
                </a:lnTo>
                <a:lnTo>
                  <a:pt x="54726" y="3840"/>
                </a:lnTo>
                <a:lnTo>
                  <a:pt x="54726" y="2880"/>
                </a:lnTo>
                <a:lnTo>
                  <a:pt x="53766" y="2880"/>
                </a:lnTo>
                <a:lnTo>
                  <a:pt x="53766" y="1935"/>
                </a:lnTo>
                <a:lnTo>
                  <a:pt x="50886" y="1935"/>
                </a:lnTo>
                <a:lnTo>
                  <a:pt x="48966" y="975"/>
                </a:lnTo>
                <a:lnTo>
                  <a:pt x="47045" y="975"/>
                </a:lnTo>
                <a:lnTo>
                  <a:pt x="45125" y="0"/>
                </a:lnTo>
                <a:lnTo>
                  <a:pt x="36484" y="0"/>
                </a:lnTo>
                <a:lnTo>
                  <a:pt x="31683" y="975"/>
                </a:lnTo>
                <a:lnTo>
                  <a:pt x="28803" y="1935"/>
                </a:lnTo>
                <a:lnTo>
                  <a:pt x="24963" y="3840"/>
                </a:lnTo>
                <a:lnTo>
                  <a:pt x="22082" y="5775"/>
                </a:lnTo>
                <a:lnTo>
                  <a:pt x="20162" y="8656"/>
                </a:lnTo>
                <a:lnTo>
                  <a:pt x="17282" y="10561"/>
                </a:lnTo>
                <a:lnTo>
                  <a:pt x="16322" y="14401"/>
                </a:lnTo>
                <a:lnTo>
                  <a:pt x="14401" y="18242"/>
                </a:lnTo>
                <a:lnTo>
                  <a:pt x="13441" y="22082"/>
                </a:lnTo>
                <a:lnTo>
                  <a:pt x="13441" y="39364"/>
                </a:lnTo>
                <a:lnTo>
                  <a:pt x="1935" y="39364"/>
                </a:lnTo>
                <a:lnTo>
                  <a:pt x="960" y="40325"/>
                </a:lnTo>
                <a:lnTo>
                  <a:pt x="960" y="41285"/>
                </a:lnTo>
                <a:lnTo>
                  <a:pt x="0" y="42245"/>
                </a:lnTo>
                <a:lnTo>
                  <a:pt x="0" y="53766"/>
                </a:lnTo>
                <a:lnTo>
                  <a:pt x="960" y="54726"/>
                </a:lnTo>
                <a:lnTo>
                  <a:pt x="1935" y="56647"/>
                </a:lnTo>
                <a:lnTo>
                  <a:pt x="13441" y="56647"/>
                </a:lnTo>
                <a:lnTo>
                  <a:pt x="13441" y="121919"/>
                </a:lnTo>
                <a:lnTo>
                  <a:pt x="14401" y="122880"/>
                </a:lnTo>
                <a:lnTo>
                  <a:pt x="15361" y="122880"/>
                </a:lnTo>
                <a:lnTo>
                  <a:pt x="16322" y="123840"/>
                </a:lnTo>
                <a:lnTo>
                  <a:pt x="30723" y="123840"/>
                </a:lnTo>
                <a:lnTo>
                  <a:pt x="32644" y="122880"/>
                </a:lnTo>
                <a:lnTo>
                  <a:pt x="33604" y="122880"/>
                </a:lnTo>
                <a:lnTo>
                  <a:pt x="34564" y="121919"/>
                </a:lnTo>
                <a:lnTo>
                  <a:pt x="35524" y="121919"/>
                </a:lnTo>
                <a:lnTo>
                  <a:pt x="35524" y="56647"/>
                </a:lnTo>
                <a:lnTo>
                  <a:pt x="50886" y="56647"/>
                </a:lnTo>
                <a:lnTo>
                  <a:pt x="51846" y="55686"/>
                </a:lnTo>
                <a:lnTo>
                  <a:pt x="52806" y="54726"/>
                </a:lnTo>
                <a:lnTo>
                  <a:pt x="52806" y="41285"/>
                </a:lnTo>
                <a:lnTo>
                  <a:pt x="51846" y="40325"/>
                </a:lnTo>
                <a:lnTo>
                  <a:pt x="51846" y="39364"/>
                </a:lnTo>
                <a:lnTo>
                  <a:pt x="35524" y="39364"/>
                </a:lnTo>
                <a:lnTo>
                  <a:pt x="35524" y="24963"/>
                </a:lnTo>
                <a:lnTo>
                  <a:pt x="36484" y="24002"/>
                </a:lnTo>
                <a:lnTo>
                  <a:pt x="36484" y="22082"/>
                </a:lnTo>
                <a:lnTo>
                  <a:pt x="37444" y="21122"/>
                </a:lnTo>
                <a:lnTo>
                  <a:pt x="38404" y="20162"/>
                </a:lnTo>
                <a:lnTo>
                  <a:pt x="39364" y="19202"/>
                </a:lnTo>
                <a:lnTo>
                  <a:pt x="40325" y="19202"/>
                </a:lnTo>
                <a:lnTo>
                  <a:pt x="41285" y="18242"/>
                </a:lnTo>
                <a:lnTo>
                  <a:pt x="48966" y="18242"/>
                </a:lnTo>
                <a:lnTo>
                  <a:pt x="49926" y="19202"/>
                </a:lnTo>
                <a:lnTo>
                  <a:pt x="52806" y="19202"/>
                </a:lnTo>
                <a:lnTo>
                  <a:pt x="52806" y="20162"/>
                </a:lnTo>
                <a:lnTo>
                  <a:pt x="54726" y="20162"/>
                </a:lnTo>
                <a:lnTo>
                  <a:pt x="54726" y="19202"/>
                </a:lnTo>
                <a:lnTo>
                  <a:pt x="55686" y="19202"/>
                </a:lnTo>
                <a:lnTo>
                  <a:pt x="55686" y="17282"/>
                </a:lnTo>
                <a:lnTo>
                  <a:pt x="56647" y="16337"/>
                </a:lnTo>
                <a:lnTo>
                  <a:pt x="56647" y="768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7" name="object 1077"/>
          <p:cNvSpPr/>
          <p:nvPr/>
        </p:nvSpPr>
        <p:spPr>
          <a:xfrm>
            <a:off x="3583807" y="6625772"/>
            <a:ext cx="60487" cy="88315"/>
          </a:xfrm>
          <a:custGeom>
            <a:avLst/>
            <a:gdLst/>
            <a:ahLst/>
            <a:cxnLst/>
            <a:rect l="l" t="t" r="r" b="b"/>
            <a:pathLst>
              <a:path w="60487" h="88315">
                <a:moveTo>
                  <a:pt x="960" y="78714"/>
                </a:moveTo>
                <a:lnTo>
                  <a:pt x="960" y="80634"/>
                </a:lnTo>
                <a:lnTo>
                  <a:pt x="1920" y="81594"/>
                </a:lnTo>
                <a:lnTo>
                  <a:pt x="2880" y="82555"/>
                </a:lnTo>
                <a:lnTo>
                  <a:pt x="3840" y="83515"/>
                </a:lnTo>
                <a:lnTo>
                  <a:pt x="4800" y="83515"/>
                </a:lnTo>
                <a:lnTo>
                  <a:pt x="6720" y="84475"/>
                </a:lnTo>
                <a:lnTo>
                  <a:pt x="8641" y="85435"/>
                </a:lnTo>
                <a:lnTo>
                  <a:pt x="10561" y="86395"/>
                </a:lnTo>
                <a:lnTo>
                  <a:pt x="12481" y="86395"/>
                </a:lnTo>
                <a:lnTo>
                  <a:pt x="15361" y="87355"/>
                </a:lnTo>
                <a:lnTo>
                  <a:pt x="17282" y="87355"/>
                </a:lnTo>
                <a:lnTo>
                  <a:pt x="20162" y="88315"/>
                </a:lnTo>
                <a:lnTo>
                  <a:pt x="30723" y="88315"/>
                </a:lnTo>
                <a:lnTo>
                  <a:pt x="35524" y="87355"/>
                </a:lnTo>
                <a:lnTo>
                  <a:pt x="39364" y="86395"/>
                </a:lnTo>
                <a:lnTo>
                  <a:pt x="44150" y="85435"/>
                </a:lnTo>
                <a:lnTo>
                  <a:pt x="47990" y="83515"/>
                </a:lnTo>
                <a:lnTo>
                  <a:pt x="50871" y="81594"/>
                </a:lnTo>
                <a:lnTo>
                  <a:pt x="53766" y="78714"/>
                </a:lnTo>
                <a:lnTo>
                  <a:pt x="55671" y="75834"/>
                </a:lnTo>
                <a:lnTo>
                  <a:pt x="57607" y="72953"/>
                </a:lnTo>
                <a:lnTo>
                  <a:pt x="59512" y="69113"/>
                </a:lnTo>
                <a:lnTo>
                  <a:pt x="60487" y="65272"/>
                </a:lnTo>
                <a:lnTo>
                  <a:pt x="60487" y="57591"/>
                </a:lnTo>
                <a:lnTo>
                  <a:pt x="59512" y="54711"/>
                </a:lnTo>
                <a:lnTo>
                  <a:pt x="58552" y="51831"/>
                </a:lnTo>
                <a:lnTo>
                  <a:pt x="57607" y="48966"/>
                </a:lnTo>
                <a:lnTo>
                  <a:pt x="55671" y="47030"/>
                </a:lnTo>
                <a:lnTo>
                  <a:pt x="53766" y="45125"/>
                </a:lnTo>
                <a:lnTo>
                  <a:pt x="51831" y="43190"/>
                </a:lnTo>
                <a:lnTo>
                  <a:pt x="49926" y="41285"/>
                </a:lnTo>
                <a:lnTo>
                  <a:pt x="47990" y="40309"/>
                </a:lnTo>
                <a:lnTo>
                  <a:pt x="45125" y="39364"/>
                </a:lnTo>
                <a:lnTo>
                  <a:pt x="43205" y="37429"/>
                </a:lnTo>
                <a:lnTo>
                  <a:pt x="40325" y="36469"/>
                </a:lnTo>
                <a:lnTo>
                  <a:pt x="38404" y="35524"/>
                </a:lnTo>
                <a:lnTo>
                  <a:pt x="35524" y="34564"/>
                </a:lnTo>
                <a:lnTo>
                  <a:pt x="33604" y="34564"/>
                </a:lnTo>
                <a:lnTo>
                  <a:pt x="31683" y="33588"/>
                </a:lnTo>
                <a:lnTo>
                  <a:pt x="29763" y="32644"/>
                </a:lnTo>
                <a:lnTo>
                  <a:pt x="27843" y="31683"/>
                </a:lnTo>
                <a:lnTo>
                  <a:pt x="25923" y="30723"/>
                </a:lnTo>
                <a:lnTo>
                  <a:pt x="24002" y="29748"/>
                </a:lnTo>
                <a:lnTo>
                  <a:pt x="23042" y="27843"/>
                </a:lnTo>
                <a:lnTo>
                  <a:pt x="22082" y="26883"/>
                </a:lnTo>
                <a:lnTo>
                  <a:pt x="21122" y="25907"/>
                </a:lnTo>
                <a:lnTo>
                  <a:pt x="21122" y="22082"/>
                </a:lnTo>
                <a:lnTo>
                  <a:pt x="22082" y="21122"/>
                </a:lnTo>
                <a:lnTo>
                  <a:pt x="22082" y="20162"/>
                </a:lnTo>
                <a:lnTo>
                  <a:pt x="23042" y="19202"/>
                </a:lnTo>
                <a:lnTo>
                  <a:pt x="23042" y="18242"/>
                </a:lnTo>
                <a:lnTo>
                  <a:pt x="24002" y="17282"/>
                </a:lnTo>
                <a:lnTo>
                  <a:pt x="24963" y="17282"/>
                </a:lnTo>
                <a:lnTo>
                  <a:pt x="26883" y="16322"/>
                </a:lnTo>
                <a:lnTo>
                  <a:pt x="27843" y="16322"/>
                </a:lnTo>
                <a:lnTo>
                  <a:pt x="29763" y="15361"/>
                </a:lnTo>
                <a:lnTo>
                  <a:pt x="38404" y="15361"/>
                </a:lnTo>
                <a:lnTo>
                  <a:pt x="40325" y="16322"/>
                </a:lnTo>
                <a:lnTo>
                  <a:pt x="43205" y="17282"/>
                </a:lnTo>
                <a:lnTo>
                  <a:pt x="45125" y="17282"/>
                </a:lnTo>
                <a:lnTo>
                  <a:pt x="46085" y="18242"/>
                </a:lnTo>
                <a:lnTo>
                  <a:pt x="47990" y="19202"/>
                </a:lnTo>
                <a:lnTo>
                  <a:pt x="49926" y="20162"/>
                </a:lnTo>
                <a:lnTo>
                  <a:pt x="50871" y="20162"/>
                </a:lnTo>
                <a:lnTo>
                  <a:pt x="51831" y="21122"/>
                </a:lnTo>
                <a:lnTo>
                  <a:pt x="54711" y="21122"/>
                </a:lnTo>
                <a:lnTo>
                  <a:pt x="54711" y="20162"/>
                </a:lnTo>
                <a:lnTo>
                  <a:pt x="55671" y="19202"/>
                </a:lnTo>
                <a:lnTo>
                  <a:pt x="55671" y="7680"/>
                </a:lnTo>
                <a:lnTo>
                  <a:pt x="54711" y="6720"/>
                </a:lnTo>
                <a:lnTo>
                  <a:pt x="54711" y="5760"/>
                </a:lnTo>
                <a:lnTo>
                  <a:pt x="53766" y="4800"/>
                </a:lnTo>
                <a:lnTo>
                  <a:pt x="52806" y="4800"/>
                </a:lnTo>
                <a:lnTo>
                  <a:pt x="51831" y="3840"/>
                </a:lnTo>
                <a:lnTo>
                  <a:pt x="50871" y="2880"/>
                </a:lnTo>
                <a:lnTo>
                  <a:pt x="49926" y="2880"/>
                </a:lnTo>
                <a:lnTo>
                  <a:pt x="47990" y="1920"/>
                </a:lnTo>
                <a:lnTo>
                  <a:pt x="46085" y="1920"/>
                </a:lnTo>
                <a:lnTo>
                  <a:pt x="44150" y="960"/>
                </a:lnTo>
                <a:lnTo>
                  <a:pt x="42245" y="960"/>
                </a:lnTo>
                <a:lnTo>
                  <a:pt x="39364" y="0"/>
                </a:lnTo>
                <a:lnTo>
                  <a:pt x="23042" y="0"/>
                </a:lnTo>
                <a:lnTo>
                  <a:pt x="19202" y="1920"/>
                </a:lnTo>
                <a:lnTo>
                  <a:pt x="15361" y="2880"/>
                </a:lnTo>
                <a:lnTo>
                  <a:pt x="11521" y="4800"/>
                </a:lnTo>
                <a:lnTo>
                  <a:pt x="8641" y="6720"/>
                </a:lnTo>
                <a:lnTo>
                  <a:pt x="6720" y="8641"/>
                </a:lnTo>
                <a:lnTo>
                  <a:pt x="3840" y="11521"/>
                </a:lnTo>
                <a:lnTo>
                  <a:pt x="2880" y="14401"/>
                </a:lnTo>
                <a:lnTo>
                  <a:pt x="960" y="18242"/>
                </a:lnTo>
                <a:lnTo>
                  <a:pt x="960" y="31683"/>
                </a:lnTo>
                <a:lnTo>
                  <a:pt x="1920" y="34564"/>
                </a:lnTo>
                <a:lnTo>
                  <a:pt x="2880" y="37429"/>
                </a:lnTo>
                <a:lnTo>
                  <a:pt x="4800" y="39364"/>
                </a:lnTo>
                <a:lnTo>
                  <a:pt x="6720" y="41285"/>
                </a:lnTo>
                <a:lnTo>
                  <a:pt x="8641" y="43190"/>
                </a:lnTo>
                <a:lnTo>
                  <a:pt x="10561" y="45125"/>
                </a:lnTo>
                <a:lnTo>
                  <a:pt x="12481" y="46085"/>
                </a:lnTo>
                <a:lnTo>
                  <a:pt x="14401" y="47030"/>
                </a:lnTo>
                <a:lnTo>
                  <a:pt x="17282" y="48966"/>
                </a:lnTo>
                <a:lnTo>
                  <a:pt x="19202" y="49910"/>
                </a:lnTo>
                <a:lnTo>
                  <a:pt x="22082" y="50871"/>
                </a:lnTo>
                <a:lnTo>
                  <a:pt x="24002" y="51831"/>
                </a:lnTo>
                <a:lnTo>
                  <a:pt x="26883" y="52806"/>
                </a:lnTo>
                <a:lnTo>
                  <a:pt x="28803" y="52806"/>
                </a:lnTo>
                <a:lnTo>
                  <a:pt x="30723" y="53751"/>
                </a:lnTo>
                <a:lnTo>
                  <a:pt x="32644" y="54711"/>
                </a:lnTo>
                <a:lnTo>
                  <a:pt x="34564" y="55671"/>
                </a:lnTo>
                <a:lnTo>
                  <a:pt x="35524" y="56647"/>
                </a:lnTo>
                <a:lnTo>
                  <a:pt x="36484" y="58552"/>
                </a:lnTo>
                <a:lnTo>
                  <a:pt x="38404" y="59512"/>
                </a:lnTo>
                <a:lnTo>
                  <a:pt x="38404" y="65272"/>
                </a:lnTo>
                <a:lnTo>
                  <a:pt x="37444" y="67193"/>
                </a:lnTo>
                <a:lnTo>
                  <a:pt x="37444" y="68153"/>
                </a:lnTo>
                <a:lnTo>
                  <a:pt x="36484" y="69113"/>
                </a:lnTo>
                <a:lnTo>
                  <a:pt x="34564" y="70073"/>
                </a:lnTo>
                <a:lnTo>
                  <a:pt x="33604" y="70073"/>
                </a:lnTo>
                <a:lnTo>
                  <a:pt x="32644" y="71033"/>
                </a:lnTo>
                <a:lnTo>
                  <a:pt x="30723" y="71033"/>
                </a:lnTo>
                <a:lnTo>
                  <a:pt x="29763" y="71993"/>
                </a:lnTo>
                <a:lnTo>
                  <a:pt x="19202" y="71993"/>
                </a:lnTo>
                <a:lnTo>
                  <a:pt x="17282" y="71033"/>
                </a:lnTo>
                <a:lnTo>
                  <a:pt x="14401" y="70073"/>
                </a:lnTo>
                <a:lnTo>
                  <a:pt x="12481" y="69113"/>
                </a:lnTo>
                <a:lnTo>
                  <a:pt x="10561" y="68153"/>
                </a:lnTo>
                <a:lnTo>
                  <a:pt x="8641" y="67193"/>
                </a:lnTo>
                <a:lnTo>
                  <a:pt x="6720" y="67193"/>
                </a:lnTo>
                <a:lnTo>
                  <a:pt x="5760" y="66233"/>
                </a:lnTo>
                <a:lnTo>
                  <a:pt x="4800" y="65272"/>
                </a:lnTo>
                <a:lnTo>
                  <a:pt x="960" y="65272"/>
                </a:lnTo>
                <a:lnTo>
                  <a:pt x="960" y="67193"/>
                </a:lnTo>
                <a:lnTo>
                  <a:pt x="0" y="68153"/>
                </a:lnTo>
                <a:lnTo>
                  <a:pt x="0" y="77754"/>
                </a:lnTo>
                <a:lnTo>
                  <a:pt x="960" y="7871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8" name="object 1078"/>
          <p:cNvSpPr/>
          <p:nvPr/>
        </p:nvSpPr>
        <p:spPr>
          <a:xfrm>
            <a:off x="3678844" y="6676644"/>
            <a:ext cx="4800" cy="36484"/>
          </a:xfrm>
          <a:custGeom>
            <a:avLst/>
            <a:gdLst/>
            <a:ahLst/>
            <a:cxnLst/>
            <a:rect l="l" t="t" r="r" b="b"/>
            <a:pathLst>
              <a:path w="4800" h="36484">
                <a:moveTo>
                  <a:pt x="4800" y="36484"/>
                </a:moveTo>
                <a:lnTo>
                  <a:pt x="4800" y="14401"/>
                </a:lnTo>
                <a:lnTo>
                  <a:pt x="3840" y="12481"/>
                </a:lnTo>
                <a:lnTo>
                  <a:pt x="2880" y="9601"/>
                </a:lnTo>
                <a:lnTo>
                  <a:pt x="960" y="6720"/>
                </a:lnTo>
                <a:lnTo>
                  <a:pt x="960" y="3840"/>
                </a:lnTo>
                <a:lnTo>
                  <a:pt x="0" y="0"/>
                </a:lnTo>
                <a:lnTo>
                  <a:pt x="0" y="34564"/>
                </a:lnTo>
                <a:lnTo>
                  <a:pt x="4800" y="3648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9" name="object 1079"/>
          <p:cNvSpPr/>
          <p:nvPr/>
        </p:nvSpPr>
        <p:spPr>
          <a:xfrm>
            <a:off x="3655801" y="6625772"/>
            <a:ext cx="84475" cy="88315"/>
          </a:xfrm>
          <a:custGeom>
            <a:avLst/>
            <a:gdLst/>
            <a:ahLst/>
            <a:cxnLst/>
            <a:rect l="l" t="t" r="r" b="b"/>
            <a:pathLst>
              <a:path w="84475" h="88315">
                <a:moveTo>
                  <a:pt x="48005" y="70073"/>
                </a:moveTo>
                <a:lnTo>
                  <a:pt x="35524" y="70073"/>
                </a:lnTo>
                <a:lnTo>
                  <a:pt x="32644" y="68153"/>
                </a:lnTo>
                <a:lnTo>
                  <a:pt x="30723" y="67193"/>
                </a:lnTo>
                <a:lnTo>
                  <a:pt x="27843" y="65272"/>
                </a:lnTo>
                <a:lnTo>
                  <a:pt x="27843" y="87355"/>
                </a:lnTo>
                <a:lnTo>
                  <a:pt x="34564" y="88315"/>
                </a:lnTo>
                <a:lnTo>
                  <a:pt x="48005" y="88315"/>
                </a:lnTo>
                <a:lnTo>
                  <a:pt x="54726" y="87355"/>
                </a:lnTo>
                <a:lnTo>
                  <a:pt x="60487" y="85435"/>
                </a:lnTo>
                <a:lnTo>
                  <a:pt x="65288" y="82555"/>
                </a:lnTo>
                <a:lnTo>
                  <a:pt x="70073" y="79674"/>
                </a:lnTo>
                <a:lnTo>
                  <a:pt x="73913" y="75834"/>
                </a:lnTo>
                <a:lnTo>
                  <a:pt x="76794" y="71993"/>
                </a:lnTo>
                <a:lnTo>
                  <a:pt x="79689" y="67193"/>
                </a:lnTo>
                <a:lnTo>
                  <a:pt x="81594" y="61432"/>
                </a:lnTo>
                <a:lnTo>
                  <a:pt x="83530" y="55671"/>
                </a:lnTo>
                <a:lnTo>
                  <a:pt x="84475" y="49910"/>
                </a:lnTo>
                <a:lnTo>
                  <a:pt x="84475" y="36469"/>
                </a:lnTo>
                <a:lnTo>
                  <a:pt x="83530" y="29748"/>
                </a:lnTo>
                <a:lnTo>
                  <a:pt x="81594" y="24963"/>
                </a:lnTo>
                <a:lnTo>
                  <a:pt x="80634" y="19202"/>
                </a:lnTo>
                <a:lnTo>
                  <a:pt x="77754" y="14401"/>
                </a:lnTo>
                <a:lnTo>
                  <a:pt x="73913" y="10561"/>
                </a:lnTo>
                <a:lnTo>
                  <a:pt x="71048" y="7680"/>
                </a:lnTo>
                <a:lnTo>
                  <a:pt x="66248" y="4800"/>
                </a:lnTo>
                <a:lnTo>
                  <a:pt x="61447" y="2880"/>
                </a:lnTo>
                <a:lnTo>
                  <a:pt x="56647" y="960"/>
                </a:lnTo>
                <a:lnTo>
                  <a:pt x="49926" y="0"/>
                </a:lnTo>
                <a:lnTo>
                  <a:pt x="35524" y="0"/>
                </a:lnTo>
                <a:lnTo>
                  <a:pt x="29763" y="960"/>
                </a:lnTo>
                <a:lnTo>
                  <a:pt x="24002" y="2880"/>
                </a:lnTo>
                <a:lnTo>
                  <a:pt x="19202" y="4800"/>
                </a:lnTo>
                <a:lnTo>
                  <a:pt x="14401" y="8641"/>
                </a:lnTo>
                <a:lnTo>
                  <a:pt x="10561" y="12481"/>
                </a:lnTo>
                <a:lnTo>
                  <a:pt x="6720" y="16322"/>
                </a:lnTo>
                <a:lnTo>
                  <a:pt x="4800" y="21122"/>
                </a:lnTo>
                <a:lnTo>
                  <a:pt x="2880" y="26883"/>
                </a:lnTo>
                <a:lnTo>
                  <a:pt x="960" y="31683"/>
                </a:lnTo>
                <a:lnTo>
                  <a:pt x="0" y="38404"/>
                </a:lnTo>
                <a:lnTo>
                  <a:pt x="0" y="51831"/>
                </a:lnTo>
                <a:lnTo>
                  <a:pt x="960" y="57591"/>
                </a:lnTo>
                <a:lnTo>
                  <a:pt x="2880" y="63352"/>
                </a:lnTo>
                <a:lnTo>
                  <a:pt x="3840" y="69113"/>
                </a:lnTo>
                <a:lnTo>
                  <a:pt x="6720" y="72953"/>
                </a:lnTo>
                <a:lnTo>
                  <a:pt x="9601" y="76794"/>
                </a:lnTo>
                <a:lnTo>
                  <a:pt x="13441" y="80634"/>
                </a:lnTo>
                <a:lnTo>
                  <a:pt x="18242" y="83515"/>
                </a:lnTo>
                <a:lnTo>
                  <a:pt x="23042" y="85435"/>
                </a:lnTo>
                <a:lnTo>
                  <a:pt x="23042" y="35524"/>
                </a:lnTo>
                <a:lnTo>
                  <a:pt x="24002" y="32644"/>
                </a:lnTo>
                <a:lnTo>
                  <a:pt x="24963" y="29748"/>
                </a:lnTo>
                <a:lnTo>
                  <a:pt x="25923" y="26883"/>
                </a:lnTo>
                <a:lnTo>
                  <a:pt x="27843" y="24002"/>
                </a:lnTo>
                <a:lnTo>
                  <a:pt x="28803" y="22082"/>
                </a:lnTo>
                <a:lnTo>
                  <a:pt x="31683" y="20162"/>
                </a:lnTo>
                <a:lnTo>
                  <a:pt x="33604" y="19202"/>
                </a:lnTo>
                <a:lnTo>
                  <a:pt x="36484" y="18242"/>
                </a:lnTo>
                <a:lnTo>
                  <a:pt x="39364" y="17282"/>
                </a:lnTo>
                <a:lnTo>
                  <a:pt x="46085" y="17282"/>
                </a:lnTo>
                <a:lnTo>
                  <a:pt x="48966" y="18242"/>
                </a:lnTo>
                <a:lnTo>
                  <a:pt x="51846" y="19202"/>
                </a:lnTo>
                <a:lnTo>
                  <a:pt x="53766" y="21122"/>
                </a:lnTo>
                <a:lnTo>
                  <a:pt x="55686" y="22082"/>
                </a:lnTo>
                <a:lnTo>
                  <a:pt x="57607" y="24963"/>
                </a:lnTo>
                <a:lnTo>
                  <a:pt x="58567" y="26883"/>
                </a:lnTo>
                <a:lnTo>
                  <a:pt x="59527" y="29748"/>
                </a:lnTo>
                <a:lnTo>
                  <a:pt x="60487" y="33588"/>
                </a:lnTo>
                <a:lnTo>
                  <a:pt x="61447" y="36469"/>
                </a:lnTo>
                <a:lnTo>
                  <a:pt x="61447" y="51831"/>
                </a:lnTo>
                <a:lnTo>
                  <a:pt x="60487" y="55671"/>
                </a:lnTo>
                <a:lnTo>
                  <a:pt x="59527" y="58552"/>
                </a:lnTo>
                <a:lnTo>
                  <a:pt x="58567" y="61432"/>
                </a:lnTo>
                <a:lnTo>
                  <a:pt x="56647" y="63352"/>
                </a:lnTo>
                <a:lnTo>
                  <a:pt x="55686" y="66233"/>
                </a:lnTo>
                <a:lnTo>
                  <a:pt x="52806" y="67193"/>
                </a:lnTo>
                <a:lnTo>
                  <a:pt x="50886" y="69113"/>
                </a:lnTo>
                <a:lnTo>
                  <a:pt x="48005" y="7007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0" name="object 1080"/>
          <p:cNvSpPr/>
          <p:nvPr/>
        </p:nvSpPr>
        <p:spPr>
          <a:xfrm>
            <a:off x="3748918" y="6626733"/>
            <a:ext cx="81594" cy="85435"/>
          </a:xfrm>
          <a:custGeom>
            <a:avLst/>
            <a:gdLst/>
            <a:ahLst/>
            <a:cxnLst/>
            <a:rect l="l" t="t" r="r" b="b"/>
            <a:pathLst>
              <a:path w="81594" h="85435">
                <a:moveTo>
                  <a:pt x="960" y="9601"/>
                </a:moveTo>
                <a:lnTo>
                  <a:pt x="24002" y="80634"/>
                </a:lnTo>
                <a:lnTo>
                  <a:pt x="24963" y="81594"/>
                </a:lnTo>
                <a:lnTo>
                  <a:pt x="24963" y="82555"/>
                </a:lnTo>
                <a:lnTo>
                  <a:pt x="25923" y="83515"/>
                </a:lnTo>
                <a:lnTo>
                  <a:pt x="25923" y="84475"/>
                </a:lnTo>
                <a:lnTo>
                  <a:pt x="27843" y="84475"/>
                </a:lnTo>
                <a:lnTo>
                  <a:pt x="28803" y="85435"/>
                </a:lnTo>
                <a:lnTo>
                  <a:pt x="51846" y="85435"/>
                </a:lnTo>
                <a:lnTo>
                  <a:pt x="52806" y="84475"/>
                </a:lnTo>
                <a:lnTo>
                  <a:pt x="54726" y="84475"/>
                </a:lnTo>
                <a:lnTo>
                  <a:pt x="54726" y="83515"/>
                </a:lnTo>
                <a:lnTo>
                  <a:pt x="55686" y="82555"/>
                </a:lnTo>
                <a:lnTo>
                  <a:pt x="55686" y="81594"/>
                </a:lnTo>
                <a:lnTo>
                  <a:pt x="56647" y="80634"/>
                </a:lnTo>
                <a:lnTo>
                  <a:pt x="79689" y="9601"/>
                </a:lnTo>
                <a:lnTo>
                  <a:pt x="80650" y="9601"/>
                </a:lnTo>
                <a:lnTo>
                  <a:pt x="80650" y="4800"/>
                </a:lnTo>
                <a:lnTo>
                  <a:pt x="81594" y="3840"/>
                </a:lnTo>
                <a:lnTo>
                  <a:pt x="81594" y="2880"/>
                </a:lnTo>
                <a:lnTo>
                  <a:pt x="80650" y="2880"/>
                </a:lnTo>
                <a:lnTo>
                  <a:pt x="80650" y="1920"/>
                </a:lnTo>
                <a:lnTo>
                  <a:pt x="79689" y="960"/>
                </a:lnTo>
                <a:lnTo>
                  <a:pt x="76809" y="960"/>
                </a:lnTo>
                <a:lnTo>
                  <a:pt x="75849" y="0"/>
                </a:lnTo>
                <a:lnTo>
                  <a:pt x="66248" y="0"/>
                </a:lnTo>
                <a:lnTo>
                  <a:pt x="65288" y="960"/>
                </a:lnTo>
                <a:lnTo>
                  <a:pt x="61447" y="960"/>
                </a:lnTo>
                <a:lnTo>
                  <a:pt x="60487" y="1920"/>
                </a:lnTo>
                <a:lnTo>
                  <a:pt x="59527" y="1920"/>
                </a:lnTo>
                <a:lnTo>
                  <a:pt x="59527" y="3840"/>
                </a:lnTo>
                <a:lnTo>
                  <a:pt x="41285" y="61432"/>
                </a:lnTo>
                <a:lnTo>
                  <a:pt x="41285" y="64312"/>
                </a:lnTo>
                <a:lnTo>
                  <a:pt x="40325" y="61432"/>
                </a:lnTo>
                <a:lnTo>
                  <a:pt x="23042" y="3840"/>
                </a:lnTo>
                <a:lnTo>
                  <a:pt x="22082" y="2880"/>
                </a:lnTo>
                <a:lnTo>
                  <a:pt x="22082" y="1920"/>
                </a:lnTo>
                <a:lnTo>
                  <a:pt x="21122" y="1920"/>
                </a:lnTo>
                <a:lnTo>
                  <a:pt x="21122" y="960"/>
                </a:lnTo>
                <a:lnTo>
                  <a:pt x="16322" y="960"/>
                </a:lnTo>
                <a:lnTo>
                  <a:pt x="15361" y="0"/>
                </a:lnTo>
                <a:lnTo>
                  <a:pt x="4800" y="0"/>
                </a:lnTo>
                <a:lnTo>
                  <a:pt x="384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8641"/>
                </a:lnTo>
                <a:lnTo>
                  <a:pt x="960" y="96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1" name="object 1081"/>
          <p:cNvSpPr/>
          <p:nvPr/>
        </p:nvSpPr>
        <p:spPr>
          <a:xfrm>
            <a:off x="3836289" y="6628653"/>
            <a:ext cx="73913" cy="85435"/>
          </a:xfrm>
          <a:custGeom>
            <a:avLst/>
            <a:gdLst/>
            <a:ahLst/>
            <a:cxnLst/>
            <a:rect l="l" t="t" r="r" b="b"/>
            <a:pathLst>
              <a:path w="73913" h="85435">
                <a:moveTo>
                  <a:pt x="960" y="55671"/>
                </a:moveTo>
                <a:lnTo>
                  <a:pt x="2865" y="61432"/>
                </a:lnTo>
                <a:lnTo>
                  <a:pt x="4785" y="66233"/>
                </a:lnTo>
                <a:lnTo>
                  <a:pt x="7680" y="71033"/>
                </a:lnTo>
                <a:lnTo>
                  <a:pt x="10546" y="74874"/>
                </a:lnTo>
                <a:lnTo>
                  <a:pt x="14386" y="78714"/>
                </a:lnTo>
                <a:lnTo>
                  <a:pt x="19187" y="80634"/>
                </a:lnTo>
                <a:lnTo>
                  <a:pt x="23987" y="82555"/>
                </a:lnTo>
                <a:lnTo>
                  <a:pt x="28788" y="84475"/>
                </a:lnTo>
                <a:lnTo>
                  <a:pt x="35509" y="85435"/>
                </a:lnTo>
                <a:lnTo>
                  <a:pt x="49911" y="85435"/>
                </a:lnTo>
                <a:lnTo>
                  <a:pt x="53751" y="84475"/>
                </a:lnTo>
                <a:lnTo>
                  <a:pt x="56631" y="84475"/>
                </a:lnTo>
                <a:lnTo>
                  <a:pt x="59512" y="83515"/>
                </a:lnTo>
                <a:lnTo>
                  <a:pt x="62392" y="82555"/>
                </a:lnTo>
                <a:lnTo>
                  <a:pt x="65272" y="82555"/>
                </a:lnTo>
                <a:lnTo>
                  <a:pt x="67193" y="81594"/>
                </a:lnTo>
                <a:lnTo>
                  <a:pt x="69113" y="80634"/>
                </a:lnTo>
                <a:lnTo>
                  <a:pt x="71033" y="79674"/>
                </a:lnTo>
                <a:lnTo>
                  <a:pt x="71993" y="79674"/>
                </a:lnTo>
                <a:lnTo>
                  <a:pt x="71993" y="78714"/>
                </a:lnTo>
                <a:lnTo>
                  <a:pt x="72953" y="77754"/>
                </a:lnTo>
                <a:lnTo>
                  <a:pt x="72953" y="76794"/>
                </a:lnTo>
                <a:lnTo>
                  <a:pt x="73913" y="75834"/>
                </a:lnTo>
                <a:lnTo>
                  <a:pt x="73913" y="66233"/>
                </a:lnTo>
                <a:lnTo>
                  <a:pt x="72953" y="65272"/>
                </a:lnTo>
                <a:lnTo>
                  <a:pt x="72953" y="63352"/>
                </a:lnTo>
                <a:lnTo>
                  <a:pt x="69113" y="63352"/>
                </a:lnTo>
                <a:lnTo>
                  <a:pt x="67193" y="64312"/>
                </a:lnTo>
                <a:lnTo>
                  <a:pt x="66233" y="64312"/>
                </a:lnTo>
                <a:lnTo>
                  <a:pt x="64312" y="65272"/>
                </a:lnTo>
                <a:lnTo>
                  <a:pt x="62392" y="66233"/>
                </a:lnTo>
                <a:lnTo>
                  <a:pt x="60472" y="66233"/>
                </a:lnTo>
                <a:lnTo>
                  <a:pt x="57591" y="67193"/>
                </a:lnTo>
                <a:lnTo>
                  <a:pt x="54711" y="68153"/>
                </a:lnTo>
                <a:lnTo>
                  <a:pt x="37429" y="68153"/>
                </a:lnTo>
                <a:lnTo>
                  <a:pt x="34549" y="67193"/>
                </a:lnTo>
                <a:lnTo>
                  <a:pt x="31668" y="66233"/>
                </a:lnTo>
                <a:lnTo>
                  <a:pt x="29748" y="64312"/>
                </a:lnTo>
                <a:lnTo>
                  <a:pt x="27828" y="62392"/>
                </a:lnTo>
                <a:lnTo>
                  <a:pt x="25908" y="60472"/>
                </a:lnTo>
                <a:lnTo>
                  <a:pt x="24947" y="58552"/>
                </a:lnTo>
                <a:lnTo>
                  <a:pt x="23987" y="55671"/>
                </a:lnTo>
                <a:lnTo>
                  <a:pt x="23027" y="52791"/>
                </a:lnTo>
                <a:lnTo>
                  <a:pt x="23027" y="26868"/>
                </a:lnTo>
                <a:lnTo>
                  <a:pt x="23987" y="24963"/>
                </a:lnTo>
                <a:lnTo>
                  <a:pt x="24947" y="22082"/>
                </a:lnTo>
                <a:lnTo>
                  <a:pt x="23987" y="0"/>
                </a:lnTo>
                <a:lnTo>
                  <a:pt x="18227" y="1920"/>
                </a:lnTo>
                <a:lnTo>
                  <a:pt x="14386" y="4800"/>
                </a:lnTo>
                <a:lnTo>
                  <a:pt x="10546" y="8641"/>
                </a:lnTo>
                <a:lnTo>
                  <a:pt x="7680" y="12481"/>
                </a:lnTo>
                <a:lnTo>
                  <a:pt x="4785" y="17282"/>
                </a:lnTo>
                <a:lnTo>
                  <a:pt x="2865" y="23027"/>
                </a:lnTo>
                <a:lnTo>
                  <a:pt x="960" y="28803"/>
                </a:lnTo>
                <a:lnTo>
                  <a:pt x="0" y="34549"/>
                </a:lnTo>
                <a:lnTo>
                  <a:pt x="0" y="48950"/>
                </a:lnTo>
                <a:lnTo>
                  <a:pt x="960" y="5567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2" name="object 1082"/>
          <p:cNvSpPr/>
          <p:nvPr/>
        </p:nvSpPr>
        <p:spPr>
          <a:xfrm>
            <a:off x="3859316" y="6625772"/>
            <a:ext cx="54726" cy="49911"/>
          </a:xfrm>
          <a:custGeom>
            <a:avLst/>
            <a:gdLst/>
            <a:ahLst/>
            <a:cxnLst/>
            <a:rect l="l" t="t" r="r" b="b"/>
            <a:pathLst>
              <a:path w="54726" h="49911">
                <a:moveTo>
                  <a:pt x="11521" y="0"/>
                </a:moveTo>
                <a:lnTo>
                  <a:pt x="5760" y="960"/>
                </a:lnTo>
                <a:lnTo>
                  <a:pt x="960" y="2880"/>
                </a:lnTo>
                <a:lnTo>
                  <a:pt x="1920" y="24963"/>
                </a:lnTo>
                <a:lnTo>
                  <a:pt x="2880" y="23042"/>
                </a:lnTo>
                <a:lnTo>
                  <a:pt x="3840" y="21122"/>
                </a:lnTo>
                <a:lnTo>
                  <a:pt x="5760" y="19202"/>
                </a:lnTo>
                <a:lnTo>
                  <a:pt x="7680" y="18242"/>
                </a:lnTo>
                <a:lnTo>
                  <a:pt x="9601" y="17282"/>
                </a:lnTo>
                <a:lnTo>
                  <a:pt x="11521" y="16322"/>
                </a:lnTo>
                <a:lnTo>
                  <a:pt x="14401" y="15361"/>
                </a:lnTo>
                <a:lnTo>
                  <a:pt x="22082" y="15361"/>
                </a:lnTo>
                <a:lnTo>
                  <a:pt x="26883" y="17282"/>
                </a:lnTo>
                <a:lnTo>
                  <a:pt x="28803" y="21122"/>
                </a:lnTo>
                <a:lnTo>
                  <a:pt x="31683" y="24002"/>
                </a:lnTo>
                <a:lnTo>
                  <a:pt x="33604" y="28803"/>
                </a:lnTo>
                <a:lnTo>
                  <a:pt x="32644" y="35524"/>
                </a:lnTo>
                <a:lnTo>
                  <a:pt x="0" y="35524"/>
                </a:lnTo>
                <a:lnTo>
                  <a:pt x="0" y="49910"/>
                </a:lnTo>
                <a:lnTo>
                  <a:pt x="49926" y="49910"/>
                </a:lnTo>
                <a:lnTo>
                  <a:pt x="51846" y="48966"/>
                </a:lnTo>
                <a:lnTo>
                  <a:pt x="52806" y="47990"/>
                </a:lnTo>
                <a:lnTo>
                  <a:pt x="53766" y="46085"/>
                </a:lnTo>
                <a:lnTo>
                  <a:pt x="54726" y="44150"/>
                </a:lnTo>
                <a:lnTo>
                  <a:pt x="54726" y="32644"/>
                </a:lnTo>
                <a:lnTo>
                  <a:pt x="53766" y="27843"/>
                </a:lnTo>
                <a:lnTo>
                  <a:pt x="52806" y="23042"/>
                </a:lnTo>
                <a:lnTo>
                  <a:pt x="50886" y="18242"/>
                </a:lnTo>
                <a:lnTo>
                  <a:pt x="48966" y="14401"/>
                </a:lnTo>
                <a:lnTo>
                  <a:pt x="46085" y="10561"/>
                </a:lnTo>
                <a:lnTo>
                  <a:pt x="43205" y="6720"/>
                </a:lnTo>
                <a:lnTo>
                  <a:pt x="39364" y="4800"/>
                </a:lnTo>
                <a:lnTo>
                  <a:pt x="34564" y="2880"/>
                </a:lnTo>
                <a:lnTo>
                  <a:pt x="29763" y="960"/>
                </a:lnTo>
                <a:lnTo>
                  <a:pt x="24003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3" name="object 1083"/>
          <p:cNvSpPr/>
          <p:nvPr/>
        </p:nvSpPr>
        <p:spPr>
          <a:xfrm>
            <a:off x="3932270" y="6625772"/>
            <a:ext cx="49926" cy="86395"/>
          </a:xfrm>
          <a:custGeom>
            <a:avLst/>
            <a:gdLst/>
            <a:ahLst/>
            <a:cxnLst/>
            <a:rect l="l" t="t" r="r" b="b"/>
            <a:pathLst>
              <a:path w="49926" h="86395">
                <a:moveTo>
                  <a:pt x="18242" y="2880"/>
                </a:moveTo>
                <a:lnTo>
                  <a:pt x="17282" y="2880"/>
                </a:lnTo>
                <a:lnTo>
                  <a:pt x="17282" y="1920"/>
                </a:lnTo>
                <a:lnTo>
                  <a:pt x="13441" y="1920"/>
                </a:lnTo>
                <a:lnTo>
                  <a:pt x="12481" y="960"/>
                </a:lnTo>
                <a:lnTo>
                  <a:pt x="5775" y="960"/>
                </a:lnTo>
                <a:lnTo>
                  <a:pt x="4800" y="1920"/>
                </a:lnTo>
                <a:lnTo>
                  <a:pt x="1935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85435"/>
                </a:lnTo>
                <a:lnTo>
                  <a:pt x="1935" y="85435"/>
                </a:lnTo>
                <a:lnTo>
                  <a:pt x="2895" y="86395"/>
                </a:lnTo>
                <a:lnTo>
                  <a:pt x="18242" y="86395"/>
                </a:lnTo>
                <a:lnTo>
                  <a:pt x="19202" y="85435"/>
                </a:lnTo>
                <a:lnTo>
                  <a:pt x="21122" y="85435"/>
                </a:lnTo>
                <a:lnTo>
                  <a:pt x="21122" y="84475"/>
                </a:lnTo>
                <a:lnTo>
                  <a:pt x="22082" y="84475"/>
                </a:lnTo>
                <a:lnTo>
                  <a:pt x="22082" y="34564"/>
                </a:lnTo>
                <a:lnTo>
                  <a:pt x="23042" y="31683"/>
                </a:lnTo>
                <a:lnTo>
                  <a:pt x="24963" y="29748"/>
                </a:lnTo>
                <a:lnTo>
                  <a:pt x="25923" y="27843"/>
                </a:lnTo>
                <a:lnTo>
                  <a:pt x="27843" y="25907"/>
                </a:lnTo>
                <a:lnTo>
                  <a:pt x="29763" y="24963"/>
                </a:lnTo>
                <a:lnTo>
                  <a:pt x="30723" y="24002"/>
                </a:lnTo>
                <a:lnTo>
                  <a:pt x="31683" y="22082"/>
                </a:lnTo>
                <a:lnTo>
                  <a:pt x="33604" y="22082"/>
                </a:lnTo>
                <a:lnTo>
                  <a:pt x="34564" y="21122"/>
                </a:lnTo>
                <a:lnTo>
                  <a:pt x="35524" y="21122"/>
                </a:lnTo>
                <a:lnTo>
                  <a:pt x="36484" y="20162"/>
                </a:lnTo>
                <a:lnTo>
                  <a:pt x="39364" y="20162"/>
                </a:lnTo>
                <a:lnTo>
                  <a:pt x="40325" y="21122"/>
                </a:lnTo>
                <a:lnTo>
                  <a:pt x="43205" y="21122"/>
                </a:lnTo>
                <a:lnTo>
                  <a:pt x="44165" y="22082"/>
                </a:lnTo>
                <a:lnTo>
                  <a:pt x="48966" y="22082"/>
                </a:lnTo>
                <a:lnTo>
                  <a:pt x="48966" y="20162"/>
                </a:lnTo>
                <a:lnTo>
                  <a:pt x="49926" y="19202"/>
                </a:lnTo>
                <a:lnTo>
                  <a:pt x="49926" y="2880"/>
                </a:lnTo>
                <a:lnTo>
                  <a:pt x="48966" y="2880"/>
                </a:lnTo>
                <a:lnTo>
                  <a:pt x="48966" y="1920"/>
                </a:lnTo>
                <a:lnTo>
                  <a:pt x="48006" y="1920"/>
                </a:lnTo>
                <a:lnTo>
                  <a:pt x="48006" y="960"/>
                </a:lnTo>
                <a:lnTo>
                  <a:pt x="45125" y="960"/>
                </a:lnTo>
                <a:lnTo>
                  <a:pt x="45125" y="0"/>
                </a:lnTo>
                <a:lnTo>
                  <a:pt x="34564" y="0"/>
                </a:lnTo>
                <a:lnTo>
                  <a:pt x="32644" y="960"/>
                </a:lnTo>
                <a:lnTo>
                  <a:pt x="30723" y="1920"/>
                </a:lnTo>
                <a:lnTo>
                  <a:pt x="29763" y="2880"/>
                </a:lnTo>
                <a:lnTo>
                  <a:pt x="27843" y="3840"/>
                </a:lnTo>
                <a:lnTo>
                  <a:pt x="25923" y="5760"/>
                </a:lnTo>
                <a:lnTo>
                  <a:pt x="24003" y="7680"/>
                </a:lnTo>
                <a:lnTo>
                  <a:pt x="22082" y="9601"/>
                </a:lnTo>
                <a:lnTo>
                  <a:pt x="20162" y="11521"/>
                </a:lnTo>
                <a:lnTo>
                  <a:pt x="18242" y="14401"/>
                </a:lnTo>
                <a:lnTo>
                  <a:pt x="18242" y="288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4" name="object 1084"/>
          <p:cNvSpPr/>
          <p:nvPr/>
        </p:nvSpPr>
        <p:spPr>
          <a:xfrm>
            <a:off x="3988917" y="6628653"/>
            <a:ext cx="73913" cy="85435"/>
          </a:xfrm>
          <a:custGeom>
            <a:avLst/>
            <a:gdLst/>
            <a:ahLst/>
            <a:cxnLst/>
            <a:rect l="l" t="t" r="r" b="b"/>
            <a:pathLst>
              <a:path w="73913" h="85435">
                <a:moveTo>
                  <a:pt x="960" y="55671"/>
                </a:moveTo>
                <a:lnTo>
                  <a:pt x="2880" y="61432"/>
                </a:lnTo>
                <a:lnTo>
                  <a:pt x="4800" y="66233"/>
                </a:lnTo>
                <a:lnTo>
                  <a:pt x="6720" y="71033"/>
                </a:lnTo>
                <a:lnTo>
                  <a:pt x="10561" y="74874"/>
                </a:lnTo>
                <a:lnTo>
                  <a:pt x="14401" y="78714"/>
                </a:lnTo>
                <a:lnTo>
                  <a:pt x="18242" y="80634"/>
                </a:lnTo>
                <a:lnTo>
                  <a:pt x="23987" y="82555"/>
                </a:lnTo>
                <a:lnTo>
                  <a:pt x="28803" y="84475"/>
                </a:lnTo>
                <a:lnTo>
                  <a:pt x="35524" y="85435"/>
                </a:lnTo>
                <a:lnTo>
                  <a:pt x="49910" y="85435"/>
                </a:lnTo>
                <a:lnTo>
                  <a:pt x="52791" y="84475"/>
                </a:lnTo>
                <a:lnTo>
                  <a:pt x="56631" y="84475"/>
                </a:lnTo>
                <a:lnTo>
                  <a:pt x="59512" y="83515"/>
                </a:lnTo>
                <a:lnTo>
                  <a:pt x="62392" y="82555"/>
                </a:lnTo>
                <a:lnTo>
                  <a:pt x="65272" y="82555"/>
                </a:lnTo>
                <a:lnTo>
                  <a:pt x="67193" y="81594"/>
                </a:lnTo>
                <a:lnTo>
                  <a:pt x="69113" y="80634"/>
                </a:lnTo>
                <a:lnTo>
                  <a:pt x="70073" y="79674"/>
                </a:lnTo>
                <a:lnTo>
                  <a:pt x="71033" y="79674"/>
                </a:lnTo>
                <a:lnTo>
                  <a:pt x="71993" y="78714"/>
                </a:lnTo>
                <a:lnTo>
                  <a:pt x="72953" y="77754"/>
                </a:lnTo>
                <a:lnTo>
                  <a:pt x="72953" y="75834"/>
                </a:lnTo>
                <a:lnTo>
                  <a:pt x="73913" y="75834"/>
                </a:lnTo>
                <a:lnTo>
                  <a:pt x="73913" y="67193"/>
                </a:lnTo>
                <a:lnTo>
                  <a:pt x="72953" y="66233"/>
                </a:lnTo>
                <a:lnTo>
                  <a:pt x="72953" y="63352"/>
                </a:lnTo>
                <a:lnTo>
                  <a:pt x="69113" y="63352"/>
                </a:lnTo>
                <a:lnTo>
                  <a:pt x="67193" y="64312"/>
                </a:lnTo>
                <a:lnTo>
                  <a:pt x="66233" y="64312"/>
                </a:lnTo>
                <a:lnTo>
                  <a:pt x="64312" y="65272"/>
                </a:lnTo>
                <a:lnTo>
                  <a:pt x="62392" y="66233"/>
                </a:lnTo>
                <a:lnTo>
                  <a:pt x="59512" y="66233"/>
                </a:lnTo>
                <a:lnTo>
                  <a:pt x="57591" y="67193"/>
                </a:lnTo>
                <a:lnTo>
                  <a:pt x="54711" y="68153"/>
                </a:lnTo>
                <a:lnTo>
                  <a:pt x="37429" y="68153"/>
                </a:lnTo>
                <a:lnTo>
                  <a:pt x="34549" y="67193"/>
                </a:lnTo>
                <a:lnTo>
                  <a:pt x="31683" y="66233"/>
                </a:lnTo>
                <a:lnTo>
                  <a:pt x="29763" y="64312"/>
                </a:lnTo>
                <a:lnTo>
                  <a:pt x="27843" y="62392"/>
                </a:lnTo>
                <a:lnTo>
                  <a:pt x="25923" y="60472"/>
                </a:lnTo>
                <a:lnTo>
                  <a:pt x="24963" y="58552"/>
                </a:lnTo>
                <a:lnTo>
                  <a:pt x="23987" y="55671"/>
                </a:lnTo>
                <a:lnTo>
                  <a:pt x="23042" y="52791"/>
                </a:lnTo>
                <a:lnTo>
                  <a:pt x="23042" y="26868"/>
                </a:lnTo>
                <a:lnTo>
                  <a:pt x="23987" y="24963"/>
                </a:lnTo>
                <a:lnTo>
                  <a:pt x="23042" y="0"/>
                </a:lnTo>
                <a:lnTo>
                  <a:pt x="18242" y="1920"/>
                </a:lnTo>
                <a:lnTo>
                  <a:pt x="14401" y="4800"/>
                </a:lnTo>
                <a:lnTo>
                  <a:pt x="10561" y="8641"/>
                </a:lnTo>
                <a:lnTo>
                  <a:pt x="7680" y="12481"/>
                </a:lnTo>
                <a:lnTo>
                  <a:pt x="4800" y="17282"/>
                </a:lnTo>
                <a:lnTo>
                  <a:pt x="2880" y="23027"/>
                </a:lnTo>
                <a:lnTo>
                  <a:pt x="960" y="28803"/>
                </a:lnTo>
                <a:lnTo>
                  <a:pt x="0" y="34549"/>
                </a:lnTo>
                <a:lnTo>
                  <a:pt x="0" y="48950"/>
                </a:lnTo>
                <a:lnTo>
                  <a:pt x="960" y="5567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5" name="object 1085"/>
          <p:cNvSpPr/>
          <p:nvPr/>
        </p:nvSpPr>
        <p:spPr>
          <a:xfrm>
            <a:off x="4011960" y="6625772"/>
            <a:ext cx="54711" cy="49911"/>
          </a:xfrm>
          <a:custGeom>
            <a:avLst/>
            <a:gdLst/>
            <a:ahLst/>
            <a:cxnLst/>
            <a:rect l="l" t="t" r="r" b="b"/>
            <a:pathLst>
              <a:path w="54711" h="49911">
                <a:moveTo>
                  <a:pt x="48950" y="14401"/>
                </a:moveTo>
                <a:lnTo>
                  <a:pt x="46070" y="10561"/>
                </a:lnTo>
                <a:lnTo>
                  <a:pt x="42230" y="6720"/>
                </a:lnTo>
                <a:lnTo>
                  <a:pt x="38389" y="4800"/>
                </a:lnTo>
                <a:lnTo>
                  <a:pt x="33588" y="2880"/>
                </a:lnTo>
                <a:lnTo>
                  <a:pt x="29748" y="960"/>
                </a:lnTo>
                <a:lnTo>
                  <a:pt x="24002" y="0"/>
                </a:lnTo>
                <a:lnTo>
                  <a:pt x="10561" y="0"/>
                </a:lnTo>
                <a:lnTo>
                  <a:pt x="5760" y="960"/>
                </a:lnTo>
                <a:lnTo>
                  <a:pt x="0" y="2880"/>
                </a:lnTo>
                <a:lnTo>
                  <a:pt x="944" y="27843"/>
                </a:lnTo>
                <a:lnTo>
                  <a:pt x="1920" y="24963"/>
                </a:lnTo>
                <a:lnTo>
                  <a:pt x="2880" y="23042"/>
                </a:lnTo>
                <a:lnTo>
                  <a:pt x="3840" y="21122"/>
                </a:lnTo>
                <a:lnTo>
                  <a:pt x="5760" y="19202"/>
                </a:lnTo>
                <a:lnTo>
                  <a:pt x="7665" y="18242"/>
                </a:lnTo>
                <a:lnTo>
                  <a:pt x="9601" y="17282"/>
                </a:lnTo>
                <a:lnTo>
                  <a:pt x="11506" y="16322"/>
                </a:lnTo>
                <a:lnTo>
                  <a:pt x="13441" y="15361"/>
                </a:lnTo>
                <a:lnTo>
                  <a:pt x="22067" y="15361"/>
                </a:lnTo>
                <a:lnTo>
                  <a:pt x="25907" y="17282"/>
                </a:lnTo>
                <a:lnTo>
                  <a:pt x="28788" y="21122"/>
                </a:lnTo>
                <a:lnTo>
                  <a:pt x="31668" y="24002"/>
                </a:lnTo>
                <a:lnTo>
                  <a:pt x="32628" y="28803"/>
                </a:lnTo>
                <a:lnTo>
                  <a:pt x="32628" y="35524"/>
                </a:lnTo>
                <a:lnTo>
                  <a:pt x="0" y="35524"/>
                </a:lnTo>
                <a:lnTo>
                  <a:pt x="0" y="49910"/>
                </a:lnTo>
                <a:lnTo>
                  <a:pt x="49911" y="49910"/>
                </a:lnTo>
                <a:lnTo>
                  <a:pt x="50871" y="48966"/>
                </a:lnTo>
                <a:lnTo>
                  <a:pt x="52791" y="47990"/>
                </a:lnTo>
                <a:lnTo>
                  <a:pt x="53751" y="46085"/>
                </a:lnTo>
                <a:lnTo>
                  <a:pt x="54711" y="44150"/>
                </a:lnTo>
                <a:lnTo>
                  <a:pt x="54711" y="32644"/>
                </a:lnTo>
                <a:lnTo>
                  <a:pt x="53751" y="27843"/>
                </a:lnTo>
                <a:lnTo>
                  <a:pt x="51831" y="23042"/>
                </a:lnTo>
                <a:lnTo>
                  <a:pt x="50871" y="18242"/>
                </a:lnTo>
                <a:lnTo>
                  <a:pt x="48950" y="144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6" name="object 1086"/>
          <p:cNvSpPr/>
          <p:nvPr/>
        </p:nvSpPr>
        <p:spPr>
          <a:xfrm>
            <a:off x="4082994" y="6592168"/>
            <a:ext cx="24963" cy="24002"/>
          </a:xfrm>
          <a:custGeom>
            <a:avLst/>
            <a:gdLst/>
            <a:ahLst/>
            <a:cxnLst/>
            <a:rect l="l" t="t" r="r" b="b"/>
            <a:pathLst>
              <a:path w="24963" h="24002">
                <a:moveTo>
                  <a:pt x="24963" y="11521"/>
                </a:moveTo>
                <a:lnTo>
                  <a:pt x="24963" y="7680"/>
                </a:lnTo>
                <a:lnTo>
                  <a:pt x="24002" y="4800"/>
                </a:lnTo>
                <a:lnTo>
                  <a:pt x="23042" y="2880"/>
                </a:lnTo>
                <a:lnTo>
                  <a:pt x="21122" y="960"/>
                </a:lnTo>
                <a:lnTo>
                  <a:pt x="17282" y="0"/>
                </a:lnTo>
                <a:lnTo>
                  <a:pt x="7680" y="0"/>
                </a:lnTo>
                <a:lnTo>
                  <a:pt x="3840" y="960"/>
                </a:lnTo>
                <a:lnTo>
                  <a:pt x="192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lnTo>
                  <a:pt x="1920" y="21122"/>
                </a:lnTo>
                <a:lnTo>
                  <a:pt x="3840" y="23042"/>
                </a:lnTo>
                <a:lnTo>
                  <a:pt x="7680" y="24002"/>
                </a:lnTo>
                <a:lnTo>
                  <a:pt x="17282" y="24002"/>
                </a:lnTo>
                <a:lnTo>
                  <a:pt x="21122" y="23042"/>
                </a:lnTo>
                <a:lnTo>
                  <a:pt x="22082" y="21122"/>
                </a:lnTo>
                <a:lnTo>
                  <a:pt x="24002" y="19202"/>
                </a:lnTo>
                <a:lnTo>
                  <a:pt x="24963" y="16322"/>
                </a:lnTo>
                <a:lnTo>
                  <a:pt x="24963" y="1152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7" name="object 1087"/>
          <p:cNvSpPr/>
          <p:nvPr/>
        </p:nvSpPr>
        <p:spPr>
          <a:xfrm>
            <a:off x="4083954" y="6626733"/>
            <a:ext cx="23042" cy="85435"/>
          </a:xfrm>
          <a:custGeom>
            <a:avLst/>
            <a:gdLst/>
            <a:ahLst/>
            <a:cxnLst/>
            <a:rect l="l" t="t" r="r" b="b"/>
            <a:pathLst>
              <a:path w="23042" h="85435">
                <a:moveTo>
                  <a:pt x="1920" y="1920"/>
                </a:move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82555"/>
                </a:lnTo>
                <a:lnTo>
                  <a:pt x="960" y="83515"/>
                </a:lnTo>
                <a:lnTo>
                  <a:pt x="960" y="84475"/>
                </a:lnTo>
                <a:lnTo>
                  <a:pt x="2880" y="84475"/>
                </a:lnTo>
                <a:lnTo>
                  <a:pt x="3840" y="85435"/>
                </a:lnTo>
                <a:lnTo>
                  <a:pt x="19202" y="85435"/>
                </a:lnTo>
                <a:lnTo>
                  <a:pt x="20162" y="84475"/>
                </a:lnTo>
                <a:lnTo>
                  <a:pt x="22082" y="84475"/>
                </a:lnTo>
                <a:lnTo>
                  <a:pt x="22082" y="83515"/>
                </a:lnTo>
                <a:lnTo>
                  <a:pt x="23042" y="82555"/>
                </a:lnTo>
                <a:lnTo>
                  <a:pt x="23042" y="2880"/>
                </a:lnTo>
                <a:lnTo>
                  <a:pt x="22082" y="2880"/>
                </a:lnTo>
                <a:lnTo>
                  <a:pt x="22082" y="1920"/>
                </a:lnTo>
                <a:lnTo>
                  <a:pt x="21122" y="1920"/>
                </a:lnTo>
                <a:lnTo>
                  <a:pt x="20162" y="960"/>
                </a:lnTo>
                <a:lnTo>
                  <a:pt x="17282" y="960"/>
                </a:lnTo>
                <a:lnTo>
                  <a:pt x="15361" y="0"/>
                </a:lnTo>
                <a:lnTo>
                  <a:pt x="7680" y="0"/>
                </a:lnTo>
                <a:lnTo>
                  <a:pt x="5760" y="960"/>
                </a:lnTo>
                <a:lnTo>
                  <a:pt x="2880" y="960"/>
                </a:lnTo>
                <a:lnTo>
                  <a:pt x="1920" y="192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8" name="object 1088"/>
          <p:cNvSpPr/>
          <p:nvPr/>
        </p:nvSpPr>
        <p:spPr>
          <a:xfrm>
            <a:off x="4144426" y="6658416"/>
            <a:ext cx="3840" cy="23027"/>
          </a:xfrm>
          <a:custGeom>
            <a:avLst/>
            <a:gdLst/>
            <a:ahLst/>
            <a:cxnLst/>
            <a:rect l="l" t="t" r="r" b="b"/>
            <a:pathLst>
              <a:path w="3840" h="23027">
                <a:moveTo>
                  <a:pt x="960" y="3825"/>
                </a:moveTo>
                <a:lnTo>
                  <a:pt x="0" y="0"/>
                </a:lnTo>
                <a:lnTo>
                  <a:pt x="960" y="22067"/>
                </a:lnTo>
                <a:lnTo>
                  <a:pt x="1920" y="23027"/>
                </a:lnTo>
                <a:lnTo>
                  <a:pt x="3840" y="5760"/>
                </a:lnTo>
                <a:lnTo>
                  <a:pt x="960" y="382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9" name="object 1089"/>
          <p:cNvSpPr/>
          <p:nvPr/>
        </p:nvSpPr>
        <p:spPr>
          <a:xfrm>
            <a:off x="4119478" y="6625772"/>
            <a:ext cx="79674" cy="118079"/>
          </a:xfrm>
          <a:custGeom>
            <a:avLst/>
            <a:gdLst/>
            <a:ahLst/>
            <a:cxnLst/>
            <a:rect l="l" t="t" r="r" b="b"/>
            <a:pathLst>
              <a:path w="79674" h="118079">
                <a:moveTo>
                  <a:pt x="70073" y="21122"/>
                </a:moveTo>
                <a:lnTo>
                  <a:pt x="69113" y="20162"/>
                </a:lnTo>
                <a:lnTo>
                  <a:pt x="67193" y="18242"/>
                </a:lnTo>
                <a:lnTo>
                  <a:pt x="77754" y="18242"/>
                </a:lnTo>
                <a:lnTo>
                  <a:pt x="78714" y="17282"/>
                </a:lnTo>
                <a:lnTo>
                  <a:pt x="78714" y="16322"/>
                </a:lnTo>
                <a:lnTo>
                  <a:pt x="79674" y="15361"/>
                </a:lnTo>
                <a:lnTo>
                  <a:pt x="79674" y="4800"/>
                </a:lnTo>
                <a:lnTo>
                  <a:pt x="78714" y="3840"/>
                </a:lnTo>
                <a:lnTo>
                  <a:pt x="78714" y="1920"/>
                </a:lnTo>
                <a:lnTo>
                  <a:pt x="51831" y="1920"/>
                </a:lnTo>
                <a:lnTo>
                  <a:pt x="49911" y="960"/>
                </a:lnTo>
                <a:lnTo>
                  <a:pt x="45110" y="960"/>
                </a:lnTo>
                <a:lnTo>
                  <a:pt x="43190" y="0"/>
                </a:lnTo>
                <a:lnTo>
                  <a:pt x="33588" y="0"/>
                </a:lnTo>
                <a:lnTo>
                  <a:pt x="28788" y="960"/>
                </a:lnTo>
                <a:lnTo>
                  <a:pt x="24947" y="1920"/>
                </a:lnTo>
                <a:lnTo>
                  <a:pt x="21107" y="3840"/>
                </a:lnTo>
                <a:lnTo>
                  <a:pt x="17266" y="5760"/>
                </a:lnTo>
                <a:lnTo>
                  <a:pt x="14401" y="7680"/>
                </a:lnTo>
                <a:lnTo>
                  <a:pt x="11521" y="10561"/>
                </a:lnTo>
                <a:lnTo>
                  <a:pt x="9585" y="13441"/>
                </a:lnTo>
                <a:lnTo>
                  <a:pt x="7680" y="17282"/>
                </a:lnTo>
                <a:lnTo>
                  <a:pt x="6720" y="20162"/>
                </a:lnTo>
                <a:lnTo>
                  <a:pt x="5745" y="24963"/>
                </a:lnTo>
                <a:lnTo>
                  <a:pt x="5745" y="33588"/>
                </a:lnTo>
                <a:lnTo>
                  <a:pt x="6720" y="37429"/>
                </a:lnTo>
                <a:lnTo>
                  <a:pt x="7680" y="40309"/>
                </a:lnTo>
                <a:lnTo>
                  <a:pt x="8625" y="43190"/>
                </a:lnTo>
                <a:lnTo>
                  <a:pt x="10561" y="45125"/>
                </a:lnTo>
                <a:lnTo>
                  <a:pt x="12466" y="47030"/>
                </a:lnTo>
                <a:lnTo>
                  <a:pt x="9585" y="49910"/>
                </a:lnTo>
                <a:lnTo>
                  <a:pt x="7680" y="51831"/>
                </a:lnTo>
                <a:lnTo>
                  <a:pt x="6720" y="54711"/>
                </a:lnTo>
                <a:lnTo>
                  <a:pt x="4785" y="57591"/>
                </a:lnTo>
                <a:lnTo>
                  <a:pt x="3840" y="61432"/>
                </a:lnTo>
                <a:lnTo>
                  <a:pt x="3840" y="67193"/>
                </a:lnTo>
                <a:lnTo>
                  <a:pt x="4785" y="70073"/>
                </a:lnTo>
                <a:lnTo>
                  <a:pt x="5745" y="71993"/>
                </a:lnTo>
                <a:lnTo>
                  <a:pt x="7680" y="74874"/>
                </a:lnTo>
                <a:lnTo>
                  <a:pt x="9585" y="75834"/>
                </a:lnTo>
                <a:lnTo>
                  <a:pt x="11521" y="77754"/>
                </a:lnTo>
                <a:lnTo>
                  <a:pt x="9585" y="78714"/>
                </a:lnTo>
                <a:lnTo>
                  <a:pt x="8625" y="80634"/>
                </a:lnTo>
                <a:lnTo>
                  <a:pt x="6720" y="81594"/>
                </a:lnTo>
                <a:lnTo>
                  <a:pt x="5745" y="83515"/>
                </a:lnTo>
                <a:lnTo>
                  <a:pt x="4785" y="84475"/>
                </a:lnTo>
                <a:lnTo>
                  <a:pt x="3840" y="86395"/>
                </a:lnTo>
                <a:lnTo>
                  <a:pt x="2880" y="88315"/>
                </a:lnTo>
                <a:lnTo>
                  <a:pt x="1904" y="89275"/>
                </a:lnTo>
                <a:lnTo>
                  <a:pt x="960" y="91196"/>
                </a:lnTo>
                <a:lnTo>
                  <a:pt x="960" y="93116"/>
                </a:lnTo>
                <a:lnTo>
                  <a:pt x="0" y="95036"/>
                </a:lnTo>
                <a:lnTo>
                  <a:pt x="0" y="99837"/>
                </a:lnTo>
                <a:lnTo>
                  <a:pt x="960" y="102717"/>
                </a:lnTo>
                <a:lnTo>
                  <a:pt x="2880" y="105597"/>
                </a:lnTo>
                <a:lnTo>
                  <a:pt x="3840" y="108478"/>
                </a:lnTo>
                <a:lnTo>
                  <a:pt x="5745" y="110398"/>
                </a:lnTo>
                <a:lnTo>
                  <a:pt x="8625" y="112318"/>
                </a:lnTo>
                <a:lnTo>
                  <a:pt x="12466" y="114239"/>
                </a:lnTo>
                <a:lnTo>
                  <a:pt x="16306" y="116159"/>
                </a:lnTo>
                <a:lnTo>
                  <a:pt x="21107" y="117119"/>
                </a:lnTo>
                <a:lnTo>
                  <a:pt x="25908" y="118079"/>
                </a:lnTo>
                <a:lnTo>
                  <a:pt x="45110" y="118079"/>
                </a:lnTo>
                <a:lnTo>
                  <a:pt x="45110" y="102717"/>
                </a:lnTo>
                <a:lnTo>
                  <a:pt x="29748" y="102717"/>
                </a:lnTo>
                <a:lnTo>
                  <a:pt x="25908" y="100797"/>
                </a:lnTo>
                <a:lnTo>
                  <a:pt x="23027" y="98877"/>
                </a:lnTo>
                <a:lnTo>
                  <a:pt x="22067" y="96956"/>
                </a:lnTo>
                <a:lnTo>
                  <a:pt x="22067" y="90236"/>
                </a:lnTo>
                <a:lnTo>
                  <a:pt x="23027" y="89275"/>
                </a:lnTo>
                <a:lnTo>
                  <a:pt x="23027" y="58552"/>
                </a:lnTo>
                <a:lnTo>
                  <a:pt x="23987" y="56647"/>
                </a:lnTo>
                <a:lnTo>
                  <a:pt x="24947" y="55671"/>
                </a:lnTo>
                <a:lnTo>
                  <a:pt x="24947" y="54711"/>
                </a:lnTo>
                <a:lnTo>
                  <a:pt x="25908" y="54711"/>
                </a:lnTo>
                <a:lnTo>
                  <a:pt x="24947" y="32644"/>
                </a:lnTo>
                <a:lnTo>
                  <a:pt x="24947" y="25907"/>
                </a:lnTo>
                <a:lnTo>
                  <a:pt x="25908" y="24002"/>
                </a:lnTo>
                <a:lnTo>
                  <a:pt x="25908" y="22082"/>
                </a:lnTo>
                <a:lnTo>
                  <a:pt x="26868" y="21122"/>
                </a:lnTo>
                <a:lnTo>
                  <a:pt x="27828" y="19202"/>
                </a:lnTo>
                <a:lnTo>
                  <a:pt x="29748" y="18242"/>
                </a:lnTo>
                <a:lnTo>
                  <a:pt x="30708" y="17282"/>
                </a:lnTo>
                <a:lnTo>
                  <a:pt x="32628" y="16322"/>
                </a:lnTo>
                <a:lnTo>
                  <a:pt x="33588" y="15361"/>
                </a:lnTo>
                <a:lnTo>
                  <a:pt x="42230" y="15361"/>
                </a:lnTo>
                <a:lnTo>
                  <a:pt x="46070" y="16322"/>
                </a:lnTo>
                <a:lnTo>
                  <a:pt x="47990" y="19202"/>
                </a:lnTo>
                <a:lnTo>
                  <a:pt x="50871" y="21122"/>
                </a:lnTo>
                <a:lnTo>
                  <a:pt x="51831" y="24963"/>
                </a:lnTo>
                <a:lnTo>
                  <a:pt x="51831" y="30723"/>
                </a:lnTo>
                <a:lnTo>
                  <a:pt x="50871" y="32644"/>
                </a:lnTo>
                <a:lnTo>
                  <a:pt x="50871" y="33588"/>
                </a:lnTo>
                <a:lnTo>
                  <a:pt x="49911" y="35524"/>
                </a:lnTo>
                <a:lnTo>
                  <a:pt x="48950" y="36469"/>
                </a:lnTo>
                <a:lnTo>
                  <a:pt x="47990" y="38404"/>
                </a:lnTo>
                <a:lnTo>
                  <a:pt x="47030" y="39364"/>
                </a:lnTo>
                <a:lnTo>
                  <a:pt x="46070" y="40309"/>
                </a:lnTo>
                <a:lnTo>
                  <a:pt x="44150" y="41285"/>
                </a:lnTo>
                <a:lnTo>
                  <a:pt x="42230" y="41285"/>
                </a:lnTo>
                <a:lnTo>
                  <a:pt x="40309" y="42245"/>
                </a:lnTo>
                <a:lnTo>
                  <a:pt x="34549" y="42245"/>
                </a:lnTo>
                <a:lnTo>
                  <a:pt x="30708" y="41285"/>
                </a:lnTo>
                <a:lnTo>
                  <a:pt x="28788" y="38404"/>
                </a:lnTo>
                <a:lnTo>
                  <a:pt x="26868" y="55671"/>
                </a:lnTo>
                <a:lnTo>
                  <a:pt x="28788" y="55671"/>
                </a:lnTo>
                <a:lnTo>
                  <a:pt x="31668" y="56647"/>
                </a:lnTo>
                <a:lnTo>
                  <a:pt x="33588" y="57591"/>
                </a:lnTo>
                <a:lnTo>
                  <a:pt x="43190" y="57591"/>
                </a:lnTo>
                <a:lnTo>
                  <a:pt x="47990" y="56647"/>
                </a:lnTo>
                <a:lnTo>
                  <a:pt x="51831" y="55671"/>
                </a:lnTo>
                <a:lnTo>
                  <a:pt x="55671" y="54711"/>
                </a:lnTo>
                <a:lnTo>
                  <a:pt x="59512" y="52806"/>
                </a:lnTo>
                <a:lnTo>
                  <a:pt x="62392" y="49910"/>
                </a:lnTo>
                <a:lnTo>
                  <a:pt x="65272" y="47990"/>
                </a:lnTo>
                <a:lnTo>
                  <a:pt x="67193" y="44150"/>
                </a:lnTo>
                <a:lnTo>
                  <a:pt x="69113" y="41285"/>
                </a:lnTo>
                <a:lnTo>
                  <a:pt x="70073" y="37429"/>
                </a:lnTo>
                <a:lnTo>
                  <a:pt x="71033" y="33588"/>
                </a:lnTo>
                <a:lnTo>
                  <a:pt x="71033" y="24963"/>
                </a:lnTo>
                <a:lnTo>
                  <a:pt x="70073" y="23042"/>
                </a:lnTo>
                <a:lnTo>
                  <a:pt x="70073" y="2112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0" name="object 1090"/>
          <p:cNvSpPr/>
          <p:nvPr/>
        </p:nvSpPr>
        <p:spPr>
          <a:xfrm>
            <a:off x="4142506" y="6688165"/>
            <a:ext cx="55686" cy="55686"/>
          </a:xfrm>
          <a:custGeom>
            <a:avLst/>
            <a:gdLst/>
            <a:ahLst/>
            <a:cxnLst/>
            <a:rect l="l" t="t" r="r" b="b"/>
            <a:pathLst>
              <a:path w="55686" h="55686">
                <a:moveTo>
                  <a:pt x="32644" y="53766"/>
                </a:moveTo>
                <a:lnTo>
                  <a:pt x="38404" y="51846"/>
                </a:lnTo>
                <a:lnTo>
                  <a:pt x="42245" y="49926"/>
                </a:lnTo>
                <a:lnTo>
                  <a:pt x="46085" y="48005"/>
                </a:lnTo>
                <a:lnTo>
                  <a:pt x="48966" y="45125"/>
                </a:lnTo>
                <a:lnTo>
                  <a:pt x="51846" y="42245"/>
                </a:lnTo>
                <a:lnTo>
                  <a:pt x="53766" y="38404"/>
                </a:lnTo>
                <a:lnTo>
                  <a:pt x="55686" y="35524"/>
                </a:lnTo>
                <a:lnTo>
                  <a:pt x="55686" y="21122"/>
                </a:lnTo>
                <a:lnTo>
                  <a:pt x="53766" y="18242"/>
                </a:lnTo>
                <a:lnTo>
                  <a:pt x="52806" y="15361"/>
                </a:lnTo>
                <a:lnTo>
                  <a:pt x="50886" y="13441"/>
                </a:lnTo>
                <a:lnTo>
                  <a:pt x="48966" y="11521"/>
                </a:lnTo>
                <a:lnTo>
                  <a:pt x="46085" y="9601"/>
                </a:lnTo>
                <a:lnTo>
                  <a:pt x="43205" y="7680"/>
                </a:lnTo>
                <a:lnTo>
                  <a:pt x="39364" y="6720"/>
                </a:lnTo>
                <a:lnTo>
                  <a:pt x="36484" y="5760"/>
                </a:lnTo>
                <a:lnTo>
                  <a:pt x="32644" y="4800"/>
                </a:lnTo>
                <a:lnTo>
                  <a:pt x="27843" y="4800"/>
                </a:lnTo>
                <a:lnTo>
                  <a:pt x="8641" y="3840"/>
                </a:lnTo>
                <a:lnTo>
                  <a:pt x="3840" y="3840"/>
                </a:lnTo>
                <a:lnTo>
                  <a:pt x="1920" y="2880"/>
                </a:lnTo>
                <a:lnTo>
                  <a:pt x="960" y="960"/>
                </a:lnTo>
                <a:lnTo>
                  <a:pt x="0" y="0"/>
                </a:lnTo>
                <a:lnTo>
                  <a:pt x="0" y="25923"/>
                </a:lnTo>
                <a:lnTo>
                  <a:pt x="960" y="24963"/>
                </a:lnTo>
                <a:lnTo>
                  <a:pt x="1920" y="24002"/>
                </a:lnTo>
                <a:lnTo>
                  <a:pt x="1920" y="23042"/>
                </a:lnTo>
                <a:lnTo>
                  <a:pt x="2880" y="22082"/>
                </a:lnTo>
                <a:lnTo>
                  <a:pt x="4800" y="21122"/>
                </a:lnTo>
                <a:lnTo>
                  <a:pt x="5760" y="20162"/>
                </a:lnTo>
                <a:lnTo>
                  <a:pt x="22082" y="21122"/>
                </a:lnTo>
                <a:lnTo>
                  <a:pt x="28803" y="21122"/>
                </a:lnTo>
                <a:lnTo>
                  <a:pt x="30723" y="23042"/>
                </a:lnTo>
                <a:lnTo>
                  <a:pt x="32644" y="24002"/>
                </a:lnTo>
                <a:lnTo>
                  <a:pt x="33604" y="25923"/>
                </a:lnTo>
                <a:lnTo>
                  <a:pt x="33604" y="31683"/>
                </a:lnTo>
                <a:lnTo>
                  <a:pt x="32644" y="33604"/>
                </a:lnTo>
                <a:lnTo>
                  <a:pt x="32644" y="34564"/>
                </a:lnTo>
                <a:lnTo>
                  <a:pt x="31683" y="36484"/>
                </a:lnTo>
                <a:lnTo>
                  <a:pt x="29763" y="37444"/>
                </a:lnTo>
                <a:lnTo>
                  <a:pt x="28803" y="38404"/>
                </a:lnTo>
                <a:lnTo>
                  <a:pt x="26883" y="39364"/>
                </a:lnTo>
                <a:lnTo>
                  <a:pt x="24003" y="39364"/>
                </a:lnTo>
                <a:lnTo>
                  <a:pt x="22082" y="40325"/>
                </a:lnTo>
                <a:lnTo>
                  <a:pt x="22082" y="55686"/>
                </a:lnTo>
                <a:lnTo>
                  <a:pt x="27843" y="54726"/>
                </a:lnTo>
                <a:lnTo>
                  <a:pt x="32644" y="5376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1" name="object 1091"/>
          <p:cNvSpPr/>
          <p:nvPr/>
        </p:nvSpPr>
        <p:spPr>
          <a:xfrm>
            <a:off x="4214515" y="6625772"/>
            <a:ext cx="74874" cy="86395"/>
          </a:xfrm>
          <a:custGeom>
            <a:avLst/>
            <a:gdLst/>
            <a:ahLst/>
            <a:cxnLst/>
            <a:rect l="l" t="t" r="r" b="b"/>
            <a:pathLst>
              <a:path w="74874" h="86395">
                <a:moveTo>
                  <a:pt x="61432" y="86395"/>
                </a:moveTo>
                <a:lnTo>
                  <a:pt x="71993" y="86395"/>
                </a:lnTo>
                <a:lnTo>
                  <a:pt x="72953" y="85435"/>
                </a:lnTo>
                <a:lnTo>
                  <a:pt x="73913" y="85435"/>
                </a:lnTo>
                <a:lnTo>
                  <a:pt x="73913" y="84475"/>
                </a:lnTo>
                <a:lnTo>
                  <a:pt x="74874" y="84475"/>
                </a:lnTo>
                <a:lnTo>
                  <a:pt x="74874" y="28803"/>
                </a:lnTo>
                <a:lnTo>
                  <a:pt x="73913" y="24002"/>
                </a:lnTo>
                <a:lnTo>
                  <a:pt x="72953" y="20162"/>
                </a:lnTo>
                <a:lnTo>
                  <a:pt x="71993" y="16322"/>
                </a:lnTo>
                <a:lnTo>
                  <a:pt x="71033" y="12481"/>
                </a:lnTo>
                <a:lnTo>
                  <a:pt x="68153" y="9601"/>
                </a:lnTo>
                <a:lnTo>
                  <a:pt x="66233" y="6720"/>
                </a:lnTo>
                <a:lnTo>
                  <a:pt x="63352" y="3840"/>
                </a:lnTo>
                <a:lnTo>
                  <a:pt x="59512" y="1920"/>
                </a:lnTo>
                <a:lnTo>
                  <a:pt x="55671" y="960"/>
                </a:lnTo>
                <a:lnTo>
                  <a:pt x="50871" y="0"/>
                </a:lnTo>
                <a:lnTo>
                  <a:pt x="41269" y="0"/>
                </a:lnTo>
                <a:lnTo>
                  <a:pt x="36469" y="960"/>
                </a:lnTo>
                <a:lnTo>
                  <a:pt x="31668" y="2880"/>
                </a:lnTo>
                <a:lnTo>
                  <a:pt x="27828" y="5760"/>
                </a:lnTo>
                <a:lnTo>
                  <a:pt x="23027" y="9601"/>
                </a:lnTo>
                <a:lnTo>
                  <a:pt x="18227" y="13441"/>
                </a:lnTo>
                <a:lnTo>
                  <a:pt x="18227" y="2880"/>
                </a:lnTo>
                <a:lnTo>
                  <a:pt x="17282" y="1920"/>
                </a:lnTo>
                <a:lnTo>
                  <a:pt x="13441" y="1920"/>
                </a:lnTo>
                <a:lnTo>
                  <a:pt x="12466" y="960"/>
                </a:lnTo>
                <a:lnTo>
                  <a:pt x="5760" y="960"/>
                </a:lnTo>
                <a:lnTo>
                  <a:pt x="4785" y="1920"/>
                </a:lnTo>
                <a:lnTo>
                  <a:pt x="1920" y="1920"/>
                </a:lnTo>
                <a:lnTo>
                  <a:pt x="944" y="2880"/>
                </a:lnTo>
                <a:lnTo>
                  <a:pt x="0" y="2880"/>
                </a:lnTo>
                <a:lnTo>
                  <a:pt x="0" y="84475"/>
                </a:lnTo>
                <a:lnTo>
                  <a:pt x="944" y="85435"/>
                </a:lnTo>
                <a:lnTo>
                  <a:pt x="1920" y="85435"/>
                </a:lnTo>
                <a:lnTo>
                  <a:pt x="2880" y="86395"/>
                </a:lnTo>
                <a:lnTo>
                  <a:pt x="19187" y="86395"/>
                </a:lnTo>
                <a:lnTo>
                  <a:pt x="19187" y="85435"/>
                </a:lnTo>
                <a:lnTo>
                  <a:pt x="21122" y="85435"/>
                </a:lnTo>
                <a:lnTo>
                  <a:pt x="21122" y="84475"/>
                </a:lnTo>
                <a:lnTo>
                  <a:pt x="22067" y="84475"/>
                </a:lnTo>
                <a:lnTo>
                  <a:pt x="22067" y="30723"/>
                </a:lnTo>
                <a:lnTo>
                  <a:pt x="24947" y="26883"/>
                </a:lnTo>
                <a:lnTo>
                  <a:pt x="27828" y="24002"/>
                </a:lnTo>
                <a:lnTo>
                  <a:pt x="30708" y="22082"/>
                </a:lnTo>
                <a:lnTo>
                  <a:pt x="33588" y="20162"/>
                </a:lnTo>
                <a:lnTo>
                  <a:pt x="36469" y="19202"/>
                </a:lnTo>
                <a:lnTo>
                  <a:pt x="44150" y="19202"/>
                </a:lnTo>
                <a:lnTo>
                  <a:pt x="45110" y="20162"/>
                </a:lnTo>
                <a:lnTo>
                  <a:pt x="47030" y="21122"/>
                </a:lnTo>
                <a:lnTo>
                  <a:pt x="47990" y="22082"/>
                </a:lnTo>
                <a:lnTo>
                  <a:pt x="49911" y="24002"/>
                </a:lnTo>
                <a:lnTo>
                  <a:pt x="50871" y="25907"/>
                </a:lnTo>
                <a:lnTo>
                  <a:pt x="50871" y="26883"/>
                </a:lnTo>
                <a:lnTo>
                  <a:pt x="51831" y="29748"/>
                </a:lnTo>
                <a:lnTo>
                  <a:pt x="52791" y="31683"/>
                </a:lnTo>
                <a:lnTo>
                  <a:pt x="52791" y="84475"/>
                </a:lnTo>
                <a:lnTo>
                  <a:pt x="53751" y="85435"/>
                </a:lnTo>
                <a:lnTo>
                  <a:pt x="54711" y="85435"/>
                </a:lnTo>
                <a:lnTo>
                  <a:pt x="55671" y="86395"/>
                </a:lnTo>
                <a:lnTo>
                  <a:pt x="61432" y="8639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2" name="object 1092"/>
          <p:cNvSpPr/>
          <p:nvPr/>
        </p:nvSpPr>
        <p:spPr>
          <a:xfrm>
            <a:off x="4300910" y="6606570"/>
            <a:ext cx="55671" cy="107518"/>
          </a:xfrm>
          <a:custGeom>
            <a:avLst/>
            <a:gdLst/>
            <a:ahLst/>
            <a:cxnLst/>
            <a:rect l="l" t="t" r="r" b="b"/>
            <a:pathLst>
              <a:path w="55671" h="107518">
                <a:moveTo>
                  <a:pt x="26868" y="105597"/>
                </a:moveTo>
                <a:lnTo>
                  <a:pt x="29748" y="106558"/>
                </a:lnTo>
                <a:lnTo>
                  <a:pt x="33588" y="107518"/>
                </a:lnTo>
                <a:lnTo>
                  <a:pt x="41269" y="107518"/>
                </a:lnTo>
                <a:lnTo>
                  <a:pt x="43190" y="106558"/>
                </a:lnTo>
                <a:lnTo>
                  <a:pt x="47030" y="106558"/>
                </a:lnTo>
                <a:lnTo>
                  <a:pt x="48950" y="105597"/>
                </a:lnTo>
                <a:lnTo>
                  <a:pt x="49911" y="105597"/>
                </a:lnTo>
                <a:lnTo>
                  <a:pt x="50871" y="104637"/>
                </a:lnTo>
                <a:lnTo>
                  <a:pt x="51831" y="104637"/>
                </a:lnTo>
                <a:lnTo>
                  <a:pt x="52791" y="103677"/>
                </a:lnTo>
                <a:lnTo>
                  <a:pt x="53751" y="103677"/>
                </a:lnTo>
                <a:lnTo>
                  <a:pt x="53751" y="102717"/>
                </a:lnTo>
                <a:lnTo>
                  <a:pt x="54711" y="101757"/>
                </a:lnTo>
                <a:lnTo>
                  <a:pt x="54711" y="98877"/>
                </a:lnTo>
                <a:lnTo>
                  <a:pt x="55671" y="96956"/>
                </a:lnTo>
                <a:lnTo>
                  <a:pt x="55671" y="93116"/>
                </a:lnTo>
                <a:lnTo>
                  <a:pt x="54711" y="92156"/>
                </a:lnTo>
                <a:lnTo>
                  <a:pt x="54711" y="87355"/>
                </a:lnTo>
                <a:lnTo>
                  <a:pt x="53751" y="87355"/>
                </a:lnTo>
                <a:lnTo>
                  <a:pt x="53751" y="86395"/>
                </a:lnTo>
                <a:lnTo>
                  <a:pt x="51831" y="86395"/>
                </a:lnTo>
                <a:lnTo>
                  <a:pt x="50871" y="87355"/>
                </a:lnTo>
                <a:lnTo>
                  <a:pt x="49911" y="87355"/>
                </a:lnTo>
                <a:lnTo>
                  <a:pt x="48950" y="88315"/>
                </a:lnTo>
                <a:lnTo>
                  <a:pt x="40309" y="88315"/>
                </a:lnTo>
                <a:lnTo>
                  <a:pt x="38389" y="87355"/>
                </a:lnTo>
                <a:lnTo>
                  <a:pt x="36469" y="85435"/>
                </a:lnTo>
                <a:lnTo>
                  <a:pt x="35509" y="83515"/>
                </a:lnTo>
                <a:lnTo>
                  <a:pt x="34549" y="79674"/>
                </a:lnTo>
                <a:lnTo>
                  <a:pt x="34549" y="39364"/>
                </a:lnTo>
                <a:lnTo>
                  <a:pt x="52791" y="39364"/>
                </a:lnTo>
                <a:lnTo>
                  <a:pt x="53751" y="38404"/>
                </a:lnTo>
                <a:lnTo>
                  <a:pt x="54711" y="36484"/>
                </a:lnTo>
                <a:lnTo>
                  <a:pt x="54711" y="35524"/>
                </a:lnTo>
                <a:lnTo>
                  <a:pt x="55671" y="32644"/>
                </a:lnTo>
                <a:lnTo>
                  <a:pt x="55671" y="27843"/>
                </a:lnTo>
                <a:lnTo>
                  <a:pt x="54711" y="26883"/>
                </a:lnTo>
                <a:lnTo>
                  <a:pt x="54711" y="23042"/>
                </a:lnTo>
                <a:lnTo>
                  <a:pt x="53751" y="22082"/>
                </a:lnTo>
                <a:lnTo>
                  <a:pt x="52791" y="21122"/>
                </a:lnTo>
                <a:lnTo>
                  <a:pt x="34549" y="21122"/>
                </a:lnTo>
                <a:lnTo>
                  <a:pt x="34549" y="1920"/>
                </a:lnTo>
                <a:lnTo>
                  <a:pt x="33588" y="1920"/>
                </a:lnTo>
                <a:lnTo>
                  <a:pt x="33588" y="960"/>
                </a:lnTo>
                <a:lnTo>
                  <a:pt x="32644" y="960"/>
                </a:lnTo>
                <a:lnTo>
                  <a:pt x="31668" y="0"/>
                </a:lnTo>
                <a:lnTo>
                  <a:pt x="15361" y="0"/>
                </a:lnTo>
                <a:lnTo>
                  <a:pt x="14401" y="960"/>
                </a:lnTo>
                <a:lnTo>
                  <a:pt x="13441" y="960"/>
                </a:lnTo>
                <a:lnTo>
                  <a:pt x="12466" y="1920"/>
                </a:lnTo>
                <a:lnTo>
                  <a:pt x="12466" y="21122"/>
                </a:lnTo>
                <a:lnTo>
                  <a:pt x="1920" y="21122"/>
                </a:lnTo>
                <a:lnTo>
                  <a:pt x="960" y="22082"/>
                </a:lnTo>
                <a:lnTo>
                  <a:pt x="0" y="23042"/>
                </a:lnTo>
                <a:lnTo>
                  <a:pt x="0" y="36484"/>
                </a:lnTo>
                <a:lnTo>
                  <a:pt x="960" y="38404"/>
                </a:lnTo>
                <a:lnTo>
                  <a:pt x="1920" y="39364"/>
                </a:lnTo>
                <a:lnTo>
                  <a:pt x="12466" y="39364"/>
                </a:lnTo>
                <a:lnTo>
                  <a:pt x="12466" y="83515"/>
                </a:lnTo>
                <a:lnTo>
                  <a:pt x="13441" y="88315"/>
                </a:lnTo>
                <a:lnTo>
                  <a:pt x="14401" y="91196"/>
                </a:lnTo>
                <a:lnTo>
                  <a:pt x="15361" y="95036"/>
                </a:lnTo>
                <a:lnTo>
                  <a:pt x="16306" y="97916"/>
                </a:lnTo>
                <a:lnTo>
                  <a:pt x="18242" y="100797"/>
                </a:lnTo>
                <a:lnTo>
                  <a:pt x="21122" y="102717"/>
                </a:lnTo>
                <a:lnTo>
                  <a:pt x="23027" y="104637"/>
                </a:lnTo>
                <a:lnTo>
                  <a:pt x="26868" y="10559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3" name="object 1093"/>
          <p:cNvSpPr/>
          <p:nvPr/>
        </p:nvSpPr>
        <p:spPr>
          <a:xfrm>
            <a:off x="4363303" y="6626733"/>
            <a:ext cx="81594" cy="117119"/>
          </a:xfrm>
          <a:custGeom>
            <a:avLst/>
            <a:gdLst/>
            <a:ahLst/>
            <a:cxnLst/>
            <a:rect l="l" t="t" r="r" b="b"/>
            <a:pathLst>
              <a:path w="81594" h="117119">
                <a:moveTo>
                  <a:pt x="23042" y="3840"/>
                </a:moveTo>
                <a:lnTo>
                  <a:pt x="22082" y="2880"/>
                </a:lnTo>
                <a:lnTo>
                  <a:pt x="22082" y="1920"/>
                </a:lnTo>
                <a:lnTo>
                  <a:pt x="21122" y="960"/>
                </a:lnTo>
                <a:lnTo>
                  <a:pt x="20162" y="960"/>
                </a:lnTo>
                <a:lnTo>
                  <a:pt x="18242" y="0"/>
                </a:lnTo>
                <a:lnTo>
                  <a:pt x="5760" y="0"/>
                </a:lnTo>
                <a:lnTo>
                  <a:pt x="480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6720"/>
                </a:lnTo>
                <a:lnTo>
                  <a:pt x="960" y="9601"/>
                </a:lnTo>
                <a:lnTo>
                  <a:pt x="27843" y="81594"/>
                </a:lnTo>
                <a:lnTo>
                  <a:pt x="28803" y="82555"/>
                </a:lnTo>
                <a:lnTo>
                  <a:pt x="29763" y="83515"/>
                </a:lnTo>
                <a:lnTo>
                  <a:pt x="29763" y="84475"/>
                </a:lnTo>
                <a:lnTo>
                  <a:pt x="30723" y="84475"/>
                </a:lnTo>
                <a:lnTo>
                  <a:pt x="31683" y="85435"/>
                </a:lnTo>
                <a:lnTo>
                  <a:pt x="21122" y="111358"/>
                </a:lnTo>
                <a:lnTo>
                  <a:pt x="20162" y="112318"/>
                </a:lnTo>
                <a:lnTo>
                  <a:pt x="20162" y="115199"/>
                </a:lnTo>
                <a:lnTo>
                  <a:pt x="21122" y="115199"/>
                </a:lnTo>
                <a:lnTo>
                  <a:pt x="22082" y="116159"/>
                </a:lnTo>
                <a:lnTo>
                  <a:pt x="23042" y="117119"/>
                </a:lnTo>
                <a:lnTo>
                  <a:pt x="38404" y="117119"/>
                </a:lnTo>
                <a:lnTo>
                  <a:pt x="43205" y="115199"/>
                </a:lnTo>
                <a:lnTo>
                  <a:pt x="54711" y="85435"/>
                </a:lnTo>
                <a:lnTo>
                  <a:pt x="80634" y="8641"/>
                </a:lnTo>
                <a:lnTo>
                  <a:pt x="81594" y="6720"/>
                </a:lnTo>
                <a:lnTo>
                  <a:pt x="81594" y="3840"/>
                </a:lnTo>
                <a:lnTo>
                  <a:pt x="80634" y="2880"/>
                </a:lnTo>
                <a:lnTo>
                  <a:pt x="80634" y="1920"/>
                </a:lnTo>
                <a:lnTo>
                  <a:pt x="79674" y="960"/>
                </a:lnTo>
                <a:lnTo>
                  <a:pt x="76794" y="960"/>
                </a:lnTo>
                <a:lnTo>
                  <a:pt x="74874" y="0"/>
                </a:lnTo>
                <a:lnTo>
                  <a:pt x="64328" y="0"/>
                </a:lnTo>
                <a:lnTo>
                  <a:pt x="63352" y="960"/>
                </a:lnTo>
                <a:lnTo>
                  <a:pt x="61447" y="960"/>
                </a:lnTo>
                <a:lnTo>
                  <a:pt x="60487" y="1920"/>
                </a:lnTo>
                <a:lnTo>
                  <a:pt x="59512" y="2880"/>
                </a:lnTo>
                <a:lnTo>
                  <a:pt x="59512" y="4800"/>
                </a:lnTo>
                <a:lnTo>
                  <a:pt x="42245" y="58552"/>
                </a:lnTo>
                <a:lnTo>
                  <a:pt x="24003" y="5760"/>
                </a:lnTo>
                <a:lnTo>
                  <a:pt x="23042" y="4800"/>
                </a:lnTo>
                <a:lnTo>
                  <a:pt x="23042" y="384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4" name="object 1094"/>
          <p:cNvSpPr/>
          <p:nvPr/>
        </p:nvSpPr>
        <p:spPr>
          <a:xfrm>
            <a:off x="4494824" y="6625772"/>
            <a:ext cx="60472" cy="88315"/>
          </a:xfrm>
          <a:custGeom>
            <a:avLst/>
            <a:gdLst/>
            <a:ahLst/>
            <a:cxnLst/>
            <a:rect l="l" t="t" r="r" b="b"/>
            <a:pathLst>
              <a:path w="60472" h="88315">
                <a:moveTo>
                  <a:pt x="23042" y="19202"/>
                </a:moveTo>
                <a:lnTo>
                  <a:pt x="23042" y="18242"/>
                </a:lnTo>
                <a:lnTo>
                  <a:pt x="24002" y="17282"/>
                </a:lnTo>
                <a:lnTo>
                  <a:pt x="24947" y="17282"/>
                </a:lnTo>
                <a:lnTo>
                  <a:pt x="26883" y="16322"/>
                </a:lnTo>
                <a:lnTo>
                  <a:pt x="27843" y="16322"/>
                </a:lnTo>
                <a:lnTo>
                  <a:pt x="29748" y="15361"/>
                </a:lnTo>
                <a:lnTo>
                  <a:pt x="38389" y="15361"/>
                </a:lnTo>
                <a:lnTo>
                  <a:pt x="40309" y="16322"/>
                </a:lnTo>
                <a:lnTo>
                  <a:pt x="43190" y="17282"/>
                </a:lnTo>
                <a:lnTo>
                  <a:pt x="45110" y="17282"/>
                </a:lnTo>
                <a:lnTo>
                  <a:pt x="46070" y="18242"/>
                </a:lnTo>
                <a:lnTo>
                  <a:pt x="47990" y="19202"/>
                </a:lnTo>
                <a:lnTo>
                  <a:pt x="49911" y="20162"/>
                </a:lnTo>
                <a:lnTo>
                  <a:pt x="50871" y="20162"/>
                </a:lnTo>
                <a:lnTo>
                  <a:pt x="51831" y="21122"/>
                </a:lnTo>
                <a:lnTo>
                  <a:pt x="54711" y="21122"/>
                </a:lnTo>
                <a:lnTo>
                  <a:pt x="54711" y="20162"/>
                </a:lnTo>
                <a:lnTo>
                  <a:pt x="55671" y="19202"/>
                </a:lnTo>
                <a:lnTo>
                  <a:pt x="55671" y="7680"/>
                </a:lnTo>
                <a:lnTo>
                  <a:pt x="54711" y="6720"/>
                </a:lnTo>
                <a:lnTo>
                  <a:pt x="54711" y="5760"/>
                </a:lnTo>
                <a:lnTo>
                  <a:pt x="53751" y="4800"/>
                </a:lnTo>
                <a:lnTo>
                  <a:pt x="52791" y="4800"/>
                </a:lnTo>
                <a:lnTo>
                  <a:pt x="51831" y="3840"/>
                </a:lnTo>
                <a:lnTo>
                  <a:pt x="50871" y="2880"/>
                </a:lnTo>
                <a:lnTo>
                  <a:pt x="49911" y="2880"/>
                </a:lnTo>
                <a:lnTo>
                  <a:pt x="47990" y="1920"/>
                </a:lnTo>
                <a:lnTo>
                  <a:pt x="46070" y="1920"/>
                </a:lnTo>
                <a:lnTo>
                  <a:pt x="44150" y="960"/>
                </a:lnTo>
                <a:lnTo>
                  <a:pt x="42230" y="960"/>
                </a:lnTo>
                <a:lnTo>
                  <a:pt x="39349" y="0"/>
                </a:lnTo>
                <a:lnTo>
                  <a:pt x="23042" y="0"/>
                </a:lnTo>
                <a:lnTo>
                  <a:pt x="19202" y="1920"/>
                </a:lnTo>
                <a:lnTo>
                  <a:pt x="15361" y="2880"/>
                </a:lnTo>
                <a:lnTo>
                  <a:pt x="11506" y="4800"/>
                </a:lnTo>
                <a:lnTo>
                  <a:pt x="9601" y="6720"/>
                </a:lnTo>
                <a:lnTo>
                  <a:pt x="6720" y="8641"/>
                </a:lnTo>
                <a:lnTo>
                  <a:pt x="3840" y="11521"/>
                </a:lnTo>
                <a:lnTo>
                  <a:pt x="2880" y="14401"/>
                </a:lnTo>
                <a:lnTo>
                  <a:pt x="960" y="18242"/>
                </a:lnTo>
                <a:lnTo>
                  <a:pt x="960" y="31683"/>
                </a:lnTo>
                <a:lnTo>
                  <a:pt x="1920" y="34564"/>
                </a:lnTo>
                <a:lnTo>
                  <a:pt x="2880" y="37429"/>
                </a:lnTo>
                <a:lnTo>
                  <a:pt x="4800" y="39364"/>
                </a:lnTo>
                <a:lnTo>
                  <a:pt x="6720" y="41285"/>
                </a:lnTo>
                <a:lnTo>
                  <a:pt x="8641" y="43190"/>
                </a:lnTo>
                <a:lnTo>
                  <a:pt x="10561" y="45125"/>
                </a:lnTo>
                <a:lnTo>
                  <a:pt x="12481" y="46085"/>
                </a:lnTo>
                <a:lnTo>
                  <a:pt x="15361" y="47030"/>
                </a:lnTo>
                <a:lnTo>
                  <a:pt x="17282" y="48966"/>
                </a:lnTo>
                <a:lnTo>
                  <a:pt x="19202" y="49910"/>
                </a:lnTo>
                <a:lnTo>
                  <a:pt x="22067" y="50871"/>
                </a:lnTo>
                <a:lnTo>
                  <a:pt x="24002" y="51831"/>
                </a:lnTo>
                <a:lnTo>
                  <a:pt x="26883" y="52806"/>
                </a:lnTo>
                <a:lnTo>
                  <a:pt x="28788" y="52806"/>
                </a:lnTo>
                <a:lnTo>
                  <a:pt x="30723" y="53751"/>
                </a:lnTo>
                <a:lnTo>
                  <a:pt x="32628" y="54711"/>
                </a:lnTo>
                <a:lnTo>
                  <a:pt x="34564" y="55671"/>
                </a:lnTo>
                <a:lnTo>
                  <a:pt x="35509" y="56647"/>
                </a:lnTo>
                <a:lnTo>
                  <a:pt x="36469" y="58552"/>
                </a:lnTo>
                <a:lnTo>
                  <a:pt x="38389" y="59512"/>
                </a:lnTo>
                <a:lnTo>
                  <a:pt x="38389" y="65272"/>
                </a:lnTo>
                <a:lnTo>
                  <a:pt x="37429" y="67193"/>
                </a:lnTo>
                <a:lnTo>
                  <a:pt x="37429" y="68153"/>
                </a:lnTo>
                <a:lnTo>
                  <a:pt x="36469" y="69113"/>
                </a:lnTo>
                <a:lnTo>
                  <a:pt x="35509" y="70073"/>
                </a:lnTo>
                <a:lnTo>
                  <a:pt x="33588" y="70073"/>
                </a:lnTo>
                <a:lnTo>
                  <a:pt x="32628" y="71033"/>
                </a:lnTo>
                <a:lnTo>
                  <a:pt x="30723" y="71033"/>
                </a:lnTo>
                <a:lnTo>
                  <a:pt x="29748" y="71993"/>
                </a:lnTo>
                <a:lnTo>
                  <a:pt x="19202" y="71993"/>
                </a:lnTo>
                <a:lnTo>
                  <a:pt x="17282" y="71033"/>
                </a:lnTo>
                <a:lnTo>
                  <a:pt x="14386" y="70073"/>
                </a:lnTo>
                <a:lnTo>
                  <a:pt x="12481" y="69113"/>
                </a:lnTo>
                <a:lnTo>
                  <a:pt x="10561" y="68153"/>
                </a:lnTo>
                <a:lnTo>
                  <a:pt x="8641" y="67193"/>
                </a:lnTo>
                <a:lnTo>
                  <a:pt x="6720" y="67193"/>
                </a:lnTo>
                <a:lnTo>
                  <a:pt x="5760" y="66233"/>
                </a:lnTo>
                <a:lnTo>
                  <a:pt x="4800" y="65272"/>
                </a:lnTo>
                <a:lnTo>
                  <a:pt x="960" y="65272"/>
                </a:lnTo>
                <a:lnTo>
                  <a:pt x="960" y="67193"/>
                </a:lnTo>
                <a:lnTo>
                  <a:pt x="0" y="68153"/>
                </a:lnTo>
                <a:lnTo>
                  <a:pt x="0" y="77754"/>
                </a:lnTo>
                <a:lnTo>
                  <a:pt x="960" y="78714"/>
                </a:lnTo>
                <a:lnTo>
                  <a:pt x="960" y="80634"/>
                </a:lnTo>
                <a:lnTo>
                  <a:pt x="1920" y="81594"/>
                </a:lnTo>
                <a:lnTo>
                  <a:pt x="2880" y="82555"/>
                </a:lnTo>
                <a:lnTo>
                  <a:pt x="3840" y="83515"/>
                </a:lnTo>
                <a:lnTo>
                  <a:pt x="5760" y="83515"/>
                </a:lnTo>
                <a:lnTo>
                  <a:pt x="6720" y="84475"/>
                </a:lnTo>
                <a:lnTo>
                  <a:pt x="8641" y="85435"/>
                </a:lnTo>
                <a:lnTo>
                  <a:pt x="10561" y="86395"/>
                </a:lnTo>
                <a:lnTo>
                  <a:pt x="12481" y="86395"/>
                </a:lnTo>
                <a:lnTo>
                  <a:pt x="15361" y="87355"/>
                </a:lnTo>
                <a:lnTo>
                  <a:pt x="17282" y="87355"/>
                </a:lnTo>
                <a:lnTo>
                  <a:pt x="20162" y="88315"/>
                </a:lnTo>
                <a:lnTo>
                  <a:pt x="30723" y="88315"/>
                </a:lnTo>
                <a:lnTo>
                  <a:pt x="35509" y="87355"/>
                </a:lnTo>
                <a:lnTo>
                  <a:pt x="39349" y="86395"/>
                </a:lnTo>
                <a:lnTo>
                  <a:pt x="44150" y="85435"/>
                </a:lnTo>
                <a:lnTo>
                  <a:pt x="47990" y="83515"/>
                </a:lnTo>
                <a:lnTo>
                  <a:pt x="50871" y="81594"/>
                </a:lnTo>
                <a:lnTo>
                  <a:pt x="53751" y="78714"/>
                </a:lnTo>
                <a:lnTo>
                  <a:pt x="55671" y="75834"/>
                </a:lnTo>
                <a:lnTo>
                  <a:pt x="57591" y="72953"/>
                </a:lnTo>
                <a:lnTo>
                  <a:pt x="59512" y="69113"/>
                </a:lnTo>
                <a:lnTo>
                  <a:pt x="60472" y="65272"/>
                </a:lnTo>
                <a:lnTo>
                  <a:pt x="60472" y="57591"/>
                </a:lnTo>
                <a:lnTo>
                  <a:pt x="59512" y="54711"/>
                </a:lnTo>
                <a:lnTo>
                  <a:pt x="58552" y="51831"/>
                </a:lnTo>
                <a:lnTo>
                  <a:pt x="57591" y="48966"/>
                </a:lnTo>
                <a:lnTo>
                  <a:pt x="55671" y="47030"/>
                </a:lnTo>
                <a:lnTo>
                  <a:pt x="53751" y="45125"/>
                </a:lnTo>
                <a:lnTo>
                  <a:pt x="51831" y="43190"/>
                </a:lnTo>
                <a:lnTo>
                  <a:pt x="49911" y="41285"/>
                </a:lnTo>
                <a:lnTo>
                  <a:pt x="47990" y="40309"/>
                </a:lnTo>
                <a:lnTo>
                  <a:pt x="45110" y="39364"/>
                </a:lnTo>
                <a:lnTo>
                  <a:pt x="43190" y="37429"/>
                </a:lnTo>
                <a:lnTo>
                  <a:pt x="41269" y="36469"/>
                </a:lnTo>
                <a:lnTo>
                  <a:pt x="38389" y="35524"/>
                </a:lnTo>
                <a:lnTo>
                  <a:pt x="36469" y="34564"/>
                </a:lnTo>
                <a:lnTo>
                  <a:pt x="33588" y="34564"/>
                </a:lnTo>
                <a:lnTo>
                  <a:pt x="31668" y="33588"/>
                </a:lnTo>
                <a:lnTo>
                  <a:pt x="29748" y="32644"/>
                </a:lnTo>
                <a:lnTo>
                  <a:pt x="27843" y="31683"/>
                </a:lnTo>
                <a:lnTo>
                  <a:pt x="25908" y="30723"/>
                </a:lnTo>
                <a:lnTo>
                  <a:pt x="24002" y="29748"/>
                </a:lnTo>
                <a:lnTo>
                  <a:pt x="23042" y="27843"/>
                </a:lnTo>
                <a:lnTo>
                  <a:pt x="22067" y="26883"/>
                </a:lnTo>
                <a:lnTo>
                  <a:pt x="21107" y="25907"/>
                </a:lnTo>
                <a:lnTo>
                  <a:pt x="21107" y="22082"/>
                </a:lnTo>
                <a:lnTo>
                  <a:pt x="22067" y="21122"/>
                </a:lnTo>
                <a:lnTo>
                  <a:pt x="22067" y="20162"/>
                </a:lnTo>
                <a:lnTo>
                  <a:pt x="23042" y="1920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5" name="object 1095"/>
          <p:cNvSpPr/>
          <p:nvPr/>
        </p:nvSpPr>
        <p:spPr>
          <a:xfrm>
            <a:off x="4569698" y="6592168"/>
            <a:ext cx="25923" cy="24002"/>
          </a:xfrm>
          <a:custGeom>
            <a:avLst/>
            <a:gdLst/>
            <a:ahLst/>
            <a:cxnLst/>
            <a:rect l="l" t="t" r="r" b="b"/>
            <a:pathLst>
              <a:path w="25923" h="24002">
                <a:moveTo>
                  <a:pt x="25923" y="11521"/>
                </a:moveTo>
                <a:lnTo>
                  <a:pt x="25923" y="7680"/>
                </a:lnTo>
                <a:lnTo>
                  <a:pt x="24963" y="4800"/>
                </a:lnTo>
                <a:lnTo>
                  <a:pt x="23042" y="2880"/>
                </a:lnTo>
                <a:lnTo>
                  <a:pt x="21122" y="960"/>
                </a:lnTo>
                <a:lnTo>
                  <a:pt x="18242" y="0"/>
                </a:lnTo>
                <a:lnTo>
                  <a:pt x="8641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lnTo>
                  <a:pt x="2880" y="21122"/>
                </a:lnTo>
                <a:lnTo>
                  <a:pt x="4800" y="23042"/>
                </a:lnTo>
                <a:lnTo>
                  <a:pt x="8641" y="24002"/>
                </a:lnTo>
                <a:lnTo>
                  <a:pt x="18242" y="24002"/>
                </a:lnTo>
                <a:lnTo>
                  <a:pt x="21122" y="23042"/>
                </a:lnTo>
                <a:lnTo>
                  <a:pt x="23042" y="21122"/>
                </a:lnTo>
                <a:lnTo>
                  <a:pt x="24963" y="19202"/>
                </a:lnTo>
                <a:lnTo>
                  <a:pt x="25923" y="16322"/>
                </a:lnTo>
                <a:lnTo>
                  <a:pt x="25923" y="1152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6" name="object 1096"/>
          <p:cNvSpPr/>
          <p:nvPr/>
        </p:nvSpPr>
        <p:spPr>
          <a:xfrm>
            <a:off x="4571619" y="6626733"/>
            <a:ext cx="22082" cy="85435"/>
          </a:xfrm>
          <a:custGeom>
            <a:avLst/>
            <a:gdLst/>
            <a:ahLst/>
            <a:cxnLst/>
            <a:rect l="l" t="t" r="r" b="b"/>
            <a:pathLst>
              <a:path w="22082" h="85435">
                <a:moveTo>
                  <a:pt x="4800" y="85435"/>
                </a:moveTo>
                <a:lnTo>
                  <a:pt x="19202" y="85435"/>
                </a:lnTo>
                <a:lnTo>
                  <a:pt x="20162" y="84475"/>
                </a:lnTo>
                <a:lnTo>
                  <a:pt x="21122" y="84475"/>
                </a:lnTo>
                <a:lnTo>
                  <a:pt x="22082" y="83515"/>
                </a:lnTo>
                <a:lnTo>
                  <a:pt x="22082" y="2880"/>
                </a:lnTo>
                <a:lnTo>
                  <a:pt x="21122" y="1920"/>
                </a:lnTo>
                <a:lnTo>
                  <a:pt x="20162" y="960"/>
                </a:lnTo>
                <a:lnTo>
                  <a:pt x="16322" y="960"/>
                </a:lnTo>
                <a:lnTo>
                  <a:pt x="15361" y="0"/>
                </a:lnTo>
                <a:lnTo>
                  <a:pt x="7680" y="0"/>
                </a:lnTo>
                <a:lnTo>
                  <a:pt x="576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83515"/>
                </a:lnTo>
                <a:lnTo>
                  <a:pt x="960" y="83515"/>
                </a:lnTo>
                <a:lnTo>
                  <a:pt x="960" y="84475"/>
                </a:lnTo>
                <a:lnTo>
                  <a:pt x="2880" y="84475"/>
                </a:lnTo>
                <a:lnTo>
                  <a:pt x="2880" y="85435"/>
                </a:lnTo>
                <a:lnTo>
                  <a:pt x="4800" y="8543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7" name="object 1097"/>
          <p:cNvSpPr/>
          <p:nvPr/>
        </p:nvSpPr>
        <p:spPr>
          <a:xfrm>
            <a:off x="4633051" y="6726570"/>
            <a:ext cx="19202" cy="17282"/>
          </a:xfrm>
          <a:custGeom>
            <a:avLst/>
            <a:gdLst/>
            <a:ahLst/>
            <a:cxnLst/>
            <a:rect l="l" t="t" r="r" b="b"/>
            <a:pathLst>
              <a:path w="19202" h="17282">
                <a:moveTo>
                  <a:pt x="19202" y="1920"/>
                </a:moveTo>
                <a:lnTo>
                  <a:pt x="2880" y="1920"/>
                </a:lnTo>
                <a:lnTo>
                  <a:pt x="0" y="0"/>
                </a:lnTo>
                <a:lnTo>
                  <a:pt x="4800" y="17282"/>
                </a:lnTo>
                <a:lnTo>
                  <a:pt x="19202" y="17282"/>
                </a:lnTo>
                <a:lnTo>
                  <a:pt x="19202" y="192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8" name="object 1098"/>
          <p:cNvSpPr/>
          <p:nvPr/>
        </p:nvSpPr>
        <p:spPr>
          <a:xfrm>
            <a:off x="4632091" y="6658416"/>
            <a:ext cx="3840" cy="23027"/>
          </a:xfrm>
          <a:custGeom>
            <a:avLst/>
            <a:gdLst/>
            <a:ahLst/>
            <a:cxnLst/>
            <a:rect l="l" t="t" r="r" b="b"/>
            <a:pathLst>
              <a:path w="3840" h="23027">
                <a:moveTo>
                  <a:pt x="960" y="3825"/>
                </a:moveTo>
                <a:lnTo>
                  <a:pt x="0" y="0"/>
                </a:lnTo>
                <a:lnTo>
                  <a:pt x="0" y="22067"/>
                </a:lnTo>
                <a:lnTo>
                  <a:pt x="960" y="22067"/>
                </a:lnTo>
                <a:lnTo>
                  <a:pt x="1920" y="23027"/>
                </a:lnTo>
                <a:lnTo>
                  <a:pt x="3840" y="5760"/>
                </a:lnTo>
                <a:lnTo>
                  <a:pt x="960" y="382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9" name="object 1099"/>
          <p:cNvSpPr/>
          <p:nvPr/>
        </p:nvSpPr>
        <p:spPr>
          <a:xfrm>
            <a:off x="4607128" y="6625772"/>
            <a:ext cx="79689" cy="118079"/>
          </a:xfrm>
          <a:custGeom>
            <a:avLst/>
            <a:gdLst/>
            <a:ahLst/>
            <a:cxnLst/>
            <a:rect l="l" t="t" r="r" b="b"/>
            <a:pathLst>
              <a:path w="79689" h="118079">
                <a:moveTo>
                  <a:pt x="71048" y="24963"/>
                </a:moveTo>
                <a:lnTo>
                  <a:pt x="70088" y="23042"/>
                </a:lnTo>
                <a:lnTo>
                  <a:pt x="70088" y="21122"/>
                </a:lnTo>
                <a:lnTo>
                  <a:pt x="69128" y="20162"/>
                </a:lnTo>
                <a:lnTo>
                  <a:pt x="67208" y="18242"/>
                </a:lnTo>
                <a:lnTo>
                  <a:pt x="77769" y="18242"/>
                </a:lnTo>
                <a:lnTo>
                  <a:pt x="78729" y="17282"/>
                </a:lnTo>
                <a:lnTo>
                  <a:pt x="78729" y="16322"/>
                </a:lnTo>
                <a:lnTo>
                  <a:pt x="79689" y="15361"/>
                </a:lnTo>
                <a:lnTo>
                  <a:pt x="79689" y="4800"/>
                </a:lnTo>
                <a:lnTo>
                  <a:pt x="78729" y="3840"/>
                </a:lnTo>
                <a:lnTo>
                  <a:pt x="78729" y="1920"/>
                </a:lnTo>
                <a:lnTo>
                  <a:pt x="51846" y="1920"/>
                </a:lnTo>
                <a:lnTo>
                  <a:pt x="49926" y="960"/>
                </a:lnTo>
                <a:lnTo>
                  <a:pt x="45125" y="960"/>
                </a:lnTo>
                <a:lnTo>
                  <a:pt x="43205" y="0"/>
                </a:lnTo>
                <a:lnTo>
                  <a:pt x="33604" y="0"/>
                </a:lnTo>
                <a:lnTo>
                  <a:pt x="28803" y="960"/>
                </a:lnTo>
                <a:lnTo>
                  <a:pt x="24963" y="1920"/>
                </a:lnTo>
                <a:lnTo>
                  <a:pt x="21122" y="3840"/>
                </a:lnTo>
                <a:lnTo>
                  <a:pt x="17282" y="5760"/>
                </a:lnTo>
                <a:lnTo>
                  <a:pt x="14401" y="7680"/>
                </a:lnTo>
                <a:lnTo>
                  <a:pt x="11521" y="10561"/>
                </a:lnTo>
                <a:lnTo>
                  <a:pt x="9616" y="13441"/>
                </a:lnTo>
                <a:lnTo>
                  <a:pt x="7680" y="17282"/>
                </a:lnTo>
                <a:lnTo>
                  <a:pt x="6720" y="20162"/>
                </a:lnTo>
                <a:lnTo>
                  <a:pt x="5775" y="24963"/>
                </a:lnTo>
                <a:lnTo>
                  <a:pt x="5775" y="37429"/>
                </a:lnTo>
                <a:lnTo>
                  <a:pt x="7680" y="40309"/>
                </a:lnTo>
                <a:lnTo>
                  <a:pt x="8656" y="43190"/>
                </a:lnTo>
                <a:lnTo>
                  <a:pt x="10561" y="45125"/>
                </a:lnTo>
                <a:lnTo>
                  <a:pt x="12496" y="47030"/>
                </a:lnTo>
                <a:lnTo>
                  <a:pt x="9616" y="49910"/>
                </a:lnTo>
                <a:lnTo>
                  <a:pt x="7680" y="51831"/>
                </a:lnTo>
                <a:lnTo>
                  <a:pt x="5775" y="54711"/>
                </a:lnTo>
                <a:lnTo>
                  <a:pt x="4815" y="57591"/>
                </a:lnTo>
                <a:lnTo>
                  <a:pt x="3840" y="61432"/>
                </a:lnTo>
                <a:lnTo>
                  <a:pt x="3840" y="67193"/>
                </a:lnTo>
                <a:lnTo>
                  <a:pt x="4815" y="70073"/>
                </a:lnTo>
                <a:lnTo>
                  <a:pt x="5775" y="71993"/>
                </a:lnTo>
                <a:lnTo>
                  <a:pt x="7680" y="74874"/>
                </a:lnTo>
                <a:lnTo>
                  <a:pt x="9616" y="75834"/>
                </a:lnTo>
                <a:lnTo>
                  <a:pt x="11521" y="77754"/>
                </a:lnTo>
                <a:lnTo>
                  <a:pt x="9616" y="78714"/>
                </a:lnTo>
                <a:lnTo>
                  <a:pt x="8656" y="80634"/>
                </a:lnTo>
                <a:lnTo>
                  <a:pt x="6720" y="81594"/>
                </a:lnTo>
                <a:lnTo>
                  <a:pt x="5775" y="83515"/>
                </a:lnTo>
                <a:lnTo>
                  <a:pt x="3840" y="84475"/>
                </a:lnTo>
                <a:lnTo>
                  <a:pt x="2895" y="86395"/>
                </a:lnTo>
                <a:lnTo>
                  <a:pt x="1935" y="88315"/>
                </a:lnTo>
                <a:lnTo>
                  <a:pt x="1935" y="89275"/>
                </a:lnTo>
                <a:lnTo>
                  <a:pt x="975" y="91196"/>
                </a:lnTo>
                <a:lnTo>
                  <a:pt x="975" y="93116"/>
                </a:lnTo>
                <a:lnTo>
                  <a:pt x="0" y="95036"/>
                </a:lnTo>
                <a:lnTo>
                  <a:pt x="0" y="99837"/>
                </a:lnTo>
                <a:lnTo>
                  <a:pt x="975" y="102717"/>
                </a:lnTo>
                <a:lnTo>
                  <a:pt x="2895" y="105597"/>
                </a:lnTo>
                <a:lnTo>
                  <a:pt x="3840" y="108478"/>
                </a:lnTo>
                <a:lnTo>
                  <a:pt x="5775" y="110398"/>
                </a:lnTo>
                <a:lnTo>
                  <a:pt x="8656" y="112318"/>
                </a:lnTo>
                <a:lnTo>
                  <a:pt x="12496" y="114239"/>
                </a:lnTo>
                <a:lnTo>
                  <a:pt x="16337" y="116159"/>
                </a:lnTo>
                <a:lnTo>
                  <a:pt x="21122" y="117119"/>
                </a:lnTo>
                <a:lnTo>
                  <a:pt x="24963" y="118079"/>
                </a:lnTo>
                <a:lnTo>
                  <a:pt x="30723" y="118079"/>
                </a:lnTo>
                <a:lnTo>
                  <a:pt x="25923" y="100797"/>
                </a:lnTo>
                <a:lnTo>
                  <a:pt x="23042" y="98877"/>
                </a:lnTo>
                <a:lnTo>
                  <a:pt x="22082" y="96956"/>
                </a:lnTo>
                <a:lnTo>
                  <a:pt x="22082" y="90236"/>
                </a:lnTo>
                <a:lnTo>
                  <a:pt x="23042" y="89275"/>
                </a:lnTo>
                <a:lnTo>
                  <a:pt x="23042" y="88315"/>
                </a:lnTo>
                <a:lnTo>
                  <a:pt x="24002" y="87355"/>
                </a:lnTo>
                <a:lnTo>
                  <a:pt x="24002" y="86395"/>
                </a:lnTo>
                <a:lnTo>
                  <a:pt x="24963" y="85435"/>
                </a:lnTo>
                <a:lnTo>
                  <a:pt x="25923" y="84475"/>
                </a:lnTo>
                <a:lnTo>
                  <a:pt x="27843" y="83515"/>
                </a:lnTo>
                <a:lnTo>
                  <a:pt x="28803" y="82555"/>
                </a:lnTo>
                <a:lnTo>
                  <a:pt x="45125" y="83515"/>
                </a:lnTo>
                <a:lnTo>
                  <a:pt x="51846" y="83515"/>
                </a:lnTo>
                <a:lnTo>
                  <a:pt x="53766" y="85435"/>
                </a:lnTo>
                <a:lnTo>
                  <a:pt x="55686" y="86395"/>
                </a:lnTo>
                <a:lnTo>
                  <a:pt x="56647" y="88315"/>
                </a:lnTo>
                <a:lnTo>
                  <a:pt x="56647" y="94076"/>
                </a:lnTo>
                <a:lnTo>
                  <a:pt x="55686" y="95996"/>
                </a:lnTo>
                <a:lnTo>
                  <a:pt x="55686" y="96956"/>
                </a:lnTo>
                <a:lnTo>
                  <a:pt x="54726" y="98877"/>
                </a:lnTo>
                <a:lnTo>
                  <a:pt x="52806" y="99837"/>
                </a:lnTo>
                <a:lnTo>
                  <a:pt x="51846" y="100797"/>
                </a:lnTo>
                <a:lnTo>
                  <a:pt x="49926" y="101757"/>
                </a:lnTo>
                <a:lnTo>
                  <a:pt x="47045" y="101757"/>
                </a:lnTo>
                <a:lnTo>
                  <a:pt x="45125" y="102717"/>
                </a:lnTo>
                <a:lnTo>
                  <a:pt x="45125" y="118079"/>
                </a:lnTo>
                <a:lnTo>
                  <a:pt x="50886" y="117119"/>
                </a:lnTo>
                <a:lnTo>
                  <a:pt x="55686" y="116159"/>
                </a:lnTo>
                <a:lnTo>
                  <a:pt x="61447" y="114239"/>
                </a:lnTo>
                <a:lnTo>
                  <a:pt x="65288" y="112318"/>
                </a:lnTo>
                <a:lnTo>
                  <a:pt x="69128" y="110398"/>
                </a:lnTo>
                <a:lnTo>
                  <a:pt x="72009" y="107518"/>
                </a:lnTo>
                <a:lnTo>
                  <a:pt x="74889" y="104637"/>
                </a:lnTo>
                <a:lnTo>
                  <a:pt x="76809" y="100797"/>
                </a:lnTo>
                <a:lnTo>
                  <a:pt x="77769" y="97916"/>
                </a:lnTo>
                <a:lnTo>
                  <a:pt x="78729" y="94076"/>
                </a:lnTo>
                <a:lnTo>
                  <a:pt x="78729" y="83515"/>
                </a:lnTo>
                <a:lnTo>
                  <a:pt x="76809" y="80634"/>
                </a:lnTo>
                <a:lnTo>
                  <a:pt x="75849" y="77754"/>
                </a:lnTo>
                <a:lnTo>
                  <a:pt x="73929" y="75834"/>
                </a:lnTo>
                <a:lnTo>
                  <a:pt x="72009" y="73913"/>
                </a:lnTo>
                <a:lnTo>
                  <a:pt x="69128" y="71993"/>
                </a:lnTo>
                <a:lnTo>
                  <a:pt x="66248" y="70073"/>
                </a:lnTo>
                <a:lnTo>
                  <a:pt x="62407" y="69113"/>
                </a:lnTo>
                <a:lnTo>
                  <a:pt x="59527" y="68153"/>
                </a:lnTo>
                <a:lnTo>
                  <a:pt x="55686" y="67193"/>
                </a:lnTo>
                <a:lnTo>
                  <a:pt x="50886" y="67193"/>
                </a:lnTo>
                <a:lnTo>
                  <a:pt x="31683" y="66233"/>
                </a:lnTo>
                <a:lnTo>
                  <a:pt x="26883" y="66233"/>
                </a:lnTo>
                <a:lnTo>
                  <a:pt x="24963" y="65272"/>
                </a:lnTo>
                <a:lnTo>
                  <a:pt x="24002" y="63352"/>
                </a:lnTo>
                <a:lnTo>
                  <a:pt x="23042" y="62392"/>
                </a:lnTo>
                <a:lnTo>
                  <a:pt x="23042" y="58552"/>
                </a:lnTo>
                <a:lnTo>
                  <a:pt x="24002" y="56647"/>
                </a:lnTo>
                <a:lnTo>
                  <a:pt x="24963" y="55671"/>
                </a:lnTo>
                <a:lnTo>
                  <a:pt x="24963" y="25907"/>
                </a:lnTo>
                <a:lnTo>
                  <a:pt x="25923" y="24002"/>
                </a:lnTo>
                <a:lnTo>
                  <a:pt x="25923" y="22082"/>
                </a:lnTo>
                <a:lnTo>
                  <a:pt x="26883" y="21122"/>
                </a:lnTo>
                <a:lnTo>
                  <a:pt x="27843" y="19202"/>
                </a:lnTo>
                <a:lnTo>
                  <a:pt x="29763" y="18242"/>
                </a:lnTo>
                <a:lnTo>
                  <a:pt x="30723" y="17282"/>
                </a:lnTo>
                <a:lnTo>
                  <a:pt x="32644" y="16322"/>
                </a:lnTo>
                <a:lnTo>
                  <a:pt x="33604" y="15361"/>
                </a:lnTo>
                <a:lnTo>
                  <a:pt x="42245" y="15361"/>
                </a:lnTo>
                <a:lnTo>
                  <a:pt x="46085" y="16322"/>
                </a:lnTo>
                <a:lnTo>
                  <a:pt x="48005" y="19202"/>
                </a:lnTo>
                <a:lnTo>
                  <a:pt x="49926" y="21122"/>
                </a:lnTo>
                <a:lnTo>
                  <a:pt x="51846" y="24963"/>
                </a:lnTo>
                <a:lnTo>
                  <a:pt x="51846" y="30723"/>
                </a:lnTo>
                <a:lnTo>
                  <a:pt x="50886" y="32644"/>
                </a:lnTo>
                <a:lnTo>
                  <a:pt x="50886" y="33588"/>
                </a:lnTo>
                <a:lnTo>
                  <a:pt x="49926" y="35524"/>
                </a:lnTo>
                <a:lnTo>
                  <a:pt x="48966" y="36469"/>
                </a:lnTo>
                <a:lnTo>
                  <a:pt x="48005" y="38404"/>
                </a:lnTo>
                <a:lnTo>
                  <a:pt x="47045" y="39364"/>
                </a:lnTo>
                <a:lnTo>
                  <a:pt x="46085" y="40309"/>
                </a:lnTo>
                <a:lnTo>
                  <a:pt x="44165" y="41285"/>
                </a:lnTo>
                <a:lnTo>
                  <a:pt x="42245" y="41285"/>
                </a:lnTo>
                <a:lnTo>
                  <a:pt x="40325" y="42245"/>
                </a:lnTo>
                <a:lnTo>
                  <a:pt x="33604" y="42245"/>
                </a:lnTo>
                <a:lnTo>
                  <a:pt x="30723" y="41285"/>
                </a:lnTo>
                <a:lnTo>
                  <a:pt x="28803" y="38404"/>
                </a:lnTo>
                <a:lnTo>
                  <a:pt x="26883" y="55671"/>
                </a:lnTo>
                <a:lnTo>
                  <a:pt x="28803" y="55671"/>
                </a:lnTo>
                <a:lnTo>
                  <a:pt x="30723" y="56647"/>
                </a:lnTo>
                <a:lnTo>
                  <a:pt x="33604" y="57591"/>
                </a:lnTo>
                <a:lnTo>
                  <a:pt x="43205" y="57591"/>
                </a:lnTo>
                <a:lnTo>
                  <a:pt x="48005" y="56647"/>
                </a:lnTo>
                <a:lnTo>
                  <a:pt x="51846" y="55671"/>
                </a:lnTo>
                <a:lnTo>
                  <a:pt x="55686" y="54711"/>
                </a:lnTo>
                <a:lnTo>
                  <a:pt x="59527" y="52806"/>
                </a:lnTo>
                <a:lnTo>
                  <a:pt x="62407" y="49910"/>
                </a:lnTo>
                <a:lnTo>
                  <a:pt x="65288" y="47990"/>
                </a:lnTo>
                <a:lnTo>
                  <a:pt x="67208" y="44150"/>
                </a:lnTo>
                <a:lnTo>
                  <a:pt x="69128" y="41285"/>
                </a:lnTo>
                <a:lnTo>
                  <a:pt x="70088" y="37429"/>
                </a:lnTo>
                <a:lnTo>
                  <a:pt x="71048" y="33588"/>
                </a:lnTo>
                <a:lnTo>
                  <a:pt x="71048" y="2496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0" name="object 1100"/>
          <p:cNvSpPr/>
          <p:nvPr/>
        </p:nvSpPr>
        <p:spPr>
          <a:xfrm>
            <a:off x="4702164" y="6625772"/>
            <a:ext cx="74889" cy="86395"/>
          </a:xfrm>
          <a:custGeom>
            <a:avLst/>
            <a:gdLst/>
            <a:ahLst/>
            <a:cxnLst/>
            <a:rect l="l" t="t" r="r" b="b"/>
            <a:pathLst>
              <a:path w="74889" h="86395">
                <a:moveTo>
                  <a:pt x="21122" y="84475"/>
                </a:moveTo>
                <a:lnTo>
                  <a:pt x="22082" y="84475"/>
                </a:lnTo>
                <a:lnTo>
                  <a:pt x="22082" y="30723"/>
                </a:lnTo>
                <a:lnTo>
                  <a:pt x="24963" y="26883"/>
                </a:lnTo>
                <a:lnTo>
                  <a:pt x="27843" y="24002"/>
                </a:lnTo>
                <a:lnTo>
                  <a:pt x="30723" y="22082"/>
                </a:lnTo>
                <a:lnTo>
                  <a:pt x="33604" y="20162"/>
                </a:lnTo>
                <a:lnTo>
                  <a:pt x="36484" y="19202"/>
                </a:lnTo>
                <a:lnTo>
                  <a:pt x="44165" y="19202"/>
                </a:lnTo>
                <a:lnTo>
                  <a:pt x="45125" y="20162"/>
                </a:lnTo>
                <a:lnTo>
                  <a:pt x="47045" y="21122"/>
                </a:lnTo>
                <a:lnTo>
                  <a:pt x="48005" y="22082"/>
                </a:lnTo>
                <a:lnTo>
                  <a:pt x="49926" y="24002"/>
                </a:lnTo>
                <a:lnTo>
                  <a:pt x="50886" y="25907"/>
                </a:lnTo>
                <a:lnTo>
                  <a:pt x="50886" y="26883"/>
                </a:lnTo>
                <a:lnTo>
                  <a:pt x="51846" y="29748"/>
                </a:lnTo>
                <a:lnTo>
                  <a:pt x="52806" y="31683"/>
                </a:lnTo>
                <a:lnTo>
                  <a:pt x="52806" y="84475"/>
                </a:lnTo>
                <a:lnTo>
                  <a:pt x="53766" y="85435"/>
                </a:lnTo>
                <a:lnTo>
                  <a:pt x="54726" y="85435"/>
                </a:lnTo>
                <a:lnTo>
                  <a:pt x="55686" y="86395"/>
                </a:lnTo>
                <a:lnTo>
                  <a:pt x="72009" y="86395"/>
                </a:lnTo>
                <a:lnTo>
                  <a:pt x="72969" y="85435"/>
                </a:lnTo>
                <a:lnTo>
                  <a:pt x="73929" y="85435"/>
                </a:lnTo>
                <a:lnTo>
                  <a:pt x="73929" y="84475"/>
                </a:lnTo>
                <a:lnTo>
                  <a:pt x="74889" y="84475"/>
                </a:lnTo>
                <a:lnTo>
                  <a:pt x="74889" y="28803"/>
                </a:lnTo>
                <a:lnTo>
                  <a:pt x="73929" y="24002"/>
                </a:lnTo>
                <a:lnTo>
                  <a:pt x="72969" y="20162"/>
                </a:lnTo>
                <a:lnTo>
                  <a:pt x="72009" y="16322"/>
                </a:lnTo>
                <a:lnTo>
                  <a:pt x="71048" y="12481"/>
                </a:lnTo>
                <a:lnTo>
                  <a:pt x="68168" y="9601"/>
                </a:lnTo>
                <a:lnTo>
                  <a:pt x="66248" y="6720"/>
                </a:lnTo>
                <a:lnTo>
                  <a:pt x="63367" y="3840"/>
                </a:lnTo>
                <a:lnTo>
                  <a:pt x="59527" y="1920"/>
                </a:lnTo>
                <a:lnTo>
                  <a:pt x="55686" y="960"/>
                </a:lnTo>
                <a:lnTo>
                  <a:pt x="50886" y="0"/>
                </a:lnTo>
                <a:lnTo>
                  <a:pt x="41285" y="0"/>
                </a:lnTo>
                <a:lnTo>
                  <a:pt x="36484" y="960"/>
                </a:lnTo>
                <a:lnTo>
                  <a:pt x="31683" y="2880"/>
                </a:lnTo>
                <a:lnTo>
                  <a:pt x="27843" y="5760"/>
                </a:lnTo>
                <a:lnTo>
                  <a:pt x="23058" y="9601"/>
                </a:lnTo>
                <a:lnTo>
                  <a:pt x="18242" y="13441"/>
                </a:lnTo>
                <a:lnTo>
                  <a:pt x="18242" y="2880"/>
                </a:lnTo>
                <a:lnTo>
                  <a:pt x="17282" y="1920"/>
                </a:lnTo>
                <a:lnTo>
                  <a:pt x="14401" y="1920"/>
                </a:lnTo>
                <a:lnTo>
                  <a:pt x="12496" y="960"/>
                </a:lnTo>
                <a:lnTo>
                  <a:pt x="5775" y="960"/>
                </a:lnTo>
                <a:lnTo>
                  <a:pt x="4815" y="1920"/>
                </a:lnTo>
                <a:lnTo>
                  <a:pt x="1935" y="1920"/>
                </a:lnTo>
                <a:lnTo>
                  <a:pt x="975" y="2880"/>
                </a:lnTo>
                <a:lnTo>
                  <a:pt x="0" y="2880"/>
                </a:lnTo>
                <a:lnTo>
                  <a:pt x="0" y="84475"/>
                </a:lnTo>
                <a:lnTo>
                  <a:pt x="975" y="85435"/>
                </a:lnTo>
                <a:lnTo>
                  <a:pt x="1935" y="85435"/>
                </a:lnTo>
                <a:lnTo>
                  <a:pt x="2880" y="86395"/>
                </a:lnTo>
                <a:lnTo>
                  <a:pt x="19217" y="86395"/>
                </a:lnTo>
                <a:lnTo>
                  <a:pt x="19217" y="85435"/>
                </a:lnTo>
                <a:lnTo>
                  <a:pt x="21122" y="85435"/>
                </a:lnTo>
                <a:lnTo>
                  <a:pt x="21122" y="8447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1" name="object 1101"/>
          <p:cNvSpPr/>
          <p:nvPr/>
        </p:nvSpPr>
        <p:spPr>
          <a:xfrm>
            <a:off x="4794336" y="6628653"/>
            <a:ext cx="73913" cy="85435"/>
          </a:xfrm>
          <a:custGeom>
            <a:avLst/>
            <a:gdLst/>
            <a:ahLst/>
            <a:cxnLst/>
            <a:rect l="l" t="t" r="r" b="b"/>
            <a:pathLst>
              <a:path w="73913" h="85435">
                <a:moveTo>
                  <a:pt x="960" y="55671"/>
                </a:moveTo>
                <a:lnTo>
                  <a:pt x="2880" y="61432"/>
                </a:lnTo>
                <a:lnTo>
                  <a:pt x="4800" y="66233"/>
                </a:lnTo>
                <a:lnTo>
                  <a:pt x="6720" y="71033"/>
                </a:lnTo>
                <a:lnTo>
                  <a:pt x="10561" y="74874"/>
                </a:lnTo>
                <a:lnTo>
                  <a:pt x="14401" y="78714"/>
                </a:lnTo>
                <a:lnTo>
                  <a:pt x="18242" y="80634"/>
                </a:lnTo>
                <a:lnTo>
                  <a:pt x="23987" y="82555"/>
                </a:lnTo>
                <a:lnTo>
                  <a:pt x="28803" y="84475"/>
                </a:lnTo>
                <a:lnTo>
                  <a:pt x="35509" y="85435"/>
                </a:lnTo>
                <a:lnTo>
                  <a:pt x="49910" y="85435"/>
                </a:lnTo>
                <a:lnTo>
                  <a:pt x="52791" y="84475"/>
                </a:lnTo>
                <a:lnTo>
                  <a:pt x="56631" y="84475"/>
                </a:lnTo>
                <a:lnTo>
                  <a:pt x="59512" y="83515"/>
                </a:lnTo>
                <a:lnTo>
                  <a:pt x="62392" y="82555"/>
                </a:lnTo>
                <a:lnTo>
                  <a:pt x="64312" y="82555"/>
                </a:lnTo>
                <a:lnTo>
                  <a:pt x="67193" y="81594"/>
                </a:lnTo>
                <a:lnTo>
                  <a:pt x="68153" y="80634"/>
                </a:lnTo>
                <a:lnTo>
                  <a:pt x="70073" y="79674"/>
                </a:lnTo>
                <a:lnTo>
                  <a:pt x="71033" y="79674"/>
                </a:lnTo>
                <a:lnTo>
                  <a:pt x="71993" y="78714"/>
                </a:lnTo>
                <a:lnTo>
                  <a:pt x="72953" y="77754"/>
                </a:lnTo>
                <a:lnTo>
                  <a:pt x="72953" y="75834"/>
                </a:lnTo>
                <a:lnTo>
                  <a:pt x="73913" y="74874"/>
                </a:lnTo>
                <a:lnTo>
                  <a:pt x="73913" y="68153"/>
                </a:lnTo>
                <a:lnTo>
                  <a:pt x="72953" y="67193"/>
                </a:lnTo>
                <a:lnTo>
                  <a:pt x="72953" y="64312"/>
                </a:lnTo>
                <a:lnTo>
                  <a:pt x="71993" y="63352"/>
                </a:lnTo>
                <a:lnTo>
                  <a:pt x="69113" y="63352"/>
                </a:lnTo>
                <a:lnTo>
                  <a:pt x="67193" y="64312"/>
                </a:lnTo>
                <a:lnTo>
                  <a:pt x="66233" y="64312"/>
                </a:lnTo>
                <a:lnTo>
                  <a:pt x="64312" y="65272"/>
                </a:lnTo>
                <a:lnTo>
                  <a:pt x="62392" y="66233"/>
                </a:lnTo>
                <a:lnTo>
                  <a:pt x="59512" y="66233"/>
                </a:lnTo>
                <a:lnTo>
                  <a:pt x="57591" y="67193"/>
                </a:lnTo>
                <a:lnTo>
                  <a:pt x="54711" y="68153"/>
                </a:lnTo>
                <a:lnTo>
                  <a:pt x="37429" y="68153"/>
                </a:lnTo>
                <a:lnTo>
                  <a:pt x="34549" y="67193"/>
                </a:lnTo>
                <a:lnTo>
                  <a:pt x="31668" y="66233"/>
                </a:lnTo>
                <a:lnTo>
                  <a:pt x="29748" y="64312"/>
                </a:lnTo>
                <a:lnTo>
                  <a:pt x="27828" y="62392"/>
                </a:lnTo>
                <a:lnTo>
                  <a:pt x="25907" y="60472"/>
                </a:lnTo>
                <a:lnTo>
                  <a:pt x="24963" y="58552"/>
                </a:lnTo>
                <a:lnTo>
                  <a:pt x="23987" y="55671"/>
                </a:lnTo>
                <a:lnTo>
                  <a:pt x="23027" y="52791"/>
                </a:lnTo>
                <a:lnTo>
                  <a:pt x="23027" y="0"/>
                </a:lnTo>
                <a:lnTo>
                  <a:pt x="18242" y="1920"/>
                </a:lnTo>
                <a:lnTo>
                  <a:pt x="14401" y="4800"/>
                </a:lnTo>
                <a:lnTo>
                  <a:pt x="10561" y="8641"/>
                </a:lnTo>
                <a:lnTo>
                  <a:pt x="6720" y="12481"/>
                </a:lnTo>
                <a:lnTo>
                  <a:pt x="4800" y="17282"/>
                </a:lnTo>
                <a:lnTo>
                  <a:pt x="2880" y="23027"/>
                </a:lnTo>
                <a:lnTo>
                  <a:pt x="960" y="28803"/>
                </a:lnTo>
                <a:lnTo>
                  <a:pt x="0" y="34549"/>
                </a:lnTo>
                <a:lnTo>
                  <a:pt x="0" y="48950"/>
                </a:lnTo>
                <a:lnTo>
                  <a:pt x="960" y="5567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2" name="object 1102"/>
          <p:cNvSpPr/>
          <p:nvPr/>
        </p:nvSpPr>
        <p:spPr>
          <a:xfrm>
            <a:off x="4817364" y="6625772"/>
            <a:ext cx="53766" cy="49911"/>
          </a:xfrm>
          <a:custGeom>
            <a:avLst/>
            <a:gdLst/>
            <a:ahLst/>
            <a:cxnLst/>
            <a:rect l="l" t="t" r="r" b="b"/>
            <a:pathLst>
              <a:path w="53766" h="49911">
                <a:moveTo>
                  <a:pt x="0" y="32644"/>
                </a:moveTo>
                <a:lnTo>
                  <a:pt x="0" y="29748"/>
                </a:lnTo>
                <a:lnTo>
                  <a:pt x="960" y="27843"/>
                </a:lnTo>
                <a:lnTo>
                  <a:pt x="1935" y="24963"/>
                </a:lnTo>
                <a:lnTo>
                  <a:pt x="2880" y="23042"/>
                </a:lnTo>
                <a:lnTo>
                  <a:pt x="3840" y="21122"/>
                </a:lnTo>
                <a:lnTo>
                  <a:pt x="5775" y="19202"/>
                </a:lnTo>
                <a:lnTo>
                  <a:pt x="6720" y="18242"/>
                </a:lnTo>
                <a:lnTo>
                  <a:pt x="9601" y="17282"/>
                </a:lnTo>
                <a:lnTo>
                  <a:pt x="11521" y="16322"/>
                </a:lnTo>
                <a:lnTo>
                  <a:pt x="13441" y="15361"/>
                </a:lnTo>
                <a:lnTo>
                  <a:pt x="22082" y="15361"/>
                </a:lnTo>
                <a:lnTo>
                  <a:pt x="25923" y="17282"/>
                </a:lnTo>
                <a:lnTo>
                  <a:pt x="28803" y="21122"/>
                </a:lnTo>
                <a:lnTo>
                  <a:pt x="31683" y="24002"/>
                </a:lnTo>
                <a:lnTo>
                  <a:pt x="32644" y="28803"/>
                </a:lnTo>
                <a:lnTo>
                  <a:pt x="32644" y="35524"/>
                </a:lnTo>
                <a:lnTo>
                  <a:pt x="0" y="35524"/>
                </a:lnTo>
                <a:lnTo>
                  <a:pt x="0" y="49910"/>
                </a:lnTo>
                <a:lnTo>
                  <a:pt x="49926" y="49910"/>
                </a:lnTo>
                <a:lnTo>
                  <a:pt x="50886" y="48966"/>
                </a:lnTo>
                <a:lnTo>
                  <a:pt x="52806" y="47990"/>
                </a:lnTo>
                <a:lnTo>
                  <a:pt x="53766" y="46085"/>
                </a:lnTo>
                <a:lnTo>
                  <a:pt x="53766" y="27843"/>
                </a:lnTo>
                <a:lnTo>
                  <a:pt x="51846" y="23042"/>
                </a:lnTo>
                <a:lnTo>
                  <a:pt x="50886" y="18242"/>
                </a:lnTo>
                <a:lnTo>
                  <a:pt x="48966" y="14401"/>
                </a:lnTo>
                <a:lnTo>
                  <a:pt x="45125" y="10561"/>
                </a:lnTo>
                <a:lnTo>
                  <a:pt x="42245" y="6720"/>
                </a:lnTo>
                <a:lnTo>
                  <a:pt x="38404" y="4800"/>
                </a:lnTo>
                <a:lnTo>
                  <a:pt x="33604" y="2880"/>
                </a:lnTo>
                <a:lnTo>
                  <a:pt x="29763" y="960"/>
                </a:lnTo>
                <a:lnTo>
                  <a:pt x="24002" y="0"/>
                </a:lnTo>
                <a:lnTo>
                  <a:pt x="10561" y="0"/>
                </a:lnTo>
                <a:lnTo>
                  <a:pt x="4800" y="960"/>
                </a:lnTo>
                <a:lnTo>
                  <a:pt x="0" y="2880"/>
                </a:lnTo>
                <a:lnTo>
                  <a:pt x="0" y="3264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3" name="object 1103"/>
          <p:cNvSpPr/>
          <p:nvPr/>
        </p:nvSpPr>
        <p:spPr>
          <a:xfrm>
            <a:off x="4885532" y="6589288"/>
            <a:ext cx="78714" cy="124800"/>
          </a:xfrm>
          <a:custGeom>
            <a:avLst/>
            <a:gdLst/>
            <a:ahLst/>
            <a:cxnLst/>
            <a:rect l="l" t="t" r="r" b="b"/>
            <a:pathLst>
              <a:path w="78714" h="124800">
                <a:moveTo>
                  <a:pt x="38389" y="105597"/>
                </a:moveTo>
                <a:lnTo>
                  <a:pt x="32628" y="105597"/>
                </a:lnTo>
                <a:lnTo>
                  <a:pt x="30708" y="103677"/>
                </a:lnTo>
                <a:lnTo>
                  <a:pt x="28803" y="102717"/>
                </a:lnTo>
                <a:lnTo>
                  <a:pt x="26868" y="100797"/>
                </a:lnTo>
                <a:lnTo>
                  <a:pt x="25908" y="97917"/>
                </a:lnTo>
                <a:lnTo>
                  <a:pt x="26868" y="124800"/>
                </a:lnTo>
                <a:lnTo>
                  <a:pt x="38389" y="124800"/>
                </a:lnTo>
                <a:lnTo>
                  <a:pt x="43190" y="123840"/>
                </a:lnTo>
                <a:lnTo>
                  <a:pt x="47030" y="120959"/>
                </a:lnTo>
                <a:lnTo>
                  <a:pt x="51831" y="119039"/>
                </a:lnTo>
                <a:lnTo>
                  <a:pt x="55671" y="115199"/>
                </a:lnTo>
                <a:lnTo>
                  <a:pt x="60472" y="111358"/>
                </a:lnTo>
                <a:lnTo>
                  <a:pt x="60472" y="121920"/>
                </a:lnTo>
                <a:lnTo>
                  <a:pt x="61432" y="121920"/>
                </a:lnTo>
                <a:lnTo>
                  <a:pt x="62392" y="122880"/>
                </a:lnTo>
                <a:lnTo>
                  <a:pt x="76794" y="122880"/>
                </a:lnTo>
                <a:lnTo>
                  <a:pt x="77754" y="121920"/>
                </a:lnTo>
                <a:lnTo>
                  <a:pt x="78714" y="120959"/>
                </a:lnTo>
                <a:lnTo>
                  <a:pt x="78714" y="2880"/>
                </a:lnTo>
                <a:lnTo>
                  <a:pt x="77754" y="1920"/>
                </a:lnTo>
                <a:lnTo>
                  <a:pt x="76794" y="1920"/>
                </a:lnTo>
                <a:lnTo>
                  <a:pt x="75834" y="960"/>
                </a:lnTo>
                <a:lnTo>
                  <a:pt x="71993" y="960"/>
                </a:lnTo>
                <a:lnTo>
                  <a:pt x="70073" y="0"/>
                </a:lnTo>
                <a:lnTo>
                  <a:pt x="65272" y="0"/>
                </a:lnTo>
                <a:lnTo>
                  <a:pt x="64312" y="960"/>
                </a:lnTo>
                <a:lnTo>
                  <a:pt x="59512" y="960"/>
                </a:lnTo>
                <a:lnTo>
                  <a:pt x="59512" y="1920"/>
                </a:lnTo>
                <a:lnTo>
                  <a:pt x="57591" y="1920"/>
                </a:lnTo>
                <a:lnTo>
                  <a:pt x="57591" y="2880"/>
                </a:lnTo>
                <a:lnTo>
                  <a:pt x="56631" y="2880"/>
                </a:lnTo>
                <a:lnTo>
                  <a:pt x="56631" y="47045"/>
                </a:lnTo>
                <a:lnTo>
                  <a:pt x="53751" y="43205"/>
                </a:lnTo>
                <a:lnTo>
                  <a:pt x="49911" y="40325"/>
                </a:lnTo>
                <a:lnTo>
                  <a:pt x="46070" y="39364"/>
                </a:lnTo>
                <a:lnTo>
                  <a:pt x="42230" y="37444"/>
                </a:lnTo>
                <a:lnTo>
                  <a:pt x="38389" y="36484"/>
                </a:lnTo>
                <a:lnTo>
                  <a:pt x="28803" y="36484"/>
                </a:lnTo>
                <a:lnTo>
                  <a:pt x="24002" y="37444"/>
                </a:lnTo>
                <a:lnTo>
                  <a:pt x="19187" y="39364"/>
                </a:lnTo>
                <a:lnTo>
                  <a:pt x="15346" y="41285"/>
                </a:lnTo>
                <a:lnTo>
                  <a:pt x="11521" y="44165"/>
                </a:lnTo>
                <a:lnTo>
                  <a:pt x="8625" y="48006"/>
                </a:lnTo>
                <a:lnTo>
                  <a:pt x="5760" y="52806"/>
                </a:lnTo>
                <a:lnTo>
                  <a:pt x="3840" y="57607"/>
                </a:lnTo>
                <a:lnTo>
                  <a:pt x="1920" y="62392"/>
                </a:lnTo>
                <a:lnTo>
                  <a:pt x="960" y="68168"/>
                </a:lnTo>
                <a:lnTo>
                  <a:pt x="0" y="74889"/>
                </a:lnTo>
                <a:lnTo>
                  <a:pt x="0" y="93131"/>
                </a:lnTo>
                <a:lnTo>
                  <a:pt x="1920" y="97917"/>
                </a:lnTo>
                <a:lnTo>
                  <a:pt x="2880" y="103677"/>
                </a:lnTo>
                <a:lnTo>
                  <a:pt x="4800" y="107518"/>
                </a:lnTo>
                <a:lnTo>
                  <a:pt x="7680" y="112318"/>
                </a:lnTo>
                <a:lnTo>
                  <a:pt x="9601" y="116159"/>
                </a:lnTo>
                <a:lnTo>
                  <a:pt x="13441" y="119039"/>
                </a:lnTo>
                <a:lnTo>
                  <a:pt x="17282" y="120959"/>
                </a:lnTo>
                <a:lnTo>
                  <a:pt x="21122" y="123840"/>
                </a:lnTo>
                <a:lnTo>
                  <a:pt x="22067" y="83515"/>
                </a:lnTo>
                <a:lnTo>
                  <a:pt x="22067" y="76794"/>
                </a:lnTo>
                <a:lnTo>
                  <a:pt x="23027" y="73913"/>
                </a:lnTo>
                <a:lnTo>
                  <a:pt x="23027" y="71048"/>
                </a:lnTo>
                <a:lnTo>
                  <a:pt x="24002" y="68168"/>
                </a:lnTo>
                <a:lnTo>
                  <a:pt x="24963" y="65288"/>
                </a:lnTo>
                <a:lnTo>
                  <a:pt x="25908" y="62392"/>
                </a:lnTo>
                <a:lnTo>
                  <a:pt x="27843" y="60487"/>
                </a:lnTo>
                <a:lnTo>
                  <a:pt x="28803" y="58567"/>
                </a:lnTo>
                <a:lnTo>
                  <a:pt x="30708" y="57607"/>
                </a:lnTo>
                <a:lnTo>
                  <a:pt x="33588" y="55686"/>
                </a:lnTo>
                <a:lnTo>
                  <a:pt x="35524" y="54726"/>
                </a:lnTo>
                <a:lnTo>
                  <a:pt x="42230" y="54726"/>
                </a:lnTo>
                <a:lnTo>
                  <a:pt x="45110" y="55686"/>
                </a:lnTo>
                <a:lnTo>
                  <a:pt x="47990" y="58567"/>
                </a:lnTo>
                <a:lnTo>
                  <a:pt x="50871" y="60487"/>
                </a:lnTo>
                <a:lnTo>
                  <a:pt x="53751" y="63367"/>
                </a:lnTo>
                <a:lnTo>
                  <a:pt x="56631" y="67208"/>
                </a:lnTo>
                <a:lnTo>
                  <a:pt x="56631" y="93131"/>
                </a:lnTo>
                <a:lnTo>
                  <a:pt x="54711" y="95996"/>
                </a:lnTo>
                <a:lnTo>
                  <a:pt x="52791" y="97917"/>
                </a:lnTo>
                <a:lnTo>
                  <a:pt x="51831" y="98877"/>
                </a:lnTo>
                <a:lnTo>
                  <a:pt x="49911" y="100797"/>
                </a:lnTo>
                <a:lnTo>
                  <a:pt x="48950" y="101757"/>
                </a:lnTo>
                <a:lnTo>
                  <a:pt x="47030" y="102717"/>
                </a:lnTo>
                <a:lnTo>
                  <a:pt x="45110" y="104637"/>
                </a:lnTo>
                <a:lnTo>
                  <a:pt x="44150" y="104637"/>
                </a:lnTo>
                <a:lnTo>
                  <a:pt x="42230" y="105597"/>
                </a:lnTo>
                <a:lnTo>
                  <a:pt x="38389" y="10559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4" name="object 1104"/>
          <p:cNvSpPr/>
          <p:nvPr/>
        </p:nvSpPr>
        <p:spPr>
          <a:xfrm>
            <a:off x="4906655" y="6672803"/>
            <a:ext cx="5745" cy="41285"/>
          </a:xfrm>
          <a:custGeom>
            <a:avLst/>
            <a:gdLst/>
            <a:ahLst/>
            <a:cxnLst/>
            <a:rect l="l" t="t" r="r" b="b"/>
            <a:pathLst>
              <a:path w="5745" h="41285">
                <a:moveTo>
                  <a:pt x="5745" y="41285"/>
                </a:moveTo>
                <a:lnTo>
                  <a:pt x="4785" y="14401"/>
                </a:lnTo>
                <a:lnTo>
                  <a:pt x="3840" y="11521"/>
                </a:lnTo>
                <a:lnTo>
                  <a:pt x="2880" y="9616"/>
                </a:lnTo>
                <a:lnTo>
                  <a:pt x="1905" y="5775"/>
                </a:lnTo>
                <a:lnTo>
                  <a:pt x="1905" y="2880"/>
                </a:lnTo>
                <a:lnTo>
                  <a:pt x="944" y="0"/>
                </a:lnTo>
                <a:lnTo>
                  <a:pt x="0" y="40325"/>
                </a:lnTo>
                <a:lnTo>
                  <a:pt x="5745" y="4128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5" name="object 1105"/>
          <p:cNvSpPr/>
          <p:nvPr/>
        </p:nvSpPr>
        <p:spPr>
          <a:xfrm>
            <a:off x="5050642" y="6687205"/>
            <a:ext cx="7680" cy="23042"/>
          </a:xfrm>
          <a:custGeom>
            <a:avLst/>
            <a:gdLst/>
            <a:ahLst/>
            <a:cxnLst/>
            <a:rect l="l" t="t" r="r" b="b"/>
            <a:pathLst>
              <a:path w="7680" h="23042">
                <a:moveTo>
                  <a:pt x="0" y="17282"/>
                </a:moveTo>
                <a:lnTo>
                  <a:pt x="1920" y="19202"/>
                </a:lnTo>
                <a:lnTo>
                  <a:pt x="3840" y="21122"/>
                </a:lnTo>
                <a:lnTo>
                  <a:pt x="5760" y="23042"/>
                </a:lnTo>
                <a:lnTo>
                  <a:pt x="7680" y="4800"/>
                </a:lnTo>
                <a:lnTo>
                  <a:pt x="4800" y="2880"/>
                </a:lnTo>
                <a:lnTo>
                  <a:pt x="1920" y="0"/>
                </a:lnTo>
                <a:lnTo>
                  <a:pt x="0" y="1728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6" name="object 1106"/>
          <p:cNvSpPr/>
          <p:nvPr/>
        </p:nvSpPr>
        <p:spPr>
          <a:xfrm>
            <a:off x="5027599" y="6589288"/>
            <a:ext cx="78729" cy="124800"/>
          </a:xfrm>
          <a:custGeom>
            <a:avLst/>
            <a:gdLst/>
            <a:ahLst/>
            <a:cxnLst/>
            <a:rect l="l" t="t" r="r" b="b"/>
            <a:pathLst>
              <a:path w="78729" h="124800">
                <a:moveTo>
                  <a:pt x="0" y="1920"/>
                </a:moveTo>
                <a:lnTo>
                  <a:pt x="0" y="120959"/>
                </a:lnTo>
                <a:lnTo>
                  <a:pt x="960" y="121920"/>
                </a:lnTo>
                <a:lnTo>
                  <a:pt x="1920" y="122880"/>
                </a:lnTo>
                <a:lnTo>
                  <a:pt x="16322" y="122880"/>
                </a:lnTo>
                <a:lnTo>
                  <a:pt x="17282" y="121920"/>
                </a:lnTo>
                <a:lnTo>
                  <a:pt x="18242" y="121920"/>
                </a:lnTo>
                <a:lnTo>
                  <a:pt x="18242" y="120959"/>
                </a:lnTo>
                <a:lnTo>
                  <a:pt x="19202" y="119999"/>
                </a:lnTo>
                <a:lnTo>
                  <a:pt x="19202" y="111358"/>
                </a:lnTo>
                <a:lnTo>
                  <a:pt x="21122" y="113278"/>
                </a:lnTo>
                <a:lnTo>
                  <a:pt x="23042" y="115199"/>
                </a:lnTo>
                <a:lnTo>
                  <a:pt x="24963" y="97917"/>
                </a:lnTo>
                <a:lnTo>
                  <a:pt x="22082" y="94076"/>
                </a:lnTo>
                <a:lnTo>
                  <a:pt x="22082" y="67208"/>
                </a:lnTo>
                <a:lnTo>
                  <a:pt x="24002" y="65288"/>
                </a:lnTo>
                <a:lnTo>
                  <a:pt x="25923" y="63367"/>
                </a:lnTo>
                <a:lnTo>
                  <a:pt x="26883" y="61447"/>
                </a:lnTo>
                <a:lnTo>
                  <a:pt x="28803" y="60487"/>
                </a:lnTo>
                <a:lnTo>
                  <a:pt x="30723" y="58567"/>
                </a:lnTo>
                <a:lnTo>
                  <a:pt x="31683" y="57607"/>
                </a:lnTo>
                <a:lnTo>
                  <a:pt x="33604" y="56647"/>
                </a:lnTo>
                <a:lnTo>
                  <a:pt x="34564" y="55686"/>
                </a:lnTo>
                <a:lnTo>
                  <a:pt x="37444" y="55686"/>
                </a:lnTo>
                <a:lnTo>
                  <a:pt x="39364" y="54726"/>
                </a:lnTo>
                <a:lnTo>
                  <a:pt x="43205" y="54726"/>
                </a:lnTo>
                <a:lnTo>
                  <a:pt x="46085" y="55686"/>
                </a:lnTo>
                <a:lnTo>
                  <a:pt x="48005" y="57607"/>
                </a:lnTo>
                <a:lnTo>
                  <a:pt x="49926" y="58567"/>
                </a:lnTo>
                <a:lnTo>
                  <a:pt x="51846" y="60487"/>
                </a:lnTo>
                <a:lnTo>
                  <a:pt x="52806" y="63367"/>
                </a:lnTo>
                <a:lnTo>
                  <a:pt x="53766" y="65288"/>
                </a:lnTo>
                <a:lnTo>
                  <a:pt x="54726" y="68168"/>
                </a:lnTo>
                <a:lnTo>
                  <a:pt x="55686" y="71048"/>
                </a:lnTo>
                <a:lnTo>
                  <a:pt x="55686" y="87355"/>
                </a:lnTo>
                <a:lnTo>
                  <a:pt x="54726" y="90236"/>
                </a:lnTo>
                <a:lnTo>
                  <a:pt x="54726" y="93131"/>
                </a:lnTo>
                <a:lnTo>
                  <a:pt x="53766" y="95996"/>
                </a:lnTo>
                <a:lnTo>
                  <a:pt x="51846" y="97917"/>
                </a:lnTo>
                <a:lnTo>
                  <a:pt x="50886" y="100797"/>
                </a:lnTo>
                <a:lnTo>
                  <a:pt x="48966" y="102717"/>
                </a:lnTo>
                <a:lnTo>
                  <a:pt x="47045" y="103677"/>
                </a:lnTo>
                <a:lnTo>
                  <a:pt x="45125" y="105597"/>
                </a:lnTo>
                <a:lnTo>
                  <a:pt x="36484" y="105597"/>
                </a:lnTo>
                <a:lnTo>
                  <a:pt x="33604" y="104637"/>
                </a:lnTo>
                <a:lnTo>
                  <a:pt x="30723" y="102717"/>
                </a:lnTo>
                <a:lnTo>
                  <a:pt x="28803" y="120959"/>
                </a:lnTo>
                <a:lnTo>
                  <a:pt x="30723" y="121920"/>
                </a:lnTo>
                <a:lnTo>
                  <a:pt x="33604" y="122880"/>
                </a:lnTo>
                <a:lnTo>
                  <a:pt x="35524" y="123840"/>
                </a:lnTo>
                <a:lnTo>
                  <a:pt x="37444" y="123840"/>
                </a:lnTo>
                <a:lnTo>
                  <a:pt x="40325" y="124800"/>
                </a:lnTo>
                <a:lnTo>
                  <a:pt x="50886" y="124800"/>
                </a:lnTo>
                <a:lnTo>
                  <a:pt x="55686" y="123840"/>
                </a:lnTo>
                <a:lnTo>
                  <a:pt x="59527" y="121920"/>
                </a:lnTo>
                <a:lnTo>
                  <a:pt x="63367" y="119039"/>
                </a:lnTo>
                <a:lnTo>
                  <a:pt x="67208" y="116159"/>
                </a:lnTo>
                <a:lnTo>
                  <a:pt x="70073" y="112318"/>
                </a:lnTo>
                <a:lnTo>
                  <a:pt x="72953" y="108478"/>
                </a:lnTo>
                <a:lnTo>
                  <a:pt x="74889" y="103677"/>
                </a:lnTo>
                <a:lnTo>
                  <a:pt x="76794" y="97917"/>
                </a:lnTo>
                <a:lnTo>
                  <a:pt x="78729" y="92156"/>
                </a:lnTo>
                <a:lnTo>
                  <a:pt x="78729" y="68168"/>
                </a:lnTo>
                <a:lnTo>
                  <a:pt x="76794" y="62392"/>
                </a:lnTo>
                <a:lnTo>
                  <a:pt x="75834" y="57607"/>
                </a:lnTo>
                <a:lnTo>
                  <a:pt x="73913" y="52806"/>
                </a:lnTo>
                <a:lnTo>
                  <a:pt x="72009" y="48966"/>
                </a:lnTo>
                <a:lnTo>
                  <a:pt x="69113" y="45125"/>
                </a:lnTo>
                <a:lnTo>
                  <a:pt x="66233" y="42245"/>
                </a:lnTo>
                <a:lnTo>
                  <a:pt x="61447" y="39364"/>
                </a:lnTo>
                <a:lnTo>
                  <a:pt x="57607" y="37444"/>
                </a:lnTo>
                <a:lnTo>
                  <a:pt x="52806" y="36484"/>
                </a:lnTo>
                <a:lnTo>
                  <a:pt x="40325" y="36484"/>
                </a:lnTo>
                <a:lnTo>
                  <a:pt x="38404" y="37444"/>
                </a:lnTo>
                <a:lnTo>
                  <a:pt x="36484" y="38404"/>
                </a:lnTo>
                <a:lnTo>
                  <a:pt x="33604" y="38404"/>
                </a:lnTo>
                <a:lnTo>
                  <a:pt x="31683" y="39364"/>
                </a:lnTo>
                <a:lnTo>
                  <a:pt x="29763" y="41285"/>
                </a:lnTo>
                <a:lnTo>
                  <a:pt x="27843" y="42245"/>
                </a:lnTo>
                <a:lnTo>
                  <a:pt x="25923" y="43205"/>
                </a:lnTo>
                <a:lnTo>
                  <a:pt x="24002" y="45125"/>
                </a:lnTo>
                <a:lnTo>
                  <a:pt x="22082" y="47045"/>
                </a:lnTo>
                <a:lnTo>
                  <a:pt x="22082" y="2880"/>
                </a:lnTo>
                <a:lnTo>
                  <a:pt x="21122" y="1920"/>
                </a:lnTo>
                <a:lnTo>
                  <a:pt x="20162" y="1920"/>
                </a:lnTo>
                <a:lnTo>
                  <a:pt x="20162" y="960"/>
                </a:lnTo>
                <a:lnTo>
                  <a:pt x="17282" y="960"/>
                </a:lnTo>
                <a:lnTo>
                  <a:pt x="16322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7" name="object 1107"/>
          <p:cNvSpPr/>
          <p:nvPr/>
        </p:nvSpPr>
        <p:spPr>
          <a:xfrm>
            <a:off x="5114955" y="6626733"/>
            <a:ext cx="81610" cy="117119"/>
          </a:xfrm>
          <a:custGeom>
            <a:avLst/>
            <a:gdLst/>
            <a:ahLst/>
            <a:cxnLst/>
            <a:rect l="l" t="t" r="r" b="b"/>
            <a:pathLst>
              <a:path w="81610" h="117119">
                <a:moveTo>
                  <a:pt x="29763" y="84475"/>
                </a:moveTo>
                <a:lnTo>
                  <a:pt x="30723" y="84475"/>
                </a:lnTo>
                <a:lnTo>
                  <a:pt x="31683" y="85435"/>
                </a:lnTo>
                <a:lnTo>
                  <a:pt x="21122" y="111358"/>
                </a:lnTo>
                <a:lnTo>
                  <a:pt x="20162" y="112318"/>
                </a:lnTo>
                <a:lnTo>
                  <a:pt x="20162" y="115199"/>
                </a:lnTo>
                <a:lnTo>
                  <a:pt x="21122" y="116159"/>
                </a:lnTo>
                <a:lnTo>
                  <a:pt x="22082" y="116159"/>
                </a:lnTo>
                <a:lnTo>
                  <a:pt x="23042" y="117119"/>
                </a:lnTo>
                <a:lnTo>
                  <a:pt x="38404" y="117119"/>
                </a:lnTo>
                <a:lnTo>
                  <a:pt x="40325" y="116159"/>
                </a:lnTo>
                <a:lnTo>
                  <a:pt x="43205" y="115199"/>
                </a:lnTo>
                <a:lnTo>
                  <a:pt x="44165" y="114239"/>
                </a:lnTo>
                <a:lnTo>
                  <a:pt x="45125" y="113278"/>
                </a:lnTo>
                <a:lnTo>
                  <a:pt x="54726" y="85435"/>
                </a:lnTo>
                <a:lnTo>
                  <a:pt x="80634" y="8641"/>
                </a:lnTo>
                <a:lnTo>
                  <a:pt x="80634" y="6720"/>
                </a:lnTo>
                <a:lnTo>
                  <a:pt x="81610" y="5760"/>
                </a:lnTo>
                <a:lnTo>
                  <a:pt x="81610" y="3840"/>
                </a:lnTo>
                <a:lnTo>
                  <a:pt x="80634" y="2880"/>
                </a:lnTo>
                <a:lnTo>
                  <a:pt x="79674" y="1920"/>
                </a:lnTo>
                <a:lnTo>
                  <a:pt x="78729" y="960"/>
                </a:lnTo>
                <a:lnTo>
                  <a:pt x="75849" y="960"/>
                </a:lnTo>
                <a:lnTo>
                  <a:pt x="74889" y="0"/>
                </a:lnTo>
                <a:lnTo>
                  <a:pt x="64328" y="0"/>
                </a:lnTo>
                <a:lnTo>
                  <a:pt x="63367" y="960"/>
                </a:lnTo>
                <a:lnTo>
                  <a:pt x="60487" y="960"/>
                </a:lnTo>
                <a:lnTo>
                  <a:pt x="60487" y="1920"/>
                </a:lnTo>
                <a:lnTo>
                  <a:pt x="59527" y="1920"/>
                </a:lnTo>
                <a:lnTo>
                  <a:pt x="59527" y="4800"/>
                </a:lnTo>
                <a:lnTo>
                  <a:pt x="42245" y="58552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2082" y="1920"/>
                </a:lnTo>
                <a:lnTo>
                  <a:pt x="21122" y="960"/>
                </a:lnTo>
                <a:lnTo>
                  <a:pt x="19202" y="960"/>
                </a:lnTo>
                <a:lnTo>
                  <a:pt x="18242" y="0"/>
                </a:lnTo>
                <a:lnTo>
                  <a:pt x="5760" y="0"/>
                </a:lnTo>
                <a:lnTo>
                  <a:pt x="384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6720"/>
                </a:lnTo>
                <a:lnTo>
                  <a:pt x="960" y="9601"/>
                </a:lnTo>
                <a:lnTo>
                  <a:pt x="27843" y="81594"/>
                </a:lnTo>
                <a:lnTo>
                  <a:pt x="27843" y="82555"/>
                </a:lnTo>
                <a:lnTo>
                  <a:pt x="28803" y="82555"/>
                </a:lnTo>
                <a:lnTo>
                  <a:pt x="28803" y="83515"/>
                </a:lnTo>
                <a:lnTo>
                  <a:pt x="29763" y="8447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8" name="object 1108"/>
          <p:cNvSpPr/>
          <p:nvPr/>
        </p:nvSpPr>
        <p:spPr>
          <a:xfrm>
            <a:off x="5266639" y="6678579"/>
            <a:ext cx="10561" cy="35509"/>
          </a:xfrm>
          <a:custGeom>
            <a:avLst/>
            <a:gdLst/>
            <a:ahLst/>
            <a:cxnLst/>
            <a:rect l="l" t="t" r="r" b="b"/>
            <a:pathLst>
              <a:path w="10561" h="35509">
                <a:moveTo>
                  <a:pt x="4800" y="11506"/>
                </a:moveTo>
                <a:lnTo>
                  <a:pt x="3840" y="8625"/>
                </a:lnTo>
                <a:lnTo>
                  <a:pt x="2880" y="5745"/>
                </a:lnTo>
                <a:lnTo>
                  <a:pt x="1920" y="3840"/>
                </a:lnTo>
                <a:lnTo>
                  <a:pt x="960" y="0"/>
                </a:lnTo>
                <a:lnTo>
                  <a:pt x="0" y="34549"/>
                </a:lnTo>
                <a:lnTo>
                  <a:pt x="4800" y="35509"/>
                </a:lnTo>
                <a:lnTo>
                  <a:pt x="10561" y="35509"/>
                </a:lnTo>
                <a:lnTo>
                  <a:pt x="6720" y="13426"/>
                </a:lnTo>
                <a:lnTo>
                  <a:pt x="4800" y="1150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9" name="object 1109"/>
          <p:cNvSpPr/>
          <p:nvPr/>
        </p:nvSpPr>
        <p:spPr>
          <a:xfrm>
            <a:off x="5244556" y="6589288"/>
            <a:ext cx="78714" cy="124800"/>
          </a:xfrm>
          <a:custGeom>
            <a:avLst/>
            <a:gdLst/>
            <a:ahLst/>
            <a:cxnLst/>
            <a:rect l="l" t="t" r="r" b="b"/>
            <a:pathLst>
              <a:path w="78714" h="124800">
                <a:moveTo>
                  <a:pt x="65272" y="122880"/>
                </a:moveTo>
                <a:lnTo>
                  <a:pt x="76794" y="122880"/>
                </a:lnTo>
                <a:lnTo>
                  <a:pt x="77754" y="121920"/>
                </a:lnTo>
                <a:lnTo>
                  <a:pt x="78714" y="121920"/>
                </a:lnTo>
                <a:lnTo>
                  <a:pt x="78714" y="1920"/>
                </a:lnTo>
                <a:lnTo>
                  <a:pt x="76794" y="1920"/>
                </a:lnTo>
                <a:lnTo>
                  <a:pt x="75834" y="960"/>
                </a:lnTo>
                <a:lnTo>
                  <a:pt x="71993" y="960"/>
                </a:lnTo>
                <a:lnTo>
                  <a:pt x="70073" y="0"/>
                </a:lnTo>
                <a:lnTo>
                  <a:pt x="66233" y="0"/>
                </a:lnTo>
                <a:lnTo>
                  <a:pt x="64328" y="960"/>
                </a:lnTo>
                <a:lnTo>
                  <a:pt x="60487" y="960"/>
                </a:lnTo>
                <a:lnTo>
                  <a:pt x="59512" y="1920"/>
                </a:lnTo>
                <a:lnTo>
                  <a:pt x="57607" y="1920"/>
                </a:lnTo>
                <a:lnTo>
                  <a:pt x="57607" y="47045"/>
                </a:lnTo>
                <a:lnTo>
                  <a:pt x="53766" y="43205"/>
                </a:lnTo>
                <a:lnTo>
                  <a:pt x="49926" y="40325"/>
                </a:lnTo>
                <a:lnTo>
                  <a:pt x="46085" y="39364"/>
                </a:lnTo>
                <a:lnTo>
                  <a:pt x="43205" y="37444"/>
                </a:lnTo>
                <a:lnTo>
                  <a:pt x="38404" y="36484"/>
                </a:lnTo>
                <a:lnTo>
                  <a:pt x="28803" y="36484"/>
                </a:lnTo>
                <a:lnTo>
                  <a:pt x="24002" y="37444"/>
                </a:lnTo>
                <a:lnTo>
                  <a:pt x="19202" y="39364"/>
                </a:lnTo>
                <a:lnTo>
                  <a:pt x="15361" y="41285"/>
                </a:lnTo>
                <a:lnTo>
                  <a:pt x="11521" y="44165"/>
                </a:lnTo>
                <a:lnTo>
                  <a:pt x="8641" y="48006"/>
                </a:lnTo>
                <a:lnTo>
                  <a:pt x="5760" y="52806"/>
                </a:lnTo>
                <a:lnTo>
                  <a:pt x="3840" y="57607"/>
                </a:lnTo>
                <a:lnTo>
                  <a:pt x="1920" y="62392"/>
                </a:lnTo>
                <a:lnTo>
                  <a:pt x="960" y="68168"/>
                </a:lnTo>
                <a:lnTo>
                  <a:pt x="0" y="74889"/>
                </a:lnTo>
                <a:lnTo>
                  <a:pt x="0" y="87355"/>
                </a:lnTo>
                <a:lnTo>
                  <a:pt x="960" y="93131"/>
                </a:lnTo>
                <a:lnTo>
                  <a:pt x="1920" y="97917"/>
                </a:lnTo>
                <a:lnTo>
                  <a:pt x="2880" y="103677"/>
                </a:lnTo>
                <a:lnTo>
                  <a:pt x="4800" y="107518"/>
                </a:lnTo>
                <a:lnTo>
                  <a:pt x="7680" y="112318"/>
                </a:lnTo>
                <a:lnTo>
                  <a:pt x="10561" y="116159"/>
                </a:lnTo>
                <a:lnTo>
                  <a:pt x="13441" y="119039"/>
                </a:lnTo>
                <a:lnTo>
                  <a:pt x="17282" y="120959"/>
                </a:lnTo>
                <a:lnTo>
                  <a:pt x="22082" y="123840"/>
                </a:lnTo>
                <a:lnTo>
                  <a:pt x="23042" y="89291"/>
                </a:lnTo>
                <a:lnTo>
                  <a:pt x="23042" y="73913"/>
                </a:lnTo>
                <a:lnTo>
                  <a:pt x="24002" y="71048"/>
                </a:lnTo>
                <a:lnTo>
                  <a:pt x="24002" y="68168"/>
                </a:lnTo>
                <a:lnTo>
                  <a:pt x="24963" y="65288"/>
                </a:lnTo>
                <a:lnTo>
                  <a:pt x="25923" y="62392"/>
                </a:lnTo>
                <a:lnTo>
                  <a:pt x="27843" y="60487"/>
                </a:lnTo>
                <a:lnTo>
                  <a:pt x="29763" y="58567"/>
                </a:lnTo>
                <a:lnTo>
                  <a:pt x="31683" y="57607"/>
                </a:lnTo>
                <a:lnTo>
                  <a:pt x="33604" y="55686"/>
                </a:lnTo>
                <a:lnTo>
                  <a:pt x="36484" y="54726"/>
                </a:lnTo>
                <a:lnTo>
                  <a:pt x="42245" y="54726"/>
                </a:lnTo>
                <a:lnTo>
                  <a:pt x="45110" y="55686"/>
                </a:lnTo>
                <a:lnTo>
                  <a:pt x="47990" y="58567"/>
                </a:lnTo>
                <a:lnTo>
                  <a:pt x="50886" y="60487"/>
                </a:lnTo>
                <a:lnTo>
                  <a:pt x="53766" y="63367"/>
                </a:lnTo>
                <a:lnTo>
                  <a:pt x="57607" y="67208"/>
                </a:lnTo>
                <a:lnTo>
                  <a:pt x="57607" y="93131"/>
                </a:lnTo>
                <a:lnTo>
                  <a:pt x="54711" y="95996"/>
                </a:lnTo>
                <a:lnTo>
                  <a:pt x="53766" y="97917"/>
                </a:lnTo>
                <a:lnTo>
                  <a:pt x="51831" y="98877"/>
                </a:lnTo>
                <a:lnTo>
                  <a:pt x="49926" y="100797"/>
                </a:lnTo>
                <a:lnTo>
                  <a:pt x="48950" y="101757"/>
                </a:lnTo>
                <a:lnTo>
                  <a:pt x="47045" y="102717"/>
                </a:lnTo>
                <a:lnTo>
                  <a:pt x="46085" y="104637"/>
                </a:lnTo>
                <a:lnTo>
                  <a:pt x="44165" y="104637"/>
                </a:lnTo>
                <a:lnTo>
                  <a:pt x="43205" y="105597"/>
                </a:lnTo>
                <a:lnTo>
                  <a:pt x="32644" y="105597"/>
                </a:lnTo>
                <a:lnTo>
                  <a:pt x="30723" y="103677"/>
                </a:lnTo>
                <a:lnTo>
                  <a:pt x="28803" y="102717"/>
                </a:lnTo>
                <a:lnTo>
                  <a:pt x="32644" y="124800"/>
                </a:lnTo>
                <a:lnTo>
                  <a:pt x="38404" y="124800"/>
                </a:lnTo>
                <a:lnTo>
                  <a:pt x="43205" y="123840"/>
                </a:lnTo>
                <a:lnTo>
                  <a:pt x="47990" y="120959"/>
                </a:lnTo>
                <a:lnTo>
                  <a:pt x="51831" y="119039"/>
                </a:lnTo>
                <a:lnTo>
                  <a:pt x="56647" y="115199"/>
                </a:lnTo>
                <a:lnTo>
                  <a:pt x="60487" y="111358"/>
                </a:lnTo>
                <a:lnTo>
                  <a:pt x="60487" y="120959"/>
                </a:lnTo>
                <a:lnTo>
                  <a:pt x="61447" y="121920"/>
                </a:lnTo>
                <a:lnTo>
                  <a:pt x="62392" y="122880"/>
                </a:lnTo>
                <a:lnTo>
                  <a:pt x="65272" y="12288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0" name="object 1110"/>
          <p:cNvSpPr/>
          <p:nvPr/>
        </p:nvSpPr>
        <p:spPr>
          <a:xfrm>
            <a:off x="5341513" y="6628653"/>
            <a:ext cx="73913" cy="85435"/>
          </a:xfrm>
          <a:custGeom>
            <a:avLst/>
            <a:gdLst/>
            <a:ahLst/>
            <a:cxnLst/>
            <a:rect l="l" t="t" r="r" b="b"/>
            <a:pathLst>
              <a:path w="73913" h="85435">
                <a:moveTo>
                  <a:pt x="960" y="55671"/>
                </a:moveTo>
                <a:lnTo>
                  <a:pt x="2880" y="61432"/>
                </a:lnTo>
                <a:lnTo>
                  <a:pt x="4800" y="66233"/>
                </a:lnTo>
                <a:lnTo>
                  <a:pt x="6720" y="71033"/>
                </a:lnTo>
                <a:lnTo>
                  <a:pt x="10561" y="74874"/>
                </a:lnTo>
                <a:lnTo>
                  <a:pt x="14401" y="78714"/>
                </a:lnTo>
                <a:lnTo>
                  <a:pt x="18242" y="80634"/>
                </a:lnTo>
                <a:lnTo>
                  <a:pt x="24002" y="82555"/>
                </a:lnTo>
                <a:lnTo>
                  <a:pt x="28803" y="84475"/>
                </a:lnTo>
                <a:lnTo>
                  <a:pt x="35524" y="85435"/>
                </a:lnTo>
                <a:lnTo>
                  <a:pt x="49911" y="85435"/>
                </a:lnTo>
                <a:lnTo>
                  <a:pt x="52791" y="84475"/>
                </a:lnTo>
                <a:lnTo>
                  <a:pt x="56631" y="84475"/>
                </a:lnTo>
                <a:lnTo>
                  <a:pt x="59512" y="83515"/>
                </a:lnTo>
                <a:lnTo>
                  <a:pt x="62407" y="82555"/>
                </a:lnTo>
                <a:lnTo>
                  <a:pt x="65288" y="82555"/>
                </a:lnTo>
                <a:lnTo>
                  <a:pt x="67193" y="81594"/>
                </a:lnTo>
                <a:lnTo>
                  <a:pt x="69128" y="80634"/>
                </a:lnTo>
                <a:lnTo>
                  <a:pt x="70073" y="79674"/>
                </a:lnTo>
                <a:lnTo>
                  <a:pt x="71033" y="79674"/>
                </a:lnTo>
                <a:lnTo>
                  <a:pt x="71993" y="78714"/>
                </a:lnTo>
                <a:lnTo>
                  <a:pt x="72953" y="77754"/>
                </a:lnTo>
                <a:lnTo>
                  <a:pt x="72953" y="75834"/>
                </a:lnTo>
                <a:lnTo>
                  <a:pt x="73913" y="75834"/>
                </a:lnTo>
                <a:lnTo>
                  <a:pt x="73913" y="67193"/>
                </a:lnTo>
                <a:lnTo>
                  <a:pt x="72953" y="66233"/>
                </a:lnTo>
                <a:lnTo>
                  <a:pt x="72953" y="64312"/>
                </a:lnTo>
                <a:lnTo>
                  <a:pt x="71993" y="63352"/>
                </a:lnTo>
                <a:lnTo>
                  <a:pt x="69128" y="63352"/>
                </a:lnTo>
                <a:lnTo>
                  <a:pt x="67193" y="64312"/>
                </a:lnTo>
                <a:lnTo>
                  <a:pt x="66233" y="64312"/>
                </a:lnTo>
                <a:lnTo>
                  <a:pt x="64312" y="65272"/>
                </a:lnTo>
                <a:lnTo>
                  <a:pt x="62407" y="66233"/>
                </a:lnTo>
                <a:lnTo>
                  <a:pt x="59512" y="66233"/>
                </a:lnTo>
                <a:lnTo>
                  <a:pt x="57607" y="67193"/>
                </a:lnTo>
                <a:lnTo>
                  <a:pt x="54726" y="68153"/>
                </a:lnTo>
                <a:lnTo>
                  <a:pt x="37444" y="68153"/>
                </a:lnTo>
                <a:lnTo>
                  <a:pt x="34564" y="67193"/>
                </a:lnTo>
                <a:lnTo>
                  <a:pt x="31683" y="66233"/>
                </a:lnTo>
                <a:lnTo>
                  <a:pt x="29763" y="64312"/>
                </a:lnTo>
                <a:lnTo>
                  <a:pt x="27843" y="62392"/>
                </a:lnTo>
                <a:lnTo>
                  <a:pt x="25923" y="60472"/>
                </a:lnTo>
                <a:lnTo>
                  <a:pt x="24963" y="58552"/>
                </a:lnTo>
                <a:lnTo>
                  <a:pt x="24002" y="55671"/>
                </a:lnTo>
                <a:lnTo>
                  <a:pt x="23042" y="52791"/>
                </a:lnTo>
                <a:lnTo>
                  <a:pt x="23042" y="0"/>
                </a:lnTo>
                <a:lnTo>
                  <a:pt x="18242" y="1920"/>
                </a:lnTo>
                <a:lnTo>
                  <a:pt x="14401" y="4800"/>
                </a:lnTo>
                <a:lnTo>
                  <a:pt x="10561" y="8641"/>
                </a:lnTo>
                <a:lnTo>
                  <a:pt x="7680" y="12481"/>
                </a:lnTo>
                <a:lnTo>
                  <a:pt x="4800" y="17282"/>
                </a:lnTo>
                <a:lnTo>
                  <a:pt x="2880" y="23027"/>
                </a:lnTo>
                <a:lnTo>
                  <a:pt x="960" y="28803"/>
                </a:lnTo>
                <a:lnTo>
                  <a:pt x="0" y="34549"/>
                </a:lnTo>
                <a:lnTo>
                  <a:pt x="0" y="48950"/>
                </a:lnTo>
                <a:lnTo>
                  <a:pt x="960" y="5567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1" name="object 1111"/>
          <p:cNvSpPr/>
          <p:nvPr/>
        </p:nvSpPr>
        <p:spPr>
          <a:xfrm>
            <a:off x="5364556" y="6625772"/>
            <a:ext cx="54711" cy="49911"/>
          </a:xfrm>
          <a:custGeom>
            <a:avLst/>
            <a:gdLst/>
            <a:ahLst/>
            <a:cxnLst/>
            <a:rect l="l" t="t" r="r" b="b"/>
            <a:pathLst>
              <a:path w="54711" h="49911">
                <a:moveTo>
                  <a:pt x="48950" y="14401"/>
                </a:moveTo>
                <a:lnTo>
                  <a:pt x="45110" y="10561"/>
                </a:lnTo>
                <a:lnTo>
                  <a:pt x="42245" y="6720"/>
                </a:lnTo>
                <a:lnTo>
                  <a:pt x="38404" y="4800"/>
                </a:lnTo>
                <a:lnTo>
                  <a:pt x="33588" y="2880"/>
                </a:lnTo>
                <a:lnTo>
                  <a:pt x="29748" y="960"/>
                </a:lnTo>
                <a:lnTo>
                  <a:pt x="24002" y="0"/>
                </a:lnTo>
                <a:lnTo>
                  <a:pt x="10561" y="0"/>
                </a:lnTo>
                <a:lnTo>
                  <a:pt x="4800" y="960"/>
                </a:lnTo>
                <a:lnTo>
                  <a:pt x="0" y="2880"/>
                </a:lnTo>
                <a:lnTo>
                  <a:pt x="0" y="32644"/>
                </a:lnTo>
                <a:lnTo>
                  <a:pt x="0" y="29748"/>
                </a:lnTo>
                <a:lnTo>
                  <a:pt x="960" y="27843"/>
                </a:lnTo>
                <a:lnTo>
                  <a:pt x="1920" y="24963"/>
                </a:lnTo>
                <a:lnTo>
                  <a:pt x="2880" y="23042"/>
                </a:lnTo>
                <a:lnTo>
                  <a:pt x="3840" y="21122"/>
                </a:lnTo>
                <a:lnTo>
                  <a:pt x="5760" y="19202"/>
                </a:lnTo>
                <a:lnTo>
                  <a:pt x="6720" y="18242"/>
                </a:lnTo>
                <a:lnTo>
                  <a:pt x="9601" y="17282"/>
                </a:lnTo>
                <a:lnTo>
                  <a:pt x="11521" y="16322"/>
                </a:lnTo>
                <a:lnTo>
                  <a:pt x="13441" y="15361"/>
                </a:lnTo>
                <a:lnTo>
                  <a:pt x="22082" y="15361"/>
                </a:lnTo>
                <a:lnTo>
                  <a:pt x="25908" y="17282"/>
                </a:lnTo>
                <a:lnTo>
                  <a:pt x="28803" y="21122"/>
                </a:lnTo>
                <a:lnTo>
                  <a:pt x="31683" y="24002"/>
                </a:lnTo>
                <a:lnTo>
                  <a:pt x="32628" y="28803"/>
                </a:lnTo>
                <a:lnTo>
                  <a:pt x="32628" y="35524"/>
                </a:lnTo>
                <a:lnTo>
                  <a:pt x="0" y="35524"/>
                </a:lnTo>
                <a:lnTo>
                  <a:pt x="0" y="49910"/>
                </a:lnTo>
                <a:lnTo>
                  <a:pt x="49911" y="49910"/>
                </a:lnTo>
                <a:lnTo>
                  <a:pt x="50871" y="48966"/>
                </a:lnTo>
                <a:lnTo>
                  <a:pt x="52791" y="47990"/>
                </a:lnTo>
                <a:lnTo>
                  <a:pt x="53751" y="46085"/>
                </a:lnTo>
                <a:lnTo>
                  <a:pt x="54711" y="44150"/>
                </a:lnTo>
                <a:lnTo>
                  <a:pt x="54711" y="32644"/>
                </a:lnTo>
                <a:lnTo>
                  <a:pt x="53751" y="27843"/>
                </a:lnTo>
                <a:lnTo>
                  <a:pt x="51831" y="23042"/>
                </a:lnTo>
                <a:lnTo>
                  <a:pt x="50871" y="18242"/>
                </a:lnTo>
                <a:lnTo>
                  <a:pt x="48950" y="144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2" name="object 1112"/>
          <p:cNvSpPr/>
          <p:nvPr/>
        </p:nvSpPr>
        <p:spPr>
          <a:xfrm>
            <a:off x="5426948" y="6626733"/>
            <a:ext cx="81610" cy="85435"/>
          </a:xfrm>
          <a:custGeom>
            <a:avLst/>
            <a:gdLst/>
            <a:ahLst/>
            <a:cxnLst/>
            <a:rect l="l" t="t" r="r" b="b"/>
            <a:pathLst>
              <a:path w="81610" h="85435">
                <a:moveTo>
                  <a:pt x="23042" y="2880"/>
                </a:moveTo>
                <a:lnTo>
                  <a:pt x="22082" y="2880"/>
                </a:lnTo>
                <a:lnTo>
                  <a:pt x="22082" y="1920"/>
                </a:lnTo>
                <a:lnTo>
                  <a:pt x="21122" y="960"/>
                </a:lnTo>
                <a:lnTo>
                  <a:pt x="16322" y="960"/>
                </a:lnTo>
                <a:lnTo>
                  <a:pt x="15361" y="0"/>
                </a:lnTo>
                <a:lnTo>
                  <a:pt x="5760" y="0"/>
                </a:lnTo>
                <a:lnTo>
                  <a:pt x="384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7680"/>
                </a:lnTo>
                <a:lnTo>
                  <a:pt x="960" y="8641"/>
                </a:lnTo>
                <a:lnTo>
                  <a:pt x="960" y="9601"/>
                </a:lnTo>
                <a:lnTo>
                  <a:pt x="24963" y="80634"/>
                </a:lnTo>
                <a:lnTo>
                  <a:pt x="24963" y="82555"/>
                </a:lnTo>
                <a:lnTo>
                  <a:pt x="25923" y="83515"/>
                </a:lnTo>
                <a:lnTo>
                  <a:pt x="25923" y="84475"/>
                </a:lnTo>
                <a:lnTo>
                  <a:pt x="27843" y="84475"/>
                </a:lnTo>
                <a:lnTo>
                  <a:pt x="29763" y="85435"/>
                </a:lnTo>
                <a:lnTo>
                  <a:pt x="51846" y="85435"/>
                </a:lnTo>
                <a:lnTo>
                  <a:pt x="52806" y="84475"/>
                </a:lnTo>
                <a:lnTo>
                  <a:pt x="54711" y="84475"/>
                </a:lnTo>
                <a:lnTo>
                  <a:pt x="55686" y="83515"/>
                </a:lnTo>
                <a:lnTo>
                  <a:pt x="55686" y="82555"/>
                </a:lnTo>
                <a:lnTo>
                  <a:pt x="56647" y="81594"/>
                </a:lnTo>
                <a:lnTo>
                  <a:pt x="56647" y="80634"/>
                </a:lnTo>
                <a:lnTo>
                  <a:pt x="80634" y="9601"/>
                </a:lnTo>
                <a:lnTo>
                  <a:pt x="80634" y="6720"/>
                </a:lnTo>
                <a:lnTo>
                  <a:pt x="81610" y="6720"/>
                </a:lnTo>
                <a:lnTo>
                  <a:pt x="81610" y="2880"/>
                </a:lnTo>
                <a:lnTo>
                  <a:pt x="80634" y="1920"/>
                </a:lnTo>
                <a:lnTo>
                  <a:pt x="79674" y="960"/>
                </a:lnTo>
                <a:lnTo>
                  <a:pt x="77769" y="960"/>
                </a:lnTo>
                <a:lnTo>
                  <a:pt x="75834" y="0"/>
                </a:lnTo>
                <a:lnTo>
                  <a:pt x="67208" y="0"/>
                </a:lnTo>
                <a:lnTo>
                  <a:pt x="65272" y="960"/>
                </a:lnTo>
                <a:lnTo>
                  <a:pt x="61432" y="960"/>
                </a:lnTo>
                <a:lnTo>
                  <a:pt x="60487" y="1920"/>
                </a:lnTo>
                <a:lnTo>
                  <a:pt x="59527" y="2880"/>
                </a:lnTo>
                <a:lnTo>
                  <a:pt x="59527" y="3840"/>
                </a:lnTo>
                <a:lnTo>
                  <a:pt x="42245" y="61432"/>
                </a:lnTo>
                <a:lnTo>
                  <a:pt x="41285" y="64312"/>
                </a:lnTo>
                <a:lnTo>
                  <a:pt x="40325" y="61432"/>
                </a:lnTo>
                <a:lnTo>
                  <a:pt x="23042" y="3840"/>
                </a:lnTo>
                <a:lnTo>
                  <a:pt x="23042" y="288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3" name="object 1113"/>
          <p:cNvSpPr/>
          <p:nvPr/>
        </p:nvSpPr>
        <p:spPr>
          <a:xfrm>
            <a:off x="5515264" y="6625772"/>
            <a:ext cx="76809" cy="88315"/>
          </a:xfrm>
          <a:custGeom>
            <a:avLst/>
            <a:gdLst/>
            <a:ahLst/>
            <a:cxnLst/>
            <a:rect l="l" t="t" r="r" b="b"/>
            <a:pathLst>
              <a:path w="76809" h="88315">
                <a:moveTo>
                  <a:pt x="73929" y="48966"/>
                </a:moveTo>
                <a:lnTo>
                  <a:pt x="74874" y="47990"/>
                </a:lnTo>
                <a:lnTo>
                  <a:pt x="75834" y="46085"/>
                </a:lnTo>
                <a:lnTo>
                  <a:pt x="76809" y="44150"/>
                </a:lnTo>
                <a:lnTo>
                  <a:pt x="76809" y="32644"/>
                </a:lnTo>
                <a:lnTo>
                  <a:pt x="75834" y="27843"/>
                </a:lnTo>
                <a:lnTo>
                  <a:pt x="74874" y="23042"/>
                </a:lnTo>
                <a:lnTo>
                  <a:pt x="72969" y="18242"/>
                </a:lnTo>
                <a:lnTo>
                  <a:pt x="71033" y="14401"/>
                </a:lnTo>
                <a:lnTo>
                  <a:pt x="68153" y="10561"/>
                </a:lnTo>
                <a:lnTo>
                  <a:pt x="65288" y="6720"/>
                </a:lnTo>
                <a:lnTo>
                  <a:pt x="61447" y="4800"/>
                </a:lnTo>
                <a:lnTo>
                  <a:pt x="56647" y="2880"/>
                </a:lnTo>
                <a:lnTo>
                  <a:pt x="51846" y="960"/>
                </a:lnTo>
                <a:lnTo>
                  <a:pt x="46085" y="0"/>
                </a:lnTo>
                <a:lnTo>
                  <a:pt x="39364" y="0"/>
                </a:lnTo>
                <a:lnTo>
                  <a:pt x="36484" y="15361"/>
                </a:lnTo>
                <a:lnTo>
                  <a:pt x="45125" y="15361"/>
                </a:lnTo>
                <a:lnTo>
                  <a:pt x="48966" y="17282"/>
                </a:lnTo>
                <a:lnTo>
                  <a:pt x="51846" y="21122"/>
                </a:lnTo>
                <a:lnTo>
                  <a:pt x="54726" y="24002"/>
                </a:lnTo>
                <a:lnTo>
                  <a:pt x="55686" y="28803"/>
                </a:lnTo>
                <a:lnTo>
                  <a:pt x="55686" y="35524"/>
                </a:lnTo>
                <a:lnTo>
                  <a:pt x="22082" y="35524"/>
                </a:lnTo>
                <a:lnTo>
                  <a:pt x="22082" y="32644"/>
                </a:lnTo>
                <a:lnTo>
                  <a:pt x="23042" y="29748"/>
                </a:lnTo>
                <a:lnTo>
                  <a:pt x="23042" y="27843"/>
                </a:lnTo>
                <a:lnTo>
                  <a:pt x="24002" y="24963"/>
                </a:lnTo>
                <a:lnTo>
                  <a:pt x="23042" y="2880"/>
                </a:lnTo>
                <a:lnTo>
                  <a:pt x="18242" y="4800"/>
                </a:lnTo>
                <a:lnTo>
                  <a:pt x="13441" y="7680"/>
                </a:lnTo>
                <a:lnTo>
                  <a:pt x="10561" y="11521"/>
                </a:lnTo>
                <a:lnTo>
                  <a:pt x="6720" y="15361"/>
                </a:lnTo>
                <a:lnTo>
                  <a:pt x="3840" y="20162"/>
                </a:lnTo>
                <a:lnTo>
                  <a:pt x="1920" y="25907"/>
                </a:lnTo>
                <a:lnTo>
                  <a:pt x="960" y="31683"/>
                </a:lnTo>
                <a:lnTo>
                  <a:pt x="0" y="37429"/>
                </a:lnTo>
                <a:lnTo>
                  <a:pt x="0" y="51831"/>
                </a:lnTo>
                <a:lnTo>
                  <a:pt x="960" y="58552"/>
                </a:lnTo>
                <a:lnTo>
                  <a:pt x="1920" y="64312"/>
                </a:lnTo>
                <a:lnTo>
                  <a:pt x="3840" y="69113"/>
                </a:lnTo>
                <a:lnTo>
                  <a:pt x="6720" y="73913"/>
                </a:lnTo>
                <a:lnTo>
                  <a:pt x="10561" y="77754"/>
                </a:lnTo>
                <a:lnTo>
                  <a:pt x="13441" y="81594"/>
                </a:lnTo>
                <a:lnTo>
                  <a:pt x="18242" y="83515"/>
                </a:lnTo>
                <a:lnTo>
                  <a:pt x="23042" y="85435"/>
                </a:lnTo>
                <a:lnTo>
                  <a:pt x="28803" y="87355"/>
                </a:lnTo>
                <a:lnTo>
                  <a:pt x="34564" y="88315"/>
                </a:lnTo>
                <a:lnTo>
                  <a:pt x="48966" y="88315"/>
                </a:lnTo>
                <a:lnTo>
                  <a:pt x="52806" y="87355"/>
                </a:lnTo>
                <a:lnTo>
                  <a:pt x="55686" y="87355"/>
                </a:lnTo>
                <a:lnTo>
                  <a:pt x="58567" y="86395"/>
                </a:lnTo>
                <a:lnTo>
                  <a:pt x="61447" y="85435"/>
                </a:lnTo>
                <a:lnTo>
                  <a:pt x="64312" y="85435"/>
                </a:lnTo>
                <a:lnTo>
                  <a:pt x="66248" y="84475"/>
                </a:lnTo>
                <a:lnTo>
                  <a:pt x="68153" y="83515"/>
                </a:lnTo>
                <a:lnTo>
                  <a:pt x="70088" y="82555"/>
                </a:lnTo>
                <a:lnTo>
                  <a:pt x="71033" y="82555"/>
                </a:lnTo>
                <a:lnTo>
                  <a:pt x="71033" y="81594"/>
                </a:lnTo>
                <a:lnTo>
                  <a:pt x="71993" y="81594"/>
                </a:lnTo>
                <a:lnTo>
                  <a:pt x="71993" y="80634"/>
                </a:lnTo>
                <a:lnTo>
                  <a:pt x="72969" y="80634"/>
                </a:lnTo>
                <a:lnTo>
                  <a:pt x="72969" y="67193"/>
                </a:lnTo>
                <a:lnTo>
                  <a:pt x="71993" y="67193"/>
                </a:lnTo>
                <a:lnTo>
                  <a:pt x="71993" y="66233"/>
                </a:lnTo>
                <a:lnTo>
                  <a:pt x="68153" y="66233"/>
                </a:lnTo>
                <a:lnTo>
                  <a:pt x="67208" y="67193"/>
                </a:lnTo>
                <a:lnTo>
                  <a:pt x="65288" y="67193"/>
                </a:lnTo>
                <a:lnTo>
                  <a:pt x="63367" y="68153"/>
                </a:lnTo>
                <a:lnTo>
                  <a:pt x="61447" y="69113"/>
                </a:lnTo>
                <a:lnTo>
                  <a:pt x="59527" y="69113"/>
                </a:lnTo>
                <a:lnTo>
                  <a:pt x="56647" y="70073"/>
                </a:lnTo>
                <a:lnTo>
                  <a:pt x="53766" y="71033"/>
                </a:lnTo>
                <a:lnTo>
                  <a:pt x="36484" y="71033"/>
                </a:lnTo>
                <a:lnTo>
                  <a:pt x="33604" y="70073"/>
                </a:lnTo>
                <a:lnTo>
                  <a:pt x="30723" y="69113"/>
                </a:lnTo>
                <a:lnTo>
                  <a:pt x="28803" y="67193"/>
                </a:lnTo>
                <a:lnTo>
                  <a:pt x="26883" y="65272"/>
                </a:lnTo>
                <a:lnTo>
                  <a:pt x="24963" y="63352"/>
                </a:lnTo>
                <a:lnTo>
                  <a:pt x="24002" y="61432"/>
                </a:lnTo>
                <a:lnTo>
                  <a:pt x="23042" y="58552"/>
                </a:lnTo>
                <a:lnTo>
                  <a:pt x="22082" y="55671"/>
                </a:lnTo>
                <a:lnTo>
                  <a:pt x="22082" y="49910"/>
                </a:lnTo>
                <a:lnTo>
                  <a:pt x="71993" y="49910"/>
                </a:lnTo>
                <a:lnTo>
                  <a:pt x="73929" y="4896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4" name="object 1114"/>
          <p:cNvSpPr/>
          <p:nvPr/>
        </p:nvSpPr>
        <p:spPr>
          <a:xfrm>
            <a:off x="5538307" y="6625772"/>
            <a:ext cx="16322" cy="24963"/>
          </a:xfrm>
          <a:custGeom>
            <a:avLst/>
            <a:gdLst/>
            <a:ahLst/>
            <a:cxnLst/>
            <a:rect l="l" t="t" r="r" b="b"/>
            <a:pathLst>
              <a:path w="16322" h="24963">
                <a:moveTo>
                  <a:pt x="10561" y="0"/>
                </a:moveTo>
                <a:lnTo>
                  <a:pt x="4800" y="960"/>
                </a:lnTo>
                <a:lnTo>
                  <a:pt x="0" y="2880"/>
                </a:lnTo>
                <a:lnTo>
                  <a:pt x="960" y="24963"/>
                </a:lnTo>
                <a:lnTo>
                  <a:pt x="1920" y="23042"/>
                </a:lnTo>
                <a:lnTo>
                  <a:pt x="3840" y="21122"/>
                </a:lnTo>
                <a:lnTo>
                  <a:pt x="4800" y="19202"/>
                </a:lnTo>
                <a:lnTo>
                  <a:pt x="6720" y="18242"/>
                </a:lnTo>
                <a:lnTo>
                  <a:pt x="8641" y="17282"/>
                </a:lnTo>
                <a:lnTo>
                  <a:pt x="10561" y="16322"/>
                </a:lnTo>
                <a:lnTo>
                  <a:pt x="13441" y="15361"/>
                </a:lnTo>
                <a:lnTo>
                  <a:pt x="16322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5" name="object 1115"/>
          <p:cNvSpPr/>
          <p:nvPr/>
        </p:nvSpPr>
        <p:spPr>
          <a:xfrm>
            <a:off x="5610301" y="6589288"/>
            <a:ext cx="22082" cy="122880"/>
          </a:xfrm>
          <a:custGeom>
            <a:avLst/>
            <a:gdLst/>
            <a:ahLst/>
            <a:cxnLst/>
            <a:rect l="l" t="t" r="r" b="b"/>
            <a:pathLst>
              <a:path w="22082" h="122880">
                <a:moveTo>
                  <a:pt x="0" y="1920"/>
                </a:moveTo>
                <a:lnTo>
                  <a:pt x="0" y="120959"/>
                </a:lnTo>
                <a:lnTo>
                  <a:pt x="960" y="121920"/>
                </a:lnTo>
                <a:lnTo>
                  <a:pt x="1920" y="121920"/>
                </a:lnTo>
                <a:lnTo>
                  <a:pt x="2880" y="122880"/>
                </a:lnTo>
                <a:lnTo>
                  <a:pt x="19202" y="122880"/>
                </a:lnTo>
                <a:lnTo>
                  <a:pt x="19202" y="121920"/>
                </a:lnTo>
                <a:lnTo>
                  <a:pt x="21122" y="121920"/>
                </a:lnTo>
                <a:lnTo>
                  <a:pt x="21122" y="120959"/>
                </a:lnTo>
                <a:lnTo>
                  <a:pt x="22082" y="120959"/>
                </a:lnTo>
                <a:lnTo>
                  <a:pt x="22082" y="2880"/>
                </a:lnTo>
                <a:lnTo>
                  <a:pt x="21122" y="1920"/>
                </a:lnTo>
                <a:lnTo>
                  <a:pt x="20162" y="1920"/>
                </a:lnTo>
                <a:lnTo>
                  <a:pt x="19202" y="960"/>
                </a:lnTo>
                <a:lnTo>
                  <a:pt x="17282" y="960"/>
                </a:lnTo>
                <a:lnTo>
                  <a:pt x="16322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6" name="object 1116"/>
          <p:cNvSpPr/>
          <p:nvPr/>
        </p:nvSpPr>
        <p:spPr>
          <a:xfrm>
            <a:off x="5672708" y="6676644"/>
            <a:ext cx="11506" cy="37444"/>
          </a:xfrm>
          <a:custGeom>
            <a:avLst/>
            <a:gdLst/>
            <a:ahLst/>
            <a:cxnLst/>
            <a:rect l="l" t="t" r="r" b="b"/>
            <a:pathLst>
              <a:path w="11506" h="37444">
                <a:moveTo>
                  <a:pt x="9601" y="17282"/>
                </a:moveTo>
                <a:lnTo>
                  <a:pt x="7680" y="16322"/>
                </a:lnTo>
                <a:lnTo>
                  <a:pt x="5760" y="14401"/>
                </a:lnTo>
                <a:lnTo>
                  <a:pt x="3840" y="12481"/>
                </a:lnTo>
                <a:lnTo>
                  <a:pt x="2880" y="9601"/>
                </a:lnTo>
                <a:lnTo>
                  <a:pt x="1920" y="6720"/>
                </a:lnTo>
                <a:lnTo>
                  <a:pt x="960" y="3840"/>
                </a:lnTo>
                <a:lnTo>
                  <a:pt x="0" y="0"/>
                </a:lnTo>
                <a:lnTo>
                  <a:pt x="0" y="34564"/>
                </a:lnTo>
                <a:lnTo>
                  <a:pt x="5760" y="36484"/>
                </a:lnTo>
                <a:lnTo>
                  <a:pt x="11506" y="37444"/>
                </a:lnTo>
                <a:lnTo>
                  <a:pt x="9601" y="1728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7" name="object 1117"/>
          <p:cNvSpPr/>
          <p:nvPr/>
        </p:nvSpPr>
        <p:spPr>
          <a:xfrm>
            <a:off x="5649666" y="6625772"/>
            <a:ext cx="84475" cy="88315"/>
          </a:xfrm>
          <a:custGeom>
            <a:avLst/>
            <a:gdLst/>
            <a:ahLst/>
            <a:cxnLst/>
            <a:rect l="l" t="t" r="r" b="b"/>
            <a:pathLst>
              <a:path w="84475" h="88315">
                <a:moveTo>
                  <a:pt x="42230" y="70073"/>
                </a:moveTo>
                <a:lnTo>
                  <a:pt x="35509" y="70073"/>
                </a:lnTo>
                <a:lnTo>
                  <a:pt x="32644" y="68153"/>
                </a:lnTo>
                <a:lnTo>
                  <a:pt x="34549" y="88315"/>
                </a:lnTo>
                <a:lnTo>
                  <a:pt x="48950" y="88315"/>
                </a:lnTo>
                <a:lnTo>
                  <a:pt x="54726" y="87355"/>
                </a:lnTo>
                <a:lnTo>
                  <a:pt x="60472" y="85435"/>
                </a:lnTo>
                <a:lnTo>
                  <a:pt x="66233" y="82555"/>
                </a:lnTo>
                <a:lnTo>
                  <a:pt x="70073" y="79674"/>
                </a:lnTo>
                <a:lnTo>
                  <a:pt x="73913" y="75834"/>
                </a:lnTo>
                <a:lnTo>
                  <a:pt x="77754" y="71993"/>
                </a:lnTo>
                <a:lnTo>
                  <a:pt x="79674" y="67193"/>
                </a:lnTo>
                <a:lnTo>
                  <a:pt x="81594" y="61432"/>
                </a:lnTo>
                <a:lnTo>
                  <a:pt x="83515" y="55671"/>
                </a:lnTo>
                <a:lnTo>
                  <a:pt x="84475" y="49910"/>
                </a:lnTo>
                <a:lnTo>
                  <a:pt x="84475" y="36469"/>
                </a:lnTo>
                <a:lnTo>
                  <a:pt x="83515" y="29748"/>
                </a:lnTo>
                <a:lnTo>
                  <a:pt x="81594" y="24963"/>
                </a:lnTo>
                <a:lnTo>
                  <a:pt x="80634" y="19202"/>
                </a:lnTo>
                <a:lnTo>
                  <a:pt x="77754" y="14401"/>
                </a:lnTo>
                <a:lnTo>
                  <a:pt x="74874" y="10561"/>
                </a:lnTo>
                <a:lnTo>
                  <a:pt x="71033" y="7680"/>
                </a:lnTo>
                <a:lnTo>
                  <a:pt x="67193" y="4800"/>
                </a:lnTo>
                <a:lnTo>
                  <a:pt x="61432" y="2880"/>
                </a:lnTo>
                <a:lnTo>
                  <a:pt x="56631" y="960"/>
                </a:lnTo>
                <a:lnTo>
                  <a:pt x="49911" y="0"/>
                </a:lnTo>
                <a:lnTo>
                  <a:pt x="36484" y="0"/>
                </a:lnTo>
                <a:lnTo>
                  <a:pt x="29763" y="960"/>
                </a:lnTo>
                <a:lnTo>
                  <a:pt x="24003" y="2880"/>
                </a:lnTo>
                <a:lnTo>
                  <a:pt x="19202" y="4800"/>
                </a:lnTo>
                <a:lnTo>
                  <a:pt x="14401" y="8641"/>
                </a:lnTo>
                <a:lnTo>
                  <a:pt x="10561" y="12481"/>
                </a:lnTo>
                <a:lnTo>
                  <a:pt x="7680" y="16322"/>
                </a:lnTo>
                <a:lnTo>
                  <a:pt x="4800" y="21122"/>
                </a:lnTo>
                <a:lnTo>
                  <a:pt x="2880" y="26883"/>
                </a:lnTo>
                <a:lnTo>
                  <a:pt x="960" y="31683"/>
                </a:lnTo>
                <a:lnTo>
                  <a:pt x="0" y="38404"/>
                </a:lnTo>
                <a:lnTo>
                  <a:pt x="0" y="51831"/>
                </a:lnTo>
                <a:lnTo>
                  <a:pt x="960" y="57591"/>
                </a:lnTo>
                <a:lnTo>
                  <a:pt x="2880" y="63352"/>
                </a:lnTo>
                <a:lnTo>
                  <a:pt x="4800" y="69113"/>
                </a:lnTo>
                <a:lnTo>
                  <a:pt x="6720" y="72953"/>
                </a:lnTo>
                <a:lnTo>
                  <a:pt x="10561" y="76794"/>
                </a:lnTo>
                <a:lnTo>
                  <a:pt x="13441" y="80634"/>
                </a:lnTo>
                <a:lnTo>
                  <a:pt x="18242" y="83515"/>
                </a:lnTo>
                <a:lnTo>
                  <a:pt x="23042" y="85435"/>
                </a:lnTo>
                <a:lnTo>
                  <a:pt x="23042" y="35524"/>
                </a:lnTo>
                <a:lnTo>
                  <a:pt x="24003" y="32644"/>
                </a:lnTo>
                <a:lnTo>
                  <a:pt x="24963" y="29748"/>
                </a:lnTo>
                <a:lnTo>
                  <a:pt x="25923" y="26883"/>
                </a:lnTo>
                <a:lnTo>
                  <a:pt x="27828" y="24002"/>
                </a:lnTo>
                <a:lnTo>
                  <a:pt x="29763" y="22082"/>
                </a:lnTo>
                <a:lnTo>
                  <a:pt x="31668" y="20162"/>
                </a:lnTo>
                <a:lnTo>
                  <a:pt x="33604" y="19202"/>
                </a:lnTo>
                <a:lnTo>
                  <a:pt x="36484" y="18242"/>
                </a:lnTo>
                <a:lnTo>
                  <a:pt x="39349" y="17282"/>
                </a:lnTo>
                <a:lnTo>
                  <a:pt x="46070" y="17282"/>
                </a:lnTo>
                <a:lnTo>
                  <a:pt x="48950" y="18242"/>
                </a:lnTo>
                <a:lnTo>
                  <a:pt x="51831" y="19202"/>
                </a:lnTo>
                <a:lnTo>
                  <a:pt x="53751" y="21122"/>
                </a:lnTo>
                <a:lnTo>
                  <a:pt x="56631" y="22082"/>
                </a:lnTo>
                <a:lnTo>
                  <a:pt x="57591" y="24963"/>
                </a:lnTo>
                <a:lnTo>
                  <a:pt x="59512" y="26883"/>
                </a:lnTo>
                <a:lnTo>
                  <a:pt x="60472" y="29748"/>
                </a:lnTo>
                <a:lnTo>
                  <a:pt x="60472" y="33588"/>
                </a:lnTo>
                <a:lnTo>
                  <a:pt x="61432" y="36469"/>
                </a:lnTo>
                <a:lnTo>
                  <a:pt x="61432" y="51831"/>
                </a:lnTo>
                <a:lnTo>
                  <a:pt x="60472" y="55671"/>
                </a:lnTo>
                <a:lnTo>
                  <a:pt x="59512" y="58552"/>
                </a:lnTo>
                <a:lnTo>
                  <a:pt x="58552" y="61432"/>
                </a:lnTo>
                <a:lnTo>
                  <a:pt x="56631" y="63352"/>
                </a:lnTo>
                <a:lnTo>
                  <a:pt x="55671" y="66233"/>
                </a:lnTo>
                <a:lnTo>
                  <a:pt x="53751" y="67193"/>
                </a:lnTo>
                <a:lnTo>
                  <a:pt x="50886" y="69113"/>
                </a:lnTo>
                <a:lnTo>
                  <a:pt x="48006" y="70073"/>
                </a:lnTo>
                <a:lnTo>
                  <a:pt x="42230" y="7007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8" name="object 1118"/>
          <p:cNvSpPr/>
          <p:nvPr/>
        </p:nvSpPr>
        <p:spPr>
          <a:xfrm>
            <a:off x="5751423" y="6626733"/>
            <a:ext cx="31668" cy="117119"/>
          </a:xfrm>
          <a:custGeom>
            <a:avLst/>
            <a:gdLst/>
            <a:ahLst/>
            <a:cxnLst/>
            <a:rect l="l" t="t" r="r" b="b"/>
            <a:pathLst>
              <a:path w="31668" h="117119">
                <a:moveTo>
                  <a:pt x="23042" y="114239"/>
                </a:moveTo>
                <a:lnTo>
                  <a:pt x="23042" y="76794"/>
                </a:lnTo>
                <a:lnTo>
                  <a:pt x="24963" y="78714"/>
                </a:lnTo>
                <a:lnTo>
                  <a:pt x="25923" y="79674"/>
                </a:lnTo>
                <a:lnTo>
                  <a:pt x="27828" y="81594"/>
                </a:lnTo>
                <a:lnTo>
                  <a:pt x="29763" y="82555"/>
                </a:lnTo>
                <a:lnTo>
                  <a:pt x="31668" y="65272"/>
                </a:lnTo>
                <a:lnTo>
                  <a:pt x="28803" y="63352"/>
                </a:lnTo>
                <a:lnTo>
                  <a:pt x="25923" y="59512"/>
                </a:lnTo>
                <a:lnTo>
                  <a:pt x="23042" y="55686"/>
                </a:lnTo>
                <a:lnTo>
                  <a:pt x="23042" y="30723"/>
                </a:lnTo>
                <a:lnTo>
                  <a:pt x="21122" y="10561"/>
                </a:lnTo>
                <a:lnTo>
                  <a:pt x="19202" y="13441"/>
                </a:lnTo>
                <a:lnTo>
                  <a:pt x="19202" y="1920"/>
                </a:lnTo>
                <a:lnTo>
                  <a:pt x="18242" y="1920"/>
                </a:lnTo>
                <a:lnTo>
                  <a:pt x="18242" y="960"/>
                </a:lnTo>
                <a:lnTo>
                  <a:pt x="14401" y="960"/>
                </a:lnTo>
                <a:lnTo>
                  <a:pt x="13441" y="0"/>
                </a:lnTo>
                <a:lnTo>
                  <a:pt x="6720" y="0"/>
                </a:lnTo>
                <a:lnTo>
                  <a:pt x="5760" y="960"/>
                </a:lnTo>
                <a:lnTo>
                  <a:pt x="192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14239"/>
                </a:lnTo>
                <a:lnTo>
                  <a:pt x="960" y="114239"/>
                </a:lnTo>
                <a:lnTo>
                  <a:pt x="960" y="115199"/>
                </a:lnTo>
                <a:lnTo>
                  <a:pt x="1920" y="116159"/>
                </a:lnTo>
                <a:lnTo>
                  <a:pt x="3840" y="116159"/>
                </a:lnTo>
                <a:lnTo>
                  <a:pt x="4800" y="117119"/>
                </a:lnTo>
                <a:lnTo>
                  <a:pt x="18242" y="117119"/>
                </a:lnTo>
                <a:lnTo>
                  <a:pt x="19202" y="116159"/>
                </a:lnTo>
                <a:lnTo>
                  <a:pt x="21122" y="116159"/>
                </a:lnTo>
                <a:lnTo>
                  <a:pt x="22082" y="115199"/>
                </a:lnTo>
                <a:lnTo>
                  <a:pt x="22082" y="114239"/>
                </a:lnTo>
                <a:lnTo>
                  <a:pt x="23042" y="11423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9" name="object 1119"/>
          <p:cNvSpPr/>
          <p:nvPr/>
        </p:nvSpPr>
        <p:spPr>
          <a:xfrm>
            <a:off x="5772546" y="6625772"/>
            <a:ext cx="58552" cy="88315"/>
          </a:xfrm>
          <a:custGeom>
            <a:avLst/>
            <a:gdLst/>
            <a:ahLst/>
            <a:cxnLst/>
            <a:rect l="l" t="t" r="r" b="b"/>
            <a:pathLst>
              <a:path w="58552" h="88315">
                <a:moveTo>
                  <a:pt x="8641" y="83515"/>
                </a:moveTo>
                <a:lnTo>
                  <a:pt x="10546" y="84475"/>
                </a:lnTo>
                <a:lnTo>
                  <a:pt x="12481" y="85435"/>
                </a:lnTo>
                <a:lnTo>
                  <a:pt x="14386" y="86395"/>
                </a:lnTo>
                <a:lnTo>
                  <a:pt x="16306" y="87355"/>
                </a:lnTo>
                <a:lnTo>
                  <a:pt x="18227" y="87355"/>
                </a:lnTo>
                <a:lnTo>
                  <a:pt x="20147" y="88315"/>
                </a:lnTo>
                <a:lnTo>
                  <a:pt x="29763" y="88315"/>
                </a:lnTo>
                <a:lnTo>
                  <a:pt x="34549" y="87355"/>
                </a:lnTo>
                <a:lnTo>
                  <a:pt x="39349" y="85435"/>
                </a:lnTo>
                <a:lnTo>
                  <a:pt x="43190" y="82555"/>
                </a:lnTo>
                <a:lnTo>
                  <a:pt x="47030" y="79674"/>
                </a:lnTo>
                <a:lnTo>
                  <a:pt x="49911" y="75834"/>
                </a:lnTo>
                <a:lnTo>
                  <a:pt x="52791" y="71993"/>
                </a:lnTo>
                <a:lnTo>
                  <a:pt x="54711" y="67193"/>
                </a:lnTo>
                <a:lnTo>
                  <a:pt x="56631" y="61432"/>
                </a:lnTo>
                <a:lnTo>
                  <a:pt x="57591" y="55671"/>
                </a:lnTo>
                <a:lnTo>
                  <a:pt x="58552" y="49910"/>
                </a:lnTo>
                <a:lnTo>
                  <a:pt x="58552" y="36469"/>
                </a:lnTo>
                <a:lnTo>
                  <a:pt x="57591" y="31683"/>
                </a:lnTo>
                <a:lnTo>
                  <a:pt x="56631" y="25907"/>
                </a:lnTo>
                <a:lnTo>
                  <a:pt x="55671" y="21122"/>
                </a:lnTo>
                <a:lnTo>
                  <a:pt x="53751" y="16322"/>
                </a:lnTo>
                <a:lnTo>
                  <a:pt x="50871" y="12481"/>
                </a:lnTo>
                <a:lnTo>
                  <a:pt x="48950" y="8641"/>
                </a:lnTo>
                <a:lnTo>
                  <a:pt x="45110" y="5760"/>
                </a:lnTo>
                <a:lnTo>
                  <a:pt x="41269" y="2880"/>
                </a:lnTo>
                <a:lnTo>
                  <a:pt x="37429" y="960"/>
                </a:lnTo>
                <a:lnTo>
                  <a:pt x="32628" y="0"/>
                </a:lnTo>
                <a:lnTo>
                  <a:pt x="21107" y="0"/>
                </a:lnTo>
                <a:lnTo>
                  <a:pt x="18227" y="960"/>
                </a:lnTo>
                <a:lnTo>
                  <a:pt x="16306" y="960"/>
                </a:lnTo>
                <a:lnTo>
                  <a:pt x="13426" y="1920"/>
                </a:lnTo>
                <a:lnTo>
                  <a:pt x="11521" y="2880"/>
                </a:lnTo>
                <a:lnTo>
                  <a:pt x="9585" y="4800"/>
                </a:lnTo>
                <a:lnTo>
                  <a:pt x="6705" y="5760"/>
                </a:lnTo>
                <a:lnTo>
                  <a:pt x="4800" y="7680"/>
                </a:lnTo>
                <a:lnTo>
                  <a:pt x="2865" y="9601"/>
                </a:lnTo>
                <a:lnTo>
                  <a:pt x="0" y="11521"/>
                </a:lnTo>
                <a:lnTo>
                  <a:pt x="1920" y="31683"/>
                </a:lnTo>
                <a:lnTo>
                  <a:pt x="2865" y="28803"/>
                </a:lnTo>
                <a:lnTo>
                  <a:pt x="4800" y="26883"/>
                </a:lnTo>
                <a:lnTo>
                  <a:pt x="6705" y="24963"/>
                </a:lnTo>
                <a:lnTo>
                  <a:pt x="7680" y="24002"/>
                </a:lnTo>
                <a:lnTo>
                  <a:pt x="9585" y="22082"/>
                </a:lnTo>
                <a:lnTo>
                  <a:pt x="11521" y="21122"/>
                </a:lnTo>
                <a:lnTo>
                  <a:pt x="12481" y="20162"/>
                </a:lnTo>
                <a:lnTo>
                  <a:pt x="14386" y="20162"/>
                </a:lnTo>
                <a:lnTo>
                  <a:pt x="15361" y="19202"/>
                </a:lnTo>
                <a:lnTo>
                  <a:pt x="17266" y="19202"/>
                </a:lnTo>
                <a:lnTo>
                  <a:pt x="18227" y="18242"/>
                </a:lnTo>
                <a:lnTo>
                  <a:pt x="23042" y="18242"/>
                </a:lnTo>
                <a:lnTo>
                  <a:pt x="24947" y="19202"/>
                </a:lnTo>
                <a:lnTo>
                  <a:pt x="26868" y="21122"/>
                </a:lnTo>
                <a:lnTo>
                  <a:pt x="29763" y="22082"/>
                </a:lnTo>
                <a:lnTo>
                  <a:pt x="30708" y="24002"/>
                </a:lnTo>
                <a:lnTo>
                  <a:pt x="31668" y="26883"/>
                </a:lnTo>
                <a:lnTo>
                  <a:pt x="33588" y="28803"/>
                </a:lnTo>
                <a:lnTo>
                  <a:pt x="34549" y="31683"/>
                </a:lnTo>
                <a:lnTo>
                  <a:pt x="34549" y="34564"/>
                </a:lnTo>
                <a:lnTo>
                  <a:pt x="35509" y="37429"/>
                </a:lnTo>
                <a:lnTo>
                  <a:pt x="35509" y="49910"/>
                </a:lnTo>
                <a:lnTo>
                  <a:pt x="34549" y="53751"/>
                </a:lnTo>
                <a:lnTo>
                  <a:pt x="33588" y="56647"/>
                </a:lnTo>
                <a:lnTo>
                  <a:pt x="32628" y="59512"/>
                </a:lnTo>
                <a:lnTo>
                  <a:pt x="31668" y="61432"/>
                </a:lnTo>
                <a:lnTo>
                  <a:pt x="30708" y="64312"/>
                </a:lnTo>
                <a:lnTo>
                  <a:pt x="28788" y="66233"/>
                </a:lnTo>
                <a:lnTo>
                  <a:pt x="26868" y="67193"/>
                </a:lnTo>
                <a:lnTo>
                  <a:pt x="24947" y="69113"/>
                </a:lnTo>
                <a:lnTo>
                  <a:pt x="16306" y="69113"/>
                </a:lnTo>
                <a:lnTo>
                  <a:pt x="13426" y="68153"/>
                </a:lnTo>
                <a:lnTo>
                  <a:pt x="10546" y="66233"/>
                </a:lnTo>
                <a:lnTo>
                  <a:pt x="8641" y="8351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0" name="object 1120"/>
          <p:cNvSpPr/>
          <p:nvPr/>
        </p:nvSpPr>
        <p:spPr>
          <a:xfrm>
            <a:off x="5849340" y="6626733"/>
            <a:ext cx="22082" cy="85435"/>
          </a:xfrm>
          <a:custGeom>
            <a:avLst/>
            <a:gdLst/>
            <a:ahLst/>
            <a:cxnLst/>
            <a:rect l="l" t="t" r="r" b="b"/>
            <a:pathLst>
              <a:path w="22082" h="85435">
                <a:moveTo>
                  <a:pt x="0" y="1920"/>
                </a:moveTo>
                <a:lnTo>
                  <a:pt x="0" y="84475"/>
                </a:lnTo>
                <a:lnTo>
                  <a:pt x="1920" y="84475"/>
                </a:lnTo>
                <a:lnTo>
                  <a:pt x="2880" y="85435"/>
                </a:lnTo>
                <a:lnTo>
                  <a:pt x="18242" y="85435"/>
                </a:lnTo>
                <a:lnTo>
                  <a:pt x="19202" y="84475"/>
                </a:lnTo>
                <a:lnTo>
                  <a:pt x="21122" y="84475"/>
                </a:lnTo>
                <a:lnTo>
                  <a:pt x="21122" y="83515"/>
                </a:lnTo>
                <a:lnTo>
                  <a:pt x="22082" y="83515"/>
                </a:lnTo>
                <a:lnTo>
                  <a:pt x="22082" y="2880"/>
                </a:lnTo>
                <a:lnTo>
                  <a:pt x="21122" y="2880"/>
                </a:lnTo>
                <a:lnTo>
                  <a:pt x="21122" y="1920"/>
                </a:lnTo>
                <a:lnTo>
                  <a:pt x="20162" y="1920"/>
                </a:lnTo>
                <a:lnTo>
                  <a:pt x="19202" y="960"/>
                </a:lnTo>
                <a:lnTo>
                  <a:pt x="16322" y="960"/>
                </a:lnTo>
                <a:lnTo>
                  <a:pt x="14401" y="0"/>
                </a:lnTo>
                <a:lnTo>
                  <a:pt x="6720" y="0"/>
                </a:lnTo>
                <a:lnTo>
                  <a:pt x="576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1" name="object 1121"/>
          <p:cNvSpPr/>
          <p:nvPr/>
        </p:nvSpPr>
        <p:spPr>
          <a:xfrm>
            <a:off x="5847420" y="6592168"/>
            <a:ext cx="24963" cy="24002"/>
          </a:xfrm>
          <a:custGeom>
            <a:avLst/>
            <a:gdLst/>
            <a:ahLst/>
            <a:cxnLst/>
            <a:rect l="l" t="t" r="r" b="b"/>
            <a:pathLst>
              <a:path w="24963" h="24002">
                <a:moveTo>
                  <a:pt x="960" y="19202"/>
                </a:moveTo>
                <a:lnTo>
                  <a:pt x="1920" y="21122"/>
                </a:lnTo>
                <a:lnTo>
                  <a:pt x="3840" y="23042"/>
                </a:lnTo>
                <a:lnTo>
                  <a:pt x="7680" y="24002"/>
                </a:lnTo>
                <a:lnTo>
                  <a:pt x="17282" y="24002"/>
                </a:lnTo>
                <a:lnTo>
                  <a:pt x="21122" y="23042"/>
                </a:lnTo>
                <a:lnTo>
                  <a:pt x="23042" y="21122"/>
                </a:lnTo>
                <a:lnTo>
                  <a:pt x="24963" y="19202"/>
                </a:lnTo>
                <a:lnTo>
                  <a:pt x="24963" y="4800"/>
                </a:lnTo>
                <a:lnTo>
                  <a:pt x="23042" y="2880"/>
                </a:lnTo>
                <a:lnTo>
                  <a:pt x="21122" y="960"/>
                </a:lnTo>
                <a:lnTo>
                  <a:pt x="17282" y="0"/>
                </a:lnTo>
                <a:lnTo>
                  <a:pt x="7680" y="0"/>
                </a:lnTo>
                <a:lnTo>
                  <a:pt x="384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2" name="object 1122"/>
          <p:cNvSpPr/>
          <p:nvPr/>
        </p:nvSpPr>
        <p:spPr>
          <a:xfrm>
            <a:off x="5893506" y="6625772"/>
            <a:ext cx="74874" cy="86395"/>
          </a:xfrm>
          <a:custGeom>
            <a:avLst/>
            <a:gdLst/>
            <a:ahLst/>
            <a:cxnLst/>
            <a:rect l="l" t="t" r="r" b="b"/>
            <a:pathLst>
              <a:path w="74874" h="86395">
                <a:moveTo>
                  <a:pt x="63352" y="3840"/>
                </a:moveTo>
                <a:lnTo>
                  <a:pt x="59512" y="1920"/>
                </a:lnTo>
                <a:lnTo>
                  <a:pt x="55671" y="960"/>
                </a:lnTo>
                <a:lnTo>
                  <a:pt x="51831" y="0"/>
                </a:lnTo>
                <a:lnTo>
                  <a:pt x="41269" y="0"/>
                </a:lnTo>
                <a:lnTo>
                  <a:pt x="36469" y="960"/>
                </a:lnTo>
                <a:lnTo>
                  <a:pt x="31668" y="2880"/>
                </a:lnTo>
                <a:lnTo>
                  <a:pt x="27828" y="5760"/>
                </a:lnTo>
                <a:lnTo>
                  <a:pt x="23027" y="9601"/>
                </a:lnTo>
                <a:lnTo>
                  <a:pt x="19187" y="13441"/>
                </a:lnTo>
                <a:lnTo>
                  <a:pt x="19187" y="3840"/>
                </a:lnTo>
                <a:lnTo>
                  <a:pt x="18227" y="3840"/>
                </a:lnTo>
                <a:lnTo>
                  <a:pt x="18227" y="2880"/>
                </a:lnTo>
                <a:lnTo>
                  <a:pt x="17266" y="1920"/>
                </a:lnTo>
                <a:lnTo>
                  <a:pt x="14386" y="1920"/>
                </a:lnTo>
                <a:lnTo>
                  <a:pt x="12466" y="960"/>
                </a:lnTo>
                <a:lnTo>
                  <a:pt x="5745" y="960"/>
                </a:lnTo>
                <a:lnTo>
                  <a:pt x="4785" y="1920"/>
                </a:lnTo>
                <a:lnTo>
                  <a:pt x="1905" y="1920"/>
                </a:lnTo>
                <a:lnTo>
                  <a:pt x="944" y="2880"/>
                </a:lnTo>
                <a:lnTo>
                  <a:pt x="0" y="2880"/>
                </a:lnTo>
                <a:lnTo>
                  <a:pt x="0" y="84475"/>
                </a:lnTo>
                <a:lnTo>
                  <a:pt x="944" y="85435"/>
                </a:lnTo>
                <a:lnTo>
                  <a:pt x="1905" y="85435"/>
                </a:lnTo>
                <a:lnTo>
                  <a:pt x="2880" y="86395"/>
                </a:lnTo>
                <a:lnTo>
                  <a:pt x="19187" y="86395"/>
                </a:lnTo>
                <a:lnTo>
                  <a:pt x="20147" y="85435"/>
                </a:lnTo>
                <a:lnTo>
                  <a:pt x="21107" y="85435"/>
                </a:lnTo>
                <a:lnTo>
                  <a:pt x="22067" y="84475"/>
                </a:lnTo>
                <a:lnTo>
                  <a:pt x="22067" y="30723"/>
                </a:lnTo>
                <a:lnTo>
                  <a:pt x="24947" y="26883"/>
                </a:lnTo>
                <a:lnTo>
                  <a:pt x="27828" y="24002"/>
                </a:lnTo>
                <a:lnTo>
                  <a:pt x="30708" y="22082"/>
                </a:lnTo>
                <a:lnTo>
                  <a:pt x="33588" y="20162"/>
                </a:lnTo>
                <a:lnTo>
                  <a:pt x="36469" y="19202"/>
                </a:lnTo>
                <a:lnTo>
                  <a:pt x="44150" y="19202"/>
                </a:lnTo>
                <a:lnTo>
                  <a:pt x="45110" y="20162"/>
                </a:lnTo>
                <a:lnTo>
                  <a:pt x="47030" y="21122"/>
                </a:lnTo>
                <a:lnTo>
                  <a:pt x="48950" y="22082"/>
                </a:lnTo>
                <a:lnTo>
                  <a:pt x="49911" y="24002"/>
                </a:lnTo>
                <a:lnTo>
                  <a:pt x="50871" y="25907"/>
                </a:lnTo>
                <a:lnTo>
                  <a:pt x="51831" y="26883"/>
                </a:lnTo>
                <a:lnTo>
                  <a:pt x="51831" y="29748"/>
                </a:lnTo>
                <a:lnTo>
                  <a:pt x="52791" y="31683"/>
                </a:lnTo>
                <a:lnTo>
                  <a:pt x="52791" y="84475"/>
                </a:lnTo>
                <a:lnTo>
                  <a:pt x="53751" y="84475"/>
                </a:lnTo>
                <a:lnTo>
                  <a:pt x="53751" y="85435"/>
                </a:lnTo>
                <a:lnTo>
                  <a:pt x="55671" y="85435"/>
                </a:lnTo>
                <a:lnTo>
                  <a:pt x="55671" y="86395"/>
                </a:lnTo>
                <a:lnTo>
                  <a:pt x="71993" y="86395"/>
                </a:lnTo>
                <a:lnTo>
                  <a:pt x="72953" y="85435"/>
                </a:lnTo>
                <a:lnTo>
                  <a:pt x="73914" y="85435"/>
                </a:lnTo>
                <a:lnTo>
                  <a:pt x="74874" y="84475"/>
                </a:lnTo>
                <a:lnTo>
                  <a:pt x="74874" y="24002"/>
                </a:lnTo>
                <a:lnTo>
                  <a:pt x="73914" y="20162"/>
                </a:lnTo>
                <a:lnTo>
                  <a:pt x="72953" y="16322"/>
                </a:lnTo>
                <a:lnTo>
                  <a:pt x="71033" y="12481"/>
                </a:lnTo>
                <a:lnTo>
                  <a:pt x="68153" y="9601"/>
                </a:lnTo>
                <a:lnTo>
                  <a:pt x="66233" y="6720"/>
                </a:lnTo>
                <a:lnTo>
                  <a:pt x="63352" y="384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3" name="object 1123"/>
          <p:cNvSpPr/>
          <p:nvPr/>
        </p:nvSpPr>
        <p:spPr>
          <a:xfrm>
            <a:off x="5981806" y="6629613"/>
            <a:ext cx="21122" cy="113278"/>
          </a:xfrm>
          <a:custGeom>
            <a:avLst/>
            <a:gdLst/>
            <a:ahLst/>
            <a:cxnLst/>
            <a:rect l="l" t="t" r="r" b="b"/>
            <a:pathLst>
              <a:path w="21122" h="113278">
                <a:moveTo>
                  <a:pt x="5775" y="33588"/>
                </a:moveTo>
                <a:lnTo>
                  <a:pt x="6720" y="36469"/>
                </a:lnTo>
                <a:lnTo>
                  <a:pt x="8641" y="39349"/>
                </a:lnTo>
                <a:lnTo>
                  <a:pt x="9616" y="41285"/>
                </a:lnTo>
                <a:lnTo>
                  <a:pt x="11521" y="43190"/>
                </a:lnTo>
                <a:lnTo>
                  <a:pt x="9616" y="46070"/>
                </a:lnTo>
                <a:lnTo>
                  <a:pt x="7680" y="47990"/>
                </a:lnTo>
                <a:lnTo>
                  <a:pt x="5775" y="50871"/>
                </a:lnTo>
                <a:lnTo>
                  <a:pt x="3840" y="53751"/>
                </a:lnTo>
                <a:lnTo>
                  <a:pt x="2880" y="57591"/>
                </a:lnTo>
                <a:lnTo>
                  <a:pt x="2880" y="63352"/>
                </a:lnTo>
                <a:lnTo>
                  <a:pt x="3840" y="66233"/>
                </a:lnTo>
                <a:lnTo>
                  <a:pt x="5775" y="68153"/>
                </a:lnTo>
                <a:lnTo>
                  <a:pt x="6720" y="71033"/>
                </a:lnTo>
                <a:lnTo>
                  <a:pt x="8641" y="71993"/>
                </a:lnTo>
                <a:lnTo>
                  <a:pt x="11521" y="73913"/>
                </a:lnTo>
                <a:lnTo>
                  <a:pt x="9616" y="74874"/>
                </a:lnTo>
                <a:lnTo>
                  <a:pt x="7680" y="76794"/>
                </a:lnTo>
                <a:lnTo>
                  <a:pt x="6720" y="77754"/>
                </a:lnTo>
                <a:lnTo>
                  <a:pt x="4800" y="79674"/>
                </a:lnTo>
                <a:lnTo>
                  <a:pt x="3840" y="80634"/>
                </a:lnTo>
                <a:lnTo>
                  <a:pt x="2880" y="82555"/>
                </a:lnTo>
                <a:lnTo>
                  <a:pt x="1935" y="84475"/>
                </a:lnTo>
                <a:lnTo>
                  <a:pt x="960" y="85435"/>
                </a:lnTo>
                <a:lnTo>
                  <a:pt x="960" y="87355"/>
                </a:lnTo>
                <a:lnTo>
                  <a:pt x="0" y="89275"/>
                </a:lnTo>
                <a:lnTo>
                  <a:pt x="0" y="95996"/>
                </a:lnTo>
                <a:lnTo>
                  <a:pt x="960" y="98877"/>
                </a:lnTo>
                <a:lnTo>
                  <a:pt x="1935" y="101757"/>
                </a:lnTo>
                <a:lnTo>
                  <a:pt x="2880" y="104637"/>
                </a:lnTo>
                <a:lnTo>
                  <a:pt x="5775" y="106558"/>
                </a:lnTo>
                <a:lnTo>
                  <a:pt x="8641" y="108478"/>
                </a:lnTo>
                <a:lnTo>
                  <a:pt x="11521" y="110398"/>
                </a:lnTo>
                <a:lnTo>
                  <a:pt x="15361" y="112318"/>
                </a:lnTo>
                <a:lnTo>
                  <a:pt x="20162" y="113278"/>
                </a:lnTo>
                <a:lnTo>
                  <a:pt x="21122" y="93116"/>
                </a:lnTo>
                <a:lnTo>
                  <a:pt x="21122" y="88315"/>
                </a:lnTo>
                <a:lnTo>
                  <a:pt x="20162" y="0"/>
                </a:lnTo>
                <a:lnTo>
                  <a:pt x="17282" y="1920"/>
                </a:lnTo>
                <a:lnTo>
                  <a:pt x="14401" y="3840"/>
                </a:lnTo>
                <a:lnTo>
                  <a:pt x="11521" y="6720"/>
                </a:lnTo>
                <a:lnTo>
                  <a:pt x="8641" y="9601"/>
                </a:lnTo>
                <a:lnTo>
                  <a:pt x="7680" y="13441"/>
                </a:lnTo>
                <a:lnTo>
                  <a:pt x="5775" y="16322"/>
                </a:lnTo>
                <a:lnTo>
                  <a:pt x="4800" y="21122"/>
                </a:lnTo>
                <a:lnTo>
                  <a:pt x="4800" y="29748"/>
                </a:lnTo>
                <a:lnTo>
                  <a:pt x="5775" y="3358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4" name="object 1124"/>
          <p:cNvSpPr/>
          <p:nvPr/>
        </p:nvSpPr>
        <p:spPr>
          <a:xfrm>
            <a:off x="6006769" y="6658416"/>
            <a:ext cx="1920" cy="23027"/>
          </a:xfrm>
          <a:custGeom>
            <a:avLst/>
            <a:gdLst/>
            <a:ahLst/>
            <a:cxnLst/>
            <a:rect l="l" t="t" r="r" b="b"/>
            <a:pathLst>
              <a:path w="1920" h="23027">
                <a:moveTo>
                  <a:pt x="0" y="0"/>
                </a:moveTo>
                <a:lnTo>
                  <a:pt x="0" y="22067"/>
                </a:lnTo>
                <a:lnTo>
                  <a:pt x="1920" y="23027"/>
                </a:lnTo>
                <a:lnTo>
                  <a:pt x="960" y="3825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5" name="object 1125"/>
          <p:cNvSpPr/>
          <p:nvPr/>
        </p:nvSpPr>
        <p:spPr>
          <a:xfrm>
            <a:off x="6001969" y="6625772"/>
            <a:ext cx="59527" cy="118079"/>
          </a:xfrm>
          <a:custGeom>
            <a:avLst/>
            <a:gdLst/>
            <a:ahLst/>
            <a:cxnLst/>
            <a:rect l="l" t="t" r="r" b="b"/>
            <a:pathLst>
              <a:path w="59527" h="118079">
                <a:moveTo>
                  <a:pt x="49926" y="23042"/>
                </a:moveTo>
                <a:lnTo>
                  <a:pt x="48966" y="21122"/>
                </a:lnTo>
                <a:lnTo>
                  <a:pt x="48005" y="20162"/>
                </a:lnTo>
                <a:lnTo>
                  <a:pt x="47045" y="18242"/>
                </a:lnTo>
                <a:lnTo>
                  <a:pt x="56647" y="18242"/>
                </a:lnTo>
                <a:lnTo>
                  <a:pt x="57607" y="17282"/>
                </a:lnTo>
                <a:lnTo>
                  <a:pt x="58567" y="16322"/>
                </a:lnTo>
                <a:lnTo>
                  <a:pt x="59527" y="15361"/>
                </a:lnTo>
                <a:lnTo>
                  <a:pt x="59527" y="6720"/>
                </a:lnTo>
                <a:lnTo>
                  <a:pt x="58567" y="4800"/>
                </a:lnTo>
                <a:lnTo>
                  <a:pt x="58567" y="3840"/>
                </a:lnTo>
                <a:lnTo>
                  <a:pt x="57607" y="1920"/>
                </a:lnTo>
                <a:lnTo>
                  <a:pt x="30723" y="1920"/>
                </a:lnTo>
                <a:lnTo>
                  <a:pt x="28803" y="960"/>
                </a:lnTo>
                <a:lnTo>
                  <a:pt x="24963" y="960"/>
                </a:lnTo>
                <a:lnTo>
                  <a:pt x="22082" y="0"/>
                </a:lnTo>
                <a:lnTo>
                  <a:pt x="12481" y="0"/>
                </a:lnTo>
                <a:lnTo>
                  <a:pt x="8641" y="960"/>
                </a:lnTo>
                <a:lnTo>
                  <a:pt x="4800" y="1920"/>
                </a:lnTo>
                <a:lnTo>
                  <a:pt x="0" y="3840"/>
                </a:lnTo>
                <a:lnTo>
                  <a:pt x="960" y="92156"/>
                </a:lnTo>
                <a:lnTo>
                  <a:pt x="1920" y="91196"/>
                </a:lnTo>
                <a:lnTo>
                  <a:pt x="1920" y="89275"/>
                </a:lnTo>
                <a:lnTo>
                  <a:pt x="2880" y="88315"/>
                </a:lnTo>
                <a:lnTo>
                  <a:pt x="2880" y="87355"/>
                </a:lnTo>
                <a:lnTo>
                  <a:pt x="3840" y="86395"/>
                </a:lnTo>
                <a:lnTo>
                  <a:pt x="4800" y="85435"/>
                </a:lnTo>
                <a:lnTo>
                  <a:pt x="5760" y="84475"/>
                </a:lnTo>
                <a:lnTo>
                  <a:pt x="6720" y="83515"/>
                </a:lnTo>
                <a:lnTo>
                  <a:pt x="8641" y="82555"/>
                </a:lnTo>
                <a:lnTo>
                  <a:pt x="24002" y="83515"/>
                </a:lnTo>
                <a:lnTo>
                  <a:pt x="30723" y="83515"/>
                </a:lnTo>
                <a:lnTo>
                  <a:pt x="32644" y="85435"/>
                </a:lnTo>
                <a:lnTo>
                  <a:pt x="35524" y="86395"/>
                </a:lnTo>
                <a:lnTo>
                  <a:pt x="36484" y="88315"/>
                </a:lnTo>
                <a:lnTo>
                  <a:pt x="36484" y="93116"/>
                </a:lnTo>
                <a:lnTo>
                  <a:pt x="35524" y="94076"/>
                </a:lnTo>
                <a:lnTo>
                  <a:pt x="35524" y="95996"/>
                </a:lnTo>
                <a:lnTo>
                  <a:pt x="34564" y="96956"/>
                </a:lnTo>
                <a:lnTo>
                  <a:pt x="33604" y="98877"/>
                </a:lnTo>
                <a:lnTo>
                  <a:pt x="32644" y="99837"/>
                </a:lnTo>
                <a:lnTo>
                  <a:pt x="30723" y="100797"/>
                </a:lnTo>
                <a:lnTo>
                  <a:pt x="28803" y="101757"/>
                </a:lnTo>
                <a:lnTo>
                  <a:pt x="26883" y="101757"/>
                </a:lnTo>
                <a:lnTo>
                  <a:pt x="24002" y="102717"/>
                </a:lnTo>
                <a:lnTo>
                  <a:pt x="8641" y="102717"/>
                </a:lnTo>
                <a:lnTo>
                  <a:pt x="5760" y="100797"/>
                </a:lnTo>
                <a:lnTo>
                  <a:pt x="2880" y="98877"/>
                </a:lnTo>
                <a:lnTo>
                  <a:pt x="960" y="96956"/>
                </a:lnTo>
                <a:lnTo>
                  <a:pt x="0" y="117119"/>
                </a:lnTo>
                <a:lnTo>
                  <a:pt x="4800" y="118079"/>
                </a:lnTo>
                <a:lnTo>
                  <a:pt x="24002" y="118079"/>
                </a:lnTo>
                <a:lnTo>
                  <a:pt x="29763" y="117119"/>
                </a:lnTo>
                <a:lnTo>
                  <a:pt x="35524" y="116159"/>
                </a:lnTo>
                <a:lnTo>
                  <a:pt x="40325" y="114239"/>
                </a:lnTo>
                <a:lnTo>
                  <a:pt x="45125" y="112318"/>
                </a:lnTo>
                <a:lnTo>
                  <a:pt x="48005" y="110398"/>
                </a:lnTo>
                <a:lnTo>
                  <a:pt x="51846" y="107518"/>
                </a:lnTo>
                <a:lnTo>
                  <a:pt x="53766" y="104637"/>
                </a:lnTo>
                <a:lnTo>
                  <a:pt x="55686" y="100797"/>
                </a:lnTo>
                <a:lnTo>
                  <a:pt x="57607" y="97916"/>
                </a:lnTo>
                <a:lnTo>
                  <a:pt x="58567" y="94076"/>
                </a:lnTo>
                <a:lnTo>
                  <a:pt x="58567" y="86395"/>
                </a:lnTo>
                <a:lnTo>
                  <a:pt x="57607" y="83515"/>
                </a:lnTo>
                <a:lnTo>
                  <a:pt x="56647" y="80634"/>
                </a:lnTo>
                <a:lnTo>
                  <a:pt x="54726" y="77754"/>
                </a:lnTo>
                <a:lnTo>
                  <a:pt x="53766" y="75834"/>
                </a:lnTo>
                <a:lnTo>
                  <a:pt x="50886" y="73913"/>
                </a:lnTo>
                <a:lnTo>
                  <a:pt x="48966" y="71993"/>
                </a:lnTo>
                <a:lnTo>
                  <a:pt x="46085" y="70073"/>
                </a:lnTo>
                <a:lnTo>
                  <a:pt x="42245" y="69113"/>
                </a:lnTo>
                <a:lnTo>
                  <a:pt x="38404" y="68153"/>
                </a:lnTo>
                <a:lnTo>
                  <a:pt x="34564" y="67193"/>
                </a:lnTo>
                <a:lnTo>
                  <a:pt x="29763" y="67193"/>
                </a:lnTo>
                <a:lnTo>
                  <a:pt x="11521" y="66233"/>
                </a:lnTo>
                <a:lnTo>
                  <a:pt x="5760" y="66233"/>
                </a:lnTo>
                <a:lnTo>
                  <a:pt x="4800" y="65272"/>
                </a:lnTo>
                <a:lnTo>
                  <a:pt x="2880" y="63352"/>
                </a:lnTo>
                <a:lnTo>
                  <a:pt x="2880" y="56647"/>
                </a:lnTo>
                <a:lnTo>
                  <a:pt x="3840" y="55671"/>
                </a:lnTo>
                <a:lnTo>
                  <a:pt x="4800" y="54711"/>
                </a:lnTo>
                <a:lnTo>
                  <a:pt x="4800" y="24002"/>
                </a:lnTo>
                <a:lnTo>
                  <a:pt x="5760" y="22082"/>
                </a:lnTo>
                <a:lnTo>
                  <a:pt x="6720" y="21122"/>
                </a:lnTo>
                <a:lnTo>
                  <a:pt x="7680" y="19202"/>
                </a:lnTo>
                <a:lnTo>
                  <a:pt x="8641" y="18242"/>
                </a:lnTo>
                <a:lnTo>
                  <a:pt x="10561" y="17282"/>
                </a:lnTo>
                <a:lnTo>
                  <a:pt x="11521" y="16322"/>
                </a:lnTo>
                <a:lnTo>
                  <a:pt x="13441" y="15361"/>
                </a:lnTo>
                <a:lnTo>
                  <a:pt x="22082" y="15361"/>
                </a:lnTo>
                <a:lnTo>
                  <a:pt x="24963" y="16322"/>
                </a:lnTo>
                <a:lnTo>
                  <a:pt x="27843" y="19202"/>
                </a:lnTo>
                <a:lnTo>
                  <a:pt x="29763" y="21122"/>
                </a:lnTo>
                <a:lnTo>
                  <a:pt x="30723" y="24963"/>
                </a:lnTo>
                <a:lnTo>
                  <a:pt x="30723" y="32644"/>
                </a:lnTo>
                <a:lnTo>
                  <a:pt x="29763" y="33588"/>
                </a:lnTo>
                <a:lnTo>
                  <a:pt x="29763" y="35524"/>
                </a:lnTo>
                <a:lnTo>
                  <a:pt x="28803" y="36469"/>
                </a:lnTo>
                <a:lnTo>
                  <a:pt x="27843" y="38404"/>
                </a:lnTo>
                <a:lnTo>
                  <a:pt x="26883" y="39364"/>
                </a:lnTo>
                <a:lnTo>
                  <a:pt x="24963" y="40309"/>
                </a:lnTo>
                <a:lnTo>
                  <a:pt x="23042" y="41285"/>
                </a:lnTo>
                <a:lnTo>
                  <a:pt x="22082" y="41285"/>
                </a:lnTo>
                <a:lnTo>
                  <a:pt x="20162" y="42245"/>
                </a:lnTo>
                <a:lnTo>
                  <a:pt x="13441" y="42245"/>
                </a:lnTo>
                <a:lnTo>
                  <a:pt x="10561" y="41285"/>
                </a:lnTo>
                <a:lnTo>
                  <a:pt x="7680" y="38404"/>
                </a:lnTo>
                <a:lnTo>
                  <a:pt x="5760" y="36469"/>
                </a:lnTo>
                <a:lnTo>
                  <a:pt x="6720" y="55671"/>
                </a:lnTo>
                <a:lnTo>
                  <a:pt x="8641" y="55671"/>
                </a:lnTo>
                <a:lnTo>
                  <a:pt x="10561" y="56647"/>
                </a:lnTo>
                <a:lnTo>
                  <a:pt x="12481" y="57591"/>
                </a:lnTo>
                <a:lnTo>
                  <a:pt x="23042" y="57591"/>
                </a:lnTo>
                <a:lnTo>
                  <a:pt x="26883" y="56647"/>
                </a:lnTo>
                <a:lnTo>
                  <a:pt x="30723" y="55671"/>
                </a:lnTo>
                <a:lnTo>
                  <a:pt x="35524" y="54711"/>
                </a:lnTo>
                <a:lnTo>
                  <a:pt x="38404" y="52806"/>
                </a:lnTo>
                <a:lnTo>
                  <a:pt x="41285" y="49910"/>
                </a:lnTo>
                <a:lnTo>
                  <a:pt x="44165" y="47990"/>
                </a:lnTo>
                <a:lnTo>
                  <a:pt x="47045" y="44150"/>
                </a:lnTo>
                <a:lnTo>
                  <a:pt x="48005" y="41285"/>
                </a:lnTo>
                <a:lnTo>
                  <a:pt x="49926" y="37429"/>
                </a:lnTo>
                <a:lnTo>
                  <a:pt x="49926" y="2304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6" name="object 1126"/>
          <p:cNvSpPr/>
          <p:nvPr/>
        </p:nvSpPr>
        <p:spPr>
          <a:xfrm>
            <a:off x="3588608" y="6841769"/>
            <a:ext cx="74874" cy="87355"/>
          </a:xfrm>
          <a:custGeom>
            <a:avLst/>
            <a:gdLst/>
            <a:ahLst/>
            <a:cxnLst/>
            <a:rect l="l" t="t" r="r" b="b"/>
            <a:pathLst>
              <a:path w="74874" h="87355">
                <a:moveTo>
                  <a:pt x="19202" y="14401"/>
                </a:moveTo>
                <a:lnTo>
                  <a:pt x="19202" y="3840"/>
                </a:lnTo>
                <a:lnTo>
                  <a:pt x="18242" y="3840"/>
                </a:lnTo>
                <a:lnTo>
                  <a:pt x="18242" y="2880"/>
                </a:lnTo>
                <a:lnTo>
                  <a:pt x="17282" y="2880"/>
                </a:lnTo>
                <a:lnTo>
                  <a:pt x="17282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84475"/>
                </a:lnTo>
                <a:lnTo>
                  <a:pt x="960" y="85435"/>
                </a:lnTo>
                <a:lnTo>
                  <a:pt x="1920" y="85435"/>
                </a:lnTo>
                <a:lnTo>
                  <a:pt x="1920" y="86395"/>
                </a:lnTo>
                <a:lnTo>
                  <a:pt x="5760" y="86395"/>
                </a:lnTo>
                <a:lnTo>
                  <a:pt x="6720" y="87355"/>
                </a:lnTo>
                <a:lnTo>
                  <a:pt x="15361" y="87355"/>
                </a:lnTo>
                <a:lnTo>
                  <a:pt x="16322" y="86395"/>
                </a:lnTo>
                <a:lnTo>
                  <a:pt x="20162" y="86395"/>
                </a:lnTo>
                <a:lnTo>
                  <a:pt x="21122" y="85435"/>
                </a:lnTo>
                <a:lnTo>
                  <a:pt x="22082" y="85435"/>
                </a:lnTo>
                <a:lnTo>
                  <a:pt x="22082" y="31668"/>
                </a:lnTo>
                <a:lnTo>
                  <a:pt x="24963" y="26868"/>
                </a:lnTo>
                <a:lnTo>
                  <a:pt x="28803" y="23987"/>
                </a:lnTo>
                <a:lnTo>
                  <a:pt x="30723" y="22082"/>
                </a:lnTo>
                <a:lnTo>
                  <a:pt x="34564" y="20147"/>
                </a:lnTo>
                <a:lnTo>
                  <a:pt x="36484" y="19202"/>
                </a:lnTo>
                <a:lnTo>
                  <a:pt x="42245" y="19202"/>
                </a:lnTo>
                <a:lnTo>
                  <a:pt x="44165" y="20147"/>
                </a:lnTo>
                <a:lnTo>
                  <a:pt x="45125" y="20147"/>
                </a:lnTo>
                <a:lnTo>
                  <a:pt x="47030" y="21107"/>
                </a:lnTo>
                <a:lnTo>
                  <a:pt x="48966" y="23027"/>
                </a:lnTo>
                <a:lnTo>
                  <a:pt x="49911" y="23987"/>
                </a:lnTo>
                <a:lnTo>
                  <a:pt x="50871" y="25923"/>
                </a:lnTo>
                <a:lnTo>
                  <a:pt x="51846" y="27828"/>
                </a:lnTo>
                <a:lnTo>
                  <a:pt x="51846" y="29748"/>
                </a:lnTo>
                <a:lnTo>
                  <a:pt x="52806" y="31668"/>
                </a:lnTo>
                <a:lnTo>
                  <a:pt x="52806" y="84475"/>
                </a:lnTo>
                <a:lnTo>
                  <a:pt x="53751" y="85435"/>
                </a:lnTo>
                <a:lnTo>
                  <a:pt x="54711" y="85435"/>
                </a:lnTo>
                <a:lnTo>
                  <a:pt x="55686" y="86395"/>
                </a:lnTo>
                <a:lnTo>
                  <a:pt x="58552" y="86395"/>
                </a:lnTo>
                <a:lnTo>
                  <a:pt x="60472" y="87355"/>
                </a:lnTo>
                <a:lnTo>
                  <a:pt x="68153" y="87355"/>
                </a:lnTo>
                <a:lnTo>
                  <a:pt x="69113" y="86395"/>
                </a:lnTo>
                <a:lnTo>
                  <a:pt x="72953" y="86395"/>
                </a:lnTo>
                <a:lnTo>
                  <a:pt x="73913" y="85435"/>
                </a:lnTo>
                <a:lnTo>
                  <a:pt x="74874" y="85435"/>
                </a:lnTo>
                <a:lnTo>
                  <a:pt x="74874" y="23987"/>
                </a:lnTo>
                <a:lnTo>
                  <a:pt x="73913" y="20147"/>
                </a:lnTo>
                <a:lnTo>
                  <a:pt x="72953" y="16306"/>
                </a:lnTo>
                <a:lnTo>
                  <a:pt x="71033" y="12481"/>
                </a:lnTo>
                <a:lnTo>
                  <a:pt x="69113" y="9585"/>
                </a:lnTo>
                <a:lnTo>
                  <a:pt x="66233" y="6720"/>
                </a:lnTo>
                <a:lnTo>
                  <a:pt x="63352" y="4800"/>
                </a:lnTo>
                <a:lnTo>
                  <a:pt x="59527" y="2880"/>
                </a:lnTo>
                <a:lnTo>
                  <a:pt x="55686" y="960"/>
                </a:lnTo>
                <a:lnTo>
                  <a:pt x="51846" y="0"/>
                </a:lnTo>
                <a:lnTo>
                  <a:pt x="41285" y="0"/>
                </a:lnTo>
                <a:lnTo>
                  <a:pt x="36484" y="960"/>
                </a:lnTo>
                <a:lnTo>
                  <a:pt x="31683" y="3840"/>
                </a:lnTo>
                <a:lnTo>
                  <a:pt x="27843" y="5745"/>
                </a:lnTo>
                <a:lnTo>
                  <a:pt x="23042" y="9585"/>
                </a:lnTo>
                <a:lnTo>
                  <a:pt x="19202" y="144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7" name="object 1127"/>
          <p:cNvSpPr/>
          <p:nvPr/>
        </p:nvSpPr>
        <p:spPr>
          <a:xfrm>
            <a:off x="3703807" y="6909922"/>
            <a:ext cx="15361" cy="20162"/>
          </a:xfrm>
          <a:custGeom>
            <a:avLst/>
            <a:gdLst/>
            <a:ahLst/>
            <a:cxnLst/>
            <a:rect l="l" t="t" r="r" b="b"/>
            <a:pathLst>
              <a:path w="15361" h="20162">
                <a:moveTo>
                  <a:pt x="3840" y="3840"/>
                </a:moveTo>
                <a:lnTo>
                  <a:pt x="1920" y="1920"/>
                </a:lnTo>
                <a:lnTo>
                  <a:pt x="0" y="0"/>
                </a:lnTo>
                <a:lnTo>
                  <a:pt x="1920" y="20162"/>
                </a:lnTo>
                <a:lnTo>
                  <a:pt x="10561" y="20162"/>
                </a:lnTo>
                <a:lnTo>
                  <a:pt x="15361" y="19202"/>
                </a:lnTo>
                <a:lnTo>
                  <a:pt x="13441" y="4800"/>
                </a:lnTo>
                <a:lnTo>
                  <a:pt x="6720" y="4800"/>
                </a:lnTo>
                <a:lnTo>
                  <a:pt x="3840" y="384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8" name="object 1128"/>
          <p:cNvSpPr/>
          <p:nvPr/>
        </p:nvSpPr>
        <p:spPr>
          <a:xfrm>
            <a:off x="3680764" y="6841769"/>
            <a:ext cx="71993" cy="88315"/>
          </a:xfrm>
          <a:custGeom>
            <a:avLst/>
            <a:gdLst/>
            <a:ahLst/>
            <a:cxnLst/>
            <a:rect l="l" t="t" r="r" b="b"/>
            <a:pathLst>
              <a:path w="71993" h="88315">
                <a:moveTo>
                  <a:pt x="68153" y="13426"/>
                </a:moveTo>
                <a:lnTo>
                  <a:pt x="66233" y="9585"/>
                </a:lnTo>
                <a:lnTo>
                  <a:pt x="63352" y="7680"/>
                </a:lnTo>
                <a:lnTo>
                  <a:pt x="61447" y="4800"/>
                </a:lnTo>
                <a:lnTo>
                  <a:pt x="57607" y="2880"/>
                </a:lnTo>
                <a:lnTo>
                  <a:pt x="52791" y="1920"/>
                </a:lnTo>
                <a:lnTo>
                  <a:pt x="48950" y="960"/>
                </a:lnTo>
                <a:lnTo>
                  <a:pt x="43205" y="0"/>
                </a:lnTo>
                <a:lnTo>
                  <a:pt x="30723" y="0"/>
                </a:lnTo>
                <a:lnTo>
                  <a:pt x="26883" y="960"/>
                </a:lnTo>
                <a:lnTo>
                  <a:pt x="24002" y="960"/>
                </a:lnTo>
                <a:lnTo>
                  <a:pt x="21122" y="1920"/>
                </a:lnTo>
                <a:lnTo>
                  <a:pt x="18242" y="2880"/>
                </a:lnTo>
                <a:lnTo>
                  <a:pt x="15361" y="3840"/>
                </a:lnTo>
                <a:lnTo>
                  <a:pt x="12481" y="4800"/>
                </a:lnTo>
                <a:lnTo>
                  <a:pt x="10561" y="5745"/>
                </a:lnTo>
                <a:lnTo>
                  <a:pt x="8641" y="6720"/>
                </a:lnTo>
                <a:lnTo>
                  <a:pt x="7680" y="7680"/>
                </a:lnTo>
                <a:lnTo>
                  <a:pt x="6720" y="8641"/>
                </a:lnTo>
                <a:lnTo>
                  <a:pt x="5760" y="9585"/>
                </a:lnTo>
                <a:lnTo>
                  <a:pt x="4800" y="10561"/>
                </a:lnTo>
                <a:lnTo>
                  <a:pt x="4800" y="22082"/>
                </a:lnTo>
                <a:lnTo>
                  <a:pt x="5760" y="22082"/>
                </a:lnTo>
                <a:lnTo>
                  <a:pt x="5760" y="23987"/>
                </a:lnTo>
                <a:lnTo>
                  <a:pt x="6720" y="23987"/>
                </a:lnTo>
                <a:lnTo>
                  <a:pt x="6720" y="24963"/>
                </a:lnTo>
                <a:lnTo>
                  <a:pt x="9601" y="24963"/>
                </a:lnTo>
                <a:lnTo>
                  <a:pt x="10561" y="23987"/>
                </a:lnTo>
                <a:lnTo>
                  <a:pt x="11521" y="23027"/>
                </a:lnTo>
                <a:lnTo>
                  <a:pt x="13441" y="23027"/>
                </a:lnTo>
                <a:lnTo>
                  <a:pt x="15361" y="22082"/>
                </a:lnTo>
                <a:lnTo>
                  <a:pt x="17282" y="21107"/>
                </a:lnTo>
                <a:lnTo>
                  <a:pt x="20162" y="20147"/>
                </a:lnTo>
                <a:lnTo>
                  <a:pt x="22082" y="19202"/>
                </a:lnTo>
                <a:lnTo>
                  <a:pt x="24963" y="18242"/>
                </a:lnTo>
                <a:lnTo>
                  <a:pt x="27843" y="17266"/>
                </a:lnTo>
                <a:lnTo>
                  <a:pt x="31683" y="16306"/>
                </a:lnTo>
                <a:lnTo>
                  <a:pt x="38404" y="16306"/>
                </a:lnTo>
                <a:lnTo>
                  <a:pt x="40325" y="17266"/>
                </a:lnTo>
                <a:lnTo>
                  <a:pt x="42245" y="17266"/>
                </a:lnTo>
                <a:lnTo>
                  <a:pt x="44165" y="18242"/>
                </a:lnTo>
                <a:lnTo>
                  <a:pt x="46085" y="19202"/>
                </a:lnTo>
                <a:lnTo>
                  <a:pt x="47045" y="20147"/>
                </a:lnTo>
                <a:lnTo>
                  <a:pt x="48006" y="22082"/>
                </a:lnTo>
                <a:lnTo>
                  <a:pt x="48950" y="23027"/>
                </a:lnTo>
                <a:lnTo>
                  <a:pt x="48950" y="24963"/>
                </a:lnTo>
                <a:lnTo>
                  <a:pt x="49926" y="26868"/>
                </a:lnTo>
                <a:lnTo>
                  <a:pt x="49926" y="36484"/>
                </a:lnTo>
                <a:lnTo>
                  <a:pt x="29763" y="36484"/>
                </a:lnTo>
                <a:lnTo>
                  <a:pt x="24002" y="37429"/>
                </a:lnTo>
                <a:lnTo>
                  <a:pt x="19202" y="38389"/>
                </a:lnTo>
                <a:lnTo>
                  <a:pt x="14401" y="40309"/>
                </a:lnTo>
                <a:lnTo>
                  <a:pt x="10561" y="43190"/>
                </a:lnTo>
                <a:lnTo>
                  <a:pt x="6720" y="45110"/>
                </a:lnTo>
                <a:lnTo>
                  <a:pt x="4800" y="47990"/>
                </a:lnTo>
                <a:lnTo>
                  <a:pt x="2880" y="50871"/>
                </a:lnTo>
                <a:lnTo>
                  <a:pt x="960" y="54711"/>
                </a:lnTo>
                <a:lnTo>
                  <a:pt x="0" y="58552"/>
                </a:lnTo>
                <a:lnTo>
                  <a:pt x="0" y="67193"/>
                </a:lnTo>
                <a:lnTo>
                  <a:pt x="960" y="71033"/>
                </a:lnTo>
                <a:lnTo>
                  <a:pt x="1920" y="73914"/>
                </a:lnTo>
                <a:lnTo>
                  <a:pt x="3840" y="76794"/>
                </a:lnTo>
                <a:lnTo>
                  <a:pt x="5760" y="79674"/>
                </a:lnTo>
                <a:lnTo>
                  <a:pt x="7680" y="82555"/>
                </a:lnTo>
                <a:lnTo>
                  <a:pt x="10561" y="84475"/>
                </a:lnTo>
                <a:lnTo>
                  <a:pt x="13441" y="85435"/>
                </a:lnTo>
                <a:lnTo>
                  <a:pt x="17282" y="86395"/>
                </a:lnTo>
                <a:lnTo>
                  <a:pt x="21122" y="88315"/>
                </a:lnTo>
                <a:lnTo>
                  <a:pt x="24963" y="88315"/>
                </a:lnTo>
                <a:lnTo>
                  <a:pt x="23042" y="68153"/>
                </a:lnTo>
                <a:lnTo>
                  <a:pt x="22082" y="65272"/>
                </a:lnTo>
                <a:lnTo>
                  <a:pt x="22082" y="58552"/>
                </a:lnTo>
                <a:lnTo>
                  <a:pt x="23042" y="57591"/>
                </a:lnTo>
                <a:lnTo>
                  <a:pt x="24002" y="55671"/>
                </a:lnTo>
                <a:lnTo>
                  <a:pt x="24963" y="54711"/>
                </a:lnTo>
                <a:lnTo>
                  <a:pt x="25923" y="53751"/>
                </a:lnTo>
                <a:lnTo>
                  <a:pt x="27843" y="51831"/>
                </a:lnTo>
                <a:lnTo>
                  <a:pt x="29763" y="51831"/>
                </a:lnTo>
                <a:lnTo>
                  <a:pt x="32644" y="50871"/>
                </a:lnTo>
                <a:lnTo>
                  <a:pt x="34564" y="50871"/>
                </a:lnTo>
                <a:lnTo>
                  <a:pt x="38404" y="49911"/>
                </a:lnTo>
                <a:lnTo>
                  <a:pt x="49926" y="49911"/>
                </a:lnTo>
                <a:lnTo>
                  <a:pt x="49926" y="63352"/>
                </a:lnTo>
                <a:lnTo>
                  <a:pt x="47045" y="66233"/>
                </a:lnTo>
                <a:lnTo>
                  <a:pt x="45110" y="69113"/>
                </a:lnTo>
                <a:lnTo>
                  <a:pt x="42245" y="70073"/>
                </a:lnTo>
                <a:lnTo>
                  <a:pt x="39364" y="71993"/>
                </a:lnTo>
                <a:lnTo>
                  <a:pt x="36484" y="72953"/>
                </a:lnTo>
                <a:lnTo>
                  <a:pt x="38404" y="87355"/>
                </a:lnTo>
                <a:lnTo>
                  <a:pt x="42245" y="85435"/>
                </a:lnTo>
                <a:lnTo>
                  <a:pt x="47045" y="83515"/>
                </a:lnTo>
                <a:lnTo>
                  <a:pt x="49926" y="80634"/>
                </a:lnTo>
                <a:lnTo>
                  <a:pt x="53766" y="77754"/>
                </a:lnTo>
                <a:lnTo>
                  <a:pt x="53766" y="85435"/>
                </a:lnTo>
                <a:lnTo>
                  <a:pt x="54726" y="85435"/>
                </a:lnTo>
                <a:lnTo>
                  <a:pt x="54726" y="86395"/>
                </a:lnTo>
                <a:lnTo>
                  <a:pt x="56631" y="86395"/>
                </a:lnTo>
                <a:lnTo>
                  <a:pt x="57607" y="87355"/>
                </a:lnTo>
                <a:lnTo>
                  <a:pt x="65288" y="87355"/>
                </a:lnTo>
                <a:lnTo>
                  <a:pt x="67193" y="86395"/>
                </a:lnTo>
                <a:lnTo>
                  <a:pt x="70073" y="86395"/>
                </a:lnTo>
                <a:lnTo>
                  <a:pt x="71033" y="85435"/>
                </a:lnTo>
                <a:lnTo>
                  <a:pt x="71993" y="85435"/>
                </a:lnTo>
                <a:lnTo>
                  <a:pt x="71993" y="25923"/>
                </a:lnTo>
                <a:lnTo>
                  <a:pt x="71033" y="21107"/>
                </a:lnTo>
                <a:lnTo>
                  <a:pt x="70073" y="17266"/>
                </a:lnTo>
                <a:lnTo>
                  <a:pt x="68153" y="1342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9" name="object 1129"/>
          <p:cNvSpPr/>
          <p:nvPr/>
        </p:nvSpPr>
        <p:spPr>
          <a:xfrm>
            <a:off x="3763319" y="6822567"/>
            <a:ext cx="55686" cy="107518"/>
          </a:xfrm>
          <a:custGeom>
            <a:avLst/>
            <a:gdLst/>
            <a:ahLst/>
            <a:cxnLst/>
            <a:rect l="l" t="t" r="r" b="b"/>
            <a:pathLst>
              <a:path w="55686" h="107518">
                <a:moveTo>
                  <a:pt x="52806" y="39349"/>
                </a:moveTo>
                <a:lnTo>
                  <a:pt x="53766" y="39349"/>
                </a:lnTo>
                <a:lnTo>
                  <a:pt x="54726" y="38404"/>
                </a:lnTo>
                <a:lnTo>
                  <a:pt x="54726" y="37444"/>
                </a:lnTo>
                <a:lnTo>
                  <a:pt x="55686" y="35509"/>
                </a:lnTo>
                <a:lnTo>
                  <a:pt x="55686" y="24002"/>
                </a:lnTo>
                <a:lnTo>
                  <a:pt x="54726" y="23042"/>
                </a:lnTo>
                <a:lnTo>
                  <a:pt x="54726" y="22082"/>
                </a:lnTo>
                <a:lnTo>
                  <a:pt x="53766" y="22082"/>
                </a:lnTo>
                <a:lnTo>
                  <a:pt x="53766" y="21122"/>
                </a:lnTo>
                <a:lnTo>
                  <a:pt x="35524" y="21122"/>
                </a:lnTo>
                <a:lnTo>
                  <a:pt x="35524" y="2880"/>
                </a:lnTo>
                <a:lnTo>
                  <a:pt x="34564" y="1920"/>
                </a:lnTo>
                <a:lnTo>
                  <a:pt x="33604" y="960"/>
                </a:lnTo>
                <a:lnTo>
                  <a:pt x="32644" y="960"/>
                </a:lnTo>
                <a:lnTo>
                  <a:pt x="30723" y="0"/>
                </a:lnTo>
                <a:lnTo>
                  <a:pt x="17282" y="0"/>
                </a:lnTo>
                <a:lnTo>
                  <a:pt x="16322" y="960"/>
                </a:lnTo>
                <a:lnTo>
                  <a:pt x="14401" y="960"/>
                </a:lnTo>
                <a:lnTo>
                  <a:pt x="14401" y="1920"/>
                </a:lnTo>
                <a:lnTo>
                  <a:pt x="13441" y="1920"/>
                </a:lnTo>
                <a:lnTo>
                  <a:pt x="13441" y="21122"/>
                </a:lnTo>
                <a:lnTo>
                  <a:pt x="2880" y="21122"/>
                </a:lnTo>
                <a:lnTo>
                  <a:pt x="1920" y="22082"/>
                </a:lnTo>
                <a:lnTo>
                  <a:pt x="960" y="23042"/>
                </a:lnTo>
                <a:lnTo>
                  <a:pt x="960" y="25923"/>
                </a:lnTo>
                <a:lnTo>
                  <a:pt x="0" y="26883"/>
                </a:lnTo>
                <a:lnTo>
                  <a:pt x="0" y="33604"/>
                </a:lnTo>
                <a:lnTo>
                  <a:pt x="960" y="35509"/>
                </a:lnTo>
                <a:lnTo>
                  <a:pt x="960" y="37444"/>
                </a:lnTo>
                <a:lnTo>
                  <a:pt x="1920" y="38404"/>
                </a:lnTo>
                <a:lnTo>
                  <a:pt x="2880" y="39349"/>
                </a:lnTo>
                <a:lnTo>
                  <a:pt x="13441" y="39349"/>
                </a:lnTo>
                <a:lnTo>
                  <a:pt x="13441" y="88315"/>
                </a:lnTo>
                <a:lnTo>
                  <a:pt x="14401" y="92156"/>
                </a:lnTo>
                <a:lnTo>
                  <a:pt x="16322" y="95036"/>
                </a:lnTo>
                <a:lnTo>
                  <a:pt x="17282" y="97916"/>
                </a:lnTo>
                <a:lnTo>
                  <a:pt x="19202" y="100797"/>
                </a:lnTo>
                <a:lnTo>
                  <a:pt x="21122" y="102717"/>
                </a:lnTo>
                <a:lnTo>
                  <a:pt x="24002" y="104637"/>
                </a:lnTo>
                <a:lnTo>
                  <a:pt x="27843" y="105597"/>
                </a:lnTo>
                <a:lnTo>
                  <a:pt x="30723" y="106558"/>
                </a:lnTo>
                <a:lnTo>
                  <a:pt x="34564" y="107518"/>
                </a:lnTo>
                <a:lnTo>
                  <a:pt x="44165" y="107518"/>
                </a:lnTo>
                <a:lnTo>
                  <a:pt x="45125" y="106558"/>
                </a:lnTo>
                <a:lnTo>
                  <a:pt x="48006" y="106558"/>
                </a:lnTo>
                <a:lnTo>
                  <a:pt x="49926" y="105597"/>
                </a:lnTo>
                <a:lnTo>
                  <a:pt x="51846" y="105597"/>
                </a:lnTo>
                <a:lnTo>
                  <a:pt x="52806" y="104637"/>
                </a:lnTo>
                <a:lnTo>
                  <a:pt x="53766" y="104637"/>
                </a:lnTo>
                <a:lnTo>
                  <a:pt x="54726" y="103677"/>
                </a:lnTo>
                <a:lnTo>
                  <a:pt x="55686" y="102717"/>
                </a:lnTo>
                <a:lnTo>
                  <a:pt x="55686" y="88315"/>
                </a:lnTo>
                <a:lnTo>
                  <a:pt x="54726" y="87355"/>
                </a:lnTo>
                <a:lnTo>
                  <a:pt x="53766" y="87355"/>
                </a:lnTo>
                <a:lnTo>
                  <a:pt x="53766" y="86395"/>
                </a:lnTo>
                <a:lnTo>
                  <a:pt x="52806" y="86395"/>
                </a:lnTo>
                <a:lnTo>
                  <a:pt x="52806" y="87355"/>
                </a:lnTo>
                <a:lnTo>
                  <a:pt x="50886" y="87355"/>
                </a:lnTo>
                <a:lnTo>
                  <a:pt x="49926" y="88315"/>
                </a:lnTo>
                <a:lnTo>
                  <a:pt x="47045" y="88315"/>
                </a:lnTo>
                <a:lnTo>
                  <a:pt x="46085" y="89275"/>
                </a:lnTo>
                <a:lnTo>
                  <a:pt x="41285" y="89275"/>
                </a:lnTo>
                <a:lnTo>
                  <a:pt x="38404" y="87355"/>
                </a:lnTo>
                <a:lnTo>
                  <a:pt x="37444" y="85435"/>
                </a:lnTo>
                <a:lnTo>
                  <a:pt x="36484" y="83515"/>
                </a:lnTo>
                <a:lnTo>
                  <a:pt x="35524" y="80634"/>
                </a:lnTo>
                <a:lnTo>
                  <a:pt x="35524" y="39349"/>
                </a:lnTo>
                <a:lnTo>
                  <a:pt x="52806" y="3934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0" name="object 1130"/>
          <p:cNvSpPr/>
          <p:nvPr/>
        </p:nvSpPr>
        <p:spPr>
          <a:xfrm>
            <a:off x="3835313" y="6843689"/>
            <a:ext cx="22082" cy="85435"/>
          </a:xfrm>
          <a:custGeom>
            <a:avLst/>
            <a:gdLst/>
            <a:ahLst/>
            <a:cxnLst/>
            <a:rect l="l" t="t" r="r" b="b"/>
            <a:pathLst>
              <a:path w="22082" h="85435">
                <a:moveTo>
                  <a:pt x="975" y="83515"/>
                </a:moveTo>
                <a:lnTo>
                  <a:pt x="1935" y="83515"/>
                </a:lnTo>
                <a:lnTo>
                  <a:pt x="2880" y="84475"/>
                </a:lnTo>
                <a:lnTo>
                  <a:pt x="5760" y="84475"/>
                </a:lnTo>
                <a:lnTo>
                  <a:pt x="7680" y="85435"/>
                </a:lnTo>
                <a:lnTo>
                  <a:pt x="15361" y="85435"/>
                </a:lnTo>
                <a:lnTo>
                  <a:pt x="16322" y="84475"/>
                </a:lnTo>
                <a:lnTo>
                  <a:pt x="20162" y="84475"/>
                </a:lnTo>
                <a:lnTo>
                  <a:pt x="21122" y="83515"/>
                </a:lnTo>
                <a:lnTo>
                  <a:pt x="22082" y="83515"/>
                </a:lnTo>
                <a:lnTo>
                  <a:pt x="22082" y="960"/>
                </a:lnTo>
                <a:lnTo>
                  <a:pt x="20162" y="960"/>
                </a:lnTo>
                <a:lnTo>
                  <a:pt x="19202" y="0"/>
                </a:lnTo>
                <a:lnTo>
                  <a:pt x="3840" y="0"/>
                </a:lnTo>
                <a:lnTo>
                  <a:pt x="2880" y="960"/>
                </a:lnTo>
                <a:lnTo>
                  <a:pt x="975" y="960"/>
                </a:lnTo>
                <a:lnTo>
                  <a:pt x="975" y="1920"/>
                </a:lnTo>
                <a:lnTo>
                  <a:pt x="0" y="1920"/>
                </a:lnTo>
                <a:lnTo>
                  <a:pt x="0" y="82555"/>
                </a:lnTo>
                <a:lnTo>
                  <a:pt x="975" y="8351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1" name="object 1131"/>
          <p:cNvSpPr/>
          <p:nvPr/>
        </p:nvSpPr>
        <p:spPr>
          <a:xfrm>
            <a:off x="3834353" y="6809125"/>
            <a:ext cx="24963" cy="23042"/>
          </a:xfrm>
          <a:custGeom>
            <a:avLst/>
            <a:gdLst/>
            <a:ahLst/>
            <a:cxnLst/>
            <a:rect l="l" t="t" r="r" b="b"/>
            <a:pathLst>
              <a:path w="24963" h="23042">
                <a:moveTo>
                  <a:pt x="24963" y="11521"/>
                </a:moveTo>
                <a:lnTo>
                  <a:pt x="24963" y="6720"/>
                </a:lnTo>
                <a:lnTo>
                  <a:pt x="24002" y="3840"/>
                </a:lnTo>
                <a:lnTo>
                  <a:pt x="22082" y="1920"/>
                </a:lnTo>
                <a:lnTo>
                  <a:pt x="21122" y="0"/>
                </a:lnTo>
                <a:lnTo>
                  <a:pt x="7680" y="0"/>
                </a:lnTo>
                <a:lnTo>
                  <a:pt x="3840" y="960"/>
                </a:lnTo>
                <a:lnTo>
                  <a:pt x="1935" y="1920"/>
                </a:lnTo>
                <a:lnTo>
                  <a:pt x="0" y="3840"/>
                </a:lnTo>
                <a:lnTo>
                  <a:pt x="0" y="19202"/>
                </a:lnTo>
                <a:lnTo>
                  <a:pt x="1935" y="20162"/>
                </a:lnTo>
                <a:lnTo>
                  <a:pt x="3840" y="22082"/>
                </a:lnTo>
                <a:lnTo>
                  <a:pt x="7680" y="23042"/>
                </a:lnTo>
                <a:lnTo>
                  <a:pt x="17282" y="23042"/>
                </a:lnTo>
                <a:lnTo>
                  <a:pt x="20162" y="22082"/>
                </a:lnTo>
                <a:lnTo>
                  <a:pt x="22082" y="20162"/>
                </a:lnTo>
                <a:lnTo>
                  <a:pt x="24002" y="18242"/>
                </a:lnTo>
                <a:lnTo>
                  <a:pt x="24963" y="15361"/>
                </a:lnTo>
                <a:lnTo>
                  <a:pt x="24963" y="1152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2" name="object 1132"/>
          <p:cNvSpPr/>
          <p:nvPr/>
        </p:nvSpPr>
        <p:spPr>
          <a:xfrm>
            <a:off x="3899641" y="6841769"/>
            <a:ext cx="60472" cy="88315"/>
          </a:xfrm>
          <a:custGeom>
            <a:avLst/>
            <a:gdLst/>
            <a:ahLst/>
            <a:cxnLst/>
            <a:rect l="l" t="t" r="r" b="b"/>
            <a:pathLst>
              <a:path w="60472" h="88315">
                <a:moveTo>
                  <a:pt x="24002" y="70073"/>
                </a:moveTo>
                <a:lnTo>
                  <a:pt x="21122" y="71033"/>
                </a:lnTo>
                <a:lnTo>
                  <a:pt x="14401" y="71033"/>
                </a:lnTo>
                <a:lnTo>
                  <a:pt x="10561" y="70073"/>
                </a:lnTo>
                <a:lnTo>
                  <a:pt x="8641" y="69113"/>
                </a:lnTo>
                <a:lnTo>
                  <a:pt x="5760" y="67193"/>
                </a:lnTo>
                <a:lnTo>
                  <a:pt x="3840" y="65272"/>
                </a:lnTo>
                <a:lnTo>
                  <a:pt x="3840" y="87355"/>
                </a:lnTo>
                <a:lnTo>
                  <a:pt x="9601" y="88315"/>
                </a:lnTo>
                <a:lnTo>
                  <a:pt x="24002" y="88315"/>
                </a:lnTo>
                <a:lnTo>
                  <a:pt x="30723" y="87355"/>
                </a:lnTo>
                <a:lnTo>
                  <a:pt x="35524" y="85435"/>
                </a:lnTo>
                <a:lnTo>
                  <a:pt x="41269" y="83515"/>
                </a:lnTo>
                <a:lnTo>
                  <a:pt x="46070" y="79674"/>
                </a:lnTo>
                <a:lnTo>
                  <a:pt x="48950" y="75834"/>
                </a:lnTo>
                <a:lnTo>
                  <a:pt x="52791" y="71993"/>
                </a:lnTo>
                <a:lnTo>
                  <a:pt x="55671" y="67193"/>
                </a:lnTo>
                <a:lnTo>
                  <a:pt x="57591" y="61432"/>
                </a:lnTo>
                <a:lnTo>
                  <a:pt x="59512" y="56631"/>
                </a:lnTo>
                <a:lnTo>
                  <a:pt x="60472" y="49911"/>
                </a:lnTo>
                <a:lnTo>
                  <a:pt x="60472" y="36484"/>
                </a:lnTo>
                <a:lnTo>
                  <a:pt x="59512" y="30708"/>
                </a:lnTo>
                <a:lnTo>
                  <a:pt x="57591" y="24963"/>
                </a:lnTo>
                <a:lnTo>
                  <a:pt x="55671" y="19202"/>
                </a:lnTo>
                <a:lnTo>
                  <a:pt x="53751" y="15361"/>
                </a:lnTo>
                <a:lnTo>
                  <a:pt x="49911" y="11521"/>
                </a:lnTo>
                <a:lnTo>
                  <a:pt x="47030" y="7680"/>
                </a:lnTo>
                <a:lnTo>
                  <a:pt x="42245" y="4800"/>
                </a:lnTo>
                <a:lnTo>
                  <a:pt x="37429" y="2880"/>
                </a:lnTo>
                <a:lnTo>
                  <a:pt x="31683" y="960"/>
                </a:lnTo>
                <a:lnTo>
                  <a:pt x="25908" y="0"/>
                </a:lnTo>
                <a:lnTo>
                  <a:pt x="11521" y="0"/>
                </a:lnTo>
                <a:lnTo>
                  <a:pt x="4800" y="960"/>
                </a:lnTo>
                <a:lnTo>
                  <a:pt x="0" y="2880"/>
                </a:lnTo>
                <a:lnTo>
                  <a:pt x="960" y="29748"/>
                </a:lnTo>
                <a:lnTo>
                  <a:pt x="1920" y="26868"/>
                </a:lnTo>
                <a:lnTo>
                  <a:pt x="2880" y="24963"/>
                </a:lnTo>
                <a:lnTo>
                  <a:pt x="4800" y="22082"/>
                </a:lnTo>
                <a:lnTo>
                  <a:pt x="6720" y="20147"/>
                </a:lnTo>
                <a:lnTo>
                  <a:pt x="9601" y="19202"/>
                </a:lnTo>
                <a:lnTo>
                  <a:pt x="11521" y="18242"/>
                </a:lnTo>
                <a:lnTo>
                  <a:pt x="14401" y="17266"/>
                </a:lnTo>
                <a:lnTo>
                  <a:pt x="22067" y="17266"/>
                </a:lnTo>
                <a:lnTo>
                  <a:pt x="24963" y="18242"/>
                </a:lnTo>
                <a:lnTo>
                  <a:pt x="26883" y="19202"/>
                </a:lnTo>
                <a:lnTo>
                  <a:pt x="29748" y="21107"/>
                </a:lnTo>
                <a:lnTo>
                  <a:pt x="31683" y="23027"/>
                </a:lnTo>
                <a:lnTo>
                  <a:pt x="32628" y="24963"/>
                </a:lnTo>
                <a:lnTo>
                  <a:pt x="34564" y="27828"/>
                </a:lnTo>
                <a:lnTo>
                  <a:pt x="35524" y="30708"/>
                </a:lnTo>
                <a:lnTo>
                  <a:pt x="36469" y="33588"/>
                </a:lnTo>
                <a:lnTo>
                  <a:pt x="36469" y="36484"/>
                </a:lnTo>
                <a:lnTo>
                  <a:pt x="37429" y="40309"/>
                </a:lnTo>
                <a:lnTo>
                  <a:pt x="37429" y="48950"/>
                </a:lnTo>
                <a:lnTo>
                  <a:pt x="36469" y="51831"/>
                </a:lnTo>
                <a:lnTo>
                  <a:pt x="36469" y="55671"/>
                </a:lnTo>
                <a:lnTo>
                  <a:pt x="35524" y="58552"/>
                </a:lnTo>
                <a:lnTo>
                  <a:pt x="34564" y="61432"/>
                </a:lnTo>
                <a:lnTo>
                  <a:pt x="32628" y="63352"/>
                </a:lnTo>
                <a:lnTo>
                  <a:pt x="30723" y="66233"/>
                </a:lnTo>
                <a:lnTo>
                  <a:pt x="28788" y="68153"/>
                </a:lnTo>
                <a:lnTo>
                  <a:pt x="26883" y="69113"/>
                </a:lnTo>
                <a:lnTo>
                  <a:pt x="24002" y="7007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3" name="object 1133"/>
          <p:cNvSpPr/>
          <p:nvPr/>
        </p:nvSpPr>
        <p:spPr>
          <a:xfrm>
            <a:off x="3875638" y="6844649"/>
            <a:ext cx="27843" cy="84475"/>
          </a:xfrm>
          <a:custGeom>
            <a:avLst/>
            <a:gdLst/>
            <a:ahLst/>
            <a:cxnLst/>
            <a:rect l="l" t="t" r="r" b="b"/>
            <a:pathLst>
              <a:path w="27843" h="84475">
                <a:moveTo>
                  <a:pt x="960" y="55671"/>
                </a:moveTo>
                <a:lnTo>
                  <a:pt x="1920" y="60472"/>
                </a:lnTo>
                <a:lnTo>
                  <a:pt x="3840" y="66233"/>
                </a:lnTo>
                <a:lnTo>
                  <a:pt x="6720" y="71033"/>
                </a:lnTo>
                <a:lnTo>
                  <a:pt x="9601" y="73913"/>
                </a:lnTo>
                <a:lnTo>
                  <a:pt x="13441" y="77754"/>
                </a:lnTo>
                <a:lnTo>
                  <a:pt x="17282" y="80634"/>
                </a:lnTo>
                <a:lnTo>
                  <a:pt x="23042" y="82555"/>
                </a:lnTo>
                <a:lnTo>
                  <a:pt x="27843" y="84475"/>
                </a:lnTo>
                <a:lnTo>
                  <a:pt x="27843" y="62392"/>
                </a:lnTo>
                <a:lnTo>
                  <a:pt x="26883" y="60472"/>
                </a:lnTo>
                <a:lnTo>
                  <a:pt x="24963" y="57591"/>
                </a:lnTo>
                <a:lnTo>
                  <a:pt x="24002" y="54711"/>
                </a:lnTo>
                <a:lnTo>
                  <a:pt x="23042" y="51831"/>
                </a:lnTo>
                <a:lnTo>
                  <a:pt x="23042" y="48950"/>
                </a:lnTo>
                <a:lnTo>
                  <a:pt x="22082" y="45110"/>
                </a:lnTo>
                <a:lnTo>
                  <a:pt x="22082" y="37429"/>
                </a:lnTo>
                <a:lnTo>
                  <a:pt x="23042" y="33604"/>
                </a:lnTo>
                <a:lnTo>
                  <a:pt x="24002" y="29763"/>
                </a:lnTo>
                <a:lnTo>
                  <a:pt x="24963" y="26868"/>
                </a:lnTo>
                <a:lnTo>
                  <a:pt x="24002" y="0"/>
                </a:lnTo>
                <a:lnTo>
                  <a:pt x="18242" y="2865"/>
                </a:lnTo>
                <a:lnTo>
                  <a:pt x="14401" y="5760"/>
                </a:lnTo>
                <a:lnTo>
                  <a:pt x="10561" y="9601"/>
                </a:lnTo>
                <a:lnTo>
                  <a:pt x="6720" y="13426"/>
                </a:lnTo>
                <a:lnTo>
                  <a:pt x="3840" y="18227"/>
                </a:lnTo>
                <a:lnTo>
                  <a:pt x="1920" y="23987"/>
                </a:lnTo>
                <a:lnTo>
                  <a:pt x="960" y="29763"/>
                </a:lnTo>
                <a:lnTo>
                  <a:pt x="0" y="35509"/>
                </a:lnTo>
                <a:lnTo>
                  <a:pt x="0" y="48950"/>
                </a:lnTo>
                <a:lnTo>
                  <a:pt x="960" y="5567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4" name="object 1134"/>
          <p:cNvSpPr/>
          <p:nvPr/>
        </p:nvSpPr>
        <p:spPr>
          <a:xfrm>
            <a:off x="3977396" y="6841769"/>
            <a:ext cx="74874" cy="87355"/>
          </a:xfrm>
          <a:custGeom>
            <a:avLst/>
            <a:gdLst/>
            <a:ahLst/>
            <a:cxnLst/>
            <a:rect l="l" t="t" r="r" b="b"/>
            <a:pathLst>
              <a:path w="74874" h="87355">
                <a:moveTo>
                  <a:pt x="19202" y="14401"/>
                </a:moveTo>
                <a:lnTo>
                  <a:pt x="19202" y="3840"/>
                </a:lnTo>
                <a:lnTo>
                  <a:pt x="18242" y="3840"/>
                </a:lnTo>
                <a:lnTo>
                  <a:pt x="18242" y="2880"/>
                </a:lnTo>
                <a:lnTo>
                  <a:pt x="17282" y="2880"/>
                </a:lnTo>
                <a:lnTo>
                  <a:pt x="17282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84475"/>
                </a:lnTo>
                <a:lnTo>
                  <a:pt x="960" y="85435"/>
                </a:lnTo>
                <a:lnTo>
                  <a:pt x="1920" y="85435"/>
                </a:lnTo>
                <a:lnTo>
                  <a:pt x="1920" y="86395"/>
                </a:lnTo>
                <a:lnTo>
                  <a:pt x="5760" y="86395"/>
                </a:lnTo>
                <a:lnTo>
                  <a:pt x="6720" y="87355"/>
                </a:lnTo>
                <a:lnTo>
                  <a:pt x="15361" y="87355"/>
                </a:lnTo>
                <a:lnTo>
                  <a:pt x="16322" y="86395"/>
                </a:lnTo>
                <a:lnTo>
                  <a:pt x="20162" y="86395"/>
                </a:lnTo>
                <a:lnTo>
                  <a:pt x="21122" y="85435"/>
                </a:lnTo>
                <a:lnTo>
                  <a:pt x="22082" y="85435"/>
                </a:lnTo>
                <a:lnTo>
                  <a:pt x="22082" y="31668"/>
                </a:lnTo>
                <a:lnTo>
                  <a:pt x="24963" y="26868"/>
                </a:lnTo>
                <a:lnTo>
                  <a:pt x="28803" y="23987"/>
                </a:lnTo>
                <a:lnTo>
                  <a:pt x="30723" y="22082"/>
                </a:lnTo>
                <a:lnTo>
                  <a:pt x="34564" y="20147"/>
                </a:lnTo>
                <a:lnTo>
                  <a:pt x="36484" y="19202"/>
                </a:lnTo>
                <a:lnTo>
                  <a:pt x="42230" y="19202"/>
                </a:lnTo>
                <a:lnTo>
                  <a:pt x="44165" y="20147"/>
                </a:lnTo>
                <a:lnTo>
                  <a:pt x="45125" y="20147"/>
                </a:lnTo>
                <a:lnTo>
                  <a:pt x="47045" y="21107"/>
                </a:lnTo>
                <a:lnTo>
                  <a:pt x="48950" y="23027"/>
                </a:lnTo>
                <a:lnTo>
                  <a:pt x="49910" y="23987"/>
                </a:lnTo>
                <a:lnTo>
                  <a:pt x="50886" y="25923"/>
                </a:lnTo>
                <a:lnTo>
                  <a:pt x="51846" y="27828"/>
                </a:lnTo>
                <a:lnTo>
                  <a:pt x="51846" y="29748"/>
                </a:lnTo>
                <a:lnTo>
                  <a:pt x="52791" y="31668"/>
                </a:lnTo>
                <a:lnTo>
                  <a:pt x="52791" y="84475"/>
                </a:lnTo>
                <a:lnTo>
                  <a:pt x="53751" y="85435"/>
                </a:lnTo>
                <a:lnTo>
                  <a:pt x="54726" y="85435"/>
                </a:lnTo>
                <a:lnTo>
                  <a:pt x="55686" y="86395"/>
                </a:lnTo>
                <a:lnTo>
                  <a:pt x="58567" y="86395"/>
                </a:lnTo>
                <a:lnTo>
                  <a:pt x="60472" y="87355"/>
                </a:lnTo>
                <a:lnTo>
                  <a:pt x="68153" y="87355"/>
                </a:lnTo>
                <a:lnTo>
                  <a:pt x="69113" y="86395"/>
                </a:lnTo>
                <a:lnTo>
                  <a:pt x="72953" y="86395"/>
                </a:lnTo>
                <a:lnTo>
                  <a:pt x="73913" y="85435"/>
                </a:lnTo>
                <a:lnTo>
                  <a:pt x="74874" y="85435"/>
                </a:lnTo>
                <a:lnTo>
                  <a:pt x="74874" y="23987"/>
                </a:lnTo>
                <a:lnTo>
                  <a:pt x="73913" y="20147"/>
                </a:lnTo>
                <a:lnTo>
                  <a:pt x="72953" y="16306"/>
                </a:lnTo>
                <a:lnTo>
                  <a:pt x="71033" y="12481"/>
                </a:lnTo>
                <a:lnTo>
                  <a:pt x="69113" y="9585"/>
                </a:lnTo>
                <a:lnTo>
                  <a:pt x="66233" y="6720"/>
                </a:lnTo>
                <a:lnTo>
                  <a:pt x="63352" y="4800"/>
                </a:lnTo>
                <a:lnTo>
                  <a:pt x="59512" y="2880"/>
                </a:lnTo>
                <a:lnTo>
                  <a:pt x="55686" y="960"/>
                </a:lnTo>
                <a:lnTo>
                  <a:pt x="51846" y="0"/>
                </a:lnTo>
                <a:lnTo>
                  <a:pt x="41285" y="0"/>
                </a:lnTo>
                <a:lnTo>
                  <a:pt x="36484" y="960"/>
                </a:lnTo>
                <a:lnTo>
                  <a:pt x="31683" y="3840"/>
                </a:lnTo>
                <a:lnTo>
                  <a:pt x="27843" y="5745"/>
                </a:lnTo>
                <a:lnTo>
                  <a:pt x="23042" y="9585"/>
                </a:lnTo>
                <a:lnTo>
                  <a:pt x="19202" y="144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5" name="object 1135"/>
          <p:cNvSpPr/>
          <p:nvPr/>
        </p:nvSpPr>
        <p:spPr>
          <a:xfrm>
            <a:off x="4069552" y="6841769"/>
            <a:ext cx="60487" cy="88315"/>
          </a:xfrm>
          <a:custGeom>
            <a:avLst/>
            <a:gdLst/>
            <a:ahLst/>
            <a:cxnLst/>
            <a:rect l="l" t="t" r="r" b="b"/>
            <a:pathLst>
              <a:path w="60487" h="88315">
                <a:moveTo>
                  <a:pt x="2880" y="82555"/>
                </a:moveTo>
                <a:lnTo>
                  <a:pt x="3840" y="83515"/>
                </a:lnTo>
                <a:lnTo>
                  <a:pt x="5760" y="84475"/>
                </a:lnTo>
                <a:lnTo>
                  <a:pt x="6720" y="84475"/>
                </a:lnTo>
                <a:lnTo>
                  <a:pt x="8641" y="85435"/>
                </a:lnTo>
                <a:lnTo>
                  <a:pt x="10561" y="86395"/>
                </a:lnTo>
                <a:lnTo>
                  <a:pt x="12481" y="87355"/>
                </a:lnTo>
                <a:lnTo>
                  <a:pt x="17282" y="87355"/>
                </a:lnTo>
                <a:lnTo>
                  <a:pt x="20162" y="88315"/>
                </a:lnTo>
                <a:lnTo>
                  <a:pt x="35524" y="88315"/>
                </a:lnTo>
                <a:lnTo>
                  <a:pt x="39364" y="86395"/>
                </a:lnTo>
                <a:lnTo>
                  <a:pt x="44165" y="85435"/>
                </a:lnTo>
                <a:lnTo>
                  <a:pt x="47990" y="83515"/>
                </a:lnTo>
                <a:lnTo>
                  <a:pt x="50886" y="81594"/>
                </a:lnTo>
                <a:lnTo>
                  <a:pt x="53766" y="79674"/>
                </a:lnTo>
                <a:lnTo>
                  <a:pt x="55671" y="76794"/>
                </a:lnTo>
                <a:lnTo>
                  <a:pt x="57607" y="72953"/>
                </a:lnTo>
                <a:lnTo>
                  <a:pt x="59512" y="70073"/>
                </a:lnTo>
                <a:lnTo>
                  <a:pt x="60487" y="65272"/>
                </a:lnTo>
                <a:lnTo>
                  <a:pt x="60487" y="57591"/>
                </a:lnTo>
                <a:lnTo>
                  <a:pt x="59512" y="54711"/>
                </a:lnTo>
                <a:lnTo>
                  <a:pt x="58552" y="51831"/>
                </a:lnTo>
                <a:lnTo>
                  <a:pt x="57607" y="48950"/>
                </a:lnTo>
                <a:lnTo>
                  <a:pt x="55671" y="47030"/>
                </a:lnTo>
                <a:lnTo>
                  <a:pt x="53766" y="45110"/>
                </a:lnTo>
                <a:lnTo>
                  <a:pt x="51831" y="43190"/>
                </a:lnTo>
                <a:lnTo>
                  <a:pt x="49926" y="42230"/>
                </a:lnTo>
                <a:lnTo>
                  <a:pt x="47990" y="40309"/>
                </a:lnTo>
                <a:lnTo>
                  <a:pt x="46085" y="39349"/>
                </a:lnTo>
                <a:lnTo>
                  <a:pt x="43205" y="38389"/>
                </a:lnTo>
                <a:lnTo>
                  <a:pt x="41269" y="37429"/>
                </a:lnTo>
                <a:lnTo>
                  <a:pt x="38404" y="36484"/>
                </a:lnTo>
                <a:lnTo>
                  <a:pt x="36484" y="35509"/>
                </a:lnTo>
                <a:lnTo>
                  <a:pt x="33604" y="34549"/>
                </a:lnTo>
                <a:lnTo>
                  <a:pt x="31683" y="33588"/>
                </a:lnTo>
                <a:lnTo>
                  <a:pt x="29763" y="32644"/>
                </a:lnTo>
                <a:lnTo>
                  <a:pt x="27843" y="31668"/>
                </a:lnTo>
                <a:lnTo>
                  <a:pt x="25923" y="30708"/>
                </a:lnTo>
                <a:lnTo>
                  <a:pt x="24003" y="29748"/>
                </a:lnTo>
                <a:lnTo>
                  <a:pt x="23042" y="28803"/>
                </a:lnTo>
                <a:lnTo>
                  <a:pt x="22082" y="26868"/>
                </a:lnTo>
                <a:lnTo>
                  <a:pt x="21122" y="25923"/>
                </a:lnTo>
                <a:lnTo>
                  <a:pt x="21122" y="23027"/>
                </a:lnTo>
                <a:lnTo>
                  <a:pt x="22082" y="22082"/>
                </a:lnTo>
                <a:lnTo>
                  <a:pt x="22082" y="21107"/>
                </a:lnTo>
                <a:lnTo>
                  <a:pt x="23042" y="20147"/>
                </a:lnTo>
                <a:lnTo>
                  <a:pt x="23042" y="19202"/>
                </a:lnTo>
                <a:lnTo>
                  <a:pt x="24003" y="18242"/>
                </a:lnTo>
                <a:lnTo>
                  <a:pt x="24963" y="17266"/>
                </a:lnTo>
                <a:lnTo>
                  <a:pt x="26883" y="16306"/>
                </a:lnTo>
                <a:lnTo>
                  <a:pt x="27843" y="16306"/>
                </a:lnTo>
                <a:lnTo>
                  <a:pt x="29763" y="15361"/>
                </a:lnTo>
                <a:lnTo>
                  <a:pt x="35524" y="15361"/>
                </a:lnTo>
                <a:lnTo>
                  <a:pt x="38404" y="16306"/>
                </a:lnTo>
                <a:lnTo>
                  <a:pt x="40325" y="16306"/>
                </a:lnTo>
                <a:lnTo>
                  <a:pt x="43205" y="17266"/>
                </a:lnTo>
                <a:lnTo>
                  <a:pt x="45125" y="18242"/>
                </a:lnTo>
                <a:lnTo>
                  <a:pt x="46085" y="18242"/>
                </a:lnTo>
                <a:lnTo>
                  <a:pt x="47990" y="19202"/>
                </a:lnTo>
                <a:lnTo>
                  <a:pt x="49926" y="20147"/>
                </a:lnTo>
                <a:lnTo>
                  <a:pt x="50886" y="20147"/>
                </a:lnTo>
                <a:lnTo>
                  <a:pt x="51831" y="21107"/>
                </a:lnTo>
                <a:lnTo>
                  <a:pt x="54711" y="21107"/>
                </a:lnTo>
                <a:lnTo>
                  <a:pt x="54711" y="20147"/>
                </a:lnTo>
                <a:lnTo>
                  <a:pt x="55671" y="20147"/>
                </a:lnTo>
                <a:lnTo>
                  <a:pt x="55671" y="7680"/>
                </a:lnTo>
                <a:lnTo>
                  <a:pt x="54711" y="6720"/>
                </a:lnTo>
                <a:lnTo>
                  <a:pt x="54711" y="5745"/>
                </a:lnTo>
                <a:lnTo>
                  <a:pt x="53766" y="5745"/>
                </a:lnTo>
                <a:lnTo>
                  <a:pt x="53766" y="4800"/>
                </a:lnTo>
                <a:lnTo>
                  <a:pt x="52806" y="4800"/>
                </a:lnTo>
                <a:lnTo>
                  <a:pt x="51831" y="3840"/>
                </a:lnTo>
                <a:lnTo>
                  <a:pt x="50886" y="3840"/>
                </a:lnTo>
                <a:lnTo>
                  <a:pt x="49926" y="2880"/>
                </a:lnTo>
                <a:lnTo>
                  <a:pt x="47990" y="1920"/>
                </a:lnTo>
                <a:lnTo>
                  <a:pt x="46085" y="1920"/>
                </a:lnTo>
                <a:lnTo>
                  <a:pt x="44165" y="960"/>
                </a:lnTo>
                <a:lnTo>
                  <a:pt x="39364" y="960"/>
                </a:lnTo>
                <a:lnTo>
                  <a:pt x="37444" y="0"/>
                </a:lnTo>
                <a:lnTo>
                  <a:pt x="27843" y="0"/>
                </a:lnTo>
                <a:lnTo>
                  <a:pt x="23042" y="960"/>
                </a:lnTo>
                <a:lnTo>
                  <a:pt x="19202" y="1920"/>
                </a:lnTo>
                <a:lnTo>
                  <a:pt x="15361" y="2880"/>
                </a:lnTo>
                <a:lnTo>
                  <a:pt x="11521" y="4800"/>
                </a:lnTo>
                <a:lnTo>
                  <a:pt x="9601" y="6720"/>
                </a:lnTo>
                <a:lnTo>
                  <a:pt x="6720" y="9585"/>
                </a:lnTo>
                <a:lnTo>
                  <a:pt x="3840" y="11521"/>
                </a:lnTo>
                <a:lnTo>
                  <a:pt x="2880" y="15361"/>
                </a:lnTo>
                <a:lnTo>
                  <a:pt x="960" y="18242"/>
                </a:lnTo>
                <a:lnTo>
                  <a:pt x="960" y="32644"/>
                </a:lnTo>
                <a:lnTo>
                  <a:pt x="1920" y="34549"/>
                </a:lnTo>
                <a:lnTo>
                  <a:pt x="3840" y="37429"/>
                </a:lnTo>
                <a:lnTo>
                  <a:pt x="4800" y="40309"/>
                </a:lnTo>
                <a:lnTo>
                  <a:pt x="6720" y="41269"/>
                </a:lnTo>
                <a:lnTo>
                  <a:pt x="8641" y="43190"/>
                </a:lnTo>
                <a:lnTo>
                  <a:pt x="10561" y="45110"/>
                </a:lnTo>
                <a:lnTo>
                  <a:pt x="12481" y="46070"/>
                </a:lnTo>
                <a:lnTo>
                  <a:pt x="15361" y="47990"/>
                </a:lnTo>
                <a:lnTo>
                  <a:pt x="17282" y="48950"/>
                </a:lnTo>
                <a:lnTo>
                  <a:pt x="19202" y="49911"/>
                </a:lnTo>
                <a:lnTo>
                  <a:pt x="22082" y="50871"/>
                </a:lnTo>
                <a:lnTo>
                  <a:pt x="24003" y="51831"/>
                </a:lnTo>
                <a:lnTo>
                  <a:pt x="26883" y="52791"/>
                </a:lnTo>
                <a:lnTo>
                  <a:pt x="28803" y="53751"/>
                </a:lnTo>
                <a:lnTo>
                  <a:pt x="30723" y="54711"/>
                </a:lnTo>
                <a:lnTo>
                  <a:pt x="32644" y="55671"/>
                </a:lnTo>
                <a:lnTo>
                  <a:pt x="34564" y="56631"/>
                </a:lnTo>
                <a:lnTo>
                  <a:pt x="35524" y="57591"/>
                </a:lnTo>
                <a:lnTo>
                  <a:pt x="37444" y="58552"/>
                </a:lnTo>
                <a:lnTo>
                  <a:pt x="38404" y="59512"/>
                </a:lnTo>
                <a:lnTo>
                  <a:pt x="38404" y="66233"/>
                </a:lnTo>
                <a:lnTo>
                  <a:pt x="37444" y="67193"/>
                </a:lnTo>
                <a:lnTo>
                  <a:pt x="37444" y="68153"/>
                </a:lnTo>
                <a:lnTo>
                  <a:pt x="36484" y="69113"/>
                </a:lnTo>
                <a:lnTo>
                  <a:pt x="35524" y="70073"/>
                </a:lnTo>
                <a:lnTo>
                  <a:pt x="33604" y="71033"/>
                </a:lnTo>
                <a:lnTo>
                  <a:pt x="32644" y="71033"/>
                </a:lnTo>
                <a:lnTo>
                  <a:pt x="30723" y="71993"/>
                </a:lnTo>
                <a:lnTo>
                  <a:pt x="20162" y="71993"/>
                </a:lnTo>
                <a:lnTo>
                  <a:pt x="17282" y="71033"/>
                </a:lnTo>
                <a:lnTo>
                  <a:pt x="14401" y="70073"/>
                </a:lnTo>
                <a:lnTo>
                  <a:pt x="12481" y="70073"/>
                </a:lnTo>
                <a:lnTo>
                  <a:pt x="10561" y="69113"/>
                </a:lnTo>
                <a:lnTo>
                  <a:pt x="8641" y="68153"/>
                </a:lnTo>
                <a:lnTo>
                  <a:pt x="6720" y="67193"/>
                </a:lnTo>
                <a:lnTo>
                  <a:pt x="5760" y="66233"/>
                </a:lnTo>
                <a:lnTo>
                  <a:pt x="4800" y="65272"/>
                </a:lnTo>
                <a:lnTo>
                  <a:pt x="1920" y="65272"/>
                </a:lnTo>
                <a:lnTo>
                  <a:pt x="960" y="66233"/>
                </a:lnTo>
                <a:lnTo>
                  <a:pt x="960" y="67193"/>
                </a:lnTo>
                <a:lnTo>
                  <a:pt x="0" y="68153"/>
                </a:lnTo>
                <a:lnTo>
                  <a:pt x="0" y="77754"/>
                </a:lnTo>
                <a:lnTo>
                  <a:pt x="960" y="79674"/>
                </a:lnTo>
                <a:lnTo>
                  <a:pt x="960" y="80634"/>
                </a:lnTo>
                <a:lnTo>
                  <a:pt x="1920" y="81594"/>
                </a:lnTo>
                <a:lnTo>
                  <a:pt x="1920" y="82555"/>
                </a:lnTo>
                <a:lnTo>
                  <a:pt x="2880" y="8255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6" name="object 1136"/>
          <p:cNvSpPr/>
          <p:nvPr/>
        </p:nvSpPr>
        <p:spPr>
          <a:xfrm>
            <a:off x="4178030" y="6822567"/>
            <a:ext cx="55671" cy="107518"/>
          </a:xfrm>
          <a:custGeom>
            <a:avLst/>
            <a:gdLst/>
            <a:ahLst/>
            <a:cxnLst/>
            <a:rect l="l" t="t" r="r" b="b"/>
            <a:pathLst>
              <a:path w="55671" h="107518">
                <a:moveTo>
                  <a:pt x="55671" y="26883"/>
                </a:moveTo>
                <a:lnTo>
                  <a:pt x="54711" y="25923"/>
                </a:lnTo>
                <a:lnTo>
                  <a:pt x="54711" y="23042"/>
                </a:lnTo>
                <a:lnTo>
                  <a:pt x="53766" y="22082"/>
                </a:lnTo>
                <a:lnTo>
                  <a:pt x="52791" y="21122"/>
                </a:lnTo>
                <a:lnTo>
                  <a:pt x="34564" y="21122"/>
                </a:lnTo>
                <a:lnTo>
                  <a:pt x="34564" y="1920"/>
                </a:lnTo>
                <a:lnTo>
                  <a:pt x="33604" y="1920"/>
                </a:lnTo>
                <a:lnTo>
                  <a:pt x="33604" y="960"/>
                </a:lnTo>
                <a:lnTo>
                  <a:pt x="31683" y="960"/>
                </a:lnTo>
                <a:lnTo>
                  <a:pt x="30708" y="0"/>
                </a:lnTo>
                <a:lnTo>
                  <a:pt x="16322" y="0"/>
                </a:lnTo>
                <a:lnTo>
                  <a:pt x="15361" y="960"/>
                </a:lnTo>
                <a:lnTo>
                  <a:pt x="13441" y="960"/>
                </a:lnTo>
                <a:lnTo>
                  <a:pt x="13441" y="1920"/>
                </a:lnTo>
                <a:lnTo>
                  <a:pt x="12481" y="2880"/>
                </a:lnTo>
                <a:lnTo>
                  <a:pt x="12481" y="21122"/>
                </a:lnTo>
                <a:lnTo>
                  <a:pt x="1920" y="21122"/>
                </a:lnTo>
                <a:lnTo>
                  <a:pt x="1920" y="22082"/>
                </a:lnTo>
                <a:lnTo>
                  <a:pt x="960" y="22082"/>
                </a:lnTo>
                <a:lnTo>
                  <a:pt x="960" y="23042"/>
                </a:lnTo>
                <a:lnTo>
                  <a:pt x="0" y="24002"/>
                </a:lnTo>
                <a:lnTo>
                  <a:pt x="0" y="35509"/>
                </a:lnTo>
                <a:lnTo>
                  <a:pt x="960" y="37444"/>
                </a:lnTo>
                <a:lnTo>
                  <a:pt x="960" y="38404"/>
                </a:lnTo>
                <a:lnTo>
                  <a:pt x="1920" y="39349"/>
                </a:lnTo>
                <a:lnTo>
                  <a:pt x="12481" y="39349"/>
                </a:lnTo>
                <a:lnTo>
                  <a:pt x="12481" y="84475"/>
                </a:lnTo>
                <a:lnTo>
                  <a:pt x="13441" y="88315"/>
                </a:lnTo>
                <a:lnTo>
                  <a:pt x="14401" y="92156"/>
                </a:lnTo>
                <a:lnTo>
                  <a:pt x="15361" y="95036"/>
                </a:lnTo>
                <a:lnTo>
                  <a:pt x="16322" y="97916"/>
                </a:lnTo>
                <a:lnTo>
                  <a:pt x="19202" y="100797"/>
                </a:lnTo>
                <a:lnTo>
                  <a:pt x="21122" y="102717"/>
                </a:lnTo>
                <a:lnTo>
                  <a:pt x="24002" y="104637"/>
                </a:lnTo>
                <a:lnTo>
                  <a:pt x="26883" y="105597"/>
                </a:lnTo>
                <a:lnTo>
                  <a:pt x="29763" y="106558"/>
                </a:lnTo>
                <a:lnTo>
                  <a:pt x="33604" y="107518"/>
                </a:lnTo>
                <a:lnTo>
                  <a:pt x="43205" y="107518"/>
                </a:lnTo>
                <a:lnTo>
                  <a:pt x="45110" y="106558"/>
                </a:lnTo>
                <a:lnTo>
                  <a:pt x="47990" y="106558"/>
                </a:lnTo>
                <a:lnTo>
                  <a:pt x="48950" y="105597"/>
                </a:lnTo>
                <a:lnTo>
                  <a:pt x="50886" y="105597"/>
                </a:lnTo>
                <a:lnTo>
                  <a:pt x="51831" y="104637"/>
                </a:lnTo>
                <a:lnTo>
                  <a:pt x="52791" y="104637"/>
                </a:lnTo>
                <a:lnTo>
                  <a:pt x="53766" y="103677"/>
                </a:lnTo>
                <a:lnTo>
                  <a:pt x="54711" y="102717"/>
                </a:lnTo>
                <a:lnTo>
                  <a:pt x="54711" y="99837"/>
                </a:lnTo>
                <a:lnTo>
                  <a:pt x="55671" y="97916"/>
                </a:lnTo>
                <a:lnTo>
                  <a:pt x="55671" y="92156"/>
                </a:lnTo>
                <a:lnTo>
                  <a:pt x="54711" y="91196"/>
                </a:lnTo>
                <a:lnTo>
                  <a:pt x="54711" y="87355"/>
                </a:lnTo>
                <a:lnTo>
                  <a:pt x="53766" y="87355"/>
                </a:lnTo>
                <a:lnTo>
                  <a:pt x="52791" y="86395"/>
                </a:lnTo>
                <a:lnTo>
                  <a:pt x="51831" y="87355"/>
                </a:lnTo>
                <a:lnTo>
                  <a:pt x="49926" y="87355"/>
                </a:lnTo>
                <a:lnTo>
                  <a:pt x="49926" y="88315"/>
                </a:lnTo>
                <a:lnTo>
                  <a:pt x="46085" y="88315"/>
                </a:lnTo>
                <a:lnTo>
                  <a:pt x="45110" y="89275"/>
                </a:lnTo>
                <a:lnTo>
                  <a:pt x="40325" y="89275"/>
                </a:lnTo>
                <a:lnTo>
                  <a:pt x="38404" y="87355"/>
                </a:lnTo>
                <a:lnTo>
                  <a:pt x="36484" y="85435"/>
                </a:lnTo>
                <a:lnTo>
                  <a:pt x="35524" y="83515"/>
                </a:lnTo>
                <a:lnTo>
                  <a:pt x="34564" y="80634"/>
                </a:lnTo>
                <a:lnTo>
                  <a:pt x="34564" y="39349"/>
                </a:lnTo>
                <a:lnTo>
                  <a:pt x="52791" y="39349"/>
                </a:lnTo>
                <a:lnTo>
                  <a:pt x="53766" y="38404"/>
                </a:lnTo>
                <a:lnTo>
                  <a:pt x="54711" y="37444"/>
                </a:lnTo>
                <a:lnTo>
                  <a:pt x="54711" y="35509"/>
                </a:lnTo>
                <a:lnTo>
                  <a:pt x="55671" y="33604"/>
                </a:lnTo>
                <a:lnTo>
                  <a:pt x="55671" y="2688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7" name="object 1137"/>
          <p:cNvSpPr/>
          <p:nvPr/>
        </p:nvSpPr>
        <p:spPr>
          <a:xfrm>
            <a:off x="4266346" y="6893600"/>
            <a:ext cx="4800" cy="35524"/>
          </a:xfrm>
          <a:custGeom>
            <a:avLst/>
            <a:gdLst/>
            <a:ahLst/>
            <a:cxnLst/>
            <a:rect l="l" t="t" r="r" b="b"/>
            <a:pathLst>
              <a:path w="4800" h="35524">
                <a:moveTo>
                  <a:pt x="4800" y="35524"/>
                </a:moveTo>
                <a:lnTo>
                  <a:pt x="4800" y="13441"/>
                </a:lnTo>
                <a:lnTo>
                  <a:pt x="3840" y="11521"/>
                </a:lnTo>
                <a:lnTo>
                  <a:pt x="1920" y="8641"/>
                </a:lnTo>
                <a:lnTo>
                  <a:pt x="960" y="5760"/>
                </a:lnTo>
                <a:lnTo>
                  <a:pt x="960" y="2880"/>
                </a:lnTo>
                <a:lnTo>
                  <a:pt x="0" y="0"/>
                </a:lnTo>
                <a:lnTo>
                  <a:pt x="0" y="33604"/>
                </a:lnTo>
                <a:lnTo>
                  <a:pt x="4800" y="3552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8" name="object 1138"/>
          <p:cNvSpPr/>
          <p:nvPr/>
        </p:nvSpPr>
        <p:spPr>
          <a:xfrm>
            <a:off x="4243303" y="6841769"/>
            <a:ext cx="84475" cy="88315"/>
          </a:xfrm>
          <a:custGeom>
            <a:avLst/>
            <a:gdLst/>
            <a:ahLst/>
            <a:cxnLst/>
            <a:rect l="l" t="t" r="r" b="b"/>
            <a:pathLst>
              <a:path w="84475" h="88315">
                <a:moveTo>
                  <a:pt x="48005" y="70073"/>
                </a:moveTo>
                <a:lnTo>
                  <a:pt x="45125" y="71033"/>
                </a:lnTo>
                <a:lnTo>
                  <a:pt x="38404" y="71033"/>
                </a:lnTo>
                <a:lnTo>
                  <a:pt x="34564" y="70073"/>
                </a:lnTo>
                <a:lnTo>
                  <a:pt x="32644" y="69113"/>
                </a:lnTo>
                <a:lnTo>
                  <a:pt x="29763" y="67193"/>
                </a:lnTo>
                <a:lnTo>
                  <a:pt x="27843" y="65272"/>
                </a:lnTo>
                <a:lnTo>
                  <a:pt x="27843" y="87355"/>
                </a:lnTo>
                <a:lnTo>
                  <a:pt x="33604" y="88315"/>
                </a:lnTo>
                <a:lnTo>
                  <a:pt x="48005" y="88315"/>
                </a:lnTo>
                <a:lnTo>
                  <a:pt x="54726" y="87355"/>
                </a:lnTo>
                <a:lnTo>
                  <a:pt x="59527" y="85435"/>
                </a:lnTo>
                <a:lnTo>
                  <a:pt x="65288" y="83515"/>
                </a:lnTo>
                <a:lnTo>
                  <a:pt x="70073" y="79674"/>
                </a:lnTo>
                <a:lnTo>
                  <a:pt x="72969" y="75834"/>
                </a:lnTo>
                <a:lnTo>
                  <a:pt x="76794" y="71993"/>
                </a:lnTo>
                <a:lnTo>
                  <a:pt x="79689" y="67193"/>
                </a:lnTo>
                <a:lnTo>
                  <a:pt x="81594" y="61432"/>
                </a:lnTo>
                <a:lnTo>
                  <a:pt x="83530" y="56631"/>
                </a:lnTo>
                <a:lnTo>
                  <a:pt x="84475" y="49911"/>
                </a:lnTo>
                <a:lnTo>
                  <a:pt x="84475" y="36484"/>
                </a:lnTo>
                <a:lnTo>
                  <a:pt x="83530" y="30708"/>
                </a:lnTo>
                <a:lnTo>
                  <a:pt x="81594" y="24963"/>
                </a:lnTo>
                <a:lnTo>
                  <a:pt x="79689" y="19202"/>
                </a:lnTo>
                <a:lnTo>
                  <a:pt x="77754" y="15361"/>
                </a:lnTo>
                <a:lnTo>
                  <a:pt x="73913" y="11521"/>
                </a:lnTo>
                <a:lnTo>
                  <a:pt x="71048" y="7680"/>
                </a:lnTo>
                <a:lnTo>
                  <a:pt x="66248" y="4800"/>
                </a:lnTo>
                <a:lnTo>
                  <a:pt x="61447" y="2880"/>
                </a:lnTo>
                <a:lnTo>
                  <a:pt x="55686" y="960"/>
                </a:lnTo>
                <a:lnTo>
                  <a:pt x="49926" y="0"/>
                </a:lnTo>
                <a:lnTo>
                  <a:pt x="35524" y="0"/>
                </a:lnTo>
                <a:lnTo>
                  <a:pt x="28803" y="960"/>
                </a:lnTo>
                <a:lnTo>
                  <a:pt x="24002" y="2880"/>
                </a:lnTo>
                <a:lnTo>
                  <a:pt x="18242" y="5745"/>
                </a:lnTo>
                <a:lnTo>
                  <a:pt x="14401" y="8641"/>
                </a:lnTo>
                <a:lnTo>
                  <a:pt x="10561" y="12481"/>
                </a:lnTo>
                <a:lnTo>
                  <a:pt x="6720" y="16306"/>
                </a:lnTo>
                <a:lnTo>
                  <a:pt x="3840" y="21107"/>
                </a:lnTo>
                <a:lnTo>
                  <a:pt x="1920" y="26868"/>
                </a:lnTo>
                <a:lnTo>
                  <a:pt x="960" y="32644"/>
                </a:lnTo>
                <a:lnTo>
                  <a:pt x="0" y="38389"/>
                </a:lnTo>
                <a:lnTo>
                  <a:pt x="0" y="51831"/>
                </a:lnTo>
                <a:lnTo>
                  <a:pt x="960" y="58552"/>
                </a:lnTo>
                <a:lnTo>
                  <a:pt x="1920" y="63352"/>
                </a:lnTo>
                <a:lnTo>
                  <a:pt x="3840" y="69113"/>
                </a:lnTo>
                <a:lnTo>
                  <a:pt x="6720" y="73914"/>
                </a:lnTo>
                <a:lnTo>
                  <a:pt x="9601" y="76794"/>
                </a:lnTo>
                <a:lnTo>
                  <a:pt x="13441" y="80634"/>
                </a:lnTo>
                <a:lnTo>
                  <a:pt x="17282" y="83515"/>
                </a:lnTo>
                <a:lnTo>
                  <a:pt x="23042" y="85435"/>
                </a:lnTo>
                <a:lnTo>
                  <a:pt x="23042" y="36484"/>
                </a:lnTo>
                <a:lnTo>
                  <a:pt x="24002" y="32644"/>
                </a:lnTo>
                <a:lnTo>
                  <a:pt x="24963" y="29748"/>
                </a:lnTo>
                <a:lnTo>
                  <a:pt x="25923" y="26868"/>
                </a:lnTo>
                <a:lnTo>
                  <a:pt x="26883" y="24963"/>
                </a:lnTo>
                <a:lnTo>
                  <a:pt x="28803" y="22082"/>
                </a:lnTo>
                <a:lnTo>
                  <a:pt x="30723" y="20147"/>
                </a:lnTo>
                <a:lnTo>
                  <a:pt x="33604" y="19202"/>
                </a:lnTo>
                <a:lnTo>
                  <a:pt x="35524" y="18242"/>
                </a:lnTo>
                <a:lnTo>
                  <a:pt x="38404" y="17266"/>
                </a:lnTo>
                <a:lnTo>
                  <a:pt x="46085" y="17266"/>
                </a:lnTo>
                <a:lnTo>
                  <a:pt x="48966" y="18242"/>
                </a:lnTo>
                <a:lnTo>
                  <a:pt x="50886" y="19202"/>
                </a:lnTo>
                <a:lnTo>
                  <a:pt x="53766" y="21107"/>
                </a:lnTo>
                <a:lnTo>
                  <a:pt x="55686" y="23027"/>
                </a:lnTo>
                <a:lnTo>
                  <a:pt x="57607" y="24963"/>
                </a:lnTo>
                <a:lnTo>
                  <a:pt x="58567" y="27828"/>
                </a:lnTo>
                <a:lnTo>
                  <a:pt x="59527" y="30708"/>
                </a:lnTo>
                <a:lnTo>
                  <a:pt x="60487" y="33588"/>
                </a:lnTo>
                <a:lnTo>
                  <a:pt x="60487" y="36484"/>
                </a:lnTo>
                <a:lnTo>
                  <a:pt x="61447" y="40309"/>
                </a:lnTo>
                <a:lnTo>
                  <a:pt x="61447" y="48950"/>
                </a:lnTo>
                <a:lnTo>
                  <a:pt x="60487" y="51831"/>
                </a:lnTo>
                <a:lnTo>
                  <a:pt x="60487" y="55671"/>
                </a:lnTo>
                <a:lnTo>
                  <a:pt x="59527" y="58552"/>
                </a:lnTo>
                <a:lnTo>
                  <a:pt x="58567" y="61432"/>
                </a:lnTo>
                <a:lnTo>
                  <a:pt x="56647" y="63352"/>
                </a:lnTo>
                <a:lnTo>
                  <a:pt x="54726" y="66233"/>
                </a:lnTo>
                <a:lnTo>
                  <a:pt x="52806" y="68153"/>
                </a:lnTo>
                <a:lnTo>
                  <a:pt x="50886" y="69113"/>
                </a:lnTo>
                <a:lnTo>
                  <a:pt x="48005" y="7007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9" name="object 1139"/>
          <p:cNvSpPr/>
          <p:nvPr/>
        </p:nvSpPr>
        <p:spPr>
          <a:xfrm>
            <a:off x="4403628" y="6909922"/>
            <a:ext cx="15346" cy="20162"/>
          </a:xfrm>
          <a:custGeom>
            <a:avLst/>
            <a:gdLst/>
            <a:ahLst/>
            <a:cxnLst/>
            <a:rect l="l" t="t" r="r" b="b"/>
            <a:pathLst>
              <a:path w="15346" h="20162">
                <a:moveTo>
                  <a:pt x="3840" y="3840"/>
                </a:moveTo>
                <a:lnTo>
                  <a:pt x="1920" y="1920"/>
                </a:lnTo>
                <a:lnTo>
                  <a:pt x="0" y="0"/>
                </a:lnTo>
                <a:lnTo>
                  <a:pt x="1920" y="20162"/>
                </a:lnTo>
                <a:lnTo>
                  <a:pt x="10561" y="20162"/>
                </a:lnTo>
                <a:lnTo>
                  <a:pt x="15346" y="19202"/>
                </a:lnTo>
                <a:lnTo>
                  <a:pt x="13441" y="4800"/>
                </a:lnTo>
                <a:lnTo>
                  <a:pt x="6720" y="4800"/>
                </a:lnTo>
                <a:lnTo>
                  <a:pt x="3840" y="384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0" name="object 1140"/>
          <p:cNvSpPr/>
          <p:nvPr/>
        </p:nvSpPr>
        <p:spPr>
          <a:xfrm>
            <a:off x="4380585" y="6841769"/>
            <a:ext cx="71993" cy="88315"/>
          </a:xfrm>
          <a:custGeom>
            <a:avLst/>
            <a:gdLst/>
            <a:ahLst/>
            <a:cxnLst/>
            <a:rect l="l" t="t" r="r" b="b"/>
            <a:pathLst>
              <a:path w="71993" h="88315">
                <a:moveTo>
                  <a:pt x="68153" y="13426"/>
                </a:moveTo>
                <a:lnTo>
                  <a:pt x="66233" y="9585"/>
                </a:lnTo>
                <a:lnTo>
                  <a:pt x="63352" y="7680"/>
                </a:lnTo>
                <a:lnTo>
                  <a:pt x="60472" y="4800"/>
                </a:lnTo>
                <a:lnTo>
                  <a:pt x="57591" y="2880"/>
                </a:lnTo>
                <a:lnTo>
                  <a:pt x="52791" y="1920"/>
                </a:lnTo>
                <a:lnTo>
                  <a:pt x="48950" y="960"/>
                </a:lnTo>
                <a:lnTo>
                  <a:pt x="43205" y="0"/>
                </a:lnTo>
                <a:lnTo>
                  <a:pt x="30708" y="0"/>
                </a:lnTo>
                <a:lnTo>
                  <a:pt x="26883" y="960"/>
                </a:lnTo>
                <a:lnTo>
                  <a:pt x="23987" y="960"/>
                </a:lnTo>
                <a:lnTo>
                  <a:pt x="21122" y="1920"/>
                </a:lnTo>
                <a:lnTo>
                  <a:pt x="18242" y="2880"/>
                </a:lnTo>
                <a:lnTo>
                  <a:pt x="15361" y="3840"/>
                </a:lnTo>
                <a:lnTo>
                  <a:pt x="12481" y="4800"/>
                </a:lnTo>
                <a:lnTo>
                  <a:pt x="10561" y="5745"/>
                </a:lnTo>
                <a:lnTo>
                  <a:pt x="8641" y="6720"/>
                </a:lnTo>
                <a:lnTo>
                  <a:pt x="7680" y="7680"/>
                </a:lnTo>
                <a:lnTo>
                  <a:pt x="6720" y="8641"/>
                </a:lnTo>
                <a:lnTo>
                  <a:pt x="5760" y="9585"/>
                </a:lnTo>
                <a:lnTo>
                  <a:pt x="4800" y="10561"/>
                </a:lnTo>
                <a:lnTo>
                  <a:pt x="4800" y="22082"/>
                </a:lnTo>
                <a:lnTo>
                  <a:pt x="5760" y="22082"/>
                </a:lnTo>
                <a:lnTo>
                  <a:pt x="5760" y="23987"/>
                </a:lnTo>
                <a:lnTo>
                  <a:pt x="6720" y="23987"/>
                </a:lnTo>
                <a:lnTo>
                  <a:pt x="6720" y="24963"/>
                </a:lnTo>
                <a:lnTo>
                  <a:pt x="9601" y="24963"/>
                </a:lnTo>
                <a:lnTo>
                  <a:pt x="10561" y="23987"/>
                </a:lnTo>
                <a:lnTo>
                  <a:pt x="11521" y="23027"/>
                </a:lnTo>
                <a:lnTo>
                  <a:pt x="13441" y="23027"/>
                </a:lnTo>
                <a:lnTo>
                  <a:pt x="15361" y="22082"/>
                </a:lnTo>
                <a:lnTo>
                  <a:pt x="17282" y="21107"/>
                </a:lnTo>
                <a:lnTo>
                  <a:pt x="20162" y="20147"/>
                </a:lnTo>
                <a:lnTo>
                  <a:pt x="22082" y="19202"/>
                </a:lnTo>
                <a:lnTo>
                  <a:pt x="24963" y="18242"/>
                </a:lnTo>
                <a:lnTo>
                  <a:pt x="27828" y="17266"/>
                </a:lnTo>
                <a:lnTo>
                  <a:pt x="31683" y="16306"/>
                </a:lnTo>
                <a:lnTo>
                  <a:pt x="38389" y="16306"/>
                </a:lnTo>
                <a:lnTo>
                  <a:pt x="40325" y="17266"/>
                </a:lnTo>
                <a:lnTo>
                  <a:pt x="42230" y="17266"/>
                </a:lnTo>
                <a:lnTo>
                  <a:pt x="44165" y="18242"/>
                </a:lnTo>
                <a:lnTo>
                  <a:pt x="46070" y="19202"/>
                </a:lnTo>
                <a:lnTo>
                  <a:pt x="47045" y="20147"/>
                </a:lnTo>
                <a:lnTo>
                  <a:pt x="47990" y="22082"/>
                </a:lnTo>
                <a:lnTo>
                  <a:pt x="48950" y="23027"/>
                </a:lnTo>
                <a:lnTo>
                  <a:pt x="48950" y="24963"/>
                </a:lnTo>
                <a:lnTo>
                  <a:pt x="49911" y="26868"/>
                </a:lnTo>
                <a:lnTo>
                  <a:pt x="49911" y="36484"/>
                </a:lnTo>
                <a:lnTo>
                  <a:pt x="29763" y="36484"/>
                </a:lnTo>
                <a:lnTo>
                  <a:pt x="23987" y="37429"/>
                </a:lnTo>
                <a:lnTo>
                  <a:pt x="18242" y="38389"/>
                </a:lnTo>
                <a:lnTo>
                  <a:pt x="14401" y="40309"/>
                </a:lnTo>
                <a:lnTo>
                  <a:pt x="10561" y="43190"/>
                </a:lnTo>
                <a:lnTo>
                  <a:pt x="6720" y="45110"/>
                </a:lnTo>
                <a:lnTo>
                  <a:pt x="4800" y="47990"/>
                </a:lnTo>
                <a:lnTo>
                  <a:pt x="2880" y="50871"/>
                </a:lnTo>
                <a:lnTo>
                  <a:pt x="960" y="54711"/>
                </a:lnTo>
                <a:lnTo>
                  <a:pt x="0" y="58552"/>
                </a:lnTo>
                <a:lnTo>
                  <a:pt x="0" y="67193"/>
                </a:lnTo>
                <a:lnTo>
                  <a:pt x="960" y="71033"/>
                </a:lnTo>
                <a:lnTo>
                  <a:pt x="1920" y="73914"/>
                </a:lnTo>
                <a:lnTo>
                  <a:pt x="3840" y="76794"/>
                </a:lnTo>
                <a:lnTo>
                  <a:pt x="5760" y="79674"/>
                </a:lnTo>
                <a:lnTo>
                  <a:pt x="7680" y="82555"/>
                </a:lnTo>
                <a:lnTo>
                  <a:pt x="10561" y="84475"/>
                </a:lnTo>
                <a:lnTo>
                  <a:pt x="13441" y="85435"/>
                </a:lnTo>
                <a:lnTo>
                  <a:pt x="17282" y="86395"/>
                </a:lnTo>
                <a:lnTo>
                  <a:pt x="21122" y="88315"/>
                </a:lnTo>
                <a:lnTo>
                  <a:pt x="24963" y="88315"/>
                </a:lnTo>
                <a:lnTo>
                  <a:pt x="23042" y="68153"/>
                </a:lnTo>
                <a:lnTo>
                  <a:pt x="22082" y="65272"/>
                </a:lnTo>
                <a:lnTo>
                  <a:pt x="22082" y="58552"/>
                </a:lnTo>
                <a:lnTo>
                  <a:pt x="23042" y="57591"/>
                </a:lnTo>
                <a:lnTo>
                  <a:pt x="23987" y="55671"/>
                </a:lnTo>
                <a:lnTo>
                  <a:pt x="24963" y="54711"/>
                </a:lnTo>
                <a:lnTo>
                  <a:pt x="25923" y="53751"/>
                </a:lnTo>
                <a:lnTo>
                  <a:pt x="27828" y="51831"/>
                </a:lnTo>
                <a:lnTo>
                  <a:pt x="29763" y="51831"/>
                </a:lnTo>
                <a:lnTo>
                  <a:pt x="32644" y="50871"/>
                </a:lnTo>
                <a:lnTo>
                  <a:pt x="34549" y="50871"/>
                </a:lnTo>
                <a:lnTo>
                  <a:pt x="38389" y="49911"/>
                </a:lnTo>
                <a:lnTo>
                  <a:pt x="49911" y="49911"/>
                </a:lnTo>
                <a:lnTo>
                  <a:pt x="49911" y="63352"/>
                </a:lnTo>
                <a:lnTo>
                  <a:pt x="47045" y="66233"/>
                </a:lnTo>
                <a:lnTo>
                  <a:pt x="45110" y="69113"/>
                </a:lnTo>
                <a:lnTo>
                  <a:pt x="42230" y="70073"/>
                </a:lnTo>
                <a:lnTo>
                  <a:pt x="39364" y="71993"/>
                </a:lnTo>
                <a:lnTo>
                  <a:pt x="36484" y="72953"/>
                </a:lnTo>
                <a:lnTo>
                  <a:pt x="38389" y="87355"/>
                </a:lnTo>
                <a:lnTo>
                  <a:pt x="42230" y="85435"/>
                </a:lnTo>
                <a:lnTo>
                  <a:pt x="47045" y="83515"/>
                </a:lnTo>
                <a:lnTo>
                  <a:pt x="49911" y="80634"/>
                </a:lnTo>
                <a:lnTo>
                  <a:pt x="53751" y="77754"/>
                </a:lnTo>
                <a:lnTo>
                  <a:pt x="53751" y="85435"/>
                </a:lnTo>
                <a:lnTo>
                  <a:pt x="54711" y="85435"/>
                </a:lnTo>
                <a:lnTo>
                  <a:pt x="54711" y="86395"/>
                </a:lnTo>
                <a:lnTo>
                  <a:pt x="56631" y="86395"/>
                </a:lnTo>
                <a:lnTo>
                  <a:pt x="57591" y="87355"/>
                </a:lnTo>
                <a:lnTo>
                  <a:pt x="65272" y="87355"/>
                </a:lnTo>
                <a:lnTo>
                  <a:pt x="67193" y="86395"/>
                </a:lnTo>
                <a:lnTo>
                  <a:pt x="70073" y="86395"/>
                </a:lnTo>
                <a:lnTo>
                  <a:pt x="71033" y="85435"/>
                </a:lnTo>
                <a:lnTo>
                  <a:pt x="71993" y="85435"/>
                </a:lnTo>
                <a:lnTo>
                  <a:pt x="71993" y="25923"/>
                </a:lnTo>
                <a:lnTo>
                  <a:pt x="71033" y="21107"/>
                </a:lnTo>
                <a:lnTo>
                  <a:pt x="70073" y="17266"/>
                </a:lnTo>
                <a:lnTo>
                  <a:pt x="68153" y="1342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1" name="object 1141"/>
          <p:cNvSpPr/>
          <p:nvPr/>
        </p:nvSpPr>
        <p:spPr>
          <a:xfrm>
            <a:off x="4463140" y="6822567"/>
            <a:ext cx="55686" cy="107518"/>
          </a:xfrm>
          <a:custGeom>
            <a:avLst/>
            <a:gdLst/>
            <a:ahLst/>
            <a:cxnLst/>
            <a:rect l="l" t="t" r="r" b="b"/>
            <a:pathLst>
              <a:path w="55686" h="107518">
                <a:moveTo>
                  <a:pt x="52791" y="39349"/>
                </a:moveTo>
                <a:lnTo>
                  <a:pt x="53751" y="39349"/>
                </a:lnTo>
                <a:lnTo>
                  <a:pt x="54726" y="38404"/>
                </a:lnTo>
                <a:lnTo>
                  <a:pt x="54726" y="37444"/>
                </a:lnTo>
                <a:lnTo>
                  <a:pt x="55686" y="35509"/>
                </a:lnTo>
                <a:lnTo>
                  <a:pt x="55686" y="24002"/>
                </a:lnTo>
                <a:lnTo>
                  <a:pt x="54726" y="23042"/>
                </a:lnTo>
                <a:lnTo>
                  <a:pt x="54726" y="22082"/>
                </a:lnTo>
                <a:lnTo>
                  <a:pt x="53751" y="22082"/>
                </a:lnTo>
                <a:lnTo>
                  <a:pt x="53751" y="21122"/>
                </a:lnTo>
                <a:lnTo>
                  <a:pt x="35524" y="21122"/>
                </a:lnTo>
                <a:lnTo>
                  <a:pt x="35524" y="2880"/>
                </a:lnTo>
                <a:lnTo>
                  <a:pt x="34564" y="1920"/>
                </a:lnTo>
                <a:lnTo>
                  <a:pt x="33604" y="960"/>
                </a:lnTo>
                <a:lnTo>
                  <a:pt x="32644" y="960"/>
                </a:lnTo>
                <a:lnTo>
                  <a:pt x="30723" y="0"/>
                </a:lnTo>
                <a:lnTo>
                  <a:pt x="17282" y="0"/>
                </a:lnTo>
                <a:lnTo>
                  <a:pt x="16322" y="960"/>
                </a:lnTo>
                <a:lnTo>
                  <a:pt x="14401" y="960"/>
                </a:lnTo>
                <a:lnTo>
                  <a:pt x="14401" y="1920"/>
                </a:lnTo>
                <a:lnTo>
                  <a:pt x="13441" y="1920"/>
                </a:lnTo>
                <a:lnTo>
                  <a:pt x="13441" y="21122"/>
                </a:lnTo>
                <a:lnTo>
                  <a:pt x="2880" y="21122"/>
                </a:lnTo>
                <a:lnTo>
                  <a:pt x="1920" y="22082"/>
                </a:lnTo>
                <a:lnTo>
                  <a:pt x="960" y="23042"/>
                </a:lnTo>
                <a:lnTo>
                  <a:pt x="960" y="25923"/>
                </a:lnTo>
                <a:lnTo>
                  <a:pt x="0" y="26883"/>
                </a:lnTo>
                <a:lnTo>
                  <a:pt x="0" y="33604"/>
                </a:lnTo>
                <a:lnTo>
                  <a:pt x="960" y="35509"/>
                </a:lnTo>
                <a:lnTo>
                  <a:pt x="960" y="37444"/>
                </a:lnTo>
                <a:lnTo>
                  <a:pt x="1920" y="38404"/>
                </a:lnTo>
                <a:lnTo>
                  <a:pt x="2880" y="39349"/>
                </a:lnTo>
                <a:lnTo>
                  <a:pt x="13441" y="39349"/>
                </a:lnTo>
                <a:lnTo>
                  <a:pt x="13441" y="88315"/>
                </a:lnTo>
                <a:lnTo>
                  <a:pt x="14401" y="92156"/>
                </a:lnTo>
                <a:lnTo>
                  <a:pt x="15361" y="95036"/>
                </a:lnTo>
                <a:lnTo>
                  <a:pt x="17282" y="97916"/>
                </a:lnTo>
                <a:lnTo>
                  <a:pt x="19202" y="100797"/>
                </a:lnTo>
                <a:lnTo>
                  <a:pt x="21122" y="102717"/>
                </a:lnTo>
                <a:lnTo>
                  <a:pt x="24002" y="104637"/>
                </a:lnTo>
                <a:lnTo>
                  <a:pt x="27843" y="105597"/>
                </a:lnTo>
                <a:lnTo>
                  <a:pt x="30723" y="106558"/>
                </a:lnTo>
                <a:lnTo>
                  <a:pt x="34564" y="107518"/>
                </a:lnTo>
                <a:lnTo>
                  <a:pt x="44165" y="107518"/>
                </a:lnTo>
                <a:lnTo>
                  <a:pt x="45125" y="106558"/>
                </a:lnTo>
                <a:lnTo>
                  <a:pt x="48005" y="106558"/>
                </a:lnTo>
                <a:lnTo>
                  <a:pt x="49911" y="105597"/>
                </a:lnTo>
                <a:lnTo>
                  <a:pt x="51846" y="105597"/>
                </a:lnTo>
                <a:lnTo>
                  <a:pt x="52791" y="104637"/>
                </a:lnTo>
                <a:lnTo>
                  <a:pt x="53751" y="104637"/>
                </a:lnTo>
                <a:lnTo>
                  <a:pt x="53751" y="103677"/>
                </a:lnTo>
                <a:lnTo>
                  <a:pt x="54726" y="103677"/>
                </a:lnTo>
                <a:lnTo>
                  <a:pt x="55686" y="102717"/>
                </a:lnTo>
                <a:lnTo>
                  <a:pt x="55686" y="88315"/>
                </a:lnTo>
                <a:lnTo>
                  <a:pt x="54726" y="87355"/>
                </a:lnTo>
                <a:lnTo>
                  <a:pt x="53751" y="87355"/>
                </a:lnTo>
                <a:lnTo>
                  <a:pt x="53751" y="86395"/>
                </a:lnTo>
                <a:lnTo>
                  <a:pt x="52791" y="86395"/>
                </a:lnTo>
                <a:lnTo>
                  <a:pt x="52791" y="87355"/>
                </a:lnTo>
                <a:lnTo>
                  <a:pt x="50886" y="87355"/>
                </a:lnTo>
                <a:lnTo>
                  <a:pt x="49911" y="88315"/>
                </a:lnTo>
                <a:lnTo>
                  <a:pt x="47045" y="88315"/>
                </a:lnTo>
                <a:lnTo>
                  <a:pt x="46070" y="89275"/>
                </a:lnTo>
                <a:lnTo>
                  <a:pt x="41285" y="89275"/>
                </a:lnTo>
                <a:lnTo>
                  <a:pt x="38404" y="87355"/>
                </a:lnTo>
                <a:lnTo>
                  <a:pt x="37444" y="85435"/>
                </a:lnTo>
                <a:lnTo>
                  <a:pt x="35524" y="83515"/>
                </a:lnTo>
                <a:lnTo>
                  <a:pt x="35524" y="39349"/>
                </a:lnTo>
                <a:lnTo>
                  <a:pt x="52791" y="3934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2" name="object 1142"/>
          <p:cNvSpPr/>
          <p:nvPr/>
        </p:nvSpPr>
        <p:spPr>
          <a:xfrm>
            <a:off x="4523613" y="6822567"/>
            <a:ext cx="55686" cy="107518"/>
          </a:xfrm>
          <a:custGeom>
            <a:avLst/>
            <a:gdLst/>
            <a:ahLst/>
            <a:cxnLst/>
            <a:rect l="l" t="t" r="r" b="b"/>
            <a:pathLst>
              <a:path w="55686" h="107518">
                <a:moveTo>
                  <a:pt x="35524" y="2880"/>
                </a:moveTo>
                <a:lnTo>
                  <a:pt x="34564" y="1920"/>
                </a:lnTo>
                <a:lnTo>
                  <a:pt x="33604" y="960"/>
                </a:lnTo>
                <a:lnTo>
                  <a:pt x="32644" y="960"/>
                </a:lnTo>
                <a:lnTo>
                  <a:pt x="30723" y="0"/>
                </a:lnTo>
                <a:lnTo>
                  <a:pt x="17282" y="0"/>
                </a:lnTo>
                <a:lnTo>
                  <a:pt x="16322" y="960"/>
                </a:lnTo>
                <a:lnTo>
                  <a:pt x="14401" y="960"/>
                </a:lnTo>
                <a:lnTo>
                  <a:pt x="14401" y="1920"/>
                </a:lnTo>
                <a:lnTo>
                  <a:pt x="13441" y="1920"/>
                </a:lnTo>
                <a:lnTo>
                  <a:pt x="13441" y="21122"/>
                </a:lnTo>
                <a:lnTo>
                  <a:pt x="2880" y="21122"/>
                </a:lnTo>
                <a:lnTo>
                  <a:pt x="2880" y="22082"/>
                </a:lnTo>
                <a:lnTo>
                  <a:pt x="1935" y="22082"/>
                </a:lnTo>
                <a:lnTo>
                  <a:pt x="960" y="23042"/>
                </a:lnTo>
                <a:lnTo>
                  <a:pt x="960" y="25923"/>
                </a:lnTo>
                <a:lnTo>
                  <a:pt x="0" y="26883"/>
                </a:lnTo>
                <a:lnTo>
                  <a:pt x="0" y="33604"/>
                </a:lnTo>
                <a:lnTo>
                  <a:pt x="960" y="35509"/>
                </a:lnTo>
                <a:lnTo>
                  <a:pt x="960" y="37444"/>
                </a:lnTo>
                <a:lnTo>
                  <a:pt x="1935" y="38404"/>
                </a:lnTo>
                <a:lnTo>
                  <a:pt x="2880" y="39349"/>
                </a:lnTo>
                <a:lnTo>
                  <a:pt x="13441" y="39349"/>
                </a:lnTo>
                <a:lnTo>
                  <a:pt x="13441" y="88315"/>
                </a:lnTo>
                <a:lnTo>
                  <a:pt x="14401" y="92156"/>
                </a:lnTo>
                <a:lnTo>
                  <a:pt x="16322" y="95036"/>
                </a:lnTo>
                <a:lnTo>
                  <a:pt x="17282" y="97916"/>
                </a:lnTo>
                <a:lnTo>
                  <a:pt x="19202" y="100797"/>
                </a:lnTo>
                <a:lnTo>
                  <a:pt x="22082" y="102717"/>
                </a:lnTo>
                <a:lnTo>
                  <a:pt x="24002" y="104637"/>
                </a:lnTo>
                <a:lnTo>
                  <a:pt x="27843" y="105597"/>
                </a:lnTo>
                <a:lnTo>
                  <a:pt x="30723" y="106558"/>
                </a:lnTo>
                <a:lnTo>
                  <a:pt x="34564" y="107518"/>
                </a:lnTo>
                <a:lnTo>
                  <a:pt x="44165" y="107518"/>
                </a:lnTo>
                <a:lnTo>
                  <a:pt x="45125" y="106558"/>
                </a:lnTo>
                <a:lnTo>
                  <a:pt x="48005" y="106558"/>
                </a:lnTo>
                <a:lnTo>
                  <a:pt x="49926" y="105597"/>
                </a:lnTo>
                <a:lnTo>
                  <a:pt x="51846" y="105597"/>
                </a:lnTo>
                <a:lnTo>
                  <a:pt x="52806" y="104637"/>
                </a:lnTo>
                <a:lnTo>
                  <a:pt x="53766" y="104637"/>
                </a:lnTo>
                <a:lnTo>
                  <a:pt x="54726" y="103677"/>
                </a:lnTo>
                <a:lnTo>
                  <a:pt x="55686" y="102717"/>
                </a:lnTo>
                <a:lnTo>
                  <a:pt x="55686" y="87355"/>
                </a:lnTo>
                <a:lnTo>
                  <a:pt x="54726" y="87355"/>
                </a:lnTo>
                <a:lnTo>
                  <a:pt x="53766" y="86395"/>
                </a:lnTo>
                <a:lnTo>
                  <a:pt x="52806" y="86395"/>
                </a:lnTo>
                <a:lnTo>
                  <a:pt x="52806" y="87355"/>
                </a:lnTo>
                <a:lnTo>
                  <a:pt x="50886" y="87355"/>
                </a:lnTo>
                <a:lnTo>
                  <a:pt x="49926" y="88315"/>
                </a:lnTo>
                <a:lnTo>
                  <a:pt x="47045" y="88315"/>
                </a:lnTo>
                <a:lnTo>
                  <a:pt x="46085" y="89275"/>
                </a:lnTo>
                <a:lnTo>
                  <a:pt x="41285" y="89275"/>
                </a:lnTo>
                <a:lnTo>
                  <a:pt x="38404" y="87355"/>
                </a:lnTo>
                <a:lnTo>
                  <a:pt x="37444" y="85435"/>
                </a:lnTo>
                <a:lnTo>
                  <a:pt x="36484" y="83515"/>
                </a:lnTo>
                <a:lnTo>
                  <a:pt x="35524" y="80634"/>
                </a:lnTo>
                <a:lnTo>
                  <a:pt x="35524" y="39349"/>
                </a:lnTo>
                <a:lnTo>
                  <a:pt x="53766" y="39349"/>
                </a:lnTo>
                <a:lnTo>
                  <a:pt x="54726" y="38404"/>
                </a:lnTo>
                <a:lnTo>
                  <a:pt x="55686" y="37444"/>
                </a:lnTo>
                <a:lnTo>
                  <a:pt x="55686" y="23042"/>
                </a:lnTo>
                <a:lnTo>
                  <a:pt x="54726" y="22082"/>
                </a:lnTo>
                <a:lnTo>
                  <a:pt x="53766" y="22082"/>
                </a:lnTo>
                <a:lnTo>
                  <a:pt x="53766" y="21122"/>
                </a:lnTo>
                <a:lnTo>
                  <a:pt x="35524" y="21122"/>
                </a:lnTo>
                <a:lnTo>
                  <a:pt x="35524" y="288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3" name="object 1143"/>
          <p:cNvSpPr/>
          <p:nvPr/>
        </p:nvSpPr>
        <p:spPr>
          <a:xfrm>
            <a:off x="4595622" y="6841769"/>
            <a:ext cx="50871" cy="87355"/>
          </a:xfrm>
          <a:custGeom>
            <a:avLst/>
            <a:gdLst/>
            <a:ahLst/>
            <a:cxnLst/>
            <a:rect l="l" t="t" r="r" b="b"/>
            <a:pathLst>
              <a:path w="50871" h="87355">
                <a:moveTo>
                  <a:pt x="4785" y="86395"/>
                </a:moveTo>
                <a:lnTo>
                  <a:pt x="5760" y="86395"/>
                </a:lnTo>
                <a:lnTo>
                  <a:pt x="7680" y="87355"/>
                </a:lnTo>
                <a:lnTo>
                  <a:pt x="15346" y="87355"/>
                </a:lnTo>
                <a:lnTo>
                  <a:pt x="17282" y="86395"/>
                </a:lnTo>
                <a:lnTo>
                  <a:pt x="20162" y="86395"/>
                </a:lnTo>
                <a:lnTo>
                  <a:pt x="21122" y="85435"/>
                </a:lnTo>
                <a:lnTo>
                  <a:pt x="22067" y="85435"/>
                </a:lnTo>
                <a:lnTo>
                  <a:pt x="22067" y="84475"/>
                </a:lnTo>
                <a:lnTo>
                  <a:pt x="23027" y="84475"/>
                </a:lnTo>
                <a:lnTo>
                  <a:pt x="23027" y="34549"/>
                </a:lnTo>
                <a:lnTo>
                  <a:pt x="24002" y="31668"/>
                </a:lnTo>
                <a:lnTo>
                  <a:pt x="25907" y="29748"/>
                </a:lnTo>
                <a:lnTo>
                  <a:pt x="26868" y="27828"/>
                </a:lnTo>
                <a:lnTo>
                  <a:pt x="28788" y="25923"/>
                </a:lnTo>
                <a:lnTo>
                  <a:pt x="29748" y="24963"/>
                </a:lnTo>
                <a:lnTo>
                  <a:pt x="31683" y="23987"/>
                </a:lnTo>
                <a:lnTo>
                  <a:pt x="32628" y="23027"/>
                </a:lnTo>
                <a:lnTo>
                  <a:pt x="33588" y="22082"/>
                </a:lnTo>
                <a:lnTo>
                  <a:pt x="35509" y="21107"/>
                </a:lnTo>
                <a:lnTo>
                  <a:pt x="43190" y="21107"/>
                </a:lnTo>
                <a:lnTo>
                  <a:pt x="44150" y="22082"/>
                </a:lnTo>
                <a:lnTo>
                  <a:pt x="46070" y="22082"/>
                </a:lnTo>
                <a:lnTo>
                  <a:pt x="47030" y="23027"/>
                </a:lnTo>
                <a:lnTo>
                  <a:pt x="47990" y="23027"/>
                </a:lnTo>
                <a:lnTo>
                  <a:pt x="48950" y="22082"/>
                </a:lnTo>
                <a:lnTo>
                  <a:pt x="49910" y="22082"/>
                </a:lnTo>
                <a:lnTo>
                  <a:pt x="49910" y="21107"/>
                </a:lnTo>
                <a:lnTo>
                  <a:pt x="50871" y="20147"/>
                </a:lnTo>
                <a:lnTo>
                  <a:pt x="50871" y="4800"/>
                </a:lnTo>
                <a:lnTo>
                  <a:pt x="49910" y="3840"/>
                </a:lnTo>
                <a:lnTo>
                  <a:pt x="49910" y="1920"/>
                </a:lnTo>
                <a:lnTo>
                  <a:pt x="48950" y="1920"/>
                </a:lnTo>
                <a:lnTo>
                  <a:pt x="47990" y="960"/>
                </a:lnTo>
                <a:lnTo>
                  <a:pt x="45110" y="960"/>
                </a:lnTo>
                <a:lnTo>
                  <a:pt x="44150" y="0"/>
                </a:lnTo>
                <a:lnTo>
                  <a:pt x="36469" y="0"/>
                </a:lnTo>
                <a:lnTo>
                  <a:pt x="35509" y="960"/>
                </a:lnTo>
                <a:lnTo>
                  <a:pt x="33588" y="960"/>
                </a:lnTo>
                <a:lnTo>
                  <a:pt x="31683" y="1920"/>
                </a:lnTo>
                <a:lnTo>
                  <a:pt x="30708" y="2880"/>
                </a:lnTo>
                <a:lnTo>
                  <a:pt x="28788" y="3840"/>
                </a:lnTo>
                <a:lnTo>
                  <a:pt x="26868" y="5745"/>
                </a:lnTo>
                <a:lnTo>
                  <a:pt x="24963" y="7680"/>
                </a:lnTo>
                <a:lnTo>
                  <a:pt x="23027" y="9585"/>
                </a:lnTo>
                <a:lnTo>
                  <a:pt x="21122" y="11521"/>
                </a:lnTo>
                <a:lnTo>
                  <a:pt x="19187" y="14401"/>
                </a:lnTo>
                <a:lnTo>
                  <a:pt x="19187" y="3840"/>
                </a:lnTo>
                <a:lnTo>
                  <a:pt x="18227" y="2880"/>
                </a:lnTo>
                <a:lnTo>
                  <a:pt x="17282" y="1920"/>
                </a:lnTo>
                <a:lnTo>
                  <a:pt x="192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84475"/>
                </a:lnTo>
                <a:lnTo>
                  <a:pt x="960" y="84475"/>
                </a:lnTo>
                <a:lnTo>
                  <a:pt x="960" y="85435"/>
                </a:lnTo>
                <a:lnTo>
                  <a:pt x="1920" y="85435"/>
                </a:lnTo>
                <a:lnTo>
                  <a:pt x="2880" y="86395"/>
                </a:lnTo>
                <a:lnTo>
                  <a:pt x="4785" y="8639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4" name="object 1144"/>
          <p:cNvSpPr/>
          <p:nvPr/>
        </p:nvSpPr>
        <p:spPr>
          <a:xfrm>
            <a:off x="4651293" y="6841769"/>
            <a:ext cx="71993" cy="88315"/>
          </a:xfrm>
          <a:custGeom>
            <a:avLst/>
            <a:gdLst/>
            <a:ahLst/>
            <a:cxnLst/>
            <a:rect l="l" t="t" r="r" b="b"/>
            <a:pathLst>
              <a:path w="71993" h="88315">
                <a:moveTo>
                  <a:pt x="6720" y="23987"/>
                </a:moveTo>
                <a:lnTo>
                  <a:pt x="6720" y="24963"/>
                </a:lnTo>
                <a:lnTo>
                  <a:pt x="8641" y="24963"/>
                </a:lnTo>
                <a:lnTo>
                  <a:pt x="10561" y="23987"/>
                </a:lnTo>
                <a:lnTo>
                  <a:pt x="11521" y="23027"/>
                </a:lnTo>
                <a:lnTo>
                  <a:pt x="13441" y="23027"/>
                </a:lnTo>
                <a:lnTo>
                  <a:pt x="15361" y="22082"/>
                </a:lnTo>
                <a:lnTo>
                  <a:pt x="17282" y="21107"/>
                </a:lnTo>
                <a:lnTo>
                  <a:pt x="19202" y="20147"/>
                </a:lnTo>
                <a:lnTo>
                  <a:pt x="22082" y="19202"/>
                </a:lnTo>
                <a:lnTo>
                  <a:pt x="24963" y="18242"/>
                </a:lnTo>
                <a:lnTo>
                  <a:pt x="27843" y="17266"/>
                </a:lnTo>
                <a:lnTo>
                  <a:pt x="31683" y="16306"/>
                </a:lnTo>
                <a:lnTo>
                  <a:pt x="37444" y="16306"/>
                </a:lnTo>
                <a:lnTo>
                  <a:pt x="40325" y="17266"/>
                </a:lnTo>
                <a:lnTo>
                  <a:pt x="42245" y="17266"/>
                </a:lnTo>
                <a:lnTo>
                  <a:pt x="44165" y="18242"/>
                </a:lnTo>
                <a:lnTo>
                  <a:pt x="45125" y="19202"/>
                </a:lnTo>
                <a:lnTo>
                  <a:pt x="47030" y="20147"/>
                </a:lnTo>
                <a:lnTo>
                  <a:pt x="48005" y="22082"/>
                </a:lnTo>
                <a:lnTo>
                  <a:pt x="48966" y="23027"/>
                </a:lnTo>
                <a:lnTo>
                  <a:pt x="48966" y="24963"/>
                </a:lnTo>
                <a:lnTo>
                  <a:pt x="49926" y="26868"/>
                </a:lnTo>
                <a:lnTo>
                  <a:pt x="49926" y="36484"/>
                </a:lnTo>
                <a:lnTo>
                  <a:pt x="28803" y="36484"/>
                </a:lnTo>
                <a:lnTo>
                  <a:pt x="24002" y="37429"/>
                </a:lnTo>
                <a:lnTo>
                  <a:pt x="18242" y="38389"/>
                </a:lnTo>
                <a:lnTo>
                  <a:pt x="14401" y="40309"/>
                </a:lnTo>
                <a:lnTo>
                  <a:pt x="10561" y="43190"/>
                </a:lnTo>
                <a:lnTo>
                  <a:pt x="6720" y="45110"/>
                </a:lnTo>
                <a:lnTo>
                  <a:pt x="3840" y="47990"/>
                </a:lnTo>
                <a:lnTo>
                  <a:pt x="2880" y="50871"/>
                </a:lnTo>
                <a:lnTo>
                  <a:pt x="960" y="54711"/>
                </a:lnTo>
                <a:lnTo>
                  <a:pt x="0" y="58552"/>
                </a:lnTo>
                <a:lnTo>
                  <a:pt x="0" y="67193"/>
                </a:lnTo>
                <a:lnTo>
                  <a:pt x="960" y="71033"/>
                </a:lnTo>
                <a:lnTo>
                  <a:pt x="1920" y="73914"/>
                </a:lnTo>
                <a:lnTo>
                  <a:pt x="2880" y="76794"/>
                </a:lnTo>
                <a:lnTo>
                  <a:pt x="5760" y="79674"/>
                </a:lnTo>
                <a:lnTo>
                  <a:pt x="7680" y="82555"/>
                </a:lnTo>
                <a:lnTo>
                  <a:pt x="10561" y="84475"/>
                </a:lnTo>
                <a:lnTo>
                  <a:pt x="13441" y="85435"/>
                </a:lnTo>
                <a:lnTo>
                  <a:pt x="17282" y="86395"/>
                </a:lnTo>
                <a:lnTo>
                  <a:pt x="20162" y="88315"/>
                </a:lnTo>
                <a:lnTo>
                  <a:pt x="24002" y="88315"/>
                </a:lnTo>
                <a:lnTo>
                  <a:pt x="22082" y="68153"/>
                </a:lnTo>
                <a:lnTo>
                  <a:pt x="21122" y="65272"/>
                </a:lnTo>
                <a:lnTo>
                  <a:pt x="21122" y="60472"/>
                </a:lnTo>
                <a:lnTo>
                  <a:pt x="22082" y="58552"/>
                </a:lnTo>
                <a:lnTo>
                  <a:pt x="22082" y="57591"/>
                </a:lnTo>
                <a:lnTo>
                  <a:pt x="23042" y="55671"/>
                </a:lnTo>
                <a:lnTo>
                  <a:pt x="24002" y="54711"/>
                </a:lnTo>
                <a:lnTo>
                  <a:pt x="25923" y="53751"/>
                </a:lnTo>
                <a:lnTo>
                  <a:pt x="27843" y="51831"/>
                </a:lnTo>
                <a:lnTo>
                  <a:pt x="29763" y="51831"/>
                </a:lnTo>
                <a:lnTo>
                  <a:pt x="32644" y="50871"/>
                </a:lnTo>
                <a:lnTo>
                  <a:pt x="34564" y="50871"/>
                </a:lnTo>
                <a:lnTo>
                  <a:pt x="37444" y="49911"/>
                </a:lnTo>
                <a:lnTo>
                  <a:pt x="49926" y="49911"/>
                </a:lnTo>
                <a:lnTo>
                  <a:pt x="49926" y="63352"/>
                </a:lnTo>
                <a:lnTo>
                  <a:pt x="47030" y="66233"/>
                </a:lnTo>
                <a:lnTo>
                  <a:pt x="44165" y="69113"/>
                </a:lnTo>
                <a:lnTo>
                  <a:pt x="42245" y="70073"/>
                </a:lnTo>
                <a:lnTo>
                  <a:pt x="39364" y="71993"/>
                </a:lnTo>
                <a:lnTo>
                  <a:pt x="36484" y="72953"/>
                </a:lnTo>
                <a:lnTo>
                  <a:pt x="38404" y="87355"/>
                </a:lnTo>
                <a:lnTo>
                  <a:pt x="42245" y="85435"/>
                </a:lnTo>
                <a:lnTo>
                  <a:pt x="46085" y="83515"/>
                </a:lnTo>
                <a:lnTo>
                  <a:pt x="49926" y="80634"/>
                </a:lnTo>
                <a:lnTo>
                  <a:pt x="53751" y="77754"/>
                </a:lnTo>
                <a:lnTo>
                  <a:pt x="53751" y="85435"/>
                </a:lnTo>
                <a:lnTo>
                  <a:pt x="54726" y="86395"/>
                </a:lnTo>
                <a:lnTo>
                  <a:pt x="56647" y="86395"/>
                </a:lnTo>
                <a:lnTo>
                  <a:pt x="57591" y="87355"/>
                </a:lnTo>
                <a:lnTo>
                  <a:pt x="65272" y="87355"/>
                </a:lnTo>
                <a:lnTo>
                  <a:pt x="66248" y="86395"/>
                </a:lnTo>
                <a:lnTo>
                  <a:pt x="70088" y="86395"/>
                </a:lnTo>
                <a:lnTo>
                  <a:pt x="71033" y="85435"/>
                </a:lnTo>
                <a:lnTo>
                  <a:pt x="71993" y="84475"/>
                </a:lnTo>
                <a:lnTo>
                  <a:pt x="71993" y="25923"/>
                </a:lnTo>
                <a:lnTo>
                  <a:pt x="71033" y="21107"/>
                </a:lnTo>
                <a:lnTo>
                  <a:pt x="70088" y="17266"/>
                </a:lnTo>
                <a:lnTo>
                  <a:pt x="68153" y="13426"/>
                </a:lnTo>
                <a:lnTo>
                  <a:pt x="66248" y="9585"/>
                </a:lnTo>
                <a:lnTo>
                  <a:pt x="63367" y="7680"/>
                </a:lnTo>
                <a:lnTo>
                  <a:pt x="60472" y="4800"/>
                </a:lnTo>
                <a:lnTo>
                  <a:pt x="56647" y="2880"/>
                </a:lnTo>
                <a:lnTo>
                  <a:pt x="52806" y="1920"/>
                </a:lnTo>
                <a:lnTo>
                  <a:pt x="48005" y="960"/>
                </a:lnTo>
                <a:lnTo>
                  <a:pt x="43205" y="0"/>
                </a:lnTo>
                <a:lnTo>
                  <a:pt x="29763" y="0"/>
                </a:lnTo>
                <a:lnTo>
                  <a:pt x="26883" y="960"/>
                </a:lnTo>
                <a:lnTo>
                  <a:pt x="23042" y="960"/>
                </a:lnTo>
                <a:lnTo>
                  <a:pt x="20162" y="1920"/>
                </a:lnTo>
                <a:lnTo>
                  <a:pt x="18242" y="2880"/>
                </a:lnTo>
                <a:lnTo>
                  <a:pt x="15361" y="3840"/>
                </a:lnTo>
                <a:lnTo>
                  <a:pt x="12481" y="4800"/>
                </a:lnTo>
                <a:lnTo>
                  <a:pt x="10561" y="5745"/>
                </a:lnTo>
                <a:lnTo>
                  <a:pt x="8641" y="6720"/>
                </a:lnTo>
                <a:lnTo>
                  <a:pt x="6720" y="7680"/>
                </a:lnTo>
                <a:lnTo>
                  <a:pt x="5760" y="8641"/>
                </a:lnTo>
                <a:lnTo>
                  <a:pt x="5760" y="9585"/>
                </a:lnTo>
                <a:lnTo>
                  <a:pt x="4800" y="10561"/>
                </a:lnTo>
                <a:lnTo>
                  <a:pt x="4800" y="11521"/>
                </a:lnTo>
                <a:lnTo>
                  <a:pt x="3840" y="12481"/>
                </a:lnTo>
                <a:lnTo>
                  <a:pt x="3840" y="18242"/>
                </a:lnTo>
                <a:lnTo>
                  <a:pt x="4800" y="19202"/>
                </a:lnTo>
                <a:lnTo>
                  <a:pt x="4800" y="22082"/>
                </a:lnTo>
                <a:lnTo>
                  <a:pt x="5760" y="23027"/>
                </a:lnTo>
                <a:lnTo>
                  <a:pt x="5760" y="23987"/>
                </a:lnTo>
                <a:lnTo>
                  <a:pt x="6720" y="2398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5" name="object 1145"/>
          <p:cNvSpPr/>
          <p:nvPr/>
        </p:nvSpPr>
        <p:spPr>
          <a:xfrm>
            <a:off x="4673376" y="6909922"/>
            <a:ext cx="16322" cy="20162"/>
          </a:xfrm>
          <a:custGeom>
            <a:avLst/>
            <a:gdLst/>
            <a:ahLst/>
            <a:cxnLst/>
            <a:rect l="l" t="t" r="r" b="b"/>
            <a:pathLst>
              <a:path w="16322" h="20162">
                <a:moveTo>
                  <a:pt x="4800" y="3840"/>
                </a:moveTo>
                <a:lnTo>
                  <a:pt x="2880" y="1920"/>
                </a:lnTo>
                <a:lnTo>
                  <a:pt x="0" y="0"/>
                </a:lnTo>
                <a:lnTo>
                  <a:pt x="1920" y="20162"/>
                </a:lnTo>
                <a:lnTo>
                  <a:pt x="11521" y="20162"/>
                </a:lnTo>
                <a:lnTo>
                  <a:pt x="16322" y="19202"/>
                </a:lnTo>
                <a:lnTo>
                  <a:pt x="14401" y="4800"/>
                </a:lnTo>
                <a:lnTo>
                  <a:pt x="7680" y="4800"/>
                </a:lnTo>
                <a:lnTo>
                  <a:pt x="4800" y="384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6" name="object 1146"/>
          <p:cNvSpPr/>
          <p:nvPr/>
        </p:nvSpPr>
        <p:spPr>
          <a:xfrm>
            <a:off x="4740569" y="6841769"/>
            <a:ext cx="64328" cy="88315"/>
          </a:xfrm>
          <a:custGeom>
            <a:avLst/>
            <a:gdLst/>
            <a:ahLst/>
            <a:cxnLst/>
            <a:rect l="l" t="t" r="r" b="b"/>
            <a:pathLst>
              <a:path w="64328" h="88315">
                <a:moveTo>
                  <a:pt x="1920" y="64312"/>
                </a:moveTo>
                <a:lnTo>
                  <a:pt x="3840" y="69113"/>
                </a:lnTo>
                <a:lnTo>
                  <a:pt x="5760" y="73914"/>
                </a:lnTo>
                <a:lnTo>
                  <a:pt x="9601" y="77754"/>
                </a:lnTo>
                <a:lnTo>
                  <a:pt x="12481" y="80634"/>
                </a:lnTo>
                <a:lnTo>
                  <a:pt x="16322" y="83515"/>
                </a:lnTo>
                <a:lnTo>
                  <a:pt x="21122" y="85435"/>
                </a:lnTo>
                <a:lnTo>
                  <a:pt x="25923" y="87355"/>
                </a:lnTo>
                <a:lnTo>
                  <a:pt x="30723" y="88315"/>
                </a:lnTo>
                <a:lnTo>
                  <a:pt x="42245" y="88315"/>
                </a:lnTo>
                <a:lnTo>
                  <a:pt x="45125" y="87355"/>
                </a:lnTo>
                <a:lnTo>
                  <a:pt x="48006" y="87355"/>
                </a:lnTo>
                <a:lnTo>
                  <a:pt x="49926" y="86395"/>
                </a:lnTo>
                <a:lnTo>
                  <a:pt x="51846" y="85435"/>
                </a:lnTo>
                <a:lnTo>
                  <a:pt x="54726" y="85435"/>
                </a:lnTo>
                <a:lnTo>
                  <a:pt x="56647" y="84475"/>
                </a:lnTo>
                <a:lnTo>
                  <a:pt x="57607" y="83515"/>
                </a:lnTo>
                <a:lnTo>
                  <a:pt x="59512" y="82555"/>
                </a:lnTo>
                <a:lnTo>
                  <a:pt x="60487" y="81594"/>
                </a:lnTo>
                <a:lnTo>
                  <a:pt x="61447" y="80634"/>
                </a:lnTo>
                <a:lnTo>
                  <a:pt x="62392" y="79674"/>
                </a:lnTo>
                <a:lnTo>
                  <a:pt x="62392" y="78714"/>
                </a:lnTo>
                <a:lnTo>
                  <a:pt x="63352" y="78714"/>
                </a:lnTo>
                <a:lnTo>
                  <a:pt x="63352" y="74874"/>
                </a:lnTo>
                <a:lnTo>
                  <a:pt x="64328" y="73914"/>
                </a:lnTo>
                <a:lnTo>
                  <a:pt x="64328" y="69113"/>
                </a:lnTo>
                <a:lnTo>
                  <a:pt x="63352" y="67193"/>
                </a:lnTo>
                <a:lnTo>
                  <a:pt x="63352" y="62392"/>
                </a:lnTo>
                <a:lnTo>
                  <a:pt x="62392" y="61432"/>
                </a:lnTo>
                <a:lnTo>
                  <a:pt x="59512" y="61432"/>
                </a:lnTo>
                <a:lnTo>
                  <a:pt x="58567" y="62392"/>
                </a:lnTo>
                <a:lnTo>
                  <a:pt x="56647" y="63352"/>
                </a:lnTo>
                <a:lnTo>
                  <a:pt x="55671" y="64312"/>
                </a:lnTo>
                <a:lnTo>
                  <a:pt x="53766" y="65272"/>
                </a:lnTo>
                <a:lnTo>
                  <a:pt x="52806" y="66233"/>
                </a:lnTo>
                <a:lnTo>
                  <a:pt x="50886" y="68153"/>
                </a:lnTo>
                <a:lnTo>
                  <a:pt x="48006" y="68153"/>
                </a:lnTo>
                <a:lnTo>
                  <a:pt x="46085" y="69113"/>
                </a:lnTo>
                <a:lnTo>
                  <a:pt x="43205" y="70073"/>
                </a:lnTo>
                <a:lnTo>
                  <a:pt x="37444" y="70073"/>
                </a:lnTo>
                <a:lnTo>
                  <a:pt x="34564" y="69113"/>
                </a:lnTo>
                <a:lnTo>
                  <a:pt x="32644" y="68153"/>
                </a:lnTo>
                <a:lnTo>
                  <a:pt x="29763" y="67193"/>
                </a:lnTo>
                <a:lnTo>
                  <a:pt x="28803" y="65272"/>
                </a:lnTo>
                <a:lnTo>
                  <a:pt x="26883" y="63352"/>
                </a:lnTo>
                <a:lnTo>
                  <a:pt x="24963" y="61432"/>
                </a:lnTo>
                <a:lnTo>
                  <a:pt x="24003" y="58552"/>
                </a:lnTo>
                <a:lnTo>
                  <a:pt x="23042" y="55671"/>
                </a:lnTo>
                <a:lnTo>
                  <a:pt x="23042" y="51831"/>
                </a:lnTo>
                <a:lnTo>
                  <a:pt x="22082" y="47990"/>
                </a:lnTo>
                <a:lnTo>
                  <a:pt x="22082" y="35509"/>
                </a:lnTo>
                <a:lnTo>
                  <a:pt x="24003" y="28803"/>
                </a:lnTo>
                <a:lnTo>
                  <a:pt x="26883" y="24963"/>
                </a:lnTo>
                <a:lnTo>
                  <a:pt x="29763" y="20147"/>
                </a:lnTo>
                <a:lnTo>
                  <a:pt x="34564" y="18242"/>
                </a:lnTo>
                <a:lnTo>
                  <a:pt x="46085" y="18242"/>
                </a:lnTo>
                <a:lnTo>
                  <a:pt x="48006" y="19202"/>
                </a:lnTo>
                <a:lnTo>
                  <a:pt x="49926" y="20147"/>
                </a:lnTo>
                <a:lnTo>
                  <a:pt x="51846" y="21107"/>
                </a:lnTo>
                <a:lnTo>
                  <a:pt x="52806" y="22082"/>
                </a:lnTo>
                <a:lnTo>
                  <a:pt x="54726" y="23027"/>
                </a:lnTo>
                <a:lnTo>
                  <a:pt x="55671" y="23987"/>
                </a:lnTo>
                <a:lnTo>
                  <a:pt x="57607" y="24963"/>
                </a:lnTo>
                <a:lnTo>
                  <a:pt x="58567" y="25923"/>
                </a:lnTo>
                <a:lnTo>
                  <a:pt x="61447" y="25923"/>
                </a:lnTo>
                <a:lnTo>
                  <a:pt x="62392" y="24963"/>
                </a:lnTo>
                <a:lnTo>
                  <a:pt x="62392" y="23987"/>
                </a:lnTo>
                <a:lnTo>
                  <a:pt x="63352" y="22082"/>
                </a:lnTo>
                <a:lnTo>
                  <a:pt x="63352" y="10561"/>
                </a:lnTo>
                <a:lnTo>
                  <a:pt x="62392" y="9585"/>
                </a:lnTo>
                <a:lnTo>
                  <a:pt x="62392" y="8641"/>
                </a:lnTo>
                <a:lnTo>
                  <a:pt x="61447" y="7680"/>
                </a:lnTo>
                <a:lnTo>
                  <a:pt x="61447" y="6720"/>
                </a:lnTo>
                <a:lnTo>
                  <a:pt x="60487" y="6720"/>
                </a:lnTo>
                <a:lnTo>
                  <a:pt x="59512" y="5745"/>
                </a:lnTo>
                <a:lnTo>
                  <a:pt x="57607" y="4800"/>
                </a:lnTo>
                <a:lnTo>
                  <a:pt x="55671" y="3840"/>
                </a:lnTo>
                <a:lnTo>
                  <a:pt x="54726" y="2880"/>
                </a:lnTo>
                <a:lnTo>
                  <a:pt x="52806" y="1920"/>
                </a:lnTo>
                <a:lnTo>
                  <a:pt x="50886" y="1920"/>
                </a:lnTo>
                <a:lnTo>
                  <a:pt x="48006" y="960"/>
                </a:lnTo>
                <a:lnTo>
                  <a:pt x="46085" y="960"/>
                </a:lnTo>
                <a:lnTo>
                  <a:pt x="44165" y="0"/>
                </a:lnTo>
                <a:lnTo>
                  <a:pt x="33604" y="0"/>
                </a:lnTo>
                <a:lnTo>
                  <a:pt x="27843" y="960"/>
                </a:lnTo>
                <a:lnTo>
                  <a:pt x="23042" y="2880"/>
                </a:lnTo>
                <a:lnTo>
                  <a:pt x="18242" y="4800"/>
                </a:lnTo>
                <a:lnTo>
                  <a:pt x="14401" y="7680"/>
                </a:lnTo>
                <a:lnTo>
                  <a:pt x="10561" y="11521"/>
                </a:lnTo>
                <a:lnTo>
                  <a:pt x="7680" y="15361"/>
                </a:lnTo>
                <a:lnTo>
                  <a:pt x="4800" y="20147"/>
                </a:lnTo>
                <a:lnTo>
                  <a:pt x="2880" y="24963"/>
                </a:lnTo>
                <a:lnTo>
                  <a:pt x="960" y="30708"/>
                </a:lnTo>
                <a:lnTo>
                  <a:pt x="0" y="37429"/>
                </a:lnTo>
                <a:lnTo>
                  <a:pt x="0" y="58552"/>
                </a:lnTo>
                <a:lnTo>
                  <a:pt x="1920" y="6431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7" name="object 1147"/>
          <p:cNvSpPr/>
          <p:nvPr/>
        </p:nvSpPr>
        <p:spPr>
          <a:xfrm>
            <a:off x="4811618" y="6822567"/>
            <a:ext cx="54711" cy="107518"/>
          </a:xfrm>
          <a:custGeom>
            <a:avLst/>
            <a:gdLst/>
            <a:ahLst/>
            <a:cxnLst/>
            <a:rect l="l" t="t" r="r" b="b"/>
            <a:pathLst>
              <a:path w="54711" h="107518">
                <a:moveTo>
                  <a:pt x="51831" y="39349"/>
                </a:moveTo>
                <a:lnTo>
                  <a:pt x="52791" y="39349"/>
                </a:lnTo>
                <a:lnTo>
                  <a:pt x="53751" y="38404"/>
                </a:lnTo>
                <a:lnTo>
                  <a:pt x="54711" y="37444"/>
                </a:lnTo>
                <a:lnTo>
                  <a:pt x="54711" y="23042"/>
                </a:lnTo>
                <a:lnTo>
                  <a:pt x="53751" y="22082"/>
                </a:lnTo>
                <a:lnTo>
                  <a:pt x="52791" y="22082"/>
                </a:lnTo>
                <a:lnTo>
                  <a:pt x="52791" y="21122"/>
                </a:lnTo>
                <a:lnTo>
                  <a:pt x="34549" y="21122"/>
                </a:lnTo>
                <a:lnTo>
                  <a:pt x="34549" y="2880"/>
                </a:lnTo>
                <a:lnTo>
                  <a:pt x="33588" y="1920"/>
                </a:lnTo>
                <a:lnTo>
                  <a:pt x="32628" y="960"/>
                </a:lnTo>
                <a:lnTo>
                  <a:pt x="31668" y="960"/>
                </a:lnTo>
                <a:lnTo>
                  <a:pt x="29748" y="0"/>
                </a:lnTo>
                <a:lnTo>
                  <a:pt x="16306" y="0"/>
                </a:lnTo>
                <a:lnTo>
                  <a:pt x="15346" y="960"/>
                </a:lnTo>
                <a:lnTo>
                  <a:pt x="13426" y="960"/>
                </a:lnTo>
                <a:lnTo>
                  <a:pt x="13426" y="1920"/>
                </a:lnTo>
                <a:lnTo>
                  <a:pt x="12466" y="1920"/>
                </a:lnTo>
                <a:lnTo>
                  <a:pt x="12466" y="21122"/>
                </a:lnTo>
                <a:lnTo>
                  <a:pt x="1905" y="21122"/>
                </a:lnTo>
                <a:lnTo>
                  <a:pt x="1905" y="22082"/>
                </a:lnTo>
                <a:lnTo>
                  <a:pt x="960" y="22082"/>
                </a:lnTo>
                <a:lnTo>
                  <a:pt x="0" y="23042"/>
                </a:lnTo>
                <a:lnTo>
                  <a:pt x="0" y="37444"/>
                </a:lnTo>
                <a:lnTo>
                  <a:pt x="960" y="38404"/>
                </a:lnTo>
                <a:lnTo>
                  <a:pt x="1905" y="39349"/>
                </a:lnTo>
                <a:lnTo>
                  <a:pt x="12466" y="39349"/>
                </a:lnTo>
                <a:lnTo>
                  <a:pt x="12466" y="88315"/>
                </a:lnTo>
                <a:lnTo>
                  <a:pt x="13426" y="92156"/>
                </a:lnTo>
                <a:lnTo>
                  <a:pt x="15346" y="95036"/>
                </a:lnTo>
                <a:lnTo>
                  <a:pt x="16306" y="97916"/>
                </a:lnTo>
                <a:lnTo>
                  <a:pt x="18227" y="100797"/>
                </a:lnTo>
                <a:lnTo>
                  <a:pt x="21107" y="102717"/>
                </a:lnTo>
                <a:lnTo>
                  <a:pt x="23027" y="104637"/>
                </a:lnTo>
                <a:lnTo>
                  <a:pt x="26868" y="105597"/>
                </a:lnTo>
                <a:lnTo>
                  <a:pt x="29748" y="106558"/>
                </a:lnTo>
                <a:lnTo>
                  <a:pt x="33588" y="107518"/>
                </a:lnTo>
                <a:lnTo>
                  <a:pt x="43190" y="107518"/>
                </a:lnTo>
                <a:lnTo>
                  <a:pt x="44150" y="106558"/>
                </a:lnTo>
                <a:lnTo>
                  <a:pt x="47030" y="106558"/>
                </a:lnTo>
                <a:lnTo>
                  <a:pt x="48950" y="105597"/>
                </a:lnTo>
                <a:lnTo>
                  <a:pt x="50871" y="105597"/>
                </a:lnTo>
                <a:lnTo>
                  <a:pt x="51831" y="104637"/>
                </a:lnTo>
                <a:lnTo>
                  <a:pt x="52791" y="104637"/>
                </a:lnTo>
                <a:lnTo>
                  <a:pt x="53751" y="103677"/>
                </a:lnTo>
                <a:lnTo>
                  <a:pt x="54711" y="102717"/>
                </a:lnTo>
                <a:lnTo>
                  <a:pt x="54711" y="87355"/>
                </a:lnTo>
                <a:lnTo>
                  <a:pt x="53751" y="87355"/>
                </a:lnTo>
                <a:lnTo>
                  <a:pt x="52791" y="86395"/>
                </a:lnTo>
                <a:lnTo>
                  <a:pt x="51831" y="86395"/>
                </a:lnTo>
                <a:lnTo>
                  <a:pt x="51831" y="87355"/>
                </a:lnTo>
                <a:lnTo>
                  <a:pt x="49911" y="87355"/>
                </a:lnTo>
                <a:lnTo>
                  <a:pt x="49911" y="88315"/>
                </a:lnTo>
                <a:lnTo>
                  <a:pt x="46070" y="88315"/>
                </a:lnTo>
                <a:lnTo>
                  <a:pt x="45110" y="89275"/>
                </a:lnTo>
                <a:lnTo>
                  <a:pt x="40309" y="89275"/>
                </a:lnTo>
                <a:lnTo>
                  <a:pt x="37429" y="87355"/>
                </a:lnTo>
                <a:lnTo>
                  <a:pt x="36469" y="85435"/>
                </a:lnTo>
                <a:lnTo>
                  <a:pt x="35509" y="83515"/>
                </a:lnTo>
                <a:lnTo>
                  <a:pt x="34549" y="80634"/>
                </a:lnTo>
                <a:lnTo>
                  <a:pt x="34549" y="39349"/>
                </a:lnTo>
                <a:lnTo>
                  <a:pt x="51831" y="3934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8" name="object 1148"/>
          <p:cNvSpPr/>
          <p:nvPr/>
        </p:nvSpPr>
        <p:spPr>
          <a:xfrm>
            <a:off x="4923922" y="6809125"/>
            <a:ext cx="24963" cy="23042"/>
          </a:xfrm>
          <a:custGeom>
            <a:avLst/>
            <a:gdLst/>
            <a:ahLst/>
            <a:cxnLst/>
            <a:rect l="l" t="t" r="r" b="b"/>
            <a:pathLst>
              <a:path w="24963" h="23042">
                <a:moveTo>
                  <a:pt x="960" y="19202"/>
                </a:moveTo>
                <a:lnTo>
                  <a:pt x="1920" y="20162"/>
                </a:lnTo>
                <a:lnTo>
                  <a:pt x="3840" y="22082"/>
                </a:lnTo>
                <a:lnTo>
                  <a:pt x="7680" y="23042"/>
                </a:lnTo>
                <a:lnTo>
                  <a:pt x="17282" y="23042"/>
                </a:lnTo>
                <a:lnTo>
                  <a:pt x="21122" y="22082"/>
                </a:lnTo>
                <a:lnTo>
                  <a:pt x="23042" y="20162"/>
                </a:lnTo>
                <a:lnTo>
                  <a:pt x="24963" y="18242"/>
                </a:lnTo>
                <a:lnTo>
                  <a:pt x="24963" y="3840"/>
                </a:lnTo>
                <a:lnTo>
                  <a:pt x="23042" y="1920"/>
                </a:lnTo>
                <a:lnTo>
                  <a:pt x="21122" y="0"/>
                </a:lnTo>
                <a:lnTo>
                  <a:pt x="7680" y="0"/>
                </a:lnTo>
                <a:lnTo>
                  <a:pt x="3840" y="960"/>
                </a:lnTo>
                <a:lnTo>
                  <a:pt x="2880" y="1920"/>
                </a:lnTo>
                <a:lnTo>
                  <a:pt x="960" y="3840"/>
                </a:lnTo>
                <a:lnTo>
                  <a:pt x="0" y="6720"/>
                </a:lnTo>
                <a:lnTo>
                  <a:pt x="0" y="15361"/>
                </a:lnTo>
                <a:lnTo>
                  <a:pt x="960" y="1920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9" name="object 1149"/>
          <p:cNvSpPr/>
          <p:nvPr/>
        </p:nvSpPr>
        <p:spPr>
          <a:xfrm>
            <a:off x="4925842" y="6843689"/>
            <a:ext cx="22082" cy="85435"/>
          </a:xfrm>
          <a:custGeom>
            <a:avLst/>
            <a:gdLst/>
            <a:ahLst/>
            <a:cxnLst/>
            <a:rect l="l" t="t" r="r" b="b"/>
            <a:pathLst>
              <a:path w="22082" h="85435">
                <a:moveTo>
                  <a:pt x="22082" y="1920"/>
                </a:moveTo>
                <a:lnTo>
                  <a:pt x="21122" y="1920"/>
                </a:lnTo>
                <a:lnTo>
                  <a:pt x="21122" y="960"/>
                </a:lnTo>
                <a:lnTo>
                  <a:pt x="19202" y="960"/>
                </a:lnTo>
                <a:lnTo>
                  <a:pt x="18242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83515"/>
                </a:lnTo>
                <a:lnTo>
                  <a:pt x="960" y="83515"/>
                </a:lnTo>
                <a:lnTo>
                  <a:pt x="1920" y="84475"/>
                </a:lnTo>
                <a:lnTo>
                  <a:pt x="5760" y="84475"/>
                </a:lnTo>
                <a:lnTo>
                  <a:pt x="6720" y="85435"/>
                </a:lnTo>
                <a:lnTo>
                  <a:pt x="14401" y="85435"/>
                </a:lnTo>
                <a:lnTo>
                  <a:pt x="16322" y="84475"/>
                </a:lnTo>
                <a:lnTo>
                  <a:pt x="19202" y="84475"/>
                </a:lnTo>
                <a:lnTo>
                  <a:pt x="20162" y="83515"/>
                </a:lnTo>
                <a:lnTo>
                  <a:pt x="21122" y="83515"/>
                </a:lnTo>
                <a:lnTo>
                  <a:pt x="22082" y="82555"/>
                </a:lnTo>
                <a:lnTo>
                  <a:pt x="22082" y="192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0" name="object 1150"/>
          <p:cNvSpPr/>
          <p:nvPr/>
        </p:nvSpPr>
        <p:spPr>
          <a:xfrm>
            <a:off x="4970007" y="6841769"/>
            <a:ext cx="74874" cy="87355"/>
          </a:xfrm>
          <a:custGeom>
            <a:avLst/>
            <a:gdLst/>
            <a:ahLst/>
            <a:cxnLst/>
            <a:rect l="l" t="t" r="r" b="b"/>
            <a:pathLst>
              <a:path w="74874" h="87355">
                <a:moveTo>
                  <a:pt x="18242" y="2880"/>
                </a:moveTo>
                <a:lnTo>
                  <a:pt x="17282" y="2880"/>
                </a:lnTo>
                <a:lnTo>
                  <a:pt x="16322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85435"/>
                </a:lnTo>
                <a:lnTo>
                  <a:pt x="960" y="85435"/>
                </a:lnTo>
                <a:lnTo>
                  <a:pt x="1920" y="86395"/>
                </a:lnTo>
                <a:lnTo>
                  <a:pt x="5760" y="86395"/>
                </a:lnTo>
                <a:lnTo>
                  <a:pt x="6720" y="87355"/>
                </a:lnTo>
                <a:lnTo>
                  <a:pt x="14401" y="87355"/>
                </a:lnTo>
                <a:lnTo>
                  <a:pt x="16322" y="86395"/>
                </a:lnTo>
                <a:lnTo>
                  <a:pt x="19202" y="86395"/>
                </a:lnTo>
                <a:lnTo>
                  <a:pt x="20162" y="85435"/>
                </a:lnTo>
                <a:lnTo>
                  <a:pt x="21122" y="85435"/>
                </a:lnTo>
                <a:lnTo>
                  <a:pt x="22067" y="84475"/>
                </a:lnTo>
                <a:lnTo>
                  <a:pt x="22067" y="31668"/>
                </a:lnTo>
                <a:lnTo>
                  <a:pt x="24963" y="26868"/>
                </a:lnTo>
                <a:lnTo>
                  <a:pt x="27843" y="23987"/>
                </a:lnTo>
                <a:lnTo>
                  <a:pt x="30723" y="22082"/>
                </a:lnTo>
                <a:lnTo>
                  <a:pt x="33604" y="20147"/>
                </a:lnTo>
                <a:lnTo>
                  <a:pt x="36469" y="19202"/>
                </a:lnTo>
                <a:lnTo>
                  <a:pt x="42245" y="19202"/>
                </a:lnTo>
                <a:lnTo>
                  <a:pt x="44150" y="20147"/>
                </a:lnTo>
                <a:lnTo>
                  <a:pt x="45125" y="20147"/>
                </a:lnTo>
                <a:lnTo>
                  <a:pt x="47030" y="21107"/>
                </a:lnTo>
                <a:lnTo>
                  <a:pt x="47990" y="23027"/>
                </a:lnTo>
                <a:lnTo>
                  <a:pt x="49911" y="23987"/>
                </a:lnTo>
                <a:lnTo>
                  <a:pt x="50871" y="25923"/>
                </a:lnTo>
                <a:lnTo>
                  <a:pt x="50871" y="27828"/>
                </a:lnTo>
                <a:lnTo>
                  <a:pt x="51831" y="29748"/>
                </a:lnTo>
                <a:lnTo>
                  <a:pt x="52791" y="31668"/>
                </a:lnTo>
                <a:lnTo>
                  <a:pt x="52791" y="85435"/>
                </a:lnTo>
                <a:lnTo>
                  <a:pt x="53751" y="85435"/>
                </a:lnTo>
                <a:lnTo>
                  <a:pt x="54711" y="86395"/>
                </a:lnTo>
                <a:lnTo>
                  <a:pt x="58552" y="86395"/>
                </a:lnTo>
                <a:lnTo>
                  <a:pt x="59512" y="87355"/>
                </a:lnTo>
                <a:lnTo>
                  <a:pt x="68153" y="87355"/>
                </a:lnTo>
                <a:lnTo>
                  <a:pt x="69113" y="86395"/>
                </a:lnTo>
                <a:lnTo>
                  <a:pt x="72953" y="86395"/>
                </a:lnTo>
                <a:lnTo>
                  <a:pt x="73913" y="85435"/>
                </a:lnTo>
                <a:lnTo>
                  <a:pt x="74874" y="84475"/>
                </a:lnTo>
                <a:lnTo>
                  <a:pt x="74874" y="29748"/>
                </a:lnTo>
                <a:lnTo>
                  <a:pt x="73913" y="23987"/>
                </a:lnTo>
                <a:lnTo>
                  <a:pt x="72953" y="20147"/>
                </a:lnTo>
                <a:lnTo>
                  <a:pt x="71993" y="16306"/>
                </a:lnTo>
                <a:lnTo>
                  <a:pt x="71033" y="12481"/>
                </a:lnTo>
                <a:lnTo>
                  <a:pt x="68153" y="9585"/>
                </a:lnTo>
                <a:lnTo>
                  <a:pt x="66233" y="6720"/>
                </a:lnTo>
                <a:lnTo>
                  <a:pt x="63352" y="4800"/>
                </a:lnTo>
                <a:lnTo>
                  <a:pt x="59512" y="2880"/>
                </a:lnTo>
                <a:lnTo>
                  <a:pt x="55671" y="960"/>
                </a:lnTo>
                <a:lnTo>
                  <a:pt x="50871" y="0"/>
                </a:lnTo>
                <a:lnTo>
                  <a:pt x="41285" y="0"/>
                </a:lnTo>
                <a:lnTo>
                  <a:pt x="36469" y="960"/>
                </a:lnTo>
                <a:lnTo>
                  <a:pt x="31683" y="3840"/>
                </a:lnTo>
                <a:lnTo>
                  <a:pt x="27843" y="5745"/>
                </a:lnTo>
                <a:lnTo>
                  <a:pt x="23042" y="9585"/>
                </a:lnTo>
                <a:lnTo>
                  <a:pt x="18242" y="14401"/>
                </a:lnTo>
                <a:lnTo>
                  <a:pt x="18242" y="288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1" name="object 1151"/>
          <p:cNvSpPr/>
          <p:nvPr/>
        </p:nvSpPr>
        <p:spPr>
          <a:xfrm>
            <a:off x="5057363" y="6843689"/>
            <a:ext cx="92156" cy="85435"/>
          </a:xfrm>
          <a:custGeom>
            <a:avLst/>
            <a:gdLst/>
            <a:ahLst/>
            <a:cxnLst/>
            <a:rect l="l" t="t" r="r" b="b"/>
            <a:pathLst>
              <a:path w="92156" h="85435">
                <a:moveTo>
                  <a:pt x="92156" y="85435"/>
                </a:moveTo>
                <a:lnTo>
                  <a:pt x="91196" y="62392"/>
                </a:lnTo>
                <a:lnTo>
                  <a:pt x="89275" y="85435"/>
                </a:lnTo>
                <a:lnTo>
                  <a:pt x="92156" y="85435"/>
                </a:lnTo>
                <a:close/>
              </a:path>
              <a:path w="92156" h="85435">
                <a:moveTo>
                  <a:pt x="960" y="6720"/>
                </a:moveTo>
                <a:lnTo>
                  <a:pt x="960" y="9601"/>
                </a:lnTo>
                <a:lnTo>
                  <a:pt x="22082" y="80634"/>
                </a:lnTo>
                <a:lnTo>
                  <a:pt x="22082" y="81594"/>
                </a:lnTo>
                <a:lnTo>
                  <a:pt x="23042" y="82555"/>
                </a:lnTo>
                <a:lnTo>
                  <a:pt x="24002" y="83515"/>
                </a:lnTo>
                <a:lnTo>
                  <a:pt x="24963" y="84475"/>
                </a:lnTo>
                <a:lnTo>
                  <a:pt x="29763" y="84475"/>
                </a:lnTo>
                <a:lnTo>
                  <a:pt x="31683" y="85435"/>
                </a:lnTo>
                <a:lnTo>
                  <a:pt x="36469" y="85435"/>
                </a:lnTo>
                <a:lnTo>
                  <a:pt x="38404" y="62392"/>
                </a:lnTo>
                <a:lnTo>
                  <a:pt x="39349" y="85435"/>
                </a:lnTo>
                <a:lnTo>
                  <a:pt x="42245" y="85435"/>
                </a:lnTo>
                <a:lnTo>
                  <a:pt x="44150" y="84475"/>
                </a:lnTo>
                <a:lnTo>
                  <a:pt x="48005" y="84475"/>
                </a:lnTo>
                <a:lnTo>
                  <a:pt x="48966" y="83515"/>
                </a:lnTo>
                <a:lnTo>
                  <a:pt x="49911" y="83515"/>
                </a:lnTo>
                <a:lnTo>
                  <a:pt x="49911" y="82555"/>
                </a:lnTo>
                <a:lnTo>
                  <a:pt x="50871" y="82555"/>
                </a:lnTo>
                <a:lnTo>
                  <a:pt x="50871" y="81594"/>
                </a:lnTo>
                <a:lnTo>
                  <a:pt x="51846" y="80634"/>
                </a:lnTo>
                <a:lnTo>
                  <a:pt x="63352" y="32628"/>
                </a:lnTo>
                <a:lnTo>
                  <a:pt x="63352" y="31668"/>
                </a:lnTo>
                <a:lnTo>
                  <a:pt x="64312" y="32628"/>
                </a:lnTo>
                <a:lnTo>
                  <a:pt x="76794" y="80634"/>
                </a:lnTo>
                <a:lnTo>
                  <a:pt x="77754" y="81594"/>
                </a:lnTo>
                <a:lnTo>
                  <a:pt x="77754" y="82555"/>
                </a:lnTo>
                <a:lnTo>
                  <a:pt x="78714" y="82555"/>
                </a:lnTo>
                <a:lnTo>
                  <a:pt x="78714" y="83515"/>
                </a:lnTo>
                <a:lnTo>
                  <a:pt x="79674" y="83515"/>
                </a:lnTo>
                <a:lnTo>
                  <a:pt x="80634" y="84475"/>
                </a:lnTo>
                <a:lnTo>
                  <a:pt x="84475" y="84475"/>
                </a:lnTo>
                <a:lnTo>
                  <a:pt x="86395" y="85435"/>
                </a:lnTo>
                <a:lnTo>
                  <a:pt x="89275" y="85435"/>
                </a:lnTo>
                <a:lnTo>
                  <a:pt x="91196" y="62392"/>
                </a:lnTo>
                <a:lnTo>
                  <a:pt x="92156" y="85435"/>
                </a:lnTo>
                <a:lnTo>
                  <a:pt x="96956" y="85435"/>
                </a:lnTo>
                <a:lnTo>
                  <a:pt x="98877" y="84475"/>
                </a:lnTo>
                <a:lnTo>
                  <a:pt x="102717" y="84475"/>
                </a:lnTo>
                <a:lnTo>
                  <a:pt x="103677" y="83515"/>
                </a:lnTo>
                <a:lnTo>
                  <a:pt x="104637" y="83515"/>
                </a:lnTo>
                <a:lnTo>
                  <a:pt x="105597" y="82555"/>
                </a:lnTo>
                <a:lnTo>
                  <a:pt x="105597" y="81594"/>
                </a:lnTo>
                <a:lnTo>
                  <a:pt x="106558" y="80634"/>
                </a:lnTo>
                <a:lnTo>
                  <a:pt x="127680" y="9601"/>
                </a:lnTo>
                <a:lnTo>
                  <a:pt x="127680" y="5760"/>
                </a:lnTo>
                <a:lnTo>
                  <a:pt x="128640" y="4800"/>
                </a:lnTo>
                <a:lnTo>
                  <a:pt x="128640" y="1920"/>
                </a:lnTo>
                <a:lnTo>
                  <a:pt x="127680" y="960"/>
                </a:lnTo>
                <a:lnTo>
                  <a:pt x="126720" y="0"/>
                </a:lnTo>
                <a:lnTo>
                  <a:pt x="109438" y="0"/>
                </a:lnTo>
                <a:lnTo>
                  <a:pt x="108478" y="960"/>
                </a:lnTo>
                <a:lnTo>
                  <a:pt x="107518" y="960"/>
                </a:lnTo>
                <a:lnTo>
                  <a:pt x="107518" y="1920"/>
                </a:lnTo>
                <a:lnTo>
                  <a:pt x="106558" y="1920"/>
                </a:lnTo>
                <a:lnTo>
                  <a:pt x="106558" y="2880"/>
                </a:lnTo>
                <a:lnTo>
                  <a:pt x="91196" y="61432"/>
                </a:lnTo>
                <a:lnTo>
                  <a:pt x="75834" y="2880"/>
                </a:lnTo>
                <a:lnTo>
                  <a:pt x="74874" y="1920"/>
                </a:lnTo>
                <a:lnTo>
                  <a:pt x="73913" y="960"/>
                </a:lnTo>
                <a:lnTo>
                  <a:pt x="72953" y="0"/>
                </a:lnTo>
                <a:lnTo>
                  <a:pt x="55686" y="0"/>
                </a:lnTo>
                <a:lnTo>
                  <a:pt x="55686" y="960"/>
                </a:lnTo>
                <a:lnTo>
                  <a:pt x="54711" y="960"/>
                </a:lnTo>
                <a:lnTo>
                  <a:pt x="54711" y="1920"/>
                </a:lnTo>
                <a:lnTo>
                  <a:pt x="53751" y="1920"/>
                </a:lnTo>
                <a:lnTo>
                  <a:pt x="53751" y="2880"/>
                </a:lnTo>
                <a:lnTo>
                  <a:pt x="38404" y="61432"/>
                </a:lnTo>
                <a:lnTo>
                  <a:pt x="23042" y="2880"/>
                </a:lnTo>
                <a:lnTo>
                  <a:pt x="22082" y="1920"/>
                </a:lnTo>
                <a:lnTo>
                  <a:pt x="22082" y="960"/>
                </a:lnTo>
                <a:lnTo>
                  <a:pt x="21122" y="960"/>
                </a:lnTo>
                <a:lnTo>
                  <a:pt x="20162" y="0"/>
                </a:lnTo>
                <a:lnTo>
                  <a:pt x="192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5760"/>
                </a:lnTo>
                <a:lnTo>
                  <a:pt x="960" y="6720"/>
                </a:lnTo>
                <a:close/>
              </a:path>
              <a:path w="92156" h="85435">
                <a:moveTo>
                  <a:pt x="39349" y="85435"/>
                </a:moveTo>
                <a:lnTo>
                  <a:pt x="38404" y="62392"/>
                </a:lnTo>
                <a:lnTo>
                  <a:pt x="36469" y="85435"/>
                </a:lnTo>
                <a:lnTo>
                  <a:pt x="39349" y="8543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2" name="object 1152"/>
          <p:cNvSpPr/>
          <p:nvPr/>
        </p:nvSpPr>
        <p:spPr>
          <a:xfrm>
            <a:off x="5215752" y="6909922"/>
            <a:ext cx="16322" cy="20162"/>
          </a:xfrm>
          <a:custGeom>
            <a:avLst/>
            <a:gdLst/>
            <a:ahLst/>
            <a:cxnLst/>
            <a:rect l="l" t="t" r="r" b="b"/>
            <a:pathLst>
              <a:path w="16322" h="20162">
                <a:moveTo>
                  <a:pt x="4800" y="3840"/>
                </a:moveTo>
                <a:lnTo>
                  <a:pt x="2880" y="1920"/>
                </a:lnTo>
                <a:lnTo>
                  <a:pt x="0" y="0"/>
                </a:lnTo>
                <a:lnTo>
                  <a:pt x="1920" y="20162"/>
                </a:lnTo>
                <a:lnTo>
                  <a:pt x="11521" y="20162"/>
                </a:lnTo>
                <a:lnTo>
                  <a:pt x="16322" y="19202"/>
                </a:lnTo>
                <a:lnTo>
                  <a:pt x="14401" y="4800"/>
                </a:lnTo>
                <a:lnTo>
                  <a:pt x="7680" y="4800"/>
                </a:lnTo>
                <a:lnTo>
                  <a:pt x="4800" y="384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3" name="object 1153"/>
          <p:cNvSpPr/>
          <p:nvPr/>
        </p:nvSpPr>
        <p:spPr>
          <a:xfrm>
            <a:off x="5193685" y="6841769"/>
            <a:ext cx="71993" cy="88315"/>
          </a:xfrm>
          <a:custGeom>
            <a:avLst/>
            <a:gdLst/>
            <a:ahLst/>
            <a:cxnLst/>
            <a:rect l="l" t="t" r="r" b="b"/>
            <a:pathLst>
              <a:path w="71993" h="88315">
                <a:moveTo>
                  <a:pt x="57591" y="87355"/>
                </a:moveTo>
                <a:lnTo>
                  <a:pt x="64312" y="87355"/>
                </a:lnTo>
                <a:lnTo>
                  <a:pt x="66233" y="86395"/>
                </a:lnTo>
                <a:lnTo>
                  <a:pt x="70073" y="86395"/>
                </a:lnTo>
                <a:lnTo>
                  <a:pt x="71033" y="85435"/>
                </a:lnTo>
                <a:lnTo>
                  <a:pt x="71993" y="84475"/>
                </a:lnTo>
                <a:lnTo>
                  <a:pt x="71993" y="25923"/>
                </a:lnTo>
                <a:lnTo>
                  <a:pt x="71033" y="21107"/>
                </a:lnTo>
                <a:lnTo>
                  <a:pt x="70073" y="17266"/>
                </a:lnTo>
                <a:lnTo>
                  <a:pt x="68153" y="13426"/>
                </a:lnTo>
                <a:lnTo>
                  <a:pt x="66233" y="9585"/>
                </a:lnTo>
                <a:lnTo>
                  <a:pt x="63352" y="7680"/>
                </a:lnTo>
                <a:lnTo>
                  <a:pt x="60472" y="4800"/>
                </a:lnTo>
                <a:lnTo>
                  <a:pt x="56631" y="2880"/>
                </a:lnTo>
                <a:lnTo>
                  <a:pt x="52791" y="1920"/>
                </a:lnTo>
                <a:lnTo>
                  <a:pt x="47990" y="960"/>
                </a:lnTo>
                <a:lnTo>
                  <a:pt x="43190" y="0"/>
                </a:lnTo>
                <a:lnTo>
                  <a:pt x="29748" y="0"/>
                </a:lnTo>
                <a:lnTo>
                  <a:pt x="26868" y="960"/>
                </a:lnTo>
                <a:lnTo>
                  <a:pt x="23027" y="960"/>
                </a:lnTo>
                <a:lnTo>
                  <a:pt x="20147" y="1920"/>
                </a:lnTo>
                <a:lnTo>
                  <a:pt x="17282" y="2880"/>
                </a:lnTo>
                <a:lnTo>
                  <a:pt x="14401" y="3840"/>
                </a:lnTo>
                <a:lnTo>
                  <a:pt x="12466" y="4800"/>
                </a:lnTo>
                <a:lnTo>
                  <a:pt x="10561" y="5745"/>
                </a:lnTo>
                <a:lnTo>
                  <a:pt x="8625" y="6720"/>
                </a:lnTo>
                <a:lnTo>
                  <a:pt x="6720" y="7680"/>
                </a:lnTo>
                <a:lnTo>
                  <a:pt x="5745" y="8641"/>
                </a:lnTo>
                <a:lnTo>
                  <a:pt x="4785" y="9585"/>
                </a:lnTo>
                <a:lnTo>
                  <a:pt x="4785" y="11521"/>
                </a:lnTo>
                <a:lnTo>
                  <a:pt x="3840" y="12481"/>
                </a:lnTo>
                <a:lnTo>
                  <a:pt x="3840" y="19202"/>
                </a:lnTo>
                <a:lnTo>
                  <a:pt x="4785" y="21107"/>
                </a:lnTo>
                <a:lnTo>
                  <a:pt x="4785" y="22082"/>
                </a:lnTo>
                <a:lnTo>
                  <a:pt x="5745" y="23027"/>
                </a:lnTo>
                <a:lnTo>
                  <a:pt x="5745" y="23987"/>
                </a:lnTo>
                <a:lnTo>
                  <a:pt x="6720" y="24963"/>
                </a:lnTo>
                <a:lnTo>
                  <a:pt x="8625" y="24963"/>
                </a:lnTo>
                <a:lnTo>
                  <a:pt x="10561" y="23987"/>
                </a:lnTo>
                <a:lnTo>
                  <a:pt x="11506" y="23027"/>
                </a:lnTo>
                <a:lnTo>
                  <a:pt x="13441" y="23027"/>
                </a:lnTo>
                <a:lnTo>
                  <a:pt x="15346" y="22082"/>
                </a:lnTo>
                <a:lnTo>
                  <a:pt x="17282" y="21107"/>
                </a:lnTo>
                <a:lnTo>
                  <a:pt x="19187" y="20147"/>
                </a:lnTo>
                <a:lnTo>
                  <a:pt x="22067" y="19202"/>
                </a:lnTo>
                <a:lnTo>
                  <a:pt x="24947" y="18242"/>
                </a:lnTo>
                <a:lnTo>
                  <a:pt x="27828" y="17266"/>
                </a:lnTo>
                <a:lnTo>
                  <a:pt x="30708" y="16306"/>
                </a:lnTo>
                <a:lnTo>
                  <a:pt x="37429" y="16306"/>
                </a:lnTo>
                <a:lnTo>
                  <a:pt x="40309" y="17266"/>
                </a:lnTo>
                <a:lnTo>
                  <a:pt x="42230" y="17266"/>
                </a:lnTo>
                <a:lnTo>
                  <a:pt x="44150" y="18242"/>
                </a:lnTo>
                <a:lnTo>
                  <a:pt x="45110" y="19202"/>
                </a:lnTo>
                <a:lnTo>
                  <a:pt x="46070" y="20147"/>
                </a:lnTo>
                <a:lnTo>
                  <a:pt x="47990" y="22082"/>
                </a:lnTo>
                <a:lnTo>
                  <a:pt x="48950" y="23027"/>
                </a:lnTo>
                <a:lnTo>
                  <a:pt x="48950" y="24963"/>
                </a:lnTo>
                <a:lnTo>
                  <a:pt x="49911" y="26868"/>
                </a:lnTo>
                <a:lnTo>
                  <a:pt x="49911" y="36484"/>
                </a:lnTo>
                <a:lnTo>
                  <a:pt x="28788" y="36484"/>
                </a:lnTo>
                <a:lnTo>
                  <a:pt x="23987" y="37429"/>
                </a:lnTo>
                <a:lnTo>
                  <a:pt x="18227" y="38389"/>
                </a:lnTo>
                <a:lnTo>
                  <a:pt x="13441" y="40309"/>
                </a:lnTo>
                <a:lnTo>
                  <a:pt x="10561" y="43190"/>
                </a:lnTo>
                <a:lnTo>
                  <a:pt x="6720" y="45110"/>
                </a:lnTo>
                <a:lnTo>
                  <a:pt x="3840" y="47990"/>
                </a:lnTo>
                <a:lnTo>
                  <a:pt x="1904" y="50871"/>
                </a:lnTo>
                <a:lnTo>
                  <a:pt x="944" y="54711"/>
                </a:lnTo>
                <a:lnTo>
                  <a:pt x="0" y="58552"/>
                </a:lnTo>
                <a:lnTo>
                  <a:pt x="0" y="71033"/>
                </a:lnTo>
                <a:lnTo>
                  <a:pt x="1904" y="73914"/>
                </a:lnTo>
                <a:lnTo>
                  <a:pt x="2880" y="76794"/>
                </a:lnTo>
                <a:lnTo>
                  <a:pt x="4785" y="79674"/>
                </a:lnTo>
                <a:lnTo>
                  <a:pt x="7665" y="82555"/>
                </a:lnTo>
                <a:lnTo>
                  <a:pt x="10561" y="84475"/>
                </a:lnTo>
                <a:lnTo>
                  <a:pt x="13441" y="85435"/>
                </a:lnTo>
                <a:lnTo>
                  <a:pt x="17282" y="86395"/>
                </a:lnTo>
                <a:lnTo>
                  <a:pt x="20147" y="88315"/>
                </a:lnTo>
                <a:lnTo>
                  <a:pt x="23987" y="88315"/>
                </a:lnTo>
                <a:lnTo>
                  <a:pt x="22067" y="68153"/>
                </a:lnTo>
                <a:lnTo>
                  <a:pt x="21122" y="65272"/>
                </a:lnTo>
                <a:lnTo>
                  <a:pt x="21122" y="60472"/>
                </a:lnTo>
                <a:lnTo>
                  <a:pt x="22067" y="58552"/>
                </a:lnTo>
                <a:lnTo>
                  <a:pt x="22067" y="57591"/>
                </a:lnTo>
                <a:lnTo>
                  <a:pt x="23027" y="55671"/>
                </a:lnTo>
                <a:lnTo>
                  <a:pt x="23987" y="54711"/>
                </a:lnTo>
                <a:lnTo>
                  <a:pt x="25907" y="53751"/>
                </a:lnTo>
                <a:lnTo>
                  <a:pt x="27828" y="51831"/>
                </a:lnTo>
                <a:lnTo>
                  <a:pt x="29748" y="51831"/>
                </a:lnTo>
                <a:lnTo>
                  <a:pt x="31668" y="50871"/>
                </a:lnTo>
                <a:lnTo>
                  <a:pt x="34549" y="50871"/>
                </a:lnTo>
                <a:lnTo>
                  <a:pt x="37429" y="49911"/>
                </a:lnTo>
                <a:lnTo>
                  <a:pt x="49911" y="49911"/>
                </a:lnTo>
                <a:lnTo>
                  <a:pt x="49911" y="63352"/>
                </a:lnTo>
                <a:lnTo>
                  <a:pt x="47030" y="66233"/>
                </a:lnTo>
                <a:lnTo>
                  <a:pt x="44150" y="69113"/>
                </a:lnTo>
                <a:lnTo>
                  <a:pt x="42230" y="70073"/>
                </a:lnTo>
                <a:lnTo>
                  <a:pt x="39349" y="71993"/>
                </a:lnTo>
                <a:lnTo>
                  <a:pt x="36469" y="72953"/>
                </a:lnTo>
                <a:lnTo>
                  <a:pt x="38389" y="87355"/>
                </a:lnTo>
                <a:lnTo>
                  <a:pt x="42230" y="85435"/>
                </a:lnTo>
                <a:lnTo>
                  <a:pt x="46070" y="83515"/>
                </a:lnTo>
                <a:lnTo>
                  <a:pt x="49911" y="80634"/>
                </a:lnTo>
                <a:lnTo>
                  <a:pt x="52791" y="77754"/>
                </a:lnTo>
                <a:lnTo>
                  <a:pt x="52791" y="84475"/>
                </a:lnTo>
                <a:lnTo>
                  <a:pt x="53751" y="85435"/>
                </a:lnTo>
                <a:lnTo>
                  <a:pt x="54711" y="86395"/>
                </a:lnTo>
                <a:lnTo>
                  <a:pt x="56631" y="86395"/>
                </a:lnTo>
                <a:lnTo>
                  <a:pt x="57591" y="8735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4" name="object 1154"/>
          <p:cNvSpPr/>
          <p:nvPr/>
        </p:nvSpPr>
        <p:spPr>
          <a:xfrm>
            <a:off x="5286801" y="6841769"/>
            <a:ext cx="50871" cy="87355"/>
          </a:xfrm>
          <a:custGeom>
            <a:avLst/>
            <a:gdLst/>
            <a:ahLst/>
            <a:cxnLst/>
            <a:rect l="l" t="t" r="r" b="b"/>
            <a:pathLst>
              <a:path w="50871" h="87355">
                <a:moveTo>
                  <a:pt x="5745" y="1920"/>
                </a:moveTo>
                <a:lnTo>
                  <a:pt x="2865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84475"/>
                </a:lnTo>
                <a:lnTo>
                  <a:pt x="960" y="84475"/>
                </a:lnTo>
                <a:lnTo>
                  <a:pt x="960" y="85435"/>
                </a:lnTo>
                <a:lnTo>
                  <a:pt x="1920" y="85435"/>
                </a:lnTo>
                <a:lnTo>
                  <a:pt x="2865" y="86395"/>
                </a:lnTo>
                <a:lnTo>
                  <a:pt x="5745" y="86395"/>
                </a:lnTo>
                <a:lnTo>
                  <a:pt x="7680" y="87355"/>
                </a:lnTo>
                <a:lnTo>
                  <a:pt x="15361" y="87355"/>
                </a:lnTo>
                <a:lnTo>
                  <a:pt x="17266" y="86395"/>
                </a:lnTo>
                <a:lnTo>
                  <a:pt x="20147" y="86395"/>
                </a:lnTo>
                <a:lnTo>
                  <a:pt x="21107" y="85435"/>
                </a:lnTo>
                <a:lnTo>
                  <a:pt x="22082" y="85435"/>
                </a:lnTo>
                <a:lnTo>
                  <a:pt x="22082" y="84475"/>
                </a:lnTo>
                <a:lnTo>
                  <a:pt x="23027" y="84475"/>
                </a:lnTo>
                <a:lnTo>
                  <a:pt x="23027" y="34549"/>
                </a:lnTo>
                <a:lnTo>
                  <a:pt x="23987" y="31668"/>
                </a:lnTo>
                <a:lnTo>
                  <a:pt x="25923" y="29748"/>
                </a:lnTo>
                <a:lnTo>
                  <a:pt x="26868" y="27828"/>
                </a:lnTo>
                <a:lnTo>
                  <a:pt x="28788" y="25923"/>
                </a:lnTo>
                <a:lnTo>
                  <a:pt x="29748" y="24963"/>
                </a:lnTo>
                <a:lnTo>
                  <a:pt x="31668" y="23987"/>
                </a:lnTo>
                <a:lnTo>
                  <a:pt x="32628" y="23027"/>
                </a:lnTo>
                <a:lnTo>
                  <a:pt x="33588" y="22082"/>
                </a:lnTo>
                <a:lnTo>
                  <a:pt x="35509" y="21107"/>
                </a:lnTo>
                <a:lnTo>
                  <a:pt x="43190" y="21107"/>
                </a:lnTo>
                <a:lnTo>
                  <a:pt x="44150" y="22082"/>
                </a:lnTo>
                <a:lnTo>
                  <a:pt x="46070" y="22082"/>
                </a:lnTo>
                <a:lnTo>
                  <a:pt x="47030" y="23027"/>
                </a:lnTo>
                <a:lnTo>
                  <a:pt x="48950" y="23027"/>
                </a:lnTo>
                <a:lnTo>
                  <a:pt x="48950" y="22082"/>
                </a:lnTo>
                <a:lnTo>
                  <a:pt x="49910" y="22082"/>
                </a:lnTo>
                <a:lnTo>
                  <a:pt x="49910" y="21107"/>
                </a:lnTo>
                <a:lnTo>
                  <a:pt x="50871" y="20147"/>
                </a:lnTo>
                <a:lnTo>
                  <a:pt x="50871" y="3840"/>
                </a:lnTo>
                <a:lnTo>
                  <a:pt x="49910" y="3840"/>
                </a:lnTo>
                <a:lnTo>
                  <a:pt x="49910" y="1920"/>
                </a:lnTo>
                <a:lnTo>
                  <a:pt x="48950" y="1920"/>
                </a:lnTo>
                <a:lnTo>
                  <a:pt x="47990" y="960"/>
                </a:lnTo>
                <a:lnTo>
                  <a:pt x="45110" y="960"/>
                </a:lnTo>
                <a:lnTo>
                  <a:pt x="44150" y="0"/>
                </a:lnTo>
                <a:lnTo>
                  <a:pt x="36469" y="0"/>
                </a:lnTo>
                <a:lnTo>
                  <a:pt x="35509" y="960"/>
                </a:lnTo>
                <a:lnTo>
                  <a:pt x="33588" y="960"/>
                </a:lnTo>
                <a:lnTo>
                  <a:pt x="31668" y="1920"/>
                </a:lnTo>
                <a:lnTo>
                  <a:pt x="30708" y="2880"/>
                </a:lnTo>
                <a:lnTo>
                  <a:pt x="28788" y="3840"/>
                </a:lnTo>
                <a:lnTo>
                  <a:pt x="26868" y="5745"/>
                </a:lnTo>
                <a:lnTo>
                  <a:pt x="24947" y="7680"/>
                </a:lnTo>
                <a:lnTo>
                  <a:pt x="23027" y="9585"/>
                </a:lnTo>
                <a:lnTo>
                  <a:pt x="21107" y="11521"/>
                </a:lnTo>
                <a:lnTo>
                  <a:pt x="19202" y="14401"/>
                </a:lnTo>
                <a:lnTo>
                  <a:pt x="19202" y="3840"/>
                </a:lnTo>
                <a:lnTo>
                  <a:pt x="18242" y="2880"/>
                </a:lnTo>
                <a:lnTo>
                  <a:pt x="17266" y="1920"/>
                </a:lnTo>
                <a:lnTo>
                  <a:pt x="5745" y="192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5" name="object 1155"/>
          <p:cNvSpPr/>
          <p:nvPr/>
        </p:nvSpPr>
        <p:spPr>
          <a:xfrm>
            <a:off x="5344393" y="6806244"/>
            <a:ext cx="79674" cy="123840"/>
          </a:xfrm>
          <a:custGeom>
            <a:avLst/>
            <a:gdLst/>
            <a:ahLst/>
            <a:cxnLst/>
            <a:rect l="l" t="t" r="r" b="b"/>
            <a:pathLst>
              <a:path w="79674" h="123840">
                <a:moveTo>
                  <a:pt x="65272" y="121919"/>
                </a:moveTo>
                <a:lnTo>
                  <a:pt x="66248" y="122880"/>
                </a:lnTo>
                <a:lnTo>
                  <a:pt x="72953" y="122880"/>
                </a:lnTo>
                <a:lnTo>
                  <a:pt x="73913" y="121919"/>
                </a:lnTo>
                <a:lnTo>
                  <a:pt x="76794" y="121919"/>
                </a:lnTo>
                <a:lnTo>
                  <a:pt x="77754" y="120959"/>
                </a:lnTo>
                <a:lnTo>
                  <a:pt x="78714" y="120959"/>
                </a:lnTo>
                <a:lnTo>
                  <a:pt x="78714" y="119999"/>
                </a:lnTo>
                <a:lnTo>
                  <a:pt x="79674" y="119999"/>
                </a:lnTo>
                <a:lnTo>
                  <a:pt x="79674" y="2880"/>
                </a:lnTo>
                <a:lnTo>
                  <a:pt x="78714" y="2880"/>
                </a:lnTo>
                <a:lnTo>
                  <a:pt x="78714" y="1920"/>
                </a:lnTo>
                <a:lnTo>
                  <a:pt x="77754" y="960"/>
                </a:lnTo>
                <a:lnTo>
                  <a:pt x="76794" y="960"/>
                </a:lnTo>
                <a:lnTo>
                  <a:pt x="75834" y="0"/>
                </a:lnTo>
                <a:lnTo>
                  <a:pt x="60472" y="0"/>
                </a:lnTo>
                <a:lnTo>
                  <a:pt x="59527" y="960"/>
                </a:lnTo>
                <a:lnTo>
                  <a:pt x="58567" y="960"/>
                </a:lnTo>
                <a:lnTo>
                  <a:pt x="57591" y="1920"/>
                </a:lnTo>
                <a:lnTo>
                  <a:pt x="57591" y="46085"/>
                </a:lnTo>
                <a:lnTo>
                  <a:pt x="53751" y="42245"/>
                </a:lnTo>
                <a:lnTo>
                  <a:pt x="49911" y="40325"/>
                </a:lnTo>
                <a:lnTo>
                  <a:pt x="46070" y="38404"/>
                </a:lnTo>
                <a:lnTo>
                  <a:pt x="43190" y="36484"/>
                </a:lnTo>
                <a:lnTo>
                  <a:pt x="39349" y="35524"/>
                </a:lnTo>
                <a:lnTo>
                  <a:pt x="28803" y="35524"/>
                </a:lnTo>
                <a:lnTo>
                  <a:pt x="24002" y="36484"/>
                </a:lnTo>
                <a:lnTo>
                  <a:pt x="20162" y="38404"/>
                </a:lnTo>
                <a:lnTo>
                  <a:pt x="15361" y="40325"/>
                </a:lnTo>
                <a:lnTo>
                  <a:pt x="11521" y="44165"/>
                </a:lnTo>
                <a:lnTo>
                  <a:pt x="8641" y="48006"/>
                </a:lnTo>
                <a:lnTo>
                  <a:pt x="5760" y="51831"/>
                </a:lnTo>
                <a:lnTo>
                  <a:pt x="3840" y="56631"/>
                </a:lnTo>
                <a:lnTo>
                  <a:pt x="1920" y="62392"/>
                </a:lnTo>
                <a:lnTo>
                  <a:pt x="960" y="67193"/>
                </a:lnTo>
                <a:lnTo>
                  <a:pt x="0" y="73913"/>
                </a:lnTo>
                <a:lnTo>
                  <a:pt x="0" y="86395"/>
                </a:lnTo>
                <a:lnTo>
                  <a:pt x="960" y="92156"/>
                </a:lnTo>
                <a:lnTo>
                  <a:pt x="1920" y="97917"/>
                </a:lnTo>
                <a:lnTo>
                  <a:pt x="2880" y="102717"/>
                </a:lnTo>
                <a:lnTo>
                  <a:pt x="4800" y="107518"/>
                </a:lnTo>
                <a:lnTo>
                  <a:pt x="7680" y="111358"/>
                </a:lnTo>
                <a:lnTo>
                  <a:pt x="10561" y="115199"/>
                </a:lnTo>
                <a:lnTo>
                  <a:pt x="13441" y="118079"/>
                </a:lnTo>
                <a:lnTo>
                  <a:pt x="17282" y="120959"/>
                </a:lnTo>
                <a:lnTo>
                  <a:pt x="22082" y="122880"/>
                </a:lnTo>
                <a:lnTo>
                  <a:pt x="23042" y="89275"/>
                </a:lnTo>
                <a:lnTo>
                  <a:pt x="23042" y="72953"/>
                </a:lnTo>
                <a:lnTo>
                  <a:pt x="24002" y="70073"/>
                </a:lnTo>
                <a:lnTo>
                  <a:pt x="24002" y="67193"/>
                </a:lnTo>
                <a:lnTo>
                  <a:pt x="24963" y="64328"/>
                </a:lnTo>
                <a:lnTo>
                  <a:pt x="25923" y="62392"/>
                </a:lnTo>
                <a:lnTo>
                  <a:pt x="27843" y="59512"/>
                </a:lnTo>
                <a:lnTo>
                  <a:pt x="29763" y="57607"/>
                </a:lnTo>
                <a:lnTo>
                  <a:pt x="31683" y="56631"/>
                </a:lnTo>
                <a:lnTo>
                  <a:pt x="33604" y="54726"/>
                </a:lnTo>
                <a:lnTo>
                  <a:pt x="42245" y="54726"/>
                </a:lnTo>
                <a:lnTo>
                  <a:pt x="45125" y="55671"/>
                </a:lnTo>
                <a:lnTo>
                  <a:pt x="48006" y="57607"/>
                </a:lnTo>
                <a:lnTo>
                  <a:pt x="50871" y="59512"/>
                </a:lnTo>
                <a:lnTo>
                  <a:pt x="53751" y="62392"/>
                </a:lnTo>
                <a:lnTo>
                  <a:pt x="57591" y="66233"/>
                </a:lnTo>
                <a:lnTo>
                  <a:pt x="57591" y="92156"/>
                </a:lnTo>
                <a:lnTo>
                  <a:pt x="55686" y="95036"/>
                </a:lnTo>
                <a:lnTo>
                  <a:pt x="53751" y="96956"/>
                </a:lnTo>
                <a:lnTo>
                  <a:pt x="51846" y="98877"/>
                </a:lnTo>
                <a:lnTo>
                  <a:pt x="49911" y="99837"/>
                </a:lnTo>
                <a:lnTo>
                  <a:pt x="48966" y="101757"/>
                </a:lnTo>
                <a:lnTo>
                  <a:pt x="47030" y="102717"/>
                </a:lnTo>
                <a:lnTo>
                  <a:pt x="46070" y="103677"/>
                </a:lnTo>
                <a:lnTo>
                  <a:pt x="44165" y="104637"/>
                </a:lnTo>
                <a:lnTo>
                  <a:pt x="41285" y="104637"/>
                </a:lnTo>
                <a:lnTo>
                  <a:pt x="40325" y="105597"/>
                </a:lnTo>
                <a:lnTo>
                  <a:pt x="35524" y="105597"/>
                </a:lnTo>
                <a:lnTo>
                  <a:pt x="32644" y="104637"/>
                </a:lnTo>
                <a:lnTo>
                  <a:pt x="30723" y="102717"/>
                </a:lnTo>
                <a:lnTo>
                  <a:pt x="28803" y="101757"/>
                </a:lnTo>
                <a:lnTo>
                  <a:pt x="32644" y="123840"/>
                </a:lnTo>
                <a:lnTo>
                  <a:pt x="38404" y="123840"/>
                </a:lnTo>
                <a:lnTo>
                  <a:pt x="43190" y="122880"/>
                </a:lnTo>
                <a:lnTo>
                  <a:pt x="48006" y="119999"/>
                </a:lnTo>
                <a:lnTo>
                  <a:pt x="51846" y="118079"/>
                </a:lnTo>
                <a:lnTo>
                  <a:pt x="56631" y="114239"/>
                </a:lnTo>
                <a:lnTo>
                  <a:pt x="60472" y="110398"/>
                </a:lnTo>
                <a:lnTo>
                  <a:pt x="60472" y="120959"/>
                </a:lnTo>
                <a:lnTo>
                  <a:pt x="61432" y="120959"/>
                </a:lnTo>
                <a:lnTo>
                  <a:pt x="61432" y="121919"/>
                </a:lnTo>
                <a:lnTo>
                  <a:pt x="65272" y="12191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6" name="object 1156"/>
          <p:cNvSpPr/>
          <p:nvPr/>
        </p:nvSpPr>
        <p:spPr>
          <a:xfrm>
            <a:off x="5366476" y="6895520"/>
            <a:ext cx="10561" cy="34564"/>
          </a:xfrm>
          <a:custGeom>
            <a:avLst/>
            <a:gdLst/>
            <a:ahLst/>
            <a:cxnLst/>
            <a:rect l="l" t="t" r="r" b="b"/>
            <a:pathLst>
              <a:path w="10561" h="34564">
                <a:moveTo>
                  <a:pt x="4800" y="10561"/>
                </a:moveTo>
                <a:lnTo>
                  <a:pt x="3840" y="7680"/>
                </a:lnTo>
                <a:lnTo>
                  <a:pt x="2880" y="5760"/>
                </a:lnTo>
                <a:lnTo>
                  <a:pt x="1920" y="2880"/>
                </a:lnTo>
                <a:lnTo>
                  <a:pt x="960" y="0"/>
                </a:lnTo>
                <a:lnTo>
                  <a:pt x="0" y="33604"/>
                </a:lnTo>
                <a:lnTo>
                  <a:pt x="4800" y="34564"/>
                </a:lnTo>
                <a:lnTo>
                  <a:pt x="10561" y="34564"/>
                </a:lnTo>
                <a:lnTo>
                  <a:pt x="6720" y="12481"/>
                </a:lnTo>
                <a:lnTo>
                  <a:pt x="4800" y="1056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7" name="object 1157"/>
          <p:cNvSpPr/>
          <p:nvPr/>
        </p:nvSpPr>
        <p:spPr>
          <a:xfrm>
            <a:off x="5487436" y="6813925"/>
            <a:ext cx="63352" cy="115199"/>
          </a:xfrm>
          <a:custGeom>
            <a:avLst/>
            <a:gdLst/>
            <a:ahLst/>
            <a:cxnLst/>
            <a:rect l="l" t="t" r="r" b="b"/>
            <a:pathLst>
              <a:path w="63352" h="115199">
                <a:moveTo>
                  <a:pt x="61432" y="54711"/>
                </a:moveTo>
                <a:lnTo>
                  <a:pt x="60472" y="53766"/>
                </a:lnTo>
                <a:lnTo>
                  <a:pt x="60472" y="50871"/>
                </a:lnTo>
                <a:lnTo>
                  <a:pt x="59512" y="50871"/>
                </a:lnTo>
                <a:lnTo>
                  <a:pt x="58552" y="49926"/>
                </a:lnTo>
                <a:lnTo>
                  <a:pt x="23027" y="49926"/>
                </a:lnTo>
                <a:lnTo>
                  <a:pt x="23027" y="19202"/>
                </a:lnTo>
                <a:lnTo>
                  <a:pt x="61432" y="19202"/>
                </a:lnTo>
                <a:lnTo>
                  <a:pt x="62392" y="18242"/>
                </a:lnTo>
                <a:lnTo>
                  <a:pt x="62392" y="17282"/>
                </a:lnTo>
                <a:lnTo>
                  <a:pt x="63352" y="16322"/>
                </a:lnTo>
                <a:lnTo>
                  <a:pt x="63352" y="2880"/>
                </a:lnTo>
                <a:lnTo>
                  <a:pt x="62392" y="2880"/>
                </a:lnTo>
                <a:lnTo>
                  <a:pt x="62392" y="960"/>
                </a:lnTo>
                <a:lnTo>
                  <a:pt x="61432" y="960"/>
                </a:lnTo>
                <a:lnTo>
                  <a:pt x="60472" y="0"/>
                </a:lnTo>
                <a:lnTo>
                  <a:pt x="4785" y="0"/>
                </a:lnTo>
                <a:lnTo>
                  <a:pt x="2880" y="960"/>
                </a:lnTo>
                <a:lnTo>
                  <a:pt x="1904" y="1920"/>
                </a:lnTo>
                <a:lnTo>
                  <a:pt x="0" y="2880"/>
                </a:lnTo>
                <a:lnTo>
                  <a:pt x="0" y="112318"/>
                </a:lnTo>
                <a:lnTo>
                  <a:pt x="944" y="113278"/>
                </a:lnTo>
                <a:lnTo>
                  <a:pt x="1904" y="114239"/>
                </a:lnTo>
                <a:lnTo>
                  <a:pt x="5745" y="114239"/>
                </a:lnTo>
                <a:lnTo>
                  <a:pt x="6720" y="115199"/>
                </a:lnTo>
                <a:lnTo>
                  <a:pt x="15346" y="115199"/>
                </a:lnTo>
                <a:lnTo>
                  <a:pt x="17282" y="114239"/>
                </a:lnTo>
                <a:lnTo>
                  <a:pt x="20147" y="114239"/>
                </a:lnTo>
                <a:lnTo>
                  <a:pt x="21122" y="113278"/>
                </a:lnTo>
                <a:lnTo>
                  <a:pt x="22067" y="113278"/>
                </a:lnTo>
                <a:lnTo>
                  <a:pt x="22067" y="112318"/>
                </a:lnTo>
                <a:lnTo>
                  <a:pt x="23027" y="112318"/>
                </a:lnTo>
                <a:lnTo>
                  <a:pt x="23027" y="68153"/>
                </a:lnTo>
                <a:lnTo>
                  <a:pt x="59512" y="68153"/>
                </a:lnTo>
                <a:lnTo>
                  <a:pt x="60472" y="67193"/>
                </a:lnTo>
                <a:lnTo>
                  <a:pt x="60472" y="65272"/>
                </a:lnTo>
                <a:lnTo>
                  <a:pt x="61432" y="64328"/>
                </a:lnTo>
                <a:lnTo>
                  <a:pt x="61432" y="5471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8" name="object 1158"/>
          <p:cNvSpPr/>
          <p:nvPr/>
        </p:nvSpPr>
        <p:spPr>
          <a:xfrm>
            <a:off x="5569991" y="6813925"/>
            <a:ext cx="95036" cy="114239"/>
          </a:xfrm>
          <a:custGeom>
            <a:avLst/>
            <a:gdLst/>
            <a:ahLst/>
            <a:cxnLst/>
            <a:rect l="l" t="t" r="r" b="b"/>
            <a:pathLst>
              <a:path w="95036" h="114239">
                <a:moveTo>
                  <a:pt x="0" y="106558"/>
                </a:moveTo>
                <a:lnTo>
                  <a:pt x="0" y="109438"/>
                </a:lnTo>
                <a:lnTo>
                  <a:pt x="960" y="111358"/>
                </a:lnTo>
                <a:lnTo>
                  <a:pt x="1920" y="112318"/>
                </a:lnTo>
                <a:lnTo>
                  <a:pt x="3840" y="114239"/>
                </a:lnTo>
                <a:lnTo>
                  <a:pt x="34549" y="114239"/>
                </a:lnTo>
                <a:lnTo>
                  <a:pt x="35509" y="95996"/>
                </a:lnTo>
                <a:lnTo>
                  <a:pt x="23027" y="95996"/>
                </a:lnTo>
                <a:lnTo>
                  <a:pt x="23027" y="18242"/>
                </a:lnTo>
                <a:lnTo>
                  <a:pt x="42230" y="18242"/>
                </a:lnTo>
                <a:lnTo>
                  <a:pt x="47990" y="19202"/>
                </a:lnTo>
                <a:lnTo>
                  <a:pt x="51831" y="21122"/>
                </a:lnTo>
                <a:lnTo>
                  <a:pt x="56631" y="23042"/>
                </a:lnTo>
                <a:lnTo>
                  <a:pt x="60472" y="25923"/>
                </a:lnTo>
                <a:lnTo>
                  <a:pt x="62392" y="29763"/>
                </a:lnTo>
                <a:lnTo>
                  <a:pt x="65272" y="32644"/>
                </a:lnTo>
                <a:lnTo>
                  <a:pt x="67193" y="36484"/>
                </a:lnTo>
                <a:lnTo>
                  <a:pt x="69113" y="41269"/>
                </a:lnTo>
                <a:lnTo>
                  <a:pt x="70073" y="46085"/>
                </a:lnTo>
                <a:lnTo>
                  <a:pt x="71033" y="50871"/>
                </a:lnTo>
                <a:lnTo>
                  <a:pt x="71033" y="63352"/>
                </a:lnTo>
                <a:lnTo>
                  <a:pt x="70073" y="69113"/>
                </a:lnTo>
                <a:lnTo>
                  <a:pt x="69113" y="73914"/>
                </a:lnTo>
                <a:lnTo>
                  <a:pt x="67193" y="78714"/>
                </a:lnTo>
                <a:lnTo>
                  <a:pt x="65272" y="82555"/>
                </a:lnTo>
                <a:lnTo>
                  <a:pt x="62392" y="86395"/>
                </a:lnTo>
                <a:lnTo>
                  <a:pt x="59512" y="89275"/>
                </a:lnTo>
                <a:lnTo>
                  <a:pt x="55671" y="92156"/>
                </a:lnTo>
                <a:lnTo>
                  <a:pt x="60472" y="111358"/>
                </a:lnTo>
                <a:lnTo>
                  <a:pt x="67193" y="108478"/>
                </a:lnTo>
                <a:lnTo>
                  <a:pt x="73913" y="105597"/>
                </a:lnTo>
                <a:lnTo>
                  <a:pt x="78714" y="100797"/>
                </a:lnTo>
                <a:lnTo>
                  <a:pt x="84475" y="95996"/>
                </a:lnTo>
                <a:lnTo>
                  <a:pt x="88315" y="90236"/>
                </a:lnTo>
                <a:lnTo>
                  <a:pt x="90236" y="82555"/>
                </a:lnTo>
                <a:lnTo>
                  <a:pt x="90825" y="80930"/>
                </a:lnTo>
                <a:lnTo>
                  <a:pt x="93887" y="69257"/>
                </a:lnTo>
                <a:lnTo>
                  <a:pt x="95036" y="55671"/>
                </a:lnTo>
                <a:lnTo>
                  <a:pt x="95036" y="47045"/>
                </a:lnTo>
                <a:lnTo>
                  <a:pt x="93116" y="38404"/>
                </a:lnTo>
                <a:lnTo>
                  <a:pt x="91196" y="31683"/>
                </a:lnTo>
                <a:lnTo>
                  <a:pt x="88315" y="24963"/>
                </a:lnTo>
                <a:lnTo>
                  <a:pt x="84475" y="19202"/>
                </a:lnTo>
                <a:lnTo>
                  <a:pt x="79674" y="14401"/>
                </a:lnTo>
                <a:lnTo>
                  <a:pt x="74874" y="9601"/>
                </a:lnTo>
                <a:lnTo>
                  <a:pt x="69113" y="6720"/>
                </a:lnTo>
                <a:lnTo>
                  <a:pt x="62392" y="3840"/>
                </a:lnTo>
                <a:lnTo>
                  <a:pt x="49760" y="1135"/>
                </a:lnTo>
                <a:lnTo>
                  <a:pt x="36484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10655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9" name="object 1159"/>
          <p:cNvSpPr/>
          <p:nvPr/>
        </p:nvSpPr>
        <p:spPr>
          <a:xfrm>
            <a:off x="5604540" y="6906082"/>
            <a:ext cx="25923" cy="22082"/>
          </a:xfrm>
          <a:custGeom>
            <a:avLst/>
            <a:gdLst/>
            <a:ahLst/>
            <a:cxnLst/>
            <a:rect l="l" t="t" r="r" b="b"/>
            <a:pathLst>
              <a:path w="25923" h="22082">
                <a:moveTo>
                  <a:pt x="16322" y="960"/>
                </a:moveTo>
                <a:lnTo>
                  <a:pt x="12481" y="2880"/>
                </a:lnTo>
                <a:lnTo>
                  <a:pt x="6720" y="3840"/>
                </a:lnTo>
                <a:lnTo>
                  <a:pt x="960" y="3840"/>
                </a:lnTo>
                <a:lnTo>
                  <a:pt x="0" y="22082"/>
                </a:lnTo>
                <a:lnTo>
                  <a:pt x="752" y="22080"/>
                </a:lnTo>
                <a:lnTo>
                  <a:pt x="14020" y="21324"/>
                </a:lnTo>
                <a:lnTo>
                  <a:pt x="25923" y="19202"/>
                </a:lnTo>
                <a:lnTo>
                  <a:pt x="21122" y="0"/>
                </a:lnTo>
                <a:lnTo>
                  <a:pt x="16322" y="96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0" name="object 1160"/>
          <p:cNvSpPr/>
          <p:nvPr/>
        </p:nvSpPr>
        <p:spPr>
          <a:xfrm>
            <a:off x="5684215" y="6813925"/>
            <a:ext cx="23042" cy="115199"/>
          </a:xfrm>
          <a:custGeom>
            <a:avLst/>
            <a:gdLst/>
            <a:ahLst/>
            <a:cxnLst/>
            <a:rect l="l" t="t" r="r" b="b"/>
            <a:pathLst>
              <a:path w="23042" h="115199">
                <a:moveTo>
                  <a:pt x="960" y="1920"/>
                </a:moveTo>
                <a:lnTo>
                  <a:pt x="0" y="1920"/>
                </a:lnTo>
                <a:lnTo>
                  <a:pt x="0" y="112318"/>
                </a:lnTo>
                <a:lnTo>
                  <a:pt x="960" y="113278"/>
                </a:lnTo>
                <a:lnTo>
                  <a:pt x="1935" y="114239"/>
                </a:lnTo>
                <a:lnTo>
                  <a:pt x="5775" y="114239"/>
                </a:lnTo>
                <a:lnTo>
                  <a:pt x="7680" y="115199"/>
                </a:lnTo>
                <a:lnTo>
                  <a:pt x="15361" y="115199"/>
                </a:lnTo>
                <a:lnTo>
                  <a:pt x="17282" y="114239"/>
                </a:lnTo>
                <a:lnTo>
                  <a:pt x="20177" y="114239"/>
                </a:lnTo>
                <a:lnTo>
                  <a:pt x="21122" y="113278"/>
                </a:lnTo>
                <a:lnTo>
                  <a:pt x="22082" y="113278"/>
                </a:lnTo>
                <a:lnTo>
                  <a:pt x="22082" y="112318"/>
                </a:lnTo>
                <a:lnTo>
                  <a:pt x="23042" y="112318"/>
                </a:lnTo>
                <a:lnTo>
                  <a:pt x="23042" y="2880"/>
                </a:lnTo>
                <a:lnTo>
                  <a:pt x="22082" y="1920"/>
                </a:lnTo>
                <a:lnTo>
                  <a:pt x="21122" y="960"/>
                </a:lnTo>
                <a:lnTo>
                  <a:pt x="19202" y="960"/>
                </a:lnTo>
                <a:lnTo>
                  <a:pt x="18242" y="0"/>
                </a:lnTo>
                <a:lnTo>
                  <a:pt x="3840" y="0"/>
                </a:lnTo>
                <a:lnTo>
                  <a:pt x="2895" y="960"/>
                </a:lnTo>
                <a:lnTo>
                  <a:pt x="960" y="96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1" name="object 1161"/>
          <p:cNvSpPr/>
          <p:nvPr/>
        </p:nvSpPr>
        <p:spPr>
          <a:xfrm>
            <a:off x="5731261" y="6902241"/>
            <a:ext cx="25923" cy="26883"/>
          </a:xfrm>
          <a:custGeom>
            <a:avLst/>
            <a:gdLst/>
            <a:ahLst/>
            <a:cxnLst/>
            <a:rect l="l" t="t" r="r" b="b"/>
            <a:pathLst>
              <a:path w="25923" h="26883">
                <a:moveTo>
                  <a:pt x="25923" y="13441"/>
                </a:moveTo>
                <a:lnTo>
                  <a:pt x="25923" y="7680"/>
                </a:lnTo>
                <a:lnTo>
                  <a:pt x="24963" y="4800"/>
                </a:lnTo>
                <a:lnTo>
                  <a:pt x="23042" y="2880"/>
                </a:lnTo>
                <a:lnTo>
                  <a:pt x="21122" y="960"/>
                </a:lnTo>
                <a:lnTo>
                  <a:pt x="17282" y="0"/>
                </a:lnTo>
                <a:lnTo>
                  <a:pt x="7680" y="0"/>
                </a:lnTo>
                <a:lnTo>
                  <a:pt x="4800" y="960"/>
                </a:lnTo>
                <a:lnTo>
                  <a:pt x="1920" y="2880"/>
                </a:lnTo>
                <a:lnTo>
                  <a:pt x="0" y="4800"/>
                </a:lnTo>
                <a:lnTo>
                  <a:pt x="0" y="19202"/>
                </a:lnTo>
                <a:lnTo>
                  <a:pt x="960" y="23042"/>
                </a:lnTo>
                <a:lnTo>
                  <a:pt x="1920" y="24003"/>
                </a:lnTo>
                <a:lnTo>
                  <a:pt x="4800" y="25923"/>
                </a:lnTo>
                <a:lnTo>
                  <a:pt x="7680" y="26883"/>
                </a:lnTo>
                <a:lnTo>
                  <a:pt x="17282" y="26883"/>
                </a:lnTo>
                <a:lnTo>
                  <a:pt x="21122" y="25923"/>
                </a:lnTo>
                <a:lnTo>
                  <a:pt x="23042" y="24003"/>
                </a:lnTo>
                <a:lnTo>
                  <a:pt x="24963" y="22082"/>
                </a:lnTo>
                <a:lnTo>
                  <a:pt x="25923" y="19202"/>
                </a:lnTo>
                <a:lnTo>
                  <a:pt x="25923" y="1344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2" name="object 1162"/>
          <p:cNvSpPr/>
          <p:nvPr/>
        </p:nvSpPr>
        <p:spPr>
          <a:xfrm>
            <a:off x="3590528" y="7029922"/>
            <a:ext cx="70073" cy="114239"/>
          </a:xfrm>
          <a:custGeom>
            <a:avLst/>
            <a:gdLst/>
            <a:ahLst/>
            <a:cxnLst/>
            <a:rect l="l" t="t" r="r" b="b"/>
            <a:pathLst>
              <a:path w="70073" h="114239">
                <a:moveTo>
                  <a:pt x="960" y="32644"/>
                </a:moveTo>
                <a:lnTo>
                  <a:pt x="960" y="33604"/>
                </a:lnTo>
                <a:lnTo>
                  <a:pt x="4800" y="33604"/>
                </a:lnTo>
                <a:lnTo>
                  <a:pt x="6720" y="32644"/>
                </a:lnTo>
                <a:lnTo>
                  <a:pt x="24963" y="23042"/>
                </a:lnTo>
                <a:lnTo>
                  <a:pt x="24963" y="96956"/>
                </a:lnTo>
                <a:lnTo>
                  <a:pt x="1920" y="96956"/>
                </a:lnTo>
                <a:lnTo>
                  <a:pt x="1920" y="97917"/>
                </a:lnTo>
                <a:lnTo>
                  <a:pt x="960" y="98877"/>
                </a:lnTo>
                <a:lnTo>
                  <a:pt x="960" y="100797"/>
                </a:lnTo>
                <a:lnTo>
                  <a:pt x="0" y="101757"/>
                </a:lnTo>
                <a:lnTo>
                  <a:pt x="0" y="108478"/>
                </a:lnTo>
                <a:lnTo>
                  <a:pt x="960" y="110398"/>
                </a:lnTo>
                <a:lnTo>
                  <a:pt x="960" y="112318"/>
                </a:lnTo>
                <a:lnTo>
                  <a:pt x="1920" y="113278"/>
                </a:lnTo>
                <a:lnTo>
                  <a:pt x="1920" y="114239"/>
                </a:lnTo>
                <a:lnTo>
                  <a:pt x="68153" y="114239"/>
                </a:lnTo>
                <a:lnTo>
                  <a:pt x="69113" y="113278"/>
                </a:lnTo>
                <a:lnTo>
                  <a:pt x="69113" y="112318"/>
                </a:lnTo>
                <a:lnTo>
                  <a:pt x="70073" y="111343"/>
                </a:lnTo>
                <a:lnTo>
                  <a:pt x="70073" y="100797"/>
                </a:lnTo>
                <a:lnTo>
                  <a:pt x="69113" y="99837"/>
                </a:lnTo>
                <a:lnTo>
                  <a:pt x="69113" y="97917"/>
                </a:lnTo>
                <a:lnTo>
                  <a:pt x="68153" y="97917"/>
                </a:lnTo>
                <a:lnTo>
                  <a:pt x="68153" y="96956"/>
                </a:lnTo>
                <a:lnTo>
                  <a:pt x="47990" y="96956"/>
                </a:lnTo>
                <a:lnTo>
                  <a:pt x="47990" y="960"/>
                </a:lnTo>
                <a:lnTo>
                  <a:pt x="46085" y="960"/>
                </a:lnTo>
                <a:lnTo>
                  <a:pt x="45110" y="0"/>
                </a:lnTo>
                <a:lnTo>
                  <a:pt x="28803" y="0"/>
                </a:lnTo>
                <a:lnTo>
                  <a:pt x="28803" y="960"/>
                </a:lnTo>
                <a:lnTo>
                  <a:pt x="27843" y="960"/>
                </a:lnTo>
                <a:lnTo>
                  <a:pt x="2880" y="17266"/>
                </a:lnTo>
                <a:lnTo>
                  <a:pt x="1920" y="18242"/>
                </a:lnTo>
                <a:lnTo>
                  <a:pt x="960" y="18242"/>
                </a:lnTo>
                <a:lnTo>
                  <a:pt x="960" y="20162"/>
                </a:lnTo>
                <a:lnTo>
                  <a:pt x="0" y="20162"/>
                </a:lnTo>
                <a:lnTo>
                  <a:pt x="0" y="31668"/>
                </a:lnTo>
                <a:lnTo>
                  <a:pt x="960" y="3264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3" name="object 1163"/>
          <p:cNvSpPr/>
          <p:nvPr/>
        </p:nvSpPr>
        <p:spPr>
          <a:xfrm>
            <a:off x="3675004" y="7028962"/>
            <a:ext cx="78714" cy="117119"/>
          </a:xfrm>
          <a:custGeom>
            <a:avLst/>
            <a:gdLst/>
            <a:ahLst/>
            <a:cxnLst/>
            <a:rect l="l" t="t" r="r" b="b"/>
            <a:pathLst>
              <a:path w="78714" h="117119">
                <a:moveTo>
                  <a:pt x="10561" y="95996"/>
                </a:moveTo>
                <a:lnTo>
                  <a:pt x="5760" y="95996"/>
                </a:lnTo>
                <a:lnTo>
                  <a:pt x="4800" y="96956"/>
                </a:lnTo>
                <a:lnTo>
                  <a:pt x="4800" y="98877"/>
                </a:lnTo>
                <a:lnTo>
                  <a:pt x="3840" y="99837"/>
                </a:lnTo>
                <a:lnTo>
                  <a:pt x="3840" y="106558"/>
                </a:lnTo>
                <a:lnTo>
                  <a:pt x="4800" y="108478"/>
                </a:lnTo>
                <a:lnTo>
                  <a:pt x="4800" y="110398"/>
                </a:lnTo>
                <a:lnTo>
                  <a:pt x="5760" y="111358"/>
                </a:lnTo>
                <a:lnTo>
                  <a:pt x="5760" y="112303"/>
                </a:lnTo>
                <a:lnTo>
                  <a:pt x="6720" y="113278"/>
                </a:lnTo>
                <a:lnTo>
                  <a:pt x="7680" y="113278"/>
                </a:lnTo>
                <a:lnTo>
                  <a:pt x="9601" y="114239"/>
                </a:lnTo>
                <a:lnTo>
                  <a:pt x="10561" y="114239"/>
                </a:lnTo>
                <a:lnTo>
                  <a:pt x="12481" y="115199"/>
                </a:lnTo>
                <a:lnTo>
                  <a:pt x="14401" y="116144"/>
                </a:lnTo>
                <a:lnTo>
                  <a:pt x="16322" y="116144"/>
                </a:lnTo>
                <a:lnTo>
                  <a:pt x="19202" y="117119"/>
                </a:lnTo>
                <a:lnTo>
                  <a:pt x="36484" y="117119"/>
                </a:lnTo>
                <a:lnTo>
                  <a:pt x="42245" y="116144"/>
                </a:lnTo>
                <a:lnTo>
                  <a:pt x="47045" y="115199"/>
                </a:lnTo>
                <a:lnTo>
                  <a:pt x="52806" y="113278"/>
                </a:lnTo>
                <a:lnTo>
                  <a:pt x="57591" y="110398"/>
                </a:lnTo>
                <a:lnTo>
                  <a:pt x="60487" y="107518"/>
                </a:lnTo>
                <a:lnTo>
                  <a:pt x="64328" y="103677"/>
                </a:lnTo>
                <a:lnTo>
                  <a:pt x="67208" y="99837"/>
                </a:lnTo>
                <a:lnTo>
                  <a:pt x="70073" y="95996"/>
                </a:lnTo>
                <a:lnTo>
                  <a:pt x="71993" y="91196"/>
                </a:lnTo>
                <a:lnTo>
                  <a:pt x="73913" y="87355"/>
                </a:lnTo>
                <a:lnTo>
                  <a:pt x="74874" y="82555"/>
                </a:lnTo>
                <a:lnTo>
                  <a:pt x="76794" y="77754"/>
                </a:lnTo>
                <a:lnTo>
                  <a:pt x="77754" y="72953"/>
                </a:lnTo>
                <a:lnTo>
                  <a:pt x="77754" y="68153"/>
                </a:lnTo>
                <a:lnTo>
                  <a:pt x="78714" y="62392"/>
                </a:lnTo>
                <a:lnTo>
                  <a:pt x="78714" y="43190"/>
                </a:lnTo>
                <a:lnTo>
                  <a:pt x="77754" y="39349"/>
                </a:lnTo>
                <a:lnTo>
                  <a:pt x="77754" y="34564"/>
                </a:lnTo>
                <a:lnTo>
                  <a:pt x="76794" y="29748"/>
                </a:lnTo>
                <a:lnTo>
                  <a:pt x="75834" y="25908"/>
                </a:lnTo>
                <a:lnTo>
                  <a:pt x="74874" y="22067"/>
                </a:lnTo>
                <a:lnTo>
                  <a:pt x="72953" y="18227"/>
                </a:lnTo>
                <a:lnTo>
                  <a:pt x="71048" y="15361"/>
                </a:lnTo>
                <a:lnTo>
                  <a:pt x="69113" y="11521"/>
                </a:lnTo>
                <a:lnTo>
                  <a:pt x="67208" y="8641"/>
                </a:lnTo>
                <a:lnTo>
                  <a:pt x="64328" y="6720"/>
                </a:lnTo>
                <a:lnTo>
                  <a:pt x="61432" y="4800"/>
                </a:lnTo>
                <a:lnTo>
                  <a:pt x="57591" y="2880"/>
                </a:lnTo>
                <a:lnTo>
                  <a:pt x="53766" y="1920"/>
                </a:lnTo>
                <a:lnTo>
                  <a:pt x="49926" y="0"/>
                </a:lnTo>
                <a:lnTo>
                  <a:pt x="33604" y="0"/>
                </a:lnTo>
                <a:lnTo>
                  <a:pt x="27843" y="960"/>
                </a:lnTo>
                <a:lnTo>
                  <a:pt x="23042" y="2880"/>
                </a:lnTo>
                <a:lnTo>
                  <a:pt x="17282" y="4800"/>
                </a:lnTo>
                <a:lnTo>
                  <a:pt x="13441" y="7680"/>
                </a:lnTo>
                <a:lnTo>
                  <a:pt x="10561" y="10561"/>
                </a:lnTo>
                <a:lnTo>
                  <a:pt x="6720" y="14386"/>
                </a:lnTo>
                <a:lnTo>
                  <a:pt x="3840" y="18227"/>
                </a:lnTo>
                <a:lnTo>
                  <a:pt x="2880" y="23042"/>
                </a:lnTo>
                <a:lnTo>
                  <a:pt x="960" y="27843"/>
                </a:lnTo>
                <a:lnTo>
                  <a:pt x="0" y="33604"/>
                </a:lnTo>
                <a:lnTo>
                  <a:pt x="0" y="44150"/>
                </a:lnTo>
                <a:lnTo>
                  <a:pt x="960" y="48950"/>
                </a:lnTo>
                <a:lnTo>
                  <a:pt x="1920" y="53751"/>
                </a:lnTo>
                <a:lnTo>
                  <a:pt x="2880" y="57591"/>
                </a:lnTo>
                <a:lnTo>
                  <a:pt x="4800" y="61432"/>
                </a:lnTo>
                <a:lnTo>
                  <a:pt x="7680" y="64312"/>
                </a:lnTo>
                <a:lnTo>
                  <a:pt x="10561" y="67193"/>
                </a:lnTo>
                <a:lnTo>
                  <a:pt x="13441" y="69113"/>
                </a:lnTo>
                <a:lnTo>
                  <a:pt x="18242" y="71033"/>
                </a:lnTo>
                <a:lnTo>
                  <a:pt x="22082" y="72953"/>
                </a:lnTo>
                <a:lnTo>
                  <a:pt x="26883" y="73914"/>
                </a:lnTo>
                <a:lnTo>
                  <a:pt x="27843" y="52791"/>
                </a:lnTo>
                <a:lnTo>
                  <a:pt x="25923" y="50871"/>
                </a:lnTo>
                <a:lnTo>
                  <a:pt x="24963" y="49911"/>
                </a:lnTo>
                <a:lnTo>
                  <a:pt x="24002" y="47990"/>
                </a:lnTo>
                <a:lnTo>
                  <a:pt x="23042" y="45125"/>
                </a:lnTo>
                <a:lnTo>
                  <a:pt x="23042" y="31668"/>
                </a:lnTo>
                <a:lnTo>
                  <a:pt x="24002" y="28788"/>
                </a:lnTo>
                <a:lnTo>
                  <a:pt x="24002" y="26883"/>
                </a:lnTo>
                <a:lnTo>
                  <a:pt x="24963" y="24947"/>
                </a:lnTo>
                <a:lnTo>
                  <a:pt x="26883" y="23042"/>
                </a:lnTo>
                <a:lnTo>
                  <a:pt x="27843" y="21122"/>
                </a:lnTo>
                <a:lnTo>
                  <a:pt x="29763" y="20162"/>
                </a:lnTo>
                <a:lnTo>
                  <a:pt x="31683" y="19202"/>
                </a:lnTo>
                <a:lnTo>
                  <a:pt x="33604" y="18227"/>
                </a:lnTo>
                <a:lnTo>
                  <a:pt x="36484" y="17282"/>
                </a:lnTo>
                <a:lnTo>
                  <a:pt x="41285" y="17282"/>
                </a:lnTo>
                <a:lnTo>
                  <a:pt x="44165" y="18227"/>
                </a:lnTo>
                <a:lnTo>
                  <a:pt x="46085" y="19202"/>
                </a:lnTo>
                <a:lnTo>
                  <a:pt x="48005" y="20162"/>
                </a:lnTo>
                <a:lnTo>
                  <a:pt x="49926" y="22067"/>
                </a:lnTo>
                <a:lnTo>
                  <a:pt x="51846" y="24003"/>
                </a:lnTo>
                <a:lnTo>
                  <a:pt x="52806" y="26883"/>
                </a:lnTo>
                <a:lnTo>
                  <a:pt x="53766" y="30723"/>
                </a:lnTo>
                <a:lnTo>
                  <a:pt x="54711" y="34564"/>
                </a:lnTo>
                <a:lnTo>
                  <a:pt x="55686" y="38389"/>
                </a:lnTo>
                <a:lnTo>
                  <a:pt x="55686" y="49911"/>
                </a:lnTo>
                <a:lnTo>
                  <a:pt x="53766" y="51831"/>
                </a:lnTo>
                <a:lnTo>
                  <a:pt x="50871" y="53751"/>
                </a:lnTo>
                <a:lnTo>
                  <a:pt x="48005" y="54711"/>
                </a:lnTo>
                <a:lnTo>
                  <a:pt x="44165" y="55671"/>
                </a:lnTo>
                <a:lnTo>
                  <a:pt x="41285" y="55671"/>
                </a:lnTo>
                <a:lnTo>
                  <a:pt x="42245" y="72953"/>
                </a:lnTo>
                <a:lnTo>
                  <a:pt x="46085" y="71993"/>
                </a:lnTo>
                <a:lnTo>
                  <a:pt x="49926" y="70073"/>
                </a:lnTo>
                <a:lnTo>
                  <a:pt x="53766" y="69113"/>
                </a:lnTo>
                <a:lnTo>
                  <a:pt x="56647" y="67193"/>
                </a:lnTo>
                <a:lnTo>
                  <a:pt x="55686" y="71993"/>
                </a:lnTo>
                <a:lnTo>
                  <a:pt x="55686" y="75834"/>
                </a:lnTo>
                <a:lnTo>
                  <a:pt x="54711" y="79674"/>
                </a:lnTo>
                <a:lnTo>
                  <a:pt x="53766" y="83515"/>
                </a:lnTo>
                <a:lnTo>
                  <a:pt x="51846" y="87355"/>
                </a:lnTo>
                <a:lnTo>
                  <a:pt x="49926" y="90236"/>
                </a:lnTo>
                <a:lnTo>
                  <a:pt x="48005" y="93116"/>
                </a:lnTo>
                <a:lnTo>
                  <a:pt x="45125" y="95036"/>
                </a:lnTo>
                <a:lnTo>
                  <a:pt x="41285" y="96956"/>
                </a:lnTo>
                <a:lnTo>
                  <a:pt x="38404" y="98877"/>
                </a:lnTo>
                <a:lnTo>
                  <a:pt x="33604" y="99837"/>
                </a:lnTo>
                <a:lnTo>
                  <a:pt x="23042" y="99837"/>
                </a:lnTo>
                <a:lnTo>
                  <a:pt x="21122" y="98877"/>
                </a:lnTo>
                <a:lnTo>
                  <a:pt x="19202" y="98877"/>
                </a:lnTo>
                <a:lnTo>
                  <a:pt x="16322" y="97917"/>
                </a:lnTo>
                <a:lnTo>
                  <a:pt x="14401" y="97917"/>
                </a:lnTo>
                <a:lnTo>
                  <a:pt x="13441" y="96956"/>
                </a:lnTo>
                <a:lnTo>
                  <a:pt x="11521" y="96956"/>
                </a:lnTo>
                <a:lnTo>
                  <a:pt x="10561" y="9599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4" name="object 1164"/>
          <p:cNvSpPr/>
          <p:nvPr/>
        </p:nvSpPr>
        <p:spPr>
          <a:xfrm>
            <a:off x="3701887" y="7081753"/>
            <a:ext cx="15361" cy="21122"/>
          </a:xfrm>
          <a:custGeom>
            <a:avLst/>
            <a:gdLst/>
            <a:ahLst/>
            <a:cxnLst/>
            <a:rect l="l" t="t" r="r" b="b"/>
            <a:pathLst>
              <a:path w="15361" h="21122">
                <a:moveTo>
                  <a:pt x="5760" y="2880"/>
                </a:moveTo>
                <a:lnTo>
                  <a:pt x="3840" y="1920"/>
                </a:lnTo>
                <a:lnTo>
                  <a:pt x="1920" y="960"/>
                </a:lnTo>
                <a:lnTo>
                  <a:pt x="960" y="0"/>
                </a:lnTo>
                <a:lnTo>
                  <a:pt x="0" y="21122"/>
                </a:lnTo>
                <a:lnTo>
                  <a:pt x="11521" y="21122"/>
                </a:lnTo>
                <a:lnTo>
                  <a:pt x="15361" y="20162"/>
                </a:lnTo>
                <a:lnTo>
                  <a:pt x="14401" y="2880"/>
                </a:lnTo>
                <a:lnTo>
                  <a:pt x="5760" y="288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5" name="object 1165"/>
          <p:cNvSpPr/>
          <p:nvPr/>
        </p:nvSpPr>
        <p:spPr>
          <a:xfrm>
            <a:off x="3769080" y="7030882"/>
            <a:ext cx="74889" cy="115199"/>
          </a:xfrm>
          <a:custGeom>
            <a:avLst/>
            <a:gdLst/>
            <a:ahLst/>
            <a:cxnLst/>
            <a:rect l="l" t="t" r="r" b="b"/>
            <a:pathLst>
              <a:path w="74889" h="115199">
                <a:moveTo>
                  <a:pt x="67208" y="2880"/>
                </a:moveTo>
                <a:lnTo>
                  <a:pt x="67208" y="960"/>
                </a:lnTo>
                <a:lnTo>
                  <a:pt x="66233" y="960"/>
                </a:lnTo>
                <a:lnTo>
                  <a:pt x="66233" y="0"/>
                </a:lnTo>
                <a:lnTo>
                  <a:pt x="6720" y="0"/>
                </a:lnTo>
                <a:lnTo>
                  <a:pt x="5760" y="960"/>
                </a:lnTo>
                <a:lnTo>
                  <a:pt x="4800" y="2880"/>
                </a:lnTo>
                <a:lnTo>
                  <a:pt x="4800" y="59512"/>
                </a:lnTo>
                <a:lnTo>
                  <a:pt x="5760" y="60472"/>
                </a:lnTo>
                <a:lnTo>
                  <a:pt x="6720" y="61432"/>
                </a:lnTo>
                <a:lnTo>
                  <a:pt x="17282" y="61432"/>
                </a:lnTo>
                <a:lnTo>
                  <a:pt x="20162" y="60472"/>
                </a:lnTo>
                <a:lnTo>
                  <a:pt x="30723" y="60472"/>
                </a:lnTo>
                <a:lnTo>
                  <a:pt x="34564" y="61432"/>
                </a:lnTo>
                <a:lnTo>
                  <a:pt x="37444" y="61432"/>
                </a:lnTo>
                <a:lnTo>
                  <a:pt x="40325" y="62392"/>
                </a:lnTo>
                <a:lnTo>
                  <a:pt x="43205" y="63352"/>
                </a:lnTo>
                <a:lnTo>
                  <a:pt x="45125" y="65272"/>
                </a:lnTo>
                <a:lnTo>
                  <a:pt x="47045" y="67193"/>
                </a:lnTo>
                <a:lnTo>
                  <a:pt x="48005" y="69113"/>
                </a:lnTo>
                <a:lnTo>
                  <a:pt x="48966" y="71033"/>
                </a:lnTo>
                <a:lnTo>
                  <a:pt x="49926" y="72953"/>
                </a:lnTo>
                <a:lnTo>
                  <a:pt x="49926" y="84475"/>
                </a:lnTo>
                <a:lnTo>
                  <a:pt x="48966" y="87355"/>
                </a:lnTo>
                <a:lnTo>
                  <a:pt x="48005" y="89275"/>
                </a:lnTo>
                <a:lnTo>
                  <a:pt x="46085" y="91196"/>
                </a:lnTo>
                <a:lnTo>
                  <a:pt x="44165" y="93116"/>
                </a:lnTo>
                <a:lnTo>
                  <a:pt x="42245" y="94076"/>
                </a:lnTo>
                <a:lnTo>
                  <a:pt x="40325" y="95036"/>
                </a:lnTo>
                <a:lnTo>
                  <a:pt x="37444" y="95996"/>
                </a:lnTo>
                <a:lnTo>
                  <a:pt x="34564" y="96956"/>
                </a:lnTo>
                <a:lnTo>
                  <a:pt x="20162" y="96956"/>
                </a:lnTo>
                <a:lnTo>
                  <a:pt x="18242" y="95996"/>
                </a:lnTo>
                <a:lnTo>
                  <a:pt x="15361" y="95036"/>
                </a:lnTo>
                <a:lnTo>
                  <a:pt x="12481" y="95036"/>
                </a:lnTo>
                <a:lnTo>
                  <a:pt x="10561" y="94076"/>
                </a:lnTo>
                <a:lnTo>
                  <a:pt x="8641" y="93116"/>
                </a:lnTo>
                <a:lnTo>
                  <a:pt x="6720" y="92156"/>
                </a:lnTo>
                <a:lnTo>
                  <a:pt x="5760" y="92156"/>
                </a:lnTo>
                <a:lnTo>
                  <a:pt x="4800" y="91196"/>
                </a:lnTo>
                <a:lnTo>
                  <a:pt x="3840" y="90236"/>
                </a:lnTo>
                <a:lnTo>
                  <a:pt x="2880" y="90236"/>
                </a:lnTo>
                <a:lnTo>
                  <a:pt x="1920" y="91196"/>
                </a:lnTo>
                <a:lnTo>
                  <a:pt x="960" y="92156"/>
                </a:lnTo>
                <a:lnTo>
                  <a:pt x="960" y="94076"/>
                </a:lnTo>
                <a:lnTo>
                  <a:pt x="0" y="95036"/>
                </a:lnTo>
                <a:lnTo>
                  <a:pt x="0" y="104637"/>
                </a:lnTo>
                <a:lnTo>
                  <a:pt x="960" y="105597"/>
                </a:lnTo>
                <a:lnTo>
                  <a:pt x="960" y="108478"/>
                </a:lnTo>
                <a:lnTo>
                  <a:pt x="1920" y="108478"/>
                </a:lnTo>
                <a:lnTo>
                  <a:pt x="1920" y="109438"/>
                </a:lnTo>
                <a:lnTo>
                  <a:pt x="2880" y="110383"/>
                </a:lnTo>
                <a:lnTo>
                  <a:pt x="3840" y="110383"/>
                </a:lnTo>
                <a:lnTo>
                  <a:pt x="5760" y="111358"/>
                </a:lnTo>
                <a:lnTo>
                  <a:pt x="6720" y="112318"/>
                </a:lnTo>
                <a:lnTo>
                  <a:pt x="9601" y="112318"/>
                </a:lnTo>
                <a:lnTo>
                  <a:pt x="11521" y="113278"/>
                </a:lnTo>
                <a:lnTo>
                  <a:pt x="14401" y="114223"/>
                </a:lnTo>
                <a:lnTo>
                  <a:pt x="17282" y="114223"/>
                </a:lnTo>
                <a:lnTo>
                  <a:pt x="20162" y="115199"/>
                </a:lnTo>
                <a:lnTo>
                  <a:pt x="43205" y="115199"/>
                </a:lnTo>
                <a:lnTo>
                  <a:pt x="48966" y="113278"/>
                </a:lnTo>
                <a:lnTo>
                  <a:pt x="53766" y="111358"/>
                </a:lnTo>
                <a:lnTo>
                  <a:pt x="58552" y="108478"/>
                </a:lnTo>
                <a:lnTo>
                  <a:pt x="62392" y="105597"/>
                </a:lnTo>
                <a:lnTo>
                  <a:pt x="66233" y="101757"/>
                </a:lnTo>
                <a:lnTo>
                  <a:pt x="70073" y="97917"/>
                </a:lnTo>
                <a:lnTo>
                  <a:pt x="71993" y="93116"/>
                </a:lnTo>
                <a:lnTo>
                  <a:pt x="73913" y="88315"/>
                </a:lnTo>
                <a:lnTo>
                  <a:pt x="74889" y="82555"/>
                </a:lnTo>
                <a:lnTo>
                  <a:pt x="74889" y="71033"/>
                </a:lnTo>
                <a:lnTo>
                  <a:pt x="73913" y="66233"/>
                </a:lnTo>
                <a:lnTo>
                  <a:pt x="71993" y="62392"/>
                </a:lnTo>
                <a:lnTo>
                  <a:pt x="71048" y="58552"/>
                </a:lnTo>
                <a:lnTo>
                  <a:pt x="68168" y="54711"/>
                </a:lnTo>
                <a:lnTo>
                  <a:pt x="65272" y="51831"/>
                </a:lnTo>
                <a:lnTo>
                  <a:pt x="61432" y="48950"/>
                </a:lnTo>
                <a:lnTo>
                  <a:pt x="57607" y="47030"/>
                </a:lnTo>
                <a:lnTo>
                  <a:pt x="52806" y="46070"/>
                </a:lnTo>
                <a:lnTo>
                  <a:pt x="48005" y="44150"/>
                </a:lnTo>
                <a:lnTo>
                  <a:pt x="42245" y="43205"/>
                </a:lnTo>
                <a:lnTo>
                  <a:pt x="27843" y="43205"/>
                </a:lnTo>
                <a:lnTo>
                  <a:pt x="25923" y="44150"/>
                </a:lnTo>
                <a:lnTo>
                  <a:pt x="24002" y="44150"/>
                </a:lnTo>
                <a:lnTo>
                  <a:pt x="24002" y="19202"/>
                </a:lnTo>
                <a:lnTo>
                  <a:pt x="66233" y="19202"/>
                </a:lnTo>
                <a:lnTo>
                  <a:pt x="67208" y="17282"/>
                </a:lnTo>
                <a:lnTo>
                  <a:pt x="68168" y="15361"/>
                </a:lnTo>
                <a:lnTo>
                  <a:pt x="68168" y="3840"/>
                </a:lnTo>
                <a:lnTo>
                  <a:pt x="67208" y="288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6" name="object 1166"/>
          <p:cNvSpPr/>
          <p:nvPr/>
        </p:nvSpPr>
        <p:spPr>
          <a:xfrm>
            <a:off x="3858356" y="7028962"/>
            <a:ext cx="78714" cy="117119"/>
          </a:xfrm>
          <a:custGeom>
            <a:avLst/>
            <a:gdLst/>
            <a:ahLst/>
            <a:cxnLst/>
            <a:rect l="l" t="t" r="r" b="b"/>
            <a:pathLst>
              <a:path w="78714" h="117119">
                <a:moveTo>
                  <a:pt x="24002" y="45125"/>
                </a:moveTo>
                <a:lnTo>
                  <a:pt x="23042" y="43190"/>
                </a:lnTo>
                <a:lnTo>
                  <a:pt x="23042" y="31668"/>
                </a:lnTo>
                <a:lnTo>
                  <a:pt x="24002" y="28788"/>
                </a:lnTo>
                <a:lnTo>
                  <a:pt x="24002" y="26883"/>
                </a:lnTo>
                <a:lnTo>
                  <a:pt x="24963" y="24947"/>
                </a:lnTo>
                <a:lnTo>
                  <a:pt x="26883" y="23042"/>
                </a:lnTo>
                <a:lnTo>
                  <a:pt x="27843" y="21122"/>
                </a:lnTo>
                <a:lnTo>
                  <a:pt x="29763" y="20162"/>
                </a:lnTo>
                <a:lnTo>
                  <a:pt x="31683" y="19202"/>
                </a:lnTo>
                <a:lnTo>
                  <a:pt x="33604" y="18227"/>
                </a:lnTo>
                <a:lnTo>
                  <a:pt x="36484" y="17282"/>
                </a:lnTo>
                <a:lnTo>
                  <a:pt x="41285" y="17282"/>
                </a:lnTo>
                <a:lnTo>
                  <a:pt x="44165" y="18227"/>
                </a:lnTo>
                <a:lnTo>
                  <a:pt x="46085" y="19202"/>
                </a:lnTo>
                <a:lnTo>
                  <a:pt x="48006" y="20162"/>
                </a:lnTo>
                <a:lnTo>
                  <a:pt x="49926" y="22067"/>
                </a:lnTo>
                <a:lnTo>
                  <a:pt x="51846" y="24003"/>
                </a:lnTo>
                <a:lnTo>
                  <a:pt x="52806" y="26883"/>
                </a:lnTo>
                <a:lnTo>
                  <a:pt x="53766" y="30723"/>
                </a:lnTo>
                <a:lnTo>
                  <a:pt x="54726" y="34564"/>
                </a:lnTo>
                <a:lnTo>
                  <a:pt x="55686" y="38389"/>
                </a:lnTo>
                <a:lnTo>
                  <a:pt x="55686" y="49911"/>
                </a:lnTo>
                <a:lnTo>
                  <a:pt x="53766" y="51831"/>
                </a:lnTo>
                <a:lnTo>
                  <a:pt x="50886" y="53751"/>
                </a:lnTo>
                <a:lnTo>
                  <a:pt x="48006" y="54711"/>
                </a:lnTo>
                <a:lnTo>
                  <a:pt x="44165" y="55671"/>
                </a:lnTo>
                <a:lnTo>
                  <a:pt x="41285" y="55671"/>
                </a:lnTo>
                <a:lnTo>
                  <a:pt x="42245" y="72953"/>
                </a:lnTo>
                <a:lnTo>
                  <a:pt x="46085" y="71993"/>
                </a:lnTo>
                <a:lnTo>
                  <a:pt x="49926" y="70073"/>
                </a:lnTo>
                <a:lnTo>
                  <a:pt x="53766" y="69113"/>
                </a:lnTo>
                <a:lnTo>
                  <a:pt x="56647" y="67193"/>
                </a:lnTo>
                <a:lnTo>
                  <a:pt x="55686" y="71993"/>
                </a:lnTo>
                <a:lnTo>
                  <a:pt x="55686" y="75834"/>
                </a:lnTo>
                <a:lnTo>
                  <a:pt x="54726" y="79674"/>
                </a:lnTo>
                <a:lnTo>
                  <a:pt x="53766" y="83515"/>
                </a:lnTo>
                <a:lnTo>
                  <a:pt x="51846" y="87355"/>
                </a:lnTo>
                <a:lnTo>
                  <a:pt x="49926" y="90236"/>
                </a:lnTo>
                <a:lnTo>
                  <a:pt x="48006" y="93116"/>
                </a:lnTo>
                <a:lnTo>
                  <a:pt x="45125" y="95036"/>
                </a:lnTo>
                <a:lnTo>
                  <a:pt x="41285" y="96956"/>
                </a:lnTo>
                <a:lnTo>
                  <a:pt x="38404" y="98877"/>
                </a:lnTo>
                <a:lnTo>
                  <a:pt x="33604" y="99837"/>
                </a:lnTo>
                <a:lnTo>
                  <a:pt x="24002" y="99837"/>
                </a:lnTo>
                <a:lnTo>
                  <a:pt x="21122" y="98877"/>
                </a:lnTo>
                <a:lnTo>
                  <a:pt x="19202" y="98877"/>
                </a:lnTo>
                <a:lnTo>
                  <a:pt x="16322" y="97917"/>
                </a:lnTo>
                <a:lnTo>
                  <a:pt x="15361" y="97917"/>
                </a:lnTo>
                <a:lnTo>
                  <a:pt x="13441" y="96956"/>
                </a:lnTo>
                <a:lnTo>
                  <a:pt x="11521" y="96956"/>
                </a:lnTo>
                <a:lnTo>
                  <a:pt x="10561" y="95996"/>
                </a:lnTo>
                <a:lnTo>
                  <a:pt x="5760" y="95996"/>
                </a:lnTo>
                <a:lnTo>
                  <a:pt x="4800" y="96956"/>
                </a:lnTo>
                <a:lnTo>
                  <a:pt x="4800" y="98877"/>
                </a:lnTo>
                <a:lnTo>
                  <a:pt x="3840" y="99837"/>
                </a:lnTo>
                <a:lnTo>
                  <a:pt x="3840" y="106558"/>
                </a:lnTo>
                <a:lnTo>
                  <a:pt x="4800" y="108478"/>
                </a:lnTo>
                <a:lnTo>
                  <a:pt x="4800" y="110398"/>
                </a:lnTo>
                <a:lnTo>
                  <a:pt x="5760" y="111358"/>
                </a:lnTo>
                <a:lnTo>
                  <a:pt x="5760" y="112303"/>
                </a:lnTo>
                <a:lnTo>
                  <a:pt x="6720" y="113278"/>
                </a:lnTo>
                <a:lnTo>
                  <a:pt x="7680" y="113278"/>
                </a:lnTo>
                <a:lnTo>
                  <a:pt x="9601" y="114239"/>
                </a:lnTo>
                <a:lnTo>
                  <a:pt x="10561" y="114239"/>
                </a:lnTo>
                <a:lnTo>
                  <a:pt x="12481" y="115199"/>
                </a:lnTo>
                <a:lnTo>
                  <a:pt x="14401" y="116144"/>
                </a:lnTo>
                <a:lnTo>
                  <a:pt x="16322" y="116144"/>
                </a:lnTo>
                <a:lnTo>
                  <a:pt x="19202" y="117119"/>
                </a:lnTo>
                <a:lnTo>
                  <a:pt x="36484" y="117119"/>
                </a:lnTo>
                <a:lnTo>
                  <a:pt x="42245" y="116144"/>
                </a:lnTo>
                <a:lnTo>
                  <a:pt x="47045" y="115199"/>
                </a:lnTo>
                <a:lnTo>
                  <a:pt x="52806" y="113278"/>
                </a:lnTo>
                <a:lnTo>
                  <a:pt x="57607" y="110398"/>
                </a:lnTo>
                <a:lnTo>
                  <a:pt x="60487" y="107518"/>
                </a:lnTo>
                <a:lnTo>
                  <a:pt x="64328" y="103677"/>
                </a:lnTo>
                <a:lnTo>
                  <a:pt x="67193" y="99837"/>
                </a:lnTo>
                <a:lnTo>
                  <a:pt x="70073" y="95996"/>
                </a:lnTo>
                <a:lnTo>
                  <a:pt x="72009" y="91196"/>
                </a:lnTo>
                <a:lnTo>
                  <a:pt x="73913" y="87355"/>
                </a:lnTo>
                <a:lnTo>
                  <a:pt x="74874" y="82555"/>
                </a:lnTo>
                <a:lnTo>
                  <a:pt x="76809" y="77754"/>
                </a:lnTo>
                <a:lnTo>
                  <a:pt x="77754" y="72953"/>
                </a:lnTo>
                <a:lnTo>
                  <a:pt x="77754" y="68153"/>
                </a:lnTo>
                <a:lnTo>
                  <a:pt x="78714" y="62392"/>
                </a:lnTo>
                <a:lnTo>
                  <a:pt x="78714" y="43190"/>
                </a:lnTo>
                <a:lnTo>
                  <a:pt x="77754" y="39349"/>
                </a:lnTo>
                <a:lnTo>
                  <a:pt x="77754" y="34564"/>
                </a:lnTo>
                <a:lnTo>
                  <a:pt x="76809" y="29748"/>
                </a:lnTo>
                <a:lnTo>
                  <a:pt x="75849" y="25908"/>
                </a:lnTo>
                <a:lnTo>
                  <a:pt x="74874" y="22067"/>
                </a:lnTo>
                <a:lnTo>
                  <a:pt x="72969" y="18227"/>
                </a:lnTo>
                <a:lnTo>
                  <a:pt x="71033" y="15361"/>
                </a:lnTo>
                <a:lnTo>
                  <a:pt x="69128" y="11521"/>
                </a:lnTo>
                <a:lnTo>
                  <a:pt x="67193" y="8641"/>
                </a:lnTo>
                <a:lnTo>
                  <a:pt x="64328" y="6720"/>
                </a:lnTo>
                <a:lnTo>
                  <a:pt x="61447" y="4800"/>
                </a:lnTo>
                <a:lnTo>
                  <a:pt x="57607" y="2880"/>
                </a:lnTo>
                <a:lnTo>
                  <a:pt x="53766" y="1920"/>
                </a:lnTo>
                <a:lnTo>
                  <a:pt x="49926" y="0"/>
                </a:lnTo>
                <a:lnTo>
                  <a:pt x="33604" y="0"/>
                </a:lnTo>
                <a:lnTo>
                  <a:pt x="27843" y="960"/>
                </a:lnTo>
                <a:lnTo>
                  <a:pt x="23042" y="2880"/>
                </a:lnTo>
                <a:lnTo>
                  <a:pt x="17282" y="4800"/>
                </a:lnTo>
                <a:lnTo>
                  <a:pt x="13441" y="7680"/>
                </a:lnTo>
                <a:lnTo>
                  <a:pt x="10561" y="10561"/>
                </a:lnTo>
                <a:lnTo>
                  <a:pt x="6720" y="14386"/>
                </a:lnTo>
                <a:lnTo>
                  <a:pt x="3840" y="18227"/>
                </a:lnTo>
                <a:lnTo>
                  <a:pt x="2880" y="23042"/>
                </a:lnTo>
                <a:lnTo>
                  <a:pt x="960" y="27843"/>
                </a:lnTo>
                <a:lnTo>
                  <a:pt x="0" y="33604"/>
                </a:lnTo>
                <a:lnTo>
                  <a:pt x="0" y="44150"/>
                </a:lnTo>
                <a:lnTo>
                  <a:pt x="960" y="48950"/>
                </a:lnTo>
                <a:lnTo>
                  <a:pt x="1920" y="53751"/>
                </a:lnTo>
                <a:lnTo>
                  <a:pt x="2880" y="57591"/>
                </a:lnTo>
                <a:lnTo>
                  <a:pt x="4800" y="61432"/>
                </a:lnTo>
                <a:lnTo>
                  <a:pt x="7680" y="64312"/>
                </a:lnTo>
                <a:lnTo>
                  <a:pt x="10561" y="67193"/>
                </a:lnTo>
                <a:lnTo>
                  <a:pt x="13441" y="69113"/>
                </a:lnTo>
                <a:lnTo>
                  <a:pt x="18242" y="71033"/>
                </a:lnTo>
                <a:lnTo>
                  <a:pt x="22082" y="72953"/>
                </a:lnTo>
                <a:lnTo>
                  <a:pt x="26883" y="73914"/>
                </a:lnTo>
                <a:lnTo>
                  <a:pt x="27843" y="52791"/>
                </a:lnTo>
                <a:lnTo>
                  <a:pt x="25923" y="50871"/>
                </a:lnTo>
                <a:lnTo>
                  <a:pt x="24963" y="49911"/>
                </a:lnTo>
                <a:lnTo>
                  <a:pt x="24002" y="47990"/>
                </a:lnTo>
                <a:lnTo>
                  <a:pt x="24002" y="4512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7" name="object 1167"/>
          <p:cNvSpPr/>
          <p:nvPr/>
        </p:nvSpPr>
        <p:spPr>
          <a:xfrm>
            <a:off x="3885239" y="7081753"/>
            <a:ext cx="15361" cy="21122"/>
          </a:xfrm>
          <a:custGeom>
            <a:avLst/>
            <a:gdLst/>
            <a:ahLst/>
            <a:cxnLst/>
            <a:rect l="l" t="t" r="r" b="b"/>
            <a:pathLst>
              <a:path w="15361" h="21122">
                <a:moveTo>
                  <a:pt x="5760" y="2880"/>
                </a:moveTo>
                <a:lnTo>
                  <a:pt x="3840" y="1920"/>
                </a:lnTo>
                <a:lnTo>
                  <a:pt x="1920" y="960"/>
                </a:lnTo>
                <a:lnTo>
                  <a:pt x="960" y="0"/>
                </a:lnTo>
                <a:lnTo>
                  <a:pt x="0" y="21122"/>
                </a:lnTo>
                <a:lnTo>
                  <a:pt x="11521" y="21122"/>
                </a:lnTo>
                <a:lnTo>
                  <a:pt x="15361" y="20162"/>
                </a:lnTo>
                <a:lnTo>
                  <a:pt x="14401" y="2880"/>
                </a:lnTo>
                <a:lnTo>
                  <a:pt x="5760" y="288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8" name="object 1168"/>
          <p:cNvSpPr/>
          <p:nvPr/>
        </p:nvSpPr>
        <p:spPr>
          <a:xfrm>
            <a:off x="3982196" y="7085594"/>
            <a:ext cx="91196" cy="18242"/>
          </a:xfrm>
          <a:custGeom>
            <a:avLst/>
            <a:gdLst/>
            <a:ahLst/>
            <a:cxnLst/>
            <a:rect l="l" t="t" r="r" b="b"/>
            <a:pathLst>
              <a:path w="91196" h="18242">
                <a:moveTo>
                  <a:pt x="960" y="16322"/>
                </a:moveTo>
                <a:lnTo>
                  <a:pt x="960" y="17282"/>
                </a:lnTo>
                <a:lnTo>
                  <a:pt x="1920" y="18242"/>
                </a:lnTo>
                <a:lnTo>
                  <a:pt x="88315" y="18242"/>
                </a:lnTo>
                <a:lnTo>
                  <a:pt x="90236" y="17282"/>
                </a:lnTo>
                <a:lnTo>
                  <a:pt x="90236" y="16322"/>
                </a:lnTo>
                <a:lnTo>
                  <a:pt x="91196" y="14401"/>
                </a:lnTo>
                <a:lnTo>
                  <a:pt x="91196" y="3840"/>
                </a:lnTo>
                <a:lnTo>
                  <a:pt x="90236" y="2880"/>
                </a:lnTo>
                <a:lnTo>
                  <a:pt x="90236" y="960"/>
                </a:lnTo>
                <a:lnTo>
                  <a:pt x="89275" y="960"/>
                </a:lnTo>
                <a:lnTo>
                  <a:pt x="89275" y="0"/>
                </a:lnTo>
                <a:lnTo>
                  <a:pt x="1920" y="0"/>
                </a:lnTo>
                <a:lnTo>
                  <a:pt x="960" y="960"/>
                </a:lnTo>
                <a:lnTo>
                  <a:pt x="960" y="1920"/>
                </a:lnTo>
                <a:lnTo>
                  <a:pt x="0" y="3840"/>
                </a:lnTo>
                <a:lnTo>
                  <a:pt x="0" y="14401"/>
                </a:lnTo>
                <a:lnTo>
                  <a:pt x="960" y="1632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9" name="object 1169"/>
          <p:cNvSpPr/>
          <p:nvPr/>
        </p:nvSpPr>
        <p:spPr>
          <a:xfrm>
            <a:off x="4127159" y="7029922"/>
            <a:ext cx="70073" cy="114239"/>
          </a:xfrm>
          <a:custGeom>
            <a:avLst/>
            <a:gdLst/>
            <a:ahLst/>
            <a:cxnLst/>
            <a:rect l="l" t="t" r="r" b="b"/>
            <a:pathLst>
              <a:path w="70073" h="114239">
                <a:moveTo>
                  <a:pt x="944" y="32644"/>
                </a:moveTo>
                <a:lnTo>
                  <a:pt x="944" y="33604"/>
                </a:lnTo>
                <a:lnTo>
                  <a:pt x="4785" y="33604"/>
                </a:lnTo>
                <a:lnTo>
                  <a:pt x="6720" y="32644"/>
                </a:lnTo>
                <a:lnTo>
                  <a:pt x="24947" y="23042"/>
                </a:lnTo>
                <a:lnTo>
                  <a:pt x="24947" y="96956"/>
                </a:lnTo>
                <a:lnTo>
                  <a:pt x="1904" y="96956"/>
                </a:lnTo>
                <a:lnTo>
                  <a:pt x="1904" y="97917"/>
                </a:lnTo>
                <a:lnTo>
                  <a:pt x="944" y="97917"/>
                </a:lnTo>
                <a:lnTo>
                  <a:pt x="944" y="99837"/>
                </a:lnTo>
                <a:lnTo>
                  <a:pt x="0" y="100797"/>
                </a:lnTo>
                <a:lnTo>
                  <a:pt x="0" y="111343"/>
                </a:lnTo>
                <a:lnTo>
                  <a:pt x="944" y="112318"/>
                </a:lnTo>
                <a:lnTo>
                  <a:pt x="944" y="113278"/>
                </a:lnTo>
                <a:lnTo>
                  <a:pt x="1904" y="114239"/>
                </a:lnTo>
                <a:lnTo>
                  <a:pt x="68153" y="114239"/>
                </a:lnTo>
                <a:lnTo>
                  <a:pt x="68153" y="113278"/>
                </a:lnTo>
                <a:lnTo>
                  <a:pt x="69113" y="112318"/>
                </a:lnTo>
                <a:lnTo>
                  <a:pt x="69113" y="111343"/>
                </a:lnTo>
                <a:lnTo>
                  <a:pt x="70073" y="110398"/>
                </a:lnTo>
                <a:lnTo>
                  <a:pt x="70073" y="101757"/>
                </a:lnTo>
                <a:lnTo>
                  <a:pt x="69113" y="100797"/>
                </a:lnTo>
                <a:lnTo>
                  <a:pt x="69113" y="98877"/>
                </a:lnTo>
                <a:lnTo>
                  <a:pt x="68153" y="97917"/>
                </a:lnTo>
                <a:lnTo>
                  <a:pt x="68153" y="96956"/>
                </a:lnTo>
                <a:lnTo>
                  <a:pt x="47990" y="96956"/>
                </a:lnTo>
                <a:lnTo>
                  <a:pt x="47990" y="1920"/>
                </a:lnTo>
                <a:lnTo>
                  <a:pt x="47030" y="960"/>
                </a:lnTo>
                <a:lnTo>
                  <a:pt x="46070" y="960"/>
                </a:lnTo>
                <a:lnTo>
                  <a:pt x="45110" y="0"/>
                </a:lnTo>
                <a:lnTo>
                  <a:pt x="28788" y="0"/>
                </a:lnTo>
                <a:lnTo>
                  <a:pt x="28788" y="960"/>
                </a:lnTo>
                <a:lnTo>
                  <a:pt x="27828" y="960"/>
                </a:lnTo>
                <a:lnTo>
                  <a:pt x="2880" y="17266"/>
                </a:lnTo>
                <a:lnTo>
                  <a:pt x="1904" y="17266"/>
                </a:lnTo>
                <a:lnTo>
                  <a:pt x="1904" y="18242"/>
                </a:lnTo>
                <a:lnTo>
                  <a:pt x="944" y="18242"/>
                </a:lnTo>
                <a:lnTo>
                  <a:pt x="0" y="19202"/>
                </a:lnTo>
                <a:lnTo>
                  <a:pt x="0" y="31668"/>
                </a:lnTo>
                <a:lnTo>
                  <a:pt x="944" y="3264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0" name="object 1170"/>
          <p:cNvSpPr/>
          <p:nvPr/>
        </p:nvSpPr>
        <p:spPr>
          <a:xfrm>
            <a:off x="4211634" y="7031842"/>
            <a:ext cx="23027" cy="70073"/>
          </a:xfrm>
          <a:custGeom>
            <a:avLst/>
            <a:gdLst/>
            <a:ahLst/>
            <a:cxnLst/>
            <a:rect l="l" t="t" r="r" b="b"/>
            <a:pathLst>
              <a:path w="23027" h="70073">
                <a:moveTo>
                  <a:pt x="0" y="24963"/>
                </a:moveTo>
                <a:lnTo>
                  <a:pt x="0" y="46070"/>
                </a:lnTo>
                <a:lnTo>
                  <a:pt x="960" y="50871"/>
                </a:lnTo>
                <a:lnTo>
                  <a:pt x="2880" y="54711"/>
                </a:lnTo>
                <a:lnTo>
                  <a:pt x="4800" y="58552"/>
                </a:lnTo>
                <a:lnTo>
                  <a:pt x="6720" y="61432"/>
                </a:lnTo>
                <a:lnTo>
                  <a:pt x="9601" y="64312"/>
                </a:lnTo>
                <a:lnTo>
                  <a:pt x="13441" y="66233"/>
                </a:lnTo>
                <a:lnTo>
                  <a:pt x="17282" y="68153"/>
                </a:lnTo>
                <a:lnTo>
                  <a:pt x="22067" y="70073"/>
                </a:lnTo>
                <a:lnTo>
                  <a:pt x="22067" y="31683"/>
                </a:lnTo>
                <a:lnTo>
                  <a:pt x="23027" y="28788"/>
                </a:lnTo>
                <a:lnTo>
                  <a:pt x="23027" y="25907"/>
                </a:lnTo>
                <a:lnTo>
                  <a:pt x="22067" y="0"/>
                </a:lnTo>
                <a:lnTo>
                  <a:pt x="17282" y="1920"/>
                </a:lnTo>
                <a:lnTo>
                  <a:pt x="13441" y="4800"/>
                </a:lnTo>
                <a:lnTo>
                  <a:pt x="9601" y="7680"/>
                </a:lnTo>
                <a:lnTo>
                  <a:pt x="6720" y="11506"/>
                </a:lnTo>
                <a:lnTo>
                  <a:pt x="3825" y="15346"/>
                </a:lnTo>
                <a:lnTo>
                  <a:pt x="1920" y="20162"/>
                </a:lnTo>
                <a:lnTo>
                  <a:pt x="0" y="2496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1" name="object 1171"/>
          <p:cNvSpPr/>
          <p:nvPr/>
        </p:nvSpPr>
        <p:spPr>
          <a:xfrm>
            <a:off x="4215460" y="7028962"/>
            <a:ext cx="74889" cy="117119"/>
          </a:xfrm>
          <a:custGeom>
            <a:avLst/>
            <a:gdLst/>
            <a:ahLst/>
            <a:cxnLst/>
            <a:rect l="l" t="t" r="r" b="b"/>
            <a:pathLst>
              <a:path w="74889" h="117119">
                <a:moveTo>
                  <a:pt x="19202" y="43190"/>
                </a:moveTo>
                <a:lnTo>
                  <a:pt x="18242" y="40309"/>
                </a:lnTo>
                <a:lnTo>
                  <a:pt x="18242" y="72953"/>
                </a:lnTo>
                <a:lnTo>
                  <a:pt x="23042" y="73914"/>
                </a:lnTo>
                <a:lnTo>
                  <a:pt x="33604" y="73914"/>
                </a:lnTo>
                <a:lnTo>
                  <a:pt x="38404" y="72953"/>
                </a:lnTo>
                <a:lnTo>
                  <a:pt x="42245" y="71993"/>
                </a:lnTo>
                <a:lnTo>
                  <a:pt x="46085" y="70073"/>
                </a:lnTo>
                <a:lnTo>
                  <a:pt x="48966" y="69113"/>
                </a:lnTo>
                <a:lnTo>
                  <a:pt x="51846" y="67193"/>
                </a:lnTo>
                <a:lnTo>
                  <a:pt x="51846" y="71993"/>
                </a:lnTo>
                <a:lnTo>
                  <a:pt x="50886" y="75834"/>
                </a:lnTo>
                <a:lnTo>
                  <a:pt x="49926" y="79674"/>
                </a:lnTo>
                <a:lnTo>
                  <a:pt x="48966" y="83515"/>
                </a:lnTo>
                <a:lnTo>
                  <a:pt x="48006" y="87355"/>
                </a:lnTo>
                <a:lnTo>
                  <a:pt x="46085" y="90236"/>
                </a:lnTo>
                <a:lnTo>
                  <a:pt x="43205" y="93116"/>
                </a:lnTo>
                <a:lnTo>
                  <a:pt x="40325" y="95036"/>
                </a:lnTo>
                <a:lnTo>
                  <a:pt x="37444" y="96956"/>
                </a:lnTo>
                <a:lnTo>
                  <a:pt x="33604" y="98877"/>
                </a:lnTo>
                <a:lnTo>
                  <a:pt x="29763" y="99837"/>
                </a:lnTo>
                <a:lnTo>
                  <a:pt x="19202" y="99837"/>
                </a:lnTo>
                <a:lnTo>
                  <a:pt x="17282" y="98877"/>
                </a:lnTo>
                <a:lnTo>
                  <a:pt x="14401" y="98877"/>
                </a:lnTo>
                <a:lnTo>
                  <a:pt x="12496" y="97917"/>
                </a:lnTo>
                <a:lnTo>
                  <a:pt x="10561" y="97917"/>
                </a:lnTo>
                <a:lnTo>
                  <a:pt x="8656" y="96956"/>
                </a:lnTo>
                <a:lnTo>
                  <a:pt x="7680" y="96956"/>
                </a:lnTo>
                <a:lnTo>
                  <a:pt x="5775" y="95996"/>
                </a:lnTo>
                <a:lnTo>
                  <a:pt x="975" y="95996"/>
                </a:lnTo>
                <a:lnTo>
                  <a:pt x="975" y="96956"/>
                </a:lnTo>
                <a:lnTo>
                  <a:pt x="0" y="97917"/>
                </a:lnTo>
                <a:lnTo>
                  <a:pt x="0" y="109438"/>
                </a:lnTo>
                <a:lnTo>
                  <a:pt x="975" y="110398"/>
                </a:lnTo>
                <a:lnTo>
                  <a:pt x="975" y="111358"/>
                </a:lnTo>
                <a:lnTo>
                  <a:pt x="1935" y="112303"/>
                </a:lnTo>
                <a:lnTo>
                  <a:pt x="2895" y="113278"/>
                </a:lnTo>
                <a:lnTo>
                  <a:pt x="3840" y="113278"/>
                </a:lnTo>
                <a:lnTo>
                  <a:pt x="4815" y="114239"/>
                </a:lnTo>
                <a:lnTo>
                  <a:pt x="6720" y="114239"/>
                </a:lnTo>
                <a:lnTo>
                  <a:pt x="8656" y="115199"/>
                </a:lnTo>
                <a:lnTo>
                  <a:pt x="10561" y="116144"/>
                </a:lnTo>
                <a:lnTo>
                  <a:pt x="12496" y="116144"/>
                </a:lnTo>
                <a:lnTo>
                  <a:pt x="14401" y="117119"/>
                </a:lnTo>
                <a:lnTo>
                  <a:pt x="31683" y="117119"/>
                </a:lnTo>
                <a:lnTo>
                  <a:pt x="38404" y="116144"/>
                </a:lnTo>
                <a:lnTo>
                  <a:pt x="43205" y="115199"/>
                </a:lnTo>
                <a:lnTo>
                  <a:pt x="48966" y="113278"/>
                </a:lnTo>
                <a:lnTo>
                  <a:pt x="52806" y="110398"/>
                </a:lnTo>
                <a:lnTo>
                  <a:pt x="56647" y="107518"/>
                </a:lnTo>
                <a:lnTo>
                  <a:pt x="60487" y="103677"/>
                </a:lnTo>
                <a:lnTo>
                  <a:pt x="63367" y="99837"/>
                </a:lnTo>
                <a:lnTo>
                  <a:pt x="65288" y="95996"/>
                </a:lnTo>
                <a:lnTo>
                  <a:pt x="68168" y="91196"/>
                </a:lnTo>
                <a:lnTo>
                  <a:pt x="70088" y="87355"/>
                </a:lnTo>
                <a:lnTo>
                  <a:pt x="71048" y="82555"/>
                </a:lnTo>
                <a:lnTo>
                  <a:pt x="72009" y="77754"/>
                </a:lnTo>
                <a:lnTo>
                  <a:pt x="72969" y="72953"/>
                </a:lnTo>
                <a:lnTo>
                  <a:pt x="73929" y="68153"/>
                </a:lnTo>
                <a:lnTo>
                  <a:pt x="73929" y="62392"/>
                </a:lnTo>
                <a:lnTo>
                  <a:pt x="74889" y="57591"/>
                </a:lnTo>
                <a:lnTo>
                  <a:pt x="74889" y="47990"/>
                </a:lnTo>
                <a:lnTo>
                  <a:pt x="73929" y="43190"/>
                </a:lnTo>
                <a:lnTo>
                  <a:pt x="73929" y="39349"/>
                </a:lnTo>
                <a:lnTo>
                  <a:pt x="72969" y="34564"/>
                </a:lnTo>
                <a:lnTo>
                  <a:pt x="72969" y="29748"/>
                </a:lnTo>
                <a:lnTo>
                  <a:pt x="71048" y="25908"/>
                </a:lnTo>
                <a:lnTo>
                  <a:pt x="70088" y="22067"/>
                </a:lnTo>
                <a:lnTo>
                  <a:pt x="69128" y="18227"/>
                </a:lnTo>
                <a:lnTo>
                  <a:pt x="67208" y="15361"/>
                </a:lnTo>
                <a:lnTo>
                  <a:pt x="65288" y="11521"/>
                </a:lnTo>
                <a:lnTo>
                  <a:pt x="62407" y="8641"/>
                </a:lnTo>
                <a:lnTo>
                  <a:pt x="59527" y="6720"/>
                </a:lnTo>
                <a:lnTo>
                  <a:pt x="56647" y="4800"/>
                </a:lnTo>
                <a:lnTo>
                  <a:pt x="53766" y="2880"/>
                </a:lnTo>
                <a:lnTo>
                  <a:pt x="49926" y="1920"/>
                </a:lnTo>
                <a:lnTo>
                  <a:pt x="46085" y="0"/>
                </a:lnTo>
                <a:lnTo>
                  <a:pt x="28803" y="0"/>
                </a:lnTo>
                <a:lnTo>
                  <a:pt x="23042" y="960"/>
                </a:lnTo>
                <a:lnTo>
                  <a:pt x="18242" y="2880"/>
                </a:lnTo>
                <a:lnTo>
                  <a:pt x="19202" y="28788"/>
                </a:lnTo>
                <a:lnTo>
                  <a:pt x="20177" y="26883"/>
                </a:lnTo>
                <a:lnTo>
                  <a:pt x="21122" y="24947"/>
                </a:lnTo>
                <a:lnTo>
                  <a:pt x="22082" y="23042"/>
                </a:lnTo>
                <a:lnTo>
                  <a:pt x="24003" y="21122"/>
                </a:lnTo>
                <a:lnTo>
                  <a:pt x="25923" y="20162"/>
                </a:lnTo>
                <a:lnTo>
                  <a:pt x="27843" y="19202"/>
                </a:lnTo>
                <a:lnTo>
                  <a:pt x="29763" y="18227"/>
                </a:lnTo>
                <a:lnTo>
                  <a:pt x="31683" y="17282"/>
                </a:lnTo>
                <a:lnTo>
                  <a:pt x="37444" y="17282"/>
                </a:lnTo>
                <a:lnTo>
                  <a:pt x="40325" y="18227"/>
                </a:lnTo>
                <a:lnTo>
                  <a:pt x="42245" y="19202"/>
                </a:lnTo>
                <a:lnTo>
                  <a:pt x="44165" y="20162"/>
                </a:lnTo>
                <a:lnTo>
                  <a:pt x="46085" y="22067"/>
                </a:lnTo>
                <a:lnTo>
                  <a:pt x="47045" y="24003"/>
                </a:lnTo>
                <a:lnTo>
                  <a:pt x="48966" y="26883"/>
                </a:lnTo>
                <a:lnTo>
                  <a:pt x="49926" y="30723"/>
                </a:lnTo>
                <a:lnTo>
                  <a:pt x="50886" y="34564"/>
                </a:lnTo>
                <a:lnTo>
                  <a:pt x="50886" y="38389"/>
                </a:lnTo>
                <a:lnTo>
                  <a:pt x="51846" y="44150"/>
                </a:lnTo>
                <a:lnTo>
                  <a:pt x="51846" y="49911"/>
                </a:lnTo>
                <a:lnTo>
                  <a:pt x="48966" y="51831"/>
                </a:lnTo>
                <a:lnTo>
                  <a:pt x="46085" y="53751"/>
                </a:lnTo>
                <a:lnTo>
                  <a:pt x="43205" y="54711"/>
                </a:lnTo>
                <a:lnTo>
                  <a:pt x="40325" y="55671"/>
                </a:lnTo>
                <a:lnTo>
                  <a:pt x="28803" y="55671"/>
                </a:lnTo>
                <a:lnTo>
                  <a:pt x="26883" y="54711"/>
                </a:lnTo>
                <a:lnTo>
                  <a:pt x="24963" y="53751"/>
                </a:lnTo>
                <a:lnTo>
                  <a:pt x="23042" y="52791"/>
                </a:lnTo>
                <a:lnTo>
                  <a:pt x="22082" y="50871"/>
                </a:lnTo>
                <a:lnTo>
                  <a:pt x="21122" y="49911"/>
                </a:lnTo>
                <a:lnTo>
                  <a:pt x="20177" y="47990"/>
                </a:lnTo>
                <a:lnTo>
                  <a:pt x="19202" y="45125"/>
                </a:lnTo>
                <a:lnTo>
                  <a:pt x="19202" y="4319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2" name="object 1172"/>
          <p:cNvSpPr/>
          <p:nvPr/>
        </p:nvSpPr>
        <p:spPr>
          <a:xfrm>
            <a:off x="4326834" y="7123038"/>
            <a:ext cx="8625" cy="23042"/>
          </a:xfrm>
          <a:custGeom>
            <a:avLst/>
            <a:gdLst/>
            <a:ahLst/>
            <a:cxnLst/>
            <a:rect l="l" t="t" r="r" b="b"/>
            <a:pathLst>
              <a:path w="8625" h="23042">
                <a:moveTo>
                  <a:pt x="2880" y="2880"/>
                </a:moveTo>
                <a:lnTo>
                  <a:pt x="0" y="0"/>
                </a:lnTo>
                <a:lnTo>
                  <a:pt x="2880" y="23042"/>
                </a:lnTo>
                <a:lnTo>
                  <a:pt x="8625" y="23042"/>
                </a:lnTo>
                <a:lnTo>
                  <a:pt x="5745" y="480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3" name="object 1173"/>
          <p:cNvSpPr/>
          <p:nvPr/>
        </p:nvSpPr>
        <p:spPr>
          <a:xfrm>
            <a:off x="4327779" y="7028962"/>
            <a:ext cx="9601" cy="32628"/>
          </a:xfrm>
          <a:custGeom>
            <a:avLst/>
            <a:gdLst/>
            <a:ahLst/>
            <a:cxnLst/>
            <a:rect l="l" t="t" r="r" b="b"/>
            <a:pathLst>
              <a:path w="9601" h="32628">
                <a:moveTo>
                  <a:pt x="3840" y="0"/>
                </a:moveTo>
                <a:lnTo>
                  <a:pt x="0" y="1920"/>
                </a:lnTo>
                <a:lnTo>
                  <a:pt x="0" y="32628"/>
                </a:lnTo>
                <a:lnTo>
                  <a:pt x="0" y="24947"/>
                </a:lnTo>
                <a:lnTo>
                  <a:pt x="960" y="22067"/>
                </a:lnTo>
                <a:lnTo>
                  <a:pt x="3840" y="20162"/>
                </a:lnTo>
                <a:lnTo>
                  <a:pt x="5775" y="17282"/>
                </a:lnTo>
                <a:lnTo>
                  <a:pt x="9601" y="0"/>
                </a:lnTo>
                <a:lnTo>
                  <a:pt x="384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4" name="object 1174"/>
          <p:cNvSpPr/>
          <p:nvPr/>
        </p:nvSpPr>
        <p:spPr>
          <a:xfrm>
            <a:off x="4302831" y="7028962"/>
            <a:ext cx="80634" cy="117119"/>
          </a:xfrm>
          <a:custGeom>
            <a:avLst/>
            <a:gdLst/>
            <a:ahLst/>
            <a:cxnLst/>
            <a:rect l="l" t="t" r="r" b="b"/>
            <a:pathLst>
              <a:path w="80634" h="117119">
                <a:moveTo>
                  <a:pt x="80634" y="85435"/>
                </a:moveTo>
                <a:lnTo>
                  <a:pt x="80634" y="81594"/>
                </a:lnTo>
                <a:lnTo>
                  <a:pt x="79674" y="78714"/>
                </a:lnTo>
                <a:lnTo>
                  <a:pt x="78714" y="75834"/>
                </a:lnTo>
                <a:lnTo>
                  <a:pt x="77754" y="72953"/>
                </a:lnTo>
                <a:lnTo>
                  <a:pt x="75834" y="71033"/>
                </a:lnTo>
                <a:lnTo>
                  <a:pt x="73913" y="68153"/>
                </a:lnTo>
                <a:lnTo>
                  <a:pt x="71993" y="66233"/>
                </a:lnTo>
                <a:lnTo>
                  <a:pt x="70073" y="63352"/>
                </a:lnTo>
                <a:lnTo>
                  <a:pt x="67193" y="61432"/>
                </a:lnTo>
                <a:lnTo>
                  <a:pt x="64312" y="59512"/>
                </a:lnTo>
                <a:lnTo>
                  <a:pt x="61432" y="57591"/>
                </a:lnTo>
                <a:lnTo>
                  <a:pt x="57591" y="55671"/>
                </a:lnTo>
                <a:lnTo>
                  <a:pt x="60472" y="53751"/>
                </a:lnTo>
                <a:lnTo>
                  <a:pt x="63352" y="51831"/>
                </a:lnTo>
                <a:lnTo>
                  <a:pt x="65272" y="49911"/>
                </a:lnTo>
                <a:lnTo>
                  <a:pt x="68153" y="47990"/>
                </a:lnTo>
                <a:lnTo>
                  <a:pt x="70073" y="45125"/>
                </a:lnTo>
                <a:lnTo>
                  <a:pt x="71993" y="43190"/>
                </a:lnTo>
                <a:lnTo>
                  <a:pt x="72953" y="40309"/>
                </a:lnTo>
                <a:lnTo>
                  <a:pt x="74874" y="38389"/>
                </a:lnTo>
                <a:lnTo>
                  <a:pt x="75834" y="35509"/>
                </a:lnTo>
                <a:lnTo>
                  <a:pt x="76794" y="32628"/>
                </a:lnTo>
                <a:lnTo>
                  <a:pt x="76794" y="23042"/>
                </a:lnTo>
                <a:lnTo>
                  <a:pt x="75834" y="19202"/>
                </a:lnTo>
                <a:lnTo>
                  <a:pt x="74874" y="16322"/>
                </a:lnTo>
                <a:lnTo>
                  <a:pt x="72953" y="12481"/>
                </a:lnTo>
                <a:lnTo>
                  <a:pt x="71033" y="9601"/>
                </a:lnTo>
                <a:lnTo>
                  <a:pt x="68153" y="7680"/>
                </a:lnTo>
                <a:lnTo>
                  <a:pt x="65272" y="4800"/>
                </a:lnTo>
                <a:lnTo>
                  <a:pt x="61432" y="2880"/>
                </a:lnTo>
                <a:lnTo>
                  <a:pt x="57591" y="1920"/>
                </a:lnTo>
                <a:lnTo>
                  <a:pt x="52791" y="0"/>
                </a:lnTo>
                <a:lnTo>
                  <a:pt x="34549" y="0"/>
                </a:lnTo>
                <a:lnTo>
                  <a:pt x="30723" y="17282"/>
                </a:lnTo>
                <a:lnTo>
                  <a:pt x="34549" y="16322"/>
                </a:lnTo>
                <a:lnTo>
                  <a:pt x="42230" y="16322"/>
                </a:lnTo>
                <a:lnTo>
                  <a:pt x="44150" y="17282"/>
                </a:lnTo>
                <a:lnTo>
                  <a:pt x="46070" y="17282"/>
                </a:lnTo>
                <a:lnTo>
                  <a:pt x="47990" y="18227"/>
                </a:lnTo>
                <a:lnTo>
                  <a:pt x="49910" y="19202"/>
                </a:lnTo>
                <a:lnTo>
                  <a:pt x="50871" y="20162"/>
                </a:lnTo>
                <a:lnTo>
                  <a:pt x="51831" y="21122"/>
                </a:lnTo>
                <a:lnTo>
                  <a:pt x="52791" y="23042"/>
                </a:lnTo>
                <a:lnTo>
                  <a:pt x="53751" y="24003"/>
                </a:lnTo>
                <a:lnTo>
                  <a:pt x="54711" y="25908"/>
                </a:lnTo>
                <a:lnTo>
                  <a:pt x="54711" y="33604"/>
                </a:lnTo>
                <a:lnTo>
                  <a:pt x="53751" y="36469"/>
                </a:lnTo>
                <a:lnTo>
                  <a:pt x="50871" y="39349"/>
                </a:lnTo>
                <a:lnTo>
                  <a:pt x="48950" y="42230"/>
                </a:lnTo>
                <a:lnTo>
                  <a:pt x="45110" y="45125"/>
                </a:lnTo>
                <a:lnTo>
                  <a:pt x="41269" y="47030"/>
                </a:lnTo>
                <a:lnTo>
                  <a:pt x="38389" y="46070"/>
                </a:lnTo>
                <a:lnTo>
                  <a:pt x="35509" y="44150"/>
                </a:lnTo>
                <a:lnTo>
                  <a:pt x="33588" y="43190"/>
                </a:lnTo>
                <a:lnTo>
                  <a:pt x="31668" y="41285"/>
                </a:lnTo>
                <a:lnTo>
                  <a:pt x="29748" y="40309"/>
                </a:lnTo>
                <a:lnTo>
                  <a:pt x="28788" y="39349"/>
                </a:lnTo>
                <a:lnTo>
                  <a:pt x="27828" y="37444"/>
                </a:lnTo>
                <a:lnTo>
                  <a:pt x="26883" y="36469"/>
                </a:lnTo>
                <a:lnTo>
                  <a:pt x="25907" y="34564"/>
                </a:lnTo>
                <a:lnTo>
                  <a:pt x="24947" y="32628"/>
                </a:lnTo>
                <a:lnTo>
                  <a:pt x="24947" y="1920"/>
                </a:lnTo>
                <a:lnTo>
                  <a:pt x="19202" y="2880"/>
                </a:lnTo>
                <a:lnTo>
                  <a:pt x="15361" y="5760"/>
                </a:lnTo>
                <a:lnTo>
                  <a:pt x="12481" y="8641"/>
                </a:lnTo>
                <a:lnTo>
                  <a:pt x="9601" y="10561"/>
                </a:lnTo>
                <a:lnTo>
                  <a:pt x="6720" y="14386"/>
                </a:lnTo>
                <a:lnTo>
                  <a:pt x="4800" y="18227"/>
                </a:lnTo>
                <a:lnTo>
                  <a:pt x="3825" y="21122"/>
                </a:lnTo>
                <a:lnTo>
                  <a:pt x="2880" y="25908"/>
                </a:lnTo>
                <a:lnTo>
                  <a:pt x="2880" y="36469"/>
                </a:lnTo>
                <a:lnTo>
                  <a:pt x="3825" y="39349"/>
                </a:lnTo>
                <a:lnTo>
                  <a:pt x="4800" y="42230"/>
                </a:lnTo>
                <a:lnTo>
                  <a:pt x="6720" y="44150"/>
                </a:lnTo>
                <a:lnTo>
                  <a:pt x="7680" y="47030"/>
                </a:lnTo>
                <a:lnTo>
                  <a:pt x="9601" y="48950"/>
                </a:lnTo>
                <a:lnTo>
                  <a:pt x="11521" y="50871"/>
                </a:lnTo>
                <a:lnTo>
                  <a:pt x="14386" y="52791"/>
                </a:lnTo>
                <a:lnTo>
                  <a:pt x="16322" y="54711"/>
                </a:lnTo>
                <a:lnTo>
                  <a:pt x="19202" y="56631"/>
                </a:lnTo>
                <a:lnTo>
                  <a:pt x="22067" y="58552"/>
                </a:lnTo>
                <a:lnTo>
                  <a:pt x="18227" y="60472"/>
                </a:lnTo>
                <a:lnTo>
                  <a:pt x="15361" y="62392"/>
                </a:lnTo>
                <a:lnTo>
                  <a:pt x="12481" y="64312"/>
                </a:lnTo>
                <a:lnTo>
                  <a:pt x="9601" y="66233"/>
                </a:lnTo>
                <a:lnTo>
                  <a:pt x="7680" y="69113"/>
                </a:lnTo>
                <a:lnTo>
                  <a:pt x="4800" y="71033"/>
                </a:lnTo>
                <a:lnTo>
                  <a:pt x="2880" y="73914"/>
                </a:lnTo>
                <a:lnTo>
                  <a:pt x="1920" y="75834"/>
                </a:lnTo>
                <a:lnTo>
                  <a:pt x="960" y="78714"/>
                </a:lnTo>
                <a:lnTo>
                  <a:pt x="0" y="81594"/>
                </a:lnTo>
                <a:lnTo>
                  <a:pt x="0" y="96956"/>
                </a:lnTo>
                <a:lnTo>
                  <a:pt x="1920" y="100797"/>
                </a:lnTo>
                <a:lnTo>
                  <a:pt x="3825" y="104637"/>
                </a:lnTo>
                <a:lnTo>
                  <a:pt x="5760" y="107518"/>
                </a:lnTo>
                <a:lnTo>
                  <a:pt x="9601" y="110398"/>
                </a:lnTo>
                <a:lnTo>
                  <a:pt x="12481" y="112303"/>
                </a:lnTo>
                <a:lnTo>
                  <a:pt x="17266" y="114239"/>
                </a:lnTo>
                <a:lnTo>
                  <a:pt x="22067" y="115199"/>
                </a:lnTo>
                <a:lnTo>
                  <a:pt x="26883" y="117119"/>
                </a:lnTo>
                <a:lnTo>
                  <a:pt x="24002" y="94076"/>
                </a:lnTo>
                <a:lnTo>
                  <a:pt x="22067" y="91196"/>
                </a:lnTo>
                <a:lnTo>
                  <a:pt x="22067" y="84475"/>
                </a:lnTo>
                <a:lnTo>
                  <a:pt x="23042" y="82555"/>
                </a:lnTo>
                <a:lnTo>
                  <a:pt x="23042" y="80634"/>
                </a:lnTo>
                <a:lnTo>
                  <a:pt x="24002" y="78714"/>
                </a:lnTo>
                <a:lnTo>
                  <a:pt x="24947" y="76794"/>
                </a:lnTo>
                <a:lnTo>
                  <a:pt x="26883" y="75834"/>
                </a:lnTo>
                <a:lnTo>
                  <a:pt x="27828" y="73914"/>
                </a:lnTo>
                <a:lnTo>
                  <a:pt x="29748" y="71993"/>
                </a:lnTo>
                <a:lnTo>
                  <a:pt x="31668" y="71033"/>
                </a:lnTo>
                <a:lnTo>
                  <a:pt x="33588" y="69113"/>
                </a:lnTo>
                <a:lnTo>
                  <a:pt x="36469" y="68153"/>
                </a:lnTo>
                <a:lnTo>
                  <a:pt x="38389" y="66233"/>
                </a:lnTo>
                <a:lnTo>
                  <a:pt x="42230" y="68153"/>
                </a:lnTo>
                <a:lnTo>
                  <a:pt x="44150" y="70073"/>
                </a:lnTo>
                <a:lnTo>
                  <a:pt x="47030" y="71033"/>
                </a:lnTo>
                <a:lnTo>
                  <a:pt x="48950" y="72953"/>
                </a:lnTo>
                <a:lnTo>
                  <a:pt x="50871" y="73914"/>
                </a:lnTo>
                <a:lnTo>
                  <a:pt x="52791" y="75834"/>
                </a:lnTo>
                <a:lnTo>
                  <a:pt x="54711" y="76794"/>
                </a:lnTo>
                <a:lnTo>
                  <a:pt x="55671" y="78714"/>
                </a:lnTo>
                <a:lnTo>
                  <a:pt x="55671" y="80634"/>
                </a:lnTo>
                <a:lnTo>
                  <a:pt x="56631" y="82555"/>
                </a:lnTo>
                <a:lnTo>
                  <a:pt x="57591" y="84475"/>
                </a:lnTo>
                <a:lnTo>
                  <a:pt x="57591" y="91196"/>
                </a:lnTo>
                <a:lnTo>
                  <a:pt x="55671" y="94076"/>
                </a:lnTo>
                <a:lnTo>
                  <a:pt x="52791" y="96956"/>
                </a:lnTo>
                <a:lnTo>
                  <a:pt x="49910" y="98877"/>
                </a:lnTo>
                <a:lnTo>
                  <a:pt x="46070" y="100797"/>
                </a:lnTo>
                <a:lnTo>
                  <a:pt x="34549" y="100797"/>
                </a:lnTo>
                <a:lnTo>
                  <a:pt x="29748" y="98877"/>
                </a:lnTo>
                <a:lnTo>
                  <a:pt x="32628" y="117119"/>
                </a:lnTo>
                <a:lnTo>
                  <a:pt x="51831" y="117119"/>
                </a:lnTo>
                <a:lnTo>
                  <a:pt x="56631" y="115199"/>
                </a:lnTo>
                <a:lnTo>
                  <a:pt x="61432" y="114239"/>
                </a:lnTo>
                <a:lnTo>
                  <a:pt x="66233" y="112303"/>
                </a:lnTo>
                <a:lnTo>
                  <a:pt x="69113" y="109438"/>
                </a:lnTo>
                <a:lnTo>
                  <a:pt x="72953" y="106558"/>
                </a:lnTo>
                <a:lnTo>
                  <a:pt x="75834" y="102717"/>
                </a:lnTo>
                <a:lnTo>
                  <a:pt x="77754" y="98877"/>
                </a:lnTo>
                <a:lnTo>
                  <a:pt x="79674" y="95036"/>
                </a:lnTo>
                <a:lnTo>
                  <a:pt x="80634" y="90236"/>
                </a:lnTo>
                <a:lnTo>
                  <a:pt x="80634" y="8543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5" name="object 1175"/>
          <p:cNvSpPr/>
          <p:nvPr/>
        </p:nvSpPr>
        <p:spPr>
          <a:xfrm>
            <a:off x="4395947" y="7030882"/>
            <a:ext cx="76794" cy="114223"/>
          </a:xfrm>
          <a:custGeom>
            <a:avLst/>
            <a:gdLst/>
            <a:ahLst/>
            <a:cxnLst/>
            <a:rect l="l" t="t" r="r" b="b"/>
            <a:pathLst>
              <a:path w="76794" h="114223">
                <a:moveTo>
                  <a:pt x="51831" y="20147"/>
                </a:moveTo>
                <a:lnTo>
                  <a:pt x="11521" y="108478"/>
                </a:lnTo>
                <a:lnTo>
                  <a:pt x="10561" y="109438"/>
                </a:lnTo>
                <a:lnTo>
                  <a:pt x="10561" y="112318"/>
                </a:lnTo>
                <a:lnTo>
                  <a:pt x="11521" y="113278"/>
                </a:lnTo>
                <a:lnTo>
                  <a:pt x="14401" y="113278"/>
                </a:lnTo>
                <a:lnTo>
                  <a:pt x="15346" y="114223"/>
                </a:lnTo>
                <a:lnTo>
                  <a:pt x="30708" y="114223"/>
                </a:lnTo>
                <a:lnTo>
                  <a:pt x="31683" y="113278"/>
                </a:lnTo>
                <a:lnTo>
                  <a:pt x="34549" y="113278"/>
                </a:lnTo>
                <a:lnTo>
                  <a:pt x="35524" y="112318"/>
                </a:lnTo>
                <a:lnTo>
                  <a:pt x="36469" y="111358"/>
                </a:lnTo>
                <a:lnTo>
                  <a:pt x="36469" y="110383"/>
                </a:lnTo>
                <a:lnTo>
                  <a:pt x="73914" y="23987"/>
                </a:lnTo>
                <a:lnTo>
                  <a:pt x="74874" y="22082"/>
                </a:lnTo>
                <a:lnTo>
                  <a:pt x="74874" y="20147"/>
                </a:lnTo>
                <a:lnTo>
                  <a:pt x="75834" y="19202"/>
                </a:lnTo>
                <a:lnTo>
                  <a:pt x="75834" y="17282"/>
                </a:lnTo>
                <a:lnTo>
                  <a:pt x="76794" y="16306"/>
                </a:lnTo>
                <a:lnTo>
                  <a:pt x="76794" y="4800"/>
                </a:lnTo>
                <a:lnTo>
                  <a:pt x="75834" y="2880"/>
                </a:lnTo>
                <a:lnTo>
                  <a:pt x="75834" y="960"/>
                </a:lnTo>
                <a:lnTo>
                  <a:pt x="74874" y="960"/>
                </a:lnTo>
                <a:lnTo>
                  <a:pt x="74874" y="0"/>
                </a:lnTo>
                <a:lnTo>
                  <a:pt x="1920" y="0"/>
                </a:ln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6306"/>
                </a:lnTo>
                <a:lnTo>
                  <a:pt x="960" y="17282"/>
                </a:lnTo>
                <a:lnTo>
                  <a:pt x="960" y="19202"/>
                </a:lnTo>
                <a:lnTo>
                  <a:pt x="1920" y="20147"/>
                </a:lnTo>
                <a:lnTo>
                  <a:pt x="51831" y="2014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6" name="object 1176"/>
          <p:cNvSpPr/>
          <p:nvPr/>
        </p:nvSpPr>
        <p:spPr>
          <a:xfrm>
            <a:off x="4493864" y="7061591"/>
            <a:ext cx="24963" cy="26883"/>
          </a:xfrm>
          <a:custGeom>
            <a:avLst/>
            <a:gdLst/>
            <a:ahLst/>
            <a:cxnLst/>
            <a:rect l="l" t="t" r="r" b="b"/>
            <a:pathLst>
              <a:path w="24963" h="26883">
                <a:moveTo>
                  <a:pt x="960" y="18242"/>
                </a:moveTo>
                <a:lnTo>
                  <a:pt x="960" y="21122"/>
                </a:lnTo>
                <a:lnTo>
                  <a:pt x="1920" y="22082"/>
                </a:lnTo>
                <a:lnTo>
                  <a:pt x="2880" y="24002"/>
                </a:lnTo>
                <a:lnTo>
                  <a:pt x="3840" y="24963"/>
                </a:lnTo>
                <a:lnTo>
                  <a:pt x="4800" y="25923"/>
                </a:lnTo>
                <a:lnTo>
                  <a:pt x="8625" y="25923"/>
                </a:lnTo>
                <a:lnTo>
                  <a:pt x="10561" y="26883"/>
                </a:lnTo>
                <a:lnTo>
                  <a:pt x="15346" y="26883"/>
                </a:lnTo>
                <a:lnTo>
                  <a:pt x="17282" y="25923"/>
                </a:lnTo>
                <a:lnTo>
                  <a:pt x="19187" y="25923"/>
                </a:lnTo>
                <a:lnTo>
                  <a:pt x="20162" y="24963"/>
                </a:lnTo>
                <a:lnTo>
                  <a:pt x="22067" y="24963"/>
                </a:lnTo>
                <a:lnTo>
                  <a:pt x="22067" y="24002"/>
                </a:lnTo>
                <a:lnTo>
                  <a:pt x="24002" y="22082"/>
                </a:lnTo>
                <a:lnTo>
                  <a:pt x="24002" y="21122"/>
                </a:lnTo>
                <a:lnTo>
                  <a:pt x="24963" y="19202"/>
                </a:lnTo>
                <a:lnTo>
                  <a:pt x="24963" y="6720"/>
                </a:lnTo>
                <a:lnTo>
                  <a:pt x="24002" y="5760"/>
                </a:lnTo>
                <a:lnTo>
                  <a:pt x="23027" y="3840"/>
                </a:lnTo>
                <a:lnTo>
                  <a:pt x="22067" y="2880"/>
                </a:lnTo>
                <a:lnTo>
                  <a:pt x="21122" y="1935"/>
                </a:lnTo>
                <a:lnTo>
                  <a:pt x="20162" y="975"/>
                </a:lnTo>
                <a:lnTo>
                  <a:pt x="19187" y="975"/>
                </a:lnTo>
                <a:lnTo>
                  <a:pt x="17282" y="0"/>
                </a:lnTo>
                <a:lnTo>
                  <a:pt x="8625" y="0"/>
                </a:lnTo>
                <a:lnTo>
                  <a:pt x="6720" y="975"/>
                </a:lnTo>
                <a:lnTo>
                  <a:pt x="4800" y="975"/>
                </a:lnTo>
                <a:lnTo>
                  <a:pt x="3840" y="1935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5760"/>
                </a:lnTo>
                <a:lnTo>
                  <a:pt x="960" y="8656"/>
                </a:lnTo>
                <a:lnTo>
                  <a:pt x="0" y="10561"/>
                </a:lnTo>
                <a:lnTo>
                  <a:pt x="0" y="16322"/>
                </a:lnTo>
                <a:lnTo>
                  <a:pt x="960" y="1824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7" name="object 1177"/>
          <p:cNvSpPr/>
          <p:nvPr/>
        </p:nvSpPr>
        <p:spPr>
          <a:xfrm>
            <a:off x="4493864" y="7119198"/>
            <a:ext cx="24963" cy="26883"/>
          </a:xfrm>
          <a:custGeom>
            <a:avLst/>
            <a:gdLst/>
            <a:ahLst/>
            <a:cxnLst/>
            <a:rect l="l" t="t" r="r" b="b"/>
            <a:pathLst>
              <a:path w="24963" h="26883">
                <a:moveTo>
                  <a:pt x="960" y="18242"/>
                </a:moveTo>
                <a:lnTo>
                  <a:pt x="960" y="21122"/>
                </a:lnTo>
                <a:lnTo>
                  <a:pt x="1920" y="22067"/>
                </a:lnTo>
                <a:lnTo>
                  <a:pt x="2880" y="24002"/>
                </a:lnTo>
                <a:lnTo>
                  <a:pt x="3840" y="24963"/>
                </a:lnTo>
                <a:lnTo>
                  <a:pt x="4800" y="24963"/>
                </a:lnTo>
                <a:lnTo>
                  <a:pt x="6720" y="25907"/>
                </a:lnTo>
                <a:lnTo>
                  <a:pt x="8625" y="25907"/>
                </a:lnTo>
                <a:lnTo>
                  <a:pt x="10561" y="26883"/>
                </a:lnTo>
                <a:lnTo>
                  <a:pt x="15346" y="26883"/>
                </a:lnTo>
                <a:lnTo>
                  <a:pt x="17282" y="25907"/>
                </a:lnTo>
                <a:lnTo>
                  <a:pt x="19187" y="25907"/>
                </a:lnTo>
                <a:lnTo>
                  <a:pt x="20162" y="24963"/>
                </a:lnTo>
                <a:lnTo>
                  <a:pt x="22067" y="24963"/>
                </a:lnTo>
                <a:lnTo>
                  <a:pt x="22067" y="24002"/>
                </a:lnTo>
                <a:lnTo>
                  <a:pt x="24002" y="22067"/>
                </a:lnTo>
                <a:lnTo>
                  <a:pt x="24002" y="21122"/>
                </a:lnTo>
                <a:lnTo>
                  <a:pt x="24963" y="19202"/>
                </a:lnTo>
                <a:lnTo>
                  <a:pt x="24963" y="6720"/>
                </a:lnTo>
                <a:lnTo>
                  <a:pt x="24002" y="4800"/>
                </a:lnTo>
                <a:lnTo>
                  <a:pt x="23027" y="3840"/>
                </a:lnTo>
                <a:lnTo>
                  <a:pt x="22067" y="2880"/>
                </a:lnTo>
                <a:lnTo>
                  <a:pt x="21122" y="1920"/>
                </a:lnTo>
                <a:lnTo>
                  <a:pt x="20162" y="960"/>
                </a:lnTo>
                <a:lnTo>
                  <a:pt x="19187" y="960"/>
                </a:lnTo>
                <a:lnTo>
                  <a:pt x="17282" y="0"/>
                </a:lnTo>
                <a:lnTo>
                  <a:pt x="8625" y="0"/>
                </a:lnTo>
                <a:lnTo>
                  <a:pt x="6720" y="960"/>
                </a:lnTo>
                <a:lnTo>
                  <a:pt x="4800" y="960"/>
                </a:lnTo>
                <a:lnTo>
                  <a:pt x="3840" y="192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4800"/>
                </a:lnTo>
                <a:lnTo>
                  <a:pt x="960" y="8641"/>
                </a:lnTo>
                <a:lnTo>
                  <a:pt x="0" y="10561"/>
                </a:lnTo>
                <a:lnTo>
                  <a:pt x="0" y="15361"/>
                </a:lnTo>
                <a:lnTo>
                  <a:pt x="960" y="1824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8" name="object 1178"/>
          <p:cNvSpPr/>
          <p:nvPr/>
        </p:nvSpPr>
        <p:spPr>
          <a:xfrm>
            <a:off x="3577087" y="7171030"/>
            <a:ext cx="903332" cy="0"/>
          </a:xfrm>
          <a:custGeom>
            <a:avLst/>
            <a:gdLst/>
            <a:ahLst/>
            <a:cxnLst/>
            <a:rect l="l" t="t" r="r" b="b"/>
            <a:pathLst>
              <a:path w="903332" h="0">
                <a:moveTo>
                  <a:pt x="0" y="0"/>
                </a:moveTo>
                <a:lnTo>
                  <a:pt x="903332" y="0"/>
                </a:lnTo>
              </a:path>
            </a:pathLst>
          </a:custGeom>
          <a:ln w="12789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9" name="object 1179"/>
          <p:cNvSpPr/>
          <p:nvPr/>
        </p:nvSpPr>
        <p:spPr>
          <a:xfrm>
            <a:off x="3586688" y="7275667"/>
            <a:ext cx="45110" cy="44165"/>
          </a:xfrm>
          <a:custGeom>
            <a:avLst/>
            <a:gdLst/>
            <a:ahLst/>
            <a:cxnLst/>
            <a:rect l="l" t="t" r="r" b="b"/>
            <a:pathLst>
              <a:path w="45110" h="44165">
                <a:moveTo>
                  <a:pt x="0" y="22082"/>
                </a:moveTo>
                <a:lnTo>
                  <a:pt x="0" y="27843"/>
                </a:lnTo>
                <a:lnTo>
                  <a:pt x="2880" y="33604"/>
                </a:lnTo>
                <a:lnTo>
                  <a:pt x="6720" y="37444"/>
                </a:lnTo>
                <a:lnTo>
                  <a:pt x="11521" y="42245"/>
                </a:lnTo>
                <a:lnTo>
                  <a:pt x="16322" y="44165"/>
                </a:lnTo>
                <a:lnTo>
                  <a:pt x="28803" y="44165"/>
                </a:lnTo>
                <a:lnTo>
                  <a:pt x="34564" y="42245"/>
                </a:lnTo>
                <a:lnTo>
                  <a:pt x="38404" y="37444"/>
                </a:lnTo>
                <a:lnTo>
                  <a:pt x="43205" y="33604"/>
                </a:lnTo>
                <a:lnTo>
                  <a:pt x="45110" y="27843"/>
                </a:lnTo>
                <a:lnTo>
                  <a:pt x="45110" y="15361"/>
                </a:lnTo>
                <a:lnTo>
                  <a:pt x="43205" y="10561"/>
                </a:lnTo>
                <a:lnTo>
                  <a:pt x="38404" y="5760"/>
                </a:lnTo>
                <a:lnTo>
                  <a:pt x="33604" y="1920"/>
                </a:lnTo>
                <a:lnTo>
                  <a:pt x="28803" y="0"/>
                </a:lnTo>
                <a:lnTo>
                  <a:pt x="16322" y="0"/>
                </a:lnTo>
                <a:lnTo>
                  <a:pt x="11521" y="1920"/>
                </a:lnTo>
                <a:lnTo>
                  <a:pt x="6720" y="5760"/>
                </a:lnTo>
                <a:lnTo>
                  <a:pt x="2880" y="10561"/>
                </a:lnTo>
                <a:lnTo>
                  <a:pt x="0" y="15361"/>
                </a:lnTo>
                <a:lnTo>
                  <a:pt x="0" y="2208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0" name="object 1180"/>
          <p:cNvSpPr/>
          <p:nvPr/>
        </p:nvSpPr>
        <p:spPr>
          <a:xfrm>
            <a:off x="3850675" y="7245918"/>
            <a:ext cx="102717" cy="115183"/>
          </a:xfrm>
          <a:custGeom>
            <a:avLst/>
            <a:gdLst/>
            <a:ahLst/>
            <a:cxnLst/>
            <a:rect l="l" t="t" r="r" b="b"/>
            <a:pathLst>
              <a:path w="102717" h="115183">
                <a:moveTo>
                  <a:pt x="66248" y="111358"/>
                </a:moveTo>
                <a:lnTo>
                  <a:pt x="67208" y="110383"/>
                </a:lnTo>
                <a:lnTo>
                  <a:pt x="100797" y="9601"/>
                </a:lnTo>
                <a:lnTo>
                  <a:pt x="101757" y="7665"/>
                </a:lnTo>
                <a:lnTo>
                  <a:pt x="101757" y="5760"/>
                </a:lnTo>
                <a:lnTo>
                  <a:pt x="102717" y="4785"/>
                </a:lnTo>
                <a:lnTo>
                  <a:pt x="102717" y="2880"/>
                </a:lnTo>
                <a:lnTo>
                  <a:pt x="101757" y="1920"/>
                </a:lnTo>
                <a:lnTo>
                  <a:pt x="100797" y="944"/>
                </a:lnTo>
                <a:lnTo>
                  <a:pt x="96956" y="944"/>
                </a:lnTo>
                <a:lnTo>
                  <a:pt x="95036" y="0"/>
                </a:lnTo>
                <a:lnTo>
                  <a:pt x="89275" y="0"/>
                </a:lnTo>
                <a:lnTo>
                  <a:pt x="87370" y="944"/>
                </a:lnTo>
                <a:lnTo>
                  <a:pt x="82555" y="944"/>
                </a:lnTo>
                <a:lnTo>
                  <a:pt x="81594" y="1920"/>
                </a:lnTo>
                <a:lnTo>
                  <a:pt x="80650" y="1920"/>
                </a:lnTo>
                <a:lnTo>
                  <a:pt x="80650" y="2880"/>
                </a:lnTo>
                <a:lnTo>
                  <a:pt x="79689" y="3825"/>
                </a:lnTo>
                <a:lnTo>
                  <a:pt x="79689" y="4785"/>
                </a:lnTo>
                <a:lnTo>
                  <a:pt x="51846" y="92156"/>
                </a:lnTo>
                <a:lnTo>
                  <a:pt x="24003" y="4785"/>
                </a:lnTo>
                <a:lnTo>
                  <a:pt x="24003" y="2880"/>
                </a:lnTo>
                <a:lnTo>
                  <a:pt x="23042" y="2880"/>
                </a:lnTo>
                <a:lnTo>
                  <a:pt x="23042" y="1920"/>
                </a:lnTo>
                <a:lnTo>
                  <a:pt x="22082" y="1920"/>
                </a:lnTo>
                <a:lnTo>
                  <a:pt x="22082" y="944"/>
                </a:lnTo>
                <a:lnTo>
                  <a:pt x="18242" y="944"/>
                </a:lnTo>
                <a:lnTo>
                  <a:pt x="16322" y="0"/>
                </a:lnTo>
                <a:lnTo>
                  <a:pt x="8641" y="0"/>
                </a:lnTo>
                <a:lnTo>
                  <a:pt x="5760" y="944"/>
                </a:lnTo>
                <a:lnTo>
                  <a:pt x="960" y="944"/>
                </a:lnTo>
                <a:lnTo>
                  <a:pt x="960" y="1920"/>
                </a:lnTo>
                <a:lnTo>
                  <a:pt x="0" y="2880"/>
                </a:lnTo>
                <a:lnTo>
                  <a:pt x="0" y="7665"/>
                </a:lnTo>
                <a:lnTo>
                  <a:pt x="960" y="9601"/>
                </a:lnTo>
                <a:lnTo>
                  <a:pt x="35524" y="110383"/>
                </a:lnTo>
                <a:lnTo>
                  <a:pt x="35524" y="112303"/>
                </a:lnTo>
                <a:lnTo>
                  <a:pt x="36484" y="113263"/>
                </a:lnTo>
                <a:lnTo>
                  <a:pt x="37444" y="114239"/>
                </a:lnTo>
                <a:lnTo>
                  <a:pt x="38404" y="114239"/>
                </a:lnTo>
                <a:lnTo>
                  <a:pt x="39364" y="115183"/>
                </a:lnTo>
                <a:lnTo>
                  <a:pt x="62407" y="115183"/>
                </a:lnTo>
                <a:lnTo>
                  <a:pt x="63367" y="114239"/>
                </a:lnTo>
                <a:lnTo>
                  <a:pt x="65288" y="114239"/>
                </a:lnTo>
                <a:lnTo>
                  <a:pt x="65288" y="113263"/>
                </a:lnTo>
                <a:lnTo>
                  <a:pt x="66248" y="112303"/>
                </a:lnTo>
                <a:lnTo>
                  <a:pt x="66248" y="11135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1" name="object 1181"/>
          <p:cNvSpPr/>
          <p:nvPr/>
        </p:nvSpPr>
        <p:spPr>
          <a:xfrm>
            <a:off x="3970675" y="7277587"/>
            <a:ext cx="5760" cy="32644"/>
          </a:xfrm>
          <a:custGeom>
            <a:avLst/>
            <a:gdLst/>
            <a:ahLst/>
            <a:cxnLst/>
            <a:rect l="l" t="t" r="r" b="b"/>
            <a:pathLst>
              <a:path w="5760" h="32644">
                <a:moveTo>
                  <a:pt x="4800" y="0"/>
                </a:moveTo>
                <a:lnTo>
                  <a:pt x="0" y="1920"/>
                </a:lnTo>
                <a:lnTo>
                  <a:pt x="3840" y="32644"/>
                </a:lnTo>
                <a:lnTo>
                  <a:pt x="4800" y="29763"/>
                </a:lnTo>
                <a:lnTo>
                  <a:pt x="4800" y="26883"/>
                </a:lnTo>
                <a:lnTo>
                  <a:pt x="5760" y="24963"/>
                </a:lnTo>
                <a:lnTo>
                  <a:pt x="480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2" name="object 1182"/>
          <p:cNvSpPr/>
          <p:nvPr/>
        </p:nvSpPr>
        <p:spPr>
          <a:xfrm>
            <a:off x="3952433" y="7274707"/>
            <a:ext cx="76809" cy="88315"/>
          </a:xfrm>
          <a:custGeom>
            <a:avLst/>
            <a:gdLst/>
            <a:ahLst/>
            <a:cxnLst/>
            <a:rect l="l" t="t" r="r" b="b"/>
            <a:pathLst>
              <a:path w="76809" h="88315">
                <a:moveTo>
                  <a:pt x="71033" y="13441"/>
                </a:moveTo>
                <a:lnTo>
                  <a:pt x="68168" y="10561"/>
                </a:lnTo>
                <a:lnTo>
                  <a:pt x="65288" y="6720"/>
                </a:lnTo>
                <a:lnTo>
                  <a:pt x="61447" y="4800"/>
                </a:lnTo>
                <a:lnTo>
                  <a:pt x="56647" y="2880"/>
                </a:lnTo>
                <a:lnTo>
                  <a:pt x="51846" y="960"/>
                </a:lnTo>
                <a:lnTo>
                  <a:pt x="46085" y="0"/>
                </a:lnTo>
                <a:lnTo>
                  <a:pt x="33604" y="0"/>
                </a:lnTo>
                <a:lnTo>
                  <a:pt x="27843" y="960"/>
                </a:lnTo>
                <a:lnTo>
                  <a:pt x="23042" y="2880"/>
                </a:lnTo>
                <a:lnTo>
                  <a:pt x="24002" y="27843"/>
                </a:lnTo>
                <a:lnTo>
                  <a:pt x="24963" y="24963"/>
                </a:lnTo>
                <a:lnTo>
                  <a:pt x="25923" y="23042"/>
                </a:lnTo>
                <a:lnTo>
                  <a:pt x="26883" y="21122"/>
                </a:lnTo>
                <a:lnTo>
                  <a:pt x="27843" y="19202"/>
                </a:lnTo>
                <a:lnTo>
                  <a:pt x="29763" y="18242"/>
                </a:lnTo>
                <a:lnTo>
                  <a:pt x="31683" y="17282"/>
                </a:lnTo>
                <a:lnTo>
                  <a:pt x="34564" y="15361"/>
                </a:lnTo>
                <a:lnTo>
                  <a:pt x="45125" y="15361"/>
                </a:lnTo>
                <a:lnTo>
                  <a:pt x="48966" y="17282"/>
                </a:lnTo>
                <a:lnTo>
                  <a:pt x="51846" y="20162"/>
                </a:lnTo>
                <a:lnTo>
                  <a:pt x="54726" y="24003"/>
                </a:lnTo>
                <a:lnTo>
                  <a:pt x="55686" y="28803"/>
                </a:lnTo>
                <a:lnTo>
                  <a:pt x="55686" y="35524"/>
                </a:lnTo>
                <a:lnTo>
                  <a:pt x="22082" y="35524"/>
                </a:lnTo>
                <a:lnTo>
                  <a:pt x="18242" y="4800"/>
                </a:lnTo>
                <a:lnTo>
                  <a:pt x="14401" y="7680"/>
                </a:lnTo>
                <a:lnTo>
                  <a:pt x="10561" y="11521"/>
                </a:lnTo>
                <a:lnTo>
                  <a:pt x="6720" y="15361"/>
                </a:lnTo>
                <a:lnTo>
                  <a:pt x="4800" y="20162"/>
                </a:lnTo>
                <a:lnTo>
                  <a:pt x="2880" y="25923"/>
                </a:lnTo>
                <a:lnTo>
                  <a:pt x="960" y="31683"/>
                </a:lnTo>
                <a:lnTo>
                  <a:pt x="0" y="37444"/>
                </a:lnTo>
                <a:lnTo>
                  <a:pt x="0" y="51846"/>
                </a:lnTo>
                <a:lnTo>
                  <a:pt x="960" y="58567"/>
                </a:lnTo>
                <a:lnTo>
                  <a:pt x="2880" y="64328"/>
                </a:lnTo>
                <a:lnTo>
                  <a:pt x="3840" y="69128"/>
                </a:lnTo>
                <a:lnTo>
                  <a:pt x="6720" y="73914"/>
                </a:lnTo>
                <a:lnTo>
                  <a:pt x="10561" y="77754"/>
                </a:lnTo>
                <a:lnTo>
                  <a:pt x="14401" y="80634"/>
                </a:lnTo>
                <a:lnTo>
                  <a:pt x="18242" y="83515"/>
                </a:lnTo>
                <a:lnTo>
                  <a:pt x="24002" y="85450"/>
                </a:lnTo>
                <a:lnTo>
                  <a:pt x="28803" y="87355"/>
                </a:lnTo>
                <a:lnTo>
                  <a:pt x="34564" y="88315"/>
                </a:lnTo>
                <a:lnTo>
                  <a:pt x="46085" y="88315"/>
                </a:lnTo>
                <a:lnTo>
                  <a:pt x="49926" y="87355"/>
                </a:lnTo>
                <a:lnTo>
                  <a:pt x="52806" y="87355"/>
                </a:lnTo>
                <a:lnTo>
                  <a:pt x="56647" y="86395"/>
                </a:lnTo>
                <a:lnTo>
                  <a:pt x="59527" y="86395"/>
                </a:lnTo>
                <a:lnTo>
                  <a:pt x="62407" y="85450"/>
                </a:lnTo>
                <a:lnTo>
                  <a:pt x="64328" y="84475"/>
                </a:lnTo>
                <a:lnTo>
                  <a:pt x="67193" y="84475"/>
                </a:lnTo>
                <a:lnTo>
                  <a:pt x="68168" y="83515"/>
                </a:lnTo>
                <a:lnTo>
                  <a:pt x="70088" y="82570"/>
                </a:lnTo>
                <a:lnTo>
                  <a:pt x="71033" y="82570"/>
                </a:lnTo>
                <a:lnTo>
                  <a:pt x="72009" y="81594"/>
                </a:lnTo>
                <a:lnTo>
                  <a:pt x="72009" y="80634"/>
                </a:lnTo>
                <a:lnTo>
                  <a:pt x="72969" y="80634"/>
                </a:lnTo>
                <a:lnTo>
                  <a:pt x="72969" y="76794"/>
                </a:lnTo>
                <a:lnTo>
                  <a:pt x="73913" y="75849"/>
                </a:lnTo>
                <a:lnTo>
                  <a:pt x="73913" y="72009"/>
                </a:lnTo>
                <a:lnTo>
                  <a:pt x="72969" y="71048"/>
                </a:lnTo>
                <a:lnTo>
                  <a:pt x="72969" y="67208"/>
                </a:lnTo>
                <a:lnTo>
                  <a:pt x="72009" y="66233"/>
                </a:lnTo>
                <a:lnTo>
                  <a:pt x="68168" y="66233"/>
                </a:lnTo>
                <a:lnTo>
                  <a:pt x="67193" y="67208"/>
                </a:lnTo>
                <a:lnTo>
                  <a:pt x="66248" y="67208"/>
                </a:lnTo>
                <a:lnTo>
                  <a:pt x="64328" y="68168"/>
                </a:lnTo>
                <a:lnTo>
                  <a:pt x="61447" y="69128"/>
                </a:lnTo>
                <a:lnTo>
                  <a:pt x="59527" y="69128"/>
                </a:lnTo>
                <a:lnTo>
                  <a:pt x="57607" y="70073"/>
                </a:lnTo>
                <a:lnTo>
                  <a:pt x="53766" y="71048"/>
                </a:lnTo>
                <a:lnTo>
                  <a:pt x="36484" y="71048"/>
                </a:lnTo>
                <a:lnTo>
                  <a:pt x="34564" y="70073"/>
                </a:lnTo>
                <a:lnTo>
                  <a:pt x="31683" y="69128"/>
                </a:lnTo>
                <a:lnTo>
                  <a:pt x="28803" y="67208"/>
                </a:lnTo>
                <a:lnTo>
                  <a:pt x="27843" y="65288"/>
                </a:lnTo>
                <a:lnTo>
                  <a:pt x="25923" y="63367"/>
                </a:lnTo>
                <a:lnTo>
                  <a:pt x="24002" y="61447"/>
                </a:lnTo>
                <a:lnTo>
                  <a:pt x="24002" y="58567"/>
                </a:lnTo>
                <a:lnTo>
                  <a:pt x="23042" y="55686"/>
                </a:lnTo>
                <a:lnTo>
                  <a:pt x="22082" y="52806"/>
                </a:lnTo>
                <a:lnTo>
                  <a:pt x="22082" y="49926"/>
                </a:lnTo>
                <a:lnTo>
                  <a:pt x="72969" y="49926"/>
                </a:lnTo>
                <a:lnTo>
                  <a:pt x="73913" y="48966"/>
                </a:lnTo>
                <a:lnTo>
                  <a:pt x="74874" y="48006"/>
                </a:lnTo>
                <a:lnTo>
                  <a:pt x="76809" y="46085"/>
                </a:lnTo>
                <a:lnTo>
                  <a:pt x="76809" y="27843"/>
                </a:lnTo>
                <a:lnTo>
                  <a:pt x="74874" y="23042"/>
                </a:lnTo>
                <a:lnTo>
                  <a:pt x="73913" y="18242"/>
                </a:lnTo>
                <a:lnTo>
                  <a:pt x="71033" y="1344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3" name="object 1183"/>
          <p:cNvSpPr/>
          <p:nvPr/>
        </p:nvSpPr>
        <p:spPr>
          <a:xfrm>
            <a:off x="4047469" y="7274707"/>
            <a:ext cx="50886" cy="86395"/>
          </a:xfrm>
          <a:custGeom>
            <a:avLst/>
            <a:gdLst/>
            <a:ahLst/>
            <a:cxnLst/>
            <a:rect l="l" t="t" r="r" b="b"/>
            <a:pathLst>
              <a:path w="50886" h="86395">
                <a:moveTo>
                  <a:pt x="21122" y="85450"/>
                </a:moveTo>
                <a:lnTo>
                  <a:pt x="22082" y="84475"/>
                </a:lnTo>
                <a:lnTo>
                  <a:pt x="22082" y="34564"/>
                </a:lnTo>
                <a:lnTo>
                  <a:pt x="24003" y="31683"/>
                </a:lnTo>
                <a:lnTo>
                  <a:pt x="25923" y="29763"/>
                </a:lnTo>
                <a:lnTo>
                  <a:pt x="26883" y="27843"/>
                </a:lnTo>
                <a:lnTo>
                  <a:pt x="28803" y="25923"/>
                </a:lnTo>
                <a:lnTo>
                  <a:pt x="29763" y="24003"/>
                </a:lnTo>
                <a:lnTo>
                  <a:pt x="30723" y="23042"/>
                </a:lnTo>
                <a:lnTo>
                  <a:pt x="32644" y="22082"/>
                </a:lnTo>
                <a:lnTo>
                  <a:pt x="33604" y="21122"/>
                </a:lnTo>
                <a:lnTo>
                  <a:pt x="34564" y="21122"/>
                </a:lnTo>
                <a:lnTo>
                  <a:pt x="36484" y="20162"/>
                </a:lnTo>
                <a:lnTo>
                  <a:pt x="40325" y="20162"/>
                </a:lnTo>
                <a:lnTo>
                  <a:pt x="41285" y="21122"/>
                </a:lnTo>
                <a:lnTo>
                  <a:pt x="45125" y="21122"/>
                </a:lnTo>
                <a:lnTo>
                  <a:pt x="45125" y="22082"/>
                </a:lnTo>
                <a:lnTo>
                  <a:pt x="48966" y="22082"/>
                </a:lnTo>
                <a:lnTo>
                  <a:pt x="48966" y="21122"/>
                </a:lnTo>
                <a:lnTo>
                  <a:pt x="49926" y="21122"/>
                </a:lnTo>
                <a:lnTo>
                  <a:pt x="49926" y="18242"/>
                </a:lnTo>
                <a:lnTo>
                  <a:pt x="50886" y="17282"/>
                </a:lnTo>
                <a:lnTo>
                  <a:pt x="50886" y="5760"/>
                </a:lnTo>
                <a:lnTo>
                  <a:pt x="49926" y="4800"/>
                </a:lnTo>
                <a:lnTo>
                  <a:pt x="49926" y="1920"/>
                </a:lnTo>
                <a:lnTo>
                  <a:pt x="48966" y="1920"/>
                </a:lnTo>
                <a:lnTo>
                  <a:pt x="48966" y="960"/>
                </a:lnTo>
                <a:lnTo>
                  <a:pt x="47045" y="960"/>
                </a:lnTo>
                <a:lnTo>
                  <a:pt x="46085" y="0"/>
                </a:lnTo>
                <a:lnTo>
                  <a:pt x="35524" y="0"/>
                </a:lnTo>
                <a:lnTo>
                  <a:pt x="33604" y="960"/>
                </a:lnTo>
                <a:lnTo>
                  <a:pt x="31683" y="1920"/>
                </a:lnTo>
                <a:lnTo>
                  <a:pt x="29763" y="2880"/>
                </a:lnTo>
                <a:lnTo>
                  <a:pt x="28803" y="3840"/>
                </a:lnTo>
                <a:lnTo>
                  <a:pt x="26883" y="4800"/>
                </a:lnTo>
                <a:lnTo>
                  <a:pt x="24963" y="6720"/>
                </a:lnTo>
                <a:lnTo>
                  <a:pt x="23042" y="8641"/>
                </a:lnTo>
                <a:lnTo>
                  <a:pt x="21122" y="11521"/>
                </a:lnTo>
                <a:lnTo>
                  <a:pt x="19202" y="14401"/>
                </a:lnTo>
                <a:lnTo>
                  <a:pt x="19202" y="3840"/>
                </a:lnTo>
                <a:lnTo>
                  <a:pt x="18242" y="2880"/>
                </a:lnTo>
                <a:lnTo>
                  <a:pt x="18242" y="1920"/>
                </a:lnTo>
                <a:lnTo>
                  <a:pt x="16322" y="1920"/>
                </a:lnTo>
                <a:lnTo>
                  <a:pt x="15361" y="960"/>
                </a:lnTo>
                <a:lnTo>
                  <a:pt x="4800" y="960"/>
                </a:lnTo>
                <a:lnTo>
                  <a:pt x="384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84475"/>
                </a:lnTo>
                <a:lnTo>
                  <a:pt x="960" y="84475"/>
                </a:lnTo>
                <a:lnTo>
                  <a:pt x="960" y="85450"/>
                </a:lnTo>
                <a:lnTo>
                  <a:pt x="2880" y="85450"/>
                </a:lnTo>
                <a:lnTo>
                  <a:pt x="2880" y="86395"/>
                </a:lnTo>
                <a:lnTo>
                  <a:pt x="19202" y="86395"/>
                </a:lnTo>
                <a:lnTo>
                  <a:pt x="20162" y="85450"/>
                </a:lnTo>
                <a:lnTo>
                  <a:pt x="21122" y="8545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4" name="object 1184"/>
          <p:cNvSpPr/>
          <p:nvPr/>
        </p:nvSpPr>
        <p:spPr>
          <a:xfrm>
            <a:off x="4103156" y="7275667"/>
            <a:ext cx="81594" cy="117119"/>
          </a:xfrm>
          <a:custGeom>
            <a:avLst/>
            <a:gdLst/>
            <a:ahLst/>
            <a:cxnLst/>
            <a:rect l="l" t="t" r="r" b="b"/>
            <a:pathLst>
              <a:path w="81594" h="117119">
                <a:moveTo>
                  <a:pt x="24003" y="3840"/>
                </a:moveTo>
                <a:lnTo>
                  <a:pt x="23042" y="2880"/>
                </a:lnTo>
                <a:lnTo>
                  <a:pt x="22067" y="1920"/>
                </a:lnTo>
                <a:lnTo>
                  <a:pt x="22067" y="960"/>
                </a:lnTo>
                <a:lnTo>
                  <a:pt x="20162" y="960"/>
                </a:lnTo>
                <a:lnTo>
                  <a:pt x="19202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5760"/>
                </a:lnTo>
                <a:lnTo>
                  <a:pt x="960" y="6720"/>
                </a:lnTo>
                <a:lnTo>
                  <a:pt x="960" y="8641"/>
                </a:lnTo>
                <a:lnTo>
                  <a:pt x="28788" y="81610"/>
                </a:lnTo>
                <a:lnTo>
                  <a:pt x="28788" y="82555"/>
                </a:lnTo>
                <a:lnTo>
                  <a:pt x="29748" y="83515"/>
                </a:lnTo>
                <a:lnTo>
                  <a:pt x="30723" y="84490"/>
                </a:lnTo>
                <a:lnTo>
                  <a:pt x="31668" y="85435"/>
                </a:lnTo>
                <a:lnTo>
                  <a:pt x="21107" y="111358"/>
                </a:lnTo>
                <a:lnTo>
                  <a:pt x="21107" y="115199"/>
                </a:lnTo>
                <a:lnTo>
                  <a:pt x="22067" y="116159"/>
                </a:lnTo>
                <a:lnTo>
                  <a:pt x="24003" y="116159"/>
                </a:lnTo>
                <a:lnTo>
                  <a:pt x="24947" y="117119"/>
                </a:lnTo>
                <a:lnTo>
                  <a:pt x="38389" y="117119"/>
                </a:lnTo>
                <a:lnTo>
                  <a:pt x="41269" y="116159"/>
                </a:lnTo>
                <a:lnTo>
                  <a:pt x="43190" y="115199"/>
                </a:lnTo>
                <a:lnTo>
                  <a:pt x="45110" y="114239"/>
                </a:lnTo>
                <a:lnTo>
                  <a:pt x="45110" y="113278"/>
                </a:lnTo>
                <a:lnTo>
                  <a:pt x="54711" y="85435"/>
                </a:lnTo>
                <a:lnTo>
                  <a:pt x="81594" y="8641"/>
                </a:lnTo>
                <a:lnTo>
                  <a:pt x="81594" y="1920"/>
                </a:lnTo>
                <a:lnTo>
                  <a:pt x="80634" y="1920"/>
                </a:lnTo>
                <a:lnTo>
                  <a:pt x="79674" y="960"/>
                </a:lnTo>
                <a:lnTo>
                  <a:pt x="78714" y="960"/>
                </a:lnTo>
                <a:lnTo>
                  <a:pt x="76794" y="0"/>
                </a:lnTo>
                <a:lnTo>
                  <a:pt x="64312" y="0"/>
                </a:lnTo>
                <a:lnTo>
                  <a:pt x="62392" y="960"/>
                </a:lnTo>
                <a:lnTo>
                  <a:pt x="61432" y="960"/>
                </a:lnTo>
                <a:lnTo>
                  <a:pt x="61432" y="1920"/>
                </a:lnTo>
                <a:lnTo>
                  <a:pt x="60472" y="1920"/>
                </a:lnTo>
                <a:lnTo>
                  <a:pt x="60472" y="2880"/>
                </a:lnTo>
                <a:lnTo>
                  <a:pt x="59512" y="4800"/>
                </a:lnTo>
                <a:lnTo>
                  <a:pt x="43190" y="58567"/>
                </a:lnTo>
                <a:lnTo>
                  <a:pt x="42230" y="58567"/>
                </a:lnTo>
                <a:lnTo>
                  <a:pt x="24003" y="5760"/>
                </a:lnTo>
                <a:lnTo>
                  <a:pt x="24003" y="384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5" name="object 1185"/>
          <p:cNvSpPr/>
          <p:nvPr/>
        </p:nvSpPr>
        <p:spPr>
          <a:xfrm>
            <a:off x="4230822" y="7237277"/>
            <a:ext cx="56647" cy="123825"/>
          </a:xfrm>
          <a:custGeom>
            <a:avLst/>
            <a:gdLst/>
            <a:ahLst/>
            <a:cxnLst/>
            <a:rect l="l" t="t" r="r" b="b"/>
            <a:pathLst>
              <a:path w="56647" h="123825">
                <a:moveTo>
                  <a:pt x="52806" y="41269"/>
                </a:moveTo>
                <a:lnTo>
                  <a:pt x="51846" y="41269"/>
                </a:lnTo>
                <a:lnTo>
                  <a:pt x="51846" y="39349"/>
                </a:lnTo>
                <a:lnTo>
                  <a:pt x="35524" y="39349"/>
                </a:lnTo>
                <a:lnTo>
                  <a:pt x="35524" y="25908"/>
                </a:lnTo>
                <a:lnTo>
                  <a:pt x="36484" y="23987"/>
                </a:lnTo>
                <a:lnTo>
                  <a:pt x="36484" y="22082"/>
                </a:lnTo>
                <a:lnTo>
                  <a:pt x="37444" y="21107"/>
                </a:lnTo>
                <a:lnTo>
                  <a:pt x="38404" y="20147"/>
                </a:lnTo>
                <a:lnTo>
                  <a:pt x="39364" y="19187"/>
                </a:lnTo>
                <a:lnTo>
                  <a:pt x="40325" y="19187"/>
                </a:lnTo>
                <a:lnTo>
                  <a:pt x="41285" y="18242"/>
                </a:lnTo>
                <a:lnTo>
                  <a:pt x="48966" y="18242"/>
                </a:lnTo>
                <a:lnTo>
                  <a:pt x="49926" y="19187"/>
                </a:lnTo>
                <a:lnTo>
                  <a:pt x="51846" y="19187"/>
                </a:lnTo>
                <a:lnTo>
                  <a:pt x="52806" y="20147"/>
                </a:lnTo>
                <a:lnTo>
                  <a:pt x="54726" y="20147"/>
                </a:lnTo>
                <a:lnTo>
                  <a:pt x="54726" y="19187"/>
                </a:lnTo>
                <a:lnTo>
                  <a:pt x="55686" y="19187"/>
                </a:lnTo>
                <a:lnTo>
                  <a:pt x="55686" y="16306"/>
                </a:lnTo>
                <a:lnTo>
                  <a:pt x="56647" y="15361"/>
                </a:lnTo>
                <a:lnTo>
                  <a:pt x="56647" y="10561"/>
                </a:lnTo>
                <a:lnTo>
                  <a:pt x="55686" y="8641"/>
                </a:lnTo>
                <a:lnTo>
                  <a:pt x="55686" y="4800"/>
                </a:lnTo>
                <a:lnTo>
                  <a:pt x="54726" y="3840"/>
                </a:lnTo>
                <a:lnTo>
                  <a:pt x="53766" y="2880"/>
                </a:lnTo>
                <a:lnTo>
                  <a:pt x="52806" y="2880"/>
                </a:lnTo>
                <a:lnTo>
                  <a:pt x="51846" y="1905"/>
                </a:lnTo>
                <a:lnTo>
                  <a:pt x="50886" y="1905"/>
                </a:lnTo>
                <a:lnTo>
                  <a:pt x="48966" y="960"/>
                </a:lnTo>
                <a:lnTo>
                  <a:pt x="45125" y="960"/>
                </a:lnTo>
                <a:lnTo>
                  <a:pt x="43205" y="0"/>
                </a:lnTo>
                <a:lnTo>
                  <a:pt x="35524" y="0"/>
                </a:lnTo>
                <a:lnTo>
                  <a:pt x="31683" y="960"/>
                </a:lnTo>
                <a:lnTo>
                  <a:pt x="27843" y="1905"/>
                </a:lnTo>
                <a:lnTo>
                  <a:pt x="24963" y="3840"/>
                </a:lnTo>
                <a:lnTo>
                  <a:pt x="22082" y="5745"/>
                </a:lnTo>
                <a:lnTo>
                  <a:pt x="19202" y="8641"/>
                </a:lnTo>
                <a:lnTo>
                  <a:pt x="17282" y="11521"/>
                </a:lnTo>
                <a:lnTo>
                  <a:pt x="15361" y="14401"/>
                </a:lnTo>
                <a:lnTo>
                  <a:pt x="14401" y="18242"/>
                </a:lnTo>
                <a:lnTo>
                  <a:pt x="13441" y="22082"/>
                </a:lnTo>
                <a:lnTo>
                  <a:pt x="13441" y="39349"/>
                </a:lnTo>
                <a:lnTo>
                  <a:pt x="975" y="39349"/>
                </a:lnTo>
                <a:lnTo>
                  <a:pt x="975" y="41269"/>
                </a:lnTo>
                <a:lnTo>
                  <a:pt x="0" y="41269"/>
                </a:lnTo>
                <a:lnTo>
                  <a:pt x="0" y="53751"/>
                </a:lnTo>
                <a:lnTo>
                  <a:pt x="975" y="54711"/>
                </a:lnTo>
                <a:lnTo>
                  <a:pt x="975" y="56631"/>
                </a:lnTo>
                <a:lnTo>
                  <a:pt x="13441" y="56631"/>
                </a:lnTo>
                <a:lnTo>
                  <a:pt x="13441" y="122880"/>
                </a:lnTo>
                <a:lnTo>
                  <a:pt x="15361" y="122880"/>
                </a:lnTo>
                <a:lnTo>
                  <a:pt x="16322" y="123825"/>
                </a:lnTo>
                <a:lnTo>
                  <a:pt x="31683" y="123825"/>
                </a:lnTo>
                <a:lnTo>
                  <a:pt x="32644" y="122880"/>
                </a:lnTo>
                <a:lnTo>
                  <a:pt x="34564" y="122880"/>
                </a:lnTo>
                <a:lnTo>
                  <a:pt x="34564" y="121904"/>
                </a:lnTo>
                <a:lnTo>
                  <a:pt x="35524" y="121904"/>
                </a:lnTo>
                <a:lnTo>
                  <a:pt x="35524" y="56631"/>
                </a:lnTo>
                <a:lnTo>
                  <a:pt x="51846" y="56631"/>
                </a:lnTo>
                <a:lnTo>
                  <a:pt x="51846" y="54711"/>
                </a:lnTo>
                <a:lnTo>
                  <a:pt x="52806" y="53751"/>
                </a:lnTo>
                <a:lnTo>
                  <a:pt x="52806" y="4126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6" name="object 1186"/>
          <p:cNvSpPr/>
          <p:nvPr/>
        </p:nvSpPr>
        <p:spPr>
          <a:xfrm>
            <a:off x="4289389" y="7274707"/>
            <a:ext cx="76794" cy="88315"/>
          </a:xfrm>
          <a:custGeom>
            <a:avLst/>
            <a:gdLst/>
            <a:ahLst/>
            <a:cxnLst/>
            <a:rect l="l" t="t" r="r" b="b"/>
            <a:pathLst>
              <a:path w="76794" h="88315">
                <a:moveTo>
                  <a:pt x="36484" y="71048"/>
                </a:moveTo>
                <a:lnTo>
                  <a:pt x="33604" y="70073"/>
                </a:lnTo>
                <a:lnTo>
                  <a:pt x="31668" y="69128"/>
                </a:lnTo>
                <a:lnTo>
                  <a:pt x="28803" y="67208"/>
                </a:lnTo>
                <a:lnTo>
                  <a:pt x="26883" y="65288"/>
                </a:lnTo>
                <a:lnTo>
                  <a:pt x="25923" y="63367"/>
                </a:lnTo>
                <a:lnTo>
                  <a:pt x="23987" y="61447"/>
                </a:lnTo>
                <a:lnTo>
                  <a:pt x="23042" y="58567"/>
                </a:lnTo>
                <a:lnTo>
                  <a:pt x="23042" y="55686"/>
                </a:lnTo>
                <a:lnTo>
                  <a:pt x="22082" y="52806"/>
                </a:lnTo>
                <a:lnTo>
                  <a:pt x="22082" y="49926"/>
                </a:lnTo>
                <a:lnTo>
                  <a:pt x="71993" y="49926"/>
                </a:lnTo>
                <a:lnTo>
                  <a:pt x="73913" y="48966"/>
                </a:lnTo>
                <a:lnTo>
                  <a:pt x="74874" y="48006"/>
                </a:lnTo>
                <a:lnTo>
                  <a:pt x="76794" y="46085"/>
                </a:lnTo>
                <a:lnTo>
                  <a:pt x="76794" y="32644"/>
                </a:lnTo>
                <a:lnTo>
                  <a:pt x="75834" y="27843"/>
                </a:lnTo>
                <a:lnTo>
                  <a:pt x="74874" y="23042"/>
                </a:lnTo>
                <a:lnTo>
                  <a:pt x="73913" y="18242"/>
                </a:lnTo>
                <a:lnTo>
                  <a:pt x="71033" y="13441"/>
                </a:lnTo>
                <a:lnTo>
                  <a:pt x="68153" y="10561"/>
                </a:lnTo>
                <a:lnTo>
                  <a:pt x="65272" y="6720"/>
                </a:lnTo>
                <a:lnTo>
                  <a:pt x="61432" y="4800"/>
                </a:lnTo>
                <a:lnTo>
                  <a:pt x="56631" y="2880"/>
                </a:lnTo>
                <a:lnTo>
                  <a:pt x="51831" y="960"/>
                </a:lnTo>
                <a:lnTo>
                  <a:pt x="46070" y="0"/>
                </a:lnTo>
                <a:lnTo>
                  <a:pt x="40325" y="0"/>
                </a:lnTo>
                <a:lnTo>
                  <a:pt x="36484" y="15361"/>
                </a:lnTo>
                <a:lnTo>
                  <a:pt x="45110" y="15361"/>
                </a:lnTo>
                <a:lnTo>
                  <a:pt x="48950" y="17282"/>
                </a:lnTo>
                <a:lnTo>
                  <a:pt x="51831" y="20162"/>
                </a:lnTo>
                <a:lnTo>
                  <a:pt x="54711" y="24003"/>
                </a:lnTo>
                <a:lnTo>
                  <a:pt x="55671" y="28803"/>
                </a:lnTo>
                <a:lnTo>
                  <a:pt x="55671" y="35524"/>
                </a:lnTo>
                <a:lnTo>
                  <a:pt x="22082" y="35524"/>
                </a:lnTo>
                <a:lnTo>
                  <a:pt x="22082" y="32644"/>
                </a:lnTo>
                <a:lnTo>
                  <a:pt x="23042" y="29763"/>
                </a:lnTo>
                <a:lnTo>
                  <a:pt x="23987" y="27843"/>
                </a:lnTo>
                <a:lnTo>
                  <a:pt x="23987" y="24963"/>
                </a:lnTo>
                <a:lnTo>
                  <a:pt x="23042" y="2880"/>
                </a:lnTo>
                <a:lnTo>
                  <a:pt x="18242" y="4800"/>
                </a:lnTo>
                <a:lnTo>
                  <a:pt x="13441" y="7680"/>
                </a:lnTo>
                <a:lnTo>
                  <a:pt x="10561" y="11521"/>
                </a:lnTo>
                <a:lnTo>
                  <a:pt x="6720" y="15361"/>
                </a:lnTo>
                <a:lnTo>
                  <a:pt x="3840" y="20162"/>
                </a:lnTo>
                <a:lnTo>
                  <a:pt x="2880" y="25923"/>
                </a:lnTo>
                <a:lnTo>
                  <a:pt x="960" y="31683"/>
                </a:lnTo>
                <a:lnTo>
                  <a:pt x="0" y="37444"/>
                </a:lnTo>
                <a:lnTo>
                  <a:pt x="0" y="51846"/>
                </a:lnTo>
                <a:lnTo>
                  <a:pt x="960" y="58567"/>
                </a:lnTo>
                <a:lnTo>
                  <a:pt x="1920" y="64328"/>
                </a:lnTo>
                <a:lnTo>
                  <a:pt x="3840" y="69128"/>
                </a:lnTo>
                <a:lnTo>
                  <a:pt x="6720" y="73914"/>
                </a:lnTo>
                <a:lnTo>
                  <a:pt x="10561" y="77754"/>
                </a:lnTo>
                <a:lnTo>
                  <a:pt x="13441" y="80634"/>
                </a:lnTo>
                <a:lnTo>
                  <a:pt x="18242" y="83515"/>
                </a:lnTo>
                <a:lnTo>
                  <a:pt x="23042" y="85450"/>
                </a:lnTo>
                <a:lnTo>
                  <a:pt x="28803" y="87355"/>
                </a:lnTo>
                <a:lnTo>
                  <a:pt x="34549" y="88315"/>
                </a:lnTo>
                <a:lnTo>
                  <a:pt x="46070" y="88315"/>
                </a:lnTo>
                <a:lnTo>
                  <a:pt x="48950" y="87355"/>
                </a:lnTo>
                <a:lnTo>
                  <a:pt x="52791" y="87355"/>
                </a:lnTo>
                <a:lnTo>
                  <a:pt x="56631" y="86395"/>
                </a:lnTo>
                <a:lnTo>
                  <a:pt x="59512" y="86395"/>
                </a:lnTo>
                <a:lnTo>
                  <a:pt x="61432" y="85450"/>
                </a:lnTo>
                <a:lnTo>
                  <a:pt x="64312" y="84475"/>
                </a:lnTo>
                <a:lnTo>
                  <a:pt x="66233" y="84475"/>
                </a:lnTo>
                <a:lnTo>
                  <a:pt x="68153" y="83515"/>
                </a:lnTo>
                <a:lnTo>
                  <a:pt x="70073" y="82570"/>
                </a:lnTo>
                <a:lnTo>
                  <a:pt x="71033" y="82570"/>
                </a:lnTo>
                <a:lnTo>
                  <a:pt x="71033" y="81594"/>
                </a:lnTo>
                <a:lnTo>
                  <a:pt x="71993" y="81594"/>
                </a:lnTo>
                <a:lnTo>
                  <a:pt x="71993" y="80634"/>
                </a:lnTo>
                <a:lnTo>
                  <a:pt x="72953" y="79674"/>
                </a:lnTo>
                <a:lnTo>
                  <a:pt x="72953" y="67208"/>
                </a:lnTo>
                <a:lnTo>
                  <a:pt x="71993" y="67208"/>
                </a:lnTo>
                <a:lnTo>
                  <a:pt x="71993" y="66233"/>
                </a:lnTo>
                <a:lnTo>
                  <a:pt x="68153" y="66233"/>
                </a:lnTo>
                <a:lnTo>
                  <a:pt x="67193" y="67208"/>
                </a:lnTo>
                <a:lnTo>
                  <a:pt x="65272" y="67208"/>
                </a:lnTo>
                <a:lnTo>
                  <a:pt x="63352" y="68168"/>
                </a:lnTo>
                <a:lnTo>
                  <a:pt x="61432" y="69128"/>
                </a:lnTo>
                <a:lnTo>
                  <a:pt x="59512" y="69128"/>
                </a:lnTo>
                <a:lnTo>
                  <a:pt x="56631" y="70073"/>
                </a:lnTo>
                <a:lnTo>
                  <a:pt x="53751" y="71048"/>
                </a:lnTo>
                <a:lnTo>
                  <a:pt x="36484" y="7104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7" name="object 1187"/>
          <p:cNvSpPr/>
          <p:nvPr/>
        </p:nvSpPr>
        <p:spPr>
          <a:xfrm>
            <a:off x="4312432" y="7274707"/>
            <a:ext cx="17282" cy="24963"/>
          </a:xfrm>
          <a:custGeom>
            <a:avLst/>
            <a:gdLst/>
            <a:ahLst/>
            <a:cxnLst/>
            <a:rect l="l" t="t" r="r" b="b"/>
            <a:pathLst>
              <a:path w="17282" h="24963">
                <a:moveTo>
                  <a:pt x="10561" y="0"/>
                </a:moveTo>
                <a:lnTo>
                  <a:pt x="4785" y="960"/>
                </a:lnTo>
                <a:lnTo>
                  <a:pt x="0" y="2880"/>
                </a:lnTo>
                <a:lnTo>
                  <a:pt x="944" y="24963"/>
                </a:lnTo>
                <a:lnTo>
                  <a:pt x="1920" y="23042"/>
                </a:lnTo>
                <a:lnTo>
                  <a:pt x="3840" y="21122"/>
                </a:lnTo>
                <a:lnTo>
                  <a:pt x="4785" y="19202"/>
                </a:lnTo>
                <a:lnTo>
                  <a:pt x="6720" y="18242"/>
                </a:lnTo>
                <a:lnTo>
                  <a:pt x="8625" y="17282"/>
                </a:lnTo>
                <a:lnTo>
                  <a:pt x="10561" y="15361"/>
                </a:lnTo>
                <a:lnTo>
                  <a:pt x="13441" y="15361"/>
                </a:lnTo>
                <a:lnTo>
                  <a:pt x="17282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8" name="object 1188"/>
          <p:cNvSpPr/>
          <p:nvPr/>
        </p:nvSpPr>
        <p:spPr>
          <a:xfrm>
            <a:off x="4375785" y="7275667"/>
            <a:ext cx="94076" cy="85435"/>
          </a:xfrm>
          <a:custGeom>
            <a:avLst/>
            <a:gdLst/>
            <a:ahLst/>
            <a:cxnLst/>
            <a:rect l="l" t="t" r="r" b="b"/>
            <a:pathLst>
              <a:path w="94076" h="85435">
                <a:moveTo>
                  <a:pt x="94076" y="85435"/>
                </a:moveTo>
                <a:lnTo>
                  <a:pt x="91196" y="62407"/>
                </a:lnTo>
                <a:lnTo>
                  <a:pt x="91196" y="85435"/>
                </a:lnTo>
                <a:lnTo>
                  <a:pt x="94076" y="85435"/>
                </a:lnTo>
                <a:close/>
              </a:path>
              <a:path w="94076" h="85435">
                <a:moveTo>
                  <a:pt x="39349" y="85435"/>
                </a:moveTo>
                <a:lnTo>
                  <a:pt x="38404" y="62407"/>
                </a:lnTo>
                <a:lnTo>
                  <a:pt x="36484" y="85435"/>
                </a:lnTo>
                <a:lnTo>
                  <a:pt x="39349" y="85435"/>
                </a:lnTo>
                <a:close/>
              </a:path>
              <a:path w="94076" h="85435">
                <a:moveTo>
                  <a:pt x="74874" y="1920"/>
                </a:moveTo>
                <a:lnTo>
                  <a:pt x="73913" y="1920"/>
                </a:lnTo>
                <a:lnTo>
                  <a:pt x="72953" y="960"/>
                </a:lnTo>
                <a:lnTo>
                  <a:pt x="71993" y="960"/>
                </a:lnTo>
                <a:lnTo>
                  <a:pt x="71033" y="0"/>
                </a:lnTo>
                <a:lnTo>
                  <a:pt x="57591" y="0"/>
                </a:lnTo>
                <a:lnTo>
                  <a:pt x="56631" y="960"/>
                </a:lnTo>
                <a:lnTo>
                  <a:pt x="54711" y="960"/>
                </a:lnTo>
                <a:lnTo>
                  <a:pt x="53751" y="1920"/>
                </a:lnTo>
                <a:lnTo>
                  <a:pt x="53751" y="2880"/>
                </a:lnTo>
                <a:lnTo>
                  <a:pt x="52791" y="2880"/>
                </a:lnTo>
                <a:lnTo>
                  <a:pt x="52791" y="3840"/>
                </a:lnTo>
                <a:lnTo>
                  <a:pt x="38404" y="61432"/>
                </a:lnTo>
                <a:lnTo>
                  <a:pt x="22082" y="3840"/>
                </a:lnTo>
                <a:lnTo>
                  <a:pt x="22082" y="1920"/>
                </a:lnTo>
                <a:lnTo>
                  <a:pt x="21122" y="1920"/>
                </a:lnTo>
                <a:lnTo>
                  <a:pt x="21122" y="960"/>
                </a:lnTo>
                <a:lnTo>
                  <a:pt x="19202" y="960"/>
                </a:lnTo>
                <a:lnTo>
                  <a:pt x="18242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8641"/>
                </a:lnTo>
                <a:lnTo>
                  <a:pt x="960" y="9601"/>
                </a:lnTo>
                <a:lnTo>
                  <a:pt x="22082" y="80634"/>
                </a:lnTo>
                <a:lnTo>
                  <a:pt x="22082" y="82555"/>
                </a:lnTo>
                <a:lnTo>
                  <a:pt x="23042" y="83515"/>
                </a:lnTo>
                <a:lnTo>
                  <a:pt x="24002" y="84490"/>
                </a:lnTo>
                <a:lnTo>
                  <a:pt x="24963" y="84490"/>
                </a:lnTo>
                <a:lnTo>
                  <a:pt x="25923" y="85435"/>
                </a:lnTo>
                <a:lnTo>
                  <a:pt x="36484" y="85435"/>
                </a:lnTo>
                <a:lnTo>
                  <a:pt x="38404" y="62407"/>
                </a:lnTo>
                <a:lnTo>
                  <a:pt x="39349" y="85435"/>
                </a:lnTo>
                <a:lnTo>
                  <a:pt x="47030" y="85435"/>
                </a:lnTo>
                <a:lnTo>
                  <a:pt x="48005" y="84490"/>
                </a:lnTo>
                <a:lnTo>
                  <a:pt x="48966" y="84490"/>
                </a:lnTo>
                <a:lnTo>
                  <a:pt x="49910" y="83515"/>
                </a:lnTo>
                <a:lnTo>
                  <a:pt x="50871" y="82555"/>
                </a:lnTo>
                <a:lnTo>
                  <a:pt x="50871" y="80634"/>
                </a:lnTo>
                <a:lnTo>
                  <a:pt x="63352" y="33604"/>
                </a:lnTo>
                <a:lnTo>
                  <a:pt x="63352" y="32644"/>
                </a:lnTo>
                <a:lnTo>
                  <a:pt x="76794" y="80634"/>
                </a:lnTo>
                <a:lnTo>
                  <a:pt x="76794" y="81610"/>
                </a:lnTo>
                <a:lnTo>
                  <a:pt x="77754" y="82555"/>
                </a:lnTo>
                <a:lnTo>
                  <a:pt x="77754" y="83515"/>
                </a:lnTo>
                <a:lnTo>
                  <a:pt x="78714" y="83515"/>
                </a:lnTo>
                <a:lnTo>
                  <a:pt x="78714" y="84490"/>
                </a:lnTo>
                <a:lnTo>
                  <a:pt x="79674" y="84490"/>
                </a:lnTo>
                <a:lnTo>
                  <a:pt x="80634" y="85435"/>
                </a:lnTo>
                <a:lnTo>
                  <a:pt x="91196" y="85435"/>
                </a:lnTo>
                <a:lnTo>
                  <a:pt x="91196" y="62407"/>
                </a:lnTo>
                <a:lnTo>
                  <a:pt x="94076" y="85435"/>
                </a:lnTo>
                <a:lnTo>
                  <a:pt x="101757" y="85435"/>
                </a:lnTo>
                <a:lnTo>
                  <a:pt x="102717" y="84490"/>
                </a:lnTo>
                <a:lnTo>
                  <a:pt x="103677" y="84490"/>
                </a:lnTo>
                <a:lnTo>
                  <a:pt x="104637" y="83515"/>
                </a:lnTo>
                <a:lnTo>
                  <a:pt x="105597" y="82555"/>
                </a:lnTo>
                <a:lnTo>
                  <a:pt x="105597" y="80634"/>
                </a:lnTo>
                <a:lnTo>
                  <a:pt x="126705" y="9601"/>
                </a:lnTo>
                <a:lnTo>
                  <a:pt x="127680" y="7680"/>
                </a:lnTo>
                <a:lnTo>
                  <a:pt x="127680" y="960"/>
                </a:lnTo>
                <a:lnTo>
                  <a:pt x="124800" y="960"/>
                </a:lnTo>
                <a:lnTo>
                  <a:pt x="123840" y="0"/>
                </a:lnTo>
                <a:lnTo>
                  <a:pt x="110398" y="0"/>
                </a:lnTo>
                <a:lnTo>
                  <a:pt x="109438" y="960"/>
                </a:lnTo>
                <a:lnTo>
                  <a:pt x="107518" y="960"/>
                </a:lnTo>
                <a:lnTo>
                  <a:pt x="107518" y="1920"/>
                </a:lnTo>
                <a:lnTo>
                  <a:pt x="106558" y="1920"/>
                </a:lnTo>
                <a:lnTo>
                  <a:pt x="106558" y="3840"/>
                </a:lnTo>
                <a:lnTo>
                  <a:pt x="91196" y="61432"/>
                </a:lnTo>
                <a:lnTo>
                  <a:pt x="74874" y="3840"/>
                </a:lnTo>
                <a:lnTo>
                  <a:pt x="74874" y="1920"/>
                </a:lnTo>
                <a:close/>
              </a:path>
              <a:path w="94076" h="85435">
                <a:moveTo>
                  <a:pt x="76794" y="80634"/>
                </a:moveTo>
                <a:lnTo>
                  <a:pt x="63352" y="32644"/>
                </a:lnTo>
                <a:lnTo>
                  <a:pt x="63352" y="33604"/>
                </a:lnTo>
                <a:lnTo>
                  <a:pt x="76794" y="8063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9" name="object 1189"/>
          <p:cNvSpPr/>
          <p:nvPr/>
        </p:nvSpPr>
        <p:spPr>
          <a:xfrm>
            <a:off x="4560097" y="7246863"/>
            <a:ext cx="82555" cy="114239"/>
          </a:xfrm>
          <a:custGeom>
            <a:avLst/>
            <a:gdLst/>
            <a:ahLst/>
            <a:cxnLst/>
            <a:rect l="l" t="t" r="r" b="b"/>
            <a:pathLst>
              <a:path w="82555" h="114239">
                <a:moveTo>
                  <a:pt x="51846" y="37444"/>
                </a:moveTo>
                <a:lnTo>
                  <a:pt x="50871" y="39364"/>
                </a:lnTo>
                <a:lnTo>
                  <a:pt x="49926" y="41285"/>
                </a:lnTo>
                <a:lnTo>
                  <a:pt x="48966" y="42245"/>
                </a:lnTo>
                <a:lnTo>
                  <a:pt x="47030" y="44165"/>
                </a:lnTo>
                <a:lnTo>
                  <a:pt x="46085" y="45125"/>
                </a:lnTo>
                <a:lnTo>
                  <a:pt x="44150" y="46085"/>
                </a:lnTo>
                <a:lnTo>
                  <a:pt x="44150" y="64328"/>
                </a:lnTo>
                <a:lnTo>
                  <a:pt x="47030" y="65288"/>
                </a:lnTo>
                <a:lnTo>
                  <a:pt x="49926" y="66248"/>
                </a:lnTo>
                <a:lnTo>
                  <a:pt x="51846" y="67208"/>
                </a:lnTo>
                <a:lnTo>
                  <a:pt x="53751" y="68168"/>
                </a:lnTo>
                <a:lnTo>
                  <a:pt x="54711" y="70088"/>
                </a:lnTo>
                <a:lnTo>
                  <a:pt x="56647" y="71048"/>
                </a:lnTo>
                <a:lnTo>
                  <a:pt x="57591" y="73929"/>
                </a:lnTo>
                <a:lnTo>
                  <a:pt x="58552" y="75849"/>
                </a:lnTo>
                <a:lnTo>
                  <a:pt x="58552" y="83530"/>
                </a:lnTo>
                <a:lnTo>
                  <a:pt x="57591" y="85450"/>
                </a:lnTo>
                <a:lnTo>
                  <a:pt x="57591" y="87370"/>
                </a:lnTo>
                <a:lnTo>
                  <a:pt x="56647" y="89291"/>
                </a:lnTo>
                <a:lnTo>
                  <a:pt x="56647" y="111358"/>
                </a:lnTo>
                <a:lnTo>
                  <a:pt x="60487" y="110413"/>
                </a:lnTo>
                <a:lnTo>
                  <a:pt x="63367" y="109438"/>
                </a:lnTo>
                <a:lnTo>
                  <a:pt x="66233" y="107518"/>
                </a:lnTo>
                <a:lnTo>
                  <a:pt x="69113" y="105597"/>
                </a:lnTo>
                <a:lnTo>
                  <a:pt x="71993" y="103692"/>
                </a:lnTo>
                <a:lnTo>
                  <a:pt x="73913" y="101757"/>
                </a:lnTo>
                <a:lnTo>
                  <a:pt x="75834" y="99852"/>
                </a:lnTo>
                <a:lnTo>
                  <a:pt x="78714" y="96972"/>
                </a:lnTo>
                <a:lnTo>
                  <a:pt x="79674" y="94076"/>
                </a:lnTo>
                <a:lnTo>
                  <a:pt x="80634" y="91211"/>
                </a:lnTo>
                <a:lnTo>
                  <a:pt x="82555" y="87370"/>
                </a:lnTo>
                <a:lnTo>
                  <a:pt x="82555" y="75849"/>
                </a:lnTo>
                <a:lnTo>
                  <a:pt x="81594" y="72009"/>
                </a:lnTo>
                <a:lnTo>
                  <a:pt x="80634" y="69128"/>
                </a:lnTo>
                <a:lnTo>
                  <a:pt x="79674" y="66248"/>
                </a:lnTo>
                <a:lnTo>
                  <a:pt x="77754" y="63367"/>
                </a:lnTo>
                <a:lnTo>
                  <a:pt x="75834" y="61447"/>
                </a:lnTo>
                <a:lnTo>
                  <a:pt x="73913" y="58567"/>
                </a:lnTo>
                <a:lnTo>
                  <a:pt x="71993" y="56647"/>
                </a:lnTo>
                <a:lnTo>
                  <a:pt x="69113" y="55686"/>
                </a:lnTo>
                <a:lnTo>
                  <a:pt x="66233" y="53766"/>
                </a:lnTo>
                <a:lnTo>
                  <a:pt x="63367" y="52806"/>
                </a:lnTo>
                <a:lnTo>
                  <a:pt x="59527" y="52806"/>
                </a:lnTo>
                <a:lnTo>
                  <a:pt x="62392" y="51846"/>
                </a:lnTo>
                <a:lnTo>
                  <a:pt x="64312" y="49926"/>
                </a:lnTo>
                <a:lnTo>
                  <a:pt x="66233" y="48966"/>
                </a:lnTo>
                <a:lnTo>
                  <a:pt x="69113" y="47045"/>
                </a:lnTo>
                <a:lnTo>
                  <a:pt x="70073" y="45125"/>
                </a:lnTo>
                <a:lnTo>
                  <a:pt x="71993" y="43205"/>
                </a:lnTo>
                <a:lnTo>
                  <a:pt x="72953" y="41285"/>
                </a:lnTo>
                <a:lnTo>
                  <a:pt x="73913" y="39364"/>
                </a:lnTo>
                <a:lnTo>
                  <a:pt x="74874" y="36484"/>
                </a:lnTo>
                <a:lnTo>
                  <a:pt x="75834" y="34564"/>
                </a:lnTo>
                <a:lnTo>
                  <a:pt x="75834" y="24003"/>
                </a:lnTo>
                <a:lnTo>
                  <a:pt x="74874" y="20162"/>
                </a:lnTo>
                <a:lnTo>
                  <a:pt x="72953" y="16322"/>
                </a:lnTo>
                <a:lnTo>
                  <a:pt x="71033" y="12496"/>
                </a:lnTo>
                <a:lnTo>
                  <a:pt x="69113" y="9601"/>
                </a:lnTo>
                <a:lnTo>
                  <a:pt x="65272" y="6720"/>
                </a:lnTo>
                <a:lnTo>
                  <a:pt x="62392" y="4815"/>
                </a:lnTo>
                <a:lnTo>
                  <a:pt x="58552" y="2880"/>
                </a:lnTo>
                <a:lnTo>
                  <a:pt x="53751" y="1935"/>
                </a:lnTo>
                <a:lnTo>
                  <a:pt x="48006" y="975"/>
                </a:lnTo>
                <a:lnTo>
                  <a:pt x="42245" y="0"/>
                </a:lnTo>
                <a:lnTo>
                  <a:pt x="4800" y="0"/>
                </a:lnTo>
                <a:lnTo>
                  <a:pt x="2880" y="975"/>
                </a:lnTo>
                <a:lnTo>
                  <a:pt x="1920" y="1935"/>
                </a:lnTo>
                <a:lnTo>
                  <a:pt x="960" y="2880"/>
                </a:lnTo>
                <a:lnTo>
                  <a:pt x="0" y="4815"/>
                </a:lnTo>
                <a:lnTo>
                  <a:pt x="0" y="109438"/>
                </a:lnTo>
                <a:lnTo>
                  <a:pt x="960" y="111358"/>
                </a:lnTo>
                <a:lnTo>
                  <a:pt x="1920" y="112318"/>
                </a:lnTo>
                <a:lnTo>
                  <a:pt x="3840" y="113294"/>
                </a:lnTo>
                <a:lnTo>
                  <a:pt x="4800" y="114239"/>
                </a:lnTo>
                <a:lnTo>
                  <a:pt x="42245" y="114239"/>
                </a:lnTo>
                <a:lnTo>
                  <a:pt x="46085" y="113294"/>
                </a:lnTo>
                <a:lnTo>
                  <a:pt x="42245" y="96012"/>
                </a:lnTo>
                <a:lnTo>
                  <a:pt x="23042" y="96012"/>
                </a:lnTo>
                <a:lnTo>
                  <a:pt x="23042" y="63367"/>
                </a:lnTo>
                <a:lnTo>
                  <a:pt x="40309" y="63367"/>
                </a:lnTo>
                <a:lnTo>
                  <a:pt x="39364" y="47045"/>
                </a:lnTo>
                <a:lnTo>
                  <a:pt x="23042" y="47045"/>
                </a:lnTo>
                <a:lnTo>
                  <a:pt x="23042" y="17282"/>
                </a:lnTo>
                <a:lnTo>
                  <a:pt x="41285" y="17282"/>
                </a:lnTo>
                <a:lnTo>
                  <a:pt x="43205" y="18242"/>
                </a:lnTo>
                <a:lnTo>
                  <a:pt x="45125" y="19217"/>
                </a:lnTo>
                <a:lnTo>
                  <a:pt x="47030" y="20162"/>
                </a:lnTo>
                <a:lnTo>
                  <a:pt x="48006" y="21122"/>
                </a:lnTo>
                <a:lnTo>
                  <a:pt x="49926" y="22082"/>
                </a:lnTo>
                <a:lnTo>
                  <a:pt x="50871" y="24003"/>
                </a:lnTo>
                <a:lnTo>
                  <a:pt x="51846" y="25923"/>
                </a:lnTo>
                <a:lnTo>
                  <a:pt x="52806" y="27843"/>
                </a:lnTo>
                <a:lnTo>
                  <a:pt x="52806" y="35524"/>
                </a:lnTo>
                <a:lnTo>
                  <a:pt x="51846" y="3744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0" name="object 1190"/>
          <p:cNvSpPr/>
          <p:nvPr/>
        </p:nvSpPr>
        <p:spPr>
          <a:xfrm>
            <a:off x="4599462" y="7292949"/>
            <a:ext cx="4785" cy="18242"/>
          </a:xfrm>
          <a:custGeom>
            <a:avLst/>
            <a:gdLst/>
            <a:ahLst/>
            <a:cxnLst/>
            <a:rect l="l" t="t" r="r" b="b"/>
            <a:pathLst>
              <a:path w="4785" h="18242">
                <a:moveTo>
                  <a:pt x="1920" y="960"/>
                </a:moveTo>
                <a:lnTo>
                  <a:pt x="0" y="960"/>
                </a:lnTo>
                <a:lnTo>
                  <a:pt x="944" y="17282"/>
                </a:lnTo>
                <a:lnTo>
                  <a:pt x="4785" y="18242"/>
                </a:lnTo>
                <a:lnTo>
                  <a:pt x="4785" y="0"/>
                </a:lnTo>
                <a:lnTo>
                  <a:pt x="1920" y="96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1" name="object 1191"/>
          <p:cNvSpPr/>
          <p:nvPr/>
        </p:nvSpPr>
        <p:spPr>
          <a:xfrm>
            <a:off x="4602342" y="7336155"/>
            <a:ext cx="14401" cy="24003"/>
          </a:xfrm>
          <a:custGeom>
            <a:avLst/>
            <a:gdLst/>
            <a:ahLst/>
            <a:cxnLst/>
            <a:rect l="l" t="t" r="r" b="b"/>
            <a:pathLst>
              <a:path w="14401" h="24002">
                <a:moveTo>
                  <a:pt x="14401" y="0"/>
                </a:moveTo>
                <a:lnTo>
                  <a:pt x="12466" y="1920"/>
                </a:lnTo>
                <a:lnTo>
                  <a:pt x="11506" y="2880"/>
                </a:lnTo>
                <a:lnTo>
                  <a:pt x="9601" y="3840"/>
                </a:lnTo>
                <a:lnTo>
                  <a:pt x="7680" y="4785"/>
                </a:lnTo>
                <a:lnTo>
                  <a:pt x="5760" y="5760"/>
                </a:lnTo>
                <a:lnTo>
                  <a:pt x="2880" y="6720"/>
                </a:lnTo>
                <a:lnTo>
                  <a:pt x="0" y="6720"/>
                </a:lnTo>
                <a:lnTo>
                  <a:pt x="3840" y="24003"/>
                </a:lnTo>
                <a:lnTo>
                  <a:pt x="7680" y="24003"/>
                </a:lnTo>
                <a:lnTo>
                  <a:pt x="11506" y="23027"/>
                </a:lnTo>
                <a:lnTo>
                  <a:pt x="14401" y="22067"/>
                </a:lnTo>
                <a:lnTo>
                  <a:pt x="14401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2" name="object 1192"/>
          <p:cNvSpPr/>
          <p:nvPr/>
        </p:nvSpPr>
        <p:spPr>
          <a:xfrm>
            <a:off x="4661855" y="7245918"/>
            <a:ext cx="23042" cy="115183"/>
          </a:xfrm>
          <a:custGeom>
            <a:avLst/>
            <a:gdLst/>
            <a:ahLst/>
            <a:cxnLst/>
            <a:rect l="l" t="t" r="r" b="b"/>
            <a:pathLst>
              <a:path w="23042" h="115183">
                <a:moveTo>
                  <a:pt x="23042" y="2880"/>
                </a:moveTo>
                <a:lnTo>
                  <a:pt x="22082" y="2880"/>
                </a:lnTo>
                <a:lnTo>
                  <a:pt x="22082" y="1920"/>
                </a:lnTo>
                <a:lnTo>
                  <a:pt x="21122" y="1920"/>
                </a:lnTo>
                <a:lnTo>
                  <a:pt x="20162" y="944"/>
                </a:lnTo>
                <a:lnTo>
                  <a:pt x="15361" y="944"/>
                </a:lnTo>
                <a:lnTo>
                  <a:pt x="13441" y="0"/>
                </a:lnTo>
                <a:lnTo>
                  <a:pt x="8641" y="0"/>
                </a:lnTo>
                <a:lnTo>
                  <a:pt x="6720" y="944"/>
                </a:lnTo>
                <a:lnTo>
                  <a:pt x="1920" y="944"/>
                </a:lnTo>
                <a:lnTo>
                  <a:pt x="960" y="1920"/>
                </a:lnTo>
                <a:lnTo>
                  <a:pt x="0" y="2880"/>
                </a:lnTo>
                <a:lnTo>
                  <a:pt x="0" y="113263"/>
                </a:lnTo>
                <a:lnTo>
                  <a:pt x="960" y="114239"/>
                </a:lnTo>
                <a:lnTo>
                  <a:pt x="1920" y="114239"/>
                </a:lnTo>
                <a:lnTo>
                  <a:pt x="2880" y="115183"/>
                </a:lnTo>
                <a:lnTo>
                  <a:pt x="18242" y="115183"/>
                </a:lnTo>
                <a:lnTo>
                  <a:pt x="19202" y="114239"/>
                </a:lnTo>
                <a:lnTo>
                  <a:pt x="21122" y="114239"/>
                </a:lnTo>
                <a:lnTo>
                  <a:pt x="22082" y="113263"/>
                </a:lnTo>
                <a:lnTo>
                  <a:pt x="23042" y="112303"/>
                </a:lnTo>
                <a:lnTo>
                  <a:pt x="23042" y="288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3" name="object 1193"/>
          <p:cNvSpPr/>
          <p:nvPr/>
        </p:nvSpPr>
        <p:spPr>
          <a:xfrm>
            <a:off x="4698324" y="7246863"/>
            <a:ext cx="87370" cy="114239"/>
          </a:xfrm>
          <a:custGeom>
            <a:avLst/>
            <a:gdLst/>
            <a:ahLst/>
            <a:cxnLst/>
            <a:rect l="l" t="t" r="r" b="b"/>
            <a:pathLst>
              <a:path w="87370" h="114239">
                <a:moveTo>
                  <a:pt x="87370" y="3840"/>
                </a:moveTo>
                <a:lnTo>
                  <a:pt x="86410" y="2880"/>
                </a:lnTo>
                <a:lnTo>
                  <a:pt x="86410" y="975"/>
                </a:lnTo>
                <a:lnTo>
                  <a:pt x="85450" y="975"/>
                </a:lnTo>
                <a:lnTo>
                  <a:pt x="84490" y="0"/>
                </a:lnTo>
                <a:lnTo>
                  <a:pt x="1935" y="0"/>
                </a:lnTo>
                <a:lnTo>
                  <a:pt x="1935" y="975"/>
                </a:lnTo>
                <a:lnTo>
                  <a:pt x="975" y="1935"/>
                </a:lnTo>
                <a:lnTo>
                  <a:pt x="975" y="2880"/>
                </a:lnTo>
                <a:lnTo>
                  <a:pt x="0" y="3840"/>
                </a:lnTo>
                <a:lnTo>
                  <a:pt x="0" y="15377"/>
                </a:lnTo>
                <a:lnTo>
                  <a:pt x="975" y="16322"/>
                </a:lnTo>
                <a:lnTo>
                  <a:pt x="975" y="17282"/>
                </a:lnTo>
                <a:lnTo>
                  <a:pt x="1935" y="18242"/>
                </a:lnTo>
                <a:lnTo>
                  <a:pt x="2895" y="19217"/>
                </a:lnTo>
                <a:lnTo>
                  <a:pt x="31683" y="19217"/>
                </a:lnTo>
                <a:lnTo>
                  <a:pt x="31683" y="111358"/>
                </a:lnTo>
                <a:lnTo>
                  <a:pt x="32644" y="112318"/>
                </a:lnTo>
                <a:lnTo>
                  <a:pt x="32644" y="113294"/>
                </a:lnTo>
                <a:lnTo>
                  <a:pt x="34564" y="113294"/>
                </a:lnTo>
                <a:lnTo>
                  <a:pt x="35524" y="114239"/>
                </a:lnTo>
                <a:lnTo>
                  <a:pt x="50886" y="114239"/>
                </a:lnTo>
                <a:lnTo>
                  <a:pt x="51846" y="113294"/>
                </a:lnTo>
                <a:lnTo>
                  <a:pt x="53766" y="113294"/>
                </a:lnTo>
                <a:lnTo>
                  <a:pt x="54726" y="112318"/>
                </a:lnTo>
                <a:lnTo>
                  <a:pt x="54726" y="111358"/>
                </a:lnTo>
                <a:lnTo>
                  <a:pt x="55686" y="111358"/>
                </a:lnTo>
                <a:lnTo>
                  <a:pt x="55686" y="19217"/>
                </a:lnTo>
                <a:lnTo>
                  <a:pt x="84490" y="19217"/>
                </a:lnTo>
                <a:lnTo>
                  <a:pt x="85450" y="18242"/>
                </a:lnTo>
                <a:lnTo>
                  <a:pt x="86410" y="17282"/>
                </a:lnTo>
                <a:lnTo>
                  <a:pt x="86410" y="16322"/>
                </a:lnTo>
                <a:lnTo>
                  <a:pt x="87370" y="15377"/>
                </a:lnTo>
                <a:lnTo>
                  <a:pt x="87370" y="384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4" name="object 1194"/>
          <p:cNvSpPr/>
          <p:nvPr/>
        </p:nvSpPr>
        <p:spPr>
          <a:xfrm>
            <a:off x="4780894" y="7274707"/>
            <a:ext cx="60472" cy="88315"/>
          </a:xfrm>
          <a:custGeom>
            <a:avLst/>
            <a:gdLst/>
            <a:ahLst/>
            <a:cxnLst/>
            <a:rect l="l" t="t" r="r" b="b"/>
            <a:pathLst>
              <a:path w="60472" h="88315">
                <a:moveTo>
                  <a:pt x="960" y="78729"/>
                </a:moveTo>
                <a:lnTo>
                  <a:pt x="960" y="80634"/>
                </a:lnTo>
                <a:lnTo>
                  <a:pt x="1920" y="81594"/>
                </a:lnTo>
                <a:lnTo>
                  <a:pt x="2880" y="82570"/>
                </a:lnTo>
                <a:lnTo>
                  <a:pt x="3840" y="82570"/>
                </a:lnTo>
                <a:lnTo>
                  <a:pt x="4800" y="83515"/>
                </a:lnTo>
                <a:lnTo>
                  <a:pt x="6720" y="84475"/>
                </a:lnTo>
                <a:lnTo>
                  <a:pt x="8641" y="85450"/>
                </a:lnTo>
                <a:lnTo>
                  <a:pt x="10561" y="85450"/>
                </a:lnTo>
                <a:lnTo>
                  <a:pt x="12481" y="86395"/>
                </a:lnTo>
                <a:lnTo>
                  <a:pt x="15346" y="87355"/>
                </a:lnTo>
                <a:lnTo>
                  <a:pt x="17282" y="87355"/>
                </a:lnTo>
                <a:lnTo>
                  <a:pt x="20162" y="88315"/>
                </a:lnTo>
                <a:lnTo>
                  <a:pt x="30723" y="88315"/>
                </a:lnTo>
                <a:lnTo>
                  <a:pt x="35524" y="87355"/>
                </a:lnTo>
                <a:lnTo>
                  <a:pt x="39349" y="86395"/>
                </a:lnTo>
                <a:lnTo>
                  <a:pt x="44150" y="85450"/>
                </a:lnTo>
                <a:lnTo>
                  <a:pt x="47030" y="83515"/>
                </a:lnTo>
                <a:lnTo>
                  <a:pt x="50871" y="81594"/>
                </a:lnTo>
                <a:lnTo>
                  <a:pt x="53751" y="78729"/>
                </a:lnTo>
                <a:lnTo>
                  <a:pt x="55671" y="75849"/>
                </a:lnTo>
                <a:lnTo>
                  <a:pt x="57591" y="72953"/>
                </a:lnTo>
                <a:lnTo>
                  <a:pt x="59512" y="69128"/>
                </a:lnTo>
                <a:lnTo>
                  <a:pt x="60472" y="65288"/>
                </a:lnTo>
                <a:lnTo>
                  <a:pt x="60472" y="57607"/>
                </a:lnTo>
                <a:lnTo>
                  <a:pt x="59512" y="53766"/>
                </a:lnTo>
                <a:lnTo>
                  <a:pt x="58552" y="51846"/>
                </a:lnTo>
                <a:lnTo>
                  <a:pt x="57591" y="48966"/>
                </a:lnTo>
                <a:lnTo>
                  <a:pt x="55671" y="47045"/>
                </a:lnTo>
                <a:lnTo>
                  <a:pt x="53751" y="45125"/>
                </a:lnTo>
                <a:lnTo>
                  <a:pt x="51831" y="43205"/>
                </a:lnTo>
                <a:lnTo>
                  <a:pt x="49911" y="41285"/>
                </a:lnTo>
                <a:lnTo>
                  <a:pt x="47990" y="40325"/>
                </a:lnTo>
                <a:lnTo>
                  <a:pt x="45110" y="38404"/>
                </a:lnTo>
                <a:lnTo>
                  <a:pt x="43190" y="37444"/>
                </a:lnTo>
                <a:lnTo>
                  <a:pt x="40309" y="36484"/>
                </a:lnTo>
                <a:lnTo>
                  <a:pt x="38404" y="35524"/>
                </a:lnTo>
                <a:lnTo>
                  <a:pt x="35524" y="34564"/>
                </a:lnTo>
                <a:lnTo>
                  <a:pt x="33588" y="33604"/>
                </a:lnTo>
                <a:lnTo>
                  <a:pt x="31683" y="33604"/>
                </a:lnTo>
                <a:lnTo>
                  <a:pt x="28788" y="32644"/>
                </a:lnTo>
                <a:lnTo>
                  <a:pt x="27843" y="31683"/>
                </a:lnTo>
                <a:lnTo>
                  <a:pt x="25908" y="30723"/>
                </a:lnTo>
                <a:lnTo>
                  <a:pt x="24002" y="29763"/>
                </a:lnTo>
                <a:lnTo>
                  <a:pt x="23027" y="27843"/>
                </a:lnTo>
                <a:lnTo>
                  <a:pt x="22067" y="26883"/>
                </a:lnTo>
                <a:lnTo>
                  <a:pt x="21122" y="24963"/>
                </a:lnTo>
                <a:lnTo>
                  <a:pt x="21122" y="22082"/>
                </a:lnTo>
                <a:lnTo>
                  <a:pt x="22067" y="21122"/>
                </a:lnTo>
                <a:lnTo>
                  <a:pt x="22067" y="20162"/>
                </a:lnTo>
                <a:lnTo>
                  <a:pt x="23027" y="19202"/>
                </a:lnTo>
                <a:lnTo>
                  <a:pt x="23027" y="18242"/>
                </a:lnTo>
                <a:lnTo>
                  <a:pt x="24002" y="17282"/>
                </a:lnTo>
                <a:lnTo>
                  <a:pt x="24963" y="17282"/>
                </a:lnTo>
                <a:lnTo>
                  <a:pt x="26883" y="16322"/>
                </a:lnTo>
                <a:lnTo>
                  <a:pt x="27843" y="16322"/>
                </a:lnTo>
                <a:lnTo>
                  <a:pt x="29748" y="15361"/>
                </a:lnTo>
                <a:lnTo>
                  <a:pt x="38404" y="15361"/>
                </a:lnTo>
                <a:lnTo>
                  <a:pt x="40309" y="16322"/>
                </a:lnTo>
                <a:lnTo>
                  <a:pt x="43190" y="17282"/>
                </a:lnTo>
                <a:lnTo>
                  <a:pt x="45110" y="17282"/>
                </a:lnTo>
                <a:lnTo>
                  <a:pt x="46070" y="18242"/>
                </a:lnTo>
                <a:lnTo>
                  <a:pt x="47990" y="19202"/>
                </a:lnTo>
                <a:lnTo>
                  <a:pt x="49911" y="19202"/>
                </a:lnTo>
                <a:lnTo>
                  <a:pt x="50871" y="20162"/>
                </a:lnTo>
                <a:lnTo>
                  <a:pt x="51831" y="21122"/>
                </a:lnTo>
                <a:lnTo>
                  <a:pt x="54711" y="21122"/>
                </a:lnTo>
                <a:lnTo>
                  <a:pt x="54711" y="19202"/>
                </a:lnTo>
                <a:lnTo>
                  <a:pt x="55671" y="19202"/>
                </a:lnTo>
                <a:lnTo>
                  <a:pt x="55671" y="7680"/>
                </a:lnTo>
                <a:lnTo>
                  <a:pt x="54711" y="6720"/>
                </a:lnTo>
                <a:lnTo>
                  <a:pt x="54711" y="5760"/>
                </a:lnTo>
                <a:lnTo>
                  <a:pt x="53751" y="4800"/>
                </a:lnTo>
                <a:lnTo>
                  <a:pt x="52791" y="3840"/>
                </a:lnTo>
                <a:lnTo>
                  <a:pt x="51831" y="3840"/>
                </a:lnTo>
                <a:lnTo>
                  <a:pt x="50871" y="2880"/>
                </a:lnTo>
                <a:lnTo>
                  <a:pt x="48950" y="2880"/>
                </a:lnTo>
                <a:lnTo>
                  <a:pt x="47990" y="1920"/>
                </a:lnTo>
                <a:lnTo>
                  <a:pt x="46070" y="960"/>
                </a:lnTo>
                <a:lnTo>
                  <a:pt x="44150" y="960"/>
                </a:lnTo>
                <a:lnTo>
                  <a:pt x="42245" y="0"/>
                </a:lnTo>
                <a:lnTo>
                  <a:pt x="23027" y="0"/>
                </a:lnTo>
                <a:lnTo>
                  <a:pt x="19187" y="960"/>
                </a:lnTo>
                <a:lnTo>
                  <a:pt x="15346" y="2880"/>
                </a:lnTo>
                <a:lnTo>
                  <a:pt x="11521" y="4800"/>
                </a:lnTo>
                <a:lnTo>
                  <a:pt x="8641" y="6720"/>
                </a:lnTo>
                <a:lnTo>
                  <a:pt x="5760" y="8641"/>
                </a:lnTo>
                <a:lnTo>
                  <a:pt x="3840" y="11521"/>
                </a:lnTo>
                <a:lnTo>
                  <a:pt x="2880" y="14401"/>
                </a:lnTo>
                <a:lnTo>
                  <a:pt x="960" y="18242"/>
                </a:lnTo>
                <a:lnTo>
                  <a:pt x="0" y="21122"/>
                </a:lnTo>
                <a:lnTo>
                  <a:pt x="0" y="28803"/>
                </a:lnTo>
                <a:lnTo>
                  <a:pt x="960" y="31683"/>
                </a:lnTo>
                <a:lnTo>
                  <a:pt x="1920" y="34564"/>
                </a:lnTo>
                <a:lnTo>
                  <a:pt x="2880" y="37444"/>
                </a:lnTo>
                <a:lnTo>
                  <a:pt x="4800" y="39364"/>
                </a:lnTo>
                <a:lnTo>
                  <a:pt x="6720" y="41285"/>
                </a:lnTo>
                <a:lnTo>
                  <a:pt x="8641" y="43205"/>
                </a:lnTo>
                <a:lnTo>
                  <a:pt x="10561" y="45125"/>
                </a:lnTo>
                <a:lnTo>
                  <a:pt x="12481" y="46085"/>
                </a:lnTo>
                <a:lnTo>
                  <a:pt x="14401" y="47045"/>
                </a:lnTo>
                <a:lnTo>
                  <a:pt x="17282" y="48966"/>
                </a:lnTo>
                <a:lnTo>
                  <a:pt x="19187" y="49926"/>
                </a:lnTo>
                <a:lnTo>
                  <a:pt x="22067" y="50886"/>
                </a:lnTo>
                <a:lnTo>
                  <a:pt x="24002" y="51846"/>
                </a:lnTo>
                <a:lnTo>
                  <a:pt x="26883" y="51846"/>
                </a:lnTo>
                <a:lnTo>
                  <a:pt x="28788" y="52806"/>
                </a:lnTo>
                <a:lnTo>
                  <a:pt x="30723" y="53766"/>
                </a:lnTo>
                <a:lnTo>
                  <a:pt x="32628" y="54726"/>
                </a:lnTo>
                <a:lnTo>
                  <a:pt x="34564" y="55686"/>
                </a:lnTo>
                <a:lnTo>
                  <a:pt x="35524" y="56647"/>
                </a:lnTo>
                <a:lnTo>
                  <a:pt x="36469" y="58567"/>
                </a:lnTo>
                <a:lnTo>
                  <a:pt x="38404" y="59527"/>
                </a:lnTo>
                <a:lnTo>
                  <a:pt x="38404" y="65288"/>
                </a:lnTo>
                <a:lnTo>
                  <a:pt x="37429" y="66233"/>
                </a:lnTo>
                <a:lnTo>
                  <a:pt x="37429" y="68168"/>
                </a:lnTo>
                <a:lnTo>
                  <a:pt x="36469" y="69128"/>
                </a:lnTo>
                <a:lnTo>
                  <a:pt x="34564" y="70073"/>
                </a:lnTo>
                <a:lnTo>
                  <a:pt x="33588" y="70073"/>
                </a:lnTo>
                <a:lnTo>
                  <a:pt x="32628" y="71048"/>
                </a:lnTo>
                <a:lnTo>
                  <a:pt x="30723" y="71048"/>
                </a:lnTo>
                <a:lnTo>
                  <a:pt x="29748" y="72009"/>
                </a:lnTo>
                <a:lnTo>
                  <a:pt x="19187" y="72009"/>
                </a:lnTo>
                <a:lnTo>
                  <a:pt x="17282" y="71048"/>
                </a:lnTo>
                <a:lnTo>
                  <a:pt x="14401" y="70073"/>
                </a:lnTo>
                <a:lnTo>
                  <a:pt x="12481" y="69128"/>
                </a:lnTo>
                <a:lnTo>
                  <a:pt x="10561" y="68168"/>
                </a:lnTo>
                <a:lnTo>
                  <a:pt x="8641" y="67208"/>
                </a:lnTo>
                <a:lnTo>
                  <a:pt x="6720" y="66233"/>
                </a:lnTo>
                <a:lnTo>
                  <a:pt x="5760" y="66233"/>
                </a:lnTo>
                <a:lnTo>
                  <a:pt x="4800" y="65288"/>
                </a:lnTo>
                <a:lnTo>
                  <a:pt x="960" y="65288"/>
                </a:lnTo>
                <a:lnTo>
                  <a:pt x="960" y="66233"/>
                </a:lnTo>
                <a:lnTo>
                  <a:pt x="0" y="67208"/>
                </a:lnTo>
                <a:lnTo>
                  <a:pt x="0" y="77754"/>
                </a:lnTo>
                <a:lnTo>
                  <a:pt x="960" y="7872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5" name="object 1195"/>
          <p:cNvSpPr/>
          <p:nvPr/>
        </p:nvSpPr>
        <p:spPr>
          <a:xfrm>
            <a:off x="4894158" y="7274707"/>
            <a:ext cx="59527" cy="88315"/>
          </a:xfrm>
          <a:custGeom>
            <a:avLst/>
            <a:gdLst/>
            <a:ahLst/>
            <a:cxnLst/>
            <a:rect l="l" t="t" r="r" b="b"/>
            <a:pathLst>
              <a:path w="59527" h="88315">
                <a:moveTo>
                  <a:pt x="55686" y="8641"/>
                </a:moveTo>
                <a:lnTo>
                  <a:pt x="54726" y="7680"/>
                </a:lnTo>
                <a:lnTo>
                  <a:pt x="54726" y="5760"/>
                </a:lnTo>
                <a:lnTo>
                  <a:pt x="53766" y="4800"/>
                </a:lnTo>
                <a:lnTo>
                  <a:pt x="52806" y="3840"/>
                </a:lnTo>
                <a:lnTo>
                  <a:pt x="51846" y="3840"/>
                </a:lnTo>
                <a:lnTo>
                  <a:pt x="50886" y="2880"/>
                </a:lnTo>
                <a:lnTo>
                  <a:pt x="48966" y="2880"/>
                </a:lnTo>
                <a:lnTo>
                  <a:pt x="48006" y="1920"/>
                </a:lnTo>
                <a:lnTo>
                  <a:pt x="46085" y="960"/>
                </a:lnTo>
                <a:lnTo>
                  <a:pt x="44165" y="960"/>
                </a:lnTo>
                <a:lnTo>
                  <a:pt x="42245" y="0"/>
                </a:lnTo>
                <a:lnTo>
                  <a:pt x="23058" y="0"/>
                </a:lnTo>
                <a:lnTo>
                  <a:pt x="19217" y="960"/>
                </a:lnTo>
                <a:lnTo>
                  <a:pt x="15377" y="2880"/>
                </a:lnTo>
                <a:lnTo>
                  <a:pt x="11536" y="4800"/>
                </a:lnTo>
                <a:lnTo>
                  <a:pt x="8656" y="6720"/>
                </a:lnTo>
                <a:lnTo>
                  <a:pt x="5775" y="8641"/>
                </a:lnTo>
                <a:lnTo>
                  <a:pt x="3840" y="11521"/>
                </a:lnTo>
                <a:lnTo>
                  <a:pt x="2895" y="14401"/>
                </a:lnTo>
                <a:lnTo>
                  <a:pt x="975" y="18242"/>
                </a:lnTo>
                <a:lnTo>
                  <a:pt x="0" y="21122"/>
                </a:lnTo>
                <a:lnTo>
                  <a:pt x="0" y="28803"/>
                </a:lnTo>
                <a:lnTo>
                  <a:pt x="975" y="31683"/>
                </a:lnTo>
                <a:lnTo>
                  <a:pt x="1935" y="34564"/>
                </a:lnTo>
                <a:lnTo>
                  <a:pt x="2895" y="37444"/>
                </a:lnTo>
                <a:lnTo>
                  <a:pt x="4815" y="39364"/>
                </a:lnTo>
                <a:lnTo>
                  <a:pt x="6720" y="41285"/>
                </a:lnTo>
                <a:lnTo>
                  <a:pt x="7680" y="43205"/>
                </a:lnTo>
                <a:lnTo>
                  <a:pt x="10561" y="45125"/>
                </a:lnTo>
                <a:lnTo>
                  <a:pt x="12496" y="46085"/>
                </a:lnTo>
                <a:lnTo>
                  <a:pt x="14401" y="47045"/>
                </a:lnTo>
                <a:lnTo>
                  <a:pt x="17282" y="48966"/>
                </a:lnTo>
                <a:lnTo>
                  <a:pt x="19217" y="49926"/>
                </a:lnTo>
                <a:lnTo>
                  <a:pt x="22082" y="50886"/>
                </a:lnTo>
                <a:lnTo>
                  <a:pt x="24003" y="51846"/>
                </a:lnTo>
                <a:lnTo>
                  <a:pt x="25923" y="51846"/>
                </a:lnTo>
                <a:lnTo>
                  <a:pt x="28803" y="52806"/>
                </a:lnTo>
                <a:lnTo>
                  <a:pt x="30723" y="53766"/>
                </a:lnTo>
                <a:lnTo>
                  <a:pt x="32644" y="54726"/>
                </a:lnTo>
                <a:lnTo>
                  <a:pt x="34564" y="55686"/>
                </a:lnTo>
                <a:lnTo>
                  <a:pt x="35524" y="56647"/>
                </a:lnTo>
                <a:lnTo>
                  <a:pt x="36484" y="58567"/>
                </a:lnTo>
                <a:lnTo>
                  <a:pt x="37444" y="59527"/>
                </a:lnTo>
                <a:lnTo>
                  <a:pt x="38404" y="60487"/>
                </a:lnTo>
                <a:lnTo>
                  <a:pt x="38404" y="65288"/>
                </a:lnTo>
                <a:lnTo>
                  <a:pt x="37444" y="66233"/>
                </a:lnTo>
                <a:lnTo>
                  <a:pt x="36484" y="68168"/>
                </a:lnTo>
                <a:lnTo>
                  <a:pt x="36484" y="69128"/>
                </a:lnTo>
                <a:lnTo>
                  <a:pt x="34564" y="70073"/>
                </a:lnTo>
                <a:lnTo>
                  <a:pt x="33604" y="70073"/>
                </a:lnTo>
                <a:lnTo>
                  <a:pt x="32644" y="71048"/>
                </a:lnTo>
                <a:lnTo>
                  <a:pt x="30723" y="71048"/>
                </a:lnTo>
                <a:lnTo>
                  <a:pt x="28803" y="72009"/>
                </a:lnTo>
                <a:lnTo>
                  <a:pt x="19217" y="72009"/>
                </a:lnTo>
                <a:lnTo>
                  <a:pt x="17282" y="71048"/>
                </a:lnTo>
                <a:lnTo>
                  <a:pt x="14401" y="70073"/>
                </a:lnTo>
                <a:lnTo>
                  <a:pt x="12496" y="69128"/>
                </a:lnTo>
                <a:lnTo>
                  <a:pt x="10561" y="68168"/>
                </a:lnTo>
                <a:lnTo>
                  <a:pt x="8656" y="67208"/>
                </a:lnTo>
                <a:lnTo>
                  <a:pt x="6720" y="66233"/>
                </a:lnTo>
                <a:lnTo>
                  <a:pt x="5775" y="66233"/>
                </a:lnTo>
                <a:lnTo>
                  <a:pt x="4815" y="65288"/>
                </a:lnTo>
                <a:lnTo>
                  <a:pt x="975" y="65288"/>
                </a:lnTo>
                <a:lnTo>
                  <a:pt x="975" y="66233"/>
                </a:lnTo>
                <a:lnTo>
                  <a:pt x="0" y="67208"/>
                </a:lnTo>
                <a:lnTo>
                  <a:pt x="0" y="78729"/>
                </a:lnTo>
                <a:lnTo>
                  <a:pt x="975" y="80634"/>
                </a:lnTo>
                <a:lnTo>
                  <a:pt x="975" y="81594"/>
                </a:lnTo>
                <a:lnTo>
                  <a:pt x="1935" y="81594"/>
                </a:lnTo>
                <a:lnTo>
                  <a:pt x="2895" y="82570"/>
                </a:lnTo>
                <a:lnTo>
                  <a:pt x="3840" y="82570"/>
                </a:lnTo>
                <a:lnTo>
                  <a:pt x="4815" y="83515"/>
                </a:lnTo>
                <a:lnTo>
                  <a:pt x="6720" y="84475"/>
                </a:lnTo>
                <a:lnTo>
                  <a:pt x="8656" y="85450"/>
                </a:lnTo>
                <a:lnTo>
                  <a:pt x="10561" y="85450"/>
                </a:lnTo>
                <a:lnTo>
                  <a:pt x="12496" y="86395"/>
                </a:lnTo>
                <a:lnTo>
                  <a:pt x="14401" y="87355"/>
                </a:lnTo>
                <a:lnTo>
                  <a:pt x="17282" y="87355"/>
                </a:lnTo>
                <a:lnTo>
                  <a:pt x="20177" y="88315"/>
                </a:lnTo>
                <a:lnTo>
                  <a:pt x="30723" y="88315"/>
                </a:lnTo>
                <a:lnTo>
                  <a:pt x="35524" y="87355"/>
                </a:lnTo>
                <a:lnTo>
                  <a:pt x="39364" y="86395"/>
                </a:lnTo>
                <a:lnTo>
                  <a:pt x="44165" y="85450"/>
                </a:lnTo>
                <a:lnTo>
                  <a:pt x="47045" y="83515"/>
                </a:lnTo>
                <a:lnTo>
                  <a:pt x="49926" y="81594"/>
                </a:lnTo>
                <a:lnTo>
                  <a:pt x="53766" y="78729"/>
                </a:lnTo>
                <a:lnTo>
                  <a:pt x="55686" y="75849"/>
                </a:lnTo>
                <a:lnTo>
                  <a:pt x="57607" y="72953"/>
                </a:lnTo>
                <a:lnTo>
                  <a:pt x="59527" y="69128"/>
                </a:lnTo>
                <a:lnTo>
                  <a:pt x="59527" y="53766"/>
                </a:lnTo>
                <a:lnTo>
                  <a:pt x="58567" y="51846"/>
                </a:lnTo>
                <a:lnTo>
                  <a:pt x="57607" y="48966"/>
                </a:lnTo>
                <a:lnTo>
                  <a:pt x="55686" y="47045"/>
                </a:lnTo>
                <a:lnTo>
                  <a:pt x="53766" y="45125"/>
                </a:lnTo>
                <a:lnTo>
                  <a:pt x="51846" y="43205"/>
                </a:lnTo>
                <a:lnTo>
                  <a:pt x="49926" y="41285"/>
                </a:lnTo>
                <a:lnTo>
                  <a:pt x="48006" y="40325"/>
                </a:lnTo>
                <a:lnTo>
                  <a:pt x="45125" y="38404"/>
                </a:lnTo>
                <a:lnTo>
                  <a:pt x="43205" y="37444"/>
                </a:lnTo>
                <a:lnTo>
                  <a:pt x="40325" y="36484"/>
                </a:lnTo>
                <a:lnTo>
                  <a:pt x="38404" y="35524"/>
                </a:lnTo>
                <a:lnTo>
                  <a:pt x="35524" y="34564"/>
                </a:lnTo>
                <a:lnTo>
                  <a:pt x="33604" y="33604"/>
                </a:lnTo>
                <a:lnTo>
                  <a:pt x="31683" y="33604"/>
                </a:lnTo>
                <a:lnTo>
                  <a:pt x="28803" y="32644"/>
                </a:lnTo>
                <a:lnTo>
                  <a:pt x="27843" y="31683"/>
                </a:lnTo>
                <a:lnTo>
                  <a:pt x="25923" y="30723"/>
                </a:lnTo>
                <a:lnTo>
                  <a:pt x="24003" y="29763"/>
                </a:lnTo>
                <a:lnTo>
                  <a:pt x="23058" y="27843"/>
                </a:lnTo>
                <a:lnTo>
                  <a:pt x="22082" y="26883"/>
                </a:lnTo>
                <a:lnTo>
                  <a:pt x="21122" y="24963"/>
                </a:lnTo>
                <a:lnTo>
                  <a:pt x="21122" y="21122"/>
                </a:lnTo>
                <a:lnTo>
                  <a:pt x="22082" y="20162"/>
                </a:lnTo>
                <a:lnTo>
                  <a:pt x="22082" y="19202"/>
                </a:lnTo>
                <a:lnTo>
                  <a:pt x="23058" y="18242"/>
                </a:lnTo>
                <a:lnTo>
                  <a:pt x="24003" y="17282"/>
                </a:lnTo>
                <a:lnTo>
                  <a:pt x="24963" y="17282"/>
                </a:lnTo>
                <a:lnTo>
                  <a:pt x="25923" y="16322"/>
                </a:lnTo>
                <a:lnTo>
                  <a:pt x="27843" y="16322"/>
                </a:lnTo>
                <a:lnTo>
                  <a:pt x="28803" y="15361"/>
                </a:lnTo>
                <a:lnTo>
                  <a:pt x="38404" y="15361"/>
                </a:lnTo>
                <a:lnTo>
                  <a:pt x="40325" y="16322"/>
                </a:lnTo>
                <a:lnTo>
                  <a:pt x="42245" y="17282"/>
                </a:lnTo>
                <a:lnTo>
                  <a:pt x="45125" y="17282"/>
                </a:lnTo>
                <a:lnTo>
                  <a:pt x="46085" y="18242"/>
                </a:lnTo>
                <a:lnTo>
                  <a:pt x="48006" y="19202"/>
                </a:lnTo>
                <a:lnTo>
                  <a:pt x="48966" y="19202"/>
                </a:lnTo>
                <a:lnTo>
                  <a:pt x="50886" y="20162"/>
                </a:lnTo>
                <a:lnTo>
                  <a:pt x="51846" y="21122"/>
                </a:lnTo>
                <a:lnTo>
                  <a:pt x="53766" y="21122"/>
                </a:lnTo>
                <a:lnTo>
                  <a:pt x="54726" y="20162"/>
                </a:lnTo>
                <a:lnTo>
                  <a:pt x="54726" y="19202"/>
                </a:lnTo>
                <a:lnTo>
                  <a:pt x="55686" y="19202"/>
                </a:lnTo>
                <a:lnTo>
                  <a:pt x="55686" y="864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6" name="object 1196"/>
          <p:cNvSpPr/>
          <p:nvPr/>
        </p:nvSpPr>
        <p:spPr>
          <a:xfrm>
            <a:off x="4970967" y="7275667"/>
            <a:ext cx="22082" cy="85435"/>
          </a:xfrm>
          <a:custGeom>
            <a:avLst/>
            <a:gdLst/>
            <a:ahLst/>
            <a:cxnLst/>
            <a:rect l="l" t="t" r="r" b="b"/>
            <a:pathLst>
              <a:path w="22082" h="85435">
                <a:moveTo>
                  <a:pt x="22082" y="1920"/>
                </a:moveTo>
                <a:lnTo>
                  <a:pt x="21107" y="1920"/>
                </a:lnTo>
                <a:lnTo>
                  <a:pt x="21107" y="960"/>
                </a:lnTo>
                <a:lnTo>
                  <a:pt x="18242" y="960"/>
                </a:lnTo>
                <a:lnTo>
                  <a:pt x="16322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83515"/>
                </a:lnTo>
                <a:lnTo>
                  <a:pt x="960" y="83515"/>
                </a:lnTo>
                <a:lnTo>
                  <a:pt x="960" y="84490"/>
                </a:lnTo>
                <a:lnTo>
                  <a:pt x="1920" y="84490"/>
                </a:lnTo>
                <a:lnTo>
                  <a:pt x="2880" y="85435"/>
                </a:lnTo>
                <a:lnTo>
                  <a:pt x="19202" y="85435"/>
                </a:lnTo>
                <a:lnTo>
                  <a:pt x="20162" y="84490"/>
                </a:lnTo>
                <a:lnTo>
                  <a:pt x="21107" y="84490"/>
                </a:lnTo>
                <a:lnTo>
                  <a:pt x="22082" y="83515"/>
                </a:lnTo>
                <a:lnTo>
                  <a:pt x="22082" y="192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7" name="object 1197"/>
          <p:cNvSpPr/>
          <p:nvPr/>
        </p:nvSpPr>
        <p:spPr>
          <a:xfrm>
            <a:off x="4969047" y="7241118"/>
            <a:ext cx="25923" cy="23027"/>
          </a:xfrm>
          <a:custGeom>
            <a:avLst/>
            <a:gdLst/>
            <a:ahLst/>
            <a:cxnLst/>
            <a:rect l="l" t="t" r="r" b="b"/>
            <a:pathLst>
              <a:path w="25923" h="23027">
                <a:moveTo>
                  <a:pt x="25923" y="11521"/>
                </a:moveTo>
                <a:lnTo>
                  <a:pt x="25923" y="7680"/>
                </a:lnTo>
                <a:lnTo>
                  <a:pt x="24963" y="3840"/>
                </a:lnTo>
                <a:lnTo>
                  <a:pt x="23027" y="2880"/>
                </a:lnTo>
                <a:lnTo>
                  <a:pt x="21122" y="960"/>
                </a:lnTo>
                <a:lnTo>
                  <a:pt x="18242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6306"/>
                </a:lnTo>
                <a:lnTo>
                  <a:pt x="960" y="19187"/>
                </a:lnTo>
                <a:lnTo>
                  <a:pt x="2880" y="21122"/>
                </a:lnTo>
                <a:lnTo>
                  <a:pt x="4800" y="23027"/>
                </a:lnTo>
                <a:lnTo>
                  <a:pt x="18242" y="23027"/>
                </a:lnTo>
                <a:lnTo>
                  <a:pt x="21122" y="22067"/>
                </a:lnTo>
                <a:lnTo>
                  <a:pt x="23027" y="21122"/>
                </a:lnTo>
                <a:lnTo>
                  <a:pt x="24963" y="19187"/>
                </a:lnTo>
                <a:lnTo>
                  <a:pt x="25923" y="16306"/>
                </a:lnTo>
                <a:lnTo>
                  <a:pt x="25923" y="1152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8" name="object 1198"/>
          <p:cNvSpPr/>
          <p:nvPr/>
        </p:nvSpPr>
        <p:spPr>
          <a:xfrm>
            <a:off x="5031440" y="7307351"/>
            <a:ext cx="3840" cy="22082"/>
          </a:xfrm>
          <a:custGeom>
            <a:avLst/>
            <a:gdLst/>
            <a:ahLst/>
            <a:cxnLst/>
            <a:rect l="l" t="t" r="r" b="b"/>
            <a:pathLst>
              <a:path w="3840" h="22082">
                <a:moveTo>
                  <a:pt x="960" y="3840"/>
                </a:moveTo>
                <a:lnTo>
                  <a:pt x="0" y="0"/>
                </a:lnTo>
                <a:lnTo>
                  <a:pt x="0" y="22082"/>
                </a:lnTo>
                <a:lnTo>
                  <a:pt x="960" y="21122"/>
                </a:lnTo>
                <a:lnTo>
                  <a:pt x="1920" y="22082"/>
                </a:lnTo>
                <a:lnTo>
                  <a:pt x="3840" y="5760"/>
                </a:lnTo>
                <a:lnTo>
                  <a:pt x="960" y="384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9" name="object 1199"/>
          <p:cNvSpPr/>
          <p:nvPr/>
        </p:nvSpPr>
        <p:spPr>
          <a:xfrm>
            <a:off x="5006477" y="7277587"/>
            <a:ext cx="78729" cy="115199"/>
          </a:xfrm>
          <a:custGeom>
            <a:avLst/>
            <a:gdLst/>
            <a:ahLst/>
            <a:cxnLst/>
            <a:rect l="l" t="t" r="r" b="b"/>
            <a:pathLst>
              <a:path w="78729" h="115199">
                <a:moveTo>
                  <a:pt x="975" y="99837"/>
                </a:moveTo>
                <a:lnTo>
                  <a:pt x="1935" y="102717"/>
                </a:lnTo>
                <a:lnTo>
                  <a:pt x="3840" y="105597"/>
                </a:lnTo>
                <a:lnTo>
                  <a:pt x="5775" y="107518"/>
                </a:lnTo>
                <a:lnTo>
                  <a:pt x="8656" y="109438"/>
                </a:lnTo>
                <a:lnTo>
                  <a:pt x="11521" y="111358"/>
                </a:lnTo>
                <a:lnTo>
                  <a:pt x="15361" y="112318"/>
                </a:lnTo>
                <a:lnTo>
                  <a:pt x="20162" y="113278"/>
                </a:lnTo>
                <a:lnTo>
                  <a:pt x="24963" y="115199"/>
                </a:lnTo>
                <a:lnTo>
                  <a:pt x="44165" y="115199"/>
                </a:lnTo>
                <a:lnTo>
                  <a:pt x="50886" y="114239"/>
                </a:lnTo>
                <a:lnTo>
                  <a:pt x="55686" y="113278"/>
                </a:lnTo>
                <a:lnTo>
                  <a:pt x="60487" y="111358"/>
                </a:lnTo>
                <a:lnTo>
                  <a:pt x="65288" y="109438"/>
                </a:lnTo>
                <a:lnTo>
                  <a:pt x="68168" y="107518"/>
                </a:lnTo>
                <a:lnTo>
                  <a:pt x="72009" y="104637"/>
                </a:lnTo>
                <a:lnTo>
                  <a:pt x="74889" y="101757"/>
                </a:lnTo>
                <a:lnTo>
                  <a:pt x="75849" y="97916"/>
                </a:lnTo>
                <a:lnTo>
                  <a:pt x="77769" y="95036"/>
                </a:lnTo>
                <a:lnTo>
                  <a:pt x="78729" y="91196"/>
                </a:lnTo>
                <a:lnTo>
                  <a:pt x="78729" y="83515"/>
                </a:lnTo>
                <a:lnTo>
                  <a:pt x="77769" y="80634"/>
                </a:lnTo>
                <a:lnTo>
                  <a:pt x="76809" y="77754"/>
                </a:lnTo>
                <a:lnTo>
                  <a:pt x="75849" y="74874"/>
                </a:lnTo>
                <a:lnTo>
                  <a:pt x="73929" y="72969"/>
                </a:lnTo>
                <a:lnTo>
                  <a:pt x="71048" y="71033"/>
                </a:lnTo>
                <a:lnTo>
                  <a:pt x="69128" y="69128"/>
                </a:lnTo>
                <a:lnTo>
                  <a:pt x="66248" y="67193"/>
                </a:lnTo>
                <a:lnTo>
                  <a:pt x="62407" y="66248"/>
                </a:lnTo>
                <a:lnTo>
                  <a:pt x="59527" y="65288"/>
                </a:lnTo>
                <a:lnTo>
                  <a:pt x="54726" y="64328"/>
                </a:lnTo>
                <a:lnTo>
                  <a:pt x="50886" y="64328"/>
                </a:lnTo>
                <a:lnTo>
                  <a:pt x="31683" y="63352"/>
                </a:lnTo>
                <a:lnTo>
                  <a:pt x="28803" y="63352"/>
                </a:lnTo>
                <a:lnTo>
                  <a:pt x="26883" y="62407"/>
                </a:lnTo>
                <a:lnTo>
                  <a:pt x="24963" y="61447"/>
                </a:lnTo>
                <a:lnTo>
                  <a:pt x="24002" y="60487"/>
                </a:lnTo>
                <a:lnTo>
                  <a:pt x="24002" y="84475"/>
                </a:lnTo>
                <a:lnTo>
                  <a:pt x="24002" y="83515"/>
                </a:lnTo>
                <a:lnTo>
                  <a:pt x="24963" y="82570"/>
                </a:lnTo>
                <a:lnTo>
                  <a:pt x="25923" y="81594"/>
                </a:lnTo>
                <a:lnTo>
                  <a:pt x="27843" y="80634"/>
                </a:lnTo>
                <a:lnTo>
                  <a:pt x="28803" y="79689"/>
                </a:lnTo>
                <a:lnTo>
                  <a:pt x="45125" y="79689"/>
                </a:lnTo>
                <a:lnTo>
                  <a:pt x="48005" y="80634"/>
                </a:lnTo>
                <a:lnTo>
                  <a:pt x="50886" y="80634"/>
                </a:lnTo>
                <a:lnTo>
                  <a:pt x="53766" y="82570"/>
                </a:lnTo>
                <a:lnTo>
                  <a:pt x="55686" y="83515"/>
                </a:lnTo>
                <a:lnTo>
                  <a:pt x="56647" y="85435"/>
                </a:lnTo>
                <a:lnTo>
                  <a:pt x="56647" y="91196"/>
                </a:lnTo>
                <a:lnTo>
                  <a:pt x="55686" y="93116"/>
                </a:lnTo>
                <a:lnTo>
                  <a:pt x="54726" y="94076"/>
                </a:lnTo>
                <a:lnTo>
                  <a:pt x="53766" y="95036"/>
                </a:lnTo>
                <a:lnTo>
                  <a:pt x="52806" y="95996"/>
                </a:lnTo>
                <a:lnTo>
                  <a:pt x="50886" y="97916"/>
                </a:lnTo>
                <a:lnTo>
                  <a:pt x="48966" y="98877"/>
                </a:lnTo>
                <a:lnTo>
                  <a:pt x="47045" y="98877"/>
                </a:lnTo>
                <a:lnTo>
                  <a:pt x="45125" y="99837"/>
                </a:lnTo>
                <a:lnTo>
                  <a:pt x="28803" y="99837"/>
                </a:lnTo>
                <a:lnTo>
                  <a:pt x="25923" y="97916"/>
                </a:lnTo>
                <a:lnTo>
                  <a:pt x="23042" y="95996"/>
                </a:lnTo>
                <a:lnTo>
                  <a:pt x="22082" y="94076"/>
                </a:lnTo>
                <a:lnTo>
                  <a:pt x="21122" y="0"/>
                </a:lnTo>
                <a:lnTo>
                  <a:pt x="17282" y="1920"/>
                </a:lnTo>
                <a:lnTo>
                  <a:pt x="14401" y="4800"/>
                </a:lnTo>
                <a:lnTo>
                  <a:pt x="11521" y="7680"/>
                </a:lnTo>
                <a:lnTo>
                  <a:pt x="9601" y="10561"/>
                </a:lnTo>
                <a:lnTo>
                  <a:pt x="7680" y="14401"/>
                </a:lnTo>
                <a:lnTo>
                  <a:pt x="5775" y="17282"/>
                </a:lnTo>
                <a:lnTo>
                  <a:pt x="5775" y="34564"/>
                </a:lnTo>
                <a:lnTo>
                  <a:pt x="7680" y="36484"/>
                </a:lnTo>
                <a:lnTo>
                  <a:pt x="8656" y="39364"/>
                </a:lnTo>
                <a:lnTo>
                  <a:pt x="10561" y="42245"/>
                </a:lnTo>
                <a:lnTo>
                  <a:pt x="12496" y="44165"/>
                </a:lnTo>
                <a:lnTo>
                  <a:pt x="9601" y="47045"/>
                </a:lnTo>
                <a:lnTo>
                  <a:pt x="7680" y="48966"/>
                </a:lnTo>
                <a:lnTo>
                  <a:pt x="5775" y="51846"/>
                </a:lnTo>
                <a:lnTo>
                  <a:pt x="4815" y="54726"/>
                </a:lnTo>
                <a:lnTo>
                  <a:pt x="3840" y="57607"/>
                </a:lnTo>
                <a:lnTo>
                  <a:pt x="3840" y="64328"/>
                </a:lnTo>
                <a:lnTo>
                  <a:pt x="4815" y="67193"/>
                </a:lnTo>
                <a:lnTo>
                  <a:pt x="5775" y="69128"/>
                </a:lnTo>
                <a:lnTo>
                  <a:pt x="6720" y="71033"/>
                </a:lnTo>
                <a:lnTo>
                  <a:pt x="9601" y="72969"/>
                </a:lnTo>
                <a:lnTo>
                  <a:pt x="11521" y="74874"/>
                </a:lnTo>
                <a:lnTo>
                  <a:pt x="9601" y="75849"/>
                </a:lnTo>
                <a:lnTo>
                  <a:pt x="8656" y="77754"/>
                </a:lnTo>
                <a:lnTo>
                  <a:pt x="6720" y="78714"/>
                </a:lnTo>
                <a:lnTo>
                  <a:pt x="5775" y="80634"/>
                </a:lnTo>
                <a:lnTo>
                  <a:pt x="3840" y="81594"/>
                </a:lnTo>
                <a:lnTo>
                  <a:pt x="2880" y="83515"/>
                </a:lnTo>
                <a:lnTo>
                  <a:pt x="1935" y="85435"/>
                </a:lnTo>
                <a:lnTo>
                  <a:pt x="1935" y="86410"/>
                </a:lnTo>
                <a:lnTo>
                  <a:pt x="975" y="88315"/>
                </a:lnTo>
                <a:lnTo>
                  <a:pt x="0" y="90251"/>
                </a:lnTo>
                <a:lnTo>
                  <a:pt x="0" y="96956"/>
                </a:lnTo>
                <a:lnTo>
                  <a:pt x="975" y="9983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0" name="object 1200"/>
          <p:cNvSpPr/>
          <p:nvPr/>
        </p:nvSpPr>
        <p:spPr>
          <a:xfrm>
            <a:off x="5027599" y="7274707"/>
            <a:ext cx="58567" cy="96956"/>
          </a:xfrm>
          <a:custGeom>
            <a:avLst/>
            <a:gdLst/>
            <a:ahLst/>
            <a:cxnLst/>
            <a:rect l="l" t="t" r="r" b="b"/>
            <a:pathLst>
              <a:path w="58567" h="96956">
                <a:moveTo>
                  <a:pt x="2880" y="55686"/>
                </a:moveTo>
                <a:lnTo>
                  <a:pt x="3840" y="54726"/>
                </a:lnTo>
                <a:lnTo>
                  <a:pt x="3840" y="24963"/>
                </a:lnTo>
                <a:lnTo>
                  <a:pt x="4800" y="24003"/>
                </a:lnTo>
                <a:lnTo>
                  <a:pt x="4800" y="22082"/>
                </a:lnTo>
                <a:lnTo>
                  <a:pt x="5760" y="20162"/>
                </a:lnTo>
                <a:lnTo>
                  <a:pt x="6720" y="19202"/>
                </a:lnTo>
                <a:lnTo>
                  <a:pt x="7680" y="18242"/>
                </a:lnTo>
                <a:lnTo>
                  <a:pt x="9601" y="17282"/>
                </a:lnTo>
                <a:lnTo>
                  <a:pt x="10561" y="16322"/>
                </a:lnTo>
                <a:lnTo>
                  <a:pt x="12481" y="15361"/>
                </a:lnTo>
                <a:lnTo>
                  <a:pt x="21122" y="15361"/>
                </a:lnTo>
                <a:lnTo>
                  <a:pt x="24002" y="16322"/>
                </a:lnTo>
                <a:lnTo>
                  <a:pt x="26883" y="19202"/>
                </a:lnTo>
                <a:lnTo>
                  <a:pt x="28803" y="21122"/>
                </a:lnTo>
                <a:lnTo>
                  <a:pt x="30723" y="24003"/>
                </a:lnTo>
                <a:lnTo>
                  <a:pt x="30723" y="30723"/>
                </a:lnTo>
                <a:lnTo>
                  <a:pt x="29763" y="31683"/>
                </a:lnTo>
                <a:lnTo>
                  <a:pt x="29763" y="33604"/>
                </a:lnTo>
                <a:lnTo>
                  <a:pt x="28803" y="35524"/>
                </a:lnTo>
                <a:lnTo>
                  <a:pt x="27843" y="36484"/>
                </a:lnTo>
                <a:lnTo>
                  <a:pt x="26883" y="38404"/>
                </a:lnTo>
                <a:lnTo>
                  <a:pt x="25923" y="39364"/>
                </a:lnTo>
                <a:lnTo>
                  <a:pt x="24002" y="40325"/>
                </a:lnTo>
                <a:lnTo>
                  <a:pt x="23042" y="41285"/>
                </a:lnTo>
                <a:lnTo>
                  <a:pt x="21122" y="41285"/>
                </a:lnTo>
                <a:lnTo>
                  <a:pt x="19202" y="42245"/>
                </a:lnTo>
                <a:lnTo>
                  <a:pt x="12481" y="42245"/>
                </a:lnTo>
                <a:lnTo>
                  <a:pt x="9601" y="40325"/>
                </a:lnTo>
                <a:lnTo>
                  <a:pt x="7680" y="38404"/>
                </a:lnTo>
                <a:lnTo>
                  <a:pt x="5760" y="54726"/>
                </a:lnTo>
                <a:lnTo>
                  <a:pt x="7680" y="55686"/>
                </a:lnTo>
                <a:lnTo>
                  <a:pt x="9601" y="56647"/>
                </a:lnTo>
                <a:lnTo>
                  <a:pt x="12481" y="56647"/>
                </a:lnTo>
                <a:lnTo>
                  <a:pt x="14401" y="57607"/>
                </a:lnTo>
                <a:lnTo>
                  <a:pt x="22082" y="57607"/>
                </a:lnTo>
                <a:lnTo>
                  <a:pt x="26883" y="56647"/>
                </a:lnTo>
                <a:lnTo>
                  <a:pt x="30723" y="55686"/>
                </a:lnTo>
                <a:lnTo>
                  <a:pt x="34564" y="53766"/>
                </a:lnTo>
                <a:lnTo>
                  <a:pt x="38404" y="51846"/>
                </a:lnTo>
                <a:lnTo>
                  <a:pt x="41285" y="49926"/>
                </a:lnTo>
                <a:lnTo>
                  <a:pt x="44165" y="47045"/>
                </a:lnTo>
                <a:lnTo>
                  <a:pt x="46085" y="44165"/>
                </a:lnTo>
                <a:lnTo>
                  <a:pt x="47045" y="41285"/>
                </a:lnTo>
                <a:lnTo>
                  <a:pt x="48966" y="37444"/>
                </a:lnTo>
                <a:lnTo>
                  <a:pt x="49926" y="33604"/>
                </a:lnTo>
                <a:lnTo>
                  <a:pt x="49926" y="26883"/>
                </a:lnTo>
                <a:lnTo>
                  <a:pt x="48966" y="24963"/>
                </a:lnTo>
                <a:lnTo>
                  <a:pt x="48966" y="23042"/>
                </a:lnTo>
                <a:lnTo>
                  <a:pt x="48005" y="21122"/>
                </a:lnTo>
                <a:lnTo>
                  <a:pt x="47045" y="20162"/>
                </a:lnTo>
                <a:lnTo>
                  <a:pt x="46085" y="18242"/>
                </a:lnTo>
                <a:lnTo>
                  <a:pt x="56647" y="18242"/>
                </a:lnTo>
                <a:lnTo>
                  <a:pt x="57607" y="17282"/>
                </a:lnTo>
                <a:lnTo>
                  <a:pt x="57607" y="16322"/>
                </a:lnTo>
                <a:lnTo>
                  <a:pt x="58567" y="14401"/>
                </a:lnTo>
                <a:lnTo>
                  <a:pt x="58567" y="4800"/>
                </a:lnTo>
                <a:lnTo>
                  <a:pt x="57607" y="3840"/>
                </a:lnTo>
                <a:lnTo>
                  <a:pt x="57607" y="1920"/>
                </a:lnTo>
                <a:lnTo>
                  <a:pt x="30723" y="1920"/>
                </a:lnTo>
                <a:lnTo>
                  <a:pt x="28803" y="960"/>
                </a:lnTo>
                <a:lnTo>
                  <a:pt x="25923" y="960"/>
                </a:lnTo>
                <a:lnTo>
                  <a:pt x="24002" y="0"/>
                </a:lnTo>
                <a:lnTo>
                  <a:pt x="12481" y="0"/>
                </a:lnTo>
                <a:lnTo>
                  <a:pt x="7680" y="960"/>
                </a:lnTo>
                <a:lnTo>
                  <a:pt x="3840" y="1920"/>
                </a:lnTo>
                <a:lnTo>
                  <a:pt x="0" y="2880"/>
                </a:lnTo>
                <a:lnTo>
                  <a:pt x="960" y="96956"/>
                </a:lnTo>
                <a:lnTo>
                  <a:pt x="960" y="89291"/>
                </a:lnTo>
                <a:lnTo>
                  <a:pt x="1920" y="88315"/>
                </a:lnTo>
                <a:lnTo>
                  <a:pt x="2880" y="87355"/>
                </a:lnTo>
                <a:lnTo>
                  <a:pt x="2880" y="63367"/>
                </a:lnTo>
                <a:lnTo>
                  <a:pt x="1920" y="62392"/>
                </a:lnTo>
                <a:lnTo>
                  <a:pt x="1920" y="57607"/>
                </a:lnTo>
                <a:lnTo>
                  <a:pt x="2880" y="56647"/>
                </a:lnTo>
                <a:lnTo>
                  <a:pt x="2880" y="5568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1" name="object 1201"/>
          <p:cNvSpPr/>
          <p:nvPr/>
        </p:nvSpPr>
        <p:spPr>
          <a:xfrm>
            <a:off x="5101513" y="7274707"/>
            <a:ext cx="74889" cy="86395"/>
          </a:xfrm>
          <a:custGeom>
            <a:avLst/>
            <a:gdLst/>
            <a:ahLst/>
            <a:cxnLst/>
            <a:rect l="l" t="t" r="r" b="b"/>
            <a:pathLst>
              <a:path w="74889" h="86395">
                <a:moveTo>
                  <a:pt x="21122" y="84475"/>
                </a:moveTo>
                <a:lnTo>
                  <a:pt x="22082" y="84475"/>
                </a:lnTo>
                <a:lnTo>
                  <a:pt x="22082" y="30723"/>
                </a:lnTo>
                <a:lnTo>
                  <a:pt x="24963" y="26883"/>
                </a:lnTo>
                <a:lnTo>
                  <a:pt x="27843" y="24003"/>
                </a:lnTo>
                <a:lnTo>
                  <a:pt x="30723" y="22082"/>
                </a:lnTo>
                <a:lnTo>
                  <a:pt x="33604" y="20162"/>
                </a:lnTo>
                <a:lnTo>
                  <a:pt x="36484" y="19202"/>
                </a:lnTo>
                <a:lnTo>
                  <a:pt x="43205" y="19202"/>
                </a:lnTo>
                <a:lnTo>
                  <a:pt x="45125" y="20162"/>
                </a:lnTo>
                <a:lnTo>
                  <a:pt x="47045" y="21122"/>
                </a:lnTo>
                <a:lnTo>
                  <a:pt x="48006" y="22082"/>
                </a:lnTo>
                <a:lnTo>
                  <a:pt x="48966" y="24003"/>
                </a:lnTo>
                <a:lnTo>
                  <a:pt x="50886" y="24963"/>
                </a:lnTo>
                <a:lnTo>
                  <a:pt x="50886" y="26883"/>
                </a:lnTo>
                <a:lnTo>
                  <a:pt x="51846" y="29763"/>
                </a:lnTo>
                <a:lnTo>
                  <a:pt x="52806" y="31683"/>
                </a:lnTo>
                <a:lnTo>
                  <a:pt x="52806" y="84475"/>
                </a:lnTo>
                <a:lnTo>
                  <a:pt x="53766" y="85450"/>
                </a:lnTo>
                <a:lnTo>
                  <a:pt x="54726" y="85450"/>
                </a:lnTo>
                <a:lnTo>
                  <a:pt x="55686" y="86395"/>
                </a:lnTo>
                <a:lnTo>
                  <a:pt x="72009" y="86395"/>
                </a:lnTo>
                <a:lnTo>
                  <a:pt x="72009" y="85450"/>
                </a:lnTo>
                <a:lnTo>
                  <a:pt x="73929" y="85450"/>
                </a:lnTo>
                <a:lnTo>
                  <a:pt x="73929" y="84475"/>
                </a:lnTo>
                <a:lnTo>
                  <a:pt x="74889" y="84475"/>
                </a:lnTo>
                <a:lnTo>
                  <a:pt x="74889" y="28803"/>
                </a:lnTo>
                <a:lnTo>
                  <a:pt x="73929" y="24003"/>
                </a:lnTo>
                <a:lnTo>
                  <a:pt x="72969" y="20162"/>
                </a:lnTo>
                <a:lnTo>
                  <a:pt x="72009" y="16322"/>
                </a:lnTo>
                <a:lnTo>
                  <a:pt x="71048" y="12481"/>
                </a:lnTo>
                <a:lnTo>
                  <a:pt x="68168" y="9601"/>
                </a:lnTo>
                <a:lnTo>
                  <a:pt x="66248" y="6720"/>
                </a:lnTo>
                <a:lnTo>
                  <a:pt x="63367" y="3840"/>
                </a:lnTo>
                <a:lnTo>
                  <a:pt x="59527" y="1920"/>
                </a:lnTo>
                <a:lnTo>
                  <a:pt x="55686" y="0"/>
                </a:lnTo>
                <a:lnTo>
                  <a:pt x="41285" y="0"/>
                </a:lnTo>
                <a:lnTo>
                  <a:pt x="36484" y="960"/>
                </a:lnTo>
                <a:lnTo>
                  <a:pt x="31683" y="2880"/>
                </a:lnTo>
                <a:lnTo>
                  <a:pt x="26883" y="5760"/>
                </a:lnTo>
                <a:lnTo>
                  <a:pt x="23042" y="8641"/>
                </a:lnTo>
                <a:lnTo>
                  <a:pt x="18242" y="13441"/>
                </a:lnTo>
                <a:lnTo>
                  <a:pt x="18242" y="2880"/>
                </a:lnTo>
                <a:lnTo>
                  <a:pt x="17282" y="1920"/>
                </a:lnTo>
                <a:lnTo>
                  <a:pt x="16322" y="1920"/>
                </a:lnTo>
                <a:lnTo>
                  <a:pt x="15377" y="960"/>
                </a:lnTo>
                <a:lnTo>
                  <a:pt x="4815" y="960"/>
                </a:lnTo>
                <a:lnTo>
                  <a:pt x="2880" y="1920"/>
                </a:lnTo>
                <a:lnTo>
                  <a:pt x="975" y="1920"/>
                </a:lnTo>
                <a:lnTo>
                  <a:pt x="0" y="2880"/>
                </a:lnTo>
                <a:lnTo>
                  <a:pt x="0" y="84475"/>
                </a:lnTo>
                <a:lnTo>
                  <a:pt x="975" y="85450"/>
                </a:lnTo>
                <a:lnTo>
                  <a:pt x="1920" y="85450"/>
                </a:lnTo>
                <a:lnTo>
                  <a:pt x="2880" y="86395"/>
                </a:lnTo>
                <a:lnTo>
                  <a:pt x="18242" y="86395"/>
                </a:lnTo>
                <a:lnTo>
                  <a:pt x="19202" y="85450"/>
                </a:lnTo>
                <a:lnTo>
                  <a:pt x="21122" y="85450"/>
                </a:lnTo>
                <a:lnTo>
                  <a:pt x="21122" y="8447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2" name="object 1202"/>
          <p:cNvSpPr/>
          <p:nvPr/>
        </p:nvSpPr>
        <p:spPr>
          <a:xfrm>
            <a:off x="5216712" y="7275667"/>
            <a:ext cx="4800" cy="31683"/>
          </a:xfrm>
          <a:custGeom>
            <a:avLst/>
            <a:gdLst/>
            <a:ahLst/>
            <a:cxnLst/>
            <a:rect l="l" t="t" r="r" b="b"/>
            <a:pathLst>
              <a:path w="4800" h="31683">
                <a:moveTo>
                  <a:pt x="0" y="31683"/>
                </a:moveTo>
                <a:lnTo>
                  <a:pt x="0" y="28803"/>
                </a:lnTo>
                <a:lnTo>
                  <a:pt x="960" y="26883"/>
                </a:lnTo>
                <a:lnTo>
                  <a:pt x="1920" y="24002"/>
                </a:lnTo>
                <a:lnTo>
                  <a:pt x="2880" y="22082"/>
                </a:lnTo>
                <a:lnTo>
                  <a:pt x="4800" y="0"/>
                </a:lnTo>
                <a:lnTo>
                  <a:pt x="0" y="1920"/>
                </a:lnTo>
                <a:lnTo>
                  <a:pt x="0" y="3168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3" name="object 1203"/>
          <p:cNvSpPr/>
          <p:nvPr/>
        </p:nvSpPr>
        <p:spPr>
          <a:xfrm>
            <a:off x="5193685" y="7274707"/>
            <a:ext cx="76794" cy="88315"/>
          </a:xfrm>
          <a:custGeom>
            <a:avLst/>
            <a:gdLst/>
            <a:ahLst/>
            <a:cxnLst/>
            <a:rect l="l" t="t" r="r" b="b"/>
            <a:pathLst>
              <a:path w="76794" h="88315">
                <a:moveTo>
                  <a:pt x="71033" y="13441"/>
                </a:moveTo>
                <a:lnTo>
                  <a:pt x="68153" y="10561"/>
                </a:lnTo>
                <a:lnTo>
                  <a:pt x="65272" y="6720"/>
                </a:lnTo>
                <a:lnTo>
                  <a:pt x="61432" y="4800"/>
                </a:lnTo>
                <a:lnTo>
                  <a:pt x="56631" y="2880"/>
                </a:lnTo>
                <a:lnTo>
                  <a:pt x="51831" y="960"/>
                </a:lnTo>
                <a:lnTo>
                  <a:pt x="47030" y="0"/>
                </a:lnTo>
                <a:lnTo>
                  <a:pt x="33588" y="0"/>
                </a:lnTo>
                <a:lnTo>
                  <a:pt x="27828" y="960"/>
                </a:lnTo>
                <a:lnTo>
                  <a:pt x="25907" y="23042"/>
                </a:lnTo>
                <a:lnTo>
                  <a:pt x="26868" y="21122"/>
                </a:lnTo>
                <a:lnTo>
                  <a:pt x="28788" y="19202"/>
                </a:lnTo>
                <a:lnTo>
                  <a:pt x="29748" y="18242"/>
                </a:lnTo>
                <a:lnTo>
                  <a:pt x="31668" y="17282"/>
                </a:lnTo>
                <a:lnTo>
                  <a:pt x="34549" y="15361"/>
                </a:lnTo>
                <a:lnTo>
                  <a:pt x="45110" y="15361"/>
                </a:lnTo>
                <a:lnTo>
                  <a:pt x="48950" y="17282"/>
                </a:lnTo>
                <a:lnTo>
                  <a:pt x="51831" y="20162"/>
                </a:lnTo>
                <a:lnTo>
                  <a:pt x="54711" y="24003"/>
                </a:lnTo>
                <a:lnTo>
                  <a:pt x="55671" y="28803"/>
                </a:lnTo>
                <a:lnTo>
                  <a:pt x="55671" y="35524"/>
                </a:lnTo>
                <a:lnTo>
                  <a:pt x="22067" y="35524"/>
                </a:lnTo>
                <a:lnTo>
                  <a:pt x="23027" y="32644"/>
                </a:lnTo>
                <a:lnTo>
                  <a:pt x="23027" y="2880"/>
                </a:lnTo>
                <a:lnTo>
                  <a:pt x="18227" y="4800"/>
                </a:lnTo>
                <a:lnTo>
                  <a:pt x="14401" y="7680"/>
                </a:lnTo>
                <a:lnTo>
                  <a:pt x="10561" y="11521"/>
                </a:lnTo>
                <a:lnTo>
                  <a:pt x="6720" y="15361"/>
                </a:lnTo>
                <a:lnTo>
                  <a:pt x="4785" y="20162"/>
                </a:lnTo>
                <a:lnTo>
                  <a:pt x="2880" y="25923"/>
                </a:lnTo>
                <a:lnTo>
                  <a:pt x="944" y="31683"/>
                </a:lnTo>
                <a:lnTo>
                  <a:pt x="0" y="37444"/>
                </a:lnTo>
                <a:lnTo>
                  <a:pt x="0" y="51846"/>
                </a:lnTo>
                <a:lnTo>
                  <a:pt x="944" y="58567"/>
                </a:lnTo>
                <a:lnTo>
                  <a:pt x="2880" y="64328"/>
                </a:lnTo>
                <a:lnTo>
                  <a:pt x="3840" y="69128"/>
                </a:lnTo>
                <a:lnTo>
                  <a:pt x="6720" y="73914"/>
                </a:lnTo>
                <a:lnTo>
                  <a:pt x="10561" y="77754"/>
                </a:lnTo>
                <a:lnTo>
                  <a:pt x="14401" y="80634"/>
                </a:lnTo>
                <a:lnTo>
                  <a:pt x="18227" y="83515"/>
                </a:lnTo>
                <a:lnTo>
                  <a:pt x="23987" y="85450"/>
                </a:lnTo>
                <a:lnTo>
                  <a:pt x="28788" y="87355"/>
                </a:lnTo>
                <a:lnTo>
                  <a:pt x="34549" y="88315"/>
                </a:lnTo>
                <a:lnTo>
                  <a:pt x="46070" y="88315"/>
                </a:lnTo>
                <a:lnTo>
                  <a:pt x="49911" y="87355"/>
                </a:lnTo>
                <a:lnTo>
                  <a:pt x="52791" y="87355"/>
                </a:lnTo>
                <a:lnTo>
                  <a:pt x="56631" y="86395"/>
                </a:lnTo>
                <a:lnTo>
                  <a:pt x="59512" y="86395"/>
                </a:lnTo>
                <a:lnTo>
                  <a:pt x="62392" y="85450"/>
                </a:lnTo>
                <a:lnTo>
                  <a:pt x="64312" y="84475"/>
                </a:lnTo>
                <a:lnTo>
                  <a:pt x="67193" y="84475"/>
                </a:lnTo>
                <a:lnTo>
                  <a:pt x="68153" y="83515"/>
                </a:lnTo>
                <a:lnTo>
                  <a:pt x="70073" y="82570"/>
                </a:lnTo>
                <a:lnTo>
                  <a:pt x="71033" y="82570"/>
                </a:lnTo>
                <a:lnTo>
                  <a:pt x="71993" y="81594"/>
                </a:lnTo>
                <a:lnTo>
                  <a:pt x="71993" y="80634"/>
                </a:lnTo>
                <a:lnTo>
                  <a:pt x="72953" y="80634"/>
                </a:lnTo>
                <a:lnTo>
                  <a:pt x="72953" y="76794"/>
                </a:lnTo>
                <a:lnTo>
                  <a:pt x="73913" y="75849"/>
                </a:lnTo>
                <a:lnTo>
                  <a:pt x="73913" y="72009"/>
                </a:lnTo>
                <a:lnTo>
                  <a:pt x="72953" y="71048"/>
                </a:lnTo>
                <a:lnTo>
                  <a:pt x="72953" y="67208"/>
                </a:lnTo>
                <a:lnTo>
                  <a:pt x="71993" y="66233"/>
                </a:lnTo>
                <a:lnTo>
                  <a:pt x="68153" y="66233"/>
                </a:lnTo>
                <a:lnTo>
                  <a:pt x="67193" y="67208"/>
                </a:lnTo>
                <a:lnTo>
                  <a:pt x="66233" y="67208"/>
                </a:lnTo>
                <a:lnTo>
                  <a:pt x="64312" y="68168"/>
                </a:lnTo>
                <a:lnTo>
                  <a:pt x="61432" y="69128"/>
                </a:lnTo>
                <a:lnTo>
                  <a:pt x="59512" y="69128"/>
                </a:lnTo>
                <a:lnTo>
                  <a:pt x="57591" y="70073"/>
                </a:lnTo>
                <a:lnTo>
                  <a:pt x="54711" y="71048"/>
                </a:lnTo>
                <a:lnTo>
                  <a:pt x="36469" y="71048"/>
                </a:lnTo>
                <a:lnTo>
                  <a:pt x="34549" y="70073"/>
                </a:lnTo>
                <a:lnTo>
                  <a:pt x="31668" y="69128"/>
                </a:lnTo>
                <a:lnTo>
                  <a:pt x="28788" y="67208"/>
                </a:lnTo>
                <a:lnTo>
                  <a:pt x="27828" y="65288"/>
                </a:lnTo>
                <a:lnTo>
                  <a:pt x="25907" y="63367"/>
                </a:lnTo>
                <a:lnTo>
                  <a:pt x="23987" y="61447"/>
                </a:lnTo>
                <a:lnTo>
                  <a:pt x="23987" y="58567"/>
                </a:lnTo>
                <a:lnTo>
                  <a:pt x="23027" y="55686"/>
                </a:lnTo>
                <a:lnTo>
                  <a:pt x="22067" y="52806"/>
                </a:lnTo>
                <a:lnTo>
                  <a:pt x="22067" y="49926"/>
                </a:lnTo>
                <a:lnTo>
                  <a:pt x="72953" y="49926"/>
                </a:lnTo>
                <a:lnTo>
                  <a:pt x="73913" y="48966"/>
                </a:lnTo>
                <a:lnTo>
                  <a:pt x="74874" y="48006"/>
                </a:lnTo>
                <a:lnTo>
                  <a:pt x="76794" y="46085"/>
                </a:lnTo>
                <a:lnTo>
                  <a:pt x="76794" y="27843"/>
                </a:lnTo>
                <a:lnTo>
                  <a:pt x="74874" y="23042"/>
                </a:lnTo>
                <a:lnTo>
                  <a:pt x="73913" y="18242"/>
                </a:lnTo>
                <a:lnTo>
                  <a:pt x="71033" y="1344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4" name="object 1204"/>
          <p:cNvSpPr/>
          <p:nvPr/>
        </p:nvSpPr>
        <p:spPr>
          <a:xfrm>
            <a:off x="5306004" y="7321753"/>
            <a:ext cx="5745" cy="41269"/>
          </a:xfrm>
          <a:custGeom>
            <a:avLst/>
            <a:gdLst/>
            <a:ahLst/>
            <a:cxnLst/>
            <a:rect l="l" t="t" r="r" b="b"/>
            <a:pathLst>
              <a:path w="5745" h="41269">
                <a:moveTo>
                  <a:pt x="5745" y="41269"/>
                </a:moveTo>
                <a:lnTo>
                  <a:pt x="4785" y="14401"/>
                </a:lnTo>
                <a:lnTo>
                  <a:pt x="2880" y="11521"/>
                </a:lnTo>
                <a:lnTo>
                  <a:pt x="2880" y="8641"/>
                </a:lnTo>
                <a:lnTo>
                  <a:pt x="1905" y="5760"/>
                </a:lnTo>
                <a:lnTo>
                  <a:pt x="1905" y="2880"/>
                </a:lnTo>
                <a:lnTo>
                  <a:pt x="944" y="0"/>
                </a:lnTo>
                <a:lnTo>
                  <a:pt x="0" y="40309"/>
                </a:lnTo>
                <a:lnTo>
                  <a:pt x="5745" y="4126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5" name="object 1205"/>
          <p:cNvSpPr/>
          <p:nvPr/>
        </p:nvSpPr>
        <p:spPr>
          <a:xfrm>
            <a:off x="5284881" y="7238238"/>
            <a:ext cx="78714" cy="124785"/>
          </a:xfrm>
          <a:custGeom>
            <a:avLst/>
            <a:gdLst/>
            <a:ahLst/>
            <a:cxnLst/>
            <a:rect l="l" t="t" r="r" b="b"/>
            <a:pathLst>
              <a:path w="78714" h="124785">
                <a:moveTo>
                  <a:pt x="38389" y="105597"/>
                </a:moveTo>
                <a:lnTo>
                  <a:pt x="34549" y="105597"/>
                </a:lnTo>
                <a:lnTo>
                  <a:pt x="32628" y="104637"/>
                </a:lnTo>
                <a:lnTo>
                  <a:pt x="30708" y="103677"/>
                </a:lnTo>
                <a:lnTo>
                  <a:pt x="28788" y="101757"/>
                </a:lnTo>
                <a:lnTo>
                  <a:pt x="26868" y="99837"/>
                </a:lnTo>
                <a:lnTo>
                  <a:pt x="25908" y="97916"/>
                </a:lnTo>
                <a:lnTo>
                  <a:pt x="26868" y="124785"/>
                </a:lnTo>
                <a:lnTo>
                  <a:pt x="38389" y="124785"/>
                </a:lnTo>
                <a:lnTo>
                  <a:pt x="43190" y="122864"/>
                </a:lnTo>
                <a:lnTo>
                  <a:pt x="47030" y="120944"/>
                </a:lnTo>
                <a:lnTo>
                  <a:pt x="51831" y="118064"/>
                </a:lnTo>
                <a:lnTo>
                  <a:pt x="55671" y="115199"/>
                </a:lnTo>
                <a:lnTo>
                  <a:pt x="60472" y="110383"/>
                </a:lnTo>
                <a:lnTo>
                  <a:pt x="60472" y="121919"/>
                </a:lnTo>
                <a:lnTo>
                  <a:pt x="62392" y="121919"/>
                </a:lnTo>
                <a:lnTo>
                  <a:pt x="63352" y="122864"/>
                </a:lnTo>
                <a:lnTo>
                  <a:pt x="75834" y="122864"/>
                </a:lnTo>
                <a:lnTo>
                  <a:pt x="76794" y="121919"/>
                </a:lnTo>
                <a:lnTo>
                  <a:pt x="77754" y="121919"/>
                </a:lnTo>
                <a:lnTo>
                  <a:pt x="78714" y="120944"/>
                </a:lnTo>
                <a:lnTo>
                  <a:pt x="78714" y="2880"/>
                </a:lnTo>
                <a:lnTo>
                  <a:pt x="77754" y="1920"/>
                </a:lnTo>
                <a:lnTo>
                  <a:pt x="76794" y="944"/>
                </a:lnTo>
                <a:lnTo>
                  <a:pt x="72953" y="944"/>
                </a:lnTo>
                <a:lnTo>
                  <a:pt x="71993" y="0"/>
                </a:lnTo>
                <a:lnTo>
                  <a:pt x="64312" y="0"/>
                </a:lnTo>
                <a:lnTo>
                  <a:pt x="62392" y="944"/>
                </a:lnTo>
                <a:lnTo>
                  <a:pt x="58552" y="944"/>
                </a:lnTo>
                <a:lnTo>
                  <a:pt x="58552" y="1920"/>
                </a:lnTo>
                <a:lnTo>
                  <a:pt x="57591" y="1920"/>
                </a:lnTo>
                <a:lnTo>
                  <a:pt x="57591" y="2880"/>
                </a:lnTo>
                <a:lnTo>
                  <a:pt x="56631" y="2880"/>
                </a:lnTo>
                <a:lnTo>
                  <a:pt x="56631" y="47030"/>
                </a:lnTo>
                <a:lnTo>
                  <a:pt x="53751" y="43190"/>
                </a:lnTo>
                <a:lnTo>
                  <a:pt x="49911" y="40309"/>
                </a:lnTo>
                <a:lnTo>
                  <a:pt x="46070" y="38389"/>
                </a:lnTo>
                <a:lnTo>
                  <a:pt x="42230" y="36469"/>
                </a:lnTo>
                <a:lnTo>
                  <a:pt x="28788" y="36469"/>
                </a:lnTo>
                <a:lnTo>
                  <a:pt x="24003" y="37429"/>
                </a:lnTo>
                <a:lnTo>
                  <a:pt x="19187" y="39349"/>
                </a:lnTo>
                <a:lnTo>
                  <a:pt x="15346" y="41269"/>
                </a:lnTo>
                <a:lnTo>
                  <a:pt x="11506" y="44150"/>
                </a:lnTo>
                <a:lnTo>
                  <a:pt x="8625" y="47990"/>
                </a:lnTo>
                <a:lnTo>
                  <a:pt x="5760" y="51831"/>
                </a:lnTo>
                <a:lnTo>
                  <a:pt x="3840" y="56631"/>
                </a:lnTo>
                <a:lnTo>
                  <a:pt x="1920" y="62392"/>
                </a:lnTo>
                <a:lnTo>
                  <a:pt x="0" y="68153"/>
                </a:lnTo>
                <a:lnTo>
                  <a:pt x="0" y="93116"/>
                </a:lnTo>
                <a:lnTo>
                  <a:pt x="1920" y="97916"/>
                </a:lnTo>
                <a:lnTo>
                  <a:pt x="2880" y="103677"/>
                </a:lnTo>
                <a:lnTo>
                  <a:pt x="4785" y="107518"/>
                </a:lnTo>
                <a:lnTo>
                  <a:pt x="6720" y="111358"/>
                </a:lnTo>
                <a:lnTo>
                  <a:pt x="9601" y="116144"/>
                </a:lnTo>
                <a:lnTo>
                  <a:pt x="13441" y="119039"/>
                </a:lnTo>
                <a:lnTo>
                  <a:pt x="17282" y="120944"/>
                </a:lnTo>
                <a:lnTo>
                  <a:pt x="21122" y="123824"/>
                </a:lnTo>
                <a:lnTo>
                  <a:pt x="22067" y="83515"/>
                </a:lnTo>
                <a:lnTo>
                  <a:pt x="22067" y="76794"/>
                </a:lnTo>
                <a:lnTo>
                  <a:pt x="23027" y="73913"/>
                </a:lnTo>
                <a:lnTo>
                  <a:pt x="23027" y="71033"/>
                </a:lnTo>
                <a:lnTo>
                  <a:pt x="24003" y="68153"/>
                </a:lnTo>
                <a:lnTo>
                  <a:pt x="24947" y="65272"/>
                </a:lnTo>
                <a:lnTo>
                  <a:pt x="25908" y="62392"/>
                </a:lnTo>
                <a:lnTo>
                  <a:pt x="26868" y="60472"/>
                </a:lnTo>
                <a:lnTo>
                  <a:pt x="28788" y="58552"/>
                </a:lnTo>
                <a:lnTo>
                  <a:pt x="30708" y="56631"/>
                </a:lnTo>
                <a:lnTo>
                  <a:pt x="33588" y="55671"/>
                </a:lnTo>
                <a:lnTo>
                  <a:pt x="35509" y="54711"/>
                </a:lnTo>
                <a:lnTo>
                  <a:pt x="41269" y="54711"/>
                </a:lnTo>
                <a:lnTo>
                  <a:pt x="45110" y="55671"/>
                </a:lnTo>
                <a:lnTo>
                  <a:pt x="47990" y="57591"/>
                </a:lnTo>
                <a:lnTo>
                  <a:pt x="50871" y="60472"/>
                </a:lnTo>
                <a:lnTo>
                  <a:pt x="53751" y="63352"/>
                </a:lnTo>
                <a:lnTo>
                  <a:pt x="56631" y="67193"/>
                </a:lnTo>
                <a:lnTo>
                  <a:pt x="56631" y="93116"/>
                </a:lnTo>
                <a:lnTo>
                  <a:pt x="54711" y="95996"/>
                </a:lnTo>
                <a:lnTo>
                  <a:pt x="52791" y="97916"/>
                </a:lnTo>
                <a:lnTo>
                  <a:pt x="51831" y="98861"/>
                </a:lnTo>
                <a:lnTo>
                  <a:pt x="49911" y="100797"/>
                </a:lnTo>
                <a:lnTo>
                  <a:pt x="47990" y="101757"/>
                </a:lnTo>
                <a:lnTo>
                  <a:pt x="47030" y="102702"/>
                </a:lnTo>
                <a:lnTo>
                  <a:pt x="45110" y="103677"/>
                </a:lnTo>
                <a:lnTo>
                  <a:pt x="44150" y="104637"/>
                </a:lnTo>
                <a:lnTo>
                  <a:pt x="42230" y="105597"/>
                </a:lnTo>
                <a:lnTo>
                  <a:pt x="38389" y="10559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6" name="object 1206"/>
          <p:cNvSpPr/>
          <p:nvPr/>
        </p:nvSpPr>
        <p:spPr>
          <a:xfrm>
            <a:off x="5379918" y="7335194"/>
            <a:ext cx="34549" cy="50871"/>
          </a:xfrm>
          <a:custGeom>
            <a:avLst/>
            <a:gdLst/>
            <a:ahLst/>
            <a:cxnLst/>
            <a:rect l="l" t="t" r="r" b="b"/>
            <a:pathLst>
              <a:path w="34549" h="50871">
                <a:moveTo>
                  <a:pt x="1920" y="50871"/>
                </a:moveTo>
                <a:lnTo>
                  <a:pt x="12481" y="50871"/>
                </a:lnTo>
                <a:lnTo>
                  <a:pt x="13441" y="49911"/>
                </a:lnTo>
                <a:lnTo>
                  <a:pt x="14386" y="49911"/>
                </a:lnTo>
                <a:lnTo>
                  <a:pt x="14386" y="48950"/>
                </a:lnTo>
                <a:lnTo>
                  <a:pt x="15346" y="48950"/>
                </a:lnTo>
                <a:lnTo>
                  <a:pt x="16322" y="47990"/>
                </a:lnTo>
                <a:lnTo>
                  <a:pt x="27828" y="30708"/>
                </a:lnTo>
                <a:lnTo>
                  <a:pt x="28788" y="29748"/>
                </a:lnTo>
                <a:lnTo>
                  <a:pt x="29748" y="27828"/>
                </a:lnTo>
                <a:lnTo>
                  <a:pt x="30723" y="25908"/>
                </a:lnTo>
                <a:lnTo>
                  <a:pt x="31668" y="24963"/>
                </a:lnTo>
                <a:lnTo>
                  <a:pt x="32628" y="23027"/>
                </a:lnTo>
                <a:lnTo>
                  <a:pt x="32628" y="21107"/>
                </a:lnTo>
                <a:lnTo>
                  <a:pt x="33588" y="19187"/>
                </a:lnTo>
                <a:lnTo>
                  <a:pt x="33588" y="13426"/>
                </a:lnTo>
                <a:lnTo>
                  <a:pt x="34549" y="11521"/>
                </a:lnTo>
                <a:lnTo>
                  <a:pt x="34549" y="7680"/>
                </a:lnTo>
                <a:lnTo>
                  <a:pt x="33588" y="5745"/>
                </a:lnTo>
                <a:lnTo>
                  <a:pt x="33588" y="4800"/>
                </a:lnTo>
                <a:lnTo>
                  <a:pt x="32628" y="2880"/>
                </a:lnTo>
                <a:lnTo>
                  <a:pt x="32628" y="1905"/>
                </a:lnTo>
                <a:lnTo>
                  <a:pt x="31668" y="1905"/>
                </a:lnTo>
                <a:lnTo>
                  <a:pt x="30723" y="960"/>
                </a:lnTo>
                <a:lnTo>
                  <a:pt x="27828" y="960"/>
                </a:lnTo>
                <a:lnTo>
                  <a:pt x="25908" y="0"/>
                </a:lnTo>
                <a:lnTo>
                  <a:pt x="19202" y="0"/>
                </a:lnTo>
                <a:lnTo>
                  <a:pt x="17266" y="960"/>
                </a:lnTo>
                <a:lnTo>
                  <a:pt x="14386" y="960"/>
                </a:lnTo>
                <a:lnTo>
                  <a:pt x="13441" y="1905"/>
                </a:lnTo>
                <a:lnTo>
                  <a:pt x="12481" y="2880"/>
                </a:lnTo>
                <a:lnTo>
                  <a:pt x="11506" y="2880"/>
                </a:lnTo>
                <a:lnTo>
                  <a:pt x="11506" y="4800"/>
                </a:lnTo>
                <a:lnTo>
                  <a:pt x="10546" y="5745"/>
                </a:lnTo>
                <a:lnTo>
                  <a:pt x="10546" y="23027"/>
                </a:lnTo>
                <a:lnTo>
                  <a:pt x="0" y="47030"/>
                </a:lnTo>
                <a:lnTo>
                  <a:pt x="0" y="49911"/>
                </a:lnTo>
                <a:lnTo>
                  <a:pt x="960" y="49911"/>
                </a:lnTo>
                <a:lnTo>
                  <a:pt x="960" y="50871"/>
                </a:lnTo>
                <a:lnTo>
                  <a:pt x="1920" y="5087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7" name="object 1207"/>
          <p:cNvSpPr/>
          <p:nvPr/>
        </p:nvSpPr>
        <p:spPr>
          <a:xfrm>
            <a:off x="5389519" y="7277587"/>
            <a:ext cx="24947" cy="26883"/>
          </a:xfrm>
          <a:custGeom>
            <a:avLst/>
            <a:gdLst/>
            <a:ahLst/>
            <a:cxnLst/>
            <a:rect l="l" t="t" r="r" b="b"/>
            <a:pathLst>
              <a:path w="24947" h="26883">
                <a:moveTo>
                  <a:pt x="944" y="21122"/>
                </a:moveTo>
                <a:lnTo>
                  <a:pt x="944" y="23042"/>
                </a:lnTo>
                <a:lnTo>
                  <a:pt x="1905" y="24002"/>
                </a:lnTo>
                <a:lnTo>
                  <a:pt x="2880" y="24963"/>
                </a:lnTo>
                <a:lnTo>
                  <a:pt x="4785" y="25923"/>
                </a:lnTo>
                <a:lnTo>
                  <a:pt x="5745" y="25923"/>
                </a:lnTo>
                <a:lnTo>
                  <a:pt x="7665" y="26883"/>
                </a:lnTo>
                <a:lnTo>
                  <a:pt x="16306" y="26883"/>
                </a:lnTo>
                <a:lnTo>
                  <a:pt x="18227" y="25923"/>
                </a:lnTo>
                <a:lnTo>
                  <a:pt x="19187" y="25923"/>
                </a:lnTo>
                <a:lnTo>
                  <a:pt x="21122" y="24963"/>
                </a:lnTo>
                <a:lnTo>
                  <a:pt x="22067" y="24002"/>
                </a:lnTo>
                <a:lnTo>
                  <a:pt x="23027" y="23042"/>
                </a:lnTo>
                <a:lnTo>
                  <a:pt x="23987" y="21122"/>
                </a:lnTo>
                <a:lnTo>
                  <a:pt x="23987" y="18242"/>
                </a:lnTo>
                <a:lnTo>
                  <a:pt x="24947" y="16322"/>
                </a:lnTo>
                <a:lnTo>
                  <a:pt x="24947" y="11521"/>
                </a:lnTo>
                <a:lnTo>
                  <a:pt x="23987" y="8641"/>
                </a:lnTo>
                <a:lnTo>
                  <a:pt x="23987" y="7680"/>
                </a:lnTo>
                <a:lnTo>
                  <a:pt x="23027" y="5760"/>
                </a:lnTo>
                <a:lnTo>
                  <a:pt x="23027" y="3840"/>
                </a:lnTo>
                <a:lnTo>
                  <a:pt x="22067" y="2880"/>
                </a:lnTo>
                <a:lnTo>
                  <a:pt x="21122" y="1920"/>
                </a:lnTo>
                <a:lnTo>
                  <a:pt x="19187" y="960"/>
                </a:lnTo>
                <a:lnTo>
                  <a:pt x="18227" y="960"/>
                </a:lnTo>
                <a:lnTo>
                  <a:pt x="16306" y="0"/>
                </a:lnTo>
                <a:lnTo>
                  <a:pt x="7665" y="0"/>
                </a:lnTo>
                <a:lnTo>
                  <a:pt x="5745" y="960"/>
                </a:lnTo>
                <a:lnTo>
                  <a:pt x="4785" y="960"/>
                </a:lnTo>
                <a:lnTo>
                  <a:pt x="2880" y="1920"/>
                </a:lnTo>
                <a:lnTo>
                  <a:pt x="1905" y="2880"/>
                </a:lnTo>
                <a:lnTo>
                  <a:pt x="944" y="3840"/>
                </a:lnTo>
                <a:lnTo>
                  <a:pt x="944" y="5760"/>
                </a:lnTo>
                <a:lnTo>
                  <a:pt x="0" y="7680"/>
                </a:lnTo>
                <a:lnTo>
                  <a:pt x="0" y="20162"/>
                </a:lnTo>
                <a:lnTo>
                  <a:pt x="944" y="2112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8" name="object 1208"/>
          <p:cNvSpPr/>
          <p:nvPr/>
        </p:nvSpPr>
        <p:spPr>
          <a:xfrm>
            <a:off x="3586688" y="7491663"/>
            <a:ext cx="45110" cy="44165"/>
          </a:xfrm>
          <a:custGeom>
            <a:avLst/>
            <a:gdLst/>
            <a:ahLst/>
            <a:cxnLst/>
            <a:rect l="l" t="t" r="r" b="b"/>
            <a:pathLst>
              <a:path w="45110" h="44165">
                <a:moveTo>
                  <a:pt x="0" y="22082"/>
                </a:moveTo>
                <a:lnTo>
                  <a:pt x="0" y="28803"/>
                </a:lnTo>
                <a:lnTo>
                  <a:pt x="2880" y="33604"/>
                </a:lnTo>
                <a:lnTo>
                  <a:pt x="6720" y="38404"/>
                </a:lnTo>
                <a:lnTo>
                  <a:pt x="11521" y="42245"/>
                </a:lnTo>
                <a:lnTo>
                  <a:pt x="16322" y="44165"/>
                </a:lnTo>
                <a:lnTo>
                  <a:pt x="28803" y="44165"/>
                </a:lnTo>
                <a:lnTo>
                  <a:pt x="34564" y="42245"/>
                </a:lnTo>
                <a:lnTo>
                  <a:pt x="38404" y="38404"/>
                </a:lnTo>
                <a:lnTo>
                  <a:pt x="43205" y="33604"/>
                </a:lnTo>
                <a:lnTo>
                  <a:pt x="45110" y="28803"/>
                </a:lnTo>
                <a:lnTo>
                  <a:pt x="45110" y="16322"/>
                </a:lnTo>
                <a:lnTo>
                  <a:pt x="43205" y="10561"/>
                </a:lnTo>
                <a:lnTo>
                  <a:pt x="38404" y="6720"/>
                </a:lnTo>
                <a:lnTo>
                  <a:pt x="33604" y="1920"/>
                </a:lnTo>
                <a:lnTo>
                  <a:pt x="28803" y="0"/>
                </a:lnTo>
                <a:lnTo>
                  <a:pt x="16322" y="0"/>
                </a:lnTo>
                <a:lnTo>
                  <a:pt x="11521" y="1920"/>
                </a:lnTo>
                <a:lnTo>
                  <a:pt x="6720" y="6720"/>
                </a:lnTo>
                <a:lnTo>
                  <a:pt x="2880" y="10561"/>
                </a:lnTo>
                <a:lnTo>
                  <a:pt x="0" y="16322"/>
                </a:lnTo>
                <a:lnTo>
                  <a:pt x="0" y="2208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9" name="object 1209"/>
          <p:cNvSpPr/>
          <p:nvPr/>
        </p:nvSpPr>
        <p:spPr>
          <a:xfrm>
            <a:off x="3861236" y="7462860"/>
            <a:ext cx="63367" cy="114239"/>
          </a:xfrm>
          <a:custGeom>
            <a:avLst/>
            <a:gdLst/>
            <a:ahLst/>
            <a:cxnLst/>
            <a:rect l="l" t="t" r="r" b="b"/>
            <a:pathLst>
              <a:path w="63367" h="114239">
                <a:moveTo>
                  <a:pt x="60472" y="53766"/>
                </a:moveTo>
                <a:lnTo>
                  <a:pt x="60472" y="51846"/>
                </a:lnTo>
                <a:lnTo>
                  <a:pt x="59527" y="50886"/>
                </a:lnTo>
                <a:lnTo>
                  <a:pt x="59527" y="49926"/>
                </a:lnTo>
                <a:lnTo>
                  <a:pt x="23042" y="49926"/>
                </a:lnTo>
                <a:lnTo>
                  <a:pt x="23042" y="19202"/>
                </a:lnTo>
                <a:lnTo>
                  <a:pt x="61447" y="19202"/>
                </a:lnTo>
                <a:lnTo>
                  <a:pt x="61447" y="18242"/>
                </a:lnTo>
                <a:lnTo>
                  <a:pt x="62407" y="18242"/>
                </a:lnTo>
                <a:lnTo>
                  <a:pt x="62407" y="17282"/>
                </a:lnTo>
                <a:lnTo>
                  <a:pt x="63367" y="16322"/>
                </a:lnTo>
                <a:lnTo>
                  <a:pt x="63367" y="2895"/>
                </a:lnTo>
                <a:lnTo>
                  <a:pt x="62407" y="2895"/>
                </a:lnTo>
                <a:lnTo>
                  <a:pt x="62407" y="1920"/>
                </a:lnTo>
                <a:lnTo>
                  <a:pt x="61447" y="960"/>
                </a:lnTo>
                <a:lnTo>
                  <a:pt x="60472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0" y="2895"/>
                </a:lnTo>
                <a:lnTo>
                  <a:pt x="0" y="112318"/>
                </a:lnTo>
                <a:lnTo>
                  <a:pt x="960" y="113278"/>
                </a:lnTo>
                <a:lnTo>
                  <a:pt x="1920" y="113278"/>
                </a:lnTo>
                <a:lnTo>
                  <a:pt x="2880" y="114239"/>
                </a:lnTo>
                <a:lnTo>
                  <a:pt x="19202" y="114239"/>
                </a:lnTo>
                <a:lnTo>
                  <a:pt x="20162" y="113278"/>
                </a:lnTo>
                <a:lnTo>
                  <a:pt x="22082" y="113278"/>
                </a:lnTo>
                <a:lnTo>
                  <a:pt x="22082" y="112318"/>
                </a:lnTo>
                <a:lnTo>
                  <a:pt x="23042" y="112318"/>
                </a:lnTo>
                <a:lnTo>
                  <a:pt x="23042" y="68168"/>
                </a:lnTo>
                <a:lnTo>
                  <a:pt x="59527" y="68168"/>
                </a:lnTo>
                <a:lnTo>
                  <a:pt x="59527" y="67208"/>
                </a:lnTo>
                <a:lnTo>
                  <a:pt x="60472" y="67208"/>
                </a:lnTo>
                <a:lnTo>
                  <a:pt x="60472" y="64328"/>
                </a:lnTo>
                <a:lnTo>
                  <a:pt x="61447" y="63367"/>
                </a:lnTo>
                <a:lnTo>
                  <a:pt x="61447" y="54726"/>
                </a:lnTo>
                <a:lnTo>
                  <a:pt x="60472" y="5376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0" name="object 1210"/>
          <p:cNvSpPr/>
          <p:nvPr/>
        </p:nvSpPr>
        <p:spPr>
          <a:xfrm>
            <a:off x="3977396" y="7555016"/>
            <a:ext cx="26883" cy="22082"/>
          </a:xfrm>
          <a:custGeom>
            <a:avLst/>
            <a:gdLst/>
            <a:ahLst/>
            <a:cxnLst/>
            <a:rect l="l" t="t" r="r" b="b"/>
            <a:pathLst>
              <a:path w="26883" h="22082">
                <a:moveTo>
                  <a:pt x="17282" y="960"/>
                </a:moveTo>
                <a:lnTo>
                  <a:pt x="13441" y="2880"/>
                </a:lnTo>
                <a:lnTo>
                  <a:pt x="7680" y="3840"/>
                </a:lnTo>
                <a:lnTo>
                  <a:pt x="1920" y="3840"/>
                </a:lnTo>
                <a:lnTo>
                  <a:pt x="0" y="22082"/>
                </a:lnTo>
                <a:lnTo>
                  <a:pt x="1897" y="22072"/>
                </a:lnTo>
                <a:lnTo>
                  <a:pt x="15324" y="21272"/>
                </a:lnTo>
                <a:lnTo>
                  <a:pt x="26883" y="19202"/>
                </a:lnTo>
                <a:lnTo>
                  <a:pt x="22082" y="0"/>
                </a:lnTo>
                <a:lnTo>
                  <a:pt x="17282" y="96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1" name="object 1211"/>
          <p:cNvSpPr/>
          <p:nvPr/>
        </p:nvSpPr>
        <p:spPr>
          <a:xfrm>
            <a:off x="3943791" y="7462860"/>
            <a:ext cx="95036" cy="114239"/>
          </a:xfrm>
          <a:custGeom>
            <a:avLst/>
            <a:gdLst/>
            <a:ahLst/>
            <a:cxnLst/>
            <a:rect l="l" t="t" r="r" b="b"/>
            <a:pathLst>
              <a:path w="95036" h="114239">
                <a:moveTo>
                  <a:pt x="73929" y="105597"/>
                </a:moveTo>
                <a:lnTo>
                  <a:pt x="78729" y="100812"/>
                </a:lnTo>
                <a:lnTo>
                  <a:pt x="83515" y="95996"/>
                </a:lnTo>
                <a:lnTo>
                  <a:pt x="88331" y="90251"/>
                </a:lnTo>
                <a:lnTo>
                  <a:pt x="90236" y="82570"/>
                </a:lnTo>
                <a:lnTo>
                  <a:pt x="90825" y="80945"/>
                </a:lnTo>
                <a:lnTo>
                  <a:pt x="93887" y="69272"/>
                </a:lnTo>
                <a:lnTo>
                  <a:pt x="95036" y="55686"/>
                </a:lnTo>
                <a:lnTo>
                  <a:pt x="95036" y="46085"/>
                </a:lnTo>
                <a:lnTo>
                  <a:pt x="93116" y="38404"/>
                </a:lnTo>
                <a:lnTo>
                  <a:pt x="91196" y="31683"/>
                </a:lnTo>
                <a:lnTo>
                  <a:pt x="88331" y="24963"/>
                </a:lnTo>
                <a:lnTo>
                  <a:pt x="84490" y="19202"/>
                </a:lnTo>
                <a:lnTo>
                  <a:pt x="79674" y="14401"/>
                </a:lnTo>
                <a:lnTo>
                  <a:pt x="74889" y="9601"/>
                </a:lnTo>
                <a:lnTo>
                  <a:pt x="69113" y="5760"/>
                </a:lnTo>
                <a:lnTo>
                  <a:pt x="62407" y="3840"/>
                </a:lnTo>
                <a:lnTo>
                  <a:pt x="49766" y="1134"/>
                </a:lnTo>
                <a:lnTo>
                  <a:pt x="36484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2895"/>
                </a:lnTo>
                <a:lnTo>
                  <a:pt x="0" y="4800"/>
                </a:lnTo>
                <a:lnTo>
                  <a:pt x="0" y="109438"/>
                </a:lnTo>
                <a:lnTo>
                  <a:pt x="960" y="111358"/>
                </a:lnTo>
                <a:lnTo>
                  <a:pt x="1920" y="112318"/>
                </a:lnTo>
                <a:lnTo>
                  <a:pt x="2880" y="113278"/>
                </a:lnTo>
                <a:lnTo>
                  <a:pt x="4800" y="114239"/>
                </a:lnTo>
                <a:lnTo>
                  <a:pt x="33604" y="114239"/>
                </a:lnTo>
                <a:lnTo>
                  <a:pt x="35524" y="95996"/>
                </a:lnTo>
                <a:lnTo>
                  <a:pt x="23042" y="95996"/>
                </a:lnTo>
                <a:lnTo>
                  <a:pt x="23042" y="18242"/>
                </a:lnTo>
                <a:lnTo>
                  <a:pt x="42245" y="18242"/>
                </a:lnTo>
                <a:lnTo>
                  <a:pt x="48006" y="19202"/>
                </a:lnTo>
                <a:lnTo>
                  <a:pt x="51846" y="21122"/>
                </a:lnTo>
                <a:lnTo>
                  <a:pt x="56647" y="23042"/>
                </a:lnTo>
                <a:lnTo>
                  <a:pt x="59527" y="25923"/>
                </a:lnTo>
                <a:lnTo>
                  <a:pt x="62407" y="28803"/>
                </a:lnTo>
                <a:lnTo>
                  <a:pt x="65288" y="32644"/>
                </a:lnTo>
                <a:lnTo>
                  <a:pt x="67208" y="36484"/>
                </a:lnTo>
                <a:lnTo>
                  <a:pt x="69113" y="41285"/>
                </a:lnTo>
                <a:lnTo>
                  <a:pt x="70088" y="46085"/>
                </a:lnTo>
                <a:lnTo>
                  <a:pt x="71048" y="50886"/>
                </a:lnTo>
                <a:lnTo>
                  <a:pt x="71048" y="63367"/>
                </a:lnTo>
                <a:lnTo>
                  <a:pt x="70088" y="69128"/>
                </a:lnTo>
                <a:lnTo>
                  <a:pt x="68168" y="73914"/>
                </a:lnTo>
                <a:lnTo>
                  <a:pt x="67208" y="78729"/>
                </a:lnTo>
                <a:lnTo>
                  <a:pt x="65288" y="82570"/>
                </a:lnTo>
                <a:lnTo>
                  <a:pt x="62407" y="86410"/>
                </a:lnTo>
                <a:lnTo>
                  <a:pt x="59527" y="89275"/>
                </a:lnTo>
                <a:lnTo>
                  <a:pt x="55686" y="92156"/>
                </a:lnTo>
                <a:lnTo>
                  <a:pt x="60487" y="111358"/>
                </a:lnTo>
                <a:lnTo>
                  <a:pt x="67208" y="108478"/>
                </a:lnTo>
                <a:lnTo>
                  <a:pt x="73929" y="10559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2" name="object 1212"/>
          <p:cNvSpPr/>
          <p:nvPr/>
        </p:nvSpPr>
        <p:spPr>
          <a:xfrm>
            <a:off x="4058030" y="7462860"/>
            <a:ext cx="23042" cy="114239"/>
          </a:xfrm>
          <a:custGeom>
            <a:avLst/>
            <a:gdLst/>
            <a:ahLst/>
            <a:cxnLst/>
            <a:rect l="l" t="t" r="r" b="b"/>
            <a:pathLst>
              <a:path w="23042" h="114239">
                <a:moveTo>
                  <a:pt x="0" y="1920"/>
                </a:moveTo>
                <a:lnTo>
                  <a:pt x="0" y="112318"/>
                </a:lnTo>
                <a:lnTo>
                  <a:pt x="960" y="113278"/>
                </a:lnTo>
                <a:lnTo>
                  <a:pt x="1920" y="113278"/>
                </a:lnTo>
                <a:lnTo>
                  <a:pt x="2880" y="114239"/>
                </a:lnTo>
                <a:lnTo>
                  <a:pt x="19202" y="114239"/>
                </a:lnTo>
                <a:lnTo>
                  <a:pt x="20162" y="113278"/>
                </a:lnTo>
                <a:lnTo>
                  <a:pt x="22082" y="113278"/>
                </a:lnTo>
                <a:lnTo>
                  <a:pt x="22082" y="112318"/>
                </a:lnTo>
                <a:lnTo>
                  <a:pt x="23042" y="112318"/>
                </a:lnTo>
                <a:lnTo>
                  <a:pt x="23042" y="2895"/>
                </a:lnTo>
                <a:lnTo>
                  <a:pt x="22082" y="1920"/>
                </a:lnTo>
                <a:lnTo>
                  <a:pt x="22082" y="960"/>
                </a:lnTo>
                <a:lnTo>
                  <a:pt x="20162" y="960"/>
                </a:lnTo>
                <a:lnTo>
                  <a:pt x="19202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0" y="192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3" name="object 1213"/>
          <p:cNvSpPr/>
          <p:nvPr/>
        </p:nvSpPr>
        <p:spPr>
          <a:xfrm>
            <a:off x="4135785" y="7454219"/>
            <a:ext cx="55686" cy="122880"/>
          </a:xfrm>
          <a:custGeom>
            <a:avLst/>
            <a:gdLst/>
            <a:ahLst/>
            <a:cxnLst/>
            <a:rect l="l" t="t" r="r" b="b"/>
            <a:pathLst>
              <a:path w="55686" h="122880">
                <a:moveTo>
                  <a:pt x="50886" y="38404"/>
                </a:moveTo>
                <a:lnTo>
                  <a:pt x="34564" y="38404"/>
                </a:lnTo>
                <a:lnTo>
                  <a:pt x="34564" y="28803"/>
                </a:lnTo>
                <a:lnTo>
                  <a:pt x="35524" y="26883"/>
                </a:lnTo>
                <a:lnTo>
                  <a:pt x="35524" y="23042"/>
                </a:lnTo>
                <a:lnTo>
                  <a:pt x="36484" y="22082"/>
                </a:lnTo>
                <a:lnTo>
                  <a:pt x="37444" y="20162"/>
                </a:lnTo>
                <a:lnTo>
                  <a:pt x="38404" y="19202"/>
                </a:lnTo>
                <a:lnTo>
                  <a:pt x="39364" y="18242"/>
                </a:lnTo>
                <a:lnTo>
                  <a:pt x="40325" y="18242"/>
                </a:lnTo>
                <a:lnTo>
                  <a:pt x="41285" y="17282"/>
                </a:lnTo>
                <a:lnTo>
                  <a:pt x="48005" y="17282"/>
                </a:lnTo>
                <a:lnTo>
                  <a:pt x="48966" y="18242"/>
                </a:lnTo>
                <a:lnTo>
                  <a:pt x="50886" y="18242"/>
                </a:lnTo>
                <a:lnTo>
                  <a:pt x="51846" y="19202"/>
                </a:lnTo>
                <a:lnTo>
                  <a:pt x="54726" y="19202"/>
                </a:lnTo>
                <a:lnTo>
                  <a:pt x="54726" y="18242"/>
                </a:lnTo>
                <a:lnTo>
                  <a:pt x="55686" y="18242"/>
                </a:lnTo>
                <a:lnTo>
                  <a:pt x="55686" y="4800"/>
                </a:lnTo>
                <a:lnTo>
                  <a:pt x="54726" y="3855"/>
                </a:lnTo>
                <a:lnTo>
                  <a:pt x="54726" y="2880"/>
                </a:lnTo>
                <a:lnTo>
                  <a:pt x="53766" y="2880"/>
                </a:lnTo>
                <a:lnTo>
                  <a:pt x="53766" y="1920"/>
                </a:lnTo>
                <a:lnTo>
                  <a:pt x="51846" y="1920"/>
                </a:lnTo>
                <a:lnTo>
                  <a:pt x="50886" y="975"/>
                </a:lnTo>
                <a:lnTo>
                  <a:pt x="48966" y="975"/>
                </a:lnTo>
                <a:lnTo>
                  <a:pt x="47045" y="0"/>
                </a:lnTo>
                <a:lnTo>
                  <a:pt x="31683" y="0"/>
                </a:lnTo>
                <a:lnTo>
                  <a:pt x="27843" y="1920"/>
                </a:lnTo>
                <a:lnTo>
                  <a:pt x="24963" y="2880"/>
                </a:lnTo>
                <a:lnTo>
                  <a:pt x="22082" y="4800"/>
                </a:lnTo>
                <a:lnTo>
                  <a:pt x="19202" y="7696"/>
                </a:lnTo>
                <a:lnTo>
                  <a:pt x="17282" y="10561"/>
                </a:lnTo>
                <a:lnTo>
                  <a:pt x="15361" y="13441"/>
                </a:lnTo>
                <a:lnTo>
                  <a:pt x="14401" y="17282"/>
                </a:lnTo>
                <a:lnTo>
                  <a:pt x="13441" y="22082"/>
                </a:lnTo>
                <a:lnTo>
                  <a:pt x="12481" y="26883"/>
                </a:lnTo>
                <a:lnTo>
                  <a:pt x="12481" y="38404"/>
                </a:lnTo>
                <a:lnTo>
                  <a:pt x="1935" y="38404"/>
                </a:lnTo>
                <a:lnTo>
                  <a:pt x="960" y="39364"/>
                </a:lnTo>
                <a:lnTo>
                  <a:pt x="0" y="40325"/>
                </a:lnTo>
                <a:lnTo>
                  <a:pt x="0" y="54726"/>
                </a:lnTo>
                <a:lnTo>
                  <a:pt x="960" y="55686"/>
                </a:lnTo>
                <a:lnTo>
                  <a:pt x="1935" y="56647"/>
                </a:lnTo>
                <a:lnTo>
                  <a:pt x="12481" y="56647"/>
                </a:lnTo>
                <a:lnTo>
                  <a:pt x="12481" y="119999"/>
                </a:lnTo>
                <a:lnTo>
                  <a:pt x="13441" y="120959"/>
                </a:lnTo>
                <a:lnTo>
                  <a:pt x="13441" y="121919"/>
                </a:lnTo>
                <a:lnTo>
                  <a:pt x="14401" y="121919"/>
                </a:lnTo>
                <a:lnTo>
                  <a:pt x="15361" y="122880"/>
                </a:lnTo>
                <a:lnTo>
                  <a:pt x="32644" y="122880"/>
                </a:lnTo>
                <a:lnTo>
                  <a:pt x="33604" y="121919"/>
                </a:lnTo>
                <a:lnTo>
                  <a:pt x="34564" y="121919"/>
                </a:lnTo>
                <a:lnTo>
                  <a:pt x="34564" y="56647"/>
                </a:lnTo>
                <a:lnTo>
                  <a:pt x="50886" y="56647"/>
                </a:lnTo>
                <a:lnTo>
                  <a:pt x="51846" y="55686"/>
                </a:lnTo>
                <a:lnTo>
                  <a:pt x="51846" y="54726"/>
                </a:lnTo>
                <a:lnTo>
                  <a:pt x="52806" y="52806"/>
                </a:lnTo>
                <a:lnTo>
                  <a:pt x="52806" y="42245"/>
                </a:lnTo>
                <a:lnTo>
                  <a:pt x="51846" y="41285"/>
                </a:lnTo>
                <a:lnTo>
                  <a:pt x="51846" y="39364"/>
                </a:lnTo>
                <a:lnTo>
                  <a:pt x="50886" y="39364"/>
                </a:lnTo>
                <a:lnTo>
                  <a:pt x="50886" y="3840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4" name="object 1214"/>
          <p:cNvSpPr/>
          <p:nvPr/>
        </p:nvSpPr>
        <p:spPr>
          <a:xfrm>
            <a:off x="4201073" y="7454219"/>
            <a:ext cx="22067" cy="122880"/>
          </a:xfrm>
          <a:custGeom>
            <a:avLst/>
            <a:gdLst/>
            <a:ahLst/>
            <a:cxnLst/>
            <a:rect l="l" t="t" r="r" b="b"/>
            <a:pathLst>
              <a:path w="22067" h="122880">
                <a:moveTo>
                  <a:pt x="22067" y="119999"/>
                </a:moveTo>
                <a:lnTo>
                  <a:pt x="22067" y="2880"/>
                </a:lnTo>
                <a:lnTo>
                  <a:pt x="21107" y="1920"/>
                </a:lnTo>
                <a:lnTo>
                  <a:pt x="20162" y="975"/>
                </a:lnTo>
                <a:lnTo>
                  <a:pt x="16322" y="975"/>
                </a:lnTo>
                <a:lnTo>
                  <a:pt x="15361" y="0"/>
                </a:lnTo>
                <a:lnTo>
                  <a:pt x="7665" y="0"/>
                </a:lnTo>
                <a:lnTo>
                  <a:pt x="5760" y="975"/>
                </a:lnTo>
                <a:lnTo>
                  <a:pt x="2880" y="975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20959"/>
                </a:lnTo>
                <a:lnTo>
                  <a:pt x="960" y="120959"/>
                </a:lnTo>
                <a:lnTo>
                  <a:pt x="960" y="121919"/>
                </a:lnTo>
                <a:lnTo>
                  <a:pt x="1920" y="121919"/>
                </a:lnTo>
                <a:lnTo>
                  <a:pt x="2880" y="122880"/>
                </a:lnTo>
                <a:lnTo>
                  <a:pt x="20162" y="122880"/>
                </a:lnTo>
                <a:lnTo>
                  <a:pt x="21107" y="121919"/>
                </a:lnTo>
                <a:lnTo>
                  <a:pt x="22067" y="120959"/>
                </a:lnTo>
                <a:lnTo>
                  <a:pt x="22067" y="11999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5" name="object 1215"/>
          <p:cNvSpPr/>
          <p:nvPr/>
        </p:nvSpPr>
        <p:spPr>
          <a:xfrm>
            <a:off x="4263466" y="7541590"/>
            <a:ext cx="11521" cy="37429"/>
          </a:xfrm>
          <a:custGeom>
            <a:avLst/>
            <a:gdLst/>
            <a:ahLst/>
            <a:cxnLst/>
            <a:rect l="l" t="t" r="r" b="b"/>
            <a:pathLst>
              <a:path w="11521" h="37429">
                <a:moveTo>
                  <a:pt x="9601" y="18242"/>
                </a:moveTo>
                <a:lnTo>
                  <a:pt x="7680" y="16306"/>
                </a:lnTo>
                <a:lnTo>
                  <a:pt x="5760" y="14386"/>
                </a:lnTo>
                <a:lnTo>
                  <a:pt x="3840" y="12466"/>
                </a:lnTo>
                <a:lnTo>
                  <a:pt x="2880" y="9585"/>
                </a:lnTo>
                <a:lnTo>
                  <a:pt x="1920" y="6705"/>
                </a:lnTo>
                <a:lnTo>
                  <a:pt x="960" y="3840"/>
                </a:lnTo>
                <a:lnTo>
                  <a:pt x="0" y="0"/>
                </a:lnTo>
                <a:lnTo>
                  <a:pt x="0" y="34549"/>
                </a:lnTo>
                <a:lnTo>
                  <a:pt x="5760" y="36469"/>
                </a:lnTo>
                <a:lnTo>
                  <a:pt x="11521" y="37429"/>
                </a:lnTo>
                <a:lnTo>
                  <a:pt x="9601" y="1824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6" name="object 1216"/>
          <p:cNvSpPr/>
          <p:nvPr/>
        </p:nvSpPr>
        <p:spPr>
          <a:xfrm>
            <a:off x="4240423" y="7490703"/>
            <a:ext cx="84475" cy="88315"/>
          </a:xfrm>
          <a:custGeom>
            <a:avLst/>
            <a:gdLst/>
            <a:ahLst/>
            <a:cxnLst/>
            <a:rect l="l" t="t" r="r" b="b"/>
            <a:pathLst>
              <a:path w="84475" h="88315">
                <a:moveTo>
                  <a:pt x="42245" y="71033"/>
                </a:moveTo>
                <a:lnTo>
                  <a:pt x="38404" y="71033"/>
                </a:lnTo>
                <a:lnTo>
                  <a:pt x="35524" y="70073"/>
                </a:lnTo>
                <a:lnTo>
                  <a:pt x="32644" y="69128"/>
                </a:lnTo>
                <a:lnTo>
                  <a:pt x="34564" y="88315"/>
                </a:lnTo>
                <a:lnTo>
                  <a:pt x="48966" y="88315"/>
                </a:lnTo>
                <a:lnTo>
                  <a:pt x="54726" y="87355"/>
                </a:lnTo>
                <a:lnTo>
                  <a:pt x="60487" y="85435"/>
                </a:lnTo>
                <a:lnTo>
                  <a:pt x="66233" y="82555"/>
                </a:lnTo>
                <a:lnTo>
                  <a:pt x="70088" y="79674"/>
                </a:lnTo>
                <a:lnTo>
                  <a:pt x="73929" y="75834"/>
                </a:lnTo>
                <a:lnTo>
                  <a:pt x="77769" y="71993"/>
                </a:lnTo>
                <a:lnTo>
                  <a:pt x="79674" y="67193"/>
                </a:lnTo>
                <a:lnTo>
                  <a:pt x="81610" y="61432"/>
                </a:lnTo>
                <a:lnTo>
                  <a:pt x="83515" y="55686"/>
                </a:lnTo>
                <a:lnTo>
                  <a:pt x="84475" y="49911"/>
                </a:lnTo>
                <a:lnTo>
                  <a:pt x="84475" y="36484"/>
                </a:lnTo>
                <a:lnTo>
                  <a:pt x="83515" y="29763"/>
                </a:lnTo>
                <a:lnTo>
                  <a:pt x="81610" y="24963"/>
                </a:lnTo>
                <a:lnTo>
                  <a:pt x="80634" y="19202"/>
                </a:lnTo>
                <a:lnTo>
                  <a:pt x="77769" y="14401"/>
                </a:lnTo>
                <a:lnTo>
                  <a:pt x="74889" y="11521"/>
                </a:lnTo>
                <a:lnTo>
                  <a:pt x="71048" y="7680"/>
                </a:lnTo>
                <a:lnTo>
                  <a:pt x="67208" y="4800"/>
                </a:lnTo>
                <a:lnTo>
                  <a:pt x="61447" y="2880"/>
                </a:lnTo>
                <a:lnTo>
                  <a:pt x="56647" y="960"/>
                </a:lnTo>
                <a:lnTo>
                  <a:pt x="49926" y="0"/>
                </a:lnTo>
                <a:lnTo>
                  <a:pt x="36484" y="0"/>
                </a:lnTo>
                <a:lnTo>
                  <a:pt x="29763" y="960"/>
                </a:lnTo>
                <a:lnTo>
                  <a:pt x="24002" y="2880"/>
                </a:lnTo>
                <a:lnTo>
                  <a:pt x="19202" y="5760"/>
                </a:lnTo>
                <a:lnTo>
                  <a:pt x="14401" y="8641"/>
                </a:lnTo>
                <a:lnTo>
                  <a:pt x="10561" y="12481"/>
                </a:lnTo>
                <a:lnTo>
                  <a:pt x="7680" y="16322"/>
                </a:lnTo>
                <a:lnTo>
                  <a:pt x="4800" y="21122"/>
                </a:lnTo>
                <a:lnTo>
                  <a:pt x="2880" y="26883"/>
                </a:lnTo>
                <a:lnTo>
                  <a:pt x="960" y="31683"/>
                </a:lnTo>
                <a:lnTo>
                  <a:pt x="0" y="38404"/>
                </a:lnTo>
                <a:lnTo>
                  <a:pt x="0" y="51846"/>
                </a:lnTo>
                <a:lnTo>
                  <a:pt x="960" y="57591"/>
                </a:lnTo>
                <a:lnTo>
                  <a:pt x="2880" y="63352"/>
                </a:lnTo>
                <a:lnTo>
                  <a:pt x="4800" y="69128"/>
                </a:lnTo>
                <a:lnTo>
                  <a:pt x="6720" y="72969"/>
                </a:lnTo>
                <a:lnTo>
                  <a:pt x="10561" y="76794"/>
                </a:lnTo>
                <a:lnTo>
                  <a:pt x="13441" y="80634"/>
                </a:lnTo>
                <a:lnTo>
                  <a:pt x="18242" y="83515"/>
                </a:lnTo>
                <a:lnTo>
                  <a:pt x="23042" y="85435"/>
                </a:lnTo>
                <a:lnTo>
                  <a:pt x="23042" y="36484"/>
                </a:lnTo>
                <a:lnTo>
                  <a:pt x="24002" y="32644"/>
                </a:lnTo>
                <a:lnTo>
                  <a:pt x="24963" y="29763"/>
                </a:lnTo>
                <a:lnTo>
                  <a:pt x="25923" y="26883"/>
                </a:lnTo>
                <a:lnTo>
                  <a:pt x="27843" y="24002"/>
                </a:lnTo>
                <a:lnTo>
                  <a:pt x="29763" y="22082"/>
                </a:lnTo>
                <a:lnTo>
                  <a:pt x="31683" y="20162"/>
                </a:lnTo>
                <a:lnTo>
                  <a:pt x="33604" y="19202"/>
                </a:lnTo>
                <a:lnTo>
                  <a:pt x="36484" y="18242"/>
                </a:lnTo>
                <a:lnTo>
                  <a:pt x="39364" y="17282"/>
                </a:lnTo>
                <a:lnTo>
                  <a:pt x="46085" y="17282"/>
                </a:lnTo>
                <a:lnTo>
                  <a:pt x="48966" y="18242"/>
                </a:lnTo>
                <a:lnTo>
                  <a:pt x="51846" y="19202"/>
                </a:lnTo>
                <a:lnTo>
                  <a:pt x="53766" y="21122"/>
                </a:lnTo>
                <a:lnTo>
                  <a:pt x="56647" y="23042"/>
                </a:lnTo>
                <a:lnTo>
                  <a:pt x="57607" y="24963"/>
                </a:lnTo>
                <a:lnTo>
                  <a:pt x="59527" y="27843"/>
                </a:lnTo>
                <a:lnTo>
                  <a:pt x="60487" y="30723"/>
                </a:lnTo>
                <a:lnTo>
                  <a:pt x="60487" y="33604"/>
                </a:lnTo>
                <a:lnTo>
                  <a:pt x="61447" y="36484"/>
                </a:lnTo>
                <a:lnTo>
                  <a:pt x="61447" y="51846"/>
                </a:lnTo>
                <a:lnTo>
                  <a:pt x="60487" y="55686"/>
                </a:lnTo>
                <a:lnTo>
                  <a:pt x="59527" y="58567"/>
                </a:lnTo>
                <a:lnTo>
                  <a:pt x="58567" y="61432"/>
                </a:lnTo>
                <a:lnTo>
                  <a:pt x="56647" y="63352"/>
                </a:lnTo>
                <a:lnTo>
                  <a:pt x="55686" y="66233"/>
                </a:lnTo>
                <a:lnTo>
                  <a:pt x="53766" y="68153"/>
                </a:lnTo>
                <a:lnTo>
                  <a:pt x="50886" y="69128"/>
                </a:lnTo>
                <a:lnTo>
                  <a:pt x="48005" y="70073"/>
                </a:lnTo>
                <a:lnTo>
                  <a:pt x="45125" y="71033"/>
                </a:lnTo>
                <a:lnTo>
                  <a:pt x="42245" y="7103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7" name="object 1217"/>
          <p:cNvSpPr/>
          <p:nvPr/>
        </p:nvSpPr>
        <p:spPr>
          <a:xfrm>
            <a:off x="4334499" y="7491663"/>
            <a:ext cx="128640" cy="85435"/>
          </a:xfrm>
          <a:custGeom>
            <a:avLst/>
            <a:gdLst/>
            <a:ahLst/>
            <a:cxnLst/>
            <a:rect l="l" t="t" r="r" b="b"/>
            <a:pathLst>
              <a:path w="128640" h="85435">
                <a:moveTo>
                  <a:pt x="73913" y="960"/>
                </a:moveTo>
                <a:lnTo>
                  <a:pt x="69128" y="960"/>
                </a:lnTo>
                <a:lnTo>
                  <a:pt x="68168" y="0"/>
                </a:lnTo>
                <a:lnTo>
                  <a:pt x="60487" y="0"/>
                </a:lnTo>
                <a:lnTo>
                  <a:pt x="58567" y="960"/>
                </a:lnTo>
                <a:lnTo>
                  <a:pt x="55686" y="960"/>
                </a:lnTo>
                <a:lnTo>
                  <a:pt x="54726" y="1920"/>
                </a:lnTo>
                <a:lnTo>
                  <a:pt x="53766" y="1920"/>
                </a:lnTo>
                <a:lnTo>
                  <a:pt x="53766" y="3840"/>
                </a:lnTo>
                <a:lnTo>
                  <a:pt x="52806" y="3840"/>
                </a:lnTo>
                <a:lnTo>
                  <a:pt x="38404" y="61447"/>
                </a:lnTo>
                <a:lnTo>
                  <a:pt x="23042" y="3840"/>
                </a:lnTo>
                <a:lnTo>
                  <a:pt x="22082" y="3840"/>
                </a:lnTo>
                <a:lnTo>
                  <a:pt x="22082" y="1920"/>
                </a:lnTo>
                <a:lnTo>
                  <a:pt x="21122" y="1920"/>
                </a:lnTo>
                <a:lnTo>
                  <a:pt x="21122" y="960"/>
                </a:lnTo>
                <a:lnTo>
                  <a:pt x="16322" y="960"/>
                </a:lnTo>
                <a:lnTo>
                  <a:pt x="15361" y="0"/>
                </a:lnTo>
                <a:lnTo>
                  <a:pt x="6720" y="0"/>
                </a:lnTo>
                <a:lnTo>
                  <a:pt x="576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6720"/>
                </a:lnTo>
                <a:lnTo>
                  <a:pt x="960" y="8641"/>
                </a:lnTo>
                <a:lnTo>
                  <a:pt x="960" y="10561"/>
                </a:lnTo>
                <a:lnTo>
                  <a:pt x="22082" y="81594"/>
                </a:lnTo>
                <a:lnTo>
                  <a:pt x="22082" y="82555"/>
                </a:lnTo>
                <a:lnTo>
                  <a:pt x="23042" y="83515"/>
                </a:lnTo>
                <a:lnTo>
                  <a:pt x="23042" y="84475"/>
                </a:lnTo>
                <a:lnTo>
                  <a:pt x="24963" y="84475"/>
                </a:lnTo>
                <a:lnTo>
                  <a:pt x="25923" y="85435"/>
                </a:lnTo>
                <a:lnTo>
                  <a:pt x="36484" y="85435"/>
                </a:lnTo>
                <a:lnTo>
                  <a:pt x="38404" y="62392"/>
                </a:lnTo>
                <a:lnTo>
                  <a:pt x="39364" y="85435"/>
                </a:lnTo>
                <a:lnTo>
                  <a:pt x="48005" y="85435"/>
                </a:lnTo>
                <a:lnTo>
                  <a:pt x="48966" y="84475"/>
                </a:lnTo>
                <a:lnTo>
                  <a:pt x="49926" y="84475"/>
                </a:lnTo>
                <a:lnTo>
                  <a:pt x="49926" y="83515"/>
                </a:lnTo>
                <a:lnTo>
                  <a:pt x="50886" y="82555"/>
                </a:lnTo>
                <a:lnTo>
                  <a:pt x="50886" y="81594"/>
                </a:lnTo>
                <a:lnTo>
                  <a:pt x="63367" y="33604"/>
                </a:lnTo>
                <a:lnTo>
                  <a:pt x="63367" y="32644"/>
                </a:lnTo>
                <a:lnTo>
                  <a:pt x="76794" y="81594"/>
                </a:lnTo>
                <a:lnTo>
                  <a:pt x="76794" y="82555"/>
                </a:lnTo>
                <a:lnTo>
                  <a:pt x="77769" y="82555"/>
                </a:lnTo>
                <a:lnTo>
                  <a:pt x="77769" y="83515"/>
                </a:lnTo>
                <a:lnTo>
                  <a:pt x="78729" y="84475"/>
                </a:lnTo>
                <a:lnTo>
                  <a:pt x="79689" y="84475"/>
                </a:lnTo>
                <a:lnTo>
                  <a:pt x="81610" y="85435"/>
                </a:lnTo>
                <a:lnTo>
                  <a:pt x="91196" y="85435"/>
                </a:lnTo>
                <a:lnTo>
                  <a:pt x="91196" y="62392"/>
                </a:lnTo>
                <a:lnTo>
                  <a:pt x="94076" y="85435"/>
                </a:lnTo>
                <a:lnTo>
                  <a:pt x="102717" y="85435"/>
                </a:lnTo>
                <a:lnTo>
                  <a:pt x="103677" y="84475"/>
                </a:lnTo>
                <a:lnTo>
                  <a:pt x="104637" y="84475"/>
                </a:lnTo>
                <a:lnTo>
                  <a:pt x="104637" y="83515"/>
                </a:lnTo>
                <a:lnTo>
                  <a:pt x="105597" y="82555"/>
                </a:lnTo>
                <a:lnTo>
                  <a:pt x="105597" y="81594"/>
                </a:lnTo>
                <a:lnTo>
                  <a:pt x="126720" y="10561"/>
                </a:lnTo>
                <a:lnTo>
                  <a:pt x="127680" y="8641"/>
                </a:lnTo>
                <a:lnTo>
                  <a:pt x="127680" y="4800"/>
                </a:lnTo>
                <a:lnTo>
                  <a:pt x="128640" y="4800"/>
                </a:lnTo>
                <a:lnTo>
                  <a:pt x="128640" y="2880"/>
                </a:lnTo>
                <a:lnTo>
                  <a:pt x="127680" y="2880"/>
                </a:lnTo>
                <a:lnTo>
                  <a:pt x="127680" y="1920"/>
                </a:lnTo>
                <a:lnTo>
                  <a:pt x="126720" y="960"/>
                </a:lnTo>
                <a:lnTo>
                  <a:pt x="122880" y="960"/>
                </a:lnTo>
                <a:lnTo>
                  <a:pt x="120959" y="0"/>
                </a:lnTo>
                <a:lnTo>
                  <a:pt x="113278" y="0"/>
                </a:lnTo>
                <a:lnTo>
                  <a:pt x="112318" y="960"/>
                </a:lnTo>
                <a:lnTo>
                  <a:pt x="108478" y="960"/>
                </a:lnTo>
                <a:lnTo>
                  <a:pt x="107518" y="1920"/>
                </a:lnTo>
                <a:lnTo>
                  <a:pt x="106558" y="2880"/>
                </a:lnTo>
                <a:lnTo>
                  <a:pt x="106558" y="3840"/>
                </a:lnTo>
                <a:lnTo>
                  <a:pt x="91196" y="61447"/>
                </a:lnTo>
                <a:lnTo>
                  <a:pt x="74889" y="3840"/>
                </a:lnTo>
                <a:lnTo>
                  <a:pt x="74889" y="1920"/>
                </a:lnTo>
                <a:lnTo>
                  <a:pt x="73913" y="1920"/>
                </a:lnTo>
                <a:lnTo>
                  <a:pt x="73913" y="960"/>
                </a:lnTo>
                <a:close/>
              </a:path>
              <a:path w="128640" h="85435">
                <a:moveTo>
                  <a:pt x="76794" y="81594"/>
                </a:moveTo>
                <a:lnTo>
                  <a:pt x="63367" y="32644"/>
                </a:lnTo>
                <a:lnTo>
                  <a:pt x="63367" y="33604"/>
                </a:lnTo>
                <a:lnTo>
                  <a:pt x="76794" y="81594"/>
                </a:lnTo>
                <a:close/>
              </a:path>
              <a:path w="128640" h="85435">
                <a:moveTo>
                  <a:pt x="94076" y="85435"/>
                </a:moveTo>
                <a:lnTo>
                  <a:pt x="91196" y="62392"/>
                </a:lnTo>
                <a:lnTo>
                  <a:pt x="91196" y="85435"/>
                </a:lnTo>
                <a:lnTo>
                  <a:pt x="94076" y="85435"/>
                </a:lnTo>
                <a:close/>
              </a:path>
              <a:path w="128640" h="85435">
                <a:moveTo>
                  <a:pt x="39364" y="85435"/>
                </a:moveTo>
                <a:lnTo>
                  <a:pt x="38404" y="62392"/>
                </a:lnTo>
                <a:lnTo>
                  <a:pt x="36484" y="85435"/>
                </a:lnTo>
                <a:lnTo>
                  <a:pt x="39364" y="8543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8" name="object 1218"/>
          <p:cNvSpPr/>
          <p:nvPr/>
        </p:nvSpPr>
        <p:spPr>
          <a:xfrm>
            <a:off x="4470821" y="7490703"/>
            <a:ext cx="60472" cy="88315"/>
          </a:xfrm>
          <a:custGeom>
            <a:avLst/>
            <a:gdLst/>
            <a:ahLst/>
            <a:cxnLst/>
            <a:rect l="l" t="t" r="r" b="b"/>
            <a:pathLst>
              <a:path w="60472" h="88315">
                <a:moveTo>
                  <a:pt x="960" y="78714"/>
                </a:moveTo>
                <a:lnTo>
                  <a:pt x="960" y="81594"/>
                </a:lnTo>
                <a:lnTo>
                  <a:pt x="1920" y="81594"/>
                </a:lnTo>
                <a:lnTo>
                  <a:pt x="2880" y="82555"/>
                </a:lnTo>
                <a:lnTo>
                  <a:pt x="3840" y="83515"/>
                </a:lnTo>
                <a:lnTo>
                  <a:pt x="4800" y="83515"/>
                </a:lnTo>
                <a:lnTo>
                  <a:pt x="6720" y="84475"/>
                </a:lnTo>
                <a:lnTo>
                  <a:pt x="8641" y="85435"/>
                </a:lnTo>
                <a:lnTo>
                  <a:pt x="10561" y="86395"/>
                </a:lnTo>
                <a:lnTo>
                  <a:pt x="12481" y="86395"/>
                </a:lnTo>
                <a:lnTo>
                  <a:pt x="15361" y="87355"/>
                </a:lnTo>
                <a:lnTo>
                  <a:pt x="17282" y="87355"/>
                </a:lnTo>
                <a:lnTo>
                  <a:pt x="20162" y="88315"/>
                </a:lnTo>
                <a:lnTo>
                  <a:pt x="30723" y="88315"/>
                </a:lnTo>
                <a:lnTo>
                  <a:pt x="35509" y="87355"/>
                </a:lnTo>
                <a:lnTo>
                  <a:pt x="39364" y="86395"/>
                </a:lnTo>
                <a:lnTo>
                  <a:pt x="44165" y="85435"/>
                </a:lnTo>
                <a:lnTo>
                  <a:pt x="47045" y="83515"/>
                </a:lnTo>
                <a:lnTo>
                  <a:pt x="50886" y="81594"/>
                </a:lnTo>
                <a:lnTo>
                  <a:pt x="53751" y="79674"/>
                </a:lnTo>
                <a:lnTo>
                  <a:pt x="55671" y="75834"/>
                </a:lnTo>
                <a:lnTo>
                  <a:pt x="57591" y="72969"/>
                </a:lnTo>
                <a:lnTo>
                  <a:pt x="59512" y="69128"/>
                </a:lnTo>
                <a:lnTo>
                  <a:pt x="60472" y="65272"/>
                </a:lnTo>
                <a:lnTo>
                  <a:pt x="60472" y="57591"/>
                </a:lnTo>
                <a:lnTo>
                  <a:pt x="59512" y="54726"/>
                </a:lnTo>
                <a:lnTo>
                  <a:pt x="58567" y="51846"/>
                </a:lnTo>
                <a:lnTo>
                  <a:pt x="57591" y="48966"/>
                </a:lnTo>
                <a:lnTo>
                  <a:pt x="55671" y="47045"/>
                </a:lnTo>
                <a:lnTo>
                  <a:pt x="53751" y="45125"/>
                </a:lnTo>
                <a:lnTo>
                  <a:pt x="51846" y="43205"/>
                </a:lnTo>
                <a:lnTo>
                  <a:pt x="49911" y="41285"/>
                </a:lnTo>
                <a:lnTo>
                  <a:pt x="48005" y="40325"/>
                </a:lnTo>
                <a:lnTo>
                  <a:pt x="45110" y="39364"/>
                </a:lnTo>
                <a:lnTo>
                  <a:pt x="43205" y="38404"/>
                </a:lnTo>
                <a:lnTo>
                  <a:pt x="40325" y="37444"/>
                </a:lnTo>
                <a:lnTo>
                  <a:pt x="38389" y="36484"/>
                </a:lnTo>
                <a:lnTo>
                  <a:pt x="35509" y="35524"/>
                </a:lnTo>
                <a:lnTo>
                  <a:pt x="33604" y="34564"/>
                </a:lnTo>
                <a:lnTo>
                  <a:pt x="31668" y="33604"/>
                </a:lnTo>
                <a:lnTo>
                  <a:pt x="28803" y="32644"/>
                </a:lnTo>
                <a:lnTo>
                  <a:pt x="27843" y="31683"/>
                </a:lnTo>
                <a:lnTo>
                  <a:pt x="25923" y="30723"/>
                </a:lnTo>
                <a:lnTo>
                  <a:pt x="24002" y="29763"/>
                </a:lnTo>
                <a:lnTo>
                  <a:pt x="23042" y="28803"/>
                </a:lnTo>
                <a:lnTo>
                  <a:pt x="22082" y="26883"/>
                </a:lnTo>
                <a:lnTo>
                  <a:pt x="21122" y="25923"/>
                </a:lnTo>
                <a:lnTo>
                  <a:pt x="21122" y="23042"/>
                </a:lnTo>
                <a:lnTo>
                  <a:pt x="22082" y="21122"/>
                </a:lnTo>
                <a:lnTo>
                  <a:pt x="22082" y="20162"/>
                </a:lnTo>
                <a:lnTo>
                  <a:pt x="23042" y="19202"/>
                </a:lnTo>
                <a:lnTo>
                  <a:pt x="23042" y="18242"/>
                </a:lnTo>
                <a:lnTo>
                  <a:pt x="24002" y="18242"/>
                </a:lnTo>
                <a:lnTo>
                  <a:pt x="24963" y="17282"/>
                </a:lnTo>
                <a:lnTo>
                  <a:pt x="25923" y="16322"/>
                </a:lnTo>
                <a:lnTo>
                  <a:pt x="27843" y="16322"/>
                </a:lnTo>
                <a:lnTo>
                  <a:pt x="29763" y="15361"/>
                </a:lnTo>
                <a:lnTo>
                  <a:pt x="35509" y="15361"/>
                </a:lnTo>
                <a:lnTo>
                  <a:pt x="38389" y="16322"/>
                </a:lnTo>
                <a:lnTo>
                  <a:pt x="40325" y="16322"/>
                </a:lnTo>
                <a:lnTo>
                  <a:pt x="43205" y="17282"/>
                </a:lnTo>
                <a:lnTo>
                  <a:pt x="45110" y="17282"/>
                </a:lnTo>
                <a:lnTo>
                  <a:pt x="46070" y="18242"/>
                </a:lnTo>
                <a:lnTo>
                  <a:pt x="48005" y="19202"/>
                </a:lnTo>
                <a:lnTo>
                  <a:pt x="49911" y="20162"/>
                </a:lnTo>
                <a:lnTo>
                  <a:pt x="50886" y="20162"/>
                </a:lnTo>
                <a:lnTo>
                  <a:pt x="51846" y="21122"/>
                </a:lnTo>
                <a:lnTo>
                  <a:pt x="54726" y="21122"/>
                </a:lnTo>
                <a:lnTo>
                  <a:pt x="54726" y="20162"/>
                </a:lnTo>
                <a:lnTo>
                  <a:pt x="55671" y="19202"/>
                </a:lnTo>
                <a:lnTo>
                  <a:pt x="55671" y="7680"/>
                </a:lnTo>
                <a:lnTo>
                  <a:pt x="54726" y="7680"/>
                </a:lnTo>
                <a:lnTo>
                  <a:pt x="54726" y="5760"/>
                </a:lnTo>
                <a:lnTo>
                  <a:pt x="53751" y="5760"/>
                </a:lnTo>
                <a:lnTo>
                  <a:pt x="53751" y="4800"/>
                </a:lnTo>
                <a:lnTo>
                  <a:pt x="52791" y="4800"/>
                </a:lnTo>
                <a:lnTo>
                  <a:pt x="51846" y="3840"/>
                </a:lnTo>
                <a:lnTo>
                  <a:pt x="50886" y="3840"/>
                </a:lnTo>
                <a:lnTo>
                  <a:pt x="48950" y="2880"/>
                </a:lnTo>
                <a:lnTo>
                  <a:pt x="48005" y="1920"/>
                </a:lnTo>
                <a:lnTo>
                  <a:pt x="46070" y="1920"/>
                </a:lnTo>
                <a:lnTo>
                  <a:pt x="44165" y="960"/>
                </a:lnTo>
                <a:lnTo>
                  <a:pt x="42230" y="960"/>
                </a:lnTo>
                <a:lnTo>
                  <a:pt x="39364" y="0"/>
                </a:lnTo>
                <a:lnTo>
                  <a:pt x="23042" y="0"/>
                </a:lnTo>
                <a:lnTo>
                  <a:pt x="19202" y="1920"/>
                </a:lnTo>
                <a:lnTo>
                  <a:pt x="15361" y="2880"/>
                </a:lnTo>
                <a:lnTo>
                  <a:pt x="11521" y="4800"/>
                </a:lnTo>
                <a:lnTo>
                  <a:pt x="8641" y="6720"/>
                </a:lnTo>
                <a:lnTo>
                  <a:pt x="5760" y="9601"/>
                </a:lnTo>
                <a:lnTo>
                  <a:pt x="3840" y="11521"/>
                </a:lnTo>
                <a:lnTo>
                  <a:pt x="2880" y="15361"/>
                </a:lnTo>
                <a:lnTo>
                  <a:pt x="960" y="18242"/>
                </a:lnTo>
                <a:lnTo>
                  <a:pt x="0" y="21122"/>
                </a:lnTo>
                <a:lnTo>
                  <a:pt x="0" y="28803"/>
                </a:lnTo>
                <a:lnTo>
                  <a:pt x="960" y="31683"/>
                </a:lnTo>
                <a:lnTo>
                  <a:pt x="1920" y="34564"/>
                </a:lnTo>
                <a:lnTo>
                  <a:pt x="2880" y="37444"/>
                </a:lnTo>
                <a:lnTo>
                  <a:pt x="4800" y="39364"/>
                </a:lnTo>
                <a:lnTo>
                  <a:pt x="6720" y="41285"/>
                </a:lnTo>
                <a:lnTo>
                  <a:pt x="8641" y="43205"/>
                </a:lnTo>
                <a:lnTo>
                  <a:pt x="10561" y="45125"/>
                </a:lnTo>
                <a:lnTo>
                  <a:pt x="12481" y="46070"/>
                </a:lnTo>
                <a:lnTo>
                  <a:pt x="14401" y="48006"/>
                </a:lnTo>
                <a:lnTo>
                  <a:pt x="17282" y="48966"/>
                </a:lnTo>
                <a:lnTo>
                  <a:pt x="19202" y="49911"/>
                </a:lnTo>
                <a:lnTo>
                  <a:pt x="22082" y="50886"/>
                </a:lnTo>
                <a:lnTo>
                  <a:pt x="24002" y="51846"/>
                </a:lnTo>
                <a:lnTo>
                  <a:pt x="25923" y="52791"/>
                </a:lnTo>
                <a:lnTo>
                  <a:pt x="28803" y="53751"/>
                </a:lnTo>
                <a:lnTo>
                  <a:pt x="30723" y="53751"/>
                </a:lnTo>
                <a:lnTo>
                  <a:pt x="32644" y="54726"/>
                </a:lnTo>
                <a:lnTo>
                  <a:pt x="34564" y="55686"/>
                </a:lnTo>
                <a:lnTo>
                  <a:pt x="35509" y="57591"/>
                </a:lnTo>
                <a:lnTo>
                  <a:pt x="36484" y="58567"/>
                </a:lnTo>
                <a:lnTo>
                  <a:pt x="38389" y="59512"/>
                </a:lnTo>
                <a:lnTo>
                  <a:pt x="38389" y="66233"/>
                </a:lnTo>
                <a:lnTo>
                  <a:pt x="37444" y="67193"/>
                </a:lnTo>
                <a:lnTo>
                  <a:pt x="37444" y="68153"/>
                </a:lnTo>
                <a:lnTo>
                  <a:pt x="36484" y="69128"/>
                </a:lnTo>
                <a:lnTo>
                  <a:pt x="34564" y="70073"/>
                </a:lnTo>
                <a:lnTo>
                  <a:pt x="33604" y="71033"/>
                </a:lnTo>
                <a:lnTo>
                  <a:pt x="32644" y="71033"/>
                </a:lnTo>
                <a:lnTo>
                  <a:pt x="30723" y="71993"/>
                </a:lnTo>
                <a:lnTo>
                  <a:pt x="19202" y="71993"/>
                </a:lnTo>
                <a:lnTo>
                  <a:pt x="17282" y="71033"/>
                </a:lnTo>
                <a:lnTo>
                  <a:pt x="14401" y="70073"/>
                </a:lnTo>
                <a:lnTo>
                  <a:pt x="12481" y="69128"/>
                </a:lnTo>
                <a:lnTo>
                  <a:pt x="10561" y="69128"/>
                </a:lnTo>
                <a:lnTo>
                  <a:pt x="8641" y="68153"/>
                </a:lnTo>
                <a:lnTo>
                  <a:pt x="6720" y="67193"/>
                </a:lnTo>
                <a:lnTo>
                  <a:pt x="5760" y="66233"/>
                </a:lnTo>
                <a:lnTo>
                  <a:pt x="4800" y="65272"/>
                </a:lnTo>
                <a:lnTo>
                  <a:pt x="960" y="65272"/>
                </a:lnTo>
                <a:lnTo>
                  <a:pt x="960" y="66233"/>
                </a:lnTo>
                <a:lnTo>
                  <a:pt x="0" y="67193"/>
                </a:lnTo>
                <a:lnTo>
                  <a:pt x="0" y="77754"/>
                </a:lnTo>
                <a:lnTo>
                  <a:pt x="960" y="7871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9" name="object 1219"/>
          <p:cNvSpPr/>
          <p:nvPr/>
        </p:nvSpPr>
        <p:spPr>
          <a:xfrm>
            <a:off x="4581220" y="7491663"/>
            <a:ext cx="128640" cy="85435"/>
          </a:xfrm>
          <a:custGeom>
            <a:avLst/>
            <a:gdLst/>
            <a:ahLst/>
            <a:cxnLst/>
            <a:rect l="l" t="t" r="r" b="b"/>
            <a:pathLst>
              <a:path w="128640" h="85435">
                <a:moveTo>
                  <a:pt x="73913" y="960"/>
                </a:moveTo>
                <a:lnTo>
                  <a:pt x="69113" y="960"/>
                </a:lnTo>
                <a:lnTo>
                  <a:pt x="68153" y="0"/>
                </a:lnTo>
                <a:lnTo>
                  <a:pt x="60472" y="0"/>
                </a:lnTo>
                <a:lnTo>
                  <a:pt x="58552" y="960"/>
                </a:lnTo>
                <a:lnTo>
                  <a:pt x="55671" y="960"/>
                </a:lnTo>
                <a:lnTo>
                  <a:pt x="54711" y="1920"/>
                </a:lnTo>
                <a:lnTo>
                  <a:pt x="53751" y="1920"/>
                </a:lnTo>
                <a:lnTo>
                  <a:pt x="53751" y="3840"/>
                </a:lnTo>
                <a:lnTo>
                  <a:pt x="52791" y="3840"/>
                </a:lnTo>
                <a:lnTo>
                  <a:pt x="38404" y="61447"/>
                </a:lnTo>
                <a:lnTo>
                  <a:pt x="23027" y="3840"/>
                </a:lnTo>
                <a:lnTo>
                  <a:pt x="22082" y="3840"/>
                </a:lnTo>
                <a:lnTo>
                  <a:pt x="22082" y="1920"/>
                </a:lnTo>
                <a:lnTo>
                  <a:pt x="21122" y="1920"/>
                </a:lnTo>
                <a:lnTo>
                  <a:pt x="21122" y="960"/>
                </a:lnTo>
                <a:lnTo>
                  <a:pt x="16322" y="960"/>
                </a:lnTo>
                <a:lnTo>
                  <a:pt x="15361" y="0"/>
                </a:lnTo>
                <a:lnTo>
                  <a:pt x="6720" y="0"/>
                </a:lnTo>
                <a:lnTo>
                  <a:pt x="576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6720"/>
                </a:lnTo>
                <a:lnTo>
                  <a:pt x="960" y="8641"/>
                </a:lnTo>
                <a:lnTo>
                  <a:pt x="960" y="10561"/>
                </a:lnTo>
                <a:lnTo>
                  <a:pt x="22082" y="81594"/>
                </a:lnTo>
                <a:lnTo>
                  <a:pt x="22082" y="82555"/>
                </a:lnTo>
                <a:lnTo>
                  <a:pt x="23027" y="83515"/>
                </a:lnTo>
                <a:lnTo>
                  <a:pt x="23027" y="84475"/>
                </a:lnTo>
                <a:lnTo>
                  <a:pt x="24963" y="84475"/>
                </a:lnTo>
                <a:lnTo>
                  <a:pt x="25908" y="85435"/>
                </a:lnTo>
                <a:lnTo>
                  <a:pt x="36469" y="85435"/>
                </a:lnTo>
                <a:lnTo>
                  <a:pt x="38404" y="62392"/>
                </a:lnTo>
                <a:lnTo>
                  <a:pt x="39364" y="85435"/>
                </a:lnTo>
                <a:lnTo>
                  <a:pt x="47990" y="85435"/>
                </a:lnTo>
                <a:lnTo>
                  <a:pt x="48950" y="84475"/>
                </a:lnTo>
                <a:lnTo>
                  <a:pt x="49911" y="84475"/>
                </a:lnTo>
                <a:lnTo>
                  <a:pt x="49911" y="83515"/>
                </a:lnTo>
                <a:lnTo>
                  <a:pt x="50871" y="82555"/>
                </a:lnTo>
                <a:lnTo>
                  <a:pt x="50871" y="81594"/>
                </a:lnTo>
                <a:lnTo>
                  <a:pt x="63352" y="33604"/>
                </a:lnTo>
                <a:lnTo>
                  <a:pt x="63352" y="32644"/>
                </a:lnTo>
                <a:lnTo>
                  <a:pt x="76794" y="81594"/>
                </a:lnTo>
                <a:lnTo>
                  <a:pt x="76794" y="82555"/>
                </a:lnTo>
                <a:lnTo>
                  <a:pt x="77754" y="82555"/>
                </a:lnTo>
                <a:lnTo>
                  <a:pt x="77754" y="83515"/>
                </a:lnTo>
                <a:lnTo>
                  <a:pt x="78714" y="84475"/>
                </a:lnTo>
                <a:lnTo>
                  <a:pt x="79674" y="84475"/>
                </a:lnTo>
                <a:lnTo>
                  <a:pt x="81594" y="85435"/>
                </a:lnTo>
                <a:lnTo>
                  <a:pt x="91196" y="85435"/>
                </a:lnTo>
                <a:lnTo>
                  <a:pt x="91196" y="62392"/>
                </a:lnTo>
                <a:lnTo>
                  <a:pt x="94076" y="85435"/>
                </a:lnTo>
                <a:lnTo>
                  <a:pt x="102717" y="85435"/>
                </a:lnTo>
                <a:lnTo>
                  <a:pt x="103677" y="84475"/>
                </a:lnTo>
                <a:lnTo>
                  <a:pt x="104637" y="84475"/>
                </a:lnTo>
                <a:lnTo>
                  <a:pt x="104637" y="83515"/>
                </a:lnTo>
                <a:lnTo>
                  <a:pt x="105597" y="82555"/>
                </a:lnTo>
                <a:lnTo>
                  <a:pt x="105597" y="81594"/>
                </a:lnTo>
                <a:lnTo>
                  <a:pt x="126720" y="10561"/>
                </a:lnTo>
                <a:lnTo>
                  <a:pt x="127665" y="8641"/>
                </a:lnTo>
                <a:lnTo>
                  <a:pt x="127665" y="4800"/>
                </a:lnTo>
                <a:lnTo>
                  <a:pt x="128640" y="4800"/>
                </a:lnTo>
                <a:lnTo>
                  <a:pt x="128640" y="2880"/>
                </a:lnTo>
                <a:lnTo>
                  <a:pt x="127665" y="2880"/>
                </a:lnTo>
                <a:lnTo>
                  <a:pt x="127665" y="1920"/>
                </a:lnTo>
                <a:lnTo>
                  <a:pt x="126720" y="960"/>
                </a:lnTo>
                <a:lnTo>
                  <a:pt x="122880" y="960"/>
                </a:lnTo>
                <a:lnTo>
                  <a:pt x="120944" y="0"/>
                </a:lnTo>
                <a:lnTo>
                  <a:pt x="113278" y="0"/>
                </a:lnTo>
                <a:lnTo>
                  <a:pt x="112318" y="960"/>
                </a:lnTo>
                <a:lnTo>
                  <a:pt x="108478" y="960"/>
                </a:lnTo>
                <a:lnTo>
                  <a:pt x="107518" y="1920"/>
                </a:lnTo>
                <a:lnTo>
                  <a:pt x="106558" y="2880"/>
                </a:lnTo>
                <a:lnTo>
                  <a:pt x="106558" y="3840"/>
                </a:lnTo>
                <a:lnTo>
                  <a:pt x="91196" y="61447"/>
                </a:lnTo>
                <a:lnTo>
                  <a:pt x="74874" y="3840"/>
                </a:lnTo>
                <a:lnTo>
                  <a:pt x="74874" y="1920"/>
                </a:lnTo>
                <a:lnTo>
                  <a:pt x="73913" y="1920"/>
                </a:lnTo>
                <a:lnTo>
                  <a:pt x="73913" y="960"/>
                </a:lnTo>
                <a:close/>
              </a:path>
              <a:path w="128640" h="85435">
                <a:moveTo>
                  <a:pt x="76794" y="81594"/>
                </a:moveTo>
                <a:lnTo>
                  <a:pt x="63352" y="32644"/>
                </a:lnTo>
                <a:lnTo>
                  <a:pt x="63352" y="33604"/>
                </a:lnTo>
                <a:lnTo>
                  <a:pt x="76794" y="81594"/>
                </a:lnTo>
                <a:close/>
              </a:path>
              <a:path w="128640" h="85435">
                <a:moveTo>
                  <a:pt x="94076" y="85435"/>
                </a:moveTo>
                <a:lnTo>
                  <a:pt x="91196" y="62392"/>
                </a:lnTo>
                <a:lnTo>
                  <a:pt x="91196" y="85435"/>
                </a:lnTo>
                <a:lnTo>
                  <a:pt x="94076" y="85435"/>
                </a:lnTo>
                <a:close/>
              </a:path>
              <a:path w="128640" h="85435">
                <a:moveTo>
                  <a:pt x="39364" y="85435"/>
                </a:moveTo>
                <a:lnTo>
                  <a:pt x="38404" y="62392"/>
                </a:lnTo>
                <a:lnTo>
                  <a:pt x="36469" y="85435"/>
                </a:lnTo>
                <a:lnTo>
                  <a:pt x="39364" y="8543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0" name="object 1220"/>
          <p:cNvSpPr/>
          <p:nvPr/>
        </p:nvSpPr>
        <p:spPr>
          <a:xfrm>
            <a:off x="4717542" y="7493584"/>
            <a:ext cx="73913" cy="85435"/>
          </a:xfrm>
          <a:custGeom>
            <a:avLst/>
            <a:gdLst/>
            <a:ahLst/>
            <a:cxnLst/>
            <a:rect l="l" t="t" r="r" b="b"/>
            <a:pathLst>
              <a:path w="73913" h="85435">
                <a:moveTo>
                  <a:pt x="23027" y="0"/>
                </a:moveTo>
                <a:lnTo>
                  <a:pt x="18227" y="1920"/>
                </a:lnTo>
                <a:lnTo>
                  <a:pt x="14386" y="4800"/>
                </a:lnTo>
                <a:lnTo>
                  <a:pt x="10546" y="8641"/>
                </a:lnTo>
                <a:lnTo>
                  <a:pt x="7680" y="12481"/>
                </a:lnTo>
                <a:lnTo>
                  <a:pt x="4785" y="17282"/>
                </a:lnTo>
                <a:lnTo>
                  <a:pt x="2865" y="23042"/>
                </a:lnTo>
                <a:lnTo>
                  <a:pt x="960" y="28803"/>
                </a:lnTo>
                <a:lnTo>
                  <a:pt x="0" y="35524"/>
                </a:lnTo>
                <a:lnTo>
                  <a:pt x="0" y="49910"/>
                </a:lnTo>
                <a:lnTo>
                  <a:pt x="960" y="55686"/>
                </a:lnTo>
                <a:lnTo>
                  <a:pt x="2865" y="61432"/>
                </a:lnTo>
                <a:lnTo>
                  <a:pt x="4785" y="67193"/>
                </a:lnTo>
                <a:lnTo>
                  <a:pt x="6705" y="71033"/>
                </a:lnTo>
                <a:lnTo>
                  <a:pt x="10546" y="74874"/>
                </a:lnTo>
                <a:lnTo>
                  <a:pt x="14386" y="78714"/>
                </a:lnTo>
                <a:lnTo>
                  <a:pt x="18227" y="80634"/>
                </a:lnTo>
                <a:lnTo>
                  <a:pt x="23987" y="82555"/>
                </a:lnTo>
                <a:lnTo>
                  <a:pt x="28788" y="84475"/>
                </a:lnTo>
                <a:lnTo>
                  <a:pt x="35509" y="85435"/>
                </a:lnTo>
                <a:lnTo>
                  <a:pt x="49911" y="85435"/>
                </a:lnTo>
                <a:lnTo>
                  <a:pt x="52791" y="84475"/>
                </a:lnTo>
                <a:lnTo>
                  <a:pt x="56631" y="84475"/>
                </a:lnTo>
                <a:lnTo>
                  <a:pt x="59512" y="83515"/>
                </a:lnTo>
                <a:lnTo>
                  <a:pt x="62392" y="82555"/>
                </a:lnTo>
                <a:lnTo>
                  <a:pt x="65272" y="82555"/>
                </a:lnTo>
                <a:lnTo>
                  <a:pt x="67193" y="81594"/>
                </a:lnTo>
                <a:lnTo>
                  <a:pt x="69113" y="80634"/>
                </a:lnTo>
                <a:lnTo>
                  <a:pt x="70073" y="80634"/>
                </a:lnTo>
                <a:lnTo>
                  <a:pt x="71033" y="79674"/>
                </a:lnTo>
                <a:lnTo>
                  <a:pt x="71993" y="79674"/>
                </a:lnTo>
                <a:lnTo>
                  <a:pt x="71993" y="78714"/>
                </a:lnTo>
                <a:lnTo>
                  <a:pt x="72953" y="78714"/>
                </a:lnTo>
                <a:lnTo>
                  <a:pt x="72953" y="76794"/>
                </a:lnTo>
                <a:lnTo>
                  <a:pt x="73913" y="75834"/>
                </a:lnTo>
                <a:lnTo>
                  <a:pt x="73913" y="67193"/>
                </a:lnTo>
                <a:lnTo>
                  <a:pt x="72953" y="66248"/>
                </a:lnTo>
                <a:lnTo>
                  <a:pt x="72953" y="64312"/>
                </a:lnTo>
                <a:lnTo>
                  <a:pt x="71993" y="63352"/>
                </a:lnTo>
                <a:lnTo>
                  <a:pt x="69113" y="63352"/>
                </a:lnTo>
                <a:lnTo>
                  <a:pt x="67193" y="64312"/>
                </a:lnTo>
                <a:lnTo>
                  <a:pt x="66233" y="65272"/>
                </a:lnTo>
                <a:lnTo>
                  <a:pt x="64312" y="65272"/>
                </a:lnTo>
                <a:lnTo>
                  <a:pt x="62392" y="66248"/>
                </a:lnTo>
                <a:lnTo>
                  <a:pt x="59512" y="67193"/>
                </a:lnTo>
                <a:lnTo>
                  <a:pt x="57591" y="67193"/>
                </a:lnTo>
                <a:lnTo>
                  <a:pt x="54711" y="68153"/>
                </a:lnTo>
                <a:lnTo>
                  <a:pt x="51831" y="68153"/>
                </a:lnTo>
                <a:lnTo>
                  <a:pt x="47990" y="69113"/>
                </a:lnTo>
                <a:lnTo>
                  <a:pt x="40309" y="69113"/>
                </a:lnTo>
                <a:lnTo>
                  <a:pt x="37429" y="68153"/>
                </a:lnTo>
                <a:lnTo>
                  <a:pt x="34549" y="67193"/>
                </a:lnTo>
                <a:lnTo>
                  <a:pt x="31668" y="66248"/>
                </a:lnTo>
                <a:lnTo>
                  <a:pt x="29748" y="65272"/>
                </a:lnTo>
                <a:lnTo>
                  <a:pt x="27828" y="63352"/>
                </a:lnTo>
                <a:lnTo>
                  <a:pt x="25908" y="61432"/>
                </a:lnTo>
                <a:lnTo>
                  <a:pt x="24947" y="58552"/>
                </a:lnTo>
                <a:lnTo>
                  <a:pt x="23987" y="55686"/>
                </a:lnTo>
                <a:lnTo>
                  <a:pt x="23027" y="52806"/>
                </a:lnTo>
                <a:lnTo>
                  <a:pt x="23027" y="26883"/>
                </a:lnTo>
                <a:lnTo>
                  <a:pt x="23987" y="24963"/>
                </a:lnTo>
                <a:lnTo>
                  <a:pt x="23027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1" name="object 1221"/>
          <p:cNvSpPr/>
          <p:nvPr/>
        </p:nvSpPr>
        <p:spPr>
          <a:xfrm>
            <a:off x="4740569" y="7490703"/>
            <a:ext cx="54726" cy="49911"/>
          </a:xfrm>
          <a:custGeom>
            <a:avLst/>
            <a:gdLst/>
            <a:ahLst/>
            <a:cxnLst/>
            <a:rect l="l" t="t" r="r" b="b"/>
            <a:pathLst>
              <a:path w="54726" h="49910">
                <a:moveTo>
                  <a:pt x="48966" y="14401"/>
                </a:moveTo>
                <a:lnTo>
                  <a:pt x="45125" y="10561"/>
                </a:lnTo>
                <a:lnTo>
                  <a:pt x="42245" y="7680"/>
                </a:lnTo>
                <a:lnTo>
                  <a:pt x="38404" y="4800"/>
                </a:lnTo>
                <a:lnTo>
                  <a:pt x="33604" y="2880"/>
                </a:lnTo>
                <a:lnTo>
                  <a:pt x="29763" y="960"/>
                </a:lnTo>
                <a:lnTo>
                  <a:pt x="24003" y="0"/>
                </a:lnTo>
                <a:lnTo>
                  <a:pt x="10561" y="0"/>
                </a:lnTo>
                <a:lnTo>
                  <a:pt x="5760" y="960"/>
                </a:lnTo>
                <a:lnTo>
                  <a:pt x="0" y="2880"/>
                </a:lnTo>
                <a:lnTo>
                  <a:pt x="960" y="27843"/>
                </a:lnTo>
                <a:lnTo>
                  <a:pt x="1920" y="24963"/>
                </a:lnTo>
                <a:lnTo>
                  <a:pt x="2880" y="23042"/>
                </a:lnTo>
                <a:lnTo>
                  <a:pt x="3840" y="21122"/>
                </a:lnTo>
                <a:lnTo>
                  <a:pt x="5760" y="19202"/>
                </a:lnTo>
                <a:lnTo>
                  <a:pt x="7680" y="18242"/>
                </a:lnTo>
                <a:lnTo>
                  <a:pt x="9601" y="17282"/>
                </a:lnTo>
                <a:lnTo>
                  <a:pt x="11521" y="16322"/>
                </a:lnTo>
                <a:lnTo>
                  <a:pt x="13441" y="15361"/>
                </a:lnTo>
                <a:lnTo>
                  <a:pt x="22082" y="15361"/>
                </a:lnTo>
                <a:lnTo>
                  <a:pt x="25923" y="17282"/>
                </a:lnTo>
                <a:lnTo>
                  <a:pt x="28803" y="21122"/>
                </a:lnTo>
                <a:lnTo>
                  <a:pt x="31683" y="24002"/>
                </a:lnTo>
                <a:lnTo>
                  <a:pt x="32644" y="29763"/>
                </a:lnTo>
                <a:lnTo>
                  <a:pt x="32644" y="35524"/>
                </a:lnTo>
                <a:lnTo>
                  <a:pt x="0" y="35524"/>
                </a:lnTo>
                <a:lnTo>
                  <a:pt x="0" y="49911"/>
                </a:lnTo>
                <a:lnTo>
                  <a:pt x="49926" y="49911"/>
                </a:lnTo>
                <a:lnTo>
                  <a:pt x="50886" y="48966"/>
                </a:lnTo>
                <a:lnTo>
                  <a:pt x="52806" y="48006"/>
                </a:lnTo>
                <a:lnTo>
                  <a:pt x="53766" y="46070"/>
                </a:lnTo>
                <a:lnTo>
                  <a:pt x="54726" y="44165"/>
                </a:lnTo>
                <a:lnTo>
                  <a:pt x="54726" y="32644"/>
                </a:lnTo>
                <a:lnTo>
                  <a:pt x="53766" y="27843"/>
                </a:lnTo>
                <a:lnTo>
                  <a:pt x="51846" y="23042"/>
                </a:lnTo>
                <a:lnTo>
                  <a:pt x="50886" y="18242"/>
                </a:lnTo>
                <a:lnTo>
                  <a:pt x="48966" y="144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2" name="object 1222"/>
          <p:cNvSpPr/>
          <p:nvPr/>
        </p:nvSpPr>
        <p:spPr>
          <a:xfrm>
            <a:off x="4812578" y="7490703"/>
            <a:ext cx="50871" cy="86395"/>
          </a:xfrm>
          <a:custGeom>
            <a:avLst/>
            <a:gdLst/>
            <a:ahLst/>
            <a:cxnLst/>
            <a:rect l="l" t="t" r="r" b="b"/>
            <a:pathLst>
              <a:path w="50871" h="86395">
                <a:moveTo>
                  <a:pt x="50871" y="4800"/>
                </a:moveTo>
                <a:lnTo>
                  <a:pt x="49911" y="3840"/>
                </a:lnTo>
                <a:lnTo>
                  <a:pt x="49911" y="1920"/>
                </a:lnTo>
                <a:lnTo>
                  <a:pt x="48950" y="1920"/>
                </a:lnTo>
                <a:lnTo>
                  <a:pt x="48950" y="960"/>
                </a:lnTo>
                <a:lnTo>
                  <a:pt x="46070" y="960"/>
                </a:lnTo>
                <a:lnTo>
                  <a:pt x="45110" y="0"/>
                </a:lnTo>
                <a:lnTo>
                  <a:pt x="36469" y="0"/>
                </a:lnTo>
                <a:lnTo>
                  <a:pt x="35509" y="960"/>
                </a:lnTo>
                <a:lnTo>
                  <a:pt x="33588" y="960"/>
                </a:lnTo>
                <a:lnTo>
                  <a:pt x="31668" y="1920"/>
                </a:lnTo>
                <a:lnTo>
                  <a:pt x="30708" y="2880"/>
                </a:lnTo>
                <a:lnTo>
                  <a:pt x="28788" y="3840"/>
                </a:lnTo>
                <a:lnTo>
                  <a:pt x="26868" y="5760"/>
                </a:lnTo>
                <a:lnTo>
                  <a:pt x="24947" y="7680"/>
                </a:lnTo>
                <a:lnTo>
                  <a:pt x="23027" y="9601"/>
                </a:lnTo>
                <a:lnTo>
                  <a:pt x="21107" y="11521"/>
                </a:lnTo>
                <a:lnTo>
                  <a:pt x="19187" y="14401"/>
                </a:lnTo>
                <a:lnTo>
                  <a:pt x="19187" y="2880"/>
                </a:lnTo>
                <a:lnTo>
                  <a:pt x="18227" y="2880"/>
                </a:lnTo>
                <a:lnTo>
                  <a:pt x="17266" y="1920"/>
                </a:lnTo>
                <a:lnTo>
                  <a:pt x="14386" y="1920"/>
                </a:lnTo>
                <a:lnTo>
                  <a:pt x="13426" y="960"/>
                </a:lnTo>
                <a:lnTo>
                  <a:pt x="6720" y="960"/>
                </a:lnTo>
                <a:lnTo>
                  <a:pt x="4785" y="1920"/>
                </a:lnTo>
                <a:lnTo>
                  <a:pt x="1905" y="1920"/>
                </a:lnTo>
                <a:lnTo>
                  <a:pt x="1905" y="2880"/>
                </a:lnTo>
                <a:lnTo>
                  <a:pt x="944" y="2880"/>
                </a:lnTo>
                <a:lnTo>
                  <a:pt x="0" y="3840"/>
                </a:lnTo>
                <a:lnTo>
                  <a:pt x="0" y="83515"/>
                </a:lnTo>
                <a:lnTo>
                  <a:pt x="944" y="84475"/>
                </a:lnTo>
                <a:lnTo>
                  <a:pt x="944" y="85435"/>
                </a:lnTo>
                <a:lnTo>
                  <a:pt x="1905" y="85435"/>
                </a:lnTo>
                <a:lnTo>
                  <a:pt x="2880" y="86395"/>
                </a:lnTo>
                <a:lnTo>
                  <a:pt x="20147" y="86395"/>
                </a:lnTo>
                <a:lnTo>
                  <a:pt x="21107" y="85435"/>
                </a:lnTo>
                <a:lnTo>
                  <a:pt x="22067" y="85435"/>
                </a:lnTo>
                <a:lnTo>
                  <a:pt x="22067" y="34564"/>
                </a:lnTo>
                <a:lnTo>
                  <a:pt x="23987" y="31683"/>
                </a:lnTo>
                <a:lnTo>
                  <a:pt x="25908" y="29763"/>
                </a:lnTo>
                <a:lnTo>
                  <a:pt x="26868" y="27843"/>
                </a:lnTo>
                <a:lnTo>
                  <a:pt x="28788" y="25923"/>
                </a:lnTo>
                <a:lnTo>
                  <a:pt x="29748" y="24963"/>
                </a:lnTo>
                <a:lnTo>
                  <a:pt x="31668" y="24002"/>
                </a:lnTo>
                <a:lnTo>
                  <a:pt x="32628" y="23042"/>
                </a:lnTo>
                <a:lnTo>
                  <a:pt x="33588" y="22082"/>
                </a:lnTo>
                <a:lnTo>
                  <a:pt x="35509" y="21122"/>
                </a:lnTo>
                <a:lnTo>
                  <a:pt x="36469" y="21122"/>
                </a:lnTo>
                <a:lnTo>
                  <a:pt x="37429" y="20162"/>
                </a:lnTo>
                <a:lnTo>
                  <a:pt x="40309" y="20162"/>
                </a:lnTo>
                <a:lnTo>
                  <a:pt x="41269" y="21122"/>
                </a:lnTo>
                <a:lnTo>
                  <a:pt x="44150" y="21122"/>
                </a:lnTo>
                <a:lnTo>
                  <a:pt x="45110" y="22082"/>
                </a:lnTo>
                <a:lnTo>
                  <a:pt x="49911" y="22082"/>
                </a:lnTo>
                <a:lnTo>
                  <a:pt x="49911" y="20162"/>
                </a:lnTo>
                <a:lnTo>
                  <a:pt x="50871" y="20162"/>
                </a:lnTo>
                <a:lnTo>
                  <a:pt x="50871" y="480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3" name="object 1223"/>
          <p:cNvSpPr/>
          <p:nvPr/>
        </p:nvSpPr>
        <p:spPr>
          <a:xfrm>
            <a:off x="4888412" y="7493584"/>
            <a:ext cx="5745" cy="32644"/>
          </a:xfrm>
          <a:custGeom>
            <a:avLst/>
            <a:gdLst/>
            <a:ahLst/>
            <a:cxnLst/>
            <a:rect l="l" t="t" r="r" b="b"/>
            <a:pathLst>
              <a:path w="5745" h="32644">
                <a:moveTo>
                  <a:pt x="4800" y="0"/>
                </a:moveTo>
                <a:lnTo>
                  <a:pt x="0" y="1920"/>
                </a:lnTo>
                <a:lnTo>
                  <a:pt x="3840" y="32644"/>
                </a:lnTo>
                <a:lnTo>
                  <a:pt x="4800" y="29763"/>
                </a:lnTo>
                <a:lnTo>
                  <a:pt x="4800" y="26883"/>
                </a:lnTo>
                <a:lnTo>
                  <a:pt x="5745" y="24963"/>
                </a:lnTo>
                <a:lnTo>
                  <a:pt x="480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4" name="object 1224"/>
          <p:cNvSpPr/>
          <p:nvPr/>
        </p:nvSpPr>
        <p:spPr>
          <a:xfrm>
            <a:off x="4870170" y="7490703"/>
            <a:ext cx="76794" cy="88315"/>
          </a:xfrm>
          <a:custGeom>
            <a:avLst/>
            <a:gdLst/>
            <a:ahLst/>
            <a:cxnLst/>
            <a:rect l="l" t="t" r="r" b="b"/>
            <a:pathLst>
              <a:path w="76794" h="88315">
                <a:moveTo>
                  <a:pt x="40325" y="71993"/>
                </a:moveTo>
                <a:lnTo>
                  <a:pt x="36484" y="71033"/>
                </a:lnTo>
                <a:lnTo>
                  <a:pt x="34549" y="70073"/>
                </a:lnTo>
                <a:lnTo>
                  <a:pt x="31668" y="69128"/>
                </a:lnTo>
                <a:lnTo>
                  <a:pt x="28803" y="68153"/>
                </a:lnTo>
                <a:lnTo>
                  <a:pt x="27828" y="66233"/>
                </a:lnTo>
                <a:lnTo>
                  <a:pt x="25923" y="64312"/>
                </a:lnTo>
                <a:lnTo>
                  <a:pt x="23987" y="61432"/>
                </a:lnTo>
                <a:lnTo>
                  <a:pt x="23987" y="58567"/>
                </a:lnTo>
                <a:lnTo>
                  <a:pt x="23042" y="55686"/>
                </a:lnTo>
                <a:lnTo>
                  <a:pt x="22082" y="52791"/>
                </a:lnTo>
                <a:lnTo>
                  <a:pt x="22082" y="49911"/>
                </a:lnTo>
                <a:lnTo>
                  <a:pt x="72953" y="49911"/>
                </a:lnTo>
                <a:lnTo>
                  <a:pt x="73913" y="48966"/>
                </a:lnTo>
                <a:lnTo>
                  <a:pt x="74874" y="48006"/>
                </a:lnTo>
                <a:lnTo>
                  <a:pt x="76794" y="46070"/>
                </a:lnTo>
                <a:lnTo>
                  <a:pt x="76794" y="27843"/>
                </a:lnTo>
                <a:lnTo>
                  <a:pt x="74874" y="23042"/>
                </a:lnTo>
                <a:lnTo>
                  <a:pt x="73913" y="18242"/>
                </a:lnTo>
                <a:lnTo>
                  <a:pt x="71033" y="14401"/>
                </a:lnTo>
                <a:lnTo>
                  <a:pt x="68153" y="10561"/>
                </a:lnTo>
                <a:lnTo>
                  <a:pt x="65272" y="7680"/>
                </a:lnTo>
                <a:lnTo>
                  <a:pt x="61432" y="4800"/>
                </a:lnTo>
                <a:lnTo>
                  <a:pt x="56631" y="2880"/>
                </a:lnTo>
                <a:lnTo>
                  <a:pt x="51831" y="960"/>
                </a:lnTo>
                <a:lnTo>
                  <a:pt x="47045" y="0"/>
                </a:lnTo>
                <a:lnTo>
                  <a:pt x="33604" y="0"/>
                </a:lnTo>
                <a:lnTo>
                  <a:pt x="27828" y="960"/>
                </a:lnTo>
                <a:lnTo>
                  <a:pt x="23042" y="2880"/>
                </a:lnTo>
                <a:lnTo>
                  <a:pt x="23987" y="27843"/>
                </a:lnTo>
                <a:lnTo>
                  <a:pt x="24963" y="24963"/>
                </a:lnTo>
                <a:lnTo>
                  <a:pt x="25923" y="23042"/>
                </a:lnTo>
                <a:lnTo>
                  <a:pt x="26883" y="21122"/>
                </a:lnTo>
                <a:lnTo>
                  <a:pt x="27828" y="19202"/>
                </a:lnTo>
                <a:lnTo>
                  <a:pt x="29763" y="18242"/>
                </a:lnTo>
                <a:lnTo>
                  <a:pt x="31668" y="17282"/>
                </a:lnTo>
                <a:lnTo>
                  <a:pt x="34549" y="16322"/>
                </a:lnTo>
                <a:lnTo>
                  <a:pt x="36484" y="15361"/>
                </a:lnTo>
                <a:lnTo>
                  <a:pt x="45110" y="15361"/>
                </a:lnTo>
                <a:lnTo>
                  <a:pt x="48950" y="17282"/>
                </a:lnTo>
                <a:lnTo>
                  <a:pt x="51831" y="21122"/>
                </a:lnTo>
                <a:lnTo>
                  <a:pt x="54711" y="24002"/>
                </a:lnTo>
                <a:lnTo>
                  <a:pt x="55671" y="29763"/>
                </a:lnTo>
                <a:lnTo>
                  <a:pt x="55671" y="35524"/>
                </a:lnTo>
                <a:lnTo>
                  <a:pt x="22082" y="35524"/>
                </a:lnTo>
                <a:lnTo>
                  <a:pt x="18242" y="4800"/>
                </a:lnTo>
                <a:lnTo>
                  <a:pt x="14401" y="7680"/>
                </a:lnTo>
                <a:lnTo>
                  <a:pt x="10561" y="11521"/>
                </a:lnTo>
                <a:lnTo>
                  <a:pt x="6720" y="15361"/>
                </a:lnTo>
                <a:lnTo>
                  <a:pt x="4800" y="20162"/>
                </a:lnTo>
                <a:lnTo>
                  <a:pt x="2880" y="25923"/>
                </a:lnTo>
                <a:lnTo>
                  <a:pt x="960" y="31683"/>
                </a:lnTo>
                <a:lnTo>
                  <a:pt x="0" y="38404"/>
                </a:lnTo>
                <a:lnTo>
                  <a:pt x="0" y="52791"/>
                </a:lnTo>
                <a:lnTo>
                  <a:pt x="960" y="58567"/>
                </a:lnTo>
                <a:lnTo>
                  <a:pt x="2880" y="64312"/>
                </a:lnTo>
                <a:lnTo>
                  <a:pt x="3840" y="70073"/>
                </a:lnTo>
                <a:lnTo>
                  <a:pt x="6720" y="73913"/>
                </a:lnTo>
                <a:lnTo>
                  <a:pt x="10561" y="77754"/>
                </a:lnTo>
                <a:lnTo>
                  <a:pt x="14401" y="81594"/>
                </a:lnTo>
                <a:lnTo>
                  <a:pt x="18242" y="83515"/>
                </a:lnTo>
                <a:lnTo>
                  <a:pt x="23987" y="85435"/>
                </a:lnTo>
                <a:lnTo>
                  <a:pt x="28803" y="87355"/>
                </a:lnTo>
                <a:lnTo>
                  <a:pt x="34549" y="88315"/>
                </a:lnTo>
                <a:lnTo>
                  <a:pt x="49911" y="88315"/>
                </a:lnTo>
                <a:lnTo>
                  <a:pt x="52791" y="87355"/>
                </a:lnTo>
                <a:lnTo>
                  <a:pt x="56631" y="87355"/>
                </a:lnTo>
                <a:lnTo>
                  <a:pt x="59512" y="86395"/>
                </a:lnTo>
                <a:lnTo>
                  <a:pt x="62392" y="85435"/>
                </a:lnTo>
                <a:lnTo>
                  <a:pt x="64312" y="85435"/>
                </a:lnTo>
                <a:lnTo>
                  <a:pt x="67193" y="84475"/>
                </a:lnTo>
                <a:lnTo>
                  <a:pt x="68153" y="83515"/>
                </a:lnTo>
                <a:lnTo>
                  <a:pt x="70073" y="83515"/>
                </a:lnTo>
                <a:lnTo>
                  <a:pt x="71033" y="82555"/>
                </a:lnTo>
                <a:lnTo>
                  <a:pt x="71993" y="82555"/>
                </a:lnTo>
                <a:lnTo>
                  <a:pt x="71993" y="81594"/>
                </a:lnTo>
                <a:lnTo>
                  <a:pt x="72953" y="80634"/>
                </a:lnTo>
                <a:lnTo>
                  <a:pt x="72953" y="76794"/>
                </a:lnTo>
                <a:lnTo>
                  <a:pt x="73913" y="75834"/>
                </a:lnTo>
                <a:lnTo>
                  <a:pt x="73913" y="71993"/>
                </a:lnTo>
                <a:lnTo>
                  <a:pt x="72953" y="71033"/>
                </a:lnTo>
                <a:lnTo>
                  <a:pt x="72953" y="67193"/>
                </a:lnTo>
                <a:lnTo>
                  <a:pt x="71993" y="67193"/>
                </a:lnTo>
                <a:lnTo>
                  <a:pt x="71993" y="66233"/>
                </a:lnTo>
                <a:lnTo>
                  <a:pt x="68153" y="66233"/>
                </a:lnTo>
                <a:lnTo>
                  <a:pt x="67193" y="67193"/>
                </a:lnTo>
                <a:lnTo>
                  <a:pt x="66233" y="68153"/>
                </a:lnTo>
                <a:lnTo>
                  <a:pt x="64312" y="68153"/>
                </a:lnTo>
                <a:lnTo>
                  <a:pt x="61432" y="69128"/>
                </a:lnTo>
                <a:lnTo>
                  <a:pt x="59512" y="70073"/>
                </a:lnTo>
                <a:lnTo>
                  <a:pt x="57591" y="70073"/>
                </a:lnTo>
                <a:lnTo>
                  <a:pt x="53751" y="71033"/>
                </a:lnTo>
                <a:lnTo>
                  <a:pt x="50886" y="71033"/>
                </a:lnTo>
                <a:lnTo>
                  <a:pt x="47990" y="71993"/>
                </a:lnTo>
                <a:lnTo>
                  <a:pt x="40325" y="7199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5" name="object 1225"/>
          <p:cNvSpPr/>
          <p:nvPr/>
        </p:nvSpPr>
        <p:spPr>
          <a:xfrm>
            <a:off x="5006477" y="7490703"/>
            <a:ext cx="125760" cy="86395"/>
          </a:xfrm>
          <a:custGeom>
            <a:avLst/>
            <a:gdLst/>
            <a:ahLst/>
            <a:cxnLst/>
            <a:rect l="l" t="t" r="r" b="b"/>
            <a:pathLst>
              <a:path w="125760" h="86395">
                <a:moveTo>
                  <a:pt x="104637" y="85435"/>
                </a:moveTo>
                <a:lnTo>
                  <a:pt x="105597" y="86395"/>
                </a:lnTo>
                <a:lnTo>
                  <a:pt x="122880" y="86395"/>
                </a:lnTo>
                <a:lnTo>
                  <a:pt x="123840" y="85435"/>
                </a:lnTo>
                <a:lnTo>
                  <a:pt x="124800" y="85435"/>
                </a:lnTo>
                <a:lnTo>
                  <a:pt x="124800" y="84475"/>
                </a:lnTo>
                <a:lnTo>
                  <a:pt x="125760" y="83515"/>
                </a:lnTo>
                <a:lnTo>
                  <a:pt x="125760" y="28803"/>
                </a:lnTo>
                <a:lnTo>
                  <a:pt x="124800" y="24002"/>
                </a:lnTo>
                <a:lnTo>
                  <a:pt x="123840" y="20162"/>
                </a:lnTo>
                <a:lnTo>
                  <a:pt x="122880" y="16322"/>
                </a:lnTo>
                <a:lnTo>
                  <a:pt x="120959" y="12481"/>
                </a:lnTo>
                <a:lnTo>
                  <a:pt x="119039" y="9601"/>
                </a:lnTo>
                <a:lnTo>
                  <a:pt x="117119" y="6720"/>
                </a:lnTo>
                <a:lnTo>
                  <a:pt x="114239" y="3840"/>
                </a:lnTo>
                <a:lnTo>
                  <a:pt x="110413" y="2880"/>
                </a:lnTo>
                <a:lnTo>
                  <a:pt x="106573" y="960"/>
                </a:lnTo>
                <a:lnTo>
                  <a:pt x="102732" y="0"/>
                </a:lnTo>
                <a:lnTo>
                  <a:pt x="93131" y="0"/>
                </a:lnTo>
                <a:lnTo>
                  <a:pt x="90236" y="960"/>
                </a:lnTo>
                <a:lnTo>
                  <a:pt x="88331" y="960"/>
                </a:lnTo>
                <a:lnTo>
                  <a:pt x="86410" y="1920"/>
                </a:lnTo>
                <a:lnTo>
                  <a:pt x="83515" y="2880"/>
                </a:lnTo>
                <a:lnTo>
                  <a:pt x="81610" y="4800"/>
                </a:lnTo>
                <a:lnTo>
                  <a:pt x="79689" y="5760"/>
                </a:lnTo>
                <a:lnTo>
                  <a:pt x="76809" y="7680"/>
                </a:lnTo>
                <a:lnTo>
                  <a:pt x="74889" y="9601"/>
                </a:lnTo>
                <a:lnTo>
                  <a:pt x="72969" y="11521"/>
                </a:lnTo>
                <a:lnTo>
                  <a:pt x="70088" y="14401"/>
                </a:lnTo>
                <a:lnTo>
                  <a:pt x="69128" y="11521"/>
                </a:lnTo>
                <a:lnTo>
                  <a:pt x="68168" y="9601"/>
                </a:lnTo>
                <a:lnTo>
                  <a:pt x="66248" y="8641"/>
                </a:lnTo>
                <a:lnTo>
                  <a:pt x="65288" y="6720"/>
                </a:lnTo>
                <a:lnTo>
                  <a:pt x="63367" y="4800"/>
                </a:lnTo>
                <a:lnTo>
                  <a:pt x="61447" y="3840"/>
                </a:lnTo>
                <a:lnTo>
                  <a:pt x="59527" y="2880"/>
                </a:lnTo>
                <a:lnTo>
                  <a:pt x="56647" y="1920"/>
                </a:lnTo>
                <a:lnTo>
                  <a:pt x="54726" y="960"/>
                </a:lnTo>
                <a:lnTo>
                  <a:pt x="51846" y="0"/>
                </a:lnTo>
                <a:lnTo>
                  <a:pt x="41285" y="0"/>
                </a:lnTo>
                <a:lnTo>
                  <a:pt x="36484" y="960"/>
                </a:lnTo>
                <a:lnTo>
                  <a:pt x="31683" y="2880"/>
                </a:lnTo>
                <a:lnTo>
                  <a:pt x="27843" y="5760"/>
                </a:lnTo>
                <a:lnTo>
                  <a:pt x="23042" y="9601"/>
                </a:lnTo>
                <a:lnTo>
                  <a:pt x="19202" y="13441"/>
                </a:lnTo>
                <a:lnTo>
                  <a:pt x="19202" y="3840"/>
                </a:lnTo>
                <a:lnTo>
                  <a:pt x="18242" y="2880"/>
                </a:lnTo>
                <a:lnTo>
                  <a:pt x="17282" y="1920"/>
                </a:lnTo>
                <a:lnTo>
                  <a:pt x="14401" y="1920"/>
                </a:lnTo>
                <a:lnTo>
                  <a:pt x="13441" y="960"/>
                </a:lnTo>
                <a:lnTo>
                  <a:pt x="6720" y="960"/>
                </a:lnTo>
                <a:lnTo>
                  <a:pt x="4815" y="1920"/>
                </a:lnTo>
                <a:lnTo>
                  <a:pt x="1935" y="1920"/>
                </a:lnTo>
                <a:lnTo>
                  <a:pt x="975" y="2880"/>
                </a:lnTo>
                <a:lnTo>
                  <a:pt x="0" y="3840"/>
                </a:lnTo>
                <a:lnTo>
                  <a:pt x="0" y="84475"/>
                </a:lnTo>
                <a:lnTo>
                  <a:pt x="975" y="84475"/>
                </a:lnTo>
                <a:lnTo>
                  <a:pt x="975" y="85435"/>
                </a:lnTo>
                <a:lnTo>
                  <a:pt x="1935" y="85435"/>
                </a:lnTo>
                <a:lnTo>
                  <a:pt x="2880" y="86395"/>
                </a:lnTo>
                <a:lnTo>
                  <a:pt x="20162" y="86395"/>
                </a:lnTo>
                <a:lnTo>
                  <a:pt x="21122" y="85435"/>
                </a:lnTo>
                <a:lnTo>
                  <a:pt x="22082" y="84475"/>
                </a:lnTo>
                <a:lnTo>
                  <a:pt x="22082" y="30723"/>
                </a:lnTo>
                <a:lnTo>
                  <a:pt x="25923" y="26883"/>
                </a:lnTo>
                <a:lnTo>
                  <a:pt x="28803" y="24002"/>
                </a:lnTo>
                <a:lnTo>
                  <a:pt x="30723" y="22082"/>
                </a:lnTo>
                <a:lnTo>
                  <a:pt x="33604" y="20162"/>
                </a:lnTo>
                <a:lnTo>
                  <a:pt x="36484" y="19202"/>
                </a:lnTo>
                <a:lnTo>
                  <a:pt x="43205" y="19202"/>
                </a:lnTo>
                <a:lnTo>
                  <a:pt x="45125" y="20162"/>
                </a:lnTo>
                <a:lnTo>
                  <a:pt x="46085" y="21122"/>
                </a:lnTo>
                <a:lnTo>
                  <a:pt x="48005" y="22082"/>
                </a:lnTo>
                <a:lnTo>
                  <a:pt x="48966" y="24002"/>
                </a:lnTo>
                <a:lnTo>
                  <a:pt x="49926" y="25923"/>
                </a:lnTo>
                <a:lnTo>
                  <a:pt x="50886" y="27843"/>
                </a:lnTo>
                <a:lnTo>
                  <a:pt x="50886" y="29763"/>
                </a:lnTo>
                <a:lnTo>
                  <a:pt x="51846" y="31683"/>
                </a:lnTo>
                <a:lnTo>
                  <a:pt x="51846" y="84475"/>
                </a:lnTo>
                <a:lnTo>
                  <a:pt x="52806" y="85435"/>
                </a:lnTo>
                <a:lnTo>
                  <a:pt x="53766" y="86395"/>
                </a:lnTo>
                <a:lnTo>
                  <a:pt x="71048" y="86395"/>
                </a:lnTo>
                <a:lnTo>
                  <a:pt x="72009" y="85435"/>
                </a:lnTo>
                <a:lnTo>
                  <a:pt x="72969" y="85435"/>
                </a:lnTo>
                <a:lnTo>
                  <a:pt x="72969" y="84475"/>
                </a:lnTo>
                <a:lnTo>
                  <a:pt x="73929" y="84475"/>
                </a:lnTo>
                <a:lnTo>
                  <a:pt x="73929" y="30723"/>
                </a:lnTo>
                <a:lnTo>
                  <a:pt x="76809" y="26883"/>
                </a:lnTo>
                <a:lnTo>
                  <a:pt x="79689" y="24002"/>
                </a:lnTo>
                <a:lnTo>
                  <a:pt x="82570" y="22082"/>
                </a:lnTo>
                <a:lnTo>
                  <a:pt x="85450" y="20162"/>
                </a:lnTo>
                <a:lnTo>
                  <a:pt x="88331" y="19202"/>
                </a:lnTo>
                <a:lnTo>
                  <a:pt x="95036" y="19202"/>
                </a:lnTo>
                <a:lnTo>
                  <a:pt x="96012" y="20162"/>
                </a:lnTo>
                <a:lnTo>
                  <a:pt x="97916" y="21122"/>
                </a:lnTo>
                <a:lnTo>
                  <a:pt x="98892" y="22082"/>
                </a:lnTo>
                <a:lnTo>
                  <a:pt x="99852" y="24002"/>
                </a:lnTo>
                <a:lnTo>
                  <a:pt x="100797" y="25923"/>
                </a:lnTo>
                <a:lnTo>
                  <a:pt x="101757" y="27843"/>
                </a:lnTo>
                <a:lnTo>
                  <a:pt x="102732" y="29763"/>
                </a:lnTo>
                <a:lnTo>
                  <a:pt x="102732" y="83515"/>
                </a:lnTo>
                <a:lnTo>
                  <a:pt x="103692" y="84475"/>
                </a:lnTo>
                <a:lnTo>
                  <a:pt x="103692" y="85435"/>
                </a:lnTo>
                <a:lnTo>
                  <a:pt x="104637" y="8543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6" name="object 1226"/>
          <p:cNvSpPr/>
          <p:nvPr/>
        </p:nvSpPr>
        <p:spPr>
          <a:xfrm>
            <a:off x="5171602" y="7541590"/>
            <a:ext cx="11521" cy="37429"/>
          </a:xfrm>
          <a:custGeom>
            <a:avLst/>
            <a:gdLst/>
            <a:ahLst/>
            <a:cxnLst/>
            <a:rect l="l" t="t" r="r" b="b"/>
            <a:pathLst>
              <a:path w="11521" h="37429">
                <a:moveTo>
                  <a:pt x="9601" y="18242"/>
                </a:moveTo>
                <a:lnTo>
                  <a:pt x="7680" y="16306"/>
                </a:lnTo>
                <a:lnTo>
                  <a:pt x="5760" y="14386"/>
                </a:lnTo>
                <a:lnTo>
                  <a:pt x="3840" y="12466"/>
                </a:lnTo>
                <a:lnTo>
                  <a:pt x="2880" y="9585"/>
                </a:lnTo>
                <a:lnTo>
                  <a:pt x="1920" y="6705"/>
                </a:lnTo>
                <a:lnTo>
                  <a:pt x="960" y="3840"/>
                </a:lnTo>
                <a:lnTo>
                  <a:pt x="0" y="0"/>
                </a:lnTo>
                <a:lnTo>
                  <a:pt x="0" y="34549"/>
                </a:lnTo>
                <a:lnTo>
                  <a:pt x="4800" y="36469"/>
                </a:lnTo>
                <a:lnTo>
                  <a:pt x="11521" y="37429"/>
                </a:lnTo>
                <a:lnTo>
                  <a:pt x="9601" y="1824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7" name="object 1227"/>
          <p:cNvSpPr/>
          <p:nvPr/>
        </p:nvSpPr>
        <p:spPr>
          <a:xfrm>
            <a:off x="5148559" y="7490703"/>
            <a:ext cx="84475" cy="88315"/>
          </a:xfrm>
          <a:custGeom>
            <a:avLst/>
            <a:gdLst/>
            <a:ahLst/>
            <a:cxnLst/>
            <a:rect l="l" t="t" r="r" b="b"/>
            <a:pathLst>
              <a:path w="84475" h="88315">
                <a:moveTo>
                  <a:pt x="42245" y="71033"/>
                </a:moveTo>
                <a:lnTo>
                  <a:pt x="38404" y="71033"/>
                </a:lnTo>
                <a:lnTo>
                  <a:pt x="35524" y="70073"/>
                </a:lnTo>
                <a:lnTo>
                  <a:pt x="32644" y="69128"/>
                </a:lnTo>
                <a:lnTo>
                  <a:pt x="34564" y="88315"/>
                </a:lnTo>
                <a:lnTo>
                  <a:pt x="48966" y="88315"/>
                </a:lnTo>
                <a:lnTo>
                  <a:pt x="54726" y="87355"/>
                </a:lnTo>
                <a:lnTo>
                  <a:pt x="60472" y="85435"/>
                </a:lnTo>
                <a:lnTo>
                  <a:pt x="65272" y="82555"/>
                </a:lnTo>
                <a:lnTo>
                  <a:pt x="70073" y="79674"/>
                </a:lnTo>
                <a:lnTo>
                  <a:pt x="73914" y="75834"/>
                </a:lnTo>
                <a:lnTo>
                  <a:pt x="77754" y="71993"/>
                </a:lnTo>
                <a:lnTo>
                  <a:pt x="79674" y="67193"/>
                </a:lnTo>
                <a:lnTo>
                  <a:pt x="81594" y="61432"/>
                </a:lnTo>
                <a:lnTo>
                  <a:pt x="83515" y="55686"/>
                </a:lnTo>
                <a:lnTo>
                  <a:pt x="84475" y="49911"/>
                </a:lnTo>
                <a:lnTo>
                  <a:pt x="84475" y="36484"/>
                </a:lnTo>
                <a:lnTo>
                  <a:pt x="83515" y="29763"/>
                </a:lnTo>
                <a:lnTo>
                  <a:pt x="81594" y="24963"/>
                </a:lnTo>
                <a:lnTo>
                  <a:pt x="80634" y="19202"/>
                </a:lnTo>
                <a:lnTo>
                  <a:pt x="77754" y="14401"/>
                </a:lnTo>
                <a:lnTo>
                  <a:pt x="73914" y="11521"/>
                </a:lnTo>
                <a:lnTo>
                  <a:pt x="71033" y="7680"/>
                </a:lnTo>
                <a:lnTo>
                  <a:pt x="66248" y="4800"/>
                </a:lnTo>
                <a:lnTo>
                  <a:pt x="61432" y="2880"/>
                </a:lnTo>
                <a:lnTo>
                  <a:pt x="56631" y="960"/>
                </a:lnTo>
                <a:lnTo>
                  <a:pt x="49911" y="0"/>
                </a:lnTo>
                <a:lnTo>
                  <a:pt x="36484" y="0"/>
                </a:lnTo>
                <a:lnTo>
                  <a:pt x="29763" y="960"/>
                </a:lnTo>
                <a:lnTo>
                  <a:pt x="24003" y="2880"/>
                </a:lnTo>
                <a:lnTo>
                  <a:pt x="19202" y="5760"/>
                </a:lnTo>
                <a:lnTo>
                  <a:pt x="14401" y="8641"/>
                </a:lnTo>
                <a:lnTo>
                  <a:pt x="10561" y="12481"/>
                </a:lnTo>
                <a:lnTo>
                  <a:pt x="7680" y="16322"/>
                </a:lnTo>
                <a:lnTo>
                  <a:pt x="4800" y="21122"/>
                </a:lnTo>
                <a:lnTo>
                  <a:pt x="2880" y="26883"/>
                </a:lnTo>
                <a:lnTo>
                  <a:pt x="960" y="31683"/>
                </a:lnTo>
                <a:lnTo>
                  <a:pt x="0" y="38404"/>
                </a:lnTo>
                <a:lnTo>
                  <a:pt x="0" y="51846"/>
                </a:lnTo>
                <a:lnTo>
                  <a:pt x="960" y="57591"/>
                </a:lnTo>
                <a:lnTo>
                  <a:pt x="2880" y="63352"/>
                </a:lnTo>
                <a:lnTo>
                  <a:pt x="3840" y="69128"/>
                </a:lnTo>
                <a:lnTo>
                  <a:pt x="6720" y="72969"/>
                </a:lnTo>
                <a:lnTo>
                  <a:pt x="10561" y="76794"/>
                </a:lnTo>
                <a:lnTo>
                  <a:pt x="13441" y="80634"/>
                </a:lnTo>
                <a:lnTo>
                  <a:pt x="18242" y="83515"/>
                </a:lnTo>
                <a:lnTo>
                  <a:pt x="23042" y="85435"/>
                </a:lnTo>
                <a:lnTo>
                  <a:pt x="23042" y="36484"/>
                </a:lnTo>
                <a:lnTo>
                  <a:pt x="24003" y="32644"/>
                </a:lnTo>
                <a:lnTo>
                  <a:pt x="24963" y="29763"/>
                </a:lnTo>
                <a:lnTo>
                  <a:pt x="25923" y="26883"/>
                </a:lnTo>
                <a:lnTo>
                  <a:pt x="27843" y="24002"/>
                </a:lnTo>
                <a:lnTo>
                  <a:pt x="29763" y="22082"/>
                </a:lnTo>
                <a:lnTo>
                  <a:pt x="31683" y="20162"/>
                </a:lnTo>
                <a:lnTo>
                  <a:pt x="33604" y="19202"/>
                </a:lnTo>
                <a:lnTo>
                  <a:pt x="36484" y="18242"/>
                </a:lnTo>
                <a:lnTo>
                  <a:pt x="39349" y="17282"/>
                </a:lnTo>
                <a:lnTo>
                  <a:pt x="46070" y="17282"/>
                </a:lnTo>
                <a:lnTo>
                  <a:pt x="48966" y="18242"/>
                </a:lnTo>
                <a:lnTo>
                  <a:pt x="51846" y="19202"/>
                </a:lnTo>
                <a:lnTo>
                  <a:pt x="53751" y="21122"/>
                </a:lnTo>
                <a:lnTo>
                  <a:pt x="55686" y="23042"/>
                </a:lnTo>
                <a:lnTo>
                  <a:pt x="57591" y="24963"/>
                </a:lnTo>
                <a:lnTo>
                  <a:pt x="58567" y="27843"/>
                </a:lnTo>
                <a:lnTo>
                  <a:pt x="60472" y="30723"/>
                </a:lnTo>
                <a:lnTo>
                  <a:pt x="60472" y="33604"/>
                </a:lnTo>
                <a:lnTo>
                  <a:pt x="61432" y="36484"/>
                </a:lnTo>
                <a:lnTo>
                  <a:pt x="61432" y="51846"/>
                </a:lnTo>
                <a:lnTo>
                  <a:pt x="60472" y="55686"/>
                </a:lnTo>
                <a:lnTo>
                  <a:pt x="59527" y="58567"/>
                </a:lnTo>
                <a:lnTo>
                  <a:pt x="58567" y="61432"/>
                </a:lnTo>
                <a:lnTo>
                  <a:pt x="56631" y="63352"/>
                </a:lnTo>
                <a:lnTo>
                  <a:pt x="55686" y="66233"/>
                </a:lnTo>
                <a:lnTo>
                  <a:pt x="53751" y="68153"/>
                </a:lnTo>
                <a:lnTo>
                  <a:pt x="50871" y="69128"/>
                </a:lnTo>
                <a:lnTo>
                  <a:pt x="48006" y="70073"/>
                </a:lnTo>
                <a:lnTo>
                  <a:pt x="45125" y="71033"/>
                </a:lnTo>
                <a:lnTo>
                  <a:pt x="42245" y="7103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8" name="object 1228"/>
          <p:cNvSpPr/>
          <p:nvPr/>
        </p:nvSpPr>
        <p:spPr>
          <a:xfrm>
            <a:off x="5272399" y="7552136"/>
            <a:ext cx="16322" cy="26883"/>
          </a:xfrm>
          <a:custGeom>
            <a:avLst/>
            <a:gdLst/>
            <a:ahLst/>
            <a:cxnLst/>
            <a:rect l="l" t="t" r="r" b="b"/>
            <a:pathLst>
              <a:path w="16322" h="26883">
                <a:moveTo>
                  <a:pt x="15361" y="7696"/>
                </a:moveTo>
                <a:lnTo>
                  <a:pt x="13426" y="8641"/>
                </a:lnTo>
                <a:lnTo>
                  <a:pt x="8641" y="8641"/>
                </a:lnTo>
                <a:lnTo>
                  <a:pt x="6720" y="7696"/>
                </a:lnTo>
                <a:lnTo>
                  <a:pt x="4800" y="5760"/>
                </a:lnTo>
                <a:lnTo>
                  <a:pt x="2880" y="4800"/>
                </a:lnTo>
                <a:lnTo>
                  <a:pt x="960" y="2880"/>
                </a:lnTo>
                <a:lnTo>
                  <a:pt x="0" y="0"/>
                </a:lnTo>
                <a:lnTo>
                  <a:pt x="0" y="26883"/>
                </a:lnTo>
                <a:lnTo>
                  <a:pt x="11521" y="26883"/>
                </a:lnTo>
                <a:lnTo>
                  <a:pt x="16322" y="25923"/>
                </a:lnTo>
                <a:lnTo>
                  <a:pt x="15361" y="769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9" name="object 1229"/>
          <p:cNvSpPr/>
          <p:nvPr/>
        </p:nvSpPr>
        <p:spPr>
          <a:xfrm>
            <a:off x="5246476" y="7455194"/>
            <a:ext cx="78714" cy="123825"/>
          </a:xfrm>
          <a:custGeom>
            <a:avLst/>
            <a:gdLst/>
            <a:ahLst/>
            <a:cxnLst/>
            <a:rect l="l" t="t" r="r" b="b"/>
            <a:pathLst>
              <a:path w="78714" h="123825">
                <a:moveTo>
                  <a:pt x="78714" y="1905"/>
                </a:moveTo>
                <a:lnTo>
                  <a:pt x="77754" y="1905"/>
                </a:lnTo>
                <a:lnTo>
                  <a:pt x="77754" y="944"/>
                </a:lnTo>
                <a:lnTo>
                  <a:pt x="76794" y="944"/>
                </a:lnTo>
                <a:lnTo>
                  <a:pt x="75834" y="0"/>
                </a:lnTo>
                <a:lnTo>
                  <a:pt x="59527" y="0"/>
                </a:lnTo>
                <a:lnTo>
                  <a:pt x="58567" y="944"/>
                </a:lnTo>
                <a:lnTo>
                  <a:pt x="57591" y="944"/>
                </a:lnTo>
                <a:lnTo>
                  <a:pt x="56631" y="1905"/>
                </a:lnTo>
                <a:lnTo>
                  <a:pt x="56631" y="46070"/>
                </a:lnTo>
                <a:lnTo>
                  <a:pt x="52791" y="42230"/>
                </a:lnTo>
                <a:lnTo>
                  <a:pt x="49911" y="40309"/>
                </a:lnTo>
                <a:lnTo>
                  <a:pt x="46070" y="38389"/>
                </a:lnTo>
                <a:lnTo>
                  <a:pt x="42245" y="36469"/>
                </a:lnTo>
                <a:lnTo>
                  <a:pt x="38404" y="35509"/>
                </a:lnTo>
                <a:lnTo>
                  <a:pt x="28803" y="35509"/>
                </a:lnTo>
                <a:lnTo>
                  <a:pt x="23042" y="36469"/>
                </a:lnTo>
                <a:lnTo>
                  <a:pt x="19202" y="38389"/>
                </a:lnTo>
                <a:lnTo>
                  <a:pt x="14401" y="40309"/>
                </a:lnTo>
                <a:lnTo>
                  <a:pt x="11521" y="44150"/>
                </a:lnTo>
                <a:lnTo>
                  <a:pt x="8641" y="47990"/>
                </a:lnTo>
                <a:lnTo>
                  <a:pt x="5760" y="51831"/>
                </a:lnTo>
                <a:lnTo>
                  <a:pt x="2880" y="56631"/>
                </a:lnTo>
                <a:lnTo>
                  <a:pt x="1920" y="61432"/>
                </a:lnTo>
                <a:lnTo>
                  <a:pt x="0" y="67193"/>
                </a:lnTo>
                <a:lnTo>
                  <a:pt x="0" y="92141"/>
                </a:lnTo>
                <a:lnTo>
                  <a:pt x="960" y="96941"/>
                </a:lnTo>
                <a:lnTo>
                  <a:pt x="2880" y="102702"/>
                </a:lnTo>
                <a:lnTo>
                  <a:pt x="4800" y="107502"/>
                </a:lnTo>
                <a:lnTo>
                  <a:pt x="6720" y="111343"/>
                </a:lnTo>
                <a:lnTo>
                  <a:pt x="9601" y="115183"/>
                </a:lnTo>
                <a:lnTo>
                  <a:pt x="13441" y="118064"/>
                </a:lnTo>
                <a:lnTo>
                  <a:pt x="17282" y="119984"/>
                </a:lnTo>
                <a:lnTo>
                  <a:pt x="21122" y="122864"/>
                </a:lnTo>
                <a:lnTo>
                  <a:pt x="25923" y="123825"/>
                </a:lnTo>
                <a:lnTo>
                  <a:pt x="25923" y="96941"/>
                </a:lnTo>
                <a:lnTo>
                  <a:pt x="24002" y="95021"/>
                </a:lnTo>
                <a:lnTo>
                  <a:pt x="23042" y="92141"/>
                </a:lnTo>
                <a:lnTo>
                  <a:pt x="23042" y="88300"/>
                </a:lnTo>
                <a:lnTo>
                  <a:pt x="22082" y="85420"/>
                </a:lnTo>
                <a:lnTo>
                  <a:pt x="22082" y="72953"/>
                </a:lnTo>
                <a:lnTo>
                  <a:pt x="23042" y="70073"/>
                </a:lnTo>
                <a:lnTo>
                  <a:pt x="24002" y="67193"/>
                </a:lnTo>
                <a:lnTo>
                  <a:pt x="24963" y="64312"/>
                </a:lnTo>
                <a:lnTo>
                  <a:pt x="25923" y="62392"/>
                </a:lnTo>
                <a:lnTo>
                  <a:pt x="26883" y="59512"/>
                </a:lnTo>
                <a:lnTo>
                  <a:pt x="28803" y="57591"/>
                </a:lnTo>
                <a:lnTo>
                  <a:pt x="30723" y="56631"/>
                </a:lnTo>
                <a:lnTo>
                  <a:pt x="32644" y="54711"/>
                </a:lnTo>
                <a:lnTo>
                  <a:pt x="35524" y="53751"/>
                </a:lnTo>
                <a:lnTo>
                  <a:pt x="41285" y="53751"/>
                </a:lnTo>
                <a:lnTo>
                  <a:pt x="45125" y="54711"/>
                </a:lnTo>
                <a:lnTo>
                  <a:pt x="47030" y="57591"/>
                </a:lnTo>
                <a:lnTo>
                  <a:pt x="50871" y="59512"/>
                </a:lnTo>
                <a:lnTo>
                  <a:pt x="53751" y="62392"/>
                </a:lnTo>
                <a:lnTo>
                  <a:pt x="56631" y="66233"/>
                </a:lnTo>
                <a:lnTo>
                  <a:pt x="56631" y="92141"/>
                </a:lnTo>
                <a:lnTo>
                  <a:pt x="54726" y="95021"/>
                </a:lnTo>
                <a:lnTo>
                  <a:pt x="52791" y="96941"/>
                </a:lnTo>
                <a:lnTo>
                  <a:pt x="51846" y="98861"/>
                </a:lnTo>
                <a:lnTo>
                  <a:pt x="49911" y="99822"/>
                </a:lnTo>
                <a:lnTo>
                  <a:pt x="48005" y="101742"/>
                </a:lnTo>
                <a:lnTo>
                  <a:pt x="47030" y="102702"/>
                </a:lnTo>
                <a:lnTo>
                  <a:pt x="45125" y="103662"/>
                </a:lnTo>
                <a:lnTo>
                  <a:pt x="44165" y="103662"/>
                </a:lnTo>
                <a:lnTo>
                  <a:pt x="42245" y="104637"/>
                </a:lnTo>
                <a:lnTo>
                  <a:pt x="41285" y="104637"/>
                </a:lnTo>
                <a:lnTo>
                  <a:pt x="42245" y="122864"/>
                </a:lnTo>
                <a:lnTo>
                  <a:pt x="47030" y="119984"/>
                </a:lnTo>
                <a:lnTo>
                  <a:pt x="51846" y="118064"/>
                </a:lnTo>
                <a:lnTo>
                  <a:pt x="55686" y="114223"/>
                </a:lnTo>
                <a:lnTo>
                  <a:pt x="59527" y="110383"/>
                </a:lnTo>
                <a:lnTo>
                  <a:pt x="59527" y="119984"/>
                </a:lnTo>
                <a:lnTo>
                  <a:pt x="60472" y="119984"/>
                </a:lnTo>
                <a:lnTo>
                  <a:pt x="60472" y="120944"/>
                </a:lnTo>
                <a:lnTo>
                  <a:pt x="61432" y="120944"/>
                </a:lnTo>
                <a:lnTo>
                  <a:pt x="62407" y="121904"/>
                </a:lnTo>
                <a:lnTo>
                  <a:pt x="76794" y="121904"/>
                </a:lnTo>
                <a:lnTo>
                  <a:pt x="77754" y="120944"/>
                </a:lnTo>
                <a:lnTo>
                  <a:pt x="78714" y="119984"/>
                </a:lnTo>
                <a:lnTo>
                  <a:pt x="78714" y="190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0" name="object 1230"/>
          <p:cNvSpPr/>
          <p:nvPr/>
        </p:nvSpPr>
        <p:spPr>
          <a:xfrm>
            <a:off x="5365516" y="7490703"/>
            <a:ext cx="54711" cy="55686"/>
          </a:xfrm>
          <a:custGeom>
            <a:avLst/>
            <a:gdLst/>
            <a:ahLst/>
            <a:cxnLst/>
            <a:rect l="l" t="t" r="r" b="b"/>
            <a:pathLst>
              <a:path w="54711" h="55686">
                <a:moveTo>
                  <a:pt x="11521" y="0"/>
                </a:moveTo>
                <a:lnTo>
                  <a:pt x="5760" y="960"/>
                </a:lnTo>
                <a:lnTo>
                  <a:pt x="960" y="2880"/>
                </a:lnTo>
                <a:lnTo>
                  <a:pt x="1920" y="24963"/>
                </a:lnTo>
                <a:lnTo>
                  <a:pt x="2880" y="23042"/>
                </a:lnTo>
                <a:lnTo>
                  <a:pt x="4800" y="21122"/>
                </a:lnTo>
                <a:lnTo>
                  <a:pt x="5760" y="19202"/>
                </a:lnTo>
                <a:lnTo>
                  <a:pt x="7680" y="18242"/>
                </a:lnTo>
                <a:lnTo>
                  <a:pt x="9601" y="17282"/>
                </a:lnTo>
                <a:lnTo>
                  <a:pt x="11521" y="16322"/>
                </a:lnTo>
                <a:lnTo>
                  <a:pt x="14401" y="15361"/>
                </a:lnTo>
                <a:lnTo>
                  <a:pt x="23042" y="15361"/>
                </a:lnTo>
                <a:lnTo>
                  <a:pt x="26883" y="17282"/>
                </a:lnTo>
                <a:lnTo>
                  <a:pt x="29748" y="21122"/>
                </a:lnTo>
                <a:lnTo>
                  <a:pt x="31668" y="24002"/>
                </a:lnTo>
                <a:lnTo>
                  <a:pt x="33604" y="29763"/>
                </a:lnTo>
                <a:lnTo>
                  <a:pt x="32628" y="35524"/>
                </a:lnTo>
                <a:lnTo>
                  <a:pt x="0" y="35524"/>
                </a:lnTo>
                <a:lnTo>
                  <a:pt x="0" y="32644"/>
                </a:lnTo>
                <a:lnTo>
                  <a:pt x="0" y="55686"/>
                </a:lnTo>
                <a:lnTo>
                  <a:pt x="0" y="49911"/>
                </a:lnTo>
                <a:lnTo>
                  <a:pt x="49911" y="49911"/>
                </a:lnTo>
                <a:lnTo>
                  <a:pt x="51831" y="48966"/>
                </a:lnTo>
                <a:lnTo>
                  <a:pt x="52791" y="48006"/>
                </a:lnTo>
                <a:lnTo>
                  <a:pt x="53751" y="46070"/>
                </a:lnTo>
                <a:lnTo>
                  <a:pt x="54711" y="44165"/>
                </a:lnTo>
                <a:lnTo>
                  <a:pt x="54711" y="32644"/>
                </a:lnTo>
                <a:lnTo>
                  <a:pt x="53751" y="27843"/>
                </a:lnTo>
                <a:lnTo>
                  <a:pt x="52791" y="23042"/>
                </a:lnTo>
                <a:lnTo>
                  <a:pt x="50871" y="18242"/>
                </a:lnTo>
                <a:lnTo>
                  <a:pt x="48950" y="14401"/>
                </a:lnTo>
                <a:lnTo>
                  <a:pt x="46070" y="10561"/>
                </a:lnTo>
                <a:lnTo>
                  <a:pt x="43190" y="7680"/>
                </a:lnTo>
                <a:lnTo>
                  <a:pt x="39349" y="4800"/>
                </a:lnTo>
                <a:lnTo>
                  <a:pt x="34564" y="2880"/>
                </a:lnTo>
                <a:lnTo>
                  <a:pt x="29748" y="960"/>
                </a:lnTo>
                <a:lnTo>
                  <a:pt x="24002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1" name="object 1231"/>
          <p:cNvSpPr/>
          <p:nvPr/>
        </p:nvSpPr>
        <p:spPr>
          <a:xfrm>
            <a:off x="5342473" y="7493584"/>
            <a:ext cx="73913" cy="85435"/>
          </a:xfrm>
          <a:custGeom>
            <a:avLst/>
            <a:gdLst/>
            <a:ahLst/>
            <a:cxnLst/>
            <a:rect l="l" t="t" r="r" b="b"/>
            <a:pathLst>
              <a:path w="73913" h="85435">
                <a:moveTo>
                  <a:pt x="24002" y="0"/>
                </a:moveTo>
                <a:lnTo>
                  <a:pt x="19202" y="1920"/>
                </a:lnTo>
                <a:lnTo>
                  <a:pt x="14401" y="4800"/>
                </a:lnTo>
                <a:lnTo>
                  <a:pt x="11521" y="8641"/>
                </a:lnTo>
                <a:lnTo>
                  <a:pt x="7680" y="12481"/>
                </a:lnTo>
                <a:lnTo>
                  <a:pt x="4800" y="17282"/>
                </a:lnTo>
                <a:lnTo>
                  <a:pt x="2880" y="23042"/>
                </a:lnTo>
                <a:lnTo>
                  <a:pt x="960" y="28803"/>
                </a:lnTo>
                <a:lnTo>
                  <a:pt x="0" y="35524"/>
                </a:lnTo>
                <a:lnTo>
                  <a:pt x="0" y="49910"/>
                </a:lnTo>
                <a:lnTo>
                  <a:pt x="960" y="55686"/>
                </a:lnTo>
                <a:lnTo>
                  <a:pt x="2880" y="61432"/>
                </a:lnTo>
                <a:lnTo>
                  <a:pt x="4800" y="67193"/>
                </a:lnTo>
                <a:lnTo>
                  <a:pt x="7680" y="71033"/>
                </a:lnTo>
                <a:lnTo>
                  <a:pt x="10561" y="74874"/>
                </a:lnTo>
                <a:lnTo>
                  <a:pt x="14401" y="78714"/>
                </a:lnTo>
                <a:lnTo>
                  <a:pt x="19202" y="80634"/>
                </a:lnTo>
                <a:lnTo>
                  <a:pt x="24002" y="82555"/>
                </a:lnTo>
                <a:lnTo>
                  <a:pt x="29763" y="84475"/>
                </a:lnTo>
                <a:lnTo>
                  <a:pt x="35524" y="85435"/>
                </a:lnTo>
                <a:lnTo>
                  <a:pt x="49926" y="85435"/>
                </a:lnTo>
                <a:lnTo>
                  <a:pt x="53766" y="84475"/>
                </a:lnTo>
                <a:lnTo>
                  <a:pt x="56647" y="84475"/>
                </a:lnTo>
                <a:lnTo>
                  <a:pt x="59512" y="83515"/>
                </a:lnTo>
                <a:lnTo>
                  <a:pt x="62392" y="82555"/>
                </a:lnTo>
                <a:lnTo>
                  <a:pt x="65272" y="82555"/>
                </a:lnTo>
                <a:lnTo>
                  <a:pt x="67193" y="81594"/>
                </a:lnTo>
                <a:lnTo>
                  <a:pt x="69113" y="80634"/>
                </a:lnTo>
                <a:lnTo>
                  <a:pt x="71033" y="80634"/>
                </a:lnTo>
                <a:lnTo>
                  <a:pt x="71993" y="79674"/>
                </a:lnTo>
                <a:lnTo>
                  <a:pt x="72953" y="78714"/>
                </a:lnTo>
                <a:lnTo>
                  <a:pt x="72953" y="77754"/>
                </a:lnTo>
                <a:lnTo>
                  <a:pt x="73913" y="76794"/>
                </a:lnTo>
                <a:lnTo>
                  <a:pt x="73913" y="65272"/>
                </a:lnTo>
                <a:lnTo>
                  <a:pt x="72953" y="65272"/>
                </a:lnTo>
                <a:lnTo>
                  <a:pt x="72953" y="64312"/>
                </a:lnTo>
                <a:lnTo>
                  <a:pt x="71993" y="63352"/>
                </a:lnTo>
                <a:lnTo>
                  <a:pt x="69113" y="63352"/>
                </a:lnTo>
                <a:lnTo>
                  <a:pt x="68168" y="64312"/>
                </a:lnTo>
                <a:lnTo>
                  <a:pt x="66233" y="65272"/>
                </a:lnTo>
                <a:lnTo>
                  <a:pt x="64328" y="65272"/>
                </a:lnTo>
                <a:lnTo>
                  <a:pt x="62392" y="66248"/>
                </a:lnTo>
                <a:lnTo>
                  <a:pt x="60487" y="67193"/>
                </a:lnTo>
                <a:lnTo>
                  <a:pt x="57607" y="67193"/>
                </a:lnTo>
                <a:lnTo>
                  <a:pt x="54711" y="68153"/>
                </a:lnTo>
                <a:lnTo>
                  <a:pt x="51831" y="68153"/>
                </a:lnTo>
                <a:lnTo>
                  <a:pt x="47990" y="69113"/>
                </a:lnTo>
                <a:lnTo>
                  <a:pt x="40325" y="69113"/>
                </a:lnTo>
                <a:lnTo>
                  <a:pt x="37444" y="68153"/>
                </a:lnTo>
                <a:lnTo>
                  <a:pt x="34564" y="67193"/>
                </a:lnTo>
                <a:lnTo>
                  <a:pt x="31683" y="66248"/>
                </a:lnTo>
                <a:lnTo>
                  <a:pt x="29763" y="65272"/>
                </a:lnTo>
                <a:lnTo>
                  <a:pt x="27843" y="63352"/>
                </a:lnTo>
                <a:lnTo>
                  <a:pt x="25923" y="61432"/>
                </a:lnTo>
                <a:lnTo>
                  <a:pt x="24963" y="58552"/>
                </a:lnTo>
                <a:lnTo>
                  <a:pt x="24002" y="55686"/>
                </a:lnTo>
                <a:lnTo>
                  <a:pt x="23042" y="52806"/>
                </a:lnTo>
                <a:lnTo>
                  <a:pt x="23042" y="29763"/>
                </a:lnTo>
                <a:lnTo>
                  <a:pt x="24002" y="26883"/>
                </a:lnTo>
                <a:lnTo>
                  <a:pt x="24002" y="24963"/>
                </a:lnTo>
                <a:lnTo>
                  <a:pt x="24963" y="22082"/>
                </a:lnTo>
                <a:lnTo>
                  <a:pt x="24002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2" name="object 1232"/>
          <p:cNvSpPr/>
          <p:nvPr/>
        </p:nvSpPr>
        <p:spPr>
          <a:xfrm>
            <a:off x="5433669" y="7490703"/>
            <a:ext cx="59512" cy="88315"/>
          </a:xfrm>
          <a:custGeom>
            <a:avLst/>
            <a:gdLst/>
            <a:ahLst/>
            <a:cxnLst/>
            <a:rect l="l" t="t" r="r" b="b"/>
            <a:pathLst>
              <a:path w="59512" h="88315">
                <a:moveTo>
                  <a:pt x="55671" y="8641"/>
                </a:moveTo>
                <a:lnTo>
                  <a:pt x="54711" y="7680"/>
                </a:lnTo>
                <a:lnTo>
                  <a:pt x="54711" y="5760"/>
                </a:lnTo>
                <a:lnTo>
                  <a:pt x="53766" y="5760"/>
                </a:lnTo>
                <a:lnTo>
                  <a:pt x="53766" y="4800"/>
                </a:lnTo>
                <a:lnTo>
                  <a:pt x="52806" y="4800"/>
                </a:lnTo>
                <a:lnTo>
                  <a:pt x="51831" y="3840"/>
                </a:lnTo>
                <a:lnTo>
                  <a:pt x="50886" y="3840"/>
                </a:lnTo>
                <a:lnTo>
                  <a:pt x="48966" y="2880"/>
                </a:lnTo>
                <a:lnTo>
                  <a:pt x="47990" y="1920"/>
                </a:lnTo>
                <a:lnTo>
                  <a:pt x="46085" y="1920"/>
                </a:lnTo>
                <a:lnTo>
                  <a:pt x="44165" y="960"/>
                </a:lnTo>
                <a:lnTo>
                  <a:pt x="42245" y="960"/>
                </a:lnTo>
                <a:lnTo>
                  <a:pt x="39364" y="0"/>
                </a:lnTo>
                <a:lnTo>
                  <a:pt x="23042" y="0"/>
                </a:lnTo>
                <a:lnTo>
                  <a:pt x="19202" y="1920"/>
                </a:lnTo>
                <a:lnTo>
                  <a:pt x="15361" y="2880"/>
                </a:lnTo>
                <a:lnTo>
                  <a:pt x="11521" y="4800"/>
                </a:lnTo>
                <a:lnTo>
                  <a:pt x="8641" y="6720"/>
                </a:lnTo>
                <a:lnTo>
                  <a:pt x="5760" y="9601"/>
                </a:lnTo>
                <a:lnTo>
                  <a:pt x="3840" y="11521"/>
                </a:lnTo>
                <a:lnTo>
                  <a:pt x="2880" y="15361"/>
                </a:lnTo>
                <a:lnTo>
                  <a:pt x="960" y="18242"/>
                </a:lnTo>
                <a:lnTo>
                  <a:pt x="0" y="21122"/>
                </a:lnTo>
                <a:lnTo>
                  <a:pt x="0" y="28803"/>
                </a:lnTo>
                <a:lnTo>
                  <a:pt x="960" y="31683"/>
                </a:lnTo>
                <a:lnTo>
                  <a:pt x="1920" y="34564"/>
                </a:lnTo>
                <a:lnTo>
                  <a:pt x="2880" y="37444"/>
                </a:lnTo>
                <a:lnTo>
                  <a:pt x="4800" y="39364"/>
                </a:lnTo>
                <a:lnTo>
                  <a:pt x="6720" y="41285"/>
                </a:lnTo>
                <a:lnTo>
                  <a:pt x="7680" y="43205"/>
                </a:lnTo>
                <a:lnTo>
                  <a:pt x="10561" y="45125"/>
                </a:lnTo>
                <a:lnTo>
                  <a:pt x="12481" y="46070"/>
                </a:lnTo>
                <a:lnTo>
                  <a:pt x="14401" y="48006"/>
                </a:lnTo>
                <a:lnTo>
                  <a:pt x="17282" y="48966"/>
                </a:lnTo>
                <a:lnTo>
                  <a:pt x="19202" y="49911"/>
                </a:lnTo>
                <a:lnTo>
                  <a:pt x="22082" y="50886"/>
                </a:lnTo>
                <a:lnTo>
                  <a:pt x="24002" y="51846"/>
                </a:lnTo>
                <a:lnTo>
                  <a:pt x="25923" y="52791"/>
                </a:lnTo>
                <a:lnTo>
                  <a:pt x="28803" y="53751"/>
                </a:lnTo>
                <a:lnTo>
                  <a:pt x="30723" y="53751"/>
                </a:lnTo>
                <a:lnTo>
                  <a:pt x="32644" y="54726"/>
                </a:lnTo>
                <a:lnTo>
                  <a:pt x="34564" y="55686"/>
                </a:lnTo>
                <a:lnTo>
                  <a:pt x="35524" y="57591"/>
                </a:lnTo>
                <a:lnTo>
                  <a:pt x="36484" y="58567"/>
                </a:lnTo>
                <a:lnTo>
                  <a:pt x="37444" y="59512"/>
                </a:lnTo>
                <a:lnTo>
                  <a:pt x="38404" y="61432"/>
                </a:lnTo>
                <a:lnTo>
                  <a:pt x="38404" y="66233"/>
                </a:lnTo>
                <a:lnTo>
                  <a:pt x="37444" y="67193"/>
                </a:lnTo>
                <a:lnTo>
                  <a:pt x="36484" y="68153"/>
                </a:lnTo>
                <a:lnTo>
                  <a:pt x="35524" y="69128"/>
                </a:lnTo>
                <a:lnTo>
                  <a:pt x="34564" y="70073"/>
                </a:lnTo>
                <a:lnTo>
                  <a:pt x="33604" y="71033"/>
                </a:lnTo>
                <a:lnTo>
                  <a:pt x="32644" y="71033"/>
                </a:lnTo>
                <a:lnTo>
                  <a:pt x="30723" y="71993"/>
                </a:lnTo>
                <a:lnTo>
                  <a:pt x="19202" y="71993"/>
                </a:lnTo>
                <a:lnTo>
                  <a:pt x="17282" y="71033"/>
                </a:lnTo>
                <a:lnTo>
                  <a:pt x="14401" y="70073"/>
                </a:lnTo>
                <a:lnTo>
                  <a:pt x="12481" y="69128"/>
                </a:lnTo>
                <a:lnTo>
                  <a:pt x="10561" y="69128"/>
                </a:lnTo>
                <a:lnTo>
                  <a:pt x="8641" y="68153"/>
                </a:lnTo>
                <a:lnTo>
                  <a:pt x="6720" y="67193"/>
                </a:lnTo>
                <a:lnTo>
                  <a:pt x="5760" y="66233"/>
                </a:lnTo>
                <a:lnTo>
                  <a:pt x="4800" y="65272"/>
                </a:lnTo>
                <a:lnTo>
                  <a:pt x="960" y="65272"/>
                </a:lnTo>
                <a:lnTo>
                  <a:pt x="960" y="66233"/>
                </a:lnTo>
                <a:lnTo>
                  <a:pt x="0" y="67193"/>
                </a:lnTo>
                <a:lnTo>
                  <a:pt x="0" y="78714"/>
                </a:lnTo>
                <a:lnTo>
                  <a:pt x="960" y="80634"/>
                </a:lnTo>
                <a:lnTo>
                  <a:pt x="960" y="81594"/>
                </a:lnTo>
                <a:lnTo>
                  <a:pt x="1920" y="81594"/>
                </a:lnTo>
                <a:lnTo>
                  <a:pt x="2880" y="82555"/>
                </a:lnTo>
                <a:lnTo>
                  <a:pt x="3840" y="83515"/>
                </a:lnTo>
                <a:lnTo>
                  <a:pt x="4800" y="83515"/>
                </a:lnTo>
                <a:lnTo>
                  <a:pt x="6720" y="84475"/>
                </a:lnTo>
                <a:lnTo>
                  <a:pt x="8641" y="85435"/>
                </a:lnTo>
                <a:lnTo>
                  <a:pt x="10561" y="86395"/>
                </a:lnTo>
                <a:lnTo>
                  <a:pt x="12481" y="86395"/>
                </a:lnTo>
                <a:lnTo>
                  <a:pt x="14401" y="87355"/>
                </a:lnTo>
                <a:lnTo>
                  <a:pt x="17282" y="87355"/>
                </a:lnTo>
                <a:lnTo>
                  <a:pt x="20162" y="88315"/>
                </a:lnTo>
                <a:lnTo>
                  <a:pt x="30723" y="88315"/>
                </a:lnTo>
                <a:lnTo>
                  <a:pt x="35524" y="87355"/>
                </a:lnTo>
                <a:lnTo>
                  <a:pt x="39364" y="86395"/>
                </a:lnTo>
                <a:lnTo>
                  <a:pt x="44165" y="85435"/>
                </a:lnTo>
                <a:lnTo>
                  <a:pt x="47045" y="83515"/>
                </a:lnTo>
                <a:lnTo>
                  <a:pt x="49926" y="81594"/>
                </a:lnTo>
                <a:lnTo>
                  <a:pt x="53766" y="79674"/>
                </a:lnTo>
                <a:lnTo>
                  <a:pt x="55671" y="75834"/>
                </a:lnTo>
                <a:lnTo>
                  <a:pt x="57607" y="72969"/>
                </a:lnTo>
                <a:lnTo>
                  <a:pt x="59512" y="69128"/>
                </a:lnTo>
                <a:lnTo>
                  <a:pt x="59512" y="54726"/>
                </a:lnTo>
                <a:lnTo>
                  <a:pt x="58552" y="51846"/>
                </a:lnTo>
                <a:lnTo>
                  <a:pt x="57607" y="48966"/>
                </a:lnTo>
                <a:lnTo>
                  <a:pt x="55671" y="47045"/>
                </a:lnTo>
                <a:lnTo>
                  <a:pt x="53766" y="45125"/>
                </a:lnTo>
                <a:lnTo>
                  <a:pt x="51831" y="43205"/>
                </a:lnTo>
                <a:lnTo>
                  <a:pt x="49926" y="41285"/>
                </a:lnTo>
                <a:lnTo>
                  <a:pt x="47990" y="40325"/>
                </a:lnTo>
                <a:lnTo>
                  <a:pt x="45125" y="39364"/>
                </a:lnTo>
                <a:lnTo>
                  <a:pt x="43205" y="38404"/>
                </a:lnTo>
                <a:lnTo>
                  <a:pt x="40325" y="37444"/>
                </a:lnTo>
                <a:lnTo>
                  <a:pt x="38404" y="36484"/>
                </a:lnTo>
                <a:lnTo>
                  <a:pt x="35524" y="35524"/>
                </a:lnTo>
                <a:lnTo>
                  <a:pt x="33604" y="34564"/>
                </a:lnTo>
                <a:lnTo>
                  <a:pt x="31683" y="33604"/>
                </a:lnTo>
                <a:lnTo>
                  <a:pt x="28803" y="32644"/>
                </a:lnTo>
                <a:lnTo>
                  <a:pt x="26883" y="31683"/>
                </a:lnTo>
                <a:lnTo>
                  <a:pt x="25923" y="30723"/>
                </a:lnTo>
                <a:lnTo>
                  <a:pt x="24002" y="29763"/>
                </a:lnTo>
                <a:lnTo>
                  <a:pt x="23042" y="28803"/>
                </a:lnTo>
                <a:lnTo>
                  <a:pt x="22082" y="26883"/>
                </a:lnTo>
                <a:lnTo>
                  <a:pt x="21122" y="25923"/>
                </a:lnTo>
                <a:lnTo>
                  <a:pt x="21122" y="21122"/>
                </a:lnTo>
                <a:lnTo>
                  <a:pt x="22082" y="20162"/>
                </a:lnTo>
                <a:lnTo>
                  <a:pt x="22082" y="19202"/>
                </a:lnTo>
                <a:lnTo>
                  <a:pt x="23042" y="18242"/>
                </a:lnTo>
                <a:lnTo>
                  <a:pt x="24002" y="18242"/>
                </a:lnTo>
                <a:lnTo>
                  <a:pt x="24963" y="17282"/>
                </a:lnTo>
                <a:lnTo>
                  <a:pt x="25923" y="16322"/>
                </a:lnTo>
                <a:lnTo>
                  <a:pt x="27843" y="16322"/>
                </a:lnTo>
                <a:lnTo>
                  <a:pt x="28803" y="15361"/>
                </a:lnTo>
                <a:lnTo>
                  <a:pt x="35524" y="15361"/>
                </a:lnTo>
                <a:lnTo>
                  <a:pt x="38404" y="16322"/>
                </a:lnTo>
                <a:lnTo>
                  <a:pt x="40325" y="16322"/>
                </a:lnTo>
                <a:lnTo>
                  <a:pt x="42245" y="17282"/>
                </a:lnTo>
                <a:lnTo>
                  <a:pt x="44165" y="17282"/>
                </a:lnTo>
                <a:lnTo>
                  <a:pt x="46085" y="18242"/>
                </a:lnTo>
                <a:lnTo>
                  <a:pt x="47990" y="19202"/>
                </a:lnTo>
                <a:lnTo>
                  <a:pt x="48966" y="20162"/>
                </a:lnTo>
                <a:lnTo>
                  <a:pt x="50886" y="20162"/>
                </a:lnTo>
                <a:lnTo>
                  <a:pt x="51831" y="21122"/>
                </a:lnTo>
                <a:lnTo>
                  <a:pt x="54711" y="21122"/>
                </a:lnTo>
                <a:lnTo>
                  <a:pt x="54711" y="20162"/>
                </a:lnTo>
                <a:lnTo>
                  <a:pt x="55671" y="19202"/>
                </a:lnTo>
                <a:lnTo>
                  <a:pt x="55671" y="864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3" name="object 1233"/>
          <p:cNvSpPr/>
          <p:nvPr/>
        </p:nvSpPr>
        <p:spPr>
          <a:xfrm>
            <a:off x="5498942" y="7471501"/>
            <a:ext cx="55686" cy="107518"/>
          </a:xfrm>
          <a:custGeom>
            <a:avLst/>
            <a:gdLst/>
            <a:ahLst/>
            <a:cxnLst/>
            <a:rect l="l" t="t" r="r" b="b"/>
            <a:pathLst>
              <a:path w="55686" h="107518">
                <a:moveTo>
                  <a:pt x="35524" y="21122"/>
                </a:moveTo>
                <a:lnTo>
                  <a:pt x="35524" y="2880"/>
                </a:lnTo>
                <a:lnTo>
                  <a:pt x="34564" y="1920"/>
                </a:lnTo>
                <a:lnTo>
                  <a:pt x="34564" y="960"/>
                </a:lnTo>
                <a:lnTo>
                  <a:pt x="32644" y="960"/>
                </a:lnTo>
                <a:lnTo>
                  <a:pt x="31683" y="0"/>
                </a:lnTo>
                <a:lnTo>
                  <a:pt x="16322" y="0"/>
                </a:lnTo>
                <a:lnTo>
                  <a:pt x="15361" y="960"/>
                </a:lnTo>
                <a:lnTo>
                  <a:pt x="14401" y="960"/>
                </a:lnTo>
                <a:lnTo>
                  <a:pt x="13441" y="1920"/>
                </a:lnTo>
                <a:lnTo>
                  <a:pt x="13441" y="21122"/>
                </a:lnTo>
                <a:lnTo>
                  <a:pt x="1935" y="21122"/>
                </a:lnTo>
                <a:lnTo>
                  <a:pt x="1935" y="22082"/>
                </a:lnTo>
                <a:lnTo>
                  <a:pt x="960" y="22082"/>
                </a:lnTo>
                <a:lnTo>
                  <a:pt x="960" y="24963"/>
                </a:lnTo>
                <a:lnTo>
                  <a:pt x="0" y="25923"/>
                </a:lnTo>
                <a:lnTo>
                  <a:pt x="0" y="33604"/>
                </a:lnTo>
                <a:lnTo>
                  <a:pt x="960" y="35524"/>
                </a:lnTo>
                <a:lnTo>
                  <a:pt x="960" y="37444"/>
                </a:lnTo>
                <a:lnTo>
                  <a:pt x="1935" y="38404"/>
                </a:lnTo>
                <a:lnTo>
                  <a:pt x="2895" y="39364"/>
                </a:lnTo>
                <a:lnTo>
                  <a:pt x="13441" y="39364"/>
                </a:lnTo>
                <a:lnTo>
                  <a:pt x="13441" y="88331"/>
                </a:lnTo>
                <a:lnTo>
                  <a:pt x="14401" y="92171"/>
                </a:lnTo>
                <a:lnTo>
                  <a:pt x="15361" y="95036"/>
                </a:lnTo>
                <a:lnTo>
                  <a:pt x="17282" y="97917"/>
                </a:lnTo>
                <a:lnTo>
                  <a:pt x="19202" y="100797"/>
                </a:lnTo>
                <a:lnTo>
                  <a:pt x="21122" y="102717"/>
                </a:lnTo>
                <a:lnTo>
                  <a:pt x="24002" y="104637"/>
                </a:lnTo>
                <a:lnTo>
                  <a:pt x="26883" y="105597"/>
                </a:lnTo>
                <a:lnTo>
                  <a:pt x="30723" y="106558"/>
                </a:lnTo>
                <a:lnTo>
                  <a:pt x="34564" y="107518"/>
                </a:lnTo>
                <a:lnTo>
                  <a:pt x="42245" y="107518"/>
                </a:lnTo>
                <a:lnTo>
                  <a:pt x="43205" y="106558"/>
                </a:lnTo>
                <a:lnTo>
                  <a:pt x="48005" y="106558"/>
                </a:lnTo>
                <a:lnTo>
                  <a:pt x="49926" y="105597"/>
                </a:lnTo>
                <a:lnTo>
                  <a:pt x="51846" y="105597"/>
                </a:lnTo>
                <a:lnTo>
                  <a:pt x="52806" y="104637"/>
                </a:lnTo>
                <a:lnTo>
                  <a:pt x="53766" y="104637"/>
                </a:lnTo>
                <a:lnTo>
                  <a:pt x="53766" y="103677"/>
                </a:lnTo>
                <a:lnTo>
                  <a:pt x="54726" y="102717"/>
                </a:lnTo>
                <a:lnTo>
                  <a:pt x="54726" y="101757"/>
                </a:lnTo>
                <a:lnTo>
                  <a:pt x="55686" y="100797"/>
                </a:lnTo>
                <a:lnTo>
                  <a:pt x="55686" y="89275"/>
                </a:lnTo>
                <a:lnTo>
                  <a:pt x="54726" y="88331"/>
                </a:lnTo>
                <a:lnTo>
                  <a:pt x="54726" y="87355"/>
                </a:lnTo>
                <a:lnTo>
                  <a:pt x="53766" y="86395"/>
                </a:lnTo>
                <a:lnTo>
                  <a:pt x="52806" y="86395"/>
                </a:lnTo>
                <a:lnTo>
                  <a:pt x="52806" y="87355"/>
                </a:lnTo>
                <a:lnTo>
                  <a:pt x="49926" y="87355"/>
                </a:lnTo>
                <a:lnTo>
                  <a:pt x="48966" y="88331"/>
                </a:lnTo>
                <a:lnTo>
                  <a:pt x="41285" y="88331"/>
                </a:lnTo>
                <a:lnTo>
                  <a:pt x="38404" y="87355"/>
                </a:lnTo>
                <a:lnTo>
                  <a:pt x="37444" y="85435"/>
                </a:lnTo>
                <a:lnTo>
                  <a:pt x="35524" y="83515"/>
                </a:lnTo>
                <a:lnTo>
                  <a:pt x="35524" y="39364"/>
                </a:lnTo>
                <a:lnTo>
                  <a:pt x="53766" y="39364"/>
                </a:lnTo>
                <a:lnTo>
                  <a:pt x="54726" y="38404"/>
                </a:lnTo>
                <a:lnTo>
                  <a:pt x="54726" y="37444"/>
                </a:lnTo>
                <a:lnTo>
                  <a:pt x="55686" y="35524"/>
                </a:lnTo>
                <a:lnTo>
                  <a:pt x="55686" y="24003"/>
                </a:lnTo>
                <a:lnTo>
                  <a:pt x="54726" y="23042"/>
                </a:lnTo>
                <a:lnTo>
                  <a:pt x="54726" y="22082"/>
                </a:lnTo>
                <a:lnTo>
                  <a:pt x="53766" y="21122"/>
                </a:lnTo>
                <a:lnTo>
                  <a:pt x="35524" y="2112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4" name="object 1234"/>
          <p:cNvSpPr/>
          <p:nvPr/>
        </p:nvSpPr>
        <p:spPr>
          <a:xfrm>
            <a:off x="5570951" y="7551176"/>
            <a:ext cx="25907" cy="26883"/>
          </a:xfrm>
          <a:custGeom>
            <a:avLst/>
            <a:gdLst/>
            <a:ahLst/>
            <a:cxnLst/>
            <a:rect l="l" t="t" r="r" b="b"/>
            <a:pathLst>
              <a:path w="25907" h="26883">
                <a:moveTo>
                  <a:pt x="25907" y="13441"/>
                </a:moveTo>
                <a:lnTo>
                  <a:pt x="25907" y="7680"/>
                </a:lnTo>
                <a:lnTo>
                  <a:pt x="24963" y="4800"/>
                </a:lnTo>
                <a:lnTo>
                  <a:pt x="23027" y="2880"/>
                </a:lnTo>
                <a:lnTo>
                  <a:pt x="21122" y="960"/>
                </a:lnTo>
                <a:lnTo>
                  <a:pt x="18242" y="0"/>
                </a:lnTo>
                <a:lnTo>
                  <a:pt x="8625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8656"/>
                </a:lnTo>
                <a:lnTo>
                  <a:pt x="0" y="19202"/>
                </a:lnTo>
                <a:lnTo>
                  <a:pt x="960" y="22082"/>
                </a:lnTo>
                <a:lnTo>
                  <a:pt x="2880" y="24003"/>
                </a:lnTo>
                <a:lnTo>
                  <a:pt x="4800" y="25923"/>
                </a:lnTo>
                <a:lnTo>
                  <a:pt x="7680" y="26883"/>
                </a:lnTo>
                <a:lnTo>
                  <a:pt x="18242" y="26883"/>
                </a:lnTo>
                <a:lnTo>
                  <a:pt x="21122" y="25923"/>
                </a:lnTo>
                <a:lnTo>
                  <a:pt x="23027" y="24003"/>
                </a:lnTo>
                <a:lnTo>
                  <a:pt x="24963" y="22082"/>
                </a:lnTo>
                <a:lnTo>
                  <a:pt x="25907" y="18242"/>
                </a:lnTo>
                <a:lnTo>
                  <a:pt x="25907" y="1344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5" name="object 1235"/>
          <p:cNvSpPr/>
          <p:nvPr/>
        </p:nvSpPr>
        <p:spPr>
          <a:xfrm>
            <a:off x="1601464" y="5759881"/>
            <a:ext cx="137281" cy="208315"/>
          </a:xfrm>
          <a:custGeom>
            <a:avLst/>
            <a:gdLst/>
            <a:ahLst/>
            <a:cxnLst/>
            <a:rect l="l" t="t" r="r" b="b"/>
            <a:pathLst>
              <a:path w="137281" h="208315">
                <a:moveTo>
                  <a:pt x="84490" y="183352"/>
                </a:moveTo>
                <a:lnTo>
                  <a:pt x="79674" y="185272"/>
                </a:lnTo>
                <a:lnTo>
                  <a:pt x="73929" y="186232"/>
                </a:lnTo>
                <a:lnTo>
                  <a:pt x="26883" y="186232"/>
                </a:lnTo>
                <a:lnTo>
                  <a:pt x="64328" y="208315"/>
                </a:lnTo>
                <a:lnTo>
                  <a:pt x="79674" y="208315"/>
                </a:lnTo>
                <a:lnTo>
                  <a:pt x="85435" y="207355"/>
                </a:lnTo>
                <a:lnTo>
                  <a:pt x="91211" y="205435"/>
                </a:lnTo>
                <a:lnTo>
                  <a:pt x="96956" y="204475"/>
                </a:lnTo>
                <a:lnTo>
                  <a:pt x="102717" y="201594"/>
                </a:lnTo>
                <a:lnTo>
                  <a:pt x="108478" y="199674"/>
                </a:lnTo>
                <a:lnTo>
                  <a:pt x="112318" y="196794"/>
                </a:lnTo>
                <a:lnTo>
                  <a:pt x="117119" y="193913"/>
                </a:lnTo>
                <a:lnTo>
                  <a:pt x="120959" y="190073"/>
                </a:lnTo>
                <a:lnTo>
                  <a:pt x="124800" y="186232"/>
                </a:lnTo>
                <a:lnTo>
                  <a:pt x="127680" y="182392"/>
                </a:lnTo>
                <a:lnTo>
                  <a:pt x="130561" y="177591"/>
                </a:lnTo>
                <a:lnTo>
                  <a:pt x="133441" y="172791"/>
                </a:lnTo>
                <a:lnTo>
                  <a:pt x="135361" y="167030"/>
                </a:lnTo>
                <a:lnTo>
                  <a:pt x="136321" y="161269"/>
                </a:lnTo>
                <a:lnTo>
                  <a:pt x="137281" y="155508"/>
                </a:lnTo>
                <a:lnTo>
                  <a:pt x="137281" y="142067"/>
                </a:lnTo>
                <a:lnTo>
                  <a:pt x="136321" y="135361"/>
                </a:lnTo>
                <a:lnTo>
                  <a:pt x="134401" y="129585"/>
                </a:lnTo>
                <a:lnTo>
                  <a:pt x="132481" y="123840"/>
                </a:lnTo>
                <a:lnTo>
                  <a:pt x="128640" y="118079"/>
                </a:lnTo>
                <a:lnTo>
                  <a:pt x="125760" y="114239"/>
                </a:lnTo>
                <a:lnTo>
                  <a:pt x="121919" y="109438"/>
                </a:lnTo>
                <a:lnTo>
                  <a:pt x="117119" y="105597"/>
                </a:lnTo>
                <a:lnTo>
                  <a:pt x="112318" y="102717"/>
                </a:lnTo>
                <a:lnTo>
                  <a:pt x="107518" y="99837"/>
                </a:lnTo>
                <a:lnTo>
                  <a:pt x="101757" y="97916"/>
                </a:lnTo>
                <a:lnTo>
                  <a:pt x="95996" y="96956"/>
                </a:lnTo>
                <a:lnTo>
                  <a:pt x="100797" y="125745"/>
                </a:lnTo>
                <a:lnTo>
                  <a:pt x="103677" y="129585"/>
                </a:lnTo>
                <a:lnTo>
                  <a:pt x="105597" y="134386"/>
                </a:lnTo>
                <a:lnTo>
                  <a:pt x="107518" y="139202"/>
                </a:lnTo>
                <a:lnTo>
                  <a:pt x="108478" y="143987"/>
                </a:lnTo>
                <a:lnTo>
                  <a:pt x="108478" y="156469"/>
                </a:lnTo>
                <a:lnTo>
                  <a:pt x="107518" y="161269"/>
                </a:lnTo>
                <a:lnTo>
                  <a:pt x="105597" y="166070"/>
                </a:lnTo>
                <a:lnTo>
                  <a:pt x="102717" y="169910"/>
                </a:lnTo>
                <a:lnTo>
                  <a:pt x="99837" y="173751"/>
                </a:lnTo>
                <a:lnTo>
                  <a:pt x="96956" y="176631"/>
                </a:lnTo>
                <a:lnTo>
                  <a:pt x="93116" y="179511"/>
                </a:lnTo>
                <a:lnTo>
                  <a:pt x="89275" y="182392"/>
                </a:lnTo>
                <a:lnTo>
                  <a:pt x="84490" y="183352"/>
                </a:lnTo>
                <a:close/>
              </a:path>
              <a:path w="137281" h="208315">
                <a:moveTo>
                  <a:pt x="26883" y="186232"/>
                </a:moveTo>
                <a:lnTo>
                  <a:pt x="26883" y="112303"/>
                </a:lnTo>
                <a:lnTo>
                  <a:pt x="69128" y="112303"/>
                </a:lnTo>
                <a:lnTo>
                  <a:pt x="66248" y="90236"/>
                </a:lnTo>
                <a:lnTo>
                  <a:pt x="26883" y="90236"/>
                </a:lnTo>
                <a:lnTo>
                  <a:pt x="26883" y="23042"/>
                </a:lnTo>
                <a:lnTo>
                  <a:pt x="70088" y="23042"/>
                </a:lnTo>
                <a:lnTo>
                  <a:pt x="74874" y="24947"/>
                </a:lnTo>
                <a:lnTo>
                  <a:pt x="79674" y="26883"/>
                </a:lnTo>
                <a:lnTo>
                  <a:pt x="84490" y="28788"/>
                </a:lnTo>
                <a:lnTo>
                  <a:pt x="87370" y="31668"/>
                </a:lnTo>
                <a:lnTo>
                  <a:pt x="90236" y="34549"/>
                </a:lnTo>
                <a:lnTo>
                  <a:pt x="92156" y="37444"/>
                </a:lnTo>
                <a:lnTo>
                  <a:pt x="93116" y="42230"/>
                </a:lnTo>
                <a:lnTo>
                  <a:pt x="95051" y="46070"/>
                </a:lnTo>
                <a:lnTo>
                  <a:pt x="95996" y="50871"/>
                </a:lnTo>
                <a:lnTo>
                  <a:pt x="95996" y="60472"/>
                </a:lnTo>
                <a:lnTo>
                  <a:pt x="95051" y="64312"/>
                </a:lnTo>
                <a:lnTo>
                  <a:pt x="93116" y="69113"/>
                </a:lnTo>
                <a:lnTo>
                  <a:pt x="92156" y="72953"/>
                </a:lnTo>
                <a:lnTo>
                  <a:pt x="90236" y="76794"/>
                </a:lnTo>
                <a:lnTo>
                  <a:pt x="87370" y="79674"/>
                </a:lnTo>
                <a:lnTo>
                  <a:pt x="84490" y="83515"/>
                </a:lnTo>
                <a:lnTo>
                  <a:pt x="81610" y="115199"/>
                </a:lnTo>
                <a:lnTo>
                  <a:pt x="88331" y="116159"/>
                </a:lnTo>
                <a:lnTo>
                  <a:pt x="93116" y="119024"/>
                </a:lnTo>
                <a:lnTo>
                  <a:pt x="95996" y="121920"/>
                </a:lnTo>
                <a:lnTo>
                  <a:pt x="100797" y="125745"/>
                </a:lnTo>
                <a:lnTo>
                  <a:pt x="95996" y="96956"/>
                </a:lnTo>
                <a:lnTo>
                  <a:pt x="100797" y="95036"/>
                </a:lnTo>
                <a:lnTo>
                  <a:pt x="104637" y="92156"/>
                </a:lnTo>
                <a:lnTo>
                  <a:pt x="108478" y="89275"/>
                </a:lnTo>
                <a:lnTo>
                  <a:pt x="112318" y="86395"/>
                </a:lnTo>
                <a:lnTo>
                  <a:pt x="115199" y="83515"/>
                </a:lnTo>
                <a:lnTo>
                  <a:pt x="117119" y="79674"/>
                </a:lnTo>
                <a:lnTo>
                  <a:pt x="119999" y="75834"/>
                </a:lnTo>
                <a:lnTo>
                  <a:pt x="120959" y="71033"/>
                </a:lnTo>
                <a:lnTo>
                  <a:pt x="122880" y="67193"/>
                </a:lnTo>
                <a:lnTo>
                  <a:pt x="123840" y="62392"/>
                </a:lnTo>
                <a:lnTo>
                  <a:pt x="123840" y="44150"/>
                </a:lnTo>
                <a:lnTo>
                  <a:pt x="122880" y="36469"/>
                </a:lnTo>
                <a:lnTo>
                  <a:pt x="119999" y="30723"/>
                </a:lnTo>
                <a:lnTo>
                  <a:pt x="117119" y="24002"/>
                </a:lnTo>
                <a:lnTo>
                  <a:pt x="113278" y="18242"/>
                </a:lnTo>
                <a:lnTo>
                  <a:pt x="108478" y="13441"/>
                </a:lnTo>
                <a:lnTo>
                  <a:pt x="102717" y="9601"/>
                </a:lnTo>
                <a:lnTo>
                  <a:pt x="95996" y="5760"/>
                </a:lnTo>
                <a:lnTo>
                  <a:pt x="88331" y="3840"/>
                </a:lnTo>
                <a:lnTo>
                  <a:pt x="83563" y="2468"/>
                </a:lnTo>
                <a:lnTo>
                  <a:pt x="71640" y="550"/>
                </a:lnTo>
                <a:lnTo>
                  <a:pt x="57607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3840"/>
                </a:lnTo>
                <a:lnTo>
                  <a:pt x="0" y="6720"/>
                </a:lnTo>
                <a:lnTo>
                  <a:pt x="0" y="201594"/>
                </a:lnTo>
                <a:lnTo>
                  <a:pt x="960" y="204475"/>
                </a:lnTo>
                <a:lnTo>
                  <a:pt x="2880" y="206380"/>
                </a:lnTo>
                <a:lnTo>
                  <a:pt x="4800" y="208315"/>
                </a:lnTo>
                <a:lnTo>
                  <a:pt x="64328" y="208315"/>
                </a:lnTo>
                <a:lnTo>
                  <a:pt x="26883" y="186232"/>
                </a:lnTo>
                <a:close/>
              </a:path>
              <a:path w="137281" h="208315">
                <a:moveTo>
                  <a:pt x="80650" y="85435"/>
                </a:moveTo>
                <a:lnTo>
                  <a:pt x="75834" y="87355"/>
                </a:lnTo>
                <a:lnTo>
                  <a:pt x="71993" y="89275"/>
                </a:lnTo>
                <a:lnTo>
                  <a:pt x="66248" y="90236"/>
                </a:lnTo>
                <a:lnTo>
                  <a:pt x="69128" y="112303"/>
                </a:lnTo>
                <a:lnTo>
                  <a:pt x="76809" y="113278"/>
                </a:lnTo>
                <a:lnTo>
                  <a:pt x="81610" y="115199"/>
                </a:lnTo>
                <a:lnTo>
                  <a:pt x="84490" y="83515"/>
                </a:lnTo>
                <a:lnTo>
                  <a:pt x="80650" y="85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6" name="object 1236"/>
          <p:cNvSpPr/>
          <p:nvPr/>
        </p:nvSpPr>
        <p:spPr>
          <a:xfrm>
            <a:off x="1778096" y="5814593"/>
            <a:ext cx="26883" cy="154564"/>
          </a:xfrm>
          <a:custGeom>
            <a:avLst/>
            <a:gdLst/>
            <a:ahLst/>
            <a:cxnLst/>
            <a:rect l="l" t="t" r="r" b="b"/>
            <a:pathLst>
              <a:path w="26883" h="154564">
                <a:moveTo>
                  <a:pt x="26883" y="3840"/>
                </a:moveTo>
                <a:lnTo>
                  <a:pt x="25923" y="3840"/>
                </a:lnTo>
                <a:lnTo>
                  <a:pt x="2592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1122" y="0"/>
                </a:lnTo>
                <a:lnTo>
                  <a:pt x="4800" y="0"/>
                </a:lnTo>
                <a:lnTo>
                  <a:pt x="3840" y="960"/>
                </a:lnTo>
                <a:lnTo>
                  <a:pt x="2895" y="960"/>
                </a:lnTo>
                <a:lnTo>
                  <a:pt x="1935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152643"/>
                </a:lnTo>
                <a:lnTo>
                  <a:pt x="960" y="152643"/>
                </a:lnTo>
                <a:lnTo>
                  <a:pt x="1935" y="153603"/>
                </a:lnTo>
                <a:lnTo>
                  <a:pt x="2895" y="153603"/>
                </a:lnTo>
                <a:lnTo>
                  <a:pt x="3840" y="154564"/>
                </a:lnTo>
                <a:lnTo>
                  <a:pt x="22082" y="154564"/>
                </a:lnTo>
                <a:lnTo>
                  <a:pt x="23042" y="153603"/>
                </a:lnTo>
                <a:lnTo>
                  <a:pt x="24963" y="153603"/>
                </a:lnTo>
                <a:lnTo>
                  <a:pt x="25923" y="152643"/>
                </a:lnTo>
                <a:lnTo>
                  <a:pt x="26883" y="151668"/>
                </a:lnTo>
                <a:lnTo>
                  <a:pt x="2688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7" name="object 1237"/>
          <p:cNvSpPr/>
          <p:nvPr/>
        </p:nvSpPr>
        <p:spPr>
          <a:xfrm>
            <a:off x="1775216" y="5754121"/>
            <a:ext cx="32644" cy="32644"/>
          </a:xfrm>
          <a:custGeom>
            <a:avLst/>
            <a:gdLst/>
            <a:ahLst/>
            <a:cxnLst/>
            <a:rect l="l" t="t" r="r" b="b"/>
            <a:pathLst>
              <a:path w="32644" h="32644">
                <a:moveTo>
                  <a:pt x="32644" y="16306"/>
                </a:moveTo>
                <a:lnTo>
                  <a:pt x="32644" y="10561"/>
                </a:lnTo>
                <a:lnTo>
                  <a:pt x="31683" y="5760"/>
                </a:lnTo>
                <a:lnTo>
                  <a:pt x="28803" y="3840"/>
                </a:lnTo>
                <a:lnTo>
                  <a:pt x="26883" y="1920"/>
                </a:lnTo>
                <a:lnTo>
                  <a:pt x="22082" y="0"/>
                </a:lnTo>
                <a:lnTo>
                  <a:pt x="9601" y="0"/>
                </a:lnTo>
                <a:lnTo>
                  <a:pt x="5775" y="1920"/>
                </a:lnTo>
                <a:lnTo>
                  <a:pt x="2880" y="3840"/>
                </a:lnTo>
                <a:lnTo>
                  <a:pt x="975" y="5760"/>
                </a:lnTo>
                <a:lnTo>
                  <a:pt x="0" y="10561"/>
                </a:lnTo>
                <a:lnTo>
                  <a:pt x="0" y="23042"/>
                </a:lnTo>
                <a:lnTo>
                  <a:pt x="975" y="26868"/>
                </a:lnTo>
                <a:lnTo>
                  <a:pt x="2880" y="28803"/>
                </a:lnTo>
                <a:lnTo>
                  <a:pt x="5775" y="31683"/>
                </a:lnTo>
                <a:lnTo>
                  <a:pt x="9601" y="32644"/>
                </a:lnTo>
                <a:lnTo>
                  <a:pt x="22082" y="32644"/>
                </a:lnTo>
                <a:lnTo>
                  <a:pt x="26883" y="31683"/>
                </a:lnTo>
                <a:lnTo>
                  <a:pt x="28803" y="28803"/>
                </a:lnTo>
                <a:lnTo>
                  <a:pt x="31683" y="26868"/>
                </a:lnTo>
                <a:lnTo>
                  <a:pt x="32644" y="22082"/>
                </a:lnTo>
                <a:lnTo>
                  <a:pt x="32644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8" name="object 1238"/>
          <p:cNvSpPr/>
          <p:nvPr/>
        </p:nvSpPr>
        <p:spPr>
          <a:xfrm>
            <a:off x="1853945" y="5743559"/>
            <a:ext cx="26868" cy="225597"/>
          </a:xfrm>
          <a:custGeom>
            <a:avLst/>
            <a:gdLst/>
            <a:ahLst/>
            <a:cxnLst/>
            <a:rect l="l" t="t" r="r" b="b"/>
            <a:pathLst>
              <a:path w="26868" h="225597">
                <a:moveTo>
                  <a:pt x="24963" y="2880"/>
                </a:moveTo>
                <a:lnTo>
                  <a:pt x="24963" y="1920"/>
                </a:lnTo>
                <a:lnTo>
                  <a:pt x="24003" y="1920"/>
                </a:lnTo>
                <a:lnTo>
                  <a:pt x="23027" y="960"/>
                </a:lnTo>
                <a:lnTo>
                  <a:pt x="20162" y="960"/>
                </a:lnTo>
                <a:lnTo>
                  <a:pt x="18227" y="0"/>
                </a:lnTo>
                <a:lnTo>
                  <a:pt x="10561" y="0"/>
                </a:lnTo>
                <a:lnTo>
                  <a:pt x="8641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223677"/>
                </a:lnTo>
                <a:lnTo>
                  <a:pt x="960" y="223677"/>
                </a:lnTo>
                <a:lnTo>
                  <a:pt x="1920" y="224637"/>
                </a:lnTo>
                <a:lnTo>
                  <a:pt x="2880" y="224637"/>
                </a:lnTo>
                <a:lnTo>
                  <a:pt x="3840" y="225597"/>
                </a:lnTo>
                <a:lnTo>
                  <a:pt x="21122" y="225597"/>
                </a:lnTo>
                <a:lnTo>
                  <a:pt x="23027" y="224637"/>
                </a:lnTo>
                <a:lnTo>
                  <a:pt x="24963" y="224637"/>
                </a:lnTo>
                <a:lnTo>
                  <a:pt x="25907" y="223677"/>
                </a:lnTo>
                <a:lnTo>
                  <a:pt x="25907" y="222702"/>
                </a:lnTo>
                <a:lnTo>
                  <a:pt x="26868" y="221757"/>
                </a:lnTo>
                <a:lnTo>
                  <a:pt x="26868" y="4800"/>
                </a:lnTo>
                <a:lnTo>
                  <a:pt x="25907" y="3840"/>
                </a:lnTo>
                <a:lnTo>
                  <a:pt x="25907" y="2880"/>
                </a:lnTo>
                <a:lnTo>
                  <a:pt x="24963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9" name="object 1239"/>
          <p:cNvSpPr/>
          <p:nvPr/>
        </p:nvSpPr>
        <p:spPr>
          <a:xfrm>
            <a:off x="1919218" y="5811713"/>
            <a:ext cx="119999" cy="159364"/>
          </a:xfrm>
          <a:custGeom>
            <a:avLst/>
            <a:gdLst/>
            <a:ahLst/>
            <a:cxnLst/>
            <a:rect l="l" t="t" r="r" b="b"/>
            <a:pathLst>
              <a:path w="119999" h="159364">
                <a:moveTo>
                  <a:pt x="0" y="116159"/>
                </a:moveTo>
                <a:lnTo>
                  <a:pt x="0" y="122880"/>
                </a:lnTo>
                <a:lnTo>
                  <a:pt x="1920" y="128640"/>
                </a:lnTo>
                <a:lnTo>
                  <a:pt x="3840" y="134401"/>
                </a:lnTo>
                <a:lnTo>
                  <a:pt x="6720" y="140162"/>
                </a:lnTo>
                <a:lnTo>
                  <a:pt x="9601" y="144962"/>
                </a:lnTo>
                <a:lnTo>
                  <a:pt x="14401" y="147843"/>
                </a:lnTo>
                <a:lnTo>
                  <a:pt x="19202" y="152643"/>
                </a:lnTo>
                <a:lnTo>
                  <a:pt x="24002" y="154548"/>
                </a:lnTo>
                <a:lnTo>
                  <a:pt x="29763" y="156484"/>
                </a:lnTo>
                <a:lnTo>
                  <a:pt x="36484" y="159364"/>
                </a:lnTo>
                <a:lnTo>
                  <a:pt x="29763" y="127680"/>
                </a:lnTo>
                <a:lnTo>
                  <a:pt x="27843" y="121920"/>
                </a:lnTo>
                <a:lnTo>
                  <a:pt x="27843" y="110398"/>
                </a:lnTo>
                <a:lnTo>
                  <a:pt x="2880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4564" y="95996"/>
                </a:lnTo>
                <a:lnTo>
                  <a:pt x="38404" y="94076"/>
                </a:lnTo>
                <a:lnTo>
                  <a:pt x="41285" y="91196"/>
                </a:lnTo>
                <a:lnTo>
                  <a:pt x="46085" y="90236"/>
                </a:lnTo>
                <a:lnTo>
                  <a:pt x="51831" y="88315"/>
                </a:lnTo>
                <a:lnTo>
                  <a:pt x="56647" y="87370"/>
                </a:lnTo>
                <a:lnTo>
                  <a:pt x="63367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80634" y="130561"/>
                </a:lnTo>
                <a:lnTo>
                  <a:pt x="74874" y="133441"/>
                </a:lnTo>
                <a:lnTo>
                  <a:pt x="68153" y="137281"/>
                </a:lnTo>
                <a:lnTo>
                  <a:pt x="62392" y="139202"/>
                </a:lnTo>
                <a:lnTo>
                  <a:pt x="63822" y="158851"/>
                </a:lnTo>
                <a:lnTo>
                  <a:pt x="75834" y="154548"/>
                </a:lnTo>
                <a:lnTo>
                  <a:pt x="76937" y="153982"/>
                </a:lnTo>
                <a:lnTo>
                  <a:pt x="87257" y="147080"/>
                </a:lnTo>
                <a:lnTo>
                  <a:pt x="96956" y="138242"/>
                </a:lnTo>
                <a:lnTo>
                  <a:pt x="96956" y="155524"/>
                </a:lnTo>
                <a:lnTo>
                  <a:pt x="97917" y="155524"/>
                </a:lnTo>
                <a:lnTo>
                  <a:pt x="98877" y="156484"/>
                </a:lnTo>
                <a:lnTo>
                  <a:pt x="99837" y="157444"/>
                </a:lnTo>
                <a:lnTo>
                  <a:pt x="117119" y="157444"/>
                </a:lnTo>
                <a:lnTo>
                  <a:pt x="118079" y="156484"/>
                </a:lnTo>
                <a:lnTo>
                  <a:pt x="119039" y="155524"/>
                </a:lnTo>
                <a:lnTo>
                  <a:pt x="119999" y="155524"/>
                </a:lnTo>
                <a:lnTo>
                  <a:pt x="119999" y="46085"/>
                </a:lnTo>
                <a:lnTo>
                  <a:pt x="119039" y="38404"/>
                </a:lnTo>
                <a:lnTo>
                  <a:pt x="117119" y="31683"/>
                </a:lnTo>
                <a:lnTo>
                  <a:pt x="115199" y="24963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2717" y="9601"/>
                </a:lnTo>
                <a:lnTo>
                  <a:pt x="95996" y="6720"/>
                </a:lnTo>
                <a:lnTo>
                  <a:pt x="89275" y="3840"/>
                </a:lnTo>
                <a:lnTo>
                  <a:pt x="87773" y="3468"/>
                </a:lnTo>
                <a:lnTo>
                  <a:pt x="76048" y="1063"/>
                </a:lnTo>
                <a:lnTo>
                  <a:pt x="62392" y="0"/>
                </a:lnTo>
                <a:lnTo>
                  <a:pt x="56647" y="0"/>
                </a:lnTo>
                <a:lnTo>
                  <a:pt x="51831" y="960"/>
                </a:lnTo>
                <a:lnTo>
                  <a:pt x="46085" y="1920"/>
                </a:lnTo>
                <a:lnTo>
                  <a:pt x="40325" y="2880"/>
                </a:lnTo>
                <a:lnTo>
                  <a:pt x="35524" y="3840"/>
                </a:lnTo>
                <a:lnTo>
                  <a:pt x="30723" y="5760"/>
                </a:lnTo>
                <a:lnTo>
                  <a:pt x="25923" y="7680"/>
                </a:lnTo>
                <a:lnTo>
                  <a:pt x="22082" y="9601"/>
                </a:lnTo>
                <a:lnTo>
                  <a:pt x="18242" y="11521"/>
                </a:lnTo>
                <a:lnTo>
                  <a:pt x="14401" y="13441"/>
                </a:lnTo>
                <a:lnTo>
                  <a:pt x="12481" y="14401"/>
                </a:lnTo>
                <a:lnTo>
                  <a:pt x="10561" y="16322"/>
                </a:lnTo>
                <a:lnTo>
                  <a:pt x="9601" y="17282"/>
                </a:lnTo>
                <a:lnTo>
                  <a:pt x="8641" y="19202"/>
                </a:lnTo>
                <a:lnTo>
                  <a:pt x="7680" y="20162"/>
                </a:lnTo>
                <a:lnTo>
                  <a:pt x="7680" y="31683"/>
                </a:lnTo>
                <a:lnTo>
                  <a:pt x="8641" y="32644"/>
                </a:lnTo>
                <a:lnTo>
                  <a:pt x="8641" y="34564"/>
                </a:lnTo>
                <a:lnTo>
                  <a:pt x="9601" y="35524"/>
                </a:lnTo>
                <a:lnTo>
                  <a:pt x="9601" y="36484"/>
                </a:lnTo>
                <a:lnTo>
                  <a:pt x="11521" y="36484"/>
                </a:lnTo>
                <a:lnTo>
                  <a:pt x="12481" y="37444"/>
                </a:lnTo>
                <a:lnTo>
                  <a:pt x="14401" y="37444"/>
                </a:lnTo>
                <a:lnTo>
                  <a:pt x="16322" y="36484"/>
                </a:lnTo>
                <a:lnTo>
                  <a:pt x="19202" y="34564"/>
                </a:lnTo>
                <a:lnTo>
                  <a:pt x="21122" y="33604"/>
                </a:lnTo>
                <a:lnTo>
                  <a:pt x="24963" y="31683"/>
                </a:lnTo>
                <a:lnTo>
                  <a:pt x="28803" y="29763"/>
                </a:lnTo>
                <a:lnTo>
                  <a:pt x="32644" y="27843"/>
                </a:lnTo>
                <a:lnTo>
                  <a:pt x="37444" y="25923"/>
                </a:lnTo>
                <a:lnTo>
                  <a:pt x="42245" y="24002"/>
                </a:lnTo>
                <a:lnTo>
                  <a:pt x="47990" y="23042"/>
                </a:lnTo>
                <a:lnTo>
                  <a:pt x="53766" y="22082"/>
                </a:lnTo>
                <a:lnTo>
                  <a:pt x="66233" y="22082"/>
                </a:lnTo>
                <a:lnTo>
                  <a:pt x="71048" y="23042"/>
                </a:lnTo>
                <a:lnTo>
                  <a:pt x="75834" y="24002"/>
                </a:lnTo>
                <a:lnTo>
                  <a:pt x="79674" y="25923"/>
                </a:lnTo>
                <a:lnTo>
                  <a:pt x="8351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196" y="41285"/>
                </a:lnTo>
                <a:lnTo>
                  <a:pt x="93116" y="46085"/>
                </a:lnTo>
                <a:lnTo>
                  <a:pt x="93116" y="67193"/>
                </a:lnTo>
                <a:lnTo>
                  <a:pt x="72953" y="67193"/>
                </a:lnTo>
                <a:lnTo>
                  <a:pt x="68106" y="67322"/>
                </a:lnTo>
                <a:lnTo>
                  <a:pt x="55055" y="68746"/>
                </a:lnTo>
                <a:lnTo>
                  <a:pt x="43205" y="71033"/>
                </a:lnTo>
                <a:lnTo>
                  <a:pt x="33604" y="72969"/>
                </a:lnTo>
                <a:lnTo>
                  <a:pt x="25923" y="75849"/>
                </a:lnTo>
                <a:lnTo>
                  <a:pt x="20162" y="79689"/>
                </a:lnTo>
                <a:lnTo>
                  <a:pt x="13441" y="83530"/>
                </a:lnTo>
                <a:lnTo>
                  <a:pt x="8641" y="88315"/>
                </a:lnTo>
                <a:lnTo>
                  <a:pt x="576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1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0" name="object 1240"/>
          <p:cNvSpPr/>
          <p:nvPr/>
        </p:nvSpPr>
        <p:spPr>
          <a:xfrm>
            <a:off x="1948982" y="5939393"/>
            <a:ext cx="34058" cy="32644"/>
          </a:xfrm>
          <a:custGeom>
            <a:avLst/>
            <a:gdLst/>
            <a:ahLst/>
            <a:cxnLst/>
            <a:rect l="l" t="t" r="r" b="b"/>
            <a:pathLst>
              <a:path w="34058" h="32644">
                <a:moveTo>
                  <a:pt x="24947" y="11521"/>
                </a:moveTo>
                <a:lnTo>
                  <a:pt x="16322" y="11521"/>
                </a:lnTo>
                <a:lnTo>
                  <a:pt x="9601" y="9601"/>
                </a:lnTo>
                <a:lnTo>
                  <a:pt x="4800" y="4800"/>
                </a:lnTo>
                <a:lnTo>
                  <a:pt x="0" y="0"/>
                </a:lnTo>
                <a:lnTo>
                  <a:pt x="6720" y="31683"/>
                </a:lnTo>
                <a:lnTo>
                  <a:pt x="13441" y="32644"/>
                </a:lnTo>
                <a:lnTo>
                  <a:pt x="21332" y="32643"/>
                </a:lnTo>
                <a:lnTo>
                  <a:pt x="34058" y="31171"/>
                </a:lnTo>
                <a:lnTo>
                  <a:pt x="32628" y="11521"/>
                </a:lnTo>
                <a:lnTo>
                  <a:pt x="24947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1" name="object 1241"/>
          <p:cNvSpPr/>
          <p:nvPr/>
        </p:nvSpPr>
        <p:spPr>
          <a:xfrm>
            <a:off x="2065126" y="5775243"/>
            <a:ext cx="95051" cy="195834"/>
          </a:xfrm>
          <a:custGeom>
            <a:avLst/>
            <a:gdLst/>
            <a:ahLst/>
            <a:cxnLst/>
            <a:rect l="l" t="t" r="r" b="b"/>
            <a:pathLst>
              <a:path w="95051" h="195834">
                <a:moveTo>
                  <a:pt x="29763" y="960"/>
                </a:moveTo>
                <a:lnTo>
                  <a:pt x="28803" y="1920"/>
                </a:lnTo>
                <a:lnTo>
                  <a:pt x="27843" y="1920"/>
                </a:lnTo>
                <a:lnTo>
                  <a:pt x="26883" y="2880"/>
                </a:lnTo>
                <a:lnTo>
                  <a:pt x="26883" y="3840"/>
                </a:lnTo>
                <a:lnTo>
                  <a:pt x="25923" y="3840"/>
                </a:lnTo>
                <a:lnTo>
                  <a:pt x="25923" y="40309"/>
                </a:lnTo>
                <a:lnTo>
                  <a:pt x="3840" y="40309"/>
                </a:lnTo>
                <a:lnTo>
                  <a:pt x="2880" y="41269"/>
                </a:lnTo>
                <a:lnTo>
                  <a:pt x="1935" y="41269"/>
                </a:lnTo>
                <a:lnTo>
                  <a:pt x="1935" y="42230"/>
                </a:lnTo>
                <a:lnTo>
                  <a:pt x="975" y="43190"/>
                </a:lnTo>
                <a:lnTo>
                  <a:pt x="975" y="46070"/>
                </a:lnTo>
                <a:lnTo>
                  <a:pt x="0" y="47030"/>
                </a:lnTo>
                <a:lnTo>
                  <a:pt x="0" y="54711"/>
                </a:lnTo>
                <a:lnTo>
                  <a:pt x="975" y="57591"/>
                </a:lnTo>
                <a:lnTo>
                  <a:pt x="1935" y="59512"/>
                </a:lnTo>
                <a:lnTo>
                  <a:pt x="2880" y="61432"/>
                </a:lnTo>
                <a:lnTo>
                  <a:pt x="3840" y="62392"/>
                </a:lnTo>
                <a:lnTo>
                  <a:pt x="25923" y="62392"/>
                </a:lnTo>
                <a:lnTo>
                  <a:pt x="25923" y="155508"/>
                </a:lnTo>
                <a:lnTo>
                  <a:pt x="26883" y="162229"/>
                </a:lnTo>
                <a:lnTo>
                  <a:pt x="27843" y="168950"/>
                </a:lnTo>
                <a:lnTo>
                  <a:pt x="29763" y="174711"/>
                </a:lnTo>
                <a:lnTo>
                  <a:pt x="32644" y="180472"/>
                </a:lnTo>
                <a:lnTo>
                  <a:pt x="35524" y="184312"/>
                </a:lnTo>
                <a:lnTo>
                  <a:pt x="39364" y="188153"/>
                </a:lnTo>
                <a:lnTo>
                  <a:pt x="44165" y="191018"/>
                </a:lnTo>
                <a:lnTo>
                  <a:pt x="48966" y="192953"/>
                </a:lnTo>
                <a:lnTo>
                  <a:pt x="54726" y="194858"/>
                </a:lnTo>
                <a:lnTo>
                  <a:pt x="61447" y="195834"/>
                </a:lnTo>
                <a:lnTo>
                  <a:pt x="75849" y="195834"/>
                </a:lnTo>
                <a:lnTo>
                  <a:pt x="78729" y="194858"/>
                </a:lnTo>
                <a:lnTo>
                  <a:pt x="80650" y="194858"/>
                </a:lnTo>
                <a:lnTo>
                  <a:pt x="82570" y="193913"/>
                </a:lnTo>
                <a:lnTo>
                  <a:pt x="85450" y="193913"/>
                </a:lnTo>
                <a:lnTo>
                  <a:pt x="87370" y="192953"/>
                </a:lnTo>
                <a:lnTo>
                  <a:pt x="89291" y="192953"/>
                </a:lnTo>
                <a:lnTo>
                  <a:pt x="90251" y="191993"/>
                </a:lnTo>
                <a:lnTo>
                  <a:pt x="92171" y="191018"/>
                </a:lnTo>
                <a:lnTo>
                  <a:pt x="93131" y="190073"/>
                </a:lnTo>
                <a:lnTo>
                  <a:pt x="94076" y="189113"/>
                </a:lnTo>
                <a:lnTo>
                  <a:pt x="94076" y="188153"/>
                </a:lnTo>
                <a:lnTo>
                  <a:pt x="95051" y="186232"/>
                </a:lnTo>
                <a:lnTo>
                  <a:pt x="95051" y="172791"/>
                </a:lnTo>
                <a:lnTo>
                  <a:pt x="94076" y="171831"/>
                </a:lnTo>
                <a:lnTo>
                  <a:pt x="94076" y="169910"/>
                </a:lnTo>
                <a:lnTo>
                  <a:pt x="93131" y="169910"/>
                </a:lnTo>
                <a:lnTo>
                  <a:pt x="93131" y="168950"/>
                </a:lnTo>
                <a:lnTo>
                  <a:pt x="89291" y="168950"/>
                </a:lnTo>
                <a:lnTo>
                  <a:pt x="88331" y="169910"/>
                </a:lnTo>
                <a:lnTo>
                  <a:pt x="87370" y="169910"/>
                </a:lnTo>
                <a:lnTo>
                  <a:pt x="86410" y="170870"/>
                </a:lnTo>
                <a:lnTo>
                  <a:pt x="84490" y="170870"/>
                </a:lnTo>
                <a:lnTo>
                  <a:pt x="83530" y="171831"/>
                </a:lnTo>
                <a:lnTo>
                  <a:pt x="81610" y="171831"/>
                </a:lnTo>
                <a:lnTo>
                  <a:pt x="79689" y="172791"/>
                </a:lnTo>
                <a:lnTo>
                  <a:pt x="77769" y="172791"/>
                </a:lnTo>
                <a:lnTo>
                  <a:pt x="75849" y="173751"/>
                </a:lnTo>
                <a:lnTo>
                  <a:pt x="65288" y="173751"/>
                </a:lnTo>
                <a:lnTo>
                  <a:pt x="59527" y="170870"/>
                </a:lnTo>
                <a:lnTo>
                  <a:pt x="56647" y="166070"/>
                </a:lnTo>
                <a:lnTo>
                  <a:pt x="53766" y="160309"/>
                </a:lnTo>
                <a:lnTo>
                  <a:pt x="52806" y="152628"/>
                </a:lnTo>
                <a:lnTo>
                  <a:pt x="52806" y="62392"/>
                </a:lnTo>
                <a:lnTo>
                  <a:pt x="91211" y="62392"/>
                </a:lnTo>
                <a:lnTo>
                  <a:pt x="93131" y="61432"/>
                </a:lnTo>
                <a:lnTo>
                  <a:pt x="94076" y="59512"/>
                </a:lnTo>
                <a:lnTo>
                  <a:pt x="95051" y="57591"/>
                </a:lnTo>
                <a:lnTo>
                  <a:pt x="95051" y="44150"/>
                </a:lnTo>
                <a:lnTo>
                  <a:pt x="94076" y="43190"/>
                </a:lnTo>
                <a:lnTo>
                  <a:pt x="94076" y="42230"/>
                </a:lnTo>
                <a:lnTo>
                  <a:pt x="93131" y="41269"/>
                </a:lnTo>
                <a:lnTo>
                  <a:pt x="92171" y="40309"/>
                </a:lnTo>
                <a:lnTo>
                  <a:pt x="52806" y="40309"/>
                </a:lnTo>
                <a:lnTo>
                  <a:pt x="52806" y="3840"/>
                </a:lnTo>
                <a:lnTo>
                  <a:pt x="51846" y="3840"/>
                </a:lnTo>
                <a:lnTo>
                  <a:pt x="51846" y="2880"/>
                </a:lnTo>
                <a:lnTo>
                  <a:pt x="50886" y="1920"/>
                </a:lnTo>
                <a:lnTo>
                  <a:pt x="49926" y="1920"/>
                </a:lnTo>
                <a:lnTo>
                  <a:pt x="48966" y="960"/>
                </a:lnTo>
                <a:lnTo>
                  <a:pt x="46085" y="960"/>
                </a:lnTo>
                <a:lnTo>
                  <a:pt x="44165" y="0"/>
                </a:lnTo>
                <a:lnTo>
                  <a:pt x="34564" y="0"/>
                </a:lnTo>
                <a:lnTo>
                  <a:pt x="32644" y="960"/>
                </a:lnTo>
                <a:lnTo>
                  <a:pt x="29763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2" name="object 1242"/>
          <p:cNvSpPr/>
          <p:nvPr/>
        </p:nvSpPr>
        <p:spPr>
          <a:xfrm>
            <a:off x="2182261" y="5811713"/>
            <a:ext cx="134386" cy="160324"/>
          </a:xfrm>
          <a:custGeom>
            <a:avLst/>
            <a:gdLst/>
            <a:ahLst/>
            <a:cxnLst/>
            <a:rect l="l" t="t" r="r" b="b"/>
            <a:pathLst>
              <a:path w="134386" h="160324">
                <a:moveTo>
                  <a:pt x="114223" y="14401"/>
                </a:moveTo>
                <a:lnTo>
                  <a:pt x="107502" y="9601"/>
                </a:lnTo>
                <a:lnTo>
                  <a:pt x="98861" y="5760"/>
                </a:lnTo>
                <a:lnTo>
                  <a:pt x="95654" y="4311"/>
                </a:lnTo>
                <a:lnTo>
                  <a:pt x="83939" y="1077"/>
                </a:lnTo>
                <a:lnTo>
                  <a:pt x="70073" y="0"/>
                </a:lnTo>
                <a:lnTo>
                  <a:pt x="65839" y="105"/>
                </a:lnTo>
                <a:lnTo>
                  <a:pt x="53016" y="1856"/>
                </a:lnTo>
                <a:lnTo>
                  <a:pt x="41269" y="5760"/>
                </a:lnTo>
                <a:lnTo>
                  <a:pt x="39341" y="6657"/>
                </a:lnTo>
                <a:lnTo>
                  <a:pt x="33588" y="43205"/>
                </a:lnTo>
                <a:lnTo>
                  <a:pt x="36469" y="38404"/>
                </a:lnTo>
                <a:lnTo>
                  <a:pt x="39349" y="34564"/>
                </a:lnTo>
                <a:lnTo>
                  <a:pt x="42230" y="30723"/>
                </a:lnTo>
                <a:lnTo>
                  <a:pt x="47030" y="27843"/>
                </a:lnTo>
                <a:lnTo>
                  <a:pt x="51831" y="24963"/>
                </a:lnTo>
                <a:lnTo>
                  <a:pt x="56631" y="22082"/>
                </a:lnTo>
                <a:lnTo>
                  <a:pt x="62392" y="21122"/>
                </a:lnTo>
                <a:lnTo>
                  <a:pt x="69113" y="21122"/>
                </a:lnTo>
                <a:lnTo>
                  <a:pt x="75939" y="21549"/>
                </a:lnTo>
                <a:lnTo>
                  <a:pt x="88341" y="25410"/>
                </a:lnTo>
                <a:lnTo>
                  <a:pt x="97916" y="33604"/>
                </a:lnTo>
                <a:lnTo>
                  <a:pt x="102293" y="40014"/>
                </a:lnTo>
                <a:lnTo>
                  <a:pt x="106249" y="51675"/>
                </a:lnTo>
                <a:lnTo>
                  <a:pt x="107502" y="66248"/>
                </a:lnTo>
                <a:lnTo>
                  <a:pt x="28788" y="66248"/>
                </a:lnTo>
                <a:lnTo>
                  <a:pt x="28788" y="60472"/>
                </a:lnTo>
                <a:lnTo>
                  <a:pt x="29748" y="54726"/>
                </a:lnTo>
                <a:lnTo>
                  <a:pt x="28317" y="13468"/>
                </a:lnTo>
                <a:lnTo>
                  <a:pt x="19187" y="22082"/>
                </a:lnTo>
                <a:lnTo>
                  <a:pt x="10421" y="34994"/>
                </a:lnTo>
                <a:lnTo>
                  <a:pt x="4785" y="47045"/>
                </a:lnTo>
                <a:lnTo>
                  <a:pt x="2812" y="55040"/>
                </a:lnTo>
                <a:lnTo>
                  <a:pt x="752" y="67336"/>
                </a:lnTo>
                <a:lnTo>
                  <a:pt x="0" y="80634"/>
                </a:lnTo>
                <a:lnTo>
                  <a:pt x="404" y="91180"/>
                </a:lnTo>
                <a:lnTo>
                  <a:pt x="2072" y="103952"/>
                </a:lnTo>
                <a:lnTo>
                  <a:pt x="4785" y="115199"/>
                </a:lnTo>
                <a:lnTo>
                  <a:pt x="11733" y="130553"/>
                </a:lnTo>
                <a:lnTo>
                  <a:pt x="19187" y="140162"/>
                </a:lnTo>
                <a:lnTo>
                  <a:pt x="29554" y="149060"/>
                </a:lnTo>
                <a:lnTo>
                  <a:pt x="41269" y="154548"/>
                </a:lnTo>
                <a:lnTo>
                  <a:pt x="47485" y="156728"/>
                </a:lnTo>
                <a:lnTo>
                  <a:pt x="59771" y="159423"/>
                </a:lnTo>
                <a:lnTo>
                  <a:pt x="72953" y="160324"/>
                </a:lnTo>
                <a:lnTo>
                  <a:pt x="79674" y="160324"/>
                </a:lnTo>
                <a:lnTo>
                  <a:pt x="86380" y="159364"/>
                </a:lnTo>
                <a:lnTo>
                  <a:pt x="92141" y="158389"/>
                </a:lnTo>
                <a:lnTo>
                  <a:pt x="98861" y="157444"/>
                </a:lnTo>
                <a:lnTo>
                  <a:pt x="103662" y="156484"/>
                </a:lnTo>
                <a:lnTo>
                  <a:pt x="108463" y="154548"/>
                </a:lnTo>
                <a:lnTo>
                  <a:pt x="113263" y="153603"/>
                </a:lnTo>
                <a:lnTo>
                  <a:pt x="117104" y="152643"/>
                </a:lnTo>
                <a:lnTo>
                  <a:pt x="119984" y="150723"/>
                </a:lnTo>
                <a:lnTo>
                  <a:pt x="122864" y="149763"/>
                </a:lnTo>
                <a:lnTo>
                  <a:pt x="124785" y="148803"/>
                </a:lnTo>
                <a:lnTo>
                  <a:pt x="124785" y="147843"/>
                </a:lnTo>
                <a:lnTo>
                  <a:pt x="125745" y="147843"/>
                </a:lnTo>
                <a:lnTo>
                  <a:pt x="126705" y="146883"/>
                </a:lnTo>
                <a:lnTo>
                  <a:pt x="126705" y="145923"/>
                </a:lnTo>
                <a:lnTo>
                  <a:pt x="127665" y="144962"/>
                </a:lnTo>
                <a:lnTo>
                  <a:pt x="127665" y="130561"/>
                </a:lnTo>
                <a:lnTo>
                  <a:pt x="126705" y="129600"/>
                </a:lnTo>
                <a:lnTo>
                  <a:pt x="126705" y="128640"/>
                </a:lnTo>
                <a:lnTo>
                  <a:pt x="125745" y="127680"/>
                </a:lnTo>
                <a:lnTo>
                  <a:pt x="119984" y="127680"/>
                </a:lnTo>
                <a:lnTo>
                  <a:pt x="118064" y="129600"/>
                </a:lnTo>
                <a:lnTo>
                  <a:pt x="115183" y="130561"/>
                </a:lnTo>
                <a:lnTo>
                  <a:pt x="112303" y="131521"/>
                </a:lnTo>
                <a:lnTo>
                  <a:pt x="108463" y="132481"/>
                </a:lnTo>
                <a:lnTo>
                  <a:pt x="104622" y="134401"/>
                </a:lnTo>
                <a:lnTo>
                  <a:pt x="99821" y="135361"/>
                </a:lnTo>
                <a:lnTo>
                  <a:pt x="94061" y="136321"/>
                </a:lnTo>
                <a:lnTo>
                  <a:pt x="88315" y="138242"/>
                </a:lnTo>
                <a:lnTo>
                  <a:pt x="67193" y="138242"/>
                </a:lnTo>
                <a:lnTo>
                  <a:pt x="59512" y="137281"/>
                </a:lnTo>
                <a:lnTo>
                  <a:pt x="53751" y="134401"/>
                </a:lnTo>
                <a:lnTo>
                  <a:pt x="47990" y="132481"/>
                </a:lnTo>
                <a:lnTo>
                  <a:pt x="42230" y="128640"/>
                </a:lnTo>
                <a:lnTo>
                  <a:pt x="39349" y="123840"/>
                </a:lnTo>
                <a:lnTo>
                  <a:pt x="35509" y="119039"/>
                </a:lnTo>
                <a:lnTo>
                  <a:pt x="32628" y="114239"/>
                </a:lnTo>
                <a:lnTo>
                  <a:pt x="30708" y="107518"/>
                </a:lnTo>
                <a:lnTo>
                  <a:pt x="29748" y="100797"/>
                </a:lnTo>
                <a:lnTo>
                  <a:pt x="28788" y="94076"/>
                </a:lnTo>
                <a:lnTo>
                  <a:pt x="28788" y="85435"/>
                </a:lnTo>
                <a:lnTo>
                  <a:pt x="126705" y="85435"/>
                </a:lnTo>
                <a:lnTo>
                  <a:pt x="128625" y="84475"/>
                </a:lnTo>
                <a:lnTo>
                  <a:pt x="130545" y="82555"/>
                </a:lnTo>
                <a:lnTo>
                  <a:pt x="133426" y="80634"/>
                </a:lnTo>
                <a:lnTo>
                  <a:pt x="134386" y="77754"/>
                </a:lnTo>
                <a:lnTo>
                  <a:pt x="134386" y="69128"/>
                </a:lnTo>
                <a:lnTo>
                  <a:pt x="134362" y="67277"/>
                </a:lnTo>
                <a:lnTo>
                  <a:pt x="133043" y="54466"/>
                </a:lnTo>
                <a:lnTo>
                  <a:pt x="130545" y="42245"/>
                </a:lnTo>
                <a:lnTo>
                  <a:pt x="127665" y="34564"/>
                </a:lnTo>
                <a:lnTo>
                  <a:pt x="123825" y="26883"/>
                </a:lnTo>
                <a:lnTo>
                  <a:pt x="119024" y="21122"/>
                </a:lnTo>
                <a:lnTo>
                  <a:pt x="114223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3" name="object 1243"/>
          <p:cNvSpPr/>
          <p:nvPr/>
        </p:nvSpPr>
        <p:spPr>
          <a:xfrm>
            <a:off x="2210578" y="5818370"/>
            <a:ext cx="11024" cy="48069"/>
          </a:xfrm>
          <a:custGeom>
            <a:avLst/>
            <a:gdLst/>
            <a:ahLst/>
            <a:cxnLst/>
            <a:rect l="l" t="t" r="r" b="b"/>
            <a:pathLst>
              <a:path w="11024" h="48069">
                <a:moveTo>
                  <a:pt x="11024" y="0"/>
                </a:moveTo>
                <a:lnTo>
                  <a:pt x="0" y="6811"/>
                </a:lnTo>
                <a:lnTo>
                  <a:pt x="1431" y="48069"/>
                </a:lnTo>
                <a:lnTo>
                  <a:pt x="3351" y="42309"/>
                </a:lnTo>
                <a:lnTo>
                  <a:pt x="5271" y="36548"/>
                </a:lnTo>
                <a:lnTo>
                  <a:pt x="110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4" name="object 1244"/>
          <p:cNvSpPr/>
          <p:nvPr/>
        </p:nvSpPr>
        <p:spPr>
          <a:xfrm>
            <a:off x="2356972" y="5811713"/>
            <a:ext cx="85435" cy="157444"/>
          </a:xfrm>
          <a:custGeom>
            <a:avLst/>
            <a:gdLst/>
            <a:ahLst/>
            <a:cxnLst/>
            <a:rect l="l" t="t" r="r" b="b"/>
            <a:pathLst>
              <a:path w="85435" h="157444">
                <a:moveTo>
                  <a:pt x="84475" y="27843"/>
                </a:moveTo>
                <a:lnTo>
                  <a:pt x="84475" y="25923"/>
                </a:lnTo>
                <a:lnTo>
                  <a:pt x="85435" y="24963"/>
                </a:lnTo>
                <a:lnTo>
                  <a:pt x="85435" y="8641"/>
                </a:lnTo>
                <a:lnTo>
                  <a:pt x="84475" y="7680"/>
                </a:lnTo>
                <a:lnTo>
                  <a:pt x="84475" y="6720"/>
                </a:lnTo>
                <a:lnTo>
                  <a:pt x="83515" y="5760"/>
                </a:lnTo>
                <a:lnTo>
                  <a:pt x="83515" y="4800"/>
                </a:lnTo>
                <a:lnTo>
                  <a:pt x="82555" y="4800"/>
                </a:lnTo>
                <a:lnTo>
                  <a:pt x="82555" y="3840"/>
                </a:lnTo>
                <a:lnTo>
                  <a:pt x="81594" y="3840"/>
                </a:lnTo>
                <a:lnTo>
                  <a:pt x="79674" y="2880"/>
                </a:lnTo>
                <a:lnTo>
                  <a:pt x="77754" y="1920"/>
                </a:lnTo>
                <a:lnTo>
                  <a:pt x="74874" y="1920"/>
                </a:lnTo>
                <a:lnTo>
                  <a:pt x="72953" y="960"/>
                </a:lnTo>
                <a:lnTo>
                  <a:pt x="69113" y="960"/>
                </a:lnTo>
                <a:lnTo>
                  <a:pt x="67193" y="0"/>
                </a:lnTo>
                <a:lnTo>
                  <a:pt x="60472" y="0"/>
                </a:lnTo>
                <a:lnTo>
                  <a:pt x="57591" y="960"/>
                </a:lnTo>
                <a:lnTo>
                  <a:pt x="54711" y="1920"/>
                </a:lnTo>
                <a:lnTo>
                  <a:pt x="51831" y="2880"/>
                </a:lnTo>
                <a:lnTo>
                  <a:pt x="48950" y="3840"/>
                </a:lnTo>
                <a:lnTo>
                  <a:pt x="45110" y="5760"/>
                </a:lnTo>
                <a:lnTo>
                  <a:pt x="42230" y="8641"/>
                </a:lnTo>
                <a:lnTo>
                  <a:pt x="39349" y="11521"/>
                </a:lnTo>
                <a:lnTo>
                  <a:pt x="35509" y="14401"/>
                </a:lnTo>
                <a:lnTo>
                  <a:pt x="31668" y="18242"/>
                </a:lnTo>
                <a:lnTo>
                  <a:pt x="27828" y="23042"/>
                </a:lnTo>
                <a:lnTo>
                  <a:pt x="23987" y="28803"/>
                </a:lnTo>
                <a:lnTo>
                  <a:pt x="23987" y="5760"/>
                </a:lnTo>
                <a:lnTo>
                  <a:pt x="23027" y="4800"/>
                </a:lnTo>
                <a:lnTo>
                  <a:pt x="23027" y="3840"/>
                </a:lnTo>
                <a:lnTo>
                  <a:pt x="22067" y="3840"/>
                </a:lnTo>
                <a:lnTo>
                  <a:pt x="21107" y="2880"/>
                </a:lnTo>
                <a:lnTo>
                  <a:pt x="4785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05" y="480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54548"/>
                </a:lnTo>
                <a:lnTo>
                  <a:pt x="960" y="155524"/>
                </a:lnTo>
                <a:lnTo>
                  <a:pt x="1905" y="156484"/>
                </a:lnTo>
                <a:lnTo>
                  <a:pt x="2880" y="156484"/>
                </a:lnTo>
                <a:lnTo>
                  <a:pt x="3840" y="157444"/>
                </a:lnTo>
                <a:lnTo>
                  <a:pt x="22067" y="157444"/>
                </a:lnTo>
                <a:lnTo>
                  <a:pt x="23027" y="156484"/>
                </a:lnTo>
                <a:lnTo>
                  <a:pt x="24963" y="156484"/>
                </a:lnTo>
                <a:lnTo>
                  <a:pt x="25908" y="155524"/>
                </a:lnTo>
                <a:lnTo>
                  <a:pt x="26868" y="154548"/>
                </a:lnTo>
                <a:lnTo>
                  <a:pt x="26868" y="57607"/>
                </a:lnTo>
                <a:lnTo>
                  <a:pt x="30708" y="51846"/>
                </a:lnTo>
                <a:lnTo>
                  <a:pt x="34549" y="46085"/>
                </a:lnTo>
                <a:lnTo>
                  <a:pt x="37429" y="42245"/>
                </a:lnTo>
                <a:lnTo>
                  <a:pt x="40309" y="38404"/>
                </a:lnTo>
                <a:lnTo>
                  <a:pt x="43190" y="34564"/>
                </a:lnTo>
                <a:lnTo>
                  <a:pt x="46070" y="32644"/>
                </a:lnTo>
                <a:lnTo>
                  <a:pt x="48950" y="29763"/>
                </a:lnTo>
                <a:lnTo>
                  <a:pt x="51831" y="27843"/>
                </a:lnTo>
                <a:lnTo>
                  <a:pt x="54711" y="26883"/>
                </a:lnTo>
                <a:lnTo>
                  <a:pt x="56631" y="25923"/>
                </a:lnTo>
                <a:lnTo>
                  <a:pt x="69113" y="25923"/>
                </a:lnTo>
                <a:lnTo>
                  <a:pt x="71033" y="26883"/>
                </a:lnTo>
                <a:lnTo>
                  <a:pt x="71993" y="26883"/>
                </a:lnTo>
                <a:lnTo>
                  <a:pt x="73913" y="27843"/>
                </a:lnTo>
                <a:lnTo>
                  <a:pt x="75834" y="27843"/>
                </a:lnTo>
                <a:lnTo>
                  <a:pt x="76794" y="28803"/>
                </a:lnTo>
                <a:lnTo>
                  <a:pt x="77754" y="28803"/>
                </a:lnTo>
                <a:lnTo>
                  <a:pt x="79674" y="29763"/>
                </a:lnTo>
                <a:lnTo>
                  <a:pt x="82555" y="29763"/>
                </a:lnTo>
                <a:lnTo>
                  <a:pt x="83515" y="28803"/>
                </a:lnTo>
                <a:lnTo>
                  <a:pt x="84475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5" name="object 1245"/>
          <p:cNvSpPr/>
          <p:nvPr/>
        </p:nvSpPr>
        <p:spPr>
          <a:xfrm>
            <a:off x="2456794" y="5811713"/>
            <a:ext cx="119039" cy="159364"/>
          </a:xfrm>
          <a:custGeom>
            <a:avLst/>
            <a:gdLst/>
            <a:ahLst/>
            <a:cxnLst/>
            <a:rect l="l" t="t" r="r" b="b"/>
            <a:pathLst>
              <a:path w="119039" h="159364">
                <a:moveTo>
                  <a:pt x="110413" y="19202"/>
                </a:moveTo>
                <a:lnTo>
                  <a:pt x="105597" y="14401"/>
                </a:lnTo>
                <a:lnTo>
                  <a:pt x="101757" y="9601"/>
                </a:lnTo>
                <a:lnTo>
                  <a:pt x="96012" y="6720"/>
                </a:lnTo>
                <a:lnTo>
                  <a:pt x="88331" y="3840"/>
                </a:lnTo>
                <a:lnTo>
                  <a:pt x="86828" y="3468"/>
                </a:lnTo>
                <a:lnTo>
                  <a:pt x="75103" y="1063"/>
                </a:lnTo>
                <a:lnTo>
                  <a:pt x="61447" y="0"/>
                </a:lnTo>
                <a:lnTo>
                  <a:pt x="55686" y="0"/>
                </a:lnTo>
                <a:lnTo>
                  <a:pt x="50886" y="960"/>
                </a:lnTo>
                <a:lnTo>
                  <a:pt x="45125" y="1920"/>
                </a:lnTo>
                <a:lnTo>
                  <a:pt x="39364" y="2880"/>
                </a:lnTo>
                <a:lnTo>
                  <a:pt x="34564" y="3840"/>
                </a:lnTo>
                <a:lnTo>
                  <a:pt x="29763" y="5760"/>
                </a:lnTo>
                <a:lnTo>
                  <a:pt x="24963" y="7680"/>
                </a:lnTo>
                <a:lnTo>
                  <a:pt x="21122" y="9601"/>
                </a:lnTo>
                <a:lnTo>
                  <a:pt x="17282" y="11521"/>
                </a:lnTo>
                <a:lnTo>
                  <a:pt x="14401" y="13441"/>
                </a:lnTo>
                <a:lnTo>
                  <a:pt x="11521" y="14401"/>
                </a:lnTo>
                <a:lnTo>
                  <a:pt x="9616" y="16322"/>
                </a:lnTo>
                <a:lnTo>
                  <a:pt x="8656" y="17282"/>
                </a:lnTo>
                <a:lnTo>
                  <a:pt x="7680" y="19202"/>
                </a:lnTo>
                <a:lnTo>
                  <a:pt x="6720" y="20162"/>
                </a:lnTo>
                <a:lnTo>
                  <a:pt x="6720" y="31683"/>
                </a:lnTo>
                <a:lnTo>
                  <a:pt x="7680" y="32644"/>
                </a:lnTo>
                <a:lnTo>
                  <a:pt x="7680" y="34564"/>
                </a:lnTo>
                <a:lnTo>
                  <a:pt x="8656" y="35524"/>
                </a:lnTo>
                <a:lnTo>
                  <a:pt x="8656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7444"/>
                </a:lnTo>
                <a:lnTo>
                  <a:pt x="15361" y="36484"/>
                </a:lnTo>
                <a:lnTo>
                  <a:pt x="18242" y="34564"/>
                </a:lnTo>
                <a:lnTo>
                  <a:pt x="20162" y="33604"/>
                </a:lnTo>
                <a:lnTo>
                  <a:pt x="24002" y="31683"/>
                </a:lnTo>
                <a:lnTo>
                  <a:pt x="27843" y="29763"/>
                </a:lnTo>
                <a:lnTo>
                  <a:pt x="31683" y="27843"/>
                </a:lnTo>
                <a:lnTo>
                  <a:pt x="36484" y="25923"/>
                </a:lnTo>
                <a:lnTo>
                  <a:pt x="41285" y="24002"/>
                </a:lnTo>
                <a:lnTo>
                  <a:pt x="47045" y="23042"/>
                </a:lnTo>
                <a:lnTo>
                  <a:pt x="52806" y="22082"/>
                </a:lnTo>
                <a:lnTo>
                  <a:pt x="65288" y="22082"/>
                </a:lnTo>
                <a:lnTo>
                  <a:pt x="70088" y="23042"/>
                </a:lnTo>
                <a:lnTo>
                  <a:pt x="74889" y="24002"/>
                </a:lnTo>
                <a:lnTo>
                  <a:pt x="78729" y="25923"/>
                </a:lnTo>
                <a:lnTo>
                  <a:pt x="82570" y="27843"/>
                </a:lnTo>
                <a:lnTo>
                  <a:pt x="84490" y="30723"/>
                </a:lnTo>
                <a:lnTo>
                  <a:pt x="87370" y="33604"/>
                </a:lnTo>
                <a:lnTo>
                  <a:pt x="89291" y="37444"/>
                </a:lnTo>
                <a:lnTo>
                  <a:pt x="90251" y="41285"/>
                </a:lnTo>
                <a:lnTo>
                  <a:pt x="92171" y="46085"/>
                </a:lnTo>
                <a:lnTo>
                  <a:pt x="92171" y="67193"/>
                </a:lnTo>
                <a:lnTo>
                  <a:pt x="72008" y="67193"/>
                </a:lnTo>
                <a:lnTo>
                  <a:pt x="67148" y="67323"/>
                </a:lnTo>
                <a:lnTo>
                  <a:pt x="54101" y="68747"/>
                </a:lnTo>
                <a:lnTo>
                  <a:pt x="42245" y="71033"/>
                </a:lnTo>
                <a:lnTo>
                  <a:pt x="32644" y="72969"/>
                </a:lnTo>
                <a:lnTo>
                  <a:pt x="24963" y="75849"/>
                </a:lnTo>
                <a:lnTo>
                  <a:pt x="19202" y="79689"/>
                </a:lnTo>
                <a:lnTo>
                  <a:pt x="12496" y="83530"/>
                </a:lnTo>
                <a:lnTo>
                  <a:pt x="7680" y="88315"/>
                </a:lnTo>
                <a:lnTo>
                  <a:pt x="4815" y="94076"/>
                </a:lnTo>
                <a:lnTo>
                  <a:pt x="975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75" y="128640"/>
                </a:lnTo>
                <a:lnTo>
                  <a:pt x="2880" y="134401"/>
                </a:lnTo>
                <a:lnTo>
                  <a:pt x="5775" y="140162"/>
                </a:lnTo>
                <a:lnTo>
                  <a:pt x="8656" y="144962"/>
                </a:lnTo>
                <a:lnTo>
                  <a:pt x="13441" y="147843"/>
                </a:lnTo>
                <a:lnTo>
                  <a:pt x="18242" y="152643"/>
                </a:lnTo>
                <a:lnTo>
                  <a:pt x="23058" y="154548"/>
                </a:lnTo>
                <a:lnTo>
                  <a:pt x="28803" y="156484"/>
                </a:lnTo>
                <a:lnTo>
                  <a:pt x="35524" y="159364"/>
                </a:lnTo>
                <a:lnTo>
                  <a:pt x="28803" y="127680"/>
                </a:lnTo>
                <a:lnTo>
                  <a:pt x="26883" y="121920"/>
                </a:lnTo>
                <a:lnTo>
                  <a:pt x="26883" y="110398"/>
                </a:lnTo>
                <a:lnTo>
                  <a:pt x="27843" y="105597"/>
                </a:lnTo>
                <a:lnTo>
                  <a:pt x="28803" y="102717"/>
                </a:lnTo>
                <a:lnTo>
                  <a:pt x="30723" y="98877"/>
                </a:lnTo>
                <a:lnTo>
                  <a:pt x="33604" y="95996"/>
                </a:lnTo>
                <a:lnTo>
                  <a:pt x="37444" y="94076"/>
                </a:lnTo>
                <a:lnTo>
                  <a:pt x="40325" y="91196"/>
                </a:lnTo>
                <a:lnTo>
                  <a:pt x="45125" y="90236"/>
                </a:lnTo>
                <a:lnTo>
                  <a:pt x="50886" y="88315"/>
                </a:lnTo>
                <a:lnTo>
                  <a:pt x="55686" y="87370"/>
                </a:lnTo>
                <a:lnTo>
                  <a:pt x="62407" y="86395"/>
                </a:lnTo>
                <a:lnTo>
                  <a:pt x="92171" y="86395"/>
                </a:lnTo>
                <a:lnTo>
                  <a:pt x="92171" y="117119"/>
                </a:lnTo>
                <a:lnTo>
                  <a:pt x="85450" y="124800"/>
                </a:lnTo>
                <a:lnTo>
                  <a:pt x="79689" y="130561"/>
                </a:lnTo>
                <a:lnTo>
                  <a:pt x="73929" y="133441"/>
                </a:lnTo>
                <a:lnTo>
                  <a:pt x="67208" y="137281"/>
                </a:lnTo>
                <a:lnTo>
                  <a:pt x="61447" y="139202"/>
                </a:lnTo>
                <a:lnTo>
                  <a:pt x="62877" y="158851"/>
                </a:lnTo>
                <a:lnTo>
                  <a:pt x="74889" y="154548"/>
                </a:lnTo>
                <a:lnTo>
                  <a:pt x="75992" y="153982"/>
                </a:lnTo>
                <a:lnTo>
                  <a:pt x="86312" y="147080"/>
                </a:lnTo>
                <a:lnTo>
                  <a:pt x="96012" y="138242"/>
                </a:lnTo>
                <a:lnTo>
                  <a:pt x="96012" y="154548"/>
                </a:lnTo>
                <a:lnTo>
                  <a:pt x="96972" y="155524"/>
                </a:lnTo>
                <a:lnTo>
                  <a:pt x="97916" y="156484"/>
                </a:lnTo>
                <a:lnTo>
                  <a:pt x="98892" y="157444"/>
                </a:lnTo>
                <a:lnTo>
                  <a:pt x="116159" y="157444"/>
                </a:lnTo>
                <a:lnTo>
                  <a:pt x="117119" y="156484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039" y="46085"/>
                </a:lnTo>
                <a:lnTo>
                  <a:pt x="118079" y="38404"/>
                </a:lnTo>
                <a:lnTo>
                  <a:pt x="116159" y="31683"/>
                </a:lnTo>
                <a:lnTo>
                  <a:pt x="114254" y="24963"/>
                </a:lnTo>
                <a:lnTo>
                  <a:pt x="110413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6" name="object 1246"/>
          <p:cNvSpPr/>
          <p:nvPr/>
        </p:nvSpPr>
        <p:spPr>
          <a:xfrm>
            <a:off x="2485598" y="5939393"/>
            <a:ext cx="34073" cy="32644"/>
          </a:xfrm>
          <a:custGeom>
            <a:avLst/>
            <a:gdLst/>
            <a:ahLst/>
            <a:cxnLst/>
            <a:rect l="l" t="t" r="r" b="b"/>
            <a:pathLst>
              <a:path w="34073" h="32644">
                <a:moveTo>
                  <a:pt x="24963" y="11521"/>
                </a:moveTo>
                <a:lnTo>
                  <a:pt x="16322" y="11521"/>
                </a:lnTo>
                <a:lnTo>
                  <a:pt x="9601" y="9601"/>
                </a:lnTo>
                <a:lnTo>
                  <a:pt x="4800" y="4800"/>
                </a:lnTo>
                <a:lnTo>
                  <a:pt x="0" y="0"/>
                </a:lnTo>
                <a:lnTo>
                  <a:pt x="6720" y="31683"/>
                </a:lnTo>
                <a:lnTo>
                  <a:pt x="13441" y="32644"/>
                </a:lnTo>
                <a:lnTo>
                  <a:pt x="21347" y="32643"/>
                </a:lnTo>
                <a:lnTo>
                  <a:pt x="34073" y="31171"/>
                </a:lnTo>
                <a:lnTo>
                  <a:pt x="32644" y="11521"/>
                </a:lnTo>
                <a:lnTo>
                  <a:pt x="2496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7" name="object 1247"/>
          <p:cNvSpPr/>
          <p:nvPr/>
        </p:nvSpPr>
        <p:spPr>
          <a:xfrm>
            <a:off x="2624800" y="5743559"/>
            <a:ext cx="26883" cy="225597"/>
          </a:xfrm>
          <a:custGeom>
            <a:avLst/>
            <a:gdLst/>
            <a:ahLst/>
            <a:cxnLst/>
            <a:rect l="l" t="t" r="r" b="b"/>
            <a:pathLst>
              <a:path w="26883" h="225597">
                <a:moveTo>
                  <a:pt x="24963" y="2880"/>
                </a:moveTo>
                <a:lnTo>
                  <a:pt x="24963" y="1920"/>
                </a:lnTo>
                <a:lnTo>
                  <a:pt x="23987" y="1920"/>
                </a:lnTo>
                <a:lnTo>
                  <a:pt x="23042" y="960"/>
                </a:lnTo>
                <a:lnTo>
                  <a:pt x="20162" y="960"/>
                </a:lnTo>
                <a:lnTo>
                  <a:pt x="18242" y="0"/>
                </a:lnTo>
                <a:lnTo>
                  <a:pt x="10561" y="0"/>
                </a:lnTo>
                <a:lnTo>
                  <a:pt x="8641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223677"/>
                </a:lnTo>
                <a:lnTo>
                  <a:pt x="960" y="223677"/>
                </a:lnTo>
                <a:lnTo>
                  <a:pt x="1920" y="224637"/>
                </a:lnTo>
                <a:lnTo>
                  <a:pt x="2880" y="224637"/>
                </a:lnTo>
                <a:lnTo>
                  <a:pt x="3840" y="225597"/>
                </a:lnTo>
                <a:lnTo>
                  <a:pt x="21122" y="225597"/>
                </a:lnTo>
                <a:lnTo>
                  <a:pt x="23042" y="224637"/>
                </a:lnTo>
                <a:lnTo>
                  <a:pt x="24963" y="224637"/>
                </a:lnTo>
                <a:lnTo>
                  <a:pt x="25923" y="223677"/>
                </a:lnTo>
                <a:lnTo>
                  <a:pt x="25923" y="222702"/>
                </a:lnTo>
                <a:lnTo>
                  <a:pt x="26883" y="221757"/>
                </a:lnTo>
                <a:lnTo>
                  <a:pt x="26883" y="4800"/>
                </a:lnTo>
                <a:lnTo>
                  <a:pt x="25923" y="3840"/>
                </a:lnTo>
                <a:lnTo>
                  <a:pt x="25923" y="2880"/>
                </a:lnTo>
                <a:lnTo>
                  <a:pt x="24963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8" name="object 1248"/>
          <p:cNvSpPr/>
          <p:nvPr/>
        </p:nvSpPr>
        <p:spPr>
          <a:xfrm>
            <a:off x="2780309" y="5758921"/>
            <a:ext cx="27843" cy="210235"/>
          </a:xfrm>
          <a:custGeom>
            <a:avLst/>
            <a:gdLst/>
            <a:ahLst/>
            <a:cxnLst/>
            <a:rect l="l" t="t" r="r" b="b"/>
            <a:pathLst>
              <a:path w="27843" h="210235">
                <a:moveTo>
                  <a:pt x="960" y="1920"/>
                </a:moveTo>
                <a:lnTo>
                  <a:pt x="960" y="2880"/>
                </a:lnTo>
                <a:lnTo>
                  <a:pt x="0" y="3840"/>
                </a:lnTo>
                <a:lnTo>
                  <a:pt x="0" y="207340"/>
                </a:lnTo>
                <a:lnTo>
                  <a:pt x="960" y="207340"/>
                </a:lnTo>
                <a:lnTo>
                  <a:pt x="960" y="208315"/>
                </a:lnTo>
                <a:lnTo>
                  <a:pt x="1920" y="209275"/>
                </a:lnTo>
                <a:lnTo>
                  <a:pt x="3840" y="209275"/>
                </a:lnTo>
                <a:lnTo>
                  <a:pt x="5760" y="210235"/>
                </a:lnTo>
                <a:lnTo>
                  <a:pt x="22082" y="210235"/>
                </a:lnTo>
                <a:lnTo>
                  <a:pt x="24003" y="209275"/>
                </a:lnTo>
                <a:lnTo>
                  <a:pt x="25923" y="209275"/>
                </a:lnTo>
                <a:lnTo>
                  <a:pt x="26883" y="208315"/>
                </a:lnTo>
                <a:lnTo>
                  <a:pt x="26883" y="207340"/>
                </a:lnTo>
                <a:lnTo>
                  <a:pt x="27843" y="207340"/>
                </a:lnTo>
                <a:lnTo>
                  <a:pt x="27843" y="3840"/>
                </a:lnTo>
                <a:lnTo>
                  <a:pt x="26883" y="2880"/>
                </a:lnTo>
                <a:lnTo>
                  <a:pt x="26883" y="1920"/>
                </a:lnTo>
                <a:lnTo>
                  <a:pt x="24963" y="1920"/>
                </a:lnTo>
                <a:lnTo>
                  <a:pt x="24003" y="960"/>
                </a:lnTo>
                <a:lnTo>
                  <a:pt x="20162" y="960"/>
                </a:lnTo>
                <a:lnTo>
                  <a:pt x="19202" y="0"/>
                </a:lnTo>
                <a:lnTo>
                  <a:pt x="9601" y="0"/>
                </a:lnTo>
                <a:lnTo>
                  <a:pt x="7680" y="960"/>
                </a:lnTo>
                <a:lnTo>
                  <a:pt x="3840" y="960"/>
                </a:lnTo>
                <a:lnTo>
                  <a:pt x="2880" y="192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9" name="object 1249"/>
          <p:cNvSpPr/>
          <p:nvPr/>
        </p:nvSpPr>
        <p:spPr>
          <a:xfrm>
            <a:off x="2860959" y="5811713"/>
            <a:ext cx="124785" cy="157444"/>
          </a:xfrm>
          <a:custGeom>
            <a:avLst/>
            <a:gdLst/>
            <a:ahLst/>
            <a:cxnLst/>
            <a:rect l="l" t="t" r="r" b="b"/>
            <a:pathLst>
              <a:path w="124785" h="157444">
                <a:moveTo>
                  <a:pt x="24947" y="156484"/>
                </a:moveTo>
                <a:lnTo>
                  <a:pt x="25908" y="155524"/>
                </a:lnTo>
                <a:lnTo>
                  <a:pt x="26868" y="154548"/>
                </a:lnTo>
                <a:lnTo>
                  <a:pt x="26868" y="51846"/>
                </a:lnTo>
                <a:lnTo>
                  <a:pt x="29944" y="47724"/>
                </a:lnTo>
                <a:lnTo>
                  <a:pt x="39045" y="37961"/>
                </a:lnTo>
                <a:lnTo>
                  <a:pt x="47990" y="30723"/>
                </a:lnTo>
                <a:lnTo>
                  <a:pt x="54711" y="25923"/>
                </a:lnTo>
                <a:lnTo>
                  <a:pt x="61432" y="23042"/>
                </a:lnTo>
                <a:lnTo>
                  <a:pt x="72953" y="23042"/>
                </a:lnTo>
                <a:lnTo>
                  <a:pt x="77754" y="24002"/>
                </a:lnTo>
                <a:lnTo>
                  <a:pt x="81579" y="26883"/>
                </a:lnTo>
                <a:lnTo>
                  <a:pt x="85420" y="28803"/>
                </a:lnTo>
                <a:lnTo>
                  <a:pt x="88300" y="31683"/>
                </a:lnTo>
                <a:lnTo>
                  <a:pt x="91196" y="34564"/>
                </a:lnTo>
                <a:lnTo>
                  <a:pt x="93101" y="38404"/>
                </a:lnTo>
                <a:lnTo>
                  <a:pt x="95036" y="43205"/>
                </a:lnTo>
                <a:lnTo>
                  <a:pt x="96941" y="48005"/>
                </a:lnTo>
                <a:lnTo>
                  <a:pt x="97917" y="52806"/>
                </a:lnTo>
                <a:lnTo>
                  <a:pt x="98861" y="59527"/>
                </a:lnTo>
                <a:lnTo>
                  <a:pt x="98861" y="155524"/>
                </a:lnTo>
                <a:lnTo>
                  <a:pt x="99822" y="155524"/>
                </a:lnTo>
                <a:lnTo>
                  <a:pt x="99822" y="156484"/>
                </a:lnTo>
                <a:lnTo>
                  <a:pt x="100782" y="156484"/>
                </a:lnTo>
                <a:lnTo>
                  <a:pt x="101757" y="157444"/>
                </a:lnTo>
                <a:lnTo>
                  <a:pt x="119984" y="157444"/>
                </a:lnTo>
                <a:lnTo>
                  <a:pt x="121904" y="156484"/>
                </a:lnTo>
                <a:lnTo>
                  <a:pt x="123825" y="156484"/>
                </a:lnTo>
                <a:lnTo>
                  <a:pt x="123825" y="155524"/>
                </a:lnTo>
                <a:lnTo>
                  <a:pt x="124785" y="155524"/>
                </a:lnTo>
                <a:lnTo>
                  <a:pt x="124775" y="62522"/>
                </a:lnTo>
                <a:lnTo>
                  <a:pt x="124121" y="49042"/>
                </a:lnTo>
                <a:lnTo>
                  <a:pt x="122864" y="37444"/>
                </a:lnTo>
                <a:lnTo>
                  <a:pt x="120944" y="30723"/>
                </a:lnTo>
                <a:lnTo>
                  <a:pt x="118064" y="24002"/>
                </a:lnTo>
                <a:lnTo>
                  <a:pt x="113263" y="18242"/>
                </a:lnTo>
                <a:lnTo>
                  <a:pt x="109423" y="13441"/>
                </a:lnTo>
                <a:lnTo>
                  <a:pt x="103662" y="8641"/>
                </a:lnTo>
                <a:lnTo>
                  <a:pt x="97917" y="5760"/>
                </a:lnTo>
                <a:lnTo>
                  <a:pt x="97744" y="5662"/>
                </a:lnTo>
                <a:lnTo>
                  <a:pt x="86407" y="1415"/>
                </a:lnTo>
                <a:lnTo>
                  <a:pt x="72953" y="0"/>
                </a:lnTo>
                <a:lnTo>
                  <a:pt x="72501" y="2"/>
                </a:lnTo>
                <a:lnTo>
                  <a:pt x="60258" y="1983"/>
                </a:lnTo>
                <a:lnTo>
                  <a:pt x="47990" y="6720"/>
                </a:lnTo>
                <a:lnTo>
                  <a:pt x="43528" y="9660"/>
                </a:lnTo>
                <a:lnTo>
                  <a:pt x="33668" y="17326"/>
                </a:lnTo>
                <a:lnTo>
                  <a:pt x="23987" y="26883"/>
                </a:lnTo>
                <a:lnTo>
                  <a:pt x="23987" y="5760"/>
                </a:lnTo>
                <a:lnTo>
                  <a:pt x="23027" y="5760"/>
                </a:lnTo>
                <a:lnTo>
                  <a:pt x="23027" y="4800"/>
                </a:lnTo>
                <a:lnTo>
                  <a:pt x="22067" y="3840"/>
                </a:lnTo>
                <a:lnTo>
                  <a:pt x="21107" y="3840"/>
                </a:lnTo>
                <a:lnTo>
                  <a:pt x="20147" y="2880"/>
                </a:lnTo>
                <a:lnTo>
                  <a:pt x="4785" y="2880"/>
                </a:lnTo>
                <a:lnTo>
                  <a:pt x="2865" y="3840"/>
                </a:lnTo>
                <a:lnTo>
                  <a:pt x="1905" y="3840"/>
                </a:lnTo>
                <a:lnTo>
                  <a:pt x="944" y="4800"/>
                </a:lnTo>
                <a:lnTo>
                  <a:pt x="0" y="5760"/>
                </a:lnTo>
                <a:lnTo>
                  <a:pt x="0" y="155524"/>
                </a:lnTo>
                <a:lnTo>
                  <a:pt x="944" y="155524"/>
                </a:lnTo>
                <a:lnTo>
                  <a:pt x="1905" y="156484"/>
                </a:lnTo>
                <a:lnTo>
                  <a:pt x="2865" y="156484"/>
                </a:lnTo>
                <a:lnTo>
                  <a:pt x="3840" y="157444"/>
                </a:lnTo>
                <a:lnTo>
                  <a:pt x="21107" y="157444"/>
                </a:lnTo>
                <a:lnTo>
                  <a:pt x="23027" y="156484"/>
                </a:lnTo>
                <a:lnTo>
                  <a:pt x="24947" y="15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0" name="object 1250"/>
          <p:cNvSpPr/>
          <p:nvPr/>
        </p:nvSpPr>
        <p:spPr>
          <a:xfrm>
            <a:off x="3009747" y="5814593"/>
            <a:ext cx="138242" cy="154564"/>
          </a:xfrm>
          <a:custGeom>
            <a:avLst/>
            <a:gdLst/>
            <a:ahLst/>
            <a:cxnLst/>
            <a:rect l="l" t="t" r="r" b="b"/>
            <a:pathLst>
              <a:path w="138242" h="154564">
                <a:moveTo>
                  <a:pt x="50886" y="148803"/>
                </a:moveTo>
                <a:lnTo>
                  <a:pt x="51831" y="150723"/>
                </a:lnTo>
                <a:lnTo>
                  <a:pt x="52791" y="151668"/>
                </a:lnTo>
                <a:lnTo>
                  <a:pt x="53751" y="152643"/>
                </a:lnTo>
                <a:lnTo>
                  <a:pt x="54711" y="153603"/>
                </a:lnTo>
                <a:lnTo>
                  <a:pt x="55671" y="153603"/>
                </a:lnTo>
                <a:lnTo>
                  <a:pt x="57591" y="154564"/>
                </a:lnTo>
                <a:lnTo>
                  <a:pt x="81594" y="154564"/>
                </a:lnTo>
                <a:lnTo>
                  <a:pt x="82555" y="153603"/>
                </a:lnTo>
                <a:lnTo>
                  <a:pt x="84475" y="153603"/>
                </a:lnTo>
                <a:lnTo>
                  <a:pt x="85435" y="152643"/>
                </a:lnTo>
                <a:lnTo>
                  <a:pt x="86395" y="151668"/>
                </a:lnTo>
                <a:lnTo>
                  <a:pt x="87355" y="150723"/>
                </a:lnTo>
                <a:lnTo>
                  <a:pt x="87355" y="148803"/>
                </a:lnTo>
                <a:lnTo>
                  <a:pt x="137281" y="11521"/>
                </a:lnTo>
                <a:lnTo>
                  <a:pt x="137281" y="10561"/>
                </a:lnTo>
                <a:lnTo>
                  <a:pt x="138242" y="9601"/>
                </a:lnTo>
                <a:lnTo>
                  <a:pt x="138242" y="1920"/>
                </a:lnTo>
                <a:lnTo>
                  <a:pt x="137281" y="1920"/>
                </a:lnTo>
                <a:lnTo>
                  <a:pt x="137281" y="960"/>
                </a:lnTo>
                <a:lnTo>
                  <a:pt x="136306" y="960"/>
                </a:lnTo>
                <a:lnTo>
                  <a:pt x="135346" y="0"/>
                </a:lnTo>
                <a:lnTo>
                  <a:pt x="117119" y="0"/>
                </a:lnTo>
                <a:lnTo>
                  <a:pt x="116159" y="960"/>
                </a:lnTo>
                <a:lnTo>
                  <a:pt x="114239" y="960"/>
                </a:lnTo>
                <a:lnTo>
                  <a:pt x="113278" y="1920"/>
                </a:lnTo>
                <a:lnTo>
                  <a:pt x="112318" y="2880"/>
                </a:lnTo>
                <a:lnTo>
                  <a:pt x="111358" y="3840"/>
                </a:lnTo>
                <a:lnTo>
                  <a:pt x="111358" y="4800"/>
                </a:lnTo>
                <a:lnTo>
                  <a:pt x="71033" y="124800"/>
                </a:lnTo>
                <a:lnTo>
                  <a:pt x="70073" y="126720"/>
                </a:lnTo>
                <a:lnTo>
                  <a:pt x="70073" y="124800"/>
                </a:lnTo>
                <a:lnTo>
                  <a:pt x="28803" y="4800"/>
                </a:lnTo>
                <a:lnTo>
                  <a:pt x="27843" y="3840"/>
                </a:lnTo>
                <a:lnTo>
                  <a:pt x="27843" y="2880"/>
                </a:lnTo>
                <a:lnTo>
                  <a:pt x="26883" y="2880"/>
                </a:lnTo>
                <a:lnTo>
                  <a:pt x="26883" y="1920"/>
                </a:lnTo>
                <a:lnTo>
                  <a:pt x="25923" y="960"/>
                </a:lnTo>
                <a:lnTo>
                  <a:pt x="24963" y="960"/>
                </a:lnTo>
                <a:lnTo>
                  <a:pt x="24003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6720"/>
                </a:lnTo>
                <a:lnTo>
                  <a:pt x="960" y="6720"/>
                </a:lnTo>
                <a:lnTo>
                  <a:pt x="960" y="8641"/>
                </a:lnTo>
                <a:lnTo>
                  <a:pt x="1920" y="9601"/>
                </a:lnTo>
                <a:lnTo>
                  <a:pt x="1920" y="11521"/>
                </a:lnTo>
                <a:lnTo>
                  <a:pt x="50886" y="14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1" name="object 1251"/>
          <p:cNvSpPr/>
          <p:nvPr/>
        </p:nvSpPr>
        <p:spPr>
          <a:xfrm>
            <a:off x="3193973" y="5817473"/>
            <a:ext cx="14488" cy="54711"/>
          </a:xfrm>
          <a:custGeom>
            <a:avLst/>
            <a:gdLst/>
            <a:ahLst/>
            <a:cxnLst/>
            <a:rect l="l" t="t" r="r" b="b"/>
            <a:pathLst>
              <a:path w="14488" h="54711">
                <a:moveTo>
                  <a:pt x="10654" y="896"/>
                </a:moveTo>
                <a:lnTo>
                  <a:pt x="0" y="7708"/>
                </a:lnTo>
                <a:lnTo>
                  <a:pt x="86" y="54711"/>
                </a:lnTo>
                <a:lnTo>
                  <a:pt x="1046" y="48966"/>
                </a:lnTo>
                <a:lnTo>
                  <a:pt x="2966" y="43205"/>
                </a:lnTo>
                <a:lnTo>
                  <a:pt x="4886" y="37444"/>
                </a:lnTo>
                <a:lnTo>
                  <a:pt x="7767" y="32644"/>
                </a:lnTo>
                <a:lnTo>
                  <a:pt x="10647" y="28803"/>
                </a:lnTo>
                <a:lnTo>
                  <a:pt x="14488" y="24963"/>
                </a:lnTo>
                <a:lnTo>
                  <a:pt x="12567" y="0"/>
                </a:lnTo>
                <a:lnTo>
                  <a:pt x="10654" y="8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2" name="object 1252"/>
          <p:cNvSpPr/>
          <p:nvPr/>
        </p:nvSpPr>
        <p:spPr>
          <a:xfrm>
            <a:off x="3166216" y="5811713"/>
            <a:ext cx="133441" cy="160324"/>
          </a:xfrm>
          <a:custGeom>
            <a:avLst/>
            <a:gdLst/>
            <a:ahLst/>
            <a:cxnLst/>
            <a:rect l="l" t="t" r="r" b="b"/>
            <a:pathLst>
              <a:path w="133441" h="160324">
                <a:moveTo>
                  <a:pt x="133441" y="73913"/>
                </a:moveTo>
                <a:lnTo>
                  <a:pt x="133429" y="67277"/>
                </a:lnTo>
                <a:lnTo>
                  <a:pt x="132480" y="54466"/>
                </a:lnTo>
                <a:lnTo>
                  <a:pt x="129600" y="42245"/>
                </a:lnTo>
                <a:lnTo>
                  <a:pt x="127680" y="34564"/>
                </a:lnTo>
                <a:lnTo>
                  <a:pt x="123840" y="26883"/>
                </a:lnTo>
                <a:lnTo>
                  <a:pt x="118079" y="21122"/>
                </a:lnTo>
                <a:lnTo>
                  <a:pt x="113278" y="14401"/>
                </a:lnTo>
                <a:lnTo>
                  <a:pt x="106558" y="9601"/>
                </a:lnTo>
                <a:lnTo>
                  <a:pt x="98877" y="5760"/>
                </a:lnTo>
                <a:lnTo>
                  <a:pt x="94609" y="4047"/>
                </a:lnTo>
                <a:lnTo>
                  <a:pt x="82666" y="1011"/>
                </a:lnTo>
                <a:lnTo>
                  <a:pt x="69128" y="0"/>
                </a:lnTo>
                <a:lnTo>
                  <a:pt x="64894" y="105"/>
                </a:lnTo>
                <a:lnTo>
                  <a:pt x="52071" y="1856"/>
                </a:lnTo>
                <a:lnTo>
                  <a:pt x="40325" y="5760"/>
                </a:lnTo>
                <a:lnTo>
                  <a:pt x="42245" y="30723"/>
                </a:lnTo>
                <a:lnTo>
                  <a:pt x="46085" y="27843"/>
                </a:lnTo>
                <a:lnTo>
                  <a:pt x="50886" y="24963"/>
                </a:lnTo>
                <a:lnTo>
                  <a:pt x="55686" y="22082"/>
                </a:lnTo>
                <a:lnTo>
                  <a:pt x="61447" y="21122"/>
                </a:lnTo>
                <a:lnTo>
                  <a:pt x="68168" y="21122"/>
                </a:lnTo>
                <a:lnTo>
                  <a:pt x="75425" y="21547"/>
                </a:lnTo>
                <a:lnTo>
                  <a:pt x="88075" y="25407"/>
                </a:lnTo>
                <a:lnTo>
                  <a:pt x="96956" y="33604"/>
                </a:lnTo>
                <a:lnTo>
                  <a:pt x="101343" y="40017"/>
                </a:lnTo>
                <a:lnTo>
                  <a:pt x="105304" y="51677"/>
                </a:lnTo>
                <a:lnTo>
                  <a:pt x="106558" y="66248"/>
                </a:lnTo>
                <a:lnTo>
                  <a:pt x="27843" y="66248"/>
                </a:lnTo>
                <a:lnTo>
                  <a:pt x="27843" y="60472"/>
                </a:lnTo>
                <a:lnTo>
                  <a:pt x="27757" y="13468"/>
                </a:lnTo>
                <a:lnTo>
                  <a:pt x="18242" y="22082"/>
                </a:lnTo>
                <a:lnTo>
                  <a:pt x="9740" y="34807"/>
                </a:lnTo>
                <a:lnTo>
                  <a:pt x="4800" y="47045"/>
                </a:lnTo>
                <a:lnTo>
                  <a:pt x="2419" y="55041"/>
                </a:lnTo>
                <a:lnTo>
                  <a:pt x="504" y="67337"/>
                </a:lnTo>
                <a:lnTo>
                  <a:pt x="0" y="80634"/>
                </a:lnTo>
                <a:lnTo>
                  <a:pt x="251" y="91181"/>
                </a:lnTo>
                <a:lnTo>
                  <a:pt x="1659" y="103953"/>
                </a:lnTo>
                <a:lnTo>
                  <a:pt x="4800" y="115199"/>
                </a:lnTo>
                <a:lnTo>
                  <a:pt x="11165" y="130380"/>
                </a:lnTo>
                <a:lnTo>
                  <a:pt x="18242" y="140162"/>
                </a:lnTo>
                <a:lnTo>
                  <a:pt x="29078" y="149262"/>
                </a:lnTo>
                <a:lnTo>
                  <a:pt x="41285" y="154548"/>
                </a:lnTo>
                <a:lnTo>
                  <a:pt x="46342" y="156508"/>
                </a:lnTo>
                <a:lnTo>
                  <a:pt x="58507" y="159368"/>
                </a:lnTo>
                <a:lnTo>
                  <a:pt x="72009" y="160324"/>
                </a:lnTo>
                <a:lnTo>
                  <a:pt x="79689" y="160324"/>
                </a:lnTo>
                <a:lnTo>
                  <a:pt x="85435" y="159364"/>
                </a:lnTo>
                <a:lnTo>
                  <a:pt x="92156" y="158389"/>
                </a:lnTo>
                <a:lnTo>
                  <a:pt x="97916" y="157444"/>
                </a:lnTo>
                <a:lnTo>
                  <a:pt x="103677" y="156484"/>
                </a:lnTo>
                <a:lnTo>
                  <a:pt x="107518" y="154548"/>
                </a:lnTo>
                <a:lnTo>
                  <a:pt x="112318" y="153603"/>
                </a:lnTo>
                <a:lnTo>
                  <a:pt x="116159" y="152643"/>
                </a:lnTo>
                <a:lnTo>
                  <a:pt x="119039" y="150723"/>
                </a:lnTo>
                <a:lnTo>
                  <a:pt x="121920" y="149763"/>
                </a:lnTo>
                <a:lnTo>
                  <a:pt x="123840" y="148803"/>
                </a:lnTo>
                <a:lnTo>
                  <a:pt x="124800" y="147843"/>
                </a:lnTo>
                <a:lnTo>
                  <a:pt x="125760" y="146883"/>
                </a:lnTo>
                <a:lnTo>
                  <a:pt x="125760" y="145923"/>
                </a:lnTo>
                <a:lnTo>
                  <a:pt x="126720" y="145923"/>
                </a:lnTo>
                <a:lnTo>
                  <a:pt x="126720" y="141122"/>
                </a:lnTo>
                <a:lnTo>
                  <a:pt x="127680" y="140162"/>
                </a:lnTo>
                <a:lnTo>
                  <a:pt x="127680" y="135361"/>
                </a:lnTo>
                <a:lnTo>
                  <a:pt x="126720" y="134401"/>
                </a:lnTo>
                <a:lnTo>
                  <a:pt x="126720" y="129600"/>
                </a:lnTo>
                <a:lnTo>
                  <a:pt x="125760" y="128640"/>
                </a:lnTo>
                <a:lnTo>
                  <a:pt x="124800" y="127680"/>
                </a:lnTo>
                <a:lnTo>
                  <a:pt x="119999" y="127680"/>
                </a:lnTo>
                <a:lnTo>
                  <a:pt x="117119" y="129600"/>
                </a:lnTo>
                <a:lnTo>
                  <a:pt x="114239" y="130561"/>
                </a:lnTo>
                <a:lnTo>
                  <a:pt x="111358" y="131521"/>
                </a:lnTo>
                <a:lnTo>
                  <a:pt x="107518" y="132481"/>
                </a:lnTo>
                <a:lnTo>
                  <a:pt x="103677" y="134401"/>
                </a:lnTo>
                <a:lnTo>
                  <a:pt x="98877" y="135361"/>
                </a:lnTo>
                <a:lnTo>
                  <a:pt x="93116" y="136321"/>
                </a:lnTo>
                <a:lnTo>
                  <a:pt x="88315" y="138242"/>
                </a:lnTo>
                <a:lnTo>
                  <a:pt x="66248" y="138242"/>
                </a:lnTo>
                <a:lnTo>
                  <a:pt x="58567" y="137281"/>
                </a:lnTo>
                <a:lnTo>
                  <a:pt x="52806" y="134401"/>
                </a:lnTo>
                <a:lnTo>
                  <a:pt x="47045" y="132481"/>
                </a:lnTo>
                <a:lnTo>
                  <a:pt x="42245" y="128640"/>
                </a:lnTo>
                <a:lnTo>
                  <a:pt x="38404" y="123840"/>
                </a:lnTo>
                <a:lnTo>
                  <a:pt x="34564" y="119039"/>
                </a:lnTo>
                <a:lnTo>
                  <a:pt x="31683" y="114239"/>
                </a:lnTo>
                <a:lnTo>
                  <a:pt x="29763" y="107518"/>
                </a:lnTo>
                <a:lnTo>
                  <a:pt x="28803" y="100797"/>
                </a:lnTo>
                <a:lnTo>
                  <a:pt x="27843" y="94076"/>
                </a:lnTo>
                <a:lnTo>
                  <a:pt x="27843" y="85435"/>
                </a:lnTo>
                <a:lnTo>
                  <a:pt x="125760" y="85435"/>
                </a:lnTo>
                <a:lnTo>
                  <a:pt x="128640" y="84475"/>
                </a:lnTo>
                <a:lnTo>
                  <a:pt x="130561" y="82555"/>
                </a:lnTo>
                <a:lnTo>
                  <a:pt x="132481" y="80634"/>
                </a:lnTo>
                <a:lnTo>
                  <a:pt x="133441" y="77754"/>
                </a:lnTo>
                <a:lnTo>
                  <a:pt x="133441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3" name="object 1253"/>
          <p:cNvSpPr/>
          <p:nvPr/>
        </p:nvSpPr>
        <p:spPr>
          <a:xfrm>
            <a:off x="3328461" y="5811713"/>
            <a:ext cx="103662" cy="160324"/>
          </a:xfrm>
          <a:custGeom>
            <a:avLst/>
            <a:gdLst/>
            <a:ahLst/>
            <a:cxnLst/>
            <a:rect l="l" t="t" r="r" b="b"/>
            <a:pathLst>
              <a:path w="103662" h="160324">
                <a:moveTo>
                  <a:pt x="32628" y="30723"/>
                </a:moveTo>
                <a:lnTo>
                  <a:pt x="33588" y="28803"/>
                </a:lnTo>
                <a:lnTo>
                  <a:pt x="36469" y="26883"/>
                </a:lnTo>
                <a:lnTo>
                  <a:pt x="38389" y="24963"/>
                </a:lnTo>
                <a:lnTo>
                  <a:pt x="41269" y="24002"/>
                </a:lnTo>
                <a:lnTo>
                  <a:pt x="45110" y="23042"/>
                </a:lnTo>
                <a:lnTo>
                  <a:pt x="47990" y="21122"/>
                </a:lnTo>
                <a:lnTo>
                  <a:pt x="61432" y="21122"/>
                </a:lnTo>
                <a:lnTo>
                  <a:pt x="66233" y="22082"/>
                </a:lnTo>
                <a:lnTo>
                  <a:pt x="70073" y="23042"/>
                </a:lnTo>
                <a:lnTo>
                  <a:pt x="73914" y="24002"/>
                </a:lnTo>
                <a:lnTo>
                  <a:pt x="77754" y="24963"/>
                </a:lnTo>
                <a:lnTo>
                  <a:pt x="80634" y="26883"/>
                </a:lnTo>
                <a:lnTo>
                  <a:pt x="83515" y="27843"/>
                </a:lnTo>
                <a:lnTo>
                  <a:pt x="85435" y="29763"/>
                </a:lnTo>
                <a:lnTo>
                  <a:pt x="87355" y="30723"/>
                </a:lnTo>
                <a:lnTo>
                  <a:pt x="89275" y="31683"/>
                </a:lnTo>
                <a:lnTo>
                  <a:pt x="91196" y="32644"/>
                </a:lnTo>
                <a:lnTo>
                  <a:pt x="92156" y="32644"/>
                </a:lnTo>
                <a:lnTo>
                  <a:pt x="93116" y="31683"/>
                </a:lnTo>
                <a:lnTo>
                  <a:pt x="94076" y="31683"/>
                </a:lnTo>
                <a:lnTo>
                  <a:pt x="94076" y="30723"/>
                </a:lnTo>
                <a:lnTo>
                  <a:pt x="95036" y="29763"/>
                </a:lnTo>
                <a:lnTo>
                  <a:pt x="95036" y="28803"/>
                </a:lnTo>
                <a:lnTo>
                  <a:pt x="95996" y="27843"/>
                </a:lnTo>
                <a:lnTo>
                  <a:pt x="95996" y="17282"/>
                </a:lnTo>
                <a:lnTo>
                  <a:pt x="95036" y="16322"/>
                </a:lnTo>
                <a:lnTo>
                  <a:pt x="95036" y="12481"/>
                </a:lnTo>
                <a:lnTo>
                  <a:pt x="94076" y="12481"/>
                </a:lnTo>
                <a:lnTo>
                  <a:pt x="94076" y="11521"/>
                </a:lnTo>
                <a:lnTo>
                  <a:pt x="93116" y="10561"/>
                </a:lnTo>
                <a:lnTo>
                  <a:pt x="92156" y="9601"/>
                </a:lnTo>
                <a:lnTo>
                  <a:pt x="91196" y="8641"/>
                </a:lnTo>
                <a:lnTo>
                  <a:pt x="89275" y="7680"/>
                </a:lnTo>
                <a:lnTo>
                  <a:pt x="87355" y="6720"/>
                </a:lnTo>
                <a:lnTo>
                  <a:pt x="84475" y="5760"/>
                </a:lnTo>
                <a:lnTo>
                  <a:pt x="82555" y="4800"/>
                </a:lnTo>
                <a:lnTo>
                  <a:pt x="78714" y="3840"/>
                </a:lnTo>
                <a:lnTo>
                  <a:pt x="75834" y="2880"/>
                </a:lnTo>
                <a:lnTo>
                  <a:pt x="72953" y="1920"/>
                </a:lnTo>
                <a:lnTo>
                  <a:pt x="68153" y="960"/>
                </a:lnTo>
                <a:lnTo>
                  <a:pt x="64312" y="960"/>
                </a:lnTo>
                <a:lnTo>
                  <a:pt x="60472" y="0"/>
                </a:lnTo>
                <a:lnTo>
                  <a:pt x="47990" y="0"/>
                </a:lnTo>
                <a:lnTo>
                  <a:pt x="40309" y="1920"/>
                </a:lnTo>
                <a:lnTo>
                  <a:pt x="33588" y="3840"/>
                </a:lnTo>
                <a:lnTo>
                  <a:pt x="26868" y="6720"/>
                </a:lnTo>
                <a:lnTo>
                  <a:pt x="21107" y="9601"/>
                </a:lnTo>
                <a:lnTo>
                  <a:pt x="17266" y="13441"/>
                </a:lnTo>
                <a:lnTo>
                  <a:pt x="12466" y="17282"/>
                </a:lnTo>
                <a:lnTo>
                  <a:pt x="9585" y="22082"/>
                </a:lnTo>
                <a:lnTo>
                  <a:pt x="7680" y="26883"/>
                </a:lnTo>
                <a:lnTo>
                  <a:pt x="4800" y="32644"/>
                </a:lnTo>
                <a:lnTo>
                  <a:pt x="3840" y="37444"/>
                </a:lnTo>
                <a:lnTo>
                  <a:pt x="3840" y="49926"/>
                </a:lnTo>
                <a:lnTo>
                  <a:pt x="4800" y="55686"/>
                </a:lnTo>
                <a:lnTo>
                  <a:pt x="6720" y="60472"/>
                </a:lnTo>
                <a:lnTo>
                  <a:pt x="9585" y="64328"/>
                </a:lnTo>
                <a:lnTo>
                  <a:pt x="12466" y="69128"/>
                </a:lnTo>
                <a:lnTo>
                  <a:pt x="15361" y="72009"/>
                </a:lnTo>
                <a:lnTo>
                  <a:pt x="19202" y="75849"/>
                </a:lnTo>
                <a:lnTo>
                  <a:pt x="23027" y="78714"/>
                </a:lnTo>
                <a:lnTo>
                  <a:pt x="26868" y="80634"/>
                </a:lnTo>
                <a:lnTo>
                  <a:pt x="31668" y="82555"/>
                </a:lnTo>
                <a:lnTo>
                  <a:pt x="35509" y="84475"/>
                </a:lnTo>
                <a:lnTo>
                  <a:pt x="40309" y="86395"/>
                </a:lnTo>
                <a:lnTo>
                  <a:pt x="45110" y="88315"/>
                </a:lnTo>
                <a:lnTo>
                  <a:pt x="49911" y="90236"/>
                </a:lnTo>
                <a:lnTo>
                  <a:pt x="53751" y="92156"/>
                </a:lnTo>
                <a:lnTo>
                  <a:pt x="58552" y="94076"/>
                </a:lnTo>
                <a:lnTo>
                  <a:pt x="62392" y="95996"/>
                </a:lnTo>
                <a:lnTo>
                  <a:pt x="65272" y="97916"/>
                </a:lnTo>
                <a:lnTo>
                  <a:pt x="69113" y="99837"/>
                </a:lnTo>
                <a:lnTo>
                  <a:pt x="71993" y="102717"/>
                </a:lnTo>
                <a:lnTo>
                  <a:pt x="73914" y="104637"/>
                </a:lnTo>
                <a:lnTo>
                  <a:pt x="75834" y="107518"/>
                </a:lnTo>
                <a:lnTo>
                  <a:pt x="76794" y="111358"/>
                </a:lnTo>
                <a:lnTo>
                  <a:pt x="76794" y="119039"/>
                </a:lnTo>
                <a:lnTo>
                  <a:pt x="75834" y="122880"/>
                </a:lnTo>
                <a:lnTo>
                  <a:pt x="74874" y="125760"/>
                </a:lnTo>
                <a:lnTo>
                  <a:pt x="72953" y="128640"/>
                </a:lnTo>
                <a:lnTo>
                  <a:pt x="71033" y="131521"/>
                </a:lnTo>
                <a:lnTo>
                  <a:pt x="68153" y="133441"/>
                </a:lnTo>
                <a:lnTo>
                  <a:pt x="66233" y="135361"/>
                </a:lnTo>
                <a:lnTo>
                  <a:pt x="62392" y="136321"/>
                </a:lnTo>
                <a:lnTo>
                  <a:pt x="59512" y="137281"/>
                </a:lnTo>
                <a:lnTo>
                  <a:pt x="55671" y="138242"/>
                </a:lnTo>
                <a:lnTo>
                  <a:pt x="35509" y="138242"/>
                </a:lnTo>
                <a:lnTo>
                  <a:pt x="30708" y="136321"/>
                </a:lnTo>
                <a:lnTo>
                  <a:pt x="25923" y="135361"/>
                </a:lnTo>
                <a:lnTo>
                  <a:pt x="22082" y="133441"/>
                </a:lnTo>
                <a:lnTo>
                  <a:pt x="18242" y="131521"/>
                </a:lnTo>
                <a:lnTo>
                  <a:pt x="15361" y="129600"/>
                </a:lnTo>
                <a:lnTo>
                  <a:pt x="12466" y="128640"/>
                </a:lnTo>
                <a:lnTo>
                  <a:pt x="10561" y="126720"/>
                </a:lnTo>
                <a:lnTo>
                  <a:pt x="7680" y="125760"/>
                </a:lnTo>
                <a:lnTo>
                  <a:pt x="5745" y="124800"/>
                </a:lnTo>
                <a:lnTo>
                  <a:pt x="3840" y="124800"/>
                </a:lnTo>
                <a:lnTo>
                  <a:pt x="2880" y="125760"/>
                </a:lnTo>
                <a:lnTo>
                  <a:pt x="1920" y="125760"/>
                </a:lnTo>
                <a:lnTo>
                  <a:pt x="1920" y="126720"/>
                </a:lnTo>
                <a:lnTo>
                  <a:pt x="960" y="127680"/>
                </a:lnTo>
                <a:lnTo>
                  <a:pt x="960" y="130561"/>
                </a:lnTo>
                <a:lnTo>
                  <a:pt x="0" y="132481"/>
                </a:lnTo>
                <a:lnTo>
                  <a:pt x="0" y="139202"/>
                </a:lnTo>
                <a:lnTo>
                  <a:pt x="960" y="142082"/>
                </a:lnTo>
                <a:lnTo>
                  <a:pt x="960" y="144002"/>
                </a:lnTo>
                <a:lnTo>
                  <a:pt x="1920" y="145923"/>
                </a:lnTo>
                <a:lnTo>
                  <a:pt x="2880" y="146883"/>
                </a:lnTo>
                <a:lnTo>
                  <a:pt x="3840" y="147843"/>
                </a:lnTo>
                <a:lnTo>
                  <a:pt x="4800" y="149763"/>
                </a:lnTo>
                <a:lnTo>
                  <a:pt x="6720" y="150723"/>
                </a:lnTo>
                <a:lnTo>
                  <a:pt x="9585" y="151683"/>
                </a:lnTo>
                <a:lnTo>
                  <a:pt x="12466" y="153603"/>
                </a:lnTo>
                <a:lnTo>
                  <a:pt x="15361" y="154548"/>
                </a:lnTo>
                <a:lnTo>
                  <a:pt x="19202" y="155524"/>
                </a:lnTo>
                <a:lnTo>
                  <a:pt x="23027" y="157444"/>
                </a:lnTo>
                <a:lnTo>
                  <a:pt x="26868" y="158389"/>
                </a:lnTo>
                <a:lnTo>
                  <a:pt x="31668" y="158389"/>
                </a:lnTo>
                <a:lnTo>
                  <a:pt x="36469" y="159364"/>
                </a:lnTo>
                <a:lnTo>
                  <a:pt x="41269" y="160324"/>
                </a:lnTo>
                <a:lnTo>
                  <a:pt x="54711" y="160324"/>
                </a:lnTo>
                <a:lnTo>
                  <a:pt x="62392" y="158389"/>
                </a:lnTo>
                <a:lnTo>
                  <a:pt x="69113" y="156484"/>
                </a:lnTo>
                <a:lnTo>
                  <a:pt x="76794" y="154548"/>
                </a:lnTo>
                <a:lnTo>
                  <a:pt x="82555" y="151683"/>
                </a:lnTo>
                <a:lnTo>
                  <a:pt x="87355" y="147843"/>
                </a:lnTo>
                <a:lnTo>
                  <a:pt x="93116" y="144002"/>
                </a:lnTo>
                <a:lnTo>
                  <a:pt x="96956" y="139202"/>
                </a:lnTo>
                <a:lnTo>
                  <a:pt x="98877" y="133441"/>
                </a:lnTo>
                <a:lnTo>
                  <a:pt x="101757" y="127680"/>
                </a:lnTo>
                <a:lnTo>
                  <a:pt x="103662" y="120959"/>
                </a:lnTo>
                <a:lnTo>
                  <a:pt x="103662" y="106558"/>
                </a:lnTo>
                <a:lnTo>
                  <a:pt x="101757" y="101757"/>
                </a:lnTo>
                <a:lnTo>
                  <a:pt x="99837" y="96956"/>
                </a:lnTo>
                <a:lnTo>
                  <a:pt x="97917" y="93116"/>
                </a:lnTo>
                <a:lnTo>
                  <a:pt x="95036" y="89275"/>
                </a:lnTo>
                <a:lnTo>
                  <a:pt x="92156" y="85435"/>
                </a:lnTo>
                <a:lnTo>
                  <a:pt x="88315" y="82555"/>
                </a:lnTo>
                <a:lnTo>
                  <a:pt x="84475" y="79689"/>
                </a:lnTo>
                <a:lnTo>
                  <a:pt x="79674" y="77754"/>
                </a:lnTo>
                <a:lnTo>
                  <a:pt x="75834" y="74874"/>
                </a:lnTo>
                <a:lnTo>
                  <a:pt x="71033" y="72969"/>
                </a:lnTo>
                <a:lnTo>
                  <a:pt x="66233" y="71033"/>
                </a:lnTo>
                <a:lnTo>
                  <a:pt x="61432" y="69128"/>
                </a:lnTo>
                <a:lnTo>
                  <a:pt x="57591" y="67193"/>
                </a:lnTo>
                <a:lnTo>
                  <a:pt x="52791" y="66248"/>
                </a:lnTo>
                <a:lnTo>
                  <a:pt x="47990" y="64328"/>
                </a:lnTo>
                <a:lnTo>
                  <a:pt x="44150" y="62407"/>
                </a:lnTo>
                <a:lnTo>
                  <a:pt x="41269" y="60472"/>
                </a:lnTo>
                <a:lnTo>
                  <a:pt x="37429" y="57607"/>
                </a:lnTo>
                <a:lnTo>
                  <a:pt x="34549" y="55686"/>
                </a:lnTo>
                <a:lnTo>
                  <a:pt x="32628" y="52806"/>
                </a:lnTo>
                <a:lnTo>
                  <a:pt x="30708" y="49926"/>
                </a:lnTo>
                <a:lnTo>
                  <a:pt x="29748" y="46085"/>
                </a:lnTo>
                <a:lnTo>
                  <a:pt x="29748" y="36484"/>
                </a:lnTo>
                <a:lnTo>
                  <a:pt x="30708" y="33604"/>
                </a:lnTo>
                <a:lnTo>
                  <a:pt x="32628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4" name="object 1254"/>
          <p:cNvSpPr/>
          <p:nvPr/>
        </p:nvSpPr>
        <p:spPr>
          <a:xfrm>
            <a:off x="3447486" y="5775243"/>
            <a:ext cx="95051" cy="195834"/>
          </a:xfrm>
          <a:custGeom>
            <a:avLst/>
            <a:gdLst/>
            <a:ahLst/>
            <a:cxnLst/>
            <a:rect l="l" t="t" r="r" b="b"/>
            <a:pathLst>
              <a:path w="95051" h="195834">
                <a:moveTo>
                  <a:pt x="94076" y="47030"/>
                </a:moveTo>
                <a:lnTo>
                  <a:pt x="94076" y="44150"/>
                </a:lnTo>
                <a:lnTo>
                  <a:pt x="93116" y="43190"/>
                </a:lnTo>
                <a:lnTo>
                  <a:pt x="93116" y="42230"/>
                </a:lnTo>
                <a:lnTo>
                  <a:pt x="92171" y="41269"/>
                </a:lnTo>
                <a:lnTo>
                  <a:pt x="91211" y="40309"/>
                </a:lnTo>
                <a:lnTo>
                  <a:pt x="51846" y="40309"/>
                </a:lnTo>
                <a:lnTo>
                  <a:pt x="51846" y="3840"/>
                </a:lnTo>
                <a:lnTo>
                  <a:pt x="50886" y="3840"/>
                </a:lnTo>
                <a:lnTo>
                  <a:pt x="50886" y="2880"/>
                </a:lnTo>
                <a:lnTo>
                  <a:pt x="49926" y="1920"/>
                </a:lnTo>
                <a:lnTo>
                  <a:pt x="48966" y="1920"/>
                </a:lnTo>
                <a:lnTo>
                  <a:pt x="48005" y="960"/>
                </a:lnTo>
                <a:lnTo>
                  <a:pt x="45125" y="960"/>
                </a:lnTo>
                <a:lnTo>
                  <a:pt x="43205" y="0"/>
                </a:lnTo>
                <a:lnTo>
                  <a:pt x="33604" y="0"/>
                </a:lnTo>
                <a:lnTo>
                  <a:pt x="31683" y="960"/>
                </a:lnTo>
                <a:lnTo>
                  <a:pt x="28803" y="960"/>
                </a:lnTo>
                <a:lnTo>
                  <a:pt x="27843" y="1920"/>
                </a:lnTo>
                <a:lnTo>
                  <a:pt x="26883" y="1920"/>
                </a:lnTo>
                <a:lnTo>
                  <a:pt x="25923" y="2880"/>
                </a:lnTo>
                <a:lnTo>
                  <a:pt x="25923" y="3840"/>
                </a:lnTo>
                <a:lnTo>
                  <a:pt x="24963" y="3840"/>
                </a:lnTo>
                <a:lnTo>
                  <a:pt x="24963" y="40309"/>
                </a:lnTo>
                <a:lnTo>
                  <a:pt x="2880" y="40309"/>
                </a:lnTo>
                <a:lnTo>
                  <a:pt x="1920" y="41269"/>
                </a:lnTo>
                <a:lnTo>
                  <a:pt x="975" y="41269"/>
                </a:lnTo>
                <a:lnTo>
                  <a:pt x="975" y="43190"/>
                </a:lnTo>
                <a:lnTo>
                  <a:pt x="0" y="45110"/>
                </a:lnTo>
                <a:lnTo>
                  <a:pt x="0" y="57591"/>
                </a:lnTo>
                <a:lnTo>
                  <a:pt x="975" y="59512"/>
                </a:lnTo>
                <a:lnTo>
                  <a:pt x="1920" y="61432"/>
                </a:lnTo>
                <a:lnTo>
                  <a:pt x="2880" y="62392"/>
                </a:lnTo>
                <a:lnTo>
                  <a:pt x="24963" y="62392"/>
                </a:lnTo>
                <a:lnTo>
                  <a:pt x="24963" y="155508"/>
                </a:lnTo>
                <a:lnTo>
                  <a:pt x="25923" y="162229"/>
                </a:lnTo>
                <a:lnTo>
                  <a:pt x="27843" y="168950"/>
                </a:lnTo>
                <a:lnTo>
                  <a:pt x="28803" y="174711"/>
                </a:lnTo>
                <a:lnTo>
                  <a:pt x="31683" y="180472"/>
                </a:lnTo>
                <a:lnTo>
                  <a:pt x="35524" y="184312"/>
                </a:lnTo>
                <a:lnTo>
                  <a:pt x="38404" y="188153"/>
                </a:lnTo>
                <a:lnTo>
                  <a:pt x="43205" y="191018"/>
                </a:lnTo>
                <a:lnTo>
                  <a:pt x="48005" y="192953"/>
                </a:lnTo>
                <a:lnTo>
                  <a:pt x="53766" y="194858"/>
                </a:lnTo>
                <a:lnTo>
                  <a:pt x="60487" y="195834"/>
                </a:lnTo>
                <a:lnTo>
                  <a:pt x="74889" y="195834"/>
                </a:lnTo>
                <a:lnTo>
                  <a:pt x="77769" y="194858"/>
                </a:lnTo>
                <a:lnTo>
                  <a:pt x="79689" y="194858"/>
                </a:lnTo>
                <a:lnTo>
                  <a:pt x="82555" y="193913"/>
                </a:lnTo>
                <a:lnTo>
                  <a:pt x="84490" y="193913"/>
                </a:lnTo>
                <a:lnTo>
                  <a:pt x="86395" y="192953"/>
                </a:lnTo>
                <a:lnTo>
                  <a:pt x="88331" y="192953"/>
                </a:lnTo>
                <a:lnTo>
                  <a:pt x="90236" y="191993"/>
                </a:lnTo>
                <a:lnTo>
                  <a:pt x="91211" y="191018"/>
                </a:lnTo>
                <a:lnTo>
                  <a:pt x="92171" y="190073"/>
                </a:lnTo>
                <a:lnTo>
                  <a:pt x="93116" y="189113"/>
                </a:lnTo>
                <a:lnTo>
                  <a:pt x="93116" y="188153"/>
                </a:lnTo>
                <a:lnTo>
                  <a:pt x="94076" y="186232"/>
                </a:lnTo>
                <a:lnTo>
                  <a:pt x="94076" y="184312"/>
                </a:lnTo>
                <a:lnTo>
                  <a:pt x="95051" y="181432"/>
                </a:lnTo>
                <a:lnTo>
                  <a:pt x="95051" y="176631"/>
                </a:lnTo>
                <a:lnTo>
                  <a:pt x="94076" y="174711"/>
                </a:lnTo>
                <a:lnTo>
                  <a:pt x="94076" y="171831"/>
                </a:lnTo>
                <a:lnTo>
                  <a:pt x="93116" y="170870"/>
                </a:lnTo>
                <a:lnTo>
                  <a:pt x="93116" y="169910"/>
                </a:lnTo>
                <a:lnTo>
                  <a:pt x="92171" y="168950"/>
                </a:lnTo>
                <a:lnTo>
                  <a:pt x="89275" y="168950"/>
                </a:lnTo>
                <a:lnTo>
                  <a:pt x="88331" y="169910"/>
                </a:lnTo>
                <a:lnTo>
                  <a:pt x="86395" y="169910"/>
                </a:lnTo>
                <a:lnTo>
                  <a:pt x="85450" y="170870"/>
                </a:lnTo>
                <a:lnTo>
                  <a:pt x="84490" y="170870"/>
                </a:lnTo>
                <a:lnTo>
                  <a:pt x="82555" y="171831"/>
                </a:lnTo>
                <a:lnTo>
                  <a:pt x="80650" y="171831"/>
                </a:lnTo>
                <a:lnTo>
                  <a:pt x="78729" y="172791"/>
                </a:lnTo>
                <a:lnTo>
                  <a:pt x="76809" y="172791"/>
                </a:lnTo>
                <a:lnTo>
                  <a:pt x="74889" y="173751"/>
                </a:lnTo>
                <a:lnTo>
                  <a:pt x="64328" y="173751"/>
                </a:lnTo>
                <a:lnTo>
                  <a:pt x="59527" y="170870"/>
                </a:lnTo>
                <a:lnTo>
                  <a:pt x="56647" y="166070"/>
                </a:lnTo>
                <a:lnTo>
                  <a:pt x="53766" y="160309"/>
                </a:lnTo>
                <a:lnTo>
                  <a:pt x="51846" y="152628"/>
                </a:lnTo>
                <a:lnTo>
                  <a:pt x="51846" y="62392"/>
                </a:lnTo>
                <a:lnTo>
                  <a:pt x="91211" y="62392"/>
                </a:lnTo>
                <a:lnTo>
                  <a:pt x="92171" y="61432"/>
                </a:lnTo>
                <a:lnTo>
                  <a:pt x="93116" y="59512"/>
                </a:lnTo>
                <a:lnTo>
                  <a:pt x="94076" y="57591"/>
                </a:lnTo>
                <a:lnTo>
                  <a:pt x="95051" y="54711"/>
                </a:lnTo>
                <a:lnTo>
                  <a:pt x="95051" y="48950"/>
                </a:lnTo>
                <a:lnTo>
                  <a:pt x="94076" y="470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5" name="object 1255"/>
          <p:cNvSpPr/>
          <p:nvPr/>
        </p:nvSpPr>
        <p:spPr>
          <a:xfrm>
            <a:off x="3577087" y="5811713"/>
            <a:ext cx="215996" cy="157444"/>
          </a:xfrm>
          <a:custGeom>
            <a:avLst/>
            <a:gdLst/>
            <a:ahLst/>
            <a:cxnLst/>
            <a:rect l="l" t="t" r="r" b="b"/>
            <a:pathLst>
              <a:path w="215996" h="157444">
                <a:moveTo>
                  <a:pt x="95996" y="155524"/>
                </a:moveTo>
                <a:lnTo>
                  <a:pt x="96956" y="156484"/>
                </a:lnTo>
                <a:lnTo>
                  <a:pt x="97917" y="156484"/>
                </a:lnTo>
                <a:lnTo>
                  <a:pt x="98877" y="157444"/>
                </a:lnTo>
                <a:lnTo>
                  <a:pt x="116159" y="157444"/>
                </a:lnTo>
                <a:lnTo>
                  <a:pt x="118079" y="156484"/>
                </a:lnTo>
                <a:lnTo>
                  <a:pt x="119999" y="156484"/>
                </a:lnTo>
                <a:lnTo>
                  <a:pt x="120959" y="155524"/>
                </a:lnTo>
                <a:lnTo>
                  <a:pt x="120959" y="154548"/>
                </a:lnTo>
                <a:lnTo>
                  <a:pt x="121920" y="153603"/>
                </a:lnTo>
                <a:lnTo>
                  <a:pt x="121920" y="51846"/>
                </a:lnTo>
                <a:lnTo>
                  <a:pt x="124544" y="48241"/>
                </a:lnTo>
                <a:lnTo>
                  <a:pt x="133313" y="38156"/>
                </a:lnTo>
                <a:lnTo>
                  <a:pt x="142082" y="30723"/>
                </a:lnTo>
                <a:lnTo>
                  <a:pt x="147843" y="25923"/>
                </a:lnTo>
                <a:lnTo>
                  <a:pt x="154564" y="23042"/>
                </a:lnTo>
                <a:lnTo>
                  <a:pt x="165125" y="23042"/>
                </a:lnTo>
                <a:lnTo>
                  <a:pt x="169910" y="24002"/>
                </a:lnTo>
                <a:lnTo>
                  <a:pt x="173751" y="26883"/>
                </a:lnTo>
                <a:lnTo>
                  <a:pt x="177591" y="28803"/>
                </a:lnTo>
                <a:lnTo>
                  <a:pt x="180472" y="31683"/>
                </a:lnTo>
                <a:lnTo>
                  <a:pt x="182392" y="34564"/>
                </a:lnTo>
                <a:lnTo>
                  <a:pt x="185272" y="38404"/>
                </a:lnTo>
                <a:lnTo>
                  <a:pt x="186232" y="43205"/>
                </a:lnTo>
                <a:lnTo>
                  <a:pt x="187192" y="48005"/>
                </a:lnTo>
                <a:lnTo>
                  <a:pt x="189113" y="52806"/>
                </a:lnTo>
                <a:lnTo>
                  <a:pt x="189113" y="154548"/>
                </a:lnTo>
                <a:lnTo>
                  <a:pt x="190073" y="155524"/>
                </a:lnTo>
                <a:lnTo>
                  <a:pt x="191033" y="156484"/>
                </a:lnTo>
                <a:lnTo>
                  <a:pt x="191993" y="156484"/>
                </a:lnTo>
                <a:lnTo>
                  <a:pt x="192953" y="157444"/>
                </a:lnTo>
                <a:lnTo>
                  <a:pt x="211195" y="157444"/>
                </a:lnTo>
                <a:lnTo>
                  <a:pt x="212156" y="156484"/>
                </a:lnTo>
                <a:lnTo>
                  <a:pt x="214076" y="156484"/>
                </a:lnTo>
                <a:lnTo>
                  <a:pt x="215036" y="155524"/>
                </a:lnTo>
                <a:lnTo>
                  <a:pt x="215996" y="154548"/>
                </a:lnTo>
                <a:lnTo>
                  <a:pt x="215996" y="52806"/>
                </a:lnTo>
                <a:lnTo>
                  <a:pt x="215036" y="45125"/>
                </a:lnTo>
                <a:lnTo>
                  <a:pt x="213116" y="37444"/>
                </a:lnTo>
                <a:lnTo>
                  <a:pt x="212156" y="30723"/>
                </a:lnTo>
                <a:lnTo>
                  <a:pt x="209275" y="24002"/>
                </a:lnTo>
                <a:lnTo>
                  <a:pt x="205435" y="18242"/>
                </a:lnTo>
                <a:lnTo>
                  <a:pt x="201594" y="13441"/>
                </a:lnTo>
                <a:lnTo>
                  <a:pt x="195834" y="8641"/>
                </a:lnTo>
                <a:lnTo>
                  <a:pt x="190073" y="5760"/>
                </a:lnTo>
                <a:lnTo>
                  <a:pt x="183352" y="1920"/>
                </a:lnTo>
                <a:lnTo>
                  <a:pt x="175671" y="0"/>
                </a:lnTo>
                <a:lnTo>
                  <a:pt x="162245" y="0"/>
                </a:lnTo>
                <a:lnTo>
                  <a:pt x="158404" y="960"/>
                </a:lnTo>
                <a:lnTo>
                  <a:pt x="154564" y="1920"/>
                </a:lnTo>
                <a:lnTo>
                  <a:pt x="150723" y="2880"/>
                </a:lnTo>
                <a:lnTo>
                  <a:pt x="146883" y="4800"/>
                </a:lnTo>
                <a:lnTo>
                  <a:pt x="143042" y="6720"/>
                </a:lnTo>
                <a:lnTo>
                  <a:pt x="138242" y="9601"/>
                </a:lnTo>
                <a:lnTo>
                  <a:pt x="134401" y="12481"/>
                </a:lnTo>
                <a:lnTo>
                  <a:pt x="130561" y="15361"/>
                </a:lnTo>
                <a:lnTo>
                  <a:pt x="125760" y="19202"/>
                </a:lnTo>
                <a:lnTo>
                  <a:pt x="120959" y="24002"/>
                </a:lnTo>
                <a:lnTo>
                  <a:pt x="116159" y="28803"/>
                </a:lnTo>
                <a:lnTo>
                  <a:pt x="114239" y="24963"/>
                </a:lnTo>
                <a:lnTo>
                  <a:pt x="112318" y="21122"/>
                </a:lnTo>
                <a:lnTo>
                  <a:pt x="110398" y="17282"/>
                </a:lnTo>
                <a:lnTo>
                  <a:pt x="107518" y="14401"/>
                </a:lnTo>
                <a:lnTo>
                  <a:pt x="103677" y="10561"/>
                </a:lnTo>
                <a:lnTo>
                  <a:pt x="100797" y="8641"/>
                </a:lnTo>
                <a:lnTo>
                  <a:pt x="96956" y="5760"/>
                </a:lnTo>
                <a:lnTo>
                  <a:pt x="92156" y="3840"/>
                </a:lnTo>
                <a:lnTo>
                  <a:pt x="87355" y="2880"/>
                </a:lnTo>
                <a:lnTo>
                  <a:pt x="82555" y="960"/>
                </a:lnTo>
                <a:lnTo>
                  <a:pt x="77754" y="0"/>
                </a:lnTo>
                <a:lnTo>
                  <a:pt x="63367" y="0"/>
                </a:lnTo>
                <a:lnTo>
                  <a:pt x="55686" y="2880"/>
                </a:lnTo>
                <a:lnTo>
                  <a:pt x="48006" y="6720"/>
                </a:lnTo>
                <a:lnTo>
                  <a:pt x="43627" y="9660"/>
                </a:lnTo>
                <a:lnTo>
                  <a:pt x="34096" y="17326"/>
                </a:lnTo>
                <a:lnTo>
                  <a:pt x="24003" y="26883"/>
                </a:lnTo>
                <a:lnTo>
                  <a:pt x="24003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6720"/>
                </a:lnTo>
                <a:lnTo>
                  <a:pt x="0" y="6720"/>
                </a:lnTo>
                <a:lnTo>
                  <a:pt x="0" y="153603"/>
                </a:lnTo>
                <a:lnTo>
                  <a:pt x="960" y="154548"/>
                </a:lnTo>
                <a:lnTo>
                  <a:pt x="960" y="155524"/>
                </a:lnTo>
                <a:lnTo>
                  <a:pt x="1920" y="156484"/>
                </a:lnTo>
                <a:lnTo>
                  <a:pt x="2880" y="156484"/>
                </a:lnTo>
                <a:lnTo>
                  <a:pt x="3840" y="157444"/>
                </a:lnTo>
                <a:lnTo>
                  <a:pt x="22082" y="157444"/>
                </a:lnTo>
                <a:lnTo>
                  <a:pt x="23042" y="156484"/>
                </a:lnTo>
                <a:lnTo>
                  <a:pt x="24963" y="156484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1846"/>
                </a:lnTo>
                <a:lnTo>
                  <a:pt x="29833" y="48241"/>
                </a:lnTo>
                <a:lnTo>
                  <a:pt x="38984" y="38156"/>
                </a:lnTo>
                <a:lnTo>
                  <a:pt x="47045" y="30723"/>
                </a:lnTo>
                <a:lnTo>
                  <a:pt x="53766" y="25923"/>
                </a:lnTo>
                <a:lnTo>
                  <a:pt x="59527" y="23042"/>
                </a:lnTo>
                <a:lnTo>
                  <a:pt x="71048" y="23042"/>
                </a:lnTo>
                <a:lnTo>
                  <a:pt x="74874" y="24002"/>
                </a:lnTo>
                <a:lnTo>
                  <a:pt x="78714" y="26883"/>
                </a:lnTo>
                <a:lnTo>
                  <a:pt x="82555" y="28803"/>
                </a:lnTo>
                <a:lnTo>
                  <a:pt x="85435" y="31683"/>
                </a:lnTo>
                <a:lnTo>
                  <a:pt x="87355" y="34564"/>
                </a:lnTo>
                <a:lnTo>
                  <a:pt x="90236" y="38404"/>
                </a:lnTo>
                <a:lnTo>
                  <a:pt x="92156" y="43205"/>
                </a:lnTo>
                <a:lnTo>
                  <a:pt x="93116" y="48005"/>
                </a:lnTo>
                <a:lnTo>
                  <a:pt x="94076" y="52806"/>
                </a:lnTo>
                <a:lnTo>
                  <a:pt x="95036" y="58567"/>
                </a:lnTo>
                <a:lnTo>
                  <a:pt x="95036" y="155524"/>
                </a:lnTo>
                <a:lnTo>
                  <a:pt x="95996" y="15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6" name="object 1256"/>
          <p:cNvSpPr/>
          <p:nvPr/>
        </p:nvSpPr>
        <p:spPr>
          <a:xfrm>
            <a:off x="3832448" y="5811713"/>
            <a:ext cx="133426" cy="160324"/>
          </a:xfrm>
          <a:custGeom>
            <a:avLst/>
            <a:gdLst/>
            <a:ahLst/>
            <a:cxnLst/>
            <a:rect l="l" t="t" r="r" b="b"/>
            <a:pathLst>
              <a:path w="133426" h="160324">
                <a:moveTo>
                  <a:pt x="133426" y="73913"/>
                </a:moveTo>
                <a:lnTo>
                  <a:pt x="133413" y="67277"/>
                </a:lnTo>
                <a:lnTo>
                  <a:pt x="132465" y="54466"/>
                </a:lnTo>
                <a:lnTo>
                  <a:pt x="129585" y="42245"/>
                </a:lnTo>
                <a:lnTo>
                  <a:pt x="127665" y="34564"/>
                </a:lnTo>
                <a:lnTo>
                  <a:pt x="123825" y="26883"/>
                </a:lnTo>
                <a:lnTo>
                  <a:pt x="119024" y="21122"/>
                </a:lnTo>
                <a:lnTo>
                  <a:pt x="113263" y="14401"/>
                </a:lnTo>
                <a:lnTo>
                  <a:pt x="106542" y="9601"/>
                </a:lnTo>
                <a:lnTo>
                  <a:pt x="98877" y="5760"/>
                </a:lnTo>
                <a:lnTo>
                  <a:pt x="95317" y="4307"/>
                </a:lnTo>
                <a:lnTo>
                  <a:pt x="83233" y="1076"/>
                </a:lnTo>
                <a:lnTo>
                  <a:pt x="70073" y="0"/>
                </a:lnTo>
                <a:lnTo>
                  <a:pt x="64943" y="151"/>
                </a:lnTo>
                <a:lnTo>
                  <a:pt x="52039" y="1945"/>
                </a:lnTo>
                <a:lnTo>
                  <a:pt x="40309" y="5760"/>
                </a:lnTo>
                <a:lnTo>
                  <a:pt x="42230" y="30723"/>
                </a:lnTo>
                <a:lnTo>
                  <a:pt x="46070" y="27843"/>
                </a:lnTo>
                <a:lnTo>
                  <a:pt x="50871" y="24963"/>
                </a:lnTo>
                <a:lnTo>
                  <a:pt x="56631" y="22082"/>
                </a:lnTo>
                <a:lnTo>
                  <a:pt x="62392" y="21122"/>
                </a:lnTo>
                <a:lnTo>
                  <a:pt x="68153" y="21122"/>
                </a:lnTo>
                <a:lnTo>
                  <a:pt x="76229" y="21654"/>
                </a:lnTo>
                <a:lnTo>
                  <a:pt x="88586" y="25574"/>
                </a:lnTo>
                <a:lnTo>
                  <a:pt x="97916" y="33604"/>
                </a:lnTo>
                <a:lnTo>
                  <a:pt x="101955" y="40185"/>
                </a:lnTo>
                <a:lnTo>
                  <a:pt x="105782" y="51783"/>
                </a:lnTo>
                <a:lnTo>
                  <a:pt x="106542" y="66248"/>
                </a:lnTo>
                <a:lnTo>
                  <a:pt x="27828" y="66248"/>
                </a:lnTo>
                <a:lnTo>
                  <a:pt x="28788" y="60472"/>
                </a:lnTo>
                <a:lnTo>
                  <a:pt x="29748" y="54726"/>
                </a:lnTo>
                <a:lnTo>
                  <a:pt x="30708" y="48966"/>
                </a:lnTo>
                <a:lnTo>
                  <a:pt x="27741" y="13468"/>
                </a:lnTo>
                <a:lnTo>
                  <a:pt x="18227" y="22082"/>
                </a:lnTo>
                <a:lnTo>
                  <a:pt x="16464" y="24238"/>
                </a:lnTo>
                <a:lnTo>
                  <a:pt x="9735" y="34804"/>
                </a:lnTo>
                <a:lnTo>
                  <a:pt x="4800" y="47045"/>
                </a:lnTo>
                <a:lnTo>
                  <a:pt x="2819" y="55041"/>
                </a:lnTo>
                <a:lnTo>
                  <a:pt x="752" y="67337"/>
                </a:lnTo>
                <a:lnTo>
                  <a:pt x="0" y="80634"/>
                </a:lnTo>
                <a:lnTo>
                  <a:pt x="404" y="91181"/>
                </a:lnTo>
                <a:lnTo>
                  <a:pt x="2076" y="103953"/>
                </a:lnTo>
                <a:lnTo>
                  <a:pt x="4800" y="115199"/>
                </a:lnTo>
                <a:lnTo>
                  <a:pt x="11154" y="130377"/>
                </a:lnTo>
                <a:lnTo>
                  <a:pt x="18227" y="140162"/>
                </a:lnTo>
                <a:lnTo>
                  <a:pt x="29780" y="149262"/>
                </a:lnTo>
                <a:lnTo>
                  <a:pt x="41269" y="154548"/>
                </a:lnTo>
                <a:lnTo>
                  <a:pt x="47005" y="156728"/>
                </a:lnTo>
                <a:lnTo>
                  <a:pt x="59083" y="159423"/>
                </a:lnTo>
                <a:lnTo>
                  <a:pt x="72953" y="160324"/>
                </a:lnTo>
                <a:lnTo>
                  <a:pt x="79674" y="160324"/>
                </a:lnTo>
                <a:lnTo>
                  <a:pt x="86395" y="159364"/>
                </a:lnTo>
                <a:lnTo>
                  <a:pt x="92156" y="158389"/>
                </a:lnTo>
                <a:lnTo>
                  <a:pt x="97916" y="157444"/>
                </a:lnTo>
                <a:lnTo>
                  <a:pt x="103662" y="156484"/>
                </a:lnTo>
                <a:lnTo>
                  <a:pt x="108463" y="154548"/>
                </a:lnTo>
                <a:lnTo>
                  <a:pt x="113263" y="153603"/>
                </a:lnTo>
                <a:lnTo>
                  <a:pt x="116144" y="152643"/>
                </a:lnTo>
                <a:lnTo>
                  <a:pt x="119024" y="150723"/>
                </a:lnTo>
                <a:lnTo>
                  <a:pt x="121904" y="149763"/>
                </a:lnTo>
                <a:lnTo>
                  <a:pt x="123825" y="148803"/>
                </a:lnTo>
                <a:lnTo>
                  <a:pt x="124785" y="147843"/>
                </a:lnTo>
                <a:lnTo>
                  <a:pt x="125745" y="147843"/>
                </a:lnTo>
                <a:lnTo>
                  <a:pt x="125745" y="145923"/>
                </a:lnTo>
                <a:lnTo>
                  <a:pt x="126705" y="145923"/>
                </a:lnTo>
                <a:lnTo>
                  <a:pt x="126705" y="144002"/>
                </a:lnTo>
                <a:lnTo>
                  <a:pt x="127665" y="143042"/>
                </a:lnTo>
                <a:lnTo>
                  <a:pt x="127665" y="132481"/>
                </a:lnTo>
                <a:lnTo>
                  <a:pt x="126705" y="131521"/>
                </a:lnTo>
                <a:lnTo>
                  <a:pt x="126705" y="128640"/>
                </a:lnTo>
                <a:lnTo>
                  <a:pt x="125745" y="128640"/>
                </a:lnTo>
                <a:lnTo>
                  <a:pt x="124785" y="127680"/>
                </a:lnTo>
                <a:lnTo>
                  <a:pt x="119984" y="127680"/>
                </a:lnTo>
                <a:lnTo>
                  <a:pt x="117104" y="129600"/>
                </a:lnTo>
                <a:lnTo>
                  <a:pt x="115183" y="130561"/>
                </a:lnTo>
                <a:lnTo>
                  <a:pt x="111343" y="131521"/>
                </a:lnTo>
                <a:lnTo>
                  <a:pt x="107502" y="132481"/>
                </a:lnTo>
                <a:lnTo>
                  <a:pt x="103662" y="134401"/>
                </a:lnTo>
                <a:lnTo>
                  <a:pt x="98877" y="135361"/>
                </a:lnTo>
                <a:lnTo>
                  <a:pt x="94076" y="136321"/>
                </a:lnTo>
                <a:lnTo>
                  <a:pt x="88315" y="138242"/>
                </a:lnTo>
                <a:lnTo>
                  <a:pt x="66233" y="138242"/>
                </a:lnTo>
                <a:lnTo>
                  <a:pt x="59512" y="137281"/>
                </a:lnTo>
                <a:lnTo>
                  <a:pt x="52791" y="134401"/>
                </a:lnTo>
                <a:lnTo>
                  <a:pt x="47030" y="132481"/>
                </a:lnTo>
                <a:lnTo>
                  <a:pt x="42230" y="128640"/>
                </a:lnTo>
                <a:lnTo>
                  <a:pt x="38389" y="123840"/>
                </a:lnTo>
                <a:lnTo>
                  <a:pt x="34549" y="119039"/>
                </a:lnTo>
                <a:lnTo>
                  <a:pt x="31668" y="114239"/>
                </a:lnTo>
                <a:lnTo>
                  <a:pt x="30708" y="107518"/>
                </a:lnTo>
                <a:lnTo>
                  <a:pt x="28788" y="100797"/>
                </a:lnTo>
                <a:lnTo>
                  <a:pt x="27828" y="94076"/>
                </a:lnTo>
                <a:lnTo>
                  <a:pt x="27828" y="85435"/>
                </a:lnTo>
                <a:lnTo>
                  <a:pt x="125745" y="85435"/>
                </a:lnTo>
                <a:lnTo>
                  <a:pt x="128625" y="84475"/>
                </a:lnTo>
                <a:lnTo>
                  <a:pt x="130545" y="82555"/>
                </a:lnTo>
                <a:lnTo>
                  <a:pt x="132466" y="80634"/>
                </a:lnTo>
                <a:lnTo>
                  <a:pt x="133426" y="77754"/>
                </a:lnTo>
                <a:lnTo>
                  <a:pt x="133426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7" name="object 1257"/>
          <p:cNvSpPr/>
          <p:nvPr/>
        </p:nvSpPr>
        <p:spPr>
          <a:xfrm>
            <a:off x="3860190" y="5817473"/>
            <a:ext cx="14488" cy="43205"/>
          </a:xfrm>
          <a:custGeom>
            <a:avLst/>
            <a:gdLst/>
            <a:ahLst/>
            <a:cxnLst/>
            <a:rect l="l" t="t" r="r" b="b"/>
            <a:pathLst>
              <a:path w="14488" h="43205">
                <a:moveTo>
                  <a:pt x="10654" y="896"/>
                </a:moveTo>
                <a:lnTo>
                  <a:pt x="0" y="7708"/>
                </a:lnTo>
                <a:lnTo>
                  <a:pt x="2966" y="43205"/>
                </a:lnTo>
                <a:lnTo>
                  <a:pt x="4886" y="37444"/>
                </a:lnTo>
                <a:lnTo>
                  <a:pt x="7767" y="32644"/>
                </a:lnTo>
                <a:lnTo>
                  <a:pt x="10647" y="28803"/>
                </a:lnTo>
                <a:lnTo>
                  <a:pt x="14488" y="24963"/>
                </a:lnTo>
                <a:lnTo>
                  <a:pt x="12567" y="0"/>
                </a:lnTo>
                <a:lnTo>
                  <a:pt x="10654" y="8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8" name="object 1258"/>
          <p:cNvSpPr/>
          <p:nvPr/>
        </p:nvSpPr>
        <p:spPr>
          <a:xfrm>
            <a:off x="4007159" y="5811713"/>
            <a:ext cx="124785" cy="157444"/>
          </a:xfrm>
          <a:custGeom>
            <a:avLst/>
            <a:gdLst/>
            <a:ahLst/>
            <a:cxnLst/>
            <a:rect l="l" t="t" r="r" b="b"/>
            <a:pathLst>
              <a:path w="124785" h="157444">
                <a:moveTo>
                  <a:pt x="3840" y="157444"/>
                </a:moveTo>
                <a:lnTo>
                  <a:pt x="21122" y="157444"/>
                </a:lnTo>
                <a:lnTo>
                  <a:pt x="23027" y="156484"/>
                </a:lnTo>
                <a:lnTo>
                  <a:pt x="24963" y="156484"/>
                </a:lnTo>
                <a:lnTo>
                  <a:pt x="25923" y="155524"/>
                </a:lnTo>
                <a:lnTo>
                  <a:pt x="25923" y="154548"/>
                </a:lnTo>
                <a:lnTo>
                  <a:pt x="26868" y="153603"/>
                </a:lnTo>
                <a:lnTo>
                  <a:pt x="26868" y="51846"/>
                </a:lnTo>
                <a:lnTo>
                  <a:pt x="29944" y="47724"/>
                </a:lnTo>
                <a:lnTo>
                  <a:pt x="39045" y="37961"/>
                </a:lnTo>
                <a:lnTo>
                  <a:pt x="47990" y="30723"/>
                </a:lnTo>
                <a:lnTo>
                  <a:pt x="54711" y="25923"/>
                </a:lnTo>
                <a:lnTo>
                  <a:pt x="60472" y="23042"/>
                </a:lnTo>
                <a:lnTo>
                  <a:pt x="72953" y="23042"/>
                </a:lnTo>
                <a:lnTo>
                  <a:pt x="76794" y="24002"/>
                </a:lnTo>
                <a:lnTo>
                  <a:pt x="81594" y="26883"/>
                </a:lnTo>
                <a:lnTo>
                  <a:pt x="85435" y="28803"/>
                </a:lnTo>
                <a:lnTo>
                  <a:pt x="88315" y="31683"/>
                </a:lnTo>
                <a:lnTo>
                  <a:pt x="91196" y="34564"/>
                </a:lnTo>
                <a:lnTo>
                  <a:pt x="93116" y="38404"/>
                </a:lnTo>
                <a:lnTo>
                  <a:pt x="95036" y="43205"/>
                </a:lnTo>
                <a:lnTo>
                  <a:pt x="96956" y="48005"/>
                </a:lnTo>
                <a:lnTo>
                  <a:pt x="97917" y="52806"/>
                </a:lnTo>
                <a:lnTo>
                  <a:pt x="98877" y="59527"/>
                </a:lnTo>
                <a:lnTo>
                  <a:pt x="98877" y="155524"/>
                </a:lnTo>
                <a:lnTo>
                  <a:pt x="99837" y="155524"/>
                </a:lnTo>
                <a:lnTo>
                  <a:pt x="99837" y="156484"/>
                </a:lnTo>
                <a:lnTo>
                  <a:pt x="100797" y="156484"/>
                </a:lnTo>
                <a:lnTo>
                  <a:pt x="101757" y="157444"/>
                </a:lnTo>
                <a:lnTo>
                  <a:pt x="119999" y="157444"/>
                </a:lnTo>
                <a:lnTo>
                  <a:pt x="120944" y="156484"/>
                </a:lnTo>
                <a:lnTo>
                  <a:pt x="122880" y="156484"/>
                </a:lnTo>
                <a:lnTo>
                  <a:pt x="123840" y="155524"/>
                </a:lnTo>
                <a:lnTo>
                  <a:pt x="124785" y="155524"/>
                </a:lnTo>
                <a:lnTo>
                  <a:pt x="124774" y="62430"/>
                </a:lnTo>
                <a:lnTo>
                  <a:pt x="123981" y="49003"/>
                </a:lnTo>
                <a:lnTo>
                  <a:pt x="121904" y="37444"/>
                </a:lnTo>
                <a:lnTo>
                  <a:pt x="120944" y="30723"/>
                </a:lnTo>
                <a:lnTo>
                  <a:pt x="118064" y="24002"/>
                </a:lnTo>
                <a:lnTo>
                  <a:pt x="113278" y="18242"/>
                </a:lnTo>
                <a:lnTo>
                  <a:pt x="109438" y="13441"/>
                </a:lnTo>
                <a:lnTo>
                  <a:pt x="103662" y="8641"/>
                </a:lnTo>
                <a:lnTo>
                  <a:pt x="97917" y="5760"/>
                </a:lnTo>
                <a:lnTo>
                  <a:pt x="97744" y="5662"/>
                </a:lnTo>
                <a:lnTo>
                  <a:pt x="86407" y="1415"/>
                </a:lnTo>
                <a:lnTo>
                  <a:pt x="72953" y="0"/>
                </a:lnTo>
                <a:lnTo>
                  <a:pt x="72501" y="2"/>
                </a:lnTo>
                <a:lnTo>
                  <a:pt x="60258" y="1983"/>
                </a:lnTo>
                <a:lnTo>
                  <a:pt x="47990" y="6720"/>
                </a:lnTo>
                <a:lnTo>
                  <a:pt x="43528" y="9660"/>
                </a:lnTo>
                <a:lnTo>
                  <a:pt x="33668" y="17326"/>
                </a:lnTo>
                <a:lnTo>
                  <a:pt x="23987" y="26883"/>
                </a:lnTo>
                <a:lnTo>
                  <a:pt x="23987" y="5760"/>
                </a:lnTo>
                <a:lnTo>
                  <a:pt x="23027" y="5760"/>
                </a:lnTo>
                <a:lnTo>
                  <a:pt x="23027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47" y="2880"/>
                </a:lnTo>
                <a:lnTo>
                  <a:pt x="480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lnTo>
                  <a:pt x="1920" y="156484"/>
                </a:lnTo>
                <a:lnTo>
                  <a:pt x="2880" y="156484"/>
                </a:lnTo>
                <a:lnTo>
                  <a:pt x="3840" y="15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9" name="object 1259"/>
          <p:cNvSpPr/>
          <p:nvPr/>
        </p:nvSpPr>
        <p:spPr>
          <a:xfrm>
            <a:off x="4157868" y="5775243"/>
            <a:ext cx="95036" cy="195834"/>
          </a:xfrm>
          <a:custGeom>
            <a:avLst/>
            <a:gdLst/>
            <a:ahLst/>
            <a:cxnLst/>
            <a:rect l="l" t="t" r="r" b="b"/>
            <a:pathLst>
              <a:path w="95036" h="195834">
                <a:moveTo>
                  <a:pt x="91196" y="40309"/>
                </a:moveTo>
                <a:lnTo>
                  <a:pt x="52806" y="40309"/>
                </a:lnTo>
                <a:lnTo>
                  <a:pt x="52806" y="4800"/>
                </a:lnTo>
                <a:lnTo>
                  <a:pt x="51846" y="3840"/>
                </a:lnTo>
                <a:lnTo>
                  <a:pt x="51846" y="2880"/>
                </a:lnTo>
                <a:lnTo>
                  <a:pt x="50871" y="1920"/>
                </a:lnTo>
                <a:lnTo>
                  <a:pt x="49926" y="1920"/>
                </a:lnTo>
                <a:lnTo>
                  <a:pt x="48966" y="960"/>
                </a:lnTo>
                <a:lnTo>
                  <a:pt x="46085" y="960"/>
                </a:lnTo>
                <a:lnTo>
                  <a:pt x="44165" y="0"/>
                </a:lnTo>
                <a:lnTo>
                  <a:pt x="34564" y="0"/>
                </a:lnTo>
                <a:lnTo>
                  <a:pt x="32644" y="960"/>
                </a:lnTo>
                <a:lnTo>
                  <a:pt x="29763" y="960"/>
                </a:lnTo>
                <a:lnTo>
                  <a:pt x="28803" y="1920"/>
                </a:lnTo>
                <a:lnTo>
                  <a:pt x="27843" y="1920"/>
                </a:lnTo>
                <a:lnTo>
                  <a:pt x="26883" y="2880"/>
                </a:lnTo>
                <a:lnTo>
                  <a:pt x="26883" y="3840"/>
                </a:lnTo>
                <a:lnTo>
                  <a:pt x="25923" y="3840"/>
                </a:lnTo>
                <a:lnTo>
                  <a:pt x="25923" y="40309"/>
                </a:lnTo>
                <a:lnTo>
                  <a:pt x="2880" y="40309"/>
                </a:lnTo>
                <a:lnTo>
                  <a:pt x="2880" y="41269"/>
                </a:lnTo>
                <a:lnTo>
                  <a:pt x="1920" y="41269"/>
                </a:lnTo>
                <a:lnTo>
                  <a:pt x="1920" y="42230"/>
                </a:lnTo>
                <a:lnTo>
                  <a:pt x="960" y="43190"/>
                </a:lnTo>
                <a:lnTo>
                  <a:pt x="960" y="46070"/>
                </a:lnTo>
                <a:lnTo>
                  <a:pt x="0" y="47030"/>
                </a:lnTo>
                <a:lnTo>
                  <a:pt x="0" y="54711"/>
                </a:lnTo>
                <a:lnTo>
                  <a:pt x="960" y="57591"/>
                </a:lnTo>
                <a:lnTo>
                  <a:pt x="1920" y="59512"/>
                </a:lnTo>
                <a:lnTo>
                  <a:pt x="2880" y="61432"/>
                </a:lnTo>
                <a:lnTo>
                  <a:pt x="3840" y="62392"/>
                </a:lnTo>
                <a:lnTo>
                  <a:pt x="25923" y="62392"/>
                </a:lnTo>
                <a:lnTo>
                  <a:pt x="25923" y="155508"/>
                </a:lnTo>
                <a:lnTo>
                  <a:pt x="26883" y="162229"/>
                </a:lnTo>
                <a:lnTo>
                  <a:pt x="27843" y="168950"/>
                </a:lnTo>
                <a:lnTo>
                  <a:pt x="29763" y="174711"/>
                </a:lnTo>
                <a:lnTo>
                  <a:pt x="32644" y="180472"/>
                </a:lnTo>
                <a:lnTo>
                  <a:pt x="35524" y="184312"/>
                </a:lnTo>
                <a:lnTo>
                  <a:pt x="39364" y="188153"/>
                </a:lnTo>
                <a:lnTo>
                  <a:pt x="44165" y="191018"/>
                </a:lnTo>
                <a:lnTo>
                  <a:pt x="48966" y="192953"/>
                </a:lnTo>
                <a:lnTo>
                  <a:pt x="54726" y="194858"/>
                </a:lnTo>
                <a:lnTo>
                  <a:pt x="61432" y="195834"/>
                </a:lnTo>
                <a:lnTo>
                  <a:pt x="75834" y="195834"/>
                </a:lnTo>
                <a:lnTo>
                  <a:pt x="78714" y="194858"/>
                </a:lnTo>
                <a:lnTo>
                  <a:pt x="80634" y="194858"/>
                </a:lnTo>
                <a:lnTo>
                  <a:pt x="82555" y="193913"/>
                </a:lnTo>
                <a:lnTo>
                  <a:pt x="85435" y="193913"/>
                </a:lnTo>
                <a:lnTo>
                  <a:pt x="87355" y="192953"/>
                </a:lnTo>
                <a:lnTo>
                  <a:pt x="89275" y="192953"/>
                </a:lnTo>
                <a:lnTo>
                  <a:pt x="90236" y="191993"/>
                </a:lnTo>
                <a:lnTo>
                  <a:pt x="92156" y="191018"/>
                </a:lnTo>
                <a:lnTo>
                  <a:pt x="93116" y="190073"/>
                </a:lnTo>
                <a:lnTo>
                  <a:pt x="94076" y="189113"/>
                </a:lnTo>
                <a:lnTo>
                  <a:pt x="94076" y="188153"/>
                </a:lnTo>
                <a:lnTo>
                  <a:pt x="95036" y="186232"/>
                </a:lnTo>
                <a:lnTo>
                  <a:pt x="95036" y="172791"/>
                </a:lnTo>
                <a:lnTo>
                  <a:pt x="94076" y="171831"/>
                </a:lnTo>
                <a:lnTo>
                  <a:pt x="94076" y="169910"/>
                </a:lnTo>
                <a:lnTo>
                  <a:pt x="93116" y="169910"/>
                </a:lnTo>
                <a:lnTo>
                  <a:pt x="93116" y="168950"/>
                </a:lnTo>
                <a:lnTo>
                  <a:pt x="89275" y="168950"/>
                </a:lnTo>
                <a:lnTo>
                  <a:pt x="88315" y="169910"/>
                </a:lnTo>
                <a:lnTo>
                  <a:pt x="87355" y="169910"/>
                </a:lnTo>
                <a:lnTo>
                  <a:pt x="86395" y="170870"/>
                </a:lnTo>
                <a:lnTo>
                  <a:pt x="84475" y="170870"/>
                </a:lnTo>
                <a:lnTo>
                  <a:pt x="83515" y="171831"/>
                </a:lnTo>
                <a:lnTo>
                  <a:pt x="81594" y="171831"/>
                </a:lnTo>
                <a:lnTo>
                  <a:pt x="79674" y="172791"/>
                </a:lnTo>
                <a:lnTo>
                  <a:pt x="77769" y="172791"/>
                </a:lnTo>
                <a:lnTo>
                  <a:pt x="75834" y="173751"/>
                </a:lnTo>
                <a:lnTo>
                  <a:pt x="65272" y="173751"/>
                </a:lnTo>
                <a:lnTo>
                  <a:pt x="59527" y="170870"/>
                </a:lnTo>
                <a:lnTo>
                  <a:pt x="56647" y="166070"/>
                </a:lnTo>
                <a:lnTo>
                  <a:pt x="53766" y="160309"/>
                </a:lnTo>
                <a:lnTo>
                  <a:pt x="52806" y="152628"/>
                </a:lnTo>
                <a:lnTo>
                  <a:pt x="52806" y="62392"/>
                </a:lnTo>
                <a:lnTo>
                  <a:pt x="91196" y="62392"/>
                </a:lnTo>
                <a:lnTo>
                  <a:pt x="93116" y="61432"/>
                </a:lnTo>
                <a:lnTo>
                  <a:pt x="94076" y="59512"/>
                </a:lnTo>
                <a:lnTo>
                  <a:pt x="95036" y="57591"/>
                </a:lnTo>
                <a:lnTo>
                  <a:pt x="95036" y="44150"/>
                </a:lnTo>
                <a:lnTo>
                  <a:pt x="94076" y="43190"/>
                </a:lnTo>
                <a:lnTo>
                  <a:pt x="94076" y="42230"/>
                </a:lnTo>
                <a:lnTo>
                  <a:pt x="93116" y="41269"/>
                </a:lnTo>
                <a:lnTo>
                  <a:pt x="92156" y="40309"/>
                </a:lnTo>
                <a:lnTo>
                  <a:pt x="91196" y="40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0" name="object 1260"/>
          <p:cNvSpPr/>
          <p:nvPr/>
        </p:nvSpPr>
        <p:spPr>
          <a:xfrm>
            <a:off x="4341220" y="5759881"/>
            <a:ext cx="156484" cy="209275"/>
          </a:xfrm>
          <a:custGeom>
            <a:avLst/>
            <a:gdLst/>
            <a:ahLst/>
            <a:cxnLst/>
            <a:rect l="l" t="t" r="r" b="b"/>
            <a:pathLst>
              <a:path w="156484" h="209275">
                <a:moveTo>
                  <a:pt x="1920" y="1920"/>
                </a:moveTo>
                <a:lnTo>
                  <a:pt x="960" y="2880"/>
                </a:lnTo>
                <a:lnTo>
                  <a:pt x="960" y="4800"/>
                </a:lnTo>
                <a:lnTo>
                  <a:pt x="0" y="6720"/>
                </a:lnTo>
                <a:lnTo>
                  <a:pt x="0" y="17282"/>
                </a:lnTo>
                <a:lnTo>
                  <a:pt x="960" y="19202"/>
                </a:lnTo>
                <a:lnTo>
                  <a:pt x="960" y="21107"/>
                </a:lnTo>
                <a:lnTo>
                  <a:pt x="1920" y="22082"/>
                </a:lnTo>
                <a:lnTo>
                  <a:pt x="1920" y="23042"/>
                </a:lnTo>
                <a:lnTo>
                  <a:pt x="3840" y="23042"/>
                </a:lnTo>
                <a:lnTo>
                  <a:pt x="4800" y="24002"/>
                </a:lnTo>
                <a:lnTo>
                  <a:pt x="64328" y="24002"/>
                </a:lnTo>
                <a:lnTo>
                  <a:pt x="64328" y="206380"/>
                </a:lnTo>
                <a:lnTo>
                  <a:pt x="65288" y="206380"/>
                </a:lnTo>
                <a:lnTo>
                  <a:pt x="65288" y="207355"/>
                </a:lnTo>
                <a:lnTo>
                  <a:pt x="66248" y="208315"/>
                </a:lnTo>
                <a:lnTo>
                  <a:pt x="68168" y="208315"/>
                </a:lnTo>
                <a:lnTo>
                  <a:pt x="70073" y="209275"/>
                </a:lnTo>
                <a:lnTo>
                  <a:pt x="86410" y="209275"/>
                </a:lnTo>
                <a:lnTo>
                  <a:pt x="88315" y="208315"/>
                </a:lnTo>
                <a:lnTo>
                  <a:pt x="90251" y="208315"/>
                </a:lnTo>
                <a:lnTo>
                  <a:pt x="91196" y="207355"/>
                </a:lnTo>
                <a:lnTo>
                  <a:pt x="91196" y="206380"/>
                </a:lnTo>
                <a:lnTo>
                  <a:pt x="92156" y="206380"/>
                </a:lnTo>
                <a:lnTo>
                  <a:pt x="92156" y="24002"/>
                </a:lnTo>
                <a:lnTo>
                  <a:pt x="151683" y="24002"/>
                </a:lnTo>
                <a:lnTo>
                  <a:pt x="152643" y="23042"/>
                </a:lnTo>
                <a:lnTo>
                  <a:pt x="153603" y="22082"/>
                </a:lnTo>
                <a:lnTo>
                  <a:pt x="154564" y="22082"/>
                </a:lnTo>
                <a:lnTo>
                  <a:pt x="154564" y="21107"/>
                </a:lnTo>
                <a:lnTo>
                  <a:pt x="155524" y="20162"/>
                </a:lnTo>
                <a:lnTo>
                  <a:pt x="155524" y="17282"/>
                </a:lnTo>
                <a:lnTo>
                  <a:pt x="156484" y="15361"/>
                </a:lnTo>
                <a:lnTo>
                  <a:pt x="156484" y="7680"/>
                </a:lnTo>
                <a:lnTo>
                  <a:pt x="155524" y="6720"/>
                </a:lnTo>
                <a:lnTo>
                  <a:pt x="155524" y="3840"/>
                </a:lnTo>
                <a:lnTo>
                  <a:pt x="154564" y="2880"/>
                </a:lnTo>
                <a:lnTo>
                  <a:pt x="154564" y="1920"/>
                </a:lnTo>
                <a:lnTo>
                  <a:pt x="153603" y="960"/>
                </a:lnTo>
                <a:lnTo>
                  <a:pt x="152643" y="960"/>
                </a:lnTo>
                <a:lnTo>
                  <a:pt x="152643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192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1" name="object 1261"/>
          <p:cNvSpPr/>
          <p:nvPr/>
        </p:nvSpPr>
        <p:spPr>
          <a:xfrm>
            <a:off x="4503465" y="5811713"/>
            <a:ext cx="85435" cy="157444"/>
          </a:xfrm>
          <a:custGeom>
            <a:avLst/>
            <a:gdLst/>
            <a:ahLst/>
            <a:cxnLst/>
            <a:rect l="l" t="t" r="r" b="b"/>
            <a:pathLst>
              <a:path w="85435" h="157444">
                <a:moveTo>
                  <a:pt x="85435" y="9601"/>
                </a:moveTo>
                <a:lnTo>
                  <a:pt x="84475" y="8641"/>
                </a:lnTo>
                <a:lnTo>
                  <a:pt x="84475" y="6720"/>
                </a:lnTo>
                <a:lnTo>
                  <a:pt x="83515" y="5760"/>
                </a:lnTo>
                <a:lnTo>
                  <a:pt x="83515" y="4800"/>
                </a:lnTo>
                <a:lnTo>
                  <a:pt x="82555" y="4800"/>
                </a:lnTo>
                <a:lnTo>
                  <a:pt x="82555" y="3840"/>
                </a:lnTo>
                <a:lnTo>
                  <a:pt x="81594" y="3840"/>
                </a:lnTo>
                <a:lnTo>
                  <a:pt x="79674" y="2880"/>
                </a:lnTo>
                <a:lnTo>
                  <a:pt x="77754" y="1920"/>
                </a:lnTo>
                <a:lnTo>
                  <a:pt x="74874" y="1920"/>
                </a:lnTo>
                <a:lnTo>
                  <a:pt x="72953" y="960"/>
                </a:lnTo>
                <a:lnTo>
                  <a:pt x="69113" y="960"/>
                </a:lnTo>
                <a:lnTo>
                  <a:pt x="67193" y="0"/>
                </a:lnTo>
                <a:lnTo>
                  <a:pt x="60472" y="0"/>
                </a:lnTo>
                <a:lnTo>
                  <a:pt x="57591" y="960"/>
                </a:lnTo>
                <a:lnTo>
                  <a:pt x="54711" y="1920"/>
                </a:lnTo>
                <a:lnTo>
                  <a:pt x="51831" y="2880"/>
                </a:lnTo>
                <a:lnTo>
                  <a:pt x="48950" y="3840"/>
                </a:lnTo>
                <a:lnTo>
                  <a:pt x="45110" y="5760"/>
                </a:lnTo>
                <a:lnTo>
                  <a:pt x="42230" y="8641"/>
                </a:lnTo>
                <a:lnTo>
                  <a:pt x="39349" y="11521"/>
                </a:lnTo>
                <a:lnTo>
                  <a:pt x="35509" y="14401"/>
                </a:lnTo>
                <a:lnTo>
                  <a:pt x="31668" y="18242"/>
                </a:lnTo>
                <a:lnTo>
                  <a:pt x="27828" y="23042"/>
                </a:lnTo>
                <a:lnTo>
                  <a:pt x="23987" y="28803"/>
                </a:lnTo>
                <a:lnTo>
                  <a:pt x="23987" y="5760"/>
                </a:lnTo>
                <a:lnTo>
                  <a:pt x="23027" y="4800"/>
                </a:lnTo>
                <a:lnTo>
                  <a:pt x="23027" y="3840"/>
                </a:lnTo>
                <a:lnTo>
                  <a:pt x="22082" y="3840"/>
                </a:lnTo>
                <a:lnTo>
                  <a:pt x="21107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65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54548"/>
                </a:lnTo>
                <a:lnTo>
                  <a:pt x="960" y="155524"/>
                </a:lnTo>
                <a:lnTo>
                  <a:pt x="1920" y="156484"/>
                </a:lnTo>
                <a:lnTo>
                  <a:pt x="2865" y="156484"/>
                </a:lnTo>
                <a:lnTo>
                  <a:pt x="3840" y="157444"/>
                </a:lnTo>
                <a:lnTo>
                  <a:pt x="22082" y="157444"/>
                </a:lnTo>
                <a:lnTo>
                  <a:pt x="23027" y="156484"/>
                </a:lnTo>
                <a:lnTo>
                  <a:pt x="24947" y="156484"/>
                </a:lnTo>
                <a:lnTo>
                  <a:pt x="25923" y="155524"/>
                </a:lnTo>
                <a:lnTo>
                  <a:pt x="26868" y="154548"/>
                </a:lnTo>
                <a:lnTo>
                  <a:pt x="26868" y="57607"/>
                </a:lnTo>
                <a:lnTo>
                  <a:pt x="30708" y="51846"/>
                </a:lnTo>
                <a:lnTo>
                  <a:pt x="34549" y="46085"/>
                </a:lnTo>
                <a:lnTo>
                  <a:pt x="37429" y="42245"/>
                </a:lnTo>
                <a:lnTo>
                  <a:pt x="40309" y="38404"/>
                </a:lnTo>
                <a:lnTo>
                  <a:pt x="43190" y="34564"/>
                </a:lnTo>
                <a:lnTo>
                  <a:pt x="46070" y="32644"/>
                </a:lnTo>
                <a:lnTo>
                  <a:pt x="48950" y="29763"/>
                </a:lnTo>
                <a:lnTo>
                  <a:pt x="51831" y="27843"/>
                </a:lnTo>
                <a:lnTo>
                  <a:pt x="54711" y="26883"/>
                </a:lnTo>
                <a:lnTo>
                  <a:pt x="56631" y="25923"/>
                </a:lnTo>
                <a:lnTo>
                  <a:pt x="68153" y="25923"/>
                </a:lnTo>
                <a:lnTo>
                  <a:pt x="70073" y="26883"/>
                </a:lnTo>
                <a:lnTo>
                  <a:pt x="71993" y="26883"/>
                </a:lnTo>
                <a:lnTo>
                  <a:pt x="73913" y="27843"/>
                </a:lnTo>
                <a:lnTo>
                  <a:pt x="75834" y="27843"/>
                </a:lnTo>
                <a:lnTo>
                  <a:pt x="76794" y="28803"/>
                </a:lnTo>
                <a:lnTo>
                  <a:pt x="77754" y="28803"/>
                </a:lnTo>
                <a:lnTo>
                  <a:pt x="79674" y="29763"/>
                </a:lnTo>
                <a:lnTo>
                  <a:pt x="82555" y="29763"/>
                </a:lnTo>
                <a:lnTo>
                  <a:pt x="83515" y="28803"/>
                </a:lnTo>
                <a:lnTo>
                  <a:pt x="84475" y="27843"/>
                </a:lnTo>
                <a:lnTo>
                  <a:pt x="84475" y="25923"/>
                </a:lnTo>
                <a:lnTo>
                  <a:pt x="85435" y="24963"/>
                </a:lnTo>
                <a:lnTo>
                  <a:pt x="85435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2" name="object 1262"/>
          <p:cNvSpPr/>
          <p:nvPr/>
        </p:nvSpPr>
        <p:spPr>
          <a:xfrm>
            <a:off x="4605223" y="5811713"/>
            <a:ext cx="133426" cy="160324"/>
          </a:xfrm>
          <a:custGeom>
            <a:avLst/>
            <a:gdLst/>
            <a:ahLst/>
            <a:cxnLst/>
            <a:rect l="l" t="t" r="r" b="b"/>
            <a:pathLst>
              <a:path w="133426" h="160324">
                <a:moveTo>
                  <a:pt x="128625" y="84475"/>
                </a:moveTo>
                <a:lnTo>
                  <a:pt x="130545" y="82555"/>
                </a:lnTo>
                <a:lnTo>
                  <a:pt x="132466" y="80634"/>
                </a:lnTo>
                <a:lnTo>
                  <a:pt x="133426" y="77754"/>
                </a:lnTo>
                <a:lnTo>
                  <a:pt x="133415" y="67394"/>
                </a:lnTo>
                <a:lnTo>
                  <a:pt x="132616" y="54521"/>
                </a:lnTo>
                <a:lnTo>
                  <a:pt x="130545" y="42245"/>
                </a:lnTo>
                <a:lnTo>
                  <a:pt x="127665" y="34564"/>
                </a:lnTo>
                <a:lnTo>
                  <a:pt x="123825" y="26883"/>
                </a:lnTo>
                <a:lnTo>
                  <a:pt x="119024" y="21122"/>
                </a:lnTo>
                <a:lnTo>
                  <a:pt x="113278" y="14401"/>
                </a:lnTo>
                <a:lnTo>
                  <a:pt x="106542" y="9601"/>
                </a:lnTo>
                <a:lnTo>
                  <a:pt x="98877" y="5760"/>
                </a:lnTo>
                <a:lnTo>
                  <a:pt x="95608" y="4307"/>
                </a:lnTo>
                <a:lnTo>
                  <a:pt x="83539" y="1076"/>
                </a:lnTo>
                <a:lnTo>
                  <a:pt x="70073" y="0"/>
                </a:lnTo>
                <a:lnTo>
                  <a:pt x="65839" y="105"/>
                </a:lnTo>
                <a:lnTo>
                  <a:pt x="53016" y="1856"/>
                </a:lnTo>
                <a:lnTo>
                  <a:pt x="41269" y="5760"/>
                </a:lnTo>
                <a:lnTo>
                  <a:pt x="39156" y="6657"/>
                </a:lnTo>
                <a:lnTo>
                  <a:pt x="27986" y="13468"/>
                </a:lnTo>
                <a:lnTo>
                  <a:pt x="28788" y="60472"/>
                </a:lnTo>
                <a:lnTo>
                  <a:pt x="29748" y="54726"/>
                </a:lnTo>
                <a:lnTo>
                  <a:pt x="30708" y="48966"/>
                </a:lnTo>
                <a:lnTo>
                  <a:pt x="33588" y="43205"/>
                </a:lnTo>
                <a:lnTo>
                  <a:pt x="35509" y="38404"/>
                </a:lnTo>
                <a:lnTo>
                  <a:pt x="39349" y="34564"/>
                </a:lnTo>
                <a:lnTo>
                  <a:pt x="42230" y="30723"/>
                </a:lnTo>
                <a:lnTo>
                  <a:pt x="46070" y="27843"/>
                </a:lnTo>
                <a:lnTo>
                  <a:pt x="51831" y="24963"/>
                </a:lnTo>
                <a:lnTo>
                  <a:pt x="56631" y="22082"/>
                </a:lnTo>
                <a:lnTo>
                  <a:pt x="62392" y="21122"/>
                </a:lnTo>
                <a:lnTo>
                  <a:pt x="69113" y="21122"/>
                </a:lnTo>
                <a:lnTo>
                  <a:pt x="75945" y="21549"/>
                </a:lnTo>
                <a:lnTo>
                  <a:pt x="88345" y="25410"/>
                </a:lnTo>
                <a:lnTo>
                  <a:pt x="97917" y="33604"/>
                </a:lnTo>
                <a:lnTo>
                  <a:pt x="102372" y="40185"/>
                </a:lnTo>
                <a:lnTo>
                  <a:pt x="106034" y="51783"/>
                </a:lnTo>
                <a:lnTo>
                  <a:pt x="106542" y="66248"/>
                </a:lnTo>
                <a:lnTo>
                  <a:pt x="123825" y="85435"/>
                </a:lnTo>
                <a:lnTo>
                  <a:pt x="125745" y="85435"/>
                </a:lnTo>
                <a:lnTo>
                  <a:pt x="128625" y="84475"/>
                </a:lnTo>
                <a:close/>
              </a:path>
              <a:path w="133426" h="160324">
                <a:moveTo>
                  <a:pt x="127665" y="132481"/>
                </a:moveTo>
                <a:lnTo>
                  <a:pt x="126705" y="131521"/>
                </a:lnTo>
                <a:lnTo>
                  <a:pt x="126705" y="128640"/>
                </a:lnTo>
                <a:lnTo>
                  <a:pt x="125745" y="128640"/>
                </a:lnTo>
                <a:lnTo>
                  <a:pt x="124785" y="127680"/>
                </a:lnTo>
                <a:lnTo>
                  <a:pt x="119999" y="127680"/>
                </a:lnTo>
                <a:lnTo>
                  <a:pt x="117104" y="129600"/>
                </a:lnTo>
                <a:lnTo>
                  <a:pt x="115183" y="130561"/>
                </a:lnTo>
                <a:lnTo>
                  <a:pt x="111343" y="131521"/>
                </a:lnTo>
                <a:lnTo>
                  <a:pt x="107502" y="132481"/>
                </a:lnTo>
                <a:lnTo>
                  <a:pt x="103662" y="134401"/>
                </a:lnTo>
                <a:lnTo>
                  <a:pt x="98877" y="135361"/>
                </a:lnTo>
                <a:lnTo>
                  <a:pt x="94076" y="136321"/>
                </a:lnTo>
                <a:lnTo>
                  <a:pt x="88315" y="138242"/>
                </a:lnTo>
                <a:lnTo>
                  <a:pt x="67193" y="138242"/>
                </a:lnTo>
                <a:lnTo>
                  <a:pt x="59512" y="137281"/>
                </a:lnTo>
                <a:lnTo>
                  <a:pt x="53751" y="134401"/>
                </a:lnTo>
                <a:lnTo>
                  <a:pt x="47030" y="132481"/>
                </a:lnTo>
                <a:lnTo>
                  <a:pt x="42230" y="128640"/>
                </a:lnTo>
                <a:lnTo>
                  <a:pt x="38389" y="123840"/>
                </a:lnTo>
                <a:lnTo>
                  <a:pt x="34549" y="119039"/>
                </a:lnTo>
                <a:lnTo>
                  <a:pt x="31668" y="114239"/>
                </a:lnTo>
                <a:lnTo>
                  <a:pt x="30708" y="107518"/>
                </a:lnTo>
                <a:lnTo>
                  <a:pt x="28788" y="100797"/>
                </a:lnTo>
                <a:lnTo>
                  <a:pt x="27828" y="94076"/>
                </a:lnTo>
                <a:lnTo>
                  <a:pt x="27828" y="85435"/>
                </a:lnTo>
                <a:lnTo>
                  <a:pt x="123825" y="85435"/>
                </a:lnTo>
                <a:lnTo>
                  <a:pt x="106542" y="66248"/>
                </a:lnTo>
                <a:lnTo>
                  <a:pt x="27828" y="66248"/>
                </a:lnTo>
                <a:lnTo>
                  <a:pt x="28788" y="60472"/>
                </a:lnTo>
                <a:lnTo>
                  <a:pt x="27986" y="13468"/>
                </a:lnTo>
                <a:lnTo>
                  <a:pt x="19187" y="22082"/>
                </a:lnTo>
                <a:lnTo>
                  <a:pt x="9722" y="34991"/>
                </a:lnTo>
                <a:lnTo>
                  <a:pt x="4800" y="47045"/>
                </a:lnTo>
                <a:lnTo>
                  <a:pt x="2819" y="55041"/>
                </a:lnTo>
                <a:lnTo>
                  <a:pt x="752" y="67337"/>
                </a:lnTo>
                <a:lnTo>
                  <a:pt x="0" y="80634"/>
                </a:lnTo>
                <a:lnTo>
                  <a:pt x="404" y="91181"/>
                </a:lnTo>
                <a:lnTo>
                  <a:pt x="2076" y="103953"/>
                </a:lnTo>
                <a:lnTo>
                  <a:pt x="4800" y="115199"/>
                </a:lnTo>
                <a:lnTo>
                  <a:pt x="11158" y="130380"/>
                </a:lnTo>
                <a:lnTo>
                  <a:pt x="18242" y="140162"/>
                </a:lnTo>
                <a:lnTo>
                  <a:pt x="29776" y="149259"/>
                </a:lnTo>
                <a:lnTo>
                  <a:pt x="41269" y="154548"/>
                </a:lnTo>
                <a:lnTo>
                  <a:pt x="47005" y="156728"/>
                </a:lnTo>
                <a:lnTo>
                  <a:pt x="59083" y="159423"/>
                </a:lnTo>
                <a:lnTo>
                  <a:pt x="72953" y="160324"/>
                </a:lnTo>
                <a:lnTo>
                  <a:pt x="79674" y="160324"/>
                </a:lnTo>
                <a:lnTo>
                  <a:pt x="86395" y="159364"/>
                </a:lnTo>
                <a:lnTo>
                  <a:pt x="92156" y="158389"/>
                </a:lnTo>
                <a:lnTo>
                  <a:pt x="97917" y="157444"/>
                </a:lnTo>
                <a:lnTo>
                  <a:pt x="103662" y="156484"/>
                </a:lnTo>
                <a:lnTo>
                  <a:pt x="108478" y="154548"/>
                </a:lnTo>
                <a:lnTo>
                  <a:pt x="113278" y="153603"/>
                </a:lnTo>
                <a:lnTo>
                  <a:pt x="117104" y="152643"/>
                </a:lnTo>
                <a:lnTo>
                  <a:pt x="119999" y="150723"/>
                </a:lnTo>
                <a:lnTo>
                  <a:pt x="122864" y="149763"/>
                </a:lnTo>
                <a:lnTo>
                  <a:pt x="123825" y="148803"/>
                </a:lnTo>
                <a:lnTo>
                  <a:pt x="124785" y="147843"/>
                </a:lnTo>
                <a:lnTo>
                  <a:pt x="125745" y="147843"/>
                </a:lnTo>
                <a:lnTo>
                  <a:pt x="125745" y="145923"/>
                </a:lnTo>
                <a:lnTo>
                  <a:pt x="126705" y="145923"/>
                </a:lnTo>
                <a:lnTo>
                  <a:pt x="126705" y="144002"/>
                </a:lnTo>
                <a:lnTo>
                  <a:pt x="127665" y="143042"/>
                </a:lnTo>
                <a:lnTo>
                  <a:pt x="127665" y="13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3" name="object 1263"/>
          <p:cNvSpPr/>
          <p:nvPr/>
        </p:nvSpPr>
        <p:spPr>
          <a:xfrm>
            <a:off x="4770333" y="5811713"/>
            <a:ext cx="119039" cy="159364"/>
          </a:xfrm>
          <a:custGeom>
            <a:avLst/>
            <a:gdLst/>
            <a:ahLst/>
            <a:cxnLst/>
            <a:rect l="l" t="t" r="r" b="b"/>
            <a:pathLst>
              <a:path w="119039" h="159364">
                <a:moveTo>
                  <a:pt x="110398" y="19202"/>
                </a:moveTo>
                <a:lnTo>
                  <a:pt x="106558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8315" y="3840"/>
                </a:lnTo>
                <a:lnTo>
                  <a:pt x="75088" y="1063"/>
                </a:lnTo>
                <a:lnTo>
                  <a:pt x="61432" y="0"/>
                </a:lnTo>
                <a:lnTo>
                  <a:pt x="55671" y="0"/>
                </a:lnTo>
                <a:lnTo>
                  <a:pt x="50871" y="960"/>
                </a:lnTo>
                <a:lnTo>
                  <a:pt x="45125" y="1920"/>
                </a:lnTo>
                <a:lnTo>
                  <a:pt x="39349" y="2880"/>
                </a:lnTo>
                <a:lnTo>
                  <a:pt x="34564" y="3840"/>
                </a:lnTo>
                <a:lnTo>
                  <a:pt x="29748" y="5760"/>
                </a:lnTo>
                <a:lnTo>
                  <a:pt x="24963" y="7680"/>
                </a:lnTo>
                <a:lnTo>
                  <a:pt x="21122" y="9601"/>
                </a:lnTo>
                <a:lnTo>
                  <a:pt x="17282" y="11521"/>
                </a:lnTo>
                <a:lnTo>
                  <a:pt x="14401" y="13441"/>
                </a:lnTo>
                <a:lnTo>
                  <a:pt x="11521" y="14401"/>
                </a:lnTo>
                <a:lnTo>
                  <a:pt x="9601" y="16322"/>
                </a:lnTo>
                <a:lnTo>
                  <a:pt x="8641" y="17282"/>
                </a:lnTo>
                <a:lnTo>
                  <a:pt x="7680" y="19202"/>
                </a:lnTo>
                <a:lnTo>
                  <a:pt x="7680" y="20162"/>
                </a:lnTo>
                <a:lnTo>
                  <a:pt x="6720" y="22082"/>
                </a:lnTo>
                <a:lnTo>
                  <a:pt x="6720" y="31683"/>
                </a:lnTo>
                <a:lnTo>
                  <a:pt x="7680" y="32644"/>
                </a:lnTo>
                <a:lnTo>
                  <a:pt x="7680" y="34564"/>
                </a:lnTo>
                <a:lnTo>
                  <a:pt x="8641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7444"/>
                </a:lnTo>
                <a:lnTo>
                  <a:pt x="15361" y="36484"/>
                </a:lnTo>
                <a:lnTo>
                  <a:pt x="18242" y="34564"/>
                </a:lnTo>
                <a:lnTo>
                  <a:pt x="20162" y="33604"/>
                </a:lnTo>
                <a:lnTo>
                  <a:pt x="24003" y="31683"/>
                </a:lnTo>
                <a:lnTo>
                  <a:pt x="27843" y="29763"/>
                </a:lnTo>
                <a:lnTo>
                  <a:pt x="31683" y="27843"/>
                </a:lnTo>
                <a:lnTo>
                  <a:pt x="36469" y="25923"/>
                </a:lnTo>
                <a:lnTo>
                  <a:pt x="41285" y="24002"/>
                </a:lnTo>
                <a:lnTo>
                  <a:pt x="47030" y="23042"/>
                </a:lnTo>
                <a:lnTo>
                  <a:pt x="52806" y="22082"/>
                </a:lnTo>
                <a:lnTo>
                  <a:pt x="65272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8714" y="25923"/>
                </a:lnTo>
                <a:lnTo>
                  <a:pt x="82555" y="27843"/>
                </a:lnTo>
                <a:lnTo>
                  <a:pt x="84475" y="30723"/>
                </a:lnTo>
                <a:lnTo>
                  <a:pt x="87355" y="33604"/>
                </a:lnTo>
                <a:lnTo>
                  <a:pt x="89275" y="37444"/>
                </a:lnTo>
                <a:lnTo>
                  <a:pt x="91196" y="41285"/>
                </a:lnTo>
                <a:lnTo>
                  <a:pt x="92156" y="46085"/>
                </a:lnTo>
                <a:lnTo>
                  <a:pt x="92156" y="67193"/>
                </a:lnTo>
                <a:lnTo>
                  <a:pt x="72953" y="67193"/>
                </a:lnTo>
                <a:lnTo>
                  <a:pt x="66855" y="67368"/>
                </a:lnTo>
                <a:lnTo>
                  <a:pt x="53775" y="68808"/>
                </a:lnTo>
                <a:lnTo>
                  <a:pt x="42245" y="71033"/>
                </a:lnTo>
                <a:lnTo>
                  <a:pt x="32628" y="72969"/>
                </a:lnTo>
                <a:lnTo>
                  <a:pt x="24963" y="75849"/>
                </a:lnTo>
                <a:lnTo>
                  <a:pt x="19202" y="79689"/>
                </a:lnTo>
                <a:lnTo>
                  <a:pt x="12481" y="83530"/>
                </a:lnTo>
                <a:lnTo>
                  <a:pt x="7680" y="88315"/>
                </a:lnTo>
                <a:lnTo>
                  <a:pt x="4800" y="94076"/>
                </a:lnTo>
                <a:lnTo>
                  <a:pt x="96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2880" y="134401"/>
                </a:lnTo>
                <a:lnTo>
                  <a:pt x="5760" y="140162"/>
                </a:lnTo>
                <a:lnTo>
                  <a:pt x="9601" y="144962"/>
                </a:lnTo>
                <a:lnTo>
                  <a:pt x="13441" y="147843"/>
                </a:lnTo>
                <a:lnTo>
                  <a:pt x="18242" y="152643"/>
                </a:lnTo>
                <a:lnTo>
                  <a:pt x="23042" y="154548"/>
                </a:lnTo>
                <a:lnTo>
                  <a:pt x="28803" y="156484"/>
                </a:lnTo>
                <a:lnTo>
                  <a:pt x="35524" y="159364"/>
                </a:lnTo>
                <a:lnTo>
                  <a:pt x="28803" y="127680"/>
                </a:lnTo>
                <a:lnTo>
                  <a:pt x="26883" y="121920"/>
                </a:lnTo>
                <a:lnTo>
                  <a:pt x="26883" y="110398"/>
                </a:lnTo>
                <a:lnTo>
                  <a:pt x="27843" y="105597"/>
                </a:lnTo>
                <a:lnTo>
                  <a:pt x="29748" y="102717"/>
                </a:lnTo>
                <a:lnTo>
                  <a:pt x="30723" y="98877"/>
                </a:lnTo>
                <a:lnTo>
                  <a:pt x="33588" y="95996"/>
                </a:lnTo>
                <a:lnTo>
                  <a:pt x="37444" y="94076"/>
                </a:lnTo>
                <a:lnTo>
                  <a:pt x="41285" y="91196"/>
                </a:lnTo>
                <a:lnTo>
                  <a:pt x="45125" y="90236"/>
                </a:lnTo>
                <a:lnTo>
                  <a:pt x="50871" y="88315"/>
                </a:lnTo>
                <a:lnTo>
                  <a:pt x="56631" y="87370"/>
                </a:lnTo>
                <a:lnTo>
                  <a:pt x="62392" y="86395"/>
                </a:lnTo>
                <a:lnTo>
                  <a:pt x="92156" y="86395"/>
                </a:lnTo>
                <a:lnTo>
                  <a:pt x="92156" y="117119"/>
                </a:lnTo>
                <a:lnTo>
                  <a:pt x="85435" y="124800"/>
                </a:lnTo>
                <a:lnTo>
                  <a:pt x="79674" y="130561"/>
                </a:lnTo>
                <a:lnTo>
                  <a:pt x="73913" y="133441"/>
                </a:lnTo>
                <a:lnTo>
                  <a:pt x="67193" y="137281"/>
                </a:lnTo>
                <a:lnTo>
                  <a:pt x="61432" y="139202"/>
                </a:lnTo>
                <a:lnTo>
                  <a:pt x="62862" y="158851"/>
                </a:lnTo>
                <a:lnTo>
                  <a:pt x="74874" y="154548"/>
                </a:lnTo>
                <a:lnTo>
                  <a:pt x="75983" y="153982"/>
                </a:lnTo>
                <a:lnTo>
                  <a:pt x="86673" y="147080"/>
                </a:lnTo>
                <a:lnTo>
                  <a:pt x="95996" y="138242"/>
                </a:lnTo>
                <a:lnTo>
                  <a:pt x="95996" y="154548"/>
                </a:lnTo>
                <a:lnTo>
                  <a:pt x="96956" y="155524"/>
                </a:lnTo>
                <a:lnTo>
                  <a:pt x="97917" y="156484"/>
                </a:lnTo>
                <a:lnTo>
                  <a:pt x="98877" y="157444"/>
                </a:lnTo>
                <a:lnTo>
                  <a:pt x="116159" y="157444"/>
                </a:lnTo>
                <a:lnTo>
                  <a:pt x="117119" y="156484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039" y="46085"/>
                </a:lnTo>
                <a:lnTo>
                  <a:pt x="118079" y="38404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0398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4" name="object 1264"/>
          <p:cNvSpPr/>
          <p:nvPr/>
        </p:nvSpPr>
        <p:spPr>
          <a:xfrm>
            <a:off x="4799136" y="5939393"/>
            <a:ext cx="34058" cy="32644"/>
          </a:xfrm>
          <a:custGeom>
            <a:avLst/>
            <a:gdLst/>
            <a:ahLst/>
            <a:cxnLst/>
            <a:rect l="l" t="t" r="r" b="b"/>
            <a:pathLst>
              <a:path w="34058" h="32644">
                <a:moveTo>
                  <a:pt x="25908" y="11521"/>
                </a:moveTo>
                <a:lnTo>
                  <a:pt x="16322" y="11521"/>
                </a:lnTo>
                <a:lnTo>
                  <a:pt x="10546" y="9601"/>
                </a:lnTo>
                <a:lnTo>
                  <a:pt x="4785" y="4800"/>
                </a:lnTo>
                <a:lnTo>
                  <a:pt x="0" y="0"/>
                </a:lnTo>
                <a:lnTo>
                  <a:pt x="6720" y="31683"/>
                </a:lnTo>
                <a:lnTo>
                  <a:pt x="13441" y="32644"/>
                </a:lnTo>
                <a:lnTo>
                  <a:pt x="21332" y="32643"/>
                </a:lnTo>
                <a:lnTo>
                  <a:pt x="34058" y="31171"/>
                </a:lnTo>
                <a:lnTo>
                  <a:pt x="32628" y="11521"/>
                </a:lnTo>
                <a:lnTo>
                  <a:pt x="25908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5" name="object 1265"/>
          <p:cNvSpPr/>
          <p:nvPr/>
        </p:nvSpPr>
        <p:spPr>
          <a:xfrm>
            <a:off x="4915281" y="5775243"/>
            <a:ext cx="95036" cy="195834"/>
          </a:xfrm>
          <a:custGeom>
            <a:avLst/>
            <a:gdLst/>
            <a:ahLst/>
            <a:cxnLst/>
            <a:rect l="l" t="t" r="r" b="b"/>
            <a:pathLst>
              <a:path w="95036" h="195834">
                <a:moveTo>
                  <a:pt x="95036" y="44150"/>
                </a:moveTo>
                <a:lnTo>
                  <a:pt x="94076" y="43190"/>
                </a:lnTo>
                <a:lnTo>
                  <a:pt x="94076" y="42230"/>
                </a:lnTo>
                <a:lnTo>
                  <a:pt x="93131" y="41269"/>
                </a:lnTo>
                <a:lnTo>
                  <a:pt x="92171" y="40309"/>
                </a:lnTo>
                <a:lnTo>
                  <a:pt x="52806" y="40309"/>
                </a:lnTo>
                <a:lnTo>
                  <a:pt x="52806" y="3840"/>
                </a:lnTo>
                <a:lnTo>
                  <a:pt x="51846" y="3840"/>
                </a:lnTo>
                <a:lnTo>
                  <a:pt x="51846" y="2880"/>
                </a:lnTo>
                <a:lnTo>
                  <a:pt x="50886" y="1920"/>
                </a:lnTo>
                <a:lnTo>
                  <a:pt x="49926" y="1920"/>
                </a:lnTo>
                <a:lnTo>
                  <a:pt x="48966" y="960"/>
                </a:lnTo>
                <a:lnTo>
                  <a:pt x="46085" y="960"/>
                </a:lnTo>
                <a:lnTo>
                  <a:pt x="44165" y="0"/>
                </a:lnTo>
                <a:lnTo>
                  <a:pt x="34564" y="0"/>
                </a:lnTo>
                <a:lnTo>
                  <a:pt x="32644" y="960"/>
                </a:lnTo>
                <a:lnTo>
                  <a:pt x="29763" y="960"/>
                </a:lnTo>
                <a:lnTo>
                  <a:pt x="28803" y="1920"/>
                </a:lnTo>
                <a:lnTo>
                  <a:pt x="27843" y="1920"/>
                </a:lnTo>
                <a:lnTo>
                  <a:pt x="26883" y="2880"/>
                </a:lnTo>
                <a:lnTo>
                  <a:pt x="26883" y="3840"/>
                </a:lnTo>
                <a:lnTo>
                  <a:pt x="25923" y="3840"/>
                </a:lnTo>
                <a:lnTo>
                  <a:pt x="25923" y="40309"/>
                </a:lnTo>
                <a:lnTo>
                  <a:pt x="3840" y="40309"/>
                </a:lnTo>
                <a:lnTo>
                  <a:pt x="2880" y="41269"/>
                </a:lnTo>
                <a:lnTo>
                  <a:pt x="1935" y="41269"/>
                </a:lnTo>
                <a:lnTo>
                  <a:pt x="1935" y="42230"/>
                </a:lnTo>
                <a:lnTo>
                  <a:pt x="960" y="43190"/>
                </a:lnTo>
                <a:lnTo>
                  <a:pt x="960" y="46070"/>
                </a:lnTo>
                <a:lnTo>
                  <a:pt x="0" y="47030"/>
                </a:lnTo>
                <a:lnTo>
                  <a:pt x="0" y="54711"/>
                </a:lnTo>
                <a:lnTo>
                  <a:pt x="960" y="57591"/>
                </a:lnTo>
                <a:lnTo>
                  <a:pt x="1935" y="59512"/>
                </a:lnTo>
                <a:lnTo>
                  <a:pt x="2880" y="61432"/>
                </a:lnTo>
                <a:lnTo>
                  <a:pt x="3840" y="62392"/>
                </a:lnTo>
                <a:lnTo>
                  <a:pt x="25923" y="62392"/>
                </a:lnTo>
                <a:lnTo>
                  <a:pt x="25923" y="155508"/>
                </a:lnTo>
                <a:lnTo>
                  <a:pt x="26883" y="162229"/>
                </a:lnTo>
                <a:lnTo>
                  <a:pt x="28803" y="168950"/>
                </a:lnTo>
                <a:lnTo>
                  <a:pt x="29763" y="174711"/>
                </a:lnTo>
                <a:lnTo>
                  <a:pt x="32644" y="180472"/>
                </a:lnTo>
                <a:lnTo>
                  <a:pt x="35524" y="184312"/>
                </a:lnTo>
                <a:lnTo>
                  <a:pt x="39364" y="188153"/>
                </a:lnTo>
                <a:lnTo>
                  <a:pt x="44165" y="191018"/>
                </a:lnTo>
                <a:lnTo>
                  <a:pt x="48966" y="192953"/>
                </a:lnTo>
                <a:lnTo>
                  <a:pt x="54726" y="194858"/>
                </a:lnTo>
                <a:lnTo>
                  <a:pt x="61447" y="195834"/>
                </a:lnTo>
                <a:lnTo>
                  <a:pt x="75849" y="195834"/>
                </a:lnTo>
                <a:lnTo>
                  <a:pt x="78729" y="194858"/>
                </a:lnTo>
                <a:lnTo>
                  <a:pt x="80634" y="194858"/>
                </a:lnTo>
                <a:lnTo>
                  <a:pt x="82570" y="193913"/>
                </a:lnTo>
                <a:lnTo>
                  <a:pt x="85450" y="193913"/>
                </a:lnTo>
                <a:lnTo>
                  <a:pt x="87355" y="192953"/>
                </a:lnTo>
                <a:lnTo>
                  <a:pt x="89291" y="192953"/>
                </a:lnTo>
                <a:lnTo>
                  <a:pt x="91196" y="191993"/>
                </a:lnTo>
                <a:lnTo>
                  <a:pt x="92171" y="191018"/>
                </a:lnTo>
                <a:lnTo>
                  <a:pt x="93131" y="190073"/>
                </a:lnTo>
                <a:lnTo>
                  <a:pt x="94076" y="189113"/>
                </a:lnTo>
                <a:lnTo>
                  <a:pt x="94076" y="188153"/>
                </a:lnTo>
                <a:lnTo>
                  <a:pt x="95036" y="186232"/>
                </a:lnTo>
                <a:lnTo>
                  <a:pt x="95036" y="171831"/>
                </a:lnTo>
                <a:lnTo>
                  <a:pt x="94076" y="170870"/>
                </a:lnTo>
                <a:lnTo>
                  <a:pt x="94076" y="169910"/>
                </a:lnTo>
                <a:lnTo>
                  <a:pt x="93131" y="168950"/>
                </a:lnTo>
                <a:lnTo>
                  <a:pt x="90236" y="168950"/>
                </a:lnTo>
                <a:lnTo>
                  <a:pt x="89291" y="169910"/>
                </a:lnTo>
                <a:lnTo>
                  <a:pt x="87355" y="169910"/>
                </a:lnTo>
                <a:lnTo>
                  <a:pt x="86410" y="170870"/>
                </a:lnTo>
                <a:lnTo>
                  <a:pt x="84475" y="170870"/>
                </a:lnTo>
                <a:lnTo>
                  <a:pt x="83515" y="171831"/>
                </a:lnTo>
                <a:lnTo>
                  <a:pt x="81610" y="171831"/>
                </a:lnTo>
                <a:lnTo>
                  <a:pt x="79689" y="172791"/>
                </a:lnTo>
                <a:lnTo>
                  <a:pt x="77769" y="172791"/>
                </a:lnTo>
                <a:lnTo>
                  <a:pt x="75849" y="173751"/>
                </a:lnTo>
                <a:lnTo>
                  <a:pt x="65288" y="173751"/>
                </a:lnTo>
                <a:lnTo>
                  <a:pt x="60487" y="170870"/>
                </a:lnTo>
                <a:lnTo>
                  <a:pt x="57607" y="166070"/>
                </a:lnTo>
                <a:lnTo>
                  <a:pt x="54726" y="160309"/>
                </a:lnTo>
                <a:lnTo>
                  <a:pt x="52806" y="152628"/>
                </a:lnTo>
                <a:lnTo>
                  <a:pt x="52806" y="62392"/>
                </a:lnTo>
                <a:lnTo>
                  <a:pt x="92171" y="62392"/>
                </a:lnTo>
                <a:lnTo>
                  <a:pt x="93131" y="61432"/>
                </a:lnTo>
                <a:lnTo>
                  <a:pt x="94076" y="59512"/>
                </a:lnTo>
                <a:lnTo>
                  <a:pt x="95036" y="57591"/>
                </a:lnTo>
                <a:lnTo>
                  <a:pt x="95036" y="441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6" name="object 1266"/>
          <p:cNvSpPr/>
          <p:nvPr/>
        </p:nvSpPr>
        <p:spPr>
          <a:xfrm>
            <a:off x="5042961" y="5754121"/>
            <a:ext cx="32644" cy="32644"/>
          </a:xfrm>
          <a:custGeom>
            <a:avLst/>
            <a:gdLst/>
            <a:ahLst/>
            <a:cxnLst/>
            <a:rect l="l" t="t" r="r" b="b"/>
            <a:pathLst>
              <a:path w="32644" h="32644">
                <a:moveTo>
                  <a:pt x="32644" y="16306"/>
                </a:moveTo>
                <a:lnTo>
                  <a:pt x="32644" y="10561"/>
                </a:lnTo>
                <a:lnTo>
                  <a:pt x="31683" y="5760"/>
                </a:lnTo>
                <a:lnTo>
                  <a:pt x="29763" y="3840"/>
                </a:lnTo>
                <a:lnTo>
                  <a:pt x="26883" y="1920"/>
                </a:lnTo>
                <a:lnTo>
                  <a:pt x="23042" y="0"/>
                </a:lnTo>
                <a:lnTo>
                  <a:pt x="9601" y="0"/>
                </a:lnTo>
                <a:lnTo>
                  <a:pt x="5760" y="1920"/>
                </a:lnTo>
                <a:lnTo>
                  <a:pt x="384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42"/>
                </a:lnTo>
                <a:lnTo>
                  <a:pt x="960" y="26868"/>
                </a:lnTo>
                <a:lnTo>
                  <a:pt x="2880" y="28803"/>
                </a:lnTo>
                <a:lnTo>
                  <a:pt x="5760" y="31683"/>
                </a:lnTo>
                <a:lnTo>
                  <a:pt x="9601" y="32644"/>
                </a:lnTo>
                <a:lnTo>
                  <a:pt x="23042" y="32644"/>
                </a:lnTo>
                <a:lnTo>
                  <a:pt x="26883" y="31683"/>
                </a:lnTo>
                <a:lnTo>
                  <a:pt x="29763" y="28803"/>
                </a:lnTo>
                <a:lnTo>
                  <a:pt x="31683" y="26868"/>
                </a:lnTo>
                <a:lnTo>
                  <a:pt x="32644" y="22082"/>
                </a:lnTo>
                <a:lnTo>
                  <a:pt x="32644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7" name="object 1267"/>
          <p:cNvSpPr/>
          <p:nvPr/>
        </p:nvSpPr>
        <p:spPr>
          <a:xfrm>
            <a:off x="5045842" y="5814593"/>
            <a:ext cx="26883" cy="154564"/>
          </a:xfrm>
          <a:custGeom>
            <a:avLst/>
            <a:gdLst/>
            <a:ahLst/>
            <a:cxnLst/>
            <a:rect l="l" t="t" r="r" b="b"/>
            <a:pathLst>
              <a:path w="26883" h="154564">
                <a:moveTo>
                  <a:pt x="26883" y="3840"/>
                </a:moveTo>
                <a:lnTo>
                  <a:pt x="2592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2082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51668"/>
                </a:lnTo>
                <a:lnTo>
                  <a:pt x="960" y="152643"/>
                </a:lnTo>
                <a:lnTo>
                  <a:pt x="1920" y="153603"/>
                </a:lnTo>
                <a:lnTo>
                  <a:pt x="2880" y="153603"/>
                </a:lnTo>
                <a:lnTo>
                  <a:pt x="3840" y="154564"/>
                </a:lnTo>
                <a:lnTo>
                  <a:pt x="22082" y="154564"/>
                </a:lnTo>
                <a:lnTo>
                  <a:pt x="23042" y="153603"/>
                </a:lnTo>
                <a:lnTo>
                  <a:pt x="24963" y="153603"/>
                </a:lnTo>
                <a:lnTo>
                  <a:pt x="25923" y="152643"/>
                </a:lnTo>
                <a:lnTo>
                  <a:pt x="26883" y="151668"/>
                </a:lnTo>
                <a:lnTo>
                  <a:pt x="2688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8" name="object 1268"/>
          <p:cNvSpPr/>
          <p:nvPr/>
        </p:nvSpPr>
        <p:spPr>
          <a:xfrm>
            <a:off x="5112075" y="5811713"/>
            <a:ext cx="134401" cy="160324"/>
          </a:xfrm>
          <a:custGeom>
            <a:avLst/>
            <a:gdLst/>
            <a:ahLst/>
            <a:cxnLst/>
            <a:rect l="l" t="t" r="r" b="b"/>
            <a:pathLst>
              <a:path w="134401" h="160324">
                <a:moveTo>
                  <a:pt x="33604" y="43205"/>
                </a:moveTo>
                <a:lnTo>
                  <a:pt x="35524" y="38404"/>
                </a:lnTo>
                <a:lnTo>
                  <a:pt x="39364" y="34564"/>
                </a:lnTo>
                <a:lnTo>
                  <a:pt x="42245" y="30723"/>
                </a:lnTo>
                <a:lnTo>
                  <a:pt x="47045" y="27843"/>
                </a:lnTo>
                <a:lnTo>
                  <a:pt x="51846" y="24963"/>
                </a:lnTo>
                <a:lnTo>
                  <a:pt x="56647" y="22082"/>
                </a:lnTo>
                <a:lnTo>
                  <a:pt x="62407" y="21122"/>
                </a:lnTo>
                <a:lnTo>
                  <a:pt x="69128" y="21122"/>
                </a:lnTo>
                <a:lnTo>
                  <a:pt x="75948" y="21547"/>
                </a:lnTo>
                <a:lnTo>
                  <a:pt x="88352" y="25407"/>
                </a:lnTo>
                <a:lnTo>
                  <a:pt x="97916" y="33604"/>
                </a:lnTo>
                <a:lnTo>
                  <a:pt x="102303" y="40017"/>
                </a:lnTo>
                <a:lnTo>
                  <a:pt x="106264" y="51677"/>
                </a:lnTo>
                <a:lnTo>
                  <a:pt x="107518" y="66248"/>
                </a:lnTo>
                <a:lnTo>
                  <a:pt x="123840" y="85435"/>
                </a:lnTo>
                <a:lnTo>
                  <a:pt x="126720" y="85435"/>
                </a:lnTo>
                <a:lnTo>
                  <a:pt x="128640" y="84475"/>
                </a:lnTo>
                <a:lnTo>
                  <a:pt x="130561" y="82555"/>
                </a:lnTo>
                <a:lnTo>
                  <a:pt x="133441" y="80634"/>
                </a:lnTo>
                <a:lnTo>
                  <a:pt x="134401" y="77754"/>
                </a:lnTo>
                <a:lnTo>
                  <a:pt x="134401" y="69128"/>
                </a:lnTo>
                <a:lnTo>
                  <a:pt x="133058" y="54466"/>
                </a:lnTo>
                <a:lnTo>
                  <a:pt x="130561" y="42245"/>
                </a:lnTo>
                <a:lnTo>
                  <a:pt x="127680" y="34564"/>
                </a:lnTo>
                <a:lnTo>
                  <a:pt x="123840" y="26883"/>
                </a:lnTo>
                <a:lnTo>
                  <a:pt x="119039" y="21122"/>
                </a:lnTo>
                <a:lnTo>
                  <a:pt x="114239" y="14401"/>
                </a:lnTo>
                <a:lnTo>
                  <a:pt x="107518" y="9601"/>
                </a:lnTo>
                <a:lnTo>
                  <a:pt x="98892" y="5760"/>
                </a:lnTo>
                <a:lnTo>
                  <a:pt x="95669" y="4307"/>
                </a:lnTo>
                <a:lnTo>
                  <a:pt x="83955" y="1076"/>
                </a:lnTo>
                <a:lnTo>
                  <a:pt x="70088" y="0"/>
                </a:lnTo>
                <a:lnTo>
                  <a:pt x="65854" y="105"/>
                </a:lnTo>
                <a:lnTo>
                  <a:pt x="53031" y="1856"/>
                </a:lnTo>
                <a:lnTo>
                  <a:pt x="41285" y="5760"/>
                </a:lnTo>
                <a:lnTo>
                  <a:pt x="28332" y="13468"/>
                </a:lnTo>
                <a:lnTo>
                  <a:pt x="27843" y="66248"/>
                </a:lnTo>
                <a:lnTo>
                  <a:pt x="28803" y="60472"/>
                </a:lnTo>
                <a:lnTo>
                  <a:pt x="29763" y="54726"/>
                </a:lnTo>
                <a:lnTo>
                  <a:pt x="31683" y="48966"/>
                </a:lnTo>
                <a:lnTo>
                  <a:pt x="33604" y="43205"/>
                </a:lnTo>
                <a:close/>
              </a:path>
              <a:path w="134401" h="160324">
                <a:moveTo>
                  <a:pt x="127680" y="130561"/>
                </a:moveTo>
                <a:lnTo>
                  <a:pt x="126720" y="129600"/>
                </a:lnTo>
                <a:lnTo>
                  <a:pt x="126720" y="128640"/>
                </a:lnTo>
                <a:lnTo>
                  <a:pt x="125760" y="128640"/>
                </a:lnTo>
                <a:lnTo>
                  <a:pt x="125760" y="127680"/>
                </a:lnTo>
                <a:lnTo>
                  <a:pt x="119999" y="127680"/>
                </a:lnTo>
                <a:lnTo>
                  <a:pt x="118079" y="129600"/>
                </a:lnTo>
                <a:lnTo>
                  <a:pt x="115199" y="130561"/>
                </a:lnTo>
                <a:lnTo>
                  <a:pt x="112318" y="131521"/>
                </a:lnTo>
                <a:lnTo>
                  <a:pt x="107518" y="132481"/>
                </a:lnTo>
                <a:lnTo>
                  <a:pt x="103677" y="134401"/>
                </a:lnTo>
                <a:lnTo>
                  <a:pt x="99837" y="135361"/>
                </a:lnTo>
                <a:lnTo>
                  <a:pt x="94076" y="136321"/>
                </a:lnTo>
                <a:lnTo>
                  <a:pt x="88331" y="138242"/>
                </a:lnTo>
                <a:lnTo>
                  <a:pt x="67208" y="138242"/>
                </a:lnTo>
                <a:lnTo>
                  <a:pt x="59527" y="137281"/>
                </a:lnTo>
                <a:lnTo>
                  <a:pt x="53766" y="134401"/>
                </a:lnTo>
                <a:lnTo>
                  <a:pt x="47045" y="132481"/>
                </a:lnTo>
                <a:lnTo>
                  <a:pt x="42245" y="128640"/>
                </a:lnTo>
                <a:lnTo>
                  <a:pt x="38404" y="123840"/>
                </a:lnTo>
                <a:lnTo>
                  <a:pt x="34564" y="119039"/>
                </a:lnTo>
                <a:lnTo>
                  <a:pt x="32644" y="114239"/>
                </a:lnTo>
                <a:lnTo>
                  <a:pt x="30723" y="107518"/>
                </a:lnTo>
                <a:lnTo>
                  <a:pt x="28803" y="100797"/>
                </a:lnTo>
                <a:lnTo>
                  <a:pt x="27843" y="94076"/>
                </a:lnTo>
                <a:lnTo>
                  <a:pt x="27843" y="85435"/>
                </a:lnTo>
                <a:lnTo>
                  <a:pt x="123840" y="85435"/>
                </a:lnTo>
                <a:lnTo>
                  <a:pt x="107518" y="66248"/>
                </a:lnTo>
                <a:lnTo>
                  <a:pt x="27843" y="66248"/>
                </a:lnTo>
                <a:lnTo>
                  <a:pt x="28332" y="13468"/>
                </a:lnTo>
                <a:lnTo>
                  <a:pt x="19202" y="22082"/>
                </a:lnTo>
                <a:lnTo>
                  <a:pt x="10128" y="34991"/>
                </a:lnTo>
                <a:lnTo>
                  <a:pt x="4815" y="47045"/>
                </a:lnTo>
                <a:lnTo>
                  <a:pt x="2831" y="55043"/>
                </a:lnTo>
                <a:lnTo>
                  <a:pt x="757" y="67338"/>
                </a:lnTo>
                <a:lnTo>
                  <a:pt x="0" y="80634"/>
                </a:lnTo>
                <a:lnTo>
                  <a:pt x="407" y="91183"/>
                </a:lnTo>
                <a:lnTo>
                  <a:pt x="2087" y="103954"/>
                </a:lnTo>
                <a:lnTo>
                  <a:pt x="4815" y="115199"/>
                </a:lnTo>
                <a:lnTo>
                  <a:pt x="11435" y="130550"/>
                </a:lnTo>
                <a:lnTo>
                  <a:pt x="19202" y="140162"/>
                </a:lnTo>
                <a:lnTo>
                  <a:pt x="29569" y="149060"/>
                </a:lnTo>
                <a:lnTo>
                  <a:pt x="41285" y="154548"/>
                </a:lnTo>
                <a:lnTo>
                  <a:pt x="47399" y="156728"/>
                </a:lnTo>
                <a:lnTo>
                  <a:pt x="59370" y="159423"/>
                </a:lnTo>
                <a:lnTo>
                  <a:pt x="72969" y="160324"/>
                </a:lnTo>
                <a:lnTo>
                  <a:pt x="79674" y="160324"/>
                </a:lnTo>
                <a:lnTo>
                  <a:pt x="86395" y="159364"/>
                </a:lnTo>
                <a:lnTo>
                  <a:pt x="92171" y="158389"/>
                </a:lnTo>
                <a:lnTo>
                  <a:pt x="98892" y="157444"/>
                </a:lnTo>
                <a:lnTo>
                  <a:pt x="103677" y="156484"/>
                </a:lnTo>
                <a:lnTo>
                  <a:pt x="108478" y="154548"/>
                </a:lnTo>
                <a:lnTo>
                  <a:pt x="113278" y="153603"/>
                </a:lnTo>
                <a:lnTo>
                  <a:pt x="117119" y="152643"/>
                </a:lnTo>
                <a:lnTo>
                  <a:pt x="119999" y="150723"/>
                </a:lnTo>
                <a:lnTo>
                  <a:pt x="122880" y="149763"/>
                </a:lnTo>
                <a:lnTo>
                  <a:pt x="124800" y="148803"/>
                </a:lnTo>
                <a:lnTo>
                  <a:pt x="124800" y="147843"/>
                </a:lnTo>
                <a:lnTo>
                  <a:pt x="125760" y="147843"/>
                </a:lnTo>
                <a:lnTo>
                  <a:pt x="125760" y="146883"/>
                </a:lnTo>
                <a:lnTo>
                  <a:pt x="126720" y="145923"/>
                </a:lnTo>
                <a:lnTo>
                  <a:pt x="127680" y="144962"/>
                </a:lnTo>
                <a:lnTo>
                  <a:pt x="127680" y="13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9" name="object 1269"/>
          <p:cNvSpPr/>
          <p:nvPr/>
        </p:nvSpPr>
        <p:spPr>
          <a:xfrm>
            <a:off x="5275280" y="5811713"/>
            <a:ext cx="102717" cy="160324"/>
          </a:xfrm>
          <a:custGeom>
            <a:avLst/>
            <a:gdLst/>
            <a:ahLst/>
            <a:cxnLst/>
            <a:rect l="l" t="t" r="r" b="b"/>
            <a:pathLst>
              <a:path w="102717" h="160324">
                <a:moveTo>
                  <a:pt x="960" y="144002"/>
                </a:moveTo>
                <a:lnTo>
                  <a:pt x="960" y="145923"/>
                </a:lnTo>
                <a:lnTo>
                  <a:pt x="1920" y="146883"/>
                </a:lnTo>
                <a:lnTo>
                  <a:pt x="2880" y="147843"/>
                </a:lnTo>
                <a:lnTo>
                  <a:pt x="4800" y="149763"/>
                </a:lnTo>
                <a:lnTo>
                  <a:pt x="6720" y="150723"/>
                </a:lnTo>
                <a:lnTo>
                  <a:pt x="8641" y="151683"/>
                </a:lnTo>
                <a:lnTo>
                  <a:pt x="11521" y="153603"/>
                </a:lnTo>
                <a:lnTo>
                  <a:pt x="14386" y="154548"/>
                </a:lnTo>
                <a:lnTo>
                  <a:pt x="18227" y="155524"/>
                </a:lnTo>
                <a:lnTo>
                  <a:pt x="22067" y="157444"/>
                </a:lnTo>
                <a:lnTo>
                  <a:pt x="26883" y="158389"/>
                </a:lnTo>
                <a:lnTo>
                  <a:pt x="30723" y="158389"/>
                </a:lnTo>
                <a:lnTo>
                  <a:pt x="35509" y="159364"/>
                </a:lnTo>
                <a:lnTo>
                  <a:pt x="40309" y="160324"/>
                </a:lnTo>
                <a:lnTo>
                  <a:pt x="54711" y="160324"/>
                </a:lnTo>
                <a:lnTo>
                  <a:pt x="62392" y="158389"/>
                </a:lnTo>
                <a:lnTo>
                  <a:pt x="69113" y="156484"/>
                </a:lnTo>
                <a:lnTo>
                  <a:pt x="75834" y="154548"/>
                </a:lnTo>
                <a:lnTo>
                  <a:pt x="81594" y="151683"/>
                </a:lnTo>
                <a:lnTo>
                  <a:pt x="87355" y="147843"/>
                </a:lnTo>
                <a:lnTo>
                  <a:pt x="92156" y="144002"/>
                </a:lnTo>
                <a:lnTo>
                  <a:pt x="95996" y="139202"/>
                </a:lnTo>
                <a:lnTo>
                  <a:pt x="98877" y="133441"/>
                </a:lnTo>
                <a:lnTo>
                  <a:pt x="101757" y="12768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57"/>
                </a:lnTo>
                <a:lnTo>
                  <a:pt x="99837" y="96956"/>
                </a:lnTo>
                <a:lnTo>
                  <a:pt x="97917" y="93116"/>
                </a:lnTo>
                <a:lnTo>
                  <a:pt x="95036" y="89275"/>
                </a:lnTo>
                <a:lnTo>
                  <a:pt x="91196" y="85435"/>
                </a:lnTo>
                <a:lnTo>
                  <a:pt x="88315" y="82555"/>
                </a:lnTo>
                <a:lnTo>
                  <a:pt x="83515" y="79689"/>
                </a:lnTo>
                <a:lnTo>
                  <a:pt x="79674" y="77754"/>
                </a:lnTo>
                <a:lnTo>
                  <a:pt x="74874" y="74874"/>
                </a:lnTo>
                <a:lnTo>
                  <a:pt x="70073" y="72969"/>
                </a:lnTo>
                <a:lnTo>
                  <a:pt x="66233" y="71033"/>
                </a:lnTo>
                <a:lnTo>
                  <a:pt x="61432" y="69128"/>
                </a:lnTo>
                <a:lnTo>
                  <a:pt x="56631" y="67193"/>
                </a:lnTo>
                <a:lnTo>
                  <a:pt x="52791" y="66248"/>
                </a:lnTo>
                <a:lnTo>
                  <a:pt x="47990" y="64328"/>
                </a:lnTo>
                <a:lnTo>
                  <a:pt x="44150" y="62407"/>
                </a:lnTo>
                <a:lnTo>
                  <a:pt x="40309" y="60472"/>
                </a:lnTo>
                <a:lnTo>
                  <a:pt x="37444" y="57607"/>
                </a:lnTo>
                <a:lnTo>
                  <a:pt x="34549" y="55686"/>
                </a:lnTo>
                <a:lnTo>
                  <a:pt x="32628" y="52806"/>
                </a:lnTo>
                <a:lnTo>
                  <a:pt x="29763" y="49926"/>
                </a:lnTo>
                <a:lnTo>
                  <a:pt x="28788" y="46085"/>
                </a:lnTo>
                <a:lnTo>
                  <a:pt x="28788" y="39364"/>
                </a:lnTo>
                <a:lnTo>
                  <a:pt x="29763" y="36484"/>
                </a:lnTo>
                <a:lnTo>
                  <a:pt x="30723" y="33604"/>
                </a:lnTo>
                <a:lnTo>
                  <a:pt x="31668" y="30723"/>
                </a:lnTo>
                <a:lnTo>
                  <a:pt x="33604" y="28803"/>
                </a:lnTo>
                <a:lnTo>
                  <a:pt x="35509" y="26883"/>
                </a:lnTo>
                <a:lnTo>
                  <a:pt x="38389" y="24963"/>
                </a:lnTo>
                <a:lnTo>
                  <a:pt x="41269" y="24002"/>
                </a:lnTo>
                <a:lnTo>
                  <a:pt x="44150" y="23042"/>
                </a:lnTo>
                <a:lnTo>
                  <a:pt x="47990" y="21122"/>
                </a:lnTo>
                <a:lnTo>
                  <a:pt x="61432" y="21122"/>
                </a:lnTo>
                <a:lnTo>
                  <a:pt x="65272" y="22082"/>
                </a:lnTo>
                <a:lnTo>
                  <a:pt x="70073" y="23042"/>
                </a:lnTo>
                <a:lnTo>
                  <a:pt x="73914" y="24002"/>
                </a:lnTo>
                <a:lnTo>
                  <a:pt x="76794" y="24963"/>
                </a:lnTo>
                <a:lnTo>
                  <a:pt x="79674" y="26883"/>
                </a:lnTo>
                <a:lnTo>
                  <a:pt x="82555" y="27843"/>
                </a:lnTo>
                <a:lnTo>
                  <a:pt x="85435" y="29763"/>
                </a:lnTo>
                <a:lnTo>
                  <a:pt x="87355" y="30723"/>
                </a:lnTo>
                <a:lnTo>
                  <a:pt x="89275" y="31683"/>
                </a:lnTo>
                <a:lnTo>
                  <a:pt x="90236" y="32644"/>
                </a:lnTo>
                <a:lnTo>
                  <a:pt x="92156" y="32644"/>
                </a:lnTo>
                <a:lnTo>
                  <a:pt x="92156" y="31683"/>
                </a:lnTo>
                <a:lnTo>
                  <a:pt x="94076" y="31683"/>
                </a:lnTo>
                <a:lnTo>
                  <a:pt x="94076" y="29763"/>
                </a:lnTo>
                <a:lnTo>
                  <a:pt x="95036" y="28803"/>
                </a:lnTo>
                <a:lnTo>
                  <a:pt x="95036" y="14401"/>
                </a:lnTo>
                <a:lnTo>
                  <a:pt x="94076" y="13441"/>
                </a:lnTo>
                <a:lnTo>
                  <a:pt x="94076" y="12481"/>
                </a:lnTo>
                <a:lnTo>
                  <a:pt x="93116" y="11521"/>
                </a:lnTo>
                <a:lnTo>
                  <a:pt x="93116" y="10561"/>
                </a:lnTo>
                <a:lnTo>
                  <a:pt x="91196" y="9601"/>
                </a:lnTo>
                <a:lnTo>
                  <a:pt x="90236" y="8641"/>
                </a:lnTo>
                <a:lnTo>
                  <a:pt x="89275" y="7680"/>
                </a:lnTo>
                <a:lnTo>
                  <a:pt x="86395" y="6720"/>
                </a:lnTo>
                <a:lnTo>
                  <a:pt x="84475" y="5760"/>
                </a:lnTo>
                <a:lnTo>
                  <a:pt x="81594" y="4800"/>
                </a:lnTo>
                <a:lnTo>
                  <a:pt x="78714" y="3840"/>
                </a:lnTo>
                <a:lnTo>
                  <a:pt x="75834" y="2880"/>
                </a:lnTo>
                <a:lnTo>
                  <a:pt x="71993" y="1920"/>
                </a:lnTo>
                <a:lnTo>
                  <a:pt x="68153" y="960"/>
                </a:lnTo>
                <a:lnTo>
                  <a:pt x="64312" y="960"/>
                </a:lnTo>
                <a:lnTo>
                  <a:pt x="60472" y="0"/>
                </a:lnTo>
                <a:lnTo>
                  <a:pt x="47990" y="0"/>
                </a:lnTo>
                <a:lnTo>
                  <a:pt x="40309" y="1920"/>
                </a:lnTo>
                <a:lnTo>
                  <a:pt x="33604" y="3840"/>
                </a:lnTo>
                <a:lnTo>
                  <a:pt x="26883" y="6720"/>
                </a:lnTo>
                <a:lnTo>
                  <a:pt x="21107" y="9601"/>
                </a:lnTo>
                <a:lnTo>
                  <a:pt x="16322" y="13441"/>
                </a:lnTo>
                <a:lnTo>
                  <a:pt x="12481" y="17282"/>
                </a:lnTo>
                <a:lnTo>
                  <a:pt x="8641" y="22082"/>
                </a:lnTo>
                <a:lnTo>
                  <a:pt x="6720" y="26883"/>
                </a:lnTo>
                <a:lnTo>
                  <a:pt x="4800" y="32644"/>
                </a:lnTo>
                <a:lnTo>
                  <a:pt x="3840" y="37444"/>
                </a:lnTo>
                <a:lnTo>
                  <a:pt x="3840" y="49926"/>
                </a:lnTo>
                <a:lnTo>
                  <a:pt x="4800" y="55686"/>
                </a:lnTo>
                <a:lnTo>
                  <a:pt x="6720" y="60472"/>
                </a:lnTo>
                <a:lnTo>
                  <a:pt x="8641" y="64328"/>
                </a:lnTo>
                <a:lnTo>
                  <a:pt x="11521" y="69128"/>
                </a:lnTo>
                <a:lnTo>
                  <a:pt x="15361" y="72009"/>
                </a:lnTo>
                <a:lnTo>
                  <a:pt x="18227" y="75849"/>
                </a:lnTo>
                <a:lnTo>
                  <a:pt x="22067" y="78714"/>
                </a:lnTo>
                <a:lnTo>
                  <a:pt x="26883" y="80634"/>
                </a:lnTo>
                <a:lnTo>
                  <a:pt x="30723" y="82555"/>
                </a:lnTo>
                <a:lnTo>
                  <a:pt x="35509" y="84475"/>
                </a:lnTo>
                <a:lnTo>
                  <a:pt x="40309" y="86395"/>
                </a:lnTo>
                <a:lnTo>
                  <a:pt x="45110" y="88315"/>
                </a:lnTo>
                <a:lnTo>
                  <a:pt x="48950" y="90236"/>
                </a:lnTo>
                <a:lnTo>
                  <a:pt x="53751" y="92156"/>
                </a:lnTo>
                <a:lnTo>
                  <a:pt x="57591" y="94076"/>
                </a:lnTo>
                <a:lnTo>
                  <a:pt x="61432" y="95996"/>
                </a:lnTo>
                <a:lnTo>
                  <a:pt x="65272" y="97916"/>
                </a:lnTo>
                <a:lnTo>
                  <a:pt x="69113" y="99837"/>
                </a:lnTo>
                <a:lnTo>
                  <a:pt x="71033" y="102717"/>
                </a:lnTo>
                <a:lnTo>
                  <a:pt x="72953" y="104637"/>
                </a:lnTo>
                <a:lnTo>
                  <a:pt x="75834" y="107518"/>
                </a:lnTo>
                <a:lnTo>
                  <a:pt x="76794" y="111358"/>
                </a:lnTo>
                <a:lnTo>
                  <a:pt x="76794" y="119039"/>
                </a:lnTo>
                <a:lnTo>
                  <a:pt x="75834" y="122880"/>
                </a:lnTo>
                <a:lnTo>
                  <a:pt x="73914" y="125760"/>
                </a:lnTo>
                <a:lnTo>
                  <a:pt x="72953" y="128640"/>
                </a:lnTo>
                <a:lnTo>
                  <a:pt x="71033" y="131521"/>
                </a:lnTo>
                <a:lnTo>
                  <a:pt x="68153" y="133441"/>
                </a:lnTo>
                <a:lnTo>
                  <a:pt x="65272" y="135361"/>
                </a:lnTo>
                <a:lnTo>
                  <a:pt x="62392" y="136321"/>
                </a:lnTo>
                <a:lnTo>
                  <a:pt x="58552" y="137281"/>
                </a:lnTo>
                <a:lnTo>
                  <a:pt x="54711" y="138242"/>
                </a:lnTo>
                <a:lnTo>
                  <a:pt x="34549" y="138242"/>
                </a:lnTo>
                <a:lnTo>
                  <a:pt x="30723" y="136321"/>
                </a:lnTo>
                <a:lnTo>
                  <a:pt x="25923" y="135361"/>
                </a:lnTo>
                <a:lnTo>
                  <a:pt x="22067" y="133441"/>
                </a:lnTo>
                <a:lnTo>
                  <a:pt x="18227" y="131521"/>
                </a:lnTo>
                <a:lnTo>
                  <a:pt x="14386" y="129600"/>
                </a:lnTo>
                <a:lnTo>
                  <a:pt x="11521" y="128640"/>
                </a:lnTo>
                <a:lnTo>
                  <a:pt x="9601" y="126720"/>
                </a:lnTo>
                <a:lnTo>
                  <a:pt x="7680" y="125760"/>
                </a:lnTo>
                <a:lnTo>
                  <a:pt x="5760" y="124800"/>
                </a:lnTo>
                <a:lnTo>
                  <a:pt x="2880" y="124800"/>
                </a:lnTo>
                <a:lnTo>
                  <a:pt x="1920" y="125760"/>
                </a:lnTo>
                <a:lnTo>
                  <a:pt x="960" y="126720"/>
                </a:lnTo>
                <a:lnTo>
                  <a:pt x="960" y="127680"/>
                </a:lnTo>
                <a:lnTo>
                  <a:pt x="0" y="129600"/>
                </a:lnTo>
                <a:lnTo>
                  <a:pt x="0" y="142082"/>
                </a:lnTo>
                <a:lnTo>
                  <a:pt x="960" y="14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0" name="object 1270"/>
          <p:cNvSpPr/>
          <p:nvPr/>
        </p:nvSpPr>
        <p:spPr>
          <a:xfrm>
            <a:off x="5490316" y="5739719"/>
            <a:ext cx="58552" cy="284149"/>
          </a:xfrm>
          <a:custGeom>
            <a:avLst/>
            <a:gdLst/>
            <a:ahLst/>
            <a:cxnLst/>
            <a:rect l="l" t="t" r="r" b="b"/>
            <a:pathLst>
              <a:path w="58552" h="284149">
                <a:moveTo>
                  <a:pt x="34473" y="205308"/>
                </a:moveTo>
                <a:lnTo>
                  <a:pt x="32178" y="192880"/>
                </a:lnTo>
                <a:lnTo>
                  <a:pt x="30330" y="180306"/>
                </a:lnTo>
                <a:lnTo>
                  <a:pt x="28964" y="167623"/>
                </a:lnTo>
                <a:lnTo>
                  <a:pt x="28118" y="154870"/>
                </a:lnTo>
                <a:lnTo>
                  <a:pt x="27828" y="142082"/>
                </a:lnTo>
                <a:lnTo>
                  <a:pt x="27893" y="136065"/>
                </a:lnTo>
                <a:lnTo>
                  <a:pt x="28437" y="123443"/>
                </a:lnTo>
                <a:lnTo>
                  <a:pt x="29506" y="110820"/>
                </a:lnTo>
                <a:lnTo>
                  <a:pt x="31064" y="98198"/>
                </a:lnTo>
                <a:lnTo>
                  <a:pt x="33077" y="85576"/>
                </a:lnTo>
                <a:lnTo>
                  <a:pt x="35509" y="72953"/>
                </a:lnTo>
                <a:lnTo>
                  <a:pt x="36947" y="66450"/>
                </a:lnTo>
                <a:lnTo>
                  <a:pt x="40134" y="54130"/>
                </a:lnTo>
                <a:lnTo>
                  <a:pt x="43888" y="41996"/>
                </a:lnTo>
                <a:lnTo>
                  <a:pt x="48209" y="30049"/>
                </a:lnTo>
                <a:lnTo>
                  <a:pt x="53097" y="18291"/>
                </a:lnTo>
                <a:lnTo>
                  <a:pt x="58552" y="6720"/>
                </a:lnTo>
                <a:lnTo>
                  <a:pt x="58552" y="1920"/>
                </a:lnTo>
                <a:lnTo>
                  <a:pt x="57591" y="1920"/>
                </a:lnTo>
                <a:lnTo>
                  <a:pt x="56631" y="960"/>
                </a:lnTo>
                <a:lnTo>
                  <a:pt x="53751" y="960"/>
                </a:lnTo>
                <a:lnTo>
                  <a:pt x="51831" y="0"/>
                </a:lnTo>
                <a:lnTo>
                  <a:pt x="42230" y="0"/>
                </a:lnTo>
                <a:lnTo>
                  <a:pt x="40309" y="960"/>
                </a:lnTo>
                <a:lnTo>
                  <a:pt x="37429" y="960"/>
                </a:lnTo>
                <a:lnTo>
                  <a:pt x="36469" y="1920"/>
                </a:lnTo>
                <a:lnTo>
                  <a:pt x="35509" y="1920"/>
                </a:lnTo>
                <a:lnTo>
                  <a:pt x="35509" y="2880"/>
                </a:lnTo>
                <a:lnTo>
                  <a:pt x="30502" y="13217"/>
                </a:lnTo>
                <a:lnTo>
                  <a:pt x="25457" y="24744"/>
                </a:lnTo>
                <a:lnTo>
                  <a:pt x="21107" y="36484"/>
                </a:lnTo>
                <a:lnTo>
                  <a:pt x="17013" y="46932"/>
                </a:lnTo>
                <a:lnTo>
                  <a:pt x="12949" y="58981"/>
                </a:lnTo>
                <a:lnTo>
                  <a:pt x="9585" y="71033"/>
                </a:lnTo>
                <a:lnTo>
                  <a:pt x="7012" y="81468"/>
                </a:lnTo>
                <a:lnTo>
                  <a:pt x="4235" y="93784"/>
                </a:lnTo>
                <a:lnTo>
                  <a:pt x="1904" y="106558"/>
                </a:lnTo>
                <a:lnTo>
                  <a:pt x="1113" y="116635"/>
                </a:lnTo>
                <a:lnTo>
                  <a:pt x="322" y="129463"/>
                </a:lnTo>
                <a:lnTo>
                  <a:pt x="0" y="142082"/>
                </a:lnTo>
                <a:lnTo>
                  <a:pt x="239" y="153260"/>
                </a:lnTo>
                <a:lnTo>
                  <a:pt x="954" y="165798"/>
                </a:lnTo>
                <a:lnTo>
                  <a:pt x="1904" y="178551"/>
                </a:lnTo>
                <a:lnTo>
                  <a:pt x="3537" y="188183"/>
                </a:lnTo>
                <a:lnTo>
                  <a:pt x="5842" y="200649"/>
                </a:lnTo>
                <a:lnTo>
                  <a:pt x="8625" y="213116"/>
                </a:lnTo>
                <a:lnTo>
                  <a:pt x="11927" y="223997"/>
                </a:lnTo>
                <a:lnTo>
                  <a:pt x="15703" y="235851"/>
                </a:lnTo>
                <a:lnTo>
                  <a:pt x="20147" y="247665"/>
                </a:lnTo>
                <a:lnTo>
                  <a:pt x="24678" y="258246"/>
                </a:lnTo>
                <a:lnTo>
                  <a:pt x="29870" y="269651"/>
                </a:lnTo>
                <a:lnTo>
                  <a:pt x="35509" y="281269"/>
                </a:lnTo>
                <a:lnTo>
                  <a:pt x="36469" y="282229"/>
                </a:lnTo>
                <a:lnTo>
                  <a:pt x="37429" y="283189"/>
                </a:lnTo>
                <a:lnTo>
                  <a:pt x="38389" y="283189"/>
                </a:lnTo>
                <a:lnTo>
                  <a:pt x="39349" y="284149"/>
                </a:lnTo>
                <a:lnTo>
                  <a:pt x="55671" y="284149"/>
                </a:lnTo>
                <a:lnTo>
                  <a:pt x="57591" y="283189"/>
                </a:lnTo>
                <a:lnTo>
                  <a:pt x="58552" y="282229"/>
                </a:lnTo>
                <a:lnTo>
                  <a:pt x="58552" y="278389"/>
                </a:lnTo>
                <a:lnTo>
                  <a:pt x="57591" y="277428"/>
                </a:lnTo>
                <a:lnTo>
                  <a:pt x="54709" y="270657"/>
                </a:lnTo>
                <a:lnTo>
                  <a:pt x="49954" y="258744"/>
                </a:lnTo>
                <a:lnTo>
                  <a:pt x="45624" y="246779"/>
                </a:lnTo>
                <a:lnTo>
                  <a:pt x="41751" y="234729"/>
                </a:lnTo>
                <a:lnTo>
                  <a:pt x="38368" y="222559"/>
                </a:lnTo>
                <a:lnTo>
                  <a:pt x="35509" y="210235"/>
                </a:lnTo>
                <a:lnTo>
                  <a:pt x="34473" y="2053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1" name="object 1271"/>
          <p:cNvSpPr/>
          <p:nvPr/>
        </p:nvSpPr>
        <p:spPr>
          <a:xfrm>
            <a:off x="5596859" y="5759881"/>
            <a:ext cx="85450" cy="208315"/>
          </a:xfrm>
          <a:custGeom>
            <a:avLst/>
            <a:gdLst/>
            <a:ahLst/>
            <a:cxnLst/>
            <a:rect l="l" t="t" r="r" b="b"/>
            <a:pathLst>
              <a:path w="85450" h="208315">
                <a:moveTo>
                  <a:pt x="27843" y="186232"/>
                </a:moveTo>
                <a:lnTo>
                  <a:pt x="10561" y="208315"/>
                </a:lnTo>
                <a:lnTo>
                  <a:pt x="79689" y="208315"/>
                </a:lnTo>
                <a:lnTo>
                  <a:pt x="85450" y="207355"/>
                </a:lnTo>
                <a:lnTo>
                  <a:pt x="84475" y="183352"/>
                </a:lnTo>
                <a:lnTo>
                  <a:pt x="79689" y="185272"/>
                </a:lnTo>
                <a:lnTo>
                  <a:pt x="73929" y="186232"/>
                </a:lnTo>
                <a:lnTo>
                  <a:pt x="27843" y="186232"/>
                </a:lnTo>
                <a:close/>
              </a:path>
              <a:path w="85450" h="208315">
                <a:moveTo>
                  <a:pt x="94076" y="69113"/>
                </a:moveTo>
                <a:lnTo>
                  <a:pt x="92156" y="72953"/>
                </a:lnTo>
                <a:lnTo>
                  <a:pt x="90251" y="76794"/>
                </a:lnTo>
                <a:lnTo>
                  <a:pt x="87355" y="79674"/>
                </a:lnTo>
                <a:lnTo>
                  <a:pt x="84475" y="83515"/>
                </a:lnTo>
                <a:lnTo>
                  <a:pt x="80634" y="85435"/>
                </a:lnTo>
                <a:lnTo>
                  <a:pt x="76809" y="87355"/>
                </a:lnTo>
                <a:lnTo>
                  <a:pt x="76809" y="113278"/>
                </a:lnTo>
                <a:lnTo>
                  <a:pt x="82570" y="115199"/>
                </a:lnTo>
                <a:lnTo>
                  <a:pt x="88315" y="116159"/>
                </a:lnTo>
                <a:lnTo>
                  <a:pt x="93131" y="119024"/>
                </a:lnTo>
                <a:lnTo>
                  <a:pt x="96972" y="121920"/>
                </a:lnTo>
                <a:lnTo>
                  <a:pt x="100812" y="125745"/>
                </a:lnTo>
                <a:lnTo>
                  <a:pt x="103692" y="129585"/>
                </a:lnTo>
                <a:lnTo>
                  <a:pt x="105597" y="134386"/>
                </a:lnTo>
                <a:lnTo>
                  <a:pt x="107533" y="139202"/>
                </a:lnTo>
                <a:lnTo>
                  <a:pt x="108478" y="143987"/>
                </a:lnTo>
                <a:lnTo>
                  <a:pt x="108478" y="156469"/>
                </a:lnTo>
                <a:lnTo>
                  <a:pt x="107533" y="161269"/>
                </a:lnTo>
                <a:lnTo>
                  <a:pt x="105597" y="166070"/>
                </a:lnTo>
                <a:lnTo>
                  <a:pt x="103692" y="169910"/>
                </a:lnTo>
                <a:lnTo>
                  <a:pt x="100812" y="173751"/>
                </a:lnTo>
                <a:lnTo>
                  <a:pt x="96972" y="176631"/>
                </a:lnTo>
                <a:lnTo>
                  <a:pt x="93131" y="179511"/>
                </a:lnTo>
                <a:lnTo>
                  <a:pt x="89291" y="182392"/>
                </a:lnTo>
                <a:lnTo>
                  <a:pt x="84475" y="183352"/>
                </a:lnTo>
                <a:lnTo>
                  <a:pt x="85450" y="207355"/>
                </a:lnTo>
                <a:lnTo>
                  <a:pt x="92156" y="205435"/>
                </a:lnTo>
                <a:lnTo>
                  <a:pt x="97917" y="204475"/>
                </a:lnTo>
                <a:lnTo>
                  <a:pt x="102717" y="201594"/>
                </a:lnTo>
                <a:lnTo>
                  <a:pt x="108478" y="199674"/>
                </a:lnTo>
                <a:lnTo>
                  <a:pt x="113278" y="196794"/>
                </a:lnTo>
                <a:lnTo>
                  <a:pt x="117119" y="193913"/>
                </a:lnTo>
                <a:lnTo>
                  <a:pt x="121920" y="190073"/>
                </a:lnTo>
                <a:lnTo>
                  <a:pt x="125760" y="186232"/>
                </a:lnTo>
                <a:lnTo>
                  <a:pt x="128640" y="182392"/>
                </a:lnTo>
                <a:lnTo>
                  <a:pt x="131521" y="177591"/>
                </a:lnTo>
                <a:lnTo>
                  <a:pt x="133441" y="172791"/>
                </a:lnTo>
                <a:lnTo>
                  <a:pt x="135361" y="167030"/>
                </a:lnTo>
                <a:lnTo>
                  <a:pt x="137281" y="161269"/>
                </a:lnTo>
                <a:lnTo>
                  <a:pt x="138242" y="155508"/>
                </a:lnTo>
                <a:lnTo>
                  <a:pt x="138242" y="142067"/>
                </a:lnTo>
                <a:lnTo>
                  <a:pt x="136321" y="135361"/>
                </a:lnTo>
                <a:lnTo>
                  <a:pt x="134401" y="129585"/>
                </a:lnTo>
                <a:lnTo>
                  <a:pt x="132481" y="123840"/>
                </a:lnTo>
                <a:lnTo>
                  <a:pt x="129600" y="118079"/>
                </a:lnTo>
                <a:lnTo>
                  <a:pt x="125760" y="114239"/>
                </a:lnTo>
                <a:lnTo>
                  <a:pt x="121920" y="109438"/>
                </a:lnTo>
                <a:lnTo>
                  <a:pt x="118079" y="105597"/>
                </a:lnTo>
                <a:lnTo>
                  <a:pt x="113278" y="102717"/>
                </a:lnTo>
                <a:lnTo>
                  <a:pt x="107533" y="99837"/>
                </a:lnTo>
                <a:lnTo>
                  <a:pt x="102717" y="97916"/>
                </a:lnTo>
                <a:lnTo>
                  <a:pt x="96972" y="96956"/>
                </a:lnTo>
                <a:lnTo>
                  <a:pt x="101757" y="95036"/>
                </a:lnTo>
                <a:lnTo>
                  <a:pt x="105597" y="92156"/>
                </a:lnTo>
                <a:lnTo>
                  <a:pt x="108478" y="89275"/>
                </a:lnTo>
                <a:lnTo>
                  <a:pt x="112318" y="86395"/>
                </a:lnTo>
                <a:lnTo>
                  <a:pt x="115199" y="83515"/>
                </a:lnTo>
                <a:lnTo>
                  <a:pt x="117119" y="79674"/>
                </a:lnTo>
                <a:lnTo>
                  <a:pt x="119999" y="75834"/>
                </a:lnTo>
                <a:lnTo>
                  <a:pt x="121920" y="71033"/>
                </a:lnTo>
                <a:lnTo>
                  <a:pt x="122880" y="67193"/>
                </a:lnTo>
                <a:lnTo>
                  <a:pt x="123840" y="62392"/>
                </a:lnTo>
                <a:lnTo>
                  <a:pt x="124800" y="57591"/>
                </a:lnTo>
                <a:lnTo>
                  <a:pt x="124800" y="44150"/>
                </a:lnTo>
                <a:lnTo>
                  <a:pt x="122880" y="36469"/>
                </a:lnTo>
                <a:lnTo>
                  <a:pt x="120959" y="30723"/>
                </a:lnTo>
                <a:lnTo>
                  <a:pt x="118079" y="24002"/>
                </a:lnTo>
                <a:lnTo>
                  <a:pt x="114239" y="18242"/>
                </a:lnTo>
                <a:lnTo>
                  <a:pt x="108478" y="13441"/>
                </a:lnTo>
                <a:lnTo>
                  <a:pt x="102717" y="9601"/>
                </a:lnTo>
                <a:lnTo>
                  <a:pt x="96972" y="5760"/>
                </a:lnTo>
                <a:lnTo>
                  <a:pt x="88315" y="3840"/>
                </a:lnTo>
                <a:lnTo>
                  <a:pt x="83914" y="2471"/>
                </a:lnTo>
                <a:lnTo>
                  <a:pt x="71931" y="551"/>
                </a:lnTo>
                <a:lnTo>
                  <a:pt x="57607" y="0"/>
                </a:lnTo>
                <a:lnTo>
                  <a:pt x="7680" y="0"/>
                </a:lnTo>
                <a:lnTo>
                  <a:pt x="5775" y="960"/>
                </a:lnTo>
                <a:lnTo>
                  <a:pt x="2895" y="2880"/>
                </a:lnTo>
                <a:lnTo>
                  <a:pt x="960" y="3840"/>
                </a:lnTo>
                <a:lnTo>
                  <a:pt x="0" y="6720"/>
                </a:lnTo>
                <a:lnTo>
                  <a:pt x="0" y="201594"/>
                </a:lnTo>
                <a:lnTo>
                  <a:pt x="960" y="204475"/>
                </a:lnTo>
                <a:lnTo>
                  <a:pt x="2895" y="206380"/>
                </a:lnTo>
                <a:lnTo>
                  <a:pt x="5775" y="208315"/>
                </a:lnTo>
                <a:lnTo>
                  <a:pt x="10561" y="208315"/>
                </a:lnTo>
                <a:lnTo>
                  <a:pt x="27843" y="186232"/>
                </a:lnTo>
                <a:lnTo>
                  <a:pt x="27843" y="112303"/>
                </a:lnTo>
                <a:lnTo>
                  <a:pt x="69128" y="112303"/>
                </a:lnTo>
                <a:lnTo>
                  <a:pt x="66248" y="90236"/>
                </a:lnTo>
                <a:lnTo>
                  <a:pt x="27843" y="90236"/>
                </a:lnTo>
                <a:lnTo>
                  <a:pt x="27843" y="23042"/>
                </a:lnTo>
                <a:lnTo>
                  <a:pt x="71048" y="23042"/>
                </a:lnTo>
                <a:lnTo>
                  <a:pt x="75849" y="24947"/>
                </a:lnTo>
                <a:lnTo>
                  <a:pt x="80634" y="26883"/>
                </a:lnTo>
                <a:lnTo>
                  <a:pt x="84475" y="28788"/>
                </a:lnTo>
                <a:lnTo>
                  <a:pt x="87355" y="31668"/>
                </a:lnTo>
                <a:lnTo>
                  <a:pt x="90251" y="34549"/>
                </a:lnTo>
                <a:lnTo>
                  <a:pt x="92156" y="37444"/>
                </a:lnTo>
                <a:lnTo>
                  <a:pt x="94076" y="42230"/>
                </a:lnTo>
                <a:lnTo>
                  <a:pt x="95036" y="46070"/>
                </a:lnTo>
                <a:lnTo>
                  <a:pt x="95996" y="50871"/>
                </a:lnTo>
                <a:lnTo>
                  <a:pt x="95996" y="60472"/>
                </a:lnTo>
                <a:lnTo>
                  <a:pt x="95036" y="64312"/>
                </a:lnTo>
                <a:lnTo>
                  <a:pt x="94076" y="69113"/>
                </a:lnTo>
                <a:close/>
              </a:path>
              <a:path w="85450" h="208315">
                <a:moveTo>
                  <a:pt x="72009" y="89275"/>
                </a:moveTo>
                <a:lnTo>
                  <a:pt x="66248" y="90236"/>
                </a:lnTo>
                <a:lnTo>
                  <a:pt x="69128" y="112303"/>
                </a:lnTo>
                <a:lnTo>
                  <a:pt x="76809" y="113278"/>
                </a:lnTo>
                <a:lnTo>
                  <a:pt x="76809" y="87355"/>
                </a:lnTo>
                <a:lnTo>
                  <a:pt x="72009" y="892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2" name="object 1272"/>
          <p:cNvSpPr/>
          <p:nvPr/>
        </p:nvSpPr>
        <p:spPr>
          <a:xfrm>
            <a:off x="5777346" y="5758921"/>
            <a:ext cx="27828" cy="210235"/>
          </a:xfrm>
          <a:custGeom>
            <a:avLst/>
            <a:gdLst/>
            <a:ahLst/>
            <a:cxnLst/>
            <a:rect l="l" t="t" r="r" b="b"/>
            <a:pathLst>
              <a:path w="27828" h="210235">
                <a:moveTo>
                  <a:pt x="960" y="208315"/>
                </a:moveTo>
                <a:lnTo>
                  <a:pt x="1905" y="209275"/>
                </a:lnTo>
                <a:lnTo>
                  <a:pt x="3840" y="209275"/>
                </a:lnTo>
                <a:lnTo>
                  <a:pt x="4785" y="210235"/>
                </a:lnTo>
                <a:lnTo>
                  <a:pt x="22067" y="210235"/>
                </a:lnTo>
                <a:lnTo>
                  <a:pt x="23987" y="209275"/>
                </a:lnTo>
                <a:lnTo>
                  <a:pt x="25908" y="209275"/>
                </a:lnTo>
                <a:lnTo>
                  <a:pt x="26868" y="208315"/>
                </a:lnTo>
                <a:lnTo>
                  <a:pt x="26868" y="207340"/>
                </a:lnTo>
                <a:lnTo>
                  <a:pt x="27828" y="206395"/>
                </a:lnTo>
                <a:lnTo>
                  <a:pt x="27828" y="3840"/>
                </a:lnTo>
                <a:lnTo>
                  <a:pt x="26868" y="3840"/>
                </a:lnTo>
                <a:lnTo>
                  <a:pt x="26868" y="2880"/>
                </a:lnTo>
                <a:lnTo>
                  <a:pt x="25908" y="1920"/>
                </a:lnTo>
                <a:lnTo>
                  <a:pt x="24963" y="1920"/>
                </a:lnTo>
                <a:lnTo>
                  <a:pt x="23027" y="960"/>
                </a:lnTo>
                <a:lnTo>
                  <a:pt x="20147" y="960"/>
                </a:lnTo>
                <a:lnTo>
                  <a:pt x="18242" y="0"/>
                </a:lnTo>
                <a:lnTo>
                  <a:pt x="8625" y="0"/>
                </a:lnTo>
                <a:lnTo>
                  <a:pt x="6720" y="960"/>
                </a:lnTo>
                <a:lnTo>
                  <a:pt x="3840" y="960"/>
                </a:lnTo>
                <a:lnTo>
                  <a:pt x="288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207340"/>
                </a:lnTo>
                <a:lnTo>
                  <a:pt x="960" y="2083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3" name="object 1273"/>
          <p:cNvSpPr/>
          <p:nvPr/>
        </p:nvSpPr>
        <p:spPr>
          <a:xfrm>
            <a:off x="5834938" y="5759881"/>
            <a:ext cx="156484" cy="209275"/>
          </a:xfrm>
          <a:custGeom>
            <a:avLst/>
            <a:gdLst/>
            <a:ahLst/>
            <a:cxnLst/>
            <a:rect l="l" t="t" r="r" b="b"/>
            <a:pathLst>
              <a:path w="156484" h="209275">
                <a:moveTo>
                  <a:pt x="1920" y="2880"/>
                </a:moveTo>
                <a:lnTo>
                  <a:pt x="960" y="3840"/>
                </a:lnTo>
                <a:lnTo>
                  <a:pt x="960" y="6720"/>
                </a:lnTo>
                <a:lnTo>
                  <a:pt x="0" y="8641"/>
                </a:lnTo>
                <a:lnTo>
                  <a:pt x="0" y="15361"/>
                </a:lnTo>
                <a:lnTo>
                  <a:pt x="960" y="17282"/>
                </a:lnTo>
                <a:lnTo>
                  <a:pt x="960" y="20162"/>
                </a:lnTo>
                <a:lnTo>
                  <a:pt x="1920" y="21107"/>
                </a:lnTo>
                <a:lnTo>
                  <a:pt x="1920" y="22082"/>
                </a:lnTo>
                <a:lnTo>
                  <a:pt x="2880" y="23042"/>
                </a:lnTo>
                <a:lnTo>
                  <a:pt x="3840" y="23042"/>
                </a:lnTo>
                <a:lnTo>
                  <a:pt x="4800" y="24002"/>
                </a:lnTo>
                <a:lnTo>
                  <a:pt x="64312" y="24002"/>
                </a:lnTo>
                <a:lnTo>
                  <a:pt x="64312" y="205435"/>
                </a:lnTo>
                <a:lnTo>
                  <a:pt x="65288" y="206380"/>
                </a:lnTo>
                <a:lnTo>
                  <a:pt x="65288" y="207355"/>
                </a:lnTo>
                <a:lnTo>
                  <a:pt x="66233" y="208315"/>
                </a:lnTo>
                <a:lnTo>
                  <a:pt x="68153" y="208315"/>
                </a:lnTo>
                <a:lnTo>
                  <a:pt x="70073" y="209275"/>
                </a:lnTo>
                <a:lnTo>
                  <a:pt x="87355" y="209275"/>
                </a:lnTo>
                <a:lnTo>
                  <a:pt x="88315" y="208315"/>
                </a:lnTo>
                <a:lnTo>
                  <a:pt x="90236" y="208315"/>
                </a:lnTo>
                <a:lnTo>
                  <a:pt x="91196" y="207355"/>
                </a:lnTo>
                <a:lnTo>
                  <a:pt x="91196" y="206380"/>
                </a:lnTo>
                <a:lnTo>
                  <a:pt x="92156" y="206380"/>
                </a:lnTo>
                <a:lnTo>
                  <a:pt x="92156" y="24002"/>
                </a:lnTo>
                <a:lnTo>
                  <a:pt x="151668" y="24002"/>
                </a:lnTo>
                <a:lnTo>
                  <a:pt x="152643" y="23042"/>
                </a:lnTo>
                <a:lnTo>
                  <a:pt x="153588" y="23042"/>
                </a:lnTo>
                <a:lnTo>
                  <a:pt x="154548" y="22082"/>
                </a:lnTo>
                <a:lnTo>
                  <a:pt x="155508" y="21107"/>
                </a:lnTo>
                <a:lnTo>
                  <a:pt x="155508" y="20162"/>
                </a:lnTo>
                <a:lnTo>
                  <a:pt x="156484" y="19202"/>
                </a:lnTo>
                <a:lnTo>
                  <a:pt x="156484" y="6720"/>
                </a:lnTo>
                <a:lnTo>
                  <a:pt x="155508" y="4800"/>
                </a:lnTo>
                <a:lnTo>
                  <a:pt x="155508" y="2880"/>
                </a:lnTo>
                <a:lnTo>
                  <a:pt x="154548" y="1920"/>
                </a:lnTo>
                <a:lnTo>
                  <a:pt x="153588" y="960"/>
                </a:lnTo>
                <a:lnTo>
                  <a:pt x="152643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1920"/>
                </a:lnTo>
                <a:lnTo>
                  <a:pt x="192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4" name="object 1274"/>
          <p:cNvSpPr/>
          <p:nvPr/>
        </p:nvSpPr>
        <p:spPr>
          <a:xfrm>
            <a:off x="5981806" y="5811713"/>
            <a:ext cx="102717" cy="160324"/>
          </a:xfrm>
          <a:custGeom>
            <a:avLst/>
            <a:gdLst/>
            <a:ahLst/>
            <a:cxnLst/>
            <a:rect l="l" t="t" r="r" b="b"/>
            <a:pathLst>
              <a:path w="102717" h="160324">
                <a:moveTo>
                  <a:pt x="96012" y="18242"/>
                </a:moveTo>
                <a:lnTo>
                  <a:pt x="95036" y="17282"/>
                </a:lnTo>
                <a:lnTo>
                  <a:pt x="95036" y="13441"/>
                </a:lnTo>
                <a:lnTo>
                  <a:pt x="94076" y="12481"/>
                </a:lnTo>
                <a:lnTo>
                  <a:pt x="94076" y="11521"/>
                </a:lnTo>
                <a:lnTo>
                  <a:pt x="93131" y="10561"/>
                </a:lnTo>
                <a:lnTo>
                  <a:pt x="92171" y="9601"/>
                </a:lnTo>
                <a:lnTo>
                  <a:pt x="91196" y="8641"/>
                </a:lnTo>
                <a:lnTo>
                  <a:pt x="89291" y="7680"/>
                </a:lnTo>
                <a:lnTo>
                  <a:pt x="86410" y="6720"/>
                </a:lnTo>
                <a:lnTo>
                  <a:pt x="84490" y="5760"/>
                </a:lnTo>
                <a:lnTo>
                  <a:pt x="81610" y="4800"/>
                </a:lnTo>
                <a:lnTo>
                  <a:pt x="78729" y="3840"/>
                </a:lnTo>
                <a:lnTo>
                  <a:pt x="75849" y="2880"/>
                </a:lnTo>
                <a:lnTo>
                  <a:pt x="72009" y="1920"/>
                </a:lnTo>
                <a:lnTo>
                  <a:pt x="68168" y="960"/>
                </a:lnTo>
                <a:lnTo>
                  <a:pt x="64328" y="960"/>
                </a:lnTo>
                <a:lnTo>
                  <a:pt x="60487" y="0"/>
                </a:lnTo>
                <a:lnTo>
                  <a:pt x="48006" y="0"/>
                </a:lnTo>
                <a:lnTo>
                  <a:pt x="40325" y="1920"/>
                </a:lnTo>
                <a:lnTo>
                  <a:pt x="33604" y="3840"/>
                </a:lnTo>
                <a:lnTo>
                  <a:pt x="26883" y="6720"/>
                </a:lnTo>
                <a:lnTo>
                  <a:pt x="21122" y="9601"/>
                </a:lnTo>
                <a:lnTo>
                  <a:pt x="17282" y="13441"/>
                </a:lnTo>
                <a:lnTo>
                  <a:pt x="12496" y="17282"/>
                </a:lnTo>
                <a:lnTo>
                  <a:pt x="9616" y="22082"/>
                </a:lnTo>
                <a:lnTo>
                  <a:pt x="6720" y="26883"/>
                </a:lnTo>
                <a:lnTo>
                  <a:pt x="4800" y="32644"/>
                </a:lnTo>
                <a:lnTo>
                  <a:pt x="3840" y="37444"/>
                </a:lnTo>
                <a:lnTo>
                  <a:pt x="3840" y="49926"/>
                </a:lnTo>
                <a:lnTo>
                  <a:pt x="4800" y="55686"/>
                </a:lnTo>
                <a:lnTo>
                  <a:pt x="6720" y="60472"/>
                </a:lnTo>
                <a:lnTo>
                  <a:pt x="9616" y="64328"/>
                </a:lnTo>
                <a:lnTo>
                  <a:pt x="11521" y="69128"/>
                </a:lnTo>
                <a:lnTo>
                  <a:pt x="15361" y="72009"/>
                </a:lnTo>
                <a:lnTo>
                  <a:pt x="19202" y="75849"/>
                </a:lnTo>
                <a:lnTo>
                  <a:pt x="23042" y="78714"/>
                </a:lnTo>
                <a:lnTo>
                  <a:pt x="26883" y="80634"/>
                </a:lnTo>
                <a:lnTo>
                  <a:pt x="31683" y="82555"/>
                </a:lnTo>
                <a:lnTo>
                  <a:pt x="35524" y="84475"/>
                </a:lnTo>
                <a:lnTo>
                  <a:pt x="40325" y="86395"/>
                </a:lnTo>
                <a:lnTo>
                  <a:pt x="45125" y="88315"/>
                </a:lnTo>
                <a:lnTo>
                  <a:pt x="49926" y="90236"/>
                </a:lnTo>
                <a:lnTo>
                  <a:pt x="53766" y="92156"/>
                </a:lnTo>
                <a:lnTo>
                  <a:pt x="58567" y="94076"/>
                </a:lnTo>
                <a:lnTo>
                  <a:pt x="62407" y="95996"/>
                </a:lnTo>
                <a:lnTo>
                  <a:pt x="65288" y="97916"/>
                </a:lnTo>
                <a:lnTo>
                  <a:pt x="69128" y="99837"/>
                </a:lnTo>
                <a:lnTo>
                  <a:pt x="72009" y="102717"/>
                </a:lnTo>
                <a:lnTo>
                  <a:pt x="73929" y="104637"/>
                </a:lnTo>
                <a:lnTo>
                  <a:pt x="75849" y="107518"/>
                </a:lnTo>
                <a:lnTo>
                  <a:pt x="76809" y="111358"/>
                </a:lnTo>
                <a:lnTo>
                  <a:pt x="76809" y="119039"/>
                </a:lnTo>
                <a:lnTo>
                  <a:pt x="75849" y="122880"/>
                </a:lnTo>
                <a:lnTo>
                  <a:pt x="74889" y="125760"/>
                </a:lnTo>
                <a:lnTo>
                  <a:pt x="72969" y="128640"/>
                </a:lnTo>
                <a:lnTo>
                  <a:pt x="71048" y="131521"/>
                </a:lnTo>
                <a:lnTo>
                  <a:pt x="68168" y="133441"/>
                </a:lnTo>
                <a:lnTo>
                  <a:pt x="65288" y="135361"/>
                </a:lnTo>
                <a:lnTo>
                  <a:pt x="62407" y="136321"/>
                </a:lnTo>
                <a:lnTo>
                  <a:pt x="58567" y="137281"/>
                </a:lnTo>
                <a:lnTo>
                  <a:pt x="54726" y="138242"/>
                </a:lnTo>
                <a:lnTo>
                  <a:pt x="35524" y="138242"/>
                </a:lnTo>
                <a:lnTo>
                  <a:pt x="30723" y="136321"/>
                </a:lnTo>
                <a:lnTo>
                  <a:pt x="25923" y="135361"/>
                </a:lnTo>
                <a:lnTo>
                  <a:pt x="22082" y="133441"/>
                </a:lnTo>
                <a:lnTo>
                  <a:pt x="18242" y="131521"/>
                </a:lnTo>
                <a:lnTo>
                  <a:pt x="15361" y="129600"/>
                </a:lnTo>
                <a:lnTo>
                  <a:pt x="12496" y="128640"/>
                </a:lnTo>
                <a:lnTo>
                  <a:pt x="9616" y="126720"/>
                </a:lnTo>
                <a:lnTo>
                  <a:pt x="7680" y="125760"/>
                </a:lnTo>
                <a:lnTo>
                  <a:pt x="5775" y="124800"/>
                </a:lnTo>
                <a:lnTo>
                  <a:pt x="2880" y="124800"/>
                </a:lnTo>
                <a:lnTo>
                  <a:pt x="2880" y="125760"/>
                </a:lnTo>
                <a:lnTo>
                  <a:pt x="1935" y="125760"/>
                </a:lnTo>
                <a:lnTo>
                  <a:pt x="1935" y="126720"/>
                </a:lnTo>
                <a:lnTo>
                  <a:pt x="960" y="126720"/>
                </a:lnTo>
                <a:lnTo>
                  <a:pt x="960" y="130561"/>
                </a:lnTo>
                <a:lnTo>
                  <a:pt x="0" y="132481"/>
                </a:lnTo>
                <a:lnTo>
                  <a:pt x="0" y="139202"/>
                </a:lnTo>
                <a:lnTo>
                  <a:pt x="960" y="142082"/>
                </a:lnTo>
                <a:lnTo>
                  <a:pt x="960" y="144002"/>
                </a:lnTo>
                <a:lnTo>
                  <a:pt x="1935" y="145923"/>
                </a:lnTo>
                <a:lnTo>
                  <a:pt x="2880" y="146883"/>
                </a:lnTo>
                <a:lnTo>
                  <a:pt x="3840" y="147843"/>
                </a:lnTo>
                <a:lnTo>
                  <a:pt x="4800" y="149763"/>
                </a:lnTo>
                <a:lnTo>
                  <a:pt x="6720" y="150723"/>
                </a:lnTo>
                <a:lnTo>
                  <a:pt x="9616" y="151683"/>
                </a:lnTo>
                <a:lnTo>
                  <a:pt x="11521" y="153603"/>
                </a:lnTo>
                <a:lnTo>
                  <a:pt x="15361" y="154548"/>
                </a:lnTo>
                <a:lnTo>
                  <a:pt x="18242" y="155524"/>
                </a:lnTo>
                <a:lnTo>
                  <a:pt x="22082" y="157444"/>
                </a:lnTo>
                <a:lnTo>
                  <a:pt x="26883" y="158389"/>
                </a:lnTo>
                <a:lnTo>
                  <a:pt x="31683" y="158389"/>
                </a:lnTo>
                <a:lnTo>
                  <a:pt x="36484" y="159364"/>
                </a:lnTo>
                <a:lnTo>
                  <a:pt x="41285" y="160324"/>
                </a:lnTo>
                <a:lnTo>
                  <a:pt x="54726" y="160324"/>
                </a:lnTo>
                <a:lnTo>
                  <a:pt x="62407" y="158389"/>
                </a:lnTo>
                <a:lnTo>
                  <a:pt x="69128" y="156484"/>
                </a:lnTo>
                <a:lnTo>
                  <a:pt x="76809" y="154548"/>
                </a:lnTo>
                <a:lnTo>
                  <a:pt x="82570" y="151683"/>
                </a:lnTo>
                <a:lnTo>
                  <a:pt x="87355" y="147843"/>
                </a:lnTo>
                <a:lnTo>
                  <a:pt x="92171" y="144002"/>
                </a:lnTo>
                <a:lnTo>
                  <a:pt x="96012" y="139202"/>
                </a:lnTo>
                <a:lnTo>
                  <a:pt x="98877" y="133441"/>
                </a:lnTo>
                <a:lnTo>
                  <a:pt x="101757" y="12768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57"/>
                </a:lnTo>
                <a:lnTo>
                  <a:pt x="99852" y="96956"/>
                </a:lnTo>
                <a:lnTo>
                  <a:pt x="97916" y="93116"/>
                </a:lnTo>
                <a:lnTo>
                  <a:pt x="95036" y="89275"/>
                </a:lnTo>
                <a:lnTo>
                  <a:pt x="92171" y="85435"/>
                </a:lnTo>
                <a:lnTo>
                  <a:pt x="88331" y="82555"/>
                </a:lnTo>
                <a:lnTo>
                  <a:pt x="84490" y="79689"/>
                </a:lnTo>
                <a:lnTo>
                  <a:pt x="79689" y="77754"/>
                </a:lnTo>
                <a:lnTo>
                  <a:pt x="74889" y="74874"/>
                </a:lnTo>
                <a:lnTo>
                  <a:pt x="71048" y="72969"/>
                </a:lnTo>
                <a:lnTo>
                  <a:pt x="66248" y="71033"/>
                </a:lnTo>
                <a:lnTo>
                  <a:pt x="61447" y="69128"/>
                </a:lnTo>
                <a:lnTo>
                  <a:pt x="57607" y="67193"/>
                </a:lnTo>
                <a:lnTo>
                  <a:pt x="52806" y="66248"/>
                </a:lnTo>
                <a:lnTo>
                  <a:pt x="48006" y="64328"/>
                </a:lnTo>
                <a:lnTo>
                  <a:pt x="44165" y="62407"/>
                </a:lnTo>
                <a:lnTo>
                  <a:pt x="41285" y="60472"/>
                </a:lnTo>
                <a:lnTo>
                  <a:pt x="37444" y="57607"/>
                </a:lnTo>
                <a:lnTo>
                  <a:pt x="34564" y="55686"/>
                </a:lnTo>
                <a:lnTo>
                  <a:pt x="32644" y="52806"/>
                </a:lnTo>
                <a:lnTo>
                  <a:pt x="30723" y="49926"/>
                </a:lnTo>
                <a:lnTo>
                  <a:pt x="29763" y="46085"/>
                </a:lnTo>
                <a:lnTo>
                  <a:pt x="29763" y="36484"/>
                </a:lnTo>
                <a:lnTo>
                  <a:pt x="30723" y="33604"/>
                </a:lnTo>
                <a:lnTo>
                  <a:pt x="32644" y="30723"/>
                </a:lnTo>
                <a:lnTo>
                  <a:pt x="33604" y="28803"/>
                </a:lnTo>
                <a:lnTo>
                  <a:pt x="35524" y="26883"/>
                </a:lnTo>
                <a:lnTo>
                  <a:pt x="38404" y="24963"/>
                </a:lnTo>
                <a:lnTo>
                  <a:pt x="41285" y="24002"/>
                </a:lnTo>
                <a:lnTo>
                  <a:pt x="44165" y="23042"/>
                </a:lnTo>
                <a:lnTo>
                  <a:pt x="48006" y="21122"/>
                </a:lnTo>
                <a:lnTo>
                  <a:pt x="61447" y="21122"/>
                </a:lnTo>
                <a:lnTo>
                  <a:pt x="66248" y="22082"/>
                </a:lnTo>
                <a:lnTo>
                  <a:pt x="70088" y="23042"/>
                </a:lnTo>
                <a:lnTo>
                  <a:pt x="73929" y="24002"/>
                </a:lnTo>
                <a:lnTo>
                  <a:pt x="77769" y="24963"/>
                </a:lnTo>
                <a:lnTo>
                  <a:pt x="80650" y="26883"/>
                </a:lnTo>
                <a:lnTo>
                  <a:pt x="83530" y="27843"/>
                </a:lnTo>
                <a:lnTo>
                  <a:pt x="85450" y="29763"/>
                </a:lnTo>
                <a:lnTo>
                  <a:pt x="87355" y="30723"/>
                </a:lnTo>
                <a:lnTo>
                  <a:pt x="89291" y="31683"/>
                </a:lnTo>
                <a:lnTo>
                  <a:pt x="90251" y="32644"/>
                </a:lnTo>
                <a:lnTo>
                  <a:pt x="92171" y="32644"/>
                </a:lnTo>
                <a:lnTo>
                  <a:pt x="93131" y="31683"/>
                </a:lnTo>
                <a:lnTo>
                  <a:pt x="94076" y="31683"/>
                </a:lnTo>
                <a:lnTo>
                  <a:pt x="94076" y="30723"/>
                </a:lnTo>
                <a:lnTo>
                  <a:pt x="95036" y="29763"/>
                </a:lnTo>
                <a:lnTo>
                  <a:pt x="95036" y="26883"/>
                </a:lnTo>
                <a:lnTo>
                  <a:pt x="96012" y="24963"/>
                </a:lnTo>
                <a:lnTo>
                  <a:pt x="96012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5" name="object 1275"/>
          <p:cNvSpPr/>
          <p:nvPr/>
        </p:nvSpPr>
        <p:spPr>
          <a:xfrm>
            <a:off x="6118128" y="5739719"/>
            <a:ext cx="58567" cy="284149"/>
          </a:xfrm>
          <a:custGeom>
            <a:avLst/>
            <a:gdLst/>
            <a:ahLst/>
            <a:cxnLst/>
            <a:rect l="l" t="t" r="r" b="b"/>
            <a:pathLst>
              <a:path w="58567" h="284149">
                <a:moveTo>
                  <a:pt x="960" y="283189"/>
                </a:moveTo>
                <a:lnTo>
                  <a:pt x="1920" y="283189"/>
                </a:lnTo>
                <a:lnTo>
                  <a:pt x="2880" y="284149"/>
                </a:lnTo>
                <a:lnTo>
                  <a:pt x="19202" y="284149"/>
                </a:lnTo>
                <a:lnTo>
                  <a:pt x="21122" y="283189"/>
                </a:lnTo>
                <a:lnTo>
                  <a:pt x="22082" y="282229"/>
                </a:lnTo>
                <a:lnTo>
                  <a:pt x="23042" y="282229"/>
                </a:lnTo>
                <a:lnTo>
                  <a:pt x="23042" y="281269"/>
                </a:lnTo>
                <a:lnTo>
                  <a:pt x="24002" y="281269"/>
                </a:lnTo>
                <a:lnTo>
                  <a:pt x="29010" y="270932"/>
                </a:lnTo>
                <a:lnTo>
                  <a:pt x="34055" y="259404"/>
                </a:lnTo>
                <a:lnTo>
                  <a:pt x="38404" y="247665"/>
                </a:lnTo>
                <a:lnTo>
                  <a:pt x="42498" y="237401"/>
                </a:lnTo>
                <a:lnTo>
                  <a:pt x="46562" y="225594"/>
                </a:lnTo>
                <a:lnTo>
                  <a:pt x="49926" y="213116"/>
                </a:lnTo>
                <a:lnTo>
                  <a:pt x="52282" y="203486"/>
                </a:lnTo>
                <a:lnTo>
                  <a:pt x="54934" y="191019"/>
                </a:lnTo>
                <a:lnTo>
                  <a:pt x="56631" y="178551"/>
                </a:lnTo>
                <a:lnTo>
                  <a:pt x="57916" y="167363"/>
                </a:lnTo>
                <a:lnTo>
                  <a:pt x="58485" y="154825"/>
                </a:lnTo>
                <a:lnTo>
                  <a:pt x="58567" y="142082"/>
                </a:lnTo>
                <a:lnTo>
                  <a:pt x="58456" y="133962"/>
                </a:lnTo>
                <a:lnTo>
                  <a:pt x="57836" y="121206"/>
                </a:lnTo>
                <a:lnTo>
                  <a:pt x="56672" y="108504"/>
                </a:lnTo>
                <a:lnTo>
                  <a:pt x="54964" y="95886"/>
                </a:lnTo>
                <a:lnTo>
                  <a:pt x="52715" y="83385"/>
                </a:lnTo>
                <a:lnTo>
                  <a:pt x="49926" y="71033"/>
                </a:lnTo>
                <a:lnTo>
                  <a:pt x="47134" y="61823"/>
                </a:lnTo>
                <a:lnTo>
                  <a:pt x="43174" y="49868"/>
                </a:lnTo>
                <a:lnTo>
                  <a:pt x="38815" y="37967"/>
                </a:lnTo>
                <a:lnTo>
                  <a:pt x="34027" y="26150"/>
                </a:lnTo>
                <a:lnTo>
                  <a:pt x="28779" y="14444"/>
                </a:lnTo>
                <a:lnTo>
                  <a:pt x="23042" y="2880"/>
                </a:lnTo>
                <a:lnTo>
                  <a:pt x="23042" y="1920"/>
                </a:lnTo>
                <a:lnTo>
                  <a:pt x="22082" y="1920"/>
                </a:lnTo>
                <a:lnTo>
                  <a:pt x="21122" y="960"/>
                </a:lnTo>
                <a:lnTo>
                  <a:pt x="19202" y="960"/>
                </a:lnTo>
                <a:lnTo>
                  <a:pt x="18242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5760"/>
                </a:lnTo>
                <a:lnTo>
                  <a:pt x="3518" y="12499"/>
                </a:lnTo>
                <a:lnTo>
                  <a:pt x="8359" y="24350"/>
                </a:lnTo>
                <a:lnTo>
                  <a:pt x="12766" y="36425"/>
                </a:lnTo>
                <a:lnTo>
                  <a:pt x="16705" y="48621"/>
                </a:lnTo>
                <a:lnTo>
                  <a:pt x="20143" y="60832"/>
                </a:lnTo>
                <a:lnTo>
                  <a:pt x="23042" y="72953"/>
                </a:lnTo>
                <a:lnTo>
                  <a:pt x="26902" y="91593"/>
                </a:lnTo>
                <a:lnTo>
                  <a:pt x="28679" y="104215"/>
                </a:lnTo>
                <a:lnTo>
                  <a:pt x="29862" y="116837"/>
                </a:lnTo>
                <a:lnTo>
                  <a:pt x="30520" y="129460"/>
                </a:lnTo>
                <a:lnTo>
                  <a:pt x="30723" y="142082"/>
                </a:lnTo>
                <a:lnTo>
                  <a:pt x="30691" y="147204"/>
                </a:lnTo>
                <a:lnTo>
                  <a:pt x="30302" y="159982"/>
                </a:lnTo>
                <a:lnTo>
                  <a:pt x="29417" y="172712"/>
                </a:lnTo>
                <a:lnTo>
                  <a:pt x="27960" y="185355"/>
                </a:lnTo>
                <a:lnTo>
                  <a:pt x="25860" y="197875"/>
                </a:lnTo>
                <a:lnTo>
                  <a:pt x="23042" y="210235"/>
                </a:lnTo>
                <a:lnTo>
                  <a:pt x="21481" y="217271"/>
                </a:lnTo>
                <a:lnTo>
                  <a:pt x="18320" y="229503"/>
                </a:lnTo>
                <a:lnTo>
                  <a:pt x="14654" y="241600"/>
                </a:lnTo>
                <a:lnTo>
                  <a:pt x="10516" y="253598"/>
                </a:lnTo>
                <a:lnTo>
                  <a:pt x="5940" y="265529"/>
                </a:lnTo>
                <a:lnTo>
                  <a:pt x="960" y="277428"/>
                </a:lnTo>
                <a:lnTo>
                  <a:pt x="0" y="278389"/>
                </a:lnTo>
                <a:lnTo>
                  <a:pt x="0" y="282229"/>
                </a:lnTo>
                <a:lnTo>
                  <a:pt x="960" y="2831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6" name="object 1276"/>
          <p:cNvSpPr/>
          <p:nvPr/>
        </p:nvSpPr>
        <p:spPr>
          <a:xfrm>
            <a:off x="654795" y="5029203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 txBox="1"/>
          <p:nvPr/>
        </p:nvSpPr>
        <p:spPr>
          <a:xfrm>
            <a:off x="2098730" y="7189266"/>
            <a:ext cx="216955" cy="6719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29"/>
              </a:spcBef>
            </a:pPr>
            <a:endParaRPr sz="500"/>
          </a:p>
        </p:txBody>
      </p:sp>
      <p:sp>
        <p:nvSpPr>
          <p:cNvPr id="43" name="object 43"/>
          <p:cNvSpPr txBox="1"/>
          <p:nvPr/>
        </p:nvSpPr>
        <p:spPr>
          <a:xfrm>
            <a:off x="1757949" y="6441460"/>
            <a:ext cx="40324" cy="40318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2" name="object 42"/>
          <p:cNvSpPr txBox="1"/>
          <p:nvPr/>
        </p:nvSpPr>
        <p:spPr>
          <a:xfrm>
            <a:off x="1798273" y="6441460"/>
            <a:ext cx="2577511" cy="122395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1" name="object 41"/>
          <p:cNvSpPr txBox="1"/>
          <p:nvPr/>
        </p:nvSpPr>
        <p:spPr>
          <a:xfrm>
            <a:off x="1757949" y="6844649"/>
            <a:ext cx="40324" cy="40270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0" name="object 40"/>
          <p:cNvSpPr txBox="1"/>
          <p:nvPr/>
        </p:nvSpPr>
        <p:spPr>
          <a:xfrm>
            <a:off x="1757949" y="7247351"/>
            <a:ext cx="40324" cy="41806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9" name="object 39"/>
          <p:cNvSpPr txBox="1"/>
          <p:nvPr/>
        </p:nvSpPr>
        <p:spPr>
          <a:xfrm>
            <a:off x="1757949" y="7665415"/>
            <a:ext cx="40324" cy="38638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8" name="object 38"/>
          <p:cNvSpPr txBox="1"/>
          <p:nvPr/>
        </p:nvSpPr>
        <p:spPr>
          <a:xfrm>
            <a:off x="1798273" y="7665415"/>
            <a:ext cx="2537185" cy="59422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7" name="object 37"/>
          <p:cNvSpPr txBox="1"/>
          <p:nvPr/>
        </p:nvSpPr>
        <p:spPr>
          <a:xfrm>
            <a:off x="4335459" y="7665415"/>
            <a:ext cx="40325" cy="38638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6" name="object 36"/>
          <p:cNvSpPr txBox="1"/>
          <p:nvPr/>
        </p:nvSpPr>
        <p:spPr>
          <a:xfrm>
            <a:off x="4335459" y="8051802"/>
            <a:ext cx="40325" cy="40174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5" name="object 35"/>
          <p:cNvSpPr txBox="1"/>
          <p:nvPr/>
        </p:nvSpPr>
        <p:spPr>
          <a:xfrm>
            <a:off x="1757949" y="8051802"/>
            <a:ext cx="40324" cy="40174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4" name="object 34"/>
          <p:cNvSpPr txBox="1"/>
          <p:nvPr/>
        </p:nvSpPr>
        <p:spPr>
          <a:xfrm>
            <a:off x="1798273" y="8259638"/>
            <a:ext cx="1371303" cy="892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00"/>
              </a:lnSpc>
              <a:spcBef>
                <a:spcPts val="2"/>
              </a:spcBef>
            </a:pPr>
            <a:endParaRPr sz="700"/>
          </a:p>
        </p:txBody>
      </p:sp>
      <p:sp>
        <p:nvSpPr>
          <p:cNvPr id="33" name="object 33"/>
          <p:cNvSpPr txBox="1"/>
          <p:nvPr/>
        </p:nvSpPr>
        <p:spPr>
          <a:xfrm>
            <a:off x="3169577" y="8259638"/>
            <a:ext cx="52326" cy="19391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2" name="object 32"/>
          <p:cNvSpPr txBox="1"/>
          <p:nvPr/>
        </p:nvSpPr>
        <p:spPr>
          <a:xfrm>
            <a:off x="3221903" y="8259638"/>
            <a:ext cx="52311" cy="19391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1" name="object 31"/>
          <p:cNvSpPr txBox="1"/>
          <p:nvPr/>
        </p:nvSpPr>
        <p:spPr>
          <a:xfrm>
            <a:off x="3274214" y="8259638"/>
            <a:ext cx="1061244" cy="19391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0" name="object 30"/>
          <p:cNvSpPr txBox="1"/>
          <p:nvPr/>
        </p:nvSpPr>
        <p:spPr>
          <a:xfrm>
            <a:off x="1798273" y="8348913"/>
            <a:ext cx="335981" cy="1046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00"/>
              </a:lnSpc>
              <a:spcBef>
                <a:spcPts val="23"/>
              </a:spcBef>
            </a:pPr>
            <a:endParaRPr sz="800"/>
          </a:p>
        </p:txBody>
      </p:sp>
      <p:sp>
        <p:nvSpPr>
          <p:cNvPr id="29" name="object 29"/>
          <p:cNvSpPr txBox="1"/>
          <p:nvPr/>
        </p:nvSpPr>
        <p:spPr>
          <a:xfrm>
            <a:off x="2134255" y="8348913"/>
            <a:ext cx="466062" cy="1046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00"/>
              </a:lnSpc>
              <a:spcBef>
                <a:spcPts val="23"/>
              </a:spcBef>
            </a:pPr>
            <a:endParaRPr sz="800"/>
          </a:p>
        </p:txBody>
      </p:sp>
      <p:sp>
        <p:nvSpPr>
          <p:cNvPr id="28" name="object 28"/>
          <p:cNvSpPr txBox="1"/>
          <p:nvPr/>
        </p:nvSpPr>
        <p:spPr>
          <a:xfrm>
            <a:off x="2600317" y="8348913"/>
            <a:ext cx="103677" cy="1046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00"/>
              </a:lnSpc>
              <a:spcBef>
                <a:spcPts val="23"/>
              </a:spcBef>
            </a:pPr>
            <a:endParaRPr sz="800"/>
          </a:p>
        </p:txBody>
      </p:sp>
      <p:sp>
        <p:nvSpPr>
          <p:cNvPr id="27" name="object 27"/>
          <p:cNvSpPr txBox="1"/>
          <p:nvPr/>
        </p:nvSpPr>
        <p:spPr>
          <a:xfrm>
            <a:off x="2703995" y="8348913"/>
            <a:ext cx="103677" cy="1046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00"/>
              </a:lnSpc>
              <a:spcBef>
                <a:spcPts val="23"/>
              </a:spcBef>
            </a:pPr>
            <a:endParaRPr sz="800"/>
          </a:p>
        </p:txBody>
      </p:sp>
      <p:sp>
        <p:nvSpPr>
          <p:cNvPr id="26" name="object 26"/>
          <p:cNvSpPr txBox="1"/>
          <p:nvPr/>
        </p:nvSpPr>
        <p:spPr>
          <a:xfrm>
            <a:off x="2807672" y="8348913"/>
            <a:ext cx="103197" cy="1046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00"/>
              </a:lnSpc>
              <a:spcBef>
                <a:spcPts val="23"/>
              </a:spcBef>
            </a:pPr>
            <a:endParaRPr sz="800"/>
          </a:p>
        </p:txBody>
      </p:sp>
      <p:sp>
        <p:nvSpPr>
          <p:cNvPr id="25" name="object 25"/>
          <p:cNvSpPr txBox="1"/>
          <p:nvPr/>
        </p:nvSpPr>
        <p:spPr>
          <a:xfrm>
            <a:off x="2910870" y="8348913"/>
            <a:ext cx="52318" cy="1046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00"/>
              </a:lnSpc>
              <a:spcBef>
                <a:spcPts val="23"/>
              </a:spcBef>
            </a:pPr>
            <a:endParaRPr sz="800"/>
          </a:p>
        </p:txBody>
      </p:sp>
      <p:sp>
        <p:nvSpPr>
          <p:cNvPr id="24" name="object 24"/>
          <p:cNvSpPr txBox="1"/>
          <p:nvPr/>
        </p:nvSpPr>
        <p:spPr>
          <a:xfrm>
            <a:off x="2963189" y="8348913"/>
            <a:ext cx="51358" cy="1046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00"/>
              </a:lnSpc>
              <a:spcBef>
                <a:spcPts val="23"/>
              </a:spcBef>
            </a:pPr>
            <a:endParaRPr sz="800"/>
          </a:p>
        </p:txBody>
      </p:sp>
      <p:sp>
        <p:nvSpPr>
          <p:cNvPr id="23" name="object 23"/>
          <p:cNvSpPr txBox="1"/>
          <p:nvPr/>
        </p:nvSpPr>
        <p:spPr>
          <a:xfrm>
            <a:off x="3014548" y="8348913"/>
            <a:ext cx="52318" cy="1046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00"/>
              </a:lnSpc>
              <a:spcBef>
                <a:spcPts val="23"/>
              </a:spcBef>
            </a:pPr>
            <a:endParaRPr sz="800"/>
          </a:p>
        </p:txBody>
      </p:sp>
      <p:sp>
        <p:nvSpPr>
          <p:cNvPr id="22" name="object 22"/>
          <p:cNvSpPr txBox="1"/>
          <p:nvPr/>
        </p:nvSpPr>
        <p:spPr>
          <a:xfrm>
            <a:off x="3066867" y="8348913"/>
            <a:ext cx="50878" cy="1046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00"/>
              </a:lnSpc>
              <a:spcBef>
                <a:spcPts val="23"/>
              </a:spcBef>
            </a:pPr>
            <a:endParaRPr sz="800"/>
          </a:p>
        </p:txBody>
      </p:sp>
      <p:sp>
        <p:nvSpPr>
          <p:cNvPr id="21" name="object 21"/>
          <p:cNvSpPr txBox="1"/>
          <p:nvPr/>
        </p:nvSpPr>
        <p:spPr>
          <a:xfrm>
            <a:off x="3117745" y="8348913"/>
            <a:ext cx="51831" cy="1046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00"/>
              </a:lnSpc>
              <a:spcBef>
                <a:spcPts val="23"/>
              </a:spcBef>
            </a:pPr>
            <a:endParaRPr sz="800"/>
          </a:p>
        </p:txBody>
      </p:sp>
      <p:sp>
        <p:nvSpPr>
          <p:cNvPr id="20" name="object 20"/>
          <p:cNvSpPr txBox="1"/>
          <p:nvPr/>
        </p:nvSpPr>
        <p:spPr>
          <a:xfrm>
            <a:off x="1757949" y="8453552"/>
            <a:ext cx="221269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 txBox="1"/>
          <p:nvPr/>
        </p:nvSpPr>
        <p:spPr>
          <a:xfrm>
            <a:off x="1979218" y="8453552"/>
            <a:ext cx="50878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 txBox="1"/>
          <p:nvPr/>
        </p:nvSpPr>
        <p:spPr>
          <a:xfrm>
            <a:off x="2030097" y="8453552"/>
            <a:ext cx="52311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 txBox="1"/>
          <p:nvPr/>
        </p:nvSpPr>
        <p:spPr>
          <a:xfrm>
            <a:off x="2082408" y="8453552"/>
            <a:ext cx="414230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" name="object 16"/>
          <p:cNvSpPr txBox="1"/>
          <p:nvPr/>
        </p:nvSpPr>
        <p:spPr>
          <a:xfrm>
            <a:off x="2496639" y="8453552"/>
            <a:ext cx="51846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" name="object 15"/>
          <p:cNvSpPr txBox="1"/>
          <p:nvPr/>
        </p:nvSpPr>
        <p:spPr>
          <a:xfrm>
            <a:off x="2548486" y="8453552"/>
            <a:ext cx="207355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" name="object 14"/>
          <p:cNvSpPr txBox="1"/>
          <p:nvPr/>
        </p:nvSpPr>
        <p:spPr>
          <a:xfrm>
            <a:off x="2755841" y="8453552"/>
            <a:ext cx="103670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" name="object 13"/>
          <p:cNvSpPr txBox="1"/>
          <p:nvPr/>
        </p:nvSpPr>
        <p:spPr>
          <a:xfrm>
            <a:off x="2859511" y="8453552"/>
            <a:ext cx="1516273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" name="object 12"/>
          <p:cNvSpPr txBox="1"/>
          <p:nvPr/>
        </p:nvSpPr>
        <p:spPr>
          <a:xfrm>
            <a:off x="4435295" y="1192057"/>
            <a:ext cx="524152" cy="18959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" name="object 11"/>
          <p:cNvSpPr txBox="1"/>
          <p:nvPr/>
        </p:nvSpPr>
        <p:spPr>
          <a:xfrm>
            <a:off x="4959447" y="1192057"/>
            <a:ext cx="1169242" cy="18959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4435295" y="3087991"/>
            <a:ext cx="524152" cy="4655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4959447" y="3087991"/>
            <a:ext cx="1169242" cy="4655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1506435" y="1192057"/>
            <a:ext cx="354232" cy="19324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1860667" y="1192057"/>
            <a:ext cx="2203123" cy="19324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1506435" y="3124474"/>
            <a:ext cx="354232" cy="4291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1860667" y="3124474"/>
            <a:ext cx="2203123" cy="4291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654795" y="6355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654795" y="5029201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3577087" y="7031330"/>
            <a:ext cx="903332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" name="object 69"/>
          <p:cNvSpPr/>
          <p:nvPr/>
        </p:nvSpPr>
        <p:spPr>
          <a:xfrm>
            <a:off x="1808820" y="3422545"/>
            <a:ext cx="15361" cy="0"/>
          </a:xfrm>
          <a:custGeom>
            <a:avLst/>
            <a:gdLst/>
            <a:ahLst/>
            <a:cxnLst/>
            <a:rect l="l" t="t" r="r" b="b"/>
            <a:pathLst>
              <a:path w="15361" h="0">
                <a:moveTo>
                  <a:pt x="0" y="0"/>
                </a:moveTo>
                <a:lnTo>
                  <a:pt x="15361" y="0"/>
                </a:lnTo>
              </a:path>
            </a:pathLst>
          </a:custGeom>
          <a:ln w="175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/>
          <p:nvPr/>
        </p:nvSpPr>
        <p:spPr>
          <a:xfrm>
            <a:off x="1911537" y="3407183"/>
            <a:ext cx="15361" cy="0"/>
          </a:xfrm>
          <a:custGeom>
            <a:avLst/>
            <a:gdLst/>
            <a:ahLst/>
            <a:cxnLst/>
            <a:rect l="l" t="t" r="r" b="b"/>
            <a:pathLst>
              <a:path w="15361" h="0">
                <a:moveTo>
                  <a:pt x="0" y="0"/>
                </a:moveTo>
                <a:lnTo>
                  <a:pt x="15361" y="0"/>
                </a:lnTo>
              </a:path>
            </a:pathLst>
          </a:custGeom>
          <a:ln w="4831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" name="object 71"/>
          <p:cNvSpPr/>
          <p:nvPr/>
        </p:nvSpPr>
        <p:spPr>
          <a:xfrm>
            <a:off x="1860666" y="3426386"/>
            <a:ext cx="14401" cy="0"/>
          </a:xfrm>
          <a:custGeom>
            <a:avLst/>
            <a:gdLst/>
            <a:ahLst/>
            <a:cxnLst/>
            <a:rect l="l" t="t" r="r" b="b"/>
            <a:pathLst>
              <a:path w="14401" h="0">
                <a:moveTo>
                  <a:pt x="0" y="0"/>
                </a:moveTo>
                <a:lnTo>
                  <a:pt x="14401" y="0"/>
                </a:lnTo>
              </a:path>
            </a:pathLst>
          </a:custGeom>
          <a:ln w="991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/>
          <p:nvPr/>
        </p:nvSpPr>
        <p:spPr>
          <a:xfrm>
            <a:off x="1971057" y="3358713"/>
            <a:ext cx="0" cy="71993"/>
          </a:xfrm>
          <a:custGeom>
            <a:avLst/>
            <a:gdLst/>
            <a:ahLst/>
            <a:cxnLst/>
            <a:rect l="l" t="t" r="r" b="b"/>
            <a:pathLst>
              <a:path w="0" h="71993">
                <a:moveTo>
                  <a:pt x="0" y="0"/>
                </a:moveTo>
                <a:lnTo>
                  <a:pt x="0" y="71993"/>
                </a:lnTo>
              </a:path>
            </a:pathLst>
          </a:custGeom>
          <a:ln w="166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/>
          <p:nvPr/>
        </p:nvSpPr>
        <p:spPr>
          <a:xfrm>
            <a:off x="1798273" y="1418600"/>
            <a:ext cx="0" cy="2036094"/>
          </a:xfrm>
          <a:custGeom>
            <a:avLst/>
            <a:gdLst/>
            <a:ahLst/>
            <a:cxnLst/>
            <a:rect l="l" t="t" r="r" b="b"/>
            <a:pathLst>
              <a:path w="0" h="2036094">
                <a:moveTo>
                  <a:pt x="0" y="0"/>
                </a:moveTo>
                <a:lnTo>
                  <a:pt x="0" y="2036094"/>
                </a:lnTo>
              </a:path>
            </a:pathLst>
          </a:custGeom>
          <a:ln w="89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/>
          <p:nvPr/>
        </p:nvSpPr>
        <p:spPr>
          <a:xfrm>
            <a:off x="1757949" y="3430706"/>
            <a:ext cx="40309" cy="0"/>
          </a:xfrm>
          <a:custGeom>
            <a:avLst/>
            <a:gdLst/>
            <a:ahLst/>
            <a:cxnLst/>
            <a:rect l="l" t="t" r="r" b="b"/>
            <a:pathLst>
              <a:path w="40309" h="0">
                <a:moveTo>
                  <a:pt x="0" y="0"/>
                </a:moveTo>
                <a:lnTo>
                  <a:pt x="40309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/>
          <p:nvPr/>
        </p:nvSpPr>
        <p:spPr>
          <a:xfrm>
            <a:off x="1757949" y="3028957"/>
            <a:ext cx="40309" cy="0"/>
          </a:xfrm>
          <a:custGeom>
            <a:avLst/>
            <a:gdLst/>
            <a:ahLst/>
            <a:cxnLst/>
            <a:rect l="l" t="t" r="r" b="b"/>
            <a:pathLst>
              <a:path w="40309" h="0">
                <a:moveTo>
                  <a:pt x="0" y="0"/>
                </a:moveTo>
                <a:lnTo>
                  <a:pt x="40309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/>
          <p:nvPr/>
        </p:nvSpPr>
        <p:spPr>
          <a:xfrm>
            <a:off x="1757949" y="2626248"/>
            <a:ext cx="40309" cy="0"/>
          </a:xfrm>
          <a:custGeom>
            <a:avLst/>
            <a:gdLst/>
            <a:ahLst/>
            <a:cxnLst/>
            <a:rect l="l" t="t" r="r" b="b"/>
            <a:pathLst>
              <a:path w="40309" h="0">
                <a:moveTo>
                  <a:pt x="0" y="0"/>
                </a:moveTo>
                <a:lnTo>
                  <a:pt x="40309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/>
          <p:nvPr/>
        </p:nvSpPr>
        <p:spPr>
          <a:xfrm>
            <a:off x="1757949" y="2224498"/>
            <a:ext cx="40309" cy="0"/>
          </a:xfrm>
          <a:custGeom>
            <a:avLst/>
            <a:gdLst/>
            <a:ahLst/>
            <a:cxnLst/>
            <a:rect l="l" t="t" r="r" b="b"/>
            <a:pathLst>
              <a:path w="40309" h="0">
                <a:moveTo>
                  <a:pt x="0" y="0"/>
                </a:moveTo>
                <a:lnTo>
                  <a:pt x="40309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/>
          <p:nvPr/>
        </p:nvSpPr>
        <p:spPr>
          <a:xfrm>
            <a:off x="1757949" y="1821797"/>
            <a:ext cx="40309" cy="0"/>
          </a:xfrm>
          <a:custGeom>
            <a:avLst/>
            <a:gdLst/>
            <a:ahLst/>
            <a:cxnLst/>
            <a:rect l="l" t="t" r="r" b="b"/>
            <a:pathLst>
              <a:path w="40309" h="0">
                <a:moveTo>
                  <a:pt x="0" y="0"/>
                </a:moveTo>
                <a:lnTo>
                  <a:pt x="40309" y="0"/>
                </a:lnTo>
              </a:path>
            </a:pathLst>
          </a:custGeom>
          <a:ln w="896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/>
          <p:nvPr/>
        </p:nvSpPr>
        <p:spPr>
          <a:xfrm>
            <a:off x="1757949" y="1418600"/>
            <a:ext cx="40309" cy="0"/>
          </a:xfrm>
          <a:custGeom>
            <a:avLst/>
            <a:gdLst/>
            <a:ahLst/>
            <a:cxnLst/>
            <a:rect l="l" t="t" r="r" b="b"/>
            <a:pathLst>
              <a:path w="40309" h="0">
                <a:moveTo>
                  <a:pt x="0" y="0"/>
                </a:moveTo>
                <a:lnTo>
                  <a:pt x="40309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" name="object 80"/>
          <p:cNvSpPr/>
          <p:nvPr/>
        </p:nvSpPr>
        <p:spPr>
          <a:xfrm>
            <a:off x="2023856" y="3375035"/>
            <a:ext cx="0" cy="55671"/>
          </a:xfrm>
          <a:custGeom>
            <a:avLst/>
            <a:gdLst/>
            <a:ahLst/>
            <a:cxnLst/>
            <a:rect l="l" t="t" r="r" b="b"/>
            <a:pathLst>
              <a:path w="0" h="55671">
                <a:moveTo>
                  <a:pt x="0" y="0"/>
                </a:moveTo>
                <a:lnTo>
                  <a:pt x="0" y="55671"/>
                </a:lnTo>
              </a:path>
            </a:pathLst>
          </a:custGeom>
          <a:ln w="166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" name="object 81"/>
          <p:cNvSpPr/>
          <p:nvPr/>
        </p:nvSpPr>
        <p:spPr>
          <a:xfrm>
            <a:off x="2075207" y="3375035"/>
            <a:ext cx="0" cy="55671"/>
          </a:xfrm>
          <a:custGeom>
            <a:avLst/>
            <a:gdLst/>
            <a:ahLst/>
            <a:cxnLst/>
            <a:rect l="l" t="t" r="r" b="b"/>
            <a:pathLst>
              <a:path w="0" h="55671">
                <a:moveTo>
                  <a:pt x="0" y="0"/>
                </a:moveTo>
                <a:lnTo>
                  <a:pt x="0" y="55671"/>
                </a:lnTo>
              </a:path>
            </a:pathLst>
          </a:custGeom>
          <a:ln w="1567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" name="object 82"/>
          <p:cNvSpPr/>
          <p:nvPr/>
        </p:nvSpPr>
        <p:spPr>
          <a:xfrm>
            <a:off x="2126574" y="3326069"/>
            <a:ext cx="0" cy="104637"/>
          </a:xfrm>
          <a:custGeom>
            <a:avLst/>
            <a:gdLst/>
            <a:ahLst/>
            <a:cxnLst/>
            <a:rect l="l" t="t" r="r" b="b"/>
            <a:pathLst>
              <a:path w="0" h="104637">
                <a:moveTo>
                  <a:pt x="0" y="0"/>
                </a:moveTo>
                <a:lnTo>
                  <a:pt x="0" y="104637"/>
                </a:lnTo>
              </a:path>
            </a:pathLst>
          </a:custGeom>
          <a:ln w="166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/>
          <p:nvPr/>
        </p:nvSpPr>
        <p:spPr>
          <a:xfrm>
            <a:off x="2170724" y="3407183"/>
            <a:ext cx="14401" cy="0"/>
          </a:xfrm>
          <a:custGeom>
            <a:avLst/>
            <a:gdLst/>
            <a:ahLst/>
            <a:cxnLst/>
            <a:rect l="l" t="t" r="r" b="b"/>
            <a:pathLst>
              <a:path w="14401" h="0">
                <a:moveTo>
                  <a:pt x="0" y="0"/>
                </a:moveTo>
                <a:lnTo>
                  <a:pt x="14401" y="0"/>
                </a:lnTo>
              </a:path>
            </a:pathLst>
          </a:custGeom>
          <a:ln w="4831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/>
          <p:nvPr/>
        </p:nvSpPr>
        <p:spPr>
          <a:xfrm>
            <a:off x="2223531" y="3411024"/>
            <a:ext cx="14401" cy="0"/>
          </a:xfrm>
          <a:custGeom>
            <a:avLst/>
            <a:gdLst/>
            <a:ahLst/>
            <a:cxnLst/>
            <a:rect l="l" t="t" r="r" b="b"/>
            <a:pathLst>
              <a:path w="14401" h="0">
                <a:moveTo>
                  <a:pt x="0" y="0"/>
                </a:moveTo>
                <a:lnTo>
                  <a:pt x="14401" y="0"/>
                </a:lnTo>
              </a:path>
            </a:pathLst>
          </a:custGeom>
          <a:ln w="4063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2275362" y="3414384"/>
            <a:ext cx="14401" cy="0"/>
          </a:xfrm>
          <a:custGeom>
            <a:avLst/>
            <a:gdLst/>
            <a:ahLst/>
            <a:cxnLst/>
            <a:rect l="l" t="t" r="r" b="b"/>
            <a:pathLst>
              <a:path w="14401" h="0">
                <a:moveTo>
                  <a:pt x="0" y="0"/>
                </a:moveTo>
                <a:lnTo>
                  <a:pt x="14401" y="0"/>
                </a:lnTo>
              </a:path>
            </a:pathLst>
          </a:custGeom>
          <a:ln w="3391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2326248" y="3411024"/>
            <a:ext cx="15361" cy="0"/>
          </a:xfrm>
          <a:custGeom>
            <a:avLst/>
            <a:gdLst/>
            <a:ahLst/>
            <a:cxnLst/>
            <a:rect l="l" t="t" r="r" b="b"/>
            <a:pathLst>
              <a:path w="15361" h="0">
                <a:moveTo>
                  <a:pt x="0" y="0"/>
                </a:moveTo>
                <a:lnTo>
                  <a:pt x="15361" y="0"/>
                </a:lnTo>
              </a:path>
            </a:pathLst>
          </a:custGeom>
          <a:ln w="4063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2378095" y="3411024"/>
            <a:ext cx="14386" cy="0"/>
          </a:xfrm>
          <a:custGeom>
            <a:avLst/>
            <a:gdLst/>
            <a:ahLst/>
            <a:cxnLst/>
            <a:rect l="l" t="t" r="r" b="b"/>
            <a:pathLst>
              <a:path w="14386" h="0">
                <a:moveTo>
                  <a:pt x="0" y="0"/>
                </a:moveTo>
                <a:lnTo>
                  <a:pt x="14386" y="0"/>
                </a:lnTo>
              </a:path>
            </a:pathLst>
          </a:custGeom>
          <a:ln w="4063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2430886" y="3411024"/>
            <a:ext cx="14401" cy="0"/>
          </a:xfrm>
          <a:custGeom>
            <a:avLst/>
            <a:gdLst/>
            <a:ahLst/>
            <a:cxnLst/>
            <a:rect l="l" t="t" r="r" b="b"/>
            <a:pathLst>
              <a:path w="14401" h="0">
                <a:moveTo>
                  <a:pt x="0" y="0"/>
                </a:moveTo>
                <a:lnTo>
                  <a:pt x="14401" y="0"/>
                </a:lnTo>
              </a:path>
            </a:pathLst>
          </a:custGeom>
          <a:ln w="4063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2489438" y="3375035"/>
            <a:ext cx="0" cy="55671"/>
          </a:xfrm>
          <a:custGeom>
            <a:avLst/>
            <a:gdLst/>
            <a:ahLst/>
            <a:cxnLst/>
            <a:rect l="l" t="t" r="r" b="b"/>
            <a:pathLst>
              <a:path w="0" h="55671">
                <a:moveTo>
                  <a:pt x="0" y="0"/>
                </a:moveTo>
                <a:lnTo>
                  <a:pt x="0" y="55671"/>
                </a:lnTo>
              </a:path>
            </a:pathLst>
          </a:custGeom>
          <a:ln w="166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2541285" y="3367354"/>
            <a:ext cx="0" cy="63352"/>
          </a:xfrm>
          <a:custGeom>
            <a:avLst/>
            <a:gdLst/>
            <a:ahLst/>
            <a:cxnLst/>
            <a:rect l="l" t="t" r="r" b="b"/>
            <a:pathLst>
              <a:path w="0" h="63352">
                <a:moveTo>
                  <a:pt x="0" y="0"/>
                </a:moveTo>
                <a:lnTo>
                  <a:pt x="0" y="63352"/>
                </a:lnTo>
              </a:path>
            </a:pathLst>
          </a:custGeom>
          <a:ln w="166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2592636" y="3342391"/>
            <a:ext cx="0" cy="88315"/>
          </a:xfrm>
          <a:custGeom>
            <a:avLst/>
            <a:gdLst/>
            <a:ahLst/>
            <a:cxnLst/>
            <a:rect l="l" t="t" r="r" b="b"/>
            <a:pathLst>
              <a:path w="0" h="88315">
                <a:moveTo>
                  <a:pt x="0" y="0"/>
                </a:moveTo>
                <a:lnTo>
                  <a:pt x="0" y="88315"/>
                </a:lnTo>
              </a:path>
            </a:pathLst>
          </a:custGeom>
          <a:ln w="1567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2638242" y="3407183"/>
            <a:ext cx="13441" cy="0"/>
          </a:xfrm>
          <a:custGeom>
            <a:avLst/>
            <a:gdLst/>
            <a:ahLst/>
            <a:cxnLst/>
            <a:rect l="l" t="t" r="r" b="b"/>
            <a:pathLst>
              <a:path w="13441" h="0">
                <a:moveTo>
                  <a:pt x="0" y="0"/>
                </a:moveTo>
                <a:lnTo>
                  <a:pt x="13441" y="0"/>
                </a:lnTo>
              </a:path>
            </a:pathLst>
          </a:custGeom>
          <a:ln w="4831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2696794" y="3326069"/>
            <a:ext cx="0" cy="104637"/>
          </a:xfrm>
          <a:custGeom>
            <a:avLst/>
            <a:gdLst/>
            <a:ahLst/>
            <a:cxnLst/>
            <a:rect l="l" t="t" r="r" b="b"/>
            <a:pathLst>
              <a:path w="0" h="104637">
                <a:moveTo>
                  <a:pt x="0" y="0"/>
                </a:moveTo>
                <a:lnTo>
                  <a:pt x="0" y="104637"/>
                </a:lnTo>
              </a:path>
            </a:pathLst>
          </a:custGeom>
          <a:ln w="166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2748160" y="3358713"/>
            <a:ext cx="0" cy="71993"/>
          </a:xfrm>
          <a:custGeom>
            <a:avLst/>
            <a:gdLst/>
            <a:ahLst/>
            <a:cxnLst/>
            <a:rect l="l" t="t" r="r" b="b"/>
            <a:pathLst>
              <a:path w="0" h="71993">
                <a:moveTo>
                  <a:pt x="0" y="0"/>
                </a:moveTo>
                <a:lnTo>
                  <a:pt x="0" y="71993"/>
                </a:lnTo>
              </a:path>
            </a:pathLst>
          </a:custGeom>
          <a:ln w="1567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2799991" y="3309747"/>
            <a:ext cx="0" cy="120959"/>
          </a:xfrm>
          <a:custGeom>
            <a:avLst/>
            <a:gdLst/>
            <a:ahLst/>
            <a:cxnLst/>
            <a:rect l="l" t="t" r="r" b="b"/>
            <a:pathLst>
              <a:path w="0" h="120959">
                <a:moveTo>
                  <a:pt x="0" y="0"/>
                </a:moveTo>
                <a:lnTo>
                  <a:pt x="0" y="120959"/>
                </a:lnTo>
              </a:path>
            </a:pathLst>
          </a:custGeom>
          <a:ln w="1567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2852310" y="3358713"/>
            <a:ext cx="0" cy="71993"/>
          </a:xfrm>
          <a:custGeom>
            <a:avLst/>
            <a:gdLst/>
            <a:ahLst/>
            <a:cxnLst/>
            <a:rect l="l" t="t" r="r" b="b"/>
            <a:pathLst>
              <a:path w="0" h="71993">
                <a:moveTo>
                  <a:pt x="0" y="0"/>
                </a:moveTo>
                <a:lnTo>
                  <a:pt x="0" y="71993"/>
                </a:lnTo>
              </a:path>
            </a:pathLst>
          </a:custGeom>
          <a:ln w="146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2904149" y="3326069"/>
            <a:ext cx="0" cy="104637"/>
          </a:xfrm>
          <a:custGeom>
            <a:avLst/>
            <a:gdLst/>
            <a:ahLst/>
            <a:cxnLst/>
            <a:rect l="l" t="t" r="r" b="b"/>
            <a:pathLst>
              <a:path w="0" h="104637">
                <a:moveTo>
                  <a:pt x="0" y="0"/>
                </a:moveTo>
                <a:lnTo>
                  <a:pt x="0" y="104637"/>
                </a:lnTo>
              </a:path>
            </a:pathLst>
          </a:custGeom>
          <a:ln w="166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2955516" y="3334710"/>
            <a:ext cx="0" cy="95996"/>
          </a:xfrm>
          <a:custGeom>
            <a:avLst/>
            <a:gdLst/>
            <a:ahLst/>
            <a:cxnLst/>
            <a:rect l="l" t="t" r="r" b="b"/>
            <a:pathLst>
              <a:path w="0" h="95996">
                <a:moveTo>
                  <a:pt x="0" y="0"/>
                </a:moveTo>
                <a:lnTo>
                  <a:pt x="0" y="95996"/>
                </a:lnTo>
              </a:path>
            </a:pathLst>
          </a:custGeom>
          <a:ln w="1567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3006867" y="3302066"/>
            <a:ext cx="0" cy="128640"/>
          </a:xfrm>
          <a:custGeom>
            <a:avLst/>
            <a:gdLst/>
            <a:ahLst/>
            <a:cxnLst/>
            <a:rect l="l" t="t" r="r" b="b"/>
            <a:pathLst>
              <a:path w="0" h="128640">
                <a:moveTo>
                  <a:pt x="0" y="0"/>
                </a:moveTo>
                <a:lnTo>
                  <a:pt x="0" y="128640"/>
                </a:lnTo>
              </a:path>
            </a:pathLst>
          </a:custGeom>
          <a:ln w="166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3058698" y="3318388"/>
            <a:ext cx="0" cy="112318"/>
          </a:xfrm>
          <a:custGeom>
            <a:avLst/>
            <a:gdLst/>
            <a:ahLst/>
            <a:cxnLst/>
            <a:rect l="l" t="t" r="r" b="b"/>
            <a:pathLst>
              <a:path w="0" h="112318">
                <a:moveTo>
                  <a:pt x="0" y="0"/>
                </a:moveTo>
                <a:lnTo>
                  <a:pt x="0" y="112318"/>
                </a:lnTo>
              </a:path>
            </a:pathLst>
          </a:custGeom>
          <a:ln w="166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3111505" y="3278063"/>
            <a:ext cx="0" cy="152643"/>
          </a:xfrm>
          <a:custGeom>
            <a:avLst/>
            <a:gdLst/>
            <a:ahLst/>
            <a:cxnLst/>
            <a:rect l="l" t="t" r="r" b="b"/>
            <a:pathLst>
              <a:path w="0" h="152643">
                <a:moveTo>
                  <a:pt x="0" y="0"/>
                </a:moveTo>
                <a:lnTo>
                  <a:pt x="0" y="152643"/>
                </a:lnTo>
              </a:path>
            </a:pathLst>
          </a:custGeom>
          <a:ln w="166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3162856" y="3236793"/>
            <a:ext cx="0" cy="193913"/>
          </a:xfrm>
          <a:custGeom>
            <a:avLst/>
            <a:gdLst/>
            <a:ahLst/>
            <a:cxnLst/>
            <a:rect l="l" t="t" r="r" b="b"/>
            <a:pathLst>
              <a:path w="0" h="193913">
                <a:moveTo>
                  <a:pt x="0" y="0"/>
                </a:moveTo>
                <a:lnTo>
                  <a:pt x="0" y="193913"/>
                </a:lnTo>
              </a:path>
            </a:pathLst>
          </a:custGeom>
          <a:ln w="1567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3214222" y="3269437"/>
            <a:ext cx="0" cy="161269"/>
          </a:xfrm>
          <a:custGeom>
            <a:avLst/>
            <a:gdLst/>
            <a:ahLst/>
            <a:cxnLst/>
            <a:rect l="l" t="t" r="r" b="b"/>
            <a:pathLst>
              <a:path w="0" h="161269">
                <a:moveTo>
                  <a:pt x="0" y="0"/>
                </a:moveTo>
                <a:lnTo>
                  <a:pt x="0" y="161269"/>
                </a:lnTo>
              </a:path>
            </a:pathLst>
          </a:custGeom>
          <a:ln w="166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3265573" y="3236793"/>
            <a:ext cx="0" cy="193913"/>
          </a:xfrm>
          <a:custGeom>
            <a:avLst/>
            <a:gdLst/>
            <a:ahLst/>
            <a:cxnLst/>
            <a:rect l="l" t="t" r="r" b="b"/>
            <a:pathLst>
              <a:path w="0" h="193913">
                <a:moveTo>
                  <a:pt x="0" y="0"/>
                </a:moveTo>
                <a:lnTo>
                  <a:pt x="0" y="193913"/>
                </a:lnTo>
              </a:path>
            </a:pathLst>
          </a:custGeom>
          <a:ln w="1567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3332782" y="3189762"/>
            <a:ext cx="0" cy="240944"/>
          </a:xfrm>
          <a:custGeom>
            <a:avLst/>
            <a:gdLst/>
            <a:ahLst/>
            <a:cxnLst/>
            <a:rect l="l" t="t" r="r" b="b"/>
            <a:pathLst>
              <a:path w="0" h="240944">
                <a:moveTo>
                  <a:pt x="0" y="0"/>
                </a:moveTo>
                <a:lnTo>
                  <a:pt x="0" y="240944"/>
                </a:lnTo>
              </a:path>
            </a:pathLst>
          </a:custGeom>
          <a:ln w="156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3385093" y="3084164"/>
            <a:ext cx="0" cy="346542"/>
          </a:xfrm>
          <a:custGeom>
            <a:avLst/>
            <a:gdLst/>
            <a:ahLst/>
            <a:cxnLst/>
            <a:rect l="l" t="t" r="r" b="b"/>
            <a:pathLst>
              <a:path w="0" h="346542">
                <a:moveTo>
                  <a:pt x="0" y="0"/>
                </a:moveTo>
                <a:lnTo>
                  <a:pt x="0" y="346542"/>
                </a:lnTo>
              </a:path>
            </a:pathLst>
          </a:custGeom>
          <a:ln w="1663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3436452" y="2915198"/>
            <a:ext cx="0" cy="515508"/>
          </a:xfrm>
          <a:custGeom>
            <a:avLst/>
            <a:gdLst/>
            <a:ahLst/>
            <a:cxnLst/>
            <a:rect l="l" t="t" r="r" b="b"/>
            <a:pathLst>
              <a:path w="0" h="515508">
                <a:moveTo>
                  <a:pt x="0" y="0"/>
                </a:moveTo>
                <a:lnTo>
                  <a:pt x="0" y="515508"/>
                </a:lnTo>
              </a:path>
            </a:pathLst>
          </a:custGeom>
          <a:ln w="156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3487811" y="2738567"/>
            <a:ext cx="0" cy="692139"/>
          </a:xfrm>
          <a:custGeom>
            <a:avLst/>
            <a:gdLst/>
            <a:ahLst/>
            <a:cxnLst/>
            <a:rect l="l" t="t" r="r" b="b"/>
            <a:pathLst>
              <a:path w="0" h="692139">
                <a:moveTo>
                  <a:pt x="0" y="0"/>
                </a:moveTo>
                <a:lnTo>
                  <a:pt x="0" y="692139"/>
                </a:lnTo>
              </a:path>
            </a:pathLst>
          </a:custGeom>
          <a:ln w="1663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3539657" y="2481300"/>
            <a:ext cx="0" cy="949406"/>
          </a:xfrm>
          <a:custGeom>
            <a:avLst/>
            <a:gdLst/>
            <a:ahLst/>
            <a:cxnLst/>
            <a:rect l="l" t="t" r="r" b="b"/>
            <a:pathLst>
              <a:path w="0" h="949406">
                <a:moveTo>
                  <a:pt x="0" y="0"/>
                </a:moveTo>
                <a:lnTo>
                  <a:pt x="0" y="949406"/>
                </a:lnTo>
              </a:path>
            </a:pathLst>
          </a:custGeom>
          <a:ln w="1471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3591968" y="2424653"/>
            <a:ext cx="0" cy="1006053"/>
          </a:xfrm>
          <a:custGeom>
            <a:avLst/>
            <a:gdLst/>
            <a:ahLst/>
            <a:cxnLst/>
            <a:rect l="l" t="t" r="r" b="b"/>
            <a:pathLst>
              <a:path w="0" h="1006053">
                <a:moveTo>
                  <a:pt x="0" y="0"/>
                </a:moveTo>
                <a:lnTo>
                  <a:pt x="0" y="1006053"/>
                </a:lnTo>
              </a:path>
            </a:pathLst>
          </a:custGeom>
          <a:ln w="156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3643807" y="1925467"/>
            <a:ext cx="0" cy="1505239"/>
          </a:xfrm>
          <a:custGeom>
            <a:avLst/>
            <a:gdLst/>
            <a:ahLst/>
            <a:cxnLst/>
            <a:rect l="l" t="t" r="r" b="b"/>
            <a:pathLst>
              <a:path w="0" h="1505239">
                <a:moveTo>
                  <a:pt x="0" y="0"/>
                </a:moveTo>
                <a:lnTo>
                  <a:pt x="0" y="1505239"/>
                </a:lnTo>
              </a:path>
            </a:pathLst>
          </a:custGeom>
          <a:ln w="156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3695166" y="1862114"/>
            <a:ext cx="0" cy="1568592"/>
          </a:xfrm>
          <a:custGeom>
            <a:avLst/>
            <a:gdLst/>
            <a:ahLst/>
            <a:cxnLst/>
            <a:rect l="l" t="t" r="r" b="b"/>
            <a:pathLst>
              <a:path w="0" h="1568592">
                <a:moveTo>
                  <a:pt x="0" y="0"/>
                </a:moveTo>
                <a:lnTo>
                  <a:pt x="0" y="1568592"/>
                </a:lnTo>
              </a:path>
            </a:pathLst>
          </a:custGeom>
          <a:ln w="1663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3746525" y="1869795"/>
            <a:ext cx="0" cy="1560911"/>
          </a:xfrm>
          <a:custGeom>
            <a:avLst/>
            <a:gdLst/>
            <a:ahLst/>
            <a:cxnLst/>
            <a:rect l="l" t="t" r="r" b="b"/>
            <a:pathLst>
              <a:path w="0" h="1560911">
                <a:moveTo>
                  <a:pt x="0" y="0"/>
                </a:moveTo>
                <a:lnTo>
                  <a:pt x="0" y="1560911"/>
                </a:lnTo>
              </a:path>
            </a:pathLst>
          </a:custGeom>
          <a:ln w="1565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3799324" y="2151065"/>
            <a:ext cx="0" cy="1279641"/>
          </a:xfrm>
          <a:custGeom>
            <a:avLst/>
            <a:gdLst/>
            <a:ahLst/>
            <a:cxnLst/>
            <a:rect l="l" t="t" r="r" b="b"/>
            <a:pathLst>
              <a:path w="0" h="1279641">
                <a:moveTo>
                  <a:pt x="0" y="0"/>
                </a:moveTo>
                <a:lnTo>
                  <a:pt x="0" y="1279641"/>
                </a:lnTo>
              </a:path>
            </a:pathLst>
          </a:custGeom>
          <a:ln w="156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3850675" y="2151065"/>
            <a:ext cx="0" cy="1279641"/>
          </a:xfrm>
          <a:custGeom>
            <a:avLst/>
            <a:gdLst/>
            <a:ahLst/>
            <a:cxnLst/>
            <a:rect l="l" t="t" r="r" b="b"/>
            <a:pathLst>
              <a:path w="0" h="1279641">
                <a:moveTo>
                  <a:pt x="0" y="0"/>
                </a:moveTo>
                <a:lnTo>
                  <a:pt x="0" y="1279641"/>
                </a:lnTo>
              </a:path>
            </a:pathLst>
          </a:custGeom>
          <a:ln w="1663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3902522" y="2569616"/>
            <a:ext cx="0" cy="861090"/>
          </a:xfrm>
          <a:custGeom>
            <a:avLst/>
            <a:gdLst/>
            <a:ahLst/>
            <a:cxnLst/>
            <a:rect l="l" t="t" r="r" b="b"/>
            <a:pathLst>
              <a:path w="0" h="861090">
                <a:moveTo>
                  <a:pt x="0" y="0"/>
                </a:moveTo>
                <a:lnTo>
                  <a:pt x="0" y="861090"/>
                </a:lnTo>
              </a:path>
            </a:pathLst>
          </a:custGeom>
          <a:ln w="1663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3953873" y="2562895"/>
            <a:ext cx="0" cy="867811"/>
          </a:xfrm>
          <a:custGeom>
            <a:avLst/>
            <a:gdLst/>
            <a:ahLst/>
            <a:cxnLst/>
            <a:rect l="l" t="t" r="r" b="b"/>
            <a:pathLst>
              <a:path w="0" h="867811">
                <a:moveTo>
                  <a:pt x="0" y="0"/>
                </a:moveTo>
                <a:lnTo>
                  <a:pt x="0" y="867811"/>
                </a:lnTo>
              </a:path>
            </a:pathLst>
          </a:custGeom>
          <a:ln w="156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4006679" y="2433294"/>
            <a:ext cx="0" cy="997412"/>
          </a:xfrm>
          <a:custGeom>
            <a:avLst/>
            <a:gdLst/>
            <a:ahLst/>
            <a:cxnLst/>
            <a:rect l="l" t="t" r="r" b="b"/>
            <a:pathLst>
              <a:path w="0" h="997412">
                <a:moveTo>
                  <a:pt x="0" y="0"/>
                </a:moveTo>
                <a:lnTo>
                  <a:pt x="0" y="997412"/>
                </a:lnTo>
              </a:path>
            </a:pathLst>
          </a:custGeom>
          <a:ln w="156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4058030" y="2569616"/>
            <a:ext cx="0" cy="861090"/>
          </a:xfrm>
          <a:custGeom>
            <a:avLst/>
            <a:gdLst/>
            <a:ahLst/>
            <a:cxnLst/>
            <a:rect l="l" t="t" r="r" b="b"/>
            <a:pathLst>
              <a:path w="0" h="861090">
                <a:moveTo>
                  <a:pt x="0" y="0"/>
                </a:moveTo>
                <a:lnTo>
                  <a:pt x="0" y="861090"/>
                </a:lnTo>
              </a:path>
            </a:pathLst>
          </a:custGeom>
          <a:ln w="1663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4109869" y="2898876"/>
            <a:ext cx="0" cy="531830"/>
          </a:xfrm>
          <a:custGeom>
            <a:avLst/>
            <a:gdLst/>
            <a:ahLst/>
            <a:cxnLst/>
            <a:rect l="l" t="t" r="r" b="b"/>
            <a:pathLst>
              <a:path w="0" h="531830">
                <a:moveTo>
                  <a:pt x="0" y="0"/>
                </a:moveTo>
                <a:lnTo>
                  <a:pt x="0" y="531830"/>
                </a:lnTo>
              </a:path>
            </a:pathLst>
          </a:custGeom>
          <a:ln w="1661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4161228" y="3053440"/>
            <a:ext cx="0" cy="377266"/>
          </a:xfrm>
          <a:custGeom>
            <a:avLst/>
            <a:gdLst/>
            <a:ahLst/>
            <a:cxnLst/>
            <a:rect l="l" t="t" r="r" b="b"/>
            <a:pathLst>
              <a:path w="0" h="377266">
                <a:moveTo>
                  <a:pt x="0" y="0"/>
                </a:moveTo>
                <a:lnTo>
                  <a:pt x="0" y="377266"/>
                </a:lnTo>
              </a:path>
            </a:pathLst>
          </a:custGeom>
          <a:ln w="156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4214507" y="3222391"/>
            <a:ext cx="0" cy="208315"/>
          </a:xfrm>
          <a:custGeom>
            <a:avLst/>
            <a:gdLst/>
            <a:ahLst/>
            <a:cxnLst/>
            <a:rect l="l" t="t" r="r" b="b"/>
            <a:pathLst>
              <a:path w="0" h="208315">
                <a:moveTo>
                  <a:pt x="0" y="0"/>
                </a:moveTo>
                <a:lnTo>
                  <a:pt x="0" y="208315"/>
                </a:lnTo>
              </a:path>
            </a:pathLst>
          </a:custGeom>
          <a:ln w="1661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4265866" y="3206069"/>
            <a:ext cx="0" cy="224637"/>
          </a:xfrm>
          <a:custGeom>
            <a:avLst/>
            <a:gdLst/>
            <a:ahLst/>
            <a:cxnLst/>
            <a:rect l="l" t="t" r="r" b="b"/>
            <a:pathLst>
              <a:path w="0" h="224637">
                <a:moveTo>
                  <a:pt x="0" y="0"/>
                </a:moveTo>
                <a:lnTo>
                  <a:pt x="0" y="224637"/>
                </a:lnTo>
              </a:path>
            </a:pathLst>
          </a:custGeom>
          <a:ln w="1567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4317225" y="3367354"/>
            <a:ext cx="0" cy="63352"/>
          </a:xfrm>
          <a:custGeom>
            <a:avLst/>
            <a:gdLst/>
            <a:ahLst/>
            <a:cxnLst/>
            <a:rect l="l" t="t" r="r" b="b"/>
            <a:pathLst>
              <a:path w="0" h="63352">
                <a:moveTo>
                  <a:pt x="0" y="0"/>
                </a:moveTo>
                <a:lnTo>
                  <a:pt x="0" y="63352"/>
                </a:lnTo>
              </a:path>
            </a:pathLst>
          </a:custGeom>
          <a:ln w="1661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4335459" y="1418600"/>
            <a:ext cx="0" cy="2036102"/>
          </a:xfrm>
          <a:custGeom>
            <a:avLst/>
            <a:gdLst/>
            <a:ahLst/>
            <a:cxnLst/>
            <a:rect l="l" t="t" r="r" b="b"/>
            <a:pathLst>
              <a:path w="0" h="2036102">
                <a:moveTo>
                  <a:pt x="0" y="0"/>
                </a:moveTo>
                <a:lnTo>
                  <a:pt x="0" y="2036102"/>
                </a:lnTo>
              </a:path>
            </a:pathLst>
          </a:custGeom>
          <a:ln w="89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4335459" y="3430706"/>
            <a:ext cx="40325" cy="0"/>
          </a:xfrm>
          <a:custGeom>
            <a:avLst/>
            <a:gdLst/>
            <a:ahLst/>
            <a:cxnLst/>
            <a:rect l="l" t="t" r="r" b="b"/>
            <a:pathLst>
              <a:path w="40325" h="0">
                <a:moveTo>
                  <a:pt x="0" y="0"/>
                </a:moveTo>
                <a:lnTo>
                  <a:pt x="40325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4335459" y="3028957"/>
            <a:ext cx="40325" cy="0"/>
          </a:xfrm>
          <a:custGeom>
            <a:avLst/>
            <a:gdLst/>
            <a:ahLst/>
            <a:cxnLst/>
            <a:rect l="l" t="t" r="r" b="b"/>
            <a:pathLst>
              <a:path w="40325" h="0">
                <a:moveTo>
                  <a:pt x="0" y="0"/>
                </a:moveTo>
                <a:lnTo>
                  <a:pt x="40325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4335459" y="2626248"/>
            <a:ext cx="40325" cy="0"/>
          </a:xfrm>
          <a:custGeom>
            <a:avLst/>
            <a:gdLst/>
            <a:ahLst/>
            <a:cxnLst/>
            <a:rect l="l" t="t" r="r" b="b"/>
            <a:pathLst>
              <a:path w="40325" h="0">
                <a:moveTo>
                  <a:pt x="0" y="0"/>
                </a:moveTo>
                <a:lnTo>
                  <a:pt x="40325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4335459" y="2224498"/>
            <a:ext cx="40325" cy="0"/>
          </a:xfrm>
          <a:custGeom>
            <a:avLst/>
            <a:gdLst/>
            <a:ahLst/>
            <a:cxnLst/>
            <a:rect l="l" t="t" r="r" b="b"/>
            <a:pathLst>
              <a:path w="40325" h="0">
                <a:moveTo>
                  <a:pt x="0" y="0"/>
                </a:moveTo>
                <a:lnTo>
                  <a:pt x="40325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4335459" y="1821797"/>
            <a:ext cx="40325" cy="0"/>
          </a:xfrm>
          <a:custGeom>
            <a:avLst/>
            <a:gdLst/>
            <a:ahLst/>
            <a:cxnLst/>
            <a:rect l="l" t="t" r="r" b="b"/>
            <a:pathLst>
              <a:path w="40325" h="0">
                <a:moveTo>
                  <a:pt x="0" y="0"/>
                </a:moveTo>
                <a:lnTo>
                  <a:pt x="40325" y="0"/>
                </a:lnTo>
              </a:path>
            </a:pathLst>
          </a:custGeom>
          <a:ln w="896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4335459" y="1418600"/>
            <a:ext cx="40325" cy="0"/>
          </a:xfrm>
          <a:custGeom>
            <a:avLst/>
            <a:gdLst/>
            <a:ahLst/>
            <a:cxnLst/>
            <a:rect l="l" t="t" r="r" b="b"/>
            <a:pathLst>
              <a:path w="40325" h="0">
                <a:moveTo>
                  <a:pt x="0" y="0"/>
                </a:moveTo>
                <a:lnTo>
                  <a:pt x="40325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1798259" y="3430707"/>
            <a:ext cx="2537200" cy="0"/>
          </a:xfrm>
          <a:custGeom>
            <a:avLst/>
            <a:gdLst/>
            <a:ahLst/>
            <a:cxnLst/>
            <a:rect l="l" t="t" r="r" b="b"/>
            <a:pathLst>
              <a:path w="2537200" h="0">
                <a:moveTo>
                  <a:pt x="0" y="0"/>
                </a:moveTo>
                <a:lnTo>
                  <a:pt x="2537200" y="0"/>
                </a:lnTo>
              </a:path>
            </a:pathLst>
          </a:custGeom>
          <a:ln w="89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1845304" y="3450861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1897136" y="345086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1948982" y="345086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2001774" y="345086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2052660" y="3450861"/>
            <a:ext cx="8625" cy="0"/>
          </a:xfrm>
          <a:custGeom>
            <a:avLst/>
            <a:gdLst/>
            <a:ahLst/>
            <a:cxnLst/>
            <a:rect l="l" t="t" r="r" b="b"/>
            <a:pathLst>
              <a:path w="8625" h="0">
                <a:moveTo>
                  <a:pt x="0" y="0"/>
                </a:moveTo>
                <a:lnTo>
                  <a:pt x="8625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2104491" y="345086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2155377" y="3450861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2207209" y="345086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2260015" y="3450861"/>
            <a:ext cx="7665" cy="0"/>
          </a:xfrm>
          <a:custGeom>
            <a:avLst/>
            <a:gdLst/>
            <a:ahLst/>
            <a:cxnLst/>
            <a:rect l="l" t="t" r="r" b="b"/>
            <a:pathLst>
              <a:path w="7665" h="0">
                <a:moveTo>
                  <a:pt x="0" y="0"/>
                </a:moveTo>
                <a:lnTo>
                  <a:pt x="7665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2311847" y="345086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2362718" y="3450861"/>
            <a:ext cx="8656" cy="0"/>
          </a:xfrm>
          <a:custGeom>
            <a:avLst/>
            <a:gdLst/>
            <a:ahLst/>
            <a:cxnLst/>
            <a:rect l="l" t="t" r="r" b="b"/>
            <a:pathLst>
              <a:path w="8656" h="0">
                <a:moveTo>
                  <a:pt x="0" y="0"/>
                </a:moveTo>
                <a:lnTo>
                  <a:pt x="8656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2414564" y="345086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2467355" y="345086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2519202" y="345086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2570073" y="3450861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2621920" y="345086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2674711" y="345086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2725597" y="3450861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2777429" y="345086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2829275" y="345086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2882066" y="345086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2932953" y="3450861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" name="object 155"/>
          <p:cNvSpPr/>
          <p:nvPr/>
        </p:nvSpPr>
        <p:spPr>
          <a:xfrm>
            <a:off x="2984784" y="345086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/>
          <p:nvPr/>
        </p:nvSpPr>
        <p:spPr>
          <a:xfrm>
            <a:off x="3035670" y="3450861"/>
            <a:ext cx="8625" cy="0"/>
          </a:xfrm>
          <a:custGeom>
            <a:avLst/>
            <a:gdLst/>
            <a:ahLst/>
            <a:cxnLst/>
            <a:rect l="l" t="t" r="r" b="b"/>
            <a:pathLst>
              <a:path w="8625" h="0">
                <a:moveTo>
                  <a:pt x="0" y="0"/>
                </a:moveTo>
                <a:lnTo>
                  <a:pt x="8625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/>
          <p:nvPr/>
        </p:nvSpPr>
        <p:spPr>
          <a:xfrm>
            <a:off x="3087502" y="3450861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/>
          <p:nvPr/>
        </p:nvSpPr>
        <p:spPr>
          <a:xfrm>
            <a:off x="3140308" y="3450861"/>
            <a:ext cx="8625" cy="0"/>
          </a:xfrm>
          <a:custGeom>
            <a:avLst/>
            <a:gdLst/>
            <a:ahLst/>
            <a:cxnLst/>
            <a:rect l="l" t="t" r="r" b="b"/>
            <a:pathLst>
              <a:path w="8625" h="0">
                <a:moveTo>
                  <a:pt x="0" y="0"/>
                </a:moveTo>
                <a:lnTo>
                  <a:pt x="8625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/>
          <p:nvPr/>
        </p:nvSpPr>
        <p:spPr>
          <a:xfrm>
            <a:off x="3192139" y="345086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" name="object 160"/>
          <p:cNvSpPr/>
          <p:nvPr/>
        </p:nvSpPr>
        <p:spPr>
          <a:xfrm>
            <a:off x="3243011" y="3450861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" name="object 161"/>
          <p:cNvSpPr/>
          <p:nvPr/>
        </p:nvSpPr>
        <p:spPr>
          <a:xfrm>
            <a:off x="3294857" y="345086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" name="object 162"/>
          <p:cNvSpPr/>
          <p:nvPr/>
        </p:nvSpPr>
        <p:spPr>
          <a:xfrm>
            <a:off x="3347664" y="3450861"/>
            <a:ext cx="7665" cy="0"/>
          </a:xfrm>
          <a:custGeom>
            <a:avLst/>
            <a:gdLst/>
            <a:ahLst/>
            <a:cxnLst/>
            <a:rect l="l" t="t" r="r" b="b"/>
            <a:pathLst>
              <a:path w="7665" h="0">
                <a:moveTo>
                  <a:pt x="0" y="0"/>
                </a:moveTo>
                <a:lnTo>
                  <a:pt x="7665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" name="object 163"/>
          <p:cNvSpPr/>
          <p:nvPr/>
        </p:nvSpPr>
        <p:spPr>
          <a:xfrm>
            <a:off x="3399495" y="345086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/>
          <p:nvPr/>
        </p:nvSpPr>
        <p:spPr>
          <a:xfrm>
            <a:off x="3450366" y="3450861"/>
            <a:ext cx="8656" cy="0"/>
          </a:xfrm>
          <a:custGeom>
            <a:avLst/>
            <a:gdLst/>
            <a:ahLst/>
            <a:cxnLst/>
            <a:rect l="l" t="t" r="r" b="b"/>
            <a:pathLst>
              <a:path w="8656" h="0">
                <a:moveTo>
                  <a:pt x="0" y="0"/>
                </a:moveTo>
                <a:lnTo>
                  <a:pt x="8656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" name="object 165"/>
          <p:cNvSpPr/>
          <p:nvPr/>
        </p:nvSpPr>
        <p:spPr>
          <a:xfrm>
            <a:off x="3502212" y="345086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" name="object 166"/>
          <p:cNvSpPr/>
          <p:nvPr/>
        </p:nvSpPr>
        <p:spPr>
          <a:xfrm>
            <a:off x="3555004" y="345086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" name="object 167"/>
          <p:cNvSpPr/>
          <p:nvPr/>
        </p:nvSpPr>
        <p:spPr>
          <a:xfrm>
            <a:off x="3605890" y="3450861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" name="object 168"/>
          <p:cNvSpPr/>
          <p:nvPr/>
        </p:nvSpPr>
        <p:spPr>
          <a:xfrm>
            <a:off x="3657721" y="3450861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" name="object 169"/>
          <p:cNvSpPr/>
          <p:nvPr/>
        </p:nvSpPr>
        <p:spPr>
          <a:xfrm>
            <a:off x="3709568" y="345086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" name="object 170"/>
          <p:cNvSpPr/>
          <p:nvPr/>
        </p:nvSpPr>
        <p:spPr>
          <a:xfrm>
            <a:off x="3762359" y="345086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" name="object 171"/>
          <p:cNvSpPr/>
          <p:nvPr/>
        </p:nvSpPr>
        <p:spPr>
          <a:xfrm>
            <a:off x="3813246" y="3450861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" name="object 172"/>
          <p:cNvSpPr/>
          <p:nvPr/>
        </p:nvSpPr>
        <p:spPr>
          <a:xfrm>
            <a:off x="3865077" y="345086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" name="object 173"/>
          <p:cNvSpPr/>
          <p:nvPr/>
        </p:nvSpPr>
        <p:spPr>
          <a:xfrm>
            <a:off x="3916923" y="345086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" name="object 174"/>
          <p:cNvSpPr/>
          <p:nvPr/>
        </p:nvSpPr>
        <p:spPr>
          <a:xfrm>
            <a:off x="3969715" y="345086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" name="object 175"/>
          <p:cNvSpPr/>
          <p:nvPr/>
        </p:nvSpPr>
        <p:spPr>
          <a:xfrm>
            <a:off x="4020601" y="3450861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" name="object 176"/>
          <p:cNvSpPr/>
          <p:nvPr/>
        </p:nvSpPr>
        <p:spPr>
          <a:xfrm>
            <a:off x="4072432" y="3450861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" name="object 177"/>
          <p:cNvSpPr/>
          <p:nvPr/>
        </p:nvSpPr>
        <p:spPr>
          <a:xfrm>
            <a:off x="4124264" y="345086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" name="object 178"/>
          <p:cNvSpPr/>
          <p:nvPr/>
        </p:nvSpPr>
        <p:spPr>
          <a:xfrm>
            <a:off x="4176110" y="3450861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" name="object 179"/>
          <p:cNvSpPr/>
          <p:nvPr/>
        </p:nvSpPr>
        <p:spPr>
          <a:xfrm>
            <a:off x="4228917" y="3450861"/>
            <a:ext cx="7665" cy="0"/>
          </a:xfrm>
          <a:custGeom>
            <a:avLst/>
            <a:gdLst/>
            <a:ahLst/>
            <a:cxnLst/>
            <a:rect l="l" t="t" r="r" b="b"/>
            <a:pathLst>
              <a:path w="7665" h="0">
                <a:moveTo>
                  <a:pt x="0" y="0"/>
                </a:moveTo>
                <a:lnTo>
                  <a:pt x="7665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" name="object 180"/>
          <p:cNvSpPr/>
          <p:nvPr/>
        </p:nvSpPr>
        <p:spPr>
          <a:xfrm>
            <a:off x="4279788" y="3450861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157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" name="object 181"/>
          <p:cNvSpPr/>
          <p:nvPr/>
        </p:nvSpPr>
        <p:spPr>
          <a:xfrm>
            <a:off x="1811700" y="3180146"/>
            <a:ext cx="1475475" cy="262082"/>
          </a:xfrm>
          <a:custGeom>
            <a:avLst/>
            <a:gdLst/>
            <a:ahLst/>
            <a:cxnLst/>
            <a:rect l="l" t="t" r="r" b="b"/>
            <a:pathLst>
              <a:path w="1475475" h="262082">
                <a:moveTo>
                  <a:pt x="116159" y="255361"/>
                </a:moveTo>
                <a:lnTo>
                  <a:pt x="168005" y="248640"/>
                </a:lnTo>
                <a:lnTo>
                  <a:pt x="220797" y="241919"/>
                </a:lnTo>
                <a:lnTo>
                  <a:pt x="272643" y="237119"/>
                </a:lnTo>
                <a:lnTo>
                  <a:pt x="324474" y="225597"/>
                </a:lnTo>
                <a:lnTo>
                  <a:pt x="374401" y="221757"/>
                </a:lnTo>
                <a:lnTo>
                  <a:pt x="395285" y="220213"/>
                </a:lnTo>
                <a:lnTo>
                  <a:pt x="416182" y="218735"/>
                </a:lnTo>
                <a:lnTo>
                  <a:pt x="437087" y="217306"/>
                </a:lnTo>
                <a:lnTo>
                  <a:pt x="457999" y="215904"/>
                </a:lnTo>
                <a:lnTo>
                  <a:pt x="478913" y="214511"/>
                </a:lnTo>
                <a:lnTo>
                  <a:pt x="499828" y="213107"/>
                </a:lnTo>
                <a:lnTo>
                  <a:pt x="520739" y="211674"/>
                </a:lnTo>
                <a:lnTo>
                  <a:pt x="541645" y="210190"/>
                </a:lnTo>
                <a:lnTo>
                  <a:pt x="562543" y="208638"/>
                </a:lnTo>
                <a:lnTo>
                  <a:pt x="583429" y="206997"/>
                </a:lnTo>
                <a:lnTo>
                  <a:pt x="604300" y="205248"/>
                </a:lnTo>
                <a:lnTo>
                  <a:pt x="625154" y="203372"/>
                </a:lnTo>
                <a:lnTo>
                  <a:pt x="645988" y="201349"/>
                </a:lnTo>
                <a:lnTo>
                  <a:pt x="666799" y="199160"/>
                </a:lnTo>
                <a:lnTo>
                  <a:pt x="687584" y="196785"/>
                </a:lnTo>
                <a:lnTo>
                  <a:pt x="708340" y="194205"/>
                </a:lnTo>
                <a:lnTo>
                  <a:pt x="729064" y="191401"/>
                </a:lnTo>
                <a:lnTo>
                  <a:pt x="749753" y="188353"/>
                </a:lnTo>
                <a:lnTo>
                  <a:pt x="770405" y="185041"/>
                </a:lnTo>
                <a:lnTo>
                  <a:pt x="791016" y="181447"/>
                </a:lnTo>
                <a:lnTo>
                  <a:pt x="840927" y="177606"/>
                </a:lnTo>
                <a:lnTo>
                  <a:pt x="894694" y="167045"/>
                </a:lnTo>
                <a:lnTo>
                  <a:pt x="945565" y="158404"/>
                </a:lnTo>
                <a:lnTo>
                  <a:pt x="998372" y="147843"/>
                </a:lnTo>
                <a:lnTo>
                  <a:pt x="1049258" y="139202"/>
                </a:lnTo>
                <a:lnTo>
                  <a:pt x="1102050" y="128640"/>
                </a:lnTo>
                <a:lnTo>
                  <a:pt x="1153896" y="119039"/>
                </a:lnTo>
                <a:lnTo>
                  <a:pt x="1205727" y="106558"/>
                </a:lnTo>
                <a:lnTo>
                  <a:pt x="1256598" y="94091"/>
                </a:lnTo>
                <a:lnTo>
                  <a:pt x="1310365" y="79689"/>
                </a:lnTo>
                <a:lnTo>
                  <a:pt x="1362196" y="60487"/>
                </a:lnTo>
                <a:lnTo>
                  <a:pt x="1414043" y="44165"/>
                </a:lnTo>
                <a:lnTo>
                  <a:pt x="1465874" y="24963"/>
                </a:lnTo>
                <a:lnTo>
                  <a:pt x="1472595" y="23042"/>
                </a:lnTo>
                <a:lnTo>
                  <a:pt x="1475475" y="16322"/>
                </a:lnTo>
                <a:lnTo>
                  <a:pt x="1473555" y="9616"/>
                </a:lnTo>
                <a:lnTo>
                  <a:pt x="1470675" y="3840"/>
                </a:lnTo>
                <a:lnTo>
                  <a:pt x="1463954" y="0"/>
                </a:lnTo>
                <a:lnTo>
                  <a:pt x="1457233" y="2895"/>
                </a:lnTo>
                <a:lnTo>
                  <a:pt x="1406362" y="21122"/>
                </a:lnTo>
                <a:lnTo>
                  <a:pt x="1354515" y="37444"/>
                </a:lnTo>
                <a:lnTo>
                  <a:pt x="1303644" y="56647"/>
                </a:lnTo>
                <a:lnTo>
                  <a:pt x="1251813" y="71048"/>
                </a:lnTo>
                <a:lnTo>
                  <a:pt x="1199967" y="83530"/>
                </a:lnTo>
                <a:lnTo>
                  <a:pt x="1149080" y="95036"/>
                </a:lnTo>
                <a:lnTo>
                  <a:pt x="1097249" y="104637"/>
                </a:lnTo>
                <a:lnTo>
                  <a:pt x="1045418" y="115199"/>
                </a:lnTo>
                <a:lnTo>
                  <a:pt x="992611" y="123840"/>
                </a:lnTo>
                <a:lnTo>
                  <a:pt x="942685" y="134401"/>
                </a:lnTo>
                <a:lnTo>
                  <a:pt x="889894" y="143042"/>
                </a:lnTo>
                <a:lnTo>
                  <a:pt x="839022" y="152643"/>
                </a:lnTo>
                <a:lnTo>
                  <a:pt x="786216" y="157444"/>
                </a:lnTo>
                <a:lnTo>
                  <a:pt x="735345" y="167045"/>
                </a:lnTo>
                <a:lnTo>
                  <a:pt x="683498" y="171846"/>
                </a:lnTo>
                <a:lnTo>
                  <a:pt x="632627" y="178567"/>
                </a:lnTo>
                <a:lnTo>
                  <a:pt x="579821" y="182407"/>
                </a:lnTo>
                <a:lnTo>
                  <a:pt x="477103" y="191048"/>
                </a:lnTo>
                <a:lnTo>
                  <a:pt x="426232" y="193928"/>
                </a:lnTo>
                <a:lnTo>
                  <a:pt x="372465" y="197769"/>
                </a:lnTo>
                <a:lnTo>
                  <a:pt x="319674" y="202554"/>
                </a:lnTo>
                <a:lnTo>
                  <a:pt x="269763" y="212156"/>
                </a:lnTo>
                <a:lnTo>
                  <a:pt x="217916" y="217916"/>
                </a:lnTo>
                <a:lnTo>
                  <a:pt x="165125" y="225597"/>
                </a:lnTo>
                <a:lnTo>
                  <a:pt x="114239" y="231358"/>
                </a:lnTo>
                <a:lnTo>
                  <a:pt x="63367" y="235198"/>
                </a:lnTo>
                <a:lnTo>
                  <a:pt x="11521" y="237119"/>
                </a:lnTo>
                <a:lnTo>
                  <a:pt x="4800" y="237119"/>
                </a:lnTo>
                <a:lnTo>
                  <a:pt x="0" y="242879"/>
                </a:lnTo>
                <a:lnTo>
                  <a:pt x="0" y="256321"/>
                </a:lnTo>
                <a:lnTo>
                  <a:pt x="1920" y="258241"/>
                </a:lnTo>
                <a:lnTo>
                  <a:pt x="84484" y="258241"/>
                </a:lnTo>
                <a:lnTo>
                  <a:pt x="116159" y="255361"/>
                </a:lnTo>
                <a:close/>
              </a:path>
            </a:pathLst>
          </a:custGeom>
          <a:solidFill>
            <a:srgbClr val="85A44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" name="object 182"/>
          <p:cNvSpPr/>
          <p:nvPr/>
        </p:nvSpPr>
        <p:spPr>
          <a:xfrm>
            <a:off x="2380960" y="3307826"/>
            <a:ext cx="906216" cy="123840"/>
          </a:xfrm>
          <a:custGeom>
            <a:avLst/>
            <a:gdLst/>
            <a:ahLst/>
            <a:cxnLst/>
            <a:rect l="l" t="t" r="r" b="b"/>
            <a:pathLst>
              <a:path w="906216" h="123840">
                <a:moveTo>
                  <a:pt x="786647" y="66126"/>
                </a:moveTo>
                <a:lnTo>
                  <a:pt x="736305" y="64328"/>
                </a:lnTo>
                <a:lnTo>
                  <a:pt x="784311" y="67208"/>
                </a:lnTo>
                <a:lnTo>
                  <a:pt x="790056" y="66248"/>
                </a:lnTo>
                <a:lnTo>
                  <a:pt x="836142" y="43205"/>
                </a:lnTo>
                <a:lnTo>
                  <a:pt x="786647" y="66126"/>
                </a:lnTo>
                <a:close/>
              </a:path>
              <a:path w="906216" h="123840">
                <a:moveTo>
                  <a:pt x="686394" y="70088"/>
                </a:moveTo>
                <a:lnTo>
                  <a:pt x="683498" y="70088"/>
                </a:lnTo>
                <a:lnTo>
                  <a:pt x="683498" y="94076"/>
                </a:lnTo>
                <a:lnTo>
                  <a:pt x="686394" y="94076"/>
                </a:lnTo>
                <a:lnTo>
                  <a:pt x="739185" y="89275"/>
                </a:lnTo>
                <a:lnTo>
                  <a:pt x="686394" y="70088"/>
                </a:lnTo>
                <a:close/>
              </a:path>
              <a:path w="906216" h="123840">
                <a:moveTo>
                  <a:pt x="4800" y="123840"/>
                </a:moveTo>
                <a:lnTo>
                  <a:pt x="64328" y="123840"/>
                </a:lnTo>
                <a:lnTo>
                  <a:pt x="116159" y="122880"/>
                </a:lnTo>
                <a:lnTo>
                  <a:pt x="168965" y="119039"/>
                </a:lnTo>
                <a:lnTo>
                  <a:pt x="219837" y="116159"/>
                </a:lnTo>
                <a:lnTo>
                  <a:pt x="270723" y="113278"/>
                </a:lnTo>
                <a:lnTo>
                  <a:pt x="322554" y="117119"/>
                </a:lnTo>
                <a:lnTo>
                  <a:pt x="323514" y="117119"/>
                </a:lnTo>
                <a:lnTo>
                  <a:pt x="322554" y="93116"/>
                </a:lnTo>
                <a:lnTo>
                  <a:pt x="324474" y="93116"/>
                </a:lnTo>
                <a:lnTo>
                  <a:pt x="375361" y="113278"/>
                </a:lnTo>
                <a:lnTo>
                  <a:pt x="427192" y="107518"/>
                </a:lnTo>
                <a:lnTo>
                  <a:pt x="479999" y="100797"/>
                </a:lnTo>
                <a:lnTo>
                  <a:pt x="532790" y="91196"/>
                </a:lnTo>
                <a:lnTo>
                  <a:pt x="579821" y="79674"/>
                </a:lnTo>
                <a:lnTo>
                  <a:pt x="584636" y="79674"/>
                </a:lnTo>
                <a:lnTo>
                  <a:pt x="584636" y="55686"/>
                </a:lnTo>
                <a:lnTo>
                  <a:pt x="582701" y="54726"/>
                </a:lnTo>
                <a:lnTo>
                  <a:pt x="580781" y="54726"/>
                </a:lnTo>
                <a:lnTo>
                  <a:pt x="578860" y="55686"/>
                </a:lnTo>
                <a:lnTo>
                  <a:pt x="527989" y="68153"/>
                </a:lnTo>
                <a:lnTo>
                  <a:pt x="476158" y="76794"/>
                </a:lnTo>
                <a:lnTo>
                  <a:pt x="425272" y="83515"/>
                </a:lnTo>
                <a:lnTo>
                  <a:pt x="373425" y="89275"/>
                </a:lnTo>
                <a:lnTo>
                  <a:pt x="323479" y="93046"/>
                </a:lnTo>
                <a:lnTo>
                  <a:pt x="269763" y="89275"/>
                </a:lnTo>
                <a:lnTo>
                  <a:pt x="217916" y="91196"/>
                </a:lnTo>
                <a:lnTo>
                  <a:pt x="167045" y="94076"/>
                </a:lnTo>
                <a:lnTo>
                  <a:pt x="115199" y="97917"/>
                </a:lnTo>
                <a:lnTo>
                  <a:pt x="64328" y="99837"/>
                </a:lnTo>
                <a:lnTo>
                  <a:pt x="4800" y="99837"/>
                </a:lnTo>
                <a:lnTo>
                  <a:pt x="0" y="104637"/>
                </a:lnTo>
                <a:lnTo>
                  <a:pt x="0" y="119039"/>
                </a:lnTo>
                <a:lnTo>
                  <a:pt x="4800" y="123840"/>
                </a:lnTo>
                <a:close/>
              </a:path>
              <a:path w="906216" h="123840">
                <a:moveTo>
                  <a:pt x="635507" y="65272"/>
                </a:moveTo>
                <a:lnTo>
                  <a:pt x="584636" y="55686"/>
                </a:lnTo>
                <a:lnTo>
                  <a:pt x="584636" y="79674"/>
                </a:lnTo>
                <a:lnTo>
                  <a:pt x="579821" y="79674"/>
                </a:lnTo>
                <a:lnTo>
                  <a:pt x="532790" y="91196"/>
                </a:lnTo>
                <a:lnTo>
                  <a:pt x="582447" y="80161"/>
                </a:lnTo>
                <a:lnTo>
                  <a:pt x="631667" y="89275"/>
                </a:lnTo>
                <a:lnTo>
                  <a:pt x="683498" y="94076"/>
                </a:lnTo>
                <a:lnTo>
                  <a:pt x="683498" y="70088"/>
                </a:lnTo>
                <a:lnTo>
                  <a:pt x="686394" y="70088"/>
                </a:lnTo>
                <a:lnTo>
                  <a:pt x="739185" y="89275"/>
                </a:lnTo>
                <a:lnTo>
                  <a:pt x="789096" y="90236"/>
                </a:lnTo>
                <a:lnTo>
                  <a:pt x="792937" y="90236"/>
                </a:lnTo>
                <a:lnTo>
                  <a:pt x="794857" y="89275"/>
                </a:lnTo>
                <a:lnTo>
                  <a:pt x="845743" y="65272"/>
                </a:lnTo>
                <a:lnTo>
                  <a:pt x="846703" y="64328"/>
                </a:lnTo>
                <a:lnTo>
                  <a:pt x="847664" y="64328"/>
                </a:lnTo>
                <a:lnTo>
                  <a:pt x="848624" y="63367"/>
                </a:lnTo>
                <a:lnTo>
                  <a:pt x="899495" y="23042"/>
                </a:lnTo>
                <a:lnTo>
                  <a:pt x="905256" y="18242"/>
                </a:lnTo>
                <a:lnTo>
                  <a:pt x="906216" y="10561"/>
                </a:lnTo>
                <a:lnTo>
                  <a:pt x="901415" y="5760"/>
                </a:lnTo>
                <a:lnTo>
                  <a:pt x="897575" y="960"/>
                </a:lnTo>
                <a:lnTo>
                  <a:pt x="889894" y="0"/>
                </a:lnTo>
                <a:lnTo>
                  <a:pt x="884133" y="3840"/>
                </a:lnTo>
                <a:lnTo>
                  <a:pt x="833262" y="44165"/>
                </a:lnTo>
                <a:lnTo>
                  <a:pt x="836142" y="43205"/>
                </a:lnTo>
                <a:lnTo>
                  <a:pt x="790056" y="66248"/>
                </a:lnTo>
                <a:lnTo>
                  <a:pt x="784311" y="67208"/>
                </a:lnTo>
                <a:lnTo>
                  <a:pt x="736305" y="64328"/>
                </a:lnTo>
                <a:lnTo>
                  <a:pt x="684843" y="69942"/>
                </a:lnTo>
                <a:lnTo>
                  <a:pt x="635507" y="65272"/>
                </a:lnTo>
                <a:close/>
              </a:path>
              <a:path w="906216" h="123840">
                <a:moveTo>
                  <a:pt x="324474" y="93116"/>
                </a:moveTo>
                <a:lnTo>
                  <a:pt x="322554" y="93116"/>
                </a:lnTo>
                <a:lnTo>
                  <a:pt x="323514" y="117119"/>
                </a:lnTo>
                <a:lnTo>
                  <a:pt x="324474" y="117119"/>
                </a:lnTo>
                <a:lnTo>
                  <a:pt x="375361" y="113278"/>
                </a:lnTo>
                <a:lnTo>
                  <a:pt x="324474" y="93116"/>
                </a:lnTo>
                <a:close/>
              </a:path>
            </a:pathLst>
          </a:custGeom>
          <a:solidFill>
            <a:srgbClr val="3F6DA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" name="object 183"/>
          <p:cNvSpPr/>
          <p:nvPr/>
        </p:nvSpPr>
        <p:spPr>
          <a:xfrm>
            <a:off x="2353132" y="3380780"/>
            <a:ext cx="78714" cy="77769"/>
          </a:xfrm>
          <a:custGeom>
            <a:avLst/>
            <a:gdLst/>
            <a:ahLst/>
            <a:cxnLst/>
            <a:rect l="l" t="t" r="r" b="b"/>
            <a:pathLst>
              <a:path w="78714" h="77769">
                <a:moveTo>
                  <a:pt x="39349" y="0"/>
                </a:moveTo>
                <a:lnTo>
                  <a:pt x="0" y="39364"/>
                </a:lnTo>
                <a:lnTo>
                  <a:pt x="39349" y="77769"/>
                </a:lnTo>
                <a:lnTo>
                  <a:pt x="78714" y="39364"/>
                </a:lnTo>
                <a:lnTo>
                  <a:pt x="39349" y="0"/>
                </a:lnTo>
                <a:close/>
              </a:path>
            </a:pathLst>
          </a:custGeom>
          <a:solidFill>
            <a:srgbClr val="4471A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" name="object 184"/>
          <p:cNvSpPr/>
          <p:nvPr/>
        </p:nvSpPr>
        <p:spPr>
          <a:xfrm>
            <a:off x="2349291" y="3375980"/>
            <a:ext cx="87355" cy="87370"/>
          </a:xfrm>
          <a:custGeom>
            <a:avLst/>
            <a:gdLst/>
            <a:ahLst/>
            <a:cxnLst/>
            <a:rect l="l" t="t" r="r" b="b"/>
            <a:pathLst>
              <a:path w="87355" h="87370">
                <a:moveTo>
                  <a:pt x="43630" y="11001"/>
                </a:moveTo>
                <a:lnTo>
                  <a:pt x="40309" y="7680"/>
                </a:lnTo>
                <a:lnTo>
                  <a:pt x="9670" y="44165"/>
                </a:lnTo>
                <a:lnTo>
                  <a:pt x="43630" y="11001"/>
                </a:lnTo>
                <a:close/>
              </a:path>
              <a:path w="87355" h="87370">
                <a:moveTo>
                  <a:pt x="960" y="41285"/>
                </a:moveTo>
                <a:lnTo>
                  <a:pt x="6720" y="41285"/>
                </a:lnTo>
                <a:lnTo>
                  <a:pt x="40309" y="1935"/>
                </a:lnTo>
                <a:lnTo>
                  <a:pt x="960" y="41285"/>
                </a:lnTo>
                <a:close/>
              </a:path>
              <a:path w="87355" h="87370">
                <a:moveTo>
                  <a:pt x="0" y="43205"/>
                </a:moveTo>
                <a:lnTo>
                  <a:pt x="0" y="45125"/>
                </a:lnTo>
                <a:lnTo>
                  <a:pt x="960" y="46085"/>
                </a:lnTo>
                <a:lnTo>
                  <a:pt x="960" y="47045"/>
                </a:lnTo>
                <a:lnTo>
                  <a:pt x="40309" y="86410"/>
                </a:lnTo>
                <a:lnTo>
                  <a:pt x="6720" y="47045"/>
                </a:lnTo>
                <a:lnTo>
                  <a:pt x="9670" y="44165"/>
                </a:lnTo>
                <a:lnTo>
                  <a:pt x="40309" y="7680"/>
                </a:lnTo>
                <a:lnTo>
                  <a:pt x="43630" y="11001"/>
                </a:lnTo>
                <a:lnTo>
                  <a:pt x="76794" y="44165"/>
                </a:lnTo>
                <a:lnTo>
                  <a:pt x="47030" y="7680"/>
                </a:lnTo>
                <a:lnTo>
                  <a:pt x="40309" y="1935"/>
                </a:lnTo>
                <a:lnTo>
                  <a:pt x="6720" y="41285"/>
                </a:lnTo>
                <a:lnTo>
                  <a:pt x="960" y="41285"/>
                </a:lnTo>
                <a:lnTo>
                  <a:pt x="960" y="42245"/>
                </a:lnTo>
                <a:lnTo>
                  <a:pt x="0" y="43205"/>
                </a:lnTo>
                <a:close/>
              </a:path>
              <a:path w="87355" h="87370">
                <a:moveTo>
                  <a:pt x="6720" y="47045"/>
                </a:moveTo>
                <a:lnTo>
                  <a:pt x="40309" y="86410"/>
                </a:lnTo>
                <a:lnTo>
                  <a:pt x="42230" y="87370"/>
                </a:lnTo>
                <a:lnTo>
                  <a:pt x="40309" y="80650"/>
                </a:lnTo>
                <a:lnTo>
                  <a:pt x="47030" y="80650"/>
                </a:lnTo>
                <a:lnTo>
                  <a:pt x="79674" y="47045"/>
                </a:lnTo>
                <a:lnTo>
                  <a:pt x="85435" y="47045"/>
                </a:lnTo>
                <a:lnTo>
                  <a:pt x="87355" y="45125"/>
                </a:lnTo>
                <a:lnTo>
                  <a:pt x="87355" y="43205"/>
                </a:lnTo>
                <a:lnTo>
                  <a:pt x="85435" y="41285"/>
                </a:lnTo>
                <a:lnTo>
                  <a:pt x="79674" y="41285"/>
                </a:lnTo>
                <a:lnTo>
                  <a:pt x="76794" y="44165"/>
                </a:lnTo>
                <a:lnTo>
                  <a:pt x="43630" y="77329"/>
                </a:lnTo>
                <a:lnTo>
                  <a:pt x="9670" y="44165"/>
                </a:lnTo>
                <a:lnTo>
                  <a:pt x="6720" y="47045"/>
                </a:lnTo>
                <a:close/>
              </a:path>
              <a:path w="87355" h="87370">
                <a:moveTo>
                  <a:pt x="47030" y="7680"/>
                </a:moveTo>
                <a:lnTo>
                  <a:pt x="76794" y="44165"/>
                </a:lnTo>
                <a:lnTo>
                  <a:pt x="79674" y="41285"/>
                </a:lnTo>
                <a:lnTo>
                  <a:pt x="85435" y="41285"/>
                </a:lnTo>
                <a:lnTo>
                  <a:pt x="47030" y="1935"/>
                </a:lnTo>
                <a:lnTo>
                  <a:pt x="46070" y="960"/>
                </a:lnTo>
                <a:lnTo>
                  <a:pt x="45110" y="0"/>
                </a:lnTo>
                <a:lnTo>
                  <a:pt x="42230" y="0"/>
                </a:lnTo>
                <a:lnTo>
                  <a:pt x="41269" y="960"/>
                </a:lnTo>
                <a:lnTo>
                  <a:pt x="40309" y="1935"/>
                </a:lnTo>
                <a:lnTo>
                  <a:pt x="47030" y="7680"/>
                </a:lnTo>
                <a:close/>
              </a:path>
              <a:path w="87355" h="87370">
                <a:moveTo>
                  <a:pt x="47030" y="80650"/>
                </a:moveTo>
                <a:lnTo>
                  <a:pt x="40309" y="80650"/>
                </a:lnTo>
                <a:lnTo>
                  <a:pt x="42230" y="87370"/>
                </a:lnTo>
                <a:lnTo>
                  <a:pt x="45110" y="87370"/>
                </a:lnTo>
                <a:lnTo>
                  <a:pt x="47030" y="86410"/>
                </a:lnTo>
                <a:lnTo>
                  <a:pt x="85435" y="47045"/>
                </a:lnTo>
                <a:lnTo>
                  <a:pt x="79674" y="47045"/>
                </a:lnTo>
                <a:lnTo>
                  <a:pt x="47030" y="80650"/>
                </a:lnTo>
                <a:close/>
              </a:path>
            </a:pathLst>
          </a:custGeom>
          <a:solidFill>
            <a:srgbClr val="3F6DA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" name="object 185"/>
          <p:cNvSpPr/>
          <p:nvPr/>
        </p:nvSpPr>
        <p:spPr>
          <a:xfrm>
            <a:off x="2404963" y="3378875"/>
            <a:ext cx="78714" cy="78714"/>
          </a:xfrm>
          <a:custGeom>
            <a:avLst/>
            <a:gdLst/>
            <a:ahLst/>
            <a:cxnLst/>
            <a:rect l="l" t="t" r="r" b="b"/>
            <a:pathLst>
              <a:path w="78714" h="78714">
                <a:moveTo>
                  <a:pt x="39364" y="0"/>
                </a:moveTo>
                <a:lnTo>
                  <a:pt x="0" y="40309"/>
                </a:lnTo>
                <a:lnTo>
                  <a:pt x="39364" y="78714"/>
                </a:lnTo>
                <a:lnTo>
                  <a:pt x="78714" y="40309"/>
                </a:lnTo>
                <a:lnTo>
                  <a:pt x="39364" y="0"/>
                </a:lnTo>
                <a:close/>
              </a:path>
            </a:pathLst>
          </a:custGeom>
          <a:solidFill>
            <a:srgbClr val="4471A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" name="object 186"/>
          <p:cNvSpPr/>
          <p:nvPr/>
        </p:nvSpPr>
        <p:spPr>
          <a:xfrm>
            <a:off x="2401122" y="3375035"/>
            <a:ext cx="87355" cy="87355"/>
          </a:xfrm>
          <a:custGeom>
            <a:avLst/>
            <a:gdLst/>
            <a:ahLst/>
            <a:cxnLst/>
            <a:rect l="l" t="t" r="r" b="b"/>
            <a:pathLst>
              <a:path w="87355" h="87355">
                <a:moveTo>
                  <a:pt x="46085" y="79674"/>
                </a:moveTo>
                <a:lnTo>
                  <a:pt x="40325" y="79674"/>
                </a:lnTo>
                <a:lnTo>
                  <a:pt x="42245" y="87355"/>
                </a:lnTo>
                <a:lnTo>
                  <a:pt x="44165" y="87355"/>
                </a:lnTo>
                <a:lnTo>
                  <a:pt x="46085" y="85435"/>
                </a:lnTo>
                <a:lnTo>
                  <a:pt x="85435" y="46070"/>
                </a:lnTo>
                <a:lnTo>
                  <a:pt x="79674" y="46070"/>
                </a:lnTo>
                <a:lnTo>
                  <a:pt x="46085" y="79674"/>
                </a:lnTo>
                <a:close/>
              </a:path>
              <a:path w="87355" h="87355">
                <a:moveTo>
                  <a:pt x="43204" y="10476"/>
                </a:moveTo>
                <a:lnTo>
                  <a:pt x="40325" y="7665"/>
                </a:lnTo>
                <a:lnTo>
                  <a:pt x="9636" y="43225"/>
                </a:lnTo>
                <a:lnTo>
                  <a:pt x="43204" y="10476"/>
                </a:lnTo>
                <a:close/>
              </a:path>
              <a:path w="87355" h="87355">
                <a:moveTo>
                  <a:pt x="960" y="40309"/>
                </a:moveTo>
                <a:lnTo>
                  <a:pt x="6720" y="40309"/>
                </a:lnTo>
                <a:lnTo>
                  <a:pt x="40325" y="944"/>
                </a:lnTo>
                <a:lnTo>
                  <a:pt x="960" y="40309"/>
                </a:lnTo>
                <a:close/>
              </a:path>
              <a:path w="87355" h="87355">
                <a:moveTo>
                  <a:pt x="960" y="46070"/>
                </a:moveTo>
                <a:lnTo>
                  <a:pt x="40325" y="85435"/>
                </a:lnTo>
                <a:lnTo>
                  <a:pt x="6720" y="46070"/>
                </a:lnTo>
                <a:lnTo>
                  <a:pt x="9636" y="43225"/>
                </a:lnTo>
                <a:lnTo>
                  <a:pt x="40325" y="7665"/>
                </a:lnTo>
                <a:lnTo>
                  <a:pt x="43204" y="10476"/>
                </a:lnTo>
                <a:lnTo>
                  <a:pt x="76759" y="43225"/>
                </a:lnTo>
                <a:lnTo>
                  <a:pt x="46085" y="7665"/>
                </a:lnTo>
                <a:lnTo>
                  <a:pt x="40325" y="944"/>
                </a:lnTo>
                <a:lnTo>
                  <a:pt x="6720" y="40309"/>
                </a:lnTo>
                <a:lnTo>
                  <a:pt x="960" y="40309"/>
                </a:lnTo>
                <a:lnTo>
                  <a:pt x="0" y="41269"/>
                </a:lnTo>
                <a:lnTo>
                  <a:pt x="0" y="46070"/>
                </a:lnTo>
                <a:lnTo>
                  <a:pt x="960" y="46070"/>
                </a:lnTo>
                <a:close/>
              </a:path>
              <a:path w="87355" h="87355">
                <a:moveTo>
                  <a:pt x="6720" y="46070"/>
                </a:moveTo>
                <a:lnTo>
                  <a:pt x="40325" y="85435"/>
                </a:lnTo>
                <a:lnTo>
                  <a:pt x="42245" y="87355"/>
                </a:lnTo>
                <a:lnTo>
                  <a:pt x="40325" y="79674"/>
                </a:lnTo>
                <a:lnTo>
                  <a:pt x="46085" y="79674"/>
                </a:lnTo>
                <a:lnTo>
                  <a:pt x="79674" y="46070"/>
                </a:lnTo>
                <a:lnTo>
                  <a:pt x="85435" y="46070"/>
                </a:lnTo>
                <a:lnTo>
                  <a:pt x="87355" y="45110"/>
                </a:lnTo>
                <a:lnTo>
                  <a:pt x="87355" y="42230"/>
                </a:lnTo>
                <a:lnTo>
                  <a:pt x="85435" y="40309"/>
                </a:lnTo>
                <a:lnTo>
                  <a:pt x="79674" y="40309"/>
                </a:lnTo>
                <a:lnTo>
                  <a:pt x="76759" y="43225"/>
                </a:lnTo>
                <a:lnTo>
                  <a:pt x="43204" y="76793"/>
                </a:lnTo>
                <a:lnTo>
                  <a:pt x="9636" y="43225"/>
                </a:lnTo>
                <a:lnTo>
                  <a:pt x="6720" y="46070"/>
                </a:lnTo>
                <a:close/>
              </a:path>
              <a:path w="87355" h="87355">
                <a:moveTo>
                  <a:pt x="46085" y="7665"/>
                </a:moveTo>
                <a:lnTo>
                  <a:pt x="76759" y="43225"/>
                </a:lnTo>
                <a:lnTo>
                  <a:pt x="79674" y="40309"/>
                </a:lnTo>
                <a:lnTo>
                  <a:pt x="85435" y="40309"/>
                </a:lnTo>
                <a:lnTo>
                  <a:pt x="46085" y="944"/>
                </a:lnTo>
                <a:lnTo>
                  <a:pt x="45125" y="944"/>
                </a:lnTo>
                <a:lnTo>
                  <a:pt x="44165" y="0"/>
                </a:lnTo>
                <a:lnTo>
                  <a:pt x="42245" y="0"/>
                </a:lnTo>
                <a:lnTo>
                  <a:pt x="41285" y="944"/>
                </a:lnTo>
                <a:lnTo>
                  <a:pt x="40325" y="944"/>
                </a:lnTo>
                <a:lnTo>
                  <a:pt x="46085" y="7665"/>
                </a:lnTo>
                <a:close/>
              </a:path>
            </a:pathLst>
          </a:custGeom>
          <a:solidFill>
            <a:srgbClr val="3F6DA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" name="object 187"/>
          <p:cNvSpPr/>
          <p:nvPr/>
        </p:nvSpPr>
        <p:spPr>
          <a:xfrm>
            <a:off x="2456794" y="3378875"/>
            <a:ext cx="77769" cy="78714"/>
          </a:xfrm>
          <a:custGeom>
            <a:avLst/>
            <a:gdLst/>
            <a:ahLst/>
            <a:cxnLst/>
            <a:rect l="l" t="t" r="r" b="b"/>
            <a:pathLst>
              <a:path w="77769" h="78714">
                <a:moveTo>
                  <a:pt x="39364" y="0"/>
                </a:moveTo>
                <a:lnTo>
                  <a:pt x="0" y="40309"/>
                </a:lnTo>
                <a:lnTo>
                  <a:pt x="39364" y="78714"/>
                </a:lnTo>
                <a:lnTo>
                  <a:pt x="77769" y="40309"/>
                </a:lnTo>
                <a:lnTo>
                  <a:pt x="39364" y="0"/>
                </a:lnTo>
                <a:close/>
              </a:path>
            </a:pathLst>
          </a:custGeom>
          <a:solidFill>
            <a:srgbClr val="4471A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" name="object 188"/>
          <p:cNvSpPr/>
          <p:nvPr/>
        </p:nvSpPr>
        <p:spPr>
          <a:xfrm>
            <a:off x="2452009" y="3375035"/>
            <a:ext cx="85435" cy="87355"/>
          </a:xfrm>
          <a:custGeom>
            <a:avLst/>
            <a:gdLst/>
            <a:ahLst/>
            <a:cxnLst/>
            <a:rect l="l" t="t" r="r" b="b"/>
            <a:pathLst>
              <a:path w="85435" h="87355">
                <a:moveTo>
                  <a:pt x="47030" y="79674"/>
                </a:moveTo>
                <a:lnTo>
                  <a:pt x="41269" y="79674"/>
                </a:lnTo>
                <a:lnTo>
                  <a:pt x="43190" y="87355"/>
                </a:lnTo>
                <a:lnTo>
                  <a:pt x="45110" y="87355"/>
                </a:lnTo>
                <a:lnTo>
                  <a:pt x="47030" y="85435"/>
                </a:lnTo>
                <a:lnTo>
                  <a:pt x="85435" y="46070"/>
                </a:lnTo>
                <a:lnTo>
                  <a:pt x="79674" y="46070"/>
                </a:lnTo>
                <a:lnTo>
                  <a:pt x="47030" y="79674"/>
                </a:lnTo>
                <a:close/>
              </a:path>
              <a:path w="85435" h="87355">
                <a:moveTo>
                  <a:pt x="47030" y="7665"/>
                </a:moveTo>
                <a:lnTo>
                  <a:pt x="41269" y="7665"/>
                </a:lnTo>
                <a:lnTo>
                  <a:pt x="44080" y="10476"/>
                </a:lnTo>
                <a:lnTo>
                  <a:pt x="77274" y="43670"/>
                </a:lnTo>
                <a:lnTo>
                  <a:pt x="80634" y="40309"/>
                </a:lnTo>
                <a:lnTo>
                  <a:pt x="85435" y="40309"/>
                </a:lnTo>
                <a:lnTo>
                  <a:pt x="47030" y="944"/>
                </a:lnTo>
                <a:lnTo>
                  <a:pt x="46070" y="944"/>
                </a:lnTo>
                <a:lnTo>
                  <a:pt x="45110" y="0"/>
                </a:lnTo>
                <a:lnTo>
                  <a:pt x="43190" y="0"/>
                </a:lnTo>
                <a:lnTo>
                  <a:pt x="42230" y="944"/>
                </a:lnTo>
                <a:lnTo>
                  <a:pt x="41269" y="944"/>
                </a:lnTo>
                <a:lnTo>
                  <a:pt x="41269" y="7665"/>
                </a:lnTo>
                <a:lnTo>
                  <a:pt x="47030" y="7665"/>
                </a:lnTo>
                <a:close/>
              </a:path>
              <a:path w="85435" h="87355">
                <a:moveTo>
                  <a:pt x="9706" y="43225"/>
                </a:moveTo>
                <a:lnTo>
                  <a:pt x="44080" y="10476"/>
                </a:lnTo>
                <a:lnTo>
                  <a:pt x="41269" y="7665"/>
                </a:lnTo>
                <a:lnTo>
                  <a:pt x="41269" y="944"/>
                </a:lnTo>
                <a:lnTo>
                  <a:pt x="6720" y="40309"/>
                </a:lnTo>
                <a:lnTo>
                  <a:pt x="6720" y="46070"/>
                </a:lnTo>
                <a:lnTo>
                  <a:pt x="9706" y="43225"/>
                </a:lnTo>
                <a:close/>
              </a:path>
              <a:path w="85435" h="87355">
                <a:moveTo>
                  <a:pt x="0" y="44150"/>
                </a:moveTo>
                <a:lnTo>
                  <a:pt x="0" y="45110"/>
                </a:lnTo>
                <a:lnTo>
                  <a:pt x="944" y="46070"/>
                </a:lnTo>
                <a:lnTo>
                  <a:pt x="1920" y="46070"/>
                </a:lnTo>
                <a:lnTo>
                  <a:pt x="41269" y="85435"/>
                </a:lnTo>
                <a:lnTo>
                  <a:pt x="43190" y="87355"/>
                </a:lnTo>
                <a:lnTo>
                  <a:pt x="41269" y="79674"/>
                </a:lnTo>
                <a:lnTo>
                  <a:pt x="47030" y="79674"/>
                </a:lnTo>
                <a:lnTo>
                  <a:pt x="79674" y="46070"/>
                </a:lnTo>
                <a:lnTo>
                  <a:pt x="85435" y="46070"/>
                </a:lnTo>
                <a:lnTo>
                  <a:pt x="87355" y="45110"/>
                </a:lnTo>
                <a:lnTo>
                  <a:pt x="87355" y="42230"/>
                </a:lnTo>
                <a:lnTo>
                  <a:pt x="85435" y="40309"/>
                </a:lnTo>
                <a:lnTo>
                  <a:pt x="80634" y="40309"/>
                </a:lnTo>
                <a:lnTo>
                  <a:pt x="77274" y="43670"/>
                </a:lnTo>
                <a:lnTo>
                  <a:pt x="44116" y="76828"/>
                </a:lnTo>
                <a:lnTo>
                  <a:pt x="9706" y="43225"/>
                </a:lnTo>
                <a:lnTo>
                  <a:pt x="6720" y="46070"/>
                </a:lnTo>
                <a:lnTo>
                  <a:pt x="6720" y="40309"/>
                </a:lnTo>
                <a:lnTo>
                  <a:pt x="41269" y="944"/>
                </a:lnTo>
                <a:lnTo>
                  <a:pt x="944" y="40309"/>
                </a:lnTo>
                <a:lnTo>
                  <a:pt x="944" y="41269"/>
                </a:lnTo>
                <a:lnTo>
                  <a:pt x="0" y="42230"/>
                </a:lnTo>
                <a:lnTo>
                  <a:pt x="0" y="44150"/>
                </a:lnTo>
                <a:close/>
              </a:path>
            </a:pathLst>
          </a:custGeom>
          <a:solidFill>
            <a:srgbClr val="3F6DA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" name="object 189"/>
          <p:cNvSpPr/>
          <p:nvPr/>
        </p:nvSpPr>
        <p:spPr>
          <a:xfrm>
            <a:off x="2509601" y="3374075"/>
            <a:ext cx="77754" cy="77754"/>
          </a:xfrm>
          <a:custGeom>
            <a:avLst/>
            <a:gdLst/>
            <a:ahLst/>
            <a:cxnLst/>
            <a:rect l="l" t="t" r="r" b="b"/>
            <a:pathLst>
              <a:path w="77754" h="77754">
                <a:moveTo>
                  <a:pt x="39364" y="0"/>
                </a:moveTo>
                <a:lnTo>
                  <a:pt x="0" y="39349"/>
                </a:lnTo>
                <a:lnTo>
                  <a:pt x="39364" y="77754"/>
                </a:lnTo>
                <a:lnTo>
                  <a:pt x="77754" y="39349"/>
                </a:lnTo>
                <a:lnTo>
                  <a:pt x="39364" y="0"/>
                </a:lnTo>
                <a:close/>
              </a:path>
            </a:pathLst>
          </a:custGeom>
          <a:solidFill>
            <a:srgbClr val="4471A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" name="object 190"/>
          <p:cNvSpPr/>
          <p:nvPr/>
        </p:nvSpPr>
        <p:spPr>
          <a:xfrm>
            <a:off x="2504800" y="3369259"/>
            <a:ext cx="85435" cy="87370"/>
          </a:xfrm>
          <a:custGeom>
            <a:avLst/>
            <a:gdLst/>
            <a:ahLst/>
            <a:cxnLst/>
            <a:rect l="l" t="t" r="r" b="b"/>
            <a:pathLst>
              <a:path w="85435" h="87370">
                <a:moveTo>
                  <a:pt x="47045" y="80650"/>
                </a:moveTo>
                <a:lnTo>
                  <a:pt x="41285" y="80650"/>
                </a:lnTo>
                <a:lnTo>
                  <a:pt x="43205" y="87370"/>
                </a:lnTo>
                <a:lnTo>
                  <a:pt x="45125" y="87370"/>
                </a:lnTo>
                <a:lnTo>
                  <a:pt x="47045" y="86410"/>
                </a:lnTo>
                <a:lnTo>
                  <a:pt x="85435" y="47045"/>
                </a:lnTo>
                <a:lnTo>
                  <a:pt x="79674" y="47045"/>
                </a:lnTo>
                <a:lnTo>
                  <a:pt x="47045" y="80650"/>
                </a:lnTo>
                <a:close/>
              </a:path>
              <a:path w="85435" h="87370">
                <a:moveTo>
                  <a:pt x="47045" y="7680"/>
                </a:moveTo>
                <a:lnTo>
                  <a:pt x="41285" y="7680"/>
                </a:lnTo>
                <a:lnTo>
                  <a:pt x="44094" y="10561"/>
                </a:lnTo>
                <a:lnTo>
                  <a:pt x="77305" y="44616"/>
                </a:lnTo>
                <a:lnTo>
                  <a:pt x="80634" y="41285"/>
                </a:lnTo>
                <a:lnTo>
                  <a:pt x="85435" y="41285"/>
                </a:lnTo>
                <a:lnTo>
                  <a:pt x="47045" y="1935"/>
                </a:lnTo>
                <a:lnTo>
                  <a:pt x="46070" y="975"/>
                </a:lnTo>
                <a:lnTo>
                  <a:pt x="45125" y="0"/>
                </a:lnTo>
                <a:lnTo>
                  <a:pt x="43205" y="0"/>
                </a:lnTo>
                <a:lnTo>
                  <a:pt x="42245" y="975"/>
                </a:lnTo>
                <a:lnTo>
                  <a:pt x="41285" y="1935"/>
                </a:lnTo>
                <a:lnTo>
                  <a:pt x="41285" y="7680"/>
                </a:lnTo>
                <a:lnTo>
                  <a:pt x="47045" y="7680"/>
                </a:lnTo>
                <a:close/>
              </a:path>
              <a:path w="85435" h="87370">
                <a:moveTo>
                  <a:pt x="9671" y="44165"/>
                </a:moveTo>
                <a:lnTo>
                  <a:pt x="44094" y="10561"/>
                </a:lnTo>
                <a:lnTo>
                  <a:pt x="41285" y="7680"/>
                </a:lnTo>
                <a:lnTo>
                  <a:pt x="41285" y="1935"/>
                </a:lnTo>
                <a:lnTo>
                  <a:pt x="6720" y="41285"/>
                </a:lnTo>
                <a:lnTo>
                  <a:pt x="6720" y="47045"/>
                </a:lnTo>
                <a:lnTo>
                  <a:pt x="9671" y="44165"/>
                </a:lnTo>
                <a:close/>
              </a:path>
              <a:path w="85435" h="87370">
                <a:moveTo>
                  <a:pt x="0" y="44165"/>
                </a:moveTo>
                <a:lnTo>
                  <a:pt x="0" y="45125"/>
                </a:lnTo>
                <a:lnTo>
                  <a:pt x="960" y="46085"/>
                </a:lnTo>
                <a:lnTo>
                  <a:pt x="1920" y="47045"/>
                </a:lnTo>
                <a:lnTo>
                  <a:pt x="41285" y="86410"/>
                </a:lnTo>
                <a:lnTo>
                  <a:pt x="43205" y="87370"/>
                </a:lnTo>
                <a:lnTo>
                  <a:pt x="41285" y="80650"/>
                </a:lnTo>
                <a:lnTo>
                  <a:pt x="47045" y="80650"/>
                </a:lnTo>
                <a:lnTo>
                  <a:pt x="79674" y="47045"/>
                </a:lnTo>
                <a:lnTo>
                  <a:pt x="85435" y="47045"/>
                </a:lnTo>
                <a:lnTo>
                  <a:pt x="87355" y="45125"/>
                </a:lnTo>
                <a:lnTo>
                  <a:pt x="87355" y="43205"/>
                </a:lnTo>
                <a:lnTo>
                  <a:pt x="85435" y="41285"/>
                </a:lnTo>
                <a:lnTo>
                  <a:pt x="80634" y="41285"/>
                </a:lnTo>
                <a:lnTo>
                  <a:pt x="77305" y="44616"/>
                </a:lnTo>
                <a:lnTo>
                  <a:pt x="44130" y="77803"/>
                </a:lnTo>
                <a:lnTo>
                  <a:pt x="9671" y="44165"/>
                </a:lnTo>
                <a:lnTo>
                  <a:pt x="6720" y="47045"/>
                </a:lnTo>
                <a:lnTo>
                  <a:pt x="6720" y="41285"/>
                </a:lnTo>
                <a:lnTo>
                  <a:pt x="41285" y="1935"/>
                </a:lnTo>
                <a:lnTo>
                  <a:pt x="960" y="41285"/>
                </a:lnTo>
                <a:lnTo>
                  <a:pt x="960" y="42245"/>
                </a:lnTo>
                <a:lnTo>
                  <a:pt x="0" y="43205"/>
                </a:lnTo>
                <a:lnTo>
                  <a:pt x="0" y="44165"/>
                </a:lnTo>
                <a:close/>
              </a:path>
            </a:pathLst>
          </a:custGeom>
          <a:solidFill>
            <a:srgbClr val="3F6DA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" name="object 191"/>
          <p:cNvSpPr/>
          <p:nvPr/>
        </p:nvSpPr>
        <p:spPr>
          <a:xfrm>
            <a:off x="2560487" y="3371194"/>
            <a:ext cx="78714" cy="78714"/>
          </a:xfrm>
          <a:custGeom>
            <a:avLst/>
            <a:gdLst/>
            <a:ahLst/>
            <a:cxnLst/>
            <a:rect l="l" t="t" r="r" b="b"/>
            <a:pathLst>
              <a:path w="78714" h="78714">
                <a:moveTo>
                  <a:pt x="39349" y="0"/>
                </a:moveTo>
                <a:lnTo>
                  <a:pt x="0" y="39349"/>
                </a:lnTo>
                <a:lnTo>
                  <a:pt x="39349" y="78714"/>
                </a:lnTo>
                <a:lnTo>
                  <a:pt x="78714" y="39349"/>
                </a:lnTo>
                <a:lnTo>
                  <a:pt x="39349" y="0"/>
                </a:lnTo>
                <a:close/>
              </a:path>
            </a:pathLst>
          </a:custGeom>
          <a:solidFill>
            <a:srgbClr val="4471A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" name="object 192"/>
          <p:cNvSpPr/>
          <p:nvPr/>
        </p:nvSpPr>
        <p:spPr>
          <a:xfrm>
            <a:off x="2556647" y="3367354"/>
            <a:ext cx="85435" cy="86395"/>
          </a:xfrm>
          <a:custGeom>
            <a:avLst/>
            <a:gdLst/>
            <a:ahLst/>
            <a:cxnLst/>
            <a:rect l="l" t="t" r="r" b="b"/>
            <a:pathLst>
              <a:path w="85435" h="86395">
                <a:moveTo>
                  <a:pt x="9600" y="43190"/>
                </a:moveTo>
                <a:lnTo>
                  <a:pt x="6720" y="40309"/>
                </a:lnTo>
                <a:lnTo>
                  <a:pt x="6720" y="46070"/>
                </a:lnTo>
                <a:lnTo>
                  <a:pt x="9600" y="43190"/>
                </a:lnTo>
                <a:close/>
              </a:path>
              <a:path w="85435" h="86395">
                <a:moveTo>
                  <a:pt x="46070" y="6720"/>
                </a:moveTo>
                <a:lnTo>
                  <a:pt x="46070" y="0"/>
                </a:lnTo>
                <a:lnTo>
                  <a:pt x="41269" y="0"/>
                </a:lnTo>
                <a:lnTo>
                  <a:pt x="40309" y="960"/>
                </a:lnTo>
                <a:lnTo>
                  <a:pt x="40309" y="6720"/>
                </a:lnTo>
                <a:lnTo>
                  <a:pt x="43190" y="9600"/>
                </a:lnTo>
                <a:lnTo>
                  <a:pt x="76793" y="43190"/>
                </a:lnTo>
                <a:lnTo>
                  <a:pt x="79674" y="40309"/>
                </a:lnTo>
                <a:lnTo>
                  <a:pt x="85435" y="40309"/>
                </a:lnTo>
                <a:lnTo>
                  <a:pt x="46070" y="960"/>
                </a:lnTo>
                <a:lnTo>
                  <a:pt x="46070" y="6720"/>
                </a:lnTo>
                <a:close/>
              </a:path>
              <a:path w="85435" h="86395">
                <a:moveTo>
                  <a:pt x="43190" y="9600"/>
                </a:moveTo>
                <a:lnTo>
                  <a:pt x="40309" y="6720"/>
                </a:lnTo>
                <a:lnTo>
                  <a:pt x="40309" y="960"/>
                </a:lnTo>
                <a:lnTo>
                  <a:pt x="944" y="40309"/>
                </a:lnTo>
                <a:lnTo>
                  <a:pt x="0" y="41269"/>
                </a:lnTo>
                <a:lnTo>
                  <a:pt x="0" y="45110"/>
                </a:lnTo>
                <a:lnTo>
                  <a:pt x="944" y="46070"/>
                </a:lnTo>
                <a:lnTo>
                  <a:pt x="40309" y="85435"/>
                </a:lnTo>
                <a:lnTo>
                  <a:pt x="42230" y="86395"/>
                </a:lnTo>
                <a:lnTo>
                  <a:pt x="40309" y="79674"/>
                </a:lnTo>
                <a:lnTo>
                  <a:pt x="46070" y="79674"/>
                </a:lnTo>
                <a:lnTo>
                  <a:pt x="79674" y="46070"/>
                </a:lnTo>
                <a:lnTo>
                  <a:pt x="85435" y="46070"/>
                </a:lnTo>
                <a:lnTo>
                  <a:pt x="87355" y="45110"/>
                </a:lnTo>
                <a:lnTo>
                  <a:pt x="87355" y="42230"/>
                </a:lnTo>
                <a:lnTo>
                  <a:pt x="85435" y="40309"/>
                </a:lnTo>
                <a:lnTo>
                  <a:pt x="79674" y="40309"/>
                </a:lnTo>
                <a:lnTo>
                  <a:pt x="76793" y="43190"/>
                </a:lnTo>
                <a:lnTo>
                  <a:pt x="43190" y="76793"/>
                </a:lnTo>
                <a:lnTo>
                  <a:pt x="9600" y="43190"/>
                </a:lnTo>
                <a:lnTo>
                  <a:pt x="6720" y="46070"/>
                </a:lnTo>
                <a:lnTo>
                  <a:pt x="6720" y="40309"/>
                </a:lnTo>
                <a:lnTo>
                  <a:pt x="9600" y="43190"/>
                </a:lnTo>
                <a:lnTo>
                  <a:pt x="43190" y="9600"/>
                </a:lnTo>
                <a:close/>
              </a:path>
              <a:path w="85435" h="86395">
                <a:moveTo>
                  <a:pt x="46070" y="79674"/>
                </a:moveTo>
                <a:lnTo>
                  <a:pt x="40309" y="79674"/>
                </a:lnTo>
                <a:lnTo>
                  <a:pt x="42230" y="86395"/>
                </a:lnTo>
                <a:lnTo>
                  <a:pt x="45110" y="86395"/>
                </a:lnTo>
                <a:lnTo>
                  <a:pt x="46070" y="85435"/>
                </a:lnTo>
                <a:lnTo>
                  <a:pt x="85435" y="46070"/>
                </a:lnTo>
                <a:lnTo>
                  <a:pt x="79674" y="46070"/>
                </a:lnTo>
                <a:lnTo>
                  <a:pt x="46070" y="79674"/>
                </a:lnTo>
                <a:close/>
              </a:path>
            </a:pathLst>
          </a:custGeom>
          <a:solidFill>
            <a:srgbClr val="3F6DA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" name="object 193"/>
          <p:cNvSpPr/>
          <p:nvPr/>
        </p:nvSpPr>
        <p:spPr>
          <a:xfrm>
            <a:off x="2612318" y="3369259"/>
            <a:ext cx="78714" cy="78729"/>
          </a:xfrm>
          <a:custGeom>
            <a:avLst/>
            <a:gdLst/>
            <a:ahLst/>
            <a:cxnLst/>
            <a:rect l="l" t="t" r="r" b="b"/>
            <a:pathLst>
              <a:path w="78714" h="78729">
                <a:moveTo>
                  <a:pt x="39364" y="0"/>
                </a:moveTo>
                <a:lnTo>
                  <a:pt x="0" y="40325"/>
                </a:lnTo>
                <a:lnTo>
                  <a:pt x="39364" y="78729"/>
                </a:lnTo>
                <a:lnTo>
                  <a:pt x="78714" y="40325"/>
                </a:lnTo>
                <a:lnTo>
                  <a:pt x="39364" y="0"/>
                </a:lnTo>
                <a:close/>
              </a:path>
            </a:pathLst>
          </a:custGeom>
          <a:solidFill>
            <a:srgbClr val="4471A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" name="object 194"/>
          <p:cNvSpPr/>
          <p:nvPr/>
        </p:nvSpPr>
        <p:spPr>
          <a:xfrm>
            <a:off x="2608478" y="3365433"/>
            <a:ext cx="86395" cy="87355"/>
          </a:xfrm>
          <a:custGeom>
            <a:avLst/>
            <a:gdLst/>
            <a:ahLst/>
            <a:cxnLst/>
            <a:rect l="l" t="t" r="r" b="b"/>
            <a:pathLst>
              <a:path w="86395" h="87355">
                <a:moveTo>
                  <a:pt x="43197" y="10553"/>
                </a:moveTo>
                <a:lnTo>
                  <a:pt x="40309" y="7665"/>
                </a:lnTo>
                <a:lnTo>
                  <a:pt x="10081" y="43670"/>
                </a:lnTo>
                <a:lnTo>
                  <a:pt x="43197" y="10553"/>
                </a:lnTo>
                <a:close/>
              </a:path>
              <a:path w="86395" h="87355">
                <a:moveTo>
                  <a:pt x="960" y="40309"/>
                </a:moveTo>
                <a:lnTo>
                  <a:pt x="6720" y="40309"/>
                </a:lnTo>
                <a:lnTo>
                  <a:pt x="40309" y="1920"/>
                </a:lnTo>
                <a:lnTo>
                  <a:pt x="960" y="40309"/>
                </a:lnTo>
                <a:close/>
              </a:path>
              <a:path w="86395" h="87355">
                <a:moveTo>
                  <a:pt x="43197" y="10553"/>
                </a:moveTo>
                <a:lnTo>
                  <a:pt x="46085" y="7665"/>
                </a:lnTo>
                <a:lnTo>
                  <a:pt x="40309" y="1920"/>
                </a:lnTo>
                <a:lnTo>
                  <a:pt x="6720" y="40309"/>
                </a:lnTo>
                <a:lnTo>
                  <a:pt x="960" y="40309"/>
                </a:lnTo>
                <a:lnTo>
                  <a:pt x="0" y="41269"/>
                </a:lnTo>
                <a:lnTo>
                  <a:pt x="0" y="46070"/>
                </a:lnTo>
                <a:lnTo>
                  <a:pt x="960" y="47030"/>
                </a:lnTo>
                <a:lnTo>
                  <a:pt x="40309" y="85435"/>
                </a:lnTo>
                <a:lnTo>
                  <a:pt x="6720" y="47030"/>
                </a:lnTo>
                <a:lnTo>
                  <a:pt x="10081" y="43670"/>
                </a:lnTo>
                <a:lnTo>
                  <a:pt x="40309" y="7665"/>
                </a:lnTo>
                <a:lnTo>
                  <a:pt x="43197" y="10553"/>
                </a:lnTo>
                <a:close/>
              </a:path>
              <a:path w="86395" h="87355">
                <a:moveTo>
                  <a:pt x="6720" y="47030"/>
                </a:moveTo>
                <a:lnTo>
                  <a:pt x="40309" y="85435"/>
                </a:lnTo>
                <a:lnTo>
                  <a:pt x="42245" y="87355"/>
                </a:lnTo>
                <a:lnTo>
                  <a:pt x="40309" y="79674"/>
                </a:lnTo>
                <a:lnTo>
                  <a:pt x="46085" y="79674"/>
                </a:lnTo>
                <a:lnTo>
                  <a:pt x="79674" y="47030"/>
                </a:lnTo>
                <a:lnTo>
                  <a:pt x="85435" y="47030"/>
                </a:lnTo>
                <a:lnTo>
                  <a:pt x="86395" y="45110"/>
                </a:lnTo>
                <a:lnTo>
                  <a:pt x="86395" y="42230"/>
                </a:lnTo>
                <a:lnTo>
                  <a:pt x="85435" y="40309"/>
                </a:lnTo>
                <a:lnTo>
                  <a:pt x="79674" y="40309"/>
                </a:lnTo>
                <a:lnTo>
                  <a:pt x="76314" y="43670"/>
                </a:lnTo>
                <a:lnTo>
                  <a:pt x="43197" y="76786"/>
                </a:lnTo>
                <a:lnTo>
                  <a:pt x="10081" y="43670"/>
                </a:lnTo>
                <a:lnTo>
                  <a:pt x="6720" y="47030"/>
                </a:lnTo>
                <a:close/>
              </a:path>
              <a:path w="86395" h="87355">
                <a:moveTo>
                  <a:pt x="46085" y="7665"/>
                </a:moveTo>
                <a:lnTo>
                  <a:pt x="43197" y="10553"/>
                </a:lnTo>
                <a:lnTo>
                  <a:pt x="76314" y="43670"/>
                </a:lnTo>
                <a:lnTo>
                  <a:pt x="79674" y="40309"/>
                </a:lnTo>
                <a:lnTo>
                  <a:pt x="85435" y="40309"/>
                </a:lnTo>
                <a:lnTo>
                  <a:pt x="46085" y="1920"/>
                </a:lnTo>
                <a:lnTo>
                  <a:pt x="45125" y="960"/>
                </a:lnTo>
                <a:lnTo>
                  <a:pt x="44150" y="0"/>
                </a:lnTo>
                <a:lnTo>
                  <a:pt x="42245" y="0"/>
                </a:lnTo>
                <a:lnTo>
                  <a:pt x="41285" y="960"/>
                </a:lnTo>
                <a:lnTo>
                  <a:pt x="40309" y="1920"/>
                </a:lnTo>
                <a:lnTo>
                  <a:pt x="46085" y="7665"/>
                </a:lnTo>
                <a:close/>
              </a:path>
              <a:path w="86395" h="87355">
                <a:moveTo>
                  <a:pt x="46085" y="79674"/>
                </a:moveTo>
                <a:lnTo>
                  <a:pt x="40309" y="79674"/>
                </a:lnTo>
                <a:lnTo>
                  <a:pt x="42245" y="87355"/>
                </a:lnTo>
                <a:lnTo>
                  <a:pt x="44150" y="87355"/>
                </a:lnTo>
                <a:lnTo>
                  <a:pt x="46085" y="85435"/>
                </a:lnTo>
                <a:lnTo>
                  <a:pt x="85435" y="47030"/>
                </a:lnTo>
                <a:lnTo>
                  <a:pt x="79674" y="47030"/>
                </a:lnTo>
                <a:lnTo>
                  <a:pt x="46085" y="79674"/>
                </a:lnTo>
                <a:close/>
              </a:path>
            </a:pathLst>
          </a:custGeom>
          <a:solidFill>
            <a:srgbClr val="3F6DA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" name="object 195"/>
          <p:cNvSpPr/>
          <p:nvPr/>
        </p:nvSpPr>
        <p:spPr>
          <a:xfrm>
            <a:off x="2663190" y="3374075"/>
            <a:ext cx="78729" cy="77754"/>
          </a:xfrm>
          <a:custGeom>
            <a:avLst/>
            <a:gdLst/>
            <a:ahLst/>
            <a:cxnLst/>
            <a:rect l="l" t="t" r="r" b="b"/>
            <a:pathLst>
              <a:path w="78729" h="77754">
                <a:moveTo>
                  <a:pt x="39364" y="0"/>
                </a:moveTo>
                <a:lnTo>
                  <a:pt x="0" y="39349"/>
                </a:lnTo>
                <a:lnTo>
                  <a:pt x="39364" y="77754"/>
                </a:lnTo>
                <a:lnTo>
                  <a:pt x="78729" y="39349"/>
                </a:lnTo>
                <a:lnTo>
                  <a:pt x="39364" y="0"/>
                </a:lnTo>
                <a:close/>
              </a:path>
            </a:pathLst>
          </a:custGeom>
          <a:solidFill>
            <a:srgbClr val="4471A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" name="object 196"/>
          <p:cNvSpPr/>
          <p:nvPr/>
        </p:nvSpPr>
        <p:spPr>
          <a:xfrm>
            <a:off x="2659349" y="3369259"/>
            <a:ext cx="87355" cy="87370"/>
          </a:xfrm>
          <a:custGeom>
            <a:avLst/>
            <a:gdLst/>
            <a:ahLst/>
            <a:cxnLst/>
            <a:rect l="l" t="t" r="r" b="b"/>
            <a:pathLst>
              <a:path w="87355" h="87370">
                <a:moveTo>
                  <a:pt x="44130" y="10526"/>
                </a:moveTo>
                <a:lnTo>
                  <a:pt x="41285" y="7680"/>
                </a:lnTo>
                <a:lnTo>
                  <a:pt x="9671" y="44165"/>
                </a:lnTo>
                <a:lnTo>
                  <a:pt x="44130" y="10526"/>
                </a:lnTo>
                <a:close/>
              </a:path>
              <a:path w="87355" h="87370">
                <a:moveTo>
                  <a:pt x="1935" y="41285"/>
                </a:moveTo>
                <a:lnTo>
                  <a:pt x="6720" y="41285"/>
                </a:lnTo>
                <a:lnTo>
                  <a:pt x="41285" y="1935"/>
                </a:lnTo>
                <a:lnTo>
                  <a:pt x="1935" y="41285"/>
                </a:lnTo>
                <a:close/>
              </a:path>
              <a:path w="87355" h="87370">
                <a:moveTo>
                  <a:pt x="44130" y="10526"/>
                </a:moveTo>
                <a:lnTo>
                  <a:pt x="47045" y="7680"/>
                </a:lnTo>
                <a:lnTo>
                  <a:pt x="41285" y="1935"/>
                </a:lnTo>
                <a:lnTo>
                  <a:pt x="6720" y="41285"/>
                </a:lnTo>
                <a:lnTo>
                  <a:pt x="1935" y="41285"/>
                </a:lnTo>
                <a:lnTo>
                  <a:pt x="960" y="42245"/>
                </a:lnTo>
                <a:lnTo>
                  <a:pt x="0" y="43205"/>
                </a:lnTo>
                <a:lnTo>
                  <a:pt x="0" y="45125"/>
                </a:lnTo>
                <a:lnTo>
                  <a:pt x="960" y="46085"/>
                </a:lnTo>
                <a:lnTo>
                  <a:pt x="1935" y="47045"/>
                </a:lnTo>
                <a:lnTo>
                  <a:pt x="41285" y="86410"/>
                </a:lnTo>
                <a:lnTo>
                  <a:pt x="6720" y="47045"/>
                </a:lnTo>
                <a:lnTo>
                  <a:pt x="9671" y="44165"/>
                </a:lnTo>
                <a:lnTo>
                  <a:pt x="41285" y="7680"/>
                </a:lnTo>
                <a:lnTo>
                  <a:pt x="44130" y="10526"/>
                </a:lnTo>
                <a:close/>
              </a:path>
              <a:path w="87355" h="87370">
                <a:moveTo>
                  <a:pt x="6720" y="47045"/>
                </a:moveTo>
                <a:lnTo>
                  <a:pt x="41285" y="86410"/>
                </a:lnTo>
                <a:lnTo>
                  <a:pt x="42245" y="87370"/>
                </a:lnTo>
                <a:lnTo>
                  <a:pt x="41285" y="80650"/>
                </a:lnTo>
                <a:lnTo>
                  <a:pt x="47045" y="80650"/>
                </a:lnTo>
                <a:lnTo>
                  <a:pt x="80650" y="47045"/>
                </a:lnTo>
                <a:lnTo>
                  <a:pt x="85450" y="47045"/>
                </a:lnTo>
                <a:lnTo>
                  <a:pt x="87355" y="45125"/>
                </a:lnTo>
                <a:lnTo>
                  <a:pt x="87355" y="43205"/>
                </a:lnTo>
                <a:lnTo>
                  <a:pt x="85450" y="41285"/>
                </a:lnTo>
                <a:lnTo>
                  <a:pt x="80650" y="41285"/>
                </a:lnTo>
                <a:lnTo>
                  <a:pt x="77769" y="44165"/>
                </a:lnTo>
                <a:lnTo>
                  <a:pt x="44130" y="77804"/>
                </a:lnTo>
                <a:lnTo>
                  <a:pt x="9671" y="44165"/>
                </a:lnTo>
                <a:lnTo>
                  <a:pt x="6720" y="47045"/>
                </a:lnTo>
                <a:close/>
              </a:path>
              <a:path w="87355" h="87370">
                <a:moveTo>
                  <a:pt x="47045" y="7680"/>
                </a:moveTo>
                <a:lnTo>
                  <a:pt x="44130" y="10526"/>
                </a:lnTo>
                <a:lnTo>
                  <a:pt x="77769" y="44165"/>
                </a:lnTo>
                <a:lnTo>
                  <a:pt x="80650" y="41285"/>
                </a:lnTo>
                <a:lnTo>
                  <a:pt x="85450" y="41285"/>
                </a:lnTo>
                <a:lnTo>
                  <a:pt x="47045" y="1935"/>
                </a:lnTo>
                <a:lnTo>
                  <a:pt x="46085" y="975"/>
                </a:lnTo>
                <a:lnTo>
                  <a:pt x="45125" y="0"/>
                </a:lnTo>
                <a:lnTo>
                  <a:pt x="42245" y="0"/>
                </a:lnTo>
                <a:lnTo>
                  <a:pt x="42245" y="975"/>
                </a:lnTo>
                <a:lnTo>
                  <a:pt x="41285" y="1935"/>
                </a:lnTo>
                <a:lnTo>
                  <a:pt x="47045" y="7680"/>
                </a:lnTo>
                <a:close/>
              </a:path>
              <a:path w="87355" h="87370">
                <a:moveTo>
                  <a:pt x="47045" y="80650"/>
                </a:moveTo>
                <a:lnTo>
                  <a:pt x="41285" y="80650"/>
                </a:lnTo>
                <a:lnTo>
                  <a:pt x="42245" y="87370"/>
                </a:lnTo>
                <a:lnTo>
                  <a:pt x="45125" y="87370"/>
                </a:lnTo>
                <a:lnTo>
                  <a:pt x="47045" y="86410"/>
                </a:lnTo>
                <a:lnTo>
                  <a:pt x="85450" y="47045"/>
                </a:lnTo>
                <a:lnTo>
                  <a:pt x="80650" y="47045"/>
                </a:lnTo>
                <a:lnTo>
                  <a:pt x="47045" y="80650"/>
                </a:lnTo>
                <a:close/>
              </a:path>
            </a:pathLst>
          </a:custGeom>
          <a:solidFill>
            <a:srgbClr val="3F6DA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" name="object 197"/>
          <p:cNvSpPr/>
          <p:nvPr/>
        </p:nvSpPr>
        <p:spPr>
          <a:xfrm>
            <a:off x="2715036" y="3369259"/>
            <a:ext cx="78714" cy="78729"/>
          </a:xfrm>
          <a:custGeom>
            <a:avLst/>
            <a:gdLst/>
            <a:ahLst/>
            <a:cxnLst/>
            <a:rect l="l" t="t" r="r" b="b"/>
            <a:pathLst>
              <a:path w="78714" h="78729">
                <a:moveTo>
                  <a:pt x="39349" y="0"/>
                </a:moveTo>
                <a:lnTo>
                  <a:pt x="0" y="40325"/>
                </a:lnTo>
                <a:lnTo>
                  <a:pt x="39349" y="78729"/>
                </a:lnTo>
                <a:lnTo>
                  <a:pt x="78714" y="40325"/>
                </a:lnTo>
                <a:lnTo>
                  <a:pt x="39349" y="0"/>
                </a:lnTo>
                <a:close/>
              </a:path>
            </a:pathLst>
          </a:custGeom>
          <a:solidFill>
            <a:srgbClr val="4471A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" name="object 198"/>
          <p:cNvSpPr/>
          <p:nvPr/>
        </p:nvSpPr>
        <p:spPr>
          <a:xfrm>
            <a:off x="2711195" y="3365433"/>
            <a:ext cx="87355" cy="87355"/>
          </a:xfrm>
          <a:custGeom>
            <a:avLst/>
            <a:gdLst/>
            <a:ahLst/>
            <a:cxnLst/>
            <a:rect l="l" t="t" r="r" b="b"/>
            <a:pathLst>
              <a:path w="87355" h="87355">
                <a:moveTo>
                  <a:pt x="43197" y="10539"/>
                </a:moveTo>
                <a:lnTo>
                  <a:pt x="40325" y="7665"/>
                </a:lnTo>
                <a:lnTo>
                  <a:pt x="10080" y="43670"/>
                </a:lnTo>
                <a:lnTo>
                  <a:pt x="43197" y="10539"/>
                </a:lnTo>
                <a:close/>
              </a:path>
              <a:path w="87355" h="87355">
                <a:moveTo>
                  <a:pt x="960" y="40309"/>
                </a:moveTo>
                <a:lnTo>
                  <a:pt x="6720" y="40309"/>
                </a:lnTo>
                <a:lnTo>
                  <a:pt x="40325" y="1920"/>
                </a:lnTo>
                <a:lnTo>
                  <a:pt x="960" y="40309"/>
                </a:lnTo>
                <a:close/>
              </a:path>
              <a:path w="87355" h="87355">
                <a:moveTo>
                  <a:pt x="43197" y="10539"/>
                </a:moveTo>
                <a:lnTo>
                  <a:pt x="46070" y="7665"/>
                </a:lnTo>
                <a:lnTo>
                  <a:pt x="40325" y="1920"/>
                </a:lnTo>
                <a:lnTo>
                  <a:pt x="6720" y="40309"/>
                </a:lnTo>
                <a:lnTo>
                  <a:pt x="960" y="40309"/>
                </a:lnTo>
                <a:lnTo>
                  <a:pt x="0" y="41269"/>
                </a:lnTo>
                <a:lnTo>
                  <a:pt x="0" y="46070"/>
                </a:lnTo>
                <a:lnTo>
                  <a:pt x="960" y="47030"/>
                </a:lnTo>
                <a:lnTo>
                  <a:pt x="40325" y="85435"/>
                </a:lnTo>
                <a:lnTo>
                  <a:pt x="6720" y="47030"/>
                </a:lnTo>
                <a:lnTo>
                  <a:pt x="10080" y="43670"/>
                </a:lnTo>
                <a:lnTo>
                  <a:pt x="40325" y="7665"/>
                </a:lnTo>
                <a:lnTo>
                  <a:pt x="43197" y="10539"/>
                </a:lnTo>
                <a:close/>
              </a:path>
              <a:path w="87355" h="87355">
                <a:moveTo>
                  <a:pt x="6720" y="47030"/>
                </a:moveTo>
                <a:lnTo>
                  <a:pt x="40325" y="85435"/>
                </a:lnTo>
                <a:lnTo>
                  <a:pt x="42230" y="87355"/>
                </a:lnTo>
                <a:lnTo>
                  <a:pt x="40325" y="79674"/>
                </a:lnTo>
                <a:lnTo>
                  <a:pt x="46070" y="79674"/>
                </a:lnTo>
                <a:lnTo>
                  <a:pt x="79674" y="47030"/>
                </a:lnTo>
                <a:lnTo>
                  <a:pt x="85435" y="47030"/>
                </a:lnTo>
                <a:lnTo>
                  <a:pt x="87355" y="45110"/>
                </a:lnTo>
                <a:lnTo>
                  <a:pt x="87355" y="42230"/>
                </a:lnTo>
                <a:lnTo>
                  <a:pt x="85435" y="40309"/>
                </a:lnTo>
                <a:lnTo>
                  <a:pt x="79674" y="40309"/>
                </a:lnTo>
                <a:lnTo>
                  <a:pt x="76315" y="43670"/>
                </a:lnTo>
                <a:lnTo>
                  <a:pt x="43197" y="76800"/>
                </a:lnTo>
                <a:lnTo>
                  <a:pt x="10080" y="43670"/>
                </a:lnTo>
                <a:lnTo>
                  <a:pt x="6720" y="47030"/>
                </a:lnTo>
                <a:close/>
              </a:path>
              <a:path w="87355" h="87355">
                <a:moveTo>
                  <a:pt x="46070" y="7665"/>
                </a:moveTo>
                <a:lnTo>
                  <a:pt x="43197" y="10539"/>
                </a:lnTo>
                <a:lnTo>
                  <a:pt x="76315" y="43670"/>
                </a:lnTo>
                <a:lnTo>
                  <a:pt x="79674" y="40309"/>
                </a:lnTo>
                <a:lnTo>
                  <a:pt x="85435" y="40309"/>
                </a:lnTo>
                <a:lnTo>
                  <a:pt x="46070" y="1920"/>
                </a:lnTo>
                <a:lnTo>
                  <a:pt x="45125" y="960"/>
                </a:lnTo>
                <a:lnTo>
                  <a:pt x="44165" y="0"/>
                </a:lnTo>
                <a:lnTo>
                  <a:pt x="42230" y="0"/>
                </a:lnTo>
                <a:lnTo>
                  <a:pt x="41285" y="960"/>
                </a:lnTo>
                <a:lnTo>
                  <a:pt x="40325" y="1920"/>
                </a:lnTo>
                <a:lnTo>
                  <a:pt x="46070" y="7665"/>
                </a:lnTo>
                <a:close/>
              </a:path>
              <a:path w="87355" h="87355">
                <a:moveTo>
                  <a:pt x="46070" y="79674"/>
                </a:moveTo>
                <a:lnTo>
                  <a:pt x="40325" y="79674"/>
                </a:lnTo>
                <a:lnTo>
                  <a:pt x="42230" y="87355"/>
                </a:lnTo>
                <a:lnTo>
                  <a:pt x="44165" y="87355"/>
                </a:lnTo>
                <a:lnTo>
                  <a:pt x="46070" y="85435"/>
                </a:lnTo>
                <a:lnTo>
                  <a:pt x="85435" y="47030"/>
                </a:lnTo>
                <a:lnTo>
                  <a:pt x="79674" y="47030"/>
                </a:lnTo>
                <a:lnTo>
                  <a:pt x="46070" y="79674"/>
                </a:lnTo>
                <a:close/>
              </a:path>
            </a:pathLst>
          </a:custGeom>
          <a:solidFill>
            <a:srgbClr val="3F6DA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" name="object 199"/>
          <p:cNvSpPr/>
          <p:nvPr/>
        </p:nvSpPr>
        <p:spPr>
          <a:xfrm>
            <a:off x="2767827" y="3362553"/>
            <a:ext cx="78729" cy="78714"/>
          </a:xfrm>
          <a:custGeom>
            <a:avLst/>
            <a:gdLst/>
            <a:ahLst/>
            <a:cxnLst/>
            <a:rect l="l" t="t" r="r" b="b"/>
            <a:pathLst>
              <a:path w="78729" h="78714">
                <a:moveTo>
                  <a:pt x="39364" y="0"/>
                </a:moveTo>
                <a:lnTo>
                  <a:pt x="0" y="40309"/>
                </a:lnTo>
                <a:lnTo>
                  <a:pt x="39364" y="78714"/>
                </a:lnTo>
                <a:lnTo>
                  <a:pt x="78729" y="40309"/>
                </a:lnTo>
                <a:lnTo>
                  <a:pt x="39364" y="0"/>
                </a:lnTo>
                <a:close/>
              </a:path>
            </a:pathLst>
          </a:custGeom>
          <a:solidFill>
            <a:srgbClr val="4471A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" name="object 200"/>
          <p:cNvSpPr/>
          <p:nvPr/>
        </p:nvSpPr>
        <p:spPr>
          <a:xfrm>
            <a:off x="2763987" y="3358713"/>
            <a:ext cx="87355" cy="87355"/>
          </a:xfrm>
          <a:custGeom>
            <a:avLst/>
            <a:gdLst/>
            <a:ahLst/>
            <a:cxnLst/>
            <a:rect l="l" t="t" r="r" b="b"/>
            <a:pathLst>
              <a:path w="87355" h="87355">
                <a:moveTo>
                  <a:pt x="43205" y="10560"/>
                </a:moveTo>
                <a:lnTo>
                  <a:pt x="40325" y="7680"/>
                </a:lnTo>
                <a:lnTo>
                  <a:pt x="10081" y="43671"/>
                </a:lnTo>
                <a:lnTo>
                  <a:pt x="43205" y="10560"/>
                </a:lnTo>
                <a:close/>
              </a:path>
              <a:path w="87355" h="87355">
                <a:moveTo>
                  <a:pt x="960" y="40309"/>
                </a:moveTo>
                <a:lnTo>
                  <a:pt x="6720" y="40309"/>
                </a:lnTo>
                <a:lnTo>
                  <a:pt x="40325" y="1920"/>
                </a:lnTo>
                <a:lnTo>
                  <a:pt x="960" y="40309"/>
                </a:lnTo>
                <a:close/>
              </a:path>
              <a:path w="87355" h="87355">
                <a:moveTo>
                  <a:pt x="43205" y="10560"/>
                </a:moveTo>
                <a:lnTo>
                  <a:pt x="46085" y="7680"/>
                </a:lnTo>
                <a:lnTo>
                  <a:pt x="40325" y="1920"/>
                </a:lnTo>
                <a:lnTo>
                  <a:pt x="6720" y="40309"/>
                </a:lnTo>
                <a:lnTo>
                  <a:pt x="960" y="40309"/>
                </a:lnTo>
                <a:lnTo>
                  <a:pt x="0" y="41269"/>
                </a:lnTo>
                <a:lnTo>
                  <a:pt x="0" y="46070"/>
                </a:lnTo>
                <a:lnTo>
                  <a:pt x="960" y="47030"/>
                </a:lnTo>
                <a:lnTo>
                  <a:pt x="40325" y="85435"/>
                </a:lnTo>
                <a:lnTo>
                  <a:pt x="6720" y="47030"/>
                </a:lnTo>
                <a:lnTo>
                  <a:pt x="10081" y="43671"/>
                </a:lnTo>
                <a:lnTo>
                  <a:pt x="40325" y="7680"/>
                </a:lnTo>
                <a:lnTo>
                  <a:pt x="43205" y="10560"/>
                </a:lnTo>
                <a:close/>
              </a:path>
              <a:path w="87355" h="87355">
                <a:moveTo>
                  <a:pt x="6720" y="47030"/>
                </a:moveTo>
                <a:lnTo>
                  <a:pt x="40325" y="85435"/>
                </a:lnTo>
                <a:lnTo>
                  <a:pt x="42245" y="87355"/>
                </a:lnTo>
                <a:lnTo>
                  <a:pt x="40325" y="79674"/>
                </a:lnTo>
                <a:lnTo>
                  <a:pt x="46085" y="79674"/>
                </a:lnTo>
                <a:lnTo>
                  <a:pt x="79689" y="47030"/>
                </a:lnTo>
                <a:lnTo>
                  <a:pt x="85450" y="47030"/>
                </a:lnTo>
                <a:lnTo>
                  <a:pt x="87355" y="45110"/>
                </a:lnTo>
                <a:lnTo>
                  <a:pt x="87355" y="42230"/>
                </a:lnTo>
                <a:lnTo>
                  <a:pt x="85450" y="40309"/>
                </a:lnTo>
                <a:lnTo>
                  <a:pt x="79689" y="40309"/>
                </a:lnTo>
                <a:lnTo>
                  <a:pt x="76328" y="43670"/>
                </a:lnTo>
                <a:lnTo>
                  <a:pt x="43205" y="76794"/>
                </a:lnTo>
                <a:lnTo>
                  <a:pt x="10081" y="43671"/>
                </a:lnTo>
                <a:lnTo>
                  <a:pt x="6720" y="47030"/>
                </a:lnTo>
                <a:close/>
              </a:path>
              <a:path w="87355" h="87355">
                <a:moveTo>
                  <a:pt x="46085" y="7680"/>
                </a:moveTo>
                <a:lnTo>
                  <a:pt x="43205" y="10560"/>
                </a:lnTo>
                <a:lnTo>
                  <a:pt x="76328" y="43670"/>
                </a:lnTo>
                <a:lnTo>
                  <a:pt x="79689" y="40309"/>
                </a:lnTo>
                <a:lnTo>
                  <a:pt x="85450" y="40309"/>
                </a:lnTo>
                <a:lnTo>
                  <a:pt x="46085" y="1920"/>
                </a:lnTo>
                <a:lnTo>
                  <a:pt x="45125" y="960"/>
                </a:lnTo>
                <a:lnTo>
                  <a:pt x="44165" y="0"/>
                </a:lnTo>
                <a:lnTo>
                  <a:pt x="42245" y="0"/>
                </a:lnTo>
                <a:lnTo>
                  <a:pt x="41285" y="960"/>
                </a:lnTo>
                <a:lnTo>
                  <a:pt x="40325" y="1920"/>
                </a:lnTo>
                <a:lnTo>
                  <a:pt x="46085" y="7680"/>
                </a:lnTo>
                <a:close/>
              </a:path>
              <a:path w="87355" h="87355">
                <a:moveTo>
                  <a:pt x="46085" y="79674"/>
                </a:moveTo>
                <a:lnTo>
                  <a:pt x="40325" y="79674"/>
                </a:lnTo>
                <a:lnTo>
                  <a:pt x="42245" y="87355"/>
                </a:lnTo>
                <a:lnTo>
                  <a:pt x="44165" y="87355"/>
                </a:lnTo>
                <a:lnTo>
                  <a:pt x="46085" y="85435"/>
                </a:lnTo>
                <a:lnTo>
                  <a:pt x="85450" y="47030"/>
                </a:lnTo>
                <a:lnTo>
                  <a:pt x="79689" y="47030"/>
                </a:lnTo>
                <a:lnTo>
                  <a:pt x="46085" y="79674"/>
                </a:lnTo>
                <a:close/>
              </a:path>
            </a:pathLst>
          </a:custGeom>
          <a:solidFill>
            <a:srgbClr val="3F6DA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" name="object 201"/>
          <p:cNvSpPr/>
          <p:nvPr/>
        </p:nvSpPr>
        <p:spPr>
          <a:xfrm>
            <a:off x="2819674" y="3357753"/>
            <a:ext cx="78714" cy="77754"/>
          </a:xfrm>
          <a:custGeom>
            <a:avLst/>
            <a:gdLst/>
            <a:ahLst/>
            <a:cxnLst/>
            <a:rect l="l" t="t" r="r" b="b"/>
            <a:pathLst>
              <a:path w="78714" h="77754">
                <a:moveTo>
                  <a:pt x="39349" y="0"/>
                </a:moveTo>
                <a:lnTo>
                  <a:pt x="0" y="39349"/>
                </a:lnTo>
                <a:lnTo>
                  <a:pt x="39349" y="77754"/>
                </a:lnTo>
                <a:lnTo>
                  <a:pt x="78714" y="39349"/>
                </a:lnTo>
                <a:lnTo>
                  <a:pt x="39349" y="0"/>
                </a:lnTo>
                <a:close/>
              </a:path>
            </a:pathLst>
          </a:custGeom>
          <a:solidFill>
            <a:srgbClr val="4471A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" name="object 202"/>
          <p:cNvSpPr/>
          <p:nvPr/>
        </p:nvSpPr>
        <p:spPr>
          <a:xfrm>
            <a:off x="2815833" y="3353912"/>
            <a:ext cx="86395" cy="86395"/>
          </a:xfrm>
          <a:custGeom>
            <a:avLst/>
            <a:gdLst/>
            <a:ahLst/>
            <a:cxnLst/>
            <a:rect l="l" t="t" r="r" b="b"/>
            <a:pathLst>
              <a:path w="86395" h="86395">
                <a:moveTo>
                  <a:pt x="46070" y="79674"/>
                </a:moveTo>
                <a:lnTo>
                  <a:pt x="40309" y="79674"/>
                </a:lnTo>
                <a:lnTo>
                  <a:pt x="42245" y="86395"/>
                </a:lnTo>
                <a:lnTo>
                  <a:pt x="44150" y="86395"/>
                </a:lnTo>
                <a:lnTo>
                  <a:pt x="46070" y="85435"/>
                </a:lnTo>
                <a:lnTo>
                  <a:pt x="84475" y="46070"/>
                </a:lnTo>
                <a:lnTo>
                  <a:pt x="79674" y="46070"/>
                </a:lnTo>
                <a:lnTo>
                  <a:pt x="46070" y="79674"/>
                </a:lnTo>
                <a:close/>
              </a:path>
              <a:path w="86395" h="86395">
                <a:moveTo>
                  <a:pt x="43190" y="9600"/>
                </a:moveTo>
                <a:lnTo>
                  <a:pt x="40309" y="6720"/>
                </a:lnTo>
                <a:lnTo>
                  <a:pt x="9600" y="43190"/>
                </a:lnTo>
                <a:lnTo>
                  <a:pt x="43190" y="9600"/>
                </a:lnTo>
                <a:close/>
              </a:path>
              <a:path w="86395" h="86395">
                <a:moveTo>
                  <a:pt x="960" y="40309"/>
                </a:moveTo>
                <a:lnTo>
                  <a:pt x="6720" y="40309"/>
                </a:lnTo>
                <a:lnTo>
                  <a:pt x="40309" y="960"/>
                </a:lnTo>
                <a:lnTo>
                  <a:pt x="960" y="40309"/>
                </a:lnTo>
                <a:close/>
              </a:path>
              <a:path w="86395" h="86395">
                <a:moveTo>
                  <a:pt x="960" y="46070"/>
                </a:moveTo>
                <a:lnTo>
                  <a:pt x="40309" y="85435"/>
                </a:lnTo>
                <a:lnTo>
                  <a:pt x="6720" y="46070"/>
                </a:lnTo>
                <a:lnTo>
                  <a:pt x="9600" y="43190"/>
                </a:lnTo>
                <a:lnTo>
                  <a:pt x="40309" y="6720"/>
                </a:lnTo>
                <a:lnTo>
                  <a:pt x="43190" y="9600"/>
                </a:lnTo>
                <a:lnTo>
                  <a:pt x="76793" y="43190"/>
                </a:lnTo>
                <a:lnTo>
                  <a:pt x="46070" y="6720"/>
                </a:lnTo>
                <a:lnTo>
                  <a:pt x="40309" y="960"/>
                </a:lnTo>
                <a:lnTo>
                  <a:pt x="6720" y="40309"/>
                </a:lnTo>
                <a:lnTo>
                  <a:pt x="960" y="40309"/>
                </a:lnTo>
                <a:lnTo>
                  <a:pt x="0" y="41269"/>
                </a:lnTo>
                <a:lnTo>
                  <a:pt x="0" y="45110"/>
                </a:lnTo>
                <a:lnTo>
                  <a:pt x="960" y="46070"/>
                </a:lnTo>
                <a:close/>
              </a:path>
              <a:path w="86395" h="86395">
                <a:moveTo>
                  <a:pt x="6720" y="46070"/>
                </a:moveTo>
                <a:lnTo>
                  <a:pt x="40309" y="85435"/>
                </a:lnTo>
                <a:lnTo>
                  <a:pt x="42245" y="86395"/>
                </a:lnTo>
                <a:lnTo>
                  <a:pt x="40309" y="79674"/>
                </a:lnTo>
                <a:lnTo>
                  <a:pt x="46070" y="79674"/>
                </a:lnTo>
                <a:lnTo>
                  <a:pt x="79674" y="46070"/>
                </a:lnTo>
                <a:lnTo>
                  <a:pt x="84475" y="46070"/>
                </a:lnTo>
                <a:lnTo>
                  <a:pt x="86395" y="44150"/>
                </a:lnTo>
                <a:lnTo>
                  <a:pt x="86395" y="42230"/>
                </a:lnTo>
                <a:lnTo>
                  <a:pt x="84475" y="40309"/>
                </a:lnTo>
                <a:lnTo>
                  <a:pt x="79674" y="40309"/>
                </a:lnTo>
                <a:lnTo>
                  <a:pt x="76793" y="43190"/>
                </a:lnTo>
                <a:lnTo>
                  <a:pt x="43190" y="76793"/>
                </a:lnTo>
                <a:lnTo>
                  <a:pt x="9600" y="43190"/>
                </a:lnTo>
                <a:lnTo>
                  <a:pt x="6720" y="46070"/>
                </a:lnTo>
                <a:close/>
              </a:path>
              <a:path w="86395" h="86395">
                <a:moveTo>
                  <a:pt x="46070" y="6720"/>
                </a:moveTo>
                <a:lnTo>
                  <a:pt x="76793" y="43190"/>
                </a:lnTo>
                <a:lnTo>
                  <a:pt x="79674" y="40309"/>
                </a:lnTo>
                <a:lnTo>
                  <a:pt x="84475" y="40309"/>
                </a:lnTo>
                <a:lnTo>
                  <a:pt x="46070" y="960"/>
                </a:lnTo>
                <a:lnTo>
                  <a:pt x="45125" y="0"/>
                </a:lnTo>
                <a:lnTo>
                  <a:pt x="41285" y="0"/>
                </a:lnTo>
                <a:lnTo>
                  <a:pt x="40309" y="960"/>
                </a:lnTo>
                <a:lnTo>
                  <a:pt x="46070" y="6720"/>
                </a:lnTo>
                <a:close/>
              </a:path>
            </a:pathLst>
          </a:custGeom>
          <a:solidFill>
            <a:srgbClr val="3F6DA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" name="object 203"/>
          <p:cNvSpPr/>
          <p:nvPr/>
        </p:nvSpPr>
        <p:spPr>
          <a:xfrm>
            <a:off x="2870545" y="3348151"/>
            <a:ext cx="78714" cy="78714"/>
          </a:xfrm>
          <a:custGeom>
            <a:avLst/>
            <a:gdLst/>
            <a:ahLst/>
            <a:cxnLst/>
            <a:rect l="l" t="t" r="r" b="b"/>
            <a:pathLst>
              <a:path w="78714" h="78714">
                <a:moveTo>
                  <a:pt x="40325" y="0"/>
                </a:moveTo>
                <a:lnTo>
                  <a:pt x="0" y="39349"/>
                </a:lnTo>
                <a:lnTo>
                  <a:pt x="40325" y="78714"/>
                </a:lnTo>
                <a:lnTo>
                  <a:pt x="78714" y="39349"/>
                </a:lnTo>
                <a:lnTo>
                  <a:pt x="40325" y="0"/>
                </a:lnTo>
                <a:close/>
              </a:path>
            </a:pathLst>
          </a:custGeom>
          <a:solidFill>
            <a:srgbClr val="4471A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" name="object 204"/>
          <p:cNvSpPr/>
          <p:nvPr/>
        </p:nvSpPr>
        <p:spPr>
          <a:xfrm>
            <a:off x="2866704" y="3344311"/>
            <a:ext cx="87355" cy="86395"/>
          </a:xfrm>
          <a:custGeom>
            <a:avLst/>
            <a:gdLst/>
            <a:ahLst/>
            <a:cxnLst/>
            <a:rect l="l" t="t" r="r" b="b"/>
            <a:pathLst>
              <a:path w="87355" h="86395">
                <a:moveTo>
                  <a:pt x="43644" y="10040"/>
                </a:moveTo>
                <a:lnTo>
                  <a:pt x="40325" y="6720"/>
                </a:lnTo>
                <a:lnTo>
                  <a:pt x="9672" y="43190"/>
                </a:lnTo>
                <a:lnTo>
                  <a:pt x="43644" y="10040"/>
                </a:lnTo>
                <a:close/>
              </a:path>
              <a:path w="87355" h="86395">
                <a:moveTo>
                  <a:pt x="1920" y="40309"/>
                </a:moveTo>
                <a:lnTo>
                  <a:pt x="6720" y="40309"/>
                </a:lnTo>
                <a:lnTo>
                  <a:pt x="40325" y="960"/>
                </a:lnTo>
                <a:lnTo>
                  <a:pt x="1920" y="40309"/>
                </a:lnTo>
                <a:close/>
              </a:path>
              <a:path w="87355" h="86395">
                <a:moveTo>
                  <a:pt x="43644" y="10040"/>
                </a:moveTo>
                <a:lnTo>
                  <a:pt x="47045" y="6720"/>
                </a:lnTo>
                <a:lnTo>
                  <a:pt x="40325" y="960"/>
                </a:lnTo>
                <a:lnTo>
                  <a:pt x="6720" y="40309"/>
                </a:lnTo>
                <a:lnTo>
                  <a:pt x="1920" y="40309"/>
                </a:lnTo>
                <a:lnTo>
                  <a:pt x="975" y="41285"/>
                </a:lnTo>
                <a:lnTo>
                  <a:pt x="0" y="42230"/>
                </a:lnTo>
                <a:lnTo>
                  <a:pt x="0" y="44150"/>
                </a:lnTo>
                <a:lnTo>
                  <a:pt x="975" y="45125"/>
                </a:lnTo>
                <a:lnTo>
                  <a:pt x="1920" y="46070"/>
                </a:lnTo>
                <a:lnTo>
                  <a:pt x="40325" y="85435"/>
                </a:lnTo>
                <a:lnTo>
                  <a:pt x="6720" y="46070"/>
                </a:lnTo>
                <a:lnTo>
                  <a:pt x="9672" y="43190"/>
                </a:lnTo>
                <a:lnTo>
                  <a:pt x="40325" y="6720"/>
                </a:lnTo>
                <a:lnTo>
                  <a:pt x="43644" y="10040"/>
                </a:lnTo>
                <a:close/>
              </a:path>
              <a:path w="87355" h="86395">
                <a:moveTo>
                  <a:pt x="6720" y="46070"/>
                </a:moveTo>
                <a:lnTo>
                  <a:pt x="40325" y="85435"/>
                </a:lnTo>
                <a:lnTo>
                  <a:pt x="42245" y="86395"/>
                </a:lnTo>
                <a:lnTo>
                  <a:pt x="40325" y="79674"/>
                </a:lnTo>
                <a:lnTo>
                  <a:pt x="47045" y="79674"/>
                </a:lnTo>
                <a:lnTo>
                  <a:pt x="79674" y="46070"/>
                </a:lnTo>
                <a:lnTo>
                  <a:pt x="85450" y="46070"/>
                </a:lnTo>
                <a:lnTo>
                  <a:pt x="87355" y="45125"/>
                </a:lnTo>
                <a:lnTo>
                  <a:pt x="87355" y="42230"/>
                </a:lnTo>
                <a:lnTo>
                  <a:pt x="85450" y="40309"/>
                </a:lnTo>
                <a:lnTo>
                  <a:pt x="79674" y="40309"/>
                </a:lnTo>
                <a:lnTo>
                  <a:pt x="76794" y="43190"/>
                </a:lnTo>
                <a:lnTo>
                  <a:pt x="43644" y="76354"/>
                </a:lnTo>
                <a:lnTo>
                  <a:pt x="9672" y="43190"/>
                </a:lnTo>
                <a:lnTo>
                  <a:pt x="6720" y="46070"/>
                </a:lnTo>
                <a:close/>
              </a:path>
              <a:path w="87355" h="86395">
                <a:moveTo>
                  <a:pt x="47045" y="6720"/>
                </a:moveTo>
                <a:lnTo>
                  <a:pt x="43644" y="10040"/>
                </a:lnTo>
                <a:lnTo>
                  <a:pt x="76794" y="43190"/>
                </a:lnTo>
                <a:lnTo>
                  <a:pt x="79674" y="40309"/>
                </a:lnTo>
                <a:lnTo>
                  <a:pt x="85450" y="40309"/>
                </a:lnTo>
                <a:lnTo>
                  <a:pt x="47045" y="960"/>
                </a:lnTo>
                <a:lnTo>
                  <a:pt x="46085" y="0"/>
                </a:lnTo>
                <a:lnTo>
                  <a:pt x="41285" y="0"/>
                </a:lnTo>
                <a:lnTo>
                  <a:pt x="40325" y="960"/>
                </a:lnTo>
                <a:lnTo>
                  <a:pt x="47045" y="6720"/>
                </a:lnTo>
                <a:close/>
              </a:path>
              <a:path w="87355" h="86395">
                <a:moveTo>
                  <a:pt x="47045" y="79674"/>
                </a:moveTo>
                <a:lnTo>
                  <a:pt x="40325" y="79674"/>
                </a:lnTo>
                <a:lnTo>
                  <a:pt x="42245" y="86395"/>
                </a:lnTo>
                <a:lnTo>
                  <a:pt x="45125" y="86395"/>
                </a:lnTo>
                <a:lnTo>
                  <a:pt x="47045" y="85435"/>
                </a:lnTo>
                <a:lnTo>
                  <a:pt x="85450" y="46070"/>
                </a:lnTo>
                <a:lnTo>
                  <a:pt x="79674" y="46070"/>
                </a:lnTo>
                <a:lnTo>
                  <a:pt x="47045" y="79674"/>
                </a:lnTo>
                <a:close/>
              </a:path>
            </a:pathLst>
          </a:custGeom>
          <a:solidFill>
            <a:srgbClr val="3F6DA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" name="object 205"/>
          <p:cNvSpPr/>
          <p:nvPr/>
        </p:nvSpPr>
        <p:spPr>
          <a:xfrm>
            <a:off x="2922391" y="3334710"/>
            <a:ext cx="78714" cy="77754"/>
          </a:xfrm>
          <a:custGeom>
            <a:avLst/>
            <a:gdLst/>
            <a:ahLst/>
            <a:cxnLst/>
            <a:rect l="l" t="t" r="r" b="b"/>
            <a:pathLst>
              <a:path w="78714" h="77754">
                <a:moveTo>
                  <a:pt x="39349" y="0"/>
                </a:moveTo>
                <a:lnTo>
                  <a:pt x="0" y="39364"/>
                </a:lnTo>
                <a:lnTo>
                  <a:pt x="39349" y="77754"/>
                </a:lnTo>
                <a:lnTo>
                  <a:pt x="78714" y="39364"/>
                </a:lnTo>
                <a:lnTo>
                  <a:pt x="39349" y="0"/>
                </a:lnTo>
                <a:close/>
              </a:path>
            </a:pathLst>
          </a:custGeom>
          <a:solidFill>
            <a:srgbClr val="4471A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" name="object 206"/>
          <p:cNvSpPr/>
          <p:nvPr/>
        </p:nvSpPr>
        <p:spPr>
          <a:xfrm>
            <a:off x="2918551" y="3330869"/>
            <a:ext cx="87355" cy="86395"/>
          </a:xfrm>
          <a:custGeom>
            <a:avLst/>
            <a:gdLst/>
            <a:ahLst/>
            <a:cxnLst/>
            <a:rect l="l" t="t" r="r" b="b"/>
            <a:pathLst>
              <a:path w="87355" h="86395">
                <a:moveTo>
                  <a:pt x="46070" y="79674"/>
                </a:moveTo>
                <a:lnTo>
                  <a:pt x="40325" y="79674"/>
                </a:lnTo>
                <a:lnTo>
                  <a:pt x="42230" y="86395"/>
                </a:lnTo>
                <a:lnTo>
                  <a:pt x="44165" y="86395"/>
                </a:lnTo>
                <a:lnTo>
                  <a:pt x="46070" y="85435"/>
                </a:lnTo>
                <a:lnTo>
                  <a:pt x="85435" y="46070"/>
                </a:lnTo>
                <a:lnTo>
                  <a:pt x="79674" y="46070"/>
                </a:lnTo>
                <a:lnTo>
                  <a:pt x="46070" y="79674"/>
                </a:lnTo>
                <a:close/>
              </a:path>
              <a:path w="87355" h="86395">
                <a:moveTo>
                  <a:pt x="43197" y="9593"/>
                </a:moveTo>
                <a:lnTo>
                  <a:pt x="40325" y="6720"/>
                </a:lnTo>
                <a:lnTo>
                  <a:pt x="9593" y="43197"/>
                </a:lnTo>
                <a:lnTo>
                  <a:pt x="43197" y="9593"/>
                </a:lnTo>
                <a:close/>
              </a:path>
              <a:path w="87355" h="86395">
                <a:moveTo>
                  <a:pt x="960" y="40325"/>
                </a:moveTo>
                <a:lnTo>
                  <a:pt x="6720" y="40325"/>
                </a:lnTo>
                <a:lnTo>
                  <a:pt x="40325" y="960"/>
                </a:lnTo>
                <a:lnTo>
                  <a:pt x="960" y="40325"/>
                </a:lnTo>
                <a:close/>
              </a:path>
              <a:path w="87355" h="86395">
                <a:moveTo>
                  <a:pt x="960" y="46070"/>
                </a:moveTo>
                <a:lnTo>
                  <a:pt x="40325" y="85435"/>
                </a:lnTo>
                <a:lnTo>
                  <a:pt x="6720" y="46070"/>
                </a:lnTo>
                <a:lnTo>
                  <a:pt x="9593" y="43197"/>
                </a:lnTo>
                <a:lnTo>
                  <a:pt x="40325" y="6720"/>
                </a:lnTo>
                <a:lnTo>
                  <a:pt x="43197" y="9593"/>
                </a:lnTo>
                <a:lnTo>
                  <a:pt x="76801" y="43197"/>
                </a:lnTo>
                <a:lnTo>
                  <a:pt x="46070" y="6720"/>
                </a:lnTo>
                <a:lnTo>
                  <a:pt x="40325" y="960"/>
                </a:lnTo>
                <a:lnTo>
                  <a:pt x="6720" y="40325"/>
                </a:lnTo>
                <a:lnTo>
                  <a:pt x="960" y="40325"/>
                </a:lnTo>
                <a:lnTo>
                  <a:pt x="0" y="41285"/>
                </a:lnTo>
                <a:lnTo>
                  <a:pt x="0" y="45110"/>
                </a:lnTo>
                <a:lnTo>
                  <a:pt x="960" y="46070"/>
                </a:lnTo>
                <a:close/>
              </a:path>
              <a:path w="87355" h="86395">
                <a:moveTo>
                  <a:pt x="6720" y="46070"/>
                </a:moveTo>
                <a:lnTo>
                  <a:pt x="40325" y="85435"/>
                </a:lnTo>
                <a:lnTo>
                  <a:pt x="42230" y="86395"/>
                </a:lnTo>
                <a:lnTo>
                  <a:pt x="40325" y="79674"/>
                </a:lnTo>
                <a:lnTo>
                  <a:pt x="46070" y="79674"/>
                </a:lnTo>
                <a:lnTo>
                  <a:pt x="79674" y="46070"/>
                </a:lnTo>
                <a:lnTo>
                  <a:pt x="85435" y="46070"/>
                </a:lnTo>
                <a:lnTo>
                  <a:pt x="87355" y="45110"/>
                </a:lnTo>
                <a:lnTo>
                  <a:pt x="87355" y="42230"/>
                </a:lnTo>
                <a:lnTo>
                  <a:pt x="85435" y="40325"/>
                </a:lnTo>
                <a:lnTo>
                  <a:pt x="79674" y="40325"/>
                </a:lnTo>
                <a:lnTo>
                  <a:pt x="76801" y="43197"/>
                </a:lnTo>
                <a:lnTo>
                  <a:pt x="43197" y="76802"/>
                </a:lnTo>
                <a:lnTo>
                  <a:pt x="9593" y="43197"/>
                </a:lnTo>
                <a:lnTo>
                  <a:pt x="6720" y="46070"/>
                </a:lnTo>
                <a:close/>
              </a:path>
              <a:path w="87355" h="86395">
                <a:moveTo>
                  <a:pt x="46070" y="6720"/>
                </a:moveTo>
                <a:lnTo>
                  <a:pt x="76801" y="43197"/>
                </a:lnTo>
                <a:lnTo>
                  <a:pt x="79674" y="40325"/>
                </a:lnTo>
                <a:lnTo>
                  <a:pt x="85435" y="40325"/>
                </a:lnTo>
                <a:lnTo>
                  <a:pt x="46070" y="960"/>
                </a:lnTo>
                <a:lnTo>
                  <a:pt x="45110" y="0"/>
                </a:lnTo>
                <a:lnTo>
                  <a:pt x="41269" y="0"/>
                </a:lnTo>
                <a:lnTo>
                  <a:pt x="40325" y="960"/>
                </a:lnTo>
                <a:lnTo>
                  <a:pt x="46070" y="6720"/>
                </a:lnTo>
                <a:close/>
              </a:path>
            </a:pathLst>
          </a:custGeom>
          <a:solidFill>
            <a:srgbClr val="3F6DA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" name="object 207"/>
          <p:cNvSpPr/>
          <p:nvPr/>
        </p:nvSpPr>
        <p:spPr>
          <a:xfrm>
            <a:off x="2975183" y="3344311"/>
            <a:ext cx="78729" cy="77754"/>
          </a:xfrm>
          <a:custGeom>
            <a:avLst/>
            <a:gdLst/>
            <a:ahLst/>
            <a:cxnLst/>
            <a:rect l="l" t="t" r="r" b="b"/>
            <a:pathLst>
              <a:path w="78729" h="77754">
                <a:moveTo>
                  <a:pt x="39364" y="0"/>
                </a:moveTo>
                <a:lnTo>
                  <a:pt x="0" y="39349"/>
                </a:lnTo>
                <a:lnTo>
                  <a:pt x="39364" y="77754"/>
                </a:lnTo>
                <a:lnTo>
                  <a:pt x="78729" y="39349"/>
                </a:lnTo>
                <a:lnTo>
                  <a:pt x="39364" y="0"/>
                </a:lnTo>
                <a:close/>
              </a:path>
            </a:pathLst>
          </a:custGeom>
          <a:solidFill>
            <a:srgbClr val="4471A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" name="object 208"/>
          <p:cNvSpPr/>
          <p:nvPr/>
        </p:nvSpPr>
        <p:spPr>
          <a:xfrm>
            <a:off x="2971342" y="3339510"/>
            <a:ext cx="87355" cy="87355"/>
          </a:xfrm>
          <a:custGeom>
            <a:avLst/>
            <a:gdLst/>
            <a:ahLst/>
            <a:cxnLst/>
            <a:rect l="l" t="t" r="r" b="b"/>
            <a:pathLst>
              <a:path w="87355" h="87355">
                <a:moveTo>
                  <a:pt x="46085" y="80634"/>
                </a:moveTo>
                <a:lnTo>
                  <a:pt x="40325" y="80634"/>
                </a:lnTo>
                <a:lnTo>
                  <a:pt x="42245" y="87355"/>
                </a:lnTo>
                <a:lnTo>
                  <a:pt x="44165" y="87355"/>
                </a:lnTo>
                <a:lnTo>
                  <a:pt x="46085" y="86395"/>
                </a:lnTo>
                <a:lnTo>
                  <a:pt x="85450" y="47030"/>
                </a:lnTo>
                <a:lnTo>
                  <a:pt x="79674" y="47030"/>
                </a:lnTo>
                <a:lnTo>
                  <a:pt x="46085" y="80634"/>
                </a:lnTo>
                <a:close/>
              </a:path>
              <a:path w="87355" h="87355">
                <a:moveTo>
                  <a:pt x="43204" y="10560"/>
                </a:moveTo>
                <a:lnTo>
                  <a:pt x="40325" y="7680"/>
                </a:lnTo>
                <a:lnTo>
                  <a:pt x="9601" y="44150"/>
                </a:lnTo>
                <a:lnTo>
                  <a:pt x="43204" y="10560"/>
                </a:lnTo>
                <a:close/>
              </a:path>
              <a:path w="87355" h="87355">
                <a:moveTo>
                  <a:pt x="960" y="41269"/>
                </a:moveTo>
                <a:lnTo>
                  <a:pt x="6720" y="41269"/>
                </a:lnTo>
                <a:lnTo>
                  <a:pt x="40325" y="1920"/>
                </a:lnTo>
                <a:lnTo>
                  <a:pt x="960" y="41269"/>
                </a:lnTo>
                <a:close/>
              </a:path>
              <a:path w="87355" h="87355">
                <a:moveTo>
                  <a:pt x="960" y="47030"/>
                </a:moveTo>
                <a:lnTo>
                  <a:pt x="40325" y="86395"/>
                </a:lnTo>
                <a:lnTo>
                  <a:pt x="6720" y="47030"/>
                </a:lnTo>
                <a:lnTo>
                  <a:pt x="9601" y="44150"/>
                </a:lnTo>
                <a:lnTo>
                  <a:pt x="40325" y="7680"/>
                </a:lnTo>
                <a:lnTo>
                  <a:pt x="43204" y="10560"/>
                </a:lnTo>
                <a:lnTo>
                  <a:pt x="76794" y="44150"/>
                </a:lnTo>
                <a:lnTo>
                  <a:pt x="46085" y="7680"/>
                </a:lnTo>
                <a:lnTo>
                  <a:pt x="40325" y="1920"/>
                </a:lnTo>
                <a:lnTo>
                  <a:pt x="6720" y="41269"/>
                </a:lnTo>
                <a:lnTo>
                  <a:pt x="960" y="41269"/>
                </a:lnTo>
                <a:lnTo>
                  <a:pt x="0" y="42245"/>
                </a:lnTo>
                <a:lnTo>
                  <a:pt x="0" y="46085"/>
                </a:lnTo>
                <a:lnTo>
                  <a:pt x="960" y="47030"/>
                </a:lnTo>
                <a:close/>
              </a:path>
              <a:path w="87355" h="87355">
                <a:moveTo>
                  <a:pt x="6720" y="47030"/>
                </a:moveTo>
                <a:lnTo>
                  <a:pt x="40325" y="86395"/>
                </a:lnTo>
                <a:lnTo>
                  <a:pt x="42245" y="87355"/>
                </a:lnTo>
                <a:lnTo>
                  <a:pt x="40325" y="80634"/>
                </a:lnTo>
                <a:lnTo>
                  <a:pt x="46085" y="80634"/>
                </a:lnTo>
                <a:lnTo>
                  <a:pt x="79674" y="47030"/>
                </a:lnTo>
                <a:lnTo>
                  <a:pt x="85450" y="47030"/>
                </a:lnTo>
                <a:lnTo>
                  <a:pt x="87355" y="45110"/>
                </a:lnTo>
                <a:lnTo>
                  <a:pt x="87355" y="43190"/>
                </a:lnTo>
                <a:lnTo>
                  <a:pt x="85450" y="41269"/>
                </a:lnTo>
                <a:lnTo>
                  <a:pt x="79674" y="41269"/>
                </a:lnTo>
                <a:lnTo>
                  <a:pt x="76794" y="44150"/>
                </a:lnTo>
                <a:lnTo>
                  <a:pt x="43204" y="77753"/>
                </a:lnTo>
                <a:lnTo>
                  <a:pt x="9601" y="44150"/>
                </a:lnTo>
                <a:lnTo>
                  <a:pt x="6720" y="47030"/>
                </a:lnTo>
                <a:close/>
              </a:path>
              <a:path w="87355" h="87355">
                <a:moveTo>
                  <a:pt x="46085" y="7680"/>
                </a:moveTo>
                <a:lnTo>
                  <a:pt x="76794" y="44150"/>
                </a:lnTo>
                <a:lnTo>
                  <a:pt x="79674" y="41269"/>
                </a:lnTo>
                <a:lnTo>
                  <a:pt x="85450" y="41269"/>
                </a:lnTo>
                <a:lnTo>
                  <a:pt x="46085" y="1920"/>
                </a:lnTo>
                <a:lnTo>
                  <a:pt x="45125" y="960"/>
                </a:lnTo>
                <a:lnTo>
                  <a:pt x="44165" y="0"/>
                </a:lnTo>
                <a:lnTo>
                  <a:pt x="42245" y="0"/>
                </a:lnTo>
                <a:lnTo>
                  <a:pt x="41285" y="960"/>
                </a:lnTo>
                <a:lnTo>
                  <a:pt x="40325" y="1920"/>
                </a:lnTo>
                <a:lnTo>
                  <a:pt x="46085" y="7680"/>
                </a:lnTo>
                <a:close/>
              </a:path>
            </a:pathLst>
          </a:custGeom>
          <a:solidFill>
            <a:srgbClr val="3F6DA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" name="object 209"/>
          <p:cNvSpPr/>
          <p:nvPr/>
        </p:nvSpPr>
        <p:spPr>
          <a:xfrm>
            <a:off x="3027029" y="3351032"/>
            <a:ext cx="77754" cy="77754"/>
          </a:xfrm>
          <a:custGeom>
            <a:avLst/>
            <a:gdLst/>
            <a:ahLst/>
            <a:cxnLst/>
            <a:rect l="l" t="t" r="r" b="b"/>
            <a:pathLst>
              <a:path w="77754" h="77754">
                <a:moveTo>
                  <a:pt x="39349" y="0"/>
                </a:moveTo>
                <a:lnTo>
                  <a:pt x="0" y="39349"/>
                </a:lnTo>
                <a:lnTo>
                  <a:pt x="39349" y="77754"/>
                </a:lnTo>
                <a:lnTo>
                  <a:pt x="77754" y="39349"/>
                </a:lnTo>
                <a:lnTo>
                  <a:pt x="39349" y="0"/>
                </a:lnTo>
                <a:close/>
              </a:path>
            </a:pathLst>
          </a:custGeom>
          <a:solidFill>
            <a:srgbClr val="4471A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" name="object 210"/>
          <p:cNvSpPr/>
          <p:nvPr/>
        </p:nvSpPr>
        <p:spPr>
          <a:xfrm>
            <a:off x="3022229" y="3347191"/>
            <a:ext cx="87355" cy="86395"/>
          </a:xfrm>
          <a:custGeom>
            <a:avLst/>
            <a:gdLst/>
            <a:ahLst/>
            <a:cxnLst/>
            <a:rect l="l" t="t" r="r" b="b"/>
            <a:pathLst>
              <a:path w="87355" h="86395">
                <a:moveTo>
                  <a:pt x="44123" y="9559"/>
                </a:moveTo>
                <a:lnTo>
                  <a:pt x="41285" y="6720"/>
                </a:lnTo>
                <a:lnTo>
                  <a:pt x="9670" y="43190"/>
                </a:lnTo>
                <a:lnTo>
                  <a:pt x="44123" y="9559"/>
                </a:lnTo>
                <a:close/>
              </a:path>
              <a:path w="87355" h="86395">
                <a:moveTo>
                  <a:pt x="1920" y="40309"/>
                </a:moveTo>
                <a:lnTo>
                  <a:pt x="6720" y="40309"/>
                </a:lnTo>
                <a:lnTo>
                  <a:pt x="41285" y="960"/>
                </a:lnTo>
                <a:lnTo>
                  <a:pt x="1920" y="40309"/>
                </a:lnTo>
                <a:close/>
              </a:path>
              <a:path w="87355" h="86395">
                <a:moveTo>
                  <a:pt x="44123" y="9559"/>
                </a:moveTo>
                <a:lnTo>
                  <a:pt x="47030" y="6720"/>
                </a:lnTo>
                <a:lnTo>
                  <a:pt x="41285" y="960"/>
                </a:lnTo>
                <a:lnTo>
                  <a:pt x="6720" y="40309"/>
                </a:lnTo>
                <a:lnTo>
                  <a:pt x="1920" y="40309"/>
                </a:lnTo>
                <a:lnTo>
                  <a:pt x="960" y="41269"/>
                </a:lnTo>
                <a:lnTo>
                  <a:pt x="0" y="42245"/>
                </a:lnTo>
                <a:lnTo>
                  <a:pt x="0" y="44150"/>
                </a:lnTo>
                <a:lnTo>
                  <a:pt x="960" y="45110"/>
                </a:lnTo>
                <a:lnTo>
                  <a:pt x="1920" y="46070"/>
                </a:lnTo>
                <a:lnTo>
                  <a:pt x="41285" y="85435"/>
                </a:lnTo>
                <a:lnTo>
                  <a:pt x="6720" y="46070"/>
                </a:lnTo>
                <a:lnTo>
                  <a:pt x="9670" y="43190"/>
                </a:lnTo>
                <a:lnTo>
                  <a:pt x="41285" y="6720"/>
                </a:lnTo>
                <a:lnTo>
                  <a:pt x="44123" y="9559"/>
                </a:lnTo>
                <a:close/>
              </a:path>
              <a:path w="87355" h="86395">
                <a:moveTo>
                  <a:pt x="6720" y="46070"/>
                </a:moveTo>
                <a:lnTo>
                  <a:pt x="41285" y="85435"/>
                </a:lnTo>
                <a:lnTo>
                  <a:pt x="43190" y="86395"/>
                </a:lnTo>
                <a:lnTo>
                  <a:pt x="41285" y="79674"/>
                </a:lnTo>
                <a:lnTo>
                  <a:pt x="47030" y="79674"/>
                </a:lnTo>
                <a:lnTo>
                  <a:pt x="80634" y="46070"/>
                </a:lnTo>
                <a:lnTo>
                  <a:pt x="85435" y="46070"/>
                </a:lnTo>
                <a:lnTo>
                  <a:pt x="87355" y="44150"/>
                </a:lnTo>
                <a:lnTo>
                  <a:pt x="87355" y="42245"/>
                </a:lnTo>
                <a:lnTo>
                  <a:pt x="86395" y="40309"/>
                </a:lnTo>
                <a:lnTo>
                  <a:pt x="80634" y="40309"/>
                </a:lnTo>
                <a:lnTo>
                  <a:pt x="77755" y="43190"/>
                </a:lnTo>
                <a:lnTo>
                  <a:pt x="44123" y="76835"/>
                </a:lnTo>
                <a:lnTo>
                  <a:pt x="9670" y="43190"/>
                </a:lnTo>
                <a:lnTo>
                  <a:pt x="6720" y="46070"/>
                </a:lnTo>
                <a:close/>
              </a:path>
              <a:path w="87355" h="86395">
                <a:moveTo>
                  <a:pt x="47030" y="6720"/>
                </a:moveTo>
                <a:lnTo>
                  <a:pt x="44123" y="9559"/>
                </a:lnTo>
                <a:lnTo>
                  <a:pt x="77755" y="43190"/>
                </a:lnTo>
                <a:lnTo>
                  <a:pt x="80634" y="40309"/>
                </a:lnTo>
                <a:lnTo>
                  <a:pt x="86395" y="40309"/>
                </a:lnTo>
                <a:lnTo>
                  <a:pt x="47030" y="960"/>
                </a:lnTo>
                <a:lnTo>
                  <a:pt x="46070" y="0"/>
                </a:lnTo>
                <a:lnTo>
                  <a:pt x="42230" y="0"/>
                </a:lnTo>
                <a:lnTo>
                  <a:pt x="41285" y="960"/>
                </a:lnTo>
                <a:lnTo>
                  <a:pt x="47030" y="6720"/>
                </a:lnTo>
                <a:close/>
              </a:path>
              <a:path w="87355" h="86395">
                <a:moveTo>
                  <a:pt x="47030" y="79674"/>
                </a:moveTo>
                <a:lnTo>
                  <a:pt x="41285" y="79674"/>
                </a:lnTo>
                <a:lnTo>
                  <a:pt x="43190" y="86395"/>
                </a:lnTo>
                <a:lnTo>
                  <a:pt x="45125" y="86395"/>
                </a:lnTo>
                <a:lnTo>
                  <a:pt x="47030" y="85435"/>
                </a:lnTo>
                <a:lnTo>
                  <a:pt x="85435" y="46070"/>
                </a:lnTo>
                <a:lnTo>
                  <a:pt x="80634" y="46070"/>
                </a:lnTo>
                <a:lnTo>
                  <a:pt x="47030" y="79674"/>
                </a:lnTo>
                <a:close/>
              </a:path>
            </a:pathLst>
          </a:custGeom>
          <a:solidFill>
            <a:srgbClr val="3F6DA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" name="object 211"/>
          <p:cNvSpPr/>
          <p:nvPr/>
        </p:nvSpPr>
        <p:spPr>
          <a:xfrm>
            <a:off x="3077900" y="3345271"/>
            <a:ext cx="78714" cy="78714"/>
          </a:xfrm>
          <a:custGeom>
            <a:avLst/>
            <a:gdLst/>
            <a:ahLst/>
            <a:cxnLst/>
            <a:rect l="l" t="t" r="r" b="b"/>
            <a:pathLst>
              <a:path w="78714" h="78714">
                <a:moveTo>
                  <a:pt x="40325" y="0"/>
                </a:moveTo>
                <a:lnTo>
                  <a:pt x="0" y="39349"/>
                </a:lnTo>
                <a:lnTo>
                  <a:pt x="40325" y="78714"/>
                </a:lnTo>
                <a:lnTo>
                  <a:pt x="78714" y="39349"/>
                </a:lnTo>
                <a:lnTo>
                  <a:pt x="40325" y="0"/>
                </a:lnTo>
                <a:close/>
              </a:path>
            </a:pathLst>
          </a:custGeom>
          <a:solidFill>
            <a:srgbClr val="4471A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" name="object 212"/>
          <p:cNvSpPr/>
          <p:nvPr/>
        </p:nvSpPr>
        <p:spPr>
          <a:xfrm>
            <a:off x="3074060" y="3341430"/>
            <a:ext cx="85435" cy="86395"/>
          </a:xfrm>
          <a:custGeom>
            <a:avLst/>
            <a:gdLst/>
            <a:ahLst/>
            <a:cxnLst/>
            <a:rect l="l" t="t" r="r" b="b"/>
            <a:pathLst>
              <a:path w="85435" h="86395">
                <a:moveTo>
                  <a:pt x="9594" y="43197"/>
                </a:moveTo>
                <a:lnTo>
                  <a:pt x="6720" y="40325"/>
                </a:lnTo>
                <a:lnTo>
                  <a:pt x="6720" y="46070"/>
                </a:lnTo>
                <a:lnTo>
                  <a:pt x="9594" y="43197"/>
                </a:lnTo>
                <a:close/>
              </a:path>
              <a:path w="85435" h="86395">
                <a:moveTo>
                  <a:pt x="46085" y="6720"/>
                </a:moveTo>
                <a:lnTo>
                  <a:pt x="46085" y="0"/>
                </a:lnTo>
                <a:lnTo>
                  <a:pt x="41285" y="0"/>
                </a:lnTo>
                <a:lnTo>
                  <a:pt x="40325" y="960"/>
                </a:lnTo>
                <a:lnTo>
                  <a:pt x="40325" y="6720"/>
                </a:lnTo>
                <a:lnTo>
                  <a:pt x="43204" y="9600"/>
                </a:lnTo>
                <a:lnTo>
                  <a:pt x="76801" y="43197"/>
                </a:lnTo>
                <a:lnTo>
                  <a:pt x="79674" y="40325"/>
                </a:lnTo>
                <a:lnTo>
                  <a:pt x="85435" y="40325"/>
                </a:lnTo>
                <a:lnTo>
                  <a:pt x="46085" y="960"/>
                </a:lnTo>
                <a:lnTo>
                  <a:pt x="46085" y="6720"/>
                </a:lnTo>
                <a:close/>
              </a:path>
              <a:path w="85435" h="86395">
                <a:moveTo>
                  <a:pt x="43204" y="9600"/>
                </a:moveTo>
                <a:lnTo>
                  <a:pt x="40325" y="6720"/>
                </a:lnTo>
                <a:lnTo>
                  <a:pt x="40325" y="960"/>
                </a:lnTo>
                <a:lnTo>
                  <a:pt x="960" y="40325"/>
                </a:lnTo>
                <a:lnTo>
                  <a:pt x="0" y="41269"/>
                </a:lnTo>
                <a:lnTo>
                  <a:pt x="0" y="45110"/>
                </a:lnTo>
                <a:lnTo>
                  <a:pt x="960" y="46070"/>
                </a:lnTo>
                <a:lnTo>
                  <a:pt x="40325" y="85435"/>
                </a:lnTo>
                <a:lnTo>
                  <a:pt x="42245" y="86395"/>
                </a:lnTo>
                <a:lnTo>
                  <a:pt x="40325" y="79674"/>
                </a:lnTo>
                <a:lnTo>
                  <a:pt x="46085" y="79674"/>
                </a:lnTo>
                <a:lnTo>
                  <a:pt x="79674" y="46070"/>
                </a:lnTo>
                <a:lnTo>
                  <a:pt x="85435" y="46070"/>
                </a:lnTo>
                <a:lnTo>
                  <a:pt x="87355" y="45110"/>
                </a:lnTo>
                <a:lnTo>
                  <a:pt x="87355" y="42230"/>
                </a:lnTo>
                <a:lnTo>
                  <a:pt x="85435" y="40325"/>
                </a:lnTo>
                <a:lnTo>
                  <a:pt x="79674" y="40325"/>
                </a:lnTo>
                <a:lnTo>
                  <a:pt x="76801" y="43197"/>
                </a:lnTo>
                <a:lnTo>
                  <a:pt x="43204" y="76794"/>
                </a:lnTo>
                <a:lnTo>
                  <a:pt x="9594" y="43197"/>
                </a:lnTo>
                <a:lnTo>
                  <a:pt x="6720" y="46070"/>
                </a:lnTo>
                <a:lnTo>
                  <a:pt x="6720" y="40325"/>
                </a:lnTo>
                <a:lnTo>
                  <a:pt x="9594" y="43197"/>
                </a:lnTo>
                <a:lnTo>
                  <a:pt x="43204" y="9600"/>
                </a:lnTo>
                <a:close/>
              </a:path>
              <a:path w="85435" h="86395">
                <a:moveTo>
                  <a:pt x="46085" y="79674"/>
                </a:moveTo>
                <a:lnTo>
                  <a:pt x="40325" y="79674"/>
                </a:lnTo>
                <a:lnTo>
                  <a:pt x="42245" y="86395"/>
                </a:lnTo>
                <a:lnTo>
                  <a:pt x="45125" y="86395"/>
                </a:lnTo>
                <a:lnTo>
                  <a:pt x="46085" y="85435"/>
                </a:lnTo>
                <a:lnTo>
                  <a:pt x="85435" y="46070"/>
                </a:lnTo>
                <a:lnTo>
                  <a:pt x="79674" y="46070"/>
                </a:lnTo>
                <a:lnTo>
                  <a:pt x="46085" y="79674"/>
                </a:lnTo>
                <a:close/>
              </a:path>
            </a:pathLst>
          </a:custGeom>
          <a:solidFill>
            <a:srgbClr val="3F6DA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" name="object 213"/>
          <p:cNvSpPr/>
          <p:nvPr/>
        </p:nvSpPr>
        <p:spPr>
          <a:xfrm>
            <a:off x="3129747" y="3347191"/>
            <a:ext cx="78714" cy="77754"/>
          </a:xfrm>
          <a:custGeom>
            <a:avLst/>
            <a:gdLst/>
            <a:ahLst/>
            <a:cxnLst/>
            <a:rect l="l" t="t" r="r" b="b"/>
            <a:pathLst>
              <a:path w="78714" h="77754">
                <a:moveTo>
                  <a:pt x="39349" y="0"/>
                </a:moveTo>
                <a:lnTo>
                  <a:pt x="0" y="39349"/>
                </a:lnTo>
                <a:lnTo>
                  <a:pt x="39349" y="77754"/>
                </a:lnTo>
                <a:lnTo>
                  <a:pt x="78714" y="39349"/>
                </a:lnTo>
                <a:lnTo>
                  <a:pt x="39349" y="0"/>
                </a:lnTo>
                <a:close/>
              </a:path>
            </a:pathLst>
          </a:custGeom>
          <a:solidFill>
            <a:srgbClr val="4471A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" name="object 214"/>
          <p:cNvSpPr/>
          <p:nvPr/>
        </p:nvSpPr>
        <p:spPr>
          <a:xfrm>
            <a:off x="3125906" y="3342391"/>
            <a:ext cx="86395" cy="87355"/>
          </a:xfrm>
          <a:custGeom>
            <a:avLst/>
            <a:gdLst/>
            <a:ahLst/>
            <a:cxnLst/>
            <a:rect l="l" t="t" r="r" b="b"/>
            <a:pathLst>
              <a:path w="86395" h="87355">
                <a:moveTo>
                  <a:pt x="46070" y="79674"/>
                </a:moveTo>
                <a:lnTo>
                  <a:pt x="40309" y="79674"/>
                </a:lnTo>
                <a:lnTo>
                  <a:pt x="42230" y="87355"/>
                </a:lnTo>
                <a:lnTo>
                  <a:pt x="44150" y="87355"/>
                </a:lnTo>
                <a:lnTo>
                  <a:pt x="46070" y="85435"/>
                </a:lnTo>
                <a:lnTo>
                  <a:pt x="85435" y="47045"/>
                </a:lnTo>
                <a:lnTo>
                  <a:pt x="79674" y="47045"/>
                </a:lnTo>
                <a:lnTo>
                  <a:pt x="46070" y="79674"/>
                </a:lnTo>
                <a:close/>
              </a:path>
              <a:path w="86395" h="87355">
                <a:moveTo>
                  <a:pt x="43190" y="10561"/>
                </a:moveTo>
                <a:lnTo>
                  <a:pt x="40309" y="7680"/>
                </a:lnTo>
                <a:lnTo>
                  <a:pt x="9643" y="44122"/>
                </a:lnTo>
                <a:lnTo>
                  <a:pt x="43190" y="10561"/>
                </a:lnTo>
                <a:close/>
              </a:path>
              <a:path w="86395" h="87355">
                <a:moveTo>
                  <a:pt x="960" y="41269"/>
                </a:moveTo>
                <a:lnTo>
                  <a:pt x="6720" y="41269"/>
                </a:lnTo>
                <a:lnTo>
                  <a:pt x="40309" y="1920"/>
                </a:lnTo>
                <a:lnTo>
                  <a:pt x="960" y="41269"/>
                </a:lnTo>
                <a:close/>
              </a:path>
              <a:path w="86395" h="87355">
                <a:moveTo>
                  <a:pt x="960" y="47045"/>
                </a:moveTo>
                <a:lnTo>
                  <a:pt x="40309" y="85435"/>
                </a:lnTo>
                <a:lnTo>
                  <a:pt x="6720" y="47045"/>
                </a:lnTo>
                <a:lnTo>
                  <a:pt x="9643" y="44122"/>
                </a:lnTo>
                <a:lnTo>
                  <a:pt x="40309" y="7680"/>
                </a:lnTo>
                <a:lnTo>
                  <a:pt x="43190" y="10561"/>
                </a:lnTo>
                <a:lnTo>
                  <a:pt x="76751" y="44122"/>
                </a:lnTo>
                <a:lnTo>
                  <a:pt x="46070" y="7680"/>
                </a:lnTo>
                <a:lnTo>
                  <a:pt x="40309" y="1920"/>
                </a:lnTo>
                <a:lnTo>
                  <a:pt x="6720" y="41269"/>
                </a:lnTo>
                <a:lnTo>
                  <a:pt x="0" y="41269"/>
                </a:lnTo>
                <a:lnTo>
                  <a:pt x="0" y="46070"/>
                </a:lnTo>
                <a:lnTo>
                  <a:pt x="960" y="47045"/>
                </a:lnTo>
                <a:close/>
              </a:path>
              <a:path w="86395" h="87355">
                <a:moveTo>
                  <a:pt x="6720" y="47045"/>
                </a:moveTo>
                <a:lnTo>
                  <a:pt x="40309" y="85435"/>
                </a:lnTo>
                <a:lnTo>
                  <a:pt x="42230" y="87355"/>
                </a:lnTo>
                <a:lnTo>
                  <a:pt x="40309" y="79674"/>
                </a:lnTo>
                <a:lnTo>
                  <a:pt x="46070" y="79674"/>
                </a:lnTo>
                <a:lnTo>
                  <a:pt x="79674" y="47045"/>
                </a:lnTo>
                <a:lnTo>
                  <a:pt x="85435" y="47045"/>
                </a:lnTo>
                <a:lnTo>
                  <a:pt x="86395" y="45110"/>
                </a:lnTo>
                <a:lnTo>
                  <a:pt x="86395" y="42230"/>
                </a:lnTo>
                <a:lnTo>
                  <a:pt x="85435" y="41269"/>
                </a:lnTo>
                <a:lnTo>
                  <a:pt x="79674" y="41269"/>
                </a:lnTo>
                <a:lnTo>
                  <a:pt x="76751" y="44122"/>
                </a:lnTo>
                <a:lnTo>
                  <a:pt x="43190" y="76864"/>
                </a:lnTo>
                <a:lnTo>
                  <a:pt x="9643" y="44122"/>
                </a:lnTo>
                <a:lnTo>
                  <a:pt x="6720" y="47045"/>
                </a:lnTo>
                <a:close/>
              </a:path>
              <a:path w="86395" h="87355">
                <a:moveTo>
                  <a:pt x="46070" y="7680"/>
                </a:moveTo>
                <a:lnTo>
                  <a:pt x="76751" y="44122"/>
                </a:lnTo>
                <a:lnTo>
                  <a:pt x="79674" y="41269"/>
                </a:lnTo>
                <a:lnTo>
                  <a:pt x="85435" y="41269"/>
                </a:lnTo>
                <a:lnTo>
                  <a:pt x="46070" y="1920"/>
                </a:lnTo>
                <a:lnTo>
                  <a:pt x="45110" y="960"/>
                </a:lnTo>
                <a:lnTo>
                  <a:pt x="44150" y="0"/>
                </a:lnTo>
                <a:lnTo>
                  <a:pt x="42230" y="0"/>
                </a:lnTo>
                <a:lnTo>
                  <a:pt x="41269" y="960"/>
                </a:lnTo>
                <a:lnTo>
                  <a:pt x="40309" y="1920"/>
                </a:lnTo>
                <a:lnTo>
                  <a:pt x="46070" y="7680"/>
                </a:lnTo>
                <a:close/>
              </a:path>
            </a:pathLst>
          </a:custGeom>
          <a:solidFill>
            <a:srgbClr val="3F6DA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" name="object 215"/>
          <p:cNvSpPr/>
          <p:nvPr/>
        </p:nvSpPr>
        <p:spPr>
          <a:xfrm>
            <a:off x="3182538" y="3321268"/>
            <a:ext cx="78714" cy="77754"/>
          </a:xfrm>
          <a:custGeom>
            <a:avLst/>
            <a:gdLst/>
            <a:ahLst/>
            <a:cxnLst/>
            <a:rect l="l" t="t" r="r" b="b"/>
            <a:pathLst>
              <a:path w="78714" h="77754">
                <a:moveTo>
                  <a:pt x="39364" y="0"/>
                </a:moveTo>
                <a:lnTo>
                  <a:pt x="0" y="39364"/>
                </a:lnTo>
                <a:lnTo>
                  <a:pt x="39364" y="77754"/>
                </a:lnTo>
                <a:lnTo>
                  <a:pt x="78714" y="39364"/>
                </a:lnTo>
                <a:lnTo>
                  <a:pt x="39364" y="0"/>
                </a:lnTo>
                <a:close/>
              </a:path>
            </a:pathLst>
          </a:custGeom>
          <a:solidFill>
            <a:srgbClr val="4471A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" name="object 216"/>
          <p:cNvSpPr/>
          <p:nvPr/>
        </p:nvSpPr>
        <p:spPr>
          <a:xfrm>
            <a:off x="3178698" y="3317427"/>
            <a:ext cx="86395" cy="86395"/>
          </a:xfrm>
          <a:custGeom>
            <a:avLst/>
            <a:gdLst/>
            <a:ahLst/>
            <a:cxnLst/>
            <a:rect l="l" t="t" r="r" b="b"/>
            <a:pathLst>
              <a:path w="86395" h="86395">
                <a:moveTo>
                  <a:pt x="46085" y="79674"/>
                </a:moveTo>
                <a:lnTo>
                  <a:pt x="40325" y="79674"/>
                </a:lnTo>
                <a:lnTo>
                  <a:pt x="42245" y="86395"/>
                </a:lnTo>
                <a:lnTo>
                  <a:pt x="45125" y="86395"/>
                </a:lnTo>
                <a:lnTo>
                  <a:pt x="46085" y="85435"/>
                </a:lnTo>
                <a:lnTo>
                  <a:pt x="85435" y="46085"/>
                </a:lnTo>
                <a:lnTo>
                  <a:pt x="79674" y="46085"/>
                </a:lnTo>
                <a:lnTo>
                  <a:pt x="46085" y="79674"/>
                </a:lnTo>
                <a:close/>
              </a:path>
              <a:path w="86395" h="86395">
                <a:moveTo>
                  <a:pt x="43204" y="9601"/>
                </a:moveTo>
                <a:lnTo>
                  <a:pt x="40325" y="6720"/>
                </a:lnTo>
                <a:lnTo>
                  <a:pt x="9601" y="43204"/>
                </a:lnTo>
                <a:lnTo>
                  <a:pt x="43204" y="9601"/>
                </a:lnTo>
                <a:close/>
              </a:path>
              <a:path w="86395" h="86395">
                <a:moveTo>
                  <a:pt x="960" y="40325"/>
                </a:moveTo>
                <a:lnTo>
                  <a:pt x="6720" y="40325"/>
                </a:lnTo>
                <a:lnTo>
                  <a:pt x="40325" y="960"/>
                </a:lnTo>
                <a:lnTo>
                  <a:pt x="960" y="40325"/>
                </a:lnTo>
                <a:close/>
              </a:path>
              <a:path w="86395" h="86395">
                <a:moveTo>
                  <a:pt x="960" y="46085"/>
                </a:moveTo>
                <a:lnTo>
                  <a:pt x="40325" y="85435"/>
                </a:lnTo>
                <a:lnTo>
                  <a:pt x="6720" y="46085"/>
                </a:lnTo>
                <a:lnTo>
                  <a:pt x="9601" y="43204"/>
                </a:lnTo>
                <a:lnTo>
                  <a:pt x="40325" y="6720"/>
                </a:lnTo>
                <a:lnTo>
                  <a:pt x="43204" y="9601"/>
                </a:lnTo>
                <a:lnTo>
                  <a:pt x="76794" y="43204"/>
                </a:lnTo>
                <a:lnTo>
                  <a:pt x="46085" y="6720"/>
                </a:lnTo>
                <a:lnTo>
                  <a:pt x="40325" y="960"/>
                </a:lnTo>
                <a:lnTo>
                  <a:pt x="6720" y="40325"/>
                </a:lnTo>
                <a:lnTo>
                  <a:pt x="960" y="40325"/>
                </a:lnTo>
                <a:lnTo>
                  <a:pt x="0" y="41285"/>
                </a:lnTo>
                <a:lnTo>
                  <a:pt x="0" y="45125"/>
                </a:lnTo>
                <a:lnTo>
                  <a:pt x="960" y="46085"/>
                </a:lnTo>
                <a:close/>
              </a:path>
              <a:path w="86395" h="86395">
                <a:moveTo>
                  <a:pt x="6720" y="46085"/>
                </a:moveTo>
                <a:lnTo>
                  <a:pt x="40325" y="85435"/>
                </a:lnTo>
                <a:lnTo>
                  <a:pt x="42245" y="86395"/>
                </a:lnTo>
                <a:lnTo>
                  <a:pt x="40325" y="79674"/>
                </a:lnTo>
                <a:lnTo>
                  <a:pt x="46085" y="79674"/>
                </a:lnTo>
                <a:lnTo>
                  <a:pt x="79674" y="46085"/>
                </a:lnTo>
                <a:lnTo>
                  <a:pt x="85435" y="46085"/>
                </a:lnTo>
                <a:lnTo>
                  <a:pt x="86395" y="44165"/>
                </a:lnTo>
                <a:lnTo>
                  <a:pt x="86395" y="42245"/>
                </a:lnTo>
                <a:lnTo>
                  <a:pt x="85435" y="40325"/>
                </a:lnTo>
                <a:lnTo>
                  <a:pt x="79674" y="40325"/>
                </a:lnTo>
                <a:lnTo>
                  <a:pt x="76794" y="43204"/>
                </a:lnTo>
                <a:lnTo>
                  <a:pt x="43204" y="76794"/>
                </a:lnTo>
                <a:lnTo>
                  <a:pt x="9601" y="43204"/>
                </a:lnTo>
                <a:lnTo>
                  <a:pt x="6720" y="46085"/>
                </a:lnTo>
                <a:close/>
              </a:path>
              <a:path w="86395" h="86395">
                <a:moveTo>
                  <a:pt x="46085" y="6720"/>
                </a:moveTo>
                <a:lnTo>
                  <a:pt x="76794" y="43204"/>
                </a:lnTo>
                <a:lnTo>
                  <a:pt x="79674" y="40325"/>
                </a:lnTo>
                <a:lnTo>
                  <a:pt x="85435" y="40325"/>
                </a:lnTo>
                <a:lnTo>
                  <a:pt x="46085" y="960"/>
                </a:lnTo>
                <a:lnTo>
                  <a:pt x="45125" y="0"/>
                </a:lnTo>
                <a:lnTo>
                  <a:pt x="41285" y="0"/>
                </a:lnTo>
                <a:lnTo>
                  <a:pt x="40325" y="960"/>
                </a:lnTo>
                <a:lnTo>
                  <a:pt x="46085" y="6720"/>
                </a:lnTo>
                <a:close/>
              </a:path>
            </a:pathLst>
          </a:custGeom>
          <a:solidFill>
            <a:srgbClr val="3F6DA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" name="object 217"/>
          <p:cNvSpPr/>
          <p:nvPr/>
        </p:nvSpPr>
        <p:spPr>
          <a:xfrm>
            <a:off x="3233425" y="3280958"/>
            <a:ext cx="78714" cy="77754"/>
          </a:xfrm>
          <a:custGeom>
            <a:avLst/>
            <a:gdLst/>
            <a:ahLst/>
            <a:cxnLst/>
            <a:rect l="l" t="t" r="r" b="b"/>
            <a:pathLst>
              <a:path w="78714" h="77754">
                <a:moveTo>
                  <a:pt x="40309" y="0"/>
                </a:moveTo>
                <a:lnTo>
                  <a:pt x="0" y="39349"/>
                </a:lnTo>
                <a:lnTo>
                  <a:pt x="40309" y="77754"/>
                </a:lnTo>
                <a:lnTo>
                  <a:pt x="78714" y="39349"/>
                </a:lnTo>
                <a:lnTo>
                  <a:pt x="40309" y="0"/>
                </a:lnTo>
                <a:close/>
              </a:path>
            </a:pathLst>
          </a:custGeom>
          <a:solidFill>
            <a:srgbClr val="4471A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" name="object 218"/>
          <p:cNvSpPr/>
          <p:nvPr/>
        </p:nvSpPr>
        <p:spPr>
          <a:xfrm>
            <a:off x="3229584" y="3276158"/>
            <a:ext cx="86395" cy="87355"/>
          </a:xfrm>
          <a:custGeom>
            <a:avLst/>
            <a:gdLst/>
            <a:ahLst/>
            <a:cxnLst/>
            <a:rect l="l" t="t" r="r" b="b"/>
            <a:pathLst>
              <a:path w="86395" h="87355">
                <a:moveTo>
                  <a:pt x="10155" y="44555"/>
                </a:moveTo>
                <a:lnTo>
                  <a:pt x="6705" y="41269"/>
                </a:lnTo>
                <a:lnTo>
                  <a:pt x="7680" y="47030"/>
                </a:lnTo>
                <a:lnTo>
                  <a:pt x="10155" y="44555"/>
                </a:lnTo>
                <a:close/>
              </a:path>
              <a:path w="86395" h="87355">
                <a:moveTo>
                  <a:pt x="47030" y="1905"/>
                </a:moveTo>
                <a:lnTo>
                  <a:pt x="80634" y="41269"/>
                </a:lnTo>
                <a:lnTo>
                  <a:pt x="86395" y="41269"/>
                </a:lnTo>
                <a:lnTo>
                  <a:pt x="47030" y="1905"/>
                </a:lnTo>
                <a:close/>
              </a:path>
              <a:path w="86395" h="87355">
                <a:moveTo>
                  <a:pt x="960" y="46070"/>
                </a:moveTo>
                <a:lnTo>
                  <a:pt x="1920" y="47030"/>
                </a:lnTo>
                <a:lnTo>
                  <a:pt x="41269" y="85435"/>
                </a:lnTo>
                <a:lnTo>
                  <a:pt x="42230" y="87355"/>
                </a:lnTo>
                <a:lnTo>
                  <a:pt x="41269" y="79674"/>
                </a:lnTo>
                <a:lnTo>
                  <a:pt x="47030" y="79674"/>
                </a:lnTo>
                <a:lnTo>
                  <a:pt x="80634" y="47030"/>
                </a:lnTo>
                <a:lnTo>
                  <a:pt x="86395" y="47030"/>
                </a:lnTo>
                <a:lnTo>
                  <a:pt x="87355" y="45110"/>
                </a:lnTo>
                <a:lnTo>
                  <a:pt x="87355" y="42230"/>
                </a:lnTo>
                <a:lnTo>
                  <a:pt x="86395" y="41269"/>
                </a:lnTo>
                <a:lnTo>
                  <a:pt x="80634" y="41269"/>
                </a:lnTo>
                <a:lnTo>
                  <a:pt x="77718" y="44115"/>
                </a:lnTo>
                <a:lnTo>
                  <a:pt x="44115" y="76898"/>
                </a:lnTo>
                <a:lnTo>
                  <a:pt x="10155" y="44555"/>
                </a:lnTo>
                <a:lnTo>
                  <a:pt x="7680" y="47030"/>
                </a:lnTo>
                <a:lnTo>
                  <a:pt x="6705" y="41269"/>
                </a:lnTo>
                <a:lnTo>
                  <a:pt x="10155" y="44555"/>
                </a:lnTo>
                <a:lnTo>
                  <a:pt x="44150" y="10560"/>
                </a:lnTo>
                <a:lnTo>
                  <a:pt x="77718" y="44115"/>
                </a:lnTo>
                <a:lnTo>
                  <a:pt x="80634" y="41269"/>
                </a:lnTo>
                <a:lnTo>
                  <a:pt x="47030" y="1905"/>
                </a:lnTo>
                <a:lnTo>
                  <a:pt x="47030" y="7680"/>
                </a:lnTo>
                <a:lnTo>
                  <a:pt x="41269" y="7680"/>
                </a:lnTo>
                <a:lnTo>
                  <a:pt x="41269" y="1905"/>
                </a:lnTo>
                <a:lnTo>
                  <a:pt x="1920" y="41269"/>
                </a:lnTo>
                <a:lnTo>
                  <a:pt x="960" y="41269"/>
                </a:lnTo>
                <a:lnTo>
                  <a:pt x="0" y="42230"/>
                </a:lnTo>
                <a:lnTo>
                  <a:pt x="0" y="45110"/>
                </a:lnTo>
                <a:lnTo>
                  <a:pt x="960" y="46070"/>
                </a:lnTo>
                <a:close/>
              </a:path>
              <a:path w="86395" h="87355">
                <a:moveTo>
                  <a:pt x="47030" y="7680"/>
                </a:moveTo>
                <a:lnTo>
                  <a:pt x="47030" y="1905"/>
                </a:lnTo>
                <a:lnTo>
                  <a:pt x="46070" y="960"/>
                </a:lnTo>
                <a:lnTo>
                  <a:pt x="45110" y="0"/>
                </a:lnTo>
                <a:lnTo>
                  <a:pt x="42230" y="0"/>
                </a:lnTo>
                <a:lnTo>
                  <a:pt x="42230" y="960"/>
                </a:lnTo>
                <a:lnTo>
                  <a:pt x="41269" y="1905"/>
                </a:lnTo>
                <a:lnTo>
                  <a:pt x="41269" y="7680"/>
                </a:lnTo>
                <a:lnTo>
                  <a:pt x="47030" y="7680"/>
                </a:lnTo>
                <a:close/>
              </a:path>
              <a:path w="86395" h="87355">
                <a:moveTo>
                  <a:pt x="47030" y="79674"/>
                </a:moveTo>
                <a:lnTo>
                  <a:pt x="41269" y="79674"/>
                </a:lnTo>
                <a:lnTo>
                  <a:pt x="42230" y="87355"/>
                </a:lnTo>
                <a:lnTo>
                  <a:pt x="45110" y="87355"/>
                </a:lnTo>
                <a:lnTo>
                  <a:pt x="47030" y="85435"/>
                </a:lnTo>
                <a:lnTo>
                  <a:pt x="86395" y="47030"/>
                </a:lnTo>
                <a:lnTo>
                  <a:pt x="80634" y="47030"/>
                </a:lnTo>
                <a:lnTo>
                  <a:pt x="47030" y="79674"/>
                </a:lnTo>
                <a:close/>
              </a:path>
            </a:pathLst>
          </a:custGeom>
          <a:solidFill>
            <a:srgbClr val="3F6DA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" name="object 219"/>
          <p:cNvSpPr/>
          <p:nvPr/>
        </p:nvSpPr>
        <p:spPr>
          <a:xfrm>
            <a:off x="3312139" y="1587566"/>
            <a:ext cx="1009893" cy="1596420"/>
          </a:xfrm>
          <a:custGeom>
            <a:avLst/>
            <a:gdLst/>
            <a:ahLst/>
            <a:cxnLst/>
            <a:rect l="l" t="t" r="r" b="b"/>
            <a:pathLst>
              <a:path w="1009893" h="1596420">
                <a:moveTo>
                  <a:pt x="73913" y="1555150"/>
                </a:moveTo>
                <a:lnTo>
                  <a:pt x="125760" y="1504279"/>
                </a:lnTo>
                <a:lnTo>
                  <a:pt x="125760" y="1503304"/>
                </a:lnTo>
                <a:lnTo>
                  <a:pt x="126705" y="1503304"/>
                </a:lnTo>
                <a:lnTo>
                  <a:pt x="126705" y="1502343"/>
                </a:lnTo>
                <a:lnTo>
                  <a:pt x="178551" y="1434190"/>
                </a:lnTo>
                <a:lnTo>
                  <a:pt x="232303" y="1338193"/>
                </a:lnTo>
                <a:lnTo>
                  <a:pt x="283189" y="1236436"/>
                </a:lnTo>
                <a:lnTo>
                  <a:pt x="335996" y="1083807"/>
                </a:lnTo>
                <a:lnTo>
                  <a:pt x="386867" y="927338"/>
                </a:lnTo>
                <a:lnTo>
                  <a:pt x="438698" y="771814"/>
                </a:lnTo>
                <a:lnTo>
                  <a:pt x="491505" y="644133"/>
                </a:lnTo>
                <a:lnTo>
                  <a:pt x="542376" y="515492"/>
                </a:lnTo>
                <a:lnTo>
                  <a:pt x="542376" y="517428"/>
                </a:lnTo>
                <a:lnTo>
                  <a:pt x="593262" y="431977"/>
                </a:lnTo>
                <a:lnTo>
                  <a:pt x="645093" y="344622"/>
                </a:lnTo>
                <a:lnTo>
                  <a:pt x="697900" y="245745"/>
                </a:lnTo>
                <a:lnTo>
                  <a:pt x="749731" y="159349"/>
                </a:lnTo>
                <a:lnTo>
                  <a:pt x="747811" y="161269"/>
                </a:lnTo>
                <a:lnTo>
                  <a:pt x="798697" y="108478"/>
                </a:lnTo>
                <a:lnTo>
                  <a:pt x="797737" y="110398"/>
                </a:lnTo>
                <a:lnTo>
                  <a:pt x="847351" y="73636"/>
                </a:lnTo>
                <a:lnTo>
                  <a:pt x="846688" y="73913"/>
                </a:lnTo>
                <a:lnTo>
                  <a:pt x="834207" y="52791"/>
                </a:lnTo>
                <a:lnTo>
                  <a:pt x="782375" y="90236"/>
                </a:lnTo>
                <a:lnTo>
                  <a:pt x="782375" y="91196"/>
                </a:lnTo>
                <a:lnTo>
                  <a:pt x="781415" y="91196"/>
                </a:lnTo>
                <a:lnTo>
                  <a:pt x="729569" y="144002"/>
                </a:lnTo>
                <a:lnTo>
                  <a:pt x="729569" y="144947"/>
                </a:lnTo>
                <a:lnTo>
                  <a:pt x="728609" y="145907"/>
                </a:lnTo>
                <a:lnTo>
                  <a:pt x="727664" y="146867"/>
                </a:lnTo>
                <a:lnTo>
                  <a:pt x="676777" y="233263"/>
                </a:lnTo>
                <a:lnTo>
                  <a:pt x="623971" y="332140"/>
                </a:lnTo>
                <a:lnTo>
                  <a:pt x="572140" y="419511"/>
                </a:lnTo>
                <a:lnTo>
                  <a:pt x="521268" y="504946"/>
                </a:lnTo>
                <a:lnTo>
                  <a:pt x="521268" y="505907"/>
                </a:lnTo>
                <a:lnTo>
                  <a:pt x="520308" y="505907"/>
                </a:lnTo>
                <a:lnTo>
                  <a:pt x="520308" y="506867"/>
                </a:lnTo>
                <a:lnTo>
                  <a:pt x="468462" y="635492"/>
                </a:lnTo>
                <a:lnTo>
                  <a:pt x="415671" y="764133"/>
                </a:lnTo>
                <a:lnTo>
                  <a:pt x="363824" y="919642"/>
                </a:lnTo>
                <a:lnTo>
                  <a:pt x="312953" y="1076126"/>
                </a:lnTo>
                <a:lnTo>
                  <a:pt x="262067" y="1224914"/>
                </a:lnTo>
                <a:lnTo>
                  <a:pt x="210235" y="1325712"/>
                </a:lnTo>
                <a:lnTo>
                  <a:pt x="158389" y="1419788"/>
                </a:lnTo>
                <a:lnTo>
                  <a:pt x="107518" y="1487942"/>
                </a:lnTo>
                <a:lnTo>
                  <a:pt x="108478" y="1486997"/>
                </a:lnTo>
                <a:lnTo>
                  <a:pt x="56631" y="1538828"/>
                </a:lnTo>
                <a:lnTo>
                  <a:pt x="58552" y="1536908"/>
                </a:lnTo>
                <a:lnTo>
                  <a:pt x="6720" y="1572432"/>
                </a:lnTo>
                <a:lnTo>
                  <a:pt x="1920" y="1575313"/>
                </a:lnTo>
                <a:lnTo>
                  <a:pt x="0" y="1582994"/>
                </a:lnTo>
                <a:lnTo>
                  <a:pt x="3840" y="1588754"/>
                </a:lnTo>
                <a:lnTo>
                  <a:pt x="7680" y="1594515"/>
                </a:lnTo>
                <a:lnTo>
                  <a:pt x="15361" y="1596420"/>
                </a:lnTo>
                <a:lnTo>
                  <a:pt x="20162" y="1591635"/>
                </a:lnTo>
                <a:lnTo>
                  <a:pt x="71993" y="1557070"/>
                </a:lnTo>
                <a:lnTo>
                  <a:pt x="72953" y="1556110"/>
                </a:lnTo>
                <a:lnTo>
                  <a:pt x="73913" y="1556110"/>
                </a:lnTo>
                <a:lnTo>
                  <a:pt x="73913" y="1555150"/>
                </a:lnTo>
                <a:close/>
              </a:path>
              <a:path w="1009893" h="1596420">
                <a:moveTo>
                  <a:pt x="846688" y="73913"/>
                </a:moveTo>
                <a:lnTo>
                  <a:pt x="847351" y="73636"/>
                </a:lnTo>
                <a:lnTo>
                  <a:pt x="849569" y="71993"/>
                </a:lnTo>
                <a:lnTo>
                  <a:pt x="889894" y="29748"/>
                </a:lnTo>
                <a:lnTo>
                  <a:pt x="837087" y="50871"/>
                </a:lnTo>
                <a:lnTo>
                  <a:pt x="836127" y="51831"/>
                </a:lnTo>
                <a:lnTo>
                  <a:pt x="835167" y="51831"/>
                </a:lnTo>
                <a:lnTo>
                  <a:pt x="834207" y="52791"/>
                </a:lnTo>
                <a:lnTo>
                  <a:pt x="846688" y="73913"/>
                </a:lnTo>
                <a:close/>
              </a:path>
              <a:path w="1009893" h="1596420">
                <a:moveTo>
                  <a:pt x="947486" y="29748"/>
                </a:moveTo>
                <a:lnTo>
                  <a:pt x="944605" y="5760"/>
                </a:lnTo>
                <a:lnTo>
                  <a:pt x="941725" y="5760"/>
                </a:lnTo>
                <a:lnTo>
                  <a:pt x="940765" y="6720"/>
                </a:lnTo>
                <a:lnTo>
                  <a:pt x="889894" y="29748"/>
                </a:lnTo>
                <a:lnTo>
                  <a:pt x="849569" y="71993"/>
                </a:lnTo>
                <a:lnTo>
                  <a:pt x="847351" y="73636"/>
                </a:lnTo>
                <a:lnTo>
                  <a:pt x="899495" y="51831"/>
                </a:lnTo>
                <a:lnTo>
                  <a:pt x="949659" y="29544"/>
                </a:lnTo>
                <a:lnTo>
                  <a:pt x="998372" y="24963"/>
                </a:lnTo>
                <a:lnTo>
                  <a:pt x="951326" y="28803"/>
                </a:lnTo>
                <a:lnTo>
                  <a:pt x="996452" y="0"/>
                </a:lnTo>
                <a:lnTo>
                  <a:pt x="944605" y="5760"/>
                </a:lnTo>
                <a:lnTo>
                  <a:pt x="947486" y="29748"/>
                </a:lnTo>
                <a:close/>
              </a:path>
              <a:path w="1009893" h="1596420">
                <a:moveTo>
                  <a:pt x="1008918" y="10561"/>
                </a:moveTo>
                <a:lnTo>
                  <a:pt x="1008918" y="3840"/>
                </a:lnTo>
                <a:lnTo>
                  <a:pt x="1003173" y="0"/>
                </a:lnTo>
                <a:lnTo>
                  <a:pt x="996452" y="0"/>
                </a:lnTo>
                <a:lnTo>
                  <a:pt x="951326" y="28803"/>
                </a:lnTo>
                <a:lnTo>
                  <a:pt x="998372" y="24963"/>
                </a:lnTo>
                <a:lnTo>
                  <a:pt x="1005077" y="24002"/>
                </a:lnTo>
                <a:lnTo>
                  <a:pt x="1009893" y="18242"/>
                </a:lnTo>
                <a:lnTo>
                  <a:pt x="1008918" y="105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" name="object 220"/>
          <p:cNvSpPr/>
          <p:nvPr/>
        </p:nvSpPr>
        <p:spPr>
          <a:xfrm>
            <a:off x="3312139" y="1727728"/>
            <a:ext cx="1009893" cy="1592580"/>
          </a:xfrm>
          <a:custGeom>
            <a:avLst/>
            <a:gdLst/>
            <a:ahLst/>
            <a:cxnLst/>
            <a:rect l="l" t="t" r="r" b="b"/>
            <a:pathLst>
              <a:path w="1009893" h="1592580">
                <a:moveTo>
                  <a:pt x="166070" y="1567616"/>
                </a:moveTo>
                <a:lnTo>
                  <a:pt x="160309" y="1589699"/>
                </a:lnTo>
                <a:lnTo>
                  <a:pt x="163189" y="1591619"/>
                </a:lnTo>
                <a:lnTo>
                  <a:pt x="167030" y="1592580"/>
                </a:lnTo>
                <a:lnTo>
                  <a:pt x="170870" y="1591619"/>
                </a:lnTo>
                <a:lnTo>
                  <a:pt x="176631" y="1570497"/>
                </a:lnTo>
                <a:lnTo>
                  <a:pt x="215585" y="1557713"/>
                </a:lnTo>
                <a:lnTo>
                  <a:pt x="171799" y="1566471"/>
                </a:lnTo>
                <a:lnTo>
                  <a:pt x="124800" y="1527307"/>
                </a:lnTo>
                <a:lnTo>
                  <a:pt x="121920" y="1524426"/>
                </a:lnTo>
                <a:lnTo>
                  <a:pt x="119039" y="1523466"/>
                </a:lnTo>
                <a:lnTo>
                  <a:pt x="119039" y="1548429"/>
                </a:lnTo>
                <a:lnTo>
                  <a:pt x="109438" y="1545549"/>
                </a:lnTo>
                <a:lnTo>
                  <a:pt x="115199" y="1524426"/>
                </a:lnTo>
                <a:lnTo>
                  <a:pt x="63352" y="1533067"/>
                </a:lnTo>
                <a:lnTo>
                  <a:pt x="62392" y="1533067"/>
                </a:lnTo>
                <a:lnTo>
                  <a:pt x="67193" y="1557055"/>
                </a:lnTo>
                <a:lnTo>
                  <a:pt x="71033" y="1555135"/>
                </a:lnTo>
                <a:lnTo>
                  <a:pt x="67495" y="1557005"/>
                </a:lnTo>
                <a:lnTo>
                  <a:pt x="113767" y="1549306"/>
                </a:lnTo>
                <a:lnTo>
                  <a:pt x="160309" y="1589699"/>
                </a:lnTo>
                <a:lnTo>
                  <a:pt x="166070" y="1567616"/>
                </a:lnTo>
                <a:close/>
              </a:path>
              <a:path w="1009893" h="1592580">
                <a:moveTo>
                  <a:pt x="280309" y="1532107"/>
                </a:moveTo>
                <a:lnTo>
                  <a:pt x="278389" y="1534027"/>
                </a:lnTo>
                <a:lnTo>
                  <a:pt x="329275" y="1508104"/>
                </a:lnTo>
                <a:lnTo>
                  <a:pt x="314873" y="1489862"/>
                </a:lnTo>
                <a:lnTo>
                  <a:pt x="316024" y="1488277"/>
                </a:lnTo>
                <a:lnTo>
                  <a:pt x="266867" y="1511945"/>
                </a:lnTo>
                <a:lnTo>
                  <a:pt x="265907" y="1512905"/>
                </a:lnTo>
                <a:lnTo>
                  <a:pt x="264947" y="1512905"/>
                </a:lnTo>
                <a:lnTo>
                  <a:pt x="263987" y="1513865"/>
                </a:lnTo>
                <a:lnTo>
                  <a:pt x="215585" y="1557713"/>
                </a:lnTo>
                <a:lnTo>
                  <a:pt x="176631" y="1570497"/>
                </a:lnTo>
                <a:lnTo>
                  <a:pt x="170870" y="1591619"/>
                </a:lnTo>
                <a:lnTo>
                  <a:pt x="223677" y="1581058"/>
                </a:lnTo>
                <a:lnTo>
                  <a:pt x="213116" y="1559951"/>
                </a:lnTo>
                <a:lnTo>
                  <a:pt x="218876" y="1557055"/>
                </a:lnTo>
                <a:lnTo>
                  <a:pt x="223677" y="1581058"/>
                </a:lnTo>
                <a:lnTo>
                  <a:pt x="225582" y="1581058"/>
                </a:lnTo>
                <a:lnTo>
                  <a:pt x="227517" y="1580098"/>
                </a:lnTo>
                <a:lnTo>
                  <a:pt x="229422" y="1578178"/>
                </a:lnTo>
                <a:lnTo>
                  <a:pt x="280309" y="1532107"/>
                </a:lnTo>
                <a:close/>
              </a:path>
              <a:path w="1009893" h="1592580">
                <a:moveTo>
                  <a:pt x="646054" y="577885"/>
                </a:moveTo>
                <a:lnTo>
                  <a:pt x="646054" y="568284"/>
                </a:lnTo>
                <a:lnTo>
                  <a:pt x="641253" y="563499"/>
                </a:lnTo>
                <a:lnTo>
                  <a:pt x="635492" y="562538"/>
                </a:lnTo>
                <a:lnTo>
                  <a:pt x="628771" y="562538"/>
                </a:lnTo>
                <a:lnTo>
                  <a:pt x="623971" y="567339"/>
                </a:lnTo>
                <a:lnTo>
                  <a:pt x="622066" y="573100"/>
                </a:lnTo>
                <a:lnTo>
                  <a:pt x="622066" y="576940"/>
                </a:lnTo>
                <a:lnTo>
                  <a:pt x="646054" y="577885"/>
                </a:lnTo>
                <a:close/>
              </a:path>
              <a:path w="1009893" h="1592580">
                <a:moveTo>
                  <a:pt x="728609" y="1204752"/>
                </a:moveTo>
                <a:lnTo>
                  <a:pt x="729569" y="1205712"/>
                </a:lnTo>
                <a:lnTo>
                  <a:pt x="781415" y="1257543"/>
                </a:lnTo>
                <a:lnTo>
                  <a:pt x="778535" y="1244117"/>
                </a:lnTo>
                <a:lnTo>
                  <a:pt x="798697" y="1240276"/>
                </a:lnTo>
                <a:lnTo>
                  <a:pt x="800618" y="1256583"/>
                </a:lnTo>
                <a:lnTo>
                  <a:pt x="801578" y="1252758"/>
                </a:lnTo>
                <a:lnTo>
                  <a:pt x="853409" y="1117396"/>
                </a:lnTo>
                <a:lnTo>
                  <a:pt x="906216" y="913881"/>
                </a:lnTo>
                <a:lnTo>
                  <a:pt x="958047" y="530854"/>
                </a:lnTo>
                <a:lnTo>
                  <a:pt x="1008918" y="14386"/>
                </a:lnTo>
                <a:lnTo>
                  <a:pt x="1009893" y="7665"/>
                </a:lnTo>
                <a:lnTo>
                  <a:pt x="1005077" y="1905"/>
                </a:lnTo>
                <a:lnTo>
                  <a:pt x="998372" y="944"/>
                </a:lnTo>
                <a:lnTo>
                  <a:pt x="991651" y="0"/>
                </a:lnTo>
                <a:lnTo>
                  <a:pt x="985890" y="4785"/>
                </a:lnTo>
                <a:lnTo>
                  <a:pt x="985890" y="11506"/>
                </a:lnTo>
                <a:lnTo>
                  <a:pt x="934044" y="527974"/>
                </a:lnTo>
                <a:lnTo>
                  <a:pt x="882213" y="907161"/>
                </a:lnTo>
                <a:lnTo>
                  <a:pt x="830366" y="1108755"/>
                </a:lnTo>
                <a:lnTo>
                  <a:pt x="785251" y="1226576"/>
                </a:lnTo>
                <a:lnTo>
                  <a:pt x="750691" y="1193231"/>
                </a:lnTo>
                <a:lnTo>
                  <a:pt x="747811" y="1188430"/>
                </a:lnTo>
                <a:lnTo>
                  <a:pt x="698860" y="1034841"/>
                </a:lnTo>
                <a:lnTo>
                  <a:pt x="698860" y="1037722"/>
                </a:lnTo>
                <a:lnTo>
                  <a:pt x="646054" y="574060"/>
                </a:lnTo>
                <a:lnTo>
                  <a:pt x="646054" y="577885"/>
                </a:lnTo>
                <a:lnTo>
                  <a:pt x="622066" y="576940"/>
                </a:lnTo>
                <a:lnTo>
                  <a:pt x="622066" y="573100"/>
                </a:lnTo>
                <a:lnTo>
                  <a:pt x="571179" y="825566"/>
                </a:lnTo>
                <a:lnTo>
                  <a:pt x="519333" y="1129878"/>
                </a:lnTo>
                <a:lnTo>
                  <a:pt x="468462" y="1309390"/>
                </a:lnTo>
                <a:lnTo>
                  <a:pt x="469422" y="1305549"/>
                </a:lnTo>
                <a:lnTo>
                  <a:pt x="418089" y="1382090"/>
                </a:lnTo>
                <a:lnTo>
                  <a:pt x="368625" y="1416908"/>
                </a:lnTo>
                <a:lnTo>
                  <a:pt x="367664" y="1417868"/>
                </a:lnTo>
                <a:lnTo>
                  <a:pt x="366704" y="1418828"/>
                </a:lnTo>
                <a:lnTo>
                  <a:pt x="365744" y="1419788"/>
                </a:lnTo>
                <a:lnTo>
                  <a:pt x="318714" y="1486982"/>
                </a:lnTo>
                <a:lnTo>
                  <a:pt x="316024" y="1488277"/>
                </a:lnTo>
                <a:lnTo>
                  <a:pt x="314873" y="1489862"/>
                </a:lnTo>
                <a:lnTo>
                  <a:pt x="329275" y="1508104"/>
                </a:lnTo>
                <a:lnTo>
                  <a:pt x="331180" y="1507144"/>
                </a:lnTo>
                <a:lnTo>
                  <a:pt x="333100" y="1506184"/>
                </a:lnTo>
                <a:lnTo>
                  <a:pt x="334060" y="1504264"/>
                </a:lnTo>
                <a:lnTo>
                  <a:pt x="384947" y="1434190"/>
                </a:lnTo>
                <a:lnTo>
                  <a:pt x="416631" y="1384264"/>
                </a:lnTo>
                <a:lnTo>
                  <a:pt x="420456" y="1380423"/>
                </a:lnTo>
                <a:lnTo>
                  <a:pt x="433913" y="1400586"/>
                </a:lnTo>
                <a:lnTo>
                  <a:pt x="435818" y="1399626"/>
                </a:lnTo>
                <a:lnTo>
                  <a:pt x="436778" y="1398666"/>
                </a:lnTo>
                <a:lnTo>
                  <a:pt x="437738" y="1397706"/>
                </a:lnTo>
                <a:lnTo>
                  <a:pt x="490545" y="1318991"/>
                </a:lnTo>
                <a:lnTo>
                  <a:pt x="490545" y="1318031"/>
                </a:lnTo>
                <a:lnTo>
                  <a:pt x="491505" y="1317071"/>
                </a:lnTo>
                <a:lnTo>
                  <a:pt x="491505" y="1315151"/>
                </a:lnTo>
                <a:lnTo>
                  <a:pt x="543336" y="1136599"/>
                </a:lnTo>
                <a:lnTo>
                  <a:pt x="595182" y="830366"/>
                </a:lnTo>
                <a:lnTo>
                  <a:pt x="630796" y="653613"/>
                </a:lnTo>
                <a:lnTo>
                  <a:pt x="674857" y="1040602"/>
                </a:lnTo>
                <a:lnTo>
                  <a:pt x="674857" y="1041562"/>
                </a:lnTo>
                <a:lnTo>
                  <a:pt x="675817" y="1042522"/>
                </a:lnTo>
                <a:lnTo>
                  <a:pt x="727664" y="1200912"/>
                </a:lnTo>
                <a:lnTo>
                  <a:pt x="727664" y="1202832"/>
                </a:lnTo>
                <a:lnTo>
                  <a:pt x="728609" y="1204752"/>
                </a:lnTo>
                <a:close/>
              </a:path>
              <a:path w="1009893" h="1592580">
                <a:moveTo>
                  <a:pt x="749775" y="1190431"/>
                </a:moveTo>
                <a:lnTo>
                  <a:pt x="698860" y="1034841"/>
                </a:lnTo>
                <a:lnTo>
                  <a:pt x="747811" y="1188430"/>
                </a:lnTo>
                <a:lnTo>
                  <a:pt x="750691" y="1193231"/>
                </a:lnTo>
                <a:lnTo>
                  <a:pt x="785251" y="1226576"/>
                </a:lnTo>
                <a:lnTo>
                  <a:pt x="749775" y="1190431"/>
                </a:lnTo>
                <a:close/>
              </a:path>
              <a:path w="1009893" h="1592580">
                <a:moveTo>
                  <a:pt x="798697" y="1240276"/>
                </a:moveTo>
                <a:lnTo>
                  <a:pt x="778535" y="1244117"/>
                </a:lnTo>
                <a:lnTo>
                  <a:pt x="781415" y="1257543"/>
                </a:lnTo>
                <a:lnTo>
                  <a:pt x="784296" y="1260424"/>
                </a:lnTo>
                <a:lnTo>
                  <a:pt x="788136" y="1261384"/>
                </a:lnTo>
                <a:lnTo>
                  <a:pt x="792937" y="1260424"/>
                </a:lnTo>
                <a:lnTo>
                  <a:pt x="796777" y="1259479"/>
                </a:lnTo>
                <a:lnTo>
                  <a:pt x="800618" y="1256583"/>
                </a:lnTo>
                <a:lnTo>
                  <a:pt x="798697" y="1240276"/>
                </a:lnTo>
                <a:close/>
              </a:path>
              <a:path w="1009893" h="1592580">
                <a:moveTo>
                  <a:pt x="433913" y="1400586"/>
                </a:moveTo>
                <a:lnTo>
                  <a:pt x="420456" y="1380423"/>
                </a:lnTo>
                <a:lnTo>
                  <a:pt x="416631" y="1384264"/>
                </a:lnTo>
                <a:lnTo>
                  <a:pt x="384947" y="1434190"/>
                </a:lnTo>
                <a:lnTo>
                  <a:pt x="383026" y="1437071"/>
                </a:lnTo>
                <a:lnTo>
                  <a:pt x="433913" y="1400586"/>
                </a:lnTo>
                <a:close/>
              </a:path>
              <a:path w="1009893" h="1592580">
                <a:moveTo>
                  <a:pt x="213116" y="1559951"/>
                </a:moveTo>
                <a:lnTo>
                  <a:pt x="223677" y="1581058"/>
                </a:lnTo>
                <a:lnTo>
                  <a:pt x="218876" y="1557055"/>
                </a:lnTo>
                <a:lnTo>
                  <a:pt x="213116" y="1559951"/>
                </a:lnTo>
                <a:close/>
              </a:path>
              <a:path w="1009893" h="1592580">
                <a:moveTo>
                  <a:pt x="318714" y="1486982"/>
                </a:moveTo>
                <a:lnTo>
                  <a:pt x="365744" y="1419788"/>
                </a:lnTo>
                <a:lnTo>
                  <a:pt x="316024" y="1488277"/>
                </a:lnTo>
                <a:lnTo>
                  <a:pt x="318714" y="1486982"/>
                </a:lnTo>
                <a:close/>
              </a:path>
              <a:path w="1009893" h="1592580">
                <a:moveTo>
                  <a:pt x="1920" y="1563791"/>
                </a:moveTo>
                <a:lnTo>
                  <a:pt x="0" y="1571457"/>
                </a:lnTo>
                <a:lnTo>
                  <a:pt x="2880" y="1577218"/>
                </a:lnTo>
                <a:lnTo>
                  <a:pt x="5760" y="1582978"/>
                </a:lnTo>
                <a:lnTo>
                  <a:pt x="13441" y="1585859"/>
                </a:lnTo>
                <a:lnTo>
                  <a:pt x="20162" y="1582018"/>
                </a:lnTo>
                <a:lnTo>
                  <a:pt x="67495" y="1557005"/>
                </a:lnTo>
                <a:lnTo>
                  <a:pt x="71033" y="1555135"/>
                </a:lnTo>
                <a:lnTo>
                  <a:pt x="67193" y="1557055"/>
                </a:lnTo>
                <a:lnTo>
                  <a:pt x="62392" y="1533067"/>
                </a:lnTo>
                <a:lnTo>
                  <a:pt x="60472" y="1533067"/>
                </a:lnTo>
                <a:lnTo>
                  <a:pt x="59512" y="1534027"/>
                </a:lnTo>
                <a:lnTo>
                  <a:pt x="8641" y="1560896"/>
                </a:lnTo>
                <a:lnTo>
                  <a:pt x="1920" y="1563791"/>
                </a:lnTo>
                <a:close/>
              </a:path>
              <a:path w="1009893" h="1592580">
                <a:moveTo>
                  <a:pt x="115199" y="1524426"/>
                </a:moveTo>
                <a:lnTo>
                  <a:pt x="109438" y="1545549"/>
                </a:lnTo>
                <a:lnTo>
                  <a:pt x="119039" y="1548429"/>
                </a:lnTo>
                <a:lnTo>
                  <a:pt x="119039" y="1523466"/>
                </a:lnTo>
                <a:lnTo>
                  <a:pt x="115199" y="1524426"/>
                </a:lnTo>
                <a:close/>
              </a:path>
            </a:pathLst>
          </a:custGeom>
          <a:solidFill>
            <a:srgbClr val="94363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" name="object 221"/>
          <p:cNvSpPr/>
          <p:nvPr/>
        </p:nvSpPr>
        <p:spPr>
          <a:xfrm>
            <a:off x="3285256" y="3258875"/>
            <a:ext cx="78714" cy="78714"/>
          </a:xfrm>
          <a:custGeom>
            <a:avLst/>
            <a:gdLst/>
            <a:ahLst/>
            <a:cxnLst/>
            <a:rect l="l" t="t" r="r" b="b"/>
            <a:pathLst>
              <a:path w="78714" h="78714">
                <a:moveTo>
                  <a:pt x="39364" y="0"/>
                </a:moveTo>
                <a:lnTo>
                  <a:pt x="0" y="39349"/>
                </a:lnTo>
                <a:lnTo>
                  <a:pt x="39364" y="78714"/>
                </a:lnTo>
                <a:lnTo>
                  <a:pt x="78714" y="39349"/>
                </a:lnTo>
                <a:lnTo>
                  <a:pt x="39364" y="0"/>
                </a:lnTo>
                <a:close/>
              </a:path>
            </a:pathLst>
          </a:custGeom>
          <a:solidFill>
            <a:srgbClr val="94363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" name="object 222"/>
          <p:cNvSpPr/>
          <p:nvPr/>
        </p:nvSpPr>
        <p:spPr>
          <a:xfrm>
            <a:off x="3281415" y="3255035"/>
            <a:ext cx="87355" cy="86395"/>
          </a:xfrm>
          <a:custGeom>
            <a:avLst/>
            <a:gdLst/>
            <a:ahLst/>
            <a:cxnLst/>
            <a:rect l="l" t="t" r="r" b="b"/>
            <a:pathLst>
              <a:path w="87355" h="86395">
                <a:moveTo>
                  <a:pt x="46085" y="79674"/>
                </a:moveTo>
                <a:lnTo>
                  <a:pt x="40325" y="79674"/>
                </a:lnTo>
                <a:lnTo>
                  <a:pt x="42245" y="86395"/>
                </a:lnTo>
                <a:lnTo>
                  <a:pt x="45125" y="86395"/>
                </a:lnTo>
                <a:lnTo>
                  <a:pt x="46085" y="85435"/>
                </a:lnTo>
                <a:lnTo>
                  <a:pt x="85435" y="46070"/>
                </a:lnTo>
                <a:lnTo>
                  <a:pt x="79689" y="46070"/>
                </a:lnTo>
                <a:lnTo>
                  <a:pt x="46085" y="79674"/>
                </a:lnTo>
                <a:close/>
              </a:path>
              <a:path w="87355" h="86395">
                <a:moveTo>
                  <a:pt x="43205" y="9600"/>
                </a:moveTo>
                <a:lnTo>
                  <a:pt x="40325" y="6720"/>
                </a:lnTo>
                <a:lnTo>
                  <a:pt x="9601" y="43190"/>
                </a:lnTo>
                <a:lnTo>
                  <a:pt x="43205" y="9600"/>
                </a:lnTo>
                <a:close/>
              </a:path>
              <a:path w="87355" h="86395">
                <a:moveTo>
                  <a:pt x="960" y="40309"/>
                </a:moveTo>
                <a:lnTo>
                  <a:pt x="6720" y="40309"/>
                </a:lnTo>
                <a:lnTo>
                  <a:pt x="40325" y="960"/>
                </a:lnTo>
                <a:lnTo>
                  <a:pt x="960" y="40309"/>
                </a:lnTo>
                <a:close/>
              </a:path>
              <a:path w="87355" h="86395">
                <a:moveTo>
                  <a:pt x="960" y="46070"/>
                </a:moveTo>
                <a:lnTo>
                  <a:pt x="40325" y="85435"/>
                </a:lnTo>
                <a:lnTo>
                  <a:pt x="6720" y="46070"/>
                </a:lnTo>
                <a:lnTo>
                  <a:pt x="9601" y="43190"/>
                </a:lnTo>
                <a:lnTo>
                  <a:pt x="40325" y="6720"/>
                </a:lnTo>
                <a:lnTo>
                  <a:pt x="43205" y="9600"/>
                </a:lnTo>
                <a:lnTo>
                  <a:pt x="76809" y="43190"/>
                </a:lnTo>
                <a:lnTo>
                  <a:pt x="46085" y="6720"/>
                </a:lnTo>
                <a:lnTo>
                  <a:pt x="40325" y="960"/>
                </a:lnTo>
                <a:lnTo>
                  <a:pt x="6720" y="40309"/>
                </a:lnTo>
                <a:lnTo>
                  <a:pt x="960" y="40309"/>
                </a:lnTo>
                <a:lnTo>
                  <a:pt x="0" y="41269"/>
                </a:lnTo>
                <a:lnTo>
                  <a:pt x="0" y="45110"/>
                </a:lnTo>
                <a:lnTo>
                  <a:pt x="960" y="46070"/>
                </a:lnTo>
                <a:close/>
              </a:path>
              <a:path w="87355" h="86395">
                <a:moveTo>
                  <a:pt x="6720" y="46070"/>
                </a:moveTo>
                <a:lnTo>
                  <a:pt x="40325" y="85435"/>
                </a:lnTo>
                <a:lnTo>
                  <a:pt x="42245" y="86395"/>
                </a:lnTo>
                <a:lnTo>
                  <a:pt x="40325" y="79674"/>
                </a:lnTo>
                <a:lnTo>
                  <a:pt x="46085" y="79674"/>
                </a:lnTo>
                <a:lnTo>
                  <a:pt x="79689" y="46070"/>
                </a:lnTo>
                <a:lnTo>
                  <a:pt x="85435" y="46070"/>
                </a:lnTo>
                <a:lnTo>
                  <a:pt x="87355" y="45110"/>
                </a:lnTo>
                <a:lnTo>
                  <a:pt x="87355" y="42230"/>
                </a:lnTo>
                <a:lnTo>
                  <a:pt x="85435" y="40309"/>
                </a:lnTo>
                <a:lnTo>
                  <a:pt x="79689" y="40309"/>
                </a:lnTo>
                <a:lnTo>
                  <a:pt x="76809" y="43190"/>
                </a:lnTo>
                <a:lnTo>
                  <a:pt x="43205" y="76794"/>
                </a:lnTo>
                <a:lnTo>
                  <a:pt x="9601" y="43190"/>
                </a:lnTo>
                <a:lnTo>
                  <a:pt x="6720" y="46070"/>
                </a:lnTo>
                <a:close/>
              </a:path>
              <a:path w="87355" h="86395">
                <a:moveTo>
                  <a:pt x="46085" y="6720"/>
                </a:moveTo>
                <a:lnTo>
                  <a:pt x="76809" y="43190"/>
                </a:lnTo>
                <a:lnTo>
                  <a:pt x="79689" y="40309"/>
                </a:lnTo>
                <a:lnTo>
                  <a:pt x="85435" y="40309"/>
                </a:lnTo>
                <a:lnTo>
                  <a:pt x="46085" y="960"/>
                </a:lnTo>
                <a:lnTo>
                  <a:pt x="45125" y="0"/>
                </a:lnTo>
                <a:lnTo>
                  <a:pt x="41285" y="0"/>
                </a:lnTo>
                <a:lnTo>
                  <a:pt x="40325" y="960"/>
                </a:lnTo>
                <a:lnTo>
                  <a:pt x="46085" y="6720"/>
                </a:lnTo>
                <a:close/>
              </a:path>
            </a:pathLst>
          </a:custGeom>
          <a:solidFill>
            <a:srgbClr val="8DA5C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" name="object 223"/>
          <p:cNvSpPr/>
          <p:nvPr/>
        </p:nvSpPr>
        <p:spPr>
          <a:xfrm>
            <a:off x="3337102" y="3231992"/>
            <a:ext cx="78714" cy="77754"/>
          </a:xfrm>
          <a:custGeom>
            <a:avLst/>
            <a:gdLst/>
            <a:ahLst/>
            <a:cxnLst/>
            <a:rect l="l" t="t" r="r" b="b"/>
            <a:pathLst>
              <a:path w="78714" h="77754">
                <a:moveTo>
                  <a:pt x="39349" y="0"/>
                </a:moveTo>
                <a:lnTo>
                  <a:pt x="0" y="39349"/>
                </a:lnTo>
                <a:lnTo>
                  <a:pt x="39349" y="77754"/>
                </a:lnTo>
                <a:lnTo>
                  <a:pt x="78714" y="39349"/>
                </a:lnTo>
                <a:lnTo>
                  <a:pt x="39349" y="0"/>
                </a:lnTo>
                <a:close/>
              </a:path>
            </a:pathLst>
          </a:custGeom>
          <a:solidFill>
            <a:srgbClr val="94363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" name="object 224"/>
          <p:cNvSpPr/>
          <p:nvPr/>
        </p:nvSpPr>
        <p:spPr>
          <a:xfrm>
            <a:off x="3332302" y="3228152"/>
            <a:ext cx="87355" cy="86395"/>
          </a:xfrm>
          <a:custGeom>
            <a:avLst/>
            <a:gdLst/>
            <a:ahLst/>
            <a:cxnLst/>
            <a:rect l="l" t="t" r="r" b="b"/>
            <a:pathLst>
              <a:path w="87355" h="86395">
                <a:moveTo>
                  <a:pt x="47030" y="79674"/>
                </a:moveTo>
                <a:lnTo>
                  <a:pt x="41269" y="79674"/>
                </a:lnTo>
                <a:lnTo>
                  <a:pt x="43190" y="86395"/>
                </a:lnTo>
                <a:lnTo>
                  <a:pt x="46070" y="86395"/>
                </a:lnTo>
                <a:lnTo>
                  <a:pt x="47030" y="85435"/>
                </a:lnTo>
                <a:lnTo>
                  <a:pt x="86395" y="46085"/>
                </a:lnTo>
                <a:lnTo>
                  <a:pt x="80634" y="46085"/>
                </a:lnTo>
                <a:lnTo>
                  <a:pt x="47030" y="79674"/>
                </a:lnTo>
                <a:close/>
              </a:path>
              <a:path w="87355" h="86395">
                <a:moveTo>
                  <a:pt x="44150" y="9601"/>
                </a:moveTo>
                <a:lnTo>
                  <a:pt x="41269" y="6720"/>
                </a:lnTo>
                <a:lnTo>
                  <a:pt x="10560" y="43204"/>
                </a:lnTo>
                <a:lnTo>
                  <a:pt x="44150" y="9601"/>
                </a:lnTo>
                <a:close/>
              </a:path>
              <a:path w="87355" h="86395">
                <a:moveTo>
                  <a:pt x="1904" y="40325"/>
                </a:moveTo>
                <a:lnTo>
                  <a:pt x="7680" y="40325"/>
                </a:lnTo>
                <a:lnTo>
                  <a:pt x="41269" y="960"/>
                </a:lnTo>
                <a:lnTo>
                  <a:pt x="1904" y="40325"/>
                </a:lnTo>
                <a:close/>
              </a:path>
              <a:path w="87355" h="86395">
                <a:moveTo>
                  <a:pt x="7680" y="46085"/>
                </a:moveTo>
                <a:lnTo>
                  <a:pt x="41269" y="85435"/>
                </a:lnTo>
                <a:lnTo>
                  <a:pt x="43190" y="86395"/>
                </a:lnTo>
                <a:lnTo>
                  <a:pt x="41269" y="79674"/>
                </a:lnTo>
                <a:lnTo>
                  <a:pt x="47030" y="79674"/>
                </a:lnTo>
                <a:lnTo>
                  <a:pt x="80634" y="46085"/>
                </a:lnTo>
                <a:lnTo>
                  <a:pt x="86395" y="46085"/>
                </a:lnTo>
                <a:lnTo>
                  <a:pt x="87355" y="45125"/>
                </a:lnTo>
                <a:lnTo>
                  <a:pt x="87355" y="42245"/>
                </a:lnTo>
                <a:lnTo>
                  <a:pt x="86395" y="40325"/>
                </a:lnTo>
                <a:lnTo>
                  <a:pt x="80634" y="40325"/>
                </a:lnTo>
                <a:lnTo>
                  <a:pt x="77753" y="43204"/>
                </a:lnTo>
                <a:lnTo>
                  <a:pt x="44150" y="76794"/>
                </a:lnTo>
                <a:lnTo>
                  <a:pt x="10560" y="43204"/>
                </a:lnTo>
                <a:lnTo>
                  <a:pt x="7680" y="46085"/>
                </a:lnTo>
                <a:close/>
              </a:path>
              <a:path w="87355" h="86395">
                <a:moveTo>
                  <a:pt x="0" y="43190"/>
                </a:moveTo>
                <a:lnTo>
                  <a:pt x="0" y="44165"/>
                </a:lnTo>
                <a:lnTo>
                  <a:pt x="960" y="45125"/>
                </a:lnTo>
                <a:lnTo>
                  <a:pt x="1904" y="46085"/>
                </a:lnTo>
                <a:lnTo>
                  <a:pt x="41269" y="85435"/>
                </a:lnTo>
                <a:lnTo>
                  <a:pt x="7680" y="46085"/>
                </a:lnTo>
                <a:lnTo>
                  <a:pt x="10560" y="43204"/>
                </a:lnTo>
                <a:lnTo>
                  <a:pt x="41269" y="6720"/>
                </a:lnTo>
                <a:lnTo>
                  <a:pt x="44150" y="9601"/>
                </a:lnTo>
                <a:lnTo>
                  <a:pt x="77753" y="43204"/>
                </a:lnTo>
                <a:lnTo>
                  <a:pt x="47030" y="6720"/>
                </a:lnTo>
                <a:lnTo>
                  <a:pt x="41269" y="960"/>
                </a:lnTo>
                <a:lnTo>
                  <a:pt x="7680" y="40325"/>
                </a:lnTo>
                <a:lnTo>
                  <a:pt x="1904" y="40325"/>
                </a:lnTo>
                <a:lnTo>
                  <a:pt x="960" y="41285"/>
                </a:lnTo>
                <a:lnTo>
                  <a:pt x="0" y="42245"/>
                </a:lnTo>
                <a:lnTo>
                  <a:pt x="0" y="43190"/>
                </a:lnTo>
                <a:close/>
              </a:path>
              <a:path w="87355" h="86395">
                <a:moveTo>
                  <a:pt x="47030" y="6720"/>
                </a:moveTo>
                <a:lnTo>
                  <a:pt x="77753" y="43204"/>
                </a:lnTo>
                <a:lnTo>
                  <a:pt x="80634" y="40325"/>
                </a:lnTo>
                <a:lnTo>
                  <a:pt x="86395" y="40325"/>
                </a:lnTo>
                <a:lnTo>
                  <a:pt x="47030" y="960"/>
                </a:lnTo>
                <a:lnTo>
                  <a:pt x="46070" y="0"/>
                </a:lnTo>
                <a:lnTo>
                  <a:pt x="42230" y="0"/>
                </a:lnTo>
                <a:lnTo>
                  <a:pt x="41269" y="960"/>
                </a:lnTo>
                <a:lnTo>
                  <a:pt x="47030" y="6720"/>
                </a:lnTo>
                <a:close/>
              </a:path>
            </a:pathLst>
          </a:custGeom>
          <a:solidFill>
            <a:srgbClr val="8DA5C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" name="object 225"/>
          <p:cNvSpPr/>
          <p:nvPr/>
        </p:nvSpPr>
        <p:spPr>
          <a:xfrm>
            <a:off x="3389894" y="3223351"/>
            <a:ext cx="78714" cy="78714"/>
          </a:xfrm>
          <a:custGeom>
            <a:avLst/>
            <a:gdLst/>
            <a:ahLst/>
            <a:cxnLst/>
            <a:rect l="l" t="t" r="r" b="b"/>
            <a:pathLst>
              <a:path w="78714" h="78714">
                <a:moveTo>
                  <a:pt x="39364" y="0"/>
                </a:moveTo>
                <a:lnTo>
                  <a:pt x="0" y="40325"/>
                </a:lnTo>
                <a:lnTo>
                  <a:pt x="39364" y="78714"/>
                </a:lnTo>
                <a:lnTo>
                  <a:pt x="78714" y="40325"/>
                </a:lnTo>
                <a:lnTo>
                  <a:pt x="39364" y="0"/>
                </a:lnTo>
                <a:close/>
              </a:path>
            </a:pathLst>
          </a:custGeom>
          <a:solidFill>
            <a:srgbClr val="94363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" name="object 226"/>
          <p:cNvSpPr/>
          <p:nvPr/>
        </p:nvSpPr>
        <p:spPr>
          <a:xfrm>
            <a:off x="3386053" y="3219510"/>
            <a:ext cx="86395" cy="87355"/>
          </a:xfrm>
          <a:custGeom>
            <a:avLst/>
            <a:gdLst/>
            <a:ahLst/>
            <a:cxnLst/>
            <a:rect l="l" t="t" r="r" b="b"/>
            <a:pathLst>
              <a:path w="86395" h="87355">
                <a:moveTo>
                  <a:pt x="46070" y="79674"/>
                </a:moveTo>
                <a:lnTo>
                  <a:pt x="40325" y="79674"/>
                </a:lnTo>
                <a:lnTo>
                  <a:pt x="42245" y="87355"/>
                </a:lnTo>
                <a:lnTo>
                  <a:pt x="45125" y="87355"/>
                </a:lnTo>
                <a:lnTo>
                  <a:pt x="46070" y="85435"/>
                </a:lnTo>
                <a:lnTo>
                  <a:pt x="85435" y="46085"/>
                </a:lnTo>
                <a:lnTo>
                  <a:pt x="79674" y="46085"/>
                </a:lnTo>
                <a:lnTo>
                  <a:pt x="46070" y="79674"/>
                </a:lnTo>
                <a:close/>
              </a:path>
              <a:path w="86395" h="87355">
                <a:moveTo>
                  <a:pt x="43648" y="10045"/>
                </a:moveTo>
                <a:lnTo>
                  <a:pt x="40325" y="6720"/>
                </a:lnTo>
                <a:lnTo>
                  <a:pt x="9636" y="43240"/>
                </a:lnTo>
                <a:lnTo>
                  <a:pt x="43648" y="10045"/>
                </a:lnTo>
                <a:close/>
              </a:path>
              <a:path w="86395" h="87355">
                <a:moveTo>
                  <a:pt x="960" y="40325"/>
                </a:moveTo>
                <a:lnTo>
                  <a:pt x="6720" y="40325"/>
                </a:lnTo>
                <a:lnTo>
                  <a:pt x="40325" y="1920"/>
                </a:lnTo>
                <a:lnTo>
                  <a:pt x="960" y="40325"/>
                </a:lnTo>
                <a:close/>
              </a:path>
              <a:path w="86395" h="87355">
                <a:moveTo>
                  <a:pt x="960" y="46085"/>
                </a:moveTo>
                <a:lnTo>
                  <a:pt x="40325" y="85435"/>
                </a:lnTo>
                <a:lnTo>
                  <a:pt x="6720" y="46085"/>
                </a:lnTo>
                <a:lnTo>
                  <a:pt x="9636" y="43240"/>
                </a:lnTo>
                <a:lnTo>
                  <a:pt x="40325" y="6720"/>
                </a:lnTo>
                <a:lnTo>
                  <a:pt x="43648" y="10045"/>
                </a:lnTo>
                <a:lnTo>
                  <a:pt x="76794" y="43204"/>
                </a:lnTo>
                <a:lnTo>
                  <a:pt x="46070" y="7680"/>
                </a:lnTo>
                <a:lnTo>
                  <a:pt x="40325" y="1920"/>
                </a:lnTo>
                <a:lnTo>
                  <a:pt x="6720" y="40325"/>
                </a:lnTo>
                <a:lnTo>
                  <a:pt x="960" y="40325"/>
                </a:lnTo>
                <a:lnTo>
                  <a:pt x="0" y="41285"/>
                </a:lnTo>
                <a:lnTo>
                  <a:pt x="0" y="46085"/>
                </a:lnTo>
                <a:lnTo>
                  <a:pt x="960" y="46085"/>
                </a:lnTo>
                <a:close/>
              </a:path>
              <a:path w="86395" h="87355">
                <a:moveTo>
                  <a:pt x="6720" y="46085"/>
                </a:moveTo>
                <a:lnTo>
                  <a:pt x="40325" y="85435"/>
                </a:lnTo>
                <a:lnTo>
                  <a:pt x="42245" y="87355"/>
                </a:lnTo>
                <a:lnTo>
                  <a:pt x="40325" y="79674"/>
                </a:lnTo>
                <a:lnTo>
                  <a:pt x="46070" y="79674"/>
                </a:lnTo>
                <a:lnTo>
                  <a:pt x="79674" y="46085"/>
                </a:lnTo>
                <a:lnTo>
                  <a:pt x="85435" y="46085"/>
                </a:lnTo>
                <a:lnTo>
                  <a:pt x="86395" y="45125"/>
                </a:lnTo>
                <a:lnTo>
                  <a:pt x="86395" y="42245"/>
                </a:lnTo>
                <a:lnTo>
                  <a:pt x="85435" y="40325"/>
                </a:lnTo>
                <a:lnTo>
                  <a:pt x="79674" y="40325"/>
                </a:lnTo>
                <a:lnTo>
                  <a:pt x="76794" y="43204"/>
                </a:lnTo>
                <a:lnTo>
                  <a:pt x="43197" y="76802"/>
                </a:lnTo>
                <a:lnTo>
                  <a:pt x="9636" y="43240"/>
                </a:lnTo>
                <a:lnTo>
                  <a:pt x="6720" y="46085"/>
                </a:lnTo>
                <a:close/>
              </a:path>
              <a:path w="86395" h="87355">
                <a:moveTo>
                  <a:pt x="46070" y="7680"/>
                </a:moveTo>
                <a:lnTo>
                  <a:pt x="76794" y="43204"/>
                </a:lnTo>
                <a:lnTo>
                  <a:pt x="79674" y="40325"/>
                </a:lnTo>
                <a:lnTo>
                  <a:pt x="85435" y="40325"/>
                </a:lnTo>
                <a:lnTo>
                  <a:pt x="46070" y="1920"/>
                </a:lnTo>
                <a:lnTo>
                  <a:pt x="45125" y="960"/>
                </a:lnTo>
                <a:lnTo>
                  <a:pt x="44165" y="0"/>
                </a:lnTo>
                <a:lnTo>
                  <a:pt x="42245" y="0"/>
                </a:lnTo>
                <a:lnTo>
                  <a:pt x="41285" y="960"/>
                </a:lnTo>
                <a:lnTo>
                  <a:pt x="40325" y="1920"/>
                </a:lnTo>
                <a:lnTo>
                  <a:pt x="46070" y="7680"/>
                </a:lnTo>
                <a:close/>
              </a:path>
            </a:pathLst>
          </a:custGeom>
          <a:solidFill>
            <a:srgbClr val="8DA5C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" name="object 227"/>
          <p:cNvSpPr/>
          <p:nvPr/>
        </p:nvSpPr>
        <p:spPr>
          <a:xfrm>
            <a:off x="3440780" y="3266556"/>
            <a:ext cx="78714" cy="78714"/>
          </a:xfrm>
          <a:custGeom>
            <a:avLst/>
            <a:gdLst/>
            <a:ahLst/>
            <a:cxnLst/>
            <a:rect l="l" t="t" r="r" b="b"/>
            <a:pathLst>
              <a:path w="78714" h="78714">
                <a:moveTo>
                  <a:pt x="40309" y="0"/>
                </a:moveTo>
                <a:lnTo>
                  <a:pt x="0" y="40309"/>
                </a:lnTo>
                <a:lnTo>
                  <a:pt x="40309" y="78714"/>
                </a:lnTo>
                <a:lnTo>
                  <a:pt x="78714" y="40309"/>
                </a:lnTo>
                <a:lnTo>
                  <a:pt x="40309" y="0"/>
                </a:lnTo>
                <a:close/>
              </a:path>
            </a:pathLst>
          </a:custGeom>
          <a:solidFill>
            <a:srgbClr val="94363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" name="object 228"/>
          <p:cNvSpPr/>
          <p:nvPr/>
        </p:nvSpPr>
        <p:spPr>
          <a:xfrm>
            <a:off x="3436940" y="3262716"/>
            <a:ext cx="87355" cy="87355"/>
          </a:xfrm>
          <a:custGeom>
            <a:avLst/>
            <a:gdLst/>
            <a:ahLst/>
            <a:cxnLst/>
            <a:rect l="l" t="t" r="r" b="b"/>
            <a:pathLst>
              <a:path w="87355" h="87355">
                <a:moveTo>
                  <a:pt x="47030" y="79674"/>
                </a:moveTo>
                <a:lnTo>
                  <a:pt x="40309" y="79674"/>
                </a:lnTo>
                <a:lnTo>
                  <a:pt x="42230" y="87355"/>
                </a:lnTo>
                <a:lnTo>
                  <a:pt x="45110" y="87355"/>
                </a:lnTo>
                <a:lnTo>
                  <a:pt x="47030" y="85435"/>
                </a:lnTo>
                <a:lnTo>
                  <a:pt x="85435" y="47030"/>
                </a:lnTo>
                <a:lnTo>
                  <a:pt x="79674" y="47030"/>
                </a:lnTo>
                <a:lnTo>
                  <a:pt x="47030" y="79674"/>
                </a:lnTo>
                <a:close/>
              </a:path>
              <a:path w="87355" h="87355">
                <a:moveTo>
                  <a:pt x="43670" y="11040"/>
                </a:moveTo>
                <a:lnTo>
                  <a:pt x="40309" y="7680"/>
                </a:lnTo>
                <a:lnTo>
                  <a:pt x="11040" y="43671"/>
                </a:lnTo>
                <a:lnTo>
                  <a:pt x="43670" y="11040"/>
                </a:lnTo>
                <a:close/>
              </a:path>
              <a:path w="87355" h="87355">
                <a:moveTo>
                  <a:pt x="1904" y="40309"/>
                </a:moveTo>
                <a:lnTo>
                  <a:pt x="7680" y="40309"/>
                </a:lnTo>
                <a:lnTo>
                  <a:pt x="40309" y="1920"/>
                </a:lnTo>
                <a:lnTo>
                  <a:pt x="1904" y="40309"/>
                </a:lnTo>
                <a:close/>
              </a:path>
              <a:path w="87355" h="87355">
                <a:moveTo>
                  <a:pt x="7680" y="47030"/>
                </a:moveTo>
                <a:lnTo>
                  <a:pt x="40309" y="85435"/>
                </a:lnTo>
                <a:lnTo>
                  <a:pt x="42230" y="87355"/>
                </a:lnTo>
                <a:lnTo>
                  <a:pt x="40309" y="79674"/>
                </a:lnTo>
                <a:lnTo>
                  <a:pt x="47030" y="79674"/>
                </a:lnTo>
                <a:lnTo>
                  <a:pt x="79674" y="47030"/>
                </a:lnTo>
                <a:lnTo>
                  <a:pt x="85435" y="47030"/>
                </a:lnTo>
                <a:lnTo>
                  <a:pt x="87355" y="45110"/>
                </a:lnTo>
                <a:lnTo>
                  <a:pt x="87355" y="42230"/>
                </a:lnTo>
                <a:lnTo>
                  <a:pt x="85435" y="40309"/>
                </a:lnTo>
                <a:lnTo>
                  <a:pt x="79674" y="40309"/>
                </a:lnTo>
                <a:lnTo>
                  <a:pt x="76313" y="43670"/>
                </a:lnTo>
                <a:lnTo>
                  <a:pt x="43670" y="76313"/>
                </a:lnTo>
                <a:lnTo>
                  <a:pt x="11040" y="43671"/>
                </a:lnTo>
                <a:lnTo>
                  <a:pt x="7680" y="47030"/>
                </a:lnTo>
                <a:close/>
              </a:path>
              <a:path w="87355" h="87355">
                <a:moveTo>
                  <a:pt x="0" y="44150"/>
                </a:moveTo>
                <a:lnTo>
                  <a:pt x="0" y="45110"/>
                </a:lnTo>
                <a:lnTo>
                  <a:pt x="960" y="46070"/>
                </a:lnTo>
                <a:lnTo>
                  <a:pt x="1904" y="47030"/>
                </a:lnTo>
                <a:lnTo>
                  <a:pt x="40309" y="85435"/>
                </a:lnTo>
                <a:lnTo>
                  <a:pt x="7680" y="47030"/>
                </a:lnTo>
                <a:lnTo>
                  <a:pt x="11040" y="43671"/>
                </a:lnTo>
                <a:lnTo>
                  <a:pt x="40309" y="7680"/>
                </a:lnTo>
                <a:lnTo>
                  <a:pt x="43670" y="11040"/>
                </a:lnTo>
                <a:lnTo>
                  <a:pt x="76313" y="43670"/>
                </a:lnTo>
                <a:lnTo>
                  <a:pt x="47030" y="7680"/>
                </a:lnTo>
                <a:lnTo>
                  <a:pt x="40309" y="1920"/>
                </a:lnTo>
                <a:lnTo>
                  <a:pt x="7680" y="40309"/>
                </a:lnTo>
                <a:lnTo>
                  <a:pt x="1904" y="40309"/>
                </a:lnTo>
                <a:lnTo>
                  <a:pt x="960" y="41269"/>
                </a:lnTo>
                <a:lnTo>
                  <a:pt x="0" y="42230"/>
                </a:lnTo>
                <a:lnTo>
                  <a:pt x="0" y="44150"/>
                </a:lnTo>
                <a:close/>
              </a:path>
              <a:path w="87355" h="87355">
                <a:moveTo>
                  <a:pt x="47030" y="7680"/>
                </a:moveTo>
                <a:lnTo>
                  <a:pt x="76313" y="43670"/>
                </a:lnTo>
                <a:lnTo>
                  <a:pt x="79674" y="40309"/>
                </a:lnTo>
                <a:lnTo>
                  <a:pt x="85435" y="40309"/>
                </a:lnTo>
                <a:lnTo>
                  <a:pt x="47030" y="1920"/>
                </a:lnTo>
                <a:lnTo>
                  <a:pt x="46070" y="960"/>
                </a:lnTo>
                <a:lnTo>
                  <a:pt x="45110" y="0"/>
                </a:lnTo>
                <a:lnTo>
                  <a:pt x="42230" y="0"/>
                </a:lnTo>
                <a:lnTo>
                  <a:pt x="41269" y="960"/>
                </a:lnTo>
                <a:lnTo>
                  <a:pt x="40309" y="1920"/>
                </a:lnTo>
                <a:lnTo>
                  <a:pt x="47030" y="7680"/>
                </a:lnTo>
                <a:close/>
              </a:path>
            </a:pathLst>
          </a:custGeom>
          <a:solidFill>
            <a:srgbClr val="8DA5C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" name="object 229"/>
          <p:cNvSpPr/>
          <p:nvPr/>
        </p:nvSpPr>
        <p:spPr>
          <a:xfrm>
            <a:off x="3492611" y="3257915"/>
            <a:ext cx="78714" cy="77754"/>
          </a:xfrm>
          <a:custGeom>
            <a:avLst/>
            <a:gdLst/>
            <a:ahLst/>
            <a:cxnLst/>
            <a:rect l="l" t="t" r="r" b="b"/>
            <a:pathLst>
              <a:path w="78714" h="77754">
                <a:moveTo>
                  <a:pt x="39364" y="0"/>
                </a:moveTo>
                <a:lnTo>
                  <a:pt x="0" y="39349"/>
                </a:lnTo>
                <a:lnTo>
                  <a:pt x="39364" y="77754"/>
                </a:lnTo>
                <a:lnTo>
                  <a:pt x="78714" y="39349"/>
                </a:lnTo>
                <a:lnTo>
                  <a:pt x="39364" y="0"/>
                </a:lnTo>
                <a:close/>
              </a:path>
            </a:pathLst>
          </a:custGeom>
          <a:solidFill>
            <a:srgbClr val="94363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" name="object 230"/>
          <p:cNvSpPr/>
          <p:nvPr/>
        </p:nvSpPr>
        <p:spPr>
          <a:xfrm>
            <a:off x="3488771" y="3253115"/>
            <a:ext cx="87355" cy="87355"/>
          </a:xfrm>
          <a:custGeom>
            <a:avLst/>
            <a:gdLst/>
            <a:ahLst/>
            <a:cxnLst/>
            <a:rect l="l" t="t" r="r" b="b"/>
            <a:pathLst>
              <a:path w="87355" h="87355">
                <a:moveTo>
                  <a:pt x="46085" y="79674"/>
                </a:moveTo>
                <a:lnTo>
                  <a:pt x="40325" y="79674"/>
                </a:lnTo>
                <a:lnTo>
                  <a:pt x="42245" y="87355"/>
                </a:lnTo>
                <a:lnTo>
                  <a:pt x="45110" y="87355"/>
                </a:lnTo>
                <a:lnTo>
                  <a:pt x="46085" y="86395"/>
                </a:lnTo>
                <a:lnTo>
                  <a:pt x="85435" y="47030"/>
                </a:lnTo>
                <a:lnTo>
                  <a:pt x="79674" y="47030"/>
                </a:lnTo>
                <a:lnTo>
                  <a:pt x="46085" y="79674"/>
                </a:lnTo>
                <a:close/>
              </a:path>
              <a:path w="87355" h="87355">
                <a:moveTo>
                  <a:pt x="43204" y="10560"/>
                </a:moveTo>
                <a:lnTo>
                  <a:pt x="40325" y="7680"/>
                </a:lnTo>
                <a:lnTo>
                  <a:pt x="9637" y="44115"/>
                </a:lnTo>
                <a:lnTo>
                  <a:pt x="43204" y="10560"/>
                </a:lnTo>
                <a:close/>
              </a:path>
              <a:path w="87355" h="87355">
                <a:moveTo>
                  <a:pt x="960" y="41269"/>
                </a:moveTo>
                <a:lnTo>
                  <a:pt x="6720" y="41269"/>
                </a:lnTo>
                <a:lnTo>
                  <a:pt x="40325" y="1920"/>
                </a:lnTo>
                <a:lnTo>
                  <a:pt x="960" y="41269"/>
                </a:lnTo>
                <a:close/>
              </a:path>
              <a:path w="87355" h="87355">
                <a:moveTo>
                  <a:pt x="960" y="47030"/>
                </a:moveTo>
                <a:lnTo>
                  <a:pt x="40325" y="86395"/>
                </a:lnTo>
                <a:lnTo>
                  <a:pt x="6720" y="47030"/>
                </a:lnTo>
                <a:lnTo>
                  <a:pt x="9637" y="44115"/>
                </a:lnTo>
                <a:lnTo>
                  <a:pt x="40325" y="7680"/>
                </a:lnTo>
                <a:lnTo>
                  <a:pt x="43204" y="10560"/>
                </a:lnTo>
                <a:lnTo>
                  <a:pt x="76759" y="44115"/>
                </a:lnTo>
                <a:lnTo>
                  <a:pt x="46085" y="7680"/>
                </a:lnTo>
                <a:lnTo>
                  <a:pt x="40325" y="1920"/>
                </a:lnTo>
                <a:lnTo>
                  <a:pt x="6720" y="41269"/>
                </a:lnTo>
                <a:lnTo>
                  <a:pt x="960" y="41269"/>
                </a:lnTo>
                <a:lnTo>
                  <a:pt x="0" y="42230"/>
                </a:lnTo>
                <a:lnTo>
                  <a:pt x="0" y="46070"/>
                </a:lnTo>
                <a:lnTo>
                  <a:pt x="960" y="47030"/>
                </a:lnTo>
                <a:close/>
              </a:path>
              <a:path w="87355" h="87355">
                <a:moveTo>
                  <a:pt x="6720" y="47030"/>
                </a:moveTo>
                <a:lnTo>
                  <a:pt x="40325" y="86395"/>
                </a:lnTo>
                <a:lnTo>
                  <a:pt x="42245" y="87355"/>
                </a:lnTo>
                <a:lnTo>
                  <a:pt x="40325" y="79674"/>
                </a:lnTo>
                <a:lnTo>
                  <a:pt x="46085" y="79674"/>
                </a:lnTo>
                <a:lnTo>
                  <a:pt x="79674" y="47030"/>
                </a:lnTo>
                <a:lnTo>
                  <a:pt x="85435" y="47030"/>
                </a:lnTo>
                <a:lnTo>
                  <a:pt x="87355" y="45110"/>
                </a:lnTo>
                <a:lnTo>
                  <a:pt x="87355" y="42230"/>
                </a:lnTo>
                <a:lnTo>
                  <a:pt x="85435" y="41269"/>
                </a:lnTo>
                <a:lnTo>
                  <a:pt x="79674" y="41269"/>
                </a:lnTo>
                <a:lnTo>
                  <a:pt x="76759" y="44115"/>
                </a:lnTo>
                <a:lnTo>
                  <a:pt x="43204" y="76864"/>
                </a:lnTo>
                <a:lnTo>
                  <a:pt x="9637" y="44115"/>
                </a:lnTo>
                <a:lnTo>
                  <a:pt x="6720" y="47030"/>
                </a:lnTo>
                <a:close/>
              </a:path>
              <a:path w="87355" h="87355">
                <a:moveTo>
                  <a:pt x="46085" y="7680"/>
                </a:moveTo>
                <a:lnTo>
                  <a:pt x="76759" y="44115"/>
                </a:lnTo>
                <a:lnTo>
                  <a:pt x="79674" y="41269"/>
                </a:lnTo>
                <a:lnTo>
                  <a:pt x="85435" y="41269"/>
                </a:lnTo>
                <a:lnTo>
                  <a:pt x="46085" y="1920"/>
                </a:lnTo>
                <a:lnTo>
                  <a:pt x="45110" y="960"/>
                </a:lnTo>
                <a:lnTo>
                  <a:pt x="44165" y="0"/>
                </a:lnTo>
                <a:lnTo>
                  <a:pt x="42245" y="0"/>
                </a:lnTo>
                <a:lnTo>
                  <a:pt x="41269" y="960"/>
                </a:lnTo>
                <a:lnTo>
                  <a:pt x="40325" y="1920"/>
                </a:lnTo>
                <a:lnTo>
                  <a:pt x="46085" y="7680"/>
                </a:lnTo>
                <a:close/>
              </a:path>
            </a:pathLst>
          </a:custGeom>
          <a:solidFill>
            <a:srgbClr val="8DA5C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" name="object 231"/>
          <p:cNvSpPr/>
          <p:nvPr/>
        </p:nvSpPr>
        <p:spPr>
          <a:xfrm>
            <a:off x="3544442" y="3211829"/>
            <a:ext cx="77769" cy="77754"/>
          </a:xfrm>
          <a:custGeom>
            <a:avLst/>
            <a:gdLst/>
            <a:ahLst/>
            <a:cxnLst/>
            <a:rect l="l" t="t" r="r" b="b"/>
            <a:pathLst>
              <a:path w="77769" h="77754">
                <a:moveTo>
                  <a:pt x="39364" y="0"/>
                </a:moveTo>
                <a:lnTo>
                  <a:pt x="0" y="39364"/>
                </a:lnTo>
                <a:lnTo>
                  <a:pt x="39364" y="77754"/>
                </a:lnTo>
                <a:lnTo>
                  <a:pt x="77769" y="39364"/>
                </a:lnTo>
                <a:lnTo>
                  <a:pt x="39364" y="0"/>
                </a:lnTo>
                <a:close/>
              </a:path>
            </a:pathLst>
          </a:custGeom>
          <a:solidFill>
            <a:srgbClr val="94363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" name="object 232"/>
          <p:cNvSpPr/>
          <p:nvPr/>
        </p:nvSpPr>
        <p:spPr>
          <a:xfrm>
            <a:off x="3539657" y="3207029"/>
            <a:ext cx="87355" cy="87355"/>
          </a:xfrm>
          <a:custGeom>
            <a:avLst/>
            <a:gdLst/>
            <a:ahLst/>
            <a:cxnLst/>
            <a:rect l="l" t="t" r="r" b="b"/>
            <a:pathLst>
              <a:path w="87355" h="87355">
                <a:moveTo>
                  <a:pt x="47030" y="80650"/>
                </a:moveTo>
                <a:lnTo>
                  <a:pt x="41269" y="80650"/>
                </a:lnTo>
                <a:lnTo>
                  <a:pt x="43190" y="87355"/>
                </a:lnTo>
                <a:lnTo>
                  <a:pt x="45110" y="87355"/>
                </a:lnTo>
                <a:lnTo>
                  <a:pt x="47030" y="86395"/>
                </a:lnTo>
                <a:lnTo>
                  <a:pt x="86395" y="47045"/>
                </a:lnTo>
                <a:lnTo>
                  <a:pt x="80634" y="47045"/>
                </a:lnTo>
                <a:lnTo>
                  <a:pt x="47030" y="80650"/>
                </a:lnTo>
                <a:close/>
              </a:path>
              <a:path w="87355" h="87355">
                <a:moveTo>
                  <a:pt x="44150" y="10561"/>
                </a:moveTo>
                <a:lnTo>
                  <a:pt x="41269" y="7680"/>
                </a:lnTo>
                <a:lnTo>
                  <a:pt x="10546" y="44165"/>
                </a:lnTo>
                <a:lnTo>
                  <a:pt x="44150" y="10561"/>
                </a:lnTo>
                <a:close/>
              </a:path>
              <a:path w="87355" h="87355">
                <a:moveTo>
                  <a:pt x="1904" y="41285"/>
                </a:moveTo>
                <a:lnTo>
                  <a:pt x="7665" y="41285"/>
                </a:lnTo>
                <a:lnTo>
                  <a:pt x="41269" y="1920"/>
                </a:lnTo>
                <a:lnTo>
                  <a:pt x="1904" y="41285"/>
                </a:lnTo>
                <a:close/>
              </a:path>
              <a:path w="87355" h="87355">
                <a:moveTo>
                  <a:pt x="7665" y="47045"/>
                </a:moveTo>
                <a:lnTo>
                  <a:pt x="41269" y="86395"/>
                </a:lnTo>
                <a:lnTo>
                  <a:pt x="43190" y="87355"/>
                </a:lnTo>
                <a:lnTo>
                  <a:pt x="41269" y="80650"/>
                </a:lnTo>
                <a:lnTo>
                  <a:pt x="47030" y="80650"/>
                </a:lnTo>
                <a:lnTo>
                  <a:pt x="80634" y="47045"/>
                </a:lnTo>
                <a:lnTo>
                  <a:pt x="86395" y="47045"/>
                </a:lnTo>
                <a:lnTo>
                  <a:pt x="87355" y="45125"/>
                </a:lnTo>
                <a:lnTo>
                  <a:pt x="87355" y="43205"/>
                </a:lnTo>
                <a:lnTo>
                  <a:pt x="86395" y="41285"/>
                </a:lnTo>
                <a:lnTo>
                  <a:pt x="80634" y="41285"/>
                </a:lnTo>
                <a:lnTo>
                  <a:pt x="77754" y="44165"/>
                </a:lnTo>
                <a:lnTo>
                  <a:pt x="44150" y="77769"/>
                </a:lnTo>
                <a:lnTo>
                  <a:pt x="10546" y="44165"/>
                </a:lnTo>
                <a:lnTo>
                  <a:pt x="7665" y="47045"/>
                </a:lnTo>
                <a:close/>
              </a:path>
              <a:path w="87355" h="87355">
                <a:moveTo>
                  <a:pt x="0" y="44165"/>
                </a:moveTo>
                <a:lnTo>
                  <a:pt x="0" y="45125"/>
                </a:lnTo>
                <a:lnTo>
                  <a:pt x="944" y="46085"/>
                </a:lnTo>
                <a:lnTo>
                  <a:pt x="1904" y="47045"/>
                </a:lnTo>
                <a:lnTo>
                  <a:pt x="41269" y="86395"/>
                </a:lnTo>
                <a:lnTo>
                  <a:pt x="7665" y="47045"/>
                </a:lnTo>
                <a:lnTo>
                  <a:pt x="10546" y="44165"/>
                </a:lnTo>
                <a:lnTo>
                  <a:pt x="41269" y="7680"/>
                </a:lnTo>
                <a:lnTo>
                  <a:pt x="44150" y="10561"/>
                </a:lnTo>
                <a:lnTo>
                  <a:pt x="77754" y="44165"/>
                </a:lnTo>
                <a:lnTo>
                  <a:pt x="47030" y="7680"/>
                </a:lnTo>
                <a:lnTo>
                  <a:pt x="41269" y="1920"/>
                </a:lnTo>
                <a:lnTo>
                  <a:pt x="7665" y="41285"/>
                </a:lnTo>
                <a:lnTo>
                  <a:pt x="1904" y="41285"/>
                </a:lnTo>
                <a:lnTo>
                  <a:pt x="944" y="42245"/>
                </a:lnTo>
                <a:lnTo>
                  <a:pt x="0" y="43205"/>
                </a:lnTo>
                <a:lnTo>
                  <a:pt x="0" y="44165"/>
                </a:lnTo>
                <a:close/>
              </a:path>
              <a:path w="87355" h="87355">
                <a:moveTo>
                  <a:pt x="47030" y="7680"/>
                </a:moveTo>
                <a:lnTo>
                  <a:pt x="77754" y="44165"/>
                </a:lnTo>
                <a:lnTo>
                  <a:pt x="80634" y="41285"/>
                </a:lnTo>
                <a:lnTo>
                  <a:pt x="86395" y="41285"/>
                </a:lnTo>
                <a:lnTo>
                  <a:pt x="47030" y="1920"/>
                </a:lnTo>
                <a:lnTo>
                  <a:pt x="46070" y="960"/>
                </a:lnTo>
                <a:lnTo>
                  <a:pt x="45110" y="0"/>
                </a:lnTo>
                <a:lnTo>
                  <a:pt x="43190" y="0"/>
                </a:lnTo>
                <a:lnTo>
                  <a:pt x="42230" y="960"/>
                </a:lnTo>
                <a:lnTo>
                  <a:pt x="41269" y="1920"/>
                </a:lnTo>
                <a:lnTo>
                  <a:pt x="47030" y="7680"/>
                </a:lnTo>
                <a:close/>
              </a:path>
            </a:pathLst>
          </a:custGeom>
          <a:solidFill>
            <a:srgbClr val="8DA5C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" name="object 233"/>
          <p:cNvSpPr/>
          <p:nvPr/>
        </p:nvSpPr>
        <p:spPr>
          <a:xfrm>
            <a:off x="3595329" y="3184946"/>
            <a:ext cx="78714" cy="77769"/>
          </a:xfrm>
          <a:custGeom>
            <a:avLst/>
            <a:gdLst/>
            <a:ahLst/>
            <a:cxnLst/>
            <a:rect l="l" t="t" r="r" b="b"/>
            <a:pathLst>
              <a:path w="78714" h="77769">
                <a:moveTo>
                  <a:pt x="40309" y="0"/>
                </a:moveTo>
                <a:lnTo>
                  <a:pt x="0" y="39364"/>
                </a:lnTo>
                <a:lnTo>
                  <a:pt x="40309" y="77769"/>
                </a:lnTo>
                <a:lnTo>
                  <a:pt x="78714" y="39364"/>
                </a:lnTo>
                <a:lnTo>
                  <a:pt x="40309" y="0"/>
                </a:lnTo>
                <a:close/>
              </a:path>
            </a:pathLst>
          </a:custGeom>
          <a:solidFill>
            <a:srgbClr val="94363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" name="object 234"/>
          <p:cNvSpPr/>
          <p:nvPr/>
        </p:nvSpPr>
        <p:spPr>
          <a:xfrm>
            <a:off x="3591488" y="3180146"/>
            <a:ext cx="85435" cy="87370"/>
          </a:xfrm>
          <a:custGeom>
            <a:avLst/>
            <a:gdLst/>
            <a:ahLst/>
            <a:cxnLst/>
            <a:rect l="l" t="t" r="r" b="b"/>
            <a:pathLst>
              <a:path w="85435" h="87370">
                <a:moveTo>
                  <a:pt x="9601" y="44095"/>
                </a:moveTo>
                <a:lnTo>
                  <a:pt x="6720" y="41285"/>
                </a:lnTo>
                <a:lnTo>
                  <a:pt x="6720" y="47045"/>
                </a:lnTo>
                <a:lnTo>
                  <a:pt x="9601" y="44095"/>
                </a:lnTo>
                <a:close/>
              </a:path>
              <a:path w="85435" h="87370">
                <a:moveTo>
                  <a:pt x="46085" y="6720"/>
                </a:moveTo>
                <a:lnTo>
                  <a:pt x="46085" y="960"/>
                </a:lnTo>
                <a:lnTo>
                  <a:pt x="45125" y="0"/>
                </a:lnTo>
                <a:lnTo>
                  <a:pt x="42245" y="0"/>
                </a:lnTo>
                <a:lnTo>
                  <a:pt x="41285" y="960"/>
                </a:lnTo>
                <a:lnTo>
                  <a:pt x="40309" y="1935"/>
                </a:lnTo>
                <a:lnTo>
                  <a:pt x="40309" y="6720"/>
                </a:lnTo>
                <a:lnTo>
                  <a:pt x="43197" y="9679"/>
                </a:lnTo>
                <a:lnTo>
                  <a:pt x="76794" y="44095"/>
                </a:lnTo>
                <a:lnTo>
                  <a:pt x="79674" y="41285"/>
                </a:lnTo>
                <a:lnTo>
                  <a:pt x="85435" y="41285"/>
                </a:lnTo>
                <a:lnTo>
                  <a:pt x="46085" y="1935"/>
                </a:lnTo>
                <a:lnTo>
                  <a:pt x="46085" y="6720"/>
                </a:lnTo>
                <a:close/>
              </a:path>
              <a:path w="85435" h="87370">
                <a:moveTo>
                  <a:pt x="43197" y="9679"/>
                </a:moveTo>
                <a:lnTo>
                  <a:pt x="40309" y="6720"/>
                </a:lnTo>
                <a:lnTo>
                  <a:pt x="40309" y="1935"/>
                </a:lnTo>
                <a:lnTo>
                  <a:pt x="960" y="41285"/>
                </a:lnTo>
                <a:lnTo>
                  <a:pt x="0" y="41285"/>
                </a:lnTo>
                <a:lnTo>
                  <a:pt x="0" y="46085"/>
                </a:lnTo>
                <a:lnTo>
                  <a:pt x="960" y="47045"/>
                </a:lnTo>
                <a:lnTo>
                  <a:pt x="40309" y="85450"/>
                </a:lnTo>
                <a:lnTo>
                  <a:pt x="42245" y="87370"/>
                </a:lnTo>
                <a:lnTo>
                  <a:pt x="40309" y="79689"/>
                </a:lnTo>
                <a:lnTo>
                  <a:pt x="46085" y="79689"/>
                </a:lnTo>
                <a:lnTo>
                  <a:pt x="79674" y="47045"/>
                </a:lnTo>
                <a:lnTo>
                  <a:pt x="85435" y="47045"/>
                </a:lnTo>
                <a:lnTo>
                  <a:pt x="87355" y="45125"/>
                </a:lnTo>
                <a:lnTo>
                  <a:pt x="87355" y="42245"/>
                </a:lnTo>
                <a:lnTo>
                  <a:pt x="85435" y="41285"/>
                </a:lnTo>
                <a:lnTo>
                  <a:pt x="79674" y="41285"/>
                </a:lnTo>
                <a:lnTo>
                  <a:pt x="76794" y="44095"/>
                </a:lnTo>
                <a:lnTo>
                  <a:pt x="43197" y="76872"/>
                </a:lnTo>
                <a:lnTo>
                  <a:pt x="9601" y="44095"/>
                </a:lnTo>
                <a:lnTo>
                  <a:pt x="6720" y="47045"/>
                </a:lnTo>
                <a:lnTo>
                  <a:pt x="6720" y="41285"/>
                </a:lnTo>
                <a:lnTo>
                  <a:pt x="9601" y="44095"/>
                </a:lnTo>
                <a:lnTo>
                  <a:pt x="43197" y="9679"/>
                </a:lnTo>
                <a:close/>
              </a:path>
              <a:path w="85435" h="87370">
                <a:moveTo>
                  <a:pt x="46085" y="79689"/>
                </a:moveTo>
                <a:lnTo>
                  <a:pt x="40309" y="79689"/>
                </a:lnTo>
                <a:lnTo>
                  <a:pt x="42245" y="87370"/>
                </a:lnTo>
                <a:lnTo>
                  <a:pt x="45125" y="87370"/>
                </a:lnTo>
                <a:lnTo>
                  <a:pt x="46085" y="85450"/>
                </a:lnTo>
                <a:lnTo>
                  <a:pt x="85435" y="47045"/>
                </a:lnTo>
                <a:lnTo>
                  <a:pt x="79674" y="47045"/>
                </a:lnTo>
                <a:lnTo>
                  <a:pt x="46085" y="79689"/>
                </a:lnTo>
                <a:close/>
              </a:path>
            </a:pathLst>
          </a:custGeom>
          <a:solidFill>
            <a:srgbClr val="8DA5C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" name="object 235"/>
          <p:cNvSpPr/>
          <p:nvPr/>
        </p:nvSpPr>
        <p:spPr>
          <a:xfrm>
            <a:off x="3648135" y="3115833"/>
            <a:ext cx="78714" cy="77769"/>
          </a:xfrm>
          <a:custGeom>
            <a:avLst/>
            <a:gdLst/>
            <a:ahLst/>
            <a:cxnLst/>
            <a:rect l="l" t="t" r="r" b="b"/>
            <a:pathLst>
              <a:path w="78714" h="77769">
                <a:moveTo>
                  <a:pt x="40309" y="0"/>
                </a:moveTo>
                <a:lnTo>
                  <a:pt x="0" y="39364"/>
                </a:lnTo>
                <a:lnTo>
                  <a:pt x="40309" y="77769"/>
                </a:lnTo>
                <a:lnTo>
                  <a:pt x="78714" y="39364"/>
                </a:lnTo>
                <a:lnTo>
                  <a:pt x="40309" y="0"/>
                </a:lnTo>
                <a:close/>
              </a:path>
            </a:pathLst>
          </a:custGeom>
          <a:solidFill>
            <a:srgbClr val="94363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" name="object 236"/>
          <p:cNvSpPr/>
          <p:nvPr/>
        </p:nvSpPr>
        <p:spPr>
          <a:xfrm>
            <a:off x="3644295" y="3111992"/>
            <a:ext cx="85420" cy="86395"/>
          </a:xfrm>
          <a:custGeom>
            <a:avLst/>
            <a:gdLst/>
            <a:ahLst/>
            <a:cxnLst/>
            <a:rect l="l" t="t" r="r" b="b"/>
            <a:pathLst>
              <a:path w="85420" h="86395">
                <a:moveTo>
                  <a:pt x="46070" y="79674"/>
                </a:moveTo>
                <a:lnTo>
                  <a:pt x="40309" y="79674"/>
                </a:lnTo>
                <a:lnTo>
                  <a:pt x="41269" y="85435"/>
                </a:lnTo>
                <a:lnTo>
                  <a:pt x="42230" y="86395"/>
                </a:lnTo>
                <a:lnTo>
                  <a:pt x="45110" y="86395"/>
                </a:lnTo>
                <a:lnTo>
                  <a:pt x="46070" y="84475"/>
                </a:lnTo>
                <a:lnTo>
                  <a:pt x="85420" y="46085"/>
                </a:lnTo>
                <a:lnTo>
                  <a:pt x="79674" y="46085"/>
                </a:lnTo>
                <a:lnTo>
                  <a:pt x="46070" y="79674"/>
                </a:lnTo>
                <a:close/>
              </a:path>
              <a:path w="85420" h="86395">
                <a:moveTo>
                  <a:pt x="10476" y="43204"/>
                </a:moveTo>
                <a:lnTo>
                  <a:pt x="7665" y="40325"/>
                </a:lnTo>
                <a:lnTo>
                  <a:pt x="7665" y="46085"/>
                </a:lnTo>
                <a:lnTo>
                  <a:pt x="10476" y="43204"/>
                </a:lnTo>
                <a:close/>
              </a:path>
              <a:path w="85420" h="86395">
                <a:moveTo>
                  <a:pt x="46070" y="6720"/>
                </a:moveTo>
                <a:lnTo>
                  <a:pt x="46070" y="0"/>
                </a:lnTo>
                <a:lnTo>
                  <a:pt x="41269" y="0"/>
                </a:lnTo>
                <a:lnTo>
                  <a:pt x="40309" y="960"/>
                </a:lnTo>
                <a:lnTo>
                  <a:pt x="40309" y="6720"/>
                </a:lnTo>
                <a:lnTo>
                  <a:pt x="43225" y="9636"/>
                </a:lnTo>
                <a:lnTo>
                  <a:pt x="76793" y="43204"/>
                </a:lnTo>
                <a:lnTo>
                  <a:pt x="79674" y="40325"/>
                </a:lnTo>
                <a:lnTo>
                  <a:pt x="85420" y="40325"/>
                </a:lnTo>
                <a:lnTo>
                  <a:pt x="46070" y="960"/>
                </a:lnTo>
                <a:lnTo>
                  <a:pt x="46070" y="6720"/>
                </a:lnTo>
                <a:close/>
              </a:path>
              <a:path w="85420" h="86395">
                <a:moveTo>
                  <a:pt x="43225" y="9636"/>
                </a:moveTo>
                <a:lnTo>
                  <a:pt x="40309" y="6720"/>
                </a:lnTo>
                <a:lnTo>
                  <a:pt x="40309" y="960"/>
                </a:lnTo>
                <a:lnTo>
                  <a:pt x="944" y="40325"/>
                </a:lnTo>
                <a:lnTo>
                  <a:pt x="0" y="41285"/>
                </a:lnTo>
                <a:lnTo>
                  <a:pt x="0" y="45125"/>
                </a:lnTo>
                <a:lnTo>
                  <a:pt x="944" y="46085"/>
                </a:lnTo>
                <a:lnTo>
                  <a:pt x="41269" y="85435"/>
                </a:lnTo>
                <a:lnTo>
                  <a:pt x="40309" y="79674"/>
                </a:lnTo>
                <a:lnTo>
                  <a:pt x="46070" y="79674"/>
                </a:lnTo>
                <a:lnTo>
                  <a:pt x="79674" y="46085"/>
                </a:lnTo>
                <a:lnTo>
                  <a:pt x="85420" y="46085"/>
                </a:lnTo>
                <a:lnTo>
                  <a:pt x="87355" y="44165"/>
                </a:lnTo>
                <a:lnTo>
                  <a:pt x="87355" y="42245"/>
                </a:lnTo>
                <a:lnTo>
                  <a:pt x="85420" y="40325"/>
                </a:lnTo>
                <a:lnTo>
                  <a:pt x="79674" y="40325"/>
                </a:lnTo>
                <a:lnTo>
                  <a:pt x="76793" y="43204"/>
                </a:lnTo>
                <a:lnTo>
                  <a:pt x="43225" y="76760"/>
                </a:lnTo>
                <a:lnTo>
                  <a:pt x="10476" y="43204"/>
                </a:lnTo>
                <a:lnTo>
                  <a:pt x="7665" y="46085"/>
                </a:lnTo>
                <a:lnTo>
                  <a:pt x="7665" y="40325"/>
                </a:lnTo>
                <a:lnTo>
                  <a:pt x="10476" y="43204"/>
                </a:lnTo>
                <a:lnTo>
                  <a:pt x="43225" y="9636"/>
                </a:lnTo>
                <a:close/>
              </a:path>
            </a:pathLst>
          </a:custGeom>
          <a:solidFill>
            <a:srgbClr val="8DA5C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" name="object 237"/>
          <p:cNvSpPr/>
          <p:nvPr/>
        </p:nvSpPr>
        <p:spPr>
          <a:xfrm>
            <a:off x="3699967" y="3077443"/>
            <a:ext cx="78714" cy="78714"/>
          </a:xfrm>
          <a:custGeom>
            <a:avLst/>
            <a:gdLst/>
            <a:ahLst/>
            <a:cxnLst/>
            <a:rect l="l" t="t" r="r" b="b"/>
            <a:pathLst>
              <a:path w="78714" h="78714">
                <a:moveTo>
                  <a:pt x="39364" y="0"/>
                </a:moveTo>
                <a:lnTo>
                  <a:pt x="0" y="40309"/>
                </a:lnTo>
                <a:lnTo>
                  <a:pt x="39364" y="78714"/>
                </a:lnTo>
                <a:lnTo>
                  <a:pt x="78714" y="40309"/>
                </a:lnTo>
                <a:lnTo>
                  <a:pt x="39364" y="0"/>
                </a:lnTo>
                <a:close/>
              </a:path>
            </a:pathLst>
          </a:custGeom>
          <a:solidFill>
            <a:srgbClr val="94363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" name="object 238"/>
          <p:cNvSpPr/>
          <p:nvPr/>
        </p:nvSpPr>
        <p:spPr>
          <a:xfrm>
            <a:off x="3696126" y="3073603"/>
            <a:ext cx="86395" cy="87355"/>
          </a:xfrm>
          <a:custGeom>
            <a:avLst/>
            <a:gdLst/>
            <a:ahLst/>
            <a:cxnLst/>
            <a:rect l="l" t="t" r="r" b="b"/>
            <a:pathLst>
              <a:path w="86395" h="87355">
                <a:moveTo>
                  <a:pt x="46085" y="79674"/>
                </a:moveTo>
                <a:lnTo>
                  <a:pt x="40309" y="79674"/>
                </a:lnTo>
                <a:lnTo>
                  <a:pt x="42245" y="87355"/>
                </a:lnTo>
                <a:lnTo>
                  <a:pt x="45110" y="87355"/>
                </a:lnTo>
                <a:lnTo>
                  <a:pt x="46085" y="85435"/>
                </a:lnTo>
                <a:lnTo>
                  <a:pt x="85435" y="46070"/>
                </a:lnTo>
                <a:lnTo>
                  <a:pt x="79674" y="46070"/>
                </a:lnTo>
                <a:lnTo>
                  <a:pt x="46085" y="79674"/>
                </a:lnTo>
                <a:close/>
              </a:path>
              <a:path w="86395" h="87355">
                <a:moveTo>
                  <a:pt x="43197" y="9607"/>
                </a:moveTo>
                <a:lnTo>
                  <a:pt x="40309" y="6720"/>
                </a:lnTo>
                <a:lnTo>
                  <a:pt x="9601" y="43190"/>
                </a:lnTo>
                <a:lnTo>
                  <a:pt x="43197" y="9607"/>
                </a:lnTo>
                <a:close/>
              </a:path>
              <a:path w="86395" h="87355">
                <a:moveTo>
                  <a:pt x="960" y="40309"/>
                </a:moveTo>
                <a:lnTo>
                  <a:pt x="6720" y="40309"/>
                </a:lnTo>
                <a:lnTo>
                  <a:pt x="40309" y="960"/>
                </a:lnTo>
                <a:lnTo>
                  <a:pt x="960" y="40309"/>
                </a:lnTo>
                <a:close/>
              </a:path>
              <a:path w="86395" h="87355">
                <a:moveTo>
                  <a:pt x="960" y="46070"/>
                </a:moveTo>
                <a:lnTo>
                  <a:pt x="40309" y="85435"/>
                </a:lnTo>
                <a:lnTo>
                  <a:pt x="6720" y="46070"/>
                </a:lnTo>
                <a:lnTo>
                  <a:pt x="9601" y="43190"/>
                </a:lnTo>
                <a:lnTo>
                  <a:pt x="40309" y="6720"/>
                </a:lnTo>
                <a:lnTo>
                  <a:pt x="43197" y="9607"/>
                </a:lnTo>
                <a:lnTo>
                  <a:pt x="76793" y="43190"/>
                </a:lnTo>
                <a:lnTo>
                  <a:pt x="46085" y="6720"/>
                </a:lnTo>
                <a:lnTo>
                  <a:pt x="40309" y="960"/>
                </a:lnTo>
                <a:lnTo>
                  <a:pt x="6720" y="40309"/>
                </a:lnTo>
                <a:lnTo>
                  <a:pt x="960" y="40309"/>
                </a:lnTo>
                <a:lnTo>
                  <a:pt x="0" y="41269"/>
                </a:lnTo>
                <a:lnTo>
                  <a:pt x="0" y="45110"/>
                </a:lnTo>
                <a:lnTo>
                  <a:pt x="960" y="46070"/>
                </a:lnTo>
                <a:close/>
              </a:path>
              <a:path w="86395" h="87355">
                <a:moveTo>
                  <a:pt x="6720" y="46070"/>
                </a:moveTo>
                <a:lnTo>
                  <a:pt x="40309" y="85435"/>
                </a:lnTo>
                <a:lnTo>
                  <a:pt x="42245" y="87355"/>
                </a:lnTo>
                <a:lnTo>
                  <a:pt x="40309" y="79674"/>
                </a:lnTo>
                <a:lnTo>
                  <a:pt x="46085" y="79674"/>
                </a:lnTo>
                <a:lnTo>
                  <a:pt x="79674" y="46070"/>
                </a:lnTo>
                <a:lnTo>
                  <a:pt x="85435" y="46070"/>
                </a:lnTo>
                <a:lnTo>
                  <a:pt x="86395" y="45110"/>
                </a:lnTo>
                <a:lnTo>
                  <a:pt x="86395" y="42230"/>
                </a:lnTo>
                <a:lnTo>
                  <a:pt x="85435" y="40309"/>
                </a:lnTo>
                <a:lnTo>
                  <a:pt x="79674" y="40309"/>
                </a:lnTo>
                <a:lnTo>
                  <a:pt x="76793" y="43190"/>
                </a:lnTo>
                <a:lnTo>
                  <a:pt x="43197" y="76786"/>
                </a:lnTo>
                <a:lnTo>
                  <a:pt x="9601" y="43190"/>
                </a:lnTo>
                <a:lnTo>
                  <a:pt x="6720" y="46070"/>
                </a:lnTo>
                <a:close/>
              </a:path>
              <a:path w="86395" h="87355">
                <a:moveTo>
                  <a:pt x="46085" y="6720"/>
                </a:moveTo>
                <a:lnTo>
                  <a:pt x="76793" y="43190"/>
                </a:lnTo>
                <a:lnTo>
                  <a:pt x="79674" y="40309"/>
                </a:lnTo>
                <a:lnTo>
                  <a:pt x="85435" y="40309"/>
                </a:lnTo>
                <a:lnTo>
                  <a:pt x="46085" y="960"/>
                </a:lnTo>
                <a:lnTo>
                  <a:pt x="44150" y="0"/>
                </a:lnTo>
                <a:lnTo>
                  <a:pt x="42245" y="0"/>
                </a:lnTo>
                <a:lnTo>
                  <a:pt x="41269" y="960"/>
                </a:lnTo>
                <a:lnTo>
                  <a:pt x="40309" y="960"/>
                </a:lnTo>
                <a:lnTo>
                  <a:pt x="46085" y="6720"/>
                </a:lnTo>
                <a:close/>
              </a:path>
            </a:pathLst>
          </a:custGeom>
          <a:solidFill>
            <a:srgbClr val="8DA5C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" name="object 239"/>
          <p:cNvSpPr/>
          <p:nvPr/>
        </p:nvSpPr>
        <p:spPr>
          <a:xfrm>
            <a:off x="3750838" y="2999673"/>
            <a:ext cx="78729" cy="77769"/>
          </a:xfrm>
          <a:custGeom>
            <a:avLst/>
            <a:gdLst/>
            <a:ahLst/>
            <a:cxnLst/>
            <a:rect l="l" t="t" r="r" b="b"/>
            <a:pathLst>
              <a:path w="78729" h="77769">
                <a:moveTo>
                  <a:pt x="40325" y="0"/>
                </a:moveTo>
                <a:lnTo>
                  <a:pt x="0" y="39364"/>
                </a:lnTo>
                <a:lnTo>
                  <a:pt x="40325" y="77769"/>
                </a:lnTo>
                <a:lnTo>
                  <a:pt x="78729" y="39364"/>
                </a:lnTo>
                <a:lnTo>
                  <a:pt x="40325" y="0"/>
                </a:lnTo>
                <a:close/>
              </a:path>
            </a:pathLst>
          </a:custGeom>
          <a:solidFill>
            <a:srgbClr val="94363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" name="object 240"/>
          <p:cNvSpPr/>
          <p:nvPr/>
        </p:nvSpPr>
        <p:spPr>
          <a:xfrm>
            <a:off x="3746997" y="2994873"/>
            <a:ext cx="87355" cy="87355"/>
          </a:xfrm>
          <a:custGeom>
            <a:avLst/>
            <a:gdLst/>
            <a:ahLst/>
            <a:cxnLst/>
            <a:rect l="l" t="t" r="r" b="b"/>
            <a:pathLst>
              <a:path w="87355" h="87355">
                <a:moveTo>
                  <a:pt x="47045" y="79689"/>
                </a:moveTo>
                <a:lnTo>
                  <a:pt x="41285" y="79689"/>
                </a:lnTo>
                <a:lnTo>
                  <a:pt x="42245" y="87355"/>
                </a:lnTo>
                <a:lnTo>
                  <a:pt x="45125" y="87355"/>
                </a:lnTo>
                <a:lnTo>
                  <a:pt x="47045" y="85450"/>
                </a:lnTo>
                <a:lnTo>
                  <a:pt x="86410" y="47045"/>
                </a:lnTo>
                <a:lnTo>
                  <a:pt x="79689" y="47045"/>
                </a:lnTo>
                <a:lnTo>
                  <a:pt x="47045" y="79689"/>
                </a:lnTo>
                <a:close/>
              </a:path>
              <a:path w="87355" h="87355">
                <a:moveTo>
                  <a:pt x="44129" y="9707"/>
                </a:moveTo>
                <a:lnTo>
                  <a:pt x="41285" y="6720"/>
                </a:lnTo>
                <a:lnTo>
                  <a:pt x="10561" y="44095"/>
                </a:lnTo>
                <a:lnTo>
                  <a:pt x="44129" y="9707"/>
                </a:lnTo>
                <a:close/>
              </a:path>
              <a:path w="87355" h="87355">
                <a:moveTo>
                  <a:pt x="1920" y="41285"/>
                </a:moveTo>
                <a:lnTo>
                  <a:pt x="7680" y="41285"/>
                </a:lnTo>
                <a:lnTo>
                  <a:pt x="41285" y="1920"/>
                </a:lnTo>
                <a:lnTo>
                  <a:pt x="1920" y="41285"/>
                </a:lnTo>
                <a:close/>
              </a:path>
              <a:path w="87355" h="87355">
                <a:moveTo>
                  <a:pt x="7680" y="47045"/>
                </a:moveTo>
                <a:lnTo>
                  <a:pt x="41285" y="85450"/>
                </a:lnTo>
                <a:lnTo>
                  <a:pt x="42245" y="87355"/>
                </a:lnTo>
                <a:lnTo>
                  <a:pt x="41285" y="79689"/>
                </a:lnTo>
                <a:lnTo>
                  <a:pt x="47045" y="79689"/>
                </a:lnTo>
                <a:lnTo>
                  <a:pt x="79689" y="47045"/>
                </a:lnTo>
                <a:lnTo>
                  <a:pt x="86410" y="47045"/>
                </a:lnTo>
                <a:lnTo>
                  <a:pt x="87355" y="45125"/>
                </a:lnTo>
                <a:lnTo>
                  <a:pt x="87355" y="43205"/>
                </a:lnTo>
                <a:lnTo>
                  <a:pt x="86410" y="41285"/>
                </a:lnTo>
                <a:lnTo>
                  <a:pt x="79689" y="41285"/>
                </a:lnTo>
                <a:lnTo>
                  <a:pt x="76879" y="44095"/>
                </a:lnTo>
                <a:lnTo>
                  <a:pt x="44129" y="76845"/>
                </a:lnTo>
                <a:lnTo>
                  <a:pt x="10561" y="44095"/>
                </a:lnTo>
                <a:lnTo>
                  <a:pt x="7680" y="47045"/>
                </a:lnTo>
                <a:close/>
              </a:path>
              <a:path w="87355" h="87355">
                <a:moveTo>
                  <a:pt x="0" y="44165"/>
                </a:moveTo>
                <a:lnTo>
                  <a:pt x="0" y="45125"/>
                </a:lnTo>
                <a:lnTo>
                  <a:pt x="960" y="46085"/>
                </a:lnTo>
                <a:lnTo>
                  <a:pt x="1920" y="47045"/>
                </a:lnTo>
                <a:lnTo>
                  <a:pt x="41285" y="85450"/>
                </a:lnTo>
                <a:lnTo>
                  <a:pt x="7680" y="47045"/>
                </a:lnTo>
                <a:lnTo>
                  <a:pt x="10561" y="44095"/>
                </a:lnTo>
                <a:lnTo>
                  <a:pt x="41285" y="6720"/>
                </a:lnTo>
                <a:lnTo>
                  <a:pt x="44129" y="9707"/>
                </a:lnTo>
                <a:lnTo>
                  <a:pt x="76879" y="44095"/>
                </a:lnTo>
                <a:lnTo>
                  <a:pt x="47045" y="6720"/>
                </a:lnTo>
                <a:lnTo>
                  <a:pt x="41285" y="1920"/>
                </a:lnTo>
                <a:lnTo>
                  <a:pt x="7680" y="41285"/>
                </a:lnTo>
                <a:lnTo>
                  <a:pt x="1920" y="41285"/>
                </a:lnTo>
                <a:lnTo>
                  <a:pt x="960" y="42245"/>
                </a:lnTo>
                <a:lnTo>
                  <a:pt x="0" y="43205"/>
                </a:lnTo>
                <a:lnTo>
                  <a:pt x="0" y="44165"/>
                </a:lnTo>
                <a:close/>
              </a:path>
              <a:path w="87355" h="87355">
                <a:moveTo>
                  <a:pt x="47045" y="6720"/>
                </a:moveTo>
                <a:lnTo>
                  <a:pt x="76879" y="44095"/>
                </a:lnTo>
                <a:lnTo>
                  <a:pt x="79689" y="41285"/>
                </a:lnTo>
                <a:lnTo>
                  <a:pt x="86410" y="41285"/>
                </a:lnTo>
                <a:lnTo>
                  <a:pt x="47045" y="1920"/>
                </a:lnTo>
                <a:lnTo>
                  <a:pt x="46085" y="960"/>
                </a:lnTo>
                <a:lnTo>
                  <a:pt x="45125" y="0"/>
                </a:lnTo>
                <a:lnTo>
                  <a:pt x="43205" y="0"/>
                </a:lnTo>
                <a:lnTo>
                  <a:pt x="41285" y="960"/>
                </a:lnTo>
                <a:lnTo>
                  <a:pt x="41285" y="1920"/>
                </a:lnTo>
                <a:lnTo>
                  <a:pt x="47045" y="6720"/>
                </a:lnTo>
                <a:close/>
              </a:path>
            </a:pathLst>
          </a:custGeom>
          <a:solidFill>
            <a:srgbClr val="8DA5C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" name="object 241"/>
          <p:cNvSpPr/>
          <p:nvPr/>
        </p:nvSpPr>
        <p:spPr>
          <a:xfrm>
            <a:off x="3802684" y="2822082"/>
            <a:ext cx="78714" cy="78714"/>
          </a:xfrm>
          <a:custGeom>
            <a:avLst/>
            <a:gdLst/>
            <a:ahLst/>
            <a:cxnLst/>
            <a:rect l="l" t="t" r="r" b="b"/>
            <a:pathLst>
              <a:path w="78714" h="78714">
                <a:moveTo>
                  <a:pt x="39349" y="0"/>
                </a:moveTo>
                <a:lnTo>
                  <a:pt x="0" y="39364"/>
                </a:lnTo>
                <a:lnTo>
                  <a:pt x="39349" y="78714"/>
                </a:lnTo>
                <a:lnTo>
                  <a:pt x="78714" y="39364"/>
                </a:lnTo>
                <a:lnTo>
                  <a:pt x="39349" y="0"/>
                </a:lnTo>
                <a:close/>
              </a:path>
            </a:pathLst>
          </a:custGeom>
          <a:solidFill>
            <a:srgbClr val="94363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" name="object 242"/>
          <p:cNvSpPr/>
          <p:nvPr/>
        </p:nvSpPr>
        <p:spPr>
          <a:xfrm>
            <a:off x="3798844" y="2818241"/>
            <a:ext cx="85435" cy="87355"/>
          </a:xfrm>
          <a:custGeom>
            <a:avLst/>
            <a:gdLst/>
            <a:ahLst/>
            <a:cxnLst/>
            <a:rect l="l" t="t" r="r" b="b"/>
            <a:pathLst>
              <a:path w="85435" h="87355">
                <a:moveTo>
                  <a:pt x="9600" y="43204"/>
                </a:moveTo>
                <a:lnTo>
                  <a:pt x="6720" y="40325"/>
                </a:lnTo>
                <a:lnTo>
                  <a:pt x="6720" y="46085"/>
                </a:lnTo>
                <a:lnTo>
                  <a:pt x="9600" y="43204"/>
                </a:lnTo>
                <a:close/>
              </a:path>
              <a:path w="85435" h="87355">
                <a:moveTo>
                  <a:pt x="46070" y="6720"/>
                </a:moveTo>
                <a:lnTo>
                  <a:pt x="46070" y="0"/>
                </a:lnTo>
                <a:lnTo>
                  <a:pt x="41285" y="0"/>
                </a:lnTo>
                <a:lnTo>
                  <a:pt x="41285" y="6720"/>
                </a:lnTo>
                <a:lnTo>
                  <a:pt x="43648" y="9143"/>
                </a:lnTo>
                <a:lnTo>
                  <a:pt x="76865" y="43204"/>
                </a:lnTo>
                <a:lnTo>
                  <a:pt x="79674" y="40325"/>
                </a:lnTo>
                <a:lnTo>
                  <a:pt x="85435" y="40325"/>
                </a:lnTo>
                <a:lnTo>
                  <a:pt x="46070" y="960"/>
                </a:lnTo>
                <a:lnTo>
                  <a:pt x="46070" y="6720"/>
                </a:lnTo>
                <a:close/>
              </a:path>
              <a:path w="85435" h="87355">
                <a:moveTo>
                  <a:pt x="43648" y="9143"/>
                </a:moveTo>
                <a:lnTo>
                  <a:pt x="41285" y="6720"/>
                </a:lnTo>
                <a:lnTo>
                  <a:pt x="41285" y="960"/>
                </a:lnTo>
                <a:lnTo>
                  <a:pt x="960" y="40325"/>
                </a:lnTo>
                <a:lnTo>
                  <a:pt x="0" y="41285"/>
                </a:lnTo>
                <a:lnTo>
                  <a:pt x="0" y="45125"/>
                </a:lnTo>
                <a:lnTo>
                  <a:pt x="960" y="46085"/>
                </a:lnTo>
                <a:lnTo>
                  <a:pt x="41285" y="85435"/>
                </a:lnTo>
                <a:lnTo>
                  <a:pt x="42230" y="87355"/>
                </a:lnTo>
                <a:lnTo>
                  <a:pt x="41285" y="79674"/>
                </a:lnTo>
                <a:lnTo>
                  <a:pt x="46070" y="79674"/>
                </a:lnTo>
                <a:lnTo>
                  <a:pt x="79674" y="46085"/>
                </a:lnTo>
                <a:lnTo>
                  <a:pt x="85435" y="46085"/>
                </a:lnTo>
                <a:lnTo>
                  <a:pt x="87355" y="44165"/>
                </a:lnTo>
                <a:lnTo>
                  <a:pt x="87355" y="42245"/>
                </a:lnTo>
                <a:lnTo>
                  <a:pt x="85435" y="40325"/>
                </a:lnTo>
                <a:lnTo>
                  <a:pt x="79674" y="40325"/>
                </a:lnTo>
                <a:lnTo>
                  <a:pt x="76865" y="43204"/>
                </a:lnTo>
                <a:lnTo>
                  <a:pt x="43648" y="77252"/>
                </a:lnTo>
                <a:lnTo>
                  <a:pt x="9600" y="43204"/>
                </a:lnTo>
                <a:lnTo>
                  <a:pt x="6720" y="46085"/>
                </a:lnTo>
                <a:lnTo>
                  <a:pt x="6720" y="40325"/>
                </a:lnTo>
                <a:lnTo>
                  <a:pt x="9600" y="43204"/>
                </a:lnTo>
                <a:lnTo>
                  <a:pt x="43648" y="9143"/>
                </a:lnTo>
                <a:close/>
              </a:path>
              <a:path w="85435" h="87355">
                <a:moveTo>
                  <a:pt x="46070" y="79674"/>
                </a:moveTo>
                <a:lnTo>
                  <a:pt x="41285" y="79674"/>
                </a:lnTo>
                <a:lnTo>
                  <a:pt x="42230" y="87355"/>
                </a:lnTo>
                <a:lnTo>
                  <a:pt x="45125" y="87355"/>
                </a:lnTo>
                <a:lnTo>
                  <a:pt x="46070" y="85435"/>
                </a:lnTo>
                <a:lnTo>
                  <a:pt x="85435" y="46085"/>
                </a:lnTo>
                <a:lnTo>
                  <a:pt x="79674" y="46085"/>
                </a:lnTo>
                <a:lnTo>
                  <a:pt x="46070" y="79674"/>
                </a:lnTo>
                <a:close/>
              </a:path>
            </a:pathLst>
          </a:custGeom>
          <a:solidFill>
            <a:srgbClr val="8DA5C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" name="object 243"/>
          <p:cNvSpPr/>
          <p:nvPr/>
        </p:nvSpPr>
        <p:spPr>
          <a:xfrm>
            <a:off x="3855476" y="2516809"/>
            <a:ext cx="78729" cy="78729"/>
          </a:xfrm>
          <a:custGeom>
            <a:avLst/>
            <a:gdLst/>
            <a:ahLst/>
            <a:cxnLst/>
            <a:rect l="l" t="t" r="r" b="b"/>
            <a:pathLst>
              <a:path w="78729" h="78729">
                <a:moveTo>
                  <a:pt x="39364" y="0"/>
                </a:moveTo>
                <a:lnTo>
                  <a:pt x="0" y="39364"/>
                </a:lnTo>
                <a:lnTo>
                  <a:pt x="39364" y="78729"/>
                </a:lnTo>
                <a:lnTo>
                  <a:pt x="78729" y="39364"/>
                </a:lnTo>
                <a:lnTo>
                  <a:pt x="39364" y="0"/>
                </a:lnTo>
                <a:close/>
              </a:path>
            </a:pathLst>
          </a:custGeom>
          <a:solidFill>
            <a:srgbClr val="94363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" name="object 244"/>
          <p:cNvSpPr/>
          <p:nvPr/>
        </p:nvSpPr>
        <p:spPr>
          <a:xfrm>
            <a:off x="3851635" y="2512969"/>
            <a:ext cx="85435" cy="86395"/>
          </a:xfrm>
          <a:custGeom>
            <a:avLst/>
            <a:gdLst/>
            <a:ahLst/>
            <a:cxnLst/>
            <a:rect l="l" t="t" r="r" b="b"/>
            <a:pathLst>
              <a:path w="85435" h="86395">
                <a:moveTo>
                  <a:pt x="9636" y="43169"/>
                </a:moveTo>
                <a:lnTo>
                  <a:pt x="6720" y="40325"/>
                </a:lnTo>
                <a:lnTo>
                  <a:pt x="6720" y="46085"/>
                </a:lnTo>
                <a:lnTo>
                  <a:pt x="9636" y="43169"/>
                </a:lnTo>
                <a:close/>
              </a:path>
              <a:path w="85435" h="86395">
                <a:moveTo>
                  <a:pt x="46085" y="6720"/>
                </a:moveTo>
                <a:lnTo>
                  <a:pt x="46085" y="0"/>
                </a:lnTo>
                <a:lnTo>
                  <a:pt x="41285" y="0"/>
                </a:lnTo>
                <a:lnTo>
                  <a:pt x="41285" y="6720"/>
                </a:lnTo>
                <a:lnTo>
                  <a:pt x="43655" y="9150"/>
                </a:lnTo>
                <a:lnTo>
                  <a:pt x="76845" y="43169"/>
                </a:lnTo>
                <a:lnTo>
                  <a:pt x="79689" y="40325"/>
                </a:lnTo>
                <a:lnTo>
                  <a:pt x="85435" y="40325"/>
                </a:lnTo>
                <a:lnTo>
                  <a:pt x="46085" y="960"/>
                </a:lnTo>
                <a:lnTo>
                  <a:pt x="46085" y="6720"/>
                </a:lnTo>
                <a:close/>
              </a:path>
              <a:path w="85435" h="86395">
                <a:moveTo>
                  <a:pt x="43655" y="9150"/>
                </a:moveTo>
                <a:lnTo>
                  <a:pt x="41285" y="6720"/>
                </a:lnTo>
                <a:lnTo>
                  <a:pt x="41285" y="960"/>
                </a:lnTo>
                <a:lnTo>
                  <a:pt x="960" y="40325"/>
                </a:lnTo>
                <a:lnTo>
                  <a:pt x="0" y="40325"/>
                </a:lnTo>
                <a:lnTo>
                  <a:pt x="0" y="45125"/>
                </a:lnTo>
                <a:lnTo>
                  <a:pt x="960" y="46085"/>
                </a:lnTo>
                <a:lnTo>
                  <a:pt x="41285" y="84475"/>
                </a:lnTo>
                <a:lnTo>
                  <a:pt x="42245" y="86395"/>
                </a:lnTo>
                <a:lnTo>
                  <a:pt x="41285" y="78729"/>
                </a:lnTo>
                <a:lnTo>
                  <a:pt x="46085" y="78729"/>
                </a:lnTo>
                <a:lnTo>
                  <a:pt x="79689" y="46085"/>
                </a:lnTo>
                <a:lnTo>
                  <a:pt x="85435" y="46085"/>
                </a:lnTo>
                <a:lnTo>
                  <a:pt x="87355" y="44165"/>
                </a:lnTo>
                <a:lnTo>
                  <a:pt x="87355" y="41285"/>
                </a:lnTo>
                <a:lnTo>
                  <a:pt x="85435" y="40325"/>
                </a:lnTo>
                <a:lnTo>
                  <a:pt x="79689" y="40325"/>
                </a:lnTo>
                <a:lnTo>
                  <a:pt x="76845" y="43169"/>
                </a:lnTo>
                <a:lnTo>
                  <a:pt x="43655" y="76359"/>
                </a:lnTo>
                <a:lnTo>
                  <a:pt x="9636" y="43169"/>
                </a:lnTo>
                <a:lnTo>
                  <a:pt x="6720" y="46085"/>
                </a:lnTo>
                <a:lnTo>
                  <a:pt x="6720" y="40325"/>
                </a:lnTo>
                <a:lnTo>
                  <a:pt x="9636" y="43169"/>
                </a:lnTo>
                <a:lnTo>
                  <a:pt x="43655" y="9150"/>
                </a:lnTo>
                <a:close/>
              </a:path>
              <a:path w="85435" h="86395">
                <a:moveTo>
                  <a:pt x="46085" y="78729"/>
                </a:moveTo>
                <a:lnTo>
                  <a:pt x="41285" y="78729"/>
                </a:lnTo>
                <a:lnTo>
                  <a:pt x="42245" y="86395"/>
                </a:lnTo>
                <a:lnTo>
                  <a:pt x="45125" y="86395"/>
                </a:lnTo>
                <a:lnTo>
                  <a:pt x="46085" y="84475"/>
                </a:lnTo>
                <a:lnTo>
                  <a:pt x="85435" y="46085"/>
                </a:lnTo>
                <a:lnTo>
                  <a:pt x="79689" y="46085"/>
                </a:lnTo>
                <a:lnTo>
                  <a:pt x="46085" y="78729"/>
                </a:lnTo>
                <a:close/>
              </a:path>
            </a:pathLst>
          </a:custGeom>
          <a:solidFill>
            <a:srgbClr val="8DA5C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" name="object 245"/>
          <p:cNvSpPr/>
          <p:nvPr/>
        </p:nvSpPr>
        <p:spPr>
          <a:xfrm>
            <a:off x="3907322" y="2263383"/>
            <a:ext cx="78714" cy="78714"/>
          </a:xfrm>
          <a:custGeom>
            <a:avLst/>
            <a:gdLst/>
            <a:ahLst/>
            <a:cxnLst/>
            <a:rect l="l" t="t" r="r" b="b"/>
            <a:pathLst>
              <a:path w="78714" h="78714">
                <a:moveTo>
                  <a:pt x="39349" y="0"/>
                </a:moveTo>
                <a:lnTo>
                  <a:pt x="0" y="40309"/>
                </a:lnTo>
                <a:lnTo>
                  <a:pt x="39349" y="78714"/>
                </a:lnTo>
                <a:lnTo>
                  <a:pt x="78714" y="40309"/>
                </a:lnTo>
                <a:lnTo>
                  <a:pt x="39349" y="0"/>
                </a:lnTo>
                <a:close/>
              </a:path>
            </a:pathLst>
          </a:custGeom>
          <a:solidFill>
            <a:srgbClr val="94363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" name="object 246"/>
          <p:cNvSpPr/>
          <p:nvPr/>
        </p:nvSpPr>
        <p:spPr>
          <a:xfrm>
            <a:off x="3902522" y="2259543"/>
            <a:ext cx="87355" cy="87355"/>
          </a:xfrm>
          <a:custGeom>
            <a:avLst/>
            <a:gdLst/>
            <a:ahLst/>
            <a:cxnLst/>
            <a:rect l="l" t="t" r="r" b="b"/>
            <a:pathLst>
              <a:path w="87355" h="87355">
                <a:moveTo>
                  <a:pt x="44150" y="10490"/>
                </a:moveTo>
                <a:lnTo>
                  <a:pt x="41269" y="7680"/>
                </a:lnTo>
                <a:lnTo>
                  <a:pt x="10133" y="43677"/>
                </a:lnTo>
                <a:lnTo>
                  <a:pt x="44150" y="10490"/>
                </a:lnTo>
                <a:close/>
              </a:path>
              <a:path w="87355" h="87355">
                <a:moveTo>
                  <a:pt x="1920" y="41285"/>
                </a:moveTo>
                <a:lnTo>
                  <a:pt x="7680" y="41285"/>
                </a:lnTo>
                <a:lnTo>
                  <a:pt x="41269" y="960"/>
                </a:lnTo>
                <a:lnTo>
                  <a:pt x="1920" y="41285"/>
                </a:lnTo>
                <a:close/>
              </a:path>
              <a:path w="87355" h="87355">
                <a:moveTo>
                  <a:pt x="960" y="46070"/>
                </a:moveTo>
                <a:lnTo>
                  <a:pt x="1920" y="46070"/>
                </a:lnTo>
                <a:lnTo>
                  <a:pt x="41269" y="85435"/>
                </a:lnTo>
                <a:lnTo>
                  <a:pt x="7680" y="46070"/>
                </a:lnTo>
                <a:lnTo>
                  <a:pt x="10133" y="43677"/>
                </a:lnTo>
                <a:lnTo>
                  <a:pt x="41269" y="7680"/>
                </a:lnTo>
                <a:lnTo>
                  <a:pt x="44150" y="10490"/>
                </a:lnTo>
                <a:lnTo>
                  <a:pt x="78181" y="43678"/>
                </a:lnTo>
                <a:lnTo>
                  <a:pt x="47030" y="7680"/>
                </a:lnTo>
                <a:lnTo>
                  <a:pt x="41269" y="960"/>
                </a:lnTo>
                <a:lnTo>
                  <a:pt x="7680" y="41285"/>
                </a:lnTo>
                <a:lnTo>
                  <a:pt x="960" y="41285"/>
                </a:lnTo>
                <a:lnTo>
                  <a:pt x="0" y="43190"/>
                </a:lnTo>
                <a:lnTo>
                  <a:pt x="0" y="44150"/>
                </a:lnTo>
                <a:lnTo>
                  <a:pt x="960" y="46070"/>
                </a:lnTo>
                <a:close/>
              </a:path>
              <a:path w="87355" h="87355">
                <a:moveTo>
                  <a:pt x="7680" y="46070"/>
                </a:moveTo>
                <a:lnTo>
                  <a:pt x="41269" y="85435"/>
                </a:lnTo>
                <a:lnTo>
                  <a:pt x="43190" y="87355"/>
                </a:lnTo>
                <a:lnTo>
                  <a:pt x="41269" y="79674"/>
                </a:lnTo>
                <a:lnTo>
                  <a:pt x="47030" y="79674"/>
                </a:lnTo>
                <a:lnTo>
                  <a:pt x="80634" y="46070"/>
                </a:lnTo>
                <a:lnTo>
                  <a:pt x="86395" y="46070"/>
                </a:lnTo>
                <a:lnTo>
                  <a:pt x="87355" y="45125"/>
                </a:lnTo>
                <a:lnTo>
                  <a:pt x="87355" y="42245"/>
                </a:lnTo>
                <a:lnTo>
                  <a:pt x="86395" y="41285"/>
                </a:lnTo>
                <a:lnTo>
                  <a:pt x="80634" y="41285"/>
                </a:lnTo>
                <a:lnTo>
                  <a:pt x="78181" y="43678"/>
                </a:lnTo>
                <a:lnTo>
                  <a:pt x="44150" y="76865"/>
                </a:lnTo>
                <a:lnTo>
                  <a:pt x="10133" y="43677"/>
                </a:lnTo>
                <a:lnTo>
                  <a:pt x="7680" y="46070"/>
                </a:lnTo>
                <a:close/>
              </a:path>
              <a:path w="87355" h="87355">
                <a:moveTo>
                  <a:pt x="47030" y="7680"/>
                </a:moveTo>
                <a:lnTo>
                  <a:pt x="78181" y="43678"/>
                </a:lnTo>
                <a:lnTo>
                  <a:pt x="80634" y="41285"/>
                </a:lnTo>
                <a:lnTo>
                  <a:pt x="86395" y="41285"/>
                </a:lnTo>
                <a:lnTo>
                  <a:pt x="47030" y="960"/>
                </a:lnTo>
                <a:lnTo>
                  <a:pt x="46070" y="0"/>
                </a:lnTo>
                <a:lnTo>
                  <a:pt x="42230" y="0"/>
                </a:lnTo>
                <a:lnTo>
                  <a:pt x="41269" y="960"/>
                </a:lnTo>
                <a:lnTo>
                  <a:pt x="47030" y="7680"/>
                </a:lnTo>
                <a:close/>
              </a:path>
              <a:path w="87355" h="87355">
                <a:moveTo>
                  <a:pt x="47030" y="79674"/>
                </a:moveTo>
                <a:lnTo>
                  <a:pt x="41269" y="79674"/>
                </a:lnTo>
                <a:lnTo>
                  <a:pt x="43190" y="87355"/>
                </a:lnTo>
                <a:lnTo>
                  <a:pt x="46070" y="87355"/>
                </a:lnTo>
                <a:lnTo>
                  <a:pt x="47030" y="85435"/>
                </a:lnTo>
                <a:lnTo>
                  <a:pt x="86395" y="46070"/>
                </a:lnTo>
                <a:lnTo>
                  <a:pt x="80634" y="46070"/>
                </a:lnTo>
                <a:lnTo>
                  <a:pt x="47030" y="79674"/>
                </a:lnTo>
                <a:close/>
              </a:path>
            </a:pathLst>
          </a:custGeom>
          <a:solidFill>
            <a:srgbClr val="8DA5C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" name="object 247"/>
          <p:cNvSpPr/>
          <p:nvPr/>
        </p:nvSpPr>
        <p:spPr>
          <a:xfrm>
            <a:off x="3958193" y="2728005"/>
            <a:ext cx="78714" cy="77754"/>
          </a:xfrm>
          <a:custGeom>
            <a:avLst/>
            <a:gdLst/>
            <a:ahLst/>
            <a:cxnLst/>
            <a:rect l="l" t="t" r="r" b="b"/>
            <a:pathLst>
              <a:path w="78714" h="77754">
                <a:moveTo>
                  <a:pt x="40325" y="0"/>
                </a:moveTo>
                <a:lnTo>
                  <a:pt x="0" y="38404"/>
                </a:lnTo>
                <a:lnTo>
                  <a:pt x="40325" y="77754"/>
                </a:lnTo>
                <a:lnTo>
                  <a:pt x="78714" y="38404"/>
                </a:lnTo>
                <a:lnTo>
                  <a:pt x="40325" y="0"/>
                </a:lnTo>
                <a:close/>
              </a:path>
            </a:pathLst>
          </a:custGeom>
          <a:solidFill>
            <a:srgbClr val="94363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" name="object 248"/>
          <p:cNvSpPr/>
          <p:nvPr/>
        </p:nvSpPr>
        <p:spPr>
          <a:xfrm>
            <a:off x="3954353" y="2723205"/>
            <a:ext cx="87355" cy="87355"/>
          </a:xfrm>
          <a:custGeom>
            <a:avLst/>
            <a:gdLst/>
            <a:ahLst/>
            <a:cxnLst/>
            <a:rect l="l" t="t" r="r" b="b"/>
            <a:pathLst>
              <a:path w="87355" h="87355">
                <a:moveTo>
                  <a:pt x="44129" y="9708"/>
                </a:moveTo>
                <a:lnTo>
                  <a:pt x="41285" y="6720"/>
                </a:lnTo>
                <a:lnTo>
                  <a:pt x="10561" y="44094"/>
                </a:lnTo>
                <a:lnTo>
                  <a:pt x="44129" y="9708"/>
                </a:lnTo>
                <a:close/>
              </a:path>
              <a:path w="87355" h="87355">
                <a:moveTo>
                  <a:pt x="1920" y="41285"/>
                </a:moveTo>
                <a:lnTo>
                  <a:pt x="7680" y="41285"/>
                </a:lnTo>
                <a:lnTo>
                  <a:pt x="41285" y="960"/>
                </a:lnTo>
                <a:lnTo>
                  <a:pt x="1920" y="41285"/>
                </a:lnTo>
                <a:close/>
              </a:path>
              <a:path w="87355" h="87355">
                <a:moveTo>
                  <a:pt x="960" y="46085"/>
                </a:moveTo>
                <a:lnTo>
                  <a:pt x="1920" y="47045"/>
                </a:lnTo>
                <a:lnTo>
                  <a:pt x="41285" y="85435"/>
                </a:lnTo>
                <a:lnTo>
                  <a:pt x="7680" y="47045"/>
                </a:lnTo>
                <a:lnTo>
                  <a:pt x="10561" y="44094"/>
                </a:lnTo>
                <a:lnTo>
                  <a:pt x="41285" y="6720"/>
                </a:lnTo>
                <a:lnTo>
                  <a:pt x="44129" y="9708"/>
                </a:lnTo>
                <a:lnTo>
                  <a:pt x="76865" y="44094"/>
                </a:lnTo>
                <a:lnTo>
                  <a:pt x="47045" y="6720"/>
                </a:lnTo>
                <a:lnTo>
                  <a:pt x="41285" y="960"/>
                </a:lnTo>
                <a:lnTo>
                  <a:pt x="7680" y="41285"/>
                </a:lnTo>
                <a:lnTo>
                  <a:pt x="1920" y="41285"/>
                </a:lnTo>
                <a:lnTo>
                  <a:pt x="960" y="42245"/>
                </a:lnTo>
                <a:lnTo>
                  <a:pt x="0" y="43205"/>
                </a:lnTo>
                <a:lnTo>
                  <a:pt x="0" y="45125"/>
                </a:lnTo>
                <a:lnTo>
                  <a:pt x="960" y="46085"/>
                </a:lnTo>
                <a:close/>
              </a:path>
              <a:path w="87355" h="87355">
                <a:moveTo>
                  <a:pt x="7680" y="47045"/>
                </a:moveTo>
                <a:lnTo>
                  <a:pt x="41285" y="85435"/>
                </a:lnTo>
                <a:lnTo>
                  <a:pt x="42245" y="87355"/>
                </a:lnTo>
                <a:lnTo>
                  <a:pt x="41285" y="79674"/>
                </a:lnTo>
                <a:lnTo>
                  <a:pt x="47045" y="79674"/>
                </a:lnTo>
                <a:lnTo>
                  <a:pt x="79674" y="47045"/>
                </a:lnTo>
                <a:lnTo>
                  <a:pt x="85450" y="47045"/>
                </a:lnTo>
                <a:lnTo>
                  <a:pt x="87355" y="45125"/>
                </a:lnTo>
                <a:lnTo>
                  <a:pt x="87355" y="42245"/>
                </a:lnTo>
                <a:lnTo>
                  <a:pt x="85450" y="41285"/>
                </a:lnTo>
                <a:lnTo>
                  <a:pt x="79674" y="41285"/>
                </a:lnTo>
                <a:lnTo>
                  <a:pt x="76865" y="44094"/>
                </a:lnTo>
                <a:lnTo>
                  <a:pt x="44129" y="76830"/>
                </a:lnTo>
                <a:lnTo>
                  <a:pt x="10561" y="44094"/>
                </a:lnTo>
                <a:lnTo>
                  <a:pt x="7680" y="47045"/>
                </a:lnTo>
                <a:close/>
              </a:path>
              <a:path w="87355" h="87355">
                <a:moveTo>
                  <a:pt x="47045" y="6720"/>
                </a:moveTo>
                <a:lnTo>
                  <a:pt x="76865" y="44094"/>
                </a:lnTo>
                <a:lnTo>
                  <a:pt x="79674" y="41285"/>
                </a:lnTo>
                <a:lnTo>
                  <a:pt x="85450" y="41285"/>
                </a:lnTo>
                <a:lnTo>
                  <a:pt x="47045" y="960"/>
                </a:lnTo>
                <a:lnTo>
                  <a:pt x="46085" y="960"/>
                </a:lnTo>
                <a:lnTo>
                  <a:pt x="45125" y="0"/>
                </a:lnTo>
                <a:lnTo>
                  <a:pt x="43205" y="0"/>
                </a:lnTo>
                <a:lnTo>
                  <a:pt x="41285" y="960"/>
                </a:lnTo>
                <a:lnTo>
                  <a:pt x="47045" y="6720"/>
                </a:lnTo>
                <a:close/>
              </a:path>
              <a:path w="87355" h="87355">
                <a:moveTo>
                  <a:pt x="47045" y="79674"/>
                </a:moveTo>
                <a:lnTo>
                  <a:pt x="41285" y="79674"/>
                </a:lnTo>
                <a:lnTo>
                  <a:pt x="42245" y="87355"/>
                </a:lnTo>
                <a:lnTo>
                  <a:pt x="45125" y="87355"/>
                </a:lnTo>
                <a:lnTo>
                  <a:pt x="47045" y="85435"/>
                </a:lnTo>
                <a:lnTo>
                  <a:pt x="85450" y="47045"/>
                </a:lnTo>
                <a:lnTo>
                  <a:pt x="79674" y="47045"/>
                </a:lnTo>
                <a:lnTo>
                  <a:pt x="47045" y="79674"/>
                </a:lnTo>
                <a:close/>
              </a:path>
            </a:pathLst>
          </a:custGeom>
          <a:solidFill>
            <a:srgbClr val="8DA5C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" name="object 249"/>
          <p:cNvSpPr/>
          <p:nvPr/>
        </p:nvSpPr>
        <p:spPr>
          <a:xfrm>
            <a:off x="4010040" y="2885450"/>
            <a:ext cx="78714" cy="78714"/>
          </a:xfrm>
          <a:custGeom>
            <a:avLst/>
            <a:gdLst/>
            <a:ahLst/>
            <a:cxnLst/>
            <a:rect l="l" t="t" r="r" b="b"/>
            <a:pathLst>
              <a:path w="78714" h="78714">
                <a:moveTo>
                  <a:pt x="39349" y="0"/>
                </a:moveTo>
                <a:lnTo>
                  <a:pt x="0" y="39349"/>
                </a:lnTo>
                <a:lnTo>
                  <a:pt x="39349" y="78714"/>
                </a:lnTo>
                <a:lnTo>
                  <a:pt x="78714" y="39349"/>
                </a:lnTo>
                <a:lnTo>
                  <a:pt x="39349" y="0"/>
                </a:lnTo>
                <a:close/>
              </a:path>
            </a:pathLst>
          </a:custGeom>
          <a:solidFill>
            <a:srgbClr val="94363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" name="object 250"/>
          <p:cNvSpPr/>
          <p:nvPr/>
        </p:nvSpPr>
        <p:spPr>
          <a:xfrm>
            <a:off x="4006199" y="2881609"/>
            <a:ext cx="85435" cy="87355"/>
          </a:xfrm>
          <a:custGeom>
            <a:avLst/>
            <a:gdLst/>
            <a:ahLst/>
            <a:cxnLst/>
            <a:rect l="l" t="t" r="r" b="b"/>
            <a:pathLst>
              <a:path w="85435" h="87355">
                <a:moveTo>
                  <a:pt x="9600" y="43190"/>
                </a:moveTo>
                <a:lnTo>
                  <a:pt x="6720" y="40309"/>
                </a:lnTo>
                <a:lnTo>
                  <a:pt x="6720" y="46070"/>
                </a:lnTo>
                <a:lnTo>
                  <a:pt x="9600" y="43190"/>
                </a:lnTo>
                <a:close/>
              </a:path>
              <a:path w="85435" h="87355">
                <a:moveTo>
                  <a:pt x="46070" y="6720"/>
                </a:moveTo>
                <a:lnTo>
                  <a:pt x="46070" y="960"/>
                </a:lnTo>
                <a:lnTo>
                  <a:pt x="44150" y="0"/>
                </a:lnTo>
                <a:lnTo>
                  <a:pt x="42230" y="0"/>
                </a:lnTo>
                <a:lnTo>
                  <a:pt x="41269" y="960"/>
                </a:lnTo>
                <a:lnTo>
                  <a:pt x="41269" y="6720"/>
                </a:lnTo>
                <a:lnTo>
                  <a:pt x="43641" y="9150"/>
                </a:lnTo>
                <a:lnTo>
                  <a:pt x="76863" y="43190"/>
                </a:lnTo>
                <a:lnTo>
                  <a:pt x="79674" y="40309"/>
                </a:lnTo>
                <a:lnTo>
                  <a:pt x="85435" y="40309"/>
                </a:lnTo>
                <a:lnTo>
                  <a:pt x="46070" y="1904"/>
                </a:lnTo>
                <a:lnTo>
                  <a:pt x="46070" y="6720"/>
                </a:lnTo>
                <a:close/>
              </a:path>
              <a:path w="85435" h="87355">
                <a:moveTo>
                  <a:pt x="43641" y="9150"/>
                </a:moveTo>
                <a:lnTo>
                  <a:pt x="41269" y="6720"/>
                </a:lnTo>
                <a:lnTo>
                  <a:pt x="41269" y="1904"/>
                </a:lnTo>
                <a:lnTo>
                  <a:pt x="960" y="40309"/>
                </a:lnTo>
                <a:lnTo>
                  <a:pt x="0" y="41269"/>
                </a:lnTo>
                <a:lnTo>
                  <a:pt x="0" y="46070"/>
                </a:lnTo>
                <a:lnTo>
                  <a:pt x="960" y="46070"/>
                </a:lnTo>
                <a:lnTo>
                  <a:pt x="41269" y="85435"/>
                </a:lnTo>
                <a:lnTo>
                  <a:pt x="42230" y="87355"/>
                </a:lnTo>
                <a:lnTo>
                  <a:pt x="41269" y="79674"/>
                </a:lnTo>
                <a:lnTo>
                  <a:pt x="46070" y="79674"/>
                </a:lnTo>
                <a:lnTo>
                  <a:pt x="79674" y="46070"/>
                </a:lnTo>
                <a:lnTo>
                  <a:pt x="85435" y="46070"/>
                </a:lnTo>
                <a:lnTo>
                  <a:pt x="86395" y="45110"/>
                </a:lnTo>
                <a:lnTo>
                  <a:pt x="86395" y="42230"/>
                </a:lnTo>
                <a:lnTo>
                  <a:pt x="85435" y="40309"/>
                </a:lnTo>
                <a:lnTo>
                  <a:pt x="79674" y="40309"/>
                </a:lnTo>
                <a:lnTo>
                  <a:pt x="76863" y="43190"/>
                </a:lnTo>
                <a:lnTo>
                  <a:pt x="43641" y="77244"/>
                </a:lnTo>
                <a:lnTo>
                  <a:pt x="9600" y="43190"/>
                </a:lnTo>
                <a:lnTo>
                  <a:pt x="6720" y="46070"/>
                </a:lnTo>
                <a:lnTo>
                  <a:pt x="6720" y="40309"/>
                </a:lnTo>
                <a:lnTo>
                  <a:pt x="9600" y="43190"/>
                </a:lnTo>
                <a:lnTo>
                  <a:pt x="43641" y="9150"/>
                </a:lnTo>
                <a:close/>
              </a:path>
              <a:path w="85435" h="87355">
                <a:moveTo>
                  <a:pt x="46070" y="79674"/>
                </a:moveTo>
                <a:lnTo>
                  <a:pt x="41269" y="79674"/>
                </a:lnTo>
                <a:lnTo>
                  <a:pt x="42230" y="87355"/>
                </a:lnTo>
                <a:lnTo>
                  <a:pt x="45110" y="87355"/>
                </a:lnTo>
                <a:lnTo>
                  <a:pt x="46070" y="85435"/>
                </a:lnTo>
                <a:lnTo>
                  <a:pt x="85435" y="46070"/>
                </a:lnTo>
                <a:lnTo>
                  <a:pt x="79674" y="46070"/>
                </a:lnTo>
                <a:lnTo>
                  <a:pt x="46070" y="79674"/>
                </a:lnTo>
                <a:close/>
              </a:path>
            </a:pathLst>
          </a:custGeom>
          <a:solidFill>
            <a:srgbClr val="8DA5C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" name="object 251"/>
          <p:cNvSpPr/>
          <p:nvPr/>
        </p:nvSpPr>
        <p:spPr>
          <a:xfrm>
            <a:off x="4062831" y="2935361"/>
            <a:ext cx="78714" cy="78714"/>
          </a:xfrm>
          <a:custGeom>
            <a:avLst/>
            <a:gdLst/>
            <a:ahLst/>
            <a:cxnLst/>
            <a:rect l="l" t="t" r="r" b="b"/>
            <a:pathLst>
              <a:path w="78714" h="78714">
                <a:moveTo>
                  <a:pt x="39364" y="0"/>
                </a:moveTo>
                <a:lnTo>
                  <a:pt x="0" y="39364"/>
                </a:lnTo>
                <a:lnTo>
                  <a:pt x="39364" y="78714"/>
                </a:lnTo>
                <a:lnTo>
                  <a:pt x="78714" y="39364"/>
                </a:lnTo>
                <a:lnTo>
                  <a:pt x="39364" y="0"/>
                </a:lnTo>
                <a:close/>
              </a:path>
            </a:pathLst>
          </a:custGeom>
          <a:solidFill>
            <a:srgbClr val="94363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" name="object 252"/>
          <p:cNvSpPr/>
          <p:nvPr/>
        </p:nvSpPr>
        <p:spPr>
          <a:xfrm>
            <a:off x="4058991" y="2931520"/>
            <a:ext cx="87355" cy="87355"/>
          </a:xfrm>
          <a:custGeom>
            <a:avLst/>
            <a:gdLst/>
            <a:ahLst/>
            <a:cxnLst/>
            <a:rect l="l" t="t" r="r" b="b"/>
            <a:pathLst>
              <a:path w="87355" h="87355">
                <a:moveTo>
                  <a:pt x="46085" y="79674"/>
                </a:moveTo>
                <a:lnTo>
                  <a:pt x="43655" y="77245"/>
                </a:lnTo>
                <a:lnTo>
                  <a:pt x="41285" y="79674"/>
                </a:lnTo>
                <a:lnTo>
                  <a:pt x="42245" y="87355"/>
                </a:lnTo>
                <a:lnTo>
                  <a:pt x="45125" y="87355"/>
                </a:lnTo>
                <a:lnTo>
                  <a:pt x="46085" y="85435"/>
                </a:lnTo>
                <a:lnTo>
                  <a:pt x="85435" y="47045"/>
                </a:lnTo>
                <a:lnTo>
                  <a:pt x="79674" y="47045"/>
                </a:lnTo>
                <a:lnTo>
                  <a:pt x="46085" y="79674"/>
                </a:lnTo>
                <a:close/>
              </a:path>
              <a:path w="87355" h="87355">
                <a:moveTo>
                  <a:pt x="46085" y="6720"/>
                </a:moveTo>
                <a:lnTo>
                  <a:pt x="46085" y="960"/>
                </a:lnTo>
                <a:lnTo>
                  <a:pt x="44165" y="0"/>
                </a:lnTo>
                <a:lnTo>
                  <a:pt x="42245" y="0"/>
                </a:lnTo>
                <a:lnTo>
                  <a:pt x="41285" y="960"/>
                </a:lnTo>
                <a:lnTo>
                  <a:pt x="41285" y="6720"/>
                </a:lnTo>
                <a:lnTo>
                  <a:pt x="43655" y="9210"/>
                </a:lnTo>
                <a:lnTo>
                  <a:pt x="76436" y="43644"/>
                </a:lnTo>
                <a:lnTo>
                  <a:pt x="79674" y="40325"/>
                </a:lnTo>
                <a:lnTo>
                  <a:pt x="85435" y="40325"/>
                </a:lnTo>
                <a:lnTo>
                  <a:pt x="46085" y="1920"/>
                </a:lnTo>
                <a:lnTo>
                  <a:pt x="46085" y="6720"/>
                </a:lnTo>
                <a:close/>
              </a:path>
              <a:path w="87355" h="87355">
                <a:moveTo>
                  <a:pt x="10041" y="43644"/>
                </a:moveTo>
                <a:lnTo>
                  <a:pt x="43655" y="9210"/>
                </a:lnTo>
                <a:lnTo>
                  <a:pt x="41285" y="6720"/>
                </a:lnTo>
                <a:lnTo>
                  <a:pt x="41285" y="1920"/>
                </a:lnTo>
                <a:lnTo>
                  <a:pt x="6720" y="40325"/>
                </a:lnTo>
                <a:lnTo>
                  <a:pt x="6720" y="47045"/>
                </a:lnTo>
                <a:lnTo>
                  <a:pt x="960" y="47045"/>
                </a:lnTo>
                <a:lnTo>
                  <a:pt x="41285" y="85435"/>
                </a:lnTo>
                <a:lnTo>
                  <a:pt x="42245" y="87355"/>
                </a:lnTo>
                <a:lnTo>
                  <a:pt x="41285" y="79674"/>
                </a:lnTo>
                <a:lnTo>
                  <a:pt x="43655" y="77245"/>
                </a:lnTo>
                <a:lnTo>
                  <a:pt x="10041" y="43644"/>
                </a:lnTo>
                <a:close/>
              </a:path>
              <a:path w="87355" h="87355">
                <a:moveTo>
                  <a:pt x="960" y="40325"/>
                </a:moveTo>
                <a:lnTo>
                  <a:pt x="0" y="41285"/>
                </a:lnTo>
                <a:lnTo>
                  <a:pt x="0" y="46070"/>
                </a:lnTo>
                <a:lnTo>
                  <a:pt x="960" y="47045"/>
                </a:lnTo>
                <a:lnTo>
                  <a:pt x="6720" y="47045"/>
                </a:lnTo>
                <a:lnTo>
                  <a:pt x="6720" y="40325"/>
                </a:lnTo>
                <a:lnTo>
                  <a:pt x="41285" y="1920"/>
                </a:lnTo>
                <a:lnTo>
                  <a:pt x="960" y="40325"/>
                </a:lnTo>
                <a:close/>
              </a:path>
              <a:path w="87355" h="87355">
                <a:moveTo>
                  <a:pt x="43655" y="77245"/>
                </a:moveTo>
                <a:lnTo>
                  <a:pt x="46085" y="79674"/>
                </a:lnTo>
                <a:lnTo>
                  <a:pt x="79674" y="47045"/>
                </a:lnTo>
                <a:lnTo>
                  <a:pt x="85435" y="47045"/>
                </a:lnTo>
                <a:lnTo>
                  <a:pt x="87355" y="45125"/>
                </a:lnTo>
                <a:lnTo>
                  <a:pt x="87355" y="42245"/>
                </a:lnTo>
                <a:lnTo>
                  <a:pt x="85435" y="40325"/>
                </a:lnTo>
                <a:lnTo>
                  <a:pt x="79674" y="40325"/>
                </a:lnTo>
                <a:lnTo>
                  <a:pt x="76436" y="43644"/>
                </a:lnTo>
                <a:lnTo>
                  <a:pt x="43655" y="77245"/>
                </a:lnTo>
                <a:close/>
              </a:path>
            </a:pathLst>
          </a:custGeom>
          <a:solidFill>
            <a:srgbClr val="8DA5C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" name="object 253"/>
          <p:cNvSpPr/>
          <p:nvPr/>
        </p:nvSpPr>
        <p:spPr>
          <a:xfrm>
            <a:off x="4114678" y="2801934"/>
            <a:ext cx="78714" cy="78714"/>
          </a:xfrm>
          <a:custGeom>
            <a:avLst/>
            <a:gdLst/>
            <a:ahLst/>
            <a:cxnLst/>
            <a:rect l="l" t="t" r="r" b="b"/>
            <a:pathLst>
              <a:path w="78714" h="78714">
                <a:moveTo>
                  <a:pt x="39349" y="0"/>
                </a:moveTo>
                <a:lnTo>
                  <a:pt x="0" y="39349"/>
                </a:lnTo>
                <a:lnTo>
                  <a:pt x="39349" y="78714"/>
                </a:lnTo>
                <a:lnTo>
                  <a:pt x="78714" y="39349"/>
                </a:lnTo>
                <a:lnTo>
                  <a:pt x="39349" y="0"/>
                </a:lnTo>
                <a:close/>
              </a:path>
            </a:pathLst>
          </a:custGeom>
          <a:solidFill>
            <a:srgbClr val="94363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" name="object 254"/>
          <p:cNvSpPr/>
          <p:nvPr/>
        </p:nvSpPr>
        <p:spPr>
          <a:xfrm>
            <a:off x="4110837" y="2798094"/>
            <a:ext cx="86395" cy="86395"/>
          </a:xfrm>
          <a:custGeom>
            <a:avLst/>
            <a:gdLst/>
            <a:ahLst/>
            <a:cxnLst/>
            <a:rect l="l" t="t" r="r" b="b"/>
            <a:pathLst>
              <a:path w="86395" h="86395">
                <a:moveTo>
                  <a:pt x="46070" y="78714"/>
                </a:moveTo>
                <a:lnTo>
                  <a:pt x="40309" y="79674"/>
                </a:lnTo>
                <a:lnTo>
                  <a:pt x="42230" y="86395"/>
                </a:lnTo>
                <a:lnTo>
                  <a:pt x="44150" y="86395"/>
                </a:lnTo>
                <a:lnTo>
                  <a:pt x="46070" y="85420"/>
                </a:lnTo>
                <a:lnTo>
                  <a:pt x="85435" y="46070"/>
                </a:lnTo>
                <a:lnTo>
                  <a:pt x="79674" y="46070"/>
                </a:lnTo>
                <a:lnTo>
                  <a:pt x="46070" y="78714"/>
                </a:lnTo>
                <a:close/>
              </a:path>
              <a:path w="86395" h="86395">
                <a:moveTo>
                  <a:pt x="43190" y="9585"/>
                </a:moveTo>
                <a:lnTo>
                  <a:pt x="40309" y="6705"/>
                </a:lnTo>
                <a:lnTo>
                  <a:pt x="9621" y="43154"/>
                </a:lnTo>
                <a:lnTo>
                  <a:pt x="43190" y="9585"/>
                </a:lnTo>
                <a:close/>
              </a:path>
              <a:path w="86395" h="86395">
                <a:moveTo>
                  <a:pt x="960" y="40309"/>
                </a:moveTo>
                <a:lnTo>
                  <a:pt x="6705" y="40309"/>
                </a:lnTo>
                <a:lnTo>
                  <a:pt x="40309" y="944"/>
                </a:lnTo>
                <a:lnTo>
                  <a:pt x="960" y="40309"/>
                </a:lnTo>
                <a:close/>
              </a:path>
              <a:path w="86395" h="86395">
                <a:moveTo>
                  <a:pt x="960" y="46070"/>
                </a:moveTo>
                <a:lnTo>
                  <a:pt x="40309" y="85420"/>
                </a:lnTo>
                <a:lnTo>
                  <a:pt x="6705" y="46070"/>
                </a:lnTo>
                <a:lnTo>
                  <a:pt x="9621" y="43154"/>
                </a:lnTo>
                <a:lnTo>
                  <a:pt x="40309" y="6705"/>
                </a:lnTo>
                <a:lnTo>
                  <a:pt x="43190" y="9585"/>
                </a:lnTo>
                <a:lnTo>
                  <a:pt x="76794" y="43190"/>
                </a:lnTo>
                <a:lnTo>
                  <a:pt x="46070" y="6705"/>
                </a:lnTo>
                <a:lnTo>
                  <a:pt x="40309" y="944"/>
                </a:lnTo>
                <a:lnTo>
                  <a:pt x="6705" y="40309"/>
                </a:lnTo>
                <a:lnTo>
                  <a:pt x="960" y="40309"/>
                </a:lnTo>
                <a:lnTo>
                  <a:pt x="0" y="41269"/>
                </a:lnTo>
                <a:lnTo>
                  <a:pt x="0" y="45110"/>
                </a:lnTo>
                <a:lnTo>
                  <a:pt x="960" y="46070"/>
                </a:lnTo>
                <a:close/>
              </a:path>
              <a:path w="86395" h="86395">
                <a:moveTo>
                  <a:pt x="6705" y="46070"/>
                </a:moveTo>
                <a:lnTo>
                  <a:pt x="40309" y="85420"/>
                </a:lnTo>
                <a:lnTo>
                  <a:pt x="42230" y="86395"/>
                </a:lnTo>
                <a:lnTo>
                  <a:pt x="40309" y="79674"/>
                </a:lnTo>
                <a:lnTo>
                  <a:pt x="46070" y="78714"/>
                </a:lnTo>
                <a:lnTo>
                  <a:pt x="79674" y="46070"/>
                </a:lnTo>
                <a:lnTo>
                  <a:pt x="85435" y="46070"/>
                </a:lnTo>
                <a:lnTo>
                  <a:pt x="86395" y="44150"/>
                </a:lnTo>
                <a:lnTo>
                  <a:pt x="86395" y="42230"/>
                </a:lnTo>
                <a:lnTo>
                  <a:pt x="85435" y="40309"/>
                </a:lnTo>
                <a:lnTo>
                  <a:pt x="79674" y="40309"/>
                </a:lnTo>
                <a:lnTo>
                  <a:pt x="76794" y="43190"/>
                </a:lnTo>
                <a:lnTo>
                  <a:pt x="43640" y="76343"/>
                </a:lnTo>
                <a:lnTo>
                  <a:pt x="9621" y="43154"/>
                </a:lnTo>
                <a:lnTo>
                  <a:pt x="6705" y="46070"/>
                </a:lnTo>
                <a:close/>
              </a:path>
              <a:path w="86395" h="86395">
                <a:moveTo>
                  <a:pt x="46070" y="6705"/>
                </a:moveTo>
                <a:lnTo>
                  <a:pt x="76794" y="43190"/>
                </a:lnTo>
                <a:lnTo>
                  <a:pt x="79674" y="40309"/>
                </a:lnTo>
                <a:lnTo>
                  <a:pt x="85435" y="40309"/>
                </a:lnTo>
                <a:lnTo>
                  <a:pt x="46070" y="944"/>
                </a:lnTo>
                <a:lnTo>
                  <a:pt x="45110" y="0"/>
                </a:lnTo>
                <a:lnTo>
                  <a:pt x="41269" y="0"/>
                </a:lnTo>
                <a:lnTo>
                  <a:pt x="40309" y="944"/>
                </a:lnTo>
                <a:lnTo>
                  <a:pt x="46070" y="6705"/>
                </a:lnTo>
                <a:close/>
              </a:path>
            </a:pathLst>
          </a:custGeom>
          <a:solidFill>
            <a:srgbClr val="8DA5C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" name="object 255"/>
          <p:cNvSpPr/>
          <p:nvPr/>
        </p:nvSpPr>
        <p:spPr>
          <a:xfrm>
            <a:off x="4166509" y="2597444"/>
            <a:ext cx="78714" cy="78729"/>
          </a:xfrm>
          <a:custGeom>
            <a:avLst/>
            <a:gdLst/>
            <a:ahLst/>
            <a:cxnLst/>
            <a:rect l="l" t="t" r="r" b="b"/>
            <a:pathLst>
              <a:path w="78714" h="78729">
                <a:moveTo>
                  <a:pt x="39364" y="0"/>
                </a:moveTo>
                <a:lnTo>
                  <a:pt x="0" y="39364"/>
                </a:lnTo>
                <a:lnTo>
                  <a:pt x="39364" y="78729"/>
                </a:lnTo>
                <a:lnTo>
                  <a:pt x="78714" y="39364"/>
                </a:lnTo>
                <a:lnTo>
                  <a:pt x="39364" y="0"/>
                </a:lnTo>
                <a:close/>
              </a:path>
            </a:pathLst>
          </a:custGeom>
          <a:solidFill>
            <a:srgbClr val="94363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" name="object 256"/>
          <p:cNvSpPr/>
          <p:nvPr/>
        </p:nvSpPr>
        <p:spPr>
          <a:xfrm>
            <a:off x="4161708" y="2593604"/>
            <a:ext cx="85435" cy="87370"/>
          </a:xfrm>
          <a:custGeom>
            <a:avLst/>
            <a:gdLst/>
            <a:ahLst/>
            <a:cxnLst/>
            <a:rect l="l" t="t" r="r" b="b"/>
            <a:pathLst>
              <a:path w="85435" h="87370">
                <a:moveTo>
                  <a:pt x="960" y="40325"/>
                </a:moveTo>
                <a:lnTo>
                  <a:pt x="6720" y="40325"/>
                </a:lnTo>
                <a:lnTo>
                  <a:pt x="41285" y="975"/>
                </a:lnTo>
                <a:lnTo>
                  <a:pt x="960" y="40325"/>
                </a:lnTo>
                <a:close/>
              </a:path>
              <a:path w="85435" h="87370">
                <a:moveTo>
                  <a:pt x="87355" y="45125"/>
                </a:moveTo>
                <a:lnTo>
                  <a:pt x="87355" y="42245"/>
                </a:lnTo>
                <a:lnTo>
                  <a:pt x="85435" y="40325"/>
                </a:lnTo>
                <a:lnTo>
                  <a:pt x="79674" y="40325"/>
                </a:lnTo>
                <a:lnTo>
                  <a:pt x="76437" y="43645"/>
                </a:lnTo>
                <a:lnTo>
                  <a:pt x="43655" y="77259"/>
                </a:lnTo>
                <a:lnTo>
                  <a:pt x="10040" y="43645"/>
                </a:lnTo>
                <a:lnTo>
                  <a:pt x="6720" y="47045"/>
                </a:lnTo>
                <a:lnTo>
                  <a:pt x="960" y="40325"/>
                </a:lnTo>
                <a:lnTo>
                  <a:pt x="0" y="41285"/>
                </a:lnTo>
                <a:lnTo>
                  <a:pt x="0" y="45125"/>
                </a:lnTo>
                <a:lnTo>
                  <a:pt x="960" y="46085"/>
                </a:lnTo>
                <a:lnTo>
                  <a:pt x="960" y="47045"/>
                </a:lnTo>
                <a:lnTo>
                  <a:pt x="41285" y="85450"/>
                </a:lnTo>
                <a:lnTo>
                  <a:pt x="42245" y="87370"/>
                </a:lnTo>
                <a:lnTo>
                  <a:pt x="41285" y="79689"/>
                </a:lnTo>
                <a:lnTo>
                  <a:pt x="46085" y="79689"/>
                </a:lnTo>
                <a:lnTo>
                  <a:pt x="79674" y="47045"/>
                </a:lnTo>
                <a:lnTo>
                  <a:pt x="85435" y="47045"/>
                </a:lnTo>
                <a:lnTo>
                  <a:pt x="87355" y="45125"/>
                </a:lnTo>
                <a:close/>
              </a:path>
              <a:path w="85435" h="87370">
                <a:moveTo>
                  <a:pt x="960" y="40325"/>
                </a:moveTo>
                <a:lnTo>
                  <a:pt x="6720" y="47045"/>
                </a:lnTo>
                <a:lnTo>
                  <a:pt x="10040" y="43645"/>
                </a:lnTo>
                <a:lnTo>
                  <a:pt x="41285" y="6720"/>
                </a:lnTo>
                <a:lnTo>
                  <a:pt x="43655" y="9210"/>
                </a:lnTo>
                <a:lnTo>
                  <a:pt x="76437" y="43645"/>
                </a:lnTo>
                <a:lnTo>
                  <a:pt x="46085" y="6720"/>
                </a:lnTo>
                <a:lnTo>
                  <a:pt x="41285" y="975"/>
                </a:lnTo>
                <a:lnTo>
                  <a:pt x="6720" y="40325"/>
                </a:lnTo>
                <a:lnTo>
                  <a:pt x="960" y="40325"/>
                </a:lnTo>
                <a:close/>
              </a:path>
              <a:path w="85435" h="87370">
                <a:moveTo>
                  <a:pt x="46085" y="6720"/>
                </a:moveTo>
                <a:lnTo>
                  <a:pt x="76437" y="43645"/>
                </a:lnTo>
                <a:lnTo>
                  <a:pt x="79674" y="40325"/>
                </a:lnTo>
                <a:lnTo>
                  <a:pt x="85435" y="40325"/>
                </a:lnTo>
                <a:lnTo>
                  <a:pt x="46085" y="975"/>
                </a:lnTo>
                <a:lnTo>
                  <a:pt x="45125" y="0"/>
                </a:lnTo>
                <a:lnTo>
                  <a:pt x="43205" y="0"/>
                </a:lnTo>
                <a:lnTo>
                  <a:pt x="41285" y="975"/>
                </a:lnTo>
                <a:lnTo>
                  <a:pt x="46085" y="6720"/>
                </a:lnTo>
                <a:close/>
              </a:path>
              <a:path w="85435" h="87370">
                <a:moveTo>
                  <a:pt x="46085" y="79689"/>
                </a:moveTo>
                <a:lnTo>
                  <a:pt x="41285" y="79689"/>
                </a:lnTo>
                <a:lnTo>
                  <a:pt x="42245" y="87370"/>
                </a:lnTo>
                <a:lnTo>
                  <a:pt x="45125" y="87370"/>
                </a:lnTo>
                <a:lnTo>
                  <a:pt x="46085" y="85450"/>
                </a:lnTo>
                <a:lnTo>
                  <a:pt x="85435" y="47045"/>
                </a:lnTo>
                <a:lnTo>
                  <a:pt x="79674" y="47045"/>
                </a:lnTo>
                <a:lnTo>
                  <a:pt x="46085" y="79689"/>
                </a:lnTo>
                <a:close/>
              </a:path>
              <a:path w="85435" h="87370">
                <a:moveTo>
                  <a:pt x="43655" y="9210"/>
                </a:moveTo>
                <a:lnTo>
                  <a:pt x="41285" y="6720"/>
                </a:lnTo>
                <a:lnTo>
                  <a:pt x="10040" y="43645"/>
                </a:lnTo>
                <a:lnTo>
                  <a:pt x="43655" y="9210"/>
                </a:lnTo>
                <a:close/>
              </a:path>
            </a:pathLst>
          </a:custGeom>
          <a:solidFill>
            <a:srgbClr val="8DA5C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" name="object 257"/>
          <p:cNvSpPr/>
          <p:nvPr/>
        </p:nvSpPr>
        <p:spPr>
          <a:xfrm>
            <a:off x="4217395" y="2216337"/>
            <a:ext cx="78714" cy="78729"/>
          </a:xfrm>
          <a:custGeom>
            <a:avLst/>
            <a:gdLst/>
            <a:ahLst/>
            <a:cxnLst/>
            <a:rect l="l" t="t" r="r" b="b"/>
            <a:pathLst>
              <a:path w="78714" h="78729">
                <a:moveTo>
                  <a:pt x="39349" y="0"/>
                </a:moveTo>
                <a:lnTo>
                  <a:pt x="0" y="39364"/>
                </a:lnTo>
                <a:lnTo>
                  <a:pt x="39349" y="78729"/>
                </a:lnTo>
                <a:lnTo>
                  <a:pt x="78714" y="39364"/>
                </a:lnTo>
                <a:lnTo>
                  <a:pt x="39349" y="0"/>
                </a:lnTo>
                <a:close/>
              </a:path>
            </a:pathLst>
          </a:custGeom>
          <a:solidFill>
            <a:srgbClr val="94363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" name="object 258"/>
          <p:cNvSpPr/>
          <p:nvPr/>
        </p:nvSpPr>
        <p:spPr>
          <a:xfrm>
            <a:off x="4213555" y="2212497"/>
            <a:ext cx="85435" cy="86395"/>
          </a:xfrm>
          <a:custGeom>
            <a:avLst/>
            <a:gdLst/>
            <a:ahLst/>
            <a:cxnLst/>
            <a:rect l="l" t="t" r="r" b="b"/>
            <a:pathLst>
              <a:path w="85435" h="86395">
                <a:moveTo>
                  <a:pt x="9600" y="43204"/>
                </a:moveTo>
                <a:lnTo>
                  <a:pt x="6720" y="40325"/>
                </a:lnTo>
                <a:lnTo>
                  <a:pt x="6720" y="46085"/>
                </a:lnTo>
                <a:lnTo>
                  <a:pt x="9600" y="43204"/>
                </a:lnTo>
                <a:close/>
              </a:path>
              <a:path w="85435" h="86395">
                <a:moveTo>
                  <a:pt x="46070" y="6720"/>
                </a:moveTo>
                <a:lnTo>
                  <a:pt x="46070" y="0"/>
                </a:lnTo>
                <a:lnTo>
                  <a:pt x="41269" y="0"/>
                </a:lnTo>
                <a:lnTo>
                  <a:pt x="40309" y="960"/>
                </a:lnTo>
                <a:lnTo>
                  <a:pt x="40309" y="6720"/>
                </a:lnTo>
                <a:lnTo>
                  <a:pt x="43190" y="9601"/>
                </a:lnTo>
                <a:lnTo>
                  <a:pt x="76793" y="43204"/>
                </a:lnTo>
                <a:lnTo>
                  <a:pt x="79674" y="40325"/>
                </a:lnTo>
                <a:lnTo>
                  <a:pt x="85435" y="40325"/>
                </a:lnTo>
                <a:lnTo>
                  <a:pt x="46070" y="960"/>
                </a:lnTo>
                <a:lnTo>
                  <a:pt x="46070" y="6720"/>
                </a:lnTo>
                <a:close/>
              </a:path>
              <a:path w="85435" h="86395">
                <a:moveTo>
                  <a:pt x="43190" y="9601"/>
                </a:moveTo>
                <a:lnTo>
                  <a:pt x="40309" y="6720"/>
                </a:lnTo>
                <a:lnTo>
                  <a:pt x="40309" y="960"/>
                </a:lnTo>
                <a:lnTo>
                  <a:pt x="960" y="40325"/>
                </a:lnTo>
                <a:lnTo>
                  <a:pt x="0" y="41285"/>
                </a:lnTo>
                <a:lnTo>
                  <a:pt x="0" y="44165"/>
                </a:lnTo>
                <a:lnTo>
                  <a:pt x="960" y="46085"/>
                </a:lnTo>
                <a:lnTo>
                  <a:pt x="40309" y="85450"/>
                </a:lnTo>
                <a:lnTo>
                  <a:pt x="42230" y="86395"/>
                </a:lnTo>
                <a:lnTo>
                  <a:pt x="40309" y="79674"/>
                </a:lnTo>
                <a:lnTo>
                  <a:pt x="46070" y="79674"/>
                </a:lnTo>
                <a:lnTo>
                  <a:pt x="79674" y="46085"/>
                </a:lnTo>
                <a:lnTo>
                  <a:pt x="85435" y="46085"/>
                </a:lnTo>
                <a:lnTo>
                  <a:pt x="86395" y="45125"/>
                </a:lnTo>
                <a:lnTo>
                  <a:pt x="86395" y="42245"/>
                </a:lnTo>
                <a:lnTo>
                  <a:pt x="85435" y="40325"/>
                </a:lnTo>
                <a:lnTo>
                  <a:pt x="79674" y="40325"/>
                </a:lnTo>
                <a:lnTo>
                  <a:pt x="76793" y="43204"/>
                </a:lnTo>
                <a:lnTo>
                  <a:pt x="43190" y="76795"/>
                </a:lnTo>
                <a:lnTo>
                  <a:pt x="9600" y="43204"/>
                </a:lnTo>
                <a:lnTo>
                  <a:pt x="6720" y="46085"/>
                </a:lnTo>
                <a:lnTo>
                  <a:pt x="6720" y="40325"/>
                </a:lnTo>
                <a:lnTo>
                  <a:pt x="9600" y="43204"/>
                </a:lnTo>
                <a:lnTo>
                  <a:pt x="43190" y="9601"/>
                </a:lnTo>
                <a:close/>
              </a:path>
              <a:path w="85435" h="86395">
                <a:moveTo>
                  <a:pt x="46070" y="79674"/>
                </a:moveTo>
                <a:lnTo>
                  <a:pt x="40309" y="79674"/>
                </a:lnTo>
                <a:lnTo>
                  <a:pt x="42230" y="86395"/>
                </a:lnTo>
                <a:lnTo>
                  <a:pt x="45110" y="86395"/>
                </a:lnTo>
                <a:lnTo>
                  <a:pt x="46070" y="85450"/>
                </a:lnTo>
                <a:lnTo>
                  <a:pt x="85435" y="46085"/>
                </a:lnTo>
                <a:lnTo>
                  <a:pt x="79674" y="46085"/>
                </a:lnTo>
                <a:lnTo>
                  <a:pt x="46070" y="79674"/>
                </a:lnTo>
                <a:close/>
              </a:path>
            </a:pathLst>
          </a:custGeom>
          <a:solidFill>
            <a:srgbClr val="8DA5C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" name="object 259"/>
          <p:cNvSpPr/>
          <p:nvPr/>
        </p:nvSpPr>
        <p:spPr>
          <a:xfrm>
            <a:off x="4270187" y="1700844"/>
            <a:ext cx="78714" cy="78714"/>
          </a:xfrm>
          <a:custGeom>
            <a:avLst/>
            <a:gdLst/>
            <a:ahLst/>
            <a:cxnLst/>
            <a:rect l="l" t="t" r="r" b="b"/>
            <a:pathLst>
              <a:path w="78714" h="78714">
                <a:moveTo>
                  <a:pt x="39364" y="0"/>
                </a:moveTo>
                <a:lnTo>
                  <a:pt x="0" y="40309"/>
                </a:lnTo>
                <a:lnTo>
                  <a:pt x="39364" y="78714"/>
                </a:lnTo>
                <a:lnTo>
                  <a:pt x="78714" y="40309"/>
                </a:lnTo>
                <a:lnTo>
                  <a:pt x="39364" y="0"/>
                </a:lnTo>
                <a:close/>
              </a:path>
            </a:pathLst>
          </a:custGeom>
          <a:solidFill>
            <a:srgbClr val="94363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" name="object 260"/>
          <p:cNvSpPr/>
          <p:nvPr/>
        </p:nvSpPr>
        <p:spPr>
          <a:xfrm>
            <a:off x="4266346" y="1697004"/>
            <a:ext cx="85435" cy="87355"/>
          </a:xfrm>
          <a:custGeom>
            <a:avLst/>
            <a:gdLst/>
            <a:ahLst/>
            <a:cxnLst/>
            <a:rect l="l" t="t" r="r" b="b"/>
            <a:pathLst>
              <a:path w="85435" h="87355">
                <a:moveTo>
                  <a:pt x="960" y="40309"/>
                </a:moveTo>
                <a:lnTo>
                  <a:pt x="960" y="41269"/>
                </a:lnTo>
                <a:lnTo>
                  <a:pt x="6720" y="47030"/>
                </a:lnTo>
                <a:lnTo>
                  <a:pt x="6720" y="40309"/>
                </a:lnTo>
                <a:lnTo>
                  <a:pt x="960" y="40309"/>
                </a:lnTo>
                <a:close/>
              </a:path>
              <a:path w="85435" h="87355">
                <a:moveTo>
                  <a:pt x="10041" y="43630"/>
                </a:moveTo>
                <a:lnTo>
                  <a:pt x="43204" y="9670"/>
                </a:lnTo>
                <a:lnTo>
                  <a:pt x="40325" y="6720"/>
                </a:lnTo>
                <a:lnTo>
                  <a:pt x="40325" y="1920"/>
                </a:lnTo>
                <a:lnTo>
                  <a:pt x="960" y="40309"/>
                </a:lnTo>
                <a:lnTo>
                  <a:pt x="6720" y="40309"/>
                </a:lnTo>
                <a:lnTo>
                  <a:pt x="6720" y="47030"/>
                </a:lnTo>
                <a:lnTo>
                  <a:pt x="960" y="41269"/>
                </a:lnTo>
                <a:lnTo>
                  <a:pt x="0" y="42230"/>
                </a:lnTo>
                <a:lnTo>
                  <a:pt x="0" y="45110"/>
                </a:lnTo>
                <a:lnTo>
                  <a:pt x="960" y="46070"/>
                </a:lnTo>
                <a:lnTo>
                  <a:pt x="960" y="47030"/>
                </a:lnTo>
                <a:lnTo>
                  <a:pt x="40325" y="85435"/>
                </a:lnTo>
                <a:lnTo>
                  <a:pt x="42245" y="87355"/>
                </a:lnTo>
                <a:lnTo>
                  <a:pt x="40325" y="79674"/>
                </a:lnTo>
                <a:lnTo>
                  <a:pt x="46085" y="79674"/>
                </a:lnTo>
                <a:lnTo>
                  <a:pt x="79674" y="47030"/>
                </a:lnTo>
                <a:lnTo>
                  <a:pt x="85435" y="47030"/>
                </a:lnTo>
                <a:lnTo>
                  <a:pt x="86395" y="45110"/>
                </a:lnTo>
                <a:lnTo>
                  <a:pt x="86395" y="42230"/>
                </a:lnTo>
                <a:lnTo>
                  <a:pt x="85435" y="40309"/>
                </a:lnTo>
                <a:lnTo>
                  <a:pt x="79674" y="40309"/>
                </a:lnTo>
                <a:lnTo>
                  <a:pt x="76355" y="43630"/>
                </a:lnTo>
                <a:lnTo>
                  <a:pt x="43204" y="76793"/>
                </a:lnTo>
                <a:lnTo>
                  <a:pt x="10041" y="43630"/>
                </a:lnTo>
                <a:close/>
              </a:path>
              <a:path w="85435" h="87355">
                <a:moveTo>
                  <a:pt x="46085" y="79674"/>
                </a:moveTo>
                <a:lnTo>
                  <a:pt x="40325" y="79674"/>
                </a:lnTo>
                <a:lnTo>
                  <a:pt x="42245" y="87355"/>
                </a:lnTo>
                <a:lnTo>
                  <a:pt x="45125" y="87355"/>
                </a:lnTo>
                <a:lnTo>
                  <a:pt x="46085" y="85435"/>
                </a:lnTo>
                <a:lnTo>
                  <a:pt x="85435" y="47030"/>
                </a:lnTo>
                <a:lnTo>
                  <a:pt x="79674" y="47030"/>
                </a:lnTo>
                <a:lnTo>
                  <a:pt x="46085" y="79674"/>
                </a:lnTo>
                <a:close/>
              </a:path>
              <a:path w="85435" h="87355">
                <a:moveTo>
                  <a:pt x="46085" y="6720"/>
                </a:moveTo>
                <a:lnTo>
                  <a:pt x="46085" y="960"/>
                </a:lnTo>
                <a:lnTo>
                  <a:pt x="45125" y="0"/>
                </a:lnTo>
                <a:lnTo>
                  <a:pt x="42245" y="0"/>
                </a:lnTo>
                <a:lnTo>
                  <a:pt x="41285" y="960"/>
                </a:lnTo>
                <a:lnTo>
                  <a:pt x="40325" y="1920"/>
                </a:lnTo>
                <a:lnTo>
                  <a:pt x="40325" y="6720"/>
                </a:lnTo>
                <a:lnTo>
                  <a:pt x="43204" y="9670"/>
                </a:lnTo>
                <a:lnTo>
                  <a:pt x="76355" y="43630"/>
                </a:lnTo>
                <a:lnTo>
                  <a:pt x="79674" y="40309"/>
                </a:lnTo>
                <a:lnTo>
                  <a:pt x="85435" y="40309"/>
                </a:lnTo>
                <a:lnTo>
                  <a:pt x="46085" y="1920"/>
                </a:lnTo>
                <a:lnTo>
                  <a:pt x="46085" y="6720"/>
                </a:lnTo>
                <a:close/>
              </a:path>
            </a:pathLst>
          </a:custGeom>
          <a:solidFill>
            <a:srgbClr val="8DA5C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" name="object 261"/>
          <p:cNvSpPr/>
          <p:nvPr/>
        </p:nvSpPr>
        <p:spPr>
          <a:xfrm>
            <a:off x="3031830" y="2008037"/>
            <a:ext cx="93116" cy="92141"/>
          </a:xfrm>
          <a:custGeom>
            <a:avLst/>
            <a:gdLst/>
            <a:ahLst/>
            <a:cxnLst/>
            <a:rect l="l" t="t" r="r" b="b"/>
            <a:pathLst>
              <a:path w="93116" h="92141">
                <a:moveTo>
                  <a:pt x="31683" y="89275"/>
                </a:moveTo>
                <a:lnTo>
                  <a:pt x="31683" y="87355"/>
                </a:lnTo>
                <a:lnTo>
                  <a:pt x="26868" y="87355"/>
                </a:lnTo>
                <a:lnTo>
                  <a:pt x="23987" y="86395"/>
                </a:lnTo>
                <a:lnTo>
                  <a:pt x="21122" y="84475"/>
                </a:lnTo>
                <a:lnTo>
                  <a:pt x="19187" y="82555"/>
                </a:lnTo>
                <a:lnTo>
                  <a:pt x="18242" y="79674"/>
                </a:lnTo>
                <a:lnTo>
                  <a:pt x="18242" y="17282"/>
                </a:lnTo>
                <a:lnTo>
                  <a:pt x="78714" y="92141"/>
                </a:lnTo>
                <a:lnTo>
                  <a:pt x="80634" y="92141"/>
                </a:lnTo>
                <a:lnTo>
                  <a:pt x="80634" y="13441"/>
                </a:lnTo>
                <a:lnTo>
                  <a:pt x="81594" y="9585"/>
                </a:lnTo>
                <a:lnTo>
                  <a:pt x="81594" y="8625"/>
                </a:lnTo>
                <a:lnTo>
                  <a:pt x="82555" y="6720"/>
                </a:lnTo>
                <a:lnTo>
                  <a:pt x="83515" y="5745"/>
                </a:lnTo>
                <a:lnTo>
                  <a:pt x="85435" y="4785"/>
                </a:lnTo>
                <a:lnTo>
                  <a:pt x="86395" y="3825"/>
                </a:lnTo>
                <a:lnTo>
                  <a:pt x="89275" y="2880"/>
                </a:lnTo>
                <a:lnTo>
                  <a:pt x="93116" y="2880"/>
                </a:lnTo>
                <a:lnTo>
                  <a:pt x="93116" y="0"/>
                </a:lnTo>
                <a:lnTo>
                  <a:pt x="63352" y="0"/>
                </a:lnTo>
                <a:lnTo>
                  <a:pt x="63352" y="2880"/>
                </a:lnTo>
                <a:lnTo>
                  <a:pt x="68153" y="2880"/>
                </a:lnTo>
                <a:lnTo>
                  <a:pt x="71993" y="3825"/>
                </a:lnTo>
                <a:lnTo>
                  <a:pt x="73913" y="6720"/>
                </a:lnTo>
                <a:lnTo>
                  <a:pt x="74874" y="8625"/>
                </a:lnTo>
                <a:lnTo>
                  <a:pt x="75834" y="11506"/>
                </a:lnTo>
                <a:lnTo>
                  <a:pt x="75834" y="55671"/>
                </a:lnTo>
                <a:lnTo>
                  <a:pt x="31683" y="0"/>
                </a:lnTo>
                <a:lnTo>
                  <a:pt x="0" y="0"/>
                </a:lnTo>
                <a:lnTo>
                  <a:pt x="0" y="2880"/>
                </a:lnTo>
                <a:lnTo>
                  <a:pt x="4800" y="2880"/>
                </a:lnTo>
                <a:lnTo>
                  <a:pt x="5760" y="3825"/>
                </a:lnTo>
                <a:lnTo>
                  <a:pt x="7680" y="4785"/>
                </a:lnTo>
                <a:lnTo>
                  <a:pt x="9601" y="5745"/>
                </a:lnTo>
                <a:lnTo>
                  <a:pt x="11521" y="8625"/>
                </a:lnTo>
                <a:lnTo>
                  <a:pt x="13441" y="10561"/>
                </a:lnTo>
                <a:lnTo>
                  <a:pt x="13441" y="78714"/>
                </a:lnTo>
                <a:lnTo>
                  <a:pt x="12466" y="82555"/>
                </a:lnTo>
                <a:lnTo>
                  <a:pt x="10561" y="84475"/>
                </a:lnTo>
                <a:lnTo>
                  <a:pt x="8625" y="86395"/>
                </a:lnTo>
                <a:lnTo>
                  <a:pt x="4800" y="87355"/>
                </a:lnTo>
                <a:lnTo>
                  <a:pt x="0" y="87355"/>
                </a:lnTo>
                <a:lnTo>
                  <a:pt x="0" y="89275"/>
                </a:lnTo>
                <a:lnTo>
                  <a:pt x="31683" y="8927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" name="object 262"/>
          <p:cNvSpPr/>
          <p:nvPr/>
        </p:nvSpPr>
        <p:spPr>
          <a:xfrm>
            <a:off x="3149894" y="2053148"/>
            <a:ext cx="34564" cy="11521"/>
          </a:xfrm>
          <a:custGeom>
            <a:avLst/>
            <a:gdLst/>
            <a:ahLst/>
            <a:cxnLst/>
            <a:rect l="l" t="t" r="r" b="b"/>
            <a:pathLst>
              <a:path w="34564" h="11521">
                <a:moveTo>
                  <a:pt x="34564" y="11521"/>
                </a:moveTo>
                <a:lnTo>
                  <a:pt x="18242" y="0"/>
                </a:lnTo>
                <a:lnTo>
                  <a:pt x="18242" y="6720"/>
                </a:lnTo>
                <a:lnTo>
                  <a:pt x="0" y="6720"/>
                </a:lnTo>
                <a:lnTo>
                  <a:pt x="0" y="11521"/>
                </a:lnTo>
                <a:lnTo>
                  <a:pt x="34564" y="115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" name="object 263"/>
          <p:cNvSpPr/>
          <p:nvPr/>
        </p:nvSpPr>
        <p:spPr>
          <a:xfrm>
            <a:off x="3132627" y="2033945"/>
            <a:ext cx="51831" cy="65288"/>
          </a:xfrm>
          <a:custGeom>
            <a:avLst/>
            <a:gdLst/>
            <a:ahLst/>
            <a:cxnLst/>
            <a:rect l="l" t="t" r="r" b="b"/>
            <a:pathLst>
              <a:path w="51831" h="65288">
                <a:moveTo>
                  <a:pt x="48950" y="13441"/>
                </a:moveTo>
                <a:lnTo>
                  <a:pt x="44150" y="7680"/>
                </a:lnTo>
                <a:lnTo>
                  <a:pt x="39349" y="2880"/>
                </a:lnTo>
                <a:lnTo>
                  <a:pt x="33588" y="0"/>
                </a:lnTo>
                <a:lnTo>
                  <a:pt x="20147" y="0"/>
                </a:lnTo>
                <a:lnTo>
                  <a:pt x="13426" y="2880"/>
                </a:lnTo>
                <a:lnTo>
                  <a:pt x="7680" y="9601"/>
                </a:lnTo>
                <a:lnTo>
                  <a:pt x="2880" y="15361"/>
                </a:lnTo>
                <a:lnTo>
                  <a:pt x="0" y="24002"/>
                </a:lnTo>
                <a:lnTo>
                  <a:pt x="0" y="42245"/>
                </a:lnTo>
                <a:lnTo>
                  <a:pt x="1920" y="49926"/>
                </a:lnTo>
                <a:lnTo>
                  <a:pt x="5745" y="54726"/>
                </a:lnTo>
                <a:lnTo>
                  <a:pt x="10561" y="62392"/>
                </a:lnTo>
                <a:lnTo>
                  <a:pt x="17266" y="65288"/>
                </a:lnTo>
                <a:lnTo>
                  <a:pt x="31668" y="65288"/>
                </a:lnTo>
                <a:lnTo>
                  <a:pt x="36469" y="64328"/>
                </a:lnTo>
                <a:lnTo>
                  <a:pt x="40309" y="61447"/>
                </a:lnTo>
                <a:lnTo>
                  <a:pt x="44150" y="58567"/>
                </a:lnTo>
                <a:lnTo>
                  <a:pt x="47990" y="53766"/>
                </a:lnTo>
                <a:lnTo>
                  <a:pt x="51831" y="47045"/>
                </a:lnTo>
                <a:lnTo>
                  <a:pt x="48950" y="45125"/>
                </a:lnTo>
                <a:lnTo>
                  <a:pt x="47030" y="48966"/>
                </a:lnTo>
                <a:lnTo>
                  <a:pt x="44150" y="51846"/>
                </a:lnTo>
                <a:lnTo>
                  <a:pt x="42230" y="53766"/>
                </a:lnTo>
                <a:lnTo>
                  <a:pt x="40309" y="54726"/>
                </a:lnTo>
                <a:lnTo>
                  <a:pt x="37429" y="55686"/>
                </a:lnTo>
                <a:lnTo>
                  <a:pt x="30708" y="55686"/>
                </a:lnTo>
                <a:lnTo>
                  <a:pt x="26868" y="53766"/>
                </a:lnTo>
                <a:lnTo>
                  <a:pt x="23987" y="49926"/>
                </a:lnTo>
                <a:lnTo>
                  <a:pt x="20147" y="45125"/>
                </a:lnTo>
                <a:lnTo>
                  <a:pt x="18242" y="39364"/>
                </a:lnTo>
                <a:lnTo>
                  <a:pt x="17266" y="30723"/>
                </a:lnTo>
                <a:lnTo>
                  <a:pt x="17266" y="17282"/>
                </a:lnTo>
                <a:lnTo>
                  <a:pt x="18242" y="11521"/>
                </a:lnTo>
                <a:lnTo>
                  <a:pt x="21107" y="7680"/>
                </a:lnTo>
                <a:lnTo>
                  <a:pt x="23027" y="5760"/>
                </a:lnTo>
                <a:lnTo>
                  <a:pt x="24947" y="4800"/>
                </a:lnTo>
                <a:lnTo>
                  <a:pt x="29748" y="4800"/>
                </a:lnTo>
                <a:lnTo>
                  <a:pt x="30708" y="5760"/>
                </a:lnTo>
                <a:lnTo>
                  <a:pt x="31668" y="6720"/>
                </a:lnTo>
                <a:lnTo>
                  <a:pt x="33588" y="8641"/>
                </a:lnTo>
                <a:lnTo>
                  <a:pt x="33588" y="11521"/>
                </a:lnTo>
                <a:lnTo>
                  <a:pt x="34549" y="14401"/>
                </a:lnTo>
                <a:lnTo>
                  <a:pt x="35509" y="19202"/>
                </a:lnTo>
                <a:lnTo>
                  <a:pt x="51831" y="30723"/>
                </a:lnTo>
                <a:lnTo>
                  <a:pt x="50871" y="21122"/>
                </a:lnTo>
                <a:lnTo>
                  <a:pt x="48950" y="134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4" name="object 264"/>
          <p:cNvSpPr/>
          <p:nvPr/>
        </p:nvSpPr>
        <p:spPr>
          <a:xfrm>
            <a:off x="3188299" y="2035865"/>
            <a:ext cx="95036" cy="63367"/>
          </a:xfrm>
          <a:custGeom>
            <a:avLst/>
            <a:gdLst/>
            <a:ahLst/>
            <a:cxnLst/>
            <a:rect l="l" t="t" r="r" b="b"/>
            <a:pathLst>
              <a:path w="95036" h="63367">
                <a:moveTo>
                  <a:pt x="30723" y="0"/>
                </a:moveTo>
                <a:lnTo>
                  <a:pt x="0" y="0"/>
                </a:lnTo>
                <a:lnTo>
                  <a:pt x="0" y="2880"/>
                </a:lnTo>
                <a:lnTo>
                  <a:pt x="1920" y="2880"/>
                </a:lnTo>
                <a:lnTo>
                  <a:pt x="3840" y="3840"/>
                </a:lnTo>
                <a:lnTo>
                  <a:pt x="4800" y="5760"/>
                </a:lnTo>
                <a:lnTo>
                  <a:pt x="6720" y="7680"/>
                </a:lnTo>
                <a:lnTo>
                  <a:pt x="8641" y="12481"/>
                </a:lnTo>
                <a:lnTo>
                  <a:pt x="11521" y="19202"/>
                </a:lnTo>
                <a:lnTo>
                  <a:pt x="27843" y="63367"/>
                </a:lnTo>
                <a:lnTo>
                  <a:pt x="30723" y="63367"/>
                </a:lnTo>
                <a:lnTo>
                  <a:pt x="47990" y="18242"/>
                </a:lnTo>
                <a:lnTo>
                  <a:pt x="64328" y="63367"/>
                </a:lnTo>
                <a:lnTo>
                  <a:pt x="68168" y="63367"/>
                </a:lnTo>
                <a:lnTo>
                  <a:pt x="85435" y="14401"/>
                </a:lnTo>
                <a:lnTo>
                  <a:pt x="87355" y="9601"/>
                </a:lnTo>
                <a:lnTo>
                  <a:pt x="89275" y="5760"/>
                </a:lnTo>
                <a:lnTo>
                  <a:pt x="90236" y="4800"/>
                </a:lnTo>
                <a:lnTo>
                  <a:pt x="91196" y="3840"/>
                </a:lnTo>
                <a:lnTo>
                  <a:pt x="93116" y="2880"/>
                </a:lnTo>
                <a:lnTo>
                  <a:pt x="95036" y="2880"/>
                </a:lnTo>
                <a:lnTo>
                  <a:pt x="95036" y="0"/>
                </a:lnTo>
                <a:lnTo>
                  <a:pt x="76794" y="0"/>
                </a:lnTo>
                <a:lnTo>
                  <a:pt x="76794" y="2880"/>
                </a:lnTo>
                <a:lnTo>
                  <a:pt x="80634" y="2880"/>
                </a:lnTo>
                <a:lnTo>
                  <a:pt x="81594" y="3840"/>
                </a:lnTo>
                <a:lnTo>
                  <a:pt x="82555" y="4800"/>
                </a:lnTo>
                <a:lnTo>
                  <a:pt x="82555" y="11521"/>
                </a:lnTo>
                <a:lnTo>
                  <a:pt x="81594" y="14401"/>
                </a:lnTo>
                <a:lnTo>
                  <a:pt x="72953" y="36484"/>
                </a:lnTo>
                <a:lnTo>
                  <a:pt x="64328" y="12481"/>
                </a:lnTo>
                <a:lnTo>
                  <a:pt x="63352" y="8641"/>
                </a:lnTo>
                <a:lnTo>
                  <a:pt x="62392" y="6720"/>
                </a:lnTo>
                <a:lnTo>
                  <a:pt x="62392" y="4800"/>
                </a:lnTo>
                <a:lnTo>
                  <a:pt x="63352" y="3840"/>
                </a:lnTo>
                <a:lnTo>
                  <a:pt x="64328" y="2880"/>
                </a:lnTo>
                <a:lnTo>
                  <a:pt x="68168" y="2880"/>
                </a:lnTo>
                <a:lnTo>
                  <a:pt x="68168" y="0"/>
                </a:lnTo>
                <a:lnTo>
                  <a:pt x="36484" y="0"/>
                </a:lnTo>
                <a:lnTo>
                  <a:pt x="36484" y="2880"/>
                </a:lnTo>
                <a:lnTo>
                  <a:pt x="38404" y="2880"/>
                </a:lnTo>
                <a:lnTo>
                  <a:pt x="40325" y="3840"/>
                </a:lnTo>
                <a:lnTo>
                  <a:pt x="41285" y="4800"/>
                </a:lnTo>
                <a:lnTo>
                  <a:pt x="42245" y="5760"/>
                </a:lnTo>
                <a:lnTo>
                  <a:pt x="43205" y="7680"/>
                </a:lnTo>
                <a:lnTo>
                  <a:pt x="45125" y="10561"/>
                </a:lnTo>
                <a:lnTo>
                  <a:pt x="45125" y="12481"/>
                </a:lnTo>
                <a:lnTo>
                  <a:pt x="36484" y="36484"/>
                </a:lnTo>
                <a:lnTo>
                  <a:pt x="27843" y="12481"/>
                </a:lnTo>
                <a:lnTo>
                  <a:pt x="25923" y="8641"/>
                </a:lnTo>
                <a:lnTo>
                  <a:pt x="24963" y="6720"/>
                </a:lnTo>
                <a:lnTo>
                  <a:pt x="24963" y="4800"/>
                </a:lnTo>
                <a:lnTo>
                  <a:pt x="25923" y="3840"/>
                </a:lnTo>
                <a:lnTo>
                  <a:pt x="26883" y="3840"/>
                </a:lnTo>
                <a:lnTo>
                  <a:pt x="27843" y="2880"/>
                </a:lnTo>
                <a:lnTo>
                  <a:pt x="30723" y="2880"/>
                </a:lnTo>
                <a:lnTo>
                  <a:pt x="30723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5" name="object 265"/>
          <p:cNvSpPr/>
          <p:nvPr/>
        </p:nvSpPr>
        <p:spPr>
          <a:xfrm>
            <a:off x="3355329" y="2008037"/>
            <a:ext cx="46085" cy="61432"/>
          </a:xfrm>
          <a:custGeom>
            <a:avLst/>
            <a:gdLst/>
            <a:ahLst/>
            <a:cxnLst/>
            <a:rect l="l" t="t" r="r" b="b"/>
            <a:pathLst>
              <a:path w="46085" h="61432">
                <a:moveTo>
                  <a:pt x="32644" y="44150"/>
                </a:moveTo>
                <a:lnTo>
                  <a:pt x="24963" y="42230"/>
                </a:lnTo>
                <a:lnTo>
                  <a:pt x="32644" y="40309"/>
                </a:lnTo>
                <a:lnTo>
                  <a:pt x="38404" y="37429"/>
                </a:lnTo>
                <a:lnTo>
                  <a:pt x="41285" y="34549"/>
                </a:lnTo>
                <a:lnTo>
                  <a:pt x="44165" y="30708"/>
                </a:lnTo>
                <a:lnTo>
                  <a:pt x="46085" y="26868"/>
                </a:lnTo>
                <a:lnTo>
                  <a:pt x="46085" y="18227"/>
                </a:lnTo>
                <a:lnTo>
                  <a:pt x="44165" y="14386"/>
                </a:lnTo>
                <a:lnTo>
                  <a:pt x="42245" y="11506"/>
                </a:lnTo>
                <a:lnTo>
                  <a:pt x="39364" y="7665"/>
                </a:lnTo>
                <a:lnTo>
                  <a:pt x="36484" y="4785"/>
                </a:lnTo>
                <a:lnTo>
                  <a:pt x="31683" y="2880"/>
                </a:lnTo>
                <a:lnTo>
                  <a:pt x="27843" y="944"/>
                </a:lnTo>
                <a:lnTo>
                  <a:pt x="20162" y="0"/>
                </a:lnTo>
                <a:lnTo>
                  <a:pt x="10561" y="0"/>
                </a:lnTo>
                <a:lnTo>
                  <a:pt x="0" y="4785"/>
                </a:lnTo>
                <a:lnTo>
                  <a:pt x="6720" y="4785"/>
                </a:lnTo>
                <a:lnTo>
                  <a:pt x="11521" y="5745"/>
                </a:lnTo>
                <a:lnTo>
                  <a:pt x="14401" y="6720"/>
                </a:lnTo>
                <a:lnTo>
                  <a:pt x="17282" y="8625"/>
                </a:lnTo>
                <a:lnTo>
                  <a:pt x="19202" y="10561"/>
                </a:lnTo>
                <a:lnTo>
                  <a:pt x="21122" y="13441"/>
                </a:lnTo>
                <a:lnTo>
                  <a:pt x="23042" y="15346"/>
                </a:lnTo>
                <a:lnTo>
                  <a:pt x="24002" y="18227"/>
                </a:lnTo>
                <a:lnTo>
                  <a:pt x="24002" y="26868"/>
                </a:lnTo>
                <a:lnTo>
                  <a:pt x="23042" y="29748"/>
                </a:lnTo>
                <a:lnTo>
                  <a:pt x="21122" y="32628"/>
                </a:lnTo>
                <a:lnTo>
                  <a:pt x="19202" y="34549"/>
                </a:lnTo>
                <a:lnTo>
                  <a:pt x="22082" y="50871"/>
                </a:lnTo>
                <a:lnTo>
                  <a:pt x="24002" y="54711"/>
                </a:lnTo>
                <a:lnTo>
                  <a:pt x="25923" y="57591"/>
                </a:lnTo>
                <a:lnTo>
                  <a:pt x="26883" y="61432"/>
                </a:lnTo>
                <a:lnTo>
                  <a:pt x="32644" y="4415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6" name="object 266"/>
          <p:cNvSpPr/>
          <p:nvPr/>
        </p:nvSpPr>
        <p:spPr>
          <a:xfrm>
            <a:off x="3322701" y="2008037"/>
            <a:ext cx="82555" cy="89275"/>
          </a:xfrm>
          <a:custGeom>
            <a:avLst/>
            <a:gdLst/>
            <a:ahLst/>
            <a:cxnLst/>
            <a:rect l="l" t="t" r="r" b="b"/>
            <a:pathLst>
              <a:path w="82555" h="89275">
                <a:moveTo>
                  <a:pt x="32628" y="79674"/>
                </a:moveTo>
                <a:lnTo>
                  <a:pt x="32628" y="46070"/>
                </a:lnTo>
                <a:lnTo>
                  <a:pt x="40309" y="45110"/>
                </a:lnTo>
                <a:lnTo>
                  <a:pt x="45110" y="46070"/>
                </a:lnTo>
                <a:lnTo>
                  <a:pt x="47990" y="47990"/>
                </a:lnTo>
                <a:lnTo>
                  <a:pt x="51831" y="48950"/>
                </a:lnTo>
                <a:lnTo>
                  <a:pt x="54711" y="50871"/>
                </a:lnTo>
                <a:lnTo>
                  <a:pt x="51831" y="34549"/>
                </a:lnTo>
                <a:lnTo>
                  <a:pt x="49911" y="37429"/>
                </a:lnTo>
                <a:lnTo>
                  <a:pt x="47030" y="38389"/>
                </a:lnTo>
                <a:lnTo>
                  <a:pt x="44150" y="40309"/>
                </a:lnTo>
                <a:lnTo>
                  <a:pt x="32628" y="40309"/>
                </a:lnTo>
                <a:lnTo>
                  <a:pt x="32628" y="4785"/>
                </a:lnTo>
                <a:lnTo>
                  <a:pt x="43190" y="0"/>
                </a:lnTo>
                <a:lnTo>
                  <a:pt x="0" y="0"/>
                </a:lnTo>
                <a:lnTo>
                  <a:pt x="0" y="2880"/>
                </a:lnTo>
                <a:lnTo>
                  <a:pt x="6720" y="2880"/>
                </a:lnTo>
                <a:lnTo>
                  <a:pt x="8641" y="3825"/>
                </a:lnTo>
                <a:lnTo>
                  <a:pt x="9601" y="4785"/>
                </a:lnTo>
                <a:lnTo>
                  <a:pt x="10561" y="5745"/>
                </a:lnTo>
                <a:lnTo>
                  <a:pt x="11506" y="6720"/>
                </a:lnTo>
                <a:lnTo>
                  <a:pt x="11506" y="7665"/>
                </a:lnTo>
                <a:lnTo>
                  <a:pt x="12481" y="11506"/>
                </a:lnTo>
                <a:lnTo>
                  <a:pt x="12481" y="78714"/>
                </a:lnTo>
                <a:lnTo>
                  <a:pt x="11506" y="81594"/>
                </a:lnTo>
                <a:lnTo>
                  <a:pt x="11506" y="83515"/>
                </a:lnTo>
                <a:lnTo>
                  <a:pt x="10561" y="84475"/>
                </a:lnTo>
                <a:lnTo>
                  <a:pt x="9601" y="85435"/>
                </a:lnTo>
                <a:lnTo>
                  <a:pt x="8641" y="86395"/>
                </a:lnTo>
                <a:lnTo>
                  <a:pt x="6720" y="87355"/>
                </a:lnTo>
                <a:lnTo>
                  <a:pt x="0" y="87355"/>
                </a:lnTo>
                <a:lnTo>
                  <a:pt x="0" y="89275"/>
                </a:lnTo>
                <a:lnTo>
                  <a:pt x="45110" y="89275"/>
                </a:lnTo>
                <a:lnTo>
                  <a:pt x="50514" y="89143"/>
                </a:lnTo>
                <a:lnTo>
                  <a:pt x="64160" y="87014"/>
                </a:lnTo>
                <a:lnTo>
                  <a:pt x="73913" y="81594"/>
                </a:lnTo>
                <a:lnTo>
                  <a:pt x="79674" y="77754"/>
                </a:lnTo>
                <a:lnTo>
                  <a:pt x="82555" y="71993"/>
                </a:lnTo>
                <a:lnTo>
                  <a:pt x="82555" y="58552"/>
                </a:lnTo>
                <a:lnTo>
                  <a:pt x="79674" y="53751"/>
                </a:lnTo>
                <a:lnTo>
                  <a:pt x="74874" y="49910"/>
                </a:lnTo>
                <a:lnTo>
                  <a:pt x="71993" y="47030"/>
                </a:lnTo>
                <a:lnTo>
                  <a:pt x="65272" y="44150"/>
                </a:lnTo>
                <a:lnTo>
                  <a:pt x="59512" y="61432"/>
                </a:lnTo>
                <a:lnTo>
                  <a:pt x="59512" y="69113"/>
                </a:lnTo>
                <a:lnTo>
                  <a:pt x="58552" y="72953"/>
                </a:lnTo>
                <a:lnTo>
                  <a:pt x="56631" y="75834"/>
                </a:lnTo>
                <a:lnTo>
                  <a:pt x="55671" y="78714"/>
                </a:lnTo>
                <a:lnTo>
                  <a:pt x="52791" y="80634"/>
                </a:lnTo>
                <a:lnTo>
                  <a:pt x="49911" y="82555"/>
                </a:lnTo>
                <a:lnTo>
                  <a:pt x="47030" y="84475"/>
                </a:lnTo>
                <a:lnTo>
                  <a:pt x="36469" y="84475"/>
                </a:lnTo>
                <a:lnTo>
                  <a:pt x="34549" y="83515"/>
                </a:lnTo>
                <a:lnTo>
                  <a:pt x="33588" y="81594"/>
                </a:lnTo>
                <a:lnTo>
                  <a:pt x="32628" y="7967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7" name="object 267"/>
          <p:cNvSpPr/>
          <p:nvPr/>
        </p:nvSpPr>
        <p:spPr>
          <a:xfrm>
            <a:off x="3412937" y="2008037"/>
            <a:ext cx="47030" cy="89275"/>
          </a:xfrm>
          <a:custGeom>
            <a:avLst/>
            <a:gdLst/>
            <a:ahLst/>
            <a:cxnLst/>
            <a:rect l="l" t="t" r="r" b="b"/>
            <a:pathLst>
              <a:path w="47030" h="89275">
                <a:moveTo>
                  <a:pt x="12481" y="74874"/>
                </a:moveTo>
                <a:lnTo>
                  <a:pt x="12481" y="82555"/>
                </a:lnTo>
                <a:lnTo>
                  <a:pt x="11521" y="84475"/>
                </a:lnTo>
                <a:lnTo>
                  <a:pt x="10561" y="85435"/>
                </a:lnTo>
                <a:lnTo>
                  <a:pt x="9601" y="86395"/>
                </a:lnTo>
                <a:lnTo>
                  <a:pt x="7680" y="86395"/>
                </a:lnTo>
                <a:lnTo>
                  <a:pt x="5760" y="87355"/>
                </a:lnTo>
                <a:lnTo>
                  <a:pt x="0" y="87355"/>
                </a:lnTo>
                <a:lnTo>
                  <a:pt x="0" y="89275"/>
                </a:lnTo>
                <a:lnTo>
                  <a:pt x="47030" y="89275"/>
                </a:lnTo>
                <a:lnTo>
                  <a:pt x="47030" y="87355"/>
                </a:lnTo>
                <a:lnTo>
                  <a:pt x="41269" y="87355"/>
                </a:lnTo>
                <a:lnTo>
                  <a:pt x="39364" y="86395"/>
                </a:lnTo>
                <a:lnTo>
                  <a:pt x="38389" y="86395"/>
                </a:lnTo>
                <a:lnTo>
                  <a:pt x="36469" y="85435"/>
                </a:lnTo>
                <a:lnTo>
                  <a:pt x="35524" y="84475"/>
                </a:lnTo>
                <a:lnTo>
                  <a:pt x="35524" y="82555"/>
                </a:lnTo>
                <a:lnTo>
                  <a:pt x="34549" y="81594"/>
                </a:lnTo>
                <a:lnTo>
                  <a:pt x="34549" y="8625"/>
                </a:lnTo>
                <a:lnTo>
                  <a:pt x="35524" y="7665"/>
                </a:lnTo>
                <a:lnTo>
                  <a:pt x="35524" y="5745"/>
                </a:lnTo>
                <a:lnTo>
                  <a:pt x="36469" y="4785"/>
                </a:lnTo>
                <a:lnTo>
                  <a:pt x="37429" y="3825"/>
                </a:lnTo>
                <a:lnTo>
                  <a:pt x="39364" y="2880"/>
                </a:lnTo>
                <a:lnTo>
                  <a:pt x="47030" y="2880"/>
                </a:lnTo>
                <a:lnTo>
                  <a:pt x="47030" y="0"/>
                </a:lnTo>
                <a:lnTo>
                  <a:pt x="0" y="0"/>
                </a:lnTo>
                <a:lnTo>
                  <a:pt x="0" y="2880"/>
                </a:lnTo>
                <a:lnTo>
                  <a:pt x="7680" y="2880"/>
                </a:lnTo>
                <a:lnTo>
                  <a:pt x="8641" y="3825"/>
                </a:lnTo>
                <a:lnTo>
                  <a:pt x="10561" y="4785"/>
                </a:lnTo>
                <a:lnTo>
                  <a:pt x="11521" y="5745"/>
                </a:lnTo>
                <a:lnTo>
                  <a:pt x="12481" y="6720"/>
                </a:lnTo>
                <a:lnTo>
                  <a:pt x="12481" y="7487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8" name="object 268"/>
          <p:cNvSpPr/>
          <p:nvPr/>
        </p:nvSpPr>
        <p:spPr>
          <a:xfrm>
            <a:off x="3467648" y="2008037"/>
            <a:ext cx="80634" cy="89275"/>
          </a:xfrm>
          <a:custGeom>
            <a:avLst/>
            <a:gdLst/>
            <a:ahLst/>
            <a:cxnLst/>
            <a:rect l="l" t="t" r="r" b="b"/>
            <a:pathLst>
              <a:path w="80634" h="89275">
                <a:moveTo>
                  <a:pt x="64328" y="89275"/>
                </a:moveTo>
                <a:lnTo>
                  <a:pt x="64328" y="87355"/>
                </a:lnTo>
                <a:lnTo>
                  <a:pt x="58567" y="87355"/>
                </a:lnTo>
                <a:lnTo>
                  <a:pt x="56647" y="86395"/>
                </a:lnTo>
                <a:lnTo>
                  <a:pt x="54726" y="86395"/>
                </a:lnTo>
                <a:lnTo>
                  <a:pt x="53766" y="85435"/>
                </a:lnTo>
                <a:lnTo>
                  <a:pt x="52806" y="84475"/>
                </a:lnTo>
                <a:lnTo>
                  <a:pt x="51846" y="82555"/>
                </a:lnTo>
                <a:lnTo>
                  <a:pt x="51846" y="81594"/>
                </a:lnTo>
                <a:lnTo>
                  <a:pt x="50886" y="78714"/>
                </a:lnTo>
                <a:lnTo>
                  <a:pt x="50886" y="5745"/>
                </a:lnTo>
                <a:lnTo>
                  <a:pt x="65288" y="5745"/>
                </a:lnTo>
                <a:lnTo>
                  <a:pt x="67208" y="6720"/>
                </a:lnTo>
                <a:lnTo>
                  <a:pt x="70073" y="7665"/>
                </a:lnTo>
                <a:lnTo>
                  <a:pt x="72009" y="9585"/>
                </a:lnTo>
                <a:lnTo>
                  <a:pt x="73913" y="12466"/>
                </a:lnTo>
                <a:lnTo>
                  <a:pt x="75849" y="15346"/>
                </a:lnTo>
                <a:lnTo>
                  <a:pt x="76794" y="19187"/>
                </a:lnTo>
                <a:lnTo>
                  <a:pt x="78729" y="23987"/>
                </a:lnTo>
                <a:lnTo>
                  <a:pt x="80634" y="23987"/>
                </a:lnTo>
                <a:lnTo>
                  <a:pt x="80634" y="0"/>
                </a:lnTo>
                <a:lnTo>
                  <a:pt x="0" y="0"/>
                </a:lnTo>
                <a:lnTo>
                  <a:pt x="0" y="23987"/>
                </a:lnTo>
                <a:lnTo>
                  <a:pt x="2880" y="23987"/>
                </a:lnTo>
                <a:lnTo>
                  <a:pt x="3840" y="18227"/>
                </a:lnTo>
                <a:lnTo>
                  <a:pt x="6720" y="12466"/>
                </a:lnTo>
                <a:lnTo>
                  <a:pt x="10561" y="9585"/>
                </a:lnTo>
                <a:lnTo>
                  <a:pt x="13441" y="6720"/>
                </a:lnTo>
                <a:lnTo>
                  <a:pt x="17282" y="5745"/>
                </a:lnTo>
                <a:lnTo>
                  <a:pt x="29763" y="5745"/>
                </a:lnTo>
                <a:lnTo>
                  <a:pt x="29763" y="81594"/>
                </a:lnTo>
                <a:lnTo>
                  <a:pt x="28803" y="82555"/>
                </a:lnTo>
                <a:lnTo>
                  <a:pt x="28803" y="84475"/>
                </a:lnTo>
                <a:lnTo>
                  <a:pt x="27843" y="85435"/>
                </a:lnTo>
                <a:lnTo>
                  <a:pt x="26883" y="86395"/>
                </a:lnTo>
                <a:lnTo>
                  <a:pt x="24963" y="86395"/>
                </a:lnTo>
                <a:lnTo>
                  <a:pt x="23042" y="87355"/>
                </a:lnTo>
                <a:lnTo>
                  <a:pt x="17282" y="87355"/>
                </a:lnTo>
                <a:lnTo>
                  <a:pt x="17282" y="89275"/>
                </a:lnTo>
                <a:lnTo>
                  <a:pt x="64328" y="8927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9" name="object 269"/>
          <p:cNvSpPr/>
          <p:nvPr/>
        </p:nvSpPr>
        <p:spPr>
          <a:xfrm>
            <a:off x="3547323" y="2033945"/>
            <a:ext cx="42245" cy="65288"/>
          </a:xfrm>
          <a:custGeom>
            <a:avLst/>
            <a:gdLst/>
            <a:ahLst/>
            <a:cxnLst/>
            <a:rect l="l" t="t" r="r" b="b"/>
            <a:pathLst>
              <a:path w="42245" h="65288">
                <a:moveTo>
                  <a:pt x="16322" y="5760"/>
                </a:moveTo>
                <a:lnTo>
                  <a:pt x="18242" y="4800"/>
                </a:lnTo>
                <a:lnTo>
                  <a:pt x="23042" y="4800"/>
                </a:lnTo>
                <a:lnTo>
                  <a:pt x="25923" y="6720"/>
                </a:lnTo>
                <a:lnTo>
                  <a:pt x="28803" y="8641"/>
                </a:lnTo>
                <a:lnTo>
                  <a:pt x="31683" y="10561"/>
                </a:lnTo>
                <a:lnTo>
                  <a:pt x="34564" y="15361"/>
                </a:lnTo>
                <a:lnTo>
                  <a:pt x="36484" y="21122"/>
                </a:lnTo>
                <a:lnTo>
                  <a:pt x="39364" y="21122"/>
                </a:lnTo>
                <a:lnTo>
                  <a:pt x="38404" y="0"/>
                </a:lnTo>
                <a:lnTo>
                  <a:pt x="35524" y="0"/>
                </a:lnTo>
                <a:lnTo>
                  <a:pt x="34564" y="1920"/>
                </a:lnTo>
                <a:lnTo>
                  <a:pt x="33604" y="2880"/>
                </a:lnTo>
                <a:lnTo>
                  <a:pt x="32644" y="3840"/>
                </a:lnTo>
                <a:lnTo>
                  <a:pt x="30723" y="3840"/>
                </a:lnTo>
                <a:lnTo>
                  <a:pt x="29763" y="2880"/>
                </a:lnTo>
                <a:lnTo>
                  <a:pt x="28803" y="2880"/>
                </a:lnTo>
                <a:lnTo>
                  <a:pt x="25923" y="960"/>
                </a:lnTo>
                <a:lnTo>
                  <a:pt x="22082" y="0"/>
                </a:lnTo>
                <a:lnTo>
                  <a:pt x="12481" y="0"/>
                </a:lnTo>
                <a:lnTo>
                  <a:pt x="7680" y="1920"/>
                </a:lnTo>
                <a:lnTo>
                  <a:pt x="4800" y="5760"/>
                </a:lnTo>
                <a:lnTo>
                  <a:pt x="960" y="9601"/>
                </a:lnTo>
                <a:lnTo>
                  <a:pt x="0" y="14401"/>
                </a:lnTo>
                <a:lnTo>
                  <a:pt x="0" y="23042"/>
                </a:lnTo>
                <a:lnTo>
                  <a:pt x="960" y="26883"/>
                </a:lnTo>
                <a:lnTo>
                  <a:pt x="3840" y="30723"/>
                </a:lnTo>
                <a:lnTo>
                  <a:pt x="5760" y="33604"/>
                </a:lnTo>
                <a:lnTo>
                  <a:pt x="10561" y="37444"/>
                </a:lnTo>
                <a:lnTo>
                  <a:pt x="17282" y="41285"/>
                </a:lnTo>
                <a:lnTo>
                  <a:pt x="22082" y="45125"/>
                </a:lnTo>
                <a:lnTo>
                  <a:pt x="24963" y="47045"/>
                </a:lnTo>
                <a:lnTo>
                  <a:pt x="25923" y="48966"/>
                </a:lnTo>
                <a:lnTo>
                  <a:pt x="27843" y="49926"/>
                </a:lnTo>
                <a:lnTo>
                  <a:pt x="27843" y="55686"/>
                </a:lnTo>
                <a:lnTo>
                  <a:pt x="26883" y="57607"/>
                </a:lnTo>
                <a:lnTo>
                  <a:pt x="25923" y="58567"/>
                </a:lnTo>
                <a:lnTo>
                  <a:pt x="24963" y="60487"/>
                </a:lnTo>
                <a:lnTo>
                  <a:pt x="17282" y="60487"/>
                </a:lnTo>
                <a:lnTo>
                  <a:pt x="14401" y="59527"/>
                </a:lnTo>
                <a:lnTo>
                  <a:pt x="10561" y="56647"/>
                </a:lnTo>
                <a:lnTo>
                  <a:pt x="7680" y="53766"/>
                </a:lnTo>
                <a:lnTo>
                  <a:pt x="4800" y="48966"/>
                </a:lnTo>
                <a:lnTo>
                  <a:pt x="2895" y="43205"/>
                </a:lnTo>
                <a:lnTo>
                  <a:pt x="960" y="43205"/>
                </a:lnTo>
                <a:lnTo>
                  <a:pt x="1920" y="65288"/>
                </a:lnTo>
                <a:lnTo>
                  <a:pt x="3840" y="65288"/>
                </a:lnTo>
                <a:lnTo>
                  <a:pt x="4800" y="63367"/>
                </a:lnTo>
                <a:lnTo>
                  <a:pt x="5760" y="62392"/>
                </a:lnTo>
                <a:lnTo>
                  <a:pt x="8641" y="62392"/>
                </a:lnTo>
                <a:lnTo>
                  <a:pt x="10561" y="63367"/>
                </a:lnTo>
                <a:lnTo>
                  <a:pt x="15361" y="64328"/>
                </a:lnTo>
                <a:lnTo>
                  <a:pt x="19202" y="65288"/>
                </a:lnTo>
                <a:lnTo>
                  <a:pt x="25923" y="65288"/>
                </a:lnTo>
                <a:lnTo>
                  <a:pt x="29763" y="64328"/>
                </a:lnTo>
                <a:lnTo>
                  <a:pt x="32644" y="63367"/>
                </a:lnTo>
                <a:lnTo>
                  <a:pt x="35524" y="61447"/>
                </a:lnTo>
                <a:lnTo>
                  <a:pt x="38404" y="58567"/>
                </a:lnTo>
                <a:lnTo>
                  <a:pt x="39364" y="55686"/>
                </a:lnTo>
                <a:lnTo>
                  <a:pt x="41285" y="51846"/>
                </a:lnTo>
                <a:lnTo>
                  <a:pt x="42245" y="48966"/>
                </a:lnTo>
                <a:lnTo>
                  <a:pt x="42245" y="41285"/>
                </a:lnTo>
                <a:lnTo>
                  <a:pt x="41285" y="38404"/>
                </a:lnTo>
                <a:lnTo>
                  <a:pt x="39364" y="35524"/>
                </a:lnTo>
                <a:lnTo>
                  <a:pt x="37444" y="31683"/>
                </a:lnTo>
                <a:lnTo>
                  <a:pt x="32644" y="27843"/>
                </a:lnTo>
                <a:lnTo>
                  <a:pt x="26883" y="24002"/>
                </a:lnTo>
                <a:lnTo>
                  <a:pt x="20162" y="19202"/>
                </a:lnTo>
                <a:lnTo>
                  <a:pt x="16322" y="16322"/>
                </a:lnTo>
                <a:lnTo>
                  <a:pt x="14401" y="14401"/>
                </a:lnTo>
                <a:lnTo>
                  <a:pt x="13441" y="13441"/>
                </a:lnTo>
                <a:lnTo>
                  <a:pt x="13441" y="8641"/>
                </a:lnTo>
                <a:lnTo>
                  <a:pt x="15361" y="6720"/>
                </a:lnTo>
                <a:lnTo>
                  <a:pt x="16322" y="57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0" name="object 270"/>
          <p:cNvSpPr/>
          <p:nvPr/>
        </p:nvSpPr>
        <p:spPr>
          <a:xfrm>
            <a:off x="3132627" y="2189469"/>
            <a:ext cx="42230" cy="65272"/>
          </a:xfrm>
          <a:custGeom>
            <a:avLst/>
            <a:gdLst/>
            <a:ahLst/>
            <a:cxnLst/>
            <a:rect l="l" t="t" r="r" b="b"/>
            <a:pathLst>
              <a:path w="42230" h="65272">
                <a:moveTo>
                  <a:pt x="3840" y="65272"/>
                </a:moveTo>
                <a:lnTo>
                  <a:pt x="4800" y="63352"/>
                </a:lnTo>
                <a:lnTo>
                  <a:pt x="6720" y="62392"/>
                </a:lnTo>
                <a:lnTo>
                  <a:pt x="10561" y="62392"/>
                </a:lnTo>
                <a:lnTo>
                  <a:pt x="15361" y="64312"/>
                </a:lnTo>
                <a:lnTo>
                  <a:pt x="19202" y="65272"/>
                </a:lnTo>
                <a:lnTo>
                  <a:pt x="25923" y="65272"/>
                </a:lnTo>
                <a:lnTo>
                  <a:pt x="29748" y="64312"/>
                </a:lnTo>
                <a:lnTo>
                  <a:pt x="32644" y="63352"/>
                </a:lnTo>
                <a:lnTo>
                  <a:pt x="35509" y="61432"/>
                </a:lnTo>
                <a:lnTo>
                  <a:pt x="38389" y="58552"/>
                </a:lnTo>
                <a:lnTo>
                  <a:pt x="40309" y="55671"/>
                </a:lnTo>
                <a:lnTo>
                  <a:pt x="41269" y="51831"/>
                </a:lnTo>
                <a:lnTo>
                  <a:pt x="42230" y="48950"/>
                </a:lnTo>
                <a:lnTo>
                  <a:pt x="42230" y="41269"/>
                </a:lnTo>
                <a:lnTo>
                  <a:pt x="41269" y="38389"/>
                </a:lnTo>
                <a:lnTo>
                  <a:pt x="39349" y="35509"/>
                </a:lnTo>
                <a:lnTo>
                  <a:pt x="37429" y="31683"/>
                </a:lnTo>
                <a:lnTo>
                  <a:pt x="33588" y="27828"/>
                </a:lnTo>
                <a:lnTo>
                  <a:pt x="26868" y="23987"/>
                </a:lnTo>
                <a:lnTo>
                  <a:pt x="20147" y="19187"/>
                </a:lnTo>
                <a:lnTo>
                  <a:pt x="16306" y="16306"/>
                </a:lnTo>
                <a:lnTo>
                  <a:pt x="15361" y="14401"/>
                </a:lnTo>
                <a:lnTo>
                  <a:pt x="14401" y="13441"/>
                </a:lnTo>
                <a:lnTo>
                  <a:pt x="13426" y="12466"/>
                </a:lnTo>
                <a:lnTo>
                  <a:pt x="13426" y="9601"/>
                </a:lnTo>
                <a:lnTo>
                  <a:pt x="14401" y="8625"/>
                </a:lnTo>
                <a:lnTo>
                  <a:pt x="15361" y="6720"/>
                </a:lnTo>
                <a:lnTo>
                  <a:pt x="17266" y="5760"/>
                </a:lnTo>
                <a:lnTo>
                  <a:pt x="18242" y="4785"/>
                </a:lnTo>
                <a:lnTo>
                  <a:pt x="23027" y="4785"/>
                </a:lnTo>
                <a:lnTo>
                  <a:pt x="25923" y="6720"/>
                </a:lnTo>
                <a:lnTo>
                  <a:pt x="28788" y="8625"/>
                </a:lnTo>
                <a:lnTo>
                  <a:pt x="31668" y="10561"/>
                </a:lnTo>
                <a:lnTo>
                  <a:pt x="34549" y="15346"/>
                </a:lnTo>
                <a:lnTo>
                  <a:pt x="37429" y="21122"/>
                </a:lnTo>
                <a:lnTo>
                  <a:pt x="39349" y="21122"/>
                </a:lnTo>
                <a:lnTo>
                  <a:pt x="38389" y="0"/>
                </a:lnTo>
                <a:lnTo>
                  <a:pt x="36469" y="0"/>
                </a:lnTo>
                <a:lnTo>
                  <a:pt x="35509" y="1920"/>
                </a:lnTo>
                <a:lnTo>
                  <a:pt x="34549" y="2880"/>
                </a:lnTo>
                <a:lnTo>
                  <a:pt x="33588" y="2880"/>
                </a:lnTo>
                <a:lnTo>
                  <a:pt x="33588" y="3840"/>
                </a:lnTo>
                <a:lnTo>
                  <a:pt x="30708" y="3840"/>
                </a:lnTo>
                <a:lnTo>
                  <a:pt x="29748" y="2880"/>
                </a:lnTo>
                <a:lnTo>
                  <a:pt x="28788" y="2880"/>
                </a:lnTo>
                <a:lnTo>
                  <a:pt x="25923" y="960"/>
                </a:lnTo>
                <a:lnTo>
                  <a:pt x="22082" y="0"/>
                </a:lnTo>
                <a:lnTo>
                  <a:pt x="13426" y="0"/>
                </a:lnTo>
                <a:lnTo>
                  <a:pt x="8641" y="1920"/>
                </a:lnTo>
                <a:lnTo>
                  <a:pt x="4800" y="5760"/>
                </a:lnTo>
                <a:lnTo>
                  <a:pt x="1920" y="9601"/>
                </a:lnTo>
                <a:lnTo>
                  <a:pt x="0" y="14401"/>
                </a:lnTo>
                <a:lnTo>
                  <a:pt x="0" y="23027"/>
                </a:lnTo>
                <a:lnTo>
                  <a:pt x="1920" y="26868"/>
                </a:lnTo>
                <a:lnTo>
                  <a:pt x="4800" y="30708"/>
                </a:lnTo>
                <a:lnTo>
                  <a:pt x="6720" y="33588"/>
                </a:lnTo>
                <a:lnTo>
                  <a:pt x="10561" y="36469"/>
                </a:lnTo>
                <a:lnTo>
                  <a:pt x="17266" y="41269"/>
                </a:lnTo>
                <a:lnTo>
                  <a:pt x="22082" y="45110"/>
                </a:lnTo>
                <a:lnTo>
                  <a:pt x="24947" y="47030"/>
                </a:lnTo>
                <a:lnTo>
                  <a:pt x="25923" y="48950"/>
                </a:lnTo>
                <a:lnTo>
                  <a:pt x="27828" y="49911"/>
                </a:lnTo>
                <a:lnTo>
                  <a:pt x="28788" y="51831"/>
                </a:lnTo>
                <a:lnTo>
                  <a:pt x="28788" y="55671"/>
                </a:lnTo>
                <a:lnTo>
                  <a:pt x="27828" y="57591"/>
                </a:lnTo>
                <a:lnTo>
                  <a:pt x="25923" y="58552"/>
                </a:lnTo>
                <a:lnTo>
                  <a:pt x="24947" y="60472"/>
                </a:lnTo>
                <a:lnTo>
                  <a:pt x="18242" y="60472"/>
                </a:lnTo>
                <a:lnTo>
                  <a:pt x="14401" y="59512"/>
                </a:lnTo>
                <a:lnTo>
                  <a:pt x="11521" y="56631"/>
                </a:lnTo>
                <a:lnTo>
                  <a:pt x="7680" y="53751"/>
                </a:lnTo>
                <a:lnTo>
                  <a:pt x="4800" y="48950"/>
                </a:lnTo>
                <a:lnTo>
                  <a:pt x="2880" y="43190"/>
                </a:lnTo>
                <a:lnTo>
                  <a:pt x="960" y="43190"/>
                </a:lnTo>
                <a:lnTo>
                  <a:pt x="1920" y="65272"/>
                </a:lnTo>
                <a:lnTo>
                  <a:pt x="3840" y="6527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1" name="object 271"/>
          <p:cNvSpPr/>
          <p:nvPr/>
        </p:nvSpPr>
        <p:spPr>
          <a:xfrm>
            <a:off x="3182538" y="2191390"/>
            <a:ext cx="33604" cy="61432"/>
          </a:xfrm>
          <a:custGeom>
            <a:avLst/>
            <a:gdLst/>
            <a:ahLst/>
            <a:cxnLst/>
            <a:rect l="l" t="t" r="r" b="b"/>
            <a:pathLst>
              <a:path w="33604" h="61432">
                <a:moveTo>
                  <a:pt x="33604" y="61432"/>
                </a:moveTo>
                <a:lnTo>
                  <a:pt x="33604" y="59512"/>
                </a:lnTo>
                <a:lnTo>
                  <a:pt x="30723" y="59512"/>
                </a:lnTo>
                <a:lnTo>
                  <a:pt x="28803" y="58552"/>
                </a:lnTo>
                <a:lnTo>
                  <a:pt x="27843" y="57591"/>
                </a:lnTo>
                <a:lnTo>
                  <a:pt x="26883" y="56631"/>
                </a:lnTo>
                <a:lnTo>
                  <a:pt x="25923" y="53751"/>
                </a:lnTo>
                <a:lnTo>
                  <a:pt x="25923" y="0"/>
                </a:lnTo>
                <a:lnTo>
                  <a:pt x="0" y="0"/>
                </a:lnTo>
                <a:lnTo>
                  <a:pt x="0" y="2865"/>
                </a:lnTo>
                <a:lnTo>
                  <a:pt x="2880" y="2865"/>
                </a:lnTo>
                <a:lnTo>
                  <a:pt x="4800" y="3840"/>
                </a:lnTo>
                <a:lnTo>
                  <a:pt x="5760" y="4800"/>
                </a:lnTo>
                <a:lnTo>
                  <a:pt x="6720" y="5760"/>
                </a:lnTo>
                <a:lnTo>
                  <a:pt x="7680" y="8641"/>
                </a:lnTo>
                <a:lnTo>
                  <a:pt x="7680" y="53751"/>
                </a:lnTo>
                <a:lnTo>
                  <a:pt x="6720" y="55671"/>
                </a:lnTo>
                <a:lnTo>
                  <a:pt x="6720" y="56631"/>
                </a:lnTo>
                <a:lnTo>
                  <a:pt x="4800" y="58552"/>
                </a:lnTo>
                <a:lnTo>
                  <a:pt x="2880" y="59512"/>
                </a:lnTo>
                <a:lnTo>
                  <a:pt x="0" y="59512"/>
                </a:lnTo>
                <a:lnTo>
                  <a:pt x="0" y="61432"/>
                </a:lnTo>
                <a:lnTo>
                  <a:pt x="33604" y="6143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2" name="object 272"/>
          <p:cNvSpPr/>
          <p:nvPr/>
        </p:nvSpPr>
        <p:spPr>
          <a:xfrm>
            <a:off x="3189259" y="2161626"/>
            <a:ext cx="20162" cy="20162"/>
          </a:xfrm>
          <a:custGeom>
            <a:avLst/>
            <a:gdLst/>
            <a:ahLst/>
            <a:cxnLst/>
            <a:rect l="l" t="t" r="r" b="b"/>
            <a:pathLst>
              <a:path w="20162" h="20162">
                <a:moveTo>
                  <a:pt x="20162" y="10561"/>
                </a:moveTo>
                <a:lnTo>
                  <a:pt x="20162" y="7680"/>
                </a:lnTo>
                <a:lnTo>
                  <a:pt x="19202" y="4800"/>
                </a:lnTo>
                <a:lnTo>
                  <a:pt x="17282" y="2880"/>
                </a:lnTo>
                <a:lnTo>
                  <a:pt x="15361" y="960"/>
                </a:lnTo>
                <a:lnTo>
                  <a:pt x="13441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3441"/>
                </a:lnTo>
                <a:lnTo>
                  <a:pt x="960" y="15361"/>
                </a:lnTo>
                <a:lnTo>
                  <a:pt x="2880" y="17282"/>
                </a:lnTo>
                <a:lnTo>
                  <a:pt x="4800" y="19202"/>
                </a:lnTo>
                <a:lnTo>
                  <a:pt x="7680" y="20162"/>
                </a:lnTo>
                <a:lnTo>
                  <a:pt x="13441" y="20162"/>
                </a:lnTo>
                <a:lnTo>
                  <a:pt x="15361" y="19202"/>
                </a:lnTo>
                <a:lnTo>
                  <a:pt x="17282" y="17282"/>
                </a:lnTo>
                <a:lnTo>
                  <a:pt x="19202" y="15361"/>
                </a:lnTo>
                <a:lnTo>
                  <a:pt x="20162" y="13441"/>
                </a:lnTo>
                <a:lnTo>
                  <a:pt x="20162" y="105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3" name="object 273"/>
          <p:cNvSpPr/>
          <p:nvPr/>
        </p:nvSpPr>
        <p:spPr>
          <a:xfrm>
            <a:off x="3235345" y="2271064"/>
            <a:ext cx="36469" cy="11521"/>
          </a:xfrm>
          <a:custGeom>
            <a:avLst/>
            <a:gdLst/>
            <a:ahLst/>
            <a:cxnLst/>
            <a:rect l="l" t="t" r="r" b="b"/>
            <a:pathLst>
              <a:path w="36469" h="11521">
                <a:moveTo>
                  <a:pt x="36469" y="0"/>
                </a:moveTo>
                <a:lnTo>
                  <a:pt x="34549" y="2880"/>
                </a:lnTo>
                <a:lnTo>
                  <a:pt x="31668" y="4800"/>
                </a:lnTo>
                <a:lnTo>
                  <a:pt x="27843" y="5760"/>
                </a:lnTo>
                <a:lnTo>
                  <a:pt x="23027" y="6720"/>
                </a:lnTo>
                <a:lnTo>
                  <a:pt x="9601" y="6720"/>
                </a:lnTo>
                <a:lnTo>
                  <a:pt x="4785" y="5760"/>
                </a:lnTo>
                <a:lnTo>
                  <a:pt x="2880" y="3840"/>
                </a:lnTo>
                <a:lnTo>
                  <a:pt x="0" y="1920"/>
                </a:lnTo>
                <a:lnTo>
                  <a:pt x="4785" y="10561"/>
                </a:lnTo>
                <a:lnTo>
                  <a:pt x="9601" y="11521"/>
                </a:lnTo>
                <a:lnTo>
                  <a:pt x="23027" y="11521"/>
                </a:lnTo>
                <a:lnTo>
                  <a:pt x="29748" y="10561"/>
                </a:lnTo>
                <a:lnTo>
                  <a:pt x="35509" y="7680"/>
                </a:lnTo>
                <a:lnTo>
                  <a:pt x="36469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4" name="object 274"/>
          <p:cNvSpPr/>
          <p:nvPr/>
        </p:nvSpPr>
        <p:spPr>
          <a:xfrm>
            <a:off x="3240130" y="2220178"/>
            <a:ext cx="16337" cy="14401"/>
          </a:xfrm>
          <a:custGeom>
            <a:avLst/>
            <a:gdLst/>
            <a:ahLst/>
            <a:cxnLst/>
            <a:rect l="l" t="t" r="r" b="b"/>
            <a:pathLst>
              <a:path w="16337" h="14401">
                <a:moveTo>
                  <a:pt x="1935" y="14401"/>
                </a:moveTo>
                <a:lnTo>
                  <a:pt x="15361" y="14401"/>
                </a:lnTo>
                <a:lnTo>
                  <a:pt x="16337" y="6720"/>
                </a:lnTo>
                <a:lnTo>
                  <a:pt x="14401" y="9601"/>
                </a:lnTo>
                <a:lnTo>
                  <a:pt x="12496" y="10561"/>
                </a:lnTo>
                <a:lnTo>
                  <a:pt x="7680" y="10561"/>
                </a:lnTo>
                <a:lnTo>
                  <a:pt x="5775" y="9601"/>
                </a:lnTo>
                <a:lnTo>
                  <a:pt x="3840" y="6720"/>
                </a:lnTo>
                <a:lnTo>
                  <a:pt x="1935" y="4800"/>
                </a:lnTo>
                <a:lnTo>
                  <a:pt x="975" y="0"/>
                </a:lnTo>
                <a:lnTo>
                  <a:pt x="0" y="14401"/>
                </a:lnTo>
                <a:lnTo>
                  <a:pt x="1935" y="144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5" name="object 275"/>
          <p:cNvSpPr/>
          <p:nvPr/>
        </p:nvSpPr>
        <p:spPr>
          <a:xfrm>
            <a:off x="3222863" y="2189469"/>
            <a:ext cx="60472" cy="92156"/>
          </a:xfrm>
          <a:custGeom>
            <a:avLst/>
            <a:gdLst/>
            <a:ahLst/>
            <a:cxnLst/>
            <a:rect l="l" t="t" r="r" b="b"/>
            <a:pathLst>
              <a:path w="60472" h="92156">
                <a:moveTo>
                  <a:pt x="51831" y="14401"/>
                </a:moveTo>
                <a:lnTo>
                  <a:pt x="49910" y="12466"/>
                </a:lnTo>
                <a:lnTo>
                  <a:pt x="47990" y="9601"/>
                </a:lnTo>
                <a:lnTo>
                  <a:pt x="59512" y="9601"/>
                </a:lnTo>
                <a:lnTo>
                  <a:pt x="59512" y="2880"/>
                </a:lnTo>
                <a:lnTo>
                  <a:pt x="39349" y="2880"/>
                </a:lnTo>
                <a:lnTo>
                  <a:pt x="34549" y="960"/>
                </a:lnTo>
                <a:lnTo>
                  <a:pt x="30708" y="0"/>
                </a:lnTo>
                <a:lnTo>
                  <a:pt x="18242" y="0"/>
                </a:lnTo>
                <a:lnTo>
                  <a:pt x="12481" y="2880"/>
                </a:lnTo>
                <a:lnTo>
                  <a:pt x="7680" y="6720"/>
                </a:lnTo>
                <a:lnTo>
                  <a:pt x="1920" y="11506"/>
                </a:lnTo>
                <a:lnTo>
                  <a:pt x="0" y="16306"/>
                </a:lnTo>
                <a:lnTo>
                  <a:pt x="0" y="26868"/>
                </a:lnTo>
                <a:lnTo>
                  <a:pt x="960" y="31683"/>
                </a:lnTo>
                <a:lnTo>
                  <a:pt x="3840" y="34549"/>
                </a:lnTo>
                <a:lnTo>
                  <a:pt x="6720" y="38389"/>
                </a:lnTo>
                <a:lnTo>
                  <a:pt x="10561" y="41269"/>
                </a:lnTo>
                <a:lnTo>
                  <a:pt x="16322" y="43190"/>
                </a:lnTo>
                <a:lnTo>
                  <a:pt x="11521" y="45110"/>
                </a:lnTo>
                <a:lnTo>
                  <a:pt x="7680" y="47990"/>
                </a:lnTo>
                <a:lnTo>
                  <a:pt x="5760" y="50871"/>
                </a:lnTo>
                <a:lnTo>
                  <a:pt x="2880" y="53751"/>
                </a:lnTo>
                <a:lnTo>
                  <a:pt x="1920" y="56631"/>
                </a:lnTo>
                <a:lnTo>
                  <a:pt x="1920" y="64312"/>
                </a:lnTo>
                <a:lnTo>
                  <a:pt x="4800" y="68153"/>
                </a:lnTo>
                <a:lnTo>
                  <a:pt x="10561" y="71033"/>
                </a:lnTo>
                <a:lnTo>
                  <a:pt x="6720" y="71993"/>
                </a:lnTo>
                <a:lnTo>
                  <a:pt x="3840" y="73914"/>
                </a:lnTo>
                <a:lnTo>
                  <a:pt x="1920" y="74874"/>
                </a:lnTo>
                <a:lnTo>
                  <a:pt x="960" y="76794"/>
                </a:lnTo>
                <a:lnTo>
                  <a:pt x="0" y="78714"/>
                </a:lnTo>
                <a:lnTo>
                  <a:pt x="0" y="82555"/>
                </a:lnTo>
                <a:lnTo>
                  <a:pt x="960" y="84475"/>
                </a:lnTo>
                <a:lnTo>
                  <a:pt x="2880" y="86395"/>
                </a:lnTo>
                <a:lnTo>
                  <a:pt x="4800" y="88315"/>
                </a:lnTo>
                <a:lnTo>
                  <a:pt x="7680" y="90236"/>
                </a:lnTo>
                <a:lnTo>
                  <a:pt x="12481" y="91196"/>
                </a:lnTo>
                <a:lnTo>
                  <a:pt x="17266" y="92156"/>
                </a:lnTo>
                <a:lnTo>
                  <a:pt x="12481" y="83515"/>
                </a:lnTo>
                <a:lnTo>
                  <a:pt x="10561" y="81594"/>
                </a:lnTo>
                <a:lnTo>
                  <a:pt x="10561" y="76794"/>
                </a:lnTo>
                <a:lnTo>
                  <a:pt x="12481" y="74874"/>
                </a:lnTo>
                <a:lnTo>
                  <a:pt x="14401" y="73914"/>
                </a:lnTo>
                <a:lnTo>
                  <a:pt x="16322" y="72953"/>
                </a:lnTo>
                <a:lnTo>
                  <a:pt x="40325" y="72953"/>
                </a:lnTo>
                <a:lnTo>
                  <a:pt x="43190" y="73914"/>
                </a:lnTo>
                <a:lnTo>
                  <a:pt x="45110" y="73914"/>
                </a:lnTo>
                <a:lnTo>
                  <a:pt x="47030" y="74874"/>
                </a:lnTo>
                <a:lnTo>
                  <a:pt x="47990" y="75834"/>
                </a:lnTo>
                <a:lnTo>
                  <a:pt x="48950" y="76794"/>
                </a:lnTo>
                <a:lnTo>
                  <a:pt x="48950" y="81594"/>
                </a:lnTo>
                <a:lnTo>
                  <a:pt x="47990" y="89275"/>
                </a:lnTo>
                <a:lnTo>
                  <a:pt x="50871" y="88315"/>
                </a:lnTo>
                <a:lnTo>
                  <a:pt x="54711" y="86395"/>
                </a:lnTo>
                <a:lnTo>
                  <a:pt x="56631" y="82555"/>
                </a:lnTo>
                <a:lnTo>
                  <a:pt x="58552" y="79674"/>
                </a:lnTo>
                <a:lnTo>
                  <a:pt x="60472" y="76794"/>
                </a:lnTo>
                <a:lnTo>
                  <a:pt x="60472" y="67193"/>
                </a:lnTo>
                <a:lnTo>
                  <a:pt x="57591" y="62392"/>
                </a:lnTo>
                <a:lnTo>
                  <a:pt x="52791" y="59512"/>
                </a:lnTo>
                <a:lnTo>
                  <a:pt x="48950" y="57591"/>
                </a:lnTo>
                <a:lnTo>
                  <a:pt x="43190" y="56631"/>
                </a:lnTo>
                <a:lnTo>
                  <a:pt x="17266" y="56631"/>
                </a:lnTo>
                <a:lnTo>
                  <a:pt x="16322" y="55671"/>
                </a:lnTo>
                <a:lnTo>
                  <a:pt x="15361" y="54711"/>
                </a:lnTo>
                <a:lnTo>
                  <a:pt x="14401" y="52791"/>
                </a:lnTo>
                <a:lnTo>
                  <a:pt x="14401" y="49911"/>
                </a:lnTo>
                <a:lnTo>
                  <a:pt x="15361" y="47990"/>
                </a:lnTo>
                <a:lnTo>
                  <a:pt x="16322" y="47030"/>
                </a:lnTo>
                <a:lnTo>
                  <a:pt x="17266" y="45110"/>
                </a:lnTo>
                <a:lnTo>
                  <a:pt x="18242" y="30708"/>
                </a:lnTo>
                <a:lnTo>
                  <a:pt x="18242" y="16306"/>
                </a:lnTo>
                <a:lnTo>
                  <a:pt x="19202" y="10561"/>
                </a:lnTo>
                <a:lnTo>
                  <a:pt x="21107" y="8625"/>
                </a:lnTo>
                <a:lnTo>
                  <a:pt x="23042" y="5760"/>
                </a:lnTo>
                <a:lnTo>
                  <a:pt x="24947" y="3840"/>
                </a:lnTo>
                <a:lnTo>
                  <a:pt x="29763" y="3840"/>
                </a:lnTo>
                <a:lnTo>
                  <a:pt x="31668" y="5760"/>
                </a:lnTo>
                <a:lnTo>
                  <a:pt x="33604" y="7680"/>
                </a:lnTo>
                <a:lnTo>
                  <a:pt x="35509" y="10561"/>
                </a:lnTo>
                <a:lnTo>
                  <a:pt x="36469" y="15346"/>
                </a:lnTo>
                <a:lnTo>
                  <a:pt x="36469" y="30708"/>
                </a:lnTo>
                <a:lnTo>
                  <a:pt x="35509" y="35509"/>
                </a:lnTo>
                <a:lnTo>
                  <a:pt x="33604" y="37429"/>
                </a:lnTo>
                <a:lnTo>
                  <a:pt x="32628" y="45110"/>
                </a:lnTo>
                <a:lnTo>
                  <a:pt x="36469" y="44150"/>
                </a:lnTo>
                <a:lnTo>
                  <a:pt x="40325" y="42230"/>
                </a:lnTo>
                <a:lnTo>
                  <a:pt x="45110" y="40309"/>
                </a:lnTo>
                <a:lnTo>
                  <a:pt x="47990" y="38389"/>
                </a:lnTo>
                <a:lnTo>
                  <a:pt x="49910" y="34549"/>
                </a:lnTo>
                <a:lnTo>
                  <a:pt x="52791" y="31683"/>
                </a:lnTo>
                <a:lnTo>
                  <a:pt x="53751" y="27828"/>
                </a:lnTo>
                <a:lnTo>
                  <a:pt x="53751" y="18227"/>
                </a:lnTo>
                <a:lnTo>
                  <a:pt x="52791" y="16306"/>
                </a:lnTo>
                <a:lnTo>
                  <a:pt x="51831" y="144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6" name="object 276"/>
          <p:cNvSpPr/>
          <p:nvPr/>
        </p:nvSpPr>
        <p:spPr>
          <a:xfrm>
            <a:off x="3290056" y="2189469"/>
            <a:ext cx="66233" cy="63352"/>
          </a:xfrm>
          <a:custGeom>
            <a:avLst/>
            <a:gdLst/>
            <a:ahLst/>
            <a:cxnLst/>
            <a:rect l="l" t="t" r="r" b="b"/>
            <a:pathLst>
              <a:path w="66233" h="63352">
                <a:moveTo>
                  <a:pt x="66233" y="63352"/>
                </a:moveTo>
                <a:lnTo>
                  <a:pt x="66233" y="61432"/>
                </a:lnTo>
                <a:lnTo>
                  <a:pt x="64328" y="61432"/>
                </a:lnTo>
                <a:lnTo>
                  <a:pt x="62392" y="60472"/>
                </a:lnTo>
                <a:lnTo>
                  <a:pt x="61432" y="59512"/>
                </a:lnTo>
                <a:lnTo>
                  <a:pt x="60487" y="57591"/>
                </a:lnTo>
                <a:lnTo>
                  <a:pt x="59512" y="54711"/>
                </a:lnTo>
                <a:lnTo>
                  <a:pt x="59512" y="14401"/>
                </a:lnTo>
                <a:lnTo>
                  <a:pt x="58552" y="11506"/>
                </a:lnTo>
                <a:lnTo>
                  <a:pt x="57607" y="8625"/>
                </a:lnTo>
                <a:lnTo>
                  <a:pt x="56647" y="5760"/>
                </a:lnTo>
                <a:lnTo>
                  <a:pt x="53766" y="3840"/>
                </a:lnTo>
                <a:lnTo>
                  <a:pt x="50871" y="960"/>
                </a:lnTo>
                <a:lnTo>
                  <a:pt x="47990" y="0"/>
                </a:lnTo>
                <a:lnTo>
                  <a:pt x="40325" y="0"/>
                </a:lnTo>
                <a:lnTo>
                  <a:pt x="37444" y="960"/>
                </a:lnTo>
                <a:lnTo>
                  <a:pt x="34564" y="2880"/>
                </a:lnTo>
                <a:lnTo>
                  <a:pt x="31683" y="3840"/>
                </a:lnTo>
                <a:lnTo>
                  <a:pt x="27843" y="6720"/>
                </a:lnTo>
                <a:lnTo>
                  <a:pt x="24963" y="9601"/>
                </a:lnTo>
                <a:lnTo>
                  <a:pt x="24963" y="1920"/>
                </a:lnTo>
                <a:lnTo>
                  <a:pt x="0" y="1920"/>
                </a:lnTo>
                <a:lnTo>
                  <a:pt x="0" y="4785"/>
                </a:lnTo>
                <a:lnTo>
                  <a:pt x="2880" y="4785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7680"/>
                </a:lnTo>
                <a:lnTo>
                  <a:pt x="6720" y="10561"/>
                </a:lnTo>
                <a:lnTo>
                  <a:pt x="6720" y="54711"/>
                </a:lnTo>
                <a:lnTo>
                  <a:pt x="5760" y="57591"/>
                </a:lnTo>
                <a:lnTo>
                  <a:pt x="5760" y="58552"/>
                </a:lnTo>
                <a:lnTo>
                  <a:pt x="4800" y="60472"/>
                </a:lnTo>
                <a:lnTo>
                  <a:pt x="2880" y="61432"/>
                </a:lnTo>
                <a:lnTo>
                  <a:pt x="0" y="61432"/>
                </a:lnTo>
                <a:lnTo>
                  <a:pt x="0" y="63352"/>
                </a:lnTo>
                <a:lnTo>
                  <a:pt x="30723" y="63352"/>
                </a:lnTo>
                <a:lnTo>
                  <a:pt x="30723" y="61432"/>
                </a:lnTo>
                <a:lnTo>
                  <a:pt x="28803" y="61432"/>
                </a:lnTo>
                <a:lnTo>
                  <a:pt x="26883" y="60472"/>
                </a:lnTo>
                <a:lnTo>
                  <a:pt x="25923" y="59512"/>
                </a:lnTo>
                <a:lnTo>
                  <a:pt x="25923" y="57591"/>
                </a:lnTo>
                <a:lnTo>
                  <a:pt x="24963" y="54711"/>
                </a:lnTo>
                <a:lnTo>
                  <a:pt x="24963" y="17282"/>
                </a:lnTo>
                <a:lnTo>
                  <a:pt x="28803" y="11506"/>
                </a:lnTo>
                <a:lnTo>
                  <a:pt x="31683" y="8625"/>
                </a:lnTo>
                <a:lnTo>
                  <a:pt x="36484" y="8625"/>
                </a:lnTo>
                <a:lnTo>
                  <a:pt x="37444" y="9601"/>
                </a:lnTo>
                <a:lnTo>
                  <a:pt x="38404" y="10561"/>
                </a:lnTo>
                <a:lnTo>
                  <a:pt x="39364" y="10561"/>
                </a:lnTo>
                <a:lnTo>
                  <a:pt x="40325" y="11506"/>
                </a:lnTo>
                <a:lnTo>
                  <a:pt x="41285" y="13441"/>
                </a:lnTo>
                <a:lnTo>
                  <a:pt x="41285" y="57591"/>
                </a:lnTo>
                <a:lnTo>
                  <a:pt x="40325" y="58552"/>
                </a:lnTo>
                <a:lnTo>
                  <a:pt x="39364" y="60472"/>
                </a:lnTo>
                <a:lnTo>
                  <a:pt x="37444" y="61432"/>
                </a:lnTo>
                <a:lnTo>
                  <a:pt x="35524" y="61432"/>
                </a:lnTo>
                <a:lnTo>
                  <a:pt x="35524" y="63352"/>
                </a:lnTo>
                <a:lnTo>
                  <a:pt x="66233" y="6335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7" name="object 277"/>
          <p:cNvSpPr/>
          <p:nvPr/>
        </p:nvSpPr>
        <p:spPr>
          <a:xfrm>
            <a:off x="3365891" y="2189469"/>
            <a:ext cx="51846" cy="65272"/>
          </a:xfrm>
          <a:custGeom>
            <a:avLst/>
            <a:gdLst/>
            <a:ahLst/>
            <a:cxnLst/>
            <a:rect l="l" t="t" r="r" b="b"/>
            <a:pathLst>
              <a:path w="51846" h="65272">
                <a:moveTo>
                  <a:pt x="10561" y="62392"/>
                </a:moveTo>
                <a:lnTo>
                  <a:pt x="17282" y="65272"/>
                </a:lnTo>
                <a:lnTo>
                  <a:pt x="31683" y="65272"/>
                </a:lnTo>
                <a:lnTo>
                  <a:pt x="36484" y="64312"/>
                </a:lnTo>
                <a:lnTo>
                  <a:pt x="40325" y="61432"/>
                </a:lnTo>
                <a:lnTo>
                  <a:pt x="45125" y="58552"/>
                </a:lnTo>
                <a:lnTo>
                  <a:pt x="48006" y="53751"/>
                </a:lnTo>
                <a:lnTo>
                  <a:pt x="51846" y="47030"/>
                </a:lnTo>
                <a:lnTo>
                  <a:pt x="48966" y="45110"/>
                </a:lnTo>
                <a:lnTo>
                  <a:pt x="47045" y="48950"/>
                </a:lnTo>
                <a:lnTo>
                  <a:pt x="44165" y="51831"/>
                </a:lnTo>
                <a:lnTo>
                  <a:pt x="42245" y="53751"/>
                </a:lnTo>
                <a:lnTo>
                  <a:pt x="40325" y="54711"/>
                </a:lnTo>
                <a:lnTo>
                  <a:pt x="38404" y="55671"/>
                </a:lnTo>
                <a:lnTo>
                  <a:pt x="30723" y="55671"/>
                </a:lnTo>
                <a:lnTo>
                  <a:pt x="26883" y="53751"/>
                </a:lnTo>
                <a:lnTo>
                  <a:pt x="24002" y="49911"/>
                </a:lnTo>
                <a:lnTo>
                  <a:pt x="20162" y="45110"/>
                </a:lnTo>
                <a:lnTo>
                  <a:pt x="18242" y="38389"/>
                </a:lnTo>
                <a:lnTo>
                  <a:pt x="17282" y="30708"/>
                </a:lnTo>
                <a:lnTo>
                  <a:pt x="17282" y="17282"/>
                </a:lnTo>
                <a:lnTo>
                  <a:pt x="19202" y="11506"/>
                </a:lnTo>
                <a:lnTo>
                  <a:pt x="21122" y="7680"/>
                </a:lnTo>
                <a:lnTo>
                  <a:pt x="20162" y="0"/>
                </a:lnTo>
                <a:lnTo>
                  <a:pt x="13441" y="2880"/>
                </a:lnTo>
                <a:lnTo>
                  <a:pt x="8641" y="9601"/>
                </a:lnTo>
                <a:lnTo>
                  <a:pt x="2143" y="20195"/>
                </a:lnTo>
                <a:lnTo>
                  <a:pt x="0" y="33588"/>
                </a:lnTo>
                <a:lnTo>
                  <a:pt x="0" y="42230"/>
                </a:lnTo>
                <a:lnTo>
                  <a:pt x="1920" y="48950"/>
                </a:lnTo>
                <a:lnTo>
                  <a:pt x="5760" y="54711"/>
                </a:lnTo>
                <a:lnTo>
                  <a:pt x="10561" y="6239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8" name="object 278"/>
          <p:cNvSpPr/>
          <p:nvPr/>
        </p:nvSpPr>
        <p:spPr>
          <a:xfrm>
            <a:off x="3383173" y="2189469"/>
            <a:ext cx="34564" cy="30708"/>
          </a:xfrm>
          <a:custGeom>
            <a:avLst/>
            <a:gdLst/>
            <a:ahLst/>
            <a:cxnLst/>
            <a:rect l="l" t="t" r="r" b="b"/>
            <a:pathLst>
              <a:path w="34564" h="30708">
                <a:moveTo>
                  <a:pt x="17282" y="0"/>
                </a:moveTo>
                <a:lnTo>
                  <a:pt x="2880" y="0"/>
                </a:lnTo>
                <a:lnTo>
                  <a:pt x="3840" y="7680"/>
                </a:lnTo>
                <a:lnTo>
                  <a:pt x="5760" y="5760"/>
                </a:lnTo>
                <a:lnTo>
                  <a:pt x="7680" y="4785"/>
                </a:lnTo>
                <a:lnTo>
                  <a:pt x="12481" y="4785"/>
                </a:lnTo>
                <a:lnTo>
                  <a:pt x="13441" y="5760"/>
                </a:lnTo>
                <a:lnTo>
                  <a:pt x="15361" y="6720"/>
                </a:lnTo>
                <a:lnTo>
                  <a:pt x="16322" y="8625"/>
                </a:lnTo>
                <a:lnTo>
                  <a:pt x="17282" y="11506"/>
                </a:lnTo>
                <a:lnTo>
                  <a:pt x="17282" y="14401"/>
                </a:lnTo>
                <a:lnTo>
                  <a:pt x="18242" y="19187"/>
                </a:lnTo>
                <a:lnTo>
                  <a:pt x="18242" y="25908"/>
                </a:lnTo>
                <a:lnTo>
                  <a:pt x="0" y="25908"/>
                </a:lnTo>
                <a:lnTo>
                  <a:pt x="0" y="30708"/>
                </a:lnTo>
                <a:lnTo>
                  <a:pt x="34564" y="30708"/>
                </a:lnTo>
                <a:lnTo>
                  <a:pt x="33604" y="20147"/>
                </a:lnTo>
                <a:lnTo>
                  <a:pt x="31683" y="13441"/>
                </a:lnTo>
                <a:lnTo>
                  <a:pt x="26883" y="7680"/>
                </a:lnTo>
                <a:lnTo>
                  <a:pt x="22082" y="2880"/>
                </a:lnTo>
                <a:lnTo>
                  <a:pt x="1728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9" name="object 279"/>
          <p:cNvSpPr/>
          <p:nvPr/>
        </p:nvSpPr>
        <p:spPr>
          <a:xfrm>
            <a:off x="3426378" y="2163546"/>
            <a:ext cx="66233" cy="91196"/>
          </a:xfrm>
          <a:custGeom>
            <a:avLst/>
            <a:gdLst/>
            <a:ahLst/>
            <a:cxnLst/>
            <a:rect l="l" t="t" r="r" b="b"/>
            <a:pathLst>
              <a:path w="66233" h="91196">
                <a:moveTo>
                  <a:pt x="59512" y="0"/>
                </a:moveTo>
                <a:lnTo>
                  <a:pt x="31668" y="0"/>
                </a:lnTo>
                <a:lnTo>
                  <a:pt x="31668" y="2880"/>
                </a:lnTo>
                <a:lnTo>
                  <a:pt x="36469" y="2880"/>
                </a:lnTo>
                <a:lnTo>
                  <a:pt x="37429" y="3840"/>
                </a:lnTo>
                <a:lnTo>
                  <a:pt x="38389" y="4800"/>
                </a:lnTo>
                <a:lnTo>
                  <a:pt x="39349" y="5760"/>
                </a:lnTo>
                <a:lnTo>
                  <a:pt x="40309" y="6720"/>
                </a:lnTo>
                <a:lnTo>
                  <a:pt x="40309" y="33604"/>
                </a:lnTo>
                <a:lnTo>
                  <a:pt x="37429" y="30708"/>
                </a:lnTo>
                <a:lnTo>
                  <a:pt x="35509" y="28803"/>
                </a:lnTo>
                <a:lnTo>
                  <a:pt x="33588" y="27843"/>
                </a:lnTo>
                <a:lnTo>
                  <a:pt x="30708" y="26883"/>
                </a:lnTo>
                <a:lnTo>
                  <a:pt x="27828" y="25923"/>
                </a:lnTo>
                <a:lnTo>
                  <a:pt x="25923" y="32644"/>
                </a:lnTo>
                <a:lnTo>
                  <a:pt x="33588" y="32644"/>
                </a:lnTo>
                <a:lnTo>
                  <a:pt x="37429" y="35524"/>
                </a:lnTo>
                <a:lnTo>
                  <a:pt x="40309" y="42230"/>
                </a:lnTo>
                <a:lnTo>
                  <a:pt x="40309" y="74874"/>
                </a:lnTo>
                <a:lnTo>
                  <a:pt x="37429" y="80634"/>
                </a:lnTo>
                <a:lnTo>
                  <a:pt x="33588" y="83515"/>
                </a:lnTo>
                <a:lnTo>
                  <a:pt x="25923" y="83515"/>
                </a:lnTo>
                <a:lnTo>
                  <a:pt x="24947" y="82555"/>
                </a:lnTo>
                <a:lnTo>
                  <a:pt x="23027" y="80634"/>
                </a:lnTo>
                <a:lnTo>
                  <a:pt x="22082" y="77754"/>
                </a:lnTo>
                <a:lnTo>
                  <a:pt x="21107" y="73914"/>
                </a:lnTo>
                <a:lnTo>
                  <a:pt x="19202" y="70073"/>
                </a:lnTo>
                <a:lnTo>
                  <a:pt x="19202" y="44150"/>
                </a:lnTo>
                <a:lnTo>
                  <a:pt x="20147" y="41269"/>
                </a:lnTo>
                <a:lnTo>
                  <a:pt x="21107" y="37429"/>
                </a:lnTo>
                <a:lnTo>
                  <a:pt x="23027" y="35524"/>
                </a:lnTo>
                <a:lnTo>
                  <a:pt x="21107" y="25923"/>
                </a:lnTo>
                <a:lnTo>
                  <a:pt x="16306" y="27843"/>
                </a:lnTo>
                <a:lnTo>
                  <a:pt x="12466" y="29763"/>
                </a:lnTo>
                <a:lnTo>
                  <a:pt x="8641" y="32644"/>
                </a:lnTo>
                <a:lnTo>
                  <a:pt x="5745" y="36484"/>
                </a:lnTo>
                <a:lnTo>
                  <a:pt x="2880" y="42230"/>
                </a:lnTo>
                <a:lnTo>
                  <a:pt x="960" y="47045"/>
                </a:lnTo>
                <a:lnTo>
                  <a:pt x="0" y="53751"/>
                </a:lnTo>
                <a:lnTo>
                  <a:pt x="0" y="68153"/>
                </a:lnTo>
                <a:lnTo>
                  <a:pt x="1920" y="74874"/>
                </a:lnTo>
                <a:lnTo>
                  <a:pt x="4800" y="80634"/>
                </a:lnTo>
                <a:lnTo>
                  <a:pt x="9585" y="88315"/>
                </a:lnTo>
                <a:lnTo>
                  <a:pt x="16306" y="91196"/>
                </a:lnTo>
                <a:lnTo>
                  <a:pt x="29748" y="91196"/>
                </a:lnTo>
                <a:lnTo>
                  <a:pt x="31668" y="89275"/>
                </a:lnTo>
                <a:lnTo>
                  <a:pt x="34549" y="88315"/>
                </a:lnTo>
                <a:lnTo>
                  <a:pt x="37429" y="85435"/>
                </a:lnTo>
                <a:lnTo>
                  <a:pt x="40309" y="81594"/>
                </a:lnTo>
                <a:lnTo>
                  <a:pt x="40309" y="91196"/>
                </a:lnTo>
                <a:lnTo>
                  <a:pt x="66233" y="86395"/>
                </a:lnTo>
                <a:lnTo>
                  <a:pt x="66233" y="84475"/>
                </a:lnTo>
                <a:lnTo>
                  <a:pt x="64312" y="84475"/>
                </a:lnTo>
                <a:lnTo>
                  <a:pt x="62392" y="83515"/>
                </a:lnTo>
                <a:lnTo>
                  <a:pt x="61432" y="82555"/>
                </a:lnTo>
                <a:lnTo>
                  <a:pt x="60472" y="82555"/>
                </a:lnTo>
                <a:lnTo>
                  <a:pt x="59512" y="81594"/>
                </a:lnTo>
                <a:lnTo>
                  <a:pt x="5951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0" name="object 280"/>
          <p:cNvSpPr/>
          <p:nvPr/>
        </p:nvSpPr>
        <p:spPr>
          <a:xfrm>
            <a:off x="3447486" y="2189469"/>
            <a:ext cx="6720" cy="9601"/>
          </a:xfrm>
          <a:custGeom>
            <a:avLst/>
            <a:gdLst/>
            <a:ahLst/>
            <a:cxnLst/>
            <a:rect l="l" t="t" r="r" b="b"/>
            <a:pathLst>
              <a:path w="6720" h="9601">
                <a:moveTo>
                  <a:pt x="3840" y="0"/>
                </a:moveTo>
                <a:lnTo>
                  <a:pt x="0" y="0"/>
                </a:lnTo>
                <a:lnTo>
                  <a:pt x="1920" y="9601"/>
                </a:lnTo>
                <a:lnTo>
                  <a:pt x="3840" y="7680"/>
                </a:lnTo>
                <a:lnTo>
                  <a:pt x="4815" y="6720"/>
                </a:lnTo>
                <a:lnTo>
                  <a:pt x="6720" y="0"/>
                </a:lnTo>
                <a:lnTo>
                  <a:pt x="384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1" name="object 281"/>
          <p:cNvSpPr/>
          <p:nvPr/>
        </p:nvSpPr>
        <p:spPr>
          <a:xfrm>
            <a:off x="3548283" y="1509811"/>
            <a:ext cx="73929" cy="86395"/>
          </a:xfrm>
          <a:custGeom>
            <a:avLst/>
            <a:gdLst/>
            <a:ahLst/>
            <a:cxnLst/>
            <a:rect l="l" t="t" r="r" b="b"/>
            <a:pathLst>
              <a:path w="73929" h="86395">
                <a:moveTo>
                  <a:pt x="26883" y="1920"/>
                </a:moveTo>
                <a:lnTo>
                  <a:pt x="20162" y="5745"/>
                </a:lnTo>
                <a:lnTo>
                  <a:pt x="14401" y="9585"/>
                </a:lnTo>
                <a:lnTo>
                  <a:pt x="8656" y="14386"/>
                </a:lnTo>
                <a:lnTo>
                  <a:pt x="5760" y="22082"/>
                </a:lnTo>
                <a:lnTo>
                  <a:pt x="1935" y="28788"/>
                </a:lnTo>
                <a:lnTo>
                  <a:pt x="0" y="36469"/>
                </a:lnTo>
                <a:lnTo>
                  <a:pt x="0" y="44150"/>
                </a:lnTo>
                <a:lnTo>
                  <a:pt x="87" y="47281"/>
                </a:lnTo>
                <a:lnTo>
                  <a:pt x="2619" y="60002"/>
                </a:lnTo>
                <a:lnTo>
                  <a:pt x="8656" y="71033"/>
                </a:lnTo>
                <a:lnTo>
                  <a:pt x="15152" y="78117"/>
                </a:lnTo>
                <a:lnTo>
                  <a:pt x="26236" y="84235"/>
                </a:lnTo>
                <a:lnTo>
                  <a:pt x="40325" y="86395"/>
                </a:lnTo>
                <a:lnTo>
                  <a:pt x="48005" y="86395"/>
                </a:lnTo>
                <a:lnTo>
                  <a:pt x="53766" y="84475"/>
                </a:lnTo>
                <a:lnTo>
                  <a:pt x="59527" y="80634"/>
                </a:lnTo>
                <a:lnTo>
                  <a:pt x="65288" y="77754"/>
                </a:lnTo>
                <a:lnTo>
                  <a:pt x="70088" y="71993"/>
                </a:lnTo>
                <a:lnTo>
                  <a:pt x="73929" y="65272"/>
                </a:lnTo>
                <a:lnTo>
                  <a:pt x="72008" y="63352"/>
                </a:lnTo>
                <a:lnTo>
                  <a:pt x="67208" y="70073"/>
                </a:lnTo>
                <a:lnTo>
                  <a:pt x="62407" y="74874"/>
                </a:lnTo>
                <a:lnTo>
                  <a:pt x="58567" y="77754"/>
                </a:lnTo>
                <a:lnTo>
                  <a:pt x="54726" y="79674"/>
                </a:lnTo>
                <a:lnTo>
                  <a:pt x="49926" y="80634"/>
                </a:lnTo>
                <a:lnTo>
                  <a:pt x="38404" y="80634"/>
                </a:lnTo>
                <a:lnTo>
                  <a:pt x="32644" y="79674"/>
                </a:lnTo>
                <a:lnTo>
                  <a:pt x="27843" y="76794"/>
                </a:lnTo>
                <a:lnTo>
                  <a:pt x="23042" y="73914"/>
                </a:lnTo>
                <a:lnTo>
                  <a:pt x="19202" y="69113"/>
                </a:lnTo>
                <a:lnTo>
                  <a:pt x="17282" y="64312"/>
                </a:lnTo>
                <a:lnTo>
                  <a:pt x="14401" y="58552"/>
                </a:lnTo>
                <a:lnTo>
                  <a:pt x="13441" y="51831"/>
                </a:lnTo>
                <a:lnTo>
                  <a:pt x="13441" y="35509"/>
                </a:lnTo>
                <a:lnTo>
                  <a:pt x="15361" y="27828"/>
                </a:lnTo>
                <a:lnTo>
                  <a:pt x="17282" y="22082"/>
                </a:lnTo>
                <a:lnTo>
                  <a:pt x="20162" y="15361"/>
                </a:lnTo>
                <a:lnTo>
                  <a:pt x="24002" y="11521"/>
                </a:lnTo>
                <a:lnTo>
                  <a:pt x="27843" y="8641"/>
                </a:lnTo>
                <a:lnTo>
                  <a:pt x="32644" y="5745"/>
                </a:lnTo>
                <a:lnTo>
                  <a:pt x="37444" y="4800"/>
                </a:lnTo>
                <a:lnTo>
                  <a:pt x="48966" y="4800"/>
                </a:lnTo>
                <a:lnTo>
                  <a:pt x="54726" y="6705"/>
                </a:lnTo>
                <a:lnTo>
                  <a:pt x="59527" y="9585"/>
                </a:lnTo>
                <a:lnTo>
                  <a:pt x="64328" y="13426"/>
                </a:lnTo>
                <a:lnTo>
                  <a:pt x="68168" y="19202"/>
                </a:lnTo>
                <a:lnTo>
                  <a:pt x="70088" y="27828"/>
                </a:lnTo>
                <a:lnTo>
                  <a:pt x="72008" y="27828"/>
                </a:lnTo>
                <a:lnTo>
                  <a:pt x="70088" y="0"/>
                </a:lnTo>
                <a:lnTo>
                  <a:pt x="68168" y="0"/>
                </a:lnTo>
                <a:lnTo>
                  <a:pt x="68168" y="1920"/>
                </a:lnTo>
                <a:lnTo>
                  <a:pt x="67208" y="3840"/>
                </a:lnTo>
                <a:lnTo>
                  <a:pt x="66248" y="4800"/>
                </a:lnTo>
                <a:lnTo>
                  <a:pt x="65288" y="5745"/>
                </a:lnTo>
                <a:lnTo>
                  <a:pt x="62407" y="5745"/>
                </a:lnTo>
                <a:lnTo>
                  <a:pt x="61447" y="4800"/>
                </a:lnTo>
                <a:lnTo>
                  <a:pt x="59527" y="4800"/>
                </a:lnTo>
                <a:lnTo>
                  <a:pt x="53766" y="1920"/>
                </a:lnTo>
                <a:lnTo>
                  <a:pt x="48005" y="0"/>
                </a:lnTo>
                <a:lnTo>
                  <a:pt x="34564" y="0"/>
                </a:lnTo>
                <a:lnTo>
                  <a:pt x="26883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2" name="object 282"/>
          <p:cNvSpPr/>
          <p:nvPr/>
        </p:nvSpPr>
        <p:spPr>
          <a:xfrm>
            <a:off x="3626053" y="1538599"/>
            <a:ext cx="62392" cy="57607"/>
          </a:xfrm>
          <a:custGeom>
            <a:avLst/>
            <a:gdLst/>
            <a:ahLst/>
            <a:cxnLst/>
            <a:rect l="l" t="t" r="r" b="b"/>
            <a:pathLst>
              <a:path w="62392" h="57607">
                <a:moveTo>
                  <a:pt x="62392" y="49926"/>
                </a:moveTo>
                <a:lnTo>
                  <a:pt x="61432" y="48006"/>
                </a:lnTo>
                <a:lnTo>
                  <a:pt x="59512" y="48966"/>
                </a:lnTo>
                <a:lnTo>
                  <a:pt x="55671" y="48966"/>
                </a:lnTo>
                <a:lnTo>
                  <a:pt x="54711" y="48006"/>
                </a:lnTo>
                <a:lnTo>
                  <a:pt x="53751" y="48006"/>
                </a:lnTo>
                <a:lnTo>
                  <a:pt x="53751" y="45125"/>
                </a:lnTo>
                <a:lnTo>
                  <a:pt x="52791" y="44165"/>
                </a:lnTo>
                <a:lnTo>
                  <a:pt x="52791" y="0"/>
                </a:lnTo>
                <a:lnTo>
                  <a:pt x="33588" y="0"/>
                </a:lnTo>
                <a:lnTo>
                  <a:pt x="33588" y="1920"/>
                </a:lnTo>
                <a:lnTo>
                  <a:pt x="37429" y="1920"/>
                </a:lnTo>
                <a:lnTo>
                  <a:pt x="40309" y="2880"/>
                </a:lnTo>
                <a:lnTo>
                  <a:pt x="41269" y="3840"/>
                </a:lnTo>
                <a:lnTo>
                  <a:pt x="42230" y="4800"/>
                </a:lnTo>
                <a:lnTo>
                  <a:pt x="43190" y="6720"/>
                </a:lnTo>
                <a:lnTo>
                  <a:pt x="43190" y="42245"/>
                </a:lnTo>
                <a:lnTo>
                  <a:pt x="40309" y="45125"/>
                </a:lnTo>
                <a:lnTo>
                  <a:pt x="37429" y="47045"/>
                </a:lnTo>
                <a:lnTo>
                  <a:pt x="34549" y="48006"/>
                </a:lnTo>
                <a:lnTo>
                  <a:pt x="32628" y="48966"/>
                </a:lnTo>
                <a:lnTo>
                  <a:pt x="30708" y="49926"/>
                </a:lnTo>
                <a:lnTo>
                  <a:pt x="26868" y="49926"/>
                </a:lnTo>
                <a:lnTo>
                  <a:pt x="23987" y="48966"/>
                </a:lnTo>
                <a:lnTo>
                  <a:pt x="22082" y="47045"/>
                </a:lnTo>
                <a:lnTo>
                  <a:pt x="21107" y="46085"/>
                </a:lnTo>
                <a:lnTo>
                  <a:pt x="20147" y="42245"/>
                </a:lnTo>
                <a:lnTo>
                  <a:pt x="20147" y="0"/>
                </a:lnTo>
                <a:lnTo>
                  <a:pt x="0" y="0"/>
                </a:lnTo>
                <a:lnTo>
                  <a:pt x="0" y="1920"/>
                </a:lnTo>
                <a:lnTo>
                  <a:pt x="4800" y="1920"/>
                </a:lnTo>
                <a:lnTo>
                  <a:pt x="6720" y="2880"/>
                </a:lnTo>
                <a:lnTo>
                  <a:pt x="7680" y="3840"/>
                </a:lnTo>
                <a:lnTo>
                  <a:pt x="8625" y="3840"/>
                </a:lnTo>
                <a:lnTo>
                  <a:pt x="8625" y="4800"/>
                </a:lnTo>
                <a:lnTo>
                  <a:pt x="9585" y="5760"/>
                </a:lnTo>
                <a:lnTo>
                  <a:pt x="9585" y="40325"/>
                </a:lnTo>
                <a:lnTo>
                  <a:pt x="10561" y="45125"/>
                </a:lnTo>
                <a:lnTo>
                  <a:pt x="11521" y="47045"/>
                </a:lnTo>
                <a:lnTo>
                  <a:pt x="11521" y="49926"/>
                </a:lnTo>
                <a:lnTo>
                  <a:pt x="13426" y="52806"/>
                </a:lnTo>
                <a:lnTo>
                  <a:pt x="15361" y="54726"/>
                </a:lnTo>
                <a:lnTo>
                  <a:pt x="18242" y="56647"/>
                </a:lnTo>
                <a:lnTo>
                  <a:pt x="21107" y="57607"/>
                </a:lnTo>
                <a:lnTo>
                  <a:pt x="26868" y="57607"/>
                </a:lnTo>
                <a:lnTo>
                  <a:pt x="29748" y="56647"/>
                </a:lnTo>
                <a:lnTo>
                  <a:pt x="31668" y="54726"/>
                </a:lnTo>
                <a:lnTo>
                  <a:pt x="34549" y="53766"/>
                </a:lnTo>
                <a:lnTo>
                  <a:pt x="38389" y="50886"/>
                </a:lnTo>
                <a:lnTo>
                  <a:pt x="43190" y="45125"/>
                </a:lnTo>
                <a:lnTo>
                  <a:pt x="43190" y="57607"/>
                </a:lnTo>
                <a:lnTo>
                  <a:pt x="46070" y="57607"/>
                </a:lnTo>
                <a:lnTo>
                  <a:pt x="62392" y="4992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3" name="object 283"/>
          <p:cNvSpPr/>
          <p:nvPr/>
        </p:nvSpPr>
        <p:spPr>
          <a:xfrm>
            <a:off x="3689405" y="1536679"/>
            <a:ext cx="95036" cy="57607"/>
          </a:xfrm>
          <a:custGeom>
            <a:avLst/>
            <a:gdLst/>
            <a:ahLst/>
            <a:cxnLst/>
            <a:rect l="l" t="t" r="r" b="b"/>
            <a:pathLst>
              <a:path w="95036" h="57607">
                <a:moveTo>
                  <a:pt x="62392" y="57607"/>
                </a:moveTo>
                <a:lnTo>
                  <a:pt x="62392" y="54726"/>
                </a:lnTo>
                <a:lnTo>
                  <a:pt x="56647" y="54726"/>
                </a:lnTo>
                <a:lnTo>
                  <a:pt x="55671" y="53766"/>
                </a:lnTo>
                <a:lnTo>
                  <a:pt x="54711" y="52806"/>
                </a:lnTo>
                <a:lnTo>
                  <a:pt x="53751" y="51846"/>
                </a:lnTo>
                <a:lnTo>
                  <a:pt x="53751" y="15361"/>
                </a:lnTo>
                <a:lnTo>
                  <a:pt x="56647" y="12481"/>
                </a:lnTo>
                <a:lnTo>
                  <a:pt x="59512" y="9601"/>
                </a:lnTo>
                <a:lnTo>
                  <a:pt x="61432" y="8641"/>
                </a:lnTo>
                <a:lnTo>
                  <a:pt x="63352" y="7680"/>
                </a:lnTo>
                <a:lnTo>
                  <a:pt x="71033" y="7680"/>
                </a:lnTo>
                <a:lnTo>
                  <a:pt x="73913" y="8641"/>
                </a:lnTo>
                <a:lnTo>
                  <a:pt x="75834" y="11521"/>
                </a:lnTo>
                <a:lnTo>
                  <a:pt x="76794" y="13441"/>
                </a:lnTo>
                <a:lnTo>
                  <a:pt x="76794" y="51846"/>
                </a:lnTo>
                <a:lnTo>
                  <a:pt x="75834" y="52806"/>
                </a:lnTo>
                <a:lnTo>
                  <a:pt x="74874" y="53766"/>
                </a:lnTo>
                <a:lnTo>
                  <a:pt x="72953" y="54726"/>
                </a:lnTo>
                <a:lnTo>
                  <a:pt x="68153" y="54726"/>
                </a:lnTo>
                <a:lnTo>
                  <a:pt x="68153" y="57607"/>
                </a:lnTo>
                <a:lnTo>
                  <a:pt x="95036" y="57607"/>
                </a:lnTo>
                <a:lnTo>
                  <a:pt x="95036" y="54726"/>
                </a:lnTo>
                <a:lnTo>
                  <a:pt x="90236" y="54726"/>
                </a:lnTo>
                <a:lnTo>
                  <a:pt x="89275" y="53766"/>
                </a:lnTo>
                <a:lnTo>
                  <a:pt x="88315" y="52806"/>
                </a:lnTo>
                <a:lnTo>
                  <a:pt x="88315" y="51846"/>
                </a:lnTo>
                <a:lnTo>
                  <a:pt x="87355" y="50886"/>
                </a:lnTo>
                <a:lnTo>
                  <a:pt x="87355" y="15361"/>
                </a:lnTo>
                <a:lnTo>
                  <a:pt x="86395" y="12481"/>
                </a:lnTo>
                <a:lnTo>
                  <a:pt x="85435" y="9601"/>
                </a:lnTo>
                <a:lnTo>
                  <a:pt x="84475" y="6720"/>
                </a:lnTo>
                <a:lnTo>
                  <a:pt x="82555" y="3840"/>
                </a:lnTo>
                <a:lnTo>
                  <a:pt x="80634" y="2880"/>
                </a:lnTo>
                <a:lnTo>
                  <a:pt x="77754" y="960"/>
                </a:lnTo>
                <a:lnTo>
                  <a:pt x="75834" y="0"/>
                </a:lnTo>
                <a:lnTo>
                  <a:pt x="69113" y="0"/>
                </a:lnTo>
                <a:lnTo>
                  <a:pt x="66233" y="960"/>
                </a:lnTo>
                <a:lnTo>
                  <a:pt x="63352" y="2880"/>
                </a:lnTo>
                <a:lnTo>
                  <a:pt x="60472" y="3840"/>
                </a:lnTo>
                <a:lnTo>
                  <a:pt x="56647" y="6720"/>
                </a:lnTo>
                <a:lnTo>
                  <a:pt x="52806" y="11521"/>
                </a:lnTo>
                <a:lnTo>
                  <a:pt x="51831" y="7680"/>
                </a:lnTo>
                <a:lnTo>
                  <a:pt x="50871" y="4800"/>
                </a:lnTo>
                <a:lnTo>
                  <a:pt x="47990" y="2880"/>
                </a:lnTo>
                <a:lnTo>
                  <a:pt x="45125" y="960"/>
                </a:lnTo>
                <a:lnTo>
                  <a:pt x="42245" y="0"/>
                </a:lnTo>
                <a:lnTo>
                  <a:pt x="36469" y="0"/>
                </a:lnTo>
                <a:lnTo>
                  <a:pt x="34564" y="960"/>
                </a:lnTo>
                <a:lnTo>
                  <a:pt x="32644" y="960"/>
                </a:lnTo>
                <a:lnTo>
                  <a:pt x="30723" y="1920"/>
                </a:lnTo>
                <a:lnTo>
                  <a:pt x="28803" y="3840"/>
                </a:lnTo>
                <a:lnTo>
                  <a:pt x="26883" y="4800"/>
                </a:lnTo>
                <a:lnTo>
                  <a:pt x="25923" y="5760"/>
                </a:lnTo>
                <a:lnTo>
                  <a:pt x="24002" y="7680"/>
                </a:lnTo>
                <a:lnTo>
                  <a:pt x="19202" y="11521"/>
                </a:lnTo>
                <a:lnTo>
                  <a:pt x="19202" y="0"/>
                </a:lnTo>
                <a:lnTo>
                  <a:pt x="17282" y="0"/>
                </a:lnTo>
                <a:lnTo>
                  <a:pt x="0" y="6720"/>
                </a:lnTo>
                <a:lnTo>
                  <a:pt x="960" y="8641"/>
                </a:lnTo>
                <a:lnTo>
                  <a:pt x="7680" y="8641"/>
                </a:lnTo>
                <a:lnTo>
                  <a:pt x="8641" y="9601"/>
                </a:lnTo>
                <a:lnTo>
                  <a:pt x="8641" y="11521"/>
                </a:lnTo>
                <a:lnTo>
                  <a:pt x="9601" y="13441"/>
                </a:lnTo>
                <a:lnTo>
                  <a:pt x="9601" y="50886"/>
                </a:lnTo>
                <a:lnTo>
                  <a:pt x="8641" y="51846"/>
                </a:lnTo>
                <a:lnTo>
                  <a:pt x="8641" y="52806"/>
                </a:lnTo>
                <a:lnTo>
                  <a:pt x="7680" y="53766"/>
                </a:lnTo>
                <a:lnTo>
                  <a:pt x="6720" y="54726"/>
                </a:lnTo>
                <a:lnTo>
                  <a:pt x="960" y="54726"/>
                </a:lnTo>
                <a:lnTo>
                  <a:pt x="960" y="57607"/>
                </a:lnTo>
                <a:lnTo>
                  <a:pt x="28803" y="57607"/>
                </a:lnTo>
                <a:lnTo>
                  <a:pt x="28803" y="54726"/>
                </a:lnTo>
                <a:lnTo>
                  <a:pt x="22082" y="54726"/>
                </a:lnTo>
                <a:lnTo>
                  <a:pt x="21122" y="53766"/>
                </a:lnTo>
                <a:lnTo>
                  <a:pt x="21122" y="52806"/>
                </a:lnTo>
                <a:lnTo>
                  <a:pt x="20162" y="51846"/>
                </a:lnTo>
                <a:lnTo>
                  <a:pt x="20162" y="50886"/>
                </a:lnTo>
                <a:lnTo>
                  <a:pt x="19202" y="48006"/>
                </a:lnTo>
                <a:lnTo>
                  <a:pt x="19202" y="15361"/>
                </a:lnTo>
                <a:lnTo>
                  <a:pt x="21122" y="12481"/>
                </a:lnTo>
                <a:lnTo>
                  <a:pt x="24002" y="10561"/>
                </a:lnTo>
                <a:lnTo>
                  <a:pt x="26883" y="8641"/>
                </a:lnTo>
                <a:lnTo>
                  <a:pt x="29763" y="7680"/>
                </a:lnTo>
                <a:lnTo>
                  <a:pt x="37444" y="7680"/>
                </a:lnTo>
                <a:lnTo>
                  <a:pt x="39364" y="8641"/>
                </a:lnTo>
                <a:lnTo>
                  <a:pt x="41285" y="11521"/>
                </a:lnTo>
                <a:lnTo>
                  <a:pt x="42245" y="13441"/>
                </a:lnTo>
                <a:lnTo>
                  <a:pt x="43190" y="16322"/>
                </a:lnTo>
                <a:lnTo>
                  <a:pt x="43190" y="50886"/>
                </a:lnTo>
                <a:lnTo>
                  <a:pt x="42245" y="51846"/>
                </a:lnTo>
                <a:lnTo>
                  <a:pt x="42245" y="53766"/>
                </a:lnTo>
                <a:lnTo>
                  <a:pt x="40309" y="53766"/>
                </a:lnTo>
                <a:lnTo>
                  <a:pt x="39364" y="54726"/>
                </a:lnTo>
                <a:lnTo>
                  <a:pt x="34564" y="54726"/>
                </a:lnTo>
                <a:lnTo>
                  <a:pt x="34564" y="57607"/>
                </a:lnTo>
                <a:lnTo>
                  <a:pt x="62392" y="5760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4" name="object 284"/>
          <p:cNvSpPr/>
          <p:nvPr/>
        </p:nvSpPr>
        <p:spPr>
          <a:xfrm>
            <a:off x="3783482" y="1538599"/>
            <a:ext cx="62392" cy="57607"/>
          </a:xfrm>
          <a:custGeom>
            <a:avLst/>
            <a:gdLst/>
            <a:ahLst/>
            <a:cxnLst/>
            <a:rect l="l" t="t" r="r" b="b"/>
            <a:pathLst>
              <a:path w="62392" h="57607">
                <a:moveTo>
                  <a:pt x="62392" y="49926"/>
                </a:moveTo>
                <a:lnTo>
                  <a:pt x="61432" y="48006"/>
                </a:lnTo>
                <a:lnTo>
                  <a:pt x="59512" y="48966"/>
                </a:lnTo>
                <a:lnTo>
                  <a:pt x="54711" y="48966"/>
                </a:lnTo>
                <a:lnTo>
                  <a:pt x="54711" y="48006"/>
                </a:lnTo>
                <a:lnTo>
                  <a:pt x="53766" y="48006"/>
                </a:lnTo>
                <a:lnTo>
                  <a:pt x="53766" y="47045"/>
                </a:lnTo>
                <a:lnTo>
                  <a:pt x="52806" y="45125"/>
                </a:lnTo>
                <a:lnTo>
                  <a:pt x="52806" y="0"/>
                </a:lnTo>
                <a:lnTo>
                  <a:pt x="33604" y="0"/>
                </a:lnTo>
                <a:lnTo>
                  <a:pt x="33604" y="1920"/>
                </a:lnTo>
                <a:lnTo>
                  <a:pt x="37444" y="1920"/>
                </a:lnTo>
                <a:lnTo>
                  <a:pt x="39364" y="2880"/>
                </a:lnTo>
                <a:lnTo>
                  <a:pt x="41285" y="3840"/>
                </a:lnTo>
                <a:lnTo>
                  <a:pt x="42245" y="4800"/>
                </a:lnTo>
                <a:lnTo>
                  <a:pt x="42245" y="42245"/>
                </a:lnTo>
                <a:lnTo>
                  <a:pt x="39364" y="45125"/>
                </a:lnTo>
                <a:lnTo>
                  <a:pt x="36484" y="47045"/>
                </a:lnTo>
                <a:lnTo>
                  <a:pt x="34564" y="48006"/>
                </a:lnTo>
                <a:lnTo>
                  <a:pt x="32644" y="48966"/>
                </a:lnTo>
                <a:lnTo>
                  <a:pt x="30723" y="49926"/>
                </a:lnTo>
                <a:lnTo>
                  <a:pt x="25923" y="49926"/>
                </a:lnTo>
                <a:lnTo>
                  <a:pt x="24002" y="48966"/>
                </a:lnTo>
                <a:lnTo>
                  <a:pt x="22082" y="47045"/>
                </a:lnTo>
                <a:lnTo>
                  <a:pt x="20162" y="46085"/>
                </a:lnTo>
                <a:lnTo>
                  <a:pt x="19202" y="42245"/>
                </a:lnTo>
                <a:lnTo>
                  <a:pt x="19202" y="0"/>
                </a:lnTo>
                <a:lnTo>
                  <a:pt x="0" y="0"/>
                </a:lnTo>
                <a:lnTo>
                  <a:pt x="0" y="1920"/>
                </a:lnTo>
                <a:lnTo>
                  <a:pt x="4800" y="1920"/>
                </a:lnTo>
                <a:lnTo>
                  <a:pt x="5760" y="2880"/>
                </a:lnTo>
                <a:lnTo>
                  <a:pt x="6720" y="3840"/>
                </a:lnTo>
                <a:lnTo>
                  <a:pt x="7680" y="3840"/>
                </a:lnTo>
                <a:lnTo>
                  <a:pt x="8641" y="4800"/>
                </a:lnTo>
                <a:lnTo>
                  <a:pt x="9601" y="5760"/>
                </a:lnTo>
                <a:lnTo>
                  <a:pt x="9601" y="45125"/>
                </a:lnTo>
                <a:lnTo>
                  <a:pt x="10561" y="47045"/>
                </a:lnTo>
                <a:lnTo>
                  <a:pt x="11521" y="49926"/>
                </a:lnTo>
                <a:lnTo>
                  <a:pt x="13441" y="52806"/>
                </a:lnTo>
                <a:lnTo>
                  <a:pt x="15361" y="54726"/>
                </a:lnTo>
                <a:lnTo>
                  <a:pt x="18242" y="56647"/>
                </a:lnTo>
                <a:lnTo>
                  <a:pt x="20162" y="57607"/>
                </a:lnTo>
                <a:lnTo>
                  <a:pt x="26883" y="57607"/>
                </a:lnTo>
                <a:lnTo>
                  <a:pt x="28803" y="56647"/>
                </a:lnTo>
                <a:lnTo>
                  <a:pt x="31683" y="54726"/>
                </a:lnTo>
                <a:lnTo>
                  <a:pt x="34564" y="53766"/>
                </a:lnTo>
                <a:lnTo>
                  <a:pt x="37444" y="50886"/>
                </a:lnTo>
                <a:lnTo>
                  <a:pt x="42245" y="45125"/>
                </a:lnTo>
                <a:lnTo>
                  <a:pt x="42245" y="57607"/>
                </a:lnTo>
                <a:lnTo>
                  <a:pt x="45125" y="57607"/>
                </a:lnTo>
                <a:lnTo>
                  <a:pt x="62392" y="4992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5" name="object 285"/>
          <p:cNvSpPr/>
          <p:nvPr/>
        </p:nvSpPr>
        <p:spPr>
          <a:xfrm>
            <a:off x="3849715" y="1507891"/>
            <a:ext cx="27843" cy="86395"/>
          </a:xfrm>
          <a:custGeom>
            <a:avLst/>
            <a:gdLst/>
            <a:ahLst/>
            <a:cxnLst/>
            <a:rect l="l" t="t" r="r" b="b"/>
            <a:pathLst>
              <a:path w="27843" h="86395">
                <a:moveTo>
                  <a:pt x="16322" y="0"/>
                </a:moveTo>
                <a:lnTo>
                  <a:pt x="0" y="6720"/>
                </a:lnTo>
                <a:lnTo>
                  <a:pt x="960" y="8625"/>
                </a:lnTo>
                <a:lnTo>
                  <a:pt x="1920" y="7665"/>
                </a:lnTo>
                <a:lnTo>
                  <a:pt x="6720" y="7665"/>
                </a:lnTo>
                <a:lnTo>
                  <a:pt x="6720" y="8625"/>
                </a:lnTo>
                <a:lnTo>
                  <a:pt x="7680" y="8625"/>
                </a:lnTo>
                <a:lnTo>
                  <a:pt x="8641" y="9601"/>
                </a:lnTo>
                <a:lnTo>
                  <a:pt x="8641" y="79674"/>
                </a:lnTo>
                <a:lnTo>
                  <a:pt x="7680" y="80634"/>
                </a:lnTo>
                <a:lnTo>
                  <a:pt x="7680" y="81594"/>
                </a:lnTo>
                <a:lnTo>
                  <a:pt x="6720" y="82555"/>
                </a:lnTo>
                <a:lnTo>
                  <a:pt x="5760" y="83515"/>
                </a:lnTo>
                <a:lnTo>
                  <a:pt x="960" y="83515"/>
                </a:lnTo>
                <a:lnTo>
                  <a:pt x="960" y="86395"/>
                </a:lnTo>
                <a:lnTo>
                  <a:pt x="27843" y="86395"/>
                </a:lnTo>
                <a:lnTo>
                  <a:pt x="27843" y="83515"/>
                </a:lnTo>
                <a:lnTo>
                  <a:pt x="22082" y="83515"/>
                </a:lnTo>
                <a:lnTo>
                  <a:pt x="21122" y="82555"/>
                </a:lnTo>
                <a:lnTo>
                  <a:pt x="20162" y="81594"/>
                </a:lnTo>
                <a:lnTo>
                  <a:pt x="20162" y="80634"/>
                </a:lnTo>
                <a:lnTo>
                  <a:pt x="19202" y="79674"/>
                </a:lnTo>
                <a:lnTo>
                  <a:pt x="19202" y="0"/>
                </a:lnTo>
                <a:lnTo>
                  <a:pt x="1632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6" name="object 286"/>
          <p:cNvSpPr/>
          <p:nvPr/>
        </p:nvSpPr>
        <p:spPr>
          <a:xfrm>
            <a:off x="3887160" y="1536679"/>
            <a:ext cx="48950" cy="58567"/>
          </a:xfrm>
          <a:custGeom>
            <a:avLst/>
            <a:gdLst/>
            <a:ahLst/>
            <a:cxnLst/>
            <a:rect l="l" t="t" r="r" b="b"/>
            <a:pathLst>
              <a:path w="48950" h="58567">
                <a:moveTo>
                  <a:pt x="17282" y="29763"/>
                </a:moveTo>
                <a:lnTo>
                  <a:pt x="19202" y="28803"/>
                </a:lnTo>
                <a:lnTo>
                  <a:pt x="23042" y="26883"/>
                </a:lnTo>
                <a:lnTo>
                  <a:pt x="28803" y="24002"/>
                </a:lnTo>
                <a:lnTo>
                  <a:pt x="28803" y="45125"/>
                </a:lnTo>
                <a:lnTo>
                  <a:pt x="24002" y="49926"/>
                </a:lnTo>
                <a:lnTo>
                  <a:pt x="20162" y="51846"/>
                </a:lnTo>
                <a:lnTo>
                  <a:pt x="14401" y="51846"/>
                </a:lnTo>
                <a:lnTo>
                  <a:pt x="12481" y="50886"/>
                </a:lnTo>
                <a:lnTo>
                  <a:pt x="10561" y="48966"/>
                </a:lnTo>
                <a:lnTo>
                  <a:pt x="11521" y="58567"/>
                </a:lnTo>
                <a:lnTo>
                  <a:pt x="13441" y="58567"/>
                </a:lnTo>
                <a:lnTo>
                  <a:pt x="16322" y="57607"/>
                </a:lnTo>
                <a:lnTo>
                  <a:pt x="18242" y="56647"/>
                </a:lnTo>
                <a:lnTo>
                  <a:pt x="20162" y="56647"/>
                </a:lnTo>
                <a:lnTo>
                  <a:pt x="23042" y="53766"/>
                </a:lnTo>
                <a:lnTo>
                  <a:pt x="28803" y="48966"/>
                </a:lnTo>
                <a:lnTo>
                  <a:pt x="28803" y="52806"/>
                </a:lnTo>
                <a:lnTo>
                  <a:pt x="29763" y="54726"/>
                </a:lnTo>
                <a:lnTo>
                  <a:pt x="30723" y="56647"/>
                </a:lnTo>
                <a:lnTo>
                  <a:pt x="31683" y="57607"/>
                </a:lnTo>
                <a:lnTo>
                  <a:pt x="33604" y="58567"/>
                </a:lnTo>
                <a:lnTo>
                  <a:pt x="39364" y="58567"/>
                </a:lnTo>
                <a:lnTo>
                  <a:pt x="44165" y="55686"/>
                </a:lnTo>
                <a:lnTo>
                  <a:pt x="48950" y="48966"/>
                </a:lnTo>
                <a:lnTo>
                  <a:pt x="48950" y="46085"/>
                </a:lnTo>
                <a:lnTo>
                  <a:pt x="46070" y="48006"/>
                </a:lnTo>
                <a:lnTo>
                  <a:pt x="44165" y="49926"/>
                </a:lnTo>
                <a:lnTo>
                  <a:pt x="44165" y="50886"/>
                </a:lnTo>
                <a:lnTo>
                  <a:pt x="41269" y="50886"/>
                </a:lnTo>
                <a:lnTo>
                  <a:pt x="40325" y="49926"/>
                </a:lnTo>
                <a:lnTo>
                  <a:pt x="39364" y="48966"/>
                </a:lnTo>
                <a:lnTo>
                  <a:pt x="39364" y="13441"/>
                </a:lnTo>
                <a:lnTo>
                  <a:pt x="38389" y="10561"/>
                </a:lnTo>
                <a:lnTo>
                  <a:pt x="38389" y="8641"/>
                </a:lnTo>
                <a:lnTo>
                  <a:pt x="36484" y="5760"/>
                </a:lnTo>
                <a:lnTo>
                  <a:pt x="35524" y="3840"/>
                </a:lnTo>
                <a:lnTo>
                  <a:pt x="32644" y="2880"/>
                </a:lnTo>
                <a:lnTo>
                  <a:pt x="29763" y="960"/>
                </a:lnTo>
                <a:lnTo>
                  <a:pt x="25923" y="0"/>
                </a:lnTo>
                <a:lnTo>
                  <a:pt x="14401" y="0"/>
                </a:lnTo>
                <a:lnTo>
                  <a:pt x="8641" y="1920"/>
                </a:lnTo>
                <a:lnTo>
                  <a:pt x="5760" y="4800"/>
                </a:lnTo>
                <a:lnTo>
                  <a:pt x="1920" y="7680"/>
                </a:lnTo>
                <a:lnTo>
                  <a:pt x="0" y="10561"/>
                </a:lnTo>
                <a:lnTo>
                  <a:pt x="0" y="16322"/>
                </a:lnTo>
                <a:lnTo>
                  <a:pt x="960" y="17282"/>
                </a:lnTo>
                <a:lnTo>
                  <a:pt x="1920" y="18242"/>
                </a:lnTo>
                <a:lnTo>
                  <a:pt x="2880" y="19202"/>
                </a:lnTo>
                <a:lnTo>
                  <a:pt x="3840" y="20162"/>
                </a:lnTo>
                <a:lnTo>
                  <a:pt x="6720" y="20162"/>
                </a:lnTo>
                <a:lnTo>
                  <a:pt x="7680" y="19202"/>
                </a:lnTo>
                <a:lnTo>
                  <a:pt x="8641" y="18242"/>
                </a:lnTo>
                <a:lnTo>
                  <a:pt x="9601" y="17282"/>
                </a:lnTo>
                <a:lnTo>
                  <a:pt x="10561" y="16322"/>
                </a:lnTo>
                <a:lnTo>
                  <a:pt x="10561" y="8641"/>
                </a:lnTo>
                <a:lnTo>
                  <a:pt x="11521" y="7680"/>
                </a:lnTo>
                <a:lnTo>
                  <a:pt x="12481" y="5760"/>
                </a:lnTo>
                <a:lnTo>
                  <a:pt x="14401" y="4800"/>
                </a:lnTo>
                <a:lnTo>
                  <a:pt x="16322" y="3840"/>
                </a:lnTo>
                <a:lnTo>
                  <a:pt x="22082" y="3840"/>
                </a:lnTo>
                <a:lnTo>
                  <a:pt x="24963" y="4800"/>
                </a:lnTo>
                <a:lnTo>
                  <a:pt x="25923" y="6720"/>
                </a:lnTo>
                <a:lnTo>
                  <a:pt x="27843" y="8641"/>
                </a:lnTo>
                <a:lnTo>
                  <a:pt x="28803" y="12481"/>
                </a:lnTo>
                <a:lnTo>
                  <a:pt x="28803" y="20162"/>
                </a:lnTo>
                <a:lnTo>
                  <a:pt x="19202" y="24002"/>
                </a:lnTo>
                <a:lnTo>
                  <a:pt x="12481" y="26883"/>
                </a:lnTo>
                <a:lnTo>
                  <a:pt x="10561" y="34564"/>
                </a:lnTo>
                <a:lnTo>
                  <a:pt x="11521" y="32644"/>
                </a:lnTo>
                <a:lnTo>
                  <a:pt x="14401" y="30723"/>
                </a:lnTo>
                <a:lnTo>
                  <a:pt x="17282" y="2976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7" name="object 287"/>
          <p:cNvSpPr/>
          <p:nvPr/>
        </p:nvSpPr>
        <p:spPr>
          <a:xfrm>
            <a:off x="3885239" y="1563563"/>
            <a:ext cx="14401" cy="31683"/>
          </a:xfrm>
          <a:custGeom>
            <a:avLst/>
            <a:gdLst/>
            <a:ahLst/>
            <a:cxnLst/>
            <a:rect l="l" t="t" r="r" b="b"/>
            <a:pathLst>
              <a:path w="14401" h="31683">
                <a:moveTo>
                  <a:pt x="960" y="12481"/>
                </a:moveTo>
                <a:lnTo>
                  <a:pt x="0" y="14401"/>
                </a:lnTo>
                <a:lnTo>
                  <a:pt x="0" y="22082"/>
                </a:lnTo>
                <a:lnTo>
                  <a:pt x="960" y="24963"/>
                </a:lnTo>
                <a:lnTo>
                  <a:pt x="3840" y="27843"/>
                </a:lnTo>
                <a:lnTo>
                  <a:pt x="5760" y="30723"/>
                </a:lnTo>
                <a:lnTo>
                  <a:pt x="9601" y="31683"/>
                </a:lnTo>
                <a:lnTo>
                  <a:pt x="13441" y="31683"/>
                </a:lnTo>
                <a:lnTo>
                  <a:pt x="12481" y="22082"/>
                </a:lnTo>
                <a:lnTo>
                  <a:pt x="10561" y="20162"/>
                </a:lnTo>
                <a:lnTo>
                  <a:pt x="10561" y="9601"/>
                </a:lnTo>
                <a:lnTo>
                  <a:pt x="12481" y="7680"/>
                </a:lnTo>
                <a:lnTo>
                  <a:pt x="14401" y="0"/>
                </a:lnTo>
                <a:lnTo>
                  <a:pt x="10561" y="2880"/>
                </a:lnTo>
                <a:lnTo>
                  <a:pt x="6720" y="4800"/>
                </a:lnTo>
                <a:lnTo>
                  <a:pt x="3840" y="7680"/>
                </a:lnTo>
                <a:lnTo>
                  <a:pt x="1920" y="10561"/>
                </a:lnTo>
                <a:lnTo>
                  <a:pt x="960" y="1248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8" name="object 288"/>
          <p:cNvSpPr/>
          <p:nvPr/>
        </p:nvSpPr>
        <p:spPr>
          <a:xfrm>
            <a:off x="3938046" y="1520357"/>
            <a:ext cx="33588" cy="74889"/>
          </a:xfrm>
          <a:custGeom>
            <a:avLst/>
            <a:gdLst/>
            <a:ahLst/>
            <a:cxnLst/>
            <a:rect l="l" t="t" r="r" b="b"/>
            <a:pathLst>
              <a:path w="33588" h="74889">
                <a:moveTo>
                  <a:pt x="8625" y="22082"/>
                </a:moveTo>
                <a:lnTo>
                  <a:pt x="8625" y="67208"/>
                </a:lnTo>
                <a:lnTo>
                  <a:pt x="9585" y="69128"/>
                </a:lnTo>
                <a:lnTo>
                  <a:pt x="10546" y="71048"/>
                </a:lnTo>
                <a:lnTo>
                  <a:pt x="11506" y="72008"/>
                </a:lnTo>
                <a:lnTo>
                  <a:pt x="13426" y="72969"/>
                </a:lnTo>
                <a:lnTo>
                  <a:pt x="15346" y="73929"/>
                </a:lnTo>
                <a:lnTo>
                  <a:pt x="17266" y="74889"/>
                </a:lnTo>
                <a:lnTo>
                  <a:pt x="22067" y="74889"/>
                </a:lnTo>
                <a:lnTo>
                  <a:pt x="24947" y="73929"/>
                </a:lnTo>
                <a:lnTo>
                  <a:pt x="26868" y="72008"/>
                </a:lnTo>
                <a:lnTo>
                  <a:pt x="29748" y="69128"/>
                </a:lnTo>
                <a:lnTo>
                  <a:pt x="31668" y="66248"/>
                </a:lnTo>
                <a:lnTo>
                  <a:pt x="33588" y="62407"/>
                </a:lnTo>
                <a:lnTo>
                  <a:pt x="30708" y="62407"/>
                </a:lnTo>
                <a:lnTo>
                  <a:pt x="29748" y="64328"/>
                </a:lnTo>
                <a:lnTo>
                  <a:pt x="28788" y="65288"/>
                </a:lnTo>
                <a:lnTo>
                  <a:pt x="27828" y="66248"/>
                </a:lnTo>
                <a:lnTo>
                  <a:pt x="26868" y="67208"/>
                </a:lnTo>
                <a:lnTo>
                  <a:pt x="21107" y="67208"/>
                </a:lnTo>
                <a:lnTo>
                  <a:pt x="20147" y="65288"/>
                </a:lnTo>
                <a:lnTo>
                  <a:pt x="19187" y="64328"/>
                </a:lnTo>
                <a:lnTo>
                  <a:pt x="18227" y="62407"/>
                </a:lnTo>
                <a:lnTo>
                  <a:pt x="18227" y="22082"/>
                </a:lnTo>
                <a:lnTo>
                  <a:pt x="31668" y="22082"/>
                </a:lnTo>
                <a:lnTo>
                  <a:pt x="31668" y="18242"/>
                </a:lnTo>
                <a:lnTo>
                  <a:pt x="18227" y="18242"/>
                </a:lnTo>
                <a:lnTo>
                  <a:pt x="18227" y="0"/>
                </a:lnTo>
                <a:lnTo>
                  <a:pt x="16306" y="0"/>
                </a:lnTo>
                <a:lnTo>
                  <a:pt x="15346" y="3840"/>
                </a:lnTo>
                <a:lnTo>
                  <a:pt x="13426" y="6720"/>
                </a:lnTo>
                <a:lnTo>
                  <a:pt x="12466" y="8656"/>
                </a:lnTo>
                <a:lnTo>
                  <a:pt x="10546" y="11536"/>
                </a:lnTo>
                <a:lnTo>
                  <a:pt x="8625" y="13441"/>
                </a:lnTo>
                <a:lnTo>
                  <a:pt x="6705" y="15377"/>
                </a:lnTo>
                <a:lnTo>
                  <a:pt x="3840" y="18242"/>
                </a:lnTo>
                <a:lnTo>
                  <a:pt x="1904" y="19202"/>
                </a:lnTo>
                <a:lnTo>
                  <a:pt x="0" y="20162"/>
                </a:lnTo>
                <a:lnTo>
                  <a:pt x="0" y="22082"/>
                </a:lnTo>
                <a:lnTo>
                  <a:pt x="8625" y="220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9" name="object 289"/>
          <p:cNvSpPr/>
          <p:nvPr/>
        </p:nvSpPr>
        <p:spPr>
          <a:xfrm>
            <a:off x="3975475" y="1536679"/>
            <a:ext cx="27843" cy="57607"/>
          </a:xfrm>
          <a:custGeom>
            <a:avLst/>
            <a:gdLst/>
            <a:ahLst/>
            <a:cxnLst/>
            <a:rect l="l" t="t" r="r" b="b"/>
            <a:pathLst>
              <a:path w="27843" h="57607">
                <a:moveTo>
                  <a:pt x="9601" y="45125"/>
                </a:moveTo>
                <a:lnTo>
                  <a:pt x="9601" y="48006"/>
                </a:lnTo>
                <a:lnTo>
                  <a:pt x="8641" y="50886"/>
                </a:lnTo>
                <a:lnTo>
                  <a:pt x="8641" y="51846"/>
                </a:lnTo>
                <a:lnTo>
                  <a:pt x="7680" y="52806"/>
                </a:lnTo>
                <a:lnTo>
                  <a:pt x="6720" y="53766"/>
                </a:lnTo>
                <a:lnTo>
                  <a:pt x="5760" y="54726"/>
                </a:lnTo>
                <a:lnTo>
                  <a:pt x="960" y="54726"/>
                </a:lnTo>
                <a:lnTo>
                  <a:pt x="960" y="57607"/>
                </a:lnTo>
                <a:lnTo>
                  <a:pt x="27843" y="57607"/>
                </a:lnTo>
                <a:lnTo>
                  <a:pt x="27843" y="54726"/>
                </a:lnTo>
                <a:lnTo>
                  <a:pt x="22082" y="54726"/>
                </a:lnTo>
                <a:lnTo>
                  <a:pt x="21122" y="53766"/>
                </a:lnTo>
                <a:lnTo>
                  <a:pt x="20162" y="52806"/>
                </a:lnTo>
                <a:lnTo>
                  <a:pt x="20162" y="51846"/>
                </a:lnTo>
                <a:lnTo>
                  <a:pt x="19202" y="50886"/>
                </a:lnTo>
                <a:lnTo>
                  <a:pt x="19202" y="0"/>
                </a:lnTo>
                <a:lnTo>
                  <a:pt x="16322" y="0"/>
                </a:lnTo>
                <a:lnTo>
                  <a:pt x="0" y="6720"/>
                </a:lnTo>
                <a:lnTo>
                  <a:pt x="960" y="8641"/>
                </a:lnTo>
                <a:lnTo>
                  <a:pt x="7680" y="8641"/>
                </a:lnTo>
                <a:lnTo>
                  <a:pt x="7680" y="9601"/>
                </a:lnTo>
                <a:lnTo>
                  <a:pt x="8641" y="10561"/>
                </a:lnTo>
                <a:lnTo>
                  <a:pt x="8641" y="13441"/>
                </a:lnTo>
                <a:lnTo>
                  <a:pt x="9601" y="17282"/>
                </a:lnTo>
                <a:lnTo>
                  <a:pt x="9601" y="4512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0" name="object 290"/>
          <p:cNvSpPr/>
          <p:nvPr/>
        </p:nvSpPr>
        <p:spPr>
          <a:xfrm>
            <a:off x="3983156" y="1507891"/>
            <a:ext cx="12481" cy="12466"/>
          </a:xfrm>
          <a:custGeom>
            <a:avLst/>
            <a:gdLst/>
            <a:ahLst/>
            <a:cxnLst/>
            <a:rect l="l" t="t" r="r" b="b"/>
            <a:pathLst>
              <a:path w="12481" h="12466">
                <a:moveTo>
                  <a:pt x="960" y="8625"/>
                </a:moveTo>
                <a:lnTo>
                  <a:pt x="1920" y="10561"/>
                </a:lnTo>
                <a:lnTo>
                  <a:pt x="2880" y="11506"/>
                </a:lnTo>
                <a:lnTo>
                  <a:pt x="4800" y="12466"/>
                </a:lnTo>
                <a:lnTo>
                  <a:pt x="8641" y="12466"/>
                </a:lnTo>
                <a:lnTo>
                  <a:pt x="9601" y="11506"/>
                </a:lnTo>
                <a:lnTo>
                  <a:pt x="10561" y="10561"/>
                </a:lnTo>
                <a:lnTo>
                  <a:pt x="12481" y="8625"/>
                </a:lnTo>
                <a:lnTo>
                  <a:pt x="12481" y="2880"/>
                </a:lnTo>
                <a:lnTo>
                  <a:pt x="10561" y="1920"/>
                </a:lnTo>
                <a:lnTo>
                  <a:pt x="9601" y="0"/>
                </a:lnTo>
                <a:lnTo>
                  <a:pt x="2880" y="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7665"/>
                </a:lnTo>
                <a:lnTo>
                  <a:pt x="960" y="862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1" name="object 291"/>
          <p:cNvSpPr/>
          <p:nvPr/>
        </p:nvSpPr>
        <p:spPr>
          <a:xfrm>
            <a:off x="4008119" y="1538599"/>
            <a:ext cx="59512" cy="57607"/>
          </a:xfrm>
          <a:custGeom>
            <a:avLst/>
            <a:gdLst/>
            <a:ahLst/>
            <a:cxnLst/>
            <a:rect l="l" t="t" r="r" b="b"/>
            <a:pathLst>
              <a:path w="59512" h="57607">
                <a:moveTo>
                  <a:pt x="51831" y="9601"/>
                </a:moveTo>
                <a:lnTo>
                  <a:pt x="52791" y="6720"/>
                </a:lnTo>
                <a:lnTo>
                  <a:pt x="53751" y="4800"/>
                </a:lnTo>
                <a:lnTo>
                  <a:pt x="55671" y="2880"/>
                </a:lnTo>
                <a:lnTo>
                  <a:pt x="56631" y="2880"/>
                </a:lnTo>
                <a:lnTo>
                  <a:pt x="57591" y="1920"/>
                </a:lnTo>
                <a:lnTo>
                  <a:pt x="59512" y="1920"/>
                </a:lnTo>
                <a:lnTo>
                  <a:pt x="59512" y="0"/>
                </a:lnTo>
                <a:lnTo>
                  <a:pt x="41269" y="0"/>
                </a:lnTo>
                <a:lnTo>
                  <a:pt x="41269" y="1920"/>
                </a:lnTo>
                <a:lnTo>
                  <a:pt x="45110" y="1920"/>
                </a:lnTo>
                <a:lnTo>
                  <a:pt x="46070" y="2880"/>
                </a:lnTo>
                <a:lnTo>
                  <a:pt x="47030" y="2880"/>
                </a:lnTo>
                <a:lnTo>
                  <a:pt x="47030" y="3840"/>
                </a:lnTo>
                <a:lnTo>
                  <a:pt x="47990" y="3840"/>
                </a:lnTo>
                <a:lnTo>
                  <a:pt x="47990" y="6720"/>
                </a:lnTo>
                <a:lnTo>
                  <a:pt x="47030" y="7680"/>
                </a:lnTo>
                <a:lnTo>
                  <a:pt x="46070" y="10561"/>
                </a:lnTo>
                <a:lnTo>
                  <a:pt x="33588" y="42245"/>
                </a:lnTo>
                <a:lnTo>
                  <a:pt x="20162" y="11521"/>
                </a:lnTo>
                <a:lnTo>
                  <a:pt x="19187" y="9601"/>
                </a:lnTo>
                <a:lnTo>
                  <a:pt x="19187" y="3840"/>
                </a:lnTo>
                <a:lnTo>
                  <a:pt x="20162" y="2880"/>
                </a:lnTo>
                <a:lnTo>
                  <a:pt x="21122" y="2880"/>
                </a:lnTo>
                <a:lnTo>
                  <a:pt x="22067" y="1920"/>
                </a:lnTo>
                <a:lnTo>
                  <a:pt x="25908" y="1920"/>
                </a:lnTo>
                <a:lnTo>
                  <a:pt x="25908" y="0"/>
                </a:lnTo>
                <a:lnTo>
                  <a:pt x="0" y="0"/>
                </a:lnTo>
                <a:lnTo>
                  <a:pt x="0" y="1920"/>
                </a:lnTo>
                <a:lnTo>
                  <a:pt x="1920" y="2880"/>
                </a:lnTo>
                <a:lnTo>
                  <a:pt x="3840" y="2880"/>
                </a:lnTo>
                <a:lnTo>
                  <a:pt x="4800" y="3840"/>
                </a:lnTo>
                <a:lnTo>
                  <a:pt x="5760" y="4800"/>
                </a:lnTo>
                <a:lnTo>
                  <a:pt x="6720" y="5760"/>
                </a:lnTo>
                <a:lnTo>
                  <a:pt x="7680" y="6720"/>
                </a:lnTo>
                <a:lnTo>
                  <a:pt x="8641" y="7680"/>
                </a:lnTo>
                <a:lnTo>
                  <a:pt x="9601" y="10561"/>
                </a:lnTo>
                <a:lnTo>
                  <a:pt x="28788" y="57607"/>
                </a:lnTo>
                <a:lnTo>
                  <a:pt x="31683" y="57607"/>
                </a:lnTo>
                <a:lnTo>
                  <a:pt x="51831" y="96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2" name="object 292"/>
          <p:cNvSpPr/>
          <p:nvPr/>
        </p:nvSpPr>
        <p:spPr>
          <a:xfrm>
            <a:off x="4072432" y="1536679"/>
            <a:ext cx="47045" cy="59527"/>
          </a:xfrm>
          <a:custGeom>
            <a:avLst/>
            <a:gdLst/>
            <a:ahLst/>
            <a:cxnLst/>
            <a:rect l="l" t="t" r="r" b="b"/>
            <a:pathLst>
              <a:path w="47045" h="59527">
                <a:moveTo>
                  <a:pt x="36484" y="1920"/>
                </a:moveTo>
                <a:lnTo>
                  <a:pt x="31683" y="0"/>
                </a:lnTo>
                <a:lnTo>
                  <a:pt x="25923" y="0"/>
                </a:lnTo>
                <a:lnTo>
                  <a:pt x="26883" y="4800"/>
                </a:lnTo>
                <a:lnTo>
                  <a:pt x="28803" y="6720"/>
                </a:lnTo>
                <a:lnTo>
                  <a:pt x="30723" y="7680"/>
                </a:lnTo>
                <a:lnTo>
                  <a:pt x="31683" y="9601"/>
                </a:lnTo>
                <a:lnTo>
                  <a:pt x="32644" y="11521"/>
                </a:lnTo>
                <a:lnTo>
                  <a:pt x="33604" y="13441"/>
                </a:lnTo>
                <a:lnTo>
                  <a:pt x="34564" y="15361"/>
                </a:lnTo>
                <a:lnTo>
                  <a:pt x="34564" y="19202"/>
                </a:lnTo>
                <a:lnTo>
                  <a:pt x="8641" y="19202"/>
                </a:lnTo>
                <a:lnTo>
                  <a:pt x="8641" y="14401"/>
                </a:lnTo>
                <a:lnTo>
                  <a:pt x="11521" y="2880"/>
                </a:lnTo>
                <a:lnTo>
                  <a:pt x="6720" y="7680"/>
                </a:lnTo>
                <a:lnTo>
                  <a:pt x="1920" y="13441"/>
                </a:lnTo>
                <a:lnTo>
                  <a:pt x="0" y="21122"/>
                </a:lnTo>
                <a:lnTo>
                  <a:pt x="0" y="39364"/>
                </a:lnTo>
                <a:lnTo>
                  <a:pt x="1920" y="46085"/>
                </a:lnTo>
                <a:lnTo>
                  <a:pt x="6720" y="50886"/>
                </a:lnTo>
                <a:lnTo>
                  <a:pt x="11521" y="56647"/>
                </a:lnTo>
                <a:lnTo>
                  <a:pt x="17282" y="59527"/>
                </a:lnTo>
                <a:lnTo>
                  <a:pt x="30723" y="59527"/>
                </a:lnTo>
                <a:lnTo>
                  <a:pt x="35524" y="56647"/>
                </a:lnTo>
                <a:lnTo>
                  <a:pt x="39364" y="51846"/>
                </a:lnTo>
                <a:lnTo>
                  <a:pt x="44165" y="48006"/>
                </a:lnTo>
                <a:lnTo>
                  <a:pt x="46085" y="42245"/>
                </a:lnTo>
                <a:lnTo>
                  <a:pt x="47045" y="37444"/>
                </a:lnTo>
                <a:lnTo>
                  <a:pt x="45110" y="35524"/>
                </a:lnTo>
                <a:lnTo>
                  <a:pt x="43205" y="40325"/>
                </a:lnTo>
                <a:lnTo>
                  <a:pt x="41285" y="44165"/>
                </a:lnTo>
                <a:lnTo>
                  <a:pt x="38404" y="46085"/>
                </a:lnTo>
                <a:lnTo>
                  <a:pt x="35524" y="48006"/>
                </a:lnTo>
                <a:lnTo>
                  <a:pt x="32644" y="48966"/>
                </a:lnTo>
                <a:lnTo>
                  <a:pt x="23042" y="48966"/>
                </a:lnTo>
                <a:lnTo>
                  <a:pt x="18242" y="47045"/>
                </a:lnTo>
                <a:lnTo>
                  <a:pt x="14401" y="42245"/>
                </a:lnTo>
                <a:lnTo>
                  <a:pt x="10561" y="37444"/>
                </a:lnTo>
                <a:lnTo>
                  <a:pt x="8641" y="30723"/>
                </a:lnTo>
                <a:lnTo>
                  <a:pt x="8641" y="23042"/>
                </a:lnTo>
                <a:lnTo>
                  <a:pt x="47045" y="23042"/>
                </a:lnTo>
                <a:lnTo>
                  <a:pt x="47045" y="15361"/>
                </a:lnTo>
                <a:lnTo>
                  <a:pt x="45110" y="10561"/>
                </a:lnTo>
                <a:lnTo>
                  <a:pt x="41285" y="5760"/>
                </a:lnTo>
                <a:lnTo>
                  <a:pt x="36484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3" name="object 293"/>
          <p:cNvSpPr/>
          <p:nvPr/>
        </p:nvSpPr>
        <p:spPr>
          <a:xfrm>
            <a:off x="4081073" y="1536679"/>
            <a:ext cx="18242" cy="14401"/>
          </a:xfrm>
          <a:custGeom>
            <a:avLst/>
            <a:gdLst/>
            <a:ahLst/>
            <a:cxnLst/>
            <a:rect l="l" t="t" r="r" b="b"/>
            <a:pathLst>
              <a:path w="18242" h="14401">
                <a:moveTo>
                  <a:pt x="17282" y="0"/>
                </a:moveTo>
                <a:lnTo>
                  <a:pt x="9601" y="0"/>
                </a:lnTo>
                <a:lnTo>
                  <a:pt x="2880" y="2880"/>
                </a:lnTo>
                <a:lnTo>
                  <a:pt x="0" y="14401"/>
                </a:lnTo>
                <a:lnTo>
                  <a:pt x="1920" y="10561"/>
                </a:lnTo>
                <a:lnTo>
                  <a:pt x="4800" y="8641"/>
                </a:lnTo>
                <a:lnTo>
                  <a:pt x="6720" y="5760"/>
                </a:lnTo>
                <a:lnTo>
                  <a:pt x="10561" y="4800"/>
                </a:lnTo>
                <a:lnTo>
                  <a:pt x="18242" y="4800"/>
                </a:lnTo>
                <a:lnTo>
                  <a:pt x="1728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4" name="object 294"/>
          <p:cNvSpPr/>
          <p:nvPr/>
        </p:nvSpPr>
        <p:spPr>
          <a:xfrm>
            <a:off x="3712448" y="1680682"/>
            <a:ext cx="73913" cy="55671"/>
          </a:xfrm>
          <a:custGeom>
            <a:avLst/>
            <a:gdLst/>
            <a:ahLst/>
            <a:cxnLst/>
            <a:rect l="l" t="t" r="r" b="b"/>
            <a:pathLst>
              <a:path w="73913" h="55671">
                <a:moveTo>
                  <a:pt x="38389" y="55671"/>
                </a:moveTo>
                <a:lnTo>
                  <a:pt x="47990" y="55671"/>
                </a:lnTo>
                <a:lnTo>
                  <a:pt x="54711" y="54711"/>
                </a:lnTo>
                <a:lnTo>
                  <a:pt x="59512" y="52791"/>
                </a:lnTo>
                <a:lnTo>
                  <a:pt x="64312" y="50886"/>
                </a:lnTo>
                <a:lnTo>
                  <a:pt x="67193" y="47990"/>
                </a:lnTo>
                <a:lnTo>
                  <a:pt x="70073" y="44165"/>
                </a:lnTo>
                <a:lnTo>
                  <a:pt x="72953" y="40325"/>
                </a:lnTo>
                <a:lnTo>
                  <a:pt x="73913" y="36484"/>
                </a:lnTo>
                <a:lnTo>
                  <a:pt x="73913" y="27828"/>
                </a:lnTo>
                <a:lnTo>
                  <a:pt x="71993" y="23042"/>
                </a:lnTo>
                <a:lnTo>
                  <a:pt x="68153" y="19202"/>
                </a:lnTo>
                <a:lnTo>
                  <a:pt x="65272" y="16322"/>
                </a:lnTo>
                <a:lnTo>
                  <a:pt x="61432" y="14401"/>
                </a:lnTo>
                <a:lnTo>
                  <a:pt x="55671" y="13441"/>
                </a:lnTo>
                <a:lnTo>
                  <a:pt x="56631" y="0"/>
                </a:lnTo>
                <a:lnTo>
                  <a:pt x="54711" y="2880"/>
                </a:lnTo>
                <a:lnTo>
                  <a:pt x="53751" y="5760"/>
                </a:lnTo>
                <a:lnTo>
                  <a:pt x="50871" y="7680"/>
                </a:lnTo>
                <a:lnTo>
                  <a:pt x="52791" y="19202"/>
                </a:lnTo>
                <a:lnTo>
                  <a:pt x="55671" y="22082"/>
                </a:lnTo>
                <a:lnTo>
                  <a:pt x="57591" y="24963"/>
                </a:lnTo>
                <a:lnTo>
                  <a:pt x="59512" y="27828"/>
                </a:lnTo>
                <a:lnTo>
                  <a:pt x="59512" y="38389"/>
                </a:lnTo>
                <a:lnTo>
                  <a:pt x="57591" y="43190"/>
                </a:lnTo>
                <a:lnTo>
                  <a:pt x="53751" y="46070"/>
                </a:lnTo>
                <a:lnTo>
                  <a:pt x="49911" y="48950"/>
                </a:lnTo>
                <a:lnTo>
                  <a:pt x="45110" y="50886"/>
                </a:lnTo>
                <a:lnTo>
                  <a:pt x="27828" y="50886"/>
                </a:lnTo>
                <a:lnTo>
                  <a:pt x="23042" y="48950"/>
                </a:lnTo>
                <a:lnTo>
                  <a:pt x="11521" y="45110"/>
                </a:lnTo>
                <a:lnTo>
                  <a:pt x="11521" y="47990"/>
                </a:lnTo>
                <a:lnTo>
                  <a:pt x="10561" y="49911"/>
                </a:lnTo>
                <a:lnTo>
                  <a:pt x="8641" y="51831"/>
                </a:lnTo>
                <a:lnTo>
                  <a:pt x="6720" y="52791"/>
                </a:lnTo>
                <a:lnTo>
                  <a:pt x="0" y="52791"/>
                </a:lnTo>
                <a:lnTo>
                  <a:pt x="0" y="55671"/>
                </a:lnTo>
                <a:lnTo>
                  <a:pt x="38389" y="5567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5" name="object 295"/>
          <p:cNvSpPr/>
          <p:nvPr/>
        </p:nvSpPr>
        <p:spPr>
          <a:xfrm>
            <a:off x="3712448" y="1653799"/>
            <a:ext cx="70073" cy="75834"/>
          </a:xfrm>
          <a:custGeom>
            <a:avLst/>
            <a:gdLst/>
            <a:ahLst/>
            <a:cxnLst/>
            <a:rect l="l" t="t" r="r" b="b"/>
            <a:pathLst>
              <a:path w="70073" h="75834">
                <a:moveTo>
                  <a:pt x="2880" y="1920"/>
                </a:moveTo>
                <a:lnTo>
                  <a:pt x="5760" y="1920"/>
                </a:lnTo>
                <a:lnTo>
                  <a:pt x="8641" y="2880"/>
                </a:lnTo>
                <a:lnTo>
                  <a:pt x="9601" y="4800"/>
                </a:lnTo>
                <a:lnTo>
                  <a:pt x="11521" y="5760"/>
                </a:lnTo>
                <a:lnTo>
                  <a:pt x="11521" y="71993"/>
                </a:lnTo>
                <a:lnTo>
                  <a:pt x="23042" y="75834"/>
                </a:lnTo>
                <a:lnTo>
                  <a:pt x="23042" y="42245"/>
                </a:lnTo>
                <a:lnTo>
                  <a:pt x="40309" y="42245"/>
                </a:lnTo>
                <a:lnTo>
                  <a:pt x="45110" y="43205"/>
                </a:lnTo>
                <a:lnTo>
                  <a:pt x="48950" y="44165"/>
                </a:lnTo>
                <a:lnTo>
                  <a:pt x="52791" y="46085"/>
                </a:lnTo>
                <a:lnTo>
                  <a:pt x="50871" y="34564"/>
                </a:lnTo>
                <a:lnTo>
                  <a:pt x="47990" y="35524"/>
                </a:lnTo>
                <a:lnTo>
                  <a:pt x="45110" y="37444"/>
                </a:lnTo>
                <a:lnTo>
                  <a:pt x="24947" y="37444"/>
                </a:lnTo>
                <a:lnTo>
                  <a:pt x="23042" y="36484"/>
                </a:lnTo>
                <a:lnTo>
                  <a:pt x="23042" y="4800"/>
                </a:lnTo>
                <a:lnTo>
                  <a:pt x="26883" y="4800"/>
                </a:lnTo>
                <a:lnTo>
                  <a:pt x="30708" y="3840"/>
                </a:lnTo>
                <a:lnTo>
                  <a:pt x="42230" y="3840"/>
                </a:lnTo>
                <a:lnTo>
                  <a:pt x="47990" y="5760"/>
                </a:lnTo>
                <a:lnTo>
                  <a:pt x="51831" y="8641"/>
                </a:lnTo>
                <a:lnTo>
                  <a:pt x="55671" y="12481"/>
                </a:lnTo>
                <a:lnTo>
                  <a:pt x="57591" y="16322"/>
                </a:lnTo>
                <a:lnTo>
                  <a:pt x="57591" y="24963"/>
                </a:lnTo>
                <a:lnTo>
                  <a:pt x="56631" y="26883"/>
                </a:lnTo>
                <a:lnTo>
                  <a:pt x="55671" y="40325"/>
                </a:lnTo>
                <a:lnTo>
                  <a:pt x="60472" y="38404"/>
                </a:lnTo>
                <a:lnTo>
                  <a:pt x="64312" y="36484"/>
                </a:lnTo>
                <a:lnTo>
                  <a:pt x="66233" y="32644"/>
                </a:lnTo>
                <a:lnTo>
                  <a:pt x="69113" y="29763"/>
                </a:lnTo>
                <a:lnTo>
                  <a:pt x="70073" y="25923"/>
                </a:lnTo>
                <a:lnTo>
                  <a:pt x="70073" y="17282"/>
                </a:lnTo>
                <a:lnTo>
                  <a:pt x="68153" y="12481"/>
                </a:lnTo>
                <a:lnTo>
                  <a:pt x="65272" y="8641"/>
                </a:lnTo>
                <a:lnTo>
                  <a:pt x="62392" y="5760"/>
                </a:lnTo>
                <a:lnTo>
                  <a:pt x="57591" y="2880"/>
                </a:lnTo>
                <a:lnTo>
                  <a:pt x="51831" y="960"/>
                </a:lnTo>
                <a:lnTo>
                  <a:pt x="47030" y="0"/>
                </a:ln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6" name="object 296"/>
          <p:cNvSpPr/>
          <p:nvPr/>
        </p:nvSpPr>
        <p:spPr>
          <a:xfrm>
            <a:off x="3795963" y="1653799"/>
            <a:ext cx="35509" cy="82555"/>
          </a:xfrm>
          <a:custGeom>
            <a:avLst/>
            <a:gdLst/>
            <a:ahLst/>
            <a:cxnLst/>
            <a:rect l="l" t="t" r="r" b="b"/>
            <a:pathLst>
              <a:path w="35509" h="82555">
                <a:moveTo>
                  <a:pt x="11521" y="10561"/>
                </a:moveTo>
                <a:lnTo>
                  <a:pt x="11521" y="75834"/>
                </a:lnTo>
                <a:lnTo>
                  <a:pt x="10561" y="76794"/>
                </a:lnTo>
                <a:lnTo>
                  <a:pt x="8641" y="78714"/>
                </a:lnTo>
                <a:lnTo>
                  <a:pt x="6720" y="79674"/>
                </a:lnTo>
                <a:lnTo>
                  <a:pt x="0" y="79674"/>
                </a:lnTo>
                <a:lnTo>
                  <a:pt x="0" y="82555"/>
                </a:lnTo>
                <a:lnTo>
                  <a:pt x="35509" y="82555"/>
                </a:lnTo>
                <a:lnTo>
                  <a:pt x="35509" y="79674"/>
                </a:lnTo>
                <a:lnTo>
                  <a:pt x="28803" y="79674"/>
                </a:lnTo>
                <a:lnTo>
                  <a:pt x="26883" y="78714"/>
                </a:lnTo>
                <a:lnTo>
                  <a:pt x="25923" y="77769"/>
                </a:lnTo>
                <a:lnTo>
                  <a:pt x="24963" y="76794"/>
                </a:lnTo>
                <a:lnTo>
                  <a:pt x="24002" y="75834"/>
                </a:lnTo>
                <a:lnTo>
                  <a:pt x="24002" y="74874"/>
                </a:lnTo>
                <a:lnTo>
                  <a:pt x="23042" y="71993"/>
                </a:lnTo>
                <a:lnTo>
                  <a:pt x="23042" y="9601"/>
                </a:lnTo>
                <a:lnTo>
                  <a:pt x="24002" y="6720"/>
                </a:lnTo>
                <a:lnTo>
                  <a:pt x="24963" y="4800"/>
                </a:lnTo>
                <a:lnTo>
                  <a:pt x="26883" y="2880"/>
                </a:lnTo>
                <a:lnTo>
                  <a:pt x="28803" y="1920"/>
                </a:lnTo>
                <a:lnTo>
                  <a:pt x="35509" y="1920"/>
                </a:lnTo>
                <a:lnTo>
                  <a:pt x="35509" y="0"/>
                </a:lnTo>
                <a:lnTo>
                  <a:pt x="0" y="0"/>
                </a:lnTo>
                <a:lnTo>
                  <a:pt x="0" y="1920"/>
                </a:lnTo>
                <a:lnTo>
                  <a:pt x="4800" y="1920"/>
                </a:lnTo>
                <a:lnTo>
                  <a:pt x="6720" y="2880"/>
                </a:lnTo>
                <a:lnTo>
                  <a:pt x="8641" y="3840"/>
                </a:lnTo>
                <a:lnTo>
                  <a:pt x="9601" y="3840"/>
                </a:lnTo>
                <a:lnTo>
                  <a:pt x="10561" y="4800"/>
                </a:lnTo>
                <a:lnTo>
                  <a:pt x="10561" y="5760"/>
                </a:lnTo>
                <a:lnTo>
                  <a:pt x="11521" y="7680"/>
                </a:lnTo>
                <a:lnTo>
                  <a:pt x="11521" y="105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7" name="object 297"/>
          <p:cNvSpPr/>
          <p:nvPr/>
        </p:nvSpPr>
        <p:spPr>
          <a:xfrm>
            <a:off x="3836289" y="1653799"/>
            <a:ext cx="69113" cy="82555"/>
          </a:xfrm>
          <a:custGeom>
            <a:avLst/>
            <a:gdLst/>
            <a:ahLst/>
            <a:cxnLst/>
            <a:rect l="l" t="t" r="r" b="b"/>
            <a:pathLst>
              <a:path w="69113" h="82555">
                <a:moveTo>
                  <a:pt x="5745" y="7680"/>
                </a:moveTo>
                <a:lnTo>
                  <a:pt x="7680" y="6720"/>
                </a:lnTo>
                <a:lnTo>
                  <a:pt x="9585" y="5760"/>
                </a:lnTo>
                <a:lnTo>
                  <a:pt x="11506" y="4800"/>
                </a:lnTo>
                <a:lnTo>
                  <a:pt x="27828" y="4800"/>
                </a:lnTo>
                <a:lnTo>
                  <a:pt x="27828" y="75834"/>
                </a:lnTo>
                <a:lnTo>
                  <a:pt x="26868" y="76794"/>
                </a:lnTo>
                <a:lnTo>
                  <a:pt x="24947" y="78714"/>
                </a:lnTo>
                <a:lnTo>
                  <a:pt x="23027" y="79674"/>
                </a:lnTo>
                <a:lnTo>
                  <a:pt x="16306" y="79674"/>
                </a:lnTo>
                <a:lnTo>
                  <a:pt x="16306" y="82555"/>
                </a:lnTo>
                <a:lnTo>
                  <a:pt x="51831" y="82555"/>
                </a:lnTo>
                <a:lnTo>
                  <a:pt x="51831" y="79674"/>
                </a:lnTo>
                <a:lnTo>
                  <a:pt x="45110" y="79674"/>
                </a:lnTo>
                <a:lnTo>
                  <a:pt x="43190" y="78714"/>
                </a:lnTo>
                <a:lnTo>
                  <a:pt x="41269" y="77769"/>
                </a:lnTo>
                <a:lnTo>
                  <a:pt x="40309" y="75834"/>
                </a:lnTo>
                <a:lnTo>
                  <a:pt x="39349" y="72953"/>
                </a:lnTo>
                <a:lnTo>
                  <a:pt x="39349" y="4800"/>
                </a:lnTo>
                <a:lnTo>
                  <a:pt x="54711" y="4800"/>
                </a:lnTo>
                <a:lnTo>
                  <a:pt x="57591" y="5760"/>
                </a:lnTo>
                <a:lnTo>
                  <a:pt x="61432" y="7680"/>
                </a:lnTo>
                <a:lnTo>
                  <a:pt x="63352" y="9601"/>
                </a:lnTo>
                <a:lnTo>
                  <a:pt x="65272" y="13441"/>
                </a:lnTo>
                <a:lnTo>
                  <a:pt x="66233" y="15361"/>
                </a:lnTo>
                <a:lnTo>
                  <a:pt x="66233" y="19202"/>
                </a:lnTo>
                <a:lnTo>
                  <a:pt x="69113" y="19202"/>
                </a:lnTo>
                <a:lnTo>
                  <a:pt x="68153" y="0"/>
                </a:lnTo>
                <a:lnTo>
                  <a:pt x="960" y="0"/>
                </a:lnTo>
                <a:lnTo>
                  <a:pt x="0" y="19202"/>
                </a:lnTo>
                <a:lnTo>
                  <a:pt x="1904" y="19202"/>
                </a:lnTo>
                <a:lnTo>
                  <a:pt x="1904" y="15361"/>
                </a:lnTo>
                <a:lnTo>
                  <a:pt x="2865" y="12481"/>
                </a:lnTo>
                <a:lnTo>
                  <a:pt x="4785" y="10561"/>
                </a:lnTo>
                <a:lnTo>
                  <a:pt x="5745" y="76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8" name="object 298"/>
          <p:cNvSpPr/>
          <p:nvPr/>
        </p:nvSpPr>
        <p:spPr>
          <a:xfrm>
            <a:off x="3915003" y="1678762"/>
            <a:ext cx="38389" cy="58552"/>
          </a:xfrm>
          <a:custGeom>
            <a:avLst/>
            <a:gdLst/>
            <a:ahLst/>
            <a:cxnLst/>
            <a:rect l="l" t="t" r="r" b="b"/>
            <a:pathLst>
              <a:path w="38389" h="58552">
                <a:moveTo>
                  <a:pt x="960" y="38404"/>
                </a:moveTo>
                <a:lnTo>
                  <a:pt x="960" y="58552"/>
                </a:lnTo>
                <a:lnTo>
                  <a:pt x="2880" y="58552"/>
                </a:lnTo>
                <a:lnTo>
                  <a:pt x="2880" y="56631"/>
                </a:lnTo>
                <a:lnTo>
                  <a:pt x="7680" y="56631"/>
                </a:lnTo>
                <a:lnTo>
                  <a:pt x="12481" y="58552"/>
                </a:lnTo>
                <a:lnTo>
                  <a:pt x="24947" y="58552"/>
                </a:lnTo>
                <a:lnTo>
                  <a:pt x="28788" y="57591"/>
                </a:lnTo>
                <a:lnTo>
                  <a:pt x="32628" y="54711"/>
                </a:lnTo>
                <a:lnTo>
                  <a:pt x="36469" y="50871"/>
                </a:lnTo>
                <a:lnTo>
                  <a:pt x="38389" y="47030"/>
                </a:lnTo>
                <a:lnTo>
                  <a:pt x="38389" y="35524"/>
                </a:lnTo>
                <a:lnTo>
                  <a:pt x="34549" y="29748"/>
                </a:lnTo>
                <a:lnTo>
                  <a:pt x="25908" y="25907"/>
                </a:lnTo>
                <a:lnTo>
                  <a:pt x="17266" y="22082"/>
                </a:lnTo>
                <a:lnTo>
                  <a:pt x="13426" y="20162"/>
                </a:lnTo>
                <a:lnTo>
                  <a:pt x="10546" y="18242"/>
                </a:lnTo>
                <a:lnTo>
                  <a:pt x="9601" y="16322"/>
                </a:lnTo>
                <a:lnTo>
                  <a:pt x="8641" y="15361"/>
                </a:lnTo>
                <a:lnTo>
                  <a:pt x="7680" y="13441"/>
                </a:lnTo>
                <a:lnTo>
                  <a:pt x="7680" y="8641"/>
                </a:lnTo>
                <a:lnTo>
                  <a:pt x="8641" y="7680"/>
                </a:lnTo>
                <a:lnTo>
                  <a:pt x="10546" y="5760"/>
                </a:lnTo>
                <a:lnTo>
                  <a:pt x="11521" y="3840"/>
                </a:lnTo>
                <a:lnTo>
                  <a:pt x="21107" y="3840"/>
                </a:lnTo>
                <a:lnTo>
                  <a:pt x="23987" y="4800"/>
                </a:lnTo>
                <a:lnTo>
                  <a:pt x="25908" y="6720"/>
                </a:lnTo>
                <a:lnTo>
                  <a:pt x="28788" y="8641"/>
                </a:lnTo>
                <a:lnTo>
                  <a:pt x="30708" y="12481"/>
                </a:lnTo>
                <a:lnTo>
                  <a:pt x="32628" y="19202"/>
                </a:lnTo>
                <a:lnTo>
                  <a:pt x="34549" y="19202"/>
                </a:lnTo>
                <a:lnTo>
                  <a:pt x="34549" y="0"/>
                </a:lnTo>
                <a:lnTo>
                  <a:pt x="32628" y="0"/>
                </a:lnTo>
                <a:lnTo>
                  <a:pt x="31668" y="960"/>
                </a:lnTo>
                <a:lnTo>
                  <a:pt x="31668" y="1920"/>
                </a:lnTo>
                <a:lnTo>
                  <a:pt x="27828" y="1920"/>
                </a:lnTo>
                <a:lnTo>
                  <a:pt x="24947" y="960"/>
                </a:lnTo>
                <a:lnTo>
                  <a:pt x="22067" y="0"/>
                </a:lnTo>
                <a:lnTo>
                  <a:pt x="12481" y="0"/>
                </a:lnTo>
                <a:lnTo>
                  <a:pt x="8641" y="1920"/>
                </a:lnTo>
                <a:lnTo>
                  <a:pt x="4800" y="4800"/>
                </a:lnTo>
                <a:lnTo>
                  <a:pt x="1920" y="7680"/>
                </a:lnTo>
                <a:lnTo>
                  <a:pt x="0" y="11521"/>
                </a:lnTo>
                <a:lnTo>
                  <a:pt x="0" y="19202"/>
                </a:lnTo>
                <a:lnTo>
                  <a:pt x="960" y="22082"/>
                </a:lnTo>
                <a:lnTo>
                  <a:pt x="2880" y="24963"/>
                </a:lnTo>
                <a:lnTo>
                  <a:pt x="4800" y="26883"/>
                </a:lnTo>
                <a:lnTo>
                  <a:pt x="8641" y="29748"/>
                </a:lnTo>
                <a:lnTo>
                  <a:pt x="14386" y="32628"/>
                </a:lnTo>
                <a:lnTo>
                  <a:pt x="20162" y="35524"/>
                </a:lnTo>
                <a:lnTo>
                  <a:pt x="24947" y="38404"/>
                </a:lnTo>
                <a:lnTo>
                  <a:pt x="26883" y="40309"/>
                </a:lnTo>
                <a:lnTo>
                  <a:pt x="28788" y="42245"/>
                </a:lnTo>
                <a:lnTo>
                  <a:pt x="29748" y="44150"/>
                </a:lnTo>
                <a:lnTo>
                  <a:pt x="29748" y="48966"/>
                </a:lnTo>
                <a:lnTo>
                  <a:pt x="28788" y="50871"/>
                </a:lnTo>
                <a:lnTo>
                  <a:pt x="26883" y="52806"/>
                </a:lnTo>
                <a:lnTo>
                  <a:pt x="24947" y="54711"/>
                </a:lnTo>
                <a:lnTo>
                  <a:pt x="23042" y="55671"/>
                </a:lnTo>
                <a:lnTo>
                  <a:pt x="16322" y="55671"/>
                </a:lnTo>
                <a:lnTo>
                  <a:pt x="12481" y="53751"/>
                </a:lnTo>
                <a:lnTo>
                  <a:pt x="9601" y="50871"/>
                </a:lnTo>
                <a:lnTo>
                  <a:pt x="5760" y="47990"/>
                </a:lnTo>
                <a:lnTo>
                  <a:pt x="3840" y="44150"/>
                </a:lnTo>
                <a:lnTo>
                  <a:pt x="2880" y="38404"/>
                </a:lnTo>
                <a:lnTo>
                  <a:pt x="960" y="3840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9" name="object 299"/>
          <p:cNvSpPr/>
          <p:nvPr/>
        </p:nvSpPr>
        <p:spPr>
          <a:xfrm>
            <a:off x="3931325" y="2146264"/>
            <a:ext cx="62392" cy="82555"/>
          </a:xfrm>
          <a:custGeom>
            <a:avLst/>
            <a:gdLst/>
            <a:ahLst/>
            <a:cxnLst/>
            <a:rect l="l" t="t" r="r" b="b"/>
            <a:pathLst>
              <a:path w="62392" h="82555">
                <a:moveTo>
                  <a:pt x="35509" y="82555"/>
                </a:moveTo>
                <a:lnTo>
                  <a:pt x="35509" y="79674"/>
                </a:lnTo>
                <a:lnTo>
                  <a:pt x="28788" y="79674"/>
                </a:lnTo>
                <a:lnTo>
                  <a:pt x="26868" y="78714"/>
                </a:lnTo>
                <a:lnTo>
                  <a:pt x="25908" y="77754"/>
                </a:lnTo>
                <a:lnTo>
                  <a:pt x="24947" y="76794"/>
                </a:lnTo>
                <a:lnTo>
                  <a:pt x="24947" y="75834"/>
                </a:lnTo>
                <a:lnTo>
                  <a:pt x="23987" y="74889"/>
                </a:lnTo>
                <a:lnTo>
                  <a:pt x="23987" y="41285"/>
                </a:lnTo>
                <a:lnTo>
                  <a:pt x="41269" y="41285"/>
                </a:lnTo>
                <a:lnTo>
                  <a:pt x="44150" y="42245"/>
                </a:lnTo>
                <a:lnTo>
                  <a:pt x="45110" y="43205"/>
                </a:lnTo>
                <a:lnTo>
                  <a:pt x="46070" y="43205"/>
                </a:lnTo>
                <a:lnTo>
                  <a:pt x="47990" y="45125"/>
                </a:lnTo>
                <a:lnTo>
                  <a:pt x="47990" y="46085"/>
                </a:lnTo>
                <a:lnTo>
                  <a:pt x="48950" y="47990"/>
                </a:lnTo>
                <a:lnTo>
                  <a:pt x="49911" y="49926"/>
                </a:lnTo>
                <a:lnTo>
                  <a:pt x="49911" y="52806"/>
                </a:lnTo>
                <a:lnTo>
                  <a:pt x="51831" y="52806"/>
                </a:lnTo>
                <a:lnTo>
                  <a:pt x="51831" y="24963"/>
                </a:lnTo>
                <a:lnTo>
                  <a:pt x="49911" y="24963"/>
                </a:lnTo>
                <a:lnTo>
                  <a:pt x="48950" y="29763"/>
                </a:lnTo>
                <a:lnTo>
                  <a:pt x="47990" y="32644"/>
                </a:lnTo>
                <a:lnTo>
                  <a:pt x="46070" y="34564"/>
                </a:lnTo>
                <a:lnTo>
                  <a:pt x="45110" y="35524"/>
                </a:lnTo>
                <a:lnTo>
                  <a:pt x="42230" y="36484"/>
                </a:lnTo>
                <a:lnTo>
                  <a:pt x="23987" y="36484"/>
                </a:lnTo>
                <a:lnTo>
                  <a:pt x="23987" y="3840"/>
                </a:lnTo>
                <a:lnTo>
                  <a:pt x="46070" y="3840"/>
                </a:lnTo>
                <a:lnTo>
                  <a:pt x="49911" y="4800"/>
                </a:lnTo>
                <a:lnTo>
                  <a:pt x="51831" y="5760"/>
                </a:lnTo>
                <a:lnTo>
                  <a:pt x="53751" y="6720"/>
                </a:lnTo>
                <a:lnTo>
                  <a:pt x="55671" y="7680"/>
                </a:lnTo>
                <a:lnTo>
                  <a:pt x="56631" y="9601"/>
                </a:lnTo>
                <a:lnTo>
                  <a:pt x="58552" y="11521"/>
                </a:lnTo>
                <a:lnTo>
                  <a:pt x="59512" y="14401"/>
                </a:lnTo>
                <a:lnTo>
                  <a:pt x="60472" y="18242"/>
                </a:lnTo>
                <a:lnTo>
                  <a:pt x="62392" y="18242"/>
                </a:lnTo>
                <a:lnTo>
                  <a:pt x="61432" y="0"/>
                </a:lnTo>
                <a:lnTo>
                  <a:pt x="0" y="0"/>
                </a:lnTo>
                <a:lnTo>
                  <a:pt x="0" y="1920"/>
                </a:lnTo>
                <a:lnTo>
                  <a:pt x="4785" y="1920"/>
                </a:lnTo>
                <a:lnTo>
                  <a:pt x="6720" y="2880"/>
                </a:lnTo>
                <a:lnTo>
                  <a:pt x="8625" y="3840"/>
                </a:lnTo>
                <a:lnTo>
                  <a:pt x="10561" y="3840"/>
                </a:lnTo>
                <a:lnTo>
                  <a:pt x="10561" y="4800"/>
                </a:lnTo>
                <a:lnTo>
                  <a:pt x="11506" y="5760"/>
                </a:lnTo>
                <a:lnTo>
                  <a:pt x="11506" y="7680"/>
                </a:lnTo>
                <a:lnTo>
                  <a:pt x="12466" y="10561"/>
                </a:lnTo>
                <a:lnTo>
                  <a:pt x="12466" y="72953"/>
                </a:lnTo>
                <a:lnTo>
                  <a:pt x="11506" y="75834"/>
                </a:lnTo>
                <a:lnTo>
                  <a:pt x="10561" y="76794"/>
                </a:lnTo>
                <a:lnTo>
                  <a:pt x="8625" y="78714"/>
                </a:lnTo>
                <a:lnTo>
                  <a:pt x="6720" y="79674"/>
                </a:lnTo>
                <a:lnTo>
                  <a:pt x="0" y="79674"/>
                </a:lnTo>
                <a:lnTo>
                  <a:pt x="0" y="82555"/>
                </a:lnTo>
                <a:lnTo>
                  <a:pt x="35509" y="82555"/>
                </a:lnTo>
                <a:close/>
              </a:path>
            </a:pathLst>
          </a:custGeom>
          <a:solidFill>
            <a:srgbClr val="622421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0" name="object 300"/>
          <p:cNvSpPr/>
          <p:nvPr/>
        </p:nvSpPr>
        <p:spPr>
          <a:xfrm>
            <a:off x="4000439" y="2146264"/>
            <a:ext cx="83515" cy="82555"/>
          </a:xfrm>
          <a:custGeom>
            <a:avLst/>
            <a:gdLst/>
            <a:ahLst/>
            <a:cxnLst/>
            <a:rect l="l" t="t" r="r" b="b"/>
            <a:pathLst>
              <a:path w="83515" h="82555">
                <a:moveTo>
                  <a:pt x="2880" y="1920"/>
                </a:moveTo>
                <a:lnTo>
                  <a:pt x="6720" y="1920"/>
                </a:lnTo>
                <a:lnTo>
                  <a:pt x="8641" y="2880"/>
                </a:lnTo>
                <a:lnTo>
                  <a:pt x="10561" y="4800"/>
                </a:lnTo>
                <a:lnTo>
                  <a:pt x="11521" y="5760"/>
                </a:lnTo>
                <a:lnTo>
                  <a:pt x="12481" y="9601"/>
                </a:lnTo>
                <a:lnTo>
                  <a:pt x="12481" y="71993"/>
                </a:lnTo>
                <a:lnTo>
                  <a:pt x="11521" y="74889"/>
                </a:lnTo>
                <a:lnTo>
                  <a:pt x="10561" y="76794"/>
                </a:lnTo>
                <a:lnTo>
                  <a:pt x="9601" y="78714"/>
                </a:lnTo>
                <a:lnTo>
                  <a:pt x="6720" y="79674"/>
                </a:lnTo>
                <a:lnTo>
                  <a:pt x="0" y="79674"/>
                </a:lnTo>
                <a:lnTo>
                  <a:pt x="0" y="82555"/>
                </a:lnTo>
                <a:lnTo>
                  <a:pt x="37429" y="82555"/>
                </a:lnTo>
                <a:lnTo>
                  <a:pt x="33588" y="77754"/>
                </a:lnTo>
                <a:lnTo>
                  <a:pt x="28803" y="77754"/>
                </a:lnTo>
                <a:lnTo>
                  <a:pt x="24002" y="75834"/>
                </a:lnTo>
                <a:lnTo>
                  <a:pt x="24002" y="5760"/>
                </a:lnTo>
                <a:lnTo>
                  <a:pt x="28803" y="4800"/>
                </a:lnTo>
                <a:lnTo>
                  <a:pt x="36971" y="4803"/>
                </a:lnTo>
                <a:lnTo>
                  <a:pt x="49758" y="7163"/>
                </a:lnTo>
                <a:lnTo>
                  <a:pt x="60472" y="14401"/>
                </a:lnTo>
                <a:lnTo>
                  <a:pt x="62121" y="16487"/>
                </a:lnTo>
                <a:lnTo>
                  <a:pt x="67365" y="27400"/>
                </a:lnTo>
                <a:lnTo>
                  <a:pt x="69113" y="41285"/>
                </a:lnTo>
                <a:lnTo>
                  <a:pt x="72953" y="69113"/>
                </a:lnTo>
                <a:lnTo>
                  <a:pt x="76155" y="64987"/>
                </a:lnTo>
                <a:lnTo>
                  <a:pt x="81607" y="53639"/>
                </a:lnTo>
                <a:lnTo>
                  <a:pt x="83515" y="40325"/>
                </a:lnTo>
                <a:lnTo>
                  <a:pt x="83515" y="31683"/>
                </a:lnTo>
                <a:lnTo>
                  <a:pt x="81594" y="24003"/>
                </a:lnTo>
                <a:lnTo>
                  <a:pt x="77754" y="18242"/>
                </a:lnTo>
                <a:lnTo>
                  <a:pt x="73913" y="11521"/>
                </a:lnTo>
                <a:lnTo>
                  <a:pt x="68153" y="6720"/>
                </a:lnTo>
                <a:lnTo>
                  <a:pt x="61432" y="3840"/>
                </a:lnTo>
                <a:lnTo>
                  <a:pt x="59661" y="3060"/>
                </a:lnTo>
                <a:lnTo>
                  <a:pt x="48655" y="676"/>
                </a:lnTo>
                <a:lnTo>
                  <a:pt x="33588" y="0"/>
                </a:ln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close/>
              </a:path>
            </a:pathLst>
          </a:custGeom>
          <a:solidFill>
            <a:srgbClr val="622421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1" name="object 301"/>
          <p:cNvSpPr/>
          <p:nvPr/>
        </p:nvSpPr>
        <p:spPr>
          <a:xfrm>
            <a:off x="4034028" y="2187549"/>
            <a:ext cx="39364" cy="41269"/>
          </a:xfrm>
          <a:custGeom>
            <a:avLst/>
            <a:gdLst/>
            <a:ahLst/>
            <a:cxnLst/>
            <a:rect l="l" t="t" r="r" b="b"/>
            <a:pathLst>
              <a:path w="39364" h="41269">
                <a:moveTo>
                  <a:pt x="35524" y="0"/>
                </a:moveTo>
                <a:lnTo>
                  <a:pt x="35437" y="3387"/>
                </a:lnTo>
                <a:lnTo>
                  <a:pt x="32908" y="16556"/>
                </a:lnTo>
                <a:lnTo>
                  <a:pt x="26883" y="26883"/>
                </a:lnTo>
                <a:lnTo>
                  <a:pt x="15756" y="34276"/>
                </a:lnTo>
                <a:lnTo>
                  <a:pt x="2880" y="36469"/>
                </a:lnTo>
                <a:lnTo>
                  <a:pt x="0" y="36469"/>
                </a:lnTo>
                <a:lnTo>
                  <a:pt x="3840" y="41269"/>
                </a:lnTo>
                <a:lnTo>
                  <a:pt x="18089" y="39724"/>
                </a:lnTo>
                <a:lnTo>
                  <a:pt x="30121" y="35172"/>
                </a:lnTo>
                <a:lnTo>
                  <a:pt x="39364" y="27828"/>
                </a:lnTo>
                <a:lnTo>
                  <a:pt x="35524" y="0"/>
                </a:lnTo>
                <a:close/>
              </a:path>
            </a:pathLst>
          </a:custGeom>
          <a:solidFill>
            <a:srgbClr val="622421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2" name="object 302"/>
          <p:cNvSpPr/>
          <p:nvPr/>
        </p:nvSpPr>
        <p:spPr>
          <a:xfrm>
            <a:off x="4090675" y="2146264"/>
            <a:ext cx="35524" cy="82555"/>
          </a:xfrm>
          <a:custGeom>
            <a:avLst/>
            <a:gdLst/>
            <a:ahLst/>
            <a:cxnLst/>
            <a:rect l="l" t="t" r="r" b="b"/>
            <a:pathLst>
              <a:path w="35524" h="82555">
                <a:moveTo>
                  <a:pt x="12481" y="10561"/>
                </a:moveTo>
                <a:lnTo>
                  <a:pt x="12481" y="72953"/>
                </a:lnTo>
                <a:lnTo>
                  <a:pt x="11521" y="75834"/>
                </a:lnTo>
                <a:lnTo>
                  <a:pt x="10561" y="76794"/>
                </a:lnTo>
                <a:lnTo>
                  <a:pt x="9601" y="78714"/>
                </a:lnTo>
                <a:lnTo>
                  <a:pt x="6720" y="79674"/>
                </a:lnTo>
                <a:lnTo>
                  <a:pt x="0" y="79674"/>
                </a:lnTo>
                <a:lnTo>
                  <a:pt x="0" y="82555"/>
                </a:lnTo>
                <a:lnTo>
                  <a:pt x="35524" y="82555"/>
                </a:lnTo>
                <a:lnTo>
                  <a:pt x="35524" y="79674"/>
                </a:lnTo>
                <a:lnTo>
                  <a:pt x="28803" y="79674"/>
                </a:lnTo>
                <a:lnTo>
                  <a:pt x="26868" y="78714"/>
                </a:lnTo>
                <a:lnTo>
                  <a:pt x="25923" y="77754"/>
                </a:lnTo>
                <a:lnTo>
                  <a:pt x="24963" y="76794"/>
                </a:lnTo>
                <a:lnTo>
                  <a:pt x="24963" y="75834"/>
                </a:lnTo>
                <a:lnTo>
                  <a:pt x="24003" y="74889"/>
                </a:lnTo>
                <a:lnTo>
                  <a:pt x="24003" y="9601"/>
                </a:lnTo>
                <a:lnTo>
                  <a:pt x="24963" y="6720"/>
                </a:lnTo>
                <a:lnTo>
                  <a:pt x="25923" y="4800"/>
                </a:lnTo>
                <a:lnTo>
                  <a:pt x="26868" y="2880"/>
                </a:lnTo>
                <a:lnTo>
                  <a:pt x="29763" y="1920"/>
                </a:lnTo>
                <a:lnTo>
                  <a:pt x="35524" y="1920"/>
                </a:lnTo>
                <a:lnTo>
                  <a:pt x="35524" y="0"/>
                </a:lnTo>
                <a:lnTo>
                  <a:pt x="0" y="0"/>
                </a:lnTo>
                <a:lnTo>
                  <a:pt x="0" y="1920"/>
                </a:lnTo>
                <a:lnTo>
                  <a:pt x="5760" y="1920"/>
                </a:lnTo>
                <a:lnTo>
                  <a:pt x="7680" y="2880"/>
                </a:lnTo>
                <a:lnTo>
                  <a:pt x="8641" y="3840"/>
                </a:lnTo>
                <a:lnTo>
                  <a:pt x="10561" y="3840"/>
                </a:lnTo>
                <a:lnTo>
                  <a:pt x="11521" y="4800"/>
                </a:lnTo>
                <a:lnTo>
                  <a:pt x="11521" y="5760"/>
                </a:lnTo>
                <a:lnTo>
                  <a:pt x="12481" y="7680"/>
                </a:lnTo>
                <a:lnTo>
                  <a:pt x="12481" y="10561"/>
                </a:lnTo>
                <a:close/>
              </a:path>
            </a:pathLst>
          </a:custGeom>
          <a:solidFill>
            <a:srgbClr val="622421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3" name="object 303"/>
          <p:cNvSpPr/>
          <p:nvPr/>
        </p:nvSpPr>
        <p:spPr>
          <a:xfrm>
            <a:off x="4490984" y="3443190"/>
            <a:ext cx="34563" cy="0"/>
          </a:xfrm>
          <a:custGeom>
            <a:avLst/>
            <a:gdLst/>
            <a:ahLst/>
            <a:cxnLst/>
            <a:rect l="l" t="t" r="r" b="b"/>
            <a:pathLst>
              <a:path w="34563" h="0">
                <a:moveTo>
                  <a:pt x="0" y="0"/>
                </a:moveTo>
                <a:lnTo>
                  <a:pt x="34563" y="0"/>
                </a:lnTo>
              </a:path>
            </a:pathLst>
          </a:custGeom>
          <a:ln w="1086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4" name="object 304"/>
          <p:cNvSpPr/>
          <p:nvPr/>
        </p:nvSpPr>
        <p:spPr>
          <a:xfrm>
            <a:off x="4491944" y="2981431"/>
            <a:ext cx="51831" cy="91211"/>
          </a:xfrm>
          <a:custGeom>
            <a:avLst/>
            <a:gdLst/>
            <a:ahLst/>
            <a:cxnLst/>
            <a:rect l="l" t="t" r="r" b="b"/>
            <a:pathLst>
              <a:path w="51831" h="91211">
                <a:moveTo>
                  <a:pt x="20162" y="0"/>
                </a:moveTo>
                <a:lnTo>
                  <a:pt x="2880" y="35524"/>
                </a:lnTo>
                <a:lnTo>
                  <a:pt x="11521" y="35524"/>
                </a:lnTo>
                <a:lnTo>
                  <a:pt x="18242" y="36484"/>
                </a:lnTo>
                <a:lnTo>
                  <a:pt x="22082" y="38404"/>
                </a:lnTo>
                <a:lnTo>
                  <a:pt x="28788" y="41285"/>
                </a:lnTo>
                <a:lnTo>
                  <a:pt x="33604" y="45125"/>
                </a:lnTo>
                <a:lnTo>
                  <a:pt x="37444" y="49926"/>
                </a:lnTo>
                <a:lnTo>
                  <a:pt x="40309" y="54726"/>
                </a:lnTo>
                <a:lnTo>
                  <a:pt x="42230" y="59527"/>
                </a:lnTo>
                <a:lnTo>
                  <a:pt x="42230" y="70088"/>
                </a:lnTo>
                <a:lnTo>
                  <a:pt x="40309" y="74889"/>
                </a:lnTo>
                <a:lnTo>
                  <a:pt x="36469" y="78729"/>
                </a:lnTo>
                <a:lnTo>
                  <a:pt x="32628" y="82570"/>
                </a:lnTo>
                <a:lnTo>
                  <a:pt x="27828" y="84490"/>
                </a:lnTo>
                <a:lnTo>
                  <a:pt x="19202" y="84490"/>
                </a:lnTo>
                <a:lnTo>
                  <a:pt x="16322" y="83530"/>
                </a:lnTo>
                <a:lnTo>
                  <a:pt x="12481" y="81610"/>
                </a:lnTo>
                <a:lnTo>
                  <a:pt x="10561" y="79689"/>
                </a:lnTo>
                <a:lnTo>
                  <a:pt x="9601" y="78729"/>
                </a:lnTo>
                <a:lnTo>
                  <a:pt x="8641" y="78729"/>
                </a:lnTo>
                <a:lnTo>
                  <a:pt x="7680" y="77769"/>
                </a:lnTo>
                <a:lnTo>
                  <a:pt x="3840" y="77769"/>
                </a:lnTo>
                <a:lnTo>
                  <a:pt x="2880" y="78729"/>
                </a:lnTo>
                <a:lnTo>
                  <a:pt x="1920" y="79689"/>
                </a:lnTo>
                <a:lnTo>
                  <a:pt x="0" y="80650"/>
                </a:lnTo>
                <a:lnTo>
                  <a:pt x="0" y="85450"/>
                </a:lnTo>
                <a:lnTo>
                  <a:pt x="960" y="87370"/>
                </a:lnTo>
                <a:lnTo>
                  <a:pt x="3840" y="89291"/>
                </a:lnTo>
                <a:lnTo>
                  <a:pt x="5760" y="90251"/>
                </a:lnTo>
                <a:lnTo>
                  <a:pt x="9601" y="91211"/>
                </a:lnTo>
                <a:lnTo>
                  <a:pt x="21107" y="91211"/>
                </a:lnTo>
                <a:lnTo>
                  <a:pt x="25923" y="90251"/>
                </a:lnTo>
                <a:lnTo>
                  <a:pt x="30723" y="88331"/>
                </a:lnTo>
                <a:lnTo>
                  <a:pt x="34549" y="86410"/>
                </a:lnTo>
                <a:lnTo>
                  <a:pt x="37444" y="83530"/>
                </a:lnTo>
                <a:lnTo>
                  <a:pt x="40309" y="81610"/>
                </a:lnTo>
                <a:lnTo>
                  <a:pt x="43190" y="78729"/>
                </a:lnTo>
                <a:lnTo>
                  <a:pt x="46070" y="74889"/>
                </a:lnTo>
                <a:lnTo>
                  <a:pt x="47990" y="71048"/>
                </a:lnTo>
                <a:lnTo>
                  <a:pt x="49911" y="67208"/>
                </a:lnTo>
                <a:lnTo>
                  <a:pt x="50871" y="62407"/>
                </a:lnTo>
                <a:lnTo>
                  <a:pt x="50871" y="49926"/>
                </a:lnTo>
                <a:lnTo>
                  <a:pt x="47990" y="42245"/>
                </a:lnTo>
                <a:lnTo>
                  <a:pt x="42230" y="36484"/>
                </a:lnTo>
                <a:lnTo>
                  <a:pt x="38623" y="33283"/>
                </a:lnTo>
                <a:lnTo>
                  <a:pt x="27720" y="27061"/>
                </a:lnTo>
                <a:lnTo>
                  <a:pt x="14401" y="24003"/>
                </a:lnTo>
                <a:lnTo>
                  <a:pt x="20162" y="11521"/>
                </a:lnTo>
                <a:lnTo>
                  <a:pt x="47030" y="11521"/>
                </a:lnTo>
                <a:lnTo>
                  <a:pt x="51831" y="0"/>
                </a:lnTo>
                <a:lnTo>
                  <a:pt x="2016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5" name="object 305"/>
          <p:cNvSpPr/>
          <p:nvPr/>
        </p:nvSpPr>
        <p:spPr>
          <a:xfrm>
            <a:off x="4558177" y="2980486"/>
            <a:ext cx="57607" cy="92156"/>
          </a:xfrm>
          <a:custGeom>
            <a:avLst/>
            <a:gdLst/>
            <a:ahLst/>
            <a:cxnLst/>
            <a:rect l="l" t="t" r="r" b="b"/>
            <a:pathLst>
              <a:path w="57607" h="92156">
                <a:moveTo>
                  <a:pt x="6720" y="77754"/>
                </a:moveTo>
                <a:lnTo>
                  <a:pt x="7360" y="78788"/>
                </a:lnTo>
                <a:lnTo>
                  <a:pt x="17091" y="88814"/>
                </a:lnTo>
                <a:lnTo>
                  <a:pt x="13377" y="62257"/>
                </a:lnTo>
                <a:lnTo>
                  <a:pt x="12481" y="47990"/>
                </a:lnTo>
                <a:lnTo>
                  <a:pt x="12481" y="40309"/>
                </a:lnTo>
                <a:lnTo>
                  <a:pt x="13441" y="32628"/>
                </a:lnTo>
                <a:lnTo>
                  <a:pt x="14401" y="24947"/>
                </a:lnTo>
                <a:lnTo>
                  <a:pt x="15361" y="17282"/>
                </a:lnTo>
                <a:lnTo>
                  <a:pt x="18242" y="11506"/>
                </a:lnTo>
                <a:lnTo>
                  <a:pt x="21122" y="7665"/>
                </a:lnTo>
                <a:lnTo>
                  <a:pt x="23042" y="4785"/>
                </a:lnTo>
                <a:lnTo>
                  <a:pt x="25923" y="3825"/>
                </a:lnTo>
                <a:lnTo>
                  <a:pt x="31683" y="3825"/>
                </a:lnTo>
                <a:lnTo>
                  <a:pt x="33604" y="4785"/>
                </a:lnTo>
                <a:lnTo>
                  <a:pt x="35524" y="5760"/>
                </a:lnTo>
                <a:lnTo>
                  <a:pt x="38404" y="8625"/>
                </a:lnTo>
                <a:lnTo>
                  <a:pt x="40325" y="11506"/>
                </a:lnTo>
                <a:lnTo>
                  <a:pt x="41285" y="17282"/>
                </a:lnTo>
                <a:lnTo>
                  <a:pt x="44165" y="23987"/>
                </a:lnTo>
                <a:lnTo>
                  <a:pt x="45125" y="32628"/>
                </a:lnTo>
                <a:lnTo>
                  <a:pt x="45125" y="42230"/>
                </a:lnTo>
                <a:lnTo>
                  <a:pt x="44979" y="51375"/>
                </a:lnTo>
                <a:lnTo>
                  <a:pt x="44045" y="64590"/>
                </a:lnTo>
                <a:lnTo>
                  <a:pt x="42245" y="74874"/>
                </a:lnTo>
                <a:lnTo>
                  <a:pt x="40325" y="79674"/>
                </a:lnTo>
                <a:lnTo>
                  <a:pt x="38404" y="83515"/>
                </a:lnTo>
                <a:lnTo>
                  <a:pt x="35524" y="85435"/>
                </a:lnTo>
                <a:lnTo>
                  <a:pt x="33604" y="87355"/>
                </a:lnTo>
                <a:lnTo>
                  <a:pt x="30723" y="88315"/>
                </a:lnTo>
                <a:lnTo>
                  <a:pt x="28803" y="88315"/>
                </a:lnTo>
                <a:lnTo>
                  <a:pt x="28803" y="92156"/>
                </a:lnTo>
                <a:lnTo>
                  <a:pt x="32644" y="92156"/>
                </a:lnTo>
                <a:lnTo>
                  <a:pt x="37444" y="91196"/>
                </a:lnTo>
                <a:lnTo>
                  <a:pt x="42245" y="87355"/>
                </a:lnTo>
                <a:lnTo>
                  <a:pt x="46085" y="84475"/>
                </a:lnTo>
                <a:lnTo>
                  <a:pt x="49926" y="78714"/>
                </a:lnTo>
                <a:lnTo>
                  <a:pt x="53766" y="71993"/>
                </a:lnTo>
                <a:lnTo>
                  <a:pt x="56873" y="58766"/>
                </a:lnTo>
                <a:lnTo>
                  <a:pt x="57607" y="45110"/>
                </a:lnTo>
                <a:lnTo>
                  <a:pt x="56751" y="32347"/>
                </a:lnTo>
                <a:lnTo>
                  <a:pt x="53633" y="19834"/>
                </a:lnTo>
                <a:lnTo>
                  <a:pt x="48006" y="9601"/>
                </a:lnTo>
                <a:lnTo>
                  <a:pt x="42245" y="2880"/>
                </a:lnTo>
                <a:lnTo>
                  <a:pt x="35524" y="0"/>
                </a:lnTo>
                <a:lnTo>
                  <a:pt x="24963" y="0"/>
                </a:lnTo>
                <a:lnTo>
                  <a:pt x="21122" y="944"/>
                </a:lnTo>
                <a:lnTo>
                  <a:pt x="16322" y="3825"/>
                </a:lnTo>
                <a:lnTo>
                  <a:pt x="11521" y="7665"/>
                </a:lnTo>
                <a:lnTo>
                  <a:pt x="7680" y="13441"/>
                </a:lnTo>
                <a:lnTo>
                  <a:pt x="4800" y="20147"/>
                </a:lnTo>
                <a:lnTo>
                  <a:pt x="4036" y="21772"/>
                </a:lnTo>
                <a:lnTo>
                  <a:pt x="816" y="33445"/>
                </a:lnTo>
                <a:lnTo>
                  <a:pt x="0" y="47030"/>
                </a:lnTo>
                <a:lnTo>
                  <a:pt x="220" y="53566"/>
                </a:lnTo>
                <a:lnTo>
                  <a:pt x="2251" y="66410"/>
                </a:lnTo>
                <a:lnTo>
                  <a:pt x="6720" y="777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6" name="object 306"/>
          <p:cNvSpPr/>
          <p:nvPr/>
        </p:nvSpPr>
        <p:spPr>
          <a:xfrm>
            <a:off x="4571554" y="3042743"/>
            <a:ext cx="15426" cy="29899"/>
          </a:xfrm>
          <a:custGeom>
            <a:avLst/>
            <a:gdLst/>
            <a:ahLst/>
            <a:cxnLst/>
            <a:rect l="l" t="t" r="r" b="b"/>
            <a:pathLst>
              <a:path w="15426" h="29899">
                <a:moveTo>
                  <a:pt x="15426" y="26058"/>
                </a:moveTo>
                <a:lnTo>
                  <a:pt x="10625" y="26058"/>
                </a:lnTo>
                <a:lnTo>
                  <a:pt x="6785" y="23178"/>
                </a:lnTo>
                <a:lnTo>
                  <a:pt x="3905" y="16457"/>
                </a:lnTo>
                <a:lnTo>
                  <a:pt x="2424" y="11952"/>
                </a:lnTo>
                <a:lnTo>
                  <a:pt x="0" y="0"/>
                </a:lnTo>
                <a:lnTo>
                  <a:pt x="3714" y="26557"/>
                </a:lnTo>
                <a:lnTo>
                  <a:pt x="15426" y="29899"/>
                </a:lnTo>
                <a:lnTo>
                  <a:pt x="15426" y="260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7" name="object 307"/>
          <p:cNvSpPr/>
          <p:nvPr/>
        </p:nvSpPr>
        <p:spPr>
          <a:xfrm>
            <a:off x="4625370" y="2980486"/>
            <a:ext cx="58567" cy="92156"/>
          </a:xfrm>
          <a:custGeom>
            <a:avLst/>
            <a:gdLst/>
            <a:ahLst/>
            <a:cxnLst/>
            <a:rect l="l" t="t" r="r" b="b"/>
            <a:pathLst>
              <a:path w="58567" h="92156">
                <a:moveTo>
                  <a:pt x="33604" y="92156"/>
                </a:moveTo>
                <a:lnTo>
                  <a:pt x="37444" y="91196"/>
                </a:lnTo>
                <a:lnTo>
                  <a:pt x="42245" y="87355"/>
                </a:lnTo>
                <a:lnTo>
                  <a:pt x="47045" y="84475"/>
                </a:lnTo>
                <a:lnTo>
                  <a:pt x="50886" y="78714"/>
                </a:lnTo>
                <a:lnTo>
                  <a:pt x="53766" y="71993"/>
                </a:lnTo>
                <a:lnTo>
                  <a:pt x="57417" y="58695"/>
                </a:lnTo>
                <a:lnTo>
                  <a:pt x="58567" y="45110"/>
                </a:lnTo>
                <a:lnTo>
                  <a:pt x="57458" y="32157"/>
                </a:lnTo>
                <a:lnTo>
                  <a:pt x="53863" y="19753"/>
                </a:lnTo>
                <a:lnTo>
                  <a:pt x="48005" y="9601"/>
                </a:lnTo>
                <a:lnTo>
                  <a:pt x="42245" y="2880"/>
                </a:lnTo>
                <a:lnTo>
                  <a:pt x="36484" y="0"/>
                </a:lnTo>
                <a:lnTo>
                  <a:pt x="24963" y="0"/>
                </a:lnTo>
                <a:lnTo>
                  <a:pt x="21122" y="944"/>
                </a:lnTo>
                <a:lnTo>
                  <a:pt x="17282" y="3825"/>
                </a:lnTo>
                <a:lnTo>
                  <a:pt x="12481" y="7665"/>
                </a:lnTo>
                <a:lnTo>
                  <a:pt x="7680" y="13441"/>
                </a:lnTo>
                <a:lnTo>
                  <a:pt x="4800" y="20147"/>
                </a:lnTo>
                <a:lnTo>
                  <a:pt x="1154" y="33445"/>
                </a:lnTo>
                <a:lnTo>
                  <a:pt x="0" y="47030"/>
                </a:lnTo>
                <a:lnTo>
                  <a:pt x="331" y="53752"/>
                </a:lnTo>
                <a:lnTo>
                  <a:pt x="2893" y="66494"/>
                </a:lnTo>
                <a:lnTo>
                  <a:pt x="7680" y="77754"/>
                </a:lnTo>
                <a:lnTo>
                  <a:pt x="7792" y="77939"/>
                </a:lnTo>
                <a:lnTo>
                  <a:pt x="17229" y="88602"/>
                </a:lnTo>
                <a:lnTo>
                  <a:pt x="16409" y="74209"/>
                </a:lnTo>
                <a:lnTo>
                  <a:pt x="14052" y="62257"/>
                </a:lnTo>
                <a:lnTo>
                  <a:pt x="13441" y="47990"/>
                </a:lnTo>
                <a:lnTo>
                  <a:pt x="13441" y="32628"/>
                </a:lnTo>
                <a:lnTo>
                  <a:pt x="15361" y="24947"/>
                </a:lnTo>
                <a:lnTo>
                  <a:pt x="16322" y="17282"/>
                </a:lnTo>
                <a:lnTo>
                  <a:pt x="18242" y="11506"/>
                </a:lnTo>
                <a:lnTo>
                  <a:pt x="21122" y="7665"/>
                </a:lnTo>
                <a:lnTo>
                  <a:pt x="24002" y="4785"/>
                </a:lnTo>
                <a:lnTo>
                  <a:pt x="26883" y="3825"/>
                </a:lnTo>
                <a:lnTo>
                  <a:pt x="31683" y="3825"/>
                </a:lnTo>
                <a:lnTo>
                  <a:pt x="34564" y="4785"/>
                </a:lnTo>
                <a:lnTo>
                  <a:pt x="38404" y="8625"/>
                </a:lnTo>
                <a:lnTo>
                  <a:pt x="40325" y="11506"/>
                </a:lnTo>
                <a:lnTo>
                  <a:pt x="42245" y="17282"/>
                </a:lnTo>
                <a:lnTo>
                  <a:pt x="44165" y="23987"/>
                </a:lnTo>
                <a:lnTo>
                  <a:pt x="45125" y="32628"/>
                </a:lnTo>
                <a:lnTo>
                  <a:pt x="45125" y="42230"/>
                </a:lnTo>
                <a:lnTo>
                  <a:pt x="44979" y="51375"/>
                </a:lnTo>
                <a:lnTo>
                  <a:pt x="44045" y="64590"/>
                </a:lnTo>
                <a:lnTo>
                  <a:pt x="42245" y="74874"/>
                </a:lnTo>
                <a:lnTo>
                  <a:pt x="41285" y="79674"/>
                </a:lnTo>
                <a:lnTo>
                  <a:pt x="39364" y="83515"/>
                </a:lnTo>
                <a:lnTo>
                  <a:pt x="36484" y="85435"/>
                </a:lnTo>
                <a:lnTo>
                  <a:pt x="33604" y="87355"/>
                </a:lnTo>
                <a:lnTo>
                  <a:pt x="31683" y="88315"/>
                </a:lnTo>
                <a:lnTo>
                  <a:pt x="28803" y="88315"/>
                </a:lnTo>
                <a:lnTo>
                  <a:pt x="28803" y="92156"/>
                </a:lnTo>
                <a:lnTo>
                  <a:pt x="33604" y="9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8" name="object 308"/>
          <p:cNvSpPr/>
          <p:nvPr/>
        </p:nvSpPr>
        <p:spPr>
          <a:xfrm>
            <a:off x="4641780" y="3054696"/>
            <a:ext cx="12393" cy="17947"/>
          </a:xfrm>
          <a:custGeom>
            <a:avLst/>
            <a:gdLst/>
            <a:ahLst/>
            <a:cxnLst/>
            <a:rect l="l" t="t" r="r" b="b"/>
            <a:pathLst>
              <a:path w="12393" h="17947">
                <a:moveTo>
                  <a:pt x="12393" y="14106"/>
                </a:moveTo>
                <a:lnTo>
                  <a:pt x="7593" y="14106"/>
                </a:lnTo>
                <a:lnTo>
                  <a:pt x="3752" y="11226"/>
                </a:lnTo>
                <a:lnTo>
                  <a:pt x="1832" y="4505"/>
                </a:lnTo>
                <a:lnTo>
                  <a:pt x="0" y="0"/>
                </a:lnTo>
                <a:lnTo>
                  <a:pt x="819" y="14392"/>
                </a:lnTo>
                <a:lnTo>
                  <a:pt x="12393" y="17947"/>
                </a:lnTo>
                <a:lnTo>
                  <a:pt x="12393" y="14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9" name="object 309"/>
          <p:cNvSpPr/>
          <p:nvPr/>
        </p:nvSpPr>
        <p:spPr>
          <a:xfrm>
            <a:off x="4501545" y="2577297"/>
            <a:ext cx="35509" cy="92156"/>
          </a:xfrm>
          <a:custGeom>
            <a:avLst/>
            <a:gdLst/>
            <a:ahLst/>
            <a:cxnLst/>
            <a:rect l="l" t="t" r="r" b="b"/>
            <a:pathLst>
              <a:path w="35509" h="92156">
                <a:moveTo>
                  <a:pt x="12481" y="21122"/>
                </a:moveTo>
                <a:lnTo>
                  <a:pt x="12481" y="85435"/>
                </a:lnTo>
                <a:lnTo>
                  <a:pt x="11506" y="86395"/>
                </a:lnTo>
                <a:lnTo>
                  <a:pt x="10561" y="87355"/>
                </a:lnTo>
                <a:lnTo>
                  <a:pt x="9601" y="88315"/>
                </a:lnTo>
                <a:lnTo>
                  <a:pt x="8641" y="89275"/>
                </a:lnTo>
                <a:lnTo>
                  <a:pt x="960" y="89275"/>
                </a:lnTo>
                <a:lnTo>
                  <a:pt x="960" y="92156"/>
                </a:lnTo>
                <a:lnTo>
                  <a:pt x="35509" y="92156"/>
                </a:lnTo>
                <a:lnTo>
                  <a:pt x="35509" y="89275"/>
                </a:lnTo>
                <a:lnTo>
                  <a:pt x="27843" y="89275"/>
                </a:lnTo>
                <a:lnTo>
                  <a:pt x="26868" y="88315"/>
                </a:lnTo>
                <a:lnTo>
                  <a:pt x="25907" y="87355"/>
                </a:lnTo>
                <a:lnTo>
                  <a:pt x="24947" y="86395"/>
                </a:lnTo>
                <a:lnTo>
                  <a:pt x="24002" y="85435"/>
                </a:lnTo>
                <a:lnTo>
                  <a:pt x="24002" y="0"/>
                </a:lnTo>
                <a:lnTo>
                  <a:pt x="21122" y="0"/>
                </a:lnTo>
                <a:lnTo>
                  <a:pt x="0" y="11521"/>
                </a:lnTo>
                <a:lnTo>
                  <a:pt x="960" y="13441"/>
                </a:lnTo>
                <a:lnTo>
                  <a:pt x="3840" y="11521"/>
                </a:lnTo>
                <a:lnTo>
                  <a:pt x="9601" y="11521"/>
                </a:lnTo>
                <a:lnTo>
                  <a:pt x="10561" y="12466"/>
                </a:lnTo>
                <a:lnTo>
                  <a:pt x="11506" y="12466"/>
                </a:lnTo>
                <a:lnTo>
                  <a:pt x="11506" y="13441"/>
                </a:lnTo>
                <a:lnTo>
                  <a:pt x="12481" y="15346"/>
                </a:lnTo>
                <a:lnTo>
                  <a:pt x="12481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0" name="object 310"/>
          <p:cNvSpPr/>
          <p:nvPr/>
        </p:nvSpPr>
        <p:spPr>
          <a:xfrm>
            <a:off x="4560097" y="2656011"/>
            <a:ext cx="20162" cy="35509"/>
          </a:xfrm>
          <a:custGeom>
            <a:avLst/>
            <a:gdLst/>
            <a:ahLst/>
            <a:cxnLst/>
            <a:rect l="l" t="t" r="r" b="b"/>
            <a:pathLst>
              <a:path w="20162" h="35509">
                <a:moveTo>
                  <a:pt x="13441" y="23042"/>
                </a:moveTo>
                <a:lnTo>
                  <a:pt x="10561" y="25923"/>
                </a:lnTo>
                <a:lnTo>
                  <a:pt x="8641" y="28803"/>
                </a:lnTo>
                <a:lnTo>
                  <a:pt x="4800" y="31668"/>
                </a:lnTo>
                <a:lnTo>
                  <a:pt x="0" y="32644"/>
                </a:lnTo>
                <a:lnTo>
                  <a:pt x="0" y="35509"/>
                </a:lnTo>
                <a:lnTo>
                  <a:pt x="6720" y="33604"/>
                </a:lnTo>
                <a:lnTo>
                  <a:pt x="12481" y="29763"/>
                </a:lnTo>
                <a:lnTo>
                  <a:pt x="15361" y="25923"/>
                </a:lnTo>
                <a:lnTo>
                  <a:pt x="18242" y="22082"/>
                </a:lnTo>
                <a:lnTo>
                  <a:pt x="20162" y="18242"/>
                </a:lnTo>
                <a:lnTo>
                  <a:pt x="20162" y="9601"/>
                </a:lnTo>
                <a:lnTo>
                  <a:pt x="19202" y="5760"/>
                </a:lnTo>
                <a:lnTo>
                  <a:pt x="16322" y="3840"/>
                </a:lnTo>
                <a:lnTo>
                  <a:pt x="14401" y="960"/>
                </a:lnTo>
                <a:lnTo>
                  <a:pt x="11521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9601"/>
                </a:lnTo>
                <a:lnTo>
                  <a:pt x="960" y="11521"/>
                </a:lnTo>
                <a:lnTo>
                  <a:pt x="1920" y="13441"/>
                </a:lnTo>
                <a:lnTo>
                  <a:pt x="3840" y="14401"/>
                </a:lnTo>
                <a:lnTo>
                  <a:pt x="4800" y="15361"/>
                </a:lnTo>
                <a:lnTo>
                  <a:pt x="8641" y="15361"/>
                </a:lnTo>
                <a:lnTo>
                  <a:pt x="8641" y="14401"/>
                </a:lnTo>
                <a:lnTo>
                  <a:pt x="9601" y="14401"/>
                </a:lnTo>
                <a:lnTo>
                  <a:pt x="11521" y="13441"/>
                </a:lnTo>
                <a:lnTo>
                  <a:pt x="14401" y="13441"/>
                </a:lnTo>
                <a:lnTo>
                  <a:pt x="14401" y="19202"/>
                </a:lnTo>
                <a:lnTo>
                  <a:pt x="13441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1" name="object 311"/>
          <p:cNvSpPr/>
          <p:nvPr/>
        </p:nvSpPr>
        <p:spPr>
          <a:xfrm>
            <a:off x="4603302" y="2577297"/>
            <a:ext cx="47030" cy="93116"/>
          </a:xfrm>
          <a:custGeom>
            <a:avLst/>
            <a:gdLst/>
            <a:ahLst/>
            <a:cxnLst/>
            <a:rect l="l" t="t" r="r" b="b"/>
            <a:pathLst>
              <a:path w="47030" h="93116">
                <a:moveTo>
                  <a:pt x="21107" y="93116"/>
                </a:moveTo>
                <a:lnTo>
                  <a:pt x="25908" y="92156"/>
                </a:lnTo>
                <a:lnTo>
                  <a:pt x="30708" y="88315"/>
                </a:lnTo>
                <a:lnTo>
                  <a:pt x="35509" y="85435"/>
                </a:lnTo>
                <a:lnTo>
                  <a:pt x="39349" y="79674"/>
                </a:lnTo>
                <a:lnTo>
                  <a:pt x="42230" y="72953"/>
                </a:lnTo>
                <a:lnTo>
                  <a:pt x="45881" y="59655"/>
                </a:lnTo>
                <a:lnTo>
                  <a:pt x="47030" y="46070"/>
                </a:lnTo>
                <a:lnTo>
                  <a:pt x="45921" y="33117"/>
                </a:lnTo>
                <a:lnTo>
                  <a:pt x="42327" y="20713"/>
                </a:lnTo>
                <a:lnTo>
                  <a:pt x="36469" y="10561"/>
                </a:lnTo>
                <a:lnTo>
                  <a:pt x="30708" y="3840"/>
                </a:lnTo>
                <a:lnTo>
                  <a:pt x="24947" y="0"/>
                </a:lnTo>
                <a:lnTo>
                  <a:pt x="13441" y="0"/>
                </a:lnTo>
                <a:lnTo>
                  <a:pt x="9601" y="1920"/>
                </a:lnTo>
                <a:lnTo>
                  <a:pt x="5760" y="4800"/>
                </a:lnTo>
                <a:lnTo>
                  <a:pt x="0" y="8625"/>
                </a:lnTo>
                <a:lnTo>
                  <a:pt x="2880" y="25907"/>
                </a:lnTo>
                <a:lnTo>
                  <a:pt x="4800" y="18242"/>
                </a:lnTo>
                <a:lnTo>
                  <a:pt x="6720" y="12466"/>
                </a:lnTo>
                <a:lnTo>
                  <a:pt x="9601" y="8625"/>
                </a:lnTo>
                <a:lnTo>
                  <a:pt x="12481" y="5760"/>
                </a:lnTo>
                <a:lnTo>
                  <a:pt x="14386" y="4800"/>
                </a:lnTo>
                <a:lnTo>
                  <a:pt x="20162" y="4800"/>
                </a:lnTo>
                <a:lnTo>
                  <a:pt x="22067" y="5760"/>
                </a:lnTo>
                <a:lnTo>
                  <a:pt x="24002" y="6720"/>
                </a:lnTo>
                <a:lnTo>
                  <a:pt x="26868" y="8625"/>
                </a:lnTo>
                <a:lnTo>
                  <a:pt x="28788" y="12466"/>
                </a:lnTo>
                <a:lnTo>
                  <a:pt x="30708" y="17282"/>
                </a:lnTo>
                <a:lnTo>
                  <a:pt x="32905" y="29479"/>
                </a:lnTo>
                <a:lnTo>
                  <a:pt x="33588" y="43190"/>
                </a:lnTo>
                <a:lnTo>
                  <a:pt x="33471" y="51062"/>
                </a:lnTo>
                <a:lnTo>
                  <a:pt x="32549" y="64713"/>
                </a:lnTo>
                <a:lnTo>
                  <a:pt x="30708" y="74874"/>
                </a:lnTo>
                <a:lnTo>
                  <a:pt x="28788" y="80634"/>
                </a:lnTo>
                <a:lnTo>
                  <a:pt x="26868" y="83515"/>
                </a:lnTo>
                <a:lnTo>
                  <a:pt x="24947" y="86395"/>
                </a:lnTo>
                <a:lnTo>
                  <a:pt x="22067" y="88315"/>
                </a:lnTo>
                <a:lnTo>
                  <a:pt x="20162" y="89275"/>
                </a:lnTo>
                <a:lnTo>
                  <a:pt x="12481" y="89275"/>
                </a:lnTo>
                <a:lnTo>
                  <a:pt x="8641" y="85435"/>
                </a:lnTo>
                <a:lnTo>
                  <a:pt x="5708" y="89562"/>
                </a:lnTo>
                <a:lnTo>
                  <a:pt x="17282" y="93116"/>
                </a:lnTo>
                <a:lnTo>
                  <a:pt x="21107" y="93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2" name="object 312"/>
          <p:cNvSpPr/>
          <p:nvPr/>
        </p:nvSpPr>
        <p:spPr>
          <a:xfrm>
            <a:off x="4591781" y="2585923"/>
            <a:ext cx="20162" cy="80936"/>
          </a:xfrm>
          <a:custGeom>
            <a:avLst/>
            <a:gdLst/>
            <a:ahLst/>
            <a:cxnLst/>
            <a:rect l="l" t="t" r="r" b="b"/>
            <a:pathLst>
              <a:path w="20162" h="80936">
                <a:moveTo>
                  <a:pt x="0" y="39364"/>
                </a:moveTo>
                <a:lnTo>
                  <a:pt x="331" y="46087"/>
                </a:lnTo>
                <a:lnTo>
                  <a:pt x="2893" y="58828"/>
                </a:lnTo>
                <a:lnTo>
                  <a:pt x="7680" y="70088"/>
                </a:lnTo>
                <a:lnTo>
                  <a:pt x="17229" y="80936"/>
                </a:lnTo>
                <a:lnTo>
                  <a:pt x="20162" y="76809"/>
                </a:lnTo>
                <a:lnTo>
                  <a:pt x="17282" y="71048"/>
                </a:lnTo>
                <a:lnTo>
                  <a:pt x="15910" y="66635"/>
                </a:lnTo>
                <a:lnTo>
                  <a:pt x="13992" y="54648"/>
                </a:lnTo>
                <a:lnTo>
                  <a:pt x="13441" y="40325"/>
                </a:lnTo>
                <a:lnTo>
                  <a:pt x="13441" y="24963"/>
                </a:lnTo>
                <a:lnTo>
                  <a:pt x="14401" y="17282"/>
                </a:lnTo>
                <a:lnTo>
                  <a:pt x="11521" y="0"/>
                </a:lnTo>
                <a:lnTo>
                  <a:pt x="7680" y="4815"/>
                </a:lnTo>
                <a:lnTo>
                  <a:pt x="4800" y="12496"/>
                </a:lnTo>
                <a:lnTo>
                  <a:pt x="4215" y="14109"/>
                </a:lnTo>
                <a:lnTo>
                  <a:pt x="1150" y="25779"/>
                </a:lnTo>
                <a:lnTo>
                  <a:pt x="0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3" name="object 313"/>
          <p:cNvSpPr/>
          <p:nvPr/>
        </p:nvSpPr>
        <p:spPr>
          <a:xfrm>
            <a:off x="4676204" y="2662732"/>
            <a:ext cx="12534" cy="7680"/>
          </a:xfrm>
          <a:custGeom>
            <a:avLst/>
            <a:gdLst/>
            <a:ahLst/>
            <a:cxnLst/>
            <a:rect l="l" t="t" r="r" b="b"/>
            <a:pathLst>
              <a:path w="12534" h="7680">
                <a:moveTo>
                  <a:pt x="6773" y="3840"/>
                </a:moveTo>
                <a:lnTo>
                  <a:pt x="2932" y="0"/>
                </a:lnTo>
                <a:lnTo>
                  <a:pt x="0" y="4126"/>
                </a:lnTo>
                <a:lnTo>
                  <a:pt x="11573" y="7680"/>
                </a:lnTo>
                <a:lnTo>
                  <a:pt x="12534" y="3840"/>
                </a:lnTo>
                <a:lnTo>
                  <a:pt x="677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4" name="object 314"/>
          <p:cNvSpPr/>
          <p:nvPr/>
        </p:nvSpPr>
        <p:spPr>
          <a:xfrm>
            <a:off x="4659934" y="2577297"/>
            <a:ext cx="57607" cy="93116"/>
          </a:xfrm>
          <a:custGeom>
            <a:avLst/>
            <a:gdLst/>
            <a:ahLst/>
            <a:cxnLst/>
            <a:rect l="l" t="t" r="r" b="b"/>
            <a:pathLst>
              <a:path w="57607" h="93116">
                <a:moveTo>
                  <a:pt x="0" y="47990"/>
                </a:moveTo>
                <a:lnTo>
                  <a:pt x="220" y="54526"/>
                </a:lnTo>
                <a:lnTo>
                  <a:pt x="2251" y="67370"/>
                </a:lnTo>
                <a:lnTo>
                  <a:pt x="6720" y="78714"/>
                </a:lnTo>
                <a:lnTo>
                  <a:pt x="16269" y="89562"/>
                </a:lnTo>
                <a:lnTo>
                  <a:pt x="19202" y="85435"/>
                </a:lnTo>
                <a:lnTo>
                  <a:pt x="17282" y="79674"/>
                </a:lnTo>
                <a:lnTo>
                  <a:pt x="15801" y="75169"/>
                </a:lnTo>
                <a:lnTo>
                  <a:pt x="13377" y="63217"/>
                </a:lnTo>
                <a:lnTo>
                  <a:pt x="12481" y="48950"/>
                </a:lnTo>
                <a:lnTo>
                  <a:pt x="12481" y="41269"/>
                </a:lnTo>
                <a:lnTo>
                  <a:pt x="13441" y="33588"/>
                </a:lnTo>
                <a:lnTo>
                  <a:pt x="14401" y="25907"/>
                </a:lnTo>
                <a:lnTo>
                  <a:pt x="15361" y="18242"/>
                </a:lnTo>
                <a:lnTo>
                  <a:pt x="17282" y="12466"/>
                </a:lnTo>
                <a:lnTo>
                  <a:pt x="21122" y="8625"/>
                </a:lnTo>
                <a:lnTo>
                  <a:pt x="23042" y="5760"/>
                </a:lnTo>
                <a:lnTo>
                  <a:pt x="25923" y="4800"/>
                </a:lnTo>
                <a:lnTo>
                  <a:pt x="31683" y="4800"/>
                </a:lnTo>
                <a:lnTo>
                  <a:pt x="33604" y="5760"/>
                </a:lnTo>
                <a:lnTo>
                  <a:pt x="35524" y="6720"/>
                </a:lnTo>
                <a:lnTo>
                  <a:pt x="37444" y="8625"/>
                </a:lnTo>
                <a:lnTo>
                  <a:pt x="40325" y="12466"/>
                </a:lnTo>
                <a:lnTo>
                  <a:pt x="41285" y="17282"/>
                </a:lnTo>
                <a:lnTo>
                  <a:pt x="41458" y="17976"/>
                </a:lnTo>
                <a:lnTo>
                  <a:pt x="43981" y="29536"/>
                </a:lnTo>
                <a:lnTo>
                  <a:pt x="45110" y="43190"/>
                </a:lnTo>
                <a:lnTo>
                  <a:pt x="44888" y="51156"/>
                </a:lnTo>
                <a:lnTo>
                  <a:pt x="43451" y="64751"/>
                </a:lnTo>
                <a:lnTo>
                  <a:pt x="41285" y="74874"/>
                </a:lnTo>
                <a:lnTo>
                  <a:pt x="40325" y="80634"/>
                </a:lnTo>
                <a:lnTo>
                  <a:pt x="38404" y="83515"/>
                </a:lnTo>
                <a:lnTo>
                  <a:pt x="35524" y="86395"/>
                </a:lnTo>
                <a:lnTo>
                  <a:pt x="33604" y="88315"/>
                </a:lnTo>
                <a:lnTo>
                  <a:pt x="30723" y="89275"/>
                </a:lnTo>
                <a:lnTo>
                  <a:pt x="28803" y="89275"/>
                </a:lnTo>
                <a:lnTo>
                  <a:pt x="27843" y="93116"/>
                </a:lnTo>
                <a:lnTo>
                  <a:pt x="32644" y="93116"/>
                </a:lnTo>
                <a:lnTo>
                  <a:pt x="37444" y="92156"/>
                </a:lnTo>
                <a:lnTo>
                  <a:pt x="41285" y="88315"/>
                </a:lnTo>
                <a:lnTo>
                  <a:pt x="46085" y="85435"/>
                </a:lnTo>
                <a:lnTo>
                  <a:pt x="49926" y="79674"/>
                </a:lnTo>
                <a:lnTo>
                  <a:pt x="52791" y="72953"/>
                </a:lnTo>
                <a:lnTo>
                  <a:pt x="53556" y="71326"/>
                </a:lnTo>
                <a:lnTo>
                  <a:pt x="56784" y="59654"/>
                </a:lnTo>
                <a:lnTo>
                  <a:pt x="57607" y="46070"/>
                </a:lnTo>
                <a:lnTo>
                  <a:pt x="56498" y="33117"/>
                </a:lnTo>
                <a:lnTo>
                  <a:pt x="52903" y="20713"/>
                </a:lnTo>
                <a:lnTo>
                  <a:pt x="47045" y="10561"/>
                </a:lnTo>
                <a:lnTo>
                  <a:pt x="42245" y="3840"/>
                </a:lnTo>
                <a:lnTo>
                  <a:pt x="35524" y="0"/>
                </a:lnTo>
                <a:lnTo>
                  <a:pt x="24963" y="0"/>
                </a:lnTo>
                <a:lnTo>
                  <a:pt x="20162" y="1920"/>
                </a:lnTo>
                <a:lnTo>
                  <a:pt x="16322" y="4800"/>
                </a:lnTo>
                <a:lnTo>
                  <a:pt x="11521" y="8625"/>
                </a:lnTo>
                <a:lnTo>
                  <a:pt x="7680" y="13441"/>
                </a:lnTo>
                <a:lnTo>
                  <a:pt x="3840" y="21122"/>
                </a:lnTo>
                <a:lnTo>
                  <a:pt x="729" y="34334"/>
                </a:lnTo>
                <a:lnTo>
                  <a:pt x="0" y="479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5" name="object 315"/>
          <p:cNvSpPr/>
          <p:nvPr/>
        </p:nvSpPr>
        <p:spPr>
          <a:xfrm>
            <a:off x="4738649" y="2577297"/>
            <a:ext cx="47045" cy="93116"/>
          </a:xfrm>
          <a:custGeom>
            <a:avLst/>
            <a:gdLst/>
            <a:ahLst/>
            <a:cxnLst/>
            <a:rect l="l" t="t" r="r" b="b"/>
            <a:pathLst>
              <a:path w="47045" h="93116">
                <a:moveTo>
                  <a:pt x="21122" y="93116"/>
                </a:moveTo>
                <a:lnTo>
                  <a:pt x="25923" y="92156"/>
                </a:lnTo>
                <a:lnTo>
                  <a:pt x="30723" y="88315"/>
                </a:lnTo>
                <a:lnTo>
                  <a:pt x="35524" y="85435"/>
                </a:lnTo>
                <a:lnTo>
                  <a:pt x="39364" y="79674"/>
                </a:lnTo>
                <a:lnTo>
                  <a:pt x="42245" y="72953"/>
                </a:lnTo>
                <a:lnTo>
                  <a:pt x="45896" y="59655"/>
                </a:lnTo>
                <a:lnTo>
                  <a:pt x="47045" y="46070"/>
                </a:lnTo>
                <a:lnTo>
                  <a:pt x="45937" y="33117"/>
                </a:lnTo>
                <a:lnTo>
                  <a:pt x="42342" y="20713"/>
                </a:lnTo>
                <a:lnTo>
                  <a:pt x="36484" y="10561"/>
                </a:lnTo>
                <a:lnTo>
                  <a:pt x="30723" y="3840"/>
                </a:lnTo>
                <a:lnTo>
                  <a:pt x="24963" y="0"/>
                </a:lnTo>
                <a:lnTo>
                  <a:pt x="13441" y="0"/>
                </a:lnTo>
                <a:lnTo>
                  <a:pt x="9601" y="1920"/>
                </a:lnTo>
                <a:lnTo>
                  <a:pt x="5760" y="4800"/>
                </a:lnTo>
                <a:lnTo>
                  <a:pt x="0" y="8625"/>
                </a:lnTo>
                <a:lnTo>
                  <a:pt x="2880" y="25907"/>
                </a:lnTo>
                <a:lnTo>
                  <a:pt x="4800" y="18242"/>
                </a:lnTo>
                <a:lnTo>
                  <a:pt x="6720" y="12466"/>
                </a:lnTo>
                <a:lnTo>
                  <a:pt x="9601" y="8625"/>
                </a:lnTo>
                <a:lnTo>
                  <a:pt x="12481" y="5760"/>
                </a:lnTo>
                <a:lnTo>
                  <a:pt x="14401" y="4800"/>
                </a:lnTo>
                <a:lnTo>
                  <a:pt x="20162" y="4800"/>
                </a:lnTo>
                <a:lnTo>
                  <a:pt x="23042" y="5760"/>
                </a:lnTo>
                <a:lnTo>
                  <a:pt x="24003" y="6720"/>
                </a:lnTo>
                <a:lnTo>
                  <a:pt x="26883" y="8625"/>
                </a:lnTo>
                <a:lnTo>
                  <a:pt x="28803" y="12466"/>
                </a:lnTo>
                <a:lnTo>
                  <a:pt x="30723" y="17282"/>
                </a:lnTo>
                <a:lnTo>
                  <a:pt x="32920" y="29479"/>
                </a:lnTo>
                <a:lnTo>
                  <a:pt x="33604" y="43190"/>
                </a:lnTo>
                <a:lnTo>
                  <a:pt x="33487" y="51062"/>
                </a:lnTo>
                <a:lnTo>
                  <a:pt x="32564" y="64713"/>
                </a:lnTo>
                <a:lnTo>
                  <a:pt x="30723" y="74874"/>
                </a:lnTo>
                <a:lnTo>
                  <a:pt x="29763" y="80634"/>
                </a:lnTo>
                <a:lnTo>
                  <a:pt x="26883" y="83515"/>
                </a:lnTo>
                <a:lnTo>
                  <a:pt x="24963" y="86395"/>
                </a:lnTo>
                <a:lnTo>
                  <a:pt x="22082" y="88315"/>
                </a:lnTo>
                <a:lnTo>
                  <a:pt x="20162" y="89275"/>
                </a:lnTo>
                <a:lnTo>
                  <a:pt x="12481" y="89275"/>
                </a:lnTo>
                <a:lnTo>
                  <a:pt x="8641" y="85435"/>
                </a:lnTo>
                <a:lnTo>
                  <a:pt x="5708" y="89562"/>
                </a:lnTo>
                <a:lnTo>
                  <a:pt x="17282" y="93116"/>
                </a:lnTo>
                <a:lnTo>
                  <a:pt x="21122" y="93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6" name="object 316"/>
          <p:cNvSpPr/>
          <p:nvPr/>
        </p:nvSpPr>
        <p:spPr>
          <a:xfrm>
            <a:off x="4727127" y="2585923"/>
            <a:ext cx="20162" cy="80936"/>
          </a:xfrm>
          <a:custGeom>
            <a:avLst/>
            <a:gdLst/>
            <a:ahLst/>
            <a:cxnLst/>
            <a:rect l="l" t="t" r="r" b="b"/>
            <a:pathLst>
              <a:path w="20162" h="80936">
                <a:moveTo>
                  <a:pt x="0" y="39364"/>
                </a:moveTo>
                <a:lnTo>
                  <a:pt x="331" y="46087"/>
                </a:lnTo>
                <a:lnTo>
                  <a:pt x="2893" y="58828"/>
                </a:lnTo>
                <a:lnTo>
                  <a:pt x="7680" y="70088"/>
                </a:lnTo>
                <a:lnTo>
                  <a:pt x="17229" y="80936"/>
                </a:lnTo>
                <a:lnTo>
                  <a:pt x="20162" y="76809"/>
                </a:lnTo>
                <a:lnTo>
                  <a:pt x="17282" y="71048"/>
                </a:lnTo>
                <a:lnTo>
                  <a:pt x="15910" y="66635"/>
                </a:lnTo>
                <a:lnTo>
                  <a:pt x="13992" y="54648"/>
                </a:lnTo>
                <a:lnTo>
                  <a:pt x="13441" y="40325"/>
                </a:lnTo>
                <a:lnTo>
                  <a:pt x="13441" y="24963"/>
                </a:lnTo>
                <a:lnTo>
                  <a:pt x="14401" y="17282"/>
                </a:lnTo>
                <a:lnTo>
                  <a:pt x="11521" y="0"/>
                </a:lnTo>
                <a:lnTo>
                  <a:pt x="7680" y="4815"/>
                </a:lnTo>
                <a:lnTo>
                  <a:pt x="4800" y="12496"/>
                </a:lnTo>
                <a:lnTo>
                  <a:pt x="4215" y="14109"/>
                </a:lnTo>
                <a:lnTo>
                  <a:pt x="1150" y="25779"/>
                </a:lnTo>
                <a:lnTo>
                  <a:pt x="0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7" name="object 317"/>
          <p:cNvSpPr/>
          <p:nvPr/>
        </p:nvSpPr>
        <p:spPr>
          <a:xfrm>
            <a:off x="4501545" y="2175068"/>
            <a:ext cx="35509" cy="91196"/>
          </a:xfrm>
          <a:custGeom>
            <a:avLst/>
            <a:gdLst/>
            <a:ahLst/>
            <a:cxnLst/>
            <a:rect l="l" t="t" r="r" b="b"/>
            <a:pathLst>
              <a:path w="35509" h="91196">
                <a:moveTo>
                  <a:pt x="12481" y="21122"/>
                </a:moveTo>
                <a:lnTo>
                  <a:pt x="12481" y="85435"/>
                </a:lnTo>
                <a:lnTo>
                  <a:pt x="11506" y="86395"/>
                </a:lnTo>
                <a:lnTo>
                  <a:pt x="10561" y="87355"/>
                </a:lnTo>
                <a:lnTo>
                  <a:pt x="9601" y="88315"/>
                </a:lnTo>
                <a:lnTo>
                  <a:pt x="8641" y="89275"/>
                </a:lnTo>
                <a:lnTo>
                  <a:pt x="960" y="89275"/>
                </a:lnTo>
                <a:lnTo>
                  <a:pt x="960" y="91196"/>
                </a:lnTo>
                <a:lnTo>
                  <a:pt x="35509" y="91196"/>
                </a:lnTo>
                <a:lnTo>
                  <a:pt x="35509" y="89275"/>
                </a:lnTo>
                <a:lnTo>
                  <a:pt x="30708" y="89275"/>
                </a:lnTo>
                <a:lnTo>
                  <a:pt x="27843" y="88315"/>
                </a:lnTo>
                <a:lnTo>
                  <a:pt x="26868" y="88315"/>
                </a:lnTo>
                <a:lnTo>
                  <a:pt x="25907" y="87355"/>
                </a:lnTo>
                <a:lnTo>
                  <a:pt x="24947" y="86395"/>
                </a:lnTo>
                <a:lnTo>
                  <a:pt x="24002" y="85435"/>
                </a:lnTo>
                <a:lnTo>
                  <a:pt x="24002" y="0"/>
                </a:lnTo>
                <a:lnTo>
                  <a:pt x="21122" y="0"/>
                </a:lnTo>
                <a:lnTo>
                  <a:pt x="0" y="10561"/>
                </a:lnTo>
                <a:lnTo>
                  <a:pt x="960" y="13441"/>
                </a:lnTo>
                <a:lnTo>
                  <a:pt x="3840" y="11521"/>
                </a:lnTo>
                <a:lnTo>
                  <a:pt x="5760" y="10561"/>
                </a:lnTo>
                <a:lnTo>
                  <a:pt x="8641" y="10561"/>
                </a:lnTo>
                <a:lnTo>
                  <a:pt x="9601" y="11521"/>
                </a:lnTo>
                <a:lnTo>
                  <a:pt x="10561" y="11521"/>
                </a:lnTo>
                <a:lnTo>
                  <a:pt x="11506" y="12481"/>
                </a:lnTo>
                <a:lnTo>
                  <a:pt x="11506" y="13441"/>
                </a:lnTo>
                <a:lnTo>
                  <a:pt x="12481" y="15361"/>
                </a:lnTo>
                <a:lnTo>
                  <a:pt x="12481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8" name="object 318"/>
          <p:cNvSpPr/>
          <p:nvPr/>
        </p:nvSpPr>
        <p:spPr>
          <a:xfrm>
            <a:off x="4560097" y="2253782"/>
            <a:ext cx="20162" cy="35524"/>
          </a:xfrm>
          <a:custGeom>
            <a:avLst/>
            <a:gdLst/>
            <a:ahLst/>
            <a:cxnLst/>
            <a:rect l="l" t="t" r="r" b="b"/>
            <a:pathLst>
              <a:path w="20162" h="35524">
                <a:moveTo>
                  <a:pt x="13441" y="22082"/>
                </a:moveTo>
                <a:lnTo>
                  <a:pt x="10561" y="25923"/>
                </a:lnTo>
                <a:lnTo>
                  <a:pt x="8641" y="28803"/>
                </a:lnTo>
                <a:lnTo>
                  <a:pt x="4800" y="30723"/>
                </a:lnTo>
                <a:lnTo>
                  <a:pt x="0" y="32644"/>
                </a:lnTo>
                <a:lnTo>
                  <a:pt x="0" y="35524"/>
                </a:lnTo>
                <a:lnTo>
                  <a:pt x="6720" y="33604"/>
                </a:lnTo>
                <a:lnTo>
                  <a:pt x="12481" y="29763"/>
                </a:lnTo>
                <a:lnTo>
                  <a:pt x="15361" y="25923"/>
                </a:lnTo>
                <a:lnTo>
                  <a:pt x="18242" y="22082"/>
                </a:lnTo>
                <a:lnTo>
                  <a:pt x="20162" y="18242"/>
                </a:lnTo>
                <a:lnTo>
                  <a:pt x="20162" y="9601"/>
                </a:lnTo>
                <a:lnTo>
                  <a:pt x="19202" y="5760"/>
                </a:lnTo>
                <a:lnTo>
                  <a:pt x="16322" y="3840"/>
                </a:lnTo>
                <a:lnTo>
                  <a:pt x="14401" y="960"/>
                </a:lnTo>
                <a:lnTo>
                  <a:pt x="11521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9601"/>
                </a:lnTo>
                <a:lnTo>
                  <a:pt x="960" y="11521"/>
                </a:lnTo>
                <a:lnTo>
                  <a:pt x="1920" y="12481"/>
                </a:lnTo>
                <a:lnTo>
                  <a:pt x="3840" y="14401"/>
                </a:lnTo>
                <a:lnTo>
                  <a:pt x="9601" y="14401"/>
                </a:lnTo>
                <a:lnTo>
                  <a:pt x="11521" y="13441"/>
                </a:lnTo>
                <a:lnTo>
                  <a:pt x="12481" y="12481"/>
                </a:lnTo>
                <a:lnTo>
                  <a:pt x="13441" y="12481"/>
                </a:lnTo>
                <a:lnTo>
                  <a:pt x="13441" y="13441"/>
                </a:lnTo>
                <a:lnTo>
                  <a:pt x="14401" y="13441"/>
                </a:lnTo>
                <a:lnTo>
                  <a:pt x="14401" y="19202"/>
                </a:lnTo>
                <a:lnTo>
                  <a:pt x="13441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9" name="object 319"/>
          <p:cNvSpPr/>
          <p:nvPr/>
        </p:nvSpPr>
        <p:spPr>
          <a:xfrm>
            <a:off x="4593701" y="2176988"/>
            <a:ext cx="51831" cy="91196"/>
          </a:xfrm>
          <a:custGeom>
            <a:avLst/>
            <a:gdLst/>
            <a:ahLst/>
            <a:cxnLst/>
            <a:rect l="l" t="t" r="r" b="b"/>
            <a:pathLst>
              <a:path w="51831" h="91196">
                <a:moveTo>
                  <a:pt x="20147" y="0"/>
                </a:moveTo>
                <a:lnTo>
                  <a:pt x="2880" y="34549"/>
                </a:lnTo>
                <a:lnTo>
                  <a:pt x="11521" y="35509"/>
                </a:lnTo>
                <a:lnTo>
                  <a:pt x="17266" y="36469"/>
                </a:lnTo>
                <a:lnTo>
                  <a:pt x="22082" y="38389"/>
                </a:lnTo>
                <a:lnTo>
                  <a:pt x="28788" y="41269"/>
                </a:lnTo>
                <a:lnTo>
                  <a:pt x="33604" y="45110"/>
                </a:lnTo>
                <a:lnTo>
                  <a:pt x="36469" y="48950"/>
                </a:lnTo>
                <a:lnTo>
                  <a:pt x="40309" y="53751"/>
                </a:lnTo>
                <a:lnTo>
                  <a:pt x="42230" y="59512"/>
                </a:lnTo>
                <a:lnTo>
                  <a:pt x="42230" y="70073"/>
                </a:lnTo>
                <a:lnTo>
                  <a:pt x="40309" y="74874"/>
                </a:lnTo>
                <a:lnTo>
                  <a:pt x="36469" y="78714"/>
                </a:lnTo>
                <a:lnTo>
                  <a:pt x="32628" y="82555"/>
                </a:lnTo>
                <a:lnTo>
                  <a:pt x="27828" y="84475"/>
                </a:lnTo>
                <a:lnTo>
                  <a:pt x="19202" y="84475"/>
                </a:lnTo>
                <a:lnTo>
                  <a:pt x="15361" y="83515"/>
                </a:lnTo>
                <a:lnTo>
                  <a:pt x="12481" y="80634"/>
                </a:lnTo>
                <a:lnTo>
                  <a:pt x="10561" y="79674"/>
                </a:lnTo>
                <a:lnTo>
                  <a:pt x="8641" y="78714"/>
                </a:lnTo>
                <a:lnTo>
                  <a:pt x="7680" y="78714"/>
                </a:lnTo>
                <a:lnTo>
                  <a:pt x="7680" y="77754"/>
                </a:lnTo>
                <a:lnTo>
                  <a:pt x="3840" y="77754"/>
                </a:lnTo>
                <a:lnTo>
                  <a:pt x="1920" y="78714"/>
                </a:lnTo>
                <a:lnTo>
                  <a:pt x="960" y="79674"/>
                </a:lnTo>
                <a:lnTo>
                  <a:pt x="0" y="80634"/>
                </a:lnTo>
                <a:lnTo>
                  <a:pt x="0" y="84475"/>
                </a:lnTo>
                <a:lnTo>
                  <a:pt x="960" y="86395"/>
                </a:lnTo>
                <a:lnTo>
                  <a:pt x="3840" y="88315"/>
                </a:lnTo>
                <a:lnTo>
                  <a:pt x="5760" y="90236"/>
                </a:lnTo>
                <a:lnTo>
                  <a:pt x="9601" y="91196"/>
                </a:lnTo>
                <a:lnTo>
                  <a:pt x="20147" y="91196"/>
                </a:lnTo>
                <a:lnTo>
                  <a:pt x="25923" y="90236"/>
                </a:lnTo>
                <a:lnTo>
                  <a:pt x="30708" y="87355"/>
                </a:lnTo>
                <a:lnTo>
                  <a:pt x="34549" y="86395"/>
                </a:lnTo>
                <a:lnTo>
                  <a:pt x="37429" y="83515"/>
                </a:lnTo>
                <a:lnTo>
                  <a:pt x="40309" y="80634"/>
                </a:lnTo>
                <a:lnTo>
                  <a:pt x="43190" y="77754"/>
                </a:lnTo>
                <a:lnTo>
                  <a:pt x="46070" y="74874"/>
                </a:lnTo>
                <a:lnTo>
                  <a:pt x="47990" y="71033"/>
                </a:lnTo>
                <a:lnTo>
                  <a:pt x="49911" y="66233"/>
                </a:lnTo>
                <a:lnTo>
                  <a:pt x="50871" y="62392"/>
                </a:lnTo>
                <a:lnTo>
                  <a:pt x="50871" y="49910"/>
                </a:lnTo>
                <a:lnTo>
                  <a:pt x="47990" y="42230"/>
                </a:lnTo>
                <a:lnTo>
                  <a:pt x="42230" y="36469"/>
                </a:lnTo>
                <a:lnTo>
                  <a:pt x="38029" y="33075"/>
                </a:lnTo>
                <a:lnTo>
                  <a:pt x="27276" y="26796"/>
                </a:lnTo>
                <a:lnTo>
                  <a:pt x="14401" y="23042"/>
                </a:lnTo>
                <a:lnTo>
                  <a:pt x="20147" y="11521"/>
                </a:lnTo>
                <a:lnTo>
                  <a:pt x="47030" y="11521"/>
                </a:lnTo>
                <a:lnTo>
                  <a:pt x="51831" y="0"/>
                </a:lnTo>
                <a:lnTo>
                  <a:pt x="201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0" name="object 320"/>
          <p:cNvSpPr/>
          <p:nvPr/>
        </p:nvSpPr>
        <p:spPr>
          <a:xfrm>
            <a:off x="4676424" y="2260503"/>
            <a:ext cx="12313" cy="7680"/>
          </a:xfrm>
          <a:custGeom>
            <a:avLst/>
            <a:gdLst/>
            <a:ahLst/>
            <a:cxnLst/>
            <a:rect l="l" t="t" r="r" b="b"/>
            <a:pathLst>
              <a:path w="12313" h="7680">
                <a:moveTo>
                  <a:pt x="6552" y="3840"/>
                </a:moveTo>
                <a:lnTo>
                  <a:pt x="2712" y="0"/>
                </a:lnTo>
                <a:lnTo>
                  <a:pt x="0" y="4165"/>
                </a:lnTo>
                <a:lnTo>
                  <a:pt x="11353" y="7680"/>
                </a:lnTo>
                <a:lnTo>
                  <a:pt x="12313" y="3840"/>
                </a:lnTo>
                <a:lnTo>
                  <a:pt x="655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1" name="object 321"/>
          <p:cNvSpPr/>
          <p:nvPr/>
        </p:nvSpPr>
        <p:spPr>
          <a:xfrm>
            <a:off x="4659934" y="2175068"/>
            <a:ext cx="57607" cy="93116"/>
          </a:xfrm>
          <a:custGeom>
            <a:avLst/>
            <a:gdLst/>
            <a:ahLst/>
            <a:cxnLst/>
            <a:rect l="l" t="t" r="r" b="b"/>
            <a:pathLst>
              <a:path w="57607" h="93116">
                <a:moveTo>
                  <a:pt x="786" y="33748"/>
                </a:moveTo>
                <a:lnTo>
                  <a:pt x="0" y="47030"/>
                </a:lnTo>
                <a:lnTo>
                  <a:pt x="220" y="54014"/>
                </a:lnTo>
                <a:lnTo>
                  <a:pt x="2251" y="67103"/>
                </a:lnTo>
                <a:lnTo>
                  <a:pt x="6720" y="77754"/>
                </a:lnTo>
                <a:lnTo>
                  <a:pt x="7198" y="78612"/>
                </a:lnTo>
                <a:lnTo>
                  <a:pt x="16489" y="89600"/>
                </a:lnTo>
                <a:lnTo>
                  <a:pt x="19202" y="85435"/>
                </a:lnTo>
                <a:lnTo>
                  <a:pt x="17282" y="79674"/>
                </a:lnTo>
                <a:lnTo>
                  <a:pt x="15801" y="74817"/>
                </a:lnTo>
                <a:lnTo>
                  <a:pt x="13377" y="62932"/>
                </a:lnTo>
                <a:lnTo>
                  <a:pt x="12481" y="48950"/>
                </a:lnTo>
                <a:lnTo>
                  <a:pt x="12481" y="41269"/>
                </a:lnTo>
                <a:lnTo>
                  <a:pt x="13441" y="33588"/>
                </a:lnTo>
                <a:lnTo>
                  <a:pt x="14401" y="25907"/>
                </a:lnTo>
                <a:lnTo>
                  <a:pt x="15361" y="18242"/>
                </a:lnTo>
                <a:lnTo>
                  <a:pt x="17282" y="12481"/>
                </a:lnTo>
                <a:lnTo>
                  <a:pt x="21122" y="8641"/>
                </a:lnTo>
                <a:lnTo>
                  <a:pt x="23042" y="5760"/>
                </a:lnTo>
                <a:lnTo>
                  <a:pt x="25923" y="4800"/>
                </a:lnTo>
                <a:lnTo>
                  <a:pt x="31683" y="4800"/>
                </a:lnTo>
                <a:lnTo>
                  <a:pt x="33604" y="5760"/>
                </a:lnTo>
                <a:lnTo>
                  <a:pt x="35524" y="6720"/>
                </a:lnTo>
                <a:lnTo>
                  <a:pt x="37444" y="8641"/>
                </a:lnTo>
                <a:lnTo>
                  <a:pt x="40325" y="12481"/>
                </a:lnTo>
                <a:lnTo>
                  <a:pt x="41285" y="17282"/>
                </a:lnTo>
                <a:lnTo>
                  <a:pt x="41458" y="17894"/>
                </a:lnTo>
                <a:lnTo>
                  <a:pt x="43981" y="29187"/>
                </a:lnTo>
                <a:lnTo>
                  <a:pt x="45110" y="43190"/>
                </a:lnTo>
                <a:lnTo>
                  <a:pt x="44888" y="51060"/>
                </a:lnTo>
                <a:lnTo>
                  <a:pt x="43451" y="64335"/>
                </a:lnTo>
                <a:lnTo>
                  <a:pt x="41285" y="74874"/>
                </a:lnTo>
                <a:lnTo>
                  <a:pt x="40325" y="80634"/>
                </a:lnTo>
                <a:lnTo>
                  <a:pt x="38404" y="83515"/>
                </a:lnTo>
                <a:lnTo>
                  <a:pt x="35524" y="86395"/>
                </a:lnTo>
                <a:lnTo>
                  <a:pt x="33604" y="88315"/>
                </a:lnTo>
                <a:lnTo>
                  <a:pt x="30723" y="89275"/>
                </a:lnTo>
                <a:lnTo>
                  <a:pt x="28803" y="89275"/>
                </a:lnTo>
                <a:lnTo>
                  <a:pt x="27843" y="93116"/>
                </a:lnTo>
                <a:lnTo>
                  <a:pt x="32644" y="93116"/>
                </a:lnTo>
                <a:lnTo>
                  <a:pt x="37444" y="91196"/>
                </a:lnTo>
                <a:lnTo>
                  <a:pt x="41285" y="88315"/>
                </a:lnTo>
                <a:lnTo>
                  <a:pt x="46085" y="85435"/>
                </a:lnTo>
                <a:lnTo>
                  <a:pt x="49926" y="79674"/>
                </a:lnTo>
                <a:lnTo>
                  <a:pt x="52791" y="72953"/>
                </a:lnTo>
                <a:lnTo>
                  <a:pt x="53550" y="71338"/>
                </a:lnTo>
                <a:lnTo>
                  <a:pt x="56783" y="59663"/>
                </a:lnTo>
                <a:lnTo>
                  <a:pt x="57607" y="46085"/>
                </a:lnTo>
                <a:lnTo>
                  <a:pt x="56496" y="32685"/>
                </a:lnTo>
                <a:lnTo>
                  <a:pt x="52901" y="20487"/>
                </a:lnTo>
                <a:lnTo>
                  <a:pt x="47045" y="10561"/>
                </a:lnTo>
                <a:lnTo>
                  <a:pt x="42245" y="3840"/>
                </a:lnTo>
                <a:lnTo>
                  <a:pt x="35524" y="0"/>
                </a:lnTo>
                <a:lnTo>
                  <a:pt x="24963" y="0"/>
                </a:lnTo>
                <a:lnTo>
                  <a:pt x="20162" y="1920"/>
                </a:lnTo>
                <a:lnTo>
                  <a:pt x="16322" y="4800"/>
                </a:lnTo>
                <a:lnTo>
                  <a:pt x="11521" y="8641"/>
                </a:lnTo>
                <a:lnTo>
                  <a:pt x="7680" y="13441"/>
                </a:lnTo>
                <a:lnTo>
                  <a:pt x="3840" y="21122"/>
                </a:lnTo>
                <a:lnTo>
                  <a:pt x="3584" y="21821"/>
                </a:lnTo>
                <a:lnTo>
                  <a:pt x="786" y="33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2" name="object 322"/>
          <p:cNvSpPr/>
          <p:nvPr/>
        </p:nvSpPr>
        <p:spPr>
          <a:xfrm>
            <a:off x="4738649" y="2175068"/>
            <a:ext cx="47045" cy="93116"/>
          </a:xfrm>
          <a:custGeom>
            <a:avLst/>
            <a:gdLst/>
            <a:ahLst/>
            <a:cxnLst/>
            <a:rect l="l" t="t" r="r" b="b"/>
            <a:pathLst>
              <a:path w="47045" h="93116">
                <a:moveTo>
                  <a:pt x="21122" y="93116"/>
                </a:moveTo>
                <a:lnTo>
                  <a:pt x="25923" y="91196"/>
                </a:lnTo>
                <a:lnTo>
                  <a:pt x="30723" y="88315"/>
                </a:lnTo>
                <a:lnTo>
                  <a:pt x="35524" y="85435"/>
                </a:lnTo>
                <a:lnTo>
                  <a:pt x="39364" y="79674"/>
                </a:lnTo>
                <a:lnTo>
                  <a:pt x="42245" y="72953"/>
                </a:lnTo>
                <a:lnTo>
                  <a:pt x="45895" y="59665"/>
                </a:lnTo>
                <a:lnTo>
                  <a:pt x="47045" y="46085"/>
                </a:lnTo>
                <a:lnTo>
                  <a:pt x="45935" y="32685"/>
                </a:lnTo>
                <a:lnTo>
                  <a:pt x="42340" y="20487"/>
                </a:lnTo>
                <a:lnTo>
                  <a:pt x="36484" y="10561"/>
                </a:lnTo>
                <a:lnTo>
                  <a:pt x="30723" y="3840"/>
                </a:lnTo>
                <a:lnTo>
                  <a:pt x="24963" y="0"/>
                </a:lnTo>
                <a:lnTo>
                  <a:pt x="13441" y="0"/>
                </a:lnTo>
                <a:lnTo>
                  <a:pt x="9601" y="1920"/>
                </a:lnTo>
                <a:lnTo>
                  <a:pt x="5760" y="4800"/>
                </a:lnTo>
                <a:lnTo>
                  <a:pt x="0" y="8641"/>
                </a:lnTo>
                <a:lnTo>
                  <a:pt x="2880" y="25907"/>
                </a:lnTo>
                <a:lnTo>
                  <a:pt x="4800" y="18242"/>
                </a:lnTo>
                <a:lnTo>
                  <a:pt x="6720" y="12481"/>
                </a:lnTo>
                <a:lnTo>
                  <a:pt x="9601" y="8641"/>
                </a:lnTo>
                <a:lnTo>
                  <a:pt x="12481" y="5760"/>
                </a:lnTo>
                <a:lnTo>
                  <a:pt x="14401" y="4800"/>
                </a:lnTo>
                <a:lnTo>
                  <a:pt x="20162" y="4800"/>
                </a:lnTo>
                <a:lnTo>
                  <a:pt x="23042" y="5760"/>
                </a:lnTo>
                <a:lnTo>
                  <a:pt x="24003" y="6720"/>
                </a:lnTo>
                <a:lnTo>
                  <a:pt x="26883" y="8641"/>
                </a:lnTo>
                <a:lnTo>
                  <a:pt x="28803" y="12481"/>
                </a:lnTo>
                <a:lnTo>
                  <a:pt x="30723" y="17282"/>
                </a:lnTo>
                <a:lnTo>
                  <a:pt x="32920" y="29128"/>
                </a:lnTo>
                <a:lnTo>
                  <a:pt x="33604" y="43190"/>
                </a:lnTo>
                <a:lnTo>
                  <a:pt x="33487" y="50969"/>
                </a:lnTo>
                <a:lnTo>
                  <a:pt x="32564" y="64298"/>
                </a:lnTo>
                <a:lnTo>
                  <a:pt x="30723" y="74874"/>
                </a:lnTo>
                <a:lnTo>
                  <a:pt x="29763" y="80634"/>
                </a:lnTo>
                <a:lnTo>
                  <a:pt x="26883" y="83515"/>
                </a:lnTo>
                <a:lnTo>
                  <a:pt x="24963" y="86395"/>
                </a:lnTo>
                <a:lnTo>
                  <a:pt x="22082" y="88315"/>
                </a:lnTo>
                <a:lnTo>
                  <a:pt x="20162" y="89275"/>
                </a:lnTo>
                <a:lnTo>
                  <a:pt x="12481" y="89275"/>
                </a:lnTo>
                <a:lnTo>
                  <a:pt x="8641" y="85435"/>
                </a:lnTo>
                <a:lnTo>
                  <a:pt x="5928" y="89600"/>
                </a:lnTo>
                <a:lnTo>
                  <a:pt x="17282" y="93116"/>
                </a:lnTo>
                <a:lnTo>
                  <a:pt x="21122" y="93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3" name="object 323"/>
          <p:cNvSpPr/>
          <p:nvPr/>
        </p:nvSpPr>
        <p:spPr>
          <a:xfrm>
            <a:off x="4727127" y="2183709"/>
            <a:ext cx="20162" cy="80959"/>
          </a:xfrm>
          <a:custGeom>
            <a:avLst/>
            <a:gdLst/>
            <a:ahLst/>
            <a:cxnLst/>
            <a:rect l="l" t="t" r="r" b="b"/>
            <a:pathLst>
              <a:path w="20162" h="80959">
                <a:moveTo>
                  <a:pt x="0" y="38389"/>
                </a:moveTo>
                <a:lnTo>
                  <a:pt x="331" y="45569"/>
                </a:lnTo>
                <a:lnTo>
                  <a:pt x="2893" y="58545"/>
                </a:lnTo>
                <a:lnTo>
                  <a:pt x="7680" y="69113"/>
                </a:lnTo>
                <a:lnTo>
                  <a:pt x="17450" y="80959"/>
                </a:lnTo>
                <a:lnTo>
                  <a:pt x="20162" y="76794"/>
                </a:lnTo>
                <a:lnTo>
                  <a:pt x="17282" y="71033"/>
                </a:lnTo>
                <a:lnTo>
                  <a:pt x="15910" y="66272"/>
                </a:lnTo>
                <a:lnTo>
                  <a:pt x="13992" y="54347"/>
                </a:lnTo>
                <a:lnTo>
                  <a:pt x="13441" y="40309"/>
                </a:lnTo>
                <a:lnTo>
                  <a:pt x="13441" y="24947"/>
                </a:lnTo>
                <a:lnTo>
                  <a:pt x="14401" y="17266"/>
                </a:lnTo>
                <a:lnTo>
                  <a:pt x="11521" y="0"/>
                </a:lnTo>
                <a:lnTo>
                  <a:pt x="7680" y="4800"/>
                </a:lnTo>
                <a:lnTo>
                  <a:pt x="4800" y="12481"/>
                </a:lnTo>
                <a:lnTo>
                  <a:pt x="4493" y="13315"/>
                </a:lnTo>
                <a:lnTo>
                  <a:pt x="1230" y="25182"/>
                </a:lnTo>
                <a:lnTo>
                  <a:pt x="0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4" name="object 324"/>
          <p:cNvSpPr/>
          <p:nvPr/>
        </p:nvSpPr>
        <p:spPr>
          <a:xfrm>
            <a:off x="4488103" y="1772838"/>
            <a:ext cx="59512" cy="91196"/>
          </a:xfrm>
          <a:custGeom>
            <a:avLst/>
            <a:gdLst/>
            <a:ahLst/>
            <a:cxnLst/>
            <a:rect l="l" t="t" r="r" b="b"/>
            <a:pathLst>
              <a:path w="59512" h="91196">
                <a:moveTo>
                  <a:pt x="34564" y="59512"/>
                </a:moveTo>
                <a:lnTo>
                  <a:pt x="36235" y="57790"/>
                </a:lnTo>
                <a:lnTo>
                  <a:pt x="44735" y="47278"/>
                </a:lnTo>
                <a:lnTo>
                  <a:pt x="50871" y="37429"/>
                </a:lnTo>
                <a:lnTo>
                  <a:pt x="52791" y="32644"/>
                </a:lnTo>
                <a:lnTo>
                  <a:pt x="53751" y="27843"/>
                </a:lnTo>
                <a:lnTo>
                  <a:pt x="53751" y="17282"/>
                </a:lnTo>
                <a:lnTo>
                  <a:pt x="51831" y="11521"/>
                </a:lnTo>
                <a:lnTo>
                  <a:pt x="47030" y="6720"/>
                </a:lnTo>
                <a:lnTo>
                  <a:pt x="41285" y="2880"/>
                </a:lnTo>
                <a:lnTo>
                  <a:pt x="35509" y="0"/>
                </a:lnTo>
                <a:lnTo>
                  <a:pt x="21107" y="0"/>
                </a:lnTo>
                <a:lnTo>
                  <a:pt x="15361" y="1920"/>
                </a:lnTo>
                <a:lnTo>
                  <a:pt x="11521" y="6720"/>
                </a:lnTo>
                <a:lnTo>
                  <a:pt x="6720" y="11521"/>
                </a:lnTo>
                <a:lnTo>
                  <a:pt x="3840" y="17282"/>
                </a:lnTo>
                <a:lnTo>
                  <a:pt x="2880" y="25923"/>
                </a:lnTo>
                <a:lnTo>
                  <a:pt x="4800" y="25923"/>
                </a:lnTo>
                <a:lnTo>
                  <a:pt x="6720" y="20162"/>
                </a:lnTo>
                <a:lnTo>
                  <a:pt x="9601" y="16322"/>
                </a:lnTo>
                <a:lnTo>
                  <a:pt x="13441" y="14401"/>
                </a:lnTo>
                <a:lnTo>
                  <a:pt x="16322" y="11521"/>
                </a:lnTo>
                <a:lnTo>
                  <a:pt x="20162" y="10561"/>
                </a:lnTo>
                <a:lnTo>
                  <a:pt x="29763" y="10561"/>
                </a:lnTo>
                <a:lnTo>
                  <a:pt x="33604" y="12481"/>
                </a:lnTo>
                <a:lnTo>
                  <a:pt x="37444" y="15361"/>
                </a:lnTo>
                <a:lnTo>
                  <a:pt x="41285" y="19202"/>
                </a:lnTo>
                <a:lnTo>
                  <a:pt x="42230" y="24002"/>
                </a:lnTo>
                <a:lnTo>
                  <a:pt x="42230" y="29748"/>
                </a:lnTo>
                <a:lnTo>
                  <a:pt x="39707" y="42127"/>
                </a:lnTo>
                <a:lnTo>
                  <a:pt x="32628" y="54711"/>
                </a:lnTo>
                <a:lnTo>
                  <a:pt x="28541" y="60196"/>
                </a:lnTo>
                <a:lnTo>
                  <a:pt x="21041" y="68655"/>
                </a:lnTo>
                <a:lnTo>
                  <a:pt x="11454" y="78348"/>
                </a:lnTo>
                <a:lnTo>
                  <a:pt x="0" y="89275"/>
                </a:lnTo>
                <a:lnTo>
                  <a:pt x="0" y="91196"/>
                </a:lnTo>
                <a:lnTo>
                  <a:pt x="52791" y="91196"/>
                </a:lnTo>
                <a:lnTo>
                  <a:pt x="59512" y="73913"/>
                </a:lnTo>
                <a:lnTo>
                  <a:pt x="56631" y="73913"/>
                </a:lnTo>
                <a:lnTo>
                  <a:pt x="55671" y="75834"/>
                </a:lnTo>
                <a:lnTo>
                  <a:pt x="54711" y="77754"/>
                </a:lnTo>
                <a:lnTo>
                  <a:pt x="52791" y="78714"/>
                </a:lnTo>
                <a:lnTo>
                  <a:pt x="50871" y="79674"/>
                </a:lnTo>
                <a:lnTo>
                  <a:pt x="49911" y="80634"/>
                </a:lnTo>
                <a:lnTo>
                  <a:pt x="47990" y="80634"/>
                </a:lnTo>
                <a:lnTo>
                  <a:pt x="46070" y="81594"/>
                </a:lnTo>
                <a:lnTo>
                  <a:pt x="14401" y="81594"/>
                </a:lnTo>
                <a:lnTo>
                  <a:pt x="15964" y="80025"/>
                </a:lnTo>
                <a:lnTo>
                  <a:pt x="23186" y="72445"/>
                </a:lnTo>
                <a:lnTo>
                  <a:pt x="34564" y="595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5" name="object 325"/>
          <p:cNvSpPr/>
          <p:nvPr/>
        </p:nvSpPr>
        <p:spPr>
          <a:xfrm>
            <a:off x="4560097" y="1851553"/>
            <a:ext cx="20162" cy="35524"/>
          </a:xfrm>
          <a:custGeom>
            <a:avLst/>
            <a:gdLst/>
            <a:ahLst/>
            <a:cxnLst/>
            <a:rect l="l" t="t" r="r" b="b"/>
            <a:pathLst>
              <a:path w="20162" h="35524">
                <a:moveTo>
                  <a:pt x="13441" y="22082"/>
                </a:moveTo>
                <a:lnTo>
                  <a:pt x="10561" y="25923"/>
                </a:lnTo>
                <a:lnTo>
                  <a:pt x="8641" y="28803"/>
                </a:lnTo>
                <a:lnTo>
                  <a:pt x="4800" y="30723"/>
                </a:lnTo>
                <a:lnTo>
                  <a:pt x="0" y="32644"/>
                </a:lnTo>
                <a:lnTo>
                  <a:pt x="0" y="35524"/>
                </a:lnTo>
                <a:lnTo>
                  <a:pt x="6720" y="32644"/>
                </a:lnTo>
                <a:lnTo>
                  <a:pt x="12481" y="29763"/>
                </a:lnTo>
                <a:lnTo>
                  <a:pt x="15361" y="25923"/>
                </a:lnTo>
                <a:lnTo>
                  <a:pt x="18242" y="22082"/>
                </a:lnTo>
                <a:lnTo>
                  <a:pt x="20162" y="18242"/>
                </a:lnTo>
                <a:lnTo>
                  <a:pt x="20162" y="9601"/>
                </a:lnTo>
                <a:lnTo>
                  <a:pt x="19202" y="5760"/>
                </a:lnTo>
                <a:lnTo>
                  <a:pt x="16322" y="3840"/>
                </a:lnTo>
                <a:lnTo>
                  <a:pt x="14401" y="960"/>
                </a:lnTo>
                <a:lnTo>
                  <a:pt x="11521" y="0"/>
                </a:lnTo>
                <a:lnTo>
                  <a:pt x="4800" y="0"/>
                </a:lnTo>
                <a:lnTo>
                  <a:pt x="2880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9601"/>
                </a:lnTo>
                <a:lnTo>
                  <a:pt x="960" y="11521"/>
                </a:lnTo>
                <a:lnTo>
                  <a:pt x="1920" y="12481"/>
                </a:lnTo>
                <a:lnTo>
                  <a:pt x="3840" y="14401"/>
                </a:lnTo>
                <a:lnTo>
                  <a:pt x="9601" y="14401"/>
                </a:lnTo>
                <a:lnTo>
                  <a:pt x="11521" y="13441"/>
                </a:lnTo>
                <a:lnTo>
                  <a:pt x="12481" y="12481"/>
                </a:lnTo>
                <a:lnTo>
                  <a:pt x="13441" y="12481"/>
                </a:lnTo>
                <a:lnTo>
                  <a:pt x="13441" y="13441"/>
                </a:lnTo>
                <a:lnTo>
                  <a:pt x="14401" y="13441"/>
                </a:lnTo>
                <a:lnTo>
                  <a:pt x="14401" y="19202"/>
                </a:lnTo>
                <a:lnTo>
                  <a:pt x="13441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6" name="object 326"/>
          <p:cNvSpPr/>
          <p:nvPr/>
        </p:nvSpPr>
        <p:spPr>
          <a:xfrm>
            <a:off x="4603302" y="1772838"/>
            <a:ext cx="47030" cy="93116"/>
          </a:xfrm>
          <a:custGeom>
            <a:avLst/>
            <a:gdLst/>
            <a:ahLst/>
            <a:cxnLst/>
            <a:rect l="l" t="t" r="r" b="b"/>
            <a:pathLst>
              <a:path w="47030" h="93116">
                <a:moveTo>
                  <a:pt x="21107" y="93116"/>
                </a:moveTo>
                <a:lnTo>
                  <a:pt x="25908" y="91196"/>
                </a:lnTo>
                <a:lnTo>
                  <a:pt x="30708" y="88315"/>
                </a:lnTo>
                <a:lnTo>
                  <a:pt x="35509" y="84475"/>
                </a:lnTo>
                <a:lnTo>
                  <a:pt x="39349" y="79674"/>
                </a:lnTo>
                <a:lnTo>
                  <a:pt x="42230" y="71993"/>
                </a:lnTo>
                <a:lnTo>
                  <a:pt x="42537" y="71260"/>
                </a:lnTo>
                <a:lnTo>
                  <a:pt x="45799" y="60011"/>
                </a:lnTo>
                <a:lnTo>
                  <a:pt x="47030" y="46085"/>
                </a:lnTo>
                <a:lnTo>
                  <a:pt x="45919" y="32695"/>
                </a:lnTo>
                <a:lnTo>
                  <a:pt x="42325" y="20497"/>
                </a:lnTo>
                <a:lnTo>
                  <a:pt x="36469" y="10561"/>
                </a:lnTo>
                <a:lnTo>
                  <a:pt x="30708" y="3840"/>
                </a:lnTo>
                <a:lnTo>
                  <a:pt x="24947" y="0"/>
                </a:lnTo>
                <a:lnTo>
                  <a:pt x="13441" y="0"/>
                </a:lnTo>
                <a:lnTo>
                  <a:pt x="9601" y="1920"/>
                </a:lnTo>
                <a:lnTo>
                  <a:pt x="5760" y="4800"/>
                </a:lnTo>
                <a:lnTo>
                  <a:pt x="0" y="7680"/>
                </a:lnTo>
                <a:lnTo>
                  <a:pt x="2880" y="25923"/>
                </a:lnTo>
                <a:lnTo>
                  <a:pt x="4800" y="18242"/>
                </a:lnTo>
                <a:lnTo>
                  <a:pt x="6720" y="12481"/>
                </a:lnTo>
                <a:lnTo>
                  <a:pt x="9601" y="8641"/>
                </a:lnTo>
                <a:lnTo>
                  <a:pt x="12481" y="5760"/>
                </a:lnTo>
                <a:lnTo>
                  <a:pt x="14386" y="4800"/>
                </a:lnTo>
                <a:lnTo>
                  <a:pt x="22067" y="4800"/>
                </a:lnTo>
                <a:lnTo>
                  <a:pt x="24002" y="6720"/>
                </a:lnTo>
                <a:lnTo>
                  <a:pt x="26868" y="8641"/>
                </a:lnTo>
                <a:lnTo>
                  <a:pt x="28788" y="12481"/>
                </a:lnTo>
                <a:lnTo>
                  <a:pt x="30708" y="17282"/>
                </a:lnTo>
                <a:lnTo>
                  <a:pt x="32905" y="29134"/>
                </a:lnTo>
                <a:lnTo>
                  <a:pt x="33588" y="43190"/>
                </a:lnTo>
                <a:lnTo>
                  <a:pt x="33471" y="50975"/>
                </a:lnTo>
                <a:lnTo>
                  <a:pt x="32549" y="64303"/>
                </a:lnTo>
                <a:lnTo>
                  <a:pt x="30708" y="74874"/>
                </a:lnTo>
                <a:lnTo>
                  <a:pt x="28788" y="79674"/>
                </a:lnTo>
                <a:lnTo>
                  <a:pt x="26868" y="83515"/>
                </a:lnTo>
                <a:lnTo>
                  <a:pt x="24947" y="85435"/>
                </a:lnTo>
                <a:lnTo>
                  <a:pt x="22067" y="88315"/>
                </a:lnTo>
                <a:lnTo>
                  <a:pt x="20162" y="89275"/>
                </a:lnTo>
                <a:lnTo>
                  <a:pt x="12481" y="89275"/>
                </a:lnTo>
                <a:lnTo>
                  <a:pt x="8641" y="85435"/>
                </a:lnTo>
                <a:lnTo>
                  <a:pt x="5928" y="89600"/>
                </a:lnTo>
                <a:lnTo>
                  <a:pt x="17282" y="93116"/>
                </a:lnTo>
                <a:lnTo>
                  <a:pt x="21107" y="93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7" name="object 327"/>
          <p:cNvSpPr/>
          <p:nvPr/>
        </p:nvSpPr>
        <p:spPr>
          <a:xfrm>
            <a:off x="4591781" y="1780519"/>
            <a:ext cx="20162" cy="81919"/>
          </a:xfrm>
          <a:custGeom>
            <a:avLst/>
            <a:gdLst/>
            <a:ahLst/>
            <a:cxnLst/>
            <a:rect l="l" t="t" r="r" b="b"/>
            <a:pathLst>
              <a:path w="20162" h="81919">
                <a:moveTo>
                  <a:pt x="0" y="39349"/>
                </a:moveTo>
                <a:lnTo>
                  <a:pt x="331" y="46438"/>
                </a:lnTo>
                <a:lnTo>
                  <a:pt x="2893" y="59090"/>
                </a:lnTo>
                <a:lnTo>
                  <a:pt x="7680" y="70073"/>
                </a:lnTo>
                <a:lnTo>
                  <a:pt x="17450" y="81919"/>
                </a:lnTo>
                <a:lnTo>
                  <a:pt x="20162" y="77754"/>
                </a:lnTo>
                <a:lnTo>
                  <a:pt x="17282" y="71033"/>
                </a:lnTo>
                <a:lnTo>
                  <a:pt x="16087" y="67354"/>
                </a:lnTo>
                <a:lnTo>
                  <a:pt x="14030" y="55641"/>
                </a:lnTo>
                <a:lnTo>
                  <a:pt x="13441" y="41269"/>
                </a:lnTo>
                <a:lnTo>
                  <a:pt x="13441" y="25907"/>
                </a:lnTo>
                <a:lnTo>
                  <a:pt x="14401" y="18242"/>
                </a:lnTo>
                <a:lnTo>
                  <a:pt x="11521" y="0"/>
                </a:lnTo>
                <a:lnTo>
                  <a:pt x="7680" y="5760"/>
                </a:lnTo>
                <a:lnTo>
                  <a:pt x="4800" y="13441"/>
                </a:lnTo>
                <a:lnTo>
                  <a:pt x="4493" y="14275"/>
                </a:lnTo>
                <a:lnTo>
                  <a:pt x="1230" y="26142"/>
                </a:lnTo>
                <a:lnTo>
                  <a:pt x="0" y="39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8" name="object 328"/>
          <p:cNvSpPr/>
          <p:nvPr/>
        </p:nvSpPr>
        <p:spPr>
          <a:xfrm>
            <a:off x="4676424" y="1858274"/>
            <a:ext cx="12313" cy="7680"/>
          </a:xfrm>
          <a:custGeom>
            <a:avLst/>
            <a:gdLst/>
            <a:ahLst/>
            <a:cxnLst/>
            <a:rect l="l" t="t" r="r" b="b"/>
            <a:pathLst>
              <a:path w="12313" h="7680">
                <a:moveTo>
                  <a:pt x="6552" y="3840"/>
                </a:moveTo>
                <a:lnTo>
                  <a:pt x="2712" y="0"/>
                </a:lnTo>
                <a:lnTo>
                  <a:pt x="0" y="4165"/>
                </a:lnTo>
                <a:lnTo>
                  <a:pt x="11353" y="7680"/>
                </a:lnTo>
                <a:lnTo>
                  <a:pt x="12313" y="3840"/>
                </a:lnTo>
                <a:lnTo>
                  <a:pt x="655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9" name="object 329"/>
          <p:cNvSpPr/>
          <p:nvPr/>
        </p:nvSpPr>
        <p:spPr>
          <a:xfrm>
            <a:off x="4659934" y="1772838"/>
            <a:ext cx="57607" cy="93116"/>
          </a:xfrm>
          <a:custGeom>
            <a:avLst/>
            <a:gdLst/>
            <a:ahLst/>
            <a:cxnLst/>
            <a:rect l="l" t="t" r="r" b="b"/>
            <a:pathLst>
              <a:path w="57607" h="93116">
                <a:moveTo>
                  <a:pt x="786" y="33748"/>
                </a:moveTo>
                <a:lnTo>
                  <a:pt x="0" y="47030"/>
                </a:lnTo>
                <a:lnTo>
                  <a:pt x="220" y="53928"/>
                </a:lnTo>
                <a:lnTo>
                  <a:pt x="2251" y="66690"/>
                </a:lnTo>
                <a:lnTo>
                  <a:pt x="6720" y="77754"/>
                </a:lnTo>
                <a:lnTo>
                  <a:pt x="7198" y="78612"/>
                </a:lnTo>
                <a:lnTo>
                  <a:pt x="16489" y="89600"/>
                </a:lnTo>
                <a:lnTo>
                  <a:pt x="19202" y="85435"/>
                </a:lnTo>
                <a:lnTo>
                  <a:pt x="17282" y="78714"/>
                </a:lnTo>
                <a:lnTo>
                  <a:pt x="15996" y="74938"/>
                </a:lnTo>
                <a:lnTo>
                  <a:pt x="13432" y="63262"/>
                </a:lnTo>
                <a:lnTo>
                  <a:pt x="12481" y="48950"/>
                </a:lnTo>
                <a:lnTo>
                  <a:pt x="12481" y="41269"/>
                </a:lnTo>
                <a:lnTo>
                  <a:pt x="13441" y="33588"/>
                </a:lnTo>
                <a:lnTo>
                  <a:pt x="14401" y="25923"/>
                </a:lnTo>
                <a:lnTo>
                  <a:pt x="15361" y="18242"/>
                </a:lnTo>
                <a:lnTo>
                  <a:pt x="17282" y="12481"/>
                </a:lnTo>
                <a:lnTo>
                  <a:pt x="21122" y="8641"/>
                </a:lnTo>
                <a:lnTo>
                  <a:pt x="23042" y="5760"/>
                </a:lnTo>
                <a:lnTo>
                  <a:pt x="25923" y="4800"/>
                </a:lnTo>
                <a:lnTo>
                  <a:pt x="33604" y="4800"/>
                </a:lnTo>
                <a:lnTo>
                  <a:pt x="35524" y="6720"/>
                </a:lnTo>
                <a:lnTo>
                  <a:pt x="37444" y="8641"/>
                </a:lnTo>
                <a:lnTo>
                  <a:pt x="40325" y="12481"/>
                </a:lnTo>
                <a:lnTo>
                  <a:pt x="41285" y="17282"/>
                </a:lnTo>
                <a:lnTo>
                  <a:pt x="41458" y="17894"/>
                </a:lnTo>
                <a:lnTo>
                  <a:pt x="43981" y="29193"/>
                </a:lnTo>
                <a:lnTo>
                  <a:pt x="45110" y="43190"/>
                </a:lnTo>
                <a:lnTo>
                  <a:pt x="44888" y="51066"/>
                </a:lnTo>
                <a:lnTo>
                  <a:pt x="43451" y="64340"/>
                </a:lnTo>
                <a:lnTo>
                  <a:pt x="41285" y="74874"/>
                </a:lnTo>
                <a:lnTo>
                  <a:pt x="40325" y="79674"/>
                </a:lnTo>
                <a:lnTo>
                  <a:pt x="38404" y="83515"/>
                </a:lnTo>
                <a:lnTo>
                  <a:pt x="35524" y="85435"/>
                </a:lnTo>
                <a:lnTo>
                  <a:pt x="33604" y="88315"/>
                </a:lnTo>
                <a:lnTo>
                  <a:pt x="30723" y="89275"/>
                </a:lnTo>
                <a:lnTo>
                  <a:pt x="28803" y="89275"/>
                </a:lnTo>
                <a:lnTo>
                  <a:pt x="27843" y="93116"/>
                </a:lnTo>
                <a:lnTo>
                  <a:pt x="32644" y="93116"/>
                </a:lnTo>
                <a:lnTo>
                  <a:pt x="37444" y="91196"/>
                </a:lnTo>
                <a:lnTo>
                  <a:pt x="41285" y="88315"/>
                </a:lnTo>
                <a:lnTo>
                  <a:pt x="46085" y="84475"/>
                </a:lnTo>
                <a:lnTo>
                  <a:pt x="49926" y="79674"/>
                </a:lnTo>
                <a:lnTo>
                  <a:pt x="52791" y="71993"/>
                </a:lnTo>
                <a:lnTo>
                  <a:pt x="53196" y="71258"/>
                </a:lnTo>
                <a:lnTo>
                  <a:pt x="56716" y="60010"/>
                </a:lnTo>
                <a:lnTo>
                  <a:pt x="57607" y="46085"/>
                </a:lnTo>
                <a:lnTo>
                  <a:pt x="56496" y="32695"/>
                </a:lnTo>
                <a:lnTo>
                  <a:pt x="52901" y="20497"/>
                </a:lnTo>
                <a:lnTo>
                  <a:pt x="47045" y="10561"/>
                </a:lnTo>
                <a:lnTo>
                  <a:pt x="42245" y="3840"/>
                </a:lnTo>
                <a:lnTo>
                  <a:pt x="35524" y="0"/>
                </a:lnTo>
                <a:lnTo>
                  <a:pt x="24963" y="0"/>
                </a:lnTo>
                <a:lnTo>
                  <a:pt x="20162" y="1920"/>
                </a:lnTo>
                <a:lnTo>
                  <a:pt x="16322" y="4800"/>
                </a:lnTo>
                <a:lnTo>
                  <a:pt x="11521" y="7680"/>
                </a:lnTo>
                <a:lnTo>
                  <a:pt x="7680" y="13441"/>
                </a:lnTo>
                <a:lnTo>
                  <a:pt x="3840" y="21122"/>
                </a:lnTo>
                <a:lnTo>
                  <a:pt x="3584" y="21821"/>
                </a:lnTo>
                <a:lnTo>
                  <a:pt x="786" y="33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0" name="object 330"/>
          <p:cNvSpPr/>
          <p:nvPr/>
        </p:nvSpPr>
        <p:spPr>
          <a:xfrm>
            <a:off x="4738649" y="1772838"/>
            <a:ext cx="47045" cy="93116"/>
          </a:xfrm>
          <a:custGeom>
            <a:avLst/>
            <a:gdLst/>
            <a:ahLst/>
            <a:cxnLst/>
            <a:rect l="l" t="t" r="r" b="b"/>
            <a:pathLst>
              <a:path w="47045" h="93116">
                <a:moveTo>
                  <a:pt x="21122" y="93116"/>
                </a:moveTo>
                <a:lnTo>
                  <a:pt x="25923" y="91196"/>
                </a:lnTo>
                <a:lnTo>
                  <a:pt x="30723" y="88315"/>
                </a:lnTo>
                <a:lnTo>
                  <a:pt x="35524" y="84475"/>
                </a:lnTo>
                <a:lnTo>
                  <a:pt x="39364" y="79674"/>
                </a:lnTo>
                <a:lnTo>
                  <a:pt x="42245" y="71993"/>
                </a:lnTo>
                <a:lnTo>
                  <a:pt x="42552" y="71260"/>
                </a:lnTo>
                <a:lnTo>
                  <a:pt x="45815" y="60011"/>
                </a:lnTo>
                <a:lnTo>
                  <a:pt x="47045" y="46085"/>
                </a:lnTo>
                <a:lnTo>
                  <a:pt x="45935" y="32695"/>
                </a:lnTo>
                <a:lnTo>
                  <a:pt x="42340" y="20497"/>
                </a:lnTo>
                <a:lnTo>
                  <a:pt x="36484" y="10561"/>
                </a:lnTo>
                <a:lnTo>
                  <a:pt x="30723" y="3840"/>
                </a:lnTo>
                <a:lnTo>
                  <a:pt x="24963" y="0"/>
                </a:lnTo>
                <a:lnTo>
                  <a:pt x="13441" y="0"/>
                </a:lnTo>
                <a:lnTo>
                  <a:pt x="9601" y="1920"/>
                </a:lnTo>
                <a:lnTo>
                  <a:pt x="5760" y="4800"/>
                </a:lnTo>
                <a:lnTo>
                  <a:pt x="0" y="7680"/>
                </a:lnTo>
                <a:lnTo>
                  <a:pt x="2880" y="25923"/>
                </a:lnTo>
                <a:lnTo>
                  <a:pt x="4800" y="18242"/>
                </a:lnTo>
                <a:lnTo>
                  <a:pt x="6720" y="12481"/>
                </a:lnTo>
                <a:lnTo>
                  <a:pt x="9601" y="8641"/>
                </a:lnTo>
                <a:lnTo>
                  <a:pt x="12481" y="5760"/>
                </a:lnTo>
                <a:lnTo>
                  <a:pt x="14401" y="4800"/>
                </a:lnTo>
                <a:lnTo>
                  <a:pt x="23042" y="4800"/>
                </a:lnTo>
                <a:lnTo>
                  <a:pt x="24003" y="6720"/>
                </a:lnTo>
                <a:lnTo>
                  <a:pt x="26883" y="8641"/>
                </a:lnTo>
                <a:lnTo>
                  <a:pt x="28803" y="12481"/>
                </a:lnTo>
                <a:lnTo>
                  <a:pt x="30723" y="17282"/>
                </a:lnTo>
                <a:lnTo>
                  <a:pt x="32920" y="29134"/>
                </a:lnTo>
                <a:lnTo>
                  <a:pt x="33604" y="43190"/>
                </a:lnTo>
                <a:lnTo>
                  <a:pt x="33487" y="50975"/>
                </a:lnTo>
                <a:lnTo>
                  <a:pt x="32564" y="64303"/>
                </a:lnTo>
                <a:lnTo>
                  <a:pt x="30723" y="74874"/>
                </a:lnTo>
                <a:lnTo>
                  <a:pt x="29763" y="79674"/>
                </a:lnTo>
                <a:lnTo>
                  <a:pt x="26883" y="83515"/>
                </a:lnTo>
                <a:lnTo>
                  <a:pt x="24963" y="85435"/>
                </a:lnTo>
                <a:lnTo>
                  <a:pt x="22082" y="88315"/>
                </a:lnTo>
                <a:lnTo>
                  <a:pt x="20162" y="89275"/>
                </a:lnTo>
                <a:lnTo>
                  <a:pt x="12481" y="89275"/>
                </a:lnTo>
                <a:lnTo>
                  <a:pt x="8641" y="85435"/>
                </a:lnTo>
                <a:lnTo>
                  <a:pt x="5928" y="89600"/>
                </a:lnTo>
                <a:lnTo>
                  <a:pt x="17282" y="93116"/>
                </a:lnTo>
                <a:lnTo>
                  <a:pt x="21122" y="93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1" name="object 331"/>
          <p:cNvSpPr/>
          <p:nvPr/>
        </p:nvSpPr>
        <p:spPr>
          <a:xfrm>
            <a:off x="4727127" y="1780519"/>
            <a:ext cx="20162" cy="81919"/>
          </a:xfrm>
          <a:custGeom>
            <a:avLst/>
            <a:gdLst/>
            <a:ahLst/>
            <a:cxnLst/>
            <a:rect l="l" t="t" r="r" b="b"/>
            <a:pathLst>
              <a:path w="20162" h="81919">
                <a:moveTo>
                  <a:pt x="0" y="39349"/>
                </a:moveTo>
                <a:lnTo>
                  <a:pt x="331" y="46438"/>
                </a:lnTo>
                <a:lnTo>
                  <a:pt x="2893" y="59090"/>
                </a:lnTo>
                <a:lnTo>
                  <a:pt x="7680" y="70073"/>
                </a:lnTo>
                <a:lnTo>
                  <a:pt x="17450" y="81919"/>
                </a:lnTo>
                <a:lnTo>
                  <a:pt x="20162" y="77754"/>
                </a:lnTo>
                <a:lnTo>
                  <a:pt x="17282" y="71033"/>
                </a:lnTo>
                <a:lnTo>
                  <a:pt x="16087" y="67354"/>
                </a:lnTo>
                <a:lnTo>
                  <a:pt x="14030" y="55641"/>
                </a:lnTo>
                <a:lnTo>
                  <a:pt x="13441" y="41269"/>
                </a:lnTo>
                <a:lnTo>
                  <a:pt x="13441" y="25907"/>
                </a:lnTo>
                <a:lnTo>
                  <a:pt x="14401" y="18242"/>
                </a:lnTo>
                <a:lnTo>
                  <a:pt x="11521" y="0"/>
                </a:lnTo>
                <a:lnTo>
                  <a:pt x="7680" y="5760"/>
                </a:lnTo>
                <a:lnTo>
                  <a:pt x="4800" y="13441"/>
                </a:lnTo>
                <a:lnTo>
                  <a:pt x="4493" y="14275"/>
                </a:lnTo>
                <a:lnTo>
                  <a:pt x="1230" y="26142"/>
                </a:lnTo>
                <a:lnTo>
                  <a:pt x="0" y="39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2" name="object 332"/>
          <p:cNvSpPr/>
          <p:nvPr/>
        </p:nvSpPr>
        <p:spPr>
          <a:xfrm>
            <a:off x="4488103" y="1370609"/>
            <a:ext cx="59512" cy="91196"/>
          </a:xfrm>
          <a:custGeom>
            <a:avLst/>
            <a:gdLst/>
            <a:ahLst/>
            <a:cxnLst/>
            <a:rect l="l" t="t" r="r" b="b"/>
            <a:pathLst>
              <a:path w="59512" h="91196">
                <a:moveTo>
                  <a:pt x="34564" y="59527"/>
                </a:moveTo>
                <a:lnTo>
                  <a:pt x="36235" y="57802"/>
                </a:lnTo>
                <a:lnTo>
                  <a:pt x="44735" y="47282"/>
                </a:lnTo>
                <a:lnTo>
                  <a:pt x="50871" y="37444"/>
                </a:lnTo>
                <a:lnTo>
                  <a:pt x="52791" y="32644"/>
                </a:lnTo>
                <a:lnTo>
                  <a:pt x="53751" y="27843"/>
                </a:lnTo>
                <a:lnTo>
                  <a:pt x="53751" y="17282"/>
                </a:lnTo>
                <a:lnTo>
                  <a:pt x="51831" y="11521"/>
                </a:lnTo>
                <a:lnTo>
                  <a:pt x="47030" y="6720"/>
                </a:lnTo>
                <a:lnTo>
                  <a:pt x="41285" y="1920"/>
                </a:lnTo>
                <a:lnTo>
                  <a:pt x="35509" y="0"/>
                </a:lnTo>
                <a:lnTo>
                  <a:pt x="21107" y="0"/>
                </a:lnTo>
                <a:lnTo>
                  <a:pt x="15361" y="1920"/>
                </a:lnTo>
                <a:lnTo>
                  <a:pt x="11521" y="6720"/>
                </a:lnTo>
                <a:lnTo>
                  <a:pt x="6720" y="10561"/>
                </a:lnTo>
                <a:lnTo>
                  <a:pt x="3840" y="17282"/>
                </a:lnTo>
                <a:lnTo>
                  <a:pt x="2880" y="24963"/>
                </a:lnTo>
                <a:lnTo>
                  <a:pt x="4800" y="24963"/>
                </a:lnTo>
                <a:lnTo>
                  <a:pt x="6720" y="20162"/>
                </a:lnTo>
                <a:lnTo>
                  <a:pt x="9601" y="16322"/>
                </a:lnTo>
                <a:lnTo>
                  <a:pt x="13441" y="14401"/>
                </a:lnTo>
                <a:lnTo>
                  <a:pt x="16322" y="11521"/>
                </a:lnTo>
                <a:lnTo>
                  <a:pt x="20162" y="10561"/>
                </a:lnTo>
                <a:lnTo>
                  <a:pt x="29763" y="10561"/>
                </a:lnTo>
                <a:lnTo>
                  <a:pt x="33604" y="12481"/>
                </a:lnTo>
                <a:lnTo>
                  <a:pt x="37444" y="15361"/>
                </a:lnTo>
                <a:lnTo>
                  <a:pt x="41285" y="19202"/>
                </a:lnTo>
                <a:lnTo>
                  <a:pt x="42230" y="24003"/>
                </a:lnTo>
                <a:lnTo>
                  <a:pt x="42230" y="29763"/>
                </a:lnTo>
                <a:lnTo>
                  <a:pt x="39710" y="42134"/>
                </a:lnTo>
                <a:lnTo>
                  <a:pt x="32628" y="54711"/>
                </a:lnTo>
                <a:lnTo>
                  <a:pt x="28541" y="60201"/>
                </a:lnTo>
                <a:lnTo>
                  <a:pt x="21041" y="68661"/>
                </a:lnTo>
                <a:lnTo>
                  <a:pt x="11454" y="78351"/>
                </a:lnTo>
                <a:lnTo>
                  <a:pt x="0" y="89275"/>
                </a:lnTo>
                <a:lnTo>
                  <a:pt x="0" y="91196"/>
                </a:lnTo>
                <a:lnTo>
                  <a:pt x="52791" y="91196"/>
                </a:lnTo>
                <a:lnTo>
                  <a:pt x="59512" y="73914"/>
                </a:lnTo>
                <a:lnTo>
                  <a:pt x="56631" y="73914"/>
                </a:lnTo>
                <a:lnTo>
                  <a:pt x="55671" y="75834"/>
                </a:lnTo>
                <a:lnTo>
                  <a:pt x="54711" y="77754"/>
                </a:lnTo>
                <a:lnTo>
                  <a:pt x="52791" y="78714"/>
                </a:lnTo>
                <a:lnTo>
                  <a:pt x="50871" y="79674"/>
                </a:lnTo>
                <a:lnTo>
                  <a:pt x="49911" y="80634"/>
                </a:lnTo>
                <a:lnTo>
                  <a:pt x="47990" y="80634"/>
                </a:lnTo>
                <a:lnTo>
                  <a:pt x="46070" y="81594"/>
                </a:lnTo>
                <a:lnTo>
                  <a:pt x="14401" y="81594"/>
                </a:lnTo>
                <a:lnTo>
                  <a:pt x="15960" y="80029"/>
                </a:lnTo>
                <a:lnTo>
                  <a:pt x="23182" y="72451"/>
                </a:lnTo>
                <a:lnTo>
                  <a:pt x="34564" y="595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3" name="object 333"/>
          <p:cNvSpPr/>
          <p:nvPr/>
        </p:nvSpPr>
        <p:spPr>
          <a:xfrm>
            <a:off x="4560097" y="1448363"/>
            <a:ext cx="20162" cy="36484"/>
          </a:xfrm>
          <a:custGeom>
            <a:avLst/>
            <a:gdLst/>
            <a:ahLst/>
            <a:cxnLst/>
            <a:rect l="l" t="t" r="r" b="b"/>
            <a:pathLst>
              <a:path w="20162" h="36484">
                <a:moveTo>
                  <a:pt x="13441" y="23042"/>
                </a:moveTo>
                <a:lnTo>
                  <a:pt x="10561" y="25923"/>
                </a:lnTo>
                <a:lnTo>
                  <a:pt x="8641" y="29763"/>
                </a:lnTo>
                <a:lnTo>
                  <a:pt x="4800" y="31683"/>
                </a:lnTo>
                <a:lnTo>
                  <a:pt x="0" y="33604"/>
                </a:lnTo>
                <a:lnTo>
                  <a:pt x="0" y="36484"/>
                </a:lnTo>
                <a:lnTo>
                  <a:pt x="6720" y="33604"/>
                </a:lnTo>
                <a:lnTo>
                  <a:pt x="12481" y="30723"/>
                </a:lnTo>
                <a:lnTo>
                  <a:pt x="15361" y="26883"/>
                </a:lnTo>
                <a:lnTo>
                  <a:pt x="18242" y="23042"/>
                </a:lnTo>
                <a:lnTo>
                  <a:pt x="20162" y="19202"/>
                </a:lnTo>
                <a:lnTo>
                  <a:pt x="20162" y="10561"/>
                </a:lnTo>
                <a:lnTo>
                  <a:pt x="19202" y="6720"/>
                </a:lnTo>
                <a:lnTo>
                  <a:pt x="16322" y="3840"/>
                </a:lnTo>
                <a:lnTo>
                  <a:pt x="14401" y="1920"/>
                </a:lnTo>
                <a:lnTo>
                  <a:pt x="11521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5760"/>
                </a:lnTo>
                <a:lnTo>
                  <a:pt x="0" y="10561"/>
                </a:lnTo>
                <a:lnTo>
                  <a:pt x="960" y="12481"/>
                </a:lnTo>
                <a:lnTo>
                  <a:pt x="1920" y="13441"/>
                </a:lnTo>
                <a:lnTo>
                  <a:pt x="3840" y="15361"/>
                </a:lnTo>
                <a:lnTo>
                  <a:pt x="9601" y="15361"/>
                </a:lnTo>
                <a:lnTo>
                  <a:pt x="11521" y="14401"/>
                </a:lnTo>
                <a:lnTo>
                  <a:pt x="12481" y="13441"/>
                </a:lnTo>
                <a:lnTo>
                  <a:pt x="13441" y="13441"/>
                </a:lnTo>
                <a:lnTo>
                  <a:pt x="14401" y="14401"/>
                </a:lnTo>
                <a:lnTo>
                  <a:pt x="14401" y="20162"/>
                </a:lnTo>
                <a:lnTo>
                  <a:pt x="13441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4" name="object 334"/>
          <p:cNvSpPr/>
          <p:nvPr/>
        </p:nvSpPr>
        <p:spPr>
          <a:xfrm>
            <a:off x="4593701" y="1372529"/>
            <a:ext cx="51831" cy="91196"/>
          </a:xfrm>
          <a:custGeom>
            <a:avLst/>
            <a:gdLst/>
            <a:ahLst/>
            <a:cxnLst/>
            <a:rect l="l" t="t" r="r" b="b"/>
            <a:pathLst>
              <a:path w="51831" h="91196">
                <a:moveTo>
                  <a:pt x="20147" y="0"/>
                </a:moveTo>
                <a:lnTo>
                  <a:pt x="2880" y="34564"/>
                </a:lnTo>
                <a:lnTo>
                  <a:pt x="11521" y="35524"/>
                </a:lnTo>
                <a:lnTo>
                  <a:pt x="17266" y="36484"/>
                </a:lnTo>
                <a:lnTo>
                  <a:pt x="22082" y="38389"/>
                </a:lnTo>
                <a:lnTo>
                  <a:pt x="28788" y="40325"/>
                </a:lnTo>
                <a:lnTo>
                  <a:pt x="33604" y="44165"/>
                </a:lnTo>
                <a:lnTo>
                  <a:pt x="36469" y="48950"/>
                </a:lnTo>
                <a:lnTo>
                  <a:pt x="40309" y="53751"/>
                </a:lnTo>
                <a:lnTo>
                  <a:pt x="42230" y="58567"/>
                </a:lnTo>
                <a:lnTo>
                  <a:pt x="42230" y="70073"/>
                </a:lnTo>
                <a:lnTo>
                  <a:pt x="40309" y="74874"/>
                </a:lnTo>
                <a:lnTo>
                  <a:pt x="36469" y="78714"/>
                </a:lnTo>
                <a:lnTo>
                  <a:pt x="32628" y="82555"/>
                </a:lnTo>
                <a:lnTo>
                  <a:pt x="27828" y="84475"/>
                </a:lnTo>
                <a:lnTo>
                  <a:pt x="19202" y="84475"/>
                </a:lnTo>
                <a:lnTo>
                  <a:pt x="15361" y="83515"/>
                </a:lnTo>
                <a:lnTo>
                  <a:pt x="12481" y="80634"/>
                </a:lnTo>
                <a:lnTo>
                  <a:pt x="10561" y="79674"/>
                </a:lnTo>
                <a:lnTo>
                  <a:pt x="8641" y="78714"/>
                </a:lnTo>
                <a:lnTo>
                  <a:pt x="7680" y="77754"/>
                </a:lnTo>
                <a:lnTo>
                  <a:pt x="1920" y="77754"/>
                </a:lnTo>
                <a:lnTo>
                  <a:pt x="960" y="78714"/>
                </a:lnTo>
                <a:lnTo>
                  <a:pt x="0" y="79674"/>
                </a:lnTo>
                <a:lnTo>
                  <a:pt x="0" y="84475"/>
                </a:lnTo>
                <a:lnTo>
                  <a:pt x="960" y="86395"/>
                </a:lnTo>
                <a:lnTo>
                  <a:pt x="3840" y="88315"/>
                </a:lnTo>
                <a:lnTo>
                  <a:pt x="5760" y="90236"/>
                </a:lnTo>
                <a:lnTo>
                  <a:pt x="9601" y="91196"/>
                </a:lnTo>
                <a:lnTo>
                  <a:pt x="20147" y="91196"/>
                </a:lnTo>
                <a:lnTo>
                  <a:pt x="25923" y="90236"/>
                </a:lnTo>
                <a:lnTo>
                  <a:pt x="30708" y="87355"/>
                </a:lnTo>
                <a:lnTo>
                  <a:pt x="34549" y="85435"/>
                </a:lnTo>
                <a:lnTo>
                  <a:pt x="37429" y="83515"/>
                </a:lnTo>
                <a:lnTo>
                  <a:pt x="40309" y="80634"/>
                </a:lnTo>
                <a:lnTo>
                  <a:pt x="43190" y="77754"/>
                </a:lnTo>
                <a:lnTo>
                  <a:pt x="46070" y="74874"/>
                </a:lnTo>
                <a:lnTo>
                  <a:pt x="47990" y="70073"/>
                </a:lnTo>
                <a:lnTo>
                  <a:pt x="49911" y="66233"/>
                </a:lnTo>
                <a:lnTo>
                  <a:pt x="50871" y="62392"/>
                </a:lnTo>
                <a:lnTo>
                  <a:pt x="50871" y="48950"/>
                </a:lnTo>
                <a:lnTo>
                  <a:pt x="47990" y="42230"/>
                </a:lnTo>
                <a:lnTo>
                  <a:pt x="42230" y="36484"/>
                </a:lnTo>
                <a:lnTo>
                  <a:pt x="38024" y="32734"/>
                </a:lnTo>
                <a:lnTo>
                  <a:pt x="27274" y="26516"/>
                </a:lnTo>
                <a:lnTo>
                  <a:pt x="14401" y="23042"/>
                </a:lnTo>
                <a:lnTo>
                  <a:pt x="20147" y="11521"/>
                </a:lnTo>
                <a:lnTo>
                  <a:pt x="47030" y="11521"/>
                </a:lnTo>
                <a:lnTo>
                  <a:pt x="51831" y="0"/>
                </a:lnTo>
                <a:lnTo>
                  <a:pt x="201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5" name="object 335"/>
          <p:cNvSpPr/>
          <p:nvPr/>
        </p:nvSpPr>
        <p:spPr>
          <a:xfrm>
            <a:off x="4676794" y="1456044"/>
            <a:ext cx="11944" cy="7680"/>
          </a:xfrm>
          <a:custGeom>
            <a:avLst/>
            <a:gdLst/>
            <a:ahLst/>
            <a:cxnLst/>
            <a:rect l="l" t="t" r="r" b="b"/>
            <a:pathLst>
              <a:path w="11944" h="7680">
                <a:moveTo>
                  <a:pt x="6183" y="3840"/>
                </a:moveTo>
                <a:lnTo>
                  <a:pt x="3302" y="0"/>
                </a:lnTo>
                <a:lnTo>
                  <a:pt x="0" y="4165"/>
                </a:lnTo>
                <a:lnTo>
                  <a:pt x="10983" y="7680"/>
                </a:lnTo>
                <a:lnTo>
                  <a:pt x="11944" y="3840"/>
                </a:lnTo>
                <a:lnTo>
                  <a:pt x="618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6" name="object 336"/>
          <p:cNvSpPr/>
          <p:nvPr/>
        </p:nvSpPr>
        <p:spPr>
          <a:xfrm>
            <a:off x="4659934" y="1370609"/>
            <a:ext cx="57607" cy="93116"/>
          </a:xfrm>
          <a:custGeom>
            <a:avLst/>
            <a:gdLst/>
            <a:ahLst/>
            <a:cxnLst/>
            <a:rect l="l" t="t" r="r" b="b"/>
            <a:pathLst>
              <a:path w="57607" h="93116">
                <a:moveTo>
                  <a:pt x="786" y="33405"/>
                </a:moveTo>
                <a:lnTo>
                  <a:pt x="0" y="47030"/>
                </a:lnTo>
                <a:lnTo>
                  <a:pt x="220" y="53933"/>
                </a:lnTo>
                <a:lnTo>
                  <a:pt x="2251" y="66694"/>
                </a:lnTo>
                <a:lnTo>
                  <a:pt x="6720" y="77754"/>
                </a:lnTo>
                <a:lnTo>
                  <a:pt x="7200" y="78612"/>
                </a:lnTo>
                <a:lnTo>
                  <a:pt x="16859" y="89600"/>
                </a:lnTo>
                <a:lnTo>
                  <a:pt x="20162" y="85435"/>
                </a:lnTo>
                <a:lnTo>
                  <a:pt x="17282" y="78714"/>
                </a:lnTo>
                <a:lnTo>
                  <a:pt x="15999" y="74949"/>
                </a:lnTo>
                <a:lnTo>
                  <a:pt x="13432" y="63272"/>
                </a:lnTo>
                <a:lnTo>
                  <a:pt x="12481" y="48966"/>
                </a:lnTo>
                <a:lnTo>
                  <a:pt x="12481" y="41285"/>
                </a:lnTo>
                <a:lnTo>
                  <a:pt x="13441" y="33604"/>
                </a:lnTo>
                <a:lnTo>
                  <a:pt x="14401" y="25923"/>
                </a:lnTo>
                <a:lnTo>
                  <a:pt x="15361" y="18242"/>
                </a:lnTo>
                <a:lnTo>
                  <a:pt x="17282" y="12481"/>
                </a:lnTo>
                <a:lnTo>
                  <a:pt x="21122" y="8641"/>
                </a:lnTo>
                <a:lnTo>
                  <a:pt x="23042" y="5760"/>
                </a:lnTo>
                <a:lnTo>
                  <a:pt x="25923" y="4800"/>
                </a:lnTo>
                <a:lnTo>
                  <a:pt x="33604" y="4800"/>
                </a:lnTo>
                <a:lnTo>
                  <a:pt x="35524" y="6720"/>
                </a:lnTo>
                <a:lnTo>
                  <a:pt x="37444" y="8641"/>
                </a:lnTo>
                <a:lnTo>
                  <a:pt x="40325" y="12481"/>
                </a:lnTo>
                <a:lnTo>
                  <a:pt x="41285" y="17282"/>
                </a:lnTo>
                <a:lnTo>
                  <a:pt x="41461" y="17906"/>
                </a:lnTo>
                <a:lnTo>
                  <a:pt x="43983" y="29202"/>
                </a:lnTo>
                <a:lnTo>
                  <a:pt x="45110" y="43205"/>
                </a:lnTo>
                <a:lnTo>
                  <a:pt x="44889" y="51062"/>
                </a:lnTo>
                <a:lnTo>
                  <a:pt x="43452" y="64342"/>
                </a:lnTo>
                <a:lnTo>
                  <a:pt x="41285" y="74874"/>
                </a:lnTo>
                <a:lnTo>
                  <a:pt x="40325" y="79674"/>
                </a:lnTo>
                <a:lnTo>
                  <a:pt x="38404" y="83515"/>
                </a:lnTo>
                <a:lnTo>
                  <a:pt x="35524" y="85435"/>
                </a:lnTo>
                <a:lnTo>
                  <a:pt x="33604" y="87355"/>
                </a:lnTo>
                <a:lnTo>
                  <a:pt x="30723" y="89275"/>
                </a:lnTo>
                <a:lnTo>
                  <a:pt x="28803" y="89275"/>
                </a:lnTo>
                <a:lnTo>
                  <a:pt x="27843" y="93116"/>
                </a:lnTo>
                <a:lnTo>
                  <a:pt x="32644" y="93116"/>
                </a:lnTo>
                <a:lnTo>
                  <a:pt x="37444" y="91196"/>
                </a:lnTo>
                <a:lnTo>
                  <a:pt x="41285" y="88315"/>
                </a:lnTo>
                <a:lnTo>
                  <a:pt x="46085" y="84475"/>
                </a:lnTo>
                <a:lnTo>
                  <a:pt x="49926" y="79674"/>
                </a:lnTo>
                <a:lnTo>
                  <a:pt x="52791" y="71993"/>
                </a:lnTo>
                <a:lnTo>
                  <a:pt x="53196" y="71258"/>
                </a:lnTo>
                <a:lnTo>
                  <a:pt x="56716" y="60010"/>
                </a:lnTo>
                <a:lnTo>
                  <a:pt x="57607" y="46085"/>
                </a:lnTo>
                <a:lnTo>
                  <a:pt x="56496" y="32695"/>
                </a:lnTo>
                <a:lnTo>
                  <a:pt x="52901" y="20497"/>
                </a:lnTo>
                <a:lnTo>
                  <a:pt x="47045" y="10561"/>
                </a:lnTo>
                <a:lnTo>
                  <a:pt x="42245" y="3840"/>
                </a:lnTo>
                <a:lnTo>
                  <a:pt x="35524" y="0"/>
                </a:lnTo>
                <a:lnTo>
                  <a:pt x="24963" y="0"/>
                </a:lnTo>
                <a:lnTo>
                  <a:pt x="20162" y="1920"/>
                </a:lnTo>
                <a:lnTo>
                  <a:pt x="16322" y="4800"/>
                </a:lnTo>
                <a:lnTo>
                  <a:pt x="11521" y="7680"/>
                </a:lnTo>
                <a:lnTo>
                  <a:pt x="7680" y="13441"/>
                </a:lnTo>
                <a:lnTo>
                  <a:pt x="3840" y="21122"/>
                </a:lnTo>
                <a:lnTo>
                  <a:pt x="3584" y="21739"/>
                </a:lnTo>
                <a:lnTo>
                  <a:pt x="786" y="334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7" name="object 337"/>
          <p:cNvSpPr/>
          <p:nvPr/>
        </p:nvSpPr>
        <p:spPr>
          <a:xfrm>
            <a:off x="4738649" y="1370609"/>
            <a:ext cx="47045" cy="93116"/>
          </a:xfrm>
          <a:custGeom>
            <a:avLst/>
            <a:gdLst/>
            <a:ahLst/>
            <a:cxnLst/>
            <a:rect l="l" t="t" r="r" b="b"/>
            <a:pathLst>
              <a:path w="47045" h="93116">
                <a:moveTo>
                  <a:pt x="21122" y="93116"/>
                </a:moveTo>
                <a:lnTo>
                  <a:pt x="25923" y="91196"/>
                </a:lnTo>
                <a:lnTo>
                  <a:pt x="30723" y="88315"/>
                </a:lnTo>
                <a:lnTo>
                  <a:pt x="35524" y="84475"/>
                </a:lnTo>
                <a:lnTo>
                  <a:pt x="39364" y="79674"/>
                </a:lnTo>
                <a:lnTo>
                  <a:pt x="42245" y="71993"/>
                </a:lnTo>
                <a:lnTo>
                  <a:pt x="42552" y="71260"/>
                </a:lnTo>
                <a:lnTo>
                  <a:pt x="45815" y="60011"/>
                </a:lnTo>
                <a:lnTo>
                  <a:pt x="47045" y="46085"/>
                </a:lnTo>
                <a:lnTo>
                  <a:pt x="45935" y="32695"/>
                </a:lnTo>
                <a:lnTo>
                  <a:pt x="42340" y="20497"/>
                </a:lnTo>
                <a:lnTo>
                  <a:pt x="36484" y="10561"/>
                </a:lnTo>
                <a:lnTo>
                  <a:pt x="30723" y="3840"/>
                </a:lnTo>
                <a:lnTo>
                  <a:pt x="24963" y="0"/>
                </a:lnTo>
                <a:lnTo>
                  <a:pt x="13441" y="0"/>
                </a:lnTo>
                <a:lnTo>
                  <a:pt x="9601" y="1920"/>
                </a:lnTo>
                <a:lnTo>
                  <a:pt x="5760" y="4800"/>
                </a:lnTo>
                <a:lnTo>
                  <a:pt x="0" y="7680"/>
                </a:lnTo>
                <a:lnTo>
                  <a:pt x="2880" y="25923"/>
                </a:lnTo>
                <a:lnTo>
                  <a:pt x="4800" y="18242"/>
                </a:lnTo>
                <a:lnTo>
                  <a:pt x="6720" y="12481"/>
                </a:lnTo>
                <a:lnTo>
                  <a:pt x="9601" y="8641"/>
                </a:lnTo>
                <a:lnTo>
                  <a:pt x="12481" y="5760"/>
                </a:lnTo>
                <a:lnTo>
                  <a:pt x="14401" y="4800"/>
                </a:lnTo>
                <a:lnTo>
                  <a:pt x="23042" y="4800"/>
                </a:lnTo>
                <a:lnTo>
                  <a:pt x="24003" y="6720"/>
                </a:lnTo>
                <a:lnTo>
                  <a:pt x="26883" y="8641"/>
                </a:lnTo>
                <a:lnTo>
                  <a:pt x="28803" y="12481"/>
                </a:lnTo>
                <a:lnTo>
                  <a:pt x="30723" y="17282"/>
                </a:lnTo>
                <a:lnTo>
                  <a:pt x="32921" y="29143"/>
                </a:lnTo>
                <a:lnTo>
                  <a:pt x="33604" y="43205"/>
                </a:lnTo>
                <a:lnTo>
                  <a:pt x="33487" y="50970"/>
                </a:lnTo>
                <a:lnTo>
                  <a:pt x="32565" y="64304"/>
                </a:lnTo>
                <a:lnTo>
                  <a:pt x="30723" y="74874"/>
                </a:lnTo>
                <a:lnTo>
                  <a:pt x="29763" y="79674"/>
                </a:lnTo>
                <a:lnTo>
                  <a:pt x="26883" y="83515"/>
                </a:lnTo>
                <a:lnTo>
                  <a:pt x="24963" y="85435"/>
                </a:lnTo>
                <a:lnTo>
                  <a:pt x="22082" y="87355"/>
                </a:lnTo>
                <a:lnTo>
                  <a:pt x="20162" y="89275"/>
                </a:lnTo>
                <a:lnTo>
                  <a:pt x="12481" y="89275"/>
                </a:lnTo>
                <a:lnTo>
                  <a:pt x="8641" y="85435"/>
                </a:lnTo>
                <a:lnTo>
                  <a:pt x="5928" y="89600"/>
                </a:lnTo>
                <a:lnTo>
                  <a:pt x="17282" y="93116"/>
                </a:lnTo>
                <a:lnTo>
                  <a:pt x="21122" y="93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8" name="object 338"/>
          <p:cNvSpPr/>
          <p:nvPr/>
        </p:nvSpPr>
        <p:spPr>
          <a:xfrm>
            <a:off x="4727127" y="1378290"/>
            <a:ext cx="20162" cy="81919"/>
          </a:xfrm>
          <a:custGeom>
            <a:avLst/>
            <a:gdLst/>
            <a:ahLst/>
            <a:cxnLst/>
            <a:rect l="l" t="t" r="r" b="b"/>
            <a:pathLst>
              <a:path w="20162" h="81919">
                <a:moveTo>
                  <a:pt x="0" y="39349"/>
                </a:moveTo>
                <a:lnTo>
                  <a:pt x="331" y="46444"/>
                </a:lnTo>
                <a:lnTo>
                  <a:pt x="2893" y="59095"/>
                </a:lnTo>
                <a:lnTo>
                  <a:pt x="7680" y="70073"/>
                </a:lnTo>
                <a:lnTo>
                  <a:pt x="17450" y="81919"/>
                </a:lnTo>
                <a:lnTo>
                  <a:pt x="20162" y="77754"/>
                </a:lnTo>
                <a:lnTo>
                  <a:pt x="17282" y="71033"/>
                </a:lnTo>
                <a:lnTo>
                  <a:pt x="16090" y="67364"/>
                </a:lnTo>
                <a:lnTo>
                  <a:pt x="14030" y="55650"/>
                </a:lnTo>
                <a:lnTo>
                  <a:pt x="13441" y="41285"/>
                </a:lnTo>
                <a:lnTo>
                  <a:pt x="13441" y="25923"/>
                </a:lnTo>
                <a:lnTo>
                  <a:pt x="14401" y="18242"/>
                </a:lnTo>
                <a:lnTo>
                  <a:pt x="11521" y="0"/>
                </a:lnTo>
                <a:lnTo>
                  <a:pt x="7680" y="5760"/>
                </a:lnTo>
                <a:lnTo>
                  <a:pt x="4800" y="13441"/>
                </a:lnTo>
                <a:lnTo>
                  <a:pt x="4493" y="14178"/>
                </a:lnTo>
                <a:lnTo>
                  <a:pt x="1230" y="25802"/>
                </a:lnTo>
                <a:lnTo>
                  <a:pt x="0" y="39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9" name="object 339"/>
          <p:cNvSpPr/>
          <p:nvPr/>
        </p:nvSpPr>
        <p:spPr>
          <a:xfrm>
            <a:off x="1541952" y="3443190"/>
            <a:ext cx="33593" cy="0"/>
          </a:xfrm>
          <a:custGeom>
            <a:avLst/>
            <a:gdLst/>
            <a:ahLst/>
            <a:cxnLst/>
            <a:rect l="l" t="t" r="r" b="b"/>
            <a:pathLst>
              <a:path w="33593" h="0">
                <a:moveTo>
                  <a:pt x="0" y="0"/>
                </a:moveTo>
                <a:lnTo>
                  <a:pt x="33593" y="0"/>
                </a:lnTo>
              </a:path>
            </a:pathLst>
          </a:custGeom>
          <a:ln w="1086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0" name="object 340"/>
          <p:cNvSpPr/>
          <p:nvPr/>
        </p:nvSpPr>
        <p:spPr>
          <a:xfrm>
            <a:off x="1519874" y="2981431"/>
            <a:ext cx="52802" cy="91211"/>
          </a:xfrm>
          <a:custGeom>
            <a:avLst/>
            <a:gdLst/>
            <a:ahLst/>
            <a:cxnLst/>
            <a:rect l="l" t="t" r="r" b="b"/>
            <a:pathLst>
              <a:path w="52802" h="91211">
                <a:moveTo>
                  <a:pt x="20157" y="0"/>
                </a:moveTo>
                <a:lnTo>
                  <a:pt x="2875" y="35524"/>
                </a:lnTo>
                <a:lnTo>
                  <a:pt x="11516" y="35524"/>
                </a:lnTo>
                <a:lnTo>
                  <a:pt x="18237" y="36484"/>
                </a:lnTo>
                <a:lnTo>
                  <a:pt x="23038" y="38404"/>
                </a:lnTo>
                <a:lnTo>
                  <a:pt x="28799" y="41285"/>
                </a:lnTo>
                <a:lnTo>
                  <a:pt x="33599" y="45125"/>
                </a:lnTo>
                <a:lnTo>
                  <a:pt x="37440" y="49926"/>
                </a:lnTo>
                <a:lnTo>
                  <a:pt x="41280" y="54726"/>
                </a:lnTo>
                <a:lnTo>
                  <a:pt x="42240" y="59527"/>
                </a:lnTo>
                <a:lnTo>
                  <a:pt x="42240" y="70088"/>
                </a:lnTo>
                <a:lnTo>
                  <a:pt x="40320" y="74889"/>
                </a:lnTo>
                <a:lnTo>
                  <a:pt x="36479" y="78729"/>
                </a:lnTo>
                <a:lnTo>
                  <a:pt x="32639" y="82570"/>
                </a:lnTo>
                <a:lnTo>
                  <a:pt x="28799" y="84490"/>
                </a:lnTo>
                <a:lnTo>
                  <a:pt x="20157" y="84490"/>
                </a:lnTo>
                <a:lnTo>
                  <a:pt x="16317" y="83530"/>
                </a:lnTo>
                <a:lnTo>
                  <a:pt x="13437" y="81610"/>
                </a:lnTo>
                <a:lnTo>
                  <a:pt x="10556" y="79689"/>
                </a:lnTo>
                <a:lnTo>
                  <a:pt x="9596" y="78729"/>
                </a:lnTo>
                <a:lnTo>
                  <a:pt x="8636" y="78729"/>
                </a:lnTo>
                <a:lnTo>
                  <a:pt x="7676" y="77769"/>
                </a:lnTo>
                <a:lnTo>
                  <a:pt x="3840" y="77769"/>
                </a:lnTo>
                <a:lnTo>
                  <a:pt x="2875" y="78729"/>
                </a:lnTo>
                <a:lnTo>
                  <a:pt x="1917" y="79689"/>
                </a:lnTo>
                <a:lnTo>
                  <a:pt x="958" y="80650"/>
                </a:lnTo>
                <a:lnTo>
                  <a:pt x="0" y="81610"/>
                </a:lnTo>
                <a:lnTo>
                  <a:pt x="0" y="85450"/>
                </a:lnTo>
                <a:lnTo>
                  <a:pt x="1917" y="87370"/>
                </a:lnTo>
                <a:lnTo>
                  <a:pt x="3840" y="89291"/>
                </a:lnTo>
                <a:lnTo>
                  <a:pt x="6716" y="90251"/>
                </a:lnTo>
                <a:lnTo>
                  <a:pt x="10556" y="91211"/>
                </a:lnTo>
                <a:lnTo>
                  <a:pt x="21118" y="91211"/>
                </a:lnTo>
                <a:lnTo>
                  <a:pt x="25918" y="90251"/>
                </a:lnTo>
                <a:lnTo>
                  <a:pt x="31679" y="88331"/>
                </a:lnTo>
                <a:lnTo>
                  <a:pt x="34559" y="86410"/>
                </a:lnTo>
                <a:lnTo>
                  <a:pt x="38400" y="83530"/>
                </a:lnTo>
                <a:lnTo>
                  <a:pt x="41280" y="81610"/>
                </a:lnTo>
                <a:lnTo>
                  <a:pt x="44160" y="78729"/>
                </a:lnTo>
                <a:lnTo>
                  <a:pt x="46081" y="74889"/>
                </a:lnTo>
                <a:lnTo>
                  <a:pt x="48001" y="71048"/>
                </a:lnTo>
                <a:lnTo>
                  <a:pt x="49921" y="67208"/>
                </a:lnTo>
                <a:lnTo>
                  <a:pt x="50881" y="62407"/>
                </a:lnTo>
                <a:lnTo>
                  <a:pt x="50881" y="49926"/>
                </a:lnTo>
                <a:lnTo>
                  <a:pt x="48001" y="42245"/>
                </a:lnTo>
                <a:lnTo>
                  <a:pt x="42240" y="36484"/>
                </a:lnTo>
                <a:lnTo>
                  <a:pt x="38623" y="33276"/>
                </a:lnTo>
                <a:lnTo>
                  <a:pt x="27716" y="27059"/>
                </a:lnTo>
                <a:lnTo>
                  <a:pt x="14397" y="24003"/>
                </a:lnTo>
                <a:lnTo>
                  <a:pt x="20157" y="11521"/>
                </a:lnTo>
                <a:lnTo>
                  <a:pt x="47041" y="11521"/>
                </a:lnTo>
                <a:lnTo>
                  <a:pt x="52802" y="0"/>
                </a:lnTo>
                <a:lnTo>
                  <a:pt x="201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1" name="object 341"/>
          <p:cNvSpPr/>
          <p:nvPr/>
        </p:nvSpPr>
        <p:spPr>
          <a:xfrm>
            <a:off x="1586103" y="2980486"/>
            <a:ext cx="58567" cy="92156"/>
          </a:xfrm>
          <a:custGeom>
            <a:avLst/>
            <a:gdLst/>
            <a:ahLst/>
            <a:cxnLst/>
            <a:rect l="l" t="t" r="r" b="b"/>
            <a:pathLst>
              <a:path w="58567" h="92156">
                <a:moveTo>
                  <a:pt x="33604" y="92156"/>
                </a:moveTo>
                <a:lnTo>
                  <a:pt x="37444" y="91196"/>
                </a:lnTo>
                <a:lnTo>
                  <a:pt x="42245" y="87355"/>
                </a:lnTo>
                <a:lnTo>
                  <a:pt x="47045" y="84475"/>
                </a:lnTo>
                <a:lnTo>
                  <a:pt x="50886" y="78714"/>
                </a:lnTo>
                <a:lnTo>
                  <a:pt x="53766" y="71993"/>
                </a:lnTo>
                <a:lnTo>
                  <a:pt x="57417" y="58695"/>
                </a:lnTo>
                <a:lnTo>
                  <a:pt x="58567" y="45110"/>
                </a:lnTo>
                <a:lnTo>
                  <a:pt x="57458" y="32157"/>
                </a:lnTo>
                <a:lnTo>
                  <a:pt x="53863" y="19753"/>
                </a:lnTo>
                <a:lnTo>
                  <a:pt x="48005" y="9601"/>
                </a:lnTo>
                <a:lnTo>
                  <a:pt x="42245" y="2880"/>
                </a:lnTo>
                <a:lnTo>
                  <a:pt x="36484" y="0"/>
                </a:lnTo>
                <a:lnTo>
                  <a:pt x="24963" y="0"/>
                </a:lnTo>
                <a:lnTo>
                  <a:pt x="21122" y="944"/>
                </a:lnTo>
                <a:lnTo>
                  <a:pt x="17282" y="3825"/>
                </a:lnTo>
                <a:lnTo>
                  <a:pt x="12496" y="7665"/>
                </a:lnTo>
                <a:lnTo>
                  <a:pt x="7680" y="13441"/>
                </a:lnTo>
                <a:lnTo>
                  <a:pt x="4815" y="20147"/>
                </a:lnTo>
                <a:lnTo>
                  <a:pt x="1155" y="33446"/>
                </a:lnTo>
                <a:lnTo>
                  <a:pt x="0" y="47030"/>
                </a:lnTo>
                <a:lnTo>
                  <a:pt x="331" y="53752"/>
                </a:lnTo>
                <a:lnTo>
                  <a:pt x="2893" y="66494"/>
                </a:lnTo>
                <a:lnTo>
                  <a:pt x="7680" y="77754"/>
                </a:lnTo>
                <a:lnTo>
                  <a:pt x="7792" y="77939"/>
                </a:lnTo>
                <a:lnTo>
                  <a:pt x="17229" y="88602"/>
                </a:lnTo>
                <a:lnTo>
                  <a:pt x="16409" y="74209"/>
                </a:lnTo>
                <a:lnTo>
                  <a:pt x="14052" y="62257"/>
                </a:lnTo>
                <a:lnTo>
                  <a:pt x="13441" y="47990"/>
                </a:lnTo>
                <a:lnTo>
                  <a:pt x="13441" y="32628"/>
                </a:lnTo>
                <a:lnTo>
                  <a:pt x="15361" y="24947"/>
                </a:lnTo>
                <a:lnTo>
                  <a:pt x="16322" y="17282"/>
                </a:lnTo>
                <a:lnTo>
                  <a:pt x="18242" y="11506"/>
                </a:lnTo>
                <a:lnTo>
                  <a:pt x="21122" y="7665"/>
                </a:lnTo>
                <a:lnTo>
                  <a:pt x="24003" y="4785"/>
                </a:lnTo>
                <a:lnTo>
                  <a:pt x="26883" y="3825"/>
                </a:lnTo>
                <a:lnTo>
                  <a:pt x="31683" y="3825"/>
                </a:lnTo>
                <a:lnTo>
                  <a:pt x="34564" y="4785"/>
                </a:lnTo>
                <a:lnTo>
                  <a:pt x="35524" y="5760"/>
                </a:lnTo>
                <a:lnTo>
                  <a:pt x="38404" y="8625"/>
                </a:lnTo>
                <a:lnTo>
                  <a:pt x="40325" y="11506"/>
                </a:lnTo>
                <a:lnTo>
                  <a:pt x="42245" y="17282"/>
                </a:lnTo>
                <a:lnTo>
                  <a:pt x="44165" y="23987"/>
                </a:lnTo>
                <a:lnTo>
                  <a:pt x="45125" y="32628"/>
                </a:lnTo>
                <a:lnTo>
                  <a:pt x="45125" y="42230"/>
                </a:lnTo>
                <a:lnTo>
                  <a:pt x="44979" y="51375"/>
                </a:lnTo>
                <a:lnTo>
                  <a:pt x="44045" y="64590"/>
                </a:lnTo>
                <a:lnTo>
                  <a:pt x="42245" y="74874"/>
                </a:lnTo>
                <a:lnTo>
                  <a:pt x="41285" y="79674"/>
                </a:lnTo>
                <a:lnTo>
                  <a:pt x="39364" y="83515"/>
                </a:lnTo>
                <a:lnTo>
                  <a:pt x="36484" y="85435"/>
                </a:lnTo>
                <a:lnTo>
                  <a:pt x="33604" y="87355"/>
                </a:lnTo>
                <a:lnTo>
                  <a:pt x="31683" y="88315"/>
                </a:lnTo>
                <a:lnTo>
                  <a:pt x="28803" y="88315"/>
                </a:lnTo>
                <a:lnTo>
                  <a:pt x="28803" y="92156"/>
                </a:lnTo>
                <a:lnTo>
                  <a:pt x="33604" y="9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2" name="object 342"/>
          <p:cNvSpPr/>
          <p:nvPr/>
        </p:nvSpPr>
        <p:spPr>
          <a:xfrm>
            <a:off x="1602512" y="3054696"/>
            <a:ext cx="12393" cy="17947"/>
          </a:xfrm>
          <a:custGeom>
            <a:avLst/>
            <a:gdLst/>
            <a:ahLst/>
            <a:cxnLst/>
            <a:rect l="l" t="t" r="r" b="b"/>
            <a:pathLst>
              <a:path w="12393" h="17947">
                <a:moveTo>
                  <a:pt x="12393" y="14106"/>
                </a:moveTo>
                <a:lnTo>
                  <a:pt x="7593" y="14106"/>
                </a:lnTo>
                <a:lnTo>
                  <a:pt x="3752" y="11226"/>
                </a:lnTo>
                <a:lnTo>
                  <a:pt x="1832" y="4505"/>
                </a:lnTo>
                <a:lnTo>
                  <a:pt x="0" y="0"/>
                </a:lnTo>
                <a:lnTo>
                  <a:pt x="819" y="14392"/>
                </a:lnTo>
                <a:lnTo>
                  <a:pt x="12393" y="17947"/>
                </a:lnTo>
                <a:lnTo>
                  <a:pt x="12393" y="14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3" name="object 343"/>
          <p:cNvSpPr/>
          <p:nvPr/>
        </p:nvSpPr>
        <p:spPr>
          <a:xfrm>
            <a:off x="1462271" y="2577297"/>
            <a:ext cx="34564" cy="92156"/>
          </a:xfrm>
          <a:custGeom>
            <a:avLst/>
            <a:gdLst/>
            <a:ahLst/>
            <a:cxnLst/>
            <a:rect l="l" t="t" r="r" b="b"/>
            <a:pathLst>
              <a:path w="34564" h="92156">
                <a:moveTo>
                  <a:pt x="12484" y="21122"/>
                </a:moveTo>
                <a:lnTo>
                  <a:pt x="12484" y="84475"/>
                </a:lnTo>
                <a:lnTo>
                  <a:pt x="11519" y="85435"/>
                </a:lnTo>
                <a:lnTo>
                  <a:pt x="11519" y="86395"/>
                </a:lnTo>
                <a:lnTo>
                  <a:pt x="10561" y="87355"/>
                </a:lnTo>
                <a:lnTo>
                  <a:pt x="9602" y="88315"/>
                </a:lnTo>
                <a:lnTo>
                  <a:pt x="7679" y="89275"/>
                </a:lnTo>
                <a:lnTo>
                  <a:pt x="964" y="89275"/>
                </a:lnTo>
                <a:lnTo>
                  <a:pt x="964" y="92156"/>
                </a:lnTo>
                <a:lnTo>
                  <a:pt x="34564" y="92156"/>
                </a:lnTo>
                <a:lnTo>
                  <a:pt x="34564" y="89275"/>
                </a:lnTo>
                <a:lnTo>
                  <a:pt x="27843" y="89275"/>
                </a:lnTo>
                <a:lnTo>
                  <a:pt x="26884" y="88315"/>
                </a:lnTo>
                <a:lnTo>
                  <a:pt x="25920" y="87355"/>
                </a:lnTo>
                <a:lnTo>
                  <a:pt x="24961" y="86395"/>
                </a:lnTo>
                <a:lnTo>
                  <a:pt x="24003" y="85435"/>
                </a:lnTo>
                <a:lnTo>
                  <a:pt x="24003" y="0"/>
                </a:lnTo>
                <a:lnTo>
                  <a:pt x="21121" y="0"/>
                </a:lnTo>
                <a:lnTo>
                  <a:pt x="0" y="10561"/>
                </a:lnTo>
                <a:lnTo>
                  <a:pt x="964" y="13441"/>
                </a:lnTo>
                <a:lnTo>
                  <a:pt x="3840" y="11521"/>
                </a:lnTo>
                <a:lnTo>
                  <a:pt x="5762" y="10561"/>
                </a:lnTo>
                <a:lnTo>
                  <a:pt x="8644" y="10561"/>
                </a:lnTo>
                <a:lnTo>
                  <a:pt x="9602" y="11521"/>
                </a:lnTo>
                <a:lnTo>
                  <a:pt x="10561" y="12466"/>
                </a:lnTo>
                <a:lnTo>
                  <a:pt x="11519" y="12466"/>
                </a:lnTo>
                <a:lnTo>
                  <a:pt x="11519" y="13441"/>
                </a:lnTo>
                <a:lnTo>
                  <a:pt x="12484" y="15346"/>
                </a:lnTo>
                <a:lnTo>
                  <a:pt x="12484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4" name="object 344"/>
          <p:cNvSpPr/>
          <p:nvPr/>
        </p:nvSpPr>
        <p:spPr>
          <a:xfrm>
            <a:off x="1535541" y="2662732"/>
            <a:ext cx="12171" cy="7680"/>
          </a:xfrm>
          <a:custGeom>
            <a:avLst/>
            <a:gdLst/>
            <a:ahLst/>
            <a:cxnLst/>
            <a:rect l="l" t="t" r="r" b="b"/>
            <a:pathLst>
              <a:path w="12171" h="7680">
                <a:moveTo>
                  <a:pt x="6410" y="3840"/>
                </a:moveTo>
                <a:lnTo>
                  <a:pt x="3530" y="0"/>
                </a:lnTo>
                <a:lnTo>
                  <a:pt x="0" y="4126"/>
                </a:lnTo>
                <a:lnTo>
                  <a:pt x="11211" y="7680"/>
                </a:lnTo>
                <a:lnTo>
                  <a:pt x="12171" y="3840"/>
                </a:lnTo>
                <a:lnTo>
                  <a:pt x="641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5" name="object 345"/>
          <p:cNvSpPr/>
          <p:nvPr/>
        </p:nvSpPr>
        <p:spPr>
          <a:xfrm>
            <a:off x="1518909" y="2577297"/>
            <a:ext cx="57607" cy="93116"/>
          </a:xfrm>
          <a:custGeom>
            <a:avLst/>
            <a:gdLst/>
            <a:ahLst/>
            <a:cxnLst/>
            <a:rect l="l" t="t" r="r" b="b"/>
            <a:pathLst>
              <a:path w="57607" h="93116">
                <a:moveTo>
                  <a:pt x="819" y="34405"/>
                </a:moveTo>
                <a:lnTo>
                  <a:pt x="0" y="47990"/>
                </a:lnTo>
                <a:lnTo>
                  <a:pt x="220" y="54526"/>
                </a:lnTo>
                <a:lnTo>
                  <a:pt x="2252" y="67370"/>
                </a:lnTo>
                <a:lnTo>
                  <a:pt x="6720" y="78714"/>
                </a:lnTo>
                <a:lnTo>
                  <a:pt x="6832" y="78900"/>
                </a:lnTo>
                <a:lnTo>
                  <a:pt x="16631" y="89562"/>
                </a:lnTo>
                <a:lnTo>
                  <a:pt x="20162" y="85435"/>
                </a:lnTo>
                <a:lnTo>
                  <a:pt x="17282" y="79674"/>
                </a:lnTo>
                <a:lnTo>
                  <a:pt x="15801" y="75169"/>
                </a:lnTo>
                <a:lnTo>
                  <a:pt x="13377" y="63217"/>
                </a:lnTo>
                <a:lnTo>
                  <a:pt x="12481" y="48950"/>
                </a:lnTo>
                <a:lnTo>
                  <a:pt x="12481" y="41269"/>
                </a:lnTo>
                <a:lnTo>
                  <a:pt x="13441" y="33588"/>
                </a:lnTo>
                <a:lnTo>
                  <a:pt x="14401" y="25907"/>
                </a:lnTo>
                <a:lnTo>
                  <a:pt x="15361" y="18242"/>
                </a:lnTo>
                <a:lnTo>
                  <a:pt x="17282" y="12466"/>
                </a:lnTo>
                <a:lnTo>
                  <a:pt x="21122" y="8625"/>
                </a:lnTo>
                <a:lnTo>
                  <a:pt x="23042" y="5760"/>
                </a:lnTo>
                <a:lnTo>
                  <a:pt x="25923" y="4800"/>
                </a:lnTo>
                <a:lnTo>
                  <a:pt x="31683" y="4800"/>
                </a:lnTo>
                <a:lnTo>
                  <a:pt x="33604" y="5760"/>
                </a:lnTo>
                <a:lnTo>
                  <a:pt x="35524" y="6720"/>
                </a:lnTo>
                <a:lnTo>
                  <a:pt x="38404" y="8625"/>
                </a:lnTo>
                <a:lnTo>
                  <a:pt x="40325" y="12466"/>
                </a:lnTo>
                <a:lnTo>
                  <a:pt x="41285" y="17282"/>
                </a:lnTo>
                <a:lnTo>
                  <a:pt x="41540" y="17978"/>
                </a:lnTo>
                <a:lnTo>
                  <a:pt x="44338" y="29537"/>
                </a:lnTo>
                <a:lnTo>
                  <a:pt x="45125" y="43190"/>
                </a:lnTo>
                <a:lnTo>
                  <a:pt x="44997" y="51158"/>
                </a:lnTo>
                <a:lnTo>
                  <a:pt x="43871" y="64752"/>
                </a:lnTo>
                <a:lnTo>
                  <a:pt x="41285" y="74874"/>
                </a:lnTo>
                <a:lnTo>
                  <a:pt x="40325" y="80634"/>
                </a:lnTo>
                <a:lnTo>
                  <a:pt x="38404" y="83515"/>
                </a:lnTo>
                <a:lnTo>
                  <a:pt x="35524" y="86395"/>
                </a:lnTo>
                <a:lnTo>
                  <a:pt x="33604" y="88315"/>
                </a:lnTo>
                <a:lnTo>
                  <a:pt x="30723" y="89275"/>
                </a:lnTo>
                <a:lnTo>
                  <a:pt x="28803" y="89275"/>
                </a:lnTo>
                <a:lnTo>
                  <a:pt x="27843" y="93116"/>
                </a:lnTo>
                <a:lnTo>
                  <a:pt x="32644" y="93116"/>
                </a:lnTo>
                <a:lnTo>
                  <a:pt x="37444" y="92156"/>
                </a:lnTo>
                <a:lnTo>
                  <a:pt x="41285" y="88315"/>
                </a:lnTo>
                <a:lnTo>
                  <a:pt x="46085" y="85435"/>
                </a:lnTo>
                <a:lnTo>
                  <a:pt x="49926" y="79674"/>
                </a:lnTo>
                <a:lnTo>
                  <a:pt x="52791" y="72953"/>
                </a:lnTo>
                <a:lnTo>
                  <a:pt x="53556" y="71326"/>
                </a:lnTo>
                <a:lnTo>
                  <a:pt x="56784" y="59654"/>
                </a:lnTo>
                <a:lnTo>
                  <a:pt x="57607" y="46070"/>
                </a:lnTo>
                <a:lnTo>
                  <a:pt x="56693" y="33117"/>
                </a:lnTo>
                <a:lnTo>
                  <a:pt x="53330" y="20713"/>
                </a:lnTo>
                <a:lnTo>
                  <a:pt x="47045" y="10561"/>
                </a:lnTo>
                <a:lnTo>
                  <a:pt x="42245" y="3840"/>
                </a:lnTo>
                <a:lnTo>
                  <a:pt x="35524" y="0"/>
                </a:lnTo>
                <a:lnTo>
                  <a:pt x="24963" y="0"/>
                </a:lnTo>
                <a:lnTo>
                  <a:pt x="20162" y="1920"/>
                </a:lnTo>
                <a:lnTo>
                  <a:pt x="16322" y="4800"/>
                </a:lnTo>
                <a:lnTo>
                  <a:pt x="11521" y="8625"/>
                </a:lnTo>
                <a:lnTo>
                  <a:pt x="7680" y="13441"/>
                </a:lnTo>
                <a:lnTo>
                  <a:pt x="4805" y="21122"/>
                </a:lnTo>
                <a:lnTo>
                  <a:pt x="4046" y="22735"/>
                </a:lnTo>
                <a:lnTo>
                  <a:pt x="819" y="344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6" name="object 346"/>
          <p:cNvSpPr/>
          <p:nvPr/>
        </p:nvSpPr>
        <p:spPr>
          <a:xfrm>
            <a:off x="1586103" y="2640514"/>
            <a:ext cx="20162" cy="89562"/>
          </a:xfrm>
          <a:custGeom>
            <a:avLst/>
            <a:gdLst/>
            <a:ahLst/>
            <a:cxnLst/>
            <a:rect l="l" t="t" r="r" b="b"/>
            <a:pathLst>
              <a:path w="20162" h="89562">
                <a:moveTo>
                  <a:pt x="17229" y="26345"/>
                </a:moveTo>
                <a:lnTo>
                  <a:pt x="20162" y="22218"/>
                </a:lnTo>
                <a:lnTo>
                  <a:pt x="18242" y="16457"/>
                </a:lnTo>
                <a:lnTo>
                  <a:pt x="16409" y="11952"/>
                </a:lnTo>
                <a:lnTo>
                  <a:pt x="14052" y="0"/>
                </a:lnTo>
                <a:lnTo>
                  <a:pt x="7792" y="15682"/>
                </a:lnTo>
                <a:lnTo>
                  <a:pt x="17229" y="26345"/>
                </a:lnTo>
                <a:close/>
              </a:path>
              <a:path w="20162" h="89562">
                <a:moveTo>
                  <a:pt x="33604" y="29899"/>
                </a:moveTo>
                <a:lnTo>
                  <a:pt x="37444" y="28939"/>
                </a:lnTo>
                <a:lnTo>
                  <a:pt x="42245" y="25098"/>
                </a:lnTo>
                <a:lnTo>
                  <a:pt x="47045" y="22218"/>
                </a:lnTo>
                <a:lnTo>
                  <a:pt x="50886" y="16457"/>
                </a:lnTo>
                <a:lnTo>
                  <a:pt x="53766" y="9736"/>
                </a:lnTo>
                <a:lnTo>
                  <a:pt x="57417" y="-3561"/>
                </a:lnTo>
                <a:lnTo>
                  <a:pt x="58567" y="-17146"/>
                </a:lnTo>
                <a:lnTo>
                  <a:pt x="57458" y="-30099"/>
                </a:lnTo>
                <a:lnTo>
                  <a:pt x="53863" y="-42503"/>
                </a:lnTo>
                <a:lnTo>
                  <a:pt x="48005" y="-52655"/>
                </a:lnTo>
                <a:lnTo>
                  <a:pt x="42245" y="-59376"/>
                </a:lnTo>
                <a:lnTo>
                  <a:pt x="36484" y="-63217"/>
                </a:lnTo>
                <a:lnTo>
                  <a:pt x="24963" y="-63217"/>
                </a:lnTo>
                <a:lnTo>
                  <a:pt x="21122" y="-61296"/>
                </a:lnTo>
                <a:lnTo>
                  <a:pt x="17282" y="-58416"/>
                </a:lnTo>
                <a:lnTo>
                  <a:pt x="12496" y="-54591"/>
                </a:lnTo>
                <a:lnTo>
                  <a:pt x="7680" y="-49775"/>
                </a:lnTo>
                <a:lnTo>
                  <a:pt x="4815" y="-42094"/>
                </a:lnTo>
                <a:lnTo>
                  <a:pt x="1157" y="-28810"/>
                </a:lnTo>
                <a:lnTo>
                  <a:pt x="0" y="-15226"/>
                </a:lnTo>
                <a:lnTo>
                  <a:pt x="331" y="-8504"/>
                </a:lnTo>
                <a:lnTo>
                  <a:pt x="2893" y="4237"/>
                </a:lnTo>
                <a:lnTo>
                  <a:pt x="7680" y="15497"/>
                </a:lnTo>
                <a:lnTo>
                  <a:pt x="14052" y="0"/>
                </a:lnTo>
                <a:lnTo>
                  <a:pt x="13441" y="-14266"/>
                </a:lnTo>
                <a:lnTo>
                  <a:pt x="13441" y="-29628"/>
                </a:lnTo>
                <a:lnTo>
                  <a:pt x="15361" y="-37309"/>
                </a:lnTo>
                <a:lnTo>
                  <a:pt x="16322" y="-44974"/>
                </a:lnTo>
                <a:lnTo>
                  <a:pt x="18242" y="-50750"/>
                </a:lnTo>
                <a:lnTo>
                  <a:pt x="21122" y="-54591"/>
                </a:lnTo>
                <a:lnTo>
                  <a:pt x="24003" y="-57456"/>
                </a:lnTo>
                <a:lnTo>
                  <a:pt x="26883" y="-58416"/>
                </a:lnTo>
                <a:lnTo>
                  <a:pt x="31683" y="-58416"/>
                </a:lnTo>
                <a:lnTo>
                  <a:pt x="34564" y="-57456"/>
                </a:lnTo>
                <a:lnTo>
                  <a:pt x="35524" y="-56496"/>
                </a:lnTo>
                <a:lnTo>
                  <a:pt x="38404" y="-54591"/>
                </a:lnTo>
                <a:lnTo>
                  <a:pt x="40325" y="-50750"/>
                </a:lnTo>
                <a:lnTo>
                  <a:pt x="42245" y="-45935"/>
                </a:lnTo>
                <a:lnTo>
                  <a:pt x="44441" y="-33738"/>
                </a:lnTo>
                <a:lnTo>
                  <a:pt x="45125" y="-20027"/>
                </a:lnTo>
                <a:lnTo>
                  <a:pt x="45008" y="-12154"/>
                </a:lnTo>
                <a:lnTo>
                  <a:pt x="44085" y="1496"/>
                </a:lnTo>
                <a:lnTo>
                  <a:pt x="42245" y="11656"/>
                </a:lnTo>
                <a:lnTo>
                  <a:pt x="41285" y="17417"/>
                </a:lnTo>
                <a:lnTo>
                  <a:pt x="39364" y="20298"/>
                </a:lnTo>
                <a:lnTo>
                  <a:pt x="36484" y="23178"/>
                </a:lnTo>
                <a:lnTo>
                  <a:pt x="33604" y="25098"/>
                </a:lnTo>
                <a:lnTo>
                  <a:pt x="31683" y="26058"/>
                </a:lnTo>
                <a:lnTo>
                  <a:pt x="24003" y="26058"/>
                </a:lnTo>
                <a:lnTo>
                  <a:pt x="20162" y="22218"/>
                </a:lnTo>
                <a:lnTo>
                  <a:pt x="17229" y="26345"/>
                </a:lnTo>
                <a:lnTo>
                  <a:pt x="28803" y="29899"/>
                </a:lnTo>
                <a:lnTo>
                  <a:pt x="33604" y="298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7" name="object 347"/>
          <p:cNvSpPr/>
          <p:nvPr/>
        </p:nvSpPr>
        <p:spPr>
          <a:xfrm>
            <a:off x="1462271" y="2175068"/>
            <a:ext cx="34564" cy="91196"/>
          </a:xfrm>
          <a:custGeom>
            <a:avLst/>
            <a:gdLst/>
            <a:ahLst/>
            <a:cxnLst/>
            <a:rect l="l" t="t" r="r" b="b"/>
            <a:pathLst>
              <a:path w="34564" h="91196">
                <a:moveTo>
                  <a:pt x="21121" y="0"/>
                </a:moveTo>
                <a:lnTo>
                  <a:pt x="0" y="10561"/>
                </a:lnTo>
                <a:lnTo>
                  <a:pt x="964" y="13441"/>
                </a:lnTo>
                <a:lnTo>
                  <a:pt x="3840" y="11521"/>
                </a:lnTo>
                <a:lnTo>
                  <a:pt x="5762" y="10561"/>
                </a:lnTo>
                <a:lnTo>
                  <a:pt x="8644" y="10561"/>
                </a:lnTo>
                <a:lnTo>
                  <a:pt x="9602" y="11521"/>
                </a:lnTo>
                <a:lnTo>
                  <a:pt x="10561" y="11521"/>
                </a:lnTo>
                <a:lnTo>
                  <a:pt x="11519" y="12481"/>
                </a:lnTo>
                <a:lnTo>
                  <a:pt x="11519" y="13441"/>
                </a:lnTo>
                <a:lnTo>
                  <a:pt x="12484" y="15361"/>
                </a:lnTo>
                <a:lnTo>
                  <a:pt x="12484" y="84475"/>
                </a:lnTo>
                <a:lnTo>
                  <a:pt x="11519" y="85435"/>
                </a:lnTo>
                <a:lnTo>
                  <a:pt x="11519" y="86395"/>
                </a:lnTo>
                <a:lnTo>
                  <a:pt x="10561" y="87355"/>
                </a:lnTo>
                <a:lnTo>
                  <a:pt x="9602" y="88315"/>
                </a:lnTo>
                <a:lnTo>
                  <a:pt x="7679" y="89275"/>
                </a:lnTo>
                <a:lnTo>
                  <a:pt x="964" y="89275"/>
                </a:lnTo>
                <a:lnTo>
                  <a:pt x="964" y="91196"/>
                </a:lnTo>
                <a:lnTo>
                  <a:pt x="34564" y="91196"/>
                </a:lnTo>
                <a:lnTo>
                  <a:pt x="34564" y="89275"/>
                </a:lnTo>
                <a:lnTo>
                  <a:pt x="30723" y="89275"/>
                </a:lnTo>
                <a:lnTo>
                  <a:pt x="27843" y="88315"/>
                </a:lnTo>
                <a:lnTo>
                  <a:pt x="26884" y="88315"/>
                </a:lnTo>
                <a:lnTo>
                  <a:pt x="25920" y="87355"/>
                </a:lnTo>
                <a:lnTo>
                  <a:pt x="24961" y="86395"/>
                </a:lnTo>
                <a:lnTo>
                  <a:pt x="24003" y="85435"/>
                </a:lnTo>
                <a:lnTo>
                  <a:pt x="24003" y="0"/>
                </a:lnTo>
                <a:lnTo>
                  <a:pt x="211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8" name="object 348"/>
          <p:cNvSpPr/>
          <p:nvPr/>
        </p:nvSpPr>
        <p:spPr>
          <a:xfrm>
            <a:off x="1519874" y="2176988"/>
            <a:ext cx="52802" cy="91196"/>
          </a:xfrm>
          <a:custGeom>
            <a:avLst/>
            <a:gdLst/>
            <a:ahLst/>
            <a:cxnLst/>
            <a:rect l="l" t="t" r="r" b="b"/>
            <a:pathLst>
              <a:path w="52802" h="91196">
                <a:moveTo>
                  <a:pt x="20157" y="0"/>
                </a:moveTo>
                <a:lnTo>
                  <a:pt x="2875" y="34549"/>
                </a:lnTo>
                <a:lnTo>
                  <a:pt x="11516" y="35509"/>
                </a:lnTo>
                <a:lnTo>
                  <a:pt x="18237" y="36469"/>
                </a:lnTo>
                <a:lnTo>
                  <a:pt x="23038" y="38389"/>
                </a:lnTo>
                <a:lnTo>
                  <a:pt x="28799" y="41269"/>
                </a:lnTo>
                <a:lnTo>
                  <a:pt x="33599" y="45110"/>
                </a:lnTo>
                <a:lnTo>
                  <a:pt x="37440" y="48950"/>
                </a:lnTo>
                <a:lnTo>
                  <a:pt x="41280" y="53751"/>
                </a:lnTo>
                <a:lnTo>
                  <a:pt x="42240" y="59512"/>
                </a:lnTo>
                <a:lnTo>
                  <a:pt x="42240" y="70073"/>
                </a:lnTo>
                <a:lnTo>
                  <a:pt x="40320" y="74874"/>
                </a:lnTo>
                <a:lnTo>
                  <a:pt x="36479" y="78714"/>
                </a:lnTo>
                <a:lnTo>
                  <a:pt x="32639" y="82555"/>
                </a:lnTo>
                <a:lnTo>
                  <a:pt x="28799" y="84475"/>
                </a:lnTo>
                <a:lnTo>
                  <a:pt x="20157" y="84475"/>
                </a:lnTo>
                <a:lnTo>
                  <a:pt x="16317" y="83515"/>
                </a:lnTo>
                <a:lnTo>
                  <a:pt x="13437" y="80634"/>
                </a:lnTo>
                <a:lnTo>
                  <a:pt x="10556" y="79674"/>
                </a:lnTo>
                <a:lnTo>
                  <a:pt x="9596" y="78714"/>
                </a:lnTo>
                <a:lnTo>
                  <a:pt x="8636" y="78714"/>
                </a:lnTo>
                <a:lnTo>
                  <a:pt x="7676" y="77754"/>
                </a:lnTo>
                <a:lnTo>
                  <a:pt x="3840" y="77754"/>
                </a:lnTo>
                <a:lnTo>
                  <a:pt x="2875" y="78714"/>
                </a:lnTo>
                <a:lnTo>
                  <a:pt x="1917" y="79674"/>
                </a:lnTo>
                <a:lnTo>
                  <a:pt x="958" y="80634"/>
                </a:lnTo>
                <a:lnTo>
                  <a:pt x="0" y="81594"/>
                </a:lnTo>
                <a:lnTo>
                  <a:pt x="0" y="84475"/>
                </a:lnTo>
                <a:lnTo>
                  <a:pt x="1917" y="86395"/>
                </a:lnTo>
                <a:lnTo>
                  <a:pt x="3840" y="88315"/>
                </a:lnTo>
                <a:lnTo>
                  <a:pt x="6716" y="90236"/>
                </a:lnTo>
                <a:lnTo>
                  <a:pt x="10556" y="91196"/>
                </a:lnTo>
                <a:lnTo>
                  <a:pt x="21118" y="91196"/>
                </a:lnTo>
                <a:lnTo>
                  <a:pt x="25918" y="90236"/>
                </a:lnTo>
                <a:lnTo>
                  <a:pt x="31679" y="87355"/>
                </a:lnTo>
                <a:lnTo>
                  <a:pt x="34559" y="86395"/>
                </a:lnTo>
                <a:lnTo>
                  <a:pt x="38400" y="83515"/>
                </a:lnTo>
                <a:lnTo>
                  <a:pt x="41280" y="80634"/>
                </a:lnTo>
                <a:lnTo>
                  <a:pt x="44160" y="77754"/>
                </a:lnTo>
                <a:lnTo>
                  <a:pt x="46081" y="74874"/>
                </a:lnTo>
                <a:lnTo>
                  <a:pt x="48001" y="71033"/>
                </a:lnTo>
                <a:lnTo>
                  <a:pt x="49921" y="66233"/>
                </a:lnTo>
                <a:lnTo>
                  <a:pt x="50881" y="62392"/>
                </a:lnTo>
                <a:lnTo>
                  <a:pt x="50881" y="49910"/>
                </a:lnTo>
                <a:lnTo>
                  <a:pt x="48001" y="42230"/>
                </a:lnTo>
                <a:lnTo>
                  <a:pt x="42240" y="36469"/>
                </a:lnTo>
                <a:lnTo>
                  <a:pt x="38376" y="33068"/>
                </a:lnTo>
                <a:lnTo>
                  <a:pt x="27558" y="26794"/>
                </a:lnTo>
                <a:lnTo>
                  <a:pt x="14397" y="23042"/>
                </a:lnTo>
                <a:lnTo>
                  <a:pt x="20157" y="11521"/>
                </a:lnTo>
                <a:lnTo>
                  <a:pt x="47041" y="11521"/>
                </a:lnTo>
                <a:lnTo>
                  <a:pt x="52802" y="0"/>
                </a:lnTo>
                <a:lnTo>
                  <a:pt x="201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9" name="object 349"/>
          <p:cNvSpPr/>
          <p:nvPr/>
        </p:nvSpPr>
        <p:spPr>
          <a:xfrm>
            <a:off x="1586103" y="2238001"/>
            <a:ext cx="20162" cy="89600"/>
          </a:xfrm>
          <a:custGeom>
            <a:avLst/>
            <a:gdLst/>
            <a:ahLst/>
            <a:cxnLst/>
            <a:rect l="l" t="t" r="r" b="b"/>
            <a:pathLst>
              <a:path w="20162" h="89600">
                <a:moveTo>
                  <a:pt x="17450" y="26667"/>
                </a:moveTo>
                <a:lnTo>
                  <a:pt x="20162" y="22502"/>
                </a:lnTo>
                <a:lnTo>
                  <a:pt x="18242" y="16741"/>
                </a:lnTo>
                <a:lnTo>
                  <a:pt x="16409" y="11884"/>
                </a:lnTo>
                <a:lnTo>
                  <a:pt x="14052" y="0"/>
                </a:lnTo>
                <a:lnTo>
                  <a:pt x="8158" y="15679"/>
                </a:lnTo>
                <a:lnTo>
                  <a:pt x="17450" y="26667"/>
                </a:lnTo>
                <a:close/>
              </a:path>
              <a:path w="20162" h="89600">
                <a:moveTo>
                  <a:pt x="33604" y="30183"/>
                </a:moveTo>
                <a:lnTo>
                  <a:pt x="37444" y="28263"/>
                </a:lnTo>
                <a:lnTo>
                  <a:pt x="42245" y="25382"/>
                </a:lnTo>
                <a:lnTo>
                  <a:pt x="47045" y="22502"/>
                </a:lnTo>
                <a:lnTo>
                  <a:pt x="50886" y="16741"/>
                </a:lnTo>
                <a:lnTo>
                  <a:pt x="53766" y="10020"/>
                </a:lnTo>
                <a:lnTo>
                  <a:pt x="57416" y="-3267"/>
                </a:lnTo>
                <a:lnTo>
                  <a:pt x="58567" y="-16847"/>
                </a:lnTo>
                <a:lnTo>
                  <a:pt x="57456" y="-30247"/>
                </a:lnTo>
                <a:lnTo>
                  <a:pt x="53861" y="-42445"/>
                </a:lnTo>
                <a:lnTo>
                  <a:pt x="48005" y="-52371"/>
                </a:lnTo>
                <a:lnTo>
                  <a:pt x="42245" y="-59092"/>
                </a:lnTo>
                <a:lnTo>
                  <a:pt x="36484" y="-62932"/>
                </a:lnTo>
                <a:lnTo>
                  <a:pt x="24963" y="-62932"/>
                </a:lnTo>
                <a:lnTo>
                  <a:pt x="21122" y="-61012"/>
                </a:lnTo>
                <a:lnTo>
                  <a:pt x="17282" y="-58132"/>
                </a:lnTo>
                <a:lnTo>
                  <a:pt x="12496" y="-54291"/>
                </a:lnTo>
                <a:lnTo>
                  <a:pt x="7680" y="-49491"/>
                </a:lnTo>
                <a:lnTo>
                  <a:pt x="4815" y="-41810"/>
                </a:lnTo>
                <a:lnTo>
                  <a:pt x="1237" y="-29107"/>
                </a:lnTo>
                <a:lnTo>
                  <a:pt x="0" y="-15902"/>
                </a:lnTo>
                <a:lnTo>
                  <a:pt x="331" y="-8722"/>
                </a:lnTo>
                <a:lnTo>
                  <a:pt x="2893" y="4253"/>
                </a:lnTo>
                <a:lnTo>
                  <a:pt x="7680" y="14821"/>
                </a:lnTo>
                <a:lnTo>
                  <a:pt x="14052" y="0"/>
                </a:lnTo>
                <a:lnTo>
                  <a:pt x="13441" y="-13982"/>
                </a:lnTo>
                <a:lnTo>
                  <a:pt x="13441" y="-29344"/>
                </a:lnTo>
                <a:lnTo>
                  <a:pt x="15361" y="-37024"/>
                </a:lnTo>
                <a:lnTo>
                  <a:pt x="16322" y="-44690"/>
                </a:lnTo>
                <a:lnTo>
                  <a:pt x="18242" y="-50451"/>
                </a:lnTo>
                <a:lnTo>
                  <a:pt x="21122" y="-54291"/>
                </a:lnTo>
                <a:lnTo>
                  <a:pt x="24003" y="-57172"/>
                </a:lnTo>
                <a:lnTo>
                  <a:pt x="26883" y="-58132"/>
                </a:lnTo>
                <a:lnTo>
                  <a:pt x="31683" y="-58132"/>
                </a:lnTo>
                <a:lnTo>
                  <a:pt x="34564" y="-57172"/>
                </a:lnTo>
                <a:lnTo>
                  <a:pt x="35524" y="-56212"/>
                </a:lnTo>
                <a:lnTo>
                  <a:pt x="38404" y="-54291"/>
                </a:lnTo>
                <a:lnTo>
                  <a:pt x="40325" y="-50451"/>
                </a:lnTo>
                <a:lnTo>
                  <a:pt x="42245" y="-45650"/>
                </a:lnTo>
                <a:lnTo>
                  <a:pt x="44441" y="-33804"/>
                </a:lnTo>
                <a:lnTo>
                  <a:pt x="45125" y="-19742"/>
                </a:lnTo>
                <a:lnTo>
                  <a:pt x="45008" y="-11963"/>
                </a:lnTo>
                <a:lnTo>
                  <a:pt x="44085" y="1365"/>
                </a:lnTo>
                <a:lnTo>
                  <a:pt x="42245" y="11941"/>
                </a:lnTo>
                <a:lnTo>
                  <a:pt x="41285" y="17701"/>
                </a:lnTo>
                <a:lnTo>
                  <a:pt x="39364" y="20582"/>
                </a:lnTo>
                <a:lnTo>
                  <a:pt x="36484" y="22502"/>
                </a:lnTo>
                <a:lnTo>
                  <a:pt x="33604" y="25382"/>
                </a:lnTo>
                <a:lnTo>
                  <a:pt x="31683" y="26342"/>
                </a:lnTo>
                <a:lnTo>
                  <a:pt x="24003" y="26342"/>
                </a:lnTo>
                <a:lnTo>
                  <a:pt x="20162" y="22502"/>
                </a:lnTo>
                <a:lnTo>
                  <a:pt x="17450" y="26667"/>
                </a:lnTo>
                <a:lnTo>
                  <a:pt x="28803" y="30183"/>
                </a:lnTo>
                <a:lnTo>
                  <a:pt x="33604" y="301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0" name="object 350"/>
          <p:cNvSpPr/>
          <p:nvPr/>
        </p:nvSpPr>
        <p:spPr>
          <a:xfrm>
            <a:off x="1448836" y="1772838"/>
            <a:ext cx="59518" cy="91196"/>
          </a:xfrm>
          <a:custGeom>
            <a:avLst/>
            <a:gdLst/>
            <a:ahLst/>
            <a:cxnLst/>
            <a:rect l="l" t="t" r="r" b="b"/>
            <a:pathLst>
              <a:path w="59518" h="91196">
                <a:moveTo>
                  <a:pt x="34556" y="59512"/>
                </a:moveTo>
                <a:lnTo>
                  <a:pt x="36236" y="57785"/>
                </a:lnTo>
                <a:lnTo>
                  <a:pt x="44741" y="47276"/>
                </a:lnTo>
                <a:lnTo>
                  <a:pt x="50875" y="37429"/>
                </a:lnTo>
                <a:lnTo>
                  <a:pt x="52797" y="32644"/>
                </a:lnTo>
                <a:lnTo>
                  <a:pt x="53756" y="27843"/>
                </a:lnTo>
                <a:lnTo>
                  <a:pt x="53756" y="17282"/>
                </a:lnTo>
                <a:lnTo>
                  <a:pt x="50875" y="11521"/>
                </a:lnTo>
                <a:lnTo>
                  <a:pt x="46076" y="6720"/>
                </a:lnTo>
                <a:lnTo>
                  <a:pt x="41279" y="2880"/>
                </a:lnTo>
                <a:lnTo>
                  <a:pt x="35515" y="0"/>
                </a:lnTo>
                <a:lnTo>
                  <a:pt x="21115" y="0"/>
                </a:lnTo>
                <a:lnTo>
                  <a:pt x="15358" y="1920"/>
                </a:lnTo>
                <a:lnTo>
                  <a:pt x="11518" y="6720"/>
                </a:lnTo>
                <a:lnTo>
                  <a:pt x="6720" y="11521"/>
                </a:lnTo>
                <a:lnTo>
                  <a:pt x="3838" y="17282"/>
                </a:lnTo>
                <a:lnTo>
                  <a:pt x="2880" y="25923"/>
                </a:lnTo>
                <a:lnTo>
                  <a:pt x="4797" y="25923"/>
                </a:lnTo>
                <a:lnTo>
                  <a:pt x="6720" y="20162"/>
                </a:lnTo>
                <a:lnTo>
                  <a:pt x="9596" y="16322"/>
                </a:lnTo>
                <a:lnTo>
                  <a:pt x="12476" y="14401"/>
                </a:lnTo>
                <a:lnTo>
                  <a:pt x="16317" y="11521"/>
                </a:lnTo>
                <a:lnTo>
                  <a:pt x="20156" y="10561"/>
                </a:lnTo>
                <a:lnTo>
                  <a:pt x="29759" y="10561"/>
                </a:lnTo>
                <a:lnTo>
                  <a:pt x="33599" y="12481"/>
                </a:lnTo>
                <a:lnTo>
                  <a:pt x="37438" y="15361"/>
                </a:lnTo>
                <a:lnTo>
                  <a:pt x="40320" y="19202"/>
                </a:lnTo>
                <a:lnTo>
                  <a:pt x="42237" y="24002"/>
                </a:lnTo>
                <a:lnTo>
                  <a:pt x="42237" y="29748"/>
                </a:lnTo>
                <a:lnTo>
                  <a:pt x="39714" y="42128"/>
                </a:lnTo>
                <a:lnTo>
                  <a:pt x="32634" y="54711"/>
                </a:lnTo>
                <a:lnTo>
                  <a:pt x="28539" y="60198"/>
                </a:lnTo>
                <a:lnTo>
                  <a:pt x="21037" y="68657"/>
                </a:lnTo>
                <a:lnTo>
                  <a:pt x="11450" y="78349"/>
                </a:lnTo>
                <a:lnTo>
                  <a:pt x="0" y="89275"/>
                </a:lnTo>
                <a:lnTo>
                  <a:pt x="0" y="91196"/>
                </a:lnTo>
                <a:lnTo>
                  <a:pt x="52797" y="91196"/>
                </a:lnTo>
                <a:lnTo>
                  <a:pt x="59518" y="73913"/>
                </a:lnTo>
                <a:lnTo>
                  <a:pt x="56637" y="73913"/>
                </a:lnTo>
                <a:lnTo>
                  <a:pt x="55679" y="75834"/>
                </a:lnTo>
                <a:lnTo>
                  <a:pt x="54714" y="77754"/>
                </a:lnTo>
                <a:lnTo>
                  <a:pt x="52797" y="78714"/>
                </a:lnTo>
                <a:lnTo>
                  <a:pt x="50875" y="79674"/>
                </a:lnTo>
                <a:lnTo>
                  <a:pt x="49917" y="80634"/>
                </a:lnTo>
                <a:lnTo>
                  <a:pt x="47999" y="80634"/>
                </a:lnTo>
                <a:lnTo>
                  <a:pt x="46076" y="81594"/>
                </a:lnTo>
                <a:lnTo>
                  <a:pt x="14400" y="81594"/>
                </a:lnTo>
                <a:lnTo>
                  <a:pt x="15959" y="80027"/>
                </a:lnTo>
                <a:lnTo>
                  <a:pt x="23178" y="72446"/>
                </a:lnTo>
                <a:lnTo>
                  <a:pt x="34556" y="595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1" name="object 351"/>
          <p:cNvSpPr/>
          <p:nvPr/>
        </p:nvSpPr>
        <p:spPr>
          <a:xfrm>
            <a:off x="1518909" y="1772838"/>
            <a:ext cx="57607" cy="93116"/>
          </a:xfrm>
          <a:custGeom>
            <a:avLst/>
            <a:gdLst/>
            <a:ahLst/>
            <a:cxnLst/>
            <a:rect l="l" t="t" r="r" b="b"/>
            <a:pathLst>
              <a:path w="57607" h="93116">
                <a:moveTo>
                  <a:pt x="6720" y="77754"/>
                </a:moveTo>
                <a:lnTo>
                  <a:pt x="7200" y="78612"/>
                </a:lnTo>
                <a:lnTo>
                  <a:pt x="13432" y="63262"/>
                </a:lnTo>
                <a:lnTo>
                  <a:pt x="12481" y="48950"/>
                </a:lnTo>
                <a:lnTo>
                  <a:pt x="12481" y="41269"/>
                </a:lnTo>
                <a:lnTo>
                  <a:pt x="13441" y="33588"/>
                </a:lnTo>
                <a:lnTo>
                  <a:pt x="14401" y="25923"/>
                </a:lnTo>
                <a:lnTo>
                  <a:pt x="15361" y="18242"/>
                </a:lnTo>
                <a:lnTo>
                  <a:pt x="17282" y="12481"/>
                </a:lnTo>
                <a:lnTo>
                  <a:pt x="21122" y="8641"/>
                </a:lnTo>
                <a:lnTo>
                  <a:pt x="23042" y="5760"/>
                </a:lnTo>
                <a:lnTo>
                  <a:pt x="25923" y="4800"/>
                </a:lnTo>
                <a:lnTo>
                  <a:pt x="33604" y="4800"/>
                </a:lnTo>
                <a:lnTo>
                  <a:pt x="35524" y="6720"/>
                </a:lnTo>
                <a:lnTo>
                  <a:pt x="38404" y="8641"/>
                </a:lnTo>
                <a:lnTo>
                  <a:pt x="40325" y="12481"/>
                </a:lnTo>
                <a:lnTo>
                  <a:pt x="41285" y="17282"/>
                </a:lnTo>
                <a:lnTo>
                  <a:pt x="41540" y="17896"/>
                </a:lnTo>
                <a:lnTo>
                  <a:pt x="44338" y="29194"/>
                </a:lnTo>
                <a:lnTo>
                  <a:pt x="45125" y="43190"/>
                </a:lnTo>
                <a:lnTo>
                  <a:pt x="44997" y="51068"/>
                </a:lnTo>
                <a:lnTo>
                  <a:pt x="43871" y="64340"/>
                </a:lnTo>
                <a:lnTo>
                  <a:pt x="41285" y="74874"/>
                </a:lnTo>
                <a:lnTo>
                  <a:pt x="40325" y="79674"/>
                </a:lnTo>
                <a:lnTo>
                  <a:pt x="38404" y="83515"/>
                </a:lnTo>
                <a:lnTo>
                  <a:pt x="35524" y="85435"/>
                </a:lnTo>
                <a:lnTo>
                  <a:pt x="33604" y="88315"/>
                </a:lnTo>
                <a:lnTo>
                  <a:pt x="32644" y="93116"/>
                </a:lnTo>
                <a:lnTo>
                  <a:pt x="37444" y="91196"/>
                </a:lnTo>
                <a:lnTo>
                  <a:pt x="41285" y="88315"/>
                </a:lnTo>
                <a:lnTo>
                  <a:pt x="46085" y="84475"/>
                </a:lnTo>
                <a:lnTo>
                  <a:pt x="49926" y="79674"/>
                </a:lnTo>
                <a:lnTo>
                  <a:pt x="52791" y="71993"/>
                </a:lnTo>
                <a:lnTo>
                  <a:pt x="53196" y="71258"/>
                </a:lnTo>
                <a:lnTo>
                  <a:pt x="56716" y="60010"/>
                </a:lnTo>
                <a:lnTo>
                  <a:pt x="57607" y="46085"/>
                </a:lnTo>
                <a:lnTo>
                  <a:pt x="56691" y="32695"/>
                </a:lnTo>
                <a:lnTo>
                  <a:pt x="53328" y="20497"/>
                </a:lnTo>
                <a:lnTo>
                  <a:pt x="47045" y="10561"/>
                </a:lnTo>
                <a:lnTo>
                  <a:pt x="42245" y="3840"/>
                </a:lnTo>
                <a:lnTo>
                  <a:pt x="35524" y="0"/>
                </a:lnTo>
                <a:lnTo>
                  <a:pt x="24963" y="0"/>
                </a:lnTo>
                <a:lnTo>
                  <a:pt x="20162" y="1920"/>
                </a:lnTo>
                <a:lnTo>
                  <a:pt x="16322" y="4800"/>
                </a:lnTo>
                <a:lnTo>
                  <a:pt x="11521" y="7680"/>
                </a:lnTo>
                <a:lnTo>
                  <a:pt x="7680" y="13441"/>
                </a:lnTo>
                <a:lnTo>
                  <a:pt x="4805" y="21122"/>
                </a:lnTo>
                <a:lnTo>
                  <a:pt x="4400" y="21956"/>
                </a:lnTo>
                <a:lnTo>
                  <a:pt x="886" y="33824"/>
                </a:lnTo>
                <a:lnTo>
                  <a:pt x="0" y="47030"/>
                </a:lnTo>
                <a:lnTo>
                  <a:pt x="220" y="53928"/>
                </a:lnTo>
                <a:lnTo>
                  <a:pt x="2252" y="66690"/>
                </a:lnTo>
                <a:lnTo>
                  <a:pt x="6720" y="777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2" name="object 352"/>
          <p:cNvSpPr/>
          <p:nvPr/>
        </p:nvSpPr>
        <p:spPr>
          <a:xfrm>
            <a:off x="1526110" y="1836101"/>
            <a:ext cx="26403" cy="29853"/>
          </a:xfrm>
          <a:custGeom>
            <a:avLst/>
            <a:gdLst/>
            <a:ahLst/>
            <a:cxnLst/>
            <a:rect l="l" t="t" r="r" b="b"/>
            <a:pathLst>
              <a:path w="26403" h="29853">
                <a:moveTo>
                  <a:pt x="26403" y="25052"/>
                </a:moveTo>
                <a:lnTo>
                  <a:pt x="23523" y="26013"/>
                </a:lnTo>
                <a:lnTo>
                  <a:pt x="15842" y="26013"/>
                </a:lnTo>
                <a:lnTo>
                  <a:pt x="12962" y="22172"/>
                </a:lnTo>
                <a:lnTo>
                  <a:pt x="10081" y="15451"/>
                </a:lnTo>
                <a:lnTo>
                  <a:pt x="8796" y="11675"/>
                </a:lnTo>
                <a:lnTo>
                  <a:pt x="6231" y="0"/>
                </a:lnTo>
                <a:lnTo>
                  <a:pt x="0" y="15349"/>
                </a:lnTo>
                <a:lnTo>
                  <a:pt x="9659" y="26337"/>
                </a:lnTo>
                <a:lnTo>
                  <a:pt x="20643" y="29853"/>
                </a:lnTo>
                <a:lnTo>
                  <a:pt x="25443" y="29853"/>
                </a:lnTo>
                <a:lnTo>
                  <a:pt x="26403" y="250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3" name="object 353"/>
          <p:cNvSpPr/>
          <p:nvPr/>
        </p:nvSpPr>
        <p:spPr>
          <a:xfrm>
            <a:off x="1586103" y="1836101"/>
            <a:ext cx="20162" cy="89600"/>
          </a:xfrm>
          <a:custGeom>
            <a:avLst/>
            <a:gdLst/>
            <a:ahLst/>
            <a:cxnLst/>
            <a:rect l="l" t="t" r="r" b="b"/>
            <a:pathLst>
              <a:path w="20162" h="89600">
                <a:moveTo>
                  <a:pt x="17450" y="26337"/>
                </a:moveTo>
                <a:lnTo>
                  <a:pt x="20162" y="22172"/>
                </a:lnTo>
                <a:lnTo>
                  <a:pt x="18242" y="15451"/>
                </a:lnTo>
                <a:lnTo>
                  <a:pt x="16634" y="11675"/>
                </a:lnTo>
                <a:lnTo>
                  <a:pt x="14096" y="0"/>
                </a:lnTo>
                <a:lnTo>
                  <a:pt x="8158" y="15349"/>
                </a:lnTo>
                <a:lnTo>
                  <a:pt x="17450" y="26337"/>
                </a:lnTo>
                <a:close/>
              </a:path>
              <a:path w="20162" h="89600">
                <a:moveTo>
                  <a:pt x="33604" y="29853"/>
                </a:moveTo>
                <a:lnTo>
                  <a:pt x="37444" y="27933"/>
                </a:lnTo>
                <a:lnTo>
                  <a:pt x="42245" y="25052"/>
                </a:lnTo>
                <a:lnTo>
                  <a:pt x="47045" y="21212"/>
                </a:lnTo>
                <a:lnTo>
                  <a:pt x="50886" y="16411"/>
                </a:lnTo>
                <a:lnTo>
                  <a:pt x="53766" y="8730"/>
                </a:lnTo>
                <a:lnTo>
                  <a:pt x="54074" y="7997"/>
                </a:lnTo>
                <a:lnTo>
                  <a:pt x="57336" y="-3251"/>
                </a:lnTo>
                <a:lnTo>
                  <a:pt x="58567" y="-17177"/>
                </a:lnTo>
                <a:lnTo>
                  <a:pt x="57456" y="-30567"/>
                </a:lnTo>
                <a:lnTo>
                  <a:pt x="53861" y="-42764"/>
                </a:lnTo>
                <a:lnTo>
                  <a:pt x="48005" y="-52701"/>
                </a:lnTo>
                <a:lnTo>
                  <a:pt x="42245" y="-59422"/>
                </a:lnTo>
                <a:lnTo>
                  <a:pt x="36484" y="-63262"/>
                </a:lnTo>
                <a:lnTo>
                  <a:pt x="24963" y="-63262"/>
                </a:lnTo>
                <a:lnTo>
                  <a:pt x="21122" y="-61342"/>
                </a:lnTo>
                <a:lnTo>
                  <a:pt x="17282" y="-58462"/>
                </a:lnTo>
                <a:lnTo>
                  <a:pt x="12496" y="-55581"/>
                </a:lnTo>
                <a:lnTo>
                  <a:pt x="7680" y="-49821"/>
                </a:lnTo>
                <a:lnTo>
                  <a:pt x="4815" y="-42140"/>
                </a:lnTo>
                <a:lnTo>
                  <a:pt x="1237" y="-29437"/>
                </a:lnTo>
                <a:lnTo>
                  <a:pt x="0" y="-16232"/>
                </a:lnTo>
                <a:lnTo>
                  <a:pt x="331" y="-9143"/>
                </a:lnTo>
                <a:lnTo>
                  <a:pt x="2893" y="3508"/>
                </a:lnTo>
                <a:lnTo>
                  <a:pt x="7680" y="14491"/>
                </a:lnTo>
                <a:lnTo>
                  <a:pt x="8158" y="15349"/>
                </a:lnTo>
                <a:lnTo>
                  <a:pt x="14096" y="0"/>
                </a:lnTo>
                <a:lnTo>
                  <a:pt x="13441" y="-14311"/>
                </a:lnTo>
                <a:lnTo>
                  <a:pt x="13441" y="-29673"/>
                </a:lnTo>
                <a:lnTo>
                  <a:pt x="15361" y="-37339"/>
                </a:lnTo>
                <a:lnTo>
                  <a:pt x="16322" y="-45020"/>
                </a:lnTo>
                <a:lnTo>
                  <a:pt x="18242" y="-50781"/>
                </a:lnTo>
                <a:lnTo>
                  <a:pt x="21122" y="-54621"/>
                </a:lnTo>
                <a:lnTo>
                  <a:pt x="24003" y="-57502"/>
                </a:lnTo>
                <a:lnTo>
                  <a:pt x="26883" y="-58462"/>
                </a:lnTo>
                <a:lnTo>
                  <a:pt x="34564" y="-58462"/>
                </a:lnTo>
                <a:lnTo>
                  <a:pt x="35524" y="-56542"/>
                </a:lnTo>
                <a:lnTo>
                  <a:pt x="38404" y="-54621"/>
                </a:lnTo>
                <a:lnTo>
                  <a:pt x="40325" y="-50781"/>
                </a:lnTo>
                <a:lnTo>
                  <a:pt x="42245" y="-45980"/>
                </a:lnTo>
                <a:lnTo>
                  <a:pt x="44441" y="-34128"/>
                </a:lnTo>
                <a:lnTo>
                  <a:pt x="45125" y="-20072"/>
                </a:lnTo>
                <a:lnTo>
                  <a:pt x="45008" y="-12287"/>
                </a:lnTo>
                <a:lnTo>
                  <a:pt x="44085" y="1040"/>
                </a:lnTo>
                <a:lnTo>
                  <a:pt x="42245" y="11611"/>
                </a:lnTo>
                <a:lnTo>
                  <a:pt x="41285" y="16411"/>
                </a:lnTo>
                <a:lnTo>
                  <a:pt x="39364" y="20252"/>
                </a:lnTo>
                <a:lnTo>
                  <a:pt x="36484" y="22172"/>
                </a:lnTo>
                <a:lnTo>
                  <a:pt x="33604" y="25052"/>
                </a:lnTo>
                <a:lnTo>
                  <a:pt x="31683" y="26013"/>
                </a:lnTo>
                <a:lnTo>
                  <a:pt x="24003" y="26013"/>
                </a:lnTo>
                <a:lnTo>
                  <a:pt x="20162" y="22172"/>
                </a:lnTo>
                <a:lnTo>
                  <a:pt x="17450" y="26337"/>
                </a:lnTo>
                <a:lnTo>
                  <a:pt x="28803" y="29853"/>
                </a:lnTo>
                <a:lnTo>
                  <a:pt x="33604" y="298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4" name="object 354"/>
          <p:cNvSpPr/>
          <p:nvPr/>
        </p:nvSpPr>
        <p:spPr>
          <a:xfrm>
            <a:off x="1448836" y="1370609"/>
            <a:ext cx="59518" cy="91196"/>
          </a:xfrm>
          <a:custGeom>
            <a:avLst/>
            <a:gdLst/>
            <a:ahLst/>
            <a:cxnLst/>
            <a:rect l="l" t="t" r="r" b="b"/>
            <a:pathLst>
              <a:path w="59518" h="91196">
                <a:moveTo>
                  <a:pt x="34556" y="59527"/>
                </a:moveTo>
                <a:lnTo>
                  <a:pt x="36236" y="57797"/>
                </a:lnTo>
                <a:lnTo>
                  <a:pt x="44741" y="47280"/>
                </a:lnTo>
                <a:lnTo>
                  <a:pt x="50875" y="37444"/>
                </a:lnTo>
                <a:lnTo>
                  <a:pt x="52797" y="32644"/>
                </a:lnTo>
                <a:lnTo>
                  <a:pt x="53756" y="27843"/>
                </a:lnTo>
                <a:lnTo>
                  <a:pt x="53756" y="17282"/>
                </a:lnTo>
                <a:lnTo>
                  <a:pt x="50875" y="11521"/>
                </a:lnTo>
                <a:lnTo>
                  <a:pt x="46076" y="6720"/>
                </a:lnTo>
                <a:lnTo>
                  <a:pt x="41279" y="1920"/>
                </a:lnTo>
                <a:lnTo>
                  <a:pt x="35515" y="0"/>
                </a:lnTo>
                <a:lnTo>
                  <a:pt x="21115" y="0"/>
                </a:lnTo>
                <a:lnTo>
                  <a:pt x="15358" y="1920"/>
                </a:lnTo>
                <a:lnTo>
                  <a:pt x="11518" y="6720"/>
                </a:lnTo>
                <a:lnTo>
                  <a:pt x="6720" y="10561"/>
                </a:lnTo>
                <a:lnTo>
                  <a:pt x="3838" y="17282"/>
                </a:lnTo>
                <a:lnTo>
                  <a:pt x="2880" y="24963"/>
                </a:lnTo>
                <a:lnTo>
                  <a:pt x="4797" y="24963"/>
                </a:lnTo>
                <a:lnTo>
                  <a:pt x="6720" y="20162"/>
                </a:lnTo>
                <a:lnTo>
                  <a:pt x="9596" y="16322"/>
                </a:lnTo>
                <a:lnTo>
                  <a:pt x="12476" y="14401"/>
                </a:lnTo>
                <a:lnTo>
                  <a:pt x="16317" y="11521"/>
                </a:lnTo>
                <a:lnTo>
                  <a:pt x="20156" y="10561"/>
                </a:lnTo>
                <a:lnTo>
                  <a:pt x="29759" y="10561"/>
                </a:lnTo>
                <a:lnTo>
                  <a:pt x="33599" y="12481"/>
                </a:lnTo>
                <a:lnTo>
                  <a:pt x="37438" y="15361"/>
                </a:lnTo>
                <a:lnTo>
                  <a:pt x="40320" y="19202"/>
                </a:lnTo>
                <a:lnTo>
                  <a:pt x="42237" y="24003"/>
                </a:lnTo>
                <a:lnTo>
                  <a:pt x="42237" y="29763"/>
                </a:lnTo>
                <a:lnTo>
                  <a:pt x="39717" y="42134"/>
                </a:lnTo>
                <a:lnTo>
                  <a:pt x="32634" y="54711"/>
                </a:lnTo>
                <a:lnTo>
                  <a:pt x="28539" y="60204"/>
                </a:lnTo>
                <a:lnTo>
                  <a:pt x="21037" y="68663"/>
                </a:lnTo>
                <a:lnTo>
                  <a:pt x="11450" y="78352"/>
                </a:lnTo>
                <a:lnTo>
                  <a:pt x="0" y="89275"/>
                </a:lnTo>
                <a:lnTo>
                  <a:pt x="0" y="91196"/>
                </a:lnTo>
                <a:lnTo>
                  <a:pt x="52797" y="91196"/>
                </a:lnTo>
                <a:lnTo>
                  <a:pt x="59518" y="73914"/>
                </a:lnTo>
                <a:lnTo>
                  <a:pt x="56637" y="73914"/>
                </a:lnTo>
                <a:lnTo>
                  <a:pt x="55679" y="75834"/>
                </a:lnTo>
                <a:lnTo>
                  <a:pt x="54714" y="77754"/>
                </a:lnTo>
                <a:lnTo>
                  <a:pt x="52797" y="78714"/>
                </a:lnTo>
                <a:lnTo>
                  <a:pt x="50875" y="79674"/>
                </a:lnTo>
                <a:lnTo>
                  <a:pt x="49917" y="80634"/>
                </a:lnTo>
                <a:lnTo>
                  <a:pt x="47999" y="80634"/>
                </a:lnTo>
                <a:lnTo>
                  <a:pt x="46076" y="81594"/>
                </a:lnTo>
                <a:lnTo>
                  <a:pt x="14400" y="81594"/>
                </a:lnTo>
                <a:lnTo>
                  <a:pt x="15955" y="80031"/>
                </a:lnTo>
                <a:lnTo>
                  <a:pt x="23175" y="72453"/>
                </a:lnTo>
                <a:lnTo>
                  <a:pt x="34556" y="595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5" name="object 355"/>
          <p:cNvSpPr/>
          <p:nvPr/>
        </p:nvSpPr>
        <p:spPr>
          <a:xfrm>
            <a:off x="1519874" y="1372529"/>
            <a:ext cx="52802" cy="91196"/>
          </a:xfrm>
          <a:custGeom>
            <a:avLst/>
            <a:gdLst/>
            <a:ahLst/>
            <a:cxnLst/>
            <a:rect l="l" t="t" r="r" b="b"/>
            <a:pathLst>
              <a:path w="52802" h="91196">
                <a:moveTo>
                  <a:pt x="20157" y="0"/>
                </a:moveTo>
                <a:lnTo>
                  <a:pt x="2875" y="34564"/>
                </a:lnTo>
                <a:lnTo>
                  <a:pt x="11516" y="35524"/>
                </a:lnTo>
                <a:lnTo>
                  <a:pt x="18237" y="36484"/>
                </a:lnTo>
                <a:lnTo>
                  <a:pt x="23038" y="38389"/>
                </a:lnTo>
                <a:lnTo>
                  <a:pt x="28799" y="40325"/>
                </a:lnTo>
                <a:lnTo>
                  <a:pt x="33599" y="44165"/>
                </a:lnTo>
                <a:lnTo>
                  <a:pt x="37440" y="48950"/>
                </a:lnTo>
                <a:lnTo>
                  <a:pt x="41280" y="53751"/>
                </a:lnTo>
                <a:lnTo>
                  <a:pt x="42240" y="58567"/>
                </a:lnTo>
                <a:lnTo>
                  <a:pt x="42240" y="70073"/>
                </a:lnTo>
                <a:lnTo>
                  <a:pt x="40320" y="74874"/>
                </a:lnTo>
                <a:lnTo>
                  <a:pt x="36479" y="78714"/>
                </a:lnTo>
                <a:lnTo>
                  <a:pt x="32639" y="82555"/>
                </a:lnTo>
                <a:lnTo>
                  <a:pt x="28799" y="84475"/>
                </a:lnTo>
                <a:lnTo>
                  <a:pt x="20157" y="84475"/>
                </a:lnTo>
                <a:lnTo>
                  <a:pt x="16317" y="83515"/>
                </a:lnTo>
                <a:lnTo>
                  <a:pt x="13437" y="80634"/>
                </a:lnTo>
                <a:lnTo>
                  <a:pt x="10556" y="79674"/>
                </a:lnTo>
                <a:lnTo>
                  <a:pt x="9596" y="78714"/>
                </a:lnTo>
                <a:lnTo>
                  <a:pt x="8636" y="77754"/>
                </a:lnTo>
                <a:lnTo>
                  <a:pt x="2875" y="77754"/>
                </a:lnTo>
                <a:lnTo>
                  <a:pt x="1917" y="78714"/>
                </a:lnTo>
                <a:lnTo>
                  <a:pt x="958" y="79674"/>
                </a:lnTo>
                <a:lnTo>
                  <a:pt x="0" y="81594"/>
                </a:lnTo>
                <a:lnTo>
                  <a:pt x="0" y="84475"/>
                </a:lnTo>
                <a:lnTo>
                  <a:pt x="1917" y="86395"/>
                </a:lnTo>
                <a:lnTo>
                  <a:pt x="3840" y="88315"/>
                </a:lnTo>
                <a:lnTo>
                  <a:pt x="6716" y="90236"/>
                </a:lnTo>
                <a:lnTo>
                  <a:pt x="10556" y="91196"/>
                </a:lnTo>
                <a:lnTo>
                  <a:pt x="21118" y="91196"/>
                </a:lnTo>
                <a:lnTo>
                  <a:pt x="25918" y="90236"/>
                </a:lnTo>
                <a:lnTo>
                  <a:pt x="31679" y="87355"/>
                </a:lnTo>
                <a:lnTo>
                  <a:pt x="34559" y="85435"/>
                </a:lnTo>
                <a:lnTo>
                  <a:pt x="38400" y="83515"/>
                </a:lnTo>
                <a:lnTo>
                  <a:pt x="41280" y="80634"/>
                </a:lnTo>
                <a:lnTo>
                  <a:pt x="44160" y="77754"/>
                </a:lnTo>
                <a:lnTo>
                  <a:pt x="46081" y="73913"/>
                </a:lnTo>
                <a:lnTo>
                  <a:pt x="48001" y="70073"/>
                </a:lnTo>
                <a:lnTo>
                  <a:pt x="49921" y="66233"/>
                </a:lnTo>
                <a:lnTo>
                  <a:pt x="50881" y="62392"/>
                </a:lnTo>
                <a:lnTo>
                  <a:pt x="50881" y="48950"/>
                </a:lnTo>
                <a:lnTo>
                  <a:pt x="48001" y="42230"/>
                </a:lnTo>
                <a:lnTo>
                  <a:pt x="42240" y="36484"/>
                </a:lnTo>
                <a:lnTo>
                  <a:pt x="38372" y="32727"/>
                </a:lnTo>
                <a:lnTo>
                  <a:pt x="27556" y="26514"/>
                </a:lnTo>
                <a:lnTo>
                  <a:pt x="14397" y="23042"/>
                </a:lnTo>
                <a:lnTo>
                  <a:pt x="20157" y="11521"/>
                </a:lnTo>
                <a:lnTo>
                  <a:pt x="47041" y="11521"/>
                </a:lnTo>
                <a:lnTo>
                  <a:pt x="52802" y="0"/>
                </a:lnTo>
                <a:lnTo>
                  <a:pt x="201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6" name="object 356"/>
          <p:cNvSpPr/>
          <p:nvPr/>
        </p:nvSpPr>
        <p:spPr>
          <a:xfrm>
            <a:off x="1586103" y="1433881"/>
            <a:ext cx="20162" cy="89600"/>
          </a:xfrm>
          <a:custGeom>
            <a:avLst/>
            <a:gdLst/>
            <a:ahLst/>
            <a:cxnLst/>
            <a:rect l="l" t="t" r="r" b="b"/>
            <a:pathLst>
              <a:path w="20162" h="89600">
                <a:moveTo>
                  <a:pt x="17450" y="26328"/>
                </a:moveTo>
                <a:lnTo>
                  <a:pt x="20162" y="22163"/>
                </a:lnTo>
                <a:lnTo>
                  <a:pt x="18242" y="15442"/>
                </a:lnTo>
                <a:lnTo>
                  <a:pt x="16638" y="11676"/>
                </a:lnTo>
                <a:lnTo>
                  <a:pt x="14097" y="0"/>
                </a:lnTo>
                <a:lnTo>
                  <a:pt x="8158" y="15340"/>
                </a:lnTo>
                <a:lnTo>
                  <a:pt x="17450" y="26328"/>
                </a:lnTo>
                <a:close/>
              </a:path>
              <a:path w="20162" h="89600">
                <a:moveTo>
                  <a:pt x="33604" y="29844"/>
                </a:moveTo>
                <a:lnTo>
                  <a:pt x="37444" y="27923"/>
                </a:lnTo>
                <a:lnTo>
                  <a:pt x="42245" y="25043"/>
                </a:lnTo>
                <a:lnTo>
                  <a:pt x="47045" y="21203"/>
                </a:lnTo>
                <a:lnTo>
                  <a:pt x="50886" y="16402"/>
                </a:lnTo>
                <a:lnTo>
                  <a:pt x="53766" y="8721"/>
                </a:lnTo>
                <a:lnTo>
                  <a:pt x="54074" y="7987"/>
                </a:lnTo>
                <a:lnTo>
                  <a:pt x="57336" y="-3260"/>
                </a:lnTo>
                <a:lnTo>
                  <a:pt x="58567" y="-17186"/>
                </a:lnTo>
                <a:lnTo>
                  <a:pt x="57456" y="-30576"/>
                </a:lnTo>
                <a:lnTo>
                  <a:pt x="53861" y="-42774"/>
                </a:lnTo>
                <a:lnTo>
                  <a:pt x="48005" y="-52710"/>
                </a:lnTo>
                <a:lnTo>
                  <a:pt x="42245" y="-59431"/>
                </a:lnTo>
                <a:lnTo>
                  <a:pt x="36484" y="-63272"/>
                </a:lnTo>
                <a:lnTo>
                  <a:pt x="24963" y="-63272"/>
                </a:lnTo>
                <a:lnTo>
                  <a:pt x="21122" y="-61352"/>
                </a:lnTo>
                <a:lnTo>
                  <a:pt x="17282" y="-58471"/>
                </a:lnTo>
                <a:lnTo>
                  <a:pt x="12496" y="-55591"/>
                </a:lnTo>
                <a:lnTo>
                  <a:pt x="7680" y="-49830"/>
                </a:lnTo>
                <a:lnTo>
                  <a:pt x="4815" y="-42149"/>
                </a:lnTo>
                <a:lnTo>
                  <a:pt x="4507" y="-41410"/>
                </a:lnTo>
                <a:lnTo>
                  <a:pt x="1237" y="-29787"/>
                </a:lnTo>
                <a:lnTo>
                  <a:pt x="0" y="-16241"/>
                </a:lnTo>
                <a:lnTo>
                  <a:pt x="331" y="-9146"/>
                </a:lnTo>
                <a:lnTo>
                  <a:pt x="2893" y="3503"/>
                </a:lnTo>
                <a:lnTo>
                  <a:pt x="7680" y="14482"/>
                </a:lnTo>
                <a:lnTo>
                  <a:pt x="8158" y="15340"/>
                </a:lnTo>
                <a:lnTo>
                  <a:pt x="14097" y="0"/>
                </a:lnTo>
                <a:lnTo>
                  <a:pt x="13441" y="-14306"/>
                </a:lnTo>
                <a:lnTo>
                  <a:pt x="13441" y="-29668"/>
                </a:lnTo>
                <a:lnTo>
                  <a:pt x="15361" y="-37349"/>
                </a:lnTo>
                <a:lnTo>
                  <a:pt x="16322" y="-45029"/>
                </a:lnTo>
                <a:lnTo>
                  <a:pt x="18242" y="-50790"/>
                </a:lnTo>
                <a:lnTo>
                  <a:pt x="21122" y="-54631"/>
                </a:lnTo>
                <a:lnTo>
                  <a:pt x="24003" y="-57511"/>
                </a:lnTo>
                <a:lnTo>
                  <a:pt x="26883" y="-58471"/>
                </a:lnTo>
                <a:lnTo>
                  <a:pt x="34564" y="-58471"/>
                </a:lnTo>
                <a:lnTo>
                  <a:pt x="35524" y="-56551"/>
                </a:lnTo>
                <a:lnTo>
                  <a:pt x="38404" y="-54631"/>
                </a:lnTo>
                <a:lnTo>
                  <a:pt x="40325" y="-50790"/>
                </a:lnTo>
                <a:lnTo>
                  <a:pt x="42245" y="-45990"/>
                </a:lnTo>
                <a:lnTo>
                  <a:pt x="44442" y="-34128"/>
                </a:lnTo>
                <a:lnTo>
                  <a:pt x="45125" y="-20066"/>
                </a:lnTo>
                <a:lnTo>
                  <a:pt x="45008" y="-12301"/>
                </a:lnTo>
                <a:lnTo>
                  <a:pt x="44086" y="1032"/>
                </a:lnTo>
                <a:lnTo>
                  <a:pt x="42245" y="11601"/>
                </a:lnTo>
                <a:lnTo>
                  <a:pt x="41285" y="16402"/>
                </a:lnTo>
                <a:lnTo>
                  <a:pt x="39364" y="20242"/>
                </a:lnTo>
                <a:lnTo>
                  <a:pt x="36484" y="22163"/>
                </a:lnTo>
                <a:lnTo>
                  <a:pt x="33604" y="24083"/>
                </a:lnTo>
                <a:lnTo>
                  <a:pt x="31683" y="26003"/>
                </a:lnTo>
                <a:lnTo>
                  <a:pt x="24003" y="26003"/>
                </a:lnTo>
                <a:lnTo>
                  <a:pt x="20162" y="22163"/>
                </a:lnTo>
                <a:lnTo>
                  <a:pt x="17450" y="26328"/>
                </a:lnTo>
                <a:lnTo>
                  <a:pt x="28803" y="29844"/>
                </a:lnTo>
                <a:lnTo>
                  <a:pt x="33604" y="298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7" name="object 357"/>
          <p:cNvSpPr/>
          <p:nvPr/>
        </p:nvSpPr>
        <p:spPr>
          <a:xfrm>
            <a:off x="1778096" y="3732138"/>
            <a:ext cx="92171" cy="34564"/>
          </a:xfrm>
          <a:custGeom>
            <a:avLst/>
            <a:gdLst/>
            <a:ahLst/>
            <a:cxnLst/>
            <a:rect l="l" t="t" r="r" b="b"/>
            <a:pathLst>
              <a:path w="92171" h="34564">
                <a:moveTo>
                  <a:pt x="75849" y="10561"/>
                </a:moveTo>
                <a:lnTo>
                  <a:pt x="0" y="10561"/>
                </a:lnTo>
                <a:lnTo>
                  <a:pt x="0" y="13441"/>
                </a:lnTo>
                <a:lnTo>
                  <a:pt x="10561" y="34564"/>
                </a:lnTo>
                <a:lnTo>
                  <a:pt x="13441" y="33604"/>
                </a:lnTo>
                <a:lnTo>
                  <a:pt x="11521" y="30723"/>
                </a:lnTo>
                <a:lnTo>
                  <a:pt x="10561" y="28788"/>
                </a:lnTo>
                <a:lnTo>
                  <a:pt x="10561" y="25923"/>
                </a:lnTo>
                <a:lnTo>
                  <a:pt x="11521" y="24963"/>
                </a:lnTo>
                <a:lnTo>
                  <a:pt x="11521" y="24003"/>
                </a:lnTo>
                <a:lnTo>
                  <a:pt x="12496" y="23042"/>
                </a:lnTo>
                <a:lnTo>
                  <a:pt x="13441" y="23042"/>
                </a:lnTo>
                <a:lnTo>
                  <a:pt x="15361" y="22082"/>
                </a:lnTo>
                <a:lnTo>
                  <a:pt x="85450" y="22082"/>
                </a:lnTo>
                <a:lnTo>
                  <a:pt x="86410" y="23042"/>
                </a:lnTo>
                <a:lnTo>
                  <a:pt x="87355" y="24003"/>
                </a:lnTo>
                <a:lnTo>
                  <a:pt x="88331" y="24963"/>
                </a:lnTo>
                <a:lnTo>
                  <a:pt x="89291" y="25923"/>
                </a:lnTo>
                <a:lnTo>
                  <a:pt x="89291" y="33604"/>
                </a:lnTo>
                <a:lnTo>
                  <a:pt x="92171" y="33604"/>
                </a:lnTo>
                <a:lnTo>
                  <a:pt x="92171" y="0"/>
                </a:lnTo>
                <a:lnTo>
                  <a:pt x="89291" y="0"/>
                </a:lnTo>
                <a:lnTo>
                  <a:pt x="89291" y="6720"/>
                </a:lnTo>
                <a:lnTo>
                  <a:pt x="88331" y="7680"/>
                </a:lnTo>
                <a:lnTo>
                  <a:pt x="87355" y="8641"/>
                </a:lnTo>
                <a:lnTo>
                  <a:pt x="86410" y="9601"/>
                </a:lnTo>
                <a:lnTo>
                  <a:pt x="85450" y="10561"/>
                </a:lnTo>
                <a:lnTo>
                  <a:pt x="75849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8" name="object 358"/>
          <p:cNvSpPr/>
          <p:nvPr/>
        </p:nvSpPr>
        <p:spPr>
          <a:xfrm>
            <a:off x="1784817" y="3686053"/>
            <a:ext cx="46085" cy="24002"/>
          </a:xfrm>
          <a:custGeom>
            <a:avLst/>
            <a:gdLst/>
            <a:ahLst/>
            <a:cxnLst/>
            <a:rect l="l" t="t" r="r" b="b"/>
            <a:pathLst>
              <a:path w="46085" h="24002">
                <a:moveTo>
                  <a:pt x="46085" y="0"/>
                </a:moveTo>
                <a:lnTo>
                  <a:pt x="44165" y="3840"/>
                </a:lnTo>
                <a:lnTo>
                  <a:pt x="40325" y="5760"/>
                </a:lnTo>
                <a:lnTo>
                  <a:pt x="35524" y="10561"/>
                </a:lnTo>
                <a:lnTo>
                  <a:pt x="27843" y="12481"/>
                </a:lnTo>
                <a:lnTo>
                  <a:pt x="11521" y="12481"/>
                </a:lnTo>
                <a:lnTo>
                  <a:pt x="6720" y="10561"/>
                </a:lnTo>
                <a:lnTo>
                  <a:pt x="2895" y="7680"/>
                </a:lnTo>
                <a:lnTo>
                  <a:pt x="0" y="4800"/>
                </a:lnTo>
                <a:lnTo>
                  <a:pt x="4800" y="17282"/>
                </a:lnTo>
                <a:lnTo>
                  <a:pt x="10561" y="22082"/>
                </a:lnTo>
                <a:lnTo>
                  <a:pt x="18242" y="24002"/>
                </a:lnTo>
                <a:lnTo>
                  <a:pt x="33604" y="24002"/>
                </a:lnTo>
                <a:lnTo>
                  <a:pt x="40325" y="22082"/>
                </a:lnTo>
                <a:lnTo>
                  <a:pt x="45125" y="17282"/>
                </a:lnTo>
                <a:lnTo>
                  <a:pt x="460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9" name="object 359"/>
          <p:cNvSpPr/>
          <p:nvPr/>
        </p:nvSpPr>
        <p:spPr>
          <a:xfrm>
            <a:off x="1778096" y="3653424"/>
            <a:ext cx="94076" cy="54711"/>
          </a:xfrm>
          <a:custGeom>
            <a:avLst/>
            <a:gdLst/>
            <a:ahLst/>
            <a:cxnLst/>
            <a:rect l="l" t="t" r="r" b="b"/>
            <a:pathLst>
              <a:path w="94076" h="54711">
                <a:moveTo>
                  <a:pt x="4815" y="33588"/>
                </a:moveTo>
                <a:lnTo>
                  <a:pt x="4815" y="26868"/>
                </a:lnTo>
                <a:lnTo>
                  <a:pt x="5775" y="23987"/>
                </a:lnTo>
                <a:lnTo>
                  <a:pt x="8656" y="21107"/>
                </a:lnTo>
                <a:lnTo>
                  <a:pt x="11521" y="18242"/>
                </a:lnTo>
                <a:lnTo>
                  <a:pt x="15361" y="16306"/>
                </a:lnTo>
                <a:lnTo>
                  <a:pt x="20162" y="14401"/>
                </a:lnTo>
                <a:lnTo>
                  <a:pt x="24963" y="13426"/>
                </a:lnTo>
                <a:lnTo>
                  <a:pt x="29763" y="12481"/>
                </a:lnTo>
                <a:lnTo>
                  <a:pt x="37444" y="12481"/>
                </a:lnTo>
                <a:lnTo>
                  <a:pt x="42245" y="13426"/>
                </a:lnTo>
                <a:lnTo>
                  <a:pt x="48006" y="13426"/>
                </a:lnTo>
                <a:lnTo>
                  <a:pt x="48966" y="16306"/>
                </a:lnTo>
                <a:lnTo>
                  <a:pt x="50886" y="18242"/>
                </a:lnTo>
                <a:lnTo>
                  <a:pt x="51846" y="21107"/>
                </a:lnTo>
                <a:lnTo>
                  <a:pt x="52806" y="23987"/>
                </a:lnTo>
                <a:lnTo>
                  <a:pt x="52806" y="32628"/>
                </a:lnTo>
                <a:lnTo>
                  <a:pt x="51846" y="49911"/>
                </a:lnTo>
                <a:lnTo>
                  <a:pt x="56647" y="45110"/>
                </a:lnTo>
                <a:lnTo>
                  <a:pt x="59527" y="40309"/>
                </a:lnTo>
                <a:lnTo>
                  <a:pt x="59527" y="27828"/>
                </a:lnTo>
                <a:lnTo>
                  <a:pt x="56647" y="22082"/>
                </a:lnTo>
                <a:lnTo>
                  <a:pt x="52806" y="14401"/>
                </a:lnTo>
                <a:lnTo>
                  <a:pt x="60487" y="16306"/>
                </a:lnTo>
                <a:lnTo>
                  <a:pt x="67208" y="20147"/>
                </a:lnTo>
                <a:lnTo>
                  <a:pt x="73929" y="24947"/>
                </a:lnTo>
                <a:lnTo>
                  <a:pt x="80650" y="28788"/>
                </a:lnTo>
                <a:lnTo>
                  <a:pt x="84490" y="33588"/>
                </a:lnTo>
                <a:lnTo>
                  <a:pt x="87355" y="38389"/>
                </a:lnTo>
                <a:lnTo>
                  <a:pt x="90251" y="44150"/>
                </a:lnTo>
                <a:lnTo>
                  <a:pt x="91196" y="48950"/>
                </a:lnTo>
                <a:lnTo>
                  <a:pt x="91196" y="54711"/>
                </a:lnTo>
                <a:lnTo>
                  <a:pt x="94076" y="54711"/>
                </a:lnTo>
                <a:lnTo>
                  <a:pt x="94076" y="42230"/>
                </a:lnTo>
                <a:lnTo>
                  <a:pt x="91196" y="34549"/>
                </a:lnTo>
                <a:lnTo>
                  <a:pt x="86410" y="27828"/>
                </a:lnTo>
                <a:lnTo>
                  <a:pt x="84116" y="24564"/>
                </a:lnTo>
                <a:lnTo>
                  <a:pt x="75555" y="15036"/>
                </a:lnTo>
                <a:lnTo>
                  <a:pt x="65288" y="7680"/>
                </a:lnTo>
                <a:lnTo>
                  <a:pt x="62121" y="6029"/>
                </a:lnTo>
                <a:lnTo>
                  <a:pt x="50027" y="1588"/>
                </a:lnTo>
                <a:lnTo>
                  <a:pt x="37444" y="0"/>
                </a:lnTo>
                <a:lnTo>
                  <a:pt x="32865" y="164"/>
                </a:lnTo>
                <a:lnTo>
                  <a:pt x="20237" y="2966"/>
                </a:lnTo>
                <a:lnTo>
                  <a:pt x="9616" y="9585"/>
                </a:lnTo>
                <a:lnTo>
                  <a:pt x="2895" y="15361"/>
                </a:lnTo>
                <a:lnTo>
                  <a:pt x="0" y="21107"/>
                </a:lnTo>
                <a:lnTo>
                  <a:pt x="0" y="37429"/>
                </a:lnTo>
                <a:lnTo>
                  <a:pt x="3840" y="44150"/>
                </a:lnTo>
                <a:lnTo>
                  <a:pt x="11521" y="49911"/>
                </a:lnTo>
                <a:lnTo>
                  <a:pt x="6720" y="37429"/>
                </a:lnTo>
                <a:lnTo>
                  <a:pt x="4815" y="335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0" name="object 360"/>
          <p:cNvSpPr/>
          <p:nvPr/>
        </p:nvSpPr>
        <p:spPr>
          <a:xfrm>
            <a:off x="1780032" y="3589096"/>
            <a:ext cx="91196" cy="51846"/>
          </a:xfrm>
          <a:custGeom>
            <a:avLst/>
            <a:gdLst/>
            <a:ahLst/>
            <a:cxnLst/>
            <a:rect l="l" t="t" r="r" b="b"/>
            <a:pathLst>
              <a:path w="91196" h="51846">
                <a:moveTo>
                  <a:pt x="79674" y="50886"/>
                </a:moveTo>
                <a:lnTo>
                  <a:pt x="80634" y="51846"/>
                </a:lnTo>
                <a:lnTo>
                  <a:pt x="85420" y="51846"/>
                </a:lnTo>
                <a:lnTo>
                  <a:pt x="87355" y="50886"/>
                </a:lnTo>
                <a:lnTo>
                  <a:pt x="89260" y="48966"/>
                </a:lnTo>
                <a:lnTo>
                  <a:pt x="90236" y="46085"/>
                </a:lnTo>
                <a:lnTo>
                  <a:pt x="91196" y="42245"/>
                </a:lnTo>
                <a:lnTo>
                  <a:pt x="91196" y="31683"/>
                </a:lnTo>
                <a:lnTo>
                  <a:pt x="90236" y="25923"/>
                </a:lnTo>
                <a:lnTo>
                  <a:pt x="88315" y="21122"/>
                </a:lnTo>
                <a:lnTo>
                  <a:pt x="86395" y="17282"/>
                </a:lnTo>
                <a:lnTo>
                  <a:pt x="83515" y="14401"/>
                </a:lnTo>
                <a:lnTo>
                  <a:pt x="80634" y="11521"/>
                </a:lnTo>
                <a:lnTo>
                  <a:pt x="77754" y="8641"/>
                </a:lnTo>
                <a:lnTo>
                  <a:pt x="74874" y="5760"/>
                </a:lnTo>
                <a:lnTo>
                  <a:pt x="71033" y="3840"/>
                </a:lnTo>
                <a:lnTo>
                  <a:pt x="67193" y="1920"/>
                </a:lnTo>
                <a:lnTo>
                  <a:pt x="62392" y="960"/>
                </a:lnTo>
                <a:lnTo>
                  <a:pt x="49911" y="960"/>
                </a:lnTo>
                <a:lnTo>
                  <a:pt x="42230" y="3840"/>
                </a:lnTo>
                <a:lnTo>
                  <a:pt x="36469" y="10561"/>
                </a:lnTo>
                <a:lnTo>
                  <a:pt x="33708" y="13565"/>
                </a:lnTo>
                <a:lnTo>
                  <a:pt x="27186" y="24145"/>
                </a:lnTo>
                <a:lnTo>
                  <a:pt x="23987" y="37444"/>
                </a:lnTo>
                <a:lnTo>
                  <a:pt x="11506" y="31683"/>
                </a:lnTo>
                <a:lnTo>
                  <a:pt x="11506" y="4800"/>
                </a:lnTo>
                <a:lnTo>
                  <a:pt x="0" y="0"/>
                </a:lnTo>
                <a:lnTo>
                  <a:pt x="0" y="31683"/>
                </a:lnTo>
                <a:lnTo>
                  <a:pt x="35509" y="48966"/>
                </a:lnTo>
                <a:lnTo>
                  <a:pt x="35509" y="41285"/>
                </a:lnTo>
                <a:lnTo>
                  <a:pt x="36469" y="34564"/>
                </a:lnTo>
                <a:lnTo>
                  <a:pt x="38389" y="29763"/>
                </a:lnTo>
                <a:lnTo>
                  <a:pt x="41269" y="23042"/>
                </a:lnTo>
                <a:lnTo>
                  <a:pt x="45110" y="18242"/>
                </a:lnTo>
                <a:lnTo>
                  <a:pt x="49911" y="15361"/>
                </a:lnTo>
                <a:lnTo>
                  <a:pt x="53751" y="11521"/>
                </a:lnTo>
                <a:lnTo>
                  <a:pt x="59512" y="9601"/>
                </a:lnTo>
                <a:lnTo>
                  <a:pt x="70073" y="9601"/>
                </a:lnTo>
                <a:lnTo>
                  <a:pt x="74874" y="11521"/>
                </a:lnTo>
                <a:lnTo>
                  <a:pt x="78714" y="15361"/>
                </a:lnTo>
                <a:lnTo>
                  <a:pt x="82555" y="20162"/>
                </a:lnTo>
                <a:lnTo>
                  <a:pt x="84475" y="24002"/>
                </a:lnTo>
                <a:lnTo>
                  <a:pt x="84475" y="32644"/>
                </a:lnTo>
                <a:lnTo>
                  <a:pt x="83515" y="36484"/>
                </a:lnTo>
                <a:lnTo>
                  <a:pt x="81594" y="39364"/>
                </a:lnTo>
                <a:lnTo>
                  <a:pt x="79674" y="41285"/>
                </a:lnTo>
                <a:lnTo>
                  <a:pt x="78714" y="43205"/>
                </a:lnTo>
                <a:lnTo>
                  <a:pt x="78714" y="44165"/>
                </a:lnTo>
                <a:lnTo>
                  <a:pt x="77754" y="45125"/>
                </a:lnTo>
                <a:lnTo>
                  <a:pt x="77754" y="48005"/>
                </a:lnTo>
                <a:lnTo>
                  <a:pt x="78714" y="49926"/>
                </a:lnTo>
                <a:lnTo>
                  <a:pt x="79674" y="508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1" name="object 361"/>
          <p:cNvSpPr/>
          <p:nvPr/>
        </p:nvSpPr>
        <p:spPr>
          <a:xfrm>
            <a:off x="1784817" y="3550706"/>
            <a:ext cx="46085" cy="24002"/>
          </a:xfrm>
          <a:custGeom>
            <a:avLst/>
            <a:gdLst/>
            <a:ahLst/>
            <a:cxnLst/>
            <a:rect l="l" t="t" r="r" b="b"/>
            <a:pathLst>
              <a:path w="46085" h="24002">
                <a:moveTo>
                  <a:pt x="46085" y="0"/>
                </a:moveTo>
                <a:lnTo>
                  <a:pt x="44165" y="3840"/>
                </a:lnTo>
                <a:lnTo>
                  <a:pt x="40325" y="6720"/>
                </a:lnTo>
                <a:lnTo>
                  <a:pt x="35524" y="10561"/>
                </a:lnTo>
                <a:lnTo>
                  <a:pt x="27843" y="12481"/>
                </a:lnTo>
                <a:lnTo>
                  <a:pt x="11521" y="12481"/>
                </a:lnTo>
                <a:lnTo>
                  <a:pt x="6720" y="10561"/>
                </a:lnTo>
                <a:lnTo>
                  <a:pt x="2895" y="7680"/>
                </a:lnTo>
                <a:lnTo>
                  <a:pt x="0" y="4800"/>
                </a:lnTo>
                <a:lnTo>
                  <a:pt x="4800" y="17282"/>
                </a:lnTo>
                <a:lnTo>
                  <a:pt x="10561" y="22067"/>
                </a:lnTo>
                <a:lnTo>
                  <a:pt x="18242" y="24002"/>
                </a:lnTo>
                <a:lnTo>
                  <a:pt x="33604" y="24002"/>
                </a:lnTo>
                <a:lnTo>
                  <a:pt x="40325" y="22067"/>
                </a:lnTo>
                <a:lnTo>
                  <a:pt x="45125" y="17282"/>
                </a:lnTo>
                <a:lnTo>
                  <a:pt x="460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2" name="object 362"/>
          <p:cNvSpPr/>
          <p:nvPr/>
        </p:nvSpPr>
        <p:spPr>
          <a:xfrm>
            <a:off x="1778096" y="3518062"/>
            <a:ext cx="94076" cy="54711"/>
          </a:xfrm>
          <a:custGeom>
            <a:avLst/>
            <a:gdLst/>
            <a:ahLst/>
            <a:cxnLst/>
            <a:rect l="l" t="t" r="r" b="b"/>
            <a:pathLst>
              <a:path w="94076" h="54711">
                <a:moveTo>
                  <a:pt x="4815" y="34564"/>
                </a:moveTo>
                <a:lnTo>
                  <a:pt x="4815" y="26883"/>
                </a:lnTo>
                <a:lnTo>
                  <a:pt x="5775" y="24002"/>
                </a:lnTo>
                <a:lnTo>
                  <a:pt x="8656" y="21122"/>
                </a:lnTo>
                <a:lnTo>
                  <a:pt x="11521" y="18242"/>
                </a:lnTo>
                <a:lnTo>
                  <a:pt x="15361" y="16322"/>
                </a:lnTo>
                <a:lnTo>
                  <a:pt x="20162" y="15361"/>
                </a:lnTo>
                <a:lnTo>
                  <a:pt x="24963" y="13441"/>
                </a:lnTo>
                <a:lnTo>
                  <a:pt x="29763" y="12481"/>
                </a:lnTo>
                <a:lnTo>
                  <a:pt x="37444" y="12481"/>
                </a:lnTo>
                <a:lnTo>
                  <a:pt x="42245" y="13441"/>
                </a:lnTo>
                <a:lnTo>
                  <a:pt x="48006" y="14401"/>
                </a:lnTo>
                <a:lnTo>
                  <a:pt x="48966" y="16322"/>
                </a:lnTo>
                <a:lnTo>
                  <a:pt x="50886" y="18242"/>
                </a:lnTo>
                <a:lnTo>
                  <a:pt x="51846" y="21122"/>
                </a:lnTo>
                <a:lnTo>
                  <a:pt x="52806" y="24002"/>
                </a:lnTo>
                <a:lnTo>
                  <a:pt x="52806" y="32644"/>
                </a:lnTo>
                <a:lnTo>
                  <a:pt x="51846" y="49926"/>
                </a:lnTo>
                <a:lnTo>
                  <a:pt x="56647" y="45125"/>
                </a:lnTo>
                <a:lnTo>
                  <a:pt x="59527" y="40325"/>
                </a:lnTo>
                <a:lnTo>
                  <a:pt x="59527" y="27843"/>
                </a:lnTo>
                <a:lnTo>
                  <a:pt x="56647" y="22082"/>
                </a:lnTo>
                <a:lnTo>
                  <a:pt x="52806" y="15361"/>
                </a:lnTo>
                <a:lnTo>
                  <a:pt x="60487" y="17282"/>
                </a:lnTo>
                <a:lnTo>
                  <a:pt x="67208" y="20162"/>
                </a:lnTo>
                <a:lnTo>
                  <a:pt x="73929" y="24963"/>
                </a:lnTo>
                <a:lnTo>
                  <a:pt x="80650" y="29763"/>
                </a:lnTo>
                <a:lnTo>
                  <a:pt x="84490" y="33604"/>
                </a:lnTo>
                <a:lnTo>
                  <a:pt x="87355" y="39364"/>
                </a:lnTo>
                <a:lnTo>
                  <a:pt x="90251" y="44165"/>
                </a:lnTo>
                <a:lnTo>
                  <a:pt x="91196" y="48966"/>
                </a:lnTo>
                <a:lnTo>
                  <a:pt x="91196" y="54711"/>
                </a:lnTo>
                <a:lnTo>
                  <a:pt x="94076" y="54711"/>
                </a:lnTo>
                <a:lnTo>
                  <a:pt x="94076" y="43205"/>
                </a:lnTo>
                <a:lnTo>
                  <a:pt x="91196" y="35524"/>
                </a:lnTo>
                <a:lnTo>
                  <a:pt x="86410" y="27843"/>
                </a:lnTo>
                <a:lnTo>
                  <a:pt x="84110" y="24566"/>
                </a:lnTo>
                <a:lnTo>
                  <a:pt x="75551" y="15034"/>
                </a:lnTo>
                <a:lnTo>
                  <a:pt x="65288" y="7680"/>
                </a:lnTo>
                <a:lnTo>
                  <a:pt x="62121" y="6029"/>
                </a:lnTo>
                <a:lnTo>
                  <a:pt x="50027" y="1588"/>
                </a:lnTo>
                <a:lnTo>
                  <a:pt x="37444" y="0"/>
                </a:lnTo>
                <a:lnTo>
                  <a:pt x="32861" y="211"/>
                </a:lnTo>
                <a:lnTo>
                  <a:pt x="20235" y="3371"/>
                </a:lnTo>
                <a:lnTo>
                  <a:pt x="9616" y="9601"/>
                </a:lnTo>
                <a:lnTo>
                  <a:pt x="2895" y="15361"/>
                </a:lnTo>
                <a:lnTo>
                  <a:pt x="0" y="21122"/>
                </a:lnTo>
                <a:lnTo>
                  <a:pt x="0" y="37444"/>
                </a:lnTo>
                <a:lnTo>
                  <a:pt x="3840" y="44165"/>
                </a:lnTo>
                <a:lnTo>
                  <a:pt x="11521" y="49926"/>
                </a:lnTo>
                <a:lnTo>
                  <a:pt x="6720" y="37444"/>
                </a:lnTo>
                <a:lnTo>
                  <a:pt x="4815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3" name="object 363"/>
          <p:cNvSpPr/>
          <p:nvPr/>
        </p:nvSpPr>
        <p:spPr>
          <a:xfrm>
            <a:off x="1985451" y="3732138"/>
            <a:ext cx="92171" cy="34564"/>
          </a:xfrm>
          <a:custGeom>
            <a:avLst/>
            <a:gdLst/>
            <a:ahLst/>
            <a:cxnLst/>
            <a:rect l="l" t="t" r="r" b="b"/>
            <a:pathLst>
              <a:path w="92171" h="34564">
                <a:moveTo>
                  <a:pt x="75834" y="10561"/>
                </a:moveTo>
                <a:lnTo>
                  <a:pt x="0" y="10561"/>
                </a:lnTo>
                <a:lnTo>
                  <a:pt x="0" y="13441"/>
                </a:lnTo>
                <a:lnTo>
                  <a:pt x="10561" y="34564"/>
                </a:lnTo>
                <a:lnTo>
                  <a:pt x="12481" y="33604"/>
                </a:lnTo>
                <a:lnTo>
                  <a:pt x="11521" y="30723"/>
                </a:lnTo>
                <a:lnTo>
                  <a:pt x="10561" y="28788"/>
                </a:lnTo>
                <a:lnTo>
                  <a:pt x="10561" y="25923"/>
                </a:lnTo>
                <a:lnTo>
                  <a:pt x="11521" y="24963"/>
                </a:lnTo>
                <a:lnTo>
                  <a:pt x="11521" y="24003"/>
                </a:lnTo>
                <a:lnTo>
                  <a:pt x="12481" y="23042"/>
                </a:lnTo>
                <a:lnTo>
                  <a:pt x="13441" y="23042"/>
                </a:lnTo>
                <a:lnTo>
                  <a:pt x="15361" y="22082"/>
                </a:lnTo>
                <a:lnTo>
                  <a:pt x="85450" y="22082"/>
                </a:lnTo>
                <a:lnTo>
                  <a:pt x="86395" y="23042"/>
                </a:lnTo>
                <a:lnTo>
                  <a:pt x="87355" y="24003"/>
                </a:lnTo>
                <a:lnTo>
                  <a:pt x="88331" y="24963"/>
                </a:lnTo>
                <a:lnTo>
                  <a:pt x="89291" y="25923"/>
                </a:lnTo>
                <a:lnTo>
                  <a:pt x="89291" y="33604"/>
                </a:lnTo>
                <a:lnTo>
                  <a:pt x="92171" y="33604"/>
                </a:lnTo>
                <a:lnTo>
                  <a:pt x="92171" y="0"/>
                </a:lnTo>
                <a:lnTo>
                  <a:pt x="89291" y="0"/>
                </a:lnTo>
                <a:lnTo>
                  <a:pt x="89291" y="6720"/>
                </a:lnTo>
                <a:lnTo>
                  <a:pt x="88331" y="7680"/>
                </a:lnTo>
                <a:lnTo>
                  <a:pt x="87355" y="8641"/>
                </a:lnTo>
                <a:lnTo>
                  <a:pt x="86395" y="9601"/>
                </a:lnTo>
                <a:lnTo>
                  <a:pt x="85450" y="10561"/>
                </a:lnTo>
                <a:lnTo>
                  <a:pt x="75834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4" name="object 364"/>
          <p:cNvSpPr/>
          <p:nvPr/>
        </p:nvSpPr>
        <p:spPr>
          <a:xfrm>
            <a:off x="1996973" y="3686053"/>
            <a:ext cx="41285" cy="24002"/>
          </a:xfrm>
          <a:custGeom>
            <a:avLst/>
            <a:gdLst/>
            <a:ahLst/>
            <a:cxnLst/>
            <a:rect l="l" t="t" r="r" b="b"/>
            <a:pathLst>
              <a:path w="41285" h="24002">
                <a:moveTo>
                  <a:pt x="41285" y="0"/>
                </a:moveTo>
                <a:lnTo>
                  <a:pt x="39364" y="3840"/>
                </a:lnTo>
                <a:lnTo>
                  <a:pt x="35524" y="5760"/>
                </a:lnTo>
                <a:lnTo>
                  <a:pt x="30723" y="10561"/>
                </a:lnTo>
                <a:lnTo>
                  <a:pt x="23042" y="12481"/>
                </a:lnTo>
                <a:lnTo>
                  <a:pt x="6720" y="12481"/>
                </a:lnTo>
                <a:lnTo>
                  <a:pt x="1920" y="10561"/>
                </a:lnTo>
                <a:lnTo>
                  <a:pt x="0" y="17282"/>
                </a:lnTo>
                <a:lnTo>
                  <a:pt x="5760" y="22082"/>
                </a:lnTo>
                <a:lnTo>
                  <a:pt x="13441" y="24002"/>
                </a:lnTo>
                <a:lnTo>
                  <a:pt x="28803" y="24002"/>
                </a:lnTo>
                <a:lnTo>
                  <a:pt x="35524" y="22082"/>
                </a:lnTo>
                <a:lnTo>
                  <a:pt x="40325" y="17282"/>
                </a:lnTo>
                <a:lnTo>
                  <a:pt x="412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5" name="object 365"/>
          <p:cNvSpPr/>
          <p:nvPr/>
        </p:nvSpPr>
        <p:spPr>
          <a:xfrm>
            <a:off x="1985451" y="3653424"/>
            <a:ext cx="93116" cy="54711"/>
          </a:xfrm>
          <a:custGeom>
            <a:avLst/>
            <a:gdLst/>
            <a:ahLst/>
            <a:cxnLst/>
            <a:rect l="l" t="t" r="r" b="b"/>
            <a:pathLst>
              <a:path w="93116" h="54711">
                <a:moveTo>
                  <a:pt x="13441" y="43190"/>
                </a:moveTo>
                <a:lnTo>
                  <a:pt x="9601" y="40309"/>
                </a:lnTo>
                <a:lnTo>
                  <a:pt x="5760" y="37429"/>
                </a:lnTo>
                <a:lnTo>
                  <a:pt x="4815" y="33588"/>
                </a:lnTo>
                <a:lnTo>
                  <a:pt x="4815" y="26868"/>
                </a:lnTo>
                <a:lnTo>
                  <a:pt x="5760" y="23987"/>
                </a:lnTo>
                <a:lnTo>
                  <a:pt x="8641" y="21107"/>
                </a:lnTo>
                <a:lnTo>
                  <a:pt x="11521" y="18242"/>
                </a:lnTo>
                <a:lnTo>
                  <a:pt x="15361" y="16306"/>
                </a:lnTo>
                <a:lnTo>
                  <a:pt x="20162" y="14401"/>
                </a:lnTo>
                <a:lnTo>
                  <a:pt x="24963" y="13426"/>
                </a:lnTo>
                <a:lnTo>
                  <a:pt x="29763" y="12481"/>
                </a:lnTo>
                <a:lnTo>
                  <a:pt x="37444" y="12481"/>
                </a:lnTo>
                <a:lnTo>
                  <a:pt x="42245" y="13426"/>
                </a:lnTo>
                <a:lnTo>
                  <a:pt x="47045" y="13426"/>
                </a:lnTo>
                <a:lnTo>
                  <a:pt x="48966" y="16306"/>
                </a:lnTo>
                <a:lnTo>
                  <a:pt x="50886" y="18242"/>
                </a:lnTo>
                <a:lnTo>
                  <a:pt x="51846" y="21107"/>
                </a:lnTo>
                <a:lnTo>
                  <a:pt x="52806" y="23987"/>
                </a:lnTo>
                <a:lnTo>
                  <a:pt x="52806" y="32628"/>
                </a:lnTo>
                <a:lnTo>
                  <a:pt x="51846" y="49911"/>
                </a:lnTo>
                <a:lnTo>
                  <a:pt x="56647" y="45110"/>
                </a:lnTo>
                <a:lnTo>
                  <a:pt x="59527" y="40309"/>
                </a:lnTo>
                <a:lnTo>
                  <a:pt x="59527" y="27828"/>
                </a:lnTo>
                <a:lnTo>
                  <a:pt x="56647" y="22082"/>
                </a:lnTo>
                <a:lnTo>
                  <a:pt x="52806" y="14401"/>
                </a:lnTo>
                <a:lnTo>
                  <a:pt x="60487" y="16306"/>
                </a:lnTo>
                <a:lnTo>
                  <a:pt x="67208" y="20147"/>
                </a:lnTo>
                <a:lnTo>
                  <a:pt x="73929" y="24947"/>
                </a:lnTo>
                <a:lnTo>
                  <a:pt x="79674" y="28788"/>
                </a:lnTo>
                <a:lnTo>
                  <a:pt x="84490" y="33588"/>
                </a:lnTo>
                <a:lnTo>
                  <a:pt x="87355" y="38389"/>
                </a:lnTo>
                <a:lnTo>
                  <a:pt x="89291" y="44150"/>
                </a:lnTo>
                <a:lnTo>
                  <a:pt x="91211" y="48950"/>
                </a:lnTo>
                <a:lnTo>
                  <a:pt x="91211" y="54711"/>
                </a:lnTo>
                <a:lnTo>
                  <a:pt x="93116" y="54711"/>
                </a:lnTo>
                <a:lnTo>
                  <a:pt x="93116" y="42230"/>
                </a:lnTo>
                <a:lnTo>
                  <a:pt x="91211" y="34549"/>
                </a:lnTo>
                <a:lnTo>
                  <a:pt x="86395" y="27828"/>
                </a:lnTo>
                <a:lnTo>
                  <a:pt x="84111" y="24572"/>
                </a:lnTo>
                <a:lnTo>
                  <a:pt x="75557" y="15039"/>
                </a:lnTo>
                <a:lnTo>
                  <a:pt x="65288" y="7680"/>
                </a:lnTo>
                <a:lnTo>
                  <a:pt x="62121" y="6029"/>
                </a:lnTo>
                <a:lnTo>
                  <a:pt x="50027" y="1588"/>
                </a:lnTo>
                <a:lnTo>
                  <a:pt x="37444" y="0"/>
                </a:lnTo>
                <a:lnTo>
                  <a:pt x="32852" y="165"/>
                </a:lnTo>
                <a:lnTo>
                  <a:pt x="20228" y="2968"/>
                </a:lnTo>
                <a:lnTo>
                  <a:pt x="9601" y="9585"/>
                </a:lnTo>
                <a:lnTo>
                  <a:pt x="2880" y="15361"/>
                </a:lnTo>
                <a:lnTo>
                  <a:pt x="0" y="21107"/>
                </a:lnTo>
                <a:lnTo>
                  <a:pt x="0" y="37429"/>
                </a:lnTo>
                <a:lnTo>
                  <a:pt x="3840" y="44150"/>
                </a:lnTo>
                <a:lnTo>
                  <a:pt x="11521" y="49911"/>
                </a:lnTo>
                <a:lnTo>
                  <a:pt x="13441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6" name="object 366"/>
          <p:cNvSpPr/>
          <p:nvPr/>
        </p:nvSpPr>
        <p:spPr>
          <a:xfrm>
            <a:off x="1985451" y="3585270"/>
            <a:ext cx="93116" cy="56631"/>
          </a:xfrm>
          <a:custGeom>
            <a:avLst/>
            <a:gdLst/>
            <a:ahLst/>
            <a:cxnLst/>
            <a:rect l="l" t="t" r="r" b="b"/>
            <a:pathLst>
              <a:path w="93116" h="56631">
                <a:moveTo>
                  <a:pt x="20162" y="44150"/>
                </a:moveTo>
                <a:lnTo>
                  <a:pt x="26883" y="48950"/>
                </a:lnTo>
                <a:lnTo>
                  <a:pt x="33604" y="51831"/>
                </a:lnTo>
                <a:lnTo>
                  <a:pt x="41285" y="54711"/>
                </a:lnTo>
                <a:lnTo>
                  <a:pt x="48966" y="56631"/>
                </a:lnTo>
                <a:lnTo>
                  <a:pt x="56647" y="56631"/>
                </a:lnTo>
                <a:lnTo>
                  <a:pt x="65070" y="55990"/>
                </a:lnTo>
                <a:lnTo>
                  <a:pt x="65288" y="44150"/>
                </a:lnTo>
                <a:lnTo>
                  <a:pt x="57607" y="44150"/>
                </a:lnTo>
                <a:lnTo>
                  <a:pt x="52806" y="43190"/>
                </a:lnTo>
                <a:lnTo>
                  <a:pt x="46085" y="43190"/>
                </a:lnTo>
                <a:lnTo>
                  <a:pt x="44165" y="39349"/>
                </a:lnTo>
                <a:lnTo>
                  <a:pt x="42245" y="36469"/>
                </a:lnTo>
                <a:lnTo>
                  <a:pt x="42245" y="34549"/>
                </a:lnTo>
                <a:lnTo>
                  <a:pt x="41285" y="32628"/>
                </a:lnTo>
                <a:lnTo>
                  <a:pt x="41285" y="23027"/>
                </a:lnTo>
                <a:lnTo>
                  <a:pt x="43205" y="19187"/>
                </a:lnTo>
                <a:lnTo>
                  <a:pt x="48966" y="16306"/>
                </a:lnTo>
                <a:lnTo>
                  <a:pt x="54726" y="13426"/>
                </a:lnTo>
                <a:lnTo>
                  <a:pt x="61447" y="11506"/>
                </a:lnTo>
                <a:lnTo>
                  <a:pt x="75834" y="11506"/>
                </a:lnTo>
                <a:lnTo>
                  <a:pt x="80650" y="13426"/>
                </a:lnTo>
                <a:lnTo>
                  <a:pt x="84490" y="16306"/>
                </a:lnTo>
                <a:lnTo>
                  <a:pt x="87355" y="19187"/>
                </a:lnTo>
                <a:lnTo>
                  <a:pt x="89291" y="23027"/>
                </a:lnTo>
                <a:lnTo>
                  <a:pt x="89291" y="29748"/>
                </a:lnTo>
                <a:lnTo>
                  <a:pt x="88331" y="32628"/>
                </a:lnTo>
                <a:lnTo>
                  <a:pt x="86395" y="34549"/>
                </a:lnTo>
                <a:lnTo>
                  <a:pt x="83515" y="37429"/>
                </a:lnTo>
                <a:lnTo>
                  <a:pt x="79674" y="40309"/>
                </a:lnTo>
                <a:lnTo>
                  <a:pt x="77317" y="52022"/>
                </a:lnTo>
                <a:lnTo>
                  <a:pt x="87355" y="44150"/>
                </a:lnTo>
                <a:lnTo>
                  <a:pt x="91211" y="39349"/>
                </a:lnTo>
                <a:lnTo>
                  <a:pt x="93116" y="34549"/>
                </a:lnTo>
                <a:lnTo>
                  <a:pt x="93116" y="19187"/>
                </a:lnTo>
                <a:lnTo>
                  <a:pt x="89291" y="12466"/>
                </a:lnTo>
                <a:lnTo>
                  <a:pt x="81610" y="6705"/>
                </a:lnTo>
                <a:lnTo>
                  <a:pt x="75834" y="1905"/>
                </a:lnTo>
                <a:lnTo>
                  <a:pt x="69128" y="0"/>
                </a:lnTo>
                <a:lnTo>
                  <a:pt x="53766" y="0"/>
                </a:lnTo>
                <a:lnTo>
                  <a:pt x="47045" y="1905"/>
                </a:lnTo>
                <a:lnTo>
                  <a:pt x="42245" y="6705"/>
                </a:lnTo>
                <a:lnTo>
                  <a:pt x="37444" y="11506"/>
                </a:lnTo>
                <a:lnTo>
                  <a:pt x="35524" y="16306"/>
                </a:lnTo>
                <a:lnTo>
                  <a:pt x="35524" y="28788"/>
                </a:lnTo>
                <a:lnTo>
                  <a:pt x="37444" y="35509"/>
                </a:lnTo>
                <a:lnTo>
                  <a:pt x="41285" y="42230"/>
                </a:lnTo>
                <a:lnTo>
                  <a:pt x="35524" y="40309"/>
                </a:lnTo>
                <a:lnTo>
                  <a:pt x="30723" y="38389"/>
                </a:lnTo>
                <a:lnTo>
                  <a:pt x="25923" y="35509"/>
                </a:lnTo>
                <a:lnTo>
                  <a:pt x="22082" y="33588"/>
                </a:lnTo>
                <a:lnTo>
                  <a:pt x="17282" y="30708"/>
                </a:lnTo>
                <a:lnTo>
                  <a:pt x="14401" y="26868"/>
                </a:lnTo>
                <a:lnTo>
                  <a:pt x="10561" y="23027"/>
                </a:lnTo>
                <a:lnTo>
                  <a:pt x="7680" y="20147"/>
                </a:lnTo>
                <a:lnTo>
                  <a:pt x="5760" y="16306"/>
                </a:lnTo>
                <a:lnTo>
                  <a:pt x="4815" y="12466"/>
                </a:lnTo>
                <a:lnTo>
                  <a:pt x="2880" y="7665"/>
                </a:lnTo>
                <a:lnTo>
                  <a:pt x="2880" y="1905"/>
                </a:lnTo>
                <a:lnTo>
                  <a:pt x="0" y="1905"/>
                </a:lnTo>
                <a:lnTo>
                  <a:pt x="0" y="10546"/>
                </a:lnTo>
                <a:lnTo>
                  <a:pt x="975" y="15346"/>
                </a:lnTo>
                <a:lnTo>
                  <a:pt x="2880" y="21107"/>
                </a:lnTo>
                <a:lnTo>
                  <a:pt x="4815" y="25908"/>
                </a:lnTo>
                <a:lnTo>
                  <a:pt x="8641" y="31668"/>
                </a:lnTo>
                <a:lnTo>
                  <a:pt x="14401" y="38389"/>
                </a:lnTo>
                <a:lnTo>
                  <a:pt x="20162" y="441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7" name="object 367"/>
          <p:cNvSpPr/>
          <p:nvPr/>
        </p:nvSpPr>
        <p:spPr>
          <a:xfrm>
            <a:off x="2050522" y="3625580"/>
            <a:ext cx="14604" cy="15680"/>
          </a:xfrm>
          <a:custGeom>
            <a:avLst/>
            <a:gdLst/>
            <a:ahLst/>
            <a:cxnLst/>
            <a:rect l="l" t="t" r="r" b="b"/>
            <a:pathLst>
              <a:path w="14604" h="15680">
                <a:moveTo>
                  <a:pt x="12247" y="11712"/>
                </a:moveTo>
                <a:lnTo>
                  <a:pt x="14604" y="0"/>
                </a:lnTo>
                <a:lnTo>
                  <a:pt x="9818" y="1920"/>
                </a:lnTo>
                <a:lnTo>
                  <a:pt x="5018" y="2880"/>
                </a:lnTo>
                <a:lnTo>
                  <a:pt x="217" y="3840"/>
                </a:lnTo>
                <a:lnTo>
                  <a:pt x="0" y="15680"/>
                </a:lnTo>
                <a:lnTo>
                  <a:pt x="12247" y="117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8" name="object 368"/>
          <p:cNvSpPr/>
          <p:nvPr/>
        </p:nvSpPr>
        <p:spPr>
          <a:xfrm>
            <a:off x="1985451" y="3523823"/>
            <a:ext cx="93116" cy="50886"/>
          </a:xfrm>
          <a:custGeom>
            <a:avLst/>
            <a:gdLst/>
            <a:ahLst/>
            <a:cxnLst/>
            <a:rect l="l" t="t" r="r" b="b"/>
            <a:pathLst>
              <a:path w="93116" h="50886">
                <a:moveTo>
                  <a:pt x="1920" y="35524"/>
                </a:moveTo>
                <a:lnTo>
                  <a:pt x="4815" y="39364"/>
                </a:lnTo>
                <a:lnTo>
                  <a:pt x="8641" y="43205"/>
                </a:lnTo>
                <a:lnTo>
                  <a:pt x="13441" y="47045"/>
                </a:lnTo>
                <a:lnTo>
                  <a:pt x="19202" y="48950"/>
                </a:lnTo>
                <a:lnTo>
                  <a:pt x="20162" y="47045"/>
                </a:lnTo>
                <a:lnTo>
                  <a:pt x="12481" y="42245"/>
                </a:lnTo>
                <a:lnTo>
                  <a:pt x="9601" y="36484"/>
                </a:lnTo>
                <a:lnTo>
                  <a:pt x="9601" y="25923"/>
                </a:lnTo>
                <a:lnTo>
                  <a:pt x="10561" y="22082"/>
                </a:lnTo>
                <a:lnTo>
                  <a:pt x="13441" y="19202"/>
                </a:lnTo>
                <a:lnTo>
                  <a:pt x="16322" y="16322"/>
                </a:lnTo>
                <a:lnTo>
                  <a:pt x="20162" y="15361"/>
                </a:lnTo>
                <a:lnTo>
                  <a:pt x="27843" y="15361"/>
                </a:lnTo>
                <a:lnTo>
                  <a:pt x="30723" y="16322"/>
                </a:lnTo>
                <a:lnTo>
                  <a:pt x="33604" y="17282"/>
                </a:lnTo>
                <a:lnTo>
                  <a:pt x="36484" y="19202"/>
                </a:lnTo>
                <a:lnTo>
                  <a:pt x="39364" y="22082"/>
                </a:lnTo>
                <a:lnTo>
                  <a:pt x="41285" y="24963"/>
                </a:lnTo>
                <a:lnTo>
                  <a:pt x="43205" y="28803"/>
                </a:lnTo>
                <a:lnTo>
                  <a:pt x="45125" y="32644"/>
                </a:lnTo>
                <a:lnTo>
                  <a:pt x="45125" y="35524"/>
                </a:lnTo>
                <a:lnTo>
                  <a:pt x="47045" y="35524"/>
                </a:lnTo>
                <a:lnTo>
                  <a:pt x="47045" y="29763"/>
                </a:lnTo>
                <a:lnTo>
                  <a:pt x="48006" y="26883"/>
                </a:lnTo>
                <a:lnTo>
                  <a:pt x="48966" y="24002"/>
                </a:lnTo>
                <a:lnTo>
                  <a:pt x="50886" y="20162"/>
                </a:lnTo>
                <a:lnTo>
                  <a:pt x="52806" y="17282"/>
                </a:lnTo>
                <a:lnTo>
                  <a:pt x="53766" y="15361"/>
                </a:lnTo>
                <a:lnTo>
                  <a:pt x="55686" y="14401"/>
                </a:lnTo>
                <a:lnTo>
                  <a:pt x="57607" y="13441"/>
                </a:lnTo>
                <a:lnTo>
                  <a:pt x="59527" y="11521"/>
                </a:lnTo>
                <a:lnTo>
                  <a:pt x="63367" y="10561"/>
                </a:lnTo>
                <a:lnTo>
                  <a:pt x="66248" y="9601"/>
                </a:lnTo>
                <a:lnTo>
                  <a:pt x="74889" y="9601"/>
                </a:lnTo>
                <a:lnTo>
                  <a:pt x="78729" y="11521"/>
                </a:lnTo>
                <a:lnTo>
                  <a:pt x="82555" y="14401"/>
                </a:lnTo>
                <a:lnTo>
                  <a:pt x="85450" y="18242"/>
                </a:lnTo>
                <a:lnTo>
                  <a:pt x="87355" y="22082"/>
                </a:lnTo>
                <a:lnTo>
                  <a:pt x="87355" y="29763"/>
                </a:lnTo>
                <a:lnTo>
                  <a:pt x="86395" y="31683"/>
                </a:lnTo>
                <a:lnTo>
                  <a:pt x="86395" y="32644"/>
                </a:lnTo>
                <a:lnTo>
                  <a:pt x="85450" y="34564"/>
                </a:lnTo>
                <a:lnTo>
                  <a:pt x="84490" y="37444"/>
                </a:lnTo>
                <a:lnTo>
                  <a:pt x="82555" y="39364"/>
                </a:lnTo>
                <a:lnTo>
                  <a:pt x="82555" y="41269"/>
                </a:lnTo>
                <a:lnTo>
                  <a:pt x="81610" y="42245"/>
                </a:lnTo>
                <a:lnTo>
                  <a:pt x="81610" y="47990"/>
                </a:lnTo>
                <a:lnTo>
                  <a:pt x="82555" y="48950"/>
                </a:lnTo>
                <a:lnTo>
                  <a:pt x="83515" y="49926"/>
                </a:lnTo>
                <a:lnTo>
                  <a:pt x="85450" y="50886"/>
                </a:lnTo>
                <a:lnTo>
                  <a:pt x="88331" y="50886"/>
                </a:lnTo>
                <a:lnTo>
                  <a:pt x="89291" y="49926"/>
                </a:lnTo>
                <a:lnTo>
                  <a:pt x="91211" y="47990"/>
                </a:lnTo>
                <a:lnTo>
                  <a:pt x="92171" y="45110"/>
                </a:lnTo>
                <a:lnTo>
                  <a:pt x="93116" y="41269"/>
                </a:lnTo>
                <a:lnTo>
                  <a:pt x="93116" y="35524"/>
                </a:lnTo>
                <a:lnTo>
                  <a:pt x="92871" y="30207"/>
                </a:lnTo>
                <a:lnTo>
                  <a:pt x="89514" y="17072"/>
                </a:lnTo>
                <a:lnTo>
                  <a:pt x="82555" y="7680"/>
                </a:lnTo>
                <a:lnTo>
                  <a:pt x="76809" y="1920"/>
                </a:lnTo>
                <a:lnTo>
                  <a:pt x="70088" y="0"/>
                </a:lnTo>
                <a:lnTo>
                  <a:pt x="56647" y="0"/>
                </a:lnTo>
                <a:lnTo>
                  <a:pt x="51846" y="960"/>
                </a:lnTo>
                <a:lnTo>
                  <a:pt x="48006" y="3840"/>
                </a:lnTo>
                <a:lnTo>
                  <a:pt x="44165" y="6720"/>
                </a:lnTo>
                <a:lnTo>
                  <a:pt x="40325" y="11521"/>
                </a:lnTo>
                <a:lnTo>
                  <a:pt x="38404" y="16322"/>
                </a:lnTo>
                <a:lnTo>
                  <a:pt x="31683" y="8641"/>
                </a:lnTo>
                <a:lnTo>
                  <a:pt x="24963" y="4800"/>
                </a:lnTo>
                <a:lnTo>
                  <a:pt x="14401" y="4800"/>
                </a:lnTo>
                <a:lnTo>
                  <a:pt x="10561" y="5760"/>
                </a:lnTo>
                <a:lnTo>
                  <a:pt x="6720" y="8641"/>
                </a:lnTo>
                <a:lnTo>
                  <a:pt x="2880" y="12481"/>
                </a:lnTo>
                <a:lnTo>
                  <a:pt x="0" y="18242"/>
                </a:lnTo>
                <a:lnTo>
                  <a:pt x="0" y="30723"/>
                </a:lnTo>
                <a:lnTo>
                  <a:pt x="1920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9" name="object 369"/>
          <p:cNvSpPr/>
          <p:nvPr/>
        </p:nvSpPr>
        <p:spPr>
          <a:xfrm>
            <a:off x="2192807" y="3732138"/>
            <a:ext cx="91211" cy="34564"/>
          </a:xfrm>
          <a:custGeom>
            <a:avLst/>
            <a:gdLst/>
            <a:ahLst/>
            <a:cxnLst/>
            <a:rect l="l" t="t" r="r" b="b"/>
            <a:pathLst>
              <a:path w="91211" h="34564">
                <a:moveTo>
                  <a:pt x="12481" y="23042"/>
                </a:moveTo>
                <a:lnTo>
                  <a:pt x="13441" y="23042"/>
                </a:lnTo>
                <a:lnTo>
                  <a:pt x="14401" y="22082"/>
                </a:lnTo>
                <a:lnTo>
                  <a:pt x="85435" y="22082"/>
                </a:lnTo>
                <a:lnTo>
                  <a:pt x="86395" y="23042"/>
                </a:lnTo>
                <a:lnTo>
                  <a:pt x="87370" y="24003"/>
                </a:lnTo>
                <a:lnTo>
                  <a:pt x="88315" y="24963"/>
                </a:lnTo>
                <a:lnTo>
                  <a:pt x="88315" y="25923"/>
                </a:lnTo>
                <a:lnTo>
                  <a:pt x="89275" y="28788"/>
                </a:lnTo>
                <a:lnTo>
                  <a:pt x="89275" y="33604"/>
                </a:lnTo>
                <a:lnTo>
                  <a:pt x="91211" y="33604"/>
                </a:lnTo>
                <a:lnTo>
                  <a:pt x="91211" y="0"/>
                </a:lnTo>
                <a:lnTo>
                  <a:pt x="89275" y="0"/>
                </a:lnTo>
                <a:lnTo>
                  <a:pt x="89275" y="3840"/>
                </a:lnTo>
                <a:lnTo>
                  <a:pt x="88315" y="6720"/>
                </a:lnTo>
                <a:lnTo>
                  <a:pt x="88315" y="7680"/>
                </a:lnTo>
                <a:lnTo>
                  <a:pt x="87370" y="8641"/>
                </a:lnTo>
                <a:lnTo>
                  <a:pt x="86395" y="9601"/>
                </a:lnTo>
                <a:lnTo>
                  <a:pt x="85435" y="10561"/>
                </a:lnTo>
                <a:lnTo>
                  <a:pt x="0" y="10561"/>
                </a:lnTo>
                <a:lnTo>
                  <a:pt x="0" y="13441"/>
                </a:lnTo>
                <a:lnTo>
                  <a:pt x="10561" y="34564"/>
                </a:lnTo>
                <a:lnTo>
                  <a:pt x="12481" y="33604"/>
                </a:lnTo>
                <a:lnTo>
                  <a:pt x="11521" y="30723"/>
                </a:lnTo>
                <a:lnTo>
                  <a:pt x="10561" y="28788"/>
                </a:lnTo>
                <a:lnTo>
                  <a:pt x="10561" y="24963"/>
                </a:lnTo>
                <a:lnTo>
                  <a:pt x="11521" y="24003"/>
                </a:lnTo>
                <a:lnTo>
                  <a:pt x="12481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0" name="object 370"/>
          <p:cNvSpPr/>
          <p:nvPr/>
        </p:nvSpPr>
        <p:spPr>
          <a:xfrm>
            <a:off x="2239853" y="3679347"/>
            <a:ext cx="9601" cy="23987"/>
          </a:xfrm>
          <a:custGeom>
            <a:avLst/>
            <a:gdLst/>
            <a:ahLst/>
            <a:cxnLst/>
            <a:rect l="l" t="t" r="r" b="b"/>
            <a:pathLst>
              <a:path w="9601" h="23987">
                <a:moveTo>
                  <a:pt x="5760" y="0"/>
                </a:moveTo>
                <a:lnTo>
                  <a:pt x="5760" y="6705"/>
                </a:lnTo>
                <a:lnTo>
                  <a:pt x="3840" y="10546"/>
                </a:lnTo>
                <a:lnTo>
                  <a:pt x="0" y="12466"/>
                </a:lnTo>
                <a:lnTo>
                  <a:pt x="4800" y="23987"/>
                </a:lnTo>
                <a:lnTo>
                  <a:pt x="9601" y="19187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1" name="object 371"/>
          <p:cNvSpPr/>
          <p:nvPr/>
        </p:nvSpPr>
        <p:spPr>
          <a:xfrm>
            <a:off x="2192807" y="3653424"/>
            <a:ext cx="93116" cy="56631"/>
          </a:xfrm>
          <a:custGeom>
            <a:avLst/>
            <a:gdLst/>
            <a:ahLst/>
            <a:cxnLst/>
            <a:rect l="l" t="t" r="r" b="b"/>
            <a:pathLst>
              <a:path w="93116" h="56631">
                <a:moveTo>
                  <a:pt x="13441" y="43190"/>
                </a:moveTo>
                <a:lnTo>
                  <a:pt x="9601" y="40309"/>
                </a:lnTo>
                <a:lnTo>
                  <a:pt x="5760" y="37429"/>
                </a:lnTo>
                <a:lnTo>
                  <a:pt x="4800" y="33588"/>
                </a:lnTo>
                <a:lnTo>
                  <a:pt x="4800" y="26868"/>
                </a:lnTo>
                <a:lnTo>
                  <a:pt x="5760" y="23987"/>
                </a:lnTo>
                <a:lnTo>
                  <a:pt x="8641" y="21107"/>
                </a:lnTo>
                <a:lnTo>
                  <a:pt x="10561" y="18242"/>
                </a:lnTo>
                <a:lnTo>
                  <a:pt x="14401" y="16306"/>
                </a:lnTo>
                <a:lnTo>
                  <a:pt x="20162" y="14401"/>
                </a:lnTo>
                <a:lnTo>
                  <a:pt x="24963" y="13426"/>
                </a:lnTo>
                <a:lnTo>
                  <a:pt x="29763" y="12481"/>
                </a:lnTo>
                <a:lnTo>
                  <a:pt x="37444" y="12481"/>
                </a:lnTo>
                <a:lnTo>
                  <a:pt x="41285" y="13426"/>
                </a:lnTo>
                <a:lnTo>
                  <a:pt x="47045" y="13426"/>
                </a:lnTo>
                <a:lnTo>
                  <a:pt x="48966" y="16306"/>
                </a:lnTo>
                <a:lnTo>
                  <a:pt x="50886" y="18242"/>
                </a:lnTo>
                <a:lnTo>
                  <a:pt x="51846" y="21107"/>
                </a:lnTo>
                <a:lnTo>
                  <a:pt x="52806" y="23987"/>
                </a:lnTo>
                <a:lnTo>
                  <a:pt x="52806" y="25923"/>
                </a:lnTo>
                <a:lnTo>
                  <a:pt x="56647" y="45110"/>
                </a:lnTo>
                <a:lnTo>
                  <a:pt x="58567" y="40309"/>
                </a:lnTo>
                <a:lnTo>
                  <a:pt x="58567" y="27828"/>
                </a:lnTo>
                <a:lnTo>
                  <a:pt x="56647" y="22082"/>
                </a:lnTo>
                <a:lnTo>
                  <a:pt x="51846" y="14401"/>
                </a:lnTo>
                <a:lnTo>
                  <a:pt x="59527" y="16306"/>
                </a:lnTo>
                <a:lnTo>
                  <a:pt x="67208" y="20147"/>
                </a:lnTo>
                <a:lnTo>
                  <a:pt x="73929" y="24947"/>
                </a:lnTo>
                <a:lnTo>
                  <a:pt x="79674" y="28788"/>
                </a:lnTo>
                <a:lnTo>
                  <a:pt x="84490" y="33588"/>
                </a:lnTo>
                <a:lnTo>
                  <a:pt x="87370" y="38389"/>
                </a:lnTo>
                <a:lnTo>
                  <a:pt x="89275" y="44150"/>
                </a:lnTo>
                <a:lnTo>
                  <a:pt x="91211" y="48950"/>
                </a:lnTo>
                <a:lnTo>
                  <a:pt x="91211" y="54711"/>
                </a:lnTo>
                <a:lnTo>
                  <a:pt x="93116" y="54711"/>
                </a:lnTo>
                <a:lnTo>
                  <a:pt x="93116" y="42230"/>
                </a:lnTo>
                <a:lnTo>
                  <a:pt x="91211" y="34549"/>
                </a:lnTo>
                <a:lnTo>
                  <a:pt x="86395" y="27828"/>
                </a:lnTo>
                <a:lnTo>
                  <a:pt x="84111" y="24572"/>
                </a:lnTo>
                <a:lnTo>
                  <a:pt x="75557" y="15039"/>
                </a:lnTo>
                <a:lnTo>
                  <a:pt x="65288" y="7680"/>
                </a:lnTo>
                <a:lnTo>
                  <a:pt x="62121" y="6029"/>
                </a:lnTo>
                <a:lnTo>
                  <a:pt x="50027" y="1588"/>
                </a:lnTo>
                <a:lnTo>
                  <a:pt x="37444" y="0"/>
                </a:lnTo>
                <a:lnTo>
                  <a:pt x="32805" y="165"/>
                </a:lnTo>
                <a:lnTo>
                  <a:pt x="19827" y="2968"/>
                </a:lnTo>
                <a:lnTo>
                  <a:pt x="9601" y="9585"/>
                </a:lnTo>
                <a:lnTo>
                  <a:pt x="2880" y="15361"/>
                </a:lnTo>
                <a:lnTo>
                  <a:pt x="0" y="21107"/>
                </a:lnTo>
                <a:lnTo>
                  <a:pt x="0" y="37429"/>
                </a:lnTo>
                <a:lnTo>
                  <a:pt x="3840" y="44150"/>
                </a:lnTo>
                <a:lnTo>
                  <a:pt x="11521" y="49911"/>
                </a:lnTo>
                <a:lnTo>
                  <a:pt x="17282" y="54711"/>
                </a:lnTo>
                <a:lnTo>
                  <a:pt x="24003" y="56631"/>
                </a:lnTo>
                <a:lnTo>
                  <a:pt x="40325" y="56631"/>
                </a:lnTo>
                <a:lnTo>
                  <a:pt x="47045" y="54711"/>
                </a:lnTo>
                <a:lnTo>
                  <a:pt x="51846" y="49911"/>
                </a:lnTo>
                <a:lnTo>
                  <a:pt x="47045" y="38389"/>
                </a:lnTo>
                <a:lnTo>
                  <a:pt x="42245" y="43190"/>
                </a:lnTo>
                <a:lnTo>
                  <a:pt x="34564" y="45110"/>
                </a:lnTo>
                <a:lnTo>
                  <a:pt x="18242" y="45110"/>
                </a:lnTo>
                <a:lnTo>
                  <a:pt x="13441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2" name="object 372"/>
          <p:cNvSpPr/>
          <p:nvPr/>
        </p:nvSpPr>
        <p:spPr>
          <a:xfrm>
            <a:off x="2236972" y="3624620"/>
            <a:ext cx="21122" cy="17282"/>
          </a:xfrm>
          <a:custGeom>
            <a:avLst/>
            <a:gdLst/>
            <a:ahLst/>
            <a:cxnLst/>
            <a:rect l="l" t="t" r="r" b="b"/>
            <a:pathLst>
              <a:path w="21122" h="17282">
                <a:moveTo>
                  <a:pt x="21122" y="4800"/>
                </a:moveTo>
                <a:lnTo>
                  <a:pt x="12481" y="4800"/>
                </a:lnTo>
                <a:lnTo>
                  <a:pt x="7680" y="3840"/>
                </a:lnTo>
                <a:lnTo>
                  <a:pt x="1920" y="3840"/>
                </a:lnTo>
                <a:lnTo>
                  <a:pt x="0" y="0"/>
                </a:lnTo>
                <a:lnTo>
                  <a:pt x="3840" y="17282"/>
                </a:lnTo>
                <a:lnTo>
                  <a:pt x="12481" y="17282"/>
                </a:lnTo>
                <a:lnTo>
                  <a:pt x="20916" y="16638"/>
                </a:lnTo>
                <a:lnTo>
                  <a:pt x="21122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3" name="object 373"/>
          <p:cNvSpPr/>
          <p:nvPr/>
        </p:nvSpPr>
        <p:spPr>
          <a:xfrm>
            <a:off x="2192807" y="3585270"/>
            <a:ext cx="93116" cy="56631"/>
          </a:xfrm>
          <a:custGeom>
            <a:avLst/>
            <a:gdLst/>
            <a:ahLst/>
            <a:cxnLst/>
            <a:rect l="l" t="t" r="r" b="b"/>
            <a:pathLst>
              <a:path w="93116" h="56631">
                <a:moveTo>
                  <a:pt x="5760" y="16306"/>
                </a:moveTo>
                <a:lnTo>
                  <a:pt x="3840" y="12466"/>
                </a:lnTo>
                <a:lnTo>
                  <a:pt x="2880" y="7665"/>
                </a:lnTo>
                <a:lnTo>
                  <a:pt x="2880" y="1905"/>
                </a:lnTo>
                <a:lnTo>
                  <a:pt x="0" y="1905"/>
                </a:lnTo>
                <a:lnTo>
                  <a:pt x="0" y="10546"/>
                </a:lnTo>
                <a:lnTo>
                  <a:pt x="960" y="15346"/>
                </a:lnTo>
                <a:lnTo>
                  <a:pt x="2880" y="21107"/>
                </a:lnTo>
                <a:lnTo>
                  <a:pt x="4800" y="25908"/>
                </a:lnTo>
                <a:lnTo>
                  <a:pt x="8641" y="31668"/>
                </a:lnTo>
                <a:lnTo>
                  <a:pt x="14401" y="38389"/>
                </a:lnTo>
                <a:lnTo>
                  <a:pt x="20162" y="44150"/>
                </a:lnTo>
                <a:lnTo>
                  <a:pt x="25923" y="48950"/>
                </a:lnTo>
                <a:lnTo>
                  <a:pt x="33604" y="51831"/>
                </a:lnTo>
                <a:lnTo>
                  <a:pt x="41285" y="54711"/>
                </a:lnTo>
                <a:lnTo>
                  <a:pt x="48006" y="56631"/>
                </a:lnTo>
                <a:lnTo>
                  <a:pt x="44165" y="39349"/>
                </a:lnTo>
                <a:lnTo>
                  <a:pt x="42245" y="36469"/>
                </a:lnTo>
                <a:lnTo>
                  <a:pt x="42245" y="34549"/>
                </a:lnTo>
                <a:lnTo>
                  <a:pt x="41285" y="32628"/>
                </a:lnTo>
                <a:lnTo>
                  <a:pt x="40325" y="30708"/>
                </a:lnTo>
                <a:lnTo>
                  <a:pt x="40325" y="23027"/>
                </a:lnTo>
                <a:lnTo>
                  <a:pt x="43205" y="19187"/>
                </a:lnTo>
                <a:lnTo>
                  <a:pt x="48966" y="16306"/>
                </a:lnTo>
                <a:lnTo>
                  <a:pt x="54726" y="13426"/>
                </a:lnTo>
                <a:lnTo>
                  <a:pt x="61447" y="11506"/>
                </a:lnTo>
                <a:lnTo>
                  <a:pt x="74874" y="11506"/>
                </a:lnTo>
                <a:lnTo>
                  <a:pt x="80650" y="13426"/>
                </a:lnTo>
                <a:lnTo>
                  <a:pt x="84490" y="16306"/>
                </a:lnTo>
                <a:lnTo>
                  <a:pt x="87370" y="19187"/>
                </a:lnTo>
                <a:lnTo>
                  <a:pt x="89275" y="23027"/>
                </a:lnTo>
                <a:lnTo>
                  <a:pt x="89275" y="29748"/>
                </a:lnTo>
                <a:lnTo>
                  <a:pt x="88315" y="32628"/>
                </a:lnTo>
                <a:lnTo>
                  <a:pt x="86395" y="34549"/>
                </a:lnTo>
                <a:lnTo>
                  <a:pt x="83530" y="37429"/>
                </a:lnTo>
                <a:lnTo>
                  <a:pt x="79674" y="40309"/>
                </a:lnTo>
                <a:lnTo>
                  <a:pt x="74874" y="42230"/>
                </a:lnTo>
                <a:lnTo>
                  <a:pt x="69128" y="43190"/>
                </a:lnTo>
                <a:lnTo>
                  <a:pt x="65288" y="44150"/>
                </a:lnTo>
                <a:lnTo>
                  <a:pt x="65081" y="55988"/>
                </a:lnTo>
                <a:lnTo>
                  <a:pt x="77326" y="52019"/>
                </a:lnTo>
                <a:lnTo>
                  <a:pt x="87370" y="44150"/>
                </a:lnTo>
                <a:lnTo>
                  <a:pt x="91211" y="39349"/>
                </a:lnTo>
                <a:lnTo>
                  <a:pt x="93116" y="34549"/>
                </a:lnTo>
                <a:lnTo>
                  <a:pt x="93116" y="19187"/>
                </a:lnTo>
                <a:lnTo>
                  <a:pt x="89275" y="12466"/>
                </a:lnTo>
                <a:lnTo>
                  <a:pt x="81594" y="6705"/>
                </a:lnTo>
                <a:lnTo>
                  <a:pt x="75834" y="1905"/>
                </a:lnTo>
                <a:lnTo>
                  <a:pt x="69128" y="0"/>
                </a:lnTo>
                <a:lnTo>
                  <a:pt x="53766" y="0"/>
                </a:lnTo>
                <a:lnTo>
                  <a:pt x="47045" y="1905"/>
                </a:lnTo>
                <a:lnTo>
                  <a:pt x="42245" y="6705"/>
                </a:lnTo>
                <a:lnTo>
                  <a:pt x="37444" y="11506"/>
                </a:lnTo>
                <a:lnTo>
                  <a:pt x="34564" y="16306"/>
                </a:lnTo>
                <a:lnTo>
                  <a:pt x="34564" y="28788"/>
                </a:lnTo>
                <a:lnTo>
                  <a:pt x="37444" y="35509"/>
                </a:lnTo>
                <a:lnTo>
                  <a:pt x="41285" y="42230"/>
                </a:lnTo>
                <a:lnTo>
                  <a:pt x="35524" y="40309"/>
                </a:lnTo>
                <a:lnTo>
                  <a:pt x="30723" y="38389"/>
                </a:lnTo>
                <a:lnTo>
                  <a:pt x="25923" y="35509"/>
                </a:lnTo>
                <a:lnTo>
                  <a:pt x="21122" y="33588"/>
                </a:lnTo>
                <a:lnTo>
                  <a:pt x="17282" y="30708"/>
                </a:lnTo>
                <a:lnTo>
                  <a:pt x="14401" y="26868"/>
                </a:lnTo>
                <a:lnTo>
                  <a:pt x="10561" y="23027"/>
                </a:lnTo>
                <a:lnTo>
                  <a:pt x="7680" y="20147"/>
                </a:lnTo>
                <a:lnTo>
                  <a:pt x="5760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4" name="object 374"/>
          <p:cNvSpPr/>
          <p:nvPr/>
        </p:nvSpPr>
        <p:spPr>
          <a:xfrm>
            <a:off x="2194727" y="3518062"/>
            <a:ext cx="91196" cy="56647"/>
          </a:xfrm>
          <a:custGeom>
            <a:avLst/>
            <a:gdLst/>
            <a:ahLst/>
            <a:cxnLst/>
            <a:rect l="l" t="t" r="r" b="b"/>
            <a:pathLst>
              <a:path w="91196" h="56647">
                <a:moveTo>
                  <a:pt x="10561" y="10561"/>
                </a:moveTo>
                <a:lnTo>
                  <a:pt x="91196" y="37444"/>
                </a:lnTo>
                <a:lnTo>
                  <a:pt x="91196" y="30723"/>
                </a:lnTo>
                <a:lnTo>
                  <a:pt x="2880" y="0"/>
                </a:lnTo>
                <a:lnTo>
                  <a:pt x="0" y="0"/>
                </a:lnTo>
                <a:lnTo>
                  <a:pt x="0" y="48005"/>
                </a:lnTo>
                <a:lnTo>
                  <a:pt x="21122" y="56647"/>
                </a:lnTo>
                <a:lnTo>
                  <a:pt x="22082" y="54711"/>
                </a:lnTo>
                <a:lnTo>
                  <a:pt x="17282" y="52806"/>
                </a:lnTo>
                <a:lnTo>
                  <a:pt x="14401" y="49926"/>
                </a:lnTo>
                <a:lnTo>
                  <a:pt x="12481" y="46085"/>
                </a:lnTo>
                <a:lnTo>
                  <a:pt x="11521" y="44165"/>
                </a:lnTo>
                <a:lnTo>
                  <a:pt x="10561" y="40325"/>
                </a:lnTo>
                <a:lnTo>
                  <a:pt x="10561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5" name="object 375"/>
          <p:cNvSpPr/>
          <p:nvPr/>
        </p:nvSpPr>
        <p:spPr>
          <a:xfrm>
            <a:off x="2400162" y="3732138"/>
            <a:ext cx="91196" cy="34564"/>
          </a:xfrm>
          <a:custGeom>
            <a:avLst/>
            <a:gdLst/>
            <a:ahLst/>
            <a:cxnLst/>
            <a:rect l="l" t="t" r="r" b="b"/>
            <a:pathLst>
              <a:path w="91196" h="34564">
                <a:moveTo>
                  <a:pt x="12481" y="23042"/>
                </a:moveTo>
                <a:lnTo>
                  <a:pt x="13441" y="23042"/>
                </a:lnTo>
                <a:lnTo>
                  <a:pt x="14401" y="22082"/>
                </a:lnTo>
                <a:lnTo>
                  <a:pt x="85435" y="22082"/>
                </a:lnTo>
                <a:lnTo>
                  <a:pt x="86395" y="23042"/>
                </a:lnTo>
                <a:lnTo>
                  <a:pt x="87355" y="24003"/>
                </a:lnTo>
                <a:lnTo>
                  <a:pt x="88315" y="24963"/>
                </a:lnTo>
                <a:lnTo>
                  <a:pt x="88315" y="25923"/>
                </a:lnTo>
                <a:lnTo>
                  <a:pt x="89275" y="28788"/>
                </a:lnTo>
                <a:lnTo>
                  <a:pt x="89275" y="33604"/>
                </a:lnTo>
                <a:lnTo>
                  <a:pt x="91196" y="33604"/>
                </a:lnTo>
                <a:lnTo>
                  <a:pt x="91196" y="0"/>
                </a:lnTo>
                <a:lnTo>
                  <a:pt x="89275" y="0"/>
                </a:lnTo>
                <a:lnTo>
                  <a:pt x="89275" y="3840"/>
                </a:lnTo>
                <a:lnTo>
                  <a:pt x="88315" y="6720"/>
                </a:lnTo>
                <a:lnTo>
                  <a:pt x="88315" y="7680"/>
                </a:lnTo>
                <a:lnTo>
                  <a:pt x="87355" y="8641"/>
                </a:lnTo>
                <a:lnTo>
                  <a:pt x="86395" y="9601"/>
                </a:lnTo>
                <a:lnTo>
                  <a:pt x="85435" y="10561"/>
                </a:lnTo>
                <a:lnTo>
                  <a:pt x="0" y="10561"/>
                </a:lnTo>
                <a:lnTo>
                  <a:pt x="0" y="13441"/>
                </a:lnTo>
                <a:lnTo>
                  <a:pt x="10561" y="34564"/>
                </a:lnTo>
                <a:lnTo>
                  <a:pt x="12481" y="33604"/>
                </a:lnTo>
                <a:lnTo>
                  <a:pt x="11521" y="30723"/>
                </a:lnTo>
                <a:lnTo>
                  <a:pt x="10561" y="28788"/>
                </a:lnTo>
                <a:lnTo>
                  <a:pt x="10561" y="24963"/>
                </a:lnTo>
                <a:lnTo>
                  <a:pt x="11521" y="24003"/>
                </a:lnTo>
                <a:lnTo>
                  <a:pt x="12481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6" name="object 376"/>
          <p:cNvSpPr/>
          <p:nvPr/>
        </p:nvSpPr>
        <p:spPr>
          <a:xfrm>
            <a:off x="2409764" y="3681252"/>
            <a:ext cx="47030" cy="28803"/>
          </a:xfrm>
          <a:custGeom>
            <a:avLst/>
            <a:gdLst/>
            <a:ahLst/>
            <a:cxnLst/>
            <a:rect l="l" t="t" r="r" b="b"/>
            <a:pathLst>
              <a:path w="47030" h="28803">
                <a:moveTo>
                  <a:pt x="43190" y="4800"/>
                </a:moveTo>
                <a:lnTo>
                  <a:pt x="41285" y="8641"/>
                </a:lnTo>
                <a:lnTo>
                  <a:pt x="37444" y="10561"/>
                </a:lnTo>
                <a:lnTo>
                  <a:pt x="32644" y="15361"/>
                </a:lnTo>
                <a:lnTo>
                  <a:pt x="24963" y="17282"/>
                </a:lnTo>
                <a:lnTo>
                  <a:pt x="8641" y="17282"/>
                </a:lnTo>
                <a:lnTo>
                  <a:pt x="3840" y="15361"/>
                </a:lnTo>
                <a:lnTo>
                  <a:pt x="0" y="12481"/>
                </a:lnTo>
                <a:lnTo>
                  <a:pt x="1920" y="22082"/>
                </a:lnTo>
                <a:lnTo>
                  <a:pt x="7680" y="26883"/>
                </a:lnTo>
                <a:lnTo>
                  <a:pt x="14401" y="28803"/>
                </a:lnTo>
                <a:lnTo>
                  <a:pt x="30723" y="28803"/>
                </a:lnTo>
                <a:lnTo>
                  <a:pt x="37444" y="26883"/>
                </a:lnTo>
                <a:lnTo>
                  <a:pt x="42245" y="22082"/>
                </a:lnTo>
                <a:lnTo>
                  <a:pt x="47030" y="17282"/>
                </a:lnTo>
                <a:lnTo>
                  <a:pt x="43190" y="0"/>
                </a:lnTo>
                <a:lnTo>
                  <a:pt x="4319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7" name="object 377"/>
          <p:cNvSpPr/>
          <p:nvPr/>
        </p:nvSpPr>
        <p:spPr>
          <a:xfrm>
            <a:off x="2400162" y="3653424"/>
            <a:ext cx="93116" cy="54711"/>
          </a:xfrm>
          <a:custGeom>
            <a:avLst/>
            <a:gdLst/>
            <a:ahLst/>
            <a:cxnLst/>
            <a:rect l="l" t="t" r="r" b="b"/>
            <a:pathLst>
              <a:path w="93116" h="54711">
                <a:moveTo>
                  <a:pt x="3840" y="33588"/>
                </a:moveTo>
                <a:lnTo>
                  <a:pt x="3840" y="26868"/>
                </a:lnTo>
                <a:lnTo>
                  <a:pt x="5760" y="23987"/>
                </a:lnTo>
                <a:lnTo>
                  <a:pt x="8641" y="21107"/>
                </a:lnTo>
                <a:lnTo>
                  <a:pt x="10561" y="18242"/>
                </a:lnTo>
                <a:lnTo>
                  <a:pt x="14401" y="16306"/>
                </a:lnTo>
                <a:lnTo>
                  <a:pt x="19202" y="14401"/>
                </a:lnTo>
                <a:lnTo>
                  <a:pt x="24963" y="13426"/>
                </a:lnTo>
                <a:lnTo>
                  <a:pt x="28803" y="12481"/>
                </a:lnTo>
                <a:lnTo>
                  <a:pt x="36484" y="12481"/>
                </a:lnTo>
                <a:lnTo>
                  <a:pt x="41285" y="13426"/>
                </a:lnTo>
                <a:lnTo>
                  <a:pt x="47045" y="13426"/>
                </a:lnTo>
                <a:lnTo>
                  <a:pt x="48966" y="16306"/>
                </a:lnTo>
                <a:lnTo>
                  <a:pt x="50886" y="18242"/>
                </a:lnTo>
                <a:lnTo>
                  <a:pt x="50886" y="21107"/>
                </a:lnTo>
                <a:lnTo>
                  <a:pt x="51846" y="23987"/>
                </a:lnTo>
                <a:lnTo>
                  <a:pt x="52791" y="25923"/>
                </a:lnTo>
                <a:lnTo>
                  <a:pt x="52791" y="27828"/>
                </a:lnTo>
                <a:lnTo>
                  <a:pt x="56631" y="45110"/>
                </a:lnTo>
                <a:lnTo>
                  <a:pt x="58567" y="40309"/>
                </a:lnTo>
                <a:lnTo>
                  <a:pt x="58567" y="27828"/>
                </a:lnTo>
                <a:lnTo>
                  <a:pt x="56631" y="22082"/>
                </a:lnTo>
                <a:lnTo>
                  <a:pt x="51846" y="14401"/>
                </a:lnTo>
                <a:lnTo>
                  <a:pt x="59512" y="16306"/>
                </a:lnTo>
                <a:lnTo>
                  <a:pt x="67193" y="20147"/>
                </a:lnTo>
                <a:lnTo>
                  <a:pt x="72969" y="24947"/>
                </a:lnTo>
                <a:lnTo>
                  <a:pt x="79689" y="28788"/>
                </a:lnTo>
                <a:lnTo>
                  <a:pt x="84475" y="33588"/>
                </a:lnTo>
                <a:lnTo>
                  <a:pt x="87355" y="38389"/>
                </a:lnTo>
                <a:lnTo>
                  <a:pt x="89275" y="44150"/>
                </a:lnTo>
                <a:lnTo>
                  <a:pt x="91196" y="48950"/>
                </a:lnTo>
                <a:lnTo>
                  <a:pt x="91196" y="54711"/>
                </a:lnTo>
                <a:lnTo>
                  <a:pt x="93116" y="54711"/>
                </a:lnTo>
                <a:lnTo>
                  <a:pt x="93116" y="42230"/>
                </a:lnTo>
                <a:lnTo>
                  <a:pt x="91196" y="34549"/>
                </a:lnTo>
                <a:lnTo>
                  <a:pt x="86395" y="27828"/>
                </a:lnTo>
                <a:lnTo>
                  <a:pt x="84106" y="24572"/>
                </a:lnTo>
                <a:lnTo>
                  <a:pt x="75546" y="15039"/>
                </a:lnTo>
                <a:lnTo>
                  <a:pt x="65288" y="7680"/>
                </a:lnTo>
                <a:lnTo>
                  <a:pt x="62117" y="6029"/>
                </a:lnTo>
                <a:lnTo>
                  <a:pt x="50022" y="1588"/>
                </a:lnTo>
                <a:lnTo>
                  <a:pt x="37444" y="0"/>
                </a:lnTo>
                <a:lnTo>
                  <a:pt x="31954" y="234"/>
                </a:lnTo>
                <a:lnTo>
                  <a:pt x="19289" y="3109"/>
                </a:lnTo>
                <a:lnTo>
                  <a:pt x="8641" y="9585"/>
                </a:lnTo>
                <a:lnTo>
                  <a:pt x="2880" y="15361"/>
                </a:lnTo>
                <a:lnTo>
                  <a:pt x="0" y="21107"/>
                </a:lnTo>
                <a:lnTo>
                  <a:pt x="0" y="37429"/>
                </a:lnTo>
                <a:lnTo>
                  <a:pt x="3840" y="44150"/>
                </a:lnTo>
                <a:lnTo>
                  <a:pt x="11521" y="49911"/>
                </a:lnTo>
                <a:lnTo>
                  <a:pt x="9601" y="40309"/>
                </a:lnTo>
                <a:lnTo>
                  <a:pt x="5760" y="37429"/>
                </a:lnTo>
                <a:lnTo>
                  <a:pt x="3840" y="335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8" name="object 378"/>
          <p:cNvSpPr/>
          <p:nvPr/>
        </p:nvSpPr>
        <p:spPr>
          <a:xfrm>
            <a:off x="2402083" y="3586215"/>
            <a:ext cx="91196" cy="56647"/>
          </a:xfrm>
          <a:custGeom>
            <a:avLst/>
            <a:gdLst/>
            <a:ahLst/>
            <a:cxnLst/>
            <a:rect l="l" t="t" r="r" b="b"/>
            <a:pathLst>
              <a:path w="91196" h="56647">
                <a:moveTo>
                  <a:pt x="91196" y="29763"/>
                </a:moveTo>
                <a:lnTo>
                  <a:pt x="1920" y="0"/>
                </a:lnTo>
                <a:lnTo>
                  <a:pt x="0" y="0"/>
                </a:lnTo>
                <a:lnTo>
                  <a:pt x="0" y="48005"/>
                </a:lnTo>
                <a:lnTo>
                  <a:pt x="21122" y="56647"/>
                </a:lnTo>
                <a:lnTo>
                  <a:pt x="22082" y="54726"/>
                </a:lnTo>
                <a:lnTo>
                  <a:pt x="17282" y="51846"/>
                </a:lnTo>
                <a:lnTo>
                  <a:pt x="14401" y="48966"/>
                </a:lnTo>
                <a:lnTo>
                  <a:pt x="12481" y="46085"/>
                </a:lnTo>
                <a:lnTo>
                  <a:pt x="11521" y="43205"/>
                </a:lnTo>
                <a:lnTo>
                  <a:pt x="10561" y="40325"/>
                </a:lnTo>
                <a:lnTo>
                  <a:pt x="10561" y="10561"/>
                </a:lnTo>
                <a:lnTo>
                  <a:pt x="91196" y="37444"/>
                </a:lnTo>
                <a:lnTo>
                  <a:pt x="91196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9" name="object 379"/>
          <p:cNvSpPr/>
          <p:nvPr/>
        </p:nvSpPr>
        <p:spPr>
          <a:xfrm>
            <a:off x="2400162" y="3528623"/>
            <a:ext cx="91196" cy="35524"/>
          </a:xfrm>
          <a:custGeom>
            <a:avLst/>
            <a:gdLst/>
            <a:ahLst/>
            <a:cxnLst/>
            <a:rect l="l" t="t" r="r" b="b"/>
            <a:pathLst>
              <a:path w="91196" h="35524">
                <a:moveTo>
                  <a:pt x="10561" y="25923"/>
                </a:moveTo>
                <a:lnTo>
                  <a:pt x="11521" y="24963"/>
                </a:lnTo>
                <a:lnTo>
                  <a:pt x="12481" y="24003"/>
                </a:lnTo>
                <a:lnTo>
                  <a:pt x="13441" y="23042"/>
                </a:lnTo>
                <a:lnTo>
                  <a:pt x="85435" y="23042"/>
                </a:lnTo>
                <a:lnTo>
                  <a:pt x="86395" y="24003"/>
                </a:lnTo>
                <a:lnTo>
                  <a:pt x="87355" y="24963"/>
                </a:lnTo>
                <a:lnTo>
                  <a:pt x="88315" y="25923"/>
                </a:lnTo>
                <a:lnTo>
                  <a:pt x="88315" y="26883"/>
                </a:lnTo>
                <a:lnTo>
                  <a:pt x="89275" y="29763"/>
                </a:lnTo>
                <a:lnTo>
                  <a:pt x="89275" y="33604"/>
                </a:lnTo>
                <a:lnTo>
                  <a:pt x="91196" y="33604"/>
                </a:lnTo>
                <a:lnTo>
                  <a:pt x="91196" y="0"/>
                </a:lnTo>
                <a:lnTo>
                  <a:pt x="89275" y="0"/>
                </a:lnTo>
                <a:lnTo>
                  <a:pt x="89275" y="4800"/>
                </a:lnTo>
                <a:lnTo>
                  <a:pt x="88315" y="6720"/>
                </a:lnTo>
                <a:lnTo>
                  <a:pt x="88315" y="8641"/>
                </a:lnTo>
                <a:lnTo>
                  <a:pt x="87355" y="9601"/>
                </a:lnTo>
                <a:lnTo>
                  <a:pt x="86395" y="10561"/>
                </a:lnTo>
                <a:lnTo>
                  <a:pt x="85435" y="11521"/>
                </a:lnTo>
                <a:lnTo>
                  <a:pt x="0" y="11521"/>
                </a:lnTo>
                <a:lnTo>
                  <a:pt x="0" y="13441"/>
                </a:lnTo>
                <a:lnTo>
                  <a:pt x="10561" y="35524"/>
                </a:lnTo>
                <a:lnTo>
                  <a:pt x="12481" y="34564"/>
                </a:lnTo>
                <a:lnTo>
                  <a:pt x="11521" y="31683"/>
                </a:lnTo>
                <a:lnTo>
                  <a:pt x="10561" y="29763"/>
                </a:lnTo>
                <a:lnTo>
                  <a:pt x="10561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0" name="object 380"/>
          <p:cNvSpPr/>
          <p:nvPr/>
        </p:nvSpPr>
        <p:spPr>
          <a:xfrm>
            <a:off x="2607518" y="3732138"/>
            <a:ext cx="91196" cy="34564"/>
          </a:xfrm>
          <a:custGeom>
            <a:avLst/>
            <a:gdLst/>
            <a:ahLst/>
            <a:cxnLst/>
            <a:rect l="l" t="t" r="r" b="b"/>
            <a:pathLst>
              <a:path w="91196" h="34564">
                <a:moveTo>
                  <a:pt x="10561" y="34564"/>
                </a:moveTo>
                <a:lnTo>
                  <a:pt x="12481" y="33604"/>
                </a:lnTo>
                <a:lnTo>
                  <a:pt x="11521" y="30723"/>
                </a:lnTo>
                <a:lnTo>
                  <a:pt x="10561" y="28788"/>
                </a:lnTo>
                <a:lnTo>
                  <a:pt x="10561" y="24963"/>
                </a:lnTo>
                <a:lnTo>
                  <a:pt x="11521" y="24003"/>
                </a:lnTo>
                <a:lnTo>
                  <a:pt x="12481" y="23042"/>
                </a:lnTo>
                <a:lnTo>
                  <a:pt x="13441" y="23042"/>
                </a:lnTo>
                <a:lnTo>
                  <a:pt x="14401" y="22082"/>
                </a:lnTo>
                <a:lnTo>
                  <a:pt x="85435" y="22082"/>
                </a:lnTo>
                <a:lnTo>
                  <a:pt x="86395" y="23042"/>
                </a:lnTo>
                <a:lnTo>
                  <a:pt x="87355" y="24003"/>
                </a:lnTo>
                <a:lnTo>
                  <a:pt x="88315" y="24963"/>
                </a:lnTo>
                <a:lnTo>
                  <a:pt x="88315" y="25923"/>
                </a:lnTo>
                <a:lnTo>
                  <a:pt x="89275" y="28788"/>
                </a:lnTo>
                <a:lnTo>
                  <a:pt x="89275" y="33604"/>
                </a:lnTo>
                <a:lnTo>
                  <a:pt x="91196" y="33604"/>
                </a:lnTo>
                <a:lnTo>
                  <a:pt x="91196" y="0"/>
                </a:lnTo>
                <a:lnTo>
                  <a:pt x="89275" y="0"/>
                </a:lnTo>
                <a:lnTo>
                  <a:pt x="88315" y="3840"/>
                </a:lnTo>
                <a:lnTo>
                  <a:pt x="88315" y="6720"/>
                </a:lnTo>
                <a:lnTo>
                  <a:pt x="87355" y="7680"/>
                </a:lnTo>
                <a:lnTo>
                  <a:pt x="87355" y="8641"/>
                </a:lnTo>
                <a:lnTo>
                  <a:pt x="86395" y="9601"/>
                </a:lnTo>
                <a:lnTo>
                  <a:pt x="84475" y="10561"/>
                </a:lnTo>
                <a:lnTo>
                  <a:pt x="0" y="10561"/>
                </a:lnTo>
                <a:lnTo>
                  <a:pt x="0" y="13441"/>
                </a:lnTo>
                <a:lnTo>
                  <a:pt x="10561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1" name="object 381"/>
          <p:cNvSpPr/>
          <p:nvPr/>
        </p:nvSpPr>
        <p:spPr>
          <a:xfrm>
            <a:off x="2607518" y="3653424"/>
            <a:ext cx="93116" cy="54711"/>
          </a:xfrm>
          <a:custGeom>
            <a:avLst/>
            <a:gdLst/>
            <a:ahLst/>
            <a:cxnLst/>
            <a:rect l="l" t="t" r="r" b="b"/>
            <a:pathLst>
              <a:path w="93116" h="54711">
                <a:moveTo>
                  <a:pt x="3840" y="33588"/>
                </a:moveTo>
                <a:lnTo>
                  <a:pt x="3840" y="26868"/>
                </a:lnTo>
                <a:lnTo>
                  <a:pt x="5760" y="23987"/>
                </a:lnTo>
                <a:lnTo>
                  <a:pt x="7680" y="21107"/>
                </a:lnTo>
                <a:lnTo>
                  <a:pt x="10561" y="18242"/>
                </a:lnTo>
                <a:lnTo>
                  <a:pt x="14401" y="16306"/>
                </a:lnTo>
                <a:lnTo>
                  <a:pt x="19202" y="14401"/>
                </a:lnTo>
                <a:lnTo>
                  <a:pt x="24003" y="13426"/>
                </a:lnTo>
                <a:lnTo>
                  <a:pt x="28803" y="12481"/>
                </a:lnTo>
                <a:lnTo>
                  <a:pt x="36484" y="12481"/>
                </a:lnTo>
                <a:lnTo>
                  <a:pt x="41269" y="13426"/>
                </a:lnTo>
                <a:lnTo>
                  <a:pt x="47045" y="13426"/>
                </a:lnTo>
                <a:lnTo>
                  <a:pt x="48950" y="16306"/>
                </a:lnTo>
                <a:lnTo>
                  <a:pt x="49926" y="18242"/>
                </a:lnTo>
                <a:lnTo>
                  <a:pt x="50886" y="21107"/>
                </a:lnTo>
                <a:lnTo>
                  <a:pt x="51831" y="23987"/>
                </a:lnTo>
                <a:lnTo>
                  <a:pt x="52791" y="25923"/>
                </a:lnTo>
                <a:lnTo>
                  <a:pt x="52791" y="27828"/>
                </a:lnTo>
                <a:lnTo>
                  <a:pt x="56631" y="45110"/>
                </a:lnTo>
                <a:lnTo>
                  <a:pt x="58552" y="40309"/>
                </a:lnTo>
                <a:lnTo>
                  <a:pt x="58552" y="27828"/>
                </a:lnTo>
                <a:lnTo>
                  <a:pt x="56631" y="22082"/>
                </a:lnTo>
                <a:lnTo>
                  <a:pt x="51831" y="14401"/>
                </a:lnTo>
                <a:lnTo>
                  <a:pt x="59512" y="16306"/>
                </a:lnTo>
                <a:lnTo>
                  <a:pt x="67193" y="20147"/>
                </a:lnTo>
                <a:lnTo>
                  <a:pt x="72953" y="24947"/>
                </a:lnTo>
                <a:lnTo>
                  <a:pt x="79674" y="28788"/>
                </a:lnTo>
                <a:lnTo>
                  <a:pt x="84475" y="33588"/>
                </a:lnTo>
                <a:lnTo>
                  <a:pt x="86395" y="38389"/>
                </a:lnTo>
                <a:lnTo>
                  <a:pt x="89275" y="44150"/>
                </a:lnTo>
                <a:lnTo>
                  <a:pt x="90236" y="48950"/>
                </a:lnTo>
                <a:lnTo>
                  <a:pt x="91196" y="54711"/>
                </a:lnTo>
                <a:lnTo>
                  <a:pt x="93116" y="54711"/>
                </a:lnTo>
                <a:lnTo>
                  <a:pt x="93116" y="42230"/>
                </a:lnTo>
                <a:lnTo>
                  <a:pt x="91196" y="34549"/>
                </a:lnTo>
                <a:lnTo>
                  <a:pt x="86395" y="27828"/>
                </a:lnTo>
                <a:lnTo>
                  <a:pt x="83677" y="24076"/>
                </a:lnTo>
                <a:lnTo>
                  <a:pt x="74739" y="14841"/>
                </a:lnTo>
                <a:lnTo>
                  <a:pt x="64328" y="7680"/>
                </a:lnTo>
                <a:lnTo>
                  <a:pt x="61193" y="6029"/>
                </a:lnTo>
                <a:lnTo>
                  <a:pt x="49460" y="1588"/>
                </a:lnTo>
                <a:lnTo>
                  <a:pt x="36484" y="0"/>
                </a:lnTo>
                <a:lnTo>
                  <a:pt x="32186" y="165"/>
                </a:lnTo>
                <a:lnTo>
                  <a:pt x="19573" y="2968"/>
                </a:lnTo>
                <a:lnTo>
                  <a:pt x="8641" y="9585"/>
                </a:lnTo>
                <a:lnTo>
                  <a:pt x="2880" y="15361"/>
                </a:lnTo>
                <a:lnTo>
                  <a:pt x="0" y="21107"/>
                </a:lnTo>
                <a:lnTo>
                  <a:pt x="0" y="37429"/>
                </a:lnTo>
                <a:lnTo>
                  <a:pt x="3840" y="44150"/>
                </a:lnTo>
                <a:lnTo>
                  <a:pt x="10561" y="49911"/>
                </a:lnTo>
                <a:lnTo>
                  <a:pt x="9601" y="40309"/>
                </a:lnTo>
                <a:lnTo>
                  <a:pt x="5760" y="37429"/>
                </a:lnTo>
                <a:lnTo>
                  <a:pt x="3840" y="335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2" name="object 382"/>
          <p:cNvSpPr/>
          <p:nvPr/>
        </p:nvSpPr>
        <p:spPr>
          <a:xfrm>
            <a:off x="2617119" y="3681252"/>
            <a:ext cx="47030" cy="28803"/>
          </a:xfrm>
          <a:custGeom>
            <a:avLst/>
            <a:gdLst/>
            <a:ahLst/>
            <a:cxnLst/>
            <a:rect l="l" t="t" r="r" b="b"/>
            <a:pathLst>
              <a:path w="47030" h="28803">
                <a:moveTo>
                  <a:pt x="43190" y="4800"/>
                </a:moveTo>
                <a:lnTo>
                  <a:pt x="41285" y="8641"/>
                </a:lnTo>
                <a:lnTo>
                  <a:pt x="37444" y="10561"/>
                </a:lnTo>
                <a:lnTo>
                  <a:pt x="31668" y="15361"/>
                </a:lnTo>
                <a:lnTo>
                  <a:pt x="24963" y="17282"/>
                </a:lnTo>
                <a:lnTo>
                  <a:pt x="8641" y="17282"/>
                </a:lnTo>
                <a:lnTo>
                  <a:pt x="2880" y="15361"/>
                </a:lnTo>
                <a:lnTo>
                  <a:pt x="0" y="12481"/>
                </a:lnTo>
                <a:lnTo>
                  <a:pt x="960" y="22082"/>
                </a:lnTo>
                <a:lnTo>
                  <a:pt x="7680" y="26883"/>
                </a:lnTo>
                <a:lnTo>
                  <a:pt x="14401" y="28803"/>
                </a:lnTo>
                <a:lnTo>
                  <a:pt x="30723" y="28803"/>
                </a:lnTo>
                <a:lnTo>
                  <a:pt x="36484" y="26883"/>
                </a:lnTo>
                <a:lnTo>
                  <a:pt x="42230" y="22082"/>
                </a:lnTo>
                <a:lnTo>
                  <a:pt x="47030" y="17282"/>
                </a:lnTo>
                <a:lnTo>
                  <a:pt x="43190" y="0"/>
                </a:lnTo>
                <a:lnTo>
                  <a:pt x="4319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3" name="object 383"/>
          <p:cNvSpPr/>
          <p:nvPr/>
        </p:nvSpPr>
        <p:spPr>
          <a:xfrm>
            <a:off x="2609438" y="3586215"/>
            <a:ext cx="91196" cy="56647"/>
          </a:xfrm>
          <a:custGeom>
            <a:avLst/>
            <a:gdLst/>
            <a:ahLst/>
            <a:cxnLst/>
            <a:rect l="l" t="t" r="r" b="b"/>
            <a:pathLst>
              <a:path w="91196" h="56647">
                <a:moveTo>
                  <a:pt x="91196" y="29763"/>
                </a:moveTo>
                <a:lnTo>
                  <a:pt x="1920" y="0"/>
                </a:lnTo>
                <a:lnTo>
                  <a:pt x="0" y="0"/>
                </a:lnTo>
                <a:lnTo>
                  <a:pt x="0" y="48005"/>
                </a:lnTo>
                <a:lnTo>
                  <a:pt x="21122" y="56647"/>
                </a:lnTo>
                <a:lnTo>
                  <a:pt x="22082" y="54726"/>
                </a:lnTo>
                <a:lnTo>
                  <a:pt x="17282" y="51846"/>
                </a:lnTo>
                <a:lnTo>
                  <a:pt x="14401" y="48966"/>
                </a:lnTo>
                <a:lnTo>
                  <a:pt x="12481" y="46085"/>
                </a:lnTo>
                <a:lnTo>
                  <a:pt x="11521" y="43205"/>
                </a:lnTo>
                <a:lnTo>
                  <a:pt x="10561" y="40325"/>
                </a:lnTo>
                <a:lnTo>
                  <a:pt x="10561" y="10561"/>
                </a:lnTo>
                <a:lnTo>
                  <a:pt x="91196" y="37444"/>
                </a:lnTo>
                <a:lnTo>
                  <a:pt x="91196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4" name="object 384"/>
          <p:cNvSpPr/>
          <p:nvPr/>
        </p:nvSpPr>
        <p:spPr>
          <a:xfrm>
            <a:off x="2609438" y="3520942"/>
            <a:ext cx="91196" cy="52806"/>
          </a:xfrm>
          <a:custGeom>
            <a:avLst/>
            <a:gdLst/>
            <a:ahLst/>
            <a:cxnLst/>
            <a:rect l="l" t="t" r="r" b="b"/>
            <a:pathLst>
              <a:path w="91196" h="52806">
                <a:moveTo>
                  <a:pt x="78714" y="50871"/>
                </a:moveTo>
                <a:lnTo>
                  <a:pt x="79674" y="51831"/>
                </a:lnTo>
                <a:lnTo>
                  <a:pt x="80634" y="52806"/>
                </a:lnTo>
                <a:lnTo>
                  <a:pt x="84475" y="52806"/>
                </a:lnTo>
                <a:lnTo>
                  <a:pt x="86395" y="51831"/>
                </a:lnTo>
                <a:lnTo>
                  <a:pt x="88315" y="48966"/>
                </a:lnTo>
                <a:lnTo>
                  <a:pt x="90236" y="46085"/>
                </a:lnTo>
                <a:lnTo>
                  <a:pt x="91196" y="42245"/>
                </a:lnTo>
                <a:lnTo>
                  <a:pt x="91196" y="31683"/>
                </a:lnTo>
                <a:lnTo>
                  <a:pt x="90236" y="26883"/>
                </a:lnTo>
                <a:lnTo>
                  <a:pt x="87355" y="22082"/>
                </a:lnTo>
                <a:lnTo>
                  <a:pt x="85435" y="18242"/>
                </a:lnTo>
                <a:lnTo>
                  <a:pt x="83515" y="15361"/>
                </a:lnTo>
                <a:lnTo>
                  <a:pt x="80634" y="12481"/>
                </a:lnTo>
                <a:lnTo>
                  <a:pt x="77754" y="8641"/>
                </a:lnTo>
                <a:lnTo>
                  <a:pt x="73913" y="6720"/>
                </a:lnTo>
                <a:lnTo>
                  <a:pt x="70073" y="4800"/>
                </a:lnTo>
                <a:lnTo>
                  <a:pt x="66248" y="2880"/>
                </a:lnTo>
                <a:lnTo>
                  <a:pt x="61432" y="1920"/>
                </a:lnTo>
                <a:lnTo>
                  <a:pt x="48966" y="1920"/>
                </a:lnTo>
                <a:lnTo>
                  <a:pt x="42245" y="4800"/>
                </a:lnTo>
                <a:lnTo>
                  <a:pt x="36484" y="10561"/>
                </a:lnTo>
                <a:lnTo>
                  <a:pt x="32727" y="14429"/>
                </a:lnTo>
                <a:lnTo>
                  <a:pt x="26514" y="25245"/>
                </a:lnTo>
                <a:lnTo>
                  <a:pt x="23042" y="38404"/>
                </a:lnTo>
                <a:lnTo>
                  <a:pt x="10561" y="32644"/>
                </a:lnTo>
                <a:lnTo>
                  <a:pt x="10561" y="5760"/>
                </a:lnTo>
                <a:lnTo>
                  <a:pt x="0" y="0"/>
                </a:lnTo>
                <a:lnTo>
                  <a:pt x="0" y="32644"/>
                </a:lnTo>
                <a:lnTo>
                  <a:pt x="34564" y="49926"/>
                </a:lnTo>
                <a:lnTo>
                  <a:pt x="34564" y="41285"/>
                </a:lnTo>
                <a:lnTo>
                  <a:pt x="36484" y="34564"/>
                </a:lnTo>
                <a:lnTo>
                  <a:pt x="38404" y="29763"/>
                </a:lnTo>
                <a:lnTo>
                  <a:pt x="40325" y="24002"/>
                </a:lnTo>
                <a:lnTo>
                  <a:pt x="44165" y="19202"/>
                </a:lnTo>
                <a:lnTo>
                  <a:pt x="48966" y="15361"/>
                </a:lnTo>
                <a:lnTo>
                  <a:pt x="53751" y="12481"/>
                </a:lnTo>
                <a:lnTo>
                  <a:pt x="58552" y="10561"/>
                </a:lnTo>
                <a:lnTo>
                  <a:pt x="70073" y="10561"/>
                </a:lnTo>
                <a:lnTo>
                  <a:pt x="74874" y="12481"/>
                </a:lnTo>
                <a:lnTo>
                  <a:pt x="78714" y="16322"/>
                </a:lnTo>
                <a:lnTo>
                  <a:pt x="82555" y="20162"/>
                </a:lnTo>
                <a:lnTo>
                  <a:pt x="84475" y="24963"/>
                </a:lnTo>
                <a:lnTo>
                  <a:pt x="84475" y="33604"/>
                </a:lnTo>
                <a:lnTo>
                  <a:pt x="82555" y="36484"/>
                </a:lnTo>
                <a:lnTo>
                  <a:pt x="80634" y="40325"/>
                </a:lnTo>
                <a:lnTo>
                  <a:pt x="79674" y="42245"/>
                </a:lnTo>
                <a:lnTo>
                  <a:pt x="78714" y="43205"/>
                </a:lnTo>
                <a:lnTo>
                  <a:pt x="77754" y="44150"/>
                </a:lnTo>
                <a:lnTo>
                  <a:pt x="77754" y="49926"/>
                </a:lnTo>
                <a:lnTo>
                  <a:pt x="78714" y="5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5" name="object 385"/>
          <p:cNvSpPr/>
          <p:nvPr/>
        </p:nvSpPr>
        <p:spPr>
          <a:xfrm>
            <a:off x="2813913" y="3732138"/>
            <a:ext cx="92156" cy="34564"/>
          </a:xfrm>
          <a:custGeom>
            <a:avLst/>
            <a:gdLst/>
            <a:ahLst/>
            <a:cxnLst/>
            <a:rect l="l" t="t" r="r" b="b"/>
            <a:pathLst>
              <a:path w="92156" h="34564">
                <a:moveTo>
                  <a:pt x="75834" y="10561"/>
                </a:moveTo>
                <a:lnTo>
                  <a:pt x="0" y="10561"/>
                </a:lnTo>
                <a:lnTo>
                  <a:pt x="0" y="13441"/>
                </a:lnTo>
                <a:lnTo>
                  <a:pt x="10561" y="34564"/>
                </a:lnTo>
                <a:lnTo>
                  <a:pt x="12481" y="33604"/>
                </a:lnTo>
                <a:lnTo>
                  <a:pt x="11521" y="30723"/>
                </a:lnTo>
                <a:lnTo>
                  <a:pt x="10561" y="28788"/>
                </a:lnTo>
                <a:lnTo>
                  <a:pt x="10561" y="25923"/>
                </a:lnTo>
                <a:lnTo>
                  <a:pt x="11521" y="24963"/>
                </a:lnTo>
                <a:lnTo>
                  <a:pt x="11521" y="24003"/>
                </a:lnTo>
                <a:lnTo>
                  <a:pt x="12481" y="23042"/>
                </a:lnTo>
                <a:lnTo>
                  <a:pt x="13441" y="23042"/>
                </a:lnTo>
                <a:lnTo>
                  <a:pt x="15361" y="22082"/>
                </a:lnTo>
                <a:lnTo>
                  <a:pt x="85435" y="22082"/>
                </a:lnTo>
                <a:lnTo>
                  <a:pt x="86395" y="23042"/>
                </a:lnTo>
                <a:lnTo>
                  <a:pt x="87355" y="24003"/>
                </a:lnTo>
                <a:lnTo>
                  <a:pt x="88315" y="24963"/>
                </a:lnTo>
                <a:lnTo>
                  <a:pt x="89275" y="25923"/>
                </a:lnTo>
                <a:lnTo>
                  <a:pt x="89275" y="33604"/>
                </a:lnTo>
                <a:lnTo>
                  <a:pt x="92156" y="33604"/>
                </a:lnTo>
                <a:lnTo>
                  <a:pt x="92156" y="0"/>
                </a:lnTo>
                <a:lnTo>
                  <a:pt x="89275" y="0"/>
                </a:lnTo>
                <a:lnTo>
                  <a:pt x="89275" y="6720"/>
                </a:lnTo>
                <a:lnTo>
                  <a:pt x="88315" y="7680"/>
                </a:lnTo>
                <a:lnTo>
                  <a:pt x="87355" y="8641"/>
                </a:lnTo>
                <a:lnTo>
                  <a:pt x="86395" y="9601"/>
                </a:lnTo>
                <a:lnTo>
                  <a:pt x="85435" y="10561"/>
                </a:lnTo>
                <a:lnTo>
                  <a:pt x="75834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6" name="object 386"/>
          <p:cNvSpPr/>
          <p:nvPr/>
        </p:nvSpPr>
        <p:spPr>
          <a:xfrm>
            <a:off x="2825435" y="3686053"/>
            <a:ext cx="41269" cy="24002"/>
          </a:xfrm>
          <a:custGeom>
            <a:avLst/>
            <a:gdLst/>
            <a:ahLst/>
            <a:cxnLst/>
            <a:rect l="l" t="t" r="r" b="b"/>
            <a:pathLst>
              <a:path w="41269" h="24002">
                <a:moveTo>
                  <a:pt x="41269" y="0"/>
                </a:moveTo>
                <a:lnTo>
                  <a:pt x="39364" y="3840"/>
                </a:lnTo>
                <a:lnTo>
                  <a:pt x="35524" y="5760"/>
                </a:lnTo>
                <a:lnTo>
                  <a:pt x="30708" y="10561"/>
                </a:lnTo>
                <a:lnTo>
                  <a:pt x="23027" y="12481"/>
                </a:lnTo>
                <a:lnTo>
                  <a:pt x="6720" y="12481"/>
                </a:lnTo>
                <a:lnTo>
                  <a:pt x="1920" y="10561"/>
                </a:lnTo>
                <a:lnTo>
                  <a:pt x="0" y="17282"/>
                </a:lnTo>
                <a:lnTo>
                  <a:pt x="5760" y="22082"/>
                </a:lnTo>
                <a:lnTo>
                  <a:pt x="13441" y="24002"/>
                </a:lnTo>
                <a:lnTo>
                  <a:pt x="28803" y="24002"/>
                </a:lnTo>
                <a:lnTo>
                  <a:pt x="35524" y="22082"/>
                </a:lnTo>
                <a:lnTo>
                  <a:pt x="40309" y="17282"/>
                </a:lnTo>
                <a:lnTo>
                  <a:pt x="412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7" name="object 387"/>
          <p:cNvSpPr/>
          <p:nvPr/>
        </p:nvSpPr>
        <p:spPr>
          <a:xfrm>
            <a:off x="2813913" y="3653424"/>
            <a:ext cx="93116" cy="54711"/>
          </a:xfrm>
          <a:custGeom>
            <a:avLst/>
            <a:gdLst/>
            <a:ahLst/>
            <a:cxnLst/>
            <a:rect l="l" t="t" r="r" b="b"/>
            <a:pathLst>
              <a:path w="93116" h="54711">
                <a:moveTo>
                  <a:pt x="13441" y="43190"/>
                </a:moveTo>
                <a:lnTo>
                  <a:pt x="9601" y="40309"/>
                </a:lnTo>
                <a:lnTo>
                  <a:pt x="5760" y="37429"/>
                </a:lnTo>
                <a:lnTo>
                  <a:pt x="4800" y="33588"/>
                </a:lnTo>
                <a:lnTo>
                  <a:pt x="4800" y="26868"/>
                </a:lnTo>
                <a:lnTo>
                  <a:pt x="5760" y="23987"/>
                </a:lnTo>
                <a:lnTo>
                  <a:pt x="8641" y="21107"/>
                </a:lnTo>
                <a:lnTo>
                  <a:pt x="11521" y="18242"/>
                </a:lnTo>
                <a:lnTo>
                  <a:pt x="15361" y="16306"/>
                </a:lnTo>
                <a:lnTo>
                  <a:pt x="20162" y="14401"/>
                </a:lnTo>
                <a:lnTo>
                  <a:pt x="24963" y="13426"/>
                </a:lnTo>
                <a:lnTo>
                  <a:pt x="29763" y="12481"/>
                </a:lnTo>
                <a:lnTo>
                  <a:pt x="37429" y="12481"/>
                </a:lnTo>
                <a:lnTo>
                  <a:pt x="42230" y="13426"/>
                </a:lnTo>
                <a:lnTo>
                  <a:pt x="47045" y="13426"/>
                </a:lnTo>
                <a:lnTo>
                  <a:pt x="48950" y="16306"/>
                </a:lnTo>
                <a:lnTo>
                  <a:pt x="50886" y="18242"/>
                </a:lnTo>
                <a:lnTo>
                  <a:pt x="51831" y="21107"/>
                </a:lnTo>
                <a:lnTo>
                  <a:pt x="52791" y="23987"/>
                </a:lnTo>
                <a:lnTo>
                  <a:pt x="52791" y="32628"/>
                </a:lnTo>
                <a:lnTo>
                  <a:pt x="51831" y="49911"/>
                </a:lnTo>
                <a:lnTo>
                  <a:pt x="56631" y="45110"/>
                </a:lnTo>
                <a:lnTo>
                  <a:pt x="59512" y="40309"/>
                </a:lnTo>
                <a:lnTo>
                  <a:pt x="59512" y="27828"/>
                </a:lnTo>
                <a:lnTo>
                  <a:pt x="56631" y="22082"/>
                </a:lnTo>
                <a:lnTo>
                  <a:pt x="52791" y="14401"/>
                </a:lnTo>
                <a:lnTo>
                  <a:pt x="60472" y="16306"/>
                </a:lnTo>
                <a:lnTo>
                  <a:pt x="67193" y="20147"/>
                </a:lnTo>
                <a:lnTo>
                  <a:pt x="73913" y="24947"/>
                </a:lnTo>
                <a:lnTo>
                  <a:pt x="79674" y="28788"/>
                </a:lnTo>
                <a:lnTo>
                  <a:pt x="84475" y="33588"/>
                </a:lnTo>
                <a:lnTo>
                  <a:pt x="87355" y="38389"/>
                </a:lnTo>
                <a:lnTo>
                  <a:pt x="89275" y="44150"/>
                </a:lnTo>
                <a:lnTo>
                  <a:pt x="91196" y="48950"/>
                </a:lnTo>
                <a:lnTo>
                  <a:pt x="91196" y="54711"/>
                </a:lnTo>
                <a:lnTo>
                  <a:pt x="93116" y="54711"/>
                </a:lnTo>
                <a:lnTo>
                  <a:pt x="93116" y="42230"/>
                </a:lnTo>
                <a:lnTo>
                  <a:pt x="91196" y="34549"/>
                </a:lnTo>
                <a:lnTo>
                  <a:pt x="86395" y="27828"/>
                </a:lnTo>
                <a:lnTo>
                  <a:pt x="84100" y="24564"/>
                </a:lnTo>
                <a:lnTo>
                  <a:pt x="75540" y="15036"/>
                </a:lnTo>
                <a:lnTo>
                  <a:pt x="65272" y="7680"/>
                </a:lnTo>
                <a:lnTo>
                  <a:pt x="62106" y="6029"/>
                </a:lnTo>
                <a:lnTo>
                  <a:pt x="50019" y="1588"/>
                </a:lnTo>
                <a:lnTo>
                  <a:pt x="37429" y="0"/>
                </a:lnTo>
                <a:lnTo>
                  <a:pt x="32856" y="164"/>
                </a:lnTo>
                <a:lnTo>
                  <a:pt x="20233" y="2966"/>
                </a:lnTo>
                <a:lnTo>
                  <a:pt x="9601" y="9585"/>
                </a:lnTo>
                <a:lnTo>
                  <a:pt x="2880" y="15361"/>
                </a:lnTo>
                <a:lnTo>
                  <a:pt x="0" y="21107"/>
                </a:lnTo>
                <a:lnTo>
                  <a:pt x="0" y="37429"/>
                </a:lnTo>
                <a:lnTo>
                  <a:pt x="3840" y="44150"/>
                </a:lnTo>
                <a:lnTo>
                  <a:pt x="11521" y="49911"/>
                </a:lnTo>
                <a:lnTo>
                  <a:pt x="13441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8" name="object 388"/>
          <p:cNvSpPr/>
          <p:nvPr/>
        </p:nvSpPr>
        <p:spPr>
          <a:xfrm>
            <a:off x="2815833" y="3586215"/>
            <a:ext cx="91196" cy="56647"/>
          </a:xfrm>
          <a:custGeom>
            <a:avLst/>
            <a:gdLst/>
            <a:ahLst/>
            <a:cxnLst/>
            <a:rect l="l" t="t" r="r" b="b"/>
            <a:pathLst>
              <a:path w="91196" h="56647">
                <a:moveTo>
                  <a:pt x="91196" y="29763"/>
                </a:moveTo>
                <a:lnTo>
                  <a:pt x="2880" y="0"/>
                </a:lnTo>
                <a:lnTo>
                  <a:pt x="0" y="0"/>
                </a:lnTo>
                <a:lnTo>
                  <a:pt x="0" y="48005"/>
                </a:lnTo>
                <a:lnTo>
                  <a:pt x="21122" y="56647"/>
                </a:lnTo>
                <a:lnTo>
                  <a:pt x="22082" y="54726"/>
                </a:lnTo>
                <a:lnTo>
                  <a:pt x="18242" y="51846"/>
                </a:lnTo>
                <a:lnTo>
                  <a:pt x="14401" y="48966"/>
                </a:lnTo>
                <a:lnTo>
                  <a:pt x="12481" y="46085"/>
                </a:lnTo>
                <a:lnTo>
                  <a:pt x="11521" y="43205"/>
                </a:lnTo>
                <a:lnTo>
                  <a:pt x="10561" y="40325"/>
                </a:lnTo>
                <a:lnTo>
                  <a:pt x="10561" y="10561"/>
                </a:lnTo>
                <a:lnTo>
                  <a:pt x="91196" y="37444"/>
                </a:lnTo>
                <a:lnTo>
                  <a:pt x="91196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9" name="object 389"/>
          <p:cNvSpPr/>
          <p:nvPr/>
        </p:nvSpPr>
        <p:spPr>
          <a:xfrm>
            <a:off x="2825435" y="3550706"/>
            <a:ext cx="41269" cy="24002"/>
          </a:xfrm>
          <a:custGeom>
            <a:avLst/>
            <a:gdLst/>
            <a:ahLst/>
            <a:cxnLst/>
            <a:rect l="l" t="t" r="r" b="b"/>
            <a:pathLst>
              <a:path w="41269" h="24002">
                <a:moveTo>
                  <a:pt x="41269" y="0"/>
                </a:moveTo>
                <a:lnTo>
                  <a:pt x="39364" y="3840"/>
                </a:lnTo>
                <a:lnTo>
                  <a:pt x="35524" y="6720"/>
                </a:lnTo>
                <a:lnTo>
                  <a:pt x="30708" y="10561"/>
                </a:lnTo>
                <a:lnTo>
                  <a:pt x="23027" y="12481"/>
                </a:lnTo>
                <a:lnTo>
                  <a:pt x="6720" y="12481"/>
                </a:lnTo>
                <a:lnTo>
                  <a:pt x="1920" y="10561"/>
                </a:lnTo>
                <a:lnTo>
                  <a:pt x="0" y="17282"/>
                </a:lnTo>
                <a:lnTo>
                  <a:pt x="5760" y="22067"/>
                </a:lnTo>
                <a:lnTo>
                  <a:pt x="13441" y="24002"/>
                </a:lnTo>
                <a:lnTo>
                  <a:pt x="28803" y="24002"/>
                </a:lnTo>
                <a:lnTo>
                  <a:pt x="35524" y="22067"/>
                </a:lnTo>
                <a:lnTo>
                  <a:pt x="40309" y="17282"/>
                </a:lnTo>
                <a:lnTo>
                  <a:pt x="412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0" name="object 390"/>
          <p:cNvSpPr/>
          <p:nvPr/>
        </p:nvSpPr>
        <p:spPr>
          <a:xfrm>
            <a:off x="2813913" y="3518062"/>
            <a:ext cx="93116" cy="54711"/>
          </a:xfrm>
          <a:custGeom>
            <a:avLst/>
            <a:gdLst/>
            <a:ahLst/>
            <a:cxnLst/>
            <a:rect l="l" t="t" r="r" b="b"/>
            <a:pathLst>
              <a:path w="93116" h="54711">
                <a:moveTo>
                  <a:pt x="13441" y="43205"/>
                </a:moveTo>
                <a:lnTo>
                  <a:pt x="9601" y="40325"/>
                </a:lnTo>
                <a:lnTo>
                  <a:pt x="5760" y="37444"/>
                </a:lnTo>
                <a:lnTo>
                  <a:pt x="4800" y="34564"/>
                </a:lnTo>
                <a:lnTo>
                  <a:pt x="4800" y="26883"/>
                </a:lnTo>
                <a:lnTo>
                  <a:pt x="5760" y="24002"/>
                </a:lnTo>
                <a:lnTo>
                  <a:pt x="8641" y="21122"/>
                </a:lnTo>
                <a:lnTo>
                  <a:pt x="11521" y="18242"/>
                </a:lnTo>
                <a:lnTo>
                  <a:pt x="15361" y="16322"/>
                </a:lnTo>
                <a:lnTo>
                  <a:pt x="20162" y="15361"/>
                </a:lnTo>
                <a:lnTo>
                  <a:pt x="24963" y="13441"/>
                </a:lnTo>
                <a:lnTo>
                  <a:pt x="29763" y="12481"/>
                </a:lnTo>
                <a:lnTo>
                  <a:pt x="37429" y="12481"/>
                </a:lnTo>
                <a:lnTo>
                  <a:pt x="42230" y="13441"/>
                </a:lnTo>
                <a:lnTo>
                  <a:pt x="47045" y="14401"/>
                </a:lnTo>
                <a:lnTo>
                  <a:pt x="48950" y="16322"/>
                </a:lnTo>
                <a:lnTo>
                  <a:pt x="50886" y="18242"/>
                </a:lnTo>
                <a:lnTo>
                  <a:pt x="51831" y="21122"/>
                </a:lnTo>
                <a:lnTo>
                  <a:pt x="52791" y="24002"/>
                </a:lnTo>
                <a:lnTo>
                  <a:pt x="52791" y="32644"/>
                </a:lnTo>
                <a:lnTo>
                  <a:pt x="51831" y="49926"/>
                </a:lnTo>
                <a:lnTo>
                  <a:pt x="56631" y="45125"/>
                </a:lnTo>
                <a:lnTo>
                  <a:pt x="59512" y="40325"/>
                </a:lnTo>
                <a:lnTo>
                  <a:pt x="59512" y="27843"/>
                </a:lnTo>
                <a:lnTo>
                  <a:pt x="56631" y="22082"/>
                </a:lnTo>
                <a:lnTo>
                  <a:pt x="52791" y="15361"/>
                </a:lnTo>
                <a:lnTo>
                  <a:pt x="60472" y="17282"/>
                </a:lnTo>
                <a:lnTo>
                  <a:pt x="67193" y="20162"/>
                </a:lnTo>
                <a:lnTo>
                  <a:pt x="73913" y="24963"/>
                </a:lnTo>
                <a:lnTo>
                  <a:pt x="79674" y="29763"/>
                </a:lnTo>
                <a:lnTo>
                  <a:pt x="84475" y="33604"/>
                </a:lnTo>
                <a:lnTo>
                  <a:pt x="87355" y="39364"/>
                </a:lnTo>
                <a:lnTo>
                  <a:pt x="89275" y="44165"/>
                </a:lnTo>
                <a:lnTo>
                  <a:pt x="91196" y="48966"/>
                </a:lnTo>
                <a:lnTo>
                  <a:pt x="91196" y="54711"/>
                </a:lnTo>
                <a:lnTo>
                  <a:pt x="93116" y="54711"/>
                </a:lnTo>
                <a:lnTo>
                  <a:pt x="93116" y="43205"/>
                </a:lnTo>
                <a:lnTo>
                  <a:pt x="91196" y="35524"/>
                </a:lnTo>
                <a:lnTo>
                  <a:pt x="86395" y="27843"/>
                </a:lnTo>
                <a:lnTo>
                  <a:pt x="84095" y="24566"/>
                </a:lnTo>
                <a:lnTo>
                  <a:pt x="75536" y="15034"/>
                </a:lnTo>
                <a:lnTo>
                  <a:pt x="65272" y="7680"/>
                </a:lnTo>
                <a:lnTo>
                  <a:pt x="62106" y="6029"/>
                </a:lnTo>
                <a:lnTo>
                  <a:pt x="50019" y="1588"/>
                </a:lnTo>
                <a:lnTo>
                  <a:pt x="37429" y="0"/>
                </a:lnTo>
                <a:lnTo>
                  <a:pt x="32851" y="211"/>
                </a:lnTo>
                <a:lnTo>
                  <a:pt x="20231" y="3371"/>
                </a:lnTo>
                <a:lnTo>
                  <a:pt x="9601" y="9601"/>
                </a:lnTo>
                <a:lnTo>
                  <a:pt x="2880" y="15361"/>
                </a:lnTo>
                <a:lnTo>
                  <a:pt x="0" y="21122"/>
                </a:lnTo>
                <a:lnTo>
                  <a:pt x="0" y="37444"/>
                </a:lnTo>
                <a:lnTo>
                  <a:pt x="3840" y="44165"/>
                </a:lnTo>
                <a:lnTo>
                  <a:pt x="11521" y="49926"/>
                </a:lnTo>
                <a:lnTo>
                  <a:pt x="13441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1" name="object 391"/>
          <p:cNvSpPr/>
          <p:nvPr/>
        </p:nvSpPr>
        <p:spPr>
          <a:xfrm>
            <a:off x="3021269" y="3732138"/>
            <a:ext cx="91196" cy="34564"/>
          </a:xfrm>
          <a:custGeom>
            <a:avLst/>
            <a:gdLst/>
            <a:ahLst/>
            <a:cxnLst/>
            <a:rect l="l" t="t" r="r" b="b"/>
            <a:pathLst>
              <a:path w="91196" h="34564">
                <a:moveTo>
                  <a:pt x="75834" y="10561"/>
                </a:moveTo>
                <a:lnTo>
                  <a:pt x="0" y="10561"/>
                </a:lnTo>
                <a:lnTo>
                  <a:pt x="0" y="13441"/>
                </a:lnTo>
                <a:lnTo>
                  <a:pt x="10561" y="34564"/>
                </a:lnTo>
                <a:lnTo>
                  <a:pt x="12481" y="33604"/>
                </a:lnTo>
                <a:lnTo>
                  <a:pt x="11521" y="30723"/>
                </a:lnTo>
                <a:lnTo>
                  <a:pt x="10561" y="28788"/>
                </a:lnTo>
                <a:lnTo>
                  <a:pt x="10561" y="25923"/>
                </a:lnTo>
                <a:lnTo>
                  <a:pt x="11521" y="24963"/>
                </a:lnTo>
                <a:lnTo>
                  <a:pt x="11521" y="24003"/>
                </a:lnTo>
                <a:lnTo>
                  <a:pt x="12481" y="23042"/>
                </a:lnTo>
                <a:lnTo>
                  <a:pt x="13441" y="23042"/>
                </a:lnTo>
                <a:lnTo>
                  <a:pt x="14401" y="22082"/>
                </a:lnTo>
                <a:lnTo>
                  <a:pt x="85435" y="22082"/>
                </a:lnTo>
                <a:lnTo>
                  <a:pt x="86395" y="23042"/>
                </a:lnTo>
                <a:lnTo>
                  <a:pt x="87355" y="24003"/>
                </a:lnTo>
                <a:lnTo>
                  <a:pt x="88315" y="24963"/>
                </a:lnTo>
                <a:lnTo>
                  <a:pt x="88315" y="25923"/>
                </a:lnTo>
                <a:lnTo>
                  <a:pt x="89275" y="28788"/>
                </a:lnTo>
                <a:lnTo>
                  <a:pt x="89275" y="33604"/>
                </a:lnTo>
                <a:lnTo>
                  <a:pt x="91196" y="33604"/>
                </a:lnTo>
                <a:lnTo>
                  <a:pt x="91196" y="0"/>
                </a:lnTo>
                <a:lnTo>
                  <a:pt x="89275" y="0"/>
                </a:lnTo>
                <a:lnTo>
                  <a:pt x="89275" y="3840"/>
                </a:lnTo>
                <a:lnTo>
                  <a:pt x="88315" y="6720"/>
                </a:lnTo>
                <a:lnTo>
                  <a:pt x="88315" y="7680"/>
                </a:lnTo>
                <a:lnTo>
                  <a:pt x="87355" y="8641"/>
                </a:lnTo>
                <a:lnTo>
                  <a:pt x="86395" y="9601"/>
                </a:lnTo>
                <a:lnTo>
                  <a:pt x="85435" y="10561"/>
                </a:lnTo>
                <a:lnTo>
                  <a:pt x="75834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2" name="object 392"/>
          <p:cNvSpPr/>
          <p:nvPr/>
        </p:nvSpPr>
        <p:spPr>
          <a:xfrm>
            <a:off x="3068299" y="3679347"/>
            <a:ext cx="9601" cy="23987"/>
          </a:xfrm>
          <a:custGeom>
            <a:avLst/>
            <a:gdLst/>
            <a:ahLst/>
            <a:cxnLst/>
            <a:rect l="l" t="t" r="r" b="b"/>
            <a:pathLst>
              <a:path w="9601" h="23987">
                <a:moveTo>
                  <a:pt x="5760" y="0"/>
                </a:moveTo>
                <a:lnTo>
                  <a:pt x="5760" y="6705"/>
                </a:lnTo>
                <a:lnTo>
                  <a:pt x="3840" y="10546"/>
                </a:lnTo>
                <a:lnTo>
                  <a:pt x="0" y="12466"/>
                </a:lnTo>
                <a:lnTo>
                  <a:pt x="4800" y="23987"/>
                </a:lnTo>
                <a:lnTo>
                  <a:pt x="9601" y="19187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3" name="object 393"/>
          <p:cNvSpPr/>
          <p:nvPr/>
        </p:nvSpPr>
        <p:spPr>
          <a:xfrm>
            <a:off x="3021269" y="3653424"/>
            <a:ext cx="93116" cy="56631"/>
          </a:xfrm>
          <a:custGeom>
            <a:avLst/>
            <a:gdLst/>
            <a:ahLst/>
            <a:cxnLst/>
            <a:rect l="l" t="t" r="r" b="b"/>
            <a:pathLst>
              <a:path w="93116" h="56631">
                <a:moveTo>
                  <a:pt x="13441" y="43190"/>
                </a:moveTo>
                <a:lnTo>
                  <a:pt x="9601" y="40309"/>
                </a:lnTo>
                <a:lnTo>
                  <a:pt x="5760" y="37429"/>
                </a:lnTo>
                <a:lnTo>
                  <a:pt x="4800" y="33588"/>
                </a:lnTo>
                <a:lnTo>
                  <a:pt x="4800" y="26868"/>
                </a:lnTo>
                <a:lnTo>
                  <a:pt x="5760" y="23987"/>
                </a:lnTo>
                <a:lnTo>
                  <a:pt x="8641" y="21107"/>
                </a:lnTo>
                <a:lnTo>
                  <a:pt x="10561" y="18242"/>
                </a:lnTo>
                <a:lnTo>
                  <a:pt x="14401" y="16306"/>
                </a:lnTo>
                <a:lnTo>
                  <a:pt x="20162" y="14401"/>
                </a:lnTo>
                <a:lnTo>
                  <a:pt x="24963" y="13426"/>
                </a:lnTo>
                <a:lnTo>
                  <a:pt x="29748" y="12481"/>
                </a:lnTo>
                <a:lnTo>
                  <a:pt x="37429" y="12481"/>
                </a:lnTo>
                <a:lnTo>
                  <a:pt x="41269" y="13426"/>
                </a:lnTo>
                <a:lnTo>
                  <a:pt x="47030" y="13426"/>
                </a:lnTo>
                <a:lnTo>
                  <a:pt x="48950" y="16306"/>
                </a:lnTo>
                <a:lnTo>
                  <a:pt x="50871" y="18242"/>
                </a:lnTo>
                <a:lnTo>
                  <a:pt x="51831" y="21107"/>
                </a:lnTo>
                <a:lnTo>
                  <a:pt x="52791" y="23987"/>
                </a:lnTo>
                <a:lnTo>
                  <a:pt x="52791" y="25923"/>
                </a:lnTo>
                <a:lnTo>
                  <a:pt x="56631" y="45110"/>
                </a:lnTo>
                <a:lnTo>
                  <a:pt x="58552" y="40309"/>
                </a:lnTo>
                <a:lnTo>
                  <a:pt x="58552" y="27828"/>
                </a:lnTo>
                <a:lnTo>
                  <a:pt x="56631" y="22082"/>
                </a:lnTo>
                <a:lnTo>
                  <a:pt x="51831" y="14401"/>
                </a:lnTo>
                <a:lnTo>
                  <a:pt x="59512" y="16306"/>
                </a:lnTo>
                <a:lnTo>
                  <a:pt x="67193" y="20147"/>
                </a:lnTo>
                <a:lnTo>
                  <a:pt x="73913" y="24947"/>
                </a:lnTo>
                <a:lnTo>
                  <a:pt x="79674" y="28788"/>
                </a:lnTo>
                <a:lnTo>
                  <a:pt x="84475" y="33588"/>
                </a:lnTo>
                <a:lnTo>
                  <a:pt x="87355" y="38389"/>
                </a:lnTo>
                <a:lnTo>
                  <a:pt x="89275" y="44150"/>
                </a:lnTo>
                <a:lnTo>
                  <a:pt x="91196" y="48950"/>
                </a:lnTo>
                <a:lnTo>
                  <a:pt x="91196" y="54711"/>
                </a:lnTo>
                <a:lnTo>
                  <a:pt x="93116" y="54711"/>
                </a:lnTo>
                <a:lnTo>
                  <a:pt x="93116" y="42230"/>
                </a:lnTo>
                <a:lnTo>
                  <a:pt x="91196" y="34549"/>
                </a:lnTo>
                <a:lnTo>
                  <a:pt x="86395" y="27828"/>
                </a:lnTo>
                <a:lnTo>
                  <a:pt x="84100" y="24564"/>
                </a:lnTo>
                <a:lnTo>
                  <a:pt x="75540" y="15036"/>
                </a:lnTo>
                <a:lnTo>
                  <a:pt x="65272" y="7680"/>
                </a:lnTo>
                <a:lnTo>
                  <a:pt x="62106" y="6029"/>
                </a:lnTo>
                <a:lnTo>
                  <a:pt x="50012" y="1588"/>
                </a:lnTo>
                <a:lnTo>
                  <a:pt x="37429" y="0"/>
                </a:lnTo>
                <a:lnTo>
                  <a:pt x="32804" y="164"/>
                </a:lnTo>
                <a:lnTo>
                  <a:pt x="19826" y="2966"/>
                </a:lnTo>
                <a:lnTo>
                  <a:pt x="9601" y="9585"/>
                </a:lnTo>
                <a:lnTo>
                  <a:pt x="2880" y="15361"/>
                </a:lnTo>
                <a:lnTo>
                  <a:pt x="0" y="21107"/>
                </a:lnTo>
                <a:lnTo>
                  <a:pt x="0" y="37429"/>
                </a:lnTo>
                <a:lnTo>
                  <a:pt x="3840" y="44150"/>
                </a:lnTo>
                <a:lnTo>
                  <a:pt x="11521" y="49911"/>
                </a:lnTo>
                <a:lnTo>
                  <a:pt x="17282" y="54711"/>
                </a:lnTo>
                <a:lnTo>
                  <a:pt x="24003" y="56631"/>
                </a:lnTo>
                <a:lnTo>
                  <a:pt x="40309" y="56631"/>
                </a:lnTo>
                <a:lnTo>
                  <a:pt x="47030" y="54711"/>
                </a:lnTo>
                <a:lnTo>
                  <a:pt x="51831" y="49911"/>
                </a:lnTo>
                <a:lnTo>
                  <a:pt x="47030" y="38389"/>
                </a:lnTo>
                <a:lnTo>
                  <a:pt x="42245" y="43190"/>
                </a:lnTo>
                <a:lnTo>
                  <a:pt x="34549" y="45110"/>
                </a:lnTo>
                <a:lnTo>
                  <a:pt x="18242" y="45110"/>
                </a:lnTo>
                <a:lnTo>
                  <a:pt x="13441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4" name="object 394"/>
          <p:cNvSpPr/>
          <p:nvPr/>
        </p:nvSpPr>
        <p:spPr>
          <a:xfrm>
            <a:off x="3021269" y="3588136"/>
            <a:ext cx="93116" cy="51846"/>
          </a:xfrm>
          <a:custGeom>
            <a:avLst/>
            <a:gdLst/>
            <a:ahLst/>
            <a:cxnLst/>
            <a:rect l="l" t="t" r="r" b="b"/>
            <a:pathLst>
              <a:path w="93116" h="51846">
                <a:moveTo>
                  <a:pt x="67193" y="51846"/>
                </a:moveTo>
                <a:lnTo>
                  <a:pt x="75834" y="51846"/>
                </a:lnTo>
                <a:lnTo>
                  <a:pt x="80634" y="49926"/>
                </a:lnTo>
                <a:lnTo>
                  <a:pt x="85435" y="46085"/>
                </a:lnTo>
                <a:lnTo>
                  <a:pt x="90236" y="41285"/>
                </a:lnTo>
                <a:lnTo>
                  <a:pt x="93116" y="34564"/>
                </a:lnTo>
                <a:lnTo>
                  <a:pt x="93116" y="18242"/>
                </a:lnTo>
                <a:lnTo>
                  <a:pt x="91196" y="11521"/>
                </a:lnTo>
                <a:lnTo>
                  <a:pt x="86395" y="6720"/>
                </a:lnTo>
                <a:lnTo>
                  <a:pt x="81594" y="1920"/>
                </a:lnTo>
                <a:lnTo>
                  <a:pt x="76794" y="0"/>
                </a:lnTo>
                <a:lnTo>
                  <a:pt x="65272" y="0"/>
                </a:lnTo>
                <a:lnTo>
                  <a:pt x="60472" y="1920"/>
                </a:lnTo>
                <a:lnTo>
                  <a:pt x="55671" y="4800"/>
                </a:lnTo>
                <a:lnTo>
                  <a:pt x="52791" y="7680"/>
                </a:lnTo>
                <a:lnTo>
                  <a:pt x="47990" y="12481"/>
                </a:lnTo>
                <a:lnTo>
                  <a:pt x="42245" y="20162"/>
                </a:lnTo>
                <a:lnTo>
                  <a:pt x="37429" y="12481"/>
                </a:lnTo>
                <a:lnTo>
                  <a:pt x="32644" y="7680"/>
                </a:lnTo>
                <a:lnTo>
                  <a:pt x="29748" y="4800"/>
                </a:lnTo>
                <a:lnTo>
                  <a:pt x="25908" y="2880"/>
                </a:lnTo>
                <a:lnTo>
                  <a:pt x="23027" y="1920"/>
                </a:lnTo>
                <a:lnTo>
                  <a:pt x="14401" y="1920"/>
                </a:lnTo>
                <a:lnTo>
                  <a:pt x="10561" y="12481"/>
                </a:lnTo>
                <a:lnTo>
                  <a:pt x="14401" y="11521"/>
                </a:lnTo>
                <a:lnTo>
                  <a:pt x="24963" y="11521"/>
                </a:lnTo>
                <a:lnTo>
                  <a:pt x="27843" y="13441"/>
                </a:lnTo>
                <a:lnTo>
                  <a:pt x="30708" y="14401"/>
                </a:lnTo>
                <a:lnTo>
                  <a:pt x="34549" y="18242"/>
                </a:lnTo>
                <a:lnTo>
                  <a:pt x="39364" y="23042"/>
                </a:lnTo>
                <a:lnTo>
                  <a:pt x="30708" y="33604"/>
                </a:lnTo>
                <a:lnTo>
                  <a:pt x="27843" y="36484"/>
                </a:lnTo>
                <a:lnTo>
                  <a:pt x="25908" y="37444"/>
                </a:lnTo>
                <a:lnTo>
                  <a:pt x="24003" y="39364"/>
                </a:lnTo>
                <a:lnTo>
                  <a:pt x="21122" y="40325"/>
                </a:lnTo>
                <a:lnTo>
                  <a:pt x="13441" y="40325"/>
                </a:lnTo>
                <a:lnTo>
                  <a:pt x="10561" y="39364"/>
                </a:lnTo>
                <a:lnTo>
                  <a:pt x="7680" y="36484"/>
                </a:lnTo>
                <a:lnTo>
                  <a:pt x="4800" y="33604"/>
                </a:lnTo>
                <a:lnTo>
                  <a:pt x="3840" y="29763"/>
                </a:lnTo>
                <a:lnTo>
                  <a:pt x="3840" y="21122"/>
                </a:lnTo>
                <a:lnTo>
                  <a:pt x="5760" y="8641"/>
                </a:lnTo>
                <a:lnTo>
                  <a:pt x="1920" y="12481"/>
                </a:lnTo>
                <a:lnTo>
                  <a:pt x="0" y="18242"/>
                </a:lnTo>
                <a:lnTo>
                  <a:pt x="0" y="33604"/>
                </a:lnTo>
                <a:lnTo>
                  <a:pt x="1920" y="39364"/>
                </a:lnTo>
                <a:lnTo>
                  <a:pt x="6720" y="43205"/>
                </a:lnTo>
                <a:lnTo>
                  <a:pt x="10561" y="48005"/>
                </a:lnTo>
                <a:lnTo>
                  <a:pt x="15361" y="49926"/>
                </a:lnTo>
                <a:lnTo>
                  <a:pt x="24963" y="49926"/>
                </a:lnTo>
                <a:lnTo>
                  <a:pt x="28803" y="48966"/>
                </a:lnTo>
                <a:lnTo>
                  <a:pt x="32644" y="47045"/>
                </a:lnTo>
                <a:lnTo>
                  <a:pt x="35524" y="45125"/>
                </a:lnTo>
                <a:lnTo>
                  <a:pt x="40309" y="40325"/>
                </a:lnTo>
                <a:lnTo>
                  <a:pt x="46085" y="33604"/>
                </a:lnTo>
                <a:lnTo>
                  <a:pt x="50871" y="40325"/>
                </a:lnTo>
                <a:lnTo>
                  <a:pt x="48950" y="30723"/>
                </a:lnTo>
                <a:lnTo>
                  <a:pt x="49886" y="29557"/>
                </a:lnTo>
                <a:lnTo>
                  <a:pt x="59519" y="18207"/>
                </a:lnTo>
                <a:lnTo>
                  <a:pt x="67193" y="11521"/>
                </a:lnTo>
                <a:lnTo>
                  <a:pt x="70073" y="9601"/>
                </a:lnTo>
                <a:lnTo>
                  <a:pt x="72953" y="8641"/>
                </a:lnTo>
                <a:lnTo>
                  <a:pt x="79674" y="8641"/>
                </a:lnTo>
                <a:lnTo>
                  <a:pt x="82555" y="10561"/>
                </a:lnTo>
                <a:lnTo>
                  <a:pt x="85435" y="13441"/>
                </a:lnTo>
                <a:lnTo>
                  <a:pt x="88315" y="16322"/>
                </a:lnTo>
                <a:lnTo>
                  <a:pt x="89275" y="20162"/>
                </a:lnTo>
                <a:lnTo>
                  <a:pt x="89275" y="29763"/>
                </a:lnTo>
                <a:lnTo>
                  <a:pt x="88315" y="33604"/>
                </a:lnTo>
                <a:lnTo>
                  <a:pt x="84475" y="36484"/>
                </a:lnTo>
                <a:lnTo>
                  <a:pt x="80634" y="39364"/>
                </a:lnTo>
                <a:lnTo>
                  <a:pt x="76794" y="41285"/>
                </a:lnTo>
                <a:lnTo>
                  <a:pt x="66233" y="41285"/>
                </a:lnTo>
                <a:lnTo>
                  <a:pt x="62392" y="40325"/>
                </a:lnTo>
                <a:lnTo>
                  <a:pt x="63352" y="49926"/>
                </a:lnTo>
                <a:lnTo>
                  <a:pt x="67193" y="51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5" name="object 395"/>
          <p:cNvSpPr/>
          <p:nvPr/>
        </p:nvSpPr>
        <p:spPr>
          <a:xfrm>
            <a:off x="3070219" y="3618859"/>
            <a:ext cx="14401" cy="19202"/>
          </a:xfrm>
          <a:custGeom>
            <a:avLst/>
            <a:gdLst/>
            <a:ahLst/>
            <a:cxnLst/>
            <a:rect l="l" t="t" r="r" b="b"/>
            <a:pathLst>
              <a:path w="14401" h="19202">
                <a:moveTo>
                  <a:pt x="0" y="0"/>
                </a:moveTo>
                <a:lnTo>
                  <a:pt x="1920" y="9601"/>
                </a:lnTo>
                <a:lnTo>
                  <a:pt x="6720" y="14401"/>
                </a:lnTo>
                <a:lnTo>
                  <a:pt x="10561" y="16322"/>
                </a:lnTo>
                <a:lnTo>
                  <a:pt x="14401" y="19202"/>
                </a:lnTo>
                <a:lnTo>
                  <a:pt x="13441" y="9601"/>
                </a:lnTo>
                <a:lnTo>
                  <a:pt x="10561" y="7680"/>
                </a:lnTo>
                <a:lnTo>
                  <a:pt x="6720" y="5760"/>
                </a:lnTo>
                <a:lnTo>
                  <a:pt x="2880" y="384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6" name="object 396"/>
          <p:cNvSpPr/>
          <p:nvPr/>
        </p:nvSpPr>
        <p:spPr>
          <a:xfrm>
            <a:off x="3025109" y="3590056"/>
            <a:ext cx="10561" cy="19202"/>
          </a:xfrm>
          <a:custGeom>
            <a:avLst/>
            <a:gdLst/>
            <a:ahLst/>
            <a:cxnLst/>
            <a:rect l="l" t="t" r="r" b="b"/>
            <a:pathLst>
              <a:path w="10561" h="19202">
                <a:moveTo>
                  <a:pt x="0" y="19202"/>
                </a:moveTo>
                <a:lnTo>
                  <a:pt x="960" y="15361"/>
                </a:lnTo>
                <a:lnTo>
                  <a:pt x="3840" y="13441"/>
                </a:lnTo>
                <a:lnTo>
                  <a:pt x="6720" y="10561"/>
                </a:lnTo>
                <a:lnTo>
                  <a:pt x="10561" y="0"/>
                </a:lnTo>
                <a:lnTo>
                  <a:pt x="5760" y="1920"/>
                </a:lnTo>
                <a:lnTo>
                  <a:pt x="1920" y="6720"/>
                </a:lnTo>
                <a:lnTo>
                  <a:pt x="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7" name="object 397"/>
          <p:cNvSpPr/>
          <p:nvPr/>
        </p:nvSpPr>
        <p:spPr>
          <a:xfrm>
            <a:off x="3021269" y="3523823"/>
            <a:ext cx="93116" cy="50886"/>
          </a:xfrm>
          <a:custGeom>
            <a:avLst/>
            <a:gdLst/>
            <a:ahLst/>
            <a:cxnLst/>
            <a:rect l="l" t="t" r="r" b="b"/>
            <a:pathLst>
              <a:path w="93116" h="50886">
                <a:moveTo>
                  <a:pt x="82555" y="39364"/>
                </a:moveTo>
                <a:lnTo>
                  <a:pt x="81594" y="41269"/>
                </a:lnTo>
                <a:lnTo>
                  <a:pt x="81594" y="47990"/>
                </a:lnTo>
                <a:lnTo>
                  <a:pt x="82555" y="48950"/>
                </a:lnTo>
                <a:lnTo>
                  <a:pt x="83515" y="49926"/>
                </a:lnTo>
                <a:lnTo>
                  <a:pt x="84475" y="50886"/>
                </a:lnTo>
                <a:lnTo>
                  <a:pt x="88315" y="50886"/>
                </a:lnTo>
                <a:lnTo>
                  <a:pt x="89275" y="49926"/>
                </a:lnTo>
                <a:lnTo>
                  <a:pt x="91196" y="47990"/>
                </a:lnTo>
                <a:lnTo>
                  <a:pt x="92156" y="45110"/>
                </a:lnTo>
                <a:lnTo>
                  <a:pt x="93116" y="41269"/>
                </a:lnTo>
                <a:lnTo>
                  <a:pt x="93116" y="35524"/>
                </a:lnTo>
                <a:lnTo>
                  <a:pt x="92870" y="30207"/>
                </a:lnTo>
                <a:lnTo>
                  <a:pt x="89507" y="17072"/>
                </a:lnTo>
                <a:lnTo>
                  <a:pt x="82555" y="7680"/>
                </a:lnTo>
                <a:lnTo>
                  <a:pt x="76794" y="1920"/>
                </a:lnTo>
                <a:lnTo>
                  <a:pt x="70073" y="0"/>
                </a:lnTo>
                <a:lnTo>
                  <a:pt x="56631" y="0"/>
                </a:lnTo>
                <a:lnTo>
                  <a:pt x="51831" y="960"/>
                </a:lnTo>
                <a:lnTo>
                  <a:pt x="47990" y="3840"/>
                </a:lnTo>
                <a:lnTo>
                  <a:pt x="44150" y="6720"/>
                </a:lnTo>
                <a:lnTo>
                  <a:pt x="40309" y="11521"/>
                </a:lnTo>
                <a:lnTo>
                  <a:pt x="38389" y="16322"/>
                </a:lnTo>
                <a:lnTo>
                  <a:pt x="31683" y="8641"/>
                </a:lnTo>
                <a:lnTo>
                  <a:pt x="24963" y="4800"/>
                </a:lnTo>
                <a:lnTo>
                  <a:pt x="14401" y="4800"/>
                </a:lnTo>
                <a:lnTo>
                  <a:pt x="10561" y="5760"/>
                </a:lnTo>
                <a:lnTo>
                  <a:pt x="6720" y="8641"/>
                </a:lnTo>
                <a:lnTo>
                  <a:pt x="1920" y="12481"/>
                </a:lnTo>
                <a:lnTo>
                  <a:pt x="0" y="18242"/>
                </a:lnTo>
                <a:lnTo>
                  <a:pt x="0" y="30723"/>
                </a:lnTo>
                <a:lnTo>
                  <a:pt x="1920" y="35524"/>
                </a:lnTo>
                <a:lnTo>
                  <a:pt x="4800" y="39364"/>
                </a:lnTo>
                <a:lnTo>
                  <a:pt x="8641" y="43205"/>
                </a:lnTo>
                <a:lnTo>
                  <a:pt x="13441" y="47045"/>
                </a:lnTo>
                <a:lnTo>
                  <a:pt x="19187" y="48950"/>
                </a:lnTo>
                <a:lnTo>
                  <a:pt x="20162" y="47045"/>
                </a:lnTo>
                <a:lnTo>
                  <a:pt x="12481" y="42245"/>
                </a:lnTo>
                <a:lnTo>
                  <a:pt x="8641" y="36484"/>
                </a:lnTo>
                <a:lnTo>
                  <a:pt x="8641" y="25923"/>
                </a:lnTo>
                <a:lnTo>
                  <a:pt x="10561" y="22082"/>
                </a:lnTo>
                <a:lnTo>
                  <a:pt x="13441" y="19202"/>
                </a:lnTo>
                <a:lnTo>
                  <a:pt x="16322" y="16322"/>
                </a:lnTo>
                <a:lnTo>
                  <a:pt x="20162" y="15361"/>
                </a:lnTo>
                <a:lnTo>
                  <a:pt x="27843" y="15361"/>
                </a:lnTo>
                <a:lnTo>
                  <a:pt x="30708" y="16322"/>
                </a:lnTo>
                <a:lnTo>
                  <a:pt x="33588" y="17282"/>
                </a:lnTo>
                <a:lnTo>
                  <a:pt x="36469" y="19202"/>
                </a:lnTo>
                <a:lnTo>
                  <a:pt x="39364" y="22082"/>
                </a:lnTo>
                <a:lnTo>
                  <a:pt x="41269" y="24963"/>
                </a:lnTo>
                <a:lnTo>
                  <a:pt x="43190" y="28803"/>
                </a:lnTo>
                <a:lnTo>
                  <a:pt x="45110" y="32644"/>
                </a:lnTo>
                <a:lnTo>
                  <a:pt x="45110" y="35524"/>
                </a:lnTo>
                <a:lnTo>
                  <a:pt x="47030" y="35524"/>
                </a:lnTo>
                <a:lnTo>
                  <a:pt x="47030" y="29763"/>
                </a:lnTo>
                <a:lnTo>
                  <a:pt x="47990" y="26883"/>
                </a:lnTo>
                <a:lnTo>
                  <a:pt x="48950" y="24002"/>
                </a:lnTo>
                <a:lnTo>
                  <a:pt x="50871" y="20162"/>
                </a:lnTo>
                <a:lnTo>
                  <a:pt x="52791" y="17282"/>
                </a:lnTo>
                <a:lnTo>
                  <a:pt x="53751" y="15361"/>
                </a:lnTo>
                <a:lnTo>
                  <a:pt x="55671" y="14401"/>
                </a:lnTo>
                <a:lnTo>
                  <a:pt x="57591" y="13441"/>
                </a:lnTo>
                <a:lnTo>
                  <a:pt x="59512" y="11521"/>
                </a:lnTo>
                <a:lnTo>
                  <a:pt x="63352" y="10561"/>
                </a:lnTo>
                <a:lnTo>
                  <a:pt x="66233" y="9601"/>
                </a:lnTo>
                <a:lnTo>
                  <a:pt x="74874" y="9601"/>
                </a:lnTo>
                <a:lnTo>
                  <a:pt x="78714" y="11521"/>
                </a:lnTo>
                <a:lnTo>
                  <a:pt x="82555" y="14401"/>
                </a:lnTo>
                <a:lnTo>
                  <a:pt x="85435" y="18242"/>
                </a:lnTo>
                <a:lnTo>
                  <a:pt x="87355" y="22082"/>
                </a:lnTo>
                <a:lnTo>
                  <a:pt x="87355" y="29763"/>
                </a:lnTo>
                <a:lnTo>
                  <a:pt x="86395" y="31683"/>
                </a:lnTo>
                <a:lnTo>
                  <a:pt x="86395" y="32644"/>
                </a:lnTo>
                <a:lnTo>
                  <a:pt x="85435" y="34564"/>
                </a:lnTo>
                <a:lnTo>
                  <a:pt x="84475" y="37444"/>
                </a:lnTo>
                <a:lnTo>
                  <a:pt x="82555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8" name="object 398"/>
          <p:cNvSpPr/>
          <p:nvPr/>
        </p:nvSpPr>
        <p:spPr>
          <a:xfrm>
            <a:off x="3228624" y="3732138"/>
            <a:ext cx="91196" cy="34564"/>
          </a:xfrm>
          <a:custGeom>
            <a:avLst/>
            <a:gdLst/>
            <a:ahLst/>
            <a:cxnLst/>
            <a:rect l="l" t="t" r="r" b="b"/>
            <a:pathLst>
              <a:path w="91196" h="34564">
                <a:moveTo>
                  <a:pt x="10561" y="24963"/>
                </a:moveTo>
                <a:lnTo>
                  <a:pt x="11506" y="24003"/>
                </a:lnTo>
                <a:lnTo>
                  <a:pt x="12481" y="23042"/>
                </a:lnTo>
                <a:lnTo>
                  <a:pt x="13441" y="23042"/>
                </a:lnTo>
                <a:lnTo>
                  <a:pt x="14386" y="22082"/>
                </a:lnTo>
                <a:lnTo>
                  <a:pt x="85435" y="22082"/>
                </a:lnTo>
                <a:lnTo>
                  <a:pt x="86395" y="23042"/>
                </a:lnTo>
                <a:lnTo>
                  <a:pt x="87355" y="24003"/>
                </a:lnTo>
                <a:lnTo>
                  <a:pt x="88315" y="24963"/>
                </a:lnTo>
                <a:lnTo>
                  <a:pt x="88315" y="25923"/>
                </a:lnTo>
                <a:lnTo>
                  <a:pt x="89275" y="28788"/>
                </a:lnTo>
                <a:lnTo>
                  <a:pt x="89275" y="33604"/>
                </a:lnTo>
                <a:lnTo>
                  <a:pt x="91196" y="33604"/>
                </a:lnTo>
                <a:lnTo>
                  <a:pt x="91196" y="0"/>
                </a:lnTo>
                <a:lnTo>
                  <a:pt x="89275" y="0"/>
                </a:lnTo>
                <a:lnTo>
                  <a:pt x="89275" y="3840"/>
                </a:lnTo>
                <a:lnTo>
                  <a:pt x="88315" y="6720"/>
                </a:lnTo>
                <a:lnTo>
                  <a:pt x="88315" y="7680"/>
                </a:lnTo>
                <a:lnTo>
                  <a:pt x="87355" y="8641"/>
                </a:lnTo>
                <a:lnTo>
                  <a:pt x="86395" y="9601"/>
                </a:lnTo>
                <a:lnTo>
                  <a:pt x="85435" y="10561"/>
                </a:lnTo>
                <a:lnTo>
                  <a:pt x="0" y="10561"/>
                </a:lnTo>
                <a:lnTo>
                  <a:pt x="0" y="13441"/>
                </a:lnTo>
                <a:lnTo>
                  <a:pt x="10561" y="34564"/>
                </a:lnTo>
                <a:lnTo>
                  <a:pt x="12481" y="33604"/>
                </a:lnTo>
                <a:lnTo>
                  <a:pt x="11506" y="30723"/>
                </a:lnTo>
                <a:lnTo>
                  <a:pt x="10561" y="28788"/>
                </a:lnTo>
                <a:lnTo>
                  <a:pt x="10561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9" name="object 399"/>
          <p:cNvSpPr/>
          <p:nvPr/>
        </p:nvSpPr>
        <p:spPr>
          <a:xfrm>
            <a:off x="3228624" y="3668786"/>
            <a:ext cx="51831" cy="41269"/>
          </a:xfrm>
          <a:custGeom>
            <a:avLst/>
            <a:gdLst/>
            <a:ahLst/>
            <a:cxnLst/>
            <a:rect l="l" t="t" r="r" b="b"/>
            <a:pathLst>
              <a:path w="51831" h="41269">
                <a:moveTo>
                  <a:pt x="3840" y="18227"/>
                </a:moveTo>
                <a:lnTo>
                  <a:pt x="3840" y="11506"/>
                </a:lnTo>
                <a:lnTo>
                  <a:pt x="2880" y="0"/>
                </a:lnTo>
                <a:lnTo>
                  <a:pt x="0" y="5745"/>
                </a:lnTo>
                <a:lnTo>
                  <a:pt x="0" y="22067"/>
                </a:lnTo>
                <a:lnTo>
                  <a:pt x="3840" y="28788"/>
                </a:lnTo>
                <a:lnTo>
                  <a:pt x="11506" y="34549"/>
                </a:lnTo>
                <a:lnTo>
                  <a:pt x="17282" y="39349"/>
                </a:lnTo>
                <a:lnTo>
                  <a:pt x="24002" y="41269"/>
                </a:lnTo>
                <a:lnTo>
                  <a:pt x="40309" y="41269"/>
                </a:lnTo>
                <a:lnTo>
                  <a:pt x="47030" y="39349"/>
                </a:lnTo>
                <a:lnTo>
                  <a:pt x="51831" y="34549"/>
                </a:lnTo>
                <a:lnTo>
                  <a:pt x="47030" y="23027"/>
                </a:lnTo>
                <a:lnTo>
                  <a:pt x="42230" y="27828"/>
                </a:lnTo>
                <a:lnTo>
                  <a:pt x="34564" y="29748"/>
                </a:lnTo>
                <a:lnTo>
                  <a:pt x="18227" y="29748"/>
                </a:lnTo>
                <a:lnTo>
                  <a:pt x="13441" y="27828"/>
                </a:lnTo>
                <a:lnTo>
                  <a:pt x="9601" y="24947"/>
                </a:lnTo>
                <a:lnTo>
                  <a:pt x="5760" y="22067"/>
                </a:lnTo>
                <a:lnTo>
                  <a:pt x="3840" y="182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0" name="object 400"/>
          <p:cNvSpPr/>
          <p:nvPr/>
        </p:nvSpPr>
        <p:spPr>
          <a:xfrm>
            <a:off x="3231504" y="3653424"/>
            <a:ext cx="90236" cy="54711"/>
          </a:xfrm>
          <a:custGeom>
            <a:avLst/>
            <a:gdLst/>
            <a:ahLst/>
            <a:cxnLst/>
            <a:rect l="l" t="t" r="r" b="b"/>
            <a:pathLst>
              <a:path w="90236" h="54711">
                <a:moveTo>
                  <a:pt x="55671" y="33588"/>
                </a:moveTo>
                <a:lnTo>
                  <a:pt x="55671" y="27828"/>
                </a:lnTo>
                <a:lnTo>
                  <a:pt x="53751" y="22082"/>
                </a:lnTo>
                <a:lnTo>
                  <a:pt x="48950" y="14401"/>
                </a:lnTo>
                <a:lnTo>
                  <a:pt x="56631" y="16306"/>
                </a:lnTo>
                <a:lnTo>
                  <a:pt x="64312" y="20147"/>
                </a:lnTo>
                <a:lnTo>
                  <a:pt x="70073" y="24947"/>
                </a:lnTo>
                <a:lnTo>
                  <a:pt x="76794" y="28788"/>
                </a:lnTo>
                <a:lnTo>
                  <a:pt x="81594" y="33588"/>
                </a:lnTo>
                <a:lnTo>
                  <a:pt x="84475" y="38389"/>
                </a:lnTo>
                <a:lnTo>
                  <a:pt x="86395" y="44150"/>
                </a:lnTo>
                <a:lnTo>
                  <a:pt x="88315" y="48950"/>
                </a:lnTo>
                <a:lnTo>
                  <a:pt x="88315" y="54711"/>
                </a:lnTo>
                <a:lnTo>
                  <a:pt x="90236" y="54711"/>
                </a:lnTo>
                <a:lnTo>
                  <a:pt x="90236" y="42230"/>
                </a:lnTo>
                <a:lnTo>
                  <a:pt x="88315" y="34549"/>
                </a:lnTo>
                <a:lnTo>
                  <a:pt x="83515" y="27828"/>
                </a:lnTo>
                <a:lnTo>
                  <a:pt x="81220" y="24564"/>
                </a:lnTo>
                <a:lnTo>
                  <a:pt x="72659" y="15036"/>
                </a:lnTo>
                <a:lnTo>
                  <a:pt x="62392" y="7680"/>
                </a:lnTo>
                <a:lnTo>
                  <a:pt x="59225" y="6029"/>
                </a:lnTo>
                <a:lnTo>
                  <a:pt x="47132" y="1588"/>
                </a:lnTo>
                <a:lnTo>
                  <a:pt x="34549" y="0"/>
                </a:lnTo>
                <a:lnTo>
                  <a:pt x="29072" y="233"/>
                </a:lnTo>
                <a:lnTo>
                  <a:pt x="16408" y="3107"/>
                </a:lnTo>
                <a:lnTo>
                  <a:pt x="5760" y="9585"/>
                </a:lnTo>
                <a:lnTo>
                  <a:pt x="0" y="15361"/>
                </a:lnTo>
                <a:lnTo>
                  <a:pt x="960" y="26868"/>
                </a:lnTo>
                <a:lnTo>
                  <a:pt x="2880" y="23987"/>
                </a:lnTo>
                <a:lnTo>
                  <a:pt x="5760" y="21107"/>
                </a:lnTo>
                <a:lnTo>
                  <a:pt x="7680" y="18242"/>
                </a:lnTo>
                <a:lnTo>
                  <a:pt x="11506" y="16306"/>
                </a:lnTo>
                <a:lnTo>
                  <a:pt x="16306" y="14401"/>
                </a:lnTo>
                <a:lnTo>
                  <a:pt x="22067" y="13426"/>
                </a:lnTo>
                <a:lnTo>
                  <a:pt x="25908" y="12481"/>
                </a:lnTo>
                <a:lnTo>
                  <a:pt x="33588" y="12481"/>
                </a:lnTo>
                <a:lnTo>
                  <a:pt x="38389" y="13426"/>
                </a:lnTo>
                <a:lnTo>
                  <a:pt x="44150" y="13426"/>
                </a:lnTo>
                <a:lnTo>
                  <a:pt x="46070" y="16306"/>
                </a:lnTo>
                <a:lnTo>
                  <a:pt x="47990" y="18242"/>
                </a:lnTo>
                <a:lnTo>
                  <a:pt x="47990" y="21107"/>
                </a:lnTo>
                <a:lnTo>
                  <a:pt x="49911" y="23987"/>
                </a:lnTo>
                <a:lnTo>
                  <a:pt x="49911" y="32628"/>
                </a:lnTo>
                <a:lnTo>
                  <a:pt x="47990" y="36469"/>
                </a:lnTo>
                <a:lnTo>
                  <a:pt x="44150" y="38389"/>
                </a:lnTo>
                <a:lnTo>
                  <a:pt x="48950" y="49911"/>
                </a:lnTo>
                <a:lnTo>
                  <a:pt x="53751" y="45110"/>
                </a:lnTo>
                <a:lnTo>
                  <a:pt x="55671" y="40309"/>
                </a:lnTo>
                <a:lnTo>
                  <a:pt x="55671" y="335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1" name="object 401"/>
          <p:cNvSpPr/>
          <p:nvPr/>
        </p:nvSpPr>
        <p:spPr>
          <a:xfrm>
            <a:off x="3228624" y="3588136"/>
            <a:ext cx="93116" cy="51846"/>
          </a:xfrm>
          <a:custGeom>
            <a:avLst/>
            <a:gdLst/>
            <a:ahLst/>
            <a:cxnLst/>
            <a:rect l="l" t="t" r="r" b="b"/>
            <a:pathLst>
              <a:path w="93116" h="51846">
                <a:moveTo>
                  <a:pt x="67193" y="51846"/>
                </a:moveTo>
                <a:lnTo>
                  <a:pt x="75834" y="51846"/>
                </a:lnTo>
                <a:lnTo>
                  <a:pt x="80634" y="49926"/>
                </a:lnTo>
                <a:lnTo>
                  <a:pt x="85435" y="46085"/>
                </a:lnTo>
                <a:lnTo>
                  <a:pt x="90236" y="41285"/>
                </a:lnTo>
                <a:lnTo>
                  <a:pt x="93116" y="34564"/>
                </a:lnTo>
                <a:lnTo>
                  <a:pt x="93116" y="18242"/>
                </a:lnTo>
                <a:lnTo>
                  <a:pt x="91196" y="11521"/>
                </a:lnTo>
                <a:lnTo>
                  <a:pt x="86395" y="6720"/>
                </a:lnTo>
                <a:lnTo>
                  <a:pt x="81594" y="1920"/>
                </a:lnTo>
                <a:lnTo>
                  <a:pt x="76794" y="0"/>
                </a:lnTo>
                <a:lnTo>
                  <a:pt x="65272" y="0"/>
                </a:lnTo>
                <a:lnTo>
                  <a:pt x="60472" y="1920"/>
                </a:lnTo>
                <a:lnTo>
                  <a:pt x="55671" y="4800"/>
                </a:lnTo>
                <a:lnTo>
                  <a:pt x="52791" y="7680"/>
                </a:lnTo>
                <a:lnTo>
                  <a:pt x="47990" y="12481"/>
                </a:lnTo>
                <a:lnTo>
                  <a:pt x="42230" y="20162"/>
                </a:lnTo>
                <a:lnTo>
                  <a:pt x="37429" y="12481"/>
                </a:lnTo>
                <a:lnTo>
                  <a:pt x="32628" y="7680"/>
                </a:lnTo>
                <a:lnTo>
                  <a:pt x="29748" y="4800"/>
                </a:lnTo>
                <a:lnTo>
                  <a:pt x="25908" y="2880"/>
                </a:lnTo>
                <a:lnTo>
                  <a:pt x="23027" y="1920"/>
                </a:lnTo>
                <a:lnTo>
                  <a:pt x="14386" y="1920"/>
                </a:lnTo>
                <a:lnTo>
                  <a:pt x="10561" y="12481"/>
                </a:lnTo>
                <a:lnTo>
                  <a:pt x="14386" y="11521"/>
                </a:lnTo>
                <a:lnTo>
                  <a:pt x="24947" y="11521"/>
                </a:lnTo>
                <a:lnTo>
                  <a:pt x="27843" y="13441"/>
                </a:lnTo>
                <a:lnTo>
                  <a:pt x="30708" y="14401"/>
                </a:lnTo>
                <a:lnTo>
                  <a:pt x="34564" y="18242"/>
                </a:lnTo>
                <a:lnTo>
                  <a:pt x="39349" y="23042"/>
                </a:lnTo>
                <a:lnTo>
                  <a:pt x="29748" y="33604"/>
                </a:lnTo>
                <a:lnTo>
                  <a:pt x="27843" y="36484"/>
                </a:lnTo>
                <a:lnTo>
                  <a:pt x="25908" y="37444"/>
                </a:lnTo>
                <a:lnTo>
                  <a:pt x="24002" y="39364"/>
                </a:lnTo>
                <a:lnTo>
                  <a:pt x="21122" y="40325"/>
                </a:lnTo>
                <a:lnTo>
                  <a:pt x="13441" y="40325"/>
                </a:lnTo>
                <a:lnTo>
                  <a:pt x="10561" y="39364"/>
                </a:lnTo>
                <a:lnTo>
                  <a:pt x="7665" y="36484"/>
                </a:lnTo>
                <a:lnTo>
                  <a:pt x="4800" y="33604"/>
                </a:lnTo>
                <a:lnTo>
                  <a:pt x="3840" y="29763"/>
                </a:lnTo>
                <a:lnTo>
                  <a:pt x="3840" y="21122"/>
                </a:lnTo>
                <a:lnTo>
                  <a:pt x="5760" y="8641"/>
                </a:lnTo>
                <a:lnTo>
                  <a:pt x="1920" y="12481"/>
                </a:lnTo>
                <a:lnTo>
                  <a:pt x="0" y="18242"/>
                </a:lnTo>
                <a:lnTo>
                  <a:pt x="0" y="33604"/>
                </a:lnTo>
                <a:lnTo>
                  <a:pt x="1920" y="39364"/>
                </a:lnTo>
                <a:lnTo>
                  <a:pt x="6720" y="43205"/>
                </a:lnTo>
                <a:lnTo>
                  <a:pt x="10561" y="48005"/>
                </a:lnTo>
                <a:lnTo>
                  <a:pt x="15346" y="49926"/>
                </a:lnTo>
                <a:lnTo>
                  <a:pt x="24947" y="49926"/>
                </a:lnTo>
                <a:lnTo>
                  <a:pt x="28788" y="48966"/>
                </a:lnTo>
                <a:lnTo>
                  <a:pt x="32628" y="47045"/>
                </a:lnTo>
                <a:lnTo>
                  <a:pt x="35509" y="45125"/>
                </a:lnTo>
                <a:lnTo>
                  <a:pt x="40309" y="40325"/>
                </a:lnTo>
                <a:lnTo>
                  <a:pt x="46070" y="33604"/>
                </a:lnTo>
                <a:lnTo>
                  <a:pt x="50871" y="40325"/>
                </a:lnTo>
                <a:lnTo>
                  <a:pt x="48950" y="30723"/>
                </a:lnTo>
                <a:lnTo>
                  <a:pt x="49886" y="29557"/>
                </a:lnTo>
                <a:lnTo>
                  <a:pt x="59519" y="18207"/>
                </a:lnTo>
                <a:lnTo>
                  <a:pt x="67193" y="11521"/>
                </a:lnTo>
                <a:lnTo>
                  <a:pt x="70073" y="9601"/>
                </a:lnTo>
                <a:lnTo>
                  <a:pt x="72953" y="8641"/>
                </a:lnTo>
                <a:lnTo>
                  <a:pt x="79674" y="8641"/>
                </a:lnTo>
                <a:lnTo>
                  <a:pt x="82555" y="10561"/>
                </a:lnTo>
                <a:lnTo>
                  <a:pt x="85435" y="13441"/>
                </a:lnTo>
                <a:lnTo>
                  <a:pt x="88315" y="16322"/>
                </a:lnTo>
                <a:lnTo>
                  <a:pt x="89275" y="20162"/>
                </a:lnTo>
                <a:lnTo>
                  <a:pt x="89275" y="29763"/>
                </a:lnTo>
                <a:lnTo>
                  <a:pt x="87355" y="33604"/>
                </a:lnTo>
                <a:lnTo>
                  <a:pt x="84475" y="36484"/>
                </a:lnTo>
                <a:lnTo>
                  <a:pt x="80634" y="39364"/>
                </a:lnTo>
                <a:lnTo>
                  <a:pt x="76794" y="41285"/>
                </a:lnTo>
                <a:lnTo>
                  <a:pt x="66233" y="41285"/>
                </a:lnTo>
                <a:lnTo>
                  <a:pt x="62392" y="40325"/>
                </a:lnTo>
                <a:lnTo>
                  <a:pt x="58552" y="38404"/>
                </a:lnTo>
                <a:lnTo>
                  <a:pt x="59512" y="47045"/>
                </a:lnTo>
                <a:lnTo>
                  <a:pt x="63352" y="49926"/>
                </a:lnTo>
                <a:lnTo>
                  <a:pt x="67193" y="51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2" name="object 402"/>
          <p:cNvSpPr/>
          <p:nvPr/>
        </p:nvSpPr>
        <p:spPr>
          <a:xfrm>
            <a:off x="3277575" y="3618859"/>
            <a:ext cx="10561" cy="16322"/>
          </a:xfrm>
          <a:custGeom>
            <a:avLst/>
            <a:gdLst/>
            <a:ahLst/>
            <a:cxnLst/>
            <a:rect l="l" t="t" r="r" b="b"/>
            <a:pathLst>
              <a:path w="10561" h="16322">
                <a:moveTo>
                  <a:pt x="0" y="0"/>
                </a:moveTo>
                <a:lnTo>
                  <a:pt x="1920" y="9601"/>
                </a:lnTo>
                <a:lnTo>
                  <a:pt x="6720" y="14401"/>
                </a:lnTo>
                <a:lnTo>
                  <a:pt x="10561" y="16322"/>
                </a:lnTo>
                <a:lnTo>
                  <a:pt x="9601" y="7680"/>
                </a:lnTo>
                <a:lnTo>
                  <a:pt x="6720" y="5760"/>
                </a:lnTo>
                <a:lnTo>
                  <a:pt x="2880" y="384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3" name="object 403"/>
          <p:cNvSpPr/>
          <p:nvPr/>
        </p:nvSpPr>
        <p:spPr>
          <a:xfrm>
            <a:off x="3232464" y="3590056"/>
            <a:ext cx="10546" cy="19202"/>
          </a:xfrm>
          <a:custGeom>
            <a:avLst/>
            <a:gdLst/>
            <a:ahLst/>
            <a:cxnLst/>
            <a:rect l="l" t="t" r="r" b="b"/>
            <a:pathLst>
              <a:path w="10546" h="19202">
                <a:moveTo>
                  <a:pt x="0" y="19202"/>
                </a:moveTo>
                <a:lnTo>
                  <a:pt x="960" y="15361"/>
                </a:lnTo>
                <a:lnTo>
                  <a:pt x="3825" y="13441"/>
                </a:lnTo>
                <a:lnTo>
                  <a:pt x="6720" y="10561"/>
                </a:lnTo>
                <a:lnTo>
                  <a:pt x="10546" y="0"/>
                </a:lnTo>
                <a:lnTo>
                  <a:pt x="5760" y="1920"/>
                </a:lnTo>
                <a:lnTo>
                  <a:pt x="1920" y="6720"/>
                </a:lnTo>
                <a:lnTo>
                  <a:pt x="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4" name="object 404"/>
          <p:cNvSpPr/>
          <p:nvPr/>
        </p:nvSpPr>
        <p:spPr>
          <a:xfrm>
            <a:off x="3230544" y="3518062"/>
            <a:ext cx="91196" cy="56647"/>
          </a:xfrm>
          <a:custGeom>
            <a:avLst/>
            <a:gdLst/>
            <a:ahLst/>
            <a:cxnLst/>
            <a:rect l="l" t="t" r="r" b="b"/>
            <a:pathLst>
              <a:path w="91196" h="56647">
                <a:moveTo>
                  <a:pt x="10561" y="10561"/>
                </a:moveTo>
                <a:lnTo>
                  <a:pt x="91196" y="37444"/>
                </a:lnTo>
                <a:lnTo>
                  <a:pt x="91196" y="30723"/>
                </a:lnTo>
                <a:lnTo>
                  <a:pt x="1920" y="0"/>
                </a:lnTo>
                <a:lnTo>
                  <a:pt x="0" y="0"/>
                </a:lnTo>
                <a:lnTo>
                  <a:pt x="0" y="48005"/>
                </a:lnTo>
                <a:lnTo>
                  <a:pt x="21107" y="56647"/>
                </a:lnTo>
                <a:lnTo>
                  <a:pt x="22082" y="54711"/>
                </a:lnTo>
                <a:lnTo>
                  <a:pt x="17266" y="52806"/>
                </a:lnTo>
                <a:lnTo>
                  <a:pt x="14401" y="49926"/>
                </a:lnTo>
                <a:lnTo>
                  <a:pt x="12466" y="46085"/>
                </a:lnTo>
                <a:lnTo>
                  <a:pt x="11521" y="44165"/>
                </a:lnTo>
                <a:lnTo>
                  <a:pt x="10561" y="40325"/>
                </a:lnTo>
                <a:lnTo>
                  <a:pt x="10561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5" name="object 405"/>
          <p:cNvSpPr/>
          <p:nvPr/>
        </p:nvSpPr>
        <p:spPr>
          <a:xfrm>
            <a:off x="3435964" y="3732138"/>
            <a:ext cx="91211" cy="34564"/>
          </a:xfrm>
          <a:custGeom>
            <a:avLst/>
            <a:gdLst/>
            <a:ahLst/>
            <a:cxnLst/>
            <a:rect l="l" t="t" r="r" b="b"/>
            <a:pathLst>
              <a:path w="91211" h="34564">
                <a:moveTo>
                  <a:pt x="10561" y="34564"/>
                </a:moveTo>
                <a:lnTo>
                  <a:pt x="12496" y="33604"/>
                </a:lnTo>
                <a:lnTo>
                  <a:pt x="11521" y="30723"/>
                </a:lnTo>
                <a:lnTo>
                  <a:pt x="10561" y="28788"/>
                </a:lnTo>
                <a:lnTo>
                  <a:pt x="10561" y="24963"/>
                </a:lnTo>
                <a:lnTo>
                  <a:pt x="11521" y="24003"/>
                </a:lnTo>
                <a:lnTo>
                  <a:pt x="12496" y="23042"/>
                </a:lnTo>
                <a:lnTo>
                  <a:pt x="13441" y="23042"/>
                </a:lnTo>
                <a:lnTo>
                  <a:pt x="14401" y="22082"/>
                </a:lnTo>
                <a:lnTo>
                  <a:pt x="85450" y="22082"/>
                </a:lnTo>
                <a:lnTo>
                  <a:pt x="86410" y="23042"/>
                </a:lnTo>
                <a:lnTo>
                  <a:pt x="87370" y="24003"/>
                </a:lnTo>
                <a:lnTo>
                  <a:pt x="88331" y="24963"/>
                </a:lnTo>
                <a:lnTo>
                  <a:pt x="88331" y="25923"/>
                </a:lnTo>
                <a:lnTo>
                  <a:pt x="89291" y="28788"/>
                </a:lnTo>
                <a:lnTo>
                  <a:pt x="89291" y="33604"/>
                </a:lnTo>
                <a:lnTo>
                  <a:pt x="91211" y="33604"/>
                </a:lnTo>
                <a:lnTo>
                  <a:pt x="91211" y="0"/>
                </a:lnTo>
                <a:lnTo>
                  <a:pt x="89291" y="0"/>
                </a:lnTo>
                <a:lnTo>
                  <a:pt x="88331" y="3840"/>
                </a:lnTo>
                <a:lnTo>
                  <a:pt x="88331" y="6720"/>
                </a:lnTo>
                <a:lnTo>
                  <a:pt x="87370" y="7680"/>
                </a:lnTo>
                <a:lnTo>
                  <a:pt x="87370" y="8641"/>
                </a:lnTo>
                <a:lnTo>
                  <a:pt x="86410" y="9601"/>
                </a:lnTo>
                <a:lnTo>
                  <a:pt x="84490" y="10561"/>
                </a:lnTo>
                <a:lnTo>
                  <a:pt x="0" y="10561"/>
                </a:lnTo>
                <a:lnTo>
                  <a:pt x="0" y="13441"/>
                </a:lnTo>
                <a:lnTo>
                  <a:pt x="10561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6" name="object 406"/>
          <p:cNvSpPr/>
          <p:nvPr/>
        </p:nvSpPr>
        <p:spPr>
          <a:xfrm>
            <a:off x="3435964" y="3653424"/>
            <a:ext cx="93131" cy="54711"/>
          </a:xfrm>
          <a:custGeom>
            <a:avLst/>
            <a:gdLst/>
            <a:ahLst/>
            <a:cxnLst/>
            <a:rect l="l" t="t" r="r" b="b"/>
            <a:pathLst>
              <a:path w="93131" h="54711">
                <a:moveTo>
                  <a:pt x="3840" y="33588"/>
                </a:moveTo>
                <a:lnTo>
                  <a:pt x="3840" y="26868"/>
                </a:lnTo>
                <a:lnTo>
                  <a:pt x="5775" y="23987"/>
                </a:lnTo>
                <a:lnTo>
                  <a:pt x="7680" y="21107"/>
                </a:lnTo>
                <a:lnTo>
                  <a:pt x="10561" y="18242"/>
                </a:lnTo>
                <a:lnTo>
                  <a:pt x="14401" y="16306"/>
                </a:lnTo>
                <a:lnTo>
                  <a:pt x="19202" y="14401"/>
                </a:lnTo>
                <a:lnTo>
                  <a:pt x="24963" y="13426"/>
                </a:lnTo>
                <a:lnTo>
                  <a:pt x="28803" y="12481"/>
                </a:lnTo>
                <a:lnTo>
                  <a:pt x="36484" y="12481"/>
                </a:lnTo>
                <a:lnTo>
                  <a:pt x="41285" y="13426"/>
                </a:lnTo>
                <a:lnTo>
                  <a:pt x="47045" y="13426"/>
                </a:lnTo>
                <a:lnTo>
                  <a:pt x="48966" y="16306"/>
                </a:lnTo>
                <a:lnTo>
                  <a:pt x="49926" y="18242"/>
                </a:lnTo>
                <a:lnTo>
                  <a:pt x="50886" y="21107"/>
                </a:lnTo>
                <a:lnTo>
                  <a:pt x="51846" y="23987"/>
                </a:lnTo>
                <a:lnTo>
                  <a:pt x="52806" y="25923"/>
                </a:lnTo>
                <a:lnTo>
                  <a:pt x="52806" y="27828"/>
                </a:lnTo>
                <a:lnTo>
                  <a:pt x="56647" y="45110"/>
                </a:lnTo>
                <a:lnTo>
                  <a:pt x="58567" y="40309"/>
                </a:lnTo>
                <a:lnTo>
                  <a:pt x="58567" y="27828"/>
                </a:lnTo>
                <a:lnTo>
                  <a:pt x="56647" y="22082"/>
                </a:lnTo>
                <a:lnTo>
                  <a:pt x="51846" y="14401"/>
                </a:lnTo>
                <a:lnTo>
                  <a:pt x="59527" y="16306"/>
                </a:lnTo>
                <a:lnTo>
                  <a:pt x="67208" y="20147"/>
                </a:lnTo>
                <a:lnTo>
                  <a:pt x="72969" y="24947"/>
                </a:lnTo>
                <a:lnTo>
                  <a:pt x="79689" y="28788"/>
                </a:lnTo>
                <a:lnTo>
                  <a:pt x="84490" y="33588"/>
                </a:lnTo>
                <a:lnTo>
                  <a:pt x="86410" y="38389"/>
                </a:lnTo>
                <a:lnTo>
                  <a:pt x="89291" y="44150"/>
                </a:lnTo>
                <a:lnTo>
                  <a:pt x="90251" y="48950"/>
                </a:lnTo>
                <a:lnTo>
                  <a:pt x="91211" y="54711"/>
                </a:lnTo>
                <a:lnTo>
                  <a:pt x="93131" y="54711"/>
                </a:lnTo>
                <a:lnTo>
                  <a:pt x="93131" y="42230"/>
                </a:lnTo>
                <a:lnTo>
                  <a:pt x="91211" y="34549"/>
                </a:lnTo>
                <a:lnTo>
                  <a:pt x="86410" y="27828"/>
                </a:lnTo>
                <a:lnTo>
                  <a:pt x="83686" y="24068"/>
                </a:lnTo>
                <a:lnTo>
                  <a:pt x="74748" y="14838"/>
                </a:lnTo>
                <a:lnTo>
                  <a:pt x="64328" y="7680"/>
                </a:lnTo>
                <a:lnTo>
                  <a:pt x="61198" y="6029"/>
                </a:lnTo>
                <a:lnTo>
                  <a:pt x="49465" y="1588"/>
                </a:lnTo>
                <a:lnTo>
                  <a:pt x="36484" y="0"/>
                </a:lnTo>
                <a:lnTo>
                  <a:pt x="32200" y="164"/>
                </a:lnTo>
                <a:lnTo>
                  <a:pt x="19588" y="2966"/>
                </a:lnTo>
                <a:lnTo>
                  <a:pt x="8656" y="9585"/>
                </a:lnTo>
                <a:lnTo>
                  <a:pt x="2880" y="15361"/>
                </a:lnTo>
                <a:lnTo>
                  <a:pt x="0" y="21107"/>
                </a:lnTo>
                <a:lnTo>
                  <a:pt x="0" y="37429"/>
                </a:lnTo>
                <a:lnTo>
                  <a:pt x="3840" y="44150"/>
                </a:lnTo>
                <a:lnTo>
                  <a:pt x="10561" y="49911"/>
                </a:lnTo>
                <a:lnTo>
                  <a:pt x="9616" y="40309"/>
                </a:lnTo>
                <a:lnTo>
                  <a:pt x="5775" y="37429"/>
                </a:lnTo>
                <a:lnTo>
                  <a:pt x="3840" y="335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7" name="object 407"/>
          <p:cNvSpPr/>
          <p:nvPr/>
        </p:nvSpPr>
        <p:spPr>
          <a:xfrm>
            <a:off x="3445581" y="3681252"/>
            <a:ext cx="47030" cy="28803"/>
          </a:xfrm>
          <a:custGeom>
            <a:avLst/>
            <a:gdLst/>
            <a:ahLst/>
            <a:cxnLst/>
            <a:rect l="l" t="t" r="r" b="b"/>
            <a:pathLst>
              <a:path w="47030" h="28803">
                <a:moveTo>
                  <a:pt x="43190" y="4800"/>
                </a:moveTo>
                <a:lnTo>
                  <a:pt x="41269" y="8641"/>
                </a:lnTo>
                <a:lnTo>
                  <a:pt x="37429" y="10561"/>
                </a:lnTo>
                <a:lnTo>
                  <a:pt x="31668" y="15361"/>
                </a:lnTo>
                <a:lnTo>
                  <a:pt x="24947" y="17282"/>
                </a:lnTo>
                <a:lnTo>
                  <a:pt x="8625" y="17282"/>
                </a:lnTo>
                <a:lnTo>
                  <a:pt x="2880" y="15361"/>
                </a:lnTo>
                <a:lnTo>
                  <a:pt x="0" y="12481"/>
                </a:lnTo>
                <a:lnTo>
                  <a:pt x="944" y="22082"/>
                </a:lnTo>
                <a:lnTo>
                  <a:pt x="7665" y="26883"/>
                </a:lnTo>
                <a:lnTo>
                  <a:pt x="14386" y="28803"/>
                </a:lnTo>
                <a:lnTo>
                  <a:pt x="30708" y="28803"/>
                </a:lnTo>
                <a:lnTo>
                  <a:pt x="36469" y="26883"/>
                </a:lnTo>
                <a:lnTo>
                  <a:pt x="42230" y="22082"/>
                </a:lnTo>
                <a:lnTo>
                  <a:pt x="47030" y="17282"/>
                </a:lnTo>
                <a:lnTo>
                  <a:pt x="43190" y="0"/>
                </a:lnTo>
                <a:lnTo>
                  <a:pt x="4319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8" name="object 408"/>
          <p:cNvSpPr/>
          <p:nvPr/>
        </p:nvSpPr>
        <p:spPr>
          <a:xfrm>
            <a:off x="3435964" y="3586215"/>
            <a:ext cx="93131" cy="54726"/>
          </a:xfrm>
          <a:custGeom>
            <a:avLst/>
            <a:gdLst/>
            <a:ahLst/>
            <a:cxnLst/>
            <a:rect l="l" t="t" r="r" b="b"/>
            <a:pathLst>
              <a:path w="93131" h="54726">
                <a:moveTo>
                  <a:pt x="3840" y="33604"/>
                </a:moveTo>
                <a:lnTo>
                  <a:pt x="3840" y="25923"/>
                </a:lnTo>
                <a:lnTo>
                  <a:pt x="5775" y="23042"/>
                </a:lnTo>
                <a:lnTo>
                  <a:pt x="7680" y="20162"/>
                </a:lnTo>
                <a:lnTo>
                  <a:pt x="10561" y="18242"/>
                </a:lnTo>
                <a:lnTo>
                  <a:pt x="14401" y="16322"/>
                </a:lnTo>
                <a:lnTo>
                  <a:pt x="19202" y="14401"/>
                </a:lnTo>
                <a:lnTo>
                  <a:pt x="24963" y="12481"/>
                </a:lnTo>
                <a:lnTo>
                  <a:pt x="41285" y="12481"/>
                </a:lnTo>
                <a:lnTo>
                  <a:pt x="47045" y="13441"/>
                </a:lnTo>
                <a:lnTo>
                  <a:pt x="48966" y="15361"/>
                </a:lnTo>
                <a:lnTo>
                  <a:pt x="49926" y="18242"/>
                </a:lnTo>
                <a:lnTo>
                  <a:pt x="50886" y="21122"/>
                </a:lnTo>
                <a:lnTo>
                  <a:pt x="51846" y="23042"/>
                </a:lnTo>
                <a:lnTo>
                  <a:pt x="52806" y="25923"/>
                </a:lnTo>
                <a:lnTo>
                  <a:pt x="52806" y="27843"/>
                </a:lnTo>
                <a:lnTo>
                  <a:pt x="56647" y="45125"/>
                </a:lnTo>
                <a:lnTo>
                  <a:pt x="58567" y="39364"/>
                </a:lnTo>
                <a:lnTo>
                  <a:pt x="58567" y="27843"/>
                </a:lnTo>
                <a:lnTo>
                  <a:pt x="56647" y="21122"/>
                </a:lnTo>
                <a:lnTo>
                  <a:pt x="51846" y="14401"/>
                </a:lnTo>
                <a:lnTo>
                  <a:pt x="59527" y="16322"/>
                </a:lnTo>
                <a:lnTo>
                  <a:pt x="67208" y="19202"/>
                </a:lnTo>
                <a:lnTo>
                  <a:pt x="72969" y="24002"/>
                </a:lnTo>
                <a:lnTo>
                  <a:pt x="79689" y="28803"/>
                </a:lnTo>
                <a:lnTo>
                  <a:pt x="84490" y="33604"/>
                </a:lnTo>
                <a:lnTo>
                  <a:pt x="86410" y="38404"/>
                </a:lnTo>
                <a:lnTo>
                  <a:pt x="89291" y="43205"/>
                </a:lnTo>
                <a:lnTo>
                  <a:pt x="90251" y="48966"/>
                </a:lnTo>
                <a:lnTo>
                  <a:pt x="91211" y="54726"/>
                </a:lnTo>
                <a:lnTo>
                  <a:pt x="93131" y="54726"/>
                </a:lnTo>
                <a:lnTo>
                  <a:pt x="93131" y="42245"/>
                </a:lnTo>
                <a:lnTo>
                  <a:pt x="91211" y="34564"/>
                </a:lnTo>
                <a:lnTo>
                  <a:pt x="86410" y="27843"/>
                </a:lnTo>
                <a:lnTo>
                  <a:pt x="83333" y="23222"/>
                </a:lnTo>
                <a:lnTo>
                  <a:pt x="74535" y="13770"/>
                </a:lnTo>
                <a:lnTo>
                  <a:pt x="64328" y="6720"/>
                </a:lnTo>
                <a:lnTo>
                  <a:pt x="61390" y="5199"/>
                </a:lnTo>
                <a:lnTo>
                  <a:pt x="49567" y="1216"/>
                </a:lnTo>
                <a:lnTo>
                  <a:pt x="36484" y="0"/>
                </a:lnTo>
                <a:lnTo>
                  <a:pt x="32195" y="165"/>
                </a:lnTo>
                <a:lnTo>
                  <a:pt x="19586" y="2970"/>
                </a:lnTo>
                <a:lnTo>
                  <a:pt x="8656" y="9601"/>
                </a:lnTo>
                <a:lnTo>
                  <a:pt x="2880" y="14401"/>
                </a:lnTo>
                <a:lnTo>
                  <a:pt x="0" y="21122"/>
                </a:lnTo>
                <a:lnTo>
                  <a:pt x="0" y="36484"/>
                </a:lnTo>
                <a:lnTo>
                  <a:pt x="3840" y="44165"/>
                </a:lnTo>
                <a:lnTo>
                  <a:pt x="10561" y="48966"/>
                </a:lnTo>
                <a:lnTo>
                  <a:pt x="9616" y="40325"/>
                </a:lnTo>
                <a:lnTo>
                  <a:pt x="5775" y="37444"/>
                </a:lnTo>
                <a:lnTo>
                  <a:pt x="3840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9" name="object 409"/>
          <p:cNvSpPr/>
          <p:nvPr/>
        </p:nvSpPr>
        <p:spPr>
          <a:xfrm>
            <a:off x="3445581" y="3614059"/>
            <a:ext cx="47030" cy="27843"/>
          </a:xfrm>
          <a:custGeom>
            <a:avLst/>
            <a:gdLst/>
            <a:ahLst/>
            <a:cxnLst/>
            <a:rect l="l" t="t" r="r" b="b"/>
            <a:pathLst>
              <a:path w="47030" h="27843">
                <a:moveTo>
                  <a:pt x="43190" y="3840"/>
                </a:moveTo>
                <a:lnTo>
                  <a:pt x="41269" y="7680"/>
                </a:lnTo>
                <a:lnTo>
                  <a:pt x="37429" y="10561"/>
                </a:lnTo>
                <a:lnTo>
                  <a:pt x="31668" y="14401"/>
                </a:lnTo>
                <a:lnTo>
                  <a:pt x="24947" y="16322"/>
                </a:lnTo>
                <a:lnTo>
                  <a:pt x="8625" y="16322"/>
                </a:lnTo>
                <a:lnTo>
                  <a:pt x="2880" y="15361"/>
                </a:lnTo>
                <a:lnTo>
                  <a:pt x="0" y="12481"/>
                </a:lnTo>
                <a:lnTo>
                  <a:pt x="944" y="21122"/>
                </a:lnTo>
                <a:lnTo>
                  <a:pt x="7665" y="25923"/>
                </a:lnTo>
                <a:lnTo>
                  <a:pt x="14386" y="27843"/>
                </a:lnTo>
                <a:lnTo>
                  <a:pt x="30708" y="27843"/>
                </a:lnTo>
                <a:lnTo>
                  <a:pt x="36469" y="25923"/>
                </a:lnTo>
                <a:lnTo>
                  <a:pt x="42230" y="21122"/>
                </a:lnTo>
                <a:lnTo>
                  <a:pt x="47030" y="17282"/>
                </a:lnTo>
                <a:lnTo>
                  <a:pt x="43190" y="0"/>
                </a:lnTo>
                <a:lnTo>
                  <a:pt x="4319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0" name="object 410"/>
          <p:cNvSpPr/>
          <p:nvPr/>
        </p:nvSpPr>
        <p:spPr>
          <a:xfrm>
            <a:off x="3435964" y="3528623"/>
            <a:ext cx="91211" cy="35524"/>
          </a:xfrm>
          <a:custGeom>
            <a:avLst/>
            <a:gdLst/>
            <a:ahLst/>
            <a:cxnLst/>
            <a:rect l="l" t="t" r="r" b="b"/>
            <a:pathLst>
              <a:path w="91211" h="35524">
                <a:moveTo>
                  <a:pt x="89291" y="0"/>
                </a:moveTo>
                <a:lnTo>
                  <a:pt x="88331" y="4800"/>
                </a:lnTo>
                <a:lnTo>
                  <a:pt x="88331" y="6720"/>
                </a:lnTo>
                <a:lnTo>
                  <a:pt x="87370" y="8641"/>
                </a:lnTo>
                <a:lnTo>
                  <a:pt x="87370" y="9601"/>
                </a:lnTo>
                <a:lnTo>
                  <a:pt x="86410" y="10561"/>
                </a:lnTo>
                <a:lnTo>
                  <a:pt x="84490" y="11521"/>
                </a:lnTo>
                <a:lnTo>
                  <a:pt x="0" y="11521"/>
                </a:lnTo>
                <a:lnTo>
                  <a:pt x="0" y="13441"/>
                </a:lnTo>
                <a:lnTo>
                  <a:pt x="10561" y="35524"/>
                </a:lnTo>
                <a:lnTo>
                  <a:pt x="12496" y="34564"/>
                </a:lnTo>
                <a:lnTo>
                  <a:pt x="11521" y="31683"/>
                </a:lnTo>
                <a:lnTo>
                  <a:pt x="10561" y="29763"/>
                </a:lnTo>
                <a:lnTo>
                  <a:pt x="10561" y="25923"/>
                </a:lnTo>
                <a:lnTo>
                  <a:pt x="11521" y="24963"/>
                </a:lnTo>
                <a:lnTo>
                  <a:pt x="12496" y="24003"/>
                </a:lnTo>
                <a:lnTo>
                  <a:pt x="13441" y="23042"/>
                </a:lnTo>
                <a:lnTo>
                  <a:pt x="85450" y="23042"/>
                </a:lnTo>
                <a:lnTo>
                  <a:pt x="86410" y="24003"/>
                </a:lnTo>
                <a:lnTo>
                  <a:pt x="87370" y="24963"/>
                </a:lnTo>
                <a:lnTo>
                  <a:pt x="88331" y="25923"/>
                </a:lnTo>
                <a:lnTo>
                  <a:pt x="88331" y="26883"/>
                </a:lnTo>
                <a:lnTo>
                  <a:pt x="89291" y="29763"/>
                </a:lnTo>
                <a:lnTo>
                  <a:pt x="89291" y="33604"/>
                </a:lnTo>
                <a:lnTo>
                  <a:pt x="91211" y="33604"/>
                </a:lnTo>
                <a:lnTo>
                  <a:pt x="91211" y="0"/>
                </a:lnTo>
                <a:lnTo>
                  <a:pt x="8929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1" name="object 411"/>
          <p:cNvSpPr/>
          <p:nvPr/>
        </p:nvSpPr>
        <p:spPr>
          <a:xfrm>
            <a:off x="3643320" y="3732138"/>
            <a:ext cx="91211" cy="34564"/>
          </a:xfrm>
          <a:custGeom>
            <a:avLst/>
            <a:gdLst/>
            <a:ahLst/>
            <a:cxnLst/>
            <a:rect l="l" t="t" r="r" b="b"/>
            <a:pathLst>
              <a:path w="91211" h="34564">
                <a:moveTo>
                  <a:pt x="12481" y="33604"/>
                </a:moveTo>
                <a:lnTo>
                  <a:pt x="10561" y="30723"/>
                </a:lnTo>
                <a:lnTo>
                  <a:pt x="10561" y="24963"/>
                </a:lnTo>
                <a:lnTo>
                  <a:pt x="11521" y="24003"/>
                </a:lnTo>
                <a:lnTo>
                  <a:pt x="11521" y="23042"/>
                </a:lnTo>
                <a:lnTo>
                  <a:pt x="13441" y="23042"/>
                </a:lnTo>
                <a:lnTo>
                  <a:pt x="14401" y="22082"/>
                </a:lnTo>
                <a:lnTo>
                  <a:pt x="85450" y="22082"/>
                </a:lnTo>
                <a:lnTo>
                  <a:pt x="86395" y="23042"/>
                </a:lnTo>
                <a:lnTo>
                  <a:pt x="87370" y="24003"/>
                </a:lnTo>
                <a:lnTo>
                  <a:pt x="87370" y="24963"/>
                </a:lnTo>
                <a:lnTo>
                  <a:pt x="88331" y="25923"/>
                </a:lnTo>
                <a:lnTo>
                  <a:pt x="88331" y="33604"/>
                </a:lnTo>
                <a:lnTo>
                  <a:pt x="91211" y="33604"/>
                </a:lnTo>
                <a:lnTo>
                  <a:pt x="91211" y="0"/>
                </a:lnTo>
                <a:lnTo>
                  <a:pt x="88331" y="0"/>
                </a:lnTo>
                <a:lnTo>
                  <a:pt x="88331" y="6720"/>
                </a:lnTo>
                <a:lnTo>
                  <a:pt x="87370" y="7680"/>
                </a:lnTo>
                <a:lnTo>
                  <a:pt x="87370" y="8641"/>
                </a:lnTo>
                <a:lnTo>
                  <a:pt x="86395" y="9601"/>
                </a:lnTo>
                <a:lnTo>
                  <a:pt x="84490" y="10561"/>
                </a:lnTo>
                <a:lnTo>
                  <a:pt x="0" y="10561"/>
                </a:lnTo>
                <a:lnTo>
                  <a:pt x="0" y="13441"/>
                </a:lnTo>
                <a:lnTo>
                  <a:pt x="10561" y="34564"/>
                </a:lnTo>
                <a:lnTo>
                  <a:pt x="12481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2" name="object 412"/>
          <p:cNvSpPr/>
          <p:nvPr/>
        </p:nvSpPr>
        <p:spPr>
          <a:xfrm>
            <a:off x="3646200" y="3653424"/>
            <a:ext cx="90236" cy="54711"/>
          </a:xfrm>
          <a:custGeom>
            <a:avLst/>
            <a:gdLst/>
            <a:ahLst/>
            <a:cxnLst/>
            <a:rect l="l" t="t" r="r" b="b"/>
            <a:pathLst>
              <a:path w="90236" h="54711">
                <a:moveTo>
                  <a:pt x="55686" y="33588"/>
                </a:moveTo>
                <a:lnTo>
                  <a:pt x="55686" y="27828"/>
                </a:lnTo>
                <a:lnTo>
                  <a:pt x="53766" y="22082"/>
                </a:lnTo>
                <a:lnTo>
                  <a:pt x="48966" y="14401"/>
                </a:lnTo>
                <a:lnTo>
                  <a:pt x="56647" y="16306"/>
                </a:lnTo>
                <a:lnTo>
                  <a:pt x="63367" y="20147"/>
                </a:lnTo>
                <a:lnTo>
                  <a:pt x="70088" y="24947"/>
                </a:lnTo>
                <a:lnTo>
                  <a:pt x="76809" y="28788"/>
                </a:lnTo>
                <a:lnTo>
                  <a:pt x="81610" y="33588"/>
                </a:lnTo>
                <a:lnTo>
                  <a:pt x="83515" y="38389"/>
                </a:lnTo>
                <a:lnTo>
                  <a:pt x="86395" y="44150"/>
                </a:lnTo>
                <a:lnTo>
                  <a:pt x="87355" y="48950"/>
                </a:lnTo>
                <a:lnTo>
                  <a:pt x="87355" y="54711"/>
                </a:lnTo>
                <a:lnTo>
                  <a:pt x="90236" y="54711"/>
                </a:lnTo>
                <a:lnTo>
                  <a:pt x="90236" y="42230"/>
                </a:lnTo>
                <a:lnTo>
                  <a:pt x="87355" y="34549"/>
                </a:lnTo>
                <a:lnTo>
                  <a:pt x="83515" y="27828"/>
                </a:lnTo>
                <a:lnTo>
                  <a:pt x="80802" y="24076"/>
                </a:lnTo>
                <a:lnTo>
                  <a:pt x="71870" y="14841"/>
                </a:lnTo>
                <a:lnTo>
                  <a:pt x="61447" y="7680"/>
                </a:lnTo>
                <a:lnTo>
                  <a:pt x="58317" y="6029"/>
                </a:lnTo>
                <a:lnTo>
                  <a:pt x="46585" y="1588"/>
                </a:lnTo>
                <a:lnTo>
                  <a:pt x="33604" y="0"/>
                </a:lnTo>
                <a:lnTo>
                  <a:pt x="29306" y="165"/>
                </a:lnTo>
                <a:lnTo>
                  <a:pt x="16693" y="2968"/>
                </a:lnTo>
                <a:lnTo>
                  <a:pt x="5760" y="9585"/>
                </a:lnTo>
                <a:lnTo>
                  <a:pt x="0" y="15361"/>
                </a:lnTo>
                <a:lnTo>
                  <a:pt x="960" y="26868"/>
                </a:lnTo>
                <a:lnTo>
                  <a:pt x="2880" y="23987"/>
                </a:lnTo>
                <a:lnTo>
                  <a:pt x="4800" y="21107"/>
                </a:lnTo>
                <a:lnTo>
                  <a:pt x="7680" y="18242"/>
                </a:lnTo>
                <a:lnTo>
                  <a:pt x="11521" y="16306"/>
                </a:lnTo>
                <a:lnTo>
                  <a:pt x="16322" y="14401"/>
                </a:lnTo>
                <a:lnTo>
                  <a:pt x="21122" y="13426"/>
                </a:lnTo>
                <a:lnTo>
                  <a:pt x="25923" y="12481"/>
                </a:lnTo>
                <a:lnTo>
                  <a:pt x="33604" y="12481"/>
                </a:lnTo>
                <a:lnTo>
                  <a:pt x="38404" y="13426"/>
                </a:lnTo>
                <a:lnTo>
                  <a:pt x="44165" y="13426"/>
                </a:lnTo>
                <a:lnTo>
                  <a:pt x="46085" y="16306"/>
                </a:lnTo>
                <a:lnTo>
                  <a:pt x="47045" y="18242"/>
                </a:lnTo>
                <a:lnTo>
                  <a:pt x="48005" y="21107"/>
                </a:lnTo>
                <a:lnTo>
                  <a:pt x="48966" y="23987"/>
                </a:lnTo>
                <a:lnTo>
                  <a:pt x="49926" y="25923"/>
                </a:lnTo>
                <a:lnTo>
                  <a:pt x="49926" y="27828"/>
                </a:lnTo>
                <a:lnTo>
                  <a:pt x="53766" y="45110"/>
                </a:lnTo>
                <a:lnTo>
                  <a:pt x="55686" y="40309"/>
                </a:lnTo>
                <a:lnTo>
                  <a:pt x="55686" y="335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3" name="object 413"/>
          <p:cNvSpPr/>
          <p:nvPr/>
        </p:nvSpPr>
        <p:spPr>
          <a:xfrm>
            <a:off x="3643320" y="3668786"/>
            <a:ext cx="56647" cy="41269"/>
          </a:xfrm>
          <a:custGeom>
            <a:avLst/>
            <a:gdLst/>
            <a:ahLst/>
            <a:cxnLst/>
            <a:rect l="l" t="t" r="r" b="b"/>
            <a:pathLst>
              <a:path w="56647" h="41269">
                <a:moveTo>
                  <a:pt x="3840" y="18227"/>
                </a:moveTo>
                <a:lnTo>
                  <a:pt x="3840" y="11506"/>
                </a:lnTo>
                <a:lnTo>
                  <a:pt x="2880" y="0"/>
                </a:lnTo>
                <a:lnTo>
                  <a:pt x="0" y="5745"/>
                </a:lnTo>
                <a:lnTo>
                  <a:pt x="0" y="22067"/>
                </a:lnTo>
                <a:lnTo>
                  <a:pt x="3840" y="28788"/>
                </a:lnTo>
                <a:lnTo>
                  <a:pt x="10561" y="34549"/>
                </a:lnTo>
                <a:lnTo>
                  <a:pt x="17282" y="39349"/>
                </a:lnTo>
                <a:lnTo>
                  <a:pt x="24002" y="41269"/>
                </a:lnTo>
                <a:lnTo>
                  <a:pt x="40325" y="41269"/>
                </a:lnTo>
                <a:lnTo>
                  <a:pt x="46085" y="39349"/>
                </a:lnTo>
                <a:lnTo>
                  <a:pt x="50886" y="34549"/>
                </a:lnTo>
                <a:lnTo>
                  <a:pt x="56647" y="29748"/>
                </a:lnTo>
                <a:lnTo>
                  <a:pt x="52806" y="12466"/>
                </a:lnTo>
                <a:lnTo>
                  <a:pt x="52806" y="17266"/>
                </a:lnTo>
                <a:lnTo>
                  <a:pt x="50886" y="21107"/>
                </a:lnTo>
                <a:lnTo>
                  <a:pt x="47045" y="23027"/>
                </a:lnTo>
                <a:lnTo>
                  <a:pt x="41285" y="27828"/>
                </a:lnTo>
                <a:lnTo>
                  <a:pt x="34564" y="29748"/>
                </a:lnTo>
                <a:lnTo>
                  <a:pt x="18242" y="29748"/>
                </a:lnTo>
                <a:lnTo>
                  <a:pt x="12481" y="27828"/>
                </a:lnTo>
                <a:lnTo>
                  <a:pt x="9601" y="24947"/>
                </a:lnTo>
                <a:lnTo>
                  <a:pt x="5760" y="22067"/>
                </a:lnTo>
                <a:lnTo>
                  <a:pt x="3840" y="182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4" name="object 414"/>
          <p:cNvSpPr/>
          <p:nvPr/>
        </p:nvSpPr>
        <p:spPr>
          <a:xfrm>
            <a:off x="3646200" y="3586215"/>
            <a:ext cx="90236" cy="54726"/>
          </a:xfrm>
          <a:custGeom>
            <a:avLst/>
            <a:gdLst/>
            <a:ahLst/>
            <a:cxnLst/>
            <a:rect l="l" t="t" r="r" b="b"/>
            <a:pathLst>
              <a:path w="90236" h="54726">
                <a:moveTo>
                  <a:pt x="55686" y="33604"/>
                </a:moveTo>
                <a:lnTo>
                  <a:pt x="55686" y="27843"/>
                </a:lnTo>
                <a:lnTo>
                  <a:pt x="53766" y="21122"/>
                </a:lnTo>
                <a:lnTo>
                  <a:pt x="48966" y="14401"/>
                </a:lnTo>
                <a:lnTo>
                  <a:pt x="56647" y="16322"/>
                </a:lnTo>
                <a:lnTo>
                  <a:pt x="63367" y="19202"/>
                </a:lnTo>
                <a:lnTo>
                  <a:pt x="70088" y="24002"/>
                </a:lnTo>
                <a:lnTo>
                  <a:pt x="76809" y="28803"/>
                </a:lnTo>
                <a:lnTo>
                  <a:pt x="81610" y="33604"/>
                </a:lnTo>
                <a:lnTo>
                  <a:pt x="83515" y="38404"/>
                </a:lnTo>
                <a:lnTo>
                  <a:pt x="86395" y="43205"/>
                </a:lnTo>
                <a:lnTo>
                  <a:pt x="87355" y="48966"/>
                </a:lnTo>
                <a:lnTo>
                  <a:pt x="87355" y="54726"/>
                </a:lnTo>
                <a:lnTo>
                  <a:pt x="90236" y="54726"/>
                </a:lnTo>
                <a:lnTo>
                  <a:pt x="90236" y="42245"/>
                </a:lnTo>
                <a:lnTo>
                  <a:pt x="87355" y="34564"/>
                </a:lnTo>
                <a:lnTo>
                  <a:pt x="83515" y="27843"/>
                </a:lnTo>
                <a:lnTo>
                  <a:pt x="80450" y="23230"/>
                </a:lnTo>
                <a:lnTo>
                  <a:pt x="71657" y="13773"/>
                </a:lnTo>
                <a:lnTo>
                  <a:pt x="61447" y="6720"/>
                </a:lnTo>
                <a:lnTo>
                  <a:pt x="58509" y="5199"/>
                </a:lnTo>
                <a:lnTo>
                  <a:pt x="46687" y="1216"/>
                </a:lnTo>
                <a:lnTo>
                  <a:pt x="33604" y="0"/>
                </a:lnTo>
                <a:lnTo>
                  <a:pt x="29301" y="166"/>
                </a:lnTo>
                <a:lnTo>
                  <a:pt x="16691" y="2972"/>
                </a:lnTo>
                <a:lnTo>
                  <a:pt x="5760" y="9601"/>
                </a:lnTo>
                <a:lnTo>
                  <a:pt x="0" y="14401"/>
                </a:lnTo>
                <a:lnTo>
                  <a:pt x="960" y="25923"/>
                </a:lnTo>
                <a:lnTo>
                  <a:pt x="2880" y="23042"/>
                </a:lnTo>
                <a:lnTo>
                  <a:pt x="4800" y="20162"/>
                </a:lnTo>
                <a:lnTo>
                  <a:pt x="7680" y="18242"/>
                </a:lnTo>
                <a:lnTo>
                  <a:pt x="11521" y="16322"/>
                </a:lnTo>
                <a:lnTo>
                  <a:pt x="16322" y="14401"/>
                </a:lnTo>
                <a:lnTo>
                  <a:pt x="21122" y="12481"/>
                </a:lnTo>
                <a:lnTo>
                  <a:pt x="38404" y="12481"/>
                </a:lnTo>
                <a:lnTo>
                  <a:pt x="44165" y="13441"/>
                </a:lnTo>
                <a:lnTo>
                  <a:pt x="46085" y="15361"/>
                </a:lnTo>
                <a:lnTo>
                  <a:pt x="47045" y="18242"/>
                </a:lnTo>
                <a:lnTo>
                  <a:pt x="48005" y="21122"/>
                </a:lnTo>
                <a:lnTo>
                  <a:pt x="48966" y="23042"/>
                </a:lnTo>
                <a:lnTo>
                  <a:pt x="49926" y="25923"/>
                </a:lnTo>
                <a:lnTo>
                  <a:pt x="49926" y="27843"/>
                </a:lnTo>
                <a:lnTo>
                  <a:pt x="53766" y="45125"/>
                </a:lnTo>
                <a:lnTo>
                  <a:pt x="55686" y="39364"/>
                </a:lnTo>
                <a:lnTo>
                  <a:pt x="55686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5" name="object 415"/>
          <p:cNvSpPr/>
          <p:nvPr/>
        </p:nvSpPr>
        <p:spPr>
          <a:xfrm>
            <a:off x="3643320" y="3600617"/>
            <a:ext cx="56647" cy="41285"/>
          </a:xfrm>
          <a:custGeom>
            <a:avLst/>
            <a:gdLst/>
            <a:ahLst/>
            <a:cxnLst/>
            <a:rect l="l" t="t" r="r" b="b"/>
            <a:pathLst>
              <a:path w="56647" h="41285">
                <a:moveTo>
                  <a:pt x="3840" y="19202"/>
                </a:moveTo>
                <a:lnTo>
                  <a:pt x="3840" y="11521"/>
                </a:lnTo>
                <a:lnTo>
                  <a:pt x="2880" y="0"/>
                </a:lnTo>
                <a:lnTo>
                  <a:pt x="0" y="6720"/>
                </a:lnTo>
                <a:lnTo>
                  <a:pt x="0" y="22082"/>
                </a:lnTo>
                <a:lnTo>
                  <a:pt x="3840" y="29763"/>
                </a:lnTo>
                <a:lnTo>
                  <a:pt x="10561" y="34564"/>
                </a:lnTo>
                <a:lnTo>
                  <a:pt x="17282" y="39364"/>
                </a:lnTo>
                <a:lnTo>
                  <a:pt x="24002" y="41285"/>
                </a:lnTo>
                <a:lnTo>
                  <a:pt x="40325" y="41285"/>
                </a:lnTo>
                <a:lnTo>
                  <a:pt x="46085" y="39364"/>
                </a:lnTo>
                <a:lnTo>
                  <a:pt x="50886" y="34564"/>
                </a:lnTo>
                <a:lnTo>
                  <a:pt x="56647" y="30723"/>
                </a:lnTo>
                <a:lnTo>
                  <a:pt x="52806" y="13441"/>
                </a:lnTo>
                <a:lnTo>
                  <a:pt x="52806" y="17282"/>
                </a:lnTo>
                <a:lnTo>
                  <a:pt x="50886" y="21122"/>
                </a:lnTo>
                <a:lnTo>
                  <a:pt x="47045" y="24002"/>
                </a:lnTo>
                <a:lnTo>
                  <a:pt x="41285" y="27843"/>
                </a:lnTo>
                <a:lnTo>
                  <a:pt x="34564" y="29763"/>
                </a:lnTo>
                <a:lnTo>
                  <a:pt x="18242" y="29763"/>
                </a:lnTo>
                <a:lnTo>
                  <a:pt x="12481" y="28803"/>
                </a:lnTo>
                <a:lnTo>
                  <a:pt x="9601" y="25923"/>
                </a:lnTo>
                <a:lnTo>
                  <a:pt x="5760" y="23042"/>
                </a:lnTo>
                <a:lnTo>
                  <a:pt x="384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6" name="object 416"/>
          <p:cNvSpPr/>
          <p:nvPr/>
        </p:nvSpPr>
        <p:spPr>
          <a:xfrm>
            <a:off x="3645240" y="3520942"/>
            <a:ext cx="91196" cy="52806"/>
          </a:xfrm>
          <a:custGeom>
            <a:avLst/>
            <a:gdLst/>
            <a:ahLst/>
            <a:cxnLst/>
            <a:rect l="l" t="t" r="r" b="b"/>
            <a:pathLst>
              <a:path w="91196" h="52806">
                <a:moveTo>
                  <a:pt x="80634" y="40325"/>
                </a:moveTo>
                <a:lnTo>
                  <a:pt x="78729" y="42245"/>
                </a:lnTo>
                <a:lnTo>
                  <a:pt x="78729" y="43205"/>
                </a:lnTo>
                <a:lnTo>
                  <a:pt x="77769" y="44150"/>
                </a:lnTo>
                <a:lnTo>
                  <a:pt x="77769" y="49926"/>
                </a:lnTo>
                <a:lnTo>
                  <a:pt x="78729" y="50871"/>
                </a:lnTo>
                <a:lnTo>
                  <a:pt x="79689" y="51831"/>
                </a:lnTo>
                <a:lnTo>
                  <a:pt x="80634" y="52806"/>
                </a:lnTo>
                <a:lnTo>
                  <a:pt x="84475" y="52806"/>
                </a:lnTo>
                <a:lnTo>
                  <a:pt x="86410" y="51831"/>
                </a:lnTo>
                <a:lnTo>
                  <a:pt x="88315" y="48966"/>
                </a:lnTo>
                <a:lnTo>
                  <a:pt x="90251" y="46085"/>
                </a:lnTo>
                <a:lnTo>
                  <a:pt x="91196" y="42245"/>
                </a:lnTo>
                <a:lnTo>
                  <a:pt x="91196" y="31683"/>
                </a:lnTo>
                <a:lnTo>
                  <a:pt x="89291" y="26883"/>
                </a:lnTo>
                <a:lnTo>
                  <a:pt x="87355" y="22082"/>
                </a:lnTo>
                <a:lnTo>
                  <a:pt x="85450" y="18242"/>
                </a:lnTo>
                <a:lnTo>
                  <a:pt x="83530" y="15361"/>
                </a:lnTo>
                <a:lnTo>
                  <a:pt x="80634" y="12481"/>
                </a:lnTo>
                <a:lnTo>
                  <a:pt x="77769" y="8641"/>
                </a:lnTo>
                <a:lnTo>
                  <a:pt x="73929" y="6720"/>
                </a:lnTo>
                <a:lnTo>
                  <a:pt x="70088" y="4800"/>
                </a:lnTo>
                <a:lnTo>
                  <a:pt x="66248" y="2880"/>
                </a:lnTo>
                <a:lnTo>
                  <a:pt x="61447" y="1920"/>
                </a:lnTo>
                <a:lnTo>
                  <a:pt x="48966" y="1920"/>
                </a:lnTo>
                <a:lnTo>
                  <a:pt x="42245" y="4800"/>
                </a:lnTo>
                <a:lnTo>
                  <a:pt x="35524" y="10561"/>
                </a:lnTo>
                <a:lnTo>
                  <a:pt x="32383" y="14178"/>
                </a:lnTo>
                <a:lnTo>
                  <a:pt x="26507" y="25085"/>
                </a:lnTo>
                <a:lnTo>
                  <a:pt x="23042" y="38404"/>
                </a:lnTo>
                <a:lnTo>
                  <a:pt x="10561" y="32644"/>
                </a:lnTo>
                <a:lnTo>
                  <a:pt x="10561" y="5760"/>
                </a:lnTo>
                <a:lnTo>
                  <a:pt x="0" y="0"/>
                </a:lnTo>
                <a:lnTo>
                  <a:pt x="0" y="32644"/>
                </a:lnTo>
                <a:lnTo>
                  <a:pt x="34564" y="49926"/>
                </a:lnTo>
                <a:lnTo>
                  <a:pt x="34564" y="41285"/>
                </a:lnTo>
                <a:lnTo>
                  <a:pt x="35524" y="34564"/>
                </a:lnTo>
                <a:lnTo>
                  <a:pt x="37444" y="29763"/>
                </a:lnTo>
                <a:lnTo>
                  <a:pt x="40325" y="24002"/>
                </a:lnTo>
                <a:lnTo>
                  <a:pt x="44165" y="19202"/>
                </a:lnTo>
                <a:lnTo>
                  <a:pt x="48966" y="15361"/>
                </a:lnTo>
                <a:lnTo>
                  <a:pt x="53766" y="12481"/>
                </a:lnTo>
                <a:lnTo>
                  <a:pt x="58567" y="10561"/>
                </a:lnTo>
                <a:lnTo>
                  <a:pt x="70088" y="10561"/>
                </a:lnTo>
                <a:lnTo>
                  <a:pt x="73929" y="12481"/>
                </a:lnTo>
                <a:lnTo>
                  <a:pt x="78729" y="16322"/>
                </a:lnTo>
                <a:lnTo>
                  <a:pt x="82570" y="20162"/>
                </a:lnTo>
                <a:lnTo>
                  <a:pt x="84475" y="24963"/>
                </a:lnTo>
                <a:lnTo>
                  <a:pt x="84475" y="33604"/>
                </a:lnTo>
                <a:lnTo>
                  <a:pt x="82570" y="36484"/>
                </a:lnTo>
                <a:lnTo>
                  <a:pt x="80634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7" name="object 417"/>
          <p:cNvSpPr/>
          <p:nvPr/>
        </p:nvSpPr>
        <p:spPr>
          <a:xfrm>
            <a:off x="3850675" y="3732138"/>
            <a:ext cx="91211" cy="34564"/>
          </a:xfrm>
          <a:custGeom>
            <a:avLst/>
            <a:gdLst/>
            <a:ahLst/>
            <a:cxnLst/>
            <a:rect l="l" t="t" r="r" b="b"/>
            <a:pathLst>
              <a:path w="91211" h="34564">
                <a:moveTo>
                  <a:pt x="11521" y="23042"/>
                </a:moveTo>
                <a:lnTo>
                  <a:pt x="12481" y="23042"/>
                </a:lnTo>
                <a:lnTo>
                  <a:pt x="14401" y="22082"/>
                </a:lnTo>
                <a:lnTo>
                  <a:pt x="85435" y="22082"/>
                </a:lnTo>
                <a:lnTo>
                  <a:pt x="86395" y="23042"/>
                </a:lnTo>
                <a:lnTo>
                  <a:pt x="87370" y="24003"/>
                </a:lnTo>
                <a:lnTo>
                  <a:pt x="87370" y="24963"/>
                </a:lnTo>
                <a:lnTo>
                  <a:pt x="88315" y="25923"/>
                </a:lnTo>
                <a:lnTo>
                  <a:pt x="88315" y="33604"/>
                </a:lnTo>
                <a:lnTo>
                  <a:pt x="91211" y="33604"/>
                </a:lnTo>
                <a:lnTo>
                  <a:pt x="91211" y="0"/>
                </a:lnTo>
                <a:lnTo>
                  <a:pt x="88315" y="0"/>
                </a:lnTo>
                <a:lnTo>
                  <a:pt x="88315" y="6720"/>
                </a:lnTo>
                <a:lnTo>
                  <a:pt x="87370" y="7680"/>
                </a:lnTo>
                <a:lnTo>
                  <a:pt x="86395" y="8641"/>
                </a:lnTo>
                <a:lnTo>
                  <a:pt x="85435" y="9601"/>
                </a:lnTo>
                <a:lnTo>
                  <a:pt x="84490" y="10561"/>
                </a:lnTo>
                <a:lnTo>
                  <a:pt x="0" y="10561"/>
                </a:lnTo>
                <a:lnTo>
                  <a:pt x="0" y="13441"/>
                </a:lnTo>
                <a:lnTo>
                  <a:pt x="10561" y="34564"/>
                </a:lnTo>
                <a:lnTo>
                  <a:pt x="12481" y="33604"/>
                </a:lnTo>
                <a:lnTo>
                  <a:pt x="10561" y="30723"/>
                </a:lnTo>
                <a:lnTo>
                  <a:pt x="10561" y="24963"/>
                </a:lnTo>
                <a:lnTo>
                  <a:pt x="11521" y="24003"/>
                </a:lnTo>
                <a:lnTo>
                  <a:pt x="11521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8" name="object 418"/>
          <p:cNvSpPr/>
          <p:nvPr/>
        </p:nvSpPr>
        <p:spPr>
          <a:xfrm>
            <a:off x="3903482" y="3675507"/>
            <a:ext cx="5760" cy="23027"/>
          </a:xfrm>
          <a:custGeom>
            <a:avLst/>
            <a:gdLst/>
            <a:ahLst/>
            <a:cxnLst/>
            <a:rect l="l" t="t" r="r" b="b"/>
            <a:pathLst>
              <a:path w="5760" h="23027">
                <a:moveTo>
                  <a:pt x="5760" y="11506"/>
                </a:moveTo>
                <a:lnTo>
                  <a:pt x="5760" y="5745"/>
                </a:lnTo>
                <a:lnTo>
                  <a:pt x="3840" y="0"/>
                </a:lnTo>
                <a:lnTo>
                  <a:pt x="0" y="3840"/>
                </a:lnTo>
                <a:lnTo>
                  <a:pt x="0" y="5745"/>
                </a:lnTo>
                <a:lnTo>
                  <a:pt x="2880" y="23027"/>
                </a:lnTo>
                <a:lnTo>
                  <a:pt x="5760" y="18227"/>
                </a:lnTo>
                <a:lnTo>
                  <a:pt x="5760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9" name="object 419"/>
          <p:cNvSpPr/>
          <p:nvPr/>
        </p:nvSpPr>
        <p:spPr>
          <a:xfrm>
            <a:off x="3850675" y="3653424"/>
            <a:ext cx="93116" cy="56631"/>
          </a:xfrm>
          <a:custGeom>
            <a:avLst/>
            <a:gdLst/>
            <a:ahLst/>
            <a:cxnLst/>
            <a:rect l="l" t="t" r="r" b="b"/>
            <a:pathLst>
              <a:path w="93116" h="56631">
                <a:moveTo>
                  <a:pt x="3840" y="33588"/>
                </a:moveTo>
                <a:lnTo>
                  <a:pt x="3840" y="26868"/>
                </a:lnTo>
                <a:lnTo>
                  <a:pt x="4800" y="23987"/>
                </a:lnTo>
                <a:lnTo>
                  <a:pt x="7680" y="21107"/>
                </a:lnTo>
                <a:lnTo>
                  <a:pt x="10561" y="18242"/>
                </a:lnTo>
                <a:lnTo>
                  <a:pt x="14401" y="16306"/>
                </a:lnTo>
                <a:lnTo>
                  <a:pt x="19202" y="14401"/>
                </a:lnTo>
                <a:lnTo>
                  <a:pt x="24003" y="13426"/>
                </a:lnTo>
                <a:lnTo>
                  <a:pt x="28803" y="12481"/>
                </a:lnTo>
                <a:lnTo>
                  <a:pt x="36484" y="12481"/>
                </a:lnTo>
                <a:lnTo>
                  <a:pt x="41285" y="13426"/>
                </a:lnTo>
                <a:lnTo>
                  <a:pt x="47045" y="13426"/>
                </a:lnTo>
                <a:lnTo>
                  <a:pt x="48966" y="16306"/>
                </a:lnTo>
                <a:lnTo>
                  <a:pt x="49926" y="18242"/>
                </a:lnTo>
                <a:lnTo>
                  <a:pt x="50886" y="21107"/>
                </a:lnTo>
                <a:lnTo>
                  <a:pt x="51846" y="23987"/>
                </a:lnTo>
                <a:lnTo>
                  <a:pt x="52806" y="25923"/>
                </a:lnTo>
                <a:lnTo>
                  <a:pt x="56647" y="22082"/>
                </a:lnTo>
                <a:lnTo>
                  <a:pt x="51846" y="14401"/>
                </a:lnTo>
                <a:lnTo>
                  <a:pt x="59527" y="16306"/>
                </a:lnTo>
                <a:lnTo>
                  <a:pt x="66248" y="20147"/>
                </a:lnTo>
                <a:lnTo>
                  <a:pt x="72969" y="24947"/>
                </a:lnTo>
                <a:lnTo>
                  <a:pt x="79689" y="28788"/>
                </a:lnTo>
                <a:lnTo>
                  <a:pt x="83530" y="33588"/>
                </a:lnTo>
                <a:lnTo>
                  <a:pt x="86395" y="38389"/>
                </a:lnTo>
                <a:lnTo>
                  <a:pt x="89275" y="44150"/>
                </a:lnTo>
                <a:lnTo>
                  <a:pt x="90236" y="48950"/>
                </a:lnTo>
                <a:lnTo>
                  <a:pt x="90236" y="54711"/>
                </a:lnTo>
                <a:lnTo>
                  <a:pt x="93116" y="54711"/>
                </a:lnTo>
                <a:lnTo>
                  <a:pt x="93116" y="42230"/>
                </a:lnTo>
                <a:lnTo>
                  <a:pt x="90236" y="34549"/>
                </a:lnTo>
                <a:lnTo>
                  <a:pt x="86395" y="27828"/>
                </a:lnTo>
                <a:lnTo>
                  <a:pt x="83683" y="24076"/>
                </a:lnTo>
                <a:lnTo>
                  <a:pt x="74750" y="14841"/>
                </a:lnTo>
                <a:lnTo>
                  <a:pt x="64328" y="7680"/>
                </a:lnTo>
                <a:lnTo>
                  <a:pt x="61161" y="6029"/>
                </a:lnTo>
                <a:lnTo>
                  <a:pt x="49067" y="1588"/>
                </a:lnTo>
                <a:lnTo>
                  <a:pt x="36484" y="0"/>
                </a:lnTo>
                <a:lnTo>
                  <a:pt x="32186" y="165"/>
                </a:lnTo>
                <a:lnTo>
                  <a:pt x="19573" y="2968"/>
                </a:lnTo>
                <a:lnTo>
                  <a:pt x="8641" y="9585"/>
                </a:lnTo>
                <a:lnTo>
                  <a:pt x="2880" y="15361"/>
                </a:lnTo>
                <a:lnTo>
                  <a:pt x="0" y="21107"/>
                </a:lnTo>
                <a:lnTo>
                  <a:pt x="0" y="37429"/>
                </a:lnTo>
                <a:lnTo>
                  <a:pt x="2880" y="44150"/>
                </a:lnTo>
                <a:lnTo>
                  <a:pt x="10561" y="49911"/>
                </a:lnTo>
                <a:lnTo>
                  <a:pt x="17282" y="54711"/>
                </a:lnTo>
                <a:lnTo>
                  <a:pt x="24003" y="56631"/>
                </a:lnTo>
                <a:lnTo>
                  <a:pt x="39364" y="56631"/>
                </a:lnTo>
                <a:lnTo>
                  <a:pt x="46085" y="54711"/>
                </a:lnTo>
                <a:lnTo>
                  <a:pt x="50886" y="49911"/>
                </a:lnTo>
                <a:lnTo>
                  <a:pt x="55686" y="45110"/>
                </a:lnTo>
                <a:lnTo>
                  <a:pt x="52806" y="27828"/>
                </a:lnTo>
                <a:lnTo>
                  <a:pt x="52806" y="32628"/>
                </a:lnTo>
                <a:lnTo>
                  <a:pt x="50886" y="36469"/>
                </a:lnTo>
                <a:lnTo>
                  <a:pt x="47045" y="38389"/>
                </a:lnTo>
                <a:lnTo>
                  <a:pt x="41285" y="43190"/>
                </a:lnTo>
                <a:lnTo>
                  <a:pt x="34564" y="45110"/>
                </a:lnTo>
                <a:lnTo>
                  <a:pt x="18242" y="45110"/>
                </a:lnTo>
                <a:lnTo>
                  <a:pt x="12481" y="43190"/>
                </a:lnTo>
                <a:lnTo>
                  <a:pt x="9601" y="40309"/>
                </a:lnTo>
                <a:lnTo>
                  <a:pt x="5760" y="37429"/>
                </a:lnTo>
                <a:lnTo>
                  <a:pt x="3840" y="335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0" name="object 420"/>
          <p:cNvSpPr/>
          <p:nvPr/>
        </p:nvSpPr>
        <p:spPr>
          <a:xfrm>
            <a:off x="3903482" y="3607338"/>
            <a:ext cx="5760" cy="24003"/>
          </a:xfrm>
          <a:custGeom>
            <a:avLst/>
            <a:gdLst/>
            <a:ahLst/>
            <a:cxnLst/>
            <a:rect l="l" t="t" r="r" b="b"/>
            <a:pathLst>
              <a:path w="5760" h="24003">
                <a:moveTo>
                  <a:pt x="5760" y="12481"/>
                </a:moveTo>
                <a:lnTo>
                  <a:pt x="5760" y="6720"/>
                </a:lnTo>
                <a:lnTo>
                  <a:pt x="3840" y="0"/>
                </a:lnTo>
                <a:lnTo>
                  <a:pt x="0" y="4800"/>
                </a:lnTo>
                <a:lnTo>
                  <a:pt x="0" y="6720"/>
                </a:lnTo>
                <a:lnTo>
                  <a:pt x="2880" y="24003"/>
                </a:lnTo>
                <a:lnTo>
                  <a:pt x="5760" y="18242"/>
                </a:lnTo>
                <a:lnTo>
                  <a:pt x="5760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1" name="object 421"/>
          <p:cNvSpPr/>
          <p:nvPr/>
        </p:nvSpPr>
        <p:spPr>
          <a:xfrm>
            <a:off x="3850675" y="3586215"/>
            <a:ext cx="93116" cy="55686"/>
          </a:xfrm>
          <a:custGeom>
            <a:avLst/>
            <a:gdLst/>
            <a:ahLst/>
            <a:cxnLst/>
            <a:rect l="l" t="t" r="r" b="b"/>
            <a:pathLst>
              <a:path w="93116" h="55686">
                <a:moveTo>
                  <a:pt x="3840" y="33604"/>
                </a:moveTo>
                <a:lnTo>
                  <a:pt x="3840" y="25923"/>
                </a:lnTo>
                <a:lnTo>
                  <a:pt x="4800" y="23042"/>
                </a:lnTo>
                <a:lnTo>
                  <a:pt x="7680" y="20162"/>
                </a:lnTo>
                <a:lnTo>
                  <a:pt x="10561" y="18242"/>
                </a:lnTo>
                <a:lnTo>
                  <a:pt x="14401" y="16322"/>
                </a:lnTo>
                <a:lnTo>
                  <a:pt x="19202" y="14401"/>
                </a:lnTo>
                <a:lnTo>
                  <a:pt x="24003" y="12481"/>
                </a:lnTo>
                <a:lnTo>
                  <a:pt x="41285" y="12481"/>
                </a:lnTo>
                <a:lnTo>
                  <a:pt x="47045" y="13441"/>
                </a:lnTo>
                <a:lnTo>
                  <a:pt x="48966" y="15361"/>
                </a:lnTo>
                <a:lnTo>
                  <a:pt x="49926" y="18242"/>
                </a:lnTo>
                <a:lnTo>
                  <a:pt x="50886" y="21122"/>
                </a:lnTo>
                <a:lnTo>
                  <a:pt x="51846" y="23042"/>
                </a:lnTo>
                <a:lnTo>
                  <a:pt x="52806" y="25923"/>
                </a:lnTo>
                <a:lnTo>
                  <a:pt x="56647" y="21122"/>
                </a:lnTo>
                <a:lnTo>
                  <a:pt x="51846" y="14401"/>
                </a:lnTo>
                <a:lnTo>
                  <a:pt x="59527" y="16322"/>
                </a:lnTo>
                <a:lnTo>
                  <a:pt x="66248" y="19202"/>
                </a:lnTo>
                <a:lnTo>
                  <a:pt x="72969" y="24002"/>
                </a:lnTo>
                <a:lnTo>
                  <a:pt x="79689" y="28803"/>
                </a:lnTo>
                <a:lnTo>
                  <a:pt x="83530" y="33604"/>
                </a:lnTo>
                <a:lnTo>
                  <a:pt x="86395" y="38404"/>
                </a:lnTo>
                <a:lnTo>
                  <a:pt x="89275" y="43205"/>
                </a:lnTo>
                <a:lnTo>
                  <a:pt x="90236" y="48966"/>
                </a:lnTo>
                <a:lnTo>
                  <a:pt x="90236" y="54726"/>
                </a:lnTo>
                <a:lnTo>
                  <a:pt x="93116" y="54726"/>
                </a:lnTo>
                <a:lnTo>
                  <a:pt x="93116" y="42245"/>
                </a:lnTo>
                <a:lnTo>
                  <a:pt x="90236" y="34564"/>
                </a:lnTo>
                <a:lnTo>
                  <a:pt x="86395" y="27843"/>
                </a:lnTo>
                <a:lnTo>
                  <a:pt x="83330" y="23230"/>
                </a:lnTo>
                <a:lnTo>
                  <a:pt x="74537" y="13773"/>
                </a:lnTo>
                <a:lnTo>
                  <a:pt x="64328" y="6720"/>
                </a:lnTo>
                <a:lnTo>
                  <a:pt x="61357" y="5199"/>
                </a:lnTo>
                <a:lnTo>
                  <a:pt x="49172" y="1216"/>
                </a:lnTo>
                <a:lnTo>
                  <a:pt x="36484" y="0"/>
                </a:lnTo>
                <a:lnTo>
                  <a:pt x="32182" y="166"/>
                </a:lnTo>
                <a:lnTo>
                  <a:pt x="19571" y="2972"/>
                </a:lnTo>
                <a:lnTo>
                  <a:pt x="8641" y="9601"/>
                </a:lnTo>
                <a:lnTo>
                  <a:pt x="2880" y="14401"/>
                </a:lnTo>
                <a:lnTo>
                  <a:pt x="0" y="21122"/>
                </a:lnTo>
                <a:lnTo>
                  <a:pt x="0" y="36484"/>
                </a:lnTo>
                <a:lnTo>
                  <a:pt x="2880" y="44165"/>
                </a:lnTo>
                <a:lnTo>
                  <a:pt x="10561" y="48966"/>
                </a:lnTo>
                <a:lnTo>
                  <a:pt x="17282" y="53766"/>
                </a:lnTo>
                <a:lnTo>
                  <a:pt x="24003" y="55686"/>
                </a:lnTo>
                <a:lnTo>
                  <a:pt x="39364" y="55686"/>
                </a:lnTo>
                <a:lnTo>
                  <a:pt x="46085" y="53766"/>
                </a:lnTo>
                <a:lnTo>
                  <a:pt x="50886" y="48966"/>
                </a:lnTo>
                <a:lnTo>
                  <a:pt x="55686" y="45125"/>
                </a:lnTo>
                <a:lnTo>
                  <a:pt x="52806" y="27843"/>
                </a:lnTo>
                <a:lnTo>
                  <a:pt x="52806" y="31683"/>
                </a:lnTo>
                <a:lnTo>
                  <a:pt x="50886" y="35524"/>
                </a:lnTo>
                <a:lnTo>
                  <a:pt x="47045" y="38404"/>
                </a:lnTo>
                <a:lnTo>
                  <a:pt x="41285" y="42245"/>
                </a:lnTo>
                <a:lnTo>
                  <a:pt x="34564" y="44165"/>
                </a:lnTo>
                <a:lnTo>
                  <a:pt x="18242" y="44165"/>
                </a:lnTo>
                <a:lnTo>
                  <a:pt x="12481" y="43205"/>
                </a:lnTo>
                <a:lnTo>
                  <a:pt x="9601" y="40325"/>
                </a:lnTo>
                <a:lnTo>
                  <a:pt x="5760" y="37444"/>
                </a:lnTo>
                <a:lnTo>
                  <a:pt x="3840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2" name="object 422"/>
          <p:cNvSpPr/>
          <p:nvPr/>
        </p:nvSpPr>
        <p:spPr>
          <a:xfrm>
            <a:off x="3903482" y="3540145"/>
            <a:ext cx="5760" cy="23042"/>
          </a:xfrm>
          <a:custGeom>
            <a:avLst/>
            <a:gdLst/>
            <a:ahLst/>
            <a:cxnLst/>
            <a:rect l="l" t="t" r="r" b="b"/>
            <a:pathLst>
              <a:path w="5760" h="23042">
                <a:moveTo>
                  <a:pt x="5760" y="11521"/>
                </a:moveTo>
                <a:lnTo>
                  <a:pt x="5760" y="5760"/>
                </a:lnTo>
                <a:lnTo>
                  <a:pt x="3840" y="0"/>
                </a:lnTo>
                <a:lnTo>
                  <a:pt x="0" y="4800"/>
                </a:lnTo>
                <a:lnTo>
                  <a:pt x="0" y="6720"/>
                </a:lnTo>
                <a:lnTo>
                  <a:pt x="2880" y="23042"/>
                </a:lnTo>
                <a:lnTo>
                  <a:pt x="5760" y="18242"/>
                </a:lnTo>
                <a:lnTo>
                  <a:pt x="5760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3" name="object 423"/>
          <p:cNvSpPr/>
          <p:nvPr/>
        </p:nvSpPr>
        <p:spPr>
          <a:xfrm>
            <a:off x="3850675" y="3518062"/>
            <a:ext cx="93116" cy="56647"/>
          </a:xfrm>
          <a:custGeom>
            <a:avLst/>
            <a:gdLst/>
            <a:ahLst/>
            <a:cxnLst/>
            <a:rect l="l" t="t" r="r" b="b"/>
            <a:pathLst>
              <a:path w="93116" h="56647">
                <a:moveTo>
                  <a:pt x="3840" y="34564"/>
                </a:moveTo>
                <a:lnTo>
                  <a:pt x="3840" y="26883"/>
                </a:lnTo>
                <a:lnTo>
                  <a:pt x="4800" y="24002"/>
                </a:lnTo>
                <a:lnTo>
                  <a:pt x="7680" y="21122"/>
                </a:lnTo>
                <a:lnTo>
                  <a:pt x="10561" y="18242"/>
                </a:lnTo>
                <a:lnTo>
                  <a:pt x="14401" y="16322"/>
                </a:lnTo>
                <a:lnTo>
                  <a:pt x="19202" y="15361"/>
                </a:lnTo>
                <a:lnTo>
                  <a:pt x="24003" y="13441"/>
                </a:lnTo>
                <a:lnTo>
                  <a:pt x="28803" y="12481"/>
                </a:lnTo>
                <a:lnTo>
                  <a:pt x="36484" y="12481"/>
                </a:lnTo>
                <a:lnTo>
                  <a:pt x="41285" y="13441"/>
                </a:lnTo>
                <a:lnTo>
                  <a:pt x="47045" y="14401"/>
                </a:lnTo>
                <a:lnTo>
                  <a:pt x="48966" y="16322"/>
                </a:lnTo>
                <a:lnTo>
                  <a:pt x="49926" y="18242"/>
                </a:lnTo>
                <a:lnTo>
                  <a:pt x="50886" y="21122"/>
                </a:lnTo>
                <a:lnTo>
                  <a:pt x="51846" y="24002"/>
                </a:lnTo>
                <a:lnTo>
                  <a:pt x="52806" y="26883"/>
                </a:lnTo>
                <a:lnTo>
                  <a:pt x="56647" y="22082"/>
                </a:lnTo>
                <a:lnTo>
                  <a:pt x="51846" y="15361"/>
                </a:lnTo>
                <a:lnTo>
                  <a:pt x="59527" y="17282"/>
                </a:lnTo>
                <a:lnTo>
                  <a:pt x="66248" y="20162"/>
                </a:lnTo>
                <a:lnTo>
                  <a:pt x="72969" y="24963"/>
                </a:lnTo>
                <a:lnTo>
                  <a:pt x="79689" y="29763"/>
                </a:lnTo>
                <a:lnTo>
                  <a:pt x="83530" y="33604"/>
                </a:lnTo>
                <a:lnTo>
                  <a:pt x="86395" y="39364"/>
                </a:lnTo>
                <a:lnTo>
                  <a:pt x="89275" y="44165"/>
                </a:lnTo>
                <a:lnTo>
                  <a:pt x="90236" y="48966"/>
                </a:lnTo>
                <a:lnTo>
                  <a:pt x="90236" y="54711"/>
                </a:lnTo>
                <a:lnTo>
                  <a:pt x="93116" y="54711"/>
                </a:lnTo>
                <a:lnTo>
                  <a:pt x="93116" y="43205"/>
                </a:lnTo>
                <a:lnTo>
                  <a:pt x="90236" y="35524"/>
                </a:lnTo>
                <a:lnTo>
                  <a:pt x="86395" y="27843"/>
                </a:lnTo>
                <a:lnTo>
                  <a:pt x="83677" y="24078"/>
                </a:lnTo>
                <a:lnTo>
                  <a:pt x="74747" y="14839"/>
                </a:lnTo>
                <a:lnTo>
                  <a:pt x="64328" y="7680"/>
                </a:lnTo>
                <a:lnTo>
                  <a:pt x="61161" y="6029"/>
                </a:lnTo>
                <a:lnTo>
                  <a:pt x="49067" y="1588"/>
                </a:lnTo>
                <a:lnTo>
                  <a:pt x="36484" y="0"/>
                </a:lnTo>
                <a:lnTo>
                  <a:pt x="32182" y="213"/>
                </a:lnTo>
                <a:lnTo>
                  <a:pt x="19571" y="3374"/>
                </a:lnTo>
                <a:lnTo>
                  <a:pt x="8641" y="9601"/>
                </a:lnTo>
                <a:lnTo>
                  <a:pt x="2880" y="15361"/>
                </a:lnTo>
                <a:lnTo>
                  <a:pt x="0" y="21122"/>
                </a:lnTo>
                <a:lnTo>
                  <a:pt x="0" y="37444"/>
                </a:lnTo>
                <a:lnTo>
                  <a:pt x="2880" y="44165"/>
                </a:lnTo>
                <a:lnTo>
                  <a:pt x="10561" y="49926"/>
                </a:lnTo>
                <a:lnTo>
                  <a:pt x="17282" y="54711"/>
                </a:lnTo>
                <a:lnTo>
                  <a:pt x="24003" y="56647"/>
                </a:lnTo>
                <a:lnTo>
                  <a:pt x="39364" y="56647"/>
                </a:lnTo>
                <a:lnTo>
                  <a:pt x="46085" y="54711"/>
                </a:lnTo>
                <a:lnTo>
                  <a:pt x="50886" y="49926"/>
                </a:lnTo>
                <a:lnTo>
                  <a:pt x="55686" y="45125"/>
                </a:lnTo>
                <a:lnTo>
                  <a:pt x="52806" y="28803"/>
                </a:lnTo>
                <a:lnTo>
                  <a:pt x="52806" y="32644"/>
                </a:lnTo>
                <a:lnTo>
                  <a:pt x="50886" y="36484"/>
                </a:lnTo>
                <a:lnTo>
                  <a:pt x="47045" y="39364"/>
                </a:lnTo>
                <a:lnTo>
                  <a:pt x="41285" y="43205"/>
                </a:lnTo>
                <a:lnTo>
                  <a:pt x="34564" y="45125"/>
                </a:lnTo>
                <a:lnTo>
                  <a:pt x="18242" y="45125"/>
                </a:lnTo>
                <a:lnTo>
                  <a:pt x="12481" y="43205"/>
                </a:lnTo>
                <a:lnTo>
                  <a:pt x="9601" y="40325"/>
                </a:lnTo>
                <a:lnTo>
                  <a:pt x="5760" y="37444"/>
                </a:lnTo>
                <a:lnTo>
                  <a:pt x="3840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4" name="object 424"/>
          <p:cNvSpPr/>
          <p:nvPr/>
        </p:nvSpPr>
        <p:spPr>
          <a:xfrm>
            <a:off x="4057070" y="3720617"/>
            <a:ext cx="92156" cy="59512"/>
          </a:xfrm>
          <a:custGeom>
            <a:avLst/>
            <a:gdLst/>
            <a:ahLst/>
            <a:cxnLst/>
            <a:rect l="l" t="t" r="r" b="b"/>
            <a:pathLst>
              <a:path w="92156" h="59512">
                <a:moveTo>
                  <a:pt x="76809" y="3840"/>
                </a:moveTo>
                <a:lnTo>
                  <a:pt x="78714" y="4800"/>
                </a:lnTo>
                <a:lnTo>
                  <a:pt x="79674" y="6720"/>
                </a:lnTo>
                <a:lnTo>
                  <a:pt x="80650" y="8641"/>
                </a:lnTo>
                <a:lnTo>
                  <a:pt x="80650" y="9601"/>
                </a:lnTo>
                <a:lnTo>
                  <a:pt x="81594" y="11521"/>
                </a:lnTo>
                <a:lnTo>
                  <a:pt x="81594" y="45125"/>
                </a:lnTo>
                <a:lnTo>
                  <a:pt x="73167" y="36563"/>
                </a:lnTo>
                <a:lnTo>
                  <a:pt x="60472" y="24963"/>
                </a:lnTo>
                <a:lnTo>
                  <a:pt x="57936" y="22741"/>
                </a:lnTo>
                <a:lnTo>
                  <a:pt x="47490" y="14583"/>
                </a:lnTo>
                <a:lnTo>
                  <a:pt x="37444" y="8641"/>
                </a:lnTo>
                <a:lnTo>
                  <a:pt x="32644" y="6720"/>
                </a:lnTo>
                <a:lnTo>
                  <a:pt x="28803" y="5760"/>
                </a:lnTo>
                <a:lnTo>
                  <a:pt x="17282" y="5760"/>
                </a:lnTo>
                <a:lnTo>
                  <a:pt x="12481" y="7680"/>
                </a:lnTo>
                <a:lnTo>
                  <a:pt x="7680" y="13441"/>
                </a:lnTo>
                <a:lnTo>
                  <a:pt x="2880" y="18242"/>
                </a:lnTo>
                <a:lnTo>
                  <a:pt x="0" y="24003"/>
                </a:lnTo>
                <a:lnTo>
                  <a:pt x="0" y="38404"/>
                </a:lnTo>
                <a:lnTo>
                  <a:pt x="2880" y="44150"/>
                </a:lnTo>
                <a:lnTo>
                  <a:pt x="6720" y="47990"/>
                </a:lnTo>
                <a:lnTo>
                  <a:pt x="11521" y="52806"/>
                </a:lnTo>
                <a:lnTo>
                  <a:pt x="17282" y="55671"/>
                </a:lnTo>
                <a:lnTo>
                  <a:pt x="25923" y="56647"/>
                </a:lnTo>
                <a:lnTo>
                  <a:pt x="25923" y="54711"/>
                </a:lnTo>
                <a:lnTo>
                  <a:pt x="21122" y="52806"/>
                </a:lnTo>
                <a:lnTo>
                  <a:pt x="17282" y="49926"/>
                </a:lnTo>
                <a:lnTo>
                  <a:pt x="14401" y="47030"/>
                </a:lnTo>
                <a:lnTo>
                  <a:pt x="11521" y="43205"/>
                </a:lnTo>
                <a:lnTo>
                  <a:pt x="10561" y="39364"/>
                </a:lnTo>
                <a:lnTo>
                  <a:pt x="10561" y="29763"/>
                </a:lnTo>
                <a:lnTo>
                  <a:pt x="12481" y="25923"/>
                </a:lnTo>
                <a:lnTo>
                  <a:pt x="16322" y="22082"/>
                </a:lnTo>
                <a:lnTo>
                  <a:pt x="20162" y="19202"/>
                </a:lnTo>
                <a:lnTo>
                  <a:pt x="24002" y="17282"/>
                </a:lnTo>
                <a:lnTo>
                  <a:pt x="29763" y="17282"/>
                </a:lnTo>
                <a:lnTo>
                  <a:pt x="42520" y="19804"/>
                </a:lnTo>
                <a:lnTo>
                  <a:pt x="54726" y="26883"/>
                </a:lnTo>
                <a:lnTo>
                  <a:pt x="60204" y="30972"/>
                </a:lnTo>
                <a:lnTo>
                  <a:pt x="68659" y="38472"/>
                </a:lnTo>
                <a:lnTo>
                  <a:pt x="78349" y="48058"/>
                </a:lnTo>
                <a:lnTo>
                  <a:pt x="89275" y="59512"/>
                </a:lnTo>
                <a:lnTo>
                  <a:pt x="92156" y="59512"/>
                </a:lnTo>
                <a:lnTo>
                  <a:pt x="92156" y="6720"/>
                </a:lnTo>
                <a:lnTo>
                  <a:pt x="74874" y="0"/>
                </a:lnTo>
                <a:lnTo>
                  <a:pt x="74874" y="2880"/>
                </a:lnTo>
                <a:lnTo>
                  <a:pt x="76809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5" name="object 425"/>
          <p:cNvSpPr/>
          <p:nvPr/>
        </p:nvSpPr>
        <p:spPr>
          <a:xfrm>
            <a:off x="4069552" y="3692773"/>
            <a:ext cx="21868" cy="16553"/>
          </a:xfrm>
          <a:custGeom>
            <a:avLst/>
            <a:gdLst/>
            <a:ahLst/>
            <a:cxnLst/>
            <a:rect l="l" t="t" r="r" b="b"/>
            <a:pathLst>
              <a:path w="21868" h="16553">
                <a:moveTo>
                  <a:pt x="0" y="0"/>
                </a:moveTo>
                <a:lnTo>
                  <a:pt x="960" y="9601"/>
                </a:lnTo>
                <a:lnTo>
                  <a:pt x="8641" y="13441"/>
                </a:lnTo>
                <a:lnTo>
                  <a:pt x="10143" y="13976"/>
                </a:lnTo>
                <a:lnTo>
                  <a:pt x="21868" y="16553"/>
                </a:lnTo>
                <a:lnTo>
                  <a:pt x="13441" y="2880"/>
                </a:lnTo>
                <a:lnTo>
                  <a:pt x="5760" y="19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6" name="object 426"/>
          <p:cNvSpPr/>
          <p:nvPr/>
        </p:nvSpPr>
        <p:spPr>
          <a:xfrm>
            <a:off x="4057070" y="3652464"/>
            <a:ext cx="93116" cy="57591"/>
          </a:xfrm>
          <a:custGeom>
            <a:avLst/>
            <a:gdLst/>
            <a:ahLst/>
            <a:cxnLst/>
            <a:rect l="l" t="t" r="r" b="b"/>
            <a:pathLst>
              <a:path w="93116" h="57591">
                <a:moveTo>
                  <a:pt x="78900" y="50759"/>
                </a:moveTo>
                <a:lnTo>
                  <a:pt x="89562" y="40960"/>
                </a:lnTo>
                <a:lnTo>
                  <a:pt x="93116" y="29748"/>
                </a:lnTo>
                <a:lnTo>
                  <a:pt x="93116" y="24947"/>
                </a:lnTo>
                <a:lnTo>
                  <a:pt x="92156" y="20162"/>
                </a:lnTo>
                <a:lnTo>
                  <a:pt x="88315" y="16322"/>
                </a:lnTo>
                <a:lnTo>
                  <a:pt x="85435" y="11521"/>
                </a:lnTo>
                <a:lnTo>
                  <a:pt x="79674" y="7680"/>
                </a:lnTo>
                <a:lnTo>
                  <a:pt x="72969" y="4800"/>
                </a:lnTo>
                <a:lnTo>
                  <a:pt x="59671" y="1149"/>
                </a:lnTo>
                <a:lnTo>
                  <a:pt x="46085" y="0"/>
                </a:lnTo>
                <a:lnTo>
                  <a:pt x="33124" y="1109"/>
                </a:lnTo>
                <a:lnTo>
                  <a:pt x="20721" y="4700"/>
                </a:lnTo>
                <a:lnTo>
                  <a:pt x="10561" y="10546"/>
                </a:lnTo>
                <a:lnTo>
                  <a:pt x="3840" y="15361"/>
                </a:lnTo>
                <a:lnTo>
                  <a:pt x="0" y="22067"/>
                </a:lnTo>
                <a:lnTo>
                  <a:pt x="0" y="32628"/>
                </a:lnTo>
                <a:lnTo>
                  <a:pt x="1920" y="37429"/>
                </a:lnTo>
                <a:lnTo>
                  <a:pt x="4800" y="41269"/>
                </a:lnTo>
                <a:lnTo>
                  <a:pt x="8641" y="46070"/>
                </a:lnTo>
                <a:lnTo>
                  <a:pt x="13441" y="49911"/>
                </a:lnTo>
                <a:lnTo>
                  <a:pt x="12481" y="40309"/>
                </a:lnTo>
                <a:lnTo>
                  <a:pt x="8641" y="36469"/>
                </a:lnTo>
                <a:lnTo>
                  <a:pt x="5760" y="34549"/>
                </a:lnTo>
                <a:lnTo>
                  <a:pt x="4800" y="31668"/>
                </a:lnTo>
                <a:lnTo>
                  <a:pt x="4800" y="25907"/>
                </a:lnTo>
                <a:lnTo>
                  <a:pt x="5760" y="23987"/>
                </a:lnTo>
                <a:lnTo>
                  <a:pt x="6720" y="22067"/>
                </a:lnTo>
                <a:lnTo>
                  <a:pt x="8641" y="20162"/>
                </a:lnTo>
                <a:lnTo>
                  <a:pt x="12481" y="17266"/>
                </a:lnTo>
                <a:lnTo>
                  <a:pt x="17282" y="16322"/>
                </a:lnTo>
                <a:lnTo>
                  <a:pt x="17887" y="16172"/>
                </a:lnTo>
                <a:lnTo>
                  <a:pt x="29863" y="14119"/>
                </a:lnTo>
                <a:lnTo>
                  <a:pt x="43205" y="13441"/>
                </a:lnTo>
                <a:lnTo>
                  <a:pt x="52335" y="13585"/>
                </a:lnTo>
                <a:lnTo>
                  <a:pt x="65550" y="14514"/>
                </a:lnTo>
                <a:lnTo>
                  <a:pt x="75834" y="16322"/>
                </a:lnTo>
                <a:lnTo>
                  <a:pt x="80650" y="17266"/>
                </a:lnTo>
                <a:lnTo>
                  <a:pt x="84475" y="19202"/>
                </a:lnTo>
                <a:lnTo>
                  <a:pt x="86395" y="22067"/>
                </a:lnTo>
                <a:lnTo>
                  <a:pt x="88315" y="23987"/>
                </a:lnTo>
                <a:lnTo>
                  <a:pt x="89275" y="26883"/>
                </a:lnTo>
                <a:lnTo>
                  <a:pt x="89275" y="34549"/>
                </a:lnTo>
                <a:lnTo>
                  <a:pt x="86395" y="37429"/>
                </a:lnTo>
                <a:lnTo>
                  <a:pt x="79674" y="40309"/>
                </a:lnTo>
                <a:lnTo>
                  <a:pt x="75181" y="41787"/>
                </a:lnTo>
                <a:lnTo>
                  <a:pt x="63233" y="44214"/>
                </a:lnTo>
                <a:lnTo>
                  <a:pt x="48966" y="45110"/>
                </a:lnTo>
                <a:lnTo>
                  <a:pt x="41285" y="45110"/>
                </a:lnTo>
                <a:lnTo>
                  <a:pt x="33604" y="44150"/>
                </a:lnTo>
                <a:lnTo>
                  <a:pt x="25923" y="43190"/>
                </a:lnTo>
                <a:lnTo>
                  <a:pt x="34350" y="56863"/>
                </a:lnTo>
                <a:lnTo>
                  <a:pt x="48006" y="57591"/>
                </a:lnTo>
                <a:lnTo>
                  <a:pt x="54529" y="57372"/>
                </a:lnTo>
                <a:lnTo>
                  <a:pt x="67376" y="55342"/>
                </a:lnTo>
                <a:lnTo>
                  <a:pt x="78714" y="50871"/>
                </a:lnTo>
                <a:lnTo>
                  <a:pt x="78900" y="50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7" name="object 427"/>
          <p:cNvSpPr/>
          <p:nvPr/>
        </p:nvSpPr>
        <p:spPr>
          <a:xfrm>
            <a:off x="4069552" y="3624620"/>
            <a:ext cx="21939" cy="17092"/>
          </a:xfrm>
          <a:custGeom>
            <a:avLst/>
            <a:gdLst/>
            <a:ahLst/>
            <a:cxnLst/>
            <a:rect l="l" t="t" r="r" b="b"/>
            <a:pathLst>
              <a:path w="21939" h="17092">
                <a:moveTo>
                  <a:pt x="0" y="0"/>
                </a:moveTo>
                <a:lnTo>
                  <a:pt x="960" y="10561"/>
                </a:lnTo>
                <a:lnTo>
                  <a:pt x="8641" y="13441"/>
                </a:lnTo>
                <a:lnTo>
                  <a:pt x="10265" y="14031"/>
                </a:lnTo>
                <a:lnTo>
                  <a:pt x="21939" y="17092"/>
                </a:lnTo>
                <a:lnTo>
                  <a:pt x="13441" y="3840"/>
                </a:lnTo>
                <a:lnTo>
                  <a:pt x="5760" y="19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8" name="object 428"/>
          <p:cNvSpPr/>
          <p:nvPr/>
        </p:nvSpPr>
        <p:spPr>
          <a:xfrm>
            <a:off x="4057070" y="3585270"/>
            <a:ext cx="93116" cy="57591"/>
          </a:xfrm>
          <a:custGeom>
            <a:avLst/>
            <a:gdLst/>
            <a:ahLst/>
            <a:cxnLst/>
            <a:rect l="l" t="t" r="r" b="b"/>
            <a:pathLst>
              <a:path w="93116" h="57591">
                <a:moveTo>
                  <a:pt x="78900" y="49817"/>
                </a:moveTo>
                <a:lnTo>
                  <a:pt x="89562" y="40720"/>
                </a:lnTo>
                <a:lnTo>
                  <a:pt x="93116" y="28788"/>
                </a:lnTo>
                <a:lnTo>
                  <a:pt x="93116" y="24947"/>
                </a:lnTo>
                <a:lnTo>
                  <a:pt x="92156" y="20147"/>
                </a:lnTo>
                <a:lnTo>
                  <a:pt x="88315" y="15346"/>
                </a:lnTo>
                <a:lnTo>
                  <a:pt x="85435" y="10546"/>
                </a:lnTo>
                <a:lnTo>
                  <a:pt x="79674" y="6705"/>
                </a:lnTo>
                <a:lnTo>
                  <a:pt x="72969" y="3825"/>
                </a:lnTo>
                <a:lnTo>
                  <a:pt x="59742" y="721"/>
                </a:lnTo>
                <a:lnTo>
                  <a:pt x="46085" y="0"/>
                </a:lnTo>
                <a:lnTo>
                  <a:pt x="33315" y="853"/>
                </a:lnTo>
                <a:lnTo>
                  <a:pt x="20802" y="3964"/>
                </a:lnTo>
                <a:lnTo>
                  <a:pt x="10561" y="9585"/>
                </a:lnTo>
                <a:lnTo>
                  <a:pt x="3840" y="15346"/>
                </a:lnTo>
                <a:lnTo>
                  <a:pt x="0" y="21107"/>
                </a:lnTo>
                <a:lnTo>
                  <a:pt x="0" y="32628"/>
                </a:lnTo>
                <a:lnTo>
                  <a:pt x="1920" y="36469"/>
                </a:lnTo>
                <a:lnTo>
                  <a:pt x="4800" y="40309"/>
                </a:lnTo>
                <a:lnTo>
                  <a:pt x="8641" y="46070"/>
                </a:lnTo>
                <a:lnTo>
                  <a:pt x="13441" y="49911"/>
                </a:lnTo>
                <a:lnTo>
                  <a:pt x="12481" y="39349"/>
                </a:lnTo>
                <a:lnTo>
                  <a:pt x="8641" y="36469"/>
                </a:lnTo>
                <a:lnTo>
                  <a:pt x="5760" y="33588"/>
                </a:lnTo>
                <a:lnTo>
                  <a:pt x="4800" y="31668"/>
                </a:lnTo>
                <a:lnTo>
                  <a:pt x="4800" y="25908"/>
                </a:lnTo>
                <a:lnTo>
                  <a:pt x="6720" y="22067"/>
                </a:lnTo>
                <a:lnTo>
                  <a:pt x="8641" y="19187"/>
                </a:lnTo>
                <a:lnTo>
                  <a:pt x="12481" y="17266"/>
                </a:lnTo>
                <a:lnTo>
                  <a:pt x="17282" y="15346"/>
                </a:lnTo>
                <a:lnTo>
                  <a:pt x="29863" y="13149"/>
                </a:lnTo>
                <a:lnTo>
                  <a:pt x="43205" y="12466"/>
                </a:lnTo>
                <a:lnTo>
                  <a:pt x="52335" y="12611"/>
                </a:lnTo>
                <a:lnTo>
                  <a:pt x="65550" y="13546"/>
                </a:lnTo>
                <a:lnTo>
                  <a:pt x="75834" y="15346"/>
                </a:lnTo>
                <a:lnTo>
                  <a:pt x="80650" y="17266"/>
                </a:lnTo>
                <a:lnTo>
                  <a:pt x="84475" y="19187"/>
                </a:lnTo>
                <a:lnTo>
                  <a:pt x="88315" y="23987"/>
                </a:lnTo>
                <a:lnTo>
                  <a:pt x="89275" y="26868"/>
                </a:lnTo>
                <a:lnTo>
                  <a:pt x="89275" y="33588"/>
                </a:lnTo>
                <a:lnTo>
                  <a:pt x="86395" y="37429"/>
                </a:lnTo>
                <a:lnTo>
                  <a:pt x="79674" y="40309"/>
                </a:lnTo>
                <a:lnTo>
                  <a:pt x="75273" y="41679"/>
                </a:lnTo>
                <a:lnTo>
                  <a:pt x="63290" y="43598"/>
                </a:lnTo>
                <a:lnTo>
                  <a:pt x="48966" y="44150"/>
                </a:lnTo>
                <a:lnTo>
                  <a:pt x="33604" y="44150"/>
                </a:lnTo>
                <a:lnTo>
                  <a:pt x="25923" y="43190"/>
                </a:lnTo>
                <a:lnTo>
                  <a:pt x="34420" y="56442"/>
                </a:lnTo>
                <a:lnTo>
                  <a:pt x="48006" y="57591"/>
                </a:lnTo>
                <a:lnTo>
                  <a:pt x="54715" y="57262"/>
                </a:lnTo>
                <a:lnTo>
                  <a:pt x="67460" y="54699"/>
                </a:lnTo>
                <a:lnTo>
                  <a:pt x="78714" y="49911"/>
                </a:lnTo>
                <a:lnTo>
                  <a:pt x="78900" y="498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9" name="object 429"/>
          <p:cNvSpPr/>
          <p:nvPr/>
        </p:nvSpPr>
        <p:spPr>
          <a:xfrm>
            <a:off x="4057070" y="3523823"/>
            <a:ext cx="93116" cy="50886"/>
          </a:xfrm>
          <a:custGeom>
            <a:avLst/>
            <a:gdLst/>
            <a:ahLst/>
            <a:cxnLst/>
            <a:rect l="l" t="t" r="r" b="b"/>
            <a:pathLst>
              <a:path w="93116" h="50886">
                <a:moveTo>
                  <a:pt x="1920" y="35524"/>
                </a:moveTo>
                <a:lnTo>
                  <a:pt x="5760" y="39364"/>
                </a:lnTo>
                <a:lnTo>
                  <a:pt x="8641" y="43205"/>
                </a:lnTo>
                <a:lnTo>
                  <a:pt x="13441" y="47045"/>
                </a:lnTo>
                <a:lnTo>
                  <a:pt x="19202" y="48950"/>
                </a:lnTo>
                <a:lnTo>
                  <a:pt x="20162" y="47045"/>
                </a:lnTo>
                <a:lnTo>
                  <a:pt x="13441" y="42245"/>
                </a:lnTo>
                <a:lnTo>
                  <a:pt x="9601" y="36484"/>
                </a:lnTo>
                <a:lnTo>
                  <a:pt x="9601" y="25923"/>
                </a:lnTo>
                <a:lnTo>
                  <a:pt x="10561" y="22082"/>
                </a:lnTo>
                <a:lnTo>
                  <a:pt x="13441" y="19202"/>
                </a:lnTo>
                <a:lnTo>
                  <a:pt x="16322" y="16322"/>
                </a:lnTo>
                <a:lnTo>
                  <a:pt x="20162" y="15361"/>
                </a:lnTo>
                <a:lnTo>
                  <a:pt x="27843" y="15361"/>
                </a:lnTo>
                <a:lnTo>
                  <a:pt x="31683" y="16322"/>
                </a:lnTo>
                <a:lnTo>
                  <a:pt x="34564" y="17282"/>
                </a:lnTo>
                <a:lnTo>
                  <a:pt x="37444" y="19202"/>
                </a:lnTo>
                <a:lnTo>
                  <a:pt x="39364" y="22082"/>
                </a:lnTo>
                <a:lnTo>
                  <a:pt x="41285" y="24963"/>
                </a:lnTo>
                <a:lnTo>
                  <a:pt x="44165" y="28803"/>
                </a:lnTo>
                <a:lnTo>
                  <a:pt x="45125" y="32644"/>
                </a:lnTo>
                <a:lnTo>
                  <a:pt x="45125" y="35524"/>
                </a:lnTo>
                <a:lnTo>
                  <a:pt x="47045" y="35524"/>
                </a:lnTo>
                <a:lnTo>
                  <a:pt x="47045" y="29763"/>
                </a:lnTo>
                <a:lnTo>
                  <a:pt x="48006" y="26883"/>
                </a:lnTo>
                <a:lnTo>
                  <a:pt x="49926" y="24002"/>
                </a:lnTo>
                <a:lnTo>
                  <a:pt x="50886" y="20162"/>
                </a:lnTo>
                <a:lnTo>
                  <a:pt x="52806" y="17282"/>
                </a:lnTo>
                <a:lnTo>
                  <a:pt x="54726" y="15361"/>
                </a:lnTo>
                <a:lnTo>
                  <a:pt x="55686" y="14401"/>
                </a:lnTo>
                <a:lnTo>
                  <a:pt x="57607" y="13441"/>
                </a:lnTo>
                <a:lnTo>
                  <a:pt x="59527" y="11521"/>
                </a:lnTo>
                <a:lnTo>
                  <a:pt x="63367" y="10561"/>
                </a:lnTo>
                <a:lnTo>
                  <a:pt x="67193" y="9601"/>
                </a:lnTo>
                <a:lnTo>
                  <a:pt x="74874" y="9601"/>
                </a:lnTo>
                <a:lnTo>
                  <a:pt x="78714" y="11521"/>
                </a:lnTo>
                <a:lnTo>
                  <a:pt x="82555" y="14401"/>
                </a:lnTo>
                <a:lnTo>
                  <a:pt x="86395" y="18242"/>
                </a:lnTo>
                <a:lnTo>
                  <a:pt x="87355" y="22082"/>
                </a:lnTo>
                <a:lnTo>
                  <a:pt x="87355" y="31683"/>
                </a:lnTo>
                <a:lnTo>
                  <a:pt x="86395" y="32644"/>
                </a:lnTo>
                <a:lnTo>
                  <a:pt x="86395" y="34564"/>
                </a:lnTo>
                <a:lnTo>
                  <a:pt x="84475" y="37444"/>
                </a:lnTo>
                <a:lnTo>
                  <a:pt x="83515" y="39364"/>
                </a:lnTo>
                <a:lnTo>
                  <a:pt x="82555" y="41269"/>
                </a:lnTo>
                <a:lnTo>
                  <a:pt x="82555" y="42245"/>
                </a:lnTo>
                <a:lnTo>
                  <a:pt x="81594" y="43205"/>
                </a:lnTo>
                <a:lnTo>
                  <a:pt x="81594" y="47045"/>
                </a:lnTo>
                <a:lnTo>
                  <a:pt x="82555" y="47990"/>
                </a:lnTo>
                <a:lnTo>
                  <a:pt x="83515" y="48950"/>
                </a:lnTo>
                <a:lnTo>
                  <a:pt x="84475" y="49926"/>
                </a:lnTo>
                <a:lnTo>
                  <a:pt x="85435" y="50886"/>
                </a:lnTo>
                <a:lnTo>
                  <a:pt x="88315" y="50886"/>
                </a:lnTo>
                <a:lnTo>
                  <a:pt x="90236" y="49926"/>
                </a:lnTo>
                <a:lnTo>
                  <a:pt x="91196" y="47990"/>
                </a:lnTo>
                <a:lnTo>
                  <a:pt x="93116" y="45110"/>
                </a:lnTo>
                <a:lnTo>
                  <a:pt x="93116" y="35524"/>
                </a:lnTo>
                <a:lnTo>
                  <a:pt x="92923" y="30207"/>
                </a:lnTo>
                <a:lnTo>
                  <a:pt x="89911" y="17072"/>
                </a:lnTo>
                <a:lnTo>
                  <a:pt x="82555" y="7680"/>
                </a:lnTo>
                <a:lnTo>
                  <a:pt x="76809" y="1920"/>
                </a:lnTo>
                <a:lnTo>
                  <a:pt x="70088" y="0"/>
                </a:lnTo>
                <a:lnTo>
                  <a:pt x="56647" y="0"/>
                </a:lnTo>
                <a:lnTo>
                  <a:pt x="51846" y="960"/>
                </a:lnTo>
                <a:lnTo>
                  <a:pt x="48006" y="3840"/>
                </a:lnTo>
                <a:lnTo>
                  <a:pt x="44165" y="6720"/>
                </a:lnTo>
                <a:lnTo>
                  <a:pt x="41285" y="11521"/>
                </a:lnTo>
                <a:lnTo>
                  <a:pt x="38404" y="16322"/>
                </a:lnTo>
                <a:lnTo>
                  <a:pt x="31683" y="8641"/>
                </a:lnTo>
                <a:lnTo>
                  <a:pt x="24963" y="4800"/>
                </a:lnTo>
                <a:lnTo>
                  <a:pt x="14401" y="4800"/>
                </a:lnTo>
                <a:lnTo>
                  <a:pt x="10561" y="5760"/>
                </a:lnTo>
                <a:lnTo>
                  <a:pt x="7680" y="8641"/>
                </a:lnTo>
                <a:lnTo>
                  <a:pt x="2880" y="12481"/>
                </a:lnTo>
                <a:lnTo>
                  <a:pt x="0" y="18242"/>
                </a:lnTo>
                <a:lnTo>
                  <a:pt x="0" y="30723"/>
                </a:lnTo>
                <a:lnTo>
                  <a:pt x="1920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0" name="object 430"/>
          <p:cNvSpPr/>
          <p:nvPr/>
        </p:nvSpPr>
        <p:spPr>
          <a:xfrm>
            <a:off x="4264426" y="3720617"/>
            <a:ext cx="92156" cy="59512"/>
          </a:xfrm>
          <a:custGeom>
            <a:avLst/>
            <a:gdLst/>
            <a:ahLst/>
            <a:cxnLst/>
            <a:rect l="l" t="t" r="r" b="b"/>
            <a:pathLst>
              <a:path w="92156" h="59512">
                <a:moveTo>
                  <a:pt x="10561" y="29763"/>
                </a:moveTo>
                <a:lnTo>
                  <a:pt x="12481" y="25923"/>
                </a:lnTo>
                <a:lnTo>
                  <a:pt x="16322" y="22082"/>
                </a:lnTo>
                <a:lnTo>
                  <a:pt x="19202" y="19202"/>
                </a:lnTo>
                <a:lnTo>
                  <a:pt x="24002" y="17282"/>
                </a:lnTo>
                <a:lnTo>
                  <a:pt x="29763" y="17282"/>
                </a:lnTo>
                <a:lnTo>
                  <a:pt x="42143" y="19804"/>
                </a:lnTo>
                <a:lnTo>
                  <a:pt x="54726" y="26883"/>
                </a:lnTo>
                <a:lnTo>
                  <a:pt x="60198" y="30972"/>
                </a:lnTo>
                <a:lnTo>
                  <a:pt x="68653" y="38472"/>
                </a:lnTo>
                <a:lnTo>
                  <a:pt x="78346" y="48058"/>
                </a:lnTo>
                <a:lnTo>
                  <a:pt x="89275" y="59512"/>
                </a:lnTo>
                <a:lnTo>
                  <a:pt x="92156" y="59512"/>
                </a:lnTo>
                <a:lnTo>
                  <a:pt x="92156" y="6720"/>
                </a:lnTo>
                <a:lnTo>
                  <a:pt x="74874" y="0"/>
                </a:lnTo>
                <a:lnTo>
                  <a:pt x="74874" y="2880"/>
                </a:lnTo>
                <a:lnTo>
                  <a:pt x="76794" y="3840"/>
                </a:lnTo>
                <a:lnTo>
                  <a:pt x="77754" y="4800"/>
                </a:lnTo>
                <a:lnTo>
                  <a:pt x="78714" y="6720"/>
                </a:lnTo>
                <a:lnTo>
                  <a:pt x="80634" y="8641"/>
                </a:lnTo>
                <a:lnTo>
                  <a:pt x="80634" y="9601"/>
                </a:lnTo>
                <a:lnTo>
                  <a:pt x="81594" y="11521"/>
                </a:lnTo>
                <a:lnTo>
                  <a:pt x="81594" y="45125"/>
                </a:lnTo>
                <a:lnTo>
                  <a:pt x="80556" y="43805"/>
                </a:lnTo>
                <a:lnTo>
                  <a:pt x="73167" y="36563"/>
                </a:lnTo>
                <a:lnTo>
                  <a:pt x="60472" y="24963"/>
                </a:lnTo>
                <a:lnTo>
                  <a:pt x="57910" y="22741"/>
                </a:lnTo>
                <a:lnTo>
                  <a:pt x="47098" y="14583"/>
                </a:lnTo>
                <a:lnTo>
                  <a:pt x="37444" y="8641"/>
                </a:lnTo>
                <a:lnTo>
                  <a:pt x="32644" y="6720"/>
                </a:lnTo>
                <a:lnTo>
                  <a:pt x="27843" y="5760"/>
                </a:lnTo>
                <a:lnTo>
                  <a:pt x="17282" y="5760"/>
                </a:lnTo>
                <a:lnTo>
                  <a:pt x="11521" y="7680"/>
                </a:lnTo>
                <a:lnTo>
                  <a:pt x="7680" y="13441"/>
                </a:lnTo>
                <a:lnTo>
                  <a:pt x="2880" y="18242"/>
                </a:lnTo>
                <a:lnTo>
                  <a:pt x="0" y="24003"/>
                </a:lnTo>
                <a:lnTo>
                  <a:pt x="0" y="38404"/>
                </a:lnTo>
                <a:lnTo>
                  <a:pt x="2880" y="44150"/>
                </a:lnTo>
                <a:lnTo>
                  <a:pt x="6720" y="47990"/>
                </a:lnTo>
                <a:lnTo>
                  <a:pt x="11521" y="52806"/>
                </a:lnTo>
                <a:lnTo>
                  <a:pt x="17282" y="55671"/>
                </a:lnTo>
                <a:lnTo>
                  <a:pt x="25923" y="56647"/>
                </a:lnTo>
                <a:lnTo>
                  <a:pt x="25923" y="54711"/>
                </a:lnTo>
                <a:lnTo>
                  <a:pt x="20162" y="52806"/>
                </a:lnTo>
                <a:lnTo>
                  <a:pt x="17282" y="49926"/>
                </a:lnTo>
                <a:lnTo>
                  <a:pt x="14401" y="47030"/>
                </a:lnTo>
                <a:lnTo>
                  <a:pt x="11521" y="43205"/>
                </a:lnTo>
                <a:lnTo>
                  <a:pt x="10561" y="39364"/>
                </a:lnTo>
                <a:lnTo>
                  <a:pt x="10561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1" name="object 431"/>
          <p:cNvSpPr/>
          <p:nvPr/>
        </p:nvSpPr>
        <p:spPr>
          <a:xfrm>
            <a:off x="4276907" y="3692773"/>
            <a:ext cx="21282" cy="16496"/>
          </a:xfrm>
          <a:custGeom>
            <a:avLst/>
            <a:gdLst/>
            <a:ahLst/>
            <a:cxnLst/>
            <a:rect l="l" t="t" r="r" b="b"/>
            <a:pathLst>
              <a:path w="21282" h="16496">
                <a:moveTo>
                  <a:pt x="0" y="0"/>
                </a:moveTo>
                <a:lnTo>
                  <a:pt x="960" y="9601"/>
                </a:lnTo>
                <a:lnTo>
                  <a:pt x="8641" y="13441"/>
                </a:lnTo>
                <a:lnTo>
                  <a:pt x="9352" y="13702"/>
                </a:lnTo>
                <a:lnTo>
                  <a:pt x="21282" y="16496"/>
                </a:lnTo>
                <a:lnTo>
                  <a:pt x="13441" y="2880"/>
                </a:lnTo>
                <a:lnTo>
                  <a:pt x="5760" y="19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2" name="object 432"/>
          <p:cNvSpPr/>
          <p:nvPr/>
        </p:nvSpPr>
        <p:spPr>
          <a:xfrm>
            <a:off x="4264426" y="3652464"/>
            <a:ext cx="93116" cy="57591"/>
          </a:xfrm>
          <a:custGeom>
            <a:avLst/>
            <a:gdLst/>
            <a:ahLst/>
            <a:cxnLst/>
            <a:rect l="l" t="t" r="r" b="b"/>
            <a:pathLst>
              <a:path w="93116" h="57591">
                <a:moveTo>
                  <a:pt x="78900" y="50759"/>
                </a:moveTo>
                <a:lnTo>
                  <a:pt x="89562" y="40960"/>
                </a:lnTo>
                <a:lnTo>
                  <a:pt x="93116" y="29748"/>
                </a:lnTo>
                <a:lnTo>
                  <a:pt x="93116" y="24947"/>
                </a:lnTo>
                <a:lnTo>
                  <a:pt x="92156" y="20162"/>
                </a:lnTo>
                <a:lnTo>
                  <a:pt x="88315" y="16322"/>
                </a:lnTo>
                <a:lnTo>
                  <a:pt x="85435" y="11521"/>
                </a:lnTo>
                <a:lnTo>
                  <a:pt x="79674" y="7680"/>
                </a:lnTo>
                <a:lnTo>
                  <a:pt x="72953" y="4800"/>
                </a:lnTo>
                <a:lnTo>
                  <a:pt x="59670" y="1150"/>
                </a:lnTo>
                <a:lnTo>
                  <a:pt x="46085" y="0"/>
                </a:lnTo>
                <a:lnTo>
                  <a:pt x="33124" y="1109"/>
                </a:lnTo>
                <a:lnTo>
                  <a:pt x="20721" y="4700"/>
                </a:lnTo>
                <a:lnTo>
                  <a:pt x="10561" y="10546"/>
                </a:lnTo>
                <a:lnTo>
                  <a:pt x="3840" y="15361"/>
                </a:lnTo>
                <a:lnTo>
                  <a:pt x="0" y="22067"/>
                </a:lnTo>
                <a:lnTo>
                  <a:pt x="0" y="32628"/>
                </a:lnTo>
                <a:lnTo>
                  <a:pt x="1920" y="37429"/>
                </a:lnTo>
                <a:lnTo>
                  <a:pt x="4800" y="41269"/>
                </a:lnTo>
                <a:lnTo>
                  <a:pt x="8641" y="46070"/>
                </a:lnTo>
                <a:lnTo>
                  <a:pt x="13441" y="49911"/>
                </a:lnTo>
                <a:lnTo>
                  <a:pt x="12481" y="40309"/>
                </a:lnTo>
                <a:lnTo>
                  <a:pt x="8641" y="36469"/>
                </a:lnTo>
                <a:lnTo>
                  <a:pt x="5760" y="34549"/>
                </a:lnTo>
                <a:lnTo>
                  <a:pt x="4800" y="31668"/>
                </a:lnTo>
                <a:lnTo>
                  <a:pt x="4800" y="25907"/>
                </a:lnTo>
                <a:lnTo>
                  <a:pt x="5760" y="23987"/>
                </a:lnTo>
                <a:lnTo>
                  <a:pt x="6720" y="22067"/>
                </a:lnTo>
                <a:lnTo>
                  <a:pt x="8641" y="20162"/>
                </a:lnTo>
                <a:lnTo>
                  <a:pt x="12481" y="17266"/>
                </a:lnTo>
                <a:lnTo>
                  <a:pt x="17282" y="16322"/>
                </a:lnTo>
                <a:lnTo>
                  <a:pt x="17885" y="16172"/>
                </a:lnTo>
                <a:lnTo>
                  <a:pt x="29494" y="14119"/>
                </a:lnTo>
                <a:lnTo>
                  <a:pt x="43205" y="13441"/>
                </a:lnTo>
                <a:lnTo>
                  <a:pt x="51056" y="13556"/>
                </a:lnTo>
                <a:lnTo>
                  <a:pt x="64708" y="14474"/>
                </a:lnTo>
                <a:lnTo>
                  <a:pt x="74874" y="16322"/>
                </a:lnTo>
                <a:lnTo>
                  <a:pt x="80634" y="17266"/>
                </a:lnTo>
                <a:lnTo>
                  <a:pt x="83515" y="19202"/>
                </a:lnTo>
                <a:lnTo>
                  <a:pt x="86395" y="22067"/>
                </a:lnTo>
                <a:lnTo>
                  <a:pt x="88315" y="23987"/>
                </a:lnTo>
                <a:lnTo>
                  <a:pt x="89275" y="26883"/>
                </a:lnTo>
                <a:lnTo>
                  <a:pt x="89275" y="34549"/>
                </a:lnTo>
                <a:lnTo>
                  <a:pt x="86395" y="37429"/>
                </a:lnTo>
                <a:lnTo>
                  <a:pt x="79674" y="40309"/>
                </a:lnTo>
                <a:lnTo>
                  <a:pt x="75170" y="41790"/>
                </a:lnTo>
                <a:lnTo>
                  <a:pt x="63223" y="44214"/>
                </a:lnTo>
                <a:lnTo>
                  <a:pt x="48950" y="45110"/>
                </a:lnTo>
                <a:lnTo>
                  <a:pt x="41285" y="45110"/>
                </a:lnTo>
                <a:lnTo>
                  <a:pt x="33604" y="44150"/>
                </a:lnTo>
                <a:lnTo>
                  <a:pt x="25923" y="43190"/>
                </a:lnTo>
                <a:lnTo>
                  <a:pt x="33763" y="56806"/>
                </a:lnTo>
                <a:lnTo>
                  <a:pt x="47045" y="57591"/>
                </a:lnTo>
                <a:lnTo>
                  <a:pt x="54837" y="57315"/>
                </a:lnTo>
                <a:lnTo>
                  <a:pt x="67659" y="55248"/>
                </a:lnTo>
                <a:lnTo>
                  <a:pt x="78714" y="50871"/>
                </a:lnTo>
                <a:lnTo>
                  <a:pt x="78900" y="50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3" name="object 433"/>
          <p:cNvSpPr/>
          <p:nvPr/>
        </p:nvSpPr>
        <p:spPr>
          <a:xfrm>
            <a:off x="4276907" y="3624620"/>
            <a:ext cx="21357" cy="17012"/>
          </a:xfrm>
          <a:custGeom>
            <a:avLst/>
            <a:gdLst/>
            <a:ahLst/>
            <a:cxnLst/>
            <a:rect l="l" t="t" r="r" b="b"/>
            <a:pathLst>
              <a:path w="21357" h="17012">
                <a:moveTo>
                  <a:pt x="0" y="0"/>
                </a:moveTo>
                <a:lnTo>
                  <a:pt x="960" y="10561"/>
                </a:lnTo>
                <a:lnTo>
                  <a:pt x="8641" y="13441"/>
                </a:lnTo>
                <a:lnTo>
                  <a:pt x="9487" y="13753"/>
                </a:lnTo>
                <a:lnTo>
                  <a:pt x="21357" y="17012"/>
                </a:lnTo>
                <a:lnTo>
                  <a:pt x="13441" y="3840"/>
                </a:lnTo>
                <a:lnTo>
                  <a:pt x="5760" y="19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4" name="object 434"/>
          <p:cNvSpPr/>
          <p:nvPr/>
        </p:nvSpPr>
        <p:spPr>
          <a:xfrm>
            <a:off x="4264426" y="3585270"/>
            <a:ext cx="93116" cy="57591"/>
          </a:xfrm>
          <a:custGeom>
            <a:avLst/>
            <a:gdLst/>
            <a:ahLst/>
            <a:cxnLst/>
            <a:rect l="l" t="t" r="r" b="b"/>
            <a:pathLst>
              <a:path w="93116" h="57591">
                <a:moveTo>
                  <a:pt x="78900" y="49817"/>
                </a:moveTo>
                <a:lnTo>
                  <a:pt x="89562" y="40720"/>
                </a:lnTo>
                <a:lnTo>
                  <a:pt x="93116" y="28788"/>
                </a:lnTo>
                <a:lnTo>
                  <a:pt x="93116" y="24947"/>
                </a:lnTo>
                <a:lnTo>
                  <a:pt x="92156" y="20147"/>
                </a:lnTo>
                <a:lnTo>
                  <a:pt x="88315" y="15346"/>
                </a:lnTo>
                <a:lnTo>
                  <a:pt x="85435" y="10546"/>
                </a:lnTo>
                <a:lnTo>
                  <a:pt x="79674" y="6705"/>
                </a:lnTo>
                <a:lnTo>
                  <a:pt x="72953" y="3825"/>
                </a:lnTo>
                <a:lnTo>
                  <a:pt x="59741" y="722"/>
                </a:lnTo>
                <a:lnTo>
                  <a:pt x="46085" y="0"/>
                </a:lnTo>
                <a:lnTo>
                  <a:pt x="33315" y="853"/>
                </a:lnTo>
                <a:lnTo>
                  <a:pt x="20802" y="3964"/>
                </a:lnTo>
                <a:lnTo>
                  <a:pt x="10561" y="9585"/>
                </a:lnTo>
                <a:lnTo>
                  <a:pt x="3840" y="15346"/>
                </a:lnTo>
                <a:lnTo>
                  <a:pt x="0" y="21107"/>
                </a:lnTo>
                <a:lnTo>
                  <a:pt x="0" y="32628"/>
                </a:lnTo>
                <a:lnTo>
                  <a:pt x="1920" y="36469"/>
                </a:lnTo>
                <a:lnTo>
                  <a:pt x="4800" y="40309"/>
                </a:lnTo>
                <a:lnTo>
                  <a:pt x="8641" y="46070"/>
                </a:lnTo>
                <a:lnTo>
                  <a:pt x="13441" y="49911"/>
                </a:lnTo>
                <a:lnTo>
                  <a:pt x="12481" y="39349"/>
                </a:lnTo>
                <a:lnTo>
                  <a:pt x="8641" y="36469"/>
                </a:lnTo>
                <a:lnTo>
                  <a:pt x="5760" y="33588"/>
                </a:lnTo>
                <a:lnTo>
                  <a:pt x="4800" y="31668"/>
                </a:lnTo>
                <a:lnTo>
                  <a:pt x="4800" y="25908"/>
                </a:lnTo>
                <a:lnTo>
                  <a:pt x="5760" y="23987"/>
                </a:lnTo>
                <a:lnTo>
                  <a:pt x="6720" y="22067"/>
                </a:lnTo>
                <a:lnTo>
                  <a:pt x="8641" y="19187"/>
                </a:lnTo>
                <a:lnTo>
                  <a:pt x="12481" y="17266"/>
                </a:lnTo>
                <a:lnTo>
                  <a:pt x="17282" y="15346"/>
                </a:lnTo>
                <a:lnTo>
                  <a:pt x="29494" y="13149"/>
                </a:lnTo>
                <a:lnTo>
                  <a:pt x="43205" y="12466"/>
                </a:lnTo>
                <a:lnTo>
                  <a:pt x="51056" y="12582"/>
                </a:lnTo>
                <a:lnTo>
                  <a:pt x="64708" y="13505"/>
                </a:lnTo>
                <a:lnTo>
                  <a:pt x="74874" y="15346"/>
                </a:lnTo>
                <a:lnTo>
                  <a:pt x="80634" y="17266"/>
                </a:lnTo>
                <a:lnTo>
                  <a:pt x="83515" y="19187"/>
                </a:lnTo>
                <a:lnTo>
                  <a:pt x="86395" y="21107"/>
                </a:lnTo>
                <a:lnTo>
                  <a:pt x="88315" y="23987"/>
                </a:lnTo>
                <a:lnTo>
                  <a:pt x="89275" y="26868"/>
                </a:lnTo>
                <a:lnTo>
                  <a:pt x="89275" y="33588"/>
                </a:lnTo>
                <a:lnTo>
                  <a:pt x="86395" y="37429"/>
                </a:lnTo>
                <a:lnTo>
                  <a:pt x="79674" y="40309"/>
                </a:lnTo>
                <a:lnTo>
                  <a:pt x="75262" y="41681"/>
                </a:lnTo>
                <a:lnTo>
                  <a:pt x="63280" y="43599"/>
                </a:lnTo>
                <a:lnTo>
                  <a:pt x="48950" y="44150"/>
                </a:lnTo>
                <a:lnTo>
                  <a:pt x="33604" y="44150"/>
                </a:lnTo>
                <a:lnTo>
                  <a:pt x="25923" y="43190"/>
                </a:lnTo>
                <a:lnTo>
                  <a:pt x="33839" y="56362"/>
                </a:lnTo>
                <a:lnTo>
                  <a:pt x="47045" y="57591"/>
                </a:lnTo>
                <a:lnTo>
                  <a:pt x="55015" y="57181"/>
                </a:lnTo>
                <a:lnTo>
                  <a:pt x="67737" y="54591"/>
                </a:lnTo>
                <a:lnTo>
                  <a:pt x="78714" y="49911"/>
                </a:lnTo>
                <a:lnTo>
                  <a:pt x="78900" y="498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5" name="object 435"/>
          <p:cNvSpPr/>
          <p:nvPr/>
        </p:nvSpPr>
        <p:spPr>
          <a:xfrm>
            <a:off x="4266346" y="3518062"/>
            <a:ext cx="92156" cy="56647"/>
          </a:xfrm>
          <a:custGeom>
            <a:avLst/>
            <a:gdLst/>
            <a:ahLst/>
            <a:cxnLst/>
            <a:rect l="l" t="t" r="r" b="b"/>
            <a:pathLst>
              <a:path w="92156" h="56647">
                <a:moveTo>
                  <a:pt x="92156" y="37444"/>
                </a:moveTo>
                <a:lnTo>
                  <a:pt x="92156" y="30723"/>
                </a:lnTo>
                <a:lnTo>
                  <a:pt x="2880" y="0"/>
                </a:lnTo>
                <a:lnTo>
                  <a:pt x="0" y="0"/>
                </a:lnTo>
                <a:lnTo>
                  <a:pt x="0" y="48005"/>
                </a:lnTo>
                <a:lnTo>
                  <a:pt x="21122" y="56647"/>
                </a:lnTo>
                <a:lnTo>
                  <a:pt x="22082" y="54711"/>
                </a:lnTo>
                <a:lnTo>
                  <a:pt x="18242" y="52806"/>
                </a:lnTo>
                <a:lnTo>
                  <a:pt x="14401" y="49926"/>
                </a:lnTo>
                <a:lnTo>
                  <a:pt x="12481" y="46085"/>
                </a:lnTo>
                <a:lnTo>
                  <a:pt x="11521" y="44165"/>
                </a:lnTo>
                <a:lnTo>
                  <a:pt x="10561" y="40325"/>
                </a:lnTo>
                <a:lnTo>
                  <a:pt x="10561" y="10561"/>
                </a:lnTo>
                <a:lnTo>
                  <a:pt x="92156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6" name="object 436"/>
          <p:cNvSpPr/>
          <p:nvPr/>
        </p:nvSpPr>
        <p:spPr>
          <a:xfrm>
            <a:off x="1390275" y="1340845"/>
            <a:ext cx="3454932" cy="2576565"/>
          </a:xfrm>
          <a:custGeom>
            <a:avLst/>
            <a:gdLst/>
            <a:ahLst/>
            <a:cxnLst/>
            <a:rect l="l" t="t" r="r" b="b"/>
            <a:pathLst>
              <a:path w="3454932" h="2576565">
                <a:moveTo>
                  <a:pt x="3453972" y="2575605"/>
                </a:moveTo>
                <a:lnTo>
                  <a:pt x="3453972" y="480"/>
                </a:lnTo>
                <a:lnTo>
                  <a:pt x="3453012" y="0"/>
                </a:lnTo>
                <a:lnTo>
                  <a:pt x="3450131" y="0"/>
                </a:lnTo>
                <a:lnTo>
                  <a:pt x="3446291" y="3840"/>
                </a:lnTo>
                <a:lnTo>
                  <a:pt x="7679" y="3840"/>
                </a:lnTo>
                <a:lnTo>
                  <a:pt x="3838" y="7680"/>
                </a:lnTo>
                <a:lnTo>
                  <a:pt x="3838" y="0"/>
                </a:lnTo>
                <a:lnTo>
                  <a:pt x="1923" y="0"/>
                </a:lnTo>
                <a:lnTo>
                  <a:pt x="964" y="478"/>
                </a:lnTo>
                <a:lnTo>
                  <a:pt x="964" y="2575608"/>
                </a:lnTo>
                <a:lnTo>
                  <a:pt x="1923" y="2576565"/>
                </a:lnTo>
                <a:lnTo>
                  <a:pt x="3450131" y="2576565"/>
                </a:lnTo>
                <a:lnTo>
                  <a:pt x="7679" y="2572725"/>
                </a:lnTo>
                <a:lnTo>
                  <a:pt x="7679" y="7680"/>
                </a:lnTo>
                <a:lnTo>
                  <a:pt x="3450131" y="7680"/>
                </a:lnTo>
                <a:lnTo>
                  <a:pt x="3453012" y="2576565"/>
                </a:lnTo>
                <a:lnTo>
                  <a:pt x="3453972" y="2575605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7" name="object 437"/>
          <p:cNvSpPr/>
          <p:nvPr/>
        </p:nvSpPr>
        <p:spPr>
          <a:xfrm>
            <a:off x="1397954" y="1348526"/>
            <a:ext cx="3442452" cy="2568885"/>
          </a:xfrm>
          <a:custGeom>
            <a:avLst/>
            <a:gdLst/>
            <a:ahLst/>
            <a:cxnLst/>
            <a:rect l="l" t="t" r="r" b="b"/>
            <a:pathLst>
              <a:path w="3442452" h="2568885">
                <a:moveTo>
                  <a:pt x="3442452" y="0"/>
                </a:moveTo>
                <a:lnTo>
                  <a:pt x="3438611" y="0"/>
                </a:lnTo>
                <a:lnTo>
                  <a:pt x="3438611" y="2561204"/>
                </a:lnTo>
                <a:lnTo>
                  <a:pt x="0" y="2561204"/>
                </a:lnTo>
                <a:lnTo>
                  <a:pt x="0" y="2565044"/>
                </a:lnTo>
                <a:lnTo>
                  <a:pt x="3442452" y="2568885"/>
                </a:lnTo>
                <a:lnTo>
                  <a:pt x="3438611" y="2565044"/>
                </a:lnTo>
                <a:lnTo>
                  <a:pt x="3442452" y="2561204"/>
                </a:lnTo>
                <a:lnTo>
                  <a:pt x="3442452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8" name="object 438"/>
          <p:cNvSpPr/>
          <p:nvPr/>
        </p:nvSpPr>
        <p:spPr>
          <a:xfrm>
            <a:off x="1394114" y="1340845"/>
            <a:ext cx="3446292" cy="2568884"/>
          </a:xfrm>
          <a:custGeom>
            <a:avLst/>
            <a:gdLst/>
            <a:ahLst/>
            <a:cxnLst/>
            <a:rect l="l" t="t" r="r" b="b"/>
            <a:pathLst>
              <a:path w="3446292" h="2568884">
                <a:moveTo>
                  <a:pt x="0" y="2568884"/>
                </a:moveTo>
                <a:lnTo>
                  <a:pt x="0" y="7680"/>
                </a:lnTo>
                <a:lnTo>
                  <a:pt x="3840" y="3840"/>
                </a:lnTo>
                <a:lnTo>
                  <a:pt x="3442452" y="3840"/>
                </a:lnTo>
                <a:lnTo>
                  <a:pt x="3446292" y="0"/>
                </a:lnTo>
                <a:lnTo>
                  <a:pt x="0" y="0"/>
                </a:lnTo>
                <a:lnTo>
                  <a:pt x="0" y="256888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9" name="object 439"/>
          <p:cNvSpPr/>
          <p:nvPr/>
        </p:nvSpPr>
        <p:spPr>
          <a:xfrm>
            <a:off x="4808738" y="1566443"/>
            <a:ext cx="1716420" cy="934059"/>
          </a:xfrm>
          <a:custGeom>
            <a:avLst/>
            <a:gdLst/>
            <a:ahLst/>
            <a:cxnLst/>
            <a:rect l="l" t="t" r="r" b="b"/>
            <a:pathLst>
              <a:path w="1716420" h="934059">
                <a:moveTo>
                  <a:pt x="1716420" y="933084"/>
                </a:moveTo>
                <a:lnTo>
                  <a:pt x="1716420" y="1920"/>
                </a:lnTo>
                <a:lnTo>
                  <a:pt x="1714500" y="0"/>
                </a:lnTo>
                <a:lnTo>
                  <a:pt x="1713539" y="0"/>
                </a:lnTo>
                <a:lnTo>
                  <a:pt x="1710659" y="2880"/>
                </a:lnTo>
                <a:lnTo>
                  <a:pt x="1713539" y="2880"/>
                </a:lnTo>
                <a:lnTo>
                  <a:pt x="1713539" y="5760"/>
                </a:lnTo>
                <a:lnTo>
                  <a:pt x="1714500" y="934059"/>
                </a:lnTo>
                <a:lnTo>
                  <a:pt x="1716420" y="933084"/>
                </a:lnTo>
                <a:close/>
              </a:path>
              <a:path w="1716420" h="934059">
                <a:moveTo>
                  <a:pt x="6720" y="931179"/>
                </a:moveTo>
                <a:lnTo>
                  <a:pt x="2880" y="931179"/>
                </a:lnTo>
                <a:lnTo>
                  <a:pt x="2880" y="928283"/>
                </a:lnTo>
                <a:lnTo>
                  <a:pt x="2880" y="5760"/>
                </a:lnTo>
                <a:lnTo>
                  <a:pt x="2880" y="2880"/>
                </a:lnTo>
                <a:lnTo>
                  <a:pt x="2880" y="0"/>
                </a:lnTo>
                <a:lnTo>
                  <a:pt x="1904" y="0"/>
                </a:lnTo>
                <a:lnTo>
                  <a:pt x="0" y="1920"/>
                </a:lnTo>
                <a:lnTo>
                  <a:pt x="0" y="931179"/>
                </a:lnTo>
                <a:lnTo>
                  <a:pt x="0" y="933084"/>
                </a:lnTo>
                <a:lnTo>
                  <a:pt x="1904" y="934059"/>
                </a:lnTo>
                <a:lnTo>
                  <a:pt x="1713539" y="934059"/>
                </a:lnTo>
                <a:lnTo>
                  <a:pt x="6720" y="93117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0" name="object 440"/>
          <p:cNvSpPr/>
          <p:nvPr/>
        </p:nvSpPr>
        <p:spPr>
          <a:xfrm>
            <a:off x="4815458" y="1572204"/>
            <a:ext cx="1706819" cy="928298"/>
          </a:xfrm>
          <a:custGeom>
            <a:avLst/>
            <a:gdLst/>
            <a:ahLst/>
            <a:cxnLst/>
            <a:rect l="l" t="t" r="r" b="b"/>
            <a:pathLst>
              <a:path w="1706819" h="928298">
                <a:moveTo>
                  <a:pt x="1703938" y="925418"/>
                </a:moveTo>
                <a:lnTo>
                  <a:pt x="0" y="925418"/>
                </a:lnTo>
                <a:lnTo>
                  <a:pt x="1706819" y="928298"/>
                </a:lnTo>
                <a:lnTo>
                  <a:pt x="1703938" y="92541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1" name="object 441"/>
          <p:cNvSpPr/>
          <p:nvPr/>
        </p:nvSpPr>
        <p:spPr>
          <a:xfrm>
            <a:off x="4811618" y="1566443"/>
            <a:ext cx="1710659" cy="928283"/>
          </a:xfrm>
          <a:custGeom>
            <a:avLst/>
            <a:gdLst/>
            <a:ahLst/>
            <a:cxnLst/>
            <a:rect l="l" t="t" r="r" b="b"/>
            <a:pathLst>
              <a:path w="1710659" h="928283">
                <a:moveTo>
                  <a:pt x="1710659" y="0"/>
                </a:moveTo>
                <a:lnTo>
                  <a:pt x="0" y="0"/>
                </a:lnTo>
                <a:lnTo>
                  <a:pt x="0" y="2880"/>
                </a:lnTo>
                <a:lnTo>
                  <a:pt x="1707779" y="2880"/>
                </a:lnTo>
                <a:lnTo>
                  <a:pt x="1710659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2" name="object 442"/>
          <p:cNvSpPr/>
          <p:nvPr/>
        </p:nvSpPr>
        <p:spPr>
          <a:xfrm>
            <a:off x="4811618" y="1569328"/>
            <a:ext cx="1710659" cy="928294"/>
          </a:xfrm>
          <a:custGeom>
            <a:avLst/>
            <a:gdLst/>
            <a:ahLst/>
            <a:cxnLst/>
            <a:rect l="l" t="t" r="r" b="b"/>
            <a:pathLst>
              <a:path w="1710659" h="928294">
                <a:moveTo>
                  <a:pt x="0" y="928294"/>
                </a:moveTo>
                <a:lnTo>
                  <a:pt x="1710659" y="928294"/>
                </a:lnTo>
                <a:lnTo>
                  <a:pt x="1710659" y="0"/>
                </a:lnTo>
                <a:lnTo>
                  <a:pt x="0" y="0"/>
                </a:lnTo>
                <a:lnTo>
                  <a:pt x="0" y="92829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3" name="object 443"/>
          <p:cNvSpPr/>
          <p:nvPr/>
        </p:nvSpPr>
        <p:spPr>
          <a:xfrm>
            <a:off x="4808738" y="1566443"/>
            <a:ext cx="1716420" cy="934059"/>
          </a:xfrm>
          <a:custGeom>
            <a:avLst/>
            <a:gdLst/>
            <a:ahLst/>
            <a:cxnLst/>
            <a:rect l="l" t="t" r="r" b="b"/>
            <a:pathLst>
              <a:path w="1716420" h="934059">
                <a:moveTo>
                  <a:pt x="0" y="931179"/>
                </a:moveTo>
                <a:lnTo>
                  <a:pt x="0" y="933084"/>
                </a:lnTo>
                <a:lnTo>
                  <a:pt x="1904" y="934059"/>
                </a:lnTo>
                <a:lnTo>
                  <a:pt x="1713539" y="934059"/>
                </a:lnTo>
                <a:lnTo>
                  <a:pt x="6720" y="931179"/>
                </a:lnTo>
                <a:lnTo>
                  <a:pt x="6720" y="5760"/>
                </a:lnTo>
                <a:lnTo>
                  <a:pt x="1713539" y="5760"/>
                </a:lnTo>
                <a:lnTo>
                  <a:pt x="1714500" y="934059"/>
                </a:lnTo>
                <a:lnTo>
                  <a:pt x="1716420" y="933084"/>
                </a:lnTo>
                <a:lnTo>
                  <a:pt x="1716420" y="1920"/>
                </a:lnTo>
                <a:lnTo>
                  <a:pt x="1714500" y="0"/>
                </a:lnTo>
                <a:lnTo>
                  <a:pt x="1713539" y="0"/>
                </a:lnTo>
                <a:lnTo>
                  <a:pt x="1710659" y="2880"/>
                </a:lnTo>
                <a:lnTo>
                  <a:pt x="6720" y="2880"/>
                </a:lnTo>
                <a:lnTo>
                  <a:pt x="2880" y="5760"/>
                </a:lnTo>
                <a:lnTo>
                  <a:pt x="2880" y="928283"/>
                </a:lnTo>
                <a:lnTo>
                  <a:pt x="2880" y="0"/>
                </a:lnTo>
                <a:lnTo>
                  <a:pt x="1904" y="0"/>
                </a:lnTo>
                <a:lnTo>
                  <a:pt x="0" y="1920"/>
                </a:lnTo>
                <a:lnTo>
                  <a:pt x="0" y="93117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4" name="object 444"/>
          <p:cNvSpPr/>
          <p:nvPr/>
        </p:nvSpPr>
        <p:spPr>
          <a:xfrm>
            <a:off x="4815458" y="1572204"/>
            <a:ext cx="1706819" cy="928298"/>
          </a:xfrm>
          <a:custGeom>
            <a:avLst/>
            <a:gdLst/>
            <a:ahLst/>
            <a:cxnLst/>
            <a:rect l="l" t="t" r="r" b="b"/>
            <a:pathLst>
              <a:path w="1706819" h="928298">
                <a:moveTo>
                  <a:pt x="1706819" y="0"/>
                </a:moveTo>
                <a:lnTo>
                  <a:pt x="1703938" y="0"/>
                </a:lnTo>
                <a:lnTo>
                  <a:pt x="1703938" y="922522"/>
                </a:lnTo>
                <a:lnTo>
                  <a:pt x="0" y="922522"/>
                </a:lnTo>
                <a:lnTo>
                  <a:pt x="0" y="925418"/>
                </a:lnTo>
                <a:lnTo>
                  <a:pt x="1706819" y="928298"/>
                </a:lnTo>
                <a:lnTo>
                  <a:pt x="1703938" y="925418"/>
                </a:lnTo>
                <a:lnTo>
                  <a:pt x="1706819" y="922522"/>
                </a:lnTo>
                <a:lnTo>
                  <a:pt x="1706819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5" name="object 445"/>
          <p:cNvSpPr/>
          <p:nvPr/>
        </p:nvSpPr>
        <p:spPr>
          <a:xfrm>
            <a:off x="4811618" y="1566443"/>
            <a:ext cx="1710659" cy="928283"/>
          </a:xfrm>
          <a:custGeom>
            <a:avLst/>
            <a:gdLst/>
            <a:ahLst/>
            <a:cxnLst/>
            <a:rect l="l" t="t" r="r" b="b"/>
            <a:pathLst>
              <a:path w="1710659" h="928283">
                <a:moveTo>
                  <a:pt x="0" y="928283"/>
                </a:moveTo>
                <a:lnTo>
                  <a:pt x="0" y="5760"/>
                </a:lnTo>
                <a:lnTo>
                  <a:pt x="3840" y="2880"/>
                </a:lnTo>
                <a:lnTo>
                  <a:pt x="1707779" y="2880"/>
                </a:lnTo>
                <a:lnTo>
                  <a:pt x="1710659" y="0"/>
                </a:lnTo>
                <a:lnTo>
                  <a:pt x="0" y="0"/>
                </a:lnTo>
                <a:lnTo>
                  <a:pt x="0" y="92828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6" name="object 446"/>
          <p:cNvSpPr/>
          <p:nvPr/>
        </p:nvSpPr>
        <p:spPr>
          <a:xfrm>
            <a:off x="4878811" y="1649958"/>
            <a:ext cx="70073" cy="115199"/>
          </a:xfrm>
          <a:custGeom>
            <a:avLst/>
            <a:gdLst/>
            <a:ahLst/>
            <a:cxnLst/>
            <a:rect l="l" t="t" r="r" b="b"/>
            <a:pathLst>
              <a:path w="70073" h="115199">
                <a:moveTo>
                  <a:pt x="68153" y="96956"/>
                </a:moveTo>
                <a:lnTo>
                  <a:pt x="47990" y="96956"/>
                </a:lnTo>
                <a:lnTo>
                  <a:pt x="47990" y="960"/>
                </a:lnTo>
                <a:lnTo>
                  <a:pt x="46070" y="960"/>
                </a:lnTo>
                <a:lnTo>
                  <a:pt x="45110" y="0"/>
                </a:lnTo>
                <a:lnTo>
                  <a:pt x="30723" y="0"/>
                </a:lnTo>
                <a:lnTo>
                  <a:pt x="29748" y="960"/>
                </a:lnTo>
                <a:lnTo>
                  <a:pt x="27843" y="960"/>
                </a:lnTo>
                <a:lnTo>
                  <a:pt x="3840" y="17282"/>
                </a:lnTo>
                <a:lnTo>
                  <a:pt x="2880" y="17282"/>
                </a:lnTo>
                <a:lnTo>
                  <a:pt x="1920" y="18242"/>
                </a:lnTo>
                <a:lnTo>
                  <a:pt x="960" y="19202"/>
                </a:lnTo>
                <a:lnTo>
                  <a:pt x="960" y="21122"/>
                </a:lnTo>
                <a:lnTo>
                  <a:pt x="0" y="21122"/>
                </a:lnTo>
                <a:lnTo>
                  <a:pt x="0" y="29763"/>
                </a:lnTo>
                <a:lnTo>
                  <a:pt x="960" y="30723"/>
                </a:lnTo>
                <a:lnTo>
                  <a:pt x="960" y="33604"/>
                </a:lnTo>
                <a:lnTo>
                  <a:pt x="1920" y="33604"/>
                </a:lnTo>
                <a:lnTo>
                  <a:pt x="1920" y="34564"/>
                </a:lnTo>
                <a:lnTo>
                  <a:pt x="4800" y="34564"/>
                </a:lnTo>
                <a:lnTo>
                  <a:pt x="5760" y="33604"/>
                </a:lnTo>
                <a:lnTo>
                  <a:pt x="6720" y="32644"/>
                </a:lnTo>
                <a:lnTo>
                  <a:pt x="24963" y="23042"/>
                </a:lnTo>
                <a:lnTo>
                  <a:pt x="24963" y="96956"/>
                </a:lnTo>
                <a:lnTo>
                  <a:pt x="2880" y="96956"/>
                </a:lnTo>
                <a:lnTo>
                  <a:pt x="2880" y="97916"/>
                </a:lnTo>
                <a:lnTo>
                  <a:pt x="1920" y="97916"/>
                </a:lnTo>
                <a:lnTo>
                  <a:pt x="960" y="98877"/>
                </a:lnTo>
                <a:lnTo>
                  <a:pt x="960" y="112318"/>
                </a:lnTo>
                <a:lnTo>
                  <a:pt x="1920" y="113278"/>
                </a:lnTo>
                <a:lnTo>
                  <a:pt x="1920" y="114239"/>
                </a:lnTo>
                <a:lnTo>
                  <a:pt x="2880" y="114239"/>
                </a:lnTo>
                <a:lnTo>
                  <a:pt x="2880" y="115199"/>
                </a:lnTo>
                <a:lnTo>
                  <a:pt x="67193" y="115199"/>
                </a:lnTo>
                <a:lnTo>
                  <a:pt x="68153" y="114239"/>
                </a:lnTo>
                <a:lnTo>
                  <a:pt x="69113" y="114239"/>
                </a:lnTo>
                <a:lnTo>
                  <a:pt x="69113" y="113278"/>
                </a:lnTo>
                <a:lnTo>
                  <a:pt x="70073" y="112318"/>
                </a:lnTo>
                <a:lnTo>
                  <a:pt x="70073" y="99837"/>
                </a:lnTo>
                <a:lnTo>
                  <a:pt x="69113" y="98877"/>
                </a:lnTo>
                <a:lnTo>
                  <a:pt x="69113" y="97916"/>
                </a:lnTo>
                <a:lnTo>
                  <a:pt x="68153" y="97916"/>
                </a:lnTo>
                <a:lnTo>
                  <a:pt x="68153" y="9695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7" name="object 447"/>
          <p:cNvSpPr/>
          <p:nvPr/>
        </p:nvSpPr>
        <p:spPr>
          <a:xfrm>
            <a:off x="4963287" y="1648998"/>
            <a:ext cx="78714" cy="118079"/>
          </a:xfrm>
          <a:custGeom>
            <a:avLst/>
            <a:gdLst/>
            <a:ahLst/>
            <a:cxnLst/>
            <a:rect l="l" t="t" r="r" b="b"/>
            <a:pathLst>
              <a:path w="78714" h="118079">
                <a:moveTo>
                  <a:pt x="13441" y="96956"/>
                </a:moveTo>
                <a:lnTo>
                  <a:pt x="10561" y="96956"/>
                </a:lnTo>
                <a:lnTo>
                  <a:pt x="9601" y="95996"/>
                </a:lnTo>
                <a:lnTo>
                  <a:pt x="5760" y="95996"/>
                </a:lnTo>
                <a:lnTo>
                  <a:pt x="5760" y="96956"/>
                </a:lnTo>
                <a:lnTo>
                  <a:pt x="4800" y="97916"/>
                </a:lnTo>
                <a:lnTo>
                  <a:pt x="4800" y="111358"/>
                </a:lnTo>
                <a:lnTo>
                  <a:pt x="5760" y="112318"/>
                </a:lnTo>
                <a:lnTo>
                  <a:pt x="6720" y="112318"/>
                </a:lnTo>
                <a:lnTo>
                  <a:pt x="6720" y="113278"/>
                </a:lnTo>
                <a:lnTo>
                  <a:pt x="7680" y="114239"/>
                </a:lnTo>
                <a:lnTo>
                  <a:pt x="9601" y="114239"/>
                </a:lnTo>
                <a:lnTo>
                  <a:pt x="10561" y="115199"/>
                </a:lnTo>
                <a:lnTo>
                  <a:pt x="12481" y="115199"/>
                </a:lnTo>
                <a:lnTo>
                  <a:pt x="14401" y="116159"/>
                </a:lnTo>
                <a:lnTo>
                  <a:pt x="16322" y="116159"/>
                </a:lnTo>
                <a:lnTo>
                  <a:pt x="19202" y="117119"/>
                </a:lnTo>
                <a:lnTo>
                  <a:pt x="21122" y="117119"/>
                </a:lnTo>
                <a:lnTo>
                  <a:pt x="24002" y="118079"/>
                </a:lnTo>
                <a:lnTo>
                  <a:pt x="36484" y="118079"/>
                </a:lnTo>
                <a:lnTo>
                  <a:pt x="42230" y="117119"/>
                </a:lnTo>
                <a:lnTo>
                  <a:pt x="48005" y="115199"/>
                </a:lnTo>
                <a:lnTo>
                  <a:pt x="52791" y="113278"/>
                </a:lnTo>
                <a:lnTo>
                  <a:pt x="57591" y="110398"/>
                </a:lnTo>
                <a:lnTo>
                  <a:pt x="61432" y="107518"/>
                </a:lnTo>
                <a:lnTo>
                  <a:pt x="64312" y="104637"/>
                </a:lnTo>
                <a:lnTo>
                  <a:pt x="68153" y="100797"/>
                </a:lnTo>
                <a:lnTo>
                  <a:pt x="70073" y="95996"/>
                </a:lnTo>
                <a:lnTo>
                  <a:pt x="71993" y="92156"/>
                </a:lnTo>
                <a:lnTo>
                  <a:pt x="73913" y="87355"/>
                </a:lnTo>
                <a:lnTo>
                  <a:pt x="75834" y="82570"/>
                </a:lnTo>
                <a:lnTo>
                  <a:pt x="76794" y="77754"/>
                </a:lnTo>
                <a:lnTo>
                  <a:pt x="77754" y="72953"/>
                </a:lnTo>
                <a:lnTo>
                  <a:pt x="78714" y="68168"/>
                </a:lnTo>
                <a:lnTo>
                  <a:pt x="78714" y="39364"/>
                </a:lnTo>
                <a:lnTo>
                  <a:pt x="77754" y="34564"/>
                </a:lnTo>
                <a:lnTo>
                  <a:pt x="76794" y="29763"/>
                </a:lnTo>
                <a:lnTo>
                  <a:pt x="75834" y="25923"/>
                </a:lnTo>
                <a:lnTo>
                  <a:pt x="74874" y="22082"/>
                </a:lnTo>
                <a:lnTo>
                  <a:pt x="72953" y="18242"/>
                </a:lnTo>
                <a:lnTo>
                  <a:pt x="71033" y="15361"/>
                </a:lnTo>
                <a:lnTo>
                  <a:pt x="69113" y="12481"/>
                </a:lnTo>
                <a:lnTo>
                  <a:pt x="67193" y="9601"/>
                </a:lnTo>
                <a:lnTo>
                  <a:pt x="64312" y="6720"/>
                </a:lnTo>
                <a:lnTo>
                  <a:pt x="61432" y="4800"/>
                </a:lnTo>
                <a:lnTo>
                  <a:pt x="57591" y="2880"/>
                </a:lnTo>
                <a:lnTo>
                  <a:pt x="53751" y="1920"/>
                </a:lnTo>
                <a:lnTo>
                  <a:pt x="49911" y="960"/>
                </a:lnTo>
                <a:lnTo>
                  <a:pt x="45125" y="0"/>
                </a:lnTo>
                <a:lnTo>
                  <a:pt x="33604" y="0"/>
                </a:lnTo>
                <a:lnTo>
                  <a:pt x="27843" y="960"/>
                </a:lnTo>
                <a:lnTo>
                  <a:pt x="23042" y="2880"/>
                </a:lnTo>
                <a:lnTo>
                  <a:pt x="18242" y="4800"/>
                </a:lnTo>
                <a:lnTo>
                  <a:pt x="13441" y="7680"/>
                </a:lnTo>
                <a:lnTo>
                  <a:pt x="10561" y="10561"/>
                </a:lnTo>
                <a:lnTo>
                  <a:pt x="6720" y="14401"/>
                </a:lnTo>
                <a:lnTo>
                  <a:pt x="4800" y="18242"/>
                </a:lnTo>
                <a:lnTo>
                  <a:pt x="2880" y="23042"/>
                </a:lnTo>
                <a:lnTo>
                  <a:pt x="960" y="27843"/>
                </a:lnTo>
                <a:lnTo>
                  <a:pt x="0" y="33604"/>
                </a:lnTo>
                <a:lnTo>
                  <a:pt x="0" y="44165"/>
                </a:lnTo>
                <a:lnTo>
                  <a:pt x="960" y="48966"/>
                </a:lnTo>
                <a:lnTo>
                  <a:pt x="1920" y="53766"/>
                </a:lnTo>
                <a:lnTo>
                  <a:pt x="2880" y="57607"/>
                </a:lnTo>
                <a:lnTo>
                  <a:pt x="4800" y="61447"/>
                </a:lnTo>
                <a:lnTo>
                  <a:pt x="7680" y="64328"/>
                </a:lnTo>
                <a:lnTo>
                  <a:pt x="10561" y="67193"/>
                </a:lnTo>
                <a:lnTo>
                  <a:pt x="13441" y="70073"/>
                </a:lnTo>
                <a:lnTo>
                  <a:pt x="18242" y="71033"/>
                </a:lnTo>
                <a:lnTo>
                  <a:pt x="22082" y="72953"/>
                </a:lnTo>
                <a:lnTo>
                  <a:pt x="23042" y="43205"/>
                </a:lnTo>
                <a:lnTo>
                  <a:pt x="23042" y="31683"/>
                </a:lnTo>
                <a:lnTo>
                  <a:pt x="24002" y="29763"/>
                </a:lnTo>
                <a:lnTo>
                  <a:pt x="24963" y="26883"/>
                </a:lnTo>
                <a:lnTo>
                  <a:pt x="25923" y="24963"/>
                </a:lnTo>
                <a:lnTo>
                  <a:pt x="26883" y="23042"/>
                </a:lnTo>
                <a:lnTo>
                  <a:pt x="27843" y="21122"/>
                </a:lnTo>
                <a:lnTo>
                  <a:pt x="29763" y="20162"/>
                </a:lnTo>
                <a:lnTo>
                  <a:pt x="31683" y="19202"/>
                </a:lnTo>
                <a:lnTo>
                  <a:pt x="33604" y="18242"/>
                </a:lnTo>
                <a:lnTo>
                  <a:pt x="36484" y="17282"/>
                </a:lnTo>
                <a:lnTo>
                  <a:pt x="42230" y="17282"/>
                </a:lnTo>
                <a:lnTo>
                  <a:pt x="44165" y="18242"/>
                </a:lnTo>
                <a:lnTo>
                  <a:pt x="46070" y="19202"/>
                </a:lnTo>
                <a:lnTo>
                  <a:pt x="48966" y="20162"/>
                </a:lnTo>
                <a:lnTo>
                  <a:pt x="49911" y="22082"/>
                </a:lnTo>
                <a:lnTo>
                  <a:pt x="51846" y="24963"/>
                </a:lnTo>
                <a:lnTo>
                  <a:pt x="52791" y="26883"/>
                </a:lnTo>
                <a:lnTo>
                  <a:pt x="53751" y="30723"/>
                </a:lnTo>
                <a:lnTo>
                  <a:pt x="54711" y="34564"/>
                </a:lnTo>
                <a:lnTo>
                  <a:pt x="55686" y="39364"/>
                </a:lnTo>
                <a:lnTo>
                  <a:pt x="55686" y="50886"/>
                </a:lnTo>
                <a:lnTo>
                  <a:pt x="53751" y="51846"/>
                </a:lnTo>
                <a:lnTo>
                  <a:pt x="50871" y="53766"/>
                </a:lnTo>
                <a:lnTo>
                  <a:pt x="48005" y="54726"/>
                </a:lnTo>
                <a:lnTo>
                  <a:pt x="45125" y="55671"/>
                </a:lnTo>
                <a:lnTo>
                  <a:pt x="41285" y="56647"/>
                </a:lnTo>
                <a:lnTo>
                  <a:pt x="35509" y="56647"/>
                </a:lnTo>
                <a:lnTo>
                  <a:pt x="32644" y="55671"/>
                </a:lnTo>
                <a:lnTo>
                  <a:pt x="30723" y="54726"/>
                </a:lnTo>
                <a:lnTo>
                  <a:pt x="28803" y="53766"/>
                </a:lnTo>
                <a:lnTo>
                  <a:pt x="27843" y="52806"/>
                </a:lnTo>
                <a:lnTo>
                  <a:pt x="27843" y="73913"/>
                </a:lnTo>
                <a:lnTo>
                  <a:pt x="38404" y="73913"/>
                </a:lnTo>
                <a:lnTo>
                  <a:pt x="43190" y="72953"/>
                </a:lnTo>
                <a:lnTo>
                  <a:pt x="47030" y="72008"/>
                </a:lnTo>
                <a:lnTo>
                  <a:pt x="50871" y="71033"/>
                </a:lnTo>
                <a:lnTo>
                  <a:pt x="53751" y="69113"/>
                </a:lnTo>
                <a:lnTo>
                  <a:pt x="56631" y="67193"/>
                </a:lnTo>
                <a:lnTo>
                  <a:pt x="56631" y="72008"/>
                </a:lnTo>
                <a:lnTo>
                  <a:pt x="55686" y="75849"/>
                </a:lnTo>
                <a:lnTo>
                  <a:pt x="54711" y="79674"/>
                </a:lnTo>
                <a:lnTo>
                  <a:pt x="53751" y="83515"/>
                </a:lnTo>
                <a:lnTo>
                  <a:pt x="51846" y="87355"/>
                </a:lnTo>
                <a:lnTo>
                  <a:pt x="49911" y="90236"/>
                </a:lnTo>
                <a:lnTo>
                  <a:pt x="48005" y="93116"/>
                </a:lnTo>
                <a:lnTo>
                  <a:pt x="45125" y="95996"/>
                </a:lnTo>
                <a:lnTo>
                  <a:pt x="42230" y="96956"/>
                </a:lnTo>
                <a:lnTo>
                  <a:pt x="38404" y="98877"/>
                </a:lnTo>
                <a:lnTo>
                  <a:pt x="34564" y="99837"/>
                </a:lnTo>
                <a:lnTo>
                  <a:pt x="21122" y="99837"/>
                </a:lnTo>
                <a:lnTo>
                  <a:pt x="19202" y="98877"/>
                </a:lnTo>
                <a:lnTo>
                  <a:pt x="17282" y="98877"/>
                </a:lnTo>
                <a:lnTo>
                  <a:pt x="15361" y="97916"/>
                </a:lnTo>
                <a:lnTo>
                  <a:pt x="13441" y="9695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8" name="object 448"/>
          <p:cNvSpPr/>
          <p:nvPr/>
        </p:nvSpPr>
        <p:spPr>
          <a:xfrm>
            <a:off x="4985369" y="1692203"/>
            <a:ext cx="5760" cy="30708"/>
          </a:xfrm>
          <a:custGeom>
            <a:avLst/>
            <a:gdLst/>
            <a:ahLst/>
            <a:cxnLst/>
            <a:rect l="l" t="t" r="r" b="b"/>
            <a:pathLst>
              <a:path w="5760" h="30708">
                <a:moveTo>
                  <a:pt x="5760" y="30708"/>
                </a:moveTo>
                <a:lnTo>
                  <a:pt x="5760" y="9601"/>
                </a:lnTo>
                <a:lnTo>
                  <a:pt x="4800" y="8641"/>
                </a:lnTo>
                <a:lnTo>
                  <a:pt x="2880" y="6720"/>
                </a:lnTo>
                <a:lnTo>
                  <a:pt x="1920" y="4800"/>
                </a:lnTo>
                <a:lnTo>
                  <a:pt x="1920" y="2880"/>
                </a:lnTo>
                <a:lnTo>
                  <a:pt x="960" y="0"/>
                </a:lnTo>
                <a:lnTo>
                  <a:pt x="0" y="29748"/>
                </a:lnTo>
                <a:lnTo>
                  <a:pt x="5760" y="3070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9" name="object 449"/>
          <p:cNvSpPr/>
          <p:nvPr/>
        </p:nvSpPr>
        <p:spPr>
          <a:xfrm>
            <a:off x="5082326" y="1686443"/>
            <a:ext cx="22067" cy="36469"/>
          </a:xfrm>
          <a:custGeom>
            <a:avLst/>
            <a:gdLst/>
            <a:ahLst/>
            <a:cxnLst/>
            <a:rect l="l" t="t" r="r" b="b"/>
            <a:pathLst>
              <a:path w="22067" h="36469">
                <a:moveTo>
                  <a:pt x="0" y="0"/>
                </a:moveTo>
                <a:lnTo>
                  <a:pt x="960" y="36469"/>
                </a:lnTo>
                <a:lnTo>
                  <a:pt x="2880" y="35509"/>
                </a:lnTo>
                <a:lnTo>
                  <a:pt x="4800" y="33588"/>
                </a:lnTo>
                <a:lnTo>
                  <a:pt x="6720" y="32628"/>
                </a:lnTo>
                <a:lnTo>
                  <a:pt x="8641" y="30723"/>
                </a:lnTo>
                <a:lnTo>
                  <a:pt x="11521" y="29748"/>
                </a:lnTo>
                <a:lnTo>
                  <a:pt x="14386" y="30723"/>
                </a:lnTo>
                <a:lnTo>
                  <a:pt x="17282" y="32628"/>
                </a:lnTo>
                <a:lnTo>
                  <a:pt x="20162" y="33588"/>
                </a:lnTo>
                <a:lnTo>
                  <a:pt x="22067" y="4800"/>
                </a:lnTo>
                <a:lnTo>
                  <a:pt x="18227" y="7680"/>
                </a:lnTo>
                <a:lnTo>
                  <a:pt x="14386" y="10561"/>
                </a:lnTo>
                <a:lnTo>
                  <a:pt x="11521" y="8641"/>
                </a:lnTo>
                <a:lnTo>
                  <a:pt x="8641" y="7680"/>
                </a:lnTo>
                <a:lnTo>
                  <a:pt x="6720" y="5760"/>
                </a:lnTo>
                <a:lnTo>
                  <a:pt x="4800" y="4800"/>
                </a:lnTo>
                <a:lnTo>
                  <a:pt x="2880" y="2880"/>
                </a:lnTo>
                <a:lnTo>
                  <a:pt x="1920" y="192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0" name="object 450"/>
          <p:cNvSpPr/>
          <p:nvPr/>
        </p:nvSpPr>
        <p:spPr>
          <a:xfrm>
            <a:off x="5054483" y="1707565"/>
            <a:ext cx="26883" cy="58552"/>
          </a:xfrm>
          <a:custGeom>
            <a:avLst/>
            <a:gdLst/>
            <a:ahLst/>
            <a:cxnLst/>
            <a:rect l="l" t="t" r="r" b="b"/>
            <a:pathLst>
              <a:path w="26883" h="58552">
                <a:moveTo>
                  <a:pt x="960" y="24003"/>
                </a:moveTo>
                <a:lnTo>
                  <a:pt x="0" y="26868"/>
                </a:lnTo>
                <a:lnTo>
                  <a:pt x="0" y="34549"/>
                </a:lnTo>
                <a:lnTo>
                  <a:pt x="960" y="38389"/>
                </a:lnTo>
                <a:lnTo>
                  <a:pt x="2880" y="42230"/>
                </a:lnTo>
                <a:lnTo>
                  <a:pt x="4800" y="46070"/>
                </a:lnTo>
                <a:lnTo>
                  <a:pt x="6720" y="48950"/>
                </a:lnTo>
                <a:lnTo>
                  <a:pt x="10561" y="51831"/>
                </a:lnTo>
                <a:lnTo>
                  <a:pt x="13441" y="53751"/>
                </a:lnTo>
                <a:lnTo>
                  <a:pt x="17282" y="55671"/>
                </a:lnTo>
                <a:lnTo>
                  <a:pt x="22082" y="57591"/>
                </a:lnTo>
                <a:lnTo>
                  <a:pt x="26883" y="58552"/>
                </a:lnTo>
                <a:lnTo>
                  <a:pt x="24963" y="36469"/>
                </a:lnTo>
                <a:lnTo>
                  <a:pt x="23042" y="32628"/>
                </a:lnTo>
                <a:lnTo>
                  <a:pt x="23042" y="0"/>
                </a:lnTo>
                <a:lnTo>
                  <a:pt x="19202" y="1920"/>
                </a:lnTo>
                <a:lnTo>
                  <a:pt x="16322" y="3825"/>
                </a:lnTo>
                <a:lnTo>
                  <a:pt x="13441" y="5760"/>
                </a:lnTo>
                <a:lnTo>
                  <a:pt x="10561" y="7665"/>
                </a:lnTo>
                <a:lnTo>
                  <a:pt x="7680" y="10546"/>
                </a:lnTo>
                <a:lnTo>
                  <a:pt x="5760" y="12466"/>
                </a:lnTo>
                <a:lnTo>
                  <a:pt x="3840" y="15346"/>
                </a:lnTo>
                <a:lnTo>
                  <a:pt x="2880" y="18227"/>
                </a:lnTo>
                <a:lnTo>
                  <a:pt x="1920" y="21107"/>
                </a:lnTo>
                <a:lnTo>
                  <a:pt x="960" y="2400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1" name="object 451"/>
          <p:cNvSpPr/>
          <p:nvPr/>
        </p:nvSpPr>
        <p:spPr>
          <a:xfrm>
            <a:off x="5058323" y="1648998"/>
            <a:ext cx="76794" cy="118079"/>
          </a:xfrm>
          <a:custGeom>
            <a:avLst/>
            <a:gdLst/>
            <a:ahLst/>
            <a:cxnLst/>
            <a:rect l="l" t="t" r="r" b="b"/>
            <a:pathLst>
              <a:path w="76794" h="118079">
                <a:moveTo>
                  <a:pt x="54726" y="55671"/>
                </a:moveTo>
                <a:lnTo>
                  <a:pt x="57591" y="53766"/>
                </a:lnTo>
                <a:lnTo>
                  <a:pt x="60472" y="51846"/>
                </a:lnTo>
                <a:lnTo>
                  <a:pt x="62392" y="49926"/>
                </a:lnTo>
                <a:lnTo>
                  <a:pt x="65272" y="48005"/>
                </a:lnTo>
                <a:lnTo>
                  <a:pt x="67193" y="46085"/>
                </a:lnTo>
                <a:lnTo>
                  <a:pt x="69113" y="43205"/>
                </a:lnTo>
                <a:lnTo>
                  <a:pt x="70073" y="41285"/>
                </a:lnTo>
                <a:lnTo>
                  <a:pt x="71993" y="38404"/>
                </a:lnTo>
                <a:lnTo>
                  <a:pt x="71993" y="36484"/>
                </a:lnTo>
                <a:lnTo>
                  <a:pt x="72953" y="33604"/>
                </a:lnTo>
                <a:lnTo>
                  <a:pt x="73913" y="30723"/>
                </a:lnTo>
                <a:lnTo>
                  <a:pt x="73913" y="24002"/>
                </a:lnTo>
                <a:lnTo>
                  <a:pt x="72953" y="20162"/>
                </a:lnTo>
                <a:lnTo>
                  <a:pt x="71993" y="16322"/>
                </a:lnTo>
                <a:lnTo>
                  <a:pt x="70073" y="13441"/>
                </a:lnTo>
                <a:lnTo>
                  <a:pt x="68153" y="10561"/>
                </a:lnTo>
                <a:lnTo>
                  <a:pt x="65272" y="7680"/>
                </a:lnTo>
                <a:lnTo>
                  <a:pt x="62392" y="4800"/>
                </a:lnTo>
                <a:lnTo>
                  <a:pt x="58567" y="2880"/>
                </a:lnTo>
                <a:lnTo>
                  <a:pt x="54726" y="1920"/>
                </a:lnTo>
                <a:lnTo>
                  <a:pt x="49911" y="960"/>
                </a:lnTo>
                <a:lnTo>
                  <a:pt x="44165" y="0"/>
                </a:lnTo>
                <a:lnTo>
                  <a:pt x="31683" y="0"/>
                </a:lnTo>
                <a:lnTo>
                  <a:pt x="25923" y="960"/>
                </a:lnTo>
                <a:lnTo>
                  <a:pt x="21122" y="1920"/>
                </a:lnTo>
                <a:lnTo>
                  <a:pt x="16322" y="3840"/>
                </a:lnTo>
                <a:lnTo>
                  <a:pt x="12481" y="5760"/>
                </a:lnTo>
                <a:lnTo>
                  <a:pt x="9601" y="8641"/>
                </a:lnTo>
                <a:lnTo>
                  <a:pt x="5760" y="11521"/>
                </a:lnTo>
                <a:lnTo>
                  <a:pt x="3840" y="14401"/>
                </a:lnTo>
                <a:lnTo>
                  <a:pt x="1920" y="18242"/>
                </a:lnTo>
                <a:lnTo>
                  <a:pt x="960" y="22082"/>
                </a:lnTo>
                <a:lnTo>
                  <a:pt x="0" y="25923"/>
                </a:lnTo>
                <a:lnTo>
                  <a:pt x="0" y="36484"/>
                </a:lnTo>
                <a:lnTo>
                  <a:pt x="960" y="39364"/>
                </a:lnTo>
                <a:lnTo>
                  <a:pt x="1920" y="42245"/>
                </a:lnTo>
                <a:lnTo>
                  <a:pt x="2880" y="44165"/>
                </a:lnTo>
                <a:lnTo>
                  <a:pt x="4800" y="47045"/>
                </a:lnTo>
                <a:lnTo>
                  <a:pt x="6720" y="48966"/>
                </a:lnTo>
                <a:lnTo>
                  <a:pt x="8641" y="50886"/>
                </a:lnTo>
                <a:lnTo>
                  <a:pt x="11521" y="52806"/>
                </a:lnTo>
                <a:lnTo>
                  <a:pt x="13441" y="54726"/>
                </a:lnTo>
                <a:lnTo>
                  <a:pt x="16322" y="56647"/>
                </a:lnTo>
                <a:lnTo>
                  <a:pt x="19202" y="58567"/>
                </a:lnTo>
                <a:lnTo>
                  <a:pt x="19202" y="84475"/>
                </a:lnTo>
                <a:lnTo>
                  <a:pt x="19202" y="82570"/>
                </a:lnTo>
                <a:lnTo>
                  <a:pt x="20162" y="80634"/>
                </a:lnTo>
                <a:lnTo>
                  <a:pt x="21122" y="78729"/>
                </a:lnTo>
                <a:lnTo>
                  <a:pt x="22082" y="77754"/>
                </a:lnTo>
                <a:lnTo>
                  <a:pt x="23042" y="75849"/>
                </a:lnTo>
                <a:lnTo>
                  <a:pt x="24963" y="73913"/>
                </a:lnTo>
                <a:lnTo>
                  <a:pt x="24002" y="37444"/>
                </a:lnTo>
                <a:lnTo>
                  <a:pt x="23042" y="36484"/>
                </a:lnTo>
                <a:lnTo>
                  <a:pt x="23042" y="34564"/>
                </a:lnTo>
                <a:lnTo>
                  <a:pt x="22082" y="33604"/>
                </a:lnTo>
                <a:lnTo>
                  <a:pt x="22082" y="25923"/>
                </a:lnTo>
                <a:lnTo>
                  <a:pt x="23042" y="22082"/>
                </a:lnTo>
                <a:lnTo>
                  <a:pt x="25923" y="20162"/>
                </a:lnTo>
                <a:lnTo>
                  <a:pt x="27843" y="18242"/>
                </a:lnTo>
                <a:lnTo>
                  <a:pt x="31683" y="17282"/>
                </a:lnTo>
                <a:lnTo>
                  <a:pt x="43205" y="17282"/>
                </a:lnTo>
                <a:lnTo>
                  <a:pt x="45110" y="18242"/>
                </a:lnTo>
                <a:lnTo>
                  <a:pt x="47045" y="19202"/>
                </a:lnTo>
                <a:lnTo>
                  <a:pt x="48005" y="20162"/>
                </a:lnTo>
                <a:lnTo>
                  <a:pt x="48950" y="21122"/>
                </a:lnTo>
                <a:lnTo>
                  <a:pt x="49911" y="23042"/>
                </a:lnTo>
                <a:lnTo>
                  <a:pt x="50886" y="24963"/>
                </a:lnTo>
                <a:lnTo>
                  <a:pt x="50886" y="25923"/>
                </a:lnTo>
                <a:lnTo>
                  <a:pt x="51846" y="27843"/>
                </a:lnTo>
                <a:lnTo>
                  <a:pt x="51846" y="33604"/>
                </a:lnTo>
                <a:lnTo>
                  <a:pt x="49911" y="36484"/>
                </a:lnTo>
                <a:lnTo>
                  <a:pt x="48005" y="39364"/>
                </a:lnTo>
                <a:lnTo>
                  <a:pt x="46070" y="42245"/>
                </a:lnTo>
                <a:lnTo>
                  <a:pt x="44165" y="71033"/>
                </a:lnTo>
                <a:lnTo>
                  <a:pt x="46070" y="72953"/>
                </a:lnTo>
                <a:lnTo>
                  <a:pt x="48005" y="73913"/>
                </a:lnTo>
                <a:lnTo>
                  <a:pt x="49911" y="75849"/>
                </a:lnTo>
                <a:lnTo>
                  <a:pt x="50886" y="77754"/>
                </a:lnTo>
                <a:lnTo>
                  <a:pt x="52791" y="79674"/>
                </a:lnTo>
                <a:lnTo>
                  <a:pt x="52791" y="80634"/>
                </a:lnTo>
                <a:lnTo>
                  <a:pt x="53751" y="82570"/>
                </a:lnTo>
                <a:lnTo>
                  <a:pt x="53751" y="91196"/>
                </a:lnTo>
                <a:lnTo>
                  <a:pt x="52791" y="95036"/>
                </a:lnTo>
                <a:lnTo>
                  <a:pt x="49911" y="96956"/>
                </a:lnTo>
                <a:lnTo>
                  <a:pt x="47045" y="99837"/>
                </a:lnTo>
                <a:lnTo>
                  <a:pt x="43205" y="100797"/>
                </a:lnTo>
                <a:lnTo>
                  <a:pt x="30723" y="100797"/>
                </a:lnTo>
                <a:lnTo>
                  <a:pt x="26883" y="99837"/>
                </a:lnTo>
                <a:lnTo>
                  <a:pt x="24002" y="96956"/>
                </a:lnTo>
                <a:lnTo>
                  <a:pt x="21122" y="95036"/>
                </a:lnTo>
                <a:lnTo>
                  <a:pt x="23042" y="117119"/>
                </a:lnTo>
                <a:lnTo>
                  <a:pt x="28803" y="118079"/>
                </a:lnTo>
                <a:lnTo>
                  <a:pt x="42230" y="118079"/>
                </a:lnTo>
                <a:lnTo>
                  <a:pt x="48005" y="117119"/>
                </a:lnTo>
                <a:lnTo>
                  <a:pt x="53751" y="116159"/>
                </a:lnTo>
                <a:lnTo>
                  <a:pt x="58567" y="114239"/>
                </a:lnTo>
                <a:lnTo>
                  <a:pt x="63352" y="112318"/>
                </a:lnTo>
                <a:lnTo>
                  <a:pt x="66233" y="109438"/>
                </a:lnTo>
                <a:lnTo>
                  <a:pt x="70073" y="106558"/>
                </a:lnTo>
                <a:lnTo>
                  <a:pt x="72953" y="102717"/>
                </a:lnTo>
                <a:lnTo>
                  <a:pt x="73913" y="98877"/>
                </a:lnTo>
                <a:lnTo>
                  <a:pt x="75834" y="95036"/>
                </a:lnTo>
                <a:lnTo>
                  <a:pt x="76794" y="90236"/>
                </a:lnTo>
                <a:lnTo>
                  <a:pt x="76794" y="78729"/>
                </a:lnTo>
                <a:lnTo>
                  <a:pt x="75834" y="75849"/>
                </a:lnTo>
                <a:lnTo>
                  <a:pt x="74874" y="73913"/>
                </a:lnTo>
                <a:lnTo>
                  <a:pt x="72953" y="71033"/>
                </a:lnTo>
                <a:lnTo>
                  <a:pt x="71033" y="68168"/>
                </a:lnTo>
                <a:lnTo>
                  <a:pt x="69113" y="66233"/>
                </a:lnTo>
                <a:lnTo>
                  <a:pt x="67193" y="63352"/>
                </a:lnTo>
                <a:lnTo>
                  <a:pt x="64312" y="61447"/>
                </a:lnTo>
                <a:lnTo>
                  <a:pt x="61432" y="59512"/>
                </a:lnTo>
                <a:lnTo>
                  <a:pt x="57591" y="57607"/>
                </a:lnTo>
                <a:lnTo>
                  <a:pt x="54726" y="5567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2" name="object 452"/>
          <p:cNvSpPr/>
          <p:nvPr/>
        </p:nvSpPr>
        <p:spPr>
          <a:xfrm>
            <a:off x="5148559" y="1650918"/>
            <a:ext cx="76794" cy="114239"/>
          </a:xfrm>
          <a:custGeom>
            <a:avLst/>
            <a:gdLst/>
            <a:ahLst/>
            <a:cxnLst/>
            <a:rect l="l" t="t" r="r" b="b"/>
            <a:pathLst>
              <a:path w="76794" h="114239">
                <a:moveTo>
                  <a:pt x="50886" y="20162"/>
                </a:moveTo>
                <a:lnTo>
                  <a:pt x="10561" y="109438"/>
                </a:lnTo>
                <a:lnTo>
                  <a:pt x="10561" y="112318"/>
                </a:lnTo>
                <a:lnTo>
                  <a:pt x="11521" y="113278"/>
                </a:lnTo>
                <a:lnTo>
                  <a:pt x="12481" y="113278"/>
                </a:lnTo>
                <a:lnTo>
                  <a:pt x="14401" y="114239"/>
                </a:lnTo>
                <a:lnTo>
                  <a:pt x="32644" y="114239"/>
                </a:lnTo>
                <a:lnTo>
                  <a:pt x="33604" y="113278"/>
                </a:lnTo>
                <a:lnTo>
                  <a:pt x="34564" y="113278"/>
                </a:lnTo>
                <a:lnTo>
                  <a:pt x="34564" y="112318"/>
                </a:lnTo>
                <a:lnTo>
                  <a:pt x="35524" y="112318"/>
                </a:lnTo>
                <a:lnTo>
                  <a:pt x="36484" y="111358"/>
                </a:lnTo>
                <a:lnTo>
                  <a:pt x="36484" y="110398"/>
                </a:lnTo>
                <a:lnTo>
                  <a:pt x="73914" y="24002"/>
                </a:lnTo>
                <a:lnTo>
                  <a:pt x="74874" y="23042"/>
                </a:lnTo>
                <a:lnTo>
                  <a:pt x="74874" y="21122"/>
                </a:lnTo>
                <a:lnTo>
                  <a:pt x="75834" y="20162"/>
                </a:lnTo>
                <a:lnTo>
                  <a:pt x="75834" y="16322"/>
                </a:lnTo>
                <a:lnTo>
                  <a:pt x="76794" y="15361"/>
                </a:lnTo>
                <a:lnTo>
                  <a:pt x="76794" y="4800"/>
                </a:lnTo>
                <a:lnTo>
                  <a:pt x="75834" y="3840"/>
                </a:lnTo>
                <a:lnTo>
                  <a:pt x="75834" y="1920"/>
                </a:lnTo>
                <a:lnTo>
                  <a:pt x="74874" y="960"/>
                </a:lnTo>
                <a:lnTo>
                  <a:pt x="73914" y="0"/>
                </a:lnTo>
                <a:lnTo>
                  <a:pt x="192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6322"/>
                </a:lnTo>
                <a:lnTo>
                  <a:pt x="960" y="17282"/>
                </a:lnTo>
                <a:lnTo>
                  <a:pt x="960" y="19202"/>
                </a:lnTo>
                <a:lnTo>
                  <a:pt x="1920" y="20162"/>
                </a:lnTo>
                <a:lnTo>
                  <a:pt x="50886" y="201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3" name="object 453"/>
          <p:cNvSpPr/>
          <p:nvPr/>
        </p:nvSpPr>
        <p:spPr>
          <a:xfrm>
            <a:off x="5270479" y="1705645"/>
            <a:ext cx="91196" cy="18227"/>
          </a:xfrm>
          <a:custGeom>
            <a:avLst/>
            <a:gdLst/>
            <a:ahLst/>
            <a:cxnLst/>
            <a:rect l="l" t="t" r="r" b="b"/>
            <a:pathLst>
              <a:path w="91196" h="18227">
                <a:moveTo>
                  <a:pt x="960" y="16306"/>
                </a:moveTo>
                <a:lnTo>
                  <a:pt x="1920" y="17266"/>
                </a:lnTo>
                <a:lnTo>
                  <a:pt x="2880" y="18227"/>
                </a:lnTo>
                <a:lnTo>
                  <a:pt x="89275" y="18227"/>
                </a:lnTo>
                <a:lnTo>
                  <a:pt x="90236" y="17266"/>
                </a:lnTo>
                <a:lnTo>
                  <a:pt x="90236" y="16306"/>
                </a:lnTo>
                <a:lnTo>
                  <a:pt x="91196" y="14386"/>
                </a:lnTo>
                <a:lnTo>
                  <a:pt x="91196" y="2865"/>
                </a:lnTo>
                <a:lnTo>
                  <a:pt x="90236" y="1920"/>
                </a:lnTo>
                <a:lnTo>
                  <a:pt x="90236" y="960"/>
                </a:lnTo>
                <a:lnTo>
                  <a:pt x="89275" y="960"/>
                </a:lnTo>
                <a:lnTo>
                  <a:pt x="89275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3840"/>
                </a:lnTo>
                <a:lnTo>
                  <a:pt x="0" y="14386"/>
                </a:lnTo>
                <a:lnTo>
                  <a:pt x="960" y="1630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4" name="object 454"/>
          <p:cNvSpPr/>
          <p:nvPr/>
        </p:nvSpPr>
        <p:spPr>
          <a:xfrm>
            <a:off x="5409666" y="1648998"/>
            <a:ext cx="76809" cy="116159"/>
          </a:xfrm>
          <a:custGeom>
            <a:avLst/>
            <a:gdLst/>
            <a:ahLst/>
            <a:cxnLst/>
            <a:rect l="l" t="t" r="r" b="b"/>
            <a:pathLst>
              <a:path w="76809" h="116159">
                <a:moveTo>
                  <a:pt x="5760" y="29763"/>
                </a:moveTo>
                <a:lnTo>
                  <a:pt x="6720" y="29763"/>
                </a:lnTo>
                <a:lnTo>
                  <a:pt x="7680" y="28803"/>
                </a:lnTo>
                <a:lnTo>
                  <a:pt x="8641" y="27843"/>
                </a:lnTo>
                <a:lnTo>
                  <a:pt x="10561" y="26883"/>
                </a:lnTo>
                <a:lnTo>
                  <a:pt x="11521" y="25923"/>
                </a:lnTo>
                <a:lnTo>
                  <a:pt x="13441" y="24963"/>
                </a:lnTo>
                <a:lnTo>
                  <a:pt x="16322" y="24002"/>
                </a:lnTo>
                <a:lnTo>
                  <a:pt x="18242" y="23042"/>
                </a:lnTo>
                <a:lnTo>
                  <a:pt x="21122" y="22082"/>
                </a:lnTo>
                <a:lnTo>
                  <a:pt x="24003" y="21122"/>
                </a:lnTo>
                <a:lnTo>
                  <a:pt x="34564" y="21122"/>
                </a:lnTo>
                <a:lnTo>
                  <a:pt x="36484" y="22082"/>
                </a:lnTo>
                <a:lnTo>
                  <a:pt x="38404" y="23042"/>
                </a:lnTo>
                <a:lnTo>
                  <a:pt x="40325" y="24002"/>
                </a:lnTo>
                <a:lnTo>
                  <a:pt x="41285" y="24963"/>
                </a:lnTo>
                <a:lnTo>
                  <a:pt x="42245" y="25923"/>
                </a:lnTo>
                <a:lnTo>
                  <a:pt x="43205" y="27843"/>
                </a:lnTo>
                <a:lnTo>
                  <a:pt x="44165" y="29763"/>
                </a:lnTo>
                <a:lnTo>
                  <a:pt x="44165" y="31683"/>
                </a:lnTo>
                <a:lnTo>
                  <a:pt x="45125" y="32644"/>
                </a:lnTo>
                <a:lnTo>
                  <a:pt x="45125" y="37444"/>
                </a:lnTo>
                <a:lnTo>
                  <a:pt x="44165" y="39364"/>
                </a:lnTo>
                <a:lnTo>
                  <a:pt x="44165" y="41285"/>
                </a:lnTo>
                <a:lnTo>
                  <a:pt x="43205" y="44165"/>
                </a:lnTo>
                <a:lnTo>
                  <a:pt x="42245" y="47045"/>
                </a:lnTo>
                <a:lnTo>
                  <a:pt x="41285" y="48966"/>
                </a:lnTo>
                <a:lnTo>
                  <a:pt x="40325" y="51846"/>
                </a:lnTo>
                <a:lnTo>
                  <a:pt x="38404" y="55671"/>
                </a:lnTo>
                <a:lnTo>
                  <a:pt x="35524" y="58567"/>
                </a:lnTo>
                <a:lnTo>
                  <a:pt x="33604" y="62392"/>
                </a:lnTo>
                <a:lnTo>
                  <a:pt x="29763" y="65288"/>
                </a:lnTo>
                <a:lnTo>
                  <a:pt x="25923" y="70073"/>
                </a:lnTo>
                <a:lnTo>
                  <a:pt x="6720" y="91196"/>
                </a:lnTo>
                <a:lnTo>
                  <a:pt x="4800" y="92156"/>
                </a:lnTo>
                <a:lnTo>
                  <a:pt x="3840" y="93116"/>
                </a:lnTo>
                <a:lnTo>
                  <a:pt x="3840" y="94076"/>
                </a:lnTo>
                <a:lnTo>
                  <a:pt x="2880" y="95036"/>
                </a:lnTo>
                <a:lnTo>
                  <a:pt x="1920" y="95996"/>
                </a:lnTo>
                <a:lnTo>
                  <a:pt x="1920" y="97916"/>
                </a:lnTo>
                <a:lnTo>
                  <a:pt x="975" y="98877"/>
                </a:lnTo>
                <a:lnTo>
                  <a:pt x="975" y="102717"/>
                </a:lnTo>
                <a:lnTo>
                  <a:pt x="0" y="104637"/>
                </a:lnTo>
                <a:lnTo>
                  <a:pt x="0" y="108478"/>
                </a:lnTo>
                <a:lnTo>
                  <a:pt x="975" y="110398"/>
                </a:lnTo>
                <a:lnTo>
                  <a:pt x="975" y="112318"/>
                </a:lnTo>
                <a:lnTo>
                  <a:pt x="1920" y="113278"/>
                </a:lnTo>
                <a:lnTo>
                  <a:pt x="1920" y="114239"/>
                </a:lnTo>
                <a:lnTo>
                  <a:pt x="2880" y="115199"/>
                </a:lnTo>
                <a:lnTo>
                  <a:pt x="4800" y="115199"/>
                </a:lnTo>
                <a:lnTo>
                  <a:pt x="5760" y="116159"/>
                </a:lnTo>
                <a:lnTo>
                  <a:pt x="73929" y="116159"/>
                </a:lnTo>
                <a:lnTo>
                  <a:pt x="74889" y="115199"/>
                </a:lnTo>
                <a:lnTo>
                  <a:pt x="75849" y="115199"/>
                </a:lnTo>
                <a:lnTo>
                  <a:pt x="75849" y="113278"/>
                </a:lnTo>
                <a:lnTo>
                  <a:pt x="76809" y="113278"/>
                </a:lnTo>
                <a:lnTo>
                  <a:pt x="76809" y="100797"/>
                </a:lnTo>
                <a:lnTo>
                  <a:pt x="75849" y="99837"/>
                </a:lnTo>
                <a:lnTo>
                  <a:pt x="75849" y="98877"/>
                </a:lnTo>
                <a:lnTo>
                  <a:pt x="74889" y="97916"/>
                </a:lnTo>
                <a:lnTo>
                  <a:pt x="73929" y="96956"/>
                </a:lnTo>
                <a:lnTo>
                  <a:pt x="27843" y="96956"/>
                </a:lnTo>
                <a:lnTo>
                  <a:pt x="41285" y="83515"/>
                </a:lnTo>
                <a:lnTo>
                  <a:pt x="48006" y="76794"/>
                </a:lnTo>
                <a:lnTo>
                  <a:pt x="53766" y="71033"/>
                </a:lnTo>
                <a:lnTo>
                  <a:pt x="57607" y="66233"/>
                </a:lnTo>
                <a:lnTo>
                  <a:pt x="61447" y="60487"/>
                </a:lnTo>
                <a:lnTo>
                  <a:pt x="64328" y="56647"/>
                </a:lnTo>
                <a:lnTo>
                  <a:pt x="67208" y="51846"/>
                </a:lnTo>
                <a:lnTo>
                  <a:pt x="69128" y="48005"/>
                </a:lnTo>
                <a:lnTo>
                  <a:pt x="71048" y="44165"/>
                </a:lnTo>
                <a:lnTo>
                  <a:pt x="71048" y="40325"/>
                </a:lnTo>
                <a:lnTo>
                  <a:pt x="71993" y="37444"/>
                </a:lnTo>
                <a:lnTo>
                  <a:pt x="71993" y="21122"/>
                </a:lnTo>
                <a:lnTo>
                  <a:pt x="70088" y="18242"/>
                </a:lnTo>
                <a:lnTo>
                  <a:pt x="69128" y="14401"/>
                </a:lnTo>
                <a:lnTo>
                  <a:pt x="66248" y="11521"/>
                </a:lnTo>
                <a:lnTo>
                  <a:pt x="63367" y="8641"/>
                </a:lnTo>
                <a:lnTo>
                  <a:pt x="60487" y="5760"/>
                </a:lnTo>
                <a:lnTo>
                  <a:pt x="56647" y="3840"/>
                </a:lnTo>
                <a:lnTo>
                  <a:pt x="52806" y="1920"/>
                </a:lnTo>
                <a:lnTo>
                  <a:pt x="48006" y="960"/>
                </a:lnTo>
                <a:lnTo>
                  <a:pt x="43205" y="0"/>
                </a:lnTo>
                <a:lnTo>
                  <a:pt x="29763" y="0"/>
                </a:lnTo>
                <a:lnTo>
                  <a:pt x="25923" y="960"/>
                </a:lnTo>
                <a:lnTo>
                  <a:pt x="23042" y="1920"/>
                </a:lnTo>
                <a:lnTo>
                  <a:pt x="19202" y="2880"/>
                </a:lnTo>
                <a:lnTo>
                  <a:pt x="16322" y="3840"/>
                </a:lnTo>
                <a:lnTo>
                  <a:pt x="13441" y="4800"/>
                </a:lnTo>
                <a:lnTo>
                  <a:pt x="11521" y="5760"/>
                </a:lnTo>
                <a:lnTo>
                  <a:pt x="9601" y="6720"/>
                </a:lnTo>
                <a:lnTo>
                  <a:pt x="7680" y="7680"/>
                </a:lnTo>
                <a:lnTo>
                  <a:pt x="5760" y="8641"/>
                </a:lnTo>
                <a:lnTo>
                  <a:pt x="5760" y="9601"/>
                </a:lnTo>
                <a:lnTo>
                  <a:pt x="4800" y="10561"/>
                </a:lnTo>
                <a:lnTo>
                  <a:pt x="3840" y="10561"/>
                </a:lnTo>
                <a:lnTo>
                  <a:pt x="3840" y="11521"/>
                </a:lnTo>
                <a:lnTo>
                  <a:pt x="2880" y="12481"/>
                </a:lnTo>
                <a:lnTo>
                  <a:pt x="2880" y="26883"/>
                </a:lnTo>
                <a:lnTo>
                  <a:pt x="3840" y="27843"/>
                </a:lnTo>
                <a:lnTo>
                  <a:pt x="3840" y="28803"/>
                </a:lnTo>
                <a:lnTo>
                  <a:pt x="4800" y="28803"/>
                </a:lnTo>
                <a:lnTo>
                  <a:pt x="4800" y="29763"/>
                </a:lnTo>
                <a:lnTo>
                  <a:pt x="5760" y="2976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5" name="object 455"/>
          <p:cNvSpPr/>
          <p:nvPr/>
        </p:nvSpPr>
        <p:spPr>
          <a:xfrm>
            <a:off x="5498942" y="1648998"/>
            <a:ext cx="81610" cy="118079"/>
          </a:xfrm>
          <a:custGeom>
            <a:avLst/>
            <a:gdLst/>
            <a:ahLst/>
            <a:cxnLst/>
            <a:rect l="l" t="t" r="r" b="b"/>
            <a:pathLst>
              <a:path w="81610" h="118079">
                <a:moveTo>
                  <a:pt x="23042" y="51846"/>
                </a:moveTo>
                <a:lnTo>
                  <a:pt x="24002" y="46085"/>
                </a:lnTo>
                <a:lnTo>
                  <a:pt x="24002" y="40325"/>
                </a:lnTo>
                <a:lnTo>
                  <a:pt x="24963" y="35524"/>
                </a:lnTo>
                <a:lnTo>
                  <a:pt x="25923" y="31683"/>
                </a:lnTo>
                <a:lnTo>
                  <a:pt x="26883" y="27843"/>
                </a:lnTo>
                <a:lnTo>
                  <a:pt x="27843" y="24963"/>
                </a:lnTo>
                <a:lnTo>
                  <a:pt x="29763" y="22082"/>
                </a:lnTo>
                <a:lnTo>
                  <a:pt x="32644" y="21122"/>
                </a:lnTo>
                <a:lnTo>
                  <a:pt x="34564" y="19202"/>
                </a:lnTo>
                <a:lnTo>
                  <a:pt x="37444" y="18242"/>
                </a:lnTo>
                <a:lnTo>
                  <a:pt x="45125" y="18242"/>
                </a:lnTo>
                <a:lnTo>
                  <a:pt x="46085" y="19202"/>
                </a:lnTo>
                <a:lnTo>
                  <a:pt x="48005" y="19202"/>
                </a:lnTo>
                <a:lnTo>
                  <a:pt x="49926" y="20162"/>
                </a:lnTo>
                <a:lnTo>
                  <a:pt x="50886" y="22082"/>
                </a:lnTo>
                <a:lnTo>
                  <a:pt x="51846" y="23042"/>
                </a:lnTo>
                <a:lnTo>
                  <a:pt x="52806" y="24963"/>
                </a:lnTo>
                <a:lnTo>
                  <a:pt x="53766" y="26883"/>
                </a:lnTo>
                <a:lnTo>
                  <a:pt x="54726" y="28803"/>
                </a:lnTo>
                <a:lnTo>
                  <a:pt x="55686" y="31683"/>
                </a:lnTo>
                <a:lnTo>
                  <a:pt x="56647" y="34564"/>
                </a:lnTo>
                <a:lnTo>
                  <a:pt x="56647" y="37444"/>
                </a:lnTo>
                <a:lnTo>
                  <a:pt x="57607" y="41285"/>
                </a:lnTo>
                <a:lnTo>
                  <a:pt x="57607" y="45125"/>
                </a:lnTo>
                <a:lnTo>
                  <a:pt x="58567" y="49926"/>
                </a:lnTo>
                <a:lnTo>
                  <a:pt x="58567" y="64328"/>
                </a:lnTo>
                <a:lnTo>
                  <a:pt x="57607" y="68168"/>
                </a:lnTo>
                <a:lnTo>
                  <a:pt x="57607" y="78729"/>
                </a:lnTo>
                <a:lnTo>
                  <a:pt x="56647" y="81594"/>
                </a:lnTo>
                <a:lnTo>
                  <a:pt x="56647" y="84475"/>
                </a:lnTo>
                <a:lnTo>
                  <a:pt x="55686" y="87355"/>
                </a:lnTo>
                <a:lnTo>
                  <a:pt x="54726" y="89275"/>
                </a:lnTo>
                <a:lnTo>
                  <a:pt x="53766" y="92156"/>
                </a:lnTo>
                <a:lnTo>
                  <a:pt x="52806" y="94076"/>
                </a:lnTo>
                <a:lnTo>
                  <a:pt x="50886" y="95036"/>
                </a:lnTo>
                <a:lnTo>
                  <a:pt x="49926" y="96956"/>
                </a:lnTo>
                <a:lnTo>
                  <a:pt x="48005" y="97916"/>
                </a:lnTo>
                <a:lnTo>
                  <a:pt x="47045" y="98877"/>
                </a:lnTo>
                <a:lnTo>
                  <a:pt x="45125" y="98877"/>
                </a:lnTo>
                <a:lnTo>
                  <a:pt x="43205" y="99837"/>
                </a:lnTo>
                <a:lnTo>
                  <a:pt x="37444" y="99837"/>
                </a:lnTo>
                <a:lnTo>
                  <a:pt x="34564" y="98877"/>
                </a:lnTo>
                <a:lnTo>
                  <a:pt x="32644" y="97916"/>
                </a:lnTo>
                <a:lnTo>
                  <a:pt x="31683" y="118079"/>
                </a:lnTo>
                <a:lnTo>
                  <a:pt x="47045" y="118079"/>
                </a:lnTo>
                <a:lnTo>
                  <a:pt x="53766" y="116159"/>
                </a:lnTo>
                <a:lnTo>
                  <a:pt x="59527" y="113278"/>
                </a:lnTo>
                <a:lnTo>
                  <a:pt x="64328" y="111358"/>
                </a:lnTo>
                <a:lnTo>
                  <a:pt x="69128" y="106558"/>
                </a:lnTo>
                <a:lnTo>
                  <a:pt x="72009" y="101757"/>
                </a:lnTo>
                <a:lnTo>
                  <a:pt x="75849" y="96956"/>
                </a:lnTo>
                <a:lnTo>
                  <a:pt x="77769" y="90236"/>
                </a:lnTo>
                <a:lnTo>
                  <a:pt x="79689" y="83515"/>
                </a:lnTo>
                <a:lnTo>
                  <a:pt x="80634" y="75849"/>
                </a:lnTo>
                <a:lnTo>
                  <a:pt x="81610" y="67193"/>
                </a:lnTo>
                <a:lnTo>
                  <a:pt x="81610" y="48966"/>
                </a:lnTo>
                <a:lnTo>
                  <a:pt x="80634" y="41285"/>
                </a:lnTo>
                <a:lnTo>
                  <a:pt x="79689" y="33604"/>
                </a:lnTo>
                <a:lnTo>
                  <a:pt x="78729" y="26883"/>
                </a:lnTo>
                <a:lnTo>
                  <a:pt x="76809" y="20162"/>
                </a:lnTo>
                <a:lnTo>
                  <a:pt x="73929" y="15361"/>
                </a:lnTo>
                <a:lnTo>
                  <a:pt x="70088" y="10561"/>
                </a:lnTo>
                <a:lnTo>
                  <a:pt x="66248" y="6720"/>
                </a:lnTo>
                <a:lnTo>
                  <a:pt x="61447" y="3840"/>
                </a:lnTo>
                <a:lnTo>
                  <a:pt x="56647" y="960"/>
                </a:lnTo>
                <a:lnTo>
                  <a:pt x="49926" y="0"/>
                </a:lnTo>
                <a:lnTo>
                  <a:pt x="34564" y="0"/>
                </a:lnTo>
                <a:lnTo>
                  <a:pt x="27843" y="960"/>
                </a:lnTo>
                <a:lnTo>
                  <a:pt x="22082" y="3840"/>
                </a:lnTo>
                <a:lnTo>
                  <a:pt x="17282" y="6720"/>
                </a:lnTo>
                <a:lnTo>
                  <a:pt x="12481" y="10561"/>
                </a:lnTo>
                <a:lnTo>
                  <a:pt x="9616" y="16322"/>
                </a:lnTo>
                <a:lnTo>
                  <a:pt x="5775" y="21122"/>
                </a:lnTo>
                <a:lnTo>
                  <a:pt x="3840" y="27843"/>
                </a:lnTo>
                <a:lnTo>
                  <a:pt x="1935" y="34564"/>
                </a:lnTo>
                <a:lnTo>
                  <a:pt x="960" y="42245"/>
                </a:lnTo>
                <a:lnTo>
                  <a:pt x="0" y="49926"/>
                </a:lnTo>
                <a:lnTo>
                  <a:pt x="0" y="68168"/>
                </a:lnTo>
                <a:lnTo>
                  <a:pt x="960" y="76794"/>
                </a:lnTo>
                <a:lnTo>
                  <a:pt x="1935" y="83515"/>
                </a:lnTo>
                <a:lnTo>
                  <a:pt x="2895" y="91196"/>
                </a:lnTo>
                <a:lnTo>
                  <a:pt x="4800" y="96956"/>
                </a:lnTo>
                <a:lnTo>
                  <a:pt x="7680" y="102717"/>
                </a:lnTo>
                <a:lnTo>
                  <a:pt x="11521" y="107518"/>
                </a:lnTo>
                <a:lnTo>
                  <a:pt x="15361" y="111358"/>
                </a:lnTo>
                <a:lnTo>
                  <a:pt x="20162" y="114239"/>
                </a:lnTo>
                <a:lnTo>
                  <a:pt x="24963" y="116159"/>
                </a:lnTo>
                <a:lnTo>
                  <a:pt x="23042" y="66233"/>
                </a:lnTo>
                <a:lnTo>
                  <a:pt x="23042" y="5184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6" name="object 456"/>
          <p:cNvSpPr/>
          <p:nvPr/>
        </p:nvSpPr>
        <p:spPr>
          <a:xfrm>
            <a:off x="5521985" y="1715231"/>
            <a:ext cx="9601" cy="51846"/>
          </a:xfrm>
          <a:custGeom>
            <a:avLst/>
            <a:gdLst/>
            <a:ahLst/>
            <a:cxnLst/>
            <a:rect l="l" t="t" r="r" b="b"/>
            <a:pathLst>
              <a:path w="9601" h="51846">
                <a:moveTo>
                  <a:pt x="8641" y="51846"/>
                </a:moveTo>
                <a:lnTo>
                  <a:pt x="9601" y="31683"/>
                </a:lnTo>
                <a:lnTo>
                  <a:pt x="7680" y="29763"/>
                </a:lnTo>
                <a:lnTo>
                  <a:pt x="5760" y="27843"/>
                </a:lnTo>
                <a:lnTo>
                  <a:pt x="3840" y="24963"/>
                </a:lnTo>
                <a:lnTo>
                  <a:pt x="2880" y="22082"/>
                </a:lnTo>
                <a:lnTo>
                  <a:pt x="1920" y="17282"/>
                </a:lnTo>
                <a:lnTo>
                  <a:pt x="960" y="12496"/>
                </a:lnTo>
                <a:lnTo>
                  <a:pt x="960" y="6720"/>
                </a:lnTo>
                <a:lnTo>
                  <a:pt x="0" y="0"/>
                </a:lnTo>
                <a:lnTo>
                  <a:pt x="1920" y="49926"/>
                </a:lnTo>
                <a:lnTo>
                  <a:pt x="8641" y="5184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7" name="object 457"/>
          <p:cNvSpPr/>
          <p:nvPr/>
        </p:nvSpPr>
        <p:spPr>
          <a:xfrm>
            <a:off x="5614141" y="1652838"/>
            <a:ext cx="57607" cy="114239"/>
          </a:xfrm>
          <a:custGeom>
            <a:avLst/>
            <a:gdLst/>
            <a:ahLst/>
            <a:cxnLst/>
            <a:rect l="l" t="t" r="r" b="b"/>
            <a:pathLst>
              <a:path w="57607" h="114239">
                <a:moveTo>
                  <a:pt x="8641" y="114239"/>
                </a:moveTo>
                <a:lnTo>
                  <a:pt x="24002" y="114239"/>
                </a:lnTo>
                <a:lnTo>
                  <a:pt x="30723" y="112318"/>
                </a:lnTo>
                <a:lnTo>
                  <a:pt x="35524" y="109438"/>
                </a:lnTo>
                <a:lnTo>
                  <a:pt x="41285" y="107518"/>
                </a:lnTo>
                <a:lnTo>
                  <a:pt x="45125" y="102717"/>
                </a:lnTo>
                <a:lnTo>
                  <a:pt x="48966" y="97917"/>
                </a:lnTo>
                <a:lnTo>
                  <a:pt x="51846" y="93116"/>
                </a:lnTo>
                <a:lnTo>
                  <a:pt x="54726" y="86395"/>
                </a:lnTo>
                <a:lnTo>
                  <a:pt x="55686" y="79674"/>
                </a:lnTo>
                <a:lnTo>
                  <a:pt x="57607" y="72008"/>
                </a:lnTo>
                <a:lnTo>
                  <a:pt x="57607" y="37444"/>
                </a:lnTo>
                <a:lnTo>
                  <a:pt x="56647" y="29763"/>
                </a:lnTo>
                <a:lnTo>
                  <a:pt x="54726" y="23042"/>
                </a:lnTo>
                <a:lnTo>
                  <a:pt x="52806" y="16322"/>
                </a:lnTo>
                <a:lnTo>
                  <a:pt x="49926" y="11521"/>
                </a:lnTo>
                <a:lnTo>
                  <a:pt x="47045" y="6720"/>
                </a:lnTo>
                <a:lnTo>
                  <a:pt x="43205" y="2880"/>
                </a:lnTo>
                <a:lnTo>
                  <a:pt x="37444" y="0"/>
                </a:lnTo>
                <a:lnTo>
                  <a:pt x="34564" y="41285"/>
                </a:lnTo>
                <a:lnTo>
                  <a:pt x="34564" y="68168"/>
                </a:lnTo>
                <a:lnTo>
                  <a:pt x="33604" y="72008"/>
                </a:lnTo>
                <a:lnTo>
                  <a:pt x="33604" y="74889"/>
                </a:lnTo>
                <a:lnTo>
                  <a:pt x="32644" y="77754"/>
                </a:lnTo>
                <a:lnTo>
                  <a:pt x="32644" y="80634"/>
                </a:lnTo>
                <a:lnTo>
                  <a:pt x="31683" y="83515"/>
                </a:lnTo>
                <a:lnTo>
                  <a:pt x="30723" y="85435"/>
                </a:lnTo>
                <a:lnTo>
                  <a:pt x="29763" y="88315"/>
                </a:lnTo>
                <a:lnTo>
                  <a:pt x="28803" y="90236"/>
                </a:lnTo>
                <a:lnTo>
                  <a:pt x="27843" y="91196"/>
                </a:lnTo>
                <a:lnTo>
                  <a:pt x="25923" y="93116"/>
                </a:lnTo>
                <a:lnTo>
                  <a:pt x="24963" y="94076"/>
                </a:lnTo>
                <a:lnTo>
                  <a:pt x="23042" y="95036"/>
                </a:lnTo>
                <a:lnTo>
                  <a:pt x="21122" y="95036"/>
                </a:lnTo>
                <a:lnTo>
                  <a:pt x="19202" y="95996"/>
                </a:lnTo>
                <a:lnTo>
                  <a:pt x="13441" y="95996"/>
                </a:lnTo>
                <a:lnTo>
                  <a:pt x="11521" y="95036"/>
                </a:lnTo>
                <a:lnTo>
                  <a:pt x="8641" y="94076"/>
                </a:lnTo>
                <a:lnTo>
                  <a:pt x="6720" y="92156"/>
                </a:lnTo>
                <a:lnTo>
                  <a:pt x="4800" y="90236"/>
                </a:lnTo>
                <a:lnTo>
                  <a:pt x="3840" y="87355"/>
                </a:lnTo>
                <a:lnTo>
                  <a:pt x="1920" y="84475"/>
                </a:lnTo>
                <a:lnTo>
                  <a:pt x="960" y="79674"/>
                </a:lnTo>
                <a:lnTo>
                  <a:pt x="960" y="74889"/>
                </a:lnTo>
                <a:lnTo>
                  <a:pt x="0" y="69113"/>
                </a:lnTo>
                <a:lnTo>
                  <a:pt x="1920" y="112318"/>
                </a:lnTo>
                <a:lnTo>
                  <a:pt x="8641" y="11423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8" name="object 458"/>
          <p:cNvSpPr/>
          <p:nvPr/>
        </p:nvSpPr>
        <p:spPr>
          <a:xfrm>
            <a:off x="5590138" y="1648998"/>
            <a:ext cx="61447" cy="116159"/>
          </a:xfrm>
          <a:custGeom>
            <a:avLst/>
            <a:gdLst/>
            <a:ahLst/>
            <a:cxnLst/>
            <a:rect l="l" t="t" r="r" b="b"/>
            <a:pathLst>
              <a:path w="61447" h="116159">
                <a:moveTo>
                  <a:pt x="0" y="59512"/>
                </a:moveTo>
                <a:lnTo>
                  <a:pt x="0" y="68168"/>
                </a:lnTo>
                <a:lnTo>
                  <a:pt x="975" y="76794"/>
                </a:lnTo>
                <a:lnTo>
                  <a:pt x="1935" y="83515"/>
                </a:lnTo>
                <a:lnTo>
                  <a:pt x="3840" y="91196"/>
                </a:lnTo>
                <a:lnTo>
                  <a:pt x="5775" y="96956"/>
                </a:lnTo>
                <a:lnTo>
                  <a:pt x="8656" y="102717"/>
                </a:lnTo>
                <a:lnTo>
                  <a:pt x="11521" y="107518"/>
                </a:lnTo>
                <a:lnTo>
                  <a:pt x="15361" y="111358"/>
                </a:lnTo>
                <a:lnTo>
                  <a:pt x="21122" y="114239"/>
                </a:lnTo>
                <a:lnTo>
                  <a:pt x="25923" y="116159"/>
                </a:lnTo>
                <a:lnTo>
                  <a:pt x="24002" y="72953"/>
                </a:lnTo>
                <a:lnTo>
                  <a:pt x="24002" y="46085"/>
                </a:lnTo>
                <a:lnTo>
                  <a:pt x="24963" y="40325"/>
                </a:lnTo>
                <a:lnTo>
                  <a:pt x="24963" y="35524"/>
                </a:lnTo>
                <a:lnTo>
                  <a:pt x="25923" y="31683"/>
                </a:lnTo>
                <a:lnTo>
                  <a:pt x="26883" y="27843"/>
                </a:lnTo>
                <a:lnTo>
                  <a:pt x="28803" y="24963"/>
                </a:lnTo>
                <a:lnTo>
                  <a:pt x="30723" y="22082"/>
                </a:lnTo>
                <a:lnTo>
                  <a:pt x="32644" y="21122"/>
                </a:lnTo>
                <a:lnTo>
                  <a:pt x="34564" y="19202"/>
                </a:lnTo>
                <a:lnTo>
                  <a:pt x="37444" y="18242"/>
                </a:lnTo>
                <a:lnTo>
                  <a:pt x="45125" y="18242"/>
                </a:lnTo>
                <a:lnTo>
                  <a:pt x="47045" y="19202"/>
                </a:lnTo>
                <a:lnTo>
                  <a:pt x="48005" y="19202"/>
                </a:lnTo>
                <a:lnTo>
                  <a:pt x="49926" y="20162"/>
                </a:lnTo>
                <a:lnTo>
                  <a:pt x="50886" y="22082"/>
                </a:lnTo>
                <a:lnTo>
                  <a:pt x="52806" y="23042"/>
                </a:lnTo>
                <a:lnTo>
                  <a:pt x="53766" y="24963"/>
                </a:lnTo>
                <a:lnTo>
                  <a:pt x="54726" y="26883"/>
                </a:lnTo>
                <a:lnTo>
                  <a:pt x="55686" y="28803"/>
                </a:lnTo>
                <a:lnTo>
                  <a:pt x="56647" y="31683"/>
                </a:lnTo>
                <a:lnTo>
                  <a:pt x="56647" y="34564"/>
                </a:lnTo>
                <a:lnTo>
                  <a:pt x="57607" y="37444"/>
                </a:lnTo>
                <a:lnTo>
                  <a:pt x="57607" y="41285"/>
                </a:lnTo>
                <a:lnTo>
                  <a:pt x="58567" y="45125"/>
                </a:lnTo>
                <a:lnTo>
                  <a:pt x="61447" y="3840"/>
                </a:lnTo>
                <a:lnTo>
                  <a:pt x="56647" y="960"/>
                </a:lnTo>
                <a:lnTo>
                  <a:pt x="49926" y="0"/>
                </a:lnTo>
                <a:lnTo>
                  <a:pt x="34564" y="0"/>
                </a:lnTo>
                <a:lnTo>
                  <a:pt x="27843" y="960"/>
                </a:lnTo>
                <a:lnTo>
                  <a:pt x="23042" y="3840"/>
                </a:lnTo>
                <a:lnTo>
                  <a:pt x="17282" y="6720"/>
                </a:lnTo>
                <a:lnTo>
                  <a:pt x="13441" y="10561"/>
                </a:lnTo>
                <a:lnTo>
                  <a:pt x="9616" y="16322"/>
                </a:lnTo>
                <a:lnTo>
                  <a:pt x="6720" y="21122"/>
                </a:lnTo>
                <a:lnTo>
                  <a:pt x="3840" y="27843"/>
                </a:lnTo>
                <a:lnTo>
                  <a:pt x="2880" y="34564"/>
                </a:lnTo>
                <a:lnTo>
                  <a:pt x="975" y="42245"/>
                </a:lnTo>
                <a:lnTo>
                  <a:pt x="0" y="49926"/>
                </a:lnTo>
                <a:lnTo>
                  <a:pt x="0" y="5951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9" name="object 459"/>
          <p:cNvSpPr/>
          <p:nvPr/>
        </p:nvSpPr>
        <p:spPr>
          <a:xfrm>
            <a:off x="5684215" y="1650918"/>
            <a:ext cx="76809" cy="114239"/>
          </a:xfrm>
          <a:custGeom>
            <a:avLst/>
            <a:gdLst/>
            <a:ahLst/>
            <a:cxnLst/>
            <a:rect l="l" t="t" r="r" b="b"/>
            <a:pathLst>
              <a:path w="76809" h="114239">
                <a:moveTo>
                  <a:pt x="975" y="2880"/>
                </a:moveTo>
                <a:lnTo>
                  <a:pt x="0" y="3840"/>
                </a:lnTo>
                <a:lnTo>
                  <a:pt x="0" y="16322"/>
                </a:lnTo>
                <a:lnTo>
                  <a:pt x="975" y="17282"/>
                </a:lnTo>
                <a:lnTo>
                  <a:pt x="1935" y="19202"/>
                </a:lnTo>
                <a:lnTo>
                  <a:pt x="2895" y="20162"/>
                </a:lnTo>
                <a:lnTo>
                  <a:pt x="51846" y="20162"/>
                </a:lnTo>
                <a:lnTo>
                  <a:pt x="11521" y="109438"/>
                </a:lnTo>
                <a:lnTo>
                  <a:pt x="10561" y="110398"/>
                </a:lnTo>
                <a:lnTo>
                  <a:pt x="10561" y="112318"/>
                </a:lnTo>
                <a:lnTo>
                  <a:pt x="11521" y="112318"/>
                </a:lnTo>
                <a:lnTo>
                  <a:pt x="12496" y="113278"/>
                </a:lnTo>
                <a:lnTo>
                  <a:pt x="14401" y="114239"/>
                </a:lnTo>
                <a:lnTo>
                  <a:pt x="32644" y="114239"/>
                </a:lnTo>
                <a:lnTo>
                  <a:pt x="34564" y="113278"/>
                </a:lnTo>
                <a:lnTo>
                  <a:pt x="35524" y="112318"/>
                </a:lnTo>
                <a:lnTo>
                  <a:pt x="36484" y="111358"/>
                </a:lnTo>
                <a:lnTo>
                  <a:pt x="36484" y="110398"/>
                </a:lnTo>
                <a:lnTo>
                  <a:pt x="73929" y="24002"/>
                </a:lnTo>
                <a:lnTo>
                  <a:pt x="74889" y="23042"/>
                </a:lnTo>
                <a:lnTo>
                  <a:pt x="74889" y="22082"/>
                </a:lnTo>
                <a:lnTo>
                  <a:pt x="75849" y="21122"/>
                </a:lnTo>
                <a:lnTo>
                  <a:pt x="75849" y="19202"/>
                </a:lnTo>
                <a:lnTo>
                  <a:pt x="76809" y="18242"/>
                </a:lnTo>
                <a:lnTo>
                  <a:pt x="76809" y="3840"/>
                </a:lnTo>
                <a:lnTo>
                  <a:pt x="75849" y="2880"/>
                </a:lnTo>
                <a:lnTo>
                  <a:pt x="75849" y="960"/>
                </a:lnTo>
                <a:lnTo>
                  <a:pt x="74889" y="960"/>
                </a:lnTo>
                <a:lnTo>
                  <a:pt x="73929" y="0"/>
                </a:lnTo>
                <a:lnTo>
                  <a:pt x="2895" y="0"/>
                </a:lnTo>
                <a:lnTo>
                  <a:pt x="1935" y="960"/>
                </a:lnTo>
                <a:lnTo>
                  <a:pt x="975" y="1920"/>
                </a:lnTo>
                <a:lnTo>
                  <a:pt x="975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0" name="object 460"/>
          <p:cNvSpPr/>
          <p:nvPr/>
        </p:nvSpPr>
        <p:spPr>
          <a:xfrm>
            <a:off x="5783107" y="1681642"/>
            <a:ext cx="24947" cy="26868"/>
          </a:xfrm>
          <a:custGeom>
            <a:avLst/>
            <a:gdLst/>
            <a:ahLst/>
            <a:cxnLst/>
            <a:rect l="l" t="t" r="r" b="b"/>
            <a:pathLst>
              <a:path w="24947" h="26868">
                <a:moveTo>
                  <a:pt x="960" y="21122"/>
                </a:moveTo>
                <a:lnTo>
                  <a:pt x="960" y="23027"/>
                </a:lnTo>
                <a:lnTo>
                  <a:pt x="1920" y="24002"/>
                </a:lnTo>
                <a:lnTo>
                  <a:pt x="2865" y="24963"/>
                </a:lnTo>
                <a:lnTo>
                  <a:pt x="4800" y="25923"/>
                </a:lnTo>
                <a:lnTo>
                  <a:pt x="5745" y="25923"/>
                </a:lnTo>
                <a:lnTo>
                  <a:pt x="7680" y="26868"/>
                </a:lnTo>
                <a:lnTo>
                  <a:pt x="16306" y="26868"/>
                </a:lnTo>
                <a:lnTo>
                  <a:pt x="18227" y="25923"/>
                </a:lnTo>
                <a:lnTo>
                  <a:pt x="19202" y="25923"/>
                </a:lnTo>
                <a:lnTo>
                  <a:pt x="21107" y="24963"/>
                </a:lnTo>
                <a:lnTo>
                  <a:pt x="22067" y="24002"/>
                </a:lnTo>
                <a:lnTo>
                  <a:pt x="23027" y="23027"/>
                </a:lnTo>
                <a:lnTo>
                  <a:pt x="23987" y="21122"/>
                </a:lnTo>
                <a:lnTo>
                  <a:pt x="23987" y="18242"/>
                </a:lnTo>
                <a:lnTo>
                  <a:pt x="24947" y="16322"/>
                </a:lnTo>
                <a:lnTo>
                  <a:pt x="24947" y="11521"/>
                </a:lnTo>
                <a:lnTo>
                  <a:pt x="23987" y="8641"/>
                </a:lnTo>
                <a:lnTo>
                  <a:pt x="23987" y="7680"/>
                </a:lnTo>
                <a:lnTo>
                  <a:pt x="23027" y="5760"/>
                </a:lnTo>
                <a:lnTo>
                  <a:pt x="23027" y="3840"/>
                </a:lnTo>
                <a:lnTo>
                  <a:pt x="22067" y="2880"/>
                </a:lnTo>
                <a:lnTo>
                  <a:pt x="21107" y="1920"/>
                </a:lnTo>
                <a:lnTo>
                  <a:pt x="19202" y="960"/>
                </a:lnTo>
                <a:lnTo>
                  <a:pt x="18227" y="960"/>
                </a:lnTo>
                <a:lnTo>
                  <a:pt x="16306" y="0"/>
                </a:lnTo>
                <a:lnTo>
                  <a:pt x="7680" y="0"/>
                </a:lnTo>
                <a:lnTo>
                  <a:pt x="5745" y="960"/>
                </a:lnTo>
                <a:lnTo>
                  <a:pt x="4800" y="960"/>
                </a:lnTo>
                <a:lnTo>
                  <a:pt x="2865" y="1920"/>
                </a:lnTo>
                <a:lnTo>
                  <a:pt x="1920" y="2880"/>
                </a:lnTo>
                <a:lnTo>
                  <a:pt x="960" y="3840"/>
                </a:lnTo>
                <a:lnTo>
                  <a:pt x="960" y="5760"/>
                </a:lnTo>
                <a:lnTo>
                  <a:pt x="0" y="7680"/>
                </a:lnTo>
                <a:lnTo>
                  <a:pt x="0" y="20162"/>
                </a:lnTo>
                <a:lnTo>
                  <a:pt x="960" y="211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1" name="object 461"/>
          <p:cNvSpPr/>
          <p:nvPr/>
        </p:nvSpPr>
        <p:spPr>
          <a:xfrm>
            <a:off x="5783107" y="1739234"/>
            <a:ext cx="24947" cy="26883"/>
          </a:xfrm>
          <a:custGeom>
            <a:avLst/>
            <a:gdLst/>
            <a:ahLst/>
            <a:cxnLst/>
            <a:rect l="l" t="t" r="r" b="b"/>
            <a:pathLst>
              <a:path w="24947" h="26883">
                <a:moveTo>
                  <a:pt x="960" y="21122"/>
                </a:moveTo>
                <a:lnTo>
                  <a:pt x="960" y="23042"/>
                </a:lnTo>
                <a:lnTo>
                  <a:pt x="1920" y="24002"/>
                </a:lnTo>
                <a:lnTo>
                  <a:pt x="2865" y="24963"/>
                </a:lnTo>
                <a:lnTo>
                  <a:pt x="4800" y="25923"/>
                </a:lnTo>
                <a:lnTo>
                  <a:pt x="5745" y="25923"/>
                </a:lnTo>
                <a:lnTo>
                  <a:pt x="7680" y="26883"/>
                </a:lnTo>
                <a:lnTo>
                  <a:pt x="16306" y="26883"/>
                </a:lnTo>
                <a:lnTo>
                  <a:pt x="18227" y="25923"/>
                </a:lnTo>
                <a:lnTo>
                  <a:pt x="19202" y="25923"/>
                </a:lnTo>
                <a:lnTo>
                  <a:pt x="21107" y="24963"/>
                </a:lnTo>
                <a:lnTo>
                  <a:pt x="22067" y="24002"/>
                </a:lnTo>
                <a:lnTo>
                  <a:pt x="23027" y="23042"/>
                </a:lnTo>
                <a:lnTo>
                  <a:pt x="23987" y="21122"/>
                </a:lnTo>
                <a:lnTo>
                  <a:pt x="23987" y="18242"/>
                </a:lnTo>
                <a:lnTo>
                  <a:pt x="24947" y="16322"/>
                </a:lnTo>
                <a:lnTo>
                  <a:pt x="24947" y="11521"/>
                </a:lnTo>
                <a:lnTo>
                  <a:pt x="23987" y="8641"/>
                </a:lnTo>
                <a:lnTo>
                  <a:pt x="23987" y="7680"/>
                </a:lnTo>
                <a:lnTo>
                  <a:pt x="23027" y="5760"/>
                </a:lnTo>
                <a:lnTo>
                  <a:pt x="23027" y="3840"/>
                </a:lnTo>
                <a:lnTo>
                  <a:pt x="22067" y="2880"/>
                </a:lnTo>
                <a:lnTo>
                  <a:pt x="21107" y="1920"/>
                </a:lnTo>
                <a:lnTo>
                  <a:pt x="19202" y="960"/>
                </a:lnTo>
                <a:lnTo>
                  <a:pt x="18227" y="960"/>
                </a:lnTo>
                <a:lnTo>
                  <a:pt x="16306" y="0"/>
                </a:lnTo>
                <a:lnTo>
                  <a:pt x="7680" y="0"/>
                </a:lnTo>
                <a:lnTo>
                  <a:pt x="5745" y="960"/>
                </a:lnTo>
                <a:lnTo>
                  <a:pt x="4800" y="960"/>
                </a:lnTo>
                <a:lnTo>
                  <a:pt x="2865" y="1920"/>
                </a:lnTo>
                <a:lnTo>
                  <a:pt x="1920" y="2880"/>
                </a:lnTo>
                <a:lnTo>
                  <a:pt x="960" y="3840"/>
                </a:lnTo>
                <a:lnTo>
                  <a:pt x="960" y="5760"/>
                </a:lnTo>
                <a:lnTo>
                  <a:pt x="0" y="7680"/>
                </a:lnTo>
                <a:lnTo>
                  <a:pt x="0" y="20162"/>
                </a:lnTo>
                <a:lnTo>
                  <a:pt x="960" y="211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2" name="object 462"/>
          <p:cNvSpPr/>
          <p:nvPr/>
        </p:nvSpPr>
        <p:spPr>
          <a:xfrm>
            <a:off x="4866330" y="1791082"/>
            <a:ext cx="902374" cy="0"/>
          </a:xfrm>
          <a:custGeom>
            <a:avLst/>
            <a:gdLst/>
            <a:ahLst/>
            <a:cxnLst/>
            <a:rect l="l" t="t" r="r" b="b"/>
            <a:pathLst>
              <a:path w="902374" h="0">
                <a:moveTo>
                  <a:pt x="0" y="0"/>
                </a:moveTo>
                <a:lnTo>
                  <a:pt x="902374" y="0"/>
                </a:lnTo>
              </a:path>
            </a:pathLst>
          </a:custGeom>
          <a:ln w="1278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3" name="object 463"/>
          <p:cNvSpPr/>
          <p:nvPr/>
        </p:nvSpPr>
        <p:spPr>
          <a:xfrm>
            <a:off x="4875931" y="1895718"/>
            <a:ext cx="44150" cy="44150"/>
          </a:xfrm>
          <a:custGeom>
            <a:avLst/>
            <a:gdLst/>
            <a:ahLst/>
            <a:cxnLst/>
            <a:rect l="l" t="t" r="r" b="b"/>
            <a:pathLst>
              <a:path w="44150" h="44150">
                <a:moveTo>
                  <a:pt x="0" y="22067"/>
                </a:moveTo>
                <a:lnTo>
                  <a:pt x="0" y="28788"/>
                </a:lnTo>
                <a:lnTo>
                  <a:pt x="1920" y="33588"/>
                </a:lnTo>
                <a:lnTo>
                  <a:pt x="5760" y="38389"/>
                </a:lnTo>
                <a:lnTo>
                  <a:pt x="10561" y="42230"/>
                </a:lnTo>
                <a:lnTo>
                  <a:pt x="16322" y="44150"/>
                </a:lnTo>
                <a:lnTo>
                  <a:pt x="27843" y="44150"/>
                </a:lnTo>
                <a:lnTo>
                  <a:pt x="33604" y="42230"/>
                </a:lnTo>
                <a:lnTo>
                  <a:pt x="37444" y="38389"/>
                </a:lnTo>
                <a:lnTo>
                  <a:pt x="42230" y="33588"/>
                </a:lnTo>
                <a:lnTo>
                  <a:pt x="44150" y="28788"/>
                </a:lnTo>
                <a:lnTo>
                  <a:pt x="44150" y="16306"/>
                </a:lnTo>
                <a:lnTo>
                  <a:pt x="42230" y="10561"/>
                </a:lnTo>
                <a:lnTo>
                  <a:pt x="37444" y="6720"/>
                </a:lnTo>
                <a:lnTo>
                  <a:pt x="33604" y="1920"/>
                </a:lnTo>
                <a:lnTo>
                  <a:pt x="27843" y="0"/>
                </a:lnTo>
                <a:lnTo>
                  <a:pt x="15361" y="0"/>
                </a:lnTo>
                <a:lnTo>
                  <a:pt x="10561" y="1920"/>
                </a:lnTo>
                <a:lnTo>
                  <a:pt x="5760" y="6720"/>
                </a:lnTo>
                <a:lnTo>
                  <a:pt x="1920" y="10561"/>
                </a:lnTo>
                <a:lnTo>
                  <a:pt x="0" y="16306"/>
                </a:lnTo>
                <a:lnTo>
                  <a:pt x="0" y="2206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4" name="object 464"/>
          <p:cNvSpPr/>
          <p:nvPr/>
        </p:nvSpPr>
        <p:spPr>
          <a:xfrm>
            <a:off x="5149519" y="1866915"/>
            <a:ext cx="94076" cy="114239"/>
          </a:xfrm>
          <a:custGeom>
            <a:avLst/>
            <a:gdLst/>
            <a:ahLst/>
            <a:cxnLst/>
            <a:rect l="l" t="t" r="r" b="b"/>
            <a:pathLst>
              <a:path w="94076" h="114239">
                <a:moveTo>
                  <a:pt x="18242" y="113278"/>
                </a:moveTo>
                <a:lnTo>
                  <a:pt x="20162" y="113278"/>
                </a:lnTo>
                <a:lnTo>
                  <a:pt x="20162" y="112318"/>
                </a:lnTo>
                <a:lnTo>
                  <a:pt x="21122" y="111358"/>
                </a:lnTo>
                <a:lnTo>
                  <a:pt x="21122" y="47030"/>
                </a:lnTo>
                <a:lnTo>
                  <a:pt x="20162" y="42245"/>
                </a:lnTo>
                <a:lnTo>
                  <a:pt x="20162" y="25923"/>
                </a:lnTo>
                <a:lnTo>
                  <a:pt x="21122" y="28803"/>
                </a:lnTo>
                <a:lnTo>
                  <a:pt x="23042" y="32644"/>
                </a:lnTo>
                <a:lnTo>
                  <a:pt x="24963" y="36484"/>
                </a:lnTo>
                <a:lnTo>
                  <a:pt x="26883" y="40309"/>
                </a:lnTo>
                <a:lnTo>
                  <a:pt x="27843" y="43205"/>
                </a:lnTo>
                <a:lnTo>
                  <a:pt x="29763" y="47030"/>
                </a:lnTo>
                <a:lnTo>
                  <a:pt x="58567" y="99837"/>
                </a:lnTo>
                <a:lnTo>
                  <a:pt x="59512" y="102717"/>
                </a:lnTo>
                <a:lnTo>
                  <a:pt x="61447" y="105597"/>
                </a:lnTo>
                <a:lnTo>
                  <a:pt x="62392" y="107518"/>
                </a:lnTo>
                <a:lnTo>
                  <a:pt x="63352" y="109438"/>
                </a:lnTo>
                <a:lnTo>
                  <a:pt x="64312" y="110398"/>
                </a:lnTo>
                <a:lnTo>
                  <a:pt x="65288" y="111358"/>
                </a:lnTo>
                <a:lnTo>
                  <a:pt x="67193" y="112318"/>
                </a:lnTo>
                <a:lnTo>
                  <a:pt x="68153" y="113278"/>
                </a:lnTo>
                <a:lnTo>
                  <a:pt x="70073" y="113278"/>
                </a:lnTo>
                <a:lnTo>
                  <a:pt x="71033" y="114239"/>
                </a:lnTo>
                <a:lnTo>
                  <a:pt x="88315" y="114239"/>
                </a:lnTo>
                <a:lnTo>
                  <a:pt x="89275" y="113278"/>
                </a:lnTo>
                <a:lnTo>
                  <a:pt x="90236" y="113278"/>
                </a:lnTo>
                <a:lnTo>
                  <a:pt x="91196" y="112318"/>
                </a:lnTo>
                <a:lnTo>
                  <a:pt x="92156" y="111358"/>
                </a:lnTo>
                <a:lnTo>
                  <a:pt x="93116" y="110398"/>
                </a:lnTo>
                <a:lnTo>
                  <a:pt x="93116" y="109438"/>
                </a:lnTo>
                <a:lnTo>
                  <a:pt x="94076" y="108478"/>
                </a:lnTo>
                <a:lnTo>
                  <a:pt x="94076" y="2880"/>
                </a:lnTo>
                <a:lnTo>
                  <a:pt x="93116" y="1920"/>
                </a:lnTo>
                <a:lnTo>
                  <a:pt x="92156" y="960"/>
                </a:lnTo>
                <a:lnTo>
                  <a:pt x="91196" y="960"/>
                </a:lnTo>
                <a:lnTo>
                  <a:pt x="90236" y="0"/>
                </a:lnTo>
                <a:lnTo>
                  <a:pt x="76794" y="0"/>
                </a:lnTo>
                <a:lnTo>
                  <a:pt x="75834" y="960"/>
                </a:lnTo>
                <a:lnTo>
                  <a:pt x="74874" y="960"/>
                </a:lnTo>
                <a:lnTo>
                  <a:pt x="73913" y="1920"/>
                </a:lnTo>
                <a:lnTo>
                  <a:pt x="72953" y="2880"/>
                </a:lnTo>
                <a:lnTo>
                  <a:pt x="72953" y="78714"/>
                </a:lnTo>
                <a:lnTo>
                  <a:pt x="73913" y="82555"/>
                </a:lnTo>
                <a:lnTo>
                  <a:pt x="72953" y="82555"/>
                </a:lnTo>
                <a:lnTo>
                  <a:pt x="71993" y="80634"/>
                </a:lnTo>
                <a:lnTo>
                  <a:pt x="71033" y="77754"/>
                </a:lnTo>
                <a:lnTo>
                  <a:pt x="70073" y="75834"/>
                </a:lnTo>
                <a:lnTo>
                  <a:pt x="69113" y="72953"/>
                </a:lnTo>
                <a:lnTo>
                  <a:pt x="68153" y="71033"/>
                </a:lnTo>
                <a:lnTo>
                  <a:pt x="67193" y="68153"/>
                </a:lnTo>
                <a:lnTo>
                  <a:pt x="65288" y="66233"/>
                </a:lnTo>
                <a:lnTo>
                  <a:pt x="64312" y="63352"/>
                </a:lnTo>
                <a:lnTo>
                  <a:pt x="63352" y="61432"/>
                </a:lnTo>
                <a:lnTo>
                  <a:pt x="61447" y="58552"/>
                </a:lnTo>
                <a:lnTo>
                  <a:pt x="60472" y="56647"/>
                </a:lnTo>
                <a:lnTo>
                  <a:pt x="59512" y="53766"/>
                </a:lnTo>
                <a:lnTo>
                  <a:pt x="37444" y="12481"/>
                </a:lnTo>
                <a:lnTo>
                  <a:pt x="35524" y="9601"/>
                </a:lnTo>
                <a:lnTo>
                  <a:pt x="34564" y="7680"/>
                </a:lnTo>
                <a:lnTo>
                  <a:pt x="33604" y="6720"/>
                </a:lnTo>
                <a:lnTo>
                  <a:pt x="32644" y="4800"/>
                </a:lnTo>
                <a:lnTo>
                  <a:pt x="31683" y="3840"/>
                </a:lnTo>
                <a:lnTo>
                  <a:pt x="30723" y="2880"/>
                </a:lnTo>
                <a:lnTo>
                  <a:pt x="28803" y="1920"/>
                </a:lnTo>
                <a:lnTo>
                  <a:pt x="27843" y="960"/>
                </a:lnTo>
                <a:lnTo>
                  <a:pt x="24963" y="960"/>
                </a:lnTo>
                <a:lnTo>
                  <a:pt x="23042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2880"/>
                </a:lnTo>
                <a:lnTo>
                  <a:pt x="960" y="3840"/>
                </a:lnTo>
                <a:lnTo>
                  <a:pt x="0" y="5760"/>
                </a:lnTo>
                <a:lnTo>
                  <a:pt x="0" y="112318"/>
                </a:lnTo>
                <a:lnTo>
                  <a:pt x="960" y="113278"/>
                </a:lnTo>
                <a:lnTo>
                  <a:pt x="1920" y="113278"/>
                </a:lnTo>
                <a:lnTo>
                  <a:pt x="2880" y="114239"/>
                </a:lnTo>
                <a:lnTo>
                  <a:pt x="18242" y="114239"/>
                </a:lnTo>
                <a:lnTo>
                  <a:pt x="18242" y="11327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5" name="object 465"/>
          <p:cNvSpPr/>
          <p:nvPr/>
        </p:nvSpPr>
        <p:spPr>
          <a:xfrm>
            <a:off x="5266639" y="1895718"/>
            <a:ext cx="74874" cy="87355"/>
          </a:xfrm>
          <a:custGeom>
            <a:avLst/>
            <a:gdLst/>
            <a:ahLst/>
            <a:cxnLst/>
            <a:rect l="l" t="t" r="r" b="b"/>
            <a:pathLst>
              <a:path w="74874" h="87355">
                <a:moveTo>
                  <a:pt x="62392" y="85435"/>
                </a:moveTo>
                <a:lnTo>
                  <a:pt x="72953" y="85435"/>
                </a:lnTo>
                <a:lnTo>
                  <a:pt x="73913" y="84475"/>
                </a:lnTo>
                <a:lnTo>
                  <a:pt x="74874" y="83515"/>
                </a:lnTo>
                <a:lnTo>
                  <a:pt x="74874" y="2880"/>
                </a:lnTo>
                <a:lnTo>
                  <a:pt x="73913" y="1920"/>
                </a:lnTo>
                <a:lnTo>
                  <a:pt x="72953" y="1920"/>
                </a:lnTo>
                <a:lnTo>
                  <a:pt x="72953" y="960"/>
                </a:lnTo>
                <a:lnTo>
                  <a:pt x="69113" y="960"/>
                </a:lnTo>
                <a:lnTo>
                  <a:pt x="68153" y="0"/>
                </a:lnTo>
                <a:lnTo>
                  <a:pt x="59512" y="0"/>
                </a:lnTo>
                <a:lnTo>
                  <a:pt x="58552" y="960"/>
                </a:lnTo>
                <a:lnTo>
                  <a:pt x="54711" y="960"/>
                </a:lnTo>
                <a:lnTo>
                  <a:pt x="53751" y="1920"/>
                </a:lnTo>
                <a:lnTo>
                  <a:pt x="52791" y="2880"/>
                </a:lnTo>
                <a:lnTo>
                  <a:pt x="52791" y="55671"/>
                </a:lnTo>
                <a:lnTo>
                  <a:pt x="49911" y="60472"/>
                </a:lnTo>
                <a:lnTo>
                  <a:pt x="46085" y="63352"/>
                </a:lnTo>
                <a:lnTo>
                  <a:pt x="44150" y="65272"/>
                </a:lnTo>
                <a:lnTo>
                  <a:pt x="41269" y="67193"/>
                </a:lnTo>
                <a:lnTo>
                  <a:pt x="38404" y="68153"/>
                </a:lnTo>
                <a:lnTo>
                  <a:pt x="30723" y="68153"/>
                </a:lnTo>
                <a:lnTo>
                  <a:pt x="29748" y="67193"/>
                </a:lnTo>
                <a:lnTo>
                  <a:pt x="27843" y="66233"/>
                </a:lnTo>
                <a:lnTo>
                  <a:pt x="25907" y="64312"/>
                </a:lnTo>
                <a:lnTo>
                  <a:pt x="24963" y="63352"/>
                </a:lnTo>
                <a:lnTo>
                  <a:pt x="24002" y="61432"/>
                </a:lnTo>
                <a:lnTo>
                  <a:pt x="23042" y="59512"/>
                </a:lnTo>
                <a:lnTo>
                  <a:pt x="23042" y="57591"/>
                </a:lnTo>
                <a:lnTo>
                  <a:pt x="22082" y="55671"/>
                </a:lnTo>
                <a:lnTo>
                  <a:pt x="22082" y="2880"/>
                </a:lnTo>
                <a:lnTo>
                  <a:pt x="21122" y="1920"/>
                </a:lnTo>
                <a:lnTo>
                  <a:pt x="20162" y="1920"/>
                </a:lnTo>
                <a:lnTo>
                  <a:pt x="19202" y="960"/>
                </a:lnTo>
                <a:lnTo>
                  <a:pt x="16322" y="960"/>
                </a:lnTo>
                <a:lnTo>
                  <a:pt x="14401" y="0"/>
                </a:lnTo>
                <a:lnTo>
                  <a:pt x="6720" y="0"/>
                </a:lnTo>
                <a:lnTo>
                  <a:pt x="576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63352"/>
                </a:lnTo>
                <a:lnTo>
                  <a:pt x="960" y="67193"/>
                </a:lnTo>
                <a:lnTo>
                  <a:pt x="1920" y="71033"/>
                </a:lnTo>
                <a:lnTo>
                  <a:pt x="3840" y="74874"/>
                </a:lnTo>
                <a:lnTo>
                  <a:pt x="5760" y="77754"/>
                </a:lnTo>
                <a:lnTo>
                  <a:pt x="8641" y="80634"/>
                </a:lnTo>
                <a:lnTo>
                  <a:pt x="11521" y="82555"/>
                </a:lnTo>
                <a:lnTo>
                  <a:pt x="15361" y="84475"/>
                </a:lnTo>
                <a:lnTo>
                  <a:pt x="19202" y="86395"/>
                </a:lnTo>
                <a:lnTo>
                  <a:pt x="23042" y="87355"/>
                </a:lnTo>
                <a:lnTo>
                  <a:pt x="33588" y="87355"/>
                </a:lnTo>
                <a:lnTo>
                  <a:pt x="38404" y="86395"/>
                </a:lnTo>
                <a:lnTo>
                  <a:pt x="42245" y="83515"/>
                </a:lnTo>
                <a:lnTo>
                  <a:pt x="47030" y="81594"/>
                </a:lnTo>
                <a:lnTo>
                  <a:pt x="51831" y="77754"/>
                </a:lnTo>
                <a:lnTo>
                  <a:pt x="55671" y="72953"/>
                </a:lnTo>
                <a:lnTo>
                  <a:pt x="55671" y="83515"/>
                </a:lnTo>
                <a:lnTo>
                  <a:pt x="56631" y="83515"/>
                </a:lnTo>
                <a:lnTo>
                  <a:pt x="56631" y="84475"/>
                </a:lnTo>
                <a:lnTo>
                  <a:pt x="57591" y="84475"/>
                </a:lnTo>
                <a:lnTo>
                  <a:pt x="57591" y="85435"/>
                </a:lnTo>
                <a:lnTo>
                  <a:pt x="62392" y="8543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6" name="object 466"/>
          <p:cNvSpPr/>
          <p:nvPr/>
        </p:nvSpPr>
        <p:spPr>
          <a:xfrm>
            <a:off x="5363596" y="1894758"/>
            <a:ext cx="125760" cy="86395"/>
          </a:xfrm>
          <a:custGeom>
            <a:avLst/>
            <a:gdLst/>
            <a:ahLst/>
            <a:cxnLst/>
            <a:rect l="l" t="t" r="r" b="b"/>
            <a:pathLst>
              <a:path w="125760" h="86395">
                <a:moveTo>
                  <a:pt x="33588" y="20147"/>
                </a:moveTo>
                <a:lnTo>
                  <a:pt x="36484" y="19187"/>
                </a:lnTo>
                <a:lnTo>
                  <a:pt x="43205" y="19187"/>
                </a:lnTo>
                <a:lnTo>
                  <a:pt x="45110" y="20147"/>
                </a:lnTo>
                <a:lnTo>
                  <a:pt x="46070" y="21107"/>
                </a:lnTo>
                <a:lnTo>
                  <a:pt x="47990" y="22082"/>
                </a:lnTo>
                <a:lnTo>
                  <a:pt x="48950" y="23987"/>
                </a:lnTo>
                <a:lnTo>
                  <a:pt x="49911" y="25923"/>
                </a:lnTo>
                <a:lnTo>
                  <a:pt x="50871" y="27828"/>
                </a:lnTo>
                <a:lnTo>
                  <a:pt x="50871" y="29748"/>
                </a:lnTo>
                <a:lnTo>
                  <a:pt x="51831" y="31668"/>
                </a:lnTo>
                <a:lnTo>
                  <a:pt x="51831" y="84475"/>
                </a:lnTo>
                <a:lnTo>
                  <a:pt x="52791" y="85435"/>
                </a:lnTo>
                <a:lnTo>
                  <a:pt x="53751" y="86395"/>
                </a:lnTo>
                <a:lnTo>
                  <a:pt x="71033" y="86395"/>
                </a:lnTo>
                <a:lnTo>
                  <a:pt x="71993" y="85435"/>
                </a:lnTo>
                <a:lnTo>
                  <a:pt x="72953" y="85435"/>
                </a:lnTo>
                <a:lnTo>
                  <a:pt x="72953" y="84475"/>
                </a:lnTo>
                <a:lnTo>
                  <a:pt x="73913" y="84475"/>
                </a:lnTo>
                <a:lnTo>
                  <a:pt x="73913" y="30708"/>
                </a:lnTo>
                <a:lnTo>
                  <a:pt x="76794" y="26868"/>
                </a:lnTo>
                <a:lnTo>
                  <a:pt x="79674" y="23987"/>
                </a:lnTo>
                <a:lnTo>
                  <a:pt x="82555" y="22082"/>
                </a:lnTo>
                <a:lnTo>
                  <a:pt x="85435" y="20147"/>
                </a:lnTo>
                <a:lnTo>
                  <a:pt x="88315" y="19187"/>
                </a:lnTo>
                <a:lnTo>
                  <a:pt x="95036" y="19187"/>
                </a:lnTo>
                <a:lnTo>
                  <a:pt x="95996" y="20147"/>
                </a:lnTo>
                <a:lnTo>
                  <a:pt x="97916" y="21107"/>
                </a:lnTo>
                <a:lnTo>
                  <a:pt x="98877" y="22082"/>
                </a:lnTo>
                <a:lnTo>
                  <a:pt x="99837" y="23987"/>
                </a:lnTo>
                <a:lnTo>
                  <a:pt x="100797" y="25923"/>
                </a:lnTo>
                <a:lnTo>
                  <a:pt x="101757" y="27828"/>
                </a:lnTo>
                <a:lnTo>
                  <a:pt x="102717" y="29748"/>
                </a:lnTo>
                <a:lnTo>
                  <a:pt x="102717" y="31668"/>
                </a:lnTo>
                <a:lnTo>
                  <a:pt x="103677" y="34549"/>
                </a:lnTo>
                <a:lnTo>
                  <a:pt x="103677" y="85435"/>
                </a:lnTo>
                <a:lnTo>
                  <a:pt x="104637" y="85435"/>
                </a:lnTo>
                <a:lnTo>
                  <a:pt x="105597" y="86395"/>
                </a:lnTo>
                <a:lnTo>
                  <a:pt x="122880" y="86395"/>
                </a:lnTo>
                <a:lnTo>
                  <a:pt x="123840" y="85435"/>
                </a:lnTo>
                <a:lnTo>
                  <a:pt x="124785" y="85435"/>
                </a:lnTo>
                <a:lnTo>
                  <a:pt x="124785" y="84475"/>
                </a:lnTo>
                <a:lnTo>
                  <a:pt x="125760" y="83515"/>
                </a:lnTo>
                <a:lnTo>
                  <a:pt x="125760" y="28803"/>
                </a:lnTo>
                <a:lnTo>
                  <a:pt x="124785" y="23987"/>
                </a:lnTo>
                <a:lnTo>
                  <a:pt x="123840" y="20147"/>
                </a:lnTo>
                <a:lnTo>
                  <a:pt x="122880" y="16306"/>
                </a:lnTo>
                <a:lnTo>
                  <a:pt x="120959" y="12466"/>
                </a:lnTo>
                <a:lnTo>
                  <a:pt x="119039" y="9585"/>
                </a:lnTo>
                <a:lnTo>
                  <a:pt x="117119" y="6720"/>
                </a:lnTo>
                <a:lnTo>
                  <a:pt x="114239" y="3840"/>
                </a:lnTo>
                <a:lnTo>
                  <a:pt x="110398" y="2880"/>
                </a:lnTo>
                <a:lnTo>
                  <a:pt x="106558" y="960"/>
                </a:lnTo>
                <a:lnTo>
                  <a:pt x="102717" y="0"/>
                </a:lnTo>
                <a:lnTo>
                  <a:pt x="93116" y="0"/>
                </a:lnTo>
                <a:lnTo>
                  <a:pt x="90236" y="960"/>
                </a:lnTo>
                <a:lnTo>
                  <a:pt x="88315" y="960"/>
                </a:lnTo>
                <a:lnTo>
                  <a:pt x="86395" y="1920"/>
                </a:lnTo>
                <a:lnTo>
                  <a:pt x="83515" y="2880"/>
                </a:lnTo>
                <a:lnTo>
                  <a:pt x="81594" y="4800"/>
                </a:lnTo>
                <a:lnTo>
                  <a:pt x="79674" y="5745"/>
                </a:lnTo>
                <a:lnTo>
                  <a:pt x="76794" y="7680"/>
                </a:lnTo>
                <a:lnTo>
                  <a:pt x="74874" y="9585"/>
                </a:lnTo>
                <a:lnTo>
                  <a:pt x="72953" y="11521"/>
                </a:lnTo>
                <a:lnTo>
                  <a:pt x="70073" y="14401"/>
                </a:lnTo>
                <a:lnTo>
                  <a:pt x="69113" y="11521"/>
                </a:lnTo>
                <a:lnTo>
                  <a:pt x="68153" y="9585"/>
                </a:lnTo>
                <a:lnTo>
                  <a:pt x="66233" y="8641"/>
                </a:lnTo>
                <a:lnTo>
                  <a:pt x="65272" y="6720"/>
                </a:lnTo>
                <a:lnTo>
                  <a:pt x="63352" y="4800"/>
                </a:lnTo>
                <a:lnTo>
                  <a:pt x="61432" y="3840"/>
                </a:lnTo>
                <a:lnTo>
                  <a:pt x="59512" y="2880"/>
                </a:lnTo>
                <a:lnTo>
                  <a:pt x="56631" y="1920"/>
                </a:lnTo>
                <a:lnTo>
                  <a:pt x="54711" y="960"/>
                </a:lnTo>
                <a:lnTo>
                  <a:pt x="51831" y="0"/>
                </a:lnTo>
                <a:lnTo>
                  <a:pt x="41269" y="0"/>
                </a:lnTo>
                <a:lnTo>
                  <a:pt x="36484" y="960"/>
                </a:lnTo>
                <a:lnTo>
                  <a:pt x="32644" y="2880"/>
                </a:lnTo>
                <a:lnTo>
                  <a:pt x="27843" y="5745"/>
                </a:lnTo>
                <a:lnTo>
                  <a:pt x="24002" y="9585"/>
                </a:lnTo>
                <a:lnTo>
                  <a:pt x="19202" y="13426"/>
                </a:lnTo>
                <a:lnTo>
                  <a:pt x="19202" y="2880"/>
                </a:lnTo>
                <a:lnTo>
                  <a:pt x="18242" y="2880"/>
                </a:lnTo>
                <a:lnTo>
                  <a:pt x="17282" y="1920"/>
                </a:lnTo>
                <a:lnTo>
                  <a:pt x="14401" y="1920"/>
                </a:lnTo>
                <a:lnTo>
                  <a:pt x="13441" y="960"/>
                </a:lnTo>
                <a:lnTo>
                  <a:pt x="6720" y="960"/>
                </a:lnTo>
                <a:lnTo>
                  <a:pt x="4800" y="1920"/>
                </a:lnTo>
                <a:lnTo>
                  <a:pt x="192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0" y="3840"/>
                </a:lnTo>
                <a:lnTo>
                  <a:pt x="0" y="84475"/>
                </a:lnTo>
                <a:lnTo>
                  <a:pt x="960" y="84475"/>
                </a:lnTo>
                <a:lnTo>
                  <a:pt x="960" y="85435"/>
                </a:lnTo>
                <a:lnTo>
                  <a:pt x="1920" y="85435"/>
                </a:lnTo>
                <a:lnTo>
                  <a:pt x="2880" y="86395"/>
                </a:lnTo>
                <a:lnTo>
                  <a:pt x="20162" y="86395"/>
                </a:lnTo>
                <a:lnTo>
                  <a:pt x="21122" y="85435"/>
                </a:lnTo>
                <a:lnTo>
                  <a:pt x="22082" y="84475"/>
                </a:lnTo>
                <a:lnTo>
                  <a:pt x="22082" y="30708"/>
                </a:lnTo>
                <a:lnTo>
                  <a:pt x="25923" y="26868"/>
                </a:lnTo>
                <a:lnTo>
                  <a:pt x="28803" y="23987"/>
                </a:lnTo>
                <a:lnTo>
                  <a:pt x="30708" y="22082"/>
                </a:lnTo>
                <a:lnTo>
                  <a:pt x="33588" y="2014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7" name="object 467"/>
          <p:cNvSpPr/>
          <p:nvPr/>
        </p:nvSpPr>
        <p:spPr>
          <a:xfrm>
            <a:off x="5533506" y="1956191"/>
            <a:ext cx="8641" cy="23042"/>
          </a:xfrm>
          <a:custGeom>
            <a:avLst/>
            <a:gdLst/>
            <a:ahLst/>
            <a:cxnLst/>
            <a:rect l="l" t="t" r="r" b="b"/>
            <a:pathLst>
              <a:path w="8641" h="23042">
                <a:moveTo>
                  <a:pt x="0" y="18242"/>
                </a:moveTo>
                <a:lnTo>
                  <a:pt x="1920" y="19202"/>
                </a:lnTo>
                <a:lnTo>
                  <a:pt x="4800" y="21122"/>
                </a:lnTo>
                <a:lnTo>
                  <a:pt x="6720" y="23042"/>
                </a:lnTo>
                <a:lnTo>
                  <a:pt x="8641" y="4800"/>
                </a:lnTo>
                <a:lnTo>
                  <a:pt x="5760" y="2880"/>
                </a:lnTo>
                <a:lnTo>
                  <a:pt x="1920" y="0"/>
                </a:lnTo>
                <a:lnTo>
                  <a:pt x="0" y="182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8" name="object 468"/>
          <p:cNvSpPr/>
          <p:nvPr/>
        </p:nvSpPr>
        <p:spPr>
          <a:xfrm>
            <a:off x="5510463" y="1858274"/>
            <a:ext cx="79674" cy="124800"/>
          </a:xfrm>
          <a:custGeom>
            <a:avLst/>
            <a:gdLst/>
            <a:ahLst/>
            <a:cxnLst/>
            <a:rect l="l" t="t" r="r" b="b"/>
            <a:pathLst>
              <a:path w="79674" h="124800">
                <a:moveTo>
                  <a:pt x="960" y="2880"/>
                </a:moveTo>
                <a:lnTo>
                  <a:pt x="0" y="2880"/>
                </a:lnTo>
                <a:lnTo>
                  <a:pt x="0" y="120959"/>
                </a:lnTo>
                <a:lnTo>
                  <a:pt x="960" y="121919"/>
                </a:lnTo>
                <a:lnTo>
                  <a:pt x="1920" y="122880"/>
                </a:lnTo>
                <a:lnTo>
                  <a:pt x="17282" y="122880"/>
                </a:lnTo>
                <a:lnTo>
                  <a:pt x="17282" y="121919"/>
                </a:lnTo>
                <a:lnTo>
                  <a:pt x="18242" y="121919"/>
                </a:lnTo>
                <a:lnTo>
                  <a:pt x="19202" y="120959"/>
                </a:lnTo>
                <a:lnTo>
                  <a:pt x="19202" y="111358"/>
                </a:lnTo>
                <a:lnTo>
                  <a:pt x="21122" y="113278"/>
                </a:lnTo>
                <a:lnTo>
                  <a:pt x="23042" y="116159"/>
                </a:lnTo>
                <a:lnTo>
                  <a:pt x="24963" y="97916"/>
                </a:lnTo>
                <a:lnTo>
                  <a:pt x="22082" y="94076"/>
                </a:lnTo>
                <a:lnTo>
                  <a:pt x="22082" y="68153"/>
                </a:lnTo>
                <a:lnTo>
                  <a:pt x="24002" y="65288"/>
                </a:lnTo>
                <a:lnTo>
                  <a:pt x="25923" y="63352"/>
                </a:lnTo>
                <a:lnTo>
                  <a:pt x="27843" y="61432"/>
                </a:lnTo>
                <a:lnTo>
                  <a:pt x="28803" y="60472"/>
                </a:lnTo>
                <a:lnTo>
                  <a:pt x="30723" y="58567"/>
                </a:lnTo>
                <a:lnTo>
                  <a:pt x="31683" y="57591"/>
                </a:lnTo>
                <a:lnTo>
                  <a:pt x="33604" y="56631"/>
                </a:lnTo>
                <a:lnTo>
                  <a:pt x="34564" y="56631"/>
                </a:lnTo>
                <a:lnTo>
                  <a:pt x="36484" y="55671"/>
                </a:lnTo>
                <a:lnTo>
                  <a:pt x="46085" y="55671"/>
                </a:lnTo>
                <a:lnTo>
                  <a:pt x="48006" y="57591"/>
                </a:lnTo>
                <a:lnTo>
                  <a:pt x="49926" y="58567"/>
                </a:lnTo>
                <a:lnTo>
                  <a:pt x="51846" y="60472"/>
                </a:lnTo>
                <a:lnTo>
                  <a:pt x="52806" y="63352"/>
                </a:lnTo>
                <a:lnTo>
                  <a:pt x="53766" y="65288"/>
                </a:lnTo>
                <a:lnTo>
                  <a:pt x="54726" y="68153"/>
                </a:lnTo>
                <a:lnTo>
                  <a:pt x="55686" y="71033"/>
                </a:lnTo>
                <a:lnTo>
                  <a:pt x="55686" y="74874"/>
                </a:lnTo>
                <a:lnTo>
                  <a:pt x="56647" y="77754"/>
                </a:lnTo>
                <a:lnTo>
                  <a:pt x="56647" y="84475"/>
                </a:lnTo>
                <a:lnTo>
                  <a:pt x="55686" y="87355"/>
                </a:lnTo>
                <a:lnTo>
                  <a:pt x="55686" y="90236"/>
                </a:lnTo>
                <a:lnTo>
                  <a:pt x="54726" y="93116"/>
                </a:lnTo>
                <a:lnTo>
                  <a:pt x="53766" y="95996"/>
                </a:lnTo>
                <a:lnTo>
                  <a:pt x="52806" y="97916"/>
                </a:lnTo>
                <a:lnTo>
                  <a:pt x="50886" y="100797"/>
                </a:lnTo>
                <a:lnTo>
                  <a:pt x="49926" y="102717"/>
                </a:lnTo>
                <a:lnTo>
                  <a:pt x="48006" y="103677"/>
                </a:lnTo>
                <a:lnTo>
                  <a:pt x="45125" y="105597"/>
                </a:lnTo>
                <a:lnTo>
                  <a:pt x="37444" y="105597"/>
                </a:lnTo>
                <a:lnTo>
                  <a:pt x="33604" y="104637"/>
                </a:lnTo>
                <a:lnTo>
                  <a:pt x="31683" y="102717"/>
                </a:lnTo>
                <a:lnTo>
                  <a:pt x="29763" y="120959"/>
                </a:lnTo>
                <a:lnTo>
                  <a:pt x="31683" y="121919"/>
                </a:lnTo>
                <a:lnTo>
                  <a:pt x="33604" y="122880"/>
                </a:lnTo>
                <a:lnTo>
                  <a:pt x="35524" y="123840"/>
                </a:lnTo>
                <a:lnTo>
                  <a:pt x="38404" y="123840"/>
                </a:lnTo>
                <a:lnTo>
                  <a:pt x="40325" y="124800"/>
                </a:lnTo>
                <a:lnTo>
                  <a:pt x="50886" y="124800"/>
                </a:lnTo>
                <a:lnTo>
                  <a:pt x="55686" y="123840"/>
                </a:lnTo>
                <a:lnTo>
                  <a:pt x="59527" y="121919"/>
                </a:lnTo>
                <a:lnTo>
                  <a:pt x="64328" y="119999"/>
                </a:lnTo>
                <a:lnTo>
                  <a:pt x="67208" y="116159"/>
                </a:lnTo>
                <a:lnTo>
                  <a:pt x="70088" y="112318"/>
                </a:lnTo>
                <a:lnTo>
                  <a:pt x="72969" y="108478"/>
                </a:lnTo>
                <a:lnTo>
                  <a:pt x="75834" y="103677"/>
                </a:lnTo>
                <a:lnTo>
                  <a:pt x="76809" y="97916"/>
                </a:lnTo>
                <a:lnTo>
                  <a:pt x="78729" y="93116"/>
                </a:lnTo>
                <a:lnTo>
                  <a:pt x="79674" y="86395"/>
                </a:lnTo>
                <a:lnTo>
                  <a:pt x="79674" y="73913"/>
                </a:lnTo>
                <a:lnTo>
                  <a:pt x="78729" y="68153"/>
                </a:lnTo>
                <a:lnTo>
                  <a:pt x="77769" y="63352"/>
                </a:lnTo>
                <a:lnTo>
                  <a:pt x="75834" y="57591"/>
                </a:lnTo>
                <a:lnTo>
                  <a:pt x="74889" y="52791"/>
                </a:lnTo>
                <a:lnTo>
                  <a:pt x="72009" y="48950"/>
                </a:lnTo>
                <a:lnTo>
                  <a:pt x="69113" y="45125"/>
                </a:lnTo>
                <a:lnTo>
                  <a:pt x="66248" y="42230"/>
                </a:lnTo>
                <a:lnTo>
                  <a:pt x="62407" y="39364"/>
                </a:lnTo>
                <a:lnTo>
                  <a:pt x="57607" y="37444"/>
                </a:lnTo>
                <a:lnTo>
                  <a:pt x="52806" y="36484"/>
                </a:lnTo>
                <a:lnTo>
                  <a:pt x="40325" y="36484"/>
                </a:lnTo>
                <a:lnTo>
                  <a:pt x="38404" y="37444"/>
                </a:lnTo>
                <a:lnTo>
                  <a:pt x="36484" y="38404"/>
                </a:lnTo>
                <a:lnTo>
                  <a:pt x="34564" y="39364"/>
                </a:lnTo>
                <a:lnTo>
                  <a:pt x="32644" y="39364"/>
                </a:lnTo>
                <a:lnTo>
                  <a:pt x="30723" y="41285"/>
                </a:lnTo>
                <a:lnTo>
                  <a:pt x="28803" y="42230"/>
                </a:lnTo>
                <a:lnTo>
                  <a:pt x="25923" y="44165"/>
                </a:lnTo>
                <a:lnTo>
                  <a:pt x="24002" y="45125"/>
                </a:lnTo>
                <a:lnTo>
                  <a:pt x="22082" y="47045"/>
                </a:lnTo>
                <a:lnTo>
                  <a:pt x="22082" y="2880"/>
                </a:lnTo>
                <a:lnTo>
                  <a:pt x="21122" y="1920"/>
                </a:lnTo>
                <a:lnTo>
                  <a:pt x="20162" y="960"/>
                </a:lnTo>
                <a:lnTo>
                  <a:pt x="16322" y="960"/>
                </a:lnTo>
                <a:lnTo>
                  <a:pt x="15361" y="0"/>
                </a:lnTo>
                <a:lnTo>
                  <a:pt x="7680" y="0"/>
                </a:lnTo>
                <a:lnTo>
                  <a:pt x="576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9" name="object 469"/>
          <p:cNvSpPr/>
          <p:nvPr/>
        </p:nvSpPr>
        <p:spPr>
          <a:xfrm>
            <a:off x="5602635" y="1897639"/>
            <a:ext cx="73913" cy="85435"/>
          </a:xfrm>
          <a:custGeom>
            <a:avLst/>
            <a:gdLst/>
            <a:ahLst/>
            <a:cxnLst/>
            <a:rect l="l" t="t" r="r" b="b"/>
            <a:pathLst>
              <a:path w="73913" h="85435">
                <a:moveTo>
                  <a:pt x="23027" y="26868"/>
                </a:moveTo>
                <a:lnTo>
                  <a:pt x="23987" y="24947"/>
                </a:lnTo>
                <a:lnTo>
                  <a:pt x="24947" y="22067"/>
                </a:lnTo>
                <a:lnTo>
                  <a:pt x="23987" y="0"/>
                </a:lnTo>
                <a:lnTo>
                  <a:pt x="18227" y="1920"/>
                </a:lnTo>
                <a:lnTo>
                  <a:pt x="14386" y="4800"/>
                </a:lnTo>
                <a:lnTo>
                  <a:pt x="10546" y="8641"/>
                </a:lnTo>
                <a:lnTo>
                  <a:pt x="7665" y="12481"/>
                </a:lnTo>
                <a:lnTo>
                  <a:pt x="4785" y="17266"/>
                </a:lnTo>
                <a:lnTo>
                  <a:pt x="2865" y="23042"/>
                </a:lnTo>
                <a:lnTo>
                  <a:pt x="944" y="28788"/>
                </a:lnTo>
                <a:lnTo>
                  <a:pt x="0" y="35509"/>
                </a:lnTo>
                <a:lnTo>
                  <a:pt x="0" y="49910"/>
                </a:lnTo>
                <a:lnTo>
                  <a:pt x="944" y="55671"/>
                </a:lnTo>
                <a:lnTo>
                  <a:pt x="2865" y="61432"/>
                </a:lnTo>
                <a:lnTo>
                  <a:pt x="4785" y="67193"/>
                </a:lnTo>
                <a:lnTo>
                  <a:pt x="7665" y="71033"/>
                </a:lnTo>
                <a:lnTo>
                  <a:pt x="10546" y="74874"/>
                </a:lnTo>
                <a:lnTo>
                  <a:pt x="14386" y="78714"/>
                </a:lnTo>
                <a:lnTo>
                  <a:pt x="18227" y="80634"/>
                </a:lnTo>
                <a:lnTo>
                  <a:pt x="23987" y="82555"/>
                </a:lnTo>
                <a:lnTo>
                  <a:pt x="28788" y="84475"/>
                </a:lnTo>
                <a:lnTo>
                  <a:pt x="35509" y="85435"/>
                </a:lnTo>
                <a:lnTo>
                  <a:pt x="49911" y="85435"/>
                </a:lnTo>
                <a:lnTo>
                  <a:pt x="53751" y="84475"/>
                </a:lnTo>
                <a:lnTo>
                  <a:pt x="56631" y="84475"/>
                </a:lnTo>
                <a:lnTo>
                  <a:pt x="59512" y="83515"/>
                </a:lnTo>
                <a:lnTo>
                  <a:pt x="62392" y="82555"/>
                </a:lnTo>
                <a:lnTo>
                  <a:pt x="65272" y="82555"/>
                </a:lnTo>
                <a:lnTo>
                  <a:pt x="67193" y="81594"/>
                </a:lnTo>
                <a:lnTo>
                  <a:pt x="69113" y="80634"/>
                </a:lnTo>
                <a:lnTo>
                  <a:pt x="71033" y="80634"/>
                </a:lnTo>
                <a:lnTo>
                  <a:pt x="71993" y="79674"/>
                </a:lnTo>
                <a:lnTo>
                  <a:pt x="71993" y="78714"/>
                </a:lnTo>
                <a:lnTo>
                  <a:pt x="72953" y="78714"/>
                </a:lnTo>
                <a:lnTo>
                  <a:pt x="72953" y="76794"/>
                </a:lnTo>
                <a:lnTo>
                  <a:pt x="73913" y="76794"/>
                </a:lnTo>
                <a:lnTo>
                  <a:pt x="73913" y="66233"/>
                </a:lnTo>
                <a:lnTo>
                  <a:pt x="72953" y="65272"/>
                </a:lnTo>
                <a:lnTo>
                  <a:pt x="72953" y="64312"/>
                </a:lnTo>
                <a:lnTo>
                  <a:pt x="71993" y="63352"/>
                </a:lnTo>
                <a:lnTo>
                  <a:pt x="69113" y="63352"/>
                </a:lnTo>
                <a:lnTo>
                  <a:pt x="67193" y="64312"/>
                </a:lnTo>
                <a:lnTo>
                  <a:pt x="66233" y="65272"/>
                </a:lnTo>
                <a:lnTo>
                  <a:pt x="64312" y="65272"/>
                </a:lnTo>
                <a:lnTo>
                  <a:pt x="62392" y="66233"/>
                </a:lnTo>
                <a:lnTo>
                  <a:pt x="60472" y="67193"/>
                </a:lnTo>
                <a:lnTo>
                  <a:pt x="57591" y="67193"/>
                </a:lnTo>
                <a:lnTo>
                  <a:pt x="54711" y="68153"/>
                </a:lnTo>
                <a:lnTo>
                  <a:pt x="51831" y="68153"/>
                </a:lnTo>
                <a:lnTo>
                  <a:pt x="47990" y="69113"/>
                </a:lnTo>
                <a:lnTo>
                  <a:pt x="40309" y="69113"/>
                </a:lnTo>
                <a:lnTo>
                  <a:pt x="37429" y="68153"/>
                </a:lnTo>
                <a:lnTo>
                  <a:pt x="34549" y="67193"/>
                </a:lnTo>
                <a:lnTo>
                  <a:pt x="31668" y="66233"/>
                </a:lnTo>
                <a:lnTo>
                  <a:pt x="29748" y="65272"/>
                </a:lnTo>
                <a:lnTo>
                  <a:pt x="27828" y="63352"/>
                </a:lnTo>
                <a:lnTo>
                  <a:pt x="25907" y="61432"/>
                </a:lnTo>
                <a:lnTo>
                  <a:pt x="24947" y="58552"/>
                </a:lnTo>
                <a:lnTo>
                  <a:pt x="23987" y="55671"/>
                </a:lnTo>
                <a:lnTo>
                  <a:pt x="23027" y="52791"/>
                </a:lnTo>
                <a:lnTo>
                  <a:pt x="23027" y="2686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0" name="object 470"/>
          <p:cNvSpPr/>
          <p:nvPr/>
        </p:nvSpPr>
        <p:spPr>
          <a:xfrm>
            <a:off x="5625663" y="1894758"/>
            <a:ext cx="54726" cy="49911"/>
          </a:xfrm>
          <a:custGeom>
            <a:avLst/>
            <a:gdLst/>
            <a:ahLst/>
            <a:cxnLst/>
            <a:rect l="l" t="t" r="r" b="b"/>
            <a:pathLst>
              <a:path w="54726" h="49911">
                <a:moveTo>
                  <a:pt x="11521" y="0"/>
                </a:moveTo>
                <a:lnTo>
                  <a:pt x="5760" y="960"/>
                </a:lnTo>
                <a:lnTo>
                  <a:pt x="960" y="2880"/>
                </a:lnTo>
                <a:lnTo>
                  <a:pt x="1920" y="24947"/>
                </a:lnTo>
                <a:lnTo>
                  <a:pt x="2880" y="23027"/>
                </a:lnTo>
                <a:lnTo>
                  <a:pt x="3840" y="21107"/>
                </a:lnTo>
                <a:lnTo>
                  <a:pt x="5760" y="19187"/>
                </a:lnTo>
                <a:lnTo>
                  <a:pt x="7680" y="18242"/>
                </a:lnTo>
                <a:lnTo>
                  <a:pt x="9601" y="17266"/>
                </a:lnTo>
                <a:lnTo>
                  <a:pt x="11521" y="16306"/>
                </a:lnTo>
                <a:lnTo>
                  <a:pt x="14401" y="15361"/>
                </a:lnTo>
                <a:lnTo>
                  <a:pt x="22082" y="15361"/>
                </a:lnTo>
                <a:lnTo>
                  <a:pt x="26883" y="17266"/>
                </a:lnTo>
                <a:lnTo>
                  <a:pt x="28803" y="21107"/>
                </a:lnTo>
                <a:lnTo>
                  <a:pt x="31683" y="23987"/>
                </a:lnTo>
                <a:lnTo>
                  <a:pt x="33604" y="29748"/>
                </a:lnTo>
                <a:lnTo>
                  <a:pt x="32644" y="35509"/>
                </a:lnTo>
                <a:lnTo>
                  <a:pt x="0" y="35509"/>
                </a:lnTo>
                <a:lnTo>
                  <a:pt x="0" y="49911"/>
                </a:lnTo>
                <a:lnTo>
                  <a:pt x="49926" y="49911"/>
                </a:lnTo>
                <a:lnTo>
                  <a:pt x="51831" y="48950"/>
                </a:lnTo>
                <a:lnTo>
                  <a:pt x="52806" y="47990"/>
                </a:lnTo>
                <a:lnTo>
                  <a:pt x="53766" y="46070"/>
                </a:lnTo>
                <a:lnTo>
                  <a:pt x="54726" y="44150"/>
                </a:lnTo>
                <a:lnTo>
                  <a:pt x="54726" y="32644"/>
                </a:lnTo>
                <a:lnTo>
                  <a:pt x="53766" y="27828"/>
                </a:lnTo>
                <a:lnTo>
                  <a:pt x="52806" y="23027"/>
                </a:lnTo>
                <a:lnTo>
                  <a:pt x="50886" y="18242"/>
                </a:lnTo>
                <a:lnTo>
                  <a:pt x="48966" y="14401"/>
                </a:lnTo>
                <a:lnTo>
                  <a:pt x="46085" y="10561"/>
                </a:lnTo>
                <a:lnTo>
                  <a:pt x="43205" y="7680"/>
                </a:lnTo>
                <a:lnTo>
                  <a:pt x="39364" y="4800"/>
                </a:lnTo>
                <a:lnTo>
                  <a:pt x="34564" y="2880"/>
                </a:lnTo>
                <a:lnTo>
                  <a:pt x="29763" y="960"/>
                </a:lnTo>
                <a:lnTo>
                  <a:pt x="24002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1" name="object 471"/>
          <p:cNvSpPr/>
          <p:nvPr/>
        </p:nvSpPr>
        <p:spPr>
          <a:xfrm>
            <a:off x="5698617" y="1894758"/>
            <a:ext cx="49926" cy="86395"/>
          </a:xfrm>
          <a:custGeom>
            <a:avLst/>
            <a:gdLst/>
            <a:ahLst/>
            <a:cxnLst/>
            <a:rect l="l" t="t" r="r" b="b"/>
            <a:pathLst>
              <a:path w="49926" h="86395">
                <a:moveTo>
                  <a:pt x="20162" y="11521"/>
                </a:moveTo>
                <a:lnTo>
                  <a:pt x="18242" y="14401"/>
                </a:lnTo>
                <a:lnTo>
                  <a:pt x="18242" y="2880"/>
                </a:lnTo>
                <a:lnTo>
                  <a:pt x="17282" y="2880"/>
                </a:lnTo>
                <a:lnTo>
                  <a:pt x="16322" y="1920"/>
                </a:lnTo>
                <a:lnTo>
                  <a:pt x="13441" y="1920"/>
                </a:lnTo>
                <a:lnTo>
                  <a:pt x="12481" y="960"/>
                </a:lnTo>
                <a:lnTo>
                  <a:pt x="5775" y="960"/>
                </a:lnTo>
                <a:lnTo>
                  <a:pt x="4800" y="1920"/>
                </a:lnTo>
                <a:lnTo>
                  <a:pt x="1935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84475"/>
                </a:lnTo>
                <a:lnTo>
                  <a:pt x="960" y="85435"/>
                </a:lnTo>
                <a:lnTo>
                  <a:pt x="1935" y="86395"/>
                </a:lnTo>
                <a:lnTo>
                  <a:pt x="19202" y="86395"/>
                </a:lnTo>
                <a:lnTo>
                  <a:pt x="20162" y="85435"/>
                </a:lnTo>
                <a:lnTo>
                  <a:pt x="21122" y="85435"/>
                </a:lnTo>
                <a:lnTo>
                  <a:pt x="21122" y="84475"/>
                </a:lnTo>
                <a:lnTo>
                  <a:pt x="22082" y="84475"/>
                </a:lnTo>
                <a:lnTo>
                  <a:pt x="22082" y="34549"/>
                </a:lnTo>
                <a:lnTo>
                  <a:pt x="24002" y="31668"/>
                </a:lnTo>
                <a:lnTo>
                  <a:pt x="24963" y="29748"/>
                </a:lnTo>
                <a:lnTo>
                  <a:pt x="26883" y="27828"/>
                </a:lnTo>
                <a:lnTo>
                  <a:pt x="27843" y="25923"/>
                </a:lnTo>
                <a:lnTo>
                  <a:pt x="29763" y="24947"/>
                </a:lnTo>
                <a:lnTo>
                  <a:pt x="30723" y="23987"/>
                </a:lnTo>
                <a:lnTo>
                  <a:pt x="31683" y="23027"/>
                </a:lnTo>
                <a:lnTo>
                  <a:pt x="33604" y="22082"/>
                </a:lnTo>
                <a:lnTo>
                  <a:pt x="34564" y="21107"/>
                </a:lnTo>
                <a:lnTo>
                  <a:pt x="35524" y="21107"/>
                </a:lnTo>
                <a:lnTo>
                  <a:pt x="36484" y="20147"/>
                </a:lnTo>
                <a:lnTo>
                  <a:pt x="39364" y="20147"/>
                </a:lnTo>
                <a:lnTo>
                  <a:pt x="40325" y="21107"/>
                </a:lnTo>
                <a:lnTo>
                  <a:pt x="43205" y="21107"/>
                </a:lnTo>
                <a:lnTo>
                  <a:pt x="44165" y="22082"/>
                </a:lnTo>
                <a:lnTo>
                  <a:pt x="48966" y="22082"/>
                </a:lnTo>
                <a:lnTo>
                  <a:pt x="48966" y="21107"/>
                </a:lnTo>
                <a:lnTo>
                  <a:pt x="49926" y="20147"/>
                </a:lnTo>
                <a:lnTo>
                  <a:pt x="49926" y="2880"/>
                </a:lnTo>
                <a:lnTo>
                  <a:pt x="48966" y="2880"/>
                </a:lnTo>
                <a:lnTo>
                  <a:pt x="48966" y="1920"/>
                </a:lnTo>
                <a:lnTo>
                  <a:pt x="48006" y="1920"/>
                </a:lnTo>
                <a:lnTo>
                  <a:pt x="48006" y="960"/>
                </a:lnTo>
                <a:lnTo>
                  <a:pt x="45125" y="960"/>
                </a:lnTo>
                <a:lnTo>
                  <a:pt x="45125" y="0"/>
                </a:lnTo>
                <a:lnTo>
                  <a:pt x="36484" y="0"/>
                </a:lnTo>
                <a:lnTo>
                  <a:pt x="34564" y="960"/>
                </a:lnTo>
                <a:lnTo>
                  <a:pt x="32644" y="960"/>
                </a:lnTo>
                <a:lnTo>
                  <a:pt x="31683" y="1920"/>
                </a:lnTo>
                <a:lnTo>
                  <a:pt x="29763" y="2880"/>
                </a:lnTo>
                <a:lnTo>
                  <a:pt x="27843" y="3840"/>
                </a:lnTo>
                <a:lnTo>
                  <a:pt x="25923" y="5745"/>
                </a:lnTo>
                <a:lnTo>
                  <a:pt x="24002" y="7680"/>
                </a:lnTo>
                <a:lnTo>
                  <a:pt x="23042" y="9585"/>
                </a:lnTo>
                <a:lnTo>
                  <a:pt x="20162" y="115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2" name="object 472"/>
          <p:cNvSpPr/>
          <p:nvPr/>
        </p:nvSpPr>
        <p:spPr>
          <a:xfrm>
            <a:off x="5820537" y="1945629"/>
            <a:ext cx="5760" cy="36484"/>
          </a:xfrm>
          <a:custGeom>
            <a:avLst/>
            <a:gdLst/>
            <a:ahLst/>
            <a:cxnLst/>
            <a:rect l="l" t="t" r="r" b="b"/>
            <a:pathLst>
              <a:path w="5760" h="36484">
                <a:moveTo>
                  <a:pt x="5760" y="36484"/>
                </a:moveTo>
                <a:lnTo>
                  <a:pt x="5760" y="14401"/>
                </a:lnTo>
                <a:lnTo>
                  <a:pt x="3840" y="12481"/>
                </a:lnTo>
                <a:lnTo>
                  <a:pt x="2880" y="9601"/>
                </a:lnTo>
                <a:lnTo>
                  <a:pt x="1920" y="6720"/>
                </a:lnTo>
                <a:lnTo>
                  <a:pt x="960" y="3840"/>
                </a:lnTo>
                <a:lnTo>
                  <a:pt x="0" y="0"/>
                </a:lnTo>
                <a:lnTo>
                  <a:pt x="0" y="34564"/>
                </a:lnTo>
                <a:lnTo>
                  <a:pt x="5760" y="3648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3" name="object 473"/>
          <p:cNvSpPr/>
          <p:nvPr/>
        </p:nvSpPr>
        <p:spPr>
          <a:xfrm>
            <a:off x="5797494" y="1894758"/>
            <a:ext cx="84490" cy="88315"/>
          </a:xfrm>
          <a:custGeom>
            <a:avLst/>
            <a:gdLst/>
            <a:ahLst/>
            <a:cxnLst/>
            <a:rect l="l" t="t" r="r" b="b"/>
            <a:pathLst>
              <a:path w="84490" h="88315">
                <a:moveTo>
                  <a:pt x="48966" y="70073"/>
                </a:moveTo>
                <a:lnTo>
                  <a:pt x="46085" y="71033"/>
                </a:lnTo>
                <a:lnTo>
                  <a:pt x="38404" y="71033"/>
                </a:lnTo>
                <a:lnTo>
                  <a:pt x="35524" y="70073"/>
                </a:lnTo>
                <a:lnTo>
                  <a:pt x="33604" y="69113"/>
                </a:lnTo>
                <a:lnTo>
                  <a:pt x="30723" y="67193"/>
                </a:lnTo>
                <a:lnTo>
                  <a:pt x="28803" y="65272"/>
                </a:lnTo>
                <a:lnTo>
                  <a:pt x="28803" y="87355"/>
                </a:lnTo>
                <a:lnTo>
                  <a:pt x="34564" y="88315"/>
                </a:lnTo>
                <a:lnTo>
                  <a:pt x="48966" y="88315"/>
                </a:lnTo>
                <a:lnTo>
                  <a:pt x="54726" y="87355"/>
                </a:lnTo>
                <a:lnTo>
                  <a:pt x="60487" y="85435"/>
                </a:lnTo>
                <a:lnTo>
                  <a:pt x="66248" y="82555"/>
                </a:lnTo>
                <a:lnTo>
                  <a:pt x="70088" y="79674"/>
                </a:lnTo>
                <a:lnTo>
                  <a:pt x="73929" y="75834"/>
                </a:lnTo>
                <a:lnTo>
                  <a:pt x="77769" y="71993"/>
                </a:lnTo>
                <a:lnTo>
                  <a:pt x="80650" y="67193"/>
                </a:lnTo>
                <a:lnTo>
                  <a:pt x="81610" y="61432"/>
                </a:lnTo>
                <a:lnTo>
                  <a:pt x="83530" y="55671"/>
                </a:lnTo>
                <a:lnTo>
                  <a:pt x="84490" y="49911"/>
                </a:lnTo>
                <a:lnTo>
                  <a:pt x="84490" y="36469"/>
                </a:lnTo>
                <a:lnTo>
                  <a:pt x="83530" y="29748"/>
                </a:lnTo>
                <a:lnTo>
                  <a:pt x="82555" y="24947"/>
                </a:lnTo>
                <a:lnTo>
                  <a:pt x="80650" y="19187"/>
                </a:lnTo>
                <a:lnTo>
                  <a:pt x="77769" y="14401"/>
                </a:lnTo>
                <a:lnTo>
                  <a:pt x="74889" y="11521"/>
                </a:lnTo>
                <a:lnTo>
                  <a:pt x="71048" y="7680"/>
                </a:lnTo>
                <a:lnTo>
                  <a:pt x="67208" y="4800"/>
                </a:lnTo>
                <a:lnTo>
                  <a:pt x="61447" y="2880"/>
                </a:lnTo>
                <a:lnTo>
                  <a:pt x="56647" y="960"/>
                </a:lnTo>
                <a:lnTo>
                  <a:pt x="50886" y="0"/>
                </a:lnTo>
                <a:lnTo>
                  <a:pt x="36484" y="0"/>
                </a:lnTo>
                <a:lnTo>
                  <a:pt x="29763" y="960"/>
                </a:lnTo>
                <a:lnTo>
                  <a:pt x="24963" y="2880"/>
                </a:lnTo>
                <a:lnTo>
                  <a:pt x="19202" y="5745"/>
                </a:lnTo>
                <a:lnTo>
                  <a:pt x="14401" y="8641"/>
                </a:lnTo>
                <a:lnTo>
                  <a:pt x="11521" y="12466"/>
                </a:lnTo>
                <a:lnTo>
                  <a:pt x="7680" y="16306"/>
                </a:lnTo>
                <a:lnTo>
                  <a:pt x="4815" y="21107"/>
                </a:lnTo>
                <a:lnTo>
                  <a:pt x="2880" y="26868"/>
                </a:lnTo>
                <a:lnTo>
                  <a:pt x="975" y="31668"/>
                </a:lnTo>
                <a:lnTo>
                  <a:pt x="0" y="38389"/>
                </a:lnTo>
                <a:lnTo>
                  <a:pt x="0" y="51831"/>
                </a:lnTo>
                <a:lnTo>
                  <a:pt x="975" y="57591"/>
                </a:lnTo>
                <a:lnTo>
                  <a:pt x="2880" y="63352"/>
                </a:lnTo>
                <a:lnTo>
                  <a:pt x="4815" y="69113"/>
                </a:lnTo>
                <a:lnTo>
                  <a:pt x="6720" y="72953"/>
                </a:lnTo>
                <a:lnTo>
                  <a:pt x="10561" y="76794"/>
                </a:lnTo>
                <a:lnTo>
                  <a:pt x="13441" y="80634"/>
                </a:lnTo>
                <a:lnTo>
                  <a:pt x="18242" y="83515"/>
                </a:lnTo>
                <a:lnTo>
                  <a:pt x="23042" y="85435"/>
                </a:lnTo>
                <a:lnTo>
                  <a:pt x="23042" y="39349"/>
                </a:lnTo>
                <a:lnTo>
                  <a:pt x="24002" y="36469"/>
                </a:lnTo>
                <a:lnTo>
                  <a:pt x="24002" y="32644"/>
                </a:lnTo>
                <a:lnTo>
                  <a:pt x="24963" y="29748"/>
                </a:lnTo>
                <a:lnTo>
                  <a:pt x="25923" y="26868"/>
                </a:lnTo>
                <a:lnTo>
                  <a:pt x="27843" y="23987"/>
                </a:lnTo>
                <a:lnTo>
                  <a:pt x="29763" y="22082"/>
                </a:lnTo>
                <a:lnTo>
                  <a:pt x="31683" y="20147"/>
                </a:lnTo>
                <a:lnTo>
                  <a:pt x="33604" y="19187"/>
                </a:lnTo>
                <a:lnTo>
                  <a:pt x="36484" y="18242"/>
                </a:lnTo>
                <a:lnTo>
                  <a:pt x="39364" y="17266"/>
                </a:lnTo>
                <a:lnTo>
                  <a:pt x="46085" y="17266"/>
                </a:lnTo>
                <a:lnTo>
                  <a:pt x="49926" y="18242"/>
                </a:lnTo>
                <a:lnTo>
                  <a:pt x="51846" y="19187"/>
                </a:lnTo>
                <a:lnTo>
                  <a:pt x="54726" y="21107"/>
                </a:lnTo>
                <a:lnTo>
                  <a:pt x="56647" y="23027"/>
                </a:lnTo>
                <a:lnTo>
                  <a:pt x="57607" y="24947"/>
                </a:lnTo>
                <a:lnTo>
                  <a:pt x="59527" y="27828"/>
                </a:lnTo>
                <a:lnTo>
                  <a:pt x="60487" y="30708"/>
                </a:lnTo>
                <a:lnTo>
                  <a:pt x="60487" y="33588"/>
                </a:lnTo>
                <a:lnTo>
                  <a:pt x="61447" y="36469"/>
                </a:lnTo>
                <a:lnTo>
                  <a:pt x="61447" y="51831"/>
                </a:lnTo>
                <a:lnTo>
                  <a:pt x="60487" y="55671"/>
                </a:lnTo>
                <a:lnTo>
                  <a:pt x="59527" y="58552"/>
                </a:lnTo>
                <a:lnTo>
                  <a:pt x="58567" y="61432"/>
                </a:lnTo>
                <a:lnTo>
                  <a:pt x="57607" y="63352"/>
                </a:lnTo>
                <a:lnTo>
                  <a:pt x="55686" y="66233"/>
                </a:lnTo>
                <a:lnTo>
                  <a:pt x="53766" y="68153"/>
                </a:lnTo>
                <a:lnTo>
                  <a:pt x="50886" y="69113"/>
                </a:lnTo>
                <a:lnTo>
                  <a:pt x="48966" y="7007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4" name="object 474"/>
          <p:cNvSpPr/>
          <p:nvPr/>
        </p:nvSpPr>
        <p:spPr>
          <a:xfrm>
            <a:off x="5890610" y="1858274"/>
            <a:ext cx="56647" cy="122880"/>
          </a:xfrm>
          <a:custGeom>
            <a:avLst/>
            <a:gdLst/>
            <a:ahLst/>
            <a:cxnLst/>
            <a:rect l="l" t="t" r="r" b="b"/>
            <a:pathLst>
              <a:path w="56647" h="122880">
                <a:moveTo>
                  <a:pt x="52806" y="19202"/>
                </a:moveTo>
                <a:lnTo>
                  <a:pt x="55686" y="19202"/>
                </a:lnTo>
                <a:lnTo>
                  <a:pt x="55686" y="18242"/>
                </a:lnTo>
                <a:lnTo>
                  <a:pt x="56647" y="17282"/>
                </a:lnTo>
                <a:lnTo>
                  <a:pt x="56647" y="5760"/>
                </a:lnTo>
                <a:lnTo>
                  <a:pt x="55686" y="4800"/>
                </a:lnTo>
                <a:lnTo>
                  <a:pt x="55686" y="2880"/>
                </a:lnTo>
                <a:lnTo>
                  <a:pt x="54726" y="2880"/>
                </a:lnTo>
                <a:lnTo>
                  <a:pt x="54726" y="1920"/>
                </a:lnTo>
                <a:lnTo>
                  <a:pt x="52806" y="1920"/>
                </a:lnTo>
                <a:lnTo>
                  <a:pt x="50886" y="960"/>
                </a:lnTo>
                <a:lnTo>
                  <a:pt x="49926" y="960"/>
                </a:lnTo>
                <a:lnTo>
                  <a:pt x="48006" y="0"/>
                </a:lnTo>
                <a:lnTo>
                  <a:pt x="32644" y="0"/>
                </a:lnTo>
                <a:lnTo>
                  <a:pt x="28803" y="1920"/>
                </a:lnTo>
                <a:lnTo>
                  <a:pt x="24963" y="2880"/>
                </a:lnTo>
                <a:lnTo>
                  <a:pt x="22082" y="4800"/>
                </a:lnTo>
                <a:lnTo>
                  <a:pt x="20162" y="7680"/>
                </a:lnTo>
                <a:lnTo>
                  <a:pt x="17282" y="10561"/>
                </a:lnTo>
                <a:lnTo>
                  <a:pt x="16322" y="13441"/>
                </a:lnTo>
                <a:lnTo>
                  <a:pt x="15361" y="17282"/>
                </a:lnTo>
                <a:lnTo>
                  <a:pt x="14401" y="22082"/>
                </a:lnTo>
                <a:lnTo>
                  <a:pt x="13441" y="26883"/>
                </a:lnTo>
                <a:lnTo>
                  <a:pt x="13441" y="38404"/>
                </a:lnTo>
                <a:lnTo>
                  <a:pt x="1935" y="38404"/>
                </a:lnTo>
                <a:lnTo>
                  <a:pt x="1935" y="39364"/>
                </a:lnTo>
                <a:lnTo>
                  <a:pt x="960" y="39364"/>
                </a:lnTo>
                <a:lnTo>
                  <a:pt x="960" y="42230"/>
                </a:lnTo>
                <a:lnTo>
                  <a:pt x="0" y="43205"/>
                </a:lnTo>
                <a:lnTo>
                  <a:pt x="0" y="50886"/>
                </a:lnTo>
                <a:lnTo>
                  <a:pt x="960" y="52791"/>
                </a:lnTo>
                <a:lnTo>
                  <a:pt x="960" y="54726"/>
                </a:lnTo>
                <a:lnTo>
                  <a:pt x="1935" y="55671"/>
                </a:lnTo>
                <a:lnTo>
                  <a:pt x="2895" y="56631"/>
                </a:lnTo>
                <a:lnTo>
                  <a:pt x="13441" y="56631"/>
                </a:lnTo>
                <a:lnTo>
                  <a:pt x="13441" y="120959"/>
                </a:lnTo>
                <a:lnTo>
                  <a:pt x="14401" y="120959"/>
                </a:lnTo>
                <a:lnTo>
                  <a:pt x="14401" y="121919"/>
                </a:lnTo>
                <a:lnTo>
                  <a:pt x="15361" y="121919"/>
                </a:lnTo>
                <a:lnTo>
                  <a:pt x="15361" y="122880"/>
                </a:lnTo>
                <a:lnTo>
                  <a:pt x="33604" y="122880"/>
                </a:lnTo>
                <a:lnTo>
                  <a:pt x="34564" y="121919"/>
                </a:lnTo>
                <a:lnTo>
                  <a:pt x="35524" y="120959"/>
                </a:lnTo>
                <a:lnTo>
                  <a:pt x="35524" y="56631"/>
                </a:lnTo>
                <a:lnTo>
                  <a:pt x="50886" y="56631"/>
                </a:lnTo>
                <a:lnTo>
                  <a:pt x="51846" y="55671"/>
                </a:lnTo>
                <a:lnTo>
                  <a:pt x="52806" y="54726"/>
                </a:lnTo>
                <a:lnTo>
                  <a:pt x="52806" y="52791"/>
                </a:lnTo>
                <a:lnTo>
                  <a:pt x="53766" y="50886"/>
                </a:lnTo>
                <a:lnTo>
                  <a:pt x="53766" y="44165"/>
                </a:lnTo>
                <a:lnTo>
                  <a:pt x="52806" y="43205"/>
                </a:lnTo>
                <a:lnTo>
                  <a:pt x="52806" y="40325"/>
                </a:lnTo>
                <a:lnTo>
                  <a:pt x="51846" y="39364"/>
                </a:lnTo>
                <a:lnTo>
                  <a:pt x="51846" y="38404"/>
                </a:lnTo>
                <a:lnTo>
                  <a:pt x="35524" y="38404"/>
                </a:lnTo>
                <a:lnTo>
                  <a:pt x="35524" y="26883"/>
                </a:lnTo>
                <a:lnTo>
                  <a:pt x="36484" y="24963"/>
                </a:lnTo>
                <a:lnTo>
                  <a:pt x="36484" y="23042"/>
                </a:lnTo>
                <a:lnTo>
                  <a:pt x="37444" y="22082"/>
                </a:lnTo>
                <a:lnTo>
                  <a:pt x="37444" y="20162"/>
                </a:lnTo>
                <a:lnTo>
                  <a:pt x="38404" y="19202"/>
                </a:lnTo>
                <a:lnTo>
                  <a:pt x="39364" y="18242"/>
                </a:lnTo>
                <a:lnTo>
                  <a:pt x="40325" y="18242"/>
                </a:lnTo>
                <a:lnTo>
                  <a:pt x="42245" y="17282"/>
                </a:lnTo>
                <a:lnTo>
                  <a:pt x="48006" y="17282"/>
                </a:lnTo>
                <a:lnTo>
                  <a:pt x="48966" y="18242"/>
                </a:lnTo>
                <a:lnTo>
                  <a:pt x="51846" y="18242"/>
                </a:lnTo>
                <a:lnTo>
                  <a:pt x="51846" y="19202"/>
                </a:lnTo>
                <a:lnTo>
                  <a:pt x="52806" y="1920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5" name="object 475"/>
          <p:cNvSpPr/>
          <p:nvPr/>
        </p:nvSpPr>
        <p:spPr>
          <a:xfrm>
            <a:off x="5998143" y="1866915"/>
            <a:ext cx="49911" cy="114239"/>
          </a:xfrm>
          <a:custGeom>
            <a:avLst/>
            <a:gdLst/>
            <a:ahLst/>
            <a:cxnLst/>
            <a:rect l="l" t="t" r="r" b="b"/>
            <a:pathLst>
              <a:path w="49911" h="114239">
                <a:moveTo>
                  <a:pt x="49911" y="113278"/>
                </a:moveTo>
                <a:lnTo>
                  <a:pt x="46070" y="95996"/>
                </a:lnTo>
                <a:lnTo>
                  <a:pt x="43190" y="96956"/>
                </a:lnTo>
                <a:lnTo>
                  <a:pt x="23027" y="96956"/>
                </a:lnTo>
                <a:lnTo>
                  <a:pt x="7665" y="114239"/>
                </a:lnTo>
                <a:lnTo>
                  <a:pt x="46070" y="114239"/>
                </a:lnTo>
                <a:lnTo>
                  <a:pt x="49911" y="113278"/>
                </a:lnTo>
                <a:close/>
              </a:path>
              <a:path w="49911" h="114239">
                <a:moveTo>
                  <a:pt x="44150" y="46085"/>
                </a:moveTo>
                <a:lnTo>
                  <a:pt x="42230" y="47030"/>
                </a:lnTo>
                <a:lnTo>
                  <a:pt x="44150" y="64312"/>
                </a:lnTo>
                <a:lnTo>
                  <a:pt x="47030" y="65272"/>
                </a:lnTo>
                <a:lnTo>
                  <a:pt x="46070" y="45110"/>
                </a:lnTo>
                <a:lnTo>
                  <a:pt x="44150" y="46085"/>
                </a:lnTo>
                <a:close/>
              </a:path>
              <a:path w="49911" h="114239">
                <a:moveTo>
                  <a:pt x="69113" y="9601"/>
                </a:moveTo>
                <a:lnTo>
                  <a:pt x="66233" y="7680"/>
                </a:lnTo>
                <a:lnTo>
                  <a:pt x="62392" y="4800"/>
                </a:lnTo>
                <a:lnTo>
                  <a:pt x="58552" y="2880"/>
                </a:lnTo>
                <a:lnTo>
                  <a:pt x="53751" y="1920"/>
                </a:lnTo>
                <a:lnTo>
                  <a:pt x="48950" y="960"/>
                </a:lnTo>
                <a:lnTo>
                  <a:pt x="43190" y="0"/>
                </a:lnTo>
                <a:lnTo>
                  <a:pt x="5745" y="0"/>
                </a:lnTo>
                <a:lnTo>
                  <a:pt x="3825" y="960"/>
                </a:lnTo>
                <a:lnTo>
                  <a:pt x="1905" y="1920"/>
                </a:lnTo>
                <a:lnTo>
                  <a:pt x="944" y="2880"/>
                </a:lnTo>
                <a:lnTo>
                  <a:pt x="0" y="4800"/>
                </a:lnTo>
                <a:lnTo>
                  <a:pt x="0" y="109438"/>
                </a:lnTo>
                <a:lnTo>
                  <a:pt x="944" y="111358"/>
                </a:lnTo>
                <a:lnTo>
                  <a:pt x="1905" y="112318"/>
                </a:lnTo>
                <a:lnTo>
                  <a:pt x="3825" y="113278"/>
                </a:lnTo>
                <a:lnTo>
                  <a:pt x="5745" y="114239"/>
                </a:lnTo>
                <a:lnTo>
                  <a:pt x="7665" y="114239"/>
                </a:lnTo>
                <a:lnTo>
                  <a:pt x="23027" y="96956"/>
                </a:lnTo>
                <a:lnTo>
                  <a:pt x="23027" y="64312"/>
                </a:lnTo>
                <a:lnTo>
                  <a:pt x="44150" y="64312"/>
                </a:lnTo>
                <a:lnTo>
                  <a:pt x="42230" y="47030"/>
                </a:lnTo>
                <a:lnTo>
                  <a:pt x="23027" y="47030"/>
                </a:lnTo>
                <a:lnTo>
                  <a:pt x="23027" y="17282"/>
                </a:lnTo>
                <a:lnTo>
                  <a:pt x="38389" y="17282"/>
                </a:lnTo>
                <a:lnTo>
                  <a:pt x="41269" y="18242"/>
                </a:lnTo>
                <a:lnTo>
                  <a:pt x="43190" y="18242"/>
                </a:lnTo>
                <a:lnTo>
                  <a:pt x="46070" y="19202"/>
                </a:lnTo>
                <a:lnTo>
                  <a:pt x="47030" y="20162"/>
                </a:lnTo>
                <a:lnTo>
                  <a:pt x="48950" y="21122"/>
                </a:lnTo>
                <a:lnTo>
                  <a:pt x="49911" y="23042"/>
                </a:lnTo>
                <a:lnTo>
                  <a:pt x="50871" y="24002"/>
                </a:lnTo>
                <a:lnTo>
                  <a:pt x="51831" y="25923"/>
                </a:lnTo>
                <a:lnTo>
                  <a:pt x="52791" y="27843"/>
                </a:lnTo>
                <a:lnTo>
                  <a:pt x="52791" y="36484"/>
                </a:lnTo>
                <a:lnTo>
                  <a:pt x="51831" y="38404"/>
                </a:lnTo>
                <a:lnTo>
                  <a:pt x="51831" y="39364"/>
                </a:lnTo>
                <a:lnTo>
                  <a:pt x="50871" y="41269"/>
                </a:lnTo>
                <a:lnTo>
                  <a:pt x="48950" y="43205"/>
                </a:lnTo>
                <a:lnTo>
                  <a:pt x="47990" y="44150"/>
                </a:lnTo>
                <a:lnTo>
                  <a:pt x="46070" y="45110"/>
                </a:lnTo>
                <a:lnTo>
                  <a:pt x="47030" y="65272"/>
                </a:lnTo>
                <a:lnTo>
                  <a:pt x="49911" y="66233"/>
                </a:lnTo>
                <a:lnTo>
                  <a:pt x="51831" y="67193"/>
                </a:lnTo>
                <a:lnTo>
                  <a:pt x="53751" y="68153"/>
                </a:lnTo>
                <a:lnTo>
                  <a:pt x="55671" y="70073"/>
                </a:lnTo>
                <a:lnTo>
                  <a:pt x="56631" y="71993"/>
                </a:lnTo>
                <a:lnTo>
                  <a:pt x="57591" y="73914"/>
                </a:lnTo>
                <a:lnTo>
                  <a:pt x="58552" y="75834"/>
                </a:lnTo>
                <a:lnTo>
                  <a:pt x="58552" y="85435"/>
                </a:lnTo>
                <a:lnTo>
                  <a:pt x="57591" y="87355"/>
                </a:lnTo>
                <a:lnTo>
                  <a:pt x="56631" y="89275"/>
                </a:lnTo>
                <a:lnTo>
                  <a:pt x="55671" y="91196"/>
                </a:lnTo>
                <a:lnTo>
                  <a:pt x="53751" y="92156"/>
                </a:lnTo>
                <a:lnTo>
                  <a:pt x="51831" y="94076"/>
                </a:lnTo>
                <a:lnTo>
                  <a:pt x="49911" y="95036"/>
                </a:lnTo>
                <a:lnTo>
                  <a:pt x="47990" y="95996"/>
                </a:lnTo>
                <a:lnTo>
                  <a:pt x="46070" y="95996"/>
                </a:lnTo>
                <a:lnTo>
                  <a:pt x="49911" y="113278"/>
                </a:lnTo>
                <a:lnTo>
                  <a:pt x="53751" y="112318"/>
                </a:lnTo>
                <a:lnTo>
                  <a:pt x="57591" y="112318"/>
                </a:lnTo>
                <a:lnTo>
                  <a:pt x="60472" y="110398"/>
                </a:lnTo>
                <a:lnTo>
                  <a:pt x="64312" y="109438"/>
                </a:lnTo>
                <a:lnTo>
                  <a:pt x="67193" y="108478"/>
                </a:lnTo>
                <a:lnTo>
                  <a:pt x="70073" y="106558"/>
                </a:lnTo>
                <a:lnTo>
                  <a:pt x="71993" y="104637"/>
                </a:lnTo>
                <a:lnTo>
                  <a:pt x="74858" y="101757"/>
                </a:lnTo>
                <a:lnTo>
                  <a:pt x="76794" y="99837"/>
                </a:lnTo>
                <a:lnTo>
                  <a:pt x="78714" y="96956"/>
                </a:lnTo>
                <a:lnTo>
                  <a:pt x="80634" y="94076"/>
                </a:lnTo>
                <a:lnTo>
                  <a:pt x="81579" y="91196"/>
                </a:lnTo>
                <a:lnTo>
                  <a:pt x="82555" y="87355"/>
                </a:lnTo>
                <a:lnTo>
                  <a:pt x="83515" y="84475"/>
                </a:lnTo>
                <a:lnTo>
                  <a:pt x="83515" y="75834"/>
                </a:lnTo>
                <a:lnTo>
                  <a:pt x="82555" y="72953"/>
                </a:lnTo>
                <a:lnTo>
                  <a:pt x="81579" y="69113"/>
                </a:lnTo>
                <a:lnTo>
                  <a:pt x="79674" y="66233"/>
                </a:lnTo>
                <a:lnTo>
                  <a:pt x="78714" y="63352"/>
                </a:lnTo>
                <a:lnTo>
                  <a:pt x="76794" y="61432"/>
                </a:lnTo>
                <a:lnTo>
                  <a:pt x="74858" y="59512"/>
                </a:lnTo>
                <a:lnTo>
                  <a:pt x="71993" y="57591"/>
                </a:lnTo>
                <a:lnTo>
                  <a:pt x="69113" y="55671"/>
                </a:lnTo>
                <a:lnTo>
                  <a:pt x="66233" y="54711"/>
                </a:lnTo>
                <a:lnTo>
                  <a:pt x="63352" y="52791"/>
                </a:lnTo>
                <a:lnTo>
                  <a:pt x="60472" y="52791"/>
                </a:lnTo>
                <a:lnTo>
                  <a:pt x="63352" y="51831"/>
                </a:lnTo>
                <a:lnTo>
                  <a:pt x="65272" y="50871"/>
                </a:lnTo>
                <a:lnTo>
                  <a:pt x="67193" y="48950"/>
                </a:lnTo>
                <a:lnTo>
                  <a:pt x="69113" y="47030"/>
                </a:lnTo>
                <a:lnTo>
                  <a:pt x="71018" y="46085"/>
                </a:lnTo>
                <a:lnTo>
                  <a:pt x="71993" y="44150"/>
                </a:lnTo>
                <a:lnTo>
                  <a:pt x="73914" y="41269"/>
                </a:lnTo>
                <a:lnTo>
                  <a:pt x="74858" y="39364"/>
                </a:lnTo>
                <a:lnTo>
                  <a:pt x="74858" y="37429"/>
                </a:lnTo>
                <a:lnTo>
                  <a:pt x="75834" y="34564"/>
                </a:lnTo>
                <a:lnTo>
                  <a:pt x="75834" y="20162"/>
                </a:lnTo>
                <a:lnTo>
                  <a:pt x="73914" y="16322"/>
                </a:lnTo>
                <a:lnTo>
                  <a:pt x="71993" y="12481"/>
                </a:lnTo>
                <a:lnTo>
                  <a:pt x="69113" y="96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6" name="object 476"/>
          <p:cNvSpPr/>
          <p:nvPr/>
        </p:nvSpPr>
        <p:spPr>
          <a:xfrm>
            <a:off x="6099886" y="1866915"/>
            <a:ext cx="23042" cy="114239"/>
          </a:xfrm>
          <a:custGeom>
            <a:avLst/>
            <a:gdLst/>
            <a:ahLst/>
            <a:cxnLst/>
            <a:rect l="l" t="t" r="r" b="b"/>
            <a:pathLst>
              <a:path w="23042" h="114239">
                <a:moveTo>
                  <a:pt x="17282" y="0"/>
                </a:moveTo>
                <a:lnTo>
                  <a:pt x="480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12318"/>
                </a:lnTo>
                <a:lnTo>
                  <a:pt x="960" y="112318"/>
                </a:lnTo>
                <a:lnTo>
                  <a:pt x="960" y="113278"/>
                </a:lnTo>
                <a:lnTo>
                  <a:pt x="2880" y="113278"/>
                </a:lnTo>
                <a:lnTo>
                  <a:pt x="3840" y="114239"/>
                </a:lnTo>
                <a:lnTo>
                  <a:pt x="20162" y="114239"/>
                </a:lnTo>
                <a:lnTo>
                  <a:pt x="21122" y="113278"/>
                </a:lnTo>
                <a:lnTo>
                  <a:pt x="22082" y="113278"/>
                </a:lnTo>
                <a:lnTo>
                  <a:pt x="23042" y="112318"/>
                </a:lnTo>
                <a:lnTo>
                  <a:pt x="23042" y="1920"/>
                </a:lnTo>
                <a:lnTo>
                  <a:pt x="22082" y="960"/>
                </a:lnTo>
                <a:lnTo>
                  <a:pt x="21122" y="960"/>
                </a:lnTo>
                <a:lnTo>
                  <a:pt x="20162" y="0"/>
                </a:lnTo>
                <a:lnTo>
                  <a:pt x="1728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7" name="object 477"/>
          <p:cNvSpPr/>
          <p:nvPr/>
        </p:nvSpPr>
        <p:spPr>
          <a:xfrm>
            <a:off x="6136370" y="1866915"/>
            <a:ext cx="87355" cy="114239"/>
          </a:xfrm>
          <a:custGeom>
            <a:avLst/>
            <a:gdLst/>
            <a:ahLst/>
            <a:cxnLst/>
            <a:rect l="l" t="t" r="r" b="b"/>
            <a:pathLst>
              <a:path w="87355" h="114239">
                <a:moveTo>
                  <a:pt x="960" y="13441"/>
                </a:moveTo>
                <a:lnTo>
                  <a:pt x="960" y="17282"/>
                </a:lnTo>
                <a:lnTo>
                  <a:pt x="1920" y="18242"/>
                </a:lnTo>
                <a:lnTo>
                  <a:pt x="2880" y="19202"/>
                </a:lnTo>
                <a:lnTo>
                  <a:pt x="32644" y="19202"/>
                </a:lnTo>
                <a:lnTo>
                  <a:pt x="32644" y="112318"/>
                </a:lnTo>
                <a:lnTo>
                  <a:pt x="33604" y="113278"/>
                </a:lnTo>
                <a:lnTo>
                  <a:pt x="34549" y="113278"/>
                </a:lnTo>
                <a:lnTo>
                  <a:pt x="35524" y="114239"/>
                </a:lnTo>
                <a:lnTo>
                  <a:pt x="52791" y="114239"/>
                </a:lnTo>
                <a:lnTo>
                  <a:pt x="52791" y="113278"/>
                </a:lnTo>
                <a:lnTo>
                  <a:pt x="54711" y="113278"/>
                </a:lnTo>
                <a:lnTo>
                  <a:pt x="54711" y="112318"/>
                </a:lnTo>
                <a:lnTo>
                  <a:pt x="55671" y="112318"/>
                </a:lnTo>
                <a:lnTo>
                  <a:pt x="55671" y="19202"/>
                </a:lnTo>
                <a:lnTo>
                  <a:pt x="85435" y="19202"/>
                </a:lnTo>
                <a:lnTo>
                  <a:pt x="85435" y="18242"/>
                </a:lnTo>
                <a:lnTo>
                  <a:pt x="86395" y="18242"/>
                </a:lnTo>
                <a:lnTo>
                  <a:pt x="86395" y="17282"/>
                </a:lnTo>
                <a:lnTo>
                  <a:pt x="87355" y="16322"/>
                </a:lnTo>
                <a:lnTo>
                  <a:pt x="87355" y="2880"/>
                </a:lnTo>
                <a:lnTo>
                  <a:pt x="86395" y="2880"/>
                </a:lnTo>
                <a:lnTo>
                  <a:pt x="86395" y="960"/>
                </a:lnTo>
                <a:lnTo>
                  <a:pt x="85435" y="960"/>
                </a:lnTo>
                <a:lnTo>
                  <a:pt x="84475" y="0"/>
                </a:lnTo>
                <a:lnTo>
                  <a:pt x="2880" y="0"/>
                </a:lnTo>
                <a:lnTo>
                  <a:pt x="2880" y="960"/>
                </a:lnTo>
                <a:lnTo>
                  <a:pt x="192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960" y="5760"/>
                </a:lnTo>
                <a:lnTo>
                  <a:pt x="0" y="6720"/>
                </a:lnTo>
                <a:lnTo>
                  <a:pt x="0" y="11521"/>
                </a:lnTo>
                <a:lnTo>
                  <a:pt x="960" y="134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8" name="object 478"/>
          <p:cNvSpPr/>
          <p:nvPr/>
        </p:nvSpPr>
        <p:spPr>
          <a:xfrm>
            <a:off x="6218925" y="1894758"/>
            <a:ext cx="60472" cy="88315"/>
          </a:xfrm>
          <a:custGeom>
            <a:avLst/>
            <a:gdLst/>
            <a:ahLst/>
            <a:cxnLst/>
            <a:rect l="l" t="t" r="r" b="b"/>
            <a:pathLst>
              <a:path w="60472" h="88315">
                <a:moveTo>
                  <a:pt x="54726" y="45110"/>
                </a:moveTo>
                <a:lnTo>
                  <a:pt x="52791" y="43190"/>
                </a:lnTo>
                <a:lnTo>
                  <a:pt x="50886" y="41269"/>
                </a:lnTo>
                <a:lnTo>
                  <a:pt x="48005" y="40309"/>
                </a:lnTo>
                <a:lnTo>
                  <a:pt x="46070" y="39349"/>
                </a:lnTo>
                <a:lnTo>
                  <a:pt x="43205" y="38389"/>
                </a:lnTo>
                <a:lnTo>
                  <a:pt x="41285" y="37429"/>
                </a:lnTo>
                <a:lnTo>
                  <a:pt x="38404" y="36469"/>
                </a:lnTo>
                <a:lnTo>
                  <a:pt x="36484" y="35509"/>
                </a:lnTo>
                <a:lnTo>
                  <a:pt x="33604" y="34549"/>
                </a:lnTo>
                <a:lnTo>
                  <a:pt x="31683" y="33588"/>
                </a:lnTo>
                <a:lnTo>
                  <a:pt x="29763" y="32644"/>
                </a:lnTo>
                <a:lnTo>
                  <a:pt x="27843" y="31668"/>
                </a:lnTo>
                <a:lnTo>
                  <a:pt x="25923" y="30708"/>
                </a:lnTo>
                <a:lnTo>
                  <a:pt x="24963" y="29748"/>
                </a:lnTo>
                <a:lnTo>
                  <a:pt x="23042" y="28803"/>
                </a:lnTo>
                <a:lnTo>
                  <a:pt x="22082" y="26868"/>
                </a:lnTo>
                <a:lnTo>
                  <a:pt x="22082" y="20147"/>
                </a:lnTo>
                <a:lnTo>
                  <a:pt x="23042" y="19187"/>
                </a:lnTo>
                <a:lnTo>
                  <a:pt x="24002" y="18242"/>
                </a:lnTo>
                <a:lnTo>
                  <a:pt x="24963" y="18242"/>
                </a:lnTo>
                <a:lnTo>
                  <a:pt x="25923" y="17266"/>
                </a:lnTo>
                <a:lnTo>
                  <a:pt x="26883" y="16306"/>
                </a:lnTo>
                <a:lnTo>
                  <a:pt x="27843" y="16306"/>
                </a:lnTo>
                <a:lnTo>
                  <a:pt x="29763" y="15361"/>
                </a:lnTo>
                <a:lnTo>
                  <a:pt x="36484" y="15361"/>
                </a:lnTo>
                <a:lnTo>
                  <a:pt x="38404" y="16306"/>
                </a:lnTo>
                <a:lnTo>
                  <a:pt x="41285" y="16306"/>
                </a:lnTo>
                <a:lnTo>
                  <a:pt x="43205" y="17266"/>
                </a:lnTo>
                <a:lnTo>
                  <a:pt x="45125" y="17266"/>
                </a:lnTo>
                <a:lnTo>
                  <a:pt x="47045" y="18242"/>
                </a:lnTo>
                <a:lnTo>
                  <a:pt x="48966" y="19187"/>
                </a:lnTo>
                <a:lnTo>
                  <a:pt x="49911" y="20147"/>
                </a:lnTo>
                <a:lnTo>
                  <a:pt x="50886" y="20147"/>
                </a:lnTo>
                <a:lnTo>
                  <a:pt x="51846" y="21107"/>
                </a:lnTo>
                <a:lnTo>
                  <a:pt x="54726" y="21107"/>
                </a:lnTo>
                <a:lnTo>
                  <a:pt x="55686" y="20147"/>
                </a:lnTo>
                <a:lnTo>
                  <a:pt x="55686" y="6720"/>
                </a:lnTo>
                <a:lnTo>
                  <a:pt x="54726" y="6720"/>
                </a:lnTo>
                <a:lnTo>
                  <a:pt x="54726" y="5745"/>
                </a:lnTo>
                <a:lnTo>
                  <a:pt x="53766" y="4800"/>
                </a:lnTo>
                <a:lnTo>
                  <a:pt x="52791" y="3840"/>
                </a:lnTo>
                <a:lnTo>
                  <a:pt x="50886" y="3840"/>
                </a:lnTo>
                <a:lnTo>
                  <a:pt x="49911" y="2880"/>
                </a:lnTo>
                <a:lnTo>
                  <a:pt x="48005" y="1920"/>
                </a:lnTo>
                <a:lnTo>
                  <a:pt x="46070" y="1920"/>
                </a:lnTo>
                <a:lnTo>
                  <a:pt x="44165" y="960"/>
                </a:lnTo>
                <a:lnTo>
                  <a:pt x="42245" y="960"/>
                </a:lnTo>
                <a:lnTo>
                  <a:pt x="40325" y="0"/>
                </a:lnTo>
                <a:lnTo>
                  <a:pt x="23042" y="0"/>
                </a:lnTo>
                <a:lnTo>
                  <a:pt x="19202" y="1920"/>
                </a:lnTo>
                <a:lnTo>
                  <a:pt x="15361" y="2880"/>
                </a:lnTo>
                <a:lnTo>
                  <a:pt x="12481" y="4800"/>
                </a:lnTo>
                <a:lnTo>
                  <a:pt x="9601" y="6720"/>
                </a:lnTo>
                <a:lnTo>
                  <a:pt x="6720" y="9585"/>
                </a:lnTo>
                <a:lnTo>
                  <a:pt x="4800" y="11521"/>
                </a:lnTo>
                <a:lnTo>
                  <a:pt x="2880" y="15361"/>
                </a:lnTo>
                <a:lnTo>
                  <a:pt x="1920" y="18242"/>
                </a:lnTo>
                <a:lnTo>
                  <a:pt x="960" y="21107"/>
                </a:lnTo>
                <a:lnTo>
                  <a:pt x="960" y="31668"/>
                </a:lnTo>
                <a:lnTo>
                  <a:pt x="2880" y="34549"/>
                </a:lnTo>
                <a:lnTo>
                  <a:pt x="3840" y="37429"/>
                </a:lnTo>
                <a:lnTo>
                  <a:pt x="4800" y="39349"/>
                </a:lnTo>
                <a:lnTo>
                  <a:pt x="6720" y="41269"/>
                </a:lnTo>
                <a:lnTo>
                  <a:pt x="8641" y="43190"/>
                </a:lnTo>
                <a:lnTo>
                  <a:pt x="10561" y="45110"/>
                </a:lnTo>
                <a:lnTo>
                  <a:pt x="12481" y="46070"/>
                </a:lnTo>
                <a:lnTo>
                  <a:pt x="15361" y="47990"/>
                </a:lnTo>
                <a:lnTo>
                  <a:pt x="17282" y="48950"/>
                </a:lnTo>
                <a:lnTo>
                  <a:pt x="20162" y="49911"/>
                </a:lnTo>
                <a:lnTo>
                  <a:pt x="22082" y="50871"/>
                </a:lnTo>
                <a:lnTo>
                  <a:pt x="24963" y="51831"/>
                </a:lnTo>
                <a:lnTo>
                  <a:pt x="26883" y="52791"/>
                </a:lnTo>
                <a:lnTo>
                  <a:pt x="28803" y="53751"/>
                </a:lnTo>
                <a:lnTo>
                  <a:pt x="30723" y="53751"/>
                </a:lnTo>
                <a:lnTo>
                  <a:pt x="32644" y="54711"/>
                </a:lnTo>
                <a:lnTo>
                  <a:pt x="34564" y="55671"/>
                </a:lnTo>
                <a:lnTo>
                  <a:pt x="36484" y="57591"/>
                </a:lnTo>
                <a:lnTo>
                  <a:pt x="37444" y="58552"/>
                </a:lnTo>
                <a:lnTo>
                  <a:pt x="38404" y="59512"/>
                </a:lnTo>
                <a:lnTo>
                  <a:pt x="38404" y="67193"/>
                </a:lnTo>
                <a:lnTo>
                  <a:pt x="37444" y="68153"/>
                </a:lnTo>
                <a:lnTo>
                  <a:pt x="36484" y="69113"/>
                </a:lnTo>
                <a:lnTo>
                  <a:pt x="35524" y="70073"/>
                </a:lnTo>
                <a:lnTo>
                  <a:pt x="34564" y="71033"/>
                </a:lnTo>
                <a:lnTo>
                  <a:pt x="32644" y="71033"/>
                </a:lnTo>
                <a:lnTo>
                  <a:pt x="31683" y="71993"/>
                </a:lnTo>
                <a:lnTo>
                  <a:pt x="20162" y="71993"/>
                </a:lnTo>
                <a:lnTo>
                  <a:pt x="17282" y="71033"/>
                </a:lnTo>
                <a:lnTo>
                  <a:pt x="15361" y="70073"/>
                </a:lnTo>
                <a:lnTo>
                  <a:pt x="12481" y="69113"/>
                </a:lnTo>
                <a:lnTo>
                  <a:pt x="10561" y="69113"/>
                </a:lnTo>
                <a:lnTo>
                  <a:pt x="8641" y="68153"/>
                </a:lnTo>
                <a:lnTo>
                  <a:pt x="7680" y="67193"/>
                </a:lnTo>
                <a:lnTo>
                  <a:pt x="5760" y="66233"/>
                </a:lnTo>
                <a:lnTo>
                  <a:pt x="4800" y="65272"/>
                </a:lnTo>
                <a:lnTo>
                  <a:pt x="1920" y="65272"/>
                </a:lnTo>
                <a:lnTo>
                  <a:pt x="960" y="66233"/>
                </a:lnTo>
                <a:lnTo>
                  <a:pt x="960" y="69113"/>
                </a:lnTo>
                <a:lnTo>
                  <a:pt x="0" y="70073"/>
                </a:lnTo>
                <a:lnTo>
                  <a:pt x="0" y="75834"/>
                </a:lnTo>
                <a:lnTo>
                  <a:pt x="960" y="77754"/>
                </a:lnTo>
                <a:lnTo>
                  <a:pt x="960" y="80634"/>
                </a:lnTo>
                <a:lnTo>
                  <a:pt x="1920" y="81594"/>
                </a:lnTo>
                <a:lnTo>
                  <a:pt x="2880" y="81594"/>
                </a:lnTo>
                <a:lnTo>
                  <a:pt x="2880" y="82555"/>
                </a:lnTo>
                <a:lnTo>
                  <a:pt x="3840" y="83515"/>
                </a:lnTo>
                <a:lnTo>
                  <a:pt x="5760" y="83515"/>
                </a:lnTo>
                <a:lnTo>
                  <a:pt x="6720" y="84475"/>
                </a:lnTo>
                <a:lnTo>
                  <a:pt x="8641" y="85435"/>
                </a:lnTo>
                <a:lnTo>
                  <a:pt x="10561" y="86395"/>
                </a:lnTo>
                <a:lnTo>
                  <a:pt x="12481" y="86395"/>
                </a:lnTo>
                <a:lnTo>
                  <a:pt x="15361" y="87355"/>
                </a:lnTo>
                <a:lnTo>
                  <a:pt x="18242" y="87355"/>
                </a:lnTo>
                <a:lnTo>
                  <a:pt x="21122" y="88315"/>
                </a:lnTo>
                <a:lnTo>
                  <a:pt x="31683" y="88315"/>
                </a:lnTo>
                <a:lnTo>
                  <a:pt x="35524" y="87355"/>
                </a:lnTo>
                <a:lnTo>
                  <a:pt x="40325" y="86395"/>
                </a:lnTo>
                <a:lnTo>
                  <a:pt x="44165" y="85435"/>
                </a:lnTo>
                <a:lnTo>
                  <a:pt x="48005" y="83515"/>
                </a:lnTo>
                <a:lnTo>
                  <a:pt x="50886" y="81594"/>
                </a:lnTo>
                <a:lnTo>
                  <a:pt x="53766" y="79674"/>
                </a:lnTo>
                <a:lnTo>
                  <a:pt x="56631" y="75834"/>
                </a:lnTo>
                <a:lnTo>
                  <a:pt x="57607" y="72953"/>
                </a:lnTo>
                <a:lnTo>
                  <a:pt x="59512" y="69113"/>
                </a:lnTo>
                <a:lnTo>
                  <a:pt x="60472" y="65272"/>
                </a:lnTo>
                <a:lnTo>
                  <a:pt x="60472" y="57591"/>
                </a:lnTo>
                <a:lnTo>
                  <a:pt x="59512" y="54711"/>
                </a:lnTo>
                <a:lnTo>
                  <a:pt x="58567" y="51831"/>
                </a:lnTo>
                <a:lnTo>
                  <a:pt x="57607" y="48950"/>
                </a:lnTo>
                <a:lnTo>
                  <a:pt x="55686" y="47030"/>
                </a:lnTo>
                <a:lnTo>
                  <a:pt x="54726" y="4511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9" name="object 479"/>
          <p:cNvSpPr/>
          <p:nvPr/>
        </p:nvSpPr>
        <p:spPr>
          <a:xfrm>
            <a:off x="5143759" y="2110740"/>
            <a:ext cx="59527" cy="88331"/>
          </a:xfrm>
          <a:custGeom>
            <a:avLst/>
            <a:gdLst/>
            <a:ahLst/>
            <a:cxnLst/>
            <a:rect l="l" t="t" r="r" b="b"/>
            <a:pathLst>
              <a:path w="59527" h="88331">
                <a:moveTo>
                  <a:pt x="960" y="66248"/>
                </a:moveTo>
                <a:lnTo>
                  <a:pt x="0" y="66248"/>
                </a:lnTo>
                <a:lnTo>
                  <a:pt x="0" y="80650"/>
                </a:lnTo>
                <a:lnTo>
                  <a:pt x="960" y="81610"/>
                </a:lnTo>
                <a:lnTo>
                  <a:pt x="1920" y="82570"/>
                </a:lnTo>
                <a:lnTo>
                  <a:pt x="2880" y="83515"/>
                </a:lnTo>
                <a:lnTo>
                  <a:pt x="4800" y="84490"/>
                </a:lnTo>
                <a:lnTo>
                  <a:pt x="5760" y="84490"/>
                </a:lnTo>
                <a:lnTo>
                  <a:pt x="7680" y="85450"/>
                </a:lnTo>
                <a:lnTo>
                  <a:pt x="9601" y="86410"/>
                </a:lnTo>
                <a:lnTo>
                  <a:pt x="12481" y="87355"/>
                </a:lnTo>
                <a:lnTo>
                  <a:pt x="14401" y="87355"/>
                </a:lnTo>
                <a:lnTo>
                  <a:pt x="17282" y="88331"/>
                </a:lnTo>
                <a:lnTo>
                  <a:pt x="34564" y="88331"/>
                </a:lnTo>
                <a:lnTo>
                  <a:pt x="39364" y="86410"/>
                </a:lnTo>
                <a:lnTo>
                  <a:pt x="43205" y="85450"/>
                </a:lnTo>
                <a:lnTo>
                  <a:pt x="47045" y="84490"/>
                </a:lnTo>
                <a:lnTo>
                  <a:pt x="49926" y="81610"/>
                </a:lnTo>
                <a:lnTo>
                  <a:pt x="52806" y="79689"/>
                </a:lnTo>
                <a:lnTo>
                  <a:pt x="55686" y="76809"/>
                </a:lnTo>
                <a:lnTo>
                  <a:pt x="56647" y="72969"/>
                </a:lnTo>
                <a:lnTo>
                  <a:pt x="58552" y="70088"/>
                </a:lnTo>
                <a:lnTo>
                  <a:pt x="59527" y="66248"/>
                </a:lnTo>
                <a:lnTo>
                  <a:pt x="59527" y="57607"/>
                </a:lnTo>
                <a:lnTo>
                  <a:pt x="58552" y="54726"/>
                </a:lnTo>
                <a:lnTo>
                  <a:pt x="57591" y="51846"/>
                </a:lnTo>
                <a:lnTo>
                  <a:pt x="56647" y="49926"/>
                </a:lnTo>
                <a:lnTo>
                  <a:pt x="55686" y="47045"/>
                </a:lnTo>
                <a:lnTo>
                  <a:pt x="53766" y="45125"/>
                </a:lnTo>
                <a:lnTo>
                  <a:pt x="51846" y="43205"/>
                </a:lnTo>
                <a:lnTo>
                  <a:pt x="49926" y="42245"/>
                </a:lnTo>
                <a:lnTo>
                  <a:pt x="47045" y="40325"/>
                </a:lnTo>
                <a:lnTo>
                  <a:pt x="45125" y="39364"/>
                </a:lnTo>
                <a:lnTo>
                  <a:pt x="42245" y="38404"/>
                </a:lnTo>
                <a:lnTo>
                  <a:pt x="40325" y="37444"/>
                </a:lnTo>
                <a:lnTo>
                  <a:pt x="37444" y="36484"/>
                </a:lnTo>
                <a:lnTo>
                  <a:pt x="35524" y="35524"/>
                </a:lnTo>
                <a:lnTo>
                  <a:pt x="33604" y="34564"/>
                </a:lnTo>
                <a:lnTo>
                  <a:pt x="30723" y="33604"/>
                </a:lnTo>
                <a:lnTo>
                  <a:pt x="28803" y="32644"/>
                </a:lnTo>
                <a:lnTo>
                  <a:pt x="26883" y="31683"/>
                </a:lnTo>
                <a:lnTo>
                  <a:pt x="24963" y="30723"/>
                </a:lnTo>
                <a:lnTo>
                  <a:pt x="24002" y="29763"/>
                </a:lnTo>
                <a:lnTo>
                  <a:pt x="23042" y="28803"/>
                </a:lnTo>
                <a:lnTo>
                  <a:pt x="21122" y="27843"/>
                </a:lnTo>
                <a:lnTo>
                  <a:pt x="21122" y="22082"/>
                </a:lnTo>
                <a:lnTo>
                  <a:pt x="22082" y="21122"/>
                </a:lnTo>
                <a:lnTo>
                  <a:pt x="22082" y="20162"/>
                </a:lnTo>
                <a:lnTo>
                  <a:pt x="23042" y="19202"/>
                </a:lnTo>
                <a:lnTo>
                  <a:pt x="24002" y="18242"/>
                </a:lnTo>
                <a:lnTo>
                  <a:pt x="24963" y="17282"/>
                </a:lnTo>
                <a:lnTo>
                  <a:pt x="25923" y="16322"/>
                </a:lnTo>
                <a:lnTo>
                  <a:pt x="28803" y="16322"/>
                </a:lnTo>
                <a:lnTo>
                  <a:pt x="30723" y="15361"/>
                </a:lnTo>
                <a:lnTo>
                  <a:pt x="35524" y="15361"/>
                </a:lnTo>
                <a:lnTo>
                  <a:pt x="38404" y="16322"/>
                </a:lnTo>
                <a:lnTo>
                  <a:pt x="40325" y="16322"/>
                </a:lnTo>
                <a:lnTo>
                  <a:pt x="42245" y="17282"/>
                </a:lnTo>
                <a:lnTo>
                  <a:pt x="44165" y="18242"/>
                </a:lnTo>
                <a:lnTo>
                  <a:pt x="46085" y="18242"/>
                </a:lnTo>
                <a:lnTo>
                  <a:pt x="48005" y="19202"/>
                </a:lnTo>
                <a:lnTo>
                  <a:pt x="48966" y="20162"/>
                </a:lnTo>
                <a:lnTo>
                  <a:pt x="49926" y="21122"/>
                </a:lnTo>
                <a:lnTo>
                  <a:pt x="53766" y="21122"/>
                </a:lnTo>
                <a:lnTo>
                  <a:pt x="54711" y="20162"/>
                </a:lnTo>
                <a:lnTo>
                  <a:pt x="54711" y="17282"/>
                </a:lnTo>
                <a:lnTo>
                  <a:pt x="55686" y="16322"/>
                </a:lnTo>
                <a:lnTo>
                  <a:pt x="55686" y="12496"/>
                </a:lnTo>
                <a:lnTo>
                  <a:pt x="54711" y="11521"/>
                </a:lnTo>
                <a:lnTo>
                  <a:pt x="54711" y="6720"/>
                </a:lnTo>
                <a:lnTo>
                  <a:pt x="53766" y="6720"/>
                </a:lnTo>
                <a:lnTo>
                  <a:pt x="53766" y="5775"/>
                </a:lnTo>
                <a:lnTo>
                  <a:pt x="52806" y="5775"/>
                </a:lnTo>
                <a:lnTo>
                  <a:pt x="52806" y="4800"/>
                </a:lnTo>
                <a:lnTo>
                  <a:pt x="51846" y="3840"/>
                </a:lnTo>
                <a:lnTo>
                  <a:pt x="49926" y="3840"/>
                </a:lnTo>
                <a:lnTo>
                  <a:pt x="48966" y="2880"/>
                </a:lnTo>
                <a:lnTo>
                  <a:pt x="47045" y="2880"/>
                </a:lnTo>
                <a:lnTo>
                  <a:pt x="45125" y="1935"/>
                </a:lnTo>
                <a:lnTo>
                  <a:pt x="43205" y="960"/>
                </a:lnTo>
                <a:lnTo>
                  <a:pt x="39364" y="960"/>
                </a:lnTo>
                <a:lnTo>
                  <a:pt x="36484" y="0"/>
                </a:lnTo>
                <a:lnTo>
                  <a:pt x="26883" y="0"/>
                </a:lnTo>
                <a:lnTo>
                  <a:pt x="23042" y="960"/>
                </a:lnTo>
                <a:lnTo>
                  <a:pt x="18242" y="1935"/>
                </a:lnTo>
                <a:lnTo>
                  <a:pt x="14401" y="2880"/>
                </a:lnTo>
                <a:lnTo>
                  <a:pt x="11521" y="4800"/>
                </a:lnTo>
                <a:lnTo>
                  <a:pt x="8641" y="6720"/>
                </a:lnTo>
                <a:lnTo>
                  <a:pt x="5760" y="9601"/>
                </a:lnTo>
                <a:lnTo>
                  <a:pt x="3840" y="12496"/>
                </a:lnTo>
                <a:lnTo>
                  <a:pt x="1920" y="15361"/>
                </a:lnTo>
                <a:lnTo>
                  <a:pt x="960" y="18242"/>
                </a:lnTo>
                <a:lnTo>
                  <a:pt x="0" y="22082"/>
                </a:lnTo>
                <a:lnTo>
                  <a:pt x="0" y="28803"/>
                </a:lnTo>
                <a:lnTo>
                  <a:pt x="960" y="32644"/>
                </a:lnTo>
                <a:lnTo>
                  <a:pt x="1920" y="35524"/>
                </a:lnTo>
                <a:lnTo>
                  <a:pt x="2880" y="37444"/>
                </a:lnTo>
                <a:lnTo>
                  <a:pt x="3840" y="40325"/>
                </a:lnTo>
                <a:lnTo>
                  <a:pt x="5760" y="42245"/>
                </a:lnTo>
                <a:lnTo>
                  <a:pt x="7680" y="44165"/>
                </a:lnTo>
                <a:lnTo>
                  <a:pt x="9601" y="45125"/>
                </a:lnTo>
                <a:lnTo>
                  <a:pt x="11521" y="47045"/>
                </a:lnTo>
                <a:lnTo>
                  <a:pt x="14401" y="48005"/>
                </a:lnTo>
                <a:lnTo>
                  <a:pt x="16322" y="48966"/>
                </a:lnTo>
                <a:lnTo>
                  <a:pt x="19202" y="49926"/>
                </a:lnTo>
                <a:lnTo>
                  <a:pt x="21122" y="50886"/>
                </a:lnTo>
                <a:lnTo>
                  <a:pt x="24002" y="51846"/>
                </a:lnTo>
                <a:lnTo>
                  <a:pt x="25923" y="52806"/>
                </a:lnTo>
                <a:lnTo>
                  <a:pt x="27843" y="53766"/>
                </a:lnTo>
                <a:lnTo>
                  <a:pt x="30723" y="54726"/>
                </a:lnTo>
                <a:lnTo>
                  <a:pt x="31683" y="55686"/>
                </a:lnTo>
                <a:lnTo>
                  <a:pt x="33604" y="56647"/>
                </a:lnTo>
                <a:lnTo>
                  <a:pt x="35524" y="57607"/>
                </a:lnTo>
                <a:lnTo>
                  <a:pt x="36484" y="58567"/>
                </a:lnTo>
                <a:lnTo>
                  <a:pt x="37444" y="59527"/>
                </a:lnTo>
                <a:lnTo>
                  <a:pt x="38404" y="61447"/>
                </a:lnTo>
                <a:lnTo>
                  <a:pt x="38404" y="64328"/>
                </a:lnTo>
                <a:lnTo>
                  <a:pt x="37444" y="66248"/>
                </a:lnTo>
                <a:lnTo>
                  <a:pt x="37444" y="67208"/>
                </a:lnTo>
                <a:lnTo>
                  <a:pt x="36484" y="68168"/>
                </a:lnTo>
                <a:lnTo>
                  <a:pt x="35524" y="69128"/>
                </a:lnTo>
                <a:lnTo>
                  <a:pt x="34564" y="70088"/>
                </a:lnTo>
                <a:lnTo>
                  <a:pt x="33604" y="71048"/>
                </a:lnTo>
                <a:lnTo>
                  <a:pt x="31683" y="72008"/>
                </a:lnTo>
                <a:lnTo>
                  <a:pt x="28803" y="72008"/>
                </a:lnTo>
                <a:lnTo>
                  <a:pt x="26883" y="72969"/>
                </a:lnTo>
                <a:lnTo>
                  <a:pt x="22082" y="72969"/>
                </a:lnTo>
                <a:lnTo>
                  <a:pt x="19202" y="72008"/>
                </a:lnTo>
                <a:lnTo>
                  <a:pt x="16322" y="71048"/>
                </a:lnTo>
                <a:lnTo>
                  <a:pt x="14401" y="71048"/>
                </a:lnTo>
                <a:lnTo>
                  <a:pt x="11521" y="70088"/>
                </a:lnTo>
                <a:lnTo>
                  <a:pt x="9601" y="69128"/>
                </a:lnTo>
                <a:lnTo>
                  <a:pt x="7680" y="68168"/>
                </a:lnTo>
                <a:lnTo>
                  <a:pt x="6720" y="67208"/>
                </a:lnTo>
                <a:lnTo>
                  <a:pt x="5760" y="66248"/>
                </a:lnTo>
                <a:lnTo>
                  <a:pt x="3840" y="65288"/>
                </a:lnTo>
                <a:lnTo>
                  <a:pt x="960" y="65288"/>
                </a:lnTo>
                <a:lnTo>
                  <a:pt x="960" y="6624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0" name="object 480"/>
          <p:cNvSpPr/>
          <p:nvPr/>
        </p:nvSpPr>
        <p:spPr>
          <a:xfrm>
            <a:off x="5220553" y="2112675"/>
            <a:ext cx="22082" cy="85420"/>
          </a:xfrm>
          <a:custGeom>
            <a:avLst/>
            <a:gdLst/>
            <a:ahLst/>
            <a:cxnLst/>
            <a:rect l="l" t="t" r="r" b="b"/>
            <a:pathLst>
              <a:path w="22082" h="85420">
                <a:moveTo>
                  <a:pt x="0" y="1904"/>
                </a:moveTo>
                <a:lnTo>
                  <a:pt x="0" y="83515"/>
                </a:lnTo>
                <a:lnTo>
                  <a:pt x="960" y="84475"/>
                </a:lnTo>
                <a:lnTo>
                  <a:pt x="5760" y="84475"/>
                </a:lnTo>
                <a:lnTo>
                  <a:pt x="6720" y="85420"/>
                </a:lnTo>
                <a:lnTo>
                  <a:pt x="14401" y="85420"/>
                </a:lnTo>
                <a:lnTo>
                  <a:pt x="16322" y="84475"/>
                </a:lnTo>
                <a:lnTo>
                  <a:pt x="19202" y="84475"/>
                </a:lnTo>
                <a:lnTo>
                  <a:pt x="20162" y="83515"/>
                </a:lnTo>
                <a:lnTo>
                  <a:pt x="21122" y="83515"/>
                </a:lnTo>
                <a:lnTo>
                  <a:pt x="21122" y="82555"/>
                </a:lnTo>
                <a:lnTo>
                  <a:pt x="22082" y="82555"/>
                </a:lnTo>
                <a:lnTo>
                  <a:pt x="22082" y="2865"/>
                </a:lnTo>
                <a:lnTo>
                  <a:pt x="21122" y="1904"/>
                </a:lnTo>
                <a:lnTo>
                  <a:pt x="21122" y="944"/>
                </a:lnTo>
                <a:lnTo>
                  <a:pt x="19202" y="944"/>
                </a:lnTo>
                <a:lnTo>
                  <a:pt x="18242" y="0"/>
                </a:lnTo>
                <a:lnTo>
                  <a:pt x="2880" y="0"/>
                </a:lnTo>
                <a:lnTo>
                  <a:pt x="1920" y="944"/>
                </a:lnTo>
                <a:lnTo>
                  <a:pt x="960" y="944"/>
                </a:lnTo>
                <a:lnTo>
                  <a:pt x="0" y="190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1" name="object 481"/>
          <p:cNvSpPr/>
          <p:nvPr/>
        </p:nvSpPr>
        <p:spPr>
          <a:xfrm>
            <a:off x="5218633" y="2078111"/>
            <a:ext cx="24963" cy="23042"/>
          </a:xfrm>
          <a:custGeom>
            <a:avLst/>
            <a:gdLst/>
            <a:ahLst/>
            <a:cxnLst/>
            <a:rect l="l" t="t" r="r" b="b"/>
            <a:pathLst>
              <a:path w="24963" h="23042">
                <a:moveTo>
                  <a:pt x="960" y="19202"/>
                </a:moveTo>
                <a:lnTo>
                  <a:pt x="1920" y="20162"/>
                </a:lnTo>
                <a:lnTo>
                  <a:pt x="3840" y="22067"/>
                </a:lnTo>
                <a:lnTo>
                  <a:pt x="7680" y="23042"/>
                </a:lnTo>
                <a:lnTo>
                  <a:pt x="17282" y="23042"/>
                </a:lnTo>
                <a:lnTo>
                  <a:pt x="21122" y="22067"/>
                </a:lnTo>
                <a:lnTo>
                  <a:pt x="23042" y="20162"/>
                </a:lnTo>
                <a:lnTo>
                  <a:pt x="24963" y="18227"/>
                </a:lnTo>
                <a:lnTo>
                  <a:pt x="24963" y="3840"/>
                </a:lnTo>
                <a:lnTo>
                  <a:pt x="23042" y="1920"/>
                </a:lnTo>
                <a:lnTo>
                  <a:pt x="21122" y="960"/>
                </a:lnTo>
                <a:lnTo>
                  <a:pt x="17282" y="0"/>
                </a:lnTo>
                <a:lnTo>
                  <a:pt x="7680" y="0"/>
                </a:lnTo>
                <a:lnTo>
                  <a:pt x="3840" y="960"/>
                </a:lnTo>
                <a:lnTo>
                  <a:pt x="2880" y="1920"/>
                </a:lnTo>
                <a:lnTo>
                  <a:pt x="960" y="384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2" name="object 482"/>
          <p:cNvSpPr/>
          <p:nvPr/>
        </p:nvSpPr>
        <p:spPr>
          <a:xfrm>
            <a:off x="5280080" y="2144344"/>
            <a:ext cx="3840" cy="23042"/>
          </a:xfrm>
          <a:custGeom>
            <a:avLst/>
            <a:gdLst/>
            <a:ahLst/>
            <a:cxnLst/>
            <a:rect l="l" t="t" r="r" b="b"/>
            <a:pathLst>
              <a:path w="3840" h="23042">
                <a:moveTo>
                  <a:pt x="0" y="23042"/>
                </a:moveTo>
                <a:lnTo>
                  <a:pt x="960" y="22082"/>
                </a:lnTo>
                <a:lnTo>
                  <a:pt x="960" y="21122"/>
                </a:lnTo>
                <a:lnTo>
                  <a:pt x="2880" y="22082"/>
                </a:lnTo>
                <a:lnTo>
                  <a:pt x="3840" y="5760"/>
                </a:lnTo>
                <a:lnTo>
                  <a:pt x="1920" y="2880"/>
                </a:lnTo>
                <a:lnTo>
                  <a:pt x="0" y="0"/>
                </a:lnTo>
                <a:lnTo>
                  <a:pt x="0" y="230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3" name="object 483"/>
          <p:cNvSpPr/>
          <p:nvPr/>
        </p:nvSpPr>
        <p:spPr>
          <a:xfrm>
            <a:off x="5276240" y="2110740"/>
            <a:ext cx="59512" cy="119039"/>
          </a:xfrm>
          <a:custGeom>
            <a:avLst/>
            <a:gdLst/>
            <a:ahLst/>
            <a:cxnLst/>
            <a:rect l="l" t="t" r="r" b="b"/>
            <a:pathLst>
              <a:path w="59512" h="119039">
                <a:moveTo>
                  <a:pt x="49910" y="25923"/>
                </a:moveTo>
                <a:lnTo>
                  <a:pt x="48950" y="24002"/>
                </a:lnTo>
                <a:lnTo>
                  <a:pt x="48950" y="22082"/>
                </a:lnTo>
                <a:lnTo>
                  <a:pt x="47990" y="20162"/>
                </a:lnTo>
                <a:lnTo>
                  <a:pt x="47030" y="19202"/>
                </a:lnTo>
                <a:lnTo>
                  <a:pt x="56631" y="19202"/>
                </a:lnTo>
                <a:lnTo>
                  <a:pt x="57591" y="18242"/>
                </a:lnTo>
                <a:lnTo>
                  <a:pt x="58552" y="17282"/>
                </a:lnTo>
                <a:lnTo>
                  <a:pt x="58552" y="15361"/>
                </a:lnTo>
                <a:lnTo>
                  <a:pt x="59512" y="13441"/>
                </a:lnTo>
                <a:lnTo>
                  <a:pt x="59512" y="7680"/>
                </a:lnTo>
                <a:lnTo>
                  <a:pt x="58552" y="5775"/>
                </a:lnTo>
                <a:lnTo>
                  <a:pt x="58552" y="3840"/>
                </a:lnTo>
                <a:lnTo>
                  <a:pt x="57591" y="2880"/>
                </a:lnTo>
                <a:lnTo>
                  <a:pt x="56631" y="1935"/>
                </a:lnTo>
                <a:lnTo>
                  <a:pt x="28803" y="1935"/>
                </a:lnTo>
                <a:lnTo>
                  <a:pt x="26868" y="960"/>
                </a:lnTo>
                <a:lnTo>
                  <a:pt x="22082" y="960"/>
                </a:lnTo>
                <a:lnTo>
                  <a:pt x="20147" y="0"/>
                </a:lnTo>
                <a:lnTo>
                  <a:pt x="12481" y="0"/>
                </a:lnTo>
                <a:lnTo>
                  <a:pt x="8641" y="960"/>
                </a:lnTo>
                <a:lnTo>
                  <a:pt x="3840" y="2880"/>
                </a:lnTo>
                <a:lnTo>
                  <a:pt x="0" y="3840"/>
                </a:lnTo>
                <a:lnTo>
                  <a:pt x="960" y="97916"/>
                </a:lnTo>
                <a:lnTo>
                  <a:pt x="960" y="92171"/>
                </a:lnTo>
                <a:lnTo>
                  <a:pt x="1920" y="91196"/>
                </a:lnTo>
                <a:lnTo>
                  <a:pt x="1920" y="89291"/>
                </a:lnTo>
                <a:lnTo>
                  <a:pt x="2880" y="88331"/>
                </a:lnTo>
                <a:lnTo>
                  <a:pt x="3840" y="87355"/>
                </a:lnTo>
                <a:lnTo>
                  <a:pt x="4800" y="86410"/>
                </a:lnTo>
                <a:lnTo>
                  <a:pt x="5760" y="85450"/>
                </a:lnTo>
                <a:lnTo>
                  <a:pt x="6720" y="84490"/>
                </a:lnTo>
                <a:lnTo>
                  <a:pt x="8641" y="82570"/>
                </a:lnTo>
                <a:lnTo>
                  <a:pt x="23987" y="83515"/>
                </a:lnTo>
                <a:lnTo>
                  <a:pt x="27828" y="83515"/>
                </a:lnTo>
                <a:lnTo>
                  <a:pt x="30708" y="84490"/>
                </a:lnTo>
                <a:lnTo>
                  <a:pt x="32644" y="85450"/>
                </a:lnTo>
                <a:lnTo>
                  <a:pt x="34549" y="87355"/>
                </a:lnTo>
                <a:lnTo>
                  <a:pt x="35509" y="89291"/>
                </a:lnTo>
                <a:lnTo>
                  <a:pt x="35509" y="96011"/>
                </a:lnTo>
                <a:lnTo>
                  <a:pt x="34549" y="97916"/>
                </a:lnTo>
                <a:lnTo>
                  <a:pt x="33588" y="98877"/>
                </a:lnTo>
                <a:lnTo>
                  <a:pt x="31668" y="99852"/>
                </a:lnTo>
                <a:lnTo>
                  <a:pt x="30708" y="100797"/>
                </a:lnTo>
                <a:lnTo>
                  <a:pt x="28803" y="101757"/>
                </a:lnTo>
                <a:lnTo>
                  <a:pt x="26868" y="102717"/>
                </a:lnTo>
                <a:lnTo>
                  <a:pt x="23987" y="103692"/>
                </a:lnTo>
                <a:lnTo>
                  <a:pt x="23987" y="119039"/>
                </a:lnTo>
                <a:lnTo>
                  <a:pt x="29763" y="118079"/>
                </a:lnTo>
                <a:lnTo>
                  <a:pt x="35509" y="116159"/>
                </a:lnTo>
                <a:lnTo>
                  <a:pt x="40309" y="115199"/>
                </a:lnTo>
                <a:lnTo>
                  <a:pt x="44150" y="113278"/>
                </a:lnTo>
                <a:lnTo>
                  <a:pt x="47990" y="110413"/>
                </a:lnTo>
                <a:lnTo>
                  <a:pt x="51831" y="107518"/>
                </a:lnTo>
                <a:lnTo>
                  <a:pt x="53751" y="104637"/>
                </a:lnTo>
                <a:lnTo>
                  <a:pt x="55671" y="101757"/>
                </a:lnTo>
                <a:lnTo>
                  <a:pt x="57591" y="97916"/>
                </a:lnTo>
                <a:lnTo>
                  <a:pt x="58552" y="94076"/>
                </a:lnTo>
                <a:lnTo>
                  <a:pt x="58552" y="87355"/>
                </a:lnTo>
                <a:lnTo>
                  <a:pt x="57591" y="83515"/>
                </a:lnTo>
                <a:lnTo>
                  <a:pt x="56631" y="81610"/>
                </a:lnTo>
                <a:lnTo>
                  <a:pt x="54711" y="78729"/>
                </a:lnTo>
                <a:lnTo>
                  <a:pt x="52791" y="75849"/>
                </a:lnTo>
                <a:lnTo>
                  <a:pt x="50871" y="73929"/>
                </a:lnTo>
                <a:lnTo>
                  <a:pt x="47990" y="72008"/>
                </a:lnTo>
                <a:lnTo>
                  <a:pt x="45110" y="71048"/>
                </a:lnTo>
                <a:lnTo>
                  <a:pt x="42230" y="70088"/>
                </a:lnTo>
                <a:lnTo>
                  <a:pt x="38389" y="68168"/>
                </a:lnTo>
                <a:lnTo>
                  <a:pt x="29763" y="68168"/>
                </a:lnTo>
                <a:lnTo>
                  <a:pt x="10561" y="67208"/>
                </a:lnTo>
                <a:lnTo>
                  <a:pt x="8641" y="67208"/>
                </a:lnTo>
                <a:lnTo>
                  <a:pt x="5760" y="66248"/>
                </a:lnTo>
                <a:lnTo>
                  <a:pt x="4800" y="65288"/>
                </a:lnTo>
                <a:lnTo>
                  <a:pt x="2880" y="64328"/>
                </a:lnTo>
                <a:lnTo>
                  <a:pt x="1920" y="62407"/>
                </a:lnTo>
                <a:lnTo>
                  <a:pt x="1920" y="59527"/>
                </a:lnTo>
                <a:lnTo>
                  <a:pt x="2880" y="58567"/>
                </a:lnTo>
                <a:lnTo>
                  <a:pt x="2880" y="57607"/>
                </a:lnTo>
                <a:lnTo>
                  <a:pt x="3840" y="56647"/>
                </a:lnTo>
                <a:lnTo>
                  <a:pt x="3840" y="27843"/>
                </a:lnTo>
                <a:lnTo>
                  <a:pt x="4800" y="25923"/>
                </a:lnTo>
                <a:lnTo>
                  <a:pt x="4800" y="24002"/>
                </a:lnTo>
                <a:lnTo>
                  <a:pt x="5760" y="22082"/>
                </a:lnTo>
                <a:lnTo>
                  <a:pt x="6720" y="21122"/>
                </a:lnTo>
                <a:lnTo>
                  <a:pt x="7680" y="20162"/>
                </a:lnTo>
                <a:lnTo>
                  <a:pt x="8641" y="18242"/>
                </a:lnTo>
                <a:lnTo>
                  <a:pt x="9601" y="17282"/>
                </a:lnTo>
                <a:lnTo>
                  <a:pt x="11521" y="17282"/>
                </a:lnTo>
                <a:lnTo>
                  <a:pt x="13441" y="16322"/>
                </a:lnTo>
                <a:lnTo>
                  <a:pt x="15361" y="15361"/>
                </a:lnTo>
                <a:lnTo>
                  <a:pt x="21122" y="15361"/>
                </a:lnTo>
                <a:lnTo>
                  <a:pt x="24963" y="17282"/>
                </a:lnTo>
                <a:lnTo>
                  <a:pt x="26868" y="19202"/>
                </a:lnTo>
                <a:lnTo>
                  <a:pt x="29763" y="22082"/>
                </a:lnTo>
                <a:lnTo>
                  <a:pt x="30708" y="24963"/>
                </a:lnTo>
                <a:lnTo>
                  <a:pt x="30708" y="32644"/>
                </a:lnTo>
                <a:lnTo>
                  <a:pt x="29763" y="34564"/>
                </a:lnTo>
                <a:lnTo>
                  <a:pt x="29763" y="35524"/>
                </a:lnTo>
                <a:lnTo>
                  <a:pt x="28803" y="37444"/>
                </a:lnTo>
                <a:lnTo>
                  <a:pt x="27828" y="38404"/>
                </a:lnTo>
                <a:lnTo>
                  <a:pt x="25923" y="39364"/>
                </a:lnTo>
                <a:lnTo>
                  <a:pt x="24963" y="40325"/>
                </a:lnTo>
                <a:lnTo>
                  <a:pt x="23027" y="41285"/>
                </a:lnTo>
                <a:lnTo>
                  <a:pt x="22082" y="42245"/>
                </a:lnTo>
                <a:lnTo>
                  <a:pt x="13441" y="42245"/>
                </a:lnTo>
                <a:lnTo>
                  <a:pt x="9601" y="41285"/>
                </a:lnTo>
                <a:lnTo>
                  <a:pt x="7680" y="39364"/>
                </a:lnTo>
                <a:lnTo>
                  <a:pt x="6720" y="55686"/>
                </a:lnTo>
                <a:lnTo>
                  <a:pt x="7680" y="56647"/>
                </a:lnTo>
                <a:lnTo>
                  <a:pt x="10561" y="56647"/>
                </a:lnTo>
                <a:lnTo>
                  <a:pt x="12481" y="57607"/>
                </a:lnTo>
                <a:lnTo>
                  <a:pt x="26868" y="57607"/>
                </a:lnTo>
                <a:lnTo>
                  <a:pt x="30708" y="55686"/>
                </a:lnTo>
                <a:lnTo>
                  <a:pt x="35509" y="54726"/>
                </a:lnTo>
                <a:lnTo>
                  <a:pt x="38389" y="52806"/>
                </a:lnTo>
                <a:lnTo>
                  <a:pt x="41269" y="50886"/>
                </a:lnTo>
                <a:lnTo>
                  <a:pt x="44150" y="48005"/>
                </a:lnTo>
                <a:lnTo>
                  <a:pt x="46070" y="45125"/>
                </a:lnTo>
                <a:lnTo>
                  <a:pt x="47990" y="41285"/>
                </a:lnTo>
                <a:lnTo>
                  <a:pt x="49910" y="37444"/>
                </a:lnTo>
                <a:lnTo>
                  <a:pt x="49910" y="2592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4" name="object 484"/>
          <p:cNvSpPr/>
          <p:nvPr/>
        </p:nvSpPr>
        <p:spPr>
          <a:xfrm>
            <a:off x="5256077" y="2114580"/>
            <a:ext cx="44150" cy="115199"/>
          </a:xfrm>
          <a:custGeom>
            <a:avLst/>
            <a:gdLst/>
            <a:ahLst/>
            <a:cxnLst/>
            <a:rect l="l" t="t" r="r" b="b"/>
            <a:pathLst>
              <a:path w="44150" h="115199">
                <a:moveTo>
                  <a:pt x="44150" y="99852"/>
                </a:moveTo>
                <a:lnTo>
                  <a:pt x="32644" y="99852"/>
                </a:lnTo>
                <a:lnTo>
                  <a:pt x="28803" y="98877"/>
                </a:lnTo>
                <a:lnTo>
                  <a:pt x="25923" y="97917"/>
                </a:lnTo>
                <a:lnTo>
                  <a:pt x="23042" y="96011"/>
                </a:lnTo>
                <a:lnTo>
                  <a:pt x="21122" y="94076"/>
                </a:lnTo>
                <a:lnTo>
                  <a:pt x="20162" y="0"/>
                </a:lnTo>
                <a:lnTo>
                  <a:pt x="17282" y="1935"/>
                </a:lnTo>
                <a:lnTo>
                  <a:pt x="14401" y="4815"/>
                </a:lnTo>
                <a:lnTo>
                  <a:pt x="11521" y="6720"/>
                </a:lnTo>
                <a:lnTo>
                  <a:pt x="8641" y="9601"/>
                </a:lnTo>
                <a:lnTo>
                  <a:pt x="7680" y="13441"/>
                </a:lnTo>
                <a:lnTo>
                  <a:pt x="5760" y="17282"/>
                </a:lnTo>
                <a:lnTo>
                  <a:pt x="4800" y="21122"/>
                </a:lnTo>
                <a:lnTo>
                  <a:pt x="4800" y="29763"/>
                </a:lnTo>
                <a:lnTo>
                  <a:pt x="5760" y="33604"/>
                </a:lnTo>
                <a:lnTo>
                  <a:pt x="6720" y="36484"/>
                </a:lnTo>
                <a:lnTo>
                  <a:pt x="7680" y="39364"/>
                </a:lnTo>
                <a:lnTo>
                  <a:pt x="9601" y="42245"/>
                </a:lnTo>
                <a:lnTo>
                  <a:pt x="11521" y="44165"/>
                </a:lnTo>
                <a:lnTo>
                  <a:pt x="9601" y="46085"/>
                </a:lnTo>
                <a:lnTo>
                  <a:pt x="6720" y="48966"/>
                </a:lnTo>
                <a:lnTo>
                  <a:pt x="5760" y="51846"/>
                </a:lnTo>
                <a:lnTo>
                  <a:pt x="3840" y="54726"/>
                </a:lnTo>
                <a:lnTo>
                  <a:pt x="2880" y="57607"/>
                </a:lnTo>
                <a:lnTo>
                  <a:pt x="2880" y="64328"/>
                </a:lnTo>
                <a:lnTo>
                  <a:pt x="3840" y="66248"/>
                </a:lnTo>
                <a:lnTo>
                  <a:pt x="4800" y="69128"/>
                </a:lnTo>
                <a:lnTo>
                  <a:pt x="6720" y="71048"/>
                </a:lnTo>
                <a:lnTo>
                  <a:pt x="8641" y="72969"/>
                </a:lnTo>
                <a:lnTo>
                  <a:pt x="11521" y="73929"/>
                </a:lnTo>
                <a:lnTo>
                  <a:pt x="9601" y="75849"/>
                </a:lnTo>
                <a:lnTo>
                  <a:pt x="7680" y="76809"/>
                </a:lnTo>
                <a:lnTo>
                  <a:pt x="6720" y="78729"/>
                </a:lnTo>
                <a:lnTo>
                  <a:pt x="4800" y="79674"/>
                </a:lnTo>
                <a:lnTo>
                  <a:pt x="3840" y="81610"/>
                </a:lnTo>
                <a:lnTo>
                  <a:pt x="2880" y="82570"/>
                </a:lnTo>
                <a:lnTo>
                  <a:pt x="1920" y="84490"/>
                </a:lnTo>
                <a:lnTo>
                  <a:pt x="960" y="86395"/>
                </a:lnTo>
                <a:lnTo>
                  <a:pt x="960" y="88331"/>
                </a:lnTo>
                <a:lnTo>
                  <a:pt x="0" y="90236"/>
                </a:lnTo>
                <a:lnTo>
                  <a:pt x="0" y="96956"/>
                </a:lnTo>
                <a:lnTo>
                  <a:pt x="960" y="99852"/>
                </a:lnTo>
                <a:lnTo>
                  <a:pt x="1920" y="101757"/>
                </a:lnTo>
                <a:lnTo>
                  <a:pt x="2880" y="104637"/>
                </a:lnTo>
                <a:lnTo>
                  <a:pt x="5760" y="107518"/>
                </a:lnTo>
                <a:lnTo>
                  <a:pt x="8641" y="108478"/>
                </a:lnTo>
                <a:lnTo>
                  <a:pt x="11521" y="110398"/>
                </a:lnTo>
                <a:lnTo>
                  <a:pt x="15361" y="112318"/>
                </a:lnTo>
                <a:lnTo>
                  <a:pt x="20162" y="113278"/>
                </a:lnTo>
                <a:lnTo>
                  <a:pt x="24963" y="114239"/>
                </a:lnTo>
                <a:lnTo>
                  <a:pt x="30723" y="115199"/>
                </a:lnTo>
                <a:lnTo>
                  <a:pt x="44150" y="115199"/>
                </a:lnTo>
                <a:lnTo>
                  <a:pt x="44150" y="9985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5" name="object 485"/>
          <p:cNvSpPr/>
          <p:nvPr/>
        </p:nvSpPr>
        <p:spPr>
          <a:xfrm>
            <a:off x="5350154" y="2110740"/>
            <a:ext cx="74874" cy="87355"/>
          </a:xfrm>
          <a:custGeom>
            <a:avLst/>
            <a:gdLst/>
            <a:ahLst/>
            <a:cxnLst/>
            <a:rect l="l" t="t" r="r" b="b"/>
            <a:pathLst>
              <a:path w="74874" h="87355">
                <a:moveTo>
                  <a:pt x="19202" y="14401"/>
                </a:moveTo>
                <a:lnTo>
                  <a:pt x="19202" y="3840"/>
                </a:lnTo>
                <a:lnTo>
                  <a:pt x="18242" y="3840"/>
                </a:lnTo>
                <a:lnTo>
                  <a:pt x="18242" y="2880"/>
                </a:lnTo>
                <a:lnTo>
                  <a:pt x="17282" y="2880"/>
                </a:lnTo>
                <a:lnTo>
                  <a:pt x="16322" y="1935"/>
                </a:lnTo>
                <a:lnTo>
                  <a:pt x="2880" y="1935"/>
                </a:lnTo>
                <a:lnTo>
                  <a:pt x="192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84490"/>
                </a:lnTo>
                <a:lnTo>
                  <a:pt x="960" y="85450"/>
                </a:lnTo>
                <a:lnTo>
                  <a:pt x="1920" y="86410"/>
                </a:lnTo>
                <a:lnTo>
                  <a:pt x="5760" y="86410"/>
                </a:lnTo>
                <a:lnTo>
                  <a:pt x="7680" y="87355"/>
                </a:lnTo>
                <a:lnTo>
                  <a:pt x="15361" y="87355"/>
                </a:lnTo>
                <a:lnTo>
                  <a:pt x="16322" y="86410"/>
                </a:lnTo>
                <a:lnTo>
                  <a:pt x="20162" y="86410"/>
                </a:lnTo>
                <a:lnTo>
                  <a:pt x="21122" y="85450"/>
                </a:lnTo>
                <a:lnTo>
                  <a:pt x="22082" y="85450"/>
                </a:lnTo>
                <a:lnTo>
                  <a:pt x="22082" y="31683"/>
                </a:lnTo>
                <a:lnTo>
                  <a:pt x="25923" y="27843"/>
                </a:lnTo>
                <a:lnTo>
                  <a:pt x="28803" y="24963"/>
                </a:lnTo>
                <a:lnTo>
                  <a:pt x="31683" y="22082"/>
                </a:lnTo>
                <a:lnTo>
                  <a:pt x="34564" y="20162"/>
                </a:lnTo>
                <a:lnTo>
                  <a:pt x="37444" y="19202"/>
                </a:lnTo>
                <a:lnTo>
                  <a:pt x="42245" y="19202"/>
                </a:lnTo>
                <a:lnTo>
                  <a:pt x="44150" y="20162"/>
                </a:lnTo>
                <a:lnTo>
                  <a:pt x="46085" y="21122"/>
                </a:lnTo>
                <a:lnTo>
                  <a:pt x="47030" y="21122"/>
                </a:lnTo>
                <a:lnTo>
                  <a:pt x="48966" y="23042"/>
                </a:lnTo>
                <a:lnTo>
                  <a:pt x="49926" y="24002"/>
                </a:lnTo>
                <a:lnTo>
                  <a:pt x="50871" y="25923"/>
                </a:lnTo>
                <a:lnTo>
                  <a:pt x="51831" y="27843"/>
                </a:lnTo>
                <a:lnTo>
                  <a:pt x="51831" y="29763"/>
                </a:lnTo>
                <a:lnTo>
                  <a:pt x="52806" y="31683"/>
                </a:lnTo>
                <a:lnTo>
                  <a:pt x="52806" y="84490"/>
                </a:lnTo>
                <a:lnTo>
                  <a:pt x="53766" y="85450"/>
                </a:lnTo>
                <a:lnTo>
                  <a:pt x="54711" y="86410"/>
                </a:lnTo>
                <a:lnTo>
                  <a:pt x="58552" y="86410"/>
                </a:lnTo>
                <a:lnTo>
                  <a:pt x="60487" y="87355"/>
                </a:lnTo>
                <a:lnTo>
                  <a:pt x="68153" y="87355"/>
                </a:lnTo>
                <a:lnTo>
                  <a:pt x="69113" y="86410"/>
                </a:lnTo>
                <a:lnTo>
                  <a:pt x="72953" y="86410"/>
                </a:lnTo>
                <a:lnTo>
                  <a:pt x="73913" y="85450"/>
                </a:lnTo>
                <a:lnTo>
                  <a:pt x="74874" y="85450"/>
                </a:lnTo>
                <a:lnTo>
                  <a:pt x="74874" y="24963"/>
                </a:lnTo>
                <a:lnTo>
                  <a:pt x="73913" y="20162"/>
                </a:lnTo>
                <a:lnTo>
                  <a:pt x="72953" y="16322"/>
                </a:lnTo>
                <a:lnTo>
                  <a:pt x="71033" y="12496"/>
                </a:lnTo>
                <a:lnTo>
                  <a:pt x="69113" y="9601"/>
                </a:lnTo>
                <a:lnTo>
                  <a:pt x="66233" y="6720"/>
                </a:lnTo>
                <a:lnTo>
                  <a:pt x="63352" y="4800"/>
                </a:lnTo>
                <a:lnTo>
                  <a:pt x="59512" y="2880"/>
                </a:lnTo>
                <a:lnTo>
                  <a:pt x="56647" y="960"/>
                </a:lnTo>
                <a:lnTo>
                  <a:pt x="51831" y="0"/>
                </a:lnTo>
                <a:lnTo>
                  <a:pt x="41285" y="0"/>
                </a:lnTo>
                <a:lnTo>
                  <a:pt x="36484" y="960"/>
                </a:lnTo>
                <a:lnTo>
                  <a:pt x="32644" y="3840"/>
                </a:lnTo>
                <a:lnTo>
                  <a:pt x="27843" y="5775"/>
                </a:lnTo>
                <a:lnTo>
                  <a:pt x="23042" y="9601"/>
                </a:lnTo>
                <a:lnTo>
                  <a:pt x="19202" y="144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6" name="object 486"/>
          <p:cNvSpPr/>
          <p:nvPr/>
        </p:nvSpPr>
        <p:spPr>
          <a:xfrm>
            <a:off x="5442310" y="2113620"/>
            <a:ext cx="73914" cy="85450"/>
          </a:xfrm>
          <a:custGeom>
            <a:avLst/>
            <a:gdLst/>
            <a:ahLst/>
            <a:cxnLst/>
            <a:rect l="l" t="t" r="r" b="b"/>
            <a:pathLst>
              <a:path w="73914" h="85450">
                <a:moveTo>
                  <a:pt x="960" y="55686"/>
                </a:moveTo>
                <a:lnTo>
                  <a:pt x="2880" y="61447"/>
                </a:lnTo>
                <a:lnTo>
                  <a:pt x="4800" y="67208"/>
                </a:lnTo>
                <a:lnTo>
                  <a:pt x="7680" y="72008"/>
                </a:lnTo>
                <a:lnTo>
                  <a:pt x="10561" y="74889"/>
                </a:lnTo>
                <a:lnTo>
                  <a:pt x="14401" y="78729"/>
                </a:lnTo>
                <a:lnTo>
                  <a:pt x="19202" y="81610"/>
                </a:lnTo>
                <a:lnTo>
                  <a:pt x="24003" y="83530"/>
                </a:lnTo>
                <a:lnTo>
                  <a:pt x="29763" y="84475"/>
                </a:lnTo>
                <a:lnTo>
                  <a:pt x="35524" y="85450"/>
                </a:lnTo>
                <a:lnTo>
                  <a:pt x="53751" y="85450"/>
                </a:lnTo>
                <a:lnTo>
                  <a:pt x="56631" y="84475"/>
                </a:lnTo>
                <a:lnTo>
                  <a:pt x="59527" y="83530"/>
                </a:lnTo>
                <a:lnTo>
                  <a:pt x="62407" y="83530"/>
                </a:lnTo>
                <a:lnTo>
                  <a:pt x="65272" y="82570"/>
                </a:lnTo>
                <a:lnTo>
                  <a:pt x="67193" y="81610"/>
                </a:lnTo>
                <a:lnTo>
                  <a:pt x="69113" y="81610"/>
                </a:lnTo>
                <a:lnTo>
                  <a:pt x="71033" y="80634"/>
                </a:lnTo>
                <a:lnTo>
                  <a:pt x="71993" y="79689"/>
                </a:lnTo>
                <a:lnTo>
                  <a:pt x="72953" y="78729"/>
                </a:lnTo>
                <a:lnTo>
                  <a:pt x="72953" y="77769"/>
                </a:lnTo>
                <a:lnTo>
                  <a:pt x="73914" y="76809"/>
                </a:lnTo>
                <a:lnTo>
                  <a:pt x="73914" y="65288"/>
                </a:lnTo>
                <a:lnTo>
                  <a:pt x="72953" y="65288"/>
                </a:lnTo>
                <a:lnTo>
                  <a:pt x="72953" y="64328"/>
                </a:lnTo>
                <a:lnTo>
                  <a:pt x="71993" y="64328"/>
                </a:lnTo>
                <a:lnTo>
                  <a:pt x="71993" y="63367"/>
                </a:lnTo>
                <a:lnTo>
                  <a:pt x="70073" y="63367"/>
                </a:lnTo>
                <a:lnTo>
                  <a:pt x="69113" y="64328"/>
                </a:lnTo>
                <a:lnTo>
                  <a:pt x="67193" y="64328"/>
                </a:lnTo>
                <a:lnTo>
                  <a:pt x="66248" y="65288"/>
                </a:lnTo>
                <a:lnTo>
                  <a:pt x="64312" y="65288"/>
                </a:lnTo>
                <a:lnTo>
                  <a:pt x="62407" y="66248"/>
                </a:lnTo>
                <a:lnTo>
                  <a:pt x="60472" y="67208"/>
                </a:lnTo>
                <a:lnTo>
                  <a:pt x="57591" y="68168"/>
                </a:lnTo>
                <a:lnTo>
                  <a:pt x="54726" y="68168"/>
                </a:lnTo>
                <a:lnTo>
                  <a:pt x="51846" y="69128"/>
                </a:lnTo>
                <a:lnTo>
                  <a:pt x="40325" y="69128"/>
                </a:lnTo>
                <a:lnTo>
                  <a:pt x="37444" y="68168"/>
                </a:lnTo>
                <a:lnTo>
                  <a:pt x="34564" y="67208"/>
                </a:lnTo>
                <a:lnTo>
                  <a:pt x="31683" y="66248"/>
                </a:lnTo>
                <a:lnTo>
                  <a:pt x="29763" y="65288"/>
                </a:lnTo>
                <a:lnTo>
                  <a:pt x="27843" y="63367"/>
                </a:lnTo>
                <a:lnTo>
                  <a:pt x="25923" y="61447"/>
                </a:lnTo>
                <a:lnTo>
                  <a:pt x="24963" y="58567"/>
                </a:lnTo>
                <a:lnTo>
                  <a:pt x="24003" y="56647"/>
                </a:lnTo>
                <a:lnTo>
                  <a:pt x="23042" y="53766"/>
                </a:lnTo>
                <a:lnTo>
                  <a:pt x="23042" y="27843"/>
                </a:lnTo>
                <a:lnTo>
                  <a:pt x="24003" y="24963"/>
                </a:lnTo>
                <a:lnTo>
                  <a:pt x="24963" y="23042"/>
                </a:lnTo>
                <a:lnTo>
                  <a:pt x="24003" y="0"/>
                </a:lnTo>
                <a:lnTo>
                  <a:pt x="18242" y="2895"/>
                </a:lnTo>
                <a:lnTo>
                  <a:pt x="14401" y="5775"/>
                </a:lnTo>
                <a:lnTo>
                  <a:pt x="11521" y="9616"/>
                </a:lnTo>
                <a:lnTo>
                  <a:pt x="7680" y="13441"/>
                </a:lnTo>
                <a:lnTo>
                  <a:pt x="4800" y="18242"/>
                </a:lnTo>
                <a:lnTo>
                  <a:pt x="2880" y="24002"/>
                </a:lnTo>
                <a:lnTo>
                  <a:pt x="960" y="28803"/>
                </a:lnTo>
                <a:lnTo>
                  <a:pt x="0" y="35524"/>
                </a:lnTo>
                <a:lnTo>
                  <a:pt x="0" y="49926"/>
                </a:lnTo>
                <a:lnTo>
                  <a:pt x="960" y="5568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7" name="object 487"/>
          <p:cNvSpPr/>
          <p:nvPr/>
        </p:nvSpPr>
        <p:spPr>
          <a:xfrm>
            <a:off x="5465353" y="2110740"/>
            <a:ext cx="54711" cy="49926"/>
          </a:xfrm>
          <a:custGeom>
            <a:avLst/>
            <a:gdLst/>
            <a:ahLst/>
            <a:cxnLst/>
            <a:rect l="l" t="t" r="r" b="b"/>
            <a:pathLst>
              <a:path w="54711" h="49926">
                <a:moveTo>
                  <a:pt x="11521" y="0"/>
                </a:moveTo>
                <a:lnTo>
                  <a:pt x="5760" y="960"/>
                </a:lnTo>
                <a:lnTo>
                  <a:pt x="960" y="2880"/>
                </a:lnTo>
                <a:lnTo>
                  <a:pt x="1920" y="25923"/>
                </a:lnTo>
                <a:lnTo>
                  <a:pt x="2880" y="23042"/>
                </a:lnTo>
                <a:lnTo>
                  <a:pt x="4800" y="22082"/>
                </a:lnTo>
                <a:lnTo>
                  <a:pt x="5760" y="20162"/>
                </a:lnTo>
                <a:lnTo>
                  <a:pt x="7680" y="18242"/>
                </a:lnTo>
                <a:lnTo>
                  <a:pt x="9601" y="17282"/>
                </a:lnTo>
                <a:lnTo>
                  <a:pt x="11521" y="16322"/>
                </a:lnTo>
                <a:lnTo>
                  <a:pt x="14401" y="15361"/>
                </a:lnTo>
                <a:lnTo>
                  <a:pt x="23027" y="15361"/>
                </a:lnTo>
                <a:lnTo>
                  <a:pt x="26868" y="17282"/>
                </a:lnTo>
                <a:lnTo>
                  <a:pt x="28803" y="21122"/>
                </a:lnTo>
                <a:lnTo>
                  <a:pt x="31683" y="24963"/>
                </a:lnTo>
                <a:lnTo>
                  <a:pt x="33588" y="29763"/>
                </a:lnTo>
                <a:lnTo>
                  <a:pt x="32644" y="35524"/>
                </a:lnTo>
                <a:lnTo>
                  <a:pt x="0" y="35524"/>
                </a:lnTo>
                <a:lnTo>
                  <a:pt x="0" y="49926"/>
                </a:lnTo>
                <a:lnTo>
                  <a:pt x="49911" y="49926"/>
                </a:lnTo>
                <a:lnTo>
                  <a:pt x="51831" y="48966"/>
                </a:lnTo>
                <a:lnTo>
                  <a:pt x="52791" y="48005"/>
                </a:lnTo>
                <a:lnTo>
                  <a:pt x="53751" y="47045"/>
                </a:lnTo>
                <a:lnTo>
                  <a:pt x="54711" y="45125"/>
                </a:lnTo>
                <a:lnTo>
                  <a:pt x="54711" y="32644"/>
                </a:lnTo>
                <a:lnTo>
                  <a:pt x="53751" y="27843"/>
                </a:lnTo>
                <a:lnTo>
                  <a:pt x="52791" y="23042"/>
                </a:lnTo>
                <a:lnTo>
                  <a:pt x="50871" y="18242"/>
                </a:lnTo>
                <a:lnTo>
                  <a:pt x="48950" y="14401"/>
                </a:lnTo>
                <a:lnTo>
                  <a:pt x="46070" y="11521"/>
                </a:lnTo>
                <a:lnTo>
                  <a:pt x="43205" y="7680"/>
                </a:lnTo>
                <a:lnTo>
                  <a:pt x="39364" y="4800"/>
                </a:lnTo>
                <a:lnTo>
                  <a:pt x="34549" y="2880"/>
                </a:lnTo>
                <a:lnTo>
                  <a:pt x="29748" y="960"/>
                </a:lnTo>
                <a:lnTo>
                  <a:pt x="24002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8" name="object 488"/>
          <p:cNvSpPr/>
          <p:nvPr/>
        </p:nvSpPr>
        <p:spPr>
          <a:xfrm>
            <a:off x="5533506" y="2075230"/>
            <a:ext cx="79674" cy="123840"/>
          </a:xfrm>
          <a:custGeom>
            <a:avLst/>
            <a:gdLst/>
            <a:ahLst/>
            <a:cxnLst/>
            <a:rect l="l" t="t" r="r" b="b"/>
            <a:pathLst>
              <a:path w="79674" h="123840">
                <a:moveTo>
                  <a:pt x="65288" y="122864"/>
                </a:moveTo>
                <a:lnTo>
                  <a:pt x="74874" y="122864"/>
                </a:lnTo>
                <a:lnTo>
                  <a:pt x="75834" y="121920"/>
                </a:lnTo>
                <a:lnTo>
                  <a:pt x="77754" y="121920"/>
                </a:lnTo>
                <a:lnTo>
                  <a:pt x="78714" y="120959"/>
                </a:lnTo>
                <a:lnTo>
                  <a:pt x="78714" y="119999"/>
                </a:lnTo>
                <a:lnTo>
                  <a:pt x="79674" y="119999"/>
                </a:lnTo>
                <a:lnTo>
                  <a:pt x="79674" y="2880"/>
                </a:lnTo>
                <a:lnTo>
                  <a:pt x="78714" y="2880"/>
                </a:lnTo>
                <a:lnTo>
                  <a:pt x="78714" y="1920"/>
                </a:lnTo>
                <a:lnTo>
                  <a:pt x="77754" y="960"/>
                </a:lnTo>
                <a:lnTo>
                  <a:pt x="75834" y="960"/>
                </a:lnTo>
                <a:lnTo>
                  <a:pt x="74874" y="0"/>
                </a:lnTo>
                <a:lnTo>
                  <a:pt x="61447" y="0"/>
                </a:lnTo>
                <a:lnTo>
                  <a:pt x="60472" y="960"/>
                </a:lnTo>
                <a:lnTo>
                  <a:pt x="58567" y="960"/>
                </a:lnTo>
                <a:lnTo>
                  <a:pt x="57607" y="1920"/>
                </a:lnTo>
                <a:lnTo>
                  <a:pt x="57607" y="46070"/>
                </a:lnTo>
                <a:lnTo>
                  <a:pt x="53766" y="42230"/>
                </a:lnTo>
                <a:lnTo>
                  <a:pt x="49926" y="40309"/>
                </a:lnTo>
                <a:lnTo>
                  <a:pt x="46070" y="38389"/>
                </a:lnTo>
                <a:lnTo>
                  <a:pt x="43205" y="36469"/>
                </a:lnTo>
                <a:lnTo>
                  <a:pt x="39364" y="35509"/>
                </a:lnTo>
                <a:lnTo>
                  <a:pt x="28803" y="35509"/>
                </a:lnTo>
                <a:lnTo>
                  <a:pt x="24002" y="36469"/>
                </a:lnTo>
                <a:lnTo>
                  <a:pt x="20162" y="38389"/>
                </a:lnTo>
                <a:lnTo>
                  <a:pt x="15361" y="41285"/>
                </a:lnTo>
                <a:lnTo>
                  <a:pt x="11521" y="44165"/>
                </a:lnTo>
                <a:lnTo>
                  <a:pt x="8641" y="48005"/>
                </a:lnTo>
                <a:lnTo>
                  <a:pt x="5760" y="51831"/>
                </a:lnTo>
                <a:lnTo>
                  <a:pt x="3840" y="56631"/>
                </a:lnTo>
                <a:lnTo>
                  <a:pt x="1920" y="62392"/>
                </a:lnTo>
                <a:lnTo>
                  <a:pt x="960" y="68153"/>
                </a:lnTo>
                <a:lnTo>
                  <a:pt x="0" y="73914"/>
                </a:lnTo>
                <a:lnTo>
                  <a:pt x="0" y="86395"/>
                </a:lnTo>
                <a:lnTo>
                  <a:pt x="960" y="92156"/>
                </a:lnTo>
                <a:lnTo>
                  <a:pt x="1920" y="97917"/>
                </a:lnTo>
                <a:lnTo>
                  <a:pt x="2880" y="102717"/>
                </a:lnTo>
                <a:lnTo>
                  <a:pt x="4800" y="107518"/>
                </a:lnTo>
                <a:lnTo>
                  <a:pt x="7680" y="111358"/>
                </a:lnTo>
                <a:lnTo>
                  <a:pt x="10561" y="115199"/>
                </a:lnTo>
                <a:lnTo>
                  <a:pt x="13441" y="118079"/>
                </a:lnTo>
                <a:lnTo>
                  <a:pt x="17282" y="120959"/>
                </a:lnTo>
                <a:lnTo>
                  <a:pt x="22082" y="122864"/>
                </a:lnTo>
                <a:lnTo>
                  <a:pt x="23042" y="85435"/>
                </a:lnTo>
                <a:lnTo>
                  <a:pt x="23042" y="72953"/>
                </a:lnTo>
                <a:lnTo>
                  <a:pt x="24002" y="70073"/>
                </a:lnTo>
                <a:lnTo>
                  <a:pt x="24002" y="67193"/>
                </a:lnTo>
                <a:lnTo>
                  <a:pt x="24963" y="64312"/>
                </a:lnTo>
                <a:lnTo>
                  <a:pt x="26883" y="62392"/>
                </a:lnTo>
                <a:lnTo>
                  <a:pt x="27843" y="59512"/>
                </a:lnTo>
                <a:lnTo>
                  <a:pt x="29763" y="57591"/>
                </a:lnTo>
                <a:lnTo>
                  <a:pt x="31683" y="56631"/>
                </a:lnTo>
                <a:lnTo>
                  <a:pt x="33604" y="54711"/>
                </a:lnTo>
                <a:lnTo>
                  <a:pt x="42245" y="54711"/>
                </a:lnTo>
                <a:lnTo>
                  <a:pt x="45125" y="55671"/>
                </a:lnTo>
                <a:lnTo>
                  <a:pt x="48006" y="57591"/>
                </a:lnTo>
                <a:lnTo>
                  <a:pt x="50886" y="59512"/>
                </a:lnTo>
                <a:lnTo>
                  <a:pt x="53766" y="62392"/>
                </a:lnTo>
                <a:lnTo>
                  <a:pt x="57607" y="66233"/>
                </a:lnTo>
                <a:lnTo>
                  <a:pt x="57607" y="93116"/>
                </a:lnTo>
                <a:lnTo>
                  <a:pt x="55686" y="95036"/>
                </a:lnTo>
                <a:lnTo>
                  <a:pt x="53766" y="96956"/>
                </a:lnTo>
                <a:lnTo>
                  <a:pt x="51846" y="98877"/>
                </a:lnTo>
                <a:lnTo>
                  <a:pt x="50886" y="99837"/>
                </a:lnTo>
                <a:lnTo>
                  <a:pt x="48966" y="101757"/>
                </a:lnTo>
                <a:lnTo>
                  <a:pt x="47045" y="102717"/>
                </a:lnTo>
                <a:lnTo>
                  <a:pt x="46070" y="103677"/>
                </a:lnTo>
                <a:lnTo>
                  <a:pt x="44165" y="104637"/>
                </a:lnTo>
                <a:lnTo>
                  <a:pt x="43205" y="104637"/>
                </a:lnTo>
                <a:lnTo>
                  <a:pt x="41285" y="105597"/>
                </a:lnTo>
                <a:lnTo>
                  <a:pt x="35524" y="105597"/>
                </a:lnTo>
                <a:lnTo>
                  <a:pt x="32644" y="104637"/>
                </a:lnTo>
                <a:lnTo>
                  <a:pt x="30723" y="103677"/>
                </a:lnTo>
                <a:lnTo>
                  <a:pt x="28803" y="101757"/>
                </a:lnTo>
                <a:lnTo>
                  <a:pt x="32644" y="123840"/>
                </a:lnTo>
                <a:lnTo>
                  <a:pt x="38404" y="123840"/>
                </a:lnTo>
                <a:lnTo>
                  <a:pt x="43205" y="122864"/>
                </a:lnTo>
                <a:lnTo>
                  <a:pt x="48006" y="120959"/>
                </a:lnTo>
                <a:lnTo>
                  <a:pt x="51846" y="118079"/>
                </a:lnTo>
                <a:lnTo>
                  <a:pt x="56631" y="115199"/>
                </a:lnTo>
                <a:lnTo>
                  <a:pt x="60472" y="110398"/>
                </a:lnTo>
                <a:lnTo>
                  <a:pt x="60472" y="120959"/>
                </a:lnTo>
                <a:lnTo>
                  <a:pt x="61447" y="120959"/>
                </a:lnTo>
                <a:lnTo>
                  <a:pt x="61447" y="121920"/>
                </a:lnTo>
                <a:lnTo>
                  <a:pt x="64312" y="121920"/>
                </a:lnTo>
                <a:lnTo>
                  <a:pt x="65288" y="1228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9" name="object 489"/>
          <p:cNvSpPr/>
          <p:nvPr/>
        </p:nvSpPr>
        <p:spPr>
          <a:xfrm>
            <a:off x="5555589" y="2160666"/>
            <a:ext cx="10561" cy="38404"/>
          </a:xfrm>
          <a:custGeom>
            <a:avLst/>
            <a:gdLst/>
            <a:ahLst/>
            <a:cxnLst/>
            <a:rect l="l" t="t" r="r" b="b"/>
            <a:pathLst>
              <a:path w="10561" h="38404">
                <a:moveTo>
                  <a:pt x="1920" y="3840"/>
                </a:moveTo>
                <a:lnTo>
                  <a:pt x="960" y="0"/>
                </a:lnTo>
                <a:lnTo>
                  <a:pt x="0" y="37429"/>
                </a:lnTo>
                <a:lnTo>
                  <a:pt x="4800" y="38404"/>
                </a:lnTo>
                <a:lnTo>
                  <a:pt x="10561" y="38404"/>
                </a:lnTo>
                <a:lnTo>
                  <a:pt x="6720" y="16322"/>
                </a:lnTo>
                <a:lnTo>
                  <a:pt x="4800" y="14401"/>
                </a:lnTo>
                <a:lnTo>
                  <a:pt x="3840" y="11521"/>
                </a:lnTo>
                <a:lnTo>
                  <a:pt x="2880" y="9601"/>
                </a:lnTo>
                <a:lnTo>
                  <a:pt x="1920" y="6720"/>
                </a:lnTo>
                <a:lnTo>
                  <a:pt x="1920" y="3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0" name="object 490"/>
          <p:cNvSpPr/>
          <p:nvPr/>
        </p:nvSpPr>
        <p:spPr>
          <a:xfrm>
            <a:off x="5675589" y="2075230"/>
            <a:ext cx="79674" cy="123840"/>
          </a:xfrm>
          <a:custGeom>
            <a:avLst/>
            <a:gdLst/>
            <a:ahLst/>
            <a:cxnLst/>
            <a:rect l="l" t="t" r="r" b="b"/>
            <a:pathLst>
              <a:path w="79674" h="123840">
                <a:moveTo>
                  <a:pt x="6720" y="122864"/>
                </a:moveTo>
                <a:lnTo>
                  <a:pt x="14401" y="122864"/>
                </a:lnTo>
                <a:lnTo>
                  <a:pt x="15346" y="121920"/>
                </a:lnTo>
                <a:lnTo>
                  <a:pt x="18242" y="121920"/>
                </a:lnTo>
                <a:lnTo>
                  <a:pt x="18242" y="120959"/>
                </a:lnTo>
                <a:lnTo>
                  <a:pt x="19187" y="119999"/>
                </a:lnTo>
                <a:lnTo>
                  <a:pt x="19187" y="110398"/>
                </a:lnTo>
                <a:lnTo>
                  <a:pt x="21122" y="113278"/>
                </a:lnTo>
                <a:lnTo>
                  <a:pt x="23027" y="115199"/>
                </a:lnTo>
                <a:lnTo>
                  <a:pt x="25907" y="96956"/>
                </a:lnTo>
                <a:lnTo>
                  <a:pt x="22082" y="93116"/>
                </a:lnTo>
                <a:lnTo>
                  <a:pt x="22082" y="67193"/>
                </a:lnTo>
                <a:lnTo>
                  <a:pt x="23987" y="64312"/>
                </a:lnTo>
                <a:lnTo>
                  <a:pt x="25907" y="62392"/>
                </a:lnTo>
                <a:lnTo>
                  <a:pt x="27828" y="61432"/>
                </a:lnTo>
                <a:lnTo>
                  <a:pt x="28803" y="59512"/>
                </a:lnTo>
                <a:lnTo>
                  <a:pt x="30708" y="58552"/>
                </a:lnTo>
                <a:lnTo>
                  <a:pt x="31668" y="57591"/>
                </a:lnTo>
                <a:lnTo>
                  <a:pt x="33588" y="56631"/>
                </a:lnTo>
                <a:lnTo>
                  <a:pt x="34549" y="55671"/>
                </a:lnTo>
                <a:lnTo>
                  <a:pt x="36469" y="54711"/>
                </a:lnTo>
                <a:lnTo>
                  <a:pt x="44150" y="54711"/>
                </a:lnTo>
                <a:lnTo>
                  <a:pt x="46070" y="55671"/>
                </a:lnTo>
                <a:lnTo>
                  <a:pt x="47990" y="56631"/>
                </a:lnTo>
                <a:lnTo>
                  <a:pt x="49911" y="58552"/>
                </a:lnTo>
                <a:lnTo>
                  <a:pt x="51831" y="60472"/>
                </a:lnTo>
                <a:lnTo>
                  <a:pt x="52791" y="62392"/>
                </a:lnTo>
                <a:lnTo>
                  <a:pt x="54711" y="65272"/>
                </a:lnTo>
                <a:lnTo>
                  <a:pt x="54711" y="67193"/>
                </a:lnTo>
                <a:lnTo>
                  <a:pt x="55671" y="71033"/>
                </a:lnTo>
                <a:lnTo>
                  <a:pt x="55671" y="73914"/>
                </a:lnTo>
                <a:lnTo>
                  <a:pt x="56631" y="76794"/>
                </a:lnTo>
                <a:lnTo>
                  <a:pt x="56631" y="83515"/>
                </a:lnTo>
                <a:lnTo>
                  <a:pt x="55671" y="86395"/>
                </a:lnTo>
                <a:lnTo>
                  <a:pt x="55671" y="89275"/>
                </a:lnTo>
                <a:lnTo>
                  <a:pt x="54711" y="92156"/>
                </a:lnTo>
                <a:lnTo>
                  <a:pt x="53751" y="95036"/>
                </a:lnTo>
                <a:lnTo>
                  <a:pt x="52791" y="96956"/>
                </a:lnTo>
                <a:lnTo>
                  <a:pt x="50871" y="99837"/>
                </a:lnTo>
                <a:lnTo>
                  <a:pt x="49911" y="101757"/>
                </a:lnTo>
                <a:lnTo>
                  <a:pt x="47990" y="102717"/>
                </a:lnTo>
                <a:lnTo>
                  <a:pt x="46070" y="104637"/>
                </a:lnTo>
                <a:lnTo>
                  <a:pt x="43190" y="105597"/>
                </a:lnTo>
                <a:lnTo>
                  <a:pt x="37429" y="105597"/>
                </a:lnTo>
                <a:lnTo>
                  <a:pt x="34549" y="104637"/>
                </a:lnTo>
                <a:lnTo>
                  <a:pt x="31668" y="102717"/>
                </a:lnTo>
                <a:lnTo>
                  <a:pt x="29748" y="119999"/>
                </a:lnTo>
                <a:lnTo>
                  <a:pt x="31668" y="120959"/>
                </a:lnTo>
                <a:lnTo>
                  <a:pt x="33588" y="121920"/>
                </a:lnTo>
                <a:lnTo>
                  <a:pt x="35509" y="122864"/>
                </a:lnTo>
                <a:lnTo>
                  <a:pt x="38389" y="123840"/>
                </a:lnTo>
                <a:lnTo>
                  <a:pt x="50871" y="123840"/>
                </a:lnTo>
                <a:lnTo>
                  <a:pt x="55671" y="122864"/>
                </a:lnTo>
                <a:lnTo>
                  <a:pt x="59512" y="120959"/>
                </a:lnTo>
                <a:lnTo>
                  <a:pt x="64312" y="119024"/>
                </a:lnTo>
                <a:lnTo>
                  <a:pt x="67193" y="116159"/>
                </a:lnTo>
                <a:lnTo>
                  <a:pt x="70073" y="112318"/>
                </a:lnTo>
                <a:lnTo>
                  <a:pt x="72953" y="107518"/>
                </a:lnTo>
                <a:lnTo>
                  <a:pt x="75834" y="103677"/>
                </a:lnTo>
                <a:lnTo>
                  <a:pt x="76794" y="97917"/>
                </a:lnTo>
                <a:lnTo>
                  <a:pt x="78714" y="92156"/>
                </a:lnTo>
                <a:lnTo>
                  <a:pt x="79674" y="85435"/>
                </a:lnTo>
                <a:lnTo>
                  <a:pt x="79674" y="72953"/>
                </a:lnTo>
                <a:lnTo>
                  <a:pt x="78714" y="67193"/>
                </a:lnTo>
                <a:lnTo>
                  <a:pt x="77754" y="62392"/>
                </a:lnTo>
                <a:lnTo>
                  <a:pt x="76794" y="56631"/>
                </a:lnTo>
                <a:lnTo>
                  <a:pt x="74874" y="52791"/>
                </a:lnTo>
                <a:lnTo>
                  <a:pt x="71993" y="48005"/>
                </a:lnTo>
                <a:lnTo>
                  <a:pt x="69113" y="44165"/>
                </a:lnTo>
                <a:lnTo>
                  <a:pt x="66233" y="41285"/>
                </a:lnTo>
                <a:lnTo>
                  <a:pt x="62392" y="39349"/>
                </a:lnTo>
                <a:lnTo>
                  <a:pt x="57591" y="36469"/>
                </a:lnTo>
                <a:lnTo>
                  <a:pt x="52791" y="35509"/>
                </a:lnTo>
                <a:lnTo>
                  <a:pt x="42230" y="35509"/>
                </a:lnTo>
                <a:lnTo>
                  <a:pt x="40309" y="36469"/>
                </a:lnTo>
                <a:lnTo>
                  <a:pt x="38389" y="36469"/>
                </a:lnTo>
                <a:lnTo>
                  <a:pt x="36469" y="37444"/>
                </a:lnTo>
                <a:lnTo>
                  <a:pt x="34549" y="38389"/>
                </a:lnTo>
                <a:lnTo>
                  <a:pt x="32628" y="39349"/>
                </a:lnTo>
                <a:lnTo>
                  <a:pt x="30708" y="40309"/>
                </a:lnTo>
                <a:lnTo>
                  <a:pt x="28803" y="41285"/>
                </a:lnTo>
                <a:lnTo>
                  <a:pt x="25907" y="43190"/>
                </a:lnTo>
                <a:lnTo>
                  <a:pt x="23987" y="45110"/>
                </a:lnTo>
                <a:lnTo>
                  <a:pt x="22082" y="47030"/>
                </a:lnTo>
                <a:lnTo>
                  <a:pt x="22082" y="1920"/>
                </a:lnTo>
                <a:lnTo>
                  <a:pt x="21122" y="960"/>
                </a:lnTo>
                <a:lnTo>
                  <a:pt x="20147" y="960"/>
                </a:lnTo>
                <a:lnTo>
                  <a:pt x="19187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19999"/>
                </a:lnTo>
                <a:lnTo>
                  <a:pt x="960" y="120959"/>
                </a:lnTo>
                <a:lnTo>
                  <a:pt x="960" y="121920"/>
                </a:lnTo>
                <a:lnTo>
                  <a:pt x="3840" y="121920"/>
                </a:lnTo>
                <a:lnTo>
                  <a:pt x="4800" y="122864"/>
                </a:lnTo>
                <a:lnTo>
                  <a:pt x="6720" y="1228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1" name="object 491"/>
          <p:cNvSpPr/>
          <p:nvPr/>
        </p:nvSpPr>
        <p:spPr>
          <a:xfrm>
            <a:off x="5698617" y="2172187"/>
            <a:ext cx="8641" cy="23042"/>
          </a:xfrm>
          <a:custGeom>
            <a:avLst/>
            <a:gdLst/>
            <a:ahLst/>
            <a:cxnLst/>
            <a:rect l="l" t="t" r="r" b="b"/>
            <a:pathLst>
              <a:path w="8641" h="23042">
                <a:moveTo>
                  <a:pt x="0" y="18242"/>
                </a:moveTo>
                <a:lnTo>
                  <a:pt x="1935" y="20162"/>
                </a:lnTo>
                <a:lnTo>
                  <a:pt x="4800" y="21122"/>
                </a:lnTo>
                <a:lnTo>
                  <a:pt x="6720" y="23042"/>
                </a:lnTo>
                <a:lnTo>
                  <a:pt x="8641" y="5760"/>
                </a:lnTo>
                <a:lnTo>
                  <a:pt x="5775" y="2880"/>
                </a:lnTo>
                <a:lnTo>
                  <a:pt x="2880" y="0"/>
                </a:lnTo>
                <a:lnTo>
                  <a:pt x="0" y="182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2" name="object 492"/>
          <p:cNvSpPr/>
          <p:nvPr/>
        </p:nvSpPr>
        <p:spPr>
          <a:xfrm>
            <a:off x="5767745" y="2110740"/>
            <a:ext cx="84475" cy="88331"/>
          </a:xfrm>
          <a:custGeom>
            <a:avLst/>
            <a:gdLst/>
            <a:ahLst/>
            <a:cxnLst/>
            <a:rect l="l" t="t" r="r" b="b"/>
            <a:pathLst>
              <a:path w="84475" h="88331">
                <a:moveTo>
                  <a:pt x="48950" y="70088"/>
                </a:moveTo>
                <a:lnTo>
                  <a:pt x="46070" y="71048"/>
                </a:lnTo>
                <a:lnTo>
                  <a:pt x="38389" y="71048"/>
                </a:lnTo>
                <a:lnTo>
                  <a:pt x="35509" y="70088"/>
                </a:lnTo>
                <a:lnTo>
                  <a:pt x="32628" y="69128"/>
                </a:lnTo>
                <a:lnTo>
                  <a:pt x="30723" y="67208"/>
                </a:lnTo>
                <a:lnTo>
                  <a:pt x="28788" y="65288"/>
                </a:lnTo>
                <a:lnTo>
                  <a:pt x="28788" y="87355"/>
                </a:lnTo>
                <a:lnTo>
                  <a:pt x="34564" y="88331"/>
                </a:lnTo>
                <a:lnTo>
                  <a:pt x="48950" y="88331"/>
                </a:lnTo>
                <a:lnTo>
                  <a:pt x="54711" y="87355"/>
                </a:lnTo>
                <a:lnTo>
                  <a:pt x="60472" y="85450"/>
                </a:lnTo>
                <a:lnTo>
                  <a:pt x="66233" y="83515"/>
                </a:lnTo>
                <a:lnTo>
                  <a:pt x="70073" y="79689"/>
                </a:lnTo>
                <a:lnTo>
                  <a:pt x="73913" y="75849"/>
                </a:lnTo>
                <a:lnTo>
                  <a:pt x="77754" y="72008"/>
                </a:lnTo>
                <a:lnTo>
                  <a:pt x="80634" y="67208"/>
                </a:lnTo>
                <a:lnTo>
                  <a:pt x="81594" y="61447"/>
                </a:lnTo>
                <a:lnTo>
                  <a:pt x="83515" y="56647"/>
                </a:lnTo>
                <a:lnTo>
                  <a:pt x="84475" y="49926"/>
                </a:lnTo>
                <a:lnTo>
                  <a:pt x="84475" y="36484"/>
                </a:lnTo>
                <a:lnTo>
                  <a:pt x="83515" y="30723"/>
                </a:lnTo>
                <a:lnTo>
                  <a:pt x="82555" y="24963"/>
                </a:lnTo>
                <a:lnTo>
                  <a:pt x="80634" y="19202"/>
                </a:lnTo>
                <a:lnTo>
                  <a:pt x="77754" y="15361"/>
                </a:lnTo>
                <a:lnTo>
                  <a:pt x="74874" y="11521"/>
                </a:lnTo>
                <a:lnTo>
                  <a:pt x="71033" y="7680"/>
                </a:lnTo>
                <a:lnTo>
                  <a:pt x="67193" y="4800"/>
                </a:lnTo>
                <a:lnTo>
                  <a:pt x="61432" y="2880"/>
                </a:lnTo>
                <a:lnTo>
                  <a:pt x="56631" y="960"/>
                </a:lnTo>
                <a:lnTo>
                  <a:pt x="50871" y="0"/>
                </a:lnTo>
                <a:lnTo>
                  <a:pt x="36469" y="0"/>
                </a:lnTo>
                <a:lnTo>
                  <a:pt x="29748" y="960"/>
                </a:lnTo>
                <a:lnTo>
                  <a:pt x="24002" y="3840"/>
                </a:lnTo>
                <a:lnTo>
                  <a:pt x="19202" y="5775"/>
                </a:lnTo>
                <a:lnTo>
                  <a:pt x="14386" y="8656"/>
                </a:lnTo>
                <a:lnTo>
                  <a:pt x="11521" y="12496"/>
                </a:lnTo>
                <a:lnTo>
                  <a:pt x="7665" y="16322"/>
                </a:lnTo>
                <a:lnTo>
                  <a:pt x="4800" y="21122"/>
                </a:lnTo>
                <a:lnTo>
                  <a:pt x="2880" y="26883"/>
                </a:lnTo>
                <a:lnTo>
                  <a:pt x="960" y="32644"/>
                </a:lnTo>
                <a:lnTo>
                  <a:pt x="0" y="38404"/>
                </a:lnTo>
                <a:lnTo>
                  <a:pt x="0" y="51846"/>
                </a:lnTo>
                <a:lnTo>
                  <a:pt x="960" y="58567"/>
                </a:lnTo>
                <a:lnTo>
                  <a:pt x="2880" y="63367"/>
                </a:lnTo>
                <a:lnTo>
                  <a:pt x="4800" y="69128"/>
                </a:lnTo>
                <a:lnTo>
                  <a:pt x="6720" y="73929"/>
                </a:lnTo>
                <a:lnTo>
                  <a:pt x="10561" y="77769"/>
                </a:lnTo>
                <a:lnTo>
                  <a:pt x="13441" y="80650"/>
                </a:lnTo>
                <a:lnTo>
                  <a:pt x="18227" y="83515"/>
                </a:lnTo>
                <a:lnTo>
                  <a:pt x="23042" y="85450"/>
                </a:lnTo>
                <a:lnTo>
                  <a:pt x="23042" y="40325"/>
                </a:lnTo>
                <a:lnTo>
                  <a:pt x="24002" y="36484"/>
                </a:lnTo>
                <a:lnTo>
                  <a:pt x="24002" y="32644"/>
                </a:lnTo>
                <a:lnTo>
                  <a:pt x="24947" y="29763"/>
                </a:lnTo>
                <a:lnTo>
                  <a:pt x="25907" y="26883"/>
                </a:lnTo>
                <a:lnTo>
                  <a:pt x="27843" y="24963"/>
                </a:lnTo>
                <a:lnTo>
                  <a:pt x="29748" y="22082"/>
                </a:lnTo>
                <a:lnTo>
                  <a:pt x="31668" y="20162"/>
                </a:lnTo>
                <a:lnTo>
                  <a:pt x="33588" y="19202"/>
                </a:lnTo>
                <a:lnTo>
                  <a:pt x="36469" y="18242"/>
                </a:lnTo>
                <a:lnTo>
                  <a:pt x="39349" y="17282"/>
                </a:lnTo>
                <a:lnTo>
                  <a:pt x="46070" y="17282"/>
                </a:lnTo>
                <a:lnTo>
                  <a:pt x="48950" y="18242"/>
                </a:lnTo>
                <a:lnTo>
                  <a:pt x="51831" y="19202"/>
                </a:lnTo>
                <a:lnTo>
                  <a:pt x="54711" y="21122"/>
                </a:lnTo>
                <a:lnTo>
                  <a:pt x="56631" y="23042"/>
                </a:lnTo>
                <a:lnTo>
                  <a:pt x="57591" y="24963"/>
                </a:lnTo>
                <a:lnTo>
                  <a:pt x="59512" y="27843"/>
                </a:lnTo>
                <a:lnTo>
                  <a:pt x="60472" y="30723"/>
                </a:lnTo>
                <a:lnTo>
                  <a:pt x="60472" y="33604"/>
                </a:lnTo>
                <a:lnTo>
                  <a:pt x="61432" y="37444"/>
                </a:lnTo>
                <a:lnTo>
                  <a:pt x="61432" y="52806"/>
                </a:lnTo>
                <a:lnTo>
                  <a:pt x="60472" y="55686"/>
                </a:lnTo>
                <a:lnTo>
                  <a:pt x="59512" y="58567"/>
                </a:lnTo>
                <a:lnTo>
                  <a:pt x="58552" y="61447"/>
                </a:lnTo>
                <a:lnTo>
                  <a:pt x="56631" y="64328"/>
                </a:lnTo>
                <a:lnTo>
                  <a:pt x="55671" y="66248"/>
                </a:lnTo>
                <a:lnTo>
                  <a:pt x="53751" y="68168"/>
                </a:lnTo>
                <a:lnTo>
                  <a:pt x="50871" y="69128"/>
                </a:lnTo>
                <a:lnTo>
                  <a:pt x="48950" y="7008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3" name="object 493"/>
          <p:cNvSpPr/>
          <p:nvPr/>
        </p:nvSpPr>
        <p:spPr>
          <a:xfrm>
            <a:off x="5790788" y="2162586"/>
            <a:ext cx="5745" cy="35509"/>
          </a:xfrm>
          <a:custGeom>
            <a:avLst/>
            <a:gdLst/>
            <a:ahLst/>
            <a:cxnLst/>
            <a:rect l="l" t="t" r="r" b="b"/>
            <a:pathLst>
              <a:path w="5745" h="35509">
                <a:moveTo>
                  <a:pt x="5745" y="35509"/>
                </a:moveTo>
                <a:lnTo>
                  <a:pt x="5745" y="13441"/>
                </a:lnTo>
                <a:lnTo>
                  <a:pt x="3840" y="11521"/>
                </a:lnTo>
                <a:lnTo>
                  <a:pt x="2865" y="8641"/>
                </a:lnTo>
                <a:lnTo>
                  <a:pt x="1904" y="6720"/>
                </a:lnTo>
                <a:lnTo>
                  <a:pt x="960" y="2880"/>
                </a:lnTo>
                <a:lnTo>
                  <a:pt x="0" y="0"/>
                </a:lnTo>
                <a:lnTo>
                  <a:pt x="0" y="33604"/>
                </a:lnTo>
                <a:lnTo>
                  <a:pt x="5745" y="3550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4" name="object 494"/>
          <p:cNvSpPr/>
          <p:nvPr/>
        </p:nvSpPr>
        <p:spPr>
          <a:xfrm>
            <a:off x="5865662" y="2110740"/>
            <a:ext cx="83515" cy="88331"/>
          </a:xfrm>
          <a:custGeom>
            <a:avLst/>
            <a:gdLst/>
            <a:ahLst/>
            <a:cxnLst/>
            <a:rect l="l" t="t" r="r" b="b"/>
            <a:pathLst>
              <a:path w="83515" h="88331">
                <a:moveTo>
                  <a:pt x="47990" y="70088"/>
                </a:moveTo>
                <a:lnTo>
                  <a:pt x="45110" y="71048"/>
                </a:lnTo>
                <a:lnTo>
                  <a:pt x="37429" y="71048"/>
                </a:lnTo>
                <a:lnTo>
                  <a:pt x="34564" y="70088"/>
                </a:lnTo>
                <a:lnTo>
                  <a:pt x="32628" y="69128"/>
                </a:lnTo>
                <a:lnTo>
                  <a:pt x="29748" y="67208"/>
                </a:lnTo>
                <a:lnTo>
                  <a:pt x="27843" y="65288"/>
                </a:lnTo>
                <a:lnTo>
                  <a:pt x="27843" y="87355"/>
                </a:lnTo>
                <a:lnTo>
                  <a:pt x="33588" y="88331"/>
                </a:lnTo>
                <a:lnTo>
                  <a:pt x="47990" y="88331"/>
                </a:lnTo>
                <a:lnTo>
                  <a:pt x="54711" y="87355"/>
                </a:lnTo>
                <a:lnTo>
                  <a:pt x="59512" y="85450"/>
                </a:lnTo>
                <a:lnTo>
                  <a:pt x="65272" y="83515"/>
                </a:lnTo>
                <a:lnTo>
                  <a:pt x="70073" y="79689"/>
                </a:lnTo>
                <a:lnTo>
                  <a:pt x="72953" y="75849"/>
                </a:lnTo>
                <a:lnTo>
                  <a:pt x="76794" y="72008"/>
                </a:lnTo>
                <a:lnTo>
                  <a:pt x="79674" y="67208"/>
                </a:lnTo>
                <a:lnTo>
                  <a:pt x="81594" y="61447"/>
                </a:lnTo>
                <a:lnTo>
                  <a:pt x="82555" y="56647"/>
                </a:lnTo>
                <a:lnTo>
                  <a:pt x="83515" y="49926"/>
                </a:lnTo>
                <a:lnTo>
                  <a:pt x="83515" y="36484"/>
                </a:lnTo>
                <a:lnTo>
                  <a:pt x="82555" y="30723"/>
                </a:lnTo>
                <a:lnTo>
                  <a:pt x="81594" y="24963"/>
                </a:lnTo>
                <a:lnTo>
                  <a:pt x="79674" y="19202"/>
                </a:lnTo>
                <a:lnTo>
                  <a:pt x="76794" y="15361"/>
                </a:lnTo>
                <a:lnTo>
                  <a:pt x="73913" y="11521"/>
                </a:lnTo>
                <a:lnTo>
                  <a:pt x="70073" y="7680"/>
                </a:lnTo>
                <a:lnTo>
                  <a:pt x="66233" y="4800"/>
                </a:lnTo>
                <a:lnTo>
                  <a:pt x="61432" y="2880"/>
                </a:lnTo>
                <a:lnTo>
                  <a:pt x="55671" y="960"/>
                </a:lnTo>
                <a:lnTo>
                  <a:pt x="49911" y="0"/>
                </a:lnTo>
                <a:lnTo>
                  <a:pt x="35509" y="0"/>
                </a:lnTo>
                <a:lnTo>
                  <a:pt x="28788" y="960"/>
                </a:lnTo>
                <a:lnTo>
                  <a:pt x="24002" y="3840"/>
                </a:lnTo>
                <a:lnTo>
                  <a:pt x="18227" y="5775"/>
                </a:lnTo>
                <a:lnTo>
                  <a:pt x="13441" y="8656"/>
                </a:lnTo>
                <a:lnTo>
                  <a:pt x="10561" y="12496"/>
                </a:lnTo>
                <a:lnTo>
                  <a:pt x="6720" y="16322"/>
                </a:lnTo>
                <a:lnTo>
                  <a:pt x="3840" y="21122"/>
                </a:lnTo>
                <a:lnTo>
                  <a:pt x="1920" y="26883"/>
                </a:lnTo>
                <a:lnTo>
                  <a:pt x="960" y="32644"/>
                </a:lnTo>
                <a:lnTo>
                  <a:pt x="0" y="38404"/>
                </a:lnTo>
                <a:lnTo>
                  <a:pt x="0" y="51846"/>
                </a:lnTo>
                <a:lnTo>
                  <a:pt x="960" y="58567"/>
                </a:lnTo>
                <a:lnTo>
                  <a:pt x="1920" y="63367"/>
                </a:lnTo>
                <a:lnTo>
                  <a:pt x="3840" y="69128"/>
                </a:lnTo>
                <a:lnTo>
                  <a:pt x="6720" y="73929"/>
                </a:lnTo>
                <a:lnTo>
                  <a:pt x="9601" y="77769"/>
                </a:lnTo>
                <a:lnTo>
                  <a:pt x="13441" y="80650"/>
                </a:lnTo>
                <a:lnTo>
                  <a:pt x="17282" y="83515"/>
                </a:lnTo>
                <a:lnTo>
                  <a:pt x="22067" y="85450"/>
                </a:lnTo>
                <a:lnTo>
                  <a:pt x="22067" y="40325"/>
                </a:lnTo>
                <a:lnTo>
                  <a:pt x="23042" y="36484"/>
                </a:lnTo>
                <a:lnTo>
                  <a:pt x="24002" y="32644"/>
                </a:lnTo>
                <a:lnTo>
                  <a:pt x="24002" y="29763"/>
                </a:lnTo>
                <a:lnTo>
                  <a:pt x="25907" y="26883"/>
                </a:lnTo>
                <a:lnTo>
                  <a:pt x="26883" y="24963"/>
                </a:lnTo>
                <a:lnTo>
                  <a:pt x="28788" y="22082"/>
                </a:lnTo>
                <a:lnTo>
                  <a:pt x="30723" y="20162"/>
                </a:lnTo>
                <a:lnTo>
                  <a:pt x="33588" y="19202"/>
                </a:lnTo>
                <a:lnTo>
                  <a:pt x="35509" y="18242"/>
                </a:lnTo>
                <a:lnTo>
                  <a:pt x="38389" y="17282"/>
                </a:lnTo>
                <a:lnTo>
                  <a:pt x="46070" y="17282"/>
                </a:lnTo>
                <a:lnTo>
                  <a:pt x="48950" y="18242"/>
                </a:lnTo>
                <a:lnTo>
                  <a:pt x="50871" y="19202"/>
                </a:lnTo>
                <a:lnTo>
                  <a:pt x="53751" y="21122"/>
                </a:lnTo>
                <a:lnTo>
                  <a:pt x="55671" y="23042"/>
                </a:lnTo>
                <a:lnTo>
                  <a:pt x="56631" y="24963"/>
                </a:lnTo>
                <a:lnTo>
                  <a:pt x="58552" y="27843"/>
                </a:lnTo>
                <a:lnTo>
                  <a:pt x="59512" y="30723"/>
                </a:lnTo>
                <a:lnTo>
                  <a:pt x="60472" y="33604"/>
                </a:lnTo>
                <a:lnTo>
                  <a:pt x="60472" y="37444"/>
                </a:lnTo>
                <a:lnTo>
                  <a:pt x="61432" y="40325"/>
                </a:lnTo>
                <a:lnTo>
                  <a:pt x="61432" y="48966"/>
                </a:lnTo>
                <a:lnTo>
                  <a:pt x="60472" y="52806"/>
                </a:lnTo>
                <a:lnTo>
                  <a:pt x="59512" y="55686"/>
                </a:lnTo>
                <a:lnTo>
                  <a:pt x="59512" y="58567"/>
                </a:lnTo>
                <a:lnTo>
                  <a:pt x="57591" y="61447"/>
                </a:lnTo>
                <a:lnTo>
                  <a:pt x="56631" y="64328"/>
                </a:lnTo>
                <a:lnTo>
                  <a:pt x="54711" y="66248"/>
                </a:lnTo>
                <a:lnTo>
                  <a:pt x="52791" y="68168"/>
                </a:lnTo>
                <a:lnTo>
                  <a:pt x="49911" y="69128"/>
                </a:lnTo>
                <a:lnTo>
                  <a:pt x="47990" y="7008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5" name="object 495"/>
          <p:cNvSpPr/>
          <p:nvPr/>
        </p:nvSpPr>
        <p:spPr>
          <a:xfrm>
            <a:off x="5887730" y="2158746"/>
            <a:ext cx="5775" cy="39349"/>
          </a:xfrm>
          <a:custGeom>
            <a:avLst/>
            <a:gdLst/>
            <a:ahLst/>
            <a:cxnLst/>
            <a:rect l="l" t="t" r="r" b="b"/>
            <a:pathLst>
              <a:path w="5775" h="39349">
                <a:moveTo>
                  <a:pt x="5775" y="39349"/>
                </a:moveTo>
                <a:lnTo>
                  <a:pt x="5775" y="17282"/>
                </a:lnTo>
                <a:lnTo>
                  <a:pt x="4815" y="15361"/>
                </a:lnTo>
                <a:lnTo>
                  <a:pt x="2880" y="12481"/>
                </a:lnTo>
                <a:lnTo>
                  <a:pt x="1935" y="10561"/>
                </a:lnTo>
                <a:lnTo>
                  <a:pt x="975" y="6720"/>
                </a:lnTo>
                <a:lnTo>
                  <a:pt x="975" y="3840"/>
                </a:lnTo>
                <a:lnTo>
                  <a:pt x="0" y="0"/>
                </a:lnTo>
                <a:lnTo>
                  <a:pt x="0" y="37444"/>
                </a:lnTo>
                <a:lnTo>
                  <a:pt x="5775" y="3934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6" name="object 496"/>
          <p:cNvSpPr/>
          <p:nvPr/>
        </p:nvSpPr>
        <p:spPr>
          <a:xfrm>
            <a:off x="5967420" y="2110740"/>
            <a:ext cx="124800" cy="87355"/>
          </a:xfrm>
          <a:custGeom>
            <a:avLst/>
            <a:gdLst/>
            <a:ahLst/>
            <a:cxnLst/>
            <a:rect l="l" t="t" r="r" b="b"/>
            <a:pathLst>
              <a:path w="124800" h="87355">
                <a:moveTo>
                  <a:pt x="55671" y="86410"/>
                </a:moveTo>
                <a:lnTo>
                  <a:pt x="56631" y="86410"/>
                </a:lnTo>
                <a:lnTo>
                  <a:pt x="58552" y="87355"/>
                </a:lnTo>
                <a:lnTo>
                  <a:pt x="66233" y="87355"/>
                </a:lnTo>
                <a:lnTo>
                  <a:pt x="68153" y="86410"/>
                </a:lnTo>
                <a:lnTo>
                  <a:pt x="71033" y="86410"/>
                </a:lnTo>
                <a:lnTo>
                  <a:pt x="71993" y="85450"/>
                </a:lnTo>
                <a:lnTo>
                  <a:pt x="72953" y="85450"/>
                </a:lnTo>
                <a:lnTo>
                  <a:pt x="72953" y="84490"/>
                </a:lnTo>
                <a:lnTo>
                  <a:pt x="73913" y="84490"/>
                </a:lnTo>
                <a:lnTo>
                  <a:pt x="73913" y="31683"/>
                </a:lnTo>
                <a:lnTo>
                  <a:pt x="76794" y="27843"/>
                </a:lnTo>
                <a:lnTo>
                  <a:pt x="79674" y="24963"/>
                </a:lnTo>
                <a:lnTo>
                  <a:pt x="82555" y="22082"/>
                </a:lnTo>
                <a:lnTo>
                  <a:pt x="85435" y="20162"/>
                </a:lnTo>
                <a:lnTo>
                  <a:pt x="87355" y="19202"/>
                </a:lnTo>
                <a:lnTo>
                  <a:pt x="92156" y="19202"/>
                </a:lnTo>
                <a:lnTo>
                  <a:pt x="94076" y="20162"/>
                </a:lnTo>
                <a:lnTo>
                  <a:pt x="95996" y="21122"/>
                </a:lnTo>
                <a:lnTo>
                  <a:pt x="97916" y="21122"/>
                </a:lnTo>
                <a:lnTo>
                  <a:pt x="98877" y="23042"/>
                </a:lnTo>
                <a:lnTo>
                  <a:pt x="99837" y="24002"/>
                </a:lnTo>
                <a:lnTo>
                  <a:pt x="100797" y="25923"/>
                </a:lnTo>
                <a:lnTo>
                  <a:pt x="101742" y="27843"/>
                </a:lnTo>
                <a:lnTo>
                  <a:pt x="101742" y="29763"/>
                </a:lnTo>
                <a:lnTo>
                  <a:pt x="102717" y="31683"/>
                </a:lnTo>
                <a:lnTo>
                  <a:pt x="102717" y="84490"/>
                </a:lnTo>
                <a:lnTo>
                  <a:pt x="103677" y="85450"/>
                </a:lnTo>
                <a:lnTo>
                  <a:pt x="104637" y="86410"/>
                </a:lnTo>
                <a:lnTo>
                  <a:pt x="108463" y="86410"/>
                </a:lnTo>
                <a:lnTo>
                  <a:pt x="109438" y="87355"/>
                </a:lnTo>
                <a:lnTo>
                  <a:pt x="118079" y="87355"/>
                </a:lnTo>
                <a:lnTo>
                  <a:pt x="119024" y="86410"/>
                </a:lnTo>
                <a:lnTo>
                  <a:pt x="122864" y="86410"/>
                </a:lnTo>
                <a:lnTo>
                  <a:pt x="123825" y="85450"/>
                </a:lnTo>
                <a:lnTo>
                  <a:pt x="124800" y="85450"/>
                </a:lnTo>
                <a:lnTo>
                  <a:pt x="124800" y="24963"/>
                </a:lnTo>
                <a:lnTo>
                  <a:pt x="123825" y="20162"/>
                </a:lnTo>
                <a:lnTo>
                  <a:pt x="122864" y="16322"/>
                </a:lnTo>
                <a:lnTo>
                  <a:pt x="120959" y="12496"/>
                </a:lnTo>
                <a:lnTo>
                  <a:pt x="119024" y="9601"/>
                </a:lnTo>
                <a:lnTo>
                  <a:pt x="116144" y="6720"/>
                </a:lnTo>
                <a:lnTo>
                  <a:pt x="113278" y="4800"/>
                </a:lnTo>
                <a:lnTo>
                  <a:pt x="110398" y="2880"/>
                </a:lnTo>
                <a:lnTo>
                  <a:pt x="106558" y="960"/>
                </a:lnTo>
                <a:lnTo>
                  <a:pt x="101742" y="0"/>
                </a:lnTo>
                <a:lnTo>
                  <a:pt x="92156" y="0"/>
                </a:lnTo>
                <a:lnTo>
                  <a:pt x="90236" y="960"/>
                </a:lnTo>
                <a:lnTo>
                  <a:pt x="88315" y="1935"/>
                </a:lnTo>
                <a:lnTo>
                  <a:pt x="85435" y="1935"/>
                </a:lnTo>
                <a:lnTo>
                  <a:pt x="83515" y="3840"/>
                </a:lnTo>
                <a:lnTo>
                  <a:pt x="81594" y="4800"/>
                </a:lnTo>
                <a:lnTo>
                  <a:pt x="78714" y="5775"/>
                </a:lnTo>
                <a:lnTo>
                  <a:pt x="76794" y="7680"/>
                </a:lnTo>
                <a:lnTo>
                  <a:pt x="74874" y="9601"/>
                </a:lnTo>
                <a:lnTo>
                  <a:pt x="71993" y="11521"/>
                </a:lnTo>
                <a:lnTo>
                  <a:pt x="70073" y="14401"/>
                </a:lnTo>
                <a:lnTo>
                  <a:pt x="69113" y="12496"/>
                </a:lnTo>
                <a:lnTo>
                  <a:pt x="67193" y="10561"/>
                </a:lnTo>
                <a:lnTo>
                  <a:pt x="66233" y="8656"/>
                </a:lnTo>
                <a:lnTo>
                  <a:pt x="64312" y="6720"/>
                </a:lnTo>
                <a:lnTo>
                  <a:pt x="63352" y="5775"/>
                </a:lnTo>
                <a:lnTo>
                  <a:pt x="60472" y="3840"/>
                </a:lnTo>
                <a:lnTo>
                  <a:pt x="58552" y="2880"/>
                </a:lnTo>
                <a:lnTo>
                  <a:pt x="56631" y="1935"/>
                </a:lnTo>
                <a:lnTo>
                  <a:pt x="53751" y="960"/>
                </a:lnTo>
                <a:lnTo>
                  <a:pt x="51831" y="0"/>
                </a:lnTo>
                <a:lnTo>
                  <a:pt x="40309" y="0"/>
                </a:lnTo>
                <a:lnTo>
                  <a:pt x="36469" y="960"/>
                </a:lnTo>
                <a:lnTo>
                  <a:pt x="31668" y="3840"/>
                </a:lnTo>
                <a:lnTo>
                  <a:pt x="27828" y="5775"/>
                </a:lnTo>
                <a:lnTo>
                  <a:pt x="23042" y="9601"/>
                </a:lnTo>
                <a:lnTo>
                  <a:pt x="19202" y="14401"/>
                </a:lnTo>
                <a:lnTo>
                  <a:pt x="19202" y="4800"/>
                </a:lnTo>
                <a:lnTo>
                  <a:pt x="18227" y="3840"/>
                </a:lnTo>
                <a:lnTo>
                  <a:pt x="18227" y="2880"/>
                </a:lnTo>
                <a:lnTo>
                  <a:pt x="17266" y="2880"/>
                </a:lnTo>
                <a:lnTo>
                  <a:pt x="16322" y="1935"/>
                </a:lnTo>
                <a:lnTo>
                  <a:pt x="2880" y="1935"/>
                </a:lnTo>
                <a:lnTo>
                  <a:pt x="1920" y="2880"/>
                </a:lnTo>
                <a:lnTo>
                  <a:pt x="960" y="2880"/>
                </a:lnTo>
                <a:lnTo>
                  <a:pt x="0" y="3840"/>
                </a:lnTo>
                <a:lnTo>
                  <a:pt x="0" y="85450"/>
                </a:lnTo>
                <a:lnTo>
                  <a:pt x="960" y="85450"/>
                </a:lnTo>
                <a:lnTo>
                  <a:pt x="960" y="86410"/>
                </a:lnTo>
                <a:lnTo>
                  <a:pt x="5760" y="86410"/>
                </a:lnTo>
                <a:lnTo>
                  <a:pt x="6720" y="87355"/>
                </a:lnTo>
                <a:lnTo>
                  <a:pt x="15361" y="87355"/>
                </a:lnTo>
                <a:lnTo>
                  <a:pt x="16322" y="86410"/>
                </a:lnTo>
                <a:lnTo>
                  <a:pt x="19202" y="86410"/>
                </a:lnTo>
                <a:lnTo>
                  <a:pt x="20162" y="85450"/>
                </a:lnTo>
                <a:lnTo>
                  <a:pt x="21107" y="85450"/>
                </a:lnTo>
                <a:lnTo>
                  <a:pt x="22067" y="84490"/>
                </a:lnTo>
                <a:lnTo>
                  <a:pt x="22067" y="31683"/>
                </a:lnTo>
                <a:lnTo>
                  <a:pt x="24947" y="27843"/>
                </a:lnTo>
                <a:lnTo>
                  <a:pt x="27828" y="24963"/>
                </a:lnTo>
                <a:lnTo>
                  <a:pt x="30723" y="22082"/>
                </a:lnTo>
                <a:lnTo>
                  <a:pt x="33588" y="20162"/>
                </a:lnTo>
                <a:lnTo>
                  <a:pt x="36469" y="19202"/>
                </a:lnTo>
                <a:lnTo>
                  <a:pt x="41269" y="19202"/>
                </a:lnTo>
                <a:lnTo>
                  <a:pt x="43190" y="20162"/>
                </a:lnTo>
                <a:lnTo>
                  <a:pt x="44150" y="21122"/>
                </a:lnTo>
                <a:lnTo>
                  <a:pt x="46070" y="21122"/>
                </a:lnTo>
                <a:lnTo>
                  <a:pt x="47030" y="23042"/>
                </a:lnTo>
                <a:lnTo>
                  <a:pt x="47990" y="24002"/>
                </a:lnTo>
                <a:lnTo>
                  <a:pt x="48950" y="25923"/>
                </a:lnTo>
                <a:lnTo>
                  <a:pt x="49910" y="27843"/>
                </a:lnTo>
                <a:lnTo>
                  <a:pt x="50871" y="29763"/>
                </a:lnTo>
                <a:lnTo>
                  <a:pt x="50871" y="84490"/>
                </a:lnTo>
                <a:lnTo>
                  <a:pt x="51831" y="84490"/>
                </a:lnTo>
                <a:lnTo>
                  <a:pt x="51831" y="85450"/>
                </a:lnTo>
                <a:lnTo>
                  <a:pt x="52791" y="86410"/>
                </a:lnTo>
                <a:lnTo>
                  <a:pt x="55671" y="8641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7" name="object 497"/>
          <p:cNvSpPr/>
          <p:nvPr/>
        </p:nvSpPr>
        <p:spPr>
          <a:xfrm>
            <a:off x="6109487" y="2110740"/>
            <a:ext cx="60487" cy="88331"/>
          </a:xfrm>
          <a:custGeom>
            <a:avLst/>
            <a:gdLst/>
            <a:ahLst/>
            <a:cxnLst/>
            <a:rect l="l" t="t" r="r" b="b"/>
            <a:pathLst>
              <a:path w="60487" h="88331">
                <a:moveTo>
                  <a:pt x="55686" y="8656"/>
                </a:moveTo>
                <a:lnTo>
                  <a:pt x="54726" y="8656"/>
                </a:lnTo>
                <a:lnTo>
                  <a:pt x="54726" y="5775"/>
                </a:lnTo>
                <a:lnTo>
                  <a:pt x="53766" y="5775"/>
                </a:lnTo>
                <a:lnTo>
                  <a:pt x="52806" y="4800"/>
                </a:lnTo>
                <a:lnTo>
                  <a:pt x="51846" y="3840"/>
                </a:lnTo>
                <a:lnTo>
                  <a:pt x="50886" y="3840"/>
                </a:lnTo>
                <a:lnTo>
                  <a:pt x="48966" y="2880"/>
                </a:lnTo>
                <a:lnTo>
                  <a:pt x="48006" y="2880"/>
                </a:lnTo>
                <a:lnTo>
                  <a:pt x="46085" y="1935"/>
                </a:lnTo>
                <a:lnTo>
                  <a:pt x="44165" y="960"/>
                </a:lnTo>
                <a:lnTo>
                  <a:pt x="39364" y="960"/>
                </a:lnTo>
                <a:lnTo>
                  <a:pt x="37444" y="0"/>
                </a:lnTo>
                <a:lnTo>
                  <a:pt x="27843" y="0"/>
                </a:lnTo>
                <a:lnTo>
                  <a:pt x="23042" y="960"/>
                </a:lnTo>
                <a:lnTo>
                  <a:pt x="19202" y="1935"/>
                </a:lnTo>
                <a:lnTo>
                  <a:pt x="15361" y="2880"/>
                </a:lnTo>
                <a:lnTo>
                  <a:pt x="11521" y="4800"/>
                </a:lnTo>
                <a:lnTo>
                  <a:pt x="8641" y="6720"/>
                </a:lnTo>
                <a:lnTo>
                  <a:pt x="5760" y="9601"/>
                </a:lnTo>
                <a:lnTo>
                  <a:pt x="3840" y="12496"/>
                </a:lnTo>
                <a:lnTo>
                  <a:pt x="2880" y="15361"/>
                </a:lnTo>
                <a:lnTo>
                  <a:pt x="960" y="18242"/>
                </a:lnTo>
                <a:lnTo>
                  <a:pt x="0" y="22082"/>
                </a:lnTo>
                <a:lnTo>
                  <a:pt x="0" y="28803"/>
                </a:lnTo>
                <a:lnTo>
                  <a:pt x="960" y="32644"/>
                </a:lnTo>
                <a:lnTo>
                  <a:pt x="1920" y="35524"/>
                </a:lnTo>
                <a:lnTo>
                  <a:pt x="2880" y="37444"/>
                </a:lnTo>
                <a:lnTo>
                  <a:pt x="4800" y="40325"/>
                </a:lnTo>
                <a:lnTo>
                  <a:pt x="6720" y="42245"/>
                </a:lnTo>
                <a:lnTo>
                  <a:pt x="7680" y="44165"/>
                </a:lnTo>
                <a:lnTo>
                  <a:pt x="10561" y="45125"/>
                </a:lnTo>
                <a:lnTo>
                  <a:pt x="12481" y="47045"/>
                </a:lnTo>
                <a:lnTo>
                  <a:pt x="14401" y="48005"/>
                </a:lnTo>
                <a:lnTo>
                  <a:pt x="17282" y="48966"/>
                </a:lnTo>
                <a:lnTo>
                  <a:pt x="19202" y="49926"/>
                </a:lnTo>
                <a:lnTo>
                  <a:pt x="22082" y="50886"/>
                </a:lnTo>
                <a:lnTo>
                  <a:pt x="24003" y="51846"/>
                </a:lnTo>
                <a:lnTo>
                  <a:pt x="25923" y="52806"/>
                </a:lnTo>
                <a:lnTo>
                  <a:pt x="28803" y="53766"/>
                </a:lnTo>
                <a:lnTo>
                  <a:pt x="30723" y="54726"/>
                </a:lnTo>
                <a:lnTo>
                  <a:pt x="32644" y="55686"/>
                </a:lnTo>
                <a:lnTo>
                  <a:pt x="34564" y="56647"/>
                </a:lnTo>
                <a:lnTo>
                  <a:pt x="35524" y="57607"/>
                </a:lnTo>
                <a:lnTo>
                  <a:pt x="36484" y="58567"/>
                </a:lnTo>
                <a:lnTo>
                  <a:pt x="37444" y="59527"/>
                </a:lnTo>
                <a:lnTo>
                  <a:pt x="38404" y="61447"/>
                </a:lnTo>
                <a:lnTo>
                  <a:pt x="38404" y="66248"/>
                </a:lnTo>
                <a:lnTo>
                  <a:pt x="37444" y="67208"/>
                </a:lnTo>
                <a:lnTo>
                  <a:pt x="36484" y="68168"/>
                </a:lnTo>
                <a:lnTo>
                  <a:pt x="36484" y="69128"/>
                </a:lnTo>
                <a:lnTo>
                  <a:pt x="34564" y="70088"/>
                </a:lnTo>
                <a:lnTo>
                  <a:pt x="33604" y="71048"/>
                </a:lnTo>
                <a:lnTo>
                  <a:pt x="32644" y="72008"/>
                </a:lnTo>
                <a:lnTo>
                  <a:pt x="28803" y="72008"/>
                </a:lnTo>
                <a:lnTo>
                  <a:pt x="27843" y="72969"/>
                </a:lnTo>
                <a:lnTo>
                  <a:pt x="22082" y="72969"/>
                </a:lnTo>
                <a:lnTo>
                  <a:pt x="19202" y="72008"/>
                </a:lnTo>
                <a:lnTo>
                  <a:pt x="17282" y="71048"/>
                </a:lnTo>
                <a:lnTo>
                  <a:pt x="14401" y="71048"/>
                </a:lnTo>
                <a:lnTo>
                  <a:pt x="12481" y="70088"/>
                </a:lnTo>
                <a:lnTo>
                  <a:pt x="10561" y="69128"/>
                </a:lnTo>
                <a:lnTo>
                  <a:pt x="8641" y="68168"/>
                </a:lnTo>
                <a:lnTo>
                  <a:pt x="6720" y="67208"/>
                </a:lnTo>
                <a:lnTo>
                  <a:pt x="5760" y="66248"/>
                </a:lnTo>
                <a:lnTo>
                  <a:pt x="4800" y="65288"/>
                </a:lnTo>
                <a:lnTo>
                  <a:pt x="1920" y="65288"/>
                </a:lnTo>
                <a:lnTo>
                  <a:pt x="960" y="66248"/>
                </a:lnTo>
                <a:lnTo>
                  <a:pt x="960" y="67208"/>
                </a:lnTo>
                <a:lnTo>
                  <a:pt x="0" y="67208"/>
                </a:lnTo>
                <a:lnTo>
                  <a:pt x="0" y="79689"/>
                </a:lnTo>
                <a:lnTo>
                  <a:pt x="960" y="80650"/>
                </a:lnTo>
                <a:lnTo>
                  <a:pt x="960" y="81610"/>
                </a:lnTo>
                <a:lnTo>
                  <a:pt x="1920" y="82570"/>
                </a:lnTo>
                <a:lnTo>
                  <a:pt x="2880" y="82570"/>
                </a:lnTo>
                <a:lnTo>
                  <a:pt x="3840" y="83515"/>
                </a:lnTo>
                <a:lnTo>
                  <a:pt x="4800" y="84490"/>
                </a:lnTo>
                <a:lnTo>
                  <a:pt x="6720" y="84490"/>
                </a:lnTo>
                <a:lnTo>
                  <a:pt x="8641" y="85450"/>
                </a:lnTo>
                <a:lnTo>
                  <a:pt x="10561" y="86410"/>
                </a:lnTo>
                <a:lnTo>
                  <a:pt x="12481" y="87355"/>
                </a:lnTo>
                <a:lnTo>
                  <a:pt x="14401" y="87355"/>
                </a:lnTo>
                <a:lnTo>
                  <a:pt x="17282" y="88331"/>
                </a:lnTo>
                <a:lnTo>
                  <a:pt x="35524" y="88331"/>
                </a:lnTo>
                <a:lnTo>
                  <a:pt x="39364" y="86410"/>
                </a:lnTo>
                <a:lnTo>
                  <a:pt x="44165" y="85450"/>
                </a:lnTo>
                <a:lnTo>
                  <a:pt x="47045" y="84490"/>
                </a:lnTo>
                <a:lnTo>
                  <a:pt x="49926" y="81610"/>
                </a:lnTo>
                <a:lnTo>
                  <a:pt x="53766" y="79689"/>
                </a:lnTo>
                <a:lnTo>
                  <a:pt x="55686" y="76809"/>
                </a:lnTo>
                <a:lnTo>
                  <a:pt x="57591" y="72969"/>
                </a:lnTo>
                <a:lnTo>
                  <a:pt x="59527" y="70088"/>
                </a:lnTo>
                <a:lnTo>
                  <a:pt x="60487" y="66248"/>
                </a:lnTo>
                <a:lnTo>
                  <a:pt x="60487" y="57607"/>
                </a:lnTo>
                <a:lnTo>
                  <a:pt x="59527" y="54726"/>
                </a:lnTo>
                <a:lnTo>
                  <a:pt x="58567" y="51846"/>
                </a:lnTo>
                <a:lnTo>
                  <a:pt x="57591" y="49926"/>
                </a:lnTo>
                <a:lnTo>
                  <a:pt x="55686" y="47045"/>
                </a:lnTo>
                <a:lnTo>
                  <a:pt x="53766" y="45125"/>
                </a:lnTo>
                <a:lnTo>
                  <a:pt x="51846" y="43205"/>
                </a:lnTo>
                <a:lnTo>
                  <a:pt x="49926" y="42245"/>
                </a:lnTo>
                <a:lnTo>
                  <a:pt x="48006" y="40325"/>
                </a:lnTo>
                <a:lnTo>
                  <a:pt x="45125" y="39364"/>
                </a:lnTo>
                <a:lnTo>
                  <a:pt x="43205" y="38404"/>
                </a:lnTo>
                <a:lnTo>
                  <a:pt x="40325" y="37444"/>
                </a:lnTo>
                <a:lnTo>
                  <a:pt x="38404" y="36484"/>
                </a:lnTo>
                <a:lnTo>
                  <a:pt x="35524" y="35524"/>
                </a:lnTo>
                <a:lnTo>
                  <a:pt x="33604" y="34564"/>
                </a:lnTo>
                <a:lnTo>
                  <a:pt x="31683" y="33604"/>
                </a:lnTo>
                <a:lnTo>
                  <a:pt x="28803" y="32644"/>
                </a:lnTo>
                <a:lnTo>
                  <a:pt x="27843" y="31683"/>
                </a:lnTo>
                <a:lnTo>
                  <a:pt x="25923" y="30723"/>
                </a:lnTo>
                <a:lnTo>
                  <a:pt x="24003" y="29763"/>
                </a:lnTo>
                <a:lnTo>
                  <a:pt x="23042" y="28803"/>
                </a:lnTo>
                <a:lnTo>
                  <a:pt x="22082" y="27843"/>
                </a:lnTo>
                <a:lnTo>
                  <a:pt x="21122" y="25923"/>
                </a:lnTo>
                <a:lnTo>
                  <a:pt x="21122" y="22082"/>
                </a:lnTo>
                <a:lnTo>
                  <a:pt x="22082" y="21122"/>
                </a:lnTo>
                <a:lnTo>
                  <a:pt x="22082" y="20162"/>
                </a:lnTo>
                <a:lnTo>
                  <a:pt x="23042" y="19202"/>
                </a:lnTo>
                <a:lnTo>
                  <a:pt x="24003" y="18242"/>
                </a:lnTo>
                <a:lnTo>
                  <a:pt x="24963" y="17282"/>
                </a:lnTo>
                <a:lnTo>
                  <a:pt x="25923" y="16322"/>
                </a:lnTo>
                <a:lnTo>
                  <a:pt x="28803" y="16322"/>
                </a:lnTo>
                <a:lnTo>
                  <a:pt x="30723" y="15361"/>
                </a:lnTo>
                <a:lnTo>
                  <a:pt x="35524" y="15361"/>
                </a:lnTo>
                <a:lnTo>
                  <a:pt x="38404" y="16322"/>
                </a:lnTo>
                <a:lnTo>
                  <a:pt x="40325" y="16322"/>
                </a:lnTo>
                <a:lnTo>
                  <a:pt x="42245" y="17282"/>
                </a:lnTo>
                <a:lnTo>
                  <a:pt x="45125" y="18242"/>
                </a:lnTo>
                <a:lnTo>
                  <a:pt x="46085" y="18242"/>
                </a:lnTo>
                <a:lnTo>
                  <a:pt x="48006" y="19202"/>
                </a:lnTo>
                <a:lnTo>
                  <a:pt x="48966" y="20162"/>
                </a:lnTo>
                <a:lnTo>
                  <a:pt x="50886" y="21122"/>
                </a:lnTo>
                <a:lnTo>
                  <a:pt x="54726" y="21122"/>
                </a:lnTo>
                <a:lnTo>
                  <a:pt x="54726" y="20162"/>
                </a:lnTo>
                <a:lnTo>
                  <a:pt x="55686" y="19202"/>
                </a:lnTo>
                <a:lnTo>
                  <a:pt x="55686" y="865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8" name="object 498"/>
          <p:cNvSpPr/>
          <p:nvPr/>
        </p:nvSpPr>
        <p:spPr>
          <a:xfrm>
            <a:off x="6179576" y="2172187"/>
            <a:ext cx="34549" cy="50871"/>
          </a:xfrm>
          <a:custGeom>
            <a:avLst/>
            <a:gdLst/>
            <a:ahLst/>
            <a:cxnLst/>
            <a:rect l="l" t="t" r="r" b="b"/>
            <a:pathLst>
              <a:path w="34549" h="50871">
                <a:moveTo>
                  <a:pt x="12466" y="49910"/>
                </a:moveTo>
                <a:lnTo>
                  <a:pt x="14401" y="49910"/>
                </a:lnTo>
                <a:lnTo>
                  <a:pt x="14401" y="48966"/>
                </a:lnTo>
                <a:lnTo>
                  <a:pt x="15346" y="48966"/>
                </a:lnTo>
                <a:lnTo>
                  <a:pt x="15346" y="47990"/>
                </a:lnTo>
                <a:lnTo>
                  <a:pt x="16306" y="47990"/>
                </a:lnTo>
                <a:lnTo>
                  <a:pt x="16306" y="47030"/>
                </a:lnTo>
                <a:lnTo>
                  <a:pt x="27828" y="30723"/>
                </a:lnTo>
                <a:lnTo>
                  <a:pt x="29748" y="28788"/>
                </a:lnTo>
                <a:lnTo>
                  <a:pt x="30708" y="26883"/>
                </a:lnTo>
                <a:lnTo>
                  <a:pt x="30708" y="25907"/>
                </a:lnTo>
                <a:lnTo>
                  <a:pt x="31668" y="24002"/>
                </a:lnTo>
                <a:lnTo>
                  <a:pt x="32628" y="22067"/>
                </a:lnTo>
                <a:lnTo>
                  <a:pt x="32628" y="21122"/>
                </a:lnTo>
                <a:lnTo>
                  <a:pt x="33588" y="19202"/>
                </a:lnTo>
                <a:lnTo>
                  <a:pt x="33588" y="17282"/>
                </a:lnTo>
                <a:lnTo>
                  <a:pt x="34549" y="15361"/>
                </a:lnTo>
                <a:lnTo>
                  <a:pt x="34549" y="5760"/>
                </a:lnTo>
                <a:lnTo>
                  <a:pt x="33588" y="3840"/>
                </a:lnTo>
                <a:lnTo>
                  <a:pt x="33588" y="2880"/>
                </a:lnTo>
                <a:lnTo>
                  <a:pt x="32628" y="1920"/>
                </a:lnTo>
                <a:lnTo>
                  <a:pt x="31668" y="960"/>
                </a:lnTo>
                <a:lnTo>
                  <a:pt x="30708" y="960"/>
                </a:lnTo>
                <a:lnTo>
                  <a:pt x="29748" y="0"/>
                </a:lnTo>
                <a:lnTo>
                  <a:pt x="16306" y="0"/>
                </a:lnTo>
                <a:lnTo>
                  <a:pt x="14401" y="960"/>
                </a:lnTo>
                <a:lnTo>
                  <a:pt x="13426" y="960"/>
                </a:lnTo>
                <a:lnTo>
                  <a:pt x="12466" y="1920"/>
                </a:lnTo>
                <a:lnTo>
                  <a:pt x="12466" y="2880"/>
                </a:lnTo>
                <a:lnTo>
                  <a:pt x="11506" y="3840"/>
                </a:lnTo>
                <a:lnTo>
                  <a:pt x="11506" y="23042"/>
                </a:lnTo>
                <a:lnTo>
                  <a:pt x="944" y="47030"/>
                </a:lnTo>
                <a:lnTo>
                  <a:pt x="0" y="47990"/>
                </a:lnTo>
                <a:lnTo>
                  <a:pt x="0" y="48966"/>
                </a:lnTo>
                <a:lnTo>
                  <a:pt x="944" y="48966"/>
                </a:lnTo>
                <a:lnTo>
                  <a:pt x="944" y="49910"/>
                </a:lnTo>
                <a:lnTo>
                  <a:pt x="2880" y="49910"/>
                </a:lnTo>
                <a:lnTo>
                  <a:pt x="4785" y="50871"/>
                </a:lnTo>
                <a:lnTo>
                  <a:pt x="9585" y="50871"/>
                </a:lnTo>
                <a:lnTo>
                  <a:pt x="10561" y="49910"/>
                </a:lnTo>
                <a:lnTo>
                  <a:pt x="12466" y="4991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9" name="object 499"/>
          <p:cNvSpPr/>
          <p:nvPr/>
        </p:nvSpPr>
        <p:spPr>
          <a:xfrm>
            <a:off x="6189162" y="2114580"/>
            <a:ext cx="24963" cy="25923"/>
          </a:xfrm>
          <a:custGeom>
            <a:avLst/>
            <a:gdLst/>
            <a:ahLst/>
            <a:cxnLst/>
            <a:rect l="l" t="t" r="r" b="b"/>
            <a:pathLst>
              <a:path w="24963" h="25923">
                <a:moveTo>
                  <a:pt x="975" y="4815"/>
                </a:moveTo>
                <a:lnTo>
                  <a:pt x="975" y="6720"/>
                </a:lnTo>
                <a:lnTo>
                  <a:pt x="0" y="8656"/>
                </a:lnTo>
                <a:lnTo>
                  <a:pt x="0" y="18242"/>
                </a:lnTo>
                <a:lnTo>
                  <a:pt x="975" y="19202"/>
                </a:lnTo>
                <a:lnTo>
                  <a:pt x="975" y="21122"/>
                </a:lnTo>
                <a:lnTo>
                  <a:pt x="1920" y="22082"/>
                </a:lnTo>
                <a:lnTo>
                  <a:pt x="2880" y="23042"/>
                </a:lnTo>
                <a:lnTo>
                  <a:pt x="3840" y="24963"/>
                </a:lnTo>
                <a:lnTo>
                  <a:pt x="4815" y="24963"/>
                </a:lnTo>
                <a:lnTo>
                  <a:pt x="6720" y="25923"/>
                </a:lnTo>
                <a:lnTo>
                  <a:pt x="18242" y="25923"/>
                </a:lnTo>
                <a:lnTo>
                  <a:pt x="20162" y="24963"/>
                </a:lnTo>
                <a:lnTo>
                  <a:pt x="21122" y="24963"/>
                </a:lnTo>
                <a:lnTo>
                  <a:pt x="22082" y="23042"/>
                </a:lnTo>
                <a:lnTo>
                  <a:pt x="23042" y="22082"/>
                </a:lnTo>
                <a:lnTo>
                  <a:pt x="24002" y="21122"/>
                </a:lnTo>
                <a:lnTo>
                  <a:pt x="24002" y="19202"/>
                </a:lnTo>
                <a:lnTo>
                  <a:pt x="24963" y="17282"/>
                </a:lnTo>
                <a:lnTo>
                  <a:pt x="24963" y="8656"/>
                </a:lnTo>
                <a:lnTo>
                  <a:pt x="24002" y="6720"/>
                </a:lnTo>
                <a:lnTo>
                  <a:pt x="24002" y="4815"/>
                </a:lnTo>
                <a:lnTo>
                  <a:pt x="23042" y="3840"/>
                </a:lnTo>
                <a:lnTo>
                  <a:pt x="22082" y="2880"/>
                </a:lnTo>
                <a:lnTo>
                  <a:pt x="21122" y="1935"/>
                </a:lnTo>
                <a:lnTo>
                  <a:pt x="20162" y="960"/>
                </a:lnTo>
                <a:lnTo>
                  <a:pt x="18242" y="960"/>
                </a:lnTo>
                <a:lnTo>
                  <a:pt x="17282" y="0"/>
                </a:lnTo>
                <a:lnTo>
                  <a:pt x="7680" y="0"/>
                </a:lnTo>
                <a:lnTo>
                  <a:pt x="6720" y="960"/>
                </a:lnTo>
                <a:lnTo>
                  <a:pt x="4815" y="960"/>
                </a:lnTo>
                <a:lnTo>
                  <a:pt x="3840" y="1935"/>
                </a:lnTo>
                <a:lnTo>
                  <a:pt x="2880" y="2880"/>
                </a:lnTo>
                <a:lnTo>
                  <a:pt x="1920" y="3840"/>
                </a:lnTo>
                <a:lnTo>
                  <a:pt x="975" y="48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0" name="object 500"/>
          <p:cNvSpPr/>
          <p:nvPr/>
        </p:nvSpPr>
        <p:spPr>
          <a:xfrm>
            <a:off x="4875931" y="2327696"/>
            <a:ext cx="44150" cy="45125"/>
          </a:xfrm>
          <a:custGeom>
            <a:avLst/>
            <a:gdLst/>
            <a:ahLst/>
            <a:cxnLst/>
            <a:rect l="l" t="t" r="r" b="b"/>
            <a:pathLst>
              <a:path w="44150" h="45125">
                <a:moveTo>
                  <a:pt x="0" y="23042"/>
                </a:moveTo>
                <a:lnTo>
                  <a:pt x="0" y="28803"/>
                </a:lnTo>
                <a:lnTo>
                  <a:pt x="1920" y="34564"/>
                </a:lnTo>
                <a:lnTo>
                  <a:pt x="5760" y="38404"/>
                </a:lnTo>
                <a:lnTo>
                  <a:pt x="10561" y="43205"/>
                </a:lnTo>
                <a:lnTo>
                  <a:pt x="16322" y="45125"/>
                </a:lnTo>
                <a:lnTo>
                  <a:pt x="27843" y="45125"/>
                </a:lnTo>
                <a:lnTo>
                  <a:pt x="33604" y="43205"/>
                </a:lnTo>
                <a:lnTo>
                  <a:pt x="37444" y="38404"/>
                </a:lnTo>
                <a:lnTo>
                  <a:pt x="42230" y="34564"/>
                </a:lnTo>
                <a:lnTo>
                  <a:pt x="44150" y="28803"/>
                </a:lnTo>
                <a:lnTo>
                  <a:pt x="44150" y="16322"/>
                </a:lnTo>
                <a:lnTo>
                  <a:pt x="42230" y="11521"/>
                </a:lnTo>
                <a:lnTo>
                  <a:pt x="37444" y="6720"/>
                </a:lnTo>
                <a:lnTo>
                  <a:pt x="33604" y="2880"/>
                </a:lnTo>
                <a:lnTo>
                  <a:pt x="27843" y="0"/>
                </a:lnTo>
                <a:lnTo>
                  <a:pt x="15361" y="0"/>
                </a:lnTo>
                <a:lnTo>
                  <a:pt x="10561" y="2880"/>
                </a:lnTo>
                <a:lnTo>
                  <a:pt x="5760" y="6720"/>
                </a:lnTo>
                <a:lnTo>
                  <a:pt x="1920" y="11521"/>
                </a:lnTo>
                <a:lnTo>
                  <a:pt x="0" y="16322"/>
                </a:lnTo>
                <a:lnTo>
                  <a:pt x="0" y="230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1" name="object 501"/>
          <p:cNvSpPr/>
          <p:nvPr/>
        </p:nvSpPr>
        <p:spPr>
          <a:xfrm>
            <a:off x="5149519" y="2299853"/>
            <a:ext cx="63352" cy="114239"/>
          </a:xfrm>
          <a:custGeom>
            <a:avLst/>
            <a:gdLst/>
            <a:ahLst/>
            <a:cxnLst/>
            <a:rect l="l" t="t" r="r" b="b"/>
            <a:pathLst>
              <a:path w="63352" h="114239">
                <a:moveTo>
                  <a:pt x="960" y="112318"/>
                </a:moveTo>
                <a:lnTo>
                  <a:pt x="960" y="113278"/>
                </a:lnTo>
                <a:lnTo>
                  <a:pt x="2880" y="113278"/>
                </a:lnTo>
                <a:lnTo>
                  <a:pt x="4800" y="114239"/>
                </a:lnTo>
                <a:lnTo>
                  <a:pt x="18242" y="114239"/>
                </a:lnTo>
                <a:lnTo>
                  <a:pt x="20162" y="113278"/>
                </a:lnTo>
                <a:lnTo>
                  <a:pt x="21122" y="113278"/>
                </a:lnTo>
                <a:lnTo>
                  <a:pt x="22082" y="112318"/>
                </a:lnTo>
                <a:lnTo>
                  <a:pt x="23042" y="111358"/>
                </a:lnTo>
                <a:lnTo>
                  <a:pt x="23042" y="68168"/>
                </a:lnTo>
                <a:lnTo>
                  <a:pt x="59512" y="68168"/>
                </a:lnTo>
                <a:lnTo>
                  <a:pt x="59512" y="67208"/>
                </a:lnTo>
                <a:lnTo>
                  <a:pt x="60472" y="66248"/>
                </a:lnTo>
                <a:lnTo>
                  <a:pt x="60472" y="65288"/>
                </a:lnTo>
                <a:lnTo>
                  <a:pt x="61447" y="64328"/>
                </a:lnTo>
                <a:lnTo>
                  <a:pt x="61447" y="52806"/>
                </a:lnTo>
                <a:lnTo>
                  <a:pt x="60472" y="51846"/>
                </a:lnTo>
                <a:lnTo>
                  <a:pt x="60472" y="50886"/>
                </a:lnTo>
                <a:lnTo>
                  <a:pt x="59512" y="49926"/>
                </a:lnTo>
                <a:lnTo>
                  <a:pt x="58567" y="48966"/>
                </a:lnTo>
                <a:lnTo>
                  <a:pt x="23042" y="48966"/>
                </a:lnTo>
                <a:lnTo>
                  <a:pt x="23042" y="19217"/>
                </a:lnTo>
                <a:lnTo>
                  <a:pt x="60472" y="19217"/>
                </a:lnTo>
                <a:lnTo>
                  <a:pt x="61447" y="18242"/>
                </a:lnTo>
                <a:lnTo>
                  <a:pt x="62392" y="18242"/>
                </a:lnTo>
                <a:lnTo>
                  <a:pt x="62392" y="16322"/>
                </a:lnTo>
                <a:lnTo>
                  <a:pt x="63352" y="16322"/>
                </a:lnTo>
                <a:lnTo>
                  <a:pt x="63352" y="2880"/>
                </a:lnTo>
                <a:lnTo>
                  <a:pt x="62392" y="1935"/>
                </a:lnTo>
                <a:lnTo>
                  <a:pt x="62392" y="975"/>
                </a:lnTo>
                <a:lnTo>
                  <a:pt x="61447" y="0"/>
                </a:lnTo>
                <a:lnTo>
                  <a:pt x="4800" y="0"/>
                </a:lnTo>
                <a:lnTo>
                  <a:pt x="2880" y="975"/>
                </a:lnTo>
                <a:lnTo>
                  <a:pt x="1920" y="1935"/>
                </a:lnTo>
                <a:lnTo>
                  <a:pt x="0" y="2880"/>
                </a:lnTo>
                <a:lnTo>
                  <a:pt x="0" y="112318"/>
                </a:lnTo>
                <a:lnTo>
                  <a:pt x="960" y="11231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2" name="object 502"/>
          <p:cNvSpPr/>
          <p:nvPr/>
        </p:nvSpPr>
        <p:spPr>
          <a:xfrm>
            <a:off x="5267504" y="2392984"/>
            <a:ext cx="16417" cy="21102"/>
          </a:xfrm>
          <a:custGeom>
            <a:avLst/>
            <a:gdLst/>
            <a:ahLst/>
            <a:cxnLst/>
            <a:rect l="l" t="t" r="r" b="b"/>
            <a:pathLst>
              <a:path w="16417" h="21102">
                <a:moveTo>
                  <a:pt x="13204" y="19843"/>
                </a:moveTo>
                <a:lnTo>
                  <a:pt x="16417" y="0"/>
                </a:lnTo>
                <a:lnTo>
                  <a:pt x="11616" y="1920"/>
                </a:lnTo>
                <a:lnTo>
                  <a:pt x="95" y="1920"/>
                </a:lnTo>
                <a:lnTo>
                  <a:pt x="0" y="21102"/>
                </a:lnTo>
                <a:lnTo>
                  <a:pt x="13204" y="1984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3" name="object 503"/>
          <p:cNvSpPr/>
          <p:nvPr/>
        </p:nvSpPr>
        <p:spPr>
          <a:xfrm>
            <a:off x="5232074" y="2299853"/>
            <a:ext cx="95036" cy="114239"/>
          </a:xfrm>
          <a:custGeom>
            <a:avLst/>
            <a:gdLst/>
            <a:ahLst/>
            <a:cxnLst/>
            <a:rect l="l" t="t" r="r" b="b"/>
            <a:pathLst>
              <a:path w="95036" h="114239">
                <a:moveTo>
                  <a:pt x="68153" y="108478"/>
                </a:moveTo>
                <a:lnTo>
                  <a:pt x="73929" y="104637"/>
                </a:lnTo>
                <a:lnTo>
                  <a:pt x="78714" y="99852"/>
                </a:lnTo>
                <a:lnTo>
                  <a:pt x="84475" y="95051"/>
                </a:lnTo>
                <a:lnTo>
                  <a:pt x="88315" y="89291"/>
                </a:lnTo>
                <a:lnTo>
                  <a:pt x="91196" y="81610"/>
                </a:lnTo>
                <a:lnTo>
                  <a:pt x="91731" y="80270"/>
                </a:lnTo>
                <a:lnTo>
                  <a:pt x="94308" y="68717"/>
                </a:lnTo>
                <a:lnTo>
                  <a:pt x="95036" y="54726"/>
                </a:lnTo>
                <a:lnTo>
                  <a:pt x="95036" y="46085"/>
                </a:lnTo>
                <a:lnTo>
                  <a:pt x="94076" y="38404"/>
                </a:lnTo>
                <a:lnTo>
                  <a:pt x="91196" y="31683"/>
                </a:lnTo>
                <a:lnTo>
                  <a:pt x="88315" y="24002"/>
                </a:lnTo>
                <a:lnTo>
                  <a:pt x="84475" y="18242"/>
                </a:lnTo>
                <a:lnTo>
                  <a:pt x="79674" y="14401"/>
                </a:lnTo>
                <a:lnTo>
                  <a:pt x="74874" y="9601"/>
                </a:lnTo>
                <a:lnTo>
                  <a:pt x="69128" y="5760"/>
                </a:lnTo>
                <a:lnTo>
                  <a:pt x="62407" y="3840"/>
                </a:lnTo>
                <a:lnTo>
                  <a:pt x="61696" y="3581"/>
                </a:lnTo>
                <a:lnTo>
                  <a:pt x="49766" y="791"/>
                </a:lnTo>
                <a:lnTo>
                  <a:pt x="36484" y="0"/>
                </a:lnTo>
                <a:lnTo>
                  <a:pt x="4800" y="0"/>
                </a:lnTo>
                <a:lnTo>
                  <a:pt x="3840" y="975"/>
                </a:lnTo>
                <a:lnTo>
                  <a:pt x="1920" y="1935"/>
                </a:lnTo>
                <a:lnTo>
                  <a:pt x="960" y="2880"/>
                </a:lnTo>
                <a:lnTo>
                  <a:pt x="0" y="4815"/>
                </a:lnTo>
                <a:lnTo>
                  <a:pt x="0" y="109438"/>
                </a:lnTo>
                <a:lnTo>
                  <a:pt x="960" y="111358"/>
                </a:lnTo>
                <a:lnTo>
                  <a:pt x="1920" y="112318"/>
                </a:lnTo>
                <a:lnTo>
                  <a:pt x="3840" y="113278"/>
                </a:lnTo>
                <a:lnTo>
                  <a:pt x="4800" y="114239"/>
                </a:lnTo>
                <a:lnTo>
                  <a:pt x="35429" y="114233"/>
                </a:lnTo>
                <a:lnTo>
                  <a:pt x="35524" y="95051"/>
                </a:lnTo>
                <a:lnTo>
                  <a:pt x="23042" y="95051"/>
                </a:lnTo>
                <a:lnTo>
                  <a:pt x="23042" y="18242"/>
                </a:lnTo>
                <a:lnTo>
                  <a:pt x="42245" y="18242"/>
                </a:lnTo>
                <a:lnTo>
                  <a:pt x="48006" y="19217"/>
                </a:lnTo>
                <a:lnTo>
                  <a:pt x="51846" y="21122"/>
                </a:lnTo>
                <a:lnTo>
                  <a:pt x="56647" y="23042"/>
                </a:lnTo>
                <a:lnTo>
                  <a:pt x="60472" y="25923"/>
                </a:lnTo>
                <a:lnTo>
                  <a:pt x="63367" y="28803"/>
                </a:lnTo>
                <a:lnTo>
                  <a:pt x="66248" y="32644"/>
                </a:lnTo>
                <a:lnTo>
                  <a:pt x="68153" y="36484"/>
                </a:lnTo>
                <a:lnTo>
                  <a:pt x="69128" y="41285"/>
                </a:lnTo>
                <a:lnTo>
                  <a:pt x="70088" y="45125"/>
                </a:lnTo>
                <a:lnTo>
                  <a:pt x="71033" y="50886"/>
                </a:lnTo>
                <a:lnTo>
                  <a:pt x="71033" y="62407"/>
                </a:lnTo>
                <a:lnTo>
                  <a:pt x="70088" y="68168"/>
                </a:lnTo>
                <a:lnTo>
                  <a:pt x="69128" y="72969"/>
                </a:lnTo>
                <a:lnTo>
                  <a:pt x="67193" y="77769"/>
                </a:lnTo>
                <a:lnTo>
                  <a:pt x="65288" y="82570"/>
                </a:lnTo>
                <a:lnTo>
                  <a:pt x="62407" y="85450"/>
                </a:lnTo>
                <a:lnTo>
                  <a:pt x="59527" y="89291"/>
                </a:lnTo>
                <a:lnTo>
                  <a:pt x="55686" y="91211"/>
                </a:lnTo>
                <a:lnTo>
                  <a:pt x="51846" y="93131"/>
                </a:lnTo>
                <a:lnTo>
                  <a:pt x="48633" y="112975"/>
                </a:lnTo>
                <a:lnTo>
                  <a:pt x="60472" y="110413"/>
                </a:lnTo>
                <a:lnTo>
                  <a:pt x="68153" y="10847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4" name="object 504"/>
          <p:cNvSpPr/>
          <p:nvPr/>
        </p:nvSpPr>
        <p:spPr>
          <a:xfrm>
            <a:off x="5346313" y="2298893"/>
            <a:ext cx="23042" cy="115199"/>
          </a:xfrm>
          <a:custGeom>
            <a:avLst/>
            <a:gdLst/>
            <a:ahLst/>
            <a:cxnLst/>
            <a:rect l="l" t="t" r="r" b="b"/>
            <a:pathLst>
              <a:path w="23042" h="115199">
                <a:moveTo>
                  <a:pt x="23042" y="2895"/>
                </a:moveTo>
                <a:lnTo>
                  <a:pt x="22082" y="2895"/>
                </a:lnTo>
                <a:lnTo>
                  <a:pt x="22082" y="1935"/>
                </a:lnTo>
                <a:lnTo>
                  <a:pt x="21122" y="1935"/>
                </a:lnTo>
                <a:lnTo>
                  <a:pt x="20162" y="960"/>
                </a:lnTo>
                <a:lnTo>
                  <a:pt x="17282" y="960"/>
                </a:lnTo>
                <a:lnTo>
                  <a:pt x="15361" y="0"/>
                </a:lnTo>
                <a:lnTo>
                  <a:pt x="7680" y="0"/>
                </a:lnTo>
                <a:lnTo>
                  <a:pt x="5760" y="960"/>
                </a:lnTo>
                <a:lnTo>
                  <a:pt x="1920" y="960"/>
                </a:lnTo>
                <a:lnTo>
                  <a:pt x="960" y="1935"/>
                </a:lnTo>
                <a:lnTo>
                  <a:pt x="0" y="2895"/>
                </a:lnTo>
                <a:lnTo>
                  <a:pt x="0" y="113278"/>
                </a:lnTo>
                <a:lnTo>
                  <a:pt x="960" y="113278"/>
                </a:lnTo>
                <a:lnTo>
                  <a:pt x="960" y="114239"/>
                </a:lnTo>
                <a:lnTo>
                  <a:pt x="2880" y="114239"/>
                </a:lnTo>
                <a:lnTo>
                  <a:pt x="4800" y="115199"/>
                </a:lnTo>
                <a:lnTo>
                  <a:pt x="18242" y="115199"/>
                </a:lnTo>
                <a:lnTo>
                  <a:pt x="20162" y="114239"/>
                </a:lnTo>
                <a:lnTo>
                  <a:pt x="21122" y="114239"/>
                </a:lnTo>
                <a:lnTo>
                  <a:pt x="22082" y="113278"/>
                </a:lnTo>
                <a:lnTo>
                  <a:pt x="23042" y="112318"/>
                </a:lnTo>
                <a:lnTo>
                  <a:pt x="23042" y="289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5" name="object 505"/>
          <p:cNvSpPr/>
          <p:nvPr/>
        </p:nvSpPr>
        <p:spPr>
          <a:xfrm>
            <a:off x="5432709" y="2291227"/>
            <a:ext cx="79674" cy="124785"/>
          </a:xfrm>
          <a:custGeom>
            <a:avLst/>
            <a:gdLst/>
            <a:ahLst/>
            <a:cxnLst/>
            <a:rect l="l" t="t" r="r" b="b"/>
            <a:pathLst>
              <a:path w="79674" h="124785">
                <a:moveTo>
                  <a:pt x="0" y="2880"/>
                </a:moveTo>
                <a:lnTo>
                  <a:pt x="0" y="120944"/>
                </a:lnTo>
                <a:lnTo>
                  <a:pt x="960" y="120944"/>
                </a:lnTo>
                <a:lnTo>
                  <a:pt x="960" y="121904"/>
                </a:lnTo>
                <a:lnTo>
                  <a:pt x="1920" y="121904"/>
                </a:lnTo>
                <a:lnTo>
                  <a:pt x="2880" y="122864"/>
                </a:lnTo>
                <a:lnTo>
                  <a:pt x="16322" y="122864"/>
                </a:lnTo>
                <a:lnTo>
                  <a:pt x="17282" y="121904"/>
                </a:lnTo>
                <a:lnTo>
                  <a:pt x="18242" y="121904"/>
                </a:lnTo>
                <a:lnTo>
                  <a:pt x="18242" y="120944"/>
                </a:lnTo>
                <a:lnTo>
                  <a:pt x="19202" y="120944"/>
                </a:lnTo>
                <a:lnTo>
                  <a:pt x="19202" y="110383"/>
                </a:lnTo>
                <a:lnTo>
                  <a:pt x="21122" y="113263"/>
                </a:lnTo>
                <a:lnTo>
                  <a:pt x="23042" y="115199"/>
                </a:lnTo>
                <a:lnTo>
                  <a:pt x="25923" y="96956"/>
                </a:lnTo>
                <a:lnTo>
                  <a:pt x="22082" y="93116"/>
                </a:lnTo>
                <a:lnTo>
                  <a:pt x="22082" y="67193"/>
                </a:lnTo>
                <a:lnTo>
                  <a:pt x="24002" y="65272"/>
                </a:lnTo>
                <a:lnTo>
                  <a:pt x="25923" y="63352"/>
                </a:lnTo>
                <a:lnTo>
                  <a:pt x="27843" y="61432"/>
                </a:lnTo>
                <a:lnTo>
                  <a:pt x="28803" y="59512"/>
                </a:lnTo>
                <a:lnTo>
                  <a:pt x="30723" y="58552"/>
                </a:lnTo>
                <a:lnTo>
                  <a:pt x="31683" y="57591"/>
                </a:lnTo>
                <a:lnTo>
                  <a:pt x="33604" y="56631"/>
                </a:lnTo>
                <a:lnTo>
                  <a:pt x="34564" y="55671"/>
                </a:lnTo>
                <a:lnTo>
                  <a:pt x="36484" y="55671"/>
                </a:lnTo>
                <a:lnTo>
                  <a:pt x="37444" y="54711"/>
                </a:lnTo>
                <a:lnTo>
                  <a:pt x="44165" y="54711"/>
                </a:lnTo>
                <a:lnTo>
                  <a:pt x="46085" y="55671"/>
                </a:lnTo>
                <a:lnTo>
                  <a:pt x="48005" y="56631"/>
                </a:lnTo>
                <a:lnTo>
                  <a:pt x="49926" y="58552"/>
                </a:lnTo>
                <a:lnTo>
                  <a:pt x="51846" y="60472"/>
                </a:lnTo>
                <a:lnTo>
                  <a:pt x="52806" y="62392"/>
                </a:lnTo>
                <a:lnTo>
                  <a:pt x="53766" y="65272"/>
                </a:lnTo>
                <a:lnTo>
                  <a:pt x="54726" y="68153"/>
                </a:lnTo>
                <a:lnTo>
                  <a:pt x="55671" y="71033"/>
                </a:lnTo>
                <a:lnTo>
                  <a:pt x="55671" y="73914"/>
                </a:lnTo>
                <a:lnTo>
                  <a:pt x="56647" y="77754"/>
                </a:lnTo>
                <a:lnTo>
                  <a:pt x="56647" y="83515"/>
                </a:lnTo>
                <a:lnTo>
                  <a:pt x="55671" y="86395"/>
                </a:lnTo>
                <a:lnTo>
                  <a:pt x="55671" y="89275"/>
                </a:lnTo>
                <a:lnTo>
                  <a:pt x="54726" y="93116"/>
                </a:lnTo>
                <a:lnTo>
                  <a:pt x="53766" y="95036"/>
                </a:lnTo>
                <a:lnTo>
                  <a:pt x="52806" y="97917"/>
                </a:lnTo>
                <a:lnTo>
                  <a:pt x="50886" y="99837"/>
                </a:lnTo>
                <a:lnTo>
                  <a:pt x="49926" y="101757"/>
                </a:lnTo>
                <a:lnTo>
                  <a:pt x="48005" y="103677"/>
                </a:lnTo>
                <a:lnTo>
                  <a:pt x="45125" y="104637"/>
                </a:lnTo>
                <a:lnTo>
                  <a:pt x="43205" y="105582"/>
                </a:lnTo>
                <a:lnTo>
                  <a:pt x="37444" y="105582"/>
                </a:lnTo>
                <a:lnTo>
                  <a:pt x="34564" y="104637"/>
                </a:lnTo>
                <a:lnTo>
                  <a:pt x="31683" y="102702"/>
                </a:lnTo>
                <a:lnTo>
                  <a:pt x="29763" y="119984"/>
                </a:lnTo>
                <a:lnTo>
                  <a:pt x="31683" y="120944"/>
                </a:lnTo>
                <a:lnTo>
                  <a:pt x="33604" y="122864"/>
                </a:lnTo>
                <a:lnTo>
                  <a:pt x="35524" y="122864"/>
                </a:lnTo>
                <a:lnTo>
                  <a:pt x="38404" y="123825"/>
                </a:lnTo>
                <a:lnTo>
                  <a:pt x="40325" y="123825"/>
                </a:lnTo>
                <a:lnTo>
                  <a:pt x="43205" y="124785"/>
                </a:lnTo>
                <a:lnTo>
                  <a:pt x="50886" y="124785"/>
                </a:lnTo>
                <a:lnTo>
                  <a:pt x="55671" y="123825"/>
                </a:lnTo>
                <a:lnTo>
                  <a:pt x="59512" y="120944"/>
                </a:lnTo>
                <a:lnTo>
                  <a:pt x="64328" y="119039"/>
                </a:lnTo>
                <a:lnTo>
                  <a:pt x="67193" y="116144"/>
                </a:lnTo>
                <a:lnTo>
                  <a:pt x="70073" y="112303"/>
                </a:lnTo>
                <a:lnTo>
                  <a:pt x="72953" y="108478"/>
                </a:lnTo>
                <a:lnTo>
                  <a:pt x="75849" y="103677"/>
                </a:lnTo>
                <a:lnTo>
                  <a:pt x="76794" y="97917"/>
                </a:lnTo>
                <a:lnTo>
                  <a:pt x="78714" y="92156"/>
                </a:lnTo>
                <a:lnTo>
                  <a:pt x="79674" y="86395"/>
                </a:lnTo>
                <a:lnTo>
                  <a:pt x="79674" y="72953"/>
                </a:lnTo>
                <a:lnTo>
                  <a:pt x="78714" y="68153"/>
                </a:lnTo>
                <a:lnTo>
                  <a:pt x="77754" y="62392"/>
                </a:lnTo>
                <a:lnTo>
                  <a:pt x="76794" y="57591"/>
                </a:lnTo>
                <a:lnTo>
                  <a:pt x="74874" y="52791"/>
                </a:lnTo>
                <a:lnTo>
                  <a:pt x="72008" y="48950"/>
                </a:lnTo>
                <a:lnTo>
                  <a:pt x="69128" y="45110"/>
                </a:lnTo>
                <a:lnTo>
                  <a:pt x="66233" y="41269"/>
                </a:lnTo>
                <a:lnTo>
                  <a:pt x="62392" y="39349"/>
                </a:lnTo>
                <a:lnTo>
                  <a:pt x="57607" y="37429"/>
                </a:lnTo>
                <a:lnTo>
                  <a:pt x="52806" y="35509"/>
                </a:lnTo>
                <a:lnTo>
                  <a:pt x="45125" y="35509"/>
                </a:lnTo>
                <a:lnTo>
                  <a:pt x="42245" y="36469"/>
                </a:lnTo>
                <a:lnTo>
                  <a:pt x="38404" y="36469"/>
                </a:lnTo>
                <a:lnTo>
                  <a:pt x="36484" y="37429"/>
                </a:lnTo>
                <a:lnTo>
                  <a:pt x="34564" y="38389"/>
                </a:lnTo>
                <a:lnTo>
                  <a:pt x="32644" y="39349"/>
                </a:lnTo>
                <a:lnTo>
                  <a:pt x="30723" y="40309"/>
                </a:lnTo>
                <a:lnTo>
                  <a:pt x="28803" y="42230"/>
                </a:lnTo>
                <a:lnTo>
                  <a:pt x="25923" y="43190"/>
                </a:lnTo>
                <a:lnTo>
                  <a:pt x="24002" y="45110"/>
                </a:lnTo>
                <a:lnTo>
                  <a:pt x="22082" y="47030"/>
                </a:lnTo>
                <a:lnTo>
                  <a:pt x="22082" y="1920"/>
                </a:lnTo>
                <a:lnTo>
                  <a:pt x="21122" y="1920"/>
                </a:lnTo>
                <a:lnTo>
                  <a:pt x="21122" y="944"/>
                </a:lnTo>
                <a:lnTo>
                  <a:pt x="19202" y="944"/>
                </a:lnTo>
                <a:lnTo>
                  <a:pt x="18242" y="0"/>
                </a:lnTo>
                <a:lnTo>
                  <a:pt x="4800" y="0"/>
                </a:lnTo>
                <a:lnTo>
                  <a:pt x="2880" y="944"/>
                </a:lnTo>
                <a:lnTo>
                  <a:pt x="1920" y="944"/>
                </a:lnTo>
                <a:lnTo>
                  <a:pt x="960" y="1920"/>
                </a:lnTo>
                <a:lnTo>
                  <a:pt x="0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6" name="object 506"/>
          <p:cNvSpPr/>
          <p:nvPr/>
        </p:nvSpPr>
        <p:spPr>
          <a:xfrm>
            <a:off x="5455752" y="2388184"/>
            <a:ext cx="8641" cy="23027"/>
          </a:xfrm>
          <a:custGeom>
            <a:avLst/>
            <a:gdLst/>
            <a:ahLst/>
            <a:cxnLst/>
            <a:rect l="l" t="t" r="r" b="b"/>
            <a:pathLst>
              <a:path w="8641" h="23027">
                <a:moveTo>
                  <a:pt x="0" y="18242"/>
                </a:moveTo>
                <a:lnTo>
                  <a:pt x="1920" y="20147"/>
                </a:lnTo>
                <a:lnTo>
                  <a:pt x="4800" y="22082"/>
                </a:lnTo>
                <a:lnTo>
                  <a:pt x="6720" y="23027"/>
                </a:lnTo>
                <a:lnTo>
                  <a:pt x="8641" y="5745"/>
                </a:lnTo>
                <a:lnTo>
                  <a:pt x="5760" y="3840"/>
                </a:lnTo>
                <a:lnTo>
                  <a:pt x="2880" y="0"/>
                </a:lnTo>
                <a:lnTo>
                  <a:pt x="0" y="182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7" name="object 507"/>
          <p:cNvSpPr/>
          <p:nvPr/>
        </p:nvSpPr>
        <p:spPr>
          <a:xfrm>
            <a:off x="5547908" y="2378583"/>
            <a:ext cx="11521" cy="37429"/>
          </a:xfrm>
          <a:custGeom>
            <a:avLst/>
            <a:gdLst/>
            <a:ahLst/>
            <a:cxnLst/>
            <a:rect l="l" t="t" r="r" b="b"/>
            <a:pathLst>
              <a:path w="11521" h="37429">
                <a:moveTo>
                  <a:pt x="9601" y="17282"/>
                </a:moveTo>
                <a:lnTo>
                  <a:pt x="7680" y="16322"/>
                </a:lnTo>
                <a:lnTo>
                  <a:pt x="5760" y="14401"/>
                </a:lnTo>
                <a:lnTo>
                  <a:pt x="3840" y="11506"/>
                </a:lnTo>
                <a:lnTo>
                  <a:pt x="2880" y="9601"/>
                </a:lnTo>
                <a:lnTo>
                  <a:pt x="1920" y="6720"/>
                </a:lnTo>
                <a:lnTo>
                  <a:pt x="960" y="3840"/>
                </a:lnTo>
                <a:lnTo>
                  <a:pt x="0" y="0"/>
                </a:lnTo>
                <a:lnTo>
                  <a:pt x="0" y="34549"/>
                </a:lnTo>
                <a:lnTo>
                  <a:pt x="5760" y="36469"/>
                </a:lnTo>
                <a:lnTo>
                  <a:pt x="11521" y="37429"/>
                </a:lnTo>
                <a:lnTo>
                  <a:pt x="9601" y="172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8" name="object 508"/>
          <p:cNvSpPr/>
          <p:nvPr/>
        </p:nvSpPr>
        <p:spPr>
          <a:xfrm>
            <a:off x="5524865" y="2326736"/>
            <a:ext cx="84475" cy="89275"/>
          </a:xfrm>
          <a:custGeom>
            <a:avLst/>
            <a:gdLst/>
            <a:ahLst/>
            <a:cxnLst/>
            <a:rect l="l" t="t" r="r" b="b"/>
            <a:pathLst>
              <a:path w="84475" h="89275">
                <a:moveTo>
                  <a:pt x="42245" y="71033"/>
                </a:moveTo>
                <a:lnTo>
                  <a:pt x="38404" y="71033"/>
                </a:lnTo>
                <a:lnTo>
                  <a:pt x="35524" y="70073"/>
                </a:lnTo>
                <a:lnTo>
                  <a:pt x="32644" y="69128"/>
                </a:lnTo>
                <a:lnTo>
                  <a:pt x="34564" y="89275"/>
                </a:lnTo>
                <a:lnTo>
                  <a:pt x="48966" y="89275"/>
                </a:lnTo>
                <a:lnTo>
                  <a:pt x="54711" y="87355"/>
                </a:lnTo>
                <a:lnTo>
                  <a:pt x="60487" y="85435"/>
                </a:lnTo>
                <a:lnTo>
                  <a:pt x="66248" y="83530"/>
                </a:lnTo>
                <a:lnTo>
                  <a:pt x="70088" y="80634"/>
                </a:lnTo>
                <a:lnTo>
                  <a:pt x="73929" y="76794"/>
                </a:lnTo>
                <a:lnTo>
                  <a:pt x="77769" y="72008"/>
                </a:lnTo>
                <a:lnTo>
                  <a:pt x="79674" y="67193"/>
                </a:lnTo>
                <a:lnTo>
                  <a:pt x="81610" y="62407"/>
                </a:lnTo>
                <a:lnTo>
                  <a:pt x="83515" y="56647"/>
                </a:lnTo>
                <a:lnTo>
                  <a:pt x="84475" y="50886"/>
                </a:lnTo>
                <a:lnTo>
                  <a:pt x="84475" y="36484"/>
                </a:lnTo>
                <a:lnTo>
                  <a:pt x="83515" y="30723"/>
                </a:lnTo>
                <a:lnTo>
                  <a:pt x="81610" y="24963"/>
                </a:lnTo>
                <a:lnTo>
                  <a:pt x="80634" y="20162"/>
                </a:lnTo>
                <a:lnTo>
                  <a:pt x="77769" y="15361"/>
                </a:lnTo>
                <a:lnTo>
                  <a:pt x="74889" y="11521"/>
                </a:lnTo>
                <a:lnTo>
                  <a:pt x="71048" y="7680"/>
                </a:lnTo>
                <a:lnTo>
                  <a:pt x="67208" y="4800"/>
                </a:lnTo>
                <a:lnTo>
                  <a:pt x="61432" y="2880"/>
                </a:lnTo>
                <a:lnTo>
                  <a:pt x="56647" y="960"/>
                </a:lnTo>
                <a:lnTo>
                  <a:pt x="49926" y="0"/>
                </a:lnTo>
                <a:lnTo>
                  <a:pt x="36484" y="0"/>
                </a:lnTo>
                <a:lnTo>
                  <a:pt x="29763" y="1920"/>
                </a:lnTo>
                <a:lnTo>
                  <a:pt x="24003" y="3840"/>
                </a:lnTo>
                <a:lnTo>
                  <a:pt x="19202" y="5760"/>
                </a:lnTo>
                <a:lnTo>
                  <a:pt x="14401" y="8641"/>
                </a:lnTo>
                <a:lnTo>
                  <a:pt x="10561" y="12481"/>
                </a:lnTo>
                <a:lnTo>
                  <a:pt x="7680" y="17282"/>
                </a:lnTo>
                <a:lnTo>
                  <a:pt x="4800" y="21122"/>
                </a:lnTo>
                <a:lnTo>
                  <a:pt x="2880" y="26883"/>
                </a:lnTo>
                <a:lnTo>
                  <a:pt x="960" y="32644"/>
                </a:lnTo>
                <a:lnTo>
                  <a:pt x="0" y="38404"/>
                </a:lnTo>
                <a:lnTo>
                  <a:pt x="0" y="52806"/>
                </a:lnTo>
                <a:lnTo>
                  <a:pt x="960" y="58567"/>
                </a:lnTo>
                <a:lnTo>
                  <a:pt x="2880" y="64328"/>
                </a:lnTo>
                <a:lnTo>
                  <a:pt x="4800" y="69128"/>
                </a:lnTo>
                <a:lnTo>
                  <a:pt x="6720" y="73914"/>
                </a:lnTo>
                <a:lnTo>
                  <a:pt x="10561" y="77754"/>
                </a:lnTo>
                <a:lnTo>
                  <a:pt x="13441" y="81594"/>
                </a:lnTo>
                <a:lnTo>
                  <a:pt x="18242" y="84475"/>
                </a:lnTo>
                <a:lnTo>
                  <a:pt x="23042" y="86395"/>
                </a:lnTo>
                <a:lnTo>
                  <a:pt x="23042" y="36484"/>
                </a:lnTo>
                <a:lnTo>
                  <a:pt x="24003" y="33604"/>
                </a:lnTo>
                <a:lnTo>
                  <a:pt x="24963" y="29763"/>
                </a:lnTo>
                <a:lnTo>
                  <a:pt x="25923" y="26883"/>
                </a:lnTo>
                <a:lnTo>
                  <a:pt x="27843" y="24963"/>
                </a:lnTo>
                <a:lnTo>
                  <a:pt x="29763" y="23042"/>
                </a:lnTo>
                <a:lnTo>
                  <a:pt x="31683" y="21122"/>
                </a:lnTo>
                <a:lnTo>
                  <a:pt x="33604" y="20162"/>
                </a:lnTo>
                <a:lnTo>
                  <a:pt x="36484" y="18242"/>
                </a:lnTo>
                <a:lnTo>
                  <a:pt x="48966" y="18242"/>
                </a:lnTo>
                <a:lnTo>
                  <a:pt x="51846" y="20162"/>
                </a:lnTo>
                <a:lnTo>
                  <a:pt x="53766" y="21122"/>
                </a:lnTo>
                <a:lnTo>
                  <a:pt x="56647" y="23042"/>
                </a:lnTo>
                <a:lnTo>
                  <a:pt x="57607" y="25923"/>
                </a:lnTo>
                <a:lnTo>
                  <a:pt x="59527" y="27843"/>
                </a:lnTo>
                <a:lnTo>
                  <a:pt x="60487" y="30723"/>
                </a:lnTo>
                <a:lnTo>
                  <a:pt x="60487" y="34564"/>
                </a:lnTo>
                <a:lnTo>
                  <a:pt x="61432" y="37444"/>
                </a:lnTo>
                <a:lnTo>
                  <a:pt x="61432" y="52806"/>
                </a:lnTo>
                <a:lnTo>
                  <a:pt x="60487" y="55686"/>
                </a:lnTo>
                <a:lnTo>
                  <a:pt x="59527" y="59527"/>
                </a:lnTo>
                <a:lnTo>
                  <a:pt x="58567" y="61447"/>
                </a:lnTo>
                <a:lnTo>
                  <a:pt x="56647" y="64328"/>
                </a:lnTo>
                <a:lnTo>
                  <a:pt x="55686" y="66248"/>
                </a:lnTo>
                <a:lnTo>
                  <a:pt x="53766" y="68168"/>
                </a:lnTo>
                <a:lnTo>
                  <a:pt x="50886" y="69128"/>
                </a:lnTo>
                <a:lnTo>
                  <a:pt x="48006" y="71033"/>
                </a:lnTo>
                <a:lnTo>
                  <a:pt x="42245" y="7103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9" name="object 509"/>
          <p:cNvSpPr/>
          <p:nvPr/>
        </p:nvSpPr>
        <p:spPr>
          <a:xfrm>
            <a:off x="5644865" y="2378583"/>
            <a:ext cx="5760" cy="36469"/>
          </a:xfrm>
          <a:custGeom>
            <a:avLst/>
            <a:gdLst/>
            <a:ahLst/>
            <a:cxnLst/>
            <a:rect l="l" t="t" r="r" b="b"/>
            <a:pathLst>
              <a:path w="5760" h="36469">
                <a:moveTo>
                  <a:pt x="5760" y="36469"/>
                </a:moveTo>
                <a:lnTo>
                  <a:pt x="5760" y="14401"/>
                </a:lnTo>
                <a:lnTo>
                  <a:pt x="3840" y="11506"/>
                </a:lnTo>
                <a:lnTo>
                  <a:pt x="2880" y="9601"/>
                </a:lnTo>
                <a:lnTo>
                  <a:pt x="1920" y="6720"/>
                </a:lnTo>
                <a:lnTo>
                  <a:pt x="960" y="3840"/>
                </a:lnTo>
                <a:lnTo>
                  <a:pt x="0" y="0"/>
                </a:lnTo>
                <a:lnTo>
                  <a:pt x="0" y="34549"/>
                </a:lnTo>
                <a:lnTo>
                  <a:pt x="5760" y="3646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0" name="object 510"/>
          <p:cNvSpPr/>
          <p:nvPr/>
        </p:nvSpPr>
        <p:spPr>
          <a:xfrm>
            <a:off x="5621822" y="2326736"/>
            <a:ext cx="84475" cy="89275"/>
          </a:xfrm>
          <a:custGeom>
            <a:avLst/>
            <a:gdLst/>
            <a:ahLst/>
            <a:cxnLst/>
            <a:rect l="l" t="t" r="r" b="b"/>
            <a:pathLst>
              <a:path w="84475" h="89275">
                <a:moveTo>
                  <a:pt x="48966" y="71033"/>
                </a:moveTo>
                <a:lnTo>
                  <a:pt x="38404" y="71033"/>
                </a:lnTo>
                <a:lnTo>
                  <a:pt x="35524" y="70073"/>
                </a:lnTo>
                <a:lnTo>
                  <a:pt x="33604" y="69128"/>
                </a:lnTo>
                <a:lnTo>
                  <a:pt x="30723" y="68168"/>
                </a:lnTo>
                <a:lnTo>
                  <a:pt x="28803" y="66248"/>
                </a:lnTo>
                <a:lnTo>
                  <a:pt x="28803" y="88315"/>
                </a:lnTo>
                <a:lnTo>
                  <a:pt x="34564" y="89275"/>
                </a:lnTo>
                <a:lnTo>
                  <a:pt x="48966" y="89275"/>
                </a:lnTo>
                <a:lnTo>
                  <a:pt x="54726" y="87355"/>
                </a:lnTo>
                <a:lnTo>
                  <a:pt x="60487" y="85435"/>
                </a:lnTo>
                <a:lnTo>
                  <a:pt x="66233" y="83530"/>
                </a:lnTo>
                <a:lnTo>
                  <a:pt x="70073" y="80634"/>
                </a:lnTo>
                <a:lnTo>
                  <a:pt x="73913" y="76794"/>
                </a:lnTo>
                <a:lnTo>
                  <a:pt x="77754" y="72008"/>
                </a:lnTo>
                <a:lnTo>
                  <a:pt x="80634" y="67193"/>
                </a:lnTo>
                <a:lnTo>
                  <a:pt x="81594" y="62407"/>
                </a:lnTo>
                <a:lnTo>
                  <a:pt x="83515" y="56647"/>
                </a:lnTo>
                <a:lnTo>
                  <a:pt x="84475" y="50886"/>
                </a:lnTo>
                <a:lnTo>
                  <a:pt x="84475" y="36484"/>
                </a:lnTo>
                <a:lnTo>
                  <a:pt x="83515" y="30723"/>
                </a:lnTo>
                <a:lnTo>
                  <a:pt x="82570" y="24963"/>
                </a:lnTo>
                <a:lnTo>
                  <a:pt x="80634" y="20162"/>
                </a:lnTo>
                <a:lnTo>
                  <a:pt x="77754" y="15361"/>
                </a:lnTo>
                <a:lnTo>
                  <a:pt x="74889" y="11521"/>
                </a:lnTo>
                <a:lnTo>
                  <a:pt x="71048" y="7680"/>
                </a:lnTo>
                <a:lnTo>
                  <a:pt x="67208" y="4800"/>
                </a:lnTo>
                <a:lnTo>
                  <a:pt x="61447" y="2880"/>
                </a:lnTo>
                <a:lnTo>
                  <a:pt x="56647" y="960"/>
                </a:lnTo>
                <a:lnTo>
                  <a:pt x="50886" y="0"/>
                </a:lnTo>
                <a:lnTo>
                  <a:pt x="36484" y="0"/>
                </a:lnTo>
                <a:lnTo>
                  <a:pt x="29763" y="1920"/>
                </a:lnTo>
                <a:lnTo>
                  <a:pt x="24963" y="3840"/>
                </a:lnTo>
                <a:lnTo>
                  <a:pt x="19202" y="5760"/>
                </a:lnTo>
                <a:lnTo>
                  <a:pt x="14401" y="8641"/>
                </a:lnTo>
                <a:lnTo>
                  <a:pt x="11521" y="12481"/>
                </a:lnTo>
                <a:lnTo>
                  <a:pt x="7680" y="17282"/>
                </a:lnTo>
                <a:lnTo>
                  <a:pt x="4800" y="21122"/>
                </a:lnTo>
                <a:lnTo>
                  <a:pt x="2880" y="26883"/>
                </a:lnTo>
                <a:lnTo>
                  <a:pt x="960" y="32644"/>
                </a:lnTo>
                <a:lnTo>
                  <a:pt x="0" y="38404"/>
                </a:lnTo>
                <a:lnTo>
                  <a:pt x="0" y="52806"/>
                </a:lnTo>
                <a:lnTo>
                  <a:pt x="960" y="58567"/>
                </a:lnTo>
                <a:lnTo>
                  <a:pt x="2880" y="64328"/>
                </a:lnTo>
                <a:lnTo>
                  <a:pt x="4800" y="69128"/>
                </a:lnTo>
                <a:lnTo>
                  <a:pt x="6720" y="73914"/>
                </a:lnTo>
                <a:lnTo>
                  <a:pt x="10561" y="77754"/>
                </a:lnTo>
                <a:lnTo>
                  <a:pt x="13441" y="81594"/>
                </a:lnTo>
                <a:lnTo>
                  <a:pt x="18242" y="84475"/>
                </a:lnTo>
                <a:lnTo>
                  <a:pt x="23042" y="86395"/>
                </a:lnTo>
                <a:lnTo>
                  <a:pt x="23042" y="40325"/>
                </a:lnTo>
                <a:lnTo>
                  <a:pt x="24002" y="36484"/>
                </a:lnTo>
                <a:lnTo>
                  <a:pt x="24002" y="33604"/>
                </a:lnTo>
                <a:lnTo>
                  <a:pt x="24963" y="29763"/>
                </a:lnTo>
                <a:lnTo>
                  <a:pt x="26883" y="26883"/>
                </a:lnTo>
                <a:lnTo>
                  <a:pt x="27843" y="24963"/>
                </a:lnTo>
                <a:lnTo>
                  <a:pt x="29763" y="23042"/>
                </a:lnTo>
                <a:lnTo>
                  <a:pt x="31683" y="21122"/>
                </a:lnTo>
                <a:lnTo>
                  <a:pt x="34564" y="20162"/>
                </a:lnTo>
                <a:lnTo>
                  <a:pt x="36484" y="18242"/>
                </a:lnTo>
                <a:lnTo>
                  <a:pt x="49926" y="18242"/>
                </a:lnTo>
                <a:lnTo>
                  <a:pt x="51846" y="20162"/>
                </a:lnTo>
                <a:lnTo>
                  <a:pt x="54726" y="21122"/>
                </a:lnTo>
                <a:lnTo>
                  <a:pt x="56647" y="23042"/>
                </a:lnTo>
                <a:lnTo>
                  <a:pt x="57607" y="25923"/>
                </a:lnTo>
                <a:lnTo>
                  <a:pt x="59527" y="27843"/>
                </a:lnTo>
                <a:lnTo>
                  <a:pt x="60487" y="30723"/>
                </a:lnTo>
                <a:lnTo>
                  <a:pt x="60487" y="34564"/>
                </a:lnTo>
                <a:lnTo>
                  <a:pt x="61447" y="37444"/>
                </a:lnTo>
                <a:lnTo>
                  <a:pt x="61447" y="52806"/>
                </a:lnTo>
                <a:lnTo>
                  <a:pt x="60487" y="55686"/>
                </a:lnTo>
                <a:lnTo>
                  <a:pt x="59527" y="59527"/>
                </a:lnTo>
                <a:lnTo>
                  <a:pt x="58567" y="61447"/>
                </a:lnTo>
                <a:lnTo>
                  <a:pt x="57607" y="64328"/>
                </a:lnTo>
                <a:lnTo>
                  <a:pt x="55671" y="66248"/>
                </a:lnTo>
                <a:lnTo>
                  <a:pt x="53766" y="68168"/>
                </a:lnTo>
                <a:lnTo>
                  <a:pt x="50886" y="69128"/>
                </a:lnTo>
                <a:lnTo>
                  <a:pt x="48966" y="7103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1" name="object 511"/>
          <p:cNvSpPr/>
          <p:nvPr/>
        </p:nvSpPr>
        <p:spPr>
          <a:xfrm>
            <a:off x="5724540" y="2326736"/>
            <a:ext cx="124800" cy="87355"/>
          </a:xfrm>
          <a:custGeom>
            <a:avLst/>
            <a:gdLst/>
            <a:ahLst/>
            <a:cxnLst/>
            <a:rect l="l" t="t" r="r" b="b"/>
            <a:pathLst>
              <a:path w="124800" h="87355">
                <a:moveTo>
                  <a:pt x="19202" y="86395"/>
                </a:moveTo>
                <a:lnTo>
                  <a:pt x="20162" y="86395"/>
                </a:lnTo>
                <a:lnTo>
                  <a:pt x="21122" y="85435"/>
                </a:lnTo>
                <a:lnTo>
                  <a:pt x="22082" y="84475"/>
                </a:lnTo>
                <a:lnTo>
                  <a:pt x="22082" y="31683"/>
                </a:lnTo>
                <a:lnTo>
                  <a:pt x="24963" y="27843"/>
                </a:lnTo>
                <a:lnTo>
                  <a:pt x="27843" y="24963"/>
                </a:lnTo>
                <a:lnTo>
                  <a:pt x="30723" y="23042"/>
                </a:lnTo>
                <a:lnTo>
                  <a:pt x="33604" y="20162"/>
                </a:lnTo>
                <a:lnTo>
                  <a:pt x="36484" y="19202"/>
                </a:lnTo>
                <a:lnTo>
                  <a:pt x="40325" y="19202"/>
                </a:lnTo>
                <a:lnTo>
                  <a:pt x="42245" y="20162"/>
                </a:lnTo>
                <a:lnTo>
                  <a:pt x="44165" y="21122"/>
                </a:lnTo>
                <a:lnTo>
                  <a:pt x="46085" y="22082"/>
                </a:lnTo>
                <a:lnTo>
                  <a:pt x="47045" y="23042"/>
                </a:lnTo>
                <a:lnTo>
                  <a:pt x="48006" y="24963"/>
                </a:lnTo>
                <a:lnTo>
                  <a:pt x="48966" y="25923"/>
                </a:lnTo>
                <a:lnTo>
                  <a:pt x="49926" y="27843"/>
                </a:lnTo>
                <a:lnTo>
                  <a:pt x="49926" y="29763"/>
                </a:lnTo>
                <a:lnTo>
                  <a:pt x="50871" y="32644"/>
                </a:lnTo>
                <a:lnTo>
                  <a:pt x="50871" y="85435"/>
                </a:lnTo>
                <a:lnTo>
                  <a:pt x="51846" y="85435"/>
                </a:lnTo>
                <a:lnTo>
                  <a:pt x="52806" y="86395"/>
                </a:lnTo>
                <a:lnTo>
                  <a:pt x="53766" y="86395"/>
                </a:lnTo>
                <a:lnTo>
                  <a:pt x="54726" y="87355"/>
                </a:lnTo>
                <a:lnTo>
                  <a:pt x="69113" y="87355"/>
                </a:lnTo>
                <a:lnTo>
                  <a:pt x="70088" y="86395"/>
                </a:lnTo>
                <a:lnTo>
                  <a:pt x="71993" y="86395"/>
                </a:lnTo>
                <a:lnTo>
                  <a:pt x="71993" y="85435"/>
                </a:lnTo>
                <a:lnTo>
                  <a:pt x="72953" y="85435"/>
                </a:lnTo>
                <a:lnTo>
                  <a:pt x="72953" y="31683"/>
                </a:lnTo>
                <a:lnTo>
                  <a:pt x="76794" y="27843"/>
                </a:lnTo>
                <a:lnTo>
                  <a:pt x="79674" y="24963"/>
                </a:lnTo>
                <a:lnTo>
                  <a:pt x="81594" y="23042"/>
                </a:lnTo>
                <a:lnTo>
                  <a:pt x="84475" y="20162"/>
                </a:lnTo>
                <a:lnTo>
                  <a:pt x="87355" y="19202"/>
                </a:lnTo>
                <a:lnTo>
                  <a:pt x="92156" y="19202"/>
                </a:lnTo>
                <a:lnTo>
                  <a:pt x="94076" y="20162"/>
                </a:lnTo>
                <a:lnTo>
                  <a:pt x="95996" y="21122"/>
                </a:lnTo>
                <a:lnTo>
                  <a:pt x="96956" y="22082"/>
                </a:lnTo>
                <a:lnTo>
                  <a:pt x="98877" y="23042"/>
                </a:lnTo>
                <a:lnTo>
                  <a:pt x="99837" y="24963"/>
                </a:lnTo>
                <a:lnTo>
                  <a:pt x="100797" y="25923"/>
                </a:lnTo>
                <a:lnTo>
                  <a:pt x="101757" y="27843"/>
                </a:lnTo>
                <a:lnTo>
                  <a:pt x="101757" y="29763"/>
                </a:lnTo>
                <a:lnTo>
                  <a:pt x="102717" y="32644"/>
                </a:lnTo>
                <a:lnTo>
                  <a:pt x="102717" y="85435"/>
                </a:lnTo>
                <a:lnTo>
                  <a:pt x="103677" y="85435"/>
                </a:lnTo>
                <a:lnTo>
                  <a:pt x="103677" y="86395"/>
                </a:lnTo>
                <a:lnTo>
                  <a:pt x="104637" y="86395"/>
                </a:lnTo>
                <a:lnTo>
                  <a:pt x="105597" y="87355"/>
                </a:lnTo>
                <a:lnTo>
                  <a:pt x="119999" y="87355"/>
                </a:lnTo>
                <a:lnTo>
                  <a:pt x="121920" y="86395"/>
                </a:lnTo>
                <a:lnTo>
                  <a:pt x="122880" y="86395"/>
                </a:lnTo>
                <a:lnTo>
                  <a:pt x="123840" y="85435"/>
                </a:lnTo>
                <a:lnTo>
                  <a:pt x="124800" y="84475"/>
                </a:lnTo>
                <a:lnTo>
                  <a:pt x="124800" y="28803"/>
                </a:lnTo>
                <a:lnTo>
                  <a:pt x="123840" y="24963"/>
                </a:lnTo>
                <a:lnTo>
                  <a:pt x="122880" y="21122"/>
                </a:lnTo>
                <a:lnTo>
                  <a:pt x="121920" y="16322"/>
                </a:lnTo>
                <a:lnTo>
                  <a:pt x="120959" y="13441"/>
                </a:lnTo>
                <a:lnTo>
                  <a:pt x="118079" y="10561"/>
                </a:lnTo>
                <a:lnTo>
                  <a:pt x="116159" y="6720"/>
                </a:lnTo>
                <a:lnTo>
                  <a:pt x="113278" y="4800"/>
                </a:lnTo>
                <a:lnTo>
                  <a:pt x="109438" y="2880"/>
                </a:lnTo>
                <a:lnTo>
                  <a:pt x="106558" y="960"/>
                </a:lnTo>
                <a:lnTo>
                  <a:pt x="101757" y="0"/>
                </a:lnTo>
                <a:lnTo>
                  <a:pt x="94076" y="0"/>
                </a:lnTo>
                <a:lnTo>
                  <a:pt x="92156" y="960"/>
                </a:lnTo>
                <a:lnTo>
                  <a:pt x="90236" y="960"/>
                </a:lnTo>
                <a:lnTo>
                  <a:pt x="87355" y="1920"/>
                </a:lnTo>
                <a:lnTo>
                  <a:pt x="85435" y="2880"/>
                </a:lnTo>
                <a:lnTo>
                  <a:pt x="83515" y="3840"/>
                </a:lnTo>
                <a:lnTo>
                  <a:pt x="80634" y="4800"/>
                </a:lnTo>
                <a:lnTo>
                  <a:pt x="78714" y="6720"/>
                </a:lnTo>
                <a:lnTo>
                  <a:pt x="76794" y="8641"/>
                </a:lnTo>
                <a:lnTo>
                  <a:pt x="73929" y="9601"/>
                </a:lnTo>
                <a:lnTo>
                  <a:pt x="71993" y="12481"/>
                </a:lnTo>
                <a:lnTo>
                  <a:pt x="70088" y="14401"/>
                </a:lnTo>
                <a:lnTo>
                  <a:pt x="68153" y="12481"/>
                </a:lnTo>
                <a:lnTo>
                  <a:pt x="67208" y="10561"/>
                </a:lnTo>
                <a:lnTo>
                  <a:pt x="66248" y="8641"/>
                </a:lnTo>
                <a:lnTo>
                  <a:pt x="64312" y="6720"/>
                </a:lnTo>
                <a:lnTo>
                  <a:pt x="62407" y="5760"/>
                </a:lnTo>
                <a:lnTo>
                  <a:pt x="60487" y="4800"/>
                </a:lnTo>
                <a:lnTo>
                  <a:pt x="58567" y="2880"/>
                </a:lnTo>
                <a:lnTo>
                  <a:pt x="56647" y="1920"/>
                </a:lnTo>
                <a:lnTo>
                  <a:pt x="53766" y="960"/>
                </a:lnTo>
                <a:lnTo>
                  <a:pt x="50871" y="960"/>
                </a:lnTo>
                <a:lnTo>
                  <a:pt x="48006" y="0"/>
                </a:lnTo>
                <a:lnTo>
                  <a:pt x="40325" y="0"/>
                </a:lnTo>
                <a:lnTo>
                  <a:pt x="35524" y="1920"/>
                </a:lnTo>
                <a:lnTo>
                  <a:pt x="31683" y="3840"/>
                </a:lnTo>
                <a:lnTo>
                  <a:pt x="26883" y="6720"/>
                </a:lnTo>
                <a:lnTo>
                  <a:pt x="23042" y="9601"/>
                </a:lnTo>
                <a:lnTo>
                  <a:pt x="18242" y="14401"/>
                </a:lnTo>
                <a:lnTo>
                  <a:pt x="18242" y="3840"/>
                </a:lnTo>
                <a:lnTo>
                  <a:pt x="17282" y="3840"/>
                </a:lnTo>
                <a:lnTo>
                  <a:pt x="17282" y="2880"/>
                </a:lnTo>
                <a:lnTo>
                  <a:pt x="16322" y="2880"/>
                </a:lnTo>
                <a:lnTo>
                  <a:pt x="15361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0" y="3840"/>
                </a:lnTo>
                <a:lnTo>
                  <a:pt x="0" y="85435"/>
                </a:lnTo>
                <a:lnTo>
                  <a:pt x="960" y="86395"/>
                </a:lnTo>
                <a:lnTo>
                  <a:pt x="1920" y="86395"/>
                </a:lnTo>
                <a:lnTo>
                  <a:pt x="2880" y="87355"/>
                </a:lnTo>
                <a:lnTo>
                  <a:pt x="17282" y="87355"/>
                </a:lnTo>
                <a:lnTo>
                  <a:pt x="18242" y="86395"/>
                </a:lnTo>
                <a:lnTo>
                  <a:pt x="19202" y="8639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2" name="object 512"/>
          <p:cNvSpPr/>
          <p:nvPr/>
        </p:nvSpPr>
        <p:spPr>
          <a:xfrm>
            <a:off x="5866622" y="2326736"/>
            <a:ext cx="59512" cy="89275"/>
          </a:xfrm>
          <a:custGeom>
            <a:avLst/>
            <a:gdLst/>
            <a:ahLst/>
            <a:cxnLst/>
            <a:rect l="l" t="t" r="r" b="b"/>
            <a:pathLst>
              <a:path w="59512" h="89275">
                <a:moveTo>
                  <a:pt x="2880" y="83530"/>
                </a:moveTo>
                <a:lnTo>
                  <a:pt x="4800" y="84475"/>
                </a:lnTo>
                <a:lnTo>
                  <a:pt x="5760" y="85435"/>
                </a:lnTo>
                <a:lnTo>
                  <a:pt x="7680" y="85435"/>
                </a:lnTo>
                <a:lnTo>
                  <a:pt x="9601" y="86395"/>
                </a:lnTo>
                <a:lnTo>
                  <a:pt x="12481" y="87355"/>
                </a:lnTo>
                <a:lnTo>
                  <a:pt x="14401" y="88315"/>
                </a:lnTo>
                <a:lnTo>
                  <a:pt x="20147" y="88315"/>
                </a:lnTo>
                <a:lnTo>
                  <a:pt x="23042" y="89275"/>
                </a:lnTo>
                <a:lnTo>
                  <a:pt x="30708" y="89275"/>
                </a:lnTo>
                <a:lnTo>
                  <a:pt x="35509" y="88315"/>
                </a:lnTo>
                <a:lnTo>
                  <a:pt x="39349" y="87355"/>
                </a:lnTo>
                <a:lnTo>
                  <a:pt x="43190" y="86395"/>
                </a:lnTo>
                <a:lnTo>
                  <a:pt x="47030" y="84475"/>
                </a:lnTo>
                <a:lnTo>
                  <a:pt x="49911" y="81594"/>
                </a:lnTo>
                <a:lnTo>
                  <a:pt x="52791" y="79689"/>
                </a:lnTo>
                <a:lnTo>
                  <a:pt x="55671" y="76794"/>
                </a:lnTo>
                <a:lnTo>
                  <a:pt x="57591" y="73914"/>
                </a:lnTo>
                <a:lnTo>
                  <a:pt x="58552" y="70073"/>
                </a:lnTo>
                <a:lnTo>
                  <a:pt x="59512" y="66248"/>
                </a:lnTo>
                <a:lnTo>
                  <a:pt x="59512" y="54726"/>
                </a:lnTo>
                <a:lnTo>
                  <a:pt x="57591" y="52806"/>
                </a:lnTo>
                <a:lnTo>
                  <a:pt x="56631" y="49926"/>
                </a:lnTo>
                <a:lnTo>
                  <a:pt x="55671" y="48005"/>
                </a:lnTo>
                <a:lnTo>
                  <a:pt x="53751" y="46085"/>
                </a:lnTo>
                <a:lnTo>
                  <a:pt x="51831" y="44165"/>
                </a:lnTo>
                <a:lnTo>
                  <a:pt x="49911" y="42245"/>
                </a:lnTo>
                <a:lnTo>
                  <a:pt x="47030" y="41285"/>
                </a:lnTo>
                <a:lnTo>
                  <a:pt x="45110" y="39364"/>
                </a:lnTo>
                <a:lnTo>
                  <a:pt x="42230" y="38404"/>
                </a:lnTo>
                <a:lnTo>
                  <a:pt x="40309" y="37444"/>
                </a:lnTo>
                <a:lnTo>
                  <a:pt x="37429" y="36484"/>
                </a:lnTo>
                <a:lnTo>
                  <a:pt x="35509" y="35524"/>
                </a:lnTo>
                <a:lnTo>
                  <a:pt x="33604" y="34564"/>
                </a:lnTo>
                <a:lnTo>
                  <a:pt x="30708" y="33604"/>
                </a:lnTo>
                <a:lnTo>
                  <a:pt x="28788" y="32644"/>
                </a:lnTo>
                <a:lnTo>
                  <a:pt x="26883" y="32644"/>
                </a:lnTo>
                <a:lnTo>
                  <a:pt x="24947" y="31683"/>
                </a:lnTo>
                <a:lnTo>
                  <a:pt x="23987" y="29763"/>
                </a:lnTo>
                <a:lnTo>
                  <a:pt x="23042" y="28803"/>
                </a:lnTo>
                <a:lnTo>
                  <a:pt x="21107" y="27843"/>
                </a:lnTo>
                <a:lnTo>
                  <a:pt x="21107" y="22082"/>
                </a:lnTo>
                <a:lnTo>
                  <a:pt x="22082" y="21122"/>
                </a:lnTo>
                <a:lnTo>
                  <a:pt x="22082" y="20162"/>
                </a:lnTo>
                <a:lnTo>
                  <a:pt x="23042" y="19202"/>
                </a:lnTo>
                <a:lnTo>
                  <a:pt x="23987" y="18242"/>
                </a:lnTo>
                <a:lnTo>
                  <a:pt x="24947" y="17282"/>
                </a:lnTo>
                <a:lnTo>
                  <a:pt x="25923" y="17282"/>
                </a:lnTo>
                <a:lnTo>
                  <a:pt x="27828" y="16322"/>
                </a:lnTo>
                <a:lnTo>
                  <a:pt x="38389" y="16322"/>
                </a:lnTo>
                <a:lnTo>
                  <a:pt x="40309" y="17282"/>
                </a:lnTo>
                <a:lnTo>
                  <a:pt x="42230" y="17282"/>
                </a:lnTo>
                <a:lnTo>
                  <a:pt x="44150" y="18242"/>
                </a:lnTo>
                <a:lnTo>
                  <a:pt x="46070" y="19202"/>
                </a:lnTo>
                <a:lnTo>
                  <a:pt x="47990" y="19202"/>
                </a:lnTo>
                <a:lnTo>
                  <a:pt x="48950" y="20162"/>
                </a:lnTo>
                <a:lnTo>
                  <a:pt x="49911" y="21122"/>
                </a:lnTo>
                <a:lnTo>
                  <a:pt x="50871" y="21122"/>
                </a:lnTo>
                <a:lnTo>
                  <a:pt x="51831" y="22082"/>
                </a:lnTo>
                <a:lnTo>
                  <a:pt x="53751" y="22082"/>
                </a:lnTo>
                <a:lnTo>
                  <a:pt x="53751" y="21122"/>
                </a:lnTo>
                <a:lnTo>
                  <a:pt x="54711" y="21122"/>
                </a:lnTo>
                <a:lnTo>
                  <a:pt x="54711" y="18242"/>
                </a:lnTo>
                <a:lnTo>
                  <a:pt x="55671" y="17282"/>
                </a:lnTo>
                <a:lnTo>
                  <a:pt x="55671" y="12481"/>
                </a:lnTo>
                <a:lnTo>
                  <a:pt x="54711" y="11521"/>
                </a:lnTo>
                <a:lnTo>
                  <a:pt x="54711" y="6720"/>
                </a:lnTo>
                <a:lnTo>
                  <a:pt x="53751" y="6720"/>
                </a:lnTo>
                <a:lnTo>
                  <a:pt x="53751" y="5760"/>
                </a:lnTo>
                <a:lnTo>
                  <a:pt x="52791" y="5760"/>
                </a:lnTo>
                <a:lnTo>
                  <a:pt x="52791" y="4800"/>
                </a:lnTo>
                <a:lnTo>
                  <a:pt x="51831" y="4800"/>
                </a:lnTo>
                <a:lnTo>
                  <a:pt x="49911" y="3840"/>
                </a:lnTo>
                <a:lnTo>
                  <a:pt x="48950" y="2880"/>
                </a:lnTo>
                <a:lnTo>
                  <a:pt x="47030" y="2880"/>
                </a:lnTo>
                <a:lnTo>
                  <a:pt x="45110" y="1920"/>
                </a:lnTo>
                <a:lnTo>
                  <a:pt x="43190" y="1920"/>
                </a:lnTo>
                <a:lnTo>
                  <a:pt x="41269" y="960"/>
                </a:lnTo>
                <a:lnTo>
                  <a:pt x="36469" y="960"/>
                </a:lnTo>
                <a:lnTo>
                  <a:pt x="34549" y="0"/>
                </a:lnTo>
                <a:lnTo>
                  <a:pt x="26883" y="0"/>
                </a:lnTo>
                <a:lnTo>
                  <a:pt x="23042" y="960"/>
                </a:lnTo>
                <a:lnTo>
                  <a:pt x="18242" y="1920"/>
                </a:lnTo>
                <a:lnTo>
                  <a:pt x="14401" y="3840"/>
                </a:lnTo>
                <a:lnTo>
                  <a:pt x="11521" y="4800"/>
                </a:lnTo>
                <a:lnTo>
                  <a:pt x="8641" y="7680"/>
                </a:lnTo>
                <a:lnTo>
                  <a:pt x="5760" y="9601"/>
                </a:lnTo>
                <a:lnTo>
                  <a:pt x="3840" y="12481"/>
                </a:lnTo>
                <a:lnTo>
                  <a:pt x="1920" y="15361"/>
                </a:lnTo>
                <a:lnTo>
                  <a:pt x="960" y="18242"/>
                </a:lnTo>
                <a:lnTo>
                  <a:pt x="0" y="22082"/>
                </a:lnTo>
                <a:lnTo>
                  <a:pt x="0" y="29763"/>
                </a:lnTo>
                <a:lnTo>
                  <a:pt x="960" y="32644"/>
                </a:lnTo>
                <a:lnTo>
                  <a:pt x="1920" y="35524"/>
                </a:lnTo>
                <a:lnTo>
                  <a:pt x="2880" y="38404"/>
                </a:lnTo>
                <a:lnTo>
                  <a:pt x="3840" y="40325"/>
                </a:lnTo>
                <a:lnTo>
                  <a:pt x="5760" y="42245"/>
                </a:lnTo>
                <a:lnTo>
                  <a:pt x="7680" y="44165"/>
                </a:lnTo>
                <a:lnTo>
                  <a:pt x="9601" y="46085"/>
                </a:lnTo>
                <a:lnTo>
                  <a:pt x="12481" y="47045"/>
                </a:lnTo>
                <a:lnTo>
                  <a:pt x="14401" y="48005"/>
                </a:lnTo>
                <a:lnTo>
                  <a:pt x="16322" y="48966"/>
                </a:lnTo>
                <a:lnTo>
                  <a:pt x="19202" y="49926"/>
                </a:lnTo>
                <a:lnTo>
                  <a:pt x="21107" y="50886"/>
                </a:lnTo>
                <a:lnTo>
                  <a:pt x="23987" y="51846"/>
                </a:lnTo>
                <a:lnTo>
                  <a:pt x="25923" y="52806"/>
                </a:lnTo>
                <a:lnTo>
                  <a:pt x="27828" y="53766"/>
                </a:lnTo>
                <a:lnTo>
                  <a:pt x="30708" y="54726"/>
                </a:lnTo>
                <a:lnTo>
                  <a:pt x="31668" y="55686"/>
                </a:lnTo>
                <a:lnTo>
                  <a:pt x="33604" y="56647"/>
                </a:lnTo>
                <a:lnTo>
                  <a:pt x="35509" y="57607"/>
                </a:lnTo>
                <a:lnTo>
                  <a:pt x="36469" y="58567"/>
                </a:lnTo>
                <a:lnTo>
                  <a:pt x="37429" y="60487"/>
                </a:lnTo>
                <a:lnTo>
                  <a:pt x="38389" y="61447"/>
                </a:lnTo>
                <a:lnTo>
                  <a:pt x="38389" y="65288"/>
                </a:lnTo>
                <a:lnTo>
                  <a:pt x="37429" y="66248"/>
                </a:lnTo>
                <a:lnTo>
                  <a:pt x="37429" y="67193"/>
                </a:lnTo>
                <a:lnTo>
                  <a:pt x="36469" y="69128"/>
                </a:lnTo>
                <a:lnTo>
                  <a:pt x="35509" y="70073"/>
                </a:lnTo>
                <a:lnTo>
                  <a:pt x="34549" y="70073"/>
                </a:lnTo>
                <a:lnTo>
                  <a:pt x="33604" y="71033"/>
                </a:lnTo>
                <a:lnTo>
                  <a:pt x="31668" y="72008"/>
                </a:lnTo>
                <a:lnTo>
                  <a:pt x="30708" y="72008"/>
                </a:lnTo>
                <a:lnTo>
                  <a:pt x="28788" y="72969"/>
                </a:lnTo>
                <a:lnTo>
                  <a:pt x="22082" y="72969"/>
                </a:lnTo>
                <a:lnTo>
                  <a:pt x="19202" y="72008"/>
                </a:lnTo>
                <a:lnTo>
                  <a:pt x="16322" y="72008"/>
                </a:lnTo>
                <a:lnTo>
                  <a:pt x="14401" y="71033"/>
                </a:lnTo>
                <a:lnTo>
                  <a:pt x="11521" y="70073"/>
                </a:lnTo>
                <a:lnTo>
                  <a:pt x="10561" y="69128"/>
                </a:lnTo>
                <a:lnTo>
                  <a:pt x="8641" y="68168"/>
                </a:lnTo>
                <a:lnTo>
                  <a:pt x="6705" y="67193"/>
                </a:lnTo>
                <a:lnTo>
                  <a:pt x="5760" y="67193"/>
                </a:lnTo>
                <a:lnTo>
                  <a:pt x="3840" y="66248"/>
                </a:lnTo>
                <a:lnTo>
                  <a:pt x="2880" y="65288"/>
                </a:lnTo>
                <a:lnTo>
                  <a:pt x="1920" y="65288"/>
                </a:lnTo>
                <a:lnTo>
                  <a:pt x="1920" y="66248"/>
                </a:lnTo>
                <a:lnTo>
                  <a:pt x="960" y="66248"/>
                </a:lnTo>
                <a:lnTo>
                  <a:pt x="0" y="67193"/>
                </a:lnTo>
                <a:lnTo>
                  <a:pt x="0" y="79689"/>
                </a:lnTo>
                <a:lnTo>
                  <a:pt x="960" y="80634"/>
                </a:lnTo>
                <a:lnTo>
                  <a:pt x="960" y="81594"/>
                </a:lnTo>
                <a:lnTo>
                  <a:pt x="1920" y="82555"/>
                </a:lnTo>
                <a:lnTo>
                  <a:pt x="1920" y="83530"/>
                </a:lnTo>
                <a:lnTo>
                  <a:pt x="2880" y="8353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3" name="object 513"/>
          <p:cNvSpPr/>
          <p:nvPr/>
        </p:nvSpPr>
        <p:spPr>
          <a:xfrm>
            <a:off x="1916338" y="736061"/>
            <a:ext cx="180472" cy="210235"/>
          </a:xfrm>
          <a:custGeom>
            <a:avLst/>
            <a:gdLst/>
            <a:ahLst/>
            <a:cxnLst/>
            <a:rect l="l" t="t" r="r" b="b"/>
            <a:pathLst>
              <a:path w="180472" h="210235">
                <a:moveTo>
                  <a:pt x="108478" y="4815"/>
                </a:moveTo>
                <a:lnTo>
                  <a:pt x="107518" y="3840"/>
                </a:lnTo>
                <a:lnTo>
                  <a:pt x="107518" y="2880"/>
                </a:lnTo>
                <a:lnTo>
                  <a:pt x="106558" y="1935"/>
                </a:lnTo>
                <a:lnTo>
                  <a:pt x="105597" y="1935"/>
                </a:lnTo>
                <a:lnTo>
                  <a:pt x="103677" y="975"/>
                </a:lnTo>
                <a:lnTo>
                  <a:pt x="102717" y="975"/>
                </a:lnTo>
                <a:lnTo>
                  <a:pt x="100797" y="0"/>
                </a:lnTo>
                <a:lnTo>
                  <a:pt x="90236" y="0"/>
                </a:lnTo>
                <a:lnTo>
                  <a:pt x="89275" y="28803"/>
                </a:lnTo>
                <a:lnTo>
                  <a:pt x="125760" y="132481"/>
                </a:lnTo>
                <a:lnTo>
                  <a:pt x="52806" y="132481"/>
                </a:lnTo>
                <a:lnTo>
                  <a:pt x="46085" y="154564"/>
                </a:lnTo>
                <a:lnTo>
                  <a:pt x="132481" y="154564"/>
                </a:lnTo>
                <a:lnTo>
                  <a:pt x="150723" y="205450"/>
                </a:lnTo>
                <a:lnTo>
                  <a:pt x="151668" y="206395"/>
                </a:lnTo>
                <a:lnTo>
                  <a:pt x="151668" y="208330"/>
                </a:lnTo>
                <a:lnTo>
                  <a:pt x="152628" y="208330"/>
                </a:lnTo>
                <a:lnTo>
                  <a:pt x="153603" y="209275"/>
                </a:lnTo>
                <a:lnTo>
                  <a:pt x="154564" y="209275"/>
                </a:lnTo>
                <a:lnTo>
                  <a:pt x="155508" y="210235"/>
                </a:lnTo>
                <a:lnTo>
                  <a:pt x="176631" y="210235"/>
                </a:lnTo>
                <a:lnTo>
                  <a:pt x="178551" y="209275"/>
                </a:lnTo>
                <a:lnTo>
                  <a:pt x="179511" y="209275"/>
                </a:lnTo>
                <a:lnTo>
                  <a:pt x="180472" y="208330"/>
                </a:lnTo>
                <a:lnTo>
                  <a:pt x="180472" y="204490"/>
                </a:lnTo>
                <a:lnTo>
                  <a:pt x="179511" y="202554"/>
                </a:lnTo>
                <a:lnTo>
                  <a:pt x="179511" y="199674"/>
                </a:lnTo>
                <a:lnTo>
                  <a:pt x="108478" y="5775"/>
                </a:lnTo>
                <a:lnTo>
                  <a:pt x="108478" y="4815"/>
                </a:lnTo>
                <a:close/>
              </a:path>
              <a:path w="180472" h="210235">
                <a:moveTo>
                  <a:pt x="28803" y="205450"/>
                </a:moveTo>
                <a:lnTo>
                  <a:pt x="46085" y="154564"/>
                </a:lnTo>
                <a:lnTo>
                  <a:pt x="52806" y="132481"/>
                </a:lnTo>
                <a:lnTo>
                  <a:pt x="89275" y="28803"/>
                </a:lnTo>
                <a:lnTo>
                  <a:pt x="90236" y="0"/>
                </a:lnTo>
                <a:lnTo>
                  <a:pt x="81594" y="0"/>
                </a:lnTo>
                <a:lnTo>
                  <a:pt x="79674" y="975"/>
                </a:lnTo>
                <a:lnTo>
                  <a:pt x="76794" y="975"/>
                </a:lnTo>
                <a:lnTo>
                  <a:pt x="74874" y="1935"/>
                </a:lnTo>
                <a:lnTo>
                  <a:pt x="73929" y="1935"/>
                </a:lnTo>
                <a:lnTo>
                  <a:pt x="73929" y="2880"/>
                </a:lnTo>
                <a:lnTo>
                  <a:pt x="72953" y="3840"/>
                </a:lnTo>
                <a:lnTo>
                  <a:pt x="71993" y="4815"/>
                </a:lnTo>
                <a:lnTo>
                  <a:pt x="71993" y="5775"/>
                </a:lnTo>
                <a:lnTo>
                  <a:pt x="1920" y="199674"/>
                </a:lnTo>
                <a:lnTo>
                  <a:pt x="960" y="202554"/>
                </a:lnTo>
                <a:lnTo>
                  <a:pt x="0" y="204490"/>
                </a:lnTo>
                <a:lnTo>
                  <a:pt x="0" y="207355"/>
                </a:lnTo>
                <a:lnTo>
                  <a:pt x="960" y="208330"/>
                </a:lnTo>
                <a:lnTo>
                  <a:pt x="1920" y="208330"/>
                </a:lnTo>
                <a:lnTo>
                  <a:pt x="2880" y="209275"/>
                </a:lnTo>
                <a:lnTo>
                  <a:pt x="3840" y="210235"/>
                </a:lnTo>
                <a:lnTo>
                  <a:pt x="23042" y="210235"/>
                </a:lnTo>
                <a:lnTo>
                  <a:pt x="24003" y="209275"/>
                </a:lnTo>
                <a:lnTo>
                  <a:pt x="24963" y="209275"/>
                </a:lnTo>
                <a:lnTo>
                  <a:pt x="25923" y="208330"/>
                </a:lnTo>
                <a:lnTo>
                  <a:pt x="26883" y="208330"/>
                </a:lnTo>
                <a:lnTo>
                  <a:pt x="27843" y="207355"/>
                </a:lnTo>
                <a:lnTo>
                  <a:pt x="27843" y="206395"/>
                </a:lnTo>
                <a:lnTo>
                  <a:pt x="28803" y="206395"/>
                </a:lnTo>
                <a:lnTo>
                  <a:pt x="28803" y="2054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4" name="object 514"/>
          <p:cNvSpPr/>
          <p:nvPr/>
        </p:nvSpPr>
        <p:spPr>
          <a:xfrm>
            <a:off x="2127534" y="788868"/>
            <a:ext cx="124800" cy="157429"/>
          </a:xfrm>
          <a:custGeom>
            <a:avLst/>
            <a:gdLst/>
            <a:ahLst/>
            <a:cxnLst/>
            <a:rect l="l" t="t" r="r" b="b"/>
            <a:pathLst>
              <a:path w="124800" h="157429">
                <a:moveTo>
                  <a:pt x="25923" y="154548"/>
                </a:moveTo>
                <a:lnTo>
                  <a:pt x="26883" y="153588"/>
                </a:lnTo>
                <a:lnTo>
                  <a:pt x="26883" y="51831"/>
                </a:lnTo>
                <a:lnTo>
                  <a:pt x="29543" y="48235"/>
                </a:lnTo>
                <a:lnTo>
                  <a:pt x="38673" y="38153"/>
                </a:lnTo>
                <a:lnTo>
                  <a:pt x="47045" y="30723"/>
                </a:lnTo>
                <a:lnTo>
                  <a:pt x="53751" y="25923"/>
                </a:lnTo>
                <a:lnTo>
                  <a:pt x="60472" y="23042"/>
                </a:lnTo>
                <a:lnTo>
                  <a:pt x="72953" y="23042"/>
                </a:lnTo>
                <a:lnTo>
                  <a:pt x="76794" y="24002"/>
                </a:lnTo>
                <a:lnTo>
                  <a:pt x="80634" y="26883"/>
                </a:lnTo>
                <a:lnTo>
                  <a:pt x="85435" y="28803"/>
                </a:lnTo>
                <a:lnTo>
                  <a:pt x="88315" y="31683"/>
                </a:lnTo>
                <a:lnTo>
                  <a:pt x="91196" y="34549"/>
                </a:lnTo>
                <a:lnTo>
                  <a:pt x="93116" y="38389"/>
                </a:lnTo>
                <a:lnTo>
                  <a:pt x="95036" y="43205"/>
                </a:lnTo>
                <a:lnTo>
                  <a:pt x="95996" y="47990"/>
                </a:lnTo>
                <a:lnTo>
                  <a:pt x="97916" y="52791"/>
                </a:lnTo>
                <a:lnTo>
                  <a:pt x="97916" y="153588"/>
                </a:lnTo>
                <a:lnTo>
                  <a:pt x="98877" y="154548"/>
                </a:lnTo>
                <a:lnTo>
                  <a:pt x="98877" y="155524"/>
                </a:lnTo>
                <a:lnTo>
                  <a:pt x="99837" y="155524"/>
                </a:lnTo>
                <a:lnTo>
                  <a:pt x="99837" y="156469"/>
                </a:lnTo>
                <a:lnTo>
                  <a:pt x="100797" y="156469"/>
                </a:lnTo>
                <a:lnTo>
                  <a:pt x="101757" y="157429"/>
                </a:lnTo>
                <a:lnTo>
                  <a:pt x="119999" y="157429"/>
                </a:lnTo>
                <a:lnTo>
                  <a:pt x="120959" y="156469"/>
                </a:lnTo>
                <a:lnTo>
                  <a:pt x="122880" y="156469"/>
                </a:lnTo>
                <a:lnTo>
                  <a:pt x="123840" y="155524"/>
                </a:lnTo>
                <a:lnTo>
                  <a:pt x="124800" y="155524"/>
                </a:lnTo>
                <a:lnTo>
                  <a:pt x="124789" y="62433"/>
                </a:lnTo>
                <a:lnTo>
                  <a:pt x="123991" y="49002"/>
                </a:lnTo>
                <a:lnTo>
                  <a:pt x="121919" y="37444"/>
                </a:lnTo>
                <a:lnTo>
                  <a:pt x="120959" y="30723"/>
                </a:lnTo>
                <a:lnTo>
                  <a:pt x="117119" y="24002"/>
                </a:lnTo>
                <a:lnTo>
                  <a:pt x="113278" y="18242"/>
                </a:lnTo>
                <a:lnTo>
                  <a:pt x="109438" y="13441"/>
                </a:lnTo>
                <a:lnTo>
                  <a:pt x="103677" y="8641"/>
                </a:lnTo>
                <a:lnTo>
                  <a:pt x="96956" y="5760"/>
                </a:lnTo>
                <a:lnTo>
                  <a:pt x="91196" y="1920"/>
                </a:lnTo>
                <a:lnTo>
                  <a:pt x="82555" y="0"/>
                </a:lnTo>
                <a:lnTo>
                  <a:pt x="72515" y="2"/>
                </a:lnTo>
                <a:lnTo>
                  <a:pt x="60267" y="1981"/>
                </a:lnTo>
                <a:lnTo>
                  <a:pt x="48005" y="6720"/>
                </a:lnTo>
                <a:lnTo>
                  <a:pt x="43542" y="9660"/>
                </a:lnTo>
                <a:lnTo>
                  <a:pt x="33676" y="17326"/>
                </a:lnTo>
                <a:lnTo>
                  <a:pt x="24002" y="26883"/>
                </a:lnTo>
                <a:lnTo>
                  <a:pt x="24002" y="576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69"/>
                </a:lnTo>
                <a:lnTo>
                  <a:pt x="1920" y="156469"/>
                </a:lnTo>
                <a:lnTo>
                  <a:pt x="3840" y="157429"/>
                </a:lnTo>
                <a:lnTo>
                  <a:pt x="2112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5923" y="155524"/>
                </a:lnTo>
                <a:lnTo>
                  <a:pt x="25923" y="1545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5" name="object 515"/>
          <p:cNvSpPr/>
          <p:nvPr/>
        </p:nvSpPr>
        <p:spPr>
          <a:xfrm>
            <a:off x="2291684" y="721674"/>
            <a:ext cx="133441" cy="227502"/>
          </a:xfrm>
          <a:custGeom>
            <a:avLst/>
            <a:gdLst/>
            <a:ahLst/>
            <a:cxnLst/>
            <a:rect l="l" t="t" r="r" b="b"/>
            <a:pathLst>
              <a:path w="133441" h="227502">
                <a:moveTo>
                  <a:pt x="113278" y="223662"/>
                </a:moveTo>
                <a:lnTo>
                  <a:pt x="114239" y="224622"/>
                </a:lnTo>
                <a:lnTo>
                  <a:pt x="130561" y="224622"/>
                </a:lnTo>
                <a:lnTo>
                  <a:pt x="131521" y="223662"/>
                </a:lnTo>
                <a:lnTo>
                  <a:pt x="132481" y="223662"/>
                </a:lnTo>
                <a:lnTo>
                  <a:pt x="132481" y="222717"/>
                </a:lnTo>
                <a:lnTo>
                  <a:pt x="133441" y="222717"/>
                </a:lnTo>
                <a:lnTo>
                  <a:pt x="133441" y="2880"/>
                </a:lnTo>
                <a:lnTo>
                  <a:pt x="132481" y="1920"/>
                </a:lnTo>
                <a:lnTo>
                  <a:pt x="130561" y="1920"/>
                </a:lnTo>
                <a:lnTo>
                  <a:pt x="129600" y="960"/>
                </a:lnTo>
                <a:lnTo>
                  <a:pt x="126720" y="960"/>
                </a:lnTo>
                <a:lnTo>
                  <a:pt x="124800" y="0"/>
                </a:lnTo>
                <a:lnTo>
                  <a:pt x="115199" y="0"/>
                </a:lnTo>
                <a:lnTo>
                  <a:pt x="114239" y="960"/>
                </a:lnTo>
                <a:lnTo>
                  <a:pt x="110398" y="960"/>
                </a:lnTo>
                <a:lnTo>
                  <a:pt x="109438" y="1920"/>
                </a:lnTo>
                <a:lnTo>
                  <a:pt x="108478" y="1920"/>
                </a:lnTo>
                <a:lnTo>
                  <a:pt x="107518" y="2880"/>
                </a:lnTo>
                <a:lnTo>
                  <a:pt x="107518" y="89275"/>
                </a:lnTo>
                <a:lnTo>
                  <a:pt x="106417" y="88313"/>
                </a:lnTo>
                <a:lnTo>
                  <a:pt x="96098" y="79639"/>
                </a:lnTo>
                <a:lnTo>
                  <a:pt x="86410" y="72953"/>
                </a:lnTo>
                <a:lnTo>
                  <a:pt x="78714" y="69113"/>
                </a:lnTo>
                <a:lnTo>
                  <a:pt x="71033" y="67193"/>
                </a:lnTo>
                <a:lnTo>
                  <a:pt x="62407" y="67193"/>
                </a:lnTo>
                <a:lnTo>
                  <a:pt x="47110" y="69036"/>
                </a:lnTo>
                <a:lnTo>
                  <a:pt x="35524" y="73914"/>
                </a:lnTo>
                <a:lnTo>
                  <a:pt x="27843" y="77754"/>
                </a:lnTo>
                <a:lnTo>
                  <a:pt x="21122" y="82555"/>
                </a:lnTo>
                <a:lnTo>
                  <a:pt x="16322" y="89275"/>
                </a:lnTo>
                <a:lnTo>
                  <a:pt x="8300" y="103031"/>
                </a:lnTo>
                <a:lnTo>
                  <a:pt x="3840" y="115183"/>
                </a:lnTo>
                <a:lnTo>
                  <a:pt x="2031" y="123237"/>
                </a:lnTo>
                <a:lnTo>
                  <a:pt x="456" y="135860"/>
                </a:lnTo>
                <a:lnTo>
                  <a:pt x="0" y="148788"/>
                </a:lnTo>
                <a:lnTo>
                  <a:pt x="90" y="154732"/>
                </a:lnTo>
                <a:lnTo>
                  <a:pt x="997" y="167523"/>
                </a:lnTo>
                <a:lnTo>
                  <a:pt x="2880" y="179511"/>
                </a:lnTo>
                <a:lnTo>
                  <a:pt x="7760" y="193480"/>
                </a:lnTo>
                <a:lnTo>
                  <a:pt x="13441" y="204475"/>
                </a:lnTo>
                <a:lnTo>
                  <a:pt x="18242" y="211180"/>
                </a:lnTo>
                <a:lnTo>
                  <a:pt x="24963" y="216941"/>
                </a:lnTo>
                <a:lnTo>
                  <a:pt x="27843" y="160309"/>
                </a:lnTo>
                <a:lnTo>
                  <a:pt x="27843" y="139186"/>
                </a:lnTo>
                <a:lnTo>
                  <a:pt x="28803" y="132466"/>
                </a:lnTo>
                <a:lnTo>
                  <a:pt x="29763" y="125745"/>
                </a:lnTo>
                <a:lnTo>
                  <a:pt x="30723" y="119024"/>
                </a:lnTo>
                <a:lnTo>
                  <a:pt x="33604" y="113278"/>
                </a:lnTo>
                <a:lnTo>
                  <a:pt x="36484" y="108463"/>
                </a:lnTo>
                <a:lnTo>
                  <a:pt x="39364" y="102717"/>
                </a:lnTo>
                <a:lnTo>
                  <a:pt x="43205" y="98877"/>
                </a:lnTo>
                <a:lnTo>
                  <a:pt x="48006" y="95036"/>
                </a:lnTo>
                <a:lnTo>
                  <a:pt x="52806" y="92156"/>
                </a:lnTo>
                <a:lnTo>
                  <a:pt x="58567" y="90236"/>
                </a:lnTo>
                <a:lnTo>
                  <a:pt x="72969" y="90236"/>
                </a:lnTo>
                <a:lnTo>
                  <a:pt x="79689" y="93116"/>
                </a:lnTo>
                <a:lnTo>
                  <a:pt x="86410" y="97917"/>
                </a:lnTo>
                <a:lnTo>
                  <a:pt x="89025" y="99883"/>
                </a:lnTo>
                <a:lnTo>
                  <a:pt x="97960" y="107884"/>
                </a:lnTo>
                <a:lnTo>
                  <a:pt x="107518" y="118079"/>
                </a:lnTo>
                <a:lnTo>
                  <a:pt x="107518" y="175671"/>
                </a:lnTo>
                <a:lnTo>
                  <a:pt x="102717" y="181432"/>
                </a:lnTo>
                <a:lnTo>
                  <a:pt x="98877" y="186232"/>
                </a:lnTo>
                <a:lnTo>
                  <a:pt x="95036" y="189113"/>
                </a:lnTo>
                <a:lnTo>
                  <a:pt x="91196" y="192953"/>
                </a:lnTo>
                <a:lnTo>
                  <a:pt x="87355" y="195834"/>
                </a:lnTo>
                <a:lnTo>
                  <a:pt x="84475" y="197754"/>
                </a:lnTo>
                <a:lnTo>
                  <a:pt x="80634" y="200634"/>
                </a:lnTo>
                <a:lnTo>
                  <a:pt x="77754" y="201594"/>
                </a:lnTo>
                <a:lnTo>
                  <a:pt x="73913" y="202554"/>
                </a:lnTo>
                <a:lnTo>
                  <a:pt x="71033" y="203499"/>
                </a:lnTo>
                <a:lnTo>
                  <a:pt x="67193" y="204475"/>
                </a:lnTo>
                <a:lnTo>
                  <a:pt x="56647" y="204475"/>
                </a:lnTo>
                <a:lnTo>
                  <a:pt x="50886" y="202554"/>
                </a:lnTo>
                <a:lnTo>
                  <a:pt x="46085" y="199659"/>
                </a:lnTo>
                <a:lnTo>
                  <a:pt x="42245" y="195834"/>
                </a:lnTo>
                <a:lnTo>
                  <a:pt x="46129" y="226286"/>
                </a:lnTo>
                <a:lnTo>
                  <a:pt x="59527" y="227502"/>
                </a:lnTo>
                <a:lnTo>
                  <a:pt x="62136" y="227431"/>
                </a:lnTo>
                <a:lnTo>
                  <a:pt x="74537" y="225088"/>
                </a:lnTo>
                <a:lnTo>
                  <a:pt x="86410" y="219837"/>
                </a:lnTo>
                <a:lnTo>
                  <a:pt x="90816" y="217243"/>
                </a:lnTo>
                <a:lnTo>
                  <a:pt x="100807" y="210008"/>
                </a:lnTo>
                <a:lnTo>
                  <a:pt x="110398" y="200634"/>
                </a:lnTo>
                <a:lnTo>
                  <a:pt x="110398" y="222717"/>
                </a:lnTo>
                <a:lnTo>
                  <a:pt x="111358" y="222717"/>
                </a:lnTo>
                <a:lnTo>
                  <a:pt x="112318" y="223662"/>
                </a:lnTo>
                <a:lnTo>
                  <a:pt x="113278" y="2236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6" name="object 516"/>
          <p:cNvSpPr/>
          <p:nvPr/>
        </p:nvSpPr>
        <p:spPr>
          <a:xfrm>
            <a:off x="2316647" y="881984"/>
            <a:ext cx="21166" cy="65976"/>
          </a:xfrm>
          <a:custGeom>
            <a:avLst/>
            <a:gdLst/>
            <a:ahLst/>
            <a:cxnLst/>
            <a:rect l="l" t="t" r="r" b="b"/>
            <a:pathLst>
              <a:path w="21166" h="65976">
                <a:moveTo>
                  <a:pt x="17282" y="35524"/>
                </a:moveTo>
                <a:lnTo>
                  <a:pt x="13441" y="31683"/>
                </a:lnTo>
                <a:lnTo>
                  <a:pt x="10561" y="25923"/>
                </a:lnTo>
                <a:lnTo>
                  <a:pt x="7680" y="21122"/>
                </a:lnTo>
                <a:lnTo>
                  <a:pt x="5760" y="14401"/>
                </a:lnTo>
                <a:lnTo>
                  <a:pt x="4800" y="7680"/>
                </a:lnTo>
                <a:lnTo>
                  <a:pt x="2880" y="0"/>
                </a:lnTo>
                <a:lnTo>
                  <a:pt x="0" y="56631"/>
                </a:lnTo>
                <a:lnTo>
                  <a:pt x="6720" y="60472"/>
                </a:lnTo>
                <a:lnTo>
                  <a:pt x="9402" y="61993"/>
                </a:lnTo>
                <a:lnTo>
                  <a:pt x="21166" y="65976"/>
                </a:lnTo>
                <a:lnTo>
                  <a:pt x="17282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7" name="object 517"/>
          <p:cNvSpPr/>
          <p:nvPr/>
        </p:nvSpPr>
        <p:spPr>
          <a:xfrm>
            <a:off x="2531684" y="752398"/>
            <a:ext cx="95036" cy="195833"/>
          </a:xfrm>
          <a:custGeom>
            <a:avLst/>
            <a:gdLst/>
            <a:ahLst/>
            <a:cxnLst/>
            <a:rect l="l" t="t" r="r" b="b"/>
            <a:pathLst>
              <a:path w="95036" h="195833">
                <a:moveTo>
                  <a:pt x="52791" y="40309"/>
                </a:moveTo>
                <a:lnTo>
                  <a:pt x="52791" y="4785"/>
                </a:lnTo>
                <a:lnTo>
                  <a:pt x="51831" y="3825"/>
                </a:lnTo>
                <a:lnTo>
                  <a:pt x="50871" y="2865"/>
                </a:lnTo>
                <a:lnTo>
                  <a:pt x="50871" y="1904"/>
                </a:lnTo>
                <a:lnTo>
                  <a:pt x="49910" y="1904"/>
                </a:lnTo>
                <a:lnTo>
                  <a:pt x="48950" y="944"/>
                </a:lnTo>
                <a:lnTo>
                  <a:pt x="46085" y="944"/>
                </a:lnTo>
                <a:lnTo>
                  <a:pt x="44150" y="0"/>
                </a:lnTo>
                <a:lnTo>
                  <a:pt x="34549" y="0"/>
                </a:lnTo>
                <a:lnTo>
                  <a:pt x="32644" y="944"/>
                </a:lnTo>
                <a:lnTo>
                  <a:pt x="29748" y="944"/>
                </a:lnTo>
                <a:lnTo>
                  <a:pt x="28803" y="1904"/>
                </a:lnTo>
                <a:lnTo>
                  <a:pt x="27843" y="1904"/>
                </a:lnTo>
                <a:lnTo>
                  <a:pt x="26868" y="2865"/>
                </a:lnTo>
                <a:lnTo>
                  <a:pt x="25907" y="3825"/>
                </a:lnTo>
                <a:lnTo>
                  <a:pt x="25907" y="40309"/>
                </a:lnTo>
                <a:lnTo>
                  <a:pt x="2880" y="40309"/>
                </a:lnTo>
                <a:lnTo>
                  <a:pt x="2880" y="41269"/>
                </a:lnTo>
                <a:lnTo>
                  <a:pt x="1920" y="41269"/>
                </a:lnTo>
                <a:lnTo>
                  <a:pt x="1920" y="42230"/>
                </a:lnTo>
                <a:lnTo>
                  <a:pt x="960" y="43190"/>
                </a:lnTo>
                <a:lnTo>
                  <a:pt x="960" y="45110"/>
                </a:lnTo>
                <a:lnTo>
                  <a:pt x="0" y="46070"/>
                </a:lnTo>
                <a:lnTo>
                  <a:pt x="0" y="54711"/>
                </a:lnTo>
                <a:lnTo>
                  <a:pt x="960" y="57591"/>
                </a:lnTo>
                <a:lnTo>
                  <a:pt x="1920" y="59512"/>
                </a:lnTo>
                <a:lnTo>
                  <a:pt x="2880" y="61432"/>
                </a:lnTo>
                <a:lnTo>
                  <a:pt x="3840" y="62392"/>
                </a:lnTo>
                <a:lnTo>
                  <a:pt x="25907" y="62392"/>
                </a:lnTo>
                <a:lnTo>
                  <a:pt x="25907" y="155508"/>
                </a:lnTo>
                <a:lnTo>
                  <a:pt x="26868" y="162229"/>
                </a:lnTo>
                <a:lnTo>
                  <a:pt x="27843" y="168935"/>
                </a:lnTo>
                <a:lnTo>
                  <a:pt x="29748" y="174711"/>
                </a:lnTo>
                <a:lnTo>
                  <a:pt x="32644" y="180456"/>
                </a:lnTo>
                <a:lnTo>
                  <a:pt x="35524" y="184312"/>
                </a:lnTo>
                <a:lnTo>
                  <a:pt x="39364" y="188153"/>
                </a:lnTo>
                <a:lnTo>
                  <a:pt x="43190" y="191018"/>
                </a:lnTo>
                <a:lnTo>
                  <a:pt x="48950" y="192938"/>
                </a:lnTo>
                <a:lnTo>
                  <a:pt x="54711" y="194858"/>
                </a:lnTo>
                <a:lnTo>
                  <a:pt x="60472" y="195833"/>
                </a:lnTo>
                <a:lnTo>
                  <a:pt x="75834" y="195833"/>
                </a:lnTo>
                <a:lnTo>
                  <a:pt x="78714" y="194858"/>
                </a:lnTo>
                <a:lnTo>
                  <a:pt x="80634" y="194858"/>
                </a:lnTo>
                <a:lnTo>
                  <a:pt x="82555" y="193898"/>
                </a:lnTo>
                <a:lnTo>
                  <a:pt x="84475" y="193898"/>
                </a:lnTo>
                <a:lnTo>
                  <a:pt x="87355" y="192938"/>
                </a:lnTo>
                <a:lnTo>
                  <a:pt x="88315" y="192938"/>
                </a:lnTo>
                <a:lnTo>
                  <a:pt x="90236" y="191993"/>
                </a:lnTo>
                <a:lnTo>
                  <a:pt x="92156" y="191018"/>
                </a:lnTo>
                <a:lnTo>
                  <a:pt x="92156" y="190058"/>
                </a:lnTo>
                <a:lnTo>
                  <a:pt x="93116" y="189113"/>
                </a:lnTo>
                <a:lnTo>
                  <a:pt x="94076" y="188153"/>
                </a:lnTo>
                <a:lnTo>
                  <a:pt x="94076" y="186217"/>
                </a:lnTo>
                <a:lnTo>
                  <a:pt x="95036" y="184312"/>
                </a:lnTo>
                <a:lnTo>
                  <a:pt x="95036" y="173751"/>
                </a:lnTo>
                <a:lnTo>
                  <a:pt x="94076" y="172775"/>
                </a:lnTo>
                <a:lnTo>
                  <a:pt x="94076" y="169910"/>
                </a:lnTo>
                <a:lnTo>
                  <a:pt x="93116" y="169910"/>
                </a:lnTo>
                <a:lnTo>
                  <a:pt x="93116" y="168935"/>
                </a:lnTo>
                <a:lnTo>
                  <a:pt x="89275" y="168935"/>
                </a:lnTo>
                <a:lnTo>
                  <a:pt x="88315" y="169910"/>
                </a:lnTo>
                <a:lnTo>
                  <a:pt x="87355" y="169910"/>
                </a:lnTo>
                <a:lnTo>
                  <a:pt x="86395" y="170870"/>
                </a:lnTo>
                <a:lnTo>
                  <a:pt x="84475" y="170870"/>
                </a:lnTo>
                <a:lnTo>
                  <a:pt x="82555" y="171830"/>
                </a:lnTo>
                <a:lnTo>
                  <a:pt x="81594" y="171830"/>
                </a:lnTo>
                <a:lnTo>
                  <a:pt x="79674" y="172775"/>
                </a:lnTo>
                <a:lnTo>
                  <a:pt x="77754" y="172775"/>
                </a:lnTo>
                <a:lnTo>
                  <a:pt x="74874" y="173751"/>
                </a:lnTo>
                <a:lnTo>
                  <a:pt x="65272" y="173751"/>
                </a:lnTo>
                <a:lnTo>
                  <a:pt x="59512" y="170870"/>
                </a:lnTo>
                <a:lnTo>
                  <a:pt x="56631" y="166070"/>
                </a:lnTo>
                <a:lnTo>
                  <a:pt x="53751" y="160309"/>
                </a:lnTo>
                <a:lnTo>
                  <a:pt x="52791" y="152628"/>
                </a:lnTo>
                <a:lnTo>
                  <a:pt x="52791" y="62392"/>
                </a:lnTo>
                <a:lnTo>
                  <a:pt x="91196" y="62392"/>
                </a:lnTo>
                <a:lnTo>
                  <a:pt x="93116" y="61432"/>
                </a:lnTo>
                <a:lnTo>
                  <a:pt x="94076" y="59512"/>
                </a:lnTo>
                <a:lnTo>
                  <a:pt x="95036" y="57591"/>
                </a:lnTo>
                <a:lnTo>
                  <a:pt x="95036" y="46070"/>
                </a:lnTo>
                <a:lnTo>
                  <a:pt x="94076" y="44150"/>
                </a:lnTo>
                <a:lnTo>
                  <a:pt x="94076" y="42230"/>
                </a:lnTo>
                <a:lnTo>
                  <a:pt x="93116" y="41269"/>
                </a:lnTo>
                <a:lnTo>
                  <a:pt x="92156" y="40309"/>
                </a:lnTo>
                <a:lnTo>
                  <a:pt x="52791" y="40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8" name="object 518"/>
          <p:cNvSpPr/>
          <p:nvPr/>
        </p:nvSpPr>
        <p:spPr>
          <a:xfrm>
            <a:off x="2662245" y="720714"/>
            <a:ext cx="124785" cy="225582"/>
          </a:xfrm>
          <a:custGeom>
            <a:avLst/>
            <a:gdLst/>
            <a:ahLst/>
            <a:cxnLst/>
            <a:rect l="l" t="t" r="r" b="b"/>
            <a:pathLst>
              <a:path w="124785" h="225582">
                <a:moveTo>
                  <a:pt x="24947" y="2880"/>
                </a:moveTo>
                <a:lnTo>
                  <a:pt x="24947" y="1920"/>
                </a:lnTo>
                <a:lnTo>
                  <a:pt x="23987" y="1920"/>
                </a:lnTo>
                <a:lnTo>
                  <a:pt x="23027" y="960"/>
                </a:lnTo>
                <a:lnTo>
                  <a:pt x="20147" y="960"/>
                </a:lnTo>
                <a:lnTo>
                  <a:pt x="18227" y="0"/>
                </a:lnTo>
                <a:lnTo>
                  <a:pt x="10546" y="0"/>
                </a:lnTo>
                <a:lnTo>
                  <a:pt x="8625" y="960"/>
                </a:lnTo>
                <a:lnTo>
                  <a:pt x="3825" y="960"/>
                </a:lnTo>
                <a:lnTo>
                  <a:pt x="2880" y="1920"/>
                </a:lnTo>
                <a:lnTo>
                  <a:pt x="1905" y="1920"/>
                </a:lnTo>
                <a:lnTo>
                  <a:pt x="944" y="2880"/>
                </a:lnTo>
                <a:lnTo>
                  <a:pt x="0" y="2880"/>
                </a:lnTo>
                <a:lnTo>
                  <a:pt x="0" y="223677"/>
                </a:lnTo>
                <a:lnTo>
                  <a:pt x="944" y="223677"/>
                </a:lnTo>
                <a:lnTo>
                  <a:pt x="1905" y="224622"/>
                </a:lnTo>
                <a:lnTo>
                  <a:pt x="2880" y="224622"/>
                </a:lnTo>
                <a:lnTo>
                  <a:pt x="3825" y="225582"/>
                </a:lnTo>
                <a:lnTo>
                  <a:pt x="21107" y="225582"/>
                </a:lnTo>
                <a:lnTo>
                  <a:pt x="23027" y="224622"/>
                </a:lnTo>
                <a:lnTo>
                  <a:pt x="24947" y="224622"/>
                </a:lnTo>
                <a:lnTo>
                  <a:pt x="25908" y="223677"/>
                </a:lnTo>
                <a:lnTo>
                  <a:pt x="25908" y="222702"/>
                </a:lnTo>
                <a:lnTo>
                  <a:pt x="26868" y="221742"/>
                </a:lnTo>
                <a:lnTo>
                  <a:pt x="26868" y="119984"/>
                </a:lnTo>
                <a:lnTo>
                  <a:pt x="29938" y="115871"/>
                </a:lnTo>
                <a:lnTo>
                  <a:pt x="39042" y="106112"/>
                </a:lnTo>
                <a:lnTo>
                  <a:pt x="47990" y="98877"/>
                </a:lnTo>
                <a:lnTo>
                  <a:pt x="54711" y="94076"/>
                </a:lnTo>
                <a:lnTo>
                  <a:pt x="60472" y="91196"/>
                </a:lnTo>
                <a:lnTo>
                  <a:pt x="72953" y="91196"/>
                </a:lnTo>
                <a:lnTo>
                  <a:pt x="76794" y="92156"/>
                </a:lnTo>
                <a:lnTo>
                  <a:pt x="81594" y="95036"/>
                </a:lnTo>
                <a:lnTo>
                  <a:pt x="85435" y="96956"/>
                </a:lnTo>
                <a:lnTo>
                  <a:pt x="88300" y="99837"/>
                </a:lnTo>
                <a:lnTo>
                  <a:pt x="91180" y="102702"/>
                </a:lnTo>
                <a:lnTo>
                  <a:pt x="93116" y="106542"/>
                </a:lnTo>
                <a:lnTo>
                  <a:pt x="95021" y="111358"/>
                </a:lnTo>
                <a:lnTo>
                  <a:pt x="96956" y="116144"/>
                </a:lnTo>
                <a:lnTo>
                  <a:pt x="97917" y="120944"/>
                </a:lnTo>
                <a:lnTo>
                  <a:pt x="98861" y="127665"/>
                </a:lnTo>
                <a:lnTo>
                  <a:pt x="98861" y="223677"/>
                </a:lnTo>
                <a:lnTo>
                  <a:pt x="99822" y="223677"/>
                </a:lnTo>
                <a:lnTo>
                  <a:pt x="99822" y="224622"/>
                </a:lnTo>
                <a:lnTo>
                  <a:pt x="100797" y="224622"/>
                </a:lnTo>
                <a:lnTo>
                  <a:pt x="101742" y="225582"/>
                </a:lnTo>
                <a:lnTo>
                  <a:pt x="119984" y="225582"/>
                </a:lnTo>
                <a:lnTo>
                  <a:pt x="120944" y="224622"/>
                </a:lnTo>
                <a:lnTo>
                  <a:pt x="122864" y="224622"/>
                </a:lnTo>
                <a:lnTo>
                  <a:pt x="123825" y="223677"/>
                </a:lnTo>
                <a:lnTo>
                  <a:pt x="124785" y="223677"/>
                </a:lnTo>
                <a:lnTo>
                  <a:pt x="124774" y="130587"/>
                </a:lnTo>
                <a:lnTo>
                  <a:pt x="123975" y="117156"/>
                </a:lnTo>
                <a:lnTo>
                  <a:pt x="121904" y="105597"/>
                </a:lnTo>
                <a:lnTo>
                  <a:pt x="120944" y="98877"/>
                </a:lnTo>
                <a:lnTo>
                  <a:pt x="118064" y="92156"/>
                </a:lnTo>
                <a:lnTo>
                  <a:pt x="113263" y="86395"/>
                </a:lnTo>
                <a:lnTo>
                  <a:pt x="109423" y="81594"/>
                </a:lnTo>
                <a:lnTo>
                  <a:pt x="103662" y="76794"/>
                </a:lnTo>
                <a:lnTo>
                  <a:pt x="97917" y="73914"/>
                </a:lnTo>
                <a:lnTo>
                  <a:pt x="97743" y="73815"/>
                </a:lnTo>
                <a:lnTo>
                  <a:pt x="86402" y="69568"/>
                </a:lnTo>
                <a:lnTo>
                  <a:pt x="72953" y="68153"/>
                </a:lnTo>
                <a:lnTo>
                  <a:pt x="65272" y="68153"/>
                </a:lnTo>
                <a:lnTo>
                  <a:pt x="57591" y="71033"/>
                </a:lnTo>
                <a:lnTo>
                  <a:pt x="49911" y="74874"/>
                </a:lnTo>
                <a:lnTo>
                  <a:pt x="47188" y="76315"/>
                </a:lnTo>
                <a:lnTo>
                  <a:pt x="37028" y="83116"/>
                </a:lnTo>
                <a:lnTo>
                  <a:pt x="26868" y="92156"/>
                </a:lnTo>
                <a:lnTo>
                  <a:pt x="26868" y="4785"/>
                </a:lnTo>
                <a:lnTo>
                  <a:pt x="25908" y="3840"/>
                </a:lnTo>
                <a:lnTo>
                  <a:pt x="25908" y="2880"/>
                </a:lnTo>
                <a:lnTo>
                  <a:pt x="24947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9" name="object 519"/>
          <p:cNvSpPr/>
          <p:nvPr/>
        </p:nvSpPr>
        <p:spPr>
          <a:xfrm>
            <a:off x="2826395" y="802337"/>
            <a:ext cx="127665" cy="146840"/>
          </a:xfrm>
          <a:custGeom>
            <a:avLst/>
            <a:gdLst/>
            <a:ahLst/>
            <a:cxnLst/>
            <a:rect l="l" t="t" r="r" b="b"/>
            <a:pathLst>
              <a:path w="127665" h="146840">
                <a:moveTo>
                  <a:pt x="28788" y="41257"/>
                </a:moveTo>
                <a:lnTo>
                  <a:pt x="27747" y="0"/>
                </a:lnTo>
                <a:lnTo>
                  <a:pt x="18227" y="8613"/>
                </a:lnTo>
                <a:lnTo>
                  <a:pt x="16468" y="10769"/>
                </a:lnTo>
                <a:lnTo>
                  <a:pt x="9741" y="21336"/>
                </a:lnTo>
                <a:lnTo>
                  <a:pt x="4800" y="33576"/>
                </a:lnTo>
                <a:lnTo>
                  <a:pt x="2825" y="41570"/>
                </a:lnTo>
                <a:lnTo>
                  <a:pt x="756" y="53861"/>
                </a:lnTo>
                <a:lnTo>
                  <a:pt x="0" y="67165"/>
                </a:lnTo>
                <a:lnTo>
                  <a:pt x="407" y="77712"/>
                </a:lnTo>
                <a:lnTo>
                  <a:pt x="2083" y="90484"/>
                </a:lnTo>
                <a:lnTo>
                  <a:pt x="4800" y="101730"/>
                </a:lnTo>
                <a:lnTo>
                  <a:pt x="11157" y="116900"/>
                </a:lnTo>
                <a:lnTo>
                  <a:pt x="18227" y="126678"/>
                </a:lnTo>
                <a:lnTo>
                  <a:pt x="29790" y="135792"/>
                </a:lnTo>
                <a:lnTo>
                  <a:pt x="41285" y="141079"/>
                </a:lnTo>
                <a:lnTo>
                  <a:pt x="47000" y="143253"/>
                </a:lnTo>
                <a:lnTo>
                  <a:pt x="59077" y="145943"/>
                </a:lnTo>
                <a:lnTo>
                  <a:pt x="72953" y="146840"/>
                </a:lnTo>
                <a:lnTo>
                  <a:pt x="79674" y="146840"/>
                </a:lnTo>
                <a:lnTo>
                  <a:pt x="86395" y="145895"/>
                </a:lnTo>
                <a:lnTo>
                  <a:pt x="92156" y="144920"/>
                </a:lnTo>
                <a:lnTo>
                  <a:pt x="97917" y="143960"/>
                </a:lnTo>
                <a:lnTo>
                  <a:pt x="103677" y="143000"/>
                </a:lnTo>
                <a:lnTo>
                  <a:pt x="108478" y="141079"/>
                </a:lnTo>
                <a:lnTo>
                  <a:pt x="113278" y="140119"/>
                </a:lnTo>
                <a:lnTo>
                  <a:pt x="116144" y="139174"/>
                </a:lnTo>
                <a:lnTo>
                  <a:pt x="119039" y="137239"/>
                </a:lnTo>
                <a:lnTo>
                  <a:pt x="121919" y="136279"/>
                </a:lnTo>
                <a:lnTo>
                  <a:pt x="123825" y="135334"/>
                </a:lnTo>
                <a:lnTo>
                  <a:pt x="124800" y="134374"/>
                </a:lnTo>
                <a:lnTo>
                  <a:pt x="125760" y="133398"/>
                </a:lnTo>
                <a:lnTo>
                  <a:pt x="125760" y="132438"/>
                </a:lnTo>
                <a:lnTo>
                  <a:pt x="126705" y="132438"/>
                </a:lnTo>
                <a:lnTo>
                  <a:pt x="126705" y="129558"/>
                </a:lnTo>
                <a:lnTo>
                  <a:pt x="127665" y="128613"/>
                </a:lnTo>
                <a:lnTo>
                  <a:pt x="127665" y="120932"/>
                </a:lnTo>
                <a:lnTo>
                  <a:pt x="126705" y="118997"/>
                </a:lnTo>
                <a:lnTo>
                  <a:pt x="126705" y="116132"/>
                </a:lnTo>
                <a:lnTo>
                  <a:pt x="125760" y="115171"/>
                </a:lnTo>
                <a:lnTo>
                  <a:pt x="124800" y="114211"/>
                </a:lnTo>
                <a:lnTo>
                  <a:pt x="119984" y="114211"/>
                </a:lnTo>
                <a:lnTo>
                  <a:pt x="117119" y="116132"/>
                </a:lnTo>
                <a:lnTo>
                  <a:pt x="115199" y="117092"/>
                </a:lnTo>
                <a:lnTo>
                  <a:pt x="111358" y="118052"/>
                </a:lnTo>
                <a:lnTo>
                  <a:pt x="107518" y="118997"/>
                </a:lnTo>
                <a:lnTo>
                  <a:pt x="103677" y="120932"/>
                </a:lnTo>
                <a:lnTo>
                  <a:pt x="98877" y="121892"/>
                </a:lnTo>
                <a:lnTo>
                  <a:pt x="94076" y="122837"/>
                </a:lnTo>
                <a:lnTo>
                  <a:pt x="88315" y="124773"/>
                </a:lnTo>
                <a:lnTo>
                  <a:pt x="66233" y="124773"/>
                </a:lnTo>
                <a:lnTo>
                  <a:pt x="59512" y="123813"/>
                </a:lnTo>
                <a:lnTo>
                  <a:pt x="52791" y="120932"/>
                </a:lnTo>
                <a:lnTo>
                  <a:pt x="47030" y="118997"/>
                </a:lnTo>
                <a:lnTo>
                  <a:pt x="42230" y="115171"/>
                </a:lnTo>
                <a:lnTo>
                  <a:pt x="38404" y="110371"/>
                </a:lnTo>
                <a:lnTo>
                  <a:pt x="34564" y="105570"/>
                </a:lnTo>
                <a:lnTo>
                  <a:pt x="31683" y="100770"/>
                </a:lnTo>
                <a:lnTo>
                  <a:pt x="30723" y="94049"/>
                </a:lnTo>
                <a:lnTo>
                  <a:pt x="28788" y="87328"/>
                </a:lnTo>
                <a:lnTo>
                  <a:pt x="27843" y="80607"/>
                </a:lnTo>
                <a:lnTo>
                  <a:pt x="27843" y="47003"/>
                </a:lnTo>
                <a:lnTo>
                  <a:pt x="28788" y="412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0" name="object 520"/>
          <p:cNvSpPr/>
          <p:nvPr/>
        </p:nvSpPr>
        <p:spPr>
          <a:xfrm>
            <a:off x="2854142" y="788868"/>
            <a:ext cx="105678" cy="85435"/>
          </a:xfrm>
          <a:custGeom>
            <a:avLst/>
            <a:gdLst/>
            <a:ahLst/>
            <a:cxnLst/>
            <a:rect l="l" t="t" r="r" b="b"/>
            <a:pathLst>
              <a:path w="105678" h="85435">
                <a:moveTo>
                  <a:pt x="4881" y="43205"/>
                </a:moveTo>
                <a:lnTo>
                  <a:pt x="7761" y="38389"/>
                </a:lnTo>
                <a:lnTo>
                  <a:pt x="10657" y="34549"/>
                </a:lnTo>
                <a:lnTo>
                  <a:pt x="14482" y="30723"/>
                </a:lnTo>
                <a:lnTo>
                  <a:pt x="18323" y="27843"/>
                </a:lnTo>
                <a:lnTo>
                  <a:pt x="23123" y="24963"/>
                </a:lnTo>
                <a:lnTo>
                  <a:pt x="28884" y="22082"/>
                </a:lnTo>
                <a:lnTo>
                  <a:pt x="34645" y="21122"/>
                </a:lnTo>
                <a:lnTo>
                  <a:pt x="40406" y="21122"/>
                </a:lnTo>
                <a:lnTo>
                  <a:pt x="48482" y="21654"/>
                </a:lnTo>
                <a:lnTo>
                  <a:pt x="60839" y="25574"/>
                </a:lnTo>
                <a:lnTo>
                  <a:pt x="70169" y="33604"/>
                </a:lnTo>
                <a:lnTo>
                  <a:pt x="74214" y="40170"/>
                </a:lnTo>
                <a:lnTo>
                  <a:pt x="78048" y="51765"/>
                </a:lnTo>
                <a:lnTo>
                  <a:pt x="78810" y="66233"/>
                </a:lnTo>
                <a:lnTo>
                  <a:pt x="96" y="66233"/>
                </a:lnTo>
                <a:lnTo>
                  <a:pt x="96" y="60472"/>
                </a:lnTo>
                <a:lnTo>
                  <a:pt x="96" y="85435"/>
                </a:lnTo>
                <a:lnTo>
                  <a:pt x="98013" y="85435"/>
                </a:lnTo>
                <a:lnTo>
                  <a:pt x="100893" y="84475"/>
                </a:lnTo>
                <a:lnTo>
                  <a:pt x="102798" y="82555"/>
                </a:lnTo>
                <a:lnTo>
                  <a:pt x="104734" y="80634"/>
                </a:lnTo>
                <a:lnTo>
                  <a:pt x="105678" y="77754"/>
                </a:lnTo>
                <a:lnTo>
                  <a:pt x="105666" y="67264"/>
                </a:lnTo>
                <a:lnTo>
                  <a:pt x="104726" y="54458"/>
                </a:lnTo>
                <a:lnTo>
                  <a:pt x="101853" y="42230"/>
                </a:lnTo>
                <a:lnTo>
                  <a:pt x="99918" y="34549"/>
                </a:lnTo>
                <a:lnTo>
                  <a:pt x="96077" y="26883"/>
                </a:lnTo>
                <a:lnTo>
                  <a:pt x="91292" y="21122"/>
                </a:lnTo>
                <a:lnTo>
                  <a:pt x="85531" y="14401"/>
                </a:lnTo>
                <a:lnTo>
                  <a:pt x="78810" y="9601"/>
                </a:lnTo>
                <a:lnTo>
                  <a:pt x="71129" y="5760"/>
                </a:lnTo>
                <a:lnTo>
                  <a:pt x="67570" y="4307"/>
                </a:lnTo>
                <a:lnTo>
                  <a:pt x="55486" y="1076"/>
                </a:lnTo>
                <a:lnTo>
                  <a:pt x="42326" y="0"/>
                </a:lnTo>
                <a:lnTo>
                  <a:pt x="36868" y="151"/>
                </a:lnTo>
                <a:lnTo>
                  <a:pt x="23998" y="1945"/>
                </a:lnTo>
                <a:lnTo>
                  <a:pt x="12562" y="5760"/>
                </a:lnTo>
                <a:lnTo>
                  <a:pt x="10652" y="6657"/>
                </a:lnTo>
                <a:lnTo>
                  <a:pt x="0" y="13468"/>
                </a:lnTo>
                <a:lnTo>
                  <a:pt x="1041" y="54726"/>
                </a:lnTo>
                <a:lnTo>
                  <a:pt x="2976" y="48950"/>
                </a:lnTo>
                <a:lnTo>
                  <a:pt x="4881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1" name="object 521"/>
          <p:cNvSpPr/>
          <p:nvPr/>
        </p:nvSpPr>
        <p:spPr>
          <a:xfrm>
            <a:off x="3001106" y="788868"/>
            <a:ext cx="124800" cy="157429"/>
          </a:xfrm>
          <a:custGeom>
            <a:avLst/>
            <a:gdLst/>
            <a:ahLst/>
            <a:cxnLst/>
            <a:rect l="l" t="t" r="r" b="b"/>
            <a:pathLst>
              <a:path w="124800" h="157429">
                <a:moveTo>
                  <a:pt x="91196" y="1920"/>
                </a:moveTo>
                <a:lnTo>
                  <a:pt x="82555" y="0"/>
                </a:lnTo>
                <a:lnTo>
                  <a:pt x="72515" y="2"/>
                </a:lnTo>
                <a:lnTo>
                  <a:pt x="60267" y="1981"/>
                </a:lnTo>
                <a:lnTo>
                  <a:pt x="48006" y="6720"/>
                </a:lnTo>
                <a:lnTo>
                  <a:pt x="43543" y="9660"/>
                </a:lnTo>
                <a:lnTo>
                  <a:pt x="33683" y="17326"/>
                </a:lnTo>
                <a:lnTo>
                  <a:pt x="24003" y="26883"/>
                </a:lnTo>
                <a:lnTo>
                  <a:pt x="24003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69"/>
                </a:lnTo>
                <a:lnTo>
                  <a:pt x="1920" y="156469"/>
                </a:lnTo>
                <a:lnTo>
                  <a:pt x="3840" y="157429"/>
                </a:lnTo>
                <a:lnTo>
                  <a:pt x="2112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4963" y="155524"/>
                </a:lnTo>
                <a:lnTo>
                  <a:pt x="25923" y="155524"/>
                </a:lnTo>
                <a:lnTo>
                  <a:pt x="25923" y="154548"/>
                </a:lnTo>
                <a:lnTo>
                  <a:pt x="26883" y="153588"/>
                </a:lnTo>
                <a:lnTo>
                  <a:pt x="26883" y="51831"/>
                </a:lnTo>
                <a:lnTo>
                  <a:pt x="29494" y="48244"/>
                </a:lnTo>
                <a:lnTo>
                  <a:pt x="38267" y="38156"/>
                </a:lnTo>
                <a:lnTo>
                  <a:pt x="47030" y="30723"/>
                </a:lnTo>
                <a:lnTo>
                  <a:pt x="53751" y="25923"/>
                </a:lnTo>
                <a:lnTo>
                  <a:pt x="60472" y="23042"/>
                </a:lnTo>
                <a:lnTo>
                  <a:pt x="72953" y="23042"/>
                </a:lnTo>
                <a:lnTo>
                  <a:pt x="76794" y="24002"/>
                </a:lnTo>
                <a:lnTo>
                  <a:pt x="80634" y="26883"/>
                </a:lnTo>
                <a:lnTo>
                  <a:pt x="85435" y="28803"/>
                </a:lnTo>
                <a:lnTo>
                  <a:pt x="88315" y="31683"/>
                </a:lnTo>
                <a:lnTo>
                  <a:pt x="91196" y="34549"/>
                </a:lnTo>
                <a:lnTo>
                  <a:pt x="93116" y="38389"/>
                </a:lnTo>
                <a:lnTo>
                  <a:pt x="95036" y="43205"/>
                </a:lnTo>
                <a:lnTo>
                  <a:pt x="95996" y="47990"/>
                </a:lnTo>
                <a:lnTo>
                  <a:pt x="97917" y="52791"/>
                </a:lnTo>
                <a:lnTo>
                  <a:pt x="97917" y="153588"/>
                </a:lnTo>
                <a:lnTo>
                  <a:pt x="98877" y="154548"/>
                </a:lnTo>
                <a:lnTo>
                  <a:pt x="98877" y="155524"/>
                </a:lnTo>
                <a:lnTo>
                  <a:pt x="99837" y="155524"/>
                </a:lnTo>
                <a:lnTo>
                  <a:pt x="99837" y="156469"/>
                </a:lnTo>
                <a:lnTo>
                  <a:pt x="100797" y="156469"/>
                </a:lnTo>
                <a:lnTo>
                  <a:pt x="101757" y="157429"/>
                </a:lnTo>
                <a:lnTo>
                  <a:pt x="119999" y="157429"/>
                </a:lnTo>
                <a:lnTo>
                  <a:pt x="120959" y="156469"/>
                </a:lnTo>
                <a:lnTo>
                  <a:pt x="122880" y="156469"/>
                </a:lnTo>
                <a:lnTo>
                  <a:pt x="123840" y="155524"/>
                </a:lnTo>
                <a:lnTo>
                  <a:pt x="124800" y="155524"/>
                </a:lnTo>
                <a:lnTo>
                  <a:pt x="124789" y="62433"/>
                </a:lnTo>
                <a:lnTo>
                  <a:pt x="123991" y="49002"/>
                </a:lnTo>
                <a:lnTo>
                  <a:pt x="121920" y="37444"/>
                </a:lnTo>
                <a:lnTo>
                  <a:pt x="119999" y="30723"/>
                </a:lnTo>
                <a:lnTo>
                  <a:pt x="117119" y="24002"/>
                </a:lnTo>
                <a:lnTo>
                  <a:pt x="113278" y="18242"/>
                </a:lnTo>
                <a:lnTo>
                  <a:pt x="109438" y="13441"/>
                </a:lnTo>
                <a:lnTo>
                  <a:pt x="103677" y="8641"/>
                </a:lnTo>
                <a:lnTo>
                  <a:pt x="96956" y="5760"/>
                </a:lnTo>
                <a:lnTo>
                  <a:pt x="91196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2" name="object 522"/>
          <p:cNvSpPr/>
          <p:nvPr/>
        </p:nvSpPr>
        <p:spPr>
          <a:xfrm>
            <a:off x="3238225" y="788868"/>
            <a:ext cx="102702" cy="160309"/>
          </a:xfrm>
          <a:custGeom>
            <a:avLst/>
            <a:gdLst/>
            <a:ahLst/>
            <a:cxnLst/>
            <a:rect l="l" t="t" r="r" b="b"/>
            <a:pathLst>
              <a:path w="102702" h="160309">
                <a:moveTo>
                  <a:pt x="960" y="143987"/>
                </a:moveTo>
                <a:lnTo>
                  <a:pt x="960" y="145907"/>
                </a:lnTo>
                <a:lnTo>
                  <a:pt x="1904" y="146867"/>
                </a:lnTo>
                <a:lnTo>
                  <a:pt x="2880" y="147843"/>
                </a:lnTo>
                <a:lnTo>
                  <a:pt x="4785" y="149748"/>
                </a:lnTo>
                <a:lnTo>
                  <a:pt x="5745" y="150708"/>
                </a:lnTo>
                <a:lnTo>
                  <a:pt x="8625" y="151683"/>
                </a:lnTo>
                <a:lnTo>
                  <a:pt x="11521" y="153588"/>
                </a:lnTo>
                <a:lnTo>
                  <a:pt x="14401" y="154548"/>
                </a:lnTo>
                <a:lnTo>
                  <a:pt x="18242" y="155524"/>
                </a:lnTo>
                <a:lnTo>
                  <a:pt x="22067" y="157429"/>
                </a:lnTo>
                <a:lnTo>
                  <a:pt x="25907" y="158389"/>
                </a:lnTo>
                <a:lnTo>
                  <a:pt x="30708" y="158389"/>
                </a:lnTo>
                <a:lnTo>
                  <a:pt x="35509" y="159364"/>
                </a:lnTo>
                <a:lnTo>
                  <a:pt x="40309" y="160309"/>
                </a:lnTo>
                <a:lnTo>
                  <a:pt x="53751" y="160309"/>
                </a:lnTo>
                <a:lnTo>
                  <a:pt x="61432" y="158389"/>
                </a:lnTo>
                <a:lnTo>
                  <a:pt x="69113" y="156469"/>
                </a:lnTo>
                <a:lnTo>
                  <a:pt x="75834" y="154548"/>
                </a:lnTo>
                <a:lnTo>
                  <a:pt x="81594" y="151683"/>
                </a:lnTo>
                <a:lnTo>
                  <a:pt x="86395" y="147843"/>
                </a:lnTo>
                <a:lnTo>
                  <a:pt x="92156" y="143987"/>
                </a:lnTo>
                <a:lnTo>
                  <a:pt x="95981" y="139186"/>
                </a:lnTo>
                <a:lnTo>
                  <a:pt x="98877" y="133441"/>
                </a:lnTo>
                <a:lnTo>
                  <a:pt x="101757" y="127680"/>
                </a:lnTo>
                <a:lnTo>
                  <a:pt x="102702" y="120959"/>
                </a:lnTo>
                <a:lnTo>
                  <a:pt x="102702" y="106558"/>
                </a:lnTo>
                <a:lnTo>
                  <a:pt x="101757" y="101757"/>
                </a:lnTo>
                <a:lnTo>
                  <a:pt x="99822" y="96956"/>
                </a:lnTo>
                <a:lnTo>
                  <a:pt x="96956" y="93116"/>
                </a:lnTo>
                <a:lnTo>
                  <a:pt x="95036" y="89275"/>
                </a:lnTo>
                <a:lnTo>
                  <a:pt x="91196" y="85435"/>
                </a:lnTo>
                <a:lnTo>
                  <a:pt x="87355" y="82555"/>
                </a:lnTo>
                <a:lnTo>
                  <a:pt x="83515" y="79674"/>
                </a:lnTo>
                <a:lnTo>
                  <a:pt x="79674" y="77754"/>
                </a:lnTo>
                <a:lnTo>
                  <a:pt x="74874" y="74874"/>
                </a:lnTo>
                <a:lnTo>
                  <a:pt x="70073" y="72953"/>
                </a:lnTo>
                <a:lnTo>
                  <a:pt x="65272" y="71033"/>
                </a:lnTo>
                <a:lnTo>
                  <a:pt x="61432" y="69113"/>
                </a:lnTo>
                <a:lnTo>
                  <a:pt x="56631" y="67193"/>
                </a:lnTo>
                <a:lnTo>
                  <a:pt x="51831" y="66233"/>
                </a:lnTo>
                <a:lnTo>
                  <a:pt x="47990" y="64312"/>
                </a:lnTo>
                <a:lnTo>
                  <a:pt x="44150" y="62392"/>
                </a:lnTo>
                <a:lnTo>
                  <a:pt x="40309" y="60472"/>
                </a:lnTo>
                <a:lnTo>
                  <a:pt x="36469" y="57607"/>
                </a:lnTo>
                <a:lnTo>
                  <a:pt x="34549" y="55671"/>
                </a:lnTo>
                <a:lnTo>
                  <a:pt x="31668" y="52791"/>
                </a:lnTo>
                <a:lnTo>
                  <a:pt x="29748" y="49926"/>
                </a:lnTo>
                <a:lnTo>
                  <a:pt x="28788" y="46085"/>
                </a:lnTo>
                <a:lnTo>
                  <a:pt x="28788" y="39364"/>
                </a:lnTo>
                <a:lnTo>
                  <a:pt x="29748" y="36484"/>
                </a:lnTo>
                <a:lnTo>
                  <a:pt x="30708" y="33604"/>
                </a:lnTo>
                <a:lnTo>
                  <a:pt x="31668" y="30723"/>
                </a:lnTo>
                <a:lnTo>
                  <a:pt x="33588" y="28803"/>
                </a:lnTo>
                <a:lnTo>
                  <a:pt x="35509" y="26883"/>
                </a:lnTo>
                <a:lnTo>
                  <a:pt x="37429" y="24963"/>
                </a:lnTo>
                <a:lnTo>
                  <a:pt x="40309" y="24002"/>
                </a:lnTo>
                <a:lnTo>
                  <a:pt x="44150" y="23042"/>
                </a:lnTo>
                <a:lnTo>
                  <a:pt x="47990" y="21122"/>
                </a:lnTo>
                <a:lnTo>
                  <a:pt x="61432" y="21122"/>
                </a:lnTo>
                <a:lnTo>
                  <a:pt x="65272" y="22082"/>
                </a:lnTo>
                <a:lnTo>
                  <a:pt x="69113" y="23042"/>
                </a:lnTo>
                <a:lnTo>
                  <a:pt x="72953" y="24002"/>
                </a:lnTo>
                <a:lnTo>
                  <a:pt x="76794" y="24963"/>
                </a:lnTo>
                <a:lnTo>
                  <a:pt x="79674" y="26883"/>
                </a:lnTo>
                <a:lnTo>
                  <a:pt x="82555" y="27843"/>
                </a:lnTo>
                <a:lnTo>
                  <a:pt x="85435" y="29763"/>
                </a:lnTo>
                <a:lnTo>
                  <a:pt x="86395" y="30723"/>
                </a:lnTo>
                <a:lnTo>
                  <a:pt x="88315" y="31683"/>
                </a:lnTo>
                <a:lnTo>
                  <a:pt x="90236" y="32644"/>
                </a:lnTo>
                <a:lnTo>
                  <a:pt x="91196" y="32644"/>
                </a:lnTo>
                <a:lnTo>
                  <a:pt x="92156" y="31683"/>
                </a:lnTo>
                <a:lnTo>
                  <a:pt x="93116" y="31683"/>
                </a:lnTo>
                <a:lnTo>
                  <a:pt x="94076" y="30723"/>
                </a:lnTo>
                <a:lnTo>
                  <a:pt x="94076" y="29763"/>
                </a:lnTo>
                <a:lnTo>
                  <a:pt x="95036" y="28803"/>
                </a:lnTo>
                <a:lnTo>
                  <a:pt x="95036" y="15361"/>
                </a:lnTo>
                <a:lnTo>
                  <a:pt x="94076" y="14401"/>
                </a:lnTo>
                <a:lnTo>
                  <a:pt x="94076" y="12481"/>
                </a:lnTo>
                <a:lnTo>
                  <a:pt x="93116" y="11521"/>
                </a:lnTo>
                <a:lnTo>
                  <a:pt x="92156" y="10561"/>
                </a:lnTo>
                <a:lnTo>
                  <a:pt x="91196" y="9601"/>
                </a:lnTo>
                <a:lnTo>
                  <a:pt x="90236" y="8641"/>
                </a:lnTo>
                <a:lnTo>
                  <a:pt x="88315" y="7680"/>
                </a:lnTo>
                <a:lnTo>
                  <a:pt x="86395" y="6720"/>
                </a:lnTo>
                <a:lnTo>
                  <a:pt x="84475" y="5760"/>
                </a:lnTo>
                <a:lnTo>
                  <a:pt x="81594" y="4800"/>
                </a:lnTo>
                <a:lnTo>
                  <a:pt x="78714" y="3840"/>
                </a:lnTo>
                <a:lnTo>
                  <a:pt x="74874" y="2880"/>
                </a:lnTo>
                <a:lnTo>
                  <a:pt x="71993" y="1920"/>
                </a:lnTo>
                <a:lnTo>
                  <a:pt x="68153" y="960"/>
                </a:lnTo>
                <a:lnTo>
                  <a:pt x="64312" y="960"/>
                </a:lnTo>
                <a:lnTo>
                  <a:pt x="60472" y="0"/>
                </a:lnTo>
                <a:lnTo>
                  <a:pt x="47030" y="0"/>
                </a:lnTo>
                <a:lnTo>
                  <a:pt x="39349" y="1920"/>
                </a:lnTo>
                <a:lnTo>
                  <a:pt x="32628" y="3840"/>
                </a:lnTo>
                <a:lnTo>
                  <a:pt x="25907" y="6720"/>
                </a:lnTo>
                <a:lnTo>
                  <a:pt x="21107" y="9601"/>
                </a:lnTo>
                <a:lnTo>
                  <a:pt x="16306" y="13441"/>
                </a:lnTo>
                <a:lnTo>
                  <a:pt x="12466" y="17282"/>
                </a:lnTo>
                <a:lnTo>
                  <a:pt x="8625" y="22082"/>
                </a:lnTo>
                <a:lnTo>
                  <a:pt x="6720" y="26883"/>
                </a:lnTo>
                <a:lnTo>
                  <a:pt x="3840" y="32644"/>
                </a:lnTo>
                <a:lnTo>
                  <a:pt x="2880" y="37444"/>
                </a:lnTo>
                <a:lnTo>
                  <a:pt x="2880" y="49926"/>
                </a:lnTo>
                <a:lnTo>
                  <a:pt x="4785" y="55671"/>
                </a:lnTo>
                <a:lnTo>
                  <a:pt x="6720" y="60472"/>
                </a:lnTo>
                <a:lnTo>
                  <a:pt x="8625" y="64312"/>
                </a:lnTo>
                <a:lnTo>
                  <a:pt x="11521" y="69113"/>
                </a:lnTo>
                <a:lnTo>
                  <a:pt x="14401" y="71993"/>
                </a:lnTo>
                <a:lnTo>
                  <a:pt x="18242" y="75834"/>
                </a:lnTo>
                <a:lnTo>
                  <a:pt x="22067" y="78714"/>
                </a:lnTo>
                <a:lnTo>
                  <a:pt x="25907" y="80634"/>
                </a:lnTo>
                <a:lnTo>
                  <a:pt x="30708" y="82555"/>
                </a:lnTo>
                <a:lnTo>
                  <a:pt x="35509" y="84475"/>
                </a:lnTo>
                <a:lnTo>
                  <a:pt x="39349" y="86395"/>
                </a:lnTo>
                <a:lnTo>
                  <a:pt x="44150" y="88315"/>
                </a:lnTo>
                <a:lnTo>
                  <a:pt x="48950" y="90236"/>
                </a:lnTo>
                <a:lnTo>
                  <a:pt x="52791" y="92156"/>
                </a:lnTo>
                <a:lnTo>
                  <a:pt x="57591" y="94076"/>
                </a:lnTo>
                <a:lnTo>
                  <a:pt x="61432" y="95996"/>
                </a:lnTo>
                <a:lnTo>
                  <a:pt x="65272" y="97916"/>
                </a:lnTo>
                <a:lnTo>
                  <a:pt x="68153" y="99837"/>
                </a:lnTo>
                <a:lnTo>
                  <a:pt x="71033" y="102717"/>
                </a:lnTo>
                <a:lnTo>
                  <a:pt x="72953" y="104637"/>
                </a:lnTo>
                <a:lnTo>
                  <a:pt x="74874" y="107518"/>
                </a:lnTo>
                <a:lnTo>
                  <a:pt x="76794" y="111358"/>
                </a:lnTo>
                <a:lnTo>
                  <a:pt x="76794" y="119039"/>
                </a:lnTo>
                <a:lnTo>
                  <a:pt x="75834" y="122880"/>
                </a:lnTo>
                <a:lnTo>
                  <a:pt x="73913" y="125760"/>
                </a:lnTo>
                <a:lnTo>
                  <a:pt x="72953" y="128640"/>
                </a:lnTo>
                <a:lnTo>
                  <a:pt x="70073" y="131521"/>
                </a:lnTo>
                <a:lnTo>
                  <a:pt x="68153" y="133441"/>
                </a:lnTo>
                <a:lnTo>
                  <a:pt x="65272" y="135361"/>
                </a:lnTo>
                <a:lnTo>
                  <a:pt x="62392" y="136306"/>
                </a:lnTo>
                <a:lnTo>
                  <a:pt x="58552" y="137281"/>
                </a:lnTo>
                <a:lnTo>
                  <a:pt x="54711" y="138242"/>
                </a:lnTo>
                <a:lnTo>
                  <a:pt x="34549" y="138242"/>
                </a:lnTo>
                <a:lnTo>
                  <a:pt x="29748" y="136306"/>
                </a:lnTo>
                <a:lnTo>
                  <a:pt x="24963" y="135361"/>
                </a:lnTo>
                <a:lnTo>
                  <a:pt x="21107" y="133441"/>
                </a:lnTo>
                <a:lnTo>
                  <a:pt x="18242" y="131521"/>
                </a:lnTo>
                <a:lnTo>
                  <a:pt x="14401" y="129600"/>
                </a:lnTo>
                <a:lnTo>
                  <a:pt x="11521" y="128640"/>
                </a:lnTo>
                <a:lnTo>
                  <a:pt x="9585" y="126720"/>
                </a:lnTo>
                <a:lnTo>
                  <a:pt x="6720" y="125760"/>
                </a:lnTo>
                <a:lnTo>
                  <a:pt x="5745" y="124800"/>
                </a:lnTo>
                <a:lnTo>
                  <a:pt x="2880" y="124800"/>
                </a:lnTo>
                <a:lnTo>
                  <a:pt x="1904" y="125760"/>
                </a:lnTo>
                <a:lnTo>
                  <a:pt x="960" y="126720"/>
                </a:lnTo>
                <a:lnTo>
                  <a:pt x="960" y="127680"/>
                </a:lnTo>
                <a:lnTo>
                  <a:pt x="0" y="129600"/>
                </a:lnTo>
                <a:lnTo>
                  <a:pt x="0" y="142082"/>
                </a:lnTo>
                <a:lnTo>
                  <a:pt x="960" y="1439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3" name="object 523"/>
          <p:cNvSpPr/>
          <p:nvPr/>
        </p:nvSpPr>
        <p:spPr>
          <a:xfrm>
            <a:off x="3368771" y="788868"/>
            <a:ext cx="145923" cy="160309"/>
          </a:xfrm>
          <a:custGeom>
            <a:avLst/>
            <a:gdLst/>
            <a:ahLst/>
            <a:cxnLst/>
            <a:rect l="l" t="t" r="r" b="b"/>
            <a:pathLst>
              <a:path w="145923" h="160309">
                <a:moveTo>
                  <a:pt x="0" y="81594"/>
                </a:moveTo>
                <a:lnTo>
                  <a:pt x="293" y="89920"/>
                </a:lnTo>
                <a:lnTo>
                  <a:pt x="1956" y="102670"/>
                </a:lnTo>
                <a:lnTo>
                  <a:pt x="4800" y="114239"/>
                </a:lnTo>
                <a:lnTo>
                  <a:pt x="5597" y="116792"/>
                </a:lnTo>
                <a:lnTo>
                  <a:pt x="10517" y="128910"/>
                </a:lnTo>
                <a:lnTo>
                  <a:pt x="17282" y="139186"/>
                </a:lnTo>
                <a:lnTo>
                  <a:pt x="18953" y="140818"/>
                </a:lnTo>
                <a:lnTo>
                  <a:pt x="28655" y="148566"/>
                </a:lnTo>
                <a:lnTo>
                  <a:pt x="29763" y="101757"/>
                </a:lnTo>
                <a:lnTo>
                  <a:pt x="28803" y="95036"/>
                </a:lnTo>
                <a:lnTo>
                  <a:pt x="27843" y="87355"/>
                </a:lnTo>
                <a:lnTo>
                  <a:pt x="27843" y="71033"/>
                </a:lnTo>
                <a:lnTo>
                  <a:pt x="28803" y="63352"/>
                </a:lnTo>
                <a:lnTo>
                  <a:pt x="30723" y="56631"/>
                </a:lnTo>
                <a:lnTo>
                  <a:pt x="32644" y="49926"/>
                </a:lnTo>
                <a:lnTo>
                  <a:pt x="35524" y="44165"/>
                </a:lnTo>
                <a:lnTo>
                  <a:pt x="39364" y="38389"/>
                </a:lnTo>
                <a:lnTo>
                  <a:pt x="42245" y="33604"/>
                </a:lnTo>
                <a:lnTo>
                  <a:pt x="47045" y="29763"/>
                </a:lnTo>
                <a:lnTo>
                  <a:pt x="52806" y="26883"/>
                </a:lnTo>
                <a:lnTo>
                  <a:pt x="58567" y="24002"/>
                </a:lnTo>
                <a:lnTo>
                  <a:pt x="65288" y="23042"/>
                </a:lnTo>
                <a:lnTo>
                  <a:pt x="81594" y="23042"/>
                </a:lnTo>
                <a:lnTo>
                  <a:pt x="89275" y="24002"/>
                </a:lnTo>
                <a:lnTo>
                  <a:pt x="94076" y="27843"/>
                </a:lnTo>
                <a:lnTo>
                  <a:pt x="99837" y="30723"/>
                </a:lnTo>
                <a:lnTo>
                  <a:pt x="104637" y="34549"/>
                </a:lnTo>
                <a:lnTo>
                  <a:pt x="108478" y="39364"/>
                </a:lnTo>
                <a:lnTo>
                  <a:pt x="111358" y="45110"/>
                </a:lnTo>
                <a:lnTo>
                  <a:pt x="114239" y="50886"/>
                </a:lnTo>
                <a:lnTo>
                  <a:pt x="115199" y="58552"/>
                </a:lnTo>
                <a:lnTo>
                  <a:pt x="117119" y="65272"/>
                </a:lnTo>
                <a:lnTo>
                  <a:pt x="117119" y="89275"/>
                </a:lnTo>
                <a:lnTo>
                  <a:pt x="116159" y="96956"/>
                </a:lnTo>
                <a:lnTo>
                  <a:pt x="115199" y="103677"/>
                </a:lnTo>
                <a:lnTo>
                  <a:pt x="113278" y="110398"/>
                </a:lnTo>
                <a:lnTo>
                  <a:pt x="110398" y="116159"/>
                </a:lnTo>
                <a:lnTo>
                  <a:pt x="106558" y="121919"/>
                </a:lnTo>
                <a:lnTo>
                  <a:pt x="102717" y="126720"/>
                </a:lnTo>
                <a:lnTo>
                  <a:pt x="97917" y="130561"/>
                </a:lnTo>
                <a:lnTo>
                  <a:pt x="93116" y="133441"/>
                </a:lnTo>
                <a:lnTo>
                  <a:pt x="87355" y="136306"/>
                </a:lnTo>
                <a:lnTo>
                  <a:pt x="80634" y="137281"/>
                </a:lnTo>
                <a:lnTo>
                  <a:pt x="64328" y="137281"/>
                </a:lnTo>
                <a:lnTo>
                  <a:pt x="56647" y="136306"/>
                </a:lnTo>
                <a:lnTo>
                  <a:pt x="50886" y="133441"/>
                </a:lnTo>
                <a:lnTo>
                  <a:pt x="45125" y="129600"/>
                </a:lnTo>
                <a:lnTo>
                  <a:pt x="41285" y="125760"/>
                </a:lnTo>
                <a:lnTo>
                  <a:pt x="40325" y="154548"/>
                </a:lnTo>
                <a:lnTo>
                  <a:pt x="45369" y="156502"/>
                </a:lnTo>
                <a:lnTo>
                  <a:pt x="57536" y="159357"/>
                </a:lnTo>
                <a:lnTo>
                  <a:pt x="71033" y="160309"/>
                </a:lnTo>
                <a:lnTo>
                  <a:pt x="79634" y="159846"/>
                </a:lnTo>
                <a:lnTo>
                  <a:pt x="92234" y="157454"/>
                </a:lnTo>
                <a:lnTo>
                  <a:pt x="103677" y="153588"/>
                </a:lnTo>
                <a:lnTo>
                  <a:pt x="117779" y="145669"/>
                </a:lnTo>
                <a:lnTo>
                  <a:pt x="126720" y="137281"/>
                </a:lnTo>
                <a:lnTo>
                  <a:pt x="136365" y="123165"/>
                </a:lnTo>
                <a:lnTo>
                  <a:pt x="141122" y="111358"/>
                </a:lnTo>
                <a:lnTo>
                  <a:pt x="142947" y="104446"/>
                </a:lnTo>
                <a:lnTo>
                  <a:pt x="145124" y="91909"/>
                </a:lnTo>
                <a:lnTo>
                  <a:pt x="145923" y="78714"/>
                </a:lnTo>
                <a:lnTo>
                  <a:pt x="145630" y="70401"/>
                </a:lnTo>
                <a:lnTo>
                  <a:pt x="143967" y="57647"/>
                </a:lnTo>
                <a:lnTo>
                  <a:pt x="141122" y="46085"/>
                </a:lnTo>
                <a:lnTo>
                  <a:pt x="134757" y="31223"/>
                </a:lnTo>
                <a:lnTo>
                  <a:pt x="127680" y="21122"/>
                </a:lnTo>
                <a:lnTo>
                  <a:pt x="117093" y="11943"/>
                </a:lnTo>
                <a:lnTo>
                  <a:pt x="105597" y="5760"/>
                </a:lnTo>
                <a:lnTo>
                  <a:pt x="99864" y="3583"/>
                </a:lnTo>
                <a:lnTo>
                  <a:pt x="87785" y="895"/>
                </a:lnTo>
                <a:lnTo>
                  <a:pt x="73914" y="0"/>
                </a:lnTo>
                <a:lnTo>
                  <a:pt x="66122" y="381"/>
                </a:lnTo>
                <a:lnTo>
                  <a:pt x="53300" y="2760"/>
                </a:lnTo>
                <a:lnTo>
                  <a:pt x="42245" y="6720"/>
                </a:lnTo>
                <a:lnTo>
                  <a:pt x="27695" y="14853"/>
                </a:lnTo>
                <a:lnTo>
                  <a:pt x="18242" y="23042"/>
                </a:lnTo>
                <a:lnTo>
                  <a:pt x="9572" y="36975"/>
                </a:lnTo>
                <a:lnTo>
                  <a:pt x="4800" y="48950"/>
                </a:lnTo>
                <a:lnTo>
                  <a:pt x="2975" y="55863"/>
                </a:lnTo>
                <a:lnTo>
                  <a:pt x="798" y="68400"/>
                </a:lnTo>
                <a:lnTo>
                  <a:pt x="0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4" name="object 524"/>
          <p:cNvSpPr/>
          <p:nvPr/>
        </p:nvSpPr>
        <p:spPr>
          <a:xfrm>
            <a:off x="3397427" y="890625"/>
            <a:ext cx="12629" cy="52791"/>
          </a:xfrm>
          <a:custGeom>
            <a:avLst/>
            <a:gdLst/>
            <a:ahLst/>
            <a:cxnLst/>
            <a:rect l="l" t="t" r="r" b="b"/>
            <a:pathLst>
              <a:path w="12629" h="52791">
                <a:moveTo>
                  <a:pt x="11669" y="52791"/>
                </a:moveTo>
                <a:lnTo>
                  <a:pt x="12629" y="24003"/>
                </a:lnTo>
                <a:lnTo>
                  <a:pt x="8789" y="19202"/>
                </a:lnTo>
                <a:lnTo>
                  <a:pt x="4948" y="13441"/>
                </a:lnTo>
                <a:lnTo>
                  <a:pt x="3028" y="7680"/>
                </a:lnTo>
                <a:lnTo>
                  <a:pt x="1108" y="0"/>
                </a:lnTo>
                <a:lnTo>
                  <a:pt x="0" y="46809"/>
                </a:lnTo>
                <a:lnTo>
                  <a:pt x="11669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5" name="object 525"/>
          <p:cNvSpPr/>
          <p:nvPr/>
        </p:nvSpPr>
        <p:spPr>
          <a:xfrm>
            <a:off x="3554044" y="788868"/>
            <a:ext cx="215036" cy="157429"/>
          </a:xfrm>
          <a:custGeom>
            <a:avLst/>
            <a:gdLst/>
            <a:ahLst/>
            <a:cxnLst/>
            <a:rect l="l" t="t" r="r" b="b"/>
            <a:pathLst>
              <a:path w="215036" h="157429">
                <a:moveTo>
                  <a:pt x="24002" y="26883"/>
                </a:moveTo>
                <a:lnTo>
                  <a:pt x="24002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3840" y="2880"/>
                </a:lnTo>
                <a:lnTo>
                  <a:pt x="2895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480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69"/>
                </a:lnTo>
                <a:lnTo>
                  <a:pt x="1920" y="156469"/>
                </a:lnTo>
                <a:lnTo>
                  <a:pt x="2895" y="157429"/>
                </a:lnTo>
                <a:lnTo>
                  <a:pt x="21122" y="157429"/>
                </a:lnTo>
                <a:lnTo>
                  <a:pt x="22082" y="156469"/>
                </a:lnTo>
                <a:lnTo>
                  <a:pt x="24002" y="156469"/>
                </a:lnTo>
                <a:lnTo>
                  <a:pt x="24963" y="155524"/>
                </a:lnTo>
                <a:lnTo>
                  <a:pt x="25923" y="155524"/>
                </a:lnTo>
                <a:lnTo>
                  <a:pt x="25923" y="51831"/>
                </a:lnTo>
                <a:lnTo>
                  <a:pt x="28866" y="48235"/>
                </a:lnTo>
                <a:lnTo>
                  <a:pt x="38021" y="38153"/>
                </a:lnTo>
                <a:lnTo>
                  <a:pt x="46085" y="30723"/>
                </a:lnTo>
                <a:lnTo>
                  <a:pt x="52806" y="25923"/>
                </a:lnTo>
                <a:lnTo>
                  <a:pt x="58567" y="23042"/>
                </a:lnTo>
                <a:lnTo>
                  <a:pt x="70088" y="23042"/>
                </a:lnTo>
                <a:lnTo>
                  <a:pt x="73913" y="24002"/>
                </a:lnTo>
                <a:lnTo>
                  <a:pt x="77754" y="26883"/>
                </a:lnTo>
                <a:lnTo>
                  <a:pt x="81594" y="28803"/>
                </a:lnTo>
                <a:lnTo>
                  <a:pt x="84475" y="31683"/>
                </a:lnTo>
                <a:lnTo>
                  <a:pt x="87370" y="34549"/>
                </a:lnTo>
                <a:lnTo>
                  <a:pt x="89275" y="38389"/>
                </a:lnTo>
                <a:lnTo>
                  <a:pt x="91196" y="43205"/>
                </a:lnTo>
                <a:lnTo>
                  <a:pt x="92156" y="47990"/>
                </a:lnTo>
                <a:lnTo>
                  <a:pt x="93116" y="52791"/>
                </a:lnTo>
                <a:lnTo>
                  <a:pt x="94091" y="58552"/>
                </a:lnTo>
                <a:lnTo>
                  <a:pt x="94091" y="155524"/>
                </a:lnTo>
                <a:lnTo>
                  <a:pt x="95036" y="155524"/>
                </a:lnTo>
                <a:lnTo>
                  <a:pt x="95996" y="156469"/>
                </a:lnTo>
                <a:lnTo>
                  <a:pt x="96956" y="156469"/>
                </a:lnTo>
                <a:lnTo>
                  <a:pt x="97916" y="157429"/>
                </a:lnTo>
                <a:lnTo>
                  <a:pt x="115199" y="157429"/>
                </a:lnTo>
                <a:lnTo>
                  <a:pt x="117119" y="156469"/>
                </a:lnTo>
                <a:lnTo>
                  <a:pt x="119039" y="156469"/>
                </a:lnTo>
                <a:lnTo>
                  <a:pt x="119999" y="155524"/>
                </a:lnTo>
                <a:lnTo>
                  <a:pt x="120959" y="154548"/>
                </a:lnTo>
                <a:lnTo>
                  <a:pt x="120959" y="51831"/>
                </a:lnTo>
                <a:lnTo>
                  <a:pt x="123903" y="48235"/>
                </a:lnTo>
                <a:lnTo>
                  <a:pt x="133057" y="38153"/>
                </a:lnTo>
                <a:lnTo>
                  <a:pt x="141122" y="30723"/>
                </a:lnTo>
                <a:lnTo>
                  <a:pt x="147843" y="25923"/>
                </a:lnTo>
                <a:lnTo>
                  <a:pt x="153603" y="23042"/>
                </a:lnTo>
                <a:lnTo>
                  <a:pt x="165125" y="23042"/>
                </a:lnTo>
                <a:lnTo>
                  <a:pt x="168965" y="24002"/>
                </a:lnTo>
                <a:lnTo>
                  <a:pt x="172806" y="26883"/>
                </a:lnTo>
                <a:lnTo>
                  <a:pt x="176646" y="28803"/>
                </a:lnTo>
                <a:lnTo>
                  <a:pt x="179511" y="31683"/>
                </a:lnTo>
                <a:lnTo>
                  <a:pt x="181447" y="34549"/>
                </a:lnTo>
                <a:lnTo>
                  <a:pt x="184327" y="38389"/>
                </a:lnTo>
                <a:lnTo>
                  <a:pt x="186232" y="43205"/>
                </a:lnTo>
                <a:lnTo>
                  <a:pt x="187192" y="47990"/>
                </a:lnTo>
                <a:lnTo>
                  <a:pt x="188168" y="52791"/>
                </a:lnTo>
                <a:lnTo>
                  <a:pt x="188168" y="153588"/>
                </a:lnTo>
                <a:lnTo>
                  <a:pt x="189113" y="154548"/>
                </a:lnTo>
                <a:lnTo>
                  <a:pt x="189113" y="155524"/>
                </a:lnTo>
                <a:lnTo>
                  <a:pt x="190073" y="156469"/>
                </a:lnTo>
                <a:lnTo>
                  <a:pt x="191033" y="156469"/>
                </a:lnTo>
                <a:lnTo>
                  <a:pt x="192008" y="157429"/>
                </a:lnTo>
                <a:lnTo>
                  <a:pt x="210235" y="157429"/>
                </a:lnTo>
                <a:lnTo>
                  <a:pt x="211195" y="156469"/>
                </a:lnTo>
                <a:lnTo>
                  <a:pt x="213116" y="156469"/>
                </a:lnTo>
                <a:lnTo>
                  <a:pt x="214076" y="155524"/>
                </a:lnTo>
                <a:lnTo>
                  <a:pt x="215036" y="155524"/>
                </a:lnTo>
                <a:lnTo>
                  <a:pt x="215036" y="52791"/>
                </a:lnTo>
                <a:lnTo>
                  <a:pt x="214076" y="45110"/>
                </a:lnTo>
                <a:lnTo>
                  <a:pt x="213116" y="37444"/>
                </a:lnTo>
                <a:lnTo>
                  <a:pt x="211195" y="30723"/>
                </a:lnTo>
                <a:lnTo>
                  <a:pt x="208315" y="24002"/>
                </a:lnTo>
                <a:lnTo>
                  <a:pt x="204475" y="18242"/>
                </a:lnTo>
                <a:lnTo>
                  <a:pt x="200634" y="13441"/>
                </a:lnTo>
                <a:lnTo>
                  <a:pt x="194873" y="8641"/>
                </a:lnTo>
                <a:lnTo>
                  <a:pt x="189113" y="5760"/>
                </a:lnTo>
                <a:lnTo>
                  <a:pt x="182392" y="1920"/>
                </a:lnTo>
                <a:lnTo>
                  <a:pt x="174726" y="0"/>
                </a:lnTo>
                <a:lnTo>
                  <a:pt x="161284" y="0"/>
                </a:lnTo>
                <a:lnTo>
                  <a:pt x="157444" y="960"/>
                </a:lnTo>
                <a:lnTo>
                  <a:pt x="153603" y="1920"/>
                </a:lnTo>
                <a:lnTo>
                  <a:pt x="149763" y="2880"/>
                </a:lnTo>
                <a:lnTo>
                  <a:pt x="145923" y="4800"/>
                </a:lnTo>
                <a:lnTo>
                  <a:pt x="142082" y="6720"/>
                </a:lnTo>
                <a:lnTo>
                  <a:pt x="138242" y="9601"/>
                </a:lnTo>
                <a:lnTo>
                  <a:pt x="133441" y="12481"/>
                </a:lnTo>
                <a:lnTo>
                  <a:pt x="129600" y="15361"/>
                </a:lnTo>
                <a:lnTo>
                  <a:pt x="124800" y="19202"/>
                </a:lnTo>
                <a:lnTo>
                  <a:pt x="119999" y="24002"/>
                </a:lnTo>
                <a:lnTo>
                  <a:pt x="115199" y="28803"/>
                </a:lnTo>
                <a:lnTo>
                  <a:pt x="114239" y="24963"/>
                </a:lnTo>
                <a:lnTo>
                  <a:pt x="111358" y="21122"/>
                </a:lnTo>
                <a:lnTo>
                  <a:pt x="109438" y="17282"/>
                </a:lnTo>
                <a:lnTo>
                  <a:pt x="106558" y="14401"/>
                </a:lnTo>
                <a:lnTo>
                  <a:pt x="103677" y="10561"/>
                </a:lnTo>
                <a:lnTo>
                  <a:pt x="99837" y="8641"/>
                </a:lnTo>
                <a:lnTo>
                  <a:pt x="95996" y="5760"/>
                </a:lnTo>
                <a:lnTo>
                  <a:pt x="92156" y="3840"/>
                </a:lnTo>
                <a:lnTo>
                  <a:pt x="87370" y="2880"/>
                </a:lnTo>
                <a:lnTo>
                  <a:pt x="82570" y="960"/>
                </a:lnTo>
                <a:lnTo>
                  <a:pt x="76809" y="0"/>
                </a:lnTo>
                <a:lnTo>
                  <a:pt x="62407" y="0"/>
                </a:lnTo>
                <a:lnTo>
                  <a:pt x="54726" y="2880"/>
                </a:lnTo>
                <a:lnTo>
                  <a:pt x="47045" y="6720"/>
                </a:lnTo>
                <a:lnTo>
                  <a:pt x="43118" y="9342"/>
                </a:lnTo>
                <a:lnTo>
                  <a:pt x="33560" y="17122"/>
                </a:lnTo>
                <a:lnTo>
                  <a:pt x="24002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6" name="object 526"/>
          <p:cNvSpPr/>
          <p:nvPr/>
        </p:nvSpPr>
        <p:spPr>
          <a:xfrm>
            <a:off x="3808445" y="788868"/>
            <a:ext cx="133441" cy="160309"/>
          </a:xfrm>
          <a:custGeom>
            <a:avLst/>
            <a:gdLst/>
            <a:ahLst/>
            <a:cxnLst/>
            <a:rect l="l" t="t" r="r" b="b"/>
            <a:pathLst>
              <a:path w="133441" h="160309">
                <a:moveTo>
                  <a:pt x="56631" y="22082"/>
                </a:moveTo>
                <a:lnTo>
                  <a:pt x="62392" y="21122"/>
                </a:lnTo>
                <a:lnTo>
                  <a:pt x="69113" y="21122"/>
                </a:lnTo>
                <a:lnTo>
                  <a:pt x="75945" y="21549"/>
                </a:lnTo>
                <a:lnTo>
                  <a:pt x="88345" y="25410"/>
                </a:lnTo>
                <a:lnTo>
                  <a:pt x="97917" y="33604"/>
                </a:lnTo>
                <a:lnTo>
                  <a:pt x="102371" y="40170"/>
                </a:lnTo>
                <a:lnTo>
                  <a:pt x="106044" y="51765"/>
                </a:lnTo>
                <a:lnTo>
                  <a:pt x="106558" y="66233"/>
                </a:lnTo>
                <a:lnTo>
                  <a:pt x="27843" y="66233"/>
                </a:lnTo>
                <a:lnTo>
                  <a:pt x="28803" y="60472"/>
                </a:lnTo>
                <a:lnTo>
                  <a:pt x="29748" y="54726"/>
                </a:lnTo>
                <a:lnTo>
                  <a:pt x="30708" y="48950"/>
                </a:lnTo>
                <a:lnTo>
                  <a:pt x="32628" y="43205"/>
                </a:lnTo>
                <a:lnTo>
                  <a:pt x="38474" y="6970"/>
                </a:lnTo>
                <a:lnTo>
                  <a:pt x="27575" y="13681"/>
                </a:lnTo>
                <a:lnTo>
                  <a:pt x="18242" y="22082"/>
                </a:lnTo>
                <a:lnTo>
                  <a:pt x="9740" y="34807"/>
                </a:lnTo>
                <a:lnTo>
                  <a:pt x="4800" y="47045"/>
                </a:lnTo>
                <a:lnTo>
                  <a:pt x="2825" y="55039"/>
                </a:lnTo>
                <a:lnTo>
                  <a:pt x="756" y="67330"/>
                </a:lnTo>
                <a:lnTo>
                  <a:pt x="0" y="80634"/>
                </a:lnTo>
                <a:lnTo>
                  <a:pt x="407" y="91181"/>
                </a:lnTo>
                <a:lnTo>
                  <a:pt x="2083" y="103953"/>
                </a:lnTo>
                <a:lnTo>
                  <a:pt x="4800" y="115199"/>
                </a:lnTo>
                <a:lnTo>
                  <a:pt x="11162" y="130372"/>
                </a:lnTo>
                <a:lnTo>
                  <a:pt x="18242" y="140147"/>
                </a:lnTo>
                <a:lnTo>
                  <a:pt x="29785" y="149254"/>
                </a:lnTo>
                <a:lnTo>
                  <a:pt x="41269" y="154548"/>
                </a:lnTo>
                <a:lnTo>
                  <a:pt x="47003" y="156725"/>
                </a:lnTo>
                <a:lnTo>
                  <a:pt x="59082" y="159413"/>
                </a:lnTo>
                <a:lnTo>
                  <a:pt x="72953" y="160309"/>
                </a:lnTo>
                <a:lnTo>
                  <a:pt x="79674" y="160309"/>
                </a:lnTo>
                <a:lnTo>
                  <a:pt x="86395" y="159364"/>
                </a:lnTo>
                <a:lnTo>
                  <a:pt x="92156" y="158389"/>
                </a:lnTo>
                <a:lnTo>
                  <a:pt x="97917" y="157429"/>
                </a:lnTo>
                <a:lnTo>
                  <a:pt x="103677" y="156469"/>
                </a:lnTo>
                <a:lnTo>
                  <a:pt x="108478" y="154548"/>
                </a:lnTo>
                <a:lnTo>
                  <a:pt x="113263" y="153588"/>
                </a:lnTo>
                <a:lnTo>
                  <a:pt x="116159" y="152643"/>
                </a:lnTo>
                <a:lnTo>
                  <a:pt x="119984" y="150708"/>
                </a:lnTo>
                <a:lnTo>
                  <a:pt x="122880" y="149748"/>
                </a:lnTo>
                <a:lnTo>
                  <a:pt x="123825" y="148803"/>
                </a:lnTo>
                <a:lnTo>
                  <a:pt x="124785" y="147843"/>
                </a:lnTo>
                <a:lnTo>
                  <a:pt x="125760" y="147843"/>
                </a:lnTo>
                <a:lnTo>
                  <a:pt x="125760" y="145907"/>
                </a:lnTo>
                <a:lnTo>
                  <a:pt x="126720" y="145907"/>
                </a:lnTo>
                <a:lnTo>
                  <a:pt x="126720" y="143987"/>
                </a:lnTo>
                <a:lnTo>
                  <a:pt x="127665" y="143027"/>
                </a:lnTo>
                <a:lnTo>
                  <a:pt x="127665" y="132466"/>
                </a:lnTo>
                <a:lnTo>
                  <a:pt x="126720" y="131521"/>
                </a:lnTo>
                <a:lnTo>
                  <a:pt x="126720" y="128640"/>
                </a:lnTo>
                <a:lnTo>
                  <a:pt x="125760" y="128640"/>
                </a:lnTo>
                <a:lnTo>
                  <a:pt x="124785" y="127680"/>
                </a:lnTo>
                <a:lnTo>
                  <a:pt x="119984" y="127680"/>
                </a:lnTo>
                <a:lnTo>
                  <a:pt x="117104" y="129600"/>
                </a:lnTo>
                <a:lnTo>
                  <a:pt x="115199" y="130561"/>
                </a:lnTo>
                <a:lnTo>
                  <a:pt x="111358" y="131521"/>
                </a:lnTo>
                <a:lnTo>
                  <a:pt x="107518" y="132466"/>
                </a:lnTo>
                <a:lnTo>
                  <a:pt x="103677" y="134401"/>
                </a:lnTo>
                <a:lnTo>
                  <a:pt x="98877" y="135361"/>
                </a:lnTo>
                <a:lnTo>
                  <a:pt x="94076" y="136306"/>
                </a:lnTo>
                <a:lnTo>
                  <a:pt x="88315" y="138242"/>
                </a:lnTo>
                <a:lnTo>
                  <a:pt x="66233" y="138242"/>
                </a:lnTo>
                <a:lnTo>
                  <a:pt x="59512" y="137281"/>
                </a:lnTo>
                <a:lnTo>
                  <a:pt x="53751" y="134401"/>
                </a:lnTo>
                <a:lnTo>
                  <a:pt x="47030" y="132466"/>
                </a:lnTo>
                <a:lnTo>
                  <a:pt x="42230" y="128640"/>
                </a:lnTo>
                <a:lnTo>
                  <a:pt x="38389" y="123840"/>
                </a:lnTo>
                <a:lnTo>
                  <a:pt x="34549" y="119039"/>
                </a:lnTo>
                <a:lnTo>
                  <a:pt x="31683" y="114239"/>
                </a:lnTo>
                <a:lnTo>
                  <a:pt x="30708" y="107518"/>
                </a:lnTo>
                <a:lnTo>
                  <a:pt x="28803" y="100797"/>
                </a:lnTo>
                <a:lnTo>
                  <a:pt x="27843" y="94076"/>
                </a:lnTo>
                <a:lnTo>
                  <a:pt x="27843" y="85435"/>
                </a:lnTo>
                <a:lnTo>
                  <a:pt x="125760" y="85435"/>
                </a:lnTo>
                <a:lnTo>
                  <a:pt x="128625" y="84475"/>
                </a:lnTo>
                <a:lnTo>
                  <a:pt x="130545" y="82555"/>
                </a:lnTo>
                <a:lnTo>
                  <a:pt x="132466" y="80634"/>
                </a:lnTo>
                <a:lnTo>
                  <a:pt x="133441" y="77754"/>
                </a:lnTo>
                <a:lnTo>
                  <a:pt x="133428" y="67262"/>
                </a:lnTo>
                <a:lnTo>
                  <a:pt x="132474" y="54457"/>
                </a:lnTo>
                <a:lnTo>
                  <a:pt x="129600" y="42230"/>
                </a:lnTo>
                <a:lnTo>
                  <a:pt x="127665" y="34549"/>
                </a:lnTo>
                <a:lnTo>
                  <a:pt x="123825" y="26883"/>
                </a:lnTo>
                <a:lnTo>
                  <a:pt x="119039" y="21122"/>
                </a:lnTo>
                <a:lnTo>
                  <a:pt x="113263" y="14401"/>
                </a:lnTo>
                <a:lnTo>
                  <a:pt x="106558" y="9601"/>
                </a:lnTo>
                <a:lnTo>
                  <a:pt x="98877" y="5760"/>
                </a:lnTo>
                <a:lnTo>
                  <a:pt x="95608" y="4307"/>
                </a:lnTo>
                <a:lnTo>
                  <a:pt x="83539" y="1076"/>
                </a:lnTo>
                <a:lnTo>
                  <a:pt x="70073" y="0"/>
                </a:lnTo>
                <a:lnTo>
                  <a:pt x="65794" y="105"/>
                </a:lnTo>
                <a:lnTo>
                  <a:pt x="52615" y="1856"/>
                </a:lnTo>
                <a:lnTo>
                  <a:pt x="41269" y="5760"/>
                </a:lnTo>
                <a:lnTo>
                  <a:pt x="42230" y="30723"/>
                </a:lnTo>
                <a:lnTo>
                  <a:pt x="46070" y="27843"/>
                </a:lnTo>
                <a:lnTo>
                  <a:pt x="50871" y="24963"/>
                </a:lnTo>
                <a:lnTo>
                  <a:pt x="56631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7" name="object 527"/>
          <p:cNvSpPr/>
          <p:nvPr/>
        </p:nvSpPr>
        <p:spPr>
          <a:xfrm>
            <a:off x="3841074" y="794628"/>
            <a:ext cx="9601" cy="37444"/>
          </a:xfrm>
          <a:custGeom>
            <a:avLst/>
            <a:gdLst/>
            <a:ahLst/>
            <a:cxnLst/>
            <a:rect l="l" t="t" r="r" b="b"/>
            <a:pathLst>
              <a:path w="9601" h="37444">
                <a:moveTo>
                  <a:pt x="0" y="37444"/>
                </a:moveTo>
                <a:lnTo>
                  <a:pt x="2895" y="32628"/>
                </a:lnTo>
                <a:lnTo>
                  <a:pt x="6720" y="28788"/>
                </a:lnTo>
                <a:lnTo>
                  <a:pt x="9601" y="24963"/>
                </a:lnTo>
                <a:lnTo>
                  <a:pt x="8641" y="0"/>
                </a:lnTo>
                <a:lnTo>
                  <a:pt x="5845" y="1210"/>
                </a:lnTo>
                <a:lnTo>
                  <a:pt x="0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8" name="object 528"/>
          <p:cNvSpPr/>
          <p:nvPr/>
        </p:nvSpPr>
        <p:spPr>
          <a:xfrm>
            <a:off x="3962034" y="752398"/>
            <a:ext cx="95036" cy="195833"/>
          </a:xfrm>
          <a:custGeom>
            <a:avLst/>
            <a:gdLst/>
            <a:ahLst/>
            <a:cxnLst/>
            <a:rect l="l" t="t" r="r" b="b"/>
            <a:pathLst>
              <a:path w="95036" h="195833">
                <a:moveTo>
                  <a:pt x="960" y="59512"/>
                </a:moveTo>
                <a:lnTo>
                  <a:pt x="1920" y="61432"/>
                </a:lnTo>
                <a:lnTo>
                  <a:pt x="3840" y="62392"/>
                </a:lnTo>
                <a:lnTo>
                  <a:pt x="25923" y="62392"/>
                </a:lnTo>
                <a:lnTo>
                  <a:pt x="25923" y="162229"/>
                </a:lnTo>
                <a:lnTo>
                  <a:pt x="27843" y="168935"/>
                </a:lnTo>
                <a:lnTo>
                  <a:pt x="29763" y="174711"/>
                </a:lnTo>
                <a:lnTo>
                  <a:pt x="31683" y="180456"/>
                </a:lnTo>
                <a:lnTo>
                  <a:pt x="35524" y="184312"/>
                </a:lnTo>
                <a:lnTo>
                  <a:pt x="39364" y="188153"/>
                </a:lnTo>
                <a:lnTo>
                  <a:pt x="43205" y="191018"/>
                </a:lnTo>
                <a:lnTo>
                  <a:pt x="48966" y="192938"/>
                </a:lnTo>
                <a:lnTo>
                  <a:pt x="53766" y="194858"/>
                </a:lnTo>
                <a:lnTo>
                  <a:pt x="60487" y="195833"/>
                </a:lnTo>
                <a:lnTo>
                  <a:pt x="75834" y="195833"/>
                </a:lnTo>
                <a:lnTo>
                  <a:pt x="77769" y="194858"/>
                </a:lnTo>
                <a:lnTo>
                  <a:pt x="80634" y="194858"/>
                </a:lnTo>
                <a:lnTo>
                  <a:pt x="82555" y="193898"/>
                </a:lnTo>
                <a:lnTo>
                  <a:pt x="84475" y="193898"/>
                </a:lnTo>
                <a:lnTo>
                  <a:pt x="86395" y="192938"/>
                </a:lnTo>
                <a:lnTo>
                  <a:pt x="88315" y="192938"/>
                </a:lnTo>
                <a:lnTo>
                  <a:pt x="90236" y="191993"/>
                </a:lnTo>
                <a:lnTo>
                  <a:pt x="91196" y="191018"/>
                </a:lnTo>
                <a:lnTo>
                  <a:pt x="92156" y="190058"/>
                </a:lnTo>
                <a:lnTo>
                  <a:pt x="93116" y="189113"/>
                </a:lnTo>
                <a:lnTo>
                  <a:pt x="94076" y="188153"/>
                </a:lnTo>
                <a:lnTo>
                  <a:pt x="94076" y="186217"/>
                </a:lnTo>
                <a:lnTo>
                  <a:pt x="95036" y="184312"/>
                </a:lnTo>
                <a:lnTo>
                  <a:pt x="95036" y="174711"/>
                </a:lnTo>
                <a:lnTo>
                  <a:pt x="94076" y="173751"/>
                </a:lnTo>
                <a:lnTo>
                  <a:pt x="94076" y="170870"/>
                </a:lnTo>
                <a:lnTo>
                  <a:pt x="93116" y="169910"/>
                </a:lnTo>
                <a:lnTo>
                  <a:pt x="92156" y="168935"/>
                </a:lnTo>
                <a:lnTo>
                  <a:pt x="89275" y="168935"/>
                </a:lnTo>
                <a:lnTo>
                  <a:pt x="88315" y="169910"/>
                </a:lnTo>
                <a:lnTo>
                  <a:pt x="87355" y="169910"/>
                </a:lnTo>
                <a:lnTo>
                  <a:pt x="85435" y="170870"/>
                </a:lnTo>
                <a:lnTo>
                  <a:pt x="84475" y="170870"/>
                </a:lnTo>
                <a:lnTo>
                  <a:pt x="82555" y="171830"/>
                </a:lnTo>
                <a:lnTo>
                  <a:pt x="80634" y="171830"/>
                </a:lnTo>
                <a:lnTo>
                  <a:pt x="78714" y="172775"/>
                </a:lnTo>
                <a:lnTo>
                  <a:pt x="76794" y="172775"/>
                </a:lnTo>
                <a:lnTo>
                  <a:pt x="74874" y="173751"/>
                </a:lnTo>
                <a:lnTo>
                  <a:pt x="64312" y="173751"/>
                </a:lnTo>
                <a:lnTo>
                  <a:pt x="59527" y="170870"/>
                </a:lnTo>
                <a:lnTo>
                  <a:pt x="56647" y="166070"/>
                </a:lnTo>
                <a:lnTo>
                  <a:pt x="53766" y="160309"/>
                </a:lnTo>
                <a:lnTo>
                  <a:pt x="51846" y="152628"/>
                </a:lnTo>
                <a:lnTo>
                  <a:pt x="51846" y="62392"/>
                </a:lnTo>
                <a:lnTo>
                  <a:pt x="91196" y="62392"/>
                </a:lnTo>
                <a:lnTo>
                  <a:pt x="92156" y="61432"/>
                </a:lnTo>
                <a:lnTo>
                  <a:pt x="93116" y="59512"/>
                </a:lnTo>
                <a:lnTo>
                  <a:pt x="94076" y="57591"/>
                </a:lnTo>
                <a:lnTo>
                  <a:pt x="95036" y="54711"/>
                </a:lnTo>
                <a:lnTo>
                  <a:pt x="95036" y="47030"/>
                </a:lnTo>
                <a:lnTo>
                  <a:pt x="94076" y="46070"/>
                </a:lnTo>
                <a:lnTo>
                  <a:pt x="94076" y="43190"/>
                </a:lnTo>
                <a:lnTo>
                  <a:pt x="93116" y="42230"/>
                </a:lnTo>
                <a:lnTo>
                  <a:pt x="93116" y="41269"/>
                </a:lnTo>
                <a:lnTo>
                  <a:pt x="92156" y="41269"/>
                </a:lnTo>
                <a:lnTo>
                  <a:pt x="92156" y="40309"/>
                </a:lnTo>
                <a:lnTo>
                  <a:pt x="51846" y="40309"/>
                </a:lnTo>
                <a:lnTo>
                  <a:pt x="51846" y="3825"/>
                </a:lnTo>
                <a:lnTo>
                  <a:pt x="50886" y="2865"/>
                </a:lnTo>
                <a:lnTo>
                  <a:pt x="49926" y="1904"/>
                </a:lnTo>
                <a:lnTo>
                  <a:pt x="48966" y="1904"/>
                </a:lnTo>
                <a:lnTo>
                  <a:pt x="48006" y="944"/>
                </a:lnTo>
                <a:lnTo>
                  <a:pt x="45125" y="944"/>
                </a:lnTo>
                <a:lnTo>
                  <a:pt x="43205" y="0"/>
                </a:lnTo>
                <a:lnTo>
                  <a:pt x="33604" y="0"/>
                </a:lnTo>
                <a:lnTo>
                  <a:pt x="32644" y="944"/>
                </a:lnTo>
                <a:lnTo>
                  <a:pt x="28803" y="944"/>
                </a:lnTo>
                <a:lnTo>
                  <a:pt x="27843" y="1904"/>
                </a:lnTo>
                <a:lnTo>
                  <a:pt x="26883" y="1904"/>
                </a:lnTo>
                <a:lnTo>
                  <a:pt x="25923" y="2865"/>
                </a:lnTo>
                <a:lnTo>
                  <a:pt x="25923" y="40309"/>
                </a:lnTo>
                <a:lnTo>
                  <a:pt x="2880" y="40309"/>
                </a:lnTo>
                <a:lnTo>
                  <a:pt x="1920" y="41269"/>
                </a:lnTo>
                <a:lnTo>
                  <a:pt x="960" y="42230"/>
                </a:lnTo>
                <a:lnTo>
                  <a:pt x="960" y="43190"/>
                </a:lnTo>
                <a:lnTo>
                  <a:pt x="0" y="45110"/>
                </a:lnTo>
                <a:lnTo>
                  <a:pt x="0" y="57591"/>
                </a:lnTo>
                <a:lnTo>
                  <a:pt x="960" y="595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9" name="object 529"/>
          <p:cNvSpPr/>
          <p:nvPr/>
        </p:nvSpPr>
        <p:spPr>
          <a:xfrm>
            <a:off x="4092595" y="720714"/>
            <a:ext cx="124800" cy="225582"/>
          </a:xfrm>
          <a:custGeom>
            <a:avLst/>
            <a:gdLst/>
            <a:ahLst/>
            <a:cxnLst/>
            <a:rect l="l" t="t" r="r" b="b"/>
            <a:pathLst>
              <a:path w="124800" h="225582">
                <a:moveTo>
                  <a:pt x="25923" y="92156"/>
                </a:moveTo>
                <a:lnTo>
                  <a:pt x="25923" y="2880"/>
                </a:lnTo>
                <a:lnTo>
                  <a:pt x="24947" y="2880"/>
                </a:lnTo>
                <a:lnTo>
                  <a:pt x="24002" y="1920"/>
                </a:lnTo>
                <a:lnTo>
                  <a:pt x="23042" y="1920"/>
                </a:lnTo>
                <a:lnTo>
                  <a:pt x="22082" y="960"/>
                </a:lnTo>
                <a:lnTo>
                  <a:pt x="19202" y="960"/>
                </a:lnTo>
                <a:lnTo>
                  <a:pt x="17282" y="0"/>
                </a:lnTo>
                <a:lnTo>
                  <a:pt x="10561" y="0"/>
                </a:lnTo>
                <a:lnTo>
                  <a:pt x="768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223677"/>
                </a:lnTo>
                <a:lnTo>
                  <a:pt x="960" y="223677"/>
                </a:lnTo>
                <a:lnTo>
                  <a:pt x="960" y="224622"/>
                </a:lnTo>
                <a:lnTo>
                  <a:pt x="1920" y="224622"/>
                </a:lnTo>
                <a:lnTo>
                  <a:pt x="2880" y="225582"/>
                </a:lnTo>
                <a:lnTo>
                  <a:pt x="21122" y="225582"/>
                </a:lnTo>
                <a:lnTo>
                  <a:pt x="22082" y="224622"/>
                </a:lnTo>
                <a:lnTo>
                  <a:pt x="24002" y="224622"/>
                </a:lnTo>
                <a:lnTo>
                  <a:pt x="24947" y="223677"/>
                </a:lnTo>
                <a:lnTo>
                  <a:pt x="25923" y="223677"/>
                </a:lnTo>
                <a:lnTo>
                  <a:pt x="25923" y="119984"/>
                </a:lnTo>
                <a:lnTo>
                  <a:pt x="29296" y="115880"/>
                </a:lnTo>
                <a:lnTo>
                  <a:pt x="38384" y="106115"/>
                </a:lnTo>
                <a:lnTo>
                  <a:pt x="47030" y="98877"/>
                </a:lnTo>
                <a:lnTo>
                  <a:pt x="53751" y="94076"/>
                </a:lnTo>
                <a:lnTo>
                  <a:pt x="60472" y="91196"/>
                </a:lnTo>
                <a:lnTo>
                  <a:pt x="71993" y="91196"/>
                </a:lnTo>
                <a:lnTo>
                  <a:pt x="76794" y="92156"/>
                </a:lnTo>
                <a:lnTo>
                  <a:pt x="80634" y="95036"/>
                </a:lnTo>
                <a:lnTo>
                  <a:pt x="84475" y="96956"/>
                </a:lnTo>
                <a:lnTo>
                  <a:pt x="88315" y="99837"/>
                </a:lnTo>
                <a:lnTo>
                  <a:pt x="90236" y="102702"/>
                </a:lnTo>
                <a:lnTo>
                  <a:pt x="93116" y="106542"/>
                </a:lnTo>
                <a:lnTo>
                  <a:pt x="95036" y="111358"/>
                </a:lnTo>
                <a:lnTo>
                  <a:pt x="95996" y="116144"/>
                </a:lnTo>
                <a:lnTo>
                  <a:pt x="97916" y="120944"/>
                </a:lnTo>
                <a:lnTo>
                  <a:pt x="97916" y="221742"/>
                </a:lnTo>
                <a:lnTo>
                  <a:pt x="98877" y="222702"/>
                </a:lnTo>
                <a:lnTo>
                  <a:pt x="98877" y="223677"/>
                </a:lnTo>
                <a:lnTo>
                  <a:pt x="99837" y="224622"/>
                </a:lnTo>
                <a:lnTo>
                  <a:pt x="100797" y="224622"/>
                </a:lnTo>
                <a:lnTo>
                  <a:pt x="101757" y="225582"/>
                </a:lnTo>
                <a:lnTo>
                  <a:pt x="119999" y="225582"/>
                </a:lnTo>
                <a:lnTo>
                  <a:pt x="120959" y="224622"/>
                </a:lnTo>
                <a:lnTo>
                  <a:pt x="122864" y="224622"/>
                </a:lnTo>
                <a:lnTo>
                  <a:pt x="123840" y="223677"/>
                </a:lnTo>
                <a:lnTo>
                  <a:pt x="124800" y="222702"/>
                </a:lnTo>
                <a:lnTo>
                  <a:pt x="124789" y="130587"/>
                </a:lnTo>
                <a:lnTo>
                  <a:pt x="123991" y="117156"/>
                </a:lnTo>
                <a:lnTo>
                  <a:pt x="121919" y="105597"/>
                </a:lnTo>
                <a:lnTo>
                  <a:pt x="119999" y="98877"/>
                </a:lnTo>
                <a:lnTo>
                  <a:pt x="117119" y="92156"/>
                </a:lnTo>
                <a:lnTo>
                  <a:pt x="113278" y="86395"/>
                </a:lnTo>
                <a:lnTo>
                  <a:pt x="109438" y="81594"/>
                </a:lnTo>
                <a:lnTo>
                  <a:pt x="103677" y="76794"/>
                </a:lnTo>
                <a:lnTo>
                  <a:pt x="96956" y="73914"/>
                </a:lnTo>
                <a:lnTo>
                  <a:pt x="90236" y="70073"/>
                </a:lnTo>
                <a:lnTo>
                  <a:pt x="82555" y="68153"/>
                </a:lnTo>
                <a:lnTo>
                  <a:pt x="65272" y="68153"/>
                </a:lnTo>
                <a:lnTo>
                  <a:pt x="56631" y="71033"/>
                </a:lnTo>
                <a:lnTo>
                  <a:pt x="48950" y="74874"/>
                </a:lnTo>
                <a:lnTo>
                  <a:pt x="46241" y="76311"/>
                </a:lnTo>
                <a:lnTo>
                  <a:pt x="36086" y="83112"/>
                </a:lnTo>
                <a:lnTo>
                  <a:pt x="25923" y="9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0" name="object 530"/>
          <p:cNvSpPr/>
          <p:nvPr/>
        </p:nvSpPr>
        <p:spPr>
          <a:xfrm>
            <a:off x="4266346" y="791748"/>
            <a:ext cx="25923" cy="154548"/>
          </a:xfrm>
          <a:custGeom>
            <a:avLst/>
            <a:gdLst/>
            <a:ahLst/>
            <a:cxnLst/>
            <a:rect l="l" t="t" r="r" b="b"/>
            <a:pathLst>
              <a:path w="25923" h="154548">
                <a:moveTo>
                  <a:pt x="960" y="152643"/>
                </a:moveTo>
                <a:lnTo>
                  <a:pt x="960" y="153588"/>
                </a:lnTo>
                <a:lnTo>
                  <a:pt x="1920" y="153588"/>
                </a:lnTo>
                <a:lnTo>
                  <a:pt x="3840" y="154548"/>
                </a:lnTo>
                <a:lnTo>
                  <a:pt x="21122" y="154548"/>
                </a:lnTo>
                <a:lnTo>
                  <a:pt x="23042" y="153588"/>
                </a:lnTo>
                <a:lnTo>
                  <a:pt x="24963" y="153588"/>
                </a:lnTo>
                <a:lnTo>
                  <a:pt x="24963" y="152643"/>
                </a:lnTo>
                <a:lnTo>
                  <a:pt x="25923" y="152643"/>
                </a:lnTo>
                <a:lnTo>
                  <a:pt x="25923" y="2880"/>
                </a:lnTo>
                <a:lnTo>
                  <a:pt x="2496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1122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52643"/>
                </a:lnTo>
                <a:lnTo>
                  <a:pt x="960" y="1526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1" name="object 531"/>
          <p:cNvSpPr/>
          <p:nvPr/>
        </p:nvSpPr>
        <p:spPr>
          <a:xfrm>
            <a:off x="4262506" y="731276"/>
            <a:ext cx="33604" cy="32628"/>
          </a:xfrm>
          <a:custGeom>
            <a:avLst/>
            <a:gdLst/>
            <a:ahLst/>
            <a:cxnLst/>
            <a:rect l="l" t="t" r="r" b="b"/>
            <a:pathLst>
              <a:path w="33604" h="32628">
                <a:moveTo>
                  <a:pt x="33604" y="16306"/>
                </a:moveTo>
                <a:lnTo>
                  <a:pt x="33604" y="10561"/>
                </a:lnTo>
                <a:lnTo>
                  <a:pt x="31683" y="5760"/>
                </a:lnTo>
                <a:lnTo>
                  <a:pt x="29763" y="3840"/>
                </a:lnTo>
                <a:lnTo>
                  <a:pt x="27843" y="1904"/>
                </a:lnTo>
                <a:lnTo>
                  <a:pt x="23042" y="0"/>
                </a:lnTo>
                <a:lnTo>
                  <a:pt x="10561" y="0"/>
                </a:lnTo>
                <a:lnTo>
                  <a:pt x="5760" y="1904"/>
                </a:lnTo>
                <a:lnTo>
                  <a:pt x="384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27"/>
                </a:lnTo>
                <a:lnTo>
                  <a:pt x="960" y="26868"/>
                </a:lnTo>
                <a:lnTo>
                  <a:pt x="3840" y="28788"/>
                </a:lnTo>
                <a:lnTo>
                  <a:pt x="5760" y="31668"/>
                </a:lnTo>
                <a:lnTo>
                  <a:pt x="10561" y="32628"/>
                </a:lnTo>
                <a:lnTo>
                  <a:pt x="23042" y="32628"/>
                </a:lnTo>
                <a:lnTo>
                  <a:pt x="27843" y="31668"/>
                </a:lnTo>
                <a:lnTo>
                  <a:pt x="29763" y="28788"/>
                </a:lnTo>
                <a:lnTo>
                  <a:pt x="31683" y="26868"/>
                </a:lnTo>
                <a:lnTo>
                  <a:pt x="33604" y="22067"/>
                </a:lnTo>
                <a:lnTo>
                  <a:pt x="33604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2" name="object 532"/>
          <p:cNvSpPr/>
          <p:nvPr/>
        </p:nvSpPr>
        <p:spPr>
          <a:xfrm>
            <a:off x="4342180" y="788868"/>
            <a:ext cx="124800" cy="157429"/>
          </a:xfrm>
          <a:custGeom>
            <a:avLst/>
            <a:gdLst/>
            <a:ahLst/>
            <a:cxnLst/>
            <a:rect l="l" t="t" r="r" b="b"/>
            <a:pathLst>
              <a:path w="124800" h="157429">
                <a:moveTo>
                  <a:pt x="24003" y="26883"/>
                </a:moveTo>
                <a:lnTo>
                  <a:pt x="24003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69"/>
                </a:lnTo>
                <a:lnTo>
                  <a:pt x="1920" y="156469"/>
                </a:lnTo>
                <a:lnTo>
                  <a:pt x="3840" y="157429"/>
                </a:lnTo>
                <a:lnTo>
                  <a:pt x="2112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4963" y="155524"/>
                </a:lnTo>
                <a:lnTo>
                  <a:pt x="25923" y="155524"/>
                </a:lnTo>
                <a:lnTo>
                  <a:pt x="25923" y="51831"/>
                </a:lnTo>
                <a:lnTo>
                  <a:pt x="29304" y="47718"/>
                </a:lnTo>
                <a:lnTo>
                  <a:pt x="38396" y="37958"/>
                </a:lnTo>
                <a:lnTo>
                  <a:pt x="47045" y="30723"/>
                </a:lnTo>
                <a:lnTo>
                  <a:pt x="53766" y="25923"/>
                </a:lnTo>
                <a:lnTo>
                  <a:pt x="60487" y="23042"/>
                </a:lnTo>
                <a:lnTo>
                  <a:pt x="72953" y="23042"/>
                </a:lnTo>
                <a:lnTo>
                  <a:pt x="76794" y="24002"/>
                </a:lnTo>
                <a:lnTo>
                  <a:pt x="80634" y="26883"/>
                </a:lnTo>
                <a:lnTo>
                  <a:pt x="85450" y="28803"/>
                </a:lnTo>
                <a:lnTo>
                  <a:pt x="88315" y="31683"/>
                </a:lnTo>
                <a:lnTo>
                  <a:pt x="90236" y="34549"/>
                </a:lnTo>
                <a:lnTo>
                  <a:pt x="93116" y="38389"/>
                </a:lnTo>
                <a:lnTo>
                  <a:pt x="95036" y="43205"/>
                </a:lnTo>
                <a:lnTo>
                  <a:pt x="95996" y="47990"/>
                </a:lnTo>
                <a:lnTo>
                  <a:pt x="97917" y="52791"/>
                </a:lnTo>
                <a:lnTo>
                  <a:pt x="97917" y="153588"/>
                </a:lnTo>
                <a:lnTo>
                  <a:pt x="98877" y="154548"/>
                </a:lnTo>
                <a:lnTo>
                  <a:pt x="98877" y="155524"/>
                </a:lnTo>
                <a:lnTo>
                  <a:pt x="99837" y="155524"/>
                </a:lnTo>
                <a:lnTo>
                  <a:pt x="99837" y="156469"/>
                </a:lnTo>
                <a:lnTo>
                  <a:pt x="100797" y="156469"/>
                </a:lnTo>
                <a:lnTo>
                  <a:pt x="101757" y="157429"/>
                </a:lnTo>
                <a:lnTo>
                  <a:pt x="119999" y="157429"/>
                </a:lnTo>
                <a:lnTo>
                  <a:pt x="120959" y="156469"/>
                </a:lnTo>
                <a:lnTo>
                  <a:pt x="122880" y="156469"/>
                </a:lnTo>
                <a:lnTo>
                  <a:pt x="123840" y="155524"/>
                </a:lnTo>
                <a:lnTo>
                  <a:pt x="124800" y="154548"/>
                </a:lnTo>
                <a:lnTo>
                  <a:pt x="124789" y="62433"/>
                </a:lnTo>
                <a:lnTo>
                  <a:pt x="123991" y="49002"/>
                </a:lnTo>
                <a:lnTo>
                  <a:pt x="121920" y="37444"/>
                </a:lnTo>
                <a:lnTo>
                  <a:pt x="119999" y="30723"/>
                </a:lnTo>
                <a:lnTo>
                  <a:pt x="117119" y="24002"/>
                </a:lnTo>
                <a:lnTo>
                  <a:pt x="113278" y="18242"/>
                </a:lnTo>
                <a:lnTo>
                  <a:pt x="109438" y="13441"/>
                </a:lnTo>
                <a:lnTo>
                  <a:pt x="103677" y="8641"/>
                </a:lnTo>
                <a:lnTo>
                  <a:pt x="96956" y="5760"/>
                </a:lnTo>
                <a:lnTo>
                  <a:pt x="90236" y="1920"/>
                </a:lnTo>
                <a:lnTo>
                  <a:pt x="82570" y="0"/>
                </a:lnTo>
                <a:lnTo>
                  <a:pt x="72516" y="2"/>
                </a:lnTo>
                <a:lnTo>
                  <a:pt x="60278" y="1981"/>
                </a:lnTo>
                <a:lnTo>
                  <a:pt x="48006" y="6720"/>
                </a:lnTo>
                <a:lnTo>
                  <a:pt x="43543" y="9660"/>
                </a:lnTo>
                <a:lnTo>
                  <a:pt x="33683" y="17326"/>
                </a:lnTo>
                <a:lnTo>
                  <a:pt x="24003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3" name="object 533"/>
          <p:cNvSpPr/>
          <p:nvPr/>
        </p:nvSpPr>
        <p:spPr>
          <a:xfrm>
            <a:off x="4524573" y="789828"/>
            <a:ext cx="112318" cy="213367"/>
          </a:xfrm>
          <a:custGeom>
            <a:avLst/>
            <a:gdLst/>
            <a:ahLst/>
            <a:cxnLst/>
            <a:rect l="l" t="t" r="r" b="b"/>
            <a:pathLst>
              <a:path w="112318" h="213367">
                <a:moveTo>
                  <a:pt x="80650" y="208315"/>
                </a:moveTo>
                <a:lnTo>
                  <a:pt x="88331" y="204475"/>
                </a:lnTo>
                <a:lnTo>
                  <a:pt x="94076" y="199674"/>
                </a:lnTo>
                <a:lnTo>
                  <a:pt x="99837" y="195833"/>
                </a:lnTo>
                <a:lnTo>
                  <a:pt x="103677" y="190073"/>
                </a:lnTo>
                <a:lnTo>
                  <a:pt x="106558" y="184312"/>
                </a:lnTo>
                <a:lnTo>
                  <a:pt x="109438" y="177591"/>
                </a:lnTo>
                <a:lnTo>
                  <a:pt x="111358" y="171830"/>
                </a:lnTo>
                <a:lnTo>
                  <a:pt x="111358" y="158404"/>
                </a:lnTo>
                <a:lnTo>
                  <a:pt x="109438" y="153588"/>
                </a:lnTo>
                <a:lnTo>
                  <a:pt x="107518" y="148788"/>
                </a:lnTo>
                <a:lnTo>
                  <a:pt x="104637" y="144002"/>
                </a:lnTo>
                <a:lnTo>
                  <a:pt x="101757" y="139186"/>
                </a:lnTo>
                <a:lnTo>
                  <a:pt x="96956" y="136321"/>
                </a:lnTo>
                <a:lnTo>
                  <a:pt x="92171" y="133441"/>
                </a:lnTo>
                <a:lnTo>
                  <a:pt x="87370" y="130561"/>
                </a:lnTo>
                <a:lnTo>
                  <a:pt x="81610" y="128640"/>
                </a:lnTo>
                <a:lnTo>
                  <a:pt x="74889" y="126720"/>
                </a:lnTo>
                <a:lnTo>
                  <a:pt x="68168" y="125760"/>
                </a:lnTo>
                <a:lnTo>
                  <a:pt x="61447" y="125760"/>
                </a:lnTo>
                <a:lnTo>
                  <a:pt x="23042" y="123840"/>
                </a:lnTo>
                <a:lnTo>
                  <a:pt x="17282" y="123840"/>
                </a:lnTo>
                <a:lnTo>
                  <a:pt x="13441" y="122880"/>
                </a:lnTo>
                <a:lnTo>
                  <a:pt x="9601" y="119999"/>
                </a:lnTo>
                <a:lnTo>
                  <a:pt x="5760" y="117119"/>
                </a:lnTo>
                <a:lnTo>
                  <a:pt x="3840" y="114239"/>
                </a:lnTo>
                <a:lnTo>
                  <a:pt x="3840" y="107518"/>
                </a:lnTo>
                <a:lnTo>
                  <a:pt x="4815" y="104637"/>
                </a:lnTo>
                <a:lnTo>
                  <a:pt x="5760" y="101757"/>
                </a:lnTo>
                <a:lnTo>
                  <a:pt x="7680" y="99837"/>
                </a:lnTo>
                <a:lnTo>
                  <a:pt x="8641" y="97916"/>
                </a:lnTo>
                <a:lnTo>
                  <a:pt x="8641" y="47990"/>
                </a:lnTo>
                <a:lnTo>
                  <a:pt x="9601" y="44150"/>
                </a:lnTo>
                <a:lnTo>
                  <a:pt x="10561" y="40309"/>
                </a:lnTo>
                <a:lnTo>
                  <a:pt x="12481" y="36484"/>
                </a:lnTo>
                <a:lnTo>
                  <a:pt x="14401" y="32644"/>
                </a:lnTo>
                <a:lnTo>
                  <a:pt x="16322" y="29763"/>
                </a:lnTo>
                <a:lnTo>
                  <a:pt x="19202" y="26883"/>
                </a:lnTo>
                <a:lnTo>
                  <a:pt x="22082" y="24002"/>
                </a:lnTo>
                <a:lnTo>
                  <a:pt x="25923" y="23042"/>
                </a:lnTo>
                <a:lnTo>
                  <a:pt x="29763" y="21122"/>
                </a:lnTo>
                <a:lnTo>
                  <a:pt x="34564" y="20162"/>
                </a:lnTo>
                <a:lnTo>
                  <a:pt x="49926" y="20162"/>
                </a:lnTo>
                <a:lnTo>
                  <a:pt x="57607" y="23042"/>
                </a:lnTo>
                <a:lnTo>
                  <a:pt x="62407" y="28803"/>
                </a:lnTo>
                <a:lnTo>
                  <a:pt x="68168" y="33588"/>
                </a:lnTo>
                <a:lnTo>
                  <a:pt x="71048" y="41269"/>
                </a:lnTo>
                <a:lnTo>
                  <a:pt x="71048" y="55671"/>
                </a:lnTo>
                <a:lnTo>
                  <a:pt x="70088" y="59512"/>
                </a:lnTo>
                <a:lnTo>
                  <a:pt x="69128" y="63352"/>
                </a:lnTo>
                <a:lnTo>
                  <a:pt x="68168" y="67193"/>
                </a:lnTo>
                <a:lnTo>
                  <a:pt x="66248" y="71033"/>
                </a:lnTo>
                <a:lnTo>
                  <a:pt x="63367" y="73913"/>
                </a:lnTo>
                <a:lnTo>
                  <a:pt x="60487" y="76794"/>
                </a:lnTo>
                <a:lnTo>
                  <a:pt x="57607" y="79674"/>
                </a:lnTo>
                <a:lnTo>
                  <a:pt x="53766" y="80634"/>
                </a:lnTo>
                <a:lnTo>
                  <a:pt x="49926" y="82555"/>
                </a:lnTo>
                <a:lnTo>
                  <a:pt x="45125" y="83515"/>
                </a:lnTo>
                <a:lnTo>
                  <a:pt x="30723" y="83515"/>
                </a:lnTo>
                <a:lnTo>
                  <a:pt x="23042" y="80634"/>
                </a:lnTo>
                <a:lnTo>
                  <a:pt x="18242" y="99837"/>
                </a:lnTo>
                <a:lnTo>
                  <a:pt x="23042" y="101757"/>
                </a:lnTo>
                <a:lnTo>
                  <a:pt x="28803" y="102717"/>
                </a:lnTo>
                <a:lnTo>
                  <a:pt x="34564" y="103677"/>
                </a:lnTo>
                <a:lnTo>
                  <a:pt x="48966" y="103677"/>
                </a:lnTo>
                <a:lnTo>
                  <a:pt x="56647" y="102717"/>
                </a:lnTo>
                <a:lnTo>
                  <a:pt x="63367" y="99837"/>
                </a:lnTo>
                <a:lnTo>
                  <a:pt x="70088" y="97916"/>
                </a:lnTo>
                <a:lnTo>
                  <a:pt x="75849" y="94076"/>
                </a:lnTo>
                <a:lnTo>
                  <a:pt x="80650" y="90236"/>
                </a:lnTo>
                <a:lnTo>
                  <a:pt x="86395" y="85435"/>
                </a:lnTo>
                <a:lnTo>
                  <a:pt x="90236" y="79674"/>
                </a:lnTo>
                <a:lnTo>
                  <a:pt x="92171" y="73913"/>
                </a:lnTo>
                <a:lnTo>
                  <a:pt x="95051" y="67193"/>
                </a:lnTo>
                <a:lnTo>
                  <a:pt x="96956" y="59512"/>
                </a:lnTo>
                <a:lnTo>
                  <a:pt x="96956" y="46085"/>
                </a:lnTo>
                <a:lnTo>
                  <a:pt x="96012" y="41269"/>
                </a:lnTo>
                <a:lnTo>
                  <a:pt x="94076" y="36484"/>
                </a:lnTo>
                <a:lnTo>
                  <a:pt x="93116" y="31683"/>
                </a:lnTo>
                <a:lnTo>
                  <a:pt x="90236" y="27843"/>
                </a:lnTo>
                <a:lnTo>
                  <a:pt x="86395" y="24002"/>
                </a:lnTo>
                <a:lnTo>
                  <a:pt x="108478" y="24002"/>
                </a:lnTo>
                <a:lnTo>
                  <a:pt x="110398" y="23042"/>
                </a:lnTo>
                <a:lnTo>
                  <a:pt x="111358" y="21122"/>
                </a:lnTo>
                <a:lnTo>
                  <a:pt x="112318" y="20162"/>
                </a:lnTo>
                <a:lnTo>
                  <a:pt x="112318" y="6720"/>
                </a:lnTo>
                <a:lnTo>
                  <a:pt x="111358" y="5760"/>
                </a:lnTo>
                <a:lnTo>
                  <a:pt x="110398" y="2880"/>
                </a:lnTo>
                <a:lnTo>
                  <a:pt x="63367" y="2880"/>
                </a:lnTo>
                <a:lnTo>
                  <a:pt x="59527" y="1920"/>
                </a:lnTo>
                <a:lnTo>
                  <a:pt x="56647" y="960"/>
                </a:lnTo>
                <a:lnTo>
                  <a:pt x="52806" y="960"/>
                </a:lnTo>
                <a:lnTo>
                  <a:pt x="48966" y="0"/>
                </a:lnTo>
                <a:lnTo>
                  <a:pt x="31683" y="0"/>
                </a:lnTo>
                <a:lnTo>
                  <a:pt x="24002" y="960"/>
                </a:lnTo>
                <a:lnTo>
                  <a:pt x="17282" y="3840"/>
                </a:lnTo>
                <a:lnTo>
                  <a:pt x="10561" y="5760"/>
                </a:lnTo>
                <a:lnTo>
                  <a:pt x="4815" y="9601"/>
                </a:lnTo>
                <a:lnTo>
                  <a:pt x="0" y="13441"/>
                </a:lnTo>
                <a:lnTo>
                  <a:pt x="975" y="180472"/>
                </a:lnTo>
                <a:lnTo>
                  <a:pt x="975" y="170870"/>
                </a:lnTo>
                <a:lnTo>
                  <a:pt x="1920" y="168950"/>
                </a:lnTo>
                <a:lnTo>
                  <a:pt x="1920" y="166070"/>
                </a:lnTo>
                <a:lnTo>
                  <a:pt x="2880" y="164150"/>
                </a:lnTo>
                <a:lnTo>
                  <a:pt x="2880" y="162229"/>
                </a:lnTo>
                <a:lnTo>
                  <a:pt x="4815" y="160309"/>
                </a:lnTo>
                <a:lnTo>
                  <a:pt x="5760" y="157429"/>
                </a:lnTo>
                <a:lnTo>
                  <a:pt x="7680" y="155508"/>
                </a:lnTo>
                <a:lnTo>
                  <a:pt x="9601" y="153588"/>
                </a:lnTo>
                <a:lnTo>
                  <a:pt x="12481" y="150723"/>
                </a:lnTo>
                <a:lnTo>
                  <a:pt x="15361" y="147843"/>
                </a:lnTo>
                <a:lnTo>
                  <a:pt x="18242" y="144947"/>
                </a:lnTo>
                <a:lnTo>
                  <a:pt x="55686" y="146883"/>
                </a:lnTo>
                <a:lnTo>
                  <a:pt x="64328" y="146883"/>
                </a:lnTo>
                <a:lnTo>
                  <a:pt x="72009" y="148788"/>
                </a:lnTo>
                <a:lnTo>
                  <a:pt x="76809" y="152628"/>
                </a:lnTo>
                <a:lnTo>
                  <a:pt x="81610" y="155508"/>
                </a:lnTo>
                <a:lnTo>
                  <a:pt x="84490" y="160309"/>
                </a:lnTo>
                <a:lnTo>
                  <a:pt x="84490" y="169910"/>
                </a:lnTo>
                <a:lnTo>
                  <a:pt x="83530" y="173751"/>
                </a:lnTo>
                <a:lnTo>
                  <a:pt x="82555" y="176631"/>
                </a:lnTo>
                <a:lnTo>
                  <a:pt x="80650" y="180472"/>
                </a:lnTo>
                <a:lnTo>
                  <a:pt x="78729" y="183352"/>
                </a:lnTo>
                <a:lnTo>
                  <a:pt x="74889" y="186232"/>
                </a:lnTo>
                <a:lnTo>
                  <a:pt x="72009" y="188153"/>
                </a:lnTo>
                <a:lnTo>
                  <a:pt x="67208" y="191033"/>
                </a:lnTo>
                <a:lnTo>
                  <a:pt x="61447" y="191993"/>
                </a:lnTo>
                <a:lnTo>
                  <a:pt x="60781" y="213367"/>
                </a:lnTo>
                <a:lnTo>
                  <a:pt x="72009" y="211195"/>
                </a:lnTo>
                <a:lnTo>
                  <a:pt x="80650" y="2083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4" name="object 534"/>
          <p:cNvSpPr/>
          <p:nvPr/>
        </p:nvSpPr>
        <p:spPr>
          <a:xfrm>
            <a:off x="4499625" y="803269"/>
            <a:ext cx="86395" cy="201594"/>
          </a:xfrm>
          <a:custGeom>
            <a:avLst/>
            <a:gdLst/>
            <a:ahLst/>
            <a:cxnLst/>
            <a:rect l="l" t="t" r="r" b="b"/>
            <a:pathLst>
              <a:path w="86395" h="201594">
                <a:moveTo>
                  <a:pt x="960" y="172791"/>
                </a:moveTo>
                <a:lnTo>
                  <a:pt x="3840" y="177591"/>
                </a:lnTo>
                <a:lnTo>
                  <a:pt x="5760" y="182392"/>
                </a:lnTo>
                <a:lnTo>
                  <a:pt x="9585" y="187192"/>
                </a:lnTo>
                <a:lnTo>
                  <a:pt x="15361" y="190073"/>
                </a:lnTo>
                <a:lnTo>
                  <a:pt x="20147" y="193913"/>
                </a:lnTo>
                <a:lnTo>
                  <a:pt x="26868" y="196794"/>
                </a:lnTo>
                <a:lnTo>
                  <a:pt x="35509" y="198714"/>
                </a:lnTo>
                <a:lnTo>
                  <a:pt x="39168" y="199516"/>
                </a:lnTo>
                <a:lnTo>
                  <a:pt x="51259" y="201075"/>
                </a:lnTo>
                <a:lnTo>
                  <a:pt x="65272" y="201594"/>
                </a:lnTo>
                <a:lnTo>
                  <a:pt x="72677" y="201370"/>
                </a:lnTo>
                <a:lnTo>
                  <a:pt x="85729" y="199925"/>
                </a:lnTo>
                <a:lnTo>
                  <a:pt x="86395" y="178551"/>
                </a:lnTo>
                <a:lnTo>
                  <a:pt x="81594" y="180472"/>
                </a:lnTo>
                <a:lnTo>
                  <a:pt x="74874" y="181432"/>
                </a:lnTo>
                <a:lnTo>
                  <a:pt x="66233" y="181432"/>
                </a:lnTo>
                <a:lnTo>
                  <a:pt x="60384" y="181280"/>
                </a:lnTo>
                <a:lnTo>
                  <a:pt x="47203" y="179487"/>
                </a:lnTo>
                <a:lnTo>
                  <a:pt x="36469" y="175671"/>
                </a:lnTo>
                <a:lnTo>
                  <a:pt x="29763" y="171831"/>
                </a:lnTo>
                <a:lnTo>
                  <a:pt x="25923" y="167030"/>
                </a:lnTo>
                <a:lnTo>
                  <a:pt x="24947" y="0"/>
                </a:lnTo>
                <a:lnTo>
                  <a:pt x="19202" y="4800"/>
                </a:lnTo>
                <a:lnTo>
                  <a:pt x="15361" y="10561"/>
                </a:lnTo>
                <a:lnTo>
                  <a:pt x="12481" y="17282"/>
                </a:lnTo>
                <a:lnTo>
                  <a:pt x="9585" y="23987"/>
                </a:lnTo>
                <a:lnTo>
                  <a:pt x="8641" y="30708"/>
                </a:lnTo>
                <a:lnTo>
                  <a:pt x="8641" y="46070"/>
                </a:lnTo>
                <a:lnTo>
                  <a:pt x="9585" y="52791"/>
                </a:lnTo>
                <a:lnTo>
                  <a:pt x="11521" y="57591"/>
                </a:lnTo>
                <a:lnTo>
                  <a:pt x="13426" y="62392"/>
                </a:lnTo>
                <a:lnTo>
                  <a:pt x="16306" y="67193"/>
                </a:lnTo>
                <a:lnTo>
                  <a:pt x="19202" y="71033"/>
                </a:lnTo>
                <a:lnTo>
                  <a:pt x="15361" y="74874"/>
                </a:lnTo>
                <a:lnTo>
                  <a:pt x="12481" y="79674"/>
                </a:lnTo>
                <a:lnTo>
                  <a:pt x="9585" y="84475"/>
                </a:lnTo>
                <a:lnTo>
                  <a:pt x="6720" y="90236"/>
                </a:lnTo>
                <a:lnTo>
                  <a:pt x="5760" y="95996"/>
                </a:lnTo>
                <a:lnTo>
                  <a:pt x="5760" y="107518"/>
                </a:lnTo>
                <a:lnTo>
                  <a:pt x="6720" y="111358"/>
                </a:lnTo>
                <a:lnTo>
                  <a:pt x="9585" y="115199"/>
                </a:lnTo>
                <a:lnTo>
                  <a:pt x="11521" y="119999"/>
                </a:lnTo>
                <a:lnTo>
                  <a:pt x="15361" y="122880"/>
                </a:lnTo>
                <a:lnTo>
                  <a:pt x="21107" y="125745"/>
                </a:lnTo>
                <a:lnTo>
                  <a:pt x="17266" y="128625"/>
                </a:lnTo>
                <a:lnTo>
                  <a:pt x="14401" y="131505"/>
                </a:lnTo>
                <a:lnTo>
                  <a:pt x="11521" y="133441"/>
                </a:lnTo>
                <a:lnTo>
                  <a:pt x="9585" y="136306"/>
                </a:lnTo>
                <a:lnTo>
                  <a:pt x="6720" y="139186"/>
                </a:lnTo>
                <a:lnTo>
                  <a:pt x="4800" y="142067"/>
                </a:lnTo>
                <a:lnTo>
                  <a:pt x="3840" y="145907"/>
                </a:lnTo>
                <a:lnTo>
                  <a:pt x="1920" y="148788"/>
                </a:lnTo>
                <a:lnTo>
                  <a:pt x="960" y="151668"/>
                </a:lnTo>
                <a:lnTo>
                  <a:pt x="0" y="155508"/>
                </a:lnTo>
                <a:lnTo>
                  <a:pt x="0" y="167990"/>
                </a:lnTo>
                <a:lnTo>
                  <a:pt x="960" y="17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5" name="object 535"/>
          <p:cNvSpPr/>
          <p:nvPr/>
        </p:nvSpPr>
        <p:spPr>
          <a:xfrm>
            <a:off x="4533214" y="852220"/>
            <a:ext cx="14401" cy="37444"/>
          </a:xfrm>
          <a:custGeom>
            <a:avLst/>
            <a:gdLst/>
            <a:ahLst/>
            <a:cxnLst/>
            <a:rect l="l" t="t" r="r" b="b"/>
            <a:pathLst>
              <a:path w="14401" h="37444">
                <a:moveTo>
                  <a:pt x="0" y="0"/>
                </a:moveTo>
                <a:lnTo>
                  <a:pt x="0" y="35524"/>
                </a:lnTo>
                <a:lnTo>
                  <a:pt x="1920" y="33604"/>
                </a:lnTo>
                <a:lnTo>
                  <a:pt x="4800" y="35524"/>
                </a:lnTo>
                <a:lnTo>
                  <a:pt x="9601" y="37444"/>
                </a:lnTo>
                <a:lnTo>
                  <a:pt x="14401" y="18242"/>
                </a:lnTo>
                <a:lnTo>
                  <a:pt x="8641" y="12481"/>
                </a:lnTo>
                <a:lnTo>
                  <a:pt x="2880" y="76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6" name="object 536"/>
          <p:cNvSpPr/>
          <p:nvPr/>
        </p:nvSpPr>
        <p:spPr>
          <a:xfrm>
            <a:off x="4737689" y="789828"/>
            <a:ext cx="115199" cy="159349"/>
          </a:xfrm>
          <a:custGeom>
            <a:avLst/>
            <a:gdLst/>
            <a:ahLst/>
            <a:cxnLst/>
            <a:rect l="l" t="t" r="r" b="b"/>
            <a:pathLst>
              <a:path w="115199" h="159349">
                <a:moveTo>
                  <a:pt x="115199" y="125760"/>
                </a:moveTo>
                <a:lnTo>
                  <a:pt x="114239" y="123840"/>
                </a:lnTo>
                <a:lnTo>
                  <a:pt x="114239" y="119999"/>
                </a:lnTo>
                <a:lnTo>
                  <a:pt x="113278" y="119039"/>
                </a:lnTo>
                <a:lnTo>
                  <a:pt x="113278" y="118079"/>
                </a:lnTo>
                <a:lnTo>
                  <a:pt x="112318" y="118079"/>
                </a:lnTo>
                <a:lnTo>
                  <a:pt x="111358" y="117119"/>
                </a:lnTo>
                <a:lnTo>
                  <a:pt x="109438" y="117119"/>
                </a:lnTo>
                <a:lnTo>
                  <a:pt x="107518" y="118079"/>
                </a:lnTo>
                <a:lnTo>
                  <a:pt x="104637" y="119999"/>
                </a:lnTo>
                <a:lnTo>
                  <a:pt x="102717" y="121919"/>
                </a:lnTo>
                <a:lnTo>
                  <a:pt x="99837" y="124800"/>
                </a:lnTo>
                <a:lnTo>
                  <a:pt x="96956" y="126720"/>
                </a:lnTo>
                <a:lnTo>
                  <a:pt x="93116" y="128640"/>
                </a:lnTo>
                <a:lnTo>
                  <a:pt x="89275" y="131505"/>
                </a:lnTo>
                <a:lnTo>
                  <a:pt x="84475" y="133441"/>
                </a:lnTo>
                <a:lnTo>
                  <a:pt x="79674" y="135346"/>
                </a:lnTo>
                <a:lnTo>
                  <a:pt x="74889" y="136321"/>
                </a:lnTo>
                <a:lnTo>
                  <a:pt x="62407" y="136321"/>
                </a:lnTo>
                <a:lnTo>
                  <a:pt x="55686" y="134401"/>
                </a:lnTo>
                <a:lnTo>
                  <a:pt x="50886" y="132481"/>
                </a:lnTo>
                <a:lnTo>
                  <a:pt x="46085" y="130561"/>
                </a:lnTo>
                <a:lnTo>
                  <a:pt x="42245" y="126720"/>
                </a:lnTo>
                <a:lnTo>
                  <a:pt x="38404" y="121919"/>
                </a:lnTo>
                <a:lnTo>
                  <a:pt x="34564" y="117119"/>
                </a:lnTo>
                <a:lnTo>
                  <a:pt x="32644" y="111358"/>
                </a:lnTo>
                <a:lnTo>
                  <a:pt x="30723" y="104637"/>
                </a:lnTo>
                <a:lnTo>
                  <a:pt x="28803" y="96956"/>
                </a:lnTo>
                <a:lnTo>
                  <a:pt x="27843" y="89275"/>
                </a:lnTo>
                <a:lnTo>
                  <a:pt x="27843" y="79674"/>
                </a:lnTo>
                <a:lnTo>
                  <a:pt x="28076" y="71781"/>
                </a:lnTo>
                <a:lnTo>
                  <a:pt x="29885" y="57933"/>
                </a:lnTo>
                <a:lnTo>
                  <a:pt x="33373" y="46299"/>
                </a:lnTo>
                <a:lnTo>
                  <a:pt x="38404" y="36484"/>
                </a:lnTo>
                <a:lnTo>
                  <a:pt x="43555" y="30581"/>
                </a:lnTo>
                <a:lnTo>
                  <a:pt x="54325" y="24207"/>
                </a:lnTo>
                <a:lnTo>
                  <a:pt x="68168" y="22082"/>
                </a:lnTo>
                <a:lnTo>
                  <a:pt x="73929" y="22082"/>
                </a:lnTo>
                <a:lnTo>
                  <a:pt x="79674" y="23042"/>
                </a:lnTo>
                <a:lnTo>
                  <a:pt x="83515" y="24963"/>
                </a:lnTo>
                <a:lnTo>
                  <a:pt x="88315" y="26883"/>
                </a:lnTo>
                <a:lnTo>
                  <a:pt x="92156" y="28803"/>
                </a:lnTo>
                <a:lnTo>
                  <a:pt x="95996" y="30723"/>
                </a:lnTo>
                <a:lnTo>
                  <a:pt x="98877" y="32644"/>
                </a:lnTo>
                <a:lnTo>
                  <a:pt x="101757" y="34564"/>
                </a:lnTo>
                <a:lnTo>
                  <a:pt x="103677" y="36484"/>
                </a:lnTo>
                <a:lnTo>
                  <a:pt x="105597" y="38404"/>
                </a:lnTo>
                <a:lnTo>
                  <a:pt x="107518" y="39364"/>
                </a:lnTo>
                <a:lnTo>
                  <a:pt x="110398" y="39364"/>
                </a:lnTo>
                <a:lnTo>
                  <a:pt x="112318" y="38404"/>
                </a:lnTo>
                <a:lnTo>
                  <a:pt x="113278" y="36484"/>
                </a:lnTo>
                <a:lnTo>
                  <a:pt x="114239" y="34564"/>
                </a:lnTo>
                <a:lnTo>
                  <a:pt x="114239" y="20162"/>
                </a:lnTo>
                <a:lnTo>
                  <a:pt x="113278" y="19202"/>
                </a:lnTo>
                <a:lnTo>
                  <a:pt x="113278" y="18242"/>
                </a:lnTo>
                <a:lnTo>
                  <a:pt x="112318" y="17282"/>
                </a:lnTo>
                <a:lnTo>
                  <a:pt x="111358" y="16322"/>
                </a:lnTo>
                <a:lnTo>
                  <a:pt x="111358" y="15361"/>
                </a:lnTo>
                <a:lnTo>
                  <a:pt x="109438" y="13441"/>
                </a:lnTo>
                <a:lnTo>
                  <a:pt x="108478" y="12481"/>
                </a:lnTo>
                <a:lnTo>
                  <a:pt x="106558" y="10561"/>
                </a:lnTo>
                <a:lnTo>
                  <a:pt x="103677" y="9601"/>
                </a:lnTo>
                <a:lnTo>
                  <a:pt x="100797" y="7680"/>
                </a:lnTo>
                <a:lnTo>
                  <a:pt x="96956" y="5760"/>
                </a:lnTo>
                <a:lnTo>
                  <a:pt x="93116" y="3840"/>
                </a:lnTo>
                <a:lnTo>
                  <a:pt x="90236" y="2880"/>
                </a:lnTo>
                <a:lnTo>
                  <a:pt x="85450" y="1920"/>
                </a:lnTo>
                <a:lnTo>
                  <a:pt x="81610" y="960"/>
                </a:lnTo>
                <a:lnTo>
                  <a:pt x="76794" y="0"/>
                </a:lnTo>
                <a:lnTo>
                  <a:pt x="66169" y="14"/>
                </a:lnTo>
                <a:lnTo>
                  <a:pt x="53437" y="1118"/>
                </a:lnTo>
                <a:lnTo>
                  <a:pt x="41285" y="4800"/>
                </a:lnTo>
                <a:lnTo>
                  <a:pt x="29576" y="10607"/>
                </a:lnTo>
                <a:lnTo>
                  <a:pt x="20162" y="19202"/>
                </a:lnTo>
                <a:lnTo>
                  <a:pt x="10690" y="31702"/>
                </a:lnTo>
                <a:lnTo>
                  <a:pt x="5760" y="44150"/>
                </a:lnTo>
                <a:lnTo>
                  <a:pt x="2724" y="54578"/>
                </a:lnTo>
                <a:lnTo>
                  <a:pt x="681" y="67149"/>
                </a:lnTo>
                <a:lnTo>
                  <a:pt x="0" y="80634"/>
                </a:lnTo>
                <a:lnTo>
                  <a:pt x="349" y="90269"/>
                </a:lnTo>
                <a:lnTo>
                  <a:pt x="2021" y="102958"/>
                </a:lnTo>
                <a:lnTo>
                  <a:pt x="4800" y="114239"/>
                </a:lnTo>
                <a:lnTo>
                  <a:pt x="10517" y="128917"/>
                </a:lnTo>
                <a:lnTo>
                  <a:pt x="17282" y="139186"/>
                </a:lnTo>
                <a:lnTo>
                  <a:pt x="22082" y="144947"/>
                </a:lnTo>
                <a:lnTo>
                  <a:pt x="28803" y="150723"/>
                </a:lnTo>
                <a:lnTo>
                  <a:pt x="37444" y="153588"/>
                </a:lnTo>
                <a:lnTo>
                  <a:pt x="39955" y="154747"/>
                </a:lnTo>
                <a:lnTo>
                  <a:pt x="51787" y="158198"/>
                </a:lnTo>
                <a:lnTo>
                  <a:pt x="65272" y="159349"/>
                </a:lnTo>
                <a:lnTo>
                  <a:pt x="70088" y="159349"/>
                </a:lnTo>
                <a:lnTo>
                  <a:pt x="74889" y="158404"/>
                </a:lnTo>
                <a:lnTo>
                  <a:pt x="79674" y="157429"/>
                </a:lnTo>
                <a:lnTo>
                  <a:pt x="84475" y="156469"/>
                </a:lnTo>
                <a:lnTo>
                  <a:pt x="89275" y="155508"/>
                </a:lnTo>
                <a:lnTo>
                  <a:pt x="93116" y="153588"/>
                </a:lnTo>
                <a:lnTo>
                  <a:pt x="96956" y="152628"/>
                </a:lnTo>
                <a:lnTo>
                  <a:pt x="100797" y="150723"/>
                </a:lnTo>
                <a:lnTo>
                  <a:pt x="103677" y="148788"/>
                </a:lnTo>
                <a:lnTo>
                  <a:pt x="106558" y="145907"/>
                </a:lnTo>
                <a:lnTo>
                  <a:pt x="109438" y="144947"/>
                </a:lnTo>
                <a:lnTo>
                  <a:pt x="110398" y="143027"/>
                </a:lnTo>
                <a:lnTo>
                  <a:pt x="112318" y="142067"/>
                </a:lnTo>
                <a:lnTo>
                  <a:pt x="113278" y="141122"/>
                </a:lnTo>
                <a:lnTo>
                  <a:pt x="113278" y="139186"/>
                </a:lnTo>
                <a:lnTo>
                  <a:pt x="114239" y="139186"/>
                </a:lnTo>
                <a:lnTo>
                  <a:pt x="114239" y="137281"/>
                </a:lnTo>
                <a:lnTo>
                  <a:pt x="115199" y="136321"/>
                </a:lnTo>
                <a:lnTo>
                  <a:pt x="115199" y="12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7" name="object 537"/>
          <p:cNvSpPr/>
          <p:nvPr/>
        </p:nvSpPr>
        <p:spPr>
          <a:xfrm>
            <a:off x="4888412" y="720714"/>
            <a:ext cx="124785" cy="225582"/>
          </a:xfrm>
          <a:custGeom>
            <a:avLst/>
            <a:gdLst/>
            <a:ahLst/>
            <a:cxnLst/>
            <a:rect l="l" t="t" r="r" b="b"/>
            <a:pathLst>
              <a:path w="124785" h="225582">
                <a:moveTo>
                  <a:pt x="3840" y="225582"/>
                </a:moveTo>
                <a:lnTo>
                  <a:pt x="21122" y="225582"/>
                </a:lnTo>
                <a:lnTo>
                  <a:pt x="23027" y="224622"/>
                </a:lnTo>
                <a:lnTo>
                  <a:pt x="24963" y="224622"/>
                </a:lnTo>
                <a:lnTo>
                  <a:pt x="24963" y="223677"/>
                </a:lnTo>
                <a:lnTo>
                  <a:pt x="25923" y="223677"/>
                </a:lnTo>
                <a:lnTo>
                  <a:pt x="25923" y="119984"/>
                </a:lnTo>
                <a:lnTo>
                  <a:pt x="29291" y="115880"/>
                </a:lnTo>
                <a:lnTo>
                  <a:pt x="38379" y="106115"/>
                </a:lnTo>
                <a:lnTo>
                  <a:pt x="47030" y="98877"/>
                </a:lnTo>
                <a:lnTo>
                  <a:pt x="53751" y="94076"/>
                </a:lnTo>
                <a:lnTo>
                  <a:pt x="60472" y="91196"/>
                </a:lnTo>
                <a:lnTo>
                  <a:pt x="72953" y="91196"/>
                </a:lnTo>
                <a:lnTo>
                  <a:pt x="76794" y="92156"/>
                </a:lnTo>
                <a:lnTo>
                  <a:pt x="80634" y="95036"/>
                </a:lnTo>
                <a:lnTo>
                  <a:pt x="85435" y="96956"/>
                </a:lnTo>
                <a:lnTo>
                  <a:pt x="88315" y="99837"/>
                </a:lnTo>
                <a:lnTo>
                  <a:pt x="90236" y="102702"/>
                </a:lnTo>
                <a:lnTo>
                  <a:pt x="93116" y="106542"/>
                </a:lnTo>
                <a:lnTo>
                  <a:pt x="95036" y="111358"/>
                </a:lnTo>
                <a:lnTo>
                  <a:pt x="95996" y="116144"/>
                </a:lnTo>
                <a:lnTo>
                  <a:pt x="97916" y="120944"/>
                </a:lnTo>
                <a:lnTo>
                  <a:pt x="97916" y="221742"/>
                </a:lnTo>
                <a:lnTo>
                  <a:pt x="98877" y="222702"/>
                </a:lnTo>
                <a:lnTo>
                  <a:pt x="98877" y="223677"/>
                </a:lnTo>
                <a:lnTo>
                  <a:pt x="99837" y="224622"/>
                </a:lnTo>
                <a:lnTo>
                  <a:pt x="100797" y="224622"/>
                </a:lnTo>
                <a:lnTo>
                  <a:pt x="101757" y="225582"/>
                </a:lnTo>
                <a:lnTo>
                  <a:pt x="119999" y="225582"/>
                </a:lnTo>
                <a:lnTo>
                  <a:pt x="120944" y="224622"/>
                </a:lnTo>
                <a:lnTo>
                  <a:pt x="122880" y="224622"/>
                </a:lnTo>
                <a:lnTo>
                  <a:pt x="123840" y="223677"/>
                </a:lnTo>
                <a:lnTo>
                  <a:pt x="124785" y="222702"/>
                </a:lnTo>
                <a:lnTo>
                  <a:pt x="124774" y="130587"/>
                </a:lnTo>
                <a:lnTo>
                  <a:pt x="123982" y="117156"/>
                </a:lnTo>
                <a:lnTo>
                  <a:pt x="121904" y="105597"/>
                </a:lnTo>
                <a:lnTo>
                  <a:pt x="119999" y="98877"/>
                </a:lnTo>
                <a:lnTo>
                  <a:pt x="117104" y="92156"/>
                </a:lnTo>
                <a:lnTo>
                  <a:pt x="113278" y="86395"/>
                </a:lnTo>
                <a:lnTo>
                  <a:pt x="109438" y="81594"/>
                </a:lnTo>
                <a:lnTo>
                  <a:pt x="103677" y="76794"/>
                </a:lnTo>
                <a:lnTo>
                  <a:pt x="96956" y="73914"/>
                </a:lnTo>
                <a:lnTo>
                  <a:pt x="90236" y="70073"/>
                </a:lnTo>
                <a:lnTo>
                  <a:pt x="82555" y="68153"/>
                </a:lnTo>
                <a:lnTo>
                  <a:pt x="65272" y="68153"/>
                </a:lnTo>
                <a:lnTo>
                  <a:pt x="57591" y="71033"/>
                </a:lnTo>
                <a:lnTo>
                  <a:pt x="48950" y="74874"/>
                </a:lnTo>
                <a:lnTo>
                  <a:pt x="46236" y="76311"/>
                </a:lnTo>
                <a:lnTo>
                  <a:pt x="36074" y="83112"/>
                </a:lnTo>
                <a:lnTo>
                  <a:pt x="25923" y="92156"/>
                </a:lnTo>
                <a:lnTo>
                  <a:pt x="25923" y="2880"/>
                </a:lnTo>
                <a:lnTo>
                  <a:pt x="24963" y="2880"/>
                </a:lnTo>
                <a:lnTo>
                  <a:pt x="24963" y="1920"/>
                </a:lnTo>
                <a:lnTo>
                  <a:pt x="23987" y="1920"/>
                </a:lnTo>
                <a:lnTo>
                  <a:pt x="23027" y="960"/>
                </a:lnTo>
                <a:lnTo>
                  <a:pt x="19187" y="960"/>
                </a:lnTo>
                <a:lnTo>
                  <a:pt x="17282" y="0"/>
                </a:lnTo>
                <a:lnTo>
                  <a:pt x="10561" y="0"/>
                </a:lnTo>
                <a:lnTo>
                  <a:pt x="768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223677"/>
                </a:lnTo>
                <a:lnTo>
                  <a:pt x="960" y="223677"/>
                </a:lnTo>
                <a:lnTo>
                  <a:pt x="960" y="224622"/>
                </a:lnTo>
                <a:lnTo>
                  <a:pt x="1920" y="224622"/>
                </a:lnTo>
                <a:lnTo>
                  <a:pt x="3840" y="2255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8" name="object 538"/>
          <p:cNvSpPr/>
          <p:nvPr/>
        </p:nvSpPr>
        <p:spPr>
          <a:xfrm>
            <a:off x="5081366" y="916548"/>
            <a:ext cx="34051" cy="32628"/>
          </a:xfrm>
          <a:custGeom>
            <a:avLst/>
            <a:gdLst/>
            <a:ahLst/>
            <a:cxnLst/>
            <a:rect l="l" t="t" r="r" b="b"/>
            <a:pathLst>
              <a:path w="34051" h="32628">
                <a:moveTo>
                  <a:pt x="24963" y="11506"/>
                </a:moveTo>
                <a:lnTo>
                  <a:pt x="16322" y="11506"/>
                </a:lnTo>
                <a:lnTo>
                  <a:pt x="9601" y="9601"/>
                </a:lnTo>
                <a:lnTo>
                  <a:pt x="4800" y="4785"/>
                </a:lnTo>
                <a:lnTo>
                  <a:pt x="0" y="0"/>
                </a:lnTo>
                <a:lnTo>
                  <a:pt x="6720" y="31683"/>
                </a:lnTo>
                <a:lnTo>
                  <a:pt x="13441" y="32628"/>
                </a:lnTo>
                <a:lnTo>
                  <a:pt x="21329" y="32628"/>
                </a:lnTo>
                <a:lnTo>
                  <a:pt x="34051" y="31165"/>
                </a:lnTo>
                <a:lnTo>
                  <a:pt x="31683" y="11506"/>
                </a:lnTo>
                <a:lnTo>
                  <a:pt x="24963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9" name="object 539"/>
          <p:cNvSpPr/>
          <p:nvPr/>
        </p:nvSpPr>
        <p:spPr>
          <a:xfrm>
            <a:off x="5051602" y="788868"/>
            <a:ext cx="119999" cy="159364"/>
          </a:xfrm>
          <a:custGeom>
            <a:avLst/>
            <a:gdLst/>
            <a:ahLst/>
            <a:cxnLst/>
            <a:rect l="l" t="t" r="r" b="b"/>
            <a:pathLst>
              <a:path w="119999" h="159364">
                <a:moveTo>
                  <a:pt x="0" y="116159"/>
                </a:moveTo>
                <a:lnTo>
                  <a:pt x="0" y="122880"/>
                </a:lnTo>
                <a:lnTo>
                  <a:pt x="1920" y="128640"/>
                </a:lnTo>
                <a:lnTo>
                  <a:pt x="3840" y="134401"/>
                </a:lnTo>
                <a:lnTo>
                  <a:pt x="6720" y="140147"/>
                </a:lnTo>
                <a:lnTo>
                  <a:pt x="9601" y="144962"/>
                </a:lnTo>
                <a:lnTo>
                  <a:pt x="14401" y="147843"/>
                </a:lnTo>
                <a:lnTo>
                  <a:pt x="18242" y="152643"/>
                </a:lnTo>
                <a:lnTo>
                  <a:pt x="24002" y="154548"/>
                </a:lnTo>
                <a:lnTo>
                  <a:pt x="29763" y="156469"/>
                </a:lnTo>
                <a:lnTo>
                  <a:pt x="36484" y="159364"/>
                </a:lnTo>
                <a:lnTo>
                  <a:pt x="29763" y="127680"/>
                </a:lnTo>
                <a:lnTo>
                  <a:pt x="27843" y="121919"/>
                </a:lnTo>
                <a:lnTo>
                  <a:pt x="27843" y="110398"/>
                </a:lnTo>
                <a:lnTo>
                  <a:pt x="2880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4564" y="95996"/>
                </a:lnTo>
                <a:lnTo>
                  <a:pt x="38404" y="94076"/>
                </a:lnTo>
                <a:lnTo>
                  <a:pt x="41285" y="91196"/>
                </a:lnTo>
                <a:lnTo>
                  <a:pt x="46085" y="90236"/>
                </a:lnTo>
                <a:lnTo>
                  <a:pt x="51831" y="88315"/>
                </a:lnTo>
                <a:lnTo>
                  <a:pt x="56631" y="87355"/>
                </a:lnTo>
                <a:lnTo>
                  <a:pt x="6335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80634" y="130561"/>
                </a:lnTo>
                <a:lnTo>
                  <a:pt x="73913" y="133441"/>
                </a:lnTo>
                <a:lnTo>
                  <a:pt x="68153" y="137281"/>
                </a:lnTo>
                <a:lnTo>
                  <a:pt x="61447" y="139186"/>
                </a:lnTo>
                <a:lnTo>
                  <a:pt x="63815" y="158846"/>
                </a:lnTo>
                <a:lnTo>
                  <a:pt x="75834" y="154548"/>
                </a:lnTo>
                <a:lnTo>
                  <a:pt x="76937" y="153980"/>
                </a:lnTo>
                <a:lnTo>
                  <a:pt x="87257" y="147074"/>
                </a:lnTo>
                <a:lnTo>
                  <a:pt x="96956" y="138242"/>
                </a:lnTo>
                <a:lnTo>
                  <a:pt x="96956" y="155524"/>
                </a:lnTo>
                <a:lnTo>
                  <a:pt x="97917" y="155524"/>
                </a:lnTo>
                <a:lnTo>
                  <a:pt x="98877" y="156469"/>
                </a:lnTo>
                <a:lnTo>
                  <a:pt x="99837" y="157429"/>
                </a:lnTo>
                <a:lnTo>
                  <a:pt x="116159" y="157429"/>
                </a:lnTo>
                <a:lnTo>
                  <a:pt x="118079" y="156469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999" y="154548"/>
                </a:lnTo>
                <a:lnTo>
                  <a:pt x="119999" y="46085"/>
                </a:lnTo>
                <a:lnTo>
                  <a:pt x="119039" y="38389"/>
                </a:lnTo>
                <a:lnTo>
                  <a:pt x="117119" y="31683"/>
                </a:lnTo>
                <a:lnTo>
                  <a:pt x="114239" y="24963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2717" y="9601"/>
                </a:lnTo>
                <a:lnTo>
                  <a:pt x="95996" y="6720"/>
                </a:lnTo>
                <a:lnTo>
                  <a:pt x="89275" y="3840"/>
                </a:lnTo>
                <a:lnTo>
                  <a:pt x="87773" y="3468"/>
                </a:lnTo>
                <a:lnTo>
                  <a:pt x="76048" y="1063"/>
                </a:lnTo>
                <a:lnTo>
                  <a:pt x="62392" y="0"/>
                </a:lnTo>
                <a:lnTo>
                  <a:pt x="56631" y="0"/>
                </a:lnTo>
                <a:lnTo>
                  <a:pt x="50886" y="960"/>
                </a:lnTo>
                <a:lnTo>
                  <a:pt x="46085" y="1920"/>
                </a:lnTo>
                <a:lnTo>
                  <a:pt x="40325" y="2880"/>
                </a:lnTo>
                <a:lnTo>
                  <a:pt x="35524" y="3840"/>
                </a:lnTo>
                <a:lnTo>
                  <a:pt x="30723" y="5760"/>
                </a:lnTo>
                <a:lnTo>
                  <a:pt x="25923" y="7680"/>
                </a:lnTo>
                <a:lnTo>
                  <a:pt x="22082" y="9601"/>
                </a:lnTo>
                <a:lnTo>
                  <a:pt x="18242" y="11521"/>
                </a:lnTo>
                <a:lnTo>
                  <a:pt x="14401" y="13441"/>
                </a:lnTo>
                <a:lnTo>
                  <a:pt x="12481" y="14401"/>
                </a:lnTo>
                <a:lnTo>
                  <a:pt x="10561" y="16322"/>
                </a:lnTo>
                <a:lnTo>
                  <a:pt x="9601" y="17282"/>
                </a:lnTo>
                <a:lnTo>
                  <a:pt x="8641" y="19202"/>
                </a:lnTo>
                <a:lnTo>
                  <a:pt x="7680" y="20162"/>
                </a:lnTo>
                <a:lnTo>
                  <a:pt x="7680" y="32644"/>
                </a:lnTo>
                <a:lnTo>
                  <a:pt x="8641" y="33604"/>
                </a:lnTo>
                <a:lnTo>
                  <a:pt x="8641" y="34549"/>
                </a:lnTo>
                <a:lnTo>
                  <a:pt x="9601" y="35524"/>
                </a:lnTo>
                <a:lnTo>
                  <a:pt x="9601" y="36484"/>
                </a:lnTo>
                <a:lnTo>
                  <a:pt x="11521" y="36484"/>
                </a:lnTo>
                <a:lnTo>
                  <a:pt x="11521" y="37444"/>
                </a:lnTo>
                <a:lnTo>
                  <a:pt x="14401" y="37444"/>
                </a:lnTo>
                <a:lnTo>
                  <a:pt x="16322" y="36484"/>
                </a:lnTo>
                <a:lnTo>
                  <a:pt x="18242" y="34549"/>
                </a:lnTo>
                <a:lnTo>
                  <a:pt x="21122" y="33604"/>
                </a:lnTo>
                <a:lnTo>
                  <a:pt x="24963" y="31683"/>
                </a:lnTo>
                <a:lnTo>
                  <a:pt x="28803" y="29763"/>
                </a:lnTo>
                <a:lnTo>
                  <a:pt x="32644" y="27843"/>
                </a:lnTo>
                <a:lnTo>
                  <a:pt x="37444" y="25923"/>
                </a:lnTo>
                <a:lnTo>
                  <a:pt x="42245" y="24002"/>
                </a:lnTo>
                <a:lnTo>
                  <a:pt x="47045" y="23042"/>
                </a:lnTo>
                <a:lnTo>
                  <a:pt x="53766" y="22082"/>
                </a:lnTo>
                <a:lnTo>
                  <a:pt x="66233" y="22082"/>
                </a:lnTo>
                <a:lnTo>
                  <a:pt x="71033" y="23042"/>
                </a:lnTo>
                <a:lnTo>
                  <a:pt x="75834" y="24002"/>
                </a:lnTo>
                <a:lnTo>
                  <a:pt x="79674" y="25923"/>
                </a:lnTo>
                <a:lnTo>
                  <a:pt x="8351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196" y="41269"/>
                </a:lnTo>
                <a:lnTo>
                  <a:pt x="93116" y="46085"/>
                </a:lnTo>
                <a:lnTo>
                  <a:pt x="93116" y="67193"/>
                </a:lnTo>
                <a:lnTo>
                  <a:pt x="72953" y="67193"/>
                </a:lnTo>
                <a:lnTo>
                  <a:pt x="66937" y="67367"/>
                </a:lnTo>
                <a:lnTo>
                  <a:pt x="54190" y="68802"/>
                </a:lnTo>
                <a:lnTo>
                  <a:pt x="42245" y="71033"/>
                </a:lnTo>
                <a:lnTo>
                  <a:pt x="33604" y="72953"/>
                </a:lnTo>
                <a:lnTo>
                  <a:pt x="25923" y="75834"/>
                </a:lnTo>
                <a:lnTo>
                  <a:pt x="20162" y="79674"/>
                </a:lnTo>
                <a:lnTo>
                  <a:pt x="13441" y="83515"/>
                </a:lnTo>
                <a:lnTo>
                  <a:pt x="8641" y="88315"/>
                </a:lnTo>
                <a:lnTo>
                  <a:pt x="576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1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0" name="object 540"/>
          <p:cNvSpPr/>
          <p:nvPr/>
        </p:nvSpPr>
        <p:spPr>
          <a:xfrm>
            <a:off x="5220553" y="788868"/>
            <a:ext cx="124800" cy="157429"/>
          </a:xfrm>
          <a:custGeom>
            <a:avLst/>
            <a:gdLst/>
            <a:ahLst/>
            <a:cxnLst/>
            <a:rect l="l" t="t" r="r" b="b"/>
            <a:pathLst>
              <a:path w="124800" h="157429">
                <a:moveTo>
                  <a:pt x="91196" y="1920"/>
                </a:moveTo>
                <a:lnTo>
                  <a:pt x="82555" y="0"/>
                </a:lnTo>
                <a:lnTo>
                  <a:pt x="72516" y="2"/>
                </a:lnTo>
                <a:lnTo>
                  <a:pt x="60273" y="1983"/>
                </a:lnTo>
                <a:lnTo>
                  <a:pt x="48006" y="6720"/>
                </a:lnTo>
                <a:lnTo>
                  <a:pt x="43543" y="9660"/>
                </a:lnTo>
                <a:lnTo>
                  <a:pt x="33683" y="17326"/>
                </a:lnTo>
                <a:lnTo>
                  <a:pt x="24003" y="26883"/>
                </a:lnTo>
                <a:lnTo>
                  <a:pt x="24003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69"/>
                </a:lnTo>
                <a:lnTo>
                  <a:pt x="1920" y="156469"/>
                </a:lnTo>
                <a:lnTo>
                  <a:pt x="3840" y="157429"/>
                </a:lnTo>
                <a:lnTo>
                  <a:pt x="2112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5923" y="155524"/>
                </a:lnTo>
                <a:lnTo>
                  <a:pt x="25923" y="154548"/>
                </a:lnTo>
                <a:lnTo>
                  <a:pt x="26883" y="153588"/>
                </a:lnTo>
                <a:lnTo>
                  <a:pt x="26883" y="51831"/>
                </a:lnTo>
                <a:lnTo>
                  <a:pt x="29501" y="48235"/>
                </a:lnTo>
                <a:lnTo>
                  <a:pt x="38273" y="38153"/>
                </a:lnTo>
                <a:lnTo>
                  <a:pt x="47045" y="30723"/>
                </a:lnTo>
                <a:lnTo>
                  <a:pt x="53766" y="25923"/>
                </a:lnTo>
                <a:lnTo>
                  <a:pt x="60487" y="23042"/>
                </a:lnTo>
                <a:lnTo>
                  <a:pt x="72969" y="23042"/>
                </a:lnTo>
                <a:lnTo>
                  <a:pt x="76809" y="24002"/>
                </a:lnTo>
                <a:lnTo>
                  <a:pt x="80650" y="26883"/>
                </a:lnTo>
                <a:lnTo>
                  <a:pt x="85450" y="28803"/>
                </a:lnTo>
                <a:lnTo>
                  <a:pt x="88331" y="31683"/>
                </a:lnTo>
                <a:lnTo>
                  <a:pt x="91196" y="34549"/>
                </a:lnTo>
                <a:lnTo>
                  <a:pt x="93116" y="38389"/>
                </a:lnTo>
                <a:lnTo>
                  <a:pt x="95036" y="43205"/>
                </a:lnTo>
                <a:lnTo>
                  <a:pt x="95996" y="47990"/>
                </a:lnTo>
                <a:lnTo>
                  <a:pt x="97917" y="52791"/>
                </a:lnTo>
                <a:lnTo>
                  <a:pt x="97917" y="153588"/>
                </a:lnTo>
                <a:lnTo>
                  <a:pt x="98877" y="154548"/>
                </a:lnTo>
                <a:lnTo>
                  <a:pt x="98877" y="155524"/>
                </a:lnTo>
                <a:lnTo>
                  <a:pt x="99837" y="155524"/>
                </a:lnTo>
                <a:lnTo>
                  <a:pt x="99837" y="156469"/>
                </a:lnTo>
                <a:lnTo>
                  <a:pt x="100797" y="156469"/>
                </a:lnTo>
                <a:lnTo>
                  <a:pt x="101757" y="157429"/>
                </a:lnTo>
                <a:lnTo>
                  <a:pt x="119999" y="157429"/>
                </a:lnTo>
                <a:lnTo>
                  <a:pt x="120959" y="156469"/>
                </a:lnTo>
                <a:lnTo>
                  <a:pt x="122880" y="156469"/>
                </a:lnTo>
                <a:lnTo>
                  <a:pt x="123840" y="155524"/>
                </a:lnTo>
                <a:lnTo>
                  <a:pt x="124800" y="155524"/>
                </a:lnTo>
                <a:lnTo>
                  <a:pt x="124789" y="62433"/>
                </a:lnTo>
                <a:lnTo>
                  <a:pt x="123991" y="49002"/>
                </a:lnTo>
                <a:lnTo>
                  <a:pt x="121920" y="37444"/>
                </a:lnTo>
                <a:lnTo>
                  <a:pt x="119999" y="30723"/>
                </a:lnTo>
                <a:lnTo>
                  <a:pt x="117119" y="24002"/>
                </a:lnTo>
                <a:lnTo>
                  <a:pt x="113278" y="18242"/>
                </a:lnTo>
                <a:lnTo>
                  <a:pt x="109438" y="13441"/>
                </a:lnTo>
                <a:lnTo>
                  <a:pt x="103677" y="8641"/>
                </a:lnTo>
                <a:lnTo>
                  <a:pt x="96956" y="5760"/>
                </a:lnTo>
                <a:lnTo>
                  <a:pt x="91196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1" name="object 541"/>
          <p:cNvSpPr/>
          <p:nvPr/>
        </p:nvSpPr>
        <p:spPr>
          <a:xfrm>
            <a:off x="5401985" y="789828"/>
            <a:ext cx="113278" cy="213367"/>
          </a:xfrm>
          <a:custGeom>
            <a:avLst/>
            <a:gdLst/>
            <a:ahLst/>
            <a:cxnLst/>
            <a:rect l="l" t="t" r="r" b="b"/>
            <a:pathLst>
              <a:path w="113278" h="213367">
                <a:moveTo>
                  <a:pt x="81610" y="208315"/>
                </a:moveTo>
                <a:lnTo>
                  <a:pt x="89291" y="204475"/>
                </a:lnTo>
                <a:lnTo>
                  <a:pt x="95051" y="199674"/>
                </a:lnTo>
                <a:lnTo>
                  <a:pt x="100797" y="195833"/>
                </a:lnTo>
                <a:lnTo>
                  <a:pt x="104637" y="190073"/>
                </a:lnTo>
                <a:lnTo>
                  <a:pt x="107518" y="184312"/>
                </a:lnTo>
                <a:lnTo>
                  <a:pt x="110398" y="177591"/>
                </a:lnTo>
                <a:lnTo>
                  <a:pt x="112318" y="171830"/>
                </a:lnTo>
                <a:lnTo>
                  <a:pt x="112318" y="158404"/>
                </a:lnTo>
                <a:lnTo>
                  <a:pt x="110398" y="153588"/>
                </a:lnTo>
                <a:lnTo>
                  <a:pt x="108478" y="148788"/>
                </a:lnTo>
                <a:lnTo>
                  <a:pt x="105597" y="144002"/>
                </a:lnTo>
                <a:lnTo>
                  <a:pt x="102732" y="139186"/>
                </a:lnTo>
                <a:lnTo>
                  <a:pt x="97916" y="136321"/>
                </a:lnTo>
                <a:lnTo>
                  <a:pt x="93116" y="133441"/>
                </a:lnTo>
                <a:lnTo>
                  <a:pt x="88331" y="130561"/>
                </a:lnTo>
                <a:lnTo>
                  <a:pt x="82570" y="128640"/>
                </a:lnTo>
                <a:lnTo>
                  <a:pt x="75849" y="126720"/>
                </a:lnTo>
                <a:lnTo>
                  <a:pt x="69128" y="125760"/>
                </a:lnTo>
                <a:lnTo>
                  <a:pt x="62407" y="125760"/>
                </a:lnTo>
                <a:lnTo>
                  <a:pt x="24002" y="123840"/>
                </a:lnTo>
                <a:lnTo>
                  <a:pt x="18242" y="123840"/>
                </a:lnTo>
                <a:lnTo>
                  <a:pt x="13441" y="122880"/>
                </a:lnTo>
                <a:lnTo>
                  <a:pt x="10561" y="119999"/>
                </a:lnTo>
                <a:lnTo>
                  <a:pt x="6720" y="117119"/>
                </a:lnTo>
                <a:lnTo>
                  <a:pt x="4815" y="114239"/>
                </a:lnTo>
                <a:lnTo>
                  <a:pt x="4815" y="107518"/>
                </a:lnTo>
                <a:lnTo>
                  <a:pt x="5760" y="104637"/>
                </a:lnTo>
                <a:lnTo>
                  <a:pt x="6720" y="101757"/>
                </a:lnTo>
                <a:lnTo>
                  <a:pt x="8656" y="99837"/>
                </a:lnTo>
                <a:lnTo>
                  <a:pt x="9601" y="97916"/>
                </a:lnTo>
                <a:lnTo>
                  <a:pt x="9601" y="47990"/>
                </a:lnTo>
                <a:lnTo>
                  <a:pt x="10561" y="44150"/>
                </a:lnTo>
                <a:lnTo>
                  <a:pt x="11521" y="40309"/>
                </a:lnTo>
                <a:lnTo>
                  <a:pt x="13441" y="36484"/>
                </a:lnTo>
                <a:lnTo>
                  <a:pt x="15361" y="32644"/>
                </a:lnTo>
                <a:lnTo>
                  <a:pt x="17282" y="29763"/>
                </a:lnTo>
                <a:lnTo>
                  <a:pt x="20162" y="26883"/>
                </a:lnTo>
                <a:lnTo>
                  <a:pt x="23042" y="24002"/>
                </a:lnTo>
                <a:lnTo>
                  <a:pt x="26883" y="23042"/>
                </a:lnTo>
                <a:lnTo>
                  <a:pt x="30723" y="21122"/>
                </a:lnTo>
                <a:lnTo>
                  <a:pt x="35524" y="20162"/>
                </a:lnTo>
                <a:lnTo>
                  <a:pt x="50886" y="20162"/>
                </a:lnTo>
                <a:lnTo>
                  <a:pt x="58567" y="23042"/>
                </a:lnTo>
                <a:lnTo>
                  <a:pt x="63367" y="28803"/>
                </a:lnTo>
                <a:lnTo>
                  <a:pt x="69128" y="33588"/>
                </a:lnTo>
                <a:lnTo>
                  <a:pt x="72008" y="41269"/>
                </a:lnTo>
                <a:lnTo>
                  <a:pt x="72008" y="55671"/>
                </a:lnTo>
                <a:lnTo>
                  <a:pt x="71048" y="59512"/>
                </a:lnTo>
                <a:lnTo>
                  <a:pt x="70088" y="63352"/>
                </a:lnTo>
                <a:lnTo>
                  <a:pt x="69128" y="67193"/>
                </a:lnTo>
                <a:lnTo>
                  <a:pt x="67208" y="71033"/>
                </a:lnTo>
                <a:lnTo>
                  <a:pt x="64328" y="73913"/>
                </a:lnTo>
                <a:lnTo>
                  <a:pt x="61447" y="76794"/>
                </a:lnTo>
                <a:lnTo>
                  <a:pt x="58567" y="79674"/>
                </a:lnTo>
                <a:lnTo>
                  <a:pt x="54726" y="80634"/>
                </a:lnTo>
                <a:lnTo>
                  <a:pt x="50886" y="82555"/>
                </a:lnTo>
                <a:lnTo>
                  <a:pt x="46085" y="83515"/>
                </a:lnTo>
                <a:lnTo>
                  <a:pt x="30723" y="83515"/>
                </a:lnTo>
                <a:lnTo>
                  <a:pt x="24002" y="80634"/>
                </a:lnTo>
                <a:lnTo>
                  <a:pt x="19202" y="99837"/>
                </a:lnTo>
                <a:lnTo>
                  <a:pt x="24002" y="101757"/>
                </a:lnTo>
                <a:lnTo>
                  <a:pt x="29763" y="102717"/>
                </a:lnTo>
                <a:lnTo>
                  <a:pt x="35524" y="103677"/>
                </a:lnTo>
                <a:lnTo>
                  <a:pt x="48966" y="103677"/>
                </a:lnTo>
                <a:lnTo>
                  <a:pt x="57607" y="102717"/>
                </a:lnTo>
                <a:lnTo>
                  <a:pt x="64328" y="99837"/>
                </a:lnTo>
                <a:lnTo>
                  <a:pt x="71048" y="97916"/>
                </a:lnTo>
                <a:lnTo>
                  <a:pt x="76809" y="94076"/>
                </a:lnTo>
                <a:lnTo>
                  <a:pt x="81610" y="90236"/>
                </a:lnTo>
                <a:lnTo>
                  <a:pt x="87370" y="85435"/>
                </a:lnTo>
                <a:lnTo>
                  <a:pt x="91211" y="79674"/>
                </a:lnTo>
                <a:lnTo>
                  <a:pt x="93116" y="73913"/>
                </a:lnTo>
                <a:lnTo>
                  <a:pt x="96012" y="67193"/>
                </a:lnTo>
                <a:lnTo>
                  <a:pt x="96956" y="59512"/>
                </a:lnTo>
                <a:lnTo>
                  <a:pt x="96956" y="41269"/>
                </a:lnTo>
                <a:lnTo>
                  <a:pt x="95051" y="36484"/>
                </a:lnTo>
                <a:lnTo>
                  <a:pt x="93116" y="31683"/>
                </a:lnTo>
                <a:lnTo>
                  <a:pt x="91211" y="27843"/>
                </a:lnTo>
                <a:lnTo>
                  <a:pt x="87370" y="24002"/>
                </a:lnTo>
                <a:lnTo>
                  <a:pt x="109438" y="24002"/>
                </a:lnTo>
                <a:lnTo>
                  <a:pt x="111358" y="23042"/>
                </a:lnTo>
                <a:lnTo>
                  <a:pt x="112318" y="21122"/>
                </a:lnTo>
                <a:lnTo>
                  <a:pt x="113278" y="20162"/>
                </a:lnTo>
                <a:lnTo>
                  <a:pt x="113278" y="6720"/>
                </a:lnTo>
                <a:lnTo>
                  <a:pt x="112318" y="5760"/>
                </a:lnTo>
                <a:lnTo>
                  <a:pt x="111358" y="2880"/>
                </a:lnTo>
                <a:lnTo>
                  <a:pt x="64328" y="2880"/>
                </a:lnTo>
                <a:lnTo>
                  <a:pt x="60487" y="1920"/>
                </a:lnTo>
                <a:lnTo>
                  <a:pt x="57607" y="960"/>
                </a:lnTo>
                <a:lnTo>
                  <a:pt x="53766" y="960"/>
                </a:lnTo>
                <a:lnTo>
                  <a:pt x="48966" y="0"/>
                </a:lnTo>
                <a:lnTo>
                  <a:pt x="32644" y="0"/>
                </a:lnTo>
                <a:lnTo>
                  <a:pt x="24963" y="960"/>
                </a:lnTo>
                <a:lnTo>
                  <a:pt x="18242" y="3840"/>
                </a:lnTo>
                <a:lnTo>
                  <a:pt x="11521" y="5760"/>
                </a:lnTo>
                <a:lnTo>
                  <a:pt x="5760" y="9601"/>
                </a:lnTo>
                <a:lnTo>
                  <a:pt x="0" y="13441"/>
                </a:lnTo>
                <a:lnTo>
                  <a:pt x="1935" y="180472"/>
                </a:lnTo>
                <a:lnTo>
                  <a:pt x="1935" y="170870"/>
                </a:lnTo>
                <a:lnTo>
                  <a:pt x="2880" y="168950"/>
                </a:lnTo>
                <a:lnTo>
                  <a:pt x="2880" y="166070"/>
                </a:lnTo>
                <a:lnTo>
                  <a:pt x="3840" y="164150"/>
                </a:lnTo>
                <a:lnTo>
                  <a:pt x="3840" y="162229"/>
                </a:lnTo>
                <a:lnTo>
                  <a:pt x="5760" y="160309"/>
                </a:lnTo>
                <a:lnTo>
                  <a:pt x="6720" y="157429"/>
                </a:lnTo>
                <a:lnTo>
                  <a:pt x="8656" y="155508"/>
                </a:lnTo>
                <a:lnTo>
                  <a:pt x="10561" y="153588"/>
                </a:lnTo>
                <a:lnTo>
                  <a:pt x="12481" y="150723"/>
                </a:lnTo>
                <a:lnTo>
                  <a:pt x="15361" y="147843"/>
                </a:lnTo>
                <a:lnTo>
                  <a:pt x="19202" y="144947"/>
                </a:lnTo>
                <a:lnTo>
                  <a:pt x="56647" y="146883"/>
                </a:lnTo>
                <a:lnTo>
                  <a:pt x="65288" y="146883"/>
                </a:lnTo>
                <a:lnTo>
                  <a:pt x="72969" y="148788"/>
                </a:lnTo>
                <a:lnTo>
                  <a:pt x="77769" y="152628"/>
                </a:lnTo>
                <a:lnTo>
                  <a:pt x="82570" y="155508"/>
                </a:lnTo>
                <a:lnTo>
                  <a:pt x="85450" y="160309"/>
                </a:lnTo>
                <a:lnTo>
                  <a:pt x="85450" y="169910"/>
                </a:lnTo>
                <a:lnTo>
                  <a:pt x="84490" y="173751"/>
                </a:lnTo>
                <a:lnTo>
                  <a:pt x="82570" y="176631"/>
                </a:lnTo>
                <a:lnTo>
                  <a:pt x="81610" y="180472"/>
                </a:lnTo>
                <a:lnTo>
                  <a:pt x="78729" y="183352"/>
                </a:lnTo>
                <a:lnTo>
                  <a:pt x="75849" y="186232"/>
                </a:lnTo>
                <a:lnTo>
                  <a:pt x="72969" y="188153"/>
                </a:lnTo>
                <a:lnTo>
                  <a:pt x="68168" y="191033"/>
                </a:lnTo>
                <a:lnTo>
                  <a:pt x="62407" y="191993"/>
                </a:lnTo>
                <a:lnTo>
                  <a:pt x="61741" y="213367"/>
                </a:lnTo>
                <a:lnTo>
                  <a:pt x="72969" y="211195"/>
                </a:lnTo>
                <a:lnTo>
                  <a:pt x="81610" y="2083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2" name="object 542"/>
          <p:cNvSpPr/>
          <p:nvPr/>
        </p:nvSpPr>
        <p:spPr>
          <a:xfrm>
            <a:off x="5377997" y="803269"/>
            <a:ext cx="86395" cy="201594"/>
          </a:xfrm>
          <a:custGeom>
            <a:avLst/>
            <a:gdLst/>
            <a:ahLst/>
            <a:cxnLst/>
            <a:rect l="l" t="t" r="r" b="b"/>
            <a:pathLst>
              <a:path w="86395" h="201594">
                <a:moveTo>
                  <a:pt x="0" y="162229"/>
                </a:moveTo>
                <a:lnTo>
                  <a:pt x="0" y="167990"/>
                </a:lnTo>
                <a:lnTo>
                  <a:pt x="960" y="172791"/>
                </a:lnTo>
                <a:lnTo>
                  <a:pt x="3840" y="177591"/>
                </a:lnTo>
                <a:lnTo>
                  <a:pt x="5760" y="182392"/>
                </a:lnTo>
                <a:lnTo>
                  <a:pt x="9601" y="187192"/>
                </a:lnTo>
                <a:lnTo>
                  <a:pt x="15361" y="190073"/>
                </a:lnTo>
                <a:lnTo>
                  <a:pt x="20147" y="193913"/>
                </a:lnTo>
                <a:lnTo>
                  <a:pt x="26868" y="196794"/>
                </a:lnTo>
                <a:lnTo>
                  <a:pt x="35509" y="198714"/>
                </a:lnTo>
                <a:lnTo>
                  <a:pt x="39168" y="199516"/>
                </a:lnTo>
                <a:lnTo>
                  <a:pt x="51259" y="201075"/>
                </a:lnTo>
                <a:lnTo>
                  <a:pt x="65272" y="201594"/>
                </a:lnTo>
                <a:lnTo>
                  <a:pt x="72677" y="201370"/>
                </a:lnTo>
                <a:lnTo>
                  <a:pt x="85729" y="199925"/>
                </a:lnTo>
                <a:lnTo>
                  <a:pt x="86395" y="178551"/>
                </a:lnTo>
                <a:lnTo>
                  <a:pt x="81594" y="180472"/>
                </a:lnTo>
                <a:lnTo>
                  <a:pt x="74874" y="181432"/>
                </a:lnTo>
                <a:lnTo>
                  <a:pt x="66233" y="181432"/>
                </a:lnTo>
                <a:lnTo>
                  <a:pt x="60384" y="181280"/>
                </a:lnTo>
                <a:lnTo>
                  <a:pt x="47203" y="179487"/>
                </a:lnTo>
                <a:lnTo>
                  <a:pt x="36469" y="175671"/>
                </a:lnTo>
                <a:lnTo>
                  <a:pt x="29748" y="171831"/>
                </a:lnTo>
                <a:lnTo>
                  <a:pt x="25923" y="167030"/>
                </a:lnTo>
                <a:lnTo>
                  <a:pt x="23987" y="0"/>
                </a:lnTo>
                <a:lnTo>
                  <a:pt x="19187" y="4800"/>
                </a:lnTo>
                <a:lnTo>
                  <a:pt x="15361" y="10561"/>
                </a:lnTo>
                <a:lnTo>
                  <a:pt x="12466" y="17282"/>
                </a:lnTo>
                <a:lnTo>
                  <a:pt x="9601" y="23987"/>
                </a:lnTo>
                <a:lnTo>
                  <a:pt x="8641" y="30708"/>
                </a:lnTo>
                <a:lnTo>
                  <a:pt x="8641" y="46070"/>
                </a:lnTo>
                <a:lnTo>
                  <a:pt x="9601" y="52791"/>
                </a:lnTo>
                <a:lnTo>
                  <a:pt x="11521" y="57591"/>
                </a:lnTo>
                <a:lnTo>
                  <a:pt x="13441" y="62392"/>
                </a:lnTo>
                <a:lnTo>
                  <a:pt x="16306" y="67193"/>
                </a:lnTo>
                <a:lnTo>
                  <a:pt x="19187" y="71033"/>
                </a:lnTo>
                <a:lnTo>
                  <a:pt x="15361" y="74874"/>
                </a:lnTo>
                <a:lnTo>
                  <a:pt x="12466" y="79674"/>
                </a:lnTo>
                <a:lnTo>
                  <a:pt x="9601" y="84475"/>
                </a:lnTo>
                <a:lnTo>
                  <a:pt x="6720" y="90236"/>
                </a:lnTo>
                <a:lnTo>
                  <a:pt x="5760" y="95996"/>
                </a:lnTo>
                <a:lnTo>
                  <a:pt x="5760" y="107518"/>
                </a:lnTo>
                <a:lnTo>
                  <a:pt x="6720" y="111358"/>
                </a:lnTo>
                <a:lnTo>
                  <a:pt x="8641" y="115199"/>
                </a:lnTo>
                <a:lnTo>
                  <a:pt x="11521" y="119999"/>
                </a:lnTo>
                <a:lnTo>
                  <a:pt x="15361" y="122880"/>
                </a:lnTo>
                <a:lnTo>
                  <a:pt x="21122" y="125745"/>
                </a:lnTo>
                <a:lnTo>
                  <a:pt x="17282" y="128625"/>
                </a:lnTo>
                <a:lnTo>
                  <a:pt x="14401" y="131505"/>
                </a:lnTo>
                <a:lnTo>
                  <a:pt x="11521" y="133441"/>
                </a:lnTo>
                <a:lnTo>
                  <a:pt x="8641" y="136306"/>
                </a:lnTo>
                <a:lnTo>
                  <a:pt x="6720" y="139186"/>
                </a:lnTo>
                <a:lnTo>
                  <a:pt x="4800" y="142067"/>
                </a:lnTo>
                <a:lnTo>
                  <a:pt x="2880" y="145907"/>
                </a:lnTo>
                <a:lnTo>
                  <a:pt x="1920" y="148788"/>
                </a:lnTo>
                <a:lnTo>
                  <a:pt x="960" y="151668"/>
                </a:lnTo>
                <a:lnTo>
                  <a:pt x="0" y="155508"/>
                </a:lnTo>
                <a:lnTo>
                  <a:pt x="0" y="1622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3" name="object 543"/>
          <p:cNvSpPr/>
          <p:nvPr/>
        </p:nvSpPr>
        <p:spPr>
          <a:xfrm>
            <a:off x="5411586" y="852220"/>
            <a:ext cx="14401" cy="37444"/>
          </a:xfrm>
          <a:custGeom>
            <a:avLst/>
            <a:gdLst/>
            <a:ahLst/>
            <a:cxnLst/>
            <a:rect l="l" t="t" r="r" b="b"/>
            <a:pathLst>
              <a:path w="14401" h="37444">
                <a:moveTo>
                  <a:pt x="0" y="0"/>
                </a:moveTo>
                <a:lnTo>
                  <a:pt x="0" y="35524"/>
                </a:lnTo>
                <a:lnTo>
                  <a:pt x="1920" y="33604"/>
                </a:lnTo>
                <a:lnTo>
                  <a:pt x="4800" y="35524"/>
                </a:lnTo>
                <a:lnTo>
                  <a:pt x="9601" y="37444"/>
                </a:lnTo>
                <a:lnTo>
                  <a:pt x="14401" y="18242"/>
                </a:lnTo>
                <a:lnTo>
                  <a:pt x="8641" y="12481"/>
                </a:lnTo>
                <a:lnTo>
                  <a:pt x="2880" y="76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4" name="object 544"/>
          <p:cNvSpPr/>
          <p:nvPr/>
        </p:nvSpPr>
        <p:spPr>
          <a:xfrm>
            <a:off x="5537347" y="788868"/>
            <a:ext cx="134401" cy="160309"/>
          </a:xfrm>
          <a:custGeom>
            <a:avLst/>
            <a:gdLst/>
            <a:ahLst/>
            <a:cxnLst/>
            <a:rect l="l" t="t" r="r" b="b"/>
            <a:pathLst>
              <a:path w="134401" h="160309">
                <a:moveTo>
                  <a:pt x="33604" y="43205"/>
                </a:moveTo>
                <a:lnTo>
                  <a:pt x="35524" y="38389"/>
                </a:lnTo>
                <a:lnTo>
                  <a:pt x="39364" y="34549"/>
                </a:lnTo>
                <a:lnTo>
                  <a:pt x="42230" y="30723"/>
                </a:lnTo>
                <a:lnTo>
                  <a:pt x="47045" y="27843"/>
                </a:lnTo>
                <a:lnTo>
                  <a:pt x="51846" y="24963"/>
                </a:lnTo>
                <a:lnTo>
                  <a:pt x="56631" y="22082"/>
                </a:lnTo>
                <a:lnTo>
                  <a:pt x="62407" y="21122"/>
                </a:lnTo>
                <a:lnTo>
                  <a:pt x="69128" y="21122"/>
                </a:lnTo>
                <a:lnTo>
                  <a:pt x="75941" y="21547"/>
                </a:lnTo>
                <a:lnTo>
                  <a:pt x="88341" y="25407"/>
                </a:lnTo>
                <a:lnTo>
                  <a:pt x="97916" y="33604"/>
                </a:lnTo>
                <a:lnTo>
                  <a:pt x="102299" y="39999"/>
                </a:lnTo>
                <a:lnTo>
                  <a:pt x="106263" y="51657"/>
                </a:lnTo>
                <a:lnTo>
                  <a:pt x="107518" y="66233"/>
                </a:lnTo>
                <a:lnTo>
                  <a:pt x="123840" y="85435"/>
                </a:lnTo>
                <a:lnTo>
                  <a:pt x="126720" y="85435"/>
                </a:lnTo>
                <a:lnTo>
                  <a:pt x="128640" y="84475"/>
                </a:lnTo>
                <a:lnTo>
                  <a:pt x="130561" y="82555"/>
                </a:lnTo>
                <a:lnTo>
                  <a:pt x="133441" y="80634"/>
                </a:lnTo>
                <a:lnTo>
                  <a:pt x="134401" y="77754"/>
                </a:lnTo>
                <a:lnTo>
                  <a:pt x="134401" y="69113"/>
                </a:lnTo>
                <a:lnTo>
                  <a:pt x="133058" y="54457"/>
                </a:lnTo>
                <a:lnTo>
                  <a:pt x="130561" y="42230"/>
                </a:lnTo>
                <a:lnTo>
                  <a:pt x="127680" y="34549"/>
                </a:lnTo>
                <a:lnTo>
                  <a:pt x="123840" y="26883"/>
                </a:lnTo>
                <a:lnTo>
                  <a:pt x="119039" y="21122"/>
                </a:lnTo>
                <a:lnTo>
                  <a:pt x="114239" y="14401"/>
                </a:lnTo>
                <a:lnTo>
                  <a:pt x="107518" y="9601"/>
                </a:lnTo>
                <a:lnTo>
                  <a:pt x="98877" y="5760"/>
                </a:lnTo>
                <a:lnTo>
                  <a:pt x="95654" y="4307"/>
                </a:lnTo>
                <a:lnTo>
                  <a:pt x="83940" y="1076"/>
                </a:lnTo>
                <a:lnTo>
                  <a:pt x="70073" y="0"/>
                </a:lnTo>
                <a:lnTo>
                  <a:pt x="65854" y="104"/>
                </a:lnTo>
                <a:lnTo>
                  <a:pt x="53031" y="1854"/>
                </a:lnTo>
                <a:lnTo>
                  <a:pt x="41285" y="5760"/>
                </a:lnTo>
                <a:lnTo>
                  <a:pt x="28332" y="13468"/>
                </a:lnTo>
                <a:lnTo>
                  <a:pt x="27843" y="66233"/>
                </a:lnTo>
                <a:lnTo>
                  <a:pt x="28803" y="60472"/>
                </a:lnTo>
                <a:lnTo>
                  <a:pt x="29763" y="54726"/>
                </a:lnTo>
                <a:lnTo>
                  <a:pt x="31683" y="48950"/>
                </a:lnTo>
                <a:lnTo>
                  <a:pt x="33604" y="43205"/>
                </a:lnTo>
                <a:close/>
              </a:path>
              <a:path w="134401" h="160309">
                <a:moveTo>
                  <a:pt x="127680" y="131521"/>
                </a:moveTo>
                <a:lnTo>
                  <a:pt x="126720" y="130561"/>
                </a:lnTo>
                <a:lnTo>
                  <a:pt x="126720" y="128640"/>
                </a:lnTo>
                <a:lnTo>
                  <a:pt x="125760" y="128640"/>
                </a:lnTo>
                <a:lnTo>
                  <a:pt x="125760" y="127680"/>
                </a:lnTo>
                <a:lnTo>
                  <a:pt x="119999" y="127680"/>
                </a:lnTo>
                <a:lnTo>
                  <a:pt x="118079" y="129600"/>
                </a:lnTo>
                <a:lnTo>
                  <a:pt x="115199" y="130561"/>
                </a:lnTo>
                <a:lnTo>
                  <a:pt x="111358" y="131521"/>
                </a:lnTo>
                <a:lnTo>
                  <a:pt x="107518" y="132466"/>
                </a:lnTo>
                <a:lnTo>
                  <a:pt x="103677" y="134401"/>
                </a:lnTo>
                <a:lnTo>
                  <a:pt x="99837" y="135361"/>
                </a:lnTo>
                <a:lnTo>
                  <a:pt x="94076" y="136306"/>
                </a:lnTo>
                <a:lnTo>
                  <a:pt x="88315" y="138242"/>
                </a:lnTo>
                <a:lnTo>
                  <a:pt x="67193" y="138242"/>
                </a:lnTo>
                <a:lnTo>
                  <a:pt x="59512" y="137281"/>
                </a:lnTo>
                <a:lnTo>
                  <a:pt x="53766" y="134401"/>
                </a:lnTo>
                <a:lnTo>
                  <a:pt x="47045" y="132466"/>
                </a:lnTo>
                <a:lnTo>
                  <a:pt x="42230" y="128640"/>
                </a:lnTo>
                <a:lnTo>
                  <a:pt x="38404" y="123840"/>
                </a:lnTo>
                <a:lnTo>
                  <a:pt x="34564" y="119039"/>
                </a:lnTo>
                <a:lnTo>
                  <a:pt x="32644" y="114239"/>
                </a:lnTo>
                <a:lnTo>
                  <a:pt x="30723" y="107518"/>
                </a:lnTo>
                <a:lnTo>
                  <a:pt x="28803" y="100797"/>
                </a:lnTo>
                <a:lnTo>
                  <a:pt x="27843" y="94076"/>
                </a:lnTo>
                <a:lnTo>
                  <a:pt x="27843" y="85435"/>
                </a:lnTo>
                <a:lnTo>
                  <a:pt x="123840" y="85435"/>
                </a:lnTo>
                <a:lnTo>
                  <a:pt x="107518" y="66233"/>
                </a:lnTo>
                <a:lnTo>
                  <a:pt x="27843" y="66233"/>
                </a:lnTo>
                <a:lnTo>
                  <a:pt x="28332" y="13468"/>
                </a:lnTo>
                <a:lnTo>
                  <a:pt x="19202" y="22082"/>
                </a:lnTo>
                <a:lnTo>
                  <a:pt x="10124" y="34994"/>
                </a:lnTo>
                <a:lnTo>
                  <a:pt x="4800" y="47045"/>
                </a:lnTo>
                <a:lnTo>
                  <a:pt x="2825" y="55039"/>
                </a:lnTo>
                <a:lnTo>
                  <a:pt x="756" y="67330"/>
                </a:lnTo>
                <a:lnTo>
                  <a:pt x="0" y="80634"/>
                </a:lnTo>
                <a:lnTo>
                  <a:pt x="407" y="91181"/>
                </a:lnTo>
                <a:lnTo>
                  <a:pt x="2083" y="103953"/>
                </a:lnTo>
                <a:lnTo>
                  <a:pt x="4800" y="115199"/>
                </a:lnTo>
                <a:lnTo>
                  <a:pt x="11432" y="130546"/>
                </a:lnTo>
                <a:lnTo>
                  <a:pt x="19202" y="140147"/>
                </a:lnTo>
                <a:lnTo>
                  <a:pt x="29573" y="149055"/>
                </a:lnTo>
                <a:lnTo>
                  <a:pt x="41285" y="154548"/>
                </a:lnTo>
                <a:lnTo>
                  <a:pt x="47384" y="156722"/>
                </a:lnTo>
                <a:lnTo>
                  <a:pt x="59353" y="159412"/>
                </a:lnTo>
                <a:lnTo>
                  <a:pt x="72953" y="160309"/>
                </a:lnTo>
                <a:lnTo>
                  <a:pt x="79674" y="160309"/>
                </a:lnTo>
                <a:lnTo>
                  <a:pt x="86395" y="159364"/>
                </a:lnTo>
                <a:lnTo>
                  <a:pt x="92156" y="158389"/>
                </a:lnTo>
                <a:lnTo>
                  <a:pt x="98877" y="157429"/>
                </a:lnTo>
                <a:lnTo>
                  <a:pt x="103677" y="156469"/>
                </a:lnTo>
                <a:lnTo>
                  <a:pt x="108478" y="154548"/>
                </a:lnTo>
                <a:lnTo>
                  <a:pt x="113278" y="153588"/>
                </a:lnTo>
                <a:lnTo>
                  <a:pt x="117119" y="152643"/>
                </a:lnTo>
                <a:lnTo>
                  <a:pt x="119999" y="150708"/>
                </a:lnTo>
                <a:lnTo>
                  <a:pt x="122880" y="149748"/>
                </a:lnTo>
                <a:lnTo>
                  <a:pt x="124800" y="148803"/>
                </a:lnTo>
                <a:lnTo>
                  <a:pt x="124800" y="147843"/>
                </a:lnTo>
                <a:lnTo>
                  <a:pt x="125760" y="147843"/>
                </a:lnTo>
                <a:lnTo>
                  <a:pt x="125760" y="146867"/>
                </a:lnTo>
                <a:lnTo>
                  <a:pt x="126720" y="145907"/>
                </a:lnTo>
                <a:lnTo>
                  <a:pt x="126720" y="143987"/>
                </a:lnTo>
                <a:lnTo>
                  <a:pt x="127680" y="143027"/>
                </a:lnTo>
                <a:lnTo>
                  <a:pt x="127680" y="13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5" name="object 545"/>
          <p:cNvSpPr/>
          <p:nvPr/>
        </p:nvSpPr>
        <p:spPr>
          <a:xfrm>
            <a:off x="5727420" y="875263"/>
            <a:ext cx="7680" cy="67193"/>
          </a:xfrm>
          <a:custGeom>
            <a:avLst/>
            <a:gdLst/>
            <a:ahLst/>
            <a:cxnLst/>
            <a:rect l="l" t="t" r="r" b="b"/>
            <a:pathLst>
              <a:path w="7680" h="67193">
                <a:moveTo>
                  <a:pt x="7680" y="67193"/>
                </a:moveTo>
                <a:lnTo>
                  <a:pt x="5760" y="21122"/>
                </a:lnTo>
                <a:lnTo>
                  <a:pt x="4800" y="14401"/>
                </a:lnTo>
                <a:lnTo>
                  <a:pt x="3840" y="6720"/>
                </a:lnTo>
                <a:lnTo>
                  <a:pt x="2880" y="0"/>
                </a:lnTo>
                <a:lnTo>
                  <a:pt x="0" y="63352"/>
                </a:lnTo>
                <a:lnTo>
                  <a:pt x="7680" y="67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6" name="object 546"/>
          <p:cNvSpPr/>
          <p:nvPr/>
        </p:nvSpPr>
        <p:spPr>
          <a:xfrm>
            <a:off x="5702457" y="721674"/>
            <a:ext cx="134401" cy="227502"/>
          </a:xfrm>
          <a:custGeom>
            <a:avLst/>
            <a:gdLst/>
            <a:ahLst/>
            <a:cxnLst/>
            <a:rect l="l" t="t" r="r" b="b"/>
            <a:pathLst>
              <a:path w="134401" h="227502">
                <a:moveTo>
                  <a:pt x="45796" y="226200"/>
                </a:moveTo>
                <a:lnTo>
                  <a:pt x="59527" y="227502"/>
                </a:lnTo>
                <a:lnTo>
                  <a:pt x="62144" y="227432"/>
                </a:lnTo>
                <a:lnTo>
                  <a:pt x="74924" y="225090"/>
                </a:lnTo>
                <a:lnTo>
                  <a:pt x="86395" y="219837"/>
                </a:lnTo>
                <a:lnTo>
                  <a:pt x="90816" y="217238"/>
                </a:lnTo>
                <a:lnTo>
                  <a:pt x="100810" y="210005"/>
                </a:lnTo>
                <a:lnTo>
                  <a:pt x="110398" y="200634"/>
                </a:lnTo>
                <a:lnTo>
                  <a:pt x="110398" y="221742"/>
                </a:lnTo>
                <a:lnTo>
                  <a:pt x="111358" y="222717"/>
                </a:lnTo>
                <a:lnTo>
                  <a:pt x="112318" y="223662"/>
                </a:lnTo>
                <a:lnTo>
                  <a:pt x="113278" y="223662"/>
                </a:lnTo>
                <a:lnTo>
                  <a:pt x="114239" y="224622"/>
                </a:lnTo>
                <a:lnTo>
                  <a:pt x="130561" y="224622"/>
                </a:lnTo>
                <a:lnTo>
                  <a:pt x="131521" y="223662"/>
                </a:lnTo>
                <a:lnTo>
                  <a:pt x="132481" y="223662"/>
                </a:lnTo>
                <a:lnTo>
                  <a:pt x="133441" y="222717"/>
                </a:lnTo>
                <a:lnTo>
                  <a:pt x="134401" y="221742"/>
                </a:lnTo>
                <a:lnTo>
                  <a:pt x="134401" y="4800"/>
                </a:lnTo>
                <a:lnTo>
                  <a:pt x="133441" y="3825"/>
                </a:lnTo>
                <a:lnTo>
                  <a:pt x="133441" y="2880"/>
                </a:lnTo>
                <a:lnTo>
                  <a:pt x="132481" y="1920"/>
                </a:lnTo>
                <a:lnTo>
                  <a:pt x="131521" y="1920"/>
                </a:lnTo>
                <a:lnTo>
                  <a:pt x="130561" y="960"/>
                </a:lnTo>
                <a:lnTo>
                  <a:pt x="126720" y="960"/>
                </a:lnTo>
                <a:lnTo>
                  <a:pt x="125760" y="0"/>
                </a:lnTo>
                <a:lnTo>
                  <a:pt x="116159" y="0"/>
                </a:lnTo>
                <a:lnTo>
                  <a:pt x="114239" y="960"/>
                </a:lnTo>
                <a:lnTo>
                  <a:pt x="111358" y="960"/>
                </a:lnTo>
                <a:lnTo>
                  <a:pt x="110398" y="1920"/>
                </a:lnTo>
                <a:lnTo>
                  <a:pt x="108478" y="1920"/>
                </a:lnTo>
                <a:lnTo>
                  <a:pt x="108478" y="2880"/>
                </a:lnTo>
                <a:lnTo>
                  <a:pt x="107518" y="2880"/>
                </a:lnTo>
                <a:lnTo>
                  <a:pt x="107518" y="89275"/>
                </a:lnTo>
                <a:lnTo>
                  <a:pt x="106534" y="88305"/>
                </a:lnTo>
                <a:lnTo>
                  <a:pt x="96439" y="79635"/>
                </a:lnTo>
                <a:lnTo>
                  <a:pt x="86395" y="72953"/>
                </a:lnTo>
                <a:lnTo>
                  <a:pt x="79674" y="69113"/>
                </a:lnTo>
                <a:lnTo>
                  <a:pt x="71048" y="67193"/>
                </a:lnTo>
                <a:lnTo>
                  <a:pt x="63367" y="67193"/>
                </a:lnTo>
                <a:lnTo>
                  <a:pt x="59818" y="67268"/>
                </a:lnTo>
                <a:lnTo>
                  <a:pt x="46790" y="69143"/>
                </a:lnTo>
                <a:lnTo>
                  <a:pt x="35524" y="73914"/>
                </a:lnTo>
                <a:lnTo>
                  <a:pt x="27843" y="77754"/>
                </a:lnTo>
                <a:lnTo>
                  <a:pt x="21122" y="82555"/>
                </a:lnTo>
                <a:lnTo>
                  <a:pt x="16322" y="89275"/>
                </a:lnTo>
                <a:lnTo>
                  <a:pt x="14583" y="91707"/>
                </a:lnTo>
                <a:lnTo>
                  <a:pt x="8536" y="102866"/>
                </a:lnTo>
                <a:lnTo>
                  <a:pt x="4800" y="115183"/>
                </a:lnTo>
                <a:lnTo>
                  <a:pt x="2829" y="123327"/>
                </a:lnTo>
                <a:lnTo>
                  <a:pt x="760" y="135906"/>
                </a:lnTo>
                <a:lnTo>
                  <a:pt x="0" y="148788"/>
                </a:lnTo>
                <a:lnTo>
                  <a:pt x="176" y="154823"/>
                </a:lnTo>
                <a:lnTo>
                  <a:pt x="1616" y="167565"/>
                </a:lnTo>
                <a:lnTo>
                  <a:pt x="3840" y="179511"/>
                </a:lnTo>
                <a:lnTo>
                  <a:pt x="8176" y="193327"/>
                </a:lnTo>
                <a:lnTo>
                  <a:pt x="13441" y="204475"/>
                </a:lnTo>
                <a:lnTo>
                  <a:pt x="18242" y="211180"/>
                </a:lnTo>
                <a:lnTo>
                  <a:pt x="24963" y="216941"/>
                </a:lnTo>
                <a:lnTo>
                  <a:pt x="27843" y="153588"/>
                </a:lnTo>
                <a:lnTo>
                  <a:pt x="27843" y="139186"/>
                </a:lnTo>
                <a:lnTo>
                  <a:pt x="28803" y="132466"/>
                </a:lnTo>
                <a:lnTo>
                  <a:pt x="29763" y="125745"/>
                </a:lnTo>
                <a:lnTo>
                  <a:pt x="31683" y="119024"/>
                </a:lnTo>
                <a:lnTo>
                  <a:pt x="33604" y="113278"/>
                </a:lnTo>
                <a:lnTo>
                  <a:pt x="36484" y="108463"/>
                </a:lnTo>
                <a:lnTo>
                  <a:pt x="39364" y="102717"/>
                </a:lnTo>
                <a:lnTo>
                  <a:pt x="43205" y="98877"/>
                </a:lnTo>
                <a:lnTo>
                  <a:pt x="48006" y="95036"/>
                </a:lnTo>
                <a:lnTo>
                  <a:pt x="52806" y="92156"/>
                </a:lnTo>
                <a:lnTo>
                  <a:pt x="58567" y="90236"/>
                </a:lnTo>
                <a:lnTo>
                  <a:pt x="72953" y="90236"/>
                </a:lnTo>
                <a:lnTo>
                  <a:pt x="79674" y="93116"/>
                </a:lnTo>
                <a:lnTo>
                  <a:pt x="86395" y="97917"/>
                </a:lnTo>
                <a:lnTo>
                  <a:pt x="89027" y="99888"/>
                </a:lnTo>
                <a:lnTo>
                  <a:pt x="97973" y="107888"/>
                </a:lnTo>
                <a:lnTo>
                  <a:pt x="107518" y="118079"/>
                </a:lnTo>
                <a:lnTo>
                  <a:pt x="107518" y="175671"/>
                </a:lnTo>
                <a:lnTo>
                  <a:pt x="102717" y="181432"/>
                </a:lnTo>
                <a:lnTo>
                  <a:pt x="98877" y="186232"/>
                </a:lnTo>
                <a:lnTo>
                  <a:pt x="95036" y="189113"/>
                </a:lnTo>
                <a:lnTo>
                  <a:pt x="91196" y="192953"/>
                </a:lnTo>
                <a:lnTo>
                  <a:pt x="88331" y="195834"/>
                </a:lnTo>
                <a:lnTo>
                  <a:pt x="84490" y="197754"/>
                </a:lnTo>
                <a:lnTo>
                  <a:pt x="80650" y="200634"/>
                </a:lnTo>
                <a:lnTo>
                  <a:pt x="77769" y="201594"/>
                </a:lnTo>
                <a:lnTo>
                  <a:pt x="73929" y="202554"/>
                </a:lnTo>
                <a:lnTo>
                  <a:pt x="71048" y="203499"/>
                </a:lnTo>
                <a:lnTo>
                  <a:pt x="68168" y="204475"/>
                </a:lnTo>
                <a:lnTo>
                  <a:pt x="56647" y="204475"/>
                </a:lnTo>
                <a:lnTo>
                  <a:pt x="50886" y="202554"/>
                </a:lnTo>
                <a:lnTo>
                  <a:pt x="47045" y="199659"/>
                </a:lnTo>
                <a:lnTo>
                  <a:pt x="42245" y="195834"/>
                </a:lnTo>
                <a:lnTo>
                  <a:pt x="38404" y="191993"/>
                </a:lnTo>
                <a:lnTo>
                  <a:pt x="35524" y="186232"/>
                </a:lnTo>
                <a:lnTo>
                  <a:pt x="32644" y="181432"/>
                </a:lnTo>
                <a:lnTo>
                  <a:pt x="30723" y="174711"/>
                </a:lnTo>
                <a:lnTo>
                  <a:pt x="32644" y="220781"/>
                </a:lnTo>
                <a:lnTo>
                  <a:pt x="34384" y="221923"/>
                </a:lnTo>
                <a:lnTo>
                  <a:pt x="45796" y="2262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7" name="object 547"/>
          <p:cNvSpPr/>
          <p:nvPr/>
        </p:nvSpPr>
        <p:spPr>
          <a:xfrm>
            <a:off x="3092302" y="4187159"/>
            <a:ext cx="82555" cy="134401"/>
          </a:xfrm>
          <a:custGeom>
            <a:avLst/>
            <a:gdLst/>
            <a:ahLst/>
            <a:cxnLst/>
            <a:rect l="l" t="t" r="r" b="b"/>
            <a:pathLst>
              <a:path w="82555" h="134401">
                <a:moveTo>
                  <a:pt x="81594" y="116159"/>
                </a:moveTo>
                <a:lnTo>
                  <a:pt x="80634" y="115199"/>
                </a:lnTo>
                <a:lnTo>
                  <a:pt x="79674" y="114239"/>
                </a:lnTo>
                <a:lnTo>
                  <a:pt x="78714" y="113278"/>
                </a:lnTo>
                <a:lnTo>
                  <a:pt x="56631" y="113278"/>
                </a:lnTo>
                <a:lnTo>
                  <a:pt x="56631" y="2880"/>
                </a:lnTo>
                <a:lnTo>
                  <a:pt x="55686" y="1920"/>
                </a:lnTo>
                <a:lnTo>
                  <a:pt x="54726" y="960"/>
                </a:lnTo>
                <a:lnTo>
                  <a:pt x="53751" y="960"/>
                </a:lnTo>
                <a:lnTo>
                  <a:pt x="51846" y="0"/>
                </a:lnTo>
                <a:lnTo>
                  <a:pt x="36484" y="0"/>
                </a:lnTo>
                <a:lnTo>
                  <a:pt x="35524" y="960"/>
                </a:lnTo>
                <a:lnTo>
                  <a:pt x="32644" y="960"/>
                </a:lnTo>
                <a:lnTo>
                  <a:pt x="32644" y="1920"/>
                </a:lnTo>
                <a:lnTo>
                  <a:pt x="3840" y="20162"/>
                </a:lnTo>
                <a:lnTo>
                  <a:pt x="2880" y="21122"/>
                </a:lnTo>
                <a:lnTo>
                  <a:pt x="1920" y="21122"/>
                </a:lnTo>
                <a:lnTo>
                  <a:pt x="960" y="22082"/>
                </a:lnTo>
                <a:lnTo>
                  <a:pt x="960" y="23042"/>
                </a:lnTo>
                <a:lnTo>
                  <a:pt x="0" y="24002"/>
                </a:lnTo>
                <a:lnTo>
                  <a:pt x="0" y="36484"/>
                </a:lnTo>
                <a:lnTo>
                  <a:pt x="960" y="37444"/>
                </a:lnTo>
                <a:lnTo>
                  <a:pt x="960" y="38404"/>
                </a:lnTo>
                <a:lnTo>
                  <a:pt x="1920" y="39364"/>
                </a:lnTo>
                <a:lnTo>
                  <a:pt x="1920" y="40325"/>
                </a:lnTo>
                <a:lnTo>
                  <a:pt x="3840" y="40325"/>
                </a:lnTo>
                <a:lnTo>
                  <a:pt x="4800" y="39364"/>
                </a:lnTo>
                <a:lnTo>
                  <a:pt x="6720" y="39364"/>
                </a:lnTo>
                <a:lnTo>
                  <a:pt x="7680" y="38404"/>
                </a:lnTo>
                <a:lnTo>
                  <a:pt x="29763" y="26883"/>
                </a:lnTo>
                <a:lnTo>
                  <a:pt x="29763" y="113278"/>
                </a:lnTo>
                <a:lnTo>
                  <a:pt x="2880" y="113278"/>
                </a:lnTo>
                <a:lnTo>
                  <a:pt x="2880" y="114239"/>
                </a:lnTo>
                <a:lnTo>
                  <a:pt x="1920" y="114239"/>
                </a:lnTo>
                <a:lnTo>
                  <a:pt x="1920" y="115199"/>
                </a:lnTo>
                <a:lnTo>
                  <a:pt x="960" y="116159"/>
                </a:lnTo>
                <a:lnTo>
                  <a:pt x="960" y="119039"/>
                </a:lnTo>
                <a:lnTo>
                  <a:pt x="0" y="119999"/>
                </a:lnTo>
                <a:lnTo>
                  <a:pt x="0" y="125760"/>
                </a:lnTo>
                <a:lnTo>
                  <a:pt x="960" y="127680"/>
                </a:lnTo>
                <a:lnTo>
                  <a:pt x="960" y="131521"/>
                </a:lnTo>
                <a:lnTo>
                  <a:pt x="1920" y="131521"/>
                </a:lnTo>
                <a:lnTo>
                  <a:pt x="1920" y="132481"/>
                </a:lnTo>
                <a:lnTo>
                  <a:pt x="2880" y="133441"/>
                </a:lnTo>
                <a:lnTo>
                  <a:pt x="3840" y="134401"/>
                </a:lnTo>
                <a:lnTo>
                  <a:pt x="78714" y="134401"/>
                </a:lnTo>
                <a:lnTo>
                  <a:pt x="79674" y="133441"/>
                </a:lnTo>
                <a:lnTo>
                  <a:pt x="80634" y="132481"/>
                </a:lnTo>
                <a:lnTo>
                  <a:pt x="80634" y="131521"/>
                </a:lnTo>
                <a:lnTo>
                  <a:pt x="81594" y="131521"/>
                </a:lnTo>
                <a:lnTo>
                  <a:pt x="81594" y="127680"/>
                </a:lnTo>
                <a:lnTo>
                  <a:pt x="82555" y="125760"/>
                </a:lnTo>
                <a:lnTo>
                  <a:pt x="82555" y="121920"/>
                </a:lnTo>
                <a:lnTo>
                  <a:pt x="81594" y="119999"/>
                </a:lnTo>
                <a:lnTo>
                  <a:pt x="81594" y="11615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8" name="object 548"/>
          <p:cNvSpPr/>
          <p:nvPr/>
        </p:nvSpPr>
        <p:spPr>
          <a:xfrm>
            <a:off x="3191179" y="4186199"/>
            <a:ext cx="92156" cy="137281"/>
          </a:xfrm>
          <a:custGeom>
            <a:avLst/>
            <a:gdLst/>
            <a:ahLst/>
            <a:cxnLst/>
            <a:rect l="l" t="t" r="r" b="b"/>
            <a:pathLst>
              <a:path w="92156" h="137281">
                <a:moveTo>
                  <a:pt x="10561" y="112318"/>
                </a:moveTo>
                <a:lnTo>
                  <a:pt x="9601" y="111358"/>
                </a:lnTo>
                <a:lnTo>
                  <a:pt x="7680" y="111358"/>
                </a:lnTo>
                <a:lnTo>
                  <a:pt x="6720" y="112318"/>
                </a:lnTo>
                <a:lnTo>
                  <a:pt x="5760" y="113278"/>
                </a:lnTo>
                <a:lnTo>
                  <a:pt x="4800" y="114239"/>
                </a:lnTo>
                <a:lnTo>
                  <a:pt x="4800" y="126720"/>
                </a:lnTo>
                <a:lnTo>
                  <a:pt x="5760" y="127680"/>
                </a:lnTo>
                <a:lnTo>
                  <a:pt x="5760" y="129600"/>
                </a:lnTo>
                <a:lnTo>
                  <a:pt x="6720" y="130561"/>
                </a:lnTo>
                <a:lnTo>
                  <a:pt x="6720" y="131521"/>
                </a:lnTo>
                <a:lnTo>
                  <a:pt x="7680" y="131521"/>
                </a:lnTo>
                <a:lnTo>
                  <a:pt x="8641" y="132481"/>
                </a:lnTo>
                <a:lnTo>
                  <a:pt x="10561" y="133441"/>
                </a:lnTo>
                <a:lnTo>
                  <a:pt x="12481" y="134401"/>
                </a:lnTo>
                <a:lnTo>
                  <a:pt x="14401" y="134401"/>
                </a:lnTo>
                <a:lnTo>
                  <a:pt x="16322" y="135361"/>
                </a:lnTo>
                <a:lnTo>
                  <a:pt x="19202" y="136321"/>
                </a:lnTo>
                <a:lnTo>
                  <a:pt x="22082" y="136321"/>
                </a:lnTo>
                <a:lnTo>
                  <a:pt x="24963" y="137281"/>
                </a:lnTo>
                <a:lnTo>
                  <a:pt x="42245" y="137281"/>
                </a:lnTo>
                <a:lnTo>
                  <a:pt x="48950" y="136321"/>
                </a:lnTo>
                <a:lnTo>
                  <a:pt x="55671" y="134401"/>
                </a:lnTo>
                <a:lnTo>
                  <a:pt x="61447" y="131521"/>
                </a:lnTo>
                <a:lnTo>
                  <a:pt x="66233" y="128640"/>
                </a:lnTo>
                <a:lnTo>
                  <a:pt x="71033" y="125760"/>
                </a:lnTo>
                <a:lnTo>
                  <a:pt x="74874" y="121919"/>
                </a:lnTo>
                <a:lnTo>
                  <a:pt x="78714" y="117119"/>
                </a:lnTo>
                <a:lnTo>
                  <a:pt x="81594" y="112318"/>
                </a:lnTo>
                <a:lnTo>
                  <a:pt x="84475" y="107518"/>
                </a:lnTo>
                <a:lnTo>
                  <a:pt x="86395" y="101757"/>
                </a:lnTo>
                <a:lnTo>
                  <a:pt x="87355" y="95996"/>
                </a:lnTo>
                <a:lnTo>
                  <a:pt x="89275" y="91196"/>
                </a:lnTo>
                <a:lnTo>
                  <a:pt x="90236" y="85435"/>
                </a:lnTo>
                <a:lnTo>
                  <a:pt x="91196" y="79674"/>
                </a:lnTo>
                <a:lnTo>
                  <a:pt x="91196" y="73929"/>
                </a:lnTo>
                <a:lnTo>
                  <a:pt x="92156" y="68153"/>
                </a:lnTo>
                <a:lnTo>
                  <a:pt x="92156" y="56647"/>
                </a:lnTo>
                <a:lnTo>
                  <a:pt x="91196" y="50886"/>
                </a:lnTo>
                <a:lnTo>
                  <a:pt x="91196" y="45125"/>
                </a:lnTo>
                <a:lnTo>
                  <a:pt x="90236" y="40325"/>
                </a:lnTo>
                <a:lnTo>
                  <a:pt x="89275" y="35524"/>
                </a:lnTo>
                <a:lnTo>
                  <a:pt x="88315" y="30723"/>
                </a:lnTo>
                <a:lnTo>
                  <a:pt x="87355" y="25923"/>
                </a:lnTo>
                <a:lnTo>
                  <a:pt x="85435" y="21122"/>
                </a:lnTo>
                <a:lnTo>
                  <a:pt x="83515" y="18242"/>
                </a:lnTo>
                <a:lnTo>
                  <a:pt x="80634" y="14401"/>
                </a:lnTo>
                <a:lnTo>
                  <a:pt x="77754" y="10561"/>
                </a:lnTo>
                <a:lnTo>
                  <a:pt x="74874" y="7680"/>
                </a:lnTo>
                <a:lnTo>
                  <a:pt x="71033" y="5760"/>
                </a:lnTo>
                <a:lnTo>
                  <a:pt x="67193" y="2880"/>
                </a:lnTo>
                <a:lnTo>
                  <a:pt x="62392" y="1920"/>
                </a:lnTo>
                <a:lnTo>
                  <a:pt x="58567" y="0"/>
                </a:lnTo>
                <a:lnTo>
                  <a:pt x="47045" y="0"/>
                </a:lnTo>
                <a:lnTo>
                  <a:pt x="42245" y="20162"/>
                </a:lnTo>
                <a:lnTo>
                  <a:pt x="48006" y="20162"/>
                </a:lnTo>
                <a:lnTo>
                  <a:pt x="50886" y="21122"/>
                </a:lnTo>
                <a:lnTo>
                  <a:pt x="53766" y="22082"/>
                </a:lnTo>
                <a:lnTo>
                  <a:pt x="56631" y="24002"/>
                </a:lnTo>
                <a:lnTo>
                  <a:pt x="58567" y="25923"/>
                </a:lnTo>
                <a:lnTo>
                  <a:pt x="60472" y="28803"/>
                </a:lnTo>
                <a:lnTo>
                  <a:pt x="61447" y="31683"/>
                </a:lnTo>
                <a:lnTo>
                  <a:pt x="63352" y="35524"/>
                </a:lnTo>
                <a:lnTo>
                  <a:pt x="63352" y="40325"/>
                </a:lnTo>
                <a:lnTo>
                  <a:pt x="64312" y="45125"/>
                </a:lnTo>
                <a:lnTo>
                  <a:pt x="65288" y="51846"/>
                </a:lnTo>
                <a:lnTo>
                  <a:pt x="65288" y="58567"/>
                </a:lnTo>
                <a:lnTo>
                  <a:pt x="62392" y="60487"/>
                </a:lnTo>
                <a:lnTo>
                  <a:pt x="58567" y="62407"/>
                </a:lnTo>
                <a:lnTo>
                  <a:pt x="55671" y="63367"/>
                </a:lnTo>
                <a:lnTo>
                  <a:pt x="51831" y="65288"/>
                </a:lnTo>
                <a:lnTo>
                  <a:pt x="38404" y="65288"/>
                </a:lnTo>
                <a:lnTo>
                  <a:pt x="36484" y="64312"/>
                </a:lnTo>
                <a:lnTo>
                  <a:pt x="33604" y="63367"/>
                </a:lnTo>
                <a:lnTo>
                  <a:pt x="31683" y="61447"/>
                </a:lnTo>
                <a:lnTo>
                  <a:pt x="30723" y="60487"/>
                </a:lnTo>
                <a:lnTo>
                  <a:pt x="28803" y="58567"/>
                </a:lnTo>
                <a:lnTo>
                  <a:pt x="27843" y="55686"/>
                </a:lnTo>
                <a:lnTo>
                  <a:pt x="27843" y="52806"/>
                </a:lnTo>
                <a:lnTo>
                  <a:pt x="26883" y="49926"/>
                </a:lnTo>
                <a:lnTo>
                  <a:pt x="26883" y="37444"/>
                </a:lnTo>
                <a:lnTo>
                  <a:pt x="25923" y="2880"/>
                </a:lnTo>
                <a:lnTo>
                  <a:pt x="20162" y="5760"/>
                </a:lnTo>
                <a:lnTo>
                  <a:pt x="15361" y="8641"/>
                </a:lnTo>
                <a:lnTo>
                  <a:pt x="11521" y="12481"/>
                </a:lnTo>
                <a:lnTo>
                  <a:pt x="7680" y="17282"/>
                </a:lnTo>
                <a:lnTo>
                  <a:pt x="4800" y="22082"/>
                </a:lnTo>
                <a:lnTo>
                  <a:pt x="2880" y="26883"/>
                </a:lnTo>
                <a:lnTo>
                  <a:pt x="960" y="32644"/>
                </a:lnTo>
                <a:lnTo>
                  <a:pt x="0" y="39364"/>
                </a:lnTo>
                <a:lnTo>
                  <a:pt x="0" y="51846"/>
                </a:lnTo>
                <a:lnTo>
                  <a:pt x="960" y="57607"/>
                </a:lnTo>
                <a:lnTo>
                  <a:pt x="1920" y="62407"/>
                </a:lnTo>
                <a:lnTo>
                  <a:pt x="3840" y="67208"/>
                </a:lnTo>
                <a:lnTo>
                  <a:pt x="5760" y="71993"/>
                </a:lnTo>
                <a:lnTo>
                  <a:pt x="8641" y="74874"/>
                </a:lnTo>
                <a:lnTo>
                  <a:pt x="11521" y="78714"/>
                </a:lnTo>
                <a:lnTo>
                  <a:pt x="15361" y="81594"/>
                </a:lnTo>
                <a:lnTo>
                  <a:pt x="21122" y="83515"/>
                </a:lnTo>
                <a:lnTo>
                  <a:pt x="25923" y="85435"/>
                </a:lnTo>
                <a:lnTo>
                  <a:pt x="31683" y="86395"/>
                </a:lnTo>
                <a:lnTo>
                  <a:pt x="44165" y="86395"/>
                </a:lnTo>
                <a:lnTo>
                  <a:pt x="49926" y="85435"/>
                </a:lnTo>
                <a:lnTo>
                  <a:pt x="53766" y="83515"/>
                </a:lnTo>
                <a:lnTo>
                  <a:pt x="58567" y="82555"/>
                </a:lnTo>
                <a:lnTo>
                  <a:pt x="62392" y="80650"/>
                </a:lnTo>
                <a:lnTo>
                  <a:pt x="65288" y="78714"/>
                </a:lnTo>
                <a:lnTo>
                  <a:pt x="65288" y="83515"/>
                </a:lnTo>
                <a:lnTo>
                  <a:pt x="64312" y="88315"/>
                </a:lnTo>
                <a:lnTo>
                  <a:pt x="63352" y="93116"/>
                </a:lnTo>
                <a:lnTo>
                  <a:pt x="62392" y="97916"/>
                </a:lnTo>
                <a:lnTo>
                  <a:pt x="60472" y="101757"/>
                </a:lnTo>
                <a:lnTo>
                  <a:pt x="58567" y="105597"/>
                </a:lnTo>
                <a:lnTo>
                  <a:pt x="55671" y="108478"/>
                </a:lnTo>
                <a:lnTo>
                  <a:pt x="52791" y="111358"/>
                </a:lnTo>
                <a:lnTo>
                  <a:pt x="48006" y="113278"/>
                </a:lnTo>
                <a:lnTo>
                  <a:pt x="44165" y="115199"/>
                </a:lnTo>
                <a:lnTo>
                  <a:pt x="39364" y="116159"/>
                </a:lnTo>
                <a:lnTo>
                  <a:pt x="24963" y="116159"/>
                </a:lnTo>
                <a:lnTo>
                  <a:pt x="22082" y="115199"/>
                </a:lnTo>
                <a:lnTo>
                  <a:pt x="19202" y="115199"/>
                </a:lnTo>
                <a:lnTo>
                  <a:pt x="17282" y="114239"/>
                </a:lnTo>
                <a:lnTo>
                  <a:pt x="15361" y="113278"/>
                </a:lnTo>
                <a:lnTo>
                  <a:pt x="13441" y="113278"/>
                </a:lnTo>
                <a:lnTo>
                  <a:pt x="11521" y="112318"/>
                </a:lnTo>
                <a:lnTo>
                  <a:pt x="10561" y="11231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9" name="object 549"/>
          <p:cNvSpPr/>
          <p:nvPr/>
        </p:nvSpPr>
        <p:spPr>
          <a:xfrm>
            <a:off x="3217103" y="4186199"/>
            <a:ext cx="21122" cy="37444"/>
          </a:xfrm>
          <a:custGeom>
            <a:avLst/>
            <a:gdLst/>
            <a:ahLst/>
            <a:cxnLst/>
            <a:rect l="l" t="t" r="r" b="b"/>
            <a:pathLst>
              <a:path w="21122" h="37444">
                <a:moveTo>
                  <a:pt x="13441" y="0"/>
                </a:moveTo>
                <a:lnTo>
                  <a:pt x="5760" y="960"/>
                </a:lnTo>
                <a:lnTo>
                  <a:pt x="0" y="2880"/>
                </a:lnTo>
                <a:lnTo>
                  <a:pt x="960" y="37444"/>
                </a:lnTo>
                <a:lnTo>
                  <a:pt x="1920" y="34564"/>
                </a:lnTo>
                <a:lnTo>
                  <a:pt x="2880" y="31683"/>
                </a:lnTo>
                <a:lnTo>
                  <a:pt x="3840" y="28803"/>
                </a:lnTo>
                <a:lnTo>
                  <a:pt x="4800" y="26883"/>
                </a:lnTo>
                <a:lnTo>
                  <a:pt x="6720" y="24963"/>
                </a:lnTo>
                <a:lnTo>
                  <a:pt x="8641" y="23042"/>
                </a:lnTo>
                <a:lnTo>
                  <a:pt x="10561" y="22082"/>
                </a:lnTo>
                <a:lnTo>
                  <a:pt x="13441" y="21122"/>
                </a:lnTo>
                <a:lnTo>
                  <a:pt x="16322" y="20162"/>
                </a:lnTo>
                <a:lnTo>
                  <a:pt x="21122" y="0"/>
                </a:lnTo>
                <a:lnTo>
                  <a:pt x="1344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0" name="object 550"/>
          <p:cNvSpPr/>
          <p:nvPr/>
        </p:nvSpPr>
        <p:spPr>
          <a:xfrm>
            <a:off x="3334207" y="4186199"/>
            <a:ext cx="20177" cy="21122"/>
          </a:xfrm>
          <a:custGeom>
            <a:avLst/>
            <a:gdLst/>
            <a:ahLst/>
            <a:cxnLst/>
            <a:rect l="l" t="t" r="r" b="b"/>
            <a:pathLst>
              <a:path w="20177" h="21122">
                <a:moveTo>
                  <a:pt x="19202" y="0"/>
                </a:moveTo>
                <a:lnTo>
                  <a:pt x="4815" y="0"/>
                </a:lnTo>
                <a:lnTo>
                  <a:pt x="0" y="21122"/>
                </a:lnTo>
                <a:lnTo>
                  <a:pt x="4815" y="19202"/>
                </a:lnTo>
                <a:lnTo>
                  <a:pt x="13456" y="19202"/>
                </a:lnTo>
                <a:lnTo>
                  <a:pt x="16337" y="20162"/>
                </a:lnTo>
                <a:lnTo>
                  <a:pt x="18242" y="20162"/>
                </a:lnTo>
                <a:lnTo>
                  <a:pt x="20177" y="21122"/>
                </a:lnTo>
                <a:lnTo>
                  <a:pt x="1920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1" name="object 551"/>
          <p:cNvSpPr/>
          <p:nvPr/>
        </p:nvSpPr>
        <p:spPr>
          <a:xfrm>
            <a:off x="3297737" y="4186199"/>
            <a:ext cx="67193" cy="136321"/>
          </a:xfrm>
          <a:custGeom>
            <a:avLst/>
            <a:gdLst/>
            <a:ahLst/>
            <a:cxnLst/>
            <a:rect l="l" t="t" r="r" b="b"/>
            <a:pathLst>
              <a:path w="67193" h="136321">
                <a:moveTo>
                  <a:pt x="3840" y="29763"/>
                </a:moveTo>
                <a:lnTo>
                  <a:pt x="3840" y="42245"/>
                </a:lnTo>
                <a:lnTo>
                  <a:pt x="4800" y="46085"/>
                </a:lnTo>
                <a:lnTo>
                  <a:pt x="5760" y="48966"/>
                </a:lnTo>
                <a:lnTo>
                  <a:pt x="7680" y="51846"/>
                </a:lnTo>
                <a:lnTo>
                  <a:pt x="9601" y="54726"/>
                </a:lnTo>
                <a:lnTo>
                  <a:pt x="11521" y="57607"/>
                </a:lnTo>
                <a:lnTo>
                  <a:pt x="14401" y="59527"/>
                </a:lnTo>
                <a:lnTo>
                  <a:pt x="17282" y="61447"/>
                </a:lnTo>
                <a:lnTo>
                  <a:pt x="20162" y="64312"/>
                </a:lnTo>
                <a:lnTo>
                  <a:pt x="23042" y="66248"/>
                </a:lnTo>
                <a:lnTo>
                  <a:pt x="26883" y="68153"/>
                </a:lnTo>
                <a:lnTo>
                  <a:pt x="22082" y="70088"/>
                </a:lnTo>
                <a:lnTo>
                  <a:pt x="18242" y="72969"/>
                </a:lnTo>
                <a:lnTo>
                  <a:pt x="15361" y="74874"/>
                </a:lnTo>
                <a:lnTo>
                  <a:pt x="11521" y="77754"/>
                </a:lnTo>
                <a:lnTo>
                  <a:pt x="8641" y="80650"/>
                </a:lnTo>
                <a:lnTo>
                  <a:pt x="6720" y="83515"/>
                </a:lnTo>
                <a:lnTo>
                  <a:pt x="3840" y="86395"/>
                </a:lnTo>
                <a:lnTo>
                  <a:pt x="2880" y="89275"/>
                </a:lnTo>
                <a:lnTo>
                  <a:pt x="1920" y="92156"/>
                </a:lnTo>
                <a:lnTo>
                  <a:pt x="0" y="95996"/>
                </a:lnTo>
                <a:lnTo>
                  <a:pt x="0" y="108478"/>
                </a:lnTo>
                <a:lnTo>
                  <a:pt x="960" y="113278"/>
                </a:lnTo>
                <a:lnTo>
                  <a:pt x="2880" y="118079"/>
                </a:lnTo>
                <a:lnTo>
                  <a:pt x="4800" y="121919"/>
                </a:lnTo>
                <a:lnTo>
                  <a:pt x="7680" y="125760"/>
                </a:lnTo>
                <a:lnTo>
                  <a:pt x="11521" y="128640"/>
                </a:lnTo>
                <a:lnTo>
                  <a:pt x="15361" y="131521"/>
                </a:lnTo>
                <a:lnTo>
                  <a:pt x="20162" y="133441"/>
                </a:lnTo>
                <a:lnTo>
                  <a:pt x="25923" y="135361"/>
                </a:lnTo>
                <a:lnTo>
                  <a:pt x="31683" y="136321"/>
                </a:lnTo>
                <a:lnTo>
                  <a:pt x="27843" y="110398"/>
                </a:lnTo>
                <a:lnTo>
                  <a:pt x="26883" y="106558"/>
                </a:lnTo>
                <a:lnTo>
                  <a:pt x="26883" y="95996"/>
                </a:lnTo>
                <a:lnTo>
                  <a:pt x="27843" y="94076"/>
                </a:lnTo>
                <a:lnTo>
                  <a:pt x="28803" y="92156"/>
                </a:lnTo>
                <a:lnTo>
                  <a:pt x="29763" y="90236"/>
                </a:lnTo>
                <a:lnTo>
                  <a:pt x="31683" y="88315"/>
                </a:lnTo>
                <a:lnTo>
                  <a:pt x="32644" y="86395"/>
                </a:lnTo>
                <a:lnTo>
                  <a:pt x="34564" y="84490"/>
                </a:lnTo>
                <a:lnTo>
                  <a:pt x="37444" y="82555"/>
                </a:lnTo>
                <a:lnTo>
                  <a:pt x="39364" y="81594"/>
                </a:lnTo>
                <a:lnTo>
                  <a:pt x="42245" y="79674"/>
                </a:lnTo>
                <a:lnTo>
                  <a:pt x="45125" y="77754"/>
                </a:lnTo>
                <a:lnTo>
                  <a:pt x="48966" y="79674"/>
                </a:lnTo>
                <a:lnTo>
                  <a:pt x="52806" y="81594"/>
                </a:lnTo>
                <a:lnTo>
                  <a:pt x="54711" y="83515"/>
                </a:lnTo>
                <a:lnTo>
                  <a:pt x="57591" y="84490"/>
                </a:lnTo>
                <a:lnTo>
                  <a:pt x="60472" y="86395"/>
                </a:lnTo>
                <a:lnTo>
                  <a:pt x="62392" y="88315"/>
                </a:lnTo>
                <a:lnTo>
                  <a:pt x="63367" y="90236"/>
                </a:lnTo>
                <a:lnTo>
                  <a:pt x="65272" y="92156"/>
                </a:lnTo>
                <a:lnTo>
                  <a:pt x="66233" y="94076"/>
                </a:lnTo>
                <a:lnTo>
                  <a:pt x="67193" y="95996"/>
                </a:lnTo>
                <a:lnTo>
                  <a:pt x="67193" y="1920"/>
                </a:lnTo>
                <a:lnTo>
                  <a:pt x="62392" y="0"/>
                </a:lnTo>
                <a:lnTo>
                  <a:pt x="55671" y="0"/>
                </a:lnTo>
                <a:lnTo>
                  <a:pt x="56647" y="21122"/>
                </a:lnTo>
                <a:lnTo>
                  <a:pt x="58552" y="22082"/>
                </a:lnTo>
                <a:lnTo>
                  <a:pt x="59512" y="24002"/>
                </a:lnTo>
                <a:lnTo>
                  <a:pt x="61432" y="24963"/>
                </a:lnTo>
                <a:lnTo>
                  <a:pt x="62392" y="26883"/>
                </a:lnTo>
                <a:lnTo>
                  <a:pt x="63367" y="28803"/>
                </a:lnTo>
                <a:lnTo>
                  <a:pt x="64312" y="30723"/>
                </a:lnTo>
                <a:lnTo>
                  <a:pt x="64312" y="39364"/>
                </a:lnTo>
                <a:lnTo>
                  <a:pt x="62392" y="43205"/>
                </a:lnTo>
                <a:lnTo>
                  <a:pt x="60472" y="46085"/>
                </a:lnTo>
                <a:lnTo>
                  <a:pt x="57591" y="49926"/>
                </a:lnTo>
                <a:lnTo>
                  <a:pt x="53751" y="52806"/>
                </a:lnTo>
                <a:lnTo>
                  <a:pt x="48966" y="55686"/>
                </a:lnTo>
                <a:lnTo>
                  <a:pt x="45125" y="53751"/>
                </a:lnTo>
                <a:lnTo>
                  <a:pt x="42245" y="51846"/>
                </a:lnTo>
                <a:lnTo>
                  <a:pt x="40309" y="50886"/>
                </a:lnTo>
                <a:lnTo>
                  <a:pt x="37444" y="48966"/>
                </a:lnTo>
                <a:lnTo>
                  <a:pt x="35524" y="47045"/>
                </a:lnTo>
                <a:lnTo>
                  <a:pt x="34564" y="46085"/>
                </a:lnTo>
                <a:lnTo>
                  <a:pt x="32644" y="44165"/>
                </a:lnTo>
                <a:lnTo>
                  <a:pt x="31683" y="42245"/>
                </a:lnTo>
                <a:lnTo>
                  <a:pt x="30723" y="40325"/>
                </a:lnTo>
                <a:lnTo>
                  <a:pt x="29763" y="38404"/>
                </a:lnTo>
                <a:lnTo>
                  <a:pt x="29763" y="29763"/>
                </a:lnTo>
                <a:lnTo>
                  <a:pt x="30723" y="25923"/>
                </a:lnTo>
                <a:lnTo>
                  <a:pt x="33604" y="23042"/>
                </a:lnTo>
                <a:lnTo>
                  <a:pt x="36469" y="21122"/>
                </a:lnTo>
                <a:lnTo>
                  <a:pt x="41285" y="0"/>
                </a:lnTo>
                <a:lnTo>
                  <a:pt x="34564" y="960"/>
                </a:lnTo>
                <a:lnTo>
                  <a:pt x="28803" y="1920"/>
                </a:lnTo>
                <a:lnTo>
                  <a:pt x="23042" y="3840"/>
                </a:lnTo>
                <a:lnTo>
                  <a:pt x="18242" y="6720"/>
                </a:lnTo>
                <a:lnTo>
                  <a:pt x="15361" y="9601"/>
                </a:lnTo>
                <a:lnTo>
                  <a:pt x="11521" y="12481"/>
                </a:lnTo>
                <a:lnTo>
                  <a:pt x="8641" y="16322"/>
                </a:lnTo>
                <a:lnTo>
                  <a:pt x="6720" y="21122"/>
                </a:lnTo>
                <a:lnTo>
                  <a:pt x="4800" y="24963"/>
                </a:lnTo>
                <a:lnTo>
                  <a:pt x="3840" y="2976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2" name="object 552"/>
          <p:cNvSpPr/>
          <p:nvPr/>
        </p:nvSpPr>
        <p:spPr>
          <a:xfrm>
            <a:off x="3325581" y="4188119"/>
            <a:ext cx="66233" cy="135361"/>
          </a:xfrm>
          <a:custGeom>
            <a:avLst/>
            <a:gdLst/>
            <a:ahLst/>
            <a:cxnLst/>
            <a:rect l="l" t="t" r="r" b="b"/>
            <a:pathLst>
              <a:path w="66233" h="135361">
                <a:moveTo>
                  <a:pt x="7680" y="114239"/>
                </a:moveTo>
                <a:lnTo>
                  <a:pt x="3840" y="111358"/>
                </a:lnTo>
                <a:lnTo>
                  <a:pt x="0" y="108478"/>
                </a:lnTo>
                <a:lnTo>
                  <a:pt x="3840" y="134401"/>
                </a:lnTo>
                <a:lnTo>
                  <a:pt x="10561" y="135361"/>
                </a:lnTo>
                <a:lnTo>
                  <a:pt x="25908" y="135361"/>
                </a:lnTo>
                <a:lnTo>
                  <a:pt x="32628" y="134401"/>
                </a:lnTo>
                <a:lnTo>
                  <a:pt x="38389" y="133441"/>
                </a:lnTo>
                <a:lnTo>
                  <a:pt x="45110" y="131521"/>
                </a:lnTo>
                <a:lnTo>
                  <a:pt x="49911" y="128640"/>
                </a:lnTo>
                <a:lnTo>
                  <a:pt x="53751" y="125760"/>
                </a:lnTo>
                <a:lnTo>
                  <a:pt x="57591" y="121920"/>
                </a:lnTo>
                <a:lnTo>
                  <a:pt x="61432" y="118079"/>
                </a:lnTo>
                <a:lnTo>
                  <a:pt x="63352" y="113278"/>
                </a:lnTo>
                <a:lnTo>
                  <a:pt x="65272" y="108478"/>
                </a:lnTo>
                <a:lnTo>
                  <a:pt x="66233" y="103677"/>
                </a:lnTo>
                <a:lnTo>
                  <a:pt x="66233" y="94076"/>
                </a:lnTo>
                <a:lnTo>
                  <a:pt x="65272" y="90236"/>
                </a:lnTo>
                <a:lnTo>
                  <a:pt x="64312" y="87355"/>
                </a:lnTo>
                <a:lnTo>
                  <a:pt x="63352" y="83515"/>
                </a:lnTo>
                <a:lnTo>
                  <a:pt x="61432" y="80634"/>
                </a:lnTo>
                <a:lnTo>
                  <a:pt x="59512" y="77754"/>
                </a:lnTo>
                <a:lnTo>
                  <a:pt x="56631" y="74889"/>
                </a:lnTo>
                <a:lnTo>
                  <a:pt x="53751" y="72009"/>
                </a:lnTo>
                <a:lnTo>
                  <a:pt x="50871" y="70073"/>
                </a:lnTo>
                <a:lnTo>
                  <a:pt x="47990" y="67208"/>
                </a:lnTo>
                <a:lnTo>
                  <a:pt x="44150" y="65288"/>
                </a:lnTo>
                <a:lnTo>
                  <a:pt x="39349" y="63367"/>
                </a:lnTo>
                <a:lnTo>
                  <a:pt x="43190" y="60487"/>
                </a:lnTo>
                <a:lnTo>
                  <a:pt x="46070" y="58567"/>
                </a:lnTo>
                <a:lnTo>
                  <a:pt x="48950" y="56647"/>
                </a:lnTo>
                <a:lnTo>
                  <a:pt x="51831" y="53766"/>
                </a:lnTo>
                <a:lnTo>
                  <a:pt x="54711" y="50886"/>
                </a:lnTo>
                <a:lnTo>
                  <a:pt x="56631" y="48966"/>
                </a:lnTo>
                <a:lnTo>
                  <a:pt x="58552" y="46085"/>
                </a:lnTo>
                <a:lnTo>
                  <a:pt x="59512" y="43205"/>
                </a:lnTo>
                <a:lnTo>
                  <a:pt x="60472" y="40325"/>
                </a:lnTo>
                <a:lnTo>
                  <a:pt x="61432" y="36484"/>
                </a:lnTo>
                <a:lnTo>
                  <a:pt x="62392" y="33604"/>
                </a:lnTo>
                <a:lnTo>
                  <a:pt x="62392" y="25923"/>
                </a:lnTo>
                <a:lnTo>
                  <a:pt x="61432" y="21122"/>
                </a:lnTo>
                <a:lnTo>
                  <a:pt x="59512" y="17282"/>
                </a:lnTo>
                <a:lnTo>
                  <a:pt x="58552" y="13441"/>
                </a:lnTo>
                <a:lnTo>
                  <a:pt x="55671" y="9601"/>
                </a:lnTo>
                <a:lnTo>
                  <a:pt x="52791" y="6720"/>
                </a:lnTo>
                <a:lnTo>
                  <a:pt x="48950" y="3840"/>
                </a:lnTo>
                <a:lnTo>
                  <a:pt x="45110" y="1920"/>
                </a:lnTo>
                <a:lnTo>
                  <a:pt x="39349" y="0"/>
                </a:lnTo>
                <a:lnTo>
                  <a:pt x="39349" y="104637"/>
                </a:lnTo>
                <a:lnTo>
                  <a:pt x="37429" y="108478"/>
                </a:lnTo>
                <a:lnTo>
                  <a:pt x="34549" y="111358"/>
                </a:lnTo>
                <a:lnTo>
                  <a:pt x="30708" y="114239"/>
                </a:lnTo>
                <a:lnTo>
                  <a:pt x="25908" y="115199"/>
                </a:lnTo>
                <a:lnTo>
                  <a:pt x="12466" y="115199"/>
                </a:lnTo>
                <a:lnTo>
                  <a:pt x="7680" y="11423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3" name="object 553"/>
          <p:cNvSpPr/>
          <p:nvPr/>
        </p:nvSpPr>
        <p:spPr>
          <a:xfrm>
            <a:off x="3407176" y="4188119"/>
            <a:ext cx="89275" cy="133441"/>
          </a:xfrm>
          <a:custGeom>
            <a:avLst/>
            <a:gdLst/>
            <a:ahLst/>
            <a:cxnLst/>
            <a:rect l="l" t="t" r="r" b="b"/>
            <a:pathLst>
              <a:path w="89275" h="133441">
                <a:moveTo>
                  <a:pt x="88315" y="23042"/>
                </a:moveTo>
                <a:lnTo>
                  <a:pt x="88315" y="21122"/>
                </a:lnTo>
                <a:lnTo>
                  <a:pt x="89275" y="19202"/>
                </a:lnTo>
                <a:lnTo>
                  <a:pt x="89275" y="3840"/>
                </a:lnTo>
                <a:lnTo>
                  <a:pt x="88315" y="2880"/>
                </a:lnTo>
                <a:lnTo>
                  <a:pt x="88315" y="1920"/>
                </a:lnTo>
                <a:lnTo>
                  <a:pt x="87355" y="960"/>
                </a:lnTo>
                <a:lnTo>
                  <a:pt x="86395" y="960"/>
                </a:lnTo>
                <a:lnTo>
                  <a:pt x="85435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9202"/>
                </a:lnTo>
                <a:lnTo>
                  <a:pt x="960" y="21122"/>
                </a:lnTo>
                <a:lnTo>
                  <a:pt x="960" y="23042"/>
                </a:lnTo>
                <a:lnTo>
                  <a:pt x="2880" y="24002"/>
                </a:lnTo>
                <a:lnTo>
                  <a:pt x="59512" y="24002"/>
                </a:lnTo>
                <a:lnTo>
                  <a:pt x="12481" y="127680"/>
                </a:lnTo>
                <a:lnTo>
                  <a:pt x="12481" y="128640"/>
                </a:lnTo>
                <a:lnTo>
                  <a:pt x="11521" y="129600"/>
                </a:lnTo>
                <a:lnTo>
                  <a:pt x="11521" y="130561"/>
                </a:lnTo>
                <a:lnTo>
                  <a:pt x="12481" y="131521"/>
                </a:lnTo>
                <a:lnTo>
                  <a:pt x="13441" y="132481"/>
                </a:lnTo>
                <a:lnTo>
                  <a:pt x="14401" y="132481"/>
                </a:lnTo>
                <a:lnTo>
                  <a:pt x="16322" y="133441"/>
                </a:lnTo>
                <a:lnTo>
                  <a:pt x="38404" y="133441"/>
                </a:lnTo>
                <a:lnTo>
                  <a:pt x="39349" y="132481"/>
                </a:lnTo>
                <a:lnTo>
                  <a:pt x="40309" y="132481"/>
                </a:lnTo>
                <a:lnTo>
                  <a:pt x="41285" y="131521"/>
                </a:lnTo>
                <a:lnTo>
                  <a:pt x="42230" y="130561"/>
                </a:lnTo>
                <a:lnTo>
                  <a:pt x="42230" y="129600"/>
                </a:lnTo>
                <a:lnTo>
                  <a:pt x="86395" y="27843"/>
                </a:lnTo>
                <a:lnTo>
                  <a:pt x="87355" y="26883"/>
                </a:lnTo>
                <a:lnTo>
                  <a:pt x="87355" y="24963"/>
                </a:lnTo>
                <a:lnTo>
                  <a:pt x="88315" y="230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4" name="object 554"/>
          <p:cNvSpPr/>
          <p:nvPr/>
        </p:nvSpPr>
        <p:spPr>
          <a:xfrm>
            <a:off x="654795" y="6355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5" name="object 555"/>
          <p:cNvSpPr/>
          <p:nvPr/>
        </p:nvSpPr>
        <p:spPr>
          <a:xfrm>
            <a:off x="2220650" y="5639882"/>
            <a:ext cx="119039" cy="192953"/>
          </a:xfrm>
          <a:custGeom>
            <a:avLst/>
            <a:gdLst/>
            <a:ahLst/>
            <a:cxnLst/>
            <a:rect l="l" t="t" r="r" b="b"/>
            <a:pathLst>
              <a:path w="119039" h="192953">
                <a:moveTo>
                  <a:pt x="117119" y="191033"/>
                </a:moveTo>
                <a:lnTo>
                  <a:pt x="117119" y="190073"/>
                </a:lnTo>
                <a:lnTo>
                  <a:pt x="118079" y="189113"/>
                </a:lnTo>
                <a:lnTo>
                  <a:pt x="118079" y="186232"/>
                </a:lnTo>
                <a:lnTo>
                  <a:pt x="119039" y="185272"/>
                </a:lnTo>
                <a:lnTo>
                  <a:pt x="119039" y="178551"/>
                </a:lnTo>
                <a:lnTo>
                  <a:pt x="118079" y="177591"/>
                </a:lnTo>
                <a:lnTo>
                  <a:pt x="118079" y="174711"/>
                </a:lnTo>
                <a:lnTo>
                  <a:pt x="117119" y="173751"/>
                </a:lnTo>
                <a:lnTo>
                  <a:pt x="116159" y="172791"/>
                </a:lnTo>
                <a:lnTo>
                  <a:pt x="116159" y="171830"/>
                </a:lnTo>
                <a:lnTo>
                  <a:pt x="115199" y="171830"/>
                </a:lnTo>
                <a:lnTo>
                  <a:pt x="114239" y="170870"/>
                </a:lnTo>
                <a:lnTo>
                  <a:pt x="30723" y="170870"/>
                </a:lnTo>
                <a:lnTo>
                  <a:pt x="60472" y="140162"/>
                </a:lnTo>
                <a:lnTo>
                  <a:pt x="71034" y="128529"/>
                </a:lnTo>
                <a:lnTo>
                  <a:pt x="79311" y="119069"/>
                </a:lnTo>
                <a:lnTo>
                  <a:pt x="86395" y="110398"/>
                </a:lnTo>
                <a:lnTo>
                  <a:pt x="95775" y="97207"/>
                </a:lnTo>
                <a:lnTo>
                  <a:pt x="101757" y="87355"/>
                </a:lnTo>
                <a:lnTo>
                  <a:pt x="105597" y="79674"/>
                </a:lnTo>
                <a:lnTo>
                  <a:pt x="107518" y="72953"/>
                </a:lnTo>
                <a:lnTo>
                  <a:pt x="108478" y="67193"/>
                </a:lnTo>
                <a:lnTo>
                  <a:pt x="109438" y="61432"/>
                </a:lnTo>
                <a:lnTo>
                  <a:pt x="110398" y="55686"/>
                </a:lnTo>
                <a:lnTo>
                  <a:pt x="110398" y="42245"/>
                </a:lnTo>
                <a:lnTo>
                  <a:pt x="109438" y="36484"/>
                </a:lnTo>
                <a:lnTo>
                  <a:pt x="106558" y="29763"/>
                </a:lnTo>
                <a:lnTo>
                  <a:pt x="104637" y="24002"/>
                </a:lnTo>
                <a:lnTo>
                  <a:pt x="100797" y="19202"/>
                </a:lnTo>
                <a:lnTo>
                  <a:pt x="95996" y="14401"/>
                </a:lnTo>
                <a:lnTo>
                  <a:pt x="92156" y="9601"/>
                </a:lnTo>
                <a:lnTo>
                  <a:pt x="86395" y="6720"/>
                </a:lnTo>
                <a:lnTo>
                  <a:pt x="79674" y="3840"/>
                </a:lnTo>
                <a:lnTo>
                  <a:pt x="71993" y="960"/>
                </a:lnTo>
                <a:lnTo>
                  <a:pt x="64312" y="0"/>
                </a:lnTo>
                <a:lnTo>
                  <a:pt x="48966" y="0"/>
                </a:lnTo>
                <a:lnTo>
                  <a:pt x="44150" y="960"/>
                </a:lnTo>
                <a:lnTo>
                  <a:pt x="38404" y="1920"/>
                </a:lnTo>
                <a:lnTo>
                  <a:pt x="33604" y="2880"/>
                </a:lnTo>
                <a:lnTo>
                  <a:pt x="28803" y="4800"/>
                </a:lnTo>
                <a:lnTo>
                  <a:pt x="24003" y="5760"/>
                </a:lnTo>
                <a:lnTo>
                  <a:pt x="20162" y="7680"/>
                </a:lnTo>
                <a:lnTo>
                  <a:pt x="16322" y="9601"/>
                </a:lnTo>
                <a:lnTo>
                  <a:pt x="13441" y="11521"/>
                </a:lnTo>
                <a:lnTo>
                  <a:pt x="10561" y="13441"/>
                </a:lnTo>
                <a:lnTo>
                  <a:pt x="8641" y="14401"/>
                </a:lnTo>
                <a:lnTo>
                  <a:pt x="7680" y="15361"/>
                </a:lnTo>
                <a:lnTo>
                  <a:pt x="5760" y="16322"/>
                </a:lnTo>
                <a:lnTo>
                  <a:pt x="4800" y="17282"/>
                </a:lnTo>
                <a:lnTo>
                  <a:pt x="4800" y="19202"/>
                </a:lnTo>
                <a:lnTo>
                  <a:pt x="3840" y="19202"/>
                </a:lnTo>
                <a:lnTo>
                  <a:pt x="3840" y="23042"/>
                </a:lnTo>
                <a:lnTo>
                  <a:pt x="2880" y="24002"/>
                </a:lnTo>
                <a:lnTo>
                  <a:pt x="2880" y="28803"/>
                </a:lnTo>
                <a:lnTo>
                  <a:pt x="3840" y="30723"/>
                </a:lnTo>
                <a:lnTo>
                  <a:pt x="3840" y="35524"/>
                </a:lnTo>
                <a:lnTo>
                  <a:pt x="4800" y="36484"/>
                </a:lnTo>
                <a:lnTo>
                  <a:pt x="4800" y="37444"/>
                </a:lnTo>
                <a:lnTo>
                  <a:pt x="5760" y="37444"/>
                </a:lnTo>
                <a:lnTo>
                  <a:pt x="5760" y="38404"/>
                </a:lnTo>
                <a:lnTo>
                  <a:pt x="8641" y="38404"/>
                </a:lnTo>
                <a:lnTo>
                  <a:pt x="10561" y="37444"/>
                </a:lnTo>
                <a:lnTo>
                  <a:pt x="12481" y="35524"/>
                </a:lnTo>
                <a:lnTo>
                  <a:pt x="15361" y="33604"/>
                </a:lnTo>
                <a:lnTo>
                  <a:pt x="18242" y="31683"/>
                </a:lnTo>
                <a:lnTo>
                  <a:pt x="22082" y="29763"/>
                </a:lnTo>
                <a:lnTo>
                  <a:pt x="25923" y="27843"/>
                </a:lnTo>
                <a:lnTo>
                  <a:pt x="29763" y="25923"/>
                </a:lnTo>
                <a:lnTo>
                  <a:pt x="34564" y="24963"/>
                </a:lnTo>
                <a:lnTo>
                  <a:pt x="39364" y="23042"/>
                </a:lnTo>
                <a:lnTo>
                  <a:pt x="44150" y="22082"/>
                </a:lnTo>
                <a:lnTo>
                  <a:pt x="55671" y="22082"/>
                </a:lnTo>
                <a:lnTo>
                  <a:pt x="60472" y="23042"/>
                </a:lnTo>
                <a:lnTo>
                  <a:pt x="64312" y="24963"/>
                </a:lnTo>
                <a:lnTo>
                  <a:pt x="68153" y="26883"/>
                </a:lnTo>
                <a:lnTo>
                  <a:pt x="71033" y="28803"/>
                </a:lnTo>
                <a:lnTo>
                  <a:pt x="73914" y="31683"/>
                </a:lnTo>
                <a:lnTo>
                  <a:pt x="76794" y="34564"/>
                </a:lnTo>
                <a:lnTo>
                  <a:pt x="78714" y="37444"/>
                </a:lnTo>
                <a:lnTo>
                  <a:pt x="79674" y="41285"/>
                </a:lnTo>
                <a:lnTo>
                  <a:pt x="81594" y="45125"/>
                </a:lnTo>
                <a:lnTo>
                  <a:pt x="81594" y="62392"/>
                </a:lnTo>
                <a:lnTo>
                  <a:pt x="80634" y="67193"/>
                </a:lnTo>
                <a:lnTo>
                  <a:pt x="79674" y="71993"/>
                </a:lnTo>
                <a:lnTo>
                  <a:pt x="77754" y="76794"/>
                </a:lnTo>
                <a:lnTo>
                  <a:pt x="74874" y="82555"/>
                </a:lnTo>
                <a:lnTo>
                  <a:pt x="71993" y="88315"/>
                </a:lnTo>
                <a:lnTo>
                  <a:pt x="68153" y="95036"/>
                </a:lnTo>
                <a:lnTo>
                  <a:pt x="63367" y="102717"/>
                </a:lnTo>
                <a:lnTo>
                  <a:pt x="59677" y="107089"/>
                </a:lnTo>
                <a:lnTo>
                  <a:pt x="51682" y="116544"/>
                </a:lnTo>
                <a:lnTo>
                  <a:pt x="42245" y="126720"/>
                </a:lnTo>
                <a:lnTo>
                  <a:pt x="5760" y="166070"/>
                </a:lnTo>
                <a:lnTo>
                  <a:pt x="4800" y="167030"/>
                </a:lnTo>
                <a:lnTo>
                  <a:pt x="3840" y="167990"/>
                </a:lnTo>
                <a:lnTo>
                  <a:pt x="2880" y="168950"/>
                </a:lnTo>
                <a:lnTo>
                  <a:pt x="1920" y="170870"/>
                </a:lnTo>
                <a:lnTo>
                  <a:pt x="960" y="171830"/>
                </a:lnTo>
                <a:lnTo>
                  <a:pt x="960" y="172791"/>
                </a:lnTo>
                <a:lnTo>
                  <a:pt x="0" y="173751"/>
                </a:lnTo>
                <a:lnTo>
                  <a:pt x="0" y="187192"/>
                </a:lnTo>
                <a:lnTo>
                  <a:pt x="960" y="188153"/>
                </a:lnTo>
                <a:lnTo>
                  <a:pt x="960" y="190073"/>
                </a:lnTo>
                <a:lnTo>
                  <a:pt x="1920" y="190073"/>
                </a:lnTo>
                <a:lnTo>
                  <a:pt x="2880" y="191033"/>
                </a:lnTo>
                <a:lnTo>
                  <a:pt x="3840" y="191993"/>
                </a:lnTo>
                <a:lnTo>
                  <a:pt x="4800" y="191993"/>
                </a:lnTo>
                <a:lnTo>
                  <a:pt x="5760" y="192953"/>
                </a:lnTo>
                <a:lnTo>
                  <a:pt x="114239" y="192953"/>
                </a:lnTo>
                <a:lnTo>
                  <a:pt x="115199" y="191993"/>
                </a:lnTo>
                <a:lnTo>
                  <a:pt x="116159" y="191033"/>
                </a:lnTo>
                <a:lnTo>
                  <a:pt x="117119" y="1910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6" name="object 556"/>
          <p:cNvSpPr/>
          <p:nvPr/>
        </p:nvSpPr>
        <p:spPr>
          <a:xfrm>
            <a:off x="2381935" y="5640842"/>
            <a:ext cx="110383" cy="191993"/>
          </a:xfrm>
          <a:custGeom>
            <a:avLst/>
            <a:gdLst/>
            <a:ahLst/>
            <a:cxnLst/>
            <a:rect l="l" t="t" r="r" b="b"/>
            <a:pathLst>
              <a:path w="110383" h="191993">
                <a:moveTo>
                  <a:pt x="70073" y="1920"/>
                </a:moveTo>
                <a:lnTo>
                  <a:pt x="69113" y="1920"/>
                </a:lnTo>
                <a:lnTo>
                  <a:pt x="68153" y="960"/>
                </a:lnTo>
                <a:lnTo>
                  <a:pt x="65272" y="960"/>
                </a:lnTo>
                <a:lnTo>
                  <a:pt x="63352" y="0"/>
                </a:lnTo>
                <a:lnTo>
                  <a:pt x="57591" y="0"/>
                </a:lnTo>
                <a:lnTo>
                  <a:pt x="55671" y="960"/>
                </a:lnTo>
                <a:lnTo>
                  <a:pt x="49911" y="960"/>
                </a:lnTo>
                <a:lnTo>
                  <a:pt x="49911" y="1920"/>
                </a:lnTo>
                <a:lnTo>
                  <a:pt x="47990" y="1920"/>
                </a:lnTo>
                <a:lnTo>
                  <a:pt x="3825" y="30723"/>
                </a:lnTo>
                <a:lnTo>
                  <a:pt x="2865" y="30723"/>
                </a:lnTo>
                <a:lnTo>
                  <a:pt x="2865" y="31668"/>
                </a:lnTo>
                <a:lnTo>
                  <a:pt x="1905" y="31668"/>
                </a:lnTo>
                <a:lnTo>
                  <a:pt x="944" y="32644"/>
                </a:lnTo>
                <a:lnTo>
                  <a:pt x="944" y="34564"/>
                </a:lnTo>
                <a:lnTo>
                  <a:pt x="0" y="35524"/>
                </a:lnTo>
                <a:lnTo>
                  <a:pt x="0" y="47045"/>
                </a:lnTo>
                <a:lnTo>
                  <a:pt x="944" y="48005"/>
                </a:lnTo>
                <a:lnTo>
                  <a:pt x="944" y="49911"/>
                </a:lnTo>
                <a:lnTo>
                  <a:pt x="1905" y="49911"/>
                </a:lnTo>
                <a:lnTo>
                  <a:pt x="2865" y="50886"/>
                </a:lnTo>
                <a:lnTo>
                  <a:pt x="4785" y="50886"/>
                </a:lnTo>
                <a:lnTo>
                  <a:pt x="5745" y="49911"/>
                </a:lnTo>
                <a:lnTo>
                  <a:pt x="6705" y="49911"/>
                </a:lnTo>
                <a:lnTo>
                  <a:pt x="8625" y="48950"/>
                </a:lnTo>
                <a:lnTo>
                  <a:pt x="46070" y="26883"/>
                </a:lnTo>
                <a:lnTo>
                  <a:pt x="46070" y="171830"/>
                </a:lnTo>
                <a:lnTo>
                  <a:pt x="3825" y="171830"/>
                </a:lnTo>
                <a:lnTo>
                  <a:pt x="2865" y="172791"/>
                </a:lnTo>
                <a:lnTo>
                  <a:pt x="1905" y="173751"/>
                </a:lnTo>
                <a:lnTo>
                  <a:pt x="1905" y="174711"/>
                </a:lnTo>
                <a:lnTo>
                  <a:pt x="944" y="175671"/>
                </a:lnTo>
                <a:lnTo>
                  <a:pt x="944" y="188153"/>
                </a:lnTo>
                <a:lnTo>
                  <a:pt x="1905" y="189113"/>
                </a:lnTo>
                <a:lnTo>
                  <a:pt x="2865" y="190073"/>
                </a:lnTo>
                <a:lnTo>
                  <a:pt x="3825" y="191033"/>
                </a:lnTo>
                <a:lnTo>
                  <a:pt x="4785" y="191993"/>
                </a:lnTo>
                <a:lnTo>
                  <a:pt x="106542" y="191993"/>
                </a:lnTo>
                <a:lnTo>
                  <a:pt x="107502" y="191033"/>
                </a:lnTo>
                <a:lnTo>
                  <a:pt x="108463" y="190073"/>
                </a:lnTo>
                <a:lnTo>
                  <a:pt x="109423" y="189113"/>
                </a:lnTo>
                <a:lnTo>
                  <a:pt x="109423" y="187192"/>
                </a:lnTo>
                <a:lnTo>
                  <a:pt x="110383" y="186232"/>
                </a:lnTo>
                <a:lnTo>
                  <a:pt x="110383" y="177591"/>
                </a:lnTo>
                <a:lnTo>
                  <a:pt x="109423" y="175671"/>
                </a:lnTo>
                <a:lnTo>
                  <a:pt x="109423" y="173751"/>
                </a:lnTo>
                <a:lnTo>
                  <a:pt x="108463" y="172791"/>
                </a:lnTo>
                <a:lnTo>
                  <a:pt x="107502" y="171830"/>
                </a:lnTo>
                <a:lnTo>
                  <a:pt x="71018" y="171830"/>
                </a:lnTo>
                <a:lnTo>
                  <a:pt x="71018" y="3840"/>
                </a:lnTo>
                <a:lnTo>
                  <a:pt x="70073" y="2880"/>
                </a:lnTo>
                <a:lnTo>
                  <a:pt x="70073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7" name="object 557"/>
          <p:cNvSpPr/>
          <p:nvPr/>
        </p:nvSpPr>
        <p:spPr>
          <a:xfrm>
            <a:off x="2516322" y="5647563"/>
            <a:ext cx="62392" cy="96956"/>
          </a:xfrm>
          <a:custGeom>
            <a:avLst/>
            <a:gdLst/>
            <a:ahLst/>
            <a:cxnLst/>
            <a:rect l="l" t="t" r="r" b="b"/>
            <a:pathLst>
              <a:path w="62392" h="96956">
                <a:moveTo>
                  <a:pt x="4800" y="75834"/>
                </a:moveTo>
                <a:lnTo>
                  <a:pt x="1920" y="75834"/>
                </a:lnTo>
                <a:lnTo>
                  <a:pt x="960" y="76794"/>
                </a:lnTo>
                <a:lnTo>
                  <a:pt x="960" y="78714"/>
                </a:lnTo>
                <a:lnTo>
                  <a:pt x="0" y="79674"/>
                </a:lnTo>
                <a:lnTo>
                  <a:pt x="0" y="84475"/>
                </a:lnTo>
                <a:lnTo>
                  <a:pt x="960" y="85435"/>
                </a:lnTo>
                <a:lnTo>
                  <a:pt x="960" y="88315"/>
                </a:lnTo>
                <a:lnTo>
                  <a:pt x="1920" y="89275"/>
                </a:lnTo>
                <a:lnTo>
                  <a:pt x="2880" y="89275"/>
                </a:lnTo>
                <a:lnTo>
                  <a:pt x="2880" y="90236"/>
                </a:lnTo>
                <a:lnTo>
                  <a:pt x="4800" y="91196"/>
                </a:lnTo>
                <a:lnTo>
                  <a:pt x="5760" y="92156"/>
                </a:lnTo>
                <a:lnTo>
                  <a:pt x="7680" y="92156"/>
                </a:lnTo>
                <a:lnTo>
                  <a:pt x="9601" y="93116"/>
                </a:lnTo>
                <a:lnTo>
                  <a:pt x="11521" y="94076"/>
                </a:lnTo>
                <a:lnTo>
                  <a:pt x="13441" y="95036"/>
                </a:lnTo>
                <a:lnTo>
                  <a:pt x="16322" y="95996"/>
                </a:lnTo>
                <a:lnTo>
                  <a:pt x="19202" y="95996"/>
                </a:lnTo>
                <a:lnTo>
                  <a:pt x="22082" y="96956"/>
                </a:lnTo>
                <a:lnTo>
                  <a:pt x="33604" y="96956"/>
                </a:lnTo>
                <a:lnTo>
                  <a:pt x="38389" y="95996"/>
                </a:lnTo>
                <a:lnTo>
                  <a:pt x="42230" y="95036"/>
                </a:lnTo>
                <a:lnTo>
                  <a:pt x="46070" y="93116"/>
                </a:lnTo>
                <a:lnTo>
                  <a:pt x="49911" y="92156"/>
                </a:lnTo>
                <a:lnTo>
                  <a:pt x="52791" y="89275"/>
                </a:lnTo>
                <a:lnTo>
                  <a:pt x="56631" y="87355"/>
                </a:lnTo>
                <a:lnTo>
                  <a:pt x="58552" y="83515"/>
                </a:lnTo>
                <a:lnTo>
                  <a:pt x="60472" y="80634"/>
                </a:lnTo>
                <a:lnTo>
                  <a:pt x="62392" y="76794"/>
                </a:lnTo>
                <a:lnTo>
                  <a:pt x="62392" y="61432"/>
                </a:lnTo>
                <a:lnTo>
                  <a:pt x="60472" y="58552"/>
                </a:lnTo>
                <a:lnTo>
                  <a:pt x="59512" y="55686"/>
                </a:lnTo>
                <a:lnTo>
                  <a:pt x="57591" y="53751"/>
                </a:lnTo>
                <a:lnTo>
                  <a:pt x="55671" y="51846"/>
                </a:lnTo>
                <a:lnTo>
                  <a:pt x="53751" y="49911"/>
                </a:lnTo>
                <a:lnTo>
                  <a:pt x="50886" y="48006"/>
                </a:lnTo>
                <a:lnTo>
                  <a:pt x="48950" y="47030"/>
                </a:lnTo>
                <a:lnTo>
                  <a:pt x="46070" y="45125"/>
                </a:lnTo>
                <a:lnTo>
                  <a:pt x="43205" y="44165"/>
                </a:lnTo>
                <a:lnTo>
                  <a:pt x="40325" y="43190"/>
                </a:lnTo>
                <a:lnTo>
                  <a:pt x="37444" y="42230"/>
                </a:lnTo>
                <a:lnTo>
                  <a:pt x="34549" y="40325"/>
                </a:lnTo>
                <a:lnTo>
                  <a:pt x="32644" y="39349"/>
                </a:lnTo>
                <a:lnTo>
                  <a:pt x="29763" y="38404"/>
                </a:lnTo>
                <a:lnTo>
                  <a:pt x="26883" y="37444"/>
                </a:lnTo>
                <a:lnTo>
                  <a:pt x="24963" y="36484"/>
                </a:lnTo>
                <a:lnTo>
                  <a:pt x="23042" y="34564"/>
                </a:lnTo>
                <a:lnTo>
                  <a:pt x="21122" y="33604"/>
                </a:lnTo>
                <a:lnTo>
                  <a:pt x="20162" y="31683"/>
                </a:lnTo>
                <a:lnTo>
                  <a:pt x="18242" y="29763"/>
                </a:lnTo>
                <a:lnTo>
                  <a:pt x="18242" y="22082"/>
                </a:lnTo>
                <a:lnTo>
                  <a:pt x="19202" y="20162"/>
                </a:lnTo>
                <a:lnTo>
                  <a:pt x="20162" y="18242"/>
                </a:lnTo>
                <a:lnTo>
                  <a:pt x="21122" y="17282"/>
                </a:lnTo>
                <a:lnTo>
                  <a:pt x="22082" y="16322"/>
                </a:lnTo>
                <a:lnTo>
                  <a:pt x="23042" y="15361"/>
                </a:lnTo>
                <a:lnTo>
                  <a:pt x="24963" y="14401"/>
                </a:lnTo>
                <a:lnTo>
                  <a:pt x="26883" y="13441"/>
                </a:lnTo>
                <a:lnTo>
                  <a:pt x="29763" y="12481"/>
                </a:lnTo>
                <a:lnTo>
                  <a:pt x="37444" y="12481"/>
                </a:lnTo>
                <a:lnTo>
                  <a:pt x="40325" y="13441"/>
                </a:lnTo>
                <a:lnTo>
                  <a:pt x="42230" y="13441"/>
                </a:lnTo>
                <a:lnTo>
                  <a:pt x="45110" y="14401"/>
                </a:lnTo>
                <a:lnTo>
                  <a:pt x="47045" y="15361"/>
                </a:lnTo>
                <a:lnTo>
                  <a:pt x="48950" y="16322"/>
                </a:lnTo>
                <a:lnTo>
                  <a:pt x="50886" y="16322"/>
                </a:lnTo>
                <a:lnTo>
                  <a:pt x="51831" y="17282"/>
                </a:lnTo>
                <a:lnTo>
                  <a:pt x="52791" y="18242"/>
                </a:lnTo>
                <a:lnTo>
                  <a:pt x="54726" y="19202"/>
                </a:lnTo>
                <a:lnTo>
                  <a:pt x="57591" y="19202"/>
                </a:lnTo>
                <a:lnTo>
                  <a:pt x="57591" y="16322"/>
                </a:lnTo>
                <a:lnTo>
                  <a:pt x="58552" y="15361"/>
                </a:lnTo>
                <a:lnTo>
                  <a:pt x="58552" y="10561"/>
                </a:lnTo>
                <a:lnTo>
                  <a:pt x="57591" y="10561"/>
                </a:lnTo>
                <a:lnTo>
                  <a:pt x="57591" y="7680"/>
                </a:lnTo>
                <a:lnTo>
                  <a:pt x="56631" y="6720"/>
                </a:lnTo>
                <a:lnTo>
                  <a:pt x="55671" y="5760"/>
                </a:lnTo>
                <a:lnTo>
                  <a:pt x="55671" y="4800"/>
                </a:lnTo>
                <a:lnTo>
                  <a:pt x="54726" y="4800"/>
                </a:lnTo>
                <a:lnTo>
                  <a:pt x="52791" y="3840"/>
                </a:lnTo>
                <a:lnTo>
                  <a:pt x="51831" y="2880"/>
                </a:lnTo>
                <a:lnTo>
                  <a:pt x="49911" y="2880"/>
                </a:lnTo>
                <a:lnTo>
                  <a:pt x="48006" y="1920"/>
                </a:lnTo>
                <a:lnTo>
                  <a:pt x="46070" y="1920"/>
                </a:lnTo>
                <a:lnTo>
                  <a:pt x="44165" y="960"/>
                </a:lnTo>
                <a:lnTo>
                  <a:pt x="41269" y="960"/>
                </a:lnTo>
                <a:lnTo>
                  <a:pt x="39364" y="0"/>
                </a:lnTo>
                <a:lnTo>
                  <a:pt x="29763" y="0"/>
                </a:lnTo>
                <a:lnTo>
                  <a:pt x="24963" y="960"/>
                </a:lnTo>
                <a:lnTo>
                  <a:pt x="20162" y="1920"/>
                </a:lnTo>
                <a:lnTo>
                  <a:pt x="16322" y="3840"/>
                </a:lnTo>
                <a:lnTo>
                  <a:pt x="13441" y="5760"/>
                </a:lnTo>
                <a:lnTo>
                  <a:pt x="10561" y="7680"/>
                </a:lnTo>
                <a:lnTo>
                  <a:pt x="7680" y="10561"/>
                </a:lnTo>
                <a:lnTo>
                  <a:pt x="5760" y="13441"/>
                </a:lnTo>
                <a:lnTo>
                  <a:pt x="4800" y="16322"/>
                </a:lnTo>
                <a:lnTo>
                  <a:pt x="2880" y="19202"/>
                </a:lnTo>
                <a:lnTo>
                  <a:pt x="2880" y="33604"/>
                </a:lnTo>
                <a:lnTo>
                  <a:pt x="4800" y="36484"/>
                </a:lnTo>
                <a:lnTo>
                  <a:pt x="5760" y="39349"/>
                </a:lnTo>
                <a:lnTo>
                  <a:pt x="7680" y="41285"/>
                </a:lnTo>
                <a:lnTo>
                  <a:pt x="9601" y="43190"/>
                </a:lnTo>
                <a:lnTo>
                  <a:pt x="11521" y="45125"/>
                </a:lnTo>
                <a:lnTo>
                  <a:pt x="14401" y="47030"/>
                </a:lnTo>
                <a:lnTo>
                  <a:pt x="16322" y="48950"/>
                </a:lnTo>
                <a:lnTo>
                  <a:pt x="19202" y="49911"/>
                </a:lnTo>
                <a:lnTo>
                  <a:pt x="22082" y="50871"/>
                </a:lnTo>
                <a:lnTo>
                  <a:pt x="24963" y="52791"/>
                </a:lnTo>
                <a:lnTo>
                  <a:pt x="27843" y="53751"/>
                </a:lnTo>
                <a:lnTo>
                  <a:pt x="30723" y="54711"/>
                </a:lnTo>
                <a:lnTo>
                  <a:pt x="32644" y="55686"/>
                </a:lnTo>
                <a:lnTo>
                  <a:pt x="35524" y="56631"/>
                </a:lnTo>
                <a:lnTo>
                  <a:pt x="37444" y="57591"/>
                </a:lnTo>
                <a:lnTo>
                  <a:pt x="40325" y="58552"/>
                </a:lnTo>
                <a:lnTo>
                  <a:pt x="42230" y="60472"/>
                </a:lnTo>
                <a:lnTo>
                  <a:pt x="43205" y="61432"/>
                </a:lnTo>
                <a:lnTo>
                  <a:pt x="45110" y="63352"/>
                </a:lnTo>
                <a:lnTo>
                  <a:pt x="46070" y="65272"/>
                </a:lnTo>
                <a:lnTo>
                  <a:pt x="47045" y="67193"/>
                </a:lnTo>
                <a:lnTo>
                  <a:pt x="47045" y="71993"/>
                </a:lnTo>
                <a:lnTo>
                  <a:pt x="46070" y="73913"/>
                </a:lnTo>
                <a:lnTo>
                  <a:pt x="45110" y="75834"/>
                </a:lnTo>
                <a:lnTo>
                  <a:pt x="44165" y="77754"/>
                </a:lnTo>
                <a:lnTo>
                  <a:pt x="43205" y="79674"/>
                </a:lnTo>
                <a:lnTo>
                  <a:pt x="41269" y="80634"/>
                </a:lnTo>
                <a:lnTo>
                  <a:pt x="40325" y="81594"/>
                </a:lnTo>
                <a:lnTo>
                  <a:pt x="38389" y="82555"/>
                </a:lnTo>
                <a:lnTo>
                  <a:pt x="35524" y="82555"/>
                </a:lnTo>
                <a:lnTo>
                  <a:pt x="33604" y="83515"/>
                </a:lnTo>
                <a:lnTo>
                  <a:pt x="21122" y="83515"/>
                </a:lnTo>
                <a:lnTo>
                  <a:pt x="19202" y="82555"/>
                </a:lnTo>
                <a:lnTo>
                  <a:pt x="16322" y="81594"/>
                </a:lnTo>
                <a:lnTo>
                  <a:pt x="13441" y="80634"/>
                </a:lnTo>
                <a:lnTo>
                  <a:pt x="11521" y="79674"/>
                </a:lnTo>
                <a:lnTo>
                  <a:pt x="9601" y="78714"/>
                </a:lnTo>
                <a:lnTo>
                  <a:pt x="7680" y="77754"/>
                </a:lnTo>
                <a:lnTo>
                  <a:pt x="6720" y="76794"/>
                </a:lnTo>
                <a:lnTo>
                  <a:pt x="4800" y="75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8" name="object 558"/>
          <p:cNvSpPr/>
          <p:nvPr/>
        </p:nvSpPr>
        <p:spPr>
          <a:xfrm>
            <a:off x="2588315" y="5625480"/>
            <a:ext cx="57607" cy="119039"/>
          </a:xfrm>
          <a:custGeom>
            <a:avLst/>
            <a:gdLst/>
            <a:ahLst/>
            <a:cxnLst/>
            <a:rect l="l" t="t" r="r" b="b"/>
            <a:pathLst>
              <a:path w="57607" h="119039">
                <a:moveTo>
                  <a:pt x="15361" y="88315"/>
                </a:moveTo>
                <a:lnTo>
                  <a:pt x="15361" y="94076"/>
                </a:lnTo>
                <a:lnTo>
                  <a:pt x="16322" y="97917"/>
                </a:lnTo>
                <a:lnTo>
                  <a:pt x="17282" y="101757"/>
                </a:lnTo>
                <a:lnTo>
                  <a:pt x="18242" y="105597"/>
                </a:lnTo>
                <a:lnTo>
                  <a:pt x="19202" y="108478"/>
                </a:lnTo>
                <a:lnTo>
                  <a:pt x="21122" y="111358"/>
                </a:lnTo>
                <a:lnTo>
                  <a:pt x="24002" y="114239"/>
                </a:lnTo>
                <a:lnTo>
                  <a:pt x="25923" y="115199"/>
                </a:lnTo>
                <a:lnTo>
                  <a:pt x="29763" y="117119"/>
                </a:lnTo>
                <a:lnTo>
                  <a:pt x="32644" y="118079"/>
                </a:lnTo>
                <a:lnTo>
                  <a:pt x="36484" y="119039"/>
                </a:lnTo>
                <a:lnTo>
                  <a:pt x="43205" y="119039"/>
                </a:lnTo>
                <a:lnTo>
                  <a:pt x="44165" y="118079"/>
                </a:lnTo>
                <a:lnTo>
                  <a:pt x="48966" y="118079"/>
                </a:lnTo>
                <a:lnTo>
                  <a:pt x="49926" y="117119"/>
                </a:lnTo>
                <a:lnTo>
                  <a:pt x="52806" y="117119"/>
                </a:lnTo>
                <a:lnTo>
                  <a:pt x="53766" y="116159"/>
                </a:lnTo>
                <a:lnTo>
                  <a:pt x="54726" y="116159"/>
                </a:lnTo>
                <a:lnTo>
                  <a:pt x="55686" y="115199"/>
                </a:lnTo>
                <a:lnTo>
                  <a:pt x="56647" y="114239"/>
                </a:lnTo>
                <a:lnTo>
                  <a:pt x="56647" y="113278"/>
                </a:lnTo>
                <a:lnTo>
                  <a:pt x="57607" y="112318"/>
                </a:lnTo>
                <a:lnTo>
                  <a:pt x="57607" y="104637"/>
                </a:lnTo>
                <a:lnTo>
                  <a:pt x="56647" y="103677"/>
                </a:lnTo>
                <a:lnTo>
                  <a:pt x="56647" y="102717"/>
                </a:lnTo>
                <a:lnTo>
                  <a:pt x="55686" y="101757"/>
                </a:lnTo>
                <a:lnTo>
                  <a:pt x="54726" y="101757"/>
                </a:lnTo>
                <a:lnTo>
                  <a:pt x="53766" y="102717"/>
                </a:lnTo>
                <a:lnTo>
                  <a:pt x="51846" y="102717"/>
                </a:lnTo>
                <a:lnTo>
                  <a:pt x="50886" y="103677"/>
                </a:lnTo>
                <a:lnTo>
                  <a:pt x="48966" y="103677"/>
                </a:lnTo>
                <a:lnTo>
                  <a:pt x="48006" y="104637"/>
                </a:lnTo>
                <a:lnTo>
                  <a:pt x="39364" y="104637"/>
                </a:lnTo>
                <a:lnTo>
                  <a:pt x="36484" y="103677"/>
                </a:lnTo>
                <a:lnTo>
                  <a:pt x="34564" y="99837"/>
                </a:lnTo>
                <a:lnTo>
                  <a:pt x="32644" y="96956"/>
                </a:lnTo>
                <a:lnTo>
                  <a:pt x="31683" y="92156"/>
                </a:lnTo>
                <a:lnTo>
                  <a:pt x="31683" y="37444"/>
                </a:lnTo>
                <a:lnTo>
                  <a:pt x="55686" y="37444"/>
                </a:lnTo>
                <a:lnTo>
                  <a:pt x="55686" y="36484"/>
                </a:lnTo>
                <a:lnTo>
                  <a:pt x="56647" y="35524"/>
                </a:lnTo>
                <a:lnTo>
                  <a:pt x="57607" y="34564"/>
                </a:lnTo>
                <a:lnTo>
                  <a:pt x="57607" y="26883"/>
                </a:lnTo>
                <a:lnTo>
                  <a:pt x="56647" y="25923"/>
                </a:lnTo>
                <a:lnTo>
                  <a:pt x="56647" y="24963"/>
                </a:lnTo>
                <a:lnTo>
                  <a:pt x="55686" y="24963"/>
                </a:lnTo>
                <a:lnTo>
                  <a:pt x="55686" y="24002"/>
                </a:lnTo>
                <a:lnTo>
                  <a:pt x="31683" y="24002"/>
                </a:lnTo>
                <a:lnTo>
                  <a:pt x="31683" y="1920"/>
                </a:lnTo>
                <a:lnTo>
                  <a:pt x="30723" y="1920"/>
                </a:lnTo>
                <a:lnTo>
                  <a:pt x="30723" y="960"/>
                </a:lnTo>
                <a:lnTo>
                  <a:pt x="29763" y="960"/>
                </a:lnTo>
                <a:lnTo>
                  <a:pt x="28803" y="0"/>
                </a:lnTo>
                <a:lnTo>
                  <a:pt x="18242" y="0"/>
                </a:lnTo>
                <a:lnTo>
                  <a:pt x="17282" y="960"/>
                </a:lnTo>
                <a:lnTo>
                  <a:pt x="16322" y="960"/>
                </a:lnTo>
                <a:lnTo>
                  <a:pt x="16322" y="1920"/>
                </a:lnTo>
                <a:lnTo>
                  <a:pt x="15361" y="1920"/>
                </a:lnTo>
                <a:lnTo>
                  <a:pt x="15361" y="24002"/>
                </a:lnTo>
                <a:lnTo>
                  <a:pt x="1920" y="24002"/>
                </a:lnTo>
                <a:lnTo>
                  <a:pt x="1920" y="24963"/>
                </a:lnTo>
                <a:lnTo>
                  <a:pt x="960" y="24963"/>
                </a:lnTo>
                <a:lnTo>
                  <a:pt x="960" y="25923"/>
                </a:lnTo>
                <a:lnTo>
                  <a:pt x="0" y="26883"/>
                </a:lnTo>
                <a:lnTo>
                  <a:pt x="0" y="34564"/>
                </a:lnTo>
                <a:lnTo>
                  <a:pt x="960" y="35524"/>
                </a:lnTo>
                <a:lnTo>
                  <a:pt x="1920" y="36484"/>
                </a:lnTo>
                <a:lnTo>
                  <a:pt x="1920" y="37444"/>
                </a:lnTo>
                <a:lnTo>
                  <a:pt x="15361" y="37444"/>
                </a:lnTo>
                <a:lnTo>
                  <a:pt x="15361" y="883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9" name="object 559"/>
          <p:cNvSpPr/>
          <p:nvPr/>
        </p:nvSpPr>
        <p:spPr>
          <a:xfrm>
            <a:off x="2732318" y="5690753"/>
            <a:ext cx="103677" cy="144962"/>
          </a:xfrm>
          <a:custGeom>
            <a:avLst/>
            <a:gdLst/>
            <a:ahLst/>
            <a:cxnLst/>
            <a:rect l="l" t="t" r="r" b="b"/>
            <a:pathLst>
              <a:path w="103677" h="144962">
                <a:moveTo>
                  <a:pt x="103677" y="21122"/>
                </a:moveTo>
                <a:lnTo>
                  <a:pt x="102717" y="19202"/>
                </a:lnTo>
                <a:lnTo>
                  <a:pt x="102717" y="16322"/>
                </a:lnTo>
                <a:lnTo>
                  <a:pt x="101757" y="16322"/>
                </a:lnTo>
                <a:lnTo>
                  <a:pt x="101757" y="15361"/>
                </a:lnTo>
                <a:lnTo>
                  <a:pt x="100797" y="14401"/>
                </a:lnTo>
                <a:lnTo>
                  <a:pt x="100797" y="13441"/>
                </a:lnTo>
                <a:lnTo>
                  <a:pt x="98877" y="12496"/>
                </a:lnTo>
                <a:lnTo>
                  <a:pt x="97917" y="11521"/>
                </a:lnTo>
                <a:lnTo>
                  <a:pt x="95996" y="9601"/>
                </a:lnTo>
                <a:lnTo>
                  <a:pt x="93116" y="8656"/>
                </a:lnTo>
                <a:lnTo>
                  <a:pt x="91196" y="6720"/>
                </a:lnTo>
                <a:lnTo>
                  <a:pt x="88315" y="4815"/>
                </a:lnTo>
                <a:lnTo>
                  <a:pt x="84475" y="3840"/>
                </a:lnTo>
                <a:lnTo>
                  <a:pt x="81594" y="2880"/>
                </a:lnTo>
                <a:lnTo>
                  <a:pt x="77754" y="1935"/>
                </a:lnTo>
                <a:lnTo>
                  <a:pt x="73913" y="975"/>
                </a:lnTo>
                <a:lnTo>
                  <a:pt x="70073" y="0"/>
                </a:lnTo>
                <a:lnTo>
                  <a:pt x="52791" y="0"/>
                </a:lnTo>
                <a:lnTo>
                  <a:pt x="44150" y="975"/>
                </a:lnTo>
                <a:lnTo>
                  <a:pt x="37429" y="3840"/>
                </a:lnTo>
                <a:lnTo>
                  <a:pt x="29748" y="6720"/>
                </a:lnTo>
                <a:lnTo>
                  <a:pt x="23042" y="11521"/>
                </a:lnTo>
                <a:lnTo>
                  <a:pt x="17282" y="17282"/>
                </a:lnTo>
                <a:lnTo>
                  <a:pt x="9773" y="27719"/>
                </a:lnTo>
                <a:lnTo>
                  <a:pt x="4800" y="40325"/>
                </a:lnTo>
                <a:lnTo>
                  <a:pt x="2417" y="47789"/>
                </a:lnTo>
                <a:lnTo>
                  <a:pt x="503" y="59951"/>
                </a:lnTo>
                <a:lnTo>
                  <a:pt x="0" y="73929"/>
                </a:lnTo>
                <a:lnTo>
                  <a:pt x="71" y="79092"/>
                </a:lnTo>
                <a:lnTo>
                  <a:pt x="1141" y="92124"/>
                </a:lnTo>
                <a:lnTo>
                  <a:pt x="3840" y="103677"/>
                </a:lnTo>
                <a:lnTo>
                  <a:pt x="5760" y="113278"/>
                </a:lnTo>
                <a:lnTo>
                  <a:pt x="9601" y="119999"/>
                </a:lnTo>
                <a:lnTo>
                  <a:pt x="14386" y="125760"/>
                </a:lnTo>
                <a:lnTo>
                  <a:pt x="20162" y="132481"/>
                </a:lnTo>
                <a:lnTo>
                  <a:pt x="25907" y="136321"/>
                </a:lnTo>
                <a:lnTo>
                  <a:pt x="33588" y="140162"/>
                </a:lnTo>
                <a:lnTo>
                  <a:pt x="45000" y="143644"/>
                </a:lnTo>
                <a:lnTo>
                  <a:pt x="58552" y="144962"/>
                </a:lnTo>
                <a:lnTo>
                  <a:pt x="63352" y="144962"/>
                </a:lnTo>
                <a:lnTo>
                  <a:pt x="68153" y="144002"/>
                </a:lnTo>
                <a:lnTo>
                  <a:pt x="71993" y="143042"/>
                </a:lnTo>
                <a:lnTo>
                  <a:pt x="76794" y="142082"/>
                </a:lnTo>
                <a:lnTo>
                  <a:pt x="80634" y="141122"/>
                </a:lnTo>
                <a:lnTo>
                  <a:pt x="83515" y="140162"/>
                </a:lnTo>
                <a:lnTo>
                  <a:pt x="87355" y="138242"/>
                </a:lnTo>
                <a:lnTo>
                  <a:pt x="91196" y="136321"/>
                </a:lnTo>
                <a:lnTo>
                  <a:pt x="94076" y="135361"/>
                </a:lnTo>
                <a:lnTo>
                  <a:pt x="96956" y="133441"/>
                </a:lnTo>
                <a:lnTo>
                  <a:pt x="98877" y="131521"/>
                </a:lnTo>
                <a:lnTo>
                  <a:pt x="99837" y="130561"/>
                </a:lnTo>
                <a:lnTo>
                  <a:pt x="101757" y="129600"/>
                </a:lnTo>
                <a:lnTo>
                  <a:pt x="101757" y="128640"/>
                </a:lnTo>
                <a:lnTo>
                  <a:pt x="102717" y="127680"/>
                </a:lnTo>
                <a:lnTo>
                  <a:pt x="102717" y="125760"/>
                </a:lnTo>
                <a:lnTo>
                  <a:pt x="103677" y="125760"/>
                </a:lnTo>
                <a:lnTo>
                  <a:pt x="103677" y="110413"/>
                </a:lnTo>
                <a:lnTo>
                  <a:pt x="102717" y="109438"/>
                </a:lnTo>
                <a:lnTo>
                  <a:pt x="102717" y="107518"/>
                </a:lnTo>
                <a:lnTo>
                  <a:pt x="101757" y="107518"/>
                </a:lnTo>
                <a:lnTo>
                  <a:pt x="100797" y="106573"/>
                </a:lnTo>
                <a:lnTo>
                  <a:pt x="98877" y="106573"/>
                </a:lnTo>
                <a:lnTo>
                  <a:pt x="96956" y="107518"/>
                </a:lnTo>
                <a:lnTo>
                  <a:pt x="95036" y="109438"/>
                </a:lnTo>
                <a:lnTo>
                  <a:pt x="93116" y="111358"/>
                </a:lnTo>
                <a:lnTo>
                  <a:pt x="90236" y="113278"/>
                </a:lnTo>
                <a:lnTo>
                  <a:pt x="87355" y="115199"/>
                </a:lnTo>
                <a:lnTo>
                  <a:pt x="84475" y="117119"/>
                </a:lnTo>
                <a:lnTo>
                  <a:pt x="80634" y="119039"/>
                </a:lnTo>
                <a:lnTo>
                  <a:pt x="76794" y="120959"/>
                </a:lnTo>
                <a:lnTo>
                  <a:pt x="71993" y="122880"/>
                </a:lnTo>
                <a:lnTo>
                  <a:pt x="67193" y="123840"/>
                </a:lnTo>
                <a:lnTo>
                  <a:pt x="55671" y="123840"/>
                </a:lnTo>
                <a:lnTo>
                  <a:pt x="50871" y="122880"/>
                </a:lnTo>
                <a:lnTo>
                  <a:pt x="46070" y="119999"/>
                </a:lnTo>
                <a:lnTo>
                  <a:pt x="41269" y="118079"/>
                </a:lnTo>
                <a:lnTo>
                  <a:pt x="37429" y="115199"/>
                </a:lnTo>
                <a:lnTo>
                  <a:pt x="34564" y="110413"/>
                </a:lnTo>
                <a:lnTo>
                  <a:pt x="31668" y="106573"/>
                </a:lnTo>
                <a:lnTo>
                  <a:pt x="28788" y="100797"/>
                </a:lnTo>
                <a:lnTo>
                  <a:pt x="26883" y="95051"/>
                </a:lnTo>
                <a:lnTo>
                  <a:pt x="25907" y="88331"/>
                </a:lnTo>
                <a:lnTo>
                  <a:pt x="24947" y="80650"/>
                </a:lnTo>
                <a:lnTo>
                  <a:pt x="24960" y="70177"/>
                </a:lnTo>
                <a:lnTo>
                  <a:pt x="26106" y="55656"/>
                </a:lnTo>
                <a:lnTo>
                  <a:pt x="29246" y="43338"/>
                </a:lnTo>
                <a:lnTo>
                  <a:pt x="34564" y="33604"/>
                </a:lnTo>
                <a:lnTo>
                  <a:pt x="37497" y="29558"/>
                </a:lnTo>
                <a:lnTo>
                  <a:pt x="47996" y="22366"/>
                </a:lnTo>
                <a:lnTo>
                  <a:pt x="61432" y="20162"/>
                </a:lnTo>
                <a:lnTo>
                  <a:pt x="67193" y="20162"/>
                </a:lnTo>
                <a:lnTo>
                  <a:pt x="71993" y="21122"/>
                </a:lnTo>
                <a:lnTo>
                  <a:pt x="75834" y="22082"/>
                </a:lnTo>
                <a:lnTo>
                  <a:pt x="79674" y="24002"/>
                </a:lnTo>
                <a:lnTo>
                  <a:pt x="83515" y="25923"/>
                </a:lnTo>
                <a:lnTo>
                  <a:pt x="86395" y="27843"/>
                </a:lnTo>
                <a:lnTo>
                  <a:pt x="89275" y="29763"/>
                </a:lnTo>
                <a:lnTo>
                  <a:pt x="92156" y="31683"/>
                </a:lnTo>
                <a:lnTo>
                  <a:pt x="94076" y="33604"/>
                </a:lnTo>
                <a:lnTo>
                  <a:pt x="95996" y="34564"/>
                </a:lnTo>
                <a:lnTo>
                  <a:pt x="97917" y="35524"/>
                </a:lnTo>
                <a:lnTo>
                  <a:pt x="99837" y="35524"/>
                </a:lnTo>
                <a:lnTo>
                  <a:pt x="100797" y="34564"/>
                </a:lnTo>
                <a:lnTo>
                  <a:pt x="101757" y="33604"/>
                </a:lnTo>
                <a:lnTo>
                  <a:pt x="102717" y="31683"/>
                </a:lnTo>
                <a:lnTo>
                  <a:pt x="103677" y="28803"/>
                </a:lnTo>
                <a:lnTo>
                  <a:pt x="103677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0" name="object 560"/>
          <p:cNvSpPr/>
          <p:nvPr/>
        </p:nvSpPr>
        <p:spPr>
          <a:xfrm>
            <a:off x="2882066" y="5695569"/>
            <a:ext cx="16322" cy="54711"/>
          </a:xfrm>
          <a:custGeom>
            <a:avLst/>
            <a:gdLst/>
            <a:ahLst/>
            <a:cxnLst/>
            <a:rect l="l" t="t" r="r" b="b"/>
            <a:pathLst>
              <a:path w="16322" h="54711">
                <a:moveTo>
                  <a:pt x="14401" y="0"/>
                </a:moveTo>
                <a:lnTo>
                  <a:pt x="6720" y="2865"/>
                </a:lnTo>
                <a:lnTo>
                  <a:pt x="0" y="7680"/>
                </a:lnTo>
                <a:lnTo>
                  <a:pt x="2880" y="54711"/>
                </a:lnTo>
                <a:lnTo>
                  <a:pt x="3840" y="48950"/>
                </a:lnTo>
                <a:lnTo>
                  <a:pt x="4800" y="44150"/>
                </a:lnTo>
                <a:lnTo>
                  <a:pt x="5760" y="39349"/>
                </a:lnTo>
                <a:lnTo>
                  <a:pt x="7680" y="33588"/>
                </a:lnTo>
                <a:lnTo>
                  <a:pt x="10561" y="29748"/>
                </a:lnTo>
                <a:lnTo>
                  <a:pt x="13441" y="25907"/>
                </a:lnTo>
                <a:lnTo>
                  <a:pt x="16322" y="22067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1" name="object 561"/>
          <p:cNvSpPr/>
          <p:nvPr/>
        </p:nvSpPr>
        <p:spPr>
          <a:xfrm>
            <a:off x="2859984" y="5689793"/>
            <a:ext cx="121919" cy="145923"/>
          </a:xfrm>
          <a:custGeom>
            <a:avLst/>
            <a:gdLst/>
            <a:ahLst/>
            <a:cxnLst/>
            <a:rect l="l" t="t" r="r" b="b"/>
            <a:pathLst>
              <a:path w="121919" h="145923">
                <a:moveTo>
                  <a:pt x="121919" y="53766"/>
                </a:moveTo>
                <a:lnTo>
                  <a:pt x="119999" y="46085"/>
                </a:lnTo>
                <a:lnTo>
                  <a:pt x="118079" y="38404"/>
                </a:lnTo>
                <a:lnTo>
                  <a:pt x="116159" y="30723"/>
                </a:lnTo>
                <a:lnTo>
                  <a:pt x="112318" y="24003"/>
                </a:lnTo>
                <a:lnTo>
                  <a:pt x="107518" y="19202"/>
                </a:lnTo>
                <a:lnTo>
                  <a:pt x="102732" y="13456"/>
                </a:lnTo>
                <a:lnTo>
                  <a:pt x="96956" y="8641"/>
                </a:lnTo>
                <a:lnTo>
                  <a:pt x="89275" y="5775"/>
                </a:lnTo>
                <a:lnTo>
                  <a:pt x="88396" y="5290"/>
                </a:lnTo>
                <a:lnTo>
                  <a:pt x="77201" y="1325"/>
                </a:lnTo>
                <a:lnTo>
                  <a:pt x="63367" y="0"/>
                </a:lnTo>
                <a:lnTo>
                  <a:pt x="61187" y="33"/>
                </a:lnTo>
                <a:lnTo>
                  <a:pt x="48552" y="1676"/>
                </a:lnTo>
                <a:lnTo>
                  <a:pt x="36484" y="5775"/>
                </a:lnTo>
                <a:lnTo>
                  <a:pt x="38404" y="27843"/>
                </a:lnTo>
                <a:lnTo>
                  <a:pt x="42245" y="24963"/>
                </a:lnTo>
                <a:lnTo>
                  <a:pt x="46085" y="23042"/>
                </a:lnTo>
                <a:lnTo>
                  <a:pt x="50886" y="20162"/>
                </a:lnTo>
                <a:lnTo>
                  <a:pt x="56647" y="19202"/>
                </a:lnTo>
                <a:lnTo>
                  <a:pt x="62407" y="19202"/>
                </a:lnTo>
                <a:lnTo>
                  <a:pt x="65534" y="19300"/>
                </a:lnTo>
                <a:lnTo>
                  <a:pt x="78705" y="22484"/>
                </a:lnTo>
                <a:lnTo>
                  <a:pt x="88331" y="29763"/>
                </a:lnTo>
                <a:lnTo>
                  <a:pt x="91868" y="34721"/>
                </a:lnTo>
                <a:lnTo>
                  <a:pt x="95868" y="46143"/>
                </a:lnTo>
                <a:lnTo>
                  <a:pt x="96956" y="60487"/>
                </a:lnTo>
                <a:lnTo>
                  <a:pt x="24963" y="60487"/>
                </a:lnTo>
                <a:lnTo>
                  <a:pt x="22082" y="13456"/>
                </a:lnTo>
                <a:lnTo>
                  <a:pt x="16322" y="20162"/>
                </a:lnTo>
                <a:lnTo>
                  <a:pt x="9162" y="30599"/>
                </a:lnTo>
                <a:lnTo>
                  <a:pt x="3840" y="43205"/>
                </a:lnTo>
                <a:lnTo>
                  <a:pt x="2473" y="48043"/>
                </a:lnTo>
                <a:lnTo>
                  <a:pt x="555" y="60302"/>
                </a:lnTo>
                <a:lnTo>
                  <a:pt x="0" y="73929"/>
                </a:lnTo>
                <a:lnTo>
                  <a:pt x="99" y="80027"/>
                </a:lnTo>
                <a:lnTo>
                  <a:pt x="1204" y="93108"/>
                </a:lnTo>
                <a:lnTo>
                  <a:pt x="3840" y="104637"/>
                </a:lnTo>
                <a:lnTo>
                  <a:pt x="9561" y="117952"/>
                </a:lnTo>
                <a:lnTo>
                  <a:pt x="16322" y="127680"/>
                </a:lnTo>
                <a:lnTo>
                  <a:pt x="22082" y="133441"/>
                </a:lnTo>
                <a:lnTo>
                  <a:pt x="28803" y="138242"/>
                </a:lnTo>
                <a:lnTo>
                  <a:pt x="37444" y="141122"/>
                </a:lnTo>
                <a:lnTo>
                  <a:pt x="40541" y="142196"/>
                </a:lnTo>
                <a:lnTo>
                  <a:pt x="52305" y="144912"/>
                </a:lnTo>
                <a:lnTo>
                  <a:pt x="66248" y="145923"/>
                </a:lnTo>
                <a:lnTo>
                  <a:pt x="72008" y="145923"/>
                </a:lnTo>
                <a:lnTo>
                  <a:pt x="77769" y="144962"/>
                </a:lnTo>
                <a:lnTo>
                  <a:pt x="83530" y="144002"/>
                </a:lnTo>
                <a:lnTo>
                  <a:pt x="89275" y="143042"/>
                </a:lnTo>
                <a:lnTo>
                  <a:pt x="94076" y="142082"/>
                </a:lnTo>
                <a:lnTo>
                  <a:pt x="97916" y="141122"/>
                </a:lnTo>
                <a:lnTo>
                  <a:pt x="102732" y="140162"/>
                </a:lnTo>
                <a:lnTo>
                  <a:pt x="105597" y="138242"/>
                </a:lnTo>
                <a:lnTo>
                  <a:pt x="108478" y="137281"/>
                </a:lnTo>
                <a:lnTo>
                  <a:pt x="111358" y="136321"/>
                </a:lnTo>
                <a:lnTo>
                  <a:pt x="112318" y="135361"/>
                </a:lnTo>
                <a:lnTo>
                  <a:pt x="113278" y="134401"/>
                </a:lnTo>
                <a:lnTo>
                  <a:pt x="114239" y="134401"/>
                </a:lnTo>
                <a:lnTo>
                  <a:pt x="114239" y="133441"/>
                </a:lnTo>
                <a:lnTo>
                  <a:pt x="115199" y="132481"/>
                </a:lnTo>
                <a:lnTo>
                  <a:pt x="115199" y="130561"/>
                </a:lnTo>
                <a:lnTo>
                  <a:pt x="116159" y="129600"/>
                </a:lnTo>
                <a:lnTo>
                  <a:pt x="116159" y="121920"/>
                </a:lnTo>
                <a:lnTo>
                  <a:pt x="115199" y="120959"/>
                </a:lnTo>
                <a:lnTo>
                  <a:pt x="115199" y="118079"/>
                </a:lnTo>
                <a:lnTo>
                  <a:pt x="114239" y="117119"/>
                </a:lnTo>
                <a:lnTo>
                  <a:pt x="113278" y="116159"/>
                </a:lnTo>
                <a:lnTo>
                  <a:pt x="109438" y="116159"/>
                </a:lnTo>
                <a:lnTo>
                  <a:pt x="106558" y="117119"/>
                </a:lnTo>
                <a:lnTo>
                  <a:pt x="104637" y="118079"/>
                </a:lnTo>
                <a:lnTo>
                  <a:pt x="101757" y="119999"/>
                </a:lnTo>
                <a:lnTo>
                  <a:pt x="97916" y="120959"/>
                </a:lnTo>
                <a:lnTo>
                  <a:pt x="94076" y="121920"/>
                </a:lnTo>
                <a:lnTo>
                  <a:pt x="90236" y="122880"/>
                </a:lnTo>
                <a:lnTo>
                  <a:pt x="85450" y="124800"/>
                </a:lnTo>
                <a:lnTo>
                  <a:pt x="79689" y="125760"/>
                </a:lnTo>
                <a:lnTo>
                  <a:pt x="60487" y="125760"/>
                </a:lnTo>
                <a:lnTo>
                  <a:pt x="53766" y="124800"/>
                </a:lnTo>
                <a:lnTo>
                  <a:pt x="48006" y="122880"/>
                </a:lnTo>
                <a:lnTo>
                  <a:pt x="42245" y="119999"/>
                </a:lnTo>
                <a:lnTo>
                  <a:pt x="38404" y="117119"/>
                </a:lnTo>
                <a:lnTo>
                  <a:pt x="34564" y="112318"/>
                </a:lnTo>
                <a:lnTo>
                  <a:pt x="31683" y="108478"/>
                </a:lnTo>
                <a:lnTo>
                  <a:pt x="28803" y="103692"/>
                </a:lnTo>
                <a:lnTo>
                  <a:pt x="27843" y="97917"/>
                </a:lnTo>
                <a:lnTo>
                  <a:pt x="25923" y="92171"/>
                </a:lnTo>
                <a:lnTo>
                  <a:pt x="24963" y="85450"/>
                </a:lnTo>
                <a:lnTo>
                  <a:pt x="24963" y="77769"/>
                </a:lnTo>
                <a:lnTo>
                  <a:pt x="114239" y="77769"/>
                </a:lnTo>
                <a:lnTo>
                  <a:pt x="117119" y="76809"/>
                </a:lnTo>
                <a:lnTo>
                  <a:pt x="118079" y="75849"/>
                </a:lnTo>
                <a:lnTo>
                  <a:pt x="120959" y="73929"/>
                </a:lnTo>
                <a:lnTo>
                  <a:pt x="121919" y="71048"/>
                </a:lnTo>
                <a:lnTo>
                  <a:pt x="121919" y="537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2" name="object 562"/>
          <p:cNvSpPr/>
          <p:nvPr/>
        </p:nvSpPr>
        <p:spPr>
          <a:xfrm>
            <a:off x="3018388" y="5689793"/>
            <a:ext cx="114239" cy="144002"/>
          </a:xfrm>
          <a:custGeom>
            <a:avLst/>
            <a:gdLst/>
            <a:ahLst/>
            <a:cxnLst/>
            <a:rect l="l" t="t" r="r" b="b"/>
            <a:pathLst>
              <a:path w="114239" h="144002">
                <a:moveTo>
                  <a:pt x="91196" y="142082"/>
                </a:moveTo>
                <a:lnTo>
                  <a:pt x="92156" y="142082"/>
                </a:lnTo>
                <a:lnTo>
                  <a:pt x="93116" y="143042"/>
                </a:lnTo>
                <a:lnTo>
                  <a:pt x="95996" y="143042"/>
                </a:lnTo>
                <a:lnTo>
                  <a:pt x="97916" y="144002"/>
                </a:lnTo>
                <a:lnTo>
                  <a:pt x="104637" y="144002"/>
                </a:lnTo>
                <a:lnTo>
                  <a:pt x="106558" y="143042"/>
                </a:lnTo>
                <a:lnTo>
                  <a:pt x="110398" y="143042"/>
                </a:lnTo>
                <a:lnTo>
                  <a:pt x="111358" y="142082"/>
                </a:lnTo>
                <a:lnTo>
                  <a:pt x="112318" y="142082"/>
                </a:lnTo>
                <a:lnTo>
                  <a:pt x="113278" y="141122"/>
                </a:lnTo>
                <a:lnTo>
                  <a:pt x="114239" y="140162"/>
                </a:lnTo>
                <a:lnTo>
                  <a:pt x="114239" y="48966"/>
                </a:lnTo>
                <a:lnTo>
                  <a:pt x="113278" y="41285"/>
                </a:lnTo>
                <a:lnTo>
                  <a:pt x="111358" y="34564"/>
                </a:lnTo>
                <a:lnTo>
                  <a:pt x="109438" y="27843"/>
                </a:lnTo>
                <a:lnTo>
                  <a:pt x="107518" y="22082"/>
                </a:lnTo>
                <a:lnTo>
                  <a:pt x="103677" y="17282"/>
                </a:lnTo>
                <a:lnTo>
                  <a:pt x="99837" y="11521"/>
                </a:lnTo>
                <a:lnTo>
                  <a:pt x="95036" y="7680"/>
                </a:lnTo>
                <a:lnTo>
                  <a:pt x="89275" y="4800"/>
                </a:lnTo>
                <a:lnTo>
                  <a:pt x="82555" y="1935"/>
                </a:lnTo>
                <a:lnTo>
                  <a:pt x="75834" y="0"/>
                </a:lnTo>
                <a:lnTo>
                  <a:pt x="58552" y="0"/>
                </a:lnTo>
                <a:lnTo>
                  <a:pt x="51831" y="2895"/>
                </a:lnTo>
                <a:lnTo>
                  <a:pt x="44150" y="6720"/>
                </a:lnTo>
                <a:lnTo>
                  <a:pt x="42003" y="7638"/>
                </a:lnTo>
                <a:lnTo>
                  <a:pt x="32091" y="14430"/>
                </a:lnTo>
                <a:lnTo>
                  <a:pt x="22067" y="24003"/>
                </a:lnTo>
                <a:lnTo>
                  <a:pt x="22067" y="5775"/>
                </a:lnTo>
                <a:lnTo>
                  <a:pt x="21122" y="4800"/>
                </a:lnTo>
                <a:lnTo>
                  <a:pt x="20162" y="3840"/>
                </a:lnTo>
                <a:lnTo>
                  <a:pt x="19202" y="2895"/>
                </a:lnTo>
                <a:lnTo>
                  <a:pt x="2880" y="2895"/>
                </a:lnTo>
                <a:lnTo>
                  <a:pt x="1920" y="3840"/>
                </a:lnTo>
                <a:lnTo>
                  <a:pt x="960" y="3840"/>
                </a:lnTo>
                <a:lnTo>
                  <a:pt x="960" y="4800"/>
                </a:lnTo>
                <a:lnTo>
                  <a:pt x="0" y="4800"/>
                </a:lnTo>
                <a:lnTo>
                  <a:pt x="0" y="141122"/>
                </a:lnTo>
                <a:lnTo>
                  <a:pt x="960" y="142082"/>
                </a:lnTo>
                <a:lnTo>
                  <a:pt x="1920" y="142082"/>
                </a:lnTo>
                <a:lnTo>
                  <a:pt x="3840" y="143042"/>
                </a:lnTo>
                <a:lnTo>
                  <a:pt x="5760" y="143042"/>
                </a:lnTo>
                <a:lnTo>
                  <a:pt x="7680" y="144002"/>
                </a:lnTo>
                <a:lnTo>
                  <a:pt x="14401" y="144002"/>
                </a:lnTo>
                <a:lnTo>
                  <a:pt x="16322" y="143042"/>
                </a:lnTo>
                <a:lnTo>
                  <a:pt x="21122" y="143042"/>
                </a:lnTo>
                <a:lnTo>
                  <a:pt x="22067" y="142082"/>
                </a:lnTo>
                <a:lnTo>
                  <a:pt x="23042" y="142082"/>
                </a:lnTo>
                <a:lnTo>
                  <a:pt x="23042" y="141122"/>
                </a:lnTo>
                <a:lnTo>
                  <a:pt x="24002" y="141122"/>
                </a:lnTo>
                <a:lnTo>
                  <a:pt x="24002" y="47045"/>
                </a:lnTo>
                <a:lnTo>
                  <a:pt x="25299" y="45403"/>
                </a:lnTo>
                <a:lnTo>
                  <a:pt x="34579" y="35026"/>
                </a:lnTo>
                <a:lnTo>
                  <a:pt x="43190" y="27843"/>
                </a:lnTo>
                <a:lnTo>
                  <a:pt x="49910" y="23042"/>
                </a:lnTo>
                <a:lnTo>
                  <a:pt x="55671" y="21122"/>
                </a:lnTo>
                <a:lnTo>
                  <a:pt x="66233" y="21122"/>
                </a:lnTo>
                <a:lnTo>
                  <a:pt x="70073" y="22082"/>
                </a:lnTo>
                <a:lnTo>
                  <a:pt x="73913" y="24003"/>
                </a:lnTo>
                <a:lnTo>
                  <a:pt x="77754" y="25923"/>
                </a:lnTo>
                <a:lnTo>
                  <a:pt x="80634" y="28803"/>
                </a:lnTo>
                <a:lnTo>
                  <a:pt x="82555" y="31683"/>
                </a:lnTo>
                <a:lnTo>
                  <a:pt x="85435" y="34564"/>
                </a:lnTo>
                <a:lnTo>
                  <a:pt x="86395" y="39364"/>
                </a:lnTo>
                <a:lnTo>
                  <a:pt x="88315" y="43205"/>
                </a:lnTo>
                <a:lnTo>
                  <a:pt x="89275" y="48006"/>
                </a:lnTo>
                <a:lnTo>
                  <a:pt x="89275" y="140162"/>
                </a:lnTo>
                <a:lnTo>
                  <a:pt x="90236" y="140162"/>
                </a:lnTo>
                <a:lnTo>
                  <a:pt x="90236" y="141122"/>
                </a:lnTo>
                <a:lnTo>
                  <a:pt x="91196" y="14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3" name="object 563"/>
          <p:cNvSpPr/>
          <p:nvPr/>
        </p:nvSpPr>
        <p:spPr>
          <a:xfrm>
            <a:off x="3155655" y="5657164"/>
            <a:ext cx="86410" cy="177591"/>
          </a:xfrm>
          <a:custGeom>
            <a:avLst/>
            <a:gdLst/>
            <a:ahLst/>
            <a:cxnLst/>
            <a:rect l="l" t="t" r="r" b="b"/>
            <a:pathLst>
              <a:path w="86410" h="177591">
                <a:moveTo>
                  <a:pt x="25923" y="960"/>
                </a:moveTo>
                <a:lnTo>
                  <a:pt x="24963" y="1920"/>
                </a:lnTo>
                <a:lnTo>
                  <a:pt x="24003" y="1920"/>
                </a:lnTo>
                <a:lnTo>
                  <a:pt x="24003" y="35524"/>
                </a:lnTo>
                <a:lnTo>
                  <a:pt x="4800" y="35524"/>
                </a:lnTo>
                <a:lnTo>
                  <a:pt x="3840" y="36469"/>
                </a:lnTo>
                <a:lnTo>
                  <a:pt x="2895" y="36469"/>
                </a:lnTo>
                <a:lnTo>
                  <a:pt x="1920" y="37429"/>
                </a:lnTo>
                <a:lnTo>
                  <a:pt x="1920" y="38404"/>
                </a:lnTo>
                <a:lnTo>
                  <a:pt x="960" y="39349"/>
                </a:lnTo>
                <a:lnTo>
                  <a:pt x="960" y="41269"/>
                </a:lnTo>
                <a:lnTo>
                  <a:pt x="0" y="42245"/>
                </a:lnTo>
                <a:lnTo>
                  <a:pt x="0" y="49911"/>
                </a:lnTo>
                <a:lnTo>
                  <a:pt x="960" y="51831"/>
                </a:lnTo>
                <a:lnTo>
                  <a:pt x="1920" y="53751"/>
                </a:lnTo>
                <a:lnTo>
                  <a:pt x="2895" y="54711"/>
                </a:lnTo>
                <a:lnTo>
                  <a:pt x="3840" y="55671"/>
                </a:lnTo>
                <a:lnTo>
                  <a:pt x="24003" y="55671"/>
                </a:lnTo>
                <a:lnTo>
                  <a:pt x="24003" y="147827"/>
                </a:lnTo>
                <a:lnTo>
                  <a:pt x="25923" y="152628"/>
                </a:lnTo>
                <a:lnTo>
                  <a:pt x="26883" y="158389"/>
                </a:lnTo>
                <a:lnTo>
                  <a:pt x="29763" y="163189"/>
                </a:lnTo>
                <a:lnTo>
                  <a:pt x="32644" y="167030"/>
                </a:lnTo>
                <a:lnTo>
                  <a:pt x="35524" y="170870"/>
                </a:lnTo>
                <a:lnTo>
                  <a:pt x="40325" y="173751"/>
                </a:lnTo>
                <a:lnTo>
                  <a:pt x="45125" y="175671"/>
                </a:lnTo>
                <a:lnTo>
                  <a:pt x="49926" y="176631"/>
                </a:lnTo>
                <a:lnTo>
                  <a:pt x="55686" y="177591"/>
                </a:lnTo>
                <a:lnTo>
                  <a:pt x="69128" y="177591"/>
                </a:lnTo>
                <a:lnTo>
                  <a:pt x="71048" y="176631"/>
                </a:lnTo>
                <a:lnTo>
                  <a:pt x="75849" y="176631"/>
                </a:lnTo>
                <a:lnTo>
                  <a:pt x="77769" y="175671"/>
                </a:lnTo>
                <a:lnTo>
                  <a:pt x="79689" y="175671"/>
                </a:lnTo>
                <a:lnTo>
                  <a:pt x="80634" y="174711"/>
                </a:lnTo>
                <a:lnTo>
                  <a:pt x="82570" y="173751"/>
                </a:lnTo>
                <a:lnTo>
                  <a:pt x="83530" y="172791"/>
                </a:lnTo>
                <a:lnTo>
                  <a:pt x="84475" y="172791"/>
                </a:lnTo>
                <a:lnTo>
                  <a:pt x="85450" y="171831"/>
                </a:lnTo>
                <a:lnTo>
                  <a:pt x="85450" y="169910"/>
                </a:lnTo>
                <a:lnTo>
                  <a:pt x="86410" y="168950"/>
                </a:lnTo>
                <a:lnTo>
                  <a:pt x="86410" y="155508"/>
                </a:lnTo>
                <a:lnTo>
                  <a:pt x="85450" y="154548"/>
                </a:lnTo>
                <a:lnTo>
                  <a:pt x="85450" y="153588"/>
                </a:lnTo>
                <a:lnTo>
                  <a:pt x="84475" y="153588"/>
                </a:lnTo>
                <a:lnTo>
                  <a:pt x="83530" y="152628"/>
                </a:lnTo>
                <a:lnTo>
                  <a:pt x="82570" y="152628"/>
                </a:lnTo>
                <a:lnTo>
                  <a:pt x="81610" y="153588"/>
                </a:lnTo>
                <a:lnTo>
                  <a:pt x="80634" y="153588"/>
                </a:lnTo>
                <a:lnTo>
                  <a:pt x="79689" y="154548"/>
                </a:lnTo>
                <a:lnTo>
                  <a:pt x="78729" y="154548"/>
                </a:lnTo>
                <a:lnTo>
                  <a:pt x="76809" y="155508"/>
                </a:lnTo>
                <a:lnTo>
                  <a:pt x="75849" y="155508"/>
                </a:lnTo>
                <a:lnTo>
                  <a:pt x="73929" y="156469"/>
                </a:lnTo>
                <a:lnTo>
                  <a:pt x="72969" y="156469"/>
                </a:lnTo>
                <a:lnTo>
                  <a:pt x="71048" y="157429"/>
                </a:lnTo>
                <a:lnTo>
                  <a:pt x="59527" y="157429"/>
                </a:lnTo>
                <a:lnTo>
                  <a:pt x="54726" y="154548"/>
                </a:lnTo>
                <a:lnTo>
                  <a:pt x="51846" y="150708"/>
                </a:lnTo>
                <a:lnTo>
                  <a:pt x="48966" y="145907"/>
                </a:lnTo>
                <a:lnTo>
                  <a:pt x="48006" y="138226"/>
                </a:lnTo>
                <a:lnTo>
                  <a:pt x="48006" y="55671"/>
                </a:lnTo>
                <a:lnTo>
                  <a:pt x="83530" y="55671"/>
                </a:lnTo>
                <a:lnTo>
                  <a:pt x="84475" y="54711"/>
                </a:lnTo>
                <a:lnTo>
                  <a:pt x="85450" y="53751"/>
                </a:lnTo>
                <a:lnTo>
                  <a:pt x="86410" y="51831"/>
                </a:lnTo>
                <a:lnTo>
                  <a:pt x="86410" y="40309"/>
                </a:lnTo>
                <a:lnTo>
                  <a:pt x="85450" y="39349"/>
                </a:lnTo>
                <a:lnTo>
                  <a:pt x="85450" y="37429"/>
                </a:lnTo>
                <a:lnTo>
                  <a:pt x="84475" y="36469"/>
                </a:lnTo>
                <a:lnTo>
                  <a:pt x="83530" y="36469"/>
                </a:lnTo>
                <a:lnTo>
                  <a:pt x="83530" y="35524"/>
                </a:lnTo>
                <a:lnTo>
                  <a:pt x="48006" y="35524"/>
                </a:lnTo>
                <a:lnTo>
                  <a:pt x="48006" y="2880"/>
                </a:lnTo>
                <a:lnTo>
                  <a:pt x="47045" y="2880"/>
                </a:lnTo>
                <a:lnTo>
                  <a:pt x="47045" y="1920"/>
                </a:lnTo>
                <a:lnTo>
                  <a:pt x="46085" y="960"/>
                </a:lnTo>
                <a:lnTo>
                  <a:pt x="45125" y="960"/>
                </a:lnTo>
                <a:lnTo>
                  <a:pt x="44165" y="0"/>
                </a:lnTo>
                <a:lnTo>
                  <a:pt x="27843" y="0"/>
                </a:lnTo>
                <a:lnTo>
                  <a:pt x="26883" y="960"/>
                </a:lnTo>
                <a:lnTo>
                  <a:pt x="25923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4" name="object 564"/>
          <p:cNvSpPr/>
          <p:nvPr/>
        </p:nvSpPr>
        <p:spPr>
          <a:xfrm>
            <a:off x="3273734" y="5692688"/>
            <a:ext cx="114239" cy="143027"/>
          </a:xfrm>
          <a:custGeom>
            <a:avLst/>
            <a:gdLst/>
            <a:ahLst/>
            <a:cxnLst/>
            <a:rect l="l" t="t" r="r" b="b"/>
            <a:pathLst>
              <a:path w="114239" h="143027">
                <a:moveTo>
                  <a:pt x="113278" y="1905"/>
                </a:moveTo>
                <a:lnTo>
                  <a:pt x="112318" y="1905"/>
                </a:lnTo>
                <a:lnTo>
                  <a:pt x="112318" y="944"/>
                </a:lnTo>
                <a:lnTo>
                  <a:pt x="111358" y="944"/>
                </a:lnTo>
                <a:lnTo>
                  <a:pt x="110398" y="0"/>
                </a:lnTo>
                <a:lnTo>
                  <a:pt x="93116" y="0"/>
                </a:lnTo>
                <a:lnTo>
                  <a:pt x="92156" y="944"/>
                </a:lnTo>
                <a:lnTo>
                  <a:pt x="91196" y="944"/>
                </a:lnTo>
                <a:lnTo>
                  <a:pt x="90236" y="1905"/>
                </a:lnTo>
                <a:lnTo>
                  <a:pt x="89275" y="2880"/>
                </a:lnTo>
                <a:lnTo>
                  <a:pt x="89275" y="95981"/>
                </a:lnTo>
                <a:lnTo>
                  <a:pt x="87979" y="97626"/>
                </a:lnTo>
                <a:lnTo>
                  <a:pt x="78693" y="108005"/>
                </a:lnTo>
                <a:lnTo>
                  <a:pt x="70088" y="115183"/>
                </a:lnTo>
                <a:lnTo>
                  <a:pt x="64312" y="119984"/>
                </a:lnTo>
                <a:lnTo>
                  <a:pt x="58567" y="121904"/>
                </a:lnTo>
                <a:lnTo>
                  <a:pt x="47045" y="121904"/>
                </a:lnTo>
                <a:lnTo>
                  <a:pt x="43205" y="120944"/>
                </a:lnTo>
                <a:lnTo>
                  <a:pt x="40325" y="119024"/>
                </a:lnTo>
                <a:lnTo>
                  <a:pt x="36484" y="117104"/>
                </a:lnTo>
                <a:lnTo>
                  <a:pt x="33604" y="115183"/>
                </a:lnTo>
                <a:lnTo>
                  <a:pt x="30723" y="111343"/>
                </a:lnTo>
                <a:lnTo>
                  <a:pt x="28803" y="108478"/>
                </a:lnTo>
                <a:lnTo>
                  <a:pt x="26883" y="104637"/>
                </a:lnTo>
                <a:lnTo>
                  <a:pt x="25923" y="99822"/>
                </a:lnTo>
                <a:lnTo>
                  <a:pt x="24963" y="95021"/>
                </a:lnTo>
                <a:lnTo>
                  <a:pt x="24003" y="88300"/>
                </a:lnTo>
                <a:lnTo>
                  <a:pt x="24003" y="1905"/>
                </a:lnTo>
                <a:lnTo>
                  <a:pt x="23042" y="1905"/>
                </a:lnTo>
                <a:lnTo>
                  <a:pt x="22082" y="944"/>
                </a:lnTo>
                <a:lnTo>
                  <a:pt x="21122" y="0"/>
                </a:lnTo>
                <a:lnTo>
                  <a:pt x="2880" y="0"/>
                </a:lnTo>
                <a:lnTo>
                  <a:pt x="1920" y="944"/>
                </a:lnTo>
                <a:lnTo>
                  <a:pt x="960" y="944"/>
                </a:lnTo>
                <a:lnTo>
                  <a:pt x="960" y="1905"/>
                </a:lnTo>
                <a:lnTo>
                  <a:pt x="0" y="1905"/>
                </a:lnTo>
                <a:lnTo>
                  <a:pt x="0" y="94076"/>
                </a:lnTo>
                <a:lnTo>
                  <a:pt x="960" y="101742"/>
                </a:lnTo>
                <a:lnTo>
                  <a:pt x="1920" y="108478"/>
                </a:lnTo>
                <a:lnTo>
                  <a:pt x="3840" y="115183"/>
                </a:lnTo>
                <a:lnTo>
                  <a:pt x="6720" y="120944"/>
                </a:lnTo>
                <a:lnTo>
                  <a:pt x="10561" y="126705"/>
                </a:lnTo>
                <a:lnTo>
                  <a:pt x="14401" y="131505"/>
                </a:lnTo>
                <a:lnTo>
                  <a:pt x="19202" y="135346"/>
                </a:lnTo>
                <a:lnTo>
                  <a:pt x="24963" y="138226"/>
                </a:lnTo>
                <a:lnTo>
                  <a:pt x="30723" y="141107"/>
                </a:lnTo>
                <a:lnTo>
                  <a:pt x="38404" y="143027"/>
                </a:lnTo>
                <a:lnTo>
                  <a:pt x="54726" y="143027"/>
                </a:lnTo>
                <a:lnTo>
                  <a:pt x="62407" y="141107"/>
                </a:lnTo>
                <a:lnTo>
                  <a:pt x="69128" y="137266"/>
                </a:lnTo>
                <a:lnTo>
                  <a:pt x="72247" y="135553"/>
                </a:lnTo>
                <a:lnTo>
                  <a:pt x="82200" y="128292"/>
                </a:lnTo>
                <a:lnTo>
                  <a:pt x="92156" y="119024"/>
                </a:lnTo>
                <a:lnTo>
                  <a:pt x="92156" y="139186"/>
                </a:lnTo>
                <a:lnTo>
                  <a:pt x="94076" y="139186"/>
                </a:lnTo>
                <a:lnTo>
                  <a:pt x="95036" y="140147"/>
                </a:lnTo>
                <a:lnTo>
                  <a:pt x="96956" y="140147"/>
                </a:lnTo>
                <a:lnTo>
                  <a:pt x="98877" y="141107"/>
                </a:lnTo>
                <a:lnTo>
                  <a:pt x="104637" y="141107"/>
                </a:lnTo>
                <a:lnTo>
                  <a:pt x="106558" y="140147"/>
                </a:lnTo>
                <a:lnTo>
                  <a:pt x="110398" y="140147"/>
                </a:lnTo>
                <a:lnTo>
                  <a:pt x="111358" y="139186"/>
                </a:lnTo>
                <a:lnTo>
                  <a:pt x="112318" y="139186"/>
                </a:lnTo>
                <a:lnTo>
                  <a:pt x="113278" y="138226"/>
                </a:lnTo>
                <a:lnTo>
                  <a:pt x="114239" y="137266"/>
                </a:lnTo>
                <a:lnTo>
                  <a:pt x="114239" y="2880"/>
                </a:lnTo>
                <a:lnTo>
                  <a:pt x="113278" y="2880"/>
                </a:lnTo>
                <a:lnTo>
                  <a:pt x="113278" y="1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5" name="object 565"/>
          <p:cNvSpPr/>
          <p:nvPr/>
        </p:nvSpPr>
        <p:spPr>
          <a:xfrm>
            <a:off x="3432124" y="5689793"/>
            <a:ext cx="77769" cy="144002"/>
          </a:xfrm>
          <a:custGeom>
            <a:avLst/>
            <a:gdLst/>
            <a:ahLst/>
            <a:cxnLst/>
            <a:rect l="l" t="t" r="r" b="b"/>
            <a:pathLst>
              <a:path w="77769" h="144002">
                <a:moveTo>
                  <a:pt x="58567" y="0"/>
                </a:moveTo>
                <a:lnTo>
                  <a:pt x="55686" y="0"/>
                </a:lnTo>
                <a:lnTo>
                  <a:pt x="52806" y="960"/>
                </a:lnTo>
                <a:lnTo>
                  <a:pt x="49926" y="1935"/>
                </a:lnTo>
                <a:lnTo>
                  <a:pt x="47045" y="1935"/>
                </a:lnTo>
                <a:lnTo>
                  <a:pt x="44165" y="3840"/>
                </a:lnTo>
                <a:lnTo>
                  <a:pt x="41285" y="5775"/>
                </a:lnTo>
                <a:lnTo>
                  <a:pt x="38404" y="7680"/>
                </a:lnTo>
                <a:lnTo>
                  <a:pt x="35524" y="9616"/>
                </a:lnTo>
                <a:lnTo>
                  <a:pt x="32644" y="13456"/>
                </a:lnTo>
                <a:lnTo>
                  <a:pt x="28803" y="16322"/>
                </a:lnTo>
                <a:lnTo>
                  <a:pt x="25923" y="21122"/>
                </a:lnTo>
                <a:lnTo>
                  <a:pt x="22082" y="25923"/>
                </a:lnTo>
                <a:lnTo>
                  <a:pt x="22082" y="5775"/>
                </a:lnTo>
                <a:lnTo>
                  <a:pt x="21122" y="4800"/>
                </a:lnTo>
                <a:lnTo>
                  <a:pt x="20177" y="3840"/>
                </a:lnTo>
                <a:lnTo>
                  <a:pt x="19202" y="2895"/>
                </a:lnTo>
                <a:lnTo>
                  <a:pt x="2895" y="2895"/>
                </a:lnTo>
                <a:lnTo>
                  <a:pt x="1935" y="3840"/>
                </a:lnTo>
                <a:lnTo>
                  <a:pt x="975" y="4800"/>
                </a:lnTo>
                <a:lnTo>
                  <a:pt x="0" y="5775"/>
                </a:lnTo>
                <a:lnTo>
                  <a:pt x="0" y="140162"/>
                </a:lnTo>
                <a:lnTo>
                  <a:pt x="975" y="141122"/>
                </a:lnTo>
                <a:lnTo>
                  <a:pt x="975" y="142082"/>
                </a:lnTo>
                <a:lnTo>
                  <a:pt x="2895" y="142082"/>
                </a:lnTo>
                <a:lnTo>
                  <a:pt x="3840" y="143042"/>
                </a:lnTo>
                <a:lnTo>
                  <a:pt x="6720" y="143042"/>
                </a:lnTo>
                <a:lnTo>
                  <a:pt x="7680" y="144002"/>
                </a:lnTo>
                <a:lnTo>
                  <a:pt x="14401" y="144002"/>
                </a:lnTo>
                <a:lnTo>
                  <a:pt x="17282" y="143042"/>
                </a:lnTo>
                <a:lnTo>
                  <a:pt x="21122" y="143042"/>
                </a:lnTo>
                <a:lnTo>
                  <a:pt x="22082" y="142082"/>
                </a:lnTo>
                <a:lnTo>
                  <a:pt x="23042" y="142082"/>
                </a:lnTo>
                <a:lnTo>
                  <a:pt x="24002" y="141122"/>
                </a:lnTo>
                <a:lnTo>
                  <a:pt x="24002" y="51846"/>
                </a:lnTo>
                <a:lnTo>
                  <a:pt x="27843" y="47045"/>
                </a:lnTo>
                <a:lnTo>
                  <a:pt x="30723" y="42245"/>
                </a:lnTo>
                <a:lnTo>
                  <a:pt x="33604" y="38404"/>
                </a:lnTo>
                <a:lnTo>
                  <a:pt x="36484" y="34564"/>
                </a:lnTo>
                <a:lnTo>
                  <a:pt x="39364" y="31683"/>
                </a:lnTo>
                <a:lnTo>
                  <a:pt x="42245" y="29763"/>
                </a:lnTo>
                <a:lnTo>
                  <a:pt x="44165" y="26883"/>
                </a:lnTo>
                <a:lnTo>
                  <a:pt x="47045" y="25923"/>
                </a:lnTo>
                <a:lnTo>
                  <a:pt x="49926" y="24963"/>
                </a:lnTo>
                <a:lnTo>
                  <a:pt x="51846" y="24003"/>
                </a:lnTo>
                <a:lnTo>
                  <a:pt x="54726" y="23042"/>
                </a:lnTo>
                <a:lnTo>
                  <a:pt x="58567" y="23042"/>
                </a:lnTo>
                <a:lnTo>
                  <a:pt x="60487" y="24003"/>
                </a:lnTo>
                <a:lnTo>
                  <a:pt x="64328" y="24003"/>
                </a:lnTo>
                <a:lnTo>
                  <a:pt x="66248" y="24963"/>
                </a:lnTo>
                <a:lnTo>
                  <a:pt x="67208" y="24963"/>
                </a:lnTo>
                <a:lnTo>
                  <a:pt x="68168" y="25923"/>
                </a:lnTo>
                <a:lnTo>
                  <a:pt x="70088" y="25923"/>
                </a:lnTo>
                <a:lnTo>
                  <a:pt x="71048" y="26883"/>
                </a:lnTo>
                <a:lnTo>
                  <a:pt x="75849" y="26883"/>
                </a:lnTo>
                <a:lnTo>
                  <a:pt x="75849" y="25923"/>
                </a:lnTo>
                <a:lnTo>
                  <a:pt x="76809" y="24963"/>
                </a:lnTo>
                <a:lnTo>
                  <a:pt x="76809" y="24003"/>
                </a:lnTo>
                <a:lnTo>
                  <a:pt x="77769" y="22082"/>
                </a:lnTo>
                <a:lnTo>
                  <a:pt x="77769" y="8641"/>
                </a:lnTo>
                <a:lnTo>
                  <a:pt x="76809" y="7680"/>
                </a:lnTo>
                <a:lnTo>
                  <a:pt x="76809" y="4800"/>
                </a:lnTo>
                <a:lnTo>
                  <a:pt x="75849" y="4800"/>
                </a:lnTo>
                <a:lnTo>
                  <a:pt x="75849" y="3840"/>
                </a:lnTo>
                <a:lnTo>
                  <a:pt x="74889" y="3840"/>
                </a:lnTo>
                <a:lnTo>
                  <a:pt x="73929" y="2895"/>
                </a:lnTo>
                <a:lnTo>
                  <a:pt x="72008" y="2895"/>
                </a:lnTo>
                <a:lnTo>
                  <a:pt x="71048" y="1935"/>
                </a:lnTo>
                <a:lnTo>
                  <a:pt x="69128" y="1935"/>
                </a:lnTo>
                <a:lnTo>
                  <a:pt x="68168" y="960"/>
                </a:lnTo>
                <a:lnTo>
                  <a:pt x="62407" y="960"/>
                </a:lnTo>
                <a:lnTo>
                  <a:pt x="60487" y="0"/>
                </a:lnTo>
                <a:lnTo>
                  <a:pt x="58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6" name="object 566"/>
          <p:cNvSpPr/>
          <p:nvPr/>
        </p:nvSpPr>
        <p:spPr>
          <a:xfrm>
            <a:off x="3521415" y="5692688"/>
            <a:ext cx="126720" cy="192938"/>
          </a:xfrm>
          <a:custGeom>
            <a:avLst/>
            <a:gdLst/>
            <a:ahLst/>
            <a:cxnLst/>
            <a:rect l="l" t="t" r="r" b="b"/>
            <a:pathLst>
              <a:path w="126720" h="192938">
                <a:moveTo>
                  <a:pt x="25908" y="2880"/>
                </a:moveTo>
                <a:lnTo>
                  <a:pt x="24963" y="1905"/>
                </a:lnTo>
                <a:lnTo>
                  <a:pt x="23987" y="944"/>
                </a:lnTo>
                <a:lnTo>
                  <a:pt x="23027" y="944"/>
                </a:lnTo>
                <a:lnTo>
                  <a:pt x="22082" y="0"/>
                </a:lnTo>
                <a:lnTo>
                  <a:pt x="2880" y="0"/>
                </a:lnTo>
                <a:lnTo>
                  <a:pt x="1920" y="944"/>
                </a:lnTo>
                <a:lnTo>
                  <a:pt x="960" y="944"/>
                </a:lnTo>
                <a:lnTo>
                  <a:pt x="0" y="1905"/>
                </a:lnTo>
                <a:lnTo>
                  <a:pt x="0" y="4785"/>
                </a:lnTo>
                <a:lnTo>
                  <a:pt x="960" y="6720"/>
                </a:lnTo>
                <a:lnTo>
                  <a:pt x="960" y="8625"/>
                </a:lnTo>
                <a:lnTo>
                  <a:pt x="47990" y="135346"/>
                </a:lnTo>
                <a:lnTo>
                  <a:pt x="48950" y="136306"/>
                </a:lnTo>
                <a:lnTo>
                  <a:pt x="48950" y="137266"/>
                </a:lnTo>
                <a:lnTo>
                  <a:pt x="49911" y="138226"/>
                </a:lnTo>
                <a:lnTo>
                  <a:pt x="50871" y="139186"/>
                </a:lnTo>
                <a:lnTo>
                  <a:pt x="51831" y="139186"/>
                </a:lnTo>
                <a:lnTo>
                  <a:pt x="52791" y="140147"/>
                </a:lnTo>
                <a:lnTo>
                  <a:pt x="34549" y="186217"/>
                </a:lnTo>
                <a:lnTo>
                  <a:pt x="33588" y="187192"/>
                </a:lnTo>
                <a:lnTo>
                  <a:pt x="33588" y="190058"/>
                </a:lnTo>
                <a:lnTo>
                  <a:pt x="34549" y="191033"/>
                </a:lnTo>
                <a:lnTo>
                  <a:pt x="34549" y="191993"/>
                </a:lnTo>
                <a:lnTo>
                  <a:pt x="35509" y="191993"/>
                </a:lnTo>
                <a:lnTo>
                  <a:pt x="37429" y="192938"/>
                </a:lnTo>
                <a:lnTo>
                  <a:pt x="53751" y="192938"/>
                </a:lnTo>
                <a:lnTo>
                  <a:pt x="55671" y="191993"/>
                </a:lnTo>
                <a:lnTo>
                  <a:pt x="58552" y="191033"/>
                </a:lnTo>
                <a:lnTo>
                  <a:pt x="59512" y="190058"/>
                </a:lnTo>
                <a:lnTo>
                  <a:pt x="60472" y="188153"/>
                </a:lnTo>
                <a:lnTo>
                  <a:pt x="77754" y="140147"/>
                </a:lnTo>
                <a:lnTo>
                  <a:pt x="125745" y="8625"/>
                </a:lnTo>
                <a:lnTo>
                  <a:pt x="125745" y="6720"/>
                </a:lnTo>
                <a:lnTo>
                  <a:pt x="126720" y="4785"/>
                </a:lnTo>
                <a:lnTo>
                  <a:pt x="126720" y="2880"/>
                </a:lnTo>
                <a:lnTo>
                  <a:pt x="125745" y="1905"/>
                </a:lnTo>
                <a:lnTo>
                  <a:pt x="124785" y="944"/>
                </a:lnTo>
                <a:lnTo>
                  <a:pt x="123825" y="944"/>
                </a:lnTo>
                <a:lnTo>
                  <a:pt x="122880" y="0"/>
                </a:lnTo>
                <a:lnTo>
                  <a:pt x="105597" y="0"/>
                </a:lnTo>
                <a:lnTo>
                  <a:pt x="104637" y="944"/>
                </a:lnTo>
                <a:lnTo>
                  <a:pt x="103677" y="944"/>
                </a:lnTo>
                <a:lnTo>
                  <a:pt x="102717" y="1905"/>
                </a:lnTo>
                <a:lnTo>
                  <a:pt x="101757" y="2880"/>
                </a:lnTo>
                <a:lnTo>
                  <a:pt x="100797" y="4785"/>
                </a:lnTo>
                <a:lnTo>
                  <a:pt x="64312" y="111343"/>
                </a:lnTo>
                <a:lnTo>
                  <a:pt x="26868" y="4785"/>
                </a:lnTo>
                <a:lnTo>
                  <a:pt x="25908" y="3825"/>
                </a:lnTo>
                <a:lnTo>
                  <a:pt x="25908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7" name="object 567"/>
          <p:cNvSpPr/>
          <p:nvPr/>
        </p:nvSpPr>
        <p:spPr>
          <a:xfrm>
            <a:off x="3745077" y="5642762"/>
            <a:ext cx="127680" cy="191033"/>
          </a:xfrm>
          <a:custGeom>
            <a:avLst/>
            <a:gdLst/>
            <a:ahLst/>
            <a:cxnLst/>
            <a:rect l="l" t="t" r="r" b="b"/>
            <a:pathLst>
              <a:path w="127680" h="191033">
                <a:moveTo>
                  <a:pt x="975" y="187192"/>
                </a:moveTo>
                <a:lnTo>
                  <a:pt x="975" y="188153"/>
                </a:lnTo>
                <a:lnTo>
                  <a:pt x="1920" y="189113"/>
                </a:lnTo>
                <a:lnTo>
                  <a:pt x="2880" y="189113"/>
                </a:lnTo>
                <a:lnTo>
                  <a:pt x="3840" y="190073"/>
                </a:lnTo>
                <a:lnTo>
                  <a:pt x="8641" y="190073"/>
                </a:lnTo>
                <a:lnTo>
                  <a:pt x="10561" y="191033"/>
                </a:lnTo>
                <a:lnTo>
                  <a:pt x="15361" y="191033"/>
                </a:lnTo>
                <a:lnTo>
                  <a:pt x="17282" y="190073"/>
                </a:lnTo>
                <a:lnTo>
                  <a:pt x="22082" y="190073"/>
                </a:lnTo>
                <a:lnTo>
                  <a:pt x="23042" y="189113"/>
                </a:lnTo>
                <a:lnTo>
                  <a:pt x="24003" y="189113"/>
                </a:lnTo>
                <a:lnTo>
                  <a:pt x="24963" y="188153"/>
                </a:lnTo>
                <a:lnTo>
                  <a:pt x="25923" y="187192"/>
                </a:lnTo>
                <a:lnTo>
                  <a:pt x="25923" y="104637"/>
                </a:lnTo>
                <a:lnTo>
                  <a:pt x="42245" y="104637"/>
                </a:lnTo>
                <a:lnTo>
                  <a:pt x="49926" y="84475"/>
                </a:lnTo>
                <a:lnTo>
                  <a:pt x="25923" y="84475"/>
                </a:lnTo>
                <a:lnTo>
                  <a:pt x="25923" y="21122"/>
                </a:lnTo>
                <a:lnTo>
                  <a:pt x="62407" y="21122"/>
                </a:lnTo>
                <a:lnTo>
                  <a:pt x="65288" y="22082"/>
                </a:lnTo>
                <a:lnTo>
                  <a:pt x="67208" y="23042"/>
                </a:lnTo>
                <a:lnTo>
                  <a:pt x="74889" y="24963"/>
                </a:lnTo>
                <a:lnTo>
                  <a:pt x="80650" y="28803"/>
                </a:lnTo>
                <a:lnTo>
                  <a:pt x="84490" y="33604"/>
                </a:lnTo>
                <a:lnTo>
                  <a:pt x="87370" y="39364"/>
                </a:lnTo>
                <a:lnTo>
                  <a:pt x="89275" y="45125"/>
                </a:lnTo>
                <a:lnTo>
                  <a:pt x="89275" y="57591"/>
                </a:lnTo>
                <a:lnTo>
                  <a:pt x="88331" y="61432"/>
                </a:lnTo>
                <a:lnTo>
                  <a:pt x="86395" y="65272"/>
                </a:lnTo>
                <a:lnTo>
                  <a:pt x="85435" y="69113"/>
                </a:lnTo>
                <a:lnTo>
                  <a:pt x="82555" y="72953"/>
                </a:lnTo>
                <a:lnTo>
                  <a:pt x="79689" y="75834"/>
                </a:lnTo>
                <a:lnTo>
                  <a:pt x="76809" y="78714"/>
                </a:lnTo>
                <a:lnTo>
                  <a:pt x="72009" y="80634"/>
                </a:lnTo>
                <a:lnTo>
                  <a:pt x="67208" y="82555"/>
                </a:lnTo>
                <a:lnTo>
                  <a:pt x="62407" y="83515"/>
                </a:lnTo>
                <a:lnTo>
                  <a:pt x="57607" y="107518"/>
                </a:lnTo>
                <a:lnTo>
                  <a:pt x="61447" y="109438"/>
                </a:lnTo>
                <a:lnTo>
                  <a:pt x="65288" y="111358"/>
                </a:lnTo>
                <a:lnTo>
                  <a:pt x="68168" y="115199"/>
                </a:lnTo>
                <a:lnTo>
                  <a:pt x="71048" y="118079"/>
                </a:lnTo>
                <a:lnTo>
                  <a:pt x="73929" y="121919"/>
                </a:lnTo>
                <a:lnTo>
                  <a:pt x="75849" y="125760"/>
                </a:lnTo>
                <a:lnTo>
                  <a:pt x="78714" y="130561"/>
                </a:lnTo>
                <a:lnTo>
                  <a:pt x="80650" y="134401"/>
                </a:lnTo>
                <a:lnTo>
                  <a:pt x="82555" y="140162"/>
                </a:lnTo>
                <a:lnTo>
                  <a:pt x="99837" y="184312"/>
                </a:lnTo>
                <a:lnTo>
                  <a:pt x="99837" y="186232"/>
                </a:lnTo>
                <a:lnTo>
                  <a:pt x="100797" y="187192"/>
                </a:lnTo>
                <a:lnTo>
                  <a:pt x="101757" y="188153"/>
                </a:lnTo>
                <a:lnTo>
                  <a:pt x="102717" y="189113"/>
                </a:lnTo>
                <a:lnTo>
                  <a:pt x="103677" y="189113"/>
                </a:lnTo>
                <a:lnTo>
                  <a:pt x="104637" y="190073"/>
                </a:lnTo>
                <a:lnTo>
                  <a:pt x="107518" y="190073"/>
                </a:lnTo>
                <a:lnTo>
                  <a:pt x="109438" y="191033"/>
                </a:lnTo>
                <a:lnTo>
                  <a:pt x="117119" y="191033"/>
                </a:lnTo>
                <a:lnTo>
                  <a:pt x="119039" y="190073"/>
                </a:lnTo>
                <a:lnTo>
                  <a:pt x="123840" y="190073"/>
                </a:lnTo>
                <a:lnTo>
                  <a:pt x="124800" y="189113"/>
                </a:lnTo>
                <a:lnTo>
                  <a:pt x="125760" y="189113"/>
                </a:lnTo>
                <a:lnTo>
                  <a:pt x="126720" y="188153"/>
                </a:lnTo>
                <a:lnTo>
                  <a:pt x="126720" y="187192"/>
                </a:lnTo>
                <a:lnTo>
                  <a:pt x="127680" y="186232"/>
                </a:lnTo>
                <a:lnTo>
                  <a:pt x="127680" y="185272"/>
                </a:lnTo>
                <a:lnTo>
                  <a:pt x="126720" y="184312"/>
                </a:lnTo>
                <a:lnTo>
                  <a:pt x="126720" y="182392"/>
                </a:lnTo>
                <a:lnTo>
                  <a:pt x="125760" y="181432"/>
                </a:lnTo>
                <a:lnTo>
                  <a:pt x="125760" y="178551"/>
                </a:lnTo>
                <a:lnTo>
                  <a:pt x="123840" y="175671"/>
                </a:lnTo>
                <a:lnTo>
                  <a:pt x="106558" y="133441"/>
                </a:lnTo>
                <a:lnTo>
                  <a:pt x="104637" y="128640"/>
                </a:lnTo>
                <a:lnTo>
                  <a:pt x="102717" y="123840"/>
                </a:lnTo>
                <a:lnTo>
                  <a:pt x="100797" y="120959"/>
                </a:lnTo>
                <a:lnTo>
                  <a:pt x="98892" y="117119"/>
                </a:lnTo>
                <a:lnTo>
                  <a:pt x="96956" y="113278"/>
                </a:lnTo>
                <a:lnTo>
                  <a:pt x="95051" y="110398"/>
                </a:lnTo>
                <a:lnTo>
                  <a:pt x="92171" y="107518"/>
                </a:lnTo>
                <a:lnTo>
                  <a:pt x="90236" y="104637"/>
                </a:lnTo>
                <a:lnTo>
                  <a:pt x="87370" y="102717"/>
                </a:lnTo>
                <a:lnTo>
                  <a:pt x="85435" y="100797"/>
                </a:lnTo>
                <a:lnTo>
                  <a:pt x="82555" y="98877"/>
                </a:lnTo>
                <a:lnTo>
                  <a:pt x="78714" y="97916"/>
                </a:lnTo>
                <a:lnTo>
                  <a:pt x="84490" y="95996"/>
                </a:lnTo>
                <a:lnTo>
                  <a:pt x="90236" y="93116"/>
                </a:lnTo>
                <a:lnTo>
                  <a:pt x="94076" y="90236"/>
                </a:lnTo>
                <a:lnTo>
                  <a:pt x="98892" y="87355"/>
                </a:lnTo>
                <a:lnTo>
                  <a:pt x="102717" y="84475"/>
                </a:lnTo>
                <a:lnTo>
                  <a:pt x="105597" y="80634"/>
                </a:lnTo>
                <a:lnTo>
                  <a:pt x="109438" y="76794"/>
                </a:lnTo>
                <a:lnTo>
                  <a:pt x="111358" y="71993"/>
                </a:lnTo>
                <a:lnTo>
                  <a:pt x="113278" y="67193"/>
                </a:lnTo>
                <a:lnTo>
                  <a:pt x="115199" y="62392"/>
                </a:lnTo>
                <a:lnTo>
                  <a:pt x="116159" y="56647"/>
                </a:lnTo>
                <a:lnTo>
                  <a:pt x="116159" y="43205"/>
                </a:lnTo>
                <a:lnTo>
                  <a:pt x="115199" y="37444"/>
                </a:lnTo>
                <a:lnTo>
                  <a:pt x="113278" y="31683"/>
                </a:lnTo>
                <a:lnTo>
                  <a:pt x="111358" y="26883"/>
                </a:lnTo>
                <a:lnTo>
                  <a:pt x="108478" y="21122"/>
                </a:lnTo>
                <a:lnTo>
                  <a:pt x="104637" y="17282"/>
                </a:lnTo>
                <a:lnTo>
                  <a:pt x="100797" y="13441"/>
                </a:lnTo>
                <a:lnTo>
                  <a:pt x="95996" y="9601"/>
                </a:lnTo>
                <a:lnTo>
                  <a:pt x="90236" y="6720"/>
                </a:lnTo>
                <a:lnTo>
                  <a:pt x="84490" y="3840"/>
                </a:lnTo>
                <a:lnTo>
                  <a:pt x="77769" y="1920"/>
                </a:lnTo>
                <a:lnTo>
                  <a:pt x="71048" y="960"/>
                </a:lnTo>
                <a:lnTo>
                  <a:pt x="68168" y="960"/>
                </a:lnTo>
                <a:lnTo>
                  <a:pt x="65288" y="0"/>
                </a:lnTo>
                <a:lnTo>
                  <a:pt x="7680" y="0"/>
                </a:lnTo>
                <a:lnTo>
                  <a:pt x="5760" y="960"/>
                </a:lnTo>
                <a:lnTo>
                  <a:pt x="2880" y="1920"/>
                </a:lnTo>
                <a:lnTo>
                  <a:pt x="975" y="3840"/>
                </a:lnTo>
                <a:lnTo>
                  <a:pt x="0" y="6720"/>
                </a:lnTo>
                <a:lnTo>
                  <a:pt x="0" y="187192"/>
                </a:lnTo>
                <a:lnTo>
                  <a:pt x="975" y="187192"/>
                </a:lnTo>
                <a:close/>
              </a:path>
              <a:path w="127680" h="191033">
                <a:moveTo>
                  <a:pt x="42245" y="104637"/>
                </a:moveTo>
                <a:lnTo>
                  <a:pt x="48006" y="104637"/>
                </a:lnTo>
                <a:lnTo>
                  <a:pt x="52806" y="105597"/>
                </a:lnTo>
                <a:lnTo>
                  <a:pt x="57607" y="107518"/>
                </a:lnTo>
                <a:lnTo>
                  <a:pt x="62407" y="83515"/>
                </a:lnTo>
                <a:lnTo>
                  <a:pt x="56647" y="84475"/>
                </a:lnTo>
                <a:lnTo>
                  <a:pt x="49926" y="84475"/>
                </a:lnTo>
                <a:lnTo>
                  <a:pt x="42245" y="1046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8" name="object 568"/>
          <p:cNvSpPr/>
          <p:nvPr/>
        </p:nvSpPr>
        <p:spPr>
          <a:xfrm>
            <a:off x="3882359" y="5642762"/>
            <a:ext cx="143042" cy="191033"/>
          </a:xfrm>
          <a:custGeom>
            <a:avLst/>
            <a:gdLst/>
            <a:ahLst/>
            <a:cxnLst/>
            <a:rect l="l" t="t" r="r" b="b"/>
            <a:pathLst>
              <a:path w="143042" h="191033">
                <a:moveTo>
                  <a:pt x="3840" y="0"/>
                </a:moveTo>
                <a:lnTo>
                  <a:pt x="2880" y="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960" y="5760"/>
                </a:lnTo>
                <a:lnTo>
                  <a:pt x="0" y="7680"/>
                </a:lnTo>
                <a:lnTo>
                  <a:pt x="0" y="14401"/>
                </a:lnTo>
                <a:lnTo>
                  <a:pt x="960" y="15361"/>
                </a:lnTo>
                <a:lnTo>
                  <a:pt x="960" y="18242"/>
                </a:lnTo>
                <a:lnTo>
                  <a:pt x="1920" y="19202"/>
                </a:lnTo>
                <a:lnTo>
                  <a:pt x="1920" y="20162"/>
                </a:lnTo>
                <a:lnTo>
                  <a:pt x="2880" y="20162"/>
                </a:lnTo>
                <a:lnTo>
                  <a:pt x="2880" y="21122"/>
                </a:lnTo>
                <a:lnTo>
                  <a:pt x="58552" y="21122"/>
                </a:lnTo>
                <a:lnTo>
                  <a:pt x="58552" y="187192"/>
                </a:lnTo>
                <a:lnTo>
                  <a:pt x="59527" y="187192"/>
                </a:lnTo>
                <a:lnTo>
                  <a:pt x="59527" y="188153"/>
                </a:lnTo>
                <a:lnTo>
                  <a:pt x="60472" y="189113"/>
                </a:lnTo>
                <a:lnTo>
                  <a:pt x="61432" y="189113"/>
                </a:lnTo>
                <a:lnTo>
                  <a:pt x="62392" y="190073"/>
                </a:lnTo>
                <a:lnTo>
                  <a:pt x="67193" y="190073"/>
                </a:lnTo>
                <a:lnTo>
                  <a:pt x="69113" y="191033"/>
                </a:lnTo>
                <a:lnTo>
                  <a:pt x="73914" y="191033"/>
                </a:lnTo>
                <a:lnTo>
                  <a:pt x="75834" y="190073"/>
                </a:lnTo>
                <a:lnTo>
                  <a:pt x="80634" y="190073"/>
                </a:lnTo>
                <a:lnTo>
                  <a:pt x="81594" y="189113"/>
                </a:lnTo>
                <a:lnTo>
                  <a:pt x="82555" y="189113"/>
                </a:lnTo>
                <a:lnTo>
                  <a:pt x="83515" y="188153"/>
                </a:lnTo>
                <a:lnTo>
                  <a:pt x="83515" y="187192"/>
                </a:lnTo>
                <a:lnTo>
                  <a:pt x="84475" y="186232"/>
                </a:lnTo>
                <a:lnTo>
                  <a:pt x="84475" y="21122"/>
                </a:lnTo>
                <a:lnTo>
                  <a:pt x="139202" y="21122"/>
                </a:lnTo>
                <a:lnTo>
                  <a:pt x="140162" y="20162"/>
                </a:lnTo>
                <a:lnTo>
                  <a:pt x="141107" y="19202"/>
                </a:lnTo>
                <a:lnTo>
                  <a:pt x="142082" y="18242"/>
                </a:lnTo>
                <a:lnTo>
                  <a:pt x="142082" y="15361"/>
                </a:lnTo>
                <a:lnTo>
                  <a:pt x="143042" y="14401"/>
                </a:lnTo>
                <a:lnTo>
                  <a:pt x="143042" y="8641"/>
                </a:lnTo>
                <a:lnTo>
                  <a:pt x="142082" y="7680"/>
                </a:lnTo>
                <a:lnTo>
                  <a:pt x="142082" y="2880"/>
                </a:lnTo>
                <a:lnTo>
                  <a:pt x="141107" y="1920"/>
                </a:lnTo>
                <a:lnTo>
                  <a:pt x="140162" y="960"/>
                </a:lnTo>
                <a:lnTo>
                  <a:pt x="139202" y="0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9" name="object 569"/>
          <p:cNvSpPr/>
          <p:nvPr/>
        </p:nvSpPr>
        <p:spPr>
          <a:xfrm>
            <a:off x="4009080" y="5641802"/>
            <a:ext cx="163189" cy="191993"/>
          </a:xfrm>
          <a:custGeom>
            <a:avLst/>
            <a:gdLst/>
            <a:ahLst/>
            <a:cxnLst/>
            <a:rect l="l" t="t" r="r" b="b"/>
            <a:pathLst>
              <a:path w="163189" h="191993">
                <a:moveTo>
                  <a:pt x="138226" y="190073"/>
                </a:moveTo>
                <a:lnTo>
                  <a:pt x="139186" y="190073"/>
                </a:lnTo>
                <a:lnTo>
                  <a:pt x="140147" y="191033"/>
                </a:lnTo>
                <a:lnTo>
                  <a:pt x="143987" y="191033"/>
                </a:lnTo>
                <a:lnTo>
                  <a:pt x="145907" y="191993"/>
                </a:lnTo>
                <a:lnTo>
                  <a:pt x="154548" y="191993"/>
                </a:lnTo>
                <a:lnTo>
                  <a:pt x="156469" y="191033"/>
                </a:lnTo>
                <a:lnTo>
                  <a:pt x="161269" y="191033"/>
                </a:lnTo>
                <a:lnTo>
                  <a:pt x="162229" y="190073"/>
                </a:lnTo>
                <a:lnTo>
                  <a:pt x="163189" y="189113"/>
                </a:lnTo>
                <a:lnTo>
                  <a:pt x="163189" y="183352"/>
                </a:lnTo>
                <a:lnTo>
                  <a:pt x="162229" y="181432"/>
                </a:lnTo>
                <a:lnTo>
                  <a:pt x="98877" y="5760"/>
                </a:lnTo>
                <a:lnTo>
                  <a:pt x="97917" y="3840"/>
                </a:lnTo>
                <a:lnTo>
                  <a:pt x="96956" y="2880"/>
                </a:lnTo>
                <a:lnTo>
                  <a:pt x="95996" y="1920"/>
                </a:lnTo>
                <a:lnTo>
                  <a:pt x="95036" y="960"/>
                </a:lnTo>
                <a:lnTo>
                  <a:pt x="92156" y="960"/>
                </a:lnTo>
                <a:lnTo>
                  <a:pt x="91196" y="0"/>
                </a:lnTo>
                <a:lnTo>
                  <a:pt x="71993" y="0"/>
                </a:lnTo>
                <a:lnTo>
                  <a:pt x="70073" y="960"/>
                </a:lnTo>
                <a:lnTo>
                  <a:pt x="68153" y="960"/>
                </a:lnTo>
                <a:lnTo>
                  <a:pt x="67193" y="1920"/>
                </a:lnTo>
                <a:lnTo>
                  <a:pt x="66233" y="2880"/>
                </a:lnTo>
                <a:lnTo>
                  <a:pt x="65272" y="2880"/>
                </a:lnTo>
                <a:lnTo>
                  <a:pt x="65272" y="3840"/>
                </a:lnTo>
                <a:lnTo>
                  <a:pt x="64312" y="4800"/>
                </a:lnTo>
                <a:lnTo>
                  <a:pt x="47030" y="120959"/>
                </a:lnTo>
                <a:lnTo>
                  <a:pt x="80634" y="25923"/>
                </a:lnTo>
                <a:lnTo>
                  <a:pt x="113278" y="120959"/>
                </a:lnTo>
                <a:lnTo>
                  <a:pt x="119984" y="141122"/>
                </a:lnTo>
                <a:lnTo>
                  <a:pt x="136306" y="187192"/>
                </a:lnTo>
                <a:lnTo>
                  <a:pt x="137266" y="188153"/>
                </a:lnTo>
                <a:lnTo>
                  <a:pt x="137266" y="189113"/>
                </a:lnTo>
                <a:lnTo>
                  <a:pt x="138226" y="190073"/>
                </a:lnTo>
                <a:close/>
              </a:path>
              <a:path w="163189" h="191993">
                <a:moveTo>
                  <a:pt x="64312" y="4800"/>
                </a:moveTo>
                <a:lnTo>
                  <a:pt x="960" y="181432"/>
                </a:lnTo>
                <a:lnTo>
                  <a:pt x="0" y="183352"/>
                </a:lnTo>
                <a:lnTo>
                  <a:pt x="0" y="189113"/>
                </a:lnTo>
                <a:lnTo>
                  <a:pt x="960" y="190073"/>
                </a:lnTo>
                <a:lnTo>
                  <a:pt x="1920" y="191033"/>
                </a:lnTo>
                <a:lnTo>
                  <a:pt x="6720" y="191033"/>
                </a:lnTo>
                <a:lnTo>
                  <a:pt x="8641" y="191993"/>
                </a:lnTo>
                <a:lnTo>
                  <a:pt x="14386" y="191993"/>
                </a:lnTo>
                <a:lnTo>
                  <a:pt x="16322" y="191033"/>
                </a:lnTo>
                <a:lnTo>
                  <a:pt x="21107" y="191033"/>
                </a:lnTo>
                <a:lnTo>
                  <a:pt x="22067" y="190073"/>
                </a:lnTo>
                <a:lnTo>
                  <a:pt x="23042" y="190073"/>
                </a:lnTo>
                <a:lnTo>
                  <a:pt x="24003" y="189113"/>
                </a:lnTo>
                <a:lnTo>
                  <a:pt x="24947" y="188153"/>
                </a:lnTo>
                <a:lnTo>
                  <a:pt x="24947" y="187192"/>
                </a:lnTo>
                <a:lnTo>
                  <a:pt x="25908" y="186232"/>
                </a:lnTo>
                <a:lnTo>
                  <a:pt x="41269" y="141122"/>
                </a:lnTo>
                <a:lnTo>
                  <a:pt x="119984" y="141122"/>
                </a:lnTo>
                <a:lnTo>
                  <a:pt x="113278" y="120959"/>
                </a:lnTo>
                <a:lnTo>
                  <a:pt x="47030" y="120959"/>
                </a:lnTo>
                <a:lnTo>
                  <a:pt x="64312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0" name="object 570"/>
          <p:cNvSpPr/>
          <p:nvPr/>
        </p:nvSpPr>
        <p:spPr>
          <a:xfrm>
            <a:off x="4296110" y="5689793"/>
            <a:ext cx="94076" cy="145923"/>
          </a:xfrm>
          <a:custGeom>
            <a:avLst/>
            <a:gdLst/>
            <a:ahLst/>
            <a:cxnLst/>
            <a:rect l="l" t="t" r="r" b="b"/>
            <a:pathLst>
              <a:path w="94076" h="145923">
                <a:moveTo>
                  <a:pt x="93266" y="56061"/>
                </a:moveTo>
                <a:lnTo>
                  <a:pt x="91196" y="44165"/>
                </a:lnTo>
                <a:lnTo>
                  <a:pt x="88315" y="35524"/>
                </a:lnTo>
                <a:lnTo>
                  <a:pt x="85435" y="27843"/>
                </a:lnTo>
                <a:lnTo>
                  <a:pt x="81594" y="21122"/>
                </a:lnTo>
                <a:lnTo>
                  <a:pt x="76794" y="14401"/>
                </a:lnTo>
                <a:lnTo>
                  <a:pt x="71993" y="9616"/>
                </a:lnTo>
                <a:lnTo>
                  <a:pt x="65272" y="5775"/>
                </a:lnTo>
                <a:lnTo>
                  <a:pt x="53761" y="1422"/>
                </a:lnTo>
                <a:lnTo>
                  <a:pt x="40309" y="0"/>
                </a:lnTo>
                <a:lnTo>
                  <a:pt x="35509" y="0"/>
                </a:lnTo>
                <a:lnTo>
                  <a:pt x="31668" y="960"/>
                </a:lnTo>
                <a:lnTo>
                  <a:pt x="27828" y="1935"/>
                </a:lnTo>
                <a:lnTo>
                  <a:pt x="23987" y="2895"/>
                </a:lnTo>
                <a:lnTo>
                  <a:pt x="20162" y="4800"/>
                </a:lnTo>
                <a:lnTo>
                  <a:pt x="17266" y="26883"/>
                </a:lnTo>
                <a:lnTo>
                  <a:pt x="20162" y="24963"/>
                </a:lnTo>
                <a:lnTo>
                  <a:pt x="23042" y="24003"/>
                </a:lnTo>
                <a:lnTo>
                  <a:pt x="25923" y="23042"/>
                </a:lnTo>
                <a:lnTo>
                  <a:pt x="29763" y="22082"/>
                </a:lnTo>
                <a:lnTo>
                  <a:pt x="32628" y="21122"/>
                </a:lnTo>
                <a:lnTo>
                  <a:pt x="42230" y="21122"/>
                </a:lnTo>
                <a:lnTo>
                  <a:pt x="47030" y="23042"/>
                </a:lnTo>
                <a:lnTo>
                  <a:pt x="50871" y="25923"/>
                </a:lnTo>
                <a:lnTo>
                  <a:pt x="55671" y="28803"/>
                </a:lnTo>
                <a:lnTo>
                  <a:pt x="58552" y="32644"/>
                </a:lnTo>
                <a:lnTo>
                  <a:pt x="61432" y="37444"/>
                </a:lnTo>
                <a:lnTo>
                  <a:pt x="64312" y="42245"/>
                </a:lnTo>
                <a:lnTo>
                  <a:pt x="65272" y="48006"/>
                </a:lnTo>
                <a:lnTo>
                  <a:pt x="66233" y="53766"/>
                </a:lnTo>
                <a:lnTo>
                  <a:pt x="68153" y="60487"/>
                </a:lnTo>
                <a:lnTo>
                  <a:pt x="68153" y="79689"/>
                </a:lnTo>
                <a:lnTo>
                  <a:pt x="67193" y="86410"/>
                </a:lnTo>
                <a:lnTo>
                  <a:pt x="66233" y="92171"/>
                </a:lnTo>
                <a:lnTo>
                  <a:pt x="65272" y="97917"/>
                </a:lnTo>
                <a:lnTo>
                  <a:pt x="63352" y="103692"/>
                </a:lnTo>
                <a:lnTo>
                  <a:pt x="60472" y="108478"/>
                </a:lnTo>
                <a:lnTo>
                  <a:pt x="57591" y="113278"/>
                </a:lnTo>
                <a:lnTo>
                  <a:pt x="53751" y="117119"/>
                </a:lnTo>
                <a:lnTo>
                  <a:pt x="49911" y="119999"/>
                </a:lnTo>
                <a:lnTo>
                  <a:pt x="45110" y="122880"/>
                </a:lnTo>
                <a:lnTo>
                  <a:pt x="40309" y="124800"/>
                </a:lnTo>
                <a:lnTo>
                  <a:pt x="27828" y="124800"/>
                </a:lnTo>
                <a:lnTo>
                  <a:pt x="21107" y="122880"/>
                </a:lnTo>
                <a:lnTo>
                  <a:pt x="15361" y="118079"/>
                </a:lnTo>
                <a:lnTo>
                  <a:pt x="14655" y="117597"/>
                </a:lnTo>
                <a:lnTo>
                  <a:pt x="5725" y="110023"/>
                </a:lnTo>
                <a:lnTo>
                  <a:pt x="0" y="128640"/>
                </a:lnTo>
                <a:lnTo>
                  <a:pt x="2880" y="131521"/>
                </a:lnTo>
                <a:lnTo>
                  <a:pt x="6720" y="134401"/>
                </a:lnTo>
                <a:lnTo>
                  <a:pt x="9601" y="137281"/>
                </a:lnTo>
                <a:lnTo>
                  <a:pt x="12481" y="139202"/>
                </a:lnTo>
                <a:lnTo>
                  <a:pt x="15361" y="141122"/>
                </a:lnTo>
                <a:lnTo>
                  <a:pt x="19202" y="142082"/>
                </a:lnTo>
                <a:lnTo>
                  <a:pt x="22082" y="144002"/>
                </a:lnTo>
                <a:lnTo>
                  <a:pt x="25923" y="144002"/>
                </a:lnTo>
                <a:lnTo>
                  <a:pt x="28788" y="144962"/>
                </a:lnTo>
                <a:lnTo>
                  <a:pt x="32628" y="145923"/>
                </a:lnTo>
                <a:lnTo>
                  <a:pt x="36715" y="145922"/>
                </a:lnTo>
                <a:lnTo>
                  <a:pt x="49775" y="144458"/>
                </a:lnTo>
                <a:lnTo>
                  <a:pt x="61432" y="140162"/>
                </a:lnTo>
                <a:lnTo>
                  <a:pt x="68153" y="137281"/>
                </a:lnTo>
                <a:lnTo>
                  <a:pt x="73913" y="131521"/>
                </a:lnTo>
                <a:lnTo>
                  <a:pt x="78714" y="125760"/>
                </a:lnTo>
                <a:lnTo>
                  <a:pt x="85458" y="114296"/>
                </a:lnTo>
                <a:lnTo>
                  <a:pt x="90236" y="101757"/>
                </a:lnTo>
                <a:lnTo>
                  <a:pt x="91257" y="96937"/>
                </a:lnTo>
                <a:lnTo>
                  <a:pt x="93239" y="84680"/>
                </a:lnTo>
                <a:lnTo>
                  <a:pt x="94076" y="71048"/>
                </a:lnTo>
                <a:lnTo>
                  <a:pt x="94065" y="69305"/>
                </a:lnTo>
                <a:lnTo>
                  <a:pt x="93266" y="560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1" name="object 571"/>
          <p:cNvSpPr/>
          <p:nvPr/>
        </p:nvSpPr>
        <p:spPr>
          <a:xfrm>
            <a:off x="4268266" y="5692688"/>
            <a:ext cx="48006" cy="192938"/>
          </a:xfrm>
          <a:custGeom>
            <a:avLst/>
            <a:gdLst/>
            <a:ahLst/>
            <a:cxnLst/>
            <a:rect l="l" t="t" r="r" b="b"/>
            <a:pathLst>
              <a:path w="48006" h="192938">
                <a:moveTo>
                  <a:pt x="24003" y="44150"/>
                </a:moveTo>
                <a:lnTo>
                  <a:pt x="27843" y="39349"/>
                </a:lnTo>
                <a:lnTo>
                  <a:pt x="31683" y="35509"/>
                </a:lnTo>
                <a:lnTo>
                  <a:pt x="34564" y="31668"/>
                </a:lnTo>
                <a:lnTo>
                  <a:pt x="38389" y="28788"/>
                </a:lnTo>
                <a:lnTo>
                  <a:pt x="42245" y="25908"/>
                </a:lnTo>
                <a:lnTo>
                  <a:pt x="45110" y="23987"/>
                </a:lnTo>
                <a:lnTo>
                  <a:pt x="48006" y="1905"/>
                </a:lnTo>
                <a:lnTo>
                  <a:pt x="44165" y="3825"/>
                </a:lnTo>
                <a:lnTo>
                  <a:pt x="40325" y="5745"/>
                </a:lnTo>
                <a:lnTo>
                  <a:pt x="36484" y="8625"/>
                </a:lnTo>
                <a:lnTo>
                  <a:pt x="32644" y="11506"/>
                </a:lnTo>
                <a:lnTo>
                  <a:pt x="28803" y="14386"/>
                </a:lnTo>
                <a:lnTo>
                  <a:pt x="24963" y="17266"/>
                </a:lnTo>
                <a:lnTo>
                  <a:pt x="21122" y="22067"/>
                </a:lnTo>
                <a:lnTo>
                  <a:pt x="21122" y="2880"/>
                </a:lnTo>
                <a:lnTo>
                  <a:pt x="20162" y="1905"/>
                </a:lnTo>
                <a:lnTo>
                  <a:pt x="20162" y="944"/>
                </a:lnTo>
                <a:lnTo>
                  <a:pt x="19202" y="944"/>
                </a:lnTo>
                <a:lnTo>
                  <a:pt x="18242" y="0"/>
                </a:lnTo>
                <a:lnTo>
                  <a:pt x="2880" y="0"/>
                </a:lnTo>
                <a:lnTo>
                  <a:pt x="1920" y="944"/>
                </a:lnTo>
                <a:lnTo>
                  <a:pt x="960" y="944"/>
                </a:lnTo>
                <a:lnTo>
                  <a:pt x="960" y="1905"/>
                </a:lnTo>
                <a:lnTo>
                  <a:pt x="0" y="1905"/>
                </a:lnTo>
                <a:lnTo>
                  <a:pt x="0" y="191033"/>
                </a:lnTo>
                <a:lnTo>
                  <a:pt x="960" y="191033"/>
                </a:lnTo>
                <a:lnTo>
                  <a:pt x="960" y="191993"/>
                </a:lnTo>
                <a:lnTo>
                  <a:pt x="1920" y="191993"/>
                </a:lnTo>
                <a:lnTo>
                  <a:pt x="2880" y="192938"/>
                </a:lnTo>
                <a:lnTo>
                  <a:pt x="19202" y="192938"/>
                </a:lnTo>
                <a:lnTo>
                  <a:pt x="21122" y="191993"/>
                </a:lnTo>
                <a:lnTo>
                  <a:pt x="22082" y="191993"/>
                </a:lnTo>
                <a:lnTo>
                  <a:pt x="23042" y="191033"/>
                </a:lnTo>
                <a:lnTo>
                  <a:pt x="24003" y="191033"/>
                </a:lnTo>
                <a:lnTo>
                  <a:pt x="24003" y="122864"/>
                </a:lnTo>
                <a:lnTo>
                  <a:pt x="27843" y="125745"/>
                </a:lnTo>
                <a:lnTo>
                  <a:pt x="33568" y="107128"/>
                </a:lnTo>
                <a:lnTo>
                  <a:pt x="24003" y="96956"/>
                </a:lnTo>
                <a:lnTo>
                  <a:pt x="24003" y="441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2" name="object 572"/>
          <p:cNvSpPr/>
          <p:nvPr/>
        </p:nvSpPr>
        <p:spPr>
          <a:xfrm>
            <a:off x="4425695" y="5689793"/>
            <a:ext cx="77769" cy="144002"/>
          </a:xfrm>
          <a:custGeom>
            <a:avLst/>
            <a:gdLst/>
            <a:ahLst/>
            <a:cxnLst/>
            <a:rect l="l" t="t" r="r" b="b"/>
            <a:pathLst>
              <a:path w="77769" h="144002">
                <a:moveTo>
                  <a:pt x="960" y="140162"/>
                </a:moveTo>
                <a:lnTo>
                  <a:pt x="960" y="142082"/>
                </a:lnTo>
                <a:lnTo>
                  <a:pt x="2880" y="142082"/>
                </a:lnTo>
                <a:lnTo>
                  <a:pt x="3840" y="143042"/>
                </a:lnTo>
                <a:lnTo>
                  <a:pt x="6720" y="143042"/>
                </a:lnTo>
                <a:lnTo>
                  <a:pt x="7680" y="144002"/>
                </a:lnTo>
                <a:lnTo>
                  <a:pt x="15361" y="144002"/>
                </a:lnTo>
                <a:lnTo>
                  <a:pt x="17282" y="143042"/>
                </a:lnTo>
                <a:lnTo>
                  <a:pt x="21122" y="143042"/>
                </a:lnTo>
                <a:lnTo>
                  <a:pt x="22082" y="142082"/>
                </a:lnTo>
                <a:lnTo>
                  <a:pt x="23042" y="142082"/>
                </a:lnTo>
                <a:lnTo>
                  <a:pt x="24003" y="141122"/>
                </a:lnTo>
                <a:lnTo>
                  <a:pt x="24003" y="140162"/>
                </a:lnTo>
                <a:lnTo>
                  <a:pt x="24963" y="140162"/>
                </a:lnTo>
                <a:lnTo>
                  <a:pt x="24963" y="51846"/>
                </a:lnTo>
                <a:lnTo>
                  <a:pt x="27843" y="47045"/>
                </a:lnTo>
                <a:lnTo>
                  <a:pt x="31683" y="42245"/>
                </a:lnTo>
                <a:lnTo>
                  <a:pt x="33604" y="38404"/>
                </a:lnTo>
                <a:lnTo>
                  <a:pt x="37444" y="34564"/>
                </a:lnTo>
                <a:lnTo>
                  <a:pt x="39364" y="31683"/>
                </a:lnTo>
                <a:lnTo>
                  <a:pt x="42245" y="29763"/>
                </a:lnTo>
                <a:lnTo>
                  <a:pt x="45125" y="26883"/>
                </a:lnTo>
                <a:lnTo>
                  <a:pt x="47045" y="25923"/>
                </a:lnTo>
                <a:lnTo>
                  <a:pt x="49926" y="24963"/>
                </a:lnTo>
                <a:lnTo>
                  <a:pt x="51846" y="24003"/>
                </a:lnTo>
                <a:lnTo>
                  <a:pt x="54726" y="23042"/>
                </a:lnTo>
                <a:lnTo>
                  <a:pt x="58567" y="23042"/>
                </a:lnTo>
                <a:lnTo>
                  <a:pt x="60487" y="24003"/>
                </a:lnTo>
                <a:lnTo>
                  <a:pt x="64328" y="24003"/>
                </a:lnTo>
                <a:lnTo>
                  <a:pt x="66248" y="24963"/>
                </a:lnTo>
                <a:lnTo>
                  <a:pt x="67208" y="24963"/>
                </a:lnTo>
                <a:lnTo>
                  <a:pt x="69128" y="25923"/>
                </a:lnTo>
                <a:lnTo>
                  <a:pt x="70088" y="25923"/>
                </a:lnTo>
                <a:lnTo>
                  <a:pt x="71048" y="26883"/>
                </a:lnTo>
                <a:lnTo>
                  <a:pt x="75849" y="26883"/>
                </a:lnTo>
                <a:lnTo>
                  <a:pt x="76794" y="25923"/>
                </a:lnTo>
                <a:lnTo>
                  <a:pt x="76794" y="24003"/>
                </a:lnTo>
                <a:lnTo>
                  <a:pt x="77769" y="22082"/>
                </a:lnTo>
                <a:lnTo>
                  <a:pt x="77769" y="7680"/>
                </a:lnTo>
                <a:lnTo>
                  <a:pt x="76794" y="7680"/>
                </a:lnTo>
                <a:lnTo>
                  <a:pt x="76794" y="4800"/>
                </a:lnTo>
                <a:lnTo>
                  <a:pt x="75849" y="4800"/>
                </a:lnTo>
                <a:lnTo>
                  <a:pt x="75849" y="3840"/>
                </a:lnTo>
                <a:lnTo>
                  <a:pt x="74889" y="3840"/>
                </a:lnTo>
                <a:lnTo>
                  <a:pt x="73929" y="2895"/>
                </a:lnTo>
                <a:lnTo>
                  <a:pt x="72969" y="2895"/>
                </a:lnTo>
                <a:lnTo>
                  <a:pt x="71048" y="1935"/>
                </a:lnTo>
                <a:lnTo>
                  <a:pt x="70088" y="1935"/>
                </a:lnTo>
                <a:lnTo>
                  <a:pt x="68168" y="960"/>
                </a:lnTo>
                <a:lnTo>
                  <a:pt x="62407" y="960"/>
                </a:lnTo>
                <a:lnTo>
                  <a:pt x="61447" y="0"/>
                </a:lnTo>
                <a:lnTo>
                  <a:pt x="55686" y="0"/>
                </a:lnTo>
                <a:lnTo>
                  <a:pt x="52806" y="960"/>
                </a:lnTo>
                <a:lnTo>
                  <a:pt x="49926" y="1935"/>
                </a:lnTo>
                <a:lnTo>
                  <a:pt x="47045" y="1935"/>
                </a:lnTo>
                <a:lnTo>
                  <a:pt x="44165" y="3840"/>
                </a:lnTo>
                <a:lnTo>
                  <a:pt x="41285" y="5775"/>
                </a:lnTo>
                <a:lnTo>
                  <a:pt x="38404" y="7680"/>
                </a:lnTo>
                <a:lnTo>
                  <a:pt x="35524" y="9616"/>
                </a:lnTo>
                <a:lnTo>
                  <a:pt x="32644" y="13456"/>
                </a:lnTo>
                <a:lnTo>
                  <a:pt x="28803" y="16322"/>
                </a:lnTo>
                <a:lnTo>
                  <a:pt x="25923" y="21122"/>
                </a:lnTo>
                <a:lnTo>
                  <a:pt x="22082" y="25923"/>
                </a:lnTo>
                <a:lnTo>
                  <a:pt x="22082" y="4800"/>
                </a:lnTo>
                <a:lnTo>
                  <a:pt x="21122" y="4800"/>
                </a:lnTo>
                <a:lnTo>
                  <a:pt x="21122" y="3840"/>
                </a:lnTo>
                <a:lnTo>
                  <a:pt x="20162" y="3840"/>
                </a:lnTo>
                <a:lnTo>
                  <a:pt x="19202" y="2895"/>
                </a:lnTo>
                <a:lnTo>
                  <a:pt x="3840" y="2895"/>
                </a:lnTo>
                <a:lnTo>
                  <a:pt x="2880" y="3840"/>
                </a:lnTo>
                <a:lnTo>
                  <a:pt x="1935" y="3840"/>
                </a:lnTo>
                <a:lnTo>
                  <a:pt x="960" y="4800"/>
                </a:lnTo>
                <a:lnTo>
                  <a:pt x="960" y="5775"/>
                </a:lnTo>
                <a:lnTo>
                  <a:pt x="0" y="6720"/>
                </a:lnTo>
                <a:lnTo>
                  <a:pt x="0" y="140162"/>
                </a:lnTo>
                <a:lnTo>
                  <a:pt x="960" y="14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3" name="object 573"/>
          <p:cNvSpPr/>
          <p:nvPr/>
        </p:nvSpPr>
        <p:spPr>
          <a:xfrm>
            <a:off x="4551456" y="5799231"/>
            <a:ext cx="30723" cy="36484"/>
          </a:xfrm>
          <a:custGeom>
            <a:avLst/>
            <a:gdLst/>
            <a:ahLst/>
            <a:cxnLst/>
            <a:rect l="l" t="t" r="r" b="b"/>
            <a:pathLst>
              <a:path w="30723" h="36484">
                <a:moveTo>
                  <a:pt x="17282" y="14401"/>
                </a:moveTo>
                <a:lnTo>
                  <a:pt x="12481" y="11521"/>
                </a:lnTo>
                <a:lnTo>
                  <a:pt x="6720" y="8641"/>
                </a:lnTo>
                <a:lnTo>
                  <a:pt x="2880" y="4800"/>
                </a:lnTo>
                <a:lnTo>
                  <a:pt x="0" y="0"/>
                </a:lnTo>
                <a:lnTo>
                  <a:pt x="1920" y="31683"/>
                </a:lnTo>
                <a:lnTo>
                  <a:pt x="5017" y="32757"/>
                </a:lnTo>
                <a:lnTo>
                  <a:pt x="16780" y="35473"/>
                </a:lnTo>
                <a:lnTo>
                  <a:pt x="30723" y="36484"/>
                </a:lnTo>
                <a:lnTo>
                  <a:pt x="24003" y="15361"/>
                </a:lnTo>
                <a:lnTo>
                  <a:pt x="17282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4" name="object 574"/>
          <p:cNvSpPr/>
          <p:nvPr/>
        </p:nvSpPr>
        <p:spPr>
          <a:xfrm>
            <a:off x="4516892" y="5689793"/>
            <a:ext cx="132481" cy="145923"/>
          </a:xfrm>
          <a:custGeom>
            <a:avLst/>
            <a:gdLst/>
            <a:ahLst/>
            <a:cxnLst/>
            <a:rect l="l" t="t" r="r" b="b"/>
            <a:pathLst>
              <a:path w="132481" h="145923">
                <a:moveTo>
                  <a:pt x="84490" y="120959"/>
                </a:moveTo>
                <a:lnTo>
                  <a:pt x="78729" y="123840"/>
                </a:lnTo>
                <a:lnTo>
                  <a:pt x="72969" y="124800"/>
                </a:lnTo>
                <a:lnTo>
                  <a:pt x="58567" y="124800"/>
                </a:lnTo>
                <a:lnTo>
                  <a:pt x="65288" y="145923"/>
                </a:lnTo>
                <a:lnTo>
                  <a:pt x="69553" y="145818"/>
                </a:lnTo>
                <a:lnTo>
                  <a:pt x="82737" y="144068"/>
                </a:lnTo>
                <a:lnTo>
                  <a:pt x="94076" y="140162"/>
                </a:lnTo>
                <a:lnTo>
                  <a:pt x="106385" y="133352"/>
                </a:lnTo>
                <a:lnTo>
                  <a:pt x="115199" y="124800"/>
                </a:lnTo>
                <a:lnTo>
                  <a:pt x="123325" y="113445"/>
                </a:lnTo>
                <a:lnTo>
                  <a:pt x="128640" y="101757"/>
                </a:lnTo>
                <a:lnTo>
                  <a:pt x="129832" y="97347"/>
                </a:lnTo>
                <a:lnTo>
                  <a:pt x="131892" y="84979"/>
                </a:lnTo>
                <a:lnTo>
                  <a:pt x="132481" y="72009"/>
                </a:lnTo>
                <a:lnTo>
                  <a:pt x="132382" y="65973"/>
                </a:lnTo>
                <a:lnTo>
                  <a:pt x="131282" y="53231"/>
                </a:lnTo>
                <a:lnTo>
                  <a:pt x="128640" y="41285"/>
                </a:lnTo>
                <a:lnTo>
                  <a:pt x="125760" y="32644"/>
                </a:lnTo>
                <a:lnTo>
                  <a:pt x="121920" y="25923"/>
                </a:lnTo>
                <a:lnTo>
                  <a:pt x="116159" y="19202"/>
                </a:lnTo>
                <a:lnTo>
                  <a:pt x="111358" y="13456"/>
                </a:lnTo>
                <a:lnTo>
                  <a:pt x="104637" y="8641"/>
                </a:lnTo>
                <a:lnTo>
                  <a:pt x="96012" y="4800"/>
                </a:lnTo>
                <a:lnTo>
                  <a:pt x="81740" y="1081"/>
                </a:lnTo>
                <a:lnTo>
                  <a:pt x="68168" y="0"/>
                </a:lnTo>
                <a:lnTo>
                  <a:pt x="62644" y="152"/>
                </a:lnTo>
                <a:lnTo>
                  <a:pt x="49432" y="1954"/>
                </a:lnTo>
                <a:lnTo>
                  <a:pt x="38404" y="5775"/>
                </a:lnTo>
                <a:lnTo>
                  <a:pt x="26480" y="12575"/>
                </a:lnTo>
                <a:lnTo>
                  <a:pt x="17282" y="21122"/>
                </a:lnTo>
                <a:lnTo>
                  <a:pt x="9407" y="32275"/>
                </a:lnTo>
                <a:lnTo>
                  <a:pt x="4815" y="44165"/>
                </a:lnTo>
                <a:lnTo>
                  <a:pt x="3528" y="48707"/>
                </a:lnTo>
                <a:lnTo>
                  <a:pt x="956" y="61022"/>
                </a:lnTo>
                <a:lnTo>
                  <a:pt x="0" y="73929"/>
                </a:lnTo>
                <a:lnTo>
                  <a:pt x="129" y="79105"/>
                </a:lnTo>
                <a:lnTo>
                  <a:pt x="1554" y="92127"/>
                </a:lnTo>
                <a:lnTo>
                  <a:pt x="3840" y="103692"/>
                </a:lnTo>
                <a:lnTo>
                  <a:pt x="9187" y="116617"/>
                </a:lnTo>
                <a:lnTo>
                  <a:pt x="16322" y="126720"/>
                </a:lnTo>
                <a:lnTo>
                  <a:pt x="22082" y="132481"/>
                </a:lnTo>
                <a:lnTo>
                  <a:pt x="28803" y="137281"/>
                </a:lnTo>
                <a:lnTo>
                  <a:pt x="36484" y="141122"/>
                </a:lnTo>
                <a:lnTo>
                  <a:pt x="34564" y="109438"/>
                </a:lnTo>
                <a:lnTo>
                  <a:pt x="30723" y="104637"/>
                </a:lnTo>
                <a:lnTo>
                  <a:pt x="28803" y="98877"/>
                </a:lnTo>
                <a:lnTo>
                  <a:pt x="27843" y="93131"/>
                </a:lnTo>
                <a:lnTo>
                  <a:pt x="25923" y="86410"/>
                </a:lnTo>
                <a:lnTo>
                  <a:pt x="25923" y="65288"/>
                </a:lnTo>
                <a:lnTo>
                  <a:pt x="26883" y="57607"/>
                </a:lnTo>
                <a:lnTo>
                  <a:pt x="27843" y="51846"/>
                </a:lnTo>
                <a:lnTo>
                  <a:pt x="29763" y="45125"/>
                </a:lnTo>
                <a:lnTo>
                  <a:pt x="32644" y="40325"/>
                </a:lnTo>
                <a:lnTo>
                  <a:pt x="35524" y="35524"/>
                </a:lnTo>
                <a:lnTo>
                  <a:pt x="39364" y="30723"/>
                </a:lnTo>
                <a:lnTo>
                  <a:pt x="43205" y="26883"/>
                </a:lnTo>
                <a:lnTo>
                  <a:pt x="48006" y="24003"/>
                </a:lnTo>
                <a:lnTo>
                  <a:pt x="53766" y="22082"/>
                </a:lnTo>
                <a:lnTo>
                  <a:pt x="59527" y="20162"/>
                </a:lnTo>
                <a:lnTo>
                  <a:pt x="74889" y="20162"/>
                </a:lnTo>
                <a:lnTo>
                  <a:pt x="80650" y="22082"/>
                </a:lnTo>
                <a:lnTo>
                  <a:pt x="86410" y="24963"/>
                </a:lnTo>
                <a:lnTo>
                  <a:pt x="91211" y="27843"/>
                </a:lnTo>
                <a:lnTo>
                  <a:pt x="95051" y="31683"/>
                </a:lnTo>
                <a:lnTo>
                  <a:pt x="98892" y="36484"/>
                </a:lnTo>
                <a:lnTo>
                  <a:pt x="101757" y="41285"/>
                </a:lnTo>
                <a:lnTo>
                  <a:pt x="103692" y="47045"/>
                </a:lnTo>
                <a:lnTo>
                  <a:pt x="104637" y="52806"/>
                </a:lnTo>
                <a:lnTo>
                  <a:pt x="106573" y="59527"/>
                </a:lnTo>
                <a:lnTo>
                  <a:pt x="106573" y="87370"/>
                </a:lnTo>
                <a:lnTo>
                  <a:pt x="104637" y="94091"/>
                </a:lnTo>
                <a:lnTo>
                  <a:pt x="102732" y="100812"/>
                </a:lnTo>
                <a:lnTo>
                  <a:pt x="100797" y="105597"/>
                </a:lnTo>
                <a:lnTo>
                  <a:pt x="96956" y="110398"/>
                </a:lnTo>
                <a:lnTo>
                  <a:pt x="94076" y="115199"/>
                </a:lnTo>
                <a:lnTo>
                  <a:pt x="89291" y="119039"/>
                </a:lnTo>
                <a:lnTo>
                  <a:pt x="84490" y="1209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5" name="object 575"/>
          <p:cNvSpPr/>
          <p:nvPr/>
        </p:nvSpPr>
        <p:spPr>
          <a:xfrm>
            <a:off x="4667615" y="5692688"/>
            <a:ext cx="125760" cy="141107"/>
          </a:xfrm>
          <a:custGeom>
            <a:avLst/>
            <a:gdLst/>
            <a:ahLst/>
            <a:cxnLst/>
            <a:rect l="l" t="t" r="r" b="b"/>
            <a:pathLst>
              <a:path w="125760" h="141107">
                <a:moveTo>
                  <a:pt x="76794" y="139186"/>
                </a:moveTo>
                <a:lnTo>
                  <a:pt x="77754" y="138226"/>
                </a:lnTo>
                <a:lnTo>
                  <a:pt x="78714" y="137266"/>
                </a:lnTo>
                <a:lnTo>
                  <a:pt x="79674" y="136306"/>
                </a:lnTo>
                <a:lnTo>
                  <a:pt x="79674" y="135346"/>
                </a:lnTo>
                <a:lnTo>
                  <a:pt x="124800" y="9585"/>
                </a:lnTo>
                <a:lnTo>
                  <a:pt x="124800" y="7665"/>
                </a:lnTo>
                <a:lnTo>
                  <a:pt x="125760" y="7665"/>
                </a:lnTo>
                <a:lnTo>
                  <a:pt x="125760" y="1905"/>
                </a:lnTo>
                <a:lnTo>
                  <a:pt x="124800" y="1905"/>
                </a:lnTo>
                <a:lnTo>
                  <a:pt x="124800" y="944"/>
                </a:lnTo>
                <a:lnTo>
                  <a:pt x="123840" y="0"/>
                </a:lnTo>
                <a:lnTo>
                  <a:pt x="104637" y="0"/>
                </a:lnTo>
                <a:lnTo>
                  <a:pt x="104637" y="944"/>
                </a:lnTo>
                <a:lnTo>
                  <a:pt x="103677" y="944"/>
                </a:lnTo>
                <a:lnTo>
                  <a:pt x="102717" y="1905"/>
                </a:lnTo>
                <a:lnTo>
                  <a:pt x="101757" y="1905"/>
                </a:lnTo>
                <a:lnTo>
                  <a:pt x="101757" y="2880"/>
                </a:lnTo>
                <a:lnTo>
                  <a:pt x="100797" y="3825"/>
                </a:lnTo>
                <a:lnTo>
                  <a:pt x="64312" y="113263"/>
                </a:lnTo>
                <a:lnTo>
                  <a:pt x="63352" y="115183"/>
                </a:lnTo>
                <a:lnTo>
                  <a:pt x="63352" y="113263"/>
                </a:lnTo>
                <a:lnTo>
                  <a:pt x="25923" y="3825"/>
                </a:lnTo>
                <a:lnTo>
                  <a:pt x="24963" y="3825"/>
                </a:lnTo>
                <a:lnTo>
                  <a:pt x="24963" y="1905"/>
                </a:lnTo>
                <a:lnTo>
                  <a:pt x="24003" y="1905"/>
                </a:lnTo>
                <a:lnTo>
                  <a:pt x="23042" y="944"/>
                </a:lnTo>
                <a:lnTo>
                  <a:pt x="22082" y="944"/>
                </a:lnTo>
                <a:lnTo>
                  <a:pt x="21122" y="0"/>
                </a:lnTo>
                <a:lnTo>
                  <a:pt x="1920" y="0"/>
                </a:lnTo>
                <a:lnTo>
                  <a:pt x="960" y="944"/>
                </a:lnTo>
                <a:lnTo>
                  <a:pt x="0" y="1905"/>
                </a:lnTo>
                <a:lnTo>
                  <a:pt x="0" y="6720"/>
                </a:lnTo>
                <a:lnTo>
                  <a:pt x="960" y="7665"/>
                </a:lnTo>
                <a:lnTo>
                  <a:pt x="960" y="9585"/>
                </a:lnTo>
                <a:lnTo>
                  <a:pt x="46085" y="135346"/>
                </a:lnTo>
                <a:lnTo>
                  <a:pt x="47045" y="136306"/>
                </a:lnTo>
                <a:lnTo>
                  <a:pt x="47045" y="137266"/>
                </a:lnTo>
                <a:lnTo>
                  <a:pt x="47990" y="138226"/>
                </a:lnTo>
                <a:lnTo>
                  <a:pt x="48950" y="138226"/>
                </a:lnTo>
                <a:lnTo>
                  <a:pt x="49926" y="139186"/>
                </a:lnTo>
                <a:lnTo>
                  <a:pt x="50886" y="139186"/>
                </a:lnTo>
                <a:lnTo>
                  <a:pt x="51831" y="140147"/>
                </a:lnTo>
                <a:lnTo>
                  <a:pt x="55671" y="140147"/>
                </a:lnTo>
                <a:lnTo>
                  <a:pt x="57607" y="141107"/>
                </a:lnTo>
                <a:lnTo>
                  <a:pt x="66233" y="141107"/>
                </a:lnTo>
                <a:lnTo>
                  <a:pt x="68153" y="140147"/>
                </a:lnTo>
                <a:lnTo>
                  <a:pt x="74874" y="140147"/>
                </a:lnTo>
                <a:lnTo>
                  <a:pt x="76794" y="1391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6" name="object 576"/>
          <p:cNvSpPr/>
          <p:nvPr/>
        </p:nvSpPr>
        <p:spPr>
          <a:xfrm>
            <a:off x="4821204" y="5692688"/>
            <a:ext cx="24002" cy="141107"/>
          </a:xfrm>
          <a:custGeom>
            <a:avLst/>
            <a:gdLst/>
            <a:ahLst/>
            <a:cxnLst/>
            <a:rect l="l" t="t" r="r" b="b"/>
            <a:pathLst>
              <a:path w="24002" h="141107">
                <a:moveTo>
                  <a:pt x="960" y="139186"/>
                </a:moveTo>
                <a:lnTo>
                  <a:pt x="1935" y="139186"/>
                </a:lnTo>
                <a:lnTo>
                  <a:pt x="2880" y="140147"/>
                </a:lnTo>
                <a:lnTo>
                  <a:pt x="5760" y="140147"/>
                </a:lnTo>
                <a:lnTo>
                  <a:pt x="7680" y="141107"/>
                </a:lnTo>
                <a:lnTo>
                  <a:pt x="14401" y="141107"/>
                </a:lnTo>
                <a:lnTo>
                  <a:pt x="16322" y="140147"/>
                </a:lnTo>
                <a:lnTo>
                  <a:pt x="20162" y="140147"/>
                </a:lnTo>
                <a:lnTo>
                  <a:pt x="21122" y="139186"/>
                </a:lnTo>
                <a:lnTo>
                  <a:pt x="22082" y="139186"/>
                </a:lnTo>
                <a:lnTo>
                  <a:pt x="23042" y="138226"/>
                </a:lnTo>
                <a:lnTo>
                  <a:pt x="24002" y="137266"/>
                </a:lnTo>
                <a:lnTo>
                  <a:pt x="24002" y="2880"/>
                </a:lnTo>
                <a:lnTo>
                  <a:pt x="23042" y="1905"/>
                </a:lnTo>
                <a:lnTo>
                  <a:pt x="22082" y="944"/>
                </a:lnTo>
                <a:lnTo>
                  <a:pt x="21122" y="944"/>
                </a:lnTo>
                <a:lnTo>
                  <a:pt x="20162" y="0"/>
                </a:lnTo>
                <a:lnTo>
                  <a:pt x="2880" y="0"/>
                </a:lnTo>
                <a:lnTo>
                  <a:pt x="1935" y="944"/>
                </a:lnTo>
                <a:lnTo>
                  <a:pt x="960" y="944"/>
                </a:lnTo>
                <a:lnTo>
                  <a:pt x="0" y="1905"/>
                </a:lnTo>
                <a:lnTo>
                  <a:pt x="0" y="138226"/>
                </a:lnTo>
                <a:lnTo>
                  <a:pt x="960" y="1391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7" name="object 577"/>
          <p:cNvSpPr/>
          <p:nvPr/>
        </p:nvSpPr>
        <p:spPr>
          <a:xfrm>
            <a:off x="4818324" y="5637961"/>
            <a:ext cx="29763" cy="28803"/>
          </a:xfrm>
          <a:custGeom>
            <a:avLst/>
            <a:gdLst/>
            <a:ahLst/>
            <a:cxnLst/>
            <a:rect l="l" t="t" r="r" b="b"/>
            <a:pathLst>
              <a:path w="29763" h="28803">
                <a:moveTo>
                  <a:pt x="29763" y="14401"/>
                </a:moveTo>
                <a:lnTo>
                  <a:pt x="29763" y="8641"/>
                </a:lnTo>
                <a:lnTo>
                  <a:pt x="28803" y="4800"/>
                </a:lnTo>
                <a:lnTo>
                  <a:pt x="25923" y="2880"/>
                </a:lnTo>
                <a:lnTo>
                  <a:pt x="24002" y="960"/>
                </a:lnTo>
                <a:lnTo>
                  <a:pt x="20162" y="0"/>
                </a:lnTo>
                <a:lnTo>
                  <a:pt x="8641" y="0"/>
                </a:lnTo>
                <a:lnTo>
                  <a:pt x="4815" y="960"/>
                </a:lnTo>
                <a:lnTo>
                  <a:pt x="2880" y="2880"/>
                </a:lnTo>
                <a:lnTo>
                  <a:pt x="975" y="4800"/>
                </a:lnTo>
                <a:lnTo>
                  <a:pt x="0" y="8641"/>
                </a:lnTo>
                <a:lnTo>
                  <a:pt x="0" y="20162"/>
                </a:lnTo>
                <a:lnTo>
                  <a:pt x="975" y="24003"/>
                </a:lnTo>
                <a:lnTo>
                  <a:pt x="2880" y="25923"/>
                </a:lnTo>
                <a:lnTo>
                  <a:pt x="4815" y="27843"/>
                </a:lnTo>
                <a:lnTo>
                  <a:pt x="8641" y="28803"/>
                </a:lnTo>
                <a:lnTo>
                  <a:pt x="20162" y="28803"/>
                </a:lnTo>
                <a:lnTo>
                  <a:pt x="24002" y="27843"/>
                </a:lnTo>
                <a:lnTo>
                  <a:pt x="25923" y="25923"/>
                </a:lnTo>
                <a:lnTo>
                  <a:pt x="28803" y="24003"/>
                </a:lnTo>
                <a:lnTo>
                  <a:pt x="29763" y="20162"/>
                </a:lnTo>
                <a:lnTo>
                  <a:pt x="29763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8" name="object 578"/>
          <p:cNvSpPr/>
          <p:nvPr/>
        </p:nvSpPr>
        <p:spPr>
          <a:xfrm>
            <a:off x="4878811" y="5689793"/>
            <a:ext cx="94076" cy="145923"/>
          </a:xfrm>
          <a:custGeom>
            <a:avLst/>
            <a:gdLst/>
            <a:ahLst/>
            <a:cxnLst/>
            <a:rect l="l" t="t" r="r" b="b"/>
            <a:pathLst>
              <a:path w="94076" h="145923">
                <a:moveTo>
                  <a:pt x="36469" y="1935"/>
                </a:moveTo>
                <a:lnTo>
                  <a:pt x="30723" y="3840"/>
                </a:lnTo>
                <a:lnTo>
                  <a:pt x="24963" y="5775"/>
                </a:lnTo>
                <a:lnTo>
                  <a:pt x="19187" y="8641"/>
                </a:lnTo>
                <a:lnTo>
                  <a:pt x="15346" y="12481"/>
                </a:lnTo>
                <a:lnTo>
                  <a:pt x="11521" y="15361"/>
                </a:lnTo>
                <a:lnTo>
                  <a:pt x="8641" y="20162"/>
                </a:lnTo>
                <a:lnTo>
                  <a:pt x="6720" y="24963"/>
                </a:lnTo>
                <a:lnTo>
                  <a:pt x="4800" y="29763"/>
                </a:lnTo>
                <a:lnTo>
                  <a:pt x="3840" y="34564"/>
                </a:lnTo>
                <a:lnTo>
                  <a:pt x="3840" y="45125"/>
                </a:lnTo>
                <a:lnTo>
                  <a:pt x="4800" y="50886"/>
                </a:lnTo>
                <a:lnTo>
                  <a:pt x="6720" y="54726"/>
                </a:lnTo>
                <a:lnTo>
                  <a:pt x="8641" y="58567"/>
                </a:lnTo>
                <a:lnTo>
                  <a:pt x="10561" y="62407"/>
                </a:lnTo>
                <a:lnTo>
                  <a:pt x="13441" y="65288"/>
                </a:lnTo>
                <a:lnTo>
                  <a:pt x="17282" y="68168"/>
                </a:lnTo>
                <a:lnTo>
                  <a:pt x="21122" y="71048"/>
                </a:lnTo>
                <a:lnTo>
                  <a:pt x="24963" y="72969"/>
                </a:lnTo>
                <a:lnTo>
                  <a:pt x="28788" y="74889"/>
                </a:lnTo>
                <a:lnTo>
                  <a:pt x="32628" y="76809"/>
                </a:lnTo>
                <a:lnTo>
                  <a:pt x="36469" y="78729"/>
                </a:lnTo>
                <a:lnTo>
                  <a:pt x="41269" y="80634"/>
                </a:lnTo>
                <a:lnTo>
                  <a:pt x="45110" y="82570"/>
                </a:lnTo>
                <a:lnTo>
                  <a:pt x="48950" y="83530"/>
                </a:lnTo>
                <a:lnTo>
                  <a:pt x="52791" y="85450"/>
                </a:lnTo>
                <a:lnTo>
                  <a:pt x="56631" y="87370"/>
                </a:lnTo>
                <a:lnTo>
                  <a:pt x="59512" y="89291"/>
                </a:lnTo>
                <a:lnTo>
                  <a:pt x="62392" y="91196"/>
                </a:lnTo>
                <a:lnTo>
                  <a:pt x="65272" y="93131"/>
                </a:lnTo>
                <a:lnTo>
                  <a:pt x="67193" y="96012"/>
                </a:lnTo>
                <a:lnTo>
                  <a:pt x="69113" y="97917"/>
                </a:lnTo>
                <a:lnTo>
                  <a:pt x="70073" y="101757"/>
                </a:lnTo>
                <a:lnTo>
                  <a:pt x="70073" y="108478"/>
                </a:lnTo>
                <a:lnTo>
                  <a:pt x="69113" y="111373"/>
                </a:lnTo>
                <a:lnTo>
                  <a:pt x="68153" y="114239"/>
                </a:lnTo>
                <a:lnTo>
                  <a:pt x="66233" y="117119"/>
                </a:lnTo>
                <a:lnTo>
                  <a:pt x="64312" y="119039"/>
                </a:lnTo>
                <a:lnTo>
                  <a:pt x="62392" y="120959"/>
                </a:lnTo>
                <a:lnTo>
                  <a:pt x="59512" y="122880"/>
                </a:lnTo>
                <a:lnTo>
                  <a:pt x="56631" y="123840"/>
                </a:lnTo>
                <a:lnTo>
                  <a:pt x="53751" y="124800"/>
                </a:lnTo>
                <a:lnTo>
                  <a:pt x="49910" y="125760"/>
                </a:lnTo>
                <a:lnTo>
                  <a:pt x="31683" y="125760"/>
                </a:lnTo>
                <a:lnTo>
                  <a:pt x="27843" y="123840"/>
                </a:lnTo>
                <a:lnTo>
                  <a:pt x="24002" y="122880"/>
                </a:lnTo>
                <a:lnTo>
                  <a:pt x="20162" y="120959"/>
                </a:lnTo>
                <a:lnTo>
                  <a:pt x="17282" y="119999"/>
                </a:lnTo>
                <a:lnTo>
                  <a:pt x="13441" y="118079"/>
                </a:lnTo>
                <a:lnTo>
                  <a:pt x="11521" y="117119"/>
                </a:lnTo>
                <a:lnTo>
                  <a:pt x="8641" y="115199"/>
                </a:lnTo>
                <a:lnTo>
                  <a:pt x="6720" y="114239"/>
                </a:lnTo>
                <a:lnTo>
                  <a:pt x="5760" y="113278"/>
                </a:lnTo>
                <a:lnTo>
                  <a:pt x="3840" y="113278"/>
                </a:lnTo>
                <a:lnTo>
                  <a:pt x="2880" y="114239"/>
                </a:lnTo>
                <a:lnTo>
                  <a:pt x="1920" y="114239"/>
                </a:lnTo>
                <a:lnTo>
                  <a:pt x="1920" y="115199"/>
                </a:lnTo>
                <a:lnTo>
                  <a:pt x="960" y="116159"/>
                </a:lnTo>
                <a:lnTo>
                  <a:pt x="960" y="119039"/>
                </a:lnTo>
                <a:lnTo>
                  <a:pt x="0" y="119999"/>
                </a:lnTo>
                <a:lnTo>
                  <a:pt x="0" y="126720"/>
                </a:lnTo>
                <a:lnTo>
                  <a:pt x="960" y="128640"/>
                </a:lnTo>
                <a:lnTo>
                  <a:pt x="960" y="130561"/>
                </a:lnTo>
                <a:lnTo>
                  <a:pt x="1920" y="132481"/>
                </a:lnTo>
                <a:lnTo>
                  <a:pt x="1920" y="133441"/>
                </a:lnTo>
                <a:lnTo>
                  <a:pt x="2880" y="134401"/>
                </a:lnTo>
                <a:lnTo>
                  <a:pt x="4800" y="135361"/>
                </a:lnTo>
                <a:lnTo>
                  <a:pt x="5760" y="137281"/>
                </a:lnTo>
                <a:lnTo>
                  <a:pt x="8641" y="138242"/>
                </a:lnTo>
                <a:lnTo>
                  <a:pt x="10561" y="139202"/>
                </a:lnTo>
                <a:lnTo>
                  <a:pt x="13441" y="140162"/>
                </a:lnTo>
                <a:lnTo>
                  <a:pt x="17282" y="142082"/>
                </a:lnTo>
                <a:lnTo>
                  <a:pt x="20162" y="143042"/>
                </a:lnTo>
                <a:lnTo>
                  <a:pt x="24002" y="144002"/>
                </a:lnTo>
                <a:lnTo>
                  <a:pt x="28788" y="144002"/>
                </a:lnTo>
                <a:lnTo>
                  <a:pt x="32628" y="144962"/>
                </a:lnTo>
                <a:lnTo>
                  <a:pt x="37429" y="145923"/>
                </a:lnTo>
                <a:lnTo>
                  <a:pt x="49910" y="145923"/>
                </a:lnTo>
                <a:lnTo>
                  <a:pt x="56631" y="144002"/>
                </a:lnTo>
                <a:lnTo>
                  <a:pt x="63352" y="143042"/>
                </a:lnTo>
                <a:lnTo>
                  <a:pt x="69113" y="141122"/>
                </a:lnTo>
                <a:lnTo>
                  <a:pt x="74874" y="138242"/>
                </a:lnTo>
                <a:lnTo>
                  <a:pt x="79674" y="134401"/>
                </a:lnTo>
                <a:lnTo>
                  <a:pt x="84475" y="130561"/>
                </a:lnTo>
                <a:lnTo>
                  <a:pt x="87355" y="126720"/>
                </a:lnTo>
                <a:lnTo>
                  <a:pt x="90236" y="120959"/>
                </a:lnTo>
                <a:lnTo>
                  <a:pt x="93116" y="116159"/>
                </a:lnTo>
                <a:lnTo>
                  <a:pt x="94076" y="109438"/>
                </a:lnTo>
                <a:lnTo>
                  <a:pt x="94076" y="96972"/>
                </a:lnTo>
                <a:lnTo>
                  <a:pt x="93116" y="92171"/>
                </a:lnTo>
                <a:lnTo>
                  <a:pt x="91196" y="88331"/>
                </a:lnTo>
                <a:lnTo>
                  <a:pt x="89275" y="84490"/>
                </a:lnTo>
                <a:lnTo>
                  <a:pt x="86395" y="80634"/>
                </a:lnTo>
                <a:lnTo>
                  <a:pt x="83515" y="77769"/>
                </a:lnTo>
                <a:lnTo>
                  <a:pt x="80634" y="74889"/>
                </a:lnTo>
                <a:lnTo>
                  <a:pt x="76794" y="72009"/>
                </a:lnTo>
                <a:lnTo>
                  <a:pt x="72953" y="70088"/>
                </a:lnTo>
                <a:lnTo>
                  <a:pt x="68153" y="68168"/>
                </a:lnTo>
                <a:lnTo>
                  <a:pt x="64312" y="66248"/>
                </a:lnTo>
                <a:lnTo>
                  <a:pt x="60472" y="64328"/>
                </a:lnTo>
                <a:lnTo>
                  <a:pt x="55671" y="63367"/>
                </a:lnTo>
                <a:lnTo>
                  <a:pt x="51831" y="61447"/>
                </a:lnTo>
                <a:lnTo>
                  <a:pt x="47990" y="59527"/>
                </a:lnTo>
                <a:lnTo>
                  <a:pt x="44150" y="58567"/>
                </a:lnTo>
                <a:lnTo>
                  <a:pt x="40309" y="56647"/>
                </a:lnTo>
                <a:lnTo>
                  <a:pt x="37429" y="54726"/>
                </a:lnTo>
                <a:lnTo>
                  <a:pt x="33588" y="52806"/>
                </a:lnTo>
                <a:lnTo>
                  <a:pt x="31683" y="50886"/>
                </a:lnTo>
                <a:lnTo>
                  <a:pt x="29748" y="48006"/>
                </a:lnTo>
                <a:lnTo>
                  <a:pt x="27843" y="45125"/>
                </a:lnTo>
                <a:lnTo>
                  <a:pt x="26883" y="42245"/>
                </a:lnTo>
                <a:lnTo>
                  <a:pt x="26883" y="32644"/>
                </a:lnTo>
                <a:lnTo>
                  <a:pt x="27843" y="30723"/>
                </a:lnTo>
                <a:lnTo>
                  <a:pt x="29748" y="27843"/>
                </a:lnTo>
                <a:lnTo>
                  <a:pt x="30723" y="25923"/>
                </a:lnTo>
                <a:lnTo>
                  <a:pt x="32628" y="24963"/>
                </a:lnTo>
                <a:lnTo>
                  <a:pt x="34564" y="23042"/>
                </a:lnTo>
                <a:lnTo>
                  <a:pt x="37429" y="21122"/>
                </a:lnTo>
                <a:lnTo>
                  <a:pt x="40309" y="20162"/>
                </a:lnTo>
                <a:lnTo>
                  <a:pt x="44150" y="19202"/>
                </a:lnTo>
                <a:lnTo>
                  <a:pt x="55671" y="19202"/>
                </a:lnTo>
                <a:lnTo>
                  <a:pt x="60472" y="20162"/>
                </a:lnTo>
                <a:lnTo>
                  <a:pt x="63352" y="21122"/>
                </a:lnTo>
                <a:lnTo>
                  <a:pt x="67193" y="22082"/>
                </a:lnTo>
                <a:lnTo>
                  <a:pt x="70073" y="23042"/>
                </a:lnTo>
                <a:lnTo>
                  <a:pt x="72953" y="24003"/>
                </a:lnTo>
                <a:lnTo>
                  <a:pt x="75834" y="25923"/>
                </a:lnTo>
                <a:lnTo>
                  <a:pt x="77754" y="26883"/>
                </a:lnTo>
                <a:lnTo>
                  <a:pt x="79674" y="27843"/>
                </a:lnTo>
                <a:lnTo>
                  <a:pt x="81594" y="28803"/>
                </a:lnTo>
                <a:lnTo>
                  <a:pt x="85435" y="28803"/>
                </a:lnTo>
                <a:lnTo>
                  <a:pt x="85435" y="27843"/>
                </a:lnTo>
                <a:lnTo>
                  <a:pt x="86395" y="26883"/>
                </a:lnTo>
                <a:lnTo>
                  <a:pt x="86395" y="24003"/>
                </a:lnTo>
                <a:lnTo>
                  <a:pt x="87355" y="23042"/>
                </a:lnTo>
                <a:lnTo>
                  <a:pt x="87355" y="17282"/>
                </a:lnTo>
                <a:lnTo>
                  <a:pt x="86395" y="15361"/>
                </a:lnTo>
                <a:lnTo>
                  <a:pt x="86395" y="11521"/>
                </a:lnTo>
                <a:lnTo>
                  <a:pt x="85435" y="11521"/>
                </a:lnTo>
                <a:lnTo>
                  <a:pt x="85435" y="10561"/>
                </a:lnTo>
                <a:lnTo>
                  <a:pt x="84475" y="9616"/>
                </a:lnTo>
                <a:lnTo>
                  <a:pt x="83515" y="8641"/>
                </a:lnTo>
                <a:lnTo>
                  <a:pt x="82555" y="7680"/>
                </a:lnTo>
                <a:lnTo>
                  <a:pt x="80634" y="7680"/>
                </a:lnTo>
                <a:lnTo>
                  <a:pt x="78714" y="6720"/>
                </a:lnTo>
                <a:lnTo>
                  <a:pt x="76794" y="4800"/>
                </a:lnTo>
                <a:lnTo>
                  <a:pt x="74874" y="4800"/>
                </a:lnTo>
                <a:lnTo>
                  <a:pt x="71993" y="3840"/>
                </a:lnTo>
                <a:lnTo>
                  <a:pt x="69113" y="2895"/>
                </a:lnTo>
                <a:lnTo>
                  <a:pt x="66233" y="1935"/>
                </a:lnTo>
                <a:lnTo>
                  <a:pt x="62392" y="960"/>
                </a:lnTo>
                <a:lnTo>
                  <a:pt x="58552" y="960"/>
                </a:lnTo>
                <a:lnTo>
                  <a:pt x="55671" y="0"/>
                </a:lnTo>
                <a:lnTo>
                  <a:pt x="43190" y="0"/>
                </a:lnTo>
                <a:lnTo>
                  <a:pt x="36469" y="1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9" name="object 579"/>
          <p:cNvSpPr/>
          <p:nvPr/>
        </p:nvSpPr>
        <p:spPr>
          <a:xfrm>
            <a:off x="5007452" y="5692688"/>
            <a:ext cx="23987" cy="141107"/>
          </a:xfrm>
          <a:custGeom>
            <a:avLst/>
            <a:gdLst/>
            <a:ahLst/>
            <a:cxnLst/>
            <a:rect l="l" t="t" r="r" b="b"/>
            <a:pathLst>
              <a:path w="23987" h="141107">
                <a:moveTo>
                  <a:pt x="960" y="139186"/>
                </a:moveTo>
                <a:lnTo>
                  <a:pt x="1904" y="139186"/>
                </a:lnTo>
                <a:lnTo>
                  <a:pt x="2865" y="140147"/>
                </a:lnTo>
                <a:lnTo>
                  <a:pt x="5745" y="140147"/>
                </a:lnTo>
                <a:lnTo>
                  <a:pt x="7680" y="141107"/>
                </a:lnTo>
                <a:lnTo>
                  <a:pt x="14386" y="141107"/>
                </a:lnTo>
                <a:lnTo>
                  <a:pt x="16306" y="140147"/>
                </a:lnTo>
                <a:lnTo>
                  <a:pt x="20147" y="140147"/>
                </a:lnTo>
                <a:lnTo>
                  <a:pt x="21107" y="139186"/>
                </a:lnTo>
                <a:lnTo>
                  <a:pt x="22067" y="139186"/>
                </a:lnTo>
                <a:lnTo>
                  <a:pt x="23027" y="138226"/>
                </a:lnTo>
                <a:lnTo>
                  <a:pt x="23987" y="137266"/>
                </a:lnTo>
                <a:lnTo>
                  <a:pt x="23987" y="2880"/>
                </a:lnTo>
                <a:lnTo>
                  <a:pt x="23027" y="1905"/>
                </a:lnTo>
                <a:lnTo>
                  <a:pt x="22067" y="944"/>
                </a:lnTo>
                <a:lnTo>
                  <a:pt x="21107" y="944"/>
                </a:lnTo>
                <a:lnTo>
                  <a:pt x="20147" y="0"/>
                </a:lnTo>
                <a:lnTo>
                  <a:pt x="2865" y="0"/>
                </a:lnTo>
                <a:lnTo>
                  <a:pt x="1904" y="944"/>
                </a:lnTo>
                <a:lnTo>
                  <a:pt x="960" y="944"/>
                </a:lnTo>
                <a:lnTo>
                  <a:pt x="960" y="1905"/>
                </a:lnTo>
                <a:lnTo>
                  <a:pt x="0" y="1905"/>
                </a:lnTo>
                <a:lnTo>
                  <a:pt x="0" y="138226"/>
                </a:lnTo>
                <a:lnTo>
                  <a:pt x="960" y="1391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0" name="object 580"/>
          <p:cNvSpPr/>
          <p:nvPr/>
        </p:nvSpPr>
        <p:spPr>
          <a:xfrm>
            <a:off x="5004572" y="5637961"/>
            <a:ext cx="29748" cy="28803"/>
          </a:xfrm>
          <a:custGeom>
            <a:avLst/>
            <a:gdLst/>
            <a:ahLst/>
            <a:cxnLst/>
            <a:rect l="l" t="t" r="r" b="b"/>
            <a:pathLst>
              <a:path w="29748" h="28803">
                <a:moveTo>
                  <a:pt x="29748" y="14401"/>
                </a:moveTo>
                <a:lnTo>
                  <a:pt x="29748" y="8641"/>
                </a:lnTo>
                <a:lnTo>
                  <a:pt x="28788" y="4800"/>
                </a:lnTo>
                <a:lnTo>
                  <a:pt x="26868" y="2880"/>
                </a:lnTo>
                <a:lnTo>
                  <a:pt x="23987" y="960"/>
                </a:lnTo>
                <a:lnTo>
                  <a:pt x="20147" y="0"/>
                </a:lnTo>
                <a:lnTo>
                  <a:pt x="8625" y="0"/>
                </a:lnTo>
                <a:lnTo>
                  <a:pt x="4785" y="960"/>
                </a:lnTo>
                <a:lnTo>
                  <a:pt x="2880" y="2880"/>
                </a:lnTo>
                <a:lnTo>
                  <a:pt x="944" y="4800"/>
                </a:lnTo>
                <a:lnTo>
                  <a:pt x="0" y="8641"/>
                </a:lnTo>
                <a:lnTo>
                  <a:pt x="0" y="20162"/>
                </a:lnTo>
                <a:lnTo>
                  <a:pt x="944" y="24003"/>
                </a:lnTo>
                <a:lnTo>
                  <a:pt x="2880" y="25923"/>
                </a:lnTo>
                <a:lnTo>
                  <a:pt x="4785" y="27843"/>
                </a:lnTo>
                <a:lnTo>
                  <a:pt x="8625" y="28803"/>
                </a:lnTo>
                <a:lnTo>
                  <a:pt x="20147" y="28803"/>
                </a:lnTo>
                <a:lnTo>
                  <a:pt x="23987" y="27843"/>
                </a:lnTo>
                <a:lnTo>
                  <a:pt x="26868" y="25923"/>
                </a:lnTo>
                <a:lnTo>
                  <a:pt x="28788" y="24003"/>
                </a:lnTo>
                <a:lnTo>
                  <a:pt x="29748" y="20162"/>
                </a:lnTo>
                <a:lnTo>
                  <a:pt x="29748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1" name="object 581"/>
          <p:cNvSpPr/>
          <p:nvPr/>
        </p:nvSpPr>
        <p:spPr>
          <a:xfrm>
            <a:off x="5066964" y="5689793"/>
            <a:ext cx="132466" cy="143977"/>
          </a:xfrm>
          <a:custGeom>
            <a:avLst/>
            <a:gdLst/>
            <a:ahLst/>
            <a:cxnLst/>
            <a:rect l="l" t="t" r="r" b="b"/>
            <a:pathLst>
              <a:path w="132466" h="143977">
                <a:moveTo>
                  <a:pt x="106004" y="133352"/>
                </a:moveTo>
                <a:lnTo>
                  <a:pt x="115199" y="124800"/>
                </a:lnTo>
                <a:lnTo>
                  <a:pt x="122692" y="113647"/>
                </a:lnTo>
                <a:lnTo>
                  <a:pt x="127665" y="101757"/>
                </a:lnTo>
                <a:lnTo>
                  <a:pt x="128953" y="97235"/>
                </a:lnTo>
                <a:lnTo>
                  <a:pt x="131519" y="84921"/>
                </a:lnTo>
                <a:lnTo>
                  <a:pt x="132466" y="72009"/>
                </a:lnTo>
                <a:lnTo>
                  <a:pt x="132279" y="65858"/>
                </a:lnTo>
                <a:lnTo>
                  <a:pt x="130655" y="53179"/>
                </a:lnTo>
                <a:lnTo>
                  <a:pt x="127665" y="41285"/>
                </a:lnTo>
                <a:lnTo>
                  <a:pt x="125760" y="32644"/>
                </a:lnTo>
                <a:lnTo>
                  <a:pt x="120944" y="25923"/>
                </a:lnTo>
                <a:lnTo>
                  <a:pt x="116159" y="19202"/>
                </a:lnTo>
                <a:lnTo>
                  <a:pt x="110398" y="13456"/>
                </a:lnTo>
                <a:lnTo>
                  <a:pt x="103677" y="8641"/>
                </a:lnTo>
                <a:lnTo>
                  <a:pt x="95996" y="4800"/>
                </a:lnTo>
                <a:lnTo>
                  <a:pt x="80428" y="1015"/>
                </a:lnTo>
                <a:lnTo>
                  <a:pt x="67193" y="0"/>
                </a:lnTo>
                <a:lnTo>
                  <a:pt x="61733" y="152"/>
                </a:lnTo>
                <a:lnTo>
                  <a:pt x="48870" y="1954"/>
                </a:lnTo>
                <a:lnTo>
                  <a:pt x="37429" y="5775"/>
                </a:lnTo>
                <a:lnTo>
                  <a:pt x="25523" y="12571"/>
                </a:lnTo>
                <a:lnTo>
                  <a:pt x="16322" y="21122"/>
                </a:lnTo>
                <a:lnTo>
                  <a:pt x="8813" y="32279"/>
                </a:lnTo>
                <a:lnTo>
                  <a:pt x="3840" y="44165"/>
                </a:lnTo>
                <a:lnTo>
                  <a:pt x="588" y="60964"/>
                </a:lnTo>
                <a:lnTo>
                  <a:pt x="0" y="73929"/>
                </a:lnTo>
                <a:lnTo>
                  <a:pt x="71" y="79105"/>
                </a:lnTo>
                <a:lnTo>
                  <a:pt x="1142" y="92127"/>
                </a:lnTo>
                <a:lnTo>
                  <a:pt x="3840" y="103692"/>
                </a:lnTo>
                <a:lnTo>
                  <a:pt x="8959" y="116432"/>
                </a:lnTo>
                <a:lnTo>
                  <a:pt x="15361" y="126720"/>
                </a:lnTo>
                <a:lnTo>
                  <a:pt x="21122" y="132481"/>
                </a:lnTo>
                <a:lnTo>
                  <a:pt x="27843" y="137281"/>
                </a:lnTo>
                <a:lnTo>
                  <a:pt x="35524" y="141122"/>
                </a:lnTo>
                <a:lnTo>
                  <a:pt x="33588" y="109438"/>
                </a:lnTo>
                <a:lnTo>
                  <a:pt x="30708" y="104637"/>
                </a:lnTo>
                <a:lnTo>
                  <a:pt x="28803" y="98877"/>
                </a:lnTo>
                <a:lnTo>
                  <a:pt x="26868" y="93131"/>
                </a:lnTo>
                <a:lnTo>
                  <a:pt x="25923" y="86410"/>
                </a:lnTo>
                <a:lnTo>
                  <a:pt x="24963" y="79689"/>
                </a:lnTo>
                <a:lnTo>
                  <a:pt x="24963" y="65288"/>
                </a:lnTo>
                <a:lnTo>
                  <a:pt x="25923" y="57607"/>
                </a:lnTo>
                <a:lnTo>
                  <a:pt x="27843" y="51846"/>
                </a:lnTo>
                <a:lnTo>
                  <a:pt x="29748" y="45125"/>
                </a:lnTo>
                <a:lnTo>
                  <a:pt x="31683" y="40325"/>
                </a:lnTo>
                <a:lnTo>
                  <a:pt x="34549" y="35524"/>
                </a:lnTo>
                <a:lnTo>
                  <a:pt x="38404" y="30723"/>
                </a:lnTo>
                <a:lnTo>
                  <a:pt x="42245" y="26883"/>
                </a:lnTo>
                <a:lnTo>
                  <a:pt x="47990" y="24003"/>
                </a:lnTo>
                <a:lnTo>
                  <a:pt x="52791" y="22082"/>
                </a:lnTo>
                <a:lnTo>
                  <a:pt x="59512" y="20162"/>
                </a:lnTo>
                <a:lnTo>
                  <a:pt x="73913" y="20162"/>
                </a:lnTo>
                <a:lnTo>
                  <a:pt x="80634" y="22082"/>
                </a:lnTo>
                <a:lnTo>
                  <a:pt x="85435" y="24963"/>
                </a:lnTo>
                <a:lnTo>
                  <a:pt x="91196" y="27843"/>
                </a:lnTo>
                <a:lnTo>
                  <a:pt x="95036" y="31683"/>
                </a:lnTo>
                <a:lnTo>
                  <a:pt x="97916" y="36484"/>
                </a:lnTo>
                <a:lnTo>
                  <a:pt x="100797" y="41285"/>
                </a:lnTo>
                <a:lnTo>
                  <a:pt x="103677" y="47045"/>
                </a:lnTo>
                <a:lnTo>
                  <a:pt x="104637" y="52806"/>
                </a:lnTo>
                <a:lnTo>
                  <a:pt x="105597" y="59527"/>
                </a:lnTo>
                <a:lnTo>
                  <a:pt x="106558" y="66248"/>
                </a:lnTo>
                <a:lnTo>
                  <a:pt x="106558" y="80634"/>
                </a:lnTo>
                <a:lnTo>
                  <a:pt x="105597" y="87370"/>
                </a:lnTo>
                <a:lnTo>
                  <a:pt x="103677" y="94091"/>
                </a:lnTo>
                <a:lnTo>
                  <a:pt x="102717" y="100812"/>
                </a:lnTo>
                <a:lnTo>
                  <a:pt x="99837" y="105597"/>
                </a:lnTo>
                <a:lnTo>
                  <a:pt x="96956" y="110398"/>
                </a:lnTo>
                <a:lnTo>
                  <a:pt x="93116" y="115199"/>
                </a:lnTo>
                <a:lnTo>
                  <a:pt x="89275" y="119039"/>
                </a:lnTo>
                <a:lnTo>
                  <a:pt x="84475" y="120959"/>
                </a:lnTo>
                <a:lnTo>
                  <a:pt x="82640" y="143977"/>
                </a:lnTo>
                <a:lnTo>
                  <a:pt x="94076" y="140162"/>
                </a:lnTo>
                <a:lnTo>
                  <a:pt x="94784" y="139843"/>
                </a:lnTo>
                <a:lnTo>
                  <a:pt x="106004" y="1333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2" name="object 582"/>
          <p:cNvSpPr/>
          <p:nvPr/>
        </p:nvSpPr>
        <p:spPr>
          <a:xfrm>
            <a:off x="5100553" y="5799231"/>
            <a:ext cx="50886" cy="36484"/>
          </a:xfrm>
          <a:custGeom>
            <a:avLst/>
            <a:gdLst/>
            <a:ahLst/>
            <a:cxnLst/>
            <a:rect l="l" t="t" r="r" b="b"/>
            <a:pathLst>
              <a:path w="50886" h="36484">
                <a:moveTo>
                  <a:pt x="50886" y="11521"/>
                </a:moveTo>
                <a:lnTo>
                  <a:pt x="45125" y="14401"/>
                </a:lnTo>
                <a:lnTo>
                  <a:pt x="39364" y="15361"/>
                </a:lnTo>
                <a:lnTo>
                  <a:pt x="24002" y="15361"/>
                </a:lnTo>
                <a:lnTo>
                  <a:pt x="17282" y="14401"/>
                </a:lnTo>
                <a:lnTo>
                  <a:pt x="12496" y="11521"/>
                </a:lnTo>
                <a:lnTo>
                  <a:pt x="7680" y="8641"/>
                </a:lnTo>
                <a:lnTo>
                  <a:pt x="2880" y="4800"/>
                </a:lnTo>
                <a:lnTo>
                  <a:pt x="0" y="0"/>
                </a:lnTo>
                <a:lnTo>
                  <a:pt x="1935" y="31683"/>
                </a:lnTo>
                <a:lnTo>
                  <a:pt x="5341" y="32754"/>
                </a:lnTo>
                <a:lnTo>
                  <a:pt x="17483" y="35472"/>
                </a:lnTo>
                <a:lnTo>
                  <a:pt x="30723" y="36484"/>
                </a:lnTo>
                <a:lnTo>
                  <a:pt x="36181" y="36333"/>
                </a:lnTo>
                <a:lnTo>
                  <a:pt x="49051" y="34539"/>
                </a:lnTo>
                <a:lnTo>
                  <a:pt x="50886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3" name="object 583"/>
          <p:cNvSpPr/>
          <p:nvPr/>
        </p:nvSpPr>
        <p:spPr>
          <a:xfrm>
            <a:off x="5234955" y="5689793"/>
            <a:ext cx="113278" cy="144002"/>
          </a:xfrm>
          <a:custGeom>
            <a:avLst/>
            <a:gdLst/>
            <a:ahLst/>
            <a:cxnLst/>
            <a:rect l="l" t="t" r="r" b="b"/>
            <a:pathLst>
              <a:path w="113278" h="144002">
                <a:moveTo>
                  <a:pt x="91196" y="142082"/>
                </a:moveTo>
                <a:lnTo>
                  <a:pt x="92156" y="142082"/>
                </a:lnTo>
                <a:lnTo>
                  <a:pt x="92156" y="143042"/>
                </a:lnTo>
                <a:lnTo>
                  <a:pt x="95036" y="143042"/>
                </a:lnTo>
                <a:lnTo>
                  <a:pt x="96956" y="144002"/>
                </a:lnTo>
                <a:lnTo>
                  <a:pt x="103677" y="144002"/>
                </a:lnTo>
                <a:lnTo>
                  <a:pt x="105597" y="143042"/>
                </a:lnTo>
                <a:lnTo>
                  <a:pt x="110398" y="143042"/>
                </a:lnTo>
                <a:lnTo>
                  <a:pt x="111358" y="142082"/>
                </a:lnTo>
                <a:lnTo>
                  <a:pt x="112318" y="142082"/>
                </a:lnTo>
                <a:lnTo>
                  <a:pt x="112318" y="141122"/>
                </a:lnTo>
                <a:lnTo>
                  <a:pt x="113278" y="141122"/>
                </a:lnTo>
                <a:lnTo>
                  <a:pt x="113278" y="48966"/>
                </a:lnTo>
                <a:lnTo>
                  <a:pt x="112318" y="41285"/>
                </a:lnTo>
                <a:lnTo>
                  <a:pt x="111358" y="34564"/>
                </a:lnTo>
                <a:lnTo>
                  <a:pt x="109438" y="27843"/>
                </a:lnTo>
                <a:lnTo>
                  <a:pt x="106558" y="22082"/>
                </a:lnTo>
                <a:lnTo>
                  <a:pt x="102717" y="17282"/>
                </a:lnTo>
                <a:lnTo>
                  <a:pt x="98877" y="11521"/>
                </a:lnTo>
                <a:lnTo>
                  <a:pt x="94076" y="7680"/>
                </a:lnTo>
                <a:lnTo>
                  <a:pt x="88315" y="4800"/>
                </a:lnTo>
                <a:lnTo>
                  <a:pt x="82555" y="1935"/>
                </a:lnTo>
                <a:lnTo>
                  <a:pt x="74874" y="0"/>
                </a:lnTo>
                <a:lnTo>
                  <a:pt x="58552" y="0"/>
                </a:lnTo>
                <a:lnTo>
                  <a:pt x="50871" y="2895"/>
                </a:lnTo>
                <a:lnTo>
                  <a:pt x="43205" y="6720"/>
                </a:lnTo>
                <a:lnTo>
                  <a:pt x="41281" y="7638"/>
                </a:lnTo>
                <a:lnTo>
                  <a:pt x="31469" y="14430"/>
                </a:lnTo>
                <a:lnTo>
                  <a:pt x="21122" y="24003"/>
                </a:lnTo>
                <a:lnTo>
                  <a:pt x="21122" y="4800"/>
                </a:lnTo>
                <a:lnTo>
                  <a:pt x="20162" y="4800"/>
                </a:lnTo>
                <a:lnTo>
                  <a:pt x="20162" y="3840"/>
                </a:lnTo>
                <a:lnTo>
                  <a:pt x="19202" y="3840"/>
                </a:lnTo>
                <a:lnTo>
                  <a:pt x="18242" y="2895"/>
                </a:lnTo>
                <a:lnTo>
                  <a:pt x="2880" y="2895"/>
                </a:lnTo>
                <a:lnTo>
                  <a:pt x="1920" y="3840"/>
                </a:lnTo>
                <a:lnTo>
                  <a:pt x="960" y="3840"/>
                </a:lnTo>
                <a:lnTo>
                  <a:pt x="0" y="4800"/>
                </a:lnTo>
                <a:lnTo>
                  <a:pt x="0" y="142082"/>
                </a:lnTo>
                <a:lnTo>
                  <a:pt x="1920" y="142082"/>
                </a:lnTo>
                <a:lnTo>
                  <a:pt x="2880" y="143042"/>
                </a:lnTo>
                <a:lnTo>
                  <a:pt x="5760" y="143042"/>
                </a:lnTo>
                <a:lnTo>
                  <a:pt x="7680" y="144002"/>
                </a:lnTo>
                <a:lnTo>
                  <a:pt x="14401" y="144002"/>
                </a:lnTo>
                <a:lnTo>
                  <a:pt x="16322" y="143042"/>
                </a:lnTo>
                <a:lnTo>
                  <a:pt x="20162" y="143042"/>
                </a:lnTo>
                <a:lnTo>
                  <a:pt x="21122" y="142082"/>
                </a:lnTo>
                <a:lnTo>
                  <a:pt x="22082" y="142082"/>
                </a:lnTo>
                <a:lnTo>
                  <a:pt x="23042" y="141122"/>
                </a:lnTo>
                <a:lnTo>
                  <a:pt x="24002" y="140162"/>
                </a:lnTo>
                <a:lnTo>
                  <a:pt x="24002" y="47045"/>
                </a:lnTo>
                <a:lnTo>
                  <a:pt x="25295" y="45393"/>
                </a:lnTo>
                <a:lnTo>
                  <a:pt x="34209" y="35023"/>
                </a:lnTo>
                <a:lnTo>
                  <a:pt x="43205" y="27843"/>
                </a:lnTo>
                <a:lnTo>
                  <a:pt x="48966" y="23042"/>
                </a:lnTo>
                <a:lnTo>
                  <a:pt x="54711" y="21122"/>
                </a:lnTo>
                <a:lnTo>
                  <a:pt x="66248" y="21122"/>
                </a:lnTo>
                <a:lnTo>
                  <a:pt x="70088" y="22082"/>
                </a:lnTo>
                <a:lnTo>
                  <a:pt x="73929" y="24003"/>
                </a:lnTo>
                <a:lnTo>
                  <a:pt x="76794" y="25923"/>
                </a:lnTo>
                <a:lnTo>
                  <a:pt x="79674" y="28803"/>
                </a:lnTo>
                <a:lnTo>
                  <a:pt x="82555" y="31683"/>
                </a:lnTo>
                <a:lnTo>
                  <a:pt x="86395" y="39364"/>
                </a:lnTo>
                <a:lnTo>
                  <a:pt x="87355" y="43205"/>
                </a:lnTo>
                <a:lnTo>
                  <a:pt x="88315" y="48006"/>
                </a:lnTo>
                <a:lnTo>
                  <a:pt x="89275" y="53766"/>
                </a:lnTo>
                <a:lnTo>
                  <a:pt x="89275" y="140162"/>
                </a:lnTo>
                <a:lnTo>
                  <a:pt x="90236" y="141122"/>
                </a:lnTo>
                <a:lnTo>
                  <a:pt x="90236" y="142082"/>
                </a:lnTo>
                <a:lnTo>
                  <a:pt x="91196" y="14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4" name="object 584"/>
          <p:cNvSpPr/>
          <p:nvPr/>
        </p:nvSpPr>
        <p:spPr>
          <a:xfrm>
            <a:off x="5381838" y="5689793"/>
            <a:ext cx="94076" cy="145923"/>
          </a:xfrm>
          <a:custGeom>
            <a:avLst/>
            <a:gdLst/>
            <a:ahLst/>
            <a:cxnLst/>
            <a:rect l="l" t="t" r="r" b="b"/>
            <a:pathLst>
              <a:path w="94076" h="145923">
                <a:moveTo>
                  <a:pt x="87355" y="18242"/>
                </a:moveTo>
                <a:lnTo>
                  <a:pt x="86395" y="17282"/>
                </a:lnTo>
                <a:lnTo>
                  <a:pt x="86395" y="12481"/>
                </a:lnTo>
                <a:lnTo>
                  <a:pt x="85435" y="11521"/>
                </a:lnTo>
                <a:lnTo>
                  <a:pt x="85435" y="10561"/>
                </a:lnTo>
                <a:lnTo>
                  <a:pt x="84475" y="9616"/>
                </a:lnTo>
                <a:lnTo>
                  <a:pt x="83515" y="8641"/>
                </a:lnTo>
                <a:lnTo>
                  <a:pt x="82555" y="7680"/>
                </a:lnTo>
                <a:lnTo>
                  <a:pt x="80634" y="7680"/>
                </a:lnTo>
                <a:lnTo>
                  <a:pt x="78714" y="6720"/>
                </a:lnTo>
                <a:lnTo>
                  <a:pt x="76794" y="4800"/>
                </a:lnTo>
                <a:lnTo>
                  <a:pt x="73913" y="4800"/>
                </a:lnTo>
                <a:lnTo>
                  <a:pt x="71993" y="3840"/>
                </a:lnTo>
                <a:lnTo>
                  <a:pt x="69113" y="2895"/>
                </a:lnTo>
                <a:lnTo>
                  <a:pt x="65272" y="1935"/>
                </a:lnTo>
                <a:lnTo>
                  <a:pt x="62392" y="960"/>
                </a:lnTo>
                <a:lnTo>
                  <a:pt x="58552" y="960"/>
                </a:lnTo>
                <a:lnTo>
                  <a:pt x="54711" y="0"/>
                </a:lnTo>
                <a:lnTo>
                  <a:pt x="43190" y="0"/>
                </a:lnTo>
                <a:lnTo>
                  <a:pt x="36469" y="1935"/>
                </a:lnTo>
                <a:lnTo>
                  <a:pt x="30708" y="3840"/>
                </a:lnTo>
                <a:lnTo>
                  <a:pt x="23987" y="5775"/>
                </a:lnTo>
                <a:lnTo>
                  <a:pt x="19187" y="8641"/>
                </a:lnTo>
                <a:lnTo>
                  <a:pt x="15346" y="12481"/>
                </a:lnTo>
                <a:lnTo>
                  <a:pt x="11521" y="15361"/>
                </a:lnTo>
                <a:lnTo>
                  <a:pt x="8625" y="20162"/>
                </a:lnTo>
                <a:lnTo>
                  <a:pt x="5745" y="24963"/>
                </a:lnTo>
                <a:lnTo>
                  <a:pt x="3840" y="29763"/>
                </a:lnTo>
                <a:lnTo>
                  <a:pt x="2880" y="34564"/>
                </a:lnTo>
                <a:lnTo>
                  <a:pt x="2880" y="45125"/>
                </a:lnTo>
                <a:lnTo>
                  <a:pt x="3840" y="50886"/>
                </a:lnTo>
                <a:lnTo>
                  <a:pt x="5745" y="54726"/>
                </a:lnTo>
                <a:lnTo>
                  <a:pt x="7680" y="58567"/>
                </a:lnTo>
                <a:lnTo>
                  <a:pt x="10561" y="62407"/>
                </a:lnTo>
                <a:lnTo>
                  <a:pt x="13426" y="65288"/>
                </a:lnTo>
                <a:lnTo>
                  <a:pt x="17282" y="68168"/>
                </a:lnTo>
                <a:lnTo>
                  <a:pt x="20147" y="71048"/>
                </a:lnTo>
                <a:lnTo>
                  <a:pt x="23987" y="72969"/>
                </a:lnTo>
                <a:lnTo>
                  <a:pt x="28803" y="74889"/>
                </a:lnTo>
                <a:lnTo>
                  <a:pt x="32628" y="76809"/>
                </a:lnTo>
                <a:lnTo>
                  <a:pt x="36469" y="78729"/>
                </a:lnTo>
                <a:lnTo>
                  <a:pt x="40309" y="80634"/>
                </a:lnTo>
                <a:lnTo>
                  <a:pt x="45110" y="82570"/>
                </a:lnTo>
                <a:lnTo>
                  <a:pt x="48950" y="83530"/>
                </a:lnTo>
                <a:lnTo>
                  <a:pt x="52791" y="85450"/>
                </a:lnTo>
                <a:lnTo>
                  <a:pt x="55671" y="87370"/>
                </a:lnTo>
                <a:lnTo>
                  <a:pt x="59512" y="89291"/>
                </a:lnTo>
                <a:lnTo>
                  <a:pt x="62392" y="91196"/>
                </a:lnTo>
                <a:lnTo>
                  <a:pt x="65272" y="93131"/>
                </a:lnTo>
                <a:lnTo>
                  <a:pt x="67193" y="96012"/>
                </a:lnTo>
                <a:lnTo>
                  <a:pt x="69113" y="97917"/>
                </a:lnTo>
                <a:lnTo>
                  <a:pt x="70073" y="101757"/>
                </a:lnTo>
                <a:lnTo>
                  <a:pt x="70073" y="108478"/>
                </a:lnTo>
                <a:lnTo>
                  <a:pt x="69113" y="111373"/>
                </a:lnTo>
                <a:lnTo>
                  <a:pt x="67193" y="114239"/>
                </a:lnTo>
                <a:lnTo>
                  <a:pt x="66233" y="117119"/>
                </a:lnTo>
                <a:lnTo>
                  <a:pt x="64312" y="119039"/>
                </a:lnTo>
                <a:lnTo>
                  <a:pt x="62392" y="120959"/>
                </a:lnTo>
                <a:lnTo>
                  <a:pt x="59512" y="122880"/>
                </a:lnTo>
                <a:lnTo>
                  <a:pt x="56631" y="123840"/>
                </a:lnTo>
                <a:lnTo>
                  <a:pt x="53751" y="124800"/>
                </a:lnTo>
                <a:lnTo>
                  <a:pt x="49911" y="125760"/>
                </a:lnTo>
                <a:lnTo>
                  <a:pt x="31668" y="125760"/>
                </a:lnTo>
                <a:lnTo>
                  <a:pt x="27828" y="123840"/>
                </a:lnTo>
                <a:lnTo>
                  <a:pt x="23027" y="122880"/>
                </a:lnTo>
                <a:lnTo>
                  <a:pt x="20147" y="120959"/>
                </a:lnTo>
                <a:lnTo>
                  <a:pt x="16306" y="119999"/>
                </a:lnTo>
                <a:lnTo>
                  <a:pt x="13426" y="118079"/>
                </a:lnTo>
                <a:lnTo>
                  <a:pt x="10561" y="117119"/>
                </a:lnTo>
                <a:lnTo>
                  <a:pt x="8625" y="115199"/>
                </a:lnTo>
                <a:lnTo>
                  <a:pt x="6720" y="114239"/>
                </a:lnTo>
                <a:lnTo>
                  <a:pt x="4800" y="113278"/>
                </a:lnTo>
                <a:lnTo>
                  <a:pt x="3840" y="113278"/>
                </a:lnTo>
                <a:lnTo>
                  <a:pt x="2880" y="114239"/>
                </a:lnTo>
                <a:lnTo>
                  <a:pt x="1904" y="114239"/>
                </a:lnTo>
                <a:lnTo>
                  <a:pt x="960" y="115199"/>
                </a:lnTo>
                <a:lnTo>
                  <a:pt x="960" y="116159"/>
                </a:lnTo>
                <a:lnTo>
                  <a:pt x="0" y="118079"/>
                </a:lnTo>
                <a:lnTo>
                  <a:pt x="0" y="128640"/>
                </a:lnTo>
                <a:lnTo>
                  <a:pt x="960" y="130561"/>
                </a:lnTo>
                <a:lnTo>
                  <a:pt x="960" y="132481"/>
                </a:lnTo>
                <a:lnTo>
                  <a:pt x="1904" y="133441"/>
                </a:lnTo>
                <a:lnTo>
                  <a:pt x="2880" y="134401"/>
                </a:lnTo>
                <a:lnTo>
                  <a:pt x="3840" y="135361"/>
                </a:lnTo>
                <a:lnTo>
                  <a:pt x="5745" y="137281"/>
                </a:lnTo>
                <a:lnTo>
                  <a:pt x="8625" y="138242"/>
                </a:lnTo>
                <a:lnTo>
                  <a:pt x="10561" y="139202"/>
                </a:lnTo>
                <a:lnTo>
                  <a:pt x="13426" y="140162"/>
                </a:lnTo>
                <a:lnTo>
                  <a:pt x="16306" y="142082"/>
                </a:lnTo>
                <a:lnTo>
                  <a:pt x="20147" y="143042"/>
                </a:lnTo>
                <a:lnTo>
                  <a:pt x="23987" y="144002"/>
                </a:lnTo>
                <a:lnTo>
                  <a:pt x="27828" y="144002"/>
                </a:lnTo>
                <a:lnTo>
                  <a:pt x="32628" y="144962"/>
                </a:lnTo>
                <a:lnTo>
                  <a:pt x="37429" y="145923"/>
                </a:lnTo>
                <a:lnTo>
                  <a:pt x="48950" y="145923"/>
                </a:lnTo>
                <a:lnTo>
                  <a:pt x="56631" y="144002"/>
                </a:lnTo>
                <a:lnTo>
                  <a:pt x="62392" y="143042"/>
                </a:lnTo>
                <a:lnTo>
                  <a:pt x="69113" y="141122"/>
                </a:lnTo>
                <a:lnTo>
                  <a:pt x="74874" y="138242"/>
                </a:lnTo>
                <a:lnTo>
                  <a:pt x="79674" y="134401"/>
                </a:lnTo>
                <a:lnTo>
                  <a:pt x="83515" y="130561"/>
                </a:lnTo>
                <a:lnTo>
                  <a:pt x="87355" y="126720"/>
                </a:lnTo>
                <a:lnTo>
                  <a:pt x="90236" y="120959"/>
                </a:lnTo>
                <a:lnTo>
                  <a:pt x="92156" y="116159"/>
                </a:lnTo>
                <a:lnTo>
                  <a:pt x="94076" y="109438"/>
                </a:lnTo>
                <a:lnTo>
                  <a:pt x="94076" y="96972"/>
                </a:lnTo>
                <a:lnTo>
                  <a:pt x="92156" y="92171"/>
                </a:lnTo>
                <a:lnTo>
                  <a:pt x="90236" y="88331"/>
                </a:lnTo>
                <a:lnTo>
                  <a:pt x="89275" y="84490"/>
                </a:lnTo>
                <a:lnTo>
                  <a:pt x="86395" y="80634"/>
                </a:lnTo>
                <a:lnTo>
                  <a:pt x="83515" y="77769"/>
                </a:lnTo>
                <a:lnTo>
                  <a:pt x="79674" y="74889"/>
                </a:lnTo>
                <a:lnTo>
                  <a:pt x="76794" y="72009"/>
                </a:lnTo>
                <a:lnTo>
                  <a:pt x="71993" y="70088"/>
                </a:lnTo>
                <a:lnTo>
                  <a:pt x="68153" y="68168"/>
                </a:lnTo>
                <a:lnTo>
                  <a:pt x="64312" y="66248"/>
                </a:lnTo>
                <a:lnTo>
                  <a:pt x="59512" y="64328"/>
                </a:lnTo>
                <a:lnTo>
                  <a:pt x="55671" y="63367"/>
                </a:lnTo>
                <a:lnTo>
                  <a:pt x="51831" y="61447"/>
                </a:lnTo>
                <a:lnTo>
                  <a:pt x="47990" y="59527"/>
                </a:lnTo>
                <a:lnTo>
                  <a:pt x="43190" y="58567"/>
                </a:lnTo>
                <a:lnTo>
                  <a:pt x="40309" y="56647"/>
                </a:lnTo>
                <a:lnTo>
                  <a:pt x="37429" y="54726"/>
                </a:lnTo>
                <a:lnTo>
                  <a:pt x="33588" y="52806"/>
                </a:lnTo>
                <a:lnTo>
                  <a:pt x="31668" y="50886"/>
                </a:lnTo>
                <a:lnTo>
                  <a:pt x="29748" y="48006"/>
                </a:lnTo>
                <a:lnTo>
                  <a:pt x="26868" y="45125"/>
                </a:lnTo>
                <a:lnTo>
                  <a:pt x="26868" y="32644"/>
                </a:lnTo>
                <a:lnTo>
                  <a:pt x="27828" y="30723"/>
                </a:lnTo>
                <a:lnTo>
                  <a:pt x="28803" y="27843"/>
                </a:lnTo>
                <a:lnTo>
                  <a:pt x="30708" y="25923"/>
                </a:lnTo>
                <a:lnTo>
                  <a:pt x="32628" y="24963"/>
                </a:lnTo>
                <a:lnTo>
                  <a:pt x="34549" y="23042"/>
                </a:lnTo>
                <a:lnTo>
                  <a:pt x="37429" y="21122"/>
                </a:lnTo>
                <a:lnTo>
                  <a:pt x="40309" y="20162"/>
                </a:lnTo>
                <a:lnTo>
                  <a:pt x="43190" y="19202"/>
                </a:lnTo>
                <a:lnTo>
                  <a:pt x="55671" y="19202"/>
                </a:lnTo>
                <a:lnTo>
                  <a:pt x="59512" y="20162"/>
                </a:lnTo>
                <a:lnTo>
                  <a:pt x="63352" y="21122"/>
                </a:lnTo>
                <a:lnTo>
                  <a:pt x="67193" y="22082"/>
                </a:lnTo>
                <a:lnTo>
                  <a:pt x="70073" y="23042"/>
                </a:lnTo>
                <a:lnTo>
                  <a:pt x="72953" y="24003"/>
                </a:lnTo>
                <a:lnTo>
                  <a:pt x="75834" y="25923"/>
                </a:lnTo>
                <a:lnTo>
                  <a:pt x="77754" y="26883"/>
                </a:lnTo>
                <a:lnTo>
                  <a:pt x="79674" y="27843"/>
                </a:lnTo>
                <a:lnTo>
                  <a:pt x="80634" y="28803"/>
                </a:lnTo>
                <a:lnTo>
                  <a:pt x="85435" y="28803"/>
                </a:lnTo>
                <a:lnTo>
                  <a:pt x="85435" y="26883"/>
                </a:lnTo>
                <a:lnTo>
                  <a:pt x="86395" y="25923"/>
                </a:lnTo>
                <a:lnTo>
                  <a:pt x="86395" y="24003"/>
                </a:lnTo>
                <a:lnTo>
                  <a:pt x="87355" y="23042"/>
                </a:lnTo>
                <a:lnTo>
                  <a:pt x="87355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5" name="object 585"/>
          <p:cNvSpPr/>
          <p:nvPr/>
        </p:nvSpPr>
        <p:spPr>
          <a:xfrm>
            <a:off x="5515264" y="5697474"/>
            <a:ext cx="30723" cy="34564"/>
          </a:xfrm>
          <a:custGeom>
            <a:avLst/>
            <a:gdLst/>
            <a:ahLst/>
            <a:cxnLst/>
            <a:rect l="l" t="t" r="r" b="b"/>
            <a:pathLst>
              <a:path w="30723" h="34564">
                <a:moveTo>
                  <a:pt x="15361" y="0"/>
                </a:moveTo>
                <a:lnTo>
                  <a:pt x="11521" y="0"/>
                </a:lnTo>
                <a:lnTo>
                  <a:pt x="9601" y="960"/>
                </a:lnTo>
                <a:lnTo>
                  <a:pt x="7680" y="960"/>
                </a:lnTo>
                <a:lnTo>
                  <a:pt x="5760" y="1935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5775"/>
                </a:lnTo>
                <a:lnTo>
                  <a:pt x="960" y="7680"/>
                </a:lnTo>
                <a:lnTo>
                  <a:pt x="0" y="9601"/>
                </a:lnTo>
                <a:lnTo>
                  <a:pt x="0" y="25923"/>
                </a:lnTo>
                <a:lnTo>
                  <a:pt x="960" y="27843"/>
                </a:lnTo>
                <a:lnTo>
                  <a:pt x="1920" y="29763"/>
                </a:lnTo>
                <a:lnTo>
                  <a:pt x="2880" y="30723"/>
                </a:lnTo>
                <a:lnTo>
                  <a:pt x="3840" y="32644"/>
                </a:lnTo>
                <a:lnTo>
                  <a:pt x="5760" y="32644"/>
                </a:lnTo>
                <a:lnTo>
                  <a:pt x="7680" y="33604"/>
                </a:lnTo>
                <a:lnTo>
                  <a:pt x="9601" y="34564"/>
                </a:lnTo>
                <a:lnTo>
                  <a:pt x="18242" y="34564"/>
                </a:lnTo>
                <a:lnTo>
                  <a:pt x="21122" y="33604"/>
                </a:lnTo>
                <a:lnTo>
                  <a:pt x="23042" y="33604"/>
                </a:lnTo>
                <a:lnTo>
                  <a:pt x="24963" y="32644"/>
                </a:lnTo>
                <a:lnTo>
                  <a:pt x="25923" y="31683"/>
                </a:lnTo>
                <a:lnTo>
                  <a:pt x="26883" y="30723"/>
                </a:lnTo>
                <a:lnTo>
                  <a:pt x="28803" y="29763"/>
                </a:lnTo>
                <a:lnTo>
                  <a:pt x="29763" y="27843"/>
                </a:lnTo>
                <a:lnTo>
                  <a:pt x="29763" y="25923"/>
                </a:lnTo>
                <a:lnTo>
                  <a:pt x="30723" y="23042"/>
                </a:lnTo>
                <a:lnTo>
                  <a:pt x="30723" y="11521"/>
                </a:lnTo>
                <a:lnTo>
                  <a:pt x="29763" y="9601"/>
                </a:lnTo>
                <a:lnTo>
                  <a:pt x="29763" y="6720"/>
                </a:lnTo>
                <a:lnTo>
                  <a:pt x="28803" y="5775"/>
                </a:lnTo>
                <a:lnTo>
                  <a:pt x="26883" y="3840"/>
                </a:lnTo>
                <a:lnTo>
                  <a:pt x="25923" y="2880"/>
                </a:lnTo>
                <a:lnTo>
                  <a:pt x="24963" y="1935"/>
                </a:lnTo>
                <a:lnTo>
                  <a:pt x="23042" y="960"/>
                </a:lnTo>
                <a:lnTo>
                  <a:pt x="20162" y="960"/>
                </a:lnTo>
                <a:lnTo>
                  <a:pt x="18242" y="0"/>
                </a:lnTo>
                <a:lnTo>
                  <a:pt x="153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6" name="object 586"/>
          <p:cNvSpPr/>
          <p:nvPr/>
        </p:nvSpPr>
        <p:spPr>
          <a:xfrm>
            <a:off x="5515264" y="5800191"/>
            <a:ext cx="30723" cy="33604"/>
          </a:xfrm>
          <a:custGeom>
            <a:avLst/>
            <a:gdLst/>
            <a:ahLst/>
            <a:cxnLst/>
            <a:rect l="l" t="t" r="r" b="b"/>
            <a:pathLst>
              <a:path w="30723" h="33604">
                <a:moveTo>
                  <a:pt x="15361" y="0"/>
                </a:moveTo>
                <a:lnTo>
                  <a:pt x="9601" y="0"/>
                </a:lnTo>
                <a:lnTo>
                  <a:pt x="7680" y="975"/>
                </a:lnTo>
                <a:lnTo>
                  <a:pt x="5760" y="975"/>
                </a:lnTo>
                <a:lnTo>
                  <a:pt x="3840" y="192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6720"/>
                </a:lnTo>
                <a:lnTo>
                  <a:pt x="0" y="8641"/>
                </a:lnTo>
                <a:lnTo>
                  <a:pt x="0" y="24963"/>
                </a:lnTo>
                <a:lnTo>
                  <a:pt x="960" y="26883"/>
                </a:lnTo>
                <a:lnTo>
                  <a:pt x="1920" y="28803"/>
                </a:lnTo>
                <a:lnTo>
                  <a:pt x="2880" y="29763"/>
                </a:lnTo>
                <a:lnTo>
                  <a:pt x="3840" y="31683"/>
                </a:lnTo>
                <a:lnTo>
                  <a:pt x="5760" y="32644"/>
                </a:lnTo>
                <a:lnTo>
                  <a:pt x="7680" y="32644"/>
                </a:lnTo>
                <a:lnTo>
                  <a:pt x="9601" y="33604"/>
                </a:lnTo>
                <a:lnTo>
                  <a:pt x="21122" y="33604"/>
                </a:lnTo>
                <a:lnTo>
                  <a:pt x="23042" y="32644"/>
                </a:lnTo>
                <a:lnTo>
                  <a:pt x="24963" y="32644"/>
                </a:lnTo>
                <a:lnTo>
                  <a:pt x="25923" y="31683"/>
                </a:lnTo>
                <a:lnTo>
                  <a:pt x="26883" y="29763"/>
                </a:lnTo>
                <a:lnTo>
                  <a:pt x="28803" y="28803"/>
                </a:lnTo>
                <a:lnTo>
                  <a:pt x="29763" y="26883"/>
                </a:lnTo>
                <a:lnTo>
                  <a:pt x="29763" y="24963"/>
                </a:lnTo>
                <a:lnTo>
                  <a:pt x="30723" y="23042"/>
                </a:lnTo>
                <a:lnTo>
                  <a:pt x="30723" y="10561"/>
                </a:lnTo>
                <a:lnTo>
                  <a:pt x="29763" y="8641"/>
                </a:lnTo>
                <a:lnTo>
                  <a:pt x="29763" y="6720"/>
                </a:lnTo>
                <a:lnTo>
                  <a:pt x="28803" y="4800"/>
                </a:lnTo>
                <a:lnTo>
                  <a:pt x="26883" y="3840"/>
                </a:lnTo>
                <a:lnTo>
                  <a:pt x="25923" y="1920"/>
                </a:lnTo>
                <a:lnTo>
                  <a:pt x="24963" y="975"/>
                </a:lnTo>
                <a:lnTo>
                  <a:pt x="23042" y="975"/>
                </a:lnTo>
                <a:lnTo>
                  <a:pt x="20162" y="0"/>
                </a:lnTo>
                <a:lnTo>
                  <a:pt x="153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7" name="object 587"/>
          <p:cNvSpPr/>
          <p:nvPr/>
        </p:nvSpPr>
        <p:spPr>
          <a:xfrm>
            <a:off x="2291684" y="5973958"/>
            <a:ext cx="119039" cy="136306"/>
          </a:xfrm>
          <a:custGeom>
            <a:avLst/>
            <a:gdLst/>
            <a:ahLst/>
            <a:cxnLst/>
            <a:rect l="l" t="t" r="r" b="b"/>
            <a:pathLst>
              <a:path w="119039" h="136306">
                <a:moveTo>
                  <a:pt x="78714" y="117119"/>
                </a:moveTo>
                <a:lnTo>
                  <a:pt x="73913" y="119984"/>
                </a:lnTo>
                <a:lnTo>
                  <a:pt x="67193" y="120959"/>
                </a:lnTo>
                <a:lnTo>
                  <a:pt x="51846" y="120959"/>
                </a:lnTo>
                <a:lnTo>
                  <a:pt x="45125" y="119984"/>
                </a:lnTo>
                <a:lnTo>
                  <a:pt x="40325" y="117119"/>
                </a:lnTo>
                <a:lnTo>
                  <a:pt x="34564" y="115183"/>
                </a:lnTo>
                <a:lnTo>
                  <a:pt x="30723" y="111343"/>
                </a:lnTo>
                <a:lnTo>
                  <a:pt x="32644" y="132466"/>
                </a:lnTo>
                <a:lnTo>
                  <a:pt x="33355" y="132726"/>
                </a:lnTo>
                <a:lnTo>
                  <a:pt x="45285" y="135520"/>
                </a:lnTo>
                <a:lnTo>
                  <a:pt x="58567" y="136306"/>
                </a:lnTo>
                <a:lnTo>
                  <a:pt x="60737" y="136292"/>
                </a:lnTo>
                <a:lnTo>
                  <a:pt x="73999" y="135189"/>
                </a:lnTo>
                <a:lnTo>
                  <a:pt x="85435" y="131505"/>
                </a:lnTo>
                <a:lnTo>
                  <a:pt x="93116" y="128625"/>
                </a:lnTo>
                <a:lnTo>
                  <a:pt x="98877" y="123825"/>
                </a:lnTo>
                <a:lnTo>
                  <a:pt x="103677" y="118064"/>
                </a:lnTo>
                <a:lnTo>
                  <a:pt x="109438" y="111343"/>
                </a:lnTo>
                <a:lnTo>
                  <a:pt x="113278" y="104622"/>
                </a:lnTo>
                <a:lnTo>
                  <a:pt x="115199" y="95996"/>
                </a:lnTo>
                <a:lnTo>
                  <a:pt x="116197" y="92687"/>
                </a:lnTo>
                <a:lnTo>
                  <a:pt x="118409" y="80490"/>
                </a:lnTo>
                <a:lnTo>
                  <a:pt x="119039" y="67193"/>
                </a:lnTo>
                <a:lnTo>
                  <a:pt x="118996" y="63044"/>
                </a:lnTo>
                <a:lnTo>
                  <a:pt x="118132" y="49607"/>
                </a:lnTo>
                <a:lnTo>
                  <a:pt x="116159" y="38389"/>
                </a:lnTo>
                <a:lnTo>
                  <a:pt x="113278" y="29748"/>
                </a:lnTo>
                <a:lnTo>
                  <a:pt x="109438" y="23042"/>
                </a:lnTo>
                <a:lnTo>
                  <a:pt x="104637" y="17266"/>
                </a:lnTo>
                <a:lnTo>
                  <a:pt x="99837" y="11521"/>
                </a:lnTo>
                <a:lnTo>
                  <a:pt x="94076" y="6705"/>
                </a:lnTo>
                <a:lnTo>
                  <a:pt x="86395" y="3840"/>
                </a:lnTo>
                <a:lnTo>
                  <a:pt x="79689" y="960"/>
                </a:lnTo>
                <a:lnTo>
                  <a:pt x="71033" y="0"/>
                </a:lnTo>
                <a:lnTo>
                  <a:pt x="61447" y="0"/>
                </a:lnTo>
                <a:lnTo>
                  <a:pt x="46000" y="1501"/>
                </a:lnTo>
                <a:lnTo>
                  <a:pt x="34564" y="4800"/>
                </a:lnTo>
                <a:lnTo>
                  <a:pt x="26883" y="7680"/>
                </a:lnTo>
                <a:lnTo>
                  <a:pt x="20162" y="12481"/>
                </a:lnTo>
                <a:lnTo>
                  <a:pt x="15361" y="18227"/>
                </a:lnTo>
                <a:lnTo>
                  <a:pt x="10561" y="24947"/>
                </a:lnTo>
                <a:lnTo>
                  <a:pt x="6720" y="31668"/>
                </a:lnTo>
                <a:lnTo>
                  <a:pt x="3840" y="40309"/>
                </a:lnTo>
                <a:lnTo>
                  <a:pt x="940" y="55816"/>
                </a:lnTo>
                <a:lnTo>
                  <a:pt x="0" y="69113"/>
                </a:lnTo>
                <a:lnTo>
                  <a:pt x="87" y="73056"/>
                </a:lnTo>
                <a:lnTo>
                  <a:pt x="1483" y="86037"/>
                </a:lnTo>
                <a:lnTo>
                  <a:pt x="3840" y="97917"/>
                </a:lnTo>
                <a:lnTo>
                  <a:pt x="5760" y="106558"/>
                </a:lnTo>
                <a:lnTo>
                  <a:pt x="9601" y="113278"/>
                </a:lnTo>
                <a:lnTo>
                  <a:pt x="14401" y="119024"/>
                </a:lnTo>
                <a:lnTo>
                  <a:pt x="19202" y="124785"/>
                </a:lnTo>
                <a:lnTo>
                  <a:pt x="19202" y="53751"/>
                </a:lnTo>
                <a:lnTo>
                  <a:pt x="21122" y="47990"/>
                </a:lnTo>
                <a:lnTo>
                  <a:pt x="22082" y="41269"/>
                </a:lnTo>
                <a:lnTo>
                  <a:pt x="24963" y="35509"/>
                </a:lnTo>
                <a:lnTo>
                  <a:pt x="27843" y="30708"/>
                </a:lnTo>
                <a:lnTo>
                  <a:pt x="31683" y="25908"/>
                </a:lnTo>
                <a:lnTo>
                  <a:pt x="35524" y="22067"/>
                </a:lnTo>
                <a:lnTo>
                  <a:pt x="40325" y="19202"/>
                </a:lnTo>
                <a:lnTo>
                  <a:pt x="46085" y="16306"/>
                </a:lnTo>
                <a:lnTo>
                  <a:pt x="52806" y="15361"/>
                </a:lnTo>
                <a:lnTo>
                  <a:pt x="68168" y="15361"/>
                </a:lnTo>
                <a:lnTo>
                  <a:pt x="73913" y="16306"/>
                </a:lnTo>
                <a:lnTo>
                  <a:pt x="79689" y="19202"/>
                </a:lnTo>
                <a:lnTo>
                  <a:pt x="84475" y="22067"/>
                </a:lnTo>
                <a:lnTo>
                  <a:pt x="89275" y="24947"/>
                </a:lnTo>
                <a:lnTo>
                  <a:pt x="92156" y="29748"/>
                </a:lnTo>
                <a:lnTo>
                  <a:pt x="95036" y="34549"/>
                </a:lnTo>
                <a:lnTo>
                  <a:pt x="96956" y="40309"/>
                </a:lnTo>
                <a:lnTo>
                  <a:pt x="98877" y="47030"/>
                </a:lnTo>
                <a:lnTo>
                  <a:pt x="99837" y="53751"/>
                </a:lnTo>
                <a:lnTo>
                  <a:pt x="100797" y="60472"/>
                </a:lnTo>
                <a:lnTo>
                  <a:pt x="100797" y="74874"/>
                </a:lnTo>
                <a:lnTo>
                  <a:pt x="99837" y="81594"/>
                </a:lnTo>
                <a:lnTo>
                  <a:pt x="98877" y="88315"/>
                </a:lnTo>
                <a:lnTo>
                  <a:pt x="96956" y="95036"/>
                </a:lnTo>
                <a:lnTo>
                  <a:pt x="95036" y="100782"/>
                </a:lnTo>
                <a:lnTo>
                  <a:pt x="92156" y="105597"/>
                </a:lnTo>
                <a:lnTo>
                  <a:pt x="88315" y="110398"/>
                </a:lnTo>
                <a:lnTo>
                  <a:pt x="84475" y="114223"/>
                </a:lnTo>
                <a:lnTo>
                  <a:pt x="78714" y="117119"/>
                </a:lnTo>
                <a:close/>
              </a:path>
            </a:pathLst>
          </a:custGeom>
          <a:solidFill>
            <a:srgbClr val="3F3F3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8" name="object 588"/>
          <p:cNvSpPr/>
          <p:nvPr/>
        </p:nvSpPr>
        <p:spPr>
          <a:xfrm>
            <a:off x="2310886" y="6056513"/>
            <a:ext cx="13441" cy="49911"/>
          </a:xfrm>
          <a:custGeom>
            <a:avLst/>
            <a:gdLst/>
            <a:ahLst/>
            <a:cxnLst/>
            <a:rect l="l" t="t" r="r" b="b"/>
            <a:pathLst>
              <a:path w="13441" h="49911">
                <a:moveTo>
                  <a:pt x="8641" y="24003"/>
                </a:moveTo>
                <a:lnTo>
                  <a:pt x="4800" y="19202"/>
                </a:lnTo>
                <a:lnTo>
                  <a:pt x="2880" y="13441"/>
                </a:lnTo>
                <a:lnTo>
                  <a:pt x="1920" y="6720"/>
                </a:lnTo>
                <a:lnTo>
                  <a:pt x="0" y="0"/>
                </a:lnTo>
                <a:lnTo>
                  <a:pt x="0" y="42230"/>
                </a:lnTo>
                <a:lnTo>
                  <a:pt x="5760" y="47030"/>
                </a:lnTo>
                <a:lnTo>
                  <a:pt x="13441" y="49911"/>
                </a:lnTo>
                <a:lnTo>
                  <a:pt x="11521" y="28788"/>
                </a:lnTo>
                <a:lnTo>
                  <a:pt x="8641" y="24003"/>
                </a:lnTo>
                <a:close/>
              </a:path>
            </a:pathLst>
          </a:custGeom>
          <a:solidFill>
            <a:srgbClr val="3F3F3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9" name="object 589"/>
          <p:cNvSpPr/>
          <p:nvPr/>
        </p:nvSpPr>
        <p:spPr>
          <a:xfrm>
            <a:off x="2425125" y="5965317"/>
            <a:ext cx="62392" cy="143987"/>
          </a:xfrm>
          <a:custGeom>
            <a:avLst/>
            <a:gdLst/>
            <a:ahLst/>
            <a:cxnLst/>
            <a:rect l="l" t="t" r="r" b="b"/>
            <a:pathLst>
              <a:path w="62392" h="143987">
                <a:moveTo>
                  <a:pt x="17282" y="143027"/>
                </a:moveTo>
                <a:lnTo>
                  <a:pt x="18242" y="143027"/>
                </a:lnTo>
                <a:lnTo>
                  <a:pt x="19202" y="143987"/>
                </a:lnTo>
                <a:lnTo>
                  <a:pt x="29763" y="143987"/>
                </a:lnTo>
                <a:lnTo>
                  <a:pt x="30723" y="143027"/>
                </a:lnTo>
                <a:lnTo>
                  <a:pt x="32644" y="143027"/>
                </a:lnTo>
                <a:lnTo>
                  <a:pt x="32644" y="142067"/>
                </a:lnTo>
                <a:lnTo>
                  <a:pt x="33604" y="142067"/>
                </a:lnTo>
                <a:lnTo>
                  <a:pt x="33604" y="59512"/>
                </a:lnTo>
                <a:lnTo>
                  <a:pt x="55671" y="59512"/>
                </a:lnTo>
                <a:lnTo>
                  <a:pt x="56631" y="58552"/>
                </a:lnTo>
                <a:lnTo>
                  <a:pt x="56631" y="56631"/>
                </a:lnTo>
                <a:lnTo>
                  <a:pt x="57591" y="55671"/>
                </a:lnTo>
                <a:lnTo>
                  <a:pt x="57591" y="49910"/>
                </a:lnTo>
                <a:lnTo>
                  <a:pt x="56631" y="49910"/>
                </a:lnTo>
                <a:lnTo>
                  <a:pt x="56631" y="47030"/>
                </a:lnTo>
                <a:lnTo>
                  <a:pt x="55671" y="47030"/>
                </a:lnTo>
                <a:lnTo>
                  <a:pt x="55671" y="46070"/>
                </a:lnTo>
                <a:lnTo>
                  <a:pt x="33604" y="46070"/>
                </a:lnTo>
                <a:lnTo>
                  <a:pt x="33604" y="25907"/>
                </a:lnTo>
                <a:lnTo>
                  <a:pt x="34549" y="23027"/>
                </a:lnTo>
                <a:lnTo>
                  <a:pt x="35509" y="20162"/>
                </a:lnTo>
                <a:lnTo>
                  <a:pt x="36484" y="19187"/>
                </a:lnTo>
                <a:lnTo>
                  <a:pt x="37444" y="17282"/>
                </a:lnTo>
                <a:lnTo>
                  <a:pt x="39349" y="15346"/>
                </a:lnTo>
                <a:lnTo>
                  <a:pt x="40325" y="14401"/>
                </a:lnTo>
                <a:lnTo>
                  <a:pt x="42230" y="14401"/>
                </a:lnTo>
                <a:lnTo>
                  <a:pt x="45110" y="13441"/>
                </a:lnTo>
                <a:lnTo>
                  <a:pt x="50871" y="13441"/>
                </a:lnTo>
                <a:lnTo>
                  <a:pt x="51831" y="14401"/>
                </a:lnTo>
                <a:lnTo>
                  <a:pt x="54726" y="14401"/>
                </a:lnTo>
                <a:lnTo>
                  <a:pt x="55671" y="15346"/>
                </a:lnTo>
                <a:lnTo>
                  <a:pt x="56631" y="15346"/>
                </a:lnTo>
                <a:lnTo>
                  <a:pt x="57591" y="16322"/>
                </a:lnTo>
                <a:lnTo>
                  <a:pt x="61432" y="16322"/>
                </a:lnTo>
                <a:lnTo>
                  <a:pt x="61432" y="15346"/>
                </a:lnTo>
                <a:lnTo>
                  <a:pt x="62392" y="14401"/>
                </a:lnTo>
                <a:lnTo>
                  <a:pt x="62392" y="5760"/>
                </a:lnTo>
                <a:lnTo>
                  <a:pt x="61432" y="4785"/>
                </a:lnTo>
                <a:lnTo>
                  <a:pt x="61432" y="3840"/>
                </a:lnTo>
                <a:lnTo>
                  <a:pt x="60472" y="2880"/>
                </a:lnTo>
                <a:lnTo>
                  <a:pt x="59512" y="1920"/>
                </a:lnTo>
                <a:lnTo>
                  <a:pt x="58552" y="1920"/>
                </a:lnTo>
                <a:lnTo>
                  <a:pt x="56631" y="944"/>
                </a:lnTo>
                <a:lnTo>
                  <a:pt x="55671" y="944"/>
                </a:lnTo>
                <a:lnTo>
                  <a:pt x="52791" y="0"/>
                </a:lnTo>
                <a:lnTo>
                  <a:pt x="36484" y="0"/>
                </a:lnTo>
                <a:lnTo>
                  <a:pt x="32644" y="1920"/>
                </a:lnTo>
                <a:lnTo>
                  <a:pt x="28803" y="2880"/>
                </a:lnTo>
                <a:lnTo>
                  <a:pt x="25923" y="5760"/>
                </a:lnTo>
                <a:lnTo>
                  <a:pt x="24003" y="8641"/>
                </a:lnTo>
                <a:lnTo>
                  <a:pt x="21122" y="11506"/>
                </a:lnTo>
                <a:lnTo>
                  <a:pt x="19202" y="15346"/>
                </a:lnTo>
                <a:lnTo>
                  <a:pt x="18242" y="19187"/>
                </a:lnTo>
                <a:lnTo>
                  <a:pt x="16322" y="24002"/>
                </a:lnTo>
                <a:lnTo>
                  <a:pt x="16322" y="46070"/>
                </a:lnTo>
                <a:lnTo>
                  <a:pt x="960" y="46070"/>
                </a:lnTo>
                <a:lnTo>
                  <a:pt x="960" y="47030"/>
                </a:lnTo>
                <a:lnTo>
                  <a:pt x="0" y="47990"/>
                </a:lnTo>
                <a:lnTo>
                  <a:pt x="0" y="56631"/>
                </a:lnTo>
                <a:lnTo>
                  <a:pt x="960" y="58552"/>
                </a:lnTo>
                <a:lnTo>
                  <a:pt x="960" y="59512"/>
                </a:lnTo>
                <a:lnTo>
                  <a:pt x="16322" y="59512"/>
                </a:lnTo>
                <a:lnTo>
                  <a:pt x="16322" y="142067"/>
                </a:lnTo>
                <a:lnTo>
                  <a:pt x="17282" y="143027"/>
                </a:lnTo>
                <a:close/>
              </a:path>
            </a:pathLst>
          </a:custGeom>
          <a:solidFill>
            <a:srgbClr val="3F3F3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0" name="object 590"/>
          <p:cNvSpPr/>
          <p:nvPr/>
        </p:nvSpPr>
        <p:spPr>
          <a:xfrm>
            <a:off x="2487518" y="5965317"/>
            <a:ext cx="62407" cy="143987"/>
          </a:xfrm>
          <a:custGeom>
            <a:avLst/>
            <a:gdLst/>
            <a:ahLst/>
            <a:cxnLst/>
            <a:rect l="l" t="t" r="r" b="b"/>
            <a:pathLst>
              <a:path w="62407" h="143987">
                <a:moveTo>
                  <a:pt x="53766" y="59512"/>
                </a:moveTo>
                <a:lnTo>
                  <a:pt x="55686" y="59512"/>
                </a:lnTo>
                <a:lnTo>
                  <a:pt x="56647" y="58552"/>
                </a:lnTo>
                <a:lnTo>
                  <a:pt x="56647" y="56631"/>
                </a:lnTo>
                <a:lnTo>
                  <a:pt x="57607" y="55671"/>
                </a:lnTo>
                <a:lnTo>
                  <a:pt x="57607" y="49910"/>
                </a:lnTo>
                <a:lnTo>
                  <a:pt x="56647" y="49910"/>
                </a:lnTo>
                <a:lnTo>
                  <a:pt x="56647" y="47030"/>
                </a:lnTo>
                <a:lnTo>
                  <a:pt x="55686" y="47030"/>
                </a:lnTo>
                <a:lnTo>
                  <a:pt x="55686" y="46070"/>
                </a:lnTo>
                <a:lnTo>
                  <a:pt x="33604" y="46070"/>
                </a:lnTo>
                <a:lnTo>
                  <a:pt x="33604" y="25907"/>
                </a:lnTo>
                <a:lnTo>
                  <a:pt x="34564" y="23027"/>
                </a:lnTo>
                <a:lnTo>
                  <a:pt x="35524" y="20162"/>
                </a:lnTo>
                <a:lnTo>
                  <a:pt x="36484" y="19187"/>
                </a:lnTo>
                <a:lnTo>
                  <a:pt x="37444" y="17282"/>
                </a:lnTo>
                <a:lnTo>
                  <a:pt x="38404" y="15346"/>
                </a:lnTo>
                <a:lnTo>
                  <a:pt x="40325" y="14401"/>
                </a:lnTo>
                <a:lnTo>
                  <a:pt x="42245" y="14401"/>
                </a:lnTo>
                <a:lnTo>
                  <a:pt x="44165" y="13441"/>
                </a:lnTo>
                <a:lnTo>
                  <a:pt x="50886" y="13441"/>
                </a:lnTo>
                <a:lnTo>
                  <a:pt x="51846" y="14401"/>
                </a:lnTo>
                <a:lnTo>
                  <a:pt x="54726" y="14401"/>
                </a:lnTo>
                <a:lnTo>
                  <a:pt x="55686" y="15346"/>
                </a:lnTo>
                <a:lnTo>
                  <a:pt x="56647" y="15346"/>
                </a:lnTo>
                <a:lnTo>
                  <a:pt x="57607" y="16322"/>
                </a:lnTo>
                <a:lnTo>
                  <a:pt x="61447" y="16322"/>
                </a:lnTo>
                <a:lnTo>
                  <a:pt x="61447" y="14401"/>
                </a:lnTo>
                <a:lnTo>
                  <a:pt x="62407" y="14401"/>
                </a:lnTo>
                <a:lnTo>
                  <a:pt x="62407" y="5760"/>
                </a:lnTo>
                <a:lnTo>
                  <a:pt x="61447" y="5760"/>
                </a:lnTo>
                <a:lnTo>
                  <a:pt x="61447" y="3840"/>
                </a:lnTo>
                <a:lnTo>
                  <a:pt x="60487" y="2880"/>
                </a:lnTo>
                <a:lnTo>
                  <a:pt x="59527" y="1920"/>
                </a:lnTo>
                <a:lnTo>
                  <a:pt x="58567" y="1920"/>
                </a:lnTo>
                <a:lnTo>
                  <a:pt x="56647" y="944"/>
                </a:lnTo>
                <a:lnTo>
                  <a:pt x="55686" y="944"/>
                </a:lnTo>
                <a:lnTo>
                  <a:pt x="52806" y="0"/>
                </a:lnTo>
                <a:lnTo>
                  <a:pt x="36484" y="0"/>
                </a:lnTo>
                <a:lnTo>
                  <a:pt x="32644" y="1920"/>
                </a:lnTo>
                <a:lnTo>
                  <a:pt x="28803" y="2880"/>
                </a:lnTo>
                <a:lnTo>
                  <a:pt x="25923" y="5760"/>
                </a:lnTo>
                <a:lnTo>
                  <a:pt x="23042" y="8641"/>
                </a:lnTo>
                <a:lnTo>
                  <a:pt x="21122" y="11506"/>
                </a:lnTo>
                <a:lnTo>
                  <a:pt x="19202" y="15346"/>
                </a:lnTo>
                <a:lnTo>
                  <a:pt x="18242" y="19187"/>
                </a:lnTo>
                <a:lnTo>
                  <a:pt x="16322" y="24002"/>
                </a:lnTo>
                <a:lnTo>
                  <a:pt x="16322" y="46070"/>
                </a:lnTo>
                <a:lnTo>
                  <a:pt x="960" y="46070"/>
                </a:lnTo>
                <a:lnTo>
                  <a:pt x="960" y="47030"/>
                </a:lnTo>
                <a:lnTo>
                  <a:pt x="0" y="47990"/>
                </a:lnTo>
                <a:lnTo>
                  <a:pt x="0" y="56631"/>
                </a:lnTo>
                <a:lnTo>
                  <a:pt x="960" y="58552"/>
                </a:lnTo>
                <a:lnTo>
                  <a:pt x="960" y="59512"/>
                </a:lnTo>
                <a:lnTo>
                  <a:pt x="16322" y="59512"/>
                </a:lnTo>
                <a:lnTo>
                  <a:pt x="16322" y="142067"/>
                </a:lnTo>
                <a:lnTo>
                  <a:pt x="17282" y="143027"/>
                </a:lnTo>
                <a:lnTo>
                  <a:pt x="18242" y="143027"/>
                </a:lnTo>
                <a:lnTo>
                  <a:pt x="19202" y="143987"/>
                </a:lnTo>
                <a:lnTo>
                  <a:pt x="29763" y="143987"/>
                </a:lnTo>
                <a:lnTo>
                  <a:pt x="30723" y="143027"/>
                </a:lnTo>
                <a:lnTo>
                  <a:pt x="32644" y="143027"/>
                </a:lnTo>
                <a:lnTo>
                  <a:pt x="32644" y="142067"/>
                </a:lnTo>
                <a:lnTo>
                  <a:pt x="33604" y="141107"/>
                </a:lnTo>
                <a:lnTo>
                  <a:pt x="33604" y="59512"/>
                </a:lnTo>
                <a:lnTo>
                  <a:pt x="53766" y="59512"/>
                </a:lnTo>
                <a:close/>
              </a:path>
            </a:pathLst>
          </a:custGeom>
          <a:solidFill>
            <a:srgbClr val="3F3F3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1" name="object 591"/>
          <p:cNvSpPr/>
          <p:nvPr/>
        </p:nvSpPr>
        <p:spPr>
          <a:xfrm>
            <a:off x="2553766" y="6009467"/>
            <a:ext cx="65272" cy="100797"/>
          </a:xfrm>
          <a:custGeom>
            <a:avLst/>
            <a:gdLst/>
            <a:ahLst/>
            <a:cxnLst/>
            <a:rect l="l" t="t" r="r" b="b"/>
            <a:pathLst>
              <a:path w="65272" h="100797">
                <a:moveTo>
                  <a:pt x="21107" y="1920"/>
                </a:moveTo>
                <a:lnTo>
                  <a:pt x="17282" y="3840"/>
                </a:lnTo>
                <a:lnTo>
                  <a:pt x="13441" y="5760"/>
                </a:lnTo>
                <a:lnTo>
                  <a:pt x="10561" y="7680"/>
                </a:lnTo>
                <a:lnTo>
                  <a:pt x="7665" y="10561"/>
                </a:lnTo>
                <a:lnTo>
                  <a:pt x="5760" y="13441"/>
                </a:lnTo>
                <a:lnTo>
                  <a:pt x="3825" y="16322"/>
                </a:lnTo>
                <a:lnTo>
                  <a:pt x="2880" y="20162"/>
                </a:lnTo>
                <a:lnTo>
                  <a:pt x="1920" y="23042"/>
                </a:lnTo>
                <a:lnTo>
                  <a:pt x="1920" y="30723"/>
                </a:lnTo>
                <a:lnTo>
                  <a:pt x="2880" y="34564"/>
                </a:lnTo>
                <a:lnTo>
                  <a:pt x="3825" y="37444"/>
                </a:lnTo>
                <a:lnTo>
                  <a:pt x="5760" y="40325"/>
                </a:lnTo>
                <a:lnTo>
                  <a:pt x="7665" y="43205"/>
                </a:lnTo>
                <a:lnTo>
                  <a:pt x="9601" y="45125"/>
                </a:lnTo>
                <a:lnTo>
                  <a:pt x="11506" y="47045"/>
                </a:lnTo>
                <a:lnTo>
                  <a:pt x="14386" y="48966"/>
                </a:lnTo>
                <a:lnTo>
                  <a:pt x="17282" y="50886"/>
                </a:lnTo>
                <a:lnTo>
                  <a:pt x="20147" y="51846"/>
                </a:lnTo>
                <a:lnTo>
                  <a:pt x="22067" y="53766"/>
                </a:lnTo>
                <a:lnTo>
                  <a:pt x="24947" y="54711"/>
                </a:lnTo>
                <a:lnTo>
                  <a:pt x="28788" y="55686"/>
                </a:lnTo>
                <a:lnTo>
                  <a:pt x="31668" y="56647"/>
                </a:lnTo>
                <a:lnTo>
                  <a:pt x="33588" y="57607"/>
                </a:lnTo>
                <a:lnTo>
                  <a:pt x="36469" y="58552"/>
                </a:lnTo>
                <a:lnTo>
                  <a:pt x="39349" y="60487"/>
                </a:lnTo>
                <a:lnTo>
                  <a:pt x="41269" y="61447"/>
                </a:lnTo>
                <a:lnTo>
                  <a:pt x="43190" y="63367"/>
                </a:lnTo>
                <a:lnTo>
                  <a:pt x="45110" y="64328"/>
                </a:lnTo>
                <a:lnTo>
                  <a:pt x="47030" y="66248"/>
                </a:lnTo>
                <a:lnTo>
                  <a:pt x="47990" y="68168"/>
                </a:lnTo>
                <a:lnTo>
                  <a:pt x="48950" y="70088"/>
                </a:lnTo>
                <a:lnTo>
                  <a:pt x="48950" y="75834"/>
                </a:lnTo>
                <a:lnTo>
                  <a:pt x="47990" y="77769"/>
                </a:lnTo>
                <a:lnTo>
                  <a:pt x="47030" y="79674"/>
                </a:lnTo>
                <a:lnTo>
                  <a:pt x="46070" y="81610"/>
                </a:lnTo>
                <a:lnTo>
                  <a:pt x="45110" y="82555"/>
                </a:lnTo>
                <a:lnTo>
                  <a:pt x="43190" y="84475"/>
                </a:lnTo>
                <a:lnTo>
                  <a:pt x="41269" y="85450"/>
                </a:lnTo>
                <a:lnTo>
                  <a:pt x="39349" y="86395"/>
                </a:lnTo>
                <a:lnTo>
                  <a:pt x="37429" y="86395"/>
                </a:lnTo>
                <a:lnTo>
                  <a:pt x="34549" y="87355"/>
                </a:lnTo>
                <a:lnTo>
                  <a:pt x="22067" y="87355"/>
                </a:lnTo>
                <a:lnTo>
                  <a:pt x="19187" y="86395"/>
                </a:lnTo>
                <a:lnTo>
                  <a:pt x="16306" y="85450"/>
                </a:lnTo>
                <a:lnTo>
                  <a:pt x="13441" y="84475"/>
                </a:lnTo>
                <a:lnTo>
                  <a:pt x="11506" y="83515"/>
                </a:lnTo>
                <a:lnTo>
                  <a:pt x="9601" y="81610"/>
                </a:lnTo>
                <a:lnTo>
                  <a:pt x="7665" y="80634"/>
                </a:lnTo>
                <a:lnTo>
                  <a:pt x="5760" y="80634"/>
                </a:lnTo>
                <a:lnTo>
                  <a:pt x="4785" y="78714"/>
                </a:lnTo>
                <a:lnTo>
                  <a:pt x="944" y="78714"/>
                </a:lnTo>
                <a:lnTo>
                  <a:pt x="944" y="80634"/>
                </a:lnTo>
                <a:lnTo>
                  <a:pt x="0" y="80634"/>
                </a:lnTo>
                <a:lnTo>
                  <a:pt x="0" y="91196"/>
                </a:lnTo>
                <a:lnTo>
                  <a:pt x="944" y="92156"/>
                </a:lnTo>
                <a:lnTo>
                  <a:pt x="944" y="93116"/>
                </a:lnTo>
                <a:lnTo>
                  <a:pt x="1920" y="94076"/>
                </a:lnTo>
                <a:lnTo>
                  <a:pt x="2880" y="94076"/>
                </a:lnTo>
                <a:lnTo>
                  <a:pt x="3825" y="95036"/>
                </a:lnTo>
                <a:lnTo>
                  <a:pt x="5760" y="95996"/>
                </a:lnTo>
                <a:lnTo>
                  <a:pt x="7665" y="96956"/>
                </a:lnTo>
                <a:lnTo>
                  <a:pt x="9601" y="97916"/>
                </a:lnTo>
                <a:lnTo>
                  <a:pt x="11506" y="98877"/>
                </a:lnTo>
                <a:lnTo>
                  <a:pt x="14386" y="98877"/>
                </a:lnTo>
                <a:lnTo>
                  <a:pt x="16306" y="99837"/>
                </a:lnTo>
                <a:lnTo>
                  <a:pt x="19187" y="100797"/>
                </a:lnTo>
                <a:lnTo>
                  <a:pt x="39349" y="100797"/>
                </a:lnTo>
                <a:lnTo>
                  <a:pt x="44150" y="98877"/>
                </a:lnTo>
                <a:lnTo>
                  <a:pt x="47990" y="97916"/>
                </a:lnTo>
                <a:lnTo>
                  <a:pt x="51831" y="95996"/>
                </a:lnTo>
                <a:lnTo>
                  <a:pt x="55671" y="93116"/>
                </a:lnTo>
                <a:lnTo>
                  <a:pt x="58552" y="91196"/>
                </a:lnTo>
                <a:lnTo>
                  <a:pt x="61432" y="87355"/>
                </a:lnTo>
                <a:lnTo>
                  <a:pt x="62392" y="84475"/>
                </a:lnTo>
                <a:lnTo>
                  <a:pt x="64312" y="80634"/>
                </a:lnTo>
                <a:lnTo>
                  <a:pt x="65272" y="75834"/>
                </a:lnTo>
                <a:lnTo>
                  <a:pt x="65272" y="67208"/>
                </a:lnTo>
                <a:lnTo>
                  <a:pt x="64312" y="64328"/>
                </a:lnTo>
                <a:lnTo>
                  <a:pt x="63352" y="61447"/>
                </a:lnTo>
                <a:lnTo>
                  <a:pt x="62392" y="58552"/>
                </a:lnTo>
                <a:lnTo>
                  <a:pt x="60472" y="55686"/>
                </a:lnTo>
                <a:lnTo>
                  <a:pt x="58552" y="53766"/>
                </a:lnTo>
                <a:lnTo>
                  <a:pt x="55671" y="51846"/>
                </a:lnTo>
                <a:lnTo>
                  <a:pt x="53751" y="49926"/>
                </a:lnTo>
                <a:lnTo>
                  <a:pt x="50871" y="48966"/>
                </a:lnTo>
                <a:lnTo>
                  <a:pt x="47990" y="47045"/>
                </a:lnTo>
                <a:lnTo>
                  <a:pt x="45110" y="46085"/>
                </a:lnTo>
                <a:lnTo>
                  <a:pt x="42230" y="45125"/>
                </a:lnTo>
                <a:lnTo>
                  <a:pt x="39349" y="43205"/>
                </a:lnTo>
                <a:lnTo>
                  <a:pt x="36469" y="42245"/>
                </a:lnTo>
                <a:lnTo>
                  <a:pt x="33588" y="41285"/>
                </a:lnTo>
                <a:lnTo>
                  <a:pt x="30708" y="40325"/>
                </a:lnTo>
                <a:lnTo>
                  <a:pt x="27828" y="39364"/>
                </a:lnTo>
                <a:lnTo>
                  <a:pt x="25907" y="37444"/>
                </a:lnTo>
                <a:lnTo>
                  <a:pt x="24002" y="36484"/>
                </a:lnTo>
                <a:lnTo>
                  <a:pt x="22067" y="34564"/>
                </a:lnTo>
                <a:lnTo>
                  <a:pt x="20147" y="32644"/>
                </a:lnTo>
                <a:lnTo>
                  <a:pt x="19187" y="30723"/>
                </a:lnTo>
                <a:lnTo>
                  <a:pt x="18227" y="28803"/>
                </a:lnTo>
                <a:lnTo>
                  <a:pt x="18227" y="24002"/>
                </a:lnTo>
                <a:lnTo>
                  <a:pt x="19187" y="22082"/>
                </a:lnTo>
                <a:lnTo>
                  <a:pt x="19187" y="21122"/>
                </a:lnTo>
                <a:lnTo>
                  <a:pt x="20147" y="19202"/>
                </a:lnTo>
                <a:lnTo>
                  <a:pt x="21107" y="17282"/>
                </a:lnTo>
                <a:lnTo>
                  <a:pt x="23027" y="16322"/>
                </a:lnTo>
                <a:lnTo>
                  <a:pt x="24002" y="15361"/>
                </a:lnTo>
                <a:lnTo>
                  <a:pt x="25907" y="14401"/>
                </a:lnTo>
                <a:lnTo>
                  <a:pt x="27828" y="13441"/>
                </a:lnTo>
                <a:lnTo>
                  <a:pt x="30708" y="13441"/>
                </a:lnTo>
                <a:lnTo>
                  <a:pt x="32628" y="12481"/>
                </a:lnTo>
                <a:lnTo>
                  <a:pt x="39349" y="12481"/>
                </a:lnTo>
                <a:lnTo>
                  <a:pt x="41269" y="13441"/>
                </a:lnTo>
                <a:lnTo>
                  <a:pt x="44150" y="13441"/>
                </a:lnTo>
                <a:lnTo>
                  <a:pt x="47030" y="14401"/>
                </a:lnTo>
                <a:lnTo>
                  <a:pt x="48950" y="15361"/>
                </a:lnTo>
                <a:lnTo>
                  <a:pt x="50871" y="16322"/>
                </a:lnTo>
                <a:lnTo>
                  <a:pt x="52791" y="17282"/>
                </a:lnTo>
                <a:lnTo>
                  <a:pt x="53751" y="18242"/>
                </a:lnTo>
                <a:lnTo>
                  <a:pt x="55671" y="18242"/>
                </a:lnTo>
                <a:lnTo>
                  <a:pt x="56631" y="19202"/>
                </a:lnTo>
                <a:lnTo>
                  <a:pt x="57591" y="20162"/>
                </a:lnTo>
                <a:lnTo>
                  <a:pt x="58552" y="20162"/>
                </a:lnTo>
                <a:lnTo>
                  <a:pt x="59512" y="19202"/>
                </a:lnTo>
                <a:lnTo>
                  <a:pt x="59512" y="18242"/>
                </a:lnTo>
                <a:lnTo>
                  <a:pt x="60472" y="17282"/>
                </a:lnTo>
                <a:lnTo>
                  <a:pt x="60472" y="7680"/>
                </a:lnTo>
                <a:lnTo>
                  <a:pt x="59512" y="7680"/>
                </a:lnTo>
                <a:lnTo>
                  <a:pt x="59512" y="6720"/>
                </a:lnTo>
                <a:lnTo>
                  <a:pt x="58552" y="5760"/>
                </a:lnTo>
                <a:lnTo>
                  <a:pt x="57591" y="4800"/>
                </a:lnTo>
                <a:lnTo>
                  <a:pt x="56631" y="4800"/>
                </a:lnTo>
                <a:lnTo>
                  <a:pt x="54711" y="3840"/>
                </a:lnTo>
                <a:lnTo>
                  <a:pt x="53751" y="2880"/>
                </a:lnTo>
                <a:lnTo>
                  <a:pt x="51831" y="1920"/>
                </a:lnTo>
                <a:lnTo>
                  <a:pt x="49911" y="1920"/>
                </a:lnTo>
                <a:lnTo>
                  <a:pt x="47990" y="960"/>
                </a:lnTo>
                <a:lnTo>
                  <a:pt x="46070" y="960"/>
                </a:lnTo>
                <a:lnTo>
                  <a:pt x="43190" y="0"/>
                </a:lnTo>
                <a:lnTo>
                  <a:pt x="24947" y="0"/>
                </a:lnTo>
                <a:lnTo>
                  <a:pt x="21107" y="1920"/>
                </a:lnTo>
                <a:close/>
              </a:path>
            </a:pathLst>
          </a:custGeom>
          <a:solidFill>
            <a:srgbClr val="3F3F3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2" name="object 592"/>
          <p:cNvSpPr/>
          <p:nvPr/>
        </p:nvSpPr>
        <p:spPr>
          <a:xfrm>
            <a:off x="2644002" y="5965317"/>
            <a:ext cx="79674" cy="143987"/>
          </a:xfrm>
          <a:custGeom>
            <a:avLst/>
            <a:gdLst/>
            <a:ahLst/>
            <a:cxnLst/>
            <a:rect l="l" t="t" r="r" b="b"/>
            <a:pathLst>
              <a:path w="79674" h="143987">
                <a:moveTo>
                  <a:pt x="960" y="143027"/>
                </a:moveTo>
                <a:lnTo>
                  <a:pt x="1920" y="143027"/>
                </a:lnTo>
                <a:lnTo>
                  <a:pt x="2880" y="143987"/>
                </a:lnTo>
                <a:lnTo>
                  <a:pt x="13441" y="143987"/>
                </a:lnTo>
                <a:lnTo>
                  <a:pt x="14401" y="143027"/>
                </a:lnTo>
                <a:lnTo>
                  <a:pt x="16306" y="143027"/>
                </a:lnTo>
                <a:lnTo>
                  <a:pt x="16306" y="75834"/>
                </a:lnTo>
                <a:lnTo>
                  <a:pt x="21122" y="70073"/>
                </a:lnTo>
                <a:lnTo>
                  <a:pt x="25907" y="66233"/>
                </a:lnTo>
                <a:lnTo>
                  <a:pt x="29748" y="63352"/>
                </a:lnTo>
                <a:lnTo>
                  <a:pt x="34549" y="59512"/>
                </a:lnTo>
                <a:lnTo>
                  <a:pt x="38389" y="58552"/>
                </a:lnTo>
                <a:lnTo>
                  <a:pt x="48950" y="58552"/>
                </a:lnTo>
                <a:lnTo>
                  <a:pt x="51831" y="60472"/>
                </a:lnTo>
                <a:lnTo>
                  <a:pt x="53751" y="61432"/>
                </a:lnTo>
                <a:lnTo>
                  <a:pt x="55671" y="63352"/>
                </a:lnTo>
                <a:lnTo>
                  <a:pt x="57591" y="65272"/>
                </a:lnTo>
                <a:lnTo>
                  <a:pt x="59512" y="68153"/>
                </a:lnTo>
                <a:lnTo>
                  <a:pt x="60472" y="71033"/>
                </a:lnTo>
                <a:lnTo>
                  <a:pt x="61432" y="73913"/>
                </a:lnTo>
                <a:lnTo>
                  <a:pt x="62392" y="76794"/>
                </a:lnTo>
                <a:lnTo>
                  <a:pt x="62392" y="142067"/>
                </a:lnTo>
                <a:lnTo>
                  <a:pt x="63352" y="143027"/>
                </a:lnTo>
                <a:lnTo>
                  <a:pt x="64312" y="143027"/>
                </a:lnTo>
                <a:lnTo>
                  <a:pt x="65272" y="143987"/>
                </a:lnTo>
                <a:lnTo>
                  <a:pt x="75834" y="143987"/>
                </a:lnTo>
                <a:lnTo>
                  <a:pt x="76794" y="143027"/>
                </a:lnTo>
                <a:lnTo>
                  <a:pt x="78714" y="143027"/>
                </a:lnTo>
                <a:lnTo>
                  <a:pt x="78714" y="142067"/>
                </a:lnTo>
                <a:lnTo>
                  <a:pt x="79674" y="142067"/>
                </a:lnTo>
                <a:lnTo>
                  <a:pt x="79674" y="77754"/>
                </a:lnTo>
                <a:lnTo>
                  <a:pt x="78714" y="71993"/>
                </a:lnTo>
                <a:lnTo>
                  <a:pt x="77754" y="67193"/>
                </a:lnTo>
                <a:lnTo>
                  <a:pt x="76794" y="62392"/>
                </a:lnTo>
                <a:lnTo>
                  <a:pt x="74874" y="58552"/>
                </a:lnTo>
                <a:lnTo>
                  <a:pt x="71993" y="55671"/>
                </a:lnTo>
                <a:lnTo>
                  <a:pt x="69113" y="51831"/>
                </a:lnTo>
                <a:lnTo>
                  <a:pt x="66233" y="48950"/>
                </a:lnTo>
                <a:lnTo>
                  <a:pt x="61432" y="47030"/>
                </a:lnTo>
                <a:lnTo>
                  <a:pt x="57591" y="45110"/>
                </a:lnTo>
                <a:lnTo>
                  <a:pt x="52791" y="44150"/>
                </a:lnTo>
                <a:lnTo>
                  <a:pt x="41269" y="44150"/>
                </a:lnTo>
                <a:lnTo>
                  <a:pt x="36469" y="45110"/>
                </a:lnTo>
                <a:lnTo>
                  <a:pt x="31683" y="47990"/>
                </a:lnTo>
                <a:lnTo>
                  <a:pt x="25907" y="49910"/>
                </a:lnTo>
                <a:lnTo>
                  <a:pt x="21122" y="53751"/>
                </a:lnTo>
                <a:lnTo>
                  <a:pt x="16306" y="58552"/>
                </a:lnTo>
                <a:lnTo>
                  <a:pt x="16306" y="1920"/>
                </a:lnTo>
                <a:lnTo>
                  <a:pt x="15346" y="944"/>
                </a:lnTo>
                <a:lnTo>
                  <a:pt x="13441" y="944"/>
                </a:lnTo>
                <a:lnTo>
                  <a:pt x="12466" y="0"/>
                </a:lnTo>
                <a:lnTo>
                  <a:pt x="3840" y="0"/>
                </a:lnTo>
                <a:lnTo>
                  <a:pt x="2880" y="944"/>
                </a:lnTo>
                <a:lnTo>
                  <a:pt x="960" y="944"/>
                </a:lnTo>
                <a:lnTo>
                  <a:pt x="0" y="1920"/>
                </a:lnTo>
                <a:lnTo>
                  <a:pt x="0" y="143027"/>
                </a:lnTo>
                <a:lnTo>
                  <a:pt x="960" y="143027"/>
                </a:lnTo>
                <a:close/>
              </a:path>
            </a:pathLst>
          </a:custGeom>
          <a:solidFill>
            <a:srgbClr val="3F3F3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3" name="object 593"/>
          <p:cNvSpPr/>
          <p:nvPr/>
        </p:nvSpPr>
        <p:spPr>
          <a:xfrm>
            <a:off x="2747680" y="6019068"/>
            <a:ext cx="20147" cy="86395"/>
          </a:xfrm>
          <a:custGeom>
            <a:avLst/>
            <a:gdLst/>
            <a:ahLst/>
            <a:cxnLst/>
            <a:rect l="l" t="t" r="r" b="b"/>
            <a:pathLst>
              <a:path w="20147" h="86395">
                <a:moveTo>
                  <a:pt x="0" y="41285"/>
                </a:moveTo>
                <a:lnTo>
                  <a:pt x="0" y="49926"/>
                </a:lnTo>
                <a:lnTo>
                  <a:pt x="960" y="56647"/>
                </a:lnTo>
                <a:lnTo>
                  <a:pt x="2865" y="62392"/>
                </a:lnTo>
                <a:lnTo>
                  <a:pt x="4800" y="69113"/>
                </a:lnTo>
                <a:lnTo>
                  <a:pt x="7680" y="73913"/>
                </a:lnTo>
                <a:lnTo>
                  <a:pt x="11521" y="78714"/>
                </a:lnTo>
                <a:lnTo>
                  <a:pt x="15361" y="82555"/>
                </a:lnTo>
                <a:lnTo>
                  <a:pt x="20147" y="86395"/>
                </a:lnTo>
                <a:lnTo>
                  <a:pt x="20147" y="59512"/>
                </a:lnTo>
                <a:lnTo>
                  <a:pt x="19202" y="54726"/>
                </a:lnTo>
                <a:lnTo>
                  <a:pt x="18227" y="49926"/>
                </a:lnTo>
                <a:lnTo>
                  <a:pt x="15361" y="0"/>
                </a:lnTo>
                <a:lnTo>
                  <a:pt x="11521" y="4800"/>
                </a:lnTo>
                <a:lnTo>
                  <a:pt x="7680" y="8641"/>
                </a:lnTo>
                <a:lnTo>
                  <a:pt x="4800" y="14401"/>
                </a:lnTo>
                <a:lnTo>
                  <a:pt x="2865" y="21122"/>
                </a:lnTo>
                <a:lnTo>
                  <a:pt x="960" y="26883"/>
                </a:lnTo>
                <a:lnTo>
                  <a:pt x="0" y="34564"/>
                </a:lnTo>
                <a:lnTo>
                  <a:pt x="0" y="41285"/>
                </a:lnTo>
                <a:close/>
              </a:path>
            </a:pathLst>
          </a:custGeom>
          <a:solidFill>
            <a:srgbClr val="3F3F3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4" name="object 594"/>
          <p:cNvSpPr/>
          <p:nvPr/>
        </p:nvSpPr>
        <p:spPr>
          <a:xfrm>
            <a:off x="2763042" y="6009467"/>
            <a:ext cx="77754" cy="100797"/>
          </a:xfrm>
          <a:custGeom>
            <a:avLst/>
            <a:gdLst/>
            <a:ahLst/>
            <a:cxnLst/>
            <a:rect l="l" t="t" r="r" b="b"/>
            <a:pathLst>
              <a:path w="77754" h="100797">
                <a:moveTo>
                  <a:pt x="77754" y="41285"/>
                </a:moveTo>
                <a:lnTo>
                  <a:pt x="75834" y="34564"/>
                </a:lnTo>
                <a:lnTo>
                  <a:pt x="74874" y="28803"/>
                </a:lnTo>
                <a:lnTo>
                  <a:pt x="72953" y="22082"/>
                </a:lnTo>
                <a:lnTo>
                  <a:pt x="70073" y="17282"/>
                </a:lnTo>
                <a:lnTo>
                  <a:pt x="66233" y="12481"/>
                </a:lnTo>
                <a:lnTo>
                  <a:pt x="62392" y="8641"/>
                </a:lnTo>
                <a:lnTo>
                  <a:pt x="57591" y="4800"/>
                </a:lnTo>
                <a:lnTo>
                  <a:pt x="51831" y="2880"/>
                </a:lnTo>
                <a:lnTo>
                  <a:pt x="46070" y="960"/>
                </a:lnTo>
                <a:lnTo>
                  <a:pt x="39349" y="0"/>
                </a:lnTo>
                <a:lnTo>
                  <a:pt x="23987" y="0"/>
                </a:lnTo>
                <a:lnTo>
                  <a:pt x="17266" y="960"/>
                </a:lnTo>
                <a:lnTo>
                  <a:pt x="11506" y="3840"/>
                </a:lnTo>
                <a:lnTo>
                  <a:pt x="4785" y="5760"/>
                </a:lnTo>
                <a:lnTo>
                  <a:pt x="0" y="9601"/>
                </a:lnTo>
                <a:lnTo>
                  <a:pt x="2865" y="59527"/>
                </a:lnTo>
                <a:lnTo>
                  <a:pt x="2865" y="40325"/>
                </a:lnTo>
                <a:lnTo>
                  <a:pt x="3840" y="35524"/>
                </a:lnTo>
                <a:lnTo>
                  <a:pt x="5745" y="30723"/>
                </a:lnTo>
                <a:lnTo>
                  <a:pt x="6705" y="26883"/>
                </a:lnTo>
                <a:lnTo>
                  <a:pt x="9585" y="24002"/>
                </a:lnTo>
                <a:lnTo>
                  <a:pt x="11506" y="21122"/>
                </a:lnTo>
                <a:lnTo>
                  <a:pt x="14386" y="18242"/>
                </a:lnTo>
                <a:lnTo>
                  <a:pt x="18227" y="16322"/>
                </a:lnTo>
                <a:lnTo>
                  <a:pt x="22067" y="14401"/>
                </a:lnTo>
                <a:lnTo>
                  <a:pt x="25907" y="13441"/>
                </a:lnTo>
                <a:lnTo>
                  <a:pt x="36469" y="13441"/>
                </a:lnTo>
                <a:lnTo>
                  <a:pt x="41269" y="14401"/>
                </a:lnTo>
                <a:lnTo>
                  <a:pt x="45110" y="16322"/>
                </a:lnTo>
                <a:lnTo>
                  <a:pt x="48950" y="18242"/>
                </a:lnTo>
                <a:lnTo>
                  <a:pt x="51831" y="21122"/>
                </a:lnTo>
                <a:lnTo>
                  <a:pt x="53751" y="24963"/>
                </a:lnTo>
                <a:lnTo>
                  <a:pt x="55671" y="27843"/>
                </a:lnTo>
                <a:lnTo>
                  <a:pt x="57591" y="31683"/>
                </a:lnTo>
                <a:lnTo>
                  <a:pt x="57591" y="36484"/>
                </a:lnTo>
                <a:lnTo>
                  <a:pt x="58552" y="41285"/>
                </a:lnTo>
                <a:lnTo>
                  <a:pt x="59512" y="45125"/>
                </a:lnTo>
                <a:lnTo>
                  <a:pt x="59512" y="55686"/>
                </a:lnTo>
                <a:lnTo>
                  <a:pt x="58552" y="60487"/>
                </a:lnTo>
                <a:lnTo>
                  <a:pt x="57591" y="65272"/>
                </a:lnTo>
                <a:lnTo>
                  <a:pt x="56631" y="70088"/>
                </a:lnTo>
                <a:lnTo>
                  <a:pt x="54711" y="73929"/>
                </a:lnTo>
                <a:lnTo>
                  <a:pt x="52791" y="76794"/>
                </a:lnTo>
                <a:lnTo>
                  <a:pt x="49911" y="79674"/>
                </a:lnTo>
                <a:lnTo>
                  <a:pt x="47030" y="82555"/>
                </a:lnTo>
                <a:lnTo>
                  <a:pt x="44150" y="84475"/>
                </a:lnTo>
                <a:lnTo>
                  <a:pt x="40309" y="86395"/>
                </a:lnTo>
                <a:lnTo>
                  <a:pt x="35509" y="87355"/>
                </a:lnTo>
                <a:lnTo>
                  <a:pt x="24947" y="87355"/>
                </a:lnTo>
                <a:lnTo>
                  <a:pt x="21107" y="85450"/>
                </a:lnTo>
                <a:lnTo>
                  <a:pt x="17266" y="84475"/>
                </a:lnTo>
                <a:lnTo>
                  <a:pt x="13426" y="81610"/>
                </a:lnTo>
                <a:lnTo>
                  <a:pt x="10546" y="79674"/>
                </a:lnTo>
                <a:lnTo>
                  <a:pt x="8625" y="75834"/>
                </a:lnTo>
                <a:lnTo>
                  <a:pt x="6705" y="72953"/>
                </a:lnTo>
                <a:lnTo>
                  <a:pt x="4785" y="69113"/>
                </a:lnTo>
                <a:lnTo>
                  <a:pt x="4785" y="95996"/>
                </a:lnTo>
                <a:lnTo>
                  <a:pt x="9585" y="97916"/>
                </a:lnTo>
                <a:lnTo>
                  <a:pt x="15346" y="99837"/>
                </a:lnTo>
                <a:lnTo>
                  <a:pt x="22067" y="100797"/>
                </a:lnTo>
                <a:lnTo>
                  <a:pt x="37429" y="100797"/>
                </a:lnTo>
                <a:lnTo>
                  <a:pt x="45110" y="99837"/>
                </a:lnTo>
                <a:lnTo>
                  <a:pt x="50871" y="96956"/>
                </a:lnTo>
                <a:lnTo>
                  <a:pt x="56631" y="95036"/>
                </a:lnTo>
                <a:lnTo>
                  <a:pt x="61432" y="91196"/>
                </a:lnTo>
                <a:lnTo>
                  <a:pt x="65272" y="86395"/>
                </a:lnTo>
                <a:lnTo>
                  <a:pt x="69113" y="81610"/>
                </a:lnTo>
                <a:lnTo>
                  <a:pt x="71993" y="76794"/>
                </a:lnTo>
                <a:lnTo>
                  <a:pt x="73913" y="70088"/>
                </a:lnTo>
                <a:lnTo>
                  <a:pt x="76794" y="64328"/>
                </a:lnTo>
                <a:lnTo>
                  <a:pt x="77754" y="56647"/>
                </a:lnTo>
                <a:lnTo>
                  <a:pt x="77754" y="41285"/>
                </a:lnTo>
                <a:close/>
              </a:path>
            </a:pathLst>
          </a:custGeom>
          <a:solidFill>
            <a:srgbClr val="3F3F3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5" name="object 595"/>
          <p:cNvSpPr/>
          <p:nvPr/>
        </p:nvSpPr>
        <p:spPr>
          <a:xfrm>
            <a:off x="2864799" y="6009467"/>
            <a:ext cx="54711" cy="99837"/>
          </a:xfrm>
          <a:custGeom>
            <a:avLst/>
            <a:gdLst/>
            <a:ahLst/>
            <a:cxnLst/>
            <a:rect l="l" t="t" r="r" b="b"/>
            <a:pathLst>
              <a:path w="54711" h="99837">
                <a:moveTo>
                  <a:pt x="41269" y="0"/>
                </a:moveTo>
                <a:lnTo>
                  <a:pt x="35509" y="0"/>
                </a:lnTo>
                <a:lnTo>
                  <a:pt x="33588" y="960"/>
                </a:lnTo>
                <a:lnTo>
                  <a:pt x="31668" y="1920"/>
                </a:lnTo>
                <a:lnTo>
                  <a:pt x="28788" y="2880"/>
                </a:lnTo>
                <a:lnTo>
                  <a:pt x="26868" y="4800"/>
                </a:lnTo>
                <a:lnTo>
                  <a:pt x="24947" y="6720"/>
                </a:lnTo>
                <a:lnTo>
                  <a:pt x="23027" y="8641"/>
                </a:lnTo>
                <a:lnTo>
                  <a:pt x="20147" y="10561"/>
                </a:lnTo>
                <a:lnTo>
                  <a:pt x="18227" y="14401"/>
                </a:lnTo>
                <a:lnTo>
                  <a:pt x="15346" y="17282"/>
                </a:lnTo>
                <a:lnTo>
                  <a:pt x="15346" y="2880"/>
                </a:lnTo>
                <a:lnTo>
                  <a:pt x="14386" y="1920"/>
                </a:lnTo>
                <a:lnTo>
                  <a:pt x="13426" y="960"/>
                </a:lnTo>
                <a:lnTo>
                  <a:pt x="2865" y="960"/>
                </a:lnTo>
                <a:lnTo>
                  <a:pt x="2865" y="1920"/>
                </a:lnTo>
                <a:lnTo>
                  <a:pt x="944" y="1920"/>
                </a:lnTo>
                <a:lnTo>
                  <a:pt x="944" y="2880"/>
                </a:lnTo>
                <a:lnTo>
                  <a:pt x="0" y="3840"/>
                </a:lnTo>
                <a:lnTo>
                  <a:pt x="0" y="96956"/>
                </a:lnTo>
                <a:lnTo>
                  <a:pt x="944" y="97916"/>
                </a:lnTo>
                <a:lnTo>
                  <a:pt x="944" y="98877"/>
                </a:lnTo>
                <a:lnTo>
                  <a:pt x="2865" y="98877"/>
                </a:lnTo>
                <a:lnTo>
                  <a:pt x="3825" y="99837"/>
                </a:lnTo>
                <a:lnTo>
                  <a:pt x="14386" y="99837"/>
                </a:lnTo>
                <a:lnTo>
                  <a:pt x="15346" y="98877"/>
                </a:lnTo>
                <a:lnTo>
                  <a:pt x="16306" y="98877"/>
                </a:lnTo>
                <a:lnTo>
                  <a:pt x="17266" y="97916"/>
                </a:lnTo>
                <a:lnTo>
                  <a:pt x="17266" y="35524"/>
                </a:lnTo>
                <a:lnTo>
                  <a:pt x="20147" y="31683"/>
                </a:lnTo>
                <a:lnTo>
                  <a:pt x="22067" y="28803"/>
                </a:lnTo>
                <a:lnTo>
                  <a:pt x="23987" y="25923"/>
                </a:lnTo>
                <a:lnTo>
                  <a:pt x="25907" y="24002"/>
                </a:lnTo>
                <a:lnTo>
                  <a:pt x="27828" y="21122"/>
                </a:lnTo>
                <a:lnTo>
                  <a:pt x="29748" y="20162"/>
                </a:lnTo>
                <a:lnTo>
                  <a:pt x="31668" y="18242"/>
                </a:lnTo>
                <a:lnTo>
                  <a:pt x="33588" y="17282"/>
                </a:lnTo>
                <a:lnTo>
                  <a:pt x="34549" y="16322"/>
                </a:lnTo>
                <a:lnTo>
                  <a:pt x="36469" y="16322"/>
                </a:lnTo>
                <a:lnTo>
                  <a:pt x="38389" y="15361"/>
                </a:lnTo>
                <a:lnTo>
                  <a:pt x="43190" y="15361"/>
                </a:lnTo>
                <a:lnTo>
                  <a:pt x="44150" y="16322"/>
                </a:lnTo>
                <a:lnTo>
                  <a:pt x="46070" y="16322"/>
                </a:lnTo>
                <a:lnTo>
                  <a:pt x="47030" y="17282"/>
                </a:lnTo>
                <a:lnTo>
                  <a:pt x="48950" y="17282"/>
                </a:lnTo>
                <a:lnTo>
                  <a:pt x="49911" y="18242"/>
                </a:lnTo>
                <a:lnTo>
                  <a:pt x="52791" y="18242"/>
                </a:lnTo>
                <a:lnTo>
                  <a:pt x="53751" y="17282"/>
                </a:lnTo>
                <a:lnTo>
                  <a:pt x="53751" y="16322"/>
                </a:lnTo>
                <a:lnTo>
                  <a:pt x="54711" y="16322"/>
                </a:lnTo>
                <a:lnTo>
                  <a:pt x="54711" y="4800"/>
                </a:lnTo>
                <a:lnTo>
                  <a:pt x="53751" y="3840"/>
                </a:lnTo>
                <a:lnTo>
                  <a:pt x="53751" y="2880"/>
                </a:lnTo>
                <a:lnTo>
                  <a:pt x="52791" y="1920"/>
                </a:lnTo>
                <a:lnTo>
                  <a:pt x="51831" y="1920"/>
                </a:lnTo>
                <a:lnTo>
                  <a:pt x="50871" y="960"/>
                </a:lnTo>
                <a:lnTo>
                  <a:pt x="48950" y="960"/>
                </a:lnTo>
                <a:lnTo>
                  <a:pt x="47990" y="0"/>
                </a:lnTo>
                <a:lnTo>
                  <a:pt x="41269" y="0"/>
                </a:lnTo>
                <a:close/>
              </a:path>
            </a:pathLst>
          </a:custGeom>
          <a:solidFill>
            <a:srgbClr val="3F3F3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6" name="object 596"/>
          <p:cNvSpPr/>
          <p:nvPr/>
        </p:nvSpPr>
        <p:spPr>
          <a:xfrm>
            <a:off x="2938713" y="6010427"/>
            <a:ext cx="17282" cy="98877"/>
          </a:xfrm>
          <a:custGeom>
            <a:avLst/>
            <a:gdLst/>
            <a:ahLst/>
            <a:cxnLst/>
            <a:rect l="l" t="t" r="r" b="b"/>
            <a:pathLst>
              <a:path w="17282" h="98877">
                <a:moveTo>
                  <a:pt x="960" y="97916"/>
                </a:moveTo>
                <a:lnTo>
                  <a:pt x="1920" y="97916"/>
                </a:lnTo>
                <a:lnTo>
                  <a:pt x="2880" y="98877"/>
                </a:lnTo>
                <a:lnTo>
                  <a:pt x="13441" y="98877"/>
                </a:lnTo>
                <a:lnTo>
                  <a:pt x="14386" y="97916"/>
                </a:lnTo>
                <a:lnTo>
                  <a:pt x="16322" y="97916"/>
                </a:lnTo>
                <a:lnTo>
                  <a:pt x="16322" y="96956"/>
                </a:lnTo>
                <a:lnTo>
                  <a:pt x="17282" y="96956"/>
                </a:lnTo>
                <a:lnTo>
                  <a:pt x="17282" y="2880"/>
                </a:lnTo>
                <a:lnTo>
                  <a:pt x="16322" y="1920"/>
                </a:lnTo>
                <a:lnTo>
                  <a:pt x="16322" y="960"/>
                </a:lnTo>
                <a:lnTo>
                  <a:pt x="14386" y="960"/>
                </a:lnTo>
                <a:lnTo>
                  <a:pt x="1344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96956"/>
                </a:lnTo>
                <a:lnTo>
                  <a:pt x="960" y="97916"/>
                </a:lnTo>
                <a:close/>
              </a:path>
            </a:pathLst>
          </a:custGeom>
          <a:solidFill>
            <a:srgbClr val="3F3F3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7" name="object 597"/>
          <p:cNvSpPr/>
          <p:nvPr/>
        </p:nvSpPr>
        <p:spPr>
          <a:xfrm>
            <a:off x="2936793" y="5972037"/>
            <a:ext cx="21107" cy="21122"/>
          </a:xfrm>
          <a:custGeom>
            <a:avLst/>
            <a:gdLst/>
            <a:ahLst/>
            <a:cxnLst/>
            <a:rect l="l" t="t" r="r" b="b"/>
            <a:pathLst>
              <a:path w="21107" h="21122">
                <a:moveTo>
                  <a:pt x="21107" y="10561"/>
                </a:moveTo>
                <a:lnTo>
                  <a:pt x="21107" y="6720"/>
                </a:lnTo>
                <a:lnTo>
                  <a:pt x="20147" y="3840"/>
                </a:lnTo>
                <a:lnTo>
                  <a:pt x="18242" y="2880"/>
                </a:lnTo>
                <a:lnTo>
                  <a:pt x="17266" y="960"/>
                </a:lnTo>
                <a:lnTo>
                  <a:pt x="14401" y="0"/>
                </a:lnTo>
                <a:lnTo>
                  <a:pt x="6720" y="0"/>
                </a:lnTo>
                <a:lnTo>
                  <a:pt x="3840" y="960"/>
                </a:lnTo>
                <a:lnTo>
                  <a:pt x="1920" y="2880"/>
                </a:lnTo>
                <a:lnTo>
                  <a:pt x="960" y="3840"/>
                </a:lnTo>
                <a:lnTo>
                  <a:pt x="0" y="6720"/>
                </a:lnTo>
                <a:lnTo>
                  <a:pt x="0" y="14401"/>
                </a:lnTo>
                <a:lnTo>
                  <a:pt x="960" y="17282"/>
                </a:lnTo>
                <a:lnTo>
                  <a:pt x="1920" y="18227"/>
                </a:lnTo>
                <a:lnTo>
                  <a:pt x="3840" y="20147"/>
                </a:lnTo>
                <a:lnTo>
                  <a:pt x="6720" y="21122"/>
                </a:lnTo>
                <a:lnTo>
                  <a:pt x="14401" y="21122"/>
                </a:lnTo>
                <a:lnTo>
                  <a:pt x="17266" y="20147"/>
                </a:lnTo>
                <a:lnTo>
                  <a:pt x="18242" y="18227"/>
                </a:lnTo>
                <a:lnTo>
                  <a:pt x="20147" y="17282"/>
                </a:lnTo>
                <a:lnTo>
                  <a:pt x="21107" y="14401"/>
                </a:lnTo>
                <a:lnTo>
                  <a:pt x="21107" y="10561"/>
                </a:lnTo>
                <a:close/>
              </a:path>
            </a:pathLst>
          </a:custGeom>
          <a:solidFill>
            <a:srgbClr val="3F3F3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8" name="object 598"/>
          <p:cNvSpPr/>
          <p:nvPr/>
        </p:nvSpPr>
        <p:spPr>
          <a:xfrm>
            <a:off x="2986704" y="6009467"/>
            <a:ext cx="79674" cy="99837"/>
          </a:xfrm>
          <a:custGeom>
            <a:avLst/>
            <a:gdLst/>
            <a:ahLst/>
            <a:cxnLst/>
            <a:rect l="l" t="t" r="r" b="b"/>
            <a:pathLst>
              <a:path w="79674" h="99837">
                <a:moveTo>
                  <a:pt x="22082" y="25923"/>
                </a:moveTo>
                <a:lnTo>
                  <a:pt x="25923" y="22082"/>
                </a:lnTo>
                <a:lnTo>
                  <a:pt x="30723" y="19202"/>
                </a:lnTo>
                <a:lnTo>
                  <a:pt x="34564" y="15361"/>
                </a:lnTo>
                <a:lnTo>
                  <a:pt x="39364" y="14401"/>
                </a:lnTo>
                <a:lnTo>
                  <a:pt x="49926" y="14401"/>
                </a:lnTo>
                <a:lnTo>
                  <a:pt x="51846" y="16322"/>
                </a:lnTo>
                <a:lnTo>
                  <a:pt x="54726" y="17282"/>
                </a:lnTo>
                <a:lnTo>
                  <a:pt x="56647" y="19202"/>
                </a:lnTo>
                <a:lnTo>
                  <a:pt x="58567" y="21122"/>
                </a:lnTo>
                <a:lnTo>
                  <a:pt x="59527" y="24002"/>
                </a:lnTo>
                <a:lnTo>
                  <a:pt x="60472" y="26883"/>
                </a:lnTo>
                <a:lnTo>
                  <a:pt x="61432" y="29763"/>
                </a:lnTo>
                <a:lnTo>
                  <a:pt x="62407" y="32644"/>
                </a:lnTo>
                <a:lnTo>
                  <a:pt x="63367" y="37444"/>
                </a:lnTo>
                <a:lnTo>
                  <a:pt x="63367" y="98877"/>
                </a:lnTo>
                <a:lnTo>
                  <a:pt x="65272" y="98877"/>
                </a:lnTo>
                <a:lnTo>
                  <a:pt x="66248" y="99837"/>
                </a:lnTo>
                <a:lnTo>
                  <a:pt x="76794" y="99837"/>
                </a:lnTo>
                <a:lnTo>
                  <a:pt x="77754" y="98877"/>
                </a:lnTo>
                <a:lnTo>
                  <a:pt x="79674" y="98877"/>
                </a:lnTo>
                <a:lnTo>
                  <a:pt x="79674" y="27843"/>
                </a:lnTo>
                <a:lnTo>
                  <a:pt x="77754" y="23042"/>
                </a:lnTo>
                <a:lnTo>
                  <a:pt x="76794" y="18242"/>
                </a:lnTo>
                <a:lnTo>
                  <a:pt x="74874" y="14401"/>
                </a:lnTo>
                <a:lnTo>
                  <a:pt x="72953" y="11521"/>
                </a:lnTo>
                <a:lnTo>
                  <a:pt x="70088" y="7680"/>
                </a:lnTo>
                <a:lnTo>
                  <a:pt x="66248" y="4800"/>
                </a:lnTo>
                <a:lnTo>
                  <a:pt x="62407" y="2880"/>
                </a:lnTo>
                <a:lnTo>
                  <a:pt x="58567" y="960"/>
                </a:lnTo>
                <a:lnTo>
                  <a:pt x="52806" y="0"/>
                </a:lnTo>
                <a:lnTo>
                  <a:pt x="41285" y="0"/>
                </a:lnTo>
                <a:lnTo>
                  <a:pt x="36484" y="960"/>
                </a:lnTo>
                <a:lnTo>
                  <a:pt x="30723" y="3840"/>
                </a:lnTo>
                <a:lnTo>
                  <a:pt x="25923" y="6720"/>
                </a:lnTo>
                <a:lnTo>
                  <a:pt x="21122" y="10561"/>
                </a:lnTo>
                <a:lnTo>
                  <a:pt x="15361" y="16322"/>
                </a:lnTo>
                <a:lnTo>
                  <a:pt x="15361" y="2880"/>
                </a:lnTo>
                <a:lnTo>
                  <a:pt x="14401" y="1920"/>
                </a:lnTo>
                <a:lnTo>
                  <a:pt x="13441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97916"/>
                </a:lnTo>
                <a:lnTo>
                  <a:pt x="960" y="98877"/>
                </a:lnTo>
                <a:lnTo>
                  <a:pt x="2880" y="98877"/>
                </a:lnTo>
                <a:lnTo>
                  <a:pt x="3840" y="99837"/>
                </a:lnTo>
                <a:lnTo>
                  <a:pt x="14401" y="99837"/>
                </a:lnTo>
                <a:lnTo>
                  <a:pt x="14401" y="98877"/>
                </a:lnTo>
                <a:lnTo>
                  <a:pt x="16322" y="98877"/>
                </a:lnTo>
                <a:lnTo>
                  <a:pt x="16322" y="97916"/>
                </a:lnTo>
                <a:lnTo>
                  <a:pt x="17282" y="97916"/>
                </a:lnTo>
                <a:lnTo>
                  <a:pt x="17282" y="31683"/>
                </a:lnTo>
                <a:lnTo>
                  <a:pt x="22082" y="25923"/>
                </a:lnTo>
                <a:close/>
              </a:path>
            </a:pathLst>
          </a:custGeom>
          <a:solidFill>
            <a:srgbClr val="3F3F3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9" name="object 599"/>
          <p:cNvSpPr/>
          <p:nvPr/>
        </p:nvSpPr>
        <p:spPr>
          <a:xfrm>
            <a:off x="3087502" y="6018108"/>
            <a:ext cx="86395" cy="127680"/>
          </a:xfrm>
          <a:custGeom>
            <a:avLst/>
            <a:gdLst/>
            <a:ahLst/>
            <a:cxnLst/>
            <a:rect l="l" t="t" r="r" b="b"/>
            <a:pathLst>
              <a:path w="86395" h="127680">
                <a:moveTo>
                  <a:pt x="960" y="110398"/>
                </a:moveTo>
                <a:lnTo>
                  <a:pt x="1920" y="113278"/>
                </a:lnTo>
                <a:lnTo>
                  <a:pt x="3840" y="116159"/>
                </a:lnTo>
                <a:lnTo>
                  <a:pt x="5760" y="119039"/>
                </a:lnTo>
                <a:lnTo>
                  <a:pt x="9601" y="120959"/>
                </a:lnTo>
                <a:lnTo>
                  <a:pt x="12481" y="122880"/>
                </a:lnTo>
                <a:lnTo>
                  <a:pt x="17282" y="124800"/>
                </a:lnTo>
                <a:lnTo>
                  <a:pt x="22082" y="125760"/>
                </a:lnTo>
                <a:lnTo>
                  <a:pt x="27843" y="127680"/>
                </a:lnTo>
                <a:lnTo>
                  <a:pt x="48966" y="127680"/>
                </a:lnTo>
                <a:lnTo>
                  <a:pt x="55686" y="126720"/>
                </a:lnTo>
                <a:lnTo>
                  <a:pt x="61432" y="125760"/>
                </a:lnTo>
                <a:lnTo>
                  <a:pt x="67208" y="123840"/>
                </a:lnTo>
                <a:lnTo>
                  <a:pt x="71993" y="121919"/>
                </a:lnTo>
                <a:lnTo>
                  <a:pt x="75834" y="119039"/>
                </a:lnTo>
                <a:lnTo>
                  <a:pt x="78714" y="116159"/>
                </a:lnTo>
                <a:lnTo>
                  <a:pt x="81594" y="112318"/>
                </a:lnTo>
                <a:lnTo>
                  <a:pt x="83515" y="108478"/>
                </a:lnTo>
                <a:lnTo>
                  <a:pt x="85435" y="104637"/>
                </a:lnTo>
                <a:lnTo>
                  <a:pt x="86395" y="100797"/>
                </a:lnTo>
                <a:lnTo>
                  <a:pt x="86395" y="92156"/>
                </a:lnTo>
                <a:lnTo>
                  <a:pt x="85435" y="89275"/>
                </a:lnTo>
                <a:lnTo>
                  <a:pt x="83515" y="85435"/>
                </a:lnTo>
                <a:lnTo>
                  <a:pt x="82555" y="82555"/>
                </a:lnTo>
                <a:lnTo>
                  <a:pt x="80634" y="80634"/>
                </a:lnTo>
                <a:lnTo>
                  <a:pt x="77754" y="77754"/>
                </a:lnTo>
                <a:lnTo>
                  <a:pt x="74874" y="75834"/>
                </a:lnTo>
                <a:lnTo>
                  <a:pt x="71048" y="73913"/>
                </a:lnTo>
                <a:lnTo>
                  <a:pt x="67208" y="72969"/>
                </a:lnTo>
                <a:lnTo>
                  <a:pt x="63367" y="71993"/>
                </a:lnTo>
                <a:lnTo>
                  <a:pt x="59527" y="71033"/>
                </a:lnTo>
                <a:lnTo>
                  <a:pt x="54711" y="71033"/>
                </a:lnTo>
                <a:lnTo>
                  <a:pt x="30723" y="70073"/>
                </a:lnTo>
                <a:lnTo>
                  <a:pt x="26883" y="70073"/>
                </a:lnTo>
                <a:lnTo>
                  <a:pt x="24003" y="69128"/>
                </a:lnTo>
                <a:lnTo>
                  <a:pt x="21122" y="68153"/>
                </a:lnTo>
                <a:lnTo>
                  <a:pt x="19202" y="66248"/>
                </a:lnTo>
                <a:lnTo>
                  <a:pt x="18242" y="64312"/>
                </a:lnTo>
                <a:lnTo>
                  <a:pt x="19202" y="92156"/>
                </a:lnTo>
                <a:lnTo>
                  <a:pt x="20162" y="90236"/>
                </a:lnTo>
                <a:lnTo>
                  <a:pt x="22082" y="89275"/>
                </a:lnTo>
                <a:lnTo>
                  <a:pt x="23042" y="87355"/>
                </a:lnTo>
                <a:lnTo>
                  <a:pt x="24963" y="85435"/>
                </a:lnTo>
                <a:lnTo>
                  <a:pt x="26883" y="83515"/>
                </a:lnTo>
                <a:lnTo>
                  <a:pt x="50871" y="84475"/>
                </a:lnTo>
                <a:lnTo>
                  <a:pt x="56647" y="84475"/>
                </a:lnTo>
                <a:lnTo>
                  <a:pt x="61432" y="86395"/>
                </a:lnTo>
                <a:lnTo>
                  <a:pt x="64328" y="88315"/>
                </a:lnTo>
                <a:lnTo>
                  <a:pt x="68153" y="90236"/>
                </a:lnTo>
                <a:lnTo>
                  <a:pt x="69113" y="93116"/>
                </a:lnTo>
                <a:lnTo>
                  <a:pt x="69113" y="101757"/>
                </a:lnTo>
                <a:lnTo>
                  <a:pt x="68153" y="103677"/>
                </a:lnTo>
                <a:lnTo>
                  <a:pt x="67208" y="106558"/>
                </a:lnTo>
                <a:lnTo>
                  <a:pt x="65272" y="108478"/>
                </a:lnTo>
                <a:lnTo>
                  <a:pt x="63367" y="109438"/>
                </a:lnTo>
                <a:lnTo>
                  <a:pt x="61432" y="111358"/>
                </a:lnTo>
                <a:lnTo>
                  <a:pt x="58552" y="112318"/>
                </a:lnTo>
                <a:lnTo>
                  <a:pt x="54711" y="113278"/>
                </a:lnTo>
                <a:lnTo>
                  <a:pt x="51846" y="114239"/>
                </a:lnTo>
                <a:lnTo>
                  <a:pt x="47045" y="115199"/>
                </a:lnTo>
                <a:lnTo>
                  <a:pt x="33604" y="115199"/>
                </a:lnTo>
                <a:lnTo>
                  <a:pt x="27843" y="114239"/>
                </a:lnTo>
                <a:lnTo>
                  <a:pt x="23042" y="111358"/>
                </a:lnTo>
                <a:lnTo>
                  <a:pt x="18242" y="109438"/>
                </a:lnTo>
                <a:lnTo>
                  <a:pt x="16322" y="105597"/>
                </a:lnTo>
                <a:lnTo>
                  <a:pt x="15361" y="0"/>
                </a:lnTo>
                <a:lnTo>
                  <a:pt x="12481" y="2880"/>
                </a:lnTo>
                <a:lnTo>
                  <a:pt x="9601" y="6720"/>
                </a:lnTo>
                <a:lnTo>
                  <a:pt x="7680" y="10561"/>
                </a:lnTo>
                <a:lnTo>
                  <a:pt x="5760" y="14401"/>
                </a:lnTo>
                <a:lnTo>
                  <a:pt x="4800" y="19202"/>
                </a:lnTo>
                <a:lnTo>
                  <a:pt x="4800" y="29763"/>
                </a:lnTo>
                <a:lnTo>
                  <a:pt x="5760" y="33604"/>
                </a:lnTo>
                <a:lnTo>
                  <a:pt x="6720" y="36484"/>
                </a:lnTo>
                <a:lnTo>
                  <a:pt x="8641" y="39364"/>
                </a:lnTo>
                <a:lnTo>
                  <a:pt x="9601" y="42245"/>
                </a:lnTo>
                <a:lnTo>
                  <a:pt x="12481" y="45125"/>
                </a:lnTo>
                <a:lnTo>
                  <a:pt x="9601" y="48005"/>
                </a:lnTo>
                <a:lnTo>
                  <a:pt x="7680" y="50886"/>
                </a:lnTo>
                <a:lnTo>
                  <a:pt x="5760" y="53766"/>
                </a:lnTo>
                <a:lnTo>
                  <a:pt x="3840" y="56631"/>
                </a:lnTo>
                <a:lnTo>
                  <a:pt x="2880" y="60472"/>
                </a:lnTo>
                <a:lnTo>
                  <a:pt x="2880" y="68153"/>
                </a:lnTo>
                <a:lnTo>
                  <a:pt x="3840" y="71033"/>
                </a:lnTo>
                <a:lnTo>
                  <a:pt x="5760" y="72969"/>
                </a:lnTo>
                <a:lnTo>
                  <a:pt x="6720" y="75834"/>
                </a:lnTo>
                <a:lnTo>
                  <a:pt x="9601" y="78714"/>
                </a:lnTo>
                <a:lnTo>
                  <a:pt x="13441" y="79674"/>
                </a:lnTo>
                <a:lnTo>
                  <a:pt x="10561" y="81594"/>
                </a:lnTo>
                <a:lnTo>
                  <a:pt x="8641" y="83515"/>
                </a:lnTo>
                <a:lnTo>
                  <a:pt x="6720" y="85435"/>
                </a:lnTo>
                <a:lnTo>
                  <a:pt x="5760" y="87355"/>
                </a:lnTo>
                <a:lnTo>
                  <a:pt x="3840" y="88315"/>
                </a:lnTo>
                <a:lnTo>
                  <a:pt x="2880" y="90236"/>
                </a:lnTo>
                <a:lnTo>
                  <a:pt x="1920" y="92156"/>
                </a:lnTo>
                <a:lnTo>
                  <a:pt x="960" y="95036"/>
                </a:lnTo>
                <a:lnTo>
                  <a:pt x="960" y="96956"/>
                </a:lnTo>
                <a:lnTo>
                  <a:pt x="0" y="98877"/>
                </a:lnTo>
                <a:lnTo>
                  <a:pt x="0" y="106558"/>
                </a:lnTo>
                <a:lnTo>
                  <a:pt x="960" y="110398"/>
                </a:lnTo>
                <a:close/>
              </a:path>
            </a:pathLst>
          </a:custGeom>
          <a:solidFill>
            <a:srgbClr val="3F3F3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0" name="object 600"/>
          <p:cNvSpPr/>
          <p:nvPr/>
        </p:nvSpPr>
        <p:spPr>
          <a:xfrm>
            <a:off x="3108624" y="6024829"/>
            <a:ext cx="55671" cy="50886"/>
          </a:xfrm>
          <a:custGeom>
            <a:avLst/>
            <a:gdLst/>
            <a:ahLst/>
            <a:cxnLst/>
            <a:rect l="l" t="t" r="r" b="b"/>
            <a:pathLst>
              <a:path w="55671" h="50886">
                <a:moveTo>
                  <a:pt x="960" y="45125"/>
                </a:moveTo>
                <a:lnTo>
                  <a:pt x="2880" y="47045"/>
                </a:lnTo>
                <a:lnTo>
                  <a:pt x="5760" y="48006"/>
                </a:lnTo>
                <a:lnTo>
                  <a:pt x="9601" y="48966"/>
                </a:lnTo>
                <a:lnTo>
                  <a:pt x="12481" y="49911"/>
                </a:lnTo>
                <a:lnTo>
                  <a:pt x="16322" y="50886"/>
                </a:lnTo>
                <a:lnTo>
                  <a:pt x="24963" y="50886"/>
                </a:lnTo>
                <a:lnTo>
                  <a:pt x="30723" y="49911"/>
                </a:lnTo>
                <a:lnTo>
                  <a:pt x="34564" y="48006"/>
                </a:lnTo>
                <a:lnTo>
                  <a:pt x="39364" y="47045"/>
                </a:lnTo>
                <a:lnTo>
                  <a:pt x="43205" y="45125"/>
                </a:lnTo>
                <a:lnTo>
                  <a:pt x="46085" y="42245"/>
                </a:lnTo>
                <a:lnTo>
                  <a:pt x="48950" y="39349"/>
                </a:lnTo>
                <a:lnTo>
                  <a:pt x="51831" y="35524"/>
                </a:lnTo>
                <a:lnTo>
                  <a:pt x="53751" y="31683"/>
                </a:lnTo>
                <a:lnTo>
                  <a:pt x="54711" y="27843"/>
                </a:lnTo>
                <a:lnTo>
                  <a:pt x="55671" y="23042"/>
                </a:lnTo>
                <a:lnTo>
                  <a:pt x="55671" y="10561"/>
                </a:lnTo>
                <a:lnTo>
                  <a:pt x="54711" y="7680"/>
                </a:lnTo>
                <a:lnTo>
                  <a:pt x="53751" y="4800"/>
                </a:lnTo>
                <a:lnTo>
                  <a:pt x="51831" y="1920"/>
                </a:lnTo>
                <a:lnTo>
                  <a:pt x="49926" y="0"/>
                </a:lnTo>
                <a:lnTo>
                  <a:pt x="39364" y="11521"/>
                </a:lnTo>
                <a:lnTo>
                  <a:pt x="39364" y="23042"/>
                </a:lnTo>
                <a:lnTo>
                  <a:pt x="38404" y="24963"/>
                </a:lnTo>
                <a:lnTo>
                  <a:pt x="37429" y="27843"/>
                </a:lnTo>
                <a:lnTo>
                  <a:pt x="36469" y="29763"/>
                </a:lnTo>
                <a:lnTo>
                  <a:pt x="34564" y="31683"/>
                </a:lnTo>
                <a:lnTo>
                  <a:pt x="33588" y="33604"/>
                </a:lnTo>
                <a:lnTo>
                  <a:pt x="31683" y="35524"/>
                </a:lnTo>
                <a:lnTo>
                  <a:pt x="28803" y="36484"/>
                </a:lnTo>
                <a:lnTo>
                  <a:pt x="25923" y="37444"/>
                </a:lnTo>
                <a:lnTo>
                  <a:pt x="13441" y="37444"/>
                </a:lnTo>
                <a:lnTo>
                  <a:pt x="8641" y="35524"/>
                </a:lnTo>
                <a:lnTo>
                  <a:pt x="5760" y="32644"/>
                </a:lnTo>
                <a:lnTo>
                  <a:pt x="1920" y="28803"/>
                </a:lnTo>
                <a:lnTo>
                  <a:pt x="0" y="24003"/>
                </a:lnTo>
                <a:lnTo>
                  <a:pt x="0" y="47045"/>
                </a:lnTo>
                <a:lnTo>
                  <a:pt x="960" y="45125"/>
                </a:lnTo>
                <a:close/>
              </a:path>
            </a:pathLst>
          </a:custGeom>
          <a:solidFill>
            <a:srgbClr val="3F3F3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1" name="object 601"/>
          <p:cNvSpPr/>
          <p:nvPr/>
        </p:nvSpPr>
        <p:spPr>
          <a:xfrm>
            <a:off x="3102864" y="6009467"/>
            <a:ext cx="71993" cy="114239"/>
          </a:xfrm>
          <a:custGeom>
            <a:avLst/>
            <a:gdLst/>
            <a:ahLst/>
            <a:cxnLst/>
            <a:rect l="l" t="t" r="r" b="b"/>
            <a:pathLst>
              <a:path w="71993" h="114239">
                <a:moveTo>
                  <a:pt x="2880" y="5760"/>
                </a:moveTo>
                <a:lnTo>
                  <a:pt x="0" y="8641"/>
                </a:lnTo>
                <a:lnTo>
                  <a:pt x="960" y="114239"/>
                </a:lnTo>
                <a:lnTo>
                  <a:pt x="960" y="105597"/>
                </a:lnTo>
                <a:lnTo>
                  <a:pt x="1920" y="104637"/>
                </a:lnTo>
                <a:lnTo>
                  <a:pt x="1920" y="103677"/>
                </a:lnTo>
                <a:lnTo>
                  <a:pt x="2880" y="101757"/>
                </a:lnTo>
                <a:lnTo>
                  <a:pt x="3840" y="100797"/>
                </a:lnTo>
                <a:lnTo>
                  <a:pt x="2880" y="72953"/>
                </a:lnTo>
                <a:lnTo>
                  <a:pt x="2880" y="66248"/>
                </a:lnTo>
                <a:lnTo>
                  <a:pt x="3840" y="65272"/>
                </a:lnTo>
                <a:lnTo>
                  <a:pt x="4800" y="63367"/>
                </a:lnTo>
                <a:lnTo>
                  <a:pt x="5760" y="62407"/>
                </a:lnTo>
                <a:lnTo>
                  <a:pt x="5760" y="30723"/>
                </a:lnTo>
                <a:lnTo>
                  <a:pt x="6720" y="27843"/>
                </a:lnTo>
                <a:lnTo>
                  <a:pt x="6720" y="25923"/>
                </a:lnTo>
                <a:lnTo>
                  <a:pt x="7680" y="23042"/>
                </a:lnTo>
                <a:lnTo>
                  <a:pt x="9601" y="21122"/>
                </a:lnTo>
                <a:lnTo>
                  <a:pt x="10561" y="19202"/>
                </a:lnTo>
                <a:lnTo>
                  <a:pt x="12481" y="17282"/>
                </a:lnTo>
                <a:lnTo>
                  <a:pt x="14401" y="15361"/>
                </a:lnTo>
                <a:lnTo>
                  <a:pt x="17282" y="14401"/>
                </a:lnTo>
                <a:lnTo>
                  <a:pt x="19202" y="13441"/>
                </a:lnTo>
                <a:lnTo>
                  <a:pt x="22082" y="12481"/>
                </a:lnTo>
                <a:lnTo>
                  <a:pt x="31683" y="12481"/>
                </a:lnTo>
                <a:lnTo>
                  <a:pt x="36484" y="14401"/>
                </a:lnTo>
                <a:lnTo>
                  <a:pt x="40325" y="18242"/>
                </a:lnTo>
                <a:lnTo>
                  <a:pt x="44165" y="21122"/>
                </a:lnTo>
                <a:lnTo>
                  <a:pt x="45125" y="26883"/>
                </a:lnTo>
                <a:lnTo>
                  <a:pt x="55686" y="15361"/>
                </a:lnTo>
                <a:lnTo>
                  <a:pt x="69113" y="15361"/>
                </a:lnTo>
                <a:lnTo>
                  <a:pt x="70073" y="14401"/>
                </a:lnTo>
                <a:lnTo>
                  <a:pt x="71033" y="13441"/>
                </a:lnTo>
                <a:lnTo>
                  <a:pt x="71993" y="12481"/>
                </a:lnTo>
                <a:lnTo>
                  <a:pt x="71993" y="3840"/>
                </a:lnTo>
                <a:lnTo>
                  <a:pt x="71033" y="2880"/>
                </a:lnTo>
                <a:lnTo>
                  <a:pt x="70073" y="1920"/>
                </a:lnTo>
                <a:lnTo>
                  <a:pt x="40325" y="1920"/>
                </a:lnTo>
                <a:lnTo>
                  <a:pt x="38404" y="960"/>
                </a:lnTo>
                <a:lnTo>
                  <a:pt x="36484" y="960"/>
                </a:lnTo>
                <a:lnTo>
                  <a:pt x="33604" y="0"/>
                </a:lnTo>
                <a:lnTo>
                  <a:pt x="20162" y="0"/>
                </a:lnTo>
                <a:lnTo>
                  <a:pt x="15361" y="960"/>
                </a:lnTo>
                <a:lnTo>
                  <a:pt x="11521" y="1920"/>
                </a:lnTo>
                <a:lnTo>
                  <a:pt x="6720" y="3840"/>
                </a:lnTo>
                <a:lnTo>
                  <a:pt x="2880" y="5760"/>
                </a:lnTo>
                <a:close/>
              </a:path>
            </a:pathLst>
          </a:custGeom>
          <a:solidFill>
            <a:srgbClr val="3F3F3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2" name="object 602"/>
          <p:cNvSpPr/>
          <p:nvPr/>
        </p:nvSpPr>
        <p:spPr>
          <a:xfrm>
            <a:off x="3268934" y="5969157"/>
            <a:ext cx="58567" cy="95996"/>
          </a:xfrm>
          <a:custGeom>
            <a:avLst/>
            <a:gdLst/>
            <a:ahLst/>
            <a:cxnLst/>
            <a:rect l="l" t="t" r="r" b="b"/>
            <a:pathLst>
              <a:path w="58567" h="95996">
                <a:moveTo>
                  <a:pt x="55686" y="42230"/>
                </a:moveTo>
                <a:lnTo>
                  <a:pt x="56647" y="39349"/>
                </a:lnTo>
                <a:lnTo>
                  <a:pt x="57607" y="35509"/>
                </a:lnTo>
                <a:lnTo>
                  <a:pt x="58567" y="31668"/>
                </a:lnTo>
                <a:lnTo>
                  <a:pt x="58567" y="24002"/>
                </a:lnTo>
                <a:lnTo>
                  <a:pt x="57607" y="20162"/>
                </a:lnTo>
                <a:lnTo>
                  <a:pt x="56647" y="16322"/>
                </a:lnTo>
                <a:lnTo>
                  <a:pt x="54726" y="13441"/>
                </a:lnTo>
                <a:lnTo>
                  <a:pt x="52806" y="10561"/>
                </a:lnTo>
                <a:lnTo>
                  <a:pt x="49926" y="7665"/>
                </a:lnTo>
                <a:lnTo>
                  <a:pt x="47045" y="5760"/>
                </a:lnTo>
                <a:lnTo>
                  <a:pt x="43205" y="3840"/>
                </a:lnTo>
                <a:lnTo>
                  <a:pt x="38404" y="1920"/>
                </a:lnTo>
                <a:lnTo>
                  <a:pt x="34564" y="944"/>
                </a:lnTo>
                <a:lnTo>
                  <a:pt x="28803" y="0"/>
                </a:lnTo>
                <a:lnTo>
                  <a:pt x="16322" y="0"/>
                </a:lnTo>
                <a:lnTo>
                  <a:pt x="9601" y="944"/>
                </a:lnTo>
                <a:lnTo>
                  <a:pt x="4800" y="2880"/>
                </a:lnTo>
                <a:lnTo>
                  <a:pt x="0" y="4800"/>
                </a:lnTo>
                <a:lnTo>
                  <a:pt x="1920" y="26868"/>
                </a:lnTo>
                <a:lnTo>
                  <a:pt x="2880" y="24947"/>
                </a:lnTo>
                <a:lnTo>
                  <a:pt x="3840" y="23027"/>
                </a:lnTo>
                <a:lnTo>
                  <a:pt x="4800" y="21107"/>
                </a:lnTo>
                <a:lnTo>
                  <a:pt x="5760" y="19187"/>
                </a:lnTo>
                <a:lnTo>
                  <a:pt x="7680" y="18227"/>
                </a:lnTo>
                <a:lnTo>
                  <a:pt x="9601" y="16322"/>
                </a:lnTo>
                <a:lnTo>
                  <a:pt x="12481" y="16322"/>
                </a:lnTo>
                <a:lnTo>
                  <a:pt x="14401" y="14386"/>
                </a:lnTo>
                <a:lnTo>
                  <a:pt x="27843" y="14386"/>
                </a:lnTo>
                <a:lnTo>
                  <a:pt x="29763" y="15346"/>
                </a:lnTo>
                <a:lnTo>
                  <a:pt x="32644" y="16322"/>
                </a:lnTo>
                <a:lnTo>
                  <a:pt x="34564" y="17282"/>
                </a:lnTo>
                <a:lnTo>
                  <a:pt x="36484" y="19187"/>
                </a:lnTo>
                <a:lnTo>
                  <a:pt x="37444" y="20162"/>
                </a:lnTo>
                <a:lnTo>
                  <a:pt x="39364" y="22067"/>
                </a:lnTo>
                <a:lnTo>
                  <a:pt x="39364" y="24002"/>
                </a:lnTo>
                <a:lnTo>
                  <a:pt x="40325" y="25908"/>
                </a:lnTo>
                <a:lnTo>
                  <a:pt x="40325" y="34549"/>
                </a:lnTo>
                <a:lnTo>
                  <a:pt x="39364" y="36469"/>
                </a:lnTo>
                <a:lnTo>
                  <a:pt x="38404" y="38389"/>
                </a:lnTo>
                <a:lnTo>
                  <a:pt x="36484" y="41269"/>
                </a:lnTo>
                <a:lnTo>
                  <a:pt x="34564" y="43190"/>
                </a:lnTo>
                <a:lnTo>
                  <a:pt x="32644" y="45110"/>
                </a:lnTo>
                <a:lnTo>
                  <a:pt x="29763" y="47990"/>
                </a:lnTo>
                <a:lnTo>
                  <a:pt x="26883" y="49911"/>
                </a:lnTo>
                <a:lnTo>
                  <a:pt x="23042" y="52791"/>
                </a:lnTo>
                <a:lnTo>
                  <a:pt x="19202" y="54711"/>
                </a:lnTo>
                <a:lnTo>
                  <a:pt x="14401" y="57591"/>
                </a:lnTo>
                <a:lnTo>
                  <a:pt x="11521" y="54711"/>
                </a:lnTo>
                <a:lnTo>
                  <a:pt x="9601" y="51831"/>
                </a:lnTo>
                <a:lnTo>
                  <a:pt x="8641" y="49911"/>
                </a:lnTo>
                <a:lnTo>
                  <a:pt x="6720" y="47030"/>
                </a:lnTo>
                <a:lnTo>
                  <a:pt x="5760" y="45110"/>
                </a:lnTo>
                <a:lnTo>
                  <a:pt x="4800" y="43190"/>
                </a:lnTo>
                <a:lnTo>
                  <a:pt x="3840" y="41269"/>
                </a:lnTo>
                <a:lnTo>
                  <a:pt x="2880" y="38389"/>
                </a:lnTo>
                <a:lnTo>
                  <a:pt x="1920" y="36469"/>
                </a:lnTo>
                <a:lnTo>
                  <a:pt x="960" y="80634"/>
                </a:lnTo>
                <a:lnTo>
                  <a:pt x="3840" y="78714"/>
                </a:lnTo>
                <a:lnTo>
                  <a:pt x="7680" y="76794"/>
                </a:lnTo>
                <a:lnTo>
                  <a:pt x="10561" y="79674"/>
                </a:lnTo>
                <a:lnTo>
                  <a:pt x="13441" y="82555"/>
                </a:lnTo>
                <a:lnTo>
                  <a:pt x="16322" y="86395"/>
                </a:lnTo>
                <a:lnTo>
                  <a:pt x="19202" y="89275"/>
                </a:lnTo>
                <a:lnTo>
                  <a:pt x="22082" y="93116"/>
                </a:lnTo>
                <a:lnTo>
                  <a:pt x="25923" y="95996"/>
                </a:lnTo>
                <a:lnTo>
                  <a:pt x="24963" y="71033"/>
                </a:lnTo>
                <a:lnTo>
                  <a:pt x="23042" y="68153"/>
                </a:lnTo>
                <a:lnTo>
                  <a:pt x="29763" y="64312"/>
                </a:lnTo>
                <a:lnTo>
                  <a:pt x="34564" y="61432"/>
                </a:lnTo>
                <a:lnTo>
                  <a:pt x="39364" y="58552"/>
                </a:lnTo>
                <a:lnTo>
                  <a:pt x="44165" y="54711"/>
                </a:lnTo>
                <a:lnTo>
                  <a:pt x="47045" y="51831"/>
                </a:lnTo>
                <a:lnTo>
                  <a:pt x="49926" y="48950"/>
                </a:lnTo>
                <a:lnTo>
                  <a:pt x="52806" y="46070"/>
                </a:lnTo>
                <a:lnTo>
                  <a:pt x="55686" y="42230"/>
                </a:lnTo>
                <a:close/>
              </a:path>
            </a:pathLst>
          </a:custGeom>
          <a:solidFill>
            <a:srgbClr val="3F3F3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3" name="object 603"/>
          <p:cNvSpPr/>
          <p:nvPr/>
        </p:nvSpPr>
        <p:spPr>
          <a:xfrm>
            <a:off x="3240130" y="5973958"/>
            <a:ext cx="123840" cy="136306"/>
          </a:xfrm>
          <a:custGeom>
            <a:avLst/>
            <a:gdLst/>
            <a:ahLst/>
            <a:cxnLst/>
            <a:rect l="l" t="t" r="r" b="b"/>
            <a:pathLst>
              <a:path w="123840" h="136306">
                <a:moveTo>
                  <a:pt x="21122" y="110398"/>
                </a:moveTo>
                <a:lnTo>
                  <a:pt x="20162" y="107502"/>
                </a:lnTo>
                <a:lnTo>
                  <a:pt x="19202" y="104622"/>
                </a:lnTo>
                <a:lnTo>
                  <a:pt x="18242" y="101757"/>
                </a:lnTo>
                <a:lnTo>
                  <a:pt x="18242" y="93116"/>
                </a:lnTo>
                <a:lnTo>
                  <a:pt x="19202" y="91196"/>
                </a:lnTo>
                <a:lnTo>
                  <a:pt x="20162" y="89275"/>
                </a:lnTo>
                <a:lnTo>
                  <a:pt x="21122" y="86395"/>
                </a:lnTo>
                <a:lnTo>
                  <a:pt x="22082" y="84475"/>
                </a:lnTo>
                <a:lnTo>
                  <a:pt x="24002" y="82555"/>
                </a:lnTo>
                <a:lnTo>
                  <a:pt x="25923" y="80634"/>
                </a:lnTo>
                <a:lnTo>
                  <a:pt x="27843" y="77754"/>
                </a:lnTo>
                <a:lnTo>
                  <a:pt x="29763" y="75834"/>
                </a:lnTo>
                <a:lnTo>
                  <a:pt x="30723" y="31668"/>
                </a:lnTo>
                <a:lnTo>
                  <a:pt x="30723" y="22067"/>
                </a:lnTo>
                <a:lnTo>
                  <a:pt x="28803" y="0"/>
                </a:lnTo>
                <a:lnTo>
                  <a:pt x="24963" y="2865"/>
                </a:lnTo>
                <a:lnTo>
                  <a:pt x="21122" y="5760"/>
                </a:lnTo>
                <a:lnTo>
                  <a:pt x="18242" y="8641"/>
                </a:lnTo>
                <a:lnTo>
                  <a:pt x="16337" y="11521"/>
                </a:lnTo>
                <a:lnTo>
                  <a:pt x="14401" y="15361"/>
                </a:lnTo>
                <a:lnTo>
                  <a:pt x="13441" y="19202"/>
                </a:lnTo>
                <a:lnTo>
                  <a:pt x="12496" y="23987"/>
                </a:lnTo>
                <a:lnTo>
                  <a:pt x="12496" y="32628"/>
                </a:lnTo>
                <a:lnTo>
                  <a:pt x="13441" y="34549"/>
                </a:lnTo>
                <a:lnTo>
                  <a:pt x="13441" y="37429"/>
                </a:lnTo>
                <a:lnTo>
                  <a:pt x="14401" y="39349"/>
                </a:lnTo>
                <a:lnTo>
                  <a:pt x="15361" y="42230"/>
                </a:lnTo>
                <a:lnTo>
                  <a:pt x="17282" y="45110"/>
                </a:lnTo>
                <a:lnTo>
                  <a:pt x="19202" y="47990"/>
                </a:lnTo>
                <a:lnTo>
                  <a:pt x="20162" y="50871"/>
                </a:lnTo>
                <a:lnTo>
                  <a:pt x="23042" y="53751"/>
                </a:lnTo>
                <a:lnTo>
                  <a:pt x="24963" y="57591"/>
                </a:lnTo>
                <a:lnTo>
                  <a:pt x="27843" y="60472"/>
                </a:lnTo>
                <a:lnTo>
                  <a:pt x="23042" y="64312"/>
                </a:lnTo>
                <a:lnTo>
                  <a:pt x="18242" y="67193"/>
                </a:lnTo>
                <a:lnTo>
                  <a:pt x="14401" y="70073"/>
                </a:lnTo>
                <a:lnTo>
                  <a:pt x="11521" y="72953"/>
                </a:lnTo>
                <a:lnTo>
                  <a:pt x="8656" y="75834"/>
                </a:lnTo>
                <a:lnTo>
                  <a:pt x="6720" y="78714"/>
                </a:lnTo>
                <a:lnTo>
                  <a:pt x="3840" y="82555"/>
                </a:lnTo>
                <a:lnTo>
                  <a:pt x="2880" y="85435"/>
                </a:lnTo>
                <a:lnTo>
                  <a:pt x="1935" y="89275"/>
                </a:lnTo>
                <a:lnTo>
                  <a:pt x="0" y="92156"/>
                </a:lnTo>
                <a:lnTo>
                  <a:pt x="0" y="107502"/>
                </a:lnTo>
                <a:lnTo>
                  <a:pt x="975" y="110398"/>
                </a:lnTo>
                <a:lnTo>
                  <a:pt x="1935" y="114223"/>
                </a:lnTo>
                <a:lnTo>
                  <a:pt x="3840" y="117119"/>
                </a:lnTo>
                <a:lnTo>
                  <a:pt x="5775" y="119984"/>
                </a:lnTo>
                <a:lnTo>
                  <a:pt x="7680" y="122864"/>
                </a:lnTo>
                <a:lnTo>
                  <a:pt x="9616" y="124785"/>
                </a:lnTo>
                <a:lnTo>
                  <a:pt x="12496" y="126705"/>
                </a:lnTo>
                <a:lnTo>
                  <a:pt x="15361" y="128625"/>
                </a:lnTo>
                <a:lnTo>
                  <a:pt x="18242" y="130545"/>
                </a:lnTo>
                <a:lnTo>
                  <a:pt x="21122" y="132466"/>
                </a:lnTo>
                <a:lnTo>
                  <a:pt x="24002" y="133426"/>
                </a:lnTo>
                <a:lnTo>
                  <a:pt x="27843" y="134386"/>
                </a:lnTo>
                <a:lnTo>
                  <a:pt x="31683" y="135346"/>
                </a:lnTo>
                <a:lnTo>
                  <a:pt x="35524" y="136306"/>
                </a:lnTo>
                <a:lnTo>
                  <a:pt x="52806" y="136306"/>
                </a:lnTo>
                <a:lnTo>
                  <a:pt x="56647" y="135346"/>
                </a:lnTo>
                <a:lnTo>
                  <a:pt x="60487" y="134386"/>
                </a:lnTo>
                <a:lnTo>
                  <a:pt x="64328" y="133426"/>
                </a:lnTo>
                <a:lnTo>
                  <a:pt x="68168" y="132466"/>
                </a:lnTo>
                <a:lnTo>
                  <a:pt x="72009" y="130545"/>
                </a:lnTo>
                <a:lnTo>
                  <a:pt x="75849" y="128625"/>
                </a:lnTo>
                <a:lnTo>
                  <a:pt x="78729" y="126705"/>
                </a:lnTo>
                <a:lnTo>
                  <a:pt x="81610" y="124785"/>
                </a:lnTo>
                <a:lnTo>
                  <a:pt x="84490" y="122864"/>
                </a:lnTo>
                <a:lnTo>
                  <a:pt x="87370" y="120959"/>
                </a:lnTo>
                <a:lnTo>
                  <a:pt x="91211" y="123825"/>
                </a:lnTo>
                <a:lnTo>
                  <a:pt x="95051" y="126705"/>
                </a:lnTo>
                <a:lnTo>
                  <a:pt x="97917" y="128625"/>
                </a:lnTo>
                <a:lnTo>
                  <a:pt x="100797" y="130545"/>
                </a:lnTo>
                <a:lnTo>
                  <a:pt x="103692" y="132466"/>
                </a:lnTo>
                <a:lnTo>
                  <a:pt x="105597" y="133426"/>
                </a:lnTo>
                <a:lnTo>
                  <a:pt x="107533" y="134386"/>
                </a:lnTo>
                <a:lnTo>
                  <a:pt x="109438" y="135346"/>
                </a:lnTo>
                <a:lnTo>
                  <a:pt x="111358" y="135346"/>
                </a:lnTo>
                <a:lnTo>
                  <a:pt x="113278" y="136306"/>
                </a:lnTo>
                <a:lnTo>
                  <a:pt x="119999" y="136306"/>
                </a:lnTo>
                <a:lnTo>
                  <a:pt x="120959" y="135346"/>
                </a:lnTo>
                <a:lnTo>
                  <a:pt x="122880" y="135346"/>
                </a:lnTo>
                <a:lnTo>
                  <a:pt x="122880" y="134386"/>
                </a:lnTo>
                <a:lnTo>
                  <a:pt x="123840" y="133426"/>
                </a:lnTo>
                <a:lnTo>
                  <a:pt x="123840" y="123825"/>
                </a:lnTo>
                <a:lnTo>
                  <a:pt x="122880" y="122864"/>
                </a:lnTo>
                <a:lnTo>
                  <a:pt x="122880" y="121904"/>
                </a:lnTo>
                <a:lnTo>
                  <a:pt x="117119" y="121904"/>
                </a:lnTo>
                <a:lnTo>
                  <a:pt x="116159" y="120959"/>
                </a:lnTo>
                <a:lnTo>
                  <a:pt x="115199" y="120959"/>
                </a:lnTo>
                <a:lnTo>
                  <a:pt x="114254" y="119984"/>
                </a:lnTo>
                <a:lnTo>
                  <a:pt x="112318" y="119024"/>
                </a:lnTo>
                <a:lnTo>
                  <a:pt x="110413" y="118064"/>
                </a:lnTo>
                <a:lnTo>
                  <a:pt x="108478" y="117119"/>
                </a:lnTo>
                <a:lnTo>
                  <a:pt x="106573" y="115183"/>
                </a:lnTo>
                <a:lnTo>
                  <a:pt x="104637" y="113278"/>
                </a:lnTo>
                <a:lnTo>
                  <a:pt x="101757" y="111343"/>
                </a:lnTo>
                <a:lnTo>
                  <a:pt x="98892" y="108463"/>
                </a:lnTo>
                <a:lnTo>
                  <a:pt x="100797" y="106558"/>
                </a:lnTo>
                <a:lnTo>
                  <a:pt x="102732" y="102717"/>
                </a:lnTo>
                <a:lnTo>
                  <a:pt x="103692" y="99837"/>
                </a:lnTo>
                <a:lnTo>
                  <a:pt x="105597" y="96956"/>
                </a:lnTo>
                <a:lnTo>
                  <a:pt x="107533" y="93116"/>
                </a:lnTo>
                <a:lnTo>
                  <a:pt x="108478" y="90220"/>
                </a:lnTo>
                <a:lnTo>
                  <a:pt x="109438" y="86395"/>
                </a:lnTo>
                <a:lnTo>
                  <a:pt x="110413" y="82555"/>
                </a:lnTo>
                <a:lnTo>
                  <a:pt x="111358" y="78714"/>
                </a:lnTo>
                <a:lnTo>
                  <a:pt x="111358" y="74874"/>
                </a:lnTo>
                <a:lnTo>
                  <a:pt x="112318" y="71033"/>
                </a:lnTo>
                <a:lnTo>
                  <a:pt x="112318" y="64312"/>
                </a:lnTo>
                <a:lnTo>
                  <a:pt x="111358" y="63352"/>
                </a:lnTo>
                <a:lnTo>
                  <a:pt x="111358" y="62392"/>
                </a:lnTo>
                <a:lnTo>
                  <a:pt x="110413" y="62392"/>
                </a:lnTo>
                <a:lnTo>
                  <a:pt x="110413" y="61432"/>
                </a:lnTo>
                <a:lnTo>
                  <a:pt x="97917" y="61432"/>
                </a:lnTo>
                <a:lnTo>
                  <a:pt x="96972" y="62392"/>
                </a:lnTo>
                <a:lnTo>
                  <a:pt x="96012" y="62392"/>
                </a:lnTo>
                <a:lnTo>
                  <a:pt x="96012" y="63352"/>
                </a:lnTo>
                <a:lnTo>
                  <a:pt x="95051" y="64312"/>
                </a:lnTo>
                <a:lnTo>
                  <a:pt x="95051" y="76794"/>
                </a:lnTo>
                <a:lnTo>
                  <a:pt x="94076" y="79674"/>
                </a:lnTo>
                <a:lnTo>
                  <a:pt x="94076" y="82555"/>
                </a:lnTo>
                <a:lnTo>
                  <a:pt x="93131" y="85435"/>
                </a:lnTo>
                <a:lnTo>
                  <a:pt x="92171" y="87355"/>
                </a:lnTo>
                <a:lnTo>
                  <a:pt x="91211" y="90220"/>
                </a:lnTo>
                <a:lnTo>
                  <a:pt x="90251" y="92156"/>
                </a:lnTo>
                <a:lnTo>
                  <a:pt x="89291" y="95036"/>
                </a:lnTo>
                <a:lnTo>
                  <a:pt x="87370" y="96956"/>
                </a:lnTo>
                <a:lnTo>
                  <a:pt x="86410" y="98877"/>
                </a:lnTo>
                <a:lnTo>
                  <a:pt x="83530" y="95996"/>
                </a:lnTo>
                <a:lnTo>
                  <a:pt x="80650" y="93116"/>
                </a:lnTo>
                <a:lnTo>
                  <a:pt x="76809" y="90220"/>
                </a:lnTo>
                <a:lnTo>
                  <a:pt x="73929" y="87355"/>
                </a:lnTo>
                <a:lnTo>
                  <a:pt x="71048" y="84475"/>
                </a:lnTo>
                <a:lnTo>
                  <a:pt x="68168" y="81594"/>
                </a:lnTo>
                <a:lnTo>
                  <a:pt x="65288" y="77754"/>
                </a:lnTo>
                <a:lnTo>
                  <a:pt x="62407" y="74874"/>
                </a:lnTo>
                <a:lnTo>
                  <a:pt x="59527" y="71993"/>
                </a:lnTo>
                <a:lnTo>
                  <a:pt x="56647" y="69113"/>
                </a:lnTo>
                <a:lnTo>
                  <a:pt x="53766" y="66233"/>
                </a:lnTo>
                <a:lnTo>
                  <a:pt x="54726" y="91196"/>
                </a:lnTo>
                <a:lnTo>
                  <a:pt x="57607" y="95036"/>
                </a:lnTo>
                <a:lnTo>
                  <a:pt x="61447" y="97917"/>
                </a:lnTo>
                <a:lnTo>
                  <a:pt x="64328" y="101757"/>
                </a:lnTo>
                <a:lnTo>
                  <a:pt x="68168" y="104622"/>
                </a:lnTo>
                <a:lnTo>
                  <a:pt x="72009" y="107502"/>
                </a:lnTo>
                <a:lnTo>
                  <a:pt x="74889" y="111343"/>
                </a:lnTo>
                <a:lnTo>
                  <a:pt x="72969" y="112303"/>
                </a:lnTo>
                <a:lnTo>
                  <a:pt x="71048" y="114223"/>
                </a:lnTo>
                <a:lnTo>
                  <a:pt x="69128" y="115183"/>
                </a:lnTo>
                <a:lnTo>
                  <a:pt x="67208" y="117119"/>
                </a:lnTo>
                <a:lnTo>
                  <a:pt x="64328" y="118064"/>
                </a:lnTo>
                <a:lnTo>
                  <a:pt x="62407" y="119024"/>
                </a:lnTo>
                <a:lnTo>
                  <a:pt x="59527" y="119984"/>
                </a:lnTo>
                <a:lnTo>
                  <a:pt x="57607" y="120959"/>
                </a:lnTo>
                <a:lnTo>
                  <a:pt x="54726" y="120959"/>
                </a:lnTo>
                <a:lnTo>
                  <a:pt x="51846" y="121904"/>
                </a:lnTo>
                <a:lnTo>
                  <a:pt x="37444" y="121904"/>
                </a:lnTo>
                <a:lnTo>
                  <a:pt x="34564" y="119984"/>
                </a:lnTo>
                <a:lnTo>
                  <a:pt x="30723" y="119024"/>
                </a:lnTo>
                <a:lnTo>
                  <a:pt x="27843" y="117119"/>
                </a:lnTo>
                <a:lnTo>
                  <a:pt x="24963" y="115183"/>
                </a:lnTo>
                <a:lnTo>
                  <a:pt x="23042" y="113278"/>
                </a:lnTo>
                <a:lnTo>
                  <a:pt x="21122" y="110398"/>
                </a:lnTo>
                <a:close/>
              </a:path>
            </a:pathLst>
          </a:custGeom>
          <a:solidFill>
            <a:srgbClr val="3F3F3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4" name="object 604"/>
          <p:cNvSpPr/>
          <p:nvPr/>
        </p:nvSpPr>
        <p:spPr>
          <a:xfrm>
            <a:off x="3427338" y="5973958"/>
            <a:ext cx="81594" cy="136306"/>
          </a:xfrm>
          <a:custGeom>
            <a:avLst/>
            <a:gdLst/>
            <a:ahLst/>
            <a:cxnLst/>
            <a:rect l="l" t="t" r="r" b="b"/>
            <a:pathLst>
              <a:path w="81594" h="136306">
                <a:moveTo>
                  <a:pt x="27828" y="1920"/>
                </a:moveTo>
                <a:lnTo>
                  <a:pt x="22067" y="3840"/>
                </a:lnTo>
                <a:lnTo>
                  <a:pt x="18242" y="5760"/>
                </a:lnTo>
                <a:lnTo>
                  <a:pt x="14401" y="8641"/>
                </a:lnTo>
                <a:lnTo>
                  <a:pt x="10561" y="11521"/>
                </a:lnTo>
                <a:lnTo>
                  <a:pt x="8625" y="15361"/>
                </a:lnTo>
                <a:lnTo>
                  <a:pt x="5760" y="20147"/>
                </a:lnTo>
                <a:lnTo>
                  <a:pt x="3840" y="23987"/>
                </a:lnTo>
                <a:lnTo>
                  <a:pt x="2880" y="28788"/>
                </a:lnTo>
                <a:lnTo>
                  <a:pt x="2880" y="40309"/>
                </a:lnTo>
                <a:lnTo>
                  <a:pt x="3840" y="45110"/>
                </a:lnTo>
                <a:lnTo>
                  <a:pt x="5760" y="48950"/>
                </a:lnTo>
                <a:lnTo>
                  <a:pt x="7680" y="52791"/>
                </a:lnTo>
                <a:lnTo>
                  <a:pt x="9601" y="55671"/>
                </a:lnTo>
                <a:lnTo>
                  <a:pt x="12466" y="58552"/>
                </a:lnTo>
                <a:lnTo>
                  <a:pt x="15346" y="61432"/>
                </a:lnTo>
                <a:lnTo>
                  <a:pt x="18242" y="64312"/>
                </a:lnTo>
                <a:lnTo>
                  <a:pt x="22067" y="66233"/>
                </a:lnTo>
                <a:lnTo>
                  <a:pt x="25908" y="68153"/>
                </a:lnTo>
                <a:lnTo>
                  <a:pt x="29748" y="70073"/>
                </a:lnTo>
                <a:lnTo>
                  <a:pt x="33588" y="71993"/>
                </a:lnTo>
                <a:lnTo>
                  <a:pt x="37429" y="73913"/>
                </a:lnTo>
                <a:lnTo>
                  <a:pt x="40309" y="75834"/>
                </a:lnTo>
                <a:lnTo>
                  <a:pt x="44150" y="76794"/>
                </a:lnTo>
                <a:lnTo>
                  <a:pt x="47990" y="78714"/>
                </a:lnTo>
                <a:lnTo>
                  <a:pt x="50871" y="80634"/>
                </a:lnTo>
                <a:lnTo>
                  <a:pt x="53751" y="82555"/>
                </a:lnTo>
                <a:lnTo>
                  <a:pt x="56631" y="84475"/>
                </a:lnTo>
                <a:lnTo>
                  <a:pt x="59512" y="87355"/>
                </a:lnTo>
                <a:lnTo>
                  <a:pt x="60472" y="89275"/>
                </a:lnTo>
                <a:lnTo>
                  <a:pt x="62392" y="92156"/>
                </a:lnTo>
                <a:lnTo>
                  <a:pt x="63352" y="95996"/>
                </a:lnTo>
                <a:lnTo>
                  <a:pt x="63352" y="102717"/>
                </a:lnTo>
                <a:lnTo>
                  <a:pt x="62392" y="106558"/>
                </a:lnTo>
                <a:lnTo>
                  <a:pt x="61432" y="108463"/>
                </a:lnTo>
                <a:lnTo>
                  <a:pt x="60472" y="111343"/>
                </a:lnTo>
                <a:lnTo>
                  <a:pt x="58552" y="114223"/>
                </a:lnTo>
                <a:lnTo>
                  <a:pt x="55671" y="116144"/>
                </a:lnTo>
                <a:lnTo>
                  <a:pt x="53751" y="117119"/>
                </a:lnTo>
                <a:lnTo>
                  <a:pt x="50871" y="119024"/>
                </a:lnTo>
                <a:lnTo>
                  <a:pt x="47990" y="119984"/>
                </a:lnTo>
                <a:lnTo>
                  <a:pt x="45110" y="120959"/>
                </a:lnTo>
                <a:lnTo>
                  <a:pt x="41269" y="121904"/>
                </a:lnTo>
                <a:lnTo>
                  <a:pt x="32628" y="121904"/>
                </a:lnTo>
                <a:lnTo>
                  <a:pt x="27828" y="120959"/>
                </a:lnTo>
                <a:lnTo>
                  <a:pt x="23987" y="119984"/>
                </a:lnTo>
                <a:lnTo>
                  <a:pt x="20147" y="119024"/>
                </a:lnTo>
                <a:lnTo>
                  <a:pt x="16306" y="117119"/>
                </a:lnTo>
                <a:lnTo>
                  <a:pt x="14401" y="116144"/>
                </a:lnTo>
                <a:lnTo>
                  <a:pt x="11506" y="114223"/>
                </a:lnTo>
                <a:lnTo>
                  <a:pt x="8625" y="113278"/>
                </a:lnTo>
                <a:lnTo>
                  <a:pt x="6720" y="112303"/>
                </a:lnTo>
                <a:lnTo>
                  <a:pt x="5760" y="111343"/>
                </a:lnTo>
                <a:lnTo>
                  <a:pt x="3840" y="110398"/>
                </a:lnTo>
                <a:lnTo>
                  <a:pt x="1920" y="110398"/>
                </a:lnTo>
                <a:lnTo>
                  <a:pt x="960" y="111343"/>
                </a:lnTo>
                <a:lnTo>
                  <a:pt x="960" y="112303"/>
                </a:lnTo>
                <a:lnTo>
                  <a:pt x="0" y="112303"/>
                </a:lnTo>
                <a:lnTo>
                  <a:pt x="0" y="122864"/>
                </a:lnTo>
                <a:lnTo>
                  <a:pt x="960" y="124785"/>
                </a:lnTo>
                <a:lnTo>
                  <a:pt x="960" y="125745"/>
                </a:lnTo>
                <a:lnTo>
                  <a:pt x="1920" y="126705"/>
                </a:lnTo>
                <a:lnTo>
                  <a:pt x="2880" y="127665"/>
                </a:lnTo>
                <a:lnTo>
                  <a:pt x="4785" y="128625"/>
                </a:lnTo>
                <a:lnTo>
                  <a:pt x="6720" y="129585"/>
                </a:lnTo>
                <a:lnTo>
                  <a:pt x="8625" y="130545"/>
                </a:lnTo>
                <a:lnTo>
                  <a:pt x="10561" y="131505"/>
                </a:lnTo>
                <a:lnTo>
                  <a:pt x="13441" y="132466"/>
                </a:lnTo>
                <a:lnTo>
                  <a:pt x="17282" y="134386"/>
                </a:lnTo>
                <a:lnTo>
                  <a:pt x="20147" y="134386"/>
                </a:lnTo>
                <a:lnTo>
                  <a:pt x="23987" y="135346"/>
                </a:lnTo>
                <a:lnTo>
                  <a:pt x="27828" y="136306"/>
                </a:lnTo>
                <a:lnTo>
                  <a:pt x="43190" y="136306"/>
                </a:lnTo>
                <a:lnTo>
                  <a:pt x="48950" y="135346"/>
                </a:lnTo>
                <a:lnTo>
                  <a:pt x="54711" y="134386"/>
                </a:lnTo>
                <a:lnTo>
                  <a:pt x="59512" y="132466"/>
                </a:lnTo>
                <a:lnTo>
                  <a:pt x="64312" y="129585"/>
                </a:lnTo>
                <a:lnTo>
                  <a:pt x="69113" y="126705"/>
                </a:lnTo>
                <a:lnTo>
                  <a:pt x="72953" y="122864"/>
                </a:lnTo>
                <a:lnTo>
                  <a:pt x="75834" y="119024"/>
                </a:lnTo>
                <a:lnTo>
                  <a:pt x="78714" y="114223"/>
                </a:lnTo>
                <a:lnTo>
                  <a:pt x="80634" y="109438"/>
                </a:lnTo>
                <a:lnTo>
                  <a:pt x="81594" y="103677"/>
                </a:lnTo>
                <a:lnTo>
                  <a:pt x="81594" y="92156"/>
                </a:lnTo>
                <a:lnTo>
                  <a:pt x="80634" y="87355"/>
                </a:lnTo>
                <a:lnTo>
                  <a:pt x="78714" y="83515"/>
                </a:lnTo>
                <a:lnTo>
                  <a:pt x="77754" y="79674"/>
                </a:lnTo>
                <a:lnTo>
                  <a:pt x="74874" y="76794"/>
                </a:lnTo>
                <a:lnTo>
                  <a:pt x="71993" y="73913"/>
                </a:lnTo>
                <a:lnTo>
                  <a:pt x="69113" y="71033"/>
                </a:lnTo>
                <a:lnTo>
                  <a:pt x="66233" y="68153"/>
                </a:lnTo>
                <a:lnTo>
                  <a:pt x="62392" y="66233"/>
                </a:lnTo>
                <a:lnTo>
                  <a:pt x="58552" y="64312"/>
                </a:lnTo>
                <a:lnTo>
                  <a:pt x="54711" y="62392"/>
                </a:lnTo>
                <a:lnTo>
                  <a:pt x="51831" y="60472"/>
                </a:lnTo>
                <a:lnTo>
                  <a:pt x="47990" y="58552"/>
                </a:lnTo>
                <a:lnTo>
                  <a:pt x="44150" y="56631"/>
                </a:lnTo>
                <a:lnTo>
                  <a:pt x="40309" y="55671"/>
                </a:lnTo>
                <a:lnTo>
                  <a:pt x="36469" y="53751"/>
                </a:lnTo>
                <a:lnTo>
                  <a:pt x="33588" y="51831"/>
                </a:lnTo>
                <a:lnTo>
                  <a:pt x="30708" y="49911"/>
                </a:lnTo>
                <a:lnTo>
                  <a:pt x="27828" y="47990"/>
                </a:lnTo>
                <a:lnTo>
                  <a:pt x="24963" y="45110"/>
                </a:lnTo>
                <a:lnTo>
                  <a:pt x="23987" y="42230"/>
                </a:lnTo>
                <a:lnTo>
                  <a:pt x="22067" y="40309"/>
                </a:lnTo>
                <a:lnTo>
                  <a:pt x="21122" y="36469"/>
                </a:lnTo>
                <a:lnTo>
                  <a:pt x="21122" y="30708"/>
                </a:lnTo>
                <a:lnTo>
                  <a:pt x="22067" y="27828"/>
                </a:lnTo>
                <a:lnTo>
                  <a:pt x="22067" y="25908"/>
                </a:lnTo>
                <a:lnTo>
                  <a:pt x="23027" y="23987"/>
                </a:lnTo>
                <a:lnTo>
                  <a:pt x="24963" y="22067"/>
                </a:lnTo>
                <a:lnTo>
                  <a:pt x="26868" y="20147"/>
                </a:lnTo>
                <a:lnTo>
                  <a:pt x="28788" y="18227"/>
                </a:lnTo>
                <a:lnTo>
                  <a:pt x="30708" y="17266"/>
                </a:lnTo>
                <a:lnTo>
                  <a:pt x="33588" y="16306"/>
                </a:lnTo>
                <a:lnTo>
                  <a:pt x="36469" y="15361"/>
                </a:lnTo>
                <a:lnTo>
                  <a:pt x="39349" y="14386"/>
                </a:lnTo>
                <a:lnTo>
                  <a:pt x="47030" y="14386"/>
                </a:lnTo>
                <a:lnTo>
                  <a:pt x="50871" y="15361"/>
                </a:lnTo>
                <a:lnTo>
                  <a:pt x="53751" y="16306"/>
                </a:lnTo>
                <a:lnTo>
                  <a:pt x="56631" y="17266"/>
                </a:lnTo>
                <a:lnTo>
                  <a:pt x="59512" y="18227"/>
                </a:lnTo>
                <a:lnTo>
                  <a:pt x="62392" y="19202"/>
                </a:lnTo>
                <a:lnTo>
                  <a:pt x="64312" y="20147"/>
                </a:lnTo>
                <a:lnTo>
                  <a:pt x="66233" y="22067"/>
                </a:lnTo>
                <a:lnTo>
                  <a:pt x="68153" y="22067"/>
                </a:lnTo>
                <a:lnTo>
                  <a:pt x="69113" y="23987"/>
                </a:lnTo>
                <a:lnTo>
                  <a:pt x="72953" y="23987"/>
                </a:lnTo>
                <a:lnTo>
                  <a:pt x="72953" y="23042"/>
                </a:lnTo>
                <a:lnTo>
                  <a:pt x="73913" y="23042"/>
                </a:lnTo>
                <a:lnTo>
                  <a:pt x="73913" y="9585"/>
                </a:lnTo>
                <a:lnTo>
                  <a:pt x="72953" y="9585"/>
                </a:lnTo>
                <a:lnTo>
                  <a:pt x="72953" y="8641"/>
                </a:lnTo>
                <a:lnTo>
                  <a:pt x="71993" y="8641"/>
                </a:lnTo>
                <a:lnTo>
                  <a:pt x="71033" y="7680"/>
                </a:lnTo>
                <a:lnTo>
                  <a:pt x="70073" y="6705"/>
                </a:lnTo>
                <a:lnTo>
                  <a:pt x="68153" y="5760"/>
                </a:lnTo>
                <a:lnTo>
                  <a:pt x="66233" y="4800"/>
                </a:lnTo>
                <a:lnTo>
                  <a:pt x="63352" y="3840"/>
                </a:lnTo>
                <a:lnTo>
                  <a:pt x="60472" y="2865"/>
                </a:lnTo>
                <a:lnTo>
                  <a:pt x="58552" y="1920"/>
                </a:lnTo>
                <a:lnTo>
                  <a:pt x="55671" y="960"/>
                </a:lnTo>
                <a:lnTo>
                  <a:pt x="52791" y="960"/>
                </a:lnTo>
                <a:lnTo>
                  <a:pt x="49911" y="0"/>
                </a:lnTo>
                <a:lnTo>
                  <a:pt x="37429" y="0"/>
                </a:lnTo>
                <a:lnTo>
                  <a:pt x="32628" y="960"/>
                </a:lnTo>
                <a:lnTo>
                  <a:pt x="27828" y="1920"/>
                </a:lnTo>
                <a:close/>
              </a:path>
            </a:pathLst>
          </a:custGeom>
          <a:solidFill>
            <a:srgbClr val="3F3F3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5" name="object 605"/>
          <p:cNvSpPr/>
          <p:nvPr/>
        </p:nvSpPr>
        <p:spPr>
          <a:xfrm>
            <a:off x="3531976" y="6010427"/>
            <a:ext cx="79674" cy="99837"/>
          </a:xfrm>
          <a:custGeom>
            <a:avLst/>
            <a:gdLst/>
            <a:ahLst/>
            <a:cxnLst/>
            <a:rect l="l" t="t" r="r" b="b"/>
            <a:pathLst>
              <a:path w="79674" h="99837">
                <a:moveTo>
                  <a:pt x="78714" y="960"/>
                </a:moveTo>
                <a:lnTo>
                  <a:pt x="77754" y="960"/>
                </a:lnTo>
                <a:lnTo>
                  <a:pt x="76794" y="0"/>
                </a:lnTo>
                <a:lnTo>
                  <a:pt x="66233" y="0"/>
                </a:lnTo>
                <a:lnTo>
                  <a:pt x="65272" y="960"/>
                </a:lnTo>
                <a:lnTo>
                  <a:pt x="63352" y="960"/>
                </a:lnTo>
                <a:lnTo>
                  <a:pt x="63352" y="1920"/>
                </a:lnTo>
                <a:lnTo>
                  <a:pt x="62392" y="1920"/>
                </a:lnTo>
                <a:lnTo>
                  <a:pt x="62392" y="68153"/>
                </a:lnTo>
                <a:lnTo>
                  <a:pt x="57591" y="73929"/>
                </a:lnTo>
                <a:lnTo>
                  <a:pt x="53751" y="77754"/>
                </a:lnTo>
                <a:lnTo>
                  <a:pt x="48950" y="80650"/>
                </a:lnTo>
                <a:lnTo>
                  <a:pt x="45110" y="84490"/>
                </a:lnTo>
                <a:lnTo>
                  <a:pt x="40309" y="85435"/>
                </a:lnTo>
                <a:lnTo>
                  <a:pt x="30708" y="85435"/>
                </a:lnTo>
                <a:lnTo>
                  <a:pt x="27828" y="83515"/>
                </a:lnTo>
                <a:lnTo>
                  <a:pt x="24947" y="82555"/>
                </a:lnTo>
                <a:lnTo>
                  <a:pt x="23027" y="80650"/>
                </a:lnTo>
                <a:lnTo>
                  <a:pt x="22067" y="78714"/>
                </a:lnTo>
                <a:lnTo>
                  <a:pt x="20147" y="75834"/>
                </a:lnTo>
                <a:lnTo>
                  <a:pt x="19187" y="72969"/>
                </a:lnTo>
                <a:lnTo>
                  <a:pt x="18242" y="70088"/>
                </a:lnTo>
                <a:lnTo>
                  <a:pt x="17266" y="67208"/>
                </a:lnTo>
                <a:lnTo>
                  <a:pt x="17266" y="2880"/>
                </a:lnTo>
                <a:lnTo>
                  <a:pt x="16306" y="1920"/>
                </a:lnTo>
                <a:lnTo>
                  <a:pt x="15346" y="960"/>
                </a:lnTo>
                <a:lnTo>
                  <a:pt x="14401" y="0"/>
                </a:lnTo>
                <a:lnTo>
                  <a:pt x="2880" y="0"/>
                </a:lnTo>
                <a:lnTo>
                  <a:pt x="1904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71993"/>
                </a:lnTo>
                <a:lnTo>
                  <a:pt x="1904" y="76809"/>
                </a:lnTo>
                <a:lnTo>
                  <a:pt x="2880" y="81594"/>
                </a:lnTo>
                <a:lnTo>
                  <a:pt x="4785" y="85435"/>
                </a:lnTo>
                <a:lnTo>
                  <a:pt x="6720" y="89275"/>
                </a:lnTo>
                <a:lnTo>
                  <a:pt x="9585" y="92156"/>
                </a:lnTo>
                <a:lnTo>
                  <a:pt x="13426" y="95036"/>
                </a:lnTo>
                <a:lnTo>
                  <a:pt x="17266" y="96956"/>
                </a:lnTo>
                <a:lnTo>
                  <a:pt x="22067" y="98877"/>
                </a:lnTo>
                <a:lnTo>
                  <a:pt x="26868" y="99837"/>
                </a:lnTo>
                <a:lnTo>
                  <a:pt x="38389" y="99837"/>
                </a:lnTo>
                <a:lnTo>
                  <a:pt x="43190" y="98877"/>
                </a:lnTo>
                <a:lnTo>
                  <a:pt x="48950" y="95996"/>
                </a:lnTo>
                <a:lnTo>
                  <a:pt x="53751" y="93116"/>
                </a:lnTo>
                <a:lnTo>
                  <a:pt x="59512" y="89275"/>
                </a:lnTo>
                <a:lnTo>
                  <a:pt x="64312" y="83515"/>
                </a:lnTo>
                <a:lnTo>
                  <a:pt x="64312" y="96956"/>
                </a:lnTo>
                <a:lnTo>
                  <a:pt x="65272" y="97916"/>
                </a:lnTo>
                <a:lnTo>
                  <a:pt x="66233" y="97916"/>
                </a:lnTo>
                <a:lnTo>
                  <a:pt x="67193" y="98877"/>
                </a:lnTo>
                <a:lnTo>
                  <a:pt x="76794" y="98877"/>
                </a:lnTo>
                <a:lnTo>
                  <a:pt x="77754" y="97916"/>
                </a:lnTo>
                <a:lnTo>
                  <a:pt x="78714" y="97916"/>
                </a:lnTo>
                <a:lnTo>
                  <a:pt x="79674" y="96956"/>
                </a:lnTo>
                <a:lnTo>
                  <a:pt x="79674" y="1920"/>
                </a:lnTo>
                <a:lnTo>
                  <a:pt x="78714" y="1920"/>
                </a:lnTo>
                <a:lnTo>
                  <a:pt x="78714" y="960"/>
                </a:lnTo>
                <a:close/>
              </a:path>
            </a:pathLst>
          </a:custGeom>
          <a:solidFill>
            <a:srgbClr val="3F3F3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6" name="object 606"/>
          <p:cNvSpPr/>
          <p:nvPr/>
        </p:nvSpPr>
        <p:spPr>
          <a:xfrm>
            <a:off x="3643320" y="6010427"/>
            <a:ext cx="30723" cy="135361"/>
          </a:xfrm>
          <a:custGeom>
            <a:avLst/>
            <a:gdLst/>
            <a:ahLst/>
            <a:cxnLst/>
            <a:rect l="l" t="t" r="r" b="b"/>
            <a:pathLst>
              <a:path w="30723" h="135361">
                <a:moveTo>
                  <a:pt x="975" y="134401"/>
                </a:moveTo>
                <a:lnTo>
                  <a:pt x="1920" y="135361"/>
                </a:lnTo>
                <a:lnTo>
                  <a:pt x="14401" y="135361"/>
                </a:lnTo>
                <a:lnTo>
                  <a:pt x="14401" y="134401"/>
                </a:lnTo>
                <a:lnTo>
                  <a:pt x="16322" y="134401"/>
                </a:lnTo>
                <a:lnTo>
                  <a:pt x="16322" y="86395"/>
                </a:lnTo>
                <a:lnTo>
                  <a:pt x="19202" y="88315"/>
                </a:lnTo>
                <a:lnTo>
                  <a:pt x="21122" y="90236"/>
                </a:lnTo>
                <a:lnTo>
                  <a:pt x="24002" y="92156"/>
                </a:lnTo>
                <a:lnTo>
                  <a:pt x="21122" y="73929"/>
                </a:lnTo>
                <a:lnTo>
                  <a:pt x="16322" y="68153"/>
                </a:lnTo>
                <a:lnTo>
                  <a:pt x="16322" y="31683"/>
                </a:lnTo>
                <a:lnTo>
                  <a:pt x="19202" y="27843"/>
                </a:lnTo>
                <a:lnTo>
                  <a:pt x="22082" y="24963"/>
                </a:lnTo>
                <a:lnTo>
                  <a:pt x="24002" y="23042"/>
                </a:lnTo>
                <a:lnTo>
                  <a:pt x="26883" y="20162"/>
                </a:lnTo>
                <a:lnTo>
                  <a:pt x="28803" y="18242"/>
                </a:lnTo>
                <a:lnTo>
                  <a:pt x="30723" y="2880"/>
                </a:lnTo>
                <a:lnTo>
                  <a:pt x="27843" y="4800"/>
                </a:lnTo>
                <a:lnTo>
                  <a:pt x="24963" y="5760"/>
                </a:lnTo>
                <a:lnTo>
                  <a:pt x="23042" y="8641"/>
                </a:lnTo>
                <a:lnTo>
                  <a:pt x="20162" y="10561"/>
                </a:lnTo>
                <a:lnTo>
                  <a:pt x="17282" y="12481"/>
                </a:lnTo>
                <a:lnTo>
                  <a:pt x="14401" y="15361"/>
                </a:lnTo>
                <a:lnTo>
                  <a:pt x="14401" y="960"/>
                </a:lnTo>
                <a:lnTo>
                  <a:pt x="12481" y="960"/>
                </a:lnTo>
                <a:lnTo>
                  <a:pt x="12481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134401"/>
                </a:lnTo>
                <a:lnTo>
                  <a:pt x="975" y="134401"/>
                </a:lnTo>
                <a:close/>
              </a:path>
            </a:pathLst>
          </a:custGeom>
          <a:solidFill>
            <a:srgbClr val="3F3F3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7" name="object 607"/>
          <p:cNvSpPr/>
          <p:nvPr/>
        </p:nvSpPr>
        <p:spPr>
          <a:xfrm>
            <a:off x="3664442" y="6009467"/>
            <a:ext cx="63367" cy="100797"/>
          </a:xfrm>
          <a:custGeom>
            <a:avLst/>
            <a:gdLst/>
            <a:ahLst/>
            <a:cxnLst/>
            <a:rect l="l" t="t" r="r" b="b"/>
            <a:pathLst>
              <a:path w="63367" h="100797">
                <a:moveTo>
                  <a:pt x="6720" y="96956"/>
                </a:moveTo>
                <a:lnTo>
                  <a:pt x="8641" y="97916"/>
                </a:lnTo>
                <a:lnTo>
                  <a:pt x="11521" y="98877"/>
                </a:lnTo>
                <a:lnTo>
                  <a:pt x="13441" y="99837"/>
                </a:lnTo>
                <a:lnTo>
                  <a:pt x="16322" y="100797"/>
                </a:lnTo>
                <a:lnTo>
                  <a:pt x="29763" y="100797"/>
                </a:lnTo>
                <a:lnTo>
                  <a:pt x="35524" y="99837"/>
                </a:lnTo>
                <a:lnTo>
                  <a:pt x="40325" y="97916"/>
                </a:lnTo>
                <a:lnTo>
                  <a:pt x="46085" y="95036"/>
                </a:lnTo>
                <a:lnTo>
                  <a:pt x="49926" y="91196"/>
                </a:lnTo>
                <a:lnTo>
                  <a:pt x="53766" y="87355"/>
                </a:lnTo>
                <a:lnTo>
                  <a:pt x="56647" y="82555"/>
                </a:lnTo>
                <a:lnTo>
                  <a:pt x="59527" y="76794"/>
                </a:lnTo>
                <a:lnTo>
                  <a:pt x="61432" y="71048"/>
                </a:lnTo>
                <a:lnTo>
                  <a:pt x="63367" y="64328"/>
                </a:lnTo>
                <a:lnTo>
                  <a:pt x="63367" y="35524"/>
                </a:lnTo>
                <a:lnTo>
                  <a:pt x="61432" y="29763"/>
                </a:lnTo>
                <a:lnTo>
                  <a:pt x="60487" y="24002"/>
                </a:lnTo>
                <a:lnTo>
                  <a:pt x="58567" y="18242"/>
                </a:lnTo>
                <a:lnTo>
                  <a:pt x="54726" y="14401"/>
                </a:lnTo>
                <a:lnTo>
                  <a:pt x="51846" y="9601"/>
                </a:lnTo>
                <a:lnTo>
                  <a:pt x="48005" y="5760"/>
                </a:lnTo>
                <a:lnTo>
                  <a:pt x="43205" y="3840"/>
                </a:lnTo>
                <a:lnTo>
                  <a:pt x="38404" y="960"/>
                </a:lnTo>
                <a:lnTo>
                  <a:pt x="32644" y="0"/>
                </a:lnTo>
                <a:lnTo>
                  <a:pt x="20162" y="0"/>
                </a:lnTo>
                <a:lnTo>
                  <a:pt x="17282" y="960"/>
                </a:lnTo>
                <a:lnTo>
                  <a:pt x="14401" y="960"/>
                </a:lnTo>
                <a:lnTo>
                  <a:pt x="12481" y="2880"/>
                </a:lnTo>
                <a:lnTo>
                  <a:pt x="9601" y="3840"/>
                </a:lnTo>
                <a:lnTo>
                  <a:pt x="7680" y="19202"/>
                </a:lnTo>
                <a:lnTo>
                  <a:pt x="9601" y="18242"/>
                </a:lnTo>
                <a:lnTo>
                  <a:pt x="12481" y="17282"/>
                </a:lnTo>
                <a:lnTo>
                  <a:pt x="14401" y="15361"/>
                </a:lnTo>
                <a:lnTo>
                  <a:pt x="16322" y="15361"/>
                </a:lnTo>
                <a:lnTo>
                  <a:pt x="18242" y="14401"/>
                </a:lnTo>
                <a:lnTo>
                  <a:pt x="27843" y="14401"/>
                </a:lnTo>
                <a:lnTo>
                  <a:pt x="30723" y="15361"/>
                </a:lnTo>
                <a:lnTo>
                  <a:pt x="33604" y="17282"/>
                </a:lnTo>
                <a:lnTo>
                  <a:pt x="37444" y="19202"/>
                </a:lnTo>
                <a:lnTo>
                  <a:pt x="39364" y="22082"/>
                </a:lnTo>
                <a:lnTo>
                  <a:pt x="41285" y="25923"/>
                </a:lnTo>
                <a:lnTo>
                  <a:pt x="43205" y="28803"/>
                </a:lnTo>
                <a:lnTo>
                  <a:pt x="44165" y="32644"/>
                </a:lnTo>
                <a:lnTo>
                  <a:pt x="45125" y="37444"/>
                </a:lnTo>
                <a:lnTo>
                  <a:pt x="45125" y="41285"/>
                </a:lnTo>
                <a:lnTo>
                  <a:pt x="46085" y="46085"/>
                </a:lnTo>
                <a:lnTo>
                  <a:pt x="46085" y="55686"/>
                </a:lnTo>
                <a:lnTo>
                  <a:pt x="45125" y="59527"/>
                </a:lnTo>
                <a:lnTo>
                  <a:pt x="44165" y="63367"/>
                </a:lnTo>
                <a:lnTo>
                  <a:pt x="43205" y="68168"/>
                </a:lnTo>
                <a:lnTo>
                  <a:pt x="42245" y="71993"/>
                </a:lnTo>
                <a:lnTo>
                  <a:pt x="40325" y="74889"/>
                </a:lnTo>
                <a:lnTo>
                  <a:pt x="38404" y="78714"/>
                </a:lnTo>
                <a:lnTo>
                  <a:pt x="35524" y="81610"/>
                </a:lnTo>
                <a:lnTo>
                  <a:pt x="32644" y="83515"/>
                </a:lnTo>
                <a:lnTo>
                  <a:pt x="29763" y="85450"/>
                </a:lnTo>
                <a:lnTo>
                  <a:pt x="25923" y="86395"/>
                </a:lnTo>
                <a:lnTo>
                  <a:pt x="17282" y="86395"/>
                </a:lnTo>
                <a:lnTo>
                  <a:pt x="12481" y="85450"/>
                </a:lnTo>
                <a:lnTo>
                  <a:pt x="8641" y="81610"/>
                </a:lnTo>
                <a:lnTo>
                  <a:pt x="4800" y="78714"/>
                </a:lnTo>
                <a:lnTo>
                  <a:pt x="0" y="74889"/>
                </a:lnTo>
                <a:lnTo>
                  <a:pt x="2880" y="93116"/>
                </a:lnTo>
                <a:lnTo>
                  <a:pt x="4800" y="95036"/>
                </a:lnTo>
                <a:lnTo>
                  <a:pt x="6720" y="96956"/>
                </a:lnTo>
                <a:close/>
              </a:path>
            </a:pathLst>
          </a:custGeom>
          <a:solidFill>
            <a:srgbClr val="3F3F3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8" name="object 608"/>
          <p:cNvSpPr/>
          <p:nvPr/>
        </p:nvSpPr>
        <p:spPr>
          <a:xfrm>
            <a:off x="3779641" y="6088181"/>
            <a:ext cx="17282" cy="22082"/>
          </a:xfrm>
          <a:custGeom>
            <a:avLst/>
            <a:gdLst/>
            <a:ahLst/>
            <a:cxnLst/>
            <a:rect l="l" t="t" r="r" b="b"/>
            <a:pathLst>
              <a:path w="17282" h="22082">
                <a:moveTo>
                  <a:pt x="12481" y="7680"/>
                </a:moveTo>
                <a:lnTo>
                  <a:pt x="8641" y="6736"/>
                </a:lnTo>
                <a:lnTo>
                  <a:pt x="3840" y="2895"/>
                </a:lnTo>
                <a:lnTo>
                  <a:pt x="0" y="0"/>
                </a:lnTo>
                <a:lnTo>
                  <a:pt x="1920" y="18242"/>
                </a:lnTo>
                <a:lnTo>
                  <a:pt x="4800" y="19202"/>
                </a:lnTo>
                <a:lnTo>
                  <a:pt x="6720" y="20162"/>
                </a:lnTo>
                <a:lnTo>
                  <a:pt x="9601" y="21122"/>
                </a:lnTo>
                <a:lnTo>
                  <a:pt x="11521" y="22082"/>
                </a:lnTo>
                <a:lnTo>
                  <a:pt x="13441" y="22082"/>
                </a:lnTo>
                <a:lnTo>
                  <a:pt x="17282" y="7680"/>
                </a:lnTo>
                <a:lnTo>
                  <a:pt x="12481" y="7680"/>
                </a:lnTo>
                <a:close/>
              </a:path>
            </a:pathLst>
          </a:custGeom>
          <a:solidFill>
            <a:srgbClr val="3F3F3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9" name="object 609"/>
          <p:cNvSpPr/>
          <p:nvPr/>
        </p:nvSpPr>
        <p:spPr>
          <a:xfrm>
            <a:off x="3753718" y="6009467"/>
            <a:ext cx="85435" cy="136321"/>
          </a:xfrm>
          <a:custGeom>
            <a:avLst/>
            <a:gdLst/>
            <a:ahLst/>
            <a:cxnLst/>
            <a:rect l="l" t="t" r="r" b="b"/>
            <a:pathLst>
              <a:path w="85435" h="136321">
                <a:moveTo>
                  <a:pt x="25923" y="78714"/>
                </a:moveTo>
                <a:lnTo>
                  <a:pt x="21122" y="74889"/>
                </a:lnTo>
                <a:lnTo>
                  <a:pt x="17282" y="69113"/>
                </a:lnTo>
                <a:lnTo>
                  <a:pt x="17282" y="32644"/>
                </a:lnTo>
                <a:lnTo>
                  <a:pt x="19202" y="28803"/>
                </a:lnTo>
                <a:lnTo>
                  <a:pt x="22082" y="25923"/>
                </a:lnTo>
                <a:lnTo>
                  <a:pt x="24002" y="24002"/>
                </a:lnTo>
                <a:lnTo>
                  <a:pt x="26883" y="21122"/>
                </a:lnTo>
                <a:lnTo>
                  <a:pt x="28803" y="19202"/>
                </a:lnTo>
                <a:lnTo>
                  <a:pt x="31683" y="18242"/>
                </a:lnTo>
                <a:lnTo>
                  <a:pt x="33604" y="17282"/>
                </a:lnTo>
                <a:lnTo>
                  <a:pt x="35524" y="15361"/>
                </a:lnTo>
                <a:lnTo>
                  <a:pt x="37444" y="15361"/>
                </a:lnTo>
                <a:lnTo>
                  <a:pt x="40325" y="14401"/>
                </a:lnTo>
                <a:lnTo>
                  <a:pt x="48966" y="14401"/>
                </a:lnTo>
                <a:lnTo>
                  <a:pt x="52806" y="15361"/>
                </a:lnTo>
                <a:lnTo>
                  <a:pt x="55686" y="17282"/>
                </a:lnTo>
                <a:lnTo>
                  <a:pt x="58567" y="19202"/>
                </a:lnTo>
                <a:lnTo>
                  <a:pt x="60487" y="22082"/>
                </a:lnTo>
                <a:lnTo>
                  <a:pt x="62407" y="25923"/>
                </a:lnTo>
                <a:lnTo>
                  <a:pt x="64328" y="28803"/>
                </a:lnTo>
                <a:lnTo>
                  <a:pt x="65288" y="32644"/>
                </a:lnTo>
                <a:lnTo>
                  <a:pt x="66248" y="37444"/>
                </a:lnTo>
                <a:lnTo>
                  <a:pt x="67208" y="41285"/>
                </a:lnTo>
                <a:lnTo>
                  <a:pt x="67208" y="55686"/>
                </a:lnTo>
                <a:lnTo>
                  <a:pt x="66248" y="59527"/>
                </a:lnTo>
                <a:lnTo>
                  <a:pt x="66248" y="63367"/>
                </a:lnTo>
                <a:lnTo>
                  <a:pt x="65288" y="68168"/>
                </a:lnTo>
                <a:lnTo>
                  <a:pt x="63367" y="71993"/>
                </a:lnTo>
                <a:lnTo>
                  <a:pt x="61447" y="74889"/>
                </a:lnTo>
                <a:lnTo>
                  <a:pt x="59527" y="78714"/>
                </a:lnTo>
                <a:lnTo>
                  <a:pt x="57607" y="81610"/>
                </a:lnTo>
                <a:lnTo>
                  <a:pt x="53766" y="83515"/>
                </a:lnTo>
                <a:lnTo>
                  <a:pt x="50886" y="85450"/>
                </a:lnTo>
                <a:lnTo>
                  <a:pt x="47045" y="86395"/>
                </a:lnTo>
                <a:lnTo>
                  <a:pt x="43205" y="86395"/>
                </a:lnTo>
                <a:lnTo>
                  <a:pt x="39364" y="100797"/>
                </a:lnTo>
                <a:lnTo>
                  <a:pt x="51846" y="100797"/>
                </a:lnTo>
                <a:lnTo>
                  <a:pt x="57607" y="99837"/>
                </a:lnTo>
                <a:lnTo>
                  <a:pt x="62407" y="97916"/>
                </a:lnTo>
                <a:lnTo>
                  <a:pt x="67208" y="95036"/>
                </a:lnTo>
                <a:lnTo>
                  <a:pt x="71048" y="91196"/>
                </a:lnTo>
                <a:lnTo>
                  <a:pt x="74889" y="87355"/>
                </a:lnTo>
                <a:lnTo>
                  <a:pt x="77754" y="82555"/>
                </a:lnTo>
                <a:lnTo>
                  <a:pt x="80634" y="76794"/>
                </a:lnTo>
                <a:lnTo>
                  <a:pt x="82570" y="71048"/>
                </a:lnTo>
                <a:lnTo>
                  <a:pt x="84475" y="64328"/>
                </a:lnTo>
                <a:lnTo>
                  <a:pt x="85435" y="56647"/>
                </a:lnTo>
                <a:lnTo>
                  <a:pt x="85435" y="42245"/>
                </a:lnTo>
                <a:lnTo>
                  <a:pt x="84475" y="35524"/>
                </a:lnTo>
                <a:lnTo>
                  <a:pt x="82570" y="29763"/>
                </a:lnTo>
                <a:lnTo>
                  <a:pt x="81594" y="24002"/>
                </a:lnTo>
                <a:lnTo>
                  <a:pt x="79689" y="18242"/>
                </a:lnTo>
                <a:lnTo>
                  <a:pt x="76794" y="14401"/>
                </a:lnTo>
                <a:lnTo>
                  <a:pt x="73913" y="9601"/>
                </a:lnTo>
                <a:lnTo>
                  <a:pt x="70073" y="5760"/>
                </a:lnTo>
                <a:lnTo>
                  <a:pt x="65288" y="3840"/>
                </a:lnTo>
                <a:lnTo>
                  <a:pt x="60487" y="960"/>
                </a:lnTo>
                <a:lnTo>
                  <a:pt x="54726" y="0"/>
                </a:lnTo>
                <a:lnTo>
                  <a:pt x="41285" y="0"/>
                </a:lnTo>
                <a:lnTo>
                  <a:pt x="38404" y="960"/>
                </a:lnTo>
                <a:lnTo>
                  <a:pt x="36484" y="960"/>
                </a:lnTo>
                <a:lnTo>
                  <a:pt x="33604" y="2880"/>
                </a:lnTo>
                <a:lnTo>
                  <a:pt x="30723" y="3840"/>
                </a:lnTo>
                <a:lnTo>
                  <a:pt x="27843" y="5760"/>
                </a:lnTo>
                <a:lnTo>
                  <a:pt x="25923" y="6720"/>
                </a:lnTo>
                <a:lnTo>
                  <a:pt x="23042" y="9601"/>
                </a:lnTo>
                <a:lnTo>
                  <a:pt x="20162" y="11521"/>
                </a:lnTo>
                <a:lnTo>
                  <a:pt x="17282" y="13441"/>
                </a:lnTo>
                <a:lnTo>
                  <a:pt x="14401" y="16322"/>
                </a:lnTo>
                <a:lnTo>
                  <a:pt x="14401" y="1920"/>
                </a:lnTo>
                <a:lnTo>
                  <a:pt x="13441" y="1920"/>
                </a:lnTo>
                <a:lnTo>
                  <a:pt x="12481" y="960"/>
                </a:lnTo>
                <a:lnTo>
                  <a:pt x="2880" y="960"/>
                </a:lnTo>
                <a:lnTo>
                  <a:pt x="1920" y="1920"/>
                </a:lnTo>
                <a:lnTo>
                  <a:pt x="0" y="1920"/>
                </a:lnTo>
                <a:lnTo>
                  <a:pt x="0" y="135361"/>
                </a:lnTo>
                <a:lnTo>
                  <a:pt x="1920" y="135361"/>
                </a:lnTo>
                <a:lnTo>
                  <a:pt x="1920" y="136321"/>
                </a:lnTo>
                <a:lnTo>
                  <a:pt x="14401" y="136321"/>
                </a:lnTo>
                <a:lnTo>
                  <a:pt x="15361" y="135361"/>
                </a:lnTo>
                <a:lnTo>
                  <a:pt x="16322" y="135361"/>
                </a:lnTo>
                <a:lnTo>
                  <a:pt x="16322" y="134401"/>
                </a:lnTo>
                <a:lnTo>
                  <a:pt x="17282" y="133441"/>
                </a:lnTo>
                <a:lnTo>
                  <a:pt x="17282" y="87355"/>
                </a:lnTo>
                <a:lnTo>
                  <a:pt x="19202" y="89275"/>
                </a:lnTo>
                <a:lnTo>
                  <a:pt x="22082" y="91196"/>
                </a:lnTo>
                <a:lnTo>
                  <a:pt x="24002" y="93116"/>
                </a:lnTo>
                <a:lnTo>
                  <a:pt x="25923" y="95036"/>
                </a:lnTo>
                <a:lnTo>
                  <a:pt x="27843" y="96956"/>
                </a:lnTo>
                <a:lnTo>
                  <a:pt x="25923" y="78714"/>
                </a:lnTo>
                <a:close/>
              </a:path>
            </a:pathLst>
          </a:custGeom>
          <a:solidFill>
            <a:srgbClr val="3F3F3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0" name="object 610"/>
          <p:cNvSpPr/>
          <p:nvPr/>
        </p:nvSpPr>
        <p:spPr>
          <a:xfrm>
            <a:off x="3864117" y="5965317"/>
            <a:ext cx="17282" cy="143987"/>
          </a:xfrm>
          <a:custGeom>
            <a:avLst/>
            <a:gdLst/>
            <a:ahLst/>
            <a:cxnLst/>
            <a:rect l="l" t="t" r="r" b="b"/>
            <a:pathLst>
              <a:path w="17282" h="143987">
                <a:moveTo>
                  <a:pt x="960" y="143027"/>
                </a:moveTo>
                <a:lnTo>
                  <a:pt x="2880" y="143027"/>
                </a:lnTo>
                <a:lnTo>
                  <a:pt x="2880" y="143987"/>
                </a:lnTo>
                <a:lnTo>
                  <a:pt x="13441" y="143987"/>
                </a:lnTo>
                <a:lnTo>
                  <a:pt x="14401" y="143027"/>
                </a:lnTo>
                <a:lnTo>
                  <a:pt x="16322" y="143027"/>
                </a:lnTo>
                <a:lnTo>
                  <a:pt x="16322" y="142067"/>
                </a:lnTo>
                <a:lnTo>
                  <a:pt x="17282" y="142067"/>
                </a:lnTo>
                <a:lnTo>
                  <a:pt x="17282" y="2880"/>
                </a:lnTo>
                <a:lnTo>
                  <a:pt x="16322" y="1920"/>
                </a:lnTo>
                <a:lnTo>
                  <a:pt x="16322" y="944"/>
                </a:lnTo>
                <a:lnTo>
                  <a:pt x="13441" y="944"/>
                </a:lnTo>
                <a:lnTo>
                  <a:pt x="12481" y="0"/>
                </a:lnTo>
                <a:lnTo>
                  <a:pt x="4800" y="0"/>
                </a:lnTo>
                <a:lnTo>
                  <a:pt x="2880" y="944"/>
                </a:lnTo>
                <a:lnTo>
                  <a:pt x="960" y="944"/>
                </a:lnTo>
                <a:lnTo>
                  <a:pt x="960" y="1920"/>
                </a:lnTo>
                <a:lnTo>
                  <a:pt x="0" y="1920"/>
                </a:lnTo>
                <a:lnTo>
                  <a:pt x="0" y="142067"/>
                </a:lnTo>
                <a:lnTo>
                  <a:pt x="960" y="143027"/>
                </a:lnTo>
                <a:close/>
              </a:path>
            </a:pathLst>
          </a:custGeom>
          <a:solidFill>
            <a:srgbClr val="3F3F3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1" name="object 611"/>
          <p:cNvSpPr/>
          <p:nvPr/>
        </p:nvSpPr>
        <p:spPr>
          <a:xfrm>
            <a:off x="3899641" y="6010427"/>
            <a:ext cx="89275" cy="135361"/>
          </a:xfrm>
          <a:custGeom>
            <a:avLst/>
            <a:gdLst/>
            <a:ahLst/>
            <a:cxnLst/>
            <a:rect l="l" t="t" r="r" b="b"/>
            <a:pathLst>
              <a:path w="89275" h="135361">
                <a:moveTo>
                  <a:pt x="35524" y="96956"/>
                </a:moveTo>
                <a:lnTo>
                  <a:pt x="36469" y="97916"/>
                </a:lnTo>
                <a:lnTo>
                  <a:pt x="37429" y="97916"/>
                </a:lnTo>
                <a:lnTo>
                  <a:pt x="24002" y="130561"/>
                </a:lnTo>
                <a:lnTo>
                  <a:pt x="24002" y="134401"/>
                </a:lnTo>
                <a:lnTo>
                  <a:pt x="24963" y="134401"/>
                </a:lnTo>
                <a:lnTo>
                  <a:pt x="25908" y="135361"/>
                </a:lnTo>
                <a:lnTo>
                  <a:pt x="37429" y="135361"/>
                </a:lnTo>
                <a:lnTo>
                  <a:pt x="39349" y="134401"/>
                </a:lnTo>
                <a:lnTo>
                  <a:pt x="41269" y="134401"/>
                </a:lnTo>
                <a:lnTo>
                  <a:pt x="42245" y="133441"/>
                </a:lnTo>
                <a:lnTo>
                  <a:pt x="42245" y="132481"/>
                </a:lnTo>
                <a:lnTo>
                  <a:pt x="54711" y="97916"/>
                </a:lnTo>
                <a:lnTo>
                  <a:pt x="88315" y="6720"/>
                </a:lnTo>
                <a:lnTo>
                  <a:pt x="88315" y="4800"/>
                </a:lnTo>
                <a:lnTo>
                  <a:pt x="89275" y="3840"/>
                </a:lnTo>
                <a:lnTo>
                  <a:pt x="89275" y="2880"/>
                </a:lnTo>
                <a:lnTo>
                  <a:pt x="88315" y="1920"/>
                </a:lnTo>
                <a:lnTo>
                  <a:pt x="88315" y="960"/>
                </a:lnTo>
                <a:lnTo>
                  <a:pt x="87355" y="960"/>
                </a:lnTo>
                <a:lnTo>
                  <a:pt x="86395" y="0"/>
                </a:lnTo>
                <a:lnTo>
                  <a:pt x="75834" y="0"/>
                </a:lnTo>
                <a:lnTo>
                  <a:pt x="73913" y="960"/>
                </a:lnTo>
                <a:lnTo>
                  <a:pt x="72953" y="960"/>
                </a:lnTo>
                <a:lnTo>
                  <a:pt x="71993" y="1920"/>
                </a:lnTo>
                <a:lnTo>
                  <a:pt x="71993" y="2880"/>
                </a:lnTo>
                <a:lnTo>
                  <a:pt x="71033" y="3840"/>
                </a:lnTo>
                <a:lnTo>
                  <a:pt x="46070" y="77754"/>
                </a:lnTo>
                <a:lnTo>
                  <a:pt x="45110" y="77754"/>
                </a:lnTo>
                <a:lnTo>
                  <a:pt x="19202" y="3840"/>
                </a:lnTo>
                <a:lnTo>
                  <a:pt x="18242" y="2880"/>
                </a:lnTo>
                <a:lnTo>
                  <a:pt x="18242" y="1920"/>
                </a:lnTo>
                <a:lnTo>
                  <a:pt x="17282" y="960"/>
                </a:lnTo>
                <a:lnTo>
                  <a:pt x="16322" y="960"/>
                </a:lnTo>
                <a:lnTo>
                  <a:pt x="15361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3840"/>
                </a:lnTo>
                <a:lnTo>
                  <a:pt x="960" y="4800"/>
                </a:lnTo>
                <a:lnTo>
                  <a:pt x="960" y="6720"/>
                </a:lnTo>
                <a:lnTo>
                  <a:pt x="34564" y="95036"/>
                </a:lnTo>
                <a:lnTo>
                  <a:pt x="34564" y="95996"/>
                </a:lnTo>
                <a:lnTo>
                  <a:pt x="35524" y="96956"/>
                </a:lnTo>
                <a:close/>
              </a:path>
            </a:pathLst>
          </a:custGeom>
          <a:solidFill>
            <a:srgbClr val="3F3F3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2" name="object 612"/>
          <p:cNvSpPr/>
          <p:nvPr/>
        </p:nvSpPr>
        <p:spPr>
          <a:xfrm>
            <a:off x="3999478" y="6049792"/>
            <a:ext cx="49910" cy="14386"/>
          </a:xfrm>
          <a:custGeom>
            <a:avLst/>
            <a:gdLst/>
            <a:ahLst/>
            <a:cxnLst/>
            <a:rect l="l" t="t" r="r" b="b"/>
            <a:pathLst>
              <a:path w="49910" h="14386">
                <a:moveTo>
                  <a:pt x="0" y="2880"/>
                </a:moveTo>
                <a:lnTo>
                  <a:pt x="0" y="11521"/>
                </a:lnTo>
                <a:lnTo>
                  <a:pt x="960" y="12481"/>
                </a:lnTo>
                <a:lnTo>
                  <a:pt x="1920" y="13441"/>
                </a:lnTo>
                <a:lnTo>
                  <a:pt x="2880" y="14386"/>
                </a:lnTo>
                <a:lnTo>
                  <a:pt x="47990" y="14386"/>
                </a:lnTo>
                <a:lnTo>
                  <a:pt x="48950" y="13441"/>
                </a:lnTo>
                <a:lnTo>
                  <a:pt x="48950" y="12481"/>
                </a:lnTo>
                <a:lnTo>
                  <a:pt x="49910" y="11521"/>
                </a:lnTo>
                <a:lnTo>
                  <a:pt x="49910" y="1920"/>
                </a:lnTo>
                <a:lnTo>
                  <a:pt x="48950" y="1920"/>
                </a:lnTo>
                <a:lnTo>
                  <a:pt x="48950" y="960"/>
                </a:lnTo>
                <a:lnTo>
                  <a:pt x="4799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close/>
              </a:path>
            </a:pathLst>
          </a:custGeom>
          <a:solidFill>
            <a:srgbClr val="3F3F3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3" name="object 613"/>
          <p:cNvSpPr/>
          <p:nvPr/>
        </p:nvSpPr>
        <p:spPr>
          <a:xfrm>
            <a:off x="4066672" y="5973958"/>
            <a:ext cx="96956" cy="136306"/>
          </a:xfrm>
          <a:custGeom>
            <a:avLst/>
            <a:gdLst/>
            <a:ahLst/>
            <a:cxnLst/>
            <a:rect l="l" t="t" r="r" b="b"/>
            <a:pathLst>
              <a:path w="96956" h="136306">
                <a:moveTo>
                  <a:pt x="27843" y="7680"/>
                </a:moveTo>
                <a:lnTo>
                  <a:pt x="22082" y="12481"/>
                </a:lnTo>
                <a:lnTo>
                  <a:pt x="16322" y="18227"/>
                </a:lnTo>
                <a:lnTo>
                  <a:pt x="11521" y="24947"/>
                </a:lnTo>
                <a:lnTo>
                  <a:pt x="7680" y="31668"/>
                </a:lnTo>
                <a:lnTo>
                  <a:pt x="4800" y="40309"/>
                </a:lnTo>
                <a:lnTo>
                  <a:pt x="3514" y="44467"/>
                </a:lnTo>
                <a:lnTo>
                  <a:pt x="950" y="56463"/>
                </a:lnTo>
                <a:lnTo>
                  <a:pt x="0" y="70073"/>
                </a:lnTo>
                <a:lnTo>
                  <a:pt x="87" y="74016"/>
                </a:lnTo>
                <a:lnTo>
                  <a:pt x="1483" y="86990"/>
                </a:lnTo>
                <a:lnTo>
                  <a:pt x="3840" y="98877"/>
                </a:lnTo>
                <a:lnTo>
                  <a:pt x="6720" y="106558"/>
                </a:lnTo>
                <a:lnTo>
                  <a:pt x="10561" y="114223"/>
                </a:lnTo>
                <a:lnTo>
                  <a:pt x="15361" y="119024"/>
                </a:lnTo>
                <a:lnTo>
                  <a:pt x="20162" y="124785"/>
                </a:lnTo>
                <a:lnTo>
                  <a:pt x="26883" y="129585"/>
                </a:lnTo>
                <a:lnTo>
                  <a:pt x="33604" y="132466"/>
                </a:lnTo>
                <a:lnTo>
                  <a:pt x="40325" y="135346"/>
                </a:lnTo>
                <a:lnTo>
                  <a:pt x="48006" y="136306"/>
                </a:lnTo>
                <a:lnTo>
                  <a:pt x="66233" y="136306"/>
                </a:lnTo>
                <a:lnTo>
                  <a:pt x="71048" y="135346"/>
                </a:lnTo>
                <a:lnTo>
                  <a:pt x="74874" y="134386"/>
                </a:lnTo>
                <a:lnTo>
                  <a:pt x="78714" y="132466"/>
                </a:lnTo>
                <a:lnTo>
                  <a:pt x="81594" y="131505"/>
                </a:lnTo>
                <a:lnTo>
                  <a:pt x="85435" y="130545"/>
                </a:lnTo>
                <a:lnTo>
                  <a:pt x="88315" y="128625"/>
                </a:lnTo>
                <a:lnTo>
                  <a:pt x="90236" y="127665"/>
                </a:lnTo>
                <a:lnTo>
                  <a:pt x="92156" y="125745"/>
                </a:lnTo>
                <a:lnTo>
                  <a:pt x="94076" y="124785"/>
                </a:lnTo>
                <a:lnTo>
                  <a:pt x="95036" y="123825"/>
                </a:lnTo>
                <a:lnTo>
                  <a:pt x="95996" y="122864"/>
                </a:lnTo>
                <a:lnTo>
                  <a:pt x="95996" y="120959"/>
                </a:lnTo>
                <a:lnTo>
                  <a:pt x="96956" y="119984"/>
                </a:lnTo>
                <a:lnTo>
                  <a:pt x="96956" y="110398"/>
                </a:lnTo>
                <a:lnTo>
                  <a:pt x="95996" y="109438"/>
                </a:lnTo>
                <a:lnTo>
                  <a:pt x="95996" y="108463"/>
                </a:lnTo>
                <a:lnTo>
                  <a:pt x="92156" y="108463"/>
                </a:lnTo>
                <a:lnTo>
                  <a:pt x="90236" y="110398"/>
                </a:lnTo>
                <a:lnTo>
                  <a:pt x="88315" y="111343"/>
                </a:lnTo>
                <a:lnTo>
                  <a:pt x="85435" y="113278"/>
                </a:lnTo>
                <a:lnTo>
                  <a:pt x="83515" y="114223"/>
                </a:lnTo>
                <a:lnTo>
                  <a:pt x="80634" y="116144"/>
                </a:lnTo>
                <a:lnTo>
                  <a:pt x="76794" y="117119"/>
                </a:lnTo>
                <a:lnTo>
                  <a:pt x="72953" y="119024"/>
                </a:lnTo>
                <a:lnTo>
                  <a:pt x="69113" y="119984"/>
                </a:lnTo>
                <a:lnTo>
                  <a:pt x="64328" y="120959"/>
                </a:lnTo>
                <a:lnTo>
                  <a:pt x="52806" y="120959"/>
                </a:lnTo>
                <a:lnTo>
                  <a:pt x="47045" y="119984"/>
                </a:lnTo>
                <a:lnTo>
                  <a:pt x="42245" y="117119"/>
                </a:lnTo>
                <a:lnTo>
                  <a:pt x="37444" y="115183"/>
                </a:lnTo>
                <a:lnTo>
                  <a:pt x="33604" y="112303"/>
                </a:lnTo>
                <a:lnTo>
                  <a:pt x="29763" y="107502"/>
                </a:lnTo>
                <a:lnTo>
                  <a:pt x="26883" y="103677"/>
                </a:lnTo>
                <a:lnTo>
                  <a:pt x="24002" y="97917"/>
                </a:lnTo>
                <a:lnTo>
                  <a:pt x="22082" y="91196"/>
                </a:lnTo>
                <a:lnTo>
                  <a:pt x="20162" y="84475"/>
                </a:lnTo>
                <a:lnTo>
                  <a:pt x="19202" y="77754"/>
                </a:lnTo>
                <a:lnTo>
                  <a:pt x="19202" y="60472"/>
                </a:lnTo>
                <a:lnTo>
                  <a:pt x="20162" y="52791"/>
                </a:lnTo>
                <a:lnTo>
                  <a:pt x="22082" y="46070"/>
                </a:lnTo>
                <a:lnTo>
                  <a:pt x="24002" y="39349"/>
                </a:lnTo>
                <a:lnTo>
                  <a:pt x="26883" y="33588"/>
                </a:lnTo>
                <a:lnTo>
                  <a:pt x="29763" y="29748"/>
                </a:lnTo>
                <a:lnTo>
                  <a:pt x="33604" y="24947"/>
                </a:lnTo>
                <a:lnTo>
                  <a:pt x="37444" y="21107"/>
                </a:lnTo>
                <a:lnTo>
                  <a:pt x="42245" y="19202"/>
                </a:lnTo>
                <a:lnTo>
                  <a:pt x="47045" y="16306"/>
                </a:lnTo>
                <a:lnTo>
                  <a:pt x="52806" y="15361"/>
                </a:lnTo>
                <a:lnTo>
                  <a:pt x="64328" y="15361"/>
                </a:lnTo>
                <a:lnTo>
                  <a:pt x="69113" y="16306"/>
                </a:lnTo>
                <a:lnTo>
                  <a:pt x="72953" y="17266"/>
                </a:lnTo>
                <a:lnTo>
                  <a:pt x="76794" y="19202"/>
                </a:lnTo>
                <a:lnTo>
                  <a:pt x="79674" y="20147"/>
                </a:lnTo>
                <a:lnTo>
                  <a:pt x="82555" y="22067"/>
                </a:lnTo>
                <a:lnTo>
                  <a:pt x="85435" y="23987"/>
                </a:lnTo>
                <a:lnTo>
                  <a:pt x="87355" y="24947"/>
                </a:lnTo>
                <a:lnTo>
                  <a:pt x="89275" y="26868"/>
                </a:lnTo>
                <a:lnTo>
                  <a:pt x="91196" y="27828"/>
                </a:lnTo>
                <a:lnTo>
                  <a:pt x="92156" y="28788"/>
                </a:lnTo>
                <a:lnTo>
                  <a:pt x="94076" y="28788"/>
                </a:lnTo>
                <a:lnTo>
                  <a:pt x="94076" y="27828"/>
                </a:lnTo>
                <a:lnTo>
                  <a:pt x="95036" y="27828"/>
                </a:lnTo>
                <a:lnTo>
                  <a:pt x="95036" y="26868"/>
                </a:lnTo>
                <a:lnTo>
                  <a:pt x="95996" y="26868"/>
                </a:lnTo>
                <a:lnTo>
                  <a:pt x="95996" y="14386"/>
                </a:lnTo>
                <a:lnTo>
                  <a:pt x="95036" y="13426"/>
                </a:lnTo>
                <a:lnTo>
                  <a:pt x="95036" y="12481"/>
                </a:lnTo>
                <a:lnTo>
                  <a:pt x="94076" y="12481"/>
                </a:lnTo>
                <a:lnTo>
                  <a:pt x="93116" y="11521"/>
                </a:lnTo>
                <a:lnTo>
                  <a:pt x="92156" y="10546"/>
                </a:lnTo>
                <a:lnTo>
                  <a:pt x="91196" y="9585"/>
                </a:lnTo>
                <a:lnTo>
                  <a:pt x="88315" y="7680"/>
                </a:lnTo>
                <a:lnTo>
                  <a:pt x="85435" y="6705"/>
                </a:lnTo>
                <a:lnTo>
                  <a:pt x="83515" y="4800"/>
                </a:lnTo>
                <a:lnTo>
                  <a:pt x="79674" y="3840"/>
                </a:lnTo>
                <a:lnTo>
                  <a:pt x="76794" y="2865"/>
                </a:lnTo>
                <a:lnTo>
                  <a:pt x="73913" y="1920"/>
                </a:lnTo>
                <a:lnTo>
                  <a:pt x="70073" y="960"/>
                </a:lnTo>
                <a:lnTo>
                  <a:pt x="66233" y="0"/>
                </a:lnTo>
                <a:lnTo>
                  <a:pt x="49926" y="0"/>
                </a:lnTo>
                <a:lnTo>
                  <a:pt x="42245" y="1920"/>
                </a:lnTo>
                <a:lnTo>
                  <a:pt x="34564" y="4800"/>
                </a:lnTo>
                <a:lnTo>
                  <a:pt x="27843" y="7680"/>
                </a:lnTo>
                <a:close/>
              </a:path>
            </a:pathLst>
          </a:custGeom>
          <a:solidFill>
            <a:srgbClr val="3F3F3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4" name="object 614"/>
          <p:cNvSpPr/>
          <p:nvPr/>
        </p:nvSpPr>
        <p:spPr>
          <a:xfrm>
            <a:off x="4184751" y="5965317"/>
            <a:ext cx="79674" cy="143987"/>
          </a:xfrm>
          <a:custGeom>
            <a:avLst/>
            <a:gdLst/>
            <a:ahLst/>
            <a:cxnLst/>
            <a:rect l="l" t="t" r="r" b="b"/>
            <a:pathLst>
              <a:path w="79674" h="143987">
                <a:moveTo>
                  <a:pt x="960" y="142067"/>
                </a:moveTo>
                <a:lnTo>
                  <a:pt x="960" y="143027"/>
                </a:lnTo>
                <a:lnTo>
                  <a:pt x="2880" y="143027"/>
                </a:lnTo>
                <a:lnTo>
                  <a:pt x="3840" y="143987"/>
                </a:lnTo>
                <a:lnTo>
                  <a:pt x="14401" y="143987"/>
                </a:lnTo>
                <a:lnTo>
                  <a:pt x="15361" y="143027"/>
                </a:lnTo>
                <a:lnTo>
                  <a:pt x="16322" y="143027"/>
                </a:lnTo>
                <a:lnTo>
                  <a:pt x="17282" y="142067"/>
                </a:lnTo>
                <a:lnTo>
                  <a:pt x="17282" y="75834"/>
                </a:lnTo>
                <a:lnTo>
                  <a:pt x="22082" y="70073"/>
                </a:lnTo>
                <a:lnTo>
                  <a:pt x="26883" y="66233"/>
                </a:lnTo>
                <a:lnTo>
                  <a:pt x="30708" y="63352"/>
                </a:lnTo>
                <a:lnTo>
                  <a:pt x="34549" y="59512"/>
                </a:lnTo>
                <a:lnTo>
                  <a:pt x="39364" y="58552"/>
                </a:lnTo>
                <a:lnTo>
                  <a:pt x="49911" y="58552"/>
                </a:lnTo>
                <a:lnTo>
                  <a:pt x="51831" y="60472"/>
                </a:lnTo>
                <a:lnTo>
                  <a:pt x="54711" y="61432"/>
                </a:lnTo>
                <a:lnTo>
                  <a:pt x="56631" y="63352"/>
                </a:lnTo>
                <a:lnTo>
                  <a:pt x="58552" y="65272"/>
                </a:lnTo>
                <a:lnTo>
                  <a:pt x="59512" y="68153"/>
                </a:lnTo>
                <a:lnTo>
                  <a:pt x="61432" y="71033"/>
                </a:lnTo>
                <a:lnTo>
                  <a:pt x="61432" y="73913"/>
                </a:lnTo>
                <a:lnTo>
                  <a:pt x="62392" y="76794"/>
                </a:lnTo>
                <a:lnTo>
                  <a:pt x="63352" y="81594"/>
                </a:lnTo>
                <a:lnTo>
                  <a:pt x="63352" y="143027"/>
                </a:lnTo>
                <a:lnTo>
                  <a:pt x="65272" y="143027"/>
                </a:lnTo>
                <a:lnTo>
                  <a:pt x="66233" y="143987"/>
                </a:lnTo>
                <a:lnTo>
                  <a:pt x="76794" y="143987"/>
                </a:lnTo>
                <a:lnTo>
                  <a:pt x="77754" y="143027"/>
                </a:lnTo>
                <a:lnTo>
                  <a:pt x="79674" y="143027"/>
                </a:lnTo>
                <a:lnTo>
                  <a:pt x="79674" y="71993"/>
                </a:lnTo>
                <a:lnTo>
                  <a:pt x="78714" y="67193"/>
                </a:lnTo>
                <a:lnTo>
                  <a:pt x="76794" y="62392"/>
                </a:lnTo>
                <a:lnTo>
                  <a:pt x="74874" y="58552"/>
                </a:lnTo>
                <a:lnTo>
                  <a:pt x="72953" y="55671"/>
                </a:lnTo>
                <a:lnTo>
                  <a:pt x="70073" y="51831"/>
                </a:lnTo>
                <a:lnTo>
                  <a:pt x="66233" y="48950"/>
                </a:lnTo>
                <a:lnTo>
                  <a:pt x="62392" y="47030"/>
                </a:lnTo>
                <a:lnTo>
                  <a:pt x="58552" y="45110"/>
                </a:lnTo>
                <a:lnTo>
                  <a:pt x="52791" y="44150"/>
                </a:lnTo>
                <a:lnTo>
                  <a:pt x="42230" y="44150"/>
                </a:lnTo>
                <a:lnTo>
                  <a:pt x="36484" y="45110"/>
                </a:lnTo>
                <a:lnTo>
                  <a:pt x="31683" y="47990"/>
                </a:lnTo>
                <a:lnTo>
                  <a:pt x="26883" y="49910"/>
                </a:lnTo>
                <a:lnTo>
                  <a:pt x="22082" y="53751"/>
                </a:lnTo>
                <a:lnTo>
                  <a:pt x="17282" y="58552"/>
                </a:lnTo>
                <a:lnTo>
                  <a:pt x="17282" y="1920"/>
                </a:lnTo>
                <a:lnTo>
                  <a:pt x="16322" y="1920"/>
                </a:lnTo>
                <a:lnTo>
                  <a:pt x="16322" y="944"/>
                </a:lnTo>
                <a:lnTo>
                  <a:pt x="14401" y="944"/>
                </a:lnTo>
                <a:lnTo>
                  <a:pt x="13441" y="0"/>
                </a:lnTo>
                <a:lnTo>
                  <a:pt x="4800" y="0"/>
                </a:lnTo>
                <a:lnTo>
                  <a:pt x="3840" y="944"/>
                </a:lnTo>
                <a:lnTo>
                  <a:pt x="960" y="944"/>
                </a:lnTo>
                <a:lnTo>
                  <a:pt x="960" y="1920"/>
                </a:lnTo>
                <a:lnTo>
                  <a:pt x="0" y="2880"/>
                </a:lnTo>
                <a:lnTo>
                  <a:pt x="0" y="142067"/>
                </a:lnTo>
                <a:lnTo>
                  <a:pt x="960" y="142067"/>
                </a:lnTo>
                <a:close/>
              </a:path>
            </a:pathLst>
          </a:custGeom>
          <a:solidFill>
            <a:srgbClr val="3F3F3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5" name="object 615"/>
          <p:cNvSpPr/>
          <p:nvPr/>
        </p:nvSpPr>
        <p:spPr>
          <a:xfrm>
            <a:off x="4289389" y="6009467"/>
            <a:ext cx="75834" cy="100797"/>
          </a:xfrm>
          <a:custGeom>
            <a:avLst/>
            <a:gdLst/>
            <a:ahLst/>
            <a:cxnLst/>
            <a:rect l="l" t="t" r="r" b="b"/>
            <a:pathLst>
              <a:path w="75834" h="100797">
                <a:moveTo>
                  <a:pt x="7680" y="23042"/>
                </a:moveTo>
                <a:lnTo>
                  <a:pt x="8641" y="23042"/>
                </a:lnTo>
                <a:lnTo>
                  <a:pt x="9601" y="22082"/>
                </a:lnTo>
                <a:lnTo>
                  <a:pt x="11521" y="21122"/>
                </a:lnTo>
                <a:lnTo>
                  <a:pt x="13441" y="20162"/>
                </a:lnTo>
                <a:lnTo>
                  <a:pt x="15361" y="19202"/>
                </a:lnTo>
                <a:lnTo>
                  <a:pt x="18242" y="18242"/>
                </a:lnTo>
                <a:lnTo>
                  <a:pt x="20162" y="17282"/>
                </a:lnTo>
                <a:lnTo>
                  <a:pt x="23042" y="15361"/>
                </a:lnTo>
                <a:lnTo>
                  <a:pt x="26883" y="14401"/>
                </a:lnTo>
                <a:lnTo>
                  <a:pt x="29763" y="13441"/>
                </a:lnTo>
                <a:lnTo>
                  <a:pt x="45110" y="13441"/>
                </a:lnTo>
                <a:lnTo>
                  <a:pt x="47990" y="14401"/>
                </a:lnTo>
                <a:lnTo>
                  <a:pt x="50871" y="15361"/>
                </a:lnTo>
                <a:lnTo>
                  <a:pt x="52791" y="17282"/>
                </a:lnTo>
                <a:lnTo>
                  <a:pt x="54711" y="19202"/>
                </a:lnTo>
                <a:lnTo>
                  <a:pt x="56631" y="21122"/>
                </a:lnTo>
                <a:lnTo>
                  <a:pt x="57591" y="23042"/>
                </a:lnTo>
                <a:lnTo>
                  <a:pt x="58552" y="25923"/>
                </a:lnTo>
                <a:lnTo>
                  <a:pt x="58552" y="28803"/>
                </a:lnTo>
                <a:lnTo>
                  <a:pt x="59512" y="31683"/>
                </a:lnTo>
                <a:lnTo>
                  <a:pt x="59512" y="42245"/>
                </a:lnTo>
                <a:lnTo>
                  <a:pt x="39349" y="42245"/>
                </a:lnTo>
                <a:lnTo>
                  <a:pt x="32644" y="43205"/>
                </a:lnTo>
                <a:lnTo>
                  <a:pt x="26883" y="44165"/>
                </a:lnTo>
                <a:lnTo>
                  <a:pt x="21122" y="45125"/>
                </a:lnTo>
                <a:lnTo>
                  <a:pt x="16322" y="47045"/>
                </a:lnTo>
                <a:lnTo>
                  <a:pt x="12481" y="49926"/>
                </a:lnTo>
                <a:lnTo>
                  <a:pt x="8641" y="52806"/>
                </a:lnTo>
                <a:lnTo>
                  <a:pt x="5760" y="55686"/>
                </a:lnTo>
                <a:lnTo>
                  <a:pt x="2880" y="59527"/>
                </a:lnTo>
                <a:lnTo>
                  <a:pt x="960" y="63367"/>
                </a:lnTo>
                <a:lnTo>
                  <a:pt x="0" y="68168"/>
                </a:lnTo>
                <a:lnTo>
                  <a:pt x="0" y="77769"/>
                </a:lnTo>
                <a:lnTo>
                  <a:pt x="960" y="81610"/>
                </a:lnTo>
                <a:lnTo>
                  <a:pt x="1920" y="84475"/>
                </a:lnTo>
                <a:lnTo>
                  <a:pt x="3840" y="88315"/>
                </a:lnTo>
                <a:lnTo>
                  <a:pt x="5760" y="91196"/>
                </a:lnTo>
                <a:lnTo>
                  <a:pt x="8641" y="94076"/>
                </a:lnTo>
                <a:lnTo>
                  <a:pt x="11521" y="95996"/>
                </a:lnTo>
                <a:lnTo>
                  <a:pt x="15361" y="97916"/>
                </a:lnTo>
                <a:lnTo>
                  <a:pt x="19202" y="98877"/>
                </a:lnTo>
                <a:lnTo>
                  <a:pt x="17266" y="76794"/>
                </a:lnTo>
                <a:lnTo>
                  <a:pt x="17266" y="69113"/>
                </a:lnTo>
                <a:lnTo>
                  <a:pt x="18242" y="67208"/>
                </a:lnTo>
                <a:lnTo>
                  <a:pt x="19202" y="65272"/>
                </a:lnTo>
                <a:lnTo>
                  <a:pt x="20162" y="62407"/>
                </a:lnTo>
                <a:lnTo>
                  <a:pt x="22082" y="60487"/>
                </a:lnTo>
                <a:lnTo>
                  <a:pt x="23987" y="59527"/>
                </a:lnTo>
                <a:lnTo>
                  <a:pt x="25923" y="57607"/>
                </a:lnTo>
                <a:lnTo>
                  <a:pt x="28803" y="56647"/>
                </a:lnTo>
                <a:lnTo>
                  <a:pt x="32644" y="55686"/>
                </a:lnTo>
                <a:lnTo>
                  <a:pt x="36484" y="54711"/>
                </a:lnTo>
                <a:lnTo>
                  <a:pt x="59512" y="54711"/>
                </a:lnTo>
                <a:lnTo>
                  <a:pt x="59512" y="73929"/>
                </a:lnTo>
                <a:lnTo>
                  <a:pt x="54711" y="78714"/>
                </a:lnTo>
                <a:lnTo>
                  <a:pt x="50871" y="82555"/>
                </a:lnTo>
                <a:lnTo>
                  <a:pt x="47030" y="84475"/>
                </a:lnTo>
                <a:lnTo>
                  <a:pt x="43190" y="86395"/>
                </a:lnTo>
                <a:lnTo>
                  <a:pt x="39349" y="88315"/>
                </a:lnTo>
                <a:lnTo>
                  <a:pt x="29763" y="88315"/>
                </a:lnTo>
                <a:lnTo>
                  <a:pt x="24963" y="86395"/>
                </a:lnTo>
                <a:lnTo>
                  <a:pt x="22082" y="83515"/>
                </a:lnTo>
                <a:lnTo>
                  <a:pt x="23042" y="100797"/>
                </a:lnTo>
                <a:lnTo>
                  <a:pt x="37444" y="100797"/>
                </a:lnTo>
                <a:lnTo>
                  <a:pt x="43190" y="99837"/>
                </a:lnTo>
                <a:lnTo>
                  <a:pt x="47990" y="97916"/>
                </a:lnTo>
                <a:lnTo>
                  <a:pt x="52791" y="95036"/>
                </a:lnTo>
                <a:lnTo>
                  <a:pt x="57591" y="92156"/>
                </a:lnTo>
                <a:lnTo>
                  <a:pt x="61432" y="87355"/>
                </a:lnTo>
                <a:lnTo>
                  <a:pt x="61432" y="97916"/>
                </a:lnTo>
                <a:lnTo>
                  <a:pt x="62392" y="98877"/>
                </a:lnTo>
                <a:lnTo>
                  <a:pt x="63352" y="98877"/>
                </a:lnTo>
                <a:lnTo>
                  <a:pt x="64312" y="99837"/>
                </a:lnTo>
                <a:lnTo>
                  <a:pt x="72953" y="99837"/>
                </a:lnTo>
                <a:lnTo>
                  <a:pt x="73913" y="98877"/>
                </a:lnTo>
                <a:lnTo>
                  <a:pt x="74874" y="98877"/>
                </a:lnTo>
                <a:lnTo>
                  <a:pt x="75834" y="97916"/>
                </a:lnTo>
                <a:lnTo>
                  <a:pt x="75834" y="24002"/>
                </a:lnTo>
                <a:lnTo>
                  <a:pt x="73913" y="19202"/>
                </a:lnTo>
                <a:lnTo>
                  <a:pt x="72953" y="15361"/>
                </a:lnTo>
                <a:lnTo>
                  <a:pt x="71033" y="11521"/>
                </a:lnTo>
                <a:lnTo>
                  <a:pt x="68153" y="8641"/>
                </a:lnTo>
                <a:lnTo>
                  <a:pt x="65272" y="5760"/>
                </a:lnTo>
                <a:lnTo>
                  <a:pt x="61432" y="2880"/>
                </a:lnTo>
                <a:lnTo>
                  <a:pt x="56631" y="1920"/>
                </a:lnTo>
                <a:lnTo>
                  <a:pt x="51831" y="0"/>
                </a:lnTo>
                <a:lnTo>
                  <a:pt x="32644" y="0"/>
                </a:lnTo>
                <a:lnTo>
                  <a:pt x="28803" y="960"/>
                </a:lnTo>
                <a:lnTo>
                  <a:pt x="25923" y="960"/>
                </a:lnTo>
                <a:lnTo>
                  <a:pt x="22082" y="1920"/>
                </a:lnTo>
                <a:lnTo>
                  <a:pt x="19202" y="2880"/>
                </a:lnTo>
                <a:lnTo>
                  <a:pt x="16322" y="3840"/>
                </a:lnTo>
                <a:lnTo>
                  <a:pt x="13441" y="4800"/>
                </a:lnTo>
                <a:lnTo>
                  <a:pt x="11521" y="6720"/>
                </a:lnTo>
                <a:lnTo>
                  <a:pt x="9601" y="7680"/>
                </a:lnTo>
                <a:lnTo>
                  <a:pt x="7680" y="8641"/>
                </a:lnTo>
                <a:lnTo>
                  <a:pt x="6720" y="9601"/>
                </a:lnTo>
                <a:lnTo>
                  <a:pt x="5760" y="10561"/>
                </a:lnTo>
                <a:lnTo>
                  <a:pt x="4800" y="11521"/>
                </a:lnTo>
                <a:lnTo>
                  <a:pt x="4800" y="21122"/>
                </a:lnTo>
                <a:lnTo>
                  <a:pt x="5760" y="21122"/>
                </a:lnTo>
                <a:lnTo>
                  <a:pt x="5760" y="22082"/>
                </a:lnTo>
                <a:lnTo>
                  <a:pt x="6720" y="22082"/>
                </a:lnTo>
                <a:lnTo>
                  <a:pt x="6720" y="23042"/>
                </a:lnTo>
                <a:lnTo>
                  <a:pt x="7680" y="23042"/>
                </a:lnTo>
                <a:close/>
              </a:path>
            </a:pathLst>
          </a:custGeom>
          <a:solidFill>
            <a:srgbClr val="3F3F3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6" name="object 616"/>
          <p:cNvSpPr/>
          <p:nvPr/>
        </p:nvSpPr>
        <p:spPr>
          <a:xfrm>
            <a:off x="4306656" y="6086261"/>
            <a:ext cx="5775" cy="24003"/>
          </a:xfrm>
          <a:custGeom>
            <a:avLst/>
            <a:gdLst/>
            <a:ahLst/>
            <a:cxnLst/>
            <a:rect l="l" t="t" r="r" b="b"/>
            <a:pathLst>
              <a:path w="5775" h="24003">
                <a:moveTo>
                  <a:pt x="1935" y="3840"/>
                </a:moveTo>
                <a:lnTo>
                  <a:pt x="0" y="0"/>
                </a:lnTo>
                <a:lnTo>
                  <a:pt x="1935" y="22082"/>
                </a:lnTo>
                <a:lnTo>
                  <a:pt x="5775" y="24003"/>
                </a:lnTo>
                <a:lnTo>
                  <a:pt x="4815" y="6720"/>
                </a:lnTo>
                <a:lnTo>
                  <a:pt x="1935" y="3840"/>
                </a:lnTo>
                <a:close/>
              </a:path>
            </a:pathLst>
          </a:custGeom>
          <a:solidFill>
            <a:srgbClr val="3F3F3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7" name="object 617"/>
          <p:cNvSpPr/>
          <p:nvPr/>
        </p:nvSpPr>
        <p:spPr>
          <a:xfrm>
            <a:off x="4396907" y="6010427"/>
            <a:ext cx="16322" cy="98877"/>
          </a:xfrm>
          <a:custGeom>
            <a:avLst/>
            <a:gdLst/>
            <a:ahLst/>
            <a:cxnLst/>
            <a:rect l="l" t="t" r="r" b="b"/>
            <a:pathLst>
              <a:path w="16322" h="98877">
                <a:moveTo>
                  <a:pt x="960" y="97916"/>
                </a:moveTo>
                <a:lnTo>
                  <a:pt x="1920" y="97916"/>
                </a:lnTo>
                <a:lnTo>
                  <a:pt x="2880" y="98877"/>
                </a:lnTo>
                <a:lnTo>
                  <a:pt x="13441" y="98877"/>
                </a:lnTo>
                <a:lnTo>
                  <a:pt x="14386" y="97916"/>
                </a:lnTo>
                <a:lnTo>
                  <a:pt x="16322" y="97916"/>
                </a:lnTo>
                <a:lnTo>
                  <a:pt x="16322" y="1920"/>
                </a:lnTo>
                <a:lnTo>
                  <a:pt x="15361" y="960"/>
                </a:lnTo>
                <a:lnTo>
                  <a:pt x="14386" y="960"/>
                </a:lnTo>
                <a:lnTo>
                  <a:pt x="1344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97916"/>
                </a:lnTo>
                <a:lnTo>
                  <a:pt x="960" y="97916"/>
                </a:lnTo>
                <a:close/>
              </a:path>
            </a:pathLst>
          </a:custGeom>
          <a:solidFill>
            <a:srgbClr val="3F3F3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8" name="object 618"/>
          <p:cNvSpPr/>
          <p:nvPr/>
        </p:nvSpPr>
        <p:spPr>
          <a:xfrm>
            <a:off x="4394987" y="5972037"/>
            <a:ext cx="21122" cy="21122"/>
          </a:xfrm>
          <a:custGeom>
            <a:avLst/>
            <a:gdLst/>
            <a:ahLst/>
            <a:cxnLst/>
            <a:rect l="l" t="t" r="r" b="b"/>
            <a:pathLst>
              <a:path w="21122" h="21122">
                <a:moveTo>
                  <a:pt x="21122" y="10561"/>
                </a:moveTo>
                <a:lnTo>
                  <a:pt x="21122" y="6720"/>
                </a:lnTo>
                <a:lnTo>
                  <a:pt x="20147" y="3840"/>
                </a:lnTo>
                <a:lnTo>
                  <a:pt x="18242" y="2880"/>
                </a:lnTo>
                <a:lnTo>
                  <a:pt x="17282" y="960"/>
                </a:lnTo>
                <a:lnTo>
                  <a:pt x="14401" y="0"/>
                </a:lnTo>
                <a:lnTo>
                  <a:pt x="5760" y="0"/>
                </a:lnTo>
                <a:lnTo>
                  <a:pt x="2880" y="960"/>
                </a:lnTo>
                <a:lnTo>
                  <a:pt x="1920" y="2880"/>
                </a:lnTo>
                <a:lnTo>
                  <a:pt x="0" y="3840"/>
                </a:lnTo>
                <a:lnTo>
                  <a:pt x="0" y="17282"/>
                </a:lnTo>
                <a:lnTo>
                  <a:pt x="1920" y="18227"/>
                </a:lnTo>
                <a:lnTo>
                  <a:pt x="2880" y="20147"/>
                </a:lnTo>
                <a:lnTo>
                  <a:pt x="5760" y="21122"/>
                </a:lnTo>
                <a:lnTo>
                  <a:pt x="14401" y="21122"/>
                </a:lnTo>
                <a:lnTo>
                  <a:pt x="17282" y="20147"/>
                </a:lnTo>
                <a:lnTo>
                  <a:pt x="18242" y="18227"/>
                </a:lnTo>
                <a:lnTo>
                  <a:pt x="20147" y="17282"/>
                </a:lnTo>
                <a:lnTo>
                  <a:pt x="21122" y="14401"/>
                </a:lnTo>
                <a:lnTo>
                  <a:pt x="21122" y="10561"/>
                </a:lnTo>
                <a:close/>
              </a:path>
            </a:pathLst>
          </a:custGeom>
          <a:solidFill>
            <a:srgbClr val="3F3F3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9" name="object 619"/>
          <p:cNvSpPr/>
          <p:nvPr/>
        </p:nvSpPr>
        <p:spPr>
          <a:xfrm>
            <a:off x="4444898" y="6009467"/>
            <a:ext cx="79674" cy="99837"/>
          </a:xfrm>
          <a:custGeom>
            <a:avLst/>
            <a:gdLst/>
            <a:ahLst/>
            <a:cxnLst/>
            <a:rect l="l" t="t" r="r" b="b"/>
            <a:pathLst>
              <a:path w="79674" h="99837">
                <a:moveTo>
                  <a:pt x="71033" y="99837"/>
                </a:moveTo>
                <a:lnTo>
                  <a:pt x="76809" y="99837"/>
                </a:lnTo>
                <a:lnTo>
                  <a:pt x="77769" y="98877"/>
                </a:lnTo>
                <a:lnTo>
                  <a:pt x="79674" y="98877"/>
                </a:lnTo>
                <a:lnTo>
                  <a:pt x="79674" y="27843"/>
                </a:lnTo>
                <a:lnTo>
                  <a:pt x="77769" y="23042"/>
                </a:lnTo>
                <a:lnTo>
                  <a:pt x="76809" y="18242"/>
                </a:lnTo>
                <a:lnTo>
                  <a:pt x="74874" y="14401"/>
                </a:lnTo>
                <a:lnTo>
                  <a:pt x="72969" y="11521"/>
                </a:lnTo>
                <a:lnTo>
                  <a:pt x="70088" y="7680"/>
                </a:lnTo>
                <a:lnTo>
                  <a:pt x="66248" y="4800"/>
                </a:lnTo>
                <a:lnTo>
                  <a:pt x="62407" y="2880"/>
                </a:lnTo>
                <a:lnTo>
                  <a:pt x="57591" y="960"/>
                </a:lnTo>
                <a:lnTo>
                  <a:pt x="52806" y="0"/>
                </a:lnTo>
                <a:lnTo>
                  <a:pt x="41285" y="0"/>
                </a:lnTo>
                <a:lnTo>
                  <a:pt x="36484" y="960"/>
                </a:lnTo>
                <a:lnTo>
                  <a:pt x="30723" y="3840"/>
                </a:lnTo>
                <a:lnTo>
                  <a:pt x="25923" y="6720"/>
                </a:lnTo>
                <a:lnTo>
                  <a:pt x="20162" y="10561"/>
                </a:lnTo>
                <a:lnTo>
                  <a:pt x="15361" y="16322"/>
                </a:lnTo>
                <a:lnTo>
                  <a:pt x="15361" y="2880"/>
                </a:lnTo>
                <a:lnTo>
                  <a:pt x="14401" y="2880"/>
                </a:lnTo>
                <a:lnTo>
                  <a:pt x="14401" y="1920"/>
                </a:lnTo>
                <a:lnTo>
                  <a:pt x="13441" y="1920"/>
                </a:lnTo>
                <a:lnTo>
                  <a:pt x="13441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97916"/>
                </a:lnTo>
                <a:lnTo>
                  <a:pt x="960" y="98877"/>
                </a:lnTo>
                <a:lnTo>
                  <a:pt x="2880" y="98877"/>
                </a:lnTo>
                <a:lnTo>
                  <a:pt x="2880" y="99837"/>
                </a:lnTo>
                <a:lnTo>
                  <a:pt x="13441" y="99837"/>
                </a:lnTo>
                <a:lnTo>
                  <a:pt x="14401" y="98877"/>
                </a:lnTo>
                <a:lnTo>
                  <a:pt x="16322" y="98877"/>
                </a:lnTo>
                <a:lnTo>
                  <a:pt x="16322" y="97916"/>
                </a:lnTo>
                <a:lnTo>
                  <a:pt x="17282" y="97916"/>
                </a:lnTo>
                <a:lnTo>
                  <a:pt x="17282" y="31683"/>
                </a:lnTo>
                <a:lnTo>
                  <a:pt x="22082" y="25923"/>
                </a:lnTo>
                <a:lnTo>
                  <a:pt x="25923" y="22082"/>
                </a:lnTo>
                <a:lnTo>
                  <a:pt x="30723" y="19202"/>
                </a:lnTo>
                <a:lnTo>
                  <a:pt x="34564" y="15361"/>
                </a:lnTo>
                <a:lnTo>
                  <a:pt x="39364" y="14401"/>
                </a:lnTo>
                <a:lnTo>
                  <a:pt x="48966" y="14401"/>
                </a:lnTo>
                <a:lnTo>
                  <a:pt x="51846" y="16322"/>
                </a:lnTo>
                <a:lnTo>
                  <a:pt x="54726" y="17282"/>
                </a:lnTo>
                <a:lnTo>
                  <a:pt x="56647" y="19202"/>
                </a:lnTo>
                <a:lnTo>
                  <a:pt x="57591" y="21122"/>
                </a:lnTo>
                <a:lnTo>
                  <a:pt x="59527" y="24002"/>
                </a:lnTo>
                <a:lnTo>
                  <a:pt x="60487" y="26883"/>
                </a:lnTo>
                <a:lnTo>
                  <a:pt x="61432" y="29763"/>
                </a:lnTo>
                <a:lnTo>
                  <a:pt x="62407" y="32644"/>
                </a:lnTo>
                <a:lnTo>
                  <a:pt x="62407" y="96956"/>
                </a:lnTo>
                <a:lnTo>
                  <a:pt x="63367" y="97916"/>
                </a:lnTo>
                <a:lnTo>
                  <a:pt x="63367" y="98877"/>
                </a:lnTo>
                <a:lnTo>
                  <a:pt x="65288" y="98877"/>
                </a:lnTo>
                <a:lnTo>
                  <a:pt x="66248" y="99837"/>
                </a:lnTo>
                <a:lnTo>
                  <a:pt x="71033" y="99837"/>
                </a:lnTo>
                <a:close/>
              </a:path>
            </a:pathLst>
          </a:custGeom>
          <a:solidFill>
            <a:srgbClr val="3F3F3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0" name="object 620"/>
          <p:cNvSpPr/>
          <p:nvPr/>
        </p:nvSpPr>
        <p:spPr>
          <a:xfrm>
            <a:off x="4605223" y="5975878"/>
            <a:ext cx="102717" cy="132466"/>
          </a:xfrm>
          <a:custGeom>
            <a:avLst/>
            <a:gdLst/>
            <a:ahLst/>
            <a:cxnLst/>
            <a:rect l="l" t="t" r="r" b="b"/>
            <a:pathLst>
              <a:path w="102717" h="132466">
                <a:moveTo>
                  <a:pt x="76794" y="100797"/>
                </a:moveTo>
                <a:lnTo>
                  <a:pt x="71993" y="104637"/>
                </a:lnTo>
                <a:lnTo>
                  <a:pt x="68153" y="109423"/>
                </a:lnTo>
                <a:lnTo>
                  <a:pt x="63352" y="112303"/>
                </a:lnTo>
                <a:lnTo>
                  <a:pt x="64312" y="128625"/>
                </a:lnTo>
                <a:lnTo>
                  <a:pt x="72953" y="125745"/>
                </a:lnTo>
                <a:lnTo>
                  <a:pt x="79674" y="121904"/>
                </a:lnTo>
                <a:lnTo>
                  <a:pt x="85435" y="116144"/>
                </a:lnTo>
                <a:lnTo>
                  <a:pt x="91196" y="110383"/>
                </a:lnTo>
                <a:lnTo>
                  <a:pt x="95036" y="102702"/>
                </a:lnTo>
                <a:lnTo>
                  <a:pt x="97917" y="95036"/>
                </a:lnTo>
                <a:lnTo>
                  <a:pt x="99749" y="90100"/>
                </a:lnTo>
                <a:lnTo>
                  <a:pt x="102106" y="77883"/>
                </a:lnTo>
                <a:lnTo>
                  <a:pt x="102717" y="64312"/>
                </a:lnTo>
                <a:lnTo>
                  <a:pt x="102705" y="62450"/>
                </a:lnTo>
                <a:lnTo>
                  <a:pt x="101756" y="49269"/>
                </a:lnTo>
                <a:lnTo>
                  <a:pt x="98877" y="37429"/>
                </a:lnTo>
                <a:lnTo>
                  <a:pt x="95996" y="29748"/>
                </a:lnTo>
                <a:lnTo>
                  <a:pt x="92156" y="23027"/>
                </a:lnTo>
                <a:lnTo>
                  <a:pt x="86395" y="17282"/>
                </a:lnTo>
                <a:lnTo>
                  <a:pt x="80634" y="11506"/>
                </a:lnTo>
                <a:lnTo>
                  <a:pt x="73914" y="7665"/>
                </a:lnTo>
                <a:lnTo>
                  <a:pt x="66233" y="4785"/>
                </a:lnTo>
                <a:lnTo>
                  <a:pt x="63137" y="3429"/>
                </a:lnTo>
                <a:lnTo>
                  <a:pt x="51373" y="696"/>
                </a:lnTo>
                <a:lnTo>
                  <a:pt x="37429" y="0"/>
                </a:lnTo>
                <a:lnTo>
                  <a:pt x="5745" y="0"/>
                </a:lnTo>
                <a:lnTo>
                  <a:pt x="3840" y="944"/>
                </a:lnTo>
                <a:lnTo>
                  <a:pt x="2880" y="1920"/>
                </a:lnTo>
                <a:lnTo>
                  <a:pt x="960" y="2880"/>
                </a:lnTo>
                <a:lnTo>
                  <a:pt x="0" y="4785"/>
                </a:lnTo>
                <a:lnTo>
                  <a:pt x="0" y="128625"/>
                </a:lnTo>
                <a:lnTo>
                  <a:pt x="960" y="130545"/>
                </a:lnTo>
                <a:lnTo>
                  <a:pt x="2880" y="131505"/>
                </a:lnTo>
                <a:lnTo>
                  <a:pt x="3840" y="132466"/>
                </a:lnTo>
                <a:lnTo>
                  <a:pt x="35509" y="132466"/>
                </a:lnTo>
                <a:lnTo>
                  <a:pt x="18242" y="118064"/>
                </a:lnTo>
                <a:lnTo>
                  <a:pt x="18242" y="14386"/>
                </a:lnTo>
                <a:lnTo>
                  <a:pt x="45110" y="14386"/>
                </a:lnTo>
                <a:lnTo>
                  <a:pt x="52791" y="16306"/>
                </a:lnTo>
                <a:lnTo>
                  <a:pt x="58552" y="18227"/>
                </a:lnTo>
                <a:lnTo>
                  <a:pt x="64312" y="21122"/>
                </a:lnTo>
                <a:lnTo>
                  <a:pt x="69113" y="23987"/>
                </a:lnTo>
                <a:lnTo>
                  <a:pt x="72953" y="28788"/>
                </a:lnTo>
                <a:lnTo>
                  <a:pt x="76794" y="33588"/>
                </a:lnTo>
                <a:lnTo>
                  <a:pt x="79674" y="39349"/>
                </a:lnTo>
                <a:lnTo>
                  <a:pt x="81594" y="45110"/>
                </a:lnTo>
                <a:lnTo>
                  <a:pt x="83515" y="50871"/>
                </a:lnTo>
                <a:lnTo>
                  <a:pt x="84475" y="57591"/>
                </a:lnTo>
                <a:lnTo>
                  <a:pt x="84475" y="73913"/>
                </a:lnTo>
                <a:lnTo>
                  <a:pt x="83515" y="81594"/>
                </a:lnTo>
                <a:lnTo>
                  <a:pt x="81594" y="88300"/>
                </a:lnTo>
                <a:lnTo>
                  <a:pt x="79674" y="95036"/>
                </a:lnTo>
                <a:lnTo>
                  <a:pt x="76794" y="100797"/>
                </a:lnTo>
                <a:close/>
              </a:path>
              <a:path w="102717" h="132466">
                <a:moveTo>
                  <a:pt x="57591" y="115199"/>
                </a:moveTo>
                <a:lnTo>
                  <a:pt x="51831" y="117104"/>
                </a:lnTo>
                <a:lnTo>
                  <a:pt x="45110" y="118064"/>
                </a:lnTo>
                <a:lnTo>
                  <a:pt x="18242" y="118064"/>
                </a:lnTo>
                <a:lnTo>
                  <a:pt x="35509" y="132466"/>
                </a:lnTo>
                <a:lnTo>
                  <a:pt x="39769" y="132418"/>
                </a:lnTo>
                <a:lnTo>
                  <a:pt x="53141" y="131381"/>
                </a:lnTo>
                <a:lnTo>
                  <a:pt x="64312" y="128625"/>
                </a:lnTo>
                <a:lnTo>
                  <a:pt x="63352" y="112303"/>
                </a:lnTo>
                <a:lnTo>
                  <a:pt x="57591" y="115199"/>
                </a:lnTo>
                <a:close/>
              </a:path>
            </a:pathLst>
          </a:custGeom>
          <a:solidFill>
            <a:srgbClr val="3F3F3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1" name="object 621"/>
          <p:cNvSpPr/>
          <p:nvPr/>
        </p:nvSpPr>
        <p:spPr>
          <a:xfrm>
            <a:off x="4730968" y="5972037"/>
            <a:ext cx="21122" cy="21122"/>
          </a:xfrm>
          <a:custGeom>
            <a:avLst/>
            <a:gdLst/>
            <a:ahLst/>
            <a:cxnLst/>
            <a:rect l="l" t="t" r="r" b="b"/>
            <a:pathLst>
              <a:path w="21122" h="21122">
                <a:moveTo>
                  <a:pt x="21122" y="10561"/>
                </a:moveTo>
                <a:lnTo>
                  <a:pt x="21122" y="6720"/>
                </a:lnTo>
                <a:lnTo>
                  <a:pt x="20162" y="3840"/>
                </a:lnTo>
                <a:lnTo>
                  <a:pt x="19202" y="2880"/>
                </a:lnTo>
                <a:lnTo>
                  <a:pt x="17282" y="960"/>
                </a:lnTo>
                <a:lnTo>
                  <a:pt x="14401" y="0"/>
                </a:lnTo>
                <a:lnTo>
                  <a:pt x="6720" y="0"/>
                </a:lnTo>
                <a:lnTo>
                  <a:pt x="3840" y="960"/>
                </a:lnTo>
                <a:lnTo>
                  <a:pt x="2880" y="2880"/>
                </a:lnTo>
                <a:lnTo>
                  <a:pt x="960" y="3840"/>
                </a:lnTo>
                <a:lnTo>
                  <a:pt x="0" y="6720"/>
                </a:lnTo>
                <a:lnTo>
                  <a:pt x="0" y="14401"/>
                </a:lnTo>
                <a:lnTo>
                  <a:pt x="960" y="17282"/>
                </a:lnTo>
                <a:lnTo>
                  <a:pt x="1920" y="18227"/>
                </a:lnTo>
                <a:lnTo>
                  <a:pt x="3840" y="20147"/>
                </a:lnTo>
                <a:lnTo>
                  <a:pt x="6720" y="21122"/>
                </a:lnTo>
                <a:lnTo>
                  <a:pt x="14401" y="21122"/>
                </a:lnTo>
                <a:lnTo>
                  <a:pt x="17282" y="20147"/>
                </a:lnTo>
                <a:lnTo>
                  <a:pt x="19202" y="18227"/>
                </a:lnTo>
                <a:lnTo>
                  <a:pt x="20162" y="17282"/>
                </a:lnTo>
                <a:lnTo>
                  <a:pt x="21122" y="14401"/>
                </a:lnTo>
                <a:lnTo>
                  <a:pt x="21122" y="10561"/>
                </a:lnTo>
                <a:close/>
              </a:path>
            </a:pathLst>
          </a:custGeom>
          <a:solidFill>
            <a:srgbClr val="3F3F3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2" name="object 622"/>
          <p:cNvSpPr/>
          <p:nvPr/>
        </p:nvSpPr>
        <p:spPr>
          <a:xfrm>
            <a:off x="4732888" y="6010427"/>
            <a:ext cx="17282" cy="98877"/>
          </a:xfrm>
          <a:custGeom>
            <a:avLst/>
            <a:gdLst/>
            <a:ahLst/>
            <a:cxnLst/>
            <a:rect l="l" t="t" r="r" b="b"/>
            <a:pathLst>
              <a:path w="17282" h="98877">
                <a:moveTo>
                  <a:pt x="960" y="96956"/>
                </a:moveTo>
                <a:lnTo>
                  <a:pt x="960" y="97916"/>
                </a:lnTo>
                <a:lnTo>
                  <a:pt x="2880" y="97916"/>
                </a:lnTo>
                <a:lnTo>
                  <a:pt x="3840" y="98877"/>
                </a:lnTo>
                <a:lnTo>
                  <a:pt x="14401" y="98877"/>
                </a:lnTo>
                <a:lnTo>
                  <a:pt x="15361" y="97916"/>
                </a:lnTo>
                <a:lnTo>
                  <a:pt x="16322" y="97916"/>
                </a:lnTo>
                <a:lnTo>
                  <a:pt x="17282" y="96956"/>
                </a:lnTo>
                <a:lnTo>
                  <a:pt x="17282" y="1920"/>
                </a:lnTo>
                <a:lnTo>
                  <a:pt x="16322" y="1920"/>
                </a:lnTo>
                <a:lnTo>
                  <a:pt x="16322" y="960"/>
                </a:lnTo>
                <a:lnTo>
                  <a:pt x="15361" y="960"/>
                </a:lnTo>
                <a:lnTo>
                  <a:pt x="14401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96956"/>
                </a:lnTo>
                <a:lnTo>
                  <a:pt x="960" y="96956"/>
                </a:lnTo>
                <a:close/>
              </a:path>
            </a:pathLst>
          </a:custGeom>
          <a:solidFill>
            <a:srgbClr val="3F3F3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3" name="object 623"/>
          <p:cNvSpPr/>
          <p:nvPr/>
        </p:nvSpPr>
        <p:spPr>
          <a:xfrm>
            <a:off x="4774173" y="6009467"/>
            <a:ext cx="65272" cy="100797"/>
          </a:xfrm>
          <a:custGeom>
            <a:avLst/>
            <a:gdLst/>
            <a:ahLst/>
            <a:cxnLst/>
            <a:rect l="l" t="t" r="r" b="b"/>
            <a:pathLst>
              <a:path w="65272" h="100797">
                <a:moveTo>
                  <a:pt x="65272" y="71048"/>
                </a:moveTo>
                <a:lnTo>
                  <a:pt x="65272" y="67208"/>
                </a:lnTo>
                <a:lnTo>
                  <a:pt x="64312" y="64328"/>
                </a:lnTo>
                <a:lnTo>
                  <a:pt x="63352" y="61447"/>
                </a:lnTo>
                <a:lnTo>
                  <a:pt x="62392" y="58552"/>
                </a:lnTo>
                <a:lnTo>
                  <a:pt x="60472" y="55686"/>
                </a:lnTo>
                <a:lnTo>
                  <a:pt x="57591" y="53766"/>
                </a:lnTo>
                <a:lnTo>
                  <a:pt x="55671" y="51846"/>
                </a:lnTo>
                <a:lnTo>
                  <a:pt x="53751" y="49926"/>
                </a:lnTo>
                <a:lnTo>
                  <a:pt x="50871" y="48966"/>
                </a:lnTo>
                <a:lnTo>
                  <a:pt x="47990" y="47045"/>
                </a:lnTo>
                <a:lnTo>
                  <a:pt x="45125" y="46085"/>
                </a:lnTo>
                <a:lnTo>
                  <a:pt x="42245" y="45125"/>
                </a:lnTo>
                <a:lnTo>
                  <a:pt x="39349" y="43205"/>
                </a:lnTo>
                <a:lnTo>
                  <a:pt x="36469" y="42245"/>
                </a:lnTo>
                <a:lnTo>
                  <a:pt x="33604" y="41285"/>
                </a:lnTo>
                <a:lnTo>
                  <a:pt x="30723" y="40325"/>
                </a:lnTo>
                <a:lnTo>
                  <a:pt x="27843" y="39364"/>
                </a:lnTo>
                <a:lnTo>
                  <a:pt x="25907" y="37444"/>
                </a:lnTo>
                <a:lnTo>
                  <a:pt x="23042" y="36484"/>
                </a:lnTo>
                <a:lnTo>
                  <a:pt x="22067" y="34564"/>
                </a:lnTo>
                <a:lnTo>
                  <a:pt x="20162" y="32644"/>
                </a:lnTo>
                <a:lnTo>
                  <a:pt x="19202" y="30723"/>
                </a:lnTo>
                <a:lnTo>
                  <a:pt x="18242" y="28803"/>
                </a:lnTo>
                <a:lnTo>
                  <a:pt x="18242" y="24002"/>
                </a:lnTo>
                <a:lnTo>
                  <a:pt x="19202" y="22082"/>
                </a:lnTo>
                <a:lnTo>
                  <a:pt x="19202" y="21122"/>
                </a:lnTo>
                <a:lnTo>
                  <a:pt x="20162" y="19202"/>
                </a:lnTo>
                <a:lnTo>
                  <a:pt x="21122" y="17282"/>
                </a:lnTo>
                <a:lnTo>
                  <a:pt x="22067" y="16322"/>
                </a:lnTo>
                <a:lnTo>
                  <a:pt x="24002" y="15361"/>
                </a:lnTo>
                <a:lnTo>
                  <a:pt x="25907" y="14401"/>
                </a:lnTo>
                <a:lnTo>
                  <a:pt x="27843" y="13441"/>
                </a:lnTo>
                <a:lnTo>
                  <a:pt x="30723" y="13441"/>
                </a:lnTo>
                <a:lnTo>
                  <a:pt x="32628" y="12481"/>
                </a:lnTo>
                <a:lnTo>
                  <a:pt x="39349" y="12481"/>
                </a:lnTo>
                <a:lnTo>
                  <a:pt x="41285" y="13441"/>
                </a:lnTo>
                <a:lnTo>
                  <a:pt x="44150" y="13441"/>
                </a:lnTo>
                <a:lnTo>
                  <a:pt x="47030" y="14401"/>
                </a:lnTo>
                <a:lnTo>
                  <a:pt x="48966" y="15361"/>
                </a:lnTo>
                <a:lnTo>
                  <a:pt x="50871" y="16322"/>
                </a:lnTo>
                <a:lnTo>
                  <a:pt x="52791" y="17282"/>
                </a:lnTo>
                <a:lnTo>
                  <a:pt x="53751" y="18242"/>
                </a:lnTo>
                <a:lnTo>
                  <a:pt x="55671" y="18242"/>
                </a:lnTo>
                <a:lnTo>
                  <a:pt x="56631" y="19202"/>
                </a:lnTo>
                <a:lnTo>
                  <a:pt x="57591" y="20162"/>
                </a:lnTo>
                <a:lnTo>
                  <a:pt x="58552" y="20162"/>
                </a:lnTo>
                <a:lnTo>
                  <a:pt x="59512" y="19202"/>
                </a:lnTo>
                <a:lnTo>
                  <a:pt x="59512" y="18242"/>
                </a:lnTo>
                <a:lnTo>
                  <a:pt x="60472" y="17282"/>
                </a:lnTo>
                <a:lnTo>
                  <a:pt x="60472" y="7680"/>
                </a:lnTo>
                <a:lnTo>
                  <a:pt x="59512" y="7680"/>
                </a:lnTo>
                <a:lnTo>
                  <a:pt x="59512" y="6720"/>
                </a:lnTo>
                <a:lnTo>
                  <a:pt x="58552" y="5760"/>
                </a:lnTo>
                <a:lnTo>
                  <a:pt x="57591" y="4800"/>
                </a:lnTo>
                <a:lnTo>
                  <a:pt x="56631" y="4800"/>
                </a:lnTo>
                <a:lnTo>
                  <a:pt x="54711" y="3840"/>
                </a:lnTo>
                <a:lnTo>
                  <a:pt x="53751" y="2880"/>
                </a:lnTo>
                <a:lnTo>
                  <a:pt x="51831" y="1920"/>
                </a:lnTo>
                <a:lnTo>
                  <a:pt x="49911" y="1920"/>
                </a:lnTo>
                <a:lnTo>
                  <a:pt x="47990" y="960"/>
                </a:lnTo>
                <a:lnTo>
                  <a:pt x="46070" y="960"/>
                </a:lnTo>
                <a:lnTo>
                  <a:pt x="43190" y="0"/>
                </a:lnTo>
                <a:lnTo>
                  <a:pt x="24963" y="0"/>
                </a:lnTo>
                <a:lnTo>
                  <a:pt x="21122" y="1920"/>
                </a:lnTo>
                <a:lnTo>
                  <a:pt x="16322" y="3840"/>
                </a:lnTo>
                <a:lnTo>
                  <a:pt x="13441" y="5760"/>
                </a:lnTo>
                <a:lnTo>
                  <a:pt x="10561" y="7680"/>
                </a:lnTo>
                <a:lnTo>
                  <a:pt x="7680" y="10561"/>
                </a:lnTo>
                <a:lnTo>
                  <a:pt x="5760" y="13441"/>
                </a:lnTo>
                <a:lnTo>
                  <a:pt x="3840" y="16322"/>
                </a:lnTo>
                <a:lnTo>
                  <a:pt x="2880" y="20162"/>
                </a:lnTo>
                <a:lnTo>
                  <a:pt x="1920" y="23042"/>
                </a:lnTo>
                <a:lnTo>
                  <a:pt x="1920" y="30723"/>
                </a:lnTo>
                <a:lnTo>
                  <a:pt x="2880" y="34564"/>
                </a:lnTo>
                <a:lnTo>
                  <a:pt x="3840" y="37444"/>
                </a:lnTo>
                <a:lnTo>
                  <a:pt x="5760" y="40325"/>
                </a:lnTo>
                <a:lnTo>
                  <a:pt x="7680" y="43205"/>
                </a:lnTo>
                <a:lnTo>
                  <a:pt x="9601" y="45125"/>
                </a:lnTo>
                <a:lnTo>
                  <a:pt x="11521" y="47045"/>
                </a:lnTo>
                <a:lnTo>
                  <a:pt x="14401" y="48966"/>
                </a:lnTo>
                <a:lnTo>
                  <a:pt x="16322" y="50886"/>
                </a:lnTo>
                <a:lnTo>
                  <a:pt x="19202" y="51846"/>
                </a:lnTo>
                <a:lnTo>
                  <a:pt x="22067" y="53766"/>
                </a:lnTo>
                <a:lnTo>
                  <a:pt x="24963" y="54711"/>
                </a:lnTo>
                <a:lnTo>
                  <a:pt x="27843" y="55686"/>
                </a:lnTo>
                <a:lnTo>
                  <a:pt x="30723" y="56647"/>
                </a:lnTo>
                <a:lnTo>
                  <a:pt x="33604" y="57607"/>
                </a:lnTo>
                <a:lnTo>
                  <a:pt x="36469" y="58552"/>
                </a:lnTo>
                <a:lnTo>
                  <a:pt x="39349" y="60487"/>
                </a:lnTo>
                <a:lnTo>
                  <a:pt x="41285" y="61447"/>
                </a:lnTo>
                <a:lnTo>
                  <a:pt x="43190" y="63367"/>
                </a:lnTo>
                <a:lnTo>
                  <a:pt x="45125" y="64328"/>
                </a:lnTo>
                <a:lnTo>
                  <a:pt x="46070" y="66248"/>
                </a:lnTo>
                <a:lnTo>
                  <a:pt x="47990" y="68168"/>
                </a:lnTo>
                <a:lnTo>
                  <a:pt x="48966" y="70088"/>
                </a:lnTo>
                <a:lnTo>
                  <a:pt x="48966" y="75834"/>
                </a:lnTo>
                <a:lnTo>
                  <a:pt x="47990" y="77769"/>
                </a:lnTo>
                <a:lnTo>
                  <a:pt x="47030" y="79674"/>
                </a:lnTo>
                <a:lnTo>
                  <a:pt x="46070" y="81610"/>
                </a:lnTo>
                <a:lnTo>
                  <a:pt x="45125" y="82555"/>
                </a:lnTo>
                <a:lnTo>
                  <a:pt x="43190" y="84475"/>
                </a:lnTo>
                <a:lnTo>
                  <a:pt x="41285" y="85450"/>
                </a:lnTo>
                <a:lnTo>
                  <a:pt x="39349" y="86395"/>
                </a:lnTo>
                <a:lnTo>
                  <a:pt x="37444" y="86395"/>
                </a:lnTo>
                <a:lnTo>
                  <a:pt x="34564" y="87355"/>
                </a:lnTo>
                <a:lnTo>
                  <a:pt x="22067" y="87355"/>
                </a:lnTo>
                <a:lnTo>
                  <a:pt x="19202" y="86395"/>
                </a:lnTo>
                <a:lnTo>
                  <a:pt x="16322" y="85450"/>
                </a:lnTo>
                <a:lnTo>
                  <a:pt x="13441" y="84475"/>
                </a:lnTo>
                <a:lnTo>
                  <a:pt x="11521" y="83515"/>
                </a:lnTo>
                <a:lnTo>
                  <a:pt x="9601" y="81610"/>
                </a:lnTo>
                <a:lnTo>
                  <a:pt x="7680" y="80634"/>
                </a:lnTo>
                <a:lnTo>
                  <a:pt x="5760" y="80634"/>
                </a:lnTo>
                <a:lnTo>
                  <a:pt x="4800" y="78714"/>
                </a:lnTo>
                <a:lnTo>
                  <a:pt x="960" y="78714"/>
                </a:lnTo>
                <a:lnTo>
                  <a:pt x="960" y="80634"/>
                </a:lnTo>
                <a:lnTo>
                  <a:pt x="0" y="80634"/>
                </a:lnTo>
                <a:lnTo>
                  <a:pt x="0" y="91196"/>
                </a:lnTo>
                <a:lnTo>
                  <a:pt x="960" y="92156"/>
                </a:lnTo>
                <a:lnTo>
                  <a:pt x="960" y="93116"/>
                </a:lnTo>
                <a:lnTo>
                  <a:pt x="1920" y="94076"/>
                </a:lnTo>
                <a:lnTo>
                  <a:pt x="2880" y="94076"/>
                </a:lnTo>
                <a:lnTo>
                  <a:pt x="3840" y="95036"/>
                </a:lnTo>
                <a:lnTo>
                  <a:pt x="5760" y="95996"/>
                </a:lnTo>
                <a:lnTo>
                  <a:pt x="7680" y="96956"/>
                </a:lnTo>
                <a:lnTo>
                  <a:pt x="9601" y="97916"/>
                </a:lnTo>
                <a:lnTo>
                  <a:pt x="11521" y="98877"/>
                </a:lnTo>
                <a:lnTo>
                  <a:pt x="14401" y="98877"/>
                </a:lnTo>
                <a:lnTo>
                  <a:pt x="16322" y="99837"/>
                </a:lnTo>
                <a:lnTo>
                  <a:pt x="19202" y="100797"/>
                </a:lnTo>
                <a:lnTo>
                  <a:pt x="39349" y="100797"/>
                </a:lnTo>
                <a:lnTo>
                  <a:pt x="44150" y="98877"/>
                </a:lnTo>
                <a:lnTo>
                  <a:pt x="47990" y="97916"/>
                </a:lnTo>
                <a:lnTo>
                  <a:pt x="51831" y="95996"/>
                </a:lnTo>
                <a:lnTo>
                  <a:pt x="55671" y="93116"/>
                </a:lnTo>
                <a:lnTo>
                  <a:pt x="58552" y="91196"/>
                </a:lnTo>
                <a:lnTo>
                  <a:pt x="61432" y="87355"/>
                </a:lnTo>
                <a:lnTo>
                  <a:pt x="62392" y="84475"/>
                </a:lnTo>
                <a:lnTo>
                  <a:pt x="64312" y="80634"/>
                </a:lnTo>
                <a:lnTo>
                  <a:pt x="65272" y="75834"/>
                </a:lnTo>
                <a:lnTo>
                  <a:pt x="65272" y="71048"/>
                </a:lnTo>
                <a:close/>
              </a:path>
            </a:pathLst>
          </a:custGeom>
          <a:solidFill>
            <a:srgbClr val="3F3F3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4" name="object 624"/>
          <p:cNvSpPr/>
          <p:nvPr/>
        </p:nvSpPr>
        <p:spPr>
          <a:xfrm>
            <a:off x="4857689" y="6009467"/>
            <a:ext cx="72953" cy="100797"/>
          </a:xfrm>
          <a:custGeom>
            <a:avLst/>
            <a:gdLst/>
            <a:ahLst/>
            <a:cxnLst/>
            <a:rect l="l" t="t" r="r" b="b"/>
            <a:pathLst>
              <a:path w="72953" h="100797">
                <a:moveTo>
                  <a:pt x="72953" y="79674"/>
                </a:moveTo>
                <a:lnTo>
                  <a:pt x="71993" y="78714"/>
                </a:lnTo>
                <a:lnTo>
                  <a:pt x="71993" y="75834"/>
                </a:lnTo>
                <a:lnTo>
                  <a:pt x="71033" y="75834"/>
                </a:lnTo>
                <a:lnTo>
                  <a:pt x="71033" y="74889"/>
                </a:lnTo>
                <a:lnTo>
                  <a:pt x="69113" y="74889"/>
                </a:lnTo>
                <a:lnTo>
                  <a:pt x="68153" y="75834"/>
                </a:lnTo>
                <a:lnTo>
                  <a:pt x="66233" y="76794"/>
                </a:lnTo>
                <a:lnTo>
                  <a:pt x="65272" y="77769"/>
                </a:lnTo>
                <a:lnTo>
                  <a:pt x="63367" y="78714"/>
                </a:lnTo>
                <a:lnTo>
                  <a:pt x="60472" y="80634"/>
                </a:lnTo>
                <a:lnTo>
                  <a:pt x="58552" y="81610"/>
                </a:lnTo>
                <a:lnTo>
                  <a:pt x="55686" y="83515"/>
                </a:lnTo>
                <a:lnTo>
                  <a:pt x="52806" y="84475"/>
                </a:lnTo>
                <a:lnTo>
                  <a:pt x="49911" y="85450"/>
                </a:lnTo>
                <a:lnTo>
                  <a:pt x="47030" y="86395"/>
                </a:lnTo>
                <a:lnTo>
                  <a:pt x="38404" y="86395"/>
                </a:lnTo>
                <a:lnTo>
                  <a:pt x="35524" y="85450"/>
                </a:lnTo>
                <a:lnTo>
                  <a:pt x="31683" y="84475"/>
                </a:lnTo>
                <a:lnTo>
                  <a:pt x="28803" y="82555"/>
                </a:lnTo>
                <a:lnTo>
                  <a:pt x="25923" y="80634"/>
                </a:lnTo>
                <a:lnTo>
                  <a:pt x="24002" y="77769"/>
                </a:lnTo>
                <a:lnTo>
                  <a:pt x="22082" y="74889"/>
                </a:lnTo>
                <a:lnTo>
                  <a:pt x="20162" y="71048"/>
                </a:lnTo>
                <a:lnTo>
                  <a:pt x="19202" y="66248"/>
                </a:lnTo>
                <a:lnTo>
                  <a:pt x="17282" y="61447"/>
                </a:lnTo>
                <a:lnTo>
                  <a:pt x="17282" y="50886"/>
                </a:lnTo>
                <a:lnTo>
                  <a:pt x="17357" y="46791"/>
                </a:lnTo>
                <a:lnTo>
                  <a:pt x="19232" y="33282"/>
                </a:lnTo>
                <a:lnTo>
                  <a:pt x="24002" y="23042"/>
                </a:lnTo>
                <a:lnTo>
                  <a:pt x="27843" y="17282"/>
                </a:lnTo>
                <a:lnTo>
                  <a:pt x="34564" y="14401"/>
                </a:lnTo>
                <a:lnTo>
                  <a:pt x="49911" y="14401"/>
                </a:lnTo>
                <a:lnTo>
                  <a:pt x="52806" y="15361"/>
                </a:lnTo>
                <a:lnTo>
                  <a:pt x="55686" y="17282"/>
                </a:lnTo>
                <a:lnTo>
                  <a:pt x="58552" y="18242"/>
                </a:lnTo>
                <a:lnTo>
                  <a:pt x="60472" y="19202"/>
                </a:lnTo>
                <a:lnTo>
                  <a:pt x="62392" y="21122"/>
                </a:lnTo>
                <a:lnTo>
                  <a:pt x="64312" y="22082"/>
                </a:lnTo>
                <a:lnTo>
                  <a:pt x="65272" y="23042"/>
                </a:lnTo>
                <a:lnTo>
                  <a:pt x="67193" y="24002"/>
                </a:lnTo>
                <a:lnTo>
                  <a:pt x="68153" y="24963"/>
                </a:lnTo>
                <a:lnTo>
                  <a:pt x="70073" y="24963"/>
                </a:lnTo>
                <a:lnTo>
                  <a:pt x="71033" y="24002"/>
                </a:lnTo>
                <a:lnTo>
                  <a:pt x="71033" y="23042"/>
                </a:lnTo>
                <a:lnTo>
                  <a:pt x="71993" y="22082"/>
                </a:lnTo>
                <a:lnTo>
                  <a:pt x="71993" y="12481"/>
                </a:lnTo>
                <a:lnTo>
                  <a:pt x="71033" y="11521"/>
                </a:lnTo>
                <a:lnTo>
                  <a:pt x="71033" y="10561"/>
                </a:lnTo>
                <a:lnTo>
                  <a:pt x="70073" y="9601"/>
                </a:lnTo>
                <a:lnTo>
                  <a:pt x="69113" y="8641"/>
                </a:lnTo>
                <a:lnTo>
                  <a:pt x="68153" y="7680"/>
                </a:lnTo>
                <a:lnTo>
                  <a:pt x="67193" y="6720"/>
                </a:lnTo>
                <a:lnTo>
                  <a:pt x="65272" y="5760"/>
                </a:lnTo>
                <a:lnTo>
                  <a:pt x="63367" y="4800"/>
                </a:lnTo>
                <a:lnTo>
                  <a:pt x="61432" y="3840"/>
                </a:lnTo>
                <a:lnTo>
                  <a:pt x="58552" y="2880"/>
                </a:lnTo>
                <a:lnTo>
                  <a:pt x="56647" y="1920"/>
                </a:lnTo>
                <a:lnTo>
                  <a:pt x="53751" y="960"/>
                </a:lnTo>
                <a:lnTo>
                  <a:pt x="50871" y="960"/>
                </a:lnTo>
                <a:lnTo>
                  <a:pt x="48966" y="0"/>
                </a:lnTo>
                <a:lnTo>
                  <a:pt x="36469" y="0"/>
                </a:lnTo>
                <a:lnTo>
                  <a:pt x="30723" y="960"/>
                </a:lnTo>
                <a:lnTo>
                  <a:pt x="25923" y="2880"/>
                </a:lnTo>
                <a:lnTo>
                  <a:pt x="20162" y="4800"/>
                </a:lnTo>
                <a:lnTo>
                  <a:pt x="16322" y="7680"/>
                </a:lnTo>
                <a:lnTo>
                  <a:pt x="11521" y="12481"/>
                </a:lnTo>
                <a:lnTo>
                  <a:pt x="7680" y="16322"/>
                </a:lnTo>
                <a:lnTo>
                  <a:pt x="4800" y="21122"/>
                </a:lnTo>
                <a:lnTo>
                  <a:pt x="2880" y="27843"/>
                </a:lnTo>
                <a:lnTo>
                  <a:pt x="960" y="34564"/>
                </a:lnTo>
                <a:lnTo>
                  <a:pt x="0" y="42245"/>
                </a:lnTo>
                <a:lnTo>
                  <a:pt x="0" y="66248"/>
                </a:lnTo>
                <a:lnTo>
                  <a:pt x="1920" y="72953"/>
                </a:lnTo>
                <a:lnTo>
                  <a:pt x="3840" y="78714"/>
                </a:lnTo>
                <a:lnTo>
                  <a:pt x="6720" y="84475"/>
                </a:lnTo>
                <a:lnTo>
                  <a:pt x="10561" y="88315"/>
                </a:lnTo>
                <a:lnTo>
                  <a:pt x="13441" y="92156"/>
                </a:lnTo>
                <a:lnTo>
                  <a:pt x="18242" y="95996"/>
                </a:lnTo>
                <a:lnTo>
                  <a:pt x="23042" y="97916"/>
                </a:lnTo>
                <a:lnTo>
                  <a:pt x="27843" y="99837"/>
                </a:lnTo>
                <a:lnTo>
                  <a:pt x="34564" y="100797"/>
                </a:lnTo>
                <a:lnTo>
                  <a:pt x="47030" y="100797"/>
                </a:lnTo>
                <a:lnTo>
                  <a:pt x="49911" y="99837"/>
                </a:lnTo>
                <a:lnTo>
                  <a:pt x="52806" y="99837"/>
                </a:lnTo>
                <a:lnTo>
                  <a:pt x="55686" y="98877"/>
                </a:lnTo>
                <a:lnTo>
                  <a:pt x="58552" y="97916"/>
                </a:lnTo>
                <a:lnTo>
                  <a:pt x="61432" y="96956"/>
                </a:lnTo>
                <a:lnTo>
                  <a:pt x="63367" y="95996"/>
                </a:lnTo>
                <a:lnTo>
                  <a:pt x="65272" y="94076"/>
                </a:lnTo>
                <a:lnTo>
                  <a:pt x="67193" y="93116"/>
                </a:lnTo>
                <a:lnTo>
                  <a:pt x="69113" y="92156"/>
                </a:lnTo>
                <a:lnTo>
                  <a:pt x="70073" y="91196"/>
                </a:lnTo>
                <a:lnTo>
                  <a:pt x="71033" y="90236"/>
                </a:lnTo>
                <a:lnTo>
                  <a:pt x="71033" y="89275"/>
                </a:lnTo>
                <a:lnTo>
                  <a:pt x="71993" y="89275"/>
                </a:lnTo>
                <a:lnTo>
                  <a:pt x="71993" y="87355"/>
                </a:lnTo>
                <a:lnTo>
                  <a:pt x="72953" y="86395"/>
                </a:lnTo>
                <a:lnTo>
                  <a:pt x="72953" y="79674"/>
                </a:lnTo>
                <a:close/>
              </a:path>
            </a:pathLst>
          </a:custGeom>
          <a:solidFill>
            <a:srgbClr val="3F3F3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5" name="object 625"/>
          <p:cNvSpPr/>
          <p:nvPr/>
        </p:nvSpPr>
        <p:spPr>
          <a:xfrm>
            <a:off x="4950805" y="5972037"/>
            <a:ext cx="21122" cy="21122"/>
          </a:xfrm>
          <a:custGeom>
            <a:avLst/>
            <a:gdLst/>
            <a:ahLst/>
            <a:cxnLst/>
            <a:rect l="l" t="t" r="r" b="b"/>
            <a:pathLst>
              <a:path w="21122" h="21122">
                <a:moveTo>
                  <a:pt x="21122" y="10561"/>
                </a:moveTo>
                <a:lnTo>
                  <a:pt x="21122" y="6720"/>
                </a:lnTo>
                <a:lnTo>
                  <a:pt x="20162" y="3840"/>
                </a:lnTo>
                <a:lnTo>
                  <a:pt x="18242" y="2880"/>
                </a:lnTo>
                <a:lnTo>
                  <a:pt x="17282" y="960"/>
                </a:lnTo>
                <a:lnTo>
                  <a:pt x="14401" y="0"/>
                </a:lnTo>
                <a:lnTo>
                  <a:pt x="6720" y="0"/>
                </a:lnTo>
                <a:lnTo>
                  <a:pt x="3840" y="960"/>
                </a:lnTo>
                <a:lnTo>
                  <a:pt x="1920" y="2880"/>
                </a:lnTo>
                <a:lnTo>
                  <a:pt x="960" y="3840"/>
                </a:lnTo>
                <a:lnTo>
                  <a:pt x="0" y="6720"/>
                </a:lnTo>
                <a:lnTo>
                  <a:pt x="0" y="14401"/>
                </a:lnTo>
                <a:lnTo>
                  <a:pt x="960" y="17282"/>
                </a:lnTo>
                <a:lnTo>
                  <a:pt x="1920" y="18227"/>
                </a:lnTo>
                <a:lnTo>
                  <a:pt x="3840" y="20147"/>
                </a:lnTo>
                <a:lnTo>
                  <a:pt x="6720" y="21122"/>
                </a:lnTo>
                <a:lnTo>
                  <a:pt x="14401" y="21122"/>
                </a:lnTo>
                <a:lnTo>
                  <a:pt x="17282" y="20147"/>
                </a:lnTo>
                <a:lnTo>
                  <a:pt x="18242" y="18227"/>
                </a:lnTo>
                <a:lnTo>
                  <a:pt x="20162" y="17282"/>
                </a:lnTo>
                <a:lnTo>
                  <a:pt x="21122" y="14401"/>
                </a:lnTo>
                <a:lnTo>
                  <a:pt x="21122" y="10561"/>
                </a:lnTo>
                <a:close/>
              </a:path>
            </a:pathLst>
          </a:custGeom>
          <a:solidFill>
            <a:srgbClr val="3F3F3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6" name="object 626"/>
          <p:cNvSpPr/>
          <p:nvPr/>
        </p:nvSpPr>
        <p:spPr>
          <a:xfrm>
            <a:off x="4952725" y="6010427"/>
            <a:ext cx="17282" cy="98877"/>
          </a:xfrm>
          <a:custGeom>
            <a:avLst/>
            <a:gdLst/>
            <a:ahLst/>
            <a:cxnLst/>
            <a:rect l="l" t="t" r="r" b="b"/>
            <a:pathLst>
              <a:path w="17282" h="98877">
                <a:moveTo>
                  <a:pt x="960" y="97916"/>
                </a:moveTo>
                <a:lnTo>
                  <a:pt x="2880" y="97916"/>
                </a:lnTo>
                <a:lnTo>
                  <a:pt x="2880" y="98877"/>
                </a:lnTo>
                <a:lnTo>
                  <a:pt x="13441" y="98877"/>
                </a:lnTo>
                <a:lnTo>
                  <a:pt x="14401" y="97916"/>
                </a:lnTo>
                <a:lnTo>
                  <a:pt x="16322" y="97916"/>
                </a:lnTo>
                <a:lnTo>
                  <a:pt x="16322" y="96956"/>
                </a:lnTo>
                <a:lnTo>
                  <a:pt x="17282" y="96956"/>
                </a:lnTo>
                <a:lnTo>
                  <a:pt x="17282" y="1920"/>
                </a:lnTo>
                <a:lnTo>
                  <a:pt x="16322" y="1920"/>
                </a:lnTo>
                <a:lnTo>
                  <a:pt x="16322" y="960"/>
                </a:lnTo>
                <a:lnTo>
                  <a:pt x="14401" y="960"/>
                </a:lnTo>
                <a:lnTo>
                  <a:pt x="1344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96956"/>
                </a:lnTo>
                <a:lnTo>
                  <a:pt x="960" y="97916"/>
                </a:lnTo>
                <a:close/>
              </a:path>
            </a:pathLst>
          </a:custGeom>
          <a:solidFill>
            <a:srgbClr val="3F3F3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7" name="object 627"/>
          <p:cNvSpPr/>
          <p:nvPr/>
        </p:nvSpPr>
        <p:spPr>
          <a:xfrm>
            <a:off x="5000731" y="6010427"/>
            <a:ext cx="30708" cy="135361"/>
          </a:xfrm>
          <a:custGeom>
            <a:avLst/>
            <a:gdLst/>
            <a:ahLst/>
            <a:cxnLst/>
            <a:rect l="l" t="t" r="r" b="b"/>
            <a:pathLst>
              <a:path w="30708" h="135361">
                <a:moveTo>
                  <a:pt x="17266" y="133441"/>
                </a:moveTo>
                <a:lnTo>
                  <a:pt x="17266" y="86395"/>
                </a:lnTo>
                <a:lnTo>
                  <a:pt x="20147" y="88315"/>
                </a:lnTo>
                <a:lnTo>
                  <a:pt x="22067" y="90236"/>
                </a:lnTo>
                <a:lnTo>
                  <a:pt x="23987" y="92156"/>
                </a:lnTo>
                <a:lnTo>
                  <a:pt x="26868" y="94076"/>
                </a:lnTo>
                <a:lnTo>
                  <a:pt x="28788" y="95996"/>
                </a:lnTo>
                <a:lnTo>
                  <a:pt x="30708" y="80650"/>
                </a:lnTo>
                <a:lnTo>
                  <a:pt x="25908" y="77754"/>
                </a:lnTo>
                <a:lnTo>
                  <a:pt x="22067" y="73929"/>
                </a:lnTo>
                <a:lnTo>
                  <a:pt x="17266" y="68153"/>
                </a:lnTo>
                <a:lnTo>
                  <a:pt x="17266" y="31683"/>
                </a:lnTo>
                <a:lnTo>
                  <a:pt x="20147" y="27843"/>
                </a:lnTo>
                <a:lnTo>
                  <a:pt x="18242" y="12481"/>
                </a:lnTo>
                <a:lnTo>
                  <a:pt x="15346" y="15361"/>
                </a:lnTo>
                <a:lnTo>
                  <a:pt x="15346" y="1920"/>
                </a:lnTo>
                <a:lnTo>
                  <a:pt x="14401" y="1920"/>
                </a:lnTo>
                <a:lnTo>
                  <a:pt x="14401" y="960"/>
                </a:lnTo>
                <a:lnTo>
                  <a:pt x="13426" y="960"/>
                </a:lnTo>
                <a:lnTo>
                  <a:pt x="12466" y="0"/>
                </a:lnTo>
                <a:lnTo>
                  <a:pt x="288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33441"/>
                </a:lnTo>
                <a:lnTo>
                  <a:pt x="960" y="133441"/>
                </a:lnTo>
                <a:lnTo>
                  <a:pt x="960" y="134401"/>
                </a:lnTo>
                <a:lnTo>
                  <a:pt x="1905" y="134401"/>
                </a:lnTo>
                <a:lnTo>
                  <a:pt x="2880" y="135361"/>
                </a:lnTo>
                <a:lnTo>
                  <a:pt x="14401" y="135361"/>
                </a:lnTo>
                <a:lnTo>
                  <a:pt x="15346" y="134401"/>
                </a:lnTo>
                <a:lnTo>
                  <a:pt x="16306" y="134401"/>
                </a:lnTo>
                <a:lnTo>
                  <a:pt x="17266" y="133441"/>
                </a:lnTo>
                <a:close/>
              </a:path>
            </a:pathLst>
          </a:custGeom>
          <a:solidFill>
            <a:srgbClr val="3F3F3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8" name="object 628"/>
          <p:cNvSpPr/>
          <p:nvPr/>
        </p:nvSpPr>
        <p:spPr>
          <a:xfrm>
            <a:off x="5018973" y="6009467"/>
            <a:ext cx="67193" cy="100797"/>
          </a:xfrm>
          <a:custGeom>
            <a:avLst/>
            <a:gdLst/>
            <a:ahLst/>
            <a:cxnLst/>
            <a:rect l="l" t="t" r="r" b="b"/>
            <a:pathLst>
              <a:path w="67193" h="100797">
                <a:moveTo>
                  <a:pt x="10546" y="96956"/>
                </a:moveTo>
                <a:lnTo>
                  <a:pt x="12466" y="97916"/>
                </a:lnTo>
                <a:lnTo>
                  <a:pt x="14386" y="98877"/>
                </a:lnTo>
                <a:lnTo>
                  <a:pt x="17266" y="99837"/>
                </a:lnTo>
                <a:lnTo>
                  <a:pt x="19187" y="100797"/>
                </a:lnTo>
                <a:lnTo>
                  <a:pt x="33588" y="100797"/>
                </a:lnTo>
                <a:lnTo>
                  <a:pt x="39349" y="99837"/>
                </a:lnTo>
                <a:lnTo>
                  <a:pt x="44150" y="97916"/>
                </a:lnTo>
                <a:lnTo>
                  <a:pt x="48950" y="95036"/>
                </a:lnTo>
                <a:lnTo>
                  <a:pt x="53751" y="91196"/>
                </a:lnTo>
                <a:lnTo>
                  <a:pt x="56631" y="87355"/>
                </a:lnTo>
                <a:lnTo>
                  <a:pt x="60472" y="82555"/>
                </a:lnTo>
                <a:lnTo>
                  <a:pt x="63352" y="76794"/>
                </a:lnTo>
                <a:lnTo>
                  <a:pt x="64312" y="71048"/>
                </a:lnTo>
                <a:lnTo>
                  <a:pt x="66233" y="64328"/>
                </a:lnTo>
                <a:lnTo>
                  <a:pt x="67193" y="56647"/>
                </a:lnTo>
                <a:lnTo>
                  <a:pt x="67193" y="42245"/>
                </a:lnTo>
                <a:lnTo>
                  <a:pt x="66233" y="35524"/>
                </a:lnTo>
                <a:lnTo>
                  <a:pt x="65272" y="29763"/>
                </a:lnTo>
                <a:lnTo>
                  <a:pt x="63352" y="24002"/>
                </a:lnTo>
                <a:lnTo>
                  <a:pt x="61432" y="18242"/>
                </a:lnTo>
                <a:lnTo>
                  <a:pt x="58552" y="14401"/>
                </a:lnTo>
                <a:lnTo>
                  <a:pt x="55671" y="9601"/>
                </a:lnTo>
                <a:lnTo>
                  <a:pt x="51831" y="5760"/>
                </a:lnTo>
                <a:lnTo>
                  <a:pt x="47030" y="3840"/>
                </a:lnTo>
                <a:lnTo>
                  <a:pt x="42230" y="960"/>
                </a:lnTo>
                <a:lnTo>
                  <a:pt x="36469" y="0"/>
                </a:lnTo>
                <a:lnTo>
                  <a:pt x="23987" y="0"/>
                </a:lnTo>
                <a:lnTo>
                  <a:pt x="21107" y="960"/>
                </a:lnTo>
                <a:lnTo>
                  <a:pt x="18227" y="960"/>
                </a:lnTo>
                <a:lnTo>
                  <a:pt x="15346" y="2880"/>
                </a:lnTo>
                <a:lnTo>
                  <a:pt x="12466" y="3840"/>
                </a:lnTo>
                <a:lnTo>
                  <a:pt x="10546" y="5760"/>
                </a:lnTo>
                <a:lnTo>
                  <a:pt x="7665" y="6720"/>
                </a:lnTo>
                <a:lnTo>
                  <a:pt x="4785" y="9601"/>
                </a:lnTo>
                <a:lnTo>
                  <a:pt x="1904" y="11521"/>
                </a:lnTo>
                <a:lnTo>
                  <a:pt x="0" y="13441"/>
                </a:lnTo>
                <a:lnTo>
                  <a:pt x="1904" y="28803"/>
                </a:lnTo>
                <a:lnTo>
                  <a:pt x="3825" y="25923"/>
                </a:lnTo>
                <a:lnTo>
                  <a:pt x="6705" y="24002"/>
                </a:lnTo>
                <a:lnTo>
                  <a:pt x="8625" y="21122"/>
                </a:lnTo>
                <a:lnTo>
                  <a:pt x="11506" y="19202"/>
                </a:lnTo>
                <a:lnTo>
                  <a:pt x="13426" y="18242"/>
                </a:lnTo>
                <a:lnTo>
                  <a:pt x="15346" y="17282"/>
                </a:lnTo>
                <a:lnTo>
                  <a:pt x="18227" y="15361"/>
                </a:lnTo>
                <a:lnTo>
                  <a:pt x="20147" y="15361"/>
                </a:lnTo>
                <a:lnTo>
                  <a:pt x="22067" y="14401"/>
                </a:lnTo>
                <a:lnTo>
                  <a:pt x="30708" y="14401"/>
                </a:lnTo>
                <a:lnTo>
                  <a:pt x="34549" y="15361"/>
                </a:lnTo>
                <a:lnTo>
                  <a:pt x="37429" y="17282"/>
                </a:lnTo>
                <a:lnTo>
                  <a:pt x="40309" y="19202"/>
                </a:lnTo>
                <a:lnTo>
                  <a:pt x="43190" y="22082"/>
                </a:lnTo>
                <a:lnTo>
                  <a:pt x="44150" y="25923"/>
                </a:lnTo>
                <a:lnTo>
                  <a:pt x="46070" y="28803"/>
                </a:lnTo>
                <a:lnTo>
                  <a:pt x="47990" y="32644"/>
                </a:lnTo>
                <a:lnTo>
                  <a:pt x="47990" y="37444"/>
                </a:lnTo>
                <a:lnTo>
                  <a:pt x="48950" y="41285"/>
                </a:lnTo>
                <a:lnTo>
                  <a:pt x="48950" y="59527"/>
                </a:lnTo>
                <a:lnTo>
                  <a:pt x="47990" y="63367"/>
                </a:lnTo>
                <a:lnTo>
                  <a:pt x="47030" y="68168"/>
                </a:lnTo>
                <a:lnTo>
                  <a:pt x="46070" y="71993"/>
                </a:lnTo>
                <a:lnTo>
                  <a:pt x="44150" y="74889"/>
                </a:lnTo>
                <a:lnTo>
                  <a:pt x="42230" y="78714"/>
                </a:lnTo>
                <a:lnTo>
                  <a:pt x="39349" y="81610"/>
                </a:lnTo>
                <a:lnTo>
                  <a:pt x="36469" y="83515"/>
                </a:lnTo>
                <a:lnTo>
                  <a:pt x="33588" y="85450"/>
                </a:lnTo>
                <a:lnTo>
                  <a:pt x="29748" y="86395"/>
                </a:lnTo>
                <a:lnTo>
                  <a:pt x="21107" y="86395"/>
                </a:lnTo>
                <a:lnTo>
                  <a:pt x="16306" y="85450"/>
                </a:lnTo>
                <a:lnTo>
                  <a:pt x="12466" y="81610"/>
                </a:lnTo>
                <a:lnTo>
                  <a:pt x="10546" y="96956"/>
                </a:lnTo>
                <a:close/>
              </a:path>
            </a:pathLst>
          </a:custGeom>
          <a:solidFill>
            <a:srgbClr val="3F3F3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9" name="object 629"/>
          <p:cNvSpPr/>
          <p:nvPr/>
        </p:nvSpPr>
        <p:spPr>
          <a:xfrm>
            <a:off x="5111115" y="5965317"/>
            <a:ext cx="17282" cy="143987"/>
          </a:xfrm>
          <a:custGeom>
            <a:avLst/>
            <a:gdLst/>
            <a:ahLst/>
            <a:cxnLst/>
            <a:rect l="l" t="t" r="r" b="b"/>
            <a:pathLst>
              <a:path w="17282" h="143987">
                <a:moveTo>
                  <a:pt x="17282" y="1920"/>
                </a:moveTo>
                <a:lnTo>
                  <a:pt x="16322" y="1920"/>
                </a:lnTo>
                <a:lnTo>
                  <a:pt x="16322" y="944"/>
                </a:lnTo>
                <a:lnTo>
                  <a:pt x="14401" y="944"/>
                </a:lnTo>
                <a:lnTo>
                  <a:pt x="13441" y="0"/>
                </a:lnTo>
                <a:lnTo>
                  <a:pt x="4800" y="0"/>
                </a:lnTo>
                <a:lnTo>
                  <a:pt x="3840" y="944"/>
                </a:lnTo>
                <a:lnTo>
                  <a:pt x="1935" y="944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41107"/>
                </a:lnTo>
                <a:lnTo>
                  <a:pt x="960" y="142067"/>
                </a:lnTo>
                <a:lnTo>
                  <a:pt x="960" y="143027"/>
                </a:lnTo>
                <a:lnTo>
                  <a:pt x="2880" y="143027"/>
                </a:lnTo>
                <a:lnTo>
                  <a:pt x="3840" y="143987"/>
                </a:lnTo>
                <a:lnTo>
                  <a:pt x="14401" y="143987"/>
                </a:lnTo>
                <a:lnTo>
                  <a:pt x="15361" y="143027"/>
                </a:lnTo>
                <a:lnTo>
                  <a:pt x="17282" y="143027"/>
                </a:lnTo>
                <a:lnTo>
                  <a:pt x="17282" y="1920"/>
                </a:lnTo>
                <a:close/>
              </a:path>
            </a:pathLst>
          </a:custGeom>
          <a:solidFill>
            <a:srgbClr val="3F3F3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0" name="object 630"/>
          <p:cNvSpPr/>
          <p:nvPr/>
        </p:nvSpPr>
        <p:spPr>
          <a:xfrm>
            <a:off x="5160081" y="6010427"/>
            <a:ext cx="16322" cy="98877"/>
          </a:xfrm>
          <a:custGeom>
            <a:avLst/>
            <a:gdLst/>
            <a:ahLst/>
            <a:cxnLst/>
            <a:rect l="l" t="t" r="r" b="b"/>
            <a:pathLst>
              <a:path w="16322" h="98877">
                <a:moveTo>
                  <a:pt x="960" y="97916"/>
                </a:moveTo>
                <a:lnTo>
                  <a:pt x="1920" y="97916"/>
                </a:lnTo>
                <a:lnTo>
                  <a:pt x="2880" y="98877"/>
                </a:lnTo>
                <a:lnTo>
                  <a:pt x="13441" y="98877"/>
                </a:lnTo>
                <a:lnTo>
                  <a:pt x="14401" y="97916"/>
                </a:lnTo>
                <a:lnTo>
                  <a:pt x="16322" y="97916"/>
                </a:lnTo>
                <a:lnTo>
                  <a:pt x="16322" y="1920"/>
                </a:lnTo>
                <a:lnTo>
                  <a:pt x="15361" y="960"/>
                </a:lnTo>
                <a:lnTo>
                  <a:pt x="14401" y="960"/>
                </a:lnTo>
                <a:lnTo>
                  <a:pt x="1344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97916"/>
                </a:lnTo>
                <a:lnTo>
                  <a:pt x="960" y="97916"/>
                </a:lnTo>
                <a:close/>
              </a:path>
            </a:pathLst>
          </a:custGeom>
          <a:solidFill>
            <a:srgbClr val="3F3F3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1" name="object 631"/>
          <p:cNvSpPr/>
          <p:nvPr/>
        </p:nvSpPr>
        <p:spPr>
          <a:xfrm>
            <a:off x="5157200" y="5972037"/>
            <a:ext cx="21122" cy="21122"/>
          </a:xfrm>
          <a:custGeom>
            <a:avLst/>
            <a:gdLst/>
            <a:ahLst/>
            <a:cxnLst/>
            <a:rect l="l" t="t" r="r" b="b"/>
            <a:pathLst>
              <a:path w="21122" h="21122">
                <a:moveTo>
                  <a:pt x="960" y="17282"/>
                </a:moveTo>
                <a:lnTo>
                  <a:pt x="2880" y="18227"/>
                </a:lnTo>
                <a:lnTo>
                  <a:pt x="3840" y="20147"/>
                </a:lnTo>
                <a:lnTo>
                  <a:pt x="6720" y="21122"/>
                </a:lnTo>
                <a:lnTo>
                  <a:pt x="15361" y="21122"/>
                </a:lnTo>
                <a:lnTo>
                  <a:pt x="18242" y="20147"/>
                </a:lnTo>
                <a:lnTo>
                  <a:pt x="19202" y="18227"/>
                </a:lnTo>
                <a:lnTo>
                  <a:pt x="21122" y="17282"/>
                </a:lnTo>
                <a:lnTo>
                  <a:pt x="21122" y="3840"/>
                </a:lnTo>
                <a:lnTo>
                  <a:pt x="19202" y="2880"/>
                </a:lnTo>
                <a:lnTo>
                  <a:pt x="18242" y="960"/>
                </a:lnTo>
                <a:lnTo>
                  <a:pt x="15361" y="0"/>
                </a:lnTo>
                <a:lnTo>
                  <a:pt x="6720" y="0"/>
                </a:lnTo>
                <a:lnTo>
                  <a:pt x="3840" y="960"/>
                </a:lnTo>
                <a:lnTo>
                  <a:pt x="2880" y="2880"/>
                </a:lnTo>
                <a:lnTo>
                  <a:pt x="960" y="3840"/>
                </a:lnTo>
                <a:lnTo>
                  <a:pt x="0" y="6720"/>
                </a:lnTo>
                <a:lnTo>
                  <a:pt x="0" y="14401"/>
                </a:lnTo>
                <a:lnTo>
                  <a:pt x="960" y="17282"/>
                </a:lnTo>
                <a:close/>
              </a:path>
            </a:pathLst>
          </a:custGeom>
          <a:solidFill>
            <a:srgbClr val="3F3F3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2" name="object 632"/>
          <p:cNvSpPr/>
          <p:nvPr/>
        </p:nvSpPr>
        <p:spPr>
          <a:xfrm>
            <a:off x="5208087" y="6009467"/>
            <a:ext cx="79674" cy="99837"/>
          </a:xfrm>
          <a:custGeom>
            <a:avLst/>
            <a:gdLst/>
            <a:ahLst/>
            <a:cxnLst/>
            <a:rect l="l" t="t" r="r" b="b"/>
            <a:pathLst>
              <a:path w="79674" h="99837">
                <a:moveTo>
                  <a:pt x="16306" y="98877"/>
                </a:moveTo>
                <a:lnTo>
                  <a:pt x="16306" y="97916"/>
                </a:lnTo>
                <a:lnTo>
                  <a:pt x="17266" y="96956"/>
                </a:lnTo>
                <a:lnTo>
                  <a:pt x="17266" y="31683"/>
                </a:lnTo>
                <a:lnTo>
                  <a:pt x="21107" y="25923"/>
                </a:lnTo>
                <a:lnTo>
                  <a:pt x="25908" y="22082"/>
                </a:lnTo>
                <a:lnTo>
                  <a:pt x="29748" y="19202"/>
                </a:lnTo>
                <a:lnTo>
                  <a:pt x="34549" y="15361"/>
                </a:lnTo>
                <a:lnTo>
                  <a:pt x="38389" y="14401"/>
                </a:lnTo>
                <a:lnTo>
                  <a:pt x="48950" y="14401"/>
                </a:lnTo>
                <a:lnTo>
                  <a:pt x="51831" y="16322"/>
                </a:lnTo>
                <a:lnTo>
                  <a:pt x="53751" y="17282"/>
                </a:lnTo>
                <a:lnTo>
                  <a:pt x="56631" y="19202"/>
                </a:lnTo>
                <a:lnTo>
                  <a:pt x="57591" y="21122"/>
                </a:lnTo>
                <a:lnTo>
                  <a:pt x="59512" y="24002"/>
                </a:lnTo>
                <a:lnTo>
                  <a:pt x="60472" y="26883"/>
                </a:lnTo>
                <a:lnTo>
                  <a:pt x="61432" y="29763"/>
                </a:lnTo>
                <a:lnTo>
                  <a:pt x="62392" y="32644"/>
                </a:lnTo>
                <a:lnTo>
                  <a:pt x="62392" y="97916"/>
                </a:lnTo>
                <a:lnTo>
                  <a:pt x="63352" y="97916"/>
                </a:lnTo>
                <a:lnTo>
                  <a:pt x="63352" y="98877"/>
                </a:lnTo>
                <a:lnTo>
                  <a:pt x="65272" y="98877"/>
                </a:lnTo>
                <a:lnTo>
                  <a:pt x="66233" y="99837"/>
                </a:lnTo>
                <a:lnTo>
                  <a:pt x="76794" y="99837"/>
                </a:lnTo>
                <a:lnTo>
                  <a:pt x="76794" y="98877"/>
                </a:lnTo>
                <a:lnTo>
                  <a:pt x="78714" y="98877"/>
                </a:lnTo>
                <a:lnTo>
                  <a:pt x="79674" y="97916"/>
                </a:lnTo>
                <a:lnTo>
                  <a:pt x="79674" y="33604"/>
                </a:lnTo>
                <a:lnTo>
                  <a:pt x="78714" y="27843"/>
                </a:lnTo>
                <a:lnTo>
                  <a:pt x="77739" y="23042"/>
                </a:lnTo>
                <a:lnTo>
                  <a:pt x="76794" y="18242"/>
                </a:lnTo>
                <a:lnTo>
                  <a:pt x="74874" y="14401"/>
                </a:lnTo>
                <a:lnTo>
                  <a:pt x="71993" y="11521"/>
                </a:lnTo>
                <a:lnTo>
                  <a:pt x="70073" y="7680"/>
                </a:lnTo>
                <a:lnTo>
                  <a:pt x="66233" y="4800"/>
                </a:lnTo>
                <a:lnTo>
                  <a:pt x="62392" y="2880"/>
                </a:lnTo>
                <a:lnTo>
                  <a:pt x="57591" y="960"/>
                </a:lnTo>
                <a:lnTo>
                  <a:pt x="52791" y="0"/>
                </a:lnTo>
                <a:lnTo>
                  <a:pt x="41269" y="0"/>
                </a:lnTo>
                <a:lnTo>
                  <a:pt x="35509" y="960"/>
                </a:lnTo>
                <a:lnTo>
                  <a:pt x="30708" y="3840"/>
                </a:lnTo>
                <a:lnTo>
                  <a:pt x="25908" y="6720"/>
                </a:lnTo>
                <a:lnTo>
                  <a:pt x="20147" y="10561"/>
                </a:lnTo>
                <a:lnTo>
                  <a:pt x="15346" y="16322"/>
                </a:lnTo>
                <a:lnTo>
                  <a:pt x="15346" y="2880"/>
                </a:lnTo>
                <a:lnTo>
                  <a:pt x="14386" y="2880"/>
                </a:lnTo>
                <a:lnTo>
                  <a:pt x="14386" y="1920"/>
                </a:lnTo>
                <a:lnTo>
                  <a:pt x="13426" y="1920"/>
                </a:lnTo>
                <a:lnTo>
                  <a:pt x="13426" y="960"/>
                </a:lnTo>
                <a:lnTo>
                  <a:pt x="2880" y="960"/>
                </a:lnTo>
                <a:lnTo>
                  <a:pt x="1904" y="1920"/>
                </a:lnTo>
                <a:lnTo>
                  <a:pt x="944" y="1920"/>
                </a:lnTo>
                <a:lnTo>
                  <a:pt x="0" y="2880"/>
                </a:lnTo>
                <a:lnTo>
                  <a:pt x="0" y="98877"/>
                </a:lnTo>
                <a:lnTo>
                  <a:pt x="1904" y="98877"/>
                </a:lnTo>
                <a:lnTo>
                  <a:pt x="2880" y="99837"/>
                </a:lnTo>
                <a:lnTo>
                  <a:pt x="13426" y="99837"/>
                </a:lnTo>
                <a:lnTo>
                  <a:pt x="14386" y="98877"/>
                </a:lnTo>
                <a:lnTo>
                  <a:pt x="16306" y="98877"/>
                </a:lnTo>
                <a:close/>
              </a:path>
            </a:pathLst>
          </a:custGeom>
          <a:solidFill>
            <a:srgbClr val="3F3F3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3" name="object 633"/>
          <p:cNvSpPr/>
          <p:nvPr/>
        </p:nvSpPr>
        <p:spPr>
          <a:xfrm>
            <a:off x="5329991" y="6009467"/>
            <a:ext cx="67193" cy="53766"/>
          </a:xfrm>
          <a:custGeom>
            <a:avLst/>
            <a:gdLst/>
            <a:ahLst/>
            <a:cxnLst/>
            <a:rect l="l" t="t" r="r" b="b"/>
            <a:pathLst>
              <a:path w="67193" h="53766">
                <a:moveTo>
                  <a:pt x="960" y="33604"/>
                </a:moveTo>
                <a:lnTo>
                  <a:pt x="1920" y="30723"/>
                </a:lnTo>
                <a:lnTo>
                  <a:pt x="3840" y="26883"/>
                </a:lnTo>
                <a:lnTo>
                  <a:pt x="4800" y="24002"/>
                </a:lnTo>
                <a:lnTo>
                  <a:pt x="6720" y="21122"/>
                </a:lnTo>
                <a:lnTo>
                  <a:pt x="9601" y="19202"/>
                </a:lnTo>
                <a:lnTo>
                  <a:pt x="11521" y="16322"/>
                </a:lnTo>
                <a:lnTo>
                  <a:pt x="15361" y="15361"/>
                </a:lnTo>
                <a:lnTo>
                  <a:pt x="18242" y="13441"/>
                </a:lnTo>
                <a:lnTo>
                  <a:pt x="22082" y="12481"/>
                </a:lnTo>
                <a:lnTo>
                  <a:pt x="34564" y="12481"/>
                </a:lnTo>
                <a:lnTo>
                  <a:pt x="40325" y="15361"/>
                </a:lnTo>
                <a:lnTo>
                  <a:pt x="44165" y="20162"/>
                </a:lnTo>
                <a:lnTo>
                  <a:pt x="48966" y="25923"/>
                </a:lnTo>
                <a:lnTo>
                  <a:pt x="50886" y="32644"/>
                </a:lnTo>
                <a:lnTo>
                  <a:pt x="50886" y="41285"/>
                </a:lnTo>
                <a:lnTo>
                  <a:pt x="0" y="41285"/>
                </a:lnTo>
                <a:lnTo>
                  <a:pt x="0" y="37444"/>
                </a:lnTo>
                <a:lnTo>
                  <a:pt x="0" y="53766"/>
                </a:lnTo>
                <a:lnTo>
                  <a:pt x="62407" y="53766"/>
                </a:lnTo>
                <a:lnTo>
                  <a:pt x="64312" y="52806"/>
                </a:lnTo>
                <a:lnTo>
                  <a:pt x="65272" y="51846"/>
                </a:lnTo>
                <a:lnTo>
                  <a:pt x="67193" y="50886"/>
                </a:lnTo>
                <a:lnTo>
                  <a:pt x="67193" y="31683"/>
                </a:lnTo>
                <a:lnTo>
                  <a:pt x="65272" y="25923"/>
                </a:lnTo>
                <a:lnTo>
                  <a:pt x="63367" y="21122"/>
                </a:lnTo>
                <a:lnTo>
                  <a:pt x="61432" y="16322"/>
                </a:lnTo>
                <a:lnTo>
                  <a:pt x="57591" y="12481"/>
                </a:lnTo>
                <a:lnTo>
                  <a:pt x="54726" y="8641"/>
                </a:lnTo>
                <a:lnTo>
                  <a:pt x="50886" y="5760"/>
                </a:lnTo>
                <a:lnTo>
                  <a:pt x="45125" y="2880"/>
                </a:lnTo>
                <a:lnTo>
                  <a:pt x="40325" y="960"/>
                </a:lnTo>
                <a:lnTo>
                  <a:pt x="33604" y="0"/>
                </a:lnTo>
                <a:lnTo>
                  <a:pt x="20162" y="0"/>
                </a:lnTo>
                <a:lnTo>
                  <a:pt x="13441" y="960"/>
                </a:lnTo>
                <a:lnTo>
                  <a:pt x="8641" y="2880"/>
                </a:lnTo>
                <a:lnTo>
                  <a:pt x="2880" y="5760"/>
                </a:lnTo>
                <a:lnTo>
                  <a:pt x="960" y="33604"/>
                </a:lnTo>
                <a:close/>
              </a:path>
            </a:pathLst>
          </a:custGeom>
          <a:solidFill>
            <a:srgbClr val="3F3F3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4" name="object 634"/>
          <p:cNvSpPr/>
          <p:nvPr/>
        </p:nvSpPr>
        <p:spPr>
          <a:xfrm>
            <a:off x="5312724" y="6015228"/>
            <a:ext cx="80634" cy="95036"/>
          </a:xfrm>
          <a:custGeom>
            <a:avLst/>
            <a:gdLst/>
            <a:ahLst/>
            <a:cxnLst/>
            <a:rect l="l" t="t" r="r" b="b"/>
            <a:pathLst>
              <a:path w="80634" h="95036">
                <a:moveTo>
                  <a:pt x="20147" y="0"/>
                </a:moveTo>
                <a:lnTo>
                  <a:pt x="15346" y="2880"/>
                </a:lnTo>
                <a:lnTo>
                  <a:pt x="11506" y="7680"/>
                </a:lnTo>
                <a:lnTo>
                  <a:pt x="7665" y="11521"/>
                </a:lnTo>
                <a:lnTo>
                  <a:pt x="4785" y="17282"/>
                </a:lnTo>
                <a:lnTo>
                  <a:pt x="2865" y="24003"/>
                </a:lnTo>
                <a:lnTo>
                  <a:pt x="944" y="29763"/>
                </a:lnTo>
                <a:lnTo>
                  <a:pt x="0" y="37444"/>
                </a:lnTo>
                <a:lnTo>
                  <a:pt x="0" y="53766"/>
                </a:lnTo>
                <a:lnTo>
                  <a:pt x="944" y="60487"/>
                </a:lnTo>
                <a:lnTo>
                  <a:pt x="2865" y="67193"/>
                </a:lnTo>
                <a:lnTo>
                  <a:pt x="4785" y="72953"/>
                </a:lnTo>
                <a:lnTo>
                  <a:pt x="7665" y="78714"/>
                </a:lnTo>
                <a:lnTo>
                  <a:pt x="11506" y="82555"/>
                </a:lnTo>
                <a:lnTo>
                  <a:pt x="15346" y="87355"/>
                </a:lnTo>
                <a:lnTo>
                  <a:pt x="20147" y="90236"/>
                </a:lnTo>
                <a:lnTo>
                  <a:pt x="25908" y="92156"/>
                </a:lnTo>
                <a:lnTo>
                  <a:pt x="31668" y="94076"/>
                </a:lnTo>
                <a:lnTo>
                  <a:pt x="38389" y="95036"/>
                </a:lnTo>
                <a:lnTo>
                  <a:pt x="54711" y="95036"/>
                </a:lnTo>
                <a:lnTo>
                  <a:pt x="58552" y="94076"/>
                </a:lnTo>
                <a:lnTo>
                  <a:pt x="62392" y="94076"/>
                </a:lnTo>
                <a:lnTo>
                  <a:pt x="65272" y="93116"/>
                </a:lnTo>
                <a:lnTo>
                  <a:pt x="68153" y="92156"/>
                </a:lnTo>
                <a:lnTo>
                  <a:pt x="71993" y="91196"/>
                </a:lnTo>
                <a:lnTo>
                  <a:pt x="73913" y="90236"/>
                </a:lnTo>
                <a:lnTo>
                  <a:pt x="75834" y="90236"/>
                </a:lnTo>
                <a:lnTo>
                  <a:pt x="77739" y="89275"/>
                </a:lnTo>
                <a:lnTo>
                  <a:pt x="78699" y="88315"/>
                </a:lnTo>
                <a:lnTo>
                  <a:pt x="79674" y="87355"/>
                </a:lnTo>
                <a:lnTo>
                  <a:pt x="79674" y="86395"/>
                </a:lnTo>
                <a:lnTo>
                  <a:pt x="80634" y="86395"/>
                </a:lnTo>
                <a:lnTo>
                  <a:pt x="80634" y="75849"/>
                </a:lnTo>
                <a:lnTo>
                  <a:pt x="79674" y="75849"/>
                </a:lnTo>
                <a:lnTo>
                  <a:pt x="79674" y="74874"/>
                </a:lnTo>
                <a:lnTo>
                  <a:pt x="75834" y="74874"/>
                </a:lnTo>
                <a:lnTo>
                  <a:pt x="74858" y="75849"/>
                </a:lnTo>
                <a:lnTo>
                  <a:pt x="72953" y="76794"/>
                </a:lnTo>
                <a:lnTo>
                  <a:pt x="71018" y="77754"/>
                </a:lnTo>
                <a:lnTo>
                  <a:pt x="68153" y="77754"/>
                </a:lnTo>
                <a:lnTo>
                  <a:pt x="66233" y="78714"/>
                </a:lnTo>
                <a:lnTo>
                  <a:pt x="62392" y="79689"/>
                </a:lnTo>
                <a:lnTo>
                  <a:pt x="59512" y="80634"/>
                </a:lnTo>
                <a:lnTo>
                  <a:pt x="55671" y="81594"/>
                </a:lnTo>
                <a:lnTo>
                  <a:pt x="42230" y="81594"/>
                </a:lnTo>
                <a:lnTo>
                  <a:pt x="37429" y="80634"/>
                </a:lnTo>
                <a:lnTo>
                  <a:pt x="33588" y="79689"/>
                </a:lnTo>
                <a:lnTo>
                  <a:pt x="29748" y="77754"/>
                </a:lnTo>
                <a:lnTo>
                  <a:pt x="26868" y="75849"/>
                </a:lnTo>
                <a:lnTo>
                  <a:pt x="23987" y="72953"/>
                </a:lnTo>
                <a:lnTo>
                  <a:pt x="22067" y="69128"/>
                </a:lnTo>
                <a:lnTo>
                  <a:pt x="20147" y="66233"/>
                </a:lnTo>
                <a:lnTo>
                  <a:pt x="19187" y="62407"/>
                </a:lnTo>
                <a:lnTo>
                  <a:pt x="18227" y="57607"/>
                </a:lnTo>
                <a:lnTo>
                  <a:pt x="17266" y="52791"/>
                </a:lnTo>
                <a:lnTo>
                  <a:pt x="17266" y="31683"/>
                </a:lnTo>
                <a:lnTo>
                  <a:pt x="18227" y="27843"/>
                </a:lnTo>
                <a:lnTo>
                  <a:pt x="20147" y="0"/>
                </a:lnTo>
                <a:close/>
              </a:path>
            </a:pathLst>
          </a:custGeom>
          <a:solidFill>
            <a:srgbClr val="3F3F3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5" name="object 635"/>
          <p:cNvSpPr/>
          <p:nvPr/>
        </p:nvSpPr>
        <p:spPr>
          <a:xfrm>
            <a:off x="5416387" y="6009467"/>
            <a:ext cx="65272" cy="100797"/>
          </a:xfrm>
          <a:custGeom>
            <a:avLst/>
            <a:gdLst/>
            <a:ahLst/>
            <a:cxnLst/>
            <a:rect l="l" t="t" r="r" b="b"/>
            <a:pathLst>
              <a:path w="65272" h="100797">
                <a:moveTo>
                  <a:pt x="60487" y="8641"/>
                </a:moveTo>
                <a:lnTo>
                  <a:pt x="59527" y="8641"/>
                </a:lnTo>
                <a:lnTo>
                  <a:pt x="59527" y="6720"/>
                </a:lnTo>
                <a:lnTo>
                  <a:pt x="58567" y="5760"/>
                </a:lnTo>
                <a:lnTo>
                  <a:pt x="57607" y="5760"/>
                </a:lnTo>
                <a:lnTo>
                  <a:pt x="57607" y="4800"/>
                </a:lnTo>
                <a:lnTo>
                  <a:pt x="56647" y="4800"/>
                </a:lnTo>
                <a:lnTo>
                  <a:pt x="54726" y="3840"/>
                </a:lnTo>
                <a:lnTo>
                  <a:pt x="53766" y="2880"/>
                </a:lnTo>
                <a:lnTo>
                  <a:pt x="51846" y="1920"/>
                </a:lnTo>
                <a:lnTo>
                  <a:pt x="49926" y="1920"/>
                </a:lnTo>
                <a:lnTo>
                  <a:pt x="48006" y="960"/>
                </a:lnTo>
                <a:lnTo>
                  <a:pt x="45125" y="960"/>
                </a:lnTo>
                <a:lnTo>
                  <a:pt x="43205" y="0"/>
                </a:lnTo>
                <a:lnTo>
                  <a:pt x="24963" y="0"/>
                </a:lnTo>
                <a:lnTo>
                  <a:pt x="21122" y="1920"/>
                </a:lnTo>
                <a:lnTo>
                  <a:pt x="16322" y="3840"/>
                </a:lnTo>
                <a:lnTo>
                  <a:pt x="13441" y="5760"/>
                </a:lnTo>
                <a:lnTo>
                  <a:pt x="10561" y="7680"/>
                </a:lnTo>
                <a:lnTo>
                  <a:pt x="7680" y="10561"/>
                </a:lnTo>
                <a:lnTo>
                  <a:pt x="5760" y="13441"/>
                </a:lnTo>
                <a:lnTo>
                  <a:pt x="3840" y="16322"/>
                </a:lnTo>
                <a:lnTo>
                  <a:pt x="2880" y="20162"/>
                </a:lnTo>
                <a:lnTo>
                  <a:pt x="1920" y="23042"/>
                </a:lnTo>
                <a:lnTo>
                  <a:pt x="1920" y="30723"/>
                </a:lnTo>
                <a:lnTo>
                  <a:pt x="2880" y="34564"/>
                </a:lnTo>
                <a:lnTo>
                  <a:pt x="3840" y="37444"/>
                </a:lnTo>
                <a:lnTo>
                  <a:pt x="4800" y="40325"/>
                </a:lnTo>
                <a:lnTo>
                  <a:pt x="6720" y="43205"/>
                </a:lnTo>
                <a:lnTo>
                  <a:pt x="9601" y="45125"/>
                </a:lnTo>
                <a:lnTo>
                  <a:pt x="11521" y="47045"/>
                </a:lnTo>
                <a:lnTo>
                  <a:pt x="13441" y="48966"/>
                </a:lnTo>
                <a:lnTo>
                  <a:pt x="16322" y="50886"/>
                </a:lnTo>
                <a:lnTo>
                  <a:pt x="19202" y="51846"/>
                </a:lnTo>
                <a:lnTo>
                  <a:pt x="22082" y="53766"/>
                </a:lnTo>
                <a:lnTo>
                  <a:pt x="24963" y="54711"/>
                </a:lnTo>
                <a:lnTo>
                  <a:pt x="27843" y="55686"/>
                </a:lnTo>
                <a:lnTo>
                  <a:pt x="30723" y="56647"/>
                </a:lnTo>
                <a:lnTo>
                  <a:pt x="33604" y="57607"/>
                </a:lnTo>
                <a:lnTo>
                  <a:pt x="36484" y="58552"/>
                </a:lnTo>
                <a:lnTo>
                  <a:pt x="39364" y="60487"/>
                </a:lnTo>
                <a:lnTo>
                  <a:pt x="41285" y="61447"/>
                </a:lnTo>
                <a:lnTo>
                  <a:pt x="43205" y="63367"/>
                </a:lnTo>
                <a:lnTo>
                  <a:pt x="45125" y="64328"/>
                </a:lnTo>
                <a:lnTo>
                  <a:pt x="46085" y="66248"/>
                </a:lnTo>
                <a:lnTo>
                  <a:pt x="48006" y="68168"/>
                </a:lnTo>
                <a:lnTo>
                  <a:pt x="48006" y="77769"/>
                </a:lnTo>
                <a:lnTo>
                  <a:pt x="47045" y="79674"/>
                </a:lnTo>
                <a:lnTo>
                  <a:pt x="46085" y="81610"/>
                </a:lnTo>
                <a:lnTo>
                  <a:pt x="45125" y="82555"/>
                </a:lnTo>
                <a:lnTo>
                  <a:pt x="43205" y="84475"/>
                </a:lnTo>
                <a:lnTo>
                  <a:pt x="41285" y="85450"/>
                </a:lnTo>
                <a:lnTo>
                  <a:pt x="39364" y="86395"/>
                </a:lnTo>
                <a:lnTo>
                  <a:pt x="36484" y="86395"/>
                </a:lnTo>
                <a:lnTo>
                  <a:pt x="34564" y="87355"/>
                </a:lnTo>
                <a:lnTo>
                  <a:pt x="22082" y="87355"/>
                </a:lnTo>
                <a:lnTo>
                  <a:pt x="19202" y="86395"/>
                </a:lnTo>
                <a:lnTo>
                  <a:pt x="16322" y="85450"/>
                </a:lnTo>
                <a:lnTo>
                  <a:pt x="13441" y="84475"/>
                </a:lnTo>
                <a:lnTo>
                  <a:pt x="11521" y="83515"/>
                </a:lnTo>
                <a:lnTo>
                  <a:pt x="8641" y="81610"/>
                </a:lnTo>
                <a:lnTo>
                  <a:pt x="7680" y="80634"/>
                </a:lnTo>
                <a:lnTo>
                  <a:pt x="5760" y="80634"/>
                </a:lnTo>
                <a:lnTo>
                  <a:pt x="3840" y="78714"/>
                </a:lnTo>
                <a:lnTo>
                  <a:pt x="960" y="78714"/>
                </a:lnTo>
                <a:lnTo>
                  <a:pt x="960" y="79674"/>
                </a:lnTo>
                <a:lnTo>
                  <a:pt x="0" y="80634"/>
                </a:lnTo>
                <a:lnTo>
                  <a:pt x="0" y="91196"/>
                </a:lnTo>
                <a:lnTo>
                  <a:pt x="960" y="92156"/>
                </a:lnTo>
                <a:lnTo>
                  <a:pt x="960" y="93116"/>
                </a:lnTo>
                <a:lnTo>
                  <a:pt x="1920" y="94076"/>
                </a:lnTo>
                <a:lnTo>
                  <a:pt x="2880" y="94076"/>
                </a:lnTo>
                <a:lnTo>
                  <a:pt x="3840" y="95036"/>
                </a:lnTo>
                <a:lnTo>
                  <a:pt x="5760" y="95996"/>
                </a:lnTo>
                <a:lnTo>
                  <a:pt x="6720" y="96956"/>
                </a:lnTo>
                <a:lnTo>
                  <a:pt x="8641" y="97916"/>
                </a:lnTo>
                <a:lnTo>
                  <a:pt x="11521" y="98877"/>
                </a:lnTo>
                <a:lnTo>
                  <a:pt x="13441" y="98877"/>
                </a:lnTo>
                <a:lnTo>
                  <a:pt x="16322" y="99837"/>
                </a:lnTo>
                <a:lnTo>
                  <a:pt x="19202" y="100797"/>
                </a:lnTo>
                <a:lnTo>
                  <a:pt x="39364" y="100797"/>
                </a:lnTo>
                <a:lnTo>
                  <a:pt x="43205" y="98877"/>
                </a:lnTo>
                <a:lnTo>
                  <a:pt x="48006" y="97916"/>
                </a:lnTo>
                <a:lnTo>
                  <a:pt x="51846" y="95996"/>
                </a:lnTo>
                <a:lnTo>
                  <a:pt x="54726" y="93116"/>
                </a:lnTo>
                <a:lnTo>
                  <a:pt x="58567" y="91196"/>
                </a:lnTo>
                <a:lnTo>
                  <a:pt x="60487" y="87355"/>
                </a:lnTo>
                <a:lnTo>
                  <a:pt x="62407" y="84475"/>
                </a:lnTo>
                <a:lnTo>
                  <a:pt x="64328" y="80634"/>
                </a:lnTo>
                <a:lnTo>
                  <a:pt x="65272" y="75834"/>
                </a:lnTo>
                <a:lnTo>
                  <a:pt x="65272" y="67208"/>
                </a:lnTo>
                <a:lnTo>
                  <a:pt x="64328" y="64328"/>
                </a:lnTo>
                <a:lnTo>
                  <a:pt x="63367" y="61447"/>
                </a:lnTo>
                <a:lnTo>
                  <a:pt x="61447" y="58552"/>
                </a:lnTo>
                <a:lnTo>
                  <a:pt x="60487" y="55686"/>
                </a:lnTo>
                <a:lnTo>
                  <a:pt x="57607" y="53766"/>
                </a:lnTo>
                <a:lnTo>
                  <a:pt x="55686" y="51846"/>
                </a:lnTo>
                <a:lnTo>
                  <a:pt x="52806" y="49926"/>
                </a:lnTo>
                <a:lnTo>
                  <a:pt x="49926" y="48966"/>
                </a:lnTo>
                <a:lnTo>
                  <a:pt x="47045" y="47045"/>
                </a:lnTo>
                <a:lnTo>
                  <a:pt x="44165" y="46085"/>
                </a:lnTo>
                <a:lnTo>
                  <a:pt x="41285" y="45125"/>
                </a:lnTo>
                <a:lnTo>
                  <a:pt x="38404" y="43205"/>
                </a:lnTo>
                <a:lnTo>
                  <a:pt x="35524" y="42245"/>
                </a:lnTo>
                <a:lnTo>
                  <a:pt x="32644" y="41285"/>
                </a:lnTo>
                <a:lnTo>
                  <a:pt x="29763" y="40325"/>
                </a:lnTo>
                <a:lnTo>
                  <a:pt x="27843" y="39364"/>
                </a:lnTo>
                <a:lnTo>
                  <a:pt x="25923" y="37444"/>
                </a:lnTo>
                <a:lnTo>
                  <a:pt x="23042" y="36484"/>
                </a:lnTo>
                <a:lnTo>
                  <a:pt x="21122" y="34564"/>
                </a:lnTo>
                <a:lnTo>
                  <a:pt x="20162" y="32644"/>
                </a:lnTo>
                <a:lnTo>
                  <a:pt x="19202" y="30723"/>
                </a:lnTo>
                <a:lnTo>
                  <a:pt x="18242" y="28803"/>
                </a:lnTo>
                <a:lnTo>
                  <a:pt x="18242" y="22082"/>
                </a:lnTo>
                <a:lnTo>
                  <a:pt x="19202" y="21122"/>
                </a:lnTo>
                <a:lnTo>
                  <a:pt x="20162" y="19202"/>
                </a:lnTo>
                <a:lnTo>
                  <a:pt x="21122" y="17282"/>
                </a:lnTo>
                <a:lnTo>
                  <a:pt x="22082" y="16322"/>
                </a:lnTo>
                <a:lnTo>
                  <a:pt x="24002" y="15361"/>
                </a:lnTo>
                <a:lnTo>
                  <a:pt x="25923" y="14401"/>
                </a:lnTo>
                <a:lnTo>
                  <a:pt x="27843" y="13441"/>
                </a:lnTo>
                <a:lnTo>
                  <a:pt x="29763" y="13441"/>
                </a:lnTo>
                <a:lnTo>
                  <a:pt x="32644" y="12481"/>
                </a:lnTo>
                <a:lnTo>
                  <a:pt x="38404" y="12481"/>
                </a:lnTo>
                <a:lnTo>
                  <a:pt x="41285" y="13441"/>
                </a:lnTo>
                <a:lnTo>
                  <a:pt x="44165" y="13441"/>
                </a:lnTo>
                <a:lnTo>
                  <a:pt x="46085" y="14401"/>
                </a:lnTo>
                <a:lnTo>
                  <a:pt x="48966" y="15361"/>
                </a:lnTo>
                <a:lnTo>
                  <a:pt x="50886" y="16322"/>
                </a:lnTo>
                <a:lnTo>
                  <a:pt x="52806" y="17282"/>
                </a:lnTo>
                <a:lnTo>
                  <a:pt x="53766" y="18242"/>
                </a:lnTo>
                <a:lnTo>
                  <a:pt x="54726" y="18242"/>
                </a:lnTo>
                <a:lnTo>
                  <a:pt x="56647" y="19202"/>
                </a:lnTo>
                <a:lnTo>
                  <a:pt x="57607" y="20162"/>
                </a:lnTo>
                <a:lnTo>
                  <a:pt x="58567" y="20162"/>
                </a:lnTo>
                <a:lnTo>
                  <a:pt x="58567" y="19202"/>
                </a:lnTo>
                <a:lnTo>
                  <a:pt x="59527" y="19202"/>
                </a:lnTo>
                <a:lnTo>
                  <a:pt x="59527" y="18242"/>
                </a:lnTo>
                <a:lnTo>
                  <a:pt x="60487" y="17282"/>
                </a:lnTo>
                <a:lnTo>
                  <a:pt x="60487" y="8641"/>
                </a:lnTo>
                <a:close/>
              </a:path>
            </a:pathLst>
          </a:custGeom>
          <a:solidFill>
            <a:srgbClr val="3F3F3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6" name="object 636"/>
          <p:cNvSpPr/>
          <p:nvPr/>
        </p:nvSpPr>
        <p:spPr>
          <a:xfrm>
            <a:off x="1469951" y="6322420"/>
            <a:ext cx="88323" cy="152643"/>
          </a:xfrm>
          <a:custGeom>
            <a:avLst/>
            <a:gdLst/>
            <a:ahLst/>
            <a:cxnLst/>
            <a:rect l="l" t="t" r="r" b="b"/>
            <a:pathLst>
              <a:path w="88323" h="152643">
                <a:moveTo>
                  <a:pt x="964" y="38404"/>
                </a:moveTo>
                <a:lnTo>
                  <a:pt x="964" y="39349"/>
                </a:lnTo>
                <a:lnTo>
                  <a:pt x="1923" y="40325"/>
                </a:lnTo>
                <a:lnTo>
                  <a:pt x="4805" y="40325"/>
                </a:lnTo>
                <a:lnTo>
                  <a:pt x="5762" y="39349"/>
                </a:lnTo>
                <a:lnTo>
                  <a:pt x="7679" y="39349"/>
                </a:lnTo>
                <a:lnTo>
                  <a:pt x="36481" y="21122"/>
                </a:lnTo>
                <a:lnTo>
                  <a:pt x="36481" y="137266"/>
                </a:lnTo>
                <a:lnTo>
                  <a:pt x="2881" y="137266"/>
                </a:lnTo>
                <a:lnTo>
                  <a:pt x="2881" y="138242"/>
                </a:lnTo>
                <a:lnTo>
                  <a:pt x="1923" y="138242"/>
                </a:lnTo>
                <a:lnTo>
                  <a:pt x="1923" y="139202"/>
                </a:lnTo>
                <a:lnTo>
                  <a:pt x="964" y="140162"/>
                </a:lnTo>
                <a:lnTo>
                  <a:pt x="964" y="149763"/>
                </a:lnTo>
                <a:lnTo>
                  <a:pt x="1923" y="150708"/>
                </a:lnTo>
                <a:lnTo>
                  <a:pt x="1923" y="151668"/>
                </a:lnTo>
                <a:lnTo>
                  <a:pt x="2881" y="151668"/>
                </a:lnTo>
                <a:lnTo>
                  <a:pt x="2881" y="152643"/>
                </a:lnTo>
                <a:lnTo>
                  <a:pt x="86403" y="152643"/>
                </a:lnTo>
                <a:lnTo>
                  <a:pt x="87363" y="151668"/>
                </a:lnTo>
                <a:lnTo>
                  <a:pt x="87363" y="150708"/>
                </a:lnTo>
                <a:lnTo>
                  <a:pt x="88323" y="149763"/>
                </a:lnTo>
                <a:lnTo>
                  <a:pt x="88323" y="140162"/>
                </a:lnTo>
                <a:lnTo>
                  <a:pt x="87363" y="139202"/>
                </a:lnTo>
                <a:lnTo>
                  <a:pt x="87363" y="138242"/>
                </a:lnTo>
                <a:lnTo>
                  <a:pt x="86403" y="137266"/>
                </a:lnTo>
                <a:lnTo>
                  <a:pt x="56639" y="137266"/>
                </a:lnTo>
                <a:lnTo>
                  <a:pt x="56639" y="1920"/>
                </a:lnTo>
                <a:lnTo>
                  <a:pt x="55679" y="960"/>
                </a:lnTo>
                <a:lnTo>
                  <a:pt x="53763" y="960"/>
                </a:lnTo>
                <a:lnTo>
                  <a:pt x="51840" y="0"/>
                </a:lnTo>
                <a:lnTo>
                  <a:pt x="42243" y="0"/>
                </a:lnTo>
                <a:lnTo>
                  <a:pt x="41279" y="960"/>
                </a:lnTo>
                <a:lnTo>
                  <a:pt x="38403" y="960"/>
                </a:lnTo>
                <a:lnTo>
                  <a:pt x="38403" y="1920"/>
                </a:lnTo>
                <a:lnTo>
                  <a:pt x="3840" y="24002"/>
                </a:lnTo>
                <a:lnTo>
                  <a:pt x="2881" y="24963"/>
                </a:lnTo>
                <a:lnTo>
                  <a:pt x="1923" y="24963"/>
                </a:lnTo>
                <a:lnTo>
                  <a:pt x="1923" y="25923"/>
                </a:lnTo>
                <a:lnTo>
                  <a:pt x="964" y="25923"/>
                </a:lnTo>
                <a:lnTo>
                  <a:pt x="964" y="27843"/>
                </a:lnTo>
                <a:lnTo>
                  <a:pt x="0" y="28803"/>
                </a:lnTo>
                <a:lnTo>
                  <a:pt x="0" y="37444"/>
                </a:lnTo>
                <a:lnTo>
                  <a:pt x="964" y="3840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7" name="object 637"/>
          <p:cNvSpPr/>
          <p:nvPr/>
        </p:nvSpPr>
        <p:spPr>
          <a:xfrm>
            <a:off x="1588983" y="6449141"/>
            <a:ext cx="25923" cy="27828"/>
          </a:xfrm>
          <a:custGeom>
            <a:avLst/>
            <a:gdLst/>
            <a:ahLst/>
            <a:cxnLst/>
            <a:rect l="l" t="t" r="r" b="b"/>
            <a:pathLst>
              <a:path w="25923" h="27828">
                <a:moveTo>
                  <a:pt x="25923" y="13441"/>
                </a:moveTo>
                <a:lnTo>
                  <a:pt x="25923" y="7680"/>
                </a:lnTo>
                <a:lnTo>
                  <a:pt x="24963" y="4800"/>
                </a:lnTo>
                <a:lnTo>
                  <a:pt x="23042" y="2880"/>
                </a:lnTo>
                <a:lnTo>
                  <a:pt x="21122" y="960"/>
                </a:lnTo>
                <a:lnTo>
                  <a:pt x="18242" y="0"/>
                </a:lnTo>
                <a:lnTo>
                  <a:pt x="8641" y="0"/>
                </a:lnTo>
                <a:lnTo>
                  <a:pt x="4800" y="960"/>
                </a:lnTo>
                <a:lnTo>
                  <a:pt x="2895" y="2880"/>
                </a:lnTo>
                <a:lnTo>
                  <a:pt x="960" y="4800"/>
                </a:lnTo>
                <a:lnTo>
                  <a:pt x="0" y="8641"/>
                </a:lnTo>
                <a:lnTo>
                  <a:pt x="0" y="19202"/>
                </a:lnTo>
                <a:lnTo>
                  <a:pt x="960" y="23042"/>
                </a:lnTo>
                <a:lnTo>
                  <a:pt x="2895" y="24947"/>
                </a:lnTo>
                <a:lnTo>
                  <a:pt x="4800" y="26883"/>
                </a:lnTo>
                <a:lnTo>
                  <a:pt x="7680" y="27828"/>
                </a:lnTo>
                <a:lnTo>
                  <a:pt x="17282" y="27828"/>
                </a:lnTo>
                <a:lnTo>
                  <a:pt x="21122" y="26883"/>
                </a:lnTo>
                <a:lnTo>
                  <a:pt x="23042" y="24947"/>
                </a:lnTo>
                <a:lnTo>
                  <a:pt x="24963" y="23042"/>
                </a:lnTo>
                <a:lnTo>
                  <a:pt x="25923" y="19202"/>
                </a:lnTo>
                <a:lnTo>
                  <a:pt x="25923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8" name="object 638"/>
          <p:cNvSpPr/>
          <p:nvPr/>
        </p:nvSpPr>
        <p:spPr>
          <a:xfrm>
            <a:off x="1781937" y="6458742"/>
            <a:ext cx="54716" cy="16322"/>
          </a:xfrm>
          <a:custGeom>
            <a:avLst/>
            <a:gdLst/>
            <a:ahLst/>
            <a:cxnLst/>
            <a:rect l="l" t="t" r="r" b="b"/>
            <a:pathLst>
              <a:path w="54716" h="16322">
                <a:moveTo>
                  <a:pt x="54716" y="14712"/>
                </a:moveTo>
                <a:lnTo>
                  <a:pt x="43205" y="0"/>
                </a:lnTo>
                <a:lnTo>
                  <a:pt x="12496" y="0"/>
                </a:lnTo>
                <a:lnTo>
                  <a:pt x="0" y="16322"/>
                </a:lnTo>
                <a:lnTo>
                  <a:pt x="32644" y="16322"/>
                </a:lnTo>
                <a:lnTo>
                  <a:pt x="41874" y="16106"/>
                </a:lnTo>
                <a:lnTo>
                  <a:pt x="54716" y="1471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9" name="object 639"/>
          <p:cNvSpPr/>
          <p:nvPr/>
        </p:nvSpPr>
        <p:spPr>
          <a:xfrm>
            <a:off x="1774256" y="6323380"/>
            <a:ext cx="117119" cy="151683"/>
          </a:xfrm>
          <a:custGeom>
            <a:avLst/>
            <a:gdLst/>
            <a:ahLst/>
            <a:cxnLst/>
            <a:rect l="l" t="t" r="r" b="b"/>
            <a:pathLst>
              <a:path w="117119" h="151683">
                <a:moveTo>
                  <a:pt x="960" y="148803"/>
                </a:moveTo>
                <a:lnTo>
                  <a:pt x="2895" y="150708"/>
                </a:lnTo>
                <a:lnTo>
                  <a:pt x="3840" y="151683"/>
                </a:lnTo>
                <a:lnTo>
                  <a:pt x="7680" y="151683"/>
                </a:lnTo>
                <a:lnTo>
                  <a:pt x="20177" y="135361"/>
                </a:lnTo>
                <a:lnTo>
                  <a:pt x="20177" y="17282"/>
                </a:lnTo>
                <a:lnTo>
                  <a:pt x="42254" y="17284"/>
                </a:lnTo>
                <a:lnTo>
                  <a:pt x="56084" y="18178"/>
                </a:lnTo>
                <a:lnTo>
                  <a:pt x="67208" y="21122"/>
                </a:lnTo>
                <a:lnTo>
                  <a:pt x="73929" y="24002"/>
                </a:lnTo>
                <a:lnTo>
                  <a:pt x="78729" y="28803"/>
                </a:lnTo>
                <a:lnTo>
                  <a:pt x="83530" y="33604"/>
                </a:lnTo>
                <a:lnTo>
                  <a:pt x="87370" y="38389"/>
                </a:lnTo>
                <a:lnTo>
                  <a:pt x="91196" y="45110"/>
                </a:lnTo>
                <a:lnTo>
                  <a:pt x="93131" y="51831"/>
                </a:lnTo>
                <a:lnTo>
                  <a:pt x="95036" y="58552"/>
                </a:lnTo>
                <a:lnTo>
                  <a:pt x="96012" y="66233"/>
                </a:lnTo>
                <a:lnTo>
                  <a:pt x="95999" y="76899"/>
                </a:lnTo>
                <a:lnTo>
                  <a:pt x="95044" y="90253"/>
                </a:lnTo>
                <a:lnTo>
                  <a:pt x="92171" y="101757"/>
                </a:lnTo>
                <a:lnTo>
                  <a:pt x="90251" y="109438"/>
                </a:lnTo>
                <a:lnTo>
                  <a:pt x="87370" y="115199"/>
                </a:lnTo>
                <a:lnTo>
                  <a:pt x="82570" y="119999"/>
                </a:lnTo>
                <a:lnTo>
                  <a:pt x="77769" y="125760"/>
                </a:lnTo>
                <a:lnTo>
                  <a:pt x="72009" y="129600"/>
                </a:lnTo>
                <a:lnTo>
                  <a:pt x="66248" y="131521"/>
                </a:lnTo>
                <a:lnTo>
                  <a:pt x="59527" y="134401"/>
                </a:lnTo>
                <a:lnTo>
                  <a:pt x="50886" y="135361"/>
                </a:lnTo>
                <a:lnTo>
                  <a:pt x="62397" y="150074"/>
                </a:lnTo>
                <a:lnTo>
                  <a:pt x="73929" y="146867"/>
                </a:lnTo>
                <a:lnTo>
                  <a:pt x="87295" y="140642"/>
                </a:lnTo>
                <a:lnTo>
                  <a:pt x="96972" y="132466"/>
                </a:lnTo>
                <a:lnTo>
                  <a:pt x="106528" y="120579"/>
                </a:lnTo>
                <a:lnTo>
                  <a:pt x="112318" y="108478"/>
                </a:lnTo>
                <a:lnTo>
                  <a:pt x="114437" y="100213"/>
                </a:lnTo>
                <a:lnTo>
                  <a:pt x="116402" y="87826"/>
                </a:lnTo>
                <a:lnTo>
                  <a:pt x="117119" y="73913"/>
                </a:lnTo>
                <a:lnTo>
                  <a:pt x="116932" y="67698"/>
                </a:lnTo>
                <a:lnTo>
                  <a:pt x="115303" y="54681"/>
                </a:lnTo>
                <a:lnTo>
                  <a:pt x="112318" y="43205"/>
                </a:lnTo>
                <a:lnTo>
                  <a:pt x="106354" y="30408"/>
                </a:lnTo>
                <a:lnTo>
                  <a:pt x="98877" y="20162"/>
                </a:lnTo>
                <a:lnTo>
                  <a:pt x="87339" y="11060"/>
                </a:lnTo>
                <a:lnTo>
                  <a:pt x="75849" y="5760"/>
                </a:lnTo>
                <a:lnTo>
                  <a:pt x="68285" y="3197"/>
                </a:lnTo>
                <a:lnTo>
                  <a:pt x="56166" y="799"/>
                </a:lnTo>
                <a:lnTo>
                  <a:pt x="42245" y="0"/>
                </a:lnTo>
                <a:lnTo>
                  <a:pt x="5775" y="0"/>
                </a:lnTo>
                <a:lnTo>
                  <a:pt x="3840" y="960"/>
                </a:lnTo>
                <a:lnTo>
                  <a:pt x="2895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146867"/>
                </a:lnTo>
                <a:lnTo>
                  <a:pt x="960" y="1488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0" name="object 640"/>
          <p:cNvSpPr/>
          <p:nvPr/>
        </p:nvSpPr>
        <p:spPr>
          <a:xfrm>
            <a:off x="1920179" y="6363705"/>
            <a:ext cx="19202" cy="112318"/>
          </a:xfrm>
          <a:custGeom>
            <a:avLst/>
            <a:gdLst/>
            <a:ahLst/>
            <a:cxnLst/>
            <a:rect l="l" t="t" r="r" b="b"/>
            <a:pathLst>
              <a:path w="19202" h="112318">
                <a:moveTo>
                  <a:pt x="7680" y="0"/>
                </a:move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04"/>
                </a:lnTo>
                <a:lnTo>
                  <a:pt x="0" y="110383"/>
                </a:lnTo>
                <a:lnTo>
                  <a:pt x="960" y="111358"/>
                </a:lnTo>
                <a:lnTo>
                  <a:pt x="1920" y="111358"/>
                </a:lnTo>
                <a:lnTo>
                  <a:pt x="2880" y="112318"/>
                </a:lnTo>
                <a:lnTo>
                  <a:pt x="16322" y="112318"/>
                </a:lnTo>
                <a:lnTo>
                  <a:pt x="17282" y="111358"/>
                </a:lnTo>
                <a:lnTo>
                  <a:pt x="18242" y="111358"/>
                </a:lnTo>
                <a:lnTo>
                  <a:pt x="19202" y="110383"/>
                </a:lnTo>
                <a:lnTo>
                  <a:pt x="19202" y="1904"/>
                </a:lnTo>
                <a:lnTo>
                  <a:pt x="18242" y="960"/>
                </a:lnTo>
                <a:lnTo>
                  <a:pt x="17282" y="960"/>
                </a:lnTo>
                <a:lnTo>
                  <a:pt x="17282" y="0"/>
                </a:lnTo>
                <a:lnTo>
                  <a:pt x="768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1" name="object 641"/>
          <p:cNvSpPr/>
          <p:nvPr/>
        </p:nvSpPr>
        <p:spPr>
          <a:xfrm>
            <a:off x="1918258" y="6319540"/>
            <a:ext cx="24002" cy="23042"/>
          </a:xfrm>
          <a:custGeom>
            <a:avLst/>
            <a:gdLst/>
            <a:ahLst/>
            <a:cxnLst/>
            <a:rect l="l" t="t" r="r" b="b"/>
            <a:pathLst>
              <a:path w="24002" h="23042">
                <a:moveTo>
                  <a:pt x="24002" y="11521"/>
                </a:moveTo>
                <a:lnTo>
                  <a:pt x="24002" y="7680"/>
                </a:lnTo>
                <a:lnTo>
                  <a:pt x="23042" y="3840"/>
                </a:lnTo>
                <a:lnTo>
                  <a:pt x="21122" y="2880"/>
                </a:lnTo>
                <a:lnTo>
                  <a:pt x="19202" y="960"/>
                </a:lnTo>
                <a:lnTo>
                  <a:pt x="16322" y="0"/>
                </a:lnTo>
                <a:lnTo>
                  <a:pt x="6720" y="0"/>
                </a:lnTo>
                <a:lnTo>
                  <a:pt x="3840" y="960"/>
                </a:lnTo>
                <a:lnTo>
                  <a:pt x="192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lnTo>
                  <a:pt x="1920" y="21122"/>
                </a:lnTo>
                <a:lnTo>
                  <a:pt x="3840" y="23042"/>
                </a:lnTo>
                <a:lnTo>
                  <a:pt x="19202" y="23042"/>
                </a:lnTo>
                <a:lnTo>
                  <a:pt x="21122" y="21122"/>
                </a:lnTo>
                <a:lnTo>
                  <a:pt x="23042" y="19202"/>
                </a:lnTo>
                <a:lnTo>
                  <a:pt x="24002" y="16322"/>
                </a:lnTo>
                <a:lnTo>
                  <a:pt x="24002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2" name="object 642"/>
          <p:cNvSpPr/>
          <p:nvPr/>
        </p:nvSpPr>
        <p:spPr>
          <a:xfrm>
            <a:off x="1967209" y="6361770"/>
            <a:ext cx="74889" cy="116159"/>
          </a:xfrm>
          <a:custGeom>
            <a:avLst/>
            <a:gdLst/>
            <a:ahLst/>
            <a:cxnLst/>
            <a:rect l="l" t="t" r="r" b="b"/>
            <a:pathLst>
              <a:path w="74889" h="116159">
                <a:moveTo>
                  <a:pt x="69128" y="10561"/>
                </a:moveTo>
                <a:lnTo>
                  <a:pt x="68168" y="10561"/>
                </a:lnTo>
                <a:lnTo>
                  <a:pt x="68168" y="7696"/>
                </a:lnTo>
                <a:lnTo>
                  <a:pt x="67208" y="7696"/>
                </a:lnTo>
                <a:lnTo>
                  <a:pt x="66248" y="6720"/>
                </a:lnTo>
                <a:lnTo>
                  <a:pt x="65288" y="5775"/>
                </a:lnTo>
                <a:lnTo>
                  <a:pt x="64328" y="5775"/>
                </a:lnTo>
                <a:lnTo>
                  <a:pt x="62407" y="4815"/>
                </a:lnTo>
                <a:lnTo>
                  <a:pt x="61447" y="3840"/>
                </a:lnTo>
                <a:lnTo>
                  <a:pt x="59527" y="2895"/>
                </a:lnTo>
                <a:lnTo>
                  <a:pt x="56647" y="1935"/>
                </a:lnTo>
                <a:lnTo>
                  <a:pt x="54726" y="1935"/>
                </a:lnTo>
                <a:lnTo>
                  <a:pt x="51846" y="975"/>
                </a:lnTo>
                <a:lnTo>
                  <a:pt x="48966" y="975"/>
                </a:lnTo>
                <a:lnTo>
                  <a:pt x="46085" y="0"/>
                </a:lnTo>
                <a:lnTo>
                  <a:pt x="34564" y="0"/>
                </a:lnTo>
                <a:lnTo>
                  <a:pt x="28803" y="975"/>
                </a:lnTo>
                <a:lnTo>
                  <a:pt x="24003" y="2895"/>
                </a:lnTo>
                <a:lnTo>
                  <a:pt x="19217" y="3840"/>
                </a:lnTo>
                <a:lnTo>
                  <a:pt x="15377" y="6720"/>
                </a:lnTo>
                <a:lnTo>
                  <a:pt x="11521" y="9616"/>
                </a:lnTo>
                <a:lnTo>
                  <a:pt x="8656" y="12496"/>
                </a:lnTo>
                <a:lnTo>
                  <a:pt x="6720" y="15377"/>
                </a:lnTo>
                <a:lnTo>
                  <a:pt x="4815" y="19217"/>
                </a:lnTo>
                <a:lnTo>
                  <a:pt x="2880" y="23058"/>
                </a:lnTo>
                <a:lnTo>
                  <a:pt x="1935" y="26898"/>
                </a:lnTo>
                <a:lnTo>
                  <a:pt x="1935" y="35524"/>
                </a:lnTo>
                <a:lnTo>
                  <a:pt x="2880" y="40325"/>
                </a:lnTo>
                <a:lnTo>
                  <a:pt x="4815" y="43205"/>
                </a:lnTo>
                <a:lnTo>
                  <a:pt x="5775" y="47045"/>
                </a:lnTo>
                <a:lnTo>
                  <a:pt x="8656" y="49926"/>
                </a:lnTo>
                <a:lnTo>
                  <a:pt x="10561" y="51846"/>
                </a:lnTo>
                <a:lnTo>
                  <a:pt x="13441" y="54726"/>
                </a:lnTo>
                <a:lnTo>
                  <a:pt x="16337" y="56647"/>
                </a:lnTo>
                <a:lnTo>
                  <a:pt x="19217" y="58567"/>
                </a:lnTo>
                <a:lnTo>
                  <a:pt x="22082" y="59527"/>
                </a:lnTo>
                <a:lnTo>
                  <a:pt x="25923" y="61447"/>
                </a:lnTo>
                <a:lnTo>
                  <a:pt x="28803" y="62407"/>
                </a:lnTo>
                <a:lnTo>
                  <a:pt x="32644" y="64328"/>
                </a:lnTo>
                <a:lnTo>
                  <a:pt x="35524" y="65288"/>
                </a:lnTo>
                <a:lnTo>
                  <a:pt x="38404" y="66248"/>
                </a:lnTo>
                <a:lnTo>
                  <a:pt x="42245" y="68168"/>
                </a:lnTo>
                <a:lnTo>
                  <a:pt x="44165" y="69128"/>
                </a:lnTo>
                <a:lnTo>
                  <a:pt x="47045" y="71048"/>
                </a:lnTo>
                <a:lnTo>
                  <a:pt x="49926" y="72008"/>
                </a:lnTo>
                <a:lnTo>
                  <a:pt x="51846" y="73929"/>
                </a:lnTo>
                <a:lnTo>
                  <a:pt x="52806" y="75849"/>
                </a:lnTo>
                <a:lnTo>
                  <a:pt x="54726" y="77769"/>
                </a:lnTo>
                <a:lnTo>
                  <a:pt x="55686" y="80650"/>
                </a:lnTo>
                <a:lnTo>
                  <a:pt x="55686" y="86410"/>
                </a:lnTo>
                <a:lnTo>
                  <a:pt x="54726" y="89291"/>
                </a:lnTo>
                <a:lnTo>
                  <a:pt x="53766" y="91211"/>
                </a:lnTo>
                <a:lnTo>
                  <a:pt x="52806" y="93131"/>
                </a:lnTo>
                <a:lnTo>
                  <a:pt x="50886" y="95051"/>
                </a:lnTo>
                <a:lnTo>
                  <a:pt x="48966" y="96012"/>
                </a:lnTo>
                <a:lnTo>
                  <a:pt x="47045" y="97916"/>
                </a:lnTo>
                <a:lnTo>
                  <a:pt x="45125" y="98892"/>
                </a:lnTo>
                <a:lnTo>
                  <a:pt x="42245" y="99852"/>
                </a:lnTo>
                <a:lnTo>
                  <a:pt x="39364" y="99852"/>
                </a:lnTo>
                <a:lnTo>
                  <a:pt x="36484" y="100812"/>
                </a:lnTo>
                <a:lnTo>
                  <a:pt x="28803" y="100812"/>
                </a:lnTo>
                <a:lnTo>
                  <a:pt x="24963" y="99852"/>
                </a:lnTo>
                <a:lnTo>
                  <a:pt x="22082" y="98892"/>
                </a:lnTo>
                <a:lnTo>
                  <a:pt x="18242" y="97916"/>
                </a:lnTo>
                <a:lnTo>
                  <a:pt x="15377" y="96972"/>
                </a:lnTo>
                <a:lnTo>
                  <a:pt x="13441" y="95051"/>
                </a:lnTo>
                <a:lnTo>
                  <a:pt x="10561" y="94076"/>
                </a:lnTo>
                <a:lnTo>
                  <a:pt x="8656" y="93131"/>
                </a:lnTo>
                <a:lnTo>
                  <a:pt x="6720" y="92171"/>
                </a:lnTo>
                <a:lnTo>
                  <a:pt x="4815" y="91211"/>
                </a:lnTo>
                <a:lnTo>
                  <a:pt x="3840" y="90251"/>
                </a:lnTo>
                <a:lnTo>
                  <a:pt x="1935" y="90251"/>
                </a:lnTo>
                <a:lnTo>
                  <a:pt x="1935" y="91211"/>
                </a:lnTo>
                <a:lnTo>
                  <a:pt x="975" y="91211"/>
                </a:lnTo>
                <a:lnTo>
                  <a:pt x="975" y="92171"/>
                </a:lnTo>
                <a:lnTo>
                  <a:pt x="0" y="93131"/>
                </a:lnTo>
                <a:lnTo>
                  <a:pt x="0" y="103692"/>
                </a:lnTo>
                <a:lnTo>
                  <a:pt x="975" y="105613"/>
                </a:lnTo>
                <a:lnTo>
                  <a:pt x="975" y="106573"/>
                </a:lnTo>
                <a:lnTo>
                  <a:pt x="1935" y="107533"/>
                </a:lnTo>
                <a:lnTo>
                  <a:pt x="2880" y="108478"/>
                </a:lnTo>
                <a:lnTo>
                  <a:pt x="4815" y="109453"/>
                </a:lnTo>
                <a:lnTo>
                  <a:pt x="6720" y="110413"/>
                </a:lnTo>
                <a:lnTo>
                  <a:pt x="8656" y="111358"/>
                </a:lnTo>
                <a:lnTo>
                  <a:pt x="10561" y="112318"/>
                </a:lnTo>
                <a:lnTo>
                  <a:pt x="13441" y="113294"/>
                </a:lnTo>
                <a:lnTo>
                  <a:pt x="16337" y="114254"/>
                </a:lnTo>
                <a:lnTo>
                  <a:pt x="19217" y="114254"/>
                </a:lnTo>
                <a:lnTo>
                  <a:pt x="22082" y="115199"/>
                </a:lnTo>
                <a:lnTo>
                  <a:pt x="25923" y="115199"/>
                </a:lnTo>
                <a:lnTo>
                  <a:pt x="29763" y="116159"/>
                </a:lnTo>
                <a:lnTo>
                  <a:pt x="39364" y="116159"/>
                </a:lnTo>
                <a:lnTo>
                  <a:pt x="45125" y="115199"/>
                </a:lnTo>
                <a:lnTo>
                  <a:pt x="49926" y="113294"/>
                </a:lnTo>
                <a:lnTo>
                  <a:pt x="54726" y="112318"/>
                </a:lnTo>
                <a:lnTo>
                  <a:pt x="59527" y="109453"/>
                </a:lnTo>
                <a:lnTo>
                  <a:pt x="63367" y="107533"/>
                </a:lnTo>
                <a:lnTo>
                  <a:pt x="67208" y="104637"/>
                </a:lnTo>
                <a:lnTo>
                  <a:pt x="70088" y="100812"/>
                </a:lnTo>
                <a:lnTo>
                  <a:pt x="71048" y="96012"/>
                </a:lnTo>
                <a:lnTo>
                  <a:pt x="73929" y="92171"/>
                </a:lnTo>
                <a:lnTo>
                  <a:pt x="74889" y="87370"/>
                </a:lnTo>
                <a:lnTo>
                  <a:pt x="74889" y="77769"/>
                </a:lnTo>
                <a:lnTo>
                  <a:pt x="73929" y="73929"/>
                </a:lnTo>
                <a:lnTo>
                  <a:pt x="72009" y="70088"/>
                </a:lnTo>
                <a:lnTo>
                  <a:pt x="71048" y="67208"/>
                </a:lnTo>
                <a:lnTo>
                  <a:pt x="69128" y="64328"/>
                </a:lnTo>
                <a:lnTo>
                  <a:pt x="66248" y="61447"/>
                </a:lnTo>
                <a:lnTo>
                  <a:pt x="63367" y="59527"/>
                </a:lnTo>
                <a:lnTo>
                  <a:pt x="60487" y="57607"/>
                </a:lnTo>
                <a:lnTo>
                  <a:pt x="57607" y="55686"/>
                </a:lnTo>
                <a:lnTo>
                  <a:pt x="53766" y="53766"/>
                </a:lnTo>
                <a:lnTo>
                  <a:pt x="50886" y="52806"/>
                </a:lnTo>
                <a:lnTo>
                  <a:pt x="48006" y="51846"/>
                </a:lnTo>
                <a:lnTo>
                  <a:pt x="44165" y="49926"/>
                </a:lnTo>
                <a:lnTo>
                  <a:pt x="41285" y="48966"/>
                </a:lnTo>
                <a:lnTo>
                  <a:pt x="37444" y="48005"/>
                </a:lnTo>
                <a:lnTo>
                  <a:pt x="34564" y="46085"/>
                </a:lnTo>
                <a:lnTo>
                  <a:pt x="31683" y="45125"/>
                </a:lnTo>
                <a:lnTo>
                  <a:pt x="29763" y="43205"/>
                </a:lnTo>
                <a:lnTo>
                  <a:pt x="26883" y="41285"/>
                </a:lnTo>
                <a:lnTo>
                  <a:pt x="24963" y="40325"/>
                </a:lnTo>
                <a:lnTo>
                  <a:pt x="23058" y="37444"/>
                </a:lnTo>
                <a:lnTo>
                  <a:pt x="21122" y="35524"/>
                </a:lnTo>
                <a:lnTo>
                  <a:pt x="21122" y="25923"/>
                </a:lnTo>
                <a:lnTo>
                  <a:pt x="22082" y="24002"/>
                </a:lnTo>
                <a:lnTo>
                  <a:pt x="23058" y="22082"/>
                </a:lnTo>
                <a:lnTo>
                  <a:pt x="24003" y="20162"/>
                </a:lnTo>
                <a:lnTo>
                  <a:pt x="25923" y="19217"/>
                </a:lnTo>
                <a:lnTo>
                  <a:pt x="26883" y="18242"/>
                </a:lnTo>
                <a:lnTo>
                  <a:pt x="29763" y="17282"/>
                </a:lnTo>
                <a:lnTo>
                  <a:pt x="31683" y="16337"/>
                </a:lnTo>
                <a:lnTo>
                  <a:pt x="34564" y="15377"/>
                </a:lnTo>
                <a:lnTo>
                  <a:pt x="48006" y="15377"/>
                </a:lnTo>
                <a:lnTo>
                  <a:pt x="49926" y="16337"/>
                </a:lnTo>
                <a:lnTo>
                  <a:pt x="53766" y="17282"/>
                </a:lnTo>
                <a:lnTo>
                  <a:pt x="55686" y="18242"/>
                </a:lnTo>
                <a:lnTo>
                  <a:pt x="57607" y="19217"/>
                </a:lnTo>
                <a:lnTo>
                  <a:pt x="59527" y="20162"/>
                </a:lnTo>
                <a:lnTo>
                  <a:pt x="61447" y="21122"/>
                </a:lnTo>
                <a:lnTo>
                  <a:pt x="63367" y="22082"/>
                </a:lnTo>
                <a:lnTo>
                  <a:pt x="64328" y="23058"/>
                </a:lnTo>
                <a:lnTo>
                  <a:pt x="67208" y="23058"/>
                </a:lnTo>
                <a:lnTo>
                  <a:pt x="68168" y="22082"/>
                </a:lnTo>
                <a:lnTo>
                  <a:pt x="68168" y="21122"/>
                </a:lnTo>
                <a:lnTo>
                  <a:pt x="69128" y="20162"/>
                </a:lnTo>
                <a:lnTo>
                  <a:pt x="69128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3" name="object 643"/>
          <p:cNvSpPr/>
          <p:nvPr/>
        </p:nvSpPr>
        <p:spPr>
          <a:xfrm>
            <a:off x="2062261" y="6361770"/>
            <a:ext cx="83515" cy="116159"/>
          </a:xfrm>
          <a:custGeom>
            <a:avLst/>
            <a:gdLst/>
            <a:ahLst/>
            <a:cxnLst/>
            <a:rect l="l" t="t" r="r" b="b"/>
            <a:pathLst>
              <a:path w="83515" h="116159">
                <a:moveTo>
                  <a:pt x="83515" y="92171"/>
                </a:moveTo>
                <a:lnTo>
                  <a:pt x="82555" y="90251"/>
                </a:lnTo>
                <a:lnTo>
                  <a:pt x="82555" y="87370"/>
                </a:lnTo>
                <a:lnTo>
                  <a:pt x="81594" y="86410"/>
                </a:lnTo>
                <a:lnTo>
                  <a:pt x="80634" y="85450"/>
                </a:lnTo>
                <a:lnTo>
                  <a:pt x="78714" y="85450"/>
                </a:lnTo>
                <a:lnTo>
                  <a:pt x="77754" y="86410"/>
                </a:lnTo>
                <a:lnTo>
                  <a:pt x="75834" y="88331"/>
                </a:lnTo>
                <a:lnTo>
                  <a:pt x="74874" y="89291"/>
                </a:lnTo>
                <a:lnTo>
                  <a:pt x="71993" y="91211"/>
                </a:lnTo>
                <a:lnTo>
                  <a:pt x="70073" y="92171"/>
                </a:lnTo>
                <a:lnTo>
                  <a:pt x="67193" y="94076"/>
                </a:lnTo>
                <a:lnTo>
                  <a:pt x="64312" y="96012"/>
                </a:lnTo>
                <a:lnTo>
                  <a:pt x="61432" y="96972"/>
                </a:lnTo>
                <a:lnTo>
                  <a:pt x="57591" y="98892"/>
                </a:lnTo>
                <a:lnTo>
                  <a:pt x="45110" y="98892"/>
                </a:lnTo>
                <a:lnTo>
                  <a:pt x="40309" y="97916"/>
                </a:lnTo>
                <a:lnTo>
                  <a:pt x="36469" y="96972"/>
                </a:lnTo>
                <a:lnTo>
                  <a:pt x="33588" y="95051"/>
                </a:lnTo>
                <a:lnTo>
                  <a:pt x="29748" y="92171"/>
                </a:lnTo>
                <a:lnTo>
                  <a:pt x="27828" y="89291"/>
                </a:lnTo>
                <a:lnTo>
                  <a:pt x="24947" y="85450"/>
                </a:lnTo>
                <a:lnTo>
                  <a:pt x="23027" y="81610"/>
                </a:lnTo>
                <a:lnTo>
                  <a:pt x="22082" y="75849"/>
                </a:lnTo>
                <a:lnTo>
                  <a:pt x="20147" y="71048"/>
                </a:lnTo>
                <a:lnTo>
                  <a:pt x="20147" y="58567"/>
                </a:lnTo>
                <a:lnTo>
                  <a:pt x="20449" y="49708"/>
                </a:lnTo>
                <a:lnTo>
                  <a:pt x="22735" y="36912"/>
                </a:lnTo>
                <a:lnTo>
                  <a:pt x="27828" y="26898"/>
                </a:lnTo>
                <a:lnTo>
                  <a:pt x="32628" y="20162"/>
                </a:lnTo>
                <a:lnTo>
                  <a:pt x="39349" y="16337"/>
                </a:lnTo>
                <a:lnTo>
                  <a:pt x="53751" y="16337"/>
                </a:lnTo>
                <a:lnTo>
                  <a:pt x="57591" y="17282"/>
                </a:lnTo>
                <a:lnTo>
                  <a:pt x="60472" y="18242"/>
                </a:lnTo>
                <a:lnTo>
                  <a:pt x="64312" y="19217"/>
                </a:lnTo>
                <a:lnTo>
                  <a:pt x="67193" y="21122"/>
                </a:lnTo>
                <a:lnTo>
                  <a:pt x="69113" y="22082"/>
                </a:lnTo>
                <a:lnTo>
                  <a:pt x="71993" y="24002"/>
                </a:lnTo>
                <a:lnTo>
                  <a:pt x="73913" y="25923"/>
                </a:lnTo>
                <a:lnTo>
                  <a:pt x="74874" y="26898"/>
                </a:lnTo>
                <a:lnTo>
                  <a:pt x="76794" y="27843"/>
                </a:lnTo>
                <a:lnTo>
                  <a:pt x="77754" y="28803"/>
                </a:lnTo>
                <a:lnTo>
                  <a:pt x="80634" y="28803"/>
                </a:lnTo>
                <a:lnTo>
                  <a:pt x="80634" y="27843"/>
                </a:lnTo>
                <a:lnTo>
                  <a:pt x="81594" y="26898"/>
                </a:lnTo>
                <a:lnTo>
                  <a:pt x="82555" y="25923"/>
                </a:lnTo>
                <a:lnTo>
                  <a:pt x="82555" y="14401"/>
                </a:lnTo>
                <a:lnTo>
                  <a:pt x="81594" y="13441"/>
                </a:lnTo>
                <a:lnTo>
                  <a:pt x="81594" y="12496"/>
                </a:lnTo>
                <a:lnTo>
                  <a:pt x="80634" y="12496"/>
                </a:lnTo>
                <a:lnTo>
                  <a:pt x="80634" y="11536"/>
                </a:lnTo>
                <a:lnTo>
                  <a:pt x="79674" y="10561"/>
                </a:lnTo>
                <a:lnTo>
                  <a:pt x="78714" y="9616"/>
                </a:lnTo>
                <a:lnTo>
                  <a:pt x="76794" y="8656"/>
                </a:lnTo>
                <a:lnTo>
                  <a:pt x="74874" y="6720"/>
                </a:lnTo>
                <a:lnTo>
                  <a:pt x="72953" y="5775"/>
                </a:lnTo>
                <a:lnTo>
                  <a:pt x="70073" y="4815"/>
                </a:lnTo>
                <a:lnTo>
                  <a:pt x="68153" y="3840"/>
                </a:lnTo>
                <a:lnTo>
                  <a:pt x="65272" y="1935"/>
                </a:lnTo>
                <a:lnTo>
                  <a:pt x="62392" y="1935"/>
                </a:lnTo>
                <a:lnTo>
                  <a:pt x="58552" y="975"/>
                </a:lnTo>
                <a:lnTo>
                  <a:pt x="55671" y="0"/>
                </a:lnTo>
                <a:lnTo>
                  <a:pt x="42230" y="0"/>
                </a:lnTo>
                <a:lnTo>
                  <a:pt x="35509" y="975"/>
                </a:lnTo>
                <a:lnTo>
                  <a:pt x="29748" y="3840"/>
                </a:lnTo>
                <a:lnTo>
                  <a:pt x="23987" y="5775"/>
                </a:lnTo>
                <a:lnTo>
                  <a:pt x="18242" y="9616"/>
                </a:lnTo>
                <a:lnTo>
                  <a:pt x="14386" y="14401"/>
                </a:lnTo>
                <a:lnTo>
                  <a:pt x="9585" y="19217"/>
                </a:lnTo>
                <a:lnTo>
                  <a:pt x="5745" y="24963"/>
                </a:lnTo>
                <a:lnTo>
                  <a:pt x="3840" y="32644"/>
                </a:lnTo>
                <a:lnTo>
                  <a:pt x="3305" y="34146"/>
                </a:lnTo>
                <a:lnTo>
                  <a:pt x="728" y="45871"/>
                </a:lnTo>
                <a:lnTo>
                  <a:pt x="0" y="59527"/>
                </a:lnTo>
                <a:lnTo>
                  <a:pt x="0" y="68168"/>
                </a:lnTo>
                <a:lnTo>
                  <a:pt x="960" y="76809"/>
                </a:lnTo>
                <a:lnTo>
                  <a:pt x="2865" y="83530"/>
                </a:lnTo>
                <a:lnTo>
                  <a:pt x="4800" y="90251"/>
                </a:lnTo>
                <a:lnTo>
                  <a:pt x="7680" y="96012"/>
                </a:lnTo>
                <a:lnTo>
                  <a:pt x="11521" y="100812"/>
                </a:lnTo>
                <a:lnTo>
                  <a:pt x="16306" y="105613"/>
                </a:lnTo>
                <a:lnTo>
                  <a:pt x="21107" y="109453"/>
                </a:lnTo>
                <a:lnTo>
                  <a:pt x="26868" y="112318"/>
                </a:lnTo>
                <a:lnTo>
                  <a:pt x="32628" y="115199"/>
                </a:lnTo>
                <a:lnTo>
                  <a:pt x="39349" y="116159"/>
                </a:lnTo>
                <a:lnTo>
                  <a:pt x="50871" y="116159"/>
                </a:lnTo>
                <a:lnTo>
                  <a:pt x="53751" y="115199"/>
                </a:lnTo>
                <a:lnTo>
                  <a:pt x="57591" y="115199"/>
                </a:lnTo>
                <a:lnTo>
                  <a:pt x="61432" y="114254"/>
                </a:lnTo>
                <a:lnTo>
                  <a:pt x="64312" y="113294"/>
                </a:lnTo>
                <a:lnTo>
                  <a:pt x="67193" y="112318"/>
                </a:lnTo>
                <a:lnTo>
                  <a:pt x="70073" y="111358"/>
                </a:lnTo>
                <a:lnTo>
                  <a:pt x="72953" y="109453"/>
                </a:lnTo>
                <a:lnTo>
                  <a:pt x="74874" y="108478"/>
                </a:lnTo>
                <a:lnTo>
                  <a:pt x="77754" y="106573"/>
                </a:lnTo>
                <a:lnTo>
                  <a:pt x="78714" y="105613"/>
                </a:lnTo>
                <a:lnTo>
                  <a:pt x="79674" y="104637"/>
                </a:lnTo>
                <a:lnTo>
                  <a:pt x="80634" y="103692"/>
                </a:lnTo>
                <a:lnTo>
                  <a:pt x="81594" y="102732"/>
                </a:lnTo>
                <a:lnTo>
                  <a:pt x="82555" y="101757"/>
                </a:lnTo>
                <a:lnTo>
                  <a:pt x="82555" y="99852"/>
                </a:lnTo>
                <a:lnTo>
                  <a:pt x="83515" y="98892"/>
                </a:lnTo>
                <a:lnTo>
                  <a:pt x="83515" y="9217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4" name="object 644"/>
          <p:cNvSpPr/>
          <p:nvPr/>
        </p:nvSpPr>
        <p:spPr>
          <a:xfrm>
            <a:off x="2168819" y="6319540"/>
            <a:ext cx="23987" cy="23042"/>
          </a:xfrm>
          <a:custGeom>
            <a:avLst/>
            <a:gdLst/>
            <a:ahLst/>
            <a:cxnLst/>
            <a:rect l="l" t="t" r="r" b="b"/>
            <a:pathLst>
              <a:path w="23987" h="23042">
                <a:moveTo>
                  <a:pt x="23987" y="11521"/>
                </a:moveTo>
                <a:lnTo>
                  <a:pt x="23987" y="7680"/>
                </a:lnTo>
                <a:lnTo>
                  <a:pt x="23027" y="3840"/>
                </a:lnTo>
                <a:lnTo>
                  <a:pt x="21107" y="2880"/>
                </a:lnTo>
                <a:lnTo>
                  <a:pt x="20147" y="960"/>
                </a:lnTo>
                <a:lnTo>
                  <a:pt x="16306" y="0"/>
                </a:lnTo>
                <a:lnTo>
                  <a:pt x="7665" y="0"/>
                </a:lnTo>
                <a:lnTo>
                  <a:pt x="3840" y="960"/>
                </a:lnTo>
                <a:lnTo>
                  <a:pt x="2880" y="2880"/>
                </a:lnTo>
                <a:lnTo>
                  <a:pt x="944" y="4800"/>
                </a:lnTo>
                <a:lnTo>
                  <a:pt x="0" y="7680"/>
                </a:lnTo>
                <a:lnTo>
                  <a:pt x="0" y="16322"/>
                </a:lnTo>
                <a:lnTo>
                  <a:pt x="944" y="19202"/>
                </a:lnTo>
                <a:lnTo>
                  <a:pt x="2880" y="21122"/>
                </a:lnTo>
                <a:lnTo>
                  <a:pt x="3840" y="23042"/>
                </a:lnTo>
                <a:lnTo>
                  <a:pt x="20147" y="23042"/>
                </a:lnTo>
                <a:lnTo>
                  <a:pt x="21107" y="21122"/>
                </a:lnTo>
                <a:lnTo>
                  <a:pt x="23027" y="19202"/>
                </a:lnTo>
                <a:lnTo>
                  <a:pt x="23987" y="16322"/>
                </a:lnTo>
                <a:lnTo>
                  <a:pt x="23987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5" name="object 645"/>
          <p:cNvSpPr/>
          <p:nvPr/>
        </p:nvSpPr>
        <p:spPr>
          <a:xfrm>
            <a:off x="2171700" y="6363705"/>
            <a:ext cx="19187" cy="112318"/>
          </a:xfrm>
          <a:custGeom>
            <a:avLst/>
            <a:gdLst/>
            <a:ahLst/>
            <a:cxnLst/>
            <a:rect l="l" t="t" r="r" b="b"/>
            <a:pathLst>
              <a:path w="19187" h="112318">
                <a:moveTo>
                  <a:pt x="19187" y="2880"/>
                </a:moveTo>
                <a:lnTo>
                  <a:pt x="18227" y="1904"/>
                </a:lnTo>
                <a:lnTo>
                  <a:pt x="18227" y="960"/>
                </a:lnTo>
                <a:lnTo>
                  <a:pt x="17266" y="960"/>
                </a:lnTo>
                <a:lnTo>
                  <a:pt x="16306" y="0"/>
                </a:lnTo>
                <a:lnTo>
                  <a:pt x="1905" y="0"/>
                </a:lnTo>
                <a:lnTo>
                  <a:pt x="960" y="960"/>
                </a:lnTo>
                <a:lnTo>
                  <a:pt x="0" y="960"/>
                </a:lnTo>
                <a:lnTo>
                  <a:pt x="0" y="111358"/>
                </a:lnTo>
                <a:lnTo>
                  <a:pt x="960" y="111358"/>
                </a:lnTo>
                <a:lnTo>
                  <a:pt x="1905" y="112318"/>
                </a:lnTo>
                <a:lnTo>
                  <a:pt x="15346" y="112318"/>
                </a:lnTo>
                <a:lnTo>
                  <a:pt x="16306" y="111358"/>
                </a:lnTo>
                <a:lnTo>
                  <a:pt x="17266" y="111358"/>
                </a:lnTo>
                <a:lnTo>
                  <a:pt x="18227" y="110383"/>
                </a:lnTo>
                <a:lnTo>
                  <a:pt x="19187" y="110383"/>
                </a:lnTo>
                <a:lnTo>
                  <a:pt x="19187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6" name="object 646"/>
          <p:cNvSpPr/>
          <p:nvPr/>
        </p:nvSpPr>
        <p:spPr>
          <a:xfrm>
            <a:off x="2226411" y="6361770"/>
            <a:ext cx="96956" cy="156484"/>
          </a:xfrm>
          <a:custGeom>
            <a:avLst/>
            <a:gdLst/>
            <a:ahLst/>
            <a:cxnLst/>
            <a:rect l="l" t="t" r="r" b="b"/>
            <a:pathLst>
              <a:path w="96956" h="156484">
                <a:moveTo>
                  <a:pt x="0" y="2895"/>
                </a:moveTo>
                <a:lnTo>
                  <a:pt x="0" y="154564"/>
                </a:lnTo>
                <a:lnTo>
                  <a:pt x="960" y="154564"/>
                </a:lnTo>
                <a:lnTo>
                  <a:pt x="960" y="155524"/>
                </a:lnTo>
                <a:lnTo>
                  <a:pt x="3840" y="155524"/>
                </a:lnTo>
                <a:lnTo>
                  <a:pt x="4800" y="156484"/>
                </a:lnTo>
                <a:lnTo>
                  <a:pt x="14401" y="156484"/>
                </a:lnTo>
                <a:lnTo>
                  <a:pt x="15361" y="155524"/>
                </a:lnTo>
                <a:lnTo>
                  <a:pt x="18242" y="155524"/>
                </a:lnTo>
                <a:lnTo>
                  <a:pt x="18242" y="154564"/>
                </a:lnTo>
                <a:lnTo>
                  <a:pt x="19202" y="154564"/>
                </a:lnTo>
                <a:lnTo>
                  <a:pt x="19202" y="99852"/>
                </a:lnTo>
                <a:lnTo>
                  <a:pt x="22082" y="102732"/>
                </a:lnTo>
                <a:lnTo>
                  <a:pt x="24963" y="104637"/>
                </a:lnTo>
                <a:lnTo>
                  <a:pt x="26883" y="106573"/>
                </a:lnTo>
                <a:lnTo>
                  <a:pt x="29763" y="109453"/>
                </a:lnTo>
                <a:lnTo>
                  <a:pt x="32644" y="110413"/>
                </a:lnTo>
                <a:lnTo>
                  <a:pt x="34549" y="94076"/>
                </a:lnTo>
                <a:lnTo>
                  <a:pt x="29763" y="90251"/>
                </a:lnTo>
                <a:lnTo>
                  <a:pt x="24963" y="85450"/>
                </a:lnTo>
                <a:lnTo>
                  <a:pt x="19202" y="78729"/>
                </a:lnTo>
                <a:lnTo>
                  <a:pt x="19202" y="37444"/>
                </a:lnTo>
                <a:lnTo>
                  <a:pt x="22082" y="33604"/>
                </a:lnTo>
                <a:lnTo>
                  <a:pt x="24963" y="29763"/>
                </a:lnTo>
                <a:lnTo>
                  <a:pt x="27843" y="27843"/>
                </a:lnTo>
                <a:lnTo>
                  <a:pt x="30708" y="24963"/>
                </a:lnTo>
                <a:lnTo>
                  <a:pt x="33604" y="23058"/>
                </a:lnTo>
                <a:lnTo>
                  <a:pt x="35524" y="21122"/>
                </a:lnTo>
                <a:lnTo>
                  <a:pt x="38389" y="19217"/>
                </a:lnTo>
                <a:lnTo>
                  <a:pt x="41269" y="18242"/>
                </a:lnTo>
                <a:lnTo>
                  <a:pt x="43205" y="17282"/>
                </a:lnTo>
                <a:lnTo>
                  <a:pt x="46070" y="17282"/>
                </a:lnTo>
                <a:lnTo>
                  <a:pt x="47990" y="16337"/>
                </a:lnTo>
                <a:lnTo>
                  <a:pt x="55671" y="16337"/>
                </a:lnTo>
                <a:lnTo>
                  <a:pt x="59512" y="17282"/>
                </a:lnTo>
                <a:lnTo>
                  <a:pt x="63352" y="20162"/>
                </a:lnTo>
                <a:lnTo>
                  <a:pt x="66233" y="22082"/>
                </a:lnTo>
                <a:lnTo>
                  <a:pt x="69113" y="25923"/>
                </a:lnTo>
                <a:lnTo>
                  <a:pt x="71033" y="29763"/>
                </a:lnTo>
                <a:lnTo>
                  <a:pt x="72953" y="33604"/>
                </a:lnTo>
                <a:lnTo>
                  <a:pt x="74874" y="37444"/>
                </a:lnTo>
                <a:lnTo>
                  <a:pt x="75834" y="43205"/>
                </a:lnTo>
                <a:lnTo>
                  <a:pt x="76794" y="48005"/>
                </a:lnTo>
                <a:lnTo>
                  <a:pt x="76794" y="63367"/>
                </a:lnTo>
                <a:lnTo>
                  <a:pt x="75834" y="68168"/>
                </a:lnTo>
                <a:lnTo>
                  <a:pt x="74874" y="72969"/>
                </a:lnTo>
                <a:lnTo>
                  <a:pt x="73914" y="77769"/>
                </a:lnTo>
                <a:lnTo>
                  <a:pt x="72953" y="82570"/>
                </a:lnTo>
                <a:lnTo>
                  <a:pt x="70073" y="86410"/>
                </a:lnTo>
                <a:lnTo>
                  <a:pt x="68153" y="90251"/>
                </a:lnTo>
                <a:lnTo>
                  <a:pt x="65272" y="93131"/>
                </a:lnTo>
                <a:lnTo>
                  <a:pt x="62392" y="96012"/>
                </a:lnTo>
                <a:lnTo>
                  <a:pt x="58552" y="97916"/>
                </a:lnTo>
                <a:lnTo>
                  <a:pt x="54711" y="98892"/>
                </a:lnTo>
                <a:lnTo>
                  <a:pt x="44165" y="98892"/>
                </a:lnTo>
                <a:lnTo>
                  <a:pt x="39364" y="97916"/>
                </a:lnTo>
                <a:lnTo>
                  <a:pt x="40325" y="114254"/>
                </a:lnTo>
                <a:lnTo>
                  <a:pt x="42230" y="115199"/>
                </a:lnTo>
                <a:lnTo>
                  <a:pt x="45110" y="115199"/>
                </a:lnTo>
                <a:lnTo>
                  <a:pt x="47990" y="116159"/>
                </a:lnTo>
                <a:lnTo>
                  <a:pt x="58552" y="116159"/>
                </a:lnTo>
                <a:lnTo>
                  <a:pt x="65272" y="114254"/>
                </a:lnTo>
                <a:lnTo>
                  <a:pt x="71033" y="111358"/>
                </a:lnTo>
                <a:lnTo>
                  <a:pt x="76794" y="109453"/>
                </a:lnTo>
                <a:lnTo>
                  <a:pt x="81594" y="104637"/>
                </a:lnTo>
                <a:lnTo>
                  <a:pt x="85435" y="99852"/>
                </a:lnTo>
                <a:lnTo>
                  <a:pt x="89275" y="95051"/>
                </a:lnTo>
                <a:lnTo>
                  <a:pt x="92156" y="88331"/>
                </a:lnTo>
                <a:lnTo>
                  <a:pt x="94076" y="81610"/>
                </a:lnTo>
                <a:lnTo>
                  <a:pt x="95996" y="73929"/>
                </a:lnTo>
                <a:lnTo>
                  <a:pt x="96956" y="65288"/>
                </a:lnTo>
                <a:lnTo>
                  <a:pt x="96956" y="48966"/>
                </a:lnTo>
                <a:lnTo>
                  <a:pt x="95996" y="41285"/>
                </a:lnTo>
                <a:lnTo>
                  <a:pt x="95036" y="34564"/>
                </a:lnTo>
                <a:lnTo>
                  <a:pt x="93116" y="27843"/>
                </a:lnTo>
                <a:lnTo>
                  <a:pt x="90236" y="22082"/>
                </a:lnTo>
                <a:lnTo>
                  <a:pt x="87355" y="16337"/>
                </a:lnTo>
                <a:lnTo>
                  <a:pt x="83515" y="11536"/>
                </a:lnTo>
                <a:lnTo>
                  <a:pt x="79674" y="7696"/>
                </a:lnTo>
                <a:lnTo>
                  <a:pt x="73914" y="4815"/>
                </a:lnTo>
                <a:lnTo>
                  <a:pt x="69113" y="975"/>
                </a:lnTo>
                <a:lnTo>
                  <a:pt x="62392" y="0"/>
                </a:lnTo>
                <a:lnTo>
                  <a:pt x="47990" y="0"/>
                </a:lnTo>
                <a:lnTo>
                  <a:pt x="44165" y="975"/>
                </a:lnTo>
                <a:lnTo>
                  <a:pt x="41269" y="1935"/>
                </a:lnTo>
                <a:lnTo>
                  <a:pt x="38389" y="2895"/>
                </a:lnTo>
                <a:lnTo>
                  <a:pt x="35524" y="4815"/>
                </a:lnTo>
                <a:lnTo>
                  <a:pt x="31683" y="6720"/>
                </a:lnTo>
                <a:lnTo>
                  <a:pt x="28803" y="8656"/>
                </a:lnTo>
                <a:lnTo>
                  <a:pt x="25923" y="10561"/>
                </a:lnTo>
                <a:lnTo>
                  <a:pt x="23042" y="13441"/>
                </a:lnTo>
                <a:lnTo>
                  <a:pt x="20162" y="16337"/>
                </a:lnTo>
                <a:lnTo>
                  <a:pt x="17282" y="19217"/>
                </a:lnTo>
                <a:lnTo>
                  <a:pt x="17282" y="4815"/>
                </a:lnTo>
                <a:lnTo>
                  <a:pt x="16322" y="3840"/>
                </a:lnTo>
                <a:lnTo>
                  <a:pt x="16322" y="2895"/>
                </a:lnTo>
                <a:lnTo>
                  <a:pt x="15361" y="2895"/>
                </a:lnTo>
                <a:lnTo>
                  <a:pt x="15361" y="1935"/>
                </a:lnTo>
                <a:lnTo>
                  <a:pt x="1920" y="1935"/>
                </a:lnTo>
                <a:lnTo>
                  <a:pt x="960" y="2895"/>
                </a:lnTo>
                <a:lnTo>
                  <a:pt x="0" y="289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7" name="object 647"/>
          <p:cNvSpPr/>
          <p:nvPr/>
        </p:nvSpPr>
        <p:spPr>
          <a:xfrm>
            <a:off x="2259055" y="6455846"/>
            <a:ext cx="7680" cy="20177"/>
          </a:xfrm>
          <a:custGeom>
            <a:avLst/>
            <a:gdLst/>
            <a:ahLst/>
            <a:cxnLst/>
            <a:rect l="l" t="t" r="r" b="b"/>
            <a:pathLst>
              <a:path w="7680" h="20177">
                <a:moveTo>
                  <a:pt x="0" y="16337"/>
                </a:moveTo>
                <a:lnTo>
                  <a:pt x="1904" y="18242"/>
                </a:lnTo>
                <a:lnTo>
                  <a:pt x="4785" y="19217"/>
                </a:lnTo>
                <a:lnTo>
                  <a:pt x="7680" y="20177"/>
                </a:lnTo>
                <a:lnTo>
                  <a:pt x="6720" y="3840"/>
                </a:lnTo>
                <a:lnTo>
                  <a:pt x="1904" y="0"/>
                </a:lnTo>
                <a:lnTo>
                  <a:pt x="0" y="163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8" name="object 648"/>
          <p:cNvSpPr/>
          <p:nvPr/>
        </p:nvSpPr>
        <p:spPr>
          <a:xfrm>
            <a:off x="2352172" y="6311859"/>
            <a:ext cx="20147" cy="164165"/>
          </a:xfrm>
          <a:custGeom>
            <a:avLst/>
            <a:gdLst/>
            <a:ahLst/>
            <a:cxnLst/>
            <a:rect l="l" t="t" r="r" b="b"/>
            <a:pathLst>
              <a:path w="20147" h="164165">
                <a:moveTo>
                  <a:pt x="960" y="162229"/>
                </a:moveTo>
                <a:lnTo>
                  <a:pt x="960" y="163205"/>
                </a:lnTo>
                <a:lnTo>
                  <a:pt x="1920" y="163205"/>
                </a:lnTo>
                <a:lnTo>
                  <a:pt x="2865" y="164165"/>
                </a:lnTo>
                <a:lnTo>
                  <a:pt x="16322" y="164165"/>
                </a:lnTo>
                <a:lnTo>
                  <a:pt x="17266" y="163205"/>
                </a:lnTo>
                <a:lnTo>
                  <a:pt x="18227" y="163205"/>
                </a:lnTo>
                <a:lnTo>
                  <a:pt x="19202" y="162229"/>
                </a:lnTo>
                <a:lnTo>
                  <a:pt x="20147" y="162229"/>
                </a:lnTo>
                <a:lnTo>
                  <a:pt x="20147" y="2880"/>
                </a:lnTo>
                <a:lnTo>
                  <a:pt x="19202" y="2880"/>
                </a:lnTo>
                <a:lnTo>
                  <a:pt x="19202" y="1920"/>
                </a:lnTo>
                <a:lnTo>
                  <a:pt x="18227" y="960"/>
                </a:lnTo>
                <a:lnTo>
                  <a:pt x="16322" y="960"/>
                </a:lnTo>
                <a:lnTo>
                  <a:pt x="15361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61269"/>
                </a:lnTo>
                <a:lnTo>
                  <a:pt x="960" y="16222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9" name="object 649"/>
          <p:cNvSpPr/>
          <p:nvPr/>
        </p:nvSpPr>
        <p:spPr>
          <a:xfrm>
            <a:off x="2407843" y="6363705"/>
            <a:ext cx="19202" cy="112318"/>
          </a:xfrm>
          <a:custGeom>
            <a:avLst/>
            <a:gdLst/>
            <a:ahLst/>
            <a:cxnLst/>
            <a:rect l="l" t="t" r="r" b="b"/>
            <a:pathLst>
              <a:path w="19202" h="112318">
                <a:moveTo>
                  <a:pt x="960" y="111358"/>
                </a:moveTo>
                <a:lnTo>
                  <a:pt x="1920" y="111358"/>
                </a:lnTo>
                <a:lnTo>
                  <a:pt x="2880" y="112318"/>
                </a:lnTo>
                <a:lnTo>
                  <a:pt x="15361" y="112318"/>
                </a:lnTo>
                <a:lnTo>
                  <a:pt x="16322" y="111358"/>
                </a:lnTo>
                <a:lnTo>
                  <a:pt x="18242" y="111358"/>
                </a:lnTo>
                <a:lnTo>
                  <a:pt x="18242" y="110383"/>
                </a:lnTo>
                <a:lnTo>
                  <a:pt x="19202" y="110383"/>
                </a:lnTo>
                <a:lnTo>
                  <a:pt x="19202" y="1904"/>
                </a:lnTo>
                <a:lnTo>
                  <a:pt x="18242" y="960"/>
                </a:lnTo>
                <a:lnTo>
                  <a:pt x="17282" y="960"/>
                </a:lnTo>
                <a:lnTo>
                  <a:pt x="16322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110383"/>
                </a:lnTo>
                <a:lnTo>
                  <a:pt x="960" y="11135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0" name="object 650"/>
          <p:cNvSpPr/>
          <p:nvPr/>
        </p:nvSpPr>
        <p:spPr>
          <a:xfrm>
            <a:off x="2404963" y="6319540"/>
            <a:ext cx="24002" cy="23042"/>
          </a:xfrm>
          <a:custGeom>
            <a:avLst/>
            <a:gdLst/>
            <a:ahLst/>
            <a:cxnLst/>
            <a:rect l="l" t="t" r="r" b="b"/>
            <a:pathLst>
              <a:path w="24002" h="23042">
                <a:moveTo>
                  <a:pt x="0" y="12481"/>
                </a:moveTo>
                <a:lnTo>
                  <a:pt x="0" y="16322"/>
                </a:lnTo>
                <a:lnTo>
                  <a:pt x="960" y="19202"/>
                </a:lnTo>
                <a:lnTo>
                  <a:pt x="2880" y="21122"/>
                </a:lnTo>
                <a:lnTo>
                  <a:pt x="4800" y="23042"/>
                </a:lnTo>
                <a:lnTo>
                  <a:pt x="20162" y="23042"/>
                </a:lnTo>
                <a:lnTo>
                  <a:pt x="22082" y="21122"/>
                </a:lnTo>
                <a:lnTo>
                  <a:pt x="24002" y="19202"/>
                </a:lnTo>
                <a:lnTo>
                  <a:pt x="24002" y="7680"/>
                </a:lnTo>
                <a:lnTo>
                  <a:pt x="23042" y="3840"/>
                </a:lnTo>
                <a:lnTo>
                  <a:pt x="22082" y="2880"/>
                </a:lnTo>
                <a:lnTo>
                  <a:pt x="20162" y="960"/>
                </a:lnTo>
                <a:lnTo>
                  <a:pt x="17282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248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1" name="object 651"/>
          <p:cNvSpPr/>
          <p:nvPr/>
        </p:nvSpPr>
        <p:spPr>
          <a:xfrm>
            <a:off x="2462570" y="6361770"/>
            <a:ext cx="91196" cy="114254"/>
          </a:xfrm>
          <a:custGeom>
            <a:avLst/>
            <a:gdLst/>
            <a:ahLst/>
            <a:cxnLst/>
            <a:rect l="l" t="t" r="r" b="b"/>
            <a:pathLst>
              <a:path w="91196" h="114254">
                <a:moveTo>
                  <a:pt x="72953" y="113294"/>
                </a:moveTo>
                <a:lnTo>
                  <a:pt x="73914" y="113294"/>
                </a:lnTo>
                <a:lnTo>
                  <a:pt x="74874" y="114254"/>
                </a:lnTo>
                <a:lnTo>
                  <a:pt x="87355" y="114254"/>
                </a:lnTo>
                <a:lnTo>
                  <a:pt x="88300" y="113294"/>
                </a:lnTo>
                <a:lnTo>
                  <a:pt x="90236" y="113294"/>
                </a:lnTo>
                <a:lnTo>
                  <a:pt x="90236" y="112318"/>
                </a:lnTo>
                <a:lnTo>
                  <a:pt x="91196" y="112318"/>
                </a:lnTo>
                <a:lnTo>
                  <a:pt x="91196" y="38404"/>
                </a:lnTo>
                <a:lnTo>
                  <a:pt x="90236" y="32644"/>
                </a:lnTo>
                <a:lnTo>
                  <a:pt x="89275" y="26898"/>
                </a:lnTo>
                <a:lnTo>
                  <a:pt x="88300" y="22082"/>
                </a:lnTo>
                <a:lnTo>
                  <a:pt x="85435" y="17282"/>
                </a:lnTo>
                <a:lnTo>
                  <a:pt x="82555" y="13441"/>
                </a:lnTo>
                <a:lnTo>
                  <a:pt x="79674" y="8656"/>
                </a:lnTo>
                <a:lnTo>
                  <a:pt x="75834" y="5775"/>
                </a:lnTo>
                <a:lnTo>
                  <a:pt x="71033" y="3840"/>
                </a:lnTo>
                <a:lnTo>
                  <a:pt x="66233" y="975"/>
                </a:lnTo>
                <a:lnTo>
                  <a:pt x="60472" y="0"/>
                </a:lnTo>
                <a:lnTo>
                  <a:pt x="47030" y="0"/>
                </a:lnTo>
                <a:lnTo>
                  <a:pt x="41269" y="1935"/>
                </a:lnTo>
                <a:lnTo>
                  <a:pt x="35509" y="4815"/>
                </a:lnTo>
                <a:lnTo>
                  <a:pt x="29748" y="7696"/>
                </a:lnTo>
                <a:lnTo>
                  <a:pt x="23987" y="12496"/>
                </a:lnTo>
                <a:lnTo>
                  <a:pt x="17282" y="19217"/>
                </a:lnTo>
                <a:lnTo>
                  <a:pt x="17282" y="2895"/>
                </a:lnTo>
                <a:lnTo>
                  <a:pt x="16306" y="2895"/>
                </a:lnTo>
                <a:lnTo>
                  <a:pt x="15346" y="1935"/>
                </a:lnTo>
                <a:lnTo>
                  <a:pt x="2880" y="1935"/>
                </a:lnTo>
                <a:lnTo>
                  <a:pt x="1905" y="2895"/>
                </a:lnTo>
                <a:lnTo>
                  <a:pt x="944" y="2895"/>
                </a:lnTo>
                <a:lnTo>
                  <a:pt x="944" y="3840"/>
                </a:lnTo>
                <a:lnTo>
                  <a:pt x="0" y="3840"/>
                </a:lnTo>
                <a:lnTo>
                  <a:pt x="0" y="112318"/>
                </a:lnTo>
                <a:lnTo>
                  <a:pt x="944" y="112318"/>
                </a:lnTo>
                <a:lnTo>
                  <a:pt x="944" y="113294"/>
                </a:lnTo>
                <a:lnTo>
                  <a:pt x="1905" y="113294"/>
                </a:lnTo>
                <a:lnTo>
                  <a:pt x="2880" y="114254"/>
                </a:lnTo>
                <a:lnTo>
                  <a:pt x="16306" y="114254"/>
                </a:lnTo>
                <a:lnTo>
                  <a:pt x="17282" y="113294"/>
                </a:lnTo>
                <a:lnTo>
                  <a:pt x="18227" y="113294"/>
                </a:lnTo>
                <a:lnTo>
                  <a:pt x="19187" y="112318"/>
                </a:lnTo>
                <a:lnTo>
                  <a:pt x="19187" y="37444"/>
                </a:lnTo>
                <a:lnTo>
                  <a:pt x="24947" y="30723"/>
                </a:lnTo>
                <a:lnTo>
                  <a:pt x="29748" y="24963"/>
                </a:lnTo>
                <a:lnTo>
                  <a:pt x="34549" y="22082"/>
                </a:lnTo>
                <a:lnTo>
                  <a:pt x="39349" y="18242"/>
                </a:lnTo>
                <a:lnTo>
                  <a:pt x="44150" y="16337"/>
                </a:lnTo>
                <a:lnTo>
                  <a:pt x="52791" y="16337"/>
                </a:lnTo>
                <a:lnTo>
                  <a:pt x="56631" y="17282"/>
                </a:lnTo>
                <a:lnTo>
                  <a:pt x="59512" y="19217"/>
                </a:lnTo>
                <a:lnTo>
                  <a:pt x="62392" y="20162"/>
                </a:lnTo>
                <a:lnTo>
                  <a:pt x="64312" y="22082"/>
                </a:lnTo>
                <a:lnTo>
                  <a:pt x="66233" y="24963"/>
                </a:lnTo>
                <a:lnTo>
                  <a:pt x="68153" y="27843"/>
                </a:lnTo>
                <a:lnTo>
                  <a:pt x="69113" y="30723"/>
                </a:lnTo>
                <a:lnTo>
                  <a:pt x="70073" y="34564"/>
                </a:lnTo>
                <a:lnTo>
                  <a:pt x="71033" y="38404"/>
                </a:lnTo>
                <a:lnTo>
                  <a:pt x="71993" y="43205"/>
                </a:lnTo>
                <a:lnTo>
                  <a:pt x="71993" y="112318"/>
                </a:lnTo>
                <a:lnTo>
                  <a:pt x="72953" y="11329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2" name="object 652"/>
          <p:cNvSpPr/>
          <p:nvPr/>
        </p:nvSpPr>
        <p:spPr>
          <a:xfrm>
            <a:off x="2581595" y="6361770"/>
            <a:ext cx="97917" cy="116159"/>
          </a:xfrm>
          <a:custGeom>
            <a:avLst/>
            <a:gdLst/>
            <a:ahLst/>
            <a:cxnLst/>
            <a:rect l="l" t="t" r="r" b="b"/>
            <a:pathLst>
              <a:path w="97917" h="116159">
                <a:moveTo>
                  <a:pt x="83530" y="10561"/>
                </a:moveTo>
                <a:lnTo>
                  <a:pt x="77754" y="6720"/>
                </a:lnTo>
                <a:lnTo>
                  <a:pt x="72009" y="3840"/>
                </a:lnTo>
                <a:lnTo>
                  <a:pt x="66248" y="975"/>
                </a:lnTo>
                <a:lnTo>
                  <a:pt x="59527" y="0"/>
                </a:lnTo>
                <a:lnTo>
                  <a:pt x="43205" y="0"/>
                </a:lnTo>
                <a:lnTo>
                  <a:pt x="36484" y="975"/>
                </a:lnTo>
                <a:lnTo>
                  <a:pt x="37444" y="17282"/>
                </a:lnTo>
                <a:lnTo>
                  <a:pt x="41285" y="16337"/>
                </a:lnTo>
                <a:lnTo>
                  <a:pt x="46085" y="15377"/>
                </a:lnTo>
                <a:lnTo>
                  <a:pt x="59527" y="15377"/>
                </a:lnTo>
                <a:lnTo>
                  <a:pt x="66248" y="18242"/>
                </a:lnTo>
                <a:lnTo>
                  <a:pt x="71033" y="24002"/>
                </a:lnTo>
                <a:lnTo>
                  <a:pt x="76575" y="34256"/>
                </a:lnTo>
                <a:lnTo>
                  <a:pt x="77754" y="48005"/>
                </a:lnTo>
                <a:lnTo>
                  <a:pt x="21122" y="48005"/>
                </a:lnTo>
                <a:lnTo>
                  <a:pt x="21122" y="43205"/>
                </a:lnTo>
                <a:lnTo>
                  <a:pt x="22082" y="39364"/>
                </a:lnTo>
                <a:lnTo>
                  <a:pt x="23042" y="35524"/>
                </a:lnTo>
                <a:lnTo>
                  <a:pt x="24963" y="31683"/>
                </a:lnTo>
                <a:lnTo>
                  <a:pt x="26883" y="27843"/>
                </a:lnTo>
                <a:lnTo>
                  <a:pt x="29763" y="3840"/>
                </a:lnTo>
                <a:lnTo>
                  <a:pt x="24003" y="6720"/>
                </a:lnTo>
                <a:lnTo>
                  <a:pt x="18242" y="10561"/>
                </a:lnTo>
                <a:lnTo>
                  <a:pt x="14401" y="15377"/>
                </a:lnTo>
                <a:lnTo>
                  <a:pt x="9601" y="21122"/>
                </a:lnTo>
                <a:lnTo>
                  <a:pt x="6720" y="26898"/>
                </a:lnTo>
                <a:lnTo>
                  <a:pt x="3840" y="33604"/>
                </a:lnTo>
                <a:lnTo>
                  <a:pt x="1920" y="41285"/>
                </a:lnTo>
                <a:lnTo>
                  <a:pt x="0" y="48966"/>
                </a:lnTo>
                <a:lnTo>
                  <a:pt x="0" y="68168"/>
                </a:lnTo>
                <a:lnTo>
                  <a:pt x="1920" y="76809"/>
                </a:lnTo>
                <a:lnTo>
                  <a:pt x="3840" y="83530"/>
                </a:lnTo>
                <a:lnTo>
                  <a:pt x="5760" y="91211"/>
                </a:lnTo>
                <a:lnTo>
                  <a:pt x="9601" y="96972"/>
                </a:lnTo>
                <a:lnTo>
                  <a:pt x="14401" y="101757"/>
                </a:lnTo>
                <a:lnTo>
                  <a:pt x="18242" y="106573"/>
                </a:lnTo>
                <a:lnTo>
                  <a:pt x="24003" y="109453"/>
                </a:lnTo>
                <a:lnTo>
                  <a:pt x="30723" y="112318"/>
                </a:lnTo>
                <a:lnTo>
                  <a:pt x="37444" y="115199"/>
                </a:lnTo>
                <a:lnTo>
                  <a:pt x="44165" y="116159"/>
                </a:lnTo>
                <a:lnTo>
                  <a:pt x="58567" y="116159"/>
                </a:lnTo>
                <a:lnTo>
                  <a:pt x="63367" y="115199"/>
                </a:lnTo>
                <a:lnTo>
                  <a:pt x="67193" y="115199"/>
                </a:lnTo>
                <a:lnTo>
                  <a:pt x="72009" y="114254"/>
                </a:lnTo>
                <a:lnTo>
                  <a:pt x="75849" y="113294"/>
                </a:lnTo>
                <a:lnTo>
                  <a:pt x="78714" y="112318"/>
                </a:lnTo>
                <a:lnTo>
                  <a:pt x="82555" y="111358"/>
                </a:lnTo>
                <a:lnTo>
                  <a:pt x="85435" y="110413"/>
                </a:lnTo>
                <a:lnTo>
                  <a:pt x="87370" y="109453"/>
                </a:lnTo>
                <a:lnTo>
                  <a:pt x="89275" y="108478"/>
                </a:lnTo>
                <a:lnTo>
                  <a:pt x="91196" y="107533"/>
                </a:lnTo>
                <a:lnTo>
                  <a:pt x="91196" y="106573"/>
                </a:lnTo>
                <a:lnTo>
                  <a:pt x="92156" y="106573"/>
                </a:lnTo>
                <a:lnTo>
                  <a:pt x="92156" y="105613"/>
                </a:lnTo>
                <a:lnTo>
                  <a:pt x="93116" y="104637"/>
                </a:lnTo>
                <a:lnTo>
                  <a:pt x="93116" y="94076"/>
                </a:lnTo>
                <a:lnTo>
                  <a:pt x="92156" y="94076"/>
                </a:lnTo>
                <a:lnTo>
                  <a:pt x="92156" y="93131"/>
                </a:lnTo>
                <a:lnTo>
                  <a:pt x="91196" y="93131"/>
                </a:lnTo>
                <a:lnTo>
                  <a:pt x="91196" y="92171"/>
                </a:lnTo>
                <a:lnTo>
                  <a:pt x="89275" y="92171"/>
                </a:lnTo>
                <a:lnTo>
                  <a:pt x="87370" y="93131"/>
                </a:lnTo>
                <a:lnTo>
                  <a:pt x="85435" y="93131"/>
                </a:lnTo>
                <a:lnTo>
                  <a:pt x="83530" y="94076"/>
                </a:lnTo>
                <a:lnTo>
                  <a:pt x="81594" y="95051"/>
                </a:lnTo>
                <a:lnTo>
                  <a:pt x="78714" y="96012"/>
                </a:lnTo>
                <a:lnTo>
                  <a:pt x="75849" y="96972"/>
                </a:lnTo>
                <a:lnTo>
                  <a:pt x="72969" y="97916"/>
                </a:lnTo>
                <a:lnTo>
                  <a:pt x="69128" y="98892"/>
                </a:lnTo>
                <a:lnTo>
                  <a:pt x="64328" y="99852"/>
                </a:lnTo>
                <a:lnTo>
                  <a:pt x="48966" y="99852"/>
                </a:lnTo>
                <a:lnTo>
                  <a:pt x="43205" y="98892"/>
                </a:lnTo>
                <a:lnTo>
                  <a:pt x="39364" y="97916"/>
                </a:lnTo>
                <a:lnTo>
                  <a:pt x="34564" y="96012"/>
                </a:lnTo>
                <a:lnTo>
                  <a:pt x="31683" y="93131"/>
                </a:lnTo>
                <a:lnTo>
                  <a:pt x="28803" y="89291"/>
                </a:lnTo>
                <a:lnTo>
                  <a:pt x="25923" y="86410"/>
                </a:lnTo>
                <a:lnTo>
                  <a:pt x="24003" y="82570"/>
                </a:lnTo>
                <a:lnTo>
                  <a:pt x="23042" y="77769"/>
                </a:lnTo>
                <a:lnTo>
                  <a:pt x="21122" y="72969"/>
                </a:lnTo>
                <a:lnTo>
                  <a:pt x="21122" y="61447"/>
                </a:lnTo>
                <a:lnTo>
                  <a:pt x="94091" y="61447"/>
                </a:lnTo>
                <a:lnTo>
                  <a:pt x="95036" y="59527"/>
                </a:lnTo>
                <a:lnTo>
                  <a:pt x="96956" y="58567"/>
                </a:lnTo>
                <a:lnTo>
                  <a:pt x="97917" y="56647"/>
                </a:lnTo>
                <a:lnTo>
                  <a:pt x="97917" y="43205"/>
                </a:lnTo>
                <a:lnTo>
                  <a:pt x="96956" y="36484"/>
                </a:lnTo>
                <a:lnTo>
                  <a:pt x="95036" y="30723"/>
                </a:lnTo>
                <a:lnTo>
                  <a:pt x="93116" y="24002"/>
                </a:lnTo>
                <a:lnTo>
                  <a:pt x="90236" y="19217"/>
                </a:lnTo>
                <a:lnTo>
                  <a:pt x="86395" y="14401"/>
                </a:lnTo>
                <a:lnTo>
                  <a:pt x="83530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3" name="object 653"/>
          <p:cNvSpPr/>
          <p:nvPr/>
        </p:nvSpPr>
        <p:spPr>
          <a:xfrm>
            <a:off x="2608478" y="6362745"/>
            <a:ext cx="10561" cy="26868"/>
          </a:xfrm>
          <a:custGeom>
            <a:avLst/>
            <a:gdLst/>
            <a:ahLst/>
            <a:cxnLst/>
            <a:rect l="l" t="t" r="r" b="b"/>
            <a:pathLst>
              <a:path w="10561" h="26868">
                <a:moveTo>
                  <a:pt x="0" y="26868"/>
                </a:moveTo>
                <a:lnTo>
                  <a:pt x="1920" y="23987"/>
                </a:lnTo>
                <a:lnTo>
                  <a:pt x="4800" y="21107"/>
                </a:lnTo>
                <a:lnTo>
                  <a:pt x="7680" y="18242"/>
                </a:lnTo>
                <a:lnTo>
                  <a:pt x="10561" y="16306"/>
                </a:lnTo>
                <a:lnTo>
                  <a:pt x="9601" y="0"/>
                </a:lnTo>
                <a:lnTo>
                  <a:pt x="2880" y="2865"/>
                </a:lnTo>
                <a:lnTo>
                  <a:pt x="0" y="2686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4" name="object 654"/>
          <p:cNvSpPr/>
          <p:nvPr/>
        </p:nvSpPr>
        <p:spPr>
          <a:xfrm>
            <a:off x="2700634" y="6361770"/>
            <a:ext cx="74874" cy="116159"/>
          </a:xfrm>
          <a:custGeom>
            <a:avLst/>
            <a:gdLst/>
            <a:ahLst/>
            <a:cxnLst/>
            <a:rect l="l" t="t" r="r" b="b"/>
            <a:pathLst>
              <a:path w="74874" h="116159">
                <a:moveTo>
                  <a:pt x="69113" y="10561"/>
                </a:moveTo>
                <a:lnTo>
                  <a:pt x="68153" y="9616"/>
                </a:lnTo>
                <a:lnTo>
                  <a:pt x="68153" y="7696"/>
                </a:lnTo>
                <a:lnTo>
                  <a:pt x="67193" y="7696"/>
                </a:lnTo>
                <a:lnTo>
                  <a:pt x="66248" y="6720"/>
                </a:lnTo>
                <a:lnTo>
                  <a:pt x="65272" y="5775"/>
                </a:lnTo>
                <a:lnTo>
                  <a:pt x="64312" y="5775"/>
                </a:lnTo>
                <a:lnTo>
                  <a:pt x="62407" y="4815"/>
                </a:lnTo>
                <a:lnTo>
                  <a:pt x="61432" y="3840"/>
                </a:lnTo>
                <a:lnTo>
                  <a:pt x="59527" y="2895"/>
                </a:lnTo>
                <a:lnTo>
                  <a:pt x="56631" y="1935"/>
                </a:lnTo>
                <a:lnTo>
                  <a:pt x="54726" y="1935"/>
                </a:lnTo>
                <a:lnTo>
                  <a:pt x="51846" y="975"/>
                </a:lnTo>
                <a:lnTo>
                  <a:pt x="48966" y="975"/>
                </a:lnTo>
                <a:lnTo>
                  <a:pt x="47045" y="0"/>
                </a:lnTo>
                <a:lnTo>
                  <a:pt x="34564" y="0"/>
                </a:lnTo>
                <a:lnTo>
                  <a:pt x="28803" y="975"/>
                </a:lnTo>
                <a:lnTo>
                  <a:pt x="24003" y="2895"/>
                </a:lnTo>
                <a:lnTo>
                  <a:pt x="19202" y="3840"/>
                </a:lnTo>
                <a:lnTo>
                  <a:pt x="15361" y="6720"/>
                </a:lnTo>
                <a:lnTo>
                  <a:pt x="12481" y="9616"/>
                </a:lnTo>
                <a:lnTo>
                  <a:pt x="8641" y="12496"/>
                </a:lnTo>
                <a:lnTo>
                  <a:pt x="6720" y="15377"/>
                </a:lnTo>
                <a:lnTo>
                  <a:pt x="4800" y="19217"/>
                </a:lnTo>
                <a:lnTo>
                  <a:pt x="2880" y="23058"/>
                </a:lnTo>
                <a:lnTo>
                  <a:pt x="1920" y="26898"/>
                </a:lnTo>
                <a:lnTo>
                  <a:pt x="1920" y="35524"/>
                </a:lnTo>
                <a:lnTo>
                  <a:pt x="2880" y="40325"/>
                </a:lnTo>
                <a:lnTo>
                  <a:pt x="4800" y="43205"/>
                </a:lnTo>
                <a:lnTo>
                  <a:pt x="6720" y="47045"/>
                </a:lnTo>
                <a:lnTo>
                  <a:pt x="8641" y="49926"/>
                </a:lnTo>
                <a:lnTo>
                  <a:pt x="10561" y="51846"/>
                </a:lnTo>
                <a:lnTo>
                  <a:pt x="13441" y="54726"/>
                </a:lnTo>
                <a:lnTo>
                  <a:pt x="16322" y="56647"/>
                </a:lnTo>
                <a:lnTo>
                  <a:pt x="19202" y="58567"/>
                </a:lnTo>
                <a:lnTo>
                  <a:pt x="22082" y="59527"/>
                </a:lnTo>
                <a:lnTo>
                  <a:pt x="25923" y="61447"/>
                </a:lnTo>
                <a:lnTo>
                  <a:pt x="28803" y="62407"/>
                </a:lnTo>
                <a:lnTo>
                  <a:pt x="32644" y="64328"/>
                </a:lnTo>
                <a:lnTo>
                  <a:pt x="35524" y="65288"/>
                </a:lnTo>
                <a:lnTo>
                  <a:pt x="38404" y="66248"/>
                </a:lnTo>
                <a:lnTo>
                  <a:pt x="42245" y="68168"/>
                </a:lnTo>
                <a:lnTo>
                  <a:pt x="45125" y="69128"/>
                </a:lnTo>
                <a:lnTo>
                  <a:pt x="47045" y="71048"/>
                </a:lnTo>
                <a:lnTo>
                  <a:pt x="49911" y="72008"/>
                </a:lnTo>
                <a:lnTo>
                  <a:pt x="51846" y="73929"/>
                </a:lnTo>
                <a:lnTo>
                  <a:pt x="52791" y="75849"/>
                </a:lnTo>
                <a:lnTo>
                  <a:pt x="54726" y="77769"/>
                </a:lnTo>
                <a:lnTo>
                  <a:pt x="55686" y="80650"/>
                </a:lnTo>
                <a:lnTo>
                  <a:pt x="55686" y="86410"/>
                </a:lnTo>
                <a:lnTo>
                  <a:pt x="54726" y="89291"/>
                </a:lnTo>
                <a:lnTo>
                  <a:pt x="53751" y="91211"/>
                </a:lnTo>
                <a:lnTo>
                  <a:pt x="52791" y="93131"/>
                </a:lnTo>
                <a:lnTo>
                  <a:pt x="50886" y="95051"/>
                </a:lnTo>
                <a:lnTo>
                  <a:pt x="48966" y="96012"/>
                </a:lnTo>
                <a:lnTo>
                  <a:pt x="47045" y="97916"/>
                </a:lnTo>
                <a:lnTo>
                  <a:pt x="45125" y="98892"/>
                </a:lnTo>
                <a:lnTo>
                  <a:pt x="42245" y="99852"/>
                </a:lnTo>
                <a:lnTo>
                  <a:pt x="39364" y="99852"/>
                </a:lnTo>
                <a:lnTo>
                  <a:pt x="36484" y="100812"/>
                </a:lnTo>
                <a:lnTo>
                  <a:pt x="28803" y="100812"/>
                </a:lnTo>
                <a:lnTo>
                  <a:pt x="24963" y="99852"/>
                </a:lnTo>
                <a:lnTo>
                  <a:pt x="22082" y="98892"/>
                </a:lnTo>
                <a:lnTo>
                  <a:pt x="18242" y="97916"/>
                </a:lnTo>
                <a:lnTo>
                  <a:pt x="15361" y="96972"/>
                </a:lnTo>
                <a:lnTo>
                  <a:pt x="13441" y="95051"/>
                </a:lnTo>
                <a:lnTo>
                  <a:pt x="10561" y="94076"/>
                </a:lnTo>
                <a:lnTo>
                  <a:pt x="8641" y="93131"/>
                </a:lnTo>
                <a:lnTo>
                  <a:pt x="6720" y="92171"/>
                </a:lnTo>
                <a:lnTo>
                  <a:pt x="4800" y="91211"/>
                </a:lnTo>
                <a:lnTo>
                  <a:pt x="3840" y="90251"/>
                </a:lnTo>
                <a:lnTo>
                  <a:pt x="1920" y="90251"/>
                </a:lnTo>
                <a:lnTo>
                  <a:pt x="1920" y="91211"/>
                </a:lnTo>
                <a:lnTo>
                  <a:pt x="960" y="91211"/>
                </a:lnTo>
                <a:lnTo>
                  <a:pt x="960" y="92171"/>
                </a:lnTo>
                <a:lnTo>
                  <a:pt x="0" y="93131"/>
                </a:lnTo>
                <a:lnTo>
                  <a:pt x="0" y="103692"/>
                </a:lnTo>
                <a:lnTo>
                  <a:pt x="960" y="105613"/>
                </a:lnTo>
                <a:lnTo>
                  <a:pt x="1920" y="106573"/>
                </a:lnTo>
                <a:lnTo>
                  <a:pt x="1920" y="107533"/>
                </a:lnTo>
                <a:lnTo>
                  <a:pt x="2880" y="108478"/>
                </a:lnTo>
                <a:lnTo>
                  <a:pt x="4800" y="109453"/>
                </a:lnTo>
                <a:lnTo>
                  <a:pt x="6720" y="110413"/>
                </a:lnTo>
                <a:lnTo>
                  <a:pt x="8641" y="111358"/>
                </a:lnTo>
                <a:lnTo>
                  <a:pt x="10561" y="112318"/>
                </a:lnTo>
                <a:lnTo>
                  <a:pt x="13441" y="113294"/>
                </a:lnTo>
                <a:lnTo>
                  <a:pt x="16322" y="114254"/>
                </a:lnTo>
                <a:lnTo>
                  <a:pt x="19202" y="114254"/>
                </a:lnTo>
                <a:lnTo>
                  <a:pt x="22082" y="115199"/>
                </a:lnTo>
                <a:lnTo>
                  <a:pt x="25923" y="115199"/>
                </a:lnTo>
                <a:lnTo>
                  <a:pt x="29763" y="116159"/>
                </a:lnTo>
                <a:lnTo>
                  <a:pt x="39364" y="116159"/>
                </a:lnTo>
                <a:lnTo>
                  <a:pt x="45125" y="115199"/>
                </a:lnTo>
                <a:lnTo>
                  <a:pt x="49911" y="113294"/>
                </a:lnTo>
                <a:lnTo>
                  <a:pt x="54726" y="112318"/>
                </a:lnTo>
                <a:lnTo>
                  <a:pt x="59527" y="109453"/>
                </a:lnTo>
                <a:lnTo>
                  <a:pt x="63352" y="107533"/>
                </a:lnTo>
                <a:lnTo>
                  <a:pt x="67193" y="104637"/>
                </a:lnTo>
                <a:lnTo>
                  <a:pt x="70073" y="100812"/>
                </a:lnTo>
                <a:lnTo>
                  <a:pt x="71993" y="96012"/>
                </a:lnTo>
                <a:lnTo>
                  <a:pt x="73913" y="92171"/>
                </a:lnTo>
                <a:lnTo>
                  <a:pt x="74874" y="87370"/>
                </a:lnTo>
                <a:lnTo>
                  <a:pt x="74874" y="77769"/>
                </a:lnTo>
                <a:lnTo>
                  <a:pt x="73913" y="73929"/>
                </a:lnTo>
                <a:lnTo>
                  <a:pt x="71993" y="70088"/>
                </a:lnTo>
                <a:lnTo>
                  <a:pt x="71033" y="67208"/>
                </a:lnTo>
                <a:lnTo>
                  <a:pt x="69113" y="64328"/>
                </a:lnTo>
                <a:lnTo>
                  <a:pt x="66248" y="61447"/>
                </a:lnTo>
                <a:lnTo>
                  <a:pt x="63352" y="59527"/>
                </a:lnTo>
                <a:lnTo>
                  <a:pt x="60472" y="57607"/>
                </a:lnTo>
                <a:lnTo>
                  <a:pt x="57591" y="55686"/>
                </a:lnTo>
                <a:lnTo>
                  <a:pt x="54726" y="53766"/>
                </a:lnTo>
                <a:lnTo>
                  <a:pt x="50886" y="52806"/>
                </a:lnTo>
                <a:lnTo>
                  <a:pt x="48006" y="51846"/>
                </a:lnTo>
                <a:lnTo>
                  <a:pt x="44165" y="49926"/>
                </a:lnTo>
                <a:lnTo>
                  <a:pt x="41285" y="48966"/>
                </a:lnTo>
                <a:lnTo>
                  <a:pt x="38404" y="48005"/>
                </a:lnTo>
                <a:lnTo>
                  <a:pt x="34564" y="46085"/>
                </a:lnTo>
                <a:lnTo>
                  <a:pt x="31683" y="45125"/>
                </a:lnTo>
                <a:lnTo>
                  <a:pt x="29763" y="43205"/>
                </a:lnTo>
                <a:lnTo>
                  <a:pt x="26883" y="41285"/>
                </a:lnTo>
                <a:lnTo>
                  <a:pt x="24963" y="40325"/>
                </a:lnTo>
                <a:lnTo>
                  <a:pt x="23042" y="37444"/>
                </a:lnTo>
                <a:lnTo>
                  <a:pt x="22082" y="35524"/>
                </a:lnTo>
                <a:lnTo>
                  <a:pt x="21122" y="33604"/>
                </a:lnTo>
                <a:lnTo>
                  <a:pt x="21122" y="25923"/>
                </a:lnTo>
                <a:lnTo>
                  <a:pt x="22082" y="24002"/>
                </a:lnTo>
                <a:lnTo>
                  <a:pt x="23042" y="22082"/>
                </a:lnTo>
                <a:lnTo>
                  <a:pt x="24003" y="20162"/>
                </a:lnTo>
                <a:lnTo>
                  <a:pt x="25923" y="19217"/>
                </a:lnTo>
                <a:lnTo>
                  <a:pt x="27843" y="18242"/>
                </a:lnTo>
                <a:lnTo>
                  <a:pt x="29763" y="17282"/>
                </a:lnTo>
                <a:lnTo>
                  <a:pt x="31683" y="16337"/>
                </a:lnTo>
                <a:lnTo>
                  <a:pt x="34564" y="15377"/>
                </a:lnTo>
                <a:lnTo>
                  <a:pt x="48006" y="15377"/>
                </a:lnTo>
                <a:lnTo>
                  <a:pt x="50886" y="16337"/>
                </a:lnTo>
                <a:lnTo>
                  <a:pt x="53751" y="17282"/>
                </a:lnTo>
                <a:lnTo>
                  <a:pt x="55686" y="18242"/>
                </a:lnTo>
                <a:lnTo>
                  <a:pt x="57591" y="19217"/>
                </a:lnTo>
                <a:lnTo>
                  <a:pt x="60472" y="20162"/>
                </a:lnTo>
                <a:lnTo>
                  <a:pt x="61432" y="21122"/>
                </a:lnTo>
                <a:lnTo>
                  <a:pt x="63352" y="22082"/>
                </a:lnTo>
                <a:lnTo>
                  <a:pt x="64312" y="23058"/>
                </a:lnTo>
                <a:lnTo>
                  <a:pt x="67193" y="23058"/>
                </a:lnTo>
                <a:lnTo>
                  <a:pt x="68153" y="22082"/>
                </a:lnTo>
                <a:lnTo>
                  <a:pt x="68153" y="21122"/>
                </a:lnTo>
                <a:lnTo>
                  <a:pt x="69113" y="20162"/>
                </a:lnTo>
                <a:lnTo>
                  <a:pt x="69113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5" name="object 655"/>
          <p:cNvSpPr/>
          <p:nvPr/>
        </p:nvSpPr>
        <p:spPr>
          <a:xfrm>
            <a:off x="2807192" y="6367546"/>
            <a:ext cx="24003" cy="27828"/>
          </a:xfrm>
          <a:custGeom>
            <a:avLst/>
            <a:gdLst/>
            <a:ahLst/>
            <a:cxnLst/>
            <a:rect l="l" t="t" r="r" b="b"/>
            <a:pathLst>
              <a:path w="24003" h="27828">
                <a:moveTo>
                  <a:pt x="24003" y="7665"/>
                </a:moveTo>
                <a:lnTo>
                  <a:pt x="23042" y="5760"/>
                </a:lnTo>
                <a:lnTo>
                  <a:pt x="23042" y="3840"/>
                </a:lnTo>
                <a:lnTo>
                  <a:pt x="22082" y="2880"/>
                </a:lnTo>
                <a:lnTo>
                  <a:pt x="21122" y="1920"/>
                </a:lnTo>
                <a:lnTo>
                  <a:pt x="19202" y="944"/>
                </a:lnTo>
                <a:lnTo>
                  <a:pt x="16322" y="944"/>
                </a:lnTo>
                <a:lnTo>
                  <a:pt x="14401" y="0"/>
                </a:lnTo>
                <a:lnTo>
                  <a:pt x="9601" y="0"/>
                </a:lnTo>
                <a:lnTo>
                  <a:pt x="7680" y="944"/>
                </a:lnTo>
                <a:lnTo>
                  <a:pt x="5760" y="944"/>
                </a:lnTo>
                <a:lnTo>
                  <a:pt x="4800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4785"/>
                </a:lnTo>
                <a:lnTo>
                  <a:pt x="960" y="5760"/>
                </a:lnTo>
                <a:lnTo>
                  <a:pt x="0" y="7665"/>
                </a:lnTo>
                <a:lnTo>
                  <a:pt x="0" y="20147"/>
                </a:lnTo>
                <a:lnTo>
                  <a:pt x="960" y="22067"/>
                </a:lnTo>
                <a:lnTo>
                  <a:pt x="960" y="23987"/>
                </a:lnTo>
                <a:lnTo>
                  <a:pt x="1920" y="24947"/>
                </a:lnTo>
                <a:lnTo>
                  <a:pt x="2880" y="25908"/>
                </a:lnTo>
                <a:lnTo>
                  <a:pt x="4800" y="26868"/>
                </a:lnTo>
                <a:lnTo>
                  <a:pt x="7680" y="26868"/>
                </a:lnTo>
                <a:lnTo>
                  <a:pt x="9601" y="27828"/>
                </a:lnTo>
                <a:lnTo>
                  <a:pt x="14401" y="27828"/>
                </a:lnTo>
                <a:lnTo>
                  <a:pt x="16322" y="26868"/>
                </a:lnTo>
                <a:lnTo>
                  <a:pt x="20162" y="26868"/>
                </a:lnTo>
                <a:lnTo>
                  <a:pt x="21122" y="25908"/>
                </a:lnTo>
                <a:lnTo>
                  <a:pt x="22082" y="24947"/>
                </a:lnTo>
                <a:lnTo>
                  <a:pt x="23042" y="23027"/>
                </a:lnTo>
                <a:lnTo>
                  <a:pt x="24003" y="22067"/>
                </a:lnTo>
                <a:lnTo>
                  <a:pt x="24003" y="766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6" name="object 656"/>
          <p:cNvSpPr/>
          <p:nvPr/>
        </p:nvSpPr>
        <p:spPr>
          <a:xfrm>
            <a:off x="2807192" y="6449141"/>
            <a:ext cx="24003" cy="27828"/>
          </a:xfrm>
          <a:custGeom>
            <a:avLst/>
            <a:gdLst/>
            <a:ahLst/>
            <a:cxnLst/>
            <a:rect l="l" t="t" r="r" b="b"/>
            <a:pathLst>
              <a:path w="24003" h="27828">
                <a:moveTo>
                  <a:pt x="24003" y="7680"/>
                </a:moveTo>
                <a:lnTo>
                  <a:pt x="23042" y="5760"/>
                </a:lnTo>
                <a:lnTo>
                  <a:pt x="23042" y="3840"/>
                </a:lnTo>
                <a:lnTo>
                  <a:pt x="22082" y="2880"/>
                </a:lnTo>
                <a:lnTo>
                  <a:pt x="21122" y="1920"/>
                </a:lnTo>
                <a:lnTo>
                  <a:pt x="19202" y="1920"/>
                </a:lnTo>
                <a:lnTo>
                  <a:pt x="18242" y="960"/>
                </a:lnTo>
                <a:lnTo>
                  <a:pt x="16322" y="960"/>
                </a:lnTo>
                <a:lnTo>
                  <a:pt x="14401" y="0"/>
                </a:lnTo>
                <a:lnTo>
                  <a:pt x="9601" y="0"/>
                </a:lnTo>
                <a:lnTo>
                  <a:pt x="7680" y="960"/>
                </a:lnTo>
                <a:lnTo>
                  <a:pt x="5760" y="960"/>
                </a:lnTo>
                <a:lnTo>
                  <a:pt x="4800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3840"/>
                </a:lnTo>
                <a:lnTo>
                  <a:pt x="960" y="5760"/>
                </a:lnTo>
                <a:lnTo>
                  <a:pt x="0" y="7680"/>
                </a:lnTo>
                <a:lnTo>
                  <a:pt x="0" y="20162"/>
                </a:lnTo>
                <a:lnTo>
                  <a:pt x="960" y="22082"/>
                </a:lnTo>
                <a:lnTo>
                  <a:pt x="960" y="23042"/>
                </a:lnTo>
                <a:lnTo>
                  <a:pt x="1920" y="24947"/>
                </a:lnTo>
                <a:lnTo>
                  <a:pt x="2880" y="25923"/>
                </a:lnTo>
                <a:lnTo>
                  <a:pt x="4800" y="25923"/>
                </a:lnTo>
                <a:lnTo>
                  <a:pt x="5760" y="26883"/>
                </a:lnTo>
                <a:lnTo>
                  <a:pt x="7680" y="26883"/>
                </a:lnTo>
                <a:lnTo>
                  <a:pt x="9601" y="27828"/>
                </a:lnTo>
                <a:lnTo>
                  <a:pt x="14401" y="27828"/>
                </a:lnTo>
                <a:lnTo>
                  <a:pt x="16322" y="26883"/>
                </a:lnTo>
                <a:lnTo>
                  <a:pt x="18242" y="26883"/>
                </a:lnTo>
                <a:lnTo>
                  <a:pt x="20162" y="25923"/>
                </a:lnTo>
                <a:lnTo>
                  <a:pt x="21122" y="25923"/>
                </a:lnTo>
                <a:lnTo>
                  <a:pt x="22082" y="24947"/>
                </a:lnTo>
                <a:lnTo>
                  <a:pt x="23042" y="23042"/>
                </a:lnTo>
                <a:lnTo>
                  <a:pt x="24003" y="22082"/>
                </a:lnTo>
                <a:lnTo>
                  <a:pt x="24003" y="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7" name="object 657"/>
          <p:cNvSpPr/>
          <p:nvPr/>
        </p:nvSpPr>
        <p:spPr>
          <a:xfrm>
            <a:off x="2918551" y="6321460"/>
            <a:ext cx="110398" cy="155508"/>
          </a:xfrm>
          <a:custGeom>
            <a:avLst/>
            <a:gdLst/>
            <a:ahLst/>
            <a:cxnLst/>
            <a:rect l="l" t="t" r="r" b="b"/>
            <a:pathLst>
              <a:path w="110398" h="155508">
                <a:moveTo>
                  <a:pt x="110398" y="21122"/>
                </a:moveTo>
                <a:lnTo>
                  <a:pt x="109438" y="20162"/>
                </a:lnTo>
                <a:lnTo>
                  <a:pt x="109438" y="16322"/>
                </a:lnTo>
                <a:lnTo>
                  <a:pt x="108478" y="16322"/>
                </a:lnTo>
                <a:lnTo>
                  <a:pt x="108478" y="15361"/>
                </a:lnTo>
                <a:lnTo>
                  <a:pt x="107518" y="14401"/>
                </a:lnTo>
                <a:lnTo>
                  <a:pt x="106558" y="13441"/>
                </a:lnTo>
                <a:lnTo>
                  <a:pt x="105597" y="11521"/>
                </a:lnTo>
                <a:lnTo>
                  <a:pt x="103677" y="10561"/>
                </a:lnTo>
                <a:lnTo>
                  <a:pt x="100797" y="8641"/>
                </a:lnTo>
                <a:lnTo>
                  <a:pt x="97916" y="7680"/>
                </a:lnTo>
                <a:lnTo>
                  <a:pt x="95036" y="5760"/>
                </a:lnTo>
                <a:lnTo>
                  <a:pt x="91196" y="4800"/>
                </a:lnTo>
                <a:lnTo>
                  <a:pt x="88315" y="3840"/>
                </a:lnTo>
                <a:lnTo>
                  <a:pt x="84475" y="1920"/>
                </a:lnTo>
                <a:lnTo>
                  <a:pt x="79674" y="1920"/>
                </a:lnTo>
                <a:lnTo>
                  <a:pt x="75834" y="960"/>
                </a:lnTo>
                <a:lnTo>
                  <a:pt x="71993" y="0"/>
                </a:lnTo>
                <a:lnTo>
                  <a:pt x="67193" y="0"/>
                </a:lnTo>
                <a:lnTo>
                  <a:pt x="52002" y="1666"/>
                </a:lnTo>
                <a:lnTo>
                  <a:pt x="40325" y="5760"/>
                </a:lnTo>
                <a:lnTo>
                  <a:pt x="28391" y="12570"/>
                </a:lnTo>
                <a:lnTo>
                  <a:pt x="19202" y="21122"/>
                </a:lnTo>
                <a:lnTo>
                  <a:pt x="10437" y="34028"/>
                </a:lnTo>
                <a:lnTo>
                  <a:pt x="4800" y="46085"/>
                </a:lnTo>
                <a:lnTo>
                  <a:pt x="2825" y="54081"/>
                </a:lnTo>
                <a:lnTo>
                  <a:pt x="756" y="66377"/>
                </a:lnTo>
                <a:lnTo>
                  <a:pt x="0" y="79674"/>
                </a:lnTo>
                <a:lnTo>
                  <a:pt x="293" y="88118"/>
                </a:lnTo>
                <a:lnTo>
                  <a:pt x="1956" y="101170"/>
                </a:lnTo>
                <a:lnTo>
                  <a:pt x="4800" y="112318"/>
                </a:lnTo>
                <a:lnTo>
                  <a:pt x="10720" y="126122"/>
                </a:lnTo>
                <a:lnTo>
                  <a:pt x="17282" y="136321"/>
                </a:lnTo>
                <a:lnTo>
                  <a:pt x="26823" y="145005"/>
                </a:lnTo>
                <a:lnTo>
                  <a:pt x="38389" y="150723"/>
                </a:lnTo>
                <a:lnTo>
                  <a:pt x="51686" y="154699"/>
                </a:lnTo>
                <a:lnTo>
                  <a:pt x="65272" y="155508"/>
                </a:lnTo>
                <a:lnTo>
                  <a:pt x="75834" y="155508"/>
                </a:lnTo>
                <a:lnTo>
                  <a:pt x="80634" y="154564"/>
                </a:lnTo>
                <a:lnTo>
                  <a:pt x="85435" y="153603"/>
                </a:lnTo>
                <a:lnTo>
                  <a:pt x="89275" y="151668"/>
                </a:lnTo>
                <a:lnTo>
                  <a:pt x="93116" y="150723"/>
                </a:lnTo>
                <a:lnTo>
                  <a:pt x="96956" y="148788"/>
                </a:lnTo>
                <a:lnTo>
                  <a:pt x="99837" y="146883"/>
                </a:lnTo>
                <a:lnTo>
                  <a:pt x="102717" y="145923"/>
                </a:lnTo>
                <a:lnTo>
                  <a:pt x="105597" y="144002"/>
                </a:lnTo>
                <a:lnTo>
                  <a:pt x="106558" y="143042"/>
                </a:lnTo>
                <a:lnTo>
                  <a:pt x="107518" y="142067"/>
                </a:lnTo>
                <a:lnTo>
                  <a:pt x="108478" y="141122"/>
                </a:lnTo>
                <a:lnTo>
                  <a:pt x="109438" y="140162"/>
                </a:lnTo>
                <a:lnTo>
                  <a:pt x="109438" y="139202"/>
                </a:lnTo>
                <a:lnTo>
                  <a:pt x="110398" y="139202"/>
                </a:lnTo>
                <a:lnTo>
                  <a:pt x="110398" y="125760"/>
                </a:lnTo>
                <a:lnTo>
                  <a:pt x="109438" y="124800"/>
                </a:lnTo>
                <a:lnTo>
                  <a:pt x="109438" y="123840"/>
                </a:lnTo>
                <a:lnTo>
                  <a:pt x="106558" y="123840"/>
                </a:lnTo>
                <a:lnTo>
                  <a:pt x="104637" y="124800"/>
                </a:lnTo>
                <a:lnTo>
                  <a:pt x="102717" y="125760"/>
                </a:lnTo>
                <a:lnTo>
                  <a:pt x="100797" y="127680"/>
                </a:lnTo>
                <a:lnTo>
                  <a:pt x="97916" y="128640"/>
                </a:lnTo>
                <a:lnTo>
                  <a:pt x="95036" y="130561"/>
                </a:lnTo>
                <a:lnTo>
                  <a:pt x="92156" y="132481"/>
                </a:lnTo>
                <a:lnTo>
                  <a:pt x="88315" y="134386"/>
                </a:lnTo>
                <a:lnTo>
                  <a:pt x="83515" y="135361"/>
                </a:lnTo>
                <a:lnTo>
                  <a:pt x="78714" y="137281"/>
                </a:lnTo>
                <a:lnTo>
                  <a:pt x="73913" y="138226"/>
                </a:lnTo>
                <a:lnTo>
                  <a:pt x="60472" y="138226"/>
                </a:lnTo>
                <a:lnTo>
                  <a:pt x="53751" y="136321"/>
                </a:lnTo>
                <a:lnTo>
                  <a:pt x="48950" y="134386"/>
                </a:lnTo>
                <a:lnTo>
                  <a:pt x="43190" y="131521"/>
                </a:lnTo>
                <a:lnTo>
                  <a:pt x="38389" y="127680"/>
                </a:lnTo>
                <a:lnTo>
                  <a:pt x="34549" y="122880"/>
                </a:lnTo>
                <a:lnTo>
                  <a:pt x="30708" y="118079"/>
                </a:lnTo>
                <a:lnTo>
                  <a:pt x="26883" y="111358"/>
                </a:lnTo>
                <a:lnTo>
                  <a:pt x="24963" y="104637"/>
                </a:lnTo>
                <a:lnTo>
                  <a:pt x="22765" y="92056"/>
                </a:lnTo>
                <a:lnTo>
                  <a:pt x="22082" y="78714"/>
                </a:lnTo>
                <a:lnTo>
                  <a:pt x="22084" y="77978"/>
                </a:lnTo>
                <a:lnTo>
                  <a:pt x="22840" y="64703"/>
                </a:lnTo>
                <a:lnTo>
                  <a:pt x="24963" y="52806"/>
                </a:lnTo>
                <a:lnTo>
                  <a:pt x="27828" y="45125"/>
                </a:lnTo>
                <a:lnTo>
                  <a:pt x="30708" y="39364"/>
                </a:lnTo>
                <a:lnTo>
                  <a:pt x="34549" y="33604"/>
                </a:lnTo>
                <a:lnTo>
                  <a:pt x="38389" y="28803"/>
                </a:lnTo>
                <a:lnTo>
                  <a:pt x="43190" y="24963"/>
                </a:lnTo>
                <a:lnTo>
                  <a:pt x="48950" y="22082"/>
                </a:lnTo>
                <a:lnTo>
                  <a:pt x="54711" y="19202"/>
                </a:lnTo>
                <a:lnTo>
                  <a:pt x="60472" y="18242"/>
                </a:lnTo>
                <a:lnTo>
                  <a:pt x="72953" y="18242"/>
                </a:lnTo>
                <a:lnTo>
                  <a:pt x="78714" y="19202"/>
                </a:lnTo>
                <a:lnTo>
                  <a:pt x="82555" y="20162"/>
                </a:lnTo>
                <a:lnTo>
                  <a:pt x="87355" y="22082"/>
                </a:lnTo>
                <a:lnTo>
                  <a:pt x="91196" y="23042"/>
                </a:lnTo>
                <a:lnTo>
                  <a:pt x="94076" y="24963"/>
                </a:lnTo>
                <a:lnTo>
                  <a:pt x="96956" y="26883"/>
                </a:lnTo>
                <a:lnTo>
                  <a:pt x="99837" y="28803"/>
                </a:lnTo>
                <a:lnTo>
                  <a:pt x="101757" y="30723"/>
                </a:lnTo>
                <a:lnTo>
                  <a:pt x="103677" y="31683"/>
                </a:lnTo>
                <a:lnTo>
                  <a:pt x="105597" y="32644"/>
                </a:lnTo>
                <a:lnTo>
                  <a:pt x="107518" y="32644"/>
                </a:lnTo>
                <a:lnTo>
                  <a:pt x="107518" y="31683"/>
                </a:lnTo>
                <a:lnTo>
                  <a:pt x="108478" y="31683"/>
                </a:lnTo>
                <a:lnTo>
                  <a:pt x="109438" y="30723"/>
                </a:lnTo>
                <a:lnTo>
                  <a:pt x="109438" y="27843"/>
                </a:lnTo>
                <a:lnTo>
                  <a:pt x="110398" y="26883"/>
                </a:lnTo>
                <a:lnTo>
                  <a:pt x="110398" y="211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8" name="object 658"/>
          <p:cNvSpPr/>
          <p:nvPr/>
        </p:nvSpPr>
        <p:spPr>
          <a:xfrm>
            <a:off x="3063499" y="6425138"/>
            <a:ext cx="11521" cy="48950"/>
          </a:xfrm>
          <a:custGeom>
            <a:avLst/>
            <a:gdLst/>
            <a:ahLst/>
            <a:cxnLst/>
            <a:rect l="l" t="t" r="r" b="b"/>
            <a:pathLst>
              <a:path w="11521" h="48950">
                <a:moveTo>
                  <a:pt x="9601" y="24002"/>
                </a:moveTo>
                <a:lnTo>
                  <a:pt x="7680" y="20162"/>
                </a:lnTo>
                <a:lnTo>
                  <a:pt x="5760" y="15361"/>
                </a:lnTo>
                <a:lnTo>
                  <a:pt x="4800" y="10561"/>
                </a:lnTo>
                <a:lnTo>
                  <a:pt x="3840" y="5760"/>
                </a:lnTo>
                <a:lnTo>
                  <a:pt x="2880" y="0"/>
                </a:lnTo>
                <a:lnTo>
                  <a:pt x="0" y="42245"/>
                </a:lnTo>
                <a:lnTo>
                  <a:pt x="5760" y="46085"/>
                </a:lnTo>
                <a:lnTo>
                  <a:pt x="11521" y="48950"/>
                </a:lnTo>
                <a:lnTo>
                  <a:pt x="9601" y="240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9" name="object 659"/>
          <p:cNvSpPr/>
          <p:nvPr/>
        </p:nvSpPr>
        <p:spPr>
          <a:xfrm>
            <a:off x="3046232" y="6361770"/>
            <a:ext cx="105597" cy="116159"/>
          </a:xfrm>
          <a:custGeom>
            <a:avLst/>
            <a:gdLst/>
            <a:ahLst/>
            <a:cxnLst/>
            <a:rect l="l" t="t" r="r" b="b"/>
            <a:pathLst>
              <a:path w="105597" h="116159">
                <a:moveTo>
                  <a:pt x="20147" y="51846"/>
                </a:moveTo>
                <a:lnTo>
                  <a:pt x="21107" y="46085"/>
                </a:lnTo>
                <a:lnTo>
                  <a:pt x="22067" y="41285"/>
                </a:lnTo>
                <a:lnTo>
                  <a:pt x="23987" y="35524"/>
                </a:lnTo>
                <a:lnTo>
                  <a:pt x="25907" y="31683"/>
                </a:lnTo>
                <a:lnTo>
                  <a:pt x="28788" y="27843"/>
                </a:lnTo>
                <a:lnTo>
                  <a:pt x="30708" y="24002"/>
                </a:lnTo>
                <a:lnTo>
                  <a:pt x="34549" y="21122"/>
                </a:lnTo>
                <a:lnTo>
                  <a:pt x="38389" y="19217"/>
                </a:lnTo>
                <a:lnTo>
                  <a:pt x="42230" y="17282"/>
                </a:lnTo>
                <a:lnTo>
                  <a:pt x="47990" y="16337"/>
                </a:lnTo>
                <a:lnTo>
                  <a:pt x="59512" y="16337"/>
                </a:lnTo>
                <a:lnTo>
                  <a:pt x="64312" y="17282"/>
                </a:lnTo>
                <a:lnTo>
                  <a:pt x="69113" y="19217"/>
                </a:lnTo>
                <a:lnTo>
                  <a:pt x="72953" y="22082"/>
                </a:lnTo>
                <a:lnTo>
                  <a:pt x="75834" y="24963"/>
                </a:lnTo>
                <a:lnTo>
                  <a:pt x="78714" y="28803"/>
                </a:lnTo>
                <a:lnTo>
                  <a:pt x="80634" y="32644"/>
                </a:lnTo>
                <a:lnTo>
                  <a:pt x="82555" y="36484"/>
                </a:lnTo>
                <a:lnTo>
                  <a:pt x="83515" y="42245"/>
                </a:lnTo>
                <a:lnTo>
                  <a:pt x="85435" y="47045"/>
                </a:lnTo>
                <a:lnTo>
                  <a:pt x="85435" y="64328"/>
                </a:lnTo>
                <a:lnTo>
                  <a:pt x="84475" y="70088"/>
                </a:lnTo>
                <a:lnTo>
                  <a:pt x="83515" y="74889"/>
                </a:lnTo>
                <a:lnTo>
                  <a:pt x="82555" y="79689"/>
                </a:lnTo>
                <a:lnTo>
                  <a:pt x="80634" y="84490"/>
                </a:lnTo>
                <a:lnTo>
                  <a:pt x="77754" y="88331"/>
                </a:lnTo>
                <a:lnTo>
                  <a:pt x="74874" y="92171"/>
                </a:lnTo>
                <a:lnTo>
                  <a:pt x="71993" y="94076"/>
                </a:lnTo>
                <a:lnTo>
                  <a:pt x="67193" y="96972"/>
                </a:lnTo>
                <a:lnTo>
                  <a:pt x="63352" y="98892"/>
                </a:lnTo>
                <a:lnTo>
                  <a:pt x="58552" y="99852"/>
                </a:lnTo>
                <a:lnTo>
                  <a:pt x="46070" y="99852"/>
                </a:lnTo>
                <a:lnTo>
                  <a:pt x="41269" y="98892"/>
                </a:lnTo>
                <a:lnTo>
                  <a:pt x="37429" y="96012"/>
                </a:lnTo>
                <a:lnTo>
                  <a:pt x="32628" y="94076"/>
                </a:lnTo>
                <a:lnTo>
                  <a:pt x="29748" y="91211"/>
                </a:lnTo>
                <a:lnTo>
                  <a:pt x="26868" y="87370"/>
                </a:lnTo>
                <a:lnTo>
                  <a:pt x="28788" y="112318"/>
                </a:lnTo>
                <a:lnTo>
                  <a:pt x="35509" y="114254"/>
                </a:lnTo>
                <a:lnTo>
                  <a:pt x="43190" y="116159"/>
                </a:lnTo>
                <a:lnTo>
                  <a:pt x="60472" y="116159"/>
                </a:lnTo>
                <a:lnTo>
                  <a:pt x="68153" y="114254"/>
                </a:lnTo>
                <a:lnTo>
                  <a:pt x="74874" y="111358"/>
                </a:lnTo>
                <a:lnTo>
                  <a:pt x="82555" y="108478"/>
                </a:lnTo>
                <a:lnTo>
                  <a:pt x="87355" y="104637"/>
                </a:lnTo>
                <a:lnTo>
                  <a:pt x="92141" y="98892"/>
                </a:lnTo>
                <a:lnTo>
                  <a:pt x="96956" y="94076"/>
                </a:lnTo>
                <a:lnTo>
                  <a:pt x="99822" y="87370"/>
                </a:lnTo>
                <a:lnTo>
                  <a:pt x="102702" y="80650"/>
                </a:lnTo>
                <a:lnTo>
                  <a:pt x="104637" y="72969"/>
                </a:lnTo>
                <a:lnTo>
                  <a:pt x="105597" y="65288"/>
                </a:lnTo>
                <a:lnTo>
                  <a:pt x="105597" y="48005"/>
                </a:lnTo>
                <a:lnTo>
                  <a:pt x="104637" y="40325"/>
                </a:lnTo>
                <a:lnTo>
                  <a:pt x="102702" y="32644"/>
                </a:lnTo>
                <a:lnTo>
                  <a:pt x="100797" y="25923"/>
                </a:lnTo>
                <a:lnTo>
                  <a:pt x="96956" y="20162"/>
                </a:lnTo>
                <a:lnTo>
                  <a:pt x="93116" y="15377"/>
                </a:lnTo>
                <a:lnTo>
                  <a:pt x="88315" y="10561"/>
                </a:lnTo>
                <a:lnTo>
                  <a:pt x="83515" y="6720"/>
                </a:lnTo>
                <a:lnTo>
                  <a:pt x="76794" y="3840"/>
                </a:lnTo>
                <a:lnTo>
                  <a:pt x="70073" y="975"/>
                </a:lnTo>
                <a:lnTo>
                  <a:pt x="62392" y="0"/>
                </a:lnTo>
                <a:lnTo>
                  <a:pt x="45110" y="0"/>
                </a:lnTo>
                <a:lnTo>
                  <a:pt x="37429" y="1935"/>
                </a:lnTo>
                <a:lnTo>
                  <a:pt x="30708" y="3840"/>
                </a:lnTo>
                <a:lnTo>
                  <a:pt x="23987" y="6720"/>
                </a:lnTo>
                <a:lnTo>
                  <a:pt x="18227" y="11536"/>
                </a:lnTo>
                <a:lnTo>
                  <a:pt x="13426" y="16337"/>
                </a:lnTo>
                <a:lnTo>
                  <a:pt x="8625" y="22082"/>
                </a:lnTo>
                <a:lnTo>
                  <a:pt x="5745" y="27843"/>
                </a:lnTo>
                <a:lnTo>
                  <a:pt x="3840" y="35524"/>
                </a:lnTo>
                <a:lnTo>
                  <a:pt x="944" y="42245"/>
                </a:lnTo>
                <a:lnTo>
                  <a:pt x="0" y="49926"/>
                </a:lnTo>
                <a:lnTo>
                  <a:pt x="0" y="68168"/>
                </a:lnTo>
                <a:lnTo>
                  <a:pt x="944" y="75849"/>
                </a:lnTo>
                <a:lnTo>
                  <a:pt x="2880" y="82570"/>
                </a:lnTo>
                <a:lnTo>
                  <a:pt x="5745" y="90251"/>
                </a:lnTo>
                <a:lnTo>
                  <a:pt x="8625" y="96012"/>
                </a:lnTo>
                <a:lnTo>
                  <a:pt x="12466" y="100812"/>
                </a:lnTo>
                <a:lnTo>
                  <a:pt x="17266" y="105613"/>
                </a:lnTo>
                <a:lnTo>
                  <a:pt x="20147" y="63367"/>
                </a:lnTo>
                <a:lnTo>
                  <a:pt x="20147" y="5184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0" name="object 660"/>
          <p:cNvSpPr/>
          <p:nvPr/>
        </p:nvSpPr>
        <p:spPr>
          <a:xfrm>
            <a:off x="3180618" y="6361770"/>
            <a:ext cx="91196" cy="114254"/>
          </a:xfrm>
          <a:custGeom>
            <a:avLst/>
            <a:gdLst/>
            <a:ahLst/>
            <a:cxnLst/>
            <a:rect l="l" t="t" r="r" b="b"/>
            <a:pathLst>
              <a:path w="91196" h="114254">
                <a:moveTo>
                  <a:pt x="18242" y="113294"/>
                </a:moveTo>
                <a:lnTo>
                  <a:pt x="18242" y="112318"/>
                </a:lnTo>
                <a:lnTo>
                  <a:pt x="19202" y="112318"/>
                </a:lnTo>
                <a:lnTo>
                  <a:pt x="19202" y="37444"/>
                </a:lnTo>
                <a:lnTo>
                  <a:pt x="24963" y="30723"/>
                </a:lnTo>
                <a:lnTo>
                  <a:pt x="29763" y="24963"/>
                </a:lnTo>
                <a:lnTo>
                  <a:pt x="34564" y="22082"/>
                </a:lnTo>
                <a:lnTo>
                  <a:pt x="39364" y="18242"/>
                </a:lnTo>
                <a:lnTo>
                  <a:pt x="44165" y="16337"/>
                </a:lnTo>
                <a:lnTo>
                  <a:pt x="52806" y="16337"/>
                </a:lnTo>
                <a:lnTo>
                  <a:pt x="56647" y="17282"/>
                </a:lnTo>
                <a:lnTo>
                  <a:pt x="59512" y="19217"/>
                </a:lnTo>
                <a:lnTo>
                  <a:pt x="62392" y="20162"/>
                </a:lnTo>
                <a:lnTo>
                  <a:pt x="64328" y="22082"/>
                </a:lnTo>
                <a:lnTo>
                  <a:pt x="66233" y="24963"/>
                </a:lnTo>
                <a:lnTo>
                  <a:pt x="68168" y="27843"/>
                </a:lnTo>
                <a:lnTo>
                  <a:pt x="69128" y="30723"/>
                </a:lnTo>
                <a:lnTo>
                  <a:pt x="70073" y="34564"/>
                </a:lnTo>
                <a:lnTo>
                  <a:pt x="71033" y="38404"/>
                </a:lnTo>
                <a:lnTo>
                  <a:pt x="72008" y="43205"/>
                </a:lnTo>
                <a:lnTo>
                  <a:pt x="72008" y="112318"/>
                </a:lnTo>
                <a:lnTo>
                  <a:pt x="72953" y="113294"/>
                </a:lnTo>
                <a:lnTo>
                  <a:pt x="73914" y="113294"/>
                </a:lnTo>
                <a:lnTo>
                  <a:pt x="73914" y="114254"/>
                </a:lnTo>
                <a:lnTo>
                  <a:pt x="87355" y="114254"/>
                </a:lnTo>
                <a:lnTo>
                  <a:pt x="88315" y="113294"/>
                </a:lnTo>
                <a:lnTo>
                  <a:pt x="90236" y="113294"/>
                </a:lnTo>
                <a:lnTo>
                  <a:pt x="90236" y="112318"/>
                </a:lnTo>
                <a:lnTo>
                  <a:pt x="91196" y="112318"/>
                </a:lnTo>
                <a:lnTo>
                  <a:pt x="91196" y="38404"/>
                </a:lnTo>
                <a:lnTo>
                  <a:pt x="90236" y="32644"/>
                </a:lnTo>
                <a:lnTo>
                  <a:pt x="89275" y="26898"/>
                </a:lnTo>
                <a:lnTo>
                  <a:pt x="87355" y="22082"/>
                </a:lnTo>
                <a:lnTo>
                  <a:pt x="85435" y="17282"/>
                </a:lnTo>
                <a:lnTo>
                  <a:pt x="82555" y="13441"/>
                </a:lnTo>
                <a:lnTo>
                  <a:pt x="79674" y="8656"/>
                </a:lnTo>
                <a:lnTo>
                  <a:pt x="75849" y="5775"/>
                </a:lnTo>
                <a:lnTo>
                  <a:pt x="71033" y="3840"/>
                </a:lnTo>
                <a:lnTo>
                  <a:pt x="66233" y="975"/>
                </a:lnTo>
                <a:lnTo>
                  <a:pt x="60487" y="0"/>
                </a:lnTo>
                <a:lnTo>
                  <a:pt x="47045" y="0"/>
                </a:lnTo>
                <a:lnTo>
                  <a:pt x="41285" y="1935"/>
                </a:lnTo>
                <a:lnTo>
                  <a:pt x="35524" y="4815"/>
                </a:lnTo>
                <a:lnTo>
                  <a:pt x="29763" y="7696"/>
                </a:lnTo>
                <a:lnTo>
                  <a:pt x="23042" y="12496"/>
                </a:lnTo>
                <a:lnTo>
                  <a:pt x="17282" y="19217"/>
                </a:lnTo>
                <a:lnTo>
                  <a:pt x="17282" y="2895"/>
                </a:lnTo>
                <a:lnTo>
                  <a:pt x="15361" y="2895"/>
                </a:lnTo>
                <a:lnTo>
                  <a:pt x="15361" y="1935"/>
                </a:lnTo>
                <a:lnTo>
                  <a:pt x="2880" y="1935"/>
                </a:lnTo>
                <a:lnTo>
                  <a:pt x="1920" y="2895"/>
                </a:lnTo>
                <a:lnTo>
                  <a:pt x="960" y="2895"/>
                </a:lnTo>
                <a:lnTo>
                  <a:pt x="0" y="3840"/>
                </a:lnTo>
                <a:lnTo>
                  <a:pt x="0" y="112318"/>
                </a:lnTo>
                <a:lnTo>
                  <a:pt x="960" y="113294"/>
                </a:lnTo>
                <a:lnTo>
                  <a:pt x="1920" y="113294"/>
                </a:lnTo>
                <a:lnTo>
                  <a:pt x="2880" y="114254"/>
                </a:lnTo>
                <a:lnTo>
                  <a:pt x="15361" y="114254"/>
                </a:lnTo>
                <a:lnTo>
                  <a:pt x="16322" y="113294"/>
                </a:lnTo>
                <a:lnTo>
                  <a:pt x="18242" y="11329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1" name="object 661"/>
          <p:cNvSpPr/>
          <p:nvPr/>
        </p:nvSpPr>
        <p:spPr>
          <a:xfrm>
            <a:off x="3307339" y="6361770"/>
            <a:ext cx="91196" cy="114254"/>
          </a:xfrm>
          <a:custGeom>
            <a:avLst/>
            <a:gdLst/>
            <a:ahLst/>
            <a:cxnLst/>
            <a:rect l="l" t="t" r="r" b="b"/>
            <a:pathLst>
              <a:path w="91196" h="114254">
                <a:moveTo>
                  <a:pt x="82555" y="13441"/>
                </a:moveTo>
                <a:lnTo>
                  <a:pt x="79674" y="8656"/>
                </a:lnTo>
                <a:lnTo>
                  <a:pt x="75834" y="5775"/>
                </a:lnTo>
                <a:lnTo>
                  <a:pt x="71033" y="3840"/>
                </a:lnTo>
                <a:lnTo>
                  <a:pt x="66233" y="975"/>
                </a:lnTo>
                <a:lnTo>
                  <a:pt x="59512" y="0"/>
                </a:lnTo>
                <a:lnTo>
                  <a:pt x="47045" y="0"/>
                </a:lnTo>
                <a:lnTo>
                  <a:pt x="40325" y="1935"/>
                </a:lnTo>
                <a:lnTo>
                  <a:pt x="34549" y="4815"/>
                </a:lnTo>
                <a:lnTo>
                  <a:pt x="28803" y="7696"/>
                </a:lnTo>
                <a:lnTo>
                  <a:pt x="23042" y="12496"/>
                </a:lnTo>
                <a:lnTo>
                  <a:pt x="17282" y="19217"/>
                </a:lnTo>
                <a:lnTo>
                  <a:pt x="17282" y="3840"/>
                </a:lnTo>
                <a:lnTo>
                  <a:pt x="16322" y="3840"/>
                </a:lnTo>
                <a:lnTo>
                  <a:pt x="16322" y="2895"/>
                </a:lnTo>
                <a:lnTo>
                  <a:pt x="15361" y="2895"/>
                </a:lnTo>
                <a:lnTo>
                  <a:pt x="14401" y="1935"/>
                </a:lnTo>
                <a:lnTo>
                  <a:pt x="1920" y="1935"/>
                </a:lnTo>
                <a:lnTo>
                  <a:pt x="960" y="2895"/>
                </a:lnTo>
                <a:lnTo>
                  <a:pt x="0" y="2895"/>
                </a:lnTo>
                <a:lnTo>
                  <a:pt x="0" y="113294"/>
                </a:lnTo>
                <a:lnTo>
                  <a:pt x="1920" y="113294"/>
                </a:lnTo>
                <a:lnTo>
                  <a:pt x="1920" y="114254"/>
                </a:lnTo>
                <a:lnTo>
                  <a:pt x="15361" y="114254"/>
                </a:lnTo>
                <a:lnTo>
                  <a:pt x="16322" y="113294"/>
                </a:lnTo>
                <a:lnTo>
                  <a:pt x="18242" y="113294"/>
                </a:lnTo>
                <a:lnTo>
                  <a:pt x="18242" y="112318"/>
                </a:lnTo>
                <a:lnTo>
                  <a:pt x="19202" y="112318"/>
                </a:lnTo>
                <a:lnTo>
                  <a:pt x="19202" y="37444"/>
                </a:lnTo>
                <a:lnTo>
                  <a:pt x="24003" y="30723"/>
                </a:lnTo>
                <a:lnTo>
                  <a:pt x="29763" y="24963"/>
                </a:lnTo>
                <a:lnTo>
                  <a:pt x="34549" y="22082"/>
                </a:lnTo>
                <a:lnTo>
                  <a:pt x="39364" y="18242"/>
                </a:lnTo>
                <a:lnTo>
                  <a:pt x="44150" y="16337"/>
                </a:lnTo>
                <a:lnTo>
                  <a:pt x="52791" y="16337"/>
                </a:lnTo>
                <a:lnTo>
                  <a:pt x="55671" y="17282"/>
                </a:lnTo>
                <a:lnTo>
                  <a:pt x="58552" y="19217"/>
                </a:lnTo>
                <a:lnTo>
                  <a:pt x="61432" y="20162"/>
                </a:lnTo>
                <a:lnTo>
                  <a:pt x="64312" y="22082"/>
                </a:lnTo>
                <a:lnTo>
                  <a:pt x="66233" y="24963"/>
                </a:lnTo>
                <a:lnTo>
                  <a:pt x="68153" y="27843"/>
                </a:lnTo>
                <a:lnTo>
                  <a:pt x="69113" y="30723"/>
                </a:lnTo>
                <a:lnTo>
                  <a:pt x="70073" y="34564"/>
                </a:lnTo>
                <a:lnTo>
                  <a:pt x="71033" y="38404"/>
                </a:lnTo>
                <a:lnTo>
                  <a:pt x="71033" y="111358"/>
                </a:lnTo>
                <a:lnTo>
                  <a:pt x="71993" y="112318"/>
                </a:lnTo>
                <a:lnTo>
                  <a:pt x="71993" y="113294"/>
                </a:lnTo>
                <a:lnTo>
                  <a:pt x="72953" y="113294"/>
                </a:lnTo>
                <a:lnTo>
                  <a:pt x="73914" y="114254"/>
                </a:lnTo>
                <a:lnTo>
                  <a:pt x="87355" y="114254"/>
                </a:lnTo>
                <a:lnTo>
                  <a:pt x="88315" y="113294"/>
                </a:lnTo>
                <a:lnTo>
                  <a:pt x="89275" y="113294"/>
                </a:lnTo>
                <a:lnTo>
                  <a:pt x="90236" y="112318"/>
                </a:lnTo>
                <a:lnTo>
                  <a:pt x="91196" y="111358"/>
                </a:lnTo>
                <a:lnTo>
                  <a:pt x="91196" y="38404"/>
                </a:lnTo>
                <a:lnTo>
                  <a:pt x="90236" y="32644"/>
                </a:lnTo>
                <a:lnTo>
                  <a:pt x="88315" y="26898"/>
                </a:lnTo>
                <a:lnTo>
                  <a:pt x="87355" y="22082"/>
                </a:lnTo>
                <a:lnTo>
                  <a:pt x="85435" y="17282"/>
                </a:lnTo>
                <a:lnTo>
                  <a:pt x="82555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2" name="object 662"/>
          <p:cNvSpPr/>
          <p:nvPr/>
        </p:nvSpPr>
        <p:spPr>
          <a:xfrm>
            <a:off x="3446526" y="6361770"/>
            <a:ext cx="76809" cy="61447"/>
          </a:xfrm>
          <a:custGeom>
            <a:avLst/>
            <a:gdLst/>
            <a:ahLst/>
            <a:cxnLst/>
            <a:rect l="l" t="t" r="r" b="b"/>
            <a:pathLst>
              <a:path w="76809" h="61447">
                <a:moveTo>
                  <a:pt x="70088" y="19217"/>
                </a:moveTo>
                <a:lnTo>
                  <a:pt x="66248" y="14401"/>
                </a:lnTo>
                <a:lnTo>
                  <a:pt x="62407" y="10561"/>
                </a:lnTo>
                <a:lnTo>
                  <a:pt x="57607" y="6720"/>
                </a:lnTo>
                <a:lnTo>
                  <a:pt x="51846" y="3840"/>
                </a:lnTo>
                <a:lnTo>
                  <a:pt x="46085" y="975"/>
                </a:lnTo>
                <a:lnTo>
                  <a:pt x="38404" y="0"/>
                </a:lnTo>
                <a:lnTo>
                  <a:pt x="23042" y="0"/>
                </a:lnTo>
                <a:lnTo>
                  <a:pt x="15361" y="975"/>
                </a:lnTo>
                <a:lnTo>
                  <a:pt x="9601" y="3840"/>
                </a:lnTo>
                <a:lnTo>
                  <a:pt x="2880" y="6720"/>
                </a:lnTo>
                <a:lnTo>
                  <a:pt x="960" y="39364"/>
                </a:lnTo>
                <a:lnTo>
                  <a:pt x="2880" y="35524"/>
                </a:lnTo>
                <a:lnTo>
                  <a:pt x="3840" y="31683"/>
                </a:lnTo>
                <a:lnTo>
                  <a:pt x="5775" y="27843"/>
                </a:lnTo>
                <a:lnTo>
                  <a:pt x="7680" y="24963"/>
                </a:lnTo>
                <a:lnTo>
                  <a:pt x="10561" y="22082"/>
                </a:lnTo>
                <a:lnTo>
                  <a:pt x="13441" y="19217"/>
                </a:lnTo>
                <a:lnTo>
                  <a:pt x="17282" y="17282"/>
                </a:lnTo>
                <a:lnTo>
                  <a:pt x="21122" y="16337"/>
                </a:lnTo>
                <a:lnTo>
                  <a:pt x="24963" y="15377"/>
                </a:lnTo>
                <a:lnTo>
                  <a:pt x="39364" y="15377"/>
                </a:lnTo>
                <a:lnTo>
                  <a:pt x="46085" y="18242"/>
                </a:lnTo>
                <a:lnTo>
                  <a:pt x="50886" y="24002"/>
                </a:lnTo>
                <a:lnTo>
                  <a:pt x="55686" y="29763"/>
                </a:lnTo>
                <a:lnTo>
                  <a:pt x="57607" y="37444"/>
                </a:lnTo>
                <a:lnTo>
                  <a:pt x="57607" y="48005"/>
                </a:lnTo>
                <a:lnTo>
                  <a:pt x="0" y="48005"/>
                </a:lnTo>
                <a:lnTo>
                  <a:pt x="0" y="61447"/>
                </a:lnTo>
                <a:lnTo>
                  <a:pt x="72969" y="61447"/>
                </a:lnTo>
                <a:lnTo>
                  <a:pt x="74889" y="59527"/>
                </a:lnTo>
                <a:lnTo>
                  <a:pt x="76809" y="58567"/>
                </a:lnTo>
                <a:lnTo>
                  <a:pt x="76809" y="43205"/>
                </a:lnTo>
                <a:lnTo>
                  <a:pt x="75849" y="36484"/>
                </a:lnTo>
                <a:lnTo>
                  <a:pt x="74889" y="30723"/>
                </a:lnTo>
                <a:lnTo>
                  <a:pt x="72969" y="24002"/>
                </a:lnTo>
                <a:lnTo>
                  <a:pt x="70088" y="1921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3" name="object 663"/>
          <p:cNvSpPr/>
          <p:nvPr/>
        </p:nvSpPr>
        <p:spPr>
          <a:xfrm>
            <a:off x="3426378" y="6368491"/>
            <a:ext cx="93116" cy="109438"/>
          </a:xfrm>
          <a:custGeom>
            <a:avLst/>
            <a:gdLst/>
            <a:ahLst/>
            <a:cxnLst/>
            <a:rect l="l" t="t" r="r" b="b"/>
            <a:pathLst>
              <a:path w="93116" h="109438">
                <a:moveTo>
                  <a:pt x="960" y="70088"/>
                </a:moveTo>
                <a:lnTo>
                  <a:pt x="3840" y="76809"/>
                </a:lnTo>
                <a:lnTo>
                  <a:pt x="5745" y="84490"/>
                </a:lnTo>
                <a:lnTo>
                  <a:pt x="8641" y="90251"/>
                </a:lnTo>
                <a:lnTo>
                  <a:pt x="13426" y="95036"/>
                </a:lnTo>
                <a:lnTo>
                  <a:pt x="18242" y="99852"/>
                </a:lnTo>
                <a:lnTo>
                  <a:pt x="23027" y="102732"/>
                </a:lnTo>
                <a:lnTo>
                  <a:pt x="29748" y="105597"/>
                </a:lnTo>
                <a:lnTo>
                  <a:pt x="36469" y="108478"/>
                </a:lnTo>
                <a:lnTo>
                  <a:pt x="44150" y="109438"/>
                </a:lnTo>
                <a:lnTo>
                  <a:pt x="57591" y="109438"/>
                </a:lnTo>
                <a:lnTo>
                  <a:pt x="62392" y="108478"/>
                </a:lnTo>
                <a:lnTo>
                  <a:pt x="67193" y="108478"/>
                </a:lnTo>
                <a:lnTo>
                  <a:pt x="71033" y="107533"/>
                </a:lnTo>
                <a:lnTo>
                  <a:pt x="75834" y="106573"/>
                </a:lnTo>
                <a:lnTo>
                  <a:pt x="78714" y="105597"/>
                </a:lnTo>
                <a:lnTo>
                  <a:pt x="82555" y="104637"/>
                </a:lnTo>
                <a:lnTo>
                  <a:pt x="84475" y="103692"/>
                </a:lnTo>
                <a:lnTo>
                  <a:pt x="87355" y="102732"/>
                </a:lnTo>
                <a:lnTo>
                  <a:pt x="89275" y="101757"/>
                </a:lnTo>
                <a:lnTo>
                  <a:pt x="90236" y="100812"/>
                </a:lnTo>
                <a:lnTo>
                  <a:pt x="91196" y="99852"/>
                </a:lnTo>
                <a:lnTo>
                  <a:pt x="92156" y="98892"/>
                </a:lnTo>
                <a:lnTo>
                  <a:pt x="92156" y="96972"/>
                </a:lnTo>
                <a:lnTo>
                  <a:pt x="93116" y="96012"/>
                </a:lnTo>
                <a:lnTo>
                  <a:pt x="93116" y="90251"/>
                </a:lnTo>
                <a:lnTo>
                  <a:pt x="92156" y="89291"/>
                </a:lnTo>
                <a:lnTo>
                  <a:pt x="92156" y="86410"/>
                </a:lnTo>
                <a:lnTo>
                  <a:pt x="91196" y="86410"/>
                </a:lnTo>
                <a:lnTo>
                  <a:pt x="90236" y="85450"/>
                </a:lnTo>
                <a:lnTo>
                  <a:pt x="88315" y="85450"/>
                </a:lnTo>
                <a:lnTo>
                  <a:pt x="87355" y="86410"/>
                </a:lnTo>
                <a:lnTo>
                  <a:pt x="85435" y="86410"/>
                </a:lnTo>
                <a:lnTo>
                  <a:pt x="83515" y="87355"/>
                </a:lnTo>
                <a:lnTo>
                  <a:pt x="81594" y="88331"/>
                </a:lnTo>
                <a:lnTo>
                  <a:pt x="78714" y="89291"/>
                </a:lnTo>
                <a:lnTo>
                  <a:pt x="75834" y="90251"/>
                </a:lnTo>
                <a:lnTo>
                  <a:pt x="71993" y="91196"/>
                </a:lnTo>
                <a:lnTo>
                  <a:pt x="68153" y="92171"/>
                </a:lnTo>
                <a:lnTo>
                  <a:pt x="64312" y="93131"/>
                </a:lnTo>
                <a:lnTo>
                  <a:pt x="48950" y="93131"/>
                </a:lnTo>
                <a:lnTo>
                  <a:pt x="43190" y="92171"/>
                </a:lnTo>
                <a:lnTo>
                  <a:pt x="38389" y="91196"/>
                </a:lnTo>
                <a:lnTo>
                  <a:pt x="34549" y="89291"/>
                </a:lnTo>
                <a:lnTo>
                  <a:pt x="30708" y="86410"/>
                </a:lnTo>
                <a:lnTo>
                  <a:pt x="27828" y="82570"/>
                </a:lnTo>
                <a:lnTo>
                  <a:pt x="24947" y="79689"/>
                </a:lnTo>
                <a:lnTo>
                  <a:pt x="23027" y="75849"/>
                </a:lnTo>
                <a:lnTo>
                  <a:pt x="22082" y="71048"/>
                </a:lnTo>
                <a:lnTo>
                  <a:pt x="21107" y="66248"/>
                </a:lnTo>
                <a:lnTo>
                  <a:pt x="20147" y="61447"/>
                </a:lnTo>
                <a:lnTo>
                  <a:pt x="20147" y="41285"/>
                </a:lnTo>
                <a:lnTo>
                  <a:pt x="21107" y="36484"/>
                </a:lnTo>
                <a:lnTo>
                  <a:pt x="21107" y="32644"/>
                </a:lnTo>
                <a:lnTo>
                  <a:pt x="23027" y="0"/>
                </a:lnTo>
                <a:lnTo>
                  <a:pt x="18242" y="3840"/>
                </a:lnTo>
                <a:lnTo>
                  <a:pt x="13426" y="8656"/>
                </a:lnTo>
                <a:lnTo>
                  <a:pt x="9585" y="14401"/>
                </a:lnTo>
                <a:lnTo>
                  <a:pt x="5745" y="20177"/>
                </a:lnTo>
                <a:lnTo>
                  <a:pt x="3840" y="26883"/>
                </a:lnTo>
                <a:lnTo>
                  <a:pt x="960" y="34564"/>
                </a:lnTo>
                <a:lnTo>
                  <a:pt x="0" y="42245"/>
                </a:lnTo>
                <a:lnTo>
                  <a:pt x="0" y="61447"/>
                </a:lnTo>
                <a:lnTo>
                  <a:pt x="960" y="7008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4" name="object 664"/>
          <p:cNvSpPr/>
          <p:nvPr/>
        </p:nvSpPr>
        <p:spPr>
          <a:xfrm>
            <a:off x="3545403" y="6361770"/>
            <a:ext cx="83530" cy="116159"/>
          </a:xfrm>
          <a:custGeom>
            <a:avLst/>
            <a:gdLst/>
            <a:ahLst/>
            <a:cxnLst/>
            <a:rect l="l" t="t" r="r" b="b"/>
            <a:pathLst>
              <a:path w="83530" h="116159">
                <a:moveTo>
                  <a:pt x="27843" y="89291"/>
                </a:moveTo>
                <a:lnTo>
                  <a:pt x="25923" y="85450"/>
                </a:lnTo>
                <a:lnTo>
                  <a:pt x="24003" y="81610"/>
                </a:lnTo>
                <a:lnTo>
                  <a:pt x="23042" y="75849"/>
                </a:lnTo>
                <a:lnTo>
                  <a:pt x="21122" y="71048"/>
                </a:lnTo>
                <a:lnTo>
                  <a:pt x="21122" y="58567"/>
                </a:lnTo>
                <a:lnTo>
                  <a:pt x="21399" y="49899"/>
                </a:lnTo>
                <a:lnTo>
                  <a:pt x="23465" y="36986"/>
                </a:lnTo>
                <a:lnTo>
                  <a:pt x="27843" y="26898"/>
                </a:lnTo>
                <a:lnTo>
                  <a:pt x="33604" y="20162"/>
                </a:lnTo>
                <a:lnTo>
                  <a:pt x="40325" y="16337"/>
                </a:lnTo>
                <a:lnTo>
                  <a:pt x="53766" y="16337"/>
                </a:lnTo>
                <a:lnTo>
                  <a:pt x="57607" y="17282"/>
                </a:lnTo>
                <a:lnTo>
                  <a:pt x="61447" y="18242"/>
                </a:lnTo>
                <a:lnTo>
                  <a:pt x="64328" y="19217"/>
                </a:lnTo>
                <a:lnTo>
                  <a:pt x="67208" y="21122"/>
                </a:lnTo>
                <a:lnTo>
                  <a:pt x="70088" y="22082"/>
                </a:lnTo>
                <a:lnTo>
                  <a:pt x="72009" y="24002"/>
                </a:lnTo>
                <a:lnTo>
                  <a:pt x="73929" y="25923"/>
                </a:lnTo>
                <a:lnTo>
                  <a:pt x="75849" y="26898"/>
                </a:lnTo>
                <a:lnTo>
                  <a:pt x="77769" y="27843"/>
                </a:lnTo>
                <a:lnTo>
                  <a:pt x="78729" y="28803"/>
                </a:lnTo>
                <a:lnTo>
                  <a:pt x="80650" y="28803"/>
                </a:lnTo>
                <a:lnTo>
                  <a:pt x="81610" y="27843"/>
                </a:lnTo>
                <a:lnTo>
                  <a:pt x="82555" y="26898"/>
                </a:lnTo>
                <a:lnTo>
                  <a:pt x="83530" y="25923"/>
                </a:lnTo>
                <a:lnTo>
                  <a:pt x="83530" y="15377"/>
                </a:lnTo>
                <a:lnTo>
                  <a:pt x="82555" y="14401"/>
                </a:lnTo>
                <a:lnTo>
                  <a:pt x="82555" y="13441"/>
                </a:lnTo>
                <a:lnTo>
                  <a:pt x="81610" y="12496"/>
                </a:lnTo>
                <a:lnTo>
                  <a:pt x="80650" y="11536"/>
                </a:lnTo>
                <a:lnTo>
                  <a:pt x="79689" y="10561"/>
                </a:lnTo>
                <a:lnTo>
                  <a:pt x="78729" y="9616"/>
                </a:lnTo>
                <a:lnTo>
                  <a:pt x="77769" y="8656"/>
                </a:lnTo>
                <a:lnTo>
                  <a:pt x="75849" y="6720"/>
                </a:lnTo>
                <a:lnTo>
                  <a:pt x="72969" y="5775"/>
                </a:lnTo>
                <a:lnTo>
                  <a:pt x="71048" y="4815"/>
                </a:lnTo>
                <a:lnTo>
                  <a:pt x="68168" y="3840"/>
                </a:lnTo>
                <a:lnTo>
                  <a:pt x="65288" y="1935"/>
                </a:lnTo>
                <a:lnTo>
                  <a:pt x="62407" y="1935"/>
                </a:lnTo>
                <a:lnTo>
                  <a:pt x="59527" y="975"/>
                </a:lnTo>
                <a:lnTo>
                  <a:pt x="56647" y="0"/>
                </a:lnTo>
                <a:lnTo>
                  <a:pt x="43205" y="0"/>
                </a:lnTo>
                <a:lnTo>
                  <a:pt x="36484" y="975"/>
                </a:lnTo>
                <a:lnTo>
                  <a:pt x="30723" y="3840"/>
                </a:lnTo>
                <a:lnTo>
                  <a:pt x="24003" y="5775"/>
                </a:lnTo>
                <a:lnTo>
                  <a:pt x="19202" y="9616"/>
                </a:lnTo>
                <a:lnTo>
                  <a:pt x="14401" y="14401"/>
                </a:lnTo>
                <a:lnTo>
                  <a:pt x="10561" y="19217"/>
                </a:lnTo>
                <a:lnTo>
                  <a:pt x="6720" y="24963"/>
                </a:lnTo>
                <a:lnTo>
                  <a:pt x="3840" y="32644"/>
                </a:lnTo>
                <a:lnTo>
                  <a:pt x="1063" y="45871"/>
                </a:lnTo>
                <a:lnTo>
                  <a:pt x="0" y="59527"/>
                </a:lnTo>
                <a:lnTo>
                  <a:pt x="0" y="68168"/>
                </a:lnTo>
                <a:lnTo>
                  <a:pt x="1920" y="76809"/>
                </a:lnTo>
                <a:lnTo>
                  <a:pt x="3840" y="83530"/>
                </a:lnTo>
                <a:lnTo>
                  <a:pt x="5760" y="90251"/>
                </a:lnTo>
                <a:lnTo>
                  <a:pt x="8641" y="96012"/>
                </a:lnTo>
                <a:lnTo>
                  <a:pt x="12481" y="100812"/>
                </a:lnTo>
                <a:lnTo>
                  <a:pt x="16322" y="105613"/>
                </a:lnTo>
                <a:lnTo>
                  <a:pt x="21122" y="109453"/>
                </a:lnTo>
                <a:lnTo>
                  <a:pt x="27843" y="112318"/>
                </a:lnTo>
                <a:lnTo>
                  <a:pt x="33604" y="115199"/>
                </a:lnTo>
                <a:lnTo>
                  <a:pt x="40325" y="116159"/>
                </a:lnTo>
                <a:lnTo>
                  <a:pt x="50886" y="116159"/>
                </a:lnTo>
                <a:lnTo>
                  <a:pt x="54726" y="115199"/>
                </a:lnTo>
                <a:lnTo>
                  <a:pt x="58567" y="115199"/>
                </a:lnTo>
                <a:lnTo>
                  <a:pt x="61447" y="114254"/>
                </a:lnTo>
                <a:lnTo>
                  <a:pt x="65288" y="113294"/>
                </a:lnTo>
                <a:lnTo>
                  <a:pt x="68168" y="112318"/>
                </a:lnTo>
                <a:lnTo>
                  <a:pt x="71048" y="111358"/>
                </a:lnTo>
                <a:lnTo>
                  <a:pt x="72969" y="109453"/>
                </a:lnTo>
                <a:lnTo>
                  <a:pt x="75849" y="108478"/>
                </a:lnTo>
                <a:lnTo>
                  <a:pt x="77769" y="106573"/>
                </a:lnTo>
                <a:lnTo>
                  <a:pt x="79689" y="105613"/>
                </a:lnTo>
                <a:lnTo>
                  <a:pt x="80650" y="104637"/>
                </a:lnTo>
                <a:lnTo>
                  <a:pt x="81610" y="103692"/>
                </a:lnTo>
                <a:lnTo>
                  <a:pt x="82555" y="102732"/>
                </a:lnTo>
                <a:lnTo>
                  <a:pt x="82555" y="101757"/>
                </a:lnTo>
                <a:lnTo>
                  <a:pt x="83530" y="100812"/>
                </a:lnTo>
                <a:lnTo>
                  <a:pt x="83530" y="88331"/>
                </a:lnTo>
                <a:lnTo>
                  <a:pt x="82555" y="87370"/>
                </a:lnTo>
                <a:lnTo>
                  <a:pt x="82555" y="86410"/>
                </a:lnTo>
                <a:lnTo>
                  <a:pt x="81610" y="85450"/>
                </a:lnTo>
                <a:lnTo>
                  <a:pt x="79689" y="85450"/>
                </a:lnTo>
                <a:lnTo>
                  <a:pt x="78729" y="86410"/>
                </a:lnTo>
                <a:lnTo>
                  <a:pt x="76809" y="88331"/>
                </a:lnTo>
                <a:lnTo>
                  <a:pt x="74889" y="89291"/>
                </a:lnTo>
                <a:lnTo>
                  <a:pt x="72969" y="91211"/>
                </a:lnTo>
                <a:lnTo>
                  <a:pt x="70088" y="92171"/>
                </a:lnTo>
                <a:lnTo>
                  <a:pt x="68168" y="94076"/>
                </a:lnTo>
                <a:lnTo>
                  <a:pt x="65288" y="96012"/>
                </a:lnTo>
                <a:lnTo>
                  <a:pt x="61447" y="96972"/>
                </a:lnTo>
                <a:lnTo>
                  <a:pt x="58567" y="98892"/>
                </a:lnTo>
                <a:lnTo>
                  <a:pt x="45125" y="98892"/>
                </a:lnTo>
                <a:lnTo>
                  <a:pt x="41285" y="97916"/>
                </a:lnTo>
                <a:lnTo>
                  <a:pt x="37444" y="96972"/>
                </a:lnTo>
                <a:lnTo>
                  <a:pt x="33604" y="95051"/>
                </a:lnTo>
                <a:lnTo>
                  <a:pt x="30723" y="92171"/>
                </a:lnTo>
                <a:lnTo>
                  <a:pt x="27843" y="8929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5" name="object 665"/>
          <p:cNvSpPr/>
          <p:nvPr/>
        </p:nvSpPr>
        <p:spPr>
          <a:xfrm>
            <a:off x="3641415" y="6334902"/>
            <a:ext cx="69113" cy="142067"/>
          </a:xfrm>
          <a:custGeom>
            <a:avLst/>
            <a:gdLst/>
            <a:ahLst/>
            <a:cxnLst/>
            <a:rect l="l" t="t" r="r" b="b"/>
            <a:pathLst>
              <a:path w="69113" h="142067">
                <a:moveTo>
                  <a:pt x="66233" y="28803"/>
                </a:moveTo>
                <a:lnTo>
                  <a:pt x="37429" y="28803"/>
                </a:lnTo>
                <a:lnTo>
                  <a:pt x="37429" y="2880"/>
                </a:lnTo>
                <a:lnTo>
                  <a:pt x="36469" y="1920"/>
                </a:lnTo>
                <a:lnTo>
                  <a:pt x="35509" y="960"/>
                </a:lnTo>
                <a:lnTo>
                  <a:pt x="33588" y="960"/>
                </a:lnTo>
                <a:lnTo>
                  <a:pt x="32628" y="0"/>
                </a:lnTo>
                <a:lnTo>
                  <a:pt x="23027" y="0"/>
                </a:lnTo>
                <a:lnTo>
                  <a:pt x="22067" y="960"/>
                </a:lnTo>
                <a:lnTo>
                  <a:pt x="20147" y="960"/>
                </a:lnTo>
                <a:lnTo>
                  <a:pt x="19187" y="1920"/>
                </a:lnTo>
                <a:lnTo>
                  <a:pt x="18227" y="2880"/>
                </a:lnTo>
                <a:lnTo>
                  <a:pt x="18227" y="28803"/>
                </a:lnTo>
                <a:lnTo>
                  <a:pt x="1905" y="28803"/>
                </a:lnTo>
                <a:lnTo>
                  <a:pt x="1905" y="29763"/>
                </a:lnTo>
                <a:lnTo>
                  <a:pt x="944" y="29763"/>
                </a:lnTo>
                <a:lnTo>
                  <a:pt x="944" y="30708"/>
                </a:lnTo>
                <a:lnTo>
                  <a:pt x="0" y="31683"/>
                </a:lnTo>
                <a:lnTo>
                  <a:pt x="0" y="42245"/>
                </a:lnTo>
                <a:lnTo>
                  <a:pt x="944" y="43205"/>
                </a:lnTo>
                <a:lnTo>
                  <a:pt x="944" y="44150"/>
                </a:lnTo>
                <a:lnTo>
                  <a:pt x="1905" y="45110"/>
                </a:lnTo>
                <a:lnTo>
                  <a:pt x="18227" y="45110"/>
                </a:lnTo>
                <a:lnTo>
                  <a:pt x="18227" y="113278"/>
                </a:lnTo>
                <a:lnTo>
                  <a:pt x="19187" y="118079"/>
                </a:lnTo>
                <a:lnTo>
                  <a:pt x="20147" y="122880"/>
                </a:lnTo>
                <a:lnTo>
                  <a:pt x="21107" y="126720"/>
                </a:lnTo>
                <a:lnTo>
                  <a:pt x="23027" y="130561"/>
                </a:lnTo>
                <a:lnTo>
                  <a:pt x="25908" y="133441"/>
                </a:lnTo>
                <a:lnTo>
                  <a:pt x="27828" y="136321"/>
                </a:lnTo>
                <a:lnTo>
                  <a:pt x="31668" y="139186"/>
                </a:lnTo>
                <a:lnTo>
                  <a:pt x="35509" y="140162"/>
                </a:lnTo>
                <a:lnTo>
                  <a:pt x="39349" y="142067"/>
                </a:lnTo>
                <a:lnTo>
                  <a:pt x="58552" y="142067"/>
                </a:lnTo>
                <a:lnTo>
                  <a:pt x="59512" y="141122"/>
                </a:lnTo>
                <a:lnTo>
                  <a:pt x="61432" y="141122"/>
                </a:lnTo>
                <a:lnTo>
                  <a:pt x="62392" y="140162"/>
                </a:lnTo>
                <a:lnTo>
                  <a:pt x="64312" y="140162"/>
                </a:lnTo>
                <a:lnTo>
                  <a:pt x="65272" y="139186"/>
                </a:lnTo>
                <a:lnTo>
                  <a:pt x="66233" y="139186"/>
                </a:lnTo>
                <a:lnTo>
                  <a:pt x="67193" y="138226"/>
                </a:lnTo>
                <a:lnTo>
                  <a:pt x="67193" y="137281"/>
                </a:lnTo>
                <a:lnTo>
                  <a:pt x="68153" y="136321"/>
                </a:lnTo>
                <a:lnTo>
                  <a:pt x="68153" y="133441"/>
                </a:lnTo>
                <a:lnTo>
                  <a:pt x="69113" y="132481"/>
                </a:lnTo>
                <a:lnTo>
                  <a:pt x="69113" y="128625"/>
                </a:lnTo>
                <a:lnTo>
                  <a:pt x="68153" y="127680"/>
                </a:lnTo>
                <a:lnTo>
                  <a:pt x="68153" y="123840"/>
                </a:lnTo>
                <a:lnTo>
                  <a:pt x="67193" y="123840"/>
                </a:lnTo>
                <a:lnTo>
                  <a:pt x="67193" y="122880"/>
                </a:lnTo>
                <a:lnTo>
                  <a:pt x="64312" y="122880"/>
                </a:lnTo>
                <a:lnTo>
                  <a:pt x="63352" y="123840"/>
                </a:lnTo>
                <a:lnTo>
                  <a:pt x="62392" y="123840"/>
                </a:lnTo>
                <a:lnTo>
                  <a:pt x="61432" y="124785"/>
                </a:lnTo>
                <a:lnTo>
                  <a:pt x="58552" y="124785"/>
                </a:lnTo>
                <a:lnTo>
                  <a:pt x="57591" y="125760"/>
                </a:lnTo>
                <a:lnTo>
                  <a:pt x="47030" y="125760"/>
                </a:lnTo>
                <a:lnTo>
                  <a:pt x="43190" y="123840"/>
                </a:lnTo>
                <a:lnTo>
                  <a:pt x="41269" y="120944"/>
                </a:lnTo>
                <a:lnTo>
                  <a:pt x="38389" y="117119"/>
                </a:lnTo>
                <a:lnTo>
                  <a:pt x="37429" y="111358"/>
                </a:lnTo>
                <a:lnTo>
                  <a:pt x="37429" y="45110"/>
                </a:lnTo>
                <a:lnTo>
                  <a:pt x="66233" y="45110"/>
                </a:lnTo>
                <a:lnTo>
                  <a:pt x="67193" y="44150"/>
                </a:lnTo>
                <a:lnTo>
                  <a:pt x="67193" y="43205"/>
                </a:lnTo>
                <a:lnTo>
                  <a:pt x="68153" y="42245"/>
                </a:lnTo>
                <a:lnTo>
                  <a:pt x="69113" y="40309"/>
                </a:lnTo>
                <a:lnTo>
                  <a:pt x="69113" y="35524"/>
                </a:lnTo>
                <a:lnTo>
                  <a:pt x="68153" y="34564"/>
                </a:lnTo>
                <a:lnTo>
                  <a:pt x="68153" y="31683"/>
                </a:lnTo>
                <a:lnTo>
                  <a:pt x="67193" y="30708"/>
                </a:lnTo>
                <a:lnTo>
                  <a:pt x="67193" y="29763"/>
                </a:lnTo>
                <a:lnTo>
                  <a:pt x="66233" y="29763"/>
                </a:lnTo>
                <a:lnTo>
                  <a:pt x="66233" y="288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6" name="object 666"/>
          <p:cNvSpPr/>
          <p:nvPr/>
        </p:nvSpPr>
        <p:spPr>
          <a:xfrm>
            <a:off x="3733556" y="6319540"/>
            <a:ext cx="24003" cy="23042"/>
          </a:xfrm>
          <a:custGeom>
            <a:avLst/>
            <a:gdLst/>
            <a:ahLst/>
            <a:cxnLst/>
            <a:rect l="l" t="t" r="r" b="b"/>
            <a:pathLst>
              <a:path w="24003" h="23042">
                <a:moveTo>
                  <a:pt x="24003" y="11521"/>
                </a:moveTo>
                <a:lnTo>
                  <a:pt x="24003" y="7680"/>
                </a:lnTo>
                <a:lnTo>
                  <a:pt x="23042" y="3840"/>
                </a:lnTo>
                <a:lnTo>
                  <a:pt x="21122" y="2880"/>
                </a:lnTo>
                <a:lnTo>
                  <a:pt x="19202" y="960"/>
                </a:lnTo>
                <a:lnTo>
                  <a:pt x="16322" y="0"/>
                </a:lnTo>
                <a:lnTo>
                  <a:pt x="7680" y="0"/>
                </a:lnTo>
                <a:lnTo>
                  <a:pt x="3840" y="960"/>
                </a:lnTo>
                <a:lnTo>
                  <a:pt x="2880" y="2880"/>
                </a:lnTo>
                <a:lnTo>
                  <a:pt x="975" y="4800"/>
                </a:lnTo>
                <a:lnTo>
                  <a:pt x="0" y="7680"/>
                </a:lnTo>
                <a:lnTo>
                  <a:pt x="0" y="16322"/>
                </a:lnTo>
                <a:lnTo>
                  <a:pt x="975" y="19202"/>
                </a:lnTo>
                <a:lnTo>
                  <a:pt x="1935" y="21122"/>
                </a:lnTo>
                <a:lnTo>
                  <a:pt x="3840" y="23042"/>
                </a:lnTo>
                <a:lnTo>
                  <a:pt x="19202" y="23042"/>
                </a:lnTo>
                <a:lnTo>
                  <a:pt x="21122" y="21122"/>
                </a:lnTo>
                <a:lnTo>
                  <a:pt x="23042" y="19202"/>
                </a:lnTo>
                <a:lnTo>
                  <a:pt x="24003" y="16322"/>
                </a:lnTo>
                <a:lnTo>
                  <a:pt x="24003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7" name="object 667"/>
          <p:cNvSpPr/>
          <p:nvPr/>
        </p:nvSpPr>
        <p:spPr>
          <a:xfrm>
            <a:off x="3735491" y="6363705"/>
            <a:ext cx="20147" cy="112318"/>
          </a:xfrm>
          <a:custGeom>
            <a:avLst/>
            <a:gdLst/>
            <a:ahLst/>
            <a:cxnLst/>
            <a:rect l="l" t="t" r="r" b="b"/>
            <a:pathLst>
              <a:path w="20147" h="112318">
                <a:moveTo>
                  <a:pt x="944" y="110383"/>
                </a:moveTo>
                <a:lnTo>
                  <a:pt x="944" y="111358"/>
                </a:lnTo>
                <a:lnTo>
                  <a:pt x="1905" y="111358"/>
                </a:lnTo>
                <a:lnTo>
                  <a:pt x="2880" y="112318"/>
                </a:lnTo>
                <a:lnTo>
                  <a:pt x="16306" y="112318"/>
                </a:lnTo>
                <a:lnTo>
                  <a:pt x="17266" y="111358"/>
                </a:lnTo>
                <a:lnTo>
                  <a:pt x="18227" y="111358"/>
                </a:lnTo>
                <a:lnTo>
                  <a:pt x="19187" y="110383"/>
                </a:lnTo>
                <a:lnTo>
                  <a:pt x="20147" y="109423"/>
                </a:lnTo>
                <a:lnTo>
                  <a:pt x="20147" y="2880"/>
                </a:lnTo>
                <a:lnTo>
                  <a:pt x="19187" y="1904"/>
                </a:lnTo>
                <a:lnTo>
                  <a:pt x="19187" y="960"/>
                </a:lnTo>
                <a:lnTo>
                  <a:pt x="17266" y="960"/>
                </a:lnTo>
                <a:lnTo>
                  <a:pt x="17266" y="0"/>
                </a:lnTo>
                <a:lnTo>
                  <a:pt x="2880" y="0"/>
                </a:lnTo>
                <a:lnTo>
                  <a:pt x="1905" y="960"/>
                </a:lnTo>
                <a:lnTo>
                  <a:pt x="944" y="960"/>
                </a:lnTo>
                <a:lnTo>
                  <a:pt x="944" y="1904"/>
                </a:lnTo>
                <a:lnTo>
                  <a:pt x="0" y="1904"/>
                </a:lnTo>
                <a:lnTo>
                  <a:pt x="0" y="110383"/>
                </a:lnTo>
                <a:lnTo>
                  <a:pt x="944" y="1103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8" name="object 668"/>
          <p:cNvSpPr/>
          <p:nvPr/>
        </p:nvSpPr>
        <p:spPr>
          <a:xfrm>
            <a:off x="3791163" y="6361770"/>
            <a:ext cx="91196" cy="114254"/>
          </a:xfrm>
          <a:custGeom>
            <a:avLst/>
            <a:gdLst/>
            <a:ahLst/>
            <a:cxnLst/>
            <a:rect l="l" t="t" r="r" b="b"/>
            <a:pathLst>
              <a:path w="91196" h="114254">
                <a:moveTo>
                  <a:pt x="77754" y="114254"/>
                </a:moveTo>
                <a:lnTo>
                  <a:pt x="87355" y="114254"/>
                </a:lnTo>
                <a:lnTo>
                  <a:pt x="88315" y="113294"/>
                </a:lnTo>
                <a:lnTo>
                  <a:pt x="89275" y="113294"/>
                </a:lnTo>
                <a:lnTo>
                  <a:pt x="90236" y="112318"/>
                </a:lnTo>
                <a:lnTo>
                  <a:pt x="91196" y="112318"/>
                </a:lnTo>
                <a:lnTo>
                  <a:pt x="91196" y="38404"/>
                </a:lnTo>
                <a:lnTo>
                  <a:pt x="90236" y="32644"/>
                </a:lnTo>
                <a:lnTo>
                  <a:pt x="89275" y="26898"/>
                </a:lnTo>
                <a:lnTo>
                  <a:pt x="87355" y="22082"/>
                </a:lnTo>
                <a:lnTo>
                  <a:pt x="85435" y="17282"/>
                </a:lnTo>
                <a:lnTo>
                  <a:pt x="82555" y="13441"/>
                </a:lnTo>
                <a:lnTo>
                  <a:pt x="79674" y="8656"/>
                </a:lnTo>
                <a:lnTo>
                  <a:pt x="75834" y="5775"/>
                </a:lnTo>
                <a:lnTo>
                  <a:pt x="71033" y="3840"/>
                </a:lnTo>
                <a:lnTo>
                  <a:pt x="66233" y="975"/>
                </a:lnTo>
                <a:lnTo>
                  <a:pt x="60472" y="0"/>
                </a:lnTo>
                <a:lnTo>
                  <a:pt x="47030" y="0"/>
                </a:lnTo>
                <a:lnTo>
                  <a:pt x="41285" y="1935"/>
                </a:lnTo>
                <a:lnTo>
                  <a:pt x="34564" y="4815"/>
                </a:lnTo>
                <a:lnTo>
                  <a:pt x="28803" y="7696"/>
                </a:lnTo>
                <a:lnTo>
                  <a:pt x="23042" y="12496"/>
                </a:lnTo>
                <a:lnTo>
                  <a:pt x="17282" y="19217"/>
                </a:lnTo>
                <a:lnTo>
                  <a:pt x="17282" y="3840"/>
                </a:lnTo>
                <a:lnTo>
                  <a:pt x="16322" y="2895"/>
                </a:lnTo>
                <a:lnTo>
                  <a:pt x="15361" y="2895"/>
                </a:lnTo>
                <a:lnTo>
                  <a:pt x="14401" y="1935"/>
                </a:lnTo>
                <a:lnTo>
                  <a:pt x="1920" y="1935"/>
                </a:lnTo>
                <a:lnTo>
                  <a:pt x="1920" y="2895"/>
                </a:lnTo>
                <a:lnTo>
                  <a:pt x="0" y="2895"/>
                </a:lnTo>
                <a:lnTo>
                  <a:pt x="0" y="112318"/>
                </a:lnTo>
                <a:lnTo>
                  <a:pt x="960" y="113294"/>
                </a:lnTo>
                <a:lnTo>
                  <a:pt x="1920" y="113294"/>
                </a:lnTo>
                <a:lnTo>
                  <a:pt x="2880" y="114254"/>
                </a:lnTo>
                <a:lnTo>
                  <a:pt x="15361" y="114254"/>
                </a:lnTo>
                <a:lnTo>
                  <a:pt x="16322" y="113294"/>
                </a:lnTo>
                <a:lnTo>
                  <a:pt x="18242" y="113294"/>
                </a:lnTo>
                <a:lnTo>
                  <a:pt x="18242" y="112318"/>
                </a:lnTo>
                <a:lnTo>
                  <a:pt x="19202" y="112318"/>
                </a:lnTo>
                <a:lnTo>
                  <a:pt x="19202" y="37444"/>
                </a:lnTo>
                <a:lnTo>
                  <a:pt x="24963" y="30723"/>
                </a:lnTo>
                <a:lnTo>
                  <a:pt x="29763" y="24963"/>
                </a:lnTo>
                <a:lnTo>
                  <a:pt x="34564" y="22082"/>
                </a:lnTo>
                <a:lnTo>
                  <a:pt x="39349" y="18242"/>
                </a:lnTo>
                <a:lnTo>
                  <a:pt x="44150" y="16337"/>
                </a:lnTo>
                <a:lnTo>
                  <a:pt x="52806" y="16337"/>
                </a:lnTo>
                <a:lnTo>
                  <a:pt x="55671" y="17282"/>
                </a:lnTo>
                <a:lnTo>
                  <a:pt x="58552" y="19217"/>
                </a:lnTo>
                <a:lnTo>
                  <a:pt x="61432" y="20162"/>
                </a:lnTo>
                <a:lnTo>
                  <a:pt x="64312" y="22082"/>
                </a:lnTo>
                <a:lnTo>
                  <a:pt x="66233" y="24963"/>
                </a:lnTo>
                <a:lnTo>
                  <a:pt x="68153" y="27843"/>
                </a:lnTo>
                <a:lnTo>
                  <a:pt x="69113" y="30723"/>
                </a:lnTo>
                <a:lnTo>
                  <a:pt x="70073" y="34564"/>
                </a:lnTo>
                <a:lnTo>
                  <a:pt x="71033" y="38404"/>
                </a:lnTo>
                <a:lnTo>
                  <a:pt x="71033" y="111358"/>
                </a:lnTo>
                <a:lnTo>
                  <a:pt x="71993" y="112318"/>
                </a:lnTo>
                <a:lnTo>
                  <a:pt x="71993" y="113294"/>
                </a:lnTo>
                <a:lnTo>
                  <a:pt x="73913" y="113294"/>
                </a:lnTo>
                <a:lnTo>
                  <a:pt x="73913" y="114254"/>
                </a:lnTo>
                <a:lnTo>
                  <a:pt x="77754" y="11425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9" name="object 669"/>
          <p:cNvSpPr/>
          <p:nvPr/>
        </p:nvSpPr>
        <p:spPr>
          <a:xfrm>
            <a:off x="3905402" y="6372331"/>
            <a:ext cx="59512" cy="145922"/>
          </a:xfrm>
          <a:custGeom>
            <a:avLst/>
            <a:gdLst/>
            <a:ahLst/>
            <a:cxnLst/>
            <a:rect l="l" t="t" r="r" b="b"/>
            <a:pathLst>
              <a:path w="59512" h="145922">
                <a:moveTo>
                  <a:pt x="4800" y="100797"/>
                </a:moveTo>
                <a:lnTo>
                  <a:pt x="3840" y="102732"/>
                </a:lnTo>
                <a:lnTo>
                  <a:pt x="2880" y="105597"/>
                </a:lnTo>
                <a:lnTo>
                  <a:pt x="1920" y="107518"/>
                </a:lnTo>
                <a:lnTo>
                  <a:pt x="960" y="110413"/>
                </a:lnTo>
                <a:lnTo>
                  <a:pt x="0" y="112318"/>
                </a:lnTo>
                <a:lnTo>
                  <a:pt x="0" y="121919"/>
                </a:lnTo>
                <a:lnTo>
                  <a:pt x="960" y="125760"/>
                </a:lnTo>
                <a:lnTo>
                  <a:pt x="2880" y="128640"/>
                </a:lnTo>
                <a:lnTo>
                  <a:pt x="4800" y="132481"/>
                </a:lnTo>
                <a:lnTo>
                  <a:pt x="7680" y="135361"/>
                </a:lnTo>
                <a:lnTo>
                  <a:pt x="11521" y="138242"/>
                </a:lnTo>
                <a:lnTo>
                  <a:pt x="15361" y="140162"/>
                </a:lnTo>
                <a:lnTo>
                  <a:pt x="20147" y="142082"/>
                </a:lnTo>
                <a:lnTo>
                  <a:pt x="25923" y="144002"/>
                </a:lnTo>
                <a:lnTo>
                  <a:pt x="31668" y="144962"/>
                </a:lnTo>
                <a:lnTo>
                  <a:pt x="39349" y="145922"/>
                </a:lnTo>
                <a:lnTo>
                  <a:pt x="56631" y="145922"/>
                </a:lnTo>
                <a:lnTo>
                  <a:pt x="59512" y="130561"/>
                </a:lnTo>
                <a:lnTo>
                  <a:pt x="54711" y="131521"/>
                </a:lnTo>
                <a:lnTo>
                  <a:pt x="39349" y="131521"/>
                </a:lnTo>
                <a:lnTo>
                  <a:pt x="31668" y="129600"/>
                </a:lnTo>
                <a:lnTo>
                  <a:pt x="26868" y="126720"/>
                </a:lnTo>
                <a:lnTo>
                  <a:pt x="22082" y="124800"/>
                </a:lnTo>
                <a:lnTo>
                  <a:pt x="19202" y="120959"/>
                </a:lnTo>
                <a:lnTo>
                  <a:pt x="18242" y="0"/>
                </a:lnTo>
                <a:lnTo>
                  <a:pt x="14401" y="2880"/>
                </a:lnTo>
                <a:lnTo>
                  <a:pt x="11521" y="6720"/>
                </a:lnTo>
                <a:lnTo>
                  <a:pt x="9601" y="11521"/>
                </a:lnTo>
                <a:lnTo>
                  <a:pt x="7680" y="16337"/>
                </a:lnTo>
                <a:lnTo>
                  <a:pt x="6720" y="22082"/>
                </a:lnTo>
                <a:lnTo>
                  <a:pt x="6720" y="33604"/>
                </a:lnTo>
                <a:lnTo>
                  <a:pt x="7680" y="37444"/>
                </a:lnTo>
                <a:lnTo>
                  <a:pt x="8641" y="41285"/>
                </a:lnTo>
                <a:lnTo>
                  <a:pt x="9601" y="45125"/>
                </a:lnTo>
                <a:lnTo>
                  <a:pt x="12481" y="48005"/>
                </a:lnTo>
                <a:lnTo>
                  <a:pt x="14401" y="50886"/>
                </a:lnTo>
                <a:lnTo>
                  <a:pt x="11521" y="53766"/>
                </a:lnTo>
                <a:lnTo>
                  <a:pt x="8641" y="57607"/>
                </a:lnTo>
                <a:lnTo>
                  <a:pt x="6720" y="61447"/>
                </a:lnTo>
                <a:lnTo>
                  <a:pt x="4800" y="65288"/>
                </a:lnTo>
                <a:lnTo>
                  <a:pt x="3840" y="69128"/>
                </a:lnTo>
                <a:lnTo>
                  <a:pt x="3840" y="77769"/>
                </a:lnTo>
                <a:lnTo>
                  <a:pt x="4800" y="80650"/>
                </a:lnTo>
                <a:lnTo>
                  <a:pt x="6720" y="83515"/>
                </a:lnTo>
                <a:lnTo>
                  <a:pt x="8641" y="86410"/>
                </a:lnTo>
                <a:lnTo>
                  <a:pt x="11521" y="89291"/>
                </a:lnTo>
                <a:lnTo>
                  <a:pt x="15361" y="91196"/>
                </a:lnTo>
                <a:lnTo>
                  <a:pt x="12481" y="93131"/>
                </a:lnTo>
                <a:lnTo>
                  <a:pt x="10561" y="95051"/>
                </a:lnTo>
                <a:lnTo>
                  <a:pt x="8641" y="96972"/>
                </a:lnTo>
                <a:lnTo>
                  <a:pt x="6720" y="98892"/>
                </a:lnTo>
                <a:lnTo>
                  <a:pt x="4800" y="10079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0" name="object 670"/>
          <p:cNvSpPr/>
          <p:nvPr/>
        </p:nvSpPr>
        <p:spPr>
          <a:xfrm>
            <a:off x="3940911" y="6379052"/>
            <a:ext cx="52806" cy="58567"/>
          </a:xfrm>
          <a:custGeom>
            <a:avLst/>
            <a:gdLst/>
            <a:ahLst/>
            <a:cxnLst/>
            <a:rect l="l" t="t" r="r" b="b"/>
            <a:pathLst>
              <a:path w="52806" h="58567">
                <a:moveTo>
                  <a:pt x="18242" y="58567"/>
                </a:moveTo>
                <a:lnTo>
                  <a:pt x="24002" y="57607"/>
                </a:lnTo>
                <a:lnTo>
                  <a:pt x="28803" y="55686"/>
                </a:lnTo>
                <a:lnTo>
                  <a:pt x="33604" y="53766"/>
                </a:lnTo>
                <a:lnTo>
                  <a:pt x="38404" y="51846"/>
                </a:lnTo>
                <a:lnTo>
                  <a:pt x="41285" y="48966"/>
                </a:lnTo>
                <a:lnTo>
                  <a:pt x="45125" y="45125"/>
                </a:lnTo>
                <a:lnTo>
                  <a:pt x="48006" y="41285"/>
                </a:lnTo>
                <a:lnTo>
                  <a:pt x="49926" y="36484"/>
                </a:lnTo>
                <a:lnTo>
                  <a:pt x="51846" y="31683"/>
                </a:lnTo>
                <a:lnTo>
                  <a:pt x="52806" y="26883"/>
                </a:lnTo>
                <a:lnTo>
                  <a:pt x="52806" y="13441"/>
                </a:lnTo>
                <a:lnTo>
                  <a:pt x="51846" y="9616"/>
                </a:lnTo>
                <a:lnTo>
                  <a:pt x="49926" y="6720"/>
                </a:lnTo>
                <a:lnTo>
                  <a:pt x="48006" y="2880"/>
                </a:lnTo>
                <a:lnTo>
                  <a:pt x="46085" y="0"/>
                </a:lnTo>
                <a:lnTo>
                  <a:pt x="34564" y="13441"/>
                </a:lnTo>
                <a:lnTo>
                  <a:pt x="34564" y="24003"/>
                </a:lnTo>
                <a:lnTo>
                  <a:pt x="33604" y="26883"/>
                </a:lnTo>
                <a:lnTo>
                  <a:pt x="32644" y="29763"/>
                </a:lnTo>
                <a:lnTo>
                  <a:pt x="31683" y="31683"/>
                </a:lnTo>
                <a:lnTo>
                  <a:pt x="30723" y="34564"/>
                </a:lnTo>
                <a:lnTo>
                  <a:pt x="28803" y="36484"/>
                </a:lnTo>
                <a:lnTo>
                  <a:pt x="26883" y="39364"/>
                </a:lnTo>
                <a:lnTo>
                  <a:pt x="24963" y="40325"/>
                </a:lnTo>
                <a:lnTo>
                  <a:pt x="22082" y="42245"/>
                </a:lnTo>
                <a:lnTo>
                  <a:pt x="19202" y="43205"/>
                </a:lnTo>
                <a:lnTo>
                  <a:pt x="4800" y="43205"/>
                </a:lnTo>
                <a:lnTo>
                  <a:pt x="0" y="56647"/>
                </a:lnTo>
                <a:lnTo>
                  <a:pt x="3840" y="57607"/>
                </a:lnTo>
                <a:lnTo>
                  <a:pt x="7680" y="58567"/>
                </a:lnTo>
                <a:lnTo>
                  <a:pt x="18242" y="5856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1" name="object 671"/>
          <p:cNvSpPr/>
          <p:nvPr/>
        </p:nvSpPr>
        <p:spPr>
          <a:xfrm>
            <a:off x="3923644" y="6361770"/>
            <a:ext cx="81594" cy="156484"/>
          </a:xfrm>
          <a:custGeom>
            <a:avLst/>
            <a:gdLst/>
            <a:ahLst/>
            <a:cxnLst/>
            <a:rect l="l" t="t" r="r" b="b"/>
            <a:pathLst>
              <a:path w="81594" h="156484">
                <a:moveTo>
                  <a:pt x="58552" y="131521"/>
                </a:moveTo>
                <a:lnTo>
                  <a:pt x="56631" y="133441"/>
                </a:lnTo>
                <a:lnTo>
                  <a:pt x="54711" y="135361"/>
                </a:lnTo>
                <a:lnTo>
                  <a:pt x="51831" y="137281"/>
                </a:lnTo>
                <a:lnTo>
                  <a:pt x="48950" y="139202"/>
                </a:lnTo>
                <a:lnTo>
                  <a:pt x="45110" y="140162"/>
                </a:lnTo>
                <a:lnTo>
                  <a:pt x="41269" y="141122"/>
                </a:lnTo>
                <a:lnTo>
                  <a:pt x="38389" y="156484"/>
                </a:lnTo>
                <a:lnTo>
                  <a:pt x="46070" y="155524"/>
                </a:lnTo>
                <a:lnTo>
                  <a:pt x="52791" y="153603"/>
                </a:lnTo>
                <a:lnTo>
                  <a:pt x="58552" y="151683"/>
                </a:lnTo>
                <a:lnTo>
                  <a:pt x="64312" y="148803"/>
                </a:lnTo>
                <a:lnTo>
                  <a:pt x="68153" y="145923"/>
                </a:lnTo>
                <a:lnTo>
                  <a:pt x="72953" y="142082"/>
                </a:lnTo>
                <a:lnTo>
                  <a:pt x="75834" y="138242"/>
                </a:lnTo>
                <a:lnTo>
                  <a:pt x="77754" y="134401"/>
                </a:lnTo>
                <a:lnTo>
                  <a:pt x="79674" y="129600"/>
                </a:lnTo>
                <a:lnTo>
                  <a:pt x="80634" y="124815"/>
                </a:lnTo>
                <a:lnTo>
                  <a:pt x="80634" y="115199"/>
                </a:lnTo>
                <a:lnTo>
                  <a:pt x="79674" y="111358"/>
                </a:lnTo>
                <a:lnTo>
                  <a:pt x="77754" y="108478"/>
                </a:lnTo>
                <a:lnTo>
                  <a:pt x="75834" y="104637"/>
                </a:lnTo>
                <a:lnTo>
                  <a:pt x="73913" y="101757"/>
                </a:lnTo>
                <a:lnTo>
                  <a:pt x="71033" y="99852"/>
                </a:lnTo>
                <a:lnTo>
                  <a:pt x="67193" y="96972"/>
                </a:lnTo>
                <a:lnTo>
                  <a:pt x="63352" y="95051"/>
                </a:lnTo>
                <a:lnTo>
                  <a:pt x="59512" y="94076"/>
                </a:lnTo>
                <a:lnTo>
                  <a:pt x="54711" y="92171"/>
                </a:lnTo>
                <a:lnTo>
                  <a:pt x="45110" y="92171"/>
                </a:lnTo>
                <a:lnTo>
                  <a:pt x="17266" y="90251"/>
                </a:lnTo>
                <a:lnTo>
                  <a:pt x="12466" y="90251"/>
                </a:lnTo>
                <a:lnTo>
                  <a:pt x="9585" y="89291"/>
                </a:lnTo>
                <a:lnTo>
                  <a:pt x="6720" y="87370"/>
                </a:lnTo>
                <a:lnTo>
                  <a:pt x="4785" y="85450"/>
                </a:lnTo>
                <a:lnTo>
                  <a:pt x="2880" y="83530"/>
                </a:lnTo>
                <a:lnTo>
                  <a:pt x="2880" y="78729"/>
                </a:lnTo>
                <a:lnTo>
                  <a:pt x="3840" y="76809"/>
                </a:lnTo>
                <a:lnTo>
                  <a:pt x="4785" y="74889"/>
                </a:lnTo>
                <a:lnTo>
                  <a:pt x="5745" y="72969"/>
                </a:lnTo>
                <a:lnTo>
                  <a:pt x="6720" y="71048"/>
                </a:lnTo>
                <a:lnTo>
                  <a:pt x="7680" y="70088"/>
                </a:lnTo>
                <a:lnTo>
                  <a:pt x="10561" y="72008"/>
                </a:lnTo>
                <a:lnTo>
                  <a:pt x="13426" y="72969"/>
                </a:lnTo>
                <a:lnTo>
                  <a:pt x="17266" y="73929"/>
                </a:lnTo>
                <a:lnTo>
                  <a:pt x="22067" y="60487"/>
                </a:lnTo>
                <a:lnTo>
                  <a:pt x="16306" y="58567"/>
                </a:lnTo>
                <a:lnTo>
                  <a:pt x="12466" y="54726"/>
                </a:lnTo>
                <a:lnTo>
                  <a:pt x="8625" y="50886"/>
                </a:lnTo>
                <a:lnTo>
                  <a:pt x="6720" y="45125"/>
                </a:lnTo>
                <a:lnTo>
                  <a:pt x="6720" y="32644"/>
                </a:lnTo>
                <a:lnTo>
                  <a:pt x="7680" y="29763"/>
                </a:lnTo>
                <a:lnTo>
                  <a:pt x="8625" y="26898"/>
                </a:lnTo>
                <a:lnTo>
                  <a:pt x="10561" y="24002"/>
                </a:lnTo>
                <a:lnTo>
                  <a:pt x="12466" y="22082"/>
                </a:lnTo>
                <a:lnTo>
                  <a:pt x="14401" y="20162"/>
                </a:lnTo>
                <a:lnTo>
                  <a:pt x="16306" y="18242"/>
                </a:lnTo>
                <a:lnTo>
                  <a:pt x="19187" y="17282"/>
                </a:lnTo>
                <a:lnTo>
                  <a:pt x="22067" y="15377"/>
                </a:lnTo>
                <a:lnTo>
                  <a:pt x="36469" y="15377"/>
                </a:lnTo>
                <a:lnTo>
                  <a:pt x="42230" y="17282"/>
                </a:lnTo>
                <a:lnTo>
                  <a:pt x="46070" y="21122"/>
                </a:lnTo>
                <a:lnTo>
                  <a:pt x="49911" y="24963"/>
                </a:lnTo>
                <a:lnTo>
                  <a:pt x="51831" y="30723"/>
                </a:lnTo>
                <a:lnTo>
                  <a:pt x="63352" y="17282"/>
                </a:lnTo>
                <a:lnTo>
                  <a:pt x="80634" y="17282"/>
                </a:lnTo>
                <a:lnTo>
                  <a:pt x="80634" y="16337"/>
                </a:lnTo>
                <a:lnTo>
                  <a:pt x="81594" y="14401"/>
                </a:lnTo>
                <a:lnTo>
                  <a:pt x="81594" y="5775"/>
                </a:lnTo>
                <a:lnTo>
                  <a:pt x="80634" y="3840"/>
                </a:lnTo>
                <a:lnTo>
                  <a:pt x="80634" y="2895"/>
                </a:lnTo>
                <a:lnTo>
                  <a:pt x="79674" y="1935"/>
                </a:lnTo>
                <a:lnTo>
                  <a:pt x="43190" y="1935"/>
                </a:lnTo>
                <a:lnTo>
                  <a:pt x="41269" y="975"/>
                </a:lnTo>
                <a:lnTo>
                  <a:pt x="38389" y="975"/>
                </a:lnTo>
                <a:lnTo>
                  <a:pt x="35509" y="0"/>
                </a:lnTo>
                <a:lnTo>
                  <a:pt x="23027" y="0"/>
                </a:lnTo>
                <a:lnTo>
                  <a:pt x="18242" y="975"/>
                </a:lnTo>
                <a:lnTo>
                  <a:pt x="12466" y="2895"/>
                </a:lnTo>
                <a:lnTo>
                  <a:pt x="7680" y="4815"/>
                </a:lnTo>
                <a:lnTo>
                  <a:pt x="2880" y="6720"/>
                </a:lnTo>
                <a:lnTo>
                  <a:pt x="0" y="10561"/>
                </a:lnTo>
                <a:lnTo>
                  <a:pt x="960" y="131521"/>
                </a:lnTo>
                <a:lnTo>
                  <a:pt x="960" y="120975"/>
                </a:lnTo>
                <a:lnTo>
                  <a:pt x="1905" y="119999"/>
                </a:lnTo>
                <a:lnTo>
                  <a:pt x="2880" y="118079"/>
                </a:lnTo>
                <a:lnTo>
                  <a:pt x="3840" y="116159"/>
                </a:lnTo>
                <a:lnTo>
                  <a:pt x="4785" y="115199"/>
                </a:lnTo>
                <a:lnTo>
                  <a:pt x="5745" y="113294"/>
                </a:lnTo>
                <a:lnTo>
                  <a:pt x="6720" y="111358"/>
                </a:lnTo>
                <a:lnTo>
                  <a:pt x="8625" y="109453"/>
                </a:lnTo>
                <a:lnTo>
                  <a:pt x="10561" y="107533"/>
                </a:lnTo>
                <a:lnTo>
                  <a:pt x="13426" y="105613"/>
                </a:lnTo>
                <a:lnTo>
                  <a:pt x="41269" y="106573"/>
                </a:lnTo>
                <a:lnTo>
                  <a:pt x="47030" y="107533"/>
                </a:lnTo>
                <a:lnTo>
                  <a:pt x="51831" y="108478"/>
                </a:lnTo>
                <a:lnTo>
                  <a:pt x="55671" y="111358"/>
                </a:lnTo>
                <a:lnTo>
                  <a:pt x="59512" y="113294"/>
                </a:lnTo>
                <a:lnTo>
                  <a:pt x="61432" y="117134"/>
                </a:lnTo>
                <a:lnTo>
                  <a:pt x="61432" y="123840"/>
                </a:lnTo>
                <a:lnTo>
                  <a:pt x="60472" y="126720"/>
                </a:lnTo>
                <a:lnTo>
                  <a:pt x="59512" y="128640"/>
                </a:lnTo>
                <a:lnTo>
                  <a:pt x="58552" y="13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2" name="object 672"/>
          <p:cNvSpPr/>
          <p:nvPr/>
        </p:nvSpPr>
        <p:spPr>
          <a:xfrm>
            <a:off x="4074353" y="6310899"/>
            <a:ext cx="71993" cy="165125"/>
          </a:xfrm>
          <a:custGeom>
            <a:avLst/>
            <a:gdLst/>
            <a:ahLst/>
            <a:cxnLst/>
            <a:rect l="l" t="t" r="r" b="b"/>
            <a:pathLst>
              <a:path w="71993" h="165125">
                <a:moveTo>
                  <a:pt x="63367" y="52806"/>
                </a:moveTo>
                <a:lnTo>
                  <a:pt x="38404" y="52806"/>
                </a:lnTo>
                <a:lnTo>
                  <a:pt x="38404" y="32644"/>
                </a:lnTo>
                <a:lnTo>
                  <a:pt x="39364" y="29763"/>
                </a:lnTo>
                <a:lnTo>
                  <a:pt x="39364" y="26883"/>
                </a:lnTo>
                <a:lnTo>
                  <a:pt x="40325" y="24002"/>
                </a:lnTo>
                <a:lnTo>
                  <a:pt x="41285" y="22082"/>
                </a:lnTo>
                <a:lnTo>
                  <a:pt x="43190" y="20162"/>
                </a:lnTo>
                <a:lnTo>
                  <a:pt x="45125" y="19202"/>
                </a:lnTo>
                <a:lnTo>
                  <a:pt x="47030" y="18242"/>
                </a:lnTo>
                <a:lnTo>
                  <a:pt x="48966" y="17282"/>
                </a:lnTo>
                <a:lnTo>
                  <a:pt x="50871" y="16322"/>
                </a:lnTo>
                <a:lnTo>
                  <a:pt x="57591" y="16322"/>
                </a:lnTo>
                <a:lnTo>
                  <a:pt x="59527" y="17282"/>
                </a:lnTo>
                <a:lnTo>
                  <a:pt x="62392" y="17282"/>
                </a:lnTo>
                <a:lnTo>
                  <a:pt x="63367" y="18242"/>
                </a:lnTo>
                <a:lnTo>
                  <a:pt x="65272" y="18242"/>
                </a:lnTo>
                <a:lnTo>
                  <a:pt x="66233" y="19202"/>
                </a:lnTo>
                <a:lnTo>
                  <a:pt x="67193" y="19202"/>
                </a:lnTo>
                <a:lnTo>
                  <a:pt x="68153" y="20162"/>
                </a:lnTo>
                <a:lnTo>
                  <a:pt x="70073" y="20162"/>
                </a:lnTo>
                <a:lnTo>
                  <a:pt x="70073" y="19202"/>
                </a:lnTo>
                <a:lnTo>
                  <a:pt x="71033" y="19202"/>
                </a:lnTo>
                <a:lnTo>
                  <a:pt x="71033" y="16322"/>
                </a:lnTo>
                <a:lnTo>
                  <a:pt x="71993" y="15361"/>
                </a:lnTo>
                <a:lnTo>
                  <a:pt x="71993" y="11521"/>
                </a:lnTo>
                <a:lnTo>
                  <a:pt x="71033" y="9601"/>
                </a:lnTo>
                <a:lnTo>
                  <a:pt x="71033" y="6720"/>
                </a:lnTo>
                <a:lnTo>
                  <a:pt x="70073" y="5760"/>
                </a:lnTo>
                <a:lnTo>
                  <a:pt x="70073" y="4800"/>
                </a:lnTo>
                <a:lnTo>
                  <a:pt x="69113" y="4800"/>
                </a:lnTo>
                <a:lnTo>
                  <a:pt x="69113" y="3840"/>
                </a:lnTo>
                <a:lnTo>
                  <a:pt x="68153" y="2880"/>
                </a:lnTo>
                <a:lnTo>
                  <a:pt x="67193" y="2880"/>
                </a:lnTo>
                <a:lnTo>
                  <a:pt x="65272" y="1920"/>
                </a:lnTo>
                <a:lnTo>
                  <a:pt x="63367" y="1920"/>
                </a:lnTo>
                <a:lnTo>
                  <a:pt x="60472" y="960"/>
                </a:lnTo>
                <a:lnTo>
                  <a:pt x="58552" y="960"/>
                </a:lnTo>
                <a:lnTo>
                  <a:pt x="55686" y="0"/>
                </a:lnTo>
                <a:lnTo>
                  <a:pt x="47030" y="0"/>
                </a:lnTo>
                <a:lnTo>
                  <a:pt x="42245" y="960"/>
                </a:lnTo>
                <a:lnTo>
                  <a:pt x="37444" y="2880"/>
                </a:lnTo>
                <a:lnTo>
                  <a:pt x="33604" y="4800"/>
                </a:lnTo>
                <a:lnTo>
                  <a:pt x="29763" y="6720"/>
                </a:lnTo>
                <a:lnTo>
                  <a:pt x="26883" y="10561"/>
                </a:lnTo>
                <a:lnTo>
                  <a:pt x="24002" y="13441"/>
                </a:lnTo>
                <a:lnTo>
                  <a:pt x="22082" y="18242"/>
                </a:lnTo>
                <a:lnTo>
                  <a:pt x="21122" y="23042"/>
                </a:lnTo>
                <a:lnTo>
                  <a:pt x="19202" y="28803"/>
                </a:lnTo>
                <a:lnTo>
                  <a:pt x="18242" y="34564"/>
                </a:lnTo>
                <a:lnTo>
                  <a:pt x="18242" y="52806"/>
                </a:lnTo>
                <a:lnTo>
                  <a:pt x="2880" y="52806"/>
                </a:lnTo>
                <a:lnTo>
                  <a:pt x="1920" y="53766"/>
                </a:lnTo>
                <a:lnTo>
                  <a:pt x="960" y="53766"/>
                </a:lnTo>
                <a:lnTo>
                  <a:pt x="960" y="55686"/>
                </a:lnTo>
                <a:lnTo>
                  <a:pt x="0" y="56647"/>
                </a:lnTo>
                <a:lnTo>
                  <a:pt x="0" y="66248"/>
                </a:lnTo>
                <a:lnTo>
                  <a:pt x="960" y="67208"/>
                </a:lnTo>
                <a:lnTo>
                  <a:pt x="1920" y="68153"/>
                </a:lnTo>
                <a:lnTo>
                  <a:pt x="2880" y="69113"/>
                </a:lnTo>
                <a:lnTo>
                  <a:pt x="18242" y="69113"/>
                </a:lnTo>
                <a:lnTo>
                  <a:pt x="18242" y="162229"/>
                </a:lnTo>
                <a:lnTo>
                  <a:pt x="19202" y="163189"/>
                </a:lnTo>
                <a:lnTo>
                  <a:pt x="19202" y="164165"/>
                </a:lnTo>
                <a:lnTo>
                  <a:pt x="21122" y="164165"/>
                </a:lnTo>
                <a:lnTo>
                  <a:pt x="21122" y="165125"/>
                </a:lnTo>
                <a:lnTo>
                  <a:pt x="34564" y="165125"/>
                </a:lnTo>
                <a:lnTo>
                  <a:pt x="35524" y="164165"/>
                </a:lnTo>
                <a:lnTo>
                  <a:pt x="36469" y="164165"/>
                </a:lnTo>
                <a:lnTo>
                  <a:pt x="37444" y="163189"/>
                </a:lnTo>
                <a:lnTo>
                  <a:pt x="38404" y="163189"/>
                </a:lnTo>
                <a:lnTo>
                  <a:pt x="38404" y="69113"/>
                </a:lnTo>
                <a:lnTo>
                  <a:pt x="63367" y="69113"/>
                </a:lnTo>
                <a:lnTo>
                  <a:pt x="64312" y="68153"/>
                </a:lnTo>
                <a:lnTo>
                  <a:pt x="64312" y="67208"/>
                </a:lnTo>
                <a:lnTo>
                  <a:pt x="65272" y="66248"/>
                </a:lnTo>
                <a:lnTo>
                  <a:pt x="65272" y="55686"/>
                </a:lnTo>
                <a:lnTo>
                  <a:pt x="64312" y="54711"/>
                </a:lnTo>
                <a:lnTo>
                  <a:pt x="64312" y="53766"/>
                </a:lnTo>
                <a:lnTo>
                  <a:pt x="63367" y="53766"/>
                </a:lnTo>
                <a:lnTo>
                  <a:pt x="63367" y="5280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3" name="object 673"/>
          <p:cNvSpPr/>
          <p:nvPr/>
        </p:nvSpPr>
        <p:spPr>
          <a:xfrm>
            <a:off x="4150187" y="6450101"/>
            <a:ext cx="25923" cy="115199"/>
          </a:xfrm>
          <a:custGeom>
            <a:avLst/>
            <a:gdLst/>
            <a:ahLst/>
            <a:cxnLst/>
            <a:rect l="l" t="t" r="r" b="b"/>
            <a:pathLst>
              <a:path w="25923" h="115199">
                <a:moveTo>
                  <a:pt x="21122" y="4800"/>
                </a:moveTo>
                <a:lnTo>
                  <a:pt x="19202" y="0"/>
                </a:lnTo>
                <a:lnTo>
                  <a:pt x="21122" y="24963"/>
                </a:lnTo>
                <a:lnTo>
                  <a:pt x="25923" y="26868"/>
                </a:lnTo>
                <a:lnTo>
                  <a:pt x="24963" y="7680"/>
                </a:lnTo>
                <a:lnTo>
                  <a:pt x="21122" y="4800"/>
                </a:lnTo>
                <a:close/>
              </a:path>
              <a:path w="25923" h="115199">
                <a:moveTo>
                  <a:pt x="80634" y="-74889"/>
                </a:moveTo>
                <a:lnTo>
                  <a:pt x="76794" y="-77769"/>
                </a:lnTo>
                <a:lnTo>
                  <a:pt x="73929" y="-81610"/>
                </a:lnTo>
                <a:lnTo>
                  <a:pt x="69113" y="-84490"/>
                </a:lnTo>
                <a:lnTo>
                  <a:pt x="64328" y="-85435"/>
                </a:lnTo>
                <a:lnTo>
                  <a:pt x="58552" y="-87355"/>
                </a:lnTo>
                <a:lnTo>
                  <a:pt x="52806" y="-88331"/>
                </a:lnTo>
                <a:lnTo>
                  <a:pt x="36484" y="-88331"/>
                </a:lnTo>
                <a:lnTo>
                  <a:pt x="32644" y="-87355"/>
                </a:lnTo>
                <a:lnTo>
                  <a:pt x="28803" y="-86395"/>
                </a:lnTo>
                <a:lnTo>
                  <a:pt x="24963" y="-85435"/>
                </a:lnTo>
                <a:lnTo>
                  <a:pt x="22082" y="-84490"/>
                </a:lnTo>
                <a:lnTo>
                  <a:pt x="18242" y="-83515"/>
                </a:lnTo>
                <a:lnTo>
                  <a:pt x="15361" y="-81610"/>
                </a:lnTo>
                <a:lnTo>
                  <a:pt x="12481" y="-80634"/>
                </a:lnTo>
                <a:lnTo>
                  <a:pt x="10561" y="-79674"/>
                </a:lnTo>
                <a:lnTo>
                  <a:pt x="8641" y="-77769"/>
                </a:lnTo>
                <a:lnTo>
                  <a:pt x="7680" y="-76794"/>
                </a:lnTo>
                <a:lnTo>
                  <a:pt x="5760" y="-75834"/>
                </a:lnTo>
                <a:lnTo>
                  <a:pt x="5760" y="-74889"/>
                </a:lnTo>
                <a:lnTo>
                  <a:pt x="4800" y="-73929"/>
                </a:lnTo>
                <a:lnTo>
                  <a:pt x="4800" y="-66248"/>
                </a:lnTo>
                <a:lnTo>
                  <a:pt x="5760" y="-65272"/>
                </a:lnTo>
                <a:lnTo>
                  <a:pt x="5760" y="-63367"/>
                </a:lnTo>
                <a:lnTo>
                  <a:pt x="6720" y="-63367"/>
                </a:lnTo>
                <a:lnTo>
                  <a:pt x="6720" y="-62407"/>
                </a:lnTo>
                <a:lnTo>
                  <a:pt x="7680" y="-61432"/>
                </a:lnTo>
                <a:lnTo>
                  <a:pt x="9601" y="-61432"/>
                </a:lnTo>
                <a:lnTo>
                  <a:pt x="11521" y="-62407"/>
                </a:lnTo>
                <a:lnTo>
                  <a:pt x="13441" y="-63367"/>
                </a:lnTo>
                <a:lnTo>
                  <a:pt x="15361" y="-64328"/>
                </a:lnTo>
                <a:lnTo>
                  <a:pt x="17282" y="-66248"/>
                </a:lnTo>
                <a:lnTo>
                  <a:pt x="20162" y="-67208"/>
                </a:lnTo>
                <a:lnTo>
                  <a:pt x="23042" y="-68168"/>
                </a:lnTo>
                <a:lnTo>
                  <a:pt x="25923" y="-70088"/>
                </a:lnTo>
                <a:lnTo>
                  <a:pt x="29763" y="-71048"/>
                </a:lnTo>
                <a:lnTo>
                  <a:pt x="33604" y="-71993"/>
                </a:lnTo>
                <a:lnTo>
                  <a:pt x="38404" y="-72953"/>
                </a:lnTo>
                <a:lnTo>
                  <a:pt x="47045" y="-72953"/>
                </a:lnTo>
                <a:lnTo>
                  <a:pt x="50886" y="-71993"/>
                </a:lnTo>
                <a:lnTo>
                  <a:pt x="54726" y="-71048"/>
                </a:lnTo>
                <a:lnTo>
                  <a:pt x="57607" y="-70088"/>
                </a:lnTo>
                <a:lnTo>
                  <a:pt x="59527" y="-68168"/>
                </a:lnTo>
                <a:lnTo>
                  <a:pt x="61447" y="-66248"/>
                </a:lnTo>
                <a:lnTo>
                  <a:pt x="63367" y="-64328"/>
                </a:lnTo>
                <a:lnTo>
                  <a:pt x="65272" y="-61432"/>
                </a:lnTo>
                <a:lnTo>
                  <a:pt x="66248" y="-58567"/>
                </a:lnTo>
                <a:lnTo>
                  <a:pt x="67208" y="-55686"/>
                </a:lnTo>
                <a:lnTo>
                  <a:pt x="67208" y="-39364"/>
                </a:lnTo>
                <a:lnTo>
                  <a:pt x="44165" y="-39364"/>
                </a:lnTo>
                <a:lnTo>
                  <a:pt x="37444" y="-38404"/>
                </a:lnTo>
                <a:lnTo>
                  <a:pt x="30723" y="-37444"/>
                </a:lnTo>
                <a:lnTo>
                  <a:pt x="24002" y="-35524"/>
                </a:lnTo>
                <a:lnTo>
                  <a:pt x="18242" y="-33604"/>
                </a:lnTo>
                <a:lnTo>
                  <a:pt x="13441" y="-30723"/>
                </a:lnTo>
                <a:lnTo>
                  <a:pt x="9601" y="-27843"/>
                </a:lnTo>
                <a:lnTo>
                  <a:pt x="5760" y="-24002"/>
                </a:lnTo>
                <a:lnTo>
                  <a:pt x="2880" y="-20162"/>
                </a:lnTo>
                <a:lnTo>
                  <a:pt x="960" y="-15361"/>
                </a:lnTo>
                <a:lnTo>
                  <a:pt x="0" y="-10561"/>
                </a:lnTo>
                <a:lnTo>
                  <a:pt x="0" y="960"/>
                </a:lnTo>
                <a:lnTo>
                  <a:pt x="960" y="4800"/>
                </a:lnTo>
                <a:lnTo>
                  <a:pt x="1920" y="8641"/>
                </a:lnTo>
                <a:lnTo>
                  <a:pt x="3840" y="13426"/>
                </a:lnTo>
                <a:lnTo>
                  <a:pt x="6720" y="16306"/>
                </a:lnTo>
                <a:lnTo>
                  <a:pt x="9601" y="19202"/>
                </a:lnTo>
                <a:lnTo>
                  <a:pt x="13441" y="22082"/>
                </a:lnTo>
                <a:lnTo>
                  <a:pt x="16322" y="23987"/>
                </a:lnTo>
                <a:lnTo>
                  <a:pt x="21122" y="24963"/>
                </a:lnTo>
                <a:lnTo>
                  <a:pt x="19202" y="0"/>
                </a:lnTo>
                <a:lnTo>
                  <a:pt x="19202" y="-8641"/>
                </a:lnTo>
                <a:lnTo>
                  <a:pt x="20162" y="-11521"/>
                </a:lnTo>
                <a:lnTo>
                  <a:pt x="21122" y="-14401"/>
                </a:lnTo>
                <a:lnTo>
                  <a:pt x="23042" y="-16322"/>
                </a:lnTo>
                <a:lnTo>
                  <a:pt x="24963" y="-18242"/>
                </a:lnTo>
                <a:lnTo>
                  <a:pt x="26883" y="-20162"/>
                </a:lnTo>
                <a:lnTo>
                  <a:pt x="29763" y="-22082"/>
                </a:lnTo>
                <a:lnTo>
                  <a:pt x="32644" y="-23042"/>
                </a:lnTo>
                <a:lnTo>
                  <a:pt x="36484" y="-24002"/>
                </a:lnTo>
                <a:lnTo>
                  <a:pt x="41285" y="-24963"/>
                </a:lnTo>
                <a:lnTo>
                  <a:pt x="45125" y="-25923"/>
                </a:lnTo>
                <a:lnTo>
                  <a:pt x="67208" y="-25923"/>
                </a:lnTo>
                <a:lnTo>
                  <a:pt x="67208" y="-2880"/>
                </a:lnTo>
                <a:lnTo>
                  <a:pt x="62407" y="1920"/>
                </a:lnTo>
                <a:lnTo>
                  <a:pt x="57607" y="5745"/>
                </a:lnTo>
                <a:lnTo>
                  <a:pt x="53766" y="8641"/>
                </a:lnTo>
                <a:lnTo>
                  <a:pt x="48966" y="11521"/>
                </a:lnTo>
                <a:lnTo>
                  <a:pt x="44165" y="12481"/>
                </a:lnTo>
                <a:lnTo>
                  <a:pt x="32644" y="12481"/>
                </a:lnTo>
                <a:lnTo>
                  <a:pt x="27843" y="10561"/>
                </a:lnTo>
                <a:lnTo>
                  <a:pt x="24963" y="7680"/>
                </a:lnTo>
                <a:lnTo>
                  <a:pt x="25923" y="26868"/>
                </a:lnTo>
                <a:lnTo>
                  <a:pt x="30723" y="27828"/>
                </a:lnTo>
                <a:lnTo>
                  <a:pt x="42245" y="27828"/>
                </a:lnTo>
                <a:lnTo>
                  <a:pt x="48966" y="25923"/>
                </a:lnTo>
                <a:lnTo>
                  <a:pt x="54726" y="23027"/>
                </a:lnTo>
                <a:lnTo>
                  <a:pt x="60487" y="21122"/>
                </a:lnTo>
                <a:lnTo>
                  <a:pt x="65272" y="17282"/>
                </a:lnTo>
                <a:lnTo>
                  <a:pt x="70088" y="11521"/>
                </a:lnTo>
                <a:lnTo>
                  <a:pt x="70088" y="23987"/>
                </a:lnTo>
                <a:lnTo>
                  <a:pt x="71048" y="24963"/>
                </a:lnTo>
                <a:lnTo>
                  <a:pt x="71993" y="25923"/>
                </a:lnTo>
                <a:lnTo>
                  <a:pt x="84475" y="25923"/>
                </a:lnTo>
                <a:lnTo>
                  <a:pt x="85450" y="24963"/>
                </a:lnTo>
                <a:lnTo>
                  <a:pt x="86395" y="23987"/>
                </a:lnTo>
                <a:lnTo>
                  <a:pt x="86395" y="-55686"/>
                </a:lnTo>
                <a:lnTo>
                  <a:pt x="85450" y="-60487"/>
                </a:lnTo>
                <a:lnTo>
                  <a:pt x="84475" y="-66248"/>
                </a:lnTo>
                <a:lnTo>
                  <a:pt x="82555" y="-71048"/>
                </a:lnTo>
                <a:lnTo>
                  <a:pt x="80634" y="-7488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4" name="object 674"/>
          <p:cNvSpPr/>
          <p:nvPr/>
        </p:nvSpPr>
        <p:spPr>
          <a:xfrm>
            <a:off x="4264426" y="6361770"/>
            <a:ext cx="83515" cy="116159"/>
          </a:xfrm>
          <a:custGeom>
            <a:avLst/>
            <a:gdLst/>
            <a:ahLst/>
            <a:cxnLst/>
            <a:rect l="l" t="t" r="r" b="b"/>
            <a:pathLst>
              <a:path w="83515" h="116159">
                <a:moveTo>
                  <a:pt x="83515" y="88331"/>
                </a:moveTo>
                <a:lnTo>
                  <a:pt x="82555" y="88331"/>
                </a:lnTo>
                <a:lnTo>
                  <a:pt x="82555" y="86410"/>
                </a:lnTo>
                <a:lnTo>
                  <a:pt x="81594" y="86410"/>
                </a:lnTo>
                <a:lnTo>
                  <a:pt x="81594" y="85450"/>
                </a:lnTo>
                <a:lnTo>
                  <a:pt x="79674" y="85450"/>
                </a:lnTo>
                <a:lnTo>
                  <a:pt x="78714" y="86410"/>
                </a:lnTo>
                <a:lnTo>
                  <a:pt x="76794" y="88331"/>
                </a:lnTo>
                <a:lnTo>
                  <a:pt x="74874" y="89291"/>
                </a:lnTo>
                <a:lnTo>
                  <a:pt x="72953" y="91211"/>
                </a:lnTo>
                <a:lnTo>
                  <a:pt x="70073" y="92171"/>
                </a:lnTo>
                <a:lnTo>
                  <a:pt x="68153" y="94076"/>
                </a:lnTo>
                <a:lnTo>
                  <a:pt x="65288" y="96012"/>
                </a:lnTo>
                <a:lnTo>
                  <a:pt x="61447" y="96972"/>
                </a:lnTo>
                <a:lnTo>
                  <a:pt x="58567" y="98892"/>
                </a:lnTo>
                <a:lnTo>
                  <a:pt x="45125" y="98892"/>
                </a:lnTo>
                <a:lnTo>
                  <a:pt x="41285" y="97916"/>
                </a:lnTo>
                <a:lnTo>
                  <a:pt x="37444" y="96972"/>
                </a:lnTo>
                <a:lnTo>
                  <a:pt x="33604" y="95051"/>
                </a:lnTo>
                <a:lnTo>
                  <a:pt x="30723" y="92171"/>
                </a:lnTo>
                <a:lnTo>
                  <a:pt x="27843" y="89291"/>
                </a:lnTo>
                <a:lnTo>
                  <a:pt x="25923" y="85450"/>
                </a:lnTo>
                <a:lnTo>
                  <a:pt x="24002" y="81610"/>
                </a:lnTo>
                <a:lnTo>
                  <a:pt x="22082" y="75849"/>
                </a:lnTo>
                <a:lnTo>
                  <a:pt x="21122" y="71048"/>
                </a:lnTo>
                <a:lnTo>
                  <a:pt x="20162" y="65288"/>
                </a:lnTo>
                <a:lnTo>
                  <a:pt x="20162" y="58567"/>
                </a:lnTo>
                <a:lnTo>
                  <a:pt x="20572" y="49708"/>
                </a:lnTo>
                <a:lnTo>
                  <a:pt x="23162" y="36912"/>
                </a:lnTo>
                <a:lnTo>
                  <a:pt x="27843" y="26898"/>
                </a:lnTo>
                <a:lnTo>
                  <a:pt x="32644" y="20162"/>
                </a:lnTo>
                <a:lnTo>
                  <a:pt x="40325" y="16337"/>
                </a:lnTo>
                <a:lnTo>
                  <a:pt x="53766" y="16337"/>
                </a:lnTo>
                <a:lnTo>
                  <a:pt x="57607" y="17282"/>
                </a:lnTo>
                <a:lnTo>
                  <a:pt x="61447" y="18242"/>
                </a:lnTo>
                <a:lnTo>
                  <a:pt x="64312" y="19217"/>
                </a:lnTo>
                <a:lnTo>
                  <a:pt x="67193" y="21122"/>
                </a:lnTo>
                <a:lnTo>
                  <a:pt x="70073" y="22082"/>
                </a:lnTo>
                <a:lnTo>
                  <a:pt x="71993" y="24002"/>
                </a:lnTo>
                <a:lnTo>
                  <a:pt x="73913" y="25923"/>
                </a:lnTo>
                <a:lnTo>
                  <a:pt x="75834" y="26898"/>
                </a:lnTo>
                <a:lnTo>
                  <a:pt x="76794" y="27843"/>
                </a:lnTo>
                <a:lnTo>
                  <a:pt x="78714" y="28803"/>
                </a:lnTo>
                <a:lnTo>
                  <a:pt x="80634" y="28803"/>
                </a:lnTo>
                <a:lnTo>
                  <a:pt x="81594" y="27843"/>
                </a:lnTo>
                <a:lnTo>
                  <a:pt x="82555" y="26898"/>
                </a:lnTo>
                <a:lnTo>
                  <a:pt x="82555" y="25923"/>
                </a:lnTo>
                <a:lnTo>
                  <a:pt x="83515" y="24002"/>
                </a:lnTo>
                <a:lnTo>
                  <a:pt x="83515" y="16337"/>
                </a:lnTo>
                <a:lnTo>
                  <a:pt x="82555" y="15377"/>
                </a:lnTo>
                <a:lnTo>
                  <a:pt x="82555" y="13441"/>
                </a:lnTo>
                <a:lnTo>
                  <a:pt x="81594" y="12496"/>
                </a:lnTo>
                <a:lnTo>
                  <a:pt x="80634" y="11536"/>
                </a:lnTo>
                <a:lnTo>
                  <a:pt x="79674" y="10561"/>
                </a:lnTo>
                <a:lnTo>
                  <a:pt x="78714" y="9616"/>
                </a:lnTo>
                <a:lnTo>
                  <a:pt x="77754" y="8656"/>
                </a:lnTo>
                <a:lnTo>
                  <a:pt x="74874" y="6720"/>
                </a:lnTo>
                <a:lnTo>
                  <a:pt x="72953" y="5775"/>
                </a:lnTo>
                <a:lnTo>
                  <a:pt x="71033" y="4815"/>
                </a:lnTo>
                <a:lnTo>
                  <a:pt x="68153" y="3840"/>
                </a:lnTo>
                <a:lnTo>
                  <a:pt x="65288" y="1935"/>
                </a:lnTo>
                <a:lnTo>
                  <a:pt x="62407" y="1935"/>
                </a:lnTo>
                <a:lnTo>
                  <a:pt x="59512" y="975"/>
                </a:lnTo>
                <a:lnTo>
                  <a:pt x="56631" y="0"/>
                </a:lnTo>
                <a:lnTo>
                  <a:pt x="42230" y="0"/>
                </a:lnTo>
                <a:lnTo>
                  <a:pt x="36484" y="975"/>
                </a:lnTo>
                <a:lnTo>
                  <a:pt x="29763" y="3840"/>
                </a:lnTo>
                <a:lnTo>
                  <a:pt x="24002" y="5775"/>
                </a:lnTo>
                <a:lnTo>
                  <a:pt x="19202" y="9616"/>
                </a:lnTo>
                <a:lnTo>
                  <a:pt x="14401" y="14401"/>
                </a:lnTo>
                <a:lnTo>
                  <a:pt x="10561" y="19217"/>
                </a:lnTo>
                <a:lnTo>
                  <a:pt x="6720" y="24963"/>
                </a:lnTo>
                <a:lnTo>
                  <a:pt x="3840" y="32644"/>
                </a:lnTo>
                <a:lnTo>
                  <a:pt x="1063" y="45871"/>
                </a:lnTo>
                <a:lnTo>
                  <a:pt x="0" y="59527"/>
                </a:lnTo>
                <a:lnTo>
                  <a:pt x="0" y="68168"/>
                </a:lnTo>
                <a:lnTo>
                  <a:pt x="960" y="76809"/>
                </a:lnTo>
                <a:lnTo>
                  <a:pt x="3840" y="83530"/>
                </a:lnTo>
                <a:lnTo>
                  <a:pt x="5760" y="90251"/>
                </a:lnTo>
                <a:lnTo>
                  <a:pt x="8641" y="96012"/>
                </a:lnTo>
                <a:lnTo>
                  <a:pt x="12481" y="100812"/>
                </a:lnTo>
                <a:lnTo>
                  <a:pt x="16322" y="105613"/>
                </a:lnTo>
                <a:lnTo>
                  <a:pt x="21122" y="109453"/>
                </a:lnTo>
                <a:lnTo>
                  <a:pt x="26883" y="112318"/>
                </a:lnTo>
                <a:lnTo>
                  <a:pt x="33604" y="115199"/>
                </a:lnTo>
                <a:lnTo>
                  <a:pt x="40325" y="116159"/>
                </a:lnTo>
                <a:lnTo>
                  <a:pt x="50886" y="116159"/>
                </a:lnTo>
                <a:lnTo>
                  <a:pt x="54726" y="115199"/>
                </a:lnTo>
                <a:lnTo>
                  <a:pt x="58567" y="115199"/>
                </a:lnTo>
                <a:lnTo>
                  <a:pt x="61447" y="114254"/>
                </a:lnTo>
                <a:lnTo>
                  <a:pt x="65288" y="113294"/>
                </a:lnTo>
                <a:lnTo>
                  <a:pt x="67193" y="112318"/>
                </a:lnTo>
                <a:lnTo>
                  <a:pt x="71033" y="111358"/>
                </a:lnTo>
                <a:lnTo>
                  <a:pt x="72953" y="109453"/>
                </a:lnTo>
                <a:lnTo>
                  <a:pt x="75834" y="108478"/>
                </a:lnTo>
                <a:lnTo>
                  <a:pt x="77754" y="106573"/>
                </a:lnTo>
                <a:lnTo>
                  <a:pt x="79674" y="105613"/>
                </a:lnTo>
                <a:lnTo>
                  <a:pt x="80634" y="104637"/>
                </a:lnTo>
                <a:lnTo>
                  <a:pt x="81594" y="103692"/>
                </a:lnTo>
                <a:lnTo>
                  <a:pt x="82555" y="102732"/>
                </a:lnTo>
                <a:lnTo>
                  <a:pt x="82555" y="101757"/>
                </a:lnTo>
                <a:lnTo>
                  <a:pt x="83515" y="100812"/>
                </a:lnTo>
                <a:lnTo>
                  <a:pt x="83515" y="8833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5" name="object 675"/>
          <p:cNvSpPr/>
          <p:nvPr/>
        </p:nvSpPr>
        <p:spPr>
          <a:xfrm>
            <a:off x="4359462" y="6334902"/>
            <a:ext cx="69113" cy="142067"/>
          </a:xfrm>
          <a:custGeom>
            <a:avLst/>
            <a:gdLst/>
            <a:ahLst/>
            <a:cxnLst/>
            <a:rect l="l" t="t" r="r" b="b"/>
            <a:pathLst>
              <a:path w="69113" h="142067">
                <a:moveTo>
                  <a:pt x="37444" y="1920"/>
                </a:moveTo>
                <a:lnTo>
                  <a:pt x="36484" y="960"/>
                </a:lnTo>
                <a:lnTo>
                  <a:pt x="34564" y="960"/>
                </a:lnTo>
                <a:lnTo>
                  <a:pt x="33604" y="0"/>
                </a:lnTo>
                <a:lnTo>
                  <a:pt x="24002" y="0"/>
                </a:lnTo>
                <a:lnTo>
                  <a:pt x="22082" y="960"/>
                </a:lnTo>
                <a:lnTo>
                  <a:pt x="21122" y="960"/>
                </a:lnTo>
                <a:lnTo>
                  <a:pt x="20162" y="1920"/>
                </a:lnTo>
                <a:lnTo>
                  <a:pt x="19202" y="1920"/>
                </a:lnTo>
                <a:lnTo>
                  <a:pt x="19202" y="28803"/>
                </a:lnTo>
                <a:lnTo>
                  <a:pt x="2880" y="28803"/>
                </a:lnTo>
                <a:lnTo>
                  <a:pt x="2880" y="29763"/>
                </a:lnTo>
                <a:lnTo>
                  <a:pt x="1920" y="29763"/>
                </a:lnTo>
                <a:lnTo>
                  <a:pt x="960" y="30708"/>
                </a:lnTo>
                <a:lnTo>
                  <a:pt x="960" y="32644"/>
                </a:lnTo>
                <a:lnTo>
                  <a:pt x="0" y="33588"/>
                </a:lnTo>
                <a:lnTo>
                  <a:pt x="0" y="40309"/>
                </a:lnTo>
                <a:lnTo>
                  <a:pt x="960" y="42245"/>
                </a:lnTo>
                <a:lnTo>
                  <a:pt x="960" y="43205"/>
                </a:lnTo>
                <a:lnTo>
                  <a:pt x="1920" y="44150"/>
                </a:lnTo>
                <a:lnTo>
                  <a:pt x="2880" y="45110"/>
                </a:lnTo>
                <a:lnTo>
                  <a:pt x="19202" y="45110"/>
                </a:lnTo>
                <a:lnTo>
                  <a:pt x="19202" y="118079"/>
                </a:lnTo>
                <a:lnTo>
                  <a:pt x="20162" y="122880"/>
                </a:lnTo>
                <a:lnTo>
                  <a:pt x="22082" y="126720"/>
                </a:lnTo>
                <a:lnTo>
                  <a:pt x="24002" y="130561"/>
                </a:lnTo>
                <a:lnTo>
                  <a:pt x="25923" y="133441"/>
                </a:lnTo>
                <a:lnTo>
                  <a:pt x="28803" y="136321"/>
                </a:lnTo>
                <a:lnTo>
                  <a:pt x="31683" y="139186"/>
                </a:lnTo>
                <a:lnTo>
                  <a:pt x="35524" y="140162"/>
                </a:lnTo>
                <a:lnTo>
                  <a:pt x="39364" y="142067"/>
                </a:lnTo>
                <a:lnTo>
                  <a:pt x="58552" y="142067"/>
                </a:lnTo>
                <a:lnTo>
                  <a:pt x="60487" y="141122"/>
                </a:lnTo>
                <a:lnTo>
                  <a:pt x="61447" y="141122"/>
                </a:lnTo>
                <a:lnTo>
                  <a:pt x="63352" y="140162"/>
                </a:lnTo>
                <a:lnTo>
                  <a:pt x="64328" y="140162"/>
                </a:lnTo>
                <a:lnTo>
                  <a:pt x="66233" y="139186"/>
                </a:lnTo>
                <a:lnTo>
                  <a:pt x="67193" y="139186"/>
                </a:lnTo>
                <a:lnTo>
                  <a:pt x="67193" y="138226"/>
                </a:lnTo>
                <a:lnTo>
                  <a:pt x="68168" y="137281"/>
                </a:lnTo>
                <a:lnTo>
                  <a:pt x="68168" y="136321"/>
                </a:lnTo>
                <a:lnTo>
                  <a:pt x="69113" y="135346"/>
                </a:lnTo>
                <a:lnTo>
                  <a:pt x="69113" y="124785"/>
                </a:lnTo>
                <a:lnTo>
                  <a:pt x="68168" y="123840"/>
                </a:lnTo>
                <a:lnTo>
                  <a:pt x="68168" y="122880"/>
                </a:lnTo>
                <a:lnTo>
                  <a:pt x="64328" y="122880"/>
                </a:lnTo>
                <a:lnTo>
                  <a:pt x="63352" y="123840"/>
                </a:lnTo>
                <a:lnTo>
                  <a:pt x="62392" y="123840"/>
                </a:lnTo>
                <a:lnTo>
                  <a:pt x="61447" y="124785"/>
                </a:lnTo>
                <a:lnTo>
                  <a:pt x="59512" y="124785"/>
                </a:lnTo>
                <a:lnTo>
                  <a:pt x="57607" y="125760"/>
                </a:lnTo>
                <a:lnTo>
                  <a:pt x="47045" y="125760"/>
                </a:lnTo>
                <a:lnTo>
                  <a:pt x="43205" y="123840"/>
                </a:lnTo>
                <a:lnTo>
                  <a:pt x="41285" y="120944"/>
                </a:lnTo>
                <a:lnTo>
                  <a:pt x="39364" y="117119"/>
                </a:lnTo>
                <a:lnTo>
                  <a:pt x="38404" y="111358"/>
                </a:lnTo>
                <a:lnTo>
                  <a:pt x="38404" y="45110"/>
                </a:lnTo>
                <a:lnTo>
                  <a:pt x="66233" y="45110"/>
                </a:lnTo>
                <a:lnTo>
                  <a:pt x="67193" y="44150"/>
                </a:lnTo>
                <a:lnTo>
                  <a:pt x="68168" y="43205"/>
                </a:lnTo>
                <a:lnTo>
                  <a:pt x="69113" y="42245"/>
                </a:lnTo>
                <a:lnTo>
                  <a:pt x="69113" y="32644"/>
                </a:lnTo>
                <a:lnTo>
                  <a:pt x="68168" y="31683"/>
                </a:lnTo>
                <a:lnTo>
                  <a:pt x="68168" y="29763"/>
                </a:lnTo>
                <a:lnTo>
                  <a:pt x="67193" y="29763"/>
                </a:lnTo>
                <a:lnTo>
                  <a:pt x="66233" y="28803"/>
                </a:lnTo>
                <a:lnTo>
                  <a:pt x="38404" y="28803"/>
                </a:lnTo>
                <a:lnTo>
                  <a:pt x="38404" y="2880"/>
                </a:lnTo>
                <a:lnTo>
                  <a:pt x="37444" y="2880"/>
                </a:lnTo>
                <a:lnTo>
                  <a:pt x="37444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6" name="object 676"/>
          <p:cNvSpPr/>
          <p:nvPr/>
        </p:nvSpPr>
        <p:spPr>
          <a:xfrm>
            <a:off x="4444898" y="6361770"/>
            <a:ext cx="105597" cy="116159"/>
          </a:xfrm>
          <a:custGeom>
            <a:avLst/>
            <a:gdLst/>
            <a:ahLst/>
            <a:cxnLst/>
            <a:rect l="l" t="t" r="r" b="b"/>
            <a:pathLst>
              <a:path w="105597" h="116159">
                <a:moveTo>
                  <a:pt x="0" y="58567"/>
                </a:moveTo>
                <a:lnTo>
                  <a:pt x="0" y="68168"/>
                </a:lnTo>
                <a:lnTo>
                  <a:pt x="960" y="75849"/>
                </a:lnTo>
                <a:lnTo>
                  <a:pt x="2880" y="82570"/>
                </a:lnTo>
                <a:lnTo>
                  <a:pt x="5760" y="90251"/>
                </a:lnTo>
                <a:lnTo>
                  <a:pt x="8641" y="96012"/>
                </a:lnTo>
                <a:lnTo>
                  <a:pt x="12481" y="100812"/>
                </a:lnTo>
                <a:lnTo>
                  <a:pt x="17282" y="105613"/>
                </a:lnTo>
                <a:lnTo>
                  <a:pt x="23042" y="109453"/>
                </a:lnTo>
                <a:lnTo>
                  <a:pt x="21122" y="69128"/>
                </a:lnTo>
                <a:lnTo>
                  <a:pt x="20162" y="63367"/>
                </a:lnTo>
                <a:lnTo>
                  <a:pt x="20162" y="51846"/>
                </a:lnTo>
                <a:lnTo>
                  <a:pt x="21122" y="46085"/>
                </a:lnTo>
                <a:lnTo>
                  <a:pt x="22082" y="41285"/>
                </a:lnTo>
                <a:lnTo>
                  <a:pt x="24002" y="35524"/>
                </a:lnTo>
                <a:lnTo>
                  <a:pt x="25923" y="31683"/>
                </a:lnTo>
                <a:lnTo>
                  <a:pt x="27843" y="27843"/>
                </a:lnTo>
                <a:lnTo>
                  <a:pt x="30723" y="24002"/>
                </a:lnTo>
                <a:lnTo>
                  <a:pt x="34564" y="21122"/>
                </a:lnTo>
                <a:lnTo>
                  <a:pt x="38404" y="19217"/>
                </a:lnTo>
                <a:lnTo>
                  <a:pt x="42245" y="17282"/>
                </a:lnTo>
                <a:lnTo>
                  <a:pt x="48006" y="16337"/>
                </a:lnTo>
                <a:lnTo>
                  <a:pt x="59527" y="16337"/>
                </a:lnTo>
                <a:lnTo>
                  <a:pt x="64312" y="17282"/>
                </a:lnTo>
                <a:lnTo>
                  <a:pt x="69128" y="19217"/>
                </a:lnTo>
                <a:lnTo>
                  <a:pt x="72969" y="22082"/>
                </a:lnTo>
                <a:lnTo>
                  <a:pt x="75834" y="24963"/>
                </a:lnTo>
                <a:lnTo>
                  <a:pt x="78714" y="28803"/>
                </a:lnTo>
                <a:lnTo>
                  <a:pt x="80650" y="32644"/>
                </a:lnTo>
                <a:lnTo>
                  <a:pt x="82555" y="36484"/>
                </a:lnTo>
                <a:lnTo>
                  <a:pt x="83515" y="42245"/>
                </a:lnTo>
                <a:lnTo>
                  <a:pt x="84490" y="47045"/>
                </a:lnTo>
                <a:lnTo>
                  <a:pt x="85435" y="52806"/>
                </a:lnTo>
                <a:lnTo>
                  <a:pt x="85435" y="64328"/>
                </a:lnTo>
                <a:lnTo>
                  <a:pt x="84490" y="70088"/>
                </a:lnTo>
                <a:lnTo>
                  <a:pt x="83515" y="74889"/>
                </a:lnTo>
                <a:lnTo>
                  <a:pt x="82555" y="79689"/>
                </a:lnTo>
                <a:lnTo>
                  <a:pt x="80650" y="84490"/>
                </a:lnTo>
                <a:lnTo>
                  <a:pt x="77769" y="88331"/>
                </a:lnTo>
                <a:lnTo>
                  <a:pt x="74874" y="92171"/>
                </a:lnTo>
                <a:lnTo>
                  <a:pt x="71033" y="94076"/>
                </a:lnTo>
                <a:lnTo>
                  <a:pt x="67208" y="96972"/>
                </a:lnTo>
                <a:lnTo>
                  <a:pt x="63367" y="98892"/>
                </a:lnTo>
                <a:lnTo>
                  <a:pt x="58567" y="99852"/>
                </a:lnTo>
                <a:lnTo>
                  <a:pt x="46085" y="99852"/>
                </a:lnTo>
                <a:lnTo>
                  <a:pt x="41285" y="98892"/>
                </a:lnTo>
                <a:lnTo>
                  <a:pt x="37444" y="96012"/>
                </a:lnTo>
                <a:lnTo>
                  <a:pt x="32644" y="94076"/>
                </a:lnTo>
                <a:lnTo>
                  <a:pt x="29763" y="91211"/>
                </a:lnTo>
                <a:lnTo>
                  <a:pt x="26883" y="87370"/>
                </a:lnTo>
                <a:lnTo>
                  <a:pt x="28803" y="112318"/>
                </a:lnTo>
                <a:lnTo>
                  <a:pt x="35524" y="114254"/>
                </a:lnTo>
                <a:lnTo>
                  <a:pt x="43205" y="116159"/>
                </a:lnTo>
                <a:lnTo>
                  <a:pt x="60487" y="116159"/>
                </a:lnTo>
                <a:lnTo>
                  <a:pt x="68153" y="114254"/>
                </a:lnTo>
                <a:lnTo>
                  <a:pt x="74874" y="111358"/>
                </a:lnTo>
                <a:lnTo>
                  <a:pt x="81594" y="108478"/>
                </a:lnTo>
                <a:lnTo>
                  <a:pt x="87355" y="104637"/>
                </a:lnTo>
                <a:lnTo>
                  <a:pt x="92156" y="98892"/>
                </a:lnTo>
                <a:lnTo>
                  <a:pt x="96956" y="94076"/>
                </a:lnTo>
                <a:lnTo>
                  <a:pt x="99837" y="87370"/>
                </a:lnTo>
                <a:lnTo>
                  <a:pt x="102717" y="80650"/>
                </a:lnTo>
                <a:lnTo>
                  <a:pt x="104637" y="72969"/>
                </a:lnTo>
                <a:lnTo>
                  <a:pt x="105597" y="65288"/>
                </a:lnTo>
                <a:lnTo>
                  <a:pt x="105597" y="48005"/>
                </a:lnTo>
                <a:lnTo>
                  <a:pt x="104637" y="40325"/>
                </a:lnTo>
                <a:lnTo>
                  <a:pt x="102717" y="32644"/>
                </a:lnTo>
                <a:lnTo>
                  <a:pt x="100797" y="25923"/>
                </a:lnTo>
                <a:lnTo>
                  <a:pt x="96956" y="20162"/>
                </a:lnTo>
                <a:lnTo>
                  <a:pt x="93116" y="15377"/>
                </a:lnTo>
                <a:lnTo>
                  <a:pt x="88315" y="10561"/>
                </a:lnTo>
                <a:lnTo>
                  <a:pt x="83515" y="6720"/>
                </a:lnTo>
                <a:lnTo>
                  <a:pt x="76809" y="3840"/>
                </a:lnTo>
                <a:lnTo>
                  <a:pt x="70088" y="975"/>
                </a:lnTo>
                <a:lnTo>
                  <a:pt x="62407" y="0"/>
                </a:lnTo>
                <a:lnTo>
                  <a:pt x="45125" y="0"/>
                </a:lnTo>
                <a:lnTo>
                  <a:pt x="37444" y="1935"/>
                </a:lnTo>
                <a:lnTo>
                  <a:pt x="30723" y="3840"/>
                </a:lnTo>
                <a:lnTo>
                  <a:pt x="24002" y="6720"/>
                </a:lnTo>
                <a:lnTo>
                  <a:pt x="18242" y="11536"/>
                </a:lnTo>
                <a:lnTo>
                  <a:pt x="13441" y="16337"/>
                </a:lnTo>
                <a:lnTo>
                  <a:pt x="8641" y="22082"/>
                </a:lnTo>
                <a:lnTo>
                  <a:pt x="5760" y="27843"/>
                </a:lnTo>
                <a:lnTo>
                  <a:pt x="2880" y="35524"/>
                </a:lnTo>
                <a:lnTo>
                  <a:pt x="960" y="42245"/>
                </a:lnTo>
                <a:lnTo>
                  <a:pt x="0" y="49926"/>
                </a:lnTo>
                <a:lnTo>
                  <a:pt x="0" y="5856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7" name="object 677"/>
          <p:cNvSpPr/>
          <p:nvPr/>
        </p:nvSpPr>
        <p:spPr>
          <a:xfrm>
            <a:off x="4466021" y="6430899"/>
            <a:ext cx="7680" cy="43190"/>
          </a:xfrm>
          <a:custGeom>
            <a:avLst/>
            <a:gdLst/>
            <a:ahLst/>
            <a:cxnLst/>
            <a:rect l="l" t="t" r="r" b="b"/>
            <a:pathLst>
              <a:path w="7680" h="43190">
                <a:moveTo>
                  <a:pt x="5760" y="18242"/>
                </a:moveTo>
                <a:lnTo>
                  <a:pt x="3840" y="14401"/>
                </a:lnTo>
                <a:lnTo>
                  <a:pt x="1920" y="9601"/>
                </a:lnTo>
                <a:lnTo>
                  <a:pt x="960" y="4800"/>
                </a:lnTo>
                <a:lnTo>
                  <a:pt x="0" y="0"/>
                </a:lnTo>
                <a:lnTo>
                  <a:pt x="1920" y="40325"/>
                </a:lnTo>
                <a:lnTo>
                  <a:pt x="7680" y="43190"/>
                </a:lnTo>
                <a:lnTo>
                  <a:pt x="5760" y="182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8" name="object 678"/>
          <p:cNvSpPr/>
          <p:nvPr/>
        </p:nvSpPr>
        <p:spPr>
          <a:xfrm>
            <a:off x="4579299" y="6361770"/>
            <a:ext cx="61432" cy="114254"/>
          </a:xfrm>
          <a:custGeom>
            <a:avLst/>
            <a:gdLst/>
            <a:ahLst/>
            <a:cxnLst/>
            <a:rect l="l" t="t" r="r" b="b"/>
            <a:pathLst>
              <a:path w="61432" h="114254">
                <a:moveTo>
                  <a:pt x="18242" y="113294"/>
                </a:moveTo>
                <a:lnTo>
                  <a:pt x="18242" y="112318"/>
                </a:lnTo>
                <a:lnTo>
                  <a:pt x="19202" y="112318"/>
                </a:lnTo>
                <a:lnTo>
                  <a:pt x="19202" y="41285"/>
                </a:lnTo>
                <a:lnTo>
                  <a:pt x="22082" y="37444"/>
                </a:lnTo>
                <a:lnTo>
                  <a:pt x="24947" y="33604"/>
                </a:lnTo>
                <a:lnTo>
                  <a:pt x="26883" y="30723"/>
                </a:lnTo>
                <a:lnTo>
                  <a:pt x="28803" y="27843"/>
                </a:lnTo>
                <a:lnTo>
                  <a:pt x="31668" y="24963"/>
                </a:lnTo>
                <a:lnTo>
                  <a:pt x="33604" y="23058"/>
                </a:lnTo>
                <a:lnTo>
                  <a:pt x="35509" y="21122"/>
                </a:lnTo>
                <a:lnTo>
                  <a:pt x="37444" y="20162"/>
                </a:lnTo>
                <a:lnTo>
                  <a:pt x="39349" y="19217"/>
                </a:lnTo>
                <a:lnTo>
                  <a:pt x="41285" y="18242"/>
                </a:lnTo>
                <a:lnTo>
                  <a:pt x="49911" y="18242"/>
                </a:lnTo>
                <a:lnTo>
                  <a:pt x="50871" y="19217"/>
                </a:lnTo>
                <a:lnTo>
                  <a:pt x="51831" y="19217"/>
                </a:lnTo>
                <a:lnTo>
                  <a:pt x="53751" y="20162"/>
                </a:lnTo>
                <a:lnTo>
                  <a:pt x="55671" y="20162"/>
                </a:lnTo>
                <a:lnTo>
                  <a:pt x="56631" y="21122"/>
                </a:lnTo>
                <a:lnTo>
                  <a:pt x="60472" y="21122"/>
                </a:lnTo>
                <a:lnTo>
                  <a:pt x="60472" y="20162"/>
                </a:lnTo>
                <a:lnTo>
                  <a:pt x="61432" y="19217"/>
                </a:lnTo>
                <a:lnTo>
                  <a:pt x="61432" y="4815"/>
                </a:lnTo>
                <a:lnTo>
                  <a:pt x="60472" y="3840"/>
                </a:lnTo>
                <a:lnTo>
                  <a:pt x="60472" y="2895"/>
                </a:lnTo>
                <a:lnTo>
                  <a:pt x="59512" y="2895"/>
                </a:lnTo>
                <a:lnTo>
                  <a:pt x="58552" y="1935"/>
                </a:lnTo>
                <a:lnTo>
                  <a:pt x="57591" y="1935"/>
                </a:lnTo>
                <a:lnTo>
                  <a:pt x="56631" y="975"/>
                </a:lnTo>
                <a:lnTo>
                  <a:pt x="53751" y="975"/>
                </a:lnTo>
                <a:lnTo>
                  <a:pt x="52791" y="0"/>
                </a:lnTo>
                <a:lnTo>
                  <a:pt x="41285" y="0"/>
                </a:lnTo>
                <a:lnTo>
                  <a:pt x="39349" y="975"/>
                </a:lnTo>
                <a:lnTo>
                  <a:pt x="37444" y="1935"/>
                </a:lnTo>
                <a:lnTo>
                  <a:pt x="34549" y="2895"/>
                </a:lnTo>
                <a:lnTo>
                  <a:pt x="32644" y="3840"/>
                </a:lnTo>
                <a:lnTo>
                  <a:pt x="30723" y="5775"/>
                </a:lnTo>
                <a:lnTo>
                  <a:pt x="27828" y="7696"/>
                </a:lnTo>
                <a:lnTo>
                  <a:pt x="25923" y="10561"/>
                </a:lnTo>
                <a:lnTo>
                  <a:pt x="23042" y="12496"/>
                </a:lnTo>
                <a:lnTo>
                  <a:pt x="20162" y="16337"/>
                </a:lnTo>
                <a:lnTo>
                  <a:pt x="17282" y="20162"/>
                </a:lnTo>
                <a:lnTo>
                  <a:pt x="17282" y="3840"/>
                </a:lnTo>
                <a:lnTo>
                  <a:pt x="16322" y="2895"/>
                </a:lnTo>
                <a:lnTo>
                  <a:pt x="15361" y="2895"/>
                </a:lnTo>
                <a:lnTo>
                  <a:pt x="15361" y="1935"/>
                </a:lnTo>
                <a:lnTo>
                  <a:pt x="1920" y="1935"/>
                </a:lnTo>
                <a:lnTo>
                  <a:pt x="1920" y="2895"/>
                </a:lnTo>
                <a:lnTo>
                  <a:pt x="0" y="2895"/>
                </a:lnTo>
                <a:lnTo>
                  <a:pt x="0" y="112318"/>
                </a:lnTo>
                <a:lnTo>
                  <a:pt x="960" y="113294"/>
                </a:lnTo>
                <a:lnTo>
                  <a:pt x="1920" y="113294"/>
                </a:lnTo>
                <a:lnTo>
                  <a:pt x="2880" y="114254"/>
                </a:lnTo>
                <a:lnTo>
                  <a:pt x="15361" y="114254"/>
                </a:lnTo>
                <a:lnTo>
                  <a:pt x="16322" y="113294"/>
                </a:lnTo>
                <a:lnTo>
                  <a:pt x="18242" y="11329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9" name="object 679"/>
          <p:cNvSpPr/>
          <p:nvPr/>
        </p:nvSpPr>
        <p:spPr>
          <a:xfrm>
            <a:off x="4660894" y="6319540"/>
            <a:ext cx="24002" cy="23042"/>
          </a:xfrm>
          <a:custGeom>
            <a:avLst/>
            <a:gdLst/>
            <a:ahLst/>
            <a:cxnLst/>
            <a:rect l="l" t="t" r="r" b="b"/>
            <a:pathLst>
              <a:path w="24002" h="23042">
                <a:moveTo>
                  <a:pt x="24002" y="11521"/>
                </a:moveTo>
                <a:lnTo>
                  <a:pt x="24002" y="7680"/>
                </a:lnTo>
                <a:lnTo>
                  <a:pt x="23042" y="3840"/>
                </a:lnTo>
                <a:lnTo>
                  <a:pt x="21122" y="2880"/>
                </a:lnTo>
                <a:lnTo>
                  <a:pt x="20162" y="960"/>
                </a:lnTo>
                <a:lnTo>
                  <a:pt x="16322" y="0"/>
                </a:lnTo>
                <a:lnTo>
                  <a:pt x="7680" y="0"/>
                </a:lnTo>
                <a:lnTo>
                  <a:pt x="384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lnTo>
                  <a:pt x="2880" y="21122"/>
                </a:lnTo>
                <a:lnTo>
                  <a:pt x="3840" y="23042"/>
                </a:lnTo>
                <a:lnTo>
                  <a:pt x="20162" y="23042"/>
                </a:lnTo>
                <a:lnTo>
                  <a:pt x="21122" y="21122"/>
                </a:lnTo>
                <a:lnTo>
                  <a:pt x="23042" y="19202"/>
                </a:lnTo>
                <a:lnTo>
                  <a:pt x="24002" y="16322"/>
                </a:lnTo>
                <a:lnTo>
                  <a:pt x="24002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0" name="object 680"/>
          <p:cNvSpPr/>
          <p:nvPr/>
        </p:nvSpPr>
        <p:spPr>
          <a:xfrm>
            <a:off x="4662815" y="6363705"/>
            <a:ext cx="20162" cy="112318"/>
          </a:xfrm>
          <a:custGeom>
            <a:avLst/>
            <a:gdLst/>
            <a:ahLst/>
            <a:cxnLst/>
            <a:rect l="l" t="t" r="r" b="b"/>
            <a:pathLst>
              <a:path w="20162" h="112318">
                <a:moveTo>
                  <a:pt x="12481" y="112318"/>
                </a:moveTo>
                <a:lnTo>
                  <a:pt x="16322" y="112318"/>
                </a:lnTo>
                <a:lnTo>
                  <a:pt x="17282" y="111358"/>
                </a:lnTo>
                <a:lnTo>
                  <a:pt x="18242" y="111358"/>
                </a:lnTo>
                <a:lnTo>
                  <a:pt x="19202" y="110383"/>
                </a:lnTo>
                <a:lnTo>
                  <a:pt x="20162" y="109423"/>
                </a:lnTo>
                <a:lnTo>
                  <a:pt x="20162" y="2880"/>
                </a:lnTo>
                <a:lnTo>
                  <a:pt x="19202" y="1904"/>
                </a:lnTo>
                <a:lnTo>
                  <a:pt x="19202" y="960"/>
                </a:lnTo>
                <a:lnTo>
                  <a:pt x="18242" y="960"/>
                </a:lnTo>
                <a:lnTo>
                  <a:pt x="17282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04"/>
                </a:lnTo>
                <a:lnTo>
                  <a:pt x="0" y="2880"/>
                </a:lnTo>
                <a:lnTo>
                  <a:pt x="0" y="109423"/>
                </a:lnTo>
                <a:lnTo>
                  <a:pt x="960" y="110383"/>
                </a:lnTo>
                <a:lnTo>
                  <a:pt x="960" y="111358"/>
                </a:lnTo>
                <a:lnTo>
                  <a:pt x="1920" y="111358"/>
                </a:lnTo>
                <a:lnTo>
                  <a:pt x="2880" y="112318"/>
                </a:lnTo>
                <a:lnTo>
                  <a:pt x="12481" y="11231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1" name="object 681"/>
          <p:cNvSpPr/>
          <p:nvPr/>
        </p:nvSpPr>
        <p:spPr>
          <a:xfrm>
            <a:off x="4732888" y="6365610"/>
            <a:ext cx="7680" cy="35524"/>
          </a:xfrm>
          <a:custGeom>
            <a:avLst/>
            <a:gdLst/>
            <a:ahLst/>
            <a:cxnLst/>
            <a:rect l="l" t="t" r="r" b="b"/>
            <a:pathLst>
              <a:path w="7680" h="35524">
                <a:moveTo>
                  <a:pt x="1920" y="2880"/>
                </a:moveTo>
                <a:lnTo>
                  <a:pt x="0" y="35524"/>
                </a:lnTo>
                <a:lnTo>
                  <a:pt x="960" y="31683"/>
                </a:lnTo>
                <a:lnTo>
                  <a:pt x="1920" y="27843"/>
                </a:lnTo>
                <a:lnTo>
                  <a:pt x="3840" y="24002"/>
                </a:lnTo>
                <a:lnTo>
                  <a:pt x="7680" y="0"/>
                </a:lnTo>
                <a:lnTo>
                  <a:pt x="192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2" name="object 682"/>
          <p:cNvSpPr/>
          <p:nvPr/>
        </p:nvSpPr>
        <p:spPr>
          <a:xfrm>
            <a:off x="4710821" y="6361770"/>
            <a:ext cx="97917" cy="116159"/>
          </a:xfrm>
          <a:custGeom>
            <a:avLst/>
            <a:gdLst/>
            <a:ahLst/>
            <a:cxnLst/>
            <a:rect l="l" t="t" r="r" b="b"/>
            <a:pathLst>
              <a:path w="97917" h="116159">
                <a:moveTo>
                  <a:pt x="43190" y="0"/>
                </a:moveTo>
                <a:lnTo>
                  <a:pt x="36469" y="975"/>
                </a:lnTo>
                <a:lnTo>
                  <a:pt x="29748" y="3840"/>
                </a:lnTo>
                <a:lnTo>
                  <a:pt x="25908" y="27843"/>
                </a:lnTo>
                <a:lnTo>
                  <a:pt x="28788" y="24963"/>
                </a:lnTo>
                <a:lnTo>
                  <a:pt x="30708" y="22082"/>
                </a:lnTo>
                <a:lnTo>
                  <a:pt x="34549" y="19217"/>
                </a:lnTo>
                <a:lnTo>
                  <a:pt x="37429" y="17282"/>
                </a:lnTo>
                <a:lnTo>
                  <a:pt x="41269" y="16337"/>
                </a:lnTo>
                <a:lnTo>
                  <a:pt x="45110" y="15377"/>
                </a:lnTo>
                <a:lnTo>
                  <a:pt x="59512" y="15377"/>
                </a:lnTo>
                <a:lnTo>
                  <a:pt x="66233" y="18242"/>
                </a:lnTo>
                <a:lnTo>
                  <a:pt x="71033" y="24002"/>
                </a:lnTo>
                <a:lnTo>
                  <a:pt x="76569" y="34256"/>
                </a:lnTo>
                <a:lnTo>
                  <a:pt x="77754" y="48005"/>
                </a:lnTo>
                <a:lnTo>
                  <a:pt x="21107" y="48005"/>
                </a:lnTo>
                <a:lnTo>
                  <a:pt x="21107" y="43205"/>
                </a:lnTo>
                <a:lnTo>
                  <a:pt x="22067" y="39364"/>
                </a:lnTo>
                <a:lnTo>
                  <a:pt x="23987" y="6720"/>
                </a:lnTo>
                <a:lnTo>
                  <a:pt x="18227" y="10561"/>
                </a:lnTo>
                <a:lnTo>
                  <a:pt x="14401" y="15377"/>
                </a:lnTo>
                <a:lnTo>
                  <a:pt x="9585" y="21122"/>
                </a:lnTo>
                <a:lnTo>
                  <a:pt x="5745" y="26898"/>
                </a:lnTo>
                <a:lnTo>
                  <a:pt x="3840" y="33604"/>
                </a:lnTo>
                <a:lnTo>
                  <a:pt x="1905" y="41285"/>
                </a:lnTo>
                <a:lnTo>
                  <a:pt x="0" y="48966"/>
                </a:lnTo>
                <a:lnTo>
                  <a:pt x="0" y="68168"/>
                </a:lnTo>
                <a:lnTo>
                  <a:pt x="1905" y="76809"/>
                </a:lnTo>
                <a:lnTo>
                  <a:pt x="3840" y="83530"/>
                </a:lnTo>
                <a:lnTo>
                  <a:pt x="5745" y="91211"/>
                </a:lnTo>
                <a:lnTo>
                  <a:pt x="9585" y="96972"/>
                </a:lnTo>
                <a:lnTo>
                  <a:pt x="13426" y="101757"/>
                </a:lnTo>
                <a:lnTo>
                  <a:pt x="18227" y="106573"/>
                </a:lnTo>
                <a:lnTo>
                  <a:pt x="23987" y="109453"/>
                </a:lnTo>
                <a:lnTo>
                  <a:pt x="30708" y="112318"/>
                </a:lnTo>
                <a:lnTo>
                  <a:pt x="36469" y="115199"/>
                </a:lnTo>
                <a:lnTo>
                  <a:pt x="44150" y="116159"/>
                </a:lnTo>
                <a:lnTo>
                  <a:pt x="58552" y="116159"/>
                </a:lnTo>
                <a:lnTo>
                  <a:pt x="63352" y="115199"/>
                </a:lnTo>
                <a:lnTo>
                  <a:pt x="67193" y="115199"/>
                </a:lnTo>
                <a:lnTo>
                  <a:pt x="71993" y="114254"/>
                </a:lnTo>
                <a:lnTo>
                  <a:pt x="75834" y="113294"/>
                </a:lnTo>
                <a:lnTo>
                  <a:pt x="78714" y="112318"/>
                </a:lnTo>
                <a:lnTo>
                  <a:pt x="82555" y="111358"/>
                </a:lnTo>
                <a:lnTo>
                  <a:pt x="85420" y="110413"/>
                </a:lnTo>
                <a:lnTo>
                  <a:pt x="87355" y="109453"/>
                </a:lnTo>
                <a:lnTo>
                  <a:pt x="89260" y="108478"/>
                </a:lnTo>
                <a:lnTo>
                  <a:pt x="90236" y="107533"/>
                </a:lnTo>
                <a:lnTo>
                  <a:pt x="91196" y="107533"/>
                </a:lnTo>
                <a:lnTo>
                  <a:pt x="91196" y="106573"/>
                </a:lnTo>
                <a:lnTo>
                  <a:pt x="92141" y="106573"/>
                </a:lnTo>
                <a:lnTo>
                  <a:pt x="92141" y="105613"/>
                </a:lnTo>
                <a:lnTo>
                  <a:pt x="93101" y="104637"/>
                </a:lnTo>
                <a:lnTo>
                  <a:pt x="93101" y="94076"/>
                </a:lnTo>
                <a:lnTo>
                  <a:pt x="92141" y="94076"/>
                </a:lnTo>
                <a:lnTo>
                  <a:pt x="92141" y="93131"/>
                </a:lnTo>
                <a:lnTo>
                  <a:pt x="91196" y="93131"/>
                </a:lnTo>
                <a:lnTo>
                  <a:pt x="91196" y="92171"/>
                </a:lnTo>
                <a:lnTo>
                  <a:pt x="89260" y="92171"/>
                </a:lnTo>
                <a:lnTo>
                  <a:pt x="87355" y="93131"/>
                </a:lnTo>
                <a:lnTo>
                  <a:pt x="85420" y="93131"/>
                </a:lnTo>
                <a:lnTo>
                  <a:pt x="83515" y="94076"/>
                </a:lnTo>
                <a:lnTo>
                  <a:pt x="81594" y="95051"/>
                </a:lnTo>
                <a:lnTo>
                  <a:pt x="78714" y="96012"/>
                </a:lnTo>
                <a:lnTo>
                  <a:pt x="75834" y="96972"/>
                </a:lnTo>
                <a:lnTo>
                  <a:pt x="71993" y="97916"/>
                </a:lnTo>
                <a:lnTo>
                  <a:pt x="68153" y="98892"/>
                </a:lnTo>
                <a:lnTo>
                  <a:pt x="64312" y="99852"/>
                </a:lnTo>
                <a:lnTo>
                  <a:pt x="48950" y="99852"/>
                </a:lnTo>
                <a:lnTo>
                  <a:pt x="43190" y="98892"/>
                </a:lnTo>
                <a:lnTo>
                  <a:pt x="39349" y="97916"/>
                </a:lnTo>
                <a:lnTo>
                  <a:pt x="34549" y="96012"/>
                </a:lnTo>
                <a:lnTo>
                  <a:pt x="30708" y="93131"/>
                </a:lnTo>
                <a:lnTo>
                  <a:pt x="28788" y="89291"/>
                </a:lnTo>
                <a:lnTo>
                  <a:pt x="25908" y="86410"/>
                </a:lnTo>
                <a:lnTo>
                  <a:pt x="23987" y="82570"/>
                </a:lnTo>
                <a:lnTo>
                  <a:pt x="22067" y="77769"/>
                </a:lnTo>
                <a:lnTo>
                  <a:pt x="21107" y="72969"/>
                </a:lnTo>
                <a:lnTo>
                  <a:pt x="21107" y="61447"/>
                </a:lnTo>
                <a:lnTo>
                  <a:pt x="94076" y="61447"/>
                </a:lnTo>
                <a:lnTo>
                  <a:pt x="95036" y="59527"/>
                </a:lnTo>
                <a:lnTo>
                  <a:pt x="96956" y="58567"/>
                </a:lnTo>
                <a:lnTo>
                  <a:pt x="97917" y="56647"/>
                </a:lnTo>
                <a:lnTo>
                  <a:pt x="97917" y="43205"/>
                </a:lnTo>
                <a:lnTo>
                  <a:pt x="96956" y="36484"/>
                </a:lnTo>
                <a:lnTo>
                  <a:pt x="95036" y="30723"/>
                </a:lnTo>
                <a:lnTo>
                  <a:pt x="93101" y="24002"/>
                </a:lnTo>
                <a:lnTo>
                  <a:pt x="90236" y="19217"/>
                </a:lnTo>
                <a:lnTo>
                  <a:pt x="86395" y="14401"/>
                </a:lnTo>
                <a:lnTo>
                  <a:pt x="82555" y="10561"/>
                </a:lnTo>
                <a:lnTo>
                  <a:pt x="77754" y="6720"/>
                </a:lnTo>
                <a:lnTo>
                  <a:pt x="71993" y="3840"/>
                </a:lnTo>
                <a:lnTo>
                  <a:pt x="66233" y="975"/>
                </a:lnTo>
                <a:lnTo>
                  <a:pt x="59512" y="0"/>
                </a:lnTo>
                <a:lnTo>
                  <a:pt x="4319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3" name="object 683"/>
          <p:cNvSpPr/>
          <p:nvPr/>
        </p:nvSpPr>
        <p:spPr>
          <a:xfrm>
            <a:off x="4829845" y="6361770"/>
            <a:ext cx="74874" cy="116159"/>
          </a:xfrm>
          <a:custGeom>
            <a:avLst/>
            <a:gdLst/>
            <a:ahLst/>
            <a:cxnLst/>
            <a:rect l="l" t="t" r="r" b="b"/>
            <a:pathLst>
              <a:path w="74874" h="116159">
                <a:moveTo>
                  <a:pt x="21122" y="25923"/>
                </a:moveTo>
                <a:lnTo>
                  <a:pt x="22082" y="24002"/>
                </a:lnTo>
                <a:lnTo>
                  <a:pt x="23042" y="22082"/>
                </a:lnTo>
                <a:lnTo>
                  <a:pt x="24002" y="20162"/>
                </a:lnTo>
                <a:lnTo>
                  <a:pt x="25923" y="19217"/>
                </a:lnTo>
                <a:lnTo>
                  <a:pt x="26883" y="18242"/>
                </a:lnTo>
                <a:lnTo>
                  <a:pt x="29763" y="17282"/>
                </a:lnTo>
                <a:lnTo>
                  <a:pt x="31683" y="16337"/>
                </a:lnTo>
                <a:lnTo>
                  <a:pt x="34564" y="15377"/>
                </a:lnTo>
                <a:lnTo>
                  <a:pt x="47045" y="15377"/>
                </a:lnTo>
                <a:lnTo>
                  <a:pt x="49926" y="16337"/>
                </a:lnTo>
                <a:lnTo>
                  <a:pt x="52806" y="17282"/>
                </a:lnTo>
                <a:lnTo>
                  <a:pt x="55686" y="18242"/>
                </a:lnTo>
                <a:lnTo>
                  <a:pt x="57607" y="19217"/>
                </a:lnTo>
                <a:lnTo>
                  <a:pt x="59527" y="20162"/>
                </a:lnTo>
                <a:lnTo>
                  <a:pt x="61447" y="21122"/>
                </a:lnTo>
                <a:lnTo>
                  <a:pt x="63367" y="22082"/>
                </a:lnTo>
                <a:lnTo>
                  <a:pt x="64312" y="23058"/>
                </a:lnTo>
                <a:lnTo>
                  <a:pt x="67208" y="23058"/>
                </a:lnTo>
                <a:lnTo>
                  <a:pt x="68153" y="22082"/>
                </a:lnTo>
                <a:lnTo>
                  <a:pt x="68153" y="20162"/>
                </a:lnTo>
                <a:lnTo>
                  <a:pt x="69128" y="20162"/>
                </a:lnTo>
                <a:lnTo>
                  <a:pt x="69128" y="11536"/>
                </a:lnTo>
                <a:lnTo>
                  <a:pt x="68153" y="10561"/>
                </a:lnTo>
                <a:lnTo>
                  <a:pt x="68153" y="8656"/>
                </a:lnTo>
                <a:lnTo>
                  <a:pt x="67208" y="7696"/>
                </a:lnTo>
                <a:lnTo>
                  <a:pt x="66248" y="6720"/>
                </a:lnTo>
                <a:lnTo>
                  <a:pt x="65288" y="5775"/>
                </a:lnTo>
                <a:lnTo>
                  <a:pt x="64312" y="5775"/>
                </a:lnTo>
                <a:lnTo>
                  <a:pt x="62407" y="4815"/>
                </a:lnTo>
                <a:lnTo>
                  <a:pt x="60487" y="3840"/>
                </a:lnTo>
                <a:lnTo>
                  <a:pt x="59527" y="2895"/>
                </a:lnTo>
                <a:lnTo>
                  <a:pt x="56647" y="1935"/>
                </a:lnTo>
                <a:lnTo>
                  <a:pt x="54726" y="1935"/>
                </a:lnTo>
                <a:lnTo>
                  <a:pt x="51846" y="975"/>
                </a:lnTo>
                <a:lnTo>
                  <a:pt x="48966" y="975"/>
                </a:lnTo>
                <a:lnTo>
                  <a:pt x="46085" y="0"/>
                </a:lnTo>
                <a:lnTo>
                  <a:pt x="34564" y="0"/>
                </a:lnTo>
                <a:lnTo>
                  <a:pt x="28803" y="975"/>
                </a:lnTo>
                <a:lnTo>
                  <a:pt x="24002" y="2895"/>
                </a:lnTo>
                <a:lnTo>
                  <a:pt x="19202" y="3840"/>
                </a:lnTo>
                <a:lnTo>
                  <a:pt x="15361" y="6720"/>
                </a:lnTo>
                <a:lnTo>
                  <a:pt x="11521" y="9616"/>
                </a:lnTo>
                <a:lnTo>
                  <a:pt x="8641" y="12496"/>
                </a:lnTo>
                <a:lnTo>
                  <a:pt x="5760" y="15377"/>
                </a:lnTo>
                <a:lnTo>
                  <a:pt x="4800" y="19217"/>
                </a:lnTo>
                <a:lnTo>
                  <a:pt x="2880" y="23058"/>
                </a:lnTo>
                <a:lnTo>
                  <a:pt x="1920" y="26898"/>
                </a:lnTo>
                <a:lnTo>
                  <a:pt x="1920" y="35524"/>
                </a:lnTo>
                <a:lnTo>
                  <a:pt x="2880" y="40325"/>
                </a:lnTo>
                <a:lnTo>
                  <a:pt x="4800" y="43205"/>
                </a:lnTo>
                <a:lnTo>
                  <a:pt x="5760" y="47045"/>
                </a:lnTo>
                <a:lnTo>
                  <a:pt x="7680" y="49926"/>
                </a:lnTo>
                <a:lnTo>
                  <a:pt x="10561" y="51846"/>
                </a:lnTo>
                <a:lnTo>
                  <a:pt x="13441" y="54726"/>
                </a:lnTo>
                <a:lnTo>
                  <a:pt x="16322" y="56647"/>
                </a:lnTo>
                <a:lnTo>
                  <a:pt x="19202" y="58567"/>
                </a:lnTo>
                <a:lnTo>
                  <a:pt x="22082" y="59527"/>
                </a:lnTo>
                <a:lnTo>
                  <a:pt x="25923" y="61447"/>
                </a:lnTo>
                <a:lnTo>
                  <a:pt x="28803" y="62407"/>
                </a:lnTo>
                <a:lnTo>
                  <a:pt x="31683" y="64328"/>
                </a:lnTo>
                <a:lnTo>
                  <a:pt x="35524" y="65288"/>
                </a:lnTo>
                <a:lnTo>
                  <a:pt x="38404" y="66248"/>
                </a:lnTo>
                <a:lnTo>
                  <a:pt x="41285" y="68168"/>
                </a:lnTo>
                <a:lnTo>
                  <a:pt x="44165" y="69128"/>
                </a:lnTo>
                <a:lnTo>
                  <a:pt x="47045" y="71048"/>
                </a:lnTo>
                <a:lnTo>
                  <a:pt x="49926" y="72008"/>
                </a:lnTo>
                <a:lnTo>
                  <a:pt x="51846" y="73929"/>
                </a:lnTo>
                <a:lnTo>
                  <a:pt x="52806" y="75849"/>
                </a:lnTo>
                <a:lnTo>
                  <a:pt x="54726" y="77769"/>
                </a:lnTo>
                <a:lnTo>
                  <a:pt x="55686" y="80650"/>
                </a:lnTo>
                <a:lnTo>
                  <a:pt x="55686" y="86410"/>
                </a:lnTo>
                <a:lnTo>
                  <a:pt x="54726" y="89291"/>
                </a:lnTo>
                <a:lnTo>
                  <a:pt x="53766" y="91211"/>
                </a:lnTo>
                <a:lnTo>
                  <a:pt x="52806" y="93131"/>
                </a:lnTo>
                <a:lnTo>
                  <a:pt x="50886" y="95051"/>
                </a:lnTo>
                <a:lnTo>
                  <a:pt x="48966" y="96012"/>
                </a:lnTo>
                <a:lnTo>
                  <a:pt x="47045" y="97916"/>
                </a:lnTo>
                <a:lnTo>
                  <a:pt x="45125" y="98892"/>
                </a:lnTo>
                <a:lnTo>
                  <a:pt x="42245" y="99852"/>
                </a:lnTo>
                <a:lnTo>
                  <a:pt x="39364" y="99852"/>
                </a:lnTo>
                <a:lnTo>
                  <a:pt x="36484" y="100812"/>
                </a:lnTo>
                <a:lnTo>
                  <a:pt x="28803" y="100812"/>
                </a:lnTo>
                <a:lnTo>
                  <a:pt x="24963" y="99852"/>
                </a:lnTo>
                <a:lnTo>
                  <a:pt x="22082" y="98892"/>
                </a:lnTo>
                <a:lnTo>
                  <a:pt x="18242" y="97916"/>
                </a:lnTo>
                <a:lnTo>
                  <a:pt x="15361" y="96972"/>
                </a:lnTo>
                <a:lnTo>
                  <a:pt x="12481" y="95051"/>
                </a:lnTo>
                <a:lnTo>
                  <a:pt x="10561" y="94076"/>
                </a:lnTo>
                <a:lnTo>
                  <a:pt x="8641" y="93131"/>
                </a:lnTo>
                <a:lnTo>
                  <a:pt x="6720" y="92171"/>
                </a:lnTo>
                <a:lnTo>
                  <a:pt x="4800" y="91211"/>
                </a:lnTo>
                <a:lnTo>
                  <a:pt x="3840" y="90251"/>
                </a:lnTo>
                <a:lnTo>
                  <a:pt x="1920" y="90251"/>
                </a:lnTo>
                <a:lnTo>
                  <a:pt x="960" y="91211"/>
                </a:lnTo>
                <a:lnTo>
                  <a:pt x="0" y="92171"/>
                </a:lnTo>
                <a:lnTo>
                  <a:pt x="0" y="103692"/>
                </a:lnTo>
                <a:lnTo>
                  <a:pt x="960" y="105613"/>
                </a:lnTo>
                <a:lnTo>
                  <a:pt x="960" y="106573"/>
                </a:lnTo>
                <a:lnTo>
                  <a:pt x="1920" y="107533"/>
                </a:lnTo>
                <a:lnTo>
                  <a:pt x="2880" y="108478"/>
                </a:lnTo>
                <a:lnTo>
                  <a:pt x="3840" y="109453"/>
                </a:lnTo>
                <a:lnTo>
                  <a:pt x="5760" y="110413"/>
                </a:lnTo>
                <a:lnTo>
                  <a:pt x="7680" y="111358"/>
                </a:lnTo>
                <a:lnTo>
                  <a:pt x="10561" y="112318"/>
                </a:lnTo>
                <a:lnTo>
                  <a:pt x="13441" y="113294"/>
                </a:lnTo>
                <a:lnTo>
                  <a:pt x="15361" y="114254"/>
                </a:lnTo>
                <a:lnTo>
                  <a:pt x="19202" y="114254"/>
                </a:lnTo>
                <a:lnTo>
                  <a:pt x="22082" y="115199"/>
                </a:lnTo>
                <a:lnTo>
                  <a:pt x="25923" y="115199"/>
                </a:lnTo>
                <a:lnTo>
                  <a:pt x="28803" y="116159"/>
                </a:lnTo>
                <a:lnTo>
                  <a:pt x="39364" y="116159"/>
                </a:lnTo>
                <a:lnTo>
                  <a:pt x="45125" y="115199"/>
                </a:lnTo>
                <a:lnTo>
                  <a:pt x="49926" y="113294"/>
                </a:lnTo>
                <a:lnTo>
                  <a:pt x="54726" y="112318"/>
                </a:lnTo>
                <a:lnTo>
                  <a:pt x="59527" y="109453"/>
                </a:lnTo>
                <a:lnTo>
                  <a:pt x="63367" y="107533"/>
                </a:lnTo>
                <a:lnTo>
                  <a:pt x="66248" y="104637"/>
                </a:lnTo>
                <a:lnTo>
                  <a:pt x="69128" y="100812"/>
                </a:lnTo>
                <a:lnTo>
                  <a:pt x="71033" y="96012"/>
                </a:lnTo>
                <a:lnTo>
                  <a:pt x="73929" y="92171"/>
                </a:lnTo>
                <a:lnTo>
                  <a:pt x="74874" y="87370"/>
                </a:lnTo>
                <a:lnTo>
                  <a:pt x="74874" y="77769"/>
                </a:lnTo>
                <a:lnTo>
                  <a:pt x="73929" y="73929"/>
                </a:lnTo>
                <a:lnTo>
                  <a:pt x="71993" y="70088"/>
                </a:lnTo>
                <a:lnTo>
                  <a:pt x="71033" y="67208"/>
                </a:lnTo>
                <a:lnTo>
                  <a:pt x="68153" y="64328"/>
                </a:lnTo>
                <a:lnTo>
                  <a:pt x="66248" y="61447"/>
                </a:lnTo>
                <a:lnTo>
                  <a:pt x="63367" y="59527"/>
                </a:lnTo>
                <a:lnTo>
                  <a:pt x="60487" y="57607"/>
                </a:lnTo>
                <a:lnTo>
                  <a:pt x="57607" y="55686"/>
                </a:lnTo>
                <a:lnTo>
                  <a:pt x="53766" y="53766"/>
                </a:lnTo>
                <a:lnTo>
                  <a:pt x="50886" y="52806"/>
                </a:lnTo>
                <a:lnTo>
                  <a:pt x="48006" y="51846"/>
                </a:lnTo>
                <a:lnTo>
                  <a:pt x="44165" y="49926"/>
                </a:lnTo>
                <a:lnTo>
                  <a:pt x="41285" y="48966"/>
                </a:lnTo>
                <a:lnTo>
                  <a:pt x="37444" y="48005"/>
                </a:lnTo>
                <a:lnTo>
                  <a:pt x="34564" y="46085"/>
                </a:lnTo>
                <a:lnTo>
                  <a:pt x="31683" y="45125"/>
                </a:lnTo>
                <a:lnTo>
                  <a:pt x="28803" y="43205"/>
                </a:lnTo>
                <a:lnTo>
                  <a:pt x="26883" y="41285"/>
                </a:lnTo>
                <a:lnTo>
                  <a:pt x="24963" y="40325"/>
                </a:lnTo>
                <a:lnTo>
                  <a:pt x="23042" y="37444"/>
                </a:lnTo>
                <a:lnTo>
                  <a:pt x="21122" y="35524"/>
                </a:lnTo>
                <a:lnTo>
                  <a:pt x="21122" y="259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4" name="object 684"/>
          <p:cNvSpPr/>
          <p:nvPr/>
        </p:nvSpPr>
        <p:spPr>
          <a:xfrm>
            <a:off x="1463236" y="6667058"/>
            <a:ext cx="95038" cy="154548"/>
          </a:xfrm>
          <a:custGeom>
            <a:avLst/>
            <a:gdLst/>
            <a:ahLst/>
            <a:cxnLst/>
            <a:rect l="l" t="t" r="r" b="b"/>
            <a:pathLst>
              <a:path w="95038" h="154548">
                <a:moveTo>
                  <a:pt x="95038" y="142067"/>
                </a:moveTo>
                <a:lnTo>
                  <a:pt x="94078" y="141107"/>
                </a:lnTo>
                <a:lnTo>
                  <a:pt x="94078" y="139186"/>
                </a:lnTo>
                <a:lnTo>
                  <a:pt x="93117" y="138226"/>
                </a:lnTo>
                <a:lnTo>
                  <a:pt x="92157" y="138226"/>
                </a:lnTo>
                <a:lnTo>
                  <a:pt x="91197" y="137266"/>
                </a:lnTo>
                <a:lnTo>
                  <a:pt x="23996" y="137266"/>
                </a:lnTo>
                <a:lnTo>
                  <a:pt x="47993" y="112303"/>
                </a:lnTo>
                <a:lnTo>
                  <a:pt x="53178" y="107000"/>
                </a:lnTo>
                <a:lnTo>
                  <a:pt x="62149" y="97111"/>
                </a:lnTo>
                <a:lnTo>
                  <a:pt x="69114" y="88315"/>
                </a:lnTo>
                <a:lnTo>
                  <a:pt x="74875" y="81594"/>
                </a:lnTo>
                <a:lnTo>
                  <a:pt x="78716" y="75834"/>
                </a:lnTo>
                <a:lnTo>
                  <a:pt x="81596" y="70073"/>
                </a:lnTo>
                <a:lnTo>
                  <a:pt x="84476" y="64312"/>
                </a:lnTo>
                <a:lnTo>
                  <a:pt x="85436" y="59512"/>
                </a:lnTo>
                <a:lnTo>
                  <a:pt x="86397" y="54711"/>
                </a:lnTo>
                <a:lnTo>
                  <a:pt x="87357" y="49910"/>
                </a:lnTo>
                <a:lnTo>
                  <a:pt x="88317" y="45110"/>
                </a:lnTo>
                <a:lnTo>
                  <a:pt x="88317" y="34549"/>
                </a:lnTo>
                <a:lnTo>
                  <a:pt x="87357" y="29748"/>
                </a:lnTo>
                <a:lnTo>
                  <a:pt x="85436" y="24947"/>
                </a:lnTo>
                <a:lnTo>
                  <a:pt x="83516" y="20147"/>
                </a:lnTo>
                <a:lnTo>
                  <a:pt x="80636" y="15361"/>
                </a:lnTo>
                <a:lnTo>
                  <a:pt x="76795" y="12466"/>
                </a:lnTo>
                <a:lnTo>
                  <a:pt x="73915" y="8625"/>
                </a:lnTo>
                <a:lnTo>
                  <a:pt x="69114" y="5745"/>
                </a:lnTo>
                <a:lnTo>
                  <a:pt x="63354" y="3840"/>
                </a:lnTo>
                <a:lnTo>
                  <a:pt x="57596" y="1904"/>
                </a:lnTo>
                <a:lnTo>
                  <a:pt x="51834" y="0"/>
                </a:lnTo>
                <a:lnTo>
                  <a:pt x="39355" y="0"/>
                </a:lnTo>
                <a:lnTo>
                  <a:pt x="35516" y="960"/>
                </a:lnTo>
                <a:lnTo>
                  <a:pt x="30717" y="1904"/>
                </a:lnTo>
                <a:lnTo>
                  <a:pt x="26878" y="2865"/>
                </a:lnTo>
                <a:lnTo>
                  <a:pt x="23038" y="3840"/>
                </a:lnTo>
                <a:lnTo>
                  <a:pt x="19199" y="5745"/>
                </a:lnTo>
                <a:lnTo>
                  <a:pt x="15358" y="6705"/>
                </a:lnTo>
                <a:lnTo>
                  <a:pt x="12476" y="7680"/>
                </a:lnTo>
                <a:lnTo>
                  <a:pt x="10555" y="9585"/>
                </a:lnTo>
                <a:lnTo>
                  <a:pt x="8638" y="10546"/>
                </a:lnTo>
                <a:lnTo>
                  <a:pt x="6714" y="12466"/>
                </a:lnTo>
                <a:lnTo>
                  <a:pt x="5756" y="12466"/>
                </a:lnTo>
                <a:lnTo>
                  <a:pt x="4797" y="13426"/>
                </a:lnTo>
                <a:lnTo>
                  <a:pt x="3838" y="14386"/>
                </a:lnTo>
                <a:lnTo>
                  <a:pt x="3838" y="15361"/>
                </a:lnTo>
                <a:lnTo>
                  <a:pt x="2875" y="16306"/>
                </a:lnTo>
                <a:lnTo>
                  <a:pt x="2875" y="27828"/>
                </a:lnTo>
                <a:lnTo>
                  <a:pt x="3838" y="28788"/>
                </a:lnTo>
                <a:lnTo>
                  <a:pt x="3838" y="30708"/>
                </a:lnTo>
                <a:lnTo>
                  <a:pt x="8638" y="30708"/>
                </a:lnTo>
                <a:lnTo>
                  <a:pt x="10555" y="28788"/>
                </a:lnTo>
                <a:lnTo>
                  <a:pt x="12476" y="27828"/>
                </a:lnTo>
                <a:lnTo>
                  <a:pt x="14394" y="25907"/>
                </a:lnTo>
                <a:lnTo>
                  <a:pt x="17276" y="24947"/>
                </a:lnTo>
                <a:lnTo>
                  <a:pt x="20156" y="23027"/>
                </a:lnTo>
                <a:lnTo>
                  <a:pt x="23996" y="21107"/>
                </a:lnTo>
                <a:lnTo>
                  <a:pt x="27837" y="20147"/>
                </a:lnTo>
                <a:lnTo>
                  <a:pt x="31676" y="19187"/>
                </a:lnTo>
                <a:lnTo>
                  <a:pt x="35516" y="18227"/>
                </a:lnTo>
                <a:lnTo>
                  <a:pt x="44154" y="18227"/>
                </a:lnTo>
                <a:lnTo>
                  <a:pt x="47993" y="19187"/>
                </a:lnTo>
                <a:lnTo>
                  <a:pt x="50875" y="20147"/>
                </a:lnTo>
                <a:lnTo>
                  <a:pt x="54714" y="22067"/>
                </a:lnTo>
                <a:lnTo>
                  <a:pt x="56637" y="23027"/>
                </a:lnTo>
                <a:lnTo>
                  <a:pt x="58555" y="25907"/>
                </a:lnTo>
                <a:lnTo>
                  <a:pt x="61433" y="27828"/>
                </a:lnTo>
                <a:lnTo>
                  <a:pt x="62394" y="30708"/>
                </a:lnTo>
                <a:lnTo>
                  <a:pt x="63354" y="33588"/>
                </a:lnTo>
                <a:lnTo>
                  <a:pt x="65274" y="36469"/>
                </a:lnTo>
                <a:lnTo>
                  <a:pt x="65274" y="49910"/>
                </a:lnTo>
                <a:lnTo>
                  <a:pt x="64314" y="53751"/>
                </a:lnTo>
                <a:lnTo>
                  <a:pt x="63354" y="57591"/>
                </a:lnTo>
                <a:lnTo>
                  <a:pt x="62394" y="62392"/>
                </a:lnTo>
                <a:lnTo>
                  <a:pt x="59513" y="66233"/>
                </a:lnTo>
                <a:lnTo>
                  <a:pt x="57596" y="71033"/>
                </a:lnTo>
                <a:lnTo>
                  <a:pt x="54714" y="76794"/>
                </a:lnTo>
                <a:lnTo>
                  <a:pt x="49917" y="82539"/>
                </a:lnTo>
                <a:lnTo>
                  <a:pt x="46076" y="88315"/>
                </a:lnTo>
                <a:lnTo>
                  <a:pt x="40314" y="94061"/>
                </a:lnTo>
                <a:lnTo>
                  <a:pt x="33599" y="101757"/>
                </a:lnTo>
                <a:lnTo>
                  <a:pt x="4797" y="132466"/>
                </a:lnTo>
                <a:lnTo>
                  <a:pt x="3838" y="133426"/>
                </a:lnTo>
                <a:lnTo>
                  <a:pt x="2875" y="134386"/>
                </a:lnTo>
                <a:lnTo>
                  <a:pt x="1917" y="135346"/>
                </a:lnTo>
                <a:lnTo>
                  <a:pt x="1917" y="136306"/>
                </a:lnTo>
                <a:lnTo>
                  <a:pt x="958" y="137266"/>
                </a:lnTo>
                <a:lnTo>
                  <a:pt x="958" y="138226"/>
                </a:lnTo>
                <a:lnTo>
                  <a:pt x="0" y="139186"/>
                </a:lnTo>
                <a:lnTo>
                  <a:pt x="0" y="149748"/>
                </a:lnTo>
                <a:lnTo>
                  <a:pt x="958" y="150708"/>
                </a:lnTo>
                <a:lnTo>
                  <a:pt x="958" y="152628"/>
                </a:lnTo>
                <a:lnTo>
                  <a:pt x="1917" y="153588"/>
                </a:lnTo>
                <a:lnTo>
                  <a:pt x="3838" y="153588"/>
                </a:lnTo>
                <a:lnTo>
                  <a:pt x="4797" y="154548"/>
                </a:lnTo>
                <a:lnTo>
                  <a:pt x="92157" y="154548"/>
                </a:lnTo>
                <a:lnTo>
                  <a:pt x="92157" y="153588"/>
                </a:lnTo>
                <a:lnTo>
                  <a:pt x="93117" y="153588"/>
                </a:lnTo>
                <a:lnTo>
                  <a:pt x="93117" y="152628"/>
                </a:lnTo>
                <a:lnTo>
                  <a:pt x="94078" y="152628"/>
                </a:lnTo>
                <a:lnTo>
                  <a:pt x="94078" y="150708"/>
                </a:lnTo>
                <a:lnTo>
                  <a:pt x="95038" y="149748"/>
                </a:lnTo>
                <a:lnTo>
                  <a:pt x="95038" y="14206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5" name="object 685"/>
          <p:cNvSpPr/>
          <p:nvPr/>
        </p:nvSpPr>
        <p:spPr>
          <a:xfrm>
            <a:off x="1588983" y="6794723"/>
            <a:ext cx="25923" cy="27843"/>
          </a:xfrm>
          <a:custGeom>
            <a:avLst/>
            <a:gdLst/>
            <a:ahLst/>
            <a:cxnLst/>
            <a:rect l="l" t="t" r="r" b="b"/>
            <a:pathLst>
              <a:path w="25923" h="27843">
                <a:moveTo>
                  <a:pt x="25923" y="14401"/>
                </a:moveTo>
                <a:lnTo>
                  <a:pt x="25923" y="8641"/>
                </a:lnTo>
                <a:lnTo>
                  <a:pt x="24963" y="4800"/>
                </a:lnTo>
                <a:lnTo>
                  <a:pt x="23042" y="2880"/>
                </a:lnTo>
                <a:lnTo>
                  <a:pt x="21122" y="960"/>
                </a:lnTo>
                <a:lnTo>
                  <a:pt x="18242" y="0"/>
                </a:lnTo>
                <a:lnTo>
                  <a:pt x="8641" y="0"/>
                </a:lnTo>
                <a:lnTo>
                  <a:pt x="4800" y="960"/>
                </a:lnTo>
                <a:lnTo>
                  <a:pt x="2895" y="2880"/>
                </a:lnTo>
                <a:lnTo>
                  <a:pt x="960" y="4800"/>
                </a:lnTo>
                <a:lnTo>
                  <a:pt x="0" y="8641"/>
                </a:lnTo>
                <a:lnTo>
                  <a:pt x="0" y="20162"/>
                </a:lnTo>
                <a:lnTo>
                  <a:pt x="960" y="23042"/>
                </a:lnTo>
                <a:lnTo>
                  <a:pt x="2895" y="24963"/>
                </a:lnTo>
                <a:lnTo>
                  <a:pt x="4800" y="26883"/>
                </a:lnTo>
                <a:lnTo>
                  <a:pt x="7680" y="27843"/>
                </a:lnTo>
                <a:lnTo>
                  <a:pt x="17282" y="27843"/>
                </a:lnTo>
                <a:lnTo>
                  <a:pt x="21122" y="26883"/>
                </a:lnTo>
                <a:lnTo>
                  <a:pt x="23042" y="24963"/>
                </a:lnTo>
                <a:lnTo>
                  <a:pt x="24963" y="23042"/>
                </a:lnTo>
                <a:lnTo>
                  <a:pt x="25923" y="19202"/>
                </a:lnTo>
                <a:lnTo>
                  <a:pt x="25923" y="144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6" name="object 686"/>
          <p:cNvSpPr/>
          <p:nvPr/>
        </p:nvSpPr>
        <p:spPr>
          <a:xfrm>
            <a:off x="1781937" y="6804324"/>
            <a:ext cx="54715" cy="17282"/>
          </a:xfrm>
          <a:custGeom>
            <a:avLst/>
            <a:gdLst/>
            <a:ahLst/>
            <a:cxnLst/>
            <a:rect l="l" t="t" r="r" b="b"/>
            <a:pathLst>
              <a:path w="54715" h="17282">
                <a:moveTo>
                  <a:pt x="54715" y="15260"/>
                </a:moveTo>
                <a:lnTo>
                  <a:pt x="43205" y="0"/>
                </a:lnTo>
                <a:lnTo>
                  <a:pt x="12496" y="0"/>
                </a:lnTo>
                <a:lnTo>
                  <a:pt x="0" y="17282"/>
                </a:lnTo>
                <a:lnTo>
                  <a:pt x="32644" y="17282"/>
                </a:lnTo>
                <a:lnTo>
                  <a:pt x="41872" y="16932"/>
                </a:lnTo>
                <a:lnTo>
                  <a:pt x="54715" y="152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7" name="object 687"/>
          <p:cNvSpPr/>
          <p:nvPr/>
        </p:nvSpPr>
        <p:spPr>
          <a:xfrm>
            <a:off x="1774256" y="6669923"/>
            <a:ext cx="117119" cy="151683"/>
          </a:xfrm>
          <a:custGeom>
            <a:avLst/>
            <a:gdLst/>
            <a:ahLst/>
            <a:cxnLst/>
            <a:rect l="l" t="t" r="r" b="b"/>
            <a:pathLst>
              <a:path w="117119" h="151683">
                <a:moveTo>
                  <a:pt x="960" y="148803"/>
                </a:moveTo>
                <a:lnTo>
                  <a:pt x="2895" y="149763"/>
                </a:lnTo>
                <a:lnTo>
                  <a:pt x="3840" y="150723"/>
                </a:lnTo>
                <a:lnTo>
                  <a:pt x="5775" y="151683"/>
                </a:lnTo>
                <a:lnTo>
                  <a:pt x="7680" y="151683"/>
                </a:lnTo>
                <a:lnTo>
                  <a:pt x="20177" y="134401"/>
                </a:lnTo>
                <a:lnTo>
                  <a:pt x="20177" y="16322"/>
                </a:lnTo>
                <a:lnTo>
                  <a:pt x="42435" y="16329"/>
                </a:lnTo>
                <a:lnTo>
                  <a:pt x="56158" y="17735"/>
                </a:lnTo>
                <a:lnTo>
                  <a:pt x="67208" y="21122"/>
                </a:lnTo>
                <a:lnTo>
                  <a:pt x="73929" y="24002"/>
                </a:lnTo>
                <a:lnTo>
                  <a:pt x="78729" y="27843"/>
                </a:lnTo>
                <a:lnTo>
                  <a:pt x="83530" y="32644"/>
                </a:lnTo>
                <a:lnTo>
                  <a:pt x="87370" y="38404"/>
                </a:lnTo>
                <a:lnTo>
                  <a:pt x="91196" y="44165"/>
                </a:lnTo>
                <a:lnTo>
                  <a:pt x="93131" y="51846"/>
                </a:lnTo>
                <a:lnTo>
                  <a:pt x="95036" y="58567"/>
                </a:lnTo>
                <a:lnTo>
                  <a:pt x="96012" y="66248"/>
                </a:lnTo>
                <a:lnTo>
                  <a:pt x="95999" y="75949"/>
                </a:lnTo>
                <a:lnTo>
                  <a:pt x="95045" y="89674"/>
                </a:lnTo>
                <a:lnTo>
                  <a:pt x="92171" y="100797"/>
                </a:lnTo>
                <a:lnTo>
                  <a:pt x="90251" y="108478"/>
                </a:lnTo>
                <a:lnTo>
                  <a:pt x="87370" y="115199"/>
                </a:lnTo>
                <a:lnTo>
                  <a:pt x="82570" y="119999"/>
                </a:lnTo>
                <a:lnTo>
                  <a:pt x="77769" y="124800"/>
                </a:lnTo>
                <a:lnTo>
                  <a:pt x="72009" y="128640"/>
                </a:lnTo>
                <a:lnTo>
                  <a:pt x="66248" y="130561"/>
                </a:lnTo>
                <a:lnTo>
                  <a:pt x="59527" y="133441"/>
                </a:lnTo>
                <a:lnTo>
                  <a:pt x="50886" y="134401"/>
                </a:lnTo>
                <a:lnTo>
                  <a:pt x="62396" y="149662"/>
                </a:lnTo>
                <a:lnTo>
                  <a:pt x="73929" y="146883"/>
                </a:lnTo>
                <a:lnTo>
                  <a:pt x="87295" y="139929"/>
                </a:lnTo>
                <a:lnTo>
                  <a:pt x="96972" y="132481"/>
                </a:lnTo>
                <a:lnTo>
                  <a:pt x="106712" y="119783"/>
                </a:lnTo>
                <a:lnTo>
                  <a:pt x="112318" y="107518"/>
                </a:lnTo>
                <a:lnTo>
                  <a:pt x="114293" y="99930"/>
                </a:lnTo>
                <a:lnTo>
                  <a:pt x="116362" y="87485"/>
                </a:lnTo>
                <a:lnTo>
                  <a:pt x="117119" y="73929"/>
                </a:lnTo>
                <a:lnTo>
                  <a:pt x="116931" y="67699"/>
                </a:lnTo>
                <a:lnTo>
                  <a:pt x="115302" y="54688"/>
                </a:lnTo>
                <a:lnTo>
                  <a:pt x="112318" y="43205"/>
                </a:lnTo>
                <a:lnTo>
                  <a:pt x="106153" y="29218"/>
                </a:lnTo>
                <a:lnTo>
                  <a:pt x="98877" y="19202"/>
                </a:lnTo>
                <a:lnTo>
                  <a:pt x="87342" y="10828"/>
                </a:lnTo>
                <a:lnTo>
                  <a:pt x="75849" y="4815"/>
                </a:lnTo>
                <a:lnTo>
                  <a:pt x="68383" y="2835"/>
                </a:lnTo>
                <a:lnTo>
                  <a:pt x="56222" y="760"/>
                </a:lnTo>
                <a:lnTo>
                  <a:pt x="42245" y="0"/>
                </a:lnTo>
                <a:lnTo>
                  <a:pt x="5775" y="0"/>
                </a:lnTo>
                <a:lnTo>
                  <a:pt x="3840" y="975"/>
                </a:lnTo>
                <a:lnTo>
                  <a:pt x="2895" y="1935"/>
                </a:lnTo>
                <a:lnTo>
                  <a:pt x="960" y="2880"/>
                </a:lnTo>
                <a:lnTo>
                  <a:pt x="0" y="4815"/>
                </a:lnTo>
                <a:lnTo>
                  <a:pt x="0" y="145922"/>
                </a:lnTo>
                <a:lnTo>
                  <a:pt x="960" y="1488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8" name="object 688"/>
          <p:cNvSpPr/>
          <p:nvPr/>
        </p:nvSpPr>
        <p:spPr>
          <a:xfrm>
            <a:off x="1920179" y="6709288"/>
            <a:ext cx="19202" cy="113278"/>
          </a:xfrm>
          <a:custGeom>
            <a:avLst/>
            <a:gdLst/>
            <a:ahLst/>
            <a:cxnLst/>
            <a:rect l="l" t="t" r="r" b="b"/>
            <a:pathLst>
              <a:path w="19202" h="113278">
                <a:moveTo>
                  <a:pt x="960" y="111358"/>
                </a:moveTo>
                <a:lnTo>
                  <a:pt x="1920" y="112318"/>
                </a:lnTo>
                <a:lnTo>
                  <a:pt x="4800" y="112318"/>
                </a:lnTo>
                <a:lnTo>
                  <a:pt x="6720" y="113278"/>
                </a:lnTo>
                <a:lnTo>
                  <a:pt x="11521" y="113278"/>
                </a:lnTo>
                <a:lnTo>
                  <a:pt x="13441" y="112318"/>
                </a:lnTo>
                <a:lnTo>
                  <a:pt x="17282" y="112318"/>
                </a:lnTo>
                <a:lnTo>
                  <a:pt x="18242" y="111358"/>
                </a:lnTo>
                <a:lnTo>
                  <a:pt x="19202" y="111358"/>
                </a:lnTo>
                <a:lnTo>
                  <a:pt x="19202" y="1920"/>
                </a:lnTo>
                <a:lnTo>
                  <a:pt x="18242" y="1920"/>
                </a:lnTo>
                <a:lnTo>
                  <a:pt x="18242" y="960"/>
                </a:lnTo>
                <a:lnTo>
                  <a:pt x="17282" y="960"/>
                </a:lnTo>
                <a:lnTo>
                  <a:pt x="15361" y="0"/>
                </a:lnTo>
                <a:lnTo>
                  <a:pt x="4800" y="0"/>
                </a:lnTo>
                <a:lnTo>
                  <a:pt x="384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11358"/>
                </a:lnTo>
                <a:lnTo>
                  <a:pt x="960" y="11135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9" name="object 689"/>
          <p:cNvSpPr/>
          <p:nvPr/>
        </p:nvSpPr>
        <p:spPr>
          <a:xfrm>
            <a:off x="1918258" y="6666082"/>
            <a:ext cx="24002" cy="23042"/>
          </a:xfrm>
          <a:custGeom>
            <a:avLst/>
            <a:gdLst/>
            <a:ahLst/>
            <a:cxnLst/>
            <a:rect l="l" t="t" r="r" b="b"/>
            <a:pathLst>
              <a:path w="24002" h="23042">
                <a:moveTo>
                  <a:pt x="24002" y="11521"/>
                </a:moveTo>
                <a:lnTo>
                  <a:pt x="24002" y="6720"/>
                </a:lnTo>
                <a:lnTo>
                  <a:pt x="23042" y="3840"/>
                </a:lnTo>
                <a:lnTo>
                  <a:pt x="21122" y="1935"/>
                </a:lnTo>
                <a:lnTo>
                  <a:pt x="19202" y="975"/>
                </a:lnTo>
                <a:lnTo>
                  <a:pt x="16322" y="0"/>
                </a:lnTo>
                <a:lnTo>
                  <a:pt x="6720" y="0"/>
                </a:lnTo>
                <a:lnTo>
                  <a:pt x="3840" y="975"/>
                </a:lnTo>
                <a:lnTo>
                  <a:pt x="1920" y="1935"/>
                </a:lnTo>
                <a:lnTo>
                  <a:pt x="960" y="3840"/>
                </a:lnTo>
                <a:lnTo>
                  <a:pt x="0" y="6720"/>
                </a:lnTo>
                <a:lnTo>
                  <a:pt x="0" y="16337"/>
                </a:lnTo>
                <a:lnTo>
                  <a:pt x="960" y="19202"/>
                </a:lnTo>
                <a:lnTo>
                  <a:pt x="1920" y="21122"/>
                </a:lnTo>
                <a:lnTo>
                  <a:pt x="3840" y="22082"/>
                </a:lnTo>
                <a:lnTo>
                  <a:pt x="6720" y="23042"/>
                </a:lnTo>
                <a:lnTo>
                  <a:pt x="16322" y="23042"/>
                </a:lnTo>
                <a:lnTo>
                  <a:pt x="19202" y="22082"/>
                </a:lnTo>
                <a:lnTo>
                  <a:pt x="21122" y="20162"/>
                </a:lnTo>
                <a:lnTo>
                  <a:pt x="23042" y="19202"/>
                </a:lnTo>
                <a:lnTo>
                  <a:pt x="24002" y="15361"/>
                </a:lnTo>
                <a:lnTo>
                  <a:pt x="24002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0" name="object 690"/>
          <p:cNvSpPr/>
          <p:nvPr/>
        </p:nvSpPr>
        <p:spPr>
          <a:xfrm>
            <a:off x="1967209" y="6707367"/>
            <a:ext cx="74889" cy="116159"/>
          </a:xfrm>
          <a:custGeom>
            <a:avLst/>
            <a:gdLst/>
            <a:ahLst/>
            <a:cxnLst/>
            <a:rect l="l" t="t" r="r" b="b"/>
            <a:pathLst>
              <a:path w="74889" h="116159">
                <a:moveTo>
                  <a:pt x="69128" y="10561"/>
                </a:moveTo>
                <a:lnTo>
                  <a:pt x="68168" y="10561"/>
                </a:lnTo>
                <a:lnTo>
                  <a:pt x="68168" y="8641"/>
                </a:lnTo>
                <a:lnTo>
                  <a:pt x="67208" y="7680"/>
                </a:lnTo>
                <a:lnTo>
                  <a:pt x="66248" y="7680"/>
                </a:lnTo>
                <a:lnTo>
                  <a:pt x="65288" y="6720"/>
                </a:lnTo>
                <a:lnTo>
                  <a:pt x="64328" y="5760"/>
                </a:lnTo>
                <a:lnTo>
                  <a:pt x="62407" y="4800"/>
                </a:lnTo>
                <a:lnTo>
                  <a:pt x="61447" y="3840"/>
                </a:lnTo>
                <a:lnTo>
                  <a:pt x="59527" y="3840"/>
                </a:lnTo>
                <a:lnTo>
                  <a:pt x="56647" y="2880"/>
                </a:lnTo>
                <a:lnTo>
                  <a:pt x="54726" y="1920"/>
                </a:lnTo>
                <a:lnTo>
                  <a:pt x="51846" y="1920"/>
                </a:lnTo>
                <a:lnTo>
                  <a:pt x="48966" y="960"/>
                </a:lnTo>
                <a:lnTo>
                  <a:pt x="46085" y="960"/>
                </a:lnTo>
                <a:lnTo>
                  <a:pt x="43205" y="0"/>
                </a:lnTo>
                <a:lnTo>
                  <a:pt x="34564" y="0"/>
                </a:lnTo>
                <a:lnTo>
                  <a:pt x="28803" y="960"/>
                </a:lnTo>
                <a:lnTo>
                  <a:pt x="24003" y="2880"/>
                </a:lnTo>
                <a:lnTo>
                  <a:pt x="19217" y="4800"/>
                </a:lnTo>
                <a:lnTo>
                  <a:pt x="15377" y="6720"/>
                </a:lnTo>
                <a:lnTo>
                  <a:pt x="11521" y="9601"/>
                </a:lnTo>
                <a:lnTo>
                  <a:pt x="8656" y="12481"/>
                </a:lnTo>
                <a:lnTo>
                  <a:pt x="6720" y="16322"/>
                </a:lnTo>
                <a:lnTo>
                  <a:pt x="4815" y="20162"/>
                </a:lnTo>
                <a:lnTo>
                  <a:pt x="2880" y="24002"/>
                </a:lnTo>
                <a:lnTo>
                  <a:pt x="1935" y="27843"/>
                </a:lnTo>
                <a:lnTo>
                  <a:pt x="1935" y="36484"/>
                </a:lnTo>
                <a:lnTo>
                  <a:pt x="2880" y="40325"/>
                </a:lnTo>
                <a:lnTo>
                  <a:pt x="4815" y="44165"/>
                </a:lnTo>
                <a:lnTo>
                  <a:pt x="5775" y="47045"/>
                </a:lnTo>
                <a:lnTo>
                  <a:pt x="8656" y="49910"/>
                </a:lnTo>
                <a:lnTo>
                  <a:pt x="10561" y="52791"/>
                </a:lnTo>
                <a:lnTo>
                  <a:pt x="13441" y="54726"/>
                </a:lnTo>
                <a:lnTo>
                  <a:pt x="16337" y="56631"/>
                </a:lnTo>
                <a:lnTo>
                  <a:pt x="19217" y="58567"/>
                </a:lnTo>
                <a:lnTo>
                  <a:pt x="22082" y="60472"/>
                </a:lnTo>
                <a:lnTo>
                  <a:pt x="25923" y="61447"/>
                </a:lnTo>
                <a:lnTo>
                  <a:pt x="28803" y="63352"/>
                </a:lnTo>
                <a:lnTo>
                  <a:pt x="32644" y="64312"/>
                </a:lnTo>
                <a:lnTo>
                  <a:pt x="35524" y="66233"/>
                </a:lnTo>
                <a:lnTo>
                  <a:pt x="38404" y="67193"/>
                </a:lnTo>
                <a:lnTo>
                  <a:pt x="42245" y="68153"/>
                </a:lnTo>
                <a:lnTo>
                  <a:pt x="44165" y="69128"/>
                </a:lnTo>
                <a:lnTo>
                  <a:pt x="47045" y="71033"/>
                </a:lnTo>
                <a:lnTo>
                  <a:pt x="49926" y="72969"/>
                </a:lnTo>
                <a:lnTo>
                  <a:pt x="51846" y="74874"/>
                </a:lnTo>
                <a:lnTo>
                  <a:pt x="52806" y="76794"/>
                </a:lnTo>
                <a:lnTo>
                  <a:pt x="54726" y="78714"/>
                </a:lnTo>
                <a:lnTo>
                  <a:pt x="55686" y="80634"/>
                </a:lnTo>
                <a:lnTo>
                  <a:pt x="55686" y="87355"/>
                </a:lnTo>
                <a:lnTo>
                  <a:pt x="54726" y="89275"/>
                </a:lnTo>
                <a:lnTo>
                  <a:pt x="53766" y="91196"/>
                </a:lnTo>
                <a:lnTo>
                  <a:pt x="52806" y="93116"/>
                </a:lnTo>
                <a:lnTo>
                  <a:pt x="50886" y="95036"/>
                </a:lnTo>
                <a:lnTo>
                  <a:pt x="48966" y="96956"/>
                </a:lnTo>
                <a:lnTo>
                  <a:pt x="47045" y="97916"/>
                </a:lnTo>
                <a:lnTo>
                  <a:pt x="45125" y="98877"/>
                </a:lnTo>
                <a:lnTo>
                  <a:pt x="42245" y="99837"/>
                </a:lnTo>
                <a:lnTo>
                  <a:pt x="39364" y="100797"/>
                </a:lnTo>
                <a:lnTo>
                  <a:pt x="28803" y="100797"/>
                </a:lnTo>
                <a:lnTo>
                  <a:pt x="24963" y="99837"/>
                </a:lnTo>
                <a:lnTo>
                  <a:pt x="22082" y="98877"/>
                </a:lnTo>
                <a:lnTo>
                  <a:pt x="18242" y="97916"/>
                </a:lnTo>
                <a:lnTo>
                  <a:pt x="15377" y="96956"/>
                </a:lnTo>
                <a:lnTo>
                  <a:pt x="13441" y="95996"/>
                </a:lnTo>
                <a:lnTo>
                  <a:pt x="10561" y="94076"/>
                </a:lnTo>
                <a:lnTo>
                  <a:pt x="8656" y="93116"/>
                </a:lnTo>
                <a:lnTo>
                  <a:pt x="6720" y="92156"/>
                </a:lnTo>
                <a:lnTo>
                  <a:pt x="4815" y="91196"/>
                </a:lnTo>
                <a:lnTo>
                  <a:pt x="975" y="91196"/>
                </a:lnTo>
                <a:lnTo>
                  <a:pt x="975" y="92156"/>
                </a:lnTo>
                <a:lnTo>
                  <a:pt x="0" y="93116"/>
                </a:lnTo>
                <a:lnTo>
                  <a:pt x="0" y="104637"/>
                </a:lnTo>
                <a:lnTo>
                  <a:pt x="975" y="105597"/>
                </a:lnTo>
                <a:lnTo>
                  <a:pt x="975" y="107518"/>
                </a:lnTo>
                <a:lnTo>
                  <a:pt x="1935" y="107518"/>
                </a:lnTo>
                <a:lnTo>
                  <a:pt x="2880" y="108478"/>
                </a:lnTo>
                <a:lnTo>
                  <a:pt x="4815" y="109438"/>
                </a:lnTo>
                <a:lnTo>
                  <a:pt x="6720" y="110398"/>
                </a:lnTo>
                <a:lnTo>
                  <a:pt x="8656" y="111358"/>
                </a:lnTo>
                <a:lnTo>
                  <a:pt x="10561" y="112318"/>
                </a:lnTo>
                <a:lnTo>
                  <a:pt x="13441" y="113278"/>
                </a:lnTo>
                <a:lnTo>
                  <a:pt x="16337" y="114239"/>
                </a:lnTo>
                <a:lnTo>
                  <a:pt x="19217" y="115199"/>
                </a:lnTo>
                <a:lnTo>
                  <a:pt x="22082" y="115199"/>
                </a:lnTo>
                <a:lnTo>
                  <a:pt x="25923" y="116159"/>
                </a:lnTo>
                <a:lnTo>
                  <a:pt x="39364" y="116159"/>
                </a:lnTo>
                <a:lnTo>
                  <a:pt x="45125" y="115199"/>
                </a:lnTo>
                <a:lnTo>
                  <a:pt x="49926" y="114239"/>
                </a:lnTo>
                <a:lnTo>
                  <a:pt x="54726" y="112318"/>
                </a:lnTo>
                <a:lnTo>
                  <a:pt x="59527" y="110398"/>
                </a:lnTo>
                <a:lnTo>
                  <a:pt x="63367" y="107518"/>
                </a:lnTo>
                <a:lnTo>
                  <a:pt x="67208" y="104637"/>
                </a:lnTo>
                <a:lnTo>
                  <a:pt x="70088" y="100797"/>
                </a:lnTo>
                <a:lnTo>
                  <a:pt x="71048" y="96956"/>
                </a:lnTo>
                <a:lnTo>
                  <a:pt x="73929" y="93116"/>
                </a:lnTo>
                <a:lnTo>
                  <a:pt x="74889" y="87355"/>
                </a:lnTo>
                <a:lnTo>
                  <a:pt x="74889" y="77754"/>
                </a:lnTo>
                <a:lnTo>
                  <a:pt x="73929" y="73913"/>
                </a:lnTo>
                <a:lnTo>
                  <a:pt x="72009" y="71033"/>
                </a:lnTo>
                <a:lnTo>
                  <a:pt x="71048" y="67193"/>
                </a:lnTo>
                <a:lnTo>
                  <a:pt x="69128" y="64312"/>
                </a:lnTo>
                <a:lnTo>
                  <a:pt x="66248" y="62407"/>
                </a:lnTo>
                <a:lnTo>
                  <a:pt x="63367" y="59512"/>
                </a:lnTo>
                <a:lnTo>
                  <a:pt x="60487" y="57591"/>
                </a:lnTo>
                <a:lnTo>
                  <a:pt x="57607" y="56631"/>
                </a:lnTo>
                <a:lnTo>
                  <a:pt x="53766" y="54726"/>
                </a:lnTo>
                <a:lnTo>
                  <a:pt x="50886" y="52791"/>
                </a:lnTo>
                <a:lnTo>
                  <a:pt x="48006" y="51846"/>
                </a:lnTo>
                <a:lnTo>
                  <a:pt x="44165" y="50886"/>
                </a:lnTo>
                <a:lnTo>
                  <a:pt x="41285" y="48966"/>
                </a:lnTo>
                <a:lnTo>
                  <a:pt x="37444" y="48005"/>
                </a:lnTo>
                <a:lnTo>
                  <a:pt x="34564" y="47045"/>
                </a:lnTo>
                <a:lnTo>
                  <a:pt x="31683" y="45125"/>
                </a:lnTo>
                <a:lnTo>
                  <a:pt x="29763" y="44165"/>
                </a:lnTo>
                <a:lnTo>
                  <a:pt x="26883" y="42230"/>
                </a:lnTo>
                <a:lnTo>
                  <a:pt x="24963" y="40325"/>
                </a:lnTo>
                <a:lnTo>
                  <a:pt x="23058" y="38404"/>
                </a:lnTo>
                <a:lnTo>
                  <a:pt x="21122" y="36484"/>
                </a:lnTo>
                <a:lnTo>
                  <a:pt x="21122" y="25923"/>
                </a:lnTo>
                <a:lnTo>
                  <a:pt x="22082" y="24963"/>
                </a:lnTo>
                <a:lnTo>
                  <a:pt x="23058" y="23042"/>
                </a:lnTo>
                <a:lnTo>
                  <a:pt x="24003" y="21122"/>
                </a:lnTo>
                <a:lnTo>
                  <a:pt x="25923" y="20162"/>
                </a:lnTo>
                <a:lnTo>
                  <a:pt x="26883" y="18242"/>
                </a:lnTo>
                <a:lnTo>
                  <a:pt x="29763" y="17282"/>
                </a:lnTo>
                <a:lnTo>
                  <a:pt x="31683" y="16322"/>
                </a:lnTo>
                <a:lnTo>
                  <a:pt x="34564" y="15361"/>
                </a:lnTo>
                <a:lnTo>
                  <a:pt x="48006" y="15361"/>
                </a:lnTo>
                <a:lnTo>
                  <a:pt x="49926" y="16322"/>
                </a:lnTo>
                <a:lnTo>
                  <a:pt x="53766" y="17282"/>
                </a:lnTo>
                <a:lnTo>
                  <a:pt x="55686" y="18242"/>
                </a:lnTo>
                <a:lnTo>
                  <a:pt x="57607" y="19202"/>
                </a:lnTo>
                <a:lnTo>
                  <a:pt x="59527" y="20162"/>
                </a:lnTo>
                <a:lnTo>
                  <a:pt x="61447" y="21122"/>
                </a:lnTo>
                <a:lnTo>
                  <a:pt x="63367" y="22082"/>
                </a:lnTo>
                <a:lnTo>
                  <a:pt x="64328" y="23042"/>
                </a:lnTo>
                <a:lnTo>
                  <a:pt x="68168" y="23042"/>
                </a:lnTo>
                <a:lnTo>
                  <a:pt x="68168" y="22082"/>
                </a:lnTo>
                <a:lnTo>
                  <a:pt x="69128" y="21122"/>
                </a:lnTo>
                <a:lnTo>
                  <a:pt x="69128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1" name="object 691"/>
          <p:cNvSpPr/>
          <p:nvPr/>
        </p:nvSpPr>
        <p:spPr>
          <a:xfrm>
            <a:off x="2062261" y="6707367"/>
            <a:ext cx="83515" cy="116159"/>
          </a:xfrm>
          <a:custGeom>
            <a:avLst/>
            <a:gdLst/>
            <a:ahLst/>
            <a:cxnLst/>
            <a:rect l="l" t="t" r="r" b="b"/>
            <a:pathLst>
              <a:path w="83515" h="116159">
                <a:moveTo>
                  <a:pt x="83515" y="92156"/>
                </a:moveTo>
                <a:lnTo>
                  <a:pt x="82555" y="91196"/>
                </a:lnTo>
                <a:lnTo>
                  <a:pt x="82555" y="87355"/>
                </a:lnTo>
                <a:lnTo>
                  <a:pt x="81594" y="87355"/>
                </a:lnTo>
                <a:lnTo>
                  <a:pt x="81594" y="86395"/>
                </a:lnTo>
                <a:lnTo>
                  <a:pt x="78714" y="86395"/>
                </a:lnTo>
                <a:lnTo>
                  <a:pt x="77754" y="87355"/>
                </a:lnTo>
                <a:lnTo>
                  <a:pt x="75834" y="88315"/>
                </a:lnTo>
                <a:lnTo>
                  <a:pt x="74874" y="89275"/>
                </a:lnTo>
                <a:lnTo>
                  <a:pt x="71993" y="91196"/>
                </a:lnTo>
                <a:lnTo>
                  <a:pt x="70073" y="93116"/>
                </a:lnTo>
                <a:lnTo>
                  <a:pt x="67193" y="94076"/>
                </a:lnTo>
                <a:lnTo>
                  <a:pt x="64312" y="95996"/>
                </a:lnTo>
                <a:lnTo>
                  <a:pt x="61432" y="97916"/>
                </a:lnTo>
                <a:lnTo>
                  <a:pt x="57591" y="98877"/>
                </a:lnTo>
                <a:lnTo>
                  <a:pt x="53751" y="99837"/>
                </a:lnTo>
                <a:lnTo>
                  <a:pt x="45110" y="99837"/>
                </a:lnTo>
                <a:lnTo>
                  <a:pt x="40309" y="98877"/>
                </a:lnTo>
                <a:lnTo>
                  <a:pt x="36469" y="96956"/>
                </a:lnTo>
                <a:lnTo>
                  <a:pt x="33588" y="95036"/>
                </a:lnTo>
                <a:lnTo>
                  <a:pt x="29748" y="93116"/>
                </a:lnTo>
                <a:lnTo>
                  <a:pt x="27828" y="89275"/>
                </a:lnTo>
                <a:lnTo>
                  <a:pt x="24947" y="85435"/>
                </a:lnTo>
                <a:lnTo>
                  <a:pt x="23027" y="81594"/>
                </a:lnTo>
                <a:lnTo>
                  <a:pt x="22082" y="76794"/>
                </a:lnTo>
                <a:lnTo>
                  <a:pt x="20147" y="71033"/>
                </a:lnTo>
                <a:lnTo>
                  <a:pt x="20147" y="58567"/>
                </a:lnTo>
                <a:lnTo>
                  <a:pt x="20389" y="50930"/>
                </a:lnTo>
                <a:lnTo>
                  <a:pt x="22633" y="37719"/>
                </a:lnTo>
                <a:lnTo>
                  <a:pt x="27828" y="27843"/>
                </a:lnTo>
                <a:lnTo>
                  <a:pt x="32628" y="20162"/>
                </a:lnTo>
                <a:lnTo>
                  <a:pt x="39349" y="16322"/>
                </a:lnTo>
                <a:lnTo>
                  <a:pt x="53751" y="16322"/>
                </a:lnTo>
                <a:lnTo>
                  <a:pt x="57591" y="17282"/>
                </a:lnTo>
                <a:lnTo>
                  <a:pt x="60472" y="19202"/>
                </a:lnTo>
                <a:lnTo>
                  <a:pt x="64312" y="20162"/>
                </a:lnTo>
                <a:lnTo>
                  <a:pt x="67193" y="21122"/>
                </a:lnTo>
                <a:lnTo>
                  <a:pt x="69113" y="23042"/>
                </a:lnTo>
                <a:lnTo>
                  <a:pt x="71993" y="24963"/>
                </a:lnTo>
                <a:lnTo>
                  <a:pt x="73913" y="25923"/>
                </a:lnTo>
                <a:lnTo>
                  <a:pt x="74874" y="26883"/>
                </a:lnTo>
                <a:lnTo>
                  <a:pt x="76794" y="28803"/>
                </a:lnTo>
                <a:lnTo>
                  <a:pt x="80634" y="28803"/>
                </a:lnTo>
                <a:lnTo>
                  <a:pt x="81594" y="27843"/>
                </a:lnTo>
                <a:lnTo>
                  <a:pt x="82555" y="25923"/>
                </a:lnTo>
                <a:lnTo>
                  <a:pt x="82555" y="15361"/>
                </a:lnTo>
                <a:lnTo>
                  <a:pt x="81594" y="14401"/>
                </a:lnTo>
                <a:lnTo>
                  <a:pt x="81594" y="13441"/>
                </a:lnTo>
                <a:lnTo>
                  <a:pt x="80634" y="12481"/>
                </a:lnTo>
                <a:lnTo>
                  <a:pt x="80634" y="11521"/>
                </a:lnTo>
                <a:lnTo>
                  <a:pt x="79674" y="10561"/>
                </a:lnTo>
                <a:lnTo>
                  <a:pt x="78714" y="9601"/>
                </a:lnTo>
                <a:lnTo>
                  <a:pt x="76794" y="8641"/>
                </a:lnTo>
                <a:lnTo>
                  <a:pt x="74874" y="7680"/>
                </a:lnTo>
                <a:lnTo>
                  <a:pt x="72953" y="5760"/>
                </a:lnTo>
                <a:lnTo>
                  <a:pt x="70073" y="4800"/>
                </a:lnTo>
                <a:lnTo>
                  <a:pt x="68153" y="3840"/>
                </a:lnTo>
                <a:lnTo>
                  <a:pt x="65272" y="2880"/>
                </a:lnTo>
                <a:lnTo>
                  <a:pt x="62392" y="1920"/>
                </a:lnTo>
                <a:lnTo>
                  <a:pt x="58552" y="960"/>
                </a:lnTo>
                <a:lnTo>
                  <a:pt x="55671" y="960"/>
                </a:lnTo>
                <a:lnTo>
                  <a:pt x="52791" y="0"/>
                </a:lnTo>
                <a:lnTo>
                  <a:pt x="42230" y="0"/>
                </a:lnTo>
                <a:lnTo>
                  <a:pt x="35509" y="1920"/>
                </a:lnTo>
                <a:lnTo>
                  <a:pt x="29748" y="3840"/>
                </a:lnTo>
                <a:lnTo>
                  <a:pt x="23987" y="6720"/>
                </a:lnTo>
                <a:lnTo>
                  <a:pt x="18242" y="9601"/>
                </a:lnTo>
                <a:lnTo>
                  <a:pt x="14386" y="14401"/>
                </a:lnTo>
                <a:lnTo>
                  <a:pt x="9585" y="19202"/>
                </a:lnTo>
                <a:lnTo>
                  <a:pt x="5745" y="25923"/>
                </a:lnTo>
                <a:lnTo>
                  <a:pt x="3840" y="32644"/>
                </a:lnTo>
                <a:lnTo>
                  <a:pt x="3309" y="34134"/>
                </a:lnTo>
                <a:lnTo>
                  <a:pt x="729" y="45862"/>
                </a:lnTo>
                <a:lnTo>
                  <a:pt x="0" y="59512"/>
                </a:lnTo>
                <a:lnTo>
                  <a:pt x="0" y="69128"/>
                </a:lnTo>
                <a:lnTo>
                  <a:pt x="960" y="76794"/>
                </a:lnTo>
                <a:lnTo>
                  <a:pt x="2865" y="83515"/>
                </a:lnTo>
                <a:lnTo>
                  <a:pt x="4800" y="91196"/>
                </a:lnTo>
                <a:lnTo>
                  <a:pt x="7680" y="96956"/>
                </a:lnTo>
                <a:lnTo>
                  <a:pt x="11521" y="101757"/>
                </a:lnTo>
                <a:lnTo>
                  <a:pt x="16306" y="106558"/>
                </a:lnTo>
                <a:lnTo>
                  <a:pt x="21107" y="110398"/>
                </a:lnTo>
                <a:lnTo>
                  <a:pt x="26868" y="112318"/>
                </a:lnTo>
                <a:lnTo>
                  <a:pt x="32628" y="115199"/>
                </a:lnTo>
                <a:lnTo>
                  <a:pt x="39349" y="116159"/>
                </a:lnTo>
                <a:lnTo>
                  <a:pt x="53751" y="116159"/>
                </a:lnTo>
                <a:lnTo>
                  <a:pt x="57591" y="115199"/>
                </a:lnTo>
                <a:lnTo>
                  <a:pt x="61432" y="114239"/>
                </a:lnTo>
                <a:lnTo>
                  <a:pt x="64312" y="113278"/>
                </a:lnTo>
                <a:lnTo>
                  <a:pt x="67193" y="112318"/>
                </a:lnTo>
                <a:lnTo>
                  <a:pt x="70073" y="111358"/>
                </a:lnTo>
                <a:lnTo>
                  <a:pt x="72953" y="110398"/>
                </a:lnTo>
                <a:lnTo>
                  <a:pt x="74874" y="108478"/>
                </a:lnTo>
                <a:lnTo>
                  <a:pt x="77754" y="107518"/>
                </a:lnTo>
                <a:lnTo>
                  <a:pt x="78714" y="105597"/>
                </a:lnTo>
                <a:lnTo>
                  <a:pt x="79674" y="104637"/>
                </a:lnTo>
                <a:lnTo>
                  <a:pt x="80634" y="103677"/>
                </a:lnTo>
                <a:lnTo>
                  <a:pt x="81594" y="103677"/>
                </a:lnTo>
                <a:lnTo>
                  <a:pt x="81594" y="102717"/>
                </a:lnTo>
                <a:lnTo>
                  <a:pt x="82555" y="102717"/>
                </a:lnTo>
                <a:lnTo>
                  <a:pt x="82555" y="100797"/>
                </a:lnTo>
                <a:lnTo>
                  <a:pt x="83515" y="99837"/>
                </a:lnTo>
                <a:lnTo>
                  <a:pt x="83515" y="9215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2" name="object 692"/>
          <p:cNvSpPr/>
          <p:nvPr/>
        </p:nvSpPr>
        <p:spPr>
          <a:xfrm>
            <a:off x="2168819" y="6666082"/>
            <a:ext cx="23987" cy="23042"/>
          </a:xfrm>
          <a:custGeom>
            <a:avLst/>
            <a:gdLst/>
            <a:ahLst/>
            <a:cxnLst/>
            <a:rect l="l" t="t" r="r" b="b"/>
            <a:pathLst>
              <a:path w="23987" h="23042">
                <a:moveTo>
                  <a:pt x="23987" y="11521"/>
                </a:moveTo>
                <a:lnTo>
                  <a:pt x="23987" y="6720"/>
                </a:lnTo>
                <a:lnTo>
                  <a:pt x="23027" y="3840"/>
                </a:lnTo>
                <a:lnTo>
                  <a:pt x="21107" y="1935"/>
                </a:lnTo>
                <a:lnTo>
                  <a:pt x="20147" y="975"/>
                </a:lnTo>
                <a:lnTo>
                  <a:pt x="16306" y="0"/>
                </a:lnTo>
                <a:lnTo>
                  <a:pt x="7665" y="0"/>
                </a:lnTo>
                <a:lnTo>
                  <a:pt x="3840" y="975"/>
                </a:lnTo>
                <a:lnTo>
                  <a:pt x="2880" y="1935"/>
                </a:lnTo>
                <a:lnTo>
                  <a:pt x="944" y="3840"/>
                </a:lnTo>
                <a:lnTo>
                  <a:pt x="0" y="6720"/>
                </a:lnTo>
                <a:lnTo>
                  <a:pt x="0" y="16337"/>
                </a:lnTo>
                <a:lnTo>
                  <a:pt x="944" y="19202"/>
                </a:lnTo>
                <a:lnTo>
                  <a:pt x="2880" y="21122"/>
                </a:lnTo>
                <a:lnTo>
                  <a:pt x="3840" y="22082"/>
                </a:lnTo>
                <a:lnTo>
                  <a:pt x="7665" y="23042"/>
                </a:lnTo>
                <a:lnTo>
                  <a:pt x="16306" y="23042"/>
                </a:lnTo>
                <a:lnTo>
                  <a:pt x="20147" y="22082"/>
                </a:lnTo>
                <a:lnTo>
                  <a:pt x="21107" y="20162"/>
                </a:lnTo>
                <a:lnTo>
                  <a:pt x="23027" y="19202"/>
                </a:lnTo>
                <a:lnTo>
                  <a:pt x="23987" y="15361"/>
                </a:lnTo>
                <a:lnTo>
                  <a:pt x="23987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3" name="object 693"/>
          <p:cNvSpPr/>
          <p:nvPr/>
        </p:nvSpPr>
        <p:spPr>
          <a:xfrm>
            <a:off x="2171700" y="6709288"/>
            <a:ext cx="19187" cy="113278"/>
          </a:xfrm>
          <a:custGeom>
            <a:avLst/>
            <a:gdLst/>
            <a:ahLst/>
            <a:cxnLst/>
            <a:rect l="l" t="t" r="r" b="b"/>
            <a:pathLst>
              <a:path w="19187" h="113278">
                <a:moveTo>
                  <a:pt x="12466" y="0"/>
                </a:moveTo>
                <a:lnTo>
                  <a:pt x="4785" y="0"/>
                </a:lnTo>
                <a:lnTo>
                  <a:pt x="2865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111358"/>
                </a:lnTo>
                <a:lnTo>
                  <a:pt x="960" y="111358"/>
                </a:lnTo>
                <a:lnTo>
                  <a:pt x="960" y="112318"/>
                </a:lnTo>
                <a:lnTo>
                  <a:pt x="4785" y="112318"/>
                </a:lnTo>
                <a:lnTo>
                  <a:pt x="5745" y="113278"/>
                </a:lnTo>
                <a:lnTo>
                  <a:pt x="11506" y="113278"/>
                </a:lnTo>
                <a:lnTo>
                  <a:pt x="12466" y="112318"/>
                </a:lnTo>
                <a:lnTo>
                  <a:pt x="17266" y="112318"/>
                </a:lnTo>
                <a:lnTo>
                  <a:pt x="17266" y="111358"/>
                </a:lnTo>
                <a:lnTo>
                  <a:pt x="18227" y="111358"/>
                </a:lnTo>
                <a:lnTo>
                  <a:pt x="19187" y="110398"/>
                </a:lnTo>
                <a:lnTo>
                  <a:pt x="19187" y="2880"/>
                </a:lnTo>
                <a:lnTo>
                  <a:pt x="18227" y="2880"/>
                </a:lnTo>
                <a:lnTo>
                  <a:pt x="18227" y="1920"/>
                </a:lnTo>
                <a:lnTo>
                  <a:pt x="17266" y="960"/>
                </a:lnTo>
                <a:lnTo>
                  <a:pt x="16306" y="960"/>
                </a:lnTo>
                <a:lnTo>
                  <a:pt x="15346" y="0"/>
                </a:lnTo>
                <a:lnTo>
                  <a:pt x="12466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4" name="object 694"/>
          <p:cNvSpPr/>
          <p:nvPr/>
        </p:nvSpPr>
        <p:spPr>
          <a:xfrm>
            <a:off x="2226411" y="6707367"/>
            <a:ext cx="96956" cy="156484"/>
          </a:xfrm>
          <a:custGeom>
            <a:avLst/>
            <a:gdLst/>
            <a:ahLst/>
            <a:cxnLst/>
            <a:rect l="l" t="t" r="r" b="b"/>
            <a:pathLst>
              <a:path w="96956" h="156484">
                <a:moveTo>
                  <a:pt x="45110" y="116159"/>
                </a:moveTo>
                <a:lnTo>
                  <a:pt x="58552" y="116159"/>
                </a:lnTo>
                <a:lnTo>
                  <a:pt x="65272" y="115199"/>
                </a:lnTo>
                <a:lnTo>
                  <a:pt x="71033" y="112318"/>
                </a:lnTo>
                <a:lnTo>
                  <a:pt x="76794" y="109438"/>
                </a:lnTo>
                <a:lnTo>
                  <a:pt x="81594" y="105597"/>
                </a:lnTo>
                <a:lnTo>
                  <a:pt x="85435" y="100797"/>
                </a:lnTo>
                <a:lnTo>
                  <a:pt x="89275" y="95036"/>
                </a:lnTo>
                <a:lnTo>
                  <a:pt x="92156" y="89275"/>
                </a:lnTo>
                <a:lnTo>
                  <a:pt x="94076" y="81594"/>
                </a:lnTo>
                <a:lnTo>
                  <a:pt x="95996" y="73913"/>
                </a:lnTo>
                <a:lnTo>
                  <a:pt x="96956" y="66233"/>
                </a:lnTo>
                <a:lnTo>
                  <a:pt x="96956" y="48966"/>
                </a:lnTo>
                <a:lnTo>
                  <a:pt x="95996" y="42230"/>
                </a:lnTo>
                <a:lnTo>
                  <a:pt x="95036" y="35524"/>
                </a:lnTo>
                <a:lnTo>
                  <a:pt x="93116" y="27843"/>
                </a:lnTo>
                <a:lnTo>
                  <a:pt x="90236" y="22082"/>
                </a:lnTo>
                <a:lnTo>
                  <a:pt x="87355" y="17282"/>
                </a:lnTo>
                <a:lnTo>
                  <a:pt x="83515" y="11521"/>
                </a:lnTo>
                <a:lnTo>
                  <a:pt x="79674" y="7680"/>
                </a:lnTo>
                <a:lnTo>
                  <a:pt x="73914" y="4800"/>
                </a:lnTo>
                <a:lnTo>
                  <a:pt x="69113" y="1920"/>
                </a:lnTo>
                <a:lnTo>
                  <a:pt x="62392" y="0"/>
                </a:lnTo>
                <a:lnTo>
                  <a:pt x="50886" y="0"/>
                </a:lnTo>
                <a:lnTo>
                  <a:pt x="47990" y="960"/>
                </a:lnTo>
                <a:lnTo>
                  <a:pt x="44165" y="1920"/>
                </a:lnTo>
                <a:lnTo>
                  <a:pt x="41269" y="2880"/>
                </a:lnTo>
                <a:lnTo>
                  <a:pt x="38389" y="3840"/>
                </a:lnTo>
                <a:lnTo>
                  <a:pt x="35524" y="5760"/>
                </a:lnTo>
                <a:lnTo>
                  <a:pt x="31683" y="6720"/>
                </a:lnTo>
                <a:lnTo>
                  <a:pt x="28803" y="8641"/>
                </a:lnTo>
                <a:lnTo>
                  <a:pt x="25923" y="11521"/>
                </a:lnTo>
                <a:lnTo>
                  <a:pt x="23042" y="13441"/>
                </a:lnTo>
                <a:lnTo>
                  <a:pt x="20162" y="16322"/>
                </a:lnTo>
                <a:lnTo>
                  <a:pt x="17282" y="20162"/>
                </a:lnTo>
                <a:lnTo>
                  <a:pt x="17282" y="4800"/>
                </a:lnTo>
                <a:lnTo>
                  <a:pt x="16322" y="4800"/>
                </a:lnTo>
                <a:lnTo>
                  <a:pt x="16322" y="3840"/>
                </a:lnTo>
                <a:lnTo>
                  <a:pt x="15361" y="2880"/>
                </a:lnTo>
                <a:lnTo>
                  <a:pt x="14401" y="2880"/>
                </a:lnTo>
                <a:lnTo>
                  <a:pt x="13441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0" y="3840"/>
                </a:lnTo>
                <a:lnTo>
                  <a:pt x="0" y="154548"/>
                </a:lnTo>
                <a:lnTo>
                  <a:pt x="960" y="155508"/>
                </a:lnTo>
                <a:lnTo>
                  <a:pt x="1920" y="155508"/>
                </a:lnTo>
                <a:lnTo>
                  <a:pt x="2880" y="156484"/>
                </a:lnTo>
                <a:lnTo>
                  <a:pt x="16322" y="156484"/>
                </a:lnTo>
                <a:lnTo>
                  <a:pt x="17282" y="155508"/>
                </a:lnTo>
                <a:lnTo>
                  <a:pt x="18242" y="155508"/>
                </a:lnTo>
                <a:lnTo>
                  <a:pt x="19202" y="154548"/>
                </a:lnTo>
                <a:lnTo>
                  <a:pt x="19202" y="99837"/>
                </a:lnTo>
                <a:lnTo>
                  <a:pt x="22082" y="102717"/>
                </a:lnTo>
                <a:lnTo>
                  <a:pt x="24963" y="105597"/>
                </a:lnTo>
                <a:lnTo>
                  <a:pt x="26883" y="107518"/>
                </a:lnTo>
                <a:lnTo>
                  <a:pt x="29763" y="109438"/>
                </a:lnTo>
                <a:lnTo>
                  <a:pt x="32644" y="111358"/>
                </a:lnTo>
                <a:lnTo>
                  <a:pt x="34549" y="94076"/>
                </a:lnTo>
                <a:lnTo>
                  <a:pt x="29763" y="91196"/>
                </a:lnTo>
                <a:lnTo>
                  <a:pt x="24963" y="86395"/>
                </a:lnTo>
                <a:lnTo>
                  <a:pt x="19202" y="79674"/>
                </a:lnTo>
                <a:lnTo>
                  <a:pt x="19202" y="37444"/>
                </a:lnTo>
                <a:lnTo>
                  <a:pt x="22082" y="33604"/>
                </a:lnTo>
                <a:lnTo>
                  <a:pt x="24963" y="30723"/>
                </a:lnTo>
                <a:lnTo>
                  <a:pt x="27843" y="27843"/>
                </a:lnTo>
                <a:lnTo>
                  <a:pt x="30708" y="24963"/>
                </a:lnTo>
                <a:lnTo>
                  <a:pt x="33604" y="23042"/>
                </a:lnTo>
                <a:lnTo>
                  <a:pt x="35524" y="22082"/>
                </a:lnTo>
                <a:lnTo>
                  <a:pt x="38389" y="20162"/>
                </a:lnTo>
                <a:lnTo>
                  <a:pt x="41269" y="19202"/>
                </a:lnTo>
                <a:lnTo>
                  <a:pt x="43205" y="18242"/>
                </a:lnTo>
                <a:lnTo>
                  <a:pt x="46070" y="17282"/>
                </a:lnTo>
                <a:lnTo>
                  <a:pt x="55671" y="17282"/>
                </a:lnTo>
                <a:lnTo>
                  <a:pt x="59512" y="18242"/>
                </a:lnTo>
                <a:lnTo>
                  <a:pt x="63352" y="20162"/>
                </a:lnTo>
                <a:lnTo>
                  <a:pt x="66233" y="23042"/>
                </a:lnTo>
                <a:lnTo>
                  <a:pt x="69113" y="25923"/>
                </a:lnTo>
                <a:lnTo>
                  <a:pt x="71033" y="29763"/>
                </a:lnTo>
                <a:lnTo>
                  <a:pt x="72953" y="33604"/>
                </a:lnTo>
                <a:lnTo>
                  <a:pt x="74874" y="38404"/>
                </a:lnTo>
                <a:lnTo>
                  <a:pt x="75834" y="43205"/>
                </a:lnTo>
                <a:lnTo>
                  <a:pt x="76794" y="48005"/>
                </a:lnTo>
                <a:lnTo>
                  <a:pt x="76794" y="64312"/>
                </a:lnTo>
                <a:lnTo>
                  <a:pt x="75834" y="69128"/>
                </a:lnTo>
                <a:lnTo>
                  <a:pt x="74874" y="73913"/>
                </a:lnTo>
                <a:lnTo>
                  <a:pt x="73914" y="78714"/>
                </a:lnTo>
                <a:lnTo>
                  <a:pt x="72953" y="82555"/>
                </a:lnTo>
                <a:lnTo>
                  <a:pt x="70073" y="86395"/>
                </a:lnTo>
                <a:lnTo>
                  <a:pt x="68153" y="91196"/>
                </a:lnTo>
                <a:lnTo>
                  <a:pt x="65272" y="94076"/>
                </a:lnTo>
                <a:lnTo>
                  <a:pt x="62392" y="95996"/>
                </a:lnTo>
                <a:lnTo>
                  <a:pt x="58552" y="98877"/>
                </a:lnTo>
                <a:lnTo>
                  <a:pt x="54711" y="99837"/>
                </a:lnTo>
                <a:lnTo>
                  <a:pt x="44165" y="99837"/>
                </a:lnTo>
                <a:lnTo>
                  <a:pt x="39364" y="97916"/>
                </a:lnTo>
                <a:lnTo>
                  <a:pt x="40325" y="115199"/>
                </a:lnTo>
                <a:lnTo>
                  <a:pt x="42230" y="115199"/>
                </a:lnTo>
                <a:lnTo>
                  <a:pt x="45110" y="11615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5" name="object 695"/>
          <p:cNvSpPr/>
          <p:nvPr/>
        </p:nvSpPr>
        <p:spPr>
          <a:xfrm>
            <a:off x="2259055" y="6801444"/>
            <a:ext cx="7680" cy="21122"/>
          </a:xfrm>
          <a:custGeom>
            <a:avLst/>
            <a:gdLst/>
            <a:ahLst/>
            <a:cxnLst/>
            <a:rect l="l" t="t" r="r" b="b"/>
            <a:pathLst>
              <a:path w="7680" h="21122">
                <a:moveTo>
                  <a:pt x="0" y="17282"/>
                </a:moveTo>
                <a:lnTo>
                  <a:pt x="1904" y="18242"/>
                </a:lnTo>
                <a:lnTo>
                  <a:pt x="4785" y="20162"/>
                </a:lnTo>
                <a:lnTo>
                  <a:pt x="7680" y="21122"/>
                </a:lnTo>
                <a:lnTo>
                  <a:pt x="6720" y="3840"/>
                </a:lnTo>
                <a:lnTo>
                  <a:pt x="1904" y="0"/>
                </a:lnTo>
                <a:lnTo>
                  <a:pt x="0" y="172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6" name="object 696"/>
          <p:cNvSpPr/>
          <p:nvPr/>
        </p:nvSpPr>
        <p:spPr>
          <a:xfrm>
            <a:off x="2352172" y="6658416"/>
            <a:ext cx="20147" cy="164150"/>
          </a:xfrm>
          <a:custGeom>
            <a:avLst/>
            <a:gdLst/>
            <a:ahLst/>
            <a:cxnLst/>
            <a:rect l="l" t="t" r="r" b="b"/>
            <a:pathLst>
              <a:path w="20147" h="164150">
                <a:moveTo>
                  <a:pt x="2865" y="163189"/>
                </a:moveTo>
                <a:lnTo>
                  <a:pt x="5760" y="163189"/>
                </a:lnTo>
                <a:lnTo>
                  <a:pt x="6705" y="164150"/>
                </a:lnTo>
                <a:lnTo>
                  <a:pt x="12481" y="164150"/>
                </a:lnTo>
                <a:lnTo>
                  <a:pt x="13426" y="163189"/>
                </a:lnTo>
                <a:lnTo>
                  <a:pt x="18227" y="163189"/>
                </a:lnTo>
                <a:lnTo>
                  <a:pt x="18227" y="162229"/>
                </a:lnTo>
                <a:lnTo>
                  <a:pt x="19202" y="162229"/>
                </a:lnTo>
                <a:lnTo>
                  <a:pt x="20147" y="161269"/>
                </a:lnTo>
                <a:lnTo>
                  <a:pt x="20147" y="2880"/>
                </a:lnTo>
                <a:lnTo>
                  <a:pt x="19202" y="1920"/>
                </a:lnTo>
                <a:lnTo>
                  <a:pt x="19202" y="944"/>
                </a:lnTo>
                <a:lnTo>
                  <a:pt x="18227" y="944"/>
                </a:lnTo>
                <a:lnTo>
                  <a:pt x="17266" y="0"/>
                </a:lnTo>
                <a:lnTo>
                  <a:pt x="2865" y="0"/>
                </a:lnTo>
                <a:lnTo>
                  <a:pt x="1920" y="944"/>
                </a:lnTo>
                <a:lnTo>
                  <a:pt x="960" y="944"/>
                </a:lnTo>
                <a:lnTo>
                  <a:pt x="960" y="1920"/>
                </a:lnTo>
                <a:lnTo>
                  <a:pt x="0" y="2880"/>
                </a:lnTo>
                <a:lnTo>
                  <a:pt x="0" y="161269"/>
                </a:lnTo>
                <a:lnTo>
                  <a:pt x="960" y="161269"/>
                </a:lnTo>
                <a:lnTo>
                  <a:pt x="960" y="162229"/>
                </a:lnTo>
                <a:lnTo>
                  <a:pt x="1920" y="162229"/>
                </a:lnTo>
                <a:lnTo>
                  <a:pt x="1920" y="163189"/>
                </a:lnTo>
                <a:lnTo>
                  <a:pt x="2865" y="16318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7" name="object 697"/>
          <p:cNvSpPr/>
          <p:nvPr/>
        </p:nvSpPr>
        <p:spPr>
          <a:xfrm>
            <a:off x="2404963" y="6666082"/>
            <a:ext cx="24002" cy="23042"/>
          </a:xfrm>
          <a:custGeom>
            <a:avLst/>
            <a:gdLst/>
            <a:ahLst/>
            <a:cxnLst/>
            <a:rect l="l" t="t" r="r" b="b"/>
            <a:pathLst>
              <a:path w="24002" h="23042">
                <a:moveTo>
                  <a:pt x="0" y="11521"/>
                </a:moveTo>
                <a:lnTo>
                  <a:pt x="0" y="16337"/>
                </a:lnTo>
                <a:lnTo>
                  <a:pt x="960" y="19202"/>
                </a:lnTo>
                <a:lnTo>
                  <a:pt x="2880" y="21122"/>
                </a:lnTo>
                <a:lnTo>
                  <a:pt x="4800" y="22082"/>
                </a:lnTo>
                <a:lnTo>
                  <a:pt x="7680" y="23042"/>
                </a:lnTo>
                <a:lnTo>
                  <a:pt x="17282" y="23042"/>
                </a:lnTo>
                <a:lnTo>
                  <a:pt x="20162" y="22082"/>
                </a:lnTo>
                <a:lnTo>
                  <a:pt x="22082" y="20162"/>
                </a:lnTo>
                <a:lnTo>
                  <a:pt x="24002" y="19202"/>
                </a:lnTo>
                <a:lnTo>
                  <a:pt x="24002" y="6720"/>
                </a:lnTo>
                <a:lnTo>
                  <a:pt x="23042" y="3840"/>
                </a:lnTo>
                <a:lnTo>
                  <a:pt x="22082" y="1935"/>
                </a:lnTo>
                <a:lnTo>
                  <a:pt x="20162" y="975"/>
                </a:lnTo>
                <a:lnTo>
                  <a:pt x="17282" y="0"/>
                </a:lnTo>
                <a:lnTo>
                  <a:pt x="7680" y="0"/>
                </a:lnTo>
                <a:lnTo>
                  <a:pt x="4800" y="975"/>
                </a:lnTo>
                <a:lnTo>
                  <a:pt x="2880" y="1935"/>
                </a:lnTo>
                <a:lnTo>
                  <a:pt x="960" y="3840"/>
                </a:lnTo>
                <a:lnTo>
                  <a:pt x="0" y="6720"/>
                </a:lnTo>
                <a:lnTo>
                  <a:pt x="0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8" name="object 698"/>
          <p:cNvSpPr/>
          <p:nvPr/>
        </p:nvSpPr>
        <p:spPr>
          <a:xfrm>
            <a:off x="2407843" y="6709288"/>
            <a:ext cx="19202" cy="113278"/>
          </a:xfrm>
          <a:custGeom>
            <a:avLst/>
            <a:gdLst/>
            <a:ahLst/>
            <a:cxnLst/>
            <a:rect l="l" t="t" r="r" b="b"/>
            <a:pathLst>
              <a:path w="19202" h="113278">
                <a:moveTo>
                  <a:pt x="19202" y="1920"/>
                </a:moveTo>
                <a:lnTo>
                  <a:pt x="18242" y="1920"/>
                </a:lnTo>
                <a:lnTo>
                  <a:pt x="18242" y="960"/>
                </a:lnTo>
                <a:lnTo>
                  <a:pt x="16322" y="960"/>
                </a:lnTo>
                <a:lnTo>
                  <a:pt x="15361" y="0"/>
                </a:lnTo>
                <a:lnTo>
                  <a:pt x="4800" y="0"/>
                </a:lnTo>
                <a:lnTo>
                  <a:pt x="384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111358"/>
                </a:lnTo>
                <a:lnTo>
                  <a:pt x="960" y="111358"/>
                </a:lnTo>
                <a:lnTo>
                  <a:pt x="1920" y="112318"/>
                </a:lnTo>
                <a:lnTo>
                  <a:pt x="4800" y="112318"/>
                </a:lnTo>
                <a:lnTo>
                  <a:pt x="5760" y="113278"/>
                </a:lnTo>
                <a:lnTo>
                  <a:pt x="11521" y="113278"/>
                </a:lnTo>
                <a:lnTo>
                  <a:pt x="13441" y="112318"/>
                </a:lnTo>
                <a:lnTo>
                  <a:pt x="17282" y="112318"/>
                </a:lnTo>
                <a:lnTo>
                  <a:pt x="18242" y="111358"/>
                </a:lnTo>
                <a:lnTo>
                  <a:pt x="19202" y="111358"/>
                </a:lnTo>
                <a:lnTo>
                  <a:pt x="19202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9" name="object 699"/>
          <p:cNvSpPr/>
          <p:nvPr/>
        </p:nvSpPr>
        <p:spPr>
          <a:xfrm>
            <a:off x="2462570" y="6707367"/>
            <a:ext cx="91196" cy="115199"/>
          </a:xfrm>
          <a:custGeom>
            <a:avLst/>
            <a:gdLst/>
            <a:ahLst/>
            <a:cxnLst/>
            <a:rect l="l" t="t" r="r" b="b"/>
            <a:pathLst>
              <a:path w="91196" h="115199">
                <a:moveTo>
                  <a:pt x="19187" y="37444"/>
                </a:moveTo>
                <a:lnTo>
                  <a:pt x="24947" y="30723"/>
                </a:lnTo>
                <a:lnTo>
                  <a:pt x="29748" y="25923"/>
                </a:lnTo>
                <a:lnTo>
                  <a:pt x="34549" y="22082"/>
                </a:lnTo>
                <a:lnTo>
                  <a:pt x="39349" y="19202"/>
                </a:lnTo>
                <a:lnTo>
                  <a:pt x="44150" y="17282"/>
                </a:lnTo>
                <a:lnTo>
                  <a:pt x="52791" y="17282"/>
                </a:lnTo>
                <a:lnTo>
                  <a:pt x="56631" y="18242"/>
                </a:lnTo>
                <a:lnTo>
                  <a:pt x="59512" y="19202"/>
                </a:lnTo>
                <a:lnTo>
                  <a:pt x="62392" y="21122"/>
                </a:lnTo>
                <a:lnTo>
                  <a:pt x="64312" y="23042"/>
                </a:lnTo>
                <a:lnTo>
                  <a:pt x="66233" y="24963"/>
                </a:lnTo>
                <a:lnTo>
                  <a:pt x="68153" y="27843"/>
                </a:lnTo>
                <a:lnTo>
                  <a:pt x="69113" y="30723"/>
                </a:lnTo>
                <a:lnTo>
                  <a:pt x="70073" y="34564"/>
                </a:lnTo>
                <a:lnTo>
                  <a:pt x="71033" y="38404"/>
                </a:lnTo>
                <a:lnTo>
                  <a:pt x="71993" y="43205"/>
                </a:lnTo>
                <a:lnTo>
                  <a:pt x="71993" y="113278"/>
                </a:lnTo>
                <a:lnTo>
                  <a:pt x="72953" y="113278"/>
                </a:lnTo>
                <a:lnTo>
                  <a:pt x="73914" y="114239"/>
                </a:lnTo>
                <a:lnTo>
                  <a:pt x="76794" y="114239"/>
                </a:lnTo>
                <a:lnTo>
                  <a:pt x="77754" y="115199"/>
                </a:lnTo>
                <a:lnTo>
                  <a:pt x="83515" y="115199"/>
                </a:lnTo>
                <a:lnTo>
                  <a:pt x="85435" y="114239"/>
                </a:lnTo>
                <a:lnTo>
                  <a:pt x="89275" y="114239"/>
                </a:lnTo>
                <a:lnTo>
                  <a:pt x="90236" y="113278"/>
                </a:lnTo>
                <a:lnTo>
                  <a:pt x="91196" y="113278"/>
                </a:lnTo>
                <a:lnTo>
                  <a:pt x="91196" y="39364"/>
                </a:lnTo>
                <a:lnTo>
                  <a:pt x="90236" y="32644"/>
                </a:lnTo>
                <a:lnTo>
                  <a:pt x="89275" y="27843"/>
                </a:lnTo>
                <a:lnTo>
                  <a:pt x="88300" y="22082"/>
                </a:lnTo>
                <a:lnTo>
                  <a:pt x="85435" y="17282"/>
                </a:lnTo>
                <a:lnTo>
                  <a:pt x="82555" y="13441"/>
                </a:lnTo>
                <a:lnTo>
                  <a:pt x="79674" y="9601"/>
                </a:lnTo>
                <a:lnTo>
                  <a:pt x="75834" y="6720"/>
                </a:lnTo>
                <a:lnTo>
                  <a:pt x="71033" y="3840"/>
                </a:lnTo>
                <a:lnTo>
                  <a:pt x="66233" y="1920"/>
                </a:lnTo>
                <a:lnTo>
                  <a:pt x="60472" y="0"/>
                </a:lnTo>
                <a:lnTo>
                  <a:pt x="47030" y="0"/>
                </a:lnTo>
                <a:lnTo>
                  <a:pt x="41269" y="1920"/>
                </a:lnTo>
                <a:lnTo>
                  <a:pt x="35509" y="4800"/>
                </a:lnTo>
                <a:lnTo>
                  <a:pt x="29748" y="7680"/>
                </a:lnTo>
                <a:lnTo>
                  <a:pt x="23987" y="13441"/>
                </a:lnTo>
                <a:lnTo>
                  <a:pt x="17282" y="19202"/>
                </a:lnTo>
                <a:lnTo>
                  <a:pt x="17282" y="3840"/>
                </a:lnTo>
                <a:lnTo>
                  <a:pt x="16306" y="2880"/>
                </a:lnTo>
                <a:lnTo>
                  <a:pt x="15346" y="2880"/>
                </a:lnTo>
                <a:lnTo>
                  <a:pt x="14386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944" y="2880"/>
                </a:lnTo>
                <a:lnTo>
                  <a:pt x="944" y="3840"/>
                </a:lnTo>
                <a:lnTo>
                  <a:pt x="0" y="4800"/>
                </a:lnTo>
                <a:lnTo>
                  <a:pt x="0" y="112318"/>
                </a:lnTo>
                <a:lnTo>
                  <a:pt x="944" y="113278"/>
                </a:lnTo>
                <a:lnTo>
                  <a:pt x="1905" y="114239"/>
                </a:lnTo>
                <a:lnTo>
                  <a:pt x="4785" y="114239"/>
                </a:lnTo>
                <a:lnTo>
                  <a:pt x="6720" y="115199"/>
                </a:lnTo>
                <a:lnTo>
                  <a:pt x="11506" y="115199"/>
                </a:lnTo>
                <a:lnTo>
                  <a:pt x="13426" y="114239"/>
                </a:lnTo>
                <a:lnTo>
                  <a:pt x="17282" y="114239"/>
                </a:lnTo>
                <a:lnTo>
                  <a:pt x="18227" y="113278"/>
                </a:lnTo>
                <a:lnTo>
                  <a:pt x="19187" y="113278"/>
                </a:lnTo>
                <a:lnTo>
                  <a:pt x="19187" y="374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0" name="object 700"/>
          <p:cNvSpPr/>
          <p:nvPr/>
        </p:nvSpPr>
        <p:spPr>
          <a:xfrm>
            <a:off x="2581595" y="6707367"/>
            <a:ext cx="97917" cy="116159"/>
          </a:xfrm>
          <a:custGeom>
            <a:avLst/>
            <a:gdLst/>
            <a:ahLst/>
            <a:cxnLst/>
            <a:rect l="l" t="t" r="r" b="b"/>
            <a:pathLst>
              <a:path w="97917" h="116159">
                <a:moveTo>
                  <a:pt x="94091" y="61447"/>
                </a:moveTo>
                <a:lnTo>
                  <a:pt x="95036" y="60472"/>
                </a:lnTo>
                <a:lnTo>
                  <a:pt x="96956" y="58567"/>
                </a:lnTo>
                <a:lnTo>
                  <a:pt x="97917" y="56631"/>
                </a:lnTo>
                <a:lnTo>
                  <a:pt x="97917" y="43205"/>
                </a:lnTo>
                <a:lnTo>
                  <a:pt x="96956" y="36484"/>
                </a:lnTo>
                <a:lnTo>
                  <a:pt x="95036" y="30723"/>
                </a:lnTo>
                <a:lnTo>
                  <a:pt x="93116" y="24963"/>
                </a:lnTo>
                <a:lnTo>
                  <a:pt x="90236" y="19202"/>
                </a:lnTo>
                <a:lnTo>
                  <a:pt x="86395" y="15361"/>
                </a:lnTo>
                <a:lnTo>
                  <a:pt x="83530" y="10561"/>
                </a:lnTo>
                <a:lnTo>
                  <a:pt x="77754" y="6720"/>
                </a:lnTo>
                <a:lnTo>
                  <a:pt x="72009" y="4800"/>
                </a:lnTo>
                <a:lnTo>
                  <a:pt x="66248" y="1920"/>
                </a:lnTo>
                <a:lnTo>
                  <a:pt x="59527" y="0"/>
                </a:lnTo>
                <a:lnTo>
                  <a:pt x="43205" y="0"/>
                </a:lnTo>
                <a:lnTo>
                  <a:pt x="36484" y="1920"/>
                </a:lnTo>
                <a:lnTo>
                  <a:pt x="29763" y="4800"/>
                </a:lnTo>
                <a:lnTo>
                  <a:pt x="26883" y="27843"/>
                </a:lnTo>
                <a:lnTo>
                  <a:pt x="28803" y="24963"/>
                </a:lnTo>
                <a:lnTo>
                  <a:pt x="31683" y="22082"/>
                </a:lnTo>
                <a:lnTo>
                  <a:pt x="34564" y="20162"/>
                </a:lnTo>
                <a:lnTo>
                  <a:pt x="37444" y="18242"/>
                </a:lnTo>
                <a:lnTo>
                  <a:pt x="41285" y="16322"/>
                </a:lnTo>
                <a:lnTo>
                  <a:pt x="46085" y="15361"/>
                </a:lnTo>
                <a:lnTo>
                  <a:pt x="59527" y="15361"/>
                </a:lnTo>
                <a:lnTo>
                  <a:pt x="66248" y="18242"/>
                </a:lnTo>
                <a:lnTo>
                  <a:pt x="71033" y="24002"/>
                </a:lnTo>
                <a:lnTo>
                  <a:pt x="76575" y="34617"/>
                </a:lnTo>
                <a:lnTo>
                  <a:pt x="77754" y="48005"/>
                </a:lnTo>
                <a:lnTo>
                  <a:pt x="21122" y="48005"/>
                </a:lnTo>
                <a:lnTo>
                  <a:pt x="21122" y="44165"/>
                </a:lnTo>
                <a:lnTo>
                  <a:pt x="22082" y="39364"/>
                </a:lnTo>
                <a:lnTo>
                  <a:pt x="24003" y="6720"/>
                </a:lnTo>
                <a:lnTo>
                  <a:pt x="18242" y="10561"/>
                </a:lnTo>
                <a:lnTo>
                  <a:pt x="14401" y="16322"/>
                </a:lnTo>
                <a:lnTo>
                  <a:pt x="9601" y="21122"/>
                </a:lnTo>
                <a:lnTo>
                  <a:pt x="6720" y="26883"/>
                </a:lnTo>
                <a:lnTo>
                  <a:pt x="3840" y="34564"/>
                </a:lnTo>
                <a:lnTo>
                  <a:pt x="1920" y="41285"/>
                </a:lnTo>
                <a:lnTo>
                  <a:pt x="0" y="49910"/>
                </a:lnTo>
                <a:lnTo>
                  <a:pt x="0" y="68153"/>
                </a:lnTo>
                <a:lnTo>
                  <a:pt x="1920" y="76794"/>
                </a:lnTo>
                <a:lnTo>
                  <a:pt x="3840" y="83515"/>
                </a:lnTo>
                <a:lnTo>
                  <a:pt x="5760" y="91196"/>
                </a:lnTo>
                <a:lnTo>
                  <a:pt x="9601" y="96956"/>
                </a:lnTo>
                <a:lnTo>
                  <a:pt x="14401" y="101757"/>
                </a:lnTo>
                <a:lnTo>
                  <a:pt x="18242" y="106558"/>
                </a:lnTo>
                <a:lnTo>
                  <a:pt x="24003" y="110398"/>
                </a:lnTo>
                <a:lnTo>
                  <a:pt x="30723" y="112318"/>
                </a:lnTo>
                <a:lnTo>
                  <a:pt x="37444" y="115199"/>
                </a:lnTo>
                <a:lnTo>
                  <a:pt x="44165" y="116159"/>
                </a:lnTo>
                <a:lnTo>
                  <a:pt x="63367" y="116159"/>
                </a:lnTo>
                <a:lnTo>
                  <a:pt x="67193" y="115199"/>
                </a:lnTo>
                <a:lnTo>
                  <a:pt x="72009" y="114239"/>
                </a:lnTo>
                <a:lnTo>
                  <a:pt x="75849" y="113278"/>
                </a:lnTo>
                <a:lnTo>
                  <a:pt x="78714" y="112318"/>
                </a:lnTo>
                <a:lnTo>
                  <a:pt x="82555" y="111358"/>
                </a:lnTo>
                <a:lnTo>
                  <a:pt x="85435" y="110398"/>
                </a:lnTo>
                <a:lnTo>
                  <a:pt x="87370" y="109438"/>
                </a:lnTo>
                <a:lnTo>
                  <a:pt x="89275" y="108478"/>
                </a:lnTo>
                <a:lnTo>
                  <a:pt x="91196" y="108478"/>
                </a:lnTo>
                <a:lnTo>
                  <a:pt x="91196" y="107518"/>
                </a:lnTo>
                <a:lnTo>
                  <a:pt x="92156" y="106558"/>
                </a:lnTo>
                <a:lnTo>
                  <a:pt x="92156" y="105597"/>
                </a:lnTo>
                <a:lnTo>
                  <a:pt x="93116" y="105597"/>
                </a:lnTo>
                <a:lnTo>
                  <a:pt x="93116" y="95036"/>
                </a:lnTo>
                <a:lnTo>
                  <a:pt x="92156" y="94076"/>
                </a:lnTo>
                <a:lnTo>
                  <a:pt x="92156" y="93116"/>
                </a:lnTo>
                <a:lnTo>
                  <a:pt x="87370" y="93116"/>
                </a:lnTo>
                <a:lnTo>
                  <a:pt x="85435" y="94076"/>
                </a:lnTo>
                <a:lnTo>
                  <a:pt x="83530" y="95036"/>
                </a:lnTo>
                <a:lnTo>
                  <a:pt x="81594" y="95996"/>
                </a:lnTo>
                <a:lnTo>
                  <a:pt x="78714" y="96956"/>
                </a:lnTo>
                <a:lnTo>
                  <a:pt x="75849" y="97916"/>
                </a:lnTo>
                <a:lnTo>
                  <a:pt x="72969" y="98877"/>
                </a:lnTo>
                <a:lnTo>
                  <a:pt x="69128" y="99837"/>
                </a:lnTo>
                <a:lnTo>
                  <a:pt x="64328" y="99837"/>
                </a:lnTo>
                <a:lnTo>
                  <a:pt x="60487" y="100797"/>
                </a:lnTo>
                <a:lnTo>
                  <a:pt x="48966" y="100797"/>
                </a:lnTo>
                <a:lnTo>
                  <a:pt x="43205" y="99837"/>
                </a:lnTo>
                <a:lnTo>
                  <a:pt x="39364" y="97916"/>
                </a:lnTo>
                <a:lnTo>
                  <a:pt x="34564" y="95996"/>
                </a:lnTo>
                <a:lnTo>
                  <a:pt x="31683" y="93116"/>
                </a:lnTo>
                <a:lnTo>
                  <a:pt x="28803" y="90236"/>
                </a:lnTo>
                <a:lnTo>
                  <a:pt x="25923" y="86395"/>
                </a:lnTo>
                <a:lnTo>
                  <a:pt x="24003" y="82555"/>
                </a:lnTo>
                <a:lnTo>
                  <a:pt x="23042" y="77754"/>
                </a:lnTo>
                <a:lnTo>
                  <a:pt x="21122" y="72969"/>
                </a:lnTo>
                <a:lnTo>
                  <a:pt x="21122" y="62407"/>
                </a:lnTo>
                <a:lnTo>
                  <a:pt x="92156" y="62407"/>
                </a:lnTo>
                <a:lnTo>
                  <a:pt x="94091" y="6144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1" name="object 701"/>
          <p:cNvSpPr/>
          <p:nvPr/>
        </p:nvSpPr>
        <p:spPr>
          <a:xfrm>
            <a:off x="2603677" y="6712168"/>
            <a:ext cx="7680" cy="34564"/>
          </a:xfrm>
          <a:custGeom>
            <a:avLst/>
            <a:gdLst/>
            <a:ahLst/>
            <a:cxnLst/>
            <a:rect l="l" t="t" r="r" b="b"/>
            <a:pathLst>
              <a:path w="7680" h="34564">
                <a:moveTo>
                  <a:pt x="0" y="34564"/>
                </a:moveTo>
                <a:lnTo>
                  <a:pt x="960" y="30723"/>
                </a:lnTo>
                <a:lnTo>
                  <a:pt x="2880" y="26883"/>
                </a:lnTo>
                <a:lnTo>
                  <a:pt x="4800" y="23042"/>
                </a:lnTo>
                <a:lnTo>
                  <a:pt x="7680" y="0"/>
                </a:lnTo>
                <a:lnTo>
                  <a:pt x="1920" y="1920"/>
                </a:lnTo>
                <a:lnTo>
                  <a:pt x="0" y="3456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2" name="object 702"/>
          <p:cNvSpPr/>
          <p:nvPr/>
        </p:nvSpPr>
        <p:spPr>
          <a:xfrm>
            <a:off x="2700634" y="6707367"/>
            <a:ext cx="74874" cy="116159"/>
          </a:xfrm>
          <a:custGeom>
            <a:avLst/>
            <a:gdLst/>
            <a:ahLst/>
            <a:cxnLst/>
            <a:rect l="l" t="t" r="r" b="b"/>
            <a:pathLst>
              <a:path w="74874" h="116159">
                <a:moveTo>
                  <a:pt x="34564" y="0"/>
                </a:moveTo>
                <a:lnTo>
                  <a:pt x="28803" y="960"/>
                </a:lnTo>
                <a:lnTo>
                  <a:pt x="24003" y="2880"/>
                </a:lnTo>
                <a:lnTo>
                  <a:pt x="19202" y="4800"/>
                </a:lnTo>
                <a:lnTo>
                  <a:pt x="15361" y="6720"/>
                </a:lnTo>
                <a:lnTo>
                  <a:pt x="12481" y="9601"/>
                </a:lnTo>
                <a:lnTo>
                  <a:pt x="8641" y="12481"/>
                </a:lnTo>
                <a:lnTo>
                  <a:pt x="6720" y="16322"/>
                </a:lnTo>
                <a:lnTo>
                  <a:pt x="4800" y="20162"/>
                </a:lnTo>
                <a:lnTo>
                  <a:pt x="2880" y="24002"/>
                </a:lnTo>
                <a:lnTo>
                  <a:pt x="1920" y="27843"/>
                </a:lnTo>
                <a:lnTo>
                  <a:pt x="1920" y="36484"/>
                </a:lnTo>
                <a:lnTo>
                  <a:pt x="2880" y="40325"/>
                </a:lnTo>
                <a:lnTo>
                  <a:pt x="4800" y="44165"/>
                </a:lnTo>
                <a:lnTo>
                  <a:pt x="6720" y="47045"/>
                </a:lnTo>
                <a:lnTo>
                  <a:pt x="8641" y="49910"/>
                </a:lnTo>
                <a:lnTo>
                  <a:pt x="10561" y="52791"/>
                </a:lnTo>
                <a:lnTo>
                  <a:pt x="13441" y="54726"/>
                </a:lnTo>
                <a:lnTo>
                  <a:pt x="16322" y="56631"/>
                </a:lnTo>
                <a:lnTo>
                  <a:pt x="19202" y="58567"/>
                </a:lnTo>
                <a:lnTo>
                  <a:pt x="22082" y="60472"/>
                </a:lnTo>
                <a:lnTo>
                  <a:pt x="25923" y="61447"/>
                </a:lnTo>
                <a:lnTo>
                  <a:pt x="28803" y="63352"/>
                </a:lnTo>
                <a:lnTo>
                  <a:pt x="32644" y="64312"/>
                </a:lnTo>
                <a:lnTo>
                  <a:pt x="35524" y="66233"/>
                </a:lnTo>
                <a:lnTo>
                  <a:pt x="38404" y="67193"/>
                </a:lnTo>
                <a:lnTo>
                  <a:pt x="42245" y="68153"/>
                </a:lnTo>
                <a:lnTo>
                  <a:pt x="45125" y="69128"/>
                </a:lnTo>
                <a:lnTo>
                  <a:pt x="47045" y="71033"/>
                </a:lnTo>
                <a:lnTo>
                  <a:pt x="49911" y="72969"/>
                </a:lnTo>
                <a:lnTo>
                  <a:pt x="51846" y="74874"/>
                </a:lnTo>
                <a:lnTo>
                  <a:pt x="52791" y="76794"/>
                </a:lnTo>
                <a:lnTo>
                  <a:pt x="54726" y="78714"/>
                </a:lnTo>
                <a:lnTo>
                  <a:pt x="55686" y="80634"/>
                </a:lnTo>
                <a:lnTo>
                  <a:pt x="55686" y="87355"/>
                </a:lnTo>
                <a:lnTo>
                  <a:pt x="54726" y="89275"/>
                </a:lnTo>
                <a:lnTo>
                  <a:pt x="53751" y="91196"/>
                </a:lnTo>
                <a:lnTo>
                  <a:pt x="52791" y="93116"/>
                </a:lnTo>
                <a:lnTo>
                  <a:pt x="50886" y="95036"/>
                </a:lnTo>
                <a:lnTo>
                  <a:pt x="48966" y="96956"/>
                </a:lnTo>
                <a:lnTo>
                  <a:pt x="47045" y="97916"/>
                </a:lnTo>
                <a:lnTo>
                  <a:pt x="45125" y="98877"/>
                </a:lnTo>
                <a:lnTo>
                  <a:pt x="42245" y="99837"/>
                </a:lnTo>
                <a:lnTo>
                  <a:pt x="39364" y="100797"/>
                </a:lnTo>
                <a:lnTo>
                  <a:pt x="28803" y="100797"/>
                </a:lnTo>
                <a:lnTo>
                  <a:pt x="24963" y="99837"/>
                </a:lnTo>
                <a:lnTo>
                  <a:pt x="22082" y="98877"/>
                </a:lnTo>
                <a:lnTo>
                  <a:pt x="18242" y="97916"/>
                </a:lnTo>
                <a:lnTo>
                  <a:pt x="15361" y="96956"/>
                </a:lnTo>
                <a:lnTo>
                  <a:pt x="13441" y="95996"/>
                </a:lnTo>
                <a:lnTo>
                  <a:pt x="10561" y="94076"/>
                </a:lnTo>
                <a:lnTo>
                  <a:pt x="8641" y="93116"/>
                </a:lnTo>
                <a:lnTo>
                  <a:pt x="6720" y="92156"/>
                </a:lnTo>
                <a:lnTo>
                  <a:pt x="4800" y="91196"/>
                </a:lnTo>
                <a:lnTo>
                  <a:pt x="960" y="91196"/>
                </a:lnTo>
                <a:lnTo>
                  <a:pt x="960" y="92156"/>
                </a:lnTo>
                <a:lnTo>
                  <a:pt x="0" y="93116"/>
                </a:lnTo>
                <a:lnTo>
                  <a:pt x="0" y="104637"/>
                </a:lnTo>
                <a:lnTo>
                  <a:pt x="960" y="105597"/>
                </a:lnTo>
                <a:lnTo>
                  <a:pt x="1920" y="107518"/>
                </a:lnTo>
                <a:lnTo>
                  <a:pt x="2880" y="108478"/>
                </a:lnTo>
                <a:lnTo>
                  <a:pt x="4800" y="109438"/>
                </a:lnTo>
                <a:lnTo>
                  <a:pt x="6720" y="110398"/>
                </a:lnTo>
                <a:lnTo>
                  <a:pt x="8641" y="111358"/>
                </a:lnTo>
                <a:lnTo>
                  <a:pt x="10561" y="112318"/>
                </a:lnTo>
                <a:lnTo>
                  <a:pt x="13441" y="113278"/>
                </a:lnTo>
                <a:lnTo>
                  <a:pt x="16322" y="114239"/>
                </a:lnTo>
                <a:lnTo>
                  <a:pt x="19202" y="115199"/>
                </a:lnTo>
                <a:lnTo>
                  <a:pt x="22082" y="115199"/>
                </a:lnTo>
                <a:lnTo>
                  <a:pt x="25923" y="116159"/>
                </a:lnTo>
                <a:lnTo>
                  <a:pt x="39364" y="116159"/>
                </a:lnTo>
                <a:lnTo>
                  <a:pt x="45125" y="115199"/>
                </a:lnTo>
                <a:lnTo>
                  <a:pt x="49911" y="114239"/>
                </a:lnTo>
                <a:lnTo>
                  <a:pt x="54726" y="112318"/>
                </a:lnTo>
                <a:lnTo>
                  <a:pt x="59527" y="110398"/>
                </a:lnTo>
                <a:lnTo>
                  <a:pt x="63352" y="107518"/>
                </a:lnTo>
                <a:lnTo>
                  <a:pt x="67193" y="104637"/>
                </a:lnTo>
                <a:lnTo>
                  <a:pt x="70073" y="100797"/>
                </a:lnTo>
                <a:lnTo>
                  <a:pt x="71993" y="96956"/>
                </a:lnTo>
                <a:lnTo>
                  <a:pt x="73913" y="93116"/>
                </a:lnTo>
                <a:lnTo>
                  <a:pt x="74874" y="87355"/>
                </a:lnTo>
                <a:lnTo>
                  <a:pt x="74874" y="77754"/>
                </a:lnTo>
                <a:lnTo>
                  <a:pt x="73913" y="73913"/>
                </a:lnTo>
                <a:lnTo>
                  <a:pt x="71993" y="71033"/>
                </a:lnTo>
                <a:lnTo>
                  <a:pt x="71033" y="67193"/>
                </a:lnTo>
                <a:lnTo>
                  <a:pt x="69113" y="64312"/>
                </a:lnTo>
                <a:lnTo>
                  <a:pt x="66248" y="62407"/>
                </a:lnTo>
                <a:lnTo>
                  <a:pt x="63352" y="59512"/>
                </a:lnTo>
                <a:lnTo>
                  <a:pt x="60472" y="57591"/>
                </a:lnTo>
                <a:lnTo>
                  <a:pt x="57591" y="56631"/>
                </a:lnTo>
                <a:lnTo>
                  <a:pt x="54726" y="54726"/>
                </a:lnTo>
                <a:lnTo>
                  <a:pt x="50886" y="52791"/>
                </a:lnTo>
                <a:lnTo>
                  <a:pt x="48006" y="51846"/>
                </a:lnTo>
                <a:lnTo>
                  <a:pt x="44165" y="50886"/>
                </a:lnTo>
                <a:lnTo>
                  <a:pt x="41285" y="48966"/>
                </a:lnTo>
                <a:lnTo>
                  <a:pt x="38404" y="48005"/>
                </a:lnTo>
                <a:lnTo>
                  <a:pt x="34564" y="47045"/>
                </a:lnTo>
                <a:lnTo>
                  <a:pt x="31683" y="45125"/>
                </a:lnTo>
                <a:lnTo>
                  <a:pt x="29763" y="44165"/>
                </a:lnTo>
                <a:lnTo>
                  <a:pt x="26883" y="42230"/>
                </a:lnTo>
                <a:lnTo>
                  <a:pt x="24963" y="40325"/>
                </a:lnTo>
                <a:lnTo>
                  <a:pt x="23042" y="38404"/>
                </a:lnTo>
                <a:lnTo>
                  <a:pt x="22082" y="36484"/>
                </a:lnTo>
                <a:lnTo>
                  <a:pt x="21122" y="33604"/>
                </a:lnTo>
                <a:lnTo>
                  <a:pt x="21122" y="25923"/>
                </a:lnTo>
                <a:lnTo>
                  <a:pt x="22082" y="24963"/>
                </a:lnTo>
                <a:lnTo>
                  <a:pt x="23042" y="23042"/>
                </a:lnTo>
                <a:lnTo>
                  <a:pt x="24003" y="21122"/>
                </a:lnTo>
                <a:lnTo>
                  <a:pt x="25923" y="20162"/>
                </a:lnTo>
                <a:lnTo>
                  <a:pt x="27843" y="18242"/>
                </a:lnTo>
                <a:lnTo>
                  <a:pt x="29763" y="17282"/>
                </a:lnTo>
                <a:lnTo>
                  <a:pt x="31683" y="16322"/>
                </a:lnTo>
                <a:lnTo>
                  <a:pt x="34564" y="15361"/>
                </a:lnTo>
                <a:lnTo>
                  <a:pt x="48006" y="15361"/>
                </a:lnTo>
                <a:lnTo>
                  <a:pt x="50886" y="16322"/>
                </a:lnTo>
                <a:lnTo>
                  <a:pt x="53751" y="17282"/>
                </a:lnTo>
                <a:lnTo>
                  <a:pt x="55686" y="18242"/>
                </a:lnTo>
                <a:lnTo>
                  <a:pt x="57591" y="19202"/>
                </a:lnTo>
                <a:lnTo>
                  <a:pt x="60472" y="20162"/>
                </a:lnTo>
                <a:lnTo>
                  <a:pt x="61432" y="21122"/>
                </a:lnTo>
                <a:lnTo>
                  <a:pt x="63352" y="22082"/>
                </a:lnTo>
                <a:lnTo>
                  <a:pt x="64312" y="23042"/>
                </a:lnTo>
                <a:lnTo>
                  <a:pt x="68153" y="23042"/>
                </a:lnTo>
                <a:lnTo>
                  <a:pt x="68153" y="22082"/>
                </a:lnTo>
                <a:lnTo>
                  <a:pt x="69113" y="21122"/>
                </a:lnTo>
                <a:lnTo>
                  <a:pt x="69113" y="10561"/>
                </a:lnTo>
                <a:lnTo>
                  <a:pt x="68153" y="9601"/>
                </a:lnTo>
                <a:lnTo>
                  <a:pt x="68153" y="8641"/>
                </a:lnTo>
                <a:lnTo>
                  <a:pt x="67193" y="7680"/>
                </a:lnTo>
                <a:lnTo>
                  <a:pt x="66248" y="7680"/>
                </a:lnTo>
                <a:lnTo>
                  <a:pt x="65272" y="6720"/>
                </a:lnTo>
                <a:lnTo>
                  <a:pt x="64312" y="5760"/>
                </a:lnTo>
                <a:lnTo>
                  <a:pt x="62407" y="4800"/>
                </a:lnTo>
                <a:lnTo>
                  <a:pt x="61432" y="3840"/>
                </a:lnTo>
                <a:lnTo>
                  <a:pt x="59527" y="3840"/>
                </a:lnTo>
                <a:lnTo>
                  <a:pt x="56631" y="2880"/>
                </a:lnTo>
                <a:lnTo>
                  <a:pt x="54726" y="1920"/>
                </a:lnTo>
                <a:lnTo>
                  <a:pt x="51846" y="1920"/>
                </a:lnTo>
                <a:lnTo>
                  <a:pt x="48966" y="960"/>
                </a:lnTo>
                <a:lnTo>
                  <a:pt x="47045" y="960"/>
                </a:lnTo>
                <a:lnTo>
                  <a:pt x="44165" y="0"/>
                </a:lnTo>
                <a:lnTo>
                  <a:pt x="34564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3" name="object 703"/>
          <p:cNvSpPr/>
          <p:nvPr/>
        </p:nvSpPr>
        <p:spPr>
          <a:xfrm>
            <a:off x="2807192" y="6714088"/>
            <a:ext cx="24003" cy="26883"/>
          </a:xfrm>
          <a:custGeom>
            <a:avLst/>
            <a:gdLst/>
            <a:ahLst/>
            <a:cxnLst/>
            <a:rect l="l" t="t" r="r" b="b"/>
            <a:pathLst>
              <a:path w="24003" h="26883">
                <a:moveTo>
                  <a:pt x="24003" y="6720"/>
                </a:moveTo>
                <a:lnTo>
                  <a:pt x="23042" y="4800"/>
                </a:lnTo>
                <a:lnTo>
                  <a:pt x="23042" y="3840"/>
                </a:lnTo>
                <a:lnTo>
                  <a:pt x="22082" y="2880"/>
                </a:lnTo>
                <a:lnTo>
                  <a:pt x="21122" y="1920"/>
                </a:lnTo>
                <a:lnTo>
                  <a:pt x="19202" y="960"/>
                </a:lnTo>
                <a:lnTo>
                  <a:pt x="18242" y="960"/>
                </a:lnTo>
                <a:lnTo>
                  <a:pt x="16322" y="0"/>
                </a:lnTo>
                <a:lnTo>
                  <a:pt x="7680" y="0"/>
                </a:lnTo>
                <a:lnTo>
                  <a:pt x="5760" y="960"/>
                </a:lnTo>
                <a:lnTo>
                  <a:pt x="4800" y="96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3840"/>
                </a:lnTo>
                <a:lnTo>
                  <a:pt x="960" y="4800"/>
                </a:lnTo>
                <a:lnTo>
                  <a:pt x="0" y="6720"/>
                </a:lnTo>
                <a:lnTo>
                  <a:pt x="0" y="20162"/>
                </a:lnTo>
                <a:lnTo>
                  <a:pt x="960" y="22082"/>
                </a:lnTo>
                <a:lnTo>
                  <a:pt x="960" y="23042"/>
                </a:lnTo>
                <a:lnTo>
                  <a:pt x="1920" y="24002"/>
                </a:lnTo>
                <a:lnTo>
                  <a:pt x="2880" y="24963"/>
                </a:lnTo>
                <a:lnTo>
                  <a:pt x="4800" y="25923"/>
                </a:lnTo>
                <a:lnTo>
                  <a:pt x="5760" y="25923"/>
                </a:lnTo>
                <a:lnTo>
                  <a:pt x="7680" y="26883"/>
                </a:lnTo>
                <a:lnTo>
                  <a:pt x="16322" y="26883"/>
                </a:lnTo>
                <a:lnTo>
                  <a:pt x="18242" y="25923"/>
                </a:lnTo>
                <a:lnTo>
                  <a:pt x="20162" y="25923"/>
                </a:lnTo>
                <a:lnTo>
                  <a:pt x="21122" y="24963"/>
                </a:lnTo>
                <a:lnTo>
                  <a:pt x="22082" y="24002"/>
                </a:lnTo>
                <a:lnTo>
                  <a:pt x="23042" y="23042"/>
                </a:lnTo>
                <a:lnTo>
                  <a:pt x="24003" y="21122"/>
                </a:lnTo>
                <a:lnTo>
                  <a:pt x="24003" y="67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4" name="object 704"/>
          <p:cNvSpPr/>
          <p:nvPr/>
        </p:nvSpPr>
        <p:spPr>
          <a:xfrm>
            <a:off x="2807192" y="6795683"/>
            <a:ext cx="24003" cy="26883"/>
          </a:xfrm>
          <a:custGeom>
            <a:avLst/>
            <a:gdLst/>
            <a:ahLst/>
            <a:cxnLst/>
            <a:rect l="l" t="t" r="r" b="b"/>
            <a:pathLst>
              <a:path w="24003" h="26883">
                <a:moveTo>
                  <a:pt x="24003" y="6720"/>
                </a:moveTo>
                <a:lnTo>
                  <a:pt x="23042" y="4800"/>
                </a:lnTo>
                <a:lnTo>
                  <a:pt x="23042" y="3840"/>
                </a:lnTo>
                <a:lnTo>
                  <a:pt x="22082" y="2880"/>
                </a:lnTo>
                <a:lnTo>
                  <a:pt x="21122" y="1920"/>
                </a:lnTo>
                <a:lnTo>
                  <a:pt x="19202" y="960"/>
                </a:lnTo>
                <a:lnTo>
                  <a:pt x="18242" y="0"/>
                </a:lnTo>
                <a:lnTo>
                  <a:pt x="5760" y="0"/>
                </a:lnTo>
                <a:lnTo>
                  <a:pt x="4800" y="96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3840"/>
                </a:lnTo>
                <a:lnTo>
                  <a:pt x="960" y="4800"/>
                </a:lnTo>
                <a:lnTo>
                  <a:pt x="0" y="6720"/>
                </a:lnTo>
                <a:lnTo>
                  <a:pt x="0" y="20162"/>
                </a:lnTo>
                <a:lnTo>
                  <a:pt x="960" y="21122"/>
                </a:lnTo>
                <a:lnTo>
                  <a:pt x="960" y="23042"/>
                </a:lnTo>
                <a:lnTo>
                  <a:pt x="1920" y="24002"/>
                </a:lnTo>
                <a:lnTo>
                  <a:pt x="2880" y="24963"/>
                </a:lnTo>
                <a:lnTo>
                  <a:pt x="4800" y="25923"/>
                </a:lnTo>
                <a:lnTo>
                  <a:pt x="5760" y="25923"/>
                </a:lnTo>
                <a:lnTo>
                  <a:pt x="7680" y="26883"/>
                </a:lnTo>
                <a:lnTo>
                  <a:pt x="16322" y="26883"/>
                </a:lnTo>
                <a:lnTo>
                  <a:pt x="18242" y="25923"/>
                </a:lnTo>
                <a:lnTo>
                  <a:pt x="20162" y="25923"/>
                </a:lnTo>
                <a:lnTo>
                  <a:pt x="21122" y="24963"/>
                </a:lnTo>
                <a:lnTo>
                  <a:pt x="22082" y="24002"/>
                </a:lnTo>
                <a:lnTo>
                  <a:pt x="23042" y="23042"/>
                </a:lnTo>
                <a:lnTo>
                  <a:pt x="24003" y="21122"/>
                </a:lnTo>
                <a:lnTo>
                  <a:pt x="24003" y="67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5" name="object 705"/>
          <p:cNvSpPr/>
          <p:nvPr/>
        </p:nvSpPr>
        <p:spPr>
          <a:xfrm>
            <a:off x="2974223" y="6732330"/>
            <a:ext cx="22082" cy="31668"/>
          </a:xfrm>
          <a:custGeom>
            <a:avLst/>
            <a:gdLst/>
            <a:ahLst/>
            <a:cxnLst/>
            <a:rect l="l" t="t" r="r" b="b"/>
            <a:pathLst>
              <a:path w="22082" h="31668">
                <a:moveTo>
                  <a:pt x="22082" y="0"/>
                </a:moveTo>
                <a:lnTo>
                  <a:pt x="20162" y="2880"/>
                </a:lnTo>
                <a:lnTo>
                  <a:pt x="17282" y="5760"/>
                </a:lnTo>
                <a:lnTo>
                  <a:pt x="14401" y="8641"/>
                </a:lnTo>
                <a:lnTo>
                  <a:pt x="10561" y="11521"/>
                </a:lnTo>
                <a:lnTo>
                  <a:pt x="6720" y="12481"/>
                </a:lnTo>
                <a:lnTo>
                  <a:pt x="2880" y="14401"/>
                </a:lnTo>
                <a:lnTo>
                  <a:pt x="0" y="31668"/>
                </a:lnTo>
                <a:lnTo>
                  <a:pt x="8641" y="30723"/>
                </a:lnTo>
                <a:lnTo>
                  <a:pt x="15361" y="27828"/>
                </a:lnTo>
                <a:lnTo>
                  <a:pt x="22082" y="25923"/>
                </a:lnTo>
                <a:lnTo>
                  <a:pt x="2208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6" name="object 706"/>
          <p:cNvSpPr/>
          <p:nvPr/>
        </p:nvSpPr>
        <p:spPr>
          <a:xfrm>
            <a:off x="2928152" y="6669923"/>
            <a:ext cx="93116" cy="152643"/>
          </a:xfrm>
          <a:custGeom>
            <a:avLst/>
            <a:gdLst/>
            <a:ahLst/>
            <a:cxnLst/>
            <a:rect l="l" t="t" r="r" b="b"/>
            <a:pathLst>
              <a:path w="93116" h="152643">
                <a:moveTo>
                  <a:pt x="960" y="150723"/>
                </a:moveTo>
                <a:lnTo>
                  <a:pt x="1920" y="151683"/>
                </a:lnTo>
                <a:lnTo>
                  <a:pt x="5760" y="151683"/>
                </a:lnTo>
                <a:lnTo>
                  <a:pt x="7680" y="152643"/>
                </a:lnTo>
                <a:lnTo>
                  <a:pt x="11521" y="152643"/>
                </a:lnTo>
                <a:lnTo>
                  <a:pt x="13441" y="151683"/>
                </a:lnTo>
                <a:lnTo>
                  <a:pt x="17282" y="151683"/>
                </a:lnTo>
                <a:lnTo>
                  <a:pt x="18227" y="150723"/>
                </a:lnTo>
                <a:lnTo>
                  <a:pt x="19202" y="150723"/>
                </a:lnTo>
                <a:lnTo>
                  <a:pt x="19202" y="149763"/>
                </a:lnTo>
                <a:lnTo>
                  <a:pt x="20162" y="148803"/>
                </a:lnTo>
                <a:lnTo>
                  <a:pt x="20162" y="94076"/>
                </a:lnTo>
                <a:lnTo>
                  <a:pt x="46070" y="94076"/>
                </a:lnTo>
                <a:lnTo>
                  <a:pt x="48950" y="76809"/>
                </a:lnTo>
                <a:lnTo>
                  <a:pt x="44150" y="77769"/>
                </a:lnTo>
                <a:lnTo>
                  <a:pt x="20162" y="77769"/>
                </a:lnTo>
                <a:lnTo>
                  <a:pt x="20162" y="16322"/>
                </a:lnTo>
                <a:lnTo>
                  <a:pt x="42230" y="16322"/>
                </a:lnTo>
                <a:lnTo>
                  <a:pt x="45110" y="17282"/>
                </a:lnTo>
                <a:lnTo>
                  <a:pt x="48950" y="17282"/>
                </a:lnTo>
                <a:lnTo>
                  <a:pt x="52791" y="18242"/>
                </a:lnTo>
                <a:lnTo>
                  <a:pt x="56631" y="19202"/>
                </a:lnTo>
                <a:lnTo>
                  <a:pt x="59512" y="21122"/>
                </a:lnTo>
                <a:lnTo>
                  <a:pt x="63352" y="23042"/>
                </a:lnTo>
                <a:lnTo>
                  <a:pt x="66233" y="25923"/>
                </a:lnTo>
                <a:lnTo>
                  <a:pt x="68153" y="30723"/>
                </a:lnTo>
                <a:lnTo>
                  <a:pt x="70073" y="34564"/>
                </a:lnTo>
                <a:lnTo>
                  <a:pt x="71993" y="39364"/>
                </a:lnTo>
                <a:lnTo>
                  <a:pt x="71993" y="50886"/>
                </a:lnTo>
                <a:lnTo>
                  <a:pt x="71033" y="54726"/>
                </a:lnTo>
                <a:lnTo>
                  <a:pt x="69113" y="58567"/>
                </a:lnTo>
                <a:lnTo>
                  <a:pt x="68153" y="62407"/>
                </a:lnTo>
                <a:lnTo>
                  <a:pt x="68153" y="88331"/>
                </a:lnTo>
                <a:lnTo>
                  <a:pt x="73914" y="84490"/>
                </a:lnTo>
                <a:lnTo>
                  <a:pt x="78714" y="80650"/>
                </a:lnTo>
                <a:lnTo>
                  <a:pt x="83515" y="75849"/>
                </a:lnTo>
                <a:lnTo>
                  <a:pt x="86395" y="71048"/>
                </a:lnTo>
                <a:lnTo>
                  <a:pt x="89275" y="64328"/>
                </a:lnTo>
                <a:lnTo>
                  <a:pt x="92156" y="58567"/>
                </a:lnTo>
                <a:lnTo>
                  <a:pt x="93116" y="51846"/>
                </a:lnTo>
                <a:lnTo>
                  <a:pt x="93116" y="38404"/>
                </a:lnTo>
                <a:lnTo>
                  <a:pt x="92156" y="33604"/>
                </a:lnTo>
                <a:lnTo>
                  <a:pt x="90236" y="28803"/>
                </a:lnTo>
                <a:lnTo>
                  <a:pt x="89275" y="24002"/>
                </a:lnTo>
                <a:lnTo>
                  <a:pt x="86395" y="19202"/>
                </a:lnTo>
                <a:lnTo>
                  <a:pt x="83515" y="16322"/>
                </a:lnTo>
                <a:lnTo>
                  <a:pt x="80634" y="12496"/>
                </a:lnTo>
                <a:lnTo>
                  <a:pt x="76794" y="9601"/>
                </a:lnTo>
                <a:lnTo>
                  <a:pt x="72953" y="6720"/>
                </a:lnTo>
                <a:lnTo>
                  <a:pt x="68153" y="4815"/>
                </a:lnTo>
                <a:lnTo>
                  <a:pt x="64312" y="2880"/>
                </a:lnTo>
                <a:lnTo>
                  <a:pt x="60472" y="1935"/>
                </a:lnTo>
                <a:lnTo>
                  <a:pt x="55671" y="975"/>
                </a:lnTo>
                <a:lnTo>
                  <a:pt x="52791" y="975"/>
                </a:lnTo>
                <a:lnTo>
                  <a:pt x="49911" y="0"/>
                </a:lnTo>
                <a:lnTo>
                  <a:pt x="5760" y="0"/>
                </a:lnTo>
                <a:lnTo>
                  <a:pt x="3840" y="975"/>
                </a:lnTo>
                <a:lnTo>
                  <a:pt x="1920" y="1935"/>
                </a:lnTo>
                <a:lnTo>
                  <a:pt x="0" y="2880"/>
                </a:lnTo>
                <a:lnTo>
                  <a:pt x="0" y="150723"/>
                </a:lnTo>
                <a:lnTo>
                  <a:pt x="960" y="1507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7" name="object 707"/>
          <p:cNvSpPr/>
          <p:nvPr/>
        </p:nvSpPr>
        <p:spPr>
          <a:xfrm>
            <a:off x="3050072" y="6707367"/>
            <a:ext cx="61432" cy="115199"/>
          </a:xfrm>
          <a:custGeom>
            <a:avLst/>
            <a:gdLst/>
            <a:ahLst/>
            <a:cxnLst/>
            <a:rect l="l" t="t" r="r" b="b"/>
            <a:pathLst>
              <a:path w="61432" h="115199">
                <a:moveTo>
                  <a:pt x="17266" y="21122"/>
                </a:moveTo>
                <a:lnTo>
                  <a:pt x="17266" y="4800"/>
                </a:lnTo>
                <a:lnTo>
                  <a:pt x="16306" y="3840"/>
                </a:lnTo>
                <a:lnTo>
                  <a:pt x="16306" y="2880"/>
                </a:lnTo>
                <a:lnTo>
                  <a:pt x="14386" y="2880"/>
                </a:lnTo>
                <a:lnTo>
                  <a:pt x="14386" y="1920"/>
                </a:lnTo>
                <a:lnTo>
                  <a:pt x="2880" y="1920"/>
                </a:lnTo>
                <a:lnTo>
                  <a:pt x="1904" y="2880"/>
                </a:lnTo>
                <a:lnTo>
                  <a:pt x="944" y="2880"/>
                </a:lnTo>
                <a:lnTo>
                  <a:pt x="0" y="3840"/>
                </a:lnTo>
                <a:lnTo>
                  <a:pt x="0" y="113278"/>
                </a:lnTo>
                <a:lnTo>
                  <a:pt x="944" y="113278"/>
                </a:lnTo>
                <a:lnTo>
                  <a:pt x="1904" y="114239"/>
                </a:lnTo>
                <a:lnTo>
                  <a:pt x="4785" y="114239"/>
                </a:lnTo>
                <a:lnTo>
                  <a:pt x="5745" y="115199"/>
                </a:lnTo>
                <a:lnTo>
                  <a:pt x="11506" y="115199"/>
                </a:lnTo>
                <a:lnTo>
                  <a:pt x="13426" y="114239"/>
                </a:lnTo>
                <a:lnTo>
                  <a:pt x="17266" y="114239"/>
                </a:lnTo>
                <a:lnTo>
                  <a:pt x="18227" y="113278"/>
                </a:lnTo>
                <a:lnTo>
                  <a:pt x="19187" y="112318"/>
                </a:lnTo>
                <a:lnTo>
                  <a:pt x="19187" y="41285"/>
                </a:lnTo>
                <a:lnTo>
                  <a:pt x="22067" y="37444"/>
                </a:lnTo>
                <a:lnTo>
                  <a:pt x="23987" y="33604"/>
                </a:lnTo>
                <a:lnTo>
                  <a:pt x="26868" y="30723"/>
                </a:lnTo>
                <a:lnTo>
                  <a:pt x="28788" y="27843"/>
                </a:lnTo>
                <a:lnTo>
                  <a:pt x="30708" y="25923"/>
                </a:lnTo>
                <a:lnTo>
                  <a:pt x="32628" y="24002"/>
                </a:lnTo>
                <a:lnTo>
                  <a:pt x="35509" y="22082"/>
                </a:lnTo>
                <a:lnTo>
                  <a:pt x="37429" y="20162"/>
                </a:lnTo>
                <a:lnTo>
                  <a:pt x="39349" y="20162"/>
                </a:lnTo>
                <a:lnTo>
                  <a:pt x="41269" y="19202"/>
                </a:lnTo>
                <a:lnTo>
                  <a:pt x="43190" y="18242"/>
                </a:lnTo>
                <a:lnTo>
                  <a:pt x="46070" y="18242"/>
                </a:lnTo>
                <a:lnTo>
                  <a:pt x="47990" y="19202"/>
                </a:lnTo>
                <a:lnTo>
                  <a:pt x="50871" y="19202"/>
                </a:lnTo>
                <a:lnTo>
                  <a:pt x="51831" y="20162"/>
                </a:lnTo>
                <a:lnTo>
                  <a:pt x="54711" y="20162"/>
                </a:lnTo>
                <a:lnTo>
                  <a:pt x="55671" y="21122"/>
                </a:lnTo>
                <a:lnTo>
                  <a:pt x="57591" y="21122"/>
                </a:lnTo>
                <a:lnTo>
                  <a:pt x="57591" y="22082"/>
                </a:lnTo>
                <a:lnTo>
                  <a:pt x="59512" y="22082"/>
                </a:lnTo>
                <a:lnTo>
                  <a:pt x="59512" y="21122"/>
                </a:lnTo>
                <a:lnTo>
                  <a:pt x="60472" y="21122"/>
                </a:lnTo>
                <a:lnTo>
                  <a:pt x="60472" y="20162"/>
                </a:lnTo>
                <a:lnTo>
                  <a:pt x="61432" y="19202"/>
                </a:lnTo>
                <a:lnTo>
                  <a:pt x="61432" y="5760"/>
                </a:lnTo>
                <a:lnTo>
                  <a:pt x="60472" y="4800"/>
                </a:lnTo>
                <a:lnTo>
                  <a:pt x="60472" y="3840"/>
                </a:lnTo>
                <a:lnTo>
                  <a:pt x="59512" y="3840"/>
                </a:lnTo>
                <a:lnTo>
                  <a:pt x="59512" y="2880"/>
                </a:lnTo>
                <a:lnTo>
                  <a:pt x="58552" y="2880"/>
                </a:lnTo>
                <a:lnTo>
                  <a:pt x="57591" y="1920"/>
                </a:lnTo>
                <a:lnTo>
                  <a:pt x="56631" y="1920"/>
                </a:lnTo>
                <a:lnTo>
                  <a:pt x="54711" y="960"/>
                </a:lnTo>
                <a:lnTo>
                  <a:pt x="49910" y="960"/>
                </a:lnTo>
                <a:lnTo>
                  <a:pt x="47990" y="0"/>
                </a:lnTo>
                <a:lnTo>
                  <a:pt x="44150" y="0"/>
                </a:lnTo>
                <a:lnTo>
                  <a:pt x="41269" y="960"/>
                </a:lnTo>
                <a:lnTo>
                  <a:pt x="39349" y="960"/>
                </a:lnTo>
                <a:lnTo>
                  <a:pt x="37429" y="1920"/>
                </a:lnTo>
                <a:lnTo>
                  <a:pt x="34549" y="2880"/>
                </a:lnTo>
                <a:lnTo>
                  <a:pt x="32628" y="4800"/>
                </a:lnTo>
                <a:lnTo>
                  <a:pt x="30708" y="5760"/>
                </a:lnTo>
                <a:lnTo>
                  <a:pt x="27828" y="7680"/>
                </a:lnTo>
                <a:lnTo>
                  <a:pt x="24947" y="10561"/>
                </a:lnTo>
                <a:lnTo>
                  <a:pt x="23027" y="13441"/>
                </a:lnTo>
                <a:lnTo>
                  <a:pt x="20147" y="16322"/>
                </a:lnTo>
                <a:lnTo>
                  <a:pt x="17266" y="211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8" name="object 708"/>
          <p:cNvSpPr/>
          <p:nvPr/>
        </p:nvSpPr>
        <p:spPr>
          <a:xfrm>
            <a:off x="3122066" y="6707367"/>
            <a:ext cx="106558" cy="116159"/>
          </a:xfrm>
          <a:custGeom>
            <a:avLst/>
            <a:gdLst/>
            <a:ahLst/>
            <a:cxnLst/>
            <a:rect l="l" t="t" r="r" b="b"/>
            <a:pathLst>
              <a:path w="106558" h="116159">
                <a:moveTo>
                  <a:pt x="0" y="50886"/>
                </a:moveTo>
                <a:lnTo>
                  <a:pt x="0" y="68153"/>
                </a:lnTo>
                <a:lnTo>
                  <a:pt x="960" y="75834"/>
                </a:lnTo>
                <a:lnTo>
                  <a:pt x="3840" y="83515"/>
                </a:lnTo>
                <a:lnTo>
                  <a:pt x="5760" y="90236"/>
                </a:lnTo>
                <a:lnTo>
                  <a:pt x="8641" y="95996"/>
                </a:lnTo>
                <a:lnTo>
                  <a:pt x="13441" y="100797"/>
                </a:lnTo>
                <a:lnTo>
                  <a:pt x="17282" y="106558"/>
                </a:lnTo>
                <a:lnTo>
                  <a:pt x="23027" y="109438"/>
                </a:lnTo>
                <a:lnTo>
                  <a:pt x="23027" y="79674"/>
                </a:lnTo>
                <a:lnTo>
                  <a:pt x="22082" y="73913"/>
                </a:lnTo>
                <a:lnTo>
                  <a:pt x="21122" y="69128"/>
                </a:lnTo>
                <a:lnTo>
                  <a:pt x="21122" y="46070"/>
                </a:lnTo>
                <a:lnTo>
                  <a:pt x="22082" y="41285"/>
                </a:lnTo>
                <a:lnTo>
                  <a:pt x="23987" y="36484"/>
                </a:lnTo>
                <a:lnTo>
                  <a:pt x="25923" y="31683"/>
                </a:lnTo>
                <a:lnTo>
                  <a:pt x="28803" y="27843"/>
                </a:lnTo>
                <a:lnTo>
                  <a:pt x="31668" y="24963"/>
                </a:lnTo>
                <a:lnTo>
                  <a:pt x="34549" y="21122"/>
                </a:lnTo>
                <a:lnTo>
                  <a:pt x="38389" y="19202"/>
                </a:lnTo>
                <a:lnTo>
                  <a:pt x="43190" y="17282"/>
                </a:lnTo>
                <a:lnTo>
                  <a:pt x="47990" y="16322"/>
                </a:lnTo>
                <a:lnTo>
                  <a:pt x="59512" y="16322"/>
                </a:lnTo>
                <a:lnTo>
                  <a:pt x="65272" y="17282"/>
                </a:lnTo>
                <a:lnTo>
                  <a:pt x="69113" y="20162"/>
                </a:lnTo>
                <a:lnTo>
                  <a:pt x="72953" y="22082"/>
                </a:lnTo>
                <a:lnTo>
                  <a:pt x="76794" y="24963"/>
                </a:lnTo>
                <a:lnTo>
                  <a:pt x="78714" y="28803"/>
                </a:lnTo>
                <a:lnTo>
                  <a:pt x="81594" y="32644"/>
                </a:lnTo>
                <a:lnTo>
                  <a:pt x="83515" y="37444"/>
                </a:lnTo>
                <a:lnTo>
                  <a:pt x="84475" y="42230"/>
                </a:lnTo>
                <a:lnTo>
                  <a:pt x="85435" y="47045"/>
                </a:lnTo>
                <a:lnTo>
                  <a:pt x="85435" y="64312"/>
                </a:lnTo>
                <a:lnTo>
                  <a:pt x="84475" y="70073"/>
                </a:lnTo>
                <a:lnTo>
                  <a:pt x="83515" y="74874"/>
                </a:lnTo>
                <a:lnTo>
                  <a:pt x="82555" y="80634"/>
                </a:lnTo>
                <a:lnTo>
                  <a:pt x="80634" y="84475"/>
                </a:lnTo>
                <a:lnTo>
                  <a:pt x="77754" y="88315"/>
                </a:lnTo>
                <a:lnTo>
                  <a:pt x="74874" y="92156"/>
                </a:lnTo>
                <a:lnTo>
                  <a:pt x="71993" y="95036"/>
                </a:lnTo>
                <a:lnTo>
                  <a:pt x="67193" y="96956"/>
                </a:lnTo>
                <a:lnTo>
                  <a:pt x="63352" y="98877"/>
                </a:lnTo>
                <a:lnTo>
                  <a:pt x="58552" y="99837"/>
                </a:lnTo>
                <a:lnTo>
                  <a:pt x="47030" y="99837"/>
                </a:lnTo>
                <a:lnTo>
                  <a:pt x="41269" y="98877"/>
                </a:lnTo>
                <a:lnTo>
                  <a:pt x="37429" y="96956"/>
                </a:lnTo>
                <a:lnTo>
                  <a:pt x="33588" y="94076"/>
                </a:lnTo>
                <a:lnTo>
                  <a:pt x="29763" y="91196"/>
                </a:lnTo>
                <a:lnTo>
                  <a:pt x="28803" y="112318"/>
                </a:lnTo>
                <a:lnTo>
                  <a:pt x="35509" y="115199"/>
                </a:lnTo>
                <a:lnTo>
                  <a:pt x="43190" y="116159"/>
                </a:lnTo>
                <a:lnTo>
                  <a:pt x="61432" y="116159"/>
                </a:lnTo>
                <a:lnTo>
                  <a:pt x="69113" y="115199"/>
                </a:lnTo>
                <a:lnTo>
                  <a:pt x="75834" y="112318"/>
                </a:lnTo>
                <a:lnTo>
                  <a:pt x="82555" y="108478"/>
                </a:lnTo>
                <a:lnTo>
                  <a:pt x="88315" y="104637"/>
                </a:lnTo>
                <a:lnTo>
                  <a:pt x="92156" y="99837"/>
                </a:lnTo>
                <a:lnTo>
                  <a:pt x="96956" y="94076"/>
                </a:lnTo>
                <a:lnTo>
                  <a:pt x="100797" y="88315"/>
                </a:lnTo>
                <a:lnTo>
                  <a:pt x="102717" y="80634"/>
                </a:lnTo>
                <a:lnTo>
                  <a:pt x="104637" y="73913"/>
                </a:lnTo>
                <a:lnTo>
                  <a:pt x="106558" y="66233"/>
                </a:lnTo>
                <a:lnTo>
                  <a:pt x="106558" y="48005"/>
                </a:lnTo>
                <a:lnTo>
                  <a:pt x="104637" y="40325"/>
                </a:lnTo>
                <a:lnTo>
                  <a:pt x="102717" y="33604"/>
                </a:lnTo>
                <a:lnTo>
                  <a:pt x="100797" y="25923"/>
                </a:lnTo>
                <a:lnTo>
                  <a:pt x="96956" y="20162"/>
                </a:lnTo>
                <a:lnTo>
                  <a:pt x="93116" y="15361"/>
                </a:lnTo>
                <a:lnTo>
                  <a:pt x="89275" y="10561"/>
                </a:lnTo>
                <a:lnTo>
                  <a:pt x="83515" y="6720"/>
                </a:lnTo>
                <a:lnTo>
                  <a:pt x="76794" y="3840"/>
                </a:lnTo>
                <a:lnTo>
                  <a:pt x="70073" y="1920"/>
                </a:lnTo>
                <a:lnTo>
                  <a:pt x="63352" y="0"/>
                </a:lnTo>
                <a:lnTo>
                  <a:pt x="45110" y="0"/>
                </a:lnTo>
                <a:lnTo>
                  <a:pt x="37429" y="1920"/>
                </a:lnTo>
                <a:lnTo>
                  <a:pt x="30708" y="4800"/>
                </a:lnTo>
                <a:lnTo>
                  <a:pt x="23987" y="7680"/>
                </a:lnTo>
                <a:lnTo>
                  <a:pt x="18242" y="11521"/>
                </a:lnTo>
                <a:lnTo>
                  <a:pt x="13441" y="17282"/>
                </a:lnTo>
                <a:lnTo>
                  <a:pt x="9601" y="22082"/>
                </a:lnTo>
                <a:lnTo>
                  <a:pt x="5760" y="28803"/>
                </a:lnTo>
                <a:lnTo>
                  <a:pt x="3840" y="35524"/>
                </a:lnTo>
                <a:lnTo>
                  <a:pt x="960" y="43205"/>
                </a:lnTo>
                <a:lnTo>
                  <a:pt x="0" y="5088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9" name="object 709"/>
          <p:cNvSpPr/>
          <p:nvPr/>
        </p:nvSpPr>
        <p:spPr>
          <a:xfrm>
            <a:off x="3145094" y="6787042"/>
            <a:ext cx="6736" cy="32644"/>
          </a:xfrm>
          <a:custGeom>
            <a:avLst/>
            <a:gdLst/>
            <a:ahLst/>
            <a:cxnLst/>
            <a:rect l="l" t="t" r="r" b="b"/>
            <a:pathLst>
              <a:path w="6736" h="32644">
                <a:moveTo>
                  <a:pt x="5775" y="32644"/>
                </a:moveTo>
                <a:lnTo>
                  <a:pt x="6736" y="11521"/>
                </a:lnTo>
                <a:lnTo>
                  <a:pt x="4800" y="7680"/>
                </a:lnTo>
                <a:lnTo>
                  <a:pt x="1935" y="3840"/>
                </a:lnTo>
                <a:lnTo>
                  <a:pt x="0" y="0"/>
                </a:lnTo>
                <a:lnTo>
                  <a:pt x="0" y="29763"/>
                </a:lnTo>
                <a:lnTo>
                  <a:pt x="5775" y="326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0" name="object 710"/>
          <p:cNvSpPr/>
          <p:nvPr/>
        </p:nvSpPr>
        <p:spPr>
          <a:xfrm>
            <a:off x="3242066" y="6681444"/>
            <a:ext cx="69113" cy="142082"/>
          </a:xfrm>
          <a:custGeom>
            <a:avLst/>
            <a:gdLst/>
            <a:ahLst/>
            <a:cxnLst/>
            <a:rect l="l" t="t" r="r" b="b"/>
            <a:pathLst>
              <a:path w="69113" h="142082">
                <a:moveTo>
                  <a:pt x="69113" y="30723"/>
                </a:moveTo>
                <a:lnTo>
                  <a:pt x="68153" y="30723"/>
                </a:lnTo>
                <a:lnTo>
                  <a:pt x="68153" y="28803"/>
                </a:lnTo>
                <a:lnTo>
                  <a:pt x="38389" y="28803"/>
                </a:lnTo>
                <a:lnTo>
                  <a:pt x="38389" y="1920"/>
                </a:lnTo>
                <a:lnTo>
                  <a:pt x="37429" y="975"/>
                </a:lnTo>
                <a:lnTo>
                  <a:pt x="36469" y="975"/>
                </a:lnTo>
                <a:lnTo>
                  <a:pt x="35509" y="0"/>
                </a:lnTo>
                <a:lnTo>
                  <a:pt x="22067" y="0"/>
                </a:lnTo>
                <a:lnTo>
                  <a:pt x="21107" y="975"/>
                </a:lnTo>
                <a:lnTo>
                  <a:pt x="19187" y="975"/>
                </a:lnTo>
                <a:lnTo>
                  <a:pt x="19187" y="28803"/>
                </a:lnTo>
                <a:lnTo>
                  <a:pt x="1905" y="28803"/>
                </a:lnTo>
                <a:lnTo>
                  <a:pt x="1905" y="30723"/>
                </a:lnTo>
                <a:lnTo>
                  <a:pt x="944" y="30723"/>
                </a:lnTo>
                <a:lnTo>
                  <a:pt x="944" y="32644"/>
                </a:lnTo>
                <a:lnTo>
                  <a:pt x="0" y="33604"/>
                </a:lnTo>
                <a:lnTo>
                  <a:pt x="0" y="39364"/>
                </a:lnTo>
                <a:lnTo>
                  <a:pt x="944" y="41285"/>
                </a:lnTo>
                <a:lnTo>
                  <a:pt x="1905" y="42245"/>
                </a:lnTo>
                <a:lnTo>
                  <a:pt x="1905" y="44165"/>
                </a:lnTo>
                <a:lnTo>
                  <a:pt x="19187" y="44165"/>
                </a:lnTo>
                <a:lnTo>
                  <a:pt x="19187" y="118079"/>
                </a:lnTo>
                <a:lnTo>
                  <a:pt x="21107" y="121920"/>
                </a:lnTo>
                <a:lnTo>
                  <a:pt x="22067" y="126720"/>
                </a:lnTo>
                <a:lnTo>
                  <a:pt x="23987" y="130561"/>
                </a:lnTo>
                <a:lnTo>
                  <a:pt x="25908" y="133441"/>
                </a:lnTo>
                <a:lnTo>
                  <a:pt x="28788" y="136321"/>
                </a:lnTo>
                <a:lnTo>
                  <a:pt x="31668" y="138242"/>
                </a:lnTo>
                <a:lnTo>
                  <a:pt x="35509" y="140162"/>
                </a:lnTo>
                <a:lnTo>
                  <a:pt x="40309" y="141122"/>
                </a:lnTo>
                <a:lnTo>
                  <a:pt x="44150" y="142082"/>
                </a:lnTo>
                <a:lnTo>
                  <a:pt x="55671" y="142082"/>
                </a:lnTo>
                <a:lnTo>
                  <a:pt x="57591" y="141122"/>
                </a:lnTo>
                <a:lnTo>
                  <a:pt x="60472" y="141122"/>
                </a:lnTo>
                <a:lnTo>
                  <a:pt x="62392" y="140162"/>
                </a:lnTo>
                <a:lnTo>
                  <a:pt x="63352" y="140162"/>
                </a:lnTo>
                <a:lnTo>
                  <a:pt x="64312" y="139202"/>
                </a:lnTo>
                <a:lnTo>
                  <a:pt x="66233" y="139202"/>
                </a:lnTo>
                <a:lnTo>
                  <a:pt x="67193" y="138242"/>
                </a:lnTo>
                <a:lnTo>
                  <a:pt x="67193" y="137281"/>
                </a:lnTo>
                <a:lnTo>
                  <a:pt x="68153" y="137281"/>
                </a:lnTo>
                <a:lnTo>
                  <a:pt x="69113" y="136321"/>
                </a:lnTo>
                <a:lnTo>
                  <a:pt x="69113" y="123840"/>
                </a:lnTo>
                <a:lnTo>
                  <a:pt x="68153" y="122880"/>
                </a:lnTo>
                <a:lnTo>
                  <a:pt x="67193" y="121920"/>
                </a:lnTo>
                <a:lnTo>
                  <a:pt x="66233" y="121920"/>
                </a:lnTo>
                <a:lnTo>
                  <a:pt x="65272" y="122880"/>
                </a:lnTo>
                <a:lnTo>
                  <a:pt x="64312" y="122880"/>
                </a:lnTo>
                <a:lnTo>
                  <a:pt x="63352" y="123840"/>
                </a:lnTo>
                <a:lnTo>
                  <a:pt x="60472" y="123840"/>
                </a:lnTo>
                <a:lnTo>
                  <a:pt x="59512" y="124800"/>
                </a:lnTo>
                <a:lnTo>
                  <a:pt x="58552" y="124800"/>
                </a:lnTo>
                <a:lnTo>
                  <a:pt x="56631" y="125760"/>
                </a:lnTo>
                <a:lnTo>
                  <a:pt x="47990" y="125760"/>
                </a:lnTo>
                <a:lnTo>
                  <a:pt x="44150" y="123840"/>
                </a:lnTo>
                <a:lnTo>
                  <a:pt x="41269" y="119999"/>
                </a:lnTo>
                <a:lnTo>
                  <a:pt x="39349" y="116159"/>
                </a:lnTo>
                <a:lnTo>
                  <a:pt x="38389" y="110398"/>
                </a:lnTo>
                <a:lnTo>
                  <a:pt x="38389" y="44165"/>
                </a:lnTo>
                <a:lnTo>
                  <a:pt x="68153" y="44165"/>
                </a:lnTo>
                <a:lnTo>
                  <a:pt x="68153" y="42245"/>
                </a:lnTo>
                <a:lnTo>
                  <a:pt x="69113" y="41285"/>
                </a:lnTo>
                <a:lnTo>
                  <a:pt x="69113" y="307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1" name="object 711"/>
          <p:cNvSpPr/>
          <p:nvPr/>
        </p:nvSpPr>
        <p:spPr>
          <a:xfrm>
            <a:off x="3347664" y="6707367"/>
            <a:ext cx="76794" cy="62407"/>
          </a:xfrm>
          <a:custGeom>
            <a:avLst/>
            <a:gdLst/>
            <a:ahLst/>
            <a:cxnLst/>
            <a:rect l="l" t="t" r="r" b="b"/>
            <a:pathLst>
              <a:path w="76794" h="62407">
                <a:moveTo>
                  <a:pt x="73913" y="61447"/>
                </a:moveTo>
                <a:lnTo>
                  <a:pt x="74874" y="60472"/>
                </a:lnTo>
                <a:lnTo>
                  <a:pt x="76794" y="58567"/>
                </a:lnTo>
                <a:lnTo>
                  <a:pt x="76794" y="43205"/>
                </a:lnTo>
                <a:lnTo>
                  <a:pt x="75834" y="36484"/>
                </a:lnTo>
                <a:lnTo>
                  <a:pt x="74874" y="30723"/>
                </a:lnTo>
                <a:lnTo>
                  <a:pt x="72953" y="24963"/>
                </a:lnTo>
                <a:lnTo>
                  <a:pt x="70073" y="19202"/>
                </a:lnTo>
                <a:lnTo>
                  <a:pt x="66233" y="15361"/>
                </a:lnTo>
                <a:lnTo>
                  <a:pt x="62392" y="10561"/>
                </a:lnTo>
                <a:lnTo>
                  <a:pt x="57591" y="6720"/>
                </a:lnTo>
                <a:lnTo>
                  <a:pt x="51831" y="4800"/>
                </a:lnTo>
                <a:lnTo>
                  <a:pt x="46070" y="1920"/>
                </a:lnTo>
                <a:lnTo>
                  <a:pt x="39349" y="0"/>
                </a:lnTo>
                <a:lnTo>
                  <a:pt x="23027" y="0"/>
                </a:lnTo>
                <a:lnTo>
                  <a:pt x="16306" y="1920"/>
                </a:lnTo>
                <a:lnTo>
                  <a:pt x="9585" y="4800"/>
                </a:lnTo>
                <a:lnTo>
                  <a:pt x="2880" y="6720"/>
                </a:lnTo>
                <a:lnTo>
                  <a:pt x="944" y="39364"/>
                </a:lnTo>
                <a:lnTo>
                  <a:pt x="2880" y="35524"/>
                </a:lnTo>
                <a:lnTo>
                  <a:pt x="3825" y="31683"/>
                </a:lnTo>
                <a:lnTo>
                  <a:pt x="5745" y="27843"/>
                </a:lnTo>
                <a:lnTo>
                  <a:pt x="8625" y="24963"/>
                </a:lnTo>
                <a:lnTo>
                  <a:pt x="10546" y="22082"/>
                </a:lnTo>
                <a:lnTo>
                  <a:pt x="13426" y="20162"/>
                </a:lnTo>
                <a:lnTo>
                  <a:pt x="17266" y="18242"/>
                </a:lnTo>
                <a:lnTo>
                  <a:pt x="21107" y="16322"/>
                </a:lnTo>
                <a:lnTo>
                  <a:pt x="24947" y="15361"/>
                </a:lnTo>
                <a:lnTo>
                  <a:pt x="39349" y="15361"/>
                </a:lnTo>
                <a:lnTo>
                  <a:pt x="46070" y="18242"/>
                </a:lnTo>
                <a:lnTo>
                  <a:pt x="50871" y="24002"/>
                </a:lnTo>
                <a:lnTo>
                  <a:pt x="55671" y="29763"/>
                </a:lnTo>
                <a:lnTo>
                  <a:pt x="57591" y="38404"/>
                </a:lnTo>
                <a:lnTo>
                  <a:pt x="57591" y="48005"/>
                </a:lnTo>
                <a:lnTo>
                  <a:pt x="0" y="48005"/>
                </a:lnTo>
                <a:lnTo>
                  <a:pt x="0" y="62407"/>
                </a:lnTo>
                <a:lnTo>
                  <a:pt x="71993" y="62407"/>
                </a:lnTo>
                <a:lnTo>
                  <a:pt x="73913" y="6144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2" name="object 712"/>
          <p:cNvSpPr/>
          <p:nvPr/>
        </p:nvSpPr>
        <p:spPr>
          <a:xfrm>
            <a:off x="3327501" y="6714088"/>
            <a:ext cx="93116" cy="109438"/>
          </a:xfrm>
          <a:custGeom>
            <a:avLst/>
            <a:gdLst/>
            <a:ahLst/>
            <a:cxnLst/>
            <a:rect l="l" t="t" r="r" b="b"/>
            <a:pathLst>
              <a:path w="93116" h="109438">
                <a:moveTo>
                  <a:pt x="960" y="70073"/>
                </a:moveTo>
                <a:lnTo>
                  <a:pt x="3840" y="76794"/>
                </a:lnTo>
                <a:lnTo>
                  <a:pt x="5760" y="84475"/>
                </a:lnTo>
                <a:lnTo>
                  <a:pt x="9601" y="90236"/>
                </a:lnTo>
                <a:lnTo>
                  <a:pt x="13426" y="95036"/>
                </a:lnTo>
                <a:lnTo>
                  <a:pt x="18227" y="99837"/>
                </a:lnTo>
                <a:lnTo>
                  <a:pt x="23987" y="103677"/>
                </a:lnTo>
                <a:lnTo>
                  <a:pt x="29748" y="105597"/>
                </a:lnTo>
                <a:lnTo>
                  <a:pt x="36469" y="108478"/>
                </a:lnTo>
                <a:lnTo>
                  <a:pt x="44150" y="109438"/>
                </a:lnTo>
                <a:lnTo>
                  <a:pt x="62392" y="109438"/>
                </a:lnTo>
                <a:lnTo>
                  <a:pt x="67193" y="108478"/>
                </a:lnTo>
                <a:lnTo>
                  <a:pt x="71993" y="107518"/>
                </a:lnTo>
                <a:lnTo>
                  <a:pt x="75834" y="106558"/>
                </a:lnTo>
                <a:lnTo>
                  <a:pt x="78714" y="105597"/>
                </a:lnTo>
                <a:lnTo>
                  <a:pt x="82555" y="104637"/>
                </a:lnTo>
                <a:lnTo>
                  <a:pt x="84475" y="103677"/>
                </a:lnTo>
                <a:lnTo>
                  <a:pt x="87355" y="102717"/>
                </a:lnTo>
                <a:lnTo>
                  <a:pt x="89275" y="101757"/>
                </a:lnTo>
                <a:lnTo>
                  <a:pt x="90236" y="101757"/>
                </a:lnTo>
                <a:lnTo>
                  <a:pt x="91196" y="100797"/>
                </a:lnTo>
                <a:lnTo>
                  <a:pt x="91196" y="99837"/>
                </a:lnTo>
                <a:lnTo>
                  <a:pt x="92156" y="99837"/>
                </a:lnTo>
                <a:lnTo>
                  <a:pt x="92156" y="97917"/>
                </a:lnTo>
                <a:lnTo>
                  <a:pt x="93116" y="96956"/>
                </a:lnTo>
                <a:lnTo>
                  <a:pt x="93116" y="90236"/>
                </a:lnTo>
                <a:lnTo>
                  <a:pt x="92156" y="89275"/>
                </a:lnTo>
                <a:lnTo>
                  <a:pt x="92156" y="87355"/>
                </a:lnTo>
                <a:lnTo>
                  <a:pt x="91196" y="86395"/>
                </a:lnTo>
                <a:lnTo>
                  <a:pt x="87355" y="86395"/>
                </a:lnTo>
                <a:lnTo>
                  <a:pt x="85435" y="87355"/>
                </a:lnTo>
                <a:lnTo>
                  <a:pt x="83515" y="88315"/>
                </a:lnTo>
                <a:lnTo>
                  <a:pt x="81594" y="89275"/>
                </a:lnTo>
                <a:lnTo>
                  <a:pt x="78714" y="90236"/>
                </a:lnTo>
                <a:lnTo>
                  <a:pt x="75834" y="91196"/>
                </a:lnTo>
                <a:lnTo>
                  <a:pt x="71993" y="92156"/>
                </a:lnTo>
                <a:lnTo>
                  <a:pt x="68153" y="93116"/>
                </a:lnTo>
                <a:lnTo>
                  <a:pt x="64312" y="93116"/>
                </a:lnTo>
                <a:lnTo>
                  <a:pt x="59512" y="94076"/>
                </a:lnTo>
                <a:lnTo>
                  <a:pt x="48950" y="94076"/>
                </a:lnTo>
                <a:lnTo>
                  <a:pt x="43190" y="93116"/>
                </a:lnTo>
                <a:lnTo>
                  <a:pt x="39349" y="91196"/>
                </a:lnTo>
                <a:lnTo>
                  <a:pt x="34549" y="89275"/>
                </a:lnTo>
                <a:lnTo>
                  <a:pt x="30708" y="86395"/>
                </a:lnTo>
                <a:lnTo>
                  <a:pt x="27828" y="83515"/>
                </a:lnTo>
                <a:lnTo>
                  <a:pt x="24947" y="79674"/>
                </a:lnTo>
                <a:lnTo>
                  <a:pt x="23042" y="75834"/>
                </a:lnTo>
                <a:lnTo>
                  <a:pt x="22067" y="71033"/>
                </a:lnTo>
                <a:lnTo>
                  <a:pt x="21107" y="66248"/>
                </a:lnTo>
                <a:lnTo>
                  <a:pt x="20162" y="61432"/>
                </a:lnTo>
                <a:lnTo>
                  <a:pt x="20162" y="41285"/>
                </a:lnTo>
                <a:lnTo>
                  <a:pt x="21107" y="37444"/>
                </a:lnTo>
                <a:lnTo>
                  <a:pt x="21107" y="32644"/>
                </a:lnTo>
                <a:lnTo>
                  <a:pt x="23042" y="0"/>
                </a:lnTo>
                <a:lnTo>
                  <a:pt x="18227" y="3840"/>
                </a:lnTo>
                <a:lnTo>
                  <a:pt x="13426" y="9601"/>
                </a:lnTo>
                <a:lnTo>
                  <a:pt x="9601" y="14401"/>
                </a:lnTo>
                <a:lnTo>
                  <a:pt x="5760" y="20162"/>
                </a:lnTo>
                <a:lnTo>
                  <a:pt x="3840" y="27843"/>
                </a:lnTo>
                <a:lnTo>
                  <a:pt x="960" y="34564"/>
                </a:lnTo>
                <a:lnTo>
                  <a:pt x="0" y="43190"/>
                </a:lnTo>
                <a:lnTo>
                  <a:pt x="0" y="61432"/>
                </a:lnTo>
                <a:lnTo>
                  <a:pt x="960" y="7007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3" name="object 713"/>
          <p:cNvSpPr/>
          <p:nvPr/>
        </p:nvSpPr>
        <p:spPr>
          <a:xfrm>
            <a:off x="3447486" y="6707367"/>
            <a:ext cx="82555" cy="116159"/>
          </a:xfrm>
          <a:custGeom>
            <a:avLst/>
            <a:gdLst/>
            <a:ahLst/>
            <a:cxnLst/>
            <a:rect l="l" t="t" r="r" b="b"/>
            <a:pathLst>
              <a:path w="82555" h="116159">
                <a:moveTo>
                  <a:pt x="81610" y="15361"/>
                </a:moveTo>
                <a:lnTo>
                  <a:pt x="81610" y="13441"/>
                </a:lnTo>
                <a:lnTo>
                  <a:pt x="80650" y="13441"/>
                </a:lnTo>
                <a:lnTo>
                  <a:pt x="80650" y="12481"/>
                </a:lnTo>
                <a:lnTo>
                  <a:pt x="79689" y="11521"/>
                </a:lnTo>
                <a:lnTo>
                  <a:pt x="78729" y="10561"/>
                </a:lnTo>
                <a:lnTo>
                  <a:pt x="77769" y="9601"/>
                </a:lnTo>
                <a:lnTo>
                  <a:pt x="76809" y="8641"/>
                </a:lnTo>
                <a:lnTo>
                  <a:pt x="74889" y="7680"/>
                </a:lnTo>
                <a:lnTo>
                  <a:pt x="72009" y="5760"/>
                </a:lnTo>
                <a:lnTo>
                  <a:pt x="70088" y="4800"/>
                </a:lnTo>
                <a:lnTo>
                  <a:pt x="67208" y="3840"/>
                </a:lnTo>
                <a:lnTo>
                  <a:pt x="64328" y="2880"/>
                </a:lnTo>
                <a:lnTo>
                  <a:pt x="61447" y="1920"/>
                </a:lnTo>
                <a:lnTo>
                  <a:pt x="58567" y="960"/>
                </a:lnTo>
                <a:lnTo>
                  <a:pt x="55686" y="960"/>
                </a:lnTo>
                <a:lnTo>
                  <a:pt x="51846" y="0"/>
                </a:lnTo>
                <a:lnTo>
                  <a:pt x="42245" y="0"/>
                </a:lnTo>
                <a:lnTo>
                  <a:pt x="35524" y="1920"/>
                </a:lnTo>
                <a:lnTo>
                  <a:pt x="29763" y="3840"/>
                </a:lnTo>
                <a:lnTo>
                  <a:pt x="23042" y="6720"/>
                </a:lnTo>
                <a:lnTo>
                  <a:pt x="18242" y="9601"/>
                </a:lnTo>
                <a:lnTo>
                  <a:pt x="13441" y="14401"/>
                </a:lnTo>
                <a:lnTo>
                  <a:pt x="9601" y="19202"/>
                </a:lnTo>
                <a:lnTo>
                  <a:pt x="5760" y="25923"/>
                </a:lnTo>
                <a:lnTo>
                  <a:pt x="2880" y="32644"/>
                </a:lnTo>
                <a:lnTo>
                  <a:pt x="641" y="45806"/>
                </a:lnTo>
                <a:lnTo>
                  <a:pt x="0" y="59512"/>
                </a:lnTo>
                <a:lnTo>
                  <a:pt x="0" y="69128"/>
                </a:lnTo>
                <a:lnTo>
                  <a:pt x="975" y="76794"/>
                </a:lnTo>
                <a:lnTo>
                  <a:pt x="2880" y="83515"/>
                </a:lnTo>
                <a:lnTo>
                  <a:pt x="4815" y="91196"/>
                </a:lnTo>
                <a:lnTo>
                  <a:pt x="7680" y="96956"/>
                </a:lnTo>
                <a:lnTo>
                  <a:pt x="11521" y="101757"/>
                </a:lnTo>
                <a:lnTo>
                  <a:pt x="15361" y="106558"/>
                </a:lnTo>
                <a:lnTo>
                  <a:pt x="20162" y="110398"/>
                </a:lnTo>
                <a:lnTo>
                  <a:pt x="26883" y="112318"/>
                </a:lnTo>
                <a:lnTo>
                  <a:pt x="32644" y="115199"/>
                </a:lnTo>
                <a:lnTo>
                  <a:pt x="39364" y="116159"/>
                </a:lnTo>
                <a:lnTo>
                  <a:pt x="53766" y="116159"/>
                </a:lnTo>
                <a:lnTo>
                  <a:pt x="57607" y="115199"/>
                </a:lnTo>
                <a:lnTo>
                  <a:pt x="60487" y="114239"/>
                </a:lnTo>
                <a:lnTo>
                  <a:pt x="64328" y="113278"/>
                </a:lnTo>
                <a:lnTo>
                  <a:pt x="67208" y="112318"/>
                </a:lnTo>
                <a:lnTo>
                  <a:pt x="70088" y="111358"/>
                </a:lnTo>
                <a:lnTo>
                  <a:pt x="72969" y="110398"/>
                </a:lnTo>
                <a:lnTo>
                  <a:pt x="74889" y="108478"/>
                </a:lnTo>
                <a:lnTo>
                  <a:pt x="76809" y="107518"/>
                </a:lnTo>
                <a:lnTo>
                  <a:pt x="78729" y="105597"/>
                </a:lnTo>
                <a:lnTo>
                  <a:pt x="79689" y="104637"/>
                </a:lnTo>
                <a:lnTo>
                  <a:pt x="80650" y="103677"/>
                </a:lnTo>
                <a:lnTo>
                  <a:pt x="81610" y="103677"/>
                </a:lnTo>
                <a:lnTo>
                  <a:pt x="81610" y="102717"/>
                </a:lnTo>
                <a:lnTo>
                  <a:pt x="82555" y="101757"/>
                </a:lnTo>
                <a:lnTo>
                  <a:pt x="82555" y="88315"/>
                </a:lnTo>
                <a:lnTo>
                  <a:pt x="81610" y="87355"/>
                </a:lnTo>
                <a:lnTo>
                  <a:pt x="81610" y="86395"/>
                </a:lnTo>
                <a:lnTo>
                  <a:pt x="78729" y="86395"/>
                </a:lnTo>
                <a:lnTo>
                  <a:pt x="77769" y="87355"/>
                </a:lnTo>
                <a:lnTo>
                  <a:pt x="75849" y="88315"/>
                </a:lnTo>
                <a:lnTo>
                  <a:pt x="73929" y="89275"/>
                </a:lnTo>
                <a:lnTo>
                  <a:pt x="72009" y="91196"/>
                </a:lnTo>
                <a:lnTo>
                  <a:pt x="69128" y="93116"/>
                </a:lnTo>
                <a:lnTo>
                  <a:pt x="67208" y="94076"/>
                </a:lnTo>
                <a:lnTo>
                  <a:pt x="64328" y="95996"/>
                </a:lnTo>
                <a:lnTo>
                  <a:pt x="60487" y="97916"/>
                </a:lnTo>
                <a:lnTo>
                  <a:pt x="57607" y="98877"/>
                </a:lnTo>
                <a:lnTo>
                  <a:pt x="53766" y="99837"/>
                </a:lnTo>
                <a:lnTo>
                  <a:pt x="44165" y="99837"/>
                </a:lnTo>
                <a:lnTo>
                  <a:pt x="40325" y="98877"/>
                </a:lnTo>
                <a:lnTo>
                  <a:pt x="36484" y="96956"/>
                </a:lnTo>
                <a:lnTo>
                  <a:pt x="32644" y="95036"/>
                </a:lnTo>
                <a:lnTo>
                  <a:pt x="29763" y="93116"/>
                </a:lnTo>
                <a:lnTo>
                  <a:pt x="27843" y="89275"/>
                </a:lnTo>
                <a:lnTo>
                  <a:pt x="24963" y="85435"/>
                </a:lnTo>
                <a:lnTo>
                  <a:pt x="23042" y="81594"/>
                </a:lnTo>
                <a:lnTo>
                  <a:pt x="22082" y="76794"/>
                </a:lnTo>
                <a:lnTo>
                  <a:pt x="20162" y="71033"/>
                </a:lnTo>
                <a:lnTo>
                  <a:pt x="20162" y="58567"/>
                </a:lnTo>
                <a:lnTo>
                  <a:pt x="20382" y="51136"/>
                </a:lnTo>
                <a:lnTo>
                  <a:pt x="22413" y="37800"/>
                </a:lnTo>
                <a:lnTo>
                  <a:pt x="26883" y="27843"/>
                </a:lnTo>
                <a:lnTo>
                  <a:pt x="32644" y="20162"/>
                </a:lnTo>
                <a:lnTo>
                  <a:pt x="39364" y="16322"/>
                </a:lnTo>
                <a:lnTo>
                  <a:pt x="52806" y="16322"/>
                </a:lnTo>
                <a:lnTo>
                  <a:pt x="56647" y="17282"/>
                </a:lnTo>
                <a:lnTo>
                  <a:pt x="60487" y="19202"/>
                </a:lnTo>
                <a:lnTo>
                  <a:pt x="63367" y="20162"/>
                </a:lnTo>
                <a:lnTo>
                  <a:pt x="66248" y="21122"/>
                </a:lnTo>
                <a:lnTo>
                  <a:pt x="69128" y="23042"/>
                </a:lnTo>
                <a:lnTo>
                  <a:pt x="71048" y="24963"/>
                </a:lnTo>
                <a:lnTo>
                  <a:pt x="72969" y="25923"/>
                </a:lnTo>
                <a:lnTo>
                  <a:pt x="74889" y="26883"/>
                </a:lnTo>
                <a:lnTo>
                  <a:pt x="76809" y="28803"/>
                </a:lnTo>
                <a:lnTo>
                  <a:pt x="80650" y="28803"/>
                </a:lnTo>
                <a:lnTo>
                  <a:pt x="81610" y="27843"/>
                </a:lnTo>
                <a:lnTo>
                  <a:pt x="82555" y="25923"/>
                </a:lnTo>
                <a:lnTo>
                  <a:pt x="82555" y="15361"/>
                </a:lnTo>
                <a:lnTo>
                  <a:pt x="81610" y="153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4" name="object 714"/>
          <p:cNvSpPr/>
          <p:nvPr/>
        </p:nvSpPr>
        <p:spPr>
          <a:xfrm>
            <a:off x="3541562" y="6681444"/>
            <a:ext cx="69128" cy="142082"/>
          </a:xfrm>
          <a:custGeom>
            <a:avLst/>
            <a:gdLst/>
            <a:ahLst/>
            <a:cxnLst/>
            <a:rect l="l" t="t" r="r" b="b"/>
            <a:pathLst>
              <a:path w="69128" h="142082">
                <a:moveTo>
                  <a:pt x="38404" y="1920"/>
                </a:moveTo>
                <a:lnTo>
                  <a:pt x="37444" y="975"/>
                </a:lnTo>
                <a:lnTo>
                  <a:pt x="36484" y="975"/>
                </a:lnTo>
                <a:lnTo>
                  <a:pt x="35524" y="0"/>
                </a:lnTo>
                <a:lnTo>
                  <a:pt x="22082" y="0"/>
                </a:lnTo>
                <a:lnTo>
                  <a:pt x="21122" y="975"/>
                </a:lnTo>
                <a:lnTo>
                  <a:pt x="20162" y="975"/>
                </a:lnTo>
                <a:lnTo>
                  <a:pt x="19202" y="1920"/>
                </a:lnTo>
                <a:lnTo>
                  <a:pt x="19202" y="28803"/>
                </a:lnTo>
                <a:lnTo>
                  <a:pt x="1935" y="28803"/>
                </a:lnTo>
                <a:lnTo>
                  <a:pt x="1935" y="30723"/>
                </a:lnTo>
                <a:lnTo>
                  <a:pt x="975" y="30723"/>
                </a:lnTo>
                <a:lnTo>
                  <a:pt x="975" y="32644"/>
                </a:lnTo>
                <a:lnTo>
                  <a:pt x="0" y="33604"/>
                </a:lnTo>
                <a:lnTo>
                  <a:pt x="0" y="39364"/>
                </a:lnTo>
                <a:lnTo>
                  <a:pt x="975" y="41285"/>
                </a:lnTo>
                <a:lnTo>
                  <a:pt x="1935" y="42245"/>
                </a:lnTo>
                <a:lnTo>
                  <a:pt x="1935" y="44165"/>
                </a:lnTo>
                <a:lnTo>
                  <a:pt x="19202" y="44165"/>
                </a:lnTo>
                <a:lnTo>
                  <a:pt x="19202" y="112318"/>
                </a:lnTo>
                <a:lnTo>
                  <a:pt x="20162" y="118079"/>
                </a:lnTo>
                <a:lnTo>
                  <a:pt x="21122" y="121920"/>
                </a:lnTo>
                <a:lnTo>
                  <a:pt x="22082" y="126720"/>
                </a:lnTo>
                <a:lnTo>
                  <a:pt x="24002" y="130561"/>
                </a:lnTo>
                <a:lnTo>
                  <a:pt x="25923" y="133441"/>
                </a:lnTo>
                <a:lnTo>
                  <a:pt x="28803" y="136321"/>
                </a:lnTo>
                <a:lnTo>
                  <a:pt x="31683" y="138242"/>
                </a:lnTo>
                <a:lnTo>
                  <a:pt x="35524" y="140162"/>
                </a:lnTo>
                <a:lnTo>
                  <a:pt x="40325" y="141122"/>
                </a:lnTo>
                <a:lnTo>
                  <a:pt x="45125" y="142082"/>
                </a:lnTo>
                <a:lnTo>
                  <a:pt x="55686" y="142082"/>
                </a:lnTo>
                <a:lnTo>
                  <a:pt x="57607" y="141122"/>
                </a:lnTo>
                <a:lnTo>
                  <a:pt x="60487" y="141122"/>
                </a:lnTo>
                <a:lnTo>
                  <a:pt x="62407" y="140162"/>
                </a:lnTo>
                <a:lnTo>
                  <a:pt x="63367" y="140162"/>
                </a:lnTo>
                <a:lnTo>
                  <a:pt x="65288" y="139202"/>
                </a:lnTo>
                <a:lnTo>
                  <a:pt x="66248" y="139202"/>
                </a:lnTo>
                <a:lnTo>
                  <a:pt x="67208" y="138242"/>
                </a:lnTo>
                <a:lnTo>
                  <a:pt x="68168" y="137281"/>
                </a:lnTo>
                <a:lnTo>
                  <a:pt x="69128" y="136321"/>
                </a:lnTo>
                <a:lnTo>
                  <a:pt x="69128" y="123840"/>
                </a:lnTo>
                <a:lnTo>
                  <a:pt x="68168" y="122880"/>
                </a:lnTo>
                <a:lnTo>
                  <a:pt x="67208" y="121920"/>
                </a:lnTo>
                <a:lnTo>
                  <a:pt x="66248" y="121920"/>
                </a:lnTo>
                <a:lnTo>
                  <a:pt x="65288" y="122880"/>
                </a:lnTo>
                <a:lnTo>
                  <a:pt x="64328" y="122880"/>
                </a:lnTo>
                <a:lnTo>
                  <a:pt x="63367" y="123840"/>
                </a:lnTo>
                <a:lnTo>
                  <a:pt x="60487" y="123840"/>
                </a:lnTo>
                <a:lnTo>
                  <a:pt x="59527" y="124800"/>
                </a:lnTo>
                <a:lnTo>
                  <a:pt x="58567" y="124800"/>
                </a:lnTo>
                <a:lnTo>
                  <a:pt x="56647" y="125760"/>
                </a:lnTo>
                <a:lnTo>
                  <a:pt x="48005" y="125760"/>
                </a:lnTo>
                <a:lnTo>
                  <a:pt x="44165" y="123840"/>
                </a:lnTo>
                <a:lnTo>
                  <a:pt x="41285" y="119999"/>
                </a:lnTo>
                <a:lnTo>
                  <a:pt x="39364" y="116159"/>
                </a:lnTo>
                <a:lnTo>
                  <a:pt x="38404" y="110398"/>
                </a:lnTo>
                <a:lnTo>
                  <a:pt x="38404" y="44165"/>
                </a:lnTo>
                <a:lnTo>
                  <a:pt x="68168" y="44165"/>
                </a:lnTo>
                <a:lnTo>
                  <a:pt x="68168" y="42245"/>
                </a:lnTo>
                <a:lnTo>
                  <a:pt x="69128" y="41285"/>
                </a:lnTo>
                <a:lnTo>
                  <a:pt x="69128" y="30723"/>
                </a:lnTo>
                <a:lnTo>
                  <a:pt x="68168" y="30723"/>
                </a:lnTo>
                <a:lnTo>
                  <a:pt x="68168" y="28803"/>
                </a:lnTo>
                <a:lnTo>
                  <a:pt x="38404" y="28803"/>
                </a:lnTo>
                <a:lnTo>
                  <a:pt x="38404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5" name="object 715"/>
          <p:cNvSpPr/>
          <p:nvPr/>
        </p:nvSpPr>
        <p:spPr>
          <a:xfrm>
            <a:off x="3634679" y="6666082"/>
            <a:ext cx="24002" cy="23042"/>
          </a:xfrm>
          <a:custGeom>
            <a:avLst/>
            <a:gdLst/>
            <a:ahLst/>
            <a:cxnLst/>
            <a:rect l="l" t="t" r="r" b="b"/>
            <a:pathLst>
              <a:path w="24002" h="23042">
                <a:moveTo>
                  <a:pt x="24002" y="11521"/>
                </a:moveTo>
                <a:lnTo>
                  <a:pt x="24002" y="6720"/>
                </a:lnTo>
                <a:lnTo>
                  <a:pt x="23042" y="3840"/>
                </a:lnTo>
                <a:lnTo>
                  <a:pt x="21122" y="1935"/>
                </a:lnTo>
                <a:lnTo>
                  <a:pt x="19202" y="975"/>
                </a:lnTo>
                <a:lnTo>
                  <a:pt x="16322" y="0"/>
                </a:lnTo>
                <a:lnTo>
                  <a:pt x="6736" y="0"/>
                </a:lnTo>
                <a:lnTo>
                  <a:pt x="3840" y="975"/>
                </a:lnTo>
                <a:lnTo>
                  <a:pt x="1935" y="1935"/>
                </a:lnTo>
                <a:lnTo>
                  <a:pt x="0" y="3840"/>
                </a:lnTo>
                <a:lnTo>
                  <a:pt x="0" y="19202"/>
                </a:lnTo>
                <a:lnTo>
                  <a:pt x="1935" y="21122"/>
                </a:lnTo>
                <a:lnTo>
                  <a:pt x="3840" y="22082"/>
                </a:lnTo>
                <a:lnTo>
                  <a:pt x="6736" y="23042"/>
                </a:lnTo>
                <a:lnTo>
                  <a:pt x="16322" y="23042"/>
                </a:lnTo>
                <a:lnTo>
                  <a:pt x="19202" y="22082"/>
                </a:lnTo>
                <a:lnTo>
                  <a:pt x="21122" y="20162"/>
                </a:lnTo>
                <a:lnTo>
                  <a:pt x="23042" y="19202"/>
                </a:lnTo>
                <a:lnTo>
                  <a:pt x="24002" y="15361"/>
                </a:lnTo>
                <a:lnTo>
                  <a:pt x="24002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6" name="object 716"/>
          <p:cNvSpPr/>
          <p:nvPr/>
        </p:nvSpPr>
        <p:spPr>
          <a:xfrm>
            <a:off x="3636614" y="6709288"/>
            <a:ext cx="19187" cy="113278"/>
          </a:xfrm>
          <a:custGeom>
            <a:avLst/>
            <a:gdLst/>
            <a:ahLst/>
            <a:cxnLst/>
            <a:rect l="l" t="t" r="r" b="b"/>
            <a:pathLst>
              <a:path w="19187" h="113278">
                <a:moveTo>
                  <a:pt x="19187" y="1920"/>
                </a:moveTo>
                <a:lnTo>
                  <a:pt x="18227" y="1920"/>
                </a:lnTo>
                <a:lnTo>
                  <a:pt x="18227" y="960"/>
                </a:lnTo>
                <a:lnTo>
                  <a:pt x="16306" y="960"/>
                </a:lnTo>
                <a:lnTo>
                  <a:pt x="15346" y="0"/>
                </a:lnTo>
                <a:lnTo>
                  <a:pt x="4800" y="0"/>
                </a:lnTo>
                <a:lnTo>
                  <a:pt x="384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11358"/>
                </a:lnTo>
                <a:lnTo>
                  <a:pt x="960" y="111358"/>
                </a:lnTo>
                <a:lnTo>
                  <a:pt x="1904" y="112318"/>
                </a:lnTo>
                <a:lnTo>
                  <a:pt x="4800" y="112318"/>
                </a:lnTo>
                <a:lnTo>
                  <a:pt x="6705" y="113278"/>
                </a:lnTo>
                <a:lnTo>
                  <a:pt x="11521" y="113278"/>
                </a:lnTo>
                <a:lnTo>
                  <a:pt x="13426" y="112318"/>
                </a:lnTo>
                <a:lnTo>
                  <a:pt x="17266" y="112318"/>
                </a:lnTo>
                <a:lnTo>
                  <a:pt x="18227" y="111358"/>
                </a:lnTo>
                <a:lnTo>
                  <a:pt x="19187" y="111358"/>
                </a:lnTo>
                <a:lnTo>
                  <a:pt x="19187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7" name="object 717"/>
          <p:cNvSpPr/>
          <p:nvPr/>
        </p:nvSpPr>
        <p:spPr>
          <a:xfrm>
            <a:off x="3691326" y="6707367"/>
            <a:ext cx="91196" cy="115199"/>
          </a:xfrm>
          <a:custGeom>
            <a:avLst/>
            <a:gdLst/>
            <a:ahLst/>
            <a:cxnLst/>
            <a:rect l="l" t="t" r="r" b="b"/>
            <a:pathLst>
              <a:path w="91196" h="115199">
                <a:moveTo>
                  <a:pt x="2880" y="114239"/>
                </a:moveTo>
                <a:lnTo>
                  <a:pt x="5760" y="114239"/>
                </a:lnTo>
                <a:lnTo>
                  <a:pt x="6720" y="115199"/>
                </a:lnTo>
                <a:lnTo>
                  <a:pt x="12481" y="115199"/>
                </a:lnTo>
                <a:lnTo>
                  <a:pt x="13441" y="114239"/>
                </a:lnTo>
                <a:lnTo>
                  <a:pt x="18242" y="114239"/>
                </a:lnTo>
                <a:lnTo>
                  <a:pt x="18242" y="113278"/>
                </a:lnTo>
                <a:lnTo>
                  <a:pt x="19202" y="113278"/>
                </a:lnTo>
                <a:lnTo>
                  <a:pt x="19202" y="112318"/>
                </a:lnTo>
                <a:lnTo>
                  <a:pt x="20162" y="111358"/>
                </a:lnTo>
                <a:lnTo>
                  <a:pt x="20162" y="37444"/>
                </a:lnTo>
                <a:lnTo>
                  <a:pt x="24963" y="30723"/>
                </a:lnTo>
                <a:lnTo>
                  <a:pt x="30723" y="25923"/>
                </a:lnTo>
                <a:lnTo>
                  <a:pt x="35524" y="22082"/>
                </a:lnTo>
                <a:lnTo>
                  <a:pt x="40325" y="19202"/>
                </a:lnTo>
                <a:lnTo>
                  <a:pt x="45110" y="17282"/>
                </a:lnTo>
                <a:lnTo>
                  <a:pt x="53751" y="17282"/>
                </a:lnTo>
                <a:lnTo>
                  <a:pt x="56631" y="18242"/>
                </a:lnTo>
                <a:lnTo>
                  <a:pt x="59512" y="19202"/>
                </a:lnTo>
                <a:lnTo>
                  <a:pt x="62392" y="21122"/>
                </a:lnTo>
                <a:lnTo>
                  <a:pt x="64312" y="23042"/>
                </a:lnTo>
                <a:lnTo>
                  <a:pt x="66233" y="24963"/>
                </a:lnTo>
                <a:lnTo>
                  <a:pt x="68153" y="27843"/>
                </a:lnTo>
                <a:lnTo>
                  <a:pt x="70073" y="30723"/>
                </a:lnTo>
                <a:lnTo>
                  <a:pt x="71033" y="34564"/>
                </a:lnTo>
                <a:lnTo>
                  <a:pt x="71993" y="38404"/>
                </a:lnTo>
                <a:lnTo>
                  <a:pt x="71993" y="112318"/>
                </a:lnTo>
                <a:lnTo>
                  <a:pt x="72953" y="113278"/>
                </a:lnTo>
                <a:lnTo>
                  <a:pt x="73913" y="114239"/>
                </a:lnTo>
                <a:lnTo>
                  <a:pt x="76794" y="114239"/>
                </a:lnTo>
                <a:lnTo>
                  <a:pt x="78714" y="115199"/>
                </a:lnTo>
                <a:lnTo>
                  <a:pt x="83515" y="115199"/>
                </a:lnTo>
                <a:lnTo>
                  <a:pt x="85435" y="114239"/>
                </a:lnTo>
                <a:lnTo>
                  <a:pt x="89275" y="114239"/>
                </a:lnTo>
                <a:lnTo>
                  <a:pt x="90236" y="113278"/>
                </a:lnTo>
                <a:lnTo>
                  <a:pt x="91196" y="113278"/>
                </a:lnTo>
                <a:lnTo>
                  <a:pt x="91196" y="32644"/>
                </a:lnTo>
                <a:lnTo>
                  <a:pt x="89275" y="27843"/>
                </a:lnTo>
                <a:lnTo>
                  <a:pt x="88315" y="22082"/>
                </a:lnTo>
                <a:lnTo>
                  <a:pt x="86395" y="17282"/>
                </a:lnTo>
                <a:lnTo>
                  <a:pt x="83515" y="13441"/>
                </a:lnTo>
                <a:lnTo>
                  <a:pt x="79674" y="9601"/>
                </a:lnTo>
                <a:lnTo>
                  <a:pt x="75834" y="6720"/>
                </a:lnTo>
                <a:lnTo>
                  <a:pt x="71033" y="3840"/>
                </a:lnTo>
                <a:lnTo>
                  <a:pt x="66233" y="1920"/>
                </a:lnTo>
                <a:lnTo>
                  <a:pt x="60472" y="0"/>
                </a:lnTo>
                <a:lnTo>
                  <a:pt x="47045" y="0"/>
                </a:lnTo>
                <a:lnTo>
                  <a:pt x="41269" y="1920"/>
                </a:lnTo>
                <a:lnTo>
                  <a:pt x="35524" y="4800"/>
                </a:lnTo>
                <a:lnTo>
                  <a:pt x="29763" y="7680"/>
                </a:lnTo>
                <a:lnTo>
                  <a:pt x="24002" y="13441"/>
                </a:lnTo>
                <a:lnTo>
                  <a:pt x="18242" y="19202"/>
                </a:lnTo>
                <a:lnTo>
                  <a:pt x="18242" y="4800"/>
                </a:lnTo>
                <a:lnTo>
                  <a:pt x="17282" y="4800"/>
                </a:lnTo>
                <a:lnTo>
                  <a:pt x="17282" y="3840"/>
                </a:lnTo>
                <a:lnTo>
                  <a:pt x="16322" y="2880"/>
                </a:lnTo>
                <a:lnTo>
                  <a:pt x="15361" y="2880"/>
                </a:lnTo>
                <a:lnTo>
                  <a:pt x="14401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960" y="4800"/>
                </a:lnTo>
                <a:lnTo>
                  <a:pt x="0" y="4800"/>
                </a:lnTo>
                <a:lnTo>
                  <a:pt x="0" y="112318"/>
                </a:lnTo>
                <a:lnTo>
                  <a:pt x="960" y="112318"/>
                </a:lnTo>
                <a:lnTo>
                  <a:pt x="960" y="113278"/>
                </a:lnTo>
                <a:lnTo>
                  <a:pt x="1920" y="113278"/>
                </a:lnTo>
                <a:lnTo>
                  <a:pt x="1920" y="114239"/>
                </a:lnTo>
                <a:lnTo>
                  <a:pt x="2880" y="11423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8" name="object 718"/>
          <p:cNvSpPr/>
          <p:nvPr/>
        </p:nvSpPr>
        <p:spPr>
          <a:xfrm>
            <a:off x="3806525" y="6708327"/>
            <a:ext cx="99837" cy="153588"/>
          </a:xfrm>
          <a:custGeom>
            <a:avLst/>
            <a:gdLst/>
            <a:ahLst/>
            <a:cxnLst/>
            <a:rect l="l" t="t" r="r" b="b"/>
            <a:pathLst>
              <a:path w="99837" h="153588">
                <a:moveTo>
                  <a:pt x="20162" y="118079"/>
                </a:moveTo>
                <a:lnTo>
                  <a:pt x="21107" y="116159"/>
                </a:lnTo>
                <a:lnTo>
                  <a:pt x="21107" y="75834"/>
                </a:lnTo>
                <a:lnTo>
                  <a:pt x="22082" y="73914"/>
                </a:lnTo>
                <a:lnTo>
                  <a:pt x="23042" y="72009"/>
                </a:lnTo>
                <a:lnTo>
                  <a:pt x="23987" y="71033"/>
                </a:lnTo>
                <a:lnTo>
                  <a:pt x="24947" y="45110"/>
                </a:lnTo>
                <a:lnTo>
                  <a:pt x="24947" y="31683"/>
                </a:lnTo>
                <a:lnTo>
                  <a:pt x="25923" y="28803"/>
                </a:lnTo>
                <a:lnTo>
                  <a:pt x="26883" y="25923"/>
                </a:lnTo>
                <a:lnTo>
                  <a:pt x="27828" y="24003"/>
                </a:lnTo>
                <a:lnTo>
                  <a:pt x="29763" y="21122"/>
                </a:lnTo>
                <a:lnTo>
                  <a:pt x="31668" y="19202"/>
                </a:lnTo>
                <a:lnTo>
                  <a:pt x="34549" y="17282"/>
                </a:lnTo>
                <a:lnTo>
                  <a:pt x="36469" y="16322"/>
                </a:lnTo>
                <a:lnTo>
                  <a:pt x="39349" y="15361"/>
                </a:lnTo>
                <a:lnTo>
                  <a:pt x="43190" y="14401"/>
                </a:lnTo>
                <a:lnTo>
                  <a:pt x="53751" y="14401"/>
                </a:lnTo>
                <a:lnTo>
                  <a:pt x="59512" y="16322"/>
                </a:lnTo>
                <a:lnTo>
                  <a:pt x="63352" y="20162"/>
                </a:lnTo>
                <a:lnTo>
                  <a:pt x="67193" y="24963"/>
                </a:lnTo>
                <a:lnTo>
                  <a:pt x="69113" y="29763"/>
                </a:lnTo>
                <a:lnTo>
                  <a:pt x="69113" y="43205"/>
                </a:lnTo>
                <a:lnTo>
                  <a:pt x="68153" y="46085"/>
                </a:lnTo>
                <a:lnTo>
                  <a:pt x="67193" y="48950"/>
                </a:lnTo>
                <a:lnTo>
                  <a:pt x="66233" y="51831"/>
                </a:lnTo>
                <a:lnTo>
                  <a:pt x="64312" y="53766"/>
                </a:lnTo>
                <a:lnTo>
                  <a:pt x="62392" y="55671"/>
                </a:lnTo>
                <a:lnTo>
                  <a:pt x="59512" y="57607"/>
                </a:lnTo>
                <a:lnTo>
                  <a:pt x="56631" y="58552"/>
                </a:lnTo>
                <a:lnTo>
                  <a:pt x="53751" y="59512"/>
                </a:lnTo>
                <a:lnTo>
                  <a:pt x="50871" y="60487"/>
                </a:lnTo>
                <a:lnTo>
                  <a:pt x="40309" y="60487"/>
                </a:lnTo>
                <a:lnTo>
                  <a:pt x="34549" y="58552"/>
                </a:lnTo>
                <a:lnTo>
                  <a:pt x="30723" y="54726"/>
                </a:lnTo>
                <a:lnTo>
                  <a:pt x="27828" y="71033"/>
                </a:lnTo>
                <a:lnTo>
                  <a:pt x="30723" y="72009"/>
                </a:lnTo>
                <a:lnTo>
                  <a:pt x="34549" y="73914"/>
                </a:lnTo>
                <a:lnTo>
                  <a:pt x="38389" y="74874"/>
                </a:lnTo>
                <a:lnTo>
                  <a:pt x="52791" y="74874"/>
                </a:lnTo>
                <a:lnTo>
                  <a:pt x="58552" y="73914"/>
                </a:lnTo>
                <a:lnTo>
                  <a:pt x="63352" y="72953"/>
                </a:lnTo>
                <a:lnTo>
                  <a:pt x="69113" y="71033"/>
                </a:lnTo>
                <a:lnTo>
                  <a:pt x="72953" y="68168"/>
                </a:lnTo>
                <a:lnTo>
                  <a:pt x="76794" y="65272"/>
                </a:lnTo>
                <a:lnTo>
                  <a:pt x="80634" y="62392"/>
                </a:lnTo>
                <a:lnTo>
                  <a:pt x="83515" y="57607"/>
                </a:lnTo>
                <a:lnTo>
                  <a:pt x="85435" y="53766"/>
                </a:lnTo>
                <a:lnTo>
                  <a:pt x="87355" y="48950"/>
                </a:lnTo>
                <a:lnTo>
                  <a:pt x="88315" y="43205"/>
                </a:lnTo>
                <a:lnTo>
                  <a:pt x="88315" y="33604"/>
                </a:lnTo>
                <a:lnTo>
                  <a:pt x="87355" y="29763"/>
                </a:lnTo>
                <a:lnTo>
                  <a:pt x="86395" y="26883"/>
                </a:lnTo>
                <a:lnTo>
                  <a:pt x="85435" y="23042"/>
                </a:lnTo>
                <a:lnTo>
                  <a:pt x="83515" y="20162"/>
                </a:lnTo>
                <a:lnTo>
                  <a:pt x="80634" y="17282"/>
                </a:lnTo>
                <a:lnTo>
                  <a:pt x="96956" y="17282"/>
                </a:lnTo>
                <a:lnTo>
                  <a:pt x="97917" y="16322"/>
                </a:lnTo>
                <a:lnTo>
                  <a:pt x="98877" y="15361"/>
                </a:lnTo>
                <a:lnTo>
                  <a:pt x="99837" y="14401"/>
                </a:lnTo>
                <a:lnTo>
                  <a:pt x="99837" y="4800"/>
                </a:lnTo>
                <a:lnTo>
                  <a:pt x="98877" y="3840"/>
                </a:lnTo>
                <a:lnTo>
                  <a:pt x="97917" y="1920"/>
                </a:lnTo>
                <a:lnTo>
                  <a:pt x="64312" y="1920"/>
                </a:lnTo>
                <a:lnTo>
                  <a:pt x="61432" y="960"/>
                </a:lnTo>
                <a:lnTo>
                  <a:pt x="58552" y="0"/>
                </a:lnTo>
                <a:lnTo>
                  <a:pt x="41269" y="0"/>
                </a:lnTo>
                <a:lnTo>
                  <a:pt x="35509" y="960"/>
                </a:lnTo>
                <a:lnTo>
                  <a:pt x="30723" y="1920"/>
                </a:lnTo>
                <a:lnTo>
                  <a:pt x="25923" y="3840"/>
                </a:lnTo>
                <a:lnTo>
                  <a:pt x="21107" y="6720"/>
                </a:lnTo>
                <a:lnTo>
                  <a:pt x="17266" y="9601"/>
                </a:lnTo>
                <a:lnTo>
                  <a:pt x="14401" y="13441"/>
                </a:lnTo>
                <a:lnTo>
                  <a:pt x="11521" y="17282"/>
                </a:lnTo>
                <a:lnTo>
                  <a:pt x="8641" y="22082"/>
                </a:lnTo>
                <a:lnTo>
                  <a:pt x="6720" y="26883"/>
                </a:lnTo>
                <a:lnTo>
                  <a:pt x="5760" y="31683"/>
                </a:lnTo>
                <a:lnTo>
                  <a:pt x="5760" y="43205"/>
                </a:lnTo>
                <a:lnTo>
                  <a:pt x="6720" y="48006"/>
                </a:lnTo>
                <a:lnTo>
                  <a:pt x="8641" y="50886"/>
                </a:lnTo>
                <a:lnTo>
                  <a:pt x="9601" y="54726"/>
                </a:lnTo>
                <a:lnTo>
                  <a:pt x="11521" y="58552"/>
                </a:lnTo>
                <a:lnTo>
                  <a:pt x="14401" y="61447"/>
                </a:lnTo>
                <a:lnTo>
                  <a:pt x="10561" y="64328"/>
                </a:lnTo>
                <a:lnTo>
                  <a:pt x="8641" y="67193"/>
                </a:lnTo>
                <a:lnTo>
                  <a:pt x="6720" y="71033"/>
                </a:lnTo>
                <a:lnTo>
                  <a:pt x="4800" y="74874"/>
                </a:lnTo>
                <a:lnTo>
                  <a:pt x="3840" y="79674"/>
                </a:lnTo>
                <a:lnTo>
                  <a:pt x="3840" y="87355"/>
                </a:lnTo>
                <a:lnTo>
                  <a:pt x="4800" y="90236"/>
                </a:lnTo>
                <a:lnTo>
                  <a:pt x="6720" y="93116"/>
                </a:lnTo>
                <a:lnTo>
                  <a:pt x="8641" y="96956"/>
                </a:lnTo>
                <a:lnTo>
                  <a:pt x="11521" y="98877"/>
                </a:lnTo>
                <a:lnTo>
                  <a:pt x="15361" y="100797"/>
                </a:lnTo>
                <a:lnTo>
                  <a:pt x="12481" y="102717"/>
                </a:lnTo>
                <a:lnTo>
                  <a:pt x="10561" y="104637"/>
                </a:lnTo>
                <a:lnTo>
                  <a:pt x="8641" y="106558"/>
                </a:lnTo>
                <a:lnTo>
                  <a:pt x="6720" y="108478"/>
                </a:lnTo>
                <a:lnTo>
                  <a:pt x="4800" y="111358"/>
                </a:lnTo>
                <a:lnTo>
                  <a:pt x="3840" y="113278"/>
                </a:lnTo>
                <a:lnTo>
                  <a:pt x="1920" y="115199"/>
                </a:lnTo>
                <a:lnTo>
                  <a:pt x="960" y="118079"/>
                </a:lnTo>
                <a:lnTo>
                  <a:pt x="960" y="119999"/>
                </a:lnTo>
                <a:lnTo>
                  <a:pt x="0" y="122880"/>
                </a:lnTo>
                <a:lnTo>
                  <a:pt x="0" y="131521"/>
                </a:lnTo>
                <a:lnTo>
                  <a:pt x="960" y="135361"/>
                </a:lnTo>
                <a:lnTo>
                  <a:pt x="1920" y="139186"/>
                </a:lnTo>
                <a:lnTo>
                  <a:pt x="3840" y="142082"/>
                </a:lnTo>
                <a:lnTo>
                  <a:pt x="6720" y="144962"/>
                </a:lnTo>
                <a:lnTo>
                  <a:pt x="10561" y="147843"/>
                </a:lnTo>
                <a:lnTo>
                  <a:pt x="14401" y="150708"/>
                </a:lnTo>
                <a:lnTo>
                  <a:pt x="19202" y="152643"/>
                </a:lnTo>
                <a:lnTo>
                  <a:pt x="24947" y="153588"/>
                </a:lnTo>
                <a:lnTo>
                  <a:pt x="21107" y="134401"/>
                </a:lnTo>
                <a:lnTo>
                  <a:pt x="19202" y="130561"/>
                </a:lnTo>
                <a:lnTo>
                  <a:pt x="19202" y="120959"/>
                </a:lnTo>
                <a:lnTo>
                  <a:pt x="20162" y="119039"/>
                </a:lnTo>
                <a:lnTo>
                  <a:pt x="20162" y="11807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9" name="object 719"/>
          <p:cNvSpPr/>
          <p:nvPr/>
        </p:nvSpPr>
        <p:spPr>
          <a:xfrm>
            <a:off x="3830513" y="6753438"/>
            <a:ext cx="6736" cy="25923"/>
          </a:xfrm>
          <a:custGeom>
            <a:avLst/>
            <a:gdLst/>
            <a:ahLst/>
            <a:cxnLst/>
            <a:rect l="l" t="t" r="r" b="b"/>
            <a:pathLst>
              <a:path w="6736" h="25923">
                <a:moveTo>
                  <a:pt x="1935" y="5775"/>
                </a:moveTo>
                <a:lnTo>
                  <a:pt x="960" y="0"/>
                </a:lnTo>
                <a:lnTo>
                  <a:pt x="0" y="25923"/>
                </a:lnTo>
                <a:lnTo>
                  <a:pt x="1935" y="24002"/>
                </a:lnTo>
                <a:lnTo>
                  <a:pt x="3840" y="25923"/>
                </a:lnTo>
                <a:lnTo>
                  <a:pt x="6736" y="9616"/>
                </a:lnTo>
                <a:lnTo>
                  <a:pt x="1935" y="57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0" name="object 720"/>
          <p:cNvSpPr/>
          <p:nvPr/>
        </p:nvSpPr>
        <p:spPr>
          <a:xfrm>
            <a:off x="3827632" y="6790883"/>
            <a:ext cx="77769" cy="72969"/>
          </a:xfrm>
          <a:custGeom>
            <a:avLst/>
            <a:gdLst/>
            <a:ahLst/>
            <a:cxnLst/>
            <a:rect l="l" t="t" r="r" b="b"/>
            <a:pathLst>
              <a:path w="77769" h="72969">
                <a:moveTo>
                  <a:pt x="975" y="31683"/>
                </a:moveTo>
                <a:lnTo>
                  <a:pt x="1935" y="29763"/>
                </a:lnTo>
                <a:lnTo>
                  <a:pt x="3840" y="28803"/>
                </a:lnTo>
                <a:lnTo>
                  <a:pt x="5775" y="26883"/>
                </a:lnTo>
                <a:lnTo>
                  <a:pt x="7680" y="24963"/>
                </a:lnTo>
                <a:lnTo>
                  <a:pt x="10561" y="23042"/>
                </a:lnTo>
                <a:lnTo>
                  <a:pt x="37444" y="24002"/>
                </a:lnTo>
                <a:lnTo>
                  <a:pt x="44165" y="24002"/>
                </a:lnTo>
                <a:lnTo>
                  <a:pt x="48966" y="24963"/>
                </a:lnTo>
                <a:lnTo>
                  <a:pt x="52806" y="27843"/>
                </a:lnTo>
                <a:lnTo>
                  <a:pt x="56647" y="30723"/>
                </a:lnTo>
                <a:lnTo>
                  <a:pt x="58567" y="33604"/>
                </a:lnTo>
                <a:lnTo>
                  <a:pt x="58567" y="41285"/>
                </a:lnTo>
                <a:lnTo>
                  <a:pt x="57607" y="43205"/>
                </a:lnTo>
                <a:lnTo>
                  <a:pt x="56647" y="46085"/>
                </a:lnTo>
                <a:lnTo>
                  <a:pt x="55686" y="48005"/>
                </a:lnTo>
                <a:lnTo>
                  <a:pt x="53766" y="50886"/>
                </a:lnTo>
                <a:lnTo>
                  <a:pt x="50886" y="52806"/>
                </a:lnTo>
                <a:lnTo>
                  <a:pt x="48966" y="54726"/>
                </a:lnTo>
                <a:lnTo>
                  <a:pt x="46085" y="55686"/>
                </a:lnTo>
                <a:lnTo>
                  <a:pt x="41285" y="56631"/>
                </a:lnTo>
                <a:lnTo>
                  <a:pt x="37444" y="57607"/>
                </a:lnTo>
                <a:lnTo>
                  <a:pt x="32644" y="58567"/>
                </a:lnTo>
                <a:lnTo>
                  <a:pt x="17282" y="58567"/>
                </a:lnTo>
                <a:lnTo>
                  <a:pt x="10561" y="57607"/>
                </a:lnTo>
                <a:lnTo>
                  <a:pt x="5775" y="54726"/>
                </a:lnTo>
                <a:lnTo>
                  <a:pt x="0" y="51846"/>
                </a:lnTo>
                <a:lnTo>
                  <a:pt x="3840" y="71033"/>
                </a:lnTo>
                <a:lnTo>
                  <a:pt x="10561" y="72969"/>
                </a:lnTo>
                <a:lnTo>
                  <a:pt x="34564" y="72969"/>
                </a:lnTo>
                <a:lnTo>
                  <a:pt x="42245" y="71993"/>
                </a:lnTo>
                <a:lnTo>
                  <a:pt x="48966" y="70088"/>
                </a:lnTo>
                <a:lnTo>
                  <a:pt x="55686" y="68153"/>
                </a:lnTo>
                <a:lnTo>
                  <a:pt x="61447" y="66248"/>
                </a:lnTo>
                <a:lnTo>
                  <a:pt x="65288" y="62407"/>
                </a:lnTo>
                <a:lnTo>
                  <a:pt x="69128" y="59527"/>
                </a:lnTo>
                <a:lnTo>
                  <a:pt x="72009" y="55686"/>
                </a:lnTo>
                <a:lnTo>
                  <a:pt x="74889" y="50886"/>
                </a:lnTo>
                <a:lnTo>
                  <a:pt x="76809" y="47045"/>
                </a:lnTo>
                <a:lnTo>
                  <a:pt x="77769" y="42245"/>
                </a:lnTo>
                <a:lnTo>
                  <a:pt x="77769" y="32644"/>
                </a:lnTo>
                <a:lnTo>
                  <a:pt x="76809" y="28803"/>
                </a:lnTo>
                <a:lnTo>
                  <a:pt x="74889" y="24963"/>
                </a:lnTo>
                <a:lnTo>
                  <a:pt x="72969" y="22082"/>
                </a:lnTo>
                <a:lnTo>
                  <a:pt x="70088" y="19202"/>
                </a:lnTo>
                <a:lnTo>
                  <a:pt x="67208" y="16322"/>
                </a:lnTo>
                <a:lnTo>
                  <a:pt x="64328" y="14401"/>
                </a:lnTo>
                <a:lnTo>
                  <a:pt x="60487" y="12481"/>
                </a:lnTo>
                <a:lnTo>
                  <a:pt x="55686" y="10561"/>
                </a:lnTo>
                <a:lnTo>
                  <a:pt x="51846" y="9601"/>
                </a:lnTo>
                <a:lnTo>
                  <a:pt x="47045" y="8641"/>
                </a:lnTo>
                <a:lnTo>
                  <a:pt x="41285" y="8641"/>
                </a:lnTo>
                <a:lnTo>
                  <a:pt x="13441" y="7680"/>
                </a:lnTo>
                <a:lnTo>
                  <a:pt x="9616" y="7680"/>
                </a:lnTo>
                <a:lnTo>
                  <a:pt x="5775" y="6720"/>
                </a:lnTo>
                <a:lnTo>
                  <a:pt x="3840" y="4800"/>
                </a:lnTo>
                <a:lnTo>
                  <a:pt x="975" y="2880"/>
                </a:lnTo>
                <a:lnTo>
                  <a:pt x="0" y="0"/>
                </a:lnTo>
                <a:lnTo>
                  <a:pt x="0" y="33604"/>
                </a:lnTo>
                <a:lnTo>
                  <a:pt x="975" y="316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1" name="object 721"/>
          <p:cNvSpPr/>
          <p:nvPr/>
        </p:nvSpPr>
        <p:spPr>
          <a:xfrm>
            <a:off x="3973555" y="6681444"/>
            <a:ext cx="69113" cy="142082"/>
          </a:xfrm>
          <a:custGeom>
            <a:avLst/>
            <a:gdLst/>
            <a:ahLst/>
            <a:cxnLst/>
            <a:rect l="l" t="t" r="r" b="b"/>
            <a:pathLst>
              <a:path w="69113" h="142082">
                <a:moveTo>
                  <a:pt x="69113" y="31683"/>
                </a:moveTo>
                <a:lnTo>
                  <a:pt x="68153" y="30723"/>
                </a:lnTo>
                <a:lnTo>
                  <a:pt x="68153" y="29763"/>
                </a:lnTo>
                <a:lnTo>
                  <a:pt x="67193" y="28803"/>
                </a:lnTo>
                <a:lnTo>
                  <a:pt x="38404" y="28803"/>
                </a:lnTo>
                <a:lnTo>
                  <a:pt x="38404" y="1920"/>
                </a:lnTo>
                <a:lnTo>
                  <a:pt x="37444" y="1920"/>
                </a:lnTo>
                <a:lnTo>
                  <a:pt x="37444" y="975"/>
                </a:lnTo>
                <a:lnTo>
                  <a:pt x="36484" y="975"/>
                </a:lnTo>
                <a:lnTo>
                  <a:pt x="35524" y="0"/>
                </a:lnTo>
                <a:lnTo>
                  <a:pt x="21122" y="0"/>
                </a:lnTo>
                <a:lnTo>
                  <a:pt x="21122" y="975"/>
                </a:lnTo>
                <a:lnTo>
                  <a:pt x="19202" y="975"/>
                </a:lnTo>
                <a:lnTo>
                  <a:pt x="19202" y="28803"/>
                </a:lnTo>
                <a:lnTo>
                  <a:pt x="1920" y="28803"/>
                </a:lnTo>
                <a:lnTo>
                  <a:pt x="960" y="29763"/>
                </a:lnTo>
                <a:lnTo>
                  <a:pt x="960" y="31683"/>
                </a:lnTo>
                <a:lnTo>
                  <a:pt x="0" y="32644"/>
                </a:lnTo>
                <a:lnTo>
                  <a:pt x="0" y="41285"/>
                </a:lnTo>
                <a:lnTo>
                  <a:pt x="960" y="42245"/>
                </a:lnTo>
                <a:lnTo>
                  <a:pt x="1920" y="44165"/>
                </a:lnTo>
                <a:lnTo>
                  <a:pt x="19202" y="44165"/>
                </a:lnTo>
                <a:lnTo>
                  <a:pt x="19202" y="118079"/>
                </a:lnTo>
                <a:lnTo>
                  <a:pt x="20162" y="121920"/>
                </a:lnTo>
                <a:lnTo>
                  <a:pt x="22082" y="126720"/>
                </a:lnTo>
                <a:lnTo>
                  <a:pt x="23042" y="130561"/>
                </a:lnTo>
                <a:lnTo>
                  <a:pt x="25923" y="133441"/>
                </a:lnTo>
                <a:lnTo>
                  <a:pt x="28803" y="136321"/>
                </a:lnTo>
                <a:lnTo>
                  <a:pt x="31683" y="138242"/>
                </a:lnTo>
                <a:lnTo>
                  <a:pt x="35524" y="140162"/>
                </a:lnTo>
                <a:lnTo>
                  <a:pt x="39349" y="141122"/>
                </a:lnTo>
                <a:lnTo>
                  <a:pt x="44165" y="142082"/>
                </a:lnTo>
                <a:lnTo>
                  <a:pt x="54726" y="142082"/>
                </a:lnTo>
                <a:lnTo>
                  <a:pt x="56631" y="141122"/>
                </a:lnTo>
                <a:lnTo>
                  <a:pt x="60472" y="141122"/>
                </a:lnTo>
                <a:lnTo>
                  <a:pt x="61432" y="140162"/>
                </a:lnTo>
                <a:lnTo>
                  <a:pt x="63352" y="140162"/>
                </a:lnTo>
                <a:lnTo>
                  <a:pt x="64312" y="139202"/>
                </a:lnTo>
                <a:lnTo>
                  <a:pt x="66248" y="139202"/>
                </a:lnTo>
                <a:lnTo>
                  <a:pt x="67193" y="138242"/>
                </a:lnTo>
                <a:lnTo>
                  <a:pt x="67193" y="137281"/>
                </a:lnTo>
                <a:lnTo>
                  <a:pt x="68153" y="137281"/>
                </a:lnTo>
                <a:lnTo>
                  <a:pt x="68153" y="136321"/>
                </a:lnTo>
                <a:lnTo>
                  <a:pt x="69113" y="134401"/>
                </a:lnTo>
                <a:lnTo>
                  <a:pt x="69113" y="124800"/>
                </a:lnTo>
                <a:lnTo>
                  <a:pt x="68153" y="123840"/>
                </a:lnTo>
                <a:lnTo>
                  <a:pt x="68153" y="122880"/>
                </a:lnTo>
                <a:lnTo>
                  <a:pt x="67193" y="122880"/>
                </a:lnTo>
                <a:lnTo>
                  <a:pt x="67193" y="121920"/>
                </a:lnTo>
                <a:lnTo>
                  <a:pt x="66248" y="121920"/>
                </a:lnTo>
                <a:lnTo>
                  <a:pt x="65272" y="122880"/>
                </a:lnTo>
                <a:lnTo>
                  <a:pt x="63352" y="122880"/>
                </a:lnTo>
                <a:lnTo>
                  <a:pt x="62407" y="123840"/>
                </a:lnTo>
                <a:lnTo>
                  <a:pt x="60472" y="123840"/>
                </a:lnTo>
                <a:lnTo>
                  <a:pt x="59527" y="124800"/>
                </a:lnTo>
                <a:lnTo>
                  <a:pt x="57591" y="124800"/>
                </a:lnTo>
                <a:lnTo>
                  <a:pt x="56631" y="125760"/>
                </a:lnTo>
                <a:lnTo>
                  <a:pt x="47045" y="125760"/>
                </a:lnTo>
                <a:lnTo>
                  <a:pt x="43205" y="123840"/>
                </a:lnTo>
                <a:lnTo>
                  <a:pt x="41285" y="119999"/>
                </a:lnTo>
                <a:lnTo>
                  <a:pt x="39349" y="116159"/>
                </a:lnTo>
                <a:lnTo>
                  <a:pt x="38404" y="110398"/>
                </a:lnTo>
                <a:lnTo>
                  <a:pt x="38404" y="44165"/>
                </a:lnTo>
                <a:lnTo>
                  <a:pt x="67193" y="44165"/>
                </a:lnTo>
                <a:lnTo>
                  <a:pt x="68153" y="42245"/>
                </a:lnTo>
                <a:lnTo>
                  <a:pt x="69113" y="41285"/>
                </a:lnTo>
                <a:lnTo>
                  <a:pt x="69113" y="316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2" name="object 722"/>
          <p:cNvSpPr/>
          <p:nvPr/>
        </p:nvSpPr>
        <p:spPr>
          <a:xfrm>
            <a:off x="4058030" y="6795683"/>
            <a:ext cx="25923" cy="115199"/>
          </a:xfrm>
          <a:custGeom>
            <a:avLst/>
            <a:gdLst/>
            <a:ahLst/>
            <a:cxnLst/>
            <a:rect l="l" t="t" r="r" b="b"/>
            <a:pathLst>
              <a:path w="25923" h="115199">
                <a:moveTo>
                  <a:pt x="22082" y="4800"/>
                </a:moveTo>
                <a:lnTo>
                  <a:pt x="20162" y="0"/>
                </a:lnTo>
                <a:lnTo>
                  <a:pt x="22082" y="25923"/>
                </a:lnTo>
                <a:lnTo>
                  <a:pt x="25923" y="26883"/>
                </a:lnTo>
                <a:lnTo>
                  <a:pt x="24963" y="7680"/>
                </a:lnTo>
                <a:lnTo>
                  <a:pt x="22082" y="4800"/>
                </a:lnTo>
                <a:close/>
              </a:path>
              <a:path w="25923" h="115199">
                <a:moveTo>
                  <a:pt x="80634" y="-74874"/>
                </a:moveTo>
                <a:lnTo>
                  <a:pt x="77754" y="-77754"/>
                </a:lnTo>
                <a:lnTo>
                  <a:pt x="73913" y="-81594"/>
                </a:lnTo>
                <a:lnTo>
                  <a:pt x="70073" y="-83515"/>
                </a:lnTo>
                <a:lnTo>
                  <a:pt x="64328" y="-85435"/>
                </a:lnTo>
                <a:lnTo>
                  <a:pt x="59512" y="-87355"/>
                </a:lnTo>
                <a:lnTo>
                  <a:pt x="52791" y="-88315"/>
                </a:lnTo>
                <a:lnTo>
                  <a:pt x="41285" y="-88315"/>
                </a:lnTo>
                <a:lnTo>
                  <a:pt x="37444" y="-87355"/>
                </a:lnTo>
                <a:lnTo>
                  <a:pt x="33604" y="-86395"/>
                </a:lnTo>
                <a:lnTo>
                  <a:pt x="28803" y="-86395"/>
                </a:lnTo>
                <a:lnTo>
                  <a:pt x="25923" y="-85435"/>
                </a:lnTo>
                <a:lnTo>
                  <a:pt x="22082" y="-83515"/>
                </a:lnTo>
                <a:lnTo>
                  <a:pt x="19202" y="-82555"/>
                </a:lnTo>
                <a:lnTo>
                  <a:pt x="16322" y="-81594"/>
                </a:lnTo>
                <a:lnTo>
                  <a:pt x="13441" y="-80634"/>
                </a:lnTo>
                <a:lnTo>
                  <a:pt x="10561" y="-78714"/>
                </a:lnTo>
                <a:lnTo>
                  <a:pt x="8641" y="-77754"/>
                </a:lnTo>
                <a:lnTo>
                  <a:pt x="7680" y="-76794"/>
                </a:lnTo>
                <a:lnTo>
                  <a:pt x="6720" y="-75834"/>
                </a:lnTo>
                <a:lnTo>
                  <a:pt x="5760" y="-74874"/>
                </a:lnTo>
                <a:lnTo>
                  <a:pt x="5760" y="-63352"/>
                </a:lnTo>
                <a:lnTo>
                  <a:pt x="6720" y="-63352"/>
                </a:lnTo>
                <a:lnTo>
                  <a:pt x="6720" y="-62392"/>
                </a:lnTo>
                <a:lnTo>
                  <a:pt x="7680" y="-61432"/>
                </a:lnTo>
                <a:lnTo>
                  <a:pt x="10561" y="-61432"/>
                </a:lnTo>
                <a:lnTo>
                  <a:pt x="11521" y="-62392"/>
                </a:lnTo>
                <a:lnTo>
                  <a:pt x="13441" y="-63352"/>
                </a:lnTo>
                <a:lnTo>
                  <a:pt x="15361" y="-64312"/>
                </a:lnTo>
                <a:lnTo>
                  <a:pt x="18242" y="-65272"/>
                </a:lnTo>
                <a:lnTo>
                  <a:pt x="21122" y="-67193"/>
                </a:lnTo>
                <a:lnTo>
                  <a:pt x="24003" y="-68153"/>
                </a:lnTo>
                <a:lnTo>
                  <a:pt x="26883" y="-69113"/>
                </a:lnTo>
                <a:lnTo>
                  <a:pt x="30723" y="-70073"/>
                </a:lnTo>
                <a:lnTo>
                  <a:pt x="34564" y="-71993"/>
                </a:lnTo>
                <a:lnTo>
                  <a:pt x="51846" y="-71993"/>
                </a:lnTo>
                <a:lnTo>
                  <a:pt x="54726" y="-71033"/>
                </a:lnTo>
                <a:lnTo>
                  <a:pt x="57607" y="-69113"/>
                </a:lnTo>
                <a:lnTo>
                  <a:pt x="60487" y="-68153"/>
                </a:lnTo>
                <a:lnTo>
                  <a:pt x="62407" y="-66233"/>
                </a:lnTo>
                <a:lnTo>
                  <a:pt x="64328" y="-63352"/>
                </a:lnTo>
                <a:lnTo>
                  <a:pt x="65288" y="-61432"/>
                </a:lnTo>
                <a:lnTo>
                  <a:pt x="66233" y="-58552"/>
                </a:lnTo>
                <a:lnTo>
                  <a:pt x="67193" y="-54711"/>
                </a:lnTo>
                <a:lnTo>
                  <a:pt x="68168" y="-51831"/>
                </a:lnTo>
                <a:lnTo>
                  <a:pt x="68168" y="-39349"/>
                </a:lnTo>
                <a:lnTo>
                  <a:pt x="45125" y="-39349"/>
                </a:lnTo>
                <a:lnTo>
                  <a:pt x="37444" y="-38404"/>
                </a:lnTo>
                <a:lnTo>
                  <a:pt x="30723" y="-36469"/>
                </a:lnTo>
                <a:lnTo>
                  <a:pt x="24003" y="-35524"/>
                </a:lnTo>
                <a:lnTo>
                  <a:pt x="19202" y="-33588"/>
                </a:lnTo>
                <a:lnTo>
                  <a:pt x="14401" y="-30723"/>
                </a:lnTo>
                <a:lnTo>
                  <a:pt x="9601" y="-27843"/>
                </a:lnTo>
                <a:lnTo>
                  <a:pt x="5760" y="-24002"/>
                </a:lnTo>
                <a:lnTo>
                  <a:pt x="3840" y="-19187"/>
                </a:lnTo>
                <a:lnTo>
                  <a:pt x="960" y="-15346"/>
                </a:lnTo>
                <a:lnTo>
                  <a:pt x="0" y="-9601"/>
                </a:lnTo>
                <a:lnTo>
                  <a:pt x="0" y="960"/>
                </a:lnTo>
                <a:lnTo>
                  <a:pt x="960" y="5760"/>
                </a:lnTo>
                <a:lnTo>
                  <a:pt x="2880" y="9601"/>
                </a:lnTo>
                <a:lnTo>
                  <a:pt x="4800" y="13441"/>
                </a:lnTo>
                <a:lnTo>
                  <a:pt x="6720" y="17282"/>
                </a:lnTo>
                <a:lnTo>
                  <a:pt x="10561" y="19202"/>
                </a:lnTo>
                <a:lnTo>
                  <a:pt x="13441" y="22082"/>
                </a:lnTo>
                <a:lnTo>
                  <a:pt x="17282" y="24002"/>
                </a:lnTo>
                <a:lnTo>
                  <a:pt x="22082" y="25923"/>
                </a:lnTo>
                <a:lnTo>
                  <a:pt x="20162" y="0"/>
                </a:lnTo>
                <a:lnTo>
                  <a:pt x="20162" y="-8641"/>
                </a:lnTo>
                <a:lnTo>
                  <a:pt x="21122" y="-11521"/>
                </a:lnTo>
                <a:lnTo>
                  <a:pt x="22082" y="-13441"/>
                </a:lnTo>
                <a:lnTo>
                  <a:pt x="23042" y="-16322"/>
                </a:lnTo>
                <a:lnTo>
                  <a:pt x="24963" y="-18242"/>
                </a:lnTo>
                <a:lnTo>
                  <a:pt x="27843" y="-20162"/>
                </a:lnTo>
                <a:lnTo>
                  <a:pt x="29763" y="-22082"/>
                </a:lnTo>
                <a:lnTo>
                  <a:pt x="33604" y="-23027"/>
                </a:lnTo>
                <a:lnTo>
                  <a:pt x="37444" y="-24002"/>
                </a:lnTo>
                <a:lnTo>
                  <a:pt x="41285" y="-24963"/>
                </a:lnTo>
                <a:lnTo>
                  <a:pt x="68168" y="-24963"/>
                </a:lnTo>
                <a:lnTo>
                  <a:pt x="68168" y="-2880"/>
                </a:lnTo>
                <a:lnTo>
                  <a:pt x="63352" y="2880"/>
                </a:lnTo>
                <a:lnTo>
                  <a:pt x="58567" y="6720"/>
                </a:lnTo>
                <a:lnTo>
                  <a:pt x="53766" y="8641"/>
                </a:lnTo>
                <a:lnTo>
                  <a:pt x="49926" y="11521"/>
                </a:lnTo>
                <a:lnTo>
                  <a:pt x="45125" y="12481"/>
                </a:lnTo>
                <a:lnTo>
                  <a:pt x="33604" y="12481"/>
                </a:lnTo>
                <a:lnTo>
                  <a:pt x="28803" y="11521"/>
                </a:lnTo>
                <a:lnTo>
                  <a:pt x="24963" y="7680"/>
                </a:lnTo>
                <a:lnTo>
                  <a:pt x="25923" y="26883"/>
                </a:lnTo>
                <a:lnTo>
                  <a:pt x="31683" y="27843"/>
                </a:lnTo>
                <a:lnTo>
                  <a:pt x="43205" y="27843"/>
                </a:lnTo>
                <a:lnTo>
                  <a:pt x="48966" y="26883"/>
                </a:lnTo>
                <a:lnTo>
                  <a:pt x="54726" y="24002"/>
                </a:lnTo>
                <a:lnTo>
                  <a:pt x="60487" y="21122"/>
                </a:lnTo>
                <a:lnTo>
                  <a:pt x="66233" y="17282"/>
                </a:lnTo>
                <a:lnTo>
                  <a:pt x="70073" y="12481"/>
                </a:lnTo>
                <a:lnTo>
                  <a:pt x="70073" y="24002"/>
                </a:lnTo>
                <a:lnTo>
                  <a:pt x="71033" y="24963"/>
                </a:lnTo>
                <a:lnTo>
                  <a:pt x="72009" y="25923"/>
                </a:lnTo>
                <a:lnTo>
                  <a:pt x="74874" y="25923"/>
                </a:lnTo>
                <a:lnTo>
                  <a:pt x="76794" y="26883"/>
                </a:lnTo>
                <a:lnTo>
                  <a:pt x="80634" y="26883"/>
                </a:lnTo>
                <a:lnTo>
                  <a:pt x="82555" y="25923"/>
                </a:lnTo>
                <a:lnTo>
                  <a:pt x="85435" y="25923"/>
                </a:lnTo>
                <a:lnTo>
                  <a:pt x="86395" y="24963"/>
                </a:lnTo>
                <a:lnTo>
                  <a:pt x="87355" y="24002"/>
                </a:lnTo>
                <a:lnTo>
                  <a:pt x="87355" y="-54711"/>
                </a:lnTo>
                <a:lnTo>
                  <a:pt x="86395" y="-60472"/>
                </a:lnTo>
                <a:lnTo>
                  <a:pt x="84475" y="-65272"/>
                </a:lnTo>
                <a:lnTo>
                  <a:pt x="83515" y="-70073"/>
                </a:lnTo>
                <a:lnTo>
                  <a:pt x="80634" y="-7487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3" name="object 723"/>
          <p:cNvSpPr/>
          <p:nvPr/>
        </p:nvSpPr>
        <p:spPr>
          <a:xfrm>
            <a:off x="4180911" y="6707367"/>
            <a:ext cx="90236" cy="115199"/>
          </a:xfrm>
          <a:custGeom>
            <a:avLst/>
            <a:gdLst/>
            <a:ahLst/>
            <a:cxnLst/>
            <a:rect l="l" t="t" r="r" b="b"/>
            <a:pathLst>
              <a:path w="90236" h="115199">
                <a:moveTo>
                  <a:pt x="82555" y="13441"/>
                </a:moveTo>
                <a:lnTo>
                  <a:pt x="79674" y="9601"/>
                </a:lnTo>
                <a:lnTo>
                  <a:pt x="75834" y="6720"/>
                </a:lnTo>
                <a:lnTo>
                  <a:pt x="71033" y="3840"/>
                </a:lnTo>
                <a:lnTo>
                  <a:pt x="66233" y="1920"/>
                </a:lnTo>
                <a:lnTo>
                  <a:pt x="59512" y="0"/>
                </a:lnTo>
                <a:lnTo>
                  <a:pt x="47045" y="0"/>
                </a:lnTo>
                <a:lnTo>
                  <a:pt x="40325" y="1920"/>
                </a:lnTo>
                <a:lnTo>
                  <a:pt x="34549" y="4800"/>
                </a:lnTo>
                <a:lnTo>
                  <a:pt x="28803" y="7680"/>
                </a:lnTo>
                <a:lnTo>
                  <a:pt x="23042" y="13441"/>
                </a:lnTo>
                <a:lnTo>
                  <a:pt x="17282" y="19202"/>
                </a:lnTo>
                <a:lnTo>
                  <a:pt x="17282" y="4800"/>
                </a:lnTo>
                <a:lnTo>
                  <a:pt x="16322" y="3840"/>
                </a:lnTo>
                <a:lnTo>
                  <a:pt x="16322" y="2880"/>
                </a:lnTo>
                <a:lnTo>
                  <a:pt x="14401" y="2880"/>
                </a:lnTo>
                <a:lnTo>
                  <a:pt x="13441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0" y="3840"/>
                </a:lnTo>
                <a:lnTo>
                  <a:pt x="0" y="113278"/>
                </a:lnTo>
                <a:lnTo>
                  <a:pt x="960" y="113278"/>
                </a:lnTo>
                <a:lnTo>
                  <a:pt x="1920" y="114239"/>
                </a:lnTo>
                <a:lnTo>
                  <a:pt x="4800" y="114239"/>
                </a:lnTo>
                <a:lnTo>
                  <a:pt x="5760" y="115199"/>
                </a:lnTo>
                <a:lnTo>
                  <a:pt x="11521" y="115199"/>
                </a:lnTo>
                <a:lnTo>
                  <a:pt x="12481" y="114239"/>
                </a:lnTo>
                <a:lnTo>
                  <a:pt x="17282" y="114239"/>
                </a:lnTo>
                <a:lnTo>
                  <a:pt x="17282" y="113278"/>
                </a:lnTo>
                <a:lnTo>
                  <a:pt x="18242" y="113278"/>
                </a:lnTo>
                <a:lnTo>
                  <a:pt x="19202" y="112318"/>
                </a:lnTo>
                <a:lnTo>
                  <a:pt x="19202" y="37444"/>
                </a:lnTo>
                <a:lnTo>
                  <a:pt x="24002" y="30723"/>
                </a:lnTo>
                <a:lnTo>
                  <a:pt x="29763" y="25923"/>
                </a:lnTo>
                <a:lnTo>
                  <a:pt x="34549" y="22082"/>
                </a:lnTo>
                <a:lnTo>
                  <a:pt x="39364" y="19202"/>
                </a:lnTo>
                <a:lnTo>
                  <a:pt x="44165" y="17282"/>
                </a:lnTo>
                <a:lnTo>
                  <a:pt x="52791" y="17282"/>
                </a:lnTo>
                <a:lnTo>
                  <a:pt x="55671" y="18242"/>
                </a:lnTo>
                <a:lnTo>
                  <a:pt x="58552" y="19202"/>
                </a:lnTo>
                <a:lnTo>
                  <a:pt x="61432" y="21122"/>
                </a:lnTo>
                <a:lnTo>
                  <a:pt x="64312" y="23042"/>
                </a:lnTo>
                <a:lnTo>
                  <a:pt x="66233" y="24963"/>
                </a:lnTo>
                <a:lnTo>
                  <a:pt x="68153" y="27843"/>
                </a:lnTo>
                <a:lnTo>
                  <a:pt x="69113" y="30723"/>
                </a:lnTo>
                <a:lnTo>
                  <a:pt x="70073" y="34564"/>
                </a:lnTo>
                <a:lnTo>
                  <a:pt x="71033" y="38404"/>
                </a:lnTo>
                <a:lnTo>
                  <a:pt x="71033" y="112318"/>
                </a:lnTo>
                <a:lnTo>
                  <a:pt x="71993" y="112318"/>
                </a:lnTo>
                <a:lnTo>
                  <a:pt x="71993" y="113278"/>
                </a:lnTo>
                <a:lnTo>
                  <a:pt x="72953" y="113278"/>
                </a:lnTo>
                <a:lnTo>
                  <a:pt x="72953" y="114239"/>
                </a:lnTo>
                <a:lnTo>
                  <a:pt x="75834" y="114239"/>
                </a:lnTo>
                <a:lnTo>
                  <a:pt x="77754" y="115199"/>
                </a:lnTo>
                <a:lnTo>
                  <a:pt x="82555" y="115199"/>
                </a:lnTo>
                <a:lnTo>
                  <a:pt x="84475" y="114239"/>
                </a:lnTo>
                <a:lnTo>
                  <a:pt x="88315" y="114239"/>
                </a:lnTo>
                <a:lnTo>
                  <a:pt x="89275" y="113278"/>
                </a:lnTo>
                <a:lnTo>
                  <a:pt x="90236" y="113278"/>
                </a:lnTo>
                <a:lnTo>
                  <a:pt x="90236" y="32644"/>
                </a:lnTo>
                <a:lnTo>
                  <a:pt x="88315" y="27843"/>
                </a:lnTo>
                <a:lnTo>
                  <a:pt x="87355" y="22082"/>
                </a:lnTo>
                <a:lnTo>
                  <a:pt x="85435" y="17282"/>
                </a:lnTo>
                <a:lnTo>
                  <a:pt x="82555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4" name="object 724"/>
          <p:cNvSpPr/>
          <p:nvPr/>
        </p:nvSpPr>
        <p:spPr>
          <a:xfrm>
            <a:off x="4295150" y="6708327"/>
            <a:ext cx="99837" cy="152643"/>
          </a:xfrm>
          <a:custGeom>
            <a:avLst/>
            <a:gdLst/>
            <a:ahLst/>
            <a:cxnLst/>
            <a:rect l="l" t="t" r="r" b="b"/>
            <a:pathLst>
              <a:path w="99837" h="152643">
                <a:moveTo>
                  <a:pt x="53751" y="74874"/>
                </a:moveTo>
                <a:lnTo>
                  <a:pt x="59512" y="73914"/>
                </a:lnTo>
                <a:lnTo>
                  <a:pt x="64312" y="72953"/>
                </a:lnTo>
                <a:lnTo>
                  <a:pt x="69113" y="71033"/>
                </a:lnTo>
                <a:lnTo>
                  <a:pt x="72953" y="68168"/>
                </a:lnTo>
                <a:lnTo>
                  <a:pt x="76794" y="65272"/>
                </a:lnTo>
                <a:lnTo>
                  <a:pt x="80634" y="62392"/>
                </a:lnTo>
                <a:lnTo>
                  <a:pt x="83515" y="57607"/>
                </a:lnTo>
                <a:lnTo>
                  <a:pt x="85435" y="53766"/>
                </a:lnTo>
                <a:lnTo>
                  <a:pt x="87355" y="48950"/>
                </a:lnTo>
                <a:lnTo>
                  <a:pt x="88315" y="43205"/>
                </a:lnTo>
                <a:lnTo>
                  <a:pt x="88315" y="33604"/>
                </a:lnTo>
                <a:lnTo>
                  <a:pt x="87355" y="29763"/>
                </a:lnTo>
                <a:lnTo>
                  <a:pt x="86395" y="26883"/>
                </a:lnTo>
                <a:lnTo>
                  <a:pt x="85435" y="23042"/>
                </a:lnTo>
                <a:lnTo>
                  <a:pt x="83515" y="20162"/>
                </a:lnTo>
                <a:lnTo>
                  <a:pt x="80634" y="17282"/>
                </a:lnTo>
                <a:lnTo>
                  <a:pt x="96956" y="17282"/>
                </a:lnTo>
                <a:lnTo>
                  <a:pt x="97916" y="16322"/>
                </a:lnTo>
                <a:lnTo>
                  <a:pt x="98877" y="15361"/>
                </a:lnTo>
                <a:lnTo>
                  <a:pt x="99837" y="14401"/>
                </a:lnTo>
                <a:lnTo>
                  <a:pt x="99837" y="4800"/>
                </a:lnTo>
                <a:lnTo>
                  <a:pt x="98877" y="3840"/>
                </a:lnTo>
                <a:lnTo>
                  <a:pt x="97916" y="1920"/>
                </a:lnTo>
                <a:lnTo>
                  <a:pt x="64312" y="1920"/>
                </a:lnTo>
                <a:lnTo>
                  <a:pt x="61432" y="960"/>
                </a:lnTo>
                <a:lnTo>
                  <a:pt x="59512" y="0"/>
                </a:lnTo>
                <a:lnTo>
                  <a:pt x="41269" y="0"/>
                </a:lnTo>
                <a:lnTo>
                  <a:pt x="35509" y="960"/>
                </a:lnTo>
                <a:lnTo>
                  <a:pt x="30723" y="1920"/>
                </a:lnTo>
                <a:lnTo>
                  <a:pt x="25907" y="3840"/>
                </a:lnTo>
                <a:lnTo>
                  <a:pt x="21122" y="6720"/>
                </a:lnTo>
                <a:lnTo>
                  <a:pt x="18227" y="9601"/>
                </a:lnTo>
                <a:lnTo>
                  <a:pt x="14401" y="13441"/>
                </a:lnTo>
                <a:lnTo>
                  <a:pt x="11506" y="17282"/>
                </a:lnTo>
                <a:lnTo>
                  <a:pt x="9601" y="22082"/>
                </a:lnTo>
                <a:lnTo>
                  <a:pt x="7680" y="26883"/>
                </a:lnTo>
                <a:lnTo>
                  <a:pt x="6720" y="31683"/>
                </a:lnTo>
                <a:lnTo>
                  <a:pt x="6720" y="48006"/>
                </a:lnTo>
                <a:lnTo>
                  <a:pt x="8641" y="50886"/>
                </a:lnTo>
                <a:lnTo>
                  <a:pt x="9601" y="54726"/>
                </a:lnTo>
                <a:lnTo>
                  <a:pt x="11506" y="58552"/>
                </a:lnTo>
                <a:lnTo>
                  <a:pt x="14401" y="61447"/>
                </a:lnTo>
                <a:lnTo>
                  <a:pt x="11506" y="64328"/>
                </a:lnTo>
                <a:lnTo>
                  <a:pt x="8641" y="67193"/>
                </a:lnTo>
                <a:lnTo>
                  <a:pt x="6720" y="71033"/>
                </a:lnTo>
                <a:lnTo>
                  <a:pt x="4800" y="74874"/>
                </a:lnTo>
                <a:lnTo>
                  <a:pt x="3840" y="79674"/>
                </a:lnTo>
                <a:lnTo>
                  <a:pt x="3840" y="87355"/>
                </a:lnTo>
                <a:lnTo>
                  <a:pt x="4800" y="90236"/>
                </a:lnTo>
                <a:lnTo>
                  <a:pt x="6720" y="93116"/>
                </a:lnTo>
                <a:lnTo>
                  <a:pt x="8641" y="96956"/>
                </a:lnTo>
                <a:lnTo>
                  <a:pt x="11506" y="98877"/>
                </a:lnTo>
                <a:lnTo>
                  <a:pt x="15361" y="100797"/>
                </a:lnTo>
                <a:lnTo>
                  <a:pt x="12481" y="102717"/>
                </a:lnTo>
                <a:lnTo>
                  <a:pt x="10561" y="104637"/>
                </a:lnTo>
                <a:lnTo>
                  <a:pt x="8641" y="106558"/>
                </a:lnTo>
                <a:lnTo>
                  <a:pt x="6720" y="108478"/>
                </a:lnTo>
                <a:lnTo>
                  <a:pt x="4800" y="111358"/>
                </a:lnTo>
                <a:lnTo>
                  <a:pt x="3840" y="113278"/>
                </a:lnTo>
                <a:lnTo>
                  <a:pt x="2880" y="115199"/>
                </a:lnTo>
                <a:lnTo>
                  <a:pt x="1920" y="118079"/>
                </a:lnTo>
                <a:lnTo>
                  <a:pt x="960" y="119999"/>
                </a:lnTo>
                <a:lnTo>
                  <a:pt x="0" y="122880"/>
                </a:lnTo>
                <a:lnTo>
                  <a:pt x="0" y="131521"/>
                </a:lnTo>
                <a:lnTo>
                  <a:pt x="960" y="135361"/>
                </a:lnTo>
                <a:lnTo>
                  <a:pt x="2880" y="139186"/>
                </a:lnTo>
                <a:lnTo>
                  <a:pt x="4800" y="142082"/>
                </a:lnTo>
                <a:lnTo>
                  <a:pt x="6720" y="144962"/>
                </a:lnTo>
                <a:lnTo>
                  <a:pt x="10561" y="147843"/>
                </a:lnTo>
                <a:lnTo>
                  <a:pt x="14401" y="150708"/>
                </a:lnTo>
                <a:lnTo>
                  <a:pt x="20162" y="152643"/>
                </a:lnTo>
                <a:lnTo>
                  <a:pt x="19202" y="130561"/>
                </a:lnTo>
                <a:lnTo>
                  <a:pt x="19202" y="120959"/>
                </a:lnTo>
                <a:lnTo>
                  <a:pt x="20162" y="119039"/>
                </a:lnTo>
                <a:lnTo>
                  <a:pt x="20162" y="118079"/>
                </a:lnTo>
                <a:lnTo>
                  <a:pt x="21122" y="116159"/>
                </a:lnTo>
                <a:lnTo>
                  <a:pt x="21122" y="77754"/>
                </a:lnTo>
                <a:lnTo>
                  <a:pt x="22067" y="75834"/>
                </a:lnTo>
                <a:lnTo>
                  <a:pt x="22067" y="73914"/>
                </a:lnTo>
                <a:lnTo>
                  <a:pt x="23042" y="72009"/>
                </a:lnTo>
                <a:lnTo>
                  <a:pt x="24947" y="71033"/>
                </a:lnTo>
                <a:lnTo>
                  <a:pt x="25907" y="69113"/>
                </a:lnTo>
                <a:lnTo>
                  <a:pt x="24947" y="45110"/>
                </a:lnTo>
                <a:lnTo>
                  <a:pt x="24947" y="31683"/>
                </a:lnTo>
                <a:lnTo>
                  <a:pt x="25907" y="28803"/>
                </a:lnTo>
                <a:lnTo>
                  <a:pt x="26883" y="25923"/>
                </a:lnTo>
                <a:lnTo>
                  <a:pt x="28788" y="24003"/>
                </a:lnTo>
                <a:lnTo>
                  <a:pt x="29748" y="21122"/>
                </a:lnTo>
                <a:lnTo>
                  <a:pt x="31683" y="19202"/>
                </a:lnTo>
                <a:lnTo>
                  <a:pt x="34564" y="17282"/>
                </a:lnTo>
                <a:lnTo>
                  <a:pt x="37429" y="16322"/>
                </a:lnTo>
                <a:lnTo>
                  <a:pt x="40309" y="15361"/>
                </a:lnTo>
                <a:lnTo>
                  <a:pt x="43190" y="14401"/>
                </a:lnTo>
                <a:lnTo>
                  <a:pt x="54711" y="14401"/>
                </a:lnTo>
                <a:lnTo>
                  <a:pt x="59512" y="16322"/>
                </a:lnTo>
                <a:lnTo>
                  <a:pt x="63352" y="20162"/>
                </a:lnTo>
                <a:lnTo>
                  <a:pt x="68153" y="24963"/>
                </a:lnTo>
                <a:lnTo>
                  <a:pt x="70073" y="29763"/>
                </a:lnTo>
                <a:lnTo>
                  <a:pt x="70073" y="40325"/>
                </a:lnTo>
                <a:lnTo>
                  <a:pt x="69113" y="43205"/>
                </a:lnTo>
                <a:lnTo>
                  <a:pt x="68153" y="46085"/>
                </a:lnTo>
                <a:lnTo>
                  <a:pt x="67193" y="48950"/>
                </a:lnTo>
                <a:lnTo>
                  <a:pt x="66233" y="51831"/>
                </a:lnTo>
                <a:lnTo>
                  <a:pt x="64312" y="53766"/>
                </a:lnTo>
                <a:lnTo>
                  <a:pt x="62392" y="55671"/>
                </a:lnTo>
                <a:lnTo>
                  <a:pt x="60472" y="57607"/>
                </a:lnTo>
                <a:lnTo>
                  <a:pt x="57591" y="58552"/>
                </a:lnTo>
                <a:lnTo>
                  <a:pt x="54711" y="59512"/>
                </a:lnTo>
                <a:lnTo>
                  <a:pt x="50871" y="60487"/>
                </a:lnTo>
                <a:lnTo>
                  <a:pt x="40309" y="60487"/>
                </a:lnTo>
                <a:lnTo>
                  <a:pt x="34564" y="58552"/>
                </a:lnTo>
                <a:lnTo>
                  <a:pt x="31683" y="72009"/>
                </a:lnTo>
                <a:lnTo>
                  <a:pt x="34564" y="73914"/>
                </a:lnTo>
                <a:lnTo>
                  <a:pt x="39349" y="74874"/>
                </a:lnTo>
                <a:lnTo>
                  <a:pt x="53751" y="7487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5" name="object 725"/>
          <p:cNvSpPr/>
          <p:nvPr/>
        </p:nvSpPr>
        <p:spPr>
          <a:xfrm>
            <a:off x="4320098" y="6753438"/>
            <a:ext cx="9616" cy="26898"/>
          </a:xfrm>
          <a:custGeom>
            <a:avLst/>
            <a:gdLst/>
            <a:ahLst/>
            <a:cxnLst/>
            <a:rect l="l" t="t" r="r" b="b"/>
            <a:pathLst>
              <a:path w="9616" h="26898">
                <a:moveTo>
                  <a:pt x="0" y="0"/>
                </a:moveTo>
                <a:lnTo>
                  <a:pt x="960" y="24002"/>
                </a:lnTo>
                <a:lnTo>
                  <a:pt x="2895" y="25923"/>
                </a:lnTo>
                <a:lnTo>
                  <a:pt x="6736" y="26898"/>
                </a:lnTo>
                <a:lnTo>
                  <a:pt x="9616" y="13441"/>
                </a:lnTo>
                <a:lnTo>
                  <a:pt x="5775" y="9616"/>
                </a:lnTo>
                <a:lnTo>
                  <a:pt x="1935" y="5775"/>
                </a:lnTo>
                <a:lnTo>
                  <a:pt x="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6" name="object 726"/>
          <p:cNvSpPr/>
          <p:nvPr/>
        </p:nvSpPr>
        <p:spPr>
          <a:xfrm>
            <a:off x="4314352" y="6790883"/>
            <a:ext cx="79674" cy="72969"/>
          </a:xfrm>
          <a:custGeom>
            <a:avLst/>
            <a:gdLst/>
            <a:ahLst/>
            <a:cxnLst/>
            <a:rect l="l" t="t" r="r" b="b"/>
            <a:pathLst>
              <a:path w="79674" h="72969">
                <a:moveTo>
                  <a:pt x="40309" y="57607"/>
                </a:moveTo>
                <a:lnTo>
                  <a:pt x="35509" y="58567"/>
                </a:lnTo>
                <a:lnTo>
                  <a:pt x="20147" y="58567"/>
                </a:lnTo>
                <a:lnTo>
                  <a:pt x="12481" y="57607"/>
                </a:lnTo>
                <a:lnTo>
                  <a:pt x="7680" y="54726"/>
                </a:lnTo>
                <a:lnTo>
                  <a:pt x="1920" y="51846"/>
                </a:lnTo>
                <a:lnTo>
                  <a:pt x="0" y="48005"/>
                </a:lnTo>
                <a:lnTo>
                  <a:pt x="960" y="70088"/>
                </a:lnTo>
                <a:lnTo>
                  <a:pt x="6705" y="71033"/>
                </a:lnTo>
                <a:lnTo>
                  <a:pt x="12481" y="72969"/>
                </a:lnTo>
                <a:lnTo>
                  <a:pt x="37429" y="72969"/>
                </a:lnTo>
                <a:lnTo>
                  <a:pt x="45110" y="71993"/>
                </a:lnTo>
                <a:lnTo>
                  <a:pt x="50871" y="70088"/>
                </a:lnTo>
                <a:lnTo>
                  <a:pt x="57591" y="68153"/>
                </a:lnTo>
                <a:lnTo>
                  <a:pt x="63352" y="66248"/>
                </a:lnTo>
                <a:lnTo>
                  <a:pt x="67193" y="62407"/>
                </a:lnTo>
                <a:lnTo>
                  <a:pt x="71033" y="59527"/>
                </a:lnTo>
                <a:lnTo>
                  <a:pt x="74874" y="55686"/>
                </a:lnTo>
                <a:lnTo>
                  <a:pt x="76794" y="50886"/>
                </a:lnTo>
                <a:lnTo>
                  <a:pt x="78714" y="47045"/>
                </a:lnTo>
                <a:lnTo>
                  <a:pt x="79674" y="42245"/>
                </a:lnTo>
                <a:lnTo>
                  <a:pt x="79674" y="32644"/>
                </a:lnTo>
                <a:lnTo>
                  <a:pt x="78714" y="28803"/>
                </a:lnTo>
                <a:lnTo>
                  <a:pt x="76794" y="24963"/>
                </a:lnTo>
                <a:lnTo>
                  <a:pt x="74874" y="22082"/>
                </a:lnTo>
                <a:lnTo>
                  <a:pt x="72953" y="19202"/>
                </a:lnTo>
                <a:lnTo>
                  <a:pt x="69113" y="16322"/>
                </a:lnTo>
                <a:lnTo>
                  <a:pt x="66233" y="14401"/>
                </a:lnTo>
                <a:lnTo>
                  <a:pt x="62392" y="12481"/>
                </a:lnTo>
                <a:lnTo>
                  <a:pt x="58552" y="10561"/>
                </a:lnTo>
                <a:lnTo>
                  <a:pt x="53751" y="9601"/>
                </a:lnTo>
                <a:lnTo>
                  <a:pt x="48950" y="8641"/>
                </a:lnTo>
                <a:lnTo>
                  <a:pt x="43190" y="8641"/>
                </a:lnTo>
                <a:lnTo>
                  <a:pt x="16306" y="7680"/>
                </a:lnTo>
                <a:lnTo>
                  <a:pt x="11521" y="7680"/>
                </a:lnTo>
                <a:lnTo>
                  <a:pt x="8641" y="6720"/>
                </a:lnTo>
                <a:lnTo>
                  <a:pt x="5745" y="4800"/>
                </a:lnTo>
                <a:lnTo>
                  <a:pt x="2865" y="2880"/>
                </a:lnTo>
                <a:lnTo>
                  <a:pt x="1920" y="0"/>
                </a:lnTo>
                <a:lnTo>
                  <a:pt x="1920" y="33604"/>
                </a:lnTo>
                <a:lnTo>
                  <a:pt x="2865" y="31683"/>
                </a:lnTo>
                <a:lnTo>
                  <a:pt x="4800" y="29763"/>
                </a:lnTo>
                <a:lnTo>
                  <a:pt x="5745" y="28803"/>
                </a:lnTo>
                <a:lnTo>
                  <a:pt x="7680" y="26883"/>
                </a:lnTo>
                <a:lnTo>
                  <a:pt x="9585" y="24963"/>
                </a:lnTo>
                <a:lnTo>
                  <a:pt x="12481" y="23042"/>
                </a:lnTo>
                <a:lnTo>
                  <a:pt x="39349" y="24002"/>
                </a:lnTo>
                <a:lnTo>
                  <a:pt x="46070" y="24002"/>
                </a:lnTo>
                <a:lnTo>
                  <a:pt x="50871" y="24963"/>
                </a:lnTo>
                <a:lnTo>
                  <a:pt x="54711" y="27843"/>
                </a:lnTo>
                <a:lnTo>
                  <a:pt x="58552" y="30723"/>
                </a:lnTo>
                <a:lnTo>
                  <a:pt x="60472" y="33604"/>
                </a:lnTo>
                <a:lnTo>
                  <a:pt x="60472" y="41285"/>
                </a:lnTo>
                <a:lnTo>
                  <a:pt x="59512" y="43205"/>
                </a:lnTo>
                <a:lnTo>
                  <a:pt x="58552" y="46085"/>
                </a:lnTo>
                <a:lnTo>
                  <a:pt x="57591" y="48005"/>
                </a:lnTo>
                <a:lnTo>
                  <a:pt x="55671" y="50886"/>
                </a:lnTo>
                <a:lnTo>
                  <a:pt x="53751" y="52806"/>
                </a:lnTo>
                <a:lnTo>
                  <a:pt x="50871" y="54726"/>
                </a:lnTo>
                <a:lnTo>
                  <a:pt x="47990" y="55686"/>
                </a:lnTo>
                <a:lnTo>
                  <a:pt x="44150" y="56631"/>
                </a:lnTo>
                <a:lnTo>
                  <a:pt x="40309" y="5760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7" name="object 727"/>
          <p:cNvSpPr/>
          <p:nvPr/>
        </p:nvSpPr>
        <p:spPr>
          <a:xfrm>
            <a:off x="4418015" y="6666082"/>
            <a:ext cx="24002" cy="23042"/>
          </a:xfrm>
          <a:custGeom>
            <a:avLst/>
            <a:gdLst/>
            <a:ahLst/>
            <a:cxnLst/>
            <a:rect l="l" t="t" r="r" b="b"/>
            <a:pathLst>
              <a:path w="24002" h="23042">
                <a:moveTo>
                  <a:pt x="24002" y="11521"/>
                </a:moveTo>
                <a:lnTo>
                  <a:pt x="24002" y="6720"/>
                </a:lnTo>
                <a:lnTo>
                  <a:pt x="23042" y="3840"/>
                </a:lnTo>
                <a:lnTo>
                  <a:pt x="21122" y="1935"/>
                </a:lnTo>
                <a:lnTo>
                  <a:pt x="19202" y="975"/>
                </a:lnTo>
                <a:lnTo>
                  <a:pt x="16322" y="0"/>
                </a:lnTo>
                <a:lnTo>
                  <a:pt x="7680" y="0"/>
                </a:lnTo>
                <a:lnTo>
                  <a:pt x="3840" y="975"/>
                </a:lnTo>
                <a:lnTo>
                  <a:pt x="2895" y="1935"/>
                </a:lnTo>
                <a:lnTo>
                  <a:pt x="960" y="3840"/>
                </a:lnTo>
                <a:lnTo>
                  <a:pt x="0" y="6720"/>
                </a:lnTo>
                <a:lnTo>
                  <a:pt x="0" y="16337"/>
                </a:lnTo>
                <a:lnTo>
                  <a:pt x="960" y="19202"/>
                </a:lnTo>
                <a:lnTo>
                  <a:pt x="1935" y="21122"/>
                </a:lnTo>
                <a:lnTo>
                  <a:pt x="3840" y="22082"/>
                </a:lnTo>
                <a:lnTo>
                  <a:pt x="7680" y="23042"/>
                </a:lnTo>
                <a:lnTo>
                  <a:pt x="16322" y="23042"/>
                </a:lnTo>
                <a:lnTo>
                  <a:pt x="19202" y="22082"/>
                </a:lnTo>
                <a:lnTo>
                  <a:pt x="21122" y="20162"/>
                </a:lnTo>
                <a:lnTo>
                  <a:pt x="23042" y="19202"/>
                </a:lnTo>
                <a:lnTo>
                  <a:pt x="24002" y="15361"/>
                </a:lnTo>
                <a:lnTo>
                  <a:pt x="24002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8" name="object 728"/>
          <p:cNvSpPr/>
          <p:nvPr/>
        </p:nvSpPr>
        <p:spPr>
          <a:xfrm>
            <a:off x="4419950" y="6709288"/>
            <a:ext cx="20147" cy="113278"/>
          </a:xfrm>
          <a:custGeom>
            <a:avLst/>
            <a:gdLst/>
            <a:ahLst/>
            <a:cxnLst/>
            <a:rect l="l" t="t" r="r" b="b"/>
            <a:pathLst>
              <a:path w="20147" h="113278">
                <a:moveTo>
                  <a:pt x="20147" y="3840"/>
                </a:moveTo>
                <a:lnTo>
                  <a:pt x="20147" y="2880"/>
                </a:lnTo>
                <a:lnTo>
                  <a:pt x="19187" y="2880"/>
                </a:lnTo>
                <a:lnTo>
                  <a:pt x="19187" y="1920"/>
                </a:lnTo>
                <a:lnTo>
                  <a:pt x="18227" y="960"/>
                </a:lnTo>
                <a:lnTo>
                  <a:pt x="17266" y="960"/>
                </a:lnTo>
                <a:lnTo>
                  <a:pt x="16306" y="0"/>
                </a:lnTo>
                <a:lnTo>
                  <a:pt x="4800" y="0"/>
                </a:lnTo>
                <a:lnTo>
                  <a:pt x="3840" y="960"/>
                </a:lnTo>
                <a:lnTo>
                  <a:pt x="1904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10398"/>
                </a:lnTo>
                <a:lnTo>
                  <a:pt x="960" y="111358"/>
                </a:lnTo>
                <a:lnTo>
                  <a:pt x="1904" y="111358"/>
                </a:lnTo>
                <a:lnTo>
                  <a:pt x="1904" y="112318"/>
                </a:lnTo>
                <a:lnTo>
                  <a:pt x="4800" y="112318"/>
                </a:lnTo>
                <a:lnTo>
                  <a:pt x="6705" y="113278"/>
                </a:lnTo>
                <a:lnTo>
                  <a:pt x="11521" y="113278"/>
                </a:lnTo>
                <a:lnTo>
                  <a:pt x="13426" y="112318"/>
                </a:lnTo>
                <a:lnTo>
                  <a:pt x="17266" y="112318"/>
                </a:lnTo>
                <a:lnTo>
                  <a:pt x="18227" y="111358"/>
                </a:lnTo>
                <a:lnTo>
                  <a:pt x="19187" y="111358"/>
                </a:lnTo>
                <a:lnTo>
                  <a:pt x="19187" y="110398"/>
                </a:lnTo>
                <a:lnTo>
                  <a:pt x="20147" y="109438"/>
                </a:lnTo>
                <a:lnTo>
                  <a:pt x="20147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9" name="object 729"/>
          <p:cNvSpPr/>
          <p:nvPr/>
        </p:nvSpPr>
        <p:spPr>
          <a:xfrm>
            <a:off x="4492904" y="6659361"/>
            <a:ext cx="4800" cy="127680"/>
          </a:xfrm>
          <a:custGeom>
            <a:avLst/>
            <a:gdLst/>
            <a:ahLst/>
            <a:cxnLst/>
            <a:rect l="l" t="t" r="r" b="b"/>
            <a:pathLst>
              <a:path w="4800" h="127680">
                <a:moveTo>
                  <a:pt x="1920" y="975"/>
                </a:moveTo>
                <a:lnTo>
                  <a:pt x="960" y="0"/>
                </a:lnTo>
                <a:lnTo>
                  <a:pt x="0" y="0"/>
                </a:lnTo>
                <a:lnTo>
                  <a:pt x="1920" y="127680"/>
                </a:lnTo>
                <a:lnTo>
                  <a:pt x="1920" y="85450"/>
                </a:lnTo>
                <a:lnTo>
                  <a:pt x="4800" y="81610"/>
                </a:lnTo>
                <a:lnTo>
                  <a:pt x="1920" y="65288"/>
                </a:lnTo>
                <a:lnTo>
                  <a:pt x="1920" y="9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0" name="object 730"/>
          <p:cNvSpPr/>
          <p:nvPr/>
        </p:nvSpPr>
        <p:spPr>
          <a:xfrm>
            <a:off x="4475622" y="6658416"/>
            <a:ext cx="96956" cy="165110"/>
          </a:xfrm>
          <a:custGeom>
            <a:avLst/>
            <a:gdLst/>
            <a:ahLst/>
            <a:cxnLst/>
            <a:rect l="l" t="t" r="r" b="b"/>
            <a:pathLst>
              <a:path w="96956" h="165110">
                <a:moveTo>
                  <a:pt x="960" y="162229"/>
                </a:moveTo>
                <a:lnTo>
                  <a:pt x="1920" y="163189"/>
                </a:lnTo>
                <a:lnTo>
                  <a:pt x="4800" y="163189"/>
                </a:lnTo>
                <a:lnTo>
                  <a:pt x="5760" y="164150"/>
                </a:lnTo>
                <a:lnTo>
                  <a:pt x="10561" y="164150"/>
                </a:lnTo>
                <a:lnTo>
                  <a:pt x="11521" y="163189"/>
                </a:lnTo>
                <a:lnTo>
                  <a:pt x="15361" y="163189"/>
                </a:lnTo>
                <a:lnTo>
                  <a:pt x="16322" y="162229"/>
                </a:lnTo>
                <a:lnTo>
                  <a:pt x="17282" y="161269"/>
                </a:lnTo>
                <a:lnTo>
                  <a:pt x="17282" y="146867"/>
                </a:lnTo>
                <a:lnTo>
                  <a:pt x="20162" y="150708"/>
                </a:lnTo>
                <a:lnTo>
                  <a:pt x="23042" y="153588"/>
                </a:lnTo>
                <a:lnTo>
                  <a:pt x="25923" y="155508"/>
                </a:lnTo>
                <a:lnTo>
                  <a:pt x="28803" y="157429"/>
                </a:lnTo>
                <a:lnTo>
                  <a:pt x="31683" y="159349"/>
                </a:lnTo>
                <a:lnTo>
                  <a:pt x="34564" y="161269"/>
                </a:lnTo>
                <a:lnTo>
                  <a:pt x="36484" y="162229"/>
                </a:lnTo>
                <a:lnTo>
                  <a:pt x="39364" y="163189"/>
                </a:lnTo>
                <a:lnTo>
                  <a:pt x="42245" y="164150"/>
                </a:lnTo>
                <a:lnTo>
                  <a:pt x="45110" y="165110"/>
                </a:lnTo>
                <a:lnTo>
                  <a:pt x="59512" y="165110"/>
                </a:lnTo>
                <a:lnTo>
                  <a:pt x="65272" y="164150"/>
                </a:lnTo>
                <a:lnTo>
                  <a:pt x="71033" y="161269"/>
                </a:lnTo>
                <a:lnTo>
                  <a:pt x="76794" y="158389"/>
                </a:lnTo>
                <a:lnTo>
                  <a:pt x="81594" y="154548"/>
                </a:lnTo>
                <a:lnTo>
                  <a:pt x="85435" y="149748"/>
                </a:lnTo>
                <a:lnTo>
                  <a:pt x="89275" y="143987"/>
                </a:lnTo>
                <a:lnTo>
                  <a:pt x="92156" y="138226"/>
                </a:lnTo>
                <a:lnTo>
                  <a:pt x="94076" y="130545"/>
                </a:lnTo>
                <a:lnTo>
                  <a:pt x="95996" y="122864"/>
                </a:lnTo>
                <a:lnTo>
                  <a:pt x="96956" y="115183"/>
                </a:lnTo>
                <a:lnTo>
                  <a:pt x="96956" y="91180"/>
                </a:lnTo>
                <a:lnTo>
                  <a:pt x="95036" y="84475"/>
                </a:lnTo>
                <a:lnTo>
                  <a:pt x="93116" y="76794"/>
                </a:lnTo>
                <a:lnTo>
                  <a:pt x="91196" y="71033"/>
                </a:lnTo>
                <a:lnTo>
                  <a:pt x="87355" y="66233"/>
                </a:lnTo>
                <a:lnTo>
                  <a:pt x="84475" y="61432"/>
                </a:lnTo>
                <a:lnTo>
                  <a:pt x="79674" y="56631"/>
                </a:lnTo>
                <a:lnTo>
                  <a:pt x="73913" y="53751"/>
                </a:lnTo>
                <a:lnTo>
                  <a:pt x="69113" y="50871"/>
                </a:lnTo>
                <a:lnTo>
                  <a:pt x="62392" y="48950"/>
                </a:lnTo>
                <a:lnTo>
                  <a:pt x="51831" y="48950"/>
                </a:lnTo>
                <a:lnTo>
                  <a:pt x="47990" y="49911"/>
                </a:lnTo>
                <a:lnTo>
                  <a:pt x="46085" y="49911"/>
                </a:lnTo>
                <a:lnTo>
                  <a:pt x="43205" y="50871"/>
                </a:lnTo>
                <a:lnTo>
                  <a:pt x="40309" y="51831"/>
                </a:lnTo>
                <a:lnTo>
                  <a:pt x="37429" y="53751"/>
                </a:lnTo>
                <a:lnTo>
                  <a:pt x="34564" y="54711"/>
                </a:lnTo>
                <a:lnTo>
                  <a:pt x="31683" y="56631"/>
                </a:lnTo>
                <a:lnTo>
                  <a:pt x="28803" y="58552"/>
                </a:lnTo>
                <a:lnTo>
                  <a:pt x="25923" y="60472"/>
                </a:lnTo>
                <a:lnTo>
                  <a:pt x="22082" y="63352"/>
                </a:lnTo>
                <a:lnTo>
                  <a:pt x="19202" y="66233"/>
                </a:lnTo>
                <a:lnTo>
                  <a:pt x="22082" y="82555"/>
                </a:lnTo>
                <a:lnTo>
                  <a:pt x="24963" y="79674"/>
                </a:lnTo>
                <a:lnTo>
                  <a:pt x="27843" y="76794"/>
                </a:lnTo>
                <a:lnTo>
                  <a:pt x="30708" y="73913"/>
                </a:lnTo>
                <a:lnTo>
                  <a:pt x="33588" y="71993"/>
                </a:lnTo>
                <a:lnTo>
                  <a:pt x="35524" y="70073"/>
                </a:lnTo>
                <a:lnTo>
                  <a:pt x="38404" y="69113"/>
                </a:lnTo>
                <a:lnTo>
                  <a:pt x="41269" y="68153"/>
                </a:lnTo>
                <a:lnTo>
                  <a:pt x="43205" y="67193"/>
                </a:lnTo>
                <a:lnTo>
                  <a:pt x="46085" y="66233"/>
                </a:lnTo>
                <a:lnTo>
                  <a:pt x="55671" y="66233"/>
                </a:lnTo>
                <a:lnTo>
                  <a:pt x="59512" y="67193"/>
                </a:lnTo>
                <a:lnTo>
                  <a:pt x="63352" y="70073"/>
                </a:lnTo>
                <a:lnTo>
                  <a:pt x="66233" y="71993"/>
                </a:lnTo>
                <a:lnTo>
                  <a:pt x="69113" y="74874"/>
                </a:lnTo>
                <a:lnTo>
                  <a:pt x="71033" y="78714"/>
                </a:lnTo>
                <a:lnTo>
                  <a:pt x="73913" y="82555"/>
                </a:lnTo>
                <a:lnTo>
                  <a:pt x="74874" y="87355"/>
                </a:lnTo>
                <a:lnTo>
                  <a:pt x="75834" y="92156"/>
                </a:lnTo>
                <a:lnTo>
                  <a:pt x="76794" y="97916"/>
                </a:lnTo>
                <a:lnTo>
                  <a:pt x="76794" y="113263"/>
                </a:lnTo>
                <a:lnTo>
                  <a:pt x="75834" y="118079"/>
                </a:lnTo>
                <a:lnTo>
                  <a:pt x="75834" y="122864"/>
                </a:lnTo>
                <a:lnTo>
                  <a:pt x="74874" y="127665"/>
                </a:lnTo>
                <a:lnTo>
                  <a:pt x="72953" y="131505"/>
                </a:lnTo>
                <a:lnTo>
                  <a:pt x="71033" y="136306"/>
                </a:lnTo>
                <a:lnTo>
                  <a:pt x="68153" y="140147"/>
                </a:lnTo>
                <a:lnTo>
                  <a:pt x="65272" y="143027"/>
                </a:lnTo>
                <a:lnTo>
                  <a:pt x="62392" y="144947"/>
                </a:lnTo>
                <a:lnTo>
                  <a:pt x="58552" y="147827"/>
                </a:lnTo>
                <a:lnTo>
                  <a:pt x="54711" y="148788"/>
                </a:lnTo>
                <a:lnTo>
                  <a:pt x="44150" y="148788"/>
                </a:lnTo>
                <a:lnTo>
                  <a:pt x="39364" y="146867"/>
                </a:lnTo>
                <a:lnTo>
                  <a:pt x="34564" y="143987"/>
                </a:lnTo>
                <a:lnTo>
                  <a:pt x="29763" y="140147"/>
                </a:lnTo>
                <a:lnTo>
                  <a:pt x="24963" y="135346"/>
                </a:lnTo>
                <a:lnTo>
                  <a:pt x="19202" y="128625"/>
                </a:lnTo>
                <a:lnTo>
                  <a:pt x="17282" y="944"/>
                </a:lnTo>
                <a:lnTo>
                  <a:pt x="16322" y="0"/>
                </a:lnTo>
                <a:lnTo>
                  <a:pt x="2880" y="0"/>
                </a:lnTo>
                <a:lnTo>
                  <a:pt x="1920" y="944"/>
                </a:lnTo>
                <a:lnTo>
                  <a:pt x="960" y="944"/>
                </a:lnTo>
                <a:lnTo>
                  <a:pt x="0" y="1920"/>
                </a:lnTo>
                <a:lnTo>
                  <a:pt x="0" y="162229"/>
                </a:lnTo>
                <a:lnTo>
                  <a:pt x="960" y="16222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1" name="object 731"/>
          <p:cNvSpPr/>
          <p:nvPr/>
        </p:nvSpPr>
        <p:spPr>
          <a:xfrm>
            <a:off x="4602342" y="6658416"/>
            <a:ext cx="19187" cy="164150"/>
          </a:xfrm>
          <a:custGeom>
            <a:avLst/>
            <a:gdLst/>
            <a:ahLst/>
            <a:cxnLst/>
            <a:rect l="l" t="t" r="r" b="b"/>
            <a:pathLst>
              <a:path w="19187" h="164150">
                <a:moveTo>
                  <a:pt x="19187" y="160309"/>
                </a:moveTo>
                <a:lnTo>
                  <a:pt x="19187" y="1920"/>
                </a:lnTo>
                <a:lnTo>
                  <a:pt x="18242" y="944"/>
                </a:lnTo>
                <a:lnTo>
                  <a:pt x="17282" y="944"/>
                </a:lnTo>
                <a:lnTo>
                  <a:pt x="16306" y="0"/>
                </a:lnTo>
                <a:lnTo>
                  <a:pt x="2880" y="0"/>
                </a:lnTo>
                <a:lnTo>
                  <a:pt x="1905" y="944"/>
                </a:lnTo>
                <a:lnTo>
                  <a:pt x="960" y="944"/>
                </a:lnTo>
                <a:lnTo>
                  <a:pt x="0" y="1920"/>
                </a:lnTo>
                <a:lnTo>
                  <a:pt x="0" y="162229"/>
                </a:lnTo>
                <a:lnTo>
                  <a:pt x="960" y="162229"/>
                </a:lnTo>
                <a:lnTo>
                  <a:pt x="1905" y="163189"/>
                </a:lnTo>
                <a:lnTo>
                  <a:pt x="4785" y="163189"/>
                </a:lnTo>
                <a:lnTo>
                  <a:pt x="6720" y="164150"/>
                </a:lnTo>
                <a:lnTo>
                  <a:pt x="11506" y="164150"/>
                </a:lnTo>
                <a:lnTo>
                  <a:pt x="13441" y="163189"/>
                </a:lnTo>
                <a:lnTo>
                  <a:pt x="17282" y="163189"/>
                </a:lnTo>
                <a:lnTo>
                  <a:pt x="18242" y="162229"/>
                </a:lnTo>
                <a:lnTo>
                  <a:pt x="19187" y="162229"/>
                </a:lnTo>
                <a:lnTo>
                  <a:pt x="19187" y="16030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2" name="object 732"/>
          <p:cNvSpPr/>
          <p:nvPr/>
        </p:nvSpPr>
        <p:spPr>
          <a:xfrm>
            <a:off x="4671456" y="6712168"/>
            <a:ext cx="8641" cy="34564"/>
          </a:xfrm>
          <a:custGeom>
            <a:avLst/>
            <a:gdLst/>
            <a:ahLst/>
            <a:cxnLst/>
            <a:rect l="l" t="t" r="r" b="b"/>
            <a:pathLst>
              <a:path w="8641" h="34564">
                <a:moveTo>
                  <a:pt x="0" y="34564"/>
                </a:moveTo>
                <a:lnTo>
                  <a:pt x="1920" y="30723"/>
                </a:lnTo>
                <a:lnTo>
                  <a:pt x="2880" y="26883"/>
                </a:lnTo>
                <a:lnTo>
                  <a:pt x="4800" y="23042"/>
                </a:lnTo>
                <a:lnTo>
                  <a:pt x="8641" y="0"/>
                </a:lnTo>
                <a:lnTo>
                  <a:pt x="1920" y="1920"/>
                </a:lnTo>
                <a:lnTo>
                  <a:pt x="0" y="3456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3" name="object 733"/>
          <p:cNvSpPr/>
          <p:nvPr/>
        </p:nvSpPr>
        <p:spPr>
          <a:xfrm>
            <a:off x="4650333" y="6707367"/>
            <a:ext cx="96956" cy="116159"/>
          </a:xfrm>
          <a:custGeom>
            <a:avLst/>
            <a:gdLst/>
            <a:ahLst/>
            <a:cxnLst/>
            <a:rect l="l" t="t" r="r" b="b"/>
            <a:pathLst>
              <a:path w="96956" h="116159">
                <a:moveTo>
                  <a:pt x="90236" y="19202"/>
                </a:moveTo>
                <a:lnTo>
                  <a:pt x="86395" y="15361"/>
                </a:lnTo>
                <a:lnTo>
                  <a:pt x="82555" y="10561"/>
                </a:lnTo>
                <a:lnTo>
                  <a:pt x="77754" y="6720"/>
                </a:lnTo>
                <a:lnTo>
                  <a:pt x="71993" y="4800"/>
                </a:lnTo>
                <a:lnTo>
                  <a:pt x="66233" y="1920"/>
                </a:lnTo>
                <a:lnTo>
                  <a:pt x="58552" y="0"/>
                </a:lnTo>
                <a:lnTo>
                  <a:pt x="43205" y="0"/>
                </a:lnTo>
                <a:lnTo>
                  <a:pt x="35524" y="1920"/>
                </a:lnTo>
                <a:lnTo>
                  <a:pt x="29763" y="4800"/>
                </a:lnTo>
                <a:lnTo>
                  <a:pt x="25923" y="27843"/>
                </a:lnTo>
                <a:lnTo>
                  <a:pt x="28803" y="24963"/>
                </a:lnTo>
                <a:lnTo>
                  <a:pt x="30723" y="22082"/>
                </a:lnTo>
                <a:lnTo>
                  <a:pt x="33604" y="20162"/>
                </a:lnTo>
                <a:lnTo>
                  <a:pt x="37444" y="18242"/>
                </a:lnTo>
                <a:lnTo>
                  <a:pt x="41285" y="16322"/>
                </a:lnTo>
                <a:lnTo>
                  <a:pt x="45125" y="15361"/>
                </a:lnTo>
                <a:lnTo>
                  <a:pt x="59527" y="15361"/>
                </a:lnTo>
                <a:lnTo>
                  <a:pt x="66233" y="18242"/>
                </a:lnTo>
                <a:lnTo>
                  <a:pt x="71048" y="24002"/>
                </a:lnTo>
                <a:lnTo>
                  <a:pt x="75834" y="29763"/>
                </a:lnTo>
                <a:lnTo>
                  <a:pt x="77754" y="38404"/>
                </a:lnTo>
                <a:lnTo>
                  <a:pt x="77754" y="48005"/>
                </a:lnTo>
                <a:lnTo>
                  <a:pt x="20162" y="48005"/>
                </a:lnTo>
                <a:lnTo>
                  <a:pt x="21122" y="44165"/>
                </a:lnTo>
                <a:lnTo>
                  <a:pt x="21122" y="39364"/>
                </a:lnTo>
                <a:lnTo>
                  <a:pt x="23042" y="6720"/>
                </a:lnTo>
                <a:lnTo>
                  <a:pt x="18242" y="10561"/>
                </a:lnTo>
                <a:lnTo>
                  <a:pt x="13441" y="16322"/>
                </a:lnTo>
                <a:lnTo>
                  <a:pt x="9601" y="21122"/>
                </a:lnTo>
                <a:lnTo>
                  <a:pt x="5760" y="26883"/>
                </a:lnTo>
                <a:lnTo>
                  <a:pt x="3840" y="34564"/>
                </a:lnTo>
                <a:lnTo>
                  <a:pt x="960" y="41285"/>
                </a:lnTo>
                <a:lnTo>
                  <a:pt x="0" y="49910"/>
                </a:lnTo>
                <a:lnTo>
                  <a:pt x="0" y="68153"/>
                </a:lnTo>
                <a:lnTo>
                  <a:pt x="960" y="76794"/>
                </a:lnTo>
                <a:lnTo>
                  <a:pt x="3840" y="83515"/>
                </a:lnTo>
                <a:lnTo>
                  <a:pt x="5760" y="91196"/>
                </a:lnTo>
                <a:lnTo>
                  <a:pt x="8641" y="96956"/>
                </a:lnTo>
                <a:lnTo>
                  <a:pt x="13441" y="101757"/>
                </a:lnTo>
                <a:lnTo>
                  <a:pt x="18242" y="106558"/>
                </a:lnTo>
                <a:lnTo>
                  <a:pt x="24002" y="110398"/>
                </a:lnTo>
                <a:lnTo>
                  <a:pt x="29763" y="112318"/>
                </a:lnTo>
                <a:lnTo>
                  <a:pt x="36484" y="115199"/>
                </a:lnTo>
                <a:lnTo>
                  <a:pt x="44165" y="116159"/>
                </a:lnTo>
                <a:lnTo>
                  <a:pt x="62392" y="116159"/>
                </a:lnTo>
                <a:lnTo>
                  <a:pt x="67208" y="115199"/>
                </a:lnTo>
                <a:lnTo>
                  <a:pt x="71048" y="114239"/>
                </a:lnTo>
                <a:lnTo>
                  <a:pt x="75834" y="113278"/>
                </a:lnTo>
                <a:lnTo>
                  <a:pt x="78714" y="112318"/>
                </a:lnTo>
                <a:lnTo>
                  <a:pt x="82555" y="111358"/>
                </a:lnTo>
                <a:lnTo>
                  <a:pt x="84475" y="110398"/>
                </a:lnTo>
                <a:lnTo>
                  <a:pt x="87355" y="109438"/>
                </a:lnTo>
                <a:lnTo>
                  <a:pt x="89275" y="108478"/>
                </a:lnTo>
                <a:lnTo>
                  <a:pt x="90236" y="108478"/>
                </a:lnTo>
                <a:lnTo>
                  <a:pt x="91196" y="107518"/>
                </a:lnTo>
                <a:lnTo>
                  <a:pt x="91196" y="106558"/>
                </a:lnTo>
                <a:lnTo>
                  <a:pt x="92156" y="106558"/>
                </a:lnTo>
                <a:lnTo>
                  <a:pt x="92156" y="103677"/>
                </a:lnTo>
                <a:lnTo>
                  <a:pt x="93116" y="103677"/>
                </a:lnTo>
                <a:lnTo>
                  <a:pt x="93116" y="97916"/>
                </a:lnTo>
                <a:lnTo>
                  <a:pt x="92156" y="96956"/>
                </a:lnTo>
                <a:lnTo>
                  <a:pt x="92156" y="94076"/>
                </a:lnTo>
                <a:lnTo>
                  <a:pt x="91196" y="93116"/>
                </a:lnTo>
                <a:lnTo>
                  <a:pt x="87355" y="93116"/>
                </a:lnTo>
                <a:lnTo>
                  <a:pt x="85435" y="94076"/>
                </a:lnTo>
                <a:lnTo>
                  <a:pt x="83515" y="95036"/>
                </a:lnTo>
                <a:lnTo>
                  <a:pt x="81594" y="95996"/>
                </a:lnTo>
                <a:lnTo>
                  <a:pt x="78714" y="96956"/>
                </a:lnTo>
                <a:lnTo>
                  <a:pt x="75834" y="97916"/>
                </a:lnTo>
                <a:lnTo>
                  <a:pt x="71993" y="98877"/>
                </a:lnTo>
                <a:lnTo>
                  <a:pt x="68168" y="99837"/>
                </a:lnTo>
                <a:lnTo>
                  <a:pt x="64328" y="99837"/>
                </a:lnTo>
                <a:lnTo>
                  <a:pt x="59527" y="100797"/>
                </a:lnTo>
                <a:lnTo>
                  <a:pt x="48966" y="100797"/>
                </a:lnTo>
                <a:lnTo>
                  <a:pt x="43205" y="99837"/>
                </a:lnTo>
                <a:lnTo>
                  <a:pt x="38404" y="97916"/>
                </a:lnTo>
                <a:lnTo>
                  <a:pt x="34564" y="95996"/>
                </a:lnTo>
                <a:lnTo>
                  <a:pt x="30723" y="93116"/>
                </a:lnTo>
                <a:lnTo>
                  <a:pt x="27843" y="90236"/>
                </a:lnTo>
                <a:lnTo>
                  <a:pt x="24963" y="86395"/>
                </a:lnTo>
                <a:lnTo>
                  <a:pt x="23042" y="82555"/>
                </a:lnTo>
                <a:lnTo>
                  <a:pt x="22082" y="77754"/>
                </a:lnTo>
                <a:lnTo>
                  <a:pt x="21122" y="72969"/>
                </a:lnTo>
                <a:lnTo>
                  <a:pt x="20162" y="68153"/>
                </a:lnTo>
                <a:lnTo>
                  <a:pt x="20162" y="62407"/>
                </a:lnTo>
                <a:lnTo>
                  <a:pt x="92156" y="62407"/>
                </a:lnTo>
                <a:lnTo>
                  <a:pt x="93116" y="61447"/>
                </a:lnTo>
                <a:lnTo>
                  <a:pt x="95036" y="60472"/>
                </a:lnTo>
                <a:lnTo>
                  <a:pt x="96956" y="58567"/>
                </a:lnTo>
                <a:lnTo>
                  <a:pt x="96956" y="43205"/>
                </a:lnTo>
                <a:lnTo>
                  <a:pt x="95996" y="36484"/>
                </a:lnTo>
                <a:lnTo>
                  <a:pt x="95036" y="30723"/>
                </a:lnTo>
                <a:lnTo>
                  <a:pt x="93116" y="24963"/>
                </a:lnTo>
                <a:lnTo>
                  <a:pt x="90236" y="192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4" name="object 734"/>
          <p:cNvSpPr/>
          <p:nvPr/>
        </p:nvSpPr>
        <p:spPr>
          <a:xfrm>
            <a:off x="4826965" y="6795683"/>
            <a:ext cx="25923" cy="115199"/>
          </a:xfrm>
          <a:custGeom>
            <a:avLst/>
            <a:gdLst/>
            <a:ahLst/>
            <a:cxnLst/>
            <a:rect l="l" t="t" r="r" b="b"/>
            <a:pathLst>
              <a:path w="25923" h="115199">
                <a:moveTo>
                  <a:pt x="21122" y="4800"/>
                </a:moveTo>
                <a:lnTo>
                  <a:pt x="19202" y="0"/>
                </a:lnTo>
                <a:lnTo>
                  <a:pt x="21122" y="25923"/>
                </a:lnTo>
                <a:lnTo>
                  <a:pt x="25923" y="26883"/>
                </a:lnTo>
                <a:lnTo>
                  <a:pt x="24963" y="7680"/>
                </a:lnTo>
                <a:lnTo>
                  <a:pt x="21122" y="4800"/>
                </a:lnTo>
                <a:close/>
              </a:path>
              <a:path w="25923" h="115199">
                <a:moveTo>
                  <a:pt x="15361" y="-64312"/>
                </a:moveTo>
                <a:lnTo>
                  <a:pt x="17282" y="-65272"/>
                </a:lnTo>
                <a:lnTo>
                  <a:pt x="20162" y="-67193"/>
                </a:lnTo>
                <a:lnTo>
                  <a:pt x="23042" y="-68153"/>
                </a:lnTo>
                <a:lnTo>
                  <a:pt x="25923" y="-69113"/>
                </a:lnTo>
                <a:lnTo>
                  <a:pt x="29763" y="-70073"/>
                </a:lnTo>
                <a:lnTo>
                  <a:pt x="33604" y="-71993"/>
                </a:lnTo>
                <a:lnTo>
                  <a:pt x="50886" y="-71993"/>
                </a:lnTo>
                <a:lnTo>
                  <a:pt x="54726" y="-71033"/>
                </a:lnTo>
                <a:lnTo>
                  <a:pt x="57607" y="-69113"/>
                </a:lnTo>
                <a:lnTo>
                  <a:pt x="59527" y="-68153"/>
                </a:lnTo>
                <a:lnTo>
                  <a:pt x="61447" y="-66233"/>
                </a:lnTo>
                <a:lnTo>
                  <a:pt x="63367" y="-63352"/>
                </a:lnTo>
                <a:lnTo>
                  <a:pt x="65288" y="-61432"/>
                </a:lnTo>
                <a:lnTo>
                  <a:pt x="66248" y="-58552"/>
                </a:lnTo>
                <a:lnTo>
                  <a:pt x="67193" y="-54711"/>
                </a:lnTo>
                <a:lnTo>
                  <a:pt x="67193" y="-39349"/>
                </a:lnTo>
                <a:lnTo>
                  <a:pt x="44165" y="-39349"/>
                </a:lnTo>
                <a:lnTo>
                  <a:pt x="37444" y="-38404"/>
                </a:lnTo>
                <a:lnTo>
                  <a:pt x="30723" y="-36469"/>
                </a:lnTo>
                <a:lnTo>
                  <a:pt x="24002" y="-35524"/>
                </a:lnTo>
                <a:lnTo>
                  <a:pt x="18242" y="-33588"/>
                </a:lnTo>
                <a:lnTo>
                  <a:pt x="13441" y="-30723"/>
                </a:lnTo>
                <a:lnTo>
                  <a:pt x="9601" y="-27843"/>
                </a:lnTo>
                <a:lnTo>
                  <a:pt x="5760" y="-24002"/>
                </a:lnTo>
                <a:lnTo>
                  <a:pt x="2880" y="-19187"/>
                </a:lnTo>
                <a:lnTo>
                  <a:pt x="960" y="-15346"/>
                </a:lnTo>
                <a:lnTo>
                  <a:pt x="0" y="-9601"/>
                </a:lnTo>
                <a:lnTo>
                  <a:pt x="0" y="960"/>
                </a:lnTo>
                <a:lnTo>
                  <a:pt x="960" y="5760"/>
                </a:lnTo>
                <a:lnTo>
                  <a:pt x="1920" y="9601"/>
                </a:lnTo>
                <a:lnTo>
                  <a:pt x="3840" y="13441"/>
                </a:lnTo>
                <a:lnTo>
                  <a:pt x="6720" y="17282"/>
                </a:lnTo>
                <a:lnTo>
                  <a:pt x="9601" y="19202"/>
                </a:lnTo>
                <a:lnTo>
                  <a:pt x="13441" y="22082"/>
                </a:lnTo>
                <a:lnTo>
                  <a:pt x="16322" y="24002"/>
                </a:lnTo>
                <a:lnTo>
                  <a:pt x="21122" y="25923"/>
                </a:lnTo>
                <a:lnTo>
                  <a:pt x="19202" y="0"/>
                </a:lnTo>
                <a:lnTo>
                  <a:pt x="19202" y="-8641"/>
                </a:lnTo>
                <a:lnTo>
                  <a:pt x="20162" y="-11521"/>
                </a:lnTo>
                <a:lnTo>
                  <a:pt x="21122" y="-13441"/>
                </a:lnTo>
                <a:lnTo>
                  <a:pt x="23042" y="-16322"/>
                </a:lnTo>
                <a:lnTo>
                  <a:pt x="24963" y="-18242"/>
                </a:lnTo>
                <a:lnTo>
                  <a:pt x="26883" y="-20162"/>
                </a:lnTo>
                <a:lnTo>
                  <a:pt x="29763" y="-22082"/>
                </a:lnTo>
                <a:lnTo>
                  <a:pt x="32644" y="-23027"/>
                </a:lnTo>
                <a:lnTo>
                  <a:pt x="36484" y="-24002"/>
                </a:lnTo>
                <a:lnTo>
                  <a:pt x="41285" y="-24963"/>
                </a:lnTo>
                <a:lnTo>
                  <a:pt x="67193" y="-24963"/>
                </a:lnTo>
                <a:lnTo>
                  <a:pt x="67193" y="-2880"/>
                </a:lnTo>
                <a:lnTo>
                  <a:pt x="62407" y="2880"/>
                </a:lnTo>
                <a:lnTo>
                  <a:pt x="57607" y="6720"/>
                </a:lnTo>
                <a:lnTo>
                  <a:pt x="53766" y="8641"/>
                </a:lnTo>
                <a:lnTo>
                  <a:pt x="48966" y="11521"/>
                </a:lnTo>
                <a:lnTo>
                  <a:pt x="44165" y="12481"/>
                </a:lnTo>
                <a:lnTo>
                  <a:pt x="32644" y="12481"/>
                </a:lnTo>
                <a:lnTo>
                  <a:pt x="27843" y="11521"/>
                </a:lnTo>
                <a:lnTo>
                  <a:pt x="24963" y="7680"/>
                </a:lnTo>
                <a:lnTo>
                  <a:pt x="25923" y="26883"/>
                </a:lnTo>
                <a:lnTo>
                  <a:pt x="30723" y="27843"/>
                </a:lnTo>
                <a:lnTo>
                  <a:pt x="42245" y="27843"/>
                </a:lnTo>
                <a:lnTo>
                  <a:pt x="48966" y="26883"/>
                </a:lnTo>
                <a:lnTo>
                  <a:pt x="54726" y="24002"/>
                </a:lnTo>
                <a:lnTo>
                  <a:pt x="60487" y="21122"/>
                </a:lnTo>
                <a:lnTo>
                  <a:pt x="65288" y="17282"/>
                </a:lnTo>
                <a:lnTo>
                  <a:pt x="70088" y="12481"/>
                </a:lnTo>
                <a:lnTo>
                  <a:pt x="70088" y="24963"/>
                </a:lnTo>
                <a:lnTo>
                  <a:pt x="71033" y="24963"/>
                </a:lnTo>
                <a:lnTo>
                  <a:pt x="71033" y="25923"/>
                </a:lnTo>
                <a:lnTo>
                  <a:pt x="74874" y="25923"/>
                </a:lnTo>
                <a:lnTo>
                  <a:pt x="75849" y="26883"/>
                </a:lnTo>
                <a:lnTo>
                  <a:pt x="80634" y="26883"/>
                </a:lnTo>
                <a:lnTo>
                  <a:pt x="81594" y="25923"/>
                </a:lnTo>
                <a:lnTo>
                  <a:pt x="85435" y="25923"/>
                </a:lnTo>
                <a:lnTo>
                  <a:pt x="85435" y="24963"/>
                </a:lnTo>
                <a:lnTo>
                  <a:pt x="86410" y="24963"/>
                </a:lnTo>
                <a:lnTo>
                  <a:pt x="86410" y="-54711"/>
                </a:lnTo>
                <a:lnTo>
                  <a:pt x="85435" y="-60472"/>
                </a:lnTo>
                <a:lnTo>
                  <a:pt x="84475" y="-65272"/>
                </a:lnTo>
                <a:lnTo>
                  <a:pt x="82570" y="-70073"/>
                </a:lnTo>
                <a:lnTo>
                  <a:pt x="80634" y="-74874"/>
                </a:lnTo>
                <a:lnTo>
                  <a:pt x="76809" y="-77754"/>
                </a:lnTo>
                <a:lnTo>
                  <a:pt x="73913" y="-81594"/>
                </a:lnTo>
                <a:lnTo>
                  <a:pt x="69128" y="-83515"/>
                </a:lnTo>
                <a:lnTo>
                  <a:pt x="64328" y="-85435"/>
                </a:lnTo>
                <a:lnTo>
                  <a:pt x="58567" y="-87355"/>
                </a:lnTo>
                <a:lnTo>
                  <a:pt x="52806" y="-88315"/>
                </a:lnTo>
                <a:lnTo>
                  <a:pt x="40325" y="-88315"/>
                </a:lnTo>
                <a:lnTo>
                  <a:pt x="36484" y="-87355"/>
                </a:lnTo>
                <a:lnTo>
                  <a:pt x="32644" y="-86395"/>
                </a:lnTo>
                <a:lnTo>
                  <a:pt x="28803" y="-86395"/>
                </a:lnTo>
                <a:lnTo>
                  <a:pt x="24963" y="-85435"/>
                </a:lnTo>
                <a:lnTo>
                  <a:pt x="22082" y="-83515"/>
                </a:lnTo>
                <a:lnTo>
                  <a:pt x="18242" y="-82555"/>
                </a:lnTo>
                <a:lnTo>
                  <a:pt x="15361" y="-81594"/>
                </a:lnTo>
                <a:lnTo>
                  <a:pt x="12481" y="-80634"/>
                </a:lnTo>
                <a:lnTo>
                  <a:pt x="10561" y="-78714"/>
                </a:lnTo>
                <a:lnTo>
                  <a:pt x="8641" y="-77754"/>
                </a:lnTo>
                <a:lnTo>
                  <a:pt x="7680" y="-76794"/>
                </a:lnTo>
                <a:lnTo>
                  <a:pt x="5760" y="-75834"/>
                </a:lnTo>
                <a:lnTo>
                  <a:pt x="5760" y="-74874"/>
                </a:lnTo>
                <a:lnTo>
                  <a:pt x="4800" y="-72953"/>
                </a:lnTo>
                <a:lnTo>
                  <a:pt x="4800" y="-65272"/>
                </a:lnTo>
                <a:lnTo>
                  <a:pt x="5760" y="-64312"/>
                </a:lnTo>
                <a:lnTo>
                  <a:pt x="5760" y="-63352"/>
                </a:lnTo>
                <a:lnTo>
                  <a:pt x="6720" y="-62392"/>
                </a:lnTo>
                <a:lnTo>
                  <a:pt x="6720" y="-61432"/>
                </a:lnTo>
                <a:lnTo>
                  <a:pt x="9601" y="-61432"/>
                </a:lnTo>
                <a:lnTo>
                  <a:pt x="11521" y="-62392"/>
                </a:lnTo>
                <a:lnTo>
                  <a:pt x="13441" y="-63352"/>
                </a:lnTo>
                <a:lnTo>
                  <a:pt x="15361" y="-6431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5" name="object 735"/>
          <p:cNvSpPr/>
          <p:nvPr/>
        </p:nvSpPr>
        <p:spPr>
          <a:xfrm>
            <a:off x="4948885" y="6707367"/>
            <a:ext cx="91196" cy="115199"/>
          </a:xfrm>
          <a:custGeom>
            <a:avLst/>
            <a:gdLst/>
            <a:ahLst/>
            <a:cxnLst/>
            <a:rect l="l" t="t" r="r" b="b"/>
            <a:pathLst>
              <a:path w="91196" h="115199">
                <a:moveTo>
                  <a:pt x="19202" y="37444"/>
                </a:moveTo>
                <a:lnTo>
                  <a:pt x="24963" y="30723"/>
                </a:lnTo>
                <a:lnTo>
                  <a:pt x="29763" y="25923"/>
                </a:lnTo>
                <a:lnTo>
                  <a:pt x="34564" y="22082"/>
                </a:lnTo>
                <a:lnTo>
                  <a:pt x="39364" y="19202"/>
                </a:lnTo>
                <a:lnTo>
                  <a:pt x="44165" y="17282"/>
                </a:lnTo>
                <a:lnTo>
                  <a:pt x="52806" y="17282"/>
                </a:lnTo>
                <a:lnTo>
                  <a:pt x="56631" y="18242"/>
                </a:lnTo>
                <a:lnTo>
                  <a:pt x="59527" y="19202"/>
                </a:lnTo>
                <a:lnTo>
                  <a:pt x="62407" y="21122"/>
                </a:lnTo>
                <a:lnTo>
                  <a:pt x="64312" y="23042"/>
                </a:lnTo>
                <a:lnTo>
                  <a:pt x="66248" y="24963"/>
                </a:lnTo>
                <a:lnTo>
                  <a:pt x="68153" y="27843"/>
                </a:lnTo>
                <a:lnTo>
                  <a:pt x="69113" y="30723"/>
                </a:lnTo>
                <a:lnTo>
                  <a:pt x="70088" y="34564"/>
                </a:lnTo>
                <a:lnTo>
                  <a:pt x="71033" y="38404"/>
                </a:lnTo>
                <a:lnTo>
                  <a:pt x="71993" y="43205"/>
                </a:lnTo>
                <a:lnTo>
                  <a:pt x="71993" y="113278"/>
                </a:lnTo>
                <a:lnTo>
                  <a:pt x="72953" y="113278"/>
                </a:lnTo>
                <a:lnTo>
                  <a:pt x="73913" y="114239"/>
                </a:lnTo>
                <a:lnTo>
                  <a:pt x="76794" y="114239"/>
                </a:lnTo>
                <a:lnTo>
                  <a:pt x="77754" y="115199"/>
                </a:lnTo>
                <a:lnTo>
                  <a:pt x="83515" y="115199"/>
                </a:lnTo>
                <a:lnTo>
                  <a:pt x="85435" y="114239"/>
                </a:lnTo>
                <a:lnTo>
                  <a:pt x="89275" y="114239"/>
                </a:lnTo>
                <a:lnTo>
                  <a:pt x="90236" y="113278"/>
                </a:lnTo>
                <a:lnTo>
                  <a:pt x="91196" y="113278"/>
                </a:lnTo>
                <a:lnTo>
                  <a:pt x="91196" y="39364"/>
                </a:lnTo>
                <a:lnTo>
                  <a:pt x="90236" y="32644"/>
                </a:lnTo>
                <a:lnTo>
                  <a:pt x="89275" y="27843"/>
                </a:lnTo>
                <a:lnTo>
                  <a:pt x="88315" y="22082"/>
                </a:lnTo>
                <a:lnTo>
                  <a:pt x="85435" y="17282"/>
                </a:lnTo>
                <a:lnTo>
                  <a:pt x="82555" y="13441"/>
                </a:lnTo>
                <a:lnTo>
                  <a:pt x="79674" y="9601"/>
                </a:lnTo>
                <a:lnTo>
                  <a:pt x="75834" y="6720"/>
                </a:lnTo>
                <a:lnTo>
                  <a:pt x="71033" y="3840"/>
                </a:lnTo>
                <a:lnTo>
                  <a:pt x="66248" y="1920"/>
                </a:lnTo>
                <a:lnTo>
                  <a:pt x="60472" y="0"/>
                </a:lnTo>
                <a:lnTo>
                  <a:pt x="47030" y="0"/>
                </a:lnTo>
                <a:lnTo>
                  <a:pt x="41285" y="1920"/>
                </a:lnTo>
                <a:lnTo>
                  <a:pt x="35524" y="4800"/>
                </a:lnTo>
                <a:lnTo>
                  <a:pt x="29763" y="7680"/>
                </a:lnTo>
                <a:lnTo>
                  <a:pt x="23042" y="13441"/>
                </a:lnTo>
                <a:lnTo>
                  <a:pt x="17282" y="19202"/>
                </a:lnTo>
                <a:lnTo>
                  <a:pt x="17282" y="3840"/>
                </a:lnTo>
                <a:lnTo>
                  <a:pt x="16322" y="2880"/>
                </a:lnTo>
                <a:lnTo>
                  <a:pt x="15361" y="2880"/>
                </a:lnTo>
                <a:lnTo>
                  <a:pt x="14401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12318"/>
                </a:lnTo>
                <a:lnTo>
                  <a:pt x="960" y="113278"/>
                </a:lnTo>
                <a:lnTo>
                  <a:pt x="1920" y="114239"/>
                </a:lnTo>
                <a:lnTo>
                  <a:pt x="4800" y="114239"/>
                </a:lnTo>
                <a:lnTo>
                  <a:pt x="6720" y="115199"/>
                </a:lnTo>
                <a:lnTo>
                  <a:pt x="11521" y="115199"/>
                </a:lnTo>
                <a:lnTo>
                  <a:pt x="13441" y="114239"/>
                </a:lnTo>
                <a:lnTo>
                  <a:pt x="17282" y="114239"/>
                </a:lnTo>
                <a:lnTo>
                  <a:pt x="18242" y="113278"/>
                </a:lnTo>
                <a:lnTo>
                  <a:pt x="19202" y="113278"/>
                </a:lnTo>
                <a:lnTo>
                  <a:pt x="19202" y="374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6" name="object 736"/>
          <p:cNvSpPr/>
          <p:nvPr/>
        </p:nvSpPr>
        <p:spPr>
          <a:xfrm>
            <a:off x="5089992" y="6780336"/>
            <a:ext cx="7680" cy="42230"/>
          </a:xfrm>
          <a:custGeom>
            <a:avLst/>
            <a:gdLst/>
            <a:ahLst/>
            <a:cxnLst/>
            <a:rect l="l" t="t" r="r" b="b"/>
            <a:pathLst>
              <a:path w="7680" h="42230">
                <a:moveTo>
                  <a:pt x="5775" y="17266"/>
                </a:moveTo>
                <a:lnTo>
                  <a:pt x="3840" y="13426"/>
                </a:lnTo>
                <a:lnTo>
                  <a:pt x="1935" y="9585"/>
                </a:lnTo>
                <a:lnTo>
                  <a:pt x="975" y="4785"/>
                </a:lnTo>
                <a:lnTo>
                  <a:pt x="0" y="0"/>
                </a:lnTo>
                <a:lnTo>
                  <a:pt x="1935" y="39349"/>
                </a:lnTo>
                <a:lnTo>
                  <a:pt x="7680" y="42230"/>
                </a:lnTo>
                <a:lnTo>
                  <a:pt x="5775" y="1726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7" name="object 737"/>
          <p:cNvSpPr/>
          <p:nvPr/>
        </p:nvSpPr>
        <p:spPr>
          <a:xfrm>
            <a:off x="5068884" y="6658416"/>
            <a:ext cx="96956" cy="165110"/>
          </a:xfrm>
          <a:custGeom>
            <a:avLst/>
            <a:gdLst/>
            <a:ahLst/>
            <a:cxnLst/>
            <a:rect l="l" t="t" r="r" b="b"/>
            <a:pathLst>
              <a:path w="96956" h="165110">
                <a:moveTo>
                  <a:pt x="960" y="123825"/>
                </a:moveTo>
                <a:lnTo>
                  <a:pt x="1920" y="130545"/>
                </a:lnTo>
                <a:lnTo>
                  <a:pt x="3840" y="137266"/>
                </a:lnTo>
                <a:lnTo>
                  <a:pt x="5760" y="143027"/>
                </a:lnTo>
                <a:lnTo>
                  <a:pt x="9601" y="148788"/>
                </a:lnTo>
                <a:lnTo>
                  <a:pt x="12481" y="153588"/>
                </a:lnTo>
                <a:lnTo>
                  <a:pt x="17282" y="157429"/>
                </a:lnTo>
                <a:lnTo>
                  <a:pt x="23042" y="161269"/>
                </a:lnTo>
                <a:lnTo>
                  <a:pt x="21107" y="121919"/>
                </a:lnTo>
                <a:lnTo>
                  <a:pt x="20162" y="117104"/>
                </a:lnTo>
                <a:lnTo>
                  <a:pt x="20162" y="96956"/>
                </a:lnTo>
                <a:lnTo>
                  <a:pt x="21107" y="92156"/>
                </a:lnTo>
                <a:lnTo>
                  <a:pt x="22082" y="86395"/>
                </a:lnTo>
                <a:lnTo>
                  <a:pt x="24002" y="82555"/>
                </a:lnTo>
                <a:lnTo>
                  <a:pt x="25923" y="78714"/>
                </a:lnTo>
                <a:lnTo>
                  <a:pt x="27828" y="74874"/>
                </a:lnTo>
                <a:lnTo>
                  <a:pt x="30723" y="71993"/>
                </a:lnTo>
                <a:lnTo>
                  <a:pt x="34549" y="69113"/>
                </a:lnTo>
                <a:lnTo>
                  <a:pt x="37444" y="67193"/>
                </a:lnTo>
                <a:lnTo>
                  <a:pt x="42230" y="66233"/>
                </a:lnTo>
                <a:lnTo>
                  <a:pt x="52791" y="66233"/>
                </a:lnTo>
                <a:lnTo>
                  <a:pt x="57591" y="68153"/>
                </a:lnTo>
                <a:lnTo>
                  <a:pt x="62392" y="71033"/>
                </a:lnTo>
                <a:lnTo>
                  <a:pt x="67193" y="74874"/>
                </a:lnTo>
                <a:lnTo>
                  <a:pt x="71993" y="79674"/>
                </a:lnTo>
                <a:lnTo>
                  <a:pt x="77754" y="85435"/>
                </a:lnTo>
                <a:lnTo>
                  <a:pt x="77754" y="127665"/>
                </a:lnTo>
                <a:lnTo>
                  <a:pt x="74874" y="131505"/>
                </a:lnTo>
                <a:lnTo>
                  <a:pt x="71033" y="135346"/>
                </a:lnTo>
                <a:lnTo>
                  <a:pt x="69113" y="138226"/>
                </a:lnTo>
                <a:lnTo>
                  <a:pt x="66233" y="140147"/>
                </a:lnTo>
                <a:lnTo>
                  <a:pt x="63352" y="142067"/>
                </a:lnTo>
                <a:lnTo>
                  <a:pt x="60472" y="143987"/>
                </a:lnTo>
                <a:lnTo>
                  <a:pt x="58552" y="145907"/>
                </a:lnTo>
                <a:lnTo>
                  <a:pt x="55671" y="146867"/>
                </a:lnTo>
                <a:lnTo>
                  <a:pt x="53751" y="147827"/>
                </a:lnTo>
                <a:lnTo>
                  <a:pt x="50871" y="148788"/>
                </a:lnTo>
                <a:lnTo>
                  <a:pt x="41285" y="148788"/>
                </a:lnTo>
                <a:lnTo>
                  <a:pt x="36484" y="147827"/>
                </a:lnTo>
                <a:lnTo>
                  <a:pt x="33604" y="144947"/>
                </a:lnTo>
                <a:lnTo>
                  <a:pt x="29763" y="143027"/>
                </a:lnTo>
                <a:lnTo>
                  <a:pt x="26883" y="139186"/>
                </a:lnTo>
                <a:lnTo>
                  <a:pt x="28788" y="164150"/>
                </a:lnTo>
                <a:lnTo>
                  <a:pt x="34549" y="165110"/>
                </a:lnTo>
                <a:lnTo>
                  <a:pt x="49911" y="165110"/>
                </a:lnTo>
                <a:lnTo>
                  <a:pt x="56631" y="163189"/>
                </a:lnTo>
                <a:lnTo>
                  <a:pt x="62392" y="160309"/>
                </a:lnTo>
                <a:lnTo>
                  <a:pt x="68153" y="156469"/>
                </a:lnTo>
                <a:lnTo>
                  <a:pt x="73913" y="151668"/>
                </a:lnTo>
                <a:lnTo>
                  <a:pt x="79674" y="145907"/>
                </a:lnTo>
                <a:lnTo>
                  <a:pt x="79674" y="161269"/>
                </a:lnTo>
                <a:lnTo>
                  <a:pt x="80634" y="162229"/>
                </a:lnTo>
                <a:lnTo>
                  <a:pt x="81594" y="163189"/>
                </a:lnTo>
                <a:lnTo>
                  <a:pt x="84475" y="163189"/>
                </a:lnTo>
                <a:lnTo>
                  <a:pt x="85435" y="164150"/>
                </a:lnTo>
                <a:lnTo>
                  <a:pt x="90236" y="164150"/>
                </a:lnTo>
                <a:lnTo>
                  <a:pt x="91196" y="163189"/>
                </a:lnTo>
                <a:lnTo>
                  <a:pt x="95036" y="163189"/>
                </a:lnTo>
                <a:lnTo>
                  <a:pt x="95996" y="162229"/>
                </a:lnTo>
                <a:lnTo>
                  <a:pt x="96956" y="162229"/>
                </a:lnTo>
                <a:lnTo>
                  <a:pt x="96956" y="2880"/>
                </a:lnTo>
                <a:lnTo>
                  <a:pt x="95996" y="2880"/>
                </a:lnTo>
                <a:lnTo>
                  <a:pt x="95996" y="1920"/>
                </a:lnTo>
                <a:lnTo>
                  <a:pt x="95036" y="944"/>
                </a:lnTo>
                <a:lnTo>
                  <a:pt x="92156" y="944"/>
                </a:lnTo>
                <a:lnTo>
                  <a:pt x="90236" y="0"/>
                </a:lnTo>
                <a:lnTo>
                  <a:pt x="83515" y="0"/>
                </a:lnTo>
                <a:lnTo>
                  <a:pt x="82555" y="944"/>
                </a:lnTo>
                <a:lnTo>
                  <a:pt x="79674" y="944"/>
                </a:lnTo>
                <a:lnTo>
                  <a:pt x="78714" y="1920"/>
                </a:lnTo>
                <a:lnTo>
                  <a:pt x="77754" y="1920"/>
                </a:lnTo>
                <a:lnTo>
                  <a:pt x="77754" y="65272"/>
                </a:lnTo>
                <a:lnTo>
                  <a:pt x="71993" y="59512"/>
                </a:lnTo>
                <a:lnTo>
                  <a:pt x="67193" y="55671"/>
                </a:lnTo>
                <a:lnTo>
                  <a:pt x="62392" y="53751"/>
                </a:lnTo>
                <a:lnTo>
                  <a:pt x="56631" y="50871"/>
                </a:lnTo>
                <a:lnTo>
                  <a:pt x="51831" y="48950"/>
                </a:lnTo>
                <a:lnTo>
                  <a:pt x="37444" y="48950"/>
                </a:lnTo>
                <a:lnTo>
                  <a:pt x="30723" y="50871"/>
                </a:lnTo>
                <a:lnTo>
                  <a:pt x="25923" y="53751"/>
                </a:lnTo>
                <a:lnTo>
                  <a:pt x="20162" y="56631"/>
                </a:lnTo>
                <a:lnTo>
                  <a:pt x="15361" y="60472"/>
                </a:lnTo>
                <a:lnTo>
                  <a:pt x="11521" y="65272"/>
                </a:lnTo>
                <a:lnTo>
                  <a:pt x="7680" y="70073"/>
                </a:lnTo>
                <a:lnTo>
                  <a:pt x="4800" y="76794"/>
                </a:lnTo>
                <a:lnTo>
                  <a:pt x="2880" y="84475"/>
                </a:lnTo>
                <a:lnTo>
                  <a:pt x="960" y="91180"/>
                </a:lnTo>
                <a:lnTo>
                  <a:pt x="0" y="99837"/>
                </a:lnTo>
                <a:lnTo>
                  <a:pt x="0" y="116144"/>
                </a:lnTo>
                <a:lnTo>
                  <a:pt x="960" y="12382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8" name="object 738"/>
          <p:cNvSpPr/>
          <p:nvPr/>
        </p:nvSpPr>
        <p:spPr>
          <a:xfrm>
            <a:off x="5257998" y="6709288"/>
            <a:ext cx="19202" cy="113278"/>
          </a:xfrm>
          <a:custGeom>
            <a:avLst/>
            <a:gdLst/>
            <a:ahLst/>
            <a:cxnLst/>
            <a:rect l="l" t="t" r="r" b="b"/>
            <a:pathLst>
              <a:path w="19202" h="113278">
                <a:moveTo>
                  <a:pt x="960" y="111358"/>
                </a:moveTo>
                <a:lnTo>
                  <a:pt x="1920" y="112318"/>
                </a:lnTo>
                <a:lnTo>
                  <a:pt x="4800" y="112318"/>
                </a:lnTo>
                <a:lnTo>
                  <a:pt x="6720" y="113278"/>
                </a:lnTo>
                <a:lnTo>
                  <a:pt x="11521" y="113278"/>
                </a:lnTo>
                <a:lnTo>
                  <a:pt x="13441" y="112318"/>
                </a:lnTo>
                <a:lnTo>
                  <a:pt x="17282" y="112318"/>
                </a:lnTo>
                <a:lnTo>
                  <a:pt x="18242" y="111358"/>
                </a:lnTo>
                <a:lnTo>
                  <a:pt x="19202" y="111358"/>
                </a:lnTo>
                <a:lnTo>
                  <a:pt x="19202" y="1920"/>
                </a:lnTo>
                <a:lnTo>
                  <a:pt x="18242" y="960"/>
                </a:lnTo>
                <a:lnTo>
                  <a:pt x="17282" y="960"/>
                </a:lnTo>
                <a:lnTo>
                  <a:pt x="16322" y="0"/>
                </a:lnTo>
                <a:lnTo>
                  <a:pt x="4800" y="0"/>
                </a:lnTo>
                <a:lnTo>
                  <a:pt x="384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10398"/>
                </a:lnTo>
                <a:lnTo>
                  <a:pt x="960" y="11135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9" name="object 739"/>
          <p:cNvSpPr/>
          <p:nvPr/>
        </p:nvSpPr>
        <p:spPr>
          <a:xfrm>
            <a:off x="5256077" y="6666082"/>
            <a:ext cx="24002" cy="23042"/>
          </a:xfrm>
          <a:custGeom>
            <a:avLst/>
            <a:gdLst/>
            <a:ahLst/>
            <a:cxnLst/>
            <a:rect l="l" t="t" r="r" b="b"/>
            <a:pathLst>
              <a:path w="24002" h="23042">
                <a:moveTo>
                  <a:pt x="24002" y="11521"/>
                </a:moveTo>
                <a:lnTo>
                  <a:pt x="24002" y="6720"/>
                </a:lnTo>
                <a:lnTo>
                  <a:pt x="23042" y="3840"/>
                </a:lnTo>
                <a:lnTo>
                  <a:pt x="21122" y="1935"/>
                </a:lnTo>
                <a:lnTo>
                  <a:pt x="19202" y="975"/>
                </a:lnTo>
                <a:lnTo>
                  <a:pt x="16322" y="0"/>
                </a:lnTo>
                <a:lnTo>
                  <a:pt x="7680" y="0"/>
                </a:lnTo>
                <a:lnTo>
                  <a:pt x="3840" y="975"/>
                </a:lnTo>
                <a:lnTo>
                  <a:pt x="1920" y="1935"/>
                </a:lnTo>
                <a:lnTo>
                  <a:pt x="960" y="3840"/>
                </a:lnTo>
                <a:lnTo>
                  <a:pt x="0" y="6720"/>
                </a:lnTo>
                <a:lnTo>
                  <a:pt x="0" y="16337"/>
                </a:lnTo>
                <a:lnTo>
                  <a:pt x="960" y="19202"/>
                </a:lnTo>
                <a:lnTo>
                  <a:pt x="1920" y="21122"/>
                </a:lnTo>
                <a:lnTo>
                  <a:pt x="3840" y="22082"/>
                </a:lnTo>
                <a:lnTo>
                  <a:pt x="7680" y="23042"/>
                </a:lnTo>
                <a:lnTo>
                  <a:pt x="16322" y="23042"/>
                </a:lnTo>
                <a:lnTo>
                  <a:pt x="19202" y="22082"/>
                </a:lnTo>
                <a:lnTo>
                  <a:pt x="21122" y="20162"/>
                </a:lnTo>
                <a:lnTo>
                  <a:pt x="23042" y="19202"/>
                </a:lnTo>
                <a:lnTo>
                  <a:pt x="24002" y="15361"/>
                </a:lnTo>
                <a:lnTo>
                  <a:pt x="24002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0" name="object 740"/>
          <p:cNvSpPr/>
          <p:nvPr/>
        </p:nvSpPr>
        <p:spPr>
          <a:xfrm>
            <a:off x="5313669" y="6707367"/>
            <a:ext cx="91196" cy="115199"/>
          </a:xfrm>
          <a:custGeom>
            <a:avLst/>
            <a:gdLst/>
            <a:ahLst/>
            <a:cxnLst/>
            <a:rect l="l" t="t" r="r" b="b"/>
            <a:pathLst>
              <a:path w="91196" h="115199">
                <a:moveTo>
                  <a:pt x="19202" y="37444"/>
                </a:moveTo>
                <a:lnTo>
                  <a:pt x="24963" y="30723"/>
                </a:lnTo>
                <a:lnTo>
                  <a:pt x="29763" y="25923"/>
                </a:lnTo>
                <a:lnTo>
                  <a:pt x="34564" y="22082"/>
                </a:lnTo>
                <a:lnTo>
                  <a:pt x="39364" y="19202"/>
                </a:lnTo>
                <a:lnTo>
                  <a:pt x="44165" y="17282"/>
                </a:lnTo>
                <a:lnTo>
                  <a:pt x="52806" y="17282"/>
                </a:lnTo>
                <a:lnTo>
                  <a:pt x="55686" y="18242"/>
                </a:lnTo>
                <a:lnTo>
                  <a:pt x="58567" y="19202"/>
                </a:lnTo>
                <a:lnTo>
                  <a:pt x="61447" y="21122"/>
                </a:lnTo>
                <a:lnTo>
                  <a:pt x="64328" y="23042"/>
                </a:lnTo>
                <a:lnTo>
                  <a:pt x="66248" y="24963"/>
                </a:lnTo>
                <a:lnTo>
                  <a:pt x="68168" y="27843"/>
                </a:lnTo>
                <a:lnTo>
                  <a:pt x="69128" y="30723"/>
                </a:lnTo>
                <a:lnTo>
                  <a:pt x="70073" y="34564"/>
                </a:lnTo>
                <a:lnTo>
                  <a:pt x="71048" y="38404"/>
                </a:lnTo>
                <a:lnTo>
                  <a:pt x="71048" y="112318"/>
                </a:lnTo>
                <a:lnTo>
                  <a:pt x="72009" y="112318"/>
                </a:lnTo>
                <a:lnTo>
                  <a:pt x="72009" y="113278"/>
                </a:lnTo>
                <a:lnTo>
                  <a:pt x="72969" y="113278"/>
                </a:lnTo>
                <a:lnTo>
                  <a:pt x="73913" y="114239"/>
                </a:lnTo>
                <a:lnTo>
                  <a:pt x="76794" y="114239"/>
                </a:lnTo>
                <a:lnTo>
                  <a:pt x="77754" y="115199"/>
                </a:lnTo>
                <a:lnTo>
                  <a:pt x="83515" y="115199"/>
                </a:lnTo>
                <a:lnTo>
                  <a:pt x="84475" y="114239"/>
                </a:lnTo>
                <a:lnTo>
                  <a:pt x="89291" y="114239"/>
                </a:lnTo>
                <a:lnTo>
                  <a:pt x="89291" y="113278"/>
                </a:lnTo>
                <a:lnTo>
                  <a:pt x="90251" y="113278"/>
                </a:lnTo>
                <a:lnTo>
                  <a:pt x="91196" y="112318"/>
                </a:lnTo>
                <a:lnTo>
                  <a:pt x="91196" y="39364"/>
                </a:lnTo>
                <a:lnTo>
                  <a:pt x="90251" y="32644"/>
                </a:lnTo>
                <a:lnTo>
                  <a:pt x="89291" y="27843"/>
                </a:lnTo>
                <a:lnTo>
                  <a:pt x="87355" y="22082"/>
                </a:lnTo>
                <a:lnTo>
                  <a:pt x="85450" y="17282"/>
                </a:lnTo>
                <a:lnTo>
                  <a:pt x="82570" y="13441"/>
                </a:lnTo>
                <a:lnTo>
                  <a:pt x="79689" y="9601"/>
                </a:lnTo>
                <a:lnTo>
                  <a:pt x="75849" y="6720"/>
                </a:lnTo>
                <a:lnTo>
                  <a:pt x="71048" y="3840"/>
                </a:lnTo>
                <a:lnTo>
                  <a:pt x="66248" y="1920"/>
                </a:lnTo>
                <a:lnTo>
                  <a:pt x="60487" y="0"/>
                </a:lnTo>
                <a:lnTo>
                  <a:pt x="47045" y="0"/>
                </a:lnTo>
                <a:lnTo>
                  <a:pt x="41285" y="1920"/>
                </a:lnTo>
                <a:lnTo>
                  <a:pt x="35524" y="4800"/>
                </a:lnTo>
                <a:lnTo>
                  <a:pt x="28803" y="7680"/>
                </a:lnTo>
                <a:lnTo>
                  <a:pt x="23042" y="13441"/>
                </a:lnTo>
                <a:lnTo>
                  <a:pt x="17282" y="19202"/>
                </a:lnTo>
                <a:lnTo>
                  <a:pt x="17282" y="3840"/>
                </a:lnTo>
                <a:lnTo>
                  <a:pt x="16322" y="3840"/>
                </a:lnTo>
                <a:lnTo>
                  <a:pt x="16322" y="2880"/>
                </a:lnTo>
                <a:lnTo>
                  <a:pt x="14401" y="2880"/>
                </a:lnTo>
                <a:lnTo>
                  <a:pt x="14401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0" y="3840"/>
                </a:lnTo>
                <a:lnTo>
                  <a:pt x="0" y="113278"/>
                </a:lnTo>
                <a:lnTo>
                  <a:pt x="960" y="113278"/>
                </a:lnTo>
                <a:lnTo>
                  <a:pt x="1920" y="114239"/>
                </a:lnTo>
                <a:lnTo>
                  <a:pt x="4800" y="114239"/>
                </a:lnTo>
                <a:lnTo>
                  <a:pt x="5760" y="115199"/>
                </a:lnTo>
                <a:lnTo>
                  <a:pt x="11521" y="115199"/>
                </a:lnTo>
                <a:lnTo>
                  <a:pt x="13441" y="114239"/>
                </a:lnTo>
                <a:lnTo>
                  <a:pt x="17282" y="114239"/>
                </a:lnTo>
                <a:lnTo>
                  <a:pt x="18242" y="113278"/>
                </a:lnTo>
                <a:lnTo>
                  <a:pt x="19202" y="113278"/>
                </a:lnTo>
                <a:lnTo>
                  <a:pt x="19202" y="374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1" name="object 741"/>
          <p:cNvSpPr/>
          <p:nvPr/>
        </p:nvSpPr>
        <p:spPr>
          <a:xfrm>
            <a:off x="5423108" y="6681444"/>
            <a:ext cx="69113" cy="142082"/>
          </a:xfrm>
          <a:custGeom>
            <a:avLst/>
            <a:gdLst/>
            <a:ahLst/>
            <a:cxnLst/>
            <a:rect l="l" t="t" r="r" b="b"/>
            <a:pathLst>
              <a:path w="69113" h="142082">
                <a:moveTo>
                  <a:pt x="38404" y="1920"/>
                </a:moveTo>
                <a:lnTo>
                  <a:pt x="37444" y="975"/>
                </a:lnTo>
                <a:lnTo>
                  <a:pt x="36484" y="975"/>
                </a:lnTo>
                <a:lnTo>
                  <a:pt x="35524" y="0"/>
                </a:lnTo>
                <a:lnTo>
                  <a:pt x="22082" y="0"/>
                </a:lnTo>
                <a:lnTo>
                  <a:pt x="21122" y="975"/>
                </a:lnTo>
                <a:lnTo>
                  <a:pt x="19202" y="975"/>
                </a:lnTo>
                <a:lnTo>
                  <a:pt x="19202" y="28803"/>
                </a:lnTo>
                <a:lnTo>
                  <a:pt x="1920" y="28803"/>
                </a:lnTo>
                <a:lnTo>
                  <a:pt x="1920" y="29763"/>
                </a:lnTo>
                <a:lnTo>
                  <a:pt x="960" y="30723"/>
                </a:lnTo>
                <a:lnTo>
                  <a:pt x="960" y="32644"/>
                </a:lnTo>
                <a:lnTo>
                  <a:pt x="0" y="33604"/>
                </a:lnTo>
                <a:lnTo>
                  <a:pt x="0" y="39364"/>
                </a:lnTo>
                <a:lnTo>
                  <a:pt x="960" y="41285"/>
                </a:lnTo>
                <a:lnTo>
                  <a:pt x="960" y="42245"/>
                </a:lnTo>
                <a:lnTo>
                  <a:pt x="1920" y="44165"/>
                </a:lnTo>
                <a:lnTo>
                  <a:pt x="19202" y="44165"/>
                </a:lnTo>
                <a:lnTo>
                  <a:pt x="19202" y="118079"/>
                </a:lnTo>
                <a:lnTo>
                  <a:pt x="21122" y="121920"/>
                </a:lnTo>
                <a:lnTo>
                  <a:pt x="22082" y="126720"/>
                </a:lnTo>
                <a:lnTo>
                  <a:pt x="24002" y="130561"/>
                </a:lnTo>
                <a:lnTo>
                  <a:pt x="25923" y="133441"/>
                </a:lnTo>
                <a:lnTo>
                  <a:pt x="28803" y="136321"/>
                </a:lnTo>
                <a:lnTo>
                  <a:pt x="31683" y="138242"/>
                </a:lnTo>
                <a:lnTo>
                  <a:pt x="35524" y="140162"/>
                </a:lnTo>
                <a:lnTo>
                  <a:pt x="39364" y="141122"/>
                </a:lnTo>
                <a:lnTo>
                  <a:pt x="44165" y="142082"/>
                </a:lnTo>
                <a:lnTo>
                  <a:pt x="55686" y="142082"/>
                </a:lnTo>
                <a:lnTo>
                  <a:pt x="57607" y="141122"/>
                </a:lnTo>
                <a:lnTo>
                  <a:pt x="60487" y="141122"/>
                </a:lnTo>
                <a:lnTo>
                  <a:pt x="62392" y="140162"/>
                </a:lnTo>
                <a:lnTo>
                  <a:pt x="63367" y="140162"/>
                </a:lnTo>
                <a:lnTo>
                  <a:pt x="64328" y="139202"/>
                </a:lnTo>
                <a:lnTo>
                  <a:pt x="66233" y="139202"/>
                </a:lnTo>
                <a:lnTo>
                  <a:pt x="67208" y="138242"/>
                </a:lnTo>
                <a:lnTo>
                  <a:pt x="67208" y="137281"/>
                </a:lnTo>
                <a:lnTo>
                  <a:pt x="68168" y="137281"/>
                </a:lnTo>
                <a:lnTo>
                  <a:pt x="69113" y="136321"/>
                </a:lnTo>
                <a:lnTo>
                  <a:pt x="69113" y="123840"/>
                </a:lnTo>
                <a:lnTo>
                  <a:pt x="68168" y="123840"/>
                </a:lnTo>
                <a:lnTo>
                  <a:pt x="68168" y="122880"/>
                </a:lnTo>
                <a:lnTo>
                  <a:pt x="67208" y="121920"/>
                </a:lnTo>
                <a:lnTo>
                  <a:pt x="66233" y="121920"/>
                </a:lnTo>
                <a:lnTo>
                  <a:pt x="65272" y="122880"/>
                </a:lnTo>
                <a:lnTo>
                  <a:pt x="63367" y="122880"/>
                </a:lnTo>
                <a:lnTo>
                  <a:pt x="62392" y="123840"/>
                </a:lnTo>
                <a:lnTo>
                  <a:pt x="60487" y="123840"/>
                </a:lnTo>
                <a:lnTo>
                  <a:pt x="59527" y="124800"/>
                </a:lnTo>
                <a:lnTo>
                  <a:pt x="57607" y="124800"/>
                </a:lnTo>
                <a:lnTo>
                  <a:pt x="56647" y="125760"/>
                </a:lnTo>
                <a:lnTo>
                  <a:pt x="48005" y="125760"/>
                </a:lnTo>
                <a:lnTo>
                  <a:pt x="44165" y="123840"/>
                </a:lnTo>
                <a:lnTo>
                  <a:pt x="41285" y="119999"/>
                </a:lnTo>
                <a:lnTo>
                  <a:pt x="39364" y="116159"/>
                </a:lnTo>
                <a:lnTo>
                  <a:pt x="38404" y="110398"/>
                </a:lnTo>
                <a:lnTo>
                  <a:pt x="38404" y="44165"/>
                </a:lnTo>
                <a:lnTo>
                  <a:pt x="68168" y="44165"/>
                </a:lnTo>
                <a:lnTo>
                  <a:pt x="68168" y="42245"/>
                </a:lnTo>
                <a:lnTo>
                  <a:pt x="69113" y="41285"/>
                </a:lnTo>
                <a:lnTo>
                  <a:pt x="69113" y="30723"/>
                </a:lnTo>
                <a:lnTo>
                  <a:pt x="68168" y="30723"/>
                </a:lnTo>
                <a:lnTo>
                  <a:pt x="68168" y="28803"/>
                </a:lnTo>
                <a:lnTo>
                  <a:pt x="38404" y="28803"/>
                </a:lnTo>
                <a:lnTo>
                  <a:pt x="38404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2" name="object 742"/>
          <p:cNvSpPr/>
          <p:nvPr/>
        </p:nvSpPr>
        <p:spPr>
          <a:xfrm>
            <a:off x="5507583" y="6795683"/>
            <a:ext cx="26883" cy="115199"/>
          </a:xfrm>
          <a:custGeom>
            <a:avLst/>
            <a:gdLst/>
            <a:ahLst/>
            <a:cxnLst/>
            <a:rect l="l" t="t" r="r" b="b"/>
            <a:pathLst>
              <a:path w="26883" h="115199">
                <a:moveTo>
                  <a:pt x="22082" y="4800"/>
                </a:moveTo>
                <a:lnTo>
                  <a:pt x="20162" y="0"/>
                </a:lnTo>
                <a:lnTo>
                  <a:pt x="22082" y="25923"/>
                </a:lnTo>
                <a:lnTo>
                  <a:pt x="26883" y="26883"/>
                </a:lnTo>
                <a:lnTo>
                  <a:pt x="25923" y="7680"/>
                </a:lnTo>
                <a:lnTo>
                  <a:pt x="22082" y="4800"/>
                </a:lnTo>
                <a:close/>
              </a:path>
              <a:path w="26883" h="115199">
                <a:moveTo>
                  <a:pt x="10561" y="-78714"/>
                </a:moveTo>
                <a:lnTo>
                  <a:pt x="8641" y="-77754"/>
                </a:lnTo>
                <a:lnTo>
                  <a:pt x="7680" y="-76794"/>
                </a:lnTo>
                <a:lnTo>
                  <a:pt x="6720" y="-75834"/>
                </a:lnTo>
                <a:lnTo>
                  <a:pt x="5760" y="-74874"/>
                </a:lnTo>
                <a:lnTo>
                  <a:pt x="5760" y="-64312"/>
                </a:lnTo>
                <a:lnTo>
                  <a:pt x="6720" y="-63352"/>
                </a:lnTo>
                <a:lnTo>
                  <a:pt x="6720" y="-62392"/>
                </a:lnTo>
                <a:lnTo>
                  <a:pt x="7680" y="-62392"/>
                </a:lnTo>
                <a:lnTo>
                  <a:pt x="7680" y="-61432"/>
                </a:lnTo>
                <a:lnTo>
                  <a:pt x="10561" y="-61432"/>
                </a:lnTo>
                <a:lnTo>
                  <a:pt x="11521" y="-62392"/>
                </a:lnTo>
                <a:lnTo>
                  <a:pt x="13441" y="-63352"/>
                </a:lnTo>
                <a:lnTo>
                  <a:pt x="15361" y="-64312"/>
                </a:lnTo>
                <a:lnTo>
                  <a:pt x="18242" y="-65272"/>
                </a:lnTo>
                <a:lnTo>
                  <a:pt x="21122" y="-67193"/>
                </a:lnTo>
                <a:lnTo>
                  <a:pt x="24002" y="-68153"/>
                </a:lnTo>
                <a:lnTo>
                  <a:pt x="26883" y="-69113"/>
                </a:lnTo>
                <a:lnTo>
                  <a:pt x="30723" y="-70073"/>
                </a:lnTo>
                <a:lnTo>
                  <a:pt x="34564" y="-71993"/>
                </a:lnTo>
                <a:lnTo>
                  <a:pt x="51846" y="-71993"/>
                </a:lnTo>
                <a:lnTo>
                  <a:pt x="54726" y="-71033"/>
                </a:lnTo>
                <a:lnTo>
                  <a:pt x="58567" y="-69113"/>
                </a:lnTo>
                <a:lnTo>
                  <a:pt x="60487" y="-68153"/>
                </a:lnTo>
                <a:lnTo>
                  <a:pt x="62407" y="-66233"/>
                </a:lnTo>
                <a:lnTo>
                  <a:pt x="64328" y="-63352"/>
                </a:lnTo>
                <a:lnTo>
                  <a:pt x="66248" y="-61432"/>
                </a:lnTo>
                <a:lnTo>
                  <a:pt x="67208" y="-58552"/>
                </a:lnTo>
                <a:lnTo>
                  <a:pt x="67208" y="-54711"/>
                </a:lnTo>
                <a:lnTo>
                  <a:pt x="68168" y="-51831"/>
                </a:lnTo>
                <a:lnTo>
                  <a:pt x="68168" y="-39349"/>
                </a:lnTo>
                <a:lnTo>
                  <a:pt x="45125" y="-39349"/>
                </a:lnTo>
                <a:lnTo>
                  <a:pt x="37444" y="-38404"/>
                </a:lnTo>
                <a:lnTo>
                  <a:pt x="31683" y="-36469"/>
                </a:lnTo>
                <a:lnTo>
                  <a:pt x="24963" y="-35524"/>
                </a:lnTo>
                <a:lnTo>
                  <a:pt x="19202" y="-33588"/>
                </a:lnTo>
                <a:lnTo>
                  <a:pt x="14401" y="-30723"/>
                </a:lnTo>
                <a:lnTo>
                  <a:pt x="9601" y="-27843"/>
                </a:lnTo>
                <a:lnTo>
                  <a:pt x="6720" y="-24002"/>
                </a:lnTo>
                <a:lnTo>
                  <a:pt x="3840" y="-19187"/>
                </a:lnTo>
                <a:lnTo>
                  <a:pt x="1920" y="-15346"/>
                </a:lnTo>
                <a:lnTo>
                  <a:pt x="0" y="-9601"/>
                </a:lnTo>
                <a:lnTo>
                  <a:pt x="0" y="960"/>
                </a:lnTo>
                <a:lnTo>
                  <a:pt x="975" y="5760"/>
                </a:lnTo>
                <a:lnTo>
                  <a:pt x="2880" y="9601"/>
                </a:lnTo>
                <a:lnTo>
                  <a:pt x="4800" y="13441"/>
                </a:lnTo>
                <a:lnTo>
                  <a:pt x="7680" y="17282"/>
                </a:lnTo>
                <a:lnTo>
                  <a:pt x="10561" y="19202"/>
                </a:lnTo>
                <a:lnTo>
                  <a:pt x="13441" y="22082"/>
                </a:lnTo>
                <a:lnTo>
                  <a:pt x="17282" y="24002"/>
                </a:lnTo>
                <a:lnTo>
                  <a:pt x="22082" y="25923"/>
                </a:lnTo>
                <a:lnTo>
                  <a:pt x="20162" y="0"/>
                </a:lnTo>
                <a:lnTo>
                  <a:pt x="20162" y="-8641"/>
                </a:lnTo>
                <a:lnTo>
                  <a:pt x="21122" y="-11521"/>
                </a:lnTo>
                <a:lnTo>
                  <a:pt x="22082" y="-13441"/>
                </a:lnTo>
                <a:lnTo>
                  <a:pt x="23042" y="-16322"/>
                </a:lnTo>
                <a:lnTo>
                  <a:pt x="24963" y="-18242"/>
                </a:lnTo>
                <a:lnTo>
                  <a:pt x="27843" y="-20162"/>
                </a:lnTo>
                <a:lnTo>
                  <a:pt x="30723" y="-22082"/>
                </a:lnTo>
                <a:lnTo>
                  <a:pt x="33604" y="-23027"/>
                </a:lnTo>
                <a:lnTo>
                  <a:pt x="37444" y="-24002"/>
                </a:lnTo>
                <a:lnTo>
                  <a:pt x="41285" y="-24963"/>
                </a:lnTo>
                <a:lnTo>
                  <a:pt x="68168" y="-24963"/>
                </a:lnTo>
                <a:lnTo>
                  <a:pt x="68168" y="-2880"/>
                </a:lnTo>
                <a:lnTo>
                  <a:pt x="63367" y="2880"/>
                </a:lnTo>
                <a:lnTo>
                  <a:pt x="58567" y="6720"/>
                </a:lnTo>
                <a:lnTo>
                  <a:pt x="54726" y="8641"/>
                </a:lnTo>
                <a:lnTo>
                  <a:pt x="49926" y="11521"/>
                </a:lnTo>
                <a:lnTo>
                  <a:pt x="45125" y="12481"/>
                </a:lnTo>
                <a:lnTo>
                  <a:pt x="33604" y="12481"/>
                </a:lnTo>
                <a:lnTo>
                  <a:pt x="28803" y="11521"/>
                </a:lnTo>
                <a:lnTo>
                  <a:pt x="25923" y="7680"/>
                </a:lnTo>
                <a:lnTo>
                  <a:pt x="26883" y="26883"/>
                </a:lnTo>
                <a:lnTo>
                  <a:pt x="31683" y="27843"/>
                </a:lnTo>
                <a:lnTo>
                  <a:pt x="43205" y="27843"/>
                </a:lnTo>
                <a:lnTo>
                  <a:pt x="49926" y="26883"/>
                </a:lnTo>
                <a:lnTo>
                  <a:pt x="54726" y="24002"/>
                </a:lnTo>
                <a:lnTo>
                  <a:pt x="60487" y="21122"/>
                </a:lnTo>
                <a:lnTo>
                  <a:pt x="66248" y="17282"/>
                </a:lnTo>
                <a:lnTo>
                  <a:pt x="71048" y="12481"/>
                </a:lnTo>
                <a:lnTo>
                  <a:pt x="71048" y="24963"/>
                </a:lnTo>
                <a:lnTo>
                  <a:pt x="71993" y="25923"/>
                </a:lnTo>
                <a:lnTo>
                  <a:pt x="74889" y="25923"/>
                </a:lnTo>
                <a:lnTo>
                  <a:pt x="76809" y="26883"/>
                </a:lnTo>
                <a:lnTo>
                  <a:pt x="80650" y="26883"/>
                </a:lnTo>
                <a:lnTo>
                  <a:pt x="82555" y="25923"/>
                </a:lnTo>
                <a:lnTo>
                  <a:pt x="85435" y="25923"/>
                </a:lnTo>
                <a:lnTo>
                  <a:pt x="86395" y="24963"/>
                </a:lnTo>
                <a:lnTo>
                  <a:pt x="87355" y="24963"/>
                </a:lnTo>
                <a:lnTo>
                  <a:pt x="87355" y="-54711"/>
                </a:lnTo>
                <a:lnTo>
                  <a:pt x="86395" y="-60472"/>
                </a:lnTo>
                <a:lnTo>
                  <a:pt x="85435" y="-65272"/>
                </a:lnTo>
                <a:lnTo>
                  <a:pt x="83515" y="-70073"/>
                </a:lnTo>
                <a:lnTo>
                  <a:pt x="81610" y="-74874"/>
                </a:lnTo>
                <a:lnTo>
                  <a:pt x="77769" y="-77754"/>
                </a:lnTo>
                <a:lnTo>
                  <a:pt x="74889" y="-81594"/>
                </a:lnTo>
                <a:lnTo>
                  <a:pt x="70088" y="-83515"/>
                </a:lnTo>
                <a:lnTo>
                  <a:pt x="65288" y="-85435"/>
                </a:lnTo>
                <a:lnTo>
                  <a:pt x="59527" y="-87355"/>
                </a:lnTo>
                <a:lnTo>
                  <a:pt x="52806" y="-88315"/>
                </a:lnTo>
                <a:lnTo>
                  <a:pt x="41285" y="-88315"/>
                </a:lnTo>
                <a:lnTo>
                  <a:pt x="37444" y="-87355"/>
                </a:lnTo>
                <a:lnTo>
                  <a:pt x="33604" y="-86395"/>
                </a:lnTo>
                <a:lnTo>
                  <a:pt x="29763" y="-86395"/>
                </a:lnTo>
                <a:lnTo>
                  <a:pt x="25923" y="-85435"/>
                </a:lnTo>
                <a:lnTo>
                  <a:pt x="22082" y="-83515"/>
                </a:lnTo>
                <a:lnTo>
                  <a:pt x="19202" y="-82555"/>
                </a:lnTo>
                <a:lnTo>
                  <a:pt x="16322" y="-81594"/>
                </a:lnTo>
                <a:lnTo>
                  <a:pt x="13441" y="-80634"/>
                </a:lnTo>
                <a:lnTo>
                  <a:pt x="10561" y="-7871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3" name="object 743"/>
          <p:cNvSpPr/>
          <p:nvPr/>
        </p:nvSpPr>
        <p:spPr>
          <a:xfrm>
            <a:off x="5630463" y="6707367"/>
            <a:ext cx="91196" cy="115199"/>
          </a:xfrm>
          <a:custGeom>
            <a:avLst/>
            <a:gdLst/>
            <a:ahLst/>
            <a:cxnLst/>
            <a:rect l="l" t="t" r="r" b="b"/>
            <a:pathLst>
              <a:path w="91196" h="115199">
                <a:moveTo>
                  <a:pt x="48966" y="17282"/>
                </a:moveTo>
                <a:lnTo>
                  <a:pt x="52806" y="17282"/>
                </a:lnTo>
                <a:lnTo>
                  <a:pt x="56647" y="18242"/>
                </a:lnTo>
                <a:lnTo>
                  <a:pt x="58552" y="19202"/>
                </a:lnTo>
                <a:lnTo>
                  <a:pt x="62392" y="21122"/>
                </a:lnTo>
                <a:lnTo>
                  <a:pt x="64312" y="23042"/>
                </a:lnTo>
                <a:lnTo>
                  <a:pt x="66248" y="24963"/>
                </a:lnTo>
                <a:lnTo>
                  <a:pt x="68153" y="27843"/>
                </a:lnTo>
                <a:lnTo>
                  <a:pt x="69113" y="30723"/>
                </a:lnTo>
                <a:lnTo>
                  <a:pt x="70088" y="34564"/>
                </a:lnTo>
                <a:lnTo>
                  <a:pt x="71033" y="38404"/>
                </a:lnTo>
                <a:lnTo>
                  <a:pt x="71993" y="43205"/>
                </a:lnTo>
                <a:lnTo>
                  <a:pt x="71993" y="113278"/>
                </a:lnTo>
                <a:lnTo>
                  <a:pt x="72953" y="113278"/>
                </a:lnTo>
                <a:lnTo>
                  <a:pt x="73929" y="114239"/>
                </a:lnTo>
                <a:lnTo>
                  <a:pt x="76794" y="114239"/>
                </a:lnTo>
                <a:lnTo>
                  <a:pt x="77754" y="115199"/>
                </a:lnTo>
                <a:lnTo>
                  <a:pt x="83515" y="115199"/>
                </a:lnTo>
                <a:lnTo>
                  <a:pt x="84475" y="114239"/>
                </a:lnTo>
                <a:lnTo>
                  <a:pt x="89275" y="114239"/>
                </a:lnTo>
                <a:lnTo>
                  <a:pt x="89275" y="113278"/>
                </a:lnTo>
                <a:lnTo>
                  <a:pt x="90236" y="113278"/>
                </a:lnTo>
                <a:lnTo>
                  <a:pt x="91196" y="112318"/>
                </a:lnTo>
                <a:lnTo>
                  <a:pt x="91196" y="39364"/>
                </a:lnTo>
                <a:lnTo>
                  <a:pt x="90236" y="32644"/>
                </a:lnTo>
                <a:lnTo>
                  <a:pt x="89275" y="27843"/>
                </a:lnTo>
                <a:lnTo>
                  <a:pt x="87355" y="22082"/>
                </a:lnTo>
                <a:lnTo>
                  <a:pt x="85435" y="17282"/>
                </a:lnTo>
                <a:lnTo>
                  <a:pt x="82555" y="13441"/>
                </a:lnTo>
                <a:lnTo>
                  <a:pt x="79674" y="9601"/>
                </a:lnTo>
                <a:lnTo>
                  <a:pt x="75834" y="6720"/>
                </a:lnTo>
                <a:lnTo>
                  <a:pt x="71033" y="3840"/>
                </a:lnTo>
                <a:lnTo>
                  <a:pt x="66248" y="1920"/>
                </a:lnTo>
                <a:lnTo>
                  <a:pt x="60472" y="0"/>
                </a:lnTo>
                <a:lnTo>
                  <a:pt x="47030" y="0"/>
                </a:lnTo>
                <a:lnTo>
                  <a:pt x="41285" y="1920"/>
                </a:lnTo>
                <a:lnTo>
                  <a:pt x="35524" y="4800"/>
                </a:lnTo>
                <a:lnTo>
                  <a:pt x="28803" y="7680"/>
                </a:lnTo>
                <a:lnTo>
                  <a:pt x="23042" y="13441"/>
                </a:lnTo>
                <a:lnTo>
                  <a:pt x="17282" y="19202"/>
                </a:lnTo>
                <a:lnTo>
                  <a:pt x="17282" y="3840"/>
                </a:lnTo>
                <a:lnTo>
                  <a:pt x="16322" y="3840"/>
                </a:lnTo>
                <a:lnTo>
                  <a:pt x="16322" y="2880"/>
                </a:lnTo>
                <a:lnTo>
                  <a:pt x="15361" y="2880"/>
                </a:lnTo>
                <a:lnTo>
                  <a:pt x="14401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0" y="3840"/>
                </a:lnTo>
                <a:lnTo>
                  <a:pt x="0" y="113278"/>
                </a:lnTo>
                <a:lnTo>
                  <a:pt x="960" y="113278"/>
                </a:lnTo>
                <a:lnTo>
                  <a:pt x="1920" y="114239"/>
                </a:lnTo>
                <a:lnTo>
                  <a:pt x="4800" y="114239"/>
                </a:lnTo>
                <a:lnTo>
                  <a:pt x="5760" y="115199"/>
                </a:lnTo>
                <a:lnTo>
                  <a:pt x="11521" y="115199"/>
                </a:lnTo>
                <a:lnTo>
                  <a:pt x="13441" y="114239"/>
                </a:lnTo>
                <a:lnTo>
                  <a:pt x="17282" y="114239"/>
                </a:lnTo>
                <a:lnTo>
                  <a:pt x="18242" y="113278"/>
                </a:lnTo>
                <a:lnTo>
                  <a:pt x="19202" y="113278"/>
                </a:lnTo>
                <a:lnTo>
                  <a:pt x="19202" y="37444"/>
                </a:lnTo>
                <a:lnTo>
                  <a:pt x="24963" y="30723"/>
                </a:lnTo>
                <a:lnTo>
                  <a:pt x="29763" y="25923"/>
                </a:lnTo>
                <a:lnTo>
                  <a:pt x="34564" y="22082"/>
                </a:lnTo>
                <a:lnTo>
                  <a:pt x="39364" y="19202"/>
                </a:lnTo>
                <a:lnTo>
                  <a:pt x="44165" y="17282"/>
                </a:lnTo>
                <a:lnTo>
                  <a:pt x="48966" y="172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4" name="object 744"/>
          <p:cNvSpPr/>
          <p:nvPr/>
        </p:nvSpPr>
        <p:spPr>
          <a:xfrm>
            <a:off x="5762945" y="6708327"/>
            <a:ext cx="82555" cy="130561"/>
          </a:xfrm>
          <a:custGeom>
            <a:avLst/>
            <a:gdLst/>
            <a:ahLst/>
            <a:cxnLst/>
            <a:rect l="l" t="t" r="r" b="b"/>
            <a:pathLst>
              <a:path w="82555" h="130561">
                <a:moveTo>
                  <a:pt x="35524" y="74874"/>
                </a:moveTo>
                <a:lnTo>
                  <a:pt x="41269" y="73914"/>
                </a:lnTo>
                <a:lnTo>
                  <a:pt x="46070" y="72953"/>
                </a:lnTo>
                <a:lnTo>
                  <a:pt x="50871" y="71033"/>
                </a:lnTo>
                <a:lnTo>
                  <a:pt x="55671" y="68168"/>
                </a:lnTo>
                <a:lnTo>
                  <a:pt x="59512" y="65272"/>
                </a:lnTo>
                <a:lnTo>
                  <a:pt x="62392" y="62392"/>
                </a:lnTo>
                <a:lnTo>
                  <a:pt x="65272" y="57607"/>
                </a:lnTo>
                <a:lnTo>
                  <a:pt x="67193" y="53766"/>
                </a:lnTo>
                <a:lnTo>
                  <a:pt x="69113" y="48950"/>
                </a:lnTo>
                <a:lnTo>
                  <a:pt x="70073" y="43205"/>
                </a:lnTo>
                <a:lnTo>
                  <a:pt x="70073" y="29763"/>
                </a:lnTo>
                <a:lnTo>
                  <a:pt x="69113" y="26883"/>
                </a:lnTo>
                <a:lnTo>
                  <a:pt x="67193" y="23042"/>
                </a:lnTo>
                <a:lnTo>
                  <a:pt x="66233" y="20162"/>
                </a:lnTo>
                <a:lnTo>
                  <a:pt x="63352" y="17282"/>
                </a:lnTo>
                <a:lnTo>
                  <a:pt x="79674" y="17282"/>
                </a:lnTo>
                <a:lnTo>
                  <a:pt x="80634" y="16322"/>
                </a:lnTo>
                <a:lnTo>
                  <a:pt x="80634" y="15361"/>
                </a:lnTo>
                <a:lnTo>
                  <a:pt x="81594" y="14401"/>
                </a:lnTo>
                <a:lnTo>
                  <a:pt x="82555" y="12481"/>
                </a:lnTo>
                <a:lnTo>
                  <a:pt x="82555" y="6720"/>
                </a:lnTo>
                <a:lnTo>
                  <a:pt x="81594" y="4800"/>
                </a:lnTo>
                <a:lnTo>
                  <a:pt x="81594" y="3840"/>
                </a:lnTo>
                <a:lnTo>
                  <a:pt x="80634" y="1920"/>
                </a:lnTo>
                <a:lnTo>
                  <a:pt x="46070" y="1920"/>
                </a:lnTo>
                <a:lnTo>
                  <a:pt x="44150" y="960"/>
                </a:lnTo>
                <a:lnTo>
                  <a:pt x="41269" y="0"/>
                </a:lnTo>
                <a:lnTo>
                  <a:pt x="23027" y="0"/>
                </a:lnTo>
                <a:lnTo>
                  <a:pt x="18242" y="960"/>
                </a:lnTo>
                <a:lnTo>
                  <a:pt x="12466" y="1920"/>
                </a:lnTo>
                <a:lnTo>
                  <a:pt x="7680" y="3840"/>
                </a:lnTo>
                <a:lnTo>
                  <a:pt x="3840" y="6720"/>
                </a:lnTo>
                <a:lnTo>
                  <a:pt x="0" y="9601"/>
                </a:lnTo>
                <a:lnTo>
                  <a:pt x="960" y="130561"/>
                </a:lnTo>
                <a:lnTo>
                  <a:pt x="960" y="122880"/>
                </a:lnTo>
                <a:lnTo>
                  <a:pt x="1920" y="120959"/>
                </a:lnTo>
                <a:lnTo>
                  <a:pt x="1920" y="119039"/>
                </a:lnTo>
                <a:lnTo>
                  <a:pt x="2880" y="118079"/>
                </a:lnTo>
                <a:lnTo>
                  <a:pt x="3840" y="116159"/>
                </a:lnTo>
                <a:lnTo>
                  <a:pt x="4800" y="114239"/>
                </a:lnTo>
                <a:lnTo>
                  <a:pt x="3840" y="82555"/>
                </a:lnTo>
                <a:lnTo>
                  <a:pt x="3840" y="75834"/>
                </a:lnTo>
                <a:lnTo>
                  <a:pt x="4800" y="73914"/>
                </a:lnTo>
                <a:lnTo>
                  <a:pt x="5760" y="72009"/>
                </a:lnTo>
                <a:lnTo>
                  <a:pt x="6720" y="71033"/>
                </a:lnTo>
                <a:lnTo>
                  <a:pt x="6720" y="34564"/>
                </a:lnTo>
                <a:lnTo>
                  <a:pt x="7680" y="31683"/>
                </a:lnTo>
                <a:lnTo>
                  <a:pt x="8641" y="28803"/>
                </a:lnTo>
                <a:lnTo>
                  <a:pt x="9601" y="25923"/>
                </a:lnTo>
                <a:lnTo>
                  <a:pt x="10561" y="24003"/>
                </a:lnTo>
                <a:lnTo>
                  <a:pt x="12466" y="21122"/>
                </a:lnTo>
                <a:lnTo>
                  <a:pt x="14401" y="19202"/>
                </a:lnTo>
                <a:lnTo>
                  <a:pt x="16306" y="17282"/>
                </a:lnTo>
                <a:lnTo>
                  <a:pt x="19187" y="16322"/>
                </a:lnTo>
                <a:lnTo>
                  <a:pt x="22082" y="15361"/>
                </a:lnTo>
                <a:lnTo>
                  <a:pt x="24963" y="14401"/>
                </a:lnTo>
                <a:lnTo>
                  <a:pt x="36469" y="14401"/>
                </a:lnTo>
                <a:lnTo>
                  <a:pt x="42230" y="16322"/>
                </a:lnTo>
                <a:lnTo>
                  <a:pt x="46070" y="20162"/>
                </a:lnTo>
                <a:lnTo>
                  <a:pt x="49911" y="24963"/>
                </a:lnTo>
                <a:lnTo>
                  <a:pt x="51831" y="29763"/>
                </a:lnTo>
                <a:lnTo>
                  <a:pt x="51831" y="43205"/>
                </a:lnTo>
                <a:lnTo>
                  <a:pt x="50871" y="46085"/>
                </a:lnTo>
                <a:lnTo>
                  <a:pt x="49911" y="48950"/>
                </a:lnTo>
                <a:lnTo>
                  <a:pt x="47990" y="51831"/>
                </a:lnTo>
                <a:lnTo>
                  <a:pt x="46070" y="53766"/>
                </a:lnTo>
                <a:lnTo>
                  <a:pt x="44150" y="55671"/>
                </a:lnTo>
                <a:lnTo>
                  <a:pt x="42230" y="57607"/>
                </a:lnTo>
                <a:lnTo>
                  <a:pt x="39364" y="58552"/>
                </a:lnTo>
                <a:lnTo>
                  <a:pt x="36469" y="59512"/>
                </a:lnTo>
                <a:lnTo>
                  <a:pt x="33588" y="60487"/>
                </a:lnTo>
                <a:lnTo>
                  <a:pt x="22082" y="60487"/>
                </a:lnTo>
                <a:lnTo>
                  <a:pt x="17282" y="73914"/>
                </a:lnTo>
                <a:lnTo>
                  <a:pt x="21122" y="74874"/>
                </a:lnTo>
                <a:lnTo>
                  <a:pt x="35524" y="7487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5" name="object 745"/>
          <p:cNvSpPr/>
          <p:nvPr/>
        </p:nvSpPr>
        <p:spPr>
          <a:xfrm>
            <a:off x="5769665" y="6753438"/>
            <a:ext cx="15361" cy="28803"/>
          </a:xfrm>
          <a:custGeom>
            <a:avLst/>
            <a:gdLst/>
            <a:ahLst/>
            <a:cxnLst/>
            <a:rect l="l" t="t" r="r" b="b"/>
            <a:pathLst>
              <a:path w="15361" h="28803">
                <a:moveTo>
                  <a:pt x="0" y="0"/>
                </a:moveTo>
                <a:lnTo>
                  <a:pt x="0" y="25923"/>
                </a:lnTo>
                <a:lnTo>
                  <a:pt x="1920" y="24002"/>
                </a:lnTo>
                <a:lnTo>
                  <a:pt x="3840" y="25923"/>
                </a:lnTo>
                <a:lnTo>
                  <a:pt x="6720" y="26898"/>
                </a:lnTo>
                <a:lnTo>
                  <a:pt x="10561" y="28803"/>
                </a:lnTo>
                <a:lnTo>
                  <a:pt x="15361" y="15377"/>
                </a:lnTo>
                <a:lnTo>
                  <a:pt x="9585" y="13441"/>
                </a:lnTo>
                <a:lnTo>
                  <a:pt x="5745" y="9616"/>
                </a:lnTo>
                <a:lnTo>
                  <a:pt x="1920" y="5775"/>
                </a:lnTo>
                <a:lnTo>
                  <a:pt x="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6" name="object 746"/>
          <p:cNvSpPr/>
          <p:nvPr/>
        </p:nvSpPr>
        <p:spPr>
          <a:xfrm>
            <a:off x="5744702" y="6717929"/>
            <a:ext cx="98877" cy="145922"/>
          </a:xfrm>
          <a:custGeom>
            <a:avLst/>
            <a:gdLst/>
            <a:ahLst/>
            <a:cxnLst/>
            <a:rect l="l" t="t" r="r" b="b"/>
            <a:pathLst>
              <a:path w="98877" h="145923">
                <a:moveTo>
                  <a:pt x="0" y="118079"/>
                </a:moveTo>
                <a:lnTo>
                  <a:pt x="0" y="121919"/>
                </a:lnTo>
                <a:lnTo>
                  <a:pt x="960" y="125760"/>
                </a:lnTo>
                <a:lnTo>
                  <a:pt x="2880" y="129585"/>
                </a:lnTo>
                <a:lnTo>
                  <a:pt x="4800" y="132481"/>
                </a:lnTo>
                <a:lnTo>
                  <a:pt x="7680" y="135361"/>
                </a:lnTo>
                <a:lnTo>
                  <a:pt x="11521" y="138242"/>
                </a:lnTo>
                <a:lnTo>
                  <a:pt x="15361" y="141107"/>
                </a:lnTo>
                <a:lnTo>
                  <a:pt x="20162" y="143042"/>
                </a:lnTo>
                <a:lnTo>
                  <a:pt x="25923" y="143987"/>
                </a:lnTo>
                <a:lnTo>
                  <a:pt x="31683" y="145922"/>
                </a:lnTo>
                <a:lnTo>
                  <a:pt x="56631" y="145922"/>
                </a:lnTo>
                <a:lnTo>
                  <a:pt x="64312" y="144947"/>
                </a:lnTo>
                <a:lnTo>
                  <a:pt x="71033" y="143042"/>
                </a:lnTo>
                <a:lnTo>
                  <a:pt x="77754" y="141107"/>
                </a:lnTo>
                <a:lnTo>
                  <a:pt x="82555" y="139202"/>
                </a:lnTo>
                <a:lnTo>
                  <a:pt x="86395" y="135361"/>
                </a:lnTo>
                <a:lnTo>
                  <a:pt x="91196" y="132481"/>
                </a:lnTo>
                <a:lnTo>
                  <a:pt x="94076" y="128640"/>
                </a:lnTo>
                <a:lnTo>
                  <a:pt x="95996" y="123840"/>
                </a:lnTo>
                <a:lnTo>
                  <a:pt x="97917" y="119999"/>
                </a:lnTo>
                <a:lnTo>
                  <a:pt x="98877" y="115199"/>
                </a:lnTo>
                <a:lnTo>
                  <a:pt x="98877" y="105597"/>
                </a:lnTo>
                <a:lnTo>
                  <a:pt x="97917" y="101757"/>
                </a:lnTo>
                <a:lnTo>
                  <a:pt x="96956" y="97916"/>
                </a:lnTo>
                <a:lnTo>
                  <a:pt x="95036" y="95036"/>
                </a:lnTo>
                <a:lnTo>
                  <a:pt x="92156" y="92156"/>
                </a:lnTo>
                <a:lnTo>
                  <a:pt x="89275" y="89275"/>
                </a:lnTo>
                <a:lnTo>
                  <a:pt x="85435" y="87355"/>
                </a:lnTo>
                <a:lnTo>
                  <a:pt x="81594" y="85435"/>
                </a:lnTo>
                <a:lnTo>
                  <a:pt x="77754" y="83515"/>
                </a:lnTo>
                <a:lnTo>
                  <a:pt x="72953" y="82555"/>
                </a:lnTo>
                <a:lnTo>
                  <a:pt x="68153" y="81594"/>
                </a:lnTo>
                <a:lnTo>
                  <a:pt x="63352" y="81594"/>
                </a:lnTo>
                <a:lnTo>
                  <a:pt x="35524" y="80634"/>
                </a:lnTo>
                <a:lnTo>
                  <a:pt x="31683" y="80634"/>
                </a:lnTo>
                <a:lnTo>
                  <a:pt x="27843" y="79674"/>
                </a:lnTo>
                <a:lnTo>
                  <a:pt x="24963" y="77754"/>
                </a:lnTo>
                <a:lnTo>
                  <a:pt x="23042" y="75834"/>
                </a:lnTo>
                <a:lnTo>
                  <a:pt x="22082" y="72953"/>
                </a:lnTo>
                <a:lnTo>
                  <a:pt x="23042" y="104637"/>
                </a:lnTo>
                <a:lnTo>
                  <a:pt x="24003" y="102717"/>
                </a:lnTo>
                <a:lnTo>
                  <a:pt x="25923" y="101757"/>
                </a:lnTo>
                <a:lnTo>
                  <a:pt x="26883" y="99837"/>
                </a:lnTo>
                <a:lnTo>
                  <a:pt x="29763" y="97916"/>
                </a:lnTo>
                <a:lnTo>
                  <a:pt x="31683" y="95996"/>
                </a:lnTo>
                <a:lnTo>
                  <a:pt x="59512" y="96956"/>
                </a:lnTo>
                <a:lnTo>
                  <a:pt x="65272" y="96956"/>
                </a:lnTo>
                <a:lnTo>
                  <a:pt x="71033" y="97916"/>
                </a:lnTo>
                <a:lnTo>
                  <a:pt x="73914" y="100797"/>
                </a:lnTo>
                <a:lnTo>
                  <a:pt x="77754" y="103677"/>
                </a:lnTo>
                <a:lnTo>
                  <a:pt x="79674" y="106558"/>
                </a:lnTo>
                <a:lnTo>
                  <a:pt x="79674" y="116159"/>
                </a:lnTo>
                <a:lnTo>
                  <a:pt x="78714" y="119039"/>
                </a:lnTo>
                <a:lnTo>
                  <a:pt x="76794" y="120959"/>
                </a:lnTo>
                <a:lnTo>
                  <a:pt x="75834" y="123840"/>
                </a:lnTo>
                <a:lnTo>
                  <a:pt x="72953" y="125760"/>
                </a:lnTo>
                <a:lnTo>
                  <a:pt x="71033" y="127680"/>
                </a:lnTo>
                <a:lnTo>
                  <a:pt x="67193" y="128640"/>
                </a:lnTo>
                <a:lnTo>
                  <a:pt x="63352" y="129585"/>
                </a:lnTo>
                <a:lnTo>
                  <a:pt x="59512" y="130561"/>
                </a:lnTo>
                <a:lnTo>
                  <a:pt x="54711" y="131521"/>
                </a:lnTo>
                <a:lnTo>
                  <a:pt x="39364" y="131521"/>
                </a:lnTo>
                <a:lnTo>
                  <a:pt x="32644" y="130561"/>
                </a:lnTo>
                <a:lnTo>
                  <a:pt x="26883" y="127680"/>
                </a:lnTo>
                <a:lnTo>
                  <a:pt x="22082" y="124800"/>
                </a:lnTo>
                <a:lnTo>
                  <a:pt x="19202" y="120959"/>
                </a:lnTo>
                <a:lnTo>
                  <a:pt x="18242" y="0"/>
                </a:lnTo>
                <a:lnTo>
                  <a:pt x="14401" y="3840"/>
                </a:lnTo>
                <a:lnTo>
                  <a:pt x="11521" y="7680"/>
                </a:lnTo>
                <a:lnTo>
                  <a:pt x="9601" y="12481"/>
                </a:lnTo>
                <a:lnTo>
                  <a:pt x="7680" y="17282"/>
                </a:lnTo>
                <a:lnTo>
                  <a:pt x="6720" y="22082"/>
                </a:lnTo>
                <a:lnTo>
                  <a:pt x="6720" y="33604"/>
                </a:lnTo>
                <a:lnTo>
                  <a:pt x="7680" y="38404"/>
                </a:lnTo>
                <a:lnTo>
                  <a:pt x="8641" y="41285"/>
                </a:lnTo>
                <a:lnTo>
                  <a:pt x="10561" y="45125"/>
                </a:lnTo>
                <a:lnTo>
                  <a:pt x="12481" y="48950"/>
                </a:lnTo>
                <a:lnTo>
                  <a:pt x="14401" y="51846"/>
                </a:lnTo>
                <a:lnTo>
                  <a:pt x="11521" y="54726"/>
                </a:lnTo>
                <a:lnTo>
                  <a:pt x="9601" y="57591"/>
                </a:lnTo>
                <a:lnTo>
                  <a:pt x="7680" y="61432"/>
                </a:lnTo>
                <a:lnTo>
                  <a:pt x="5760" y="65272"/>
                </a:lnTo>
                <a:lnTo>
                  <a:pt x="4800" y="70073"/>
                </a:lnTo>
                <a:lnTo>
                  <a:pt x="4800" y="77754"/>
                </a:lnTo>
                <a:lnTo>
                  <a:pt x="5760" y="80634"/>
                </a:lnTo>
                <a:lnTo>
                  <a:pt x="6720" y="83515"/>
                </a:lnTo>
                <a:lnTo>
                  <a:pt x="8641" y="87355"/>
                </a:lnTo>
                <a:lnTo>
                  <a:pt x="11521" y="89275"/>
                </a:lnTo>
                <a:lnTo>
                  <a:pt x="15361" y="91196"/>
                </a:lnTo>
                <a:lnTo>
                  <a:pt x="13441" y="93116"/>
                </a:lnTo>
                <a:lnTo>
                  <a:pt x="10561" y="95036"/>
                </a:lnTo>
                <a:lnTo>
                  <a:pt x="8641" y="96956"/>
                </a:lnTo>
                <a:lnTo>
                  <a:pt x="6720" y="98877"/>
                </a:lnTo>
                <a:lnTo>
                  <a:pt x="5760" y="101757"/>
                </a:lnTo>
                <a:lnTo>
                  <a:pt x="3840" y="103677"/>
                </a:lnTo>
                <a:lnTo>
                  <a:pt x="2880" y="105597"/>
                </a:lnTo>
                <a:lnTo>
                  <a:pt x="1920" y="108478"/>
                </a:lnTo>
                <a:lnTo>
                  <a:pt x="960" y="110398"/>
                </a:lnTo>
                <a:lnTo>
                  <a:pt x="960" y="113278"/>
                </a:lnTo>
                <a:lnTo>
                  <a:pt x="0" y="115199"/>
                </a:lnTo>
                <a:lnTo>
                  <a:pt x="0" y="11807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7" name="object 747"/>
          <p:cNvSpPr/>
          <p:nvPr/>
        </p:nvSpPr>
        <p:spPr>
          <a:xfrm>
            <a:off x="5867582" y="6666082"/>
            <a:ext cx="23987" cy="23042"/>
          </a:xfrm>
          <a:custGeom>
            <a:avLst/>
            <a:gdLst/>
            <a:ahLst/>
            <a:cxnLst/>
            <a:rect l="l" t="t" r="r" b="b"/>
            <a:pathLst>
              <a:path w="23987" h="23042">
                <a:moveTo>
                  <a:pt x="0" y="11521"/>
                </a:moveTo>
                <a:lnTo>
                  <a:pt x="0" y="16337"/>
                </a:lnTo>
                <a:lnTo>
                  <a:pt x="960" y="19202"/>
                </a:lnTo>
                <a:lnTo>
                  <a:pt x="2880" y="21122"/>
                </a:lnTo>
                <a:lnTo>
                  <a:pt x="4800" y="22082"/>
                </a:lnTo>
                <a:lnTo>
                  <a:pt x="7680" y="23042"/>
                </a:lnTo>
                <a:lnTo>
                  <a:pt x="17266" y="23042"/>
                </a:lnTo>
                <a:lnTo>
                  <a:pt x="20147" y="22082"/>
                </a:lnTo>
                <a:lnTo>
                  <a:pt x="22082" y="20162"/>
                </a:lnTo>
                <a:lnTo>
                  <a:pt x="23987" y="19202"/>
                </a:lnTo>
                <a:lnTo>
                  <a:pt x="23987" y="6720"/>
                </a:lnTo>
                <a:lnTo>
                  <a:pt x="23027" y="3840"/>
                </a:lnTo>
                <a:lnTo>
                  <a:pt x="22082" y="1935"/>
                </a:lnTo>
                <a:lnTo>
                  <a:pt x="20147" y="975"/>
                </a:lnTo>
                <a:lnTo>
                  <a:pt x="17266" y="0"/>
                </a:lnTo>
                <a:lnTo>
                  <a:pt x="7680" y="0"/>
                </a:lnTo>
                <a:lnTo>
                  <a:pt x="4800" y="975"/>
                </a:lnTo>
                <a:lnTo>
                  <a:pt x="2880" y="1935"/>
                </a:lnTo>
                <a:lnTo>
                  <a:pt x="960" y="3840"/>
                </a:lnTo>
                <a:lnTo>
                  <a:pt x="0" y="6720"/>
                </a:lnTo>
                <a:lnTo>
                  <a:pt x="0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8" name="object 748"/>
          <p:cNvSpPr/>
          <p:nvPr/>
        </p:nvSpPr>
        <p:spPr>
          <a:xfrm>
            <a:off x="5870463" y="6709288"/>
            <a:ext cx="19202" cy="113278"/>
          </a:xfrm>
          <a:custGeom>
            <a:avLst/>
            <a:gdLst/>
            <a:ahLst/>
            <a:cxnLst/>
            <a:rect l="l" t="t" r="r" b="b"/>
            <a:pathLst>
              <a:path w="19202" h="113278">
                <a:moveTo>
                  <a:pt x="19202" y="1920"/>
                </a:moveTo>
                <a:lnTo>
                  <a:pt x="18227" y="1920"/>
                </a:lnTo>
                <a:lnTo>
                  <a:pt x="18227" y="960"/>
                </a:lnTo>
                <a:lnTo>
                  <a:pt x="16306" y="960"/>
                </a:lnTo>
                <a:lnTo>
                  <a:pt x="15361" y="0"/>
                </a:lnTo>
                <a:lnTo>
                  <a:pt x="4800" y="0"/>
                </a:lnTo>
                <a:lnTo>
                  <a:pt x="384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111358"/>
                </a:lnTo>
                <a:lnTo>
                  <a:pt x="960" y="111358"/>
                </a:lnTo>
                <a:lnTo>
                  <a:pt x="1920" y="112318"/>
                </a:lnTo>
                <a:lnTo>
                  <a:pt x="4800" y="112318"/>
                </a:lnTo>
                <a:lnTo>
                  <a:pt x="5760" y="113278"/>
                </a:lnTo>
                <a:lnTo>
                  <a:pt x="11521" y="113278"/>
                </a:lnTo>
                <a:lnTo>
                  <a:pt x="13426" y="112318"/>
                </a:lnTo>
                <a:lnTo>
                  <a:pt x="17266" y="112318"/>
                </a:lnTo>
                <a:lnTo>
                  <a:pt x="18227" y="111358"/>
                </a:lnTo>
                <a:lnTo>
                  <a:pt x="19202" y="111358"/>
                </a:lnTo>
                <a:lnTo>
                  <a:pt x="19202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9" name="object 749"/>
          <p:cNvSpPr/>
          <p:nvPr/>
        </p:nvSpPr>
        <p:spPr>
          <a:xfrm>
            <a:off x="5945337" y="6787042"/>
            <a:ext cx="20162" cy="33604"/>
          </a:xfrm>
          <a:custGeom>
            <a:avLst/>
            <a:gdLst/>
            <a:ahLst/>
            <a:cxnLst/>
            <a:rect l="l" t="t" r="r" b="b"/>
            <a:pathLst>
              <a:path w="20162" h="33604">
                <a:moveTo>
                  <a:pt x="15361" y="15361"/>
                </a:moveTo>
                <a:lnTo>
                  <a:pt x="9601" y="11521"/>
                </a:lnTo>
                <a:lnTo>
                  <a:pt x="4800" y="6720"/>
                </a:lnTo>
                <a:lnTo>
                  <a:pt x="0" y="0"/>
                </a:lnTo>
                <a:lnTo>
                  <a:pt x="3840" y="24963"/>
                </a:lnTo>
                <a:lnTo>
                  <a:pt x="5760" y="26883"/>
                </a:lnTo>
                <a:lnTo>
                  <a:pt x="8641" y="28803"/>
                </a:lnTo>
                <a:lnTo>
                  <a:pt x="11521" y="30723"/>
                </a:lnTo>
                <a:lnTo>
                  <a:pt x="14401" y="32644"/>
                </a:lnTo>
                <a:lnTo>
                  <a:pt x="17282" y="33604"/>
                </a:lnTo>
                <a:lnTo>
                  <a:pt x="20162" y="18242"/>
                </a:lnTo>
                <a:lnTo>
                  <a:pt x="15361" y="153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0" name="object 750"/>
          <p:cNvSpPr/>
          <p:nvPr/>
        </p:nvSpPr>
        <p:spPr>
          <a:xfrm>
            <a:off x="5925174" y="6658416"/>
            <a:ext cx="97916" cy="165110"/>
          </a:xfrm>
          <a:custGeom>
            <a:avLst/>
            <a:gdLst/>
            <a:ahLst/>
            <a:cxnLst/>
            <a:rect l="l" t="t" r="r" b="b"/>
            <a:pathLst>
              <a:path w="97916" h="165110">
                <a:moveTo>
                  <a:pt x="46070" y="165110"/>
                </a:moveTo>
                <a:lnTo>
                  <a:pt x="59512" y="165110"/>
                </a:lnTo>
                <a:lnTo>
                  <a:pt x="66248" y="164150"/>
                </a:lnTo>
                <a:lnTo>
                  <a:pt x="71993" y="161269"/>
                </a:lnTo>
                <a:lnTo>
                  <a:pt x="76794" y="158389"/>
                </a:lnTo>
                <a:lnTo>
                  <a:pt x="81594" y="154548"/>
                </a:lnTo>
                <a:lnTo>
                  <a:pt x="85435" y="149748"/>
                </a:lnTo>
                <a:lnTo>
                  <a:pt x="90236" y="143987"/>
                </a:lnTo>
                <a:lnTo>
                  <a:pt x="93116" y="138226"/>
                </a:lnTo>
                <a:lnTo>
                  <a:pt x="95036" y="130545"/>
                </a:lnTo>
                <a:lnTo>
                  <a:pt x="96956" y="122864"/>
                </a:lnTo>
                <a:lnTo>
                  <a:pt x="97916" y="115183"/>
                </a:lnTo>
                <a:lnTo>
                  <a:pt x="97916" y="97916"/>
                </a:lnTo>
                <a:lnTo>
                  <a:pt x="96956" y="91180"/>
                </a:lnTo>
                <a:lnTo>
                  <a:pt x="95036" y="84475"/>
                </a:lnTo>
                <a:lnTo>
                  <a:pt x="94076" y="76794"/>
                </a:lnTo>
                <a:lnTo>
                  <a:pt x="91196" y="71033"/>
                </a:lnTo>
                <a:lnTo>
                  <a:pt x="87355" y="66233"/>
                </a:lnTo>
                <a:lnTo>
                  <a:pt x="84475" y="61432"/>
                </a:lnTo>
                <a:lnTo>
                  <a:pt x="79674" y="56631"/>
                </a:lnTo>
                <a:lnTo>
                  <a:pt x="74874" y="53751"/>
                </a:lnTo>
                <a:lnTo>
                  <a:pt x="69128" y="50871"/>
                </a:lnTo>
                <a:lnTo>
                  <a:pt x="62407" y="48950"/>
                </a:lnTo>
                <a:lnTo>
                  <a:pt x="51846" y="48950"/>
                </a:lnTo>
                <a:lnTo>
                  <a:pt x="48966" y="49911"/>
                </a:lnTo>
                <a:lnTo>
                  <a:pt x="46070" y="49911"/>
                </a:lnTo>
                <a:lnTo>
                  <a:pt x="43205" y="50871"/>
                </a:lnTo>
                <a:lnTo>
                  <a:pt x="40325" y="51831"/>
                </a:lnTo>
                <a:lnTo>
                  <a:pt x="37444" y="53751"/>
                </a:lnTo>
                <a:lnTo>
                  <a:pt x="34564" y="54711"/>
                </a:lnTo>
                <a:lnTo>
                  <a:pt x="31683" y="56631"/>
                </a:lnTo>
                <a:lnTo>
                  <a:pt x="28803" y="58552"/>
                </a:lnTo>
                <a:lnTo>
                  <a:pt x="25923" y="60472"/>
                </a:lnTo>
                <a:lnTo>
                  <a:pt x="23042" y="63352"/>
                </a:lnTo>
                <a:lnTo>
                  <a:pt x="20162" y="66233"/>
                </a:lnTo>
                <a:lnTo>
                  <a:pt x="20162" y="2880"/>
                </a:lnTo>
                <a:lnTo>
                  <a:pt x="19202" y="1920"/>
                </a:lnTo>
                <a:lnTo>
                  <a:pt x="19202" y="944"/>
                </a:lnTo>
                <a:lnTo>
                  <a:pt x="18242" y="944"/>
                </a:lnTo>
                <a:lnTo>
                  <a:pt x="17282" y="0"/>
                </a:lnTo>
                <a:lnTo>
                  <a:pt x="2880" y="0"/>
                </a:lnTo>
                <a:lnTo>
                  <a:pt x="1920" y="944"/>
                </a:lnTo>
                <a:lnTo>
                  <a:pt x="960" y="944"/>
                </a:lnTo>
                <a:lnTo>
                  <a:pt x="960" y="1920"/>
                </a:lnTo>
                <a:lnTo>
                  <a:pt x="0" y="2880"/>
                </a:lnTo>
                <a:lnTo>
                  <a:pt x="0" y="161269"/>
                </a:lnTo>
                <a:lnTo>
                  <a:pt x="960" y="161269"/>
                </a:lnTo>
                <a:lnTo>
                  <a:pt x="960" y="162229"/>
                </a:lnTo>
                <a:lnTo>
                  <a:pt x="1920" y="162229"/>
                </a:lnTo>
                <a:lnTo>
                  <a:pt x="1920" y="163189"/>
                </a:lnTo>
                <a:lnTo>
                  <a:pt x="4800" y="163189"/>
                </a:lnTo>
                <a:lnTo>
                  <a:pt x="5760" y="164150"/>
                </a:lnTo>
                <a:lnTo>
                  <a:pt x="10561" y="164150"/>
                </a:lnTo>
                <a:lnTo>
                  <a:pt x="11521" y="163189"/>
                </a:lnTo>
                <a:lnTo>
                  <a:pt x="15361" y="163189"/>
                </a:lnTo>
                <a:lnTo>
                  <a:pt x="16322" y="162229"/>
                </a:lnTo>
                <a:lnTo>
                  <a:pt x="17282" y="162229"/>
                </a:lnTo>
                <a:lnTo>
                  <a:pt x="17282" y="146867"/>
                </a:lnTo>
                <a:lnTo>
                  <a:pt x="20162" y="150708"/>
                </a:lnTo>
                <a:lnTo>
                  <a:pt x="24002" y="153588"/>
                </a:lnTo>
                <a:lnTo>
                  <a:pt x="20162" y="128625"/>
                </a:lnTo>
                <a:lnTo>
                  <a:pt x="20162" y="86395"/>
                </a:lnTo>
                <a:lnTo>
                  <a:pt x="23042" y="82555"/>
                </a:lnTo>
                <a:lnTo>
                  <a:pt x="25923" y="79674"/>
                </a:lnTo>
                <a:lnTo>
                  <a:pt x="28803" y="76794"/>
                </a:lnTo>
                <a:lnTo>
                  <a:pt x="30723" y="73913"/>
                </a:lnTo>
                <a:lnTo>
                  <a:pt x="33604" y="71993"/>
                </a:lnTo>
                <a:lnTo>
                  <a:pt x="36484" y="70073"/>
                </a:lnTo>
                <a:lnTo>
                  <a:pt x="38404" y="69113"/>
                </a:lnTo>
                <a:lnTo>
                  <a:pt x="41285" y="68153"/>
                </a:lnTo>
                <a:lnTo>
                  <a:pt x="43205" y="67193"/>
                </a:lnTo>
                <a:lnTo>
                  <a:pt x="46070" y="66233"/>
                </a:lnTo>
                <a:lnTo>
                  <a:pt x="55686" y="66233"/>
                </a:lnTo>
                <a:lnTo>
                  <a:pt x="60472" y="67193"/>
                </a:lnTo>
                <a:lnTo>
                  <a:pt x="63352" y="70073"/>
                </a:lnTo>
                <a:lnTo>
                  <a:pt x="67193" y="71993"/>
                </a:lnTo>
                <a:lnTo>
                  <a:pt x="70073" y="74874"/>
                </a:lnTo>
                <a:lnTo>
                  <a:pt x="71993" y="78714"/>
                </a:lnTo>
                <a:lnTo>
                  <a:pt x="73913" y="82555"/>
                </a:lnTo>
                <a:lnTo>
                  <a:pt x="74874" y="87355"/>
                </a:lnTo>
                <a:lnTo>
                  <a:pt x="75834" y="92156"/>
                </a:lnTo>
                <a:lnTo>
                  <a:pt x="76794" y="97916"/>
                </a:lnTo>
                <a:lnTo>
                  <a:pt x="76794" y="118079"/>
                </a:lnTo>
                <a:lnTo>
                  <a:pt x="75834" y="122864"/>
                </a:lnTo>
                <a:lnTo>
                  <a:pt x="74874" y="127665"/>
                </a:lnTo>
                <a:lnTo>
                  <a:pt x="72969" y="131505"/>
                </a:lnTo>
                <a:lnTo>
                  <a:pt x="71033" y="136306"/>
                </a:lnTo>
                <a:lnTo>
                  <a:pt x="69128" y="140147"/>
                </a:lnTo>
                <a:lnTo>
                  <a:pt x="66248" y="143027"/>
                </a:lnTo>
                <a:lnTo>
                  <a:pt x="62407" y="144947"/>
                </a:lnTo>
                <a:lnTo>
                  <a:pt x="59512" y="147827"/>
                </a:lnTo>
                <a:lnTo>
                  <a:pt x="54726" y="148788"/>
                </a:lnTo>
                <a:lnTo>
                  <a:pt x="45125" y="148788"/>
                </a:lnTo>
                <a:lnTo>
                  <a:pt x="40325" y="146867"/>
                </a:lnTo>
                <a:lnTo>
                  <a:pt x="37444" y="162229"/>
                </a:lnTo>
                <a:lnTo>
                  <a:pt x="40325" y="163189"/>
                </a:lnTo>
                <a:lnTo>
                  <a:pt x="43205" y="164150"/>
                </a:lnTo>
                <a:lnTo>
                  <a:pt x="46070" y="16511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1" name="object 751"/>
          <p:cNvSpPr/>
          <p:nvPr/>
        </p:nvSpPr>
        <p:spPr>
          <a:xfrm>
            <a:off x="6051895" y="6658416"/>
            <a:ext cx="19202" cy="164150"/>
          </a:xfrm>
          <a:custGeom>
            <a:avLst/>
            <a:gdLst/>
            <a:ahLst/>
            <a:cxnLst/>
            <a:rect l="l" t="t" r="r" b="b"/>
            <a:pathLst>
              <a:path w="19202" h="164150">
                <a:moveTo>
                  <a:pt x="960" y="1920"/>
                </a:moveTo>
                <a:lnTo>
                  <a:pt x="0" y="1920"/>
                </a:lnTo>
                <a:lnTo>
                  <a:pt x="0" y="161269"/>
                </a:lnTo>
                <a:lnTo>
                  <a:pt x="960" y="162229"/>
                </a:lnTo>
                <a:lnTo>
                  <a:pt x="1920" y="163189"/>
                </a:lnTo>
                <a:lnTo>
                  <a:pt x="4800" y="163189"/>
                </a:lnTo>
                <a:lnTo>
                  <a:pt x="6720" y="164150"/>
                </a:lnTo>
                <a:lnTo>
                  <a:pt x="11521" y="164150"/>
                </a:lnTo>
                <a:lnTo>
                  <a:pt x="13441" y="163189"/>
                </a:lnTo>
                <a:lnTo>
                  <a:pt x="17266" y="163189"/>
                </a:lnTo>
                <a:lnTo>
                  <a:pt x="18242" y="162229"/>
                </a:lnTo>
                <a:lnTo>
                  <a:pt x="19202" y="162229"/>
                </a:lnTo>
                <a:lnTo>
                  <a:pt x="19202" y="1920"/>
                </a:lnTo>
                <a:lnTo>
                  <a:pt x="18242" y="944"/>
                </a:lnTo>
                <a:lnTo>
                  <a:pt x="17266" y="944"/>
                </a:lnTo>
                <a:lnTo>
                  <a:pt x="17266" y="0"/>
                </a:lnTo>
                <a:lnTo>
                  <a:pt x="2880" y="0"/>
                </a:lnTo>
                <a:lnTo>
                  <a:pt x="1920" y="944"/>
                </a:lnTo>
                <a:lnTo>
                  <a:pt x="960" y="944"/>
                </a:lnTo>
                <a:lnTo>
                  <a:pt x="960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2" name="object 752"/>
          <p:cNvSpPr/>
          <p:nvPr/>
        </p:nvSpPr>
        <p:spPr>
          <a:xfrm>
            <a:off x="6121968" y="6712168"/>
            <a:ext cx="7680" cy="34564"/>
          </a:xfrm>
          <a:custGeom>
            <a:avLst/>
            <a:gdLst/>
            <a:ahLst/>
            <a:cxnLst/>
            <a:rect l="l" t="t" r="r" b="b"/>
            <a:pathLst>
              <a:path w="7680" h="34564">
                <a:moveTo>
                  <a:pt x="1920" y="1920"/>
                </a:moveTo>
                <a:lnTo>
                  <a:pt x="0" y="34564"/>
                </a:lnTo>
                <a:lnTo>
                  <a:pt x="960" y="30723"/>
                </a:lnTo>
                <a:lnTo>
                  <a:pt x="1920" y="26883"/>
                </a:lnTo>
                <a:lnTo>
                  <a:pt x="3840" y="23042"/>
                </a:lnTo>
                <a:lnTo>
                  <a:pt x="7680" y="0"/>
                </a:lnTo>
                <a:lnTo>
                  <a:pt x="1920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3" name="object 753"/>
          <p:cNvSpPr/>
          <p:nvPr/>
        </p:nvSpPr>
        <p:spPr>
          <a:xfrm>
            <a:off x="6099886" y="6707367"/>
            <a:ext cx="97917" cy="116159"/>
          </a:xfrm>
          <a:custGeom>
            <a:avLst/>
            <a:gdLst/>
            <a:ahLst/>
            <a:cxnLst/>
            <a:rect l="l" t="t" r="r" b="b"/>
            <a:pathLst>
              <a:path w="97917" h="116159">
                <a:moveTo>
                  <a:pt x="43205" y="0"/>
                </a:moveTo>
                <a:lnTo>
                  <a:pt x="36484" y="1920"/>
                </a:lnTo>
                <a:lnTo>
                  <a:pt x="29763" y="4800"/>
                </a:lnTo>
                <a:lnTo>
                  <a:pt x="25923" y="27843"/>
                </a:lnTo>
                <a:lnTo>
                  <a:pt x="28803" y="24963"/>
                </a:lnTo>
                <a:lnTo>
                  <a:pt x="30723" y="22082"/>
                </a:lnTo>
                <a:lnTo>
                  <a:pt x="34564" y="20162"/>
                </a:lnTo>
                <a:lnTo>
                  <a:pt x="37444" y="18242"/>
                </a:lnTo>
                <a:lnTo>
                  <a:pt x="41285" y="16322"/>
                </a:lnTo>
                <a:lnTo>
                  <a:pt x="45125" y="15361"/>
                </a:lnTo>
                <a:lnTo>
                  <a:pt x="59527" y="15361"/>
                </a:lnTo>
                <a:lnTo>
                  <a:pt x="66248" y="18242"/>
                </a:lnTo>
                <a:lnTo>
                  <a:pt x="71033" y="24002"/>
                </a:lnTo>
                <a:lnTo>
                  <a:pt x="76575" y="34617"/>
                </a:lnTo>
                <a:lnTo>
                  <a:pt x="77754" y="48005"/>
                </a:lnTo>
                <a:lnTo>
                  <a:pt x="21122" y="48005"/>
                </a:lnTo>
                <a:lnTo>
                  <a:pt x="21122" y="44165"/>
                </a:lnTo>
                <a:lnTo>
                  <a:pt x="22082" y="39364"/>
                </a:lnTo>
                <a:lnTo>
                  <a:pt x="24003" y="6720"/>
                </a:lnTo>
                <a:lnTo>
                  <a:pt x="18242" y="10561"/>
                </a:lnTo>
                <a:lnTo>
                  <a:pt x="14401" y="16322"/>
                </a:lnTo>
                <a:lnTo>
                  <a:pt x="9601" y="21122"/>
                </a:lnTo>
                <a:lnTo>
                  <a:pt x="5760" y="26883"/>
                </a:lnTo>
                <a:lnTo>
                  <a:pt x="3840" y="34564"/>
                </a:lnTo>
                <a:lnTo>
                  <a:pt x="1920" y="41285"/>
                </a:lnTo>
                <a:lnTo>
                  <a:pt x="0" y="49910"/>
                </a:lnTo>
                <a:lnTo>
                  <a:pt x="0" y="68153"/>
                </a:lnTo>
                <a:lnTo>
                  <a:pt x="1920" y="76794"/>
                </a:lnTo>
                <a:lnTo>
                  <a:pt x="3840" y="83515"/>
                </a:lnTo>
                <a:lnTo>
                  <a:pt x="5760" y="91196"/>
                </a:lnTo>
                <a:lnTo>
                  <a:pt x="9601" y="96956"/>
                </a:lnTo>
                <a:lnTo>
                  <a:pt x="13441" y="101757"/>
                </a:lnTo>
                <a:lnTo>
                  <a:pt x="18242" y="106558"/>
                </a:lnTo>
                <a:lnTo>
                  <a:pt x="24003" y="110398"/>
                </a:lnTo>
                <a:lnTo>
                  <a:pt x="30723" y="112318"/>
                </a:lnTo>
                <a:lnTo>
                  <a:pt x="36484" y="115199"/>
                </a:lnTo>
                <a:lnTo>
                  <a:pt x="44165" y="116159"/>
                </a:lnTo>
                <a:lnTo>
                  <a:pt x="63367" y="116159"/>
                </a:lnTo>
                <a:lnTo>
                  <a:pt x="67193" y="115199"/>
                </a:lnTo>
                <a:lnTo>
                  <a:pt x="72009" y="114239"/>
                </a:lnTo>
                <a:lnTo>
                  <a:pt x="75849" y="113278"/>
                </a:lnTo>
                <a:lnTo>
                  <a:pt x="78714" y="112318"/>
                </a:lnTo>
                <a:lnTo>
                  <a:pt x="82555" y="111358"/>
                </a:lnTo>
                <a:lnTo>
                  <a:pt x="85435" y="110398"/>
                </a:lnTo>
                <a:lnTo>
                  <a:pt x="87370" y="109438"/>
                </a:lnTo>
                <a:lnTo>
                  <a:pt x="89275" y="108478"/>
                </a:lnTo>
                <a:lnTo>
                  <a:pt x="90251" y="108478"/>
                </a:lnTo>
                <a:lnTo>
                  <a:pt x="91196" y="107518"/>
                </a:lnTo>
                <a:lnTo>
                  <a:pt x="92156" y="106558"/>
                </a:lnTo>
                <a:lnTo>
                  <a:pt x="92156" y="105597"/>
                </a:lnTo>
                <a:lnTo>
                  <a:pt x="93116" y="105597"/>
                </a:lnTo>
                <a:lnTo>
                  <a:pt x="93116" y="95036"/>
                </a:lnTo>
                <a:lnTo>
                  <a:pt x="92156" y="94076"/>
                </a:lnTo>
                <a:lnTo>
                  <a:pt x="92156" y="93116"/>
                </a:lnTo>
                <a:lnTo>
                  <a:pt x="87370" y="93116"/>
                </a:lnTo>
                <a:lnTo>
                  <a:pt x="85435" y="94076"/>
                </a:lnTo>
                <a:lnTo>
                  <a:pt x="83530" y="95036"/>
                </a:lnTo>
                <a:lnTo>
                  <a:pt x="81594" y="95996"/>
                </a:lnTo>
                <a:lnTo>
                  <a:pt x="78714" y="96956"/>
                </a:lnTo>
                <a:lnTo>
                  <a:pt x="75849" y="97916"/>
                </a:lnTo>
                <a:lnTo>
                  <a:pt x="72969" y="98877"/>
                </a:lnTo>
                <a:lnTo>
                  <a:pt x="68168" y="99837"/>
                </a:lnTo>
                <a:lnTo>
                  <a:pt x="64328" y="99837"/>
                </a:lnTo>
                <a:lnTo>
                  <a:pt x="60487" y="100797"/>
                </a:lnTo>
                <a:lnTo>
                  <a:pt x="48966" y="100797"/>
                </a:lnTo>
                <a:lnTo>
                  <a:pt x="43205" y="99837"/>
                </a:lnTo>
                <a:lnTo>
                  <a:pt x="39364" y="97916"/>
                </a:lnTo>
                <a:lnTo>
                  <a:pt x="34564" y="95996"/>
                </a:lnTo>
                <a:lnTo>
                  <a:pt x="30723" y="93116"/>
                </a:lnTo>
                <a:lnTo>
                  <a:pt x="28803" y="90236"/>
                </a:lnTo>
                <a:lnTo>
                  <a:pt x="25923" y="86395"/>
                </a:lnTo>
                <a:lnTo>
                  <a:pt x="24003" y="82555"/>
                </a:lnTo>
                <a:lnTo>
                  <a:pt x="22082" y="77754"/>
                </a:lnTo>
                <a:lnTo>
                  <a:pt x="21122" y="72969"/>
                </a:lnTo>
                <a:lnTo>
                  <a:pt x="21122" y="62407"/>
                </a:lnTo>
                <a:lnTo>
                  <a:pt x="92156" y="62407"/>
                </a:lnTo>
                <a:lnTo>
                  <a:pt x="94091" y="61447"/>
                </a:lnTo>
                <a:lnTo>
                  <a:pt x="95036" y="60472"/>
                </a:lnTo>
                <a:lnTo>
                  <a:pt x="96956" y="58567"/>
                </a:lnTo>
                <a:lnTo>
                  <a:pt x="97917" y="56631"/>
                </a:lnTo>
                <a:lnTo>
                  <a:pt x="97917" y="43205"/>
                </a:lnTo>
                <a:lnTo>
                  <a:pt x="96956" y="36484"/>
                </a:lnTo>
                <a:lnTo>
                  <a:pt x="95036" y="30723"/>
                </a:lnTo>
                <a:lnTo>
                  <a:pt x="93116" y="24963"/>
                </a:lnTo>
                <a:lnTo>
                  <a:pt x="90251" y="19202"/>
                </a:lnTo>
                <a:lnTo>
                  <a:pt x="86395" y="15361"/>
                </a:lnTo>
                <a:lnTo>
                  <a:pt x="82555" y="10561"/>
                </a:lnTo>
                <a:lnTo>
                  <a:pt x="77754" y="6720"/>
                </a:lnTo>
                <a:lnTo>
                  <a:pt x="72009" y="4800"/>
                </a:lnTo>
                <a:lnTo>
                  <a:pt x="66248" y="1920"/>
                </a:lnTo>
                <a:lnTo>
                  <a:pt x="59527" y="0"/>
                </a:lnTo>
                <a:lnTo>
                  <a:pt x="43205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4" name="object 754"/>
          <p:cNvSpPr/>
          <p:nvPr/>
        </p:nvSpPr>
        <p:spPr>
          <a:xfrm>
            <a:off x="1772351" y="6996318"/>
            <a:ext cx="96941" cy="156469"/>
          </a:xfrm>
          <a:custGeom>
            <a:avLst/>
            <a:gdLst/>
            <a:ahLst/>
            <a:cxnLst/>
            <a:rect l="l" t="t" r="r" b="b"/>
            <a:pathLst>
              <a:path w="96941" h="156469">
                <a:moveTo>
                  <a:pt x="45110" y="115199"/>
                </a:moveTo>
                <a:lnTo>
                  <a:pt x="47990" y="116159"/>
                </a:lnTo>
                <a:lnTo>
                  <a:pt x="58552" y="116159"/>
                </a:lnTo>
                <a:lnTo>
                  <a:pt x="65272" y="114239"/>
                </a:lnTo>
                <a:lnTo>
                  <a:pt x="71033" y="111358"/>
                </a:lnTo>
                <a:lnTo>
                  <a:pt x="76794" y="108478"/>
                </a:lnTo>
                <a:lnTo>
                  <a:pt x="81594" y="104637"/>
                </a:lnTo>
                <a:lnTo>
                  <a:pt x="85435" y="99837"/>
                </a:lnTo>
                <a:lnTo>
                  <a:pt x="89275" y="95036"/>
                </a:lnTo>
                <a:lnTo>
                  <a:pt x="92156" y="88315"/>
                </a:lnTo>
                <a:lnTo>
                  <a:pt x="94076" y="80634"/>
                </a:lnTo>
                <a:lnTo>
                  <a:pt x="95996" y="73929"/>
                </a:lnTo>
                <a:lnTo>
                  <a:pt x="96941" y="65272"/>
                </a:lnTo>
                <a:lnTo>
                  <a:pt x="96941" y="48005"/>
                </a:lnTo>
                <a:lnTo>
                  <a:pt x="95996" y="41285"/>
                </a:lnTo>
                <a:lnTo>
                  <a:pt x="95036" y="34564"/>
                </a:lnTo>
                <a:lnTo>
                  <a:pt x="93101" y="27843"/>
                </a:lnTo>
                <a:lnTo>
                  <a:pt x="91196" y="21122"/>
                </a:lnTo>
                <a:lnTo>
                  <a:pt x="87355" y="16322"/>
                </a:lnTo>
                <a:lnTo>
                  <a:pt x="84475" y="11521"/>
                </a:lnTo>
                <a:lnTo>
                  <a:pt x="79674" y="6720"/>
                </a:lnTo>
                <a:lnTo>
                  <a:pt x="73914" y="3840"/>
                </a:lnTo>
                <a:lnTo>
                  <a:pt x="69113" y="960"/>
                </a:lnTo>
                <a:lnTo>
                  <a:pt x="62392" y="0"/>
                </a:lnTo>
                <a:lnTo>
                  <a:pt x="47990" y="0"/>
                </a:lnTo>
                <a:lnTo>
                  <a:pt x="44150" y="960"/>
                </a:lnTo>
                <a:lnTo>
                  <a:pt x="41269" y="1920"/>
                </a:lnTo>
                <a:lnTo>
                  <a:pt x="38389" y="2880"/>
                </a:lnTo>
                <a:lnTo>
                  <a:pt x="35509" y="4800"/>
                </a:lnTo>
                <a:lnTo>
                  <a:pt x="32628" y="6720"/>
                </a:lnTo>
                <a:lnTo>
                  <a:pt x="28788" y="8641"/>
                </a:lnTo>
                <a:lnTo>
                  <a:pt x="25908" y="10561"/>
                </a:lnTo>
                <a:lnTo>
                  <a:pt x="23027" y="13441"/>
                </a:lnTo>
                <a:lnTo>
                  <a:pt x="20147" y="16322"/>
                </a:lnTo>
                <a:lnTo>
                  <a:pt x="17266" y="19202"/>
                </a:lnTo>
                <a:lnTo>
                  <a:pt x="17266" y="3840"/>
                </a:lnTo>
                <a:lnTo>
                  <a:pt x="16306" y="3840"/>
                </a:lnTo>
                <a:lnTo>
                  <a:pt x="16306" y="2880"/>
                </a:lnTo>
                <a:lnTo>
                  <a:pt x="15361" y="1920"/>
                </a:lnTo>
                <a:lnTo>
                  <a:pt x="12466" y="1920"/>
                </a:lnTo>
                <a:lnTo>
                  <a:pt x="11521" y="960"/>
                </a:lnTo>
                <a:lnTo>
                  <a:pt x="6705" y="960"/>
                </a:lnTo>
                <a:lnTo>
                  <a:pt x="5745" y="1920"/>
                </a:lnTo>
                <a:lnTo>
                  <a:pt x="1905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54564"/>
                </a:lnTo>
                <a:lnTo>
                  <a:pt x="960" y="154564"/>
                </a:lnTo>
                <a:lnTo>
                  <a:pt x="1905" y="155508"/>
                </a:lnTo>
                <a:lnTo>
                  <a:pt x="4800" y="155508"/>
                </a:lnTo>
                <a:lnTo>
                  <a:pt x="5745" y="156469"/>
                </a:lnTo>
                <a:lnTo>
                  <a:pt x="13426" y="156469"/>
                </a:lnTo>
                <a:lnTo>
                  <a:pt x="14401" y="155508"/>
                </a:lnTo>
                <a:lnTo>
                  <a:pt x="17266" y="155508"/>
                </a:lnTo>
                <a:lnTo>
                  <a:pt x="18242" y="154564"/>
                </a:lnTo>
                <a:lnTo>
                  <a:pt x="19187" y="154564"/>
                </a:lnTo>
                <a:lnTo>
                  <a:pt x="19187" y="99837"/>
                </a:lnTo>
                <a:lnTo>
                  <a:pt x="22082" y="102717"/>
                </a:lnTo>
                <a:lnTo>
                  <a:pt x="24947" y="104637"/>
                </a:lnTo>
                <a:lnTo>
                  <a:pt x="27828" y="106558"/>
                </a:lnTo>
                <a:lnTo>
                  <a:pt x="29748" y="108478"/>
                </a:lnTo>
                <a:lnTo>
                  <a:pt x="32628" y="110398"/>
                </a:lnTo>
                <a:lnTo>
                  <a:pt x="34549" y="94076"/>
                </a:lnTo>
                <a:lnTo>
                  <a:pt x="29748" y="90236"/>
                </a:lnTo>
                <a:lnTo>
                  <a:pt x="24947" y="85435"/>
                </a:lnTo>
                <a:lnTo>
                  <a:pt x="19187" y="78714"/>
                </a:lnTo>
                <a:lnTo>
                  <a:pt x="19187" y="37444"/>
                </a:lnTo>
                <a:lnTo>
                  <a:pt x="22082" y="33604"/>
                </a:lnTo>
                <a:lnTo>
                  <a:pt x="24947" y="29763"/>
                </a:lnTo>
                <a:lnTo>
                  <a:pt x="27828" y="27843"/>
                </a:lnTo>
                <a:lnTo>
                  <a:pt x="30708" y="24963"/>
                </a:lnTo>
                <a:lnTo>
                  <a:pt x="33588" y="23042"/>
                </a:lnTo>
                <a:lnTo>
                  <a:pt x="35509" y="21122"/>
                </a:lnTo>
                <a:lnTo>
                  <a:pt x="38389" y="19202"/>
                </a:lnTo>
                <a:lnTo>
                  <a:pt x="41269" y="18242"/>
                </a:lnTo>
                <a:lnTo>
                  <a:pt x="43190" y="17282"/>
                </a:lnTo>
                <a:lnTo>
                  <a:pt x="46070" y="16322"/>
                </a:lnTo>
                <a:lnTo>
                  <a:pt x="55671" y="16322"/>
                </a:lnTo>
                <a:lnTo>
                  <a:pt x="60472" y="17282"/>
                </a:lnTo>
                <a:lnTo>
                  <a:pt x="63352" y="20162"/>
                </a:lnTo>
                <a:lnTo>
                  <a:pt x="67193" y="22082"/>
                </a:lnTo>
                <a:lnTo>
                  <a:pt x="69113" y="25923"/>
                </a:lnTo>
                <a:lnTo>
                  <a:pt x="71033" y="29763"/>
                </a:lnTo>
                <a:lnTo>
                  <a:pt x="73914" y="33604"/>
                </a:lnTo>
                <a:lnTo>
                  <a:pt x="74874" y="37444"/>
                </a:lnTo>
                <a:lnTo>
                  <a:pt x="75834" y="43205"/>
                </a:lnTo>
                <a:lnTo>
                  <a:pt x="76794" y="48005"/>
                </a:lnTo>
                <a:lnTo>
                  <a:pt x="76794" y="63367"/>
                </a:lnTo>
                <a:lnTo>
                  <a:pt x="75834" y="68153"/>
                </a:lnTo>
                <a:lnTo>
                  <a:pt x="74874" y="72953"/>
                </a:lnTo>
                <a:lnTo>
                  <a:pt x="73914" y="77769"/>
                </a:lnTo>
                <a:lnTo>
                  <a:pt x="72953" y="82555"/>
                </a:lnTo>
                <a:lnTo>
                  <a:pt x="70073" y="86395"/>
                </a:lnTo>
                <a:lnTo>
                  <a:pt x="68153" y="90236"/>
                </a:lnTo>
                <a:lnTo>
                  <a:pt x="65272" y="93116"/>
                </a:lnTo>
                <a:lnTo>
                  <a:pt x="62392" y="95996"/>
                </a:lnTo>
                <a:lnTo>
                  <a:pt x="58552" y="97916"/>
                </a:lnTo>
                <a:lnTo>
                  <a:pt x="54711" y="98877"/>
                </a:lnTo>
                <a:lnTo>
                  <a:pt x="44150" y="98877"/>
                </a:lnTo>
                <a:lnTo>
                  <a:pt x="39349" y="96956"/>
                </a:lnTo>
                <a:lnTo>
                  <a:pt x="40309" y="114239"/>
                </a:lnTo>
                <a:lnTo>
                  <a:pt x="43190" y="115199"/>
                </a:lnTo>
                <a:lnTo>
                  <a:pt x="45110" y="11519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5" name="object 755"/>
          <p:cNvSpPr/>
          <p:nvPr/>
        </p:nvSpPr>
        <p:spPr>
          <a:xfrm>
            <a:off x="1804979" y="7090394"/>
            <a:ext cx="7680" cy="20162"/>
          </a:xfrm>
          <a:custGeom>
            <a:avLst/>
            <a:gdLst/>
            <a:ahLst/>
            <a:cxnLst/>
            <a:rect l="l" t="t" r="r" b="b"/>
            <a:pathLst>
              <a:path w="7680" h="20162">
                <a:moveTo>
                  <a:pt x="0" y="16322"/>
                </a:moveTo>
                <a:lnTo>
                  <a:pt x="1920" y="18242"/>
                </a:lnTo>
                <a:lnTo>
                  <a:pt x="4800" y="19202"/>
                </a:lnTo>
                <a:lnTo>
                  <a:pt x="7680" y="20162"/>
                </a:lnTo>
                <a:lnTo>
                  <a:pt x="6720" y="2880"/>
                </a:lnTo>
                <a:lnTo>
                  <a:pt x="1920" y="0"/>
                </a:lnTo>
                <a:lnTo>
                  <a:pt x="0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6" name="object 756"/>
          <p:cNvSpPr/>
          <p:nvPr/>
        </p:nvSpPr>
        <p:spPr>
          <a:xfrm>
            <a:off x="1899056" y="6996318"/>
            <a:ext cx="61447" cy="114239"/>
          </a:xfrm>
          <a:custGeom>
            <a:avLst/>
            <a:gdLst/>
            <a:ahLst/>
            <a:cxnLst/>
            <a:rect l="l" t="t" r="r" b="b"/>
            <a:pathLst>
              <a:path w="61447" h="114239">
                <a:moveTo>
                  <a:pt x="20162" y="16322"/>
                </a:moveTo>
                <a:lnTo>
                  <a:pt x="17282" y="20162"/>
                </a:lnTo>
                <a:lnTo>
                  <a:pt x="17282" y="3840"/>
                </a:lnTo>
                <a:lnTo>
                  <a:pt x="16322" y="3840"/>
                </a:lnTo>
                <a:lnTo>
                  <a:pt x="16322" y="2880"/>
                </a:lnTo>
                <a:lnTo>
                  <a:pt x="15361" y="1920"/>
                </a:lnTo>
                <a:lnTo>
                  <a:pt x="12481" y="1920"/>
                </a:lnTo>
                <a:lnTo>
                  <a:pt x="11521" y="960"/>
                </a:lnTo>
                <a:lnTo>
                  <a:pt x="6720" y="960"/>
                </a:lnTo>
                <a:lnTo>
                  <a:pt x="480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12318"/>
                </a:lnTo>
                <a:lnTo>
                  <a:pt x="960" y="113278"/>
                </a:lnTo>
                <a:lnTo>
                  <a:pt x="1920" y="113278"/>
                </a:lnTo>
                <a:lnTo>
                  <a:pt x="3840" y="114239"/>
                </a:lnTo>
                <a:lnTo>
                  <a:pt x="14401" y="114239"/>
                </a:lnTo>
                <a:lnTo>
                  <a:pt x="15361" y="113278"/>
                </a:lnTo>
                <a:lnTo>
                  <a:pt x="17282" y="113278"/>
                </a:lnTo>
                <a:lnTo>
                  <a:pt x="18242" y="112318"/>
                </a:lnTo>
                <a:lnTo>
                  <a:pt x="19202" y="111358"/>
                </a:lnTo>
                <a:lnTo>
                  <a:pt x="19202" y="41285"/>
                </a:lnTo>
                <a:lnTo>
                  <a:pt x="22082" y="36484"/>
                </a:lnTo>
                <a:lnTo>
                  <a:pt x="24003" y="33604"/>
                </a:lnTo>
                <a:lnTo>
                  <a:pt x="26883" y="30723"/>
                </a:lnTo>
                <a:lnTo>
                  <a:pt x="28803" y="26883"/>
                </a:lnTo>
                <a:lnTo>
                  <a:pt x="30723" y="24963"/>
                </a:lnTo>
                <a:lnTo>
                  <a:pt x="32644" y="23042"/>
                </a:lnTo>
                <a:lnTo>
                  <a:pt x="35524" y="21122"/>
                </a:lnTo>
                <a:lnTo>
                  <a:pt x="37444" y="20162"/>
                </a:lnTo>
                <a:lnTo>
                  <a:pt x="39364" y="19202"/>
                </a:lnTo>
                <a:lnTo>
                  <a:pt x="41285" y="18242"/>
                </a:lnTo>
                <a:lnTo>
                  <a:pt x="48966" y="18242"/>
                </a:lnTo>
                <a:lnTo>
                  <a:pt x="50886" y="19202"/>
                </a:lnTo>
                <a:lnTo>
                  <a:pt x="52806" y="19202"/>
                </a:lnTo>
                <a:lnTo>
                  <a:pt x="54726" y="20162"/>
                </a:lnTo>
                <a:lnTo>
                  <a:pt x="55686" y="20162"/>
                </a:lnTo>
                <a:lnTo>
                  <a:pt x="56647" y="21122"/>
                </a:lnTo>
                <a:lnTo>
                  <a:pt x="59527" y="21122"/>
                </a:lnTo>
                <a:lnTo>
                  <a:pt x="60487" y="20162"/>
                </a:lnTo>
                <a:lnTo>
                  <a:pt x="60487" y="19202"/>
                </a:lnTo>
                <a:lnTo>
                  <a:pt x="61447" y="18242"/>
                </a:lnTo>
                <a:lnTo>
                  <a:pt x="61447" y="4800"/>
                </a:lnTo>
                <a:lnTo>
                  <a:pt x="60487" y="3840"/>
                </a:lnTo>
                <a:lnTo>
                  <a:pt x="60487" y="2880"/>
                </a:lnTo>
                <a:lnTo>
                  <a:pt x="59527" y="2880"/>
                </a:lnTo>
                <a:lnTo>
                  <a:pt x="59527" y="1920"/>
                </a:lnTo>
                <a:lnTo>
                  <a:pt x="57607" y="1920"/>
                </a:lnTo>
                <a:lnTo>
                  <a:pt x="56647" y="960"/>
                </a:lnTo>
                <a:lnTo>
                  <a:pt x="53766" y="960"/>
                </a:lnTo>
                <a:lnTo>
                  <a:pt x="51846" y="0"/>
                </a:lnTo>
                <a:lnTo>
                  <a:pt x="41285" y="0"/>
                </a:lnTo>
                <a:lnTo>
                  <a:pt x="39364" y="960"/>
                </a:lnTo>
                <a:lnTo>
                  <a:pt x="37444" y="960"/>
                </a:lnTo>
                <a:lnTo>
                  <a:pt x="34564" y="1920"/>
                </a:lnTo>
                <a:lnTo>
                  <a:pt x="32644" y="3840"/>
                </a:lnTo>
                <a:lnTo>
                  <a:pt x="29763" y="5760"/>
                </a:lnTo>
                <a:lnTo>
                  <a:pt x="27843" y="7680"/>
                </a:lnTo>
                <a:lnTo>
                  <a:pt x="24963" y="10561"/>
                </a:lnTo>
                <a:lnTo>
                  <a:pt x="23042" y="12481"/>
                </a:lnTo>
                <a:lnTo>
                  <a:pt x="20162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7" name="object 757"/>
          <p:cNvSpPr/>
          <p:nvPr/>
        </p:nvSpPr>
        <p:spPr>
          <a:xfrm>
            <a:off x="1988332" y="7059686"/>
            <a:ext cx="5760" cy="46070"/>
          </a:xfrm>
          <a:custGeom>
            <a:avLst/>
            <a:gdLst/>
            <a:ahLst/>
            <a:cxnLst/>
            <a:rect l="l" t="t" r="r" b="b"/>
            <a:pathLst>
              <a:path w="5760" h="46070">
                <a:moveTo>
                  <a:pt x="5760" y="46070"/>
                </a:moveTo>
                <a:lnTo>
                  <a:pt x="5760" y="15346"/>
                </a:lnTo>
                <a:lnTo>
                  <a:pt x="4800" y="10561"/>
                </a:lnTo>
                <a:lnTo>
                  <a:pt x="3840" y="4785"/>
                </a:lnTo>
                <a:lnTo>
                  <a:pt x="2880" y="0"/>
                </a:lnTo>
                <a:lnTo>
                  <a:pt x="0" y="42230"/>
                </a:lnTo>
                <a:lnTo>
                  <a:pt x="5760" y="4607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8" name="object 758"/>
          <p:cNvSpPr/>
          <p:nvPr/>
        </p:nvSpPr>
        <p:spPr>
          <a:xfrm>
            <a:off x="1971050" y="6996318"/>
            <a:ext cx="105597" cy="116159"/>
          </a:xfrm>
          <a:custGeom>
            <a:avLst/>
            <a:gdLst/>
            <a:ahLst/>
            <a:cxnLst/>
            <a:rect l="l" t="t" r="r" b="b"/>
            <a:pathLst>
              <a:path w="105597" h="116159">
                <a:moveTo>
                  <a:pt x="20162" y="51846"/>
                </a:moveTo>
                <a:lnTo>
                  <a:pt x="21122" y="46085"/>
                </a:lnTo>
                <a:lnTo>
                  <a:pt x="22082" y="41285"/>
                </a:lnTo>
                <a:lnTo>
                  <a:pt x="24002" y="35524"/>
                </a:lnTo>
                <a:lnTo>
                  <a:pt x="25923" y="31683"/>
                </a:lnTo>
                <a:lnTo>
                  <a:pt x="28803" y="27843"/>
                </a:lnTo>
                <a:lnTo>
                  <a:pt x="30723" y="24002"/>
                </a:lnTo>
                <a:lnTo>
                  <a:pt x="34564" y="21122"/>
                </a:lnTo>
                <a:lnTo>
                  <a:pt x="38404" y="19202"/>
                </a:lnTo>
                <a:lnTo>
                  <a:pt x="43205" y="17282"/>
                </a:lnTo>
                <a:lnTo>
                  <a:pt x="48006" y="16322"/>
                </a:lnTo>
                <a:lnTo>
                  <a:pt x="59527" y="16322"/>
                </a:lnTo>
                <a:lnTo>
                  <a:pt x="64328" y="17282"/>
                </a:lnTo>
                <a:lnTo>
                  <a:pt x="69128" y="19202"/>
                </a:lnTo>
                <a:lnTo>
                  <a:pt x="72969" y="21122"/>
                </a:lnTo>
                <a:lnTo>
                  <a:pt x="76809" y="24963"/>
                </a:lnTo>
                <a:lnTo>
                  <a:pt x="78729" y="28803"/>
                </a:lnTo>
                <a:lnTo>
                  <a:pt x="81610" y="32644"/>
                </a:lnTo>
                <a:lnTo>
                  <a:pt x="82570" y="36484"/>
                </a:lnTo>
                <a:lnTo>
                  <a:pt x="83530" y="41285"/>
                </a:lnTo>
                <a:lnTo>
                  <a:pt x="85450" y="47030"/>
                </a:lnTo>
                <a:lnTo>
                  <a:pt x="85450" y="64312"/>
                </a:lnTo>
                <a:lnTo>
                  <a:pt x="84490" y="70088"/>
                </a:lnTo>
                <a:lnTo>
                  <a:pt x="83530" y="74874"/>
                </a:lnTo>
                <a:lnTo>
                  <a:pt x="82570" y="79674"/>
                </a:lnTo>
                <a:lnTo>
                  <a:pt x="80650" y="84475"/>
                </a:lnTo>
                <a:lnTo>
                  <a:pt x="77769" y="87355"/>
                </a:lnTo>
                <a:lnTo>
                  <a:pt x="74889" y="91196"/>
                </a:lnTo>
                <a:lnTo>
                  <a:pt x="72008" y="94076"/>
                </a:lnTo>
                <a:lnTo>
                  <a:pt x="67208" y="95996"/>
                </a:lnTo>
                <a:lnTo>
                  <a:pt x="63367" y="98877"/>
                </a:lnTo>
                <a:lnTo>
                  <a:pt x="58567" y="99837"/>
                </a:lnTo>
                <a:lnTo>
                  <a:pt x="47045" y="99837"/>
                </a:lnTo>
                <a:lnTo>
                  <a:pt x="41285" y="97916"/>
                </a:lnTo>
                <a:lnTo>
                  <a:pt x="37444" y="95996"/>
                </a:lnTo>
                <a:lnTo>
                  <a:pt x="33604" y="94076"/>
                </a:lnTo>
                <a:lnTo>
                  <a:pt x="29763" y="91196"/>
                </a:lnTo>
                <a:lnTo>
                  <a:pt x="27843" y="87355"/>
                </a:lnTo>
                <a:lnTo>
                  <a:pt x="24963" y="83515"/>
                </a:lnTo>
                <a:lnTo>
                  <a:pt x="23042" y="78714"/>
                </a:lnTo>
                <a:lnTo>
                  <a:pt x="23042" y="109438"/>
                </a:lnTo>
                <a:lnTo>
                  <a:pt x="28803" y="112318"/>
                </a:lnTo>
                <a:lnTo>
                  <a:pt x="35524" y="114239"/>
                </a:lnTo>
                <a:lnTo>
                  <a:pt x="43205" y="116159"/>
                </a:lnTo>
                <a:lnTo>
                  <a:pt x="60487" y="116159"/>
                </a:lnTo>
                <a:lnTo>
                  <a:pt x="69128" y="114239"/>
                </a:lnTo>
                <a:lnTo>
                  <a:pt x="75849" y="111358"/>
                </a:lnTo>
                <a:lnTo>
                  <a:pt x="82570" y="108478"/>
                </a:lnTo>
                <a:lnTo>
                  <a:pt x="88331" y="104637"/>
                </a:lnTo>
                <a:lnTo>
                  <a:pt x="92171" y="98877"/>
                </a:lnTo>
                <a:lnTo>
                  <a:pt x="96956" y="94076"/>
                </a:lnTo>
                <a:lnTo>
                  <a:pt x="100797" y="87355"/>
                </a:lnTo>
                <a:lnTo>
                  <a:pt x="102732" y="80634"/>
                </a:lnTo>
                <a:lnTo>
                  <a:pt x="104637" y="72953"/>
                </a:lnTo>
                <a:lnTo>
                  <a:pt x="105597" y="65272"/>
                </a:lnTo>
                <a:lnTo>
                  <a:pt x="105597" y="48005"/>
                </a:lnTo>
                <a:lnTo>
                  <a:pt x="104637" y="40325"/>
                </a:lnTo>
                <a:lnTo>
                  <a:pt x="102732" y="32644"/>
                </a:lnTo>
                <a:lnTo>
                  <a:pt x="100797" y="25923"/>
                </a:lnTo>
                <a:lnTo>
                  <a:pt x="96956" y="20162"/>
                </a:lnTo>
                <a:lnTo>
                  <a:pt x="93131" y="15361"/>
                </a:lnTo>
                <a:lnTo>
                  <a:pt x="88331" y="9601"/>
                </a:lnTo>
                <a:lnTo>
                  <a:pt x="83530" y="5760"/>
                </a:lnTo>
                <a:lnTo>
                  <a:pt x="76809" y="3840"/>
                </a:lnTo>
                <a:lnTo>
                  <a:pt x="70088" y="960"/>
                </a:lnTo>
                <a:lnTo>
                  <a:pt x="62407" y="0"/>
                </a:lnTo>
                <a:lnTo>
                  <a:pt x="45125" y="0"/>
                </a:lnTo>
                <a:lnTo>
                  <a:pt x="37444" y="960"/>
                </a:lnTo>
                <a:lnTo>
                  <a:pt x="30723" y="3840"/>
                </a:lnTo>
                <a:lnTo>
                  <a:pt x="24002" y="6720"/>
                </a:lnTo>
                <a:lnTo>
                  <a:pt x="18242" y="11521"/>
                </a:lnTo>
                <a:lnTo>
                  <a:pt x="13441" y="16322"/>
                </a:lnTo>
                <a:lnTo>
                  <a:pt x="9601" y="21122"/>
                </a:lnTo>
                <a:lnTo>
                  <a:pt x="5775" y="27843"/>
                </a:lnTo>
                <a:lnTo>
                  <a:pt x="3840" y="35524"/>
                </a:lnTo>
                <a:lnTo>
                  <a:pt x="975" y="42245"/>
                </a:lnTo>
                <a:lnTo>
                  <a:pt x="0" y="49926"/>
                </a:lnTo>
                <a:lnTo>
                  <a:pt x="0" y="67208"/>
                </a:lnTo>
                <a:lnTo>
                  <a:pt x="975" y="75834"/>
                </a:lnTo>
                <a:lnTo>
                  <a:pt x="3840" y="82555"/>
                </a:lnTo>
                <a:lnTo>
                  <a:pt x="5775" y="89275"/>
                </a:lnTo>
                <a:lnTo>
                  <a:pt x="8656" y="95996"/>
                </a:lnTo>
                <a:lnTo>
                  <a:pt x="13441" y="100797"/>
                </a:lnTo>
                <a:lnTo>
                  <a:pt x="17282" y="105597"/>
                </a:lnTo>
                <a:lnTo>
                  <a:pt x="20162" y="63367"/>
                </a:lnTo>
                <a:lnTo>
                  <a:pt x="20162" y="5184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9" name="object 759"/>
          <p:cNvSpPr/>
          <p:nvPr/>
        </p:nvSpPr>
        <p:spPr>
          <a:xfrm>
            <a:off x="2138095" y="7090394"/>
            <a:ext cx="7680" cy="20162"/>
          </a:xfrm>
          <a:custGeom>
            <a:avLst/>
            <a:gdLst/>
            <a:ahLst/>
            <a:cxnLst/>
            <a:rect l="l" t="t" r="r" b="b"/>
            <a:pathLst>
              <a:path w="7680" h="20162">
                <a:moveTo>
                  <a:pt x="0" y="16322"/>
                </a:moveTo>
                <a:lnTo>
                  <a:pt x="1920" y="18242"/>
                </a:lnTo>
                <a:lnTo>
                  <a:pt x="4800" y="19202"/>
                </a:lnTo>
                <a:lnTo>
                  <a:pt x="7680" y="20162"/>
                </a:lnTo>
                <a:lnTo>
                  <a:pt x="6720" y="2880"/>
                </a:lnTo>
                <a:lnTo>
                  <a:pt x="1920" y="0"/>
                </a:lnTo>
                <a:lnTo>
                  <a:pt x="0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0" name="object 760"/>
          <p:cNvSpPr/>
          <p:nvPr/>
        </p:nvSpPr>
        <p:spPr>
          <a:xfrm>
            <a:off x="2105451" y="6996318"/>
            <a:ext cx="96956" cy="156469"/>
          </a:xfrm>
          <a:custGeom>
            <a:avLst/>
            <a:gdLst/>
            <a:ahLst/>
            <a:cxnLst/>
            <a:rect l="l" t="t" r="r" b="b"/>
            <a:pathLst>
              <a:path w="96956" h="156469">
                <a:moveTo>
                  <a:pt x="45125" y="115199"/>
                </a:moveTo>
                <a:lnTo>
                  <a:pt x="48966" y="116159"/>
                </a:lnTo>
                <a:lnTo>
                  <a:pt x="58567" y="116159"/>
                </a:lnTo>
                <a:lnTo>
                  <a:pt x="65272" y="114239"/>
                </a:lnTo>
                <a:lnTo>
                  <a:pt x="71033" y="111358"/>
                </a:lnTo>
                <a:lnTo>
                  <a:pt x="76809" y="108478"/>
                </a:lnTo>
                <a:lnTo>
                  <a:pt x="81594" y="104637"/>
                </a:lnTo>
                <a:lnTo>
                  <a:pt x="85435" y="99837"/>
                </a:lnTo>
                <a:lnTo>
                  <a:pt x="89275" y="95036"/>
                </a:lnTo>
                <a:lnTo>
                  <a:pt x="92156" y="88315"/>
                </a:lnTo>
                <a:lnTo>
                  <a:pt x="94076" y="80634"/>
                </a:lnTo>
                <a:lnTo>
                  <a:pt x="95996" y="73929"/>
                </a:lnTo>
                <a:lnTo>
                  <a:pt x="96956" y="65272"/>
                </a:lnTo>
                <a:lnTo>
                  <a:pt x="96956" y="41285"/>
                </a:lnTo>
                <a:lnTo>
                  <a:pt x="95036" y="34564"/>
                </a:lnTo>
                <a:lnTo>
                  <a:pt x="93116" y="27843"/>
                </a:lnTo>
                <a:lnTo>
                  <a:pt x="91196" y="21122"/>
                </a:lnTo>
                <a:lnTo>
                  <a:pt x="87355" y="16322"/>
                </a:lnTo>
                <a:lnTo>
                  <a:pt x="84475" y="11521"/>
                </a:lnTo>
                <a:lnTo>
                  <a:pt x="79674" y="6720"/>
                </a:lnTo>
                <a:lnTo>
                  <a:pt x="73929" y="3840"/>
                </a:lnTo>
                <a:lnTo>
                  <a:pt x="69113" y="960"/>
                </a:lnTo>
                <a:lnTo>
                  <a:pt x="62407" y="0"/>
                </a:lnTo>
                <a:lnTo>
                  <a:pt x="48006" y="0"/>
                </a:lnTo>
                <a:lnTo>
                  <a:pt x="44165" y="960"/>
                </a:lnTo>
                <a:lnTo>
                  <a:pt x="41285" y="1920"/>
                </a:lnTo>
                <a:lnTo>
                  <a:pt x="38404" y="2880"/>
                </a:lnTo>
                <a:lnTo>
                  <a:pt x="35524" y="4800"/>
                </a:lnTo>
                <a:lnTo>
                  <a:pt x="32644" y="6720"/>
                </a:lnTo>
                <a:lnTo>
                  <a:pt x="29763" y="8641"/>
                </a:lnTo>
                <a:lnTo>
                  <a:pt x="26883" y="10561"/>
                </a:lnTo>
                <a:lnTo>
                  <a:pt x="23042" y="13441"/>
                </a:lnTo>
                <a:lnTo>
                  <a:pt x="20162" y="16322"/>
                </a:lnTo>
                <a:lnTo>
                  <a:pt x="17282" y="19202"/>
                </a:lnTo>
                <a:lnTo>
                  <a:pt x="17282" y="3840"/>
                </a:lnTo>
                <a:lnTo>
                  <a:pt x="16322" y="3840"/>
                </a:lnTo>
                <a:lnTo>
                  <a:pt x="16322" y="2880"/>
                </a:lnTo>
                <a:lnTo>
                  <a:pt x="15361" y="1920"/>
                </a:lnTo>
                <a:lnTo>
                  <a:pt x="12481" y="1920"/>
                </a:lnTo>
                <a:lnTo>
                  <a:pt x="11521" y="960"/>
                </a:lnTo>
                <a:lnTo>
                  <a:pt x="6720" y="960"/>
                </a:lnTo>
                <a:lnTo>
                  <a:pt x="576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54564"/>
                </a:lnTo>
                <a:lnTo>
                  <a:pt x="960" y="154564"/>
                </a:lnTo>
                <a:lnTo>
                  <a:pt x="1920" y="155508"/>
                </a:lnTo>
                <a:lnTo>
                  <a:pt x="4800" y="155508"/>
                </a:lnTo>
                <a:lnTo>
                  <a:pt x="6720" y="156469"/>
                </a:lnTo>
                <a:lnTo>
                  <a:pt x="13441" y="156469"/>
                </a:lnTo>
                <a:lnTo>
                  <a:pt x="14401" y="155508"/>
                </a:lnTo>
                <a:lnTo>
                  <a:pt x="17282" y="155508"/>
                </a:lnTo>
                <a:lnTo>
                  <a:pt x="18242" y="154564"/>
                </a:lnTo>
                <a:lnTo>
                  <a:pt x="19202" y="154564"/>
                </a:lnTo>
                <a:lnTo>
                  <a:pt x="19202" y="99837"/>
                </a:lnTo>
                <a:lnTo>
                  <a:pt x="22082" y="102717"/>
                </a:lnTo>
                <a:lnTo>
                  <a:pt x="24963" y="104637"/>
                </a:lnTo>
                <a:lnTo>
                  <a:pt x="27843" y="106558"/>
                </a:lnTo>
                <a:lnTo>
                  <a:pt x="29763" y="108478"/>
                </a:lnTo>
                <a:lnTo>
                  <a:pt x="32644" y="110398"/>
                </a:lnTo>
                <a:lnTo>
                  <a:pt x="34564" y="94076"/>
                </a:lnTo>
                <a:lnTo>
                  <a:pt x="29763" y="90236"/>
                </a:lnTo>
                <a:lnTo>
                  <a:pt x="24963" y="85435"/>
                </a:lnTo>
                <a:lnTo>
                  <a:pt x="19202" y="78714"/>
                </a:lnTo>
                <a:lnTo>
                  <a:pt x="19202" y="37444"/>
                </a:lnTo>
                <a:lnTo>
                  <a:pt x="22082" y="33604"/>
                </a:lnTo>
                <a:lnTo>
                  <a:pt x="25923" y="29763"/>
                </a:lnTo>
                <a:lnTo>
                  <a:pt x="27843" y="27843"/>
                </a:lnTo>
                <a:lnTo>
                  <a:pt x="30723" y="24963"/>
                </a:lnTo>
                <a:lnTo>
                  <a:pt x="33604" y="23042"/>
                </a:lnTo>
                <a:lnTo>
                  <a:pt x="36484" y="21122"/>
                </a:lnTo>
                <a:lnTo>
                  <a:pt x="38404" y="19202"/>
                </a:lnTo>
                <a:lnTo>
                  <a:pt x="41285" y="18242"/>
                </a:lnTo>
                <a:lnTo>
                  <a:pt x="43205" y="17282"/>
                </a:lnTo>
                <a:lnTo>
                  <a:pt x="46085" y="16322"/>
                </a:lnTo>
                <a:lnTo>
                  <a:pt x="55686" y="16322"/>
                </a:lnTo>
                <a:lnTo>
                  <a:pt x="60472" y="17282"/>
                </a:lnTo>
                <a:lnTo>
                  <a:pt x="63367" y="20162"/>
                </a:lnTo>
                <a:lnTo>
                  <a:pt x="67208" y="22082"/>
                </a:lnTo>
                <a:lnTo>
                  <a:pt x="69113" y="25923"/>
                </a:lnTo>
                <a:lnTo>
                  <a:pt x="71033" y="29763"/>
                </a:lnTo>
                <a:lnTo>
                  <a:pt x="73929" y="33604"/>
                </a:lnTo>
                <a:lnTo>
                  <a:pt x="74874" y="37444"/>
                </a:lnTo>
                <a:lnTo>
                  <a:pt x="75834" y="43205"/>
                </a:lnTo>
                <a:lnTo>
                  <a:pt x="76809" y="48005"/>
                </a:lnTo>
                <a:lnTo>
                  <a:pt x="76809" y="68153"/>
                </a:lnTo>
                <a:lnTo>
                  <a:pt x="75834" y="72953"/>
                </a:lnTo>
                <a:lnTo>
                  <a:pt x="73929" y="77769"/>
                </a:lnTo>
                <a:lnTo>
                  <a:pt x="72953" y="82555"/>
                </a:lnTo>
                <a:lnTo>
                  <a:pt x="71033" y="86395"/>
                </a:lnTo>
                <a:lnTo>
                  <a:pt x="68153" y="90236"/>
                </a:lnTo>
                <a:lnTo>
                  <a:pt x="65272" y="93116"/>
                </a:lnTo>
                <a:lnTo>
                  <a:pt x="62407" y="95996"/>
                </a:lnTo>
                <a:lnTo>
                  <a:pt x="58567" y="97916"/>
                </a:lnTo>
                <a:lnTo>
                  <a:pt x="54726" y="98877"/>
                </a:lnTo>
                <a:lnTo>
                  <a:pt x="44165" y="98877"/>
                </a:lnTo>
                <a:lnTo>
                  <a:pt x="39364" y="96956"/>
                </a:lnTo>
                <a:lnTo>
                  <a:pt x="40325" y="114239"/>
                </a:lnTo>
                <a:lnTo>
                  <a:pt x="43205" y="115199"/>
                </a:lnTo>
                <a:lnTo>
                  <a:pt x="45125" y="11519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1" name="object 761"/>
          <p:cNvSpPr/>
          <p:nvPr/>
        </p:nvSpPr>
        <p:spPr>
          <a:xfrm>
            <a:off x="2224491" y="7000158"/>
            <a:ext cx="93116" cy="112318"/>
          </a:xfrm>
          <a:custGeom>
            <a:avLst/>
            <a:gdLst/>
            <a:ahLst/>
            <a:cxnLst/>
            <a:rect l="l" t="t" r="r" b="b"/>
            <a:pathLst>
              <a:path w="93116" h="112318">
                <a:moveTo>
                  <a:pt x="18242" y="102717"/>
                </a:moveTo>
                <a:lnTo>
                  <a:pt x="24003" y="105597"/>
                </a:lnTo>
                <a:lnTo>
                  <a:pt x="30723" y="108478"/>
                </a:lnTo>
                <a:lnTo>
                  <a:pt x="36469" y="110398"/>
                </a:lnTo>
                <a:lnTo>
                  <a:pt x="44150" y="112318"/>
                </a:lnTo>
                <a:lnTo>
                  <a:pt x="58552" y="112318"/>
                </a:lnTo>
                <a:lnTo>
                  <a:pt x="63352" y="111358"/>
                </a:lnTo>
                <a:lnTo>
                  <a:pt x="67193" y="110398"/>
                </a:lnTo>
                <a:lnTo>
                  <a:pt x="71993" y="110398"/>
                </a:lnTo>
                <a:lnTo>
                  <a:pt x="75834" y="109438"/>
                </a:lnTo>
                <a:lnTo>
                  <a:pt x="78714" y="108478"/>
                </a:lnTo>
                <a:lnTo>
                  <a:pt x="82555" y="107518"/>
                </a:lnTo>
                <a:lnTo>
                  <a:pt x="85435" y="106558"/>
                </a:lnTo>
                <a:lnTo>
                  <a:pt x="87355" y="105597"/>
                </a:lnTo>
                <a:lnTo>
                  <a:pt x="89275" y="104637"/>
                </a:lnTo>
                <a:lnTo>
                  <a:pt x="91196" y="103677"/>
                </a:lnTo>
                <a:lnTo>
                  <a:pt x="91196" y="102717"/>
                </a:lnTo>
                <a:lnTo>
                  <a:pt x="92156" y="102717"/>
                </a:lnTo>
                <a:lnTo>
                  <a:pt x="92156" y="101757"/>
                </a:lnTo>
                <a:lnTo>
                  <a:pt x="93116" y="100797"/>
                </a:lnTo>
                <a:lnTo>
                  <a:pt x="93116" y="90236"/>
                </a:lnTo>
                <a:lnTo>
                  <a:pt x="92156" y="90236"/>
                </a:lnTo>
                <a:lnTo>
                  <a:pt x="92156" y="89275"/>
                </a:lnTo>
                <a:lnTo>
                  <a:pt x="91196" y="88315"/>
                </a:lnTo>
                <a:lnTo>
                  <a:pt x="87355" y="88315"/>
                </a:lnTo>
                <a:lnTo>
                  <a:pt x="85435" y="89275"/>
                </a:lnTo>
                <a:lnTo>
                  <a:pt x="83515" y="90236"/>
                </a:lnTo>
                <a:lnTo>
                  <a:pt x="81594" y="91196"/>
                </a:lnTo>
                <a:lnTo>
                  <a:pt x="78714" y="92156"/>
                </a:lnTo>
                <a:lnTo>
                  <a:pt x="75834" y="93116"/>
                </a:lnTo>
                <a:lnTo>
                  <a:pt x="72953" y="94076"/>
                </a:lnTo>
                <a:lnTo>
                  <a:pt x="68153" y="95036"/>
                </a:lnTo>
                <a:lnTo>
                  <a:pt x="64312" y="95996"/>
                </a:lnTo>
                <a:lnTo>
                  <a:pt x="48966" y="95996"/>
                </a:lnTo>
                <a:lnTo>
                  <a:pt x="43190" y="95036"/>
                </a:lnTo>
                <a:lnTo>
                  <a:pt x="39349" y="93116"/>
                </a:lnTo>
                <a:lnTo>
                  <a:pt x="34564" y="91196"/>
                </a:lnTo>
                <a:lnTo>
                  <a:pt x="30723" y="89275"/>
                </a:lnTo>
                <a:lnTo>
                  <a:pt x="28803" y="85435"/>
                </a:lnTo>
                <a:lnTo>
                  <a:pt x="25923" y="82555"/>
                </a:lnTo>
                <a:lnTo>
                  <a:pt x="24003" y="78714"/>
                </a:lnTo>
                <a:lnTo>
                  <a:pt x="23042" y="73929"/>
                </a:lnTo>
                <a:lnTo>
                  <a:pt x="21122" y="69113"/>
                </a:lnTo>
                <a:lnTo>
                  <a:pt x="21122" y="39364"/>
                </a:lnTo>
                <a:lnTo>
                  <a:pt x="22082" y="35524"/>
                </a:lnTo>
                <a:lnTo>
                  <a:pt x="23042" y="31683"/>
                </a:lnTo>
                <a:lnTo>
                  <a:pt x="24003" y="26883"/>
                </a:lnTo>
                <a:lnTo>
                  <a:pt x="25923" y="24002"/>
                </a:lnTo>
                <a:lnTo>
                  <a:pt x="29763" y="0"/>
                </a:lnTo>
                <a:lnTo>
                  <a:pt x="24003" y="2880"/>
                </a:lnTo>
                <a:lnTo>
                  <a:pt x="18242" y="6720"/>
                </a:lnTo>
                <a:lnTo>
                  <a:pt x="14401" y="11521"/>
                </a:lnTo>
                <a:lnTo>
                  <a:pt x="9601" y="16322"/>
                </a:lnTo>
                <a:lnTo>
                  <a:pt x="5760" y="23042"/>
                </a:lnTo>
                <a:lnTo>
                  <a:pt x="3840" y="29763"/>
                </a:lnTo>
                <a:lnTo>
                  <a:pt x="1920" y="37444"/>
                </a:lnTo>
                <a:lnTo>
                  <a:pt x="0" y="45125"/>
                </a:lnTo>
                <a:lnTo>
                  <a:pt x="0" y="64312"/>
                </a:lnTo>
                <a:lnTo>
                  <a:pt x="1920" y="71993"/>
                </a:lnTo>
                <a:lnTo>
                  <a:pt x="3840" y="79674"/>
                </a:lnTo>
                <a:lnTo>
                  <a:pt x="5760" y="86395"/>
                </a:lnTo>
                <a:lnTo>
                  <a:pt x="9601" y="93116"/>
                </a:lnTo>
                <a:lnTo>
                  <a:pt x="13441" y="97916"/>
                </a:lnTo>
                <a:lnTo>
                  <a:pt x="18242" y="10271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2" name="object 762"/>
          <p:cNvSpPr/>
          <p:nvPr/>
        </p:nvSpPr>
        <p:spPr>
          <a:xfrm>
            <a:off x="2245614" y="6996318"/>
            <a:ext cx="76794" cy="72953"/>
          </a:xfrm>
          <a:custGeom>
            <a:avLst/>
            <a:gdLst/>
            <a:ahLst/>
            <a:cxnLst/>
            <a:rect l="l" t="t" r="r" b="b"/>
            <a:pathLst>
              <a:path w="76794" h="72953">
                <a:moveTo>
                  <a:pt x="4800" y="27843"/>
                </a:moveTo>
                <a:lnTo>
                  <a:pt x="7680" y="24963"/>
                </a:lnTo>
                <a:lnTo>
                  <a:pt x="9601" y="22082"/>
                </a:lnTo>
                <a:lnTo>
                  <a:pt x="13441" y="19202"/>
                </a:lnTo>
                <a:lnTo>
                  <a:pt x="16322" y="17282"/>
                </a:lnTo>
                <a:lnTo>
                  <a:pt x="20162" y="15361"/>
                </a:lnTo>
                <a:lnTo>
                  <a:pt x="38404" y="15361"/>
                </a:lnTo>
                <a:lnTo>
                  <a:pt x="45110" y="18242"/>
                </a:lnTo>
                <a:lnTo>
                  <a:pt x="49911" y="24002"/>
                </a:lnTo>
                <a:lnTo>
                  <a:pt x="54711" y="29763"/>
                </a:lnTo>
                <a:lnTo>
                  <a:pt x="57591" y="37444"/>
                </a:lnTo>
                <a:lnTo>
                  <a:pt x="56631" y="47030"/>
                </a:lnTo>
                <a:lnTo>
                  <a:pt x="0" y="47030"/>
                </a:lnTo>
                <a:lnTo>
                  <a:pt x="0" y="43205"/>
                </a:lnTo>
                <a:lnTo>
                  <a:pt x="0" y="72953"/>
                </a:lnTo>
                <a:lnTo>
                  <a:pt x="0" y="61432"/>
                </a:lnTo>
                <a:lnTo>
                  <a:pt x="72953" y="61432"/>
                </a:lnTo>
                <a:lnTo>
                  <a:pt x="73913" y="59527"/>
                </a:lnTo>
                <a:lnTo>
                  <a:pt x="75834" y="58552"/>
                </a:lnTo>
                <a:lnTo>
                  <a:pt x="76794" y="56647"/>
                </a:lnTo>
                <a:lnTo>
                  <a:pt x="76794" y="43205"/>
                </a:lnTo>
                <a:lnTo>
                  <a:pt x="75834" y="36484"/>
                </a:lnTo>
                <a:lnTo>
                  <a:pt x="73913" y="30723"/>
                </a:lnTo>
                <a:lnTo>
                  <a:pt x="71993" y="24002"/>
                </a:lnTo>
                <a:lnTo>
                  <a:pt x="69113" y="19202"/>
                </a:lnTo>
                <a:lnTo>
                  <a:pt x="65272" y="14401"/>
                </a:lnTo>
                <a:lnTo>
                  <a:pt x="61432" y="9601"/>
                </a:lnTo>
                <a:lnTo>
                  <a:pt x="56631" y="6720"/>
                </a:lnTo>
                <a:lnTo>
                  <a:pt x="50871" y="3840"/>
                </a:lnTo>
                <a:lnTo>
                  <a:pt x="45110" y="960"/>
                </a:lnTo>
                <a:lnTo>
                  <a:pt x="38404" y="0"/>
                </a:lnTo>
                <a:lnTo>
                  <a:pt x="22067" y="0"/>
                </a:lnTo>
                <a:lnTo>
                  <a:pt x="15346" y="960"/>
                </a:lnTo>
                <a:lnTo>
                  <a:pt x="8641" y="3840"/>
                </a:lnTo>
                <a:lnTo>
                  <a:pt x="4800" y="2784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3" name="object 763"/>
          <p:cNvSpPr/>
          <p:nvPr/>
        </p:nvSpPr>
        <p:spPr>
          <a:xfrm>
            <a:off x="2352172" y="6996318"/>
            <a:ext cx="61432" cy="114239"/>
          </a:xfrm>
          <a:custGeom>
            <a:avLst/>
            <a:gdLst/>
            <a:ahLst/>
            <a:cxnLst/>
            <a:rect l="l" t="t" r="r" b="b"/>
            <a:pathLst>
              <a:path w="61432" h="114239">
                <a:moveTo>
                  <a:pt x="20147" y="16322"/>
                </a:moveTo>
                <a:lnTo>
                  <a:pt x="17266" y="20162"/>
                </a:lnTo>
                <a:lnTo>
                  <a:pt x="17266" y="3840"/>
                </a:lnTo>
                <a:lnTo>
                  <a:pt x="16322" y="3840"/>
                </a:lnTo>
                <a:lnTo>
                  <a:pt x="16322" y="2880"/>
                </a:lnTo>
                <a:lnTo>
                  <a:pt x="15361" y="1920"/>
                </a:lnTo>
                <a:lnTo>
                  <a:pt x="12481" y="1920"/>
                </a:lnTo>
                <a:lnTo>
                  <a:pt x="11521" y="960"/>
                </a:lnTo>
                <a:lnTo>
                  <a:pt x="6705" y="960"/>
                </a:lnTo>
                <a:lnTo>
                  <a:pt x="480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12318"/>
                </a:lnTo>
                <a:lnTo>
                  <a:pt x="960" y="113278"/>
                </a:lnTo>
                <a:lnTo>
                  <a:pt x="1920" y="113278"/>
                </a:lnTo>
                <a:lnTo>
                  <a:pt x="2865" y="114239"/>
                </a:lnTo>
                <a:lnTo>
                  <a:pt x="14386" y="114239"/>
                </a:lnTo>
                <a:lnTo>
                  <a:pt x="15361" y="113278"/>
                </a:lnTo>
                <a:lnTo>
                  <a:pt x="17266" y="113278"/>
                </a:lnTo>
                <a:lnTo>
                  <a:pt x="18227" y="112318"/>
                </a:lnTo>
                <a:lnTo>
                  <a:pt x="19202" y="111358"/>
                </a:lnTo>
                <a:lnTo>
                  <a:pt x="19202" y="41285"/>
                </a:lnTo>
                <a:lnTo>
                  <a:pt x="22067" y="36484"/>
                </a:lnTo>
                <a:lnTo>
                  <a:pt x="23987" y="33604"/>
                </a:lnTo>
                <a:lnTo>
                  <a:pt x="26868" y="30723"/>
                </a:lnTo>
                <a:lnTo>
                  <a:pt x="28788" y="26883"/>
                </a:lnTo>
                <a:lnTo>
                  <a:pt x="30708" y="24963"/>
                </a:lnTo>
                <a:lnTo>
                  <a:pt x="32628" y="23042"/>
                </a:lnTo>
                <a:lnTo>
                  <a:pt x="35509" y="21122"/>
                </a:lnTo>
                <a:lnTo>
                  <a:pt x="37429" y="20162"/>
                </a:lnTo>
                <a:lnTo>
                  <a:pt x="39349" y="19202"/>
                </a:lnTo>
                <a:lnTo>
                  <a:pt x="41269" y="18242"/>
                </a:lnTo>
                <a:lnTo>
                  <a:pt x="48950" y="18242"/>
                </a:lnTo>
                <a:lnTo>
                  <a:pt x="50871" y="19202"/>
                </a:lnTo>
                <a:lnTo>
                  <a:pt x="52791" y="19202"/>
                </a:lnTo>
                <a:lnTo>
                  <a:pt x="53751" y="20162"/>
                </a:lnTo>
                <a:lnTo>
                  <a:pt x="55671" y="20162"/>
                </a:lnTo>
                <a:lnTo>
                  <a:pt x="55671" y="21122"/>
                </a:lnTo>
                <a:lnTo>
                  <a:pt x="59512" y="21122"/>
                </a:lnTo>
                <a:lnTo>
                  <a:pt x="60472" y="20162"/>
                </a:lnTo>
                <a:lnTo>
                  <a:pt x="60472" y="19202"/>
                </a:lnTo>
                <a:lnTo>
                  <a:pt x="61432" y="18242"/>
                </a:lnTo>
                <a:lnTo>
                  <a:pt x="61432" y="5760"/>
                </a:lnTo>
                <a:lnTo>
                  <a:pt x="60472" y="4800"/>
                </a:lnTo>
                <a:lnTo>
                  <a:pt x="60472" y="2880"/>
                </a:lnTo>
                <a:lnTo>
                  <a:pt x="59512" y="2880"/>
                </a:lnTo>
                <a:lnTo>
                  <a:pt x="59512" y="1920"/>
                </a:lnTo>
                <a:lnTo>
                  <a:pt x="57591" y="1920"/>
                </a:lnTo>
                <a:lnTo>
                  <a:pt x="55671" y="960"/>
                </a:lnTo>
                <a:lnTo>
                  <a:pt x="53751" y="960"/>
                </a:lnTo>
                <a:lnTo>
                  <a:pt x="51831" y="0"/>
                </a:lnTo>
                <a:lnTo>
                  <a:pt x="41269" y="0"/>
                </a:lnTo>
                <a:lnTo>
                  <a:pt x="39349" y="960"/>
                </a:lnTo>
                <a:lnTo>
                  <a:pt x="37429" y="960"/>
                </a:lnTo>
                <a:lnTo>
                  <a:pt x="34549" y="1920"/>
                </a:lnTo>
                <a:lnTo>
                  <a:pt x="32628" y="3840"/>
                </a:lnTo>
                <a:lnTo>
                  <a:pt x="29763" y="5760"/>
                </a:lnTo>
                <a:lnTo>
                  <a:pt x="27828" y="7680"/>
                </a:lnTo>
                <a:lnTo>
                  <a:pt x="24947" y="10561"/>
                </a:lnTo>
                <a:lnTo>
                  <a:pt x="23042" y="12481"/>
                </a:lnTo>
                <a:lnTo>
                  <a:pt x="20147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4" name="object 764"/>
          <p:cNvSpPr/>
          <p:nvPr/>
        </p:nvSpPr>
        <p:spPr>
          <a:xfrm>
            <a:off x="2421285" y="6969434"/>
            <a:ext cx="69113" cy="142082"/>
          </a:xfrm>
          <a:custGeom>
            <a:avLst/>
            <a:gdLst/>
            <a:ahLst/>
            <a:cxnLst/>
            <a:rect l="l" t="t" r="r" b="b"/>
            <a:pathLst>
              <a:path w="69113" h="142082">
                <a:moveTo>
                  <a:pt x="19202" y="45125"/>
                </a:moveTo>
                <a:lnTo>
                  <a:pt x="19202" y="118079"/>
                </a:lnTo>
                <a:lnTo>
                  <a:pt x="21122" y="122880"/>
                </a:lnTo>
                <a:lnTo>
                  <a:pt x="22082" y="126720"/>
                </a:lnTo>
                <a:lnTo>
                  <a:pt x="24002" y="130561"/>
                </a:lnTo>
                <a:lnTo>
                  <a:pt x="25923" y="133441"/>
                </a:lnTo>
                <a:lnTo>
                  <a:pt x="28803" y="136321"/>
                </a:lnTo>
                <a:lnTo>
                  <a:pt x="31668" y="139202"/>
                </a:lnTo>
                <a:lnTo>
                  <a:pt x="35509" y="140162"/>
                </a:lnTo>
                <a:lnTo>
                  <a:pt x="40325" y="142082"/>
                </a:lnTo>
                <a:lnTo>
                  <a:pt x="57591" y="142082"/>
                </a:lnTo>
                <a:lnTo>
                  <a:pt x="58567" y="141122"/>
                </a:lnTo>
                <a:lnTo>
                  <a:pt x="62392" y="141122"/>
                </a:lnTo>
                <a:lnTo>
                  <a:pt x="63352" y="140162"/>
                </a:lnTo>
                <a:lnTo>
                  <a:pt x="64312" y="140162"/>
                </a:lnTo>
                <a:lnTo>
                  <a:pt x="66233" y="139202"/>
                </a:lnTo>
                <a:lnTo>
                  <a:pt x="67193" y="138242"/>
                </a:lnTo>
                <a:lnTo>
                  <a:pt x="68153" y="137281"/>
                </a:lnTo>
                <a:lnTo>
                  <a:pt x="69113" y="136321"/>
                </a:lnTo>
                <a:lnTo>
                  <a:pt x="69113" y="123840"/>
                </a:lnTo>
                <a:lnTo>
                  <a:pt x="68153" y="123840"/>
                </a:lnTo>
                <a:lnTo>
                  <a:pt x="68153" y="122880"/>
                </a:lnTo>
                <a:lnTo>
                  <a:pt x="64312" y="122880"/>
                </a:lnTo>
                <a:lnTo>
                  <a:pt x="64312" y="123840"/>
                </a:lnTo>
                <a:lnTo>
                  <a:pt x="61432" y="123840"/>
                </a:lnTo>
                <a:lnTo>
                  <a:pt x="60472" y="124800"/>
                </a:lnTo>
                <a:lnTo>
                  <a:pt x="59512" y="124800"/>
                </a:lnTo>
                <a:lnTo>
                  <a:pt x="58567" y="125760"/>
                </a:lnTo>
                <a:lnTo>
                  <a:pt x="48006" y="125760"/>
                </a:lnTo>
                <a:lnTo>
                  <a:pt x="44165" y="123840"/>
                </a:lnTo>
                <a:lnTo>
                  <a:pt x="41285" y="119999"/>
                </a:lnTo>
                <a:lnTo>
                  <a:pt x="39349" y="116159"/>
                </a:lnTo>
                <a:lnTo>
                  <a:pt x="38389" y="111358"/>
                </a:lnTo>
                <a:lnTo>
                  <a:pt x="38389" y="45125"/>
                </a:lnTo>
                <a:lnTo>
                  <a:pt x="67193" y="45125"/>
                </a:lnTo>
                <a:lnTo>
                  <a:pt x="68153" y="44165"/>
                </a:lnTo>
                <a:lnTo>
                  <a:pt x="68153" y="43205"/>
                </a:lnTo>
                <a:lnTo>
                  <a:pt x="69113" y="42245"/>
                </a:lnTo>
                <a:lnTo>
                  <a:pt x="69113" y="31683"/>
                </a:lnTo>
                <a:lnTo>
                  <a:pt x="68153" y="30723"/>
                </a:lnTo>
                <a:lnTo>
                  <a:pt x="68153" y="29763"/>
                </a:lnTo>
                <a:lnTo>
                  <a:pt x="67193" y="29763"/>
                </a:lnTo>
                <a:lnTo>
                  <a:pt x="67193" y="28803"/>
                </a:lnTo>
                <a:lnTo>
                  <a:pt x="38389" y="28803"/>
                </a:lnTo>
                <a:lnTo>
                  <a:pt x="38389" y="1920"/>
                </a:lnTo>
                <a:lnTo>
                  <a:pt x="37444" y="1920"/>
                </a:lnTo>
                <a:lnTo>
                  <a:pt x="37444" y="960"/>
                </a:lnTo>
                <a:lnTo>
                  <a:pt x="35509" y="960"/>
                </a:lnTo>
                <a:lnTo>
                  <a:pt x="34564" y="0"/>
                </a:lnTo>
                <a:lnTo>
                  <a:pt x="24002" y="0"/>
                </a:lnTo>
                <a:lnTo>
                  <a:pt x="23042" y="960"/>
                </a:lnTo>
                <a:lnTo>
                  <a:pt x="21122" y="960"/>
                </a:lnTo>
                <a:lnTo>
                  <a:pt x="20162" y="1920"/>
                </a:lnTo>
                <a:lnTo>
                  <a:pt x="19202" y="1920"/>
                </a:lnTo>
                <a:lnTo>
                  <a:pt x="19202" y="28803"/>
                </a:lnTo>
                <a:lnTo>
                  <a:pt x="2880" y="28803"/>
                </a:lnTo>
                <a:lnTo>
                  <a:pt x="2880" y="29763"/>
                </a:lnTo>
                <a:lnTo>
                  <a:pt x="1920" y="29763"/>
                </a:lnTo>
                <a:lnTo>
                  <a:pt x="1920" y="30723"/>
                </a:lnTo>
                <a:lnTo>
                  <a:pt x="960" y="31683"/>
                </a:lnTo>
                <a:lnTo>
                  <a:pt x="960" y="33604"/>
                </a:lnTo>
                <a:lnTo>
                  <a:pt x="0" y="34564"/>
                </a:lnTo>
                <a:lnTo>
                  <a:pt x="0" y="39364"/>
                </a:lnTo>
                <a:lnTo>
                  <a:pt x="960" y="42245"/>
                </a:lnTo>
                <a:lnTo>
                  <a:pt x="1920" y="43205"/>
                </a:lnTo>
                <a:lnTo>
                  <a:pt x="1920" y="44165"/>
                </a:lnTo>
                <a:lnTo>
                  <a:pt x="2880" y="45125"/>
                </a:lnTo>
                <a:lnTo>
                  <a:pt x="19202" y="4512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5" name="object 765"/>
          <p:cNvSpPr/>
          <p:nvPr/>
        </p:nvSpPr>
        <p:spPr>
          <a:xfrm>
            <a:off x="2502880" y="6997278"/>
            <a:ext cx="100797" cy="155508"/>
          </a:xfrm>
          <a:custGeom>
            <a:avLst/>
            <a:gdLst/>
            <a:ahLst/>
            <a:cxnLst/>
            <a:rect l="l" t="t" r="r" b="b"/>
            <a:pathLst>
              <a:path w="100797" h="155508">
                <a:moveTo>
                  <a:pt x="98877" y="960"/>
                </a:moveTo>
                <a:lnTo>
                  <a:pt x="95036" y="960"/>
                </a:lnTo>
                <a:lnTo>
                  <a:pt x="93116" y="0"/>
                </a:lnTo>
                <a:lnTo>
                  <a:pt x="88315" y="0"/>
                </a:lnTo>
                <a:lnTo>
                  <a:pt x="86395" y="960"/>
                </a:lnTo>
                <a:lnTo>
                  <a:pt x="82555" y="960"/>
                </a:lnTo>
                <a:lnTo>
                  <a:pt x="81594" y="1920"/>
                </a:lnTo>
                <a:lnTo>
                  <a:pt x="80634" y="2880"/>
                </a:lnTo>
                <a:lnTo>
                  <a:pt x="80634" y="4800"/>
                </a:lnTo>
                <a:lnTo>
                  <a:pt x="50886" y="89275"/>
                </a:lnTo>
                <a:lnTo>
                  <a:pt x="21122" y="4800"/>
                </a:lnTo>
                <a:lnTo>
                  <a:pt x="20162" y="3840"/>
                </a:lnTo>
                <a:lnTo>
                  <a:pt x="20162" y="2880"/>
                </a:lnTo>
                <a:lnTo>
                  <a:pt x="19202" y="2880"/>
                </a:lnTo>
                <a:lnTo>
                  <a:pt x="19202" y="1920"/>
                </a:lnTo>
                <a:lnTo>
                  <a:pt x="18242" y="1920"/>
                </a:lnTo>
                <a:lnTo>
                  <a:pt x="18242" y="960"/>
                </a:lnTo>
                <a:lnTo>
                  <a:pt x="14401" y="960"/>
                </a:lnTo>
                <a:lnTo>
                  <a:pt x="13441" y="0"/>
                </a:lnTo>
                <a:lnTo>
                  <a:pt x="6720" y="0"/>
                </a:lnTo>
                <a:lnTo>
                  <a:pt x="480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6720"/>
                </a:lnTo>
                <a:lnTo>
                  <a:pt x="960" y="7680"/>
                </a:lnTo>
                <a:lnTo>
                  <a:pt x="38404" y="108478"/>
                </a:lnTo>
                <a:lnTo>
                  <a:pt x="38404" y="109438"/>
                </a:lnTo>
                <a:lnTo>
                  <a:pt x="39364" y="110398"/>
                </a:lnTo>
                <a:lnTo>
                  <a:pt x="39364" y="111358"/>
                </a:lnTo>
                <a:lnTo>
                  <a:pt x="40325" y="111358"/>
                </a:lnTo>
                <a:lnTo>
                  <a:pt x="40325" y="112318"/>
                </a:lnTo>
                <a:lnTo>
                  <a:pt x="41285" y="112318"/>
                </a:lnTo>
                <a:lnTo>
                  <a:pt x="26883" y="148803"/>
                </a:lnTo>
                <a:lnTo>
                  <a:pt x="26883" y="150723"/>
                </a:lnTo>
                <a:lnTo>
                  <a:pt x="25923" y="151668"/>
                </a:lnTo>
                <a:lnTo>
                  <a:pt x="26883" y="152643"/>
                </a:lnTo>
                <a:lnTo>
                  <a:pt x="26883" y="153603"/>
                </a:lnTo>
                <a:lnTo>
                  <a:pt x="27843" y="153603"/>
                </a:lnTo>
                <a:lnTo>
                  <a:pt x="27843" y="154548"/>
                </a:lnTo>
                <a:lnTo>
                  <a:pt x="30723" y="154548"/>
                </a:lnTo>
                <a:lnTo>
                  <a:pt x="31683" y="155508"/>
                </a:lnTo>
                <a:lnTo>
                  <a:pt x="39364" y="155508"/>
                </a:lnTo>
                <a:lnTo>
                  <a:pt x="42245" y="154548"/>
                </a:lnTo>
                <a:lnTo>
                  <a:pt x="44165" y="154548"/>
                </a:lnTo>
                <a:lnTo>
                  <a:pt x="46085" y="153603"/>
                </a:lnTo>
                <a:lnTo>
                  <a:pt x="47045" y="152643"/>
                </a:lnTo>
                <a:lnTo>
                  <a:pt x="47990" y="151668"/>
                </a:lnTo>
                <a:lnTo>
                  <a:pt x="61447" y="112318"/>
                </a:lnTo>
                <a:lnTo>
                  <a:pt x="99837" y="7680"/>
                </a:lnTo>
                <a:lnTo>
                  <a:pt x="99837" y="5760"/>
                </a:lnTo>
                <a:lnTo>
                  <a:pt x="100797" y="4800"/>
                </a:lnTo>
                <a:lnTo>
                  <a:pt x="100797" y="2880"/>
                </a:lnTo>
                <a:lnTo>
                  <a:pt x="99837" y="1920"/>
                </a:lnTo>
                <a:lnTo>
                  <a:pt x="98877" y="1920"/>
                </a:lnTo>
                <a:lnTo>
                  <a:pt x="98877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6" name="object 766"/>
          <p:cNvSpPr/>
          <p:nvPr/>
        </p:nvSpPr>
        <p:spPr>
          <a:xfrm>
            <a:off x="2609438" y="7083673"/>
            <a:ext cx="24963" cy="26883"/>
          </a:xfrm>
          <a:custGeom>
            <a:avLst/>
            <a:gdLst/>
            <a:ahLst/>
            <a:cxnLst/>
            <a:rect l="l" t="t" r="r" b="b"/>
            <a:pathLst>
              <a:path w="24963" h="26883">
                <a:moveTo>
                  <a:pt x="24963" y="13441"/>
                </a:moveTo>
                <a:lnTo>
                  <a:pt x="24963" y="7680"/>
                </a:lnTo>
                <a:lnTo>
                  <a:pt x="24002" y="4800"/>
                </a:lnTo>
                <a:lnTo>
                  <a:pt x="22082" y="2880"/>
                </a:lnTo>
                <a:lnTo>
                  <a:pt x="20162" y="960"/>
                </a:lnTo>
                <a:lnTo>
                  <a:pt x="17282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8641"/>
                </a:lnTo>
                <a:lnTo>
                  <a:pt x="0" y="19202"/>
                </a:lnTo>
                <a:lnTo>
                  <a:pt x="960" y="23042"/>
                </a:lnTo>
                <a:lnTo>
                  <a:pt x="2880" y="24963"/>
                </a:lnTo>
                <a:lnTo>
                  <a:pt x="4800" y="25923"/>
                </a:lnTo>
                <a:lnTo>
                  <a:pt x="7680" y="26883"/>
                </a:lnTo>
                <a:lnTo>
                  <a:pt x="17282" y="26883"/>
                </a:lnTo>
                <a:lnTo>
                  <a:pt x="20162" y="25923"/>
                </a:lnTo>
                <a:lnTo>
                  <a:pt x="22082" y="24963"/>
                </a:lnTo>
                <a:lnTo>
                  <a:pt x="24002" y="23042"/>
                </a:lnTo>
                <a:lnTo>
                  <a:pt x="24963" y="19202"/>
                </a:lnTo>
                <a:lnTo>
                  <a:pt x="24963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7" name="object 767"/>
          <p:cNvSpPr/>
          <p:nvPr/>
        </p:nvSpPr>
        <p:spPr>
          <a:xfrm>
            <a:off x="654795" y="5029203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 txBox="1"/>
          <p:nvPr/>
        </p:nvSpPr>
        <p:spPr>
          <a:xfrm>
            <a:off x="1757949" y="1418600"/>
            <a:ext cx="40324" cy="4031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7" name="object 67"/>
          <p:cNvSpPr txBox="1"/>
          <p:nvPr/>
        </p:nvSpPr>
        <p:spPr>
          <a:xfrm>
            <a:off x="1798273" y="1418600"/>
            <a:ext cx="2537185" cy="4511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6" name="object 66"/>
          <p:cNvSpPr txBox="1"/>
          <p:nvPr/>
        </p:nvSpPr>
        <p:spPr>
          <a:xfrm>
            <a:off x="4335459" y="1418600"/>
            <a:ext cx="40325" cy="4031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5" name="object 65"/>
          <p:cNvSpPr txBox="1"/>
          <p:nvPr/>
        </p:nvSpPr>
        <p:spPr>
          <a:xfrm>
            <a:off x="4335459" y="1821797"/>
            <a:ext cx="40325" cy="40270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4" name="object 64"/>
          <p:cNvSpPr txBox="1"/>
          <p:nvPr/>
        </p:nvSpPr>
        <p:spPr>
          <a:xfrm>
            <a:off x="1757949" y="1821797"/>
            <a:ext cx="40324" cy="40270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3" name="object 63"/>
          <p:cNvSpPr txBox="1"/>
          <p:nvPr/>
        </p:nvSpPr>
        <p:spPr>
          <a:xfrm>
            <a:off x="1798273" y="1869795"/>
            <a:ext cx="1948251" cy="5567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" name="object 62"/>
          <p:cNvSpPr txBox="1"/>
          <p:nvPr/>
        </p:nvSpPr>
        <p:spPr>
          <a:xfrm>
            <a:off x="3746525" y="1869795"/>
            <a:ext cx="588933" cy="2812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1" name="object 61"/>
          <p:cNvSpPr txBox="1"/>
          <p:nvPr/>
        </p:nvSpPr>
        <p:spPr>
          <a:xfrm>
            <a:off x="1798273" y="1925467"/>
            <a:ext cx="1845534" cy="5558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0" name="object 60"/>
          <p:cNvSpPr txBox="1"/>
          <p:nvPr/>
        </p:nvSpPr>
        <p:spPr>
          <a:xfrm>
            <a:off x="3643807" y="1925467"/>
            <a:ext cx="51358" cy="150524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9" name="object 59"/>
          <p:cNvSpPr txBox="1"/>
          <p:nvPr/>
        </p:nvSpPr>
        <p:spPr>
          <a:xfrm>
            <a:off x="3695166" y="1925467"/>
            <a:ext cx="51358" cy="150524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8" name="object 58"/>
          <p:cNvSpPr txBox="1"/>
          <p:nvPr/>
        </p:nvSpPr>
        <p:spPr>
          <a:xfrm>
            <a:off x="3746525" y="2151065"/>
            <a:ext cx="52798" cy="12796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7" name="object 57"/>
          <p:cNvSpPr txBox="1"/>
          <p:nvPr/>
        </p:nvSpPr>
        <p:spPr>
          <a:xfrm>
            <a:off x="3799324" y="2151065"/>
            <a:ext cx="51351" cy="12796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6" name="object 56"/>
          <p:cNvSpPr txBox="1"/>
          <p:nvPr/>
        </p:nvSpPr>
        <p:spPr>
          <a:xfrm>
            <a:off x="3850675" y="2151065"/>
            <a:ext cx="484783" cy="2822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5" name="object 55"/>
          <p:cNvSpPr txBox="1"/>
          <p:nvPr/>
        </p:nvSpPr>
        <p:spPr>
          <a:xfrm>
            <a:off x="4335459" y="2224498"/>
            <a:ext cx="40325" cy="40174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4" name="object 54"/>
          <p:cNvSpPr txBox="1"/>
          <p:nvPr/>
        </p:nvSpPr>
        <p:spPr>
          <a:xfrm>
            <a:off x="1757949" y="2224498"/>
            <a:ext cx="40324" cy="40174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3" name="object 53"/>
          <p:cNvSpPr txBox="1"/>
          <p:nvPr/>
        </p:nvSpPr>
        <p:spPr>
          <a:xfrm>
            <a:off x="3850675" y="2433294"/>
            <a:ext cx="156004" cy="13632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2" name="object 52"/>
          <p:cNvSpPr txBox="1"/>
          <p:nvPr/>
        </p:nvSpPr>
        <p:spPr>
          <a:xfrm>
            <a:off x="4006679" y="2433294"/>
            <a:ext cx="328779" cy="13632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1" name="object 51"/>
          <p:cNvSpPr txBox="1"/>
          <p:nvPr/>
        </p:nvSpPr>
        <p:spPr>
          <a:xfrm>
            <a:off x="1798273" y="2481300"/>
            <a:ext cx="1741384" cy="2572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0" name="object 50"/>
          <p:cNvSpPr txBox="1"/>
          <p:nvPr/>
        </p:nvSpPr>
        <p:spPr>
          <a:xfrm>
            <a:off x="3539657" y="2481300"/>
            <a:ext cx="52311" cy="94940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9" name="object 49"/>
          <p:cNvSpPr txBox="1"/>
          <p:nvPr/>
        </p:nvSpPr>
        <p:spPr>
          <a:xfrm>
            <a:off x="3591968" y="2481300"/>
            <a:ext cx="51838" cy="94940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8" name="object 48"/>
          <p:cNvSpPr txBox="1"/>
          <p:nvPr/>
        </p:nvSpPr>
        <p:spPr>
          <a:xfrm>
            <a:off x="3850675" y="2569616"/>
            <a:ext cx="51846" cy="8610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7" name="object 47"/>
          <p:cNvSpPr txBox="1"/>
          <p:nvPr/>
        </p:nvSpPr>
        <p:spPr>
          <a:xfrm>
            <a:off x="3902522" y="2569616"/>
            <a:ext cx="51351" cy="8610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6" name="object 46"/>
          <p:cNvSpPr txBox="1"/>
          <p:nvPr/>
        </p:nvSpPr>
        <p:spPr>
          <a:xfrm>
            <a:off x="3953873" y="2569616"/>
            <a:ext cx="52806" cy="8610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5" name="object 45"/>
          <p:cNvSpPr txBox="1"/>
          <p:nvPr/>
        </p:nvSpPr>
        <p:spPr>
          <a:xfrm>
            <a:off x="4006679" y="2569616"/>
            <a:ext cx="51351" cy="8610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4" name="object 44"/>
          <p:cNvSpPr txBox="1"/>
          <p:nvPr/>
        </p:nvSpPr>
        <p:spPr>
          <a:xfrm>
            <a:off x="4058030" y="2569616"/>
            <a:ext cx="277428" cy="32926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3" name="object 43"/>
          <p:cNvSpPr txBox="1"/>
          <p:nvPr/>
        </p:nvSpPr>
        <p:spPr>
          <a:xfrm>
            <a:off x="4335459" y="2626248"/>
            <a:ext cx="40325" cy="4027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2" name="object 42"/>
          <p:cNvSpPr txBox="1"/>
          <p:nvPr/>
        </p:nvSpPr>
        <p:spPr>
          <a:xfrm>
            <a:off x="1757949" y="2626248"/>
            <a:ext cx="40324" cy="4027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1" name="object 41"/>
          <p:cNvSpPr txBox="1"/>
          <p:nvPr/>
        </p:nvSpPr>
        <p:spPr>
          <a:xfrm>
            <a:off x="1798273" y="2738567"/>
            <a:ext cx="1689537" cy="17663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0" name="object 40"/>
          <p:cNvSpPr txBox="1"/>
          <p:nvPr/>
        </p:nvSpPr>
        <p:spPr>
          <a:xfrm>
            <a:off x="3487811" y="2738567"/>
            <a:ext cx="51846" cy="69214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9" name="object 39"/>
          <p:cNvSpPr txBox="1"/>
          <p:nvPr/>
        </p:nvSpPr>
        <p:spPr>
          <a:xfrm>
            <a:off x="1798273" y="2915198"/>
            <a:ext cx="1638178" cy="1689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8" name="object 38"/>
          <p:cNvSpPr txBox="1"/>
          <p:nvPr/>
        </p:nvSpPr>
        <p:spPr>
          <a:xfrm>
            <a:off x="3436452" y="2915198"/>
            <a:ext cx="51358" cy="5155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7" name="object 37"/>
          <p:cNvSpPr txBox="1"/>
          <p:nvPr/>
        </p:nvSpPr>
        <p:spPr>
          <a:xfrm>
            <a:off x="4058030" y="2898876"/>
            <a:ext cx="51838" cy="5318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6" name="object 36"/>
          <p:cNvSpPr txBox="1"/>
          <p:nvPr/>
        </p:nvSpPr>
        <p:spPr>
          <a:xfrm>
            <a:off x="4109869" y="2898876"/>
            <a:ext cx="225589" cy="1545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5" name="object 35"/>
          <p:cNvSpPr txBox="1"/>
          <p:nvPr/>
        </p:nvSpPr>
        <p:spPr>
          <a:xfrm>
            <a:off x="4335459" y="3028957"/>
            <a:ext cx="40325" cy="40174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4" name="object 34"/>
          <p:cNvSpPr txBox="1"/>
          <p:nvPr/>
        </p:nvSpPr>
        <p:spPr>
          <a:xfrm>
            <a:off x="1757949" y="3028957"/>
            <a:ext cx="40324" cy="40174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3" name="object 33"/>
          <p:cNvSpPr txBox="1"/>
          <p:nvPr/>
        </p:nvSpPr>
        <p:spPr>
          <a:xfrm>
            <a:off x="1798273" y="3084164"/>
            <a:ext cx="1586819" cy="1526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2" name="object 32"/>
          <p:cNvSpPr txBox="1"/>
          <p:nvPr/>
        </p:nvSpPr>
        <p:spPr>
          <a:xfrm>
            <a:off x="3385093" y="3084164"/>
            <a:ext cx="51358" cy="34654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1" name="object 31"/>
          <p:cNvSpPr txBox="1"/>
          <p:nvPr/>
        </p:nvSpPr>
        <p:spPr>
          <a:xfrm>
            <a:off x="4109869" y="3053440"/>
            <a:ext cx="51358" cy="3772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0" name="object 30"/>
          <p:cNvSpPr txBox="1"/>
          <p:nvPr/>
        </p:nvSpPr>
        <p:spPr>
          <a:xfrm>
            <a:off x="4161228" y="3053440"/>
            <a:ext cx="174230" cy="1689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9" name="object 29"/>
          <p:cNvSpPr txBox="1"/>
          <p:nvPr/>
        </p:nvSpPr>
        <p:spPr>
          <a:xfrm>
            <a:off x="1798273" y="3236793"/>
            <a:ext cx="1364582" cy="892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00"/>
              </a:lnSpc>
              <a:spcBef>
                <a:spcPts val="2"/>
              </a:spcBef>
            </a:pPr>
            <a:endParaRPr sz="700"/>
          </a:p>
        </p:txBody>
      </p:sp>
      <p:sp>
        <p:nvSpPr>
          <p:cNvPr id="28" name="object 28"/>
          <p:cNvSpPr txBox="1"/>
          <p:nvPr/>
        </p:nvSpPr>
        <p:spPr>
          <a:xfrm>
            <a:off x="3162856" y="3236793"/>
            <a:ext cx="51366" cy="19391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7" name="object 27"/>
          <p:cNvSpPr txBox="1"/>
          <p:nvPr/>
        </p:nvSpPr>
        <p:spPr>
          <a:xfrm>
            <a:off x="3214222" y="3236793"/>
            <a:ext cx="51351" cy="19391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6" name="object 26"/>
          <p:cNvSpPr txBox="1"/>
          <p:nvPr/>
        </p:nvSpPr>
        <p:spPr>
          <a:xfrm>
            <a:off x="3265573" y="3236793"/>
            <a:ext cx="67208" cy="19391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5" name="object 25"/>
          <p:cNvSpPr txBox="1"/>
          <p:nvPr/>
        </p:nvSpPr>
        <p:spPr>
          <a:xfrm>
            <a:off x="3332782" y="3236793"/>
            <a:ext cx="52311" cy="19391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4" name="object 24"/>
          <p:cNvSpPr txBox="1"/>
          <p:nvPr/>
        </p:nvSpPr>
        <p:spPr>
          <a:xfrm>
            <a:off x="4161228" y="3222391"/>
            <a:ext cx="53279" cy="2083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3" name="object 23"/>
          <p:cNvSpPr txBox="1"/>
          <p:nvPr/>
        </p:nvSpPr>
        <p:spPr>
          <a:xfrm>
            <a:off x="4214507" y="3222391"/>
            <a:ext cx="51358" cy="2083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2" name="object 22"/>
          <p:cNvSpPr txBox="1"/>
          <p:nvPr/>
        </p:nvSpPr>
        <p:spPr>
          <a:xfrm>
            <a:off x="4265866" y="3222391"/>
            <a:ext cx="69592" cy="2083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1" name="object 21"/>
          <p:cNvSpPr txBox="1"/>
          <p:nvPr/>
        </p:nvSpPr>
        <p:spPr>
          <a:xfrm>
            <a:off x="1798273" y="3326069"/>
            <a:ext cx="328300" cy="1046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00"/>
              </a:lnSpc>
              <a:spcBef>
                <a:spcPts val="23"/>
              </a:spcBef>
            </a:pPr>
            <a:endParaRPr sz="800"/>
          </a:p>
        </p:txBody>
      </p:sp>
      <p:sp>
        <p:nvSpPr>
          <p:cNvPr id="20" name="object 20"/>
          <p:cNvSpPr txBox="1"/>
          <p:nvPr/>
        </p:nvSpPr>
        <p:spPr>
          <a:xfrm>
            <a:off x="2126574" y="3326069"/>
            <a:ext cx="466062" cy="1046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00"/>
              </a:lnSpc>
              <a:spcBef>
                <a:spcPts val="23"/>
              </a:spcBef>
            </a:pPr>
            <a:endParaRPr sz="800"/>
          </a:p>
        </p:txBody>
      </p:sp>
      <p:sp>
        <p:nvSpPr>
          <p:cNvPr id="19" name="object 19"/>
          <p:cNvSpPr txBox="1"/>
          <p:nvPr/>
        </p:nvSpPr>
        <p:spPr>
          <a:xfrm>
            <a:off x="2592636" y="3326069"/>
            <a:ext cx="104157" cy="1046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00"/>
              </a:lnSpc>
              <a:spcBef>
                <a:spcPts val="23"/>
              </a:spcBef>
            </a:pPr>
            <a:endParaRPr sz="800"/>
          </a:p>
        </p:txBody>
      </p:sp>
      <p:sp>
        <p:nvSpPr>
          <p:cNvPr id="18" name="object 18"/>
          <p:cNvSpPr txBox="1"/>
          <p:nvPr/>
        </p:nvSpPr>
        <p:spPr>
          <a:xfrm>
            <a:off x="2696794" y="3326069"/>
            <a:ext cx="103197" cy="1046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00"/>
              </a:lnSpc>
              <a:spcBef>
                <a:spcPts val="23"/>
              </a:spcBef>
            </a:pPr>
            <a:endParaRPr sz="800"/>
          </a:p>
        </p:txBody>
      </p:sp>
      <p:sp>
        <p:nvSpPr>
          <p:cNvPr id="17" name="object 17"/>
          <p:cNvSpPr txBox="1"/>
          <p:nvPr/>
        </p:nvSpPr>
        <p:spPr>
          <a:xfrm>
            <a:off x="2799991" y="3326069"/>
            <a:ext cx="104157" cy="1046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00"/>
              </a:lnSpc>
              <a:spcBef>
                <a:spcPts val="23"/>
              </a:spcBef>
            </a:pPr>
            <a:endParaRPr sz="800"/>
          </a:p>
        </p:txBody>
      </p:sp>
      <p:sp>
        <p:nvSpPr>
          <p:cNvPr id="16" name="object 16"/>
          <p:cNvSpPr txBox="1"/>
          <p:nvPr/>
        </p:nvSpPr>
        <p:spPr>
          <a:xfrm>
            <a:off x="2904149" y="3326069"/>
            <a:ext cx="51366" cy="1046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00"/>
              </a:lnSpc>
              <a:spcBef>
                <a:spcPts val="23"/>
              </a:spcBef>
            </a:pPr>
            <a:endParaRPr sz="800"/>
          </a:p>
        </p:txBody>
      </p:sp>
      <p:sp>
        <p:nvSpPr>
          <p:cNvPr id="15" name="object 15"/>
          <p:cNvSpPr txBox="1"/>
          <p:nvPr/>
        </p:nvSpPr>
        <p:spPr>
          <a:xfrm>
            <a:off x="2955516" y="3326069"/>
            <a:ext cx="51351" cy="1046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00"/>
              </a:lnSpc>
              <a:spcBef>
                <a:spcPts val="23"/>
              </a:spcBef>
            </a:pPr>
            <a:endParaRPr sz="800"/>
          </a:p>
        </p:txBody>
      </p:sp>
      <p:sp>
        <p:nvSpPr>
          <p:cNvPr id="14" name="object 14"/>
          <p:cNvSpPr txBox="1"/>
          <p:nvPr/>
        </p:nvSpPr>
        <p:spPr>
          <a:xfrm>
            <a:off x="3006867" y="3326069"/>
            <a:ext cx="51831" cy="1046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00"/>
              </a:lnSpc>
              <a:spcBef>
                <a:spcPts val="23"/>
              </a:spcBef>
            </a:pPr>
            <a:endParaRPr sz="800"/>
          </a:p>
        </p:txBody>
      </p:sp>
      <p:sp>
        <p:nvSpPr>
          <p:cNvPr id="13" name="object 13"/>
          <p:cNvSpPr txBox="1"/>
          <p:nvPr/>
        </p:nvSpPr>
        <p:spPr>
          <a:xfrm>
            <a:off x="3058698" y="3326069"/>
            <a:ext cx="52806" cy="1046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00"/>
              </a:lnSpc>
              <a:spcBef>
                <a:spcPts val="23"/>
              </a:spcBef>
            </a:pPr>
            <a:endParaRPr sz="800"/>
          </a:p>
        </p:txBody>
      </p:sp>
      <p:sp>
        <p:nvSpPr>
          <p:cNvPr id="12" name="object 12"/>
          <p:cNvSpPr txBox="1"/>
          <p:nvPr/>
        </p:nvSpPr>
        <p:spPr>
          <a:xfrm>
            <a:off x="3111505" y="3326069"/>
            <a:ext cx="51351" cy="1046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00"/>
              </a:lnSpc>
              <a:spcBef>
                <a:spcPts val="23"/>
              </a:spcBef>
            </a:pPr>
            <a:endParaRPr sz="800"/>
          </a:p>
        </p:txBody>
      </p:sp>
      <p:sp>
        <p:nvSpPr>
          <p:cNvPr id="11" name="object 11"/>
          <p:cNvSpPr txBox="1"/>
          <p:nvPr/>
        </p:nvSpPr>
        <p:spPr>
          <a:xfrm>
            <a:off x="1757949" y="3430707"/>
            <a:ext cx="213108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" name="object 10"/>
          <p:cNvSpPr txBox="1"/>
          <p:nvPr/>
        </p:nvSpPr>
        <p:spPr>
          <a:xfrm>
            <a:off x="1971057" y="3430707"/>
            <a:ext cx="52798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" name="object 9"/>
          <p:cNvSpPr txBox="1"/>
          <p:nvPr/>
        </p:nvSpPr>
        <p:spPr>
          <a:xfrm>
            <a:off x="2023856" y="3430707"/>
            <a:ext cx="51351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" name="object 8"/>
          <p:cNvSpPr txBox="1"/>
          <p:nvPr/>
        </p:nvSpPr>
        <p:spPr>
          <a:xfrm>
            <a:off x="2075207" y="3430707"/>
            <a:ext cx="414230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2489438" y="3430707"/>
            <a:ext cx="51846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2541285" y="3430707"/>
            <a:ext cx="206875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2748160" y="3430707"/>
            <a:ext cx="104150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2852310" y="3430707"/>
            <a:ext cx="1523474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654795" y="6355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654795" y="5029201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" name="object 103"/>
          <p:cNvSpPr/>
          <p:nvPr/>
        </p:nvSpPr>
        <p:spPr>
          <a:xfrm>
            <a:off x="1517951" y="701512"/>
            <a:ext cx="249583" cy="191033"/>
          </a:xfrm>
          <a:custGeom>
            <a:avLst/>
            <a:gdLst/>
            <a:ahLst/>
            <a:cxnLst/>
            <a:rect l="l" t="t" r="r" b="b"/>
            <a:pathLst>
              <a:path w="249583" h="191033">
                <a:moveTo>
                  <a:pt x="166068" y="190073"/>
                </a:moveTo>
                <a:lnTo>
                  <a:pt x="168004" y="190073"/>
                </a:lnTo>
                <a:lnTo>
                  <a:pt x="168949" y="191033"/>
                </a:lnTo>
                <a:lnTo>
                  <a:pt x="191991" y="191033"/>
                </a:lnTo>
                <a:lnTo>
                  <a:pt x="192952" y="190073"/>
                </a:lnTo>
                <a:lnTo>
                  <a:pt x="194872" y="190073"/>
                </a:lnTo>
                <a:lnTo>
                  <a:pt x="195832" y="189113"/>
                </a:lnTo>
                <a:lnTo>
                  <a:pt x="196792" y="188153"/>
                </a:lnTo>
                <a:lnTo>
                  <a:pt x="197752" y="187192"/>
                </a:lnTo>
                <a:lnTo>
                  <a:pt x="197752" y="186232"/>
                </a:lnTo>
                <a:lnTo>
                  <a:pt x="198712" y="185272"/>
                </a:lnTo>
                <a:lnTo>
                  <a:pt x="248639" y="9601"/>
                </a:lnTo>
                <a:lnTo>
                  <a:pt x="249583" y="7680"/>
                </a:lnTo>
                <a:lnTo>
                  <a:pt x="249583" y="1920"/>
                </a:lnTo>
                <a:lnTo>
                  <a:pt x="248639" y="1920"/>
                </a:lnTo>
                <a:lnTo>
                  <a:pt x="247678" y="960"/>
                </a:lnTo>
                <a:lnTo>
                  <a:pt x="246718" y="0"/>
                </a:lnTo>
                <a:lnTo>
                  <a:pt x="229436" y="0"/>
                </a:lnTo>
                <a:lnTo>
                  <a:pt x="227516" y="960"/>
                </a:lnTo>
                <a:lnTo>
                  <a:pt x="226556" y="960"/>
                </a:lnTo>
                <a:lnTo>
                  <a:pt x="225596" y="1920"/>
                </a:lnTo>
                <a:lnTo>
                  <a:pt x="224636" y="2880"/>
                </a:lnTo>
                <a:lnTo>
                  <a:pt x="224636" y="4800"/>
                </a:lnTo>
                <a:lnTo>
                  <a:pt x="182390" y="164150"/>
                </a:lnTo>
                <a:lnTo>
                  <a:pt x="138240" y="5760"/>
                </a:lnTo>
                <a:lnTo>
                  <a:pt x="138240" y="3840"/>
                </a:lnTo>
                <a:lnTo>
                  <a:pt x="137280" y="3840"/>
                </a:lnTo>
                <a:lnTo>
                  <a:pt x="137280" y="2880"/>
                </a:lnTo>
                <a:lnTo>
                  <a:pt x="136320" y="1920"/>
                </a:lnTo>
                <a:lnTo>
                  <a:pt x="136320" y="960"/>
                </a:lnTo>
                <a:lnTo>
                  <a:pt x="134400" y="960"/>
                </a:lnTo>
                <a:lnTo>
                  <a:pt x="132479" y="0"/>
                </a:lnTo>
                <a:lnTo>
                  <a:pt x="115197" y="0"/>
                </a:lnTo>
                <a:lnTo>
                  <a:pt x="114237" y="960"/>
                </a:lnTo>
                <a:lnTo>
                  <a:pt x="113277" y="960"/>
                </a:lnTo>
                <a:lnTo>
                  <a:pt x="112317" y="1920"/>
                </a:lnTo>
                <a:lnTo>
                  <a:pt x="111357" y="1920"/>
                </a:lnTo>
                <a:lnTo>
                  <a:pt x="111357" y="2880"/>
                </a:lnTo>
                <a:lnTo>
                  <a:pt x="110397" y="3840"/>
                </a:lnTo>
                <a:lnTo>
                  <a:pt x="110397" y="5760"/>
                </a:lnTo>
                <a:lnTo>
                  <a:pt x="69127" y="164150"/>
                </a:lnTo>
                <a:lnTo>
                  <a:pt x="26881" y="4800"/>
                </a:lnTo>
                <a:lnTo>
                  <a:pt x="25921" y="3840"/>
                </a:lnTo>
                <a:lnTo>
                  <a:pt x="25921" y="2880"/>
                </a:lnTo>
                <a:lnTo>
                  <a:pt x="24961" y="1920"/>
                </a:lnTo>
                <a:lnTo>
                  <a:pt x="24961" y="960"/>
                </a:lnTo>
                <a:lnTo>
                  <a:pt x="24001" y="960"/>
                </a:lnTo>
                <a:lnTo>
                  <a:pt x="23041" y="0"/>
                </a:lnTo>
                <a:lnTo>
                  <a:pt x="2881" y="0"/>
                </a:lnTo>
                <a:lnTo>
                  <a:pt x="1923" y="960"/>
                </a:lnTo>
                <a:lnTo>
                  <a:pt x="958" y="1920"/>
                </a:lnTo>
                <a:lnTo>
                  <a:pt x="0" y="1920"/>
                </a:lnTo>
                <a:lnTo>
                  <a:pt x="0" y="7680"/>
                </a:lnTo>
                <a:lnTo>
                  <a:pt x="958" y="9601"/>
                </a:lnTo>
                <a:lnTo>
                  <a:pt x="50884" y="185272"/>
                </a:lnTo>
                <a:lnTo>
                  <a:pt x="51844" y="186232"/>
                </a:lnTo>
                <a:lnTo>
                  <a:pt x="51844" y="187192"/>
                </a:lnTo>
                <a:lnTo>
                  <a:pt x="52805" y="188153"/>
                </a:lnTo>
                <a:lnTo>
                  <a:pt x="53749" y="189113"/>
                </a:lnTo>
                <a:lnTo>
                  <a:pt x="54725" y="190073"/>
                </a:lnTo>
                <a:lnTo>
                  <a:pt x="55685" y="190073"/>
                </a:lnTo>
                <a:lnTo>
                  <a:pt x="57590" y="191033"/>
                </a:lnTo>
                <a:lnTo>
                  <a:pt x="80648" y="191033"/>
                </a:lnTo>
                <a:lnTo>
                  <a:pt x="81593" y="190073"/>
                </a:lnTo>
                <a:lnTo>
                  <a:pt x="83513" y="190073"/>
                </a:lnTo>
                <a:lnTo>
                  <a:pt x="84473" y="189113"/>
                </a:lnTo>
                <a:lnTo>
                  <a:pt x="84473" y="188153"/>
                </a:lnTo>
                <a:lnTo>
                  <a:pt x="85433" y="187192"/>
                </a:lnTo>
                <a:lnTo>
                  <a:pt x="86394" y="186232"/>
                </a:lnTo>
                <a:lnTo>
                  <a:pt x="86394" y="185272"/>
                </a:lnTo>
                <a:lnTo>
                  <a:pt x="122878" y="41269"/>
                </a:lnTo>
                <a:lnTo>
                  <a:pt x="163188" y="185272"/>
                </a:lnTo>
                <a:lnTo>
                  <a:pt x="163188" y="186232"/>
                </a:lnTo>
                <a:lnTo>
                  <a:pt x="164163" y="187192"/>
                </a:lnTo>
                <a:lnTo>
                  <a:pt x="165123" y="188153"/>
                </a:lnTo>
                <a:lnTo>
                  <a:pt x="165123" y="189113"/>
                </a:lnTo>
                <a:lnTo>
                  <a:pt x="166068" y="190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1799219" y="688070"/>
            <a:ext cx="114239" cy="204475"/>
          </a:xfrm>
          <a:custGeom>
            <a:avLst/>
            <a:gdLst/>
            <a:ahLst/>
            <a:cxnLst/>
            <a:rect l="l" t="t" r="r" b="b"/>
            <a:pathLst>
              <a:path w="114239" h="204475">
                <a:moveTo>
                  <a:pt x="960" y="960"/>
                </a:moveTo>
                <a:lnTo>
                  <a:pt x="960" y="1920"/>
                </a:lnTo>
                <a:lnTo>
                  <a:pt x="0" y="1920"/>
                </a:lnTo>
                <a:lnTo>
                  <a:pt x="0" y="202554"/>
                </a:lnTo>
                <a:lnTo>
                  <a:pt x="960" y="202554"/>
                </a:lnTo>
                <a:lnTo>
                  <a:pt x="960" y="203514"/>
                </a:lnTo>
                <a:lnTo>
                  <a:pt x="1920" y="203514"/>
                </a:lnTo>
                <a:lnTo>
                  <a:pt x="2880" y="204475"/>
                </a:lnTo>
                <a:lnTo>
                  <a:pt x="21122" y="204475"/>
                </a:lnTo>
                <a:lnTo>
                  <a:pt x="22082" y="203514"/>
                </a:lnTo>
                <a:lnTo>
                  <a:pt x="23042" y="203514"/>
                </a:lnTo>
                <a:lnTo>
                  <a:pt x="23042" y="202554"/>
                </a:lnTo>
                <a:lnTo>
                  <a:pt x="24002" y="202554"/>
                </a:lnTo>
                <a:lnTo>
                  <a:pt x="24002" y="108478"/>
                </a:lnTo>
                <a:lnTo>
                  <a:pt x="25306" y="106826"/>
                </a:lnTo>
                <a:lnTo>
                  <a:pt x="34591" y="96455"/>
                </a:lnTo>
                <a:lnTo>
                  <a:pt x="43205" y="89275"/>
                </a:lnTo>
                <a:lnTo>
                  <a:pt x="49926" y="84475"/>
                </a:lnTo>
                <a:lnTo>
                  <a:pt x="55686" y="82555"/>
                </a:lnTo>
                <a:lnTo>
                  <a:pt x="66233" y="82555"/>
                </a:lnTo>
                <a:lnTo>
                  <a:pt x="70073" y="83515"/>
                </a:lnTo>
                <a:lnTo>
                  <a:pt x="73913" y="85435"/>
                </a:lnTo>
                <a:lnTo>
                  <a:pt x="77754" y="87355"/>
                </a:lnTo>
                <a:lnTo>
                  <a:pt x="80634" y="89275"/>
                </a:lnTo>
                <a:lnTo>
                  <a:pt x="82570" y="93116"/>
                </a:lnTo>
                <a:lnTo>
                  <a:pt x="85450" y="95996"/>
                </a:lnTo>
                <a:lnTo>
                  <a:pt x="86410" y="99837"/>
                </a:lnTo>
                <a:lnTo>
                  <a:pt x="88315" y="104637"/>
                </a:lnTo>
                <a:lnTo>
                  <a:pt x="89291" y="109438"/>
                </a:lnTo>
                <a:lnTo>
                  <a:pt x="89291" y="201594"/>
                </a:lnTo>
                <a:lnTo>
                  <a:pt x="90236" y="201594"/>
                </a:lnTo>
                <a:lnTo>
                  <a:pt x="90236" y="202554"/>
                </a:lnTo>
                <a:lnTo>
                  <a:pt x="91196" y="203514"/>
                </a:lnTo>
                <a:lnTo>
                  <a:pt x="92156" y="203514"/>
                </a:lnTo>
                <a:lnTo>
                  <a:pt x="93131" y="204475"/>
                </a:lnTo>
                <a:lnTo>
                  <a:pt x="110398" y="204475"/>
                </a:lnTo>
                <a:lnTo>
                  <a:pt x="111358" y="203514"/>
                </a:lnTo>
                <a:lnTo>
                  <a:pt x="112318" y="203514"/>
                </a:lnTo>
                <a:lnTo>
                  <a:pt x="113278" y="202554"/>
                </a:lnTo>
                <a:lnTo>
                  <a:pt x="114239" y="201594"/>
                </a:lnTo>
                <a:lnTo>
                  <a:pt x="114239" y="110398"/>
                </a:lnTo>
                <a:lnTo>
                  <a:pt x="113278" y="102717"/>
                </a:lnTo>
                <a:lnTo>
                  <a:pt x="111358" y="95996"/>
                </a:lnTo>
                <a:lnTo>
                  <a:pt x="109438" y="89275"/>
                </a:lnTo>
                <a:lnTo>
                  <a:pt x="107518" y="83515"/>
                </a:lnTo>
                <a:lnTo>
                  <a:pt x="103677" y="77754"/>
                </a:lnTo>
                <a:lnTo>
                  <a:pt x="99837" y="72953"/>
                </a:lnTo>
                <a:lnTo>
                  <a:pt x="95036" y="69113"/>
                </a:lnTo>
                <a:lnTo>
                  <a:pt x="88315" y="66233"/>
                </a:lnTo>
                <a:lnTo>
                  <a:pt x="82570" y="63352"/>
                </a:lnTo>
                <a:lnTo>
                  <a:pt x="75849" y="61432"/>
                </a:lnTo>
                <a:lnTo>
                  <a:pt x="59527" y="61432"/>
                </a:lnTo>
                <a:lnTo>
                  <a:pt x="51846" y="63352"/>
                </a:lnTo>
                <a:lnTo>
                  <a:pt x="45125" y="67193"/>
                </a:lnTo>
                <a:lnTo>
                  <a:pt x="34040" y="74301"/>
                </a:lnTo>
                <a:lnTo>
                  <a:pt x="24002" y="83515"/>
                </a:lnTo>
                <a:lnTo>
                  <a:pt x="24002" y="1920"/>
                </a:lnTo>
                <a:lnTo>
                  <a:pt x="23042" y="1920"/>
                </a:lnTo>
                <a:lnTo>
                  <a:pt x="23042" y="960"/>
                </a:lnTo>
                <a:lnTo>
                  <a:pt x="22082" y="960"/>
                </a:lnTo>
                <a:lnTo>
                  <a:pt x="21122" y="0"/>
                </a:lnTo>
                <a:lnTo>
                  <a:pt x="4800" y="0"/>
                </a:lnTo>
                <a:lnTo>
                  <a:pt x="2880" y="960"/>
                </a:lnTo>
                <a:lnTo>
                  <a:pt x="9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1957623" y="751423"/>
            <a:ext cx="23987" cy="141122"/>
          </a:xfrm>
          <a:custGeom>
            <a:avLst/>
            <a:gdLst/>
            <a:ahLst/>
            <a:cxnLst/>
            <a:rect l="l" t="t" r="r" b="b"/>
            <a:pathLst>
              <a:path w="23987" h="141122">
                <a:moveTo>
                  <a:pt x="0" y="2880"/>
                </a:moveTo>
                <a:lnTo>
                  <a:pt x="0" y="139202"/>
                </a:lnTo>
                <a:lnTo>
                  <a:pt x="960" y="140162"/>
                </a:lnTo>
                <a:lnTo>
                  <a:pt x="1920" y="140162"/>
                </a:lnTo>
                <a:lnTo>
                  <a:pt x="2880" y="141122"/>
                </a:lnTo>
                <a:lnTo>
                  <a:pt x="20147" y="141122"/>
                </a:lnTo>
                <a:lnTo>
                  <a:pt x="21122" y="140162"/>
                </a:lnTo>
                <a:lnTo>
                  <a:pt x="22082" y="140162"/>
                </a:lnTo>
                <a:lnTo>
                  <a:pt x="23027" y="139202"/>
                </a:lnTo>
                <a:lnTo>
                  <a:pt x="23987" y="138242"/>
                </a:lnTo>
                <a:lnTo>
                  <a:pt x="23987" y="3840"/>
                </a:lnTo>
                <a:lnTo>
                  <a:pt x="23027" y="2880"/>
                </a:lnTo>
                <a:lnTo>
                  <a:pt x="22082" y="1920"/>
                </a:lnTo>
                <a:lnTo>
                  <a:pt x="21122" y="1920"/>
                </a:lnTo>
                <a:lnTo>
                  <a:pt x="20147" y="975"/>
                </a:lnTo>
                <a:lnTo>
                  <a:pt x="17266" y="975"/>
                </a:lnTo>
                <a:lnTo>
                  <a:pt x="16306" y="0"/>
                </a:lnTo>
                <a:lnTo>
                  <a:pt x="9585" y="0"/>
                </a:lnTo>
                <a:lnTo>
                  <a:pt x="7680" y="975"/>
                </a:lnTo>
                <a:lnTo>
                  <a:pt x="2880" y="975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1953783" y="697671"/>
            <a:ext cx="30708" cy="28803"/>
          </a:xfrm>
          <a:custGeom>
            <a:avLst/>
            <a:gdLst/>
            <a:ahLst/>
            <a:cxnLst/>
            <a:rect l="l" t="t" r="r" b="b"/>
            <a:pathLst>
              <a:path w="30708" h="28803">
                <a:moveTo>
                  <a:pt x="30708" y="14401"/>
                </a:moveTo>
                <a:lnTo>
                  <a:pt x="30708" y="8641"/>
                </a:lnTo>
                <a:lnTo>
                  <a:pt x="29763" y="4800"/>
                </a:lnTo>
                <a:lnTo>
                  <a:pt x="26868" y="2880"/>
                </a:lnTo>
                <a:lnTo>
                  <a:pt x="24963" y="960"/>
                </a:lnTo>
                <a:lnTo>
                  <a:pt x="21107" y="0"/>
                </a:lnTo>
                <a:lnTo>
                  <a:pt x="9585" y="0"/>
                </a:lnTo>
                <a:lnTo>
                  <a:pt x="5760" y="960"/>
                </a:lnTo>
                <a:lnTo>
                  <a:pt x="3840" y="2880"/>
                </a:lnTo>
                <a:lnTo>
                  <a:pt x="1920" y="4800"/>
                </a:lnTo>
                <a:lnTo>
                  <a:pt x="0" y="8641"/>
                </a:lnTo>
                <a:lnTo>
                  <a:pt x="0" y="20162"/>
                </a:lnTo>
                <a:lnTo>
                  <a:pt x="1920" y="24002"/>
                </a:lnTo>
                <a:lnTo>
                  <a:pt x="3840" y="25923"/>
                </a:lnTo>
                <a:lnTo>
                  <a:pt x="5760" y="27828"/>
                </a:lnTo>
                <a:lnTo>
                  <a:pt x="9585" y="28803"/>
                </a:lnTo>
                <a:lnTo>
                  <a:pt x="21107" y="28803"/>
                </a:lnTo>
                <a:lnTo>
                  <a:pt x="24963" y="27828"/>
                </a:lnTo>
                <a:lnTo>
                  <a:pt x="26868" y="25923"/>
                </a:lnTo>
                <a:lnTo>
                  <a:pt x="29763" y="24002"/>
                </a:lnTo>
                <a:lnTo>
                  <a:pt x="30708" y="19202"/>
                </a:lnTo>
                <a:lnTo>
                  <a:pt x="30708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2017135" y="749503"/>
            <a:ext cx="103677" cy="144962"/>
          </a:xfrm>
          <a:custGeom>
            <a:avLst/>
            <a:gdLst/>
            <a:ahLst/>
            <a:cxnLst/>
            <a:rect l="l" t="t" r="r" b="b"/>
            <a:pathLst>
              <a:path w="103677" h="144962">
                <a:moveTo>
                  <a:pt x="103677" y="111358"/>
                </a:moveTo>
                <a:lnTo>
                  <a:pt x="102717" y="110398"/>
                </a:lnTo>
                <a:lnTo>
                  <a:pt x="102717" y="108478"/>
                </a:lnTo>
                <a:lnTo>
                  <a:pt x="101757" y="108478"/>
                </a:lnTo>
                <a:lnTo>
                  <a:pt x="100797" y="107518"/>
                </a:lnTo>
                <a:lnTo>
                  <a:pt x="98877" y="107518"/>
                </a:lnTo>
                <a:lnTo>
                  <a:pt x="96956" y="108478"/>
                </a:lnTo>
                <a:lnTo>
                  <a:pt x="95036" y="110398"/>
                </a:lnTo>
                <a:lnTo>
                  <a:pt x="93116" y="112318"/>
                </a:lnTo>
                <a:lnTo>
                  <a:pt x="90236" y="114239"/>
                </a:lnTo>
                <a:lnTo>
                  <a:pt x="87355" y="116159"/>
                </a:lnTo>
                <a:lnTo>
                  <a:pt x="84475" y="118079"/>
                </a:lnTo>
                <a:lnTo>
                  <a:pt x="80634" y="119999"/>
                </a:lnTo>
                <a:lnTo>
                  <a:pt x="76794" y="121920"/>
                </a:lnTo>
                <a:lnTo>
                  <a:pt x="71993" y="123840"/>
                </a:lnTo>
                <a:lnTo>
                  <a:pt x="67208" y="124800"/>
                </a:lnTo>
                <a:lnTo>
                  <a:pt x="55671" y="124800"/>
                </a:lnTo>
                <a:lnTo>
                  <a:pt x="50871" y="123840"/>
                </a:lnTo>
                <a:lnTo>
                  <a:pt x="46085" y="120959"/>
                </a:lnTo>
                <a:lnTo>
                  <a:pt x="41285" y="119039"/>
                </a:lnTo>
                <a:lnTo>
                  <a:pt x="37444" y="116159"/>
                </a:lnTo>
                <a:lnTo>
                  <a:pt x="34564" y="111358"/>
                </a:lnTo>
                <a:lnTo>
                  <a:pt x="31683" y="107518"/>
                </a:lnTo>
                <a:lnTo>
                  <a:pt x="28803" y="101757"/>
                </a:lnTo>
                <a:lnTo>
                  <a:pt x="26883" y="95996"/>
                </a:lnTo>
                <a:lnTo>
                  <a:pt x="25923" y="89291"/>
                </a:lnTo>
                <a:lnTo>
                  <a:pt x="24963" y="81594"/>
                </a:lnTo>
                <a:lnTo>
                  <a:pt x="24975" y="71142"/>
                </a:lnTo>
                <a:lnTo>
                  <a:pt x="26117" y="56619"/>
                </a:lnTo>
                <a:lnTo>
                  <a:pt x="29250" y="44299"/>
                </a:lnTo>
                <a:lnTo>
                  <a:pt x="34564" y="34564"/>
                </a:lnTo>
                <a:lnTo>
                  <a:pt x="37503" y="30518"/>
                </a:lnTo>
                <a:lnTo>
                  <a:pt x="48007" y="23326"/>
                </a:lnTo>
                <a:lnTo>
                  <a:pt x="61432" y="21122"/>
                </a:lnTo>
                <a:lnTo>
                  <a:pt x="67208" y="21122"/>
                </a:lnTo>
                <a:lnTo>
                  <a:pt x="71993" y="22082"/>
                </a:lnTo>
                <a:lnTo>
                  <a:pt x="75834" y="23042"/>
                </a:lnTo>
                <a:lnTo>
                  <a:pt x="79674" y="24963"/>
                </a:lnTo>
                <a:lnTo>
                  <a:pt x="83515" y="26883"/>
                </a:lnTo>
                <a:lnTo>
                  <a:pt x="86395" y="28803"/>
                </a:lnTo>
                <a:lnTo>
                  <a:pt x="89275" y="30723"/>
                </a:lnTo>
                <a:lnTo>
                  <a:pt x="92156" y="32644"/>
                </a:lnTo>
                <a:lnTo>
                  <a:pt x="94076" y="33604"/>
                </a:lnTo>
                <a:lnTo>
                  <a:pt x="95996" y="35524"/>
                </a:lnTo>
                <a:lnTo>
                  <a:pt x="97916" y="36484"/>
                </a:lnTo>
                <a:lnTo>
                  <a:pt x="99837" y="36484"/>
                </a:lnTo>
                <a:lnTo>
                  <a:pt x="100797" y="35524"/>
                </a:lnTo>
                <a:lnTo>
                  <a:pt x="101757" y="34564"/>
                </a:lnTo>
                <a:lnTo>
                  <a:pt x="102717" y="32644"/>
                </a:lnTo>
                <a:lnTo>
                  <a:pt x="103677" y="29763"/>
                </a:lnTo>
                <a:lnTo>
                  <a:pt x="103677" y="22082"/>
                </a:lnTo>
                <a:lnTo>
                  <a:pt x="102717" y="20162"/>
                </a:lnTo>
                <a:lnTo>
                  <a:pt x="102717" y="17282"/>
                </a:lnTo>
                <a:lnTo>
                  <a:pt x="101757" y="16322"/>
                </a:lnTo>
                <a:lnTo>
                  <a:pt x="100797" y="15361"/>
                </a:lnTo>
                <a:lnTo>
                  <a:pt x="100797" y="14401"/>
                </a:lnTo>
                <a:lnTo>
                  <a:pt x="98877" y="13441"/>
                </a:lnTo>
                <a:lnTo>
                  <a:pt x="97916" y="12481"/>
                </a:lnTo>
                <a:lnTo>
                  <a:pt x="95996" y="10561"/>
                </a:lnTo>
                <a:lnTo>
                  <a:pt x="93116" y="8641"/>
                </a:lnTo>
                <a:lnTo>
                  <a:pt x="91196" y="7680"/>
                </a:lnTo>
                <a:lnTo>
                  <a:pt x="88315" y="5760"/>
                </a:lnTo>
                <a:lnTo>
                  <a:pt x="84475" y="4800"/>
                </a:lnTo>
                <a:lnTo>
                  <a:pt x="81594" y="2895"/>
                </a:lnTo>
                <a:lnTo>
                  <a:pt x="77754" y="1920"/>
                </a:lnTo>
                <a:lnTo>
                  <a:pt x="73913" y="1920"/>
                </a:lnTo>
                <a:lnTo>
                  <a:pt x="70073" y="960"/>
                </a:lnTo>
                <a:lnTo>
                  <a:pt x="65272" y="0"/>
                </a:lnTo>
                <a:lnTo>
                  <a:pt x="52806" y="0"/>
                </a:lnTo>
                <a:lnTo>
                  <a:pt x="44150" y="1920"/>
                </a:lnTo>
                <a:lnTo>
                  <a:pt x="37444" y="4800"/>
                </a:lnTo>
                <a:lnTo>
                  <a:pt x="29763" y="7680"/>
                </a:lnTo>
                <a:lnTo>
                  <a:pt x="23042" y="12481"/>
                </a:lnTo>
                <a:lnTo>
                  <a:pt x="17282" y="18242"/>
                </a:lnTo>
                <a:lnTo>
                  <a:pt x="9773" y="28679"/>
                </a:lnTo>
                <a:lnTo>
                  <a:pt x="4800" y="41285"/>
                </a:lnTo>
                <a:lnTo>
                  <a:pt x="2417" y="48749"/>
                </a:lnTo>
                <a:lnTo>
                  <a:pt x="503" y="60911"/>
                </a:lnTo>
                <a:lnTo>
                  <a:pt x="0" y="74889"/>
                </a:lnTo>
                <a:lnTo>
                  <a:pt x="71" y="80051"/>
                </a:lnTo>
                <a:lnTo>
                  <a:pt x="1141" y="93078"/>
                </a:lnTo>
                <a:lnTo>
                  <a:pt x="3840" y="104637"/>
                </a:lnTo>
                <a:lnTo>
                  <a:pt x="5760" y="113278"/>
                </a:lnTo>
                <a:lnTo>
                  <a:pt x="9601" y="120959"/>
                </a:lnTo>
                <a:lnTo>
                  <a:pt x="14401" y="126720"/>
                </a:lnTo>
                <a:lnTo>
                  <a:pt x="20162" y="133441"/>
                </a:lnTo>
                <a:lnTo>
                  <a:pt x="25923" y="137281"/>
                </a:lnTo>
                <a:lnTo>
                  <a:pt x="33604" y="141122"/>
                </a:lnTo>
                <a:lnTo>
                  <a:pt x="40325" y="144002"/>
                </a:lnTo>
                <a:lnTo>
                  <a:pt x="48966" y="144962"/>
                </a:lnTo>
                <a:lnTo>
                  <a:pt x="68153" y="144962"/>
                </a:lnTo>
                <a:lnTo>
                  <a:pt x="71993" y="144002"/>
                </a:lnTo>
                <a:lnTo>
                  <a:pt x="76794" y="143042"/>
                </a:lnTo>
                <a:lnTo>
                  <a:pt x="80634" y="142082"/>
                </a:lnTo>
                <a:lnTo>
                  <a:pt x="83515" y="141122"/>
                </a:lnTo>
                <a:lnTo>
                  <a:pt x="87355" y="139202"/>
                </a:lnTo>
                <a:lnTo>
                  <a:pt x="91196" y="137281"/>
                </a:lnTo>
                <a:lnTo>
                  <a:pt x="94076" y="136321"/>
                </a:lnTo>
                <a:lnTo>
                  <a:pt x="96956" y="134401"/>
                </a:lnTo>
                <a:lnTo>
                  <a:pt x="98877" y="132481"/>
                </a:lnTo>
                <a:lnTo>
                  <a:pt x="99837" y="131521"/>
                </a:lnTo>
                <a:lnTo>
                  <a:pt x="101757" y="129600"/>
                </a:lnTo>
                <a:lnTo>
                  <a:pt x="101757" y="128640"/>
                </a:lnTo>
                <a:lnTo>
                  <a:pt x="102717" y="128640"/>
                </a:lnTo>
                <a:lnTo>
                  <a:pt x="102717" y="126720"/>
                </a:lnTo>
                <a:lnTo>
                  <a:pt x="103677" y="126720"/>
                </a:lnTo>
                <a:lnTo>
                  <a:pt x="103677" y="111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2153457" y="688070"/>
            <a:ext cx="114223" cy="204475"/>
          </a:xfrm>
          <a:custGeom>
            <a:avLst/>
            <a:gdLst/>
            <a:ahLst/>
            <a:cxnLst/>
            <a:rect l="l" t="t" r="r" b="b"/>
            <a:pathLst>
              <a:path w="114223" h="204475">
                <a:moveTo>
                  <a:pt x="91196" y="203514"/>
                </a:moveTo>
                <a:lnTo>
                  <a:pt x="92156" y="203514"/>
                </a:lnTo>
                <a:lnTo>
                  <a:pt x="93116" y="204475"/>
                </a:lnTo>
                <a:lnTo>
                  <a:pt x="110383" y="204475"/>
                </a:lnTo>
                <a:lnTo>
                  <a:pt x="111343" y="203514"/>
                </a:lnTo>
                <a:lnTo>
                  <a:pt x="112318" y="203514"/>
                </a:lnTo>
                <a:lnTo>
                  <a:pt x="113278" y="202554"/>
                </a:lnTo>
                <a:lnTo>
                  <a:pt x="113278" y="201594"/>
                </a:lnTo>
                <a:lnTo>
                  <a:pt x="114223" y="200634"/>
                </a:lnTo>
                <a:lnTo>
                  <a:pt x="114223" y="110398"/>
                </a:lnTo>
                <a:lnTo>
                  <a:pt x="113278" y="102717"/>
                </a:lnTo>
                <a:lnTo>
                  <a:pt x="111343" y="95996"/>
                </a:lnTo>
                <a:lnTo>
                  <a:pt x="109438" y="89275"/>
                </a:lnTo>
                <a:lnTo>
                  <a:pt x="107502" y="83515"/>
                </a:lnTo>
                <a:lnTo>
                  <a:pt x="103662" y="77754"/>
                </a:lnTo>
                <a:lnTo>
                  <a:pt x="99837" y="72953"/>
                </a:lnTo>
                <a:lnTo>
                  <a:pt x="95036" y="69113"/>
                </a:lnTo>
                <a:lnTo>
                  <a:pt x="88315" y="66233"/>
                </a:lnTo>
                <a:lnTo>
                  <a:pt x="82555" y="63352"/>
                </a:lnTo>
                <a:lnTo>
                  <a:pt x="74874" y="61432"/>
                </a:lnTo>
                <a:lnTo>
                  <a:pt x="59512" y="61432"/>
                </a:lnTo>
                <a:lnTo>
                  <a:pt x="51831" y="63352"/>
                </a:lnTo>
                <a:lnTo>
                  <a:pt x="45110" y="67193"/>
                </a:lnTo>
                <a:lnTo>
                  <a:pt x="34025" y="74301"/>
                </a:lnTo>
                <a:lnTo>
                  <a:pt x="23987" y="83515"/>
                </a:lnTo>
                <a:lnTo>
                  <a:pt x="23987" y="1920"/>
                </a:lnTo>
                <a:lnTo>
                  <a:pt x="23027" y="1920"/>
                </a:lnTo>
                <a:lnTo>
                  <a:pt x="22082" y="960"/>
                </a:lnTo>
                <a:lnTo>
                  <a:pt x="21122" y="0"/>
                </a:lnTo>
                <a:lnTo>
                  <a:pt x="480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202554"/>
                </a:lnTo>
                <a:lnTo>
                  <a:pt x="960" y="202554"/>
                </a:lnTo>
                <a:lnTo>
                  <a:pt x="960" y="203514"/>
                </a:lnTo>
                <a:lnTo>
                  <a:pt x="1920" y="203514"/>
                </a:lnTo>
                <a:lnTo>
                  <a:pt x="2880" y="204475"/>
                </a:lnTo>
                <a:lnTo>
                  <a:pt x="21122" y="204475"/>
                </a:lnTo>
                <a:lnTo>
                  <a:pt x="22082" y="203514"/>
                </a:lnTo>
                <a:lnTo>
                  <a:pt x="23027" y="202554"/>
                </a:lnTo>
                <a:lnTo>
                  <a:pt x="23987" y="202554"/>
                </a:lnTo>
                <a:lnTo>
                  <a:pt x="23987" y="108478"/>
                </a:lnTo>
                <a:lnTo>
                  <a:pt x="25291" y="106826"/>
                </a:lnTo>
                <a:lnTo>
                  <a:pt x="34576" y="96455"/>
                </a:lnTo>
                <a:lnTo>
                  <a:pt x="43190" y="89275"/>
                </a:lnTo>
                <a:lnTo>
                  <a:pt x="49911" y="84475"/>
                </a:lnTo>
                <a:lnTo>
                  <a:pt x="55671" y="82555"/>
                </a:lnTo>
                <a:lnTo>
                  <a:pt x="66233" y="82555"/>
                </a:lnTo>
                <a:lnTo>
                  <a:pt x="73914" y="85435"/>
                </a:lnTo>
                <a:lnTo>
                  <a:pt x="77754" y="87355"/>
                </a:lnTo>
                <a:lnTo>
                  <a:pt x="82555" y="93116"/>
                </a:lnTo>
                <a:lnTo>
                  <a:pt x="85435" y="95996"/>
                </a:lnTo>
                <a:lnTo>
                  <a:pt x="86395" y="99837"/>
                </a:lnTo>
                <a:lnTo>
                  <a:pt x="88315" y="104637"/>
                </a:lnTo>
                <a:lnTo>
                  <a:pt x="89275" y="109438"/>
                </a:lnTo>
                <a:lnTo>
                  <a:pt x="89275" y="201594"/>
                </a:lnTo>
                <a:lnTo>
                  <a:pt x="90236" y="201594"/>
                </a:lnTo>
                <a:lnTo>
                  <a:pt x="90236" y="202554"/>
                </a:lnTo>
                <a:lnTo>
                  <a:pt x="91196" y="2035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1522750" y="1049014"/>
            <a:ext cx="121920" cy="206395"/>
          </a:xfrm>
          <a:custGeom>
            <a:avLst/>
            <a:gdLst/>
            <a:ahLst/>
            <a:cxnLst/>
            <a:rect l="l" t="t" r="r" b="b"/>
            <a:pathLst>
              <a:path w="121920" h="206395">
                <a:moveTo>
                  <a:pt x="40669" y="204979"/>
                </a:moveTo>
                <a:lnTo>
                  <a:pt x="53766" y="206395"/>
                </a:lnTo>
                <a:lnTo>
                  <a:pt x="54251" y="206393"/>
                </a:lnTo>
                <a:lnTo>
                  <a:pt x="67161" y="204779"/>
                </a:lnTo>
                <a:lnTo>
                  <a:pt x="78714" y="199674"/>
                </a:lnTo>
                <a:lnTo>
                  <a:pt x="80290" y="198852"/>
                </a:lnTo>
                <a:lnTo>
                  <a:pt x="90354" y="191872"/>
                </a:lnTo>
                <a:lnTo>
                  <a:pt x="99837" y="182407"/>
                </a:lnTo>
                <a:lnTo>
                  <a:pt x="99837" y="200634"/>
                </a:lnTo>
                <a:lnTo>
                  <a:pt x="100797" y="201594"/>
                </a:lnTo>
                <a:lnTo>
                  <a:pt x="101757" y="202554"/>
                </a:lnTo>
                <a:lnTo>
                  <a:pt x="101757" y="203514"/>
                </a:lnTo>
                <a:lnTo>
                  <a:pt x="104637" y="203514"/>
                </a:lnTo>
                <a:lnTo>
                  <a:pt x="106558" y="204475"/>
                </a:lnTo>
                <a:lnTo>
                  <a:pt x="116159" y="204475"/>
                </a:lnTo>
                <a:lnTo>
                  <a:pt x="118079" y="203514"/>
                </a:lnTo>
                <a:lnTo>
                  <a:pt x="119999" y="203514"/>
                </a:lnTo>
                <a:lnTo>
                  <a:pt x="119999" y="202554"/>
                </a:lnTo>
                <a:lnTo>
                  <a:pt x="120959" y="202554"/>
                </a:lnTo>
                <a:lnTo>
                  <a:pt x="120959" y="201594"/>
                </a:lnTo>
                <a:lnTo>
                  <a:pt x="121920" y="201594"/>
                </a:lnTo>
                <a:lnTo>
                  <a:pt x="121920" y="2880"/>
                </a:lnTo>
                <a:lnTo>
                  <a:pt x="120959" y="2880"/>
                </a:lnTo>
                <a:lnTo>
                  <a:pt x="120959" y="1920"/>
                </a:lnTo>
                <a:lnTo>
                  <a:pt x="119999" y="960"/>
                </a:lnTo>
                <a:lnTo>
                  <a:pt x="118079" y="960"/>
                </a:lnTo>
                <a:lnTo>
                  <a:pt x="117119" y="0"/>
                </a:lnTo>
                <a:lnTo>
                  <a:pt x="101757" y="0"/>
                </a:lnTo>
                <a:lnTo>
                  <a:pt x="100797" y="960"/>
                </a:lnTo>
                <a:lnTo>
                  <a:pt x="98877" y="960"/>
                </a:lnTo>
                <a:lnTo>
                  <a:pt x="97917" y="1920"/>
                </a:lnTo>
                <a:lnTo>
                  <a:pt x="97917" y="81594"/>
                </a:lnTo>
                <a:lnTo>
                  <a:pt x="91196" y="74874"/>
                </a:lnTo>
                <a:lnTo>
                  <a:pt x="84475" y="69128"/>
                </a:lnTo>
                <a:lnTo>
                  <a:pt x="78714" y="66248"/>
                </a:lnTo>
                <a:lnTo>
                  <a:pt x="72009" y="62407"/>
                </a:lnTo>
                <a:lnTo>
                  <a:pt x="65288" y="61447"/>
                </a:lnTo>
                <a:lnTo>
                  <a:pt x="57583" y="61447"/>
                </a:lnTo>
                <a:lnTo>
                  <a:pt x="44035" y="62769"/>
                </a:lnTo>
                <a:lnTo>
                  <a:pt x="32644" y="66248"/>
                </a:lnTo>
                <a:lnTo>
                  <a:pt x="24963" y="70088"/>
                </a:lnTo>
                <a:lnTo>
                  <a:pt x="19202" y="74874"/>
                </a:lnTo>
                <a:lnTo>
                  <a:pt x="14401" y="81594"/>
                </a:lnTo>
                <a:lnTo>
                  <a:pt x="9601" y="87370"/>
                </a:lnTo>
                <a:lnTo>
                  <a:pt x="5760" y="95996"/>
                </a:lnTo>
                <a:lnTo>
                  <a:pt x="3840" y="104637"/>
                </a:lnTo>
                <a:lnTo>
                  <a:pt x="2470" y="109823"/>
                </a:lnTo>
                <a:lnTo>
                  <a:pt x="552" y="122021"/>
                </a:lnTo>
                <a:lnTo>
                  <a:pt x="0" y="135361"/>
                </a:lnTo>
                <a:lnTo>
                  <a:pt x="24" y="138028"/>
                </a:lnTo>
                <a:lnTo>
                  <a:pt x="861" y="150940"/>
                </a:lnTo>
                <a:lnTo>
                  <a:pt x="2880" y="163205"/>
                </a:lnTo>
                <a:lnTo>
                  <a:pt x="4800" y="171846"/>
                </a:lnTo>
                <a:lnTo>
                  <a:pt x="8641" y="178567"/>
                </a:lnTo>
                <a:lnTo>
                  <a:pt x="12481" y="185287"/>
                </a:lnTo>
                <a:lnTo>
                  <a:pt x="16322" y="191993"/>
                </a:lnTo>
                <a:lnTo>
                  <a:pt x="22082" y="196794"/>
                </a:lnTo>
                <a:lnTo>
                  <a:pt x="24963" y="139202"/>
                </a:lnTo>
                <a:lnTo>
                  <a:pt x="24963" y="126720"/>
                </a:lnTo>
                <a:lnTo>
                  <a:pt x="25923" y="119999"/>
                </a:lnTo>
                <a:lnTo>
                  <a:pt x="26883" y="114239"/>
                </a:lnTo>
                <a:lnTo>
                  <a:pt x="28803" y="108478"/>
                </a:lnTo>
                <a:lnTo>
                  <a:pt x="30723" y="102717"/>
                </a:lnTo>
                <a:lnTo>
                  <a:pt x="32644" y="97917"/>
                </a:lnTo>
                <a:lnTo>
                  <a:pt x="35524" y="93116"/>
                </a:lnTo>
                <a:lnTo>
                  <a:pt x="39364" y="89275"/>
                </a:lnTo>
                <a:lnTo>
                  <a:pt x="43205" y="86395"/>
                </a:lnTo>
                <a:lnTo>
                  <a:pt x="48006" y="83530"/>
                </a:lnTo>
                <a:lnTo>
                  <a:pt x="52791" y="81594"/>
                </a:lnTo>
                <a:lnTo>
                  <a:pt x="66233" y="81594"/>
                </a:lnTo>
                <a:lnTo>
                  <a:pt x="72009" y="84490"/>
                </a:lnTo>
                <a:lnTo>
                  <a:pt x="78714" y="88331"/>
                </a:lnTo>
                <a:lnTo>
                  <a:pt x="88351" y="96725"/>
                </a:lnTo>
                <a:lnTo>
                  <a:pt x="97917" y="106558"/>
                </a:lnTo>
                <a:lnTo>
                  <a:pt x="97917" y="159364"/>
                </a:lnTo>
                <a:lnTo>
                  <a:pt x="94076" y="165125"/>
                </a:lnTo>
                <a:lnTo>
                  <a:pt x="90236" y="168965"/>
                </a:lnTo>
                <a:lnTo>
                  <a:pt x="86395" y="171846"/>
                </a:lnTo>
                <a:lnTo>
                  <a:pt x="83515" y="175686"/>
                </a:lnTo>
                <a:lnTo>
                  <a:pt x="79674" y="177591"/>
                </a:lnTo>
                <a:lnTo>
                  <a:pt x="76794" y="179511"/>
                </a:lnTo>
                <a:lnTo>
                  <a:pt x="73914" y="182407"/>
                </a:lnTo>
                <a:lnTo>
                  <a:pt x="70073" y="183352"/>
                </a:lnTo>
                <a:lnTo>
                  <a:pt x="67193" y="184312"/>
                </a:lnTo>
                <a:lnTo>
                  <a:pt x="64328" y="185287"/>
                </a:lnTo>
                <a:lnTo>
                  <a:pt x="51846" y="185287"/>
                </a:lnTo>
                <a:lnTo>
                  <a:pt x="46085" y="184312"/>
                </a:lnTo>
                <a:lnTo>
                  <a:pt x="42245" y="181447"/>
                </a:lnTo>
                <a:lnTo>
                  <a:pt x="38404" y="178567"/>
                </a:lnTo>
                <a:lnTo>
                  <a:pt x="34564" y="173751"/>
                </a:lnTo>
                <a:lnTo>
                  <a:pt x="32644" y="168965"/>
                </a:lnTo>
                <a:lnTo>
                  <a:pt x="29763" y="164165"/>
                </a:lnTo>
                <a:lnTo>
                  <a:pt x="29000" y="200732"/>
                </a:lnTo>
                <a:lnTo>
                  <a:pt x="40669" y="204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1544833" y="1188217"/>
            <a:ext cx="7680" cy="61530"/>
          </a:xfrm>
          <a:custGeom>
            <a:avLst/>
            <a:gdLst/>
            <a:ahLst/>
            <a:cxnLst/>
            <a:rect l="l" t="t" r="r" b="b"/>
            <a:pathLst>
              <a:path w="7680" h="61530">
                <a:moveTo>
                  <a:pt x="6720" y="61432"/>
                </a:moveTo>
                <a:lnTo>
                  <a:pt x="6917" y="61530"/>
                </a:lnTo>
                <a:lnTo>
                  <a:pt x="7680" y="24963"/>
                </a:lnTo>
                <a:lnTo>
                  <a:pt x="5760" y="19202"/>
                </a:lnTo>
                <a:lnTo>
                  <a:pt x="4800" y="13441"/>
                </a:lnTo>
                <a:lnTo>
                  <a:pt x="3840" y="6720"/>
                </a:lnTo>
                <a:lnTo>
                  <a:pt x="2880" y="0"/>
                </a:lnTo>
                <a:lnTo>
                  <a:pt x="0" y="57591"/>
                </a:lnTo>
                <a:lnTo>
                  <a:pt x="6720" y="61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1680179" y="1110462"/>
            <a:ext cx="121919" cy="144947"/>
          </a:xfrm>
          <a:custGeom>
            <a:avLst/>
            <a:gdLst/>
            <a:ahLst/>
            <a:cxnLst/>
            <a:rect l="l" t="t" r="r" b="b"/>
            <a:pathLst>
              <a:path w="121919" h="144947">
                <a:moveTo>
                  <a:pt x="103692" y="12481"/>
                </a:moveTo>
                <a:lnTo>
                  <a:pt x="97917" y="7680"/>
                </a:lnTo>
                <a:lnTo>
                  <a:pt x="90251" y="4800"/>
                </a:lnTo>
                <a:lnTo>
                  <a:pt x="89404" y="4390"/>
                </a:lnTo>
                <a:lnTo>
                  <a:pt x="77534" y="883"/>
                </a:lnTo>
                <a:lnTo>
                  <a:pt x="64328" y="0"/>
                </a:lnTo>
                <a:lnTo>
                  <a:pt x="62141" y="27"/>
                </a:lnTo>
                <a:lnTo>
                  <a:pt x="51846" y="20147"/>
                </a:lnTo>
                <a:lnTo>
                  <a:pt x="56647" y="18227"/>
                </a:lnTo>
                <a:lnTo>
                  <a:pt x="62407" y="18227"/>
                </a:lnTo>
                <a:lnTo>
                  <a:pt x="67143" y="18427"/>
                </a:lnTo>
                <a:lnTo>
                  <a:pt x="80081" y="21925"/>
                </a:lnTo>
                <a:lnTo>
                  <a:pt x="89291" y="29763"/>
                </a:lnTo>
                <a:lnTo>
                  <a:pt x="92114" y="33747"/>
                </a:lnTo>
                <a:lnTo>
                  <a:pt x="96465" y="45260"/>
                </a:lnTo>
                <a:lnTo>
                  <a:pt x="97917" y="59512"/>
                </a:lnTo>
                <a:lnTo>
                  <a:pt x="25923" y="59512"/>
                </a:lnTo>
                <a:lnTo>
                  <a:pt x="25923" y="53751"/>
                </a:lnTo>
                <a:lnTo>
                  <a:pt x="26883" y="48950"/>
                </a:lnTo>
                <a:lnTo>
                  <a:pt x="28803" y="44150"/>
                </a:lnTo>
                <a:lnTo>
                  <a:pt x="30723" y="39349"/>
                </a:lnTo>
                <a:lnTo>
                  <a:pt x="29763" y="8641"/>
                </a:lnTo>
                <a:lnTo>
                  <a:pt x="23042" y="13426"/>
                </a:lnTo>
                <a:lnTo>
                  <a:pt x="17282" y="19202"/>
                </a:lnTo>
                <a:lnTo>
                  <a:pt x="9780" y="30347"/>
                </a:lnTo>
                <a:lnTo>
                  <a:pt x="4815" y="42230"/>
                </a:lnTo>
                <a:lnTo>
                  <a:pt x="3333" y="47520"/>
                </a:lnTo>
                <a:lnTo>
                  <a:pt x="900" y="59668"/>
                </a:lnTo>
                <a:lnTo>
                  <a:pt x="0" y="72953"/>
                </a:lnTo>
                <a:lnTo>
                  <a:pt x="240" y="80362"/>
                </a:lnTo>
                <a:lnTo>
                  <a:pt x="1897" y="93035"/>
                </a:lnTo>
                <a:lnTo>
                  <a:pt x="4815" y="104622"/>
                </a:lnTo>
                <a:lnTo>
                  <a:pt x="7680" y="113278"/>
                </a:lnTo>
                <a:lnTo>
                  <a:pt x="11521" y="120959"/>
                </a:lnTo>
                <a:lnTo>
                  <a:pt x="17282" y="126705"/>
                </a:lnTo>
                <a:lnTo>
                  <a:pt x="23042" y="132466"/>
                </a:lnTo>
                <a:lnTo>
                  <a:pt x="29763" y="137266"/>
                </a:lnTo>
                <a:lnTo>
                  <a:pt x="37444" y="140147"/>
                </a:lnTo>
                <a:lnTo>
                  <a:pt x="40867" y="141220"/>
                </a:lnTo>
                <a:lnTo>
                  <a:pt x="53013" y="143936"/>
                </a:lnTo>
                <a:lnTo>
                  <a:pt x="66248" y="144947"/>
                </a:lnTo>
                <a:lnTo>
                  <a:pt x="72969" y="144947"/>
                </a:lnTo>
                <a:lnTo>
                  <a:pt x="78729" y="143987"/>
                </a:lnTo>
                <a:lnTo>
                  <a:pt x="84490" y="143027"/>
                </a:lnTo>
                <a:lnTo>
                  <a:pt x="90251" y="142067"/>
                </a:lnTo>
                <a:lnTo>
                  <a:pt x="95036" y="141107"/>
                </a:lnTo>
                <a:lnTo>
                  <a:pt x="98877" y="140147"/>
                </a:lnTo>
                <a:lnTo>
                  <a:pt x="102732" y="139186"/>
                </a:lnTo>
                <a:lnTo>
                  <a:pt x="106573" y="138226"/>
                </a:lnTo>
                <a:lnTo>
                  <a:pt x="109438" y="137266"/>
                </a:lnTo>
                <a:lnTo>
                  <a:pt x="111358" y="135346"/>
                </a:lnTo>
                <a:lnTo>
                  <a:pt x="113278" y="134386"/>
                </a:lnTo>
                <a:lnTo>
                  <a:pt x="114254" y="134386"/>
                </a:lnTo>
                <a:lnTo>
                  <a:pt x="114254" y="133426"/>
                </a:lnTo>
                <a:lnTo>
                  <a:pt x="115199" y="133426"/>
                </a:lnTo>
                <a:lnTo>
                  <a:pt x="115199" y="131521"/>
                </a:lnTo>
                <a:lnTo>
                  <a:pt x="116159" y="131521"/>
                </a:lnTo>
                <a:lnTo>
                  <a:pt x="116159" y="118064"/>
                </a:lnTo>
                <a:lnTo>
                  <a:pt x="115199" y="117119"/>
                </a:lnTo>
                <a:lnTo>
                  <a:pt x="115199" y="116144"/>
                </a:lnTo>
                <a:lnTo>
                  <a:pt x="114254" y="116144"/>
                </a:lnTo>
                <a:lnTo>
                  <a:pt x="113278" y="115183"/>
                </a:lnTo>
                <a:lnTo>
                  <a:pt x="111358" y="115183"/>
                </a:lnTo>
                <a:lnTo>
                  <a:pt x="109438" y="116144"/>
                </a:lnTo>
                <a:lnTo>
                  <a:pt x="107533" y="117119"/>
                </a:lnTo>
                <a:lnTo>
                  <a:pt x="104637" y="118064"/>
                </a:lnTo>
                <a:lnTo>
                  <a:pt x="101757" y="119024"/>
                </a:lnTo>
                <a:lnTo>
                  <a:pt x="98877" y="119999"/>
                </a:lnTo>
                <a:lnTo>
                  <a:pt x="95036" y="121904"/>
                </a:lnTo>
                <a:lnTo>
                  <a:pt x="90251" y="122864"/>
                </a:lnTo>
                <a:lnTo>
                  <a:pt x="85450" y="123840"/>
                </a:lnTo>
                <a:lnTo>
                  <a:pt x="80650" y="124800"/>
                </a:lnTo>
                <a:lnTo>
                  <a:pt x="61447" y="124800"/>
                </a:lnTo>
                <a:lnTo>
                  <a:pt x="54726" y="123840"/>
                </a:lnTo>
                <a:lnTo>
                  <a:pt x="48966" y="121904"/>
                </a:lnTo>
                <a:lnTo>
                  <a:pt x="43205" y="119024"/>
                </a:lnTo>
                <a:lnTo>
                  <a:pt x="39364" y="116144"/>
                </a:lnTo>
                <a:lnTo>
                  <a:pt x="35524" y="112303"/>
                </a:lnTo>
                <a:lnTo>
                  <a:pt x="31683" y="107518"/>
                </a:lnTo>
                <a:lnTo>
                  <a:pt x="29763" y="102717"/>
                </a:lnTo>
                <a:lnTo>
                  <a:pt x="27843" y="96956"/>
                </a:lnTo>
                <a:lnTo>
                  <a:pt x="26883" y="91196"/>
                </a:lnTo>
                <a:lnTo>
                  <a:pt x="25923" y="84475"/>
                </a:lnTo>
                <a:lnTo>
                  <a:pt x="25923" y="76794"/>
                </a:lnTo>
                <a:lnTo>
                  <a:pt x="117119" y="76794"/>
                </a:lnTo>
                <a:lnTo>
                  <a:pt x="119039" y="74874"/>
                </a:lnTo>
                <a:lnTo>
                  <a:pt x="120959" y="72953"/>
                </a:lnTo>
                <a:lnTo>
                  <a:pt x="121919" y="70073"/>
                </a:lnTo>
                <a:lnTo>
                  <a:pt x="121919" y="53751"/>
                </a:lnTo>
                <a:lnTo>
                  <a:pt x="120959" y="45110"/>
                </a:lnTo>
                <a:lnTo>
                  <a:pt x="119039" y="38389"/>
                </a:lnTo>
                <a:lnTo>
                  <a:pt x="116159" y="30708"/>
                </a:lnTo>
                <a:lnTo>
                  <a:pt x="113278" y="23987"/>
                </a:lnTo>
                <a:lnTo>
                  <a:pt x="108478" y="18227"/>
                </a:lnTo>
                <a:lnTo>
                  <a:pt x="103692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1709943" y="1110490"/>
            <a:ext cx="32377" cy="39321"/>
          </a:xfrm>
          <a:custGeom>
            <a:avLst/>
            <a:gdLst/>
            <a:ahLst/>
            <a:cxnLst/>
            <a:rect l="l" t="t" r="r" b="b"/>
            <a:pathLst>
              <a:path w="32377" h="39321">
                <a:moveTo>
                  <a:pt x="19116" y="1473"/>
                </a:moveTo>
                <a:lnTo>
                  <a:pt x="7680" y="4772"/>
                </a:lnTo>
                <a:lnTo>
                  <a:pt x="0" y="8613"/>
                </a:lnTo>
                <a:lnTo>
                  <a:pt x="960" y="39321"/>
                </a:lnTo>
                <a:lnTo>
                  <a:pt x="2880" y="34521"/>
                </a:lnTo>
                <a:lnTo>
                  <a:pt x="5760" y="30680"/>
                </a:lnTo>
                <a:lnTo>
                  <a:pt x="9601" y="26855"/>
                </a:lnTo>
                <a:lnTo>
                  <a:pt x="12481" y="23959"/>
                </a:lnTo>
                <a:lnTo>
                  <a:pt x="17282" y="22054"/>
                </a:lnTo>
                <a:lnTo>
                  <a:pt x="22082" y="20119"/>
                </a:lnTo>
                <a:lnTo>
                  <a:pt x="32377" y="0"/>
                </a:lnTo>
                <a:lnTo>
                  <a:pt x="19116" y="14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1830903" y="1110462"/>
            <a:ext cx="120959" cy="144947"/>
          </a:xfrm>
          <a:custGeom>
            <a:avLst/>
            <a:gdLst/>
            <a:ahLst/>
            <a:cxnLst/>
            <a:rect l="l" t="t" r="r" b="b"/>
            <a:pathLst>
              <a:path w="120959" h="144947">
                <a:moveTo>
                  <a:pt x="117119" y="76794"/>
                </a:moveTo>
                <a:lnTo>
                  <a:pt x="118079" y="74874"/>
                </a:lnTo>
                <a:lnTo>
                  <a:pt x="119999" y="72953"/>
                </a:lnTo>
                <a:lnTo>
                  <a:pt x="120959" y="70073"/>
                </a:lnTo>
                <a:lnTo>
                  <a:pt x="120959" y="53751"/>
                </a:lnTo>
                <a:lnTo>
                  <a:pt x="119999" y="45110"/>
                </a:lnTo>
                <a:lnTo>
                  <a:pt x="118079" y="38389"/>
                </a:lnTo>
                <a:lnTo>
                  <a:pt x="116159" y="30708"/>
                </a:lnTo>
                <a:lnTo>
                  <a:pt x="112318" y="23987"/>
                </a:lnTo>
                <a:lnTo>
                  <a:pt x="107518" y="18227"/>
                </a:lnTo>
                <a:lnTo>
                  <a:pt x="102717" y="12481"/>
                </a:lnTo>
                <a:lnTo>
                  <a:pt x="96956" y="7680"/>
                </a:lnTo>
                <a:lnTo>
                  <a:pt x="89275" y="4800"/>
                </a:lnTo>
                <a:lnTo>
                  <a:pt x="88527" y="4390"/>
                </a:lnTo>
                <a:lnTo>
                  <a:pt x="76905" y="883"/>
                </a:lnTo>
                <a:lnTo>
                  <a:pt x="63352" y="0"/>
                </a:lnTo>
                <a:lnTo>
                  <a:pt x="61357" y="27"/>
                </a:lnTo>
                <a:lnTo>
                  <a:pt x="48258" y="1500"/>
                </a:lnTo>
                <a:lnTo>
                  <a:pt x="36484" y="4800"/>
                </a:lnTo>
                <a:lnTo>
                  <a:pt x="38389" y="26883"/>
                </a:lnTo>
                <a:lnTo>
                  <a:pt x="42230" y="23987"/>
                </a:lnTo>
                <a:lnTo>
                  <a:pt x="46070" y="22082"/>
                </a:lnTo>
                <a:lnTo>
                  <a:pt x="50886" y="20147"/>
                </a:lnTo>
                <a:lnTo>
                  <a:pt x="56631" y="18227"/>
                </a:lnTo>
                <a:lnTo>
                  <a:pt x="62392" y="18227"/>
                </a:lnTo>
                <a:lnTo>
                  <a:pt x="65920" y="18354"/>
                </a:lnTo>
                <a:lnTo>
                  <a:pt x="78849" y="21751"/>
                </a:lnTo>
                <a:lnTo>
                  <a:pt x="88315" y="29763"/>
                </a:lnTo>
                <a:lnTo>
                  <a:pt x="91147" y="33749"/>
                </a:lnTo>
                <a:lnTo>
                  <a:pt x="95504" y="45262"/>
                </a:lnTo>
                <a:lnTo>
                  <a:pt x="96956" y="59512"/>
                </a:lnTo>
                <a:lnTo>
                  <a:pt x="24963" y="59512"/>
                </a:lnTo>
                <a:lnTo>
                  <a:pt x="25923" y="53751"/>
                </a:lnTo>
                <a:lnTo>
                  <a:pt x="25923" y="48950"/>
                </a:lnTo>
                <a:lnTo>
                  <a:pt x="27843" y="44150"/>
                </a:lnTo>
                <a:lnTo>
                  <a:pt x="29763" y="39349"/>
                </a:lnTo>
                <a:lnTo>
                  <a:pt x="28803" y="8641"/>
                </a:lnTo>
                <a:lnTo>
                  <a:pt x="22082" y="13426"/>
                </a:lnTo>
                <a:lnTo>
                  <a:pt x="16322" y="19202"/>
                </a:lnTo>
                <a:lnTo>
                  <a:pt x="9165" y="30351"/>
                </a:lnTo>
                <a:lnTo>
                  <a:pt x="3840" y="42230"/>
                </a:lnTo>
                <a:lnTo>
                  <a:pt x="2468" y="47416"/>
                </a:lnTo>
                <a:lnTo>
                  <a:pt x="550" y="59613"/>
                </a:lnTo>
                <a:lnTo>
                  <a:pt x="0" y="72953"/>
                </a:lnTo>
                <a:lnTo>
                  <a:pt x="127" y="80249"/>
                </a:lnTo>
                <a:lnTo>
                  <a:pt x="1252" y="92985"/>
                </a:lnTo>
                <a:lnTo>
                  <a:pt x="3840" y="104622"/>
                </a:lnTo>
                <a:lnTo>
                  <a:pt x="6720" y="113278"/>
                </a:lnTo>
                <a:lnTo>
                  <a:pt x="10561" y="120959"/>
                </a:lnTo>
                <a:lnTo>
                  <a:pt x="16322" y="126705"/>
                </a:lnTo>
                <a:lnTo>
                  <a:pt x="22082" y="132466"/>
                </a:lnTo>
                <a:lnTo>
                  <a:pt x="28803" y="137266"/>
                </a:lnTo>
                <a:lnTo>
                  <a:pt x="37444" y="140147"/>
                </a:lnTo>
                <a:lnTo>
                  <a:pt x="40526" y="141217"/>
                </a:lnTo>
                <a:lnTo>
                  <a:pt x="52291" y="143935"/>
                </a:lnTo>
                <a:lnTo>
                  <a:pt x="66233" y="144947"/>
                </a:lnTo>
                <a:lnTo>
                  <a:pt x="71993" y="144947"/>
                </a:lnTo>
                <a:lnTo>
                  <a:pt x="77754" y="143987"/>
                </a:lnTo>
                <a:lnTo>
                  <a:pt x="83515" y="143027"/>
                </a:lnTo>
                <a:lnTo>
                  <a:pt x="89275" y="142067"/>
                </a:lnTo>
                <a:lnTo>
                  <a:pt x="94076" y="141107"/>
                </a:lnTo>
                <a:lnTo>
                  <a:pt x="97917" y="140147"/>
                </a:lnTo>
                <a:lnTo>
                  <a:pt x="102717" y="139186"/>
                </a:lnTo>
                <a:lnTo>
                  <a:pt x="105597" y="138226"/>
                </a:lnTo>
                <a:lnTo>
                  <a:pt x="108478" y="137266"/>
                </a:lnTo>
                <a:lnTo>
                  <a:pt x="111358" y="135346"/>
                </a:lnTo>
                <a:lnTo>
                  <a:pt x="112318" y="134386"/>
                </a:lnTo>
                <a:lnTo>
                  <a:pt x="113278" y="134386"/>
                </a:lnTo>
                <a:lnTo>
                  <a:pt x="113278" y="133426"/>
                </a:lnTo>
                <a:lnTo>
                  <a:pt x="114239" y="133426"/>
                </a:lnTo>
                <a:lnTo>
                  <a:pt x="114239" y="132466"/>
                </a:lnTo>
                <a:lnTo>
                  <a:pt x="115199" y="131521"/>
                </a:lnTo>
                <a:lnTo>
                  <a:pt x="115199" y="127680"/>
                </a:lnTo>
                <a:lnTo>
                  <a:pt x="116159" y="126705"/>
                </a:lnTo>
                <a:lnTo>
                  <a:pt x="116159" y="122864"/>
                </a:lnTo>
                <a:lnTo>
                  <a:pt x="115199" y="120959"/>
                </a:lnTo>
                <a:lnTo>
                  <a:pt x="115199" y="117119"/>
                </a:lnTo>
                <a:lnTo>
                  <a:pt x="114239" y="116144"/>
                </a:lnTo>
                <a:lnTo>
                  <a:pt x="113278" y="116144"/>
                </a:lnTo>
                <a:lnTo>
                  <a:pt x="113278" y="115183"/>
                </a:lnTo>
                <a:lnTo>
                  <a:pt x="110398" y="115183"/>
                </a:lnTo>
                <a:lnTo>
                  <a:pt x="108478" y="116144"/>
                </a:lnTo>
                <a:lnTo>
                  <a:pt x="106558" y="117119"/>
                </a:lnTo>
                <a:lnTo>
                  <a:pt x="103677" y="118064"/>
                </a:lnTo>
                <a:lnTo>
                  <a:pt x="100797" y="119024"/>
                </a:lnTo>
                <a:lnTo>
                  <a:pt x="97917" y="119999"/>
                </a:lnTo>
                <a:lnTo>
                  <a:pt x="94076" y="121904"/>
                </a:lnTo>
                <a:lnTo>
                  <a:pt x="90236" y="122864"/>
                </a:lnTo>
                <a:lnTo>
                  <a:pt x="85435" y="123840"/>
                </a:lnTo>
                <a:lnTo>
                  <a:pt x="79674" y="124800"/>
                </a:lnTo>
                <a:lnTo>
                  <a:pt x="60472" y="124800"/>
                </a:lnTo>
                <a:lnTo>
                  <a:pt x="53766" y="123840"/>
                </a:lnTo>
                <a:lnTo>
                  <a:pt x="48006" y="121904"/>
                </a:lnTo>
                <a:lnTo>
                  <a:pt x="42230" y="119024"/>
                </a:lnTo>
                <a:lnTo>
                  <a:pt x="38389" y="116144"/>
                </a:lnTo>
                <a:lnTo>
                  <a:pt x="34549" y="112303"/>
                </a:lnTo>
                <a:lnTo>
                  <a:pt x="31683" y="107518"/>
                </a:lnTo>
                <a:lnTo>
                  <a:pt x="28803" y="102717"/>
                </a:lnTo>
                <a:lnTo>
                  <a:pt x="27843" y="96956"/>
                </a:lnTo>
                <a:lnTo>
                  <a:pt x="25923" y="91196"/>
                </a:lnTo>
                <a:lnTo>
                  <a:pt x="24963" y="84475"/>
                </a:lnTo>
                <a:lnTo>
                  <a:pt x="24963" y="76794"/>
                </a:lnTo>
                <a:lnTo>
                  <a:pt x="117119" y="767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1859706" y="1115263"/>
            <a:ext cx="9585" cy="34549"/>
          </a:xfrm>
          <a:custGeom>
            <a:avLst/>
            <a:gdLst/>
            <a:ahLst/>
            <a:cxnLst/>
            <a:rect l="l" t="t" r="r" b="b"/>
            <a:pathLst>
              <a:path w="9585" h="34549">
                <a:moveTo>
                  <a:pt x="7680" y="0"/>
                </a:moveTo>
                <a:lnTo>
                  <a:pt x="0" y="3840"/>
                </a:lnTo>
                <a:lnTo>
                  <a:pt x="960" y="34549"/>
                </a:lnTo>
                <a:lnTo>
                  <a:pt x="2880" y="29748"/>
                </a:lnTo>
                <a:lnTo>
                  <a:pt x="6720" y="25907"/>
                </a:lnTo>
                <a:lnTo>
                  <a:pt x="9585" y="22082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1989292" y="1110462"/>
            <a:ext cx="121920" cy="195833"/>
          </a:xfrm>
          <a:custGeom>
            <a:avLst/>
            <a:gdLst/>
            <a:ahLst/>
            <a:cxnLst/>
            <a:rect l="l" t="t" r="r" b="b"/>
            <a:pathLst>
              <a:path w="121920" h="195833">
                <a:moveTo>
                  <a:pt x="975" y="193913"/>
                </a:moveTo>
                <a:lnTo>
                  <a:pt x="1920" y="193913"/>
                </a:lnTo>
                <a:lnTo>
                  <a:pt x="3840" y="194873"/>
                </a:lnTo>
                <a:lnTo>
                  <a:pt x="5760" y="194873"/>
                </a:lnTo>
                <a:lnTo>
                  <a:pt x="7680" y="195833"/>
                </a:lnTo>
                <a:lnTo>
                  <a:pt x="16322" y="195833"/>
                </a:lnTo>
                <a:lnTo>
                  <a:pt x="18242" y="194873"/>
                </a:lnTo>
                <a:lnTo>
                  <a:pt x="21122" y="194873"/>
                </a:lnTo>
                <a:lnTo>
                  <a:pt x="22082" y="193913"/>
                </a:lnTo>
                <a:lnTo>
                  <a:pt x="24003" y="46070"/>
                </a:lnTo>
                <a:lnTo>
                  <a:pt x="27843" y="41269"/>
                </a:lnTo>
                <a:lnTo>
                  <a:pt x="31683" y="37429"/>
                </a:lnTo>
                <a:lnTo>
                  <a:pt x="35524" y="34549"/>
                </a:lnTo>
                <a:lnTo>
                  <a:pt x="38404" y="30708"/>
                </a:lnTo>
                <a:lnTo>
                  <a:pt x="42245" y="28788"/>
                </a:lnTo>
                <a:lnTo>
                  <a:pt x="45125" y="26883"/>
                </a:lnTo>
                <a:lnTo>
                  <a:pt x="48006" y="23987"/>
                </a:lnTo>
                <a:lnTo>
                  <a:pt x="50886" y="23042"/>
                </a:lnTo>
                <a:lnTo>
                  <a:pt x="54726" y="22082"/>
                </a:lnTo>
                <a:lnTo>
                  <a:pt x="57607" y="21107"/>
                </a:lnTo>
                <a:lnTo>
                  <a:pt x="60487" y="20147"/>
                </a:lnTo>
                <a:lnTo>
                  <a:pt x="70088" y="20147"/>
                </a:lnTo>
                <a:lnTo>
                  <a:pt x="74889" y="22082"/>
                </a:lnTo>
                <a:lnTo>
                  <a:pt x="79674" y="24947"/>
                </a:lnTo>
                <a:lnTo>
                  <a:pt x="83515" y="27828"/>
                </a:lnTo>
                <a:lnTo>
                  <a:pt x="87370" y="31668"/>
                </a:lnTo>
                <a:lnTo>
                  <a:pt x="89275" y="36469"/>
                </a:lnTo>
                <a:lnTo>
                  <a:pt x="92171" y="41269"/>
                </a:lnTo>
                <a:lnTo>
                  <a:pt x="94076" y="47030"/>
                </a:lnTo>
                <a:lnTo>
                  <a:pt x="94076" y="53751"/>
                </a:lnTo>
                <a:lnTo>
                  <a:pt x="95996" y="59512"/>
                </a:lnTo>
                <a:lnTo>
                  <a:pt x="95996" y="79674"/>
                </a:lnTo>
                <a:lnTo>
                  <a:pt x="95051" y="85435"/>
                </a:lnTo>
                <a:lnTo>
                  <a:pt x="94076" y="91196"/>
                </a:lnTo>
                <a:lnTo>
                  <a:pt x="93116" y="97917"/>
                </a:lnTo>
                <a:lnTo>
                  <a:pt x="91211" y="102717"/>
                </a:lnTo>
                <a:lnTo>
                  <a:pt x="88331" y="107518"/>
                </a:lnTo>
                <a:lnTo>
                  <a:pt x="85450" y="113278"/>
                </a:lnTo>
                <a:lnTo>
                  <a:pt x="81610" y="117119"/>
                </a:lnTo>
                <a:lnTo>
                  <a:pt x="77769" y="119999"/>
                </a:lnTo>
                <a:lnTo>
                  <a:pt x="72969" y="122864"/>
                </a:lnTo>
                <a:lnTo>
                  <a:pt x="68168" y="123840"/>
                </a:lnTo>
                <a:lnTo>
                  <a:pt x="55686" y="123840"/>
                </a:lnTo>
                <a:lnTo>
                  <a:pt x="48966" y="121904"/>
                </a:lnTo>
                <a:lnTo>
                  <a:pt x="43205" y="117119"/>
                </a:lnTo>
                <a:lnTo>
                  <a:pt x="42491" y="116632"/>
                </a:lnTo>
                <a:lnTo>
                  <a:pt x="37444" y="136306"/>
                </a:lnTo>
                <a:lnTo>
                  <a:pt x="40325" y="138226"/>
                </a:lnTo>
                <a:lnTo>
                  <a:pt x="43205" y="140147"/>
                </a:lnTo>
                <a:lnTo>
                  <a:pt x="47045" y="142067"/>
                </a:lnTo>
                <a:lnTo>
                  <a:pt x="49926" y="143027"/>
                </a:lnTo>
                <a:lnTo>
                  <a:pt x="53766" y="143987"/>
                </a:lnTo>
                <a:lnTo>
                  <a:pt x="56647" y="144947"/>
                </a:lnTo>
                <a:lnTo>
                  <a:pt x="64328" y="144947"/>
                </a:lnTo>
                <a:lnTo>
                  <a:pt x="77530" y="143626"/>
                </a:lnTo>
                <a:lnTo>
                  <a:pt x="89275" y="140147"/>
                </a:lnTo>
                <a:lnTo>
                  <a:pt x="95996" y="136306"/>
                </a:lnTo>
                <a:lnTo>
                  <a:pt x="101757" y="131521"/>
                </a:lnTo>
                <a:lnTo>
                  <a:pt x="106558" y="124800"/>
                </a:lnTo>
                <a:lnTo>
                  <a:pt x="106799" y="124515"/>
                </a:lnTo>
                <a:lnTo>
                  <a:pt x="113474" y="113831"/>
                </a:lnTo>
                <a:lnTo>
                  <a:pt x="118079" y="101757"/>
                </a:lnTo>
                <a:lnTo>
                  <a:pt x="119611" y="95756"/>
                </a:lnTo>
                <a:lnTo>
                  <a:pt x="121403" y="83371"/>
                </a:lnTo>
                <a:lnTo>
                  <a:pt x="121920" y="70073"/>
                </a:lnTo>
                <a:lnTo>
                  <a:pt x="121909" y="68339"/>
                </a:lnTo>
                <a:lnTo>
                  <a:pt x="121110" y="55466"/>
                </a:lnTo>
                <a:lnTo>
                  <a:pt x="119039" y="43190"/>
                </a:lnTo>
                <a:lnTo>
                  <a:pt x="117119" y="34549"/>
                </a:lnTo>
                <a:lnTo>
                  <a:pt x="113278" y="26883"/>
                </a:lnTo>
                <a:lnTo>
                  <a:pt x="109438" y="20147"/>
                </a:lnTo>
                <a:lnTo>
                  <a:pt x="105597" y="14386"/>
                </a:lnTo>
                <a:lnTo>
                  <a:pt x="99837" y="8641"/>
                </a:lnTo>
                <a:lnTo>
                  <a:pt x="93116" y="5760"/>
                </a:lnTo>
                <a:lnTo>
                  <a:pt x="92955" y="5669"/>
                </a:lnTo>
                <a:lnTo>
                  <a:pt x="81622" y="1417"/>
                </a:lnTo>
                <a:lnTo>
                  <a:pt x="68168" y="0"/>
                </a:lnTo>
                <a:lnTo>
                  <a:pt x="59527" y="0"/>
                </a:lnTo>
                <a:lnTo>
                  <a:pt x="55686" y="960"/>
                </a:lnTo>
                <a:lnTo>
                  <a:pt x="51846" y="1920"/>
                </a:lnTo>
                <a:lnTo>
                  <a:pt x="48006" y="3840"/>
                </a:lnTo>
                <a:lnTo>
                  <a:pt x="44165" y="5760"/>
                </a:lnTo>
                <a:lnTo>
                  <a:pt x="40325" y="7680"/>
                </a:lnTo>
                <a:lnTo>
                  <a:pt x="36484" y="10546"/>
                </a:lnTo>
                <a:lnTo>
                  <a:pt x="32644" y="13426"/>
                </a:lnTo>
                <a:lnTo>
                  <a:pt x="28803" y="16322"/>
                </a:lnTo>
                <a:lnTo>
                  <a:pt x="24963" y="20147"/>
                </a:lnTo>
                <a:lnTo>
                  <a:pt x="21122" y="23987"/>
                </a:lnTo>
                <a:lnTo>
                  <a:pt x="21122" y="3840"/>
                </a:lnTo>
                <a:lnTo>
                  <a:pt x="20162" y="3840"/>
                </a:lnTo>
                <a:lnTo>
                  <a:pt x="20162" y="2880"/>
                </a:lnTo>
                <a:lnTo>
                  <a:pt x="19202" y="2880"/>
                </a:lnTo>
                <a:lnTo>
                  <a:pt x="18242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975" y="2880"/>
                </a:lnTo>
                <a:lnTo>
                  <a:pt x="975" y="3840"/>
                </a:lnTo>
                <a:lnTo>
                  <a:pt x="0" y="3840"/>
                </a:lnTo>
                <a:lnTo>
                  <a:pt x="0" y="192953"/>
                </a:lnTo>
                <a:lnTo>
                  <a:pt x="975" y="19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2011375" y="1156533"/>
            <a:ext cx="20409" cy="147843"/>
          </a:xfrm>
          <a:custGeom>
            <a:avLst/>
            <a:gdLst/>
            <a:ahLst/>
            <a:cxnLst/>
            <a:rect l="l" t="t" r="r" b="b"/>
            <a:pathLst>
              <a:path w="20409" h="147843">
                <a:moveTo>
                  <a:pt x="1920" y="145923"/>
                </a:moveTo>
                <a:lnTo>
                  <a:pt x="1920" y="78729"/>
                </a:lnTo>
                <a:lnTo>
                  <a:pt x="5760" y="82555"/>
                </a:lnTo>
                <a:lnTo>
                  <a:pt x="8641" y="85450"/>
                </a:lnTo>
                <a:lnTo>
                  <a:pt x="12481" y="87355"/>
                </a:lnTo>
                <a:lnTo>
                  <a:pt x="15361" y="90236"/>
                </a:lnTo>
                <a:lnTo>
                  <a:pt x="20409" y="70562"/>
                </a:lnTo>
                <a:lnTo>
                  <a:pt x="11482" y="62981"/>
                </a:lnTo>
                <a:lnTo>
                  <a:pt x="1920" y="52806"/>
                </a:lnTo>
                <a:lnTo>
                  <a:pt x="1920" y="0"/>
                </a:lnTo>
                <a:lnTo>
                  <a:pt x="0" y="147843"/>
                </a:lnTo>
                <a:lnTo>
                  <a:pt x="960" y="147843"/>
                </a:lnTo>
                <a:lnTo>
                  <a:pt x="1920" y="146883"/>
                </a:lnTo>
                <a:lnTo>
                  <a:pt x="1920" y="14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2216810" y="1146931"/>
            <a:ext cx="62392" cy="108478"/>
          </a:xfrm>
          <a:custGeom>
            <a:avLst/>
            <a:gdLst/>
            <a:ahLst/>
            <a:cxnLst/>
            <a:rect l="l" t="t" r="r" b="b"/>
            <a:pathLst>
              <a:path w="62392" h="108478">
                <a:moveTo>
                  <a:pt x="42245" y="21122"/>
                </a:moveTo>
                <a:lnTo>
                  <a:pt x="47990" y="21122"/>
                </a:lnTo>
                <a:lnTo>
                  <a:pt x="53766" y="22082"/>
                </a:lnTo>
                <a:lnTo>
                  <a:pt x="57591" y="24002"/>
                </a:lnTo>
                <a:lnTo>
                  <a:pt x="62392" y="0"/>
                </a:lnTo>
                <a:lnTo>
                  <a:pt x="56647" y="960"/>
                </a:lnTo>
                <a:lnTo>
                  <a:pt x="49926" y="960"/>
                </a:lnTo>
                <a:lnTo>
                  <a:pt x="42245" y="21122"/>
                </a:lnTo>
                <a:close/>
              </a:path>
              <a:path w="62392" h="108478">
                <a:moveTo>
                  <a:pt x="99837" y="100797"/>
                </a:moveTo>
                <a:lnTo>
                  <a:pt x="100797" y="101757"/>
                </a:lnTo>
                <a:lnTo>
                  <a:pt x="100797" y="103677"/>
                </a:lnTo>
                <a:lnTo>
                  <a:pt x="101757" y="104637"/>
                </a:lnTo>
                <a:lnTo>
                  <a:pt x="102717" y="104637"/>
                </a:lnTo>
                <a:lnTo>
                  <a:pt x="103677" y="105597"/>
                </a:lnTo>
                <a:lnTo>
                  <a:pt x="105597" y="105597"/>
                </a:lnTo>
                <a:lnTo>
                  <a:pt x="107518" y="106558"/>
                </a:lnTo>
                <a:lnTo>
                  <a:pt x="120959" y="106558"/>
                </a:lnTo>
                <a:lnTo>
                  <a:pt x="122880" y="105597"/>
                </a:lnTo>
                <a:lnTo>
                  <a:pt x="124800" y="105597"/>
                </a:lnTo>
                <a:lnTo>
                  <a:pt x="125760" y="104637"/>
                </a:lnTo>
                <a:lnTo>
                  <a:pt x="126720" y="104637"/>
                </a:lnTo>
                <a:lnTo>
                  <a:pt x="126720" y="103677"/>
                </a:lnTo>
                <a:lnTo>
                  <a:pt x="127680" y="102717"/>
                </a:lnTo>
                <a:lnTo>
                  <a:pt x="127680" y="100797"/>
                </a:lnTo>
                <a:lnTo>
                  <a:pt x="126720" y="99837"/>
                </a:lnTo>
                <a:lnTo>
                  <a:pt x="126720" y="98877"/>
                </a:lnTo>
                <a:lnTo>
                  <a:pt x="125760" y="96956"/>
                </a:lnTo>
                <a:lnTo>
                  <a:pt x="125760" y="95051"/>
                </a:lnTo>
                <a:lnTo>
                  <a:pt x="123840" y="91211"/>
                </a:lnTo>
                <a:lnTo>
                  <a:pt x="106558" y="48966"/>
                </a:lnTo>
                <a:lnTo>
                  <a:pt x="104637" y="44165"/>
                </a:lnTo>
                <a:lnTo>
                  <a:pt x="102717" y="40325"/>
                </a:lnTo>
                <a:lnTo>
                  <a:pt x="100797" y="36484"/>
                </a:lnTo>
                <a:lnTo>
                  <a:pt x="98877" y="32644"/>
                </a:lnTo>
                <a:lnTo>
                  <a:pt x="96956" y="28803"/>
                </a:lnTo>
                <a:lnTo>
                  <a:pt x="95036" y="25923"/>
                </a:lnTo>
                <a:lnTo>
                  <a:pt x="92156" y="23042"/>
                </a:lnTo>
                <a:lnTo>
                  <a:pt x="90236" y="21122"/>
                </a:lnTo>
                <a:lnTo>
                  <a:pt x="87355" y="19202"/>
                </a:lnTo>
                <a:lnTo>
                  <a:pt x="85435" y="16322"/>
                </a:lnTo>
                <a:lnTo>
                  <a:pt x="82555" y="14401"/>
                </a:lnTo>
                <a:lnTo>
                  <a:pt x="78714" y="13441"/>
                </a:lnTo>
                <a:lnTo>
                  <a:pt x="84475" y="11521"/>
                </a:lnTo>
                <a:lnTo>
                  <a:pt x="90236" y="8641"/>
                </a:lnTo>
                <a:lnTo>
                  <a:pt x="94076" y="6720"/>
                </a:lnTo>
                <a:lnTo>
                  <a:pt x="98877" y="2880"/>
                </a:lnTo>
                <a:lnTo>
                  <a:pt x="102717" y="0"/>
                </a:lnTo>
                <a:lnTo>
                  <a:pt x="105597" y="-3840"/>
                </a:lnTo>
                <a:lnTo>
                  <a:pt x="109438" y="-7680"/>
                </a:lnTo>
                <a:lnTo>
                  <a:pt x="111358" y="-12481"/>
                </a:lnTo>
                <a:lnTo>
                  <a:pt x="113278" y="-17266"/>
                </a:lnTo>
                <a:lnTo>
                  <a:pt x="115199" y="-22082"/>
                </a:lnTo>
                <a:lnTo>
                  <a:pt x="116159" y="-27828"/>
                </a:lnTo>
                <a:lnTo>
                  <a:pt x="116159" y="-41269"/>
                </a:lnTo>
                <a:lnTo>
                  <a:pt x="115199" y="-47030"/>
                </a:lnTo>
                <a:lnTo>
                  <a:pt x="113278" y="-51831"/>
                </a:lnTo>
                <a:lnTo>
                  <a:pt x="111358" y="-57591"/>
                </a:lnTo>
                <a:lnTo>
                  <a:pt x="108478" y="-62392"/>
                </a:lnTo>
                <a:lnTo>
                  <a:pt x="104637" y="-66233"/>
                </a:lnTo>
                <a:lnTo>
                  <a:pt x="100797" y="-71033"/>
                </a:lnTo>
                <a:lnTo>
                  <a:pt x="95996" y="-74874"/>
                </a:lnTo>
                <a:lnTo>
                  <a:pt x="90236" y="-76794"/>
                </a:lnTo>
                <a:lnTo>
                  <a:pt x="84475" y="-79674"/>
                </a:lnTo>
                <a:lnTo>
                  <a:pt x="77754" y="-81594"/>
                </a:lnTo>
                <a:lnTo>
                  <a:pt x="71033" y="-83515"/>
                </a:lnTo>
                <a:lnTo>
                  <a:pt x="62392" y="-83515"/>
                </a:lnTo>
                <a:lnTo>
                  <a:pt x="58552" y="-84475"/>
                </a:lnTo>
                <a:lnTo>
                  <a:pt x="7680" y="-84475"/>
                </a:lnTo>
                <a:lnTo>
                  <a:pt x="5760" y="-83515"/>
                </a:lnTo>
                <a:lnTo>
                  <a:pt x="2880" y="-81594"/>
                </a:lnTo>
                <a:lnTo>
                  <a:pt x="960" y="-80634"/>
                </a:lnTo>
                <a:lnTo>
                  <a:pt x="0" y="-77754"/>
                </a:lnTo>
                <a:lnTo>
                  <a:pt x="0" y="102717"/>
                </a:lnTo>
                <a:lnTo>
                  <a:pt x="960" y="103677"/>
                </a:lnTo>
                <a:lnTo>
                  <a:pt x="960" y="104637"/>
                </a:lnTo>
                <a:lnTo>
                  <a:pt x="1920" y="104637"/>
                </a:lnTo>
                <a:lnTo>
                  <a:pt x="2880" y="105597"/>
                </a:lnTo>
                <a:lnTo>
                  <a:pt x="6720" y="105597"/>
                </a:lnTo>
                <a:lnTo>
                  <a:pt x="8641" y="106558"/>
                </a:lnTo>
                <a:lnTo>
                  <a:pt x="17282" y="106558"/>
                </a:lnTo>
                <a:lnTo>
                  <a:pt x="19202" y="105597"/>
                </a:lnTo>
                <a:lnTo>
                  <a:pt x="23042" y="105597"/>
                </a:lnTo>
                <a:lnTo>
                  <a:pt x="24002" y="104637"/>
                </a:lnTo>
                <a:lnTo>
                  <a:pt x="24963" y="104637"/>
                </a:lnTo>
                <a:lnTo>
                  <a:pt x="24963" y="103677"/>
                </a:lnTo>
                <a:lnTo>
                  <a:pt x="25923" y="103677"/>
                </a:lnTo>
                <a:lnTo>
                  <a:pt x="25923" y="21122"/>
                </a:lnTo>
                <a:lnTo>
                  <a:pt x="42245" y="21122"/>
                </a:lnTo>
                <a:lnTo>
                  <a:pt x="49926" y="960"/>
                </a:lnTo>
                <a:lnTo>
                  <a:pt x="25923" y="960"/>
                </a:lnTo>
                <a:lnTo>
                  <a:pt x="25923" y="-63352"/>
                </a:lnTo>
                <a:lnTo>
                  <a:pt x="58552" y="-63352"/>
                </a:lnTo>
                <a:lnTo>
                  <a:pt x="62392" y="-62392"/>
                </a:lnTo>
                <a:lnTo>
                  <a:pt x="65272" y="-62392"/>
                </a:lnTo>
                <a:lnTo>
                  <a:pt x="67208" y="-61432"/>
                </a:lnTo>
                <a:lnTo>
                  <a:pt x="74874" y="-59512"/>
                </a:lnTo>
                <a:lnTo>
                  <a:pt x="80634" y="-55671"/>
                </a:lnTo>
                <a:lnTo>
                  <a:pt x="84475" y="-49911"/>
                </a:lnTo>
                <a:lnTo>
                  <a:pt x="87355" y="-45110"/>
                </a:lnTo>
                <a:lnTo>
                  <a:pt x="89275" y="-39349"/>
                </a:lnTo>
                <a:lnTo>
                  <a:pt x="89275" y="-26868"/>
                </a:lnTo>
                <a:lnTo>
                  <a:pt x="88315" y="-23042"/>
                </a:lnTo>
                <a:lnTo>
                  <a:pt x="86395" y="-19202"/>
                </a:lnTo>
                <a:lnTo>
                  <a:pt x="85435" y="-14386"/>
                </a:lnTo>
                <a:lnTo>
                  <a:pt x="82555" y="-11521"/>
                </a:lnTo>
                <a:lnTo>
                  <a:pt x="79674" y="-8641"/>
                </a:lnTo>
                <a:lnTo>
                  <a:pt x="76794" y="-5760"/>
                </a:lnTo>
                <a:lnTo>
                  <a:pt x="71993" y="-3840"/>
                </a:lnTo>
                <a:lnTo>
                  <a:pt x="67208" y="-1920"/>
                </a:lnTo>
                <a:lnTo>
                  <a:pt x="62392" y="0"/>
                </a:lnTo>
                <a:lnTo>
                  <a:pt x="57591" y="24002"/>
                </a:lnTo>
                <a:lnTo>
                  <a:pt x="61432" y="24963"/>
                </a:lnTo>
                <a:lnTo>
                  <a:pt x="65272" y="27843"/>
                </a:lnTo>
                <a:lnTo>
                  <a:pt x="68153" y="30723"/>
                </a:lnTo>
                <a:lnTo>
                  <a:pt x="71033" y="33604"/>
                </a:lnTo>
                <a:lnTo>
                  <a:pt x="73913" y="37444"/>
                </a:lnTo>
                <a:lnTo>
                  <a:pt x="75834" y="42245"/>
                </a:lnTo>
                <a:lnTo>
                  <a:pt x="78714" y="46085"/>
                </a:lnTo>
                <a:lnTo>
                  <a:pt x="80634" y="50886"/>
                </a:lnTo>
                <a:lnTo>
                  <a:pt x="82555" y="55686"/>
                </a:lnTo>
                <a:lnTo>
                  <a:pt x="99837" y="100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2354092" y="1062456"/>
            <a:ext cx="143027" cy="191033"/>
          </a:xfrm>
          <a:custGeom>
            <a:avLst/>
            <a:gdLst/>
            <a:ahLst/>
            <a:cxnLst/>
            <a:rect l="l" t="t" r="r" b="b"/>
            <a:pathLst>
              <a:path w="143027" h="191033">
                <a:moveTo>
                  <a:pt x="143027" y="9601"/>
                </a:moveTo>
                <a:lnTo>
                  <a:pt x="142067" y="7680"/>
                </a:lnTo>
                <a:lnTo>
                  <a:pt x="142067" y="3840"/>
                </a:lnTo>
                <a:lnTo>
                  <a:pt x="141107" y="2880"/>
                </a:lnTo>
                <a:lnTo>
                  <a:pt x="141107" y="1920"/>
                </a:lnTo>
                <a:lnTo>
                  <a:pt x="140147" y="960"/>
                </a:lnTo>
                <a:lnTo>
                  <a:pt x="139186" y="0"/>
                </a:lnTo>
                <a:lnTo>
                  <a:pt x="4785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1920" y="2880"/>
                </a:lnTo>
                <a:lnTo>
                  <a:pt x="944" y="3840"/>
                </a:lnTo>
                <a:lnTo>
                  <a:pt x="944" y="5760"/>
                </a:lnTo>
                <a:lnTo>
                  <a:pt x="0" y="7680"/>
                </a:lnTo>
                <a:lnTo>
                  <a:pt x="0" y="14401"/>
                </a:lnTo>
                <a:lnTo>
                  <a:pt x="944" y="16322"/>
                </a:lnTo>
                <a:lnTo>
                  <a:pt x="944" y="18242"/>
                </a:lnTo>
                <a:lnTo>
                  <a:pt x="1920" y="19202"/>
                </a:lnTo>
                <a:lnTo>
                  <a:pt x="1920" y="20162"/>
                </a:lnTo>
                <a:lnTo>
                  <a:pt x="2880" y="21122"/>
                </a:lnTo>
                <a:lnTo>
                  <a:pt x="3840" y="21122"/>
                </a:lnTo>
                <a:lnTo>
                  <a:pt x="4785" y="22082"/>
                </a:lnTo>
                <a:lnTo>
                  <a:pt x="58552" y="22082"/>
                </a:lnTo>
                <a:lnTo>
                  <a:pt x="58552" y="187192"/>
                </a:lnTo>
                <a:lnTo>
                  <a:pt x="59512" y="188153"/>
                </a:lnTo>
                <a:lnTo>
                  <a:pt x="59512" y="189113"/>
                </a:lnTo>
                <a:lnTo>
                  <a:pt x="60472" y="189113"/>
                </a:lnTo>
                <a:lnTo>
                  <a:pt x="61432" y="190073"/>
                </a:lnTo>
                <a:lnTo>
                  <a:pt x="65272" y="190073"/>
                </a:lnTo>
                <a:lnTo>
                  <a:pt x="67193" y="191033"/>
                </a:lnTo>
                <a:lnTo>
                  <a:pt x="75834" y="191033"/>
                </a:lnTo>
                <a:lnTo>
                  <a:pt x="77754" y="190073"/>
                </a:lnTo>
                <a:lnTo>
                  <a:pt x="81594" y="190073"/>
                </a:lnTo>
                <a:lnTo>
                  <a:pt x="82555" y="189113"/>
                </a:lnTo>
                <a:lnTo>
                  <a:pt x="83515" y="189113"/>
                </a:lnTo>
                <a:lnTo>
                  <a:pt x="83515" y="188153"/>
                </a:lnTo>
                <a:lnTo>
                  <a:pt x="84475" y="187192"/>
                </a:lnTo>
                <a:lnTo>
                  <a:pt x="84475" y="22082"/>
                </a:lnTo>
                <a:lnTo>
                  <a:pt x="138226" y="22082"/>
                </a:lnTo>
                <a:lnTo>
                  <a:pt x="139186" y="21122"/>
                </a:lnTo>
                <a:lnTo>
                  <a:pt x="140147" y="21122"/>
                </a:lnTo>
                <a:lnTo>
                  <a:pt x="140147" y="20162"/>
                </a:lnTo>
                <a:lnTo>
                  <a:pt x="141107" y="20162"/>
                </a:lnTo>
                <a:lnTo>
                  <a:pt x="141107" y="19202"/>
                </a:lnTo>
                <a:lnTo>
                  <a:pt x="142067" y="18242"/>
                </a:lnTo>
                <a:lnTo>
                  <a:pt x="142067" y="16322"/>
                </a:lnTo>
                <a:lnTo>
                  <a:pt x="143027" y="14401"/>
                </a:lnTo>
                <a:lnTo>
                  <a:pt x="143027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2480797" y="1061496"/>
            <a:ext cx="163205" cy="191993"/>
          </a:xfrm>
          <a:custGeom>
            <a:avLst/>
            <a:gdLst/>
            <a:ahLst/>
            <a:cxnLst/>
            <a:rect l="l" t="t" r="r" b="b"/>
            <a:pathLst>
              <a:path w="163205" h="191993">
                <a:moveTo>
                  <a:pt x="65288" y="5760"/>
                </a:moveTo>
                <a:lnTo>
                  <a:pt x="960" y="182392"/>
                </a:lnTo>
                <a:lnTo>
                  <a:pt x="0" y="184312"/>
                </a:lnTo>
                <a:lnTo>
                  <a:pt x="0" y="189113"/>
                </a:lnTo>
                <a:lnTo>
                  <a:pt x="960" y="190073"/>
                </a:lnTo>
                <a:lnTo>
                  <a:pt x="1920" y="191033"/>
                </a:lnTo>
                <a:lnTo>
                  <a:pt x="4800" y="191033"/>
                </a:lnTo>
                <a:lnTo>
                  <a:pt x="6720" y="191993"/>
                </a:lnTo>
                <a:lnTo>
                  <a:pt x="18242" y="191993"/>
                </a:lnTo>
                <a:lnTo>
                  <a:pt x="20162" y="191033"/>
                </a:lnTo>
                <a:lnTo>
                  <a:pt x="22082" y="191033"/>
                </a:lnTo>
                <a:lnTo>
                  <a:pt x="23042" y="190073"/>
                </a:lnTo>
                <a:lnTo>
                  <a:pt x="24003" y="190073"/>
                </a:lnTo>
                <a:lnTo>
                  <a:pt x="24003" y="189113"/>
                </a:lnTo>
                <a:lnTo>
                  <a:pt x="24963" y="188153"/>
                </a:lnTo>
                <a:lnTo>
                  <a:pt x="25923" y="187192"/>
                </a:lnTo>
                <a:lnTo>
                  <a:pt x="41285" y="141122"/>
                </a:lnTo>
                <a:lnTo>
                  <a:pt x="119999" y="141122"/>
                </a:lnTo>
                <a:lnTo>
                  <a:pt x="113278" y="120959"/>
                </a:lnTo>
                <a:lnTo>
                  <a:pt x="47045" y="120959"/>
                </a:lnTo>
                <a:lnTo>
                  <a:pt x="65288" y="5760"/>
                </a:lnTo>
                <a:close/>
              </a:path>
              <a:path w="163205" h="191993">
                <a:moveTo>
                  <a:pt x="138242" y="190073"/>
                </a:moveTo>
                <a:lnTo>
                  <a:pt x="139202" y="191033"/>
                </a:lnTo>
                <a:lnTo>
                  <a:pt x="141122" y="191033"/>
                </a:lnTo>
                <a:lnTo>
                  <a:pt x="142082" y="191993"/>
                </a:lnTo>
                <a:lnTo>
                  <a:pt x="158404" y="191993"/>
                </a:lnTo>
                <a:lnTo>
                  <a:pt x="160324" y="191033"/>
                </a:lnTo>
                <a:lnTo>
                  <a:pt x="161284" y="191033"/>
                </a:lnTo>
                <a:lnTo>
                  <a:pt x="162245" y="190073"/>
                </a:lnTo>
                <a:lnTo>
                  <a:pt x="163205" y="189113"/>
                </a:lnTo>
                <a:lnTo>
                  <a:pt x="163205" y="184312"/>
                </a:lnTo>
                <a:lnTo>
                  <a:pt x="162245" y="182392"/>
                </a:lnTo>
                <a:lnTo>
                  <a:pt x="98877" y="5760"/>
                </a:lnTo>
                <a:lnTo>
                  <a:pt x="97917" y="4800"/>
                </a:lnTo>
                <a:lnTo>
                  <a:pt x="97917" y="3840"/>
                </a:lnTo>
                <a:lnTo>
                  <a:pt x="96972" y="2880"/>
                </a:lnTo>
                <a:lnTo>
                  <a:pt x="95996" y="1920"/>
                </a:lnTo>
                <a:lnTo>
                  <a:pt x="95036" y="1920"/>
                </a:lnTo>
                <a:lnTo>
                  <a:pt x="94076" y="960"/>
                </a:lnTo>
                <a:lnTo>
                  <a:pt x="89275" y="960"/>
                </a:lnTo>
                <a:lnTo>
                  <a:pt x="86410" y="0"/>
                </a:lnTo>
                <a:lnTo>
                  <a:pt x="75849" y="0"/>
                </a:lnTo>
                <a:lnTo>
                  <a:pt x="73913" y="960"/>
                </a:lnTo>
                <a:lnTo>
                  <a:pt x="69128" y="960"/>
                </a:lnTo>
                <a:lnTo>
                  <a:pt x="68168" y="1920"/>
                </a:lnTo>
                <a:lnTo>
                  <a:pt x="67208" y="1920"/>
                </a:lnTo>
                <a:lnTo>
                  <a:pt x="66248" y="2880"/>
                </a:lnTo>
                <a:lnTo>
                  <a:pt x="65288" y="3840"/>
                </a:lnTo>
                <a:lnTo>
                  <a:pt x="65288" y="5760"/>
                </a:lnTo>
                <a:lnTo>
                  <a:pt x="47045" y="120959"/>
                </a:lnTo>
                <a:lnTo>
                  <a:pt x="80634" y="26883"/>
                </a:lnTo>
                <a:lnTo>
                  <a:pt x="113278" y="120959"/>
                </a:lnTo>
                <a:lnTo>
                  <a:pt x="119999" y="141122"/>
                </a:lnTo>
                <a:lnTo>
                  <a:pt x="136321" y="187192"/>
                </a:lnTo>
                <a:lnTo>
                  <a:pt x="137281" y="188153"/>
                </a:lnTo>
                <a:lnTo>
                  <a:pt x="137281" y="189113"/>
                </a:lnTo>
                <a:lnTo>
                  <a:pt x="138242" y="190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1531391" y="1470446"/>
            <a:ext cx="121919" cy="195834"/>
          </a:xfrm>
          <a:custGeom>
            <a:avLst/>
            <a:gdLst/>
            <a:ahLst/>
            <a:cxnLst/>
            <a:rect l="l" t="t" r="r" b="b"/>
            <a:pathLst>
              <a:path w="121919" h="195834">
                <a:moveTo>
                  <a:pt x="20162" y="3840"/>
                </a:moveTo>
                <a:lnTo>
                  <a:pt x="19202" y="2880"/>
                </a:lnTo>
                <a:lnTo>
                  <a:pt x="15361" y="2880"/>
                </a:lnTo>
                <a:lnTo>
                  <a:pt x="14401" y="1920"/>
                </a:lnTo>
                <a:lnTo>
                  <a:pt x="8641" y="1920"/>
                </a:lnTo>
                <a:lnTo>
                  <a:pt x="672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92953"/>
                </a:lnTo>
                <a:lnTo>
                  <a:pt x="960" y="193913"/>
                </a:lnTo>
                <a:lnTo>
                  <a:pt x="960" y="194873"/>
                </a:lnTo>
                <a:lnTo>
                  <a:pt x="2880" y="194873"/>
                </a:lnTo>
                <a:lnTo>
                  <a:pt x="4800" y="195834"/>
                </a:lnTo>
                <a:lnTo>
                  <a:pt x="19202" y="195834"/>
                </a:lnTo>
                <a:lnTo>
                  <a:pt x="21122" y="194873"/>
                </a:lnTo>
                <a:lnTo>
                  <a:pt x="22082" y="194873"/>
                </a:lnTo>
                <a:lnTo>
                  <a:pt x="22082" y="193913"/>
                </a:lnTo>
                <a:lnTo>
                  <a:pt x="23042" y="193913"/>
                </a:lnTo>
                <a:lnTo>
                  <a:pt x="24003" y="192953"/>
                </a:lnTo>
                <a:lnTo>
                  <a:pt x="24003" y="124800"/>
                </a:lnTo>
                <a:lnTo>
                  <a:pt x="27843" y="128640"/>
                </a:lnTo>
                <a:lnTo>
                  <a:pt x="30723" y="131521"/>
                </a:lnTo>
                <a:lnTo>
                  <a:pt x="34564" y="134401"/>
                </a:lnTo>
                <a:lnTo>
                  <a:pt x="37444" y="137281"/>
                </a:lnTo>
                <a:lnTo>
                  <a:pt x="42491" y="117484"/>
                </a:lnTo>
                <a:lnTo>
                  <a:pt x="33565" y="109667"/>
                </a:lnTo>
                <a:lnTo>
                  <a:pt x="24003" y="99837"/>
                </a:lnTo>
                <a:lnTo>
                  <a:pt x="24003" y="47045"/>
                </a:lnTo>
                <a:lnTo>
                  <a:pt x="27843" y="42230"/>
                </a:lnTo>
                <a:lnTo>
                  <a:pt x="31683" y="38389"/>
                </a:lnTo>
                <a:lnTo>
                  <a:pt x="34564" y="34564"/>
                </a:lnTo>
                <a:lnTo>
                  <a:pt x="38404" y="31683"/>
                </a:lnTo>
                <a:lnTo>
                  <a:pt x="42245" y="28803"/>
                </a:lnTo>
                <a:lnTo>
                  <a:pt x="45125" y="26883"/>
                </a:lnTo>
                <a:lnTo>
                  <a:pt x="47990" y="24963"/>
                </a:lnTo>
                <a:lnTo>
                  <a:pt x="50871" y="23042"/>
                </a:lnTo>
                <a:lnTo>
                  <a:pt x="53766" y="22082"/>
                </a:lnTo>
                <a:lnTo>
                  <a:pt x="57591" y="21122"/>
                </a:lnTo>
                <a:lnTo>
                  <a:pt x="70073" y="21122"/>
                </a:lnTo>
                <a:lnTo>
                  <a:pt x="74874" y="22082"/>
                </a:lnTo>
                <a:lnTo>
                  <a:pt x="78714" y="25923"/>
                </a:lnTo>
                <a:lnTo>
                  <a:pt x="83515" y="28803"/>
                </a:lnTo>
                <a:lnTo>
                  <a:pt x="86395" y="32644"/>
                </a:lnTo>
                <a:lnTo>
                  <a:pt x="89275" y="37444"/>
                </a:lnTo>
                <a:lnTo>
                  <a:pt x="92156" y="42230"/>
                </a:lnTo>
                <a:lnTo>
                  <a:pt x="93116" y="48005"/>
                </a:lnTo>
                <a:lnTo>
                  <a:pt x="94076" y="53751"/>
                </a:lnTo>
                <a:lnTo>
                  <a:pt x="95996" y="60472"/>
                </a:lnTo>
                <a:lnTo>
                  <a:pt x="95996" y="79674"/>
                </a:lnTo>
                <a:lnTo>
                  <a:pt x="95036" y="85435"/>
                </a:lnTo>
                <a:lnTo>
                  <a:pt x="94076" y="92156"/>
                </a:lnTo>
                <a:lnTo>
                  <a:pt x="93116" y="97917"/>
                </a:lnTo>
                <a:lnTo>
                  <a:pt x="91196" y="103677"/>
                </a:lnTo>
                <a:lnTo>
                  <a:pt x="88315" y="108478"/>
                </a:lnTo>
                <a:lnTo>
                  <a:pt x="85435" y="113278"/>
                </a:lnTo>
                <a:lnTo>
                  <a:pt x="81594" y="117119"/>
                </a:lnTo>
                <a:lnTo>
                  <a:pt x="77754" y="119999"/>
                </a:lnTo>
                <a:lnTo>
                  <a:pt x="72953" y="122880"/>
                </a:lnTo>
                <a:lnTo>
                  <a:pt x="68153" y="124800"/>
                </a:lnTo>
                <a:lnTo>
                  <a:pt x="55686" y="124800"/>
                </a:lnTo>
                <a:lnTo>
                  <a:pt x="56647" y="144962"/>
                </a:lnTo>
                <a:lnTo>
                  <a:pt x="64339" y="144962"/>
                </a:lnTo>
                <a:lnTo>
                  <a:pt x="77525" y="143993"/>
                </a:lnTo>
                <a:lnTo>
                  <a:pt x="89275" y="140147"/>
                </a:lnTo>
                <a:lnTo>
                  <a:pt x="95996" y="136306"/>
                </a:lnTo>
                <a:lnTo>
                  <a:pt x="101757" y="131521"/>
                </a:lnTo>
                <a:lnTo>
                  <a:pt x="106558" y="125760"/>
                </a:lnTo>
                <a:lnTo>
                  <a:pt x="113302" y="114290"/>
                </a:lnTo>
                <a:lnTo>
                  <a:pt x="118079" y="101757"/>
                </a:lnTo>
                <a:lnTo>
                  <a:pt x="119103" y="96919"/>
                </a:lnTo>
                <a:lnTo>
                  <a:pt x="121083" y="84659"/>
                </a:lnTo>
                <a:lnTo>
                  <a:pt x="121919" y="71033"/>
                </a:lnTo>
                <a:lnTo>
                  <a:pt x="121895" y="68384"/>
                </a:lnTo>
                <a:lnTo>
                  <a:pt x="121061" y="55469"/>
                </a:lnTo>
                <a:lnTo>
                  <a:pt x="119039" y="43205"/>
                </a:lnTo>
                <a:lnTo>
                  <a:pt x="116159" y="34564"/>
                </a:lnTo>
                <a:lnTo>
                  <a:pt x="113278" y="27843"/>
                </a:lnTo>
                <a:lnTo>
                  <a:pt x="109438" y="21122"/>
                </a:lnTo>
                <a:lnTo>
                  <a:pt x="104637" y="14401"/>
                </a:lnTo>
                <a:lnTo>
                  <a:pt x="99837" y="9601"/>
                </a:lnTo>
                <a:lnTo>
                  <a:pt x="93116" y="5760"/>
                </a:lnTo>
                <a:lnTo>
                  <a:pt x="81607" y="1415"/>
                </a:lnTo>
                <a:lnTo>
                  <a:pt x="68153" y="0"/>
                </a:lnTo>
                <a:lnTo>
                  <a:pt x="64312" y="0"/>
                </a:lnTo>
                <a:lnTo>
                  <a:pt x="59527" y="960"/>
                </a:lnTo>
                <a:lnTo>
                  <a:pt x="55686" y="1920"/>
                </a:lnTo>
                <a:lnTo>
                  <a:pt x="51846" y="2880"/>
                </a:lnTo>
                <a:lnTo>
                  <a:pt x="47990" y="3840"/>
                </a:lnTo>
                <a:lnTo>
                  <a:pt x="44150" y="6720"/>
                </a:lnTo>
                <a:lnTo>
                  <a:pt x="40309" y="8641"/>
                </a:lnTo>
                <a:lnTo>
                  <a:pt x="36484" y="10561"/>
                </a:lnTo>
                <a:lnTo>
                  <a:pt x="32644" y="13441"/>
                </a:lnTo>
                <a:lnTo>
                  <a:pt x="28803" y="17282"/>
                </a:lnTo>
                <a:lnTo>
                  <a:pt x="24963" y="20162"/>
                </a:lnTo>
                <a:lnTo>
                  <a:pt x="21122" y="24963"/>
                </a:lnTo>
                <a:lnTo>
                  <a:pt x="21122" y="4800"/>
                </a:lnTo>
                <a:lnTo>
                  <a:pt x="20162" y="4800"/>
                </a:lnTo>
                <a:lnTo>
                  <a:pt x="2016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1568836" y="1587930"/>
            <a:ext cx="19202" cy="27478"/>
          </a:xfrm>
          <a:custGeom>
            <a:avLst/>
            <a:gdLst/>
            <a:ahLst/>
            <a:cxnLst/>
            <a:rect l="l" t="t" r="r" b="b"/>
            <a:pathLst>
              <a:path w="19202" h="27478">
                <a:moveTo>
                  <a:pt x="0" y="19797"/>
                </a:moveTo>
                <a:lnTo>
                  <a:pt x="2865" y="21718"/>
                </a:lnTo>
                <a:lnTo>
                  <a:pt x="5760" y="22662"/>
                </a:lnTo>
                <a:lnTo>
                  <a:pt x="9585" y="24598"/>
                </a:lnTo>
                <a:lnTo>
                  <a:pt x="12481" y="25543"/>
                </a:lnTo>
                <a:lnTo>
                  <a:pt x="16322" y="26503"/>
                </a:lnTo>
                <a:lnTo>
                  <a:pt x="19202" y="27478"/>
                </a:lnTo>
                <a:lnTo>
                  <a:pt x="18242" y="7316"/>
                </a:lnTo>
                <a:lnTo>
                  <a:pt x="11521" y="4435"/>
                </a:lnTo>
                <a:lnTo>
                  <a:pt x="5760" y="595"/>
                </a:lnTo>
                <a:lnTo>
                  <a:pt x="5047" y="0"/>
                </a:lnTo>
                <a:lnTo>
                  <a:pt x="0" y="19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1688835" y="1470446"/>
            <a:ext cx="77754" cy="143027"/>
          </a:xfrm>
          <a:custGeom>
            <a:avLst/>
            <a:gdLst/>
            <a:ahLst/>
            <a:cxnLst/>
            <a:rect l="l" t="t" r="r" b="b"/>
            <a:pathLst>
              <a:path w="77754" h="143027">
                <a:moveTo>
                  <a:pt x="23987" y="140147"/>
                </a:moveTo>
                <a:lnTo>
                  <a:pt x="24947" y="139202"/>
                </a:lnTo>
                <a:lnTo>
                  <a:pt x="24947" y="51831"/>
                </a:lnTo>
                <a:lnTo>
                  <a:pt x="27828" y="47045"/>
                </a:lnTo>
                <a:lnTo>
                  <a:pt x="31668" y="42230"/>
                </a:lnTo>
                <a:lnTo>
                  <a:pt x="33588" y="38389"/>
                </a:lnTo>
                <a:lnTo>
                  <a:pt x="36469" y="34564"/>
                </a:lnTo>
                <a:lnTo>
                  <a:pt x="39349" y="31683"/>
                </a:lnTo>
                <a:lnTo>
                  <a:pt x="42230" y="29763"/>
                </a:lnTo>
                <a:lnTo>
                  <a:pt x="45110" y="26883"/>
                </a:lnTo>
                <a:lnTo>
                  <a:pt x="47030" y="25923"/>
                </a:lnTo>
                <a:lnTo>
                  <a:pt x="49911" y="24963"/>
                </a:lnTo>
                <a:lnTo>
                  <a:pt x="51831" y="24002"/>
                </a:lnTo>
                <a:lnTo>
                  <a:pt x="54711" y="23042"/>
                </a:lnTo>
                <a:lnTo>
                  <a:pt x="60472" y="23042"/>
                </a:lnTo>
                <a:lnTo>
                  <a:pt x="62392" y="24002"/>
                </a:lnTo>
                <a:lnTo>
                  <a:pt x="64312" y="24002"/>
                </a:lnTo>
                <a:lnTo>
                  <a:pt x="66233" y="24963"/>
                </a:lnTo>
                <a:lnTo>
                  <a:pt x="67193" y="24963"/>
                </a:lnTo>
                <a:lnTo>
                  <a:pt x="69113" y="25923"/>
                </a:lnTo>
                <a:lnTo>
                  <a:pt x="71033" y="25923"/>
                </a:lnTo>
                <a:lnTo>
                  <a:pt x="71993" y="26883"/>
                </a:lnTo>
                <a:lnTo>
                  <a:pt x="75834" y="26883"/>
                </a:lnTo>
                <a:lnTo>
                  <a:pt x="75834" y="25923"/>
                </a:lnTo>
                <a:lnTo>
                  <a:pt x="76794" y="25923"/>
                </a:lnTo>
                <a:lnTo>
                  <a:pt x="76794" y="24002"/>
                </a:lnTo>
                <a:lnTo>
                  <a:pt x="77754" y="22082"/>
                </a:lnTo>
                <a:lnTo>
                  <a:pt x="77754" y="7680"/>
                </a:lnTo>
                <a:lnTo>
                  <a:pt x="76794" y="6720"/>
                </a:lnTo>
                <a:lnTo>
                  <a:pt x="76794" y="4800"/>
                </a:lnTo>
                <a:lnTo>
                  <a:pt x="75834" y="4800"/>
                </a:lnTo>
                <a:lnTo>
                  <a:pt x="75834" y="3840"/>
                </a:lnTo>
                <a:lnTo>
                  <a:pt x="74874" y="3840"/>
                </a:lnTo>
                <a:lnTo>
                  <a:pt x="73914" y="2880"/>
                </a:lnTo>
                <a:lnTo>
                  <a:pt x="72953" y="2880"/>
                </a:lnTo>
                <a:lnTo>
                  <a:pt x="71033" y="1920"/>
                </a:lnTo>
                <a:lnTo>
                  <a:pt x="69113" y="1920"/>
                </a:lnTo>
                <a:lnTo>
                  <a:pt x="68153" y="960"/>
                </a:lnTo>
                <a:lnTo>
                  <a:pt x="62392" y="960"/>
                </a:lnTo>
                <a:lnTo>
                  <a:pt x="61432" y="0"/>
                </a:lnTo>
                <a:lnTo>
                  <a:pt x="55671" y="0"/>
                </a:lnTo>
                <a:lnTo>
                  <a:pt x="52791" y="960"/>
                </a:lnTo>
                <a:lnTo>
                  <a:pt x="49911" y="960"/>
                </a:lnTo>
                <a:lnTo>
                  <a:pt x="47030" y="1920"/>
                </a:lnTo>
                <a:lnTo>
                  <a:pt x="44150" y="3840"/>
                </a:lnTo>
                <a:lnTo>
                  <a:pt x="41269" y="5760"/>
                </a:lnTo>
                <a:lnTo>
                  <a:pt x="38389" y="7680"/>
                </a:lnTo>
                <a:lnTo>
                  <a:pt x="35509" y="9601"/>
                </a:lnTo>
                <a:lnTo>
                  <a:pt x="32628" y="13441"/>
                </a:lnTo>
                <a:lnTo>
                  <a:pt x="28788" y="16322"/>
                </a:lnTo>
                <a:lnTo>
                  <a:pt x="25908" y="21122"/>
                </a:lnTo>
                <a:lnTo>
                  <a:pt x="22067" y="25923"/>
                </a:lnTo>
                <a:lnTo>
                  <a:pt x="22067" y="4800"/>
                </a:lnTo>
                <a:lnTo>
                  <a:pt x="21107" y="3840"/>
                </a:lnTo>
                <a:lnTo>
                  <a:pt x="20147" y="3840"/>
                </a:lnTo>
                <a:lnTo>
                  <a:pt x="19187" y="2880"/>
                </a:lnTo>
                <a:lnTo>
                  <a:pt x="16306" y="2880"/>
                </a:lnTo>
                <a:lnTo>
                  <a:pt x="15346" y="1920"/>
                </a:lnTo>
                <a:lnTo>
                  <a:pt x="8625" y="1920"/>
                </a:lnTo>
                <a:lnTo>
                  <a:pt x="7680" y="2880"/>
                </a:lnTo>
                <a:lnTo>
                  <a:pt x="3840" y="2880"/>
                </a:lnTo>
                <a:lnTo>
                  <a:pt x="2865" y="3840"/>
                </a:lnTo>
                <a:lnTo>
                  <a:pt x="96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40147"/>
                </a:lnTo>
                <a:lnTo>
                  <a:pt x="960" y="141122"/>
                </a:lnTo>
                <a:lnTo>
                  <a:pt x="1905" y="142082"/>
                </a:lnTo>
                <a:lnTo>
                  <a:pt x="2865" y="142082"/>
                </a:lnTo>
                <a:lnTo>
                  <a:pt x="3840" y="143027"/>
                </a:lnTo>
                <a:lnTo>
                  <a:pt x="20147" y="143027"/>
                </a:lnTo>
                <a:lnTo>
                  <a:pt x="21107" y="142082"/>
                </a:lnTo>
                <a:lnTo>
                  <a:pt x="23027" y="142082"/>
                </a:lnTo>
                <a:lnTo>
                  <a:pt x="23987" y="141122"/>
                </a:lnTo>
                <a:lnTo>
                  <a:pt x="23987" y="1401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1780032" y="1470446"/>
            <a:ext cx="132466" cy="144962"/>
          </a:xfrm>
          <a:custGeom>
            <a:avLst/>
            <a:gdLst/>
            <a:ahLst/>
            <a:cxnLst/>
            <a:rect l="l" t="t" r="r" b="b"/>
            <a:pathLst>
              <a:path w="132466" h="144962">
                <a:moveTo>
                  <a:pt x="84475" y="120959"/>
                </a:moveTo>
                <a:lnTo>
                  <a:pt x="78714" y="123840"/>
                </a:lnTo>
                <a:lnTo>
                  <a:pt x="72953" y="124800"/>
                </a:lnTo>
                <a:lnTo>
                  <a:pt x="58552" y="124800"/>
                </a:lnTo>
                <a:lnTo>
                  <a:pt x="65272" y="144962"/>
                </a:lnTo>
                <a:lnTo>
                  <a:pt x="82658" y="143287"/>
                </a:lnTo>
                <a:lnTo>
                  <a:pt x="94076" y="140147"/>
                </a:lnTo>
                <a:lnTo>
                  <a:pt x="105982" y="132982"/>
                </a:lnTo>
                <a:lnTo>
                  <a:pt x="115183" y="124800"/>
                </a:lnTo>
                <a:lnTo>
                  <a:pt x="123503" y="112961"/>
                </a:lnTo>
                <a:lnTo>
                  <a:pt x="128625" y="100797"/>
                </a:lnTo>
                <a:lnTo>
                  <a:pt x="129820" y="96743"/>
                </a:lnTo>
                <a:lnTo>
                  <a:pt x="131877" y="84701"/>
                </a:lnTo>
                <a:lnTo>
                  <a:pt x="132466" y="71033"/>
                </a:lnTo>
                <a:lnTo>
                  <a:pt x="132395" y="66186"/>
                </a:lnTo>
                <a:lnTo>
                  <a:pt x="131324" y="53135"/>
                </a:lnTo>
                <a:lnTo>
                  <a:pt x="128625" y="41285"/>
                </a:lnTo>
                <a:lnTo>
                  <a:pt x="125745" y="32644"/>
                </a:lnTo>
                <a:lnTo>
                  <a:pt x="121904" y="24963"/>
                </a:lnTo>
                <a:lnTo>
                  <a:pt x="116144" y="19202"/>
                </a:lnTo>
                <a:lnTo>
                  <a:pt x="111343" y="13441"/>
                </a:lnTo>
                <a:lnTo>
                  <a:pt x="104637" y="8641"/>
                </a:lnTo>
                <a:lnTo>
                  <a:pt x="95981" y="4800"/>
                </a:lnTo>
                <a:lnTo>
                  <a:pt x="81731" y="1077"/>
                </a:lnTo>
                <a:lnTo>
                  <a:pt x="68153" y="0"/>
                </a:lnTo>
                <a:lnTo>
                  <a:pt x="62632" y="151"/>
                </a:lnTo>
                <a:lnTo>
                  <a:pt x="49417" y="1945"/>
                </a:lnTo>
                <a:lnTo>
                  <a:pt x="38389" y="5760"/>
                </a:lnTo>
                <a:lnTo>
                  <a:pt x="26092" y="12570"/>
                </a:lnTo>
                <a:lnTo>
                  <a:pt x="17266" y="21122"/>
                </a:lnTo>
                <a:lnTo>
                  <a:pt x="9393" y="32279"/>
                </a:lnTo>
                <a:lnTo>
                  <a:pt x="4785" y="44165"/>
                </a:lnTo>
                <a:lnTo>
                  <a:pt x="3504" y="48685"/>
                </a:lnTo>
                <a:lnTo>
                  <a:pt x="945" y="61000"/>
                </a:lnTo>
                <a:lnTo>
                  <a:pt x="0" y="73914"/>
                </a:lnTo>
                <a:lnTo>
                  <a:pt x="128" y="79091"/>
                </a:lnTo>
                <a:lnTo>
                  <a:pt x="1541" y="92118"/>
                </a:lnTo>
                <a:lnTo>
                  <a:pt x="3840" y="103677"/>
                </a:lnTo>
                <a:lnTo>
                  <a:pt x="9186" y="116269"/>
                </a:lnTo>
                <a:lnTo>
                  <a:pt x="16306" y="126720"/>
                </a:lnTo>
                <a:lnTo>
                  <a:pt x="22067" y="132481"/>
                </a:lnTo>
                <a:lnTo>
                  <a:pt x="28788" y="137281"/>
                </a:lnTo>
                <a:lnTo>
                  <a:pt x="36469" y="140147"/>
                </a:lnTo>
                <a:lnTo>
                  <a:pt x="34549" y="109438"/>
                </a:lnTo>
                <a:lnTo>
                  <a:pt x="30708" y="104637"/>
                </a:lnTo>
                <a:lnTo>
                  <a:pt x="28788" y="98877"/>
                </a:lnTo>
                <a:lnTo>
                  <a:pt x="27828" y="93116"/>
                </a:lnTo>
                <a:lnTo>
                  <a:pt x="25907" y="86395"/>
                </a:lnTo>
                <a:lnTo>
                  <a:pt x="25907" y="64312"/>
                </a:lnTo>
                <a:lnTo>
                  <a:pt x="26868" y="57607"/>
                </a:lnTo>
                <a:lnTo>
                  <a:pt x="27828" y="51831"/>
                </a:lnTo>
                <a:lnTo>
                  <a:pt x="29748" y="45110"/>
                </a:lnTo>
                <a:lnTo>
                  <a:pt x="32628" y="39364"/>
                </a:lnTo>
                <a:lnTo>
                  <a:pt x="35509" y="35524"/>
                </a:lnTo>
                <a:lnTo>
                  <a:pt x="39349" y="30723"/>
                </a:lnTo>
                <a:lnTo>
                  <a:pt x="43190" y="26883"/>
                </a:lnTo>
                <a:lnTo>
                  <a:pt x="47990" y="24002"/>
                </a:lnTo>
                <a:lnTo>
                  <a:pt x="53751" y="22082"/>
                </a:lnTo>
                <a:lnTo>
                  <a:pt x="59512" y="20162"/>
                </a:lnTo>
                <a:lnTo>
                  <a:pt x="74874" y="20162"/>
                </a:lnTo>
                <a:lnTo>
                  <a:pt x="80634" y="22082"/>
                </a:lnTo>
                <a:lnTo>
                  <a:pt x="86395" y="24963"/>
                </a:lnTo>
                <a:lnTo>
                  <a:pt x="91196" y="27843"/>
                </a:lnTo>
                <a:lnTo>
                  <a:pt x="95036" y="31683"/>
                </a:lnTo>
                <a:lnTo>
                  <a:pt x="98877" y="36484"/>
                </a:lnTo>
                <a:lnTo>
                  <a:pt x="101757" y="41285"/>
                </a:lnTo>
                <a:lnTo>
                  <a:pt x="103662" y="46070"/>
                </a:lnTo>
                <a:lnTo>
                  <a:pt x="104637" y="52791"/>
                </a:lnTo>
                <a:lnTo>
                  <a:pt x="106542" y="59512"/>
                </a:lnTo>
                <a:lnTo>
                  <a:pt x="106542" y="80634"/>
                </a:lnTo>
                <a:lnTo>
                  <a:pt x="105597" y="87355"/>
                </a:lnTo>
                <a:lnTo>
                  <a:pt x="104637" y="94076"/>
                </a:lnTo>
                <a:lnTo>
                  <a:pt x="102702" y="100797"/>
                </a:lnTo>
                <a:lnTo>
                  <a:pt x="100797" y="105597"/>
                </a:lnTo>
                <a:lnTo>
                  <a:pt x="96941" y="110398"/>
                </a:lnTo>
                <a:lnTo>
                  <a:pt x="94076" y="115199"/>
                </a:lnTo>
                <a:lnTo>
                  <a:pt x="89260" y="119039"/>
                </a:lnTo>
                <a:lnTo>
                  <a:pt x="84475" y="1209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1814581" y="1579885"/>
            <a:ext cx="30723" cy="35524"/>
          </a:xfrm>
          <a:custGeom>
            <a:avLst/>
            <a:gdLst/>
            <a:ahLst/>
            <a:cxnLst/>
            <a:rect l="l" t="t" r="r" b="b"/>
            <a:pathLst>
              <a:path w="30723" h="35524">
                <a:moveTo>
                  <a:pt x="17282" y="14401"/>
                </a:moveTo>
                <a:lnTo>
                  <a:pt x="12481" y="11521"/>
                </a:lnTo>
                <a:lnTo>
                  <a:pt x="6720" y="8641"/>
                </a:lnTo>
                <a:lnTo>
                  <a:pt x="2880" y="4800"/>
                </a:lnTo>
                <a:lnTo>
                  <a:pt x="0" y="0"/>
                </a:lnTo>
                <a:lnTo>
                  <a:pt x="1920" y="30708"/>
                </a:lnTo>
                <a:lnTo>
                  <a:pt x="5019" y="32067"/>
                </a:lnTo>
                <a:lnTo>
                  <a:pt x="16781" y="34815"/>
                </a:lnTo>
                <a:lnTo>
                  <a:pt x="30723" y="35524"/>
                </a:lnTo>
                <a:lnTo>
                  <a:pt x="24002" y="15361"/>
                </a:lnTo>
                <a:lnTo>
                  <a:pt x="17282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1930740" y="1472366"/>
            <a:ext cx="125760" cy="141107"/>
          </a:xfrm>
          <a:custGeom>
            <a:avLst/>
            <a:gdLst/>
            <a:ahLst/>
            <a:cxnLst/>
            <a:rect l="l" t="t" r="r" b="b"/>
            <a:pathLst>
              <a:path w="125760" h="141107">
                <a:moveTo>
                  <a:pt x="123840" y="960"/>
                </a:moveTo>
                <a:lnTo>
                  <a:pt x="119999" y="960"/>
                </a:lnTo>
                <a:lnTo>
                  <a:pt x="118079" y="0"/>
                </a:lnTo>
                <a:lnTo>
                  <a:pt x="111358" y="0"/>
                </a:lnTo>
                <a:lnTo>
                  <a:pt x="109438" y="960"/>
                </a:lnTo>
                <a:lnTo>
                  <a:pt x="103677" y="960"/>
                </a:lnTo>
                <a:lnTo>
                  <a:pt x="103677" y="1920"/>
                </a:lnTo>
                <a:lnTo>
                  <a:pt x="102717" y="1920"/>
                </a:lnTo>
                <a:lnTo>
                  <a:pt x="101757" y="2880"/>
                </a:lnTo>
                <a:lnTo>
                  <a:pt x="101757" y="3840"/>
                </a:lnTo>
                <a:lnTo>
                  <a:pt x="100797" y="3840"/>
                </a:lnTo>
                <a:lnTo>
                  <a:pt x="100797" y="4800"/>
                </a:lnTo>
                <a:lnTo>
                  <a:pt x="64312" y="114239"/>
                </a:lnTo>
                <a:lnTo>
                  <a:pt x="63352" y="116159"/>
                </a:lnTo>
                <a:lnTo>
                  <a:pt x="63352" y="114239"/>
                </a:lnTo>
                <a:lnTo>
                  <a:pt x="25923" y="4800"/>
                </a:lnTo>
                <a:lnTo>
                  <a:pt x="24963" y="3840"/>
                </a:lnTo>
                <a:lnTo>
                  <a:pt x="24002" y="2880"/>
                </a:lnTo>
                <a:lnTo>
                  <a:pt x="24002" y="1920"/>
                </a:lnTo>
                <a:lnTo>
                  <a:pt x="23042" y="1920"/>
                </a:lnTo>
                <a:lnTo>
                  <a:pt x="22082" y="960"/>
                </a:lnTo>
                <a:lnTo>
                  <a:pt x="18242" y="960"/>
                </a:lnTo>
                <a:lnTo>
                  <a:pt x="16322" y="0"/>
                </a:lnTo>
                <a:lnTo>
                  <a:pt x="9601" y="0"/>
                </a:lnTo>
                <a:lnTo>
                  <a:pt x="76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7680"/>
                </a:lnTo>
                <a:lnTo>
                  <a:pt x="960" y="8641"/>
                </a:lnTo>
                <a:lnTo>
                  <a:pt x="960" y="10561"/>
                </a:lnTo>
                <a:lnTo>
                  <a:pt x="46085" y="136321"/>
                </a:lnTo>
                <a:lnTo>
                  <a:pt x="47030" y="137281"/>
                </a:lnTo>
                <a:lnTo>
                  <a:pt x="47030" y="138226"/>
                </a:lnTo>
                <a:lnTo>
                  <a:pt x="48006" y="139202"/>
                </a:lnTo>
                <a:lnTo>
                  <a:pt x="48966" y="139202"/>
                </a:lnTo>
                <a:lnTo>
                  <a:pt x="49911" y="140162"/>
                </a:lnTo>
                <a:lnTo>
                  <a:pt x="50871" y="140162"/>
                </a:lnTo>
                <a:lnTo>
                  <a:pt x="51846" y="141107"/>
                </a:lnTo>
                <a:lnTo>
                  <a:pt x="73913" y="141107"/>
                </a:lnTo>
                <a:lnTo>
                  <a:pt x="74874" y="140162"/>
                </a:lnTo>
                <a:lnTo>
                  <a:pt x="76794" y="140162"/>
                </a:lnTo>
                <a:lnTo>
                  <a:pt x="76794" y="139202"/>
                </a:lnTo>
                <a:lnTo>
                  <a:pt x="77754" y="139202"/>
                </a:lnTo>
                <a:lnTo>
                  <a:pt x="78714" y="138226"/>
                </a:lnTo>
                <a:lnTo>
                  <a:pt x="78714" y="137281"/>
                </a:lnTo>
                <a:lnTo>
                  <a:pt x="79674" y="136321"/>
                </a:lnTo>
                <a:lnTo>
                  <a:pt x="124800" y="10561"/>
                </a:lnTo>
                <a:lnTo>
                  <a:pt x="124800" y="8641"/>
                </a:lnTo>
                <a:lnTo>
                  <a:pt x="125760" y="8641"/>
                </a:lnTo>
                <a:lnTo>
                  <a:pt x="125760" y="2880"/>
                </a:lnTo>
                <a:lnTo>
                  <a:pt x="124800" y="2880"/>
                </a:lnTo>
                <a:lnTo>
                  <a:pt x="124800" y="1920"/>
                </a:lnTo>
                <a:lnTo>
                  <a:pt x="123840" y="1920"/>
                </a:lnTo>
                <a:lnTo>
                  <a:pt x="12384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2080503" y="1418600"/>
            <a:ext cx="30708" cy="28803"/>
          </a:xfrm>
          <a:custGeom>
            <a:avLst/>
            <a:gdLst/>
            <a:ahLst/>
            <a:cxnLst/>
            <a:rect l="l" t="t" r="r" b="b"/>
            <a:pathLst>
              <a:path w="30708" h="28803">
                <a:moveTo>
                  <a:pt x="0" y="14401"/>
                </a:moveTo>
                <a:lnTo>
                  <a:pt x="0" y="20162"/>
                </a:lnTo>
                <a:lnTo>
                  <a:pt x="1905" y="24002"/>
                </a:lnTo>
                <a:lnTo>
                  <a:pt x="3840" y="25923"/>
                </a:lnTo>
                <a:lnTo>
                  <a:pt x="5745" y="27843"/>
                </a:lnTo>
                <a:lnTo>
                  <a:pt x="9585" y="28803"/>
                </a:lnTo>
                <a:lnTo>
                  <a:pt x="21107" y="28803"/>
                </a:lnTo>
                <a:lnTo>
                  <a:pt x="24947" y="27843"/>
                </a:lnTo>
                <a:lnTo>
                  <a:pt x="26868" y="25923"/>
                </a:lnTo>
                <a:lnTo>
                  <a:pt x="29748" y="24002"/>
                </a:lnTo>
                <a:lnTo>
                  <a:pt x="30708" y="19217"/>
                </a:lnTo>
                <a:lnTo>
                  <a:pt x="30708" y="8656"/>
                </a:lnTo>
                <a:lnTo>
                  <a:pt x="28788" y="4815"/>
                </a:lnTo>
                <a:lnTo>
                  <a:pt x="26868" y="2880"/>
                </a:lnTo>
                <a:lnTo>
                  <a:pt x="24947" y="975"/>
                </a:lnTo>
                <a:lnTo>
                  <a:pt x="21107" y="0"/>
                </a:lnTo>
                <a:lnTo>
                  <a:pt x="9585" y="0"/>
                </a:lnTo>
                <a:lnTo>
                  <a:pt x="5745" y="975"/>
                </a:lnTo>
                <a:lnTo>
                  <a:pt x="3840" y="2880"/>
                </a:lnTo>
                <a:lnTo>
                  <a:pt x="1905" y="4815"/>
                </a:lnTo>
                <a:lnTo>
                  <a:pt x="0" y="8656"/>
                </a:lnTo>
                <a:lnTo>
                  <a:pt x="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2084344" y="1472366"/>
            <a:ext cx="23987" cy="141107"/>
          </a:xfrm>
          <a:custGeom>
            <a:avLst/>
            <a:gdLst/>
            <a:ahLst/>
            <a:cxnLst/>
            <a:rect l="l" t="t" r="r" b="b"/>
            <a:pathLst>
              <a:path w="23987" h="141107">
                <a:moveTo>
                  <a:pt x="23987" y="3840"/>
                </a:moveTo>
                <a:lnTo>
                  <a:pt x="23027" y="2880"/>
                </a:lnTo>
                <a:lnTo>
                  <a:pt x="23027" y="1920"/>
                </a:lnTo>
                <a:lnTo>
                  <a:pt x="21107" y="1920"/>
                </a:lnTo>
                <a:lnTo>
                  <a:pt x="20147" y="960"/>
                </a:lnTo>
                <a:lnTo>
                  <a:pt x="17266" y="960"/>
                </a:lnTo>
                <a:lnTo>
                  <a:pt x="16306" y="0"/>
                </a:lnTo>
                <a:lnTo>
                  <a:pt x="9585" y="0"/>
                </a:lnTo>
                <a:lnTo>
                  <a:pt x="6705" y="960"/>
                </a:lnTo>
                <a:lnTo>
                  <a:pt x="2865" y="960"/>
                </a:lnTo>
                <a:lnTo>
                  <a:pt x="1905" y="1920"/>
                </a:lnTo>
                <a:lnTo>
                  <a:pt x="0" y="1920"/>
                </a:lnTo>
                <a:lnTo>
                  <a:pt x="0" y="139202"/>
                </a:lnTo>
                <a:lnTo>
                  <a:pt x="944" y="140162"/>
                </a:lnTo>
                <a:lnTo>
                  <a:pt x="1905" y="140162"/>
                </a:lnTo>
                <a:lnTo>
                  <a:pt x="2865" y="141107"/>
                </a:lnTo>
                <a:lnTo>
                  <a:pt x="19187" y="141107"/>
                </a:lnTo>
                <a:lnTo>
                  <a:pt x="20147" y="140162"/>
                </a:lnTo>
                <a:lnTo>
                  <a:pt x="22067" y="140162"/>
                </a:lnTo>
                <a:lnTo>
                  <a:pt x="23027" y="139202"/>
                </a:lnTo>
                <a:lnTo>
                  <a:pt x="23987" y="138226"/>
                </a:lnTo>
                <a:lnTo>
                  <a:pt x="23987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2141936" y="1470446"/>
            <a:ext cx="94076" cy="144962"/>
          </a:xfrm>
          <a:custGeom>
            <a:avLst/>
            <a:gdLst/>
            <a:ahLst/>
            <a:cxnLst/>
            <a:rect l="l" t="t" r="r" b="b"/>
            <a:pathLst>
              <a:path w="94076" h="144962">
                <a:moveTo>
                  <a:pt x="87355" y="18242"/>
                </a:moveTo>
                <a:lnTo>
                  <a:pt x="86395" y="16322"/>
                </a:lnTo>
                <a:lnTo>
                  <a:pt x="86395" y="12481"/>
                </a:lnTo>
                <a:lnTo>
                  <a:pt x="85435" y="11521"/>
                </a:lnTo>
                <a:lnTo>
                  <a:pt x="85435" y="10561"/>
                </a:lnTo>
                <a:lnTo>
                  <a:pt x="84475" y="9601"/>
                </a:lnTo>
                <a:lnTo>
                  <a:pt x="83515" y="8641"/>
                </a:lnTo>
                <a:lnTo>
                  <a:pt x="82555" y="7680"/>
                </a:lnTo>
                <a:lnTo>
                  <a:pt x="80634" y="6720"/>
                </a:lnTo>
                <a:lnTo>
                  <a:pt x="78714" y="5760"/>
                </a:lnTo>
                <a:lnTo>
                  <a:pt x="76794" y="4800"/>
                </a:lnTo>
                <a:lnTo>
                  <a:pt x="74874" y="3840"/>
                </a:lnTo>
                <a:lnTo>
                  <a:pt x="71993" y="2880"/>
                </a:lnTo>
                <a:lnTo>
                  <a:pt x="69113" y="2880"/>
                </a:lnTo>
                <a:lnTo>
                  <a:pt x="65272" y="1920"/>
                </a:lnTo>
                <a:lnTo>
                  <a:pt x="62392" y="960"/>
                </a:lnTo>
                <a:lnTo>
                  <a:pt x="58552" y="960"/>
                </a:lnTo>
                <a:lnTo>
                  <a:pt x="54711" y="0"/>
                </a:lnTo>
                <a:lnTo>
                  <a:pt x="43190" y="0"/>
                </a:lnTo>
                <a:lnTo>
                  <a:pt x="36484" y="960"/>
                </a:lnTo>
                <a:lnTo>
                  <a:pt x="30723" y="3840"/>
                </a:lnTo>
                <a:lnTo>
                  <a:pt x="23987" y="5760"/>
                </a:lnTo>
                <a:lnTo>
                  <a:pt x="19202" y="8641"/>
                </a:lnTo>
                <a:lnTo>
                  <a:pt x="15361" y="12481"/>
                </a:lnTo>
                <a:lnTo>
                  <a:pt x="11521" y="15361"/>
                </a:lnTo>
                <a:lnTo>
                  <a:pt x="8641" y="20162"/>
                </a:lnTo>
                <a:lnTo>
                  <a:pt x="6720" y="24963"/>
                </a:lnTo>
                <a:lnTo>
                  <a:pt x="3840" y="28803"/>
                </a:lnTo>
                <a:lnTo>
                  <a:pt x="2880" y="34564"/>
                </a:lnTo>
                <a:lnTo>
                  <a:pt x="2880" y="45110"/>
                </a:lnTo>
                <a:lnTo>
                  <a:pt x="4800" y="49911"/>
                </a:lnTo>
                <a:lnTo>
                  <a:pt x="5760" y="54726"/>
                </a:lnTo>
                <a:lnTo>
                  <a:pt x="8641" y="58567"/>
                </a:lnTo>
                <a:lnTo>
                  <a:pt x="10561" y="62392"/>
                </a:lnTo>
                <a:lnTo>
                  <a:pt x="13441" y="65288"/>
                </a:lnTo>
                <a:lnTo>
                  <a:pt x="17266" y="68153"/>
                </a:lnTo>
                <a:lnTo>
                  <a:pt x="20162" y="71033"/>
                </a:lnTo>
                <a:lnTo>
                  <a:pt x="23987" y="72953"/>
                </a:lnTo>
                <a:lnTo>
                  <a:pt x="28788" y="74874"/>
                </a:lnTo>
                <a:lnTo>
                  <a:pt x="32644" y="76794"/>
                </a:lnTo>
                <a:lnTo>
                  <a:pt x="36484" y="78714"/>
                </a:lnTo>
                <a:lnTo>
                  <a:pt x="41269" y="80634"/>
                </a:lnTo>
                <a:lnTo>
                  <a:pt x="45110" y="82555"/>
                </a:lnTo>
                <a:lnTo>
                  <a:pt x="48950" y="83515"/>
                </a:lnTo>
                <a:lnTo>
                  <a:pt x="52791" y="85435"/>
                </a:lnTo>
                <a:lnTo>
                  <a:pt x="56631" y="86395"/>
                </a:lnTo>
                <a:lnTo>
                  <a:pt x="59512" y="88315"/>
                </a:lnTo>
                <a:lnTo>
                  <a:pt x="62392" y="91196"/>
                </a:lnTo>
                <a:lnTo>
                  <a:pt x="65272" y="93116"/>
                </a:lnTo>
                <a:lnTo>
                  <a:pt x="67193" y="95036"/>
                </a:lnTo>
                <a:lnTo>
                  <a:pt x="69113" y="97917"/>
                </a:lnTo>
                <a:lnTo>
                  <a:pt x="70073" y="100797"/>
                </a:lnTo>
                <a:lnTo>
                  <a:pt x="70073" y="108478"/>
                </a:lnTo>
                <a:lnTo>
                  <a:pt x="69113" y="111358"/>
                </a:lnTo>
                <a:lnTo>
                  <a:pt x="68153" y="114239"/>
                </a:lnTo>
                <a:lnTo>
                  <a:pt x="66233" y="117119"/>
                </a:lnTo>
                <a:lnTo>
                  <a:pt x="64312" y="119039"/>
                </a:lnTo>
                <a:lnTo>
                  <a:pt x="62392" y="120959"/>
                </a:lnTo>
                <a:lnTo>
                  <a:pt x="59512" y="122880"/>
                </a:lnTo>
                <a:lnTo>
                  <a:pt x="56631" y="123840"/>
                </a:lnTo>
                <a:lnTo>
                  <a:pt x="53751" y="124800"/>
                </a:lnTo>
                <a:lnTo>
                  <a:pt x="49911" y="125760"/>
                </a:lnTo>
                <a:lnTo>
                  <a:pt x="36484" y="125760"/>
                </a:lnTo>
                <a:lnTo>
                  <a:pt x="31668" y="124800"/>
                </a:lnTo>
                <a:lnTo>
                  <a:pt x="27828" y="123840"/>
                </a:lnTo>
                <a:lnTo>
                  <a:pt x="23042" y="122880"/>
                </a:lnTo>
                <a:lnTo>
                  <a:pt x="20162" y="120959"/>
                </a:lnTo>
                <a:lnTo>
                  <a:pt x="16322" y="119999"/>
                </a:lnTo>
                <a:lnTo>
                  <a:pt x="13441" y="118079"/>
                </a:lnTo>
                <a:lnTo>
                  <a:pt x="10561" y="116159"/>
                </a:lnTo>
                <a:lnTo>
                  <a:pt x="8641" y="115199"/>
                </a:lnTo>
                <a:lnTo>
                  <a:pt x="6720" y="114239"/>
                </a:lnTo>
                <a:lnTo>
                  <a:pt x="4800" y="113278"/>
                </a:lnTo>
                <a:lnTo>
                  <a:pt x="2880" y="113278"/>
                </a:lnTo>
                <a:lnTo>
                  <a:pt x="1920" y="114239"/>
                </a:lnTo>
                <a:lnTo>
                  <a:pt x="1920" y="115199"/>
                </a:lnTo>
                <a:lnTo>
                  <a:pt x="960" y="115199"/>
                </a:lnTo>
                <a:lnTo>
                  <a:pt x="960" y="117119"/>
                </a:lnTo>
                <a:lnTo>
                  <a:pt x="0" y="119039"/>
                </a:lnTo>
                <a:lnTo>
                  <a:pt x="0" y="128640"/>
                </a:lnTo>
                <a:lnTo>
                  <a:pt x="960" y="130561"/>
                </a:lnTo>
                <a:lnTo>
                  <a:pt x="1920" y="132481"/>
                </a:lnTo>
                <a:lnTo>
                  <a:pt x="1920" y="133441"/>
                </a:lnTo>
                <a:lnTo>
                  <a:pt x="2880" y="134401"/>
                </a:lnTo>
                <a:lnTo>
                  <a:pt x="4800" y="135361"/>
                </a:lnTo>
                <a:lnTo>
                  <a:pt x="5760" y="137281"/>
                </a:lnTo>
                <a:lnTo>
                  <a:pt x="8641" y="138242"/>
                </a:lnTo>
                <a:lnTo>
                  <a:pt x="10561" y="139202"/>
                </a:lnTo>
                <a:lnTo>
                  <a:pt x="13441" y="140147"/>
                </a:lnTo>
                <a:lnTo>
                  <a:pt x="17266" y="141122"/>
                </a:lnTo>
                <a:lnTo>
                  <a:pt x="20162" y="143027"/>
                </a:lnTo>
                <a:lnTo>
                  <a:pt x="23987" y="143987"/>
                </a:lnTo>
                <a:lnTo>
                  <a:pt x="28788" y="143987"/>
                </a:lnTo>
                <a:lnTo>
                  <a:pt x="32644" y="144962"/>
                </a:lnTo>
                <a:lnTo>
                  <a:pt x="49911" y="144962"/>
                </a:lnTo>
                <a:lnTo>
                  <a:pt x="56631" y="143987"/>
                </a:lnTo>
                <a:lnTo>
                  <a:pt x="63352" y="142082"/>
                </a:lnTo>
                <a:lnTo>
                  <a:pt x="69113" y="141122"/>
                </a:lnTo>
                <a:lnTo>
                  <a:pt x="74874" y="138242"/>
                </a:lnTo>
                <a:lnTo>
                  <a:pt x="79674" y="134401"/>
                </a:lnTo>
                <a:lnTo>
                  <a:pt x="84475" y="130561"/>
                </a:lnTo>
                <a:lnTo>
                  <a:pt x="87355" y="126720"/>
                </a:lnTo>
                <a:lnTo>
                  <a:pt x="90236" y="120959"/>
                </a:lnTo>
                <a:lnTo>
                  <a:pt x="92156" y="116159"/>
                </a:lnTo>
                <a:lnTo>
                  <a:pt x="94076" y="109438"/>
                </a:lnTo>
                <a:lnTo>
                  <a:pt x="94076" y="96956"/>
                </a:lnTo>
                <a:lnTo>
                  <a:pt x="93116" y="92156"/>
                </a:lnTo>
                <a:lnTo>
                  <a:pt x="91196" y="88315"/>
                </a:lnTo>
                <a:lnTo>
                  <a:pt x="89275" y="84475"/>
                </a:lnTo>
                <a:lnTo>
                  <a:pt x="86395" y="80634"/>
                </a:lnTo>
                <a:lnTo>
                  <a:pt x="83515" y="77754"/>
                </a:lnTo>
                <a:lnTo>
                  <a:pt x="79674" y="74874"/>
                </a:lnTo>
                <a:lnTo>
                  <a:pt x="76794" y="71993"/>
                </a:lnTo>
                <a:lnTo>
                  <a:pt x="71993" y="70073"/>
                </a:lnTo>
                <a:lnTo>
                  <a:pt x="68153" y="68153"/>
                </a:lnTo>
                <a:lnTo>
                  <a:pt x="64312" y="66233"/>
                </a:lnTo>
                <a:lnTo>
                  <a:pt x="60472" y="64312"/>
                </a:lnTo>
                <a:lnTo>
                  <a:pt x="55671" y="62392"/>
                </a:lnTo>
                <a:lnTo>
                  <a:pt x="51831" y="61447"/>
                </a:lnTo>
                <a:lnTo>
                  <a:pt x="47990" y="59512"/>
                </a:lnTo>
                <a:lnTo>
                  <a:pt x="44165" y="58567"/>
                </a:lnTo>
                <a:lnTo>
                  <a:pt x="40325" y="56631"/>
                </a:lnTo>
                <a:lnTo>
                  <a:pt x="37444" y="54726"/>
                </a:lnTo>
                <a:lnTo>
                  <a:pt x="33604" y="52791"/>
                </a:lnTo>
                <a:lnTo>
                  <a:pt x="31668" y="49911"/>
                </a:lnTo>
                <a:lnTo>
                  <a:pt x="29763" y="48005"/>
                </a:lnTo>
                <a:lnTo>
                  <a:pt x="27828" y="45110"/>
                </a:lnTo>
                <a:lnTo>
                  <a:pt x="26883" y="42230"/>
                </a:lnTo>
                <a:lnTo>
                  <a:pt x="26883" y="32644"/>
                </a:lnTo>
                <a:lnTo>
                  <a:pt x="27828" y="30723"/>
                </a:lnTo>
                <a:lnTo>
                  <a:pt x="28788" y="27843"/>
                </a:lnTo>
                <a:lnTo>
                  <a:pt x="30723" y="25923"/>
                </a:lnTo>
                <a:lnTo>
                  <a:pt x="32644" y="24002"/>
                </a:lnTo>
                <a:lnTo>
                  <a:pt x="34549" y="23042"/>
                </a:lnTo>
                <a:lnTo>
                  <a:pt x="37444" y="21122"/>
                </a:lnTo>
                <a:lnTo>
                  <a:pt x="40325" y="20162"/>
                </a:lnTo>
                <a:lnTo>
                  <a:pt x="43190" y="19202"/>
                </a:lnTo>
                <a:lnTo>
                  <a:pt x="59512" y="19202"/>
                </a:lnTo>
                <a:lnTo>
                  <a:pt x="63352" y="20162"/>
                </a:lnTo>
                <a:lnTo>
                  <a:pt x="67193" y="22082"/>
                </a:lnTo>
                <a:lnTo>
                  <a:pt x="70073" y="23042"/>
                </a:lnTo>
                <a:lnTo>
                  <a:pt x="72953" y="24002"/>
                </a:lnTo>
                <a:lnTo>
                  <a:pt x="75834" y="24963"/>
                </a:lnTo>
                <a:lnTo>
                  <a:pt x="77754" y="26883"/>
                </a:lnTo>
                <a:lnTo>
                  <a:pt x="79674" y="27843"/>
                </a:lnTo>
                <a:lnTo>
                  <a:pt x="81594" y="28803"/>
                </a:lnTo>
                <a:lnTo>
                  <a:pt x="84475" y="28803"/>
                </a:lnTo>
                <a:lnTo>
                  <a:pt x="85435" y="27843"/>
                </a:lnTo>
                <a:lnTo>
                  <a:pt x="86395" y="26883"/>
                </a:lnTo>
                <a:lnTo>
                  <a:pt x="86395" y="24002"/>
                </a:lnTo>
                <a:lnTo>
                  <a:pt x="87355" y="23042"/>
                </a:lnTo>
                <a:lnTo>
                  <a:pt x="87355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2270577" y="1472366"/>
            <a:ext cx="23987" cy="141107"/>
          </a:xfrm>
          <a:custGeom>
            <a:avLst/>
            <a:gdLst/>
            <a:ahLst/>
            <a:cxnLst/>
            <a:rect l="l" t="t" r="r" b="b"/>
            <a:pathLst>
              <a:path w="23987" h="141107">
                <a:moveTo>
                  <a:pt x="23987" y="3840"/>
                </a:moveTo>
                <a:lnTo>
                  <a:pt x="23027" y="2880"/>
                </a:lnTo>
                <a:lnTo>
                  <a:pt x="23027" y="1920"/>
                </a:lnTo>
                <a:lnTo>
                  <a:pt x="21107" y="1920"/>
                </a:lnTo>
                <a:lnTo>
                  <a:pt x="20147" y="960"/>
                </a:lnTo>
                <a:lnTo>
                  <a:pt x="17266" y="960"/>
                </a:lnTo>
                <a:lnTo>
                  <a:pt x="16306" y="0"/>
                </a:lnTo>
                <a:lnTo>
                  <a:pt x="9601" y="0"/>
                </a:lnTo>
                <a:lnTo>
                  <a:pt x="7665" y="960"/>
                </a:lnTo>
                <a:lnTo>
                  <a:pt x="2880" y="960"/>
                </a:lnTo>
                <a:lnTo>
                  <a:pt x="1904" y="1920"/>
                </a:lnTo>
                <a:lnTo>
                  <a:pt x="0" y="1920"/>
                </a:lnTo>
                <a:lnTo>
                  <a:pt x="0" y="139202"/>
                </a:lnTo>
                <a:lnTo>
                  <a:pt x="944" y="139202"/>
                </a:lnTo>
                <a:lnTo>
                  <a:pt x="944" y="140162"/>
                </a:lnTo>
                <a:lnTo>
                  <a:pt x="1904" y="140162"/>
                </a:lnTo>
                <a:lnTo>
                  <a:pt x="2880" y="141107"/>
                </a:lnTo>
                <a:lnTo>
                  <a:pt x="19187" y="141107"/>
                </a:lnTo>
                <a:lnTo>
                  <a:pt x="20147" y="140162"/>
                </a:lnTo>
                <a:lnTo>
                  <a:pt x="22067" y="140162"/>
                </a:lnTo>
                <a:lnTo>
                  <a:pt x="23027" y="139202"/>
                </a:lnTo>
                <a:lnTo>
                  <a:pt x="23987" y="138226"/>
                </a:lnTo>
                <a:lnTo>
                  <a:pt x="23987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2267681" y="1418600"/>
            <a:ext cx="29763" cy="28803"/>
          </a:xfrm>
          <a:custGeom>
            <a:avLst/>
            <a:gdLst/>
            <a:ahLst/>
            <a:cxnLst/>
            <a:rect l="l" t="t" r="r" b="b"/>
            <a:pathLst>
              <a:path w="29763" h="28803">
                <a:moveTo>
                  <a:pt x="29763" y="14401"/>
                </a:moveTo>
                <a:lnTo>
                  <a:pt x="29763" y="8656"/>
                </a:lnTo>
                <a:lnTo>
                  <a:pt x="28803" y="4815"/>
                </a:lnTo>
                <a:lnTo>
                  <a:pt x="25923" y="2880"/>
                </a:lnTo>
                <a:lnTo>
                  <a:pt x="24002" y="975"/>
                </a:lnTo>
                <a:lnTo>
                  <a:pt x="20162" y="0"/>
                </a:lnTo>
                <a:lnTo>
                  <a:pt x="8656" y="0"/>
                </a:lnTo>
                <a:lnTo>
                  <a:pt x="4800" y="975"/>
                </a:lnTo>
                <a:lnTo>
                  <a:pt x="2895" y="2880"/>
                </a:lnTo>
                <a:lnTo>
                  <a:pt x="960" y="4815"/>
                </a:lnTo>
                <a:lnTo>
                  <a:pt x="0" y="8656"/>
                </a:lnTo>
                <a:lnTo>
                  <a:pt x="0" y="20162"/>
                </a:lnTo>
                <a:lnTo>
                  <a:pt x="960" y="24002"/>
                </a:lnTo>
                <a:lnTo>
                  <a:pt x="2895" y="25923"/>
                </a:lnTo>
                <a:lnTo>
                  <a:pt x="4800" y="27843"/>
                </a:lnTo>
                <a:lnTo>
                  <a:pt x="8656" y="28803"/>
                </a:lnTo>
                <a:lnTo>
                  <a:pt x="20162" y="28803"/>
                </a:lnTo>
                <a:lnTo>
                  <a:pt x="24002" y="27843"/>
                </a:lnTo>
                <a:lnTo>
                  <a:pt x="25923" y="25923"/>
                </a:lnTo>
                <a:lnTo>
                  <a:pt x="28803" y="24002"/>
                </a:lnTo>
                <a:lnTo>
                  <a:pt x="29763" y="19217"/>
                </a:lnTo>
                <a:lnTo>
                  <a:pt x="29763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2363693" y="1579885"/>
            <a:ext cx="49911" cy="35524"/>
          </a:xfrm>
          <a:custGeom>
            <a:avLst/>
            <a:gdLst/>
            <a:ahLst/>
            <a:cxnLst/>
            <a:rect l="l" t="t" r="r" b="b"/>
            <a:pathLst>
              <a:path w="49911" h="35524">
                <a:moveTo>
                  <a:pt x="49911" y="11521"/>
                </a:moveTo>
                <a:lnTo>
                  <a:pt x="45110" y="14401"/>
                </a:lnTo>
                <a:lnTo>
                  <a:pt x="39349" y="15361"/>
                </a:lnTo>
                <a:lnTo>
                  <a:pt x="23987" y="15361"/>
                </a:lnTo>
                <a:lnTo>
                  <a:pt x="17266" y="14401"/>
                </a:lnTo>
                <a:lnTo>
                  <a:pt x="12466" y="11521"/>
                </a:lnTo>
                <a:lnTo>
                  <a:pt x="6705" y="8641"/>
                </a:lnTo>
                <a:lnTo>
                  <a:pt x="2865" y="4800"/>
                </a:lnTo>
                <a:lnTo>
                  <a:pt x="0" y="0"/>
                </a:lnTo>
                <a:lnTo>
                  <a:pt x="1905" y="30708"/>
                </a:lnTo>
                <a:lnTo>
                  <a:pt x="5334" y="32067"/>
                </a:lnTo>
                <a:lnTo>
                  <a:pt x="17479" y="34815"/>
                </a:lnTo>
                <a:lnTo>
                  <a:pt x="30708" y="35524"/>
                </a:lnTo>
                <a:lnTo>
                  <a:pt x="36015" y="35384"/>
                </a:lnTo>
                <a:lnTo>
                  <a:pt x="48970" y="33771"/>
                </a:lnTo>
                <a:lnTo>
                  <a:pt x="49911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2330089" y="1470446"/>
            <a:ext cx="131521" cy="143209"/>
          </a:xfrm>
          <a:custGeom>
            <a:avLst/>
            <a:gdLst/>
            <a:ahLst/>
            <a:cxnLst/>
            <a:rect l="l" t="t" r="r" b="b"/>
            <a:pathLst>
              <a:path w="131521" h="143209">
                <a:moveTo>
                  <a:pt x="28788" y="45110"/>
                </a:moveTo>
                <a:lnTo>
                  <a:pt x="31668" y="39364"/>
                </a:lnTo>
                <a:lnTo>
                  <a:pt x="34564" y="35524"/>
                </a:lnTo>
                <a:lnTo>
                  <a:pt x="38404" y="30723"/>
                </a:lnTo>
                <a:lnTo>
                  <a:pt x="42230" y="26883"/>
                </a:lnTo>
                <a:lnTo>
                  <a:pt x="47030" y="24002"/>
                </a:lnTo>
                <a:lnTo>
                  <a:pt x="52791" y="22082"/>
                </a:lnTo>
                <a:lnTo>
                  <a:pt x="58552" y="20162"/>
                </a:lnTo>
                <a:lnTo>
                  <a:pt x="73913" y="20162"/>
                </a:lnTo>
                <a:lnTo>
                  <a:pt x="80634" y="22082"/>
                </a:lnTo>
                <a:lnTo>
                  <a:pt x="85435" y="24963"/>
                </a:lnTo>
                <a:lnTo>
                  <a:pt x="91196" y="27843"/>
                </a:lnTo>
                <a:lnTo>
                  <a:pt x="95036" y="31683"/>
                </a:lnTo>
                <a:lnTo>
                  <a:pt x="97917" y="36484"/>
                </a:lnTo>
                <a:lnTo>
                  <a:pt x="100797" y="41285"/>
                </a:lnTo>
                <a:lnTo>
                  <a:pt x="102717" y="46070"/>
                </a:lnTo>
                <a:lnTo>
                  <a:pt x="104637" y="52791"/>
                </a:lnTo>
                <a:lnTo>
                  <a:pt x="105597" y="59512"/>
                </a:lnTo>
                <a:lnTo>
                  <a:pt x="106558" y="66233"/>
                </a:lnTo>
                <a:lnTo>
                  <a:pt x="106558" y="80634"/>
                </a:lnTo>
                <a:lnTo>
                  <a:pt x="105597" y="87355"/>
                </a:lnTo>
                <a:lnTo>
                  <a:pt x="103677" y="94076"/>
                </a:lnTo>
                <a:lnTo>
                  <a:pt x="102717" y="100797"/>
                </a:lnTo>
                <a:lnTo>
                  <a:pt x="99837" y="105597"/>
                </a:lnTo>
                <a:lnTo>
                  <a:pt x="96956" y="110398"/>
                </a:lnTo>
                <a:lnTo>
                  <a:pt x="93116" y="115199"/>
                </a:lnTo>
                <a:lnTo>
                  <a:pt x="89275" y="119039"/>
                </a:lnTo>
                <a:lnTo>
                  <a:pt x="83515" y="120959"/>
                </a:lnTo>
                <a:lnTo>
                  <a:pt x="82574" y="143209"/>
                </a:lnTo>
                <a:lnTo>
                  <a:pt x="94076" y="140147"/>
                </a:lnTo>
                <a:lnTo>
                  <a:pt x="105650" y="132978"/>
                </a:lnTo>
                <a:lnTo>
                  <a:pt x="115199" y="124800"/>
                </a:lnTo>
                <a:lnTo>
                  <a:pt x="122890" y="113148"/>
                </a:lnTo>
                <a:lnTo>
                  <a:pt x="127680" y="100797"/>
                </a:lnTo>
                <a:lnTo>
                  <a:pt x="130927" y="84701"/>
                </a:lnTo>
                <a:lnTo>
                  <a:pt x="131521" y="71033"/>
                </a:lnTo>
                <a:lnTo>
                  <a:pt x="131449" y="66186"/>
                </a:lnTo>
                <a:lnTo>
                  <a:pt x="130373" y="53135"/>
                </a:lnTo>
                <a:lnTo>
                  <a:pt x="127680" y="41285"/>
                </a:lnTo>
                <a:lnTo>
                  <a:pt x="124800" y="32644"/>
                </a:lnTo>
                <a:lnTo>
                  <a:pt x="120959" y="24963"/>
                </a:lnTo>
                <a:lnTo>
                  <a:pt x="116159" y="19202"/>
                </a:lnTo>
                <a:lnTo>
                  <a:pt x="106610" y="11234"/>
                </a:lnTo>
                <a:lnTo>
                  <a:pt x="95036" y="4800"/>
                </a:lnTo>
                <a:lnTo>
                  <a:pt x="80765" y="1076"/>
                </a:lnTo>
                <a:lnTo>
                  <a:pt x="67193" y="0"/>
                </a:lnTo>
                <a:lnTo>
                  <a:pt x="61749" y="150"/>
                </a:lnTo>
                <a:lnTo>
                  <a:pt x="48874" y="1943"/>
                </a:lnTo>
                <a:lnTo>
                  <a:pt x="37444" y="5760"/>
                </a:lnTo>
                <a:lnTo>
                  <a:pt x="25511" y="12570"/>
                </a:lnTo>
                <a:lnTo>
                  <a:pt x="16322" y="21122"/>
                </a:lnTo>
                <a:lnTo>
                  <a:pt x="8813" y="32279"/>
                </a:lnTo>
                <a:lnTo>
                  <a:pt x="3840" y="44165"/>
                </a:lnTo>
                <a:lnTo>
                  <a:pt x="589" y="60943"/>
                </a:lnTo>
                <a:lnTo>
                  <a:pt x="0" y="73914"/>
                </a:lnTo>
                <a:lnTo>
                  <a:pt x="71" y="79091"/>
                </a:lnTo>
                <a:lnTo>
                  <a:pt x="1142" y="92118"/>
                </a:lnTo>
                <a:lnTo>
                  <a:pt x="3840" y="103677"/>
                </a:lnTo>
                <a:lnTo>
                  <a:pt x="3923" y="104042"/>
                </a:lnTo>
                <a:lnTo>
                  <a:pt x="8607" y="116081"/>
                </a:lnTo>
                <a:lnTo>
                  <a:pt x="15361" y="126720"/>
                </a:lnTo>
                <a:lnTo>
                  <a:pt x="21122" y="132481"/>
                </a:lnTo>
                <a:lnTo>
                  <a:pt x="27843" y="137281"/>
                </a:lnTo>
                <a:lnTo>
                  <a:pt x="35509" y="140147"/>
                </a:lnTo>
                <a:lnTo>
                  <a:pt x="33604" y="109438"/>
                </a:lnTo>
                <a:lnTo>
                  <a:pt x="30723" y="104637"/>
                </a:lnTo>
                <a:lnTo>
                  <a:pt x="27843" y="98877"/>
                </a:lnTo>
                <a:lnTo>
                  <a:pt x="26883" y="93116"/>
                </a:lnTo>
                <a:lnTo>
                  <a:pt x="25923" y="86395"/>
                </a:lnTo>
                <a:lnTo>
                  <a:pt x="24947" y="79674"/>
                </a:lnTo>
                <a:lnTo>
                  <a:pt x="24947" y="64312"/>
                </a:lnTo>
                <a:lnTo>
                  <a:pt x="25923" y="57607"/>
                </a:lnTo>
                <a:lnTo>
                  <a:pt x="27843" y="51831"/>
                </a:lnTo>
                <a:lnTo>
                  <a:pt x="28788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2497119" y="1470446"/>
            <a:ext cx="114239" cy="143027"/>
          </a:xfrm>
          <a:custGeom>
            <a:avLst/>
            <a:gdLst/>
            <a:ahLst/>
            <a:cxnLst/>
            <a:rect l="l" t="t" r="r" b="b"/>
            <a:pathLst>
              <a:path w="114239" h="143027">
                <a:moveTo>
                  <a:pt x="92156" y="142082"/>
                </a:moveTo>
                <a:lnTo>
                  <a:pt x="93116" y="143027"/>
                </a:lnTo>
                <a:lnTo>
                  <a:pt x="109438" y="143027"/>
                </a:lnTo>
                <a:lnTo>
                  <a:pt x="110398" y="142082"/>
                </a:lnTo>
                <a:lnTo>
                  <a:pt x="112318" y="142082"/>
                </a:lnTo>
                <a:lnTo>
                  <a:pt x="113278" y="141122"/>
                </a:lnTo>
                <a:lnTo>
                  <a:pt x="114239" y="140147"/>
                </a:lnTo>
                <a:lnTo>
                  <a:pt x="114239" y="48950"/>
                </a:lnTo>
                <a:lnTo>
                  <a:pt x="113278" y="41285"/>
                </a:lnTo>
                <a:lnTo>
                  <a:pt x="111358" y="34564"/>
                </a:lnTo>
                <a:lnTo>
                  <a:pt x="110398" y="27843"/>
                </a:lnTo>
                <a:lnTo>
                  <a:pt x="107518" y="22082"/>
                </a:lnTo>
                <a:lnTo>
                  <a:pt x="103677" y="16322"/>
                </a:lnTo>
                <a:lnTo>
                  <a:pt x="99837" y="11521"/>
                </a:lnTo>
                <a:lnTo>
                  <a:pt x="95036" y="7680"/>
                </a:lnTo>
                <a:lnTo>
                  <a:pt x="89275" y="4800"/>
                </a:lnTo>
                <a:lnTo>
                  <a:pt x="83515" y="1920"/>
                </a:lnTo>
                <a:lnTo>
                  <a:pt x="75834" y="0"/>
                </a:lnTo>
                <a:lnTo>
                  <a:pt x="59527" y="0"/>
                </a:lnTo>
                <a:lnTo>
                  <a:pt x="51846" y="1920"/>
                </a:lnTo>
                <a:lnTo>
                  <a:pt x="44165" y="5760"/>
                </a:lnTo>
                <a:lnTo>
                  <a:pt x="41847" y="7173"/>
                </a:lnTo>
                <a:lnTo>
                  <a:pt x="32215" y="14519"/>
                </a:lnTo>
                <a:lnTo>
                  <a:pt x="22082" y="24002"/>
                </a:lnTo>
                <a:lnTo>
                  <a:pt x="22082" y="4800"/>
                </a:lnTo>
                <a:lnTo>
                  <a:pt x="21122" y="3840"/>
                </a:lnTo>
                <a:lnTo>
                  <a:pt x="20162" y="3840"/>
                </a:lnTo>
                <a:lnTo>
                  <a:pt x="19202" y="2880"/>
                </a:lnTo>
                <a:lnTo>
                  <a:pt x="16322" y="2880"/>
                </a:lnTo>
                <a:lnTo>
                  <a:pt x="15361" y="1920"/>
                </a:lnTo>
                <a:lnTo>
                  <a:pt x="8641" y="1920"/>
                </a:lnTo>
                <a:lnTo>
                  <a:pt x="7680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96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40147"/>
                </a:lnTo>
                <a:lnTo>
                  <a:pt x="960" y="141122"/>
                </a:lnTo>
                <a:lnTo>
                  <a:pt x="1920" y="142082"/>
                </a:lnTo>
                <a:lnTo>
                  <a:pt x="2880" y="142082"/>
                </a:lnTo>
                <a:lnTo>
                  <a:pt x="3840" y="143027"/>
                </a:lnTo>
                <a:lnTo>
                  <a:pt x="20162" y="143027"/>
                </a:lnTo>
                <a:lnTo>
                  <a:pt x="21122" y="142082"/>
                </a:lnTo>
                <a:lnTo>
                  <a:pt x="23042" y="142082"/>
                </a:lnTo>
                <a:lnTo>
                  <a:pt x="24003" y="141122"/>
                </a:lnTo>
                <a:lnTo>
                  <a:pt x="24003" y="140147"/>
                </a:lnTo>
                <a:lnTo>
                  <a:pt x="24963" y="139202"/>
                </a:lnTo>
                <a:lnTo>
                  <a:pt x="24963" y="47045"/>
                </a:lnTo>
                <a:lnTo>
                  <a:pt x="25785" y="45990"/>
                </a:lnTo>
                <a:lnTo>
                  <a:pt x="34812" y="35243"/>
                </a:lnTo>
                <a:lnTo>
                  <a:pt x="43205" y="27843"/>
                </a:lnTo>
                <a:lnTo>
                  <a:pt x="49926" y="23042"/>
                </a:lnTo>
                <a:lnTo>
                  <a:pt x="55686" y="21122"/>
                </a:lnTo>
                <a:lnTo>
                  <a:pt x="66248" y="21122"/>
                </a:lnTo>
                <a:lnTo>
                  <a:pt x="71033" y="22082"/>
                </a:lnTo>
                <a:lnTo>
                  <a:pt x="73929" y="24002"/>
                </a:lnTo>
                <a:lnTo>
                  <a:pt x="77754" y="25923"/>
                </a:lnTo>
                <a:lnTo>
                  <a:pt x="80650" y="27843"/>
                </a:lnTo>
                <a:lnTo>
                  <a:pt x="83515" y="31683"/>
                </a:lnTo>
                <a:lnTo>
                  <a:pt x="85435" y="34564"/>
                </a:lnTo>
                <a:lnTo>
                  <a:pt x="87355" y="38389"/>
                </a:lnTo>
                <a:lnTo>
                  <a:pt x="88315" y="43205"/>
                </a:lnTo>
                <a:lnTo>
                  <a:pt x="89275" y="48005"/>
                </a:lnTo>
                <a:lnTo>
                  <a:pt x="90236" y="53751"/>
                </a:lnTo>
                <a:lnTo>
                  <a:pt x="90236" y="141122"/>
                </a:lnTo>
                <a:lnTo>
                  <a:pt x="91196" y="141122"/>
                </a:lnTo>
                <a:lnTo>
                  <a:pt x="91196" y="142082"/>
                </a:lnTo>
                <a:lnTo>
                  <a:pt x="92156" y="14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2644962" y="1470446"/>
            <a:ext cx="93116" cy="144962"/>
          </a:xfrm>
          <a:custGeom>
            <a:avLst/>
            <a:gdLst/>
            <a:ahLst/>
            <a:cxnLst/>
            <a:rect l="l" t="t" r="r" b="b"/>
            <a:pathLst>
              <a:path w="93116" h="144962">
                <a:moveTo>
                  <a:pt x="27828" y="30723"/>
                </a:moveTo>
                <a:lnTo>
                  <a:pt x="28788" y="27843"/>
                </a:lnTo>
                <a:lnTo>
                  <a:pt x="30723" y="25923"/>
                </a:lnTo>
                <a:lnTo>
                  <a:pt x="32628" y="24002"/>
                </a:lnTo>
                <a:lnTo>
                  <a:pt x="34549" y="23042"/>
                </a:lnTo>
                <a:lnTo>
                  <a:pt x="36469" y="21122"/>
                </a:lnTo>
                <a:lnTo>
                  <a:pt x="40309" y="20162"/>
                </a:lnTo>
                <a:lnTo>
                  <a:pt x="43190" y="19202"/>
                </a:lnTo>
                <a:lnTo>
                  <a:pt x="59512" y="19202"/>
                </a:lnTo>
                <a:lnTo>
                  <a:pt x="63352" y="20162"/>
                </a:lnTo>
                <a:lnTo>
                  <a:pt x="67193" y="22082"/>
                </a:lnTo>
                <a:lnTo>
                  <a:pt x="70073" y="23042"/>
                </a:lnTo>
                <a:lnTo>
                  <a:pt x="72953" y="24002"/>
                </a:lnTo>
                <a:lnTo>
                  <a:pt x="74874" y="24963"/>
                </a:lnTo>
                <a:lnTo>
                  <a:pt x="77754" y="26883"/>
                </a:lnTo>
                <a:lnTo>
                  <a:pt x="78714" y="27843"/>
                </a:lnTo>
                <a:lnTo>
                  <a:pt x="80634" y="28803"/>
                </a:lnTo>
                <a:lnTo>
                  <a:pt x="84475" y="28803"/>
                </a:lnTo>
                <a:lnTo>
                  <a:pt x="85435" y="27843"/>
                </a:lnTo>
                <a:lnTo>
                  <a:pt x="85435" y="26883"/>
                </a:lnTo>
                <a:lnTo>
                  <a:pt x="86395" y="25923"/>
                </a:lnTo>
                <a:lnTo>
                  <a:pt x="86395" y="13441"/>
                </a:lnTo>
                <a:lnTo>
                  <a:pt x="85435" y="12481"/>
                </a:lnTo>
                <a:lnTo>
                  <a:pt x="85435" y="10561"/>
                </a:lnTo>
                <a:lnTo>
                  <a:pt x="84475" y="10561"/>
                </a:lnTo>
                <a:lnTo>
                  <a:pt x="84475" y="9601"/>
                </a:lnTo>
                <a:lnTo>
                  <a:pt x="83515" y="8641"/>
                </a:lnTo>
                <a:lnTo>
                  <a:pt x="82555" y="7680"/>
                </a:lnTo>
                <a:lnTo>
                  <a:pt x="80634" y="6720"/>
                </a:lnTo>
                <a:lnTo>
                  <a:pt x="78714" y="5760"/>
                </a:lnTo>
                <a:lnTo>
                  <a:pt x="76794" y="4800"/>
                </a:lnTo>
                <a:lnTo>
                  <a:pt x="73914" y="3840"/>
                </a:lnTo>
                <a:lnTo>
                  <a:pt x="71033" y="2880"/>
                </a:lnTo>
                <a:lnTo>
                  <a:pt x="68153" y="2880"/>
                </a:lnTo>
                <a:lnTo>
                  <a:pt x="65272" y="1920"/>
                </a:lnTo>
                <a:lnTo>
                  <a:pt x="61432" y="960"/>
                </a:lnTo>
                <a:lnTo>
                  <a:pt x="58552" y="960"/>
                </a:lnTo>
                <a:lnTo>
                  <a:pt x="54711" y="0"/>
                </a:lnTo>
                <a:lnTo>
                  <a:pt x="43190" y="0"/>
                </a:lnTo>
                <a:lnTo>
                  <a:pt x="36469" y="960"/>
                </a:lnTo>
                <a:lnTo>
                  <a:pt x="29748" y="3840"/>
                </a:lnTo>
                <a:lnTo>
                  <a:pt x="24003" y="5760"/>
                </a:lnTo>
                <a:lnTo>
                  <a:pt x="19187" y="8641"/>
                </a:lnTo>
                <a:lnTo>
                  <a:pt x="15346" y="12481"/>
                </a:lnTo>
                <a:lnTo>
                  <a:pt x="10546" y="15361"/>
                </a:lnTo>
                <a:lnTo>
                  <a:pt x="7665" y="20162"/>
                </a:lnTo>
                <a:lnTo>
                  <a:pt x="5760" y="24963"/>
                </a:lnTo>
                <a:lnTo>
                  <a:pt x="3825" y="28803"/>
                </a:lnTo>
                <a:lnTo>
                  <a:pt x="2880" y="34564"/>
                </a:lnTo>
                <a:lnTo>
                  <a:pt x="2880" y="45110"/>
                </a:lnTo>
                <a:lnTo>
                  <a:pt x="3825" y="49911"/>
                </a:lnTo>
                <a:lnTo>
                  <a:pt x="5760" y="54726"/>
                </a:lnTo>
                <a:lnTo>
                  <a:pt x="7665" y="58567"/>
                </a:lnTo>
                <a:lnTo>
                  <a:pt x="10546" y="62392"/>
                </a:lnTo>
                <a:lnTo>
                  <a:pt x="13441" y="65288"/>
                </a:lnTo>
                <a:lnTo>
                  <a:pt x="16322" y="68153"/>
                </a:lnTo>
                <a:lnTo>
                  <a:pt x="20162" y="71033"/>
                </a:lnTo>
                <a:lnTo>
                  <a:pt x="24003" y="72953"/>
                </a:lnTo>
                <a:lnTo>
                  <a:pt x="27828" y="74874"/>
                </a:lnTo>
                <a:lnTo>
                  <a:pt x="31668" y="76794"/>
                </a:lnTo>
                <a:lnTo>
                  <a:pt x="36469" y="78714"/>
                </a:lnTo>
                <a:lnTo>
                  <a:pt x="40309" y="80634"/>
                </a:lnTo>
                <a:lnTo>
                  <a:pt x="44150" y="82555"/>
                </a:lnTo>
                <a:lnTo>
                  <a:pt x="47990" y="83515"/>
                </a:lnTo>
                <a:lnTo>
                  <a:pt x="52791" y="85435"/>
                </a:lnTo>
                <a:lnTo>
                  <a:pt x="55671" y="86395"/>
                </a:lnTo>
                <a:lnTo>
                  <a:pt x="58552" y="88315"/>
                </a:lnTo>
                <a:lnTo>
                  <a:pt x="62392" y="91196"/>
                </a:lnTo>
                <a:lnTo>
                  <a:pt x="64312" y="93116"/>
                </a:lnTo>
                <a:lnTo>
                  <a:pt x="66233" y="95036"/>
                </a:lnTo>
                <a:lnTo>
                  <a:pt x="68153" y="97917"/>
                </a:lnTo>
                <a:lnTo>
                  <a:pt x="69113" y="100797"/>
                </a:lnTo>
                <a:lnTo>
                  <a:pt x="69113" y="111358"/>
                </a:lnTo>
                <a:lnTo>
                  <a:pt x="67193" y="114239"/>
                </a:lnTo>
                <a:lnTo>
                  <a:pt x="66233" y="117119"/>
                </a:lnTo>
                <a:lnTo>
                  <a:pt x="64312" y="119039"/>
                </a:lnTo>
                <a:lnTo>
                  <a:pt x="61432" y="120959"/>
                </a:lnTo>
                <a:lnTo>
                  <a:pt x="59512" y="122880"/>
                </a:lnTo>
                <a:lnTo>
                  <a:pt x="56631" y="123840"/>
                </a:lnTo>
                <a:lnTo>
                  <a:pt x="52791" y="124800"/>
                </a:lnTo>
                <a:lnTo>
                  <a:pt x="49911" y="125760"/>
                </a:lnTo>
                <a:lnTo>
                  <a:pt x="36469" y="125760"/>
                </a:lnTo>
                <a:lnTo>
                  <a:pt x="31668" y="124800"/>
                </a:lnTo>
                <a:lnTo>
                  <a:pt x="27828" y="123840"/>
                </a:lnTo>
                <a:lnTo>
                  <a:pt x="23027" y="122880"/>
                </a:lnTo>
                <a:lnTo>
                  <a:pt x="19187" y="120959"/>
                </a:lnTo>
                <a:lnTo>
                  <a:pt x="16322" y="119999"/>
                </a:lnTo>
                <a:lnTo>
                  <a:pt x="13441" y="118079"/>
                </a:lnTo>
                <a:lnTo>
                  <a:pt x="10546" y="116159"/>
                </a:lnTo>
                <a:lnTo>
                  <a:pt x="8641" y="115199"/>
                </a:lnTo>
                <a:lnTo>
                  <a:pt x="6720" y="114239"/>
                </a:lnTo>
                <a:lnTo>
                  <a:pt x="4800" y="113278"/>
                </a:lnTo>
                <a:lnTo>
                  <a:pt x="2880" y="113278"/>
                </a:lnTo>
                <a:lnTo>
                  <a:pt x="1920" y="114239"/>
                </a:lnTo>
                <a:lnTo>
                  <a:pt x="960" y="114239"/>
                </a:lnTo>
                <a:lnTo>
                  <a:pt x="960" y="116159"/>
                </a:lnTo>
                <a:lnTo>
                  <a:pt x="0" y="117119"/>
                </a:lnTo>
                <a:lnTo>
                  <a:pt x="0" y="128640"/>
                </a:lnTo>
                <a:lnTo>
                  <a:pt x="960" y="130561"/>
                </a:lnTo>
                <a:lnTo>
                  <a:pt x="960" y="132481"/>
                </a:lnTo>
                <a:lnTo>
                  <a:pt x="1920" y="133441"/>
                </a:lnTo>
                <a:lnTo>
                  <a:pt x="2880" y="134401"/>
                </a:lnTo>
                <a:lnTo>
                  <a:pt x="3825" y="135361"/>
                </a:lnTo>
                <a:lnTo>
                  <a:pt x="5760" y="137281"/>
                </a:lnTo>
                <a:lnTo>
                  <a:pt x="7665" y="138242"/>
                </a:lnTo>
                <a:lnTo>
                  <a:pt x="10546" y="139202"/>
                </a:lnTo>
                <a:lnTo>
                  <a:pt x="13441" y="140147"/>
                </a:lnTo>
                <a:lnTo>
                  <a:pt x="16322" y="141122"/>
                </a:lnTo>
                <a:lnTo>
                  <a:pt x="20162" y="143027"/>
                </a:lnTo>
                <a:lnTo>
                  <a:pt x="24003" y="143987"/>
                </a:lnTo>
                <a:lnTo>
                  <a:pt x="27828" y="143987"/>
                </a:lnTo>
                <a:lnTo>
                  <a:pt x="32628" y="144962"/>
                </a:lnTo>
                <a:lnTo>
                  <a:pt x="48950" y="144962"/>
                </a:lnTo>
                <a:lnTo>
                  <a:pt x="56631" y="143987"/>
                </a:lnTo>
                <a:lnTo>
                  <a:pt x="62392" y="142082"/>
                </a:lnTo>
                <a:lnTo>
                  <a:pt x="69113" y="141122"/>
                </a:lnTo>
                <a:lnTo>
                  <a:pt x="74874" y="138242"/>
                </a:lnTo>
                <a:lnTo>
                  <a:pt x="78714" y="134401"/>
                </a:lnTo>
                <a:lnTo>
                  <a:pt x="83515" y="130561"/>
                </a:lnTo>
                <a:lnTo>
                  <a:pt x="87355" y="126720"/>
                </a:lnTo>
                <a:lnTo>
                  <a:pt x="89275" y="120959"/>
                </a:lnTo>
                <a:lnTo>
                  <a:pt x="92156" y="116159"/>
                </a:lnTo>
                <a:lnTo>
                  <a:pt x="93116" y="109438"/>
                </a:lnTo>
                <a:lnTo>
                  <a:pt x="93116" y="96956"/>
                </a:lnTo>
                <a:lnTo>
                  <a:pt x="92156" y="92156"/>
                </a:lnTo>
                <a:lnTo>
                  <a:pt x="90236" y="88315"/>
                </a:lnTo>
                <a:lnTo>
                  <a:pt x="88315" y="84475"/>
                </a:lnTo>
                <a:lnTo>
                  <a:pt x="86395" y="80634"/>
                </a:lnTo>
                <a:lnTo>
                  <a:pt x="82555" y="77754"/>
                </a:lnTo>
                <a:lnTo>
                  <a:pt x="79674" y="74874"/>
                </a:lnTo>
                <a:lnTo>
                  <a:pt x="75834" y="71993"/>
                </a:lnTo>
                <a:lnTo>
                  <a:pt x="71993" y="70073"/>
                </a:lnTo>
                <a:lnTo>
                  <a:pt x="68153" y="68153"/>
                </a:lnTo>
                <a:lnTo>
                  <a:pt x="64312" y="66233"/>
                </a:lnTo>
                <a:lnTo>
                  <a:pt x="59512" y="64312"/>
                </a:lnTo>
                <a:lnTo>
                  <a:pt x="55671" y="62392"/>
                </a:lnTo>
                <a:lnTo>
                  <a:pt x="51831" y="61447"/>
                </a:lnTo>
                <a:lnTo>
                  <a:pt x="47990" y="59512"/>
                </a:lnTo>
                <a:lnTo>
                  <a:pt x="43190" y="58567"/>
                </a:lnTo>
                <a:lnTo>
                  <a:pt x="40309" y="56631"/>
                </a:lnTo>
                <a:lnTo>
                  <a:pt x="36469" y="54726"/>
                </a:lnTo>
                <a:lnTo>
                  <a:pt x="33588" y="52791"/>
                </a:lnTo>
                <a:lnTo>
                  <a:pt x="30723" y="49911"/>
                </a:lnTo>
                <a:lnTo>
                  <a:pt x="28788" y="48005"/>
                </a:lnTo>
                <a:lnTo>
                  <a:pt x="26883" y="45110"/>
                </a:lnTo>
                <a:lnTo>
                  <a:pt x="25908" y="42230"/>
                </a:lnTo>
                <a:lnTo>
                  <a:pt x="25908" y="35524"/>
                </a:lnTo>
                <a:lnTo>
                  <a:pt x="26883" y="32644"/>
                </a:lnTo>
                <a:lnTo>
                  <a:pt x="27828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1531391" y="1831390"/>
            <a:ext cx="195833" cy="143042"/>
          </a:xfrm>
          <a:custGeom>
            <a:avLst/>
            <a:gdLst/>
            <a:ahLst/>
            <a:cxnLst/>
            <a:rect l="l" t="t" r="r" b="b"/>
            <a:pathLst>
              <a:path w="195833" h="143042">
                <a:moveTo>
                  <a:pt x="0" y="4800"/>
                </a:moveTo>
                <a:lnTo>
                  <a:pt x="0" y="140162"/>
                </a:lnTo>
                <a:lnTo>
                  <a:pt x="960" y="141122"/>
                </a:lnTo>
                <a:lnTo>
                  <a:pt x="1920" y="142082"/>
                </a:lnTo>
                <a:lnTo>
                  <a:pt x="4800" y="142082"/>
                </a:lnTo>
                <a:lnTo>
                  <a:pt x="5760" y="143042"/>
                </a:lnTo>
                <a:lnTo>
                  <a:pt x="18242" y="143042"/>
                </a:lnTo>
                <a:lnTo>
                  <a:pt x="19202" y="142082"/>
                </a:lnTo>
                <a:lnTo>
                  <a:pt x="22082" y="142082"/>
                </a:lnTo>
                <a:lnTo>
                  <a:pt x="22082" y="141122"/>
                </a:lnTo>
                <a:lnTo>
                  <a:pt x="23042" y="141122"/>
                </a:lnTo>
                <a:lnTo>
                  <a:pt x="24003" y="140162"/>
                </a:lnTo>
                <a:lnTo>
                  <a:pt x="24003" y="46085"/>
                </a:lnTo>
                <a:lnTo>
                  <a:pt x="24829" y="45037"/>
                </a:lnTo>
                <a:lnTo>
                  <a:pt x="34226" y="34662"/>
                </a:lnTo>
                <a:lnTo>
                  <a:pt x="42245" y="26883"/>
                </a:lnTo>
                <a:lnTo>
                  <a:pt x="47990" y="23042"/>
                </a:lnTo>
                <a:lnTo>
                  <a:pt x="53766" y="21122"/>
                </a:lnTo>
                <a:lnTo>
                  <a:pt x="68153" y="21122"/>
                </a:lnTo>
                <a:lnTo>
                  <a:pt x="71033" y="23042"/>
                </a:lnTo>
                <a:lnTo>
                  <a:pt x="74874" y="24963"/>
                </a:lnTo>
                <a:lnTo>
                  <a:pt x="77754" y="27843"/>
                </a:lnTo>
                <a:lnTo>
                  <a:pt x="79674" y="30723"/>
                </a:lnTo>
                <a:lnTo>
                  <a:pt x="81594" y="34564"/>
                </a:lnTo>
                <a:lnTo>
                  <a:pt x="83515" y="38404"/>
                </a:lnTo>
                <a:lnTo>
                  <a:pt x="84475" y="43205"/>
                </a:lnTo>
                <a:lnTo>
                  <a:pt x="85435" y="48006"/>
                </a:lnTo>
                <a:lnTo>
                  <a:pt x="85435" y="139202"/>
                </a:lnTo>
                <a:lnTo>
                  <a:pt x="86395" y="140162"/>
                </a:lnTo>
                <a:lnTo>
                  <a:pt x="86395" y="141122"/>
                </a:lnTo>
                <a:lnTo>
                  <a:pt x="87355" y="141122"/>
                </a:lnTo>
                <a:lnTo>
                  <a:pt x="88315" y="142082"/>
                </a:lnTo>
                <a:lnTo>
                  <a:pt x="90236" y="142082"/>
                </a:lnTo>
                <a:lnTo>
                  <a:pt x="92156" y="143042"/>
                </a:lnTo>
                <a:lnTo>
                  <a:pt x="103677" y="143042"/>
                </a:lnTo>
                <a:lnTo>
                  <a:pt x="105597" y="142082"/>
                </a:lnTo>
                <a:lnTo>
                  <a:pt x="107518" y="142082"/>
                </a:lnTo>
                <a:lnTo>
                  <a:pt x="108478" y="141122"/>
                </a:lnTo>
                <a:lnTo>
                  <a:pt x="109438" y="141122"/>
                </a:lnTo>
                <a:lnTo>
                  <a:pt x="109438" y="140162"/>
                </a:lnTo>
                <a:lnTo>
                  <a:pt x="110398" y="140162"/>
                </a:lnTo>
                <a:lnTo>
                  <a:pt x="110398" y="46085"/>
                </a:lnTo>
                <a:lnTo>
                  <a:pt x="111220" y="45037"/>
                </a:lnTo>
                <a:lnTo>
                  <a:pt x="120248" y="34662"/>
                </a:lnTo>
                <a:lnTo>
                  <a:pt x="128640" y="26883"/>
                </a:lnTo>
                <a:lnTo>
                  <a:pt x="134401" y="23042"/>
                </a:lnTo>
                <a:lnTo>
                  <a:pt x="140162" y="21122"/>
                </a:lnTo>
                <a:lnTo>
                  <a:pt x="154564" y="21122"/>
                </a:lnTo>
                <a:lnTo>
                  <a:pt x="157444" y="23042"/>
                </a:lnTo>
                <a:lnTo>
                  <a:pt x="160309" y="24963"/>
                </a:lnTo>
                <a:lnTo>
                  <a:pt x="163189" y="27843"/>
                </a:lnTo>
                <a:lnTo>
                  <a:pt x="165125" y="30723"/>
                </a:lnTo>
                <a:lnTo>
                  <a:pt x="167990" y="34564"/>
                </a:lnTo>
                <a:lnTo>
                  <a:pt x="168950" y="38404"/>
                </a:lnTo>
                <a:lnTo>
                  <a:pt x="169910" y="43205"/>
                </a:lnTo>
                <a:lnTo>
                  <a:pt x="170870" y="48006"/>
                </a:lnTo>
                <a:lnTo>
                  <a:pt x="171831" y="52806"/>
                </a:lnTo>
                <a:lnTo>
                  <a:pt x="171831" y="140162"/>
                </a:lnTo>
                <a:lnTo>
                  <a:pt x="172791" y="140162"/>
                </a:lnTo>
                <a:lnTo>
                  <a:pt x="172791" y="141122"/>
                </a:lnTo>
                <a:lnTo>
                  <a:pt x="173751" y="141122"/>
                </a:lnTo>
                <a:lnTo>
                  <a:pt x="174711" y="142082"/>
                </a:lnTo>
                <a:lnTo>
                  <a:pt x="176631" y="142082"/>
                </a:lnTo>
                <a:lnTo>
                  <a:pt x="178551" y="143042"/>
                </a:lnTo>
                <a:lnTo>
                  <a:pt x="190073" y="143042"/>
                </a:lnTo>
                <a:lnTo>
                  <a:pt x="191993" y="142082"/>
                </a:lnTo>
                <a:lnTo>
                  <a:pt x="193913" y="142082"/>
                </a:lnTo>
                <a:lnTo>
                  <a:pt x="194873" y="141122"/>
                </a:lnTo>
                <a:lnTo>
                  <a:pt x="195833" y="140162"/>
                </a:lnTo>
                <a:lnTo>
                  <a:pt x="195833" y="47045"/>
                </a:lnTo>
                <a:lnTo>
                  <a:pt x="194873" y="40325"/>
                </a:lnTo>
                <a:lnTo>
                  <a:pt x="193913" y="33604"/>
                </a:lnTo>
                <a:lnTo>
                  <a:pt x="191993" y="26883"/>
                </a:lnTo>
                <a:lnTo>
                  <a:pt x="190073" y="21122"/>
                </a:lnTo>
                <a:lnTo>
                  <a:pt x="186232" y="16322"/>
                </a:lnTo>
                <a:lnTo>
                  <a:pt x="182392" y="11521"/>
                </a:lnTo>
                <a:lnTo>
                  <a:pt x="177591" y="6720"/>
                </a:lnTo>
                <a:lnTo>
                  <a:pt x="171831" y="3840"/>
                </a:lnTo>
                <a:lnTo>
                  <a:pt x="166070" y="960"/>
                </a:lnTo>
                <a:lnTo>
                  <a:pt x="159349" y="0"/>
                </a:lnTo>
                <a:lnTo>
                  <a:pt x="144002" y="0"/>
                </a:lnTo>
                <a:lnTo>
                  <a:pt x="140162" y="960"/>
                </a:lnTo>
                <a:lnTo>
                  <a:pt x="136321" y="1920"/>
                </a:lnTo>
                <a:lnTo>
                  <a:pt x="133441" y="3840"/>
                </a:lnTo>
                <a:lnTo>
                  <a:pt x="129600" y="5760"/>
                </a:lnTo>
                <a:lnTo>
                  <a:pt x="125760" y="7680"/>
                </a:lnTo>
                <a:lnTo>
                  <a:pt x="121919" y="10561"/>
                </a:lnTo>
                <a:lnTo>
                  <a:pt x="118079" y="13441"/>
                </a:lnTo>
                <a:lnTo>
                  <a:pt x="114239" y="17282"/>
                </a:lnTo>
                <a:lnTo>
                  <a:pt x="109438" y="21122"/>
                </a:lnTo>
                <a:lnTo>
                  <a:pt x="105597" y="25923"/>
                </a:lnTo>
                <a:lnTo>
                  <a:pt x="103677" y="22082"/>
                </a:lnTo>
                <a:lnTo>
                  <a:pt x="101757" y="18242"/>
                </a:lnTo>
                <a:lnTo>
                  <a:pt x="99837" y="15361"/>
                </a:lnTo>
                <a:lnTo>
                  <a:pt x="96956" y="12481"/>
                </a:lnTo>
                <a:lnTo>
                  <a:pt x="94076" y="9601"/>
                </a:lnTo>
                <a:lnTo>
                  <a:pt x="91196" y="6720"/>
                </a:lnTo>
                <a:lnTo>
                  <a:pt x="87355" y="4800"/>
                </a:lnTo>
                <a:lnTo>
                  <a:pt x="83515" y="2880"/>
                </a:lnTo>
                <a:lnTo>
                  <a:pt x="79674" y="1920"/>
                </a:lnTo>
                <a:lnTo>
                  <a:pt x="74874" y="0"/>
                </a:lnTo>
                <a:lnTo>
                  <a:pt x="57591" y="0"/>
                </a:lnTo>
                <a:lnTo>
                  <a:pt x="50871" y="1920"/>
                </a:lnTo>
                <a:lnTo>
                  <a:pt x="43205" y="5760"/>
                </a:lnTo>
                <a:lnTo>
                  <a:pt x="41370" y="6843"/>
                </a:lnTo>
                <a:lnTo>
                  <a:pt x="31673" y="13905"/>
                </a:lnTo>
                <a:lnTo>
                  <a:pt x="22082" y="24003"/>
                </a:lnTo>
                <a:lnTo>
                  <a:pt x="22082" y="5760"/>
                </a:lnTo>
                <a:lnTo>
                  <a:pt x="21122" y="4800"/>
                </a:lnTo>
                <a:lnTo>
                  <a:pt x="21122" y="3840"/>
                </a:lnTo>
                <a:lnTo>
                  <a:pt x="20162" y="2880"/>
                </a:lnTo>
                <a:lnTo>
                  <a:pt x="19202" y="2880"/>
                </a:lnTo>
                <a:lnTo>
                  <a:pt x="18242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1762749" y="1831390"/>
            <a:ext cx="108478" cy="144962"/>
          </a:xfrm>
          <a:custGeom>
            <a:avLst/>
            <a:gdLst/>
            <a:ahLst/>
            <a:cxnLst/>
            <a:rect l="l" t="t" r="r" b="b"/>
            <a:pathLst>
              <a:path w="108478" h="144962">
                <a:moveTo>
                  <a:pt x="6720" y="18242"/>
                </a:moveTo>
                <a:lnTo>
                  <a:pt x="6720" y="27843"/>
                </a:lnTo>
                <a:lnTo>
                  <a:pt x="7680" y="28803"/>
                </a:lnTo>
                <a:lnTo>
                  <a:pt x="7680" y="30723"/>
                </a:lnTo>
                <a:lnTo>
                  <a:pt x="8625" y="31683"/>
                </a:lnTo>
                <a:lnTo>
                  <a:pt x="9601" y="32644"/>
                </a:lnTo>
                <a:lnTo>
                  <a:pt x="14401" y="32644"/>
                </a:lnTo>
                <a:lnTo>
                  <a:pt x="17282" y="30723"/>
                </a:lnTo>
                <a:lnTo>
                  <a:pt x="19187" y="29763"/>
                </a:lnTo>
                <a:lnTo>
                  <a:pt x="22067" y="27843"/>
                </a:lnTo>
                <a:lnTo>
                  <a:pt x="25907" y="25923"/>
                </a:lnTo>
                <a:lnTo>
                  <a:pt x="29748" y="24963"/>
                </a:lnTo>
                <a:lnTo>
                  <a:pt x="33588" y="23042"/>
                </a:lnTo>
                <a:lnTo>
                  <a:pt x="38389" y="21122"/>
                </a:lnTo>
                <a:lnTo>
                  <a:pt x="43190" y="20162"/>
                </a:lnTo>
                <a:lnTo>
                  <a:pt x="48950" y="19202"/>
                </a:lnTo>
                <a:lnTo>
                  <a:pt x="60472" y="19202"/>
                </a:lnTo>
                <a:lnTo>
                  <a:pt x="65272" y="20162"/>
                </a:lnTo>
                <a:lnTo>
                  <a:pt x="69113" y="21122"/>
                </a:lnTo>
                <a:lnTo>
                  <a:pt x="72953" y="23042"/>
                </a:lnTo>
                <a:lnTo>
                  <a:pt x="75834" y="24963"/>
                </a:lnTo>
                <a:lnTo>
                  <a:pt x="77754" y="26883"/>
                </a:lnTo>
                <a:lnTo>
                  <a:pt x="80634" y="29763"/>
                </a:lnTo>
                <a:lnTo>
                  <a:pt x="82555" y="33604"/>
                </a:lnTo>
                <a:lnTo>
                  <a:pt x="83515" y="37444"/>
                </a:lnTo>
                <a:lnTo>
                  <a:pt x="84475" y="41285"/>
                </a:lnTo>
                <a:lnTo>
                  <a:pt x="84475" y="60487"/>
                </a:lnTo>
                <a:lnTo>
                  <a:pt x="66233" y="60487"/>
                </a:lnTo>
                <a:lnTo>
                  <a:pt x="63566" y="60512"/>
                </a:lnTo>
                <a:lnTo>
                  <a:pt x="50654" y="61347"/>
                </a:lnTo>
                <a:lnTo>
                  <a:pt x="38389" y="63367"/>
                </a:lnTo>
                <a:lnTo>
                  <a:pt x="30708" y="65288"/>
                </a:lnTo>
                <a:lnTo>
                  <a:pt x="23027" y="68168"/>
                </a:lnTo>
                <a:lnTo>
                  <a:pt x="18242" y="72009"/>
                </a:lnTo>
                <a:lnTo>
                  <a:pt x="12466" y="74889"/>
                </a:lnTo>
                <a:lnTo>
                  <a:pt x="7680" y="79674"/>
                </a:lnTo>
                <a:lnTo>
                  <a:pt x="4785" y="85450"/>
                </a:lnTo>
                <a:lnTo>
                  <a:pt x="1920" y="91196"/>
                </a:lnTo>
                <a:lnTo>
                  <a:pt x="0" y="96956"/>
                </a:lnTo>
                <a:lnTo>
                  <a:pt x="0" y="111358"/>
                </a:lnTo>
                <a:lnTo>
                  <a:pt x="1920" y="117119"/>
                </a:lnTo>
                <a:lnTo>
                  <a:pt x="3840" y="121920"/>
                </a:lnTo>
                <a:lnTo>
                  <a:pt x="5760" y="126720"/>
                </a:lnTo>
                <a:lnTo>
                  <a:pt x="8625" y="130561"/>
                </a:lnTo>
                <a:lnTo>
                  <a:pt x="12466" y="134401"/>
                </a:lnTo>
                <a:lnTo>
                  <a:pt x="17282" y="138242"/>
                </a:lnTo>
                <a:lnTo>
                  <a:pt x="22067" y="140162"/>
                </a:lnTo>
                <a:lnTo>
                  <a:pt x="24963" y="110398"/>
                </a:lnTo>
                <a:lnTo>
                  <a:pt x="24963" y="98877"/>
                </a:lnTo>
                <a:lnTo>
                  <a:pt x="25907" y="96012"/>
                </a:lnTo>
                <a:lnTo>
                  <a:pt x="26868" y="93116"/>
                </a:lnTo>
                <a:lnTo>
                  <a:pt x="28788" y="89291"/>
                </a:lnTo>
                <a:lnTo>
                  <a:pt x="31683" y="87355"/>
                </a:lnTo>
                <a:lnTo>
                  <a:pt x="34549" y="84475"/>
                </a:lnTo>
                <a:lnTo>
                  <a:pt x="37429" y="82555"/>
                </a:lnTo>
                <a:lnTo>
                  <a:pt x="42230" y="80634"/>
                </a:lnTo>
                <a:lnTo>
                  <a:pt x="47030" y="79674"/>
                </a:lnTo>
                <a:lnTo>
                  <a:pt x="51831" y="78729"/>
                </a:lnTo>
                <a:lnTo>
                  <a:pt x="57591" y="77769"/>
                </a:lnTo>
                <a:lnTo>
                  <a:pt x="84475" y="77769"/>
                </a:lnTo>
                <a:lnTo>
                  <a:pt x="84475" y="106558"/>
                </a:lnTo>
                <a:lnTo>
                  <a:pt x="78714" y="113278"/>
                </a:lnTo>
                <a:lnTo>
                  <a:pt x="72953" y="118079"/>
                </a:lnTo>
                <a:lnTo>
                  <a:pt x="67193" y="120959"/>
                </a:lnTo>
                <a:lnTo>
                  <a:pt x="62392" y="123840"/>
                </a:lnTo>
                <a:lnTo>
                  <a:pt x="56631" y="125760"/>
                </a:lnTo>
                <a:lnTo>
                  <a:pt x="42230" y="125760"/>
                </a:lnTo>
                <a:lnTo>
                  <a:pt x="36469" y="123840"/>
                </a:lnTo>
                <a:lnTo>
                  <a:pt x="31683" y="119999"/>
                </a:lnTo>
                <a:lnTo>
                  <a:pt x="32628" y="144002"/>
                </a:lnTo>
                <a:lnTo>
                  <a:pt x="39349" y="144962"/>
                </a:lnTo>
                <a:lnTo>
                  <a:pt x="53751" y="144962"/>
                </a:lnTo>
                <a:lnTo>
                  <a:pt x="61432" y="143042"/>
                </a:lnTo>
                <a:lnTo>
                  <a:pt x="69113" y="140162"/>
                </a:lnTo>
                <a:lnTo>
                  <a:pt x="75834" y="136321"/>
                </a:lnTo>
                <a:lnTo>
                  <a:pt x="82555" y="131521"/>
                </a:lnTo>
                <a:lnTo>
                  <a:pt x="88315" y="125760"/>
                </a:lnTo>
                <a:lnTo>
                  <a:pt x="88315" y="140162"/>
                </a:lnTo>
                <a:lnTo>
                  <a:pt x="89275" y="141122"/>
                </a:lnTo>
                <a:lnTo>
                  <a:pt x="90236" y="142082"/>
                </a:lnTo>
                <a:lnTo>
                  <a:pt x="92156" y="142082"/>
                </a:lnTo>
                <a:lnTo>
                  <a:pt x="94076" y="143042"/>
                </a:lnTo>
                <a:lnTo>
                  <a:pt x="103677" y="143042"/>
                </a:lnTo>
                <a:lnTo>
                  <a:pt x="104637" y="142082"/>
                </a:lnTo>
                <a:lnTo>
                  <a:pt x="106542" y="142082"/>
                </a:lnTo>
                <a:lnTo>
                  <a:pt x="107518" y="141122"/>
                </a:lnTo>
                <a:lnTo>
                  <a:pt x="108478" y="140162"/>
                </a:lnTo>
                <a:lnTo>
                  <a:pt x="108478" y="41285"/>
                </a:lnTo>
                <a:lnTo>
                  <a:pt x="107518" y="33604"/>
                </a:lnTo>
                <a:lnTo>
                  <a:pt x="106542" y="27843"/>
                </a:lnTo>
                <a:lnTo>
                  <a:pt x="104637" y="22082"/>
                </a:lnTo>
                <a:lnTo>
                  <a:pt x="101757" y="16322"/>
                </a:lnTo>
                <a:lnTo>
                  <a:pt x="96956" y="12481"/>
                </a:lnTo>
                <a:lnTo>
                  <a:pt x="93116" y="8641"/>
                </a:lnTo>
                <a:lnTo>
                  <a:pt x="87355" y="4800"/>
                </a:lnTo>
                <a:lnTo>
                  <a:pt x="80634" y="2880"/>
                </a:lnTo>
                <a:lnTo>
                  <a:pt x="73913" y="960"/>
                </a:lnTo>
                <a:lnTo>
                  <a:pt x="66233" y="0"/>
                </a:lnTo>
                <a:lnTo>
                  <a:pt x="47030" y="0"/>
                </a:lnTo>
                <a:lnTo>
                  <a:pt x="41269" y="960"/>
                </a:lnTo>
                <a:lnTo>
                  <a:pt x="36469" y="1920"/>
                </a:lnTo>
                <a:lnTo>
                  <a:pt x="31683" y="2880"/>
                </a:lnTo>
                <a:lnTo>
                  <a:pt x="27843" y="4800"/>
                </a:lnTo>
                <a:lnTo>
                  <a:pt x="23027" y="5760"/>
                </a:lnTo>
                <a:lnTo>
                  <a:pt x="20162" y="7680"/>
                </a:lnTo>
                <a:lnTo>
                  <a:pt x="16306" y="9601"/>
                </a:lnTo>
                <a:lnTo>
                  <a:pt x="13441" y="11521"/>
                </a:lnTo>
                <a:lnTo>
                  <a:pt x="10561" y="12481"/>
                </a:lnTo>
                <a:lnTo>
                  <a:pt x="9601" y="13441"/>
                </a:lnTo>
                <a:lnTo>
                  <a:pt x="8625" y="15361"/>
                </a:lnTo>
                <a:lnTo>
                  <a:pt x="7680" y="16322"/>
                </a:lnTo>
                <a:lnTo>
                  <a:pt x="672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1784817" y="1941789"/>
            <a:ext cx="10561" cy="33604"/>
          </a:xfrm>
          <a:custGeom>
            <a:avLst/>
            <a:gdLst/>
            <a:ahLst/>
            <a:cxnLst/>
            <a:rect l="l" t="t" r="r" b="b"/>
            <a:pathLst>
              <a:path w="10561" h="33604">
                <a:moveTo>
                  <a:pt x="4800" y="5760"/>
                </a:moveTo>
                <a:lnTo>
                  <a:pt x="2895" y="0"/>
                </a:lnTo>
                <a:lnTo>
                  <a:pt x="0" y="29763"/>
                </a:lnTo>
                <a:lnTo>
                  <a:pt x="4800" y="31683"/>
                </a:lnTo>
                <a:lnTo>
                  <a:pt x="10561" y="33604"/>
                </a:lnTo>
                <a:lnTo>
                  <a:pt x="9616" y="9601"/>
                </a:lnTo>
                <a:lnTo>
                  <a:pt x="480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1896176" y="1797801"/>
            <a:ext cx="86410" cy="178551"/>
          </a:xfrm>
          <a:custGeom>
            <a:avLst/>
            <a:gdLst/>
            <a:ahLst/>
            <a:cxnLst/>
            <a:rect l="l" t="t" r="r" b="b"/>
            <a:pathLst>
              <a:path w="86410" h="178551">
                <a:moveTo>
                  <a:pt x="48006" y="36469"/>
                </a:moveTo>
                <a:lnTo>
                  <a:pt x="48006" y="3840"/>
                </a:lnTo>
                <a:lnTo>
                  <a:pt x="47045" y="3840"/>
                </a:lnTo>
                <a:lnTo>
                  <a:pt x="47045" y="1920"/>
                </a:lnTo>
                <a:lnTo>
                  <a:pt x="46085" y="1920"/>
                </a:lnTo>
                <a:lnTo>
                  <a:pt x="45125" y="960"/>
                </a:lnTo>
                <a:lnTo>
                  <a:pt x="44165" y="960"/>
                </a:lnTo>
                <a:lnTo>
                  <a:pt x="43205" y="0"/>
                </a:lnTo>
                <a:lnTo>
                  <a:pt x="29763" y="0"/>
                </a:lnTo>
                <a:lnTo>
                  <a:pt x="27843" y="960"/>
                </a:lnTo>
                <a:lnTo>
                  <a:pt x="25923" y="960"/>
                </a:lnTo>
                <a:lnTo>
                  <a:pt x="24963" y="1920"/>
                </a:lnTo>
                <a:lnTo>
                  <a:pt x="24003" y="1920"/>
                </a:lnTo>
                <a:lnTo>
                  <a:pt x="24003" y="2880"/>
                </a:lnTo>
                <a:lnTo>
                  <a:pt x="23042" y="3840"/>
                </a:lnTo>
                <a:lnTo>
                  <a:pt x="23042" y="36469"/>
                </a:lnTo>
                <a:lnTo>
                  <a:pt x="2880" y="36469"/>
                </a:lnTo>
                <a:lnTo>
                  <a:pt x="1920" y="37429"/>
                </a:lnTo>
                <a:lnTo>
                  <a:pt x="960" y="38389"/>
                </a:lnTo>
                <a:lnTo>
                  <a:pt x="960" y="40309"/>
                </a:lnTo>
                <a:lnTo>
                  <a:pt x="0" y="41269"/>
                </a:lnTo>
                <a:lnTo>
                  <a:pt x="0" y="52791"/>
                </a:lnTo>
                <a:lnTo>
                  <a:pt x="960" y="53751"/>
                </a:lnTo>
                <a:lnTo>
                  <a:pt x="1920" y="55671"/>
                </a:lnTo>
                <a:lnTo>
                  <a:pt x="2880" y="56631"/>
                </a:lnTo>
                <a:lnTo>
                  <a:pt x="23042" y="56631"/>
                </a:lnTo>
                <a:lnTo>
                  <a:pt x="23042" y="141107"/>
                </a:lnTo>
                <a:lnTo>
                  <a:pt x="24003" y="147827"/>
                </a:lnTo>
                <a:lnTo>
                  <a:pt x="24963" y="153588"/>
                </a:lnTo>
                <a:lnTo>
                  <a:pt x="26883" y="159349"/>
                </a:lnTo>
                <a:lnTo>
                  <a:pt x="28803" y="163189"/>
                </a:lnTo>
                <a:lnTo>
                  <a:pt x="32644" y="167030"/>
                </a:lnTo>
                <a:lnTo>
                  <a:pt x="35524" y="170870"/>
                </a:lnTo>
                <a:lnTo>
                  <a:pt x="39364" y="173751"/>
                </a:lnTo>
                <a:lnTo>
                  <a:pt x="44165" y="175671"/>
                </a:lnTo>
                <a:lnTo>
                  <a:pt x="48966" y="177591"/>
                </a:lnTo>
                <a:lnTo>
                  <a:pt x="55686" y="178551"/>
                </a:lnTo>
                <a:lnTo>
                  <a:pt x="64328" y="178551"/>
                </a:lnTo>
                <a:lnTo>
                  <a:pt x="66248" y="177591"/>
                </a:lnTo>
                <a:lnTo>
                  <a:pt x="71033" y="177591"/>
                </a:lnTo>
                <a:lnTo>
                  <a:pt x="72969" y="176631"/>
                </a:lnTo>
                <a:lnTo>
                  <a:pt x="74874" y="176631"/>
                </a:lnTo>
                <a:lnTo>
                  <a:pt x="76809" y="175671"/>
                </a:lnTo>
                <a:lnTo>
                  <a:pt x="78714" y="175671"/>
                </a:lnTo>
                <a:lnTo>
                  <a:pt x="80650" y="174711"/>
                </a:lnTo>
                <a:lnTo>
                  <a:pt x="82570" y="173751"/>
                </a:lnTo>
                <a:lnTo>
                  <a:pt x="83530" y="173751"/>
                </a:lnTo>
                <a:lnTo>
                  <a:pt x="84475" y="172791"/>
                </a:lnTo>
                <a:lnTo>
                  <a:pt x="84475" y="171830"/>
                </a:lnTo>
                <a:lnTo>
                  <a:pt x="85435" y="170870"/>
                </a:lnTo>
                <a:lnTo>
                  <a:pt x="85435" y="168950"/>
                </a:lnTo>
                <a:lnTo>
                  <a:pt x="86410" y="167030"/>
                </a:lnTo>
                <a:lnTo>
                  <a:pt x="86410" y="157429"/>
                </a:lnTo>
                <a:lnTo>
                  <a:pt x="85435" y="156469"/>
                </a:lnTo>
                <a:lnTo>
                  <a:pt x="85435" y="154548"/>
                </a:lnTo>
                <a:lnTo>
                  <a:pt x="84475" y="153588"/>
                </a:lnTo>
                <a:lnTo>
                  <a:pt x="80650" y="153588"/>
                </a:lnTo>
                <a:lnTo>
                  <a:pt x="79689" y="154548"/>
                </a:lnTo>
                <a:lnTo>
                  <a:pt x="77754" y="154548"/>
                </a:lnTo>
                <a:lnTo>
                  <a:pt x="76809" y="155508"/>
                </a:lnTo>
                <a:lnTo>
                  <a:pt x="75849" y="155508"/>
                </a:lnTo>
                <a:lnTo>
                  <a:pt x="73914" y="156469"/>
                </a:lnTo>
                <a:lnTo>
                  <a:pt x="72009" y="156469"/>
                </a:lnTo>
                <a:lnTo>
                  <a:pt x="70088" y="157429"/>
                </a:lnTo>
                <a:lnTo>
                  <a:pt x="59527" y="157429"/>
                </a:lnTo>
                <a:lnTo>
                  <a:pt x="53766" y="155508"/>
                </a:lnTo>
                <a:lnTo>
                  <a:pt x="51846" y="150708"/>
                </a:lnTo>
                <a:lnTo>
                  <a:pt x="48966" y="145907"/>
                </a:lnTo>
                <a:lnTo>
                  <a:pt x="48006" y="139186"/>
                </a:lnTo>
                <a:lnTo>
                  <a:pt x="48006" y="56631"/>
                </a:lnTo>
                <a:lnTo>
                  <a:pt x="82570" y="56631"/>
                </a:lnTo>
                <a:lnTo>
                  <a:pt x="84475" y="55671"/>
                </a:lnTo>
                <a:lnTo>
                  <a:pt x="85435" y="53751"/>
                </a:lnTo>
                <a:lnTo>
                  <a:pt x="86410" y="51831"/>
                </a:lnTo>
                <a:lnTo>
                  <a:pt x="86410" y="41269"/>
                </a:lnTo>
                <a:lnTo>
                  <a:pt x="85435" y="40309"/>
                </a:lnTo>
                <a:lnTo>
                  <a:pt x="85435" y="38389"/>
                </a:lnTo>
                <a:lnTo>
                  <a:pt x="84475" y="37429"/>
                </a:lnTo>
                <a:lnTo>
                  <a:pt x="83530" y="36469"/>
                </a:lnTo>
                <a:lnTo>
                  <a:pt x="48006" y="36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1993132" y="1797801"/>
            <a:ext cx="86395" cy="178551"/>
          </a:xfrm>
          <a:custGeom>
            <a:avLst/>
            <a:gdLst/>
            <a:ahLst/>
            <a:cxnLst/>
            <a:rect l="l" t="t" r="r" b="b"/>
            <a:pathLst>
              <a:path w="86395" h="178551">
                <a:moveTo>
                  <a:pt x="86395" y="42230"/>
                </a:moveTo>
                <a:lnTo>
                  <a:pt x="85435" y="41269"/>
                </a:lnTo>
                <a:lnTo>
                  <a:pt x="85435" y="39349"/>
                </a:lnTo>
                <a:lnTo>
                  <a:pt x="84490" y="38389"/>
                </a:lnTo>
                <a:lnTo>
                  <a:pt x="84490" y="37429"/>
                </a:lnTo>
                <a:lnTo>
                  <a:pt x="83530" y="37429"/>
                </a:lnTo>
                <a:lnTo>
                  <a:pt x="83530" y="36469"/>
                </a:lnTo>
                <a:lnTo>
                  <a:pt x="47045" y="36469"/>
                </a:lnTo>
                <a:lnTo>
                  <a:pt x="47045" y="2880"/>
                </a:lnTo>
                <a:lnTo>
                  <a:pt x="46085" y="1920"/>
                </a:lnTo>
                <a:lnTo>
                  <a:pt x="45125" y="960"/>
                </a:lnTo>
                <a:lnTo>
                  <a:pt x="44165" y="960"/>
                </a:lnTo>
                <a:lnTo>
                  <a:pt x="42245" y="0"/>
                </a:lnTo>
                <a:lnTo>
                  <a:pt x="28803" y="0"/>
                </a:lnTo>
                <a:lnTo>
                  <a:pt x="27843" y="960"/>
                </a:lnTo>
                <a:lnTo>
                  <a:pt x="24963" y="960"/>
                </a:lnTo>
                <a:lnTo>
                  <a:pt x="24003" y="1920"/>
                </a:lnTo>
                <a:lnTo>
                  <a:pt x="23042" y="2880"/>
                </a:lnTo>
                <a:lnTo>
                  <a:pt x="23042" y="36469"/>
                </a:lnTo>
                <a:lnTo>
                  <a:pt x="2880" y="36469"/>
                </a:lnTo>
                <a:lnTo>
                  <a:pt x="1920" y="37429"/>
                </a:lnTo>
                <a:lnTo>
                  <a:pt x="960" y="37429"/>
                </a:lnTo>
                <a:lnTo>
                  <a:pt x="960" y="39349"/>
                </a:lnTo>
                <a:lnTo>
                  <a:pt x="0" y="40309"/>
                </a:lnTo>
                <a:lnTo>
                  <a:pt x="0" y="52791"/>
                </a:lnTo>
                <a:lnTo>
                  <a:pt x="960" y="53751"/>
                </a:lnTo>
                <a:lnTo>
                  <a:pt x="1920" y="55671"/>
                </a:lnTo>
                <a:lnTo>
                  <a:pt x="2880" y="56631"/>
                </a:lnTo>
                <a:lnTo>
                  <a:pt x="23042" y="56631"/>
                </a:lnTo>
                <a:lnTo>
                  <a:pt x="23042" y="141107"/>
                </a:lnTo>
                <a:lnTo>
                  <a:pt x="24003" y="147827"/>
                </a:lnTo>
                <a:lnTo>
                  <a:pt x="24963" y="153588"/>
                </a:lnTo>
                <a:lnTo>
                  <a:pt x="26883" y="159349"/>
                </a:lnTo>
                <a:lnTo>
                  <a:pt x="28803" y="163189"/>
                </a:lnTo>
                <a:lnTo>
                  <a:pt x="31683" y="167030"/>
                </a:lnTo>
                <a:lnTo>
                  <a:pt x="35524" y="170870"/>
                </a:lnTo>
                <a:lnTo>
                  <a:pt x="39364" y="173751"/>
                </a:lnTo>
                <a:lnTo>
                  <a:pt x="44165" y="175671"/>
                </a:lnTo>
                <a:lnTo>
                  <a:pt x="48966" y="177591"/>
                </a:lnTo>
                <a:lnTo>
                  <a:pt x="54726" y="178551"/>
                </a:lnTo>
                <a:lnTo>
                  <a:pt x="64328" y="178551"/>
                </a:lnTo>
                <a:lnTo>
                  <a:pt x="66248" y="177591"/>
                </a:lnTo>
                <a:lnTo>
                  <a:pt x="71048" y="177591"/>
                </a:lnTo>
                <a:lnTo>
                  <a:pt x="72969" y="176631"/>
                </a:lnTo>
                <a:lnTo>
                  <a:pt x="74874" y="176631"/>
                </a:lnTo>
                <a:lnTo>
                  <a:pt x="76809" y="175671"/>
                </a:lnTo>
                <a:lnTo>
                  <a:pt x="78714" y="175671"/>
                </a:lnTo>
                <a:lnTo>
                  <a:pt x="80650" y="174711"/>
                </a:lnTo>
                <a:lnTo>
                  <a:pt x="81610" y="173751"/>
                </a:lnTo>
                <a:lnTo>
                  <a:pt x="82555" y="173751"/>
                </a:lnTo>
                <a:lnTo>
                  <a:pt x="83530" y="172791"/>
                </a:lnTo>
                <a:lnTo>
                  <a:pt x="84490" y="171830"/>
                </a:lnTo>
                <a:lnTo>
                  <a:pt x="85435" y="170870"/>
                </a:lnTo>
                <a:lnTo>
                  <a:pt x="85435" y="168950"/>
                </a:lnTo>
                <a:lnTo>
                  <a:pt x="86395" y="167030"/>
                </a:lnTo>
                <a:lnTo>
                  <a:pt x="86395" y="159349"/>
                </a:lnTo>
                <a:lnTo>
                  <a:pt x="85435" y="157429"/>
                </a:lnTo>
                <a:lnTo>
                  <a:pt x="85435" y="155508"/>
                </a:lnTo>
                <a:lnTo>
                  <a:pt x="84490" y="154548"/>
                </a:lnTo>
                <a:lnTo>
                  <a:pt x="84490" y="153588"/>
                </a:lnTo>
                <a:lnTo>
                  <a:pt x="79674" y="153588"/>
                </a:lnTo>
                <a:lnTo>
                  <a:pt x="78714" y="154548"/>
                </a:lnTo>
                <a:lnTo>
                  <a:pt x="77769" y="154548"/>
                </a:lnTo>
                <a:lnTo>
                  <a:pt x="76809" y="155508"/>
                </a:lnTo>
                <a:lnTo>
                  <a:pt x="74874" y="155508"/>
                </a:lnTo>
                <a:lnTo>
                  <a:pt x="73929" y="156469"/>
                </a:lnTo>
                <a:lnTo>
                  <a:pt x="71993" y="156469"/>
                </a:lnTo>
                <a:lnTo>
                  <a:pt x="70088" y="157429"/>
                </a:lnTo>
                <a:lnTo>
                  <a:pt x="58567" y="157429"/>
                </a:lnTo>
                <a:lnTo>
                  <a:pt x="53766" y="155508"/>
                </a:lnTo>
                <a:lnTo>
                  <a:pt x="50886" y="150708"/>
                </a:lnTo>
                <a:lnTo>
                  <a:pt x="48966" y="145907"/>
                </a:lnTo>
                <a:lnTo>
                  <a:pt x="47045" y="139186"/>
                </a:lnTo>
                <a:lnTo>
                  <a:pt x="47045" y="56631"/>
                </a:lnTo>
                <a:lnTo>
                  <a:pt x="82555" y="56631"/>
                </a:lnTo>
                <a:lnTo>
                  <a:pt x="83530" y="55671"/>
                </a:lnTo>
                <a:lnTo>
                  <a:pt x="84490" y="53751"/>
                </a:lnTo>
                <a:lnTo>
                  <a:pt x="85435" y="51831"/>
                </a:lnTo>
                <a:lnTo>
                  <a:pt x="86395" y="49910"/>
                </a:lnTo>
                <a:lnTo>
                  <a:pt x="86395" y="422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2128494" y="1831418"/>
            <a:ext cx="32381" cy="39337"/>
          </a:xfrm>
          <a:custGeom>
            <a:avLst/>
            <a:gdLst/>
            <a:ahLst/>
            <a:cxnLst/>
            <a:rect l="l" t="t" r="r" b="b"/>
            <a:pathLst>
              <a:path w="32381" h="39337">
                <a:moveTo>
                  <a:pt x="19121" y="1472"/>
                </a:moveTo>
                <a:lnTo>
                  <a:pt x="7680" y="4773"/>
                </a:lnTo>
                <a:lnTo>
                  <a:pt x="0" y="8613"/>
                </a:lnTo>
                <a:lnTo>
                  <a:pt x="960" y="39337"/>
                </a:lnTo>
                <a:lnTo>
                  <a:pt x="2880" y="34536"/>
                </a:lnTo>
                <a:lnTo>
                  <a:pt x="5760" y="30696"/>
                </a:lnTo>
                <a:lnTo>
                  <a:pt x="9601" y="26855"/>
                </a:lnTo>
                <a:lnTo>
                  <a:pt x="13441" y="23975"/>
                </a:lnTo>
                <a:lnTo>
                  <a:pt x="17282" y="22055"/>
                </a:lnTo>
                <a:lnTo>
                  <a:pt x="22082" y="19174"/>
                </a:lnTo>
                <a:lnTo>
                  <a:pt x="32381" y="0"/>
                </a:lnTo>
                <a:lnTo>
                  <a:pt x="19121" y="1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2098730" y="1831390"/>
            <a:ext cx="121919" cy="144962"/>
          </a:xfrm>
          <a:custGeom>
            <a:avLst/>
            <a:gdLst/>
            <a:ahLst/>
            <a:cxnLst/>
            <a:rect l="l" t="t" r="r" b="b"/>
            <a:pathLst>
              <a:path w="121919" h="144962">
                <a:moveTo>
                  <a:pt x="103677" y="12481"/>
                </a:moveTo>
                <a:lnTo>
                  <a:pt x="97917" y="7680"/>
                </a:lnTo>
                <a:lnTo>
                  <a:pt x="90236" y="4800"/>
                </a:lnTo>
                <a:lnTo>
                  <a:pt x="89389" y="4390"/>
                </a:lnTo>
                <a:lnTo>
                  <a:pt x="77525" y="883"/>
                </a:lnTo>
                <a:lnTo>
                  <a:pt x="64312" y="0"/>
                </a:lnTo>
                <a:lnTo>
                  <a:pt x="62144" y="27"/>
                </a:lnTo>
                <a:lnTo>
                  <a:pt x="51846" y="19202"/>
                </a:lnTo>
                <a:lnTo>
                  <a:pt x="56647" y="18242"/>
                </a:lnTo>
                <a:lnTo>
                  <a:pt x="63367" y="18242"/>
                </a:lnTo>
                <a:lnTo>
                  <a:pt x="66871" y="18367"/>
                </a:lnTo>
                <a:lnTo>
                  <a:pt x="79809" y="21754"/>
                </a:lnTo>
                <a:lnTo>
                  <a:pt x="89275" y="29763"/>
                </a:lnTo>
                <a:lnTo>
                  <a:pt x="92113" y="33765"/>
                </a:lnTo>
                <a:lnTo>
                  <a:pt x="96466" y="45283"/>
                </a:lnTo>
                <a:lnTo>
                  <a:pt x="97917" y="59527"/>
                </a:lnTo>
                <a:lnTo>
                  <a:pt x="25923" y="59527"/>
                </a:lnTo>
                <a:lnTo>
                  <a:pt x="25923" y="53766"/>
                </a:lnTo>
                <a:lnTo>
                  <a:pt x="26883" y="48966"/>
                </a:lnTo>
                <a:lnTo>
                  <a:pt x="28803" y="44165"/>
                </a:lnTo>
                <a:lnTo>
                  <a:pt x="30723" y="39364"/>
                </a:lnTo>
                <a:lnTo>
                  <a:pt x="29763" y="8641"/>
                </a:lnTo>
                <a:lnTo>
                  <a:pt x="23042" y="13441"/>
                </a:lnTo>
                <a:lnTo>
                  <a:pt x="17282" y="19202"/>
                </a:lnTo>
                <a:lnTo>
                  <a:pt x="9773" y="30358"/>
                </a:lnTo>
                <a:lnTo>
                  <a:pt x="4800" y="42245"/>
                </a:lnTo>
                <a:lnTo>
                  <a:pt x="3323" y="47522"/>
                </a:lnTo>
                <a:lnTo>
                  <a:pt x="896" y="59673"/>
                </a:lnTo>
                <a:lnTo>
                  <a:pt x="0" y="72953"/>
                </a:lnTo>
                <a:lnTo>
                  <a:pt x="239" y="79997"/>
                </a:lnTo>
                <a:lnTo>
                  <a:pt x="1888" y="92770"/>
                </a:lnTo>
                <a:lnTo>
                  <a:pt x="4800" y="104637"/>
                </a:lnTo>
                <a:lnTo>
                  <a:pt x="7680" y="113278"/>
                </a:lnTo>
                <a:lnTo>
                  <a:pt x="11521" y="120959"/>
                </a:lnTo>
                <a:lnTo>
                  <a:pt x="17282" y="126720"/>
                </a:lnTo>
                <a:lnTo>
                  <a:pt x="23042" y="132481"/>
                </a:lnTo>
                <a:lnTo>
                  <a:pt x="29763" y="137281"/>
                </a:lnTo>
                <a:lnTo>
                  <a:pt x="37444" y="140162"/>
                </a:lnTo>
                <a:lnTo>
                  <a:pt x="40867" y="141236"/>
                </a:lnTo>
                <a:lnTo>
                  <a:pt x="53013" y="143952"/>
                </a:lnTo>
                <a:lnTo>
                  <a:pt x="66248" y="144962"/>
                </a:lnTo>
                <a:lnTo>
                  <a:pt x="72969" y="144962"/>
                </a:lnTo>
                <a:lnTo>
                  <a:pt x="78714" y="144002"/>
                </a:lnTo>
                <a:lnTo>
                  <a:pt x="84475" y="143042"/>
                </a:lnTo>
                <a:lnTo>
                  <a:pt x="90236" y="142082"/>
                </a:lnTo>
                <a:lnTo>
                  <a:pt x="95036" y="141122"/>
                </a:lnTo>
                <a:lnTo>
                  <a:pt x="98877" y="140162"/>
                </a:lnTo>
                <a:lnTo>
                  <a:pt x="102717" y="139202"/>
                </a:lnTo>
                <a:lnTo>
                  <a:pt x="106558" y="138242"/>
                </a:lnTo>
                <a:lnTo>
                  <a:pt x="109438" y="136321"/>
                </a:lnTo>
                <a:lnTo>
                  <a:pt x="112318" y="135361"/>
                </a:lnTo>
                <a:lnTo>
                  <a:pt x="113278" y="134401"/>
                </a:lnTo>
                <a:lnTo>
                  <a:pt x="114239" y="134401"/>
                </a:lnTo>
                <a:lnTo>
                  <a:pt x="114239" y="133441"/>
                </a:lnTo>
                <a:lnTo>
                  <a:pt x="115199" y="132481"/>
                </a:lnTo>
                <a:lnTo>
                  <a:pt x="115199" y="131521"/>
                </a:lnTo>
                <a:lnTo>
                  <a:pt x="116159" y="130561"/>
                </a:lnTo>
                <a:lnTo>
                  <a:pt x="116159" y="118079"/>
                </a:lnTo>
                <a:lnTo>
                  <a:pt x="115199" y="117119"/>
                </a:lnTo>
                <a:lnTo>
                  <a:pt x="115199" y="116159"/>
                </a:lnTo>
                <a:lnTo>
                  <a:pt x="114239" y="116159"/>
                </a:lnTo>
                <a:lnTo>
                  <a:pt x="114239" y="115199"/>
                </a:lnTo>
                <a:lnTo>
                  <a:pt x="111358" y="115199"/>
                </a:lnTo>
                <a:lnTo>
                  <a:pt x="109438" y="116159"/>
                </a:lnTo>
                <a:lnTo>
                  <a:pt x="107518" y="117119"/>
                </a:lnTo>
                <a:lnTo>
                  <a:pt x="104637" y="118079"/>
                </a:lnTo>
                <a:lnTo>
                  <a:pt x="101757" y="119039"/>
                </a:lnTo>
                <a:lnTo>
                  <a:pt x="98877" y="119999"/>
                </a:lnTo>
                <a:lnTo>
                  <a:pt x="95036" y="121920"/>
                </a:lnTo>
                <a:lnTo>
                  <a:pt x="90236" y="122880"/>
                </a:lnTo>
                <a:lnTo>
                  <a:pt x="85435" y="123840"/>
                </a:lnTo>
                <a:lnTo>
                  <a:pt x="80650" y="124800"/>
                </a:lnTo>
                <a:lnTo>
                  <a:pt x="61447" y="124800"/>
                </a:lnTo>
                <a:lnTo>
                  <a:pt x="54726" y="123840"/>
                </a:lnTo>
                <a:lnTo>
                  <a:pt x="48966" y="121920"/>
                </a:lnTo>
                <a:lnTo>
                  <a:pt x="43205" y="119039"/>
                </a:lnTo>
                <a:lnTo>
                  <a:pt x="39364" y="116159"/>
                </a:lnTo>
                <a:lnTo>
                  <a:pt x="35524" y="112318"/>
                </a:lnTo>
                <a:lnTo>
                  <a:pt x="31683" y="107518"/>
                </a:lnTo>
                <a:lnTo>
                  <a:pt x="29763" y="102717"/>
                </a:lnTo>
                <a:lnTo>
                  <a:pt x="27843" y="96956"/>
                </a:lnTo>
                <a:lnTo>
                  <a:pt x="26883" y="91196"/>
                </a:lnTo>
                <a:lnTo>
                  <a:pt x="25923" y="84475"/>
                </a:lnTo>
                <a:lnTo>
                  <a:pt x="25923" y="76794"/>
                </a:lnTo>
                <a:lnTo>
                  <a:pt x="115199" y="76794"/>
                </a:lnTo>
                <a:lnTo>
                  <a:pt x="117119" y="75834"/>
                </a:lnTo>
                <a:lnTo>
                  <a:pt x="119039" y="74889"/>
                </a:lnTo>
                <a:lnTo>
                  <a:pt x="120959" y="72953"/>
                </a:lnTo>
                <a:lnTo>
                  <a:pt x="121919" y="70088"/>
                </a:lnTo>
                <a:lnTo>
                  <a:pt x="121919" y="53766"/>
                </a:lnTo>
                <a:lnTo>
                  <a:pt x="120959" y="45125"/>
                </a:lnTo>
                <a:lnTo>
                  <a:pt x="119039" y="38404"/>
                </a:lnTo>
                <a:lnTo>
                  <a:pt x="116159" y="30723"/>
                </a:lnTo>
                <a:lnTo>
                  <a:pt x="113278" y="24003"/>
                </a:lnTo>
                <a:lnTo>
                  <a:pt x="108478" y="18242"/>
                </a:lnTo>
                <a:lnTo>
                  <a:pt x="103677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2258095" y="1831390"/>
            <a:ext cx="77754" cy="143042"/>
          </a:xfrm>
          <a:custGeom>
            <a:avLst/>
            <a:gdLst/>
            <a:ahLst/>
            <a:cxnLst/>
            <a:rect l="l" t="t" r="r" b="b"/>
            <a:pathLst>
              <a:path w="77754" h="143042">
                <a:moveTo>
                  <a:pt x="77754" y="12481"/>
                </a:moveTo>
                <a:lnTo>
                  <a:pt x="76794" y="10561"/>
                </a:lnTo>
                <a:lnTo>
                  <a:pt x="76794" y="4800"/>
                </a:lnTo>
                <a:lnTo>
                  <a:pt x="75834" y="4800"/>
                </a:lnTo>
                <a:lnTo>
                  <a:pt x="75834" y="3840"/>
                </a:lnTo>
                <a:lnTo>
                  <a:pt x="74874" y="3840"/>
                </a:lnTo>
                <a:lnTo>
                  <a:pt x="74874" y="2880"/>
                </a:lnTo>
                <a:lnTo>
                  <a:pt x="73914" y="2880"/>
                </a:lnTo>
                <a:lnTo>
                  <a:pt x="71993" y="1920"/>
                </a:lnTo>
                <a:lnTo>
                  <a:pt x="71033" y="1920"/>
                </a:lnTo>
                <a:lnTo>
                  <a:pt x="69113" y="960"/>
                </a:lnTo>
                <a:lnTo>
                  <a:pt x="67193" y="960"/>
                </a:lnTo>
                <a:lnTo>
                  <a:pt x="65272" y="0"/>
                </a:lnTo>
                <a:lnTo>
                  <a:pt x="51831" y="0"/>
                </a:lnTo>
                <a:lnTo>
                  <a:pt x="49911" y="960"/>
                </a:lnTo>
                <a:lnTo>
                  <a:pt x="47030" y="1920"/>
                </a:lnTo>
                <a:lnTo>
                  <a:pt x="44150" y="2880"/>
                </a:lnTo>
                <a:lnTo>
                  <a:pt x="41269" y="4800"/>
                </a:lnTo>
                <a:lnTo>
                  <a:pt x="38389" y="6720"/>
                </a:lnTo>
                <a:lnTo>
                  <a:pt x="35509" y="9601"/>
                </a:lnTo>
                <a:lnTo>
                  <a:pt x="31668" y="12481"/>
                </a:lnTo>
                <a:lnTo>
                  <a:pt x="28788" y="16322"/>
                </a:lnTo>
                <a:lnTo>
                  <a:pt x="24947" y="20162"/>
                </a:lnTo>
                <a:lnTo>
                  <a:pt x="22082" y="25923"/>
                </a:lnTo>
                <a:lnTo>
                  <a:pt x="22082" y="5760"/>
                </a:lnTo>
                <a:lnTo>
                  <a:pt x="21107" y="4800"/>
                </a:lnTo>
                <a:lnTo>
                  <a:pt x="21107" y="3840"/>
                </a:lnTo>
                <a:lnTo>
                  <a:pt x="20147" y="2880"/>
                </a:lnTo>
                <a:lnTo>
                  <a:pt x="19202" y="2880"/>
                </a:lnTo>
                <a:lnTo>
                  <a:pt x="19202" y="1920"/>
                </a:lnTo>
                <a:lnTo>
                  <a:pt x="3840" y="1920"/>
                </a:lnTo>
                <a:lnTo>
                  <a:pt x="2865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40162"/>
                </a:lnTo>
                <a:lnTo>
                  <a:pt x="960" y="141122"/>
                </a:lnTo>
                <a:lnTo>
                  <a:pt x="1920" y="142082"/>
                </a:lnTo>
                <a:lnTo>
                  <a:pt x="4800" y="142082"/>
                </a:lnTo>
                <a:lnTo>
                  <a:pt x="5745" y="143042"/>
                </a:lnTo>
                <a:lnTo>
                  <a:pt x="18242" y="143042"/>
                </a:lnTo>
                <a:lnTo>
                  <a:pt x="19202" y="142082"/>
                </a:lnTo>
                <a:lnTo>
                  <a:pt x="22082" y="142082"/>
                </a:lnTo>
                <a:lnTo>
                  <a:pt x="23027" y="141122"/>
                </a:lnTo>
                <a:lnTo>
                  <a:pt x="23987" y="140162"/>
                </a:lnTo>
                <a:lnTo>
                  <a:pt x="23987" y="51846"/>
                </a:lnTo>
                <a:lnTo>
                  <a:pt x="27828" y="46085"/>
                </a:lnTo>
                <a:lnTo>
                  <a:pt x="30708" y="41285"/>
                </a:lnTo>
                <a:lnTo>
                  <a:pt x="33588" y="37444"/>
                </a:lnTo>
                <a:lnTo>
                  <a:pt x="36469" y="33604"/>
                </a:lnTo>
                <a:lnTo>
                  <a:pt x="39349" y="30723"/>
                </a:lnTo>
                <a:lnTo>
                  <a:pt x="41269" y="28803"/>
                </a:lnTo>
                <a:lnTo>
                  <a:pt x="44150" y="26883"/>
                </a:lnTo>
                <a:lnTo>
                  <a:pt x="47030" y="24963"/>
                </a:lnTo>
                <a:lnTo>
                  <a:pt x="48950" y="24003"/>
                </a:lnTo>
                <a:lnTo>
                  <a:pt x="51831" y="23042"/>
                </a:lnTo>
                <a:lnTo>
                  <a:pt x="62392" y="23042"/>
                </a:lnTo>
                <a:lnTo>
                  <a:pt x="64312" y="24003"/>
                </a:lnTo>
                <a:lnTo>
                  <a:pt x="65272" y="24003"/>
                </a:lnTo>
                <a:lnTo>
                  <a:pt x="67193" y="24963"/>
                </a:lnTo>
                <a:lnTo>
                  <a:pt x="70073" y="24963"/>
                </a:lnTo>
                <a:lnTo>
                  <a:pt x="71033" y="25923"/>
                </a:lnTo>
                <a:lnTo>
                  <a:pt x="71993" y="25923"/>
                </a:lnTo>
                <a:lnTo>
                  <a:pt x="72953" y="26883"/>
                </a:lnTo>
                <a:lnTo>
                  <a:pt x="74874" y="26883"/>
                </a:lnTo>
                <a:lnTo>
                  <a:pt x="74874" y="25923"/>
                </a:lnTo>
                <a:lnTo>
                  <a:pt x="75834" y="25923"/>
                </a:lnTo>
                <a:lnTo>
                  <a:pt x="75834" y="24963"/>
                </a:lnTo>
                <a:lnTo>
                  <a:pt x="76794" y="24003"/>
                </a:lnTo>
                <a:lnTo>
                  <a:pt x="76794" y="20162"/>
                </a:lnTo>
                <a:lnTo>
                  <a:pt x="77754" y="19202"/>
                </a:lnTo>
                <a:lnTo>
                  <a:pt x="77754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2359853" y="1771878"/>
            <a:ext cx="106558" cy="151683"/>
          </a:xfrm>
          <a:custGeom>
            <a:avLst/>
            <a:gdLst/>
            <a:ahLst/>
            <a:cxnLst/>
            <a:rect l="l" t="t" r="r" b="b"/>
            <a:pathLst>
              <a:path w="106558" h="151683">
                <a:moveTo>
                  <a:pt x="960" y="14401"/>
                </a:moveTo>
                <a:lnTo>
                  <a:pt x="960" y="17282"/>
                </a:lnTo>
                <a:lnTo>
                  <a:pt x="0" y="18242"/>
                </a:lnTo>
                <a:lnTo>
                  <a:pt x="0" y="23042"/>
                </a:lnTo>
                <a:lnTo>
                  <a:pt x="960" y="24963"/>
                </a:lnTo>
                <a:lnTo>
                  <a:pt x="960" y="28803"/>
                </a:lnTo>
                <a:lnTo>
                  <a:pt x="1905" y="29763"/>
                </a:lnTo>
                <a:lnTo>
                  <a:pt x="1905" y="30708"/>
                </a:lnTo>
                <a:lnTo>
                  <a:pt x="2865" y="30708"/>
                </a:lnTo>
                <a:lnTo>
                  <a:pt x="2865" y="31683"/>
                </a:lnTo>
                <a:lnTo>
                  <a:pt x="5745" y="31683"/>
                </a:lnTo>
                <a:lnTo>
                  <a:pt x="7680" y="30708"/>
                </a:lnTo>
                <a:lnTo>
                  <a:pt x="9585" y="29763"/>
                </a:lnTo>
                <a:lnTo>
                  <a:pt x="11521" y="28803"/>
                </a:lnTo>
                <a:lnTo>
                  <a:pt x="14401" y="27843"/>
                </a:lnTo>
                <a:lnTo>
                  <a:pt x="17266" y="25923"/>
                </a:lnTo>
                <a:lnTo>
                  <a:pt x="20147" y="24963"/>
                </a:lnTo>
                <a:lnTo>
                  <a:pt x="23987" y="23042"/>
                </a:lnTo>
                <a:lnTo>
                  <a:pt x="27828" y="22082"/>
                </a:lnTo>
                <a:lnTo>
                  <a:pt x="32628" y="21122"/>
                </a:lnTo>
                <a:lnTo>
                  <a:pt x="37429" y="20162"/>
                </a:lnTo>
                <a:lnTo>
                  <a:pt x="49911" y="20162"/>
                </a:lnTo>
                <a:lnTo>
                  <a:pt x="54711" y="21122"/>
                </a:lnTo>
                <a:lnTo>
                  <a:pt x="59512" y="23042"/>
                </a:lnTo>
                <a:lnTo>
                  <a:pt x="64312" y="24963"/>
                </a:lnTo>
                <a:lnTo>
                  <a:pt x="69113" y="27843"/>
                </a:lnTo>
                <a:lnTo>
                  <a:pt x="71993" y="30708"/>
                </a:lnTo>
                <a:lnTo>
                  <a:pt x="74874" y="34549"/>
                </a:lnTo>
                <a:lnTo>
                  <a:pt x="77754" y="38389"/>
                </a:lnTo>
                <a:lnTo>
                  <a:pt x="78714" y="43205"/>
                </a:lnTo>
                <a:lnTo>
                  <a:pt x="80634" y="47990"/>
                </a:lnTo>
                <a:lnTo>
                  <a:pt x="81594" y="52791"/>
                </a:lnTo>
                <a:lnTo>
                  <a:pt x="81594" y="63352"/>
                </a:lnTo>
                <a:lnTo>
                  <a:pt x="80634" y="68153"/>
                </a:lnTo>
                <a:lnTo>
                  <a:pt x="79674" y="71993"/>
                </a:lnTo>
                <a:lnTo>
                  <a:pt x="77754" y="76794"/>
                </a:lnTo>
                <a:lnTo>
                  <a:pt x="75834" y="80634"/>
                </a:lnTo>
                <a:lnTo>
                  <a:pt x="72953" y="84475"/>
                </a:lnTo>
                <a:lnTo>
                  <a:pt x="70073" y="87355"/>
                </a:lnTo>
                <a:lnTo>
                  <a:pt x="66233" y="90236"/>
                </a:lnTo>
                <a:lnTo>
                  <a:pt x="62392" y="92156"/>
                </a:lnTo>
                <a:lnTo>
                  <a:pt x="57591" y="94076"/>
                </a:lnTo>
                <a:lnTo>
                  <a:pt x="51831" y="95036"/>
                </a:lnTo>
                <a:lnTo>
                  <a:pt x="39349" y="95036"/>
                </a:lnTo>
                <a:lnTo>
                  <a:pt x="38389" y="95996"/>
                </a:lnTo>
                <a:lnTo>
                  <a:pt x="36469" y="95996"/>
                </a:lnTo>
                <a:lnTo>
                  <a:pt x="35509" y="96956"/>
                </a:lnTo>
                <a:lnTo>
                  <a:pt x="34549" y="97916"/>
                </a:lnTo>
                <a:lnTo>
                  <a:pt x="33588" y="98877"/>
                </a:lnTo>
                <a:lnTo>
                  <a:pt x="32628" y="99837"/>
                </a:lnTo>
                <a:lnTo>
                  <a:pt x="32628" y="100797"/>
                </a:lnTo>
                <a:lnTo>
                  <a:pt x="31668" y="102717"/>
                </a:lnTo>
                <a:lnTo>
                  <a:pt x="31668" y="106558"/>
                </a:lnTo>
                <a:lnTo>
                  <a:pt x="32628" y="146867"/>
                </a:lnTo>
                <a:lnTo>
                  <a:pt x="32628" y="147827"/>
                </a:lnTo>
                <a:lnTo>
                  <a:pt x="33588" y="148803"/>
                </a:lnTo>
                <a:lnTo>
                  <a:pt x="33588" y="149748"/>
                </a:lnTo>
                <a:lnTo>
                  <a:pt x="34549" y="150708"/>
                </a:lnTo>
                <a:lnTo>
                  <a:pt x="36469" y="150708"/>
                </a:lnTo>
                <a:lnTo>
                  <a:pt x="37429" y="151683"/>
                </a:lnTo>
                <a:lnTo>
                  <a:pt x="47990" y="151683"/>
                </a:lnTo>
                <a:lnTo>
                  <a:pt x="50871" y="150708"/>
                </a:lnTo>
                <a:lnTo>
                  <a:pt x="52791" y="150708"/>
                </a:lnTo>
                <a:lnTo>
                  <a:pt x="54711" y="149748"/>
                </a:lnTo>
                <a:lnTo>
                  <a:pt x="54711" y="146867"/>
                </a:lnTo>
                <a:lnTo>
                  <a:pt x="56631" y="111358"/>
                </a:lnTo>
                <a:lnTo>
                  <a:pt x="64312" y="111358"/>
                </a:lnTo>
                <a:lnTo>
                  <a:pt x="71033" y="109438"/>
                </a:lnTo>
                <a:lnTo>
                  <a:pt x="76794" y="107518"/>
                </a:lnTo>
                <a:lnTo>
                  <a:pt x="82555" y="104637"/>
                </a:lnTo>
                <a:lnTo>
                  <a:pt x="88315" y="100797"/>
                </a:lnTo>
                <a:lnTo>
                  <a:pt x="93101" y="95996"/>
                </a:lnTo>
                <a:lnTo>
                  <a:pt x="96941" y="91196"/>
                </a:lnTo>
                <a:lnTo>
                  <a:pt x="100782" y="85435"/>
                </a:lnTo>
                <a:lnTo>
                  <a:pt x="102717" y="78714"/>
                </a:lnTo>
                <a:lnTo>
                  <a:pt x="105597" y="71993"/>
                </a:lnTo>
                <a:lnTo>
                  <a:pt x="106558" y="64312"/>
                </a:lnTo>
                <a:lnTo>
                  <a:pt x="106558" y="48950"/>
                </a:lnTo>
                <a:lnTo>
                  <a:pt x="105597" y="41269"/>
                </a:lnTo>
                <a:lnTo>
                  <a:pt x="102717" y="34549"/>
                </a:lnTo>
                <a:lnTo>
                  <a:pt x="100782" y="27843"/>
                </a:lnTo>
                <a:lnTo>
                  <a:pt x="96941" y="21122"/>
                </a:lnTo>
                <a:lnTo>
                  <a:pt x="92156" y="16322"/>
                </a:lnTo>
                <a:lnTo>
                  <a:pt x="87355" y="11521"/>
                </a:lnTo>
                <a:lnTo>
                  <a:pt x="80634" y="7680"/>
                </a:lnTo>
                <a:lnTo>
                  <a:pt x="73913" y="4800"/>
                </a:lnTo>
                <a:lnTo>
                  <a:pt x="71528" y="3722"/>
                </a:lnTo>
                <a:lnTo>
                  <a:pt x="59642" y="756"/>
                </a:lnTo>
                <a:lnTo>
                  <a:pt x="46070" y="0"/>
                </a:lnTo>
                <a:lnTo>
                  <a:pt x="36469" y="0"/>
                </a:lnTo>
                <a:lnTo>
                  <a:pt x="31668" y="960"/>
                </a:lnTo>
                <a:lnTo>
                  <a:pt x="26868" y="1920"/>
                </a:lnTo>
                <a:lnTo>
                  <a:pt x="22082" y="2880"/>
                </a:lnTo>
                <a:lnTo>
                  <a:pt x="18242" y="4800"/>
                </a:lnTo>
                <a:lnTo>
                  <a:pt x="14401" y="5760"/>
                </a:lnTo>
                <a:lnTo>
                  <a:pt x="11521" y="7680"/>
                </a:lnTo>
                <a:lnTo>
                  <a:pt x="8641" y="8641"/>
                </a:lnTo>
                <a:lnTo>
                  <a:pt x="5745" y="10561"/>
                </a:lnTo>
                <a:lnTo>
                  <a:pt x="3840" y="11521"/>
                </a:lnTo>
                <a:lnTo>
                  <a:pt x="2865" y="12481"/>
                </a:lnTo>
                <a:lnTo>
                  <a:pt x="1905" y="13441"/>
                </a:lnTo>
                <a:lnTo>
                  <a:pt x="96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2389601" y="1941789"/>
            <a:ext cx="30723" cy="32644"/>
          </a:xfrm>
          <a:custGeom>
            <a:avLst/>
            <a:gdLst/>
            <a:ahLst/>
            <a:cxnLst/>
            <a:rect l="l" t="t" r="r" b="b"/>
            <a:pathLst>
              <a:path w="30723" h="32644">
                <a:moveTo>
                  <a:pt x="28803" y="5760"/>
                </a:moveTo>
                <a:lnTo>
                  <a:pt x="28803" y="4800"/>
                </a:lnTo>
                <a:lnTo>
                  <a:pt x="2688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2082" y="960"/>
                </a:lnTo>
                <a:lnTo>
                  <a:pt x="20162" y="0"/>
                </a:lnTo>
                <a:lnTo>
                  <a:pt x="9601" y="0"/>
                </a:lnTo>
                <a:lnTo>
                  <a:pt x="7680" y="960"/>
                </a:lnTo>
                <a:lnTo>
                  <a:pt x="5760" y="960"/>
                </a:lnTo>
                <a:lnTo>
                  <a:pt x="3840" y="1920"/>
                </a:lnTo>
                <a:lnTo>
                  <a:pt x="2880" y="2880"/>
                </a:lnTo>
                <a:lnTo>
                  <a:pt x="1920" y="4800"/>
                </a:lnTo>
                <a:lnTo>
                  <a:pt x="960" y="5760"/>
                </a:lnTo>
                <a:lnTo>
                  <a:pt x="0" y="8641"/>
                </a:lnTo>
                <a:lnTo>
                  <a:pt x="0" y="24002"/>
                </a:lnTo>
                <a:lnTo>
                  <a:pt x="960" y="26883"/>
                </a:lnTo>
                <a:lnTo>
                  <a:pt x="1920" y="27843"/>
                </a:lnTo>
                <a:lnTo>
                  <a:pt x="2880" y="29763"/>
                </a:lnTo>
                <a:lnTo>
                  <a:pt x="3840" y="30723"/>
                </a:lnTo>
                <a:lnTo>
                  <a:pt x="5760" y="31683"/>
                </a:lnTo>
                <a:lnTo>
                  <a:pt x="7680" y="32644"/>
                </a:lnTo>
                <a:lnTo>
                  <a:pt x="22082" y="32644"/>
                </a:lnTo>
                <a:lnTo>
                  <a:pt x="24963" y="31683"/>
                </a:lnTo>
                <a:lnTo>
                  <a:pt x="25923" y="30723"/>
                </a:lnTo>
                <a:lnTo>
                  <a:pt x="26883" y="29763"/>
                </a:lnTo>
                <a:lnTo>
                  <a:pt x="28803" y="27843"/>
                </a:lnTo>
                <a:lnTo>
                  <a:pt x="29763" y="26883"/>
                </a:lnTo>
                <a:lnTo>
                  <a:pt x="29763" y="24002"/>
                </a:lnTo>
                <a:lnTo>
                  <a:pt x="30723" y="22082"/>
                </a:lnTo>
                <a:lnTo>
                  <a:pt x="30723" y="13441"/>
                </a:lnTo>
                <a:lnTo>
                  <a:pt x="29763" y="10561"/>
                </a:lnTo>
                <a:lnTo>
                  <a:pt x="29763" y="8641"/>
                </a:lnTo>
                <a:lnTo>
                  <a:pt x="28803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1528511" y="2126101"/>
            <a:ext cx="101757" cy="151683"/>
          </a:xfrm>
          <a:custGeom>
            <a:avLst/>
            <a:gdLst/>
            <a:ahLst/>
            <a:cxnLst/>
            <a:rect l="l" t="t" r="r" b="b"/>
            <a:pathLst>
              <a:path w="101757" h="151683">
                <a:moveTo>
                  <a:pt x="97917" y="151683"/>
                </a:moveTo>
                <a:lnTo>
                  <a:pt x="99837" y="151683"/>
                </a:lnTo>
                <a:lnTo>
                  <a:pt x="100797" y="150723"/>
                </a:lnTo>
                <a:lnTo>
                  <a:pt x="101757" y="150723"/>
                </a:lnTo>
                <a:lnTo>
                  <a:pt x="101757" y="145922"/>
                </a:lnTo>
                <a:lnTo>
                  <a:pt x="100797" y="144962"/>
                </a:lnTo>
                <a:lnTo>
                  <a:pt x="100797" y="143042"/>
                </a:lnTo>
                <a:lnTo>
                  <a:pt x="98877" y="140162"/>
                </a:lnTo>
                <a:lnTo>
                  <a:pt x="85435" y="106558"/>
                </a:lnTo>
                <a:lnTo>
                  <a:pt x="84475" y="102717"/>
                </a:lnTo>
                <a:lnTo>
                  <a:pt x="82555" y="98877"/>
                </a:lnTo>
                <a:lnTo>
                  <a:pt x="80634" y="95996"/>
                </a:lnTo>
                <a:lnTo>
                  <a:pt x="79674" y="93116"/>
                </a:lnTo>
                <a:lnTo>
                  <a:pt x="77754" y="90236"/>
                </a:lnTo>
                <a:lnTo>
                  <a:pt x="75834" y="88331"/>
                </a:lnTo>
                <a:lnTo>
                  <a:pt x="73914" y="85435"/>
                </a:lnTo>
                <a:lnTo>
                  <a:pt x="71993" y="83515"/>
                </a:lnTo>
                <a:lnTo>
                  <a:pt x="70088" y="81594"/>
                </a:lnTo>
                <a:lnTo>
                  <a:pt x="68153" y="80650"/>
                </a:lnTo>
                <a:lnTo>
                  <a:pt x="66248" y="78714"/>
                </a:lnTo>
                <a:lnTo>
                  <a:pt x="63367" y="77769"/>
                </a:lnTo>
                <a:lnTo>
                  <a:pt x="68153" y="75834"/>
                </a:lnTo>
                <a:lnTo>
                  <a:pt x="71993" y="73929"/>
                </a:lnTo>
                <a:lnTo>
                  <a:pt x="75834" y="71993"/>
                </a:lnTo>
                <a:lnTo>
                  <a:pt x="78714" y="70088"/>
                </a:lnTo>
                <a:lnTo>
                  <a:pt x="82555" y="67208"/>
                </a:lnTo>
                <a:lnTo>
                  <a:pt x="84475" y="64328"/>
                </a:lnTo>
                <a:lnTo>
                  <a:pt x="87355" y="60487"/>
                </a:lnTo>
                <a:lnTo>
                  <a:pt x="89275" y="57607"/>
                </a:lnTo>
                <a:lnTo>
                  <a:pt x="90236" y="53766"/>
                </a:lnTo>
                <a:lnTo>
                  <a:pt x="92156" y="48966"/>
                </a:lnTo>
                <a:lnTo>
                  <a:pt x="93116" y="45125"/>
                </a:lnTo>
                <a:lnTo>
                  <a:pt x="93116" y="34564"/>
                </a:lnTo>
                <a:lnTo>
                  <a:pt x="92156" y="29763"/>
                </a:lnTo>
                <a:lnTo>
                  <a:pt x="90236" y="24963"/>
                </a:lnTo>
                <a:lnTo>
                  <a:pt x="89275" y="21122"/>
                </a:lnTo>
                <a:lnTo>
                  <a:pt x="86395" y="17282"/>
                </a:lnTo>
                <a:lnTo>
                  <a:pt x="83515" y="13441"/>
                </a:lnTo>
                <a:lnTo>
                  <a:pt x="80634" y="10561"/>
                </a:lnTo>
                <a:lnTo>
                  <a:pt x="76794" y="7680"/>
                </a:lnTo>
                <a:lnTo>
                  <a:pt x="71993" y="5760"/>
                </a:lnTo>
                <a:lnTo>
                  <a:pt x="68153" y="2880"/>
                </a:lnTo>
                <a:lnTo>
                  <a:pt x="62407" y="1920"/>
                </a:lnTo>
                <a:lnTo>
                  <a:pt x="56647" y="960"/>
                </a:lnTo>
                <a:lnTo>
                  <a:pt x="54726" y="0"/>
                </a:lnTo>
                <a:lnTo>
                  <a:pt x="4800" y="0"/>
                </a:lnTo>
                <a:lnTo>
                  <a:pt x="288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148803"/>
                </a:lnTo>
                <a:lnTo>
                  <a:pt x="960" y="149763"/>
                </a:lnTo>
                <a:lnTo>
                  <a:pt x="960" y="150723"/>
                </a:lnTo>
                <a:lnTo>
                  <a:pt x="1920" y="150723"/>
                </a:lnTo>
                <a:lnTo>
                  <a:pt x="2880" y="151683"/>
                </a:lnTo>
                <a:lnTo>
                  <a:pt x="18242" y="151683"/>
                </a:lnTo>
                <a:lnTo>
                  <a:pt x="19202" y="150723"/>
                </a:lnTo>
                <a:lnTo>
                  <a:pt x="20162" y="150723"/>
                </a:lnTo>
                <a:lnTo>
                  <a:pt x="20162" y="149763"/>
                </a:lnTo>
                <a:lnTo>
                  <a:pt x="21122" y="148803"/>
                </a:lnTo>
                <a:lnTo>
                  <a:pt x="21122" y="83515"/>
                </a:lnTo>
                <a:lnTo>
                  <a:pt x="34564" y="83515"/>
                </a:lnTo>
                <a:lnTo>
                  <a:pt x="21122" y="67208"/>
                </a:lnTo>
                <a:lnTo>
                  <a:pt x="21122" y="16322"/>
                </a:lnTo>
                <a:lnTo>
                  <a:pt x="47030" y="16322"/>
                </a:lnTo>
                <a:lnTo>
                  <a:pt x="49911" y="17282"/>
                </a:lnTo>
                <a:lnTo>
                  <a:pt x="51846" y="17282"/>
                </a:lnTo>
                <a:lnTo>
                  <a:pt x="53751" y="18242"/>
                </a:lnTo>
                <a:lnTo>
                  <a:pt x="60472" y="20162"/>
                </a:lnTo>
                <a:lnTo>
                  <a:pt x="65272" y="23042"/>
                </a:lnTo>
                <a:lnTo>
                  <a:pt x="67193" y="26883"/>
                </a:lnTo>
                <a:lnTo>
                  <a:pt x="70088" y="30723"/>
                </a:lnTo>
                <a:lnTo>
                  <a:pt x="71033" y="35524"/>
                </a:lnTo>
                <a:lnTo>
                  <a:pt x="71033" y="48966"/>
                </a:lnTo>
                <a:lnTo>
                  <a:pt x="69113" y="51846"/>
                </a:lnTo>
                <a:lnTo>
                  <a:pt x="68153" y="54726"/>
                </a:lnTo>
                <a:lnTo>
                  <a:pt x="66248" y="57607"/>
                </a:lnTo>
                <a:lnTo>
                  <a:pt x="64312" y="60487"/>
                </a:lnTo>
                <a:lnTo>
                  <a:pt x="61432" y="62407"/>
                </a:lnTo>
                <a:lnTo>
                  <a:pt x="57591" y="64328"/>
                </a:lnTo>
                <a:lnTo>
                  <a:pt x="53751" y="65288"/>
                </a:lnTo>
                <a:lnTo>
                  <a:pt x="49911" y="67208"/>
                </a:lnTo>
                <a:lnTo>
                  <a:pt x="46085" y="67208"/>
                </a:lnTo>
                <a:lnTo>
                  <a:pt x="43190" y="84490"/>
                </a:lnTo>
                <a:lnTo>
                  <a:pt x="46085" y="85435"/>
                </a:lnTo>
                <a:lnTo>
                  <a:pt x="48966" y="87355"/>
                </a:lnTo>
                <a:lnTo>
                  <a:pt x="51846" y="89275"/>
                </a:lnTo>
                <a:lnTo>
                  <a:pt x="54726" y="91196"/>
                </a:lnTo>
                <a:lnTo>
                  <a:pt x="56647" y="94076"/>
                </a:lnTo>
                <a:lnTo>
                  <a:pt x="59527" y="96956"/>
                </a:lnTo>
                <a:lnTo>
                  <a:pt x="60472" y="100797"/>
                </a:lnTo>
                <a:lnTo>
                  <a:pt x="62407" y="103677"/>
                </a:lnTo>
                <a:lnTo>
                  <a:pt x="64312" y="107518"/>
                </a:lnTo>
                <a:lnTo>
                  <a:pt x="66248" y="111358"/>
                </a:lnTo>
                <a:lnTo>
                  <a:pt x="79674" y="146883"/>
                </a:lnTo>
                <a:lnTo>
                  <a:pt x="80634" y="147843"/>
                </a:lnTo>
                <a:lnTo>
                  <a:pt x="80634" y="149763"/>
                </a:lnTo>
                <a:lnTo>
                  <a:pt x="81594" y="150723"/>
                </a:lnTo>
                <a:lnTo>
                  <a:pt x="82555" y="150723"/>
                </a:lnTo>
                <a:lnTo>
                  <a:pt x="82555" y="151683"/>
                </a:lnTo>
                <a:lnTo>
                  <a:pt x="97917" y="151683"/>
                </a:lnTo>
                <a:close/>
              </a:path>
              <a:path w="101757" h="151683">
                <a:moveTo>
                  <a:pt x="40325" y="67208"/>
                </a:moveTo>
                <a:lnTo>
                  <a:pt x="21122" y="67208"/>
                </a:lnTo>
                <a:lnTo>
                  <a:pt x="34564" y="83515"/>
                </a:lnTo>
                <a:lnTo>
                  <a:pt x="39364" y="83515"/>
                </a:lnTo>
                <a:lnTo>
                  <a:pt x="43190" y="84490"/>
                </a:lnTo>
                <a:lnTo>
                  <a:pt x="46085" y="67208"/>
                </a:lnTo>
                <a:lnTo>
                  <a:pt x="40325" y="6720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1666753" y="2163546"/>
            <a:ext cx="76794" cy="72953"/>
          </a:xfrm>
          <a:custGeom>
            <a:avLst/>
            <a:gdLst/>
            <a:ahLst/>
            <a:cxnLst/>
            <a:rect l="l" t="t" r="r" b="b"/>
            <a:pathLst>
              <a:path w="76794" h="72953">
                <a:moveTo>
                  <a:pt x="960" y="39364"/>
                </a:moveTo>
                <a:lnTo>
                  <a:pt x="1920" y="35524"/>
                </a:lnTo>
                <a:lnTo>
                  <a:pt x="3840" y="31683"/>
                </a:lnTo>
                <a:lnTo>
                  <a:pt x="5760" y="27843"/>
                </a:lnTo>
                <a:lnTo>
                  <a:pt x="7680" y="24963"/>
                </a:lnTo>
                <a:lnTo>
                  <a:pt x="10546" y="22082"/>
                </a:lnTo>
                <a:lnTo>
                  <a:pt x="13426" y="20162"/>
                </a:lnTo>
                <a:lnTo>
                  <a:pt x="16322" y="18242"/>
                </a:lnTo>
                <a:lnTo>
                  <a:pt x="20147" y="16322"/>
                </a:lnTo>
                <a:lnTo>
                  <a:pt x="24947" y="15361"/>
                </a:lnTo>
                <a:lnTo>
                  <a:pt x="38389" y="15361"/>
                </a:lnTo>
                <a:lnTo>
                  <a:pt x="46070" y="18242"/>
                </a:lnTo>
                <a:lnTo>
                  <a:pt x="49911" y="24002"/>
                </a:lnTo>
                <a:lnTo>
                  <a:pt x="54711" y="29763"/>
                </a:lnTo>
                <a:lnTo>
                  <a:pt x="57591" y="37429"/>
                </a:lnTo>
                <a:lnTo>
                  <a:pt x="57591" y="47990"/>
                </a:lnTo>
                <a:lnTo>
                  <a:pt x="0" y="47990"/>
                </a:lnTo>
                <a:lnTo>
                  <a:pt x="0" y="43205"/>
                </a:lnTo>
                <a:lnTo>
                  <a:pt x="0" y="72953"/>
                </a:lnTo>
                <a:lnTo>
                  <a:pt x="0" y="62392"/>
                </a:lnTo>
                <a:lnTo>
                  <a:pt x="71033" y="62392"/>
                </a:lnTo>
                <a:lnTo>
                  <a:pt x="72953" y="61432"/>
                </a:lnTo>
                <a:lnTo>
                  <a:pt x="73914" y="60472"/>
                </a:lnTo>
                <a:lnTo>
                  <a:pt x="75834" y="58552"/>
                </a:lnTo>
                <a:lnTo>
                  <a:pt x="76794" y="56631"/>
                </a:lnTo>
                <a:lnTo>
                  <a:pt x="76794" y="43205"/>
                </a:lnTo>
                <a:lnTo>
                  <a:pt x="75834" y="36484"/>
                </a:lnTo>
                <a:lnTo>
                  <a:pt x="73914" y="30708"/>
                </a:lnTo>
                <a:lnTo>
                  <a:pt x="71993" y="24963"/>
                </a:lnTo>
                <a:lnTo>
                  <a:pt x="69113" y="19202"/>
                </a:lnTo>
                <a:lnTo>
                  <a:pt x="65272" y="15361"/>
                </a:lnTo>
                <a:lnTo>
                  <a:pt x="62392" y="10561"/>
                </a:lnTo>
                <a:lnTo>
                  <a:pt x="57591" y="6720"/>
                </a:lnTo>
                <a:lnTo>
                  <a:pt x="50871" y="3840"/>
                </a:lnTo>
                <a:lnTo>
                  <a:pt x="45110" y="1920"/>
                </a:lnTo>
                <a:lnTo>
                  <a:pt x="38389" y="0"/>
                </a:lnTo>
                <a:lnTo>
                  <a:pt x="22082" y="0"/>
                </a:lnTo>
                <a:lnTo>
                  <a:pt x="15361" y="1920"/>
                </a:lnTo>
                <a:lnTo>
                  <a:pt x="8641" y="4800"/>
                </a:lnTo>
                <a:lnTo>
                  <a:pt x="2865" y="6720"/>
                </a:lnTo>
                <a:lnTo>
                  <a:pt x="960" y="3936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1646590" y="2170267"/>
            <a:ext cx="92156" cy="109438"/>
          </a:xfrm>
          <a:custGeom>
            <a:avLst/>
            <a:gdLst/>
            <a:ahLst/>
            <a:cxnLst/>
            <a:rect l="l" t="t" r="r" b="b"/>
            <a:pathLst>
              <a:path w="92156" h="109438">
                <a:moveTo>
                  <a:pt x="0" y="43190"/>
                </a:moveTo>
                <a:lnTo>
                  <a:pt x="0" y="61432"/>
                </a:lnTo>
                <a:lnTo>
                  <a:pt x="960" y="70073"/>
                </a:lnTo>
                <a:lnTo>
                  <a:pt x="2880" y="76794"/>
                </a:lnTo>
                <a:lnTo>
                  <a:pt x="5760" y="84475"/>
                </a:lnTo>
                <a:lnTo>
                  <a:pt x="8641" y="90236"/>
                </a:lnTo>
                <a:lnTo>
                  <a:pt x="13441" y="95036"/>
                </a:lnTo>
                <a:lnTo>
                  <a:pt x="17282" y="99837"/>
                </a:lnTo>
                <a:lnTo>
                  <a:pt x="23027" y="103677"/>
                </a:lnTo>
                <a:lnTo>
                  <a:pt x="29748" y="105597"/>
                </a:lnTo>
                <a:lnTo>
                  <a:pt x="36484" y="108478"/>
                </a:lnTo>
                <a:lnTo>
                  <a:pt x="44150" y="109438"/>
                </a:lnTo>
                <a:lnTo>
                  <a:pt x="62392" y="109438"/>
                </a:lnTo>
                <a:lnTo>
                  <a:pt x="66233" y="108478"/>
                </a:lnTo>
                <a:lnTo>
                  <a:pt x="71033" y="107518"/>
                </a:lnTo>
                <a:lnTo>
                  <a:pt x="74874" y="106558"/>
                </a:lnTo>
                <a:lnTo>
                  <a:pt x="78714" y="105597"/>
                </a:lnTo>
                <a:lnTo>
                  <a:pt x="81594" y="104637"/>
                </a:lnTo>
                <a:lnTo>
                  <a:pt x="84475" y="103677"/>
                </a:lnTo>
                <a:lnTo>
                  <a:pt x="86395" y="102717"/>
                </a:lnTo>
                <a:lnTo>
                  <a:pt x="88315" y="101757"/>
                </a:lnTo>
                <a:lnTo>
                  <a:pt x="90236" y="101757"/>
                </a:lnTo>
                <a:lnTo>
                  <a:pt x="90236" y="100797"/>
                </a:lnTo>
                <a:lnTo>
                  <a:pt x="91196" y="100797"/>
                </a:lnTo>
                <a:lnTo>
                  <a:pt x="91196" y="98877"/>
                </a:lnTo>
                <a:lnTo>
                  <a:pt x="92156" y="98877"/>
                </a:lnTo>
                <a:lnTo>
                  <a:pt x="92156" y="88315"/>
                </a:lnTo>
                <a:lnTo>
                  <a:pt x="91196" y="87355"/>
                </a:lnTo>
                <a:lnTo>
                  <a:pt x="91196" y="86395"/>
                </a:lnTo>
                <a:lnTo>
                  <a:pt x="90236" y="86395"/>
                </a:lnTo>
                <a:lnTo>
                  <a:pt x="89275" y="85435"/>
                </a:lnTo>
                <a:lnTo>
                  <a:pt x="88315" y="85435"/>
                </a:lnTo>
                <a:lnTo>
                  <a:pt x="86395" y="86395"/>
                </a:lnTo>
                <a:lnTo>
                  <a:pt x="85435" y="87355"/>
                </a:lnTo>
                <a:lnTo>
                  <a:pt x="83515" y="88315"/>
                </a:lnTo>
                <a:lnTo>
                  <a:pt x="80634" y="89275"/>
                </a:lnTo>
                <a:lnTo>
                  <a:pt x="77754" y="90236"/>
                </a:lnTo>
                <a:lnTo>
                  <a:pt x="74874" y="91196"/>
                </a:lnTo>
                <a:lnTo>
                  <a:pt x="71993" y="92156"/>
                </a:lnTo>
                <a:lnTo>
                  <a:pt x="68153" y="92156"/>
                </a:lnTo>
                <a:lnTo>
                  <a:pt x="63352" y="93116"/>
                </a:lnTo>
                <a:lnTo>
                  <a:pt x="59512" y="94076"/>
                </a:lnTo>
                <a:lnTo>
                  <a:pt x="47990" y="94076"/>
                </a:lnTo>
                <a:lnTo>
                  <a:pt x="42245" y="93116"/>
                </a:lnTo>
                <a:lnTo>
                  <a:pt x="38404" y="91196"/>
                </a:lnTo>
                <a:lnTo>
                  <a:pt x="33588" y="89275"/>
                </a:lnTo>
                <a:lnTo>
                  <a:pt x="30708" y="86395"/>
                </a:lnTo>
                <a:lnTo>
                  <a:pt x="27843" y="83515"/>
                </a:lnTo>
                <a:lnTo>
                  <a:pt x="24963" y="79674"/>
                </a:lnTo>
                <a:lnTo>
                  <a:pt x="23027" y="75834"/>
                </a:lnTo>
                <a:lnTo>
                  <a:pt x="22082" y="71033"/>
                </a:lnTo>
                <a:lnTo>
                  <a:pt x="20162" y="66233"/>
                </a:lnTo>
                <a:lnTo>
                  <a:pt x="20162" y="36484"/>
                </a:lnTo>
                <a:lnTo>
                  <a:pt x="21122" y="32644"/>
                </a:lnTo>
                <a:lnTo>
                  <a:pt x="23027" y="0"/>
                </a:lnTo>
                <a:lnTo>
                  <a:pt x="17282" y="3840"/>
                </a:lnTo>
                <a:lnTo>
                  <a:pt x="13441" y="9601"/>
                </a:lnTo>
                <a:lnTo>
                  <a:pt x="8641" y="14401"/>
                </a:lnTo>
                <a:lnTo>
                  <a:pt x="5760" y="20162"/>
                </a:lnTo>
                <a:lnTo>
                  <a:pt x="2880" y="27828"/>
                </a:lnTo>
                <a:lnTo>
                  <a:pt x="960" y="34549"/>
                </a:lnTo>
                <a:lnTo>
                  <a:pt x="0" y="4319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1757949" y="2165466"/>
            <a:ext cx="100797" cy="112318"/>
          </a:xfrm>
          <a:custGeom>
            <a:avLst/>
            <a:gdLst/>
            <a:ahLst/>
            <a:cxnLst/>
            <a:rect l="l" t="t" r="r" b="b"/>
            <a:pathLst>
              <a:path w="100797" h="112318">
                <a:moveTo>
                  <a:pt x="20147" y="2880"/>
                </a:moveTo>
                <a:lnTo>
                  <a:pt x="19202" y="1920"/>
                </a:lnTo>
                <a:lnTo>
                  <a:pt x="18242" y="960"/>
                </a:lnTo>
                <a:lnTo>
                  <a:pt x="17266" y="960"/>
                </a:lnTo>
                <a:lnTo>
                  <a:pt x="17266" y="0"/>
                </a:lnTo>
                <a:lnTo>
                  <a:pt x="192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6720"/>
                </a:lnTo>
                <a:lnTo>
                  <a:pt x="960" y="7680"/>
                </a:lnTo>
                <a:lnTo>
                  <a:pt x="960" y="8641"/>
                </a:lnTo>
                <a:lnTo>
                  <a:pt x="36484" y="108478"/>
                </a:lnTo>
                <a:lnTo>
                  <a:pt x="37429" y="109438"/>
                </a:lnTo>
                <a:lnTo>
                  <a:pt x="37429" y="110398"/>
                </a:lnTo>
                <a:lnTo>
                  <a:pt x="38389" y="110398"/>
                </a:lnTo>
                <a:lnTo>
                  <a:pt x="38389" y="111358"/>
                </a:lnTo>
                <a:lnTo>
                  <a:pt x="39349" y="111358"/>
                </a:lnTo>
                <a:lnTo>
                  <a:pt x="40309" y="112318"/>
                </a:lnTo>
                <a:lnTo>
                  <a:pt x="59512" y="112318"/>
                </a:lnTo>
                <a:lnTo>
                  <a:pt x="60472" y="111358"/>
                </a:lnTo>
                <a:lnTo>
                  <a:pt x="61432" y="111358"/>
                </a:lnTo>
                <a:lnTo>
                  <a:pt x="62392" y="110398"/>
                </a:lnTo>
                <a:lnTo>
                  <a:pt x="63352" y="109438"/>
                </a:lnTo>
                <a:lnTo>
                  <a:pt x="63352" y="108478"/>
                </a:lnTo>
                <a:lnTo>
                  <a:pt x="99837" y="8641"/>
                </a:lnTo>
                <a:lnTo>
                  <a:pt x="99837" y="4800"/>
                </a:lnTo>
                <a:lnTo>
                  <a:pt x="100797" y="3840"/>
                </a:lnTo>
                <a:lnTo>
                  <a:pt x="100797" y="2880"/>
                </a:lnTo>
                <a:lnTo>
                  <a:pt x="99837" y="1920"/>
                </a:lnTo>
                <a:lnTo>
                  <a:pt x="99837" y="960"/>
                </a:lnTo>
                <a:lnTo>
                  <a:pt x="98877" y="960"/>
                </a:lnTo>
                <a:lnTo>
                  <a:pt x="97917" y="0"/>
                </a:lnTo>
                <a:lnTo>
                  <a:pt x="84475" y="0"/>
                </a:lnTo>
                <a:lnTo>
                  <a:pt x="83515" y="960"/>
                </a:lnTo>
                <a:lnTo>
                  <a:pt x="82555" y="960"/>
                </a:lnTo>
                <a:lnTo>
                  <a:pt x="81594" y="1920"/>
                </a:lnTo>
                <a:lnTo>
                  <a:pt x="80634" y="2880"/>
                </a:lnTo>
                <a:lnTo>
                  <a:pt x="80634" y="3840"/>
                </a:lnTo>
                <a:lnTo>
                  <a:pt x="50871" y="91196"/>
                </a:lnTo>
                <a:lnTo>
                  <a:pt x="50871" y="92156"/>
                </a:lnTo>
                <a:lnTo>
                  <a:pt x="49911" y="91196"/>
                </a:lnTo>
                <a:lnTo>
                  <a:pt x="20147" y="3840"/>
                </a:lnTo>
                <a:lnTo>
                  <a:pt x="20147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1871228" y="2163546"/>
            <a:ext cx="96956" cy="116159"/>
          </a:xfrm>
          <a:custGeom>
            <a:avLst/>
            <a:gdLst/>
            <a:ahLst/>
            <a:cxnLst/>
            <a:rect l="l" t="t" r="r" b="b"/>
            <a:pathLst>
              <a:path w="96956" h="116159">
                <a:moveTo>
                  <a:pt x="93116" y="97917"/>
                </a:moveTo>
                <a:lnTo>
                  <a:pt x="92141" y="96956"/>
                </a:lnTo>
                <a:lnTo>
                  <a:pt x="92141" y="94076"/>
                </a:lnTo>
                <a:lnTo>
                  <a:pt x="91196" y="93116"/>
                </a:lnTo>
                <a:lnTo>
                  <a:pt x="90236" y="93116"/>
                </a:lnTo>
                <a:lnTo>
                  <a:pt x="90236" y="92156"/>
                </a:lnTo>
                <a:lnTo>
                  <a:pt x="88315" y="92156"/>
                </a:lnTo>
                <a:lnTo>
                  <a:pt x="87355" y="93116"/>
                </a:lnTo>
                <a:lnTo>
                  <a:pt x="85435" y="94076"/>
                </a:lnTo>
                <a:lnTo>
                  <a:pt x="83515" y="95036"/>
                </a:lnTo>
                <a:lnTo>
                  <a:pt x="81594" y="95996"/>
                </a:lnTo>
                <a:lnTo>
                  <a:pt x="78714" y="96956"/>
                </a:lnTo>
                <a:lnTo>
                  <a:pt x="75834" y="97917"/>
                </a:lnTo>
                <a:lnTo>
                  <a:pt x="71993" y="98877"/>
                </a:lnTo>
                <a:lnTo>
                  <a:pt x="68153" y="98877"/>
                </a:lnTo>
                <a:lnTo>
                  <a:pt x="64312" y="99837"/>
                </a:lnTo>
                <a:lnTo>
                  <a:pt x="59512" y="100797"/>
                </a:lnTo>
                <a:lnTo>
                  <a:pt x="47990" y="100797"/>
                </a:lnTo>
                <a:lnTo>
                  <a:pt x="43190" y="99837"/>
                </a:lnTo>
                <a:lnTo>
                  <a:pt x="38389" y="97917"/>
                </a:lnTo>
                <a:lnTo>
                  <a:pt x="34549" y="95996"/>
                </a:lnTo>
                <a:lnTo>
                  <a:pt x="30708" y="93116"/>
                </a:lnTo>
                <a:lnTo>
                  <a:pt x="27828" y="90236"/>
                </a:lnTo>
                <a:lnTo>
                  <a:pt x="24947" y="86395"/>
                </a:lnTo>
                <a:lnTo>
                  <a:pt x="23027" y="82555"/>
                </a:lnTo>
                <a:lnTo>
                  <a:pt x="22067" y="77754"/>
                </a:lnTo>
                <a:lnTo>
                  <a:pt x="21122" y="72953"/>
                </a:lnTo>
                <a:lnTo>
                  <a:pt x="20147" y="68153"/>
                </a:lnTo>
                <a:lnTo>
                  <a:pt x="20147" y="62392"/>
                </a:lnTo>
                <a:lnTo>
                  <a:pt x="92141" y="62392"/>
                </a:lnTo>
                <a:lnTo>
                  <a:pt x="93116" y="61432"/>
                </a:lnTo>
                <a:lnTo>
                  <a:pt x="95036" y="60472"/>
                </a:lnTo>
                <a:lnTo>
                  <a:pt x="96956" y="58552"/>
                </a:lnTo>
                <a:lnTo>
                  <a:pt x="96956" y="43205"/>
                </a:lnTo>
                <a:lnTo>
                  <a:pt x="95981" y="36484"/>
                </a:lnTo>
                <a:lnTo>
                  <a:pt x="94076" y="30708"/>
                </a:lnTo>
                <a:lnTo>
                  <a:pt x="93116" y="24963"/>
                </a:lnTo>
                <a:lnTo>
                  <a:pt x="90236" y="19202"/>
                </a:lnTo>
                <a:lnTo>
                  <a:pt x="86395" y="15361"/>
                </a:lnTo>
                <a:lnTo>
                  <a:pt x="82555" y="10561"/>
                </a:lnTo>
                <a:lnTo>
                  <a:pt x="77754" y="6720"/>
                </a:lnTo>
                <a:lnTo>
                  <a:pt x="71993" y="3840"/>
                </a:lnTo>
                <a:lnTo>
                  <a:pt x="66233" y="1920"/>
                </a:lnTo>
                <a:lnTo>
                  <a:pt x="58552" y="0"/>
                </a:lnTo>
                <a:lnTo>
                  <a:pt x="43190" y="0"/>
                </a:lnTo>
                <a:lnTo>
                  <a:pt x="35509" y="1920"/>
                </a:lnTo>
                <a:lnTo>
                  <a:pt x="29748" y="4800"/>
                </a:lnTo>
                <a:lnTo>
                  <a:pt x="25908" y="27843"/>
                </a:lnTo>
                <a:lnTo>
                  <a:pt x="27828" y="24963"/>
                </a:lnTo>
                <a:lnTo>
                  <a:pt x="30708" y="22082"/>
                </a:lnTo>
                <a:lnTo>
                  <a:pt x="33588" y="20162"/>
                </a:lnTo>
                <a:lnTo>
                  <a:pt x="37429" y="18242"/>
                </a:lnTo>
                <a:lnTo>
                  <a:pt x="41269" y="16322"/>
                </a:lnTo>
                <a:lnTo>
                  <a:pt x="45110" y="15361"/>
                </a:lnTo>
                <a:lnTo>
                  <a:pt x="59512" y="15361"/>
                </a:lnTo>
                <a:lnTo>
                  <a:pt x="66233" y="18242"/>
                </a:lnTo>
                <a:lnTo>
                  <a:pt x="71033" y="24002"/>
                </a:lnTo>
                <a:lnTo>
                  <a:pt x="75834" y="29763"/>
                </a:lnTo>
                <a:lnTo>
                  <a:pt x="77754" y="37429"/>
                </a:lnTo>
                <a:lnTo>
                  <a:pt x="77754" y="47990"/>
                </a:lnTo>
                <a:lnTo>
                  <a:pt x="20147" y="47990"/>
                </a:lnTo>
                <a:lnTo>
                  <a:pt x="20147" y="43205"/>
                </a:lnTo>
                <a:lnTo>
                  <a:pt x="21122" y="39364"/>
                </a:lnTo>
                <a:lnTo>
                  <a:pt x="23027" y="6720"/>
                </a:lnTo>
                <a:lnTo>
                  <a:pt x="18227" y="10561"/>
                </a:lnTo>
                <a:lnTo>
                  <a:pt x="13441" y="16322"/>
                </a:lnTo>
                <a:lnTo>
                  <a:pt x="8625" y="21122"/>
                </a:lnTo>
                <a:lnTo>
                  <a:pt x="5745" y="26883"/>
                </a:lnTo>
                <a:lnTo>
                  <a:pt x="3840" y="34549"/>
                </a:lnTo>
                <a:lnTo>
                  <a:pt x="944" y="41269"/>
                </a:lnTo>
                <a:lnTo>
                  <a:pt x="0" y="49911"/>
                </a:lnTo>
                <a:lnTo>
                  <a:pt x="0" y="68153"/>
                </a:lnTo>
                <a:lnTo>
                  <a:pt x="944" y="76794"/>
                </a:lnTo>
                <a:lnTo>
                  <a:pt x="2880" y="83515"/>
                </a:lnTo>
                <a:lnTo>
                  <a:pt x="5745" y="91196"/>
                </a:lnTo>
                <a:lnTo>
                  <a:pt x="8625" y="96956"/>
                </a:lnTo>
                <a:lnTo>
                  <a:pt x="13441" y="101757"/>
                </a:lnTo>
                <a:lnTo>
                  <a:pt x="18227" y="106558"/>
                </a:lnTo>
                <a:lnTo>
                  <a:pt x="23027" y="110398"/>
                </a:lnTo>
                <a:lnTo>
                  <a:pt x="29748" y="112318"/>
                </a:lnTo>
                <a:lnTo>
                  <a:pt x="36469" y="115199"/>
                </a:lnTo>
                <a:lnTo>
                  <a:pt x="44150" y="116159"/>
                </a:lnTo>
                <a:lnTo>
                  <a:pt x="62392" y="116159"/>
                </a:lnTo>
                <a:lnTo>
                  <a:pt x="67193" y="115199"/>
                </a:lnTo>
                <a:lnTo>
                  <a:pt x="71033" y="114239"/>
                </a:lnTo>
                <a:lnTo>
                  <a:pt x="75834" y="113278"/>
                </a:lnTo>
                <a:lnTo>
                  <a:pt x="78714" y="112318"/>
                </a:lnTo>
                <a:lnTo>
                  <a:pt x="81594" y="111358"/>
                </a:lnTo>
                <a:lnTo>
                  <a:pt x="84475" y="110398"/>
                </a:lnTo>
                <a:lnTo>
                  <a:pt x="87355" y="109438"/>
                </a:lnTo>
                <a:lnTo>
                  <a:pt x="89275" y="108478"/>
                </a:lnTo>
                <a:lnTo>
                  <a:pt x="90236" y="108478"/>
                </a:lnTo>
                <a:lnTo>
                  <a:pt x="90236" y="107518"/>
                </a:lnTo>
                <a:lnTo>
                  <a:pt x="91196" y="107518"/>
                </a:lnTo>
                <a:lnTo>
                  <a:pt x="91196" y="106558"/>
                </a:lnTo>
                <a:lnTo>
                  <a:pt x="92141" y="106558"/>
                </a:lnTo>
                <a:lnTo>
                  <a:pt x="92141" y="103677"/>
                </a:lnTo>
                <a:lnTo>
                  <a:pt x="93116" y="103677"/>
                </a:lnTo>
                <a:lnTo>
                  <a:pt x="93116" y="9791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1892350" y="2168347"/>
            <a:ext cx="8625" cy="34564"/>
          </a:xfrm>
          <a:custGeom>
            <a:avLst/>
            <a:gdLst/>
            <a:ahLst/>
            <a:cxnLst/>
            <a:rect l="l" t="t" r="r" b="b"/>
            <a:pathLst>
              <a:path w="8625" h="34564">
                <a:moveTo>
                  <a:pt x="0" y="34564"/>
                </a:moveTo>
                <a:lnTo>
                  <a:pt x="1905" y="30723"/>
                </a:lnTo>
                <a:lnTo>
                  <a:pt x="2865" y="26883"/>
                </a:lnTo>
                <a:lnTo>
                  <a:pt x="4785" y="23042"/>
                </a:lnTo>
                <a:lnTo>
                  <a:pt x="8625" y="0"/>
                </a:lnTo>
                <a:lnTo>
                  <a:pt x="1905" y="1920"/>
                </a:lnTo>
                <a:lnTo>
                  <a:pt x="0" y="3456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1991212" y="2163546"/>
            <a:ext cx="86410" cy="116159"/>
          </a:xfrm>
          <a:custGeom>
            <a:avLst/>
            <a:gdLst/>
            <a:ahLst/>
            <a:cxnLst/>
            <a:rect l="l" t="t" r="r" b="b"/>
            <a:pathLst>
              <a:path w="86410" h="116159">
                <a:moveTo>
                  <a:pt x="80634" y="13441"/>
                </a:moveTo>
                <a:lnTo>
                  <a:pt x="76794" y="10561"/>
                </a:lnTo>
                <a:lnTo>
                  <a:pt x="73913" y="6720"/>
                </a:lnTo>
                <a:lnTo>
                  <a:pt x="69128" y="4800"/>
                </a:lnTo>
                <a:lnTo>
                  <a:pt x="64328" y="2880"/>
                </a:lnTo>
                <a:lnTo>
                  <a:pt x="58567" y="960"/>
                </a:lnTo>
                <a:lnTo>
                  <a:pt x="51846" y="0"/>
                </a:lnTo>
                <a:lnTo>
                  <a:pt x="40325" y="0"/>
                </a:lnTo>
                <a:lnTo>
                  <a:pt x="36484" y="960"/>
                </a:lnTo>
                <a:lnTo>
                  <a:pt x="32644" y="1920"/>
                </a:lnTo>
                <a:lnTo>
                  <a:pt x="28803" y="1920"/>
                </a:lnTo>
                <a:lnTo>
                  <a:pt x="24963" y="2880"/>
                </a:lnTo>
                <a:lnTo>
                  <a:pt x="21122" y="3840"/>
                </a:lnTo>
                <a:lnTo>
                  <a:pt x="18242" y="5760"/>
                </a:lnTo>
                <a:lnTo>
                  <a:pt x="15361" y="6720"/>
                </a:lnTo>
                <a:lnTo>
                  <a:pt x="12481" y="7680"/>
                </a:lnTo>
                <a:lnTo>
                  <a:pt x="9601" y="9601"/>
                </a:lnTo>
                <a:lnTo>
                  <a:pt x="7680" y="10561"/>
                </a:lnTo>
                <a:lnTo>
                  <a:pt x="6720" y="11521"/>
                </a:lnTo>
                <a:lnTo>
                  <a:pt x="5760" y="12481"/>
                </a:lnTo>
                <a:lnTo>
                  <a:pt x="5760" y="13441"/>
                </a:lnTo>
                <a:lnTo>
                  <a:pt x="4800" y="14401"/>
                </a:lnTo>
                <a:lnTo>
                  <a:pt x="4800" y="24002"/>
                </a:lnTo>
                <a:lnTo>
                  <a:pt x="5760" y="24002"/>
                </a:lnTo>
                <a:lnTo>
                  <a:pt x="5760" y="25923"/>
                </a:lnTo>
                <a:lnTo>
                  <a:pt x="6720" y="25923"/>
                </a:lnTo>
                <a:lnTo>
                  <a:pt x="6720" y="26883"/>
                </a:lnTo>
                <a:lnTo>
                  <a:pt x="9601" y="26883"/>
                </a:lnTo>
                <a:lnTo>
                  <a:pt x="10561" y="25923"/>
                </a:lnTo>
                <a:lnTo>
                  <a:pt x="12481" y="24963"/>
                </a:lnTo>
                <a:lnTo>
                  <a:pt x="14401" y="24002"/>
                </a:lnTo>
                <a:lnTo>
                  <a:pt x="17282" y="23042"/>
                </a:lnTo>
                <a:lnTo>
                  <a:pt x="20162" y="21122"/>
                </a:lnTo>
                <a:lnTo>
                  <a:pt x="23042" y="20162"/>
                </a:lnTo>
                <a:lnTo>
                  <a:pt x="25923" y="19202"/>
                </a:lnTo>
                <a:lnTo>
                  <a:pt x="29763" y="17282"/>
                </a:lnTo>
                <a:lnTo>
                  <a:pt x="33604" y="16322"/>
                </a:lnTo>
                <a:lnTo>
                  <a:pt x="50886" y="16322"/>
                </a:lnTo>
                <a:lnTo>
                  <a:pt x="53766" y="17282"/>
                </a:lnTo>
                <a:lnTo>
                  <a:pt x="57607" y="18242"/>
                </a:lnTo>
                <a:lnTo>
                  <a:pt x="59527" y="20162"/>
                </a:lnTo>
                <a:lnTo>
                  <a:pt x="61447" y="22082"/>
                </a:lnTo>
                <a:lnTo>
                  <a:pt x="63367" y="24002"/>
                </a:lnTo>
                <a:lnTo>
                  <a:pt x="65288" y="26883"/>
                </a:lnTo>
                <a:lnTo>
                  <a:pt x="66248" y="29763"/>
                </a:lnTo>
                <a:lnTo>
                  <a:pt x="67208" y="33604"/>
                </a:lnTo>
                <a:lnTo>
                  <a:pt x="67208" y="48950"/>
                </a:lnTo>
                <a:lnTo>
                  <a:pt x="44165" y="48950"/>
                </a:lnTo>
                <a:lnTo>
                  <a:pt x="36484" y="49911"/>
                </a:lnTo>
                <a:lnTo>
                  <a:pt x="30723" y="50886"/>
                </a:lnTo>
                <a:lnTo>
                  <a:pt x="24002" y="52791"/>
                </a:lnTo>
                <a:lnTo>
                  <a:pt x="18242" y="54711"/>
                </a:lnTo>
                <a:lnTo>
                  <a:pt x="13441" y="57607"/>
                </a:lnTo>
                <a:lnTo>
                  <a:pt x="8641" y="60472"/>
                </a:lnTo>
                <a:lnTo>
                  <a:pt x="5760" y="64312"/>
                </a:lnTo>
                <a:lnTo>
                  <a:pt x="2880" y="68153"/>
                </a:lnTo>
                <a:lnTo>
                  <a:pt x="960" y="72953"/>
                </a:lnTo>
                <a:lnTo>
                  <a:pt x="0" y="78714"/>
                </a:lnTo>
                <a:lnTo>
                  <a:pt x="0" y="89275"/>
                </a:lnTo>
                <a:lnTo>
                  <a:pt x="960" y="94076"/>
                </a:lnTo>
                <a:lnTo>
                  <a:pt x="1920" y="97917"/>
                </a:lnTo>
                <a:lnTo>
                  <a:pt x="3840" y="101757"/>
                </a:lnTo>
                <a:lnTo>
                  <a:pt x="6720" y="104637"/>
                </a:lnTo>
                <a:lnTo>
                  <a:pt x="9601" y="107518"/>
                </a:lnTo>
                <a:lnTo>
                  <a:pt x="12481" y="110398"/>
                </a:lnTo>
                <a:lnTo>
                  <a:pt x="16322" y="112318"/>
                </a:lnTo>
                <a:lnTo>
                  <a:pt x="21122" y="114239"/>
                </a:lnTo>
                <a:lnTo>
                  <a:pt x="19202" y="88315"/>
                </a:lnTo>
                <a:lnTo>
                  <a:pt x="19202" y="79674"/>
                </a:lnTo>
                <a:lnTo>
                  <a:pt x="20162" y="76794"/>
                </a:lnTo>
                <a:lnTo>
                  <a:pt x="21122" y="74874"/>
                </a:lnTo>
                <a:lnTo>
                  <a:pt x="22082" y="71993"/>
                </a:lnTo>
                <a:lnTo>
                  <a:pt x="24002" y="70073"/>
                </a:lnTo>
                <a:lnTo>
                  <a:pt x="26883" y="68153"/>
                </a:lnTo>
                <a:lnTo>
                  <a:pt x="29763" y="66233"/>
                </a:lnTo>
                <a:lnTo>
                  <a:pt x="32644" y="65272"/>
                </a:lnTo>
                <a:lnTo>
                  <a:pt x="36484" y="64312"/>
                </a:lnTo>
                <a:lnTo>
                  <a:pt x="40325" y="63352"/>
                </a:lnTo>
                <a:lnTo>
                  <a:pt x="67208" y="63352"/>
                </a:lnTo>
                <a:lnTo>
                  <a:pt x="67208" y="85435"/>
                </a:lnTo>
                <a:lnTo>
                  <a:pt x="62407" y="91196"/>
                </a:lnTo>
                <a:lnTo>
                  <a:pt x="57607" y="95036"/>
                </a:lnTo>
                <a:lnTo>
                  <a:pt x="53766" y="96956"/>
                </a:lnTo>
                <a:lnTo>
                  <a:pt x="48966" y="99837"/>
                </a:lnTo>
                <a:lnTo>
                  <a:pt x="44165" y="100797"/>
                </a:lnTo>
                <a:lnTo>
                  <a:pt x="32644" y="100797"/>
                </a:lnTo>
                <a:lnTo>
                  <a:pt x="27843" y="99837"/>
                </a:lnTo>
                <a:lnTo>
                  <a:pt x="24963" y="95996"/>
                </a:lnTo>
                <a:lnTo>
                  <a:pt x="25923" y="115199"/>
                </a:lnTo>
                <a:lnTo>
                  <a:pt x="30723" y="116159"/>
                </a:lnTo>
                <a:lnTo>
                  <a:pt x="42245" y="116159"/>
                </a:lnTo>
                <a:lnTo>
                  <a:pt x="48966" y="115199"/>
                </a:lnTo>
                <a:lnTo>
                  <a:pt x="53766" y="112318"/>
                </a:lnTo>
                <a:lnTo>
                  <a:pt x="59527" y="109438"/>
                </a:lnTo>
                <a:lnTo>
                  <a:pt x="65288" y="105597"/>
                </a:lnTo>
                <a:lnTo>
                  <a:pt x="70073" y="100797"/>
                </a:lnTo>
                <a:lnTo>
                  <a:pt x="70073" y="113278"/>
                </a:lnTo>
                <a:lnTo>
                  <a:pt x="71048" y="114239"/>
                </a:lnTo>
                <a:lnTo>
                  <a:pt x="84475" y="114239"/>
                </a:lnTo>
                <a:lnTo>
                  <a:pt x="85450" y="113278"/>
                </a:lnTo>
                <a:lnTo>
                  <a:pt x="86410" y="113278"/>
                </a:lnTo>
                <a:lnTo>
                  <a:pt x="86410" y="33604"/>
                </a:lnTo>
                <a:lnTo>
                  <a:pt x="85450" y="27843"/>
                </a:lnTo>
                <a:lnTo>
                  <a:pt x="84475" y="23042"/>
                </a:lnTo>
                <a:lnTo>
                  <a:pt x="82570" y="18242"/>
                </a:lnTo>
                <a:lnTo>
                  <a:pt x="80634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2010415" y="2251862"/>
            <a:ext cx="6720" cy="26883"/>
          </a:xfrm>
          <a:custGeom>
            <a:avLst/>
            <a:gdLst/>
            <a:ahLst/>
            <a:cxnLst/>
            <a:rect l="l" t="t" r="r" b="b"/>
            <a:pathLst>
              <a:path w="6720" h="26883">
                <a:moveTo>
                  <a:pt x="1920" y="4800"/>
                </a:moveTo>
                <a:lnTo>
                  <a:pt x="0" y="0"/>
                </a:lnTo>
                <a:lnTo>
                  <a:pt x="1920" y="25923"/>
                </a:lnTo>
                <a:lnTo>
                  <a:pt x="6720" y="26883"/>
                </a:lnTo>
                <a:lnTo>
                  <a:pt x="5760" y="7680"/>
                </a:lnTo>
                <a:lnTo>
                  <a:pt x="1920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2113132" y="2114580"/>
            <a:ext cx="19202" cy="163205"/>
          </a:xfrm>
          <a:custGeom>
            <a:avLst/>
            <a:gdLst/>
            <a:ahLst/>
            <a:cxnLst/>
            <a:rect l="l" t="t" r="r" b="b"/>
            <a:pathLst>
              <a:path w="19202" h="163205">
                <a:moveTo>
                  <a:pt x="19202" y="160324"/>
                </a:moveTo>
                <a:lnTo>
                  <a:pt x="19202" y="1935"/>
                </a:lnTo>
                <a:lnTo>
                  <a:pt x="18242" y="960"/>
                </a:lnTo>
                <a:lnTo>
                  <a:pt x="17282" y="960"/>
                </a:lnTo>
                <a:lnTo>
                  <a:pt x="16322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35"/>
                </a:lnTo>
                <a:lnTo>
                  <a:pt x="0" y="161284"/>
                </a:lnTo>
                <a:lnTo>
                  <a:pt x="960" y="162245"/>
                </a:lnTo>
                <a:lnTo>
                  <a:pt x="1920" y="163205"/>
                </a:lnTo>
                <a:lnTo>
                  <a:pt x="17282" y="163205"/>
                </a:lnTo>
                <a:lnTo>
                  <a:pt x="18242" y="162245"/>
                </a:lnTo>
                <a:lnTo>
                  <a:pt x="19202" y="161284"/>
                </a:lnTo>
                <a:lnTo>
                  <a:pt x="19202" y="16032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2161138" y="2163546"/>
            <a:ext cx="96956" cy="116159"/>
          </a:xfrm>
          <a:custGeom>
            <a:avLst/>
            <a:gdLst/>
            <a:ahLst/>
            <a:cxnLst/>
            <a:rect l="l" t="t" r="r" b="b"/>
            <a:pathLst>
              <a:path w="96956" h="116159">
                <a:moveTo>
                  <a:pt x="93116" y="98877"/>
                </a:moveTo>
                <a:lnTo>
                  <a:pt x="92156" y="97917"/>
                </a:lnTo>
                <a:lnTo>
                  <a:pt x="92156" y="94076"/>
                </a:lnTo>
                <a:lnTo>
                  <a:pt x="91196" y="93116"/>
                </a:lnTo>
                <a:lnTo>
                  <a:pt x="90236" y="93116"/>
                </a:lnTo>
                <a:lnTo>
                  <a:pt x="90236" y="92156"/>
                </a:lnTo>
                <a:lnTo>
                  <a:pt x="88315" y="92156"/>
                </a:lnTo>
                <a:lnTo>
                  <a:pt x="87355" y="93116"/>
                </a:lnTo>
                <a:lnTo>
                  <a:pt x="85435" y="94076"/>
                </a:lnTo>
                <a:lnTo>
                  <a:pt x="83515" y="95036"/>
                </a:lnTo>
                <a:lnTo>
                  <a:pt x="80634" y="95996"/>
                </a:lnTo>
                <a:lnTo>
                  <a:pt x="78714" y="96956"/>
                </a:lnTo>
                <a:lnTo>
                  <a:pt x="75834" y="97917"/>
                </a:lnTo>
                <a:lnTo>
                  <a:pt x="71993" y="98877"/>
                </a:lnTo>
                <a:lnTo>
                  <a:pt x="68153" y="98877"/>
                </a:lnTo>
                <a:lnTo>
                  <a:pt x="64312" y="99837"/>
                </a:lnTo>
                <a:lnTo>
                  <a:pt x="59512" y="100797"/>
                </a:lnTo>
                <a:lnTo>
                  <a:pt x="47990" y="100797"/>
                </a:lnTo>
                <a:lnTo>
                  <a:pt x="43190" y="99837"/>
                </a:lnTo>
                <a:lnTo>
                  <a:pt x="38389" y="97917"/>
                </a:lnTo>
                <a:lnTo>
                  <a:pt x="34549" y="95996"/>
                </a:lnTo>
                <a:lnTo>
                  <a:pt x="30708" y="93116"/>
                </a:lnTo>
                <a:lnTo>
                  <a:pt x="27828" y="90236"/>
                </a:lnTo>
                <a:lnTo>
                  <a:pt x="24963" y="86395"/>
                </a:lnTo>
                <a:lnTo>
                  <a:pt x="23027" y="82555"/>
                </a:lnTo>
                <a:lnTo>
                  <a:pt x="22067" y="77754"/>
                </a:lnTo>
                <a:lnTo>
                  <a:pt x="21122" y="72953"/>
                </a:lnTo>
                <a:lnTo>
                  <a:pt x="20147" y="68153"/>
                </a:lnTo>
                <a:lnTo>
                  <a:pt x="20147" y="62392"/>
                </a:lnTo>
                <a:lnTo>
                  <a:pt x="91196" y="62392"/>
                </a:lnTo>
                <a:lnTo>
                  <a:pt x="93116" y="61432"/>
                </a:lnTo>
                <a:lnTo>
                  <a:pt x="95036" y="60472"/>
                </a:lnTo>
                <a:lnTo>
                  <a:pt x="96956" y="58552"/>
                </a:lnTo>
                <a:lnTo>
                  <a:pt x="96956" y="43205"/>
                </a:lnTo>
                <a:lnTo>
                  <a:pt x="95981" y="36484"/>
                </a:lnTo>
                <a:lnTo>
                  <a:pt x="94076" y="30708"/>
                </a:lnTo>
                <a:lnTo>
                  <a:pt x="93116" y="24963"/>
                </a:lnTo>
                <a:lnTo>
                  <a:pt x="90236" y="19202"/>
                </a:lnTo>
                <a:lnTo>
                  <a:pt x="86395" y="15361"/>
                </a:lnTo>
                <a:lnTo>
                  <a:pt x="82555" y="10561"/>
                </a:lnTo>
                <a:lnTo>
                  <a:pt x="77754" y="6720"/>
                </a:lnTo>
                <a:lnTo>
                  <a:pt x="71993" y="3840"/>
                </a:lnTo>
                <a:lnTo>
                  <a:pt x="66233" y="1920"/>
                </a:lnTo>
                <a:lnTo>
                  <a:pt x="58552" y="0"/>
                </a:lnTo>
                <a:lnTo>
                  <a:pt x="43190" y="0"/>
                </a:lnTo>
                <a:lnTo>
                  <a:pt x="35509" y="1920"/>
                </a:lnTo>
                <a:lnTo>
                  <a:pt x="29748" y="4800"/>
                </a:lnTo>
                <a:lnTo>
                  <a:pt x="25907" y="27843"/>
                </a:lnTo>
                <a:lnTo>
                  <a:pt x="27828" y="24963"/>
                </a:lnTo>
                <a:lnTo>
                  <a:pt x="30708" y="22082"/>
                </a:lnTo>
                <a:lnTo>
                  <a:pt x="33588" y="20162"/>
                </a:lnTo>
                <a:lnTo>
                  <a:pt x="37429" y="18242"/>
                </a:lnTo>
                <a:lnTo>
                  <a:pt x="41269" y="16322"/>
                </a:lnTo>
                <a:lnTo>
                  <a:pt x="45110" y="15361"/>
                </a:lnTo>
                <a:lnTo>
                  <a:pt x="59512" y="15361"/>
                </a:lnTo>
                <a:lnTo>
                  <a:pt x="66233" y="18242"/>
                </a:lnTo>
                <a:lnTo>
                  <a:pt x="71033" y="24002"/>
                </a:lnTo>
                <a:lnTo>
                  <a:pt x="75834" y="29763"/>
                </a:lnTo>
                <a:lnTo>
                  <a:pt x="77754" y="37429"/>
                </a:lnTo>
                <a:lnTo>
                  <a:pt x="77754" y="47990"/>
                </a:lnTo>
                <a:lnTo>
                  <a:pt x="20147" y="47990"/>
                </a:lnTo>
                <a:lnTo>
                  <a:pt x="20147" y="43205"/>
                </a:lnTo>
                <a:lnTo>
                  <a:pt x="21122" y="39364"/>
                </a:lnTo>
                <a:lnTo>
                  <a:pt x="23027" y="6720"/>
                </a:lnTo>
                <a:lnTo>
                  <a:pt x="18242" y="10561"/>
                </a:lnTo>
                <a:lnTo>
                  <a:pt x="13441" y="16322"/>
                </a:lnTo>
                <a:lnTo>
                  <a:pt x="8625" y="21122"/>
                </a:lnTo>
                <a:lnTo>
                  <a:pt x="5745" y="26883"/>
                </a:lnTo>
                <a:lnTo>
                  <a:pt x="3840" y="34549"/>
                </a:lnTo>
                <a:lnTo>
                  <a:pt x="960" y="41269"/>
                </a:lnTo>
                <a:lnTo>
                  <a:pt x="0" y="49911"/>
                </a:lnTo>
                <a:lnTo>
                  <a:pt x="0" y="68153"/>
                </a:lnTo>
                <a:lnTo>
                  <a:pt x="960" y="76794"/>
                </a:lnTo>
                <a:lnTo>
                  <a:pt x="2880" y="83515"/>
                </a:lnTo>
                <a:lnTo>
                  <a:pt x="5745" y="91196"/>
                </a:lnTo>
                <a:lnTo>
                  <a:pt x="8625" y="96956"/>
                </a:lnTo>
                <a:lnTo>
                  <a:pt x="13441" y="101757"/>
                </a:lnTo>
                <a:lnTo>
                  <a:pt x="18242" y="106558"/>
                </a:lnTo>
                <a:lnTo>
                  <a:pt x="23027" y="110398"/>
                </a:lnTo>
                <a:lnTo>
                  <a:pt x="29748" y="112318"/>
                </a:lnTo>
                <a:lnTo>
                  <a:pt x="36469" y="115199"/>
                </a:lnTo>
                <a:lnTo>
                  <a:pt x="44150" y="116159"/>
                </a:lnTo>
                <a:lnTo>
                  <a:pt x="62392" y="116159"/>
                </a:lnTo>
                <a:lnTo>
                  <a:pt x="67193" y="115199"/>
                </a:lnTo>
                <a:lnTo>
                  <a:pt x="71033" y="114239"/>
                </a:lnTo>
                <a:lnTo>
                  <a:pt x="74874" y="113278"/>
                </a:lnTo>
                <a:lnTo>
                  <a:pt x="78714" y="112318"/>
                </a:lnTo>
                <a:lnTo>
                  <a:pt x="81594" y="111358"/>
                </a:lnTo>
                <a:lnTo>
                  <a:pt x="84475" y="110398"/>
                </a:lnTo>
                <a:lnTo>
                  <a:pt x="86395" y="109438"/>
                </a:lnTo>
                <a:lnTo>
                  <a:pt x="89275" y="108478"/>
                </a:lnTo>
                <a:lnTo>
                  <a:pt x="90236" y="108478"/>
                </a:lnTo>
                <a:lnTo>
                  <a:pt x="90236" y="107518"/>
                </a:lnTo>
                <a:lnTo>
                  <a:pt x="91196" y="107518"/>
                </a:lnTo>
                <a:lnTo>
                  <a:pt x="91196" y="106558"/>
                </a:lnTo>
                <a:lnTo>
                  <a:pt x="92156" y="105597"/>
                </a:lnTo>
                <a:lnTo>
                  <a:pt x="92156" y="102717"/>
                </a:lnTo>
                <a:lnTo>
                  <a:pt x="93116" y="101757"/>
                </a:lnTo>
                <a:lnTo>
                  <a:pt x="93116" y="9887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" name="object 155"/>
          <p:cNvSpPr/>
          <p:nvPr/>
        </p:nvSpPr>
        <p:spPr>
          <a:xfrm>
            <a:off x="2182261" y="2168347"/>
            <a:ext cx="8625" cy="34564"/>
          </a:xfrm>
          <a:custGeom>
            <a:avLst/>
            <a:gdLst/>
            <a:ahLst/>
            <a:cxnLst/>
            <a:rect l="l" t="t" r="r" b="b"/>
            <a:pathLst>
              <a:path w="8625" h="34564">
                <a:moveTo>
                  <a:pt x="0" y="34564"/>
                </a:moveTo>
                <a:lnTo>
                  <a:pt x="1905" y="30723"/>
                </a:lnTo>
                <a:lnTo>
                  <a:pt x="2865" y="26883"/>
                </a:lnTo>
                <a:lnTo>
                  <a:pt x="4785" y="23042"/>
                </a:lnTo>
                <a:lnTo>
                  <a:pt x="8625" y="0"/>
                </a:lnTo>
                <a:lnTo>
                  <a:pt x="1905" y="1920"/>
                </a:lnTo>
                <a:lnTo>
                  <a:pt x="0" y="3456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/>
          <p:nvPr/>
        </p:nvSpPr>
        <p:spPr>
          <a:xfrm>
            <a:off x="2302245" y="2236500"/>
            <a:ext cx="7680" cy="42245"/>
          </a:xfrm>
          <a:custGeom>
            <a:avLst/>
            <a:gdLst/>
            <a:ahLst/>
            <a:cxnLst/>
            <a:rect l="l" t="t" r="r" b="b"/>
            <a:pathLst>
              <a:path w="7680" h="42245">
                <a:moveTo>
                  <a:pt x="6720" y="17282"/>
                </a:moveTo>
                <a:lnTo>
                  <a:pt x="4800" y="13441"/>
                </a:lnTo>
                <a:lnTo>
                  <a:pt x="1920" y="9601"/>
                </a:lnTo>
                <a:lnTo>
                  <a:pt x="960" y="4800"/>
                </a:lnTo>
                <a:lnTo>
                  <a:pt x="0" y="0"/>
                </a:lnTo>
                <a:lnTo>
                  <a:pt x="1920" y="38404"/>
                </a:lnTo>
                <a:lnTo>
                  <a:pt x="7680" y="42245"/>
                </a:lnTo>
                <a:lnTo>
                  <a:pt x="6720" y="172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/>
          <p:nvPr/>
        </p:nvSpPr>
        <p:spPr>
          <a:xfrm>
            <a:off x="2281123" y="2114580"/>
            <a:ext cx="96972" cy="165125"/>
          </a:xfrm>
          <a:custGeom>
            <a:avLst/>
            <a:gdLst/>
            <a:ahLst/>
            <a:cxnLst/>
            <a:rect l="l" t="t" r="r" b="b"/>
            <a:pathLst>
              <a:path w="96972" h="165125">
                <a:moveTo>
                  <a:pt x="96972" y="1935"/>
                </a:moveTo>
                <a:lnTo>
                  <a:pt x="95996" y="1935"/>
                </a:lnTo>
                <a:lnTo>
                  <a:pt x="95996" y="960"/>
                </a:lnTo>
                <a:lnTo>
                  <a:pt x="93131" y="960"/>
                </a:lnTo>
                <a:lnTo>
                  <a:pt x="92156" y="0"/>
                </a:lnTo>
                <a:lnTo>
                  <a:pt x="82570" y="0"/>
                </a:lnTo>
                <a:lnTo>
                  <a:pt x="81594" y="960"/>
                </a:lnTo>
                <a:lnTo>
                  <a:pt x="78729" y="960"/>
                </a:lnTo>
                <a:lnTo>
                  <a:pt x="78729" y="1935"/>
                </a:lnTo>
                <a:lnTo>
                  <a:pt x="77754" y="1935"/>
                </a:lnTo>
                <a:lnTo>
                  <a:pt x="77754" y="65288"/>
                </a:lnTo>
                <a:lnTo>
                  <a:pt x="72969" y="59527"/>
                </a:lnTo>
                <a:lnTo>
                  <a:pt x="67208" y="55686"/>
                </a:lnTo>
                <a:lnTo>
                  <a:pt x="62407" y="53766"/>
                </a:lnTo>
                <a:lnTo>
                  <a:pt x="57607" y="50886"/>
                </a:lnTo>
                <a:lnTo>
                  <a:pt x="51846" y="48966"/>
                </a:lnTo>
                <a:lnTo>
                  <a:pt x="38404" y="48966"/>
                </a:lnTo>
                <a:lnTo>
                  <a:pt x="31683" y="50886"/>
                </a:lnTo>
                <a:lnTo>
                  <a:pt x="25923" y="53766"/>
                </a:lnTo>
                <a:lnTo>
                  <a:pt x="20162" y="56647"/>
                </a:lnTo>
                <a:lnTo>
                  <a:pt x="15361" y="60487"/>
                </a:lnTo>
                <a:lnTo>
                  <a:pt x="11521" y="65288"/>
                </a:lnTo>
                <a:lnTo>
                  <a:pt x="7680" y="70088"/>
                </a:lnTo>
                <a:lnTo>
                  <a:pt x="4800" y="76809"/>
                </a:lnTo>
                <a:lnTo>
                  <a:pt x="2895" y="84490"/>
                </a:lnTo>
                <a:lnTo>
                  <a:pt x="960" y="91196"/>
                </a:lnTo>
                <a:lnTo>
                  <a:pt x="0" y="99852"/>
                </a:lnTo>
                <a:lnTo>
                  <a:pt x="0" y="116159"/>
                </a:lnTo>
                <a:lnTo>
                  <a:pt x="960" y="123840"/>
                </a:lnTo>
                <a:lnTo>
                  <a:pt x="1920" y="130561"/>
                </a:lnTo>
                <a:lnTo>
                  <a:pt x="3840" y="137281"/>
                </a:lnTo>
                <a:lnTo>
                  <a:pt x="6720" y="143042"/>
                </a:lnTo>
                <a:lnTo>
                  <a:pt x="9601" y="148803"/>
                </a:lnTo>
                <a:lnTo>
                  <a:pt x="13441" y="153603"/>
                </a:lnTo>
                <a:lnTo>
                  <a:pt x="17282" y="157444"/>
                </a:lnTo>
                <a:lnTo>
                  <a:pt x="23042" y="160324"/>
                </a:lnTo>
                <a:lnTo>
                  <a:pt x="21122" y="121920"/>
                </a:lnTo>
                <a:lnTo>
                  <a:pt x="20162" y="117119"/>
                </a:lnTo>
                <a:lnTo>
                  <a:pt x="20162" y="96956"/>
                </a:lnTo>
                <a:lnTo>
                  <a:pt x="21122" y="91196"/>
                </a:lnTo>
                <a:lnTo>
                  <a:pt x="22082" y="86395"/>
                </a:lnTo>
                <a:lnTo>
                  <a:pt x="24003" y="82570"/>
                </a:lnTo>
                <a:lnTo>
                  <a:pt x="25923" y="78729"/>
                </a:lnTo>
                <a:lnTo>
                  <a:pt x="28803" y="74889"/>
                </a:lnTo>
                <a:lnTo>
                  <a:pt x="31683" y="72008"/>
                </a:lnTo>
                <a:lnTo>
                  <a:pt x="34564" y="69128"/>
                </a:lnTo>
                <a:lnTo>
                  <a:pt x="38404" y="67208"/>
                </a:lnTo>
                <a:lnTo>
                  <a:pt x="42245" y="66248"/>
                </a:lnTo>
                <a:lnTo>
                  <a:pt x="52806" y="66248"/>
                </a:lnTo>
                <a:lnTo>
                  <a:pt x="57607" y="67208"/>
                </a:lnTo>
                <a:lnTo>
                  <a:pt x="62407" y="71048"/>
                </a:lnTo>
                <a:lnTo>
                  <a:pt x="67208" y="74889"/>
                </a:lnTo>
                <a:lnTo>
                  <a:pt x="72969" y="79674"/>
                </a:lnTo>
                <a:lnTo>
                  <a:pt x="77754" y="85450"/>
                </a:lnTo>
                <a:lnTo>
                  <a:pt x="77754" y="127680"/>
                </a:lnTo>
                <a:lnTo>
                  <a:pt x="74889" y="131521"/>
                </a:lnTo>
                <a:lnTo>
                  <a:pt x="72009" y="135361"/>
                </a:lnTo>
                <a:lnTo>
                  <a:pt x="69128" y="138242"/>
                </a:lnTo>
                <a:lnTo>
                  <a:pt x="66248" y="140162"/>
                </a:lnTo>
                <a:lnTo>
                  <a:pt x="63367" y="142082"/>
                </a:lnTo>
                <a:lnTo>
                  <a:pt x="61447" y="144002"/>
                </a:lnTo>
                <a:lnTo>
                  <a:pt x="58567" y="145923"/>
                </a:lnTo>
                <a:lnTo>
                  <a:pt x="55686" y="146883"/>
                </a:lnTo>
                <a:lnTo>
                  <a:pt x="53766" y="147843"/>
                </a:lnTo>
                <a:lnTo>
                  <a:pt x="51846" y="147843"/>
                </a:lnTo>
                <a:lnTo>
                  <a:pt x="48966" y="148803"/>
                </a:lnTo>
                <a:lnTo>
                  <a:pt x="41285" y="148803"/>
                </a:lnTo>
                <a:lnTo>
                  <a:pt x="37444" y="147843"/>
                </a:lnTo>
                <a:lnTo>
                  <a:pt x="33604" y="144962"/>
                </a:lnTo>
                <a:lnTo>
                  <a:pt x="30723" y="143042"/>
                </a:lnTo>
                <a:lnTo>
                  <a:pt x="27843" y="139202"/>
                </a:lnTo>
                <a:lnTo>
                  <a:pt x="28803" y="164165"/>
                </a:lnTo>
                <a:lnTo>
                  <a:pt x="35524" y="165125"/>
                </a:lnTo>
                <a:lnTo>
                  <a:pt x="49926" y="165125"/>
                </a:lnTo>
                <a:lnTo>
                  <a:pt x="56647" y="163205"/>
                </a:lnTo>
                <a:lnTo>
                  <a:pt x="62407" y="160324"/>
                </a:lnTo>
                <a:lnTo>
                  <a:pt x="69128" y="156484"/>
                </a:lnTo>
                <a:lnTo>
                  <a:pt x="74889" y="151683"/>
                </a:lnTo>
                <a:lnTo>
                  <a:pt x="79689" y="145923"/>
                </a:lnTo>
                <a:lnTo>
                  <a:pt x="79689" y="160324"/>
                </a:lnTo>
                <a:lnTo>
                  <a:pt x="80634" y="161284"/>
                </a:lnTo>
                <a:lnTo>
                  <a:pt x="80634" y="162245"/>
                </a:lnTo>
                <a:lnTo>
                  <a:pt x="81594" y="162245"/>
                </a:lnTo>
                <a:lnTo>
                  <a:pt x="81594" y="163205"/>
                </a:lnTo>
                <a:lnTo>
                  <a:pt x="95036" y="163205"/>
                </a:lnTo>
                <a:lnTo>
                  <a:pt x="95996" y="162245"/>
                </a:lnTo>
                <a:lnTo>
                  <a:pt x="96972" y="162245"/>
                </a:lnTo>
                <a:lnTo>
                  <a:pt x="96972" y="193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/>
          <p:nvPr/>
        </p:nvSpPr>
        <p:spPr>
          <a:xfrm>
            <a:off x="1526590" y="2453457"/>
            <a:ext cx="29763" cy="155508"/>
          </a:xfrm>
          <a:custGeom>
            <a:avLst/>
            <a:gdLst/>
            <a:ahLst/>
            <a:cxnLst/>
            <a:rect l="l" t="t" r="r" b="b"/>
            <a:pathLst>
              <a:path w="29763" h="155508">
                <a:moveTo>
                  <a:pt x="19202" y="152643"/>
                </a:moveTo>
                <a:lnTo>
                  <a:pt x="19202" y="98877"/>
                </a:lnTo>
                <a:lnTo>
                  <a:pt x="22082" y="101757"/>
                </a:lnTo>
                <a:lnTo>
                  <a:pt x="24963" y="103677"/>
                </a:lnTo>
                <a:lnTo>
                  <a:pt x="27843" y="105597"/>
                </a:lnTo>
                <a:lnTo>
                  <a:pt x="29763" y="89275"/>
                </a:lnTo>
                <a:lnTo>
                  <a:pt x="24963" y="84475"/>
                </a:lnTo>
                <a:lnTo>
                  <a:pt x="19202" y="77754"/>
                </a:lnTo>
                <a:lnTo>
                  <a:pt x="19202" y="36484"/>
                </a:lnTo>
                <a:lnTo>
                  <a:pt x="23042" y="31683"/>
                </a:lnTo>
                <a:lnTo>
                  <a:pt x="20162" y="15361"/>
                </a:lnTo>
                <a:lnTo>
                  <a:pt x="17282" y="18242"/>
                </a:lnTo>
                <a:lnTo>
                  <a:pt x="17282" y="2880"/>
                </a:lnTo>
                <a:lnTo>
                  <a:pt x="16322" y="1920"/>
                </a:lnTo>
                <a:lnTo>
                  <a:pt x="16322" y="960"/>
                </a:lnTo>
                <a:lnTo>
                  <a:pt x="12481" y="960"/>
                </a:lnTo>
                <a:lnTo>
                  <a:pt x="11521" y="0"/>
                </a:lnTo>
                <a:lnTo>
                  <a:pt x="6720" y="0"/>
                </a:lnTo>
                <a:lnTo>
                  <a:pt x="576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52643"/>
                </a:lnTo>
                <a:lnTo>
                  <a:pt x="960" y="152643"/>
                </a:lnTo>
                <a:lnTo>
                  <a:pt x="960" y="153588"/>
                </a:lnTo>
                <a:lnTo>
                  <a:pt x="1920" y="154548"/>
                </a:lnTo>
                <a:lnTo>
                  <a:pt x="4800" y="154548"/>
                </a:lnTo>
                <a:lnTo>
                  <a:pt x="6720" y="155508"/>
                </a:lnTo>
                <a:lnTo>
                  <a:pt x="11521" y="155508"/>
                </a:lnTo>
                <a:lnTo>
                  <a:pt x="13441" y="154548"/>
                </a:lnTo>
                <a:lnTo>
                  <a:pt x="17282" y="154548"/>
                </a:lnTo>
                <a:lnTo>
                  <a:pt x="18242" y="153588"/>
                </a:lnTo>
                <a:lnTo>
                  <a:pt x="19202" y="153588"/>
                </a:lnTo>
                <a:lnTo>
                  <a:pt x="19202" y="15264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/>
          <p:nvPr/>
        </p:nvSpPr>
        <p:spPr>
          <a:xfrm>
            <a:off x="1546753" y="2452497"/>
            <a:ext cx="77754" cy="115199"/>
          </a:xfrm>
          <a:custGeom>
            <a:avLst/>
            <a:gdLst/>
            <a:ahLst/>
            <a:cxnLst/>
            <a:rect l="l" t="t" r="r" b="b"/>
            <a:pathLst>
              <a:path w="77754" h="115199">
                <a:moveTo>
                  <a:pt x="7680" y="106558"/>
                </a:moveTo>
                <a:lnTo>
                  <a:pt x="9601" y="108478"/>
                </a:lnTo>
                <a:lnTo>
                  <a:pt x="12481" y="110398"/>
                </a:lnTo>
                <a:lnTo>
                  <a:pt x="15361" y="111358"/>
                </a:lnTo>
                <a:lnTo>
                  <a:pt x="17282" y="113278"/>
                </a:lnTo>
                <a:lnTo>
                  <a:pt x="20162" y="114239"/>
                </a:lnTo>
                <a:lnTo>
                  <a:pt x="23042" y="114239"/>
                </a:lnTo>
                <a:lnTo>
                  <a:pt x="25923" y="115199"/>
                </a:lnTo>
                <a:lnTo>
                  <a:pt x="38404" y="115199"/>
                </a:lnTo>
                <a:lnTo>
                  <a:pt x="45125" y="114239"/>
                </a:lnTo>
                <a:lnTo>
                  <a:pt x="50871" y="111358"/>
                </a:lnTo>
                <a:lnTo>
                  <a:pt x="56631" y="108478"/>
                </a:lnTo>
                <a:lnTo>
                  <a:pt x="61432" y="104637"/>
                </a:lnTo>
                <a:lnTo>
                  <a:pt x="65272" y="99837"/>
                </a:lnTo>
                <a:lnTo>
                  <a:pt x="69113" y="94076"/>
                </a:lnTo>
                <a:lnTo>
                  <a:pt x="71993" y="88315"/>
                </a:lnTo>
                <a:lnTo>
                  <a:pt x="73914" y="80634"/>
                </a:lnTo>
                <a:lnTo>
                  <a:pt x="76794" y="73914"/>
                </a:lnTo>
                <a:lnTo>
                  <a:pt x="77754" y="65272"/>
                </a:lnTo>
                <a:lnTo>
                  <a:pt x="77754" y="48005"/>
                </a:lnTo>
                <a:lnTo>
                  <a:pt x="76794" y="41285"/>
                </a:lnTo>
                <a:lnTo>
                  <a:pt x="74874" y="34564"/>
                </a:lnTo>
                <a:lnTo>
                  <a:pt x="72953" y="27843"/>
                </a:lnTo>
                <a:lnTo>
                  <a:pt x="71033" y="21122"/>
                </a:lnTo>
                <a:lnTo>
                  <a:pt x="67193" y="16322"/>
                </a:lnTo>
                <a:lnTo>
                  <a:pt x="64312" y="11521"/>
                </a:lnTo>
                <a:lnTo>
                  <a:pt x="59512" y="6720"/>
                </a:lnTo>
                <a:lnTo>
                  <a:pt x="54711" y="3840"/>
                </a:lnTo>
                <a:lnTo>
                  <a:pt x="48950" y="960"/>
                </a:lnTo>
                <a:lnTo>
                  <a:pt x="42230" y="0"/>
                </a:lnTo>
                <a:lnTo>
                  <a:pt x="27843" y="0"/>
                </a:lnTo>
                <a:lnTo>
                  <a:pt x="24947" y="960"/>
                </a:lnTo>
                <a:lnTo>
                  <a:pt x="21122" y="1920"/>
                </a:lnTo>
                <a:lnTo>
                  <a:pt x="18242" y="2880"/>
                </a:lnTo>
                <a:lnTo>
                  <a:pt x="15361" y="4800"/>
                </a:lnTo>
                <a:lnTo>
                  <a:pt x="12481" y="6720"/>
                </a:lnTo>
                <a:lnTo>
                  <a:pt x="9601" y="8641"/>
                </a:lnTo>
                <a:lnTo>
                  <a:pt x="6720" y="10561"/>
                </a:lnTo>
                <a:lnTo>
                  <a:pt x="2880" y="13441"/>
                </a:lnTo>
                <a:lnTo>
                  <a:pt x="0" y="16322"/>
                </a:lnTo>
                <a:lnTo>
                  <a:pt x="2880" y="32644"/>
                </a:lnTo>
                <a:lnTo>
                  <a:pt x="5760" y="29763"/>
                </a:lnTo>
                <a:lnTo>
                  <a:pt x="7680" y="26883"/>
                </a:lnTo>
                <a:lnTo>
                  <a:pt x="10561" y="24963"/>
                </a:lnTo>
                <a:lnTo>
                  <a:pt x="13441" y="22082"/>
                </a:lnTo>
                <a:lnTo>
                  <a:pt x="16322" y="21122"/>
                </a:lnTo>
                <a:lnTo>
                  <a:pt x="18242" y="19202"/>
                </a:lnTo>
                <a:lnTo>
                  <a:pt x="21122" y="18242"/>
                </a:lnTo>
                <a:lnTo>
                  <a:pt x="23042" y="17282"/>
                </a:lnTo>
                <a:lnTo>
                  <a:pt x="25923" y="16322"/>
                </a:lnTo>
                <a:lnTo>
                  <a:pt x="35509" y="16322"/>
                </a:lnTo>
                <a:lnTo>
                  <a:pt x="40325" y="17282"/>
                </a:lnTo>
                <a:lnTo>
                  <a:pt x="43190" y="20162"/>
                </a:lnTo>
                <a:lnTo>
                  <a:pt x="47030" y="22082"/>
                </a:lnTo>
                <a:lnTo>
                  <a:pt x="49911" y="24963"/>
                </a:lnTo>
                <a:lnTo>
                  <a:pt x="50871" y="28803"/>
                </a:lnTo>
                <a:lnTo>
                  <a:pt x="53751" y="33604"/>
                </a:lnTo>
                <a:lnTo>
                  <a:pt x="54711" y="37444"/>
                </a:lnTo>
                <a:lnTo>
                  <a:pt x="55671" y="42230"/>
                </a:lnTo>
                <a:lnTo>
                  <a:pt x="56631" y="48005"/>
                </a:lnTo>
                <a:lnTo>
                  <a:pt x="56631" y="68153"/>
                </a:lnTo>
                <a:lnTo>
                  <a:pt x="55671" y="72953"/>
                </a:lnTo>
                <a:lnTo>
                  <a:pt x="54711" y="77754"/>
                </a:lnTo>
                <a:lnTo>
                  <a:pt x="52791" y="82555"/>
                </a:lnTo>
                <a:lnTo>
                  <a:pt x="50871" y="86395"/>
                </a:lnTo>
                <a:lnTo>
                  <a:pt x="48006" y="90236"/>
                </a:lnTo>
                <a:lnTo>
                  <a:pt x="45125" y="93116"/>
                </a:lnTo>
                <a:lnTo>
                  <a:pt x="42230" y="95036"/>
                </a:lnTo>
                <a:lnTo>
                  <a:pt x="38404" y="97917"/>
                </a:lnTo>
                <a:lnTo>
                  <a:pt x="34564" y="98877"/>
                </a:lnTo>
                <a:lnTo>
                  <a:pt x="24003" y="98877"/>
                </a:lnTo>
                <a:lnTo>
                  <a:pt x="19202" y="96956"/>
                </a:lnTo>
                <a:lnTo>
                  <a:pt x="14401" y="94076"/>
                </a:lnTo>
                <a:lnTo>
                  <a:pt x="9601" y="90236"/>
                </a:lnTo>
                <a:lnTo>
                  <a:pt x="7680" y="10655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" name="object 160"/>
          <p:cNvSpPr/>
          <p:nvPr/>
        </p:nvSpPr>
        <p:spPr>
          <a:xfrm>
            <a:off x="1653311" y="2452497"/>
            <a:ext cx="61432" cy="114239"/>
          </a:xfrm>
          <a:custGeom>
            <a:avLst/>
            <a:gdLst/>
            <a:ahLst/>
            <a:cxnLst/>
            <a:rect l="l" t="t" r="r" b="b"/>
            <a:pathLst>
              <a:path w="61432" h="114239">
                <a:moveTo>
                  <a:pt x="17282" y="20162"/>
                </a:moveTo>
                <a:lnTo>
                  <a:pt x="17282" y="3840"/>
                </a:lnTo>
                <a:lnTo>
                  <a:pt x="16306" y="3840"/>
                </a:lnTo>
                <a:lnTo>
                  <a:pt x="16306" y="2880"/>
                </a:lnTo>
                <a:lnTo>
                  <a:pt x="15361" y="1920"/>
                </a:lnTo>
                <a:lnTo>
                  <a:pt x="12481" y="1920"/>
                </a:lnTo>
                <a:lnTo>
                  <a:pt x="11521" y="960"/>
                </a:lnTo>
                <a:lnTo>
                  <a:pt x="6720" y="960"/>
                </a:lnTo>
                <a:lnTo>
                  <a:pt x="480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12318"/>
                </a:lnTo>
                <a:lnTo>
                  <a:pt x="960" y="113278"/>
                </a:lnTo>
                <a:lnTo>
                  <a:pt x="1920" y="113278"/>
                </a:lnTo>
                <a:lnTo>
                  <a:pt x="3840" y="114239"/>
                </a:lnTo>
                <a:lnTo>
                  <a:pt x="14401" y="114239"/>
                </a:lnTo>
                <a:lnTo>
                  <a:pt x="15361" y="113278"/>
                </a:lnTo>
                <a:lnTo>
                  <a:pt x="18242" y="113278"/>
                </a:lnTo>
                <a:lnTo>
                  <a:pt x="18242" y="112318"/>
                </a:lnTo>
                <a:lnTo>
                  <a:pt x="19202" y="111358"/>
                </a:lnTo>
                <a:lnTo>
                  <a:pt x="19202" y="41285"/>
                </a:lnTo>
                <a:lnTo>
                  <a:pt x="22082" y="36484"/>
                </a:lnTo>
                <a:lnTo>
                  <a:pt x="23987" y="32644"/>
                </a:lnTo>
                <a:lnTo>
                  <a:pt x="26868" y="29763"/>
                </a:lnTo>
                <a:lnTo>
                  <a:pt x="28803" y="26883"/>
                </a:lnTo>
                <a:lnTo>
                  <a:pt x="30708" y="24963"/>
                </a:lnTo>
                <a:lnTo>
                  <a:pt x="32644" y="23042"/>
                </a:lnTo>
                <a:lnTo>
                  <a:pt x="35524" y="21122"/>
                </a:lnTo>
                <a:lnTo>
                  <a:pt x="37429" y="20162"/>
                </a:lnTo>
                <a:lnTo>
                  <a:pt x="39364" y="19202"/>
                </a:lnTo>
                <a:lnTo>
                  <a:pt x="41269" y="18242"/>
                </a:lnTo>
                <a:lnTo>
                  <a:pt x="48950" y="18242"/>
                </a:lnTo>
                <a:lnTo>
                  <a:pt x="50871" y="19202"/>
                </a:lnTo>
                <a:lnTo>
                  <a:pt x="52791" y="19202"/>
                </a:lnTo>
                <a:lnTo>
                  <a:pt x="54711" y="20162"/>
                </a:lnTo>
                <a:lnTo>
                  <a:pt x="56631" y="20162"/>
                </a:lnTo>
                <a:lnTo>
                  <a:pt x="57591" y="21122"/>
                </a:lnTo>
                <a:lnTo>
                  <a:pt x="59512" y="21122"/>
                </a:lnTo>
                <a:lnTo>
                  <a:pt x="59512" y="20162"/>
                </a:lnTo>
                <a:lnTo>
                  <a:pt x="60472" y="20162"/>
                </a:lnTo>
                <a:lnTo>
                  <a:pt x="60472" y="19202"/>
                </a:lnTo>
                <a:lnTo>
                  <a:pt x="61432" y="18242"/>
                </a:lnTo>
                <a:lnTo>
                  <a:pt x="61432" y="4800"/>
                </a:lnTo>
                <a:lnTo>
                  <a:pt x="60472" y="3840"/>
                </a:lnTo>
                <a:lnTo>
                  <a:pt x="60472" y="2880"/>
                </a:lnTo>
                <a:lnTo>
                  <a:pt x="59512" y="2880"/>
                </a:lnTo>
                <a:lnTo>
                  <a:pt x="59512" y="1920"/>
                </a:lnTo>
                <a:lnTo>
                  <a:pt x="57591" y="1920"/>
                </a:lnTo>
                <a:lnTo>
                  <a:pt x="56631" y="960"/>
                </a:lnTo>
                <a:lnTo>
                  <a:pt x="53751" y="960"/>
                </a:lnTo>
                <a:lnTo>
                  <a:pt x="51831" y="0"/>
                </a:lnTo>
                <a:lnTo>
                  <a:pt x="41269" y="0"/>
                </a:lnTo>
                <a:lnTo>
                  <a:pt x="39364" y="960"/>
                </a:lnTo>
                <a:lnTo>
                  <a:pt x="37429" y="960"/>
                </a:lnTo>
                <a:lnTo>
                  <a:pt x="34549" y="1920"/>
                </a:lnTo>
                <a:lnTo>
                  <a:pt x="32644" y="3840"/>
                </a:lnTo>
                <a:lnTo>
                  <a:pt x="29763" y="5760"/>
                </a:lnTo>
                <a:lnTo>
                  <a:pt x="27828" y="7680"/>
                </a:lnTo>
                <a:lnTo>
                  <a:pt x="24963" y="9601"/>
                </a:lnTo>
                <a:lnTo>
                  <a:pt x="23027" y="12481"/>
                </a:lnTo>
                <a:lnTo>
                  <a:pt x="20147" y="16322"/>
                </a:lnTo>
                <a:lnTo>
                  <a:pt x="17282" y="201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" name="object 161"/>
          <p:cNvSpPr/>
          <p:nvPr/>
        </p:nvSpPr>
        <p:spPr>
          <a:xfrm>
            <a:off x="1747387" y="2452497"/>
            <a:ext cx="76794" cy="61432"/>
          </a:xfrm>
          <a:custGeom>
            <a:avLst/>
            <a:gdLst/>
            <a:ahLst/>
            <a:cxnLst/>
            <a:rect l="l" t="t" r="r" b="b"/>
            <a:pathLst>
              <a:path w="76794" h="61432">
                <a:moveTo>
                  <a:pt x="960" y="39349"/>
                </a:moveTo>
                <a:lnTo>
                  <a:pt x="1920" y="35509"/>
                </a:lnTo>
                <a:lnTo>
                  <a:pt x="3840" y="30723"/>
                </a:lnTo>
                <a:lnTo>
                  <a:pt x="5760" y="27843"/>
                </a:lnTo>
                <a:lnTo>
                  <a:pt x="7680" y="24963"/>
                </a:lnTo>
                <a:lnTo>
                  <a:pt x="10561" y="22082"/>
                </a:lnTo>
                <a:lnTo>
                  <a:pt x="13441" y="19202"/>
                </a:lnTo>
                <a:lnTo>
                  <a:pt x="17282" y="17282"/>
                </a:lnTo>
                <a:lnTo>
                  <a:pt x="20147" y="15361"/>
                </a:lnTo>
                <a:lnTo>
                  <a:pt x="24963" y="14401"/>
                </a:lnTo>
                <a:lnTo>
                  <a:pt x="38389" y="14401"/>
                </a:lnTo>
                <a:lnTo>
                  <a:pt x="46070" y="17282"/>
                </a:lnTo>
                <a:lnTo>
                  <a:pt x="50871" y="23042"/>
                </a:lnTo>
                <a:lnTo>
                  <a:pt x="55671" y="29763"/>
                </a:lnTo>
                <a:lnTo>
                  <a:pt x="57591" y="37444"/>
                </a:lnTo>
                <a:lnTo>
                  <a:pt x="57591" y="47030"/>
                </a:lnTo>
                <a:lnTo>
                  <a:pt x="0" y="47030"/>
                </a:lnTo>
                <a:lnTo>
                  <a:pt x="0" y="43190"/>
                </a:lnTo>
                <a:lnTo>
                  <a:pt x="0" y="61432"/>
                </a:lnTo>
                <a:lnTo>
                  <a:pt x="71033" y="61432"/>
                </a:lnTo>
                <a:lnTo>
                  <a:pt x="72953" y="60472"/>
                </a:lnTo>
                <a:lnTo>
                  <a:pt x="73913" y="59512"/>
                </a:lnTo>
                <a:lnTo>
                  <a:pt x="75834" y="58552"/>
                </a:lnTo>
                <a:lnTo>
                  <a:pt x="76794" y="56631"/>
                </a:lnTo>
                <a:lnTo>
                  <a:pt x="76794" y="42230"/>
                </a:lnTo>
                <a:lnTo>
                  <a:pt x="75834" y="36484"/>
                </a:lnTo>
                <a:lnTo>
                  <a:pt x="73913" y="30723"/>
                </a:lnTo>
                <a:lnTo>
                  <a:pt x="71993" y="24002"/>
                </a:lnTo>
                <a:lnTo>
                  <a:pt x="69113" y="19202"/>
                </a:lnTo>
                <a:lnTo>
                  <a:pt x="66233" y="14401"/>
                </a:lnTo>
                <a:lnTo>
                  <a:pt x="62392" y="9601"/>
                </a:lnTo>
                <a:lnTo>
                  <a:pt x="57591" y="6720"/>
                </a:lnTo>
                <a:lnTo>
                  <a:pt x="51831" y="3840"/>
                </a:lnTo>
                <a:lnTo>
                  <a:pt x="45110" y="960"/>
                </a:lnTo>
                <a:lnTo>
                  <a:pt x="38389" y="0"/>
                </a:lnTo>
                <a:lnTo>
                  <a:pt x="22082" y="0"/>
                </a:lnTo>
                <a:lnTo>
                  <a:pt x="15361" y="960"/>
                </a:lnTo>
                <a:lnTo>
                  <a:pt x="9601" y="3840"/>
                </a:lnTo>
                <a:lnTo>
                  <a:pt x="2880" y="6720"/>
                </a:lnTo>
                <a:lnTo>
                  <a:pt x="960" y="3934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" name="object 162"/>
          <p:cNvSpPr/>
          <p:nvPr/>
        </p:nvSpPr>
        <p:spPr>
          <a:xfrm>
            <a:off x="1727225" y="2459217"/>
            <a:ext cx="92156" cy="108478"/>
          </a:xfrm>
          <a:custGeom>
            <a:avLst/>
            <a:gdLst/>
            <a:ahLst/>
            <a:cxnLst/>
            <a:rect l="l" t="t" r="r" b="b"/>
            <a:pathLst>
              <a:path w="92156" h="108478">
                <a:moveTo>
                  <a:pt x="23042" y="0"/>
                </a:moveTo>
                <a:lnTo>
                  <a:pt x="17282" y="3840"/>
                </a:lnTo>
                <a:lnTo>
                  <a:pt x="13441" y="8641"/>
                </a:lnTo>
                <a:lnTo>
                  <a:pt x="8641" y="13441"/>
                </a:lnTo>
                <a:lnTo>
                  <a:pt x="5760" y="20162"/>
                </a:lnTo>
                <a:lnTo>
                  <a:pt x="2880" y="26883"/>
                </a:lnTo>
                <a:lnTo>
                  <a:pt x="960" y="34564"/>
                </a:lnTo>
                <a:lnTo>
                  <a:pt x="0" y="42230"/>
                </a:lnTo>
                <a:lnTo>
                  <a:pt x="0" y="61432"/>
                </a:lnTo>
                <a:lnTo>
                  <a:pt x="960" y="69113"/>
                </a:lnTo>
                <a:lnTo>
                  <a:pt x="2880" y="76794"/>
                </a:lnTo>
                <a:lnTo>
                  <a:pt x="5760" y="83515"/>
                </a:lnTo>
                <a:lnTo>
                  <a:pt x="8641" y="90236"/>
                </a:lnTo>
                <a:lnTo>
                  <a:pt x="13441" y="94076"/>
                </a:lnTo>
                <a:lnTo>
                  <a:pt x="17282" y="98877"/>
                </a:lnTo>
                <a:lnTo>
                  <a:pt x="23042" y="102717"/>
                </a:lnTo>
                <a:lnTo>
                  <a:pt x="29763" y="105597"/>
                </a:lnTo>
                <a:lnTo>
                  <a:pt x="36484" y="107518"/>
                </a:lnTo>
                <a:lnTo>
                  <a:pt x="44150" y="108478"/>
                </a:lnTo>
                <a:lnTo>
                  <a:pt x="62392" y="108478"/>
                </a:lnTo>
                <a:lnTo>
                  <a:pt x="66233" y="107518"/>
                </a:lnTo>
                <a:lnTo>
                  <a:pt x="71033" y="107518"/>
                </a:lnTo>
                <a:lnTo>
                  <a:pt x="74874" y="106558"/>
                </a:lnTo>
                <a:lnTo>
                  <a:pt x="78714" y="105597"/>
                </a:lnTo>
                <a:lnTo>
                  <a:pt x="81594" y="104637"/>
                </a:lnTo>
                <a:lnTo>
                  <a:pt x="84475" y="103677"/>
                </a:lnTo>
                <a:lnTo>
                  <a:pt x="86395" y="102717"/>
                </a:lnTo>
                <a:lnTo>
                  <a:pt x="88315" y="101757"/>
                </a:lnTo>
                <a:lnTo>
                  <a:pt x="90236" y="100797"/>
                </a:lnTo>
                <a:lnTo>
                  <a:pt x="91196" y="99837"/>
                </a:lnTo>
                <a:lnTo>
                  <a:pt x="91196" y="98877"/>
                </a:lnTo>
                <a:lnTo>
                  <a:pt x="92156" y="98877"/>
                </a:lnTo>
                <a:lnTo>
                  <a:pt x="92156" y="87355"/>
                </a:lnTo>
                <a:lnTo>
                  <a:pt x="91196" y="86395"/>
                </a:lnTo>
                <a:lnTo>
                  <a:pt x="90236" y="85435"/>
                </a:lnTo>
                <a:lnTo>
                  <a:pt x="87355" y="85435"/>
                </a:lnTo>
                <a:lnTo>
                  <a:pt x="85435" y="86395"/>
                </a:lnTo>
                <a:lnTo>
                  <a:pt x="83515" y="87355"/>
                </a:lnTo>
                <a:lnTo>
                  <a:pt x="80634" y="88315"/>
                </a:lnTo>
                <a:lnTo>
                  <a:pt x="77754" y="89275"/>
                </a:lnTo>
                <a:lnTo>
                  <a:pt x="74874" y="90236"/>
                </a:lnTo>
                <a:lnTo>
                  <a:pt x="71993" y="91196"/>
                </a:lnTo>
                <a:lnTo>
                  <a:pt x="68153" y="92156"/>
                </a:lnTo>
                <a:lnTo>
                  <a:pt x="64312" y="93116"/>
                </a:lnTo>
                <a:lnTo>
                  <a:pt x="47990" y="93116"/>
                </a:lnTo>
                <a:lnTo>
                  <a:pt x="43205" y="92156"/>
                </a:lnTo>
                <a:lnTo>
                  <a:pt x="38404" y="90236"/>
                </a:lnTo>
                <a:lnTo>
                  <a:pt x="33604" y="88315"/>
                </a:lnTo>
                <a:lnTo>
                  <a:pt x="30723" y="86395"/>
                </a:lnTo>
                <a:lnTo>
                  <a:pt x="27843" y="82555"/>
                </a:lnTo>
                <a:lnTo>
                  <a:pt x="24963" y="79674"/>
                </a:lnTo>
                <a:lnTo>
                  <a:pt x="23042" y="75834"/>
                </a:lnTo>
                <a:lnTo>
                  <a:pt x="22082" y="71033"/>
                </a:lnTo>
                <a:lnTo>
                  <a:pt x="21122" y="66233"/>
                </a:lnTo>
                <a:lnTo>
                  <a:pt x="20162" y="60472"/>
                </a:lnTo>
                <a:lnTo>
                  <a:pt x="20162" y="36469"/>
                </a:lnTo>
                <a:lnTo>
                  <a:pt x="21122" y="32628"/>
                </a:lnTo>
                <a:lnTo>
                  <a:pt x="2304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" name="object 163"/>
          <p:cNvSpPr/>
          <p:nvPr/>
        </p:nvSpPr>
        <p:spPr>
          <a:xfrm>
            <a:off x="1837623" y="2401610"/>
            <a:ext cx="71993" cy="165125"/>
          </a:xfrm>
          <a:custGeom>
            <a:avLst/>
            <a:gdLst/>
            <a:ahLst/>
            <a:cxnLst/>
            <a:rect l="l" t="t" r="r" b="b"/>
            <a:pathLst>
              <a:path w="71993" h="165125">
                <a:moveTo>
                  <a:pt x="960" y="67208"/>
                </a:moveTo>
                <a:lnTo>
                  <a:pt x="1920" y="68168"/>
                </a:lnTo>
                <a:lnTo>
                  <a:pt x="2880" y="69128"/>
                </a:lnTo>
                <a:lnTo>
                  <a:pt x="19202" y="69128"/>
                </a:lnTo>
                <a:lnTo>
                  <a:pt x="19202" y="163205"/>
                </a:lnTo>
                <a:lnTo>
                  <a:pt x="20162" y="164165"/>
                </a:lnTo>
                <a:lnTo>
                  <a:pt x="22082" y="164165"/>
                </a:lnTo>
                <a:lnTo>
                  <a:pt x="23042" y="165125"/>
                </a:lnTo>
                <a:lnTo>
                  <a:pt x="33604" y="165125"/>
                </a:lnTo>
                <a:lnTo>
                  <a:pt x="34549" y="164165"/>
                </a:lnTo>
                <a:lnTo>
                  <a:pt x="37444" y="164165"/>
                </a:lnTo>
                <a:lnTo>
                  <a:pt x="37444" y="163205"/>
                </a:lnTo>
                <a:lnTo>
                  <a:pt x="38389" y="162245"/>
                </a:lnTo>
                <a:lnTo>
                  <a:pt x="38389" y="69128"/>
                </a:lnTo>
                <a:lnTo>
                  <a:pt x="63352" y="69128"/>
                </a:lnTo>
                <a:lnTo>
                  <a:pt x="64312" y="68168"/>
                </a:lnTo>
                <a:lnTo>
                  <a:pt x="64312" y="67208"/>
                </a:lnTo>
                <a:lnTo>
                  <a:pt x="65272" y="65288"/>
                </a:lnTo>
                <a:lnTo>
                  <a:pt x="66233" y="63367"/>
                </a:lnTo>
                <a:lnTo>
                  <a:pt x="66233" y="59527"/>
                </a:lnTo>
                <a:lnTo>
                  <a:pt x="65272" y="57607"/>
                </a:lnTo>
                <a:lnTo>
                  <a:pt x="65272" y="55686"/>
                </a:lnTo>
                <a:lnTo>
                  <a:pt x="64312" y="54726"/>
                </a:lnTo>
                <a:lnTo>
                  <a:pt x="64312" y="53766"/>
                </a:lnTo>
                <a:lnTo>
                  <a:pt x="63352" y="52806"/>
                </a:lnTo>
                <a:lnTo>
                  <a:pt x="38389" y="52806"/>
                </a:lnTo>
                <a:lnTo>
                  <a:pt x="38389" y="32644"/>
                </a:lnTo>
                <a:lnTo>
                  <a:pt x="39349" y="29763"/>
                </a:lnTo>
                <a:lnTo>
                  <a:pt x="39349" y="26883"/>
                </a:lnTo>
                <a:lnTo>
                  <a:pt x="40325" y="24002"/>
                </a:lnTo>
                <a:lnTo>
                  <a:pt x="42230" y="22082"/>
                </a:lnTo>
                <a:lnTo>
                  <a:pt x="43205" y="20162"/>
                </a:lnTo>
                <a:lnTo>
                  <a:pt x="45110" y="18242"/>
                </a:lnTo>
                <a:lnTo>
                  <a:pt x="47045" y="17282"/>
                </a:lnTo>
                <a:lnTo>
                  <a:pt x="48950" y="16322"/>
                </a:lnTo>
                <a:lnTo>
                  <a:pt x="59512" y="16322"/>
                </a:lnTo>
                <a:lnTo>
                  <a:pt x="61432" y="17282"/>
                </a:lnTo>
                <a:lnTo>
                  <a:pt x="62392" y="17282"/>
                </a:lnTo>
                <a:lnTo>
                  <a:pt x="64312" y="18242"/>
                </a:lnTo>
                <a:lnTo>
                  <a:pt x="65272" y="18242"/>
                </a:lnTo>
                <a:lnTo>
                  <a:pt x="66233" y="19202"/>
                </a:lnTo>
                <a:lnTo>
                  <a:pt x="70073" y="19202"/>
                </a:lnTo>
                <a:lnTo>
                  <a:pt x="71033" y="18242"/>
                </a:lnTo>
                <a:lnTo>
                  <a:pt x="71033" y="16322"/>
                </a:lnTo>
                <a:lnTo>
                  <a:pt x="71993" y="15377"/>
                </a:lnTo>
                <a:lnTo>
                  <a:pt x="71993" y="9601"/>
                </a:lnTo>
                <a:lnTo>
                  <a:pt x="71033" y="8656"/>
                </a:lnTo>
                <a:lnTo>
                  <a:pt x="71033" y="5760"/>
                </a:lnTo>
                <a:lnTo>
                  <a:pt x="70073" y="4815"/>
                </a:lnTo>
                <a:lnTo>
                  <a:pt x="70073" y="3840"/>
                </a:lnTo>
                <a:lnTo>
                  <a:pt x="69113" y="3840"/>
                </a:lnTo>
                <a:lnTo>
                  <a:pt x="68153" y="2880"/>
                </a:lnTo>
                <a:lnTo>
                  <a:pt x="67193" y="2880"/>
                </a:lnTo>
                <a:lnTo>
                  <a:pt x="65272" y="1920"/>
                </a:lnTo>
                <a:lnTo>
                  <a:pt x="63352" y="975"/>
                </a:lnTo>
                <a:lnTo>
                  <a:pt x="60472" y="975"/>
                </a:lnTo>
                <a:lnTo>
                  <a:pt x="58552" y="0"/>
                </a:lnTo>
                <a:lnTo>
                  <a:pt x="47045" y="0"/>
                </a:lnTo>
                <a:lnTo>
                  <a:pt x="42230" y="975"/>
                </a:lnTo>
                <a:lnTo>
                  <a:pt x="37444" y="2880"/>
                </a:lnTo>
                <a:lnTo>
                  <a:pt x="33604" y="3840"/>
                </a:lnTo>
                <a:lnTo>
                  <a:pt x="29763" y="6720"/>
                </a:lnTo>
                <a:lnTo>
                  <a:pt x="26883" y="9601"/>
                </a:lnTo>
                <a:lnTo>
                  <a:pt x="24003" y="13441"/>
                </a:lnTo>
                <a:lnTo>
                  <a:pt x="22082" y="17282"/>
                </a:lnTo>
                <a:lnTo>
                  <a:pt x="21122" y="23042"/>
                </a:lnTo>
                <a:lnTo>
                  <a:pt x="19202" y="27843"/>
                </a:lnTo>
                <a:lnTo>
                  <a:pt x="19202" y="52806"/>
                </a:lnTo>
                <a:lnTo>
                  <a:pt x="1920" y="52806"/>
                </a:lnTo>
                <a:lnTo>
                  <a:pt x="1920" y="53766"/>
                </a:lnTo>
                <a:lnTo>
                  <a:pt x="960" y="53766"/>
                </a:lnTo>
                <a:lnTo>
                  <a:pt x="960" y="55686"/>
                </a:lnTo>
                <a:lnTo>
                  <a:pt x="0" y="56647"/>
                </a:lnTo>
                <a:lnTo>
                  <a:pt x="0" y="66248"/>
                </a:lnTo>
                <a:lnTo>
                  <a:pt x="960" y="6720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/>
          <p:nvPr/>
        </p:nvSpPr>
        <p:spPr>
          <a:xfrm>
            <a:off x="1932660" y="2452497"/>
            <a:ext cx="76794" cy="61432"/>
          </a:xfrm>
          <a:custGeom>
            <a:avLst/>
            <a:gdLst/>
            <a:ahLst/>
            <a:cxnLst/>
            <a:rect l="l" t="t" r="r" b="b"/>
            <a:pathLst>
              <a:path w="76794" h="61432">
                <a:moveTo>
                  <a:pt x="960" y="39349"/>
                </a:moveTo>
                <a:lnTo>
                  <a:pt x="1920" y="35509"/>
                </a:lnTo>
                <a:lnTo>
                  <a:pt x="3840" y="30723"/>
                </a:lnTo>
                <a:lnTo>
                  <a:pt x="5760" y="27843"/>
                </a:lnTo>
                <a:lnTo>
                  <a:pt x="7680" y="24963"/>
                </a:lnTo>
                <a:lnTo>
                  <a:pt x="10561" y="22082"/>
                </a:lnTo>
                <a:lnTo>
                  <a:pt x="13441" y="19202"/>
                </a:lnTo>
                <a:lnTo>
                  <a:pt x="16322" y="17282"/>
                </a:lnTo>
                <a:lnTo>
                  <a:pt x="20162" y="15361"/>
                </a:lnTo>
                <a:lnTo>
                  <a:pt x="24963" y="14401"/>
                </a:lnTo>
                <a:lnTo>
                  <a:pt x="38389" y="14401"/>
                </a:lnTo>
                <a:lnTo>
                  <a:pt x="46085" y="17282"/>
                </a:lnTo>
                <a:lnTo>
                  <a:pt x="49926" y="23042"/>
                </a:lnTo>
                <a:lnTo>
                  <a:pt x="54711" y="29763"/>
                </a:lnTo>
                <a:lnTo>
                  <a:pt x="57607" y="37444"/>
                </a:lnTo>
                <a:lnTo>
                  <a:pt x="57607" y="47030"/>
                </a:lnTo>
                <a:lnTo>
                  <a:pt x="0" y="47030"/>
                </a:lnTo>
                <a:lnTo>
                  <a:pt x="0" y="61432"/>
                </a:lnTo>
                <a:lnTo>
                  <a:pt x="71033" y="61432"/>
                </a:lnTo>
                <a:lnTo>
                  <a:pt x="72953" y="60472"/>
                </a:lnTo>
                <a:lnTo>
                  <a:pt x="73914" y="59512"/>
                </a:lnTo>
                <a:lnTo>
                  <a:pt x="75834" y="58552"/>
                </a:lnTo>
                <a:lnTo>
                  <a:pt x="76794" y="56631"/>
                </a:lnTo>
                <a:lnTo>
                  <a:pt x="76794" y="42230"/>
                </a:lnTo>
                <a:lnTo>
                  <a:pt x="75834" y="36484"/>
                </a:lnTo>
                <a:lnTo>
                  <a:pt x="73914" y="30723"/>
                </a:lnTo>
                <a:lnTo>
                  <a:pt x="71993" y="24002"/>
                </a:lnTo>
                <a:lnTo>
                  <a:pt x="69113" y="19202"/>
                </a:lnTo>
                <a:lnTo>
                  <a:pt x="65272" y="14401"/>
                </a:lnTo>
                <a:lnTo>
                  <a:pt x="62392" y="9601"/>
                </a:lnTo>
                <a:lnTo>
                  <a:pt x="57607" y="6720"/>
                </a:lnTo>
                <a:lnTo>
                  <a:pt x="50886" y="3840"/>
                </a:lnTo>
                <a:lnTo>
                  <a:pt x="45110" y="960"/>
                </a:lnTo>
                <a:lnTo>
                  <a:pt x="38389" y="0"/>
                </a:lnTo>
                <a:lnTo>
                  <a:pt x="22082" y="0"/>
                </a:lnTo>
                <a:lnTo>
                  <a:pt x="15361" y="960"/>
                </a:lnTo>
                <a:lnTo>
                  <a:pt x="8641" y="3840"/>
                </a:lnTo>
                <a:lnTo>
                  <a:pt x="2880" y="6720"/>
                </a:lnTo>
                <a:lnTo>
                  <a:pt x="960" y="3934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" name="object 165"/>
          <p:cNvSpPr/>
          <p:nvPr/>
        </p:nvSpPr>
        <p:spPr>
          <a:xfrm>
            <a:off x="1911537" y="2459217"/>
            <a:ext cx="93116" cy="108478"/>
          </a:xfrm>
          <a:custGeom>
            <a:avLst/>
            <a:gdLst/>
            <a:ahLst/>
            <a:cxnLst/>
            <a:rect l="l" t="t" r="r" b="b"/>
            <a:pathLst>
              <a:path w="93116" h="108478">
                <a:moveTo>
                  <a:pt x="21122" y="36469"/>
                </a:moveTo>
                <a:lnTo>
                  <a:pt x="22082" y="32628"/>
                </a:lnTo>
                <a:lnTo>
                  <a:pt x="24003" y="0"/>
                </a:lnTo>
                <a:lnTo>
                  <a:pt x="18242" y="3840"/>
                </a:lnTo>
                <a:lnTo>
                  <a:pt x="14401" y="8641"/>
                </a:lnTo>
                <a:lnTo>
                  <a:pt x="9601" y="13441"/>
                </a:lnTo>
                <a:lnTo>
                  <a:pt x="6720" y="20162"/>
                </a:lnTo>
                <a:lnTo>
                  <a:pt x="3840" y="26883"/>
                </a:lnTo>
                <a:lnTo>
                  <a:pt x="1920" y="34564"/>
                </a:lnTo>
                <a:lnTo>
                  <a:pt x="0" y="42230"/>
                </a:lnTo>
                <a:lnTo>
                  <a:pt x="0" y="61432"/>
                </a:lnTo>
                <a:lnTo>
                  <a:pt x="1920" y="69113"/>
                </a:lnTo>
                <a:lnTo>
                  <a:pt x="3840" y="76794"/>
                </a:lnTo>
                <a:lnTo>
                  <a:pt x="5760" y="83515"/>
                </a:lnTo>
                <a:lnTo>
                  <a:pt x="9601" y="90236"/>
                </a:lnTo>
                <a:lnTo>
                  <a:pt x="14401" y="94076"/>
                </a:lnTo>
                <a:lnTo>
                  <a:pt x="18242" y="98877"/>
                </a:lnTo>
                <a:lnTo>
                  <a:pt x="24003" y="102717"/>
                </a:lnTo>
                <a:lnTo>
                  <a:pt x="30723" y="105597"/>
                </a:lnTo>
                <a:lnTo>
                  <a:pt x="37444" y="107518"/>
                </a:lnTo>
                <a:lnTo>
                  <a:pt x="45125" y="108478"/>
                </a:lnTo>
                <a:lnTo>
                  <a:pt x="63352" y="108478"/>
                </a:lnTo>
                <a:lnTo>
                  <a:pt x="67208" y="107518"/>
                </a:lnTo>
                <a:lnTo>
                  <a:pt x="72009" y="107518"/>
                </a:lnTo>
                <a:lnTo>
                  <a:pt x="75834" y="106558"/>
                </a:lnTo>
                <a:lnTo>
                  <a:pt x="79674" y="105597"/>
                </a:lnTo>
                <a:lnTo>
                  <a:pt x="82555" y="104637"/>
                </a:lnTo>
                <a:lnTo>
                  <a:pt x="85435" y="103677"/>
                </a:lnTo>
                <a:lnTo>
                  <a:pt x="87355" y="102717"/>
                </a:lnTo>
                <a:lnTo>
                  <a:pt x="89275" y="101757"/>
                </a:lnTo>
                <a:lnTo>
                  <a:pt x="91196" y="100797"/>
                </a:lnTo>
                <a:lnTo>
                  <a:pt x="91196" y="99837"/>
                </a:lnTo>
                <a:lnTo>
                  <a:pt x="92156" y="99837"/>
                </a:lnTo>
                <a:lnTo>
                  <a:pt x="92156" y="98877"/>
                </a:lnTo>
                <a:lnTo>
                  <a:pt x="93116" y="97917"/>
                </a:lnTo>
                <a:lnTo>
                  <a:pt x="93116" y="87355"/>
                </a:lnTo>
                <a:lnTo>
                  <a:pt x="92156" y="87355"/>
                </a:lnTo>
                <a:lnTo>
                  <a:pt x="92156" y="86395"/>
                </a:lnTo>
                <a:lnTo>
                  <a:pt x="91196" y="85435"/>
                </a:lnTo>
                <a:lnTo>
                  <a:pt x="87355" y="85435"/>
                </a:lnTo>
                <a:lnTo>
                  <a:pt x="85435" y="86395"/>
                </a:lnTo>
                <a:lnTo>
                  <a:pt x="84475" y="87355"/>
                </a:lnTo>
                <a:lnTo>
                  <a:pt x="81594" y="88315"/>
                </a:lnTo>
                <a:lnTo>
                  <a:pt x="78729" y="89275"/>
                </a:lnTo>
                <a:lnTo>
                  <a:pt x="75834" y="90236"/>
                </a:lnTo>
                <a:lnTo>
                  <a:pt x="72953" y="91196"/>
                </a:lnTo>
                <a:lnTo>
                  <a:pt x="69113" y="92156"/>
                </a:lnTo>
                <a:lnTo>
                  <a:pt x="64328" y="93116"/>
                </a:lnTo>
                <a:lnTo>
                  <a:pt x="48966" y="93116"/>
                </a:lnTo>
                <a:lnTo>
                  <a:pt x="43205" y="92156"/>
                </a:lnTo>
                <a:lnTo>
                  <a:pt x="39364" y="90236"/>
                </a:lnTo>
                <a:lnTo>
                  <a:pt x="34564" y="88315"/>
                </a:lnTo>
                <a:lnTo>
                  <a:pt x="31683" y="86395"/>
                </a:lnTo>
                <a:lnTo>
                  <a:pt x="28803" y="82555"/>
                </a:lnTo>
                <a:lnTo>
                  <a:pt x="25923" y="79674"/>
                </a:lnTo>
                <a:lnTo>
                  <a:pt x="24003" y="75834"/>
                </a:lnTo>
                <a:lnTo>
                  <a:pt x="23042" y="71033"/>
                </a:lnTo>
                <a:lnTo>
                  <a:pt x="21122" y="66233"/>
                </a:lnTo>
                <a:lnTo>
                  <a:pt x="21122" y="3646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" name="object 166"/>
          <p:cNvSpPr/>
          <p:nvPr/>
        </p:nvSpPr>
        <p:spPr>
          <a:xfrm>
            <a:off x="2039218" y="2452497"/>
            <a:ext cx="61432" cy="114239"/>
          </a:xfrm>
          <a:custGeom>
            <a:avLst/>
            <a:gdLst/>
            <a:ahLst/>
            <a:cxnLst/>
            <a:rect l="l" t="t" r="r" b="b"/>
            <a:pathLst>
              <a:path w="61432" h="114239">
                <a:moveTo>
                  <a:pt x="32628" y="3840"/>
                </a:moveTo>
                <a:lnTo>
                  <a:pt x="29748" y="5760"/>
                </a:lnTo>
                <a:lnTo>
                  <a:pt x="27843" y="7680"/>
                </a:lnTo>
                <a:lnTo>
                  <a:pt x="24963" y="9601"/>
                </a:lnTo>
                <a:lnTo>
                  <a:pt x="23042" y="12481"/>
                </a:lnTo>
                <a:lnTo>
                  <a:pt x="20162" y="16322"/>
                </a:lnTo>
                <a:lnTo>
                  <a:pt x="17282" y="20162"/>
                </a:lnTo>
                <a:lnTo>
                  <a:pt x="17282" y="3840"/>
                </a:lnTo>
                <a:lnTo>
                  <a:pt x="16322" y="3840"/>
                </a:lnTo>
                <a:lnTo>
                  <a:pt x="16322" y="2880"/>
                </a:lnTo>
                <a:lnTo>
                  <a:pt x="15361" y="1920"/>
                </a:lnTo>
                <a:lnTo>
                  <a:pt x="12481" y="1920"/>
                </a:lnTo>
                <a:lnTo>
                  <a:pt x="11521" y="960"/>
                </a:lnTo>
                <a:lnTo>
                  <a:pt x="6720" y="960"/>
                </a:lnTo>
                <a:lnTo>
                  <a:pt x="480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12318"/>
                </a:lnTo>
                <a:lnTo>
                  <a:pt x="960" y="113278"/>
                </a:lnTo>
                <a:lnTo>
                  <a:pt x="1920" y="113278"/>
                </a:lnTo>
                <a:lnTo>
                  <a:pt x="2880" y="114239"/>
                </a:lnTo>
                <a:lnTo>
                  <a:pt x="14401" y="114239"/>
                </a:lnTo>
                <a:lnTo>
                  <a:pt x="15361" y="113278"/>
                </a:lnTo>
                <a:lnTo>
                  <a:pt x="17282" y="113278"/>
                </a:lnTo>
                <a:lnTo>
                  <a:pt x="18242" y="112318"/>
                </a:lnTo>
                <a:lnTo>
                  <a:pt x="19202" y="111358"/>
                </a:lnTo>
                <a:lnTo>
                  <a:pt x="19202" y="41285"/>
                </a:lnTo>
                <a:lnTo>
                  <a:pt x="22067" y="36484"/>
                </a:lnTo>
                <a:lnTo>
                  <a:pt x="24002" y="32644"/>
                </a:lnTo>
                <a:lnTo>
                  <a:pt x="26883" y="29763"/>
                </a:lnTo>
                <a:lnTo>
                  <a:pt x="28788" y="26883"/>
                </a:lnTo>
                <a:lnTo>
                  <a:pt x="30723" y="24963"/>
                </a:lnTo>
                <a:lnTo>
                  <a:pt x="32628" y="23042"/>
                </a:lnTo>
                <a:lnTo>
                  <a:pt x="35524" y="21122"/>
                </a:lnTo>
                <a:lnTo>
                  <a:pt x="37444" y="20162"/>
                </a:lnTo>
                <a:lnTo>
                  <a:pt x="39349" y="19202"/>
                </a:lnTo>
                <a:lnTo>
                  <a:pt x="41285" y="18242"/>
                </a:lnTo>
                <a:lnTo>
                  <a:pt x="48966" y="18242"/>
                </a:lnTo>
                <a:lnTo>
                  <a:pt x="50871" y="19202"/>
                </a:lnTo>
                <a:lnTo>
                  <a:pt x="52791" y="19202"/>
                </a:lnTo>
                <a:lnTo>
                  <a:pt x="53751" y="20162"/>
                </a:lnTo>
                <a:lnTo>
                  <a:pt x="55671" y="20162"/>
                </a:lnTo>
                <a:lnTo>
                  <a:pt x="56631" y="21122"/>
                </a:lnTo>
                <a:lnTo>
                  <a:pt x="59512" y="21122"/>
                </a:lnTo>
                <a:lnTo>
                  <a:pt x="59512" y="20162"/>
                </a:lnTo>
                <a:lnTo>
                  <a:pt x="60472" y="20162"/>
                </a:lnTo>
                <a:lnTo>
                  <a:pt x="60472" y="19202"/>
                </a:lnTo>
                <a:lnTo>
                  <a:pt x="61432" y="18242"/>
                </a:lnTo>
                <a:lnTo>
                  <a:pt x="61432" y="4800"/>
                </a:lnTo>
                <a:lnTo>
                  <a:pt x="60472" y="4800"/>
                </a:lnTo>
                <a:lnTo>
                  <a:pt x="60472" y="2880"/>
                </a:lnTo>
                <a:lnTo>
                  <a:pt x="59512" y="2880"/>
                </a:lnTo>
                <a:lnTo>
                  <a:pt x="59512" y="1920"/>
                </a:lnTo>
                <a:lnTo>
                  <a:pt x="57591" y="1920"/>
                </a:lnTo>
                <a:lnTo>
                  <a:pt x="55671" y="960"/>
                </a:lnTo>
                <a:lnTo>
                  <a:pt x="53751" y="960"/>
                </a:lnTo>
                <a:lnTo>
                  <a:pt x="51831" y="0"/>
                </a:lnTo>
                <a:lnTo>
                  <a:pt x="41285" y="0"/>
                </a:lnTo>
                <a:lnTo>
                  <a:pt x="39349" y="960"/>
                </a:lnTo>
                <a:lnTo>
                  <a:pt x="36469" y="960"/>
                </a:lnTo>
                <a:lnTo>
                  <a:pt x="34564" y="1920"/>
                </a:lnTo>
                <a:lnTo>
                  <a:pt x="32628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" name="object 167"/>
          <p:cNvSpPr/>
          <p:nvPr/>
        </p:nvSpPr>
        <p:spPr>
          <a:xfrm>
            <a:off x="2133295" y="2452497"/>
            <a:ext cx="76794" cy="61432"/>
          </a:xfrm>
          <a:custGeom>
            <a:avLst/>
            <a:gdLst/>
            <a:ahLst/>
            <a:cxnLst/>
            <a:rect l="l" t="t" r="r" b="b"/>
            <a:pathLst>
              <a:path w="76794" h="61432">
                <a:moveTo>
                  <a:pt x="960" y="39349"/>
                </a:moveTo>
                <a:lnTo>
                  <a:pt x="1920" y="35509"/>
                </a:lnTo>
                <a:lnTo>
                  <a:pt x="3840" y="30723"/>
                </a:lnTo>
                <a:lnTo>
                  <a:pt x="5760" y="27843"/>
                </a:lnTo>
                <a:lnTo>
                  <a:pt x="7680" y="24963"/>
                </a:lnTo>
                <a:lnTo>
                  <a:pt x="10561" y="22082"/>
                </a:lnTo>
                <a:lnTo>
                  <a:pt x="13441" y="19202"/>
                </a:lnTo>
                <a:lnTo>
                  <a:pt x="16322" y="17282"/>
                </a:lnTo>
                <a:lnTo>
                  <a:pt x="20162" y="15361"/>
                </a:lnTo>
                <a:lnTo>
                  <a:pt x="24963" y="14401"/>
                </a:lnTo>
                <a:lnTo>
                  <a:pt x="38404" y="14401"/>
                </a:lnTo>
                <a:lnTo>
                  <a:pt x="46085" y="17282"/>
                </a:lnTo>
                <a:lnTo>
                  <a:pt x="49910" y="23042"/>
                </a:lnTo>
                <a:lnTo>
                  <a:pt x="54711" y="29763"/>
                </a:lnTo>
                <a:lnTo>
                  <a:pt x="57591" y="37444"/>
                </a:lnTo>
                <a:lnTo>
                  <a:pt x="57591" y="47030"/>
                </a:lnTo>
                <a:lnTo>
                  <a:pt x="0" y="47030"/>
                </a:lnTo>
                <a:lnTo>
                  <a:pt x="0" y="61432"/>
                </a:lnTo>
                <a:lnTo>
                  <a:pt x="71033" y="61432"/>
                </a:lnTo>
                <a:lnTo>
                  <a:pt x="72953" y="60472"/>
                </a:lnTo>
                <a:lnTo>
                  <a:pt x="73913" y="59512"/>
                </a:lnTo>
                <a:lnTo>
                  <a:pt x="75834" y="58552"/>
                </a:lnTo>
                <a:lnTo>
                  <a:pt x="76794" y="56631"/>
                </a:lnTo>
                <a:lnTo>
                  <a:pt x="76794" y="42230"/>
                </a:lnTo>
                <a:lnTo>
                  <a:pt x="75834" y="36484"/>
                </a:lnTo>
                <a:lnTo>
                  <a:pt x="73913" y="30723"/>
                </a:lnTo>
                <a:lnTo>
                  <a:pt x="71993" y="24002"/>
                </a:lnTo>
                <a:lnTo>
                  <a:pt x="69113" y="19202"/>
                </a:lnTo>
                <a:lnTo>
                  <a:pt x="65272" y="14401"/>
                </a:lnTo>
                <a:lnTo>
                  <a:pt x="62392" y="9601"/>
                </a:lnTo>
                <a:lnTo>
                  <a:pt x="57591" y="6720"/>
                </a:lnTo>
                <a:lnTo>
                  <a:pt x="50871" y="3840"/>
                </a:lnTo>
                <a:lnTo>
                  <a:pt x="45125" y="960"/>
                </a:lnTo>
                <a:lnTo>
                  <a:pt x="38404" y="0"/>
                </a:lnTo>
                <a:lnTo>
                  <a:pt x="22082" y="0"/>
                </a:lnTo>
                <a:lnTo>
                  <a:pt x="15361" y="960"/>
                </a:lnTo>
                <a:lnTo>
                  <a:pt x="8641" y="3840"/>
                </a:lnTo>
                <a:lnTo>
                  <a:pt x="2880" y="6720"/>
                </a:lnTo>
                <a:lnTo>
                  <a:pt x="960" y="3934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" name="object 168"/>
          <p:cNvSpPr/>
          <p:nvPr/>
        </p:nvSpPr>
        <p:spPr>
          <a:xfrm>
            <a:off x="2113132" y="2459217"/>
            <a:ext cx="92156" cy="108478"/>
          </a:xfrm>
          <a:custGeom>
            <a:avLst/>
            <a:gdLst/>
            <a:ahLst/>
            <a:cxnLst/>
            <a:rect l="l" t="t" r="r" b="b"/>
            <a:pathLst>
              <a:path w="92156" h="108478">
                <a:moveTo>
                  <a:pt x="20162" y="36469"/>
                </a:moveTo>
                <a:lnTo>
                  <a:pt x="21122" y="32628"/>
                </a:lnTo>
                <a:lnTo>
                  <a:pt x="23042" y="0"/>
                </a:lnTo>
                <a:lnTo>
                  <a:pt x="17282" y="3840"/>
                </a:lnTo>
                <a:lnTo>
                  <a:pt x="13441" y="8641"/>
                </a:lnTo>
                <a:lnTo>
                  <a:pt x="8641" y="13441"/>
                </a:lnTo>
                <a:lnTo>
                  <a:pt x="5760" y="20162"/>
                </a:lnTo>
                <a:lnTo>
                  <a:pt x="2880" y="26883"/>
                </a:lnTo>
                <a:lnTo>
                  <a:pt x="960" y="34564"/>
                </a:lnTo>
                <a:lnTo>
                  <a:pt x="0" y="42230"/>
                </a:lnTo>
                <a:lnTo>
                  <a:pt x="0" y="61432"/>
                </a:lnTo>
                <a:lnTo>
                  <a:pt x="960" y="69113"/>
                </a:lnTo>
                <a:lnTo>
                  <a:pt x="2880" y="76794"/>
                </a:lnTo>
                <a:lnTo>
                  <a:pt x="5760" y="83515"/>
                </a:lnTo>
                <a:lnTo>
                  <a:pt x="8641" y="90236"/>
                </a:lnTo>
                <a:lnTo>
                  <a:pt x="13441" y="94076"/>
                </a:lnTo>
                <a:lnTo>
                  <a:pt x="17282" y="98877"/>
                </a:lnTo>
                <a:lnTo>
                  <a:pt x="23042" y="102717"/>
                </a:lnTo>
                <a:lnTo>
                  <a:pt x="29763" y="105597"/>
                </a:lnTo>
                <a:lnTo>
                  <a:pt x="36484" y="107518"/>
                </a:lnTo>
                <a:lnTo>
                  <a:pt x="44165" y="108478"/>
                </a:lnTo>
                <a:lnTo>
                  <a:pt x="62407" y="108478"/>
                </a:lnTo>
                <a:lnTo>
                  <a:pt x="66248" y="107518"/>
                </a:lnTo>
                <a:lnTo>
                  <a:pt x="71033" y="107518"/>
                </a:lnTo>
                <a:lnTo>
                  <a:pt x="74874" y="106558"/>
                </a:lnTo>
                <a:lnTo>
                  <a:pt x="78714" y="105597"/>
                </a:lnTo>
                <a:lnTo>
                  <a:pt x="81594" y="104637"/>
                </a:lnTo>
                <a:lnTo>
                  <a:pt x="84475" y="103677"/>
                </a:lnTo>
                <a:lnTo>
                  <a:pt x="86395" y="102717"/>
                </a:lnTo>
                <a:lnTo>
                  <a:pt x="88315" y="101757"/>
                </a:lnTo>
                <a:lnTo>
                  <a:pt x="90236" y="100797"/>
                </a:lnTo>
                <a:lnTo>
                  <a:pt x="90236" y="99837"/>
                </a:lnTo>
                <a:lnTo>
                  <a:pt x="91196" y="99837"/>
                </a:lnTo>
                <a:lnTo>
                  <a:pt x="91196" y="98877"/>
                </a:lnTo>
                <a:lnTo>
                  <a:pt x="92156" y="97917"/>
                </a:lnTo>
                <a:lnTo>
                  <a:pt x="92156" y="87355"/>
                </a:lnTo>
                <a:lnTo>
                  <a:pt x="91196" y="87355"/>
                </a:lnTo>
                <a:lnTo>
                  <a:pt x="91196" y="86395"/>
                </a:lnTo>
                <a:lnTo>
                  <a:pt x="90236" y="85435"/>
                </a:lnTo>
                <a:lnTo>
                  <a:pt x="86395" y="85435"/>
                </a:lnTo>
                <a:lnTo>
                  <a:pt x="84475" y="86395"/>
                </a:lnTo>
                <a:lnTo>
                  <a:pt x="83515" y="87355"/>
                </a:lnTo>
                <a:lnTo>
                  <a:pt x="80634" y="88315"/>
                </a:lnTo>
                <a:lnTo>
                  <a:pt x="77754" y="89275"/>
                </a:lnTo>
                <a:lnTo>
                  <a:pt x="74874" y="90236"/>
                </a:lnTo>
                <a:lnTo>
                  <a:pt x="71993" y="91196"/>
                </a:lnTo>
                <a:lnTo>
                  <a:pt x="68153" y="92156"/>
                </a:lnTo>
                <a:lnTo>
                  <a:pt x="63352" y="93116"/>
                </a:lnTo>
                <a:lnTo>
                  <a:pt x="48006" y="93116"/>
                </a:lnTo>
                <a:lnTo>
                  <a:pt x="42245" y="92156"/>
                </a:lnTo>
                <a:lnTo>
                  <a:pt x="38404" y="90236"/>
                </a:lnTo>
                <a:lnTo>
                  <a:pt x="33604" y="88315"/>
                </a:lnTo>
                <a:lnTo>
                  <a:pt x="30723" y="86395"/>
                </a:lnTo>
                <a:lnTo>
                  <a:pt x="27843" y="82555"/>
                </a:lnTo>
                <a:lnTo>
                  <a:pt x="24963" y="79674"/>
                </a:lnTo>
                <a:lnTo>
                  <a:pt x="23042" y="75834"/>
                </a:lnTo>
                <a:lnTo>
                  <a:pt x="22082" y="71033"/>
                </a:lnTo>
                <a:lnTo>
                  <a:pt x="20162" y="66233"/>
                </a:lnTo>
                <a:lnTo>
                  <a:pt x="20162" y="3646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" name="object 169"/>
          <p:cNvSpPr/>
          <p:nvPr/>
        </p:nvSpPr>
        <p:spPr>
          <a:xfrm>
            <a:off x="2239853" y="2452497"/>
            <a:ext cx="90236" cy="114239"/>
          </a:xfrm>
          <a:custGeom>
            <a:avLst/>
            <a:gdLst/>
            <a:ahLst/>
            <a:cxnLst/>
            <a:rect l="l" t="t" r="r" b="b"/>
            <a:pathLst>
              <a:path w="90236" h="114239">
                <a:moveTo>
                  <a:pt x="28788" y="7680"/>
                </a:moveTo>
                <a:lnTo>
                  <a:pt x="23042" y="12481"/>
                </a:lnTo>
                <a:lnTo>
                  <a:pt x="17266" y="19202"/>
                </a:lnTo>
                <a:lnTo>
                  <a:pt x="17266" y="3840"/>
                </a:lnTo>
                <a:lnTo>
                  <a:pt x="16322" y="3840"/>
                </a:lnTo>
                <a:lnTo>
                  <a:pt x="16322" y="2880"/>
                </a:lnTo>
                <a:lnTo>
                  <a:pt x="15361" y="1920"/>
                </a:lnTo>
                <a:lnTo>
                  <a:pt x="12481" y="1920"/>
                </a:lnTo>
                <a:lnTo>
                  <a:pt x="11521" y="960"/>
                </a:lnTo>
                <a:lnTo>
                  <a:pt x="6720" y="960"/>
                </a:lnTo>
                <a:lnTo>
                  <a:pt x="480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12318"/>
                </a:lnTo>
                <a:lnTo>
                  <a:pt x="960" y="113278"/>
                </a:lnTo>
                <a:lnTo>
                  <a:pt x="1920" y="113278"/>
                </a:lnTo>
                <a:lnTo>
                  <a:pt x="3840" y="114239"/>
                </a:lnTo>
                <a:lnTo>
                  <a:pt x="14401" y="114239"/>
                </a:lnTo>
                <a:lnTo>
                  <a:pt x="15361" y="113278"/>
                </a:lnTo>
                <a:lnTo>
                  <a:pt x="17266" y="113278"/>
                </a:lnTo>
                <a:lnTo>
                  <a:pt x="18242" y="112318"/>
                </a:lnTo>
                <a:lnTo>
                  <a:pt x="19202" y="111358"/>
                </a:lnTo>
                <a:lnTo>
                  <a:pt x="19202" y="36484"/>
                </a:lnTo>
                <a:lnTo>
                  <a:pt x="23987" y="29763"/>
                </a:lnTo>
                <a:lnTo>
                  <a:pt x="29763" y="24963"/>
                </a:lnTo>
                <a:lnTo>
                  <a:pt x="34549" y="22082"/>
                </a:lnTo>
                <a:lnTo>
                  <a:pt x="39349" y="18242"/>
                </a:lnTo>
                <a:lnTo>
                  <a:pt x="44165" y="16322"/>
                </a:lnTo>
                <a:lnTo>
                  <a:pt x="52791" y="16322"/>
                </a:lnTo>
                <a:lnTo>
                  <a:pt x="55671" y="17282"/>
                </a:lnTo>
                <a:lnTo>
                  <a:pt x="58552" y="18242"/>
                </a:lnTo>
                <a:lnTo>
                  <a:pt x="61432" y="20162"/>
                </a:lnTo>
                <a:lnTo>
                  <a:pt x="64312" y="22082"/>
                </a:lnTo>
                <a:lnTo>
                  <a:pt x="65272" y="24963"/>
                </a:lnTo>
                <a:lnTo>
                  <a:pt x="67193" y="26883"/>
                </a:lnTo>
                <a:lnTo>
                  <a:pt x="69113" y="30723"/>
                </a:lnTo>
                <a:lnTo>
                  <a:pt x="70073" y="34564"/>
                </a:lnTo>
                <a:lnTo>
                  <a:pt x="71033" y="37444"/>
                </a:lnTo>
                <a:lnTo>
                  <a:pt x="71033" y="111358"/>
                </a:lnTo>
                <a:lnTo>
                  <a:pt x="71993" y="112318"/>
                </a:lnTo>
                <a:lnTo>
                  <a:pt x="72953" y="113278"/>
                </a:lnTo>
                <a:lnTo>
                  <a:pt x="73913" y="113278"/>
                </a:lnTo>
                <a:lnTo>
                  <a:pt x="74874" y="114239"/>
                </a:lnTo>
                <a:lnTo>
                  <a:pt x="85435" y="114239"/>
                </a:lnTo>
                <a:lnTo>
                  <a:pt x="87355" y="113278"/>
                </a:lnTo>
                <a:lnTo>
                  <a:pt x="89275" y="113278"/>
                </a:lnTo>
                <a:lnTo>
                  <a:pt x="90236" y="112318"/>
                </a:lnTo>
                <a:lnTo>
                  <a:pt x="90236" y="32644"/>
                </a:lnTo>
                <a:lnTo>
                  <a:pt x="88315" y="26883"/>
                </a:lnTo>
                <a:lnTo>
                  <a:pt x="87355" y="21122"/>
                </a:lnTo>
                <a:lnTo>
                  <a:pt x="85435" y="17282"/>
                </a:lnTo>
                <a:lnTo>
                  <a:pt x="82555" y="12481"/>
                </a:lnTo>
                <a:lnTo>
                  <a:pt x="79674" y="8641"/>
                </a:lnTo>
                <a:lnTo>
                  <a:pt x="75834" y="5760"/>
                </a:lnTo>
                <a:lnTo>
                  <a:pt x="71033" y="2880"/>
                </a:lnTo>
                <a:lnTo>
                  <a:pt x="65272" y="960"/>
                </a:lnTo>
                <a:lnTo>
                  <a:pt x="59512" y="0"/>
                </a:lnTo>
                <a:lnTo>
                  <a:pt x="47030" y="0"/>
                </a:lnTo>
                <a:lnTo>
                  <a:pt x="40325" y="960"/>
                </a:lnTo>
                <a:lnTo>
                  <a:pt x="34549" y="4800"/>
                </a:lnTo>
                <a:lnTo>
                  <a:pt x="28788" y="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" name="object 170"/>
          <p:cNvSpPr/>
          <p:nvPr/>
        </p:nvSpPr>
        <p:spPr>
          <a:xfrm>
            <a:off x="2357932" y="2452497"/>
            <a:ext cx="83515" cy="115199"/>
          </a:xfrm>
          <a:custGeom>
            <a:avLst/>
            <a:gdLst/>
            <a:ahLst/>
            <a:cxnLst/>
            <a:rect l="l" t="t" r="r" b="b"/>
            <a:pathLst>
              <a:path w="83515" h="115199">
                <a:moveTo>
                  <a:pt x="83515" y="16322"/>
                </a:moveTo>
                <a:lnTo>
                  <a:pt x="82555" y="15361"/>
                </a:lnTo>
                <a:lnTo>
                  <a:pt x="82555" y="12481"/>
                </a:lnTo>
                <a:lnTo>
                  <a:pt x="81594" y="12481"/>
                </a:lnTo>
                <a:lnTo>
                  <a:pt x="81594" y="11521"/>
                </a:lnTo>
                <a:lnTo>
                  <a:pt x="80634" y="11521"/>
                </a:lnTo>
                <a:lnTo>
                  <a:pt x="79674" y="10561"/>
                </a:lnTo>
                <a:lnTo>
                  <a:pt x="78714" y="9601"/>
                </a:lnTo>
                <a:lnTo>
                  <a:pt x="77754" y="7680"/>
                </a:lnTo>
                <a:lnTo>
                  <a:pt x="74874" y="6720"/>
                </a:lnTo>
                <a:lnTo>
                  <a:pt x="72953" y="5760"/>
                </a:lnTo>
                <a:lnTo>
                  <a:pt x="71033" y="3840"/>
                </a:lnTo>
                <a:lnTo>
                  <a:pt x="68153" y="2880"/>
                </a:lnTo>
                <a:lnTo>
                  <a:pt x="65272" y="1920"/>
                </a:lnTo>
                <a:lnTo>
                  <a:pt x="62392" y="960"/>
                </a:lnTo>
                <a:lnTo>
                  <a:pt x="59512" y="960"/>
                </a:lnTo>
                <a:lnTo>
                  <a:pt x="56631" y="0"/>
                </a:lnTo>
                <a:lnTo>
                  <a:pt x="42230" y="0"/>
                </a:lnTo>
                <a:lnTo>
                  <a:pt x="36469" y="960"/>
                </a:lnTo>
                <a:lnTo>
                  <a:pt x="29748" y="2880"/>
                </a:lnTo>
                <a:lnTo>
                  <a:pt x="24003" y="5760"/>
                </a:lnTo>
                <a:lnTo>
                  <a:pt x="19187" y="9601"/>
                </a:lnTo>
                <a:lnTo>
                  <a:pt x="14386" y="13441"/>
                </a:lnTo>
                <a:lnTo>
                  <a:pt x="10561" y="18242"/>
                </a:lnTo>
                <a:lnTo>
                  <a:pt x="6720" y="24963"/>
                </a:lnTo>
                <a:lnTo>
                  <a:pt x="3825" y="32644"/>
                </a:lnTo>
                <a:lnTo>
                  <a:pt x="1133" y="44914"/>
                </a:lnTo>
                <a:lnTo>
                  <a:pt x="0" y="58552"/>
                </a:lnTo>
                <a:lnTo>
                  <a:pt x="0" y="68153"/>
                </a:lnTo>
                <a:lnTo>
                  <a:pt x="944" y="75834"/>
                </a:lnTo>
                <a:lnTo>
                  <a:pt x="3825" y="83515"/>
                </a:lnTo>
                <a:lnTo>
                  <a:pt x="5760" y="90236"/>
                </a:lnTo>
                <a:lnTo>
                  <a:pt x="8625" y="95996"/>
                </a:lnTo>
                <a:lnTo>
                  <a:pt x="12466" y="100797"/>
                </a:lnTo>
                <a:lnTo>
                  <a:pt x="16322" y="105597"/>
                </a:lnTo>
                <a:lnTo>
                  <a:pt x="21107" y="109438"/>
                </a:lnTo>
                <a:lnTo>
                  <a:pt x="26868" y="112318"/>
                </a:lnTo>
                <a:lnTo>
                  <a:pt x="33588" y="114239"/>
                </a:lnTo>
                <a:lnTo>
                  <a:pt x="40309" y="115199"/>
                </a:lnTo>
                <a:lnTo>
                  <a:pt x="54711" y="115199"/>
                </a:lnTo>
                <a:lnTo>
                  <a:pt x="58552" y="114239"/>
                </a:lnTo>
                <a:lnTo>
                  <a:pt x="61432" y="114239"/>
                </a:lnTo>
                <a:lnTo>
                  <a:pt x="65272" y="113278"/>
                </a:lnTo>
                <a:lnTo>
                  <a:pt x="68153" y="112318"/>
                </a:lnTo>
                <a:lnTo>
                  <a:pt x="71033" y="110398"/>
                </a:lnTo>
                <a:lnTo>
                  <a:pt x="72953" y="109438"/>
                </a:lnTo>
                <a:lnTo>
                  <a:pt x="75834" y="108478"/>
                </a:lnTo>
                <a:lnTo>
                  <a:pt x="77754" y="106558"/>
                </a:lnTo>
                <a:lnTo>
                  <a:pt x="79674" y="105597"/>
                </a:lnTo>
                <a:lnTo>
                  <a:pt x="80634" y="104637"/>
                </a:lnTo>
                <a:lnTo>
                  <a:pt x="81594" y="103677"/>
                </a:lnTo>
                <a:lnTo>
                  <a:pt x="82555" y="102717"/>
                </a:lnTo>
                <a:lnTo>
                  <a:pt x="82555" y="101757"/>
                </a:lnTo>
                <a:lnTo>
                  <a:pt x="83515" y="100797"/>
                </a:lnTo>
                <a:lnTo>
                  <a:pt x="83515" y="88315"/>
                </a:lnTo>
                <a:lnTo>
                  <a:pt x="82555" y="87355"/>
                </a:lnTo>
                <a:lnTo>
                  <a:pt x="82555" y="86395"/>
                </a:lnTo>
                <a:lnTo>
                  <a:pt x="81594" y="86395"/>
                </a:lnTo>
                <a:lnTo>
                  <a:pt x="81594" y="85435"/>
                </a:lnTo>
                <a:lnTo>
                  <a:pt x="79674" y="85435"/>
                </a:lnTo>
                <a:lnTo>
                  <a:pt x="78714" y="86395"/>
                </a:lnTo>
                <a:lnTo>
                  <a:pt x="76794" y="87355"/>
                </a:lnTo>
                <a:lnTo>
                  <a:pt x="74874" y="89275"/>
                </a:lnTo>
                <a:lnTo>
                  <a:pt x="72953" y="90236"/>
                </a:lnTo>
                <a:lnTo>
                  <a:pt x="70073" y="92156"/>
                </a:lnTo>
                <a:lnTo>
                  <a:pt x="68153" y="94076"/>
                </a:lnTo>
                <a:lnTo>
                  <a:pt x="65272" y="95036"/>
                </a:lnTo>
                <a:lnTo>
                  <a:pt x="61432" y="96956"/>
                </a:lnTo>
                <a:lnTo>
                  <a:pt x="58552" y="97917"/>
                </a:lnTo>
                <a:lnTo>
                  <a:pt x="54711" y="98877"/>
                </a:lnTo>
                <a:lnTo>
                  <a:pt x="45110" y="98877"/>
                </a:lnTo>
                <a:lnTo>
                  <a:pt x="41269" y="97917"/>
                </a:lnTo>
                <a:lnTo>
                  <a:pt x="37429" y="95996"/>
                </a:lnTo>
                <a:lnTo>
                  <a:pt x="33588" y="95036"/>
                </a:lnTo>
                <a:lnTo>
                  <a:pt x="30708" y="92156"/>
                </a:lnTo>
                <a:lnTo>
                  <a:pt x="27828" y="88315"/>
                </a:lnTo>
                <a:lnTo>
                  <a:pt x="25908" y="85435"/>
                </a:lnTo>
                <a:lnTo>
                  <a:pt x="24003" y="80634"/>
                </a:lnTo>
                <a:lnTo>
                  <a:pt x="22067" y="75834"/>
                </a:lnTo>
                <a:lnTo>
                  <a:pt x="21107" y="71033"/>
                </a:lnTo>
                <a:lnTo>
                  <a:pt x="20162" y="64312"/>
                </a:lnTo>
                <a:lnTo>
                  <a:pt x="20162" y="57591"/>
                </a:lnTo>
                <a:lnTo>
                  <a:pt x="20490" y="49979"/>
                </a:lnTo>
                <a:lnTo>
                  <a:pt x="23044" y="36765"/>
                </a:lnTo>
                <a:lnTo>
                  <a:pt x="27828" y="26883"/>
                </a:lnTo>
                <a:lnTo>
                  <a:pt x="32628" y="19202"/>
                </a:lnTo>
                <a:lnTo>
                  <a:pt x="40309" y="16322"/>
                </a:lnTo>
                <a:lnTo>
                  <a:pt x="53751" y="16322"/>
                </a:lnTo>
                <a:lnTo>
                  <a:pt x="57591" y="17282"/>
                </a:lnTo>
                <a:lnTo>
                  <a:pt x="61432" y="18242"/>
                </a:lnTo>
                <a:lnTo>
                  <a:pt x="64312" y="19202"/>
                </a:lnTo>
                <a:lnTo>
                  <a:pt x="67193" y="21122"/>
                </a:lnTo>
                <a:lnTo>
                  <a:pt x="70073" y="22082"/>
                </a:lnTo>
                <a:lnTo>
                  <a:pt x="71993" y="24002"/>
                </a:lnTo>
                <a:lnTo>
                  <a:pt x="73914" y="24963"/>
                </a:lnTo>
                <a:lnTo>
                  <a:pt x="75834" y="26883"/>
                </a:lnTo>
                <a:lnTo>
                  <a:pt x="76794" y="27843"/>
                </a:lnTo>
                <a:lnTo>
                  <a:pt x="78714" y="28803"/>
                </a:lnTo>
                <a:lnTo>
                  <a:pt x="80634" y="28803"/>
                </a:lnTo>
                <a:lnTo>
                  <a:pt x="81594" y="27843"/>
                </a:lnTo>
                <a:lnTo>
                  <a:pt x="82555" y="26883"/>
                </a:lnTo>
                <a:lnTo>
                  <a:pt x="82555" y="25923"/>
                </a:lnTo>
                <a:lnTo>
                  <a:pt x="83515" y="23042"/>
                </a:lnTo>
                <a:lnTo>
                  <a:pt x="83515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" name="object 171"/>
          <p:cNvSpPr/>
          <p:nvPr/>
        </p:nvSpPr>
        <p:spPr>
          <a:xfrm>
            <a:off x="2481757" y="2456337"/>
            <a:ext cx="8641" cy="35509"/>
          </a:xfrm>
          <a:custGeom>
            <a:avLst/>
            <a:gdLst/>
            <a:ahLst/>
            <a:cxnLst/>
            <a:rect l="l" t="t" r="r" b="b"/>
            <a:pathLst>
              <a:path w="8641" h="35509">
                <a:moveTo>
                  <a:pt x="0" y="35509"/>
                </a:moveTo>
                <a:lnTo>
                  <a:pt x="960" y="31668"/>
                </a:lnTo>
                <a:lnTo>
                  <a:pt x="2880" y="26883"/>
                </a:lnTo>
                <a:lnTo>
                  <a:pt x="4800" y="24002"/>
                </a:lnTo>
                <a:lnTo>
                  <a:pt x="8641" y="0"/>
                </a:lnTo>
                <a:lnTo>
                  <a:pt x="1920" y="2880"/>
                </a:lnTo>
                <a:lnTo>
                  <a:pt x="0" y="3550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" name="object 172"/>
          <p:cNvSpPr/>
          <p:nvPr/>
        </p:nvSpPr>
        <p:spPr>
          <a:xfrm>
            <a:off x="2460635" y="2452497"/>
            <a:ext cx="96956" cy="115199"/>
          </a:xfrm>
          <a:custGeom>
            <a:avLst/>
            <a:gdLst/>
            <a:ahLst/>
            <a:cxnLst/>
            <a:rect l="l" t="t" r="r" b="b"/>
            <a:pathLst>
              <a:path w="96956" h="115199">
                <a:moveTo>
                  <a:pt x="42245" y="0"/>
                </a:moveTo>
                <a:lnTo>
                  <a:pt x="35524" y="960"/>
                </a:lnTo>
                <a:lnTo>
                  <a:pt x="29763" y="3840"/>
                </a:lnTo>
                <a:lnTo>
                  <a:pt x="25923" y="27843"/>
                </a:lnTo>
                <a:lnTo>
                  <a:pt x="27843" y="24963"/>
                </a:lnTo>
                <a:lnTo>
                  <a:pt x="30723" y="22082"/>
                </a:lnTo>
                <a:lnTo>
                  <a:pt x="33604" y="19202"/>
                </a:lnTo>
                <a:lnTo>
                  <a:pt x="37444" y="17282"/>
                </a:lnTo>
                <a:lnTo>
                  <a:pt x="40325" y="15361"/>
                </a:lnTo>
                <a:lnTo>
                  <a:pt x="45125" y="14401"/>
                </a:lnTo>
                <a:lnTo>
                  <a:pt x="58567" y="14401"/>
                </a:lnTo>
                <a:lnTo>
                  <a:pt x="66248" y="17282"/>
                </a:lnTo>
                <a:lnTo>
                  <a:pt x="71048" y="23042"/>
                </a:lnTo>
                <a:lnTo>
                  <a:pt x="75849" y="29763"/>
                </a:lnTo>
                <a:lnTo>
                  <a:pt x="77769" y="37444"/>
                </a:lnTo>
                <a:lnTo>
                  <a:pt x="77769" y="47030"/>
                </a:lnTo>
                <a:lnTo>
                  <a:pt x="20162" y="47030"/>
                </a:lnTo>
                <a:lnTo>
                  <a:pt x="20162" y="43190"/>
                </a:lnTo>
                <a:lnTo>
                  <a:pt x="21122" y="39349"/>
                </a:lnTo>
                <a:lnTo>
                  <a:pt x="23042" y="6720"/>
                </a:lnTo>
                <a:lnTo>
                  <a:pt x="18242" y="10561"/>
                </a:lnTo>
                <a:lnTo>
                  <a:pt x="13441" y="15361"/>
                </a:lnTo>
                <a:lnTo>
                  <a:pt x="8656" y="20162"/>
                </a:lnTo>
                <a:lnTo>
                  <a:pt x="5775" y="26883"/>
                </a:lnTo>
                <a:lnTo>
                  <a:pt x="2880" y="33604"/>
                </a:lnTo>
                <a:lnTo>
                  <a:pt x="975" y="41285"/>
                </a:lnTo>
                <a:lnTo>
                  <a:pt x="0" y="48950"/>
                </a:lnTo>
                <a:lnTo>
                  <a:pt x="0" y="68153"/>
                </a:lnTo>
                <a:lnTo>
                  <a:pt x="975" y="75834"/>
                </a:lnTo>
                <a:lnTo>
                  <a:pt x="2880" y="83515"/>
                </a:lnTo>
                <a:lnTo>
                  <a:pt x="5775" y="90236"/>
                </a:lnTo>
                <a:lnTo>
                  <a:pt x="8656" y="96956"/>
                </a:lnTo>
                <a:lnTo>
                  <a:pt x="13441" y="100797"/>
                </a:lnTo>
                <a:lnTo>
                  <a:pt x="17282" y="105597"/>
                </a:lnTo>
                <a:lnTo>
                  <a:pt x="23042" y="109438"/>
                </a:lnTo>
                <a:lnTo>
                  <a:pt x="29763" y="112318"/>
                </a:lnTo>
                <a:lnTo>
                  <a:pt x="36484" y="114239"/>
                </a:lnTo>
                <a:lnTo>
                  <a:pt x="44165" y="115199"/>
                </a:lnTo>
                <a:lnTo>
                  <a:pt x="62407" y="115199"/>
                </a:lnTo>
                <a:lnTo>
                  <a:pt x="66248" y="114239"/>
                </a:lnTo>
                <a:lnTo>
                  <a:pt x="71048" y="114239"/>
                </a:lnTo>
                <a:lnTo>
                  <a:pt x="74889" y="113278"/>
                </a:lnTo>
                <a:lnTo>
                  <a:pt x="78729" y="112318"/>
                </a:lnTo>
                <a:lnTo>
                  <a:pt x="81610" y="111358"/>
                </a:lnTo>
                <a:lnTo>
                  <a:pt x="84490" y="110398"/>
                </a:lnTo>
                <a:lnTo>
                  <a:pt x="86410" y="109438"/>
                </a:lnTo>
                <a:lnTo>
                  <a:pt x="88331" y="108478"/>
                </a:lnTo>
                <a:lnTo>
                  <a:pt x="90236" y="107518"/>
                </a:lnTo>
                <a:lnTo>
                  <a:pt x="91211" y="106558"/>
                </a:lnTo>
                <a:lnTo>
                  <a:pt x="91211" y="105597"/>
                </a:lnTo>
                <a:lnTo>
                  <a:pt x="92171" y="105597"/>
                </a:lnTo>
                <a:lnTo>
                  <a:pt x="92171" y="94076"/>
                </a:lnTo>
                <a:lnTo>
                  <a:pt x="91211" y="93116"/>
                </a:lnTo>
                <a:lnTo>
                  <a:pt x="91211" y="92156"/>
                </a:lnTo>
                <a:lnTo>
                  <a:pt x="87370" y="92156"/>
                </a:lnTo>
                <a:lnTo>
                  <a:pt x="85450" y="93116"/>
                </a:lnTo>
                <a:lnTo>
                  <a:pt x="83530" y="94076"/>
                </a:lnTo>
                <a:lnTo>
                  <a:pt x="80650" y="95036"/>
                </a:lnTo>
                <a:lnTo>
                  <a:pt x="77769" y="95996"/>
                </a:lnTo>
                <a:lnTo>
                  <a:pt x="74889" y="96956"/>
                </a:lnTo>
                <a:lnTo>
                  <a:pt x="72009" y="97917"/>
                </a:lnTo>
                <a:lnTo>
                  <a:pt x="68168" y="98877"/>
                </a:lnTo>
                <a:lnTo>
                  <a:pt x="64328" y="99837"/>
                </a:lnTo>
                <a:lnTo>
                  <a:pt x="48006" y="99837"/>
                </a:lnTo>
                <a:lnTo>
                  <a:pt x="43205" y="98877"/>
                </a:lnTo>
                <a:lnTo>
                  <a:pt x="38404" y="96956"/>
                </a:lnTo>
                <a:lnTo>
                  <a:pt x="33604" y="95036"/>
                </a:lnTo>
                <a:lnTo>
                  <a:pt x="30723" y="93116"/>
                </a:lnTo>
                <a:lnTo>
                  <a:pt x="27843" y="89275"/>
                </a:lnTo>
                <a:lnTo>
                  <a:pt x="24963" y="86395"/>
                </a:lnTo>
                <a:lnTo>
                  <a:pt x="23042" y="82555"/>
                </a:lnTo>
                <a:lnTo>
                  <a:pt x="22082" y="77754"/>
                </a:lnTo>
                <a:lnTo>
                  <a:pt x="21122" y="72953"/>
                </a:lnTo>
                <a:lnTo>
                  <a:pt x="20162" y="67193"/>
                </a:lnTo>
                <a:lnTo>
                  <a:pt x="20162" y="61432"/>
                </a:lnTo>
                <a:lnTo>
                  <a:pt x="91211" y="61432"/>
                </a:lnTo>
                <a:lnTo>
                  <a:pt x="93131" y="60472"/>
                </a:lnTo>
                <a:lnTo>
                  <a:pt x="95051" y="59512"/>
                </a:lnTo>
                <a:lnTo>
                  <a:pt x="96012" y="58552"/>
                </a:lnTo>
                <a:lnTo>
                  <a:pt x="96956" y="56631"/>
                </a:lnTo>
                <a:lnTo>
                  <a:pt x="96956" y="42230"/>
                </a:lnTo>
                <a:lnTo>
                  <a:pt x="96012" y="36484"/>
                </a:lnTo>
                <a:lnTo>
                  <a:pt x="94076" y="30723"/>
                </a:lnTo>
                <a:lnTo>
                  <a:pt x="92171" y="24002"/>
                </a:lnTo>
                <a:lnTo>
                  <a:pt x="90236" y="19202"/>
                </a:lnTo>
                <a:lnTo>
                  <a:pt x="86410" y="14401"/>
                </a:lnTo>
                <a:lnTo>
                  <a:pt x="82570" y="9601"/>
                </a:lnTo>
                <a:lnTo>
                  <a:pt x="77769" y="6720"/>
                </a:lnTo>
                <a:lnTo>
                  <a:pt x="72009" y="3840"/>
                </a:lnTo>
                <a:lnTo>
                  <a:pt x="65288" y="960"/>
                </a:lnTo>
                <a:lnTo>
                  <a:pt x="58567" y="0"/>
                </a:lnTo>
                <a:lnTo>
                  <a:pt x="42245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" name="object 173"/>
          <p:cNvSpPr/>
          <p:nvPr/>
        </p:nvSpPr>
        <p:spPr>
          <a:xfrm>
            <a:off x="1540032" y="2740487"/>
            <a:ext cx="76794" cy="62392"/>
          </a:xfrm>
          <a:custGeom>
            <a:avLst/>
            <a:gdLst/>
            <a:ahLst/>
            <a:cxnLst/>
            <a:rect l="l" t="t" r="r" b="b"/>
            <a:pathLst>
              <a:path w="76794" h="62392">
                <a:moveTo>
                  <a:pt x="70073" y="19202"/>
                </a:moveTo>
                <a:lnTo>
                  <a:pt x="66233" y="14401"/>
                </a:lnTo>
                <a:lnTo>
                  <a:pt x="62392" y="10561"/>
                </a:lnTo>
                <a:lnTo>
                  <a:pt x="57591" y="6720"/>
                </a:lnTo>
                <a:lnTo>
                  <a:pt x="51846" y="3840"/>
                </a:lnTo>
                <a:lnTo>
                  <a:pt x="46070" y="960"/>
                </a:lnTo>
                <a:lnTo>
                  <a:pt x="38389" y="0"/>
                </a:lnTo>
                <a:lnTo>
                  <a:pt x="23042" y="0"/>
                </a:lnTo>
                <a:lnTo>
                  <a:pt x="15361" y="1920"/>
                </a:lnTo>
                <a:lnTo>
                  <a:pt x="9601" y="3840"/>
                </a:lnTo>
                <a:lnTo>
                  <a:pt x="2880" y="6720"/>
                </a:lnTo>
                <a:lnTo>
                  <a:pt x="960" y="39364"/>
                </a:lnTo>
                <a:lnTo>
                  <a:pt x="1920" y="35524"/>
                </a:lnTo>
                <a:lnTo>
                  <a:pt x="3840" y="31683"/>
                </a:lnTo>
                <a:lnTo>
                  <a:pt x="5760" y="27843"/>
                </a:lnTo>
                <a:lnTo>
                  <a:pt x="7680" y="24963"/>
                </a:lnTo>
                <a:lnTo>
                  <a:pt x="10561" y="22082"/>
                </a:lnTo>
                <a:lnTo>
                  <a:pt x="13441" y="19202"/>
                </a:lnTo>
                <a:lnTo>
                  <a:pt x="17282" y="18242"/>
                </a:lnTo>
                <a:lnTo>
                  <a:pt x="21122" y="16322"/>
                </a:lnTo>
                <a:lnTo>
                  <a:pt x="24963" y="15361"/>
                </a:lnTo>
                <a:lnTo>
                  <a:pt x="39349" y="15361"/>
                </a:lnTo>
                <a:lnTo>
                  <a:pt x="46070" y="18242"/>
                </a:lnTo>
                <a:lnTo>
                  <a:pt x="50886" y="24002"/>
                </a:lnTo>
                <a:lnTo>
                  <a:pt x="55671" y="29763"/>
                </a:lnTo>
                <a:lnTo>
                  <a:pt x="57591" y="37444"/>
                </a:lnTo>
                <a:lnTo>
                  <a:pt x="57591" y="47990"/>
                </a:lnTo>
                <a:lnTo>
                  <a:pt x="0" y="47990"/>
                </a:lnTo>
                <a:lnTo>
                  <a:pt x="0" y="43205"/>
                </a:lnTo>
                <a:lnTo>
                  <a:pt x="0" y="62392"/>
                </a:lnTo>
                <a:lnTo>
                  <a:pt x="71033" y="62392"/>
                </a:lnTo>
                <a:lnTo>
                  <a:pt x="72953" y="61447"/>
                </a:lnTo>
                <a:lnTo>
                  <a:pt x="74874" y="60472"/>
                </a:lnTo>
                <a:lnTo>
                  <a:pt x="75834" y="58552"/>
                </a:lnTo>
                <a:lnTo>
                  <a:pt x="76794" y="56631"/>
                </a:lnTo>
                <a:lnTo>
                  <a:pt x="76794" y="43205"/>
                </a:lnTo>
                <a:lnTo>
                  <a:pt x="75834" y="36484"/>
                </a:lnTo>
                <a:lnTo>
                  <a:pt x="73913" y="30723"/>
                </a:lnTo>
                <a:lnTo>
                  <a:pt x="72953" y="24963"/>
                </a:lnTo>
                <a:lnTo>
                  <a:pt x="70073" y="192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" name="object 174"/>
          <p:cNvSpPr/>
          <p:nvPr/>
        </p:nvSpPr>
        <p:spPr>
          <a:xfrm>
            <a:off x="1519874" y="2747208"/>
            <a:ext cx="93111" cy="109438"/>
          </a:xfrm>
          <a:custGeom>
            <a:avLst/>
            <a:gdLst/>
            <a:ahLst/>
            <a:cxnLst/>
            <a:rect l="l" t="t" r="r" b="b"/>
            <a:pathLst>
              <a:path w="93111" h="109438">
                <a:moveTo>
                  <a:pt x="23038" y="0"/>
                </a:moveTo>
                <a:lnTo>
                  <a:pt x="18237" y="3840"/>
                </a:lnTo>
                <a:lnTo>
                  <a:pt x="13437" y="8641"/>
                </a:lnTo>
                <a:lnTo>
                  <a:pt x="8636" y="14401"/>
                </a:lnTo>
                <a:lnTo>
                  <a:pt x="5756" y="20162"/>
                </a:lnTo>
                <a:lnTo>
                  <a:pt x="2875" y="27843"/>
                </a:lnTo>
                <a:lnTo>
                  <a:pt x="958" y="34549"/>
                </a:lnTo>
                <a:lnTo>
                  <a:pt x="0" y="43205"/>
                </a:lnTo>
                <a:lnTo>
                  <a:pt x="0" y="61432"/>
                </a:lnTo>
                <a:lnTo>
                  <a:pt x="958" y="70073"/>
                </a:lnTo>
                <a:lnTo>
                  <a:pt x="2875" y="76794"/>
                </a:lnTo>
                <a:lnTo>
                  <a:pt x="5756" y="84475"/>
                </a:lnTo>
                <a:lnTo>
                  <a:pt x="8636" y="90236"/>
                </a:lnTo>
                <a:lnTo>
                  <a:pt x="13437" y="95036"/>
                </a:lnTo>
                <a:lnTo>
                  <a:pt x="18237" y="99837"/>
                </a:lnTo>
                <a:lnTo>
                  <a:pt x="23038" y="103677"/>
                </a:lnTo>
                <a:lnTo>
                  <a:pt x="29759" y="105597"/>
                </a:lnTo>
                <a:lnTo>
                  <a:pt x="36479" y="108478"/>
                </a:lnTo>
                <a:lnTo>
                  <a:pt x="44160" y="109438"/>
                </a:lnTo>
                <a:lnTo>
                  <a:pt x="57602" y="109438"/>
                </a:lnTo>
                <a:lnTo>
                  <a:pt x="62387" y="108478"/>
                </a:lnTo>
                <a:lnTo>
                  <a:pt x="67203" y="108478"/>
                </a:lnTo>
                <a:lnTo>
                  <a:pt x="71044" y="107518"/>
                </a:lnTo>
                <a:lnTo>
                  <a:pt x="74884" y="106558"/>
                </a:lnTo>
                <a:lnTo>
                  <a:pt x="78725" y="105597"/>
                </a:lnTo>
                <a:lnTo>
                  <a:pt x="81590" y="104637"/>
                </a:lnTo>
                <a:lnTo>
                  <a:pt x="84470" y="103677"/>
                </a:lnTo>
                <a:lnTo>
                  <a:pt x="86390" y="102717"/>
                </a:lnTo>
                <a:lnTo>
                  <a:pt x="89271" y="101757"/>
                </a:lnTo>
                <a:lnTo>
                  <a:pt x="90231" y="100797"/>
                </a:lnTo>
                <a:lnTo>
                  <a:pt x="91191" y="99837"/>
                </a:lnTo>
                <a:lnTo>
                  <a:pt x="91191" y="98877"/>
                </a:lnTo>
                <a:lnTo>
                  <a:pt x="92151" y="98877"/>
                </a:lnTo>
                <a:lnTo>
                  <a:pt x="92151" y="95996"/>
                </a:lnTo>
                <a:lnTo>
                  <a:pt x="93111" y="95036"/>
                </a:lnTo>
                <a:lnTo>
                  <a:pt x="93111" y="92156"/>
                </a:lnTo>
                <a:lnTo>
                  <a:pt x="92151" y="90236"/>
                </a:lnTo>
                <a:lnTo>
                  <a:pt x="92151" y="86395"/>
                </a:lnTo>
                <a:lnTo>
                  <a:pt x="91191" y="86395"/>
                </a:lnTo>
                <a:lnTo>
                  <a:pt x="90231" y="85435"/>
                </a:lnTo>
                <a:lnTo>
                  <a:pt x="88311" y="85435"/>
                </a:lnTo>
                <a:lnTo>
                  <a:pt x="87351" y="86395"/>
                </a:lnTo>
                <a:lnTo>
                  <a:pt x="85430" y="87355"/>
                </a:lnTo>
                <a:lnTo>
                  <a:pt x="83510" y="87355"/>
                </a:lnTo>
                <a:lnTo>
                  <a:pt x="80630" y="88315"/>
                </a:lnTo>
                <a:lnTo>
                  <a:pt x="77749" y="89275"/>
                </a:lnTo>
                <a:lnTo>
                  <a:pt x="75829" y="90236"/>
                </a:lnTo>
                <a:lnTo>
                  <a:pt x="72004" y="91196"/>
                </a:lnTo>
                <a:lnTo>
                  <a:pt x="68163" y="92156"/>
                </a:lnTo>
                <a:lnTo>
                  <a:pt x="64323" y="93116"/>
                </a:lnTo>
                <a:lnTo>
                  <a:pt x="43200" y="93116"/>
                </a:lnTo>
                <a:lnTo>
                  <a:pt x="38400" y="91196"/>
                </a:lnTo>
                <a:lnTo>
                  <a:pt x="34559" y="89275"/>
                </a:lnTo>
                <a:lnTo>
                  <a:pt x="30719" y="86395"/>
                </a:lnTo>
                <a:lnTo>
                  <a:pt x="27838" y="83515"/>
                </a:lnTo>
                <a:lnTo>
                  <a:pt x="24958" y="79674"/>
                </a:lnTo>
                <a:lnTo>
                  <a:pt x="23038" y="75834"/>
                </a:lnTo>
                <a:lnTo>
                  <a:pt x="22078" y="71033"/>
                </a:lnTo>
                <a:lnTo>
                  <a:pt x="21118" y="66233"/>
                </a:lnTo>
                <a:lnTo>
                  <a:pt x="20157" y="61432"/>
                </a:lnTo>
                <a:lnTo>
                  <a:pt x="20157" y="36484"/>
                </a:lnTo>
                <a:lnTo>
                  <a:pt x="21118" y="32644"/>
                </a:lnTo>
                <a:lnTo>
                  <a:pt x="23038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" name="object 175"/>
          <p:cNvSpPr/>
          <p:nvPr/>
        </p:nvSpPr>
        <p:spPr>
          <a:xfrm>
            <a:off x="1631228" y="2742407"/>
            <a:ext cx="100797" cy="112318"/>
          </a:xfrm>
          <a:custGeom>
            <a:avLst/>
            <a:gdLst/>
            <a:ahLst/>
            <a:cxnLst/>
            <a:rect l="l" t="t" r="r" b="b"/>
            <a:pathLst>
              <a:path w="100797" h="112318">
                <a:moveTo>
                  <a:pt x="60472" y="111358"/>
                </a:moveTo>
                <a:lnTo>
                  <a:pt x="61447" y="111358"/>
                </a:lnTo>
                <a:lnTo>
                  <a:pt x="62392" y="110398"/>
                </a:lnTo>
                <a:lnTo>
                  <a:pt x="63352" y="109438"/>
                </a:lnTo>
                <a:lnTo>
                  <a:pt x="63352" y="108478"/>
                </a:lnTo>
                <a:lnTo>
                  <a:pt x="99837" y="7680"/>
                </a:lnTo>
                <a:lnTo>
                  <a:pt x="99837" y="5760"/>
                </a:lnTo>
                <a:lnTo>
                  <a:pt x="100797" y="5760"/>
                </a:lnTo>
                <a:lnTo>
                  <a:pt x="100797" y="1920"/>
                </a:lnTo>
                <a:lnTo>
                  <a:pt x="99837" y="1920"/>
                </a:lnTo>
                <a:lnTo>
                  <a:pt x="99837" y="960"/>
                </a:lnTo>
                <a:lnTo>
                  <a:pt x="98877" y="960"/>
                </a:lnTo>
                <a:lnTo>
                  <a:pt x="97916" y="0"/>
                </a:lnTo>
                <a:lnTo>
                  <a:pt x="84475" y="0"/>
                </a:lnTo>
                <a:lnTo>
                  <a:pt x="83515" y="960"/>
                </a:lnTo>
                <a:lnTo>
                  <a:pt x="81594" y="960"/>
                </a:lnTo>
                <a:lnTo>
                  <a:pt x="81594" y="1920"/>
                </a:lnTo>
                <a:lnTo>
                  <a:pt x="80634" y="2880"/>
                </a:lnTo>
                <a:lnTo>
                  <a:pt x="80634" y="3840"/>
                </a:lnTo>
                <a:lnTo>
                  <a:pt x="51846" y="90236"/>
                </a:lnTo>
                <a:lnTo>
                  <a:pt x="50886" y="92156"/>
                </a:lnTo>
                <a:lnTo>
                  <a:pt x="50886" y="90236"/>
                </a:lnTo>
                <a:lnTo>
                  <a:pt x="21122" y="3840"/>
                </a:lnTo>
                <a:lnTo>
                  <a:pt x="20162" y="2880"/>
                </a:lnTo>
                <a:lnTo>
                  <a:pt x="20162" y="1920"/>
                </a:lnTo>
                <a:lnTo>
                  <a:pt x="19202" y="1920"/>
                </a:lnTo>
                <a:lnTo>
                  <a:pt x="19202" y="960"/>
                </a:lnTo>
                <a:lnTo>
                  <a:pt x="18242" y="960"/>
                </a:lnTo>
                <a:lnTo>
                  <a:pt x="17282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5760"/>
                </a:lnTo>
                <a:lnTo>
                  <a:pt x="960" y="6720"/>
                </a:lnTo>
                <a:lnTo>
                  <a:pt x="960" y="7680"/>
                </a:lnTo>
                <a:lnTo>
                  <a:pt x="37444" y="108478"/>
                </a:lnTo>
                <a:lnTo>
                  <a:pt x="37444" y="109438"/>
                </a:lnTo>
                <a:lnTo>
                  <a:pt x="38389" y="110398"/>
                </a:lnTo>
                <a:lnTo>
                  <a:pt x="39364" y="111358"/>
                </a:lnTo>
                <a:lnTo>
                  <a:pt x="40325" y="111358"/>
                </a:lnTo>
                <a:lnTo>
                  <a:pt x="41285" y="112318"/>
                </a:lnTo>
                <a:lnTo>
                  <a:pt x="59512" y="112318"/>
                </a:lnTo>
                <a:lnTo>
                  <a:pt x="60472" y="11135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" name="object 176"/>
          <p:cNvSpPr/>
          <p:nvPr/>
        </p:nvSpPr>
        <p:spPr>
          <a:xfrm>
            <a:off x="1754108" y="2742407"/>
            <a:ext cx="19202" cy="112318"/>
          </a:xfrm>
          <a:custGeom>
            <a:avLst/>
            <a:gdLst/>
            <a:ahLst/>
            <a:cxnLst/>
            <a:rect l="l" t="t" r="r" b="b"/>
            <a:pathLst>
              <a:path w="19202" h="112318">
                <a:moveTo>
                  <a:pt x="960" y="111358"/>
                </a:moveTo>
                <a:lnTo>
                  <a:pt x="1920" y="111358"/>
                </a:lnTo>
                <a:lnTo>
                  <a:pt x="2880" y="112318"/>
                </a:lnTo>
                <a:lnTo>
                  <a:pt x="16322" y="112318"/>
                </a:lnTo>
                <a:lnTo>
                  <a:pt x="17266" y="111358"/>
                </a:lnTo>
                <a:lnTo>
                  <a:pt x="18242" y="111358"/>
                </a:lnTo>
                <a:lnTo>
                  <a:pt x="19202" y="110398"/>
                </a:lnTo>
                <a:lnTo>
                  <a:pt x="19202" y="1920"/>
                </a:lnTo>
                <a:lnTo>
                  <a:pt x="18242" y="960"/>
                </a:lnTo>
                <a:lnTo>
                  <a:pt x="17266" y="960"/>
                </a:lnTo>
                <a:lnTo>
                  <a:pt x="16322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110398"/>
                </a:lnTo>
                <a:lnTo>
                  <a:pt x="960" y="11135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" name="object 177"/>
          <p:cNvSpPr/>
          <p:nvPr/>
        </p:nvSpPr>
        <p:spPr>
          <a:xfrm>
            <a:off x="1751228" y="2698242"/>
            <a:ext cx="23987" cy="24002"/>
          </a:xfrm>
          <a:custGeom>
            <a:avLst/>
            <a:gdLst/>
            <a:ahLst/>
            <a:cxnLst/>
            <a:rect l="l" t="t" r="r" b="b"/>
            <a:pathLst>
              <a:path w="23987" h="24002">
                <a:moveTo>
                  <a:pt x="0" y="12496"/>
                </a:moveTo>
                <a:lnTo>
                  <a:pt x="0" y="16322"/>
                </a:lnTo>
                <a:lnTo>
                  <a:pt x="960" y="19202"/>
                </a:lnTo>
                <a:lnTo>
                  <a:pt x="2880" y="21122"/>
                </a:lnTo>
                <a:lnTo>
                  <a:pt x="4800" y="23042"/>
                </a:lnTo>
                <a:lnTo>
                  <a:pt x="7680" y="24002"/>
                </a:lnTo>
                <a:lnTo>
                  <a:pt x="17282" y="24002"/>
                </a:lnTo>
                <a:lnTo>
                  <a:pt x="20147" y="23042"/>
                </a:lnTo>
                <a:lnTo>
                  <a:pt x="22082" y="21122"/>
                </a:lnTo>
                <a:lnTo>
                  <a:pt x="23987" y="19202"/>
                </a:lnTo>
                <a:lnTo>
                  <a:pt x="23987" y="7680"/>
                </a:lnTo>
                <a:lnTo>
                  <a:pt x="23027" y="4800"/>
                </a:lnTo>
                <a:lnTo>
                  <a:pt x="22082" y="2880"/>
                </a:lnTo>
                <a:lnTo>
                  <a:pt x="20147" y="960"/>
                </a:lnTo>
                <a:lnTo>
                  <a:pt x="17282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249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" name="object 178"/>
          <p:cNvSpPr/>
          <p:nvPr/>
        </p:nvSpPr>
        <p:spPr>
          <a:xfrm>
            <a:off x="1802099" y="2691521"/>
            <a:ext cx="97917" cy="165125"/>
          </a:xfrm>
          <a:custGeom>
            <a:avLst/>
            <a:gdLst/>
            <a:ahLst/>
            <a:cxnLst/>
            <a:rect l="l" t="t" r="r" b="b"/>
            <a:pathLst>
              <a:path w="97917" h="165125">
                <a:moveTo>
                  <a:pt x="93116" y="163205"/>
                </a:moveTo>
                <a:lnTo>
                  <a:pt x="95036" y="163205"/>
                </a:lnTo>
                <a:lnTo>
                  <a:pt x="95996" y="162245"/>
                </a:lnTo>
                <a:lnTo>
                  <a:pt x="96956" y="162245"/>
                </a:lnTo>
                <a:lnTo>
                  <a:pt x="96956" y="161284"/>
                </a:lnTo>
                <a:lnTo>
                  <a:pt x="97917" y="160324"/>
                </a:lnTo>
                <a:lnTo>
                  <a:pt x="97917" y="2880"/>
                </a:lnTo>
                <a:lnTo>
                  <a:pt x="96956" y="2880"/>
                </a:lnTo>
                <a:lnTo>
                  <a:pt x="96956" y="1935"/>
                </a:lnTo>
                <a:lnTo>
                  <a:pt x="95996" y="975"/>
                </a:lnTo>
                <a:lnTo>
                  <a:pt x="95036" y="975"/>
                </a:lnTo>
                <a:lnTo>
                  <a:pt x="94076" y="0"/>
                </a:lnTo>
                <a:lnTo>
                  <a:pt x="81594" y="0"/>
                </a:lnTo>
                <a:lnTo>
                  <a:pt x="80634" y="975"/>
                </a:lnTo>
                <a:lnTo>
                  <a:pt x="78729" y="975"/>
                </a:lnTo>
                <a:lnTo>
                  <a:pt x="78729" y="1935"/>
                </a:lnTo>
                <a:lnTo>
                  <a:pt x="77754" y="2880"/>
                </a:lnTo>
                <a:lnTo>
                  <a:pt x="77754" y="65288"/>
                </a:lnTo>
                <a:lnTo>
                  <a:pt x="72969" y="59527"/>
                </a:lnTo>
                <a:lnTo>
                  <a:pt x="68168" y="55686"/>
                </a:lnTo>
                <a:lnTo>
                  <a:pt x="62407" y="52806"/>
                </a:lnTo>
                <a:lnTo>
                  <a:pt x="57607" y="49926"/>
                </a:lnTo>
                <a:lnTo>
                  <a:pt x="51846" y="48966"/>
                </a:lnTo>
                <a:lnTo>
                  <a:pt x="38404" y="48966"/>
                </a:lnTo>
                <a:lnTo>
                  <a:pt x="31683" y="50886"/>
                </a:lnTo>
                <a:lnTo>
                  <a:pt x="25923" y="52806"/>
                </a:lnTo>
                <a:lnTo>
                  <a:pt x="20162" y="55686"/>
                </a:lnTo>
                <a:lnTo>
                  <a:pt x="15361" y="59527"/>
                </a:lnTo>
                <a:lnTo>
                  <a:pt x="11521" y="65288"/>
                </a:lnTo>
                <a:lnTo>
                  <a:pt x="7680" y="70088"/>
                </a:lnTo>
                <a:lnTo>
                  <a:pt x="4800" y="76809"/>
                </a:lnTo>
                <a:lnTo>
                  <a:pt x="2880" y="83530"/>
                </a:lnTo>
                <a:lnTo>
                  <a:pt x="960" y="91211"/>
                </a:lnTo>
                <a:lnTo>
                  <a:pt x="0" y="98892"/>
                </a:lnTo>
                <a:lnTo>
                  <a:pt x="0" y="116159"/>
                </a:lnTo>
                <a:lnTo>
                  <a:pt x="960" y="123840"/>
                </a:lnTo>
                <a:lnTo>
                  <a:pt x="2880" y="130561"/>
                </a:lnTo>
                <a:lnTo>
                  <a:pt x="3840" y="137281"/>
                </a:lnTo>
                <a:lnTo>
                  <a:pt x="6720" y="143042"/>
                </a:lnTo>
                <a:lnTo>
                  <a:pt x="9601" y="148803"/>
                </a:lnTo>
                <a:lnTo>
                  <a:pt x="13441" y="153603"/>
                </a:lnTo>
                <a:lnTo>
                  <a:pt x="18242" y="157444"/>
                </a:lnTo>
                <a:lnTo>
                  <a:pt x="23042" y="160324"/>
                </a:lnTo>
                <a:lnTo>
                  <a:pt x="22082" y="126720"/>
                </a:lnTo>
                <a:lnTo>
                  <a:pt x="21122" y="121919"/>
                </a:lnTo>
                <a:lnTo>
                  <a:pt x="21122" y="117119"/>
                </a:lnTo>
                <a:lnTo>
                  <a:pt x="20162" y="111358"/>
                </a:lnTo>
                <a:lnTo>
                  <a:pt x="20162" y="100797"/>
                </a:lnTo>
                <a:lnTo>
                  <a:pt x="21122" y="96011"/>
                </a:lnTo>
                <a:lnTo>
                  <a:pt x="22082" y="91211"/>
                </a:lnTo>
                <a:lnTo>
                  <a:pt x="23042" y="86410"/>
                </a:lnTo>
                <a:lnTo>
                  <a:pt x="24003" y="82570"/>
                </a:lnTo>
                <a:lnTo>
                  <a:pt x="25923" y="78729"/>
                </a:lnTo>
                <a:lnTo>
                  <a:pt x="28803" y="74889"/>
                </a:lnTo>
                <a:lnTo>
                  <a:pt x="31683" y="72008"/>
                </a:lnTo>
                <a:lnTo>
                  <a:pt x="34564" y="69128"/>
                </a:lnTo>
                <a:lnTo>
                  <a:pt x="38404" y="67208"/>
                </a:lnTo>
                <a:lnTo>
                  <a:pt x="42245" y="65288"/>
                </a:lnTo>
                <a:lnTo>
                  <a:pt x="52806" y="65288"/>
                </a:lnTo>
                <a:lnTo>
                  <a:pt x="57607" y="67208"/>
                </a:lnTo>
                <a:lnTo>
                  <a:pt x="62407" y="71048"/>
                </a:lnTo>
                <a:lnTo>
                  <a:pt x="67193" y="73929"/>
                </a:lnTo>
                <a:lnTo>
                  <a:pt x="72969" y="78729"/>
                </a:lnTo>
                <a:lnTo>
                  <a:pt x="77754" y="85450"/>
                </a:lnTo>
                <a:lnTo>
                  <a:pt x="77754" y="127680"/>
                </a:lnTo>
                <a:lnTo>
                  <a:pt x="74874" y="131521"/>
                </a:lnTo>
                <a:lnTo>
                  <a:pt x="72009" y="135361"/>
                </a:lnTo>
                <a:lnTo>
                  <a:pt x="69128" y="137281"/>
                </a:lnTo>
                <a:lnTo>
                  <a:pt x="66248" y="140162"/>
                </a:lnTo>
                <a:lnTo>
                  <a:pt x="64328" y="142082"/>
                </a:lnTo>
                <a:lnTo>
                  <a:pt x="61447" y="144002"/>
                </a:lnTo>
                <a:lnTo>
                  <a:pt x="58567" y="145922"/>
                </a:lnTo>
                <a:lnTo>
                  <a:pt x="56647" y="146883"/>
                </a:lnTo>
                <a:lnTo>
                  <a:pt x="53766" y="147843"/>
                </a:lnTo>
                <a:lnTo>
                  <a:pt x="51846" y="147843"/>
                </a:lnTo>
                <a:lnTo>
                  <a:pt x="48966" y="148803"/>
                </a:lnTo>
                <a:lnTo>
                  <a:pt x="41285" y="148803"/>
                </a:lnTo>
                <a:lnTo>
                  <a:pt x="37444" y="146883"/>
                </a:lnTo>
                <a:lnTo>
                  <a:pt x="35524" y="165125"/>
                </a:lnTo>
                <a:lnTo>
                  <a:pt x="49926" y="165125"/>
                </a:lnTo>
                <a:lnTo>
                  <a:pt x="56647" y="163205"/>
                </a:lnTo>
                <a:lnTo>
                  <a:pt x="62407" y="160324"/>
                </a:lnTo>
                <a:lnTo>
                  <a:pt x="69128" y="156484"/>
                </a:lnTo>
                <a:lnTo>
                  <a:pt x="74874" y="151683"/>
                </a:lnTo>
                <a:lnTo>
                  <a:pt x="80634" y="145922"/>
                </a:lnTo>
                <a:lnTo>
                  <a:pt x="80634" y="162245"/>
                </a:lnTo>
                <a:lnTo>
                  <a:pt x="82570" y="162245"/>
                </a:lnTo>
                <a:lnTo>
                  <a:pt x="82570" y="163205"/>
                </a:lnTo>
                <a:lnTo>
                  <a:pt x="93116" y="16320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" name="object 179"/>
          <p:cNvSpPr/>
          <p:nvPr/>
        </p:nvSpPr>
        <p:spPr>
          <a:xfrm>
            <a:off x="1824182" y="2818241"/>
            <a:ext cx="15361" cy="38404"/>
          </a:xfrm>
          <a:custGeom>
            <a:avLst/>
            <a:gdLst/>
            <a:ahLst/>
            <a:cxnLst/>
            <a:rect l="l" t="t" r="r" b="b"/>
            <a:pathLst>
              <a:path w="15361" h="38404">
                <a:moveTo>
                  <a:pt x="15361" y="20162"/>
                </a:moveTo>
                <a:lnTo>
                  <a:pt x="11521" y="18242"/>
                </a:lnTo>
                <a:lnTo>
                  <a:pt x="8641" y="15361"/>
                </a:lnTo>
                <a:lnTo>
                  <a:pt x="5760" y="12481"/>
                </a:lnTo>
                <a:lnTo>
                  <a:pt x="3840" y="8641"/>
                </a:lnTo>
                <a:lnTo>
                  <a:pt x="1920" y="4800"/>
                </a:lnTo>
                <a:lnTo>
                  <a:pt x="0" y="0"/>
                </a:lnTo>
                <a:lnTo>
                  <a:pt x="960" y="33604"/>
                </a:lnTo>
                <a:lnTo>
                  <a:pt x="6720" y="36484"/>
                </a:lnTo>
                <a:lnTo>
                  <a:pt x="13441" y="38404"/>
                </a:lnTo>
                <a:lnTo>
                  <a:pt x="15361" y="201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" name="object 180"/>
          <p:cNvSpPr/>
          <p:nvPr/>
        </p:nvSpPr>
        <p:spPr>
          <a:xfrm>
            <a:off x="1927859" y="2740487"/>
            <a:ext cx="97917" cy="116159"/>
          </a:xfrm>
          <a:custGeom>
            <a:avLst/>
            <a:gdLst/>
            <a:ahLst/>
            <a:cxnLst/>
            <a:rect l="l" t="t" r="r" b="b"/>
            <a:pathLst>
              <a:path w="97917" h="116159">
                <a:moveTo>
                  <a:pt x="82555" y="10561"/>
                </a:moveTo>
                <a:lnTo>
                  <a:pt x="77754" y="6720"/>
                </a:lnTo>
                <a:lnTo>
                  <a:pt x="71993" y="3840"/>
                </a:lnTo>
                <a:lnTo>
                  <a:pt x="66233" y="960"/>
                </a:lnTo>
                <a:lnTo>
                  <a:pt x="59512" y="0"/>
                </a:lnTo>
                <a:lnTo>
                  <a:pt x="43190" y="0"/>
                </a:lnTo>
                <a:lnTo>
                  <a:pt x="36484" y="1920"/>
                </a:lnTo>
                <a:lnTo>
                  <a:pt x="37444" y="18242"/>
                </a:lnTo>
                <a:lnTo>
                  <a:pt x="41285" y="16322"/>
                </a:lnTo>
                <a:lnTo>
                  <a:pt x="46070" y="15361"/>
                </a:lnTo>
                <a:lnTo>
                  <a:pt x="59512" y="15361"/>
                </a:lnTo>
                <a:lnTo>
                  <a:pt x="66233" y="18242"/>
                </a:lnTo>
                <a:lnTo>
                  <a:pt x="71033" y="24002"/>
                </a:lnTo>
                <a:lnTo>
                  <a:pt x="76567" y="34247"/>
                </a:lnTo>
                <a:lnTo>
                  <a:pt x="77754" y="47990"/>
                </a:lnTo>
                <a:lnTo>
                  <a:pt x="21122" y="47990"/>
                </a:lnTo>
                <a:lnTo>
                  <a:pt x="21122" y="43205"/>
                </a:lnTo>
                <a:lnTo>
                  <a:pt x="22082" y="39364"/>
                </a:lnTo>
                <a:lnTo>
                  <a:pt x="23042" y="35524"/>
                </a:lnTo>
                <a:lnTo>
                  <a:pt x="24963" y="31683"/>
                </a:lnTo>
                <a:lnTo>
                  <a:pt x="25923" y="27843"/>
                </a:lnTo>
                <a:lnTo>
                  <a:pt x="29763" y="3840"/>
                </a:lnTo>
                <a:lnTo>
                  <a:pt x="24003" y="6720"/>
                </a:lnTo>
                <a:lnTo>
                  <a:pt x="18242" y="10561"/>
                </a:lnTo>
                <a:lnTo>
                  <a:pt x="14401" y="15361"/>
                </a:lnTo>
                <a:lnTo>
                  <a:pt x="9601" y="21122"/>
                </a:lnTo>
                <a:lnTo>
                  <a:pt x="6720" y="26883"/>
                </a:lnTo>
                <a:lnTo>
                  <a:pt x="3840" y="34564"/>
                </a:lnTo>
                <a:lnTo>
                  <a:pt x="1920" y="41269"/>
                </a:lnTo>
                <a:lnTo>
                  <a:pt x="0" y="49926"/>
                </a:lnTo>
                <a:lnTo>
                  <a:pt x="0" y="68153"/>
                </a:lnTo>
                <a:lnTo>
                  <a:pt x="1920" y="76794"/>
                </a:lnTo>
                <a:lnTo>
                  <a:pt x="3840" y="83515"/>
                </a:lnTo>
                <a:lnTo>
                  <a:pt x="5760" y="91196"/>
                </a:lnTo>
                <a:lnTo>
                  <a:pt x="9601" y="96956"/>
                </a:lnTo>
                <a:lnTo>
                  <a:pt x="13441" y="101757"/>
                </a:lnTo>
                <a:lnTo>
                  <a:pt x="18242" y="106558"/>
                </a:lnTo>
                <a:lnTo>
                  <a:pt x="24003" y="110398"/>
                </a:lnTo>
                <a:lnTo>
                  <a:pt x="30723" y="112318"/>
                </a:lnTo>
                <a:lnTo>
                  <a:pt x="36484" y="115199"/>
                </a:lnTo>
                <a:lnTo>
                  <a:pt x="44165" y="116159"/>
                </a:lnTo>
                <a:lnTo>
                  <a:pt x="58567" y="116159"/>
                </a:lnTo>
                <a:lnTo>
                  <a:pt x="63352" y="115199"/>
                </a:lnTo>
                <a:lnTo>
                  <a:pt x="67193" y="115199"/>
                </a:lnTo>
                <a:lnTo>
                  <a:pt x="71993" y="114239"/>
                </a:lnTo>
                <a:lnTo>
                  <a:pt x="75834" y="113278"/>
                </a:lnTo>
                <a:lnTo>
                  <a:pt x="78714" y="112318"/>
                </a:lnTo>
                <a:lnTo>
                  <a:pt x="82555" y="111358"/>
                </a:lnTo>
                <a:lnTo>
                  <a:pt x="85435" y="110398"/>
                </a:lnTo>
                <a:lnTo>
                  <a:pt x="87355" y="109438"/>
                </a:lnTo>
                <a:lnTo>
                  <a:pt x="89275" y="108478"/>
                </a:lnTo>
                <a:lnTo>
                  <a:pt x="91196" y="107518"/>
                </a:lnTo>
                <a:lnTo>
                  <a:pt x="91196" y="106558"/>
                </a:lnTo>
                <a:lnTo>
                  <a:pt x="92156" y="106558"/>
                </a:lnTo>
                <a:lnTo>
                  <a:pt x="92156" y="105597"/>
                </a:lnTo>
                <a:lnTo>
                  <a:pt x="93116" y="104637"/>
                </a:lnTo>
                <a:lnTo>
                  <a:pt x="93116" y="94076"/>
                </a:lnTo>
                <a:lnTo>
                  <a:pt x="92156" y="94076"/>
                </a:lnTo>
                <a:lnTo>
                  <a:pt x="92156" y="93116"/>
                </a:lnTo>
                <a:lnTo>
                  <a:pt x="91196" y="93116"/>
                </a:lnTo>
                <a:lnTo>
                  <a:pt x="91196" y="92156"/>
                </a:lnTo>
                <a:lnTo>
                  <a:pt x="89275" y="92156"/>
                </a:lnTo>
                <a:lnTo>
                  <a:pt x="87355" y="93116"/>
                </a:lnTo>
                <a:lnTo>
                  <a:pt x="85435" y="94076"/>
                </a:lnTo>
                <a:lnTo>
                  <a:pt x="83515" y="94076"/>
                </a:lnTo>
                <a:lnTo>
                  <a:pt x="81594" y="95036"/>
                </a:lnTo>
                <a:lnTo>
                  <a:pt x="78714" y="95996"/>
                </a:lnTo>
                <a:lnTo>
                  <a:pt x="75834" y="96956"/>
                </a:lnTo>
                <a:lnTo>
                  <a:pt x="72953" y="97917"/>
                </a:lnTo>
                <a:lnTo>
                  <a:pt x="69113" y="98877"/>
                </a:lnTo>
                <a:lnTo>
                  <a:pt x="64312" y="99837"/>
                </a:lnTo>
                <a:lnTo>
                  <a:pt x="43190" y="99837"/>
                </a:lnTo>
                <a:lnTo>
                  <a:pt x="39349" y="97917"/>
                </a:lnTo>
                <a:lnTo>
                  <a:pt x="34564" y="95996"/>
                </a:lnTo>
                <a:lnTo>
                  <a:pt x="30723" y="93116"/>
                </a:lnTo>
                <a:lnTo>
                  <a:pt x="28803" y="90236"/>
                </a:lnTo>
                <a:lnTo>
                  <a:pt x="25923" y="86395"/>
                </a:lnTo>
                <a:lnTo>
                  <a:pt x="24003" y="82555"/>
                </a:lnTo>
                <a:lnTo>
                  <a:pt x="23042" y="77754"/>
                </a:lnTo>
                <a:lnTo>
                  <a:pt x="21122" y="72953"/>
                </a:lnTo>
                <a:lnTo>
                  <a:pt x="21122" y="62392"/>
                </a:lnTo>
                <a:lnTo>
                  <a:pt x="92156" y="62392"/>
                </a:lnTo>
                <a:lnTo>
                  <a:pt x="94076" y="61447"/>
                </a:lnTo>
                <a:lnTo>
                  <a:pt x="95036" y="60472"/>
                </a:lnTo>
                <a:lnTo>
                  <a:pt x="96956" y="58552"/>
                </a:lnTo>
                <a:lnTo>
                  <a:pt x="97917" y="56631"/>
                </a:lnTo>
                <a:lnTo>
                  <a:pt x="97917" y="43205"/>
                </a:lnTo>
                <a:lnTo>
                  <a:pt x="96956" y="36484"/>
                </a:lnTo>
                <a:lnTo>
                  <a:pt x="95036" y="30723"/>
                </a:lnTo>
                <a:lnTo>
                  <a:pt x="93116" y="24963"/>
                </a:lnTo>
                <a:lnTo>
                  <a:pt x="90236" y="19202"/>
                </a:lnTo>
                <a:lnTo>
                  <a:pt x="86395" y="14401"/>
                </a:lnTo>
                <a:lnTo>
                  <a:pt x="82555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" name="object 181"/>
          <p:cNvSpPr/>
          <p:nvPr/>
        </p:nvSpPr>
        <p:spPr>
          <a:xfrm>
            <a:off x="1953783" y="2742407"/>
            <a:ext cx="11521" cy="25923"/>
          </a:xfrm>
          <a:custGeom>
            <a:avLst/>
            <a:gdLst/>
            <a:ahLst/>
            <a:cxnLst/>
            <a:rect l="l" t="t" r="r" b="b"/>
            <a:pathLst>
              <a:path w="11521" h="25923">
                <a:moveTo>
                  <a:pt x="0" y="25923"/>
                </a:moveTo>
                <a:lnTo>
                  <a:pt x="2880" y="23042"/>
                </a:lnTo>
                <a:lnTo>
                  <a:pt x="4800" y="20162"/>
                </a:lnTo>
                <a:lnTo>
                  <a:pt x="8641" y="17282"/>
                </a:lnTo>
                <a:lnTo>
                  <a:pt x="11521" y="16322"/>
                </a:lnTo>
                <a:lnTo>
                  <a:pt x="10561" y="0"/>
                </a:lnTo>
                <a:lnTo>
                  <a:pt x="3840" y="1920"/>
                </a:lnTo>
                <a:lnTo>
                  <a:pt x="0" y="259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" name="object 182"/>
          <p:cNvSpPr/>
          <p:nvPr/>
        </p:nvSpPr>
        <p:spPr>
          <a:xfrm>
            <a:off x="2054580" y="2740487"/>
            <a:ext cx="91196" cy="114239"/>
          </a:xfrm>
          <a:custGeom>
            <a:avLst/>
            <a:gdLst/>
            <a:ahLst/>
            <a:cxnLst/>
            <a:rect l="l" t="t" r="r" b="b"/>
            <a:pathLst>
              <a:path w="91196" h="114239">
                <a:moveTo>
                  <a:pt x="30708" y="24963"/>
                </a:moveTo>
                <a:lnTo>
                  <a:pt x="35509" y="22082"/>
                </a:lnTo>
                <a:lnTo>
                  <a:pt x="40309" y="18242"/>
                </a:lnTo>
                <a:lnTo>
                  <a:pt x="45110" y="17282"/>
                </a:lnTo>
                <a:lnTo>
                  <a:pt x="56631" y="17282"/>
                </a:lnTo>
                <a:lnTo>
                  <a:pt x="59512" y="19202"/>
                </a:lnTo>
                <a:lnTo>
                  <a:pt x="62392" y="20162"/>
                </a:lnTo>
                <a:lnTo>
                  <a:pt x="65272" y="22082"/>
                </a:lnTo>
                <a:lnTo>
                  <a:pt x="66233" y="24963"/>
                </a:lnTo>
                <a:lnTo>
                  <a:pt x="68153" y="27843"/>
                </a:lnTo>
                <a:lnTo>
                  <a:pt x="70073" y="30723"/>
                </a:lnTo>
                <a:lnTo>
                  <a:pt x="71033" y="34564"/>
                </a:lnTo>
                <a:lnTo>
                  <a:pt x="71993" y="38404"/>
                </a:lnTo>
                <a:lnTo>
                  <a:pt x="71993" y="112318"/>
                </a:lnTo>
                <a:lnTo>
                  <a:pt x="72953" y="112318"/>
                </a:lnTo>
                <a:lnTo>
                  <a:pt x="72953" y="113278"/>
                </a:lnTo>
                <a:lnTo>
                  <a:pt x="73914" y="113278"/>
                </a:lnTo>
                <a:lnTo>
                  <a:pt x="74874" y="114239"/>
                </a:lnTo>
                <a:lnTo>
                  <a:pt x="89275" y="114239"/>
                </a:lnTo>
                <a:lnTo>
                  <a:pt x="89275" y="113278"/>
                </a:lnTo>
                <a:lnTo>
                  <a:pt x="91196" y="113278"/>
                </a:lnTo>
                <a:lnTo>
                  <a:pt x="91196" y="32644"/>
                </a:lnTo>
                <a:lnTo>
                  <a:pt x="89275" y="26883"/>
                </a:lnTo>
                <a:lnTo>
                  <a:pt x="88315" y="22082"/>
                </a:lnTo>
                <a:lnTo>
                  <a:pt x="86395" y="17282"/>
                </a:lnTo>
                <a:lnTo>
                  <a:pt x="83515" y="13441"/>
                </a:lnTo>
                <a:lnTo>
                  <a:pt x="79674" y="9601"/>
                </a:lnTo>
                <a:lnTo>
                  <a:pt x="75834" y="5760"/>
                </a:lnTo>
                <a:lnTo>
                  <a:pt x="71033" y="3840"/>
                </a:lnTo>
                <a:lnTo>
                  <a:pt x="66233" y="960"/>
                </a:lnTo>
                <a:lnTo>
                  <a:pt x="60472" y="0"/>
                </a:lnTo>
                <a:lnTo>
                  <a:pt x="47990" y="0"/>
                </a:lnTo>
                <a:lnTo>
                  <a:pt x="41269" y="1920"/>
                </a:lnTo>
                <a:lnTo>
                  <a:pt x="35509" y="4800"/>
                </a:lnTo>
                <a:lnTo>
                  <a:pt x="29763" y="7680"/>
                </a:lnTo>
                <a:lnTo>
                  <a:pt x="23987" y="12481"/>
                </a:lnTo>
                <a:lnTo>
                  <a:pt x="18227" y="19202"/>
                </a:lnTo>
                <a:lnTo>
                  <a:pt x="18227" y="4800"/>
                </a:lnTo>
                <a:lnTo>
                  <a:pt x="17266" y="3840"/>
                </a:lnTo>
                <a:lnTo>
                  <a:pt x="17266" y="2880"/>
                </a:lnTo>
                <a:lnTo>
                  <a:pt x="16322" y="2880"/>
                </a:lnTo>
                <a:lnTo>
                  <a:pt x="15361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11358"/>
                </a:lnTo>
                <a:lnTo>
                  <a:pt x="960" y="112318"/>
                </a:lnTo>
                <a:lnTo>
                  <a:pt x="960" y="113278"/>
                </a:lnTo>
                <a:lnTo>
                  <a:pt x="1920" y="113278"/>
                </a:lnTo>
                <a:lnTo>
                  <a:pt x="2880" y="114239"/>
                </a:lnTo>
                <a:lnTo>
                  <a:pt x="17266" y="114239"/>
                </a:lnTo>
                <a:lnTo>
                  <a:pt x="18227" y="113278"/>
                </a:lnTo>
                <a:lnTo>
                  <a:pt x="19202" y="113278"/>
                </a:lnTo>
                <a:lnTo>
                  <a:pt x="19202" y="112318"/>
                </a:lnTo>
                <a:lnTo>
                  <a:pt x="20162" y="112318"/>
                </a:lnTo>
                <a:lnTo>
                  <a:pt x="20162" y="37444"/>
                </a:lnTo>
                <a:lnTo>
                  <a:pt x="24947" y="30723"/>
                </a:lnTo>
                <a:lnTo>
                  <a:pt x="30708" y="249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" name="object 183"/>
          <p:cNvSpPr/>
          <p:nvPr/>
        </p:nvSpPr>
        <p:spPr>
          <a:xfrm>
            <a:off x="2173605" y="2740487"/>
            <a:ext cx="83515" cy="116159"/>
          </a:xfrm>
          <a:custGeom>
            <a:avLst/>
            <a:gdLst/>
            <a:ahLst/>
            <a:cxnLst/>
            <a:rect l="l" t="t" r="r" b="b"/>
            <a:pathLst>
              <a:path w="83515" h="116159">
                <a:moveTo>
                  <a:pt x="975" y="76794"/>
                </a:moveTo>
                <a:lnTo>
                  <a:pt x="3840" y="83515"/>
                </a:lnTo>
                <a:lnTo>
                  <a:pt x="5775" y="90236"/>
                </a:lnTo>
                <a:lnTo>
                  <a:pt x="8656" y="96956"/>
                </a:lnTo>
                <a:lnTo>
                  <a:pt x="12496" y="101757"/>
                </a:lnTo>
                <a:lnTo>
                  <a:pt x="16322" y="106558"/>
                </a:lnTo>
                <a:lnTo>
                  <a:pt x="21122" y="109438"/>
                </a:lnTo>
                <a:lnTo>
                  <a:pt x="26883" y="112318"/>
                </a:lnTo>
                <a:lnTo>
                  <a:pt x="33604" y="115199"/>
                </a:lnTo>
                <a:lnTo>
                  <a:pt x="40325" y="116159"/>
                </a:lnTo>
                <a:lnTo>
                  <a:pt x="50886" y="116159"/>
                </a:lnTo>
                <a:lnTo>
                  <a:pt x="54726" y="115199"/>
                </a:lnTo>
                <a:lnTo>
                  <a:pt x="58567" y="115199"/>
                </a:lnTo>
                <a:lnTo>
                  <a:pt x="61447" y="114239"/>
                </a:lnTo>
                <a:lnTo>
                  <a:pt x="65288" y="113278"/>
                </a:lnTo>
                <a:lnTo>
                  <a:pt x="67208" y="112318"/>
                </a:lnTo>
                <a:lnTo>
                  <a:pt x="71048" y="111358"/>
                </a:lnTo>
                <a:lnTo>
                  <a:pt x="72969" y="109438"/>
                </a:lnTo>
                <a:lnTo>
                  <a:pt x="75849" y="108478"/>
                </a:lnTo>
                <a:lnTo>
                  <a:pt x="77769" y="106558"/>
                </a:lnTo>
                <a:lnTo>
                  <a:pt x="79689" y="105597"/>
                </a:lnTo>
                <a:lnTo>
                  <a:pt x="80650" y="104637"/>
                </a:lnTo>
                <a:lnTo>
                  <a:pt x="81610" y="103677"/>
                </a:lnTo>
                <a:lnTo>
                  <a:pt x="82570" y="102717"/>
                </a:lnTo>
                <a:lnTo>
                  <a:pt x="82570" y="101757"/>
                </a:lnTo>
                <a:lnTo>
                  <a:pt x="83515" y="101757"/>
                </a:lnTo>
                <a:lnTo>
                  <a:pt x="83515" y="88315"/>
                </a:lnTo>
                <a:lnTo>
                  <a:pt x="82570" y="88315"/>
                </a:lnTo>
                <a:lnTo>
                  <a:pt x="82570" y="86395"/>
                </a:lnTo>
                <a:lnTo>
                  <a:pt x="81610" y="86395"/>
                </a:lnTo>
                <a:lnTo>
                  <a:pt x="80650" y="85435"/>
                </a:lnTo>
                <a:lnTo>
                  <a:pt x="79689" y="85435"/>
                </a:lnTo>
                <a:lnTo>
                  <a:pt x="78729" y="86395"/>
                </a:lnTo>
                <a:lnTo>
                  <a:pt x="76809" y="88315"/>
                </a:lnTo>
                <a:lnTo>
                  <a:pt x="74889" y="89275"/>
                </a:lnTo>
                <a:lnTo>
                  <a:pt x="72969" y="91196"/>
                </a:lnTo>
                <a:lnTo>
                  <a:pt x="70088" y="92156"/>
                </a:lnTo>
                <a:lnTo>
                  <a:pt x="68168" y="94076"/>
                </a:lnTo>
                <a:lnTo>
                  <a:pt x="65288" y="95996"/>
                </a:lnTo>
                <a:lnTo>
                  <a:pt x="61447" y="96956"/>
                </a:lnTo>
                <a:lnTo>
                  <a:pt x="58567" y="98877"/>
                </a:lnTo>
                <a:lnTo>
                  <a:pt x="41285" y="98877"/>
                </a:lnTo>
                <a:lnTo>
                  <a:pt x="37444" y="96956"/>
                </a:lnTo>
                <a:lnTo>
                  <a:pt x="33604" y="95036"/>
                </a:lnTo>
                <a:lnTo>
                  <a:pt x="30723" y="92156"/>
                </a:lnTo>
                <a:lnTo>
                  <a:pt x="27843" y="89275"/>
                </a:lnTo>
                <a:lnTo>
                  <a:pt x="25923" y="85435"/>
                </a:lnTo>
                <a:lnTo>
                  <a:pt x="24002" y="81594"/>
                </a:lnTo>
                <a:lnTo>
                  <a:pt x="22082" y="75834"/>
                </a:lnTo>
                <a:lnTo>
                  <a:pt x="21122" y="71033"/>
                </a:lnTo>
                <a:lnTo>
                  <a:pt x="20162" y="65272"/>
                </a:lnTo>
                <a:lnTo>
                  <a:pt x="20162" y="58552"/>
                </a:lnTo>
                <a:lnTo>
                  <a:pt x="20572" y="50080"/>
                </a:lnTo>
                <a:lnTo>
                  <a:pt x="23162" y="37171"/>
                </a:lnTo>
                <a:lnTo>
                  <a:pt x="27843" y="26883"/>
                </a:lnTo>
                <a:lnTo>
                  <a:pt x="32644" y="20162"/>
                </a:lnTo>
                <a:lnTo>
                  <a:pt x="40325" y="16322"/>
                </a:lnTo>
                <a:lnTo>
                  <a:pt x="53766" y="16322"/>
                </a:lnTo>
                <a:lnTo>
                  <a:pt x="57607" y="17282"/>
                </a:lnTo>
                <a:lnTo>
                  <a:pt x="61447" y="18242"/>
                </a:lnTo>
                <a:lnTo>
                  <a:pt x="64328" y="20162"/>
                </a:lnTo>
                <a:lnTo>
                  <a:pt x="67208" y="21122"/>
                </a:lnTo>
                <a:lnTo>
                  <a:pt x="70088" y="23042"/>
                </a:lnTo>
                <a:lnTo>
                  <a:pt x="72008" y="24002"/>
                </a:lnTo>
                <a:lnTo>
                  <a:pt x="73929" y="25923"/>
                </a:lnTo>
                <a:lnTo>
                  <a:pt x="75849" y="26883"/>
                </a:lnTo>
                <a:lnTo>
                  <a:pt x="76809" y="27843"/>
                </a:lnTo>
                <a:lnTo>
                  <a:pt x="78729" y="28803"/>
                </a:lnTo>
                <a:lnTo>
                  <a:pt x="80650" y="28803"/>
                </a:lnTo>
                <a:lnTo>
                  <a:pt x="81610" y="27843"/>
                </a:lnTo>
                <a:lnTo>
                  <a:pt x="82570" y="26883"/>
                </a:lnTo>
                <a:lnTo>
                  <a:pt x="82570" y="25923"/>
                </a:lnTo>
                <a:lnTo>
                  <a:pt x="83515" y="24002"/>
                </a:lnTo>
                <a:lnTo>
                  <a:pt x="83515" y="16322"/>
                </a:lnTo>
                <a:lnTo>
                  <a:pt x="82570" y="15361"/>
                </a:lnTo>
                <a:lnTo>
                  <a:pt x="82570" y="13441"/>
                </a:lnTo>
                <a:lnTo>
                  <a:pt x="81610" y="12481"/>
                </a:lnTo>
                <a:lnTo>
                  <a:pt x="80650" y="11521"/>
                </a:lnTo>
                <a:lnTo>
                  <a:pt x="79689" y="10561"/>
                </a:lnTo>
                <a:lnTo>
                  <a:pt x="78729" y="9601"/>
                </a:lnTo>
                <a:lnTo>
                  <a:pt x="77769" y="8641"/>
                </a:lnTo>
                <a:lnTo>
                  <a:pt x="74889" y="6720"/>
                </a:lnTo>
                <a:lnTo>
                  <a:pt x="72969" y="5760"/>
                </a:lnTo>
                <a:lnTo>
                  <a:pt x="71048" y="4800"/>
                </a:lnTo>
                <a:lnTo>
                  <a:pt x="68168" y="3840"/>
                </a:lnTo>
                <a:lnTo>
                  <a:pt x="65288" y="2880"/>
                </a:lnTo>
                <a:lnTo>
                  <a:pt x="62407" y="1920"/>
                </a:lnTo>
                <a:lnTo>
                  <a:pt x="59527" y="960"/>
                </a:lnTo>
                <a:lnTo>
                  <a:pt x="56647" y="0"/>
                </a:lnTo>
                <a:lnTo>
                  <a:pt x="42245" y="0"/>
                </a:lnTo>
                <a:lnTo>
                  <a:pt x="36484" y="960"/>
                </a:lnTo>
                <a:lnTo>
                  <a:pt x="29763" y="3840"/>
                </a:lnTo>
                <a:lnTo>
                  <a:pt x="24002" y="5760"/>
                </a:lnTo>
                <a:lnTo>
                  <a:pt x="19202" y="9601"/>
                </a:lnTo>
                <a:lnTo>
                  <a:pt x="14401" y="14401"/>
                </a:lnTo>
                <a:lnTo>
                  <a:pt x="10561" y="19202"/>
                </a:lnTo>
                <a:lnTo>
                  <a:pt x="6720" y="24963"/>
                </a:lnTo>
                <a:lnTo>
                  <a:pt x="3840" y="32644"/>
                </a:lnTo>
                <a:lnTo>
                  <a:pt x="1069" y="45856"/>
                </a:lnTo>
                <a:lnTo>
                  <a:pt x="0" y="59512"/>
                </a:lnTo>
                <a:lnTo>
                  <a:pt x="0" y="68153"/>
                </a:lnTo>
                <a:lnTo>
                  <a:pt x="975" y="7679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" name="object 184"/>
          <p:cNvSpPr/>
          <p:nvPr/>
        </p:nvSpPr>
        <p:spPr>
          <a:xfrm>
            <a:off x="2302245" y="2740487"/>
            <a:ext cx="24002" cy="27843"/>
          </a:xfrm>
          <a:custGeom>
            <a:avLst/>
            <a:gdLst/>
            <a:ahLst/>
            <a:cxnLst/>
            <a:rect l="l" t="t" r="r" b="b"/>
            <a:pathLst>
              <a:path w="24002" h="27843">
                <a:moveTo>
                  <a:pt x="16322" y="0"/>
                </a:moveTo>
                <a:lnTo>
                  <a:pt x="9601" y="1920"/>
                </a:lnTo>
                <a:lnTo>
                  <a:pt x="3840" y="3840"/>
                </a:lnTo>
                <a:lnTo>
                  <a:pt x="0" y="27843"/>
                </a:lnTo>
                <a:lnTo>
                  <a:pt x="1920" y="24963"/>
                </a:lnTo>
                <a:lnTo>
                  <a:pt x="4800" y="22082"/>
                </a:lnTo>
                <a:lnTo>
                  <a:pt x="7680" y="19202"/>
                </a:lnTo>
                <a:lnTo>
                  <a:pt x="11521" y="18242"/>
                </a:lnTo>
                <a:lnTo>
                  <a:pt x="14401" y="16322"/>
                </a:lnTo>
                <a:lnTo>
                  <a:pt x="19202" y="15361"/>
                </a:lnTo>
                <a:lnTo>
                  <a:pt x="24002" y="0"/>
                </a:lnTo>
                <a:lnTo>
                  <a:pt x="1632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" name="object 185"/>
          <p:cNvSpPr/>
          <p:nvPr/>
        </p:nvSpPr>
        <p:spPr>
          <a:xfrm>
            <a:off x="2276337" y="2740487"/>
            <a:ext cx="96941" cy="116159"/>
          </a:xfrm>
          <a:custGeom>
            <a:avLst/>
            <a:gdLst/>
            <a:ahLst/>
            <a:cxnLst/>
            <a:rect l="l" t="t" r="r" b="b"/>
            <a:pathLst>
              <a:path w="96941" h="116159">
                <a:moveTo>
                  <a:pt x="66233" y="18242"/>
                </a:moveTo>
                <a:lnTo>
                  <a:pt x="71033" y="24002"/>
                </a:lnTo>
                <a:lnTo>
                  <a:pt x="75834" y="29763"/>
                </a:lnTo>
                <a:lnTo>
                  <a:pt x="77754" y="37444"/>
                </a:lnTo>
                <a:lnTo>
                  <a:pt x="77754" y="47990"/>
                </a:lnTo>
                <a:lnTo>
                  <a:pt x="20147" y="47990"/>
                </a:lnTo>
                <a:lnTo>
                  <a:pt x="20147" y="43205"/>
                </a:lnTo>
                <a:lnTo>
                  <a:pt x="21107" y="39364"/>
                </a:lnTo>
                <a:lnTo>
                  <a:pt x="22067" y="35524"/>
                </a:lnTo>
                <a:lnTo>
                  <a:pt x="23987" y="31683"/>
                </a:lnTo>
                <a:lnTo>
                  <a:pt x="25907" y="27843"/>
                </a:lnTo>
                <a:lnTo>
                  <a:pt x="29748" y="3840"/>
                </a:lnTo>
                <a:lnTo>
                  <a:pt x="23027" y="6720"/>
                </a:lnTo>
                <a:lnTo>
                  <a:pt x="17266" y="10561"/>
                </a:lnTo>
                <a:lnTo>
                  <a:pt x="13426" y="15361"/>
                </a:lnTo>
                <a:lnTo>
                  <a:pt x="8625" y="21122"/>
                </a:lnTo>
                <a:lnTo>
                  <a:pt x="5745" y="26883"/>
                </a:lnTo>
                <a:lnTo>
                  <a:pt x="2865" y="34564"/>
                </a:lnTo>
                <a:lnTo>
                  <a:pt x="960" y="41269"/>
                </a:lnTo>
                <a:lnTo>
                  <a:pt x="0" y="49926"/>
                </a:lnTo>
                <a:lnTo>
                  <a:pt x="0" y="68153"/>
                </a:lnTo>
                <a:lnTo>
                  <a:pt x="960" y="76794"/>
                </a:lnTo>
                <a:lnTo>
                  <a:pt x="2865" y="83515"/>
                </a:lnTo>
                <a:lnTo>
                  <a:pt x="5745" y="91196"/>
                </a:lnTo>
                <a:lnTo>
                  <a:pt x="8625" y="96956"/>
                </a:lnTo>
                <a:lnTo>
                  <a:pt x="13426" y="101757"/>
                </a:lnTo>
                <a:lnTo>
                  <a:pt x="17266" y="106558"/>
                </a:lnTo>
                <a:lnTo>
                  <a:pt x="23027" y="110398"/>
                </a:lnTo>
                <a:lnTo>
                  <a:pt x="29748" y="112318"/>
                </a:lnTo>
                <a:lnTo>
                  <a:pt x="36469" y="115199"/>
                </a:lnTo>
                <a:lnTo>
                  <a:pt x="44150" y="116159"/>
                </a:lnTo>
                <a:lnTo>
                  <a:pt x="57591" y="116159"/>
                </a:lnTo>
                <a:lnTo>
                  <a:pt x="62392" y="115199"/>
                </a:lnTo>
                <a:lnTo>
                  <a:pt x="66233" y="115199"/>
                </a:lnTo>
                <a:lnTo>
                  <a:pt x="71033" y="114239"/>
                </a:lnTo>
                <a:lnTo>
                  <a:pt x="74874" y="113278"/>
                </a:lnTo>
                <a:lnTo>
                  <a:pt x="78699" y="112318"/>
                </a:lnTo>
                <a:lnTo>
                  <a:pt x="81594" y="111358"/>
                </a:lnTo>
                <a:lnTo>
                  <a:pt x="84475" y="110398"/>
                </a:lnTo>
                <a:lnTo>
                  <a:pt x="86380" y="109438"/>
                </a:lnTo>
                <a:lnTo>
                  <a:pt x="88315" y="108478"/>
                </a:lnTo>
                <a:lnTo>
                  <a:pt x="90220" y="107518"/>
                </a:lnTo>
                <a:lnTo>
                  <a:pt x="91196" y="106558"/>
                </a:lnTo>
                <a:lnTo>
                  <a:pt x="91196" y="105597"/>
                </a:lnTo>
                <a:lnTo>
                  <a:pt x="92156" y="105597"/>
                </a:lnTo>
                <a:lnTo>
                  <a:pt x="92156" y="94076"/>
                </a:lnTo>
                <a:lnTo>
                  <a:pt x="91196" y="93116"/>
                </a:lnTo>
                <a:lnTo>
                  <a:pt x="90220" y="93116"/>
                </a:lnTo>
                <a:lnTo>
                  <a:pt x="90220" y="92156"/>
                </a:lnTo>
                <a:lnTo>
                  <a:pt x="88315" y="92156"/>
                </a:lnTo>
                <a:lnTo>
                  <a:pt x="87355" y="93116"/>
                </a:lnTo>
                <a:lnTo>
                  <a:pt x="85420" y="94076"/>
                </a:lnTo>
                <a:lnTo>
                  <a:pt x="83515" y="94076"/>
                </a:lnTo>
                <a:lnTo>
                  <a:pt x="80634" y="95036"/>
                </a:lnTo>
                <a:lnTo>
                  <a:pt x="77754" y="95996"/>
                </a:lnTo>
                <a:lnTo>
                  <a:pt x="74874" y="96956"/>
                </a:lnTo>
                <a:lnTo>
                  <a:pt x="71993" y="97917"/>
                </a:lnTo>
                <a:lnTo>
                  <a:pt x="68153" y="98877"/>
                </a:lnTo>
                <a:lnTo>
                  <a:pt x="64312" y="99837"/>
                </a:lnTo>
                <a:lnTo>
                  <a:pt x="43190" y="99837"/>
                </a:lnTo>
                <a:lnTo>
                  <a:pt x="38389" y="97917"/>
                </a:lnTo>
                <a:lnTo>
                  <a:pt x="33588" y="95996"/>
                </a:lnTo>
                <a:lnTo>
                  <a:pt x="30708" y="93116"/>
                </a:lnTo>
                <a:lnTo>
                  <a:pt x="27828" y="90236"/>
                </a:lnTo>
                <a:lnTo>
                  <a:pt x="24947" y="86395"/>
                </a:lnTo>
                <a:lnTo>
                  <a:pt x="23027" y="82555"/>
                </a:lnTo>
                <a:lnTo>
                  <a:pt x="22067" y="77754"/>
                </a:lnTo>
                <a:lnTo>
                  <a:pt x="20147" y="72953"/>
                </a:lnTo>
                <a:lnTo>
                  <a:pt x="20147" y="62392"/>
                </a:lnTo>
                <a:lnTo>
                  <a:pt x="91196" y="62392"/>
                </a:lnTo>
                <a:lnTo>
                  <a:pt x="93101" y="61447"/>
                </a:lnTo>
                <a:lnTo>
                  <a:pt x="94061" y="60472"/>
                </a:lnTo>
                <a:lnTo>
                  <a:pt x="95981" y="58552"/>
                </a:lnTo>
                <a:lnTo>
                  <a:pt x="96941" y="56631"/>
                </a:lnTo>
                <a:lnTo>
                  <a:pt x="96941" y="43205"/>
                </a:lnTo>
                <a:lnTo>
                  <a:pt x="95981" y="36484"/>
                </a:lnTo>
                <a:lnTo>
                  <a:pt x="94061" y="30723"/>
                </a:lnTo>
                <a:lnTo>
                  <a:pt x="92156" y="24963"/>
                </a:lnTo>
                <a:lnTo>
                  <a:pt x="89260" y="19202"/>
                </a:lnTo>
                <a:lnTo>
                  <a:pt x="86380" y="14401"/>
                </a:lnTo>
                <a:lnTo>
                  <a:pt x="82539" y="10561"/>
                </a:lnTo>
                <a:lnTo>
                  <a:pt x="77754" y="6720"/>
                </a:lnTo>
                <a:lnTo>
                  <a:pt x="71033" y="3840"/>
                </a:lnTo>
                <a:lnTo>
                  <a:pt x="65272" y="960"/>
                </a:lnTo>
                <a:lnTo>
                  <a:pt x="58552" y="0"/>
                </a:lnTo>
                <a:lnTo>
                  <a:pt x="49910" y="0"/>
                </a:lnTo>
                <a:lnTo>
                  <a:pt x="45110" y="15361"/>
                </a:lnTo>
                <a:lnTo>
                  <a:pt x="58552" y="15361"/>
                </a:lnTo>
                <a:lnTo>
                  <a:pt x="66233" y="182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" name="object 186"/>
          <p:cNvSpPr/>
          <p:nvPr/>
        </p:nvSpPr>
        <p:spPr>
          <a:xfrm>
            <a:off x="1513153" y="2978566"/>
            <a:ext cx="72004" cy="165110"/>
          </a:xfrm>
          <a:custGeom>
            <a:avLst/>
            <a:gdLst/>
            <a:ahLst/>
            <a:cxnLst/>
            <a:rect l="l" t="t" r="r" b="b"/>
            <a:pathLst>
              <a:path w="72004" h="165110">
                <a:moveTo>
                  <a:pt x="72004" y="10546"/>
                </a:moveTo>
                <a:lnTo>
                  <a:pt x="71044" y="9585"/>
                </a:lnTo>
                <a:lnTo>
                  <a:pt x="71044" y="5745"/>
                </a:lnTo>
                <a:lnTo>
                  <a:pt x="70084" y="4800"/>
                </a:lnTo>
                <a:lnTo>
                  <a:pt x="69108" y="3840"/>
                </a:lnTo>
                <a:lnTo>
                  <a:pt x="68163" y="2865"/>
                </a:lnTo>
                <a:lnTo>
                  <a:pt x="66228" y="1920"/>
                </a:lnTo>
                <a:lnTo>
                  <a:pt x="65268" y="1920"/>
                </a:lnTo>
                <a:lnTo>
                  <a:pt x="63363" y="960"/>
                </a:lnTo>
                <a:lnTo>
                  <a:pt x="60482" y="960"/>
                </a:lnTo>
                <a:lnTo>
                  <a:pt x="58547" y="0"/>
                </a:lnTo>
                <a:lnTo>
                  <a:pt x="47041" y="0"/>
                </a:lnTo>
                <a:lnTo>
                  <a:pt x="42240" y="960"/>
                </a:lnTo>
                <a:lnTo>
                  <a:pt x="37440" y="1920"/>
                </a:lnTo>
                <a:lnTo>
                  <a:pt x="33599" y="3840"/>
                </a:lnTo>
                <a:lnTo>
                  <a:pt x="29759" y="6705"/>
                </a:lnTo>
                <a:lnTo>
                  <a:pt x="26878" y="9585"/>
                </a:lnTo>
                <a:lnTo>
                  <a:pt x="23998" y="13426"/>
                </a:lnTo>
                <a:lnTo>
                  <a:pt x="22078" y="17266"/>
                </a:lnTo>
                <a:lnTo>
                  <a:pt x="21118" y="23027"/>
                </a:lnTo>
                <a:lnTo>
                  <a:pt x="19197" y="27828"/>
                </a:lnTo>
                <a:lnTo>
                  <a:pt x="18237" y="34549"/>
                </a:lnTo>
                <a:lnTo>
                  <a:pt x="18237" y="52791"/>
                </a:lnTo>
                <a:lnTo>
                  <a:pt x="1917" y="52791"/>
                </a:lnTo>
                <a:lnTo>
                  <a:pt x="1917" y="53751"/>
                </a:lnTo>
                <a:lnTo>
                  <a:pt x="958" y="53751"/>
                </a:lnTo>
                <a:lnTo>
                  <a:pt x="958" y="54711"/>
                </a:lnTo>
                <a:lnTo>
                  <a:pt x="0" y="55671"/>
                </a:lnTo>
                <a:lnTo>
                  <a:pt x="0" y="65272"/>
                </a:lnTo>
                <a:lnTo>
                  <a:pt x="958" y="67193"/>
                </a:lnTo>
                <a:lnTo>
                  <a:pt x="1917" y="68153"/>
                </a:lnTo>
                <a:lnTo>
                  <a:pt x="2880" y="69113"/>
                </a:lnTo>
                <a:lnTo>
                  <a:pt x="18237" y="69113"/>
                </a:lnTo>
                <a:lnTo>
                  <a:pt x="18237" y="162229"/>
                </a:lnTo>
                <a:lnTo>
                  <a:pt x="19197" y="162229"/>
                </a:lnTo>
                <a:lnTo>
                  <a:pt x="19197" y="163189"/>
                </a:lnTo>
                <a:lnTo>
                  <a:pt x="20157" y="163189"/>
                </a:lnTo>
                <a:lnTo>
                  <a:pt x="21118" y="164150"/>
                </a:lnTo>
                <a:lnTo>
                  <a:pt x="23998" y="164150"/>
                </a:lnTo>
                <a:lnTo>
                  <a:pt x="24958" y="165110"/>
                </a:lnTo>
                <a:lnTo>
                  <a:pt x="31679" y="165110"/>
                </a:lnTo>
                <a:lnTo>
                  <a:pt x="32639" y="164150"/>
                </a:lnTo>
                <a:lnTo>
                  <a:pt x="36479" y="164150"/>
                </a:lnTo>
                <a:lnTo>
                  <a:pt x="36479" y="163189"/>
                </a:lnTo>
                <a:lnTo>
                  <a:pt x="37440" y="163189"/>
                </a:lnTo>
                <a:lnTo>
                  <a:pt x="38400" y="162229"/>
                </a:lnTo>
                <a:lnTo>
                  <a:pt x="38400" y="69113"/>
                </a:lnTo>
                <a:lnTo>
                  <a:pt x="63363" y="69113"/>
                </a:lnTo>
                <a:lnTo>
                  <a:pt x="64323" y="68153"/>
                </a:lnTo>
                <a:lnTo>
                  <a:pt x="64323" y="67193"/>
                </a:lnTo>
                <a:lnTo>
                  <a:pt x="65268" y="65272"/>
                </a:lnTo>
                <a:lnTo>
                  <a:pt x="65268" y="54711"/>
                </a:lnTo>
                <a:lnTo>
                  <a:pt x="64323" y="54711"/>
                </a:lnTo>
                <a:lnTo>
                  <a:pt x="64323" y="53751"/>
                </a:lnTo>
                <a:lnTo>
                  <a:pt x="63363" y="53751"/>
                </a:lnTo>
                <a:lnTo>
                  <a:pt x="63363" y="52791"/>
                </a:lnTo>
                <a:lnTo>
                  <a:pt x="38400" y="52791"/>
                </a:lnTo>
                <a:lnTo>
                  <a:pt x="38400" y="32628"/>
                </a:lnTo>
                <a:lnTo>
                  <a:pt x="39360" y="29748"/>
                </a:lnTo>
                <a:lnTo>
                  <a:pt x="39360" y="25908"/>
                </a:lnTo>
                <a:lnTo>
                  <a:pt x="40320" y="23987"/>
                </a:lnTo>
                <a:lnTo>
                  <a:pt x="41280" y="22067"/>
                </a:lnTo>
                <a:lnTo>
                  <a:pt x="43200" y="20147"/>
                </a:lnTo>
                <a:lnTo>
                  <a:pt x="44160" y="18227"/>
                </a:lnTo>
                <a:lnTo>
                  <a:pt x="47041" y="17266"/>
                </a:lnTo>
                <a:lnTo>
                  <a:pt x="48961" y="16306"/>
                </a:lnTo>
                <a:lnTo>
                  <a:pt x="59522" y="16306"/>
                </a:lnTo>
                <a:lnTo>
                  <a:pt x="61443" y="17266"/>
                </a:lnTo>
                <a:lnTo>
                  <a:pt x="63363" y="17266"/>
                </a:lnTo>
                <a:lnTo>
                  <a:pt x="65268" y="18227"/>
                </a:lnTo>
                <a:lnTo>
                  <a:pt x="66228" y="18227"/>
                </a:lnTo>
                <a:lnTo>
                  <a:pt x="66228" y="19202"/>
                </a:lnTo>
                <a:lnTo>
                  <a:pt x="70084" y="19202"/>
                </a:lnTo>
                <a:lnTo>
                  <a:pt x="71044" y="18227"/>
                </a:lnTo>
                <a:lnTo>
                  <a:pt x="71044" y="16306"/>
                </a:lnTo>
                <a:lnTo>
                  <a:pt x="72004" y="15361"/>
                </a:lnTo>
                <a:lnTo>
                  <a:pt x="72004" y="1054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" name="object 187"/>
          <p:cNvSpPr/>
          <p:nvPr/>
        </p:nvSpPr>
        <p:spPr>
          <a:xfrm>
            <a:off x="1600504" y="3028477"/>
            <a:ext cx="61447" cy="115199"/>
          </a:xfrm>
          <a:custGeom>
            <a:avLst/>
            <a:gdLst/>
            <a:ahLst/>
            <a:cxnLst/>
            <a:rect l="l" t="t" r="r" b="b"/>
            <a:pathLst>
              <a:path w="61447" h="115199">
                <a:moveTo>
                  <a:pt x="17282" y="21122"/>
                </a:moveTo>
                <a:lnTo>
                  <a:pt x="17282" y="4800"/>
                </a:lnTo>
                <a:lnTo>
                  <a:pt x="16322" y="3840"/>
                </a:lnTo>
                <a:lnTo>
                  <a:pt x="16322" y="2880"/>
                </a:lnTo>
                <a:lnTo>
                  <a:pt x="14401" y="2880"/>
                </a:lnTo>
                <a:lnTo>
                  <a:pt x="14401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13278"/>
                </a:lnTo>
                <a:lnTo>
                  <a:pt x="960" y="113278"/>
                </a:lnTo>
                <a:lnTo>
                  <a:pt x="1920" y="114239"/>
                </a:lnTo>
                <a:lnTo>
                  <a:pt x="4800" y="114239"/>
                </a:lnTo>
                <a:lnTo>
                  <a:pt x="5760" y="115199"/>
                </a:lnTo>
                <a:lnTo>
                  <a:pt x="13441" y="115199"/>
                </a:lnTo>
                <a:lnTo>
                  <a:pt x="14401" y="114239"/>
                </a:lnTo>
                <a:lnTo>
                  <a:pt x="17282" y="114239"/>
                </a:lnTo>
                <a:lnTo>
                  <a:pt x="18242" y="113278"/>
                </a:lnTo>
                <a:lnTo>
                  <a:pt x="19202" y="112318"/>
                </a:lnTo>
                <a:lnTo>
                  <a:pt x="19202" y="42245"/>
                </a:lnTo>
                <a:lnTo>
                  <a:pt x="22082" y="37444"/>
                </a:lnTo>
                <a:lnTo>
                  <a:pt x="24003" y="33604"/>
                </a:lnTo>
                <a:lnTo>
                  <a:pt x="26883" y="30723"/>
                </a:lnTo>
                <a:lnTo>
                  <a:pt x="28803" y="27843"/>
                </a:lnTo>
                <a:lnTo>
                  <a:pt x="30723" y="25923"/>
                </a:lnTo>
                <a:lnTo>
                  <a:pt x="32644" y="24002"/>
                </a:lnTo>
                <a:lnTo>
                  <a:pt x="35524" y="22082"/>
                </a:lnTo>
                <a:lnTo>
                  <a:pt x="37444" y="20162"/>
                </a:lnTo>
                <a:lnTo>
                  <a:pt x="39364" y="20162"/>
                </a:lnTo>
                <a:lnTo>
                  <a:pt x="41285" y="19202"/>
                </a:lnTo>
                <a:lnTo>
                  <a:pt x="50886" y="19202"/>
                </a:lnTo>
                <a:lnTo>
                  <a:pt x="51846" y="20162"/>
                </a:lnTo>
                <a:lnTo>
                  <a:pt x="54726" y="20162"/>
                </a:lnTo>
                <a:lnTo>
                  <a:pt x="55686" y="21122"/>
                </a:lnTo>
                <a:lnTo>
                  <a:pt x="56647" y="21122"/>
                </a:lnTo>
                <a:lnTo>
                  <a:pt x="57607" y="22082"/>
                </a:lnTo>
                <a:lnTo>
                  <a:pt x="59527" y="22082"/>
                </a:lnTo>
                <a:lnTo>
                  <a:pt x="59527" y="21122"/>
                </a:lnTo>
                <a:lnTo>
                  <a:pt x="60487" y="21122"/>
                </a:lnTo>
                <a:lnTo>
                  <a:pt x="60487" y="20162"/>
                </a:lnTo>
                <a:lnTo>
                  <a:pt x="61447" y="19202"/>
                </a:lnTo>
                <a:lnTo>
                  <a:pt x="61447" y="5760"/>
                </a:lnTo>
                <a:lnTo>
                  <a:pt x="60487" y="4800"/>
                </a:lnTo>
                <a:lnTo>
                  <a:pt x="60487" y="3840"/>
                </a:lnTo>
                <a:lnTo>
                  <a:pt x="59527" y="3840"/>
                </a:lnTo>
                <a:lnTo>
                  <a:pt x="59527" y="2880"/>
                </a:lnTo>
                <a:lnTo>
                  <a:pt x="58567" y="2880"/>
                </a:lnTo>
                <a:lnTo>
                  <a:pt x="57607" y="1920"/>
                </a:lnTo>
                <a:lnTo>
                  <a:pt x="54726" y="1920"/>
                </a:lnTo>
                <a:lnTo>
                  <a:pt x="53766" y="960"/>
                </a:lnTo>
                <a:lnTo>
                  <a:pt x="49926" y="960"/>
                </a:lnTo>
                <a:lnTo>
                  <a:pt x="48006" y="0"/>
                </a:lnTo>
                <a:lnTo>
                  <a:pt x="44165" y="0"/>
                </a:lnTo>
                <a:lnTo>
                  <a:pt x="41285" y="960"/>
                </a:lnTo>
                <a:lnTo>
                  <a:pt x="39364" y="960"/>
                </a:lnTo>
                <a:lnTo>
                  <a:pt x="37444" y="1920"/>
                </a:lnTo>
                <a:lnTo>
                  <a:pt x="34564" y="2880"/>
                </a:lnTo>
                <a:lnTo>
                  <a:pt x="32644" y="4800"/>
                </a:lnTo>
                <a:lnTo>
                  <a:pt x="30723" y="5760"/>
                </a:lnTo>
                <a:lnTo>
                  <a:pt x="27843" y="8641"/>
                </a:lnTo>
                <a:lnTo>
                  <a:pt x="24963" y="10561"/>
                </a:lnTo>
                <a:lnTo>
                  <a:pt x="23042" y="13441"/>
                </a:lnTo>
                <a:lnTo>
                  <a:pt x="20162" y="17282"/>
                </a:lnTo>
                <a:lnTo>
                  <a:pt x="17282" y="211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" name="object 188"/>
          <p:cNvSpPr/>
          <p:nvPr/>
        </p:nvSpPr>
        <p:spPr>
          <a:xfrm>
            <a:off x="1689795" y="3092790"/>
            <a:ext cx="5745" cy="46085"/>
          </a:xfrm>
          <a:custGeom>
            <a:avLst/>
            <a:gdLst/>
            <a:ahLst/>
            <a:cxnLst/>
            <a:rect l="l" t="t" r="r" b="b"/>
            <a:pathLst>
              <a:path w="5745" h="46085">
                <a:moveTo>
                  <a:pt x="5745" y="46085"/>
                </a:moveTo>
                <a:lnTo>
                  <a:pt x="5745" y="15361"/>
                </a:lnTo>
                <a:lnTo>
                  <a:pt x="4785" y="10561"/>
                </a:lnTo>
                <a:lnTo>
                  <a:pt x="3825" y="4800"/>
                </a:lnTo>
                <a:lnTo>
                  <a:pt x="2880" y="0"/>
                </a:lnTo>
                <a:lnTo>
                  <a:pt x="0" y="42245"/>
                </a:lnTo>
                <a:lnTo>
                  <a:pt x="5745" y="4608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" name="object 189"/>
          <p:cNvSpPr/>
          <p:nvPr/>
        </p:nvSpPr>
        <p:spPr>
          <a:xfrm>
            <a:off x="1672513" y="3028477"/>
            <a:ext cx="105582" cy="116159"/>
          </a:xfrm>
          <a:custGeom>
            <a:avLst/>
            <a:gdLst/>
            <a:ahLst/>
            <a:cxnLst/>
            <a:rect l="l" t="t" r="r" b="b"/>
            <a:pathLst>
              <a:path w="105582" h="116159">
                <a:moveTo>
                  <a:pt x="20162" y="51846"/>
                </a:moveTo>
                <a:lnTo>
                  <a:pt x="21107" y="46085"/>
                </a:lnTo>
                <a:lnTo>
                  <a:pt x="22067" y="41285"/>
                </a:lnTo>
                <a:lnTo>
                  <a:pt x="24003" y="36484"/>
                </a:lnTo>
                <a:lnTo>
                  <a:pt x="25908" y="31683"/>
                </a:lnTo>
                <a:lnTo>
                  <a:pt x="28788" y="28803"/>
                </a:lnTo>
                <a:lnTo>
                  <a:pt x="30708" y="24963"/>
                </a:lnTo>
                <a:lnTo>
                  <a:pt x="34549" y="22082"/>
                </a:lnTo>
                <a:lnTo>
                  <a:pt x="38389" y="19202"/>
                </a:lnTo>
                <a:lnTo>
                  <a:pt x="43190" y="17282"/>
                </a:lnTo>
                <a:lnTo>
                  <a:pt x="47990" y="16322"/>
                </a:lnTo>
                <a:lnTo>
                  <a:pt x="59512" y="16322"/>
                </a:lnTo>
                <a:lnTo>
                  <a:pt x="65272" y="18242"/>
                </a:lnTo>
                <a:lnTo>
                  <a:pt x="69113" y="20162"/>
                </a:lnTo>
                <a:lnTo>
                  <a:pt x="72953" y="22082"/>
                </a:lnTo>
                <a:lnTo>
                  <a:pt x="76794" y="24963"/>
                </a:lnTo>
                <a:lnTo>
                  <a:pt x="78714" y="28803"/>
                </a:lnTo>
                <a:lnTo>
                  <a:pt x="81594" y="32644"/>
                </a:lnTo>
                <a:lnTo>
                  <a:pt x="82555" y="37444"/>
                </a:lnTo>
                <a:lnTo>
                  <a:pt x="83515" y="42245"/>
                </a:lnTo>
                <a:lnTo>
                  <a:pt x="85435" y="48005"/>
                </a:lnTo>
                <a:lnTo>
                  <a:pt x="85435" y="64312"/>
                </a:lnTo>
                <a:lnTo>
                  <a:pt x="84475" y="70073"/>
                </a:lnTo>
                <a:lnTo>
                  <a:pt x="83515" y="75834"/>
                </a:lnTo>
                <a:lnTo>
                  <a:pt x="82555" y="80634"/>
                </a:lnTo>
                <a:lnTo>
                  <a:pt x="80634" y="84475"/>
                </a:lnTo>
                <a:lnTo>
                  <a:pt x="77754" y="88315"/>
                </a:lnTo>
                <a:lnTo>
                  <a:pt x="74874" y="92156"/>
                </a:lnTo>
                <a:lnTo>
                  <a:pt x="71993" y="95036"/>
                </a:lnTo>
                <a:lnTo>
                  <a:pt x="67193" y="96956"/>
                </a:lnTo>
                <a:lnTo>
                  <a:pt x="63352" y="98877"/>
                </a:lnTo>
                <a:lnTo>
                  <a:pt x="58552" y="99837"/>
                </a:lnTo>
                <a:lnTo>
                  <a:pt x="47030" y="99837"/>
                </a:lnTo>
                <a:lnTo>
                  <a:pt x="41269" y="98877"/>
                </a:lnTo>
                <a:lnTo>
                  <a:pt x="37429" y="96956"/>
                </a:lnTo>
                <a:lnTo>
                  <a:pt x="33588" y="94076"/>
                </a:lnTo>
                <a:lnTo>
                  <a:pt x="29748" y="91196"/>
                </a:lnTo>
                <a:lnTo>
                  <a:pt x="27828" y="87355"/>
                </a:lnTo>
                <a:lnTo>
                  <a:pt x="24947" y="83515"/>
                </a:lnTo>
                <a:lnTo>
                  <a:pt x="23027" y="79674"/>
                </a:lnTo>
                <a:lnTo>
                  <a:pt x="23027" y="110398"/>
                </a:lnTo>
                <a:lnTo>
                  <a:pt x="28788" y="112318"/>
                </a:lnTo>
                <a:lnTo>
                  <a:pt x="35509" y="115199"/>
                </a:lnTo>
                <a:lnTo>
                  <a:pt x="43190" y="116159"/>
                </a:lnTo>
                <a:lnTo>
                  <a:pt x="60472" y="116159"/>
                </a:lnTo>
                <a:lnTo>
                  <a:pt x="69113" y="115199"/>
                </a:lnTo>
                <a:lnTo>
                  <a:pt x="75834" y="112318"/>
                </a:lnTo>
                <a:lnTo>
                  <a:pt x="82555" y="109438"/>
                </a:lnTo>
                <a:lnTo>
                  <a:pt x="88315" y="104637"/>
                </a:lnTo>
                <a:lnTo>
                  <a:pt x="92156" y="99837"/>
                </a:lnTo>
                <a:lnTo>
                  <a:pt x="96956" y="94076"/>
                </a:lnTo>
                <a:lnTo>
                  <a:pt x="100797" y="88315"/>
                </a:lnTo>
                <a:lnTo>
                  <a:pt x="102702" y="80634"/>
                </a:lnTo>
                <a:lnTo>
                  <a:pt x="104637" y="73913"/>
                </a:lnTo>
                <a:lnTo>
                  <a:pt x="105582" y="66233"/>
                </a:lnTo>
                <a:lnTo>
                  <a:pt x="105582" y="48005"/>
                </a:lnTo>
                <a:lnTo>
                  <a:pt x="104637" y="40325"/>
                </a:lnTo>
                <a:lnTo>
                  <a:pt x="102702" y="33604"/>
                </a:lnTo>
                <a:lnTo>
                  <a:pt x="100797" y="26883"/>
                </a:lnTo>
                <a:lnTo>
                  <a:pt x="96956" y="20162"/>
                </a:lnTo>
                <a:lnTo>
                  <a:pt x="93116" y="15361"/>
                </a:lnTo>
                <a:lnTo>
                  <a:pt x="88315" y="10561"/>
                </a:lnTo>
                <a:lnTo>
                  <a:pt x="83515" y="6720"/>
                </a:lnTo>
                <a:lnTo>
                  <a:pt x="76794" y="3840"/>
                </a:lnTo>
                <a:lnTo>
                  <a:pt x="70073" y="1920"/>
                </a:lnTo>
                <a:lnTo>
                  <a:pt x="63352" y="0"/>
                </a:lnTo>
                <a:lnTo>
                  <a:pt x="45110" y="0"/>
                </a:lnTo>
                <a:lnTo>
                  <a:pt x="37429" y="1920"/>
                </a:lnTo>
                <a:lnTo>
                  <a:pt x="30708" y="4800"/>
                </a:lnTo>
                <a:lnTo>
                  <a:pt x="24003" y="7680"/>
                </a:lnTo>
                <a:lnTo>
                  <a:pt x="18227" y="11521"/>
                </a:lnTo>
                <a:lnTo>
                  <a:pt x="13441" y="17282"/>
                </a:lnTo>
                <a:lnTo>
                  <a:pt x="9601" y="22082"/>
                </a:lnTo>
                <a:lnTo>
                  <a:pt x="5760" y="28803"/>
                </a:lnTo>
                <a:lnTo>
                  <a:pt x="3825" y="35524"/>
                </a:lnTo>
                <a:lnTo>
                  <a:pt x="944" y="43205"/>
                </a:lnTo>
                <a:lnTo>
                  <a:pt x="0" y="50871"/>
                </a:lnTo>
                <a:lnTo>
                  <a:pt x="0" y="68153"/>
                </a:lnTo>
                <a:lnTo>
                  <a:pt x="944" y="75834"/>
                </a:lnTo>
                <a:lnTo>
                  <a:pt x="3825" y="83515"/>
                </a:lnTo>
                <a:lnTo>
                  <a:pt x="5760" y="90236"/>
                </a:lnTo>
                <a:lnTo>
                  <a:pt x="8625" y="95996"/>
                </a:lnTo>
                <a:lnTo>
                  <a:pt x="13441" y="100797"/>
                </a:lnTo>
                <a:lnTo>
                  <a:pt x="17282" y="106558"/>
                </a:lnTo>
                <a:lnTo>
                  <a:pt x="20162" y="64312"/>
                </a:lnTo>
                <a:lnTo>
                  <a:pt x="20162" y="5184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" name="object 190"/>
          <p:cNvSpPr/>
          <p:nvPr/>
        </p:nvSpPr>
        <p:spPr>
          <a:xfrm>
            <a:off x="1806900" y="3028477"/>
            <a:ext cx="157444" cy="115199"/>
          </a:xfrm>
          <a:custGeom>
            <a:avLst/>
            <a:gdLst/>
            <a:ahLst/>
            <a:cxnLst/>
            <a:rect l="l" t="t" r="r" b="b"/>
            <a:pathLst>
              <a:path w="157444" h="115199">
                <a:moveTo>
                  <a:pt x="48006" y="17282"/>
                </a:moveTo>
                <a:lnTo>
                  <a:pt x="51846" y="17282"/>
                </a:lnTo>
                <a:lnTo>
                  <a:pt x="54726" y="18242"/>
                </a:lnTo>
                <a:lnTo>
                  <a:pt x="57607" y="19202"/>
                </a:lnTo>
                <a:lnTo>
                  <a:pt x="59527" y="21122"/>
                </a:lnTo>
                <a:lnTo>
                  <a:pt x="62392" y="23042"/>
                </a:lnTo>
                <a:lnTo>
                  <a:pt x="63367" y="24963"/>
                </a:lnTo>
                <a:lnTo>
                  <a:pt x="65272" y="27843"/>
                </a:lnTo>
                <a:lnTo>
                  <a:pt x="67208" y="31683"/>
                </a:lnTo>
                <a:lnTo>
                  <a:pt x="67208" y="34564"/>
                </a:lnTo>
                <a:lnTo>
                  <a:pt x="68168" y="38404"/>
                </a:lnTo>
                <a:lnTo>
                  <a:pt x="69113" y="42245"/>
                </a:lnTo>
                <a:lnTo>
                  <a:pt x="69113" y="113278"/>
                </a:lnTo>
                <a:lnTo>
                  <a:pt x="70073" y="113278"/>
                </a:lnTo>
                <a:lnTo>
                  <a:pt x="71048" y="114239"/>
                </a:lnTo>
                <a:lnTo>
                  <a:pt x="73929" y="114239"/>
                </a:lnTo>
                <a:lnTo>
                  <a:pt x="74889" y="115199"/>
                </a:lnTo>
                <a:lnTo>
                  <a:pt x="82555" y="115199"/>
                </a:lnTo>
                <a:lnTo>
                  <a:pt x="83515" y="114239"/>
                </a:lnTo>
                <a:lnTo>
                  <a:pt x="86395" y="114239"/>
                </a:lnTo>
                <a:lnTo>
                  <a:pt x="87355" y="113278"/>
                </a:lnTo>
                <a:lnTo>
                  <a:pt x="88315" y="113278"/>
                </a:lnTo>
                <a:lnTo>
                  <a:pt x="88315" y="37444"/>
                </a:lnTo>
                <a:lnTo>
                  <a:pt x="94076" y="30723"/>
                </a:lnTo>
                <a:lnTo>
                  <a:pt x="98877" y="25923"/>
                </a:lnTo>
                <a:lnTo>
                  <a:pt x="102717" y="22082"/>
                </a:lnTo>
                <a:lnTo>
                  <a:pt x="107518" y="19202"/>
                </a:lnTo>
                <a:lnTo>
                  <a:pt x="112318" y="17282"/>
                </a:lnTo>
                <a:lnTo>
                  <a:pt x="119999" y="17282"/>
                </a:lnTo>
                <a:lnTo>
                  <a:pt x="123840" y="18242"/>
                </a:lnTo>
                <a:lnTo>
                  <a:pt x="125760" y="19202"/>
                </a:lnTo>
                <a:lnTo>
                  <a:pt x="128640" y="21122"/>
                </a:lnTo>
                <a:lnTo>
                  <a:pt x="130561" y="23042"/>
                </a:lnTo>
                <a:lnTo>
                  <a:pt x="132481" y="24963"/>
                </a:lnTo>
                <a:lnTo>
                  <a:pt x="134401" y="27843"/>
                </a:lnTo>
                <a:lnTo>
                  <a:pt x="135361" y="31683"/>
                </a:lnTo>
                <a:lnTo>
                  <a:pt x="136321" y="34564"/>
                </a:lnTo>
                <a:lnTo>
                  <a:pt x="137281" y="38404"/>
                </a:lnTo>
                <a:lnTo>
                  <a:pt x="137281" y="112318"/>
                </a:lnTo>
                <a:lnTo>
                  <a:pt x="138242" y="112318"/>
                </a:lnTo>
                <a:lnTo>
                  <a:pt x="138242" y="113278"/>
                </a:lnTo>
                <a:lnTo>
                  <a:pt x="139202" y="113278"/>
                </a:lnTo>
                <a:lnTo>
                  <a:pt x="139202" y="114239"/>
                </a:lnTo>
                <a:lnTo>
                  <a:pt x="143042" y="114239"/>
                </a:lnTo>
                <a:lnTo>
                  <a:pt x="144002" y="115199"/>
                </a:lnTo>
                <a:lnTo>
                  <a:pt x="150723" y="115199"/>
                </a:lnTo>
                <a:lnTo>
                  <a:pt x="151683" y="114239"/>
                </a:lnTo>
                <a:lnTo>
                  <a:pt x="155524" y="114239"/>
                </a:lnTo>
                <a:lnTo>
                  <a:pt x="155524" y="113278"/>
                </a:lnTo>
                <a:lnTo>
                  <a:pt x="156469" y="113278"/>
                </a:lnTo>
                <a:lnTo>
                  <a:pt x="156469" y="112318"/>
                </a:lnTo>
                <a:lnTo>
                  <a:pt x="157444" y="111358"/>
                </a:lnTo>
                <a:lnTo>
                  <a:pt x="157444" y="38404"/>
                </a:lnTo>
                <a:lnTo>
                  <a:pt x="156469" y="32644"/>
                </a:lnTo>
                <a:lnTo>
                  <a:pt x="155524" y="27843"/>
                </a:lnTo>
                <a:lnTo>
                  <a:pt x="153603" y="22082"/>
                </a:lnTo>
                <a:lnTo>
                  <a:pt x="151683" y="17282"/>
                </a:lnTo>
                <a:lnTo>
                  <a:pt x="148803" y="13441"/>
                </a:lnTo>
                <a:lnTo>
                  <a:pt x="145923" y="9601"/>
                </a:lnTo>
                <a:lnTo>
                  <a:pt x="142082" y="6720"/>
                </a:lnTo>
                <a:lnTo>
                  <a:pt x="138242" y="3840"/>
                </a:lnTo>
                <a:lnTo>
                  <a:pt x="133441" y="1920"/>
                </a:lnTo>
                <a:lnTo>
                  <a:pt x="127680" y="0"/>
                </a:lnTo>
                <a:lnTo>
                  <a:pt x="118079" y="0"/>
                </a:lnTo>
                <a:lnTo>
                  <a:pt x="115199" y="960"/>
                </a:lnTo>
                <a:lnTo>
                  <a:pt x="112318" y="1920"/>
                </a:lnTo>
                <a:lnTo>
                  <a:pt x="109438" y="1920"/>
                </a:lnTo>
                <a:lnTo>
                  <a:pt x="106558" y="3840"/>
                </a:lnTo>
                <a:lnTo>
                  <a:pt x="103677" y="4800"/>
                </a:lnTo>
                <a:lnTo>
                  <a:pt x="100797" y="6720"/>
                </a:lnTo>
                <a:lnTo>
                  <a:pt x="97917" y="8641"/>
                </a:lnTo>
                <a:lnTo>
                  <a:pt x="94076" y="11521"/>
                </a:lnTo>
                <a:lnTo>
                  <a:pt x="91196" y="14401"/>
                </a:lnTo>
                <a:lnTo>
                  <a:pt x="88315" y="17282"/>
                </a:lnTo>
                <a:lnTo>
                  <a:pt x="84475" y="21122"/>
                </a:lnTo>
                <a:lnTo>
                  <a:pt x="83515" y="18242"/>
                </a:lnTo>
                <a:lnTo>
                  <a:pt x="81610" y="15361"/>
                </a:lnTo>
                <a:lnTo>
                  <a:pt x="79674" y="12481"/>
                </a:lnTo>
                <a:lnTo>
                  <a:pt x="77769" y="10561"/>
                </a:lnTo>
                <a:lnTo>
                  <a:pt x="75834" y="7680"/>
                </a:lnTo>
                <a:lnTo>
                  <a:pt x="72953" y="6720"/>
                </a:lnTo>
                <a:lnTo>
                  <a:pt x="70073" y="4800"/>
                </a:lnTo>
                <a:lnTo>
                  <a:pt x="67208" y="2880"/>
                </a:lnTo>
                <a:lnTo>
                  <a:pt x="63367" y="1920"/>
                </a:lnTo>
                <a:lnTo>
                  <a:pt x="60487" y="960"/>
                </a:lnTo>
                <a:lnTo>
                  <a:pt x="56647" y="0"/>
                </a:lnTo>
                <a:lnTo>
                  <a:pt x="46085" y="0"/>
                </a:lnTo>
                <a:lnTo>
                  <a:pt x="40325" y="1920"/>
                </a:lnTo>
                <a:lnTo>
                  <a:pt x="34564" y="4800"/>
                </a:lnTo>
                <a:lnTo>
                  <a:pt x="29763" y="8641"/>
                </a:lnTo>
                <a:lnTo>
                  <a:pt x="24003" y="13441"/>
                </a:lnTo>
                <a:lnTo>
                  <a:pt x="17282" y="19202"/>
                </a:lnTo>
                <a:lnTo>
                  <a:pt x="17282" y="3840"/>
                </a:lnTo>
                <a:lnTo>
                  <a:pt x="16322" y="2880"/>
                </a:lnTo>
                <a:lnTo>
                  <a:pt x="15361" y="2880"/>
                </a:lnTo>
                <a:lnTo>
                  <a:pt x="14401" y="1920"/>
                </a:lnTo>
                <a:lnTo>
                  <a:pt x="4800" y="1920"/>
                </a:lnTo>
                <a:lnTo>
                  <a:pt x="384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12318"/>
                </a:lnTo>
                <a:lnTo>
                  <a:pt x="960" y="113278"/>
                </a:lnTo>
                <a:lnTo>
                  <a:pt x="1920" y="114239"/>
                </a:lnTo>
                <a:lnTo>
                  <a:pt x="4800" y="114239"/>
                </a:lnTo>
                <a:lnTo>
                  <a:pt x="6720" y="115199"/>
                </a:lnTo>
                <a:lnTo>
                  <a:pt x="13441" y="115199"/>
                </a:lnTo>
                <a:lnTo>
                  <a:pt x="14401" y="114239"/>
                </a:lnTo>
                <a:lnTo>
                  <a:pt x="17282" y="114239"/>
                </a:lnTo>
                <a:lnTo>
                  <a:pt x="18242" y="113278"/>
                </a:lnTo>
                <a:lnTo>
                  <a:pt x="19202" y="113278"/>
                </a:lnTo>
                <a:lnTo>
                  <a:pt x="19202" y="37444"/>
                </a:lnTo>
                <a:lnTo>
                  <a:pt x="24963" y="30723"/>
                </a:lnTo>
                <a:lnTo>
                  <a:pt x="29763" y="25923"/>
                </a:lnTo>
                <a:lnTo>
                  <a:pt x="34564" y="22082"/>
                </a:lnTo>
                <a:lnTo>
                  <a:pt x="39364" y="19202"/>
                </a:lnTo>
                <a:lnTo>
                  <a:pt x="43205" y="17282"/>
                </a:lnTo>
                <a:lnTo>
                  <a:pt x="48006" y="172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" name="object 191"/>
          <p:cNvSpPr/>
          <p:nvPr/>
        </p:nvSpPr>
        <p:spPr>
          <a:xfrm>
            <a:off x="2056500" y="2990088"/>
            <a:ext cx="114223" cy="154548"/>
          </a:xfrm>
          <a:custGeom>
            <a:avLst/>
            <a:gdLst/>
            <a:ahLst/>
            <a:cxnLst/>
            <a:rect l="l" t="t" r="r" b="b"/>
            <a:pathLst>
              <a:path w="114223" h="154548">
                <a:moveTo>
                  <a:pt x="3840" y="122864"/>
                </a:moveTo>
                <a:lnTo>
                  <a:pt x="6720" y="129585"/>
                </a:lnTo>
                <a:lnTo>
                  <a:pt x="10561" y="135346"/>
                </a:lnTo>
                <a:lnTo>
                  <a:pt x="15346" y="140147"/>
                </a:lnTo>
                <a:lnTo>
                  <a:pt x="20162" y="144947"/>
                </a:lnTo>
                <a:lnTo>
                  <a:pt x="25907" y="148788"/>
                </a:lnTo>
                <a:lnTo>
                  <a:pt x="33588" y="150708"/>
                </a:lnTo>
                <a:lnTo>
                  <a:pt x="40309" y="153588"/>
                </a:lnTo>
                <a:lnTo>
                  <a:pt x="47990" y="154548"/>
                </a:lnTo>
                <a:lnTo>
                  <a:pt x="65272" y="154548"/>
                </a:lnTo>
                <a:lnTo>
                  <a:pt x="73913" y="153588"/>
                </a:lnTo>
                <a:lnTo>
                  <a:pt x="80634" y="150708"/>
                </a:lnTo>
                <a:lnTo>
                  <a:pt x="88315" y="148788"/>
                </a:lnTo>
                <a:lnTo>
                  <a:pt x="94076" y="144947"/>
                </a:lnTo>
                <a:lnTo>
                  <a:pt x="98877" y="139186"/>
                </a:lnTo>
                <a:lnTo>
                  <a:pt x="103677" y="134386"/>
                </a:lnTo>
                <a:lnTo>
                  <a:pt x="107518" y="128625"/>
                </a:lnTo>
                <a:lnTo>
                  <a:pt x="110383" y="120944"/>
                </a:lnTo>
                <a:lnTo>
                  <a:pt x="113263" y="114223"/>
                </a:lnTo>
                <a:lnTo>
                  <a:pt x="114223" y="105597"/>
                </a:lnTo>
                <a:lnTo>
                  <a:pt x="114223" y="1904"/>
                </a:lnTo>
                <a:lnTo>
                  <a:pt x="113263" y="1904"/>
                </a:lnTo>
                <a:lnTo>
                  <a:pt x="113263" y="944"/>
                </a:lnTo>
                <a:lnTo>
                  <a:pt x="109423" y="944"/>
                </a:lnTo>
                <a:lnTo>
                  <a:pt x="108478" y="0"/>
                </a:lnTo>
                <a:lnTo>
                  <a:pt x="100797" y="0"/>
                </a:lnTo>
                <a:lnTo>
                  <a:pt x="99837" y="944"/>
                </a:lnTo>
                <a:lnTo>
                  <a:pt x="95996" y="944"/>
                </a:lnTo>
                <a:lnTo>
                  <a:pt x="95036" y="1904"/>
                </a:lnTo>
                <a:lnTo>
                  <a:pt x="95036" y="2865"/>
                </a:lnTo>
                <a:lnTo>
                  <a:pt x="94076" y="2865"/>
                </a:lnTo>
                <a:lnTo>
                  <a:pt x="94076" y="103662"/>
                </a:lnTo>
                <a:lnTo>
                  <a:pt x="93116" y="109423"/>
                </a:lnTo>
                <a:lnTo>
                  <a:pt x="92156" y="114223"/>
                </a:lnTo>
                <a:lnTo>
                  <a:pt x="90236" y="119984"/>
                </a:lnTo>
                <a:lnTo>
                  <a:pt x="87355" y="123825"/>
                </a:lnTo>
                <a:lnTo>
                  <a:pt x="84475" y="127665"/>
                </a:lnTo>
                <a:lnTo>
                  <a:pt x="81594" y="130545"/>
                </a:lnTo>
                <a:lnTo>
                  <a:pt x="77754" y="133426"/>
                </a:lnTo>
                <a:lnTo>
                  <a:pt x="72953" y="135346"/>
                </a:lnTo>
                <a:lnTo>
                  <a:pt x="68153" y="136306"/>
                </a:lnTo>
                <a:lnTo>
                  <a:pt x="63352" y="137266"/>
                </a:lnTo>
                <a:lnTo>
                  <a:pt x="51831" y="137266"/>
                </a:lnTo>
                <a:lnTo>
                  <a:pt x="46070" y="136306"/>
                </a:lnTo>
                <a:lnTo>
                  <a:pt x="42230" y="135346"/>
                </a:lnTo>
                <a:lnTo>
                  <a:pt x="37429" y="133426"/>
                </a:lnTo>
                <a:lnTo>
                  <a:pt x="33588" y="130545"/>
                </a:lnTo>
                <a:lnTo>
                  <a:pt x="29748" y="126705"/>
                </a:lnTo>
                <a:lnTo>
                  <a:pt x="26868" y="123825"/>
                </a:lnTo>
                <a:lnTo>
                  <a:pt x="24002" y="119024"/>
                </a:lnTo>
                <a:lnTo>
                  <a:pt x="23027" y="114223"/>
                </a:lnTo>
                <a:lnTo>
                  <a:pt x="21122" y="108463"/>
                </a:lnTo>
                <a:lnTo>
                  <a:pt x="20162" y="102702"/>
                </a:lnTo>
                <a:lnTo>
                  <a:pt x="20162" y="2865"/>
                </a:lnTo>
                <a:lnTo>
                  <a:pt x="19187" y="1904"/>
                </a:lnTo>
                <a:lnTo>
                  <a:pt x="19187" y="944"/>
                </a:lnTo>
                <a:lnTo>
                  <a:pt x="15346" y="944"/>
                </a:lnTo>
                <a:lnTo>
                  <a:pt x="13441" y="0"/>
                </a:lnTo>
                <a:lnTo>
                  <a:pt x="6720" y="0"/>
                </a:lnTo>
                <a:lnTo>
                  <a:pt x="4785" y="944"/>
                </a:lnTo>
                <a:lnTo>
                  <a:pt x="960" y="944"/>
                </a:lnTo>
                <a:lnTo>
                  <a:pt x="960" y="1904"/>
                </a:lnTo>
                <a:lnTo>
                  <a:pt x="0" y="2865"/>
                </a:lnTo>
                <a:lnTo>
                  <a:pt x="0" y="107502"/>
                </a:lnTo>
                <a:lnTo>
                  <a:pt x="1920" y="115183"/>
                </a:lnTo>
                <a:lnTo>
                  <a:pt x="3840" y="12286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" name="object 192"/>
          <p:cNvSpPr/>
          <p:nvPr/>
        </p:nvSpPr>
        <p:spPr>
          <a:xfrm>
            <a:off x="2199528" y="2989112"/>
            <a:ext cx="93116" cy="155524"/>
          </a:xfrm>
          <a:custGeom>
            <a:avLst/>
            <a:gdLst/>
            <a:ahLst/>
            <a:cxnLst/>
            <a:rect l="l" t="t" r="r" b="b"/>
            <a:pathLst>
              <a:path w="93116" h="155524">
                <a:moveTo>
                  <a:pt x="31683" y="1920"/>
                </a:moveTo>
                <a:lnTo>
                  <a:pt x="25923" y="3840"/>
                </a:lnTo>
                <a:lnTo>
                  <a:pt x="21122" y="6720"/>
                </a:lnTo>
                <a:lnTo>
                  <a:pt x="16322" y="9601"/>
                </a:lnTo>
                <a:lnTo>
                  <a:pt x="12481" y="13441"/>
                </a:lnTo>
                <a:lnTo>
                  <a:pt x="9601" y="17282"/>
                </a:lnTo>
                <a:lnTo>
                  <a:pt x="6720" y="22082"/>
                </a:lnTo>
                <a:lnTo>
                  <a:pt x="4800" y="27843"/>
                </a:lnTo>
                <a:lnTo>
                  <a:pt x="3840" y="32644"/>
                </a:lnTo>
                <a:lnTo>
                  <a:pt x="3840" y="45125"/>
                </a:lnTo>
                <a:lnTo>
                  <a:pt x="4800" y="50886"/>
                </a:lnTo>
                <a:lnTo>
                  <a:pt x="6720" y="55686"/>
                </a:lnTo>
                <a:lnTo>
                  <a:pt x="8641" y="59527"/>
                </a:lnTo>
                <a:lnTo>
                  <a:pt x="11521" y="63367"/>
                </a:lnTo>
                <a:lnTo>
                  <a:pt x="14401" y="67208"/>
                </a:lnTo>
                <a:lnTo>
                  <a:pt x="17282" y="70088"/>
                </a:lnTo>
                <a:lnTo>
                  <a:pt x="21122" y="72969"/>
                </a:lnTo>
                <a:lnTo>
                  <a:pt x="24963" y="74889"/>
                </a:lnTo>
                <a:lnTo>
                  <a:pt x="29763" y="77769"/>
                </a:lnTo>
                <a:lnTo>
                  <a:pt x="33604" y="79689"/>
                </a:lnTo>
                <a:lnTo>
                  <a:pt x="38404" y="81610"/>
                </a:lnTo>
                <a:lnTo>
                  <a:pt x="42245" y="83530"/>
                </a:lnTo>
                <a:lnTo>
                  <a:pt x="46085" y="86395"/>
                </a:lnTo>
                <a:lnTo>
                  <a:pt x="50886" y="88331"/>
                </a:lnTo>
                <a:lnTo>
                  <a:pt x="54726" y="89291"/>
                </a:lnTo>
                <a:lnTo>
                  <a:pt x="58567" y="92171"/>
                </a:lnTo>
                <a:lnTo>
                  <a:pt x="61432" y="94076"/>
                </a:lnTo>
                <a:lnTo>
                  <a:pt x="65272" y="96956"/>
                </a:lnTo>
                <a:lnTo>
                  <a:pt x="67208" y="98892"/>
                </a:lnTo>
                <a:lnTo>
                  <a:pt x="69113" y="101757"/>
                </a:lnTo>
                <a:lnTo>
                  <a:pt x="71048" y="105597"/>
                </a:lnTo>
                <a:lnTo>
                  <a:pt x="71993" y="109438"/>
                </a:lnTo>
                <a:lnTo>
                  <a:pt x="71993" y="120959"/>
                </a:lnTo>
                <a:lnTo>
                  <a:pt x="70088" y="123840"/>
                </a:lnTo>
                <a:lnTo>
                  <a:pt x="69113" y="126720"/>
                </a:lnTo>
                <a:lnTo>
                  <a:pt x="66248" y="129600"/>
                </a:lnTo>
                <a:lnTo>
                  <a:pt x="64312" y="131521"/>
                </a:lnTo>
                <a:lnTo>
                  <a:pt x="61432" y="134401"/>
                </a:lnTo>
                <a:lnTo>
                  <a:pt x="58567" y="135361"/>
                </a:lnTo>
                <a:lnTo>
                  <a:pt x="54726" y="136321"/>
                </a:lnTo>
                <a:lnTo>
                  <a:pt x="50886" y="138242"/>
                </a:lnTo>
                <a:lnTo>
                  <a:pt x="31683" y="138242"/>
                </a:lnTo>
                <a:lnTo>
                  <a:pt x="26883" y="136321"/>
                </a:lnTo>
                <a:lnTo>
                  <a:pt x="23042" y="135361"/>
                </a:lnTo>
                <a:lnTo>
                  <a:pt x="19202" y="133441"/>
                </a:lnTo>
                <a:lnTo>
                  <a:pt x="16322" y="132481"/>
                </a:lnTo>
                <a:lnTo>
                  <a:pt x="12481" y="130561"/>
                </a:lnTo>
                <a:lnTo>
                  <a:pt x="10561" y="128640"/>
                </a:lnTo>
                <a:lnTo>
                  <a:pt x="8641" y="127680"/>
                </a:lnTo>
                <a:lnTo>
                  <a:pt x="5760" y="126720"/>
                </a:lnTo>
                <a:lnTo>
                  <a:pt x="4800" y="125760"/>
                </a:lnTo>
                <a:lnTo>
                  <a:pt x="1920" y="125760"/>
                </a:lnTo>
                <a:lnTo>
                  <a:pt x="1920" y="126720"/>
                </a:lnTo>
                <a:lnTo>
                  <a:pt x="960" y="126720"/>
                </a:lnTo>
                <a:lnTo>
                  <a:pt x="960" y="127680"/>
                </a:lnTo>
                <a:lnTo>
                  <a:pt x="0" y="128640"/>
                </a:lnTo>
                <a:lnTo>
                  <a:pt x="0" y="140162"/>
                </a:lnTo>
                <a:lnTo>
                  <a:pt x="960" y="142082"/>
                </a:lnTo>
                <a:lnTo>
                  <a:pt x="1920" y="143042"/>
                </a:lnTo>
                <a:lnTo>
                  <a:pt x="2880" y="144002"/>
                </a:lnTo>
                <a:lnTo>
                  <a:pt x="3840" y="144962"/>
                </a:lnTo>
                <a:lnTo>
                  <a:pt x="4800" y="145923"/>
                </a:lnTo>
                <a:lnTo>
                  <a:pt x="7680" y="147843"/>
                </a:lnTo>
                <a:lnTo>
                  <a:pt x="9601" y="148803"/>
                </a:lnTo>
                <a:lnTo>
                  <a:pt x="12481" y="149763"/>
                </a:lnTo>
                <a:lnTo>
                  <a:pt x="16322" y="151683"/>
                </a:lnTo>
                <a:lnTo>
                  <a:pt x="19202" y="152643"/>
                </a:lnTo>
                <a:lnTo>
                  <a:pt x="23042" y="153603"/>
                </a:lnTo>
                <a:lnTo>
                  <a:pt x="27843" y="154564"/>
                </a:lnTo>
                <a:lnTo>
                  <a:pt x="31683" y="155524"/>
                </a:lnTo>
                <a:lnTo>
                  <a:pt x="48966" y="155524"/>
                </a:lnTo>
                <a:lnTo>
                  <a:pt x="55686" y="154564"/>
                </a:lnTo>
                <a:lnTo>
                  <a:pt x="62407" y="152643"/>
                </a:lnTo>
                <a:lnTo>
                  <a:pt x="68153" y="150723"/>
                </a:lnTo>
                <a:lnTo>
                  <a:pt x="73929" y="147843"/>
                </a:lnTo>
                <a:lnTo>
                  <a:pt x="78714" y="144002"/>
                </a:lnTo>
                <a:lnTo>
                  <a:pt x="83515" y="140162"/>
                </a:lnTo>
                <a:lnTo>
                  <a:pt x="86395" y="135361"/>
                </a:lnTo>
                <a:lnTo>
                  <a:pt x="89275" y="129600"/>
                </a:lnTo>
                <a:lnTo>
                  <a:pt x="92156" y="124800"/>
                </a:lnTo>
                <a:lnTo>
                  <a:pt x="93116" y="118079"/>
                </a:lnTo>
                <a:lnTo>
                  <a:pt x="93116" y="104637"/>
                </a:lnTo>
                <a:lnTo>
                  <a:pt x="92156" y="99837"/>
                </a:lnTo>
                <a:lnTo>
                  <a:pt x="90236" y="95051"/>
                </a:lnTo>
                <a:lnTo>
                  <a:pt x="88315" y="91211"/>
                </a:lnTo>
                <a:lnTo>
                  <a:pt x="85435" y="87370"/>
                </a:lnTo>
                <a:lnTo>
                  <a:pt x="82555" y="83530"/>
                </a:lnTo>
                <a:lnTo>
                  <a:pt x="78714" y="80650"/>
                </a:lnTo>
                <a:lnTo>
                  <a:pt x="75834" y="77769"/>
                </a:lnTo>
                <a:lnTo>
                  <a:pt x="71048" y="75849"/>
                </a:lnTo>
                <a:lnTo>
                  <a:pt x="67208" y="72969"/>
                </a:lnTo>
                <a:lnTo>
                  <a:pt x="63367" y="71048"/>
                </a:lnTo>
                <a:lnTo>
                  <a:pt x="58567" y="69128"/>
                </a:lnTo>
                <a:lnTo>
                  <a:pt x="54726" y="67208"/>
                </a:lnTo>
                <a:lnTo>
                  <a:pt x="49926" y="64328"/>
                </a:lnTo>
                <a:lnTo>
                  <a:pt x="46085" y="63367"/>
                </a:lnTo>
                <a:lnTo>
                  <a:pt x="42245" y="60487"/>
                </a:lnTo>
                <a:lnTo>
                  <a:pt x="38404" y="58567"/>
                </a:lnTo>
                <a:lnTo>
                  <a:pt x="34564" y="56647"/>
                </a:lnTo>
                <a:lnTo>
                  <a:pt x="31683" y="53766"/>
                </a:lnTo>
                <a:lnTo>
                  <a:pt x="28803" y="51846"/>
                </a:lnTo>
                <a:lnTo>
                  <a:pt x="26883" y="48005"/>
                </a:lnTo>
                <a:lnTo>
                  <a:pt x="24963" y="45125"/>
                </a:lnTo>
                <a:lnTo>
                  <a:pt x="24003" y="41285"/>
                </a:lnTo>
                <a:lnTo>
                  <a:pt x="24003" y="34564"/>
                </a:lnTo>
                <a:lnTo>
                  <a:pt x="24963" y="31683"/>
                </a:lnTo>
                <a:lnTo>
                  <a:pt x="25923" y="28803"/>
                </a:lnTo>
                <a:lnTo>
                  <a:pt x="26883" y="26883"/>
                </a:lnTo>
                <a:lnTo>
                  <a:pt x="27843" y="24002"/>
                </a:lnTo>
                <a:lnTo>
                  <a:pt x="30723" y="22082"/>
                </a:lnTo>
                <a:lnTo>
                  <a:pt x="32644" y="21122"/>
                </a:lnTo>
                <a:lnTo>
                  <a:pt x="34564" y="19202"/>
                </a:lnTo>
                <a:lnTo>
                  <a:pt x="38404" y="18242"/>
                </a:lnTo>
                <a:lnTo>
                  <a:pt x="41285" y="17282"/>
                </a:lnTo>
                <a:lnTo>
                  <a:pt x="45125" y="16322"/>
                </a:lnTo>
                <a:lnTo>
                  <a:pt x="53766" y="16322"/>
                </a:lnTo>
                <a:lnTo>
                  <a:pt x="57591" y="17282"/>
                </a:lnTo>
                <a:lnTo>
                  <a:pt x="61432" y="18242"/>
                </a:lnTo>
                <a:lnTo>
                  <a:pt x="65272" y="19202"/>
                </a:lnTo>
                <a:lnTo>
                  <a:pt x="68153" y="20162"/>
                </a:lnTo>
                <a:lnTo>
                  <a:pt x="71048" y="22082"/>
                </a:lnTo>
                <a:lnTo>
                  <a:pt x="73929" y="23042"/>
                </a:lnTo>
                <a:lnTo>
                  <a:pt x="75834" y="24002"/>
                </a:lnTo>
                <a:lnTo>
                  <a:pt x="77769" y="25923"/>
                </a:lnTo>
                <a:lnTo>
                  <a:pt x="79674" y="26883"/>
                </a:lnTo>
                <a:lnTo>
                  <a:pt x="83515" y="26883"/>
                </a:lnTo>
                <a:lnTo>
                  <a:pt x="83515" y="25923"/>
                </a:lnTo>
                <a:lnTo>
                  <a:pt x="84490" y="24963"/>
                </a:lnTo>
                <a:lnTo>
                  <a:pt x="84490" y="11521"/>
                </a:lnTo>
                <a:lnTo>
                  <a:pt x="83515" y="10561"/>
                </a:lnTo>
                <a:lnTo>
                  <a:pt x="82555" y="9601"/>
                </a:lnTo>
                <a:lnTo>
                  <a:pt x="82555" y="8656"/>
                </a:lnTo>
                <a:lnTo>
                  <a:pt x="81594" y="8656"/>
                </a:lnTo>
                <a:lnTo>
                  <a:pt x="79674" y="7680"/>
                </a:lnTo>
                <a:lnTo>
                  <a:pt x="77769" y="5760"/>
                </a:lnTo>
                <a:lnTo>
                  <a:pt x="74874" y="4815"/>
                </a:lnTo>
                <a:lnTo>
                  <a:pt x="72953" y="3840"/>
                </a:lnTo>
                <a:lnTo>
                  <a:pt x="69113" y="2880"/>
                </a:lnTo>
                <a:lnTo>
                  <a:pt x="66248" y="1920"/>
                </a:lnTo>
                <a:lnTo>
                  <a:pt x="63367" y="975"/>
                </a:lnTo>
                <a:lnTo>
                  <a:pt x="59527" y="975"/>
                </a:lnTo>
                <a:lnTo>
                  <a:pt x="56647" y="0"/>
                </a:lnTo>
                <a:lnTo>
                  <a:pt x="43205" y="0"/>
                </a:lnTo>
                <a:lnTo>
                  <a:pt x="37444" y="975"/>
                </a:lnTo>
                <a:lnTo>
                  <a:pt x="31683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" name="object 193"/>
          <p:cNvSpPr/>
          <p:nvPr/>
        </p:nvSpPr>
        <p:spPr>
          <a:xfrm>
            <a:off x="1528511" y="3279023"/>
            <a:ext cx="101757" cy="152643"/>
          </a:xfrm>
          <a:custGeom>
            <a:avLst/>
            <a:gdLst/>
            <a:ahLst/>
            <a:cxnLst/>
            <a:rect l="l" t="t" r="r" b="b"/>
            <a:pathLst>
              <a:path w="101757" h="152643">
                <a:moveTo>
                  <a:pt x="97917" y="152643"/>
                </a:moveTo>
                <a:lnTo>
                  <a:pt x="98877" y="151683"/>
                </a:lnTo>
                <a:lnTo>
                  <a:pt x="100797" y="151683"/>
                </a:lnTo>
                <a:lnTo>
                  <a:pt x="101757" y="150723"/>
                </a:lnTo>
                <a:lnTo>
                  <a:pt x="101757" y="145923"/>
                </a:lnTo>
                <a:lnTo>
                  <a:pt x="100797" y="144962"/>
                </a:lnTo>
                <a:lnTo>
                  <a:pt x="100797" y="143042"/>
                </a:lnTo>
                <a:lnTo>
                  <a:pt x="98877" y="140162"/>
                </a:lnTo>
                <a:lnTo>
                  <a:pt x="85435" y="106573"/>
                </a:lnTo>
                <a:lnTo>
                  <a:pt x="84475" y="102732"/>
                </a:lnTo>
                <a:lnTo>
                  <a:pt x="82555" y="99852"/>
                </a:lnTo>
                <a:lnTo>
                  <a:pt x="80634" y="96956"/>
                </a:lnTo>
                <a:lnTo>
                  <a:pt x="79674" y="93131"/>
                </a:lnTo>
                <a:lnTo>
                  <a:pt x="77754" y="91211"/>
                </a:lnTo>
                <a:lnTo>
                  <a:pt x="75834" y="88331"/>
                </a:lnTo>
                <a:lnTo>
                  <a:pt x="73914" y="86410"/>
                </a:lnTo>
                <a:lnTo>
                  <a:pt x="71993" y="84490"/>
                </a:lnTo>
                <a:lnTo>
                  <a:pt x="70088" y="82570"/>
                </a:lnTo>
                <a:lnTo>
                  <a:pt x="68153" y="80650"/>
                </a:lnTo>
                <a:lnTo>
                  <a:pt x="66248" y="79689"/>
                </a:lnTo>
                <a:lnTo>
                  <a:pt x="63367" y="78729"/>
                </a:lnTo>
                <a:lnTo>
                  <a:pt x="68153" y="76809"/>
                </a:lnTo>
                <a:lnTo>
                  <a:pt x="71993" y="74889"/>
                </a:lnTo>
                <a:lnTo>
                  <a:pt x="75834" y="72969"/>
                </a:lnTo>
                <a:lnTo>
                  <a:pt x="78714" y="70088"/>
                </a:lnTo>
                <a:lnTo>
                  <a:pt x="82555" y="67208"/>
                </a:lnTo>
                <a:lnTo>
                  <a:pt x="84475" y="64328"/>
                </a:lnTo>
                <a:lnTo>
                  <a:pt x="87355" y="61447"/>
                </a:lnTo>
                <a:lnTo>
                  <a:pt x="89275" y="57607"/>
                </a:lnTo>
                <a:lnTo>
                  <a:pt x="90236" y="53766"/>
                </a:lnTo>
                <a:lnTo>
                  <a:pt x="92156" y="49926"/>
                </a:lnTo>
                <a:lnTo>
                  <a:pt x="93116" y="45125"/>
                </a:lnTo>
                <a:lnTo>
                  <a:pt x="93116" y="34564"/>
                </a:lnTo>
                <a:lnTo>
                  <a:pt x="92156" y="29763"/>
                </a:lnTo>
                <a:lnTo>
                  <a:pt x="90236" y="25923"/>
                </a:lnTo>
                <a:lnTo>
                  <a:pt x="89275" y="21122"/>
                </a:lnTo>
                <a:lnTo>
                  <a:pt x="86395" y="17282"/>
                </a:lnTo>
                <a:lnTo>
                  <a:pt x="83515" y="14401"/>
                </a:lnTo>
                <a:lnTo>
                  <a:pt x="80634" y="10561"/>
                </a:lnTo>
                <a:lnTo>
                  <a:pt x="76794" y="7680"/>
                </a:lnTo>
                <a:lnTo>
                  <a:pt x="71993" y="5760"/>
                </a:lnTo>
                <a:lnTo>
                  <a:pt x="68153" y="3840"/>
                </a:lnTo>
                <a:lnTo>
                  <a:pt x="62407" y="1935"/>
                </a:lnTo>
                <a:lnTo>
                  <a:pt x="56647" y="975"/>
                </a:lnTo>
                <a:lnTo>
                  <a:pt x="49911" y="975"/>
                </a:lnTo>
                <a:lnTo>
                  <a:pt x="47030" y="0"/>
                </a:lnTo>
                <a:lnTo>
                  <a:pt x="5760" y="0"/>
                </a:lnTo>
                <a:lnTo>
                  <a:pt x="4800" y="975"/>
                </a:lnTo>
                <a:lnTo>
                  <a:pt x="2880" y="1935"/>
                </a:lnTo>
                <a:lnTo>
                  <a:pt x="960" y="2880"/>
                </a:lnTo>
                <a:lnTo>
                  <a:pt x="0" y="5760"/>
                </a:lnTo>
                <a:lnTo>
                  <a:pt x="0" y="149763"/>
                </a:lnTo>
                <a:lnTo>
                  <a:pt x="960" y="149763"/>
                </a:lnTo>
                <a:lnTo>
                  <a:pt x="960" y="150723"/>
                </a:lnTo>
                <a:lnTo>
                  <a:pt x="1920" y="151683"/>
                </a:lnTo>
                <a:lnTo>
                  <a:pt x="3840" y="151683"/>
                </a:lnTo>
                <a:lnTo>
                  <a:pt x="4800" y="152643"/>
                </a:lnTo>
                <a:lnTo>
                  <a:pt x="15361" y="152643"/>
                </a:lnTo>
                <a:lnTo>
                  <a:pt x="17282" y="151683"/>
                </a:lnTo>
                <a:lnTo>
                  <a:pt x="19202" y="151683"/>
                </a:lnTo>
                <a:lnTo>
                  <a:pt x="20162" y="150723"/>
                </a:lnTo>
                <a:lnTo>
                  <a:pt x="20162" y="149763"/>
                </a:lnTo>
                <a:lnTo>
                  <a:pt x="21122" y="149763"/>
                </a:lnTo>
                <a:lnTo>
                  <a:pt x="21122" y="84490"/>
                </a:lnTo>
                <a:lnTo>
                  <a:pt x="34564" y="84490"/>
                </a:lnTo>
                <a:lnTo>
                  <a:pt x="21122" y="68168"/>
                </a:lnTo>
                <a:lnTo>
                  <a:pt x="21122" y="17282"/>
                </a:lnTo>
                <a:lnTo>
                  <a:pt x="49911" y="17282"/>
                </a:lnTo>
                <a:lnTo>
                  <a:pt x="51846" y="18242"/>
                </a:lnTo>
                <a:lnTo>
                  <a:pt x="53751" y="18242"/>
                </a:lnTo>
                <a:lnTo>
                  <a:pt x="60472" y="20162"/>
                </a:lnTo>
                <a:lnTo>
                  <a:pt x="65272" y="23042"/>
                </a:lnTo>
                <a:lnTo>
                  <a:pt x="67193" y="26883"/>
                </a:lnTo>
                <a:lnTo>
                  <a:pt x="70088" y="31683"/>
                </a:lnTo>
                <a:lnTo>
                  <a:pt x="71033" y="36484"/>
                </a:lnTo>
                <a:lnTo>
                  <a:pt x="71033" y="49926"/>
                </a:lnTo>
                <a:lnTo>
                  <a:pt x="69113" y="52806"/>
                </a:lnTo>
                <a:lnTo>
                  <a:pt x="68153" y="55686"/>
                </a:lnTo>
                <a:lnTo>
                  <a:pt x="66248" y="58567"/>
                </a:lnTo>
                <a:lnTo>
                  <a:pt x="64312" y="60487"/>
                </a:lnTo>
                <a:lnTo>
                  <a:pt x="61432" y="63367"/>
                </a:lnTo>
                <a:lnTo>
                  <a:pt x="57591" y="65288"/>
                </a:lnTo>
                <a:lnTo>
                  <a:pt x="53751" y="66248"/>
                </a:lnTo>
                <a:lnTo>
                  <a:pt x="49911" y="67208"/>
                </a:lnTo>
                <a:lnTo>
                  <a:pt x="46085" y="68168"/>
                </a:lnTo>
                <a:lnTo>
                  <a:pt x="43190" y="85450"/>
                </a:lnTo>
                <a:lnTo>
                  <a:pt x="46085" y="86410"/>
                </a:lnTo>
                <a:lnTo>
                  <a:pt x="48966" y="88331"/>
                </a:lnTo>
                <a:lnTo>
                  <a:pt x="51846" y="89291"/>
                </a:lnTo>
                <a:lnTo>
                  <a:pt x="54726" y="92171"/>
                </a:lnTo>
                <a:lnTo>
                  <a:pt x="56647" y="95051"/>
                </a:lnTo>
                <a:lnTo>
                  <a:pt x="59527" y="97916"/>
                </a:lnTo>
                <a:lnTo>
                  <a:pt x="60472" y="100797"/>
                </a:lnTo>
                <a:lnTo>
                  <a:pt x="62407" y="104637"/>
                </a:lnTo>
                <a:lnTo>
                  <a:pt x="64312" y="108478"/>
                </a:lnTo>
                <a:lnTo>
                  <a:pt x="66248" y="112318"/>
                </a:lnTo>
                <a:lnTo>
                  <a:pt x="79674" y="147843"/>
                </a:lnTo>
                <a:lnTo>
                  <a:pt x="80634" y="148803"/>
                </a:lnTo>
                <a:lnTo>
                  <a:pt x="80634" y="149763"/>
                </a:lnTo>
                <a:lnTo>
                  <a:pt x="81594" y="150723"/>
                </a:lnTo>
                <a:lnTo>
                  <a:pt x="82555" y="151683"/>
                </a:lnTo>
                <a:lnTo>
                  <a:pt x="83515" y="151683"/>
                </a:lnTo>
                <a:lnTo>
                  <a:pt x="84475" y="152643"/>
                </a:lnTo>
                <a:lnTo>
                  <a:pt x="97917" y="152643"/>
                </a:lnTo>
                <a:close/>
              </a:path>
              <a:path w="101757" h="152643">
                <a:moveTo>
                  <a:pt x="40325" y="68168"/>
                </a:moveTo>
                <a:lnTo>
                  <a:pt x="21122" y="68168"/>
                </a:lnTo>
                <a:lnTo>
                  <a:pt x="34564" y="84490"/>
                </a:lnTo>
                <a:lnTo>
                  <a:pt x="39364" y="84490"/>
                </a:lnTo>
                <a:lnTo>
                  <a:pt x="43190" y="85450"/>
                </a:lnTo>
                <a:lnTo>
                  <a:pt x="46085" y="68168"/>
                </a:lnTo>
                <a:lnTo>
                  <a:pt x="40325" y="6816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" name="object 194"/>
          <p:cNvSpPr/>
          <p:nvPr/>
        </p:nvSpPr>
        <p:spPr>
          <a:xfrm>
            <a:off x="1638909" y="3279023"/>
            <a:ext cx="113278" cy="152643"/>
          </a:xfrm>
          <a:custGeom>
            <a:avLst/>
            <a:gdLst/>
            <a:ahLst/>
            <a:cxnLst/>
            <a:rect l="l" t="t" r="r" b="b"/>
            <a:pathLst>
              <a:path w="113278" h="152643">
                <a:moveTo>
                  <a:pt x="67193" y="17282"/>
                </a:moveTo>
                <a:lnTo>
                  <a:pt x="111358" y="17282"/>
                </a:lnTo>
                <a:lnTo>
                  <a:pt x="112318" y="16322"/>
                </a:lnTo>
                <a:lnTo>
                  <a:pt x="112318" y="15361"/>
                </a:lnTo>
                <a:lnTo>
                  <a:pt x="113278" y="14401"/>
                </a:lnTo>
                <a:lnTo>
                  <a:pt x="113278" y="2880"/>
                </a:lnTo>
                <a:lnTo>
                  <a:pt x="112318" y="1935"/>
                </a:lnTo>
                <a:lnTo>
                  <a:pt x="111358" y="975"/>
                </a:lnTo>
                <a:lnTo>
                  <a:pt x="110398" y="0"/>
                </a:lnTo>
                <a:lnTo>
                  <a:pt x="2880" y="0"/>
                </a:lnTo>
                <a:lnTo>
                  <a:pt x="2880" y="975"/>
                </a:lnTo>
                <a:lnTo>
                  <a:pt x="1920" y="975"/>
                </a:lnTo>
                <a:lnTo>
                  <a:pt x="960" y="1935"/>
                </a:lnTo>
                <a:lnTo>
                  <a:pt x="960" y="2880"/>
                </a:lnTo>
                <a:lnTo>
                  <a:pt x="0" y="3840"/>
                </a:lnTo>
                <a:lnTo>
                  <a:pt x="0" y="14401"/>
                </a:lnTo>
                <a:lnTo>
                  <a:pt x="960" y="14401"/>
                </a:lnTo>
                <a:lnTo>
                  <a:pt x="960" y="16322"/>
                </a:lnTo>
                <a:lnTo>
                  <a:pt x="1920" y="16322"/>
                </a:lnTo>
                <a:lnTo>
                  <a:pt x="1920" y="17282"/>
                </a:lnTo>
                <a:lnTo>
                  <a:pt x="47045" y="17282"/>
                </a:lnTo>
                <a:lnTo>
                  <a:pt x="47045" y="150723"/>
                </a:lnTo>
                <a:lnTo>
                  <a:pt x="47990" y="151683"/>
                </a:lnTo>
                <a:lnTo>
                  <a:pt x="49926" y="151683"/>
                </a:lnTo>
                <a:lnTo>
                  <a:pt x="50886" y="152643"/>
                </a:lnTo>
                <a:lnTo>
                  <a:pt x="61432" y="152643"/>
                </a:lnTo>
                <a:lnTo>
                  <a:pt x="63352" y="151683"/>
                </a:lnTo>
                <a:lnTo>
                  <a:pt x="65272" y="151683"/>
                </a:lnTo>
                <a:lnTo>
                  <a:pt x="66233" y="150723"/>
                </a:lnTo>
                <a:lnTo>
                  <a:pt x="67193" y="149763"/>
                </a:lnTo>
                <a:lnTo>
                  <a:pt x="67193" y="172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" name="object 195"/>
          <p:cNvSpPr/>
          <p:nvPr/>
        </p:nvSpPr>
        <p:spPr>
          <a:xfrm>
            <a:off x="1739706" y="3279023"/>
            <a:ext cx="130561" cy="152643"/>
          </a:xfrm>
          <a:custGeom>
            <a:avLst/>
            <a:gdLst/>
            <a:ahLst/>
            <a:cxnLst/>
            <a:rect l="l" t="t" r="r" b="b"/>
            <a:pathLst>
              <a:path w="130561" h="152643">
                <a:moveTo>
                  <a:pt x="51831" y="3840"/>
                </a:moveTo>
                <a:lnTo>
                  <a:pt x="960" y="144962"/>
                </a:lnTo>
                <a:lnTo>
                  <a:pt x="0" y="146883"/>
                </a:lnTo>
                <a:lnTo>
                  <a:pt x="0" y="150723"/>
                </a:lnTo>
                <a:lnTo>
                  <a:pt x="960" y="151683"/>
                </a:lnTo>
                <a:lnTo>
                  <a:pt x="1920" y="152643"/>
                </a:lnTo>
                <a:lnTo>
                  <a:pt x="16322" y="152643"/>
                </a:lnTo>
                <a:lnTo>
                  <a:pt x="17282" y="151683"/>
                </a:lnTo>
                <a:lnTo>
                  <a:pt x="18242" y="151683"/>
                </a:lnTo>
                <a:lnTo>
                  <a:pt x="19202" y="150723"/>
                </a:lnTo>
                <a:lnTo>
                  <a:pt x="20162" y="149763"/>
                </a:lnTo>
                <a:lnTo>
                  <a:pt x="20162" y="148803"/>
                </a:lnTo>
                <a:lnTo>
                  <a:pt x="32644" y="112318"/>
                </a:lnTo>
                <a:lnTo>
                  <a:pt x="95996" y="112318"/>
                </a:lnTo>
                <a:lnTo>
                  <a:pt x="91196" y="96011"/>
                </a:lnTo>
                <a:lnTo>
                  <a:pt x="38389" y="96011"/>
                </a:lnTo>
                <a:lnTo>
                  <a:pt x="51831" y="3840"/>
                </a:lnTo>
                <a:close/>
              </a:path>
              <a:path w="130561" h="152643">
                <a:moveTo>
                  <a:pt x="111358" y="151683"/>
                </a:moveTo>
                <a:lnTo>
                  <a:pt x="112318" y="152643"/>
                </a:lnTo>
                <a:lnTo>
                  <a:pt x="128640" y="152643"/>
                </a:lnTo>
                <a:lnTo>
                  <a:pt x="129585" y="151683"/>
                </a:lnTo>
                <a:lnTo>
                  <a:pt x="130561" y="150723"/>
                </a:lnTo>
                <a:lnTo>
                  <a:pt x="130561" y="146883"/>
                </a:lnTo>
                <a:lnTo>
                  <a:pt x="129585" y="144962"/>
                </a:lnTo>
                <a:lnTo>
                  <a:pt x="78714" y="3840"/>
                </a:lnTo>
                <a:lnTo>
                  <a:pt x="78714" y="2880"/>
                </a:lnTo>
                <a:lnTo>
                  <a:pt x="77754" y="1935"/>
                </a:lnTo>
                <a:lnTo>
                  <a:pt x="76794" y="975"/>
                </a:lnTo>
                <a:lnTo>
                  <a:pt x="75834" y="975"/>
                </a:lnTo>
                <a:lnTo>
                  <a:pt x="74874" y="0"/>
                </a:lnTo>
                <a:lnTo>
                  <a:pt x="55671" y="0"/>
                </a:lnTo>
                <a:lnTo>
                  <a:pt x="54726" y="975"/>
                </a:lnTo>
                <a:lnTo>
                  <a:pt x="53751" y="975"/>
                </a:lnTo>
                <a:lnTo>
                  <a:pt x="52791" y="1935"/>
                </a:lnTo>
                <a:lnTo>
                  <a:pt x="51831" y="2880"/>
                </a:lnTo>
                <a:lnTo>
                  <a:pt x="51831" y="3840"/>
                </a:lnTo>
                <a:lnTo>
                  <a:pt x="38389" y="96011"/>
                </a:lnTo>
                <a:lnTo>
                  <a:pt x="64312" y="20162"/>
                </a:lnTo>
                <a:lnTo>
                  <a:pt x="91196" y="96011"/>
                </a:lnTo>
                <a:lnTo>
                  <a:pt x="95996" y="112318"/>
                </a:lnTo>
                <a:lnTo>
                  <a:pt x="109438" y="148803"/>
                </a:lnTo>
                <a:lnTo>
                  <a:pt x="109438" y="150723"/>
                </a:lnTo>
                <a:lnTo>
                  <a:pt x="110398" y="150723"/>
                </a:lnTo>
                <a:lnTo>
                  <a:pt x="110398" y="151683"/>
                </a:lnTo>
                <a:lnTo>
                  <a:pt x="111358" y="1516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" name="object 196"/>
          <p:cNvSpPr/>
          <p:nvPr/>
        </p:nvSpPr>
        <p:spPr>
          <a:xfrm>
            <a:off x="1883694" y="3317427"/>
            <a:ext cx="74889" cy="116159"/>
          </a:xfrm>
          <a:custGeom>
            <a:avLst/>
            <a:gdLst/>
            <a:ahLst/>
            <a:cxnLst/>
            <a:rect l="l" t="t" r="r" b="b"/>
            <a:pathLst>
              <a:path w="74889" h="116159">
                <a:moveTo>
                  <a:pt x="70088" y="13441"/>
                </a:moveTo>
                <a:lnTo>
                  <a:pt x="69128" y="12481"/>
                </a:lnTo>
                <a:lnTo>
                  <a:pt x="69128" y="8641"/>
                </a:lnTo>
                <a:lnTo>
                  <a:pt x="68168" y="8641"/>
                </a:lnTo>
                <a:lnTo>
                  <a:pt x="68168" y="7680"/>
                </a:lnTo>
                <a:lnTo>
                  <a:pt x="67208" y="6720"/>
                </a:lnTo>
                <a:lnTo>
                  <a:pt x="66248" y="5760"/>
                </a:lnTo>
                <a:lnTo>
                  <a:pt x="65288" y="5760"/>
                </a:lnTo>
                <a:lnTo>
                  <a:pt x="63367" y="4800"/>
                </a:lnTo>
                <a:lnTo>
                  <a:pt x="61447" y="3840"/>
                </a:lnTo>
                <a:lnTo>
                  <a:pt x="59527" y="2880"/>
                </a:lnTo>
                <a:lnTo>
                  <a:pt x="57607" y="1920"/>
                </a:lnTo>
                <a:lnTo>
                  <a:pt x="54726" y="1920"/>
                </a:lnTo>
                <a:lnTo>
                  <a:pt x="52806" y="960"/>
                </a:lnTo>
                <a:lnTo>
                  <a:pt x="49926" y="960"/>
                </a:lnTo>
                <a:lnTo>
                  <a:pt x="47045" y="0"/>
                </a:lnTo>
                <a:lnTo>
                  <a:pt x="34564" y="0"/>
                </a:lnTo>
                <a:lnTo>
                  <a:pt x="29763" y="960"/>
                </a:lnTo>
                <a:lnTo>
                  <a:pt x="24963" y="2880"/>
                </a:lnTo>
                <a:lnTo>
                  <a:pt x="20162" y="3840"/>
                </a:lnTo>
                <a:lnTo>
                  <a:pt x="15361" y="6720"/>
                </a:lnTo>
                <a:lnTo>
                  <a:pt x="12481" y="9601"/>
                </a:lnTo>
                <a:lnTo>
                  <a:pt x="9601" y="12481"/>
                </a:lnTo>
                <a:lnTo>
                  <a:pt x="6720" y="15361"/>
                </a:lnTo>
                <a:lnTo>
                  <a:pt x="4815" y="19202"/>
                </a:lnTo>
                <a:lnTo>
                  <a:pt x="3840" y="23042"/>
                </a:lnTo>
                <a:lnTo>
                  <a:pt x="2880" y="26883"/>
                </a:lnTo>
                <a:lnTo>
                  <a:pt x="2880" y="35524"/>
                </a:lnTo>
                <a:lnTo>
                  <a:pt x="3840" y="40325"/>
                </a:lnTo>
                <a:lnTo>
                  <a:pt x="4815" y="43205"/>
                </a:lnTo>
                <a:lnTo>
                  <a:pt x="6720" y="47045"/>
                </a:lnTo>
                <a:lnTo>
                  <a:pt x="8656" y="49926"/>
                </a:lnTo>
                <a:lnTo>
                  <a:pt x="11521" y="51831"/>
                </a:lnTo>
                <a:lnTo>
                  <a:pt x="13441" y="54726"/>
                </a:lnTo>
                <a:lnTo>
                  <a:pt x="16322" y="56647"/>
                </a:lnTo>
                <a:lnTo>
                  <a:pt x="20162" y="58552"/>
                </a:lnTo>
                <a:lnTo>
                  <a:pt x="23042" y="59512"/>
                </a:lnTo>
                <a:lnTo>
                  <a:pt x="25923" y="61447"/>
                </a:lnTo>
                <a:lnTo>
                  <a:pt x="29763" y="62392"/>
                </a:lnTo>
                <a:lnTo>
                  <a:pt x="32644" y="64328"/>
                </a:lnTo>
                <a:lnTo>
                  <a:pt x="36484" y="65272"/>
                </a:lnTo>
                <a:lnTo>
                  <a:pt x="39364" y="66233"/>
                </a:lnTo>
                <a:lnTo>
                  <a:pt x="42245" y="67193"/>
                </a:lnTo>
                <a:lnTo>
                  <a:pt x="45125" y="69113"/>
                </a:lnTo>
                <a:lnTo>
                  <a:pt x="48006" y="70073"/>
                </a:lnTo>
                <a:lnTo>
                  <a:pt x="49926" y="72009"/>
                </a:lnTo>
                <a:lnTo>
                  <a:pt x="51846" y="73914"/>
                </a:lnTo>
                <a:lnTo>
                  <a:pt x="53766" y="75834"/>
                </a:lnTo>
                <a:lnTo>
                  <a:pt x="55686" y="77754"/>
                </a:lnTo>
                <a:lnTo>
                  <a:pt x="55686" y="89275"/>
                </a:lnTo>
                <a:lnTo>
                  <a:pt x="54726" y="91196"/>
                </a:lnTo>
                <a:lnTo>
                  <a:pt x="53766" y="93116"/>
                </a:lnTo>
                <a:lnTo>
                  <a:pt x="51846" y="95036"/>
                </a:lnTo>
                <a:lnTo>
                  <a:pt x="49926" y="95996"/>
                </a:lnTo>
                <a:lnTo>
                  <a:pt x="48006" y="97917"/>
                </a:lnTo>
                <a:lnTo>
                  <a:pt x="45125" y="98877"/>
                </a:lnTo>
                <a:lnTo>
                  <a:pt x="43205" y="98877"/>
                </a:lnTo>
                <a:lnTo>
                  <a:pt x="40325" y="99837"/>
                </a:lnTo>
                <a:lnTo>
                  <a:pt x="37444" y="100797"/>
                </a:lnTo>
                <a:lnTo>
                  <a:pt x="29763" y="100797"/>
                </a:lnTo>
                <a:lnTo>
                  <a:pt x="25923" y="99837"/>
                </a:lnTo>
                <a:lnTo>
                  <a:pt x="22082" y="98877"/>
                </a:lnTo>
                <a:lnTo>
                  <a:pt x="19202" y="97917"/>
                </a:lnTo>
                <a:lnTo>
                  <a:pt x="16322" y="95996"/>
                </a:lnTo>
                <a:lnTo>
                  <a:pt x="13441" y="95036"/>
                </a:lnTo>
                <a:lnTo>
                  <a:pt x="11521" y="94076"/>
                </a:lnTo>
                <a:lnTo>
                  <a:pt x="8656" y="93116"/>
                </a:lnTo>
                <a:lnTo>
                  <a:pt x="7680" y="92156"/>
                </a:lnTo>
                <a:lnTo>
                  <a:pt x="5760" y="91196"/>
                </a:lnTo>
                <a:lnTo>
                  <a:pt x="4815" y="90236"/>
                </a:lnTo>
                <a:lnTo>
                  <a:pt x="2880" y="90236"/>
                </a:lnTo>
                <a:lnTo>
                  <a:pt x="1935" y="91196"/>
                </a:lnTo>
                <a:lnTo>
                  <a:pt x="975" y="91196"/>
                </a:lnTo>
                <a:lnTo>
                  <a:pt x="975" y="94076"/>
                </a:lnTo>
                <a:lnTo>
                  <a:pt x="0" y="95996"/>
                </a:lnTo>
                <a:lnTo>
                  <a:pt x="0" y="100797"/>
                </a:lnTo>
                <a:lnTo>
                  <a:pt x="975" y="102717"/>
                </a:lnTo>
                <a:lnTo>
                  <a:pt x="975" y="105597"/>
                </a:lnTo>
                <a:lnTo>
                  <a:pt x="1935" y="106558"/>
                </a:lnTo>
                <a:lnTo>
                  <a:pt x="2880" y="107518"/>
                </a:lnTo>
                <a:lnTo>
                  <a:pt x="3840" y="108478"/>
                </a:lnTo>
                <a:lnTo>
                  <a:pt x="4815" y="109438"/>
                </a:lnTo>
                <a:lnTo>
                  <a:pt x="6720" y="110398"/>
                </a:lnTo>
                <a:lnTo>
                  <a:pt x="8656" y="111358"/>
                </a:lnTo>
                <a:lnTo>
                  <a:pt x="11521" y="111358"/>
                </a:lnTo>
                <a:lnTo>
                  <a:pt x="13441" y="112318"/>
                </a:lnTo>
                <a:lnTo>
                  <a:pt x="16322" y="113278"/>
                </a:lnTo>
                <a:lnTo>
                  <a:pt x="19202" y="114239"/>
                </a:lnTo>
                <a:lnTo>
                  <a:pt x="23042" y="115199"/>
                </a:lnTo>
                <a:lnTo>
                  <a:pt x="25923" y="115199"/>
                </a:lnTo>
                <a:lnTo>
                  <a:pt x="29763" y="116159"/>
                </a:lnTo>
                <a:lnTo>
                  <a:pt x="39364" y="116159"/>
                </a:lnTo>
                <a:lnTo>
                  <a:pt x="45125" y="115199"/>
                </a:lnTo>
                <a:lnTo>
                  <a:pt x="50886" y="113278"/>
                </a:lnTo>
                <a:lnTo>
                  <a:pt x="55686" y="112318"/>
                </a:lnTo>
                <a:lnTo>
                  <a:pt x="60487" y="109438"/>
                </a:lnTo>
                <a:lnTo>
                  <a:pt x="63367" y="106558"/>
                </a:lnTo>
                <a:lnTo>
                  <a:pt x="67208" y="103677"/>
                </a:lnTo>
                <a:lnTo>
                  <a:pt x="70088" y="100797"/>
                </a:lnTo>
                <a:lnTo>
                  <a:pt x="72009" y="95996"/>
                </a:lnTo>
                <a:lnTo>
                  <a:pt x="73929" y="92156"/>
                </a:lnTo>
                <a:lnTo>
                  <a:pt x="74889" y="87355"/>
                </a:lnTo>
                <a:lnTo>
                  <a:pt x="74889" y="77754"/>
                </a:lnTo>
                <a:lnTo>
                  <a:pt x="73929" y="73914"/>
                </a:lnTo>
                <a:lnTo>
                  <a:pt x="72969" y="70073"/>
                </a:lnTo>
                <a:lnTo>
                  <a:pt x="71048" y="67193"/>
                </a:lnTo>
                <a:lnTo>
                  <a:pt x="69128" y="64328"/>
                </a:lnTo>
                <a:lnTo>
                  <a:pt x="67208" y="61447"/>
                </a:lnTo>
                <a:lnTo>
                  <a:pt x="64328" y="59512"/>
                </a:lnTo>
                <a:lnTo>
                  <a:pt x="61447" y="57607"/>
                </a:lnTo>
                <a:lnTo>
                  <a:pt x="58567" y="55671"/>
                </a:lnTo>
                <a:lnTo>
                  <a:pt x="54726" y="53766"/>
                </a:lnTo>
                <a:lnTo>
                  <a:pt x="51846" y="52806"/>
                </a:lnTo>
                <a:lnTo>
                  <a:pt x="48006" y="50886"/>
                </a:lnTo>
                <a:lnTo>
                  <a:pt x="45125" y="49926"/>
                </a:lnTo>
                <a:lnTo>
                  <a:pt x="41285" y="48966"/>
                </a:lnTo>
                <a:lnTo>
                  <a:pt x="38404" y="47045"/>
                </a:lnTo>
                <a:lnTo>
                  <a:pt x="35524" y="46085"/>
                </a:lnTo>
                <a:lnTo>
                  <a:pt x="32644" y="45125"/>
                </a:lnTo>
                <a:lnTo>
                  <a:pt x="29763" y="43205"/>
                </a:lnTo>
                <a:lnTo>
                  <a:pt x="26883" y="41285"/>
                </a:lnTo>
                <a:lnTo>
                  <a:pt x="24963" y="39364"/>
                </a:lnTo>
                <a:lnTo>
                  <a:pt x="24003" y="37444"/>
                </a:lnTo>
                <a:lnTo>
                  <a:pt x="22082" y="35524"/>
                </a:lnTo>
                <a:lnTo>
                  <a:pt x="21122" y="33604"/>
                </a:lnTo>
                <a:lnTo>
                  <a:pt x="21122" y="27843"/>
                </a:lnTo>
                <a:lnTo>
                  <a:pt x="22082" y="25923"/>
                </a:lnTo>
                <a:lnTo>
                  <a:pt x="23042" y="24003"/>
                </a:lnTo>
                <a:lnTo>
                  <a:pt x="24003" y="22082"/>
                </a:lnTo>
                <a:lnTo>
                  <a:pt x="24963" y="20162"/>
                </a:lnTo>
                <a:lnTo>
                  <a:pt x="25923" y="19202"/>
                </a:lnTo>
                <a:lnTo>
                  <a:pt x="27843" y="18242"/>
                </a:lnTo>
                <a:lnTo>
                  <a:pt x="29763" y="16322"/>
                </a:lnTo>
                <a:lnTo>
                  <a:pt x="32644" y="16322"/>
                </a:lnTo>
                <a:lnTo>
                  <a:pt x="35524" y="15361"/>
                </a:lnTo>
                <a:lnTo>
                  <a:pt x="37444" y="14401"/>
                </a:lnTo>
                <a:lnTo>
                  <a:pt x="45125" y="14401"/>
                </a:lnTo>
                <a:lnTo>
                  <a:pt x="48006" y="15361"/>
                </a:lnTo>
                <a:lnTo>
                  <a:pt x="50886" y="16322"/>
                </a:lnTo>
                <a:lnTo>
                  <a:pt x="53766" y="17282"/>
                </a:lnTo>
                <a:lnTo>
                  <a:pt x="56647" y="18242"/>
                </a:lnTo>
                <a:lnTo>
                  <a:pt x="58567" y="19202"/>
                </a:lnTo>
                <a:lnTo>
                  <a:pt x="60487" y="20162"/>
                </a:lnTo>
                <a:lnTo>
                  <a:pt x="62407" y="21122"/>
                </a:lnTo>
                <a:lnTo>
                  <a:pt x="63367" y="22082"/>
                </a:lnTo>
                <a:lnTo>
                  <a:pt x="65288" y="23042"/>
                </a:lnTo>
                <a:lnTo>
                  <a:pt x="68168" y="23042"/>
                </a:lnTo>
                <a:lnTo>
                  <a:pt x="68168" y="22082"/>
                </a:lnTo>
                <a:lnTo>
                  <a:pt x="69128" y="22082"/>
                </a:lnTo>
                <a:lnTo>
                  <a:pt x="69128" y="19202"/>
                </a:lnTo>
                <a:lnTo>
                  <a:pt x="70088" y="18242"/>
                </a:lnTo>
                <a:lnTo>
                  <a:pt x="70088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" name="object 197"/>
          <p:cNvSpPr/>
          <p:nvPr/>
        </p:nvSpPr>
        <p:spPr>
          <a:xfrm>
            <a:off x="2037298" y="3264636"/>
            <a:ext cx="67193" cy="206380"/>
          </a:xfrm>
          <a:custGeom>
            <a:avLst/>
            <a:gdLst/>
            <a:ahLst/>
            <a:cxnLst/>
            <a:rect l="l" t="t" r="r" b="b"/>
            <a:pathLst>
              <a:path w="67193" h="206380">
                <a:moveTo>
                  <a:pt x="20162" y="156469"/>
                </a:moveTo>
                <a:lnTo>
                  <a:pt x="19202" y="151668"/>
                </a:lnTo>
                <a:lnTo>
                  <a:pt x="19202" y="147827"/>
                </a:lnTo>
                <a:lnTo>
                  <a:pt x="19319" y="141809"/>
                </a:lnTo>
                <a:lnTo>
                  <a:pt x="20242" y="129067"/>
                </a:lnTo>
                <a:lnTo>
                  <a:pt x="22082" y="116144"/>
                </a:lnTo>
                <a:lnTo>
                  <a:pt x="24099" y="105395"/>
                </a:lnTo>
                <a:lnTo>
                  <a:pt x="27059" y="92910"/>
                </a:lnTo>
                <a:lnTo>
                  <a:pt x="30708" y="80634"/>
                </a:lnTo>
                <a:lnTo>
                  <a:pt x="35327" y="66897"/>
                </a:lnTo>
                <a:lnTo>
                  <a:pt x="39934" y="55043"/>
                </a:lnTo>
                <a:lnTo>
                  <a:pt x="45110" y="43190"/>
                </a:lnTo>
                <a:lnTo>
                  <a:pt x="47463" y="38259"/>
                </a:lnTo>
                <a:lnTo>
                  <a:pt x="53255" y="27086"/>
                </a:lnTo>
                <a:lnTo>
                  <a:pt x="59603" y="15839"/>
                </a:lnTo>
                <a:lnTo>
                  <a:pt x="66233" y="4800"/>
                </a:lnTo>
                <a:lnTo>
                  <a:pt x="67193" y="3840"/>
                </a:lnTo>
                <a:lnTo>
                  <a:pt x="67193" y="1920"/>
                </a:lnTo>
                <a:lnTo>
                  <a:pt x="66233" y="960"/>
                </a:lnTo>
                <a:lnTo>
                  <a:pt x="65272" y="960"/>
                </a:lnTo>
                <a:lnTo>
                  <a:pt x="64312" y="0"/>
                </a:lnTo>
                <a:lnTo>
                  <a:pt x="53751" y="0"/>
                </a:lnTo>
                <a:lnTo>
                  <a:pt x="52791" y="960"/>
                </a:lnTo>
                <a:lnTo>
                  <a:pt x="50886" y="960"/>
                </a:lnTo>
                <a:lnTo>
                  <a:pt x="49911" y="1920"/>
                </a:lnTo>
                <a:lnTo>
                  <a:pt x="48950" y="2880"/>
                </a:lnTo>
                <a:lnTo>
                  <a:pt x="44794" y="8823"/>
                </a:lnTo>
                <a:lnTo>
                  <a:pt x="37575" y="19857"/>
                </a:lnTo>
                <a:lnTo>
                  <a:pt x="31282" y="30628"/>
                </a:lnTo>
                <a:lnTo>
                  <a:pt x="25923" y="41269"/>
                </a:lnTo>
                <a:lnTo>
                  <a:pt x="25174" y="42676"/>
                </a:lnTo>
                <a:lnTo>
                  <a:pt x="19393" y="54644"/>
                </a:lnTo>
                <a:lnTo>
                  <a:pt x="14585" y="66401"/>
                </a:lnTo>
                <a:lnTo>
                  <a:pt x="10561" y="77754"/>
                </a:lnTo>
                <a:lnTo>
                  <a:pt x="7896" y="86821"/>
                </a:lnTo>
                <a:lnTo>
                  <a:pt x="5099" y="99333"/>
                </a:lnTo>
                <a:lnTo>
                  <a:pt x="2880" y="111343"/>
                </a:lnTo>
                <a:lnTo>
                  <a:pt x="1835" y="118101"/>
                </a:lnTo>
                <a:lnTo>
                  <a:pt x="458" y="130655"/>
                </a:lnTo>
                <a:lnTo>
                  <a:pt x="0" y="143027"/>
                </a:lnTo>
                <a:lnTo>
                  <a:pt x="145" y="150666"/>
                </a:lnTo>
                <a:lnTo>
                  <a:pt x="1080" y="163336"/>
                </a:lnTo>
                <a:lnTo>
                  <a:pt x="2880" y="175671"/>
                </a:lnTo>
                <a:lnTo>
                  <a:pt x="6345" y="192813"/>
                </a:lnTo>
                <a:lnTo>
                  <a:pt x="9601" y="204475"/>
                </a:lnTo>
                <a:lnTo>
                  <a:pt x="10561" y="204475"/>
                </a:lnTo>
                <a:lnTo>
                  <a:pt x="10561" y="205435"/>
                </a:lnTo>
                <a:lnTo>
                  <a:pt x="11521" y="205435"/>
                </a:lnTo>
                <a:lnTo>
                  <a:pt x="11521" y="206380"/>
                </a:lnTo>
                <a:lnTo>
                  <a:pt x="24963" y="206380"/>
                </a:lnTo>
                <a:lnTo>
                  <a:pt x="25923" y="205435"/>
                </a:lnTo>
                <a:lnTo>
                  <a:pt x="25923" y="203514"/>
                </a:lnTo>
                <a:lnTo>
                  <a:pt x="26883" y="203514"/>
                </a:lnTo>
                <a:lnTo>
                  <a:pt x="25923" y="202539"/>
                </a:lnTo>
                <a:lnTo>
                  <a:pt x="25923" y="201594"/>
                </a:lnTo>
                <a:lnTo>
                  <a:pt x="24963" y="197754"/>
                </a:lnTo>
                <a:lnTo>
                  <a:pt x="23987" y="192953"/>
                </a:lnTo>
                <a:lnTo>
                  <a:pt x="23042" y="189113"/>
                </a:lnTo>
                <a:lnTo>
                  <a:pt x="22082" y="184312"/>
                </a:lnTo>
                <a:lnTo>
                  <a:pt x="22082" y="179511"/>
                </a:lnTo>
                <a:lnTo>
                  <a:pt x="21122" y="174711"/>
                </a:lnTo>
                <a:lnTo>
                  <a:pt x="21122" y="169910"/>
                </a:lnTo>
                <a:lnTo>
                  <a:pt x="20162" y="165110"/>
                </a:lnTo>
                <a:lnTo>
                  <a:pt x="20162" y="15646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" name="object 198"/>
          <p:cNvSpPr/>
          <p:nvPr/>
        </p:nvSpPr>
        <p:spPr>
          <a:xfrm>
            <a:off x="2097770" y="3317427"/>
            <a:ext cx="86395" cy="116159"/>
          </a:xfrm>
          <a:custGeom>
            <a:avLst/>
            <a:gdLst/>
            <a:ahLst/>
            <a:cxnLst/>
            <a:rect l="l" t="t" r="r" b="b"/>
            <a:pathLst>
              <a:path w="86395" h="116159">
                <a:moveTo>
                  <a:pt x="960" y="105597"/>
                </a:moveTo>
                <a:lnTo>
                  <a:pt x="960" y="106558"/>
                </a:lnTo>
                <a:lnTo>
                  <a:pt x="1920" y="106558"/>
                </a:lnTo>
                <a:lnTo>
                  <a:pt x="2880" y="107518"/>
                </a:lnTo>
                <a:lnTo>
                  <a:pt x="4800" y="109438"/>
                </a:lnTo>
                <a:lnTo>
                  <a:pt x="6720" y="110398"/>
                </a:lnTo>
                <a:lnTo>
                  <a:pt x="7680" y="111358"/>
                </a:lnTo>
                <a:lnTo>
                  <a:pt x="10561" y="112318"/>
                </a:lnTo>
                <a:lnTo>
                  <a:pt x="12481" y="113278"/>
                </a:lnTo>
                <a:lnTo>
                  <a:pt x="15361" y="114239"/>
                </a:lnTo>
                <a:lnTo>
                  <a:pt x="18242" y="114239"/>
                </a:lnTo>
                <a:lnTo>
                  <a:pt x="22082" y="115199"/>
                </a:lnTo>
                <a:lnTo>
                  <a:pt x="24963" y="115199"/>
                </a:lnTo>
                <a:lnTo>
                  <a:pt x="28803" y="116159"/>
                </a:lnTo>
                <a:lnTo>
                  <a:pt x="39364" y="116159"/>
                </a:lnTo>
                <a:lnTo>
                  <a:pt x="46085" y="115199"/>
                </a:lnTo>
                <a:lnTo>
                  <a:pt x="51846" y="113278"/>
                </a:lnTo>
                <a:lnTo>
                  <a:pt x="57607" y="111358"/>
                </a:lnTo>
                <a:lnTo>
                  <a:pt x="62407" y="108478"/>
                </a:lnTo>
                <a:lnTo>
                  <a:pt x="66248" y="104637"/>
                </a:lnTo>
                <a:lnTo>
                  <a:pt x="70088" y="101757"/>
                </a:lnTo>
                <a:lnTo>
                  <a:pt x="72953" y="97917"/>
                </a:lnTo>
                <a:lnTo>
                  <a:pt x="74889" y="93116"/>
                </a:lnTo>
                <a:lnTo>
                  <a:pt x="77769" y="88315"/>
                </a:lnTo>
                <a:lnTo>
                  <a:pt x="78714" y="82555"/>
                </a:lnTo>
                <a:lnTo>
                  <a:pt x="78714" y="72953"/>
                </a:lnTo>
                <a:lnTo>
                  <a:pt x="77769" y="68168"/>
                </a:lnTo>
                <a:lnTo>
                  <a:pt x="74889" y="65272"/>
                </a:lnTo>
                <a:lnTo>
                  <a:pt x="72953" y="62392"/>
                </a:lnTo>
                <a:lnTo>
                  <a:pt x="71048" y="59512"/>
                </a:lnTo>
                <a:lnTo>
                  <a:pt x="67208" y="56647"/>
                </a:lnTo>
                <a:lnTo>
                  <a:pt x="64328" y="54726"/>
                </a:lnTo>
                <a:lnTo>
                  <a:pt x="61432" y="52806"/>
                </a:lnTo>
                <a:lnTo>
                  <a:pt x="57607" y="50886"/>
                </a:lnTo>
                <a:lnTo>
                  <a:pt x="53766" y="49926"/>
                </a:lnTo>
                <a:lnTo>
                  <a:pt x="50886" y="48006"/>
                </a:lnTo>
                <a:lnTo>
                  <a:pt x="47045" y="46085"/>
                </a:lnTo>
                <a:lnTo>
                  <a:pt x="44165" y="44165"/>
                </a:lnTo>
                <a:lnTo>
                  <a:pt x="41285" y="42245"/>
                </a:lnTo>
                <a:lnTo>
                  <a:pt x="39364" y="40325"/>
                </a:lnTo>
                <a:lnTo>
                  <a:pt x="37444" y="38404"/>
                </a:lnTo>
                <a:lnTo>
                  <a:pt x="36484" y="35524"/>
                </a:lnTo>
                <a:lnTo>
                  <a:pt x="36484" y="27843"/>
                </a:lnTo>
                <a:lnTo>
                  <a:pt x="37444" y="25923"/>
                </a:lnTo>
                <a:lnTo>
                  <a:pt x="38404" y="24003"/>
                </a:lnTo>
                <a:lnTo>
                  <a:pt x="40325" y="22082"/>
                </a:lnTo>
                <a:lnTo>
                  <a:pt x="42245" y="20162"/>
                </a:lnTo>
                <a:lnTo>
                  <a:pt x="44165" y="18242"/>
                </a:lnTo>
                <a:lnTo>
                  <a:pt x="46085" y="17282"/>
                </a:lnTo>
                <a:lnTo>
                  <a:pt x="48966" y="16322"/>
                </a:lnTo>
                <a:lnTo>
                  <a:pt x="51846" y="15361"/>
                </a:lnTo>
                <a:lnTo>
                  <a:pt x="54726" y="14401"/>
                </a:lnTo>
                <a:lnTo>
                  <a:pt x="61432" y="14401"/>
                </a:lnTo>
                <a:lnTo>
                  <a:pt x="64328" y="15361"/>
                </a:lnTo>
                <a:lnTo>
                  <a:pt x="67208" y="16322"/>
                </a:lnTo>
                <a:lnTo>
                  <a:pt x="70088" y="17282"/>
                </a:lnTo>
                <a:lnTo>
                  <a:pt x="71993" y="17282"/>
                </a:lnTo>
                <a:lnTo>
                  <a:pt x="73929" y="18242"/>
                </a:lnTo>
                <a:lnTo>
                  <a:pt x="75834" y="19202"/>
                </a:lnTo>
                <a:lnTo>
                  <a:pt x="77769" y="20162"/>
                </a:lnTo>
                <a:lnTo>
                  <a:pt x="78714" y="21122"/>
                </a:lnTo>
                <a:lnTo>
                  <a:pt x="79674" y="22082"/>
                </a:lnTo>
                <a:lnTo>
                  <a:pt x="83515" y="22082"/>
                </a:lnTo>
                <a:lnTo>
                  <a:pt x="83515" y="21122"/>
                </a:lnTo>
                <a:lnTo>
                  <a:pt x="84490" y="20162"/>
                </a:lnTo>
                <a:lnTo>
                  <a:pt x="85435" y="19202"/>
                </a:lnTo>
                <a:lnTo>
                  <a:pt x="85435" y="16322"/>
                </a:lnTo>
                <a:lnTo>
                  <a:pt x="86395" y="15361"/>
                </a:lnTo>
                <a:lnTo>
                  <a:pt x="86395" y="7680"/>
                </a:lnTo>
                <a:lnTo>
                  <a:pt x="85435" y="7680"/>
                </a:lnTo>
                <a:lnTo>
                  <a:pt x="84490" y="6720"/>
                </a:lnTo>
                <a:lnTo>
                  <a:pt x="83515" y="5760"/>
                </a:lnTo>
                <a:lnTo>
                  <a:pt x="81610" y="4800"/>
                </a:lnTo>
                <a:lnTo>
                  <a:pt x="79674" y="3840"/>
                </a:lnTo>
                <a:lnTo>
                  <a:pt x="77769" y="2880"/>
                </a:lnTo>
                <a:lnTo>
                  <a:pt x="75834" y="1920"/>
                </a:lnTo>
                <a:lnTo>
                  <a:pt x="72953" y="1920"/>
                </a:lnTo>
                <a:lnTo>
                  <a:pt x="71048" y="960"/>
                </a:lnTo>
                <a:lnTo>
                  <a:pt x="68153" y="960"/>
                </a:lnTo>
                <a:lnTo>
                  <a:pt x="65272" y="0"/>
                </a:lnTo>
                <a:lnTo>
                  <a:pt x="52806" y="0"/>
                </a:lnTo>
                <a:lnTo>
                  <a:pt x="47045" y="960"/>
                </a:lnTo>
                <a:lnTo>
                  <a:pt x="42245" y="2880"/>
                </a:lnTo>
                <a:lnTo>
                  <a:pt x="36484" y="4800"/>
                </a:lnTo>
                <a:lnTo>
                  <a:pt x="32644" y="6720"/>
                </a:lnTo>
                <a:lnTo>
                  <a:pt x="28803" y="10561"/>
                </a:lnTo>
                <a:lnTo>
                  <a:pt x="24963" y="13441"/>
                </a:lnTo>
                <a:lnTo>
                  <a:pt x="22082" y="17282"/>
                </a:lnTo>
                <a:lnTo>
                  <a:pt x="20162" y="22082"/>
                </a:lnTo>
                <a:lnTo>
                  <a:pt x="17282" y="25923"/>
                </a:lnTo>
                <a:lnTo>
                  <a:pt x="17282" y="41285"/>
                </a:lnTo>
                <a:lnTo>
                  <a:pt x="18242" y="45125"/>
                </a:lnTo>
                <a:lnTo>
                  <a:pt x="20162" y="48006"/>
                </a:lnTo>
                <a:lnTo>
                  <a:pt x="22082" y="51831"/>
                </a:lnTo>
                <a:lnTo>
                  <a:pt x="24963" y="54726"/>
                </a:lnTo>
                <a:lnTo>
                  <a:pt x="27843" y="56647"/>
                </a:lnTo>
                <a:lnTo>
                  <a:pt x="30723" y="58552"/>
                </a:lnTo>
                <a:lnTo>
                  <a:pt x="34564" y="60487"/>
                </a:lnTo>
                <a:lnTo>
                  <a:pt x="37444" y="62392"/>
                </a:lnTo>
                <a:lnTo>
                  <a:pt x="41285" y="64328"/>
                </a:lnTo>
                <a:lnTo>
                  <a:pt x="45125" y="65272"/>
                </a:lnTo>
                <a:lnTo>
                  <a:pt x="48006" y="67193"/>
                </a:lnTo>
                <a:lnTo>
                  <a:pt x="50886" y="69113"/>
                </a:lnTo>
                <a:lnTo>
                  <a:pt x="53766" y="71033"/>
                </a:lnTo>
                <a:lnTo>
                  <a:pt x="55686" y="72953"/>
                </a:lnTo>
                <a:lnTo>
                  <a:pt x="57607" y="74874"/>
                </a:lnTo>
                <a:lnTo>
                  <a:pt x="58567" y="77754"/>
                </a:lnTo>
                <a:lnTo>
                  <a:pt x="58567" y="83515"/>
                </a:lnTo>
                <a:lnTo>
                  <a:pt x="57607" y="86395"/>
                </a:lnTo>
                <a:lnTo>
                  <a:pt x="56647" y="88315"/>
                </a:lnTo>
                <a:lnTo>
                  <a:pt x="55686" y="91196"/>
                </a:lnTo>
                <a:lnTo>
                  <a:pt x="54726" y="93116"/>
                </a:lnTo>
                <a:lnTo>
                  <a:pt x="52806" y="95036"/>
                </a:lnTo>
                <a:lnTo>
                  <a:pt x="50886" y="95996"/>
                </a:lnTo>
                <a:lnTo>
                  <a:pt x="48006" y="97917"/>
                </a:lnTo>
                <a:lnTo>
                  <a:pt x="45125" y="98877"/>
                </a:lnTo>
                <a:lnTo>
                  <a:pt x="41285" y="99837"/>
                </a:lnTo>
                <a:lnTo>
                  <a:pt x="38404" y="100797"/>
                </a:lnTo>
                <a:lnTo>
                  <a:pt x="28803" y="100797"/>
                </a:lnTo>
                <a:lnTo>
                  <a:pt x="24963" y="99837"/>
                </a:lnTo>
                <a:lnTo>
                  <a:pt x="22082" y="98877"/>
                </a:lnTo>
                <a:lnTo>
                  <a:pt x="18242" y="97917"/>
                </a:lnTo>
                <a:lnTo>
                  <a:pt x="15361" y="96956"/>
                </a:lnTo>
                <a:lnTo>
                  <a:pt x="13441" y="95036"/>
                </a:lnTo>
                <a:lnTo>
                  <a:pt x="11521" y="94076"/>
                </a:lnTo>
                <a:lnTo>
                  <a:pt x="9601" y="93116"/>
                </a:lnTo>
                <a:lnTo>
                  <a:pt x="8641" y="92156"/>
                </a:lnTo>
                <a:lnTo>
                  <a:pt x="6720" y="91196"/>
                </a:lnTo>
                <a:lnTo>
                  <a:pt x="5760" y="90236"/>
                </a:lnTo>
                <a:lnTo>
                  <a:pt x="3840" y="90236"/>
                </a:lnTo>
                <a:lnTo>
                  <a:pt x="3840" y="91196"/>
                </a:lnTo>
                <a:lnTo>
                  <a:pt x="2880" y="91196"/>
                </a:lnTo>
                <a:lnTo>
                  <a:pt x="2880" y="93116"/>
                </a:lnTo>
                <a:lnTo>
                  <a:pt x="1920" y="93116"/>
                </a:lnTo>
                <a:lnTo>
                  <a:pt x="1920" y="94076"/>
                </a:lnTo>
                <a:lnTo>
                  <a:pt x="960" y="95036"/>
                </a:lnTo>
                <a:lnTo>
                  <a:pt x="960" y="98877"/>
                </a:lnTo>
                <a:lnTo>
                  <a:pt x="0" y="99837"/>
                </a:lnTo>
                <a:lnTo>
                  <a:pt x="0" y="104637"/>
                </a:lnTo>
                <a:lnTo>
                  <a:pt x="960" y="10559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" name="object 199"/>
          <p:cNvSpPr/>
          <p:nvPr/>
        </p:nvSpPr>
        <p:spPr>
          <a:xfrm>
            <a:off x="2197608" y="3267516"/>
            <a:ext cx="103677" cy="164150"/>
          </a:xfrm>
          <a:custGeom>
            <a:avLst/>
            <a:gdLst/>
            <a:ahLst/>
            <a:cxnLst/>
            <a:rect l="l" t="t" r="r" b="b"/>
            <a:pathLst>
              <a:path w="103677" h="164150">
                <a:moveTo>
                  <a:pt x="87355" y="162229"/>
                </a:moveTo>
                <a:lnTo>
                  <a:pt x="88315" y="162229"/>
                </a:lnTo>
                <a:lnTo>
                  <a:pt x="88315" y="161269"/>
                </a:lnTo>
                <a:lnTo>
                  <a:pt x="89275" y="160309"/>
                </a:lnTo>
                <a:lnTo>
                  <a:pt x="101757" y="95036"/>
                </a:lnTo>
                <a:lnTo>
                  <a:pt x="102717" y="92156"/>
                </a:lnTo>
                <a:lnTo>
                  <a:pt x="102717" y="89275"/>
                </a:lnTo>
                <a:lnTo>
                  <a:pt x="103677" y="86395"/>
                </a:lnTo>
                <a:lnTo>
                  <a:pt x="103677" y="70073"/>
                </a:lnTo>
                <a:lnTo>
                  <a:pt x="102717" y="67193"/>
                </a:lnTo>
                <a:lnTo>
                  <a:pt x="100797" y="63352"/>
                </a:lnTo>
                <a:lnTo>
                  <a:pt x="99837" y="60472"/>
                </a:lnTo>
                <a:lnTo>
                  <a:pt x="96956" y="57591"/>
                </a:lnTo>
                <a:lnTo>
                  <a:pt x="95036" y="55671"/>
                </a:lnTo>
                <a:lnTo>
                  <a:pt x="92156" y="53751"/>
                </a:lnTo>
                <a:lnTo>
                  <a:pt x="88315" y="51831"/>
                </a:lnTo>
                <a:lnTo>
                  <a:pt x="85435" y="50871"/>
                </a:lnTo>
                <a:lnTo>
                  <a:pt x="80634" y="49910"/>
                </a:lnTo>
                <a:lnTo>
                  <a:pt x="71033" y="49910"/>
                </a:lnTo>
                <a:lnTo>
                  <a:pt x="67193" y="50871"/>
                </a:lnTo>
                <a:lnTo>
                  <a:pt x="62407" y="51831"/>
                </a:lnTo>
                <a:lnTo>
                  <a:pt x="58567" y="53751"/>
                </a:lnTo>
                <a:lnTo>
                  <a:pt x="53766" y="55671"/>
                </a:lnTo>
                <a:lnTo>
                  <a:pt x="50886" y="58552"/>
                </a:lnTo>
                <a:lnTo>
                  <a:pt x="47045" y="60472"/>
                </a:lnTo>
                <a:lnTo>
                  <a:pt x="44165" y="63352"/>
                </a:lnTo>
                <a:lnTo>
                  <a:pt x="41285" y="66233"/>
                </a:lnTo>
                <a:lnTo>
                  <a:pt x="38404" y="69113"/>
                </a:lnTo>
                <a:lnTo>
                  <a:pt x="36484" y="71993"/>
                </a:lnTo>
                <a:lnTo>
                  <a:pt x="35524" y="74874"/>
                </a:lnTo>
                <a:lnTo>
                  <a:pt x="35524" y="95036"/>
                </a:lnTo>
                <a:lnTo>
                  <a:pt x="38404" y="89275"/>
                </a:lnTo>
                <a:lnTo>
                  <a:pt x="42245" y="84475"/>
                </a:lnTo>
                <a:lnTo>
                  <a:pt x="46085" y="79674"/>
                </a:lnTo>
                <a:lnTo>
                  <a:pt x="48966" y="75834"/>
                </a:lnTo>
                <a:lnTo>
                  <a:pt x="53766" y="71993"/>
                </a:lnTo>
                <a:lnTo>
                  <a:pt x="57607" y="70073"/>
                </a:lnTo>
                <a:lnTo>
                  <a:pt x="62407" y="67193"/>
                </a:lnTo>
                <a:lnTo>
                  <a:pt x="66233" y="66233"/>
                </a:lnTo>
                <a:lnTo>
                  <a:pt x="72969" y="66233"/>
                </a:lnTo>
                <a:lnTo>
                  <a:pt x="74874" y="67193"/>
                </a:lnTo>
                <a:lnTo>
                  <a:pt x="76794" y="67193"/>
                </a:lnTo>
                <a:lnTo>
                  <a:pt x="78729" y="68153"/>
                </a:lnTo>
                <a:lnTo>
                  <a:pt x="79689" y="69113"/>
                </a:lnTo>
                <a:lnTo>
                  <a:pt x="80634" y="71033"/>
                </a:lnTo>
                <a:lnTo>
                  <a:pt x="81594" y="71993"/>
                </a:lnTo>
                <a:lnTo>
                  <a:pt x="82570" y="73914"/>
                </a:lnTo>
                <a:lnTo>
                  <a:pt x="83515" y="75834"/>
                </a:lnTo>
                <a:lnTo>
                  <a:pt x="83515" y="91196"/>
                </a:lnTo>
                <a:lnTo>
                  <a:pt x="82570" y="93116"/>
                </a:lnTo>
                <a:lnTo>
                  <a:pt x="82570" y="95036"/>
                </a:lnTo>
                <a:lnTo>
                  <a:pt x="69128" y="160309"/>
                </a:lnTo>
                <a:lnTo>
                  <a:pt x="69128" y="162229"/>
                </a:lnTo>
                <a:lnTo>
                  <a:pt x="70073" y="162229"/>
                </a:lnTo>
                <a:lnTo>
                  <a:pt x="70073" y="163189"/>
                </a:lnTo>
                <a:lnTo>
                  <a:pt x="71033" y="163189"/>
                </a:lnTo>
                <a:lnTo>
                  <a:pt x="72008" y="164150"/>
                </a:lnTo>
                <a:lnTo>
                  <a:pt x="84475" y="164150"/>
                </a:lnTo>
                <a:lnTo>
                  <a:pt x="85435" y="163189"/>
                </a:lnTo>
                <a:lnTo>
                  <a:pt x="87355" y="163189"/>
                </a:lnTo>
                <a:lnTo>
                  <a:pt x="87355" y="162229"/>
                </a:lnTo>
                <a:close/>
              </a:path>
              <a:path w="103677" h="164150">
                <a:moveTo>
                  <a:pt x="20162" y="160309"/>
                </a:moveTo>
                <a:lnTo>
                  <a:pt x="29763" y="114239"/>
                </a:lnTo>
                <a:lnTo>
                  <a:pt x="30723" y="107518"/>
                </a:lnTo>
                <a:lnTo>
                  <a:pt x="32644" y="100797"/>
                </a:lnTo>
                <a:lnTo>
                  <a:pt x="35524" y="95036"/>
                </a:lnTo>
                <a:lnTo>
                  <a:pt x="35524" y="73914"/>
                </a:lnTo>
                <a:lnTo>
                  <a:pt x="36484" y="71993"/>
                </a:lnTo>
                <a:lnTo>
                  <a:pt x="36484" y="70073"/>
                </a:lnTo>
                <a:lnTo>
                  <a:pt x="37444" y="68153"/>
                </a:lnTo>
                <a:lnTo>
                  <a:pt x="38404" y="66233"/>
                </a:lnTo>
                <a:lnTo>
                  <a:pt x="38404" y="64312"/>
                </a:lnTo>
                <a:lnTo>
                  <a:pt x="39364" y="62392"/>
                </a:lnTo>
                <a:lnTo>
                  <a:pt x="40325" y="59512"/>
                </a:lnTo>
                <a:lnTo>
                  <a:pt x="40325" y="57591"/>
                </a:lnTo>
                <a:lnTo>
                  <a:pt x="41285" y="55671"/>
                </a:lnTo>
                <a:lnTo>
                  <a:pt x="41285" y="51831"/>
                </a:lnTo>
                <a:lnTo>
                  <a:pt x="50886" y="3825"/>
                </a:lnTo>
                <a:lnTo>
                  <a:pt x="50886" y="960"/>
                </a:lnTo>
                <a:lnTo>
                  <a:pt x="48006" y="960"/>
                </a:lnTo>
                <a:lnTo>
                  <a:pt x="47045" y="0"/>
                </a:lnTo>
                <a:lnTo>
                  <a:pt x="37444" y="0"/>
                </a:lnTo>
                <a:lnTo>
                  <a:pt x="36484" y="960"/>
                </a:lnTo>
                <a:lnTo>
                  <a:pt x="34564" y="960"/>
                </a:lnTo>
                <a:lnTo>
                  <a:pt x="33604" y="1920"/>
                </a:lnTo>
                <a:lnTo>
                  <a:pt x="32644" y="1920"/>
                </a:lnTo>
                <a:lnTo>
                  <a:pt x="31683" y="2880"/>
                </a:lnTo>
                <a:lnTo>
                  <a:pt x="31683" y="3825"/>
                </a:lnTo>
                <a:lnTo>
                  <a:pt x="960" y="160309"/>
                </a:lnTo>
                <a:lnTo>
                  <a:pt x="0" y="161269"/>
                </a:lnTo>
                <a:lnTo>
                  <a:pt x="960" y="162229"/>
                </a:lnTo>
                <a:lnTo>
                  <a:pt x="960" y="163189"/>
                </a:lnTo>
                <a:lnTo>
                  <a:pt x="2880" y="163189"/>
                </a:lnTo>
                <a:lnTo>
                  <a:pt x="3840" y="164150"/>
                </a:lnTo>
                <a:lnTo>
                  <a:pt x="15361" y="164150"/>
                </a:lnTo>
                <a:lnTo>
                  <a:pt x="16322" y="163189"/>
                </a:lnTo>
                <a:lnTo>
                  <a:pt x="18242" y="163189"/>
                </a:lnTo>
                <a:lnTo>
                  <a:pt x="19202" y="162229"/>
                </a:lnTo>
                <a:lnTo>
                  <a:pt x="19202" y="161269"/>
                </a:lnTo>
                <a:lnTo>
                  <a:pt x="20162" y="161269"/>
                </a:lnTo>
                <a:lnTo>
                  <a:pt x="20162" y="16030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" name="object 200"/>
          <p:cNvSpPr/>
          <p:nvPr/>
        </p:nvSpPr>
        <p:spPr>
          <a:xfrm>
            <a:off x="2323368" y="3317427"/>
            <a:ext cx="107518" cy="116159"/>
          </a:xfrm>
          <a:custGeom>
            <a:avLst/>
            <a:gdLst/>
            <a:ahLst/>
            <a:cxnLst/>
            <a:rect l="l" t="t" r="r" b="b"/>
            <a:pathLst>
              <a:path w="107518" h="116159">
                <a:moveTo>
                  <a:pt x="0" y="72953"/>
                </a:moveTo>
                <a:lnTo>
                  <a:pt x="0" y="82555"/>
                </a:lnTo>
                <a:lnTo>
                  <a:pt x="960" y="87355"/>
                </a:lnTo>
                <a:lnTo>
                  <a:pt x="1920" y="91196"/>
                </a:lnTo>
                <a:lnTo>
                  <a:pt x="2880" y="95996"/>
                </a:lnTo>
                <a:lnTo>
                  <a:pt x="4800" y="100797"/>
                </a:lnTo>
                <a:lnTo>
                  <a:pt x="6720" y="103677"/>
                </a:lnTo>
                <a:lnTo>
                  <a:pt x="9601" y="107518"/>
                </a:lnTo>
                <a:lnTo>
                  <a:pt x="12481" y="110398"/>
                </a:lnTo>
                <a:lnTo>
                  <a:pt x="16322" y="112318"/>
                </a:lnTo>
                <a:lnTo>
                  <a:pt x="21122" y="115199"/>
                </a:lnTo>
                <a:lnTo>
                  <a:pt x="25923" y="116159"/>
                </a:lnTo>
                <a:lnTo>
                  <a:pt x="36484" y="116159"/>
                </a:lnTo>
                <a:lnTo>
                  <a:pt x="41285" y="115199"/>
                </a:lnTo>
                <a:lnTo>
                  <a:pt x="46070" y="113278"/>
                </a:lnTo>
                <a:lnTo>
                  <a:pt x="49911" y="111358"/>
                </a:lnTo>
                <a:lnTo>
                  <a:pt x="54726" y="109438"/>
                </a:lnTo>
                <a:lnTo>
                  <a:pt x="57591" y="107518"/>
                </a:lnTo>
                <a:lnTo>
                  <a:pt x="61432" y="104637"/>
                </a:lnTo>
                <a:lnTo>
                  <a:pt x="64312" y="101757"/>
                </a:lnTo>
                <a:lnTo>
                  <a:pt x="67193" y="98877"/>
                </a:lnTo>
                <a:lnTo>
                  <a:pt x="70073" y="95996"/>
                </a:lnTo>
                <a:lnTo>
                  <a:pt x="71993" y="93116"/>
                </a:lnTo>
                <a:lnTo>
                  <a:pt x="72953" y="91196"/>
                </a:lnTo>
                <a:lnTo>
                  <a:pt x="69113" y="110398"/>
                </a:lnTo>
                <a:lnTo>
                  <a:pt x="69113" y="113278"/>
                </a:lnTo>
                <a:lnTo>
                  <a:pt x="71033" y="113278"/>
                </a:lnTo>
                <a:lnTo>
                  <a:pt x="71993" y="114239"/>
                </a:lnTo>
                <a:lnTo>
                  <a:pt x="82555" y="114239"/>
                </a:lnTo>
                <a:lnTo>
                  <a:pt x="83515" y="113278"/>
                </a:lnTo>
                <a:lnTo>
                  <a:pt x="85435" y="113278"/>
                </a:lnTo>
                <a:lnTo>
                  <a:pt x="86395" y="112318"/>
                </a:lnTo>
                <a:lnTo>
                  <a:pt x="86395" y="110398"/>
                </a:lnTo>
                <a:lnTo>
                  <a:pt x="107518" y="4800"/>
                </a:lnTo>
                <a:lnTo>
                  <a:pt x="107518" y="3840"/>
                </a:lnTo>
                <a:lnTo>
                  <a:pt x="106558" y="2880"/>
                </a:lnTo>
                <a:lnTo>
                  <a:pt x="106558" y="1920"/>
                </a:lnTo>
                <a:lnTo>
                  <a:pt x="93116" y="1920"/>
                </a:lnTo>
                <a:lnTo>
                  <a:pt x="91196" y="2880"/>
                </a:lnTo>
                <a:lnTo>
                  <a:pt x="90236" y="3840"/>
                </a:lnTo>
                <a:lnTo>
                  <a:pt x="90236" y="4800"/>
                </a:lnTo>
                <a:lnTo>
                  <a:pt x="87355" y="15361"/>
                </a:lnTo>
                <a:lnTo>
                  <a:pt x="83515" y="10561"/>
                </a:lnTo>
                <a:lnTo>
                  <a:pt x="79674" y="6720"/>
                </a:lnTo>
                <a:lnTo>
                  <a:pt x="73913" y="3840"/>
                </a:lnTo>
                <a:lnTo>
                  <a:pt x="69113" y="960"/>
                </a:lnTo>
                <a:lnTo>
                  <a:pt x="63352" y="0"/>
                </a:lnTo>
                <a:lnTo>
                  <a:pt x="49911" y="0"/>
                </a:lnTo>
                <a:lnTo>
                  <a:pt x="43190" y="960"/>
                </a:lnTo>
                <a:lnTo>
                  <a:pt x="37444" y="3840"/>
                </a:lnTo>
                <a:lnTo>
                  <a:pt x="32644" y="6720"/>
                </a:lnTo>
                <a:lnTo>
                  <a:pt x="27843" y="9601"/>
                </a:lnTo>
                <a:lnTo>
                  <a:pt x="28803" y="38404"/>
                </a:lnTo>
                <a:lnTo>
                  <a:pt x="30723" y="34564"/>
                </a:lnTo>
                <a:lnTo>
                  <a:pt x="33604" y="30723"/>
                </a:lnTo>
                <a:lnTo>
                  <a:pt x="35509" y="27843"/>
                </a:lnTo>
                <a:lnTo>
                  <a:pt x="38389" y="24003"/>
                </a:lnTo>
                <a:lnTo>
                  <a:pt x="41285" y="21122"/>
                </a:lnTo>
                <a:lnTo>
                  <a:pt x="45125" y="19202"/>
                </a:lnTo>
                <a:lnTo>
                  <a:pt x="48006" y="17282"/>
                </a:lnTo>
                <a:lnTo>
                  <a:pt x="51846" y="16322"/>
                </a:lnTo>
                <a:lnTo>
                  <a:pt x="61432" y="16322"/>
                </a:lnTo>
                <a:lnTo>
                  <a:pt x="66233" y="18242"/>
                </a:lnTo>
                <a:lnTo>
                  <a:pt x="71033" y="20162"/>
                </a:lnTo>
                <a:lnTo>
                  <a:pt x="74874" y="23042"/>
                </a:lnTo>
                <a:lnTo>
                  <a:pt x="78714" y="26883"/>
                </a:lnTo>
                <a:lnTo>
                  <a:pt x="82555" y="32644"/>
                </a:lnTo>
                <a:lnTo>
                  <a:pt x="78714" y="51831"/>
                </a:lnTo>
                <a:lnTo>
                  <a:pt x="76794" y="58552"/>
                </a:lnTo>
                <a:lnTo>
                  <a:pt x="74874" y="65272"/>
                </a:lnTo>
                <a:lnTo>
                  <a:pt x="71993" y="71033"/>
                </a:lnTo>
                <a:lnTo>
                  <a:pt x="69113" y="76794"/>
                </a:lnTo>
                <a:lnTo>
                  <a:pt x="66233" y="81594"/>
                </a:lnTo>
                <a:lnTo>
                  <a:pt x="62392" y="85435"/>
                </a:lnTo>
                <a:lnTo>
                  <a:pt x="58567" y="90236"/>
                </a:lnTo>
                <a:lnTo>
                  <a:pt x="54726" y="93116"/>
                </a:lnTo>
                <a:lnTo>
                  <a:pt x="49911" y="95996"/>
                </a:lnTo>
                <a:lnTo>
                  <a:pt x="45125" y="97917"/>
                </a:lnTo>
                <a:lnTo>
                  <a:pt x="41285" y="98877"/>
                </a:lnTo>
                <a:lnTo>
                  <a:pt x="30723" y="98877"/>
                </a:lnTo>
                <a:lnTo>
                  <a:pt x="28803" y="96956"/>
                </a:lnTo>
                <a:lnTo>
                  <a:pt x="26883" y="95996"/>
                </a:lnTo>
                <a:lnTo>
                  <a:pt x="24963" y="94076"/>
                </a:lnTo>
                <a:lnTo>
                  <a:pt x="24002" y="92156"/>
                </a:lnTo>
                <a:lnTo>
                  <a:pt x="22082" y="89275"/>
                </a:lnTo>
                <a:lnTo>
                  <a:pt x="22082" y="87355"/>
                </a:lnTo>
                <a:lnTo>
                  <a:pt x="21122" y="84475"/>
                </a:lnTo>
                <a:lnTo>
                  <a:pt x="21122" y="64328"/>
                </a:lnTo>
                <a:lnTo>
                  <a:pt x="19202" y="18242"/>
                </a:lnTo>
                <a:lnTo>
                  <a:pt x="15361" y="24003"/>
                </a:lnTo>
                <a:lnTo>
                  <a:pt x="12481" y="28803"/>
                </a:lnTo>
                <a:lnTo>
                  <a:pt x="9601" y="34564"/>
                </a:lnTo>
                <a:lnTo>
                  <a:pt x="7680" y="40325"/>
                </a:lnTo>
                <a:lnTo>
                  <a:pt x="5760" y="46085"/>
                </a:lnTo>
                <a:lnTo>
                  <a:pt x="3840" y="51831"/>
                </a:lnTo>
                <a:lnTo>
                  <a:pt x="1920" y="57607"/>
                </a:lnTo>
                <a:lnTo>
                  <a:pt x="1920" y="62392"/>
                </a:lnTo>
                <a:lnTo>
                  <a:pt x="960" y="68168"/>
                </a:lnTo>
                <a:lnTo>
                  <a:pt x="0" y="72953"/>
                </a:lnTo>
                <a:close/>
              </a:path>
              <a:path w="107518" h="116159">
                <a:moveTo>
                  <a:pt x="27843" y="9601"/>
                </a:moveTo>
                <a:lnTo>
                  <a:pt x="23042" y="14401"/>
                </a:lnTo>
                <a:lnTo>
                  <a:pt x="19202" y="18242"/>
                </a:lnTo>
                <a:lnTo>
                  <a:pt x="21122" y="64328"/>
                </a:lnTo>
                <a:lnTo>
                  <a:pt x="22082" y="60487"/>
                </a:lnTo>
                <a:lnTo>
                  <a:pt x="23042" y="55671"/>
                </a:lnTo>
                <a:lnTo>
                  <a:pt x="24002" y="51831"/>
                </a:lnTo>
                <a:lnTo>
                  <a:pt x="25923" y="47045"/>
                </a:lnTo>
                <a:lnTo>
                  <a:pt x="26883" y="43205"/>
                </a:lnTo>
                <a:lnTo>
                  <a:pt x="28803" y="38404"/>
                </a:lnTo>
                <a:lnTo>
                  <a:pt x="27843" y="96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" name="object 201"/>
          <p:cNvSpPr/>
          <p:nvPr/>
        </p:nvSpPr>
        <p:spPr>
          <a:xfrm>
            <a:off x="2445288" y="3317427"/>
            <a:ext cx="81594" cy="114239"/>
          </a:xfrm>
          <a:custGeom>
            <a:avLst/>
            <a:gdLst/>
            <a:ahLst/>
            <a:cxnLst/>
            <a:rect l="l" t="t" r="r" b="b"/>
            <a:pathLst>
              <a:path w="81594" h="114239">
                <a:moveTo>
                  <a:pt x="81594" y="4800"/>
                </a:moveTo>
                <a:lnTo>
                  <a:pt x="81594" y="3840"/>
                </a:lnTo>
                <a:lnTo>
                  <a:pt x="80634" y="3840"/>
                </a:lnTo>
                <a:lnTo>
                  <a:pt x="80634" y="2880"/>
                </a:lnTo>
                <a:lnTo>
                  <a:pt x="79674" y="2880"/>
                </a:lnTo>
                <a:lnTo>
                  <a:pt x="79674" y="1920"/>
                </a:lnTo>
                <a:lnTo>
                  <a:pt x="78714" y="1920"/>
                </a:lnTo>
                <a:lnTo>
                  <a:pt x="77754" y="960"/>
                </a:lnTo>
                <a:lnTo>
                  <a:pt x="73913" y="960"/>
                </a:lnTo>
                <a:lnTo>
                  <a:pt x="72953" y="0"/>
                </a:lnTo>
                <a:lnTo>
                  <a:pt x="64312" y="0"/>
                </a:lnTo>
                <a:lnTo>
                  <a:pt x="61432" y="960"/>
                </a:lnTo>
                <a:lnTo>
                  <a:pt x="57591" y="1920"/>
                </a:lnTo>
                <a:lnTo>
                  <a:pt x="54711" y="2880"/>
                </a:lnTo>
                <a:lnTo>
                  <a:pt x="51831" y="4800"/>
                </a:lnTo>
                <a:lnTo>
                  <a:pt x="48950" y="7680"/>
                </a:lnTo>
                <a:lnTo>
                  <a:pt x="46070" y="9601"/>
                </a:lnTo>
                <a:lnTo>
                  <a:pt x="43190" y="12481"/>
                </a:lnTo>
                <a:lnTo>
                  <a:pt x="41269" y="15361"/>
                </a:lnTo>
                <a:lnTo>
                  <a:pt x="38389" y="18242"/>
                </a:lnTo>
                <a:lnTo>
                  <a:pt x="36469" y="21122"/>
                </a:lnTo>
                <a:lnTo>
                  <a:pt x="34564" y="24003"/>
                </a:lnTo>
                <a:lnTo>
                  <a:pt x="38389" y="4800"/>
                </a:lnTo>
                <a:lnTo>
                  <a:pt x="38389" y="2880"/>
                </a:lnTo>
                <a:lnTo>
                  <a:pt x="37429" y="2880"/>
                </a:lnTo>
                <a:lnTo>
                  <a:pt x="37429" y="1920"/>
                </a:lnTo>
                <a:lnTo>
                  <a:pt x="24003" y="1920"/>
                </a:lnTo>
                <a:lnTo>
                  <a:pt x="23027" y="2880"/>
                </a:lnTo>
                <a:lnTo>
                  <a:pt x="22067" y="2880"/>
                </a:lnTo>
                <a:lnTo>
                  <a:pt x="22067" y="3840"/>
                </a:lnTo>
                <a:lnTo>
                  <a:pt x="21122" y="3840"/>
                </a:lnTo>
                <a:lnTo>
                  <a:pt x="21122" y="4800"/>
                </a:lnTo>
                <a:lnTo>
                  <a:pt x="0" y="110398"/>
                </a:lnTo>
                <a:lnTo>
                  <a:pt x="0" y="112318"/>
                </a:lnTo>
                <a:lnTo>
                  <a:pt x="960" y="112318"/>
                </a:lnTo>
                <a:lnTo>
                  <a:pt x="960" y="113278"/>
                </a:lnTo>
                <a:lnTo>
                  <a:pt x="1920" y="113278"/>
                </a:lnTo>
                <a:lnTo>
                  <a:pt x="2880" y="114239"/>
                </a:lnTo>
                <a:lnTo>
                  <a:pt x="15346" y="114239"/>
                </a:lnTo>
                <a:lnTo>
                  <a:pt x="16322" y="113278"/>
                </a:lnTo>
                <a:lnTo>
                  <a:pt x="18227" y="113278"/>
                </a:lnTo>
                <a:lnTo>
                  <a:pt x="18227" y="112318"/>
                </a:lnTo>
                <a:lnTo>
                  <a:pt x="19187" y="112318"/>
                </a:lnTo>
                <a:lnTo>
                  <a:pt x="19187" y="110398"/>
                </a:lnTo>
                <a:lnTo>
                  <a:pt x="28788" y="63352"/>
                </a:lnTo>
                <a:lnTo>
                  <a:pt x="30723" y="56647"/>
                </a:lnTo>
                <a:lnTo>
                  <a:pt x="32628" y="50886"/>
                </a:lnTo>
                <a:lnTo>
                  <a:pt x="35509" y="45125"/>
                </a:lnTo>
                <a:lnTo>
                  <a:pt x="37429" y="40325"/>
                </a:lnTo>
                <a:lnTo>
                  <a:pt x="41269" y="35524"/>
                </a:lnTo>
                <a:lnTo>
                  <a:pt x="44150" y="30723"/>
                </a:lnTo>
                <a:lnTo>
                  <a:pt x="47990" y="26883"/>
                </a:lnTo>
                <a:lnTo>
                  <a:pt x="50871" y="24003"/>
                </a:lnTo>
                <a:lnTo>
                  <a:pt x="54711" y="22082"/>
                </a:lnTo>
                <a:lnTo>
                  <a:pt x="57591" y="19202"/>
                </a:lnTo>
                <a:lnTo>
                  <a:pt x="61432" y="18242"/>
                </a:lnTo>
                <a:lnTo>
                  <a:pt x="68153" y="18242"/>
                </a:lnTo>
                <a:lnTo>
                  <a:pt x="69113" y="19202"/>
                </a:lnTo>
                <a:lnTo>
                  <a:pt x="71033" y="19202"/>
                </a:lnTo>
                <a:lnTo>
                  <a:pt x="71993" y="20162"/>
                </a:lnTo>
                <a:lnTo>
                  <a:pt x="73913" y="20162"/>
                </a:lnTo>
                <a:lnTo>
                  <a:pt x="73913" y="21122"/>
                </a:lnTo>
                <a:lnTo>
                  <a:pt x="75834" y="21122"/>
                </a:lnTo>
                <a:lnTo>
                  <a:pt x="76794" y="20162"/>
                </a:lnTo>
                <a:lnTo>
                  <a:pt x="77754" y="19202"/>
                </a:lnTo>
                <a:lnTo>
                  <a:pt x="78714" y="18242"/>
                </a:lnTo>
                <a:lnTo>
                  <a:pt x="78714" y="17282"/>
                </a:lnTo>
                <a:lnTo>
                  <a:pt x="79674" y="16322"/>
                </a:lnTo>
                <a:lnTo>
                  <a:pt x="79674" y="13441"/>
                </a:lnTo>
                <a:lnTo>
                  <a:pt x="80634" y="12481"/>
                </a:lnTo>
                <a:lnTo>
                  <a:pt x="80634" y="6720"/>
                </a:lnTo>
                <a:lnTo>
                  <a:pt x="81594" y="5760"/>
                </a:lnTo>
                <a:lnTo>
                  <a:pt x="81594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" name="object 202"/>
          <p:cNvSpPr/>
          <p:nvPr/>
        </p:nvSpPr>
        <p:spPr>
          <a:xfrm>
            <a:off x="2550871" y="3317427"/>
            <a:ext cx="78729" cy="60677"/>
          </a:xfrm>
          <a:custGeom>
            <a:avLst/>
            <a:gdLst/>
            <a:ahLst/>
            <a:cxnLst/>
            <a:rect l="l" t="t" r="r" b="b"/>
            <a:pathLst>
              <a:path w="78729" h="60677">
                <a:moveTo>
                  <a:pt x="78729" y="26883"/>
                </a:moveTo>
                <a:lnTo>
                  <a:pt x="78729" y="24003"/>
                </a:lnTo>
                <a:lnTo>
                  <a:pt x="77769" y="20162"/>
                </a:lnTo>
                <a:lnTo>
                  <a:pt x="75849" y="17282"/>
                </a:lnTo>
                <a:lnTo>
                  <a:pt x="74889" y="14401"/>
                </a:lnTo>
                <a:lnTo>
                  <a:pt x="72969" y="11521"/>
                </a:lnTo>
                <a:lnTo>
                  <a:pt x="70088" y="8641"/>
                </a:lnTo>
                <a:lnTo>
                  <a:pt x="67208" y="5760"/>
                </a:lnTo>
                <a:lnTo>
                  <a:pt x="63367" y="3840"/>
                </a:lnTo>
                <a:lnTo>
                  <a:pt x="58567" y="1920"/>
                </a:lnTo>
                <a:lnTo>
                  <a:pt x="53766" y="960"/>
                </a:lnTo>
                <a:lnTo>
                  <a:pt x="48006" y="0"/>
                </a:lnTo>
                <a:lnTo>
                  <a:pt x="34564" y="0"/>
                </a:lnTo>
                <a:lnTo>
                  <a:pt x="26898" y="960"/>
                </a:lnTo>
                <a:lnTo>
                  <a:pt x="21122" y="3840"/>
                </a:lnTo>
                <a:lnTo>
                  <a:pt x="15361" y="5760"/>
                </a:lnTo>
                <a:lnTo>
                  <a:pt x="9616" y="8641"/>
                </a:lnTo>
                <a:lnTo>
                  <a:pt x="4815" y="13441"/>
                </a:lnTo>
                <a:lnTo>
                  <a:pt x="0" y="17282"/>
                </a:lnTo>
                <a:lnTo>
                  <a:pt x="3840" y="48006"/>
                </a:lnTo>
                <a:lnTo>
                  <a:pt x="4815" y="43205"/>
                </a:lnTo>
                <a:lnTo>
                  <a:pt x="6720" y="39364"/>
                </a:lnTo>
                <a:lnTo>
                  <a:pt x="8656" y="35524"/>
                </a:lnTo>
                <a:lnTo>
                  <a:pt x="10561" y="31683"/>
                </a:lnTo>
                <a:lnTo>
                  <a:pt x="13456" y="27843"/>
                </a:lnTo>
                <a:lnTo>
                  <a:pt x="16337" y="24963"/>
                </a:lnTo>
                <a:lnTo>
                  <a:pt x="19202" y="22082"/>
                </a:lnTo>
                <a:lnTo>
                  <a:pt x="23058" y="19202"/>
                </a:lnTo>
                <a:lnTo>
                  <a:pt x="26898" y="18242"/>
                </a:lnTo>
                <a:lnTo>
                  <a:pt x="30723" y="16322"/>
                </a:lnTo>
                <a:lnTo>
                  <a:pt x="35524" y="15361"/>
                </a:lnTo>
                <a:lnTo>
                  <a:pt x="46085" y="15361"/>
                </a:lnTo>
                <a:lnTo>
                  <a:pt x="50886" y="16322"/>
                </a:lnTo>
                <a:lnTo>
                  <a:pt x="53766" y="19202"/>
                </a:lnTo>
                <a:lnTo>
                  <a:pt x="56647" y="21122"/>
                </a:lnTo>
                <a:lnTo>
                  <a:pt x="58567" y="24003"/>
                </a:lnTo>
                <a:lnTo>
                  <a:pt x="58567" y="30723"/>
                </a:lnTo>
                <a:lnTo>
                  <a:pt x="57607" y="33604"/>
                </a:lnTo>
                <a:lnTo>
                  <a:pt x="56647" y="35524"/>
                </a:lnTo>
                <a:lnTo>
                  <a:pt x="54726" y="38404"/>
                </a:lnTo>
                <a:lnTo>
                  <a:pt x="52806" y="40325"/>
                </a:lnTo>
                <a:lnTo>
                  <a:pt x="48966" y="42245"/>
                </a:lnTo>
                <a:lnTo>
                  <a:pt x="46085" y="44165"/>
                </a:lnTo>
                <a:lnTo>
                  <a:pt x="41285" y="45125"/>
                </a:lnTo>
                <a:lnTo>
                  <a:pt x="35524" y="46085"/>
                </a:lnTo>
                <a:lnTo>
                  <a:pt x="31010" y="60677"/>
                </a:lnTo>
                <a:lnTo>
                  <a:pt x="42245" y="59512"/>
                </a:lnTo>
                <a:lnTo>
                  <a:pt x="50886" y="57607"/>
                </a:lnTo>
                <a:lnTo>
                  <a:pt x="57607" y="55671"/>
                </a:lnTo>
                <a:lnTo>
                  <a:pt x="62407" y="51831"/>
                </a:lnTo>
                <a:lnTo>
                  <a:pt x="68168" y="48966"/>
                </a:lnTo>
                <a:lnTo>
                  <a:pt x="72008" y="45125"/>
                </a:lnTo>
                <a:lnTo>
                  <a:pt x="74889" y="41285"/>
                </a:lnTo>
                <a:lnTo>
                  <a:pt x="76809" y="36484"/>
                </a:lnTo>
                <a:lnTo>
                  <a:pt x="78729" y="31683"/>
                </a:lnTo>
                <a:lnTo>
                  <a:pt x="78729" y="268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" name="object 203"/>
          <p:cNvSpPr/>
          <p:nvPr/>
        </p:nvSpPr>
        <p:spPr>
          <a:xfrm>
            <a:off x="2529763" y="3334710"/>
            <a:ext cx="81594" cy="98877"/>
          </a:xfrm>
          <a:custGeom>
            <a:avLst/>
            <a:gdLst/>
            <a:ahLst/>
            <a:cxnLst/>
            <a:rect l="l" t="t" r="r" b="b"/>
            <a:pathLst>
              <a:path w="81594" h="98877">
                <a:moveTo>
                  <a:pt x="0" y="59512"/>
                </a:moveTo>
                <a:lnTo>
                  <a:pt x="0" y="66233"/>
                </a:lnTo>
                <a:lnTo>
                  <a:pt x="960" y="71993"/>
                </a:lnTo>
                <a:lnTo>
                  <a:pt x="1920" y="76794"/>
                </a:lnTo>
                <a:lnTo>
                  <a:pt x="3840" y="81594"/>
                </a:lnTo>
                <a:lnTo>
                  <a:pt x="6720" y="85435"/>
                </a:lnTo>
                <a:lnTo>
                  <a:pt x="10561" y="89275"/>
                </a:lnTo>
                <a:lnTo>
                  <a:pt x="13441" y="92156"/>
                </a:lnTo>
                <a:lnTo>
                  <a:pt x="18242" y="95036"/>
                </a:lnTo>
                <a:lnTo>
                  <a:pt x="23042" y="95996"/>
                </a:lnTo>
                <a:lnTo>
                  <a:pt x="28788" y="97917"/>
                </a:lnTo>
                <a:lnTo>
                  <a:pt x="34564" y="98877"/>
                </a:lnTo>
                <a:lnTo>
                  <a:pt x="45110" y="98877"/>
                </a:lnTo>
                <a:lnTo>
                  <a:pt x="49911" y="97917"/>
                </a:lnTo>
                <a:lnTo>
                  <a:pt x="53751" y="97917"/>
                </a:lnTo>
                <a:lnTo>
                  <a:pt x="57591" y="96956"/>
                </a:lnTo>
                <a:lnTo>
                  <a:pt x="60472" y="96956"/>
                </a:lnTo>
                <a:lnTo>
                  <a:pt x="64312" y="95996"/>
                </a:lnTo>
                <a:lnTo>
                  <a:pt x="67193" y="95036"/>
                </a:lnTo>
                <a:lnTo>
                  <a:pt x="70073" y="94076"/>
                </a:lnTo>
                <a:lnTo>
                  <a:pt x="72953" y="94076"/>
                </a:lnTo>
                <a:lnTo>
                  <a:pt x="74874" y="93116"/>
                </a:lnTo>
                <a:lnTo>
                  <a:pt x="76794" y="92156"/>
                </a:lnTo>
                <a:lnTo>
                  <a:pt x="77754" y="91196"/>
                </a:lnTo>
                <a:lnTo>
                  <a:pt x="78714" y="90236"/>
                </a:lnTo>
                <a:lnTo>
                  <a:pt x="78714" y="89275"/>
                </a:lnTo>
                <a:lnTo>
                  <a:pt x="79674" y="88315"/>
                </a:lnTo>
                <a:lnTo>
                  <a:pt x="79674" y="87355"/>
                </a:lnTo>
                <a:lnTo>
                  <a:pt x="80634" y="86395"/>
                </a:lnTo>
                <a:lnTo>
                  <a:pt x="80634" y="83515"/>
                </a:lnTo>
                <a:lnTo>
                  <a:pt x="81594" y="82555"/>
                </a:lnTo>
                <a:lnTo>
                  <a:pt x="81594" y="76794"/>
                </a:lnTo>
                <a:lnTo>
                  <a:pt x="80634" y="76794"/>
                </a:lnTo>
                <a:lnTo>
                  <a:pt x="80634" y="75834"/>
                </a:lnTo>
                <a:lnTo>
                  <a:pt x="78714" y="75834"/>
                </a:lnTo>
                <a:lnTo>
                  <a:pt x="77754" y="76794"/>
                </a:lnTo>
                <a:lnTo>
                  <a:pt x="75834" y="76794"/>
                </a:lnTo>
                <a:lnTo>
                  <a:pt x="73914" y="77754"/>
                </a:lnTo>
                <a:lnTo>
                  <a:pt x="71033" y="78714"/>
                </a:lnTo>
                <a:lnTo>
                  <a:pt x="68153" y="79674"/>
                </a:lnTo>
                <a:lnTo>
                  <a:pt x="65272" y="80634"/>
                </a:lnTo>
                <a:lnTo>
                  <a:pt x="61432" y="81594"/>
                </a:lnTo>
                <a:lnTo>
                  <a:pt x="57591" y="81594"/>
                </a:lnTo>
                <a:lnTo>
                  <a:pt x="53751" y="82555"/>
                </a:lnTo>
                <a:lnTo>
                  <a:pt x="35509" y="82555"/>
                </a:lnTo>
                <a:lnTo>
                  <a:pt x="29763" y="80634"/>
                </a:lnTo>
                <a:lnTo>
                  <a:pt x="25923" y="76794"/>
                </a:lnTo>
                <a:lnTo>
                  <a:pt x="22082" y="72953"/>
                </a:lnTo>
                <a:lnTo>
                  <a:pt x="20162" y="66233"/>
                </a:lnTo>
                <a:lnTo>
                  <a:pt x="20162" y="49911"/>
                </a:lnTo>
                <a:lnTo>
                  <a:pt x="21107" y="47045"/>
                </a:lnTo>
                <a:lnTo>
                  <a:pt x="21107" y="44165"/>
                </a:lnTo>
                <a:lnTo>
                  <a:pt x="33604" y="44165"/>
                </a:lnTo>
                <a:lnTo>
                  <a:pt x="38643" y="44105"/>
                </a:lnTo>
                <a:lnTo>
                  <a:pt x="52117" y="43395"/>
                </a:lnTo>
                <a:lnTo>
                  <a:pt x="56631" y="28803"/>
                </a:lnTo>
                <a:lnTo>
                  <a:pt x="51831" y="29763"/>
                </a:lnTo>
                <a:lnTo>
                  <a:pt x="45110" y="30723"/>
                </a:lnTo>
                <a:lnTo>
                  <a:pt x="24947" y="30723"/>
                </a:lnTo>
                <a:lnTo>
                  <a:pt x="21107" y="0"/>
                </a:lnTo>
                <a:lnTo>
                  <a:pt x="17282" y="4800"/>
                </a:lnTo>
                <a:lnTo>
                  <a:pt x="14401" y="9601"/>
                </a:lnTo>
                <a:lnTo>
                  <a:pt x="10561" y="15361"/>
                </a:lnTo>
                <a:lnTo>
                  <a:pt x="7680" y="20162"/>
                </a:lnTo>
                <a:lnTo>
                  <a:pt x="5760" y="25923"/>
                </a:lnTo>
                <a:lnTo>
                  <a:pt x="3840" y="31683"/>
                </a:lnTo>
                <a:lnTo>
                  <a:pt x="1920" y="37444"/>
                </a:lnTo>
                <a:lnTo>
                  <a:pt x="960" y="43205"/>
                </a:lnTo>
                <a:lnTo>
                  <a:pt x="0" y="48950"/>
                </a:lnTo>
                <a:lnTo>
                  <a:pt x="0" y="5951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" name="object 204"/>
          <p:cNvSpPr/>
          <p:nvPr/>
        </p:nvSpPr>
        <p:spPr>
          <a:xfrm>
            <a:off x="1525630" y="3607338"/>
            <a:ext cx="156484" cy="112318"/>
          </a:xfrm>
          <a:custGeom>
            <a:avLst/>
            <a:gdLst/>
            <a:ahLst/>
            <a:cxnLst/>
            <a:rect l="l" t="t" r="r" b="b"/>
            <a:pathLst>
              <a:path w="156484" h="112318">
                <a:moveTo>
                  <a:pt x="154548" y="0"/>
                </a:moveTo>
                <a:lnTo>
                  <a:pt x="141122" y="0"/>
                </a:lnTo>
                <a:lnTo>
                  <a:pt x="140162" y="960"/>
                </a:lnTo>
                <a:lnTo>
                  <a:pt x="138242" y="960"/>
                </a:lnTo>
                <a:lnTo>
                  <a:pt x="137281" y="1920"/>
                </a:lnTo>
                <a:lnTo>
                  <a:pt x="136321" y="2880"/>
                </a:lnTo>
                <a:lnTo>
                  <a:pt x="136321" y="3840"/>
                </a:lnTo>
                <a:lnTo>
                  <a:pt x="133441" y="11521"/>
                </a:lnTo>
                <a:lnTo>
                  <a:pt x="130561" y="19202"/>
                </a:lnTo>
                <a:lnTo>
                  <a:pt x="127680" y="26883"/>
                </a:lnTo>
                <a:lnTo>
                  <a:pt x="124800" y="34564"/>
                </a:lnTo>
                <a:lnTo>
                  <a:pt x="121919" y="42245"/>
                </a:lnTo>
                <a:lnTo>
                  <a:pt x="118079" y="49926"/>
                </a:lnTo>
                <a:lnTo>
                  <a:pt x="115199" y="57607"/>
                </a:lnTo>
                <a:lnTo>
                  <a:pt x="111358" y="65288"/>
                </a:lnTo>
                <a:lnTo>
                  <a:pt x="107518" y="72009"/>
                </a:lnTo>
                <a:lnTo>
                  <a:pt x="104637" y="78714"/>
                </a:lnTo>
                <a:lnTo>
                  <a:pt x="100797" y="84475"/>
                </a:lnTo>
                <a:lnTo>
                  <a:pt x="96956" y="90236"/>
                </a:lnTo>
                <a:lnTo>
                  <a:pt x="87355" y="3840"/>
                </a:lnTo>
                <a:lnTo>
                  <a:pt x="87355" y="960"/>
                </a:lnTo>
                <a:lnTo>
                  <a:pt x="85435" y="960"/>
                </a:lnTo>
                <a:lnTo>
                  <a:pt x="85435" y="0"/>
                </a:lnTo>
                <a:lnTo>
                  <a:pt x="72969" y="0"/>
                </a:lnTo>
                <a:lnTo>
                  <a:pt x="71993" y="960"/>
                </a:lnTo>
                <a:lnTo>
                  <a:pt x="70073" y="960"/>
                </a:lnTo>
                <a:lnTo>
                  <a:pt x="70073" y="1920"/>
                </a:lnTo>
                <a:lnTo>
                  <a:pt x="69128" y="1920"/>
                </a:lnTo>
                <a:lnTo>
                  <a:pt x="69128" y="2880"/>
                </a:lnTo>
                <a:lnTo>
                  <a:pt x="68153" y="2880"/>
                </a:lnTo>
                <a:lnTo>
                  <a:pt x="68153" y="3840"/>
                </a:lnTo>
                <a:lnTo>
                  <a:pt x="27843" y="91196"/>
                </a:lnTo>
                <a:lnTo>
                  <a:pt x="19202" y="3840"/>
                </a:lnTo>
                <a:lnTo>
                  <a:pt x="19202" y="960"/>
                </a:lnTo>
                <a:lnTo>
                  <a:pt x="17282" y="960"/>
                </a:lnTo>
                <a:lnTo>
                  <a:pt x="17282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8641"/>
                </a:lnTo>
                <a:lnTo>
                  <a:pt x="11521" y="108478"/>
                </a:lnTo>
                <a:lnTo>
                  <a:pt x="11521" y="110398"/>
                </a:lnTo>
                <a:lnTo>
                  <a:pt x="12481" y="110398"/>
                </a:lnTo>
                <a:lnTo>
                  <a:pt x="12481" y="111358"/>
                </a:lnTo>
                <a:lnTo>
                  <a:pt x="14401" y="111358"/>
                </a:lnTo>
                <a:lnTo>
                  <a:pt x="15361" y="112318"/>
                </a:lnTo>
                <a:lnTo>
                  <a:pt x="27843" y="112318"/>
                </a:lnTo>
                <a:lnTo>
                  <a:pt x="27843" y="92156"/>
                </a:lnTo>
                <a:lnTo>
                  <a:pt x="28803" y="112318"/>
                </a:lnTo>
                <a:lnTo>
                  <a:pt x="31683" y="112318"/>
                </a:lnTo>
                <a:lnTo>
                  <a:pt x="32644" y="111358"/>
                </a:lnTo>
                <a:lnTo>
                  <a:pt x="34564" y="111358"/>
                </a:lnTo>
                <a:lnTo>
                  <a:pt x="34564" y="110398"/>
                </a:lnTo>
                <a:lnTo>
                  <a:pt x="35524" y="110398"/>
                </a:lnTo>
                <a:lnTo>
                  <a:pt x="36484" y="109438"/>
                </a:lnTo>
                <a:lnTo>
                  <a:pt x="37444" y="108478"/>
                </a:lnTo>
                <a:lnTo>
                  <a:pt x="72969" y="30723"/>
                </a:lnTo>
                <a:lnTo>
                  <a:pt x="80634" y="108478"/>
                </a:lnTo>
                <a:lnTo>
                  <a:pt x="80634" y="110398"/>
                </a:lnTo>
                <a:lnTo>
                  <a:pt x="81594" y="111358"/>
                </a:lnTo>
                <a:lnTo>
                  <a:pt x="82555" y="111358"/>
                </a:lnTo>
                <a:lnTo>
                  <a:pt x="83515" y="112318"/>
                </a:lnTo>
                <a:lnTo>
                  <a:pt x="97916" y="112318"/>
                </a:lnTo>
                <a:lnTo>
                  <a:pt x="96956" y="91196"/>
                </a:lnTo>
                <a:lnTo>
                  <a:pt x="97916" y="112318"/>
                </a:lnTo>
                <a:lnTo>
                  <a:pt x="98877" y="112318"/>
                </a:lnTo>
                <a:lnTo>
                  <a:pt x="100797" y="111358"/>
                </a:lnTo>
                <a:lnTo>
                  <a:pt x="101757" y="111358"/>
                </a:lnTo>
                <a:lnTo>
                  <a:pt x="102717" y="110398"/>
                </a:lnTo>
                <a:lnTo>
                  <a:pt x="103677" y="109438"/>
                </a:lnTo>
                <a:lnTo>
                  <a:pt x="104637" y="109438"/>
                </a:lnTo>
                <a:lnTo>
                  <a:pt x="106606" y="106026"/>
                </a:lnTo>
                <a:lnTo>
                  <a:pt x="113375" y="95322"/>
                </a:lnTo>
                <a:lnTo>
                  <a:pt x="119999" y="84475"/>
                </a:lnTo>
                <a:lnTo>
                  <a:pt x="121498" y="82046"/>
                </a:lnTo>
                <a:lnTo>
                  <a:pt x="127788" y="71044"/>
                </a:lnTo>
                <a:lnTo>
                  <a:pt x="133441" y="59512"/>
                </a:lnTo>
                <a:lnTo>
                  <a:pt x="135085" y="56490"/>
                </a:lnTo>
                <a:lnTo>
                  <a:pt x="140752" y="45051"/>
                </a:lnTo>
                <a:lnTo>
                  <a:pt x="145922" y="33604"/>
                </a:lnTo>
                <a:lnTo>
                  <a:pt x="146640" y="31504"/>
                </a:lnTo>
                <a:lnTo>
                  <a:pt x="151129" y="19592"/>
                </a:lnTo>
                <a:lnTo>
                  <a:pt x="155508" y="7680"/>
                </a:lnTo>
                <a:lnTo>
                  <a:pt x="155508" y="5760"/>
                </a:lnTo>
                <a:lnTo>
                  <a:pt x="156484" y="4800"/>
                </a:lnTo>
                <a:lnTo>
                  <a:pt x="156484" y="1920"/>
                </a:lnTo>
                <a:lnTo>
                  <a:pt x="155508" y="1920"/>
                </a:lnTo>
                <a:lnTo>
                  <a:pt x="155508" y="960"/>
                </a:lnTo>
                <a:lnTo>
                  <a:pt x="154548" y="960"/>
                </a:lnTo>
                <a:lnTo>
                  <a:pt x="154548" y="0"/>
                </a:lnTo>
                <a:close/>
              </a:path>
              <a:path w="156484" h="112318">
                <a:moveTo>
                  <a:pt x="28803" y="112318"/>
                </a:moveTo>
                <a:lnTo>
                  <a:pt x="27843" y="92156"/>
                </a:lnTo>
                <a:lnTo>
                  <a:pt x="27843" y="112318"/>
                </a:lnTo>
                <a:lnTo>
                  <a:pt x="28803" y="11231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" name="object 205"/>
          <p:cNvSpPr/>
          <p:nvPr/>
        </p:nvSpPr>
        <p:spPr>
          <a:xfrm>
            <a:off x="1687860" y="3564148"/>
            <a:ext cx="50886" cy="155508"/>
          </a:xfrm>
          <a:custGeom>
            <a:avLst/>
            <a:gdLst/>
            <a:ahLst/>
            <a:cxnLst/>
            <a:rect l="l" t="t" r="r" b="b"/>
            <a:pathLst>
              <a:path w="50886" h="155508">
                <a:moveTo>
                  <a:pt x="0" y="152628"/>
                </a:moveTo>
                <a:lnTo>
                  <a:pt x="975" y="153588"/>
                </a:lnTo>
                <a:lnTo>
                  <a:pt x="975" y="154548"/>
                </a:lnTo>
                <a:lnTo>
                  <a:pt x="1935" y="154548"/>
                </a:lnTo>
                <a:lnTo>
                  <a:pt x="2880" y="155508"/>
                </a:lnTo>
                <a:lnTo>
                  <a:pt x="16322" y="155508"/>
                </a:lnTo>
                <a:lnTo>
                  <a:pt x="17282" y="154548"/>
                </a:lnTo>
                <a:lnTo>
                  <a:pt x="19202" y="154548"/>
                </a:lnTo>
                <a:lnTo>
                  <a:pt x="19202" y="153588"/>
                </a:lnTo>
                <a:lnTo>
                  <a:pt x="20162" y="153588"/>
                </a:lnTo>
                <a:lnTo>
                  <a:pt x="20162" y="152628"/>
                </a:lnTo>
                <a:lnTo>
                  <a:pt x="41285" y="47030"/>
                </a:lnTo>
                <a:lnTo>
                  <a:pt x="41285" y="45110"/>
                </a:lnTo>
                <a:lnTo>
                  <a:pt x="40325" y="45110"/>
                </a:lnTo>
                <a:lnTo>
                  <a:pt x="40325" y="44150"/>
                </a:lnTo>
                <a:lnTo>
                  <a:pt x="38404" y="44150"/>
                </a:lnTo>
                <a:lnTo>
                  <a:pt x="38404" y="43190"/>
                </a:lnTo>
                <a:lnTo>
                  <a:pt x="25923" y="43190"/>
                </a:lnTo>
                <a:lnTo>
                  <a:pt x="24963" y="44150"/>
                </a:lnTo>
                <a:lnTo>
                  <a:pt x="23042" y="44150"/>
                </a:lnTo>
                <a:lnTo>
                  <a:pt x="23042" y="45110"/>
                </a:lnTo>
                <a:lnTo>
                  <a:pt x="22082" y="45110"/>
                </a:lnTo>
                <a:lnTo>
                  <a:pt x="22082" y="47030"/>
                </a:lnTo>
                <a:lnTo>
                  <a:pt x="975" y="152628"/>
                </a:lnTo>
                <a:lnTo>
                  <a:pt x="0" y="152628"/>
                </a:lnTo>
                <a:close/>
              </a:path>
              <a:path w="50886" h="155508">
                <a:moveTo>
                  <a:pt x="27843" y="7665"/>
                </a:moveTo>
                <a:lnTo>
                  <a:pt x="26883" y="9601"/>
                </a:lnTo>
                <a:lnTo>
                  <a:pt x="26883" y="11506"/>
                </a:lnTo>
                <a:lnTo>
                  <a:pt x="25923" y="13441"/>
                </a:lnTo>
                <a:lnTo>
                  <a:pt x="25923" y="18227"/>
                </a:lnTo>
                <a:lnTo>
                  <a:pt x="26883" y="19187"/>
                </a:lnTo>
                <a:lnTo>
                  <a:pt x="26883" y="20147"/>
                </a:lnTo>
                <a:lnTo>
                  <a:pt x="27843" y="21122"/>
                </a:lnTo>
                <a:lnTo>
                  <a:pt x="28803" y="22067"/>
                </a:lnTo>
                <a:lnTo>
                  <a:pt x="30723" y="22067"/>
                </a:lnTo>
                <a:lnTo>
                  <a:pt x="31683" y="23027"/>
                </a:lnTo>
                <a:lnTo>
                  <a:pt x="40325" y="23027"/>
                </a:lnTo>
                <a:lnTo>
                  <a:pt x="42245" y="22067"/>
                </a:lnTo>
                <a:lnTo>
                  <a:pt x="44165" y="22067"/>
                </a:lnTo>
                <a:lnTo>
                  <a:pt x="45125" y="21122"/>
                </a:lnTo>
                <a:lnTo>
                  <a:pt x="46085" y="20147"/>
                </a:lnTo>
                <a:lnTo>
                  <a:pt x="47045" y="19187"/>
                </a:lnTo>
                <a:lnTo>
                  <a:pt x="48006" y="18227"/>
                </a:lnTo>
                <a:lnTo>
                  <a:pt x="48966" y="16306"/>
                </a:lnTo>
                <a:lnTo>
                  <a:pt x="49926" y="15346"/>
                </a:lnTo>
                <a:lnTo>
                  <a:pt x="49926" y="13441"/>
                </a:lnTo>
                <a:lnTo>
                  <a:pt x="50886" y="11506"/>
                </a:lnTo>
                <a:lnTo>
                  <a:pt x="50886" y="2880"/>
                </a:lnTo>
                <a:lnTo>
                  <a:pt x="49926" y="1920"/>
                </a:lnTo>
                <a:lnTo>
                  <a:pt x="48966" y="944"/>
                </a:lnTo>
                <a:lnTo>
                  <a:pt x="48006" y="0"/>
                </a:lnTo>
                <a:lnTo>
                  <a:pt x="34564" y="0"/>
                </a:lnTo>
                <a:lnTo>
                  <a:pt x="33604" y="944"/>
                </a:lnTo>
                <a:lnTo>
                  <a:pt x="31683" y="944"/>
                </a:lnTo>
                <a:lnTo>
                  <a:pt x="30723" y="1920"/>
                </a:lnTo>
                <a:lnTo>
                  <a:pt x="29763" y="2880"/>
                </a:lnTo>
                <a:lnTo>
                  <a:pt x="28803" y="4785"/>
                </a:lnTo>
                <a:lnTo>
                  <a:pt x="27843" y="5760"/>
                </a:lnTo>
                <a:lnTo>
                  <a:pt x="27843" y="766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" name="object 206"/>
          <p:cNvSpPr/>
          <p:nvPr/>
        </p:nvSpPr>
        <p:spPr>
          <a:xfrm>
            <a:off x="1749308" y="3579495"/>
            <a:ext cx="70073" cy="142082"/>
          </a:xfrm>
          <a:custGeom>
            <a:avLst/>
            <a:gdLst/>
            <a:ahLst/>
            <a:cxnLst/>
            <a:rect l="l" t="t" r="r" b="b"/>
            <a:pathLst>
              <a:path w="70073" h="142082">
                <a:moveTo>
                  <a:pt x="31683" y="142082"/>
                </a:moveTo>
                <a:lnTo>
                  <a:pt x="33604" y="142082"/>
                </a:lnTo>
                <a:lnTo>
                  <a:pt x="35509" y="141122"/>
                </a:lnTo>
                <a:lnTo>
                  <a:pt x="38404" y="141122"/>
                </a:lnTo>
                <a:lnTo>
                  <a:pt x="40309" y="140162"/>
                </a:lnTo>
                <a:lnTo>
                  <a:pt x="42230" y="140162"/>
                </a:lnTo>
                <a:lnTo>
                  <a:pt x="43190" y="139202"/>
                </a:lnTo>
                <a:lnTo>
                  <a:pt x="45125" y="139202"/>
                </a:lnTo>
                <a:lnTo>
                  <a:pt x="46070" y="138242"/>
                </a:lnTo>
                <a:lnTo>
                  <a:pt x="47030" y="138242"/>
                </a:lnTo>
                <a:lnTo>
                  <a:pt x="47990" y="137281"/>
                </a:lnTo>
                <a:lnTo>
                  <a:pt x="48950" y="136321"/>
                </a:lnTo>
                <a:lnTo>
                  <a:pt x="48950" y="135361"/>
                </a:lnTo>
                <a:lnTo>
                  <a:pt x="49911" y="134401"/>
                </a:lnTo>
                <a:lnTo>
                  <a:pt x="49911" y="132481"/>
                </a:lnTo>
                <a:lnTo>
                  <a:pt x="50871" y="130561"/>
                </a:lnTo>
                <a:lnTo>
                  <a:pt x="50871" y="127680"/>
                </a:lnTo>
                <a:lnTo>
                  <a:pt x="51831" y="125760"/>
                </a:lnTo>
                <a:lnTo>
                  <a:pt x="51831" y="123840"/>
                </a:lnTo>
                <a:lnTo>
                  <a:pt x="50871" y="122880"/>
                </a:lnTo>
                <a:lnTo>
                  <a:pt x="50871" y="121920"/>
                </a:lnTo>
                <a:lnTo>
                  <a:pt x="47990" y="121920"/>
                </a:lnTo>
                <a:lnTo>
                  <a:pt x="47030" y="122880"/>
                </a:lnTo>
                <a:lnTo>
                  <a:pt x="45125" y="122880"/>
                </a:lnTo>
                <a:lnTo>
                  <a:pt x="44150" y="123840"/>
                </a:lnTo>
                <a:lnTo>
                  <a:pt x="43190" y="123840"/>
                </a:lnTo>
                <a:lnTo>
                  <a:pt x="41285" y="124800"/>
                </a:lnTo>
                <a:lnTo>
                  <a:pt x="38404" y="124800"/>
                </a:lnTo>
                <a:lnTo>
                  <a:pt x="36469" y="125760"/>
                </a:lnTo>
                <a:lnTo>
                  <a:pt x="30723" y="125760"/>
                </a:lnTo>
                <a:lnTo>
                  <a:pt x="27843" y="124800"/>
                </a:lnTo>
                <a:lnTo>
                  <a:pt x="25907" y="122880"/>
                </a:lnTo>
                <a:lnTo>
                  <a:pt x="24947" y="120959"/>
                </a:lnTo>
                <a:lnTo>
                  <a:pt x="24003" y="118079"/>
                </a:lnTo>
                <a:lnTo>
                  <a:pt x="24003" y="108478"/>
                </a:lnTo>
                <a:lnTo>
                  <a:pt x="24947" y="106558"/>
                </a:lnTo>
                <a:lnTo>
                  <a:pt x="24947" y="103692"/>
                </a:lnTo>
                <a:lnTo>
                  <a:pt x="36469" y="44165"/>
                </a:lnTo>
                <a:lnTo>
                  <a:pt x="66233" y="44165"/>
                </a:lnTo>
                <a:lnTo>
                  <a:pt x="66233" y="43205"/>
                </a:lnTo>
                <a:lnTo>
                  <a:pt x="67193" y="43205"/>
                </a:lnTo>
                <a:lnTo>
                  <a:pt x="67193" y="42245"/>
                </a:lnTo>
                <a:lnTo>
                  <a:pt x="68153" y="41285"/>
                </a:lnTo>
                <a:lnTo>
                  <a:pt x="68153" y="40325"/>
                </a:lnTo>
                <a:lnTo>
                  <a:pt x="69113" y="39364"/>
                </a:lnTo>
                <a:lnTo>
                  <a:pt x="69113" y="37444"/>
                </a:lnTo>
                <a:lnTo>
                  <a:pt x="70073" y="36484"/>
                </a:lnTo>
                <a:lnTo>
                  <a:pt x="70073" y="30723"/>
                </a:lnTo>
                <a:lnTo>
                  <a:pt x="69113" y="29763"/>
                </a:lnTo>
                <a:lnTo>
                  <a:pt x="69113" y="28803"/>
                </a:lnTo>
                <a:lnTo>
                  <a:pt x="40309" y="28803"/>
                </a:lnTo>
                <a:lnTo>
                  <a:pt x="45125" y="2880"/>
                </a:lnTo>
                <a:lnTo>
                  <a:pt x="45125" y="960"/>
                </a:lnTo>
                <a:lnTo>
                  <a:pt x="43190" y="960"/>
                </a:lnTo>
                <a:lnTo>
                  <a:pt x="43190" y="0"/>
                </a:lnTo>
                <a:lnTo>
                  <a:pt x="28788" y="0"/>
                </a:lnTo>
                <a:lnTo>
                  <a:pt x="28788" y="960"/>
                </a:lnTo>
                <a:lnTo>
                  <a:pt x="26883" y="960"/>
                </a:lnTo>
                <a:lnTo>
                  <a:pt x="26883" y="1935"/>
                </a:lnTo>
                <a:lnTo>
                  <a:pt x="25907" y="1935"/>
                </a:lnTo>
                <a:lnTo>
                  <a:pt x="25907" y="2880"/>
                </a:lnTo>
                <a:lnTo>
                  <a:pt x="21122" y="28803"/>
                </a:lnTo>
                <a:lnTo>
                  <a:pt x="3840" y="28803"/>
                </a:lnTo>
                <a:lnTo>
                  <a:pt x="2880" y="29763"/>
                </a:lnTo>
                <a:lnTo>
                  <a:pt x="2880" y="30723"/>
                </a:lnTo>
                <a:lnTo>
                  <a:pt x="1920" y="31683"/>
                </a:lnTo>
                <a:lnTo>
                  <a:pt x="1920" y="32644"/>
                </a:lnTo>
                <a:lnTo>
                  <a:pt x="960" y="34564"/>
                </a:lnTo>
                <a:lnTo>
                  <a:pt x="960" y="35524"/>
                </a:lnTo>
                <a:lnTo>
                  <a:pt x="0" y="36484"/>
                </a:lnTo>
                <a:lnTo>
                  <a:pt x="0" y="43205"/>
                </a:lnTo>
                <a:lnTo>
                  <a:pt x="960" y="44165"/>
                </a:lnTo>
                <a:lnTo>
                  <a:pt x="17282" y="44165"/>
                </a:lnTo>
                <a:lnTo>
                  <a:pt x="5760" y="103692"/>
                </a:lnTo>
                <a:lnTo>
                  <a:pt x="5760" y="104637"/>
                </a:lnTo>
                <a:lnTo>
                  <a:pt x="4800" y="106558"/>
                </a:lnTo>
                <a:lnTo>
                  <a:pt x="4800" y="109438"/>
                </a:lnTo>
                <a:lnTo>
                  <a:pt x="3840" y="111358"/>
                </a:lnTo>
                <a:lnTo>
                  <a:pt x="3840" y="121920"/>
                </a:lnTo>
                <a:lnTo>
                  <a:pt x="4800" y="125760"/>
                </a:lnTo>
                <a:lnTo>
                  <a:pt x="5760" y="128640"/>
                </a:lnTo>
                <a:lnTo>
                  <a:pt x="6720" y="131521"/>
                </a:lnTo>
                <a:lnTo>
                  <a:pt x="8641" y="134401"/>
                </a:lnTo>
                <a:lnTo>
                  <a:pt x="10561" y="136321"/>
                </a:lnTo>
                <a:lnTo>
                  <a:pt x="12481" y="138242"/>
                </a:lnTo>
                <a:lnTo>
                  <a:pt x="15361" y="139202"/>
                </a:lnTo>
                <a:lnTo>
                  <a:pt x="18227" y="140162"/>
                </a:lnTo>
                <a:lnTo>
                  <a:pt x="22067" y="141122"/>
                </a:lnTo>
                <a:lnTo>
                  <a:pt x="24947" y="142082"/>
                </a:lnTo>
                <a:lnTo>
                  <a:pt x="31683" y="1420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" name="object 207"/>
          <p:cNvSpPr/>
          <p:nvPr/>
        </p:nvSpPr>
        <p:spPr>
          <a:xfrm>
            <a:off x="1824182" y="3556467"/>
            <a:ext cx="103677" cy="163189"/>
          </a:xfrm>
          <a:custGeom>
            <a:avLst/>
            <a:gdLst/>
            <a:ahLst/>
            <a:cxnLst/>
            <a:rect l="l" t="t" r="r" b="b"/>
            <a:pathLst>
              <a:path w="103677" h="163189">
                <a:moveTo>
                  <a:pt x="37444" y="67193"/>
                </a:moveTo>
                <a:lnTo>
                  <a:pt x="37444" y="65272"/>
                </a:lnTo>
                <a:lnTo>
                  <a:pt x="38404" y="63352"/>
                </a:lnTo>
                <a:lnTo>
                  <a:pt x="39364" y="61432"/>
                </a:lnTo>
                <a:lnTo>
                  <a:pt x="39364" y="59512"/>
                </a:lnTo>
                <a:lnTo>
                  <a:pt x="40325" y="57591"/>
                </a:lnTo>
                <a:lnTo>
                  <a:pt x="40325" y="54711"/>
                </a:lnTo>
                <a:lnTo>
                  <a:pt x="41269" y="52791"/>
                </a:lnTo>
                <a:lnTo>
                  <a:pt x="41269" y="50871"/>
                </a:lnTo>
                <a:lnTo>
                  <a:pt x="50886" y="2880"/>
                </a:lnTo>
                <a:lnTo>
                  <a:pt x="50886" y="960"/>
                </a:lnTo>
                <a:lnTo>
                  <a:pt x="49926" y="960"/>
                </a:lnTo>
                <a:lnTo>
                  <a:pt x="48950" y="0"/>
                </a:lnTo>
                <a:lnTo>
                  <a:pt x="34564" y="0"/>
                </a:lnTo>
                <a:lnTo>
                  <a:pt x="33604" y="960"/>
                </a:lnTo>
                <a:lnTo>
                  <a:pt x="32644" y="960"/>
                </a:lnTo>
                <a:lnTo>
                  <a:pt x="32644" y="1920"/>
                </a:lnTo>
                <a:lnTo>
                  <a:pt x="31683" y="1920"/>
                </a:lnTo>
                <a:lnTo>
                  <a:pt x="31683" y="2880"/>
                </a:lnTo>
                <a:lnTo>
                  <a:pt x="0" y="160309"/>
                </a:lnTo>
                <a:lnTo>
                  <a:pt x="0" y="162229"/>
                </a:lnTo>
                <a:lnTo>
                  <a:pt x="1920" y="162229"/>
                </a:lnTo>
                <a:lnTo>
                  <a:pt x="1920" y="163189"/>
                </a:lnTo>
                <a:lnTo>
                  <a:pt x="16322" y="163189"/>
                </a:lnTo>
                <a:lnTo>
                  <a:pt x="17282" y="162229"/>
                </a:lnTo>
                <a:lnTo>
                  <a:pt x="18242" y="162229"/>
                </a:lnTo>
                <a:lnTo>
                  <a:pt x="19202" y="161269"/>
                </a:lnTo>
                <a:lnTo>
                  <a:pt x="19202" y="160309"/>
                </a:lnTo>
                <a:lnTo>
                  <a:pt x="28803" y="113263"/>
                </a:lnTo>
                <a:lnTo>
                  <a:pt x="30723" y="106542"/>
                </a:lnTo>
                <a:lnTo>
                  <a:pt x="32644" y="99837"/>
                </a:lnTo>
                <a:lnTo>
                  <a:pt x="35524" y="94076"/>
                </a:lnTo>
                <a:lnTo>
                  <a:pt x="38404" y="88315"/>
                </a:lnTo>
                <a:lnTo>
                  <a:pt x="41269" y="83515"/>
                </a:lnTo>
                <a:lnTo>
                  <a:pt x="45110" y="79674"/>
                </a:lnTo>
                <a:lnTo>
                  <a:pt x="48950" y="74874"/>
                </a:lnTo>
                <a:lnTo>
                  <a:pt x="52791" y="71993"/>
                </a:lnTo>
                <a:lnTo>
                  <a:pt x="57607" y="69113"/>
                </a:lnTo>
                <a:lnTo>
                  <a:pt x="61447" y="67193"/>
                </a:lnTo>
                <a:lnTo>
                  <a:pt x="66233" y="66233"/>
                </a:lnTo>
                <a:lnTo>
                  <a:pt x="74874" y="66233"/>
                </a:lnTo>
                <a:lnTo>
                  <a:pt x="76794" y="67193"/>
                </a:lnTo>
                <a:lnTo>
                  <a:pt x="77754" y="68153"/>
                </a:lnTo>
                <a:lnTo>
                  <a:pt x="79674" y="69113"/>
                </a:lnTo>
                <a:lnTo>
                  <a:pt x="80634" y="70073"/>
                </a:lnTo>
                <a:lnTo>
                  <a:pt x="81594" y="71993"/>
                </a:lnTo>
                <a:lnTo>
                  <a:pt x="82555" y="72953"/>
                </a:lnTo>
                <a:lnTo>
                  <a:pt x="82555" y="74874"/>
                </a:lnTo>
                <a:lnTo>
                  <a:pt x="83515" y="76794"/>
                </a:lnTo>
                <a:lnTo>
                  <a:pt x="83515" y="88315"/>
                </a:lnTo>
                <a:lnTo>
                  <a:pt x="82555" y="90236"/>
                </a:lnTo>
                <a:lnTo>
                  <a:pt x="82555" y="95036"/>
                </a:lnTo>
                <a:lnTo>
                  <a:pt x="69113" y="160309"/>
                </a:lnTo>
                <a:lnTo>
                  <a:pt x="69113" y="162229"/>
                </a:lnTo>
                <a:lnTo>
                  <a:pt x="70073" y="162229"/>
                </a:lnTo>
                <a:lnTo>
                  <a:pt x="71033" y="163189"/>
                </a:lnTo>
                <a:lnTo>
                  <a:pt x="85435" y="163189"/>
                </a:lnTo>
                <a:lnTo>
                  <a:pt x="85435" y="162229"/>
                </a:lnTo>
                <a:lnTo>
                  <a:pt x="87355" y="162229"/>
                </a:lnTo>
                <a:lnTo>
                  <a:pt x="87355" y="161269"/>
                </a:lnTo>
                <a:lnTo>
                  <a:pt x="88315" y="161269"/>
                </a:lnTo>
                <a:lnTo>
                  <a:pt x="88315" y="160309"/>
                </a:lnTo>
                <a:lnTo>
                  <a:pt x="101757" y="94076"/>
                </a:lnTo>
                <a:lnTo>
                  <a:pt x="102717" y="91196"/>
                </a:lnTo>
                <a:lnTo>
                  <a:pt x="102717" y="86395"/>
                </a:lnTo>
                <a:lnTo>
                  <a:pt x="103677" y="83515"/>
                </a:lnTo>
                <a:lnTo>
                  <a:pt x="103677" y="73913"/>
                </a:lnTo>
                <a:lnTo>
                  <a:pt x="102717" y="70073"/>
                </a:lnTo>
                <a:lnTo>
                  <a:pt x="101757" y="66233"/>
                </a:lnTo>
                <a:lnTo>
                  <a:pt x="100797" y="63352"/>
                </a:lnTo>
                <a:lnTo>
                  <a:pt x="98877" y="59512"/>
                </a:lnTo>
                <a:lnTo>
                  <a:pt x="96956" y="57591"/>
                </a:lnTo>
                <a:lnTo>
                  <a:pt x="95036" y="54711"/>
                </a:lnTo>
                <a:lnTo>
                  <a:pt x="92156" y="52791"/>
                </a:lnTo>
                <a:lnTo>
                  <a:pt x="88315" y="51831"/>
                </a:lnTo>
                <a:lnTo>
                  <a:pt x="84475" y="49910"/>
                </a:lnTo>
                <a:lnTo>
                  <a:pt x="80634" y="48950"/>
                </a:lnTo>
                <a:lnTo>
                  <a:pt x="71033" y="48950"/>
                </a:lnTo>
                <a:lnTo>
                  <a:pt x="66233" y="49910"/>
                </a:lnTo>
                <a:lnTo>
                  <a:pt x="62392" y="51831"/>
                </a:lnTo>
                <a:lnTo>
                  <a:pt x="57607" y="53751"/>
                </a:lnTo>
                <a:lnTo>
                  <a:pt x="53766" y="55671"/>
                </a:lnTo>
                <a:lnTo>
                  <a:pt x="49926" y="57591"/>
                </a:lnTo>
                <a:lnTo>
                  <a:pt x="47045" y="60472"/>
                </a:lnTo>
                <a:lnTo>
                  <a:pt x="43205" y="63352"/>
                </a:lnTo>
                <a:lnTo>
                  <a:pt x="41269" y="66233"/>
                </a:lnTo>
                <a:lnTo>
                  <a:pt x="38404" y="69113"/>
                </a:lnTo>
                <a:lnTo>
                  <a:pt x="36484" y="71993"/>
                </a:lnTo>
                <a:lnTo>
                  <a:pt x="34564" y="73913"/>
                </a:lnTo>
                <a:lnTo>
                  <a:pt x="35524" y="72953"/>
                </a:lnTo>
                <a:lnTo>
                  <a:pt x="36484" y="71033"/>
                </a:lnTo>
                <a:lnTo>
                  <a:pt x="36484" y="69113"/>
                </a:lnTo>
                <a:lnTo>
                  <a:pt x="37444" y="6719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" name="object 208"/>
          <p:cNvSpPr/>
          <p:nvPr/>
        </p:nvSpPr>
        <p:spPr>
          <a:xfrm>
            <a:off x="2003694" y="3615979"/>
            <a:ext cx="76809" cy="144002"/>
          </a:xfrm>
          <a:custGeom>
            <a:avLst/>
            <a:gdLst/>
            <a:ahLst/>
            <a:cxnLst/>
            <a:rect l="l" t="t" r="r" b="b"/>
            <a:pathLst>
              <a:path w="76809" h="144002">
                <a:moveTo>
                  <a:pt x="24002" y="45125"/>
                </a:moveTo>
                <a:lnTo>
                  <a:pt x="25923" y="41285"/>
                </a:lnTo>
                <a:lnTo>
                  <a:pt x="26883" y="36484"/>
                </a:lnTo>
                <a:lnTo>
                  <a:pt x="28803" y="32644"/>
                </a:lnTo>
                <a:lnTo>
                  <a:pt x="30723" y="27843"/>
                </a:lnTo>
                <a:lnTo>
                  <a:pt x="28803" y="0"/>
                </a:lnTo>
                <a:lnTo>
                  <a:pt x="24963" y="3840"/>
                </a:lnTo>
                <a:lnTo>
                  <a:pt x="21122" y="7680"/>
                </a:lnTo>
                <a:lnTo>
                  <a:pt x="22082" y="72953"/>
                </a:lnTo>
                <a:lnTo>
                  <a:pt x="22082" y="58552"/>
                </a:lnTo>
                <a:lnTo>
                  <a:pt x="23042" y="54711"/>
                </a:lnTo>
                <a:lnTo>
                  <a:pt x="24002" y="49926"/>
                </a:lnTo>
                <a:lnTo>
                  <a:pt x="24002" y="45125"/>
                </a:lnTo>
                <a:close/>
              </a:path>
              <a:path w="76809" h="144002">
                <a:moveTo>
                  <a:pt x="2880" y="51846"/>
                </a:moveTo>
                <a:lnTo>
                  <a:pt x="1920" y="57591"/>
                </a:lnTo>
                <a:lnTo>
                  <a:pt x="1920" y="77754"/>
                </a:lnTo>
                <a:lnTo>
                  <a:pt x="3840" y="82555"/>
                </a:lnTo>
                <a:lnTo>
                  <a:pt x="4800" y="87355"/>
                </a:lnTo>
                <a:lnTo>
                  <a:pt x="6720" y="91196"/>
                </a:lnTo>
                <a:lnTo>
                  <a:pt x="8641" y="95036"/>
                </a:lnTo>
                <a:lnTo>
                  <a:pt x="11521" y="97917"/>
                </a:lnTo>
                <a:lnTo>
                  <a:pt x="14401" y="100797"/>
                </a:lnTo>
                <a:lnTo>
                  <a:pt x="18242" y="102717"/>
                </a:lnTo>
                <a:lnTo>
                  <a:pt x="23042" y="104637"/>
                </a:lnTo>
                <a:lnTo>
                  <a:pt x="27843" y="105597"/>
                </a:lnTo>
                <a:lnTo>
                  <a:pt x="38404" y="105597"/>
                </a:lnTo>
                <a:lnTo>
                  <a:pt x="42245" y="104637"/>
                </a:lnTo>
                <a:lnTo>
                  <a:pt x="47045" y="103677"/>
                </a:lnTo>
                <a:lnTo>
                  <a:pt x="50886" y="101757"/>
                </a:lnTo>
                <a:lnTo>
                  <a:pt x="54726" y="99837"/>
                </a:lnTo>
                <a:lnTo>
                  <a:pt x="58567" y="96956"/>
                </a:lnTo>
                <a:lnTo>
                  <a:pt x="62407" y="95036"/>
                </a:lnTo>
                <a:lnTo>
                  <a:pt x="65272" y="92156"/>
                </a:lnTo>
                <a:lnTo>
                  <a:pt x="68153" y="89275"/>
                </a:lnTo>
                <a:lnTo>
                  <a:pt x="71048" y="86395"/>
                </a:lnTo>
                <a:lnTo>
                  <a:pt x="72969" y="83515"/>
                </a:lnTo>
                <a:lnTo>
                  <a:pt x="71993" y="86395"/>
                </a:lnTo>
                <a:lnTo>
                  <a:pt x="71048" y="91196"/>
                </a:lnTo>
                <a:lnTo>
                  <a:pt x="69113" y="95996"/>
                </a:lnTo>
                <a:lnTo>
                  <a:pt x="68153" y="101757"/>
                </a:lnTo>
                <a:lnTo>
                  <a:pt x="67208" y="109438"/>
                </a:lnTo>
                <a:lnTo>
                  <a:pt x="66248" y="113278"/>
                </a:lnTo>
                <a:lnTo>
                  <a:pt x="64312" y="116159"/>
                </a:lnTo>
                <a:lnTo>
                  <a:pt x="63367" y="119039"/>
                </a:lnTo>
                <a:lnTo>
                  <a:pt x="61432" y="120959"/>
                </a:lnTo>
                <a:lnTo>
                  <a:pt x="59527" y="123840"/>
                </a:lnTo>
                <a:lnTo>
                  <a:pt x="56647" y="124800"/>
                </a:lnTo>
                <a:lnTo>
                  <a:pt x="54726" y="126720"/>
                </a:lnTo>
                <a:lnTo>
                  <a:pt x="50886" y="128640"/>
                </a:lnTo>
                <a:lnTo>
                  <a:pt x="48006" y="128640"/>
                </a:lnTo>
                <a:lnTo>
                  <a:pt x="44165" y="129600"/>
                </a:lnTo>
                <a:lnTo>
                  <a:pt x="40325" y="130561"/>
                </a:lnTo>
                <a:lnTo>
                  <a:pt x="31683" y="130561"/>
                </a:lnTo>
                <a:lnTo>
                  <a:pt x="26883" y="129600"/>
                </a:lnTo>
                <a:lnTo>
                  <a:pt x="24002" y="128640"/>
                </a:lnTo>
                <a:lnTo>
                  <a:pt x="20162" y="127680"/>
                </a:lnTo>
                <a:lnTo>
                  <a:pt x="17282" y="127680"/>
                </a:lnTo>
                <a:lnTo>
                  <a:pt x="15361" y="126720"/>
                </a:lnTo>
                <a:lnTo>
                  <a:pt x="12481" y="124800"/>
                </a:lnTo>
                <a:lnTo>
                  <a:pt x="10561" y="123840"/>
                </a:lnTo>
                <a:lnTo>
                  <a:pt x="9601" y="123840"/>
                </a:lnTo>
                <a:lnTo>
                  <a:pt x="7680" y="122880"/>
                </a:lnTo>
                <a:lnTo>
                  <a:pt x="6720" y="121920"/>
                </a:lnTo>
                <a:lnTo>
                  <a:pt x="4800" y="121920"/>
                </a:lnTo>
                <a:lnTo>
                  <a:pt x="4800" y="122880"/>
                </a:lnTo>
                <a:lnTo>
                  <a:pt x="2880" y="122880"/>
                </a:lnTo>
                <a:lnTo>
                  <a:pt x="2880" y="123840"/>
                </a:lnTo>
                <a:lnTo>
                  <a:pt x="1920" y="124800"/>
                </a:lnTo>
                <a:lnTo>
                  <a:pt x="1920" y="125760"/>
                </a:lnTo>
                <a:lnTo>
                  <a:pt x="960" y="126720"/>
                </a:lnTo>
                <a:lnTo>
                  <a:pt x="960" y="128640"/>
                </a:lnTo>
                <a:lnTo>
                  <a:pt x="0" y="129600"/>
                </a:lnTo>
                <a:lnTo>
                  <a:pt x="0" y="136321"/>
                </a:lnTo>
                <a:lnTo>
                  <a:pt x="960" y="137281"/>
                </a:lnTo>
                <a:lnTo>
                  <a:pt x="960" y="138242"/>
                </a:lnTo>
                <a:lnTo>
                  <a:pt x="1920" y="139202"/>
                </a:lnTo>
                <a:lnTo>
                  <a:pt x="2880" y="139202"/>
                </a:lnTo>
                <a:lnTo>
                  <a:pt x="6720" y="141122"/>
                </a:lnTo>
                <a:lnTo>
                  <a:pt x="10561" y="143042"/>
                </a:lnTo>
                <a:lnTo>
                  <a:pt x="16322" y="144002"/>
                </a:lnTo>
                <a:lnTo>
                  <a:pt x="21122" y="145923"/>
                </a:lnTo>
                <a:lnTo>
                  <a:pt x="41285" y="145923"/>
                </a:lnTo>
                <a:lnTo>
                  <a:pt x="48006" y="144947"/>
                </a:lnTo>
                <a:lnTo>
                  <a:pt x="53766" y="144002"/>
                </a:lnTo>
                <a:lnTo>
                  <a:pt x="59527" y="142082"/>
                </a:lnTo>
                <a:lnTo>
                  <a:pt x="65272" y="140162"/>
                </a:lnTo>
                <a:lnTo>
                  <a:pt x="69113" y="137281"/>
                </a:lnTo>
                <a:lnTo>
                  <a:pt x="73929" y="133441"/>
                </a:lnTo>
                <a:lnTo>
                  <a:pt x="73929" y="80634"/>
                </a:lnTo>
                <a:lnTo>
                  <a:pt x="76809" y="129600"/>
                </a:lnTo>
                <a:lnTo>
                  <a:pt x="79674" y="124800"/>
                </a:lnTo>
                <a:lnTo>
                  <a:pt x="82555" y="120959"/>
                </a:lnTo>
                <a:lnTo>
                  <a:pt x="84490" y="115199"/>
                </a:lnTo>
                <a:lnTo>
                  <a:pt x="85435" y="108478"/>
                </a:lnTo>
                <a:lnTo>
                  <a:pt x="108478" y="-4800"/>
                </a:lnTo>
                <a:lnTo>
                  <a:pt x="108478" y="-7680"/>
                </a:lnTo>
                <a:lnTo>
                  <a:pt x="107518" y="-7680"/>
                </a:lnTo>
                <a:lnTo>
                  <a:pt x="106558" y="-8641"/>
                </a:lnTo>
                <a:lnTo>
                  <a:pt x="95036" y="-8641"/>
                </a:lnTo>
                <a:lnTo>
                  <a:pt x="94076" y="-7680"/>
                </a:lnTo>
                <a:lnTo>
                  <a:pt x="92156" y="-7680"/>
                </a:lnTo>
                <a:lnTo>
                  <a:pt x="91196" y="-6720"/>
                </a:lnTo>
                <a:lnTo>
                  <a:pt x="91196" y="-4800"/>
                </a:lnTo>
                <a:lnTo>
                  <a:pt x="89275" y="5760"/>
                </a:lnTo>
                <a:lnTo>
                  <a:pt x="85435" y="960"/>
                </a:lnTo>
                <a:lnTo>
                  <a:pt x="80650" y="-2880"/>
                </a:lnTo>
                <a:lnTo>
                  <a:pt x="75834" y="-5760"/>
                </a:lnTo>
                <a:lnTo>
                  <a:pt x="71048" y="-8641"/>
                </a:lnTo>
                <a:lnTo>
                  <a:pt x="65272" y="-10561"/>
                </a:lnTo>
                <a:lnTo>
                  <a:pt x="50886" y="-10561"/>
                </a:lnTo>
                <a:lnTo>
                  <a:pt x="45125" y="-8641"/>
                </a:lnTo>
                <a:lnTo>
                  <a:pt x="39364" y="-6720"/>
                </a:lnTo>
                <a:lnTo>
                  <a:pt x="33604" y="-3840"/>
                </a:lnTo>
                <a:lnTo>
                  <a:pt x="28803" y="0"/>
                </a:lnTo>
                <a:lnTo>
                  <a:pt x="30723" y="27843"/>
                </a:lnTo>
                <a:lnTo>
                  <a:pt x="32644" y="24003"/>
                </a:lnTo>
                <a:lnTo>
                  <a:pt x="34564" y="20162"/>
                </a:lnTo>
                <a:lnTo>
                  <a:pt x="37444" y="17282"/>
                </a:lnTo>
                <a:lnTo>
                  <a:pt x="40325" y="13441"/>
                </a:lnTo>
                <a:lnTo>
                  <a:pt x="43205" y="11521"/>
                </a:lnTo>
                <a:lnTo>
                  <a:pt x="46085" y="9601"/>
                </a:lnTo>
                <a:lnTo>
                  <a:pt x="49926" y="7680"/>
                </a:lnTo>
                <a:lnTo>
                  <a:pt x="53766" y="6720"/>
                </a:lnTo>
                <a:lnTo>
                  <a:pt x="63367" y="6720"/>
                </a:lnTo>
                <a:lnTo>
                  <a:pt x="68153" y="7680"/>
                </a:lnTo>
                <a:lnTo>
                  <a:pt x="71993" y="10561"/>
                </a:lnTo>
                <a:lnTo>
                  <a:pt x="76809" y="13441"/>
                </a:lnTo>
                <a:lnTo>
                  <a:pt x="80650" y="17282"/>
                </a:lnTo>
                <a:lnTo>
                  <a:pt x="83515" y="22082"/>
                </a:lnTo>
                <a:lnTo>
                  <a:pt x="79674" y="42245"/>
                </a:lnTo>
                <a:lnTo>
                  <a:pt x="78714" y="48966"/>
                </a:lnTo>
                <a:lnTo>
                  <a:pt x="76809" y="54711"/>
                </a:lnTo>
                <a:lnTo>
                  <a:pt x="73929" y="60472"/>
                </a:lnTo>
                <a:lnTo>
                  <a:pt x="71048" y="66233"/>
                </a:lnTo>
                <a:lnTo>
                  <a:pt x="67208" y="71033"/>
                </a:lnTo>
                <a:lnTo>
                  <a:pt x="63367" y="75834"/>
                </a:lnTo>
                <a:lnTo>
                  <a:pt x="59527" y="79674"/>
                </a:lnTo>
                <a:lnTo>
                  <a:pt x="55686" y="83515"/>
                </a:lnTo>
                <a:lnTo>
                  <a:pt x="50886" y="85435"/>
                </a:lnTo>
                <a:lnTo>
                  <a:pt x="47045" y="88315"/>
                </a:lnTo>
                <a:lnTo>
                  <a:pt x="42245" y="89275"/>
                </a:lnTo>
                <a:lnTo>
                  <a:pt x="35524" y="89275"/>
                </a:lnTo>
                <a:lnTo>
                  <a:pt x="32644" y="88315"/>
                </a:lnTo>
                <a:lnTo>
                  <a:pt x="30723" y="87355"/>
                </a:lnTo>
                <a:lnTo>
                  <a:pt x="28803" y="86395"/>
                </a:lnTo>
                <a:lnTo>
                  <a:pt x="26883" y="84475"/>
                </a:lnTo>
                <a:lnTo>
                  <a:pt x="25923" y="82555"/>
                </a:lnTo>
                <a:lnTo>
                  <a:pt x="24002" y="80634"/>
                </a:lnTo>
                <a:lnTo>
                  <a:pt x="23042" y="77754"/>
                </a:lnTo>
                <a:lnTo>
                  <a:pt x="23042" y="75834"/>
                </a:lnTo>
                <a:lnTo>
                  <a:pt x="22082" y="72953"/>
                </a:lnTo>
                <a:lnTo>
                  <a:pt x="21122" y="7680"/>
                </a:lnTo>
                <a:lnTo>
                  <a:pt x="17282" y="13441"/>
                </a:lnTo>
                <a:lnTo>
                  <a:pt x="14401" y="18242"/>
                </a:lnTo>
                <a:lnTo>
                  <a:pt x="11521" y="24003"/>
                </a:lnTo>
                <a:lnTo>
                  <a:pt x="8641" y="29763"/>
                </a:lnTo>
                <a:lnTo>
                  <a:pt x="6720" y="35524"/>
                </a:lnTo>
                <a:lnTo>
                  <a:pt x="4800" y="41285"/>
                </a:lnTo>
                <a:lnTo>
                  <a:pt x="3840" y="47030"/>
                </a:lnTo>
                <a:lnTo>
                  <a:pt x="2880" y="51846"/>
                </a:lnTo>
                <a:close/>
              </a:path>
              <a:path w="76809" h="144002">
                <a:moveTo>
                  <a:pt x="73929" y="80634"/>
                </a:moveTo>
                <a:lnTo>
                  <a:pt x="73929" y="133441"/>
                </a:lnTo>
                <a:lnTo>
                  <a:pt x="76809" y="129600"/>
                </a:lnTo>
                <a:lnTo>
                  <a:pt x="73929" y="8063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" name="object 209"/>
          <p:cNvSpPr/>
          <p:nvPr/>
        </p:nvSpPr>
        <p:spPr>
          <a:xfrm>
            <a:off x="2127534" y="3564148"/>
            <a:ext cx="49910" cy="155508"/>
          </a:xfrm>
          <a:custGeom>
            <a:avLst/>
            <a:gdLst/>
            <a:ahLst/>
            <a:cxnLst/>
            <a:rect l="l" t="t" r="r" b="b"/>
            <a:pathLst>
              <a:path w="49910" h="155508">
                <a:moveTo>
                  <a:pt x="21122" y="47030"/>
                </a:moveTo>
                <a:lnTo>
                  <a:pt x="0" y="152628"/>
                </a:lnTo>
                <a:lnTo>
                  <a:pt x="0" y="154548"/>
                </a:lnTo>
                <a:lnTo>
                  <a:pt x="960" y="154548"/>
                </a:lnTo>
                <a:lnTo>
                  <a:pt x="1920" y="155508"/>
                </a:lnTo>
                <a:lnTo>
                  <a:pt x="16322" y="155508"/>
                </a:lnTo>
                <a:lnTo>
                  <a:pt x="16322" y="154548"/>
                </a:lnTo>
                <a:lnTo>
                  <a:pt x="18242" y="154548"/>
                </a:lnTo>
                <a:lnTo>
                  <a:pt x="18242" y="153588"/>
                </a:lnTo>
                <a:lnTo>
                  <a:pt x="19202" y="153588"/>
                </a:lnTo>
                <a:lnTo>
                  <a:pt x="19202" y="152628"/>
                </a:lnTo>
                <a:lnTo>
                  <a:pt x="40325" y="47030"/>
                </a:lnTo>
                <a:lnTo>
                  <a:pt x="40325" y="45110"/>
                </a:lnTo>
                <a:lnTo>
                  <a:pt x="39349" y="45110"/>
                </a:lnTo>
                <a:lnTo>
                  <a:pt x="39349" y="44150"/>
                </a:lnTo>
                <a:lnTo>
                  <a:pt x="38389" y="44150"/>
                </a:lnTo>
                <a:lnTo>
                  <a:pt x="37444" y="43190"/>
                </a:lnTo>
                <a:lnTo>
                  <a:pt x="24963" y="43190"/>
                </a:lnTo>
                <a:lnTo>
                  <a:pt x="24002" y="44150"/>
                </a:lnTo>
                <a:lnTo>
                  <a:pt x="22082" y="44150"/>
                </a:lnTo>
                <a:lnTo>
                  <a:pt x="22082" y="45110"/>
                </a:lnTo>
                <a:lnTo>
                  <a:pt x="21122" y="45110"/>
                </a:lnTo>
                <a:lnTo>
                  <a:pt x="21122" y="47030"/>
                </a:lnTo>
                <a:close/>
              </a:path>
              <a:path w="49910" h="155508">
                <a:moveTo>
                  <a:pt x="28803" y="2880"/>
                </a:moveTo>
                <a:lnTo>
                  <a:pt x="27843" y="4785"/>
                </a:lnTo>
                <a:lnTo>
                  <a:pt x="27843" y="5760"/>
                </a:lnTo>
                <a:lnTo>
                  <a:pt x="26883" y="7665"/>
                </a:lnTo>
                <a:lnTo>
                  <a:pt x="25923" y="9601"/>
                </a:lnTo>
                <a:lnTo>
                  <a:pt x="25923" y="11506"/>
                </a:lnTo>
                <a:lnTo>
                  <a:pt x="24963" y="13441"/>
                </a:lnTo>
                <a:lnTo>
                  <a:pt x="24963" y="18227"/>
                </a:lnTo>
                <a:lnTo>
                  <a:pt x="25923" y="19187"/>
                </a:lnTo>
                <a:lnTo>
                  <a:pt x="25923" y="20147"/>
                </a:lnTo>
                <a:lnTo>
                  <a:pt x="26883" y="21122"/>
                </a:lnTo>
                <a:lnTo>
                  <a:pt x="27843" y="22067"/>
                </a:lnTo>
                <a:lnTo>
                  <a:pt x="29763" y="22067"/>
                </a:lnTo>
                <a:lnTo>
                  <a:pt x="30723" y="23027"/>
                </a:lnTo>
                <a:lnTo>
                  <a:pt x="39349" y="23027"/>
                </a:lnTo>
                <a:lnTo>
                  <a:pt x="41285" y="22067"/>
                </a:lnTo>
                <a:lnTo>
                  <a:pt x="43190" y="22067"/>
                </a:lnTo>
                <a:lnTo>
                  <a:pt x="44165" y="21122"/>
                </a:lnTo>
                <a:lnTo>
                  <a:pt x="45125" y="20147"/>
                </a:lnTo>
                <a:lnTo>
                  <a:pt x="46070" y="19187"/>
                </a:lnTo>
                <a:lnTo>
                  <a:pt x="47045" y="18227"/>
                </a:lnTo>
                <a:lnTo>
                  <a:pt x="48005" y="16306"/>
                </a:lnTo>
                <a:lnTo>
                  <a:pt x="48950" y="15346"/>
                </a:lnTo>
                <a:lnTo>
                  <a:pt x="48950" y="13441"/>
                </a:lnTo>
                <a:lnTo>
                  <a:pt x="49910" y="11506"/>
                </a:lnTo>
                <a:lnTo>
                  <a:pt x="49910" y="2880"/>
                </a:lnTo>
                <a:lnTo>
                  <a:pt x="48950" y="1920"/>
                </a:lnTo>
                <a:lnTo>
                  <a:pt x="48005" y="944"/>
                </a:lnTo>
                <a:lnTo>
                  <a:pt x="47045" y="0"/>
                </a:lnTo>
                <a:lnTo>
                  <a:pt x="33604" y="0"/>
                </a:lnTo>
                <a:lnTo>
                  <a:pt x="32644" y="944"/>
                </a:lnTo>
                <a:lnTo>
                  <a:pt x="30723" y="944"/>
                </a:lnTo>
                <a:lnTo>
                  <a:pt x="29763" y="1920"/>
                </a:lnTo>
                <a:lnTo>
                  <a:pt x="28803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" name="object 210"/>
          <p:cNvSpPr/>
          <p:nvPr/>
        </p:nvSpPr>
        <p:spPr>
          <a:xfrm>
            <a:off x="2188966" y="3607338"/>
            <a:ext cx="95051" cy="112318"/>
          </a:xfrm>
          <a:custGeom>
            <a:avLst/>
            <a:gdLst/>
            <a:ahLst/>
            <a:cxnLst/>
            <a:rect l="l" t="t" r="r" b="b"/>
            <a:pathLst>
              <a:path w="95051" h="112318">
                <a:moveTo>
                  <a:pt x="39364" y="109438"/>
                </a:moveTo>
                <a:lnTo>
                  <a:pt x="40325" y="109438"/>
                </a:lnTo>
                <a:lnTo>
                  <a:pt x="43543" y="105270"/>
                </a:lnTo>
                <a:lnTo>
                  <a:pt x="51079" y="94955"/>
                </a:lnTo>
                <a:lnTo>
                  <a:pt x="57607" y="84475"/>
                </a:lnTo>
                <a:lnTo>
                  <a:pt x="59612" y="81708"/>
                </a:lnTo>
                <a:lnTo>
                  <a:pt x="66361" y="70862"/>
                </a:lnTo>
                <a:lnTo>
                  <a:pt x="71993" y="59512"/>
                </a:lnTo>
                <a:lnTo>
                  <a:pt x="73645" y="56484"/>
                </a:lnTo>
                <a:lnTo>
                  <a:pt x="79319" y="45048"/>
                </a:lnTo>
                <a:lnTo>
                  <a:pt x="84490" y="33604"/>
                </a:lnTo>
                <a:lnTo>
                  <a:pt x="85405" y="31504"/>
                </a:lnTo>
                <a:lnTo>
                  <a:pt x="90025" y="19592"/>
                </a:lnTo>
                <a:lnTo>
                  <a:pt x="94076" y="7680"/>
                </a:lnTo>
                <a:lnTo>
                  <a:pt x="94076" y="6720"/>
                </a:lnTo>
                <a:lnTo>
                  <a:pt x="95051" y="5760"/>
                </a:lnTo>
                <a:lnTo>
                  <a:pt x="95051" y="1920"/>
                </a:lnTo>
                <a:lnTo>
                  <a:pt x="94076" y="960"/>
                </a:lnTo>
                <a:lnTo>
                  <a:pt x="93116" y="960"/>
                </a:lnTo>
                <a:lnTo>
                  <a:pt x="93116" y="0"/>
                </a:lnTo>
                <a:lnTo>
                  <a:pt x="79674" y="0"/>
                </a:lnTo>
                <a:lnTo>
                  <a:pt x="78714" y="960"/>
                </a:lnTo>
                <a:lnTo>
                  <a:pt x="76809" y="960"/>
                </a:lnTo>
                <a:lnTo>
                  <a:pt x="75834" y="1920"/>
                </a:lnTo>
                <a:lnTo>
                  <a:pt x="74874" y="2880"/>
                </a:lnTo>
                <a:lnTo>
                  <a:pt x="74874" y="3840"/>
                </a:lnTo>
                <a:lnTo>
                  <a:pt x="74440" y="5139"/>
                </a:lnTo>
                <a:lnTo>
                  <a:pt x="70206" y="17312"/>
                </a:lnTo>
                <a:lnTo>
                  <a:pt x="65288" y="28803"/>
                </a:lnTo>
                <a:lnTo>
                  <a:pt x="62407" y="36484"/>
                </a:lnTo>
                <a:lnTo>
                  <a:pt x="59527" y="44165"/>
                </a:lnTo>
                <a:lnTo>
                  <a:pt x="56647" y="50886"/>
                </a:lnTo>
                <a:lnTo>
                  <a:pt x="52806" y="57607"/>
                </a:lnTo>
                <a:lnTo>
                  <a:pt x="49926" y="64328"/>
                </a:lnTo>
                <a:lnTo>
                  <a:pt x="46085" y="71033"/>
                </a:lnTo>
                <a:lnTo>
                  <a:pt x="42245" y="77754"/>
                </a:lnTo>
                <a:lnTo>
                  <a:pt x="37444" y="84475"/>
                </a:lnTo>
                <a:lnTo>
                  <a:pt x="32644" y="91196"/>
                </a:lnTo>
                <a:lnTo>
                  <a:pt x="32644" y="112318"/>
                </a:lnTo>
                <a:lnTo>
                  <a:pt x="35524" y="112318"/>
                </a:lnTo>
                <a:lnTo>
                  <a:pt x="36484" y="111358"/>
                </a:lnTo>
                <a:lnTo>
                  <a:pt x="38404" y="111358"/>
                </a:lnTo>
                <a:lnTo>
                  <a:pt x="39364" y="110398"/>
                </a:lnTo>
                <a:lnTo>
                  <a:pt x="39364" y="109438"/>
                </a:lnTo>
                <a:close/>
              </a:path>
              <a:path w="95051" h="112318">
                <a:moveTo>
                  <a:pt x="17282" y="110398"/>
                </a:moveTo>
                <a:lnTo>
                  <a:pt x="17282" y="111358"/>
                </a:lnTo>
                <a:lnTo>
                  <a:pt x="18242" y="111358"/>
                </a:lnTo>
                <a:lnTo>
                  <a:pt x="19202" y="112318"/>
                </a:lnTo>
                <a:lnTo>
                  <a:pt x="32644" y="112318"/>
                </a:lnTo>
                <a:lnTo>
                  <a:pt x="32644" y="90236"/>
                </a:lnTo>
                <a:lnTo>
                  <a:pt x="20162" y="3840"/>
                </a:lnTo>
                <a:lnTo>
                  <a:pt x="20162" y="2880"/>
                </a:lnTo>
                <a:lnTo>
                  <a:pt x="19202" y="2880"/>
                </a:lnTo>
                <a:lnTo>
                  <a:pt x="19202" y="960"/>
                </a:lnTo>
                <a:lnTo>
                  <a:pt x="18242" y="960"/>
                </a:lnTo>
                <a:lnTo>
                  <a:pt x="17282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6720"/>
                </a:lnTo>
                <a:lnTo>
                  <a:pt x="960" y="6720"/>
                </a:lnTo>
                <a:lnTo>
                  <a:pt x="960" y="8641"/>
                </a:lnTo>
                <a:lnTo>
                  <a:pt x="16322" y="108478"/>
                </a:lnTo>
                <a:lnTo>
                  <a:pt x="16322" y="110398"/>
                </a:lnTo>
                <a:lnTo>
                  <a:pt x="17282" y="11039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" name="object 211"/>
          <p:cNvSpPr/>
          <p:nvPr/>
        </p:nvSpPr>
        <p:spPr>
          <a:xfrm>
            <a:off x="2312807" y="3605418"/>
            <a:ext cx="77754" cy="61448"/>
          </a:xfrm>
          <a:custGeom>
            <a:avLst/>
            <a:gdLst/>
            <a:ahLst/>
            <a:cxnLst/>
            <a:rect l="l" t="t" r="r" b="b"/>
            <a:pathLst>
              <a:path w="77754" h="61448">
                <a:moveTo>
                  <a:pt x="77754" y="21122"/>
                </a:moveTo>
                <a:lnTo>
                  <a:pt x="75834" y="17282"/>
                </a:lnTo>
                <a:lnTo>
                  <a:pt x="74874" y="14401"/>
                </a:lnTo>
                <a:lnTo>
                  <a:pt x="72953" y="11521"/>
                </a:lnTo>
                <a:lnTo>
                  <a:pt x="70073" y="8641"/>
                </a:lnTo>
                <a:lnTo>
                  <a:pt x="66233" y="6720"/>
                </a:lnTo>
                <a:lnTo>
                  <a:pt x="63352" y="4800"/>
                </a:lnTo>
                <a:lnTo>
                  <a:pt x="58567" y="2880"/>
                </a:lnTo>
                <a:lnTo>
                  <a:pt x="53751" y="960"/>
                </a:lnTo>
                <a:lnTo>
                  <a:pt x="48006" y="0"/>
                </a:lnTo>
                <a:lnTo>
                  <a:pt x="33604" y="0"/>
                </a:lnTo>
                <a:lnTo>
                  <a:pt x="26883" y="1920"/>
                </a:lnTo>
                <a:lnTo>
                  <a:pt x="21122" y="3840"/>
                </a:lnTo>
                <a:lnTo>
                  <a:pt x="14401" y="6720"/>
                </a:lnTo>
                <a:lnTo>
                  <a:pt x="9601" y="9601"/>
                </a:lnTo>
                <a:lnTo>
                  <a:pt x="4800" y="13441"/>
                </a:lnTo>
                <a:lnTo>
                  <a:pt x="0" y="17282"/>
                </a:lnTo>
                <a:lnTo>
                  <a:pt x="2880" y="48006"/>
                </a:lnTo>
                <a:lnTo>
                  <a:pt x="4800" y="43205"/>
                </a:lnTo>
                <a:lnTo>
                  <a:pt x="6720" y="39364"/>
                </a:lnTo>
                <a:lnTo>
                  <a:pt x="8641" y="35524"/>
                </a:lnTo>
                <a:lnTo>
                  <a:pt x="10561" y="31683"/>
                </a:lnTo>
                <a:lnTo>
                  <a:pt x="13441" y="27843"/>
                </a:lnTo>
                <a:lnTo>
                  <a:pt x="16322" y="24963"/>
                </a:lnTo>
                <a:lnTo>
                  <a:pt x="19202" y="22082"/>
                </a:lnTo>
                <a:lnTo>
                  <a:pt x="23042" y="20162"/>
                </a:lnTo>
                <a:lnTo>
                  <a:pt x="26883" y="18242"/>
                </a:lnTo>
                <a:lnTo>
                  <a:pt x="30723" y="16322"/>
                </a:lnTo>
                <a:lnTo>
                  <a:pt x="35524" y="15361"/>
                </a:lnTo>
                <a:lnTo>
                  <a:pt x="46070" y="15361"/>
                </a:lnTo>
                <a:lnTo>
                  <a:pt x="50886" y="16322"/>
                </a:lnTo>
                <a:lnTo>
                  <a:pt x="53751" y="19202"/>
                </a:lnTo>
                <a:lnTo>
                  <a:pt x="56631" y="22082"/>
                </a:lnTo>
                <a:lnTo>
                  <a:pt x="58567" y="24963"/>
                </a:lnTo>
                <a:lnTo>
                  <a:pt x="58567" y="31683"/>
                </a:lnTo>
                <a:lnTo>
                  <a:pt x="57591" y="33604"/>
                </a:lnTo>
                <a:lnTo>
                  <a:pt x="55686" y="36484"/>
                </a:lnTo>
                <a:lnTo>
                  <a:pt x="54726" y="38404"/>
                </a:lnTo>
                <a:lnTo>
                  <a:pt x="52791" y="40325"/>
                </a:lnTo>
                <a:lnTo>
                  <a:pt x="48950" y="42245"/>
                </a:lnTo>
                <a:lnTo>
                  <a:pt x="46070" y="44165"/>
                </a:lnTo>
                <a:lnTo>
                  <a:pt x="41285" y="45125"/>
                </a:lnTo>
                <a:lnTo>
                  <a:pt x="35524" y="46085"/>
                </a:lnTo>
                <a:lnTo>
                  <a:pt x="30723" y="48006"/>
                </a:lnTo>
                <a:lnTo>
                  <a:pt x="30633" y="61448"/>
                </a:lnTo>
                <a:lnTo>
                  <a:pt x="42230" y="59527"/>
                </a:lnTo>
                <a:lnTo>
                  <a:pt x="50886" y="57591"/>
                </a:lnTo>
                <a:lnTo>
                  <a:pt x="57591" y="55686"/>
                </a:lnTo>
                <a:lnTo>
                  <a:pt x="62407" y="52806"/>
                </a:lnTo>
                <a:lnTo>
                  <a:pt x="68153" y="49926"/>
                </a:lnTo>
                <a:lnTo>
                  <a:pt x="71993" y="46085"/>
                </a:lnTo>
                <a:lnTo>
                  <a:pt x="73913" y="41285"/>
                </a:lnTo>
                <a:lnTo>
                  <a:pt x="76794" y="37444"/>
                </a:lnTo>
                <a:lnTo>
                  <a:pt x="77754" y="32644"/>
                </a:lnTo>
                <a:lnTo>
                  <a:pt x="77754" y="211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" name="object 212"/>
          <p:cNvSpPr/>
          <p:nvPr/>
        </p:nvSpPr>
        <p:spPr>
          <a:xfrm>
            <a:off x="2291684" y="3622700"/>
            <a:ext cx="81594" cy="98877"/>
          </a:xfrm>
          <a:custGeom>
            <a:avLst/>
            <a:gdLst/>
            <a:ahLst/>
            <a:cxnLst/>
            <a:rect l="l" t="t" r="r" b="b"/>
            <a:pathLst>
              <a:path w="81594" h="98877">
                <a:moveTo>
                  <a:pt x="960" y="71993"/>
                </a:moveTo>
                <a:lnTo>
                  <a:pt x="1920" y="76794"/>
                </a:lnTo>
                <a:lnTo>
                  <a:pt x="3840" y="82555"/>
                </a:lnTo>
                <a:lnTo>
                  <a:pt x="6720" y="86395"/>
                </a:lnTo>
                <a:lnTo>
                  <a:pt x="9601" y="89275"/>
                </a:lnTo>
                <a:lnTo>
                  <a:pt x="13441" y="93116"/>
                </a:lnTo>
                <a:lnTo>
                  <a:pt x="18242" y="95036"/>
                </a:lnTo>
                <a:lnTo>
                  <a:pt x="23042" y="96956"/>
                </a:lnTo>
                <a:lnTo>
                  <a:pt x="28803" y="97916"/>
                </a:lnTo>
                <a:lnTo>
                  <a:pt x="34564" y="98877"/>
                </a:lnTo>
                <a:lnTo>
                  <a:pt x="48966" y="98877"/>
                </a:lnTo>
                <a:lnTo>
                  <a:pt x="52806" y="97916"/>
                </a:lnTo>
                <a:lnTo>
                  <a:pt x="57607" y="97916"/>
                </a:lnTo>
                <a:lnTo>
                  <a:pt x="60487" y="96956"/>
                </a:lnTo>
                <a:lnTo>
                  <a:pt x="64328" y="95996"/>
                </a:lnTo>
                <a:lnTo>
                  <a:pt x="67193" y="95996"/>
                </a:lnTo>
                <a:lnTo>
                  <a:pt x="70073" y="95036"/>
                </a:lnTo>
                <a:lnTo>
                  <a:pt x="72008" y="94076"/>
                </a:lnTo>
                <a:lnTo>
                  <a:pt x="74874" y="93116"/>
                </a:lnTo>
                <a:lnTo>
                  <a:pt x="76809" y="92156"/>
                </a:lnTo>
                <a:lnTo>
                  <a:pt x="77754" y="91196"/>
                </a:lnTo>
                <a:lnTo>
                  <a:pt x="77754" y="90236"/>
                </a:lnTo>
                <a:lnTo>
                  <a:pt x="78714" y="89275"/>
                </a:lnTo>
                <a:lnTo>
                  <a:pt x="78714" y="88315"/>
                </a:lnTo>
                <a:lnTo>
                  <a:pt x="79689" y="87355"/>
                </a:lnTo>
                <a:lnTo>
                  <a:pt x="79689" y="86395"/>
                </a:lnTo>
                <a:lnTo>
                  <a:pt x="80634" y="85435"/>
                </a:lnTo>
                <a:lnTo>
                  <a:pt x="80634" y="81594"/>
                </a:lnTo>
                <a:lnTo>
                  <a:pt x="81594" y="80634"/>
                </a:lnTo>
                <a:lnTo>
                  <a:pt x="81594" y="78714"/>
                </a:lnTo>
                <a:lnTo>
                  <a:pt x="80634" y="77754"/>
                </a:lnTo>
                <a:lnTo>
                  <a:pt x="80634" y="76794"/>
                </a:lnTo>
                <a:lnTo>
                  <a:pt x="79689" y="75834"/>
                </a:lnTo>
                <a:lnTo>
                  <a:pt x="78714" y="75834"/>
                </a:lnTo>
                <a:lnTo>
                  <a:pt x="76809" y="76794"/>
                </a:lnTo>
                <a:lnTo>
                  <a:pt x="74874" y="77754"/>
                </a:lnTo>
                <a:lnTo>
                  <a:pt x="73913" y="77754"/>
                </a:lnTo>
                <a:lnTo>
                  <a:pt x="71033" y="78714"/>
                </a:lnTo>
                <a:lnTo>
                  <a:pt x="68168" y="79674"/>
                </a:lnTo>
                <a:lnTo>
                  <a:pt x="65288" y="80634"/>
                </a:lnTo>
                <a:lnTo>
                  <a:pt x="61447" y="81594"/>
                </a:lnTo>
                <a:lnTo>
                  <a:pt x="57607" y="82555"/>
                </a:lnTo>
                <a:lnTo>
                  <a:pt x="53766" y="82555"/>
                </a:lnTo>
                <a:lnTo>
                  <a:pt x="48966" y="83515"/>
                </a:lnTo>
                <a:lnTo>
                  <a:pt x="35524" y="83515"/>
                </a:lnTo>
                <a:lnTo>
                  <a:pt x="28803" y="81594"/>
                </a:lnTo>
                <a:lnTo>
                  <a:pt x="24963" y="76794"/>
                </a:lnTo>
                <a:lnTo>
                  <a:pt x="21122" y="72953"/>
                </a:lnTo>
                <a:lnTo>
                  <a:pt x="19202" y="67193"/>
                </a:lnTo>
                <a:lnTo>
                  <a:pt x="19202" y="54711"/>
                </a:lnTo>
                <a:lnTo>
                  <a:pt x="20162" y="52806"/>
                </a:lnTo>
                <a:lnTo>
                  <a:pt x="20162" y="47030"/>
                </a:lnTo>
                <a:lnTo>
                  <a:pt x="21122" y="45125"/>
                </a:lnTo>
                <a:lnTo>
                  <a:pt x="33604" y="45125"/>
                </a:lnTo>
                <a:lnTo>
                  <a:pt x="38667" y="45059"/>
                </a:lnTo>
                <a:lnTo>
                  <a:pt x="51755" y="44166"/>
                </a:lnTo>
                <a:lnTo>
                  <a:pt x="51846" y="30723"/>
                </a:lnTo>
                <a:lnTo>
                  <a:pt x="24003" y="30723"/>
                </a:lnTo>
                <a:lnTo>
                  <a:pt x="21122" y="0"/>
                </a:lnTo>
                <a:lnTo>
                  <a:pt x="17282" y="4800"/>
                </a:lnTo>
                <a:lnTo>
                  <a:pt x="13441" y="9601"/>
                </a:lnTo>
                <a:lnTo>
                  <a:pt x="10561" y="15361"/>
                </a:lnTo>
                <a:lnTo>
                  <a:pt x="7680" y="21122"/>
                </a:lnTo>
                <a:lnTo>
                  <a:pt x="5760" y="26883"/>
                </a:lnTo>
                <a:lnTo>
                  <a:pt x="3840" y="32644"/>
                </a:lnTo>
                <a:lnTo>
                  <a:pt x="1920" y="38404"/>
                </a:lnTo>
                <a:lnTo>
                  <a:pt x="960" y="44150"/>
                </a:lnTo>
                <a:lnTo>
                  <a:pt x="0" y="49926"/>
                </a:lnTo>
                <a:lnTo>
                  <a:pt x="0" y="66233"/>
                </a:lnTo>
                <a:lnTo>
                  <a:pt x="960" y="7199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" name="object 213"/>
          <p:cNvSpPr/>
          <p:nvPr/>
        </p:nvSpPr>
        <p:spPr>
          <a:xfrm>
            <a:off x="2404963" y="3605418"/>
            <a:ext cx="103677" cy="114239"/>
          </a:xfrm>
          <a:custGeom>
            <a:avLst/>
            <a:gdLst/>
            <a:ahLst/>
            <a:cxnLst/>
            <a:rect l="l" t="t" r="r" b="b"/>
            <a:pathLst>
              <a:path w="103677" h="114239">
                <a:moveTo>
                  <a:pt x="38404" y="5760"/>
                </a:moveTo>
                <a:lnTo>
                  <a:pt x="38404" y="3840"/>
                </a:lnTo>
                <a:lnTo>
                  <a:pt x="37444" y="3840"/>
                </a:lnTo>
                <a:lnTo>
                  <a:pt x="37444" y="2880"/>
                </a:lnTo>
                <a:lnTo>
                  <a:pt x="36484" y="2880"/>
                </a:lnTo>
                <a:lnTo>
                  <a:pt x="36484" y="1920"/>
                </a:lnTo>
                <a:lnTo>
                  <a:pt x="24963" y="1920"/>
                </a:lnTo>
                <a:lnTo>
                  <a:pt x="24002" y="2880"/>
                </a:lnTo>
                <a:lnTo>
                  <a:pt x="23042" y="2880"/>
                </a:lnTo>
                <a:lnTo>
                  <a:pt x="22082" y="3840"/>
                </a:lnTo>
                <a:lnTo>
                  <a:pt x="21122" y="4800"/>
                </a:lnTo>
                <a:lnTo>
                  <a:pt x="21122" y="5760"/>
                </a:lnTo>
                <a:lnTo>
                  <a:pt x="0" y="111358"/>
                </a:lnTo>
                <a:lnTo>
                  <a:pt x="0" y="113278"/>
                </a:lnTo>
                <a:lnTo>
                  <a:pt x="960" y="113278"/>
                </a:lnTo>
                <a:lnTo>
                  <a:pt x="1920" y="114239"/>
                </a:lnTo>
                <a:lnTo>
                  <a:pt x="16322" y="114239"/>
                </a:lnTo>
                <a:lnTo>
                  <a:pt x="16322" y="113278"/>
                </a:lnTo>
                <a:lnTo>
                  <a:pt x="18242" y="113278"/>
                </a:lnTo>
                <a:lnTo>
                  <a:pt x="18242" y="112318"/>
                </a:lnTo>
                <a:lnTo>
                  <a:pt x="19202" y="112318"/>
                </a:lnTo>
                <a:lnTo>
                  <a:pt x="19202" y="111358"/>
                </a:lnTo>
                <a:lnTo>
                  <a:pt x="28803" y="64312"/>
                </a:lnTo>
                <a:lnTo>
                  <a:pt x="29763" y="56647"/>
                </a:lnTo>
                <a:lnTo>
                  <a:pt x="32644" y="50886"/>
                </a:lnTo>
                <a:lnTo>
                  <a:pt x="35524" y="45125"/>
                </a:lnTo>
                <a:lnTo>
                  <a:pt x="38404" y="39364"/>
                </a:lnTo>
                <a:lnTo>
                  <a:pt x="41285" y="34564"/>
                </a:lnTo>
                <a:lnTo>
                  <a:pt x="45125" y="30723"/>
                </a:lnTo>
                <a:lnTo>
                  <a:pt x="48966" y="25923"/>
                </a:lnTo>
                <a:lnTo>
                  <a:pt x="52806" y="23042"/>
                </a:lnTo>
                <a:lnTo>
                  <a:pt x="57607" y="20162"/>
                </a:lnTo>
                <a:lnTo>
                  <a:pt x="61447" y="18242"/>
                </a:lnTo>
                <a:lnTo>
                  <a:pt x="66233" y="17282"/>
                </a:lnTo>
                <a:lnTo>
                  <a:pt x="74889" y="17282"/>
                </a:lnTo>
                <a:lnTo>
                  <a:pt x="77754" y="18242"/>
                </a:lnTo>
                <a:lnTo>
                  <a:pt x="80634" y="21122"/>
                </a:lnTo>
                <a:lnTo>
                  <a:pt x="82555" y="24003"/>
                </a:lnTo>
                <a:lnTo>
                  <a:pt x="83515" y="27843"/>
                </a:lnTo>
                <a:lnTo>
                  <a:pt x="83515" y="36484"/>
                </a:lnTo>
                <a:lnTo>
                  <a:pt x="82555" y="38404"/>
                </a:lnTo>
                <a:lnTo>
                  <a:pt x="82555" y="43205"/>
                </a:lnTo>
                <a:lnTo>
                  <a:pt x="81594" y="46085"/>
                </a:lnTo>
                <a:lnTo>
                  <a:pt x="69113" y="111358"/>
                </a:lnTo>
                <a:lnTo>
                  <a:pt x="69113" y="113278"/>
                </a:lnTo>
                <a:lnTo>
                  <a:pt x="70073" y="113278"/>
                </a:lnTo>
                <a:lnTo>
                  <a:pt x="71048" y="114239"/>
                </a:lnTo>
                <a:lnTo>
                  <a:pt x="84475" y="114239"/>
                </a:lnTo>
                <a:lnTo>
                  <a:pt x="85435" y="113278"/>
                </a:lnTo>
                <a:lnTo>
                  <a:pt x="87355" y="113278"/>
                </a:lnTo>
                <a:lnTo>
                  <a:pt x="87355" y="112318"/>
                </a:lnTo>
                <a:lnTo>
                  <a:pt x="88315" y="111358"/>
                </a:lnTo>
                <a:lnTo>
                  <a:pt x="101757" y="45125"/>
                </a:lnTo>
                <a:lnTo>
                  <a:pt x="101757" y="42245"/>
                </a:lnTo>
                <a:lnTo>
                  <a:pt x="102717" y="39364"/>
                </a:lnTo>
                <a:lnTo>
                  <a:pt x="102717" y="34564"/>
                </a:lnTo>
                <a:lnTo>
                  <a:pt x="103677" y="31683"/>
                </a:lnTo>
                <a:lnTo>
                  <a:pt x="103677" y="24963"/>
                </a:lnTo>
                <a:lnTo>
                  <a:pt x="102717" y="21122"/>
                </a:lnTo>
                <a:lnTo>
                  <a:pt x="101757" y="18242"/>
                </a:lnTo>
                <a:lnTo>
                  <a:pt x="100797" y="14401"/>
                </a:lnTo>
                <a:lnTo>
                  <a:pt x="98877" y="11521"/>
                </a:lnTo>
                <a:lnTo>
                  <a:pt x="96956" y="8641"/>
                </a:lnTo>
                <a:lnTo>
                  <a:pt x="95036" y="6720"/>
                </a:lnTo>
                <a:lnTo>
                  <a:pt x="92156" y="3840"/>
                </a:lnTo>
                <a:lnTo>
                  <a:pt x="88315" y="2880"/>
                </a:lnTo>
                <a:lnTo>
                  <a:pt x="85435" y="960"/>
                </a:lnTo>
                <a:lnTo>
                  <a:pt x="80634" y="0"/>
                </a:lnTo>
                <a:lnTo>
                  <a:pt x="70073" y="0"/>
                </a:lnTo>
                <a:lnTo>
                  <a:pt x="66233" y="960"/>
                </a:lnTo>
                <a:lnTo>
                  <a:pt x="61447" y="2880"/>
                </a:lnTo>
                <a:lnTo>
                  <a:pt x="56647" y="4800"/>
                </a:lnTo>
                <a:lnTo>
                  <a:pt x="52806" y="6720"/>
                </a:lnTo>
                <a:lnTo>
                  <a:pt x="48966" y="8641"/>
                </a:lnTo>
                <a:lnTo>
                  <a:pt x="46085" y="11521"/>
                </a:lnTo>
                <a:lnTo>
                  <a:pt x="42245" y="14401"/>
                </a:lnTo>
                <a:lnTo>
                  <a:pt x="40325" y="17282"/>
                </a:lnTo>
                <a:lnTo>
                  <a:pt x="37444" y="20162"/>
                </a:lnTo>
                <a:lnTo>
                  <a:pt x="35524" y="23042"/>
                </a:lnTo>
                <a:lnTo>
                  <a:pt x="34564" y="25923"/>
                </a:lnTo>
                <a:lnTo>
                  <a:pt x="38404" y="57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" name="object 214"/>
          <p:cNvSpPr/>
          <p:nvPr/>
        </p:nvSpPr>
        <p:spPr>
          <a:xfrm>
            <a:off x="1507391" y="3894368"/>
            <a:ext cx="116156" cy="156484"/>
          </a:xfrm>
          <a:custGeom>
            <a:avLst/>
            <a:gdLst/>
            <a:ahLst/>
            <a:cxnLst/>
            <a:rect l="l" t="t" r="r" b="b"/>
            <a:pathLst>
              <a:path w="116156" h="156484">
                <a:moveTo>
                  <a:pt x="47042" y="1920"/>
                </a:moveTo>
                <a:lnTo>
                  <a:pt x="44162" y="1920"/>
                </a:lnTo>
                <a:lnTo>
                  <a:pt x="42242" y="960"/>
                </a:lnTo>
                <a:lnTo>
                  <a:pt x="36481" y="960"/>
                </a:lnTo>
                <a:lnTo>
                  <a:pt x="33601" y="1920"/>
                </a:lnTo>
                <a:lnTo>
                  <a:pt x="32641" y="1920"/>
                </a:lnTo>
                <a:lnTo>
                  <a:pt x="31680" y="2880"/>
                </a:lnTo>
                <a:lnTo>
                  <a:pt x="30720" y="3840"/>
                </a:lnTo>
                <a:lnTo>
                  <a:pt x="30720" y="4800"/>
                </a:lnTo>
                <a:lnTo>
                  <a:pt x="963" y="152643"/>
                </a:lnTo>
                <a:lnTo>
                  <a:pt x="0" y="152643"/>
                </a:lnTo>
                <a:lnTo>
                  <a:pt x="963" y="153603"/>
                </a:lnTo>
                <a:lnTo>
                  <a:pt x="963" y="154564"/>
                </a:lnTo>
                <a:lnTo>
                  <a:pt x="1921" y="155524"/>
                </a:lnTo>
                <a:lnTo>
                  <a:pt x="4803" y="155524"/>
                </a:lnTo>
                <a:lnTo>
                  <a:pt x="5762" y="156484"/>
                </a:lnTo>
                <a:lnTo>
                  <a:pt x="11518" y="156484"/>
                </a:lnTo>
                <a:lnTo>
                  <a:pt x="13441" y="155524"/>
                </a:lnTo>
                <a:lnTo>
                  <a:pt x="17279" y="155524"/>
                </a:lnTo>
                <a:lnTo>
                  <a:pt x="18239" y="154564"/>
                </a:lnTo>
                <a:lnTo>
                  <a:pt x="19199" y="154564"/>
                </a:lnTo>
                <a:lnTo>
                  <a:pt x="19199" y="153603"/>
                </a:lnTo>
                <a:lnTo>
                  <a:pt x="20159" y="152643"/>
                </a:lnTo>
                <a:lnTo>
                  <a:pt x="29760" y="101757"/>
                </a:lnTo>
                <a:lnTo>
                  <a:pt x="31680" y="103677"/>
                </a:lnTo>
                <a:lnTo>
                  <a:pt x="33601" y="105597"/>
                </a:lnTo>
                <a:lnTo>
                  <a:pt x="35521" y="107518"/>
                </a:lnTo>
                <a:lnTo>
                  <a:pt x="37441" y="88315"/>
                </a:lnTo>
                <a:lnTo>
                  <a:pt x="33601" y="82570"/>
                </a:lnTo>
                <a:lnTo>
                  <a:pt x="37441" y="63367"/>
                </a:lnTo>
                <a:lnTo>
                  <a:pt x="39361" y="56647"/>
                </a:lnTo>
                <a:lnTo>
                  <a:pt x="41282" y="49926"/>
                </a:lnTo>
                <a:lnTo>
                  <a:pt x="44162" y="44165"/>
                </a:lnTo>
                <a:lnTo>
                  <a:pt x="47042" y="38404"/>
                </a:lnTo>
                <a:lnTo>
                  <a:pt x="49923" y="33604"/>
                </a:lnTo>
                <a:lnTo>
                  <a:pt x="53763" y="29763"/>
                </a:lnTo>
                <a:lnTo>
                  <a:pt x="57604" y="24963"/>
                </a:lnTo>
                <a:lnTo>
                  <a:pt x="62404" y="22082"/>
                </a:lnTo>
                <a:lnTo>
                  <a:pt x="66245" y="20162"/>
                </a:lnTo>
                <a:lnTo>
                  <a:pt x="71030" y="17282"/>
                </a:lnTo>
                <a:lnTo>
                  <a:pt x="74871" y="16322"/>
                </a:lnTo>
                <a:lnTo>
                  <a:pt x="82552" y="16322"/>
                </a:lnTo>
                <a:lnTo>
                  <a:pt x="84487" y="17282"/>
                </a:lnTo>
                <a:lnTo>
                  <a:pt x="87367" y="18242"/>
                </a:lnTo>
                <a:lnTo>
                  <a:pt x="89272" y="19202"/>
                </a:lnTo>
                <a:lnTo>
                  <a:pt x="91208" y="20162"/>
                </a:lnTo>
                <a:lnTo>
                  <a:pt x="92153" y="23042"/>
                </a:lnTo>
                <a:lnTo>
                  <a:pt x="93113" y="24963"/>
                </a:lnTo>
                <a:lnTo>
                  <a:pt x="94073" y="26883"/>
                </a:lnTo>
                <a:lnTo>
                  <a:pt x="95033" y="29763"/>
                </a:lnTo>
                <a:lnTo>
                  <a:pt x="95033" y="32644"/>
                </a:lnTo>
                <a:lnTo>
                  <a:pt x="95993" y="35524"/>
                </a:lnTo>
                <a:lnTo>
                  <a:pt x="95993" y="42245"/>
                </a:lnTo>
                <a:lnTo>
                  <a:pt x="95033" y="47045"/>
                </a:lnTo>
                <a:lnTo>
                  <a:pt x="95033" y="50886"/>
                </a:lnTo>
                <a:lnTo>
                  <a:pt x="94073" y="55686"/>
                </a:lnTo>
                <a:lnTo>
                  <a:pt x="93113" y="59527"/>
                </a:lnTo>
                <a:lnTo>
                  <a:pt x="92153" y="64328"/>
                </a:lnTo>
                <a:lnTo>
                  <a:pt x="90232" y="69113"/>
                </a:lnTo>
                <a:lnTo>
                  <a:pt x="89272" y="72953"/>
                </a:lnTo>
                <a:lnTo>
                  <a:pt x="87367" y="76794"/>
                </a:lnTo>
                <a:lnTo>
                  <a:pt x="85432" y="81594"/>
                </a:lnTo>
                <a:lnTo>
                  <a:pt x="82552" y="85435"/>
                </a:lnTo>
                <a:lnTo>
                  <a:pt x="80647" y="88315"/>
                </a:lnTo>
                <a:lnTo>
                  <a:pt x="77766" y="91196"/>
                </a:lnTo>
                <a:lnTo>
                  <a:pt x="74871" y="94076"/>
                </a:lnTo>
                <a:lnTo>
                  <a:pt x="71030" y="95996"/>
                </a:lnTo>
                <a:lnTo>
                  <a:pt x="68150" y="97916"/>
                </a:lnTo>
                <a:lnTo>
                  <a:pt x="64309" y="98877"/>
                </a:lnTo>
                <a:lnTo>
                  <a:pt x="54723" y="98877"/>
                </a:lnTo>
                <a:lnTo>
                  <a:pt x="49923" y="97916"/>
                </a:lnTo>
                <a:lnTo>
                  <a:pt x="47042" y="114239"/>
                </a:lnTo>
                <a:lnTo>
                  <a:pt x="49923" y="114239"/>
                </a:lnTo>
                <a:lnTo>
                  <a:pt x="52803" y="115199"/>
                </a:lnTo>
                <a:lnTo>
                  <a:pt x="67205" y="115199"/>
                </a:lnTo>
                <a:lnTo>
                  <a:pt x="72966" y="114239"/>
                </a:lnTo>
                <a:lnTo>
                  <a:pt x="78711" y="111358"/>
                </a:lnTo>
                <a:lnTo>
                  <a:pt x="83527" y="109438"/>
                </a:lnTo>
                <a:lnTo>
                  <a:pt x="88312" y="105597"/>
                </a:lnTo>
                <a:lnTo>
                  <a:pt x="93113" y="101757"/>
                </a:lnTo>
                <a:lnTo>
                  <a:pt x="96953" y="96956"/>
                </a:lnTo>
                <a:lnTo>
                  <a:pt x="100794" y="92156"/>
                </a:lnTo>
                <a:lnTo>
                  <a:pt x="103674" y="87355"/>
                </a:lnTo>
                <a:lnTo>
                  <a:pt x="106555" y="81594"/>
                </a:lnTo>
                <a:lnTo>
                  <a:pt x="108475" y="75834"/>
                </a:lnTo>
                <a:lnTo>
                  <a:pt x="110395" y="70073"/>
                </a:lnTo>
                <a:lnTo>
                  <a:pt x="112315" y="64328"/>
                </a:lnTo>
                <a:lnTo>
                  <a:pt x="114235" y="58567"/>
                </a:lnTo>
                <a:lnTo>
                  <a:pt x="115196" y="52806"/>
                </a:lnTo>
                <a:lnTo>
                  <a:pt x="116156" y="47045"/>
                </a:lnTo>
                <a:lnTo>
                  <a:pt x="116156" y="32644"/>
                </a:lnTo>
                <a:lnTo>
                  <a:pt x="115196" y="27843"/>
                </a:lnTo>
                <a:lnTo>
                  <a:pt x="114235" y="23042"/>
                </a:lnTo>
                <a:lnTo>
                  <a:pt x="113275" y="18242"/>
                </a:lnTo>
                <a:lnTo>
                  <a:pt x="111355" y="14401"/>
                </a:lnTo>
                <a:lnTo>
                  <a:pt x="109435" y="10561"/>
                </a:lnTo>
                <a:lnTo>
                  <a:pt x="106555" y="7680"/>
                </a:lnTo>
                <a:lnTo>
                  <a:pt x="102714" y="4800"/>
                </a:lnTo>
                <a:lnTo>
                  <a:pt x="98874" y="2880"/>
                </a:lnTo>
                <a:lnTo>
                  <a:pt x="95033" y="960"/>
                </a:lnTo>
                <a:lnTo>
                  <a:pt x="90232" y="0"/>
                </a:lnTo>
                <a:lnTo>
                  <a:pt x="74871" y="0"/>
                </a:lnTo>
                <a:lnTo>
                  <a:pt x="71030" y="1920"/>
                </a:lnTo>
                <a:lnTo>
                  <a:pt x="66245" y="3840"/>
                </a:lnTo>
                <a:lnTo>
                  <a:pt x="62404" y="5760"/>
                </a:lnTo>
                <a:lnTo>
                  <a:pt x="58564" y="8641"/>
                </a:lnTo>
                <a:lnTo>
                  <a:pt x="54723" y="10561"/>
                </a:lnTo>
                <a:lnTo>
                  <a:pt x="51843" y="13441"/>
                </a:lnTo>
                <a:lnTo>
                  <a:pt x="48963" y="16322"/>
                </a:lnTo>
                <a:lnTo>
                  <a:pt x="46082" y="19202"/>
                </a:lnTo>
                <a:lnTo>
                  <a:pt x="44162" y="22082"/>
                </a:lnTo>
                <a:lnTo>
                  <a:pt x="43202" y="24963"/>
                </a:lnTo>
                <a:lnTo>
                  <a:pt x="47042" y="4800"/>
                </a:lnTo>
                <a:lnTo>
                  <a:pt x="48002" y="3840"/>
                </a:lnTo>
                <a:lnTo>
                  <a:pt x="47042" y="3840"/>
                </a:lnTo>
                <a:lnTo>
                  <a:pt x="47042" y="1920"/>
                </a:lnTo>
                <a:close/>
              </a:path>
              <a:path w="116156" h="156484">
                <a:moveTo>
                  <a:pt x="46082" y="95036"/>
                </a:moveTo>
                <a:lnTo>
                  <a:pt x="41282" y="92156"/>
                </a:lnTo>
                <a:lnTo>
                  <a:pt x="37441" y="88315"/>
                </a:lnTo>
                <a:lnTo>
                  <a:pt x="35521" y="107518"/>
                </a:lnTo>
                <a:lnTo>
                  <a:pt x="37441" y="108478"/>
                </a:lnTo>
                <a:lnTo>
                  <a:pt x="40321" y="110398"/>
                </a:lnTo>
                <a:lnTo>
                  <a:pt x="42242" y="111358"/>
                </a:lnTo>
                <a:lnTo>
                  <a:pt x="45122" y="113278"/>
                </a:lnTo>
                <a:lnTo>
                  <a:pt x="47042" y="114239"/>
                </a:lnTo>
                <a:lnTo>
                  <a:pt x="49923" y="97916"/>
                </a:lnTo>
                <a:lnTo>
                  <a:pt x="46082" y="9503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" name="object 215"/>
          <p:cNvSpPr/>
          <p:nvPr/>
        </p:nvSpPr>
        <p:spPr>
          <a:xfrm>
            <a:off x="1639869" y="3894368"/>
            <a:ext cx="80634" cy="114239"/>
          </a:xfrm>
          <a:custGeom>
            <a:avLst/>
            <a:gdLst/>
            <a:ahLst/>
            <a:cxnLst/>
            <a:rect l="l" t="t" r="r" b="b"/>
            <a:pathLst>
              <a:path w="80634" h="114239">
                <a:moveTo>
                  <a:pt x="44150" y="30723"/>
                </a:moveTo>
                <a:lnTo>
                  <a:pt x="47990" y="26883"/>
                </a:lnTo>
                <a:lnTo>
                  <a:pt x="50871" y="24002"/>
                </a:lnTo>
                <a:lnTo>
                  <a:pt x="54711" y="21122"/>
                </a:lnTo>
                <a:lnTo>
                  <a:pt x="57591" y="19202"/>
                </a:lnTo>
                <a:lnTo>
                  <a:pt x="61432" y="18242"/>
                </a:lnTo>
                <a:lnTo>
                  <a:pt x="69113" y="18242"/>
                </a:lnTo>
                <a:lnTo>
                  <a:pt x="70073" y="19202"/>
                </a:lnTo>
                <a:lnTo>
                  <a:pt x="71033" y="19202"/>
                </a:lnTo>
                <a:lnTo>
                  <a:pt x="71993" y="20162"/>
                </a:lnTo>
                <a:lnTo>
                  <a:pt x="73914" y="20162"/>
                </a:lnTo>
                <a:lnTo>
                  <a:pt x="74874" y="21122"/>
                </a:lnTo>
                <a:lnTo>
                  <a:pt x="75834" y="21122"/>
                </a:lnTo>
                <a:lnTo>
                  <a:pt x="76794" y="20162"/>
                </a:lnTo>
                <a:lnTo>
                  <a:pt x="76794" y="19202"/>
                </a:lnTo>
                <a:lnTo>
                  <a:pt x="77754" y="19202"/>
                </a:lnTo>
                <a:lnTo>
                  <a:pt x="77754" y="18242"/>
                </a:lnTo>
                <a:lnTo>
                  <a:pt x="78714" y="17282"/>
                </a:lnTo>
                <a:lnTo>
                  <a:pt x="78714" y="16322"/>
                </a:lnTo>
                <a:lnTo>
                  <a:pt x="79674" y="14401"/>
                </a:lnTo>
                <a:lnTo>
                  <a:pt x="79674" y="13441"/>
                </a:lnTo>
                <a:lnTo>
                  <a:pt x="80634" y="12481"/>
                </a:lnTo>
                <a:lnTo>
                  <a:pt x="80634" y="2880"/>
                </a:lnTo>
                <a:lnTo>
                  <a:pt x="79674" y="1920"/>
                </a:lnTo>
                <a:lnTo>
                  <a:pt x="78714" y="1920"/>
                </a:lnTo>
                <a:lnTo>
                  <a:pt x="77754" y="960"/>
                </a:lnTo>
                <a:lnTo>
                  <a:pt x="74874" y="960"/>
                </a:lnTo>
                <a:lnTo>
                  <a:pt x="73914" y="0"/>
                </a:lnTo>
                <a:lnTo>
                  <a:pt x="61432" y="0"/>
                </a:lnTo>
                <a:lnTo>
                  <a:pt x="57591" y="1920"/>
                </a:lnTo>
                <a:lnTo>
                  <a:pt x="54711" y="2880"/>
                </a:lnTo>
                <a:lnTo>
                  <a:pt x="51831" y="4800"/>
                </a:lnTo>
                <a:lnTo>
                  <a:pt x="48966" y="6720"/>
                </a:lnTo>
                <a:lnTo>
                  <a:pt x="46085" y="9601"/>
                </a:lnTo>
                <a:lnTo>
                  <a:pt x="43205" y="11521"/>
                </a:lnTo>
                <a:lnTo>
                  <a:pt x="41269" y="14401"/>
                </a:lnTo>
                <a:lnTo>
                  <a:pt x="38404" y="18242"/>
                </a:lnTo>
                <a:lnTo>
                  <a:pt x="36469" y="21122"/>
                </a:lnTo>
                <a:lnTo>
                  <a:pt x="34564" y="24002"/>
                </a:lnTo>
                <a:lnTo>
                  <a:pt x="38404" y="4800"/>
                </a:lnTo>
                <a:lnTo>
                  <a:pt x="38404" y="2880"/>
                </a:lnTo>
                <a:lnTo>
                  <a:pt x="37429" y="1920"/>
                </a:lnTo>
                <a:lnTo>
                  <a:pt x="34564" y="1920"/>
                </a:lnTo>
                <a:lnTo>
                  <a:pt x="33588" y="960"/>
                </a:lnTo>
                <a:lnTo>
                  <a:pt x="27843" y="960"/>
                </a:lnTo>
                <a:lnTo>
                  <a:pt x="26883" y="1920"/>
                </a:lnTo>
                <a:lnTo>
                  <a:pt x="24003" y="1920"/>
                </a:lnTo>
                <a:lnTo>
                  <a:pt x="23042" y="2880"/>
                </a:lnTo>
                <a:lnTo>
                  <a:pt x="22082" y="2880"/>
                </a:lnTo>
                <a:lnTo>
                  <a:pt x="21122" y="3840"/>
                </a:lnTo>
                <a:lnTo>
                  <a:pt x="21122" y="4800"/>
                </a:lnTo>
                <a:lnTo>
                  <a:pt x="0" y="110398"/>
                </a:lnTo>
                <a:lnTo>
                  <a:pt x="0" y="112318"/>
                </a:lnTo>
                <a:lnTo>
                  <a:pt x="960" y="113278"/>
                </a:lnTo>
                <a:lnTo>
                  <a:pt x="2880" y="113278"/>
                </a:lnTo>
                <a:lnTo>
                  <a:pt x="3840" y="114239"/>
                </a:lnTo>
                <a:lnTo>
                  <a:pt x="13441" y="114239"/>
                </a:lnTo>
                <a:lnTo>
                  <a:pt x="15361" y="113278"/>
                </a:lnTo>
                <a:lnTo>
                  <a:pt x="17282" y="113278"/>
                </a:lnTo>
                <a:lnTo>
                  <a:pt x="18242" y="112318"/>
                </a:lnTo>
                <a:lnTo>
                  <a:pt x="19202" y="112318"/>
                </a:lnTo>
                <a:lnTo>
                  <a:pt x="19202" y="110398"/>
                </a:lnTo>
                <a:lnTo>
                  <a:pt x="28803" y="63367"/>
                </a:lnTo>
                <a:lnTo>
                  <a:pt x="29748" y="56647"/>
                </a:lnTo>
                <a:lnTo>
                  <a:pt x="32644" y="50886"/>
                </a:lnTo>
                <a:lnTo>
                  <a:pt x="34564" y="45125"/>
                </a:lnTo>
                <a:lnTo>
                  <a:pt x="37429" y="39364"/>
                </a:lnTo>
                <a:lnTo>
                  <a:pt x="41269" y="34564"/>
                </a:lnTo>
                <a:lnTo>
                  <a:pt x="44150" y="307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" name="object 216"/>
          <p:cNvSpPr/>
          <p:nvPr/>
        </p:nvSpPr>
        <p:spPr>
          <a:xfrm>
            <a:off x="1724345" y="3913571"/>
            <a:ext cx="28803" cy="95996"/>
          </a:xfrm>
          <a:custGeom>
            <a:avLst/>
            <a:gdLst/>
            <a:ahLst/>
            <a:cxnLst/>
            <a:rect l="l" t="t" r="r" b="b"/>
            <a:pathLst>
              <a:path w="28803" h="95996">
                <a:moveTo>
                  <a:pt x="960" y="68153"/>
                </a:moveTo>
                <a:lnTo>
                  <a:pt x="1920" y="72953"/>
                </a:lnTo>
                <a:lnTo>
                  <a:pt x="3840" y="77754"/>
                </a:lnTo>
                <a:lnTo>
                  <a:pt x="6720" y="82555"/>
                </a:lnTo>
                <a:lnTo>
                  <a:pt x="9601" y="85435"/>
                </a:lnTo>
                <a:lnTo>
                  <a:pt x="13441" y="89275"/>
                </a:lnTo>
                <a:lnTo>
                  <a:pt x="17282" y="92156"/>
                </a:lnTo>
                <a:lnTo>
                  <a:pt x="23042" y="94076"/>
                </a:lnTo>
                <a:lnTo>
                  <a:pt x="28803" y="95996"/>
                </a:lnTo>
                <a:lnTo>
                  <a:pt x="26883" y="75834"/>
                </a:lnTo>
                <a:lnTo>
                  <a:pt x="24963" y="73913"/>
                </a:lnTo>
                <a:lnTo>
                  <a:pt x="24002" y="71033"/>
                </a:lnTo>
                <a:lnTo>
                  <a:pt x="22082" y="68153"/>
                </a:lnTo>
                <a:lnTo>
                  <a:pt x="21122" y="65272"/>
                </a:lnTo>
                <a:lnTo>
                  <a:pt x="20162" y="62392"/>
                </a:lnTo>
                <a:lnTo>
                  <a:pt x="18242" y="0"/>
                </a:lnTo>
                <a:lnTo>
                  <a:pt x="14401" y="5760"/>
                </a:lnTo>
                <a:lnTo>
                  <a:pt x="11521" y="10561"/>
                </a:lnTo>
                <a:lnTo>
                  <a:pt x="8641" y="15361"/>
                </a:lnTo>
                <a:lnTo>
                  <a:pt x="6720" y="21122"/>
                </a:lnTo>
                <a:lnTo>
                  <a:pt x="3840" y="26883"/>
                </a:lnTo>
                <a:lnTo>
                  <a:pt x="1920" y="32628"/>
                </a:lnTo>
                <a:lnTo>
                  <a:pt x="960" y="38404"/>
                </a:lnTo>
                <a:lnTo>
                  <a:pt x="0" y="44165"/>
                </a:lnTo>
                <a:lnTo>
                  <a:pt x="0" y="62392"/>
                </a:lnTo>
                <a:lnTo>
                  <a:pt x="960" y="6815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" name="object 217"/>
          <p:cNvSpPr/>
          <p:nvPr/>
        </p:nvSpPr>
        <p:spPr>
          <a:xfrm>
            <a:off x="1742587" y="3894368"/>
            <a:ext cx="87355" cy="115199"/>
          </a:xfrm>
          <a:custGeom>
            <a:avLst/>
            <a:gdLst/>
            <a:ahLst/>
            <a:cxnLst/>
            <a:rect l="l" t="t" r="r" b="b"/>
            <a:pathLst>
              <a:path w="87355" h="115199">
                <a:moveTo>
                  <a:pt x="17282" y="98877"/>
                </a:moveTo>
                <a:lnTo>
                  <a:pt x="14401" y="97916"/>
                </a:lnTo>
                <a:lnTo>
                  <a:pt x="11521" y="96956"/>
                </a:lnTo>
                <a:lnTo>
                  <a:pt x="8641" y="95036"/>
                </a:lnTo>
                <a:lnTo>
                  <a:pt x="10561" y="115199"/>
                </a:lnTo>
                <a:lnTo>
                  <a:pt x="31668" y="115199"/>
                </a:lnTo>
                <a:lnTo>
                  <a:pt x="38404" y="114239"/>
                </a:lnTo>
                <a:lnTo>
                  <a:pt x="44165" y="112318"/>
                </a:lnTo>
                <a:lnTo>
                  <a:pt x="49911" y="110398"/>
                </a:lnTo>
                <a:lnTo>
                  <a:pt x="54711" y="107518"/>
                </a:lnTo>
                <a:lnTo>
                  <a:pt x="59512" y="103677"/>
                </a:lnTo>
                <a:lnTo>
                  <a:pt x="64312" y="99837"/>
                </a:lnTo>
                <a:lnTo>
                  <a:pt x="68153" y="95996"/>
                </a:lnTo>
                <a:lnTo>
                  <a:pt x="71993" y="91196"/>
                </a:lnTo>
                <a:lnTo>
                  <a:pt x="75834" y="85435"/>
                </a:lnTo>
                <a:lnTo>
                  <a:pt x="78714" y="80634"/>
                </a:lnTo>
                <a:lnTo>
                  <a:pt x="80634" y="74889"/>
                </a:lnTo>
                <a:lnTo>
                  <a:pt x="82555" y="69113"/>
                </a:lnTo>
                <a:lnTo>
                  <a:pt x="84475" y="63367"/>
                </a:lnTo>
                <a:lnTo>
                  <a:pt x="85435" y="57607"/>
                </a:lnTo>
                <a:lnTo>
                  <a:pt x="86395" y="51831"/>
                </a:lnTo>
                <a:lnTo>
                  <a:pt x="87355" y="45125"/>
                </a:lnTo>
                <a:lnTo>
                  <a:pt x="87355" y="33604"/>
                </a:lnTo>
                <a:lnTo>
                  <a:pt x="86395" y="27843"/>
                </a:lnTo>
                <a:lnTo>
                  <a:pt x="84475" y="23042"/>
                </a:lnTo>
                <a:lnTo>
                  <a:pt x="82555" y="18242"/>
                </a:lnTo>
                <a:lnTo>
                  <a:pt x="80634" y="13441"/>
                </a:lnTo>
                <a:lnTo>
                  <a:pt x="76794" y="10561"/>
                </a:lnTo>
                <a:lnTo>
                  <a:pt x="72953" y="6720"/>
                </a:lnTo>
                <a:lnTo>
                  <a:pt x="69113" y="3840"/>
                </a:lnTo>
                <a:lnTo>
                  <a:pt x="63352" y="2880"/>
                </a:lnTo>
                <a:lnTo>
                  <a:pt x="58552" y="960"/>
                </a:lnTo>
                <a:lnTo>
                  <a:pt x="51846" y="0"/>
                </a:lnTo>
                <a:lnTo>
                  <a:pt x="37444" y="0"/>
                </a:lnTo>
                <a:lnTo>
                  <a:pt x="30723" y="960"/>
                </a:lnTo>
                <a:lnTo>
                  <a:pt x="24002" y="2880"/>
                </a:lnTo>
                <a:lnTo>
                  <a:pt x="18242" y="4800"/>
                </a:lnTo>
                <a:lnTo>
                  <a:pt x="13441" y="7680"/>
                </a:lnTo>
                <a:lnTo>
                  <a:pt x="8641" y="11521"/>
                </a:lnTo>
                <a:lnTo>
                  <a:pt x="3840" y="15361"/>
                </a:lnTo>
                <a:lnTo>
                  <a:pt x="0" y="19202"/>
                </a:lnTo>
                <a:lnTo>
                  <a:pt x="1920" y="81594"/>
                </a:lnTo>
                <a:lnTo>
                  <a:pt x="1920" y="65288"/>
                </a:lnTo>
                <a:lnTo>
                  <a:pt x="2880" y="60487"/>
                </a:lnTo>
                <a:lnTo>
                  <a:pt x="3840" y="55686"/>
                </a:lnTo>
                <a:lnTo>
                  <a:pt x="4800" y="51831"/>
                </a:lnTo>
                <a:lnTo>
                  <a:pt x="5760" y="47045"/>
                </a:lnTo>
                <a:lnTo>
                  <a:pt x="7680" y="43205"/>
                </a:lnTo>
                <a:lnTo>
                  <a:pt x="9601" y="39364"/>
                </a:lnTo>
                <a:lnTo>
                  <a:pt x="11521" y="35524"/>
                </a:lnTo>
                <a:lnTo>
                  <a:pt x="13441" y="31683"/>
                </a:lnTo>
                <a:lnTo>
                  <a:pt x="16322" y="27843"/>
                </a:lnTo>
                <a:lnTo>
                  <a:pt x="19202" y="24963"/>
                </a:lnTo>
                <a:lnTo>
                  <a:pt x="22082" y="22082"/>
                </a:lnTo>
                <a:lnTo>
                  <a:pt x="25923" y="20162"/>
                </a:lnTo>
                <a:lnTo>
                  <a:pt x="29763" y="18242"/>
                </a:lnTo>
                <a:lnTo>
                  <a:pt x="33604" y="16322"/>
                </a:lnTo>
                <a:lnTo>
                  <a:pt x="37444" y="15361"/>
                </a:lnTo>
                <a:lnTo>
                  <a:pt x="47030" y="15361"/>
                </a:lnTo>
                <a:lnTo>
                  <a:pt x="50871" y="16322"/>
                </a:lnTo>
                <a:lnTo>
                  <a:pt x="53751" y="17282"/>
                </a:lnTo>
                <a:lnTo>
                  <a:pt x="56631" y="19202"/>
                </a:lnTo>
                <a:lnTo>
                  <a:pt x="59512" y="20162"/>
                </a:lnTo>
                <a:lnTo>
                  <a:pt x="61432" y="23042"/>
                </a:lnTo>
                <a:lnTo>
                  <a:pt x="63352" y="24963"/>
                </a:lnTo>
                <a:lnTo>
                  <a:pt x="64312" y="27843"/>
                </a:lnTo>
                <a:lnTo>
                  <a:pt x="65272" y="30723"/>
                </a:lnTo>
                <a:lnTo>
                  <a:pt x="66233" y="33604"/>
                </a:lnTo>
                <a:lnTo>
                  <a:pt x="66233" y="49926"/>
                </a:lnTo>
                <a:lnTo>
                  <a:pt x="65272" y="54726"/>
                </a:lnTo>
                <a:lnTo>
                  <a:pt x="65272" y="58567"/>
                </a:lnTo>
                <a:lnTo>
                  <a:pt x="63352" y="63367"/>
                </a:lnTo>
                <a:lnTo>
                  <a:pt x="62392" y="68168"/>
                </a:lnTo>
                <a:lnTo>
                  <a:pt x="60472" y="72009"/>
                </a:lnTo>
                <a:lnTo>
                  <a:pt x="58552" y="75834"/>
                </a:lnTo>
                <a:lnTo>
                  <a:pt x="56631" y="79674"/>
                </a:lnTo>
                <a:lnTo>
                  <a:pt x="54711" y="83515"/>
                </a:lnTo>
                <a:lnTo>
                  <a:pt x="51846" y="87355"/>
                </a:lnTo>
                <a:lnTo>
                  <a:pt x="48950" y="90236"/>
                </a:lnTo>
                <a:lnTo>
                  <a:pt x="46070" y="93116"/>
                </a:lnTo>
                <a:lnTo>
                  <a:pt x="42230" y="95036"/>
                </a:lnTo>
                <a:lnTo>
                  <a:pt x="38404" y="96956"/>
                </a:lnTo>
                <a:lnTo>
                  <a:pt x="34564" y="98877"/>
                </a:lnTo>
                <a:lnTo>
                  <a:pt x="30723" y="99837"/>
                </a:lnTo>
                <a:lnTo>
                  <a:pt x="21122" y="99837"/>
                </a:lnTo>
                <a:lnTo>
                  <a:pt x="17282" y="9887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" name="object 218"/>
          <p:cNvSpPr/>
          <p:nvPr/>
        </p:nvSpPr>
        <p:spPr>
          <a:xfrm>
            <a:off x="1852985" y="3895328"/>
            <a:ext cx="95036" cy="113278"/>
          </a:xfrm>
          <a:custGeom>
            <a:avLst/>
            <a:gdLst/>
            <a:ahLst/>
            <a:cxnLst/>
            <a:rect l="l" t="t" r="r" b="b"/>
            <a:pathLst>
              <a:path w="95036" h="113278">
                <a:moveTo>
                  <a:pt x="19187" y="3840"/>
                </a:moveTo>
                <a:lnTo>
                  <a:pt x="19187" y="1920"/>
                </a:lnTo>
                <a:lnTo>
                  <a:pt x="18242" y="1920"/>
                </a:lnTo>
                <a:lnTo>
                  <a:pt x="18242" y="960"/>
                </a:lnTo>
                <a:lnTo>
                  <a:pt x="14401" y="960"/>
                </a:lnTo>
                <a:lnTo>
                  <a:pt x="13441" y="0"/>
                </a:lnTo>
                <a:lnTo>
                  <a:pt x="5760" y="0"/>
                </a:lnTo>
                <a:lnTo>
                  <a:pt x="480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8641"/>
                </a:lnTo>
                <a:lnTo>
                  <a:pt x="15361" y="108478"/>
                </a:lnTo>
                <a:lnTo>
                  <a:pt x="15361" y="109438"/>
                </a:lnTo>
                <a:lnTo>
                  <a:pt x="16306" y="110398"/>
                </a:lnTo>
                <a:lnTo>
                  <a:pt x="16306" y="111358"/>
                </a:lnTo>
                <a:lnTo>
                  <a:pt x="17282" y="112318"/>
                </a:lnTo>
                <a:lnTo>
                  <a:pt x="20147" y="112318"/>
                </a:lnTo>
                <a:lnTo>
                  <a:pt x="21122" y="113278"/>
                </a:lnTo>
                <a:lnTo>
                  <a:pt x="33588" y="113278"/>
                </a:lnTo>
                <a:lnTo>
                  <a:pt x="34549" y="112318"/>
                </a:lnTo>
                <a:lnTo>
                  <a:pt x="36469" y="112318"/>
                </a:lnTo>
                <a:lnTo>
                  <a:pt x="37429" y="111358"/>
                </a:lnTo>
                <a:lnTo>
                  <a:pt x="38389" y="110398"/>
                </a:lnTo>
                <a:lnTo>
                  <a:pt x="39364" y="110398"/>
                </a:lnTo>
                <a:lnTo>
                  <a:pt x="39364" y="109438"/>
                </a:lnTo>
                <a:lnTo>
                  <a:pt x="42144" y="106138"/>
                </a:lnTo>
                <a:lnTo>
                  <a:pt x="49915" y="95711"/>
                </a:lnTo>
                <a:lnTo>
                  <a:pt x="56631" y="85435"/>
                </a:lnTo>
                <a:lnTo>
                  <a:pt x="59045" y="81725"/>
                </a:lnTo>
                <a:lnTo>
                  <a:pt x="65568" y="70621"/>
                </a:lnTo>
                <a:lnTo>
                  <a:pt x="71033" y="59527"/>
                </a:lnTo>
                <a:lnTo>
                  <a:pt x="72683" y="56485"/>
                </a:lnTo>
                <a:lnTo>
                  <a:pt x="78346" y="45041"/>
                </a:lnTo>
                <a:lnTo>
                  <a:pt x="83515" y="33604"/>
                </a:lnTo>
                <a:lnTo>
                  <a:pt x="84432" y="31499"/>
                </a:lnTo>
                <a:lnTo>
                  <a:pt x="89053" y="19590"/>
                </a:lnTo>
                <a:lnTo>
                  <a:pt x="93116" y="7680"/>
                </a:lnTo>
                <a:lnTo>
                  <a:pt x="94076" y="6720"/>
                </a:lnTo>
                <a:lnTo>
                  <a:pt x="94076" y="4800"/>
                </a:lnTo>
                <a:lnTo>
                  <a:pt x="95036" y="3840"/>
                </a:lnTo>
                <a:lnTo>
                  <a:pt x="95036" y="2880"/>
                </a:lnTo>
                <a:lnTo>
                  <a:pt x="94076" y="1920"/>
                </a:lnTo>
                <a:lnTo>
                  <a:pt x="94076" y="960"/>
                </a:lnTo>
                <a:lnTo>
                  <a:pt x="90236" y="960"/>
                </a:lnTo>
                <a:lnTo>
                  <a:pt x="89275" y="0"/>
                </a:lnTo>
                <a:lnTo>
                  <a:pt x="81594" y="0"/>
                </a:lnTo>
                <a:lnTo>
                  <a:pt x="80634" y="960"/>
                </a:lnTo>
                <a:lnTo>
                  <a:pt x="75834" y="960"/>
                </a:lnTo>
                <a:lnTo>
                  <a:pt x="75834" y="1920"/>
                </a:lnTo>
                <a:lnTo>
                  <a:pt x="74874" y="1920"/>
                </a:lnTo>
                <a:lnTo>
                  <a:pt x="74874" y="2880"/>
                </a:lnTo>
                <a:lnTo>
                  <a:pt x="73913" y="3840"/>
                </a:lnTo>
                <a:lnTo>
                  <a:pt x="73305" y="5855"/>
                </a:lnTo>
                <a:lnTo>
                  <a:pt x="69289" y="18431"/>
                </a:lnTo>
                <a:lnTo>
                  <a:pt x="65272" y="29763"/>
                </a:lnTo>
                <a:lnTo>
                  <a:pt x="62392" y="37444"/>
                </a:lnTo>
                <a:lnTo>
                  <a:pt x="59512" y="44165"/>
                </a:lnTo>
                <a:lnTo>
                  <a:pt x="55671" y="50871"/>
                </a:lnTo>
                <a:lnTo>
                  <a:pt x="52791" y="58567"/>
                </a:lnTo>
                <a:lnTo>
                  <a:pt x="48950" y="65272"/>
                </a:lnTo>
                <a:lnTo>
                  <a:pt x="45110" y="71993"/>
                </a:lnTo>
                <a:lnTo>
                  <a:pt x="41269" y="77769"/>
                </a:lnTo>
                <a:lnTo>
                  <a:pt x="37429" y="84475"/>
                </a:lnTo>
                <a:lnTo>
                  <a:pt x="32644" y="92156"/>
                </a:lnTo>
                <a:lnTo>
                  <a:pt x="31683" y="92156"/>
                </a:lnTo>
                <a:lnTo>
                  <a:pt x="31683" y="91196"/>
                </a:lnTo>
                <a:lnTo>
                  <a:pt x="19187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" name="object 219"/>
          <p:cNvSpPr/>
          <p:nvPr/>
        </p:nvSpPr>
        <p:spPr>
          <a:xfrm>
            <a:off x="1952823" y="3852138"/>
            <a:ext cx="50871" cy="156469"/>
          </a:xfrm>
          <a:custGeom>
            <a:avLst/>
            <a:gdLst/>
            <a:ahLst/>
            <a:cxnLst/>
            <a:rect l="l" t="t" r="r" b="b"/>
            <a:pathLst>
              <a:path w="50871" h="156469">
                <a:moveTo>
                  <a:pt x="26883" y="21107"/>
                </a:moveTo>
                <a:lnTo>
                  <a:pt x="27828" y="22067"/>
                </a:lnTo>
                <a:lnTo>
                  <a:pt x="28788" y="22067"/>
                </a:lnTo>
                <a:lnTo>
                  <a:pt x="29763" y="23042"/>
                </a:lnTo>
                <a:lnTo>
                  <a:pt x="42230" y="23042"/>
                </a:lnTo>
                <a:lnTo>
                  <a:pt x="43190" y="22067"/>
                </a:lnTo>
                <a:lnTo>
                  <a:pt x="45110" y="21107"/>
                </a:lnTo>
                <a:lnTo>
                  <a:pt x="46070" y="21107"/>
                </a:lnTo>
                <a:lnTo>
                  <a:pt x="47030" y="20147"/>
                </a:lnTo>
                <a:lnTo>
                  <a:pt x="47990" y="18227"/>
                </a:lnTo>
                <a:lnTo>
                  <a:pt x="48950" y="17266"/>
                </a:lnTo>
                <a:lnTo>
                  <a:pt x="48950" y="15361"/>
                </a:lnTo>
                <a:lnTo>
                  <a:pt x="49911" y="13426"/>
                </a:lnTo>
                <a:lnTo>
                  <a:pt x="49911" y="11521"/>
                </a:lnTo>
                <a:lnTo>
                  <a:pt x="50871" y="9601"/>
                </a:lnTo>
                <a:lnTo>
                  <a:pt x="50871" y="4800"/>
                </a:lnTo>
                <a:lnTo>
                  <a:pt x="49911" y="3840"/>
                </a:lnTo>
                <a:lnTo>
                  <a:pt x="48950" y="2880"/>
                </a:lnTo>
                <a:lnTo>
                  <a:pt x="48950" y="1920"/>
                </a:lnTo>
                <a:lnTo>
                  <a:pt x="47990" y="960"/>
                </a:lnTo>
                <a:lnTo>
                  <a:pt x="46070" y="960"/>
                </a:lnTo>
                <a:lnTo>
                  <a:pt x="45110" y="0"/>
                </a:lnTo>
                <a:lnTo>
                  <a:pt x="36469" y="0"/>
                </a:lnTo>
                <a:lnTo>
                  <a:pt x="34549" y="960"/>
                </a:lnTo>
                <a:lnTo>
                  <a:pt x="32628" y="960"/>
                </a:lnTo>
                <a:lnTo>
                  <a:pt x="31668" y="1920"/>
                </a:lnTo>
                <a:lnTo>
                  <a:pt x="30723" y="2880"/>
                </a:lnTo>
                <a:lnTo>
                  <a:pt x="29763" y="3840"/>
                </a:lnTo>
                <a:lnTo>
                  <a:pt x="28788" y="4800"/>
                </a:lnTo>
                <a:lnTo>
                  <a:pt x="27828" y="5760"/>
                </a:lnTo>
                <a:lnTo>
                  <a:pt x="26883" y="7680"/>
                </a:lnTo>
                <a:lnTo>
                  <a:pt x="26883" y="9601"/>
                </a:lnTo>
                <a:lnTo>
                  <a:pt x="25923" y="11521"/>
                </a:lnTo>
                <a:lnTo>
                  <a:pt x="25923" y="20147"/>
                </a:lnTo>
                <a:lnTo>
                  <a:pt x="26883" y="21107"/>
                </a:lnTo>
                <a:close/>
              </a:path>
              <a:path w="50871" h="156469">
                <a:moveTo>
                  <a:pt x="19202" y="153588"/>
                </a:moveTo>
                <a:lnTo>
                  <a:pt x="20162" y="152628"/>
                </a:lnTo>
                <a:lnTo>
                  <a:pt x="40309" y="47030"/>
                </a:lnTo>
                <a:lnTo>
                  <a:pt x="41269" y="46070"/>
                </a:lnTo>
                <a:lnTo>
                  <a:pt x="40309" y="46070"/>
                </a:lnTo>
                <a:lnTo>
                  <a:pt x="40309" y="45110"/>
                </a:lnTo>
                <a:lnTo>
                  <a:pt x="39349" y="44150"/>
                </a:lnTo>
                <a:lnTo>
                  <a:pt x="36469" y="44150"/>
                </a:lnTo>
                <a:lnTo>
                  <a:pt x="35509" y="43190"/>
                </a:lnTo>
                <a:lnTo>
                  <a:pt x="27828" y="43190"/>
                </a:lnTo>
                <a:lnTo>
                  <a:pt x="26883" y="44150"/>
                </a:lnTo>
                <a:lnTo>
                  <a:pt x="24003" y="44150"/>
                </a:lnTo>
                <a:lnTo>
                  <a:pt x="23042" y="45110"/>
                </a:lnTo>
                <a:lnTo>
                  <a:pt x="22067" y="45110"/>
                </a:lnTo>
                <a:lnTo>
                  <a:pt x="22067" y="46070"/>
                </a:lnTo>
                <a:lnTo>
                  <a:pt x="21107" y="46070"/>
                </a:lnTo>
                <a:lnTo>
                  <a:pt x="21107" y="47030"/>
                </a:lnTo>
                <a:lnTo>
                  <a:pt x="0" y="152628"/>
                </a:lnTo>
                <a:lnTo>
                  <a:pt x="0" y="154548"/>
                </a:lnTo>
                <a:lnTo>
                  <a:pt x="960" y="154548"/>
                </a:lnTo>
                <a:lnTo>
                  <a:pt x="960" y="155508"/>
                </a:lnTo>
                <a:lnTo>
                  <a:pt x="2880" y="155508"/>
                </a:lnTo>
                <a:lnTo>
                  <a:pt x="4800" y="156469"/>
                </a:lnTo>
                <a:lnTo>
                  <a:pt x="14386" y="156469"/>
                </a:lnTo>
                <a:lnTo>
                  <a:pt x="15361" y="155508"/>
                </a:lnTo>
                <a:lnTo>
                  <a:pt x="17266" y="155508"/>
                </a:lnTo>
                <a:lnTo>
                  <a:pt x="18227" y="154548"/>
                </a:lnTo>
                <a:lnTo>
                  <a:pt x="19202" y="154548"/>
                </a:lnTo>
                <a:lnTo>
                  <a:pt x="19202" y="15358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" name="object 220"/>
          <p:cNvSpPr/>
          <p:nvPr/>
        </p:nvSpPr>
        <p:spPr>
          <a:xfrm>
            <a:off x="2001774" y="3894368"/>
            <a:ext cx="86410" cy="115199"/>
          </a:xfrm>
          <a:custGeom>
            <a:avLst/>
            <a:gdLst/>
            <a:ahLst/>
            <a:cxnLst/>
            <a:rect l="l" t="t" r="r" b="b"/>
            <a:pathLst>
              <a:path w="86410" h="115199">
                <a:moveTo>
                  <a:pt x="24002" y="13441"/>
                </a:moveTo>
                <a:lnTo>
                  <a:pt x="21122" y="17282"/>
                </a:lnTo>
                <a:lnTo>
                  <a:pt x="19202" y="21122"/>
                </a:lnTo>
                <a:lnTo>
                  <a:pt x="17282" y="25923"/>
                </a:lnTo>
                <a:lnTo>
                  <a:pt x="16322" y="30723"/>
                </a:lnTo>
                <a:lnTo>
                  <a:pt x="16322" y="40325"/>
                </a:lnTo>
                <a:lnTo>
                  <a:pt x="17282" y="45125"/>
                </a:lnTo>
                <a:lnTo>
                  <a:pt x="19202" y="48005"/>
                </a:lnTo>
                <a:lnTo>
                  <a:pt x="22082" y="51831"/>
                </a:lnTo>
                <a:lnTo>
                  <a:pt x="24002" y="53766"/>
                </a:lnTo>
                <a:lnTo>
                  <a:pt x="26883" y="56647"/>
                </a:lnTo>
                <a:lnTo>
                  <a:pt x="30723" y="58567"/>
                </a:lnTo>
                <a:lnTo>
                  <a:pt x="33604" y="60487"/>
                </a:lnTo>
                <a:lnTo>
                  <a:pt x="37444" y="62392"/>
                </a:lnTo>
                <a:lnTo>
                  <a:pt x="41285" y="63367"/>
                </a:lnTo>
                <a:lnTo>
                  <a:pt x="44165" y="65288"/>
                </a:lnTo>
                <a:lnTo>
                  <a:pt x="47045" y="67208"/>
                </a:lnTo>
                <a:lnTo>
                  <a:pt x="50886" y="69113"/>
                </a:lnTo>
                <a:lnTo>
                  <a:pt x="52806" y="71048"/>
                </a:lnTo>
                <a:lnTo>
                  <a:pt x="54726" y="72953"/>
                </a:lnTo>
                <a:lnTo>
                  <a:pt x="57607" y="74889"/>
                </a:lnTo>
                <a:lnTo>
                  <a:pt x="58567" y="77754"/>
                </a:lnTo>
                <a:lnTo>
                  <a:pt x="58567" y="83515"/>
                </a:lnTo>
                <a:lnTo>
                  <a:pt x="57607" y="85435"/>
                </a:lnTo>
                <a:lnTo>
                  <a:pt x="56647" y="88315"/>
                </a:lnTo>
                <a:lnTo>
                  <a:pt x="55686" y="90236"/>
                </a:lnTo>
                <a:lnTo>
                  <a:pt x="53766" y="92156"/>
                </a:lnTo>
                <a:lnTo>
                  <a:pt x="51846" y="94076"/>
                </a:lnTo>
                <a:lnTo>
                  <a:pt x="49926" y="95996"/>
                </a:lnTo>
                <a:lnTo>
                  <a:pt x="47045" y="97916"/>
                </a:lnTo>
                <a:lnTo>
                  <a:pt x="44165" y="98877"/>
                </a:lnTo>
                <a:lnTo>
                  <a:pt x="41285" y="99837"/>
                </a:lnTo>
                <a:lnTo>
                  <a:pt x="24963" y="99837"/>
                </a:lnTo>
                <a:lnTo>
                  <a:pt x="21122" y="98877"/>
                </a:lnTo>
                <a:lnTo>
                  <a:pt x="18242" y="96956"/>
                </a:lnTo>
                <a:lnTo>
                  <a:pt x="15361" y="95996"/>
                </a:lnTo>
                <a:lnTo>
                  <a:pt x="13441" y="95036"/>
                </a:lnTo>
                <a:lnTo>
                  <a:pt x="11521" y="94076"/>
                </a:lnTo>
                <a:lnTo>
                  <a:pt x="9601" y="93116"/>
                </a:lnTo>
                <a:lnTo>
                  <a:pt x="7680" y="92156"/>
                </a:lnTo>
                <a:lnTo>
                  <a:pt x="6720" y="90236"/>
                </a:lnTo>
                <a:lnTo>
                  <a:pt x="3840" y="90236"/>
                </a:lnTo>
                <a:lnTo>
                  <a:pt x="2880" y="91196"/>
                </a:lnTo>
                <a:lnTo>
                  <a:pt x="2880" y="92156"/>
                </a:lnTo>
                <a:lnTo>
                  <a:pt x="1920" y="92156"/>
                </a:lnTo>
                <a:lnTo>
                  <a:pt x="1920" y="93116"/>
                </a:lnTo>
                <a:lnTo>
                  <a:pt x="960" y="94076"/>
                </a:lnTo>
                <a:lnTo>
                  <a:pt x="960" y="96956"/>
                </a:lnTo>
                <a:lnTo>
                  <a:pt x="0" y="97916"/>
                </a:lnTo>
                <a:lnTo>
                  <a:pt x="0" y="104637"/>
                </a:lnTo>
                <a:lnTo>
                  <a:pt x="960" y="105597"/>
                </a:lnTo>
                <a:lnTo>
                  <a:pt x="960" y="106558"/>
                </a:lnTo>
                <a:lnTo>
                  <a:pt x="1920" y="106558"/>
                </a:lnTo>
                <a:lnTo>
                  <a:pt x="2880" y="107518"/>
                </a:lnTo>
                <a:lnTo>
                  <a:pt x="3840" y="108478"/>
                </a:lnTo>
                <a:lnTo>
                  <a:pt x="5760" y="109438"/>
                </a:lnTo>
                <a:lnTo>
                  <a:pt x="7680" y="111358"/>
                </a:lnTo>
                <a:lnTo>
                  <a:pt x="9601" y="111358"/>
                </a:lnTo>
                <a:lnTo>
                  <a:pt x="12481" y="112318"/>
                </a:lnTo>
                <a:lnTo>
                  <a:pt x="15361" y="113278"/>
                </a:lnTo>
                <a:lnTo>
                  <a:pt x="18242" y="114239"/>
                </a:lnTo>
                <a:lnTo>
                  <a:pt x="21122" y="115199"/>
                </a:lnTo>
                <a:lnTo>
                  <a:pt x="39364" y="115199"/>
                </a:lnTo>
                <a:lnTo>
                  <a:pt x="45125" y="114239"/>
                </a:lnTo>
                <a:lnTo>
                  <a:pt x="50886" y="112318"/>
                </a:lnTo>
                <a:lnTo>
                  <a:pt x="56647" y="110398"/>
                </a:lnTo>
                <a:lnTo>
                  <a:pt x="61447" y="108478"/>
                </a:lnTo>
                <a:lnTo>
                  <a:pt x="65288" y="104637"/>
                </a:lnTo>
                <a:lnTo>
                  <a:pt x="70073" y="100797"/>
                </a:lnTo>
                <a:lnTo>
                  <a:pt x="72969" y="96956"/>
                </a:lnTo>
                <a:lnTo>
                  <a:pt x="74889" y="92156"/>
                </a:lnTo>
                <a:lnTo>
                  <a:pt x="76794" y="87355"/>
                </a:lnTo>
                <a:lnTo>
                  <a:pt x="77754" y="82570"/>
                </a:lnTo>
                <a:lnTo>
                  <a:pt x="77754" y="72009"/>
                </a:lnTo>
                <a:lnTo>
                  <a:pt x="76794" y="68168"/>
                </a:lnTo>
                <a:lnTo>
                  <a:pt x="74889" y="65288"/>
                </a:lnTo>
                <a:lnTo>
                  <a:pt x="72969" y="61447"/>
                </a:lnTo>
                <a:lnTo>
                  <a:pt x="70073" y="58567"/>
                </a:lnTo>
                <a:lnTo>
                  <a:pt x="67193" y="56647"/>
                </a:lnTo>
                <a:lnTo>
                  <a:pt x="64328" y="54726"/>
                </a:lnTo>
                <a:lnTo>
                  <a:pt x="60487" y="52806"/>
                </a:lnTo>
                <a:lnTo>
                  <a:pt x="57607" y="50886"/>
                </a:lnTo>
                <a:lnTo>
                  <a:pt x="53766" y="48966"/>
                </a:lnTo>
                <a:lnTo>
                  <a:pt x="49926" y="48005"/>
                </a:lnTo>
                <a:lnTo>
                  <a:pt x="47045" y="46085"/>
                </a:lnTo>
                <a:lnTo>
                  <a:pt x="44165" y="44165"/>
                </a:lnTo>
                <a:lnTo>
                  <a:pt x="41285" y="42245"/>
                </a:lnTo>
                <a:lnTo>
                  <a:pt x="39364" y="40325"/>
                </a:lnTo>
                <a:lnTo>
                  <a:pt x="37444" y="38404"/>
                </a:lnTo>
                <a:lnTo>
                  <a:pt x="36484" y="35524"/>
                </a:lnTo>
                <a:lnTo>
                  <a:pt x="36484" y="27843"/>
                </a:lnTo>
                <a:lnTo>
                  <a:pt x="37444" y="25923"/>
                </a:lnTo>
                <a:lnTo>
                  <a:pt x="38404" y="24002"/>
                </a:lnTo>
                <a:lnTo>
                  <a:pt x="40325" y="22082"/>
                </a:lnTo>
                <a:lnTo>
                  <a:pt x="41285" y="20162"/>
                </a:lnTo>
                <a:lnTo>
                  <a:pt x="43205" y="18242"/>
                </a:lnTo>
                <a:lnTo>
                  <a:pt x="46085" y="17282"/>
                </a:lnTo>
                <a:lnTo>
                  <a:pt x="48006" y="16322"/>
                </a:lnTo>
                <a:lnTo>
                  <a:pt x="50886" y="15361"/>
                </a:lnTo>
                <a:lnTo>
                  <a:pt x="53766" y="14401"/>
                </a:lnTo>
                <a:lnTo>
                  <a:pt x="61447" y="14401"/>
                </a:lnTo>
                <a:lnTo>
                  <a:pt x="64328" y="15361"/>
                </a:lnTo>
                <a:lnTo>
                  <a:pt x="67193" y="15361"/>
                </a:lnTo>
                <a:lnTo>
                  <a:pt x="69128" y="16322"/>
                </a:lnTo>
                <a:lnTo>
                  <a:pt x="72008" y="17282"/>
                </a:lnTo>
                <a:lnTo>
                  <a:pt x="73913" y="18242"/>
                </a:lnTo>
                <a:lnTo>
                  <a:pt x="75849" y="19202"/>
                </a:lnTo>
                <a:lnTo>
                  <a:pt x="76794" y="20162"/>
                </a:lnTo>
                <a:lnTo>
                  <a:pt x="78729" y="21122"/>
                </a:lnTo>
                <a:lnTo>
                  <a:pt x="79689" y="22082"/>
                </a:lnTo>
                <a:lnTo>
                  <a:pt x="82570" y="22082"/>
                </a:lnTo>
                <a:lnTo>
                  <a:pt x="83515" y="21122"/>
                </a:lnTo>
                <a:lnTo>
                  <a:pt x="84475" y="20162"/>
                </a:lnTo>
                <a:lnTo>
                  <a:pt x="84475" y="19202"/>
                </a:lnTo>
                <a:lnTo>
                  <a:pt x="85435" y="17282"/>
                </a:lnTo>
                <a:lnTo>
                  <a:pt x="85435" y="16322"/>
                </a:lnTo>
                <a:lnTo>
                  <a:pt x="86410" y="15361"/>
                </a:lnTo>
                <a:lnTo>
                  <a:pt x="86410" y="7680"/>
                </a:lnTo>
                <a:lnTo>
                  <a:pt x="85435" y="6720"/>
                </a:lnTo>
                <a:lnTo>
                  <a:pt x="84475" y="5760"/>
                </a:lnTo>
                <a:lnTo>
                  <a:pt x="82570" y="4800"/>
                </a:lnTo>
                <a:lnTo>
                  <a:pt x="81594" y="4800"/>
                </a:lnTo>
                <a:lnTo>
                  <a:pt x="79689" y="3840"/>
                </a:lnTo>
                <a:lnTo>
                  <a:pt x="77754" y="2880"/>
                </a:lnTo>
                <a:lnTo>
                  <a:pt x="74889" y="1920"/>
                </a:lnTo>
                <a:lnTo>
                  <a:pt x="72969" y="960"/>
                </a:lnTo>
                <a:lnTo>
                  <a:pt x="70073" y="960"/>
                </a:lnTo>
                <a:lnTo>
                  <a:pt x="67193" y="0"/>
                </a:lnTo>
                <a:lnTo>
                  <a:pt x="52806" y="0"/>
                </a:lnTo>
                <a:lnTo>
                  <a:pt x="47045" y="960"/>
                </a:lnTo>
                <a:lnTo>
                  <a:pt x="41285" y="1920"/>
                </a:lnTo>
                <a:lnTo>
                  <a:pt x="36484" y="3840"/>
                </a:lnTo>
                <a:lnTo>
                  <a:pt x="31683" y="6720"/>
                </a:lnTo>
                <a:lnTo>
                  <a:pt x="27843" y="9601"/>
                </a:lnTo>
                <a:lnTo>
                  <a:pt x="24002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" name="object 221"/>
          <p:cNvSpPr/>
          <p:nvPr/>
        </p:nvSpPr>
        <p:spPr>
          <a:xfrm>
            <a:off x="2101611" y="3852138"/>
            <a:ext cx="50886" cy="156469"/>
          </a:xfrm>
          <a:custGeom>
            <a:avLst/>
            <a:gdLst/>
            <a:ahLst/>
            <a:cxnLst/>
            <a:rect l="l" t="t" r="r" b="b"/>
            <a:pathLst>
              <a:path w="50886" h="156469">
                <a:moveTo>
                  <a:pt x="21122" y="47030"/>
                </a:moveTo>
                <a:lnTo>
                  <a:pt x="0" y="152628"/>
                </a:lnTo>
                <a:lnTo>
                  <a:pt x="0" y="154548"/>
                </a:lnTo>
                <a:lnTo>
                  <a:pt x="960" y="155508"/>
                </a:lnTo>
                <a:lnTo>
                  <a:pt x="2880" y="155508"/>
                </a:lnTo>
                <a:lnTo>
                  <a:pt x="3840" y="156469"/>
                </a:lnTo>
                <a:lnTo>
                  <a:pt x="13441" y="156469"/>
                </a:lnTo>
                <a:lnTo>
                  <a:pt x="15361" y="155508"/>
                </a:lnTo>
                <a:lnTo>
                  <a:pt x="17282" y="155508"/>
                </a:lnTo>
                <a:lnTo>
                  <a:pt x="17282" y="154548"/>
                </a:lnTo>
                <a:lnTo>
                  <a:pt x="18242" y="154548"/>
                </a:lnTo>
                <a:lnTo>
                  <a:pt x="19202" y="153588"/>
                </a:lnTo>
                <a:lnTo>
                  <a:pt x="19202" y="152628"/>
                </a:lnTo>
                <a:lnTo>
                  <a:pt x="40325" y="47030"/>
                </a:lnTo>
                <a:lnTo>
                  <a:pt x="40325" y="45110"/>
                </a:lnTo>
                <a:lnTo>
                  <a:pt x="39364" y="45110"/>
                </a:lnTo>
                <a:lnTo>
                  <a:pt x="39364" y="44150"/>
                </a:lnTo>
                <a:lnTo>
                  <a:pt x="36484" y="44150"/>
                </a:lnTo>
                <a:lnTo>
                  <a:pt x="34564" y="43190"/>
                </a:lnTo>
                <a:lnTo>
                  <a:pt x="27843" y="43190"/>
                </a:lnTo>
                <a:lnTo>
                  <a:pt x="26883" y="44150"/>
                </a:lnTo>
                <a:lnTo>
                  <a:pt x="24002" y="44150"/>
                </a:lnTo>
                <a:lnTo>
                  <a:pt x="23042" y="45110"/>
                </a:lnTo>
                <a:lnTo>
                  <a:pt x="22082" y="45110"/>
                </a:lnTo>
                <a:lnTo>
                  <a:pt x="22082" y="46070"/>
                </a:lnTo>
                <a:lnTo>
                  <a:pt x="21122" y="46070"/>
                </a:lnTo>
                <a:lnTo>
                  <a:pt x="21122" y="47030"/>
                </a:lnTo>
                <a:close/>
              </a:path>
              <a:path w="50886" h="156469">
                <a:moveTo>
                  <a:pt x="28803" y="4800"/>
                </a:moveTo>
                <a:lnTo>
                  <a:pt x="27843" y="5760"/>
                </a:lnTo>
                <a:lnTo>
                  <a:pt x="26883" y="7680"/>
                </a:lnTo>
                <a:lnTo>
                  <a:pt x="26883" y="9601"/>
                </a:lnTo>
                <a:lnTo>
                  <a:pt x="25923" y="11521"/>
                </a:lnTo>
                <a:lnTo>
                  <a:pt x="25923" y="20147"/>
                </a:lnTo>
                <a:lnTo>
                  <a:pt x="26883" y="21107"/>
                </a:lnTo>
                <a:lnTo>
                  <a:pt x="26883" y="22067"/>
                </a:lnTo>
                <a:lnTo>
                  <a:pt x="28803" y="22067"/>
                </a:lnTo>
                <a:lnTo>
                  <a:pt x="29763" y="23042"/>
                </a:lnTo>
                <a:lnTo>
                  <a:pt x="41285" y="23042"/>
                </a:lnTo>
                <a:lnTo>
                  <a:pt x="43205" y="22067"/>
                </a:lnTo>
                <a:lnTo>
                  <a:pt x="44165" y="21107"/>
                </a:lnTo>
                <a:lnTo>
                  <a:pt x="46085" y="21107"/>
                </a:lnTo>
                <a:lnTo>
                  <a:pt x="47045" y="20147"/>
                </a:lnTo>
                <a:lnTo>
                  <a:pt x="48006" y="18227"/>
                </a:lnTo>
                <a:lnTo>
                  <a:pt x="48006" y="17266"/>
                </a:lnTo>
                <a:lnTo>
                  <a:pt x="48966" y="15361"/>
                </a:lnTo>
                <a:lnTo>
                  <a:pt x="49926" y="13426"/>
                </a:lnTo>
                <a:lnTo>
                  <a:pt x="49926" y="9601"/>
                </a:lnTo>
                <a:lnTo>
                  <a:pt x="50886" y="7680"/>
                </a:lnTo>
                <a:lnTo>
                  <a:pt x="50886" y="5760"/>
                </a:lnTo>
                <a:lnTo>
                  <a:pt x="49926" y="4800"/>
                </a:lnTo>
                <a:lnTo>
                  <a:pt x="49926" y="3840"/>
                </a:lnTo>
                <a:lnTo>
                  <a:pt x="48966" y="2880"/>
                </a:lnTo>
                <a:lnTo>
                  <a:pt x="48966" y="1920"/>
                </a:lnTo>
                <a:lnTo>
                  <a:pt x="47045" y="960"/>
                </a:lnTo>
                <a:lnTo>
                  <a:pt x="46085" y="960"/>
                </a:lnTo>
                <a:lnTo>
                  <a:pt x="44165" y="0"/>
                </a:lnTo>
                <a:lnTo>
                  <a:pt x="36484" y="0"/>
                </a:lnTo>
                <a:lnTo>
                  <a:pt x="34564" y="960"/>
                </a:lnTo>
                <a:lnTo>
                  <a:pt x="32644" y="960"/>
                </a:lnTo>
                <a:lnTo>
                  <a:pt x="31683" y="1920"/>
                </a:lnTo>
                <a:lnTo>
                  <a:pt x="30723" y="2880"/>
                </a:lnTo>
                <a:lnTo>
                  <a:pt x="28803" y="3840"/>
                </a:lnTo>
                <a:lnTo>
                  <a:pt x="28803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" name="object 222"/>
          <p:cNvSpPr/>
          <p:nvPr/>
        </p:nvSpPr>
        <p:spPr>
          <a:xfrm>
            <a:off x="2179380" y="3975963"/>
            <a:ext cx="15346" cy="33604"/>
          </a:xfrm>
          <a:custGeom>
            <a:avLst/>
            <a:gdLst/>
            <a:ahLst/>
            <a:cxnLst/>
            <a:rect l="l" t="t" r="r" b="b"/>
            <a:pathLst>
              <a:path w="15346" h="33604">
                <a:moveTo>
                  <a:pt x="15346" y="17282"/>
                </a:moveTo>
                <a:lnTo>
                  <a:pt x="12466" y="16322"/>
                </a:lnTo>
                <a:lnTo>
                  <a:pt x="8625" y="15361"/>
                </a:lnTo>
                <a:lnTo>
                  <a:pt x="6720" y="13441"/>
                </a:lnTo>
                <a:lnTo>
                  <a:pt x="4785" y="11521"/>
                </a:lnTo>
                <a:lnTo>
                  <a:pt x="2880" y="8641"/>
                </a:lnTo>
                <a:lnTo>
                  <a:pt x="944" y="5760"/>
                </a:lnTo>
                <a:lnTo>
                  <a:pt x="944" y="2880"/>
                </a:lnTo>
                <a:lnTo>
                  <a:pt x="0" y="0"/>
                </a:lnTo>
                <a:lnTo>
                  <a:pt x="1905" y="31683"/>
                </a:lnTo>
                <a:lnTo>
                  <a:pt x="7665" y="33604"/>
                </a:lnTo>
                <a:lnTo>
                  <a:pt x="14386" y="33604"/>
                </a:lnTo>
                <a:lnTo>
                  <a:pt x="15346" y="172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" name="object 223"/>
          <p:cNvSpPr/>
          <p:nvPr/>
        </p:nvSpPr>
        <p:spPr>
          <a:xfrm>
            <a:off x="2158258" y="3894368"/>
            <a:ext cx="105582" cy="115199"/>
          </a:xfrm>
          <a:custGeom>
            <a:avLst/>
            <a:gdLst/>
            <a:ahLst/>
            <a:cxnLst/>
            <a:rect l="l" t="t" r="r" b="b"/>
            <a:pathLst>
              <a:path w="105582" h="115199">
                <a:moveTo>
                  <a:pt x="21122" y="60487"/>
                </a:moveTo>
                <a:lnTo>
                  <a:pt x="22067" y="55686"/>
                </a:lnTo>
                <a:lnTo>
                  <a:pt x="23027" y="51831"/>
                </a:lnTo>
                <a:lnTo>
                  <a:pt x="24947" y="47045"/>
                </a:lnTo>
                <a:lnTo>
                  <a:pt x="25908" y="43205"/>
                </a:lnTo>
                <a:lnTo>
                  <a:pt x="27843" y="39364"/>
                </a:lnTo>
                <a:lnTo>
                  <a:pt x="29748" y="35524"/>
                </a:lnTo>
                <a:lnTo>
                  <a:pt x="32628" y="31683"/>
                </a:lnTo>
                <a:lnTo>
                  <a:pt x="34549" y="27843"/>
                </a:lnTo>
                <a:lnTo>
                  <a:pt x="38389" y="24963"/>
                </a:lnTo>
                <a:lnTo>
                  <a:pt x="41269" y="22082"/>
                </a:lnTo>
                <a:lnTo>
                  <a:pt x="44150" y="20162"/>
                </a:lnTo>
                <a:lnTo>
                  <a:pt x="47990" y="18242"/>
                </a:lnTo>
                <a:lnTo>
                  <a:pt x="51831" y="16322"/>
                </a:lnTo>
                <a:lnTo>
                  <a:pt x="56631" y="15361"/>
                </a:lnTo>
                <a:lnTo>
                  <a:pt x="65272" y="15361"/>
                </a:lnTo>
                <a:lnTo>
                  <a:pt x="69113" y="16322"/>
                </a:lnTo>
                <a:lnTo>
                  <a:pt x="71993" y="17282"/>
                </a:lnTo>
                <a:lnTo>
                  <a:pt x="75834" y="19202"/>
                </a:lnTo>
                <a:lnTo>
                  <a:pt x="77754" y="20162"/>
                </a:lnTo>
                <a:lnTo>
                  <a:pt x="79674" y="23042"/>
                </a:lnTo>
                <a:lnTo>
                  <a:pt x="81594" y="24963"/>
                </a:lnTo>
                <a:lnTo>
                  <a:pt x="83515" y="27843"/>
                </a:lnTo>
                <a:lnTo>
                  <a:pt x="83515" y="30723"/>
                </a:lnTo>
                <a:lnTo>
                  <a:pt x="84475" y="33604"/>
                </a:lnTo>
                <a:lnTo>
                  <a:pt x="85435" y="37444"/>
                </a:lnTo>
                <a:lnTo>
                  <a:pt x="85435" y="45125"/>
                </a:lnTo>
                <a:lnTo>
                  <a:pt x="84475" y="49926"/>
                </a:lnTo>
                <a:lnTo>
                  <a:pt x="84475" y="54726"/>
                </a:lnTo>
                <a:lnTo>
                  <a:pt x="83515" y="58567"/>
                </a:lnTo>
                <a:lnTo>
                  <a:pt x="82555" y="63367"/>
                </a:lnTo>
                <a:lnTo>
                  <a:pt x="80634" y="68168"/>
                </a:lnTo>
                <a:lnTo>
                  <a:pt x="79674" y="72009"/>
                </a:lnTo>
                <a:lnTo>
                  <a:pt x="77754" y="75834"/>
                </a:lnTo>
                <a:lnTo>
                  <a:pt x="74874" y="79674"/>
                </a:lnTo>
                <a:lnTo>
                  <a:pt x="72953" y="83515"/>
                </a:lnTo>
                <a:lnTo>
                  <a:pt x="70073" y="87355"/>
                </a:lnTo>
                <a:lnTo>
                  <a:pt x="67193" y="90236"/>
                </a:lnTo>
                <a:lnTo>
                  <a:pt x="64312" y="93116"/>
                </a:lnTo>
                <a:lnTo>
                  <a:pt x="61432" y="95036"/>
                </a:lnTo>
                <a:lnTo>
                  <a:pt x="57591" y="96956"/>
                </a:lnTo>
                <a:lnTo>
                  <a:pt x="53751" y="98877"/>
                </a:lnTo>
                <a:lnTo>
                  <a:pt x="48950" y="99837"/>
                </a:lnTo>
                <a:lnTo>
                  <a:pt x="40309" y="99837"/>
                </a:lnTo>
                <a:lnTo>
                  <a:pt x="36469" y="98877"/>
                </a:lnTo>
                <a:lnTo>
                  <a:pt x="35509" y="115199"/>
                </a:lnTo>
                <a:lnTo>
                  <a:pt x="49911" y="115199"/>
                </a:lnTo>
                <a:lnTo>
                  <a:pt x="56631" y="114239"/>
                </a:lnTo>
                <a:lnTo>
                  <a:pt x="62392" y="112318"/>
                </a:lnTo>
                <a:lnTo>
                  <a:pt x="68153" y="110398"/>
                </a:lnTo>
                <a:lnTo>
                  <a:pt x="73913" y="107518"/>
                </a:lnTo>
                <a:lnTo>
                  <a:pt x="78714" y="103677"/>
                </a:lnTo>
                <a:lnTo>
                  <a:pt x="82555" y="99837"/>
                </a:lnTo>
                <a:lnTo>
                  <a:pt x="87355" y="95996"/>
                </a:lnTo>
                <a:lnTo>
                  <a:pt x="90236" y="91196"/>
                </a:lnTo>
                <a:lnTo>
                  <a:pt x="94076" y="85435"/>
                </a:lnTo>
                <a:lnTo>
                  <a:pt x="96956" y="80634"/>
                </a:lnTo>
                <a:lnTo>
                  <a:pt x="98861" y="74889"/>
                </a:lnTo>
                <a:lnTo>
                  <a:pt x="101757" y="69113"/>
                </a:lnTo>
                <a:lnTo>
                  <a:pt x="102702" y="63367"/>
                </a:lnTo>
                <a:lnTo>
                  <a:pt x="103677" y="57607"/>
                </a:lnTo>
                <a:lnTo>
                  <a:pt x="105582" y="51831"/>
                </a:lnTo>
                <a:lnTo>
                  <a:pt x="105582" y="33604"/>
                </a:lnTo>
                <a:lnTo>
                  <a:pt x="104637" y="27843"/>
                </a:lnTo>
                <a:lnTo>
                  <a:pt x="102702" y="23042"/>
                </a:lnTo>
                <a:lnTo>
                  <a:pt x="101757" y="18242"/>
                </a:lnTo>
                <a:lnTo>
                  <a:pt x="98861" y="13441"/>
                </a:lnTo>
                <a:lnTo>
                  <a:pt x="95036" y="10561"/>
                </a:lnTo>
                <a:lnTo>
                  <a:pt x="92156" y="6720"/>
                </a:lnTo>
                <a:lnTo>
                  <a:pt x="87355" y="3840"/>
                </a:lnTo>
                <a:lnTo>
                  <a:pt x="82555" y="2880"/>
                </a:lnTo>
                <a:lnTo>
                  <a:pt x="76794" y="960"/>
                </a:lnTo>
                <a:lnTo>
                  <a:pt x="70073" y="0"/>
                </a:lnTo>
                <a:lnTo>
                  <a:pt x="55671" y="0"/>
                </a:lnTo>
                <a:lnTo>
                  <a:pt x="48950" y="960"/>
                </a:lnTo>
                <a:lnTo>
                  <a:pt x="43190" y="2880"/>
                </a:lnTo>
                <a:lnTo>
                  <a:pt x="37429" y="4800"/>
                </a:lnTo>
                <a:lnTo>
                  <a:pt x="31668" y="7680"/>
                </a:lnTo>
                <a:lnTo>
                  <a:pt x="26868" y="11521"/>
                </a:lnTo>
                <a:lnTo>
                  <a:pt x="22067" y="15361"/>
                </a:lnTo>
                <a:lnTo>
                  <a:pt x="18227" y="19202"/>
                </a:lnTo>
                <a:lnTo>
                  <a:pt x="15346" y="24963"/>
                </a:lnTo>
                <a:lnTo>
                  <a:pt x="11506" y="29763"/>
                </a:lnTo>
                <a:lnTo>
                  <a:pt x="8625" y="34564"/>
                </a:lnTo>
                <a:lnTo>
                  <a:pt x="6720" y="40325"/>
                </a:lnTo>
                <a:lnTo>
                  <a:pt x="3840" y="46085"/>
                </a:lnTo>
                <a:lnTo>
                  <a:pt x="2880" y="51831"/>
                </a:lnTo>
                <a:lnTo>
                  <a:pt x="1920" y="57607"/>
                </a:lnTo>
                <a:lnTo>
                  <a:pt x="0" y="63367"/>
                </a:lnTo>
                <a:lnTo>
                  <a:pt x="0" y="81594"/>
                </a:lnTo>
                <a:lnTo>
                  <a:pt x="944" y="87355"/>
                </a:lnTo>
                <a:lnTo>
                  <a:pt x="2880" y="92156"/>
                </a:lnTo>
                <a:lnTo>
                  <a:pt x="3840" y="96956"/>
                </a:lnTo>
                <a:lnTo>
                  <a:pt x="6720" y="101757"/>
                </a:lnTo>
                <a:lnTo>
                  <a:pt x="10561" y="104637"/>
                </a:lnTo>
                <a:lnTo>
                  <a:pt x="13441" y="108478"/>
                </a:lnTo>
                <a:lnTo>
                  <a:pt x="18227" y="111358"/>
                </a:lnTo>
                <a:lnTo>
                  <a:pt x="23027" y="113278"/>
                </a:lnTo>
                <a:lnTo>
                  <a:pt x="21122" y="81594"/>
                </a:lnTo>
                <a:lnTo>
                  <a:pt x="20162" y="77754"/>
                </a:lnTo>
                <a:lnTo>
                  <a:pt x="20162" y="70073"/>
                </a:lnTo>
                <a:lnTo>
                  <a:pt x="21122" y="65288"/>
                </a:lnTo>
                <a:lnTo>
                  <a:pt x="21122" y="6048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" name="object 224"/>
          <p:cNvSpPr/>
          <p:nvPr/>
        </p:nvSpPr>
        <p:spPr>
          <a:xfrm>
            <a:off x="2280178" y="3894368"/>
            <a:ext cx="103662" cy="114239"/>
          </a:xfrm>
          <a:custGeom>
            <a:avLst/>
            <a:gdLst/>
            <a:ahLst/>
            <a:cxnLst/>
            <a:rect l="l" t="t" r="r" b="b"/>
            <a:pathLst>
              <a:path w="103662" h="114239">
                <a:moveTo>
                  <a:pt x="38389" y="4800"/>
                </a:moveTo>
                <a:lnTo>
                  <a:pt x="38389" y="2880"/>
                </a:lnTo>
                <a:lnTo>
                  <a:pt x="37429" y="2880"/>
                </a:lnTo>
                <a:lnTo>
                  <a:pt x="37429" y="1920"/>
                </a:lnTo>
                <a:lnTo>
                  <a:pt x="34549" y="1920"/>
                </a:lnTo>
                <a:lnTo>
                  <a:pt x="33588" y="960"/>
                </a:lnTo>
                <a:lnTo>
                  <a:pt x="27828" y="960"/>
                </a:lnTo>
                <a:lnTo>
                  <a:pt x="25908" y="1920"/>
                </a:lnTo>
                <a:lnTo>
                  <a:pt x="23027" y="1920"/>
                </a:lnTo>
                <a:lnTo>
                  <a:pt x="23027" y="2880"/>
                </a:lnTo>
                <a:lnTo>
                  <a:pt x="22067" y="2880"/>
                </a:lnTo>
                <a:lnTo>
                  <a:pt x="21107" y="3840"/>
                </a:lnTo>
                <a:lnTo>
                  <a:pt x="21107" y="4800"/>
                </a:lnTo>
                <a:lnTo>
                  <a:pt x="0" y="110398"/>
                </a:lnTo>
                <a:lnTo>
                  <a:pt x="0" y="112318"/>
                </a:lnTo>
                <a:lnTo>
                  <a:pt x="944" y="113278"/>
                </a:lnTo>
                <a:lnTo>
                  <a:pt x="2865" y="113278"/>
                </a:lnTo>
                <a:lnTo>
                  <a:pt x="3840" y="114239"/>
                </a:lnTo>
                <a:lnTo>
                  <a:pt x="13426" y="114239"/>
                </a:lnTo>
                <a:lnTo>
                  <a:pt x="15346" y="113278"/>
                </a:lnTo>
                <a:lnTo>
                  <a:pt x="16306" y="113278"/>
                </a:lnTo>
                <a:lnTo>
                  <a:pt x="17266" y="112318"/>
                </a:lnTo>
                <a:lnTo>
                  <a:pt x="18227" y="112318"/>
                </a:lnTo>
                <a:lnTo>
                  <a:pt x="19187" y="111358"/>
                </a:lnTo>
                <a:lnTo>
                  <a:pt x="19187" y="110398"/>
                </a:lnTo>
                <a:lnTo>
                  <a:pt x="28788" y="63367"/>
                </a:lnTo>
                <a:lnTo>
                  <a:pt x="29748" y="56647"/>
                </a:lnTo>
                <a:lnTo>
                  <a:pt x="32628" y="49926"/>
                </a:lnTo>
                <a:lnTo>
                  <a:pt x="35509" y="44165"/>
                </a:lnTo>
                <a:lnTo>
                  <a:pt x="38389" y="38404"/>
                </a:lnTo>
                <a:lnTo>
                  <a:pt x="41269" y="33604"/>
                </a:lnTo>
                <a:lnTo>
                  <a:pt x="45110" y="29763"/>
                </a:lnTo>
                <a:lnTo>
                  <a:pt x="48950" y="25923"/>
                </a:lnTo>
                <a:lnTo>
                  <a:pt x="52791" y="22082"/>
                </a:lnTo>
                <a:lnTo>
                  <a:pt x="57591" y="20162"/>
                </a:lnTo>
                <a:lnTo>
                  <a:pt x="61432" y="17282"/>
                </a:lnTo>
                <a:lnTo>
                  <a:pt x="66233" y="16322"/>
                </a:lnTo>
                <a:lnTo>
                  <a:pt x="74858" y="16322"/>
                </a:lnTo>
                <a:lnTo>
                  <a:pt x="77754" y="18242"/>
                </a:lnTo>
                <a:lnTo>
                  <a:pt x="80634" y="21122"/>
                </a:lnTo>
                <a:lnTo>
                  <a:pt x="82539" y="24002"/>
                </a:lnTo>
                <a:lnTo>
                  <a:pt x="83515" y="27843"/>
                </a:lnTo>
                <a:lnTo>
                  <a:pt x="83515" y="35524"/>
                </a:lnTo>
                <a:lnTo>
                  <a:pt x="82539" y="38404"/>
                </a:lnTo>
                <a:lnTo>
                  <a:pt x="82539" y="43205"/>
                </a:lnTo>
                <a:lnTo>
                  <a:pt x="81579" y="45125"/>
                </a:lnTo>
                <a:lnTo>
                  <a:pt x="69113" y="110398"/>
                </a:lnTo>
                <a:lnTo>
                  <a:pt x="69113" y="112318"/>
                </a:lnTo>
                <a:lnTo>
                  <a:pt x="70073" y="113278"/>
                </a:lnTo>
                <a:lnTo>
                  <a:pt x="71993" y="113278"/>
                </a:lnTo>
                <a:lnTo>
                  <a:pt x="72953" y="114239"/>
                </a:lnTo>
                <a:lnTo>
                  <a:pt x="82539" y="114239"/>
                </a:lnTo>
                <a:lnTo>
                  <a:pt x="83515" y="113278"/>
                </a:lnTo>
                <a:lnTo>
                  <a:pt x="85420" y="113278"/>
                </a:lnTo>
                <a:lnTo>
                  <a:pt x="86380" y="112318"/>
                </a:lnTo>
                <a:lnTo>
                  <a:pt x="87355" y="112318"/>
                </a:lnTo>
                <a:lnTo>
                  <a:pt x="87355" y="111358"/>
                </a:lnTo>
                <a:lnTo>
                  <a:pt x="88315" y="111358"/>
                </a:lnTo>
                <a:lnTo>
                  <a:pt x="88315" y="110398"/>
                </a:lnTo>
                <a:lnTo>
                  <a:pt x="101757" y="44165"/>
                </a:lnTo>
                <a:lnTo>
                  <a:pt x="101757" y="41285"/>
                </a:lnTo>
                <a:lnTo>
                  <a:pt x="102702" y="39364"/>
                </a:lnTo>
                <a:lnTo>
                  <a:pt x="102702" y="33604"/>
                </a:lnTo>
                <a:lnTo>
                  <a:pt x="103662" y="30723"/>
                </a:lnTo>
                <a:lnTo>
                  <a:pt x="103662" y="24002"/>
                </a:lnTo>
                <a:lnTo>
                  <a:pt x="102702" y="21122"/>
                </a:lnTo>
                <a:lnTo>
                  <a:pt x="101757" y="17282"/>
                </a:lnTo>
                <a:lnTo>
                  <a:pt x="100782" y="13441"/>
                </a:lnTo>
                <a:lnTo>
                  <a:pt x="98861" y="10561"/>
                </a:lnTo>
                <a:lnTo>
                  <a:pt x="96941" y="8641"/>
                </a:lnTo>
                <a:lnTo>
                  <a:pt x="95036" y="5760"/>
                </a:lnTo>
                <a:lnTo>
                  <a:pt x="92141" y="3840"/>
                </a:lnTo>
                <a:lnTo>
                  <a:pt x="88315" y="1920"/>
                </a:lnTo>
                <a:lnTo>
                  <a:pt x="85420" y="0"/>
                </a:lnTo>
                <a:lnTo>
                  <a:pt x="66233" y="0"/>
                </a:lnTo>
                <a:lnTo>
                  <a:pt x="61432" y="1920"/>
                </a:lnTo>
                <a:lnTo>
                  <a:pt x="56631" y="3840"/>
                </a:lnTo>
                <a:lnTo>
                  <a:pt x="52791" y="5760"/>
                </a:lnTo>
                <a:lnTo>
                  <a:pt x="48950" y="8641"/>
                </a:lnTo>
                <a:lnTo>
                  <a:pt x="46070" y="10561"/>
                </a:lnTo>
                <a:lnTo>
                  <a:pt x="42230" y="13441"/>
                </a:lnTo>
                <a:lnTo>
                  <a:pt x="40309" y="16322"/>
                </a:lnTo>
                <a:lnTo>
                  <a:pt x="37429" y="19202"/>
                </a:lnTo>
                <a:lnTo>
                  <a:pt x="35509" y="22082"/>
                </a:lnTo>
                <a:lnTo>
                  <a:pt x="34549" y="24963"/>
                </a:lnTo>
                <a:lnTo>
                  <a:pt x="38389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" name="object 225"/>
          <p:cNvSpPr/>
          <p:nvPr/>
        </p:nvSpPr>
        <p:spPr>
          <a:xfrm>
            <a:off x="2391521" y="3841577"/>
            <a:ext cx="67208" cy="206395"/>
          </a:xfrm>
          <a:custGeom>
            <a:avLst/>
            <a:gdLst/>
            <a:ahLst/>
            <a:cxnLst/>
            <a:rect l="l" t="t" r="r" b="b"/>
            <a:pathLst>
              <a:path w="67208" h="206395">
                <a:moveTo>
                  <a:pt x="56647" y="128625"/>
                </a:moveTo>
                <a:lnTo>
                  <a:pt x="59523" y="119405"/>
                </a:lnTo>
                <a:lnTo>
                  <a:pt x="62788" y="106978"/>
                </a:lnTo>
                <a:lnTo>
                  <a:pt x="65272" y="95036"/>
                </a:lnTo>
                <a:lnTo>
                  <a:pt x="65848" y="88705"/>
                </a:lnTo>
                <a:lnTo>
                  <a:pt x="66807" y="76029"/>
                </a:lnTo>
                <a:lnTo>
                  <a:pt x="67208" y="63352"/>
                </a:lnTo>
                <a:lnTo>
                  <a:pt x="67062" y="55713"/>
                </a:lnTo>
                <a:lnTo>
                  <a:pt x="66127" y="43043"/>
                </a:lnTo>
                <a:lnTo>
                  <a:pt x="64328" y="30708"/>
                </a:lnTo>
                <a:lnTo>
                  <a:pt x="60863" y="14288"/>
                </a:lnTo>
                <a:lnTo>
                  <a:pt x="57607" y="1920"/>
                </a:lnTo>
                <a:lnTo>
                  <a:pt x="56647" y="960"/>
                </a:lnTo>
                <a:lnTo>
                  <a:pt x="55686" y="960"/>
                </a:lnTo>
                <a:lnTo>
                  <a:pt x="55686" y="0"/>
                </a:lnTo>
                <a:lnTo>
                  <a:pt x="43205" y="0"/>
                </a:lnTo>
                <a:lnTo>
                  <a:pt x="42245" y="960"/>
                </a:lnTo>
                <a:lnTo>
                  <a:pt x="41285" y="1920"/>
                </a:lnTo>
                <a:lnTo>
                  <a:pt x="41285" y="4800"/>
                </a:lnTo>
                <a:lnTo>
                  <a:pt x="42245" y="9601"/>
                </a:lnTo>
                <a:lnTo>
                  <a:pt x="43205" y="13441"/>
                </a:lnTo>
                <a:lnTo>
                  <a:pt x="44165" y="18242"/>
                </a:lnTo>
                <a:lnTo>
                  <a:pt x="45125" y="22082"/>
                </a:lnTo>
                <a:lnTo>
                  <a:pt x="46085" y="26883"/>
                </a:lnTo>
                <a:lnTo>
                  <a:pt x="46085" y="31668"/>
                </a:lnTo>
                <a:lnTo>
                  <a:pt x="47045" y="36469"/>
                </a:lnTo>
                <a:lnTo>
                  <a:pt x="47045" y="46070"/>
                </a:lnTo>
                <a:lnTo>
                  <a:pt x="48006" y="49911"/>
                </a:lnTo>
                <a:lnTo>
                  <a:pt x="48006" y="58552"/>
                </a:lnTo>
                <a:lnTo>
                  <a:pt x="47860" y="65689"/>
                </a:lnTo>
                <a:lnTo>
                  <a:pt x="46925" y="78177"/>
                </a:lnTo>
                <a:lnTo>
                  <a:pt x="45125" y="91196"/>
                </a:lnTo>
                <a:lnTo>
                  <a:pt x="43455" y="100954"/>
                </a:lnTo>
                <a:lnTo>
                  <a:pt x="40925" y="113353"/>
                </a:lnTo>
                <a:lnTo>
                  <a:pt x="37444" y="125745"/>
                </a:lnTo>
                <a:lnTo>
                  <a:pt x="32829" y="139482"/>
                </a:lnTo>
                <a:lnTo>
                  <a:pt x="28225" y="151336"/>
                </a:lnTo>
                <a:lnTo>
                  <a:pt x="23042" y="163189"/>
                </a:lnTo>
                <a:lnTo>
                  <a:pt x="20215" y="168780"/>
                </a:lnTo>
                <a:lnTo>
                  <a:pt x="14291" y="179944"/>
                </a:lnTo>
                <a:lnTo>
                  <a:pt x="7963" y="190837"/>
                </a:lnTo>
                <a:lnTo>
                  <a:pt x="960" y="201594"/>
                </a:lnTo>
                <a:lnTo>
                  <a:pt x="0" y="202539"/>
                </a:lnTo>
                <a:lnTo>
                  <a:pt x="0" y="204475"/>
                </a:lnTo>
                <a:lnTo>
                  <a:pt x="960" y="205435"/>
                </a:lnTo>
                <a:lnTo>
                  <a:pt x="1920" y="205435"/>
                </a:lnTo>
                <a:lnTo>
                  <a:pt x="2880" y="206395"/>
                </a:lnTo>
                <a:lnTo>
                  <a:pt x="14401" y="206395"/>
                </a:lnTo>
                <a:lnTo>
                  <a:pt x="15361" y="205435"/>
                </a:lnTo>
                <a:lnTo>
                  <a:pt x="17282" y="205435"/>
                </a:lnTo>
                <a:lnTo>
                  <a:pt x="17282" y="204475"/>
                </a:lnTo>
                <a:lnTo>
                  <a:pt x="18242" y="204475"/>
                </a:lnTo>
                <a:lnTo>
                  <a:pt x="19202" y="203514"/>
                </a:lnTo>
                <a:lnTo>
                  <a:pt x="23008" y="197554"/>
                </a:lnTo>
                <a:lnTo>
                  <a:pt x="29884" y="186521"/>
                </a:lnTo>
                <a:lnTo>
                  <a:pt x="36296" y="175749"/>
                </a:lnTo>
                <a:lnTo>
                  <a:pt x="42245" y="165110"/>
                </a:lnTo>
                <a:lnTo>
                  <a:pt x="47978" y="151955"/>
                </a:lnTo>
                <a:lnTo>
                  <a:pt x="52614" y="140086"/>
                </a:lnTo>
                <a:lnTo>
                  <a:pt x="56647" y="12862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" name="object 226"/>
          <p:cNvSpPr/>
          <p:nvPr/>
        </p:nvSpPr>
        <p:spPr>
          <a:xfrm>
            <a:off x="4760733" y="613196"/>
            <a:ext cx="0" cy="3662766"/>
          </a:xfrm>
          <a:custGeom>
            <a:avLst/>
            <a:gdLst/>
            <a:ahLst/>
            <a:cxnLst/>
            <a:rect l="l" t="t" r="r" b="b"/>
            <a:pathLst>
              <a:path w="0" h="3662766">
                <a:moveTo>
                  <a:pt x="0" y="0"/>
                </a:moveTo>
                <a:lnTo>
                  <a:pt x="0" y="3662766"/>
                </a:lnTo>
              </a:path>
            </a:pathLst>
          </a:custGeom>
          <a:ln w="7032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" name="object 227"/>
          <p:cNvSpPr/>
          <p:nvPr/>
        </p:nvSpPr>
        <p:spPr>
          <a:xfrm>
            <a:off x="4009080" y="4234685"/>
            <a:ext cx="845728" cy="0"/>
          </a:xfrm>
          <a:custGeom>
            <a:avLst/>
            <a:gdLst/>
            <a:ahLst/>
            <a:cxnLst/>
            <a:rect l="l" t="t" r="r" b="b"/>
            <a:pathLst>
              <a:path w="845728" h="0">
                <a:moveTo>
                  <a:pt x="0" y="0"/>
                </a:moveTo>
                <a:lnTo>
                  <a:pt x="845728" y="0"/>
                </a:lnTo>
              </a:path>
            </a:pathLst>
          </a:custGeom>
          <a:ln w="2143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" name="object 228"/>
          <p:cNvSpPr/>
          <p:nvPr/>
        </p:nvSpPr>
        <p:spPr>
          <a:xfrm>
            <a:off x="4009080" y="4165084"/>
            <a:ext cx="845728" cy="0"/>
          </a:xfrm>
          <a:custGeom>
            <a:avLst/>
            <a:gdLst/>
            <a:ahLst/>
            <a:cxnLst/>
            <a:rect l="l" t="t" r="r" b="b"/>
            <a:pathLst>
              <a:path w="845728" h="0">
                <a:moveTo>
                  <a:pt x="0" y="0"/>
                </a:moveTo>
                <a:lnTo>
                  <a:pt x="845728" y="0"/>
                </a:lnTo>
              </a:path>
            </a:pathLst>
          </a:custGeom>
          <a:ln w="20457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" name="object 229"/>
          <p:cNvSpPr/>
          <p:nvPr/>
        </p:nvSpPr>
        <p:spPr>
          <a:xfrm>
            <a:off x="4009080" y="4094523"/>
            <a:ext cx="845728" cy="0"/>
          </a:xfrm>
          <a:custGeom>
            <a:avLst/>
            <a:gdLst/>
            <a:ahLst/>
            <a:cxnLst/>
            <a:rect l="l" t="t" r="r" b="b"/>
            <a:pathLst>
              <a:path w="845728" h="0">
                <a:moveTo>
                  <a:pt x="0" y="0"/>
                </a:moveTo>
                <a:lnTo>
                  <a:pt x="845728" y="0"/>
                </a:lnTo>
              </a:path>
            </a:pathLst>
          </a:custGeom>
          <a:ln w="2143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" name="object 230"/>
          <p:cNvSpPr/>
          <p:nvPr/>
        </p:nvSpPr>
        <p:spPr>
          <a:xfrm>
            <a:off x="4009080" y="4024449"/>
            <a:ext cx="845728" cy="0"/>
          </a:xfrm>
          <a:custGeom>
            <a:avLst/>
            <a:gdLst/>
            <a:ahLst/>
            <a:cxnLst/>
            <a:rect l="l" t="t" r="r" b="b"/>
            <a:pathLst>
              <a:path w="845728" h="0">
                <a:moveTo>
                  <a:pt x="0" y="0"/>
                </a:moveTo>
                <a:lnTo>
                  <a:pt x="845728" y="0"/>
                </a:lnTo>
              </a:path>
            </a:pathLst>
          </a:custGeom>
          <a:ln w="2143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" name="object 231"/>
          <p:cNvSpPr/>
          <p:nvPr/>
        </p:nvSpPr>
        <p:spPr>
          <a:xfrm>
            <a:off x="4009080" y="3954368"/>
            <a:ext cx="939805" cy="0"/>
          </a:xfrm>
          <a:custGeom>
            <a:avLst/>
            <a:gdLst/>
            <a:ahLst/>
            <a:cxnLst/>
            <a:rect l="l" t="t" r="r" b="b"/>
            <a:pathLst>
              <a:path w="939805" h="0">
                <a:moveTo>
                  <a:pt x="0" y="0"/>
                </a:moveTo>
                <a:lnTo>
                  <a:pt x="939805" y="0"/>
                </a:lnTo>
              </a:path>
            </a:pathLst>
          </a:custGeom>
          <a:ln w="21417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" name="object 232"/>
          <p:cNvSpPr/>
          <p:nvPr/>
        </p:nvSpPr>
        <p:spPr>
          <a:xfrm>
            <a:off x="4009080" y="3884287"/>
            <a:ext cx="939805" cy="0"/>
          </a:xfrm>
          <a:custGeom>
            <a:avLst/>
            <a:gdLst/>
            <a:ahLst/>
            <a:cxnLst/>
            <a:rect l="l" t="t" r="r" b="b"/>
            <a:pathLst>
              <a:path w="939805" h="0">
                <a:moveTo>
                  <a:pt x="0" y="0"/>
                </a:moveTo>
                <a:lnTo>
                  <a:pt x="939805" y="0"/>
                </a:lnTo>
              </a:path>
            </a:pathLst>
          </a:custGeom>
          <a:ln w="2143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" name="object 233"/>
          <p:cNvSpPr/>
          <p:nvPr/>
        </p:nvSpPr>
        <p:spPr>
          <a:xfrm>
            <a:off x="4009080" y="3814213"/>
            <a:ext cx="939805" cy="0"/>
          </a:xfrm>
          <a:custGeom>
            <a:avLst/>
            <a:gdLst/>
            <a:ahLst/>
            <a:cxnLst/>
            <a:rect l="l" t="t" r="r" b="b"/>
            <a:pathLst>
              <a:path w="939805" h="0">
                <a:moveTo>
                  <a:pt x="0" y="0"/>
                </a:moveTo>
                <a:lnTo>
                  <a:pt x="939805" y="0"/>
                </a:lnTo>
              </a:path>
            </a:pathLst>
          </a:custGeom>
          <a:ln w="2143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" name="object 234"/>
          <p:cNvSpPr/>
          <p:nvPr/>
        </p:nvSpPr>
        <p:spPr>
          <a:xfrm>
            <a:off x="4009080" y="3744620"/>
            <a:ext cx="939805" cy="0"/>
          </a:xfrm>
          <a:custGeom>
            <a:avLst/>
            <a:gdLst/>
            <a:ahLst/>
            <a:cxnLst/>
            <a:rect l="l" t="t" r="r" b="b"/>
            <a:pathLst>
              <a:path w="939805" h="0">
                <a:moveTo>
                  <a:pt x="0" y="0"/>
                </a:moveTo>
                <a:lnTo>
                  <a:pt x="939805" y="0"/>
                </a:lnTo>
              </a:path>
            </a:pathLst>
          </a:custGeom>
          <a:ln w="2047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" name="object 235"/>
          <p:cNvSpPr/>
          <p:nvPr/>
        </p:nvSpPr>
        <p:spPr>
          <a:xfrm>
            <a:off x="4009080" y="3674059"/>
            <a:ext cx="751652" cy="0"/>
          </a:xfrm>
          <a:custGeom>
            <a:avLst/>
            <a:gdLst/>
            <a:ahLst/>
            <a:cxnLst/>
            <a:rect l="l" t="t" r="r" b="b"/>
            <a:pathLst>
              <a:path w="751652" h="0">
                <a:moveTo>
                  <a:pt x="0" y="0"/>
                </a:moveTo>
                <a:lnTo>
                  <a:pt x="751652" y="0"/>
                </a:lnTo>
              </a:path>
            </a:pathLst>
          </a:custGeom>
          <a:ln w="21417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" name="object 236"/>
          <p:cNvSpPr/>
          <p:nvPr/>
        </p:nvSpPr>
        <p:spPr>
          <a:xfrm>
            <a:off x="4009080" y="3603978"/>
            <a:ext cx="751652" cy="0"/>
          </a:xfrm>
          <a:custGeom>
            <a:avLst/>
            <a:gdLst/>
            <a:ahLst/>
            <a:cxnLst/>
            <a:rect l="l" t="t" r="r" b="b"/>
            <a:pathLst>
              <a:path w="751652" h="0">
                <a:moveTo>
                  <a:pt x="0" y="0"/>
                </a:moveTo>
                <a:lnTo>
                  <a:pt x="751652" y="0"/>
                </a:lnTo>
              </a:path>
            </a:pathLst>
          </a:custGeom>
          <a:ln w="2143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" name="object 237"/>
          <p:cNvSpPr/>
          <p:nvPr/>
        </p:nvSpPr>
        <p:spPr>
          <a:xfrm>
            <a:off x="4009080" y="3463823"/>
            <a:ext cx="751652" cy="0"/>
          </a:xfrm>
          <a:custGeom>
            <a:avLst/>
            <a:gdLst/>
            <a:ahLst/>
            <a:cxnLst/>
            <a:rect l="l" t="t" r="r" b="b"/>
            <a:pathLst>
              <a:path w="751652" h="0">
                <a:moveTo>
                  <a:pt x="0" y="0"/>
                </a:moveTo>
                <a:lnTo>
                  <a:pt x="751652" y="0"/>
                </a:lnTo>
              </a:path>
            </a:pathLst>
          </a:custGeom>
          <a:ln w="21417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" name="object 238"/>
          <p:cNvSpPr/>
          <p:nvPr/>
        </p:nvSpPr>
        <p:spPr>
          <a:xfrm>
            <a:off x="4009080" y="3393742"/>
            <a:ext cx="751652" cy="0"/>
          </a:xfrm>
          <a:custGeom>
            <a:avLst/>
            <a:gdLst/>
            <a:ahLst/>
            <a:cxnLst/>
            <a:rect l="l" t="t" r="r" b="b"/>
            <a:pathLst>
              <a:path w="751652" h="0">
                <a:moveTo>
                  <a:pt x="0" y="0"/>
                </a:moveTo>
                <a:lnTo>
                  <a:pt x="751652" y="0"/>
                </a:lnTo>
              </a:path>
            </a:pathLst>
          </a:custGeom>
          <a:ln w="2143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" name="object 239"/>
          <p:cNvSpPr/>
          <p:nvPr/>
        </p:nvSpPr>
        <p:spPr>
          <a:xfrm>
            <a:off x="4009080" y="3323188"/>
            <a:ext cx="939805" cy="0"/>
          </a:xfrm>
          <a:custGeom>
            <a:avLst/>
            <a:gdLst/>
            <a:ahLst/>
            <a:cxnLst/>
            <a:rect l="l" t="t" r="r" b="b"/>
            <a:pathLst>
              <a:path w="939805" h="0">
                <a:moveTo>
                  <a:pt x="0" y="0"/>
                </a:moveTo>
                <a:lnTo>
                  <a:pt x="939805" y="0"/>
                </a:lnTo>
              </a:path>
            </a:pathLst>
          </a:custGeom>
          <a:ln w="2047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" name="object 240"/>
          <p:cNvSpPr/>
          <p:nvPr/>
        </p:nvSpPr>
        <p:spPr>
          <a:xfrm>
            <a:off x="4009080" y="2411691"/>
            <a:ext cx="845728" cy="0"/>
          </a:xfrm>
          <a:custGeom>
            <a:avLst/>
            <a:gdLst/>
            <a:ahLst/>
            <a:cxnLst/>
            <a:rect l="l" t="t" r="r" b="b"/>
            <a:pathLst>
              <a:path w="845728" h="0">
                <a:moveTo>
                  <a:pt x="0" y="0"/>
                </a:moveTo>
                <a:lnTo>
                  <a:pt x="845728" y="0"/>
                </a:lnTo>
              </a:path>
            </a:pathLst>
          </a:custGeom>
          <a:ln w="2143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" name="object 241"/>
          <p:cNvSpPr/>
          <p:nvPr/>
        </p:nvSpPr>
        <p:spPr>
          <a:xfrm>
            <a:off x="4009080" y="1710438"/>
            <a:ext cx="845728" cy="0"/>
          </a:xfrm>
          <a:custGeom>
            <a:avLst/>
            <a:gdLst/>
            <a:ahLst/>
            <a:cxnLst/>
            <a:rect l="l" t="t" r="r" b="b"/>
            <a:pathLst>
              <a:path w="845728" h="0">
                <a:moveTo>
                  <a:pt x="0" y="0"/>
                </a:moveTo>
                <a:lnTo>
                  <a:pt x="845728" y="0"/>
                </a:lnTo>
              </a:path>
            </a:pathLst>
          </a:custGeom>
          <a:ln w="20457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" name="object 242"/>
          <p:cNvSpPr/>
          <p:nvPr/>
        </p:nvSpPr>
        <p:spPr>
          <a:xfrm>
            <a:off x="4009080" y="1639884"/>
            <a:ext cx="845728" cy="0"/>
          </a:xfrm>
          <a:custGeom>
            <a:avLst/>
            <a:gdLst/>
            <a:ahLst/>
            <a:cxnLst/>
            <a:rect l="l" t="t" r="r" b="b"/>
            <a:pathLst>
              <a:path w="845728" h="0">
                <a:moveTo>
                  <a:pt x="0" y="0"/>
                </a:moveTo>
                <a:lnTo>
                  <a:pt x="845728" y="0"/>
                </a:lnTo>
              </a:path>
            </a:pathLst>
          </a:custGeom>
          <a:ln w="21417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" name="object 243"/>
          <p:cNvSpPr/>
          <p:nvPr/>
        </p:nvSpPr>
        <p:spPr>
          <a:xfrm>
            <a:off x="4009080" y="4215003"/>
            <a:ext cx="845728" cy="0"/>
          </a:xfrm>
          <a:custGeom>
            <a:avLst/>
            <a:gdLst/>
            <a:ahLst/>
            <a:cxnLst/>
            <a:rect l="l" t="t" r="r" b="b"/>
            <a:pathLst>
              <a:path w="845728" h="0">
                <a:moveTo>
                  <a:pt x="0" y="0"/>
                </a:moveTo>
                <a:lnTo>
                  <a:pt x="845728" y="0"/>
                </a:lnTo>
              </a:path>
            </a:pathLst>
          </a:custGeom>
          <a:ln w="20472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" name="object 244"/>
          <p:cNvSpPr/>
          <p:nvPr/>
        </p:nvSpPr>
        <p:spPr>
          <a:xfrm>
            <a:off x="4009080" y="4144929"/>
            <a:ext cx="845728" cy="0"/>
          </a:xfrm>
          <a:custGeom>
            <a:avLst/>
            <a:gdLst/>
            <a:ahLst/>
            <a:cxnLst/>
            <a:rect l="l" t="t" r="r" b="b"/>
            <a:pathLst>
              <a:path w="845728" h="0">
                <a:moveTo>
                  <a:pt x="0" y="0"/>
                </a:moveTo>
                <a:lnTo>
                  <a:pt x="845728" y="0"/>
                </a:lnTo>
              </a:path>
            </a:pathLst>
          </a:custGeom>
          <a:ln w="22392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" name="object 245"/>
          <p:cNvSpPr/>
          <p:nvPr/>
        </p:nvSpPr>
        <p:spPr>
          <a:xfrm>
            <a:off x="4009080" y="4074368"/>
            <a:ext cx="845728" cy="0"/>
          </a:xfrm>
          <a:custGeom>
            <a:avLst/>
            <a:gdLst/>
            <a:ahLst/>
            <a:cxnLst/>
            <a:rect l="l" t="t" r="r" b="b"/>
            <a:pathLst>
              <a:path w="845728" h="0">
                <a:moveTo>
                  <a:pt x="0" y="0"/>
                </a:moveTo>
                <a:lnTo>
                  <a:pt x="845728" y="0"/>
                </a:lnTo>
              </a:path>
            </a:pathLst>
          </a:custGeom>
          <a:ln w="21417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" name="object 246"/>
          <p:cNvSpPr/>
          <p:nvPr/>
        </p:nvSpPr>
        <p:spPr>
          <a:xfrm>
            <a:off x="4009080" y="4004287"/>
            <a:ext cx="845728" cy="0"/>
          </a:xfrm>
          <a:custGeom>
            <a:avLst/>
            <a:gdLst/>
            <a:ahLst/>
            <a:cxnLst/>
            <a:rect l="l" t="t" r="r" b="b"/>
            <a:pathLst>
              <a:path w="845728" h="0">
                <a:moveTo>
                  <a:pt x="0" y="0"/>
                </a:moveTo>
                <a:lnTo>
                  <a:pt x="845728" y="0"/>
                </a:lnTo>
              </a:path>
            </a:pathLst>
          </a:custGeom>
          <a:ln w="21432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" name="object 247"/>
          <p:cNvSpPr/>
          <p:nvPr/>
        </p:nvSpPr>
        <p:spPr>
          <a:xfrm>
            <a:off x="4009080" y="3934213"/>
            <a:ext cx="939805" cy="0"/>
          </a:xfrm>
          <a:custGeom>
            <a:avLst/>
            <a:gdLst/>
            <a:ahLst/>
            <a:cxnLst/>
            <a:rect l="l" t="t" r="r" b="b"/>
            <a:pathLst>
              <a:path w="939805" h="0">
                <a:moveTo>
                  <a:pt x="0" y="0"/>
                </a:moveTo>
                <a:lnTo>
                  <a:pt x="939805" y="0"/>
                </a:lnTo>
              </a:path>
            </a:pathLst>
          </a:custGeom>
          <a:ln w="21432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" name="object 248"/>
          <p:cNvSpPr/>
          <p:nvPr/>
        </p:nvSpPr>
        <p:spPr>
          <a:xfrm>
            <a:off x="4009080" y="3864132"/>
            <a:ext cx="939805" cy="0"/>
          </a:xfrm>
          <a:custGeom>
            <a:avLst/>
            <a:gdLst/>
            <a:ahLst/>
            <a:cxnLst/>
            <a:rect l="l" t="t" r="r" b="b"/>
            <a:pathLst>
              <a:path w="939805" h="0">
                <a:moveTo>
                  <a:pt x="0" y="0"/>
                </a:moveTo>
                <a:lnTo>
                  <a:pt x="939805" y="0"/>
                </a:lnTo>
              </a:path>
            </a:pathLst>
          </a:custGeom>
          <a:ln w="21417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" name="object 249"/>
          <p:cNvSpPr/>
          <p:nvPr/>
        </p:nvSpPr>
        <p:spPr>
          <a:xfrm>
            <a:off x="4009080" y="3794531"/>
            <a:ext cx="845728" cy="0"/>
          </a:xfrm>
          <a:custGeom>
            <a:avLst/>
            <a:gdLst/>
            <a:ahLst/>
            <a:cxnLst/>
            <a:rect l="l" t="t" r="r" b="b"/>
            <a:pathLst>
              <a:path w="845728" h="0">
                <a:moveTo>
                  <a:pt x="0" y="0"/>
                </a:moveTo>
                <a:lnTo>
                  <a:pt x="845728" y="0"/>
                </a:lnTo>
              </a:path>
            </a:pathLst>
          </a:custGeom>
          <a:ln w="20472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" name="object 250"/>
          <p:cNvSpPr/>
          <p:nvPr/>
        </p:nvSpPr>
        <p:spPr>
          <a:xfrm>
            <a:off x="4009080" y="3724457"/>
            <a:ext cx="845728" cy="0"/>
          </a:xfrm>
          <a:custGeom>
            <a:avLst/>
            <a:gdLst/>
            <a:ahLst/>
            <a:cxnLst/>
            <a:rect l="l" t="t" r="r" b="b"/>
            <a:pathLst>
              <a:path w="845728" h="0">
                <a:moveTo>
                  <a:pt x="0" y="0"/>
                </a:moveTo>
                <a:lnTo>
                  <a:pt x="845728" y="0"/>
                </a:lnTo>
              </a:path>
            </a:pathLst>
          </a:custGeom>
          <a:ln w="22392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" name="object 251"/>
          <p:cNvSpPr/>
          <p:nvPr/>
        </p:nvSpPr>
        <p:spPr>
          <a:xfrm>
            <a:off x="4009080" y="3653904"/>
            <a:ext cx="188153" cy="0"/>
          </a:xfrm>
          <a:custGeom>
            <a:avLst/>
            <a:gdLst/>
            <a:ahLst/>
            <a:cxnLst/>
            <a:rect l="l" t="t" r="r" b="b"/>
            <a:pathLst>
              <a:path w="188153" h="0">
                <a:moveTo>
                  <a:pt x="0" y="0"/>
                </a:moveTo>
                <a:lnTo>
                  <a:pt x="188153" y="0"/>
                </a:lnTo>
              </a:path>
            </a:pathLst>
          </a:custGeom>
          <a:ln w="21432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" name="object 252"/>
          <p:cNvSpPr/>
          <p:nvPr/>
        </p:nvSpPr>
        <p:spPr>
          <a:xfrm>
            <a:off x="4009080" y="3583823"/>
            <a:ext cx="751652" cy="0"/>
          </a:xfrm>
          <a:custGeom>
            <a:avLst/>
            <a:gdLst/>
            <a:ahLst/>
            <a:cxnLst/>
            <a:rect l="l" t="t" r="r" b="b"/>
            <a:pathLst>
              <a:path w="751652" h="0">
                <a:moveTo>
                  <a:pt x="0" y="0"/>
                </a:moveTo>
                <a:lnTo>
                  <a:pt x="751652" y="0"/>
                </a:lnTo>
              </a:path>
            </a:pathLst>
          </a:custGeom>
          <a:ln w="21417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" name="object 253"/>
          <p:cNvSpPr/>
          <p:nvPr/>
        </p:nvSpPr>
        <p:spPr>
          <a:xfrm>
            <a:off x="4009080" y="3443668"/>
            <a:ext cx="657575" cy="0"/>
          </a:xfrm>
          <a:custGeom>
            <a:avLst/>
            <a:gdLst/>
            <a:ahLst/>
            <a:cxnLst/>
            <a:rect l="l" t="t" r="r" b="b"/>
            <a:pathLst>
              <a:path w="657575" h="0">
                <a:moveTo>
                  <a:pt x="0" y="0"/>
                </a:moveTo>
                <a:lnTo>
                  <a:pt x="657575" y="0"/>
                </a:lnTo>
              </a:path>
            </a:pathLst>
          </a:custGeom>
          <a:ln w="21432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" name="object 254"/>
          <p:cNvSpPr/>
          <p:nvPr/>
        </p:nvSpPr>
        <p:spPr>
          <a:xfrm>
            <a:off x="4009080" y="3373587"/>
            <a:ext cx="751652" cy="0"/>
          </a:xfrm>
          <a:custGeom>
            <a:avLst/>
            <a:gdLst/>
            <a:ahLst/>
            <a:cxnLst/>
            <a:rect l="l" t="t" r="r" b="b"/>
            <a:pathLst>
              <a:path w="751652" h="0">
                <a:moveTo>
                  <a:pt x="0" y="0"/>
                </a:moveTo>
                <a:lnTo>
                  <a:pt x="751652" y="0"/>
                </a:lnTo>
              </a:path>
            </a:pathLst>
          </a:custGeom>
          <a:ln w="21417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" name="object 255"/>
          <p:cNvSpPr/>
          <p:nvPr/>
        </p:nvSpPr>
        <p:spPr>
          <a:xfrm>
            <a:off x="4009080" y="3303506"/>
            <a:ext cx="939805" cy="0"/>
          </a:xfrm>
          <a:custGeom>
            <a:avLst/>
            <a:gdLst/>
            <a:ahLst/>
            <a:cxnLst/>
            <a:rect l="l" t="t" r="r" b="b"/>
            <a:pathLst>
              <a:path w="939805" h="0">
                <a:moveTo>
                  <a:pt x="0" y="0"/>
                </a:moveTo>
                <a:lnTo>
                  <a:pt x="939805" y="0"/>
                </a:lnTo>
              </a:path>
            </a:pathLst>
          </a:custGeom>
          <a:ln w="21432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" name="object 256"/>
          <p:cNvSpPr/>
          <p:nvPr/>
        </p:nvSpPr>
        <p:spPr>
          <a:xfrm>
            <a:off x="4009080" y="2391537"/>
            <a:ext cx="845728" cy="0"/>
          </a:xfrm>
          <a:custGeom>
            <a:avLst/>
            <a:gdLst/>
            <a:ahLst/>
            <a:cxnLst/>
            <a:rect l="l" t="t" r="r" b="b"/>
            <a:pathLst>
              <a:path w="845728" h="0">
                <a:moveTo>
                  <a:pt x="0" y="0"/>
                </a:moveTo>
                <a:lnTo>
                  <a:pt x="845728" y="0"/>
                </a:lnTo>
              </a:path>
            </a:pathLst>
          </a:custGeom>
          <a:ln w="21417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" name="object 257"/>
          <p:cNvSpPr/>
          <p:nvPr/>
        </p:nvSpPr>
        <p:spPr>
          <a:xfrm>
            <a:off x="4009080" y="1690283"/>
            <a:ext cx="845728" cy="0"/>
          </a:xfrm>
          <a:custGeom>
            <a:avLst/>
            <a:gdLst/>
            <a:ahLst/>
            <a:cxnLst/>
            <a:rect l="l" t="t" r="r" b="b"/>
            <a:pathLst>
              <a:path w="845728" h="0">
                <a:moveTo>
                  <a:pt x="0" y="0"/>
                </a:moveTo>
                <a:lnTo>
                  <a:pt x="845728" y="0"/>
                </a:lnTo>
              </a:path>
            </a:pathLst>
          </a:custGeom>
          <a:ln w="22392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" name="object 258"/>
          <p:cNvSpPr/>
          <p:nvPr/>
        </p:nvSpPr>
        <p:spPr>
          <a:xfrm>
            <a:off x="4009080" y="1620202"/>
            <a:ext cx="845728" cy="0"/>
          </a:xfrm>
          <a:custGeom>
            <a:avLst/>
            <a:gdLst/>
            <a:ahLst/>
            <a:cxnLst/>
            <a:rect l="l" t="t" r="r" b="b"/>
            <a:pathLst>
              <a:path w="845728" h="0">
                <a:moveTo>
                  <a:pt x="0" y="0"/>
                </a:moveTo>
                <a:lnTo>
                  <a:pt x="845728" y="0"/>
                </a:lnTo>
              </a:path>
            </a:pathLst>
          </a:custGeom>
          <a:ln w="20487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" name="object 259"/>
          <p:cNvSpPr/>
          <p:nvPr/>
        </p:nvSpPr>
        <p:spPr>
          <a:xfrm>
            <a:off x="4009080" y="4259634"/>
            <a:ext cx="939808" cy="0"/>
          </a:xfrm>
          <a:custGeom>
            <a:avLst/>
            <a:gdLst/>
            <a:ahLst/>
            <a:cxnLst/>
            <a:rect l="l" t="t" r="r" b="b"/>
            <a:pathLst>
              <a:path w="939808" h="0">
                <a:moveTo>
                  <a:pt x="0" y="0"/>
                </a:moveTo>
                <a:lnTo>
                  <a:pt x="939808" y="0"/>
                </a:lnTo>
              </a:path>
            </a:pathLst>
          </a:custGeom>
          <a:ln w="606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" name="object 260"/>
          <p:cNvSpPr/>
          <p:nvPr/>
        </p:nvSpPr>
        <p:spPr>
          <a:xfrm>
            <a:off x="4009080" y="3533904"/>
            <a:ext cx="564459" cy="0"/>
          </a:xfrm>
          <a:custGeom>
            <a:avLst/>
            <a:gdLst/>
            <a:ahLst/>
            <a:cxnLst/>
            <a:rect l="l" t="t" r="r" b="b"/>
            <a:pathLst>
              <a:path w="564459" h="0">
                <a:moveTo>
                  <a:pt x="0" y="0"/>
                </a:moveTo>
                <a:lnTo>
                  <a:pt x="564459" y="0"/>
                </a:lnTo>
              </a:path>
            </a:pathLst>
          </a:custGeom>
          <a:ln w="2143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" name="object 261"/>
          <p:cNvSpPr/>
          <p:nvPr/>
        </p:nvSpPr>
        <p:spPr>
          <a:xfrm>
            <a:off x="4009080" y="3513742"/>
            <a:ext cx="470382" cy="0"/>
          </a:xfrm>
          <a:custGeom>
            <a:avLst/>
            <a:gdLst/>
            <a:ahLst/>
            <a:cxnLst/>
            <a:rect l="l" t="t" r="r" b="b"/>
            <a:pathLst>
              <a:path w="470382" h="0">
                <a:moveTo>
                  <a:pt x="0" y="0"/>
                </a:moveTo>
                <a:lnTo>
                  <a:pt x="470382" y="0"/>
                </a:lnTo>
              </a:path>
            </a:pathLst>
          </a:custGeom>
          <a:ln w="21432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" name="object 262"/>
          <p:cNvSpPr/>
          <p:nvPr/>
        </p:nvSpPr>
        <p:spPr>
          <a:xfrm>
            <a:off x="4009080" y="3182553"/>
            <a:ext cx="564459" cy="0"/>
          </a:xfrm>
          <a:custGeom>
            <a:avLst/>
            <a:gdLst/>
            <a:ahLst/>
            <a:cxnLst/>
            <a:rect l="l" t="t" r="r" b="b"/>
            <a:pathLst>
              <a:path w="564459" h="0">
                <a:moveTo>
                  <a:pt x="0" y="0"/>
                </a:moveTo>
                <a:lnTo>
                  <a:pt x="564459" y="0"/>
                </a:lnTo>
              </a:path>
            </a:pathLst>
          </a:custGeom>
          <a:ln w="21417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" name="object 263"/>
          <p:cNvSpPr/>
          <p:nvPr/>
        </p:nvSpPr>
        <p:spPr>
          <a:xfrm>
            <a:off x="4009080" y="3162879"/>
            <a:ext cx="376306" cy="0"/>
          </a:xfrm>
          <a:custGeom>
            <a:avLst/>
            <a:gdLst/>
            <a:ahLst/>
            <a:cxnLst/>
            <a:rect l="l" t="t" r="r" b="b"/>
            <a:pathLst>
              <a:path w="376306" h="0">
                <a:moveTo>
                  <a:pt x="0" y="0"/>
                </a:moveTo>
                <a:lnTo>
                  <a:pt x="376306" y="0"/>
                </a:lnTo>
              </a:path>
            </a:pathLst>
          </a:custGeom>
          <a:ln w="20472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4" name="object 264"/>
          <p:cNvSpPr/>
          <p:nvPr/>
        </p:nvSpPr>
        <p:spPr>
          <a:xfrm>
            <a:off x="4009080" y="2903197"/>
            <a:ext cx="470382" cy="0"/>
          </a:xfrm>
          <a:custGeom>
            <a:avLst/>
            <a:gdLst/>
            <a:ahLst/>
            <a:cxnLst/>
            <a:rect l="l" t="t" r="r" b="b"/>
            <a:pathLst>
              <a:path w="470382" h="0">
                <a:moveTo>
                  <a:pt x="0" y="0"/>
                </a:moveTo>
                <a:lnTo>
                  <a:pt x="470382" y="0"/>
                </a:lnTo>
              </a:path>
            </a:pathLst>
          </a:custGeom>
          <a:ln w="2143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5" name="object 265"/>
          <p:cNvSpPr/>
          <p:nvPr/>
        </p:nvSpPr>
        <p:spPr>
          <a:xfrm>
            <a:off x="4009080" y="2832643"/>
            <a:ext cx="94076" cy="0"/>
          </a:xfrm>
          <a:custGeom>
            <a:avLst/>
            <a:gdLst/>
            <a:ahLst/>
            <a:cxnLst/>
            <a:rect l="l" t="t" r="r" b="b"/>
            <a:pathLst>
              <a:path w="94076" h="0">
                <a:moveTo>
                  <a:pt x="0" y="0"/>
                </a:moveTo>
                <a:lnTo>
                  <a:pt x="94076" y="0"/>
                </a:lnTo>
              </a:path>
            </a:pathLst>
          </a:custGeom>
          <a:ln w="2047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6" name="object 266"/>
          <p:cNvSpPr/>
          <p:nvPr/>
        </p:nvSpPr>
        <p:spPr>
          <a:xfrm>
            <a:off x="4009080" y="2481773"/>
            <a:ext cx="94076" cy="0"/>
          </a:xfrm>
          <a:custGeom>
            <a:avLst/>
            <a:gdLst/>
            <a:ahLst/>
            <a:cxnLst/>
            <a:rect l="l" t="t" r="r" b="b"/>
            <a:pathLst>
              <a:path w="94076" h="0">
                <a:moveTo>
                  <a:pt x="0" y="0"/>
                </a:moveTo>
                <a:lnTo>
                  <a:pt x="94076" y="0"/>
                </a:lnTo>
              </a:path>
            </a:pathLst>
          </a:custGeom>
          <a:ln w="21417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7" name="object 267"/>
          <p:cNvSpPr/>
          <p:nvPr/>
        </p:nvSpPr>
        <p:spPr>
          <a:xfrm>
            <a:off x="4009080" y="2461618"/>
            <a:ext cx="94076" cy="0"/>
          </a:xfrm>
          <a:custGeom>
            <a:avLst/>
            <a:gdLst/>
            <a:ahLst/>
            <a:cxnLst/>
            <a:rect l="l" t="t" r="r" b="b"/>
            <a:pathLst>
              <a:path w="94076" h="0">
                <a:moveTo>
                  <a:pt x="0" y="0"/>
                </a:moveTo>
                <a:lnTo>
                  <a:pt x="94076" y="0"/>
                </a:lnTo>
              </a:path>
            </a:pathLst>
          </a:custGeom>
          <a:ln w="21432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8" name="object 268"/>
          <p:cNvSpPr/>
          <p:nvPr/>
        </p:nvSpPr>
        <p:spPr>
          <a:xfrm>
            <a:off x="4009080" y="1780519"/>
            <a:ext cx="657575" cy="0"/>
          </a:xfrm>
          <a:custGeom>
            <a:avLst/>
            <a:gdLst/>
            <a:ahLst/>
            <a:cxnLst/>
            <a:rect l="l" t="t" r="r" b="b"/>
            <a:pathLst>
              <a:path w="657575" h="0">
                <a:moveTo>
                  <a:pt x="0" y="0"/>
                </a:moveTo>
                <a:lnTo>
                  <a:pt x="657575" y="0"/>
                </a:lnTo>
              </a:path>
            </a:pathLst>
          </a:custGeom>
          <a:ln w="2047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9" name="object 269"/>
          <p:cNvSpPr/>
          <p:nvPr/>
        </p:nvSpPr>
        <p:spPr>
          <a:xfrm>
            <a:off x="4009080" y="1760837"/>
            <a:ext cx="657575" cy="0"/>
          </a:xfrm>
          <a:custGeom>
            <a:avLst/>
            <a:gdLst/>
            <a:ahLst/>
            <a:cxnLst/>
            <a:rect l="l" t="t" r="r" b="b"/>
            <a:pathLst>
              <a:path w="657575" h="0">
                <a:moveTo>
                  <a:pt x="0" y="0"/>
                </a:moveTo>
                <a:lnTo>
                  <a:pt x="657575" y="0"/>
                </a:lnTo>
              </a:path>
            </a:pathLst>
          </a:custGeom>
          <a:ln w="21432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0" name="object 270"/>
          <p:cNvSpPr/>
          <p:nvPr/>
        </p:nvSpPr>
        <p:spPr>
          <a:xfrm>
            <a:off x="4009080" y="1429649"/>
            <a:ext cx="657575" cy="0"/>
          </a:xfrm>
          <a:custGeom>
            <a:avLst/>
            <a:gdLst/>
            <a:ahLst/>
            <a:cxnLst/>
            <a:rect l="l" t="t" r="r" b="b"/>
            <a:pathLst>
              <a:path w="657575" h="0">
                <a:moveTo>
                  <a:pt x="0" y="0"/>
                </a:moveTo>
                <a:lnTo>
                  <a:pt x="657575" y="0"/>
                </a:lnTo>
              </a:path>
            </a:pathLst>
          </a:custGeom>
          <a:ln w="21417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1" name="object 271"/>
          <p:cNvSpPr/>
          <p:nvPr/>
        </p:nvSpPr>
        <p:spPr>
          <a:xfrm>
            <a:off x="4009080" y="1409494"/>
            <a:ext cx="657575" cy="0"/>
          </a:xfrm>
          <a:custGeom>
            <a:avLst/>
            <a:gdLst/>
            <a:ahLst/>
            <a:cxnLst/>
            <a:rect l="l" t="t" r="r" b="b"/>
            <a:pathLst>
              <a:path w="657575" h="0">
                <a:moveTo>
                  <a:pt x="0" y="0"/>
                </a:moveTo>
                <a:lnTo>
                  <a:pt x="657575" y="0"/>
                </a:lnTo>
              </a:path>
            </a:pathLst>
          </a:custGeom>
          <a:ln w="21432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2" name="object 272"/>
          <p:cNvSpPr/>
          <p:nvPr/>
        </p:nvSpPr>
        <p:spPr>
          <a:xfrm>
            <a:off x="4009080" y="1359568"/>
            <a:ext cx="94076" cy="0"/>
          </a:xfrm>
          <a:custGeom>
            <a:avLst/>
            <a:gdLst/>
            <a:ahLst/>
            <a:cxnLst/>
            <a:rect l="l" t="t" r="r" b="b"/>
            <a:pathLst>
              <a:path w="94076" h="0">
                <a:moveTo>
                  <a:pt x="0" y="0"/>
                </a:moveTo>
                <a:lnTo>
                  <a:pt x="94076" y="0"/>
                </a:lnTo>
              </a:path>
            </a:pathLst>
          </a:custGeom>
          <a:ln w="2143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3" name="object 273"/>
          <p:cNvSpPr/>
          <p:nvPr/>
        </p:nvSpPr>
        <p:spPr>
          <a:xfrm>
            <a:off x="4009080" y="1149332"/>
            <a:ext cx="94076" cy="0"/>
          </a:xfrm>
          <a:custGeom>
            <a:avLst/>
            <a:gdLst/>
            <a:ahLst/>
            <a:cxnLst/>
            <a:rect l="l" t="t" r="r" b="b"/>
            <a:pathLst>
              <a:path w="94076" h="0">
                <a:moveTo>
                  <a:pt x="0" y="0"/>
                </a:moveTo>
                <a:lnTo>
                  <a:pt x="94076" y="0"/>
                </a:lnTo>
              </a:path>
            </a:pathLst>
          </a:custGeom>
          <a:ln w="2143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4" name="object 274"/>
          <p:cNvSpPr/>
          <p:nvPr/>
        </p:nvSpPr>
        <p:spPr>
          <a:xfrm>
            <a:off x="4009080" y="658307"/>
            <a:ext cx="94076" cy="0"/>
          </a:xfrm>
          <a:custGeom>
            <a:avLst/>
            <a:gdLst/>
            <a:ahLst/>
            <a:cxnLst/>
            <a:rect l="l" t="t" r="r" b="b"/>
            <a:pathLst>
              <a:path w="94076" h="0">
                <a:moveTo>
                  <a:pt x="0" y="0"/>
                </a:moveTo>
                <a:lnTo>
                  <a:pt x="94076" y="0"/>
                </a:lnTo>
              </a:path>
            </a:pathLst>
          </a:custGeom>
          <a:ln w="2047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5" name="object 275"/>
          <p:cNvSpPr/>
          <p:nvPr/>
        </p:nvSpPr>
        <p:spPr>
          <a:xfrm>
            <a:off x="4009078" y="613196"/>
            <a:ext cx="0" cy="3662766"/>
          </a:xfrm>
          <a:custGeom>
            <a:avLst/>
            <a:gdLst/>
            <a:ahLst/>
            <a:cxnLst/>
            <a:rect l="l" t="t" r="r" b="b"/>
            <a:pathLst>
              <a:path w="0" h="3662766">
                <a:moveTo>
                  <a:pt x="0" y="0"/>
                </a:moveTo>
                <a:lnTo>
                  <a:pt x="0" y="3662766"/>
                </a:lnTo>
              </a:path>
            </a:pathLst>
          </a:custGeom>
          <a:ln w="702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6" name="object 276"/>
          <p:cNvSpPr/>
          <p:nvPr/>
        </p:nvSpPr>
        <p:spPr>
          <a:xfrm>
            <a:off x="3984116" y="4259633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607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7" name="object 277"/>
          <p:cNvSpPr/>
          <p:nvPr/>
        </p:nvSpPr>
        <p:spPr>
          <a:xfrm>
            <a:off x="3984116" y="4190039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70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8" name="object 278"/>
          <p:cNvSpPr/>
          <p:nvPr/>
        </p:nvSpPr>
        <p:spPr>
          <a:xfrm>
            <a:off x="3984116" y="4120446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607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9" name="object 279"/>
          <p:cNvSpPr/>
          <p:nvPr/>
        </p:nvSpPr>
        <p:spPr>
          <a:xfrm>
            <a:off x="3984116" y="4049892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70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0" name="object 280"/>
          <p:cNvSpPr/>
          <p:nvPr/>
        </p:nvSpPr>
        <p:spPr>
          <a:xfrm>
            <a:off x="3984116" y="3979811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701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1" name="object 281"/>
          <p:cNvSpPr/>
          <p:nvPr/>
        </p:nvSpPr>
        <p:spPr>
          <a:xfrm>
            <a:off x="3984116" y="3909730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70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2" name="object 282"/>
          <p:cNvSpPr/>
          <p:nvPr/>
        </p:nvSpPr>
        <p:spPr>
          <a:xfrm>
            <a:off x="3984116" y="3839176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607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3" name="object 283"/>
          <p:cNvSpPr/>
          <p:nvPr/>
        </p:nvSpPr>
        <p:spPr>
          <a:xfrm>
            <a:off x="3984116" y="3769095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797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4" name="object 284"/>
          <p:cNvSpPr/>
          <p:nvPr/>
        </p:nvSpPr>
        <p:spPr>
          <a:xfrm>
            <a:off x="3984116" y="3699014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607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5" name="object 285"/>
          <p:cNvSpPr/>
          <p:nvPr/>
        </p:nvSpPr>
        <p:spPr>
          <a:xfrm>
            <a:off x="3984116" y="3628461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70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6" name="object 286"/>
          <p:cNvSpPr/>
          <p:nvPr/>
        </p:nvSpPr>
        <p:spPr>
          <a:xfrm>
            <a:off x="3984116" y="3558387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70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7" name="object 287"/>
          <p:cNvSpPr/>
          <p:nvPr/>
        </p:nvSpPr>
        <p:spPr>
          <a:xfrm>
            <a:off x="3984116" y="3488298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70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8" name="object 288"/>
          <p:cNvSpPr/>
          <p:nvPr/>
        </p:nvSpPr>
        <p:spPr>
          <a:xfrm>
            <a:off x="3984116" y="3417745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607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9" name="object 289"/>
          <p:cNvSpPr/>
          <p:nvPr/>
        </p:nvSpPr>
        <p:spPr>
          <a:xfrm>
            <a:off x="3984116" y="3349111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70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0" name="object 290"/>
          <p:cNvSpPr/>
          <p:nvPr/>
        </p:nvSpPr>
        <p:spPr>
          <a:xfrm>
            <a:off x="3984116" y="3278558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607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1" name="object 291"/>
          <p:cNvSpPr/>
          <p:nvPr/>
        </p:nvSpPr>
        <p:spPr>
          <a:xfrm>
            <a:off x="3984116" y="3208469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607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2" name="object 292"/>
          <p:cNvSpPr/>
          <p:nvPr/>
        </p:nvSpPr>
        <p:spPr>
          <a:xfrm>
            <a:off x="3984116" y="3137916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70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3" name="object 293"/>
          <p:cNvSpPr/>
          <p:nvPr/>
        </p:nvSpPr>
        <p:spPr>
          <a:xfrm>
            <a:off x="3984116" y="3067842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70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4" name="object 294"/>
          <p:cNvSpPr/>
          <p:nvPr/>
        </p:nvSpPr>
        <p:spPr>
          <a:xfrm>
            <a:off x="3984116" y="2997753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70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5" name="object 295"/>
          <p:cNvSpPr/>
          <p:nvPr/>
        </p:nvSpPr>
        <p:spPr>
          <a:xfrm>
            <a:off x="3984116" y="2927680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70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6" name="object 296"/>
          <p:cNvSpPr/>
          <p:nvPr/>
        </p:nvSpPr>
        <p:spPr>
          <a:xfrm>
            <a:off x="3984116" y="2857606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70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7" name="object 297"/>
          <p:cNvSpPr/>
          <p:nvPr/>
        </p:nvSpPr>
        <p:spPr>
          <a:xfrm>
            <a:off x="3984116" y="2787045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60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8" name="object 298"/>
          <p:cNvSpPr/>
          <p:nvPr/>
        </p:nvSpPr>
        <p:spPr>
          <a:xfrm>
            <a:off x="3984116" y="2716964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607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9" name="object 299"/>
          <p:cNvSpPr/>
          <p:nvPr/>
        </p:nvSpPr>
        <p:spPr>
          <a:xfrm>
            <a:off x="3984116" y="2646410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70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0" name="object 300"/>
          <p:cNvSpPr/>
          <p:nvPr/>
        </p:nvSpPr>
        <p:spPr>
          <a:xfrm>
            <a:off x="3984116" y="2576817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607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1" name="object 301"/>
          <p:cNvSpPr/>
          <p:nvPr/>
        </p:nvSpPr>
        <p:spPr>
          <a:xfrm>
            <a:off x="3984116" y="2507216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701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2" name="object 302"/>
          <p:cNvSpPr/>
          <p:nvPr/>
        </p:nvSpPr>
        <p:spPr>
          <a:xfrm>
            <a:off x="3984116" y="2437135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70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3" name="object 303"/>
          <p:cNvSpPr/>
          <p:nvPr/>
        </p:nvSpPr>
        <p:spPr>
          <a:xfrm>
            <a:off x="3984116" y="2367061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70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4" name="object 304"/>
          <p:cNvSpPr/>
          <p:nvPr/>
        </p:nvSpPr>
        <p:spPr>
          <a:xfrm>
            <a:off x="3984116" y="2296500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60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5" name="object 305"/>
          <p:cNvSpPr/>
          <p:nvPr/>
        </p:nvSpPr>
        <p:spPr>
          <a:xfrm>
            <a:off x="3984116" y="2226419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79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6" name="object 306"/>
          <p:cNvSpPr/>
          <p:nvPr/>
        </p:nvSpPr>
        <p:spPr>
          <a:xfrm>
            <a:off x="3984116" y="2156345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607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7" name="object 307"/>
          <p:cNvSpPr/>
          <p:nvPr/>
        </p:nvSpPr>
        <p:spPr>
          <a:xfrm>
            <a:off x="3984116" y="2085792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70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8" name="object 308"/>
          <p:cNvSpPr/>
          <p:nvPr/>
        </p:nvSpPr>
        <p:spPr>
          <a:xfrm>
            <a:off x="3984116" y="2015710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704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9" name="object 309"/>
          <p:cNvSpPr/>
          <p:nvPr/>
        </p:nvSpPr>
        <p:spPr>
          <a:xfrm>
            <a:off x="3984116" y="1945629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70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0" name="object 310"/>
          <p:cNvSpPr/>
          <p:nvPr/>
        </p:nvSpPr>
        <p:spPr>
          <a:xfrm>
            <a:off x="3984116" y="1875076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607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1" name="object 311"/>
          <p:cNvSpPr/>
          <p:nvPr/>
        </p:nvSpPr>
        <p:spPr>
          <a:xfrm>
            <a:off x="3984116" y="1805475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704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2" name="object 312"/>
          <p:cNvSpPr/>
          <p:nvPr/>
        </p:nvSpPr>
        <p:spPr>
          <a:xfrm>
            <a:off x="3984116" y="1734913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607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3" name="object 313"/>
          <p:cNvSpPr/>
          <p:nvPr/>
        </p:nvSpPr>
        <p:spPr>
          <a:xfrm>
            <a:off x="3984116" y="1665800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607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4" name="object 314"/>
          <p:cNvSpPr/>
          <p:nvPr/>
        </p:nvSpPr>
        <p:spPr>
          <a:xfrm>
            <a:off x="3984116" y="1595247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70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5" name="object 315"/>
          <p:cNvSpPr/>
          <p:nvPr/>
        </p:nvSpPr>
        <p:spPr>
          <a:xfrm>
            <a:off x="3984116" y="1525165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704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6" name="object 316"/>
          <p:cNvSpPr/>
          <p:nvPr/>
        </p:nvSpPr>
        <p:spPr>
          <a:xfrm>
            <a:off x="3984116" y="1455084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70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7" name="object 317"/>
          <p:cNvSpPr/>
          <p:nvPr/>
        </p:nvSpPr>
        <p:spPr>
          <a:xfrm>
            <a:off x="3984116" y="1385011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70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8" name="object 318"/>
          <p:cNvSpPr/>
          <p:nvPr/>
        </p:nvSpPr>
        <p:spPr>
          <a:xfrm>
            <a:off x="3984116" y="1314937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70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9" name="object 319"/>
          <p:cNvSpPr/>
          <p:nvPr/>
        </p:nvSpPr>
        <p:spPr>
          <a:xfrm>
            <a:off x="3984116" y="1244376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60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0" name="object 320"/>
          <p:cNvSpPr/>
          <p:nvPr/>
        </p:nvSpPr>
        <p:spPr>
          <a:xfrm>
            <a:off x="3984116" y="1174295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607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1" name="object 321"/>
          <p:cNvSpPr/>
          <p:nvPr/>
        </p:nvSpPr>
        <p:spPr>
          <a:xfrm>
            <a:off x="3984116" y="1103741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70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2" name="object 322"/>
          <p:cNvSpPr/>
          <p:nvPr/>
        </p:nvSpPr>
        <p:spPr>
          <a:xfrm>
            <a:off x="3984116" y="1033652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70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3" name="object 323"/>
          <p:cNvSpPr/>
          <p:nvPr/>
        </p:nvSpPr>
        <p:spPr>
          <a:xfrm>
            <a:off x="3984116" y="963579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70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4" name="object 324"/>
          <p:cNvSpPr/>
          <p:nvPr/>
        </p:nvSpPr>
        <p:spPr>
          <a:xfrm>
            <a:off x="3984116" y="893505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70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5" name="object 325"/>
          <p:cNvSpPr/>
          <p:nvPr/>
        </p:nvSpPr>
        <p:spPr>
          <a:xfrm>
            <a:off x="3984116" y="823912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607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6" name="object 326"/>
          <p:cNvSpPr/>
          <p:nvPr/>
        </p:nvSpPr>
        <p:spPr>
          <a:xfrm>
            <a:off x="3984116" y="753823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607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7" name="object 327"/>
          <p:cNvSpPr/>
          <p:nvPr/>
        </p:nvSpPr>
        <p:spPr>
          <a:xfrm>
            <a:off x="3984116" y="683750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79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8" name="object 328"/>
          <p:cNvSpPr/>
          <p:nvPr/>
        </p:nvSpPr>
        <p:spPr>
          <a:xfrm>
            <a:off x="3984116" y="613676"/>
            <a:ext cx="24963" cy="0"/>
          </a:xfrm>
          <a:custGeom>
            <a:avLst/>
            <a:gdLst/>
            <a:ahLst/>
            <a:cxnLst/>
            <a:rect l="l" t="t" r="r" b="b"/>
            <a:pathLst>
              <a:path w="24963" h="0">
                <a:moveTo>
                  <a:pt x="0" y="0"/>
                </a:moveTo>
                <a:lnTo>
                  <a:pt x="24963" y="0"/>
                </a:lnTo>
              </a:path>
            </a:pathLst>
          </a:custGeom>
          <a:ln w="607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9" name="object 329"/>
          <p:cNvSpPr/>
          <p:nvPr/>
        </p:nvSpPr>
        <p:spPr>
          <a:xfrm>
            <a:off x="3818046" y="4194840"/>
            <a:ext cx="36469" cy="56647"/>
          </a:xfrm>
          <a:custGeom>
            <a:avLst/>
            <a:gdLst/>
            <a:ahLst/>
            <a:cxnLst/>
            <a:rect l="l" t="t" r="r" b="b"/>
            <a:pathLst>
              <a:path w="36469" h="56647">
                <a:moveTo>
                  <a:pt x="28788" y="0"/>
                </a:moveTo>
                <a:lnTo>
                  <a:pt x="17266" y="35524"/>
                </a:lnTo>
                <a:lnTo>
                  <a:pt x="26868" y="12481"/>
                </a:lnTo>
                <a:lnTo>
                  <a:pt x="36469" y="35524"/>
                </a:lnTo>
                <a:lnTo>
                  <a:pt x="29748" y="0"/>
                </a:lnTo>
                <a:lnTo>
                  <a:pt x="28788" y="0"/>
                </a:lnTo>
                <a:close/>
              </a:path>
              <a:path w="36469" h="56647">
                <a:moveTo>
                  <a:pt x="11521" y="48966"/>
                </a:moveTo>
                <a:lnTo>
                  <a:pt x="12466" y="47045"/>
                </a:lnTo>
                <a:lnTo>
                  <a:pt x="16306" y="38404"/>
                </a:lnTo>
                <a:lnTo>
                  <a:pt x="37429" y="38404"/>
                </a:lnTo>
                <a:lnTo>
                  <a:pt x="41269" y="46085"/>
                </a:lnTo>
                <a:lnTo>
                  <a:pt x="42230" y="48966"/>
                </a:lnTo>
                <a:lnTo>
                  <a:pt x="42230" y="53766"/>
                </a:lnTo>
                <a:lnTo>
                  <a:pt x="41269" y="54726"/>
                </a:lnTo>
                <a:lnTo>
                  <a:pt x="40309" y="54726"/>
                </a:lnTo>
                <a:lnTo>
                  <a:pt x="39349" y="55671"/>
                </a:lnTo>
                <a:lnTo>
                  <a:pt x="37429" y="55671"/>
                </a:lnTo>
                <a:lnTo>
                  <a:pt x="37429" y="56647"/>
                </a:lnTo>
                <a:lnTo>
                  <a:pt x="58552" y="56647"/>
                </a:lnTo>
                <a:lnTo>
                  <a:pt x="58552" y="55671"/>
                </a:lnTo>
                <a:lnTo>
                  <a:pt x="56631" y="55671"/>
                </a:lnTo>
                <a:lnTo>
                  <a:pt x="54711" y="54726"/>
                </a:lnTo>
                <a:lnTo>
                  <a:pt x="53751" y="53766"/>
                </a:lnTo>
                <a:lnTo>
                  <a:pt x="51831" y="52806"/>
                </a:lnTo>
                <a:lnTo>
                  <a:pt x="50871" y="49926"/>
                </a:lnTo>
                <a:lnTo>
                  <a:pt x="48950" y="46085"/>
                </a:lnTo>
                <a:lnTo>
                  <a:pt x="29748" y="0"/>
                </a:lnTo>
                <a:lnTo>
                  <a:pt x="36469" y="35524"/>
                </a:lnTo>
                <a:lnTo>
                  <a:pt x="17266" y="35524"/>
                </a:lnTo>
                <a:lnTo>
                  <a:pt x="28788" y="0"/>
                </a:lnTo>
                <a:lnTo>
                  <a:pt x="8641" y="46085"/>
                </a:lnTo>
                <a:lnTo>
                  <a:pt x="7680" y="49926"/>
                </a:lnTo>
                <a:lnTo>
                  <a:pt x="5745" y="52806"/>
                </a:lnTo>
                <a:lnTo>
                  <a:pt x="4800" y="53766"/>
                </a:lnTo>
                <a:lnTo>
                  <a:pt x="3840" y="54726"/>
                </a:lnTo>
                <a:lnTo>
                  <a:pt x="1920" y="54726"/>
                </a:lnTo>
                <a:lnTo>
                  <a:pt x="0" y="55671"/>
                </a:lnTo>
                <a:lnTo>
                  <a:pt x="0" y="56647"/>
                </a:lnTo>
                <a:lnTo>
                  <a:pt x="17266" y="56647"/>
                </a:lnTo>
                <a:lnTo>
                  <a:pt x="17266" y="55671"/>
                </a:lnTo>
                <a:lnTo>
                  <a:pt x="14401" y="55671"/>
                </a:lnTo>
                <a:lnTo>
                  <a:pt x="12466" y="54726"/>
                </a:lnTo>
                <a:lnTo>
                  <a:pt x="11521" y="53766"/>
                </a:lnTo>
                <a:lnTo>
                  <a:pt x="10561" y="52806"/>
                </a:lnTo>
                <a:lnTo>
                  <a:pt x="10561" y="50886"/>
                </a:lnTo>
                <a:lnTo>
                  <a:pt x="11521" y="489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0" name="object 330"/>
          <p:cNvSpPr/>
          <p:nvPr/>
        </p:nvSpPr>
        <p:spPr>
          <a:xfrm>
            <a:off x="3879479" y="4196760"/>
            <a:ext cx="55686" cy="54726"/>
          </a:xfrm>
          <a:custGeom>
            <a:avLst/>
            <a:gdLst/>
            <a:ahLst/>
            <a:cxnLst/>
            <a:rect l="l" t="t" r="r" b="b"/>
            <a:pathLst>
              <a:path w="55686" h="54726">
                <a:moveTo>
                  <a:pt x="1920" y="960"/>
                </a:moveTo>
                <a:lnTo>
                  <a:pt x="3840" y="960"/>
                </a:lnTo>
                <a:lnTo>
                  <a:pt x="5760" y="1920"/>
                </a:lnTo>
                <a:lnTo>
                  <a:pt x="6720" y="2880"/>
                </a:lnTo>
                <a:lnTo>
                  <a:pt x="7680" y="3840"/>
                </a:lnTo>
                <a:lnTo>
                  <a:pt x="7680" y="50886"/>
                </a:lnTo>
                <a:lnTo>
                  <a:pt x="6720" y="50886"/>
                </a:lnTo>
                <a:lnTo>
                  <a:pt x="5760" y="52806"/>
                </a:lnTo>
                <a:lnTo>
                  <a:pt x="3840" y="53751"/>
                </a:lnTo>
                <a:lnTo>
                  <a:pt x="0" y="53751"/>
                </a:lnTo>
                <a:lnTo>
                  <a:pt x="0" y="54726"/>
                </a:lnTo>
                <a:lnTo>
                  <a:pt x="24963" y="54726"/>
                </a:lnTo>
                <a:lnTo>
                  <a:pt x="24002" y="51846"/>
                </a:lnTo>
                <a:lnTo>
                  <a:pt x="19202" y="51846"/>
                </a:lnTo>
                <a:lnTo>
                  <a:pt x="15361" y="50886"/>
                </a:lnTo>
                <a:lnTo>
                  <a:pt x="15361" y="3840"/>
                </a:lnTo>
                <a:lnTo>
                  <a:pt x="18242" y="2880"/>
                </a:lnTo>
                <a:lnTo>
                  <a:pt x="30723" y="2880"/>
                </a:lnTo>
                <a:lnTo>
                  <a:pt x="35524" y="4800"/>
                </a:lnTo>
                <a:lnTo>
                  <a:pt x="40325" y="9601"/>
                </a:lnTo>
                <a:lnTo>
                  <a:pt x="44165" y="13441"/>
                </a:lnTo>
                <a:lnTo>
                  <a:pt x="46070" y="20162"/>
                </a:lnTo>
                <a:lnTo>
                  <a:pt x="46070" y="35524"/>
                </a:lnTo>
                <a:lnTo>
                  <a:pt x="44165" y="41285"/>
                </a:lnTo>
                <a:lnTo>
                  <a:pt x="40325" y="45125"/>
                </a:lnTo>
                <a:lnTo>
                  <a:pt x="35524" y="49926"/>
                </a:lnTo>
                <a:lnTo>
                  <a:pt x="30723" y="51846"/>
                </a:lnTo>
                <a:lnTo>
                  <a:pt x="38807" y="52550"/>
                </a:lnTo>
                <a:lnTo>
                  <a:pt x="48950" y="46085"/>
                </a:lnTo>
                <a:lnTo>
                  <a:pt x="53751" y="41285"/>
                </a:lnTo>
                <a:lnTo>
                  <a:pt x="55686" y="34564"/>
                </a:lnTo>
                <a:lnTo>
                  <a:pt x="55686" y="21122"/>
                </a:lnTo>
                <a:lnTo>
                  <a:pt x="54726" y="16322"/>
                </a:lnTo>
                <a:lnTo>
                  <a:pt x="51846" y="11521"/>
                </a:lnTo>
                <a:lnTo>
                  <a:pt x="48950" y="7680"/>
                </a:lnTo>
                <a:lnTo>
                  <a:pt x="46070" y="3840"/>
                </a:lnTo>
                <a:lnTo>
                  <a:pt x="41285" y="1920"/>
                </a:lnTo>
                <a:lnTo>
                  <a:pt x="36484" y="960"/>
                </a:lnTo>
                <a:lnTo>
                  <a:pt x="30723" y="0"/>
                </a:lnTo>
                <a:lnTo>
                  <a:pt x="0" y="0"/>
                </a:lnTo>
                <a:lnTo>
                  <a:pt x="0" y="960"/>
                </a:lnTo>
                <a:lnTo>
                  <a:pt x="192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1" name="object 331"/>
          <p:cNvSpPr/>
          <p:nvPr/>
        </p:nvSpPr>
        <p:spPr>
          <a:xfrm>
            <a:off x="3903482" y="4248607"/>
            <a:ext cx="14804" cy="2880"/>
          </a:xfrm>
          <a:custGeom>
            <a:avLst/>
            <a:gdLst/>
            <a:ahLst/>
            <a:cxnLst/>
            <a:rect l="l" t="t" r="r" b="b"/>
            <a:pathLst>
              <a:path w="14804" h="2880">
                <a:moveTo>
                  <a:pt x="6720" y="0"/>
                </a:moveTo>
                <a:lnTo>
                  <a:pt x="0" y="0"/>
                </a:lnTo>
                <a:lnTo>
                  <a:pt x="960" y="2880"/>
                </a:lnTo>
                <a:lnTo>
                  <a:pt x="14804" y="703"/>
                </a:lnTo>
                <a:lnTo>
                  <a:pt x="67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2" name="object 332"/>
          <p:cNvSpPr/>
          <p:nvPr/>
        </p:nvSpPr>
        <p:spPr>
          <a:xfrm>
            <a:off x="3648135" y="4124766"/>
            <a:ext cx="49911" cy="58552"/>
          </a:xfrm>
          <a:custGeom>
            <a:avLst/>
            <a:gdLst/>
            <a:ahLst/>
            <a:cxnLst/>
            <a:rect l="l" t="t" r="r" b="b"/>
            <a:pathLst>
              <a:path w="49911" h="58552">
                <a:moveTo>
                  <a:pt x="9585" y="29763"/>
                </a:moveTo>
                <a:lnTo>
                  <a:pt x="9585" y="24002"/>
                </a:lnTo>
                <a:lnTo>
                  <a:pt x="10546" y="19202"/>
                </a:lnTo>
                <a:lnTo>
                  <a:pt x="12466" y="14401"/>
                </a:lnTo>
                <a:lnTo>
                  <a:pt x="13426" y="10561"/>
                </a:lnTo>
                <a:lnTo>
                  <a:pt x="16306" y="7680"/>
                </a:lnTo>
                <a:lnTo>
                  <a:pt x="19187" y="5760"/>
                </a:lnTo>
                <a:lnTo>
                  <a:pt x="22067" y="3840"/>
                </a:lnTo>
                <a:lnTo>
                  <a:pt x="24947" y="2880"/>
                </a:lnTo>
                <a:lnTo>
                  <a:pt x="33588" y="2880"/>
                </a:lnTo>
                <a:lnTo>
                  <a:pt x="37429" y="3840"/>
                </a:lnTo>
                <a:lnTo>
                  <a:pt x="40309" y="6720"/>
                </a:lnTo>
                <a:lnTo>
                  <a:pt x="43190" y="9601"/>
                </a:lnTo>
                <a:lnTo>
                  <a:pt x="46070" y="13441"/>
                </a:lnTo>
                <a:lnTo>
                  <a:pt x="47990" y="19202"/>
                </a:lnTo>
                <a:lnTo>
                  <a:pt x="48950" y="19202"/>
                </a:lnTo>
                <a:lnTo>
                  <a:pt x="47990" y="0"/>
                </a:lnTo>
                <a:lnTo>
                  <a:pt x="46070" y="0"/>
                </a:lnTo>
                <a:lnTo>
                  <a:pt x="46070" y="960"/>
                </a:lnTo>
                <a:lnTo>
                  <a:pt x="45110" y="1920"/>
                </a:lnTo>
                <a:lnTo>
                  <a:pt x="45110" y="2880"/>
                </a:lnTo>
                <a:lnTo>
                  <a:pt x="44150" y="3840"/>
                </a:lnTo>
                <a:lnTo>
                  <a:pt x="41269" y="3840"/>
                </a:lnTo>
                <a:lnTo>
                  <a:pt x="40309" y="2880"/>
                </a:lnTo>
                <a:lnTo>
                  <a:pt x="36469" y="960"/>
                </a:lnTo>
                <a:lnTo>
                  <a:pt x="32628" y="0"/>
                </a:lnTo>
                <a:lnTo>
                  <a:pt x="23027" y="0"/>
                </a:lnTo>
                <a:lnTo>
                  <a:pt x="18227" y="960"/>
                </a:lnTo>
                <a:lnTo>
                  <a:pt x="14386" y="3840"/>
                </a:lnTo>
                <a:lnTo>
                  <a:pt x="9585" y="6720"/>
                </a:lnTo>
                <a:lnTo>
                  <a:pt x="6705" y="9601"/>
                </a:lnTo>
                <a:lnTo>
                  <a:pt x="3825" y="14401"/>
                </a:lnTo>
                <a:lnTo>
                  <a:pt x="944" y="19202"/>
                </a:lnTo>
                <a:lnTo>
                  <a:pt x="0" y="24002"/>
                </a:lnTo>
                <a:lnTo>
                  <a:pt x="0" y="36484"/>
                </a:lnTo>
                <a:lnTo>
                  <a:pt x="1904" y="43190"/>
                </a:lnTo>
                <a:lnTo>
                  <a:pt x="5745" y="48005"/>
                </a:lnTo>
                <a:lnTo>
                  <a:pt x="10546" y="54711"/>
                </a:lnTo>
                <a:lnTo>
                  <a:pt x="18227" y="58552"/>
                </a:lnTo>
                <a:lnTo>
                  <a:pt x="32628" y="58552"/>
                </a:lnTo>
                <a:lnTo>
                  <a:pt x="36469" y="56631"/>
                </a:lnTo>
                <a:lnTo>
                  <a:pt x="40309" y="54711"/>
                </a:lnTo>
                <a:lnTo>
                  <a:pt x="44150" y="52791"/>
                </a:lnTo>
                <a:lnTo>
                  <a:pt x="47030" y="48950"/>
                </a:lnTo>
                <a:lnTo>
                  <a:pt x="49911" y="44165"/>
                </a:lnTo>
                <a:lnTo>
                  <a:pt x="48950" y="43190"/>
                </a:lnTo>
                <a:lnTo>
                  <a:pt x="46070" y="48005"/>
                </a:lnTo>
                <a:lnTo>
                  <a:pt x="42230" y="50871"/>
                </a:lnTo>
                <a:lnTo>
                  <a:pt x="39349" y="51831"/>
                </a:lnTo>
                <a:lnTo>
                  <a:pt x="37429" y="53751"/>
                </a:lnTo>
                <a:lnTo>
                  <a:pt x="33588" y="54711"/>
                </a:lnTo>
                <a:lnTo>
                  <a:pt x="25908" y="54711"/>
                </a:lnTo>
                <a:lnTo>
                  <a:pt x="22067" y="53751"/>
                </a:lnTo>
                <a:lnTo>
                  <a:pt x="19187" y="51831"/>
                </a:lnTo>
                <a:lnTo>
                  <a:pt x="16306" y="49911"/>
                </a:lnTo>
                <a:lnTo>
                  <a:pt x="13426" y="47030"/>
                </a:lnTo>
                <a:lnTo>
                  <a:pt x="11506" y="43190"/>
                </a:lnTo>
                <a:lnTo>
                  <a:pt x="10546" y="39349"/>
                </a:lnTo>
                <a:lnTo>
                  <a:pt x="9585" y="34549"/>
                </a:lnTo>
                <a:lnTo>
                  <a:pt x="9585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3" name="object 333"/>
          <p:cNvSpPr/>
          <p:nvPr/>
        </p:nvSpPr>
        <p:spPr>
          <a:xfrm>
            <a:off x="3700927" y="4143969"/>
            <a:ext cx="41285" cy="38389"/>
          </a:xfrm>
          <a:custGeom>
            <a:avLst/>
            <a:gdLst/>
            <a:ahLst/>
            <a:cxnLst/>
            <a:rect l="l" t="t" r="r" b="b"/>
            <a:pathLst>
              <a:path w="41285" h="38389">
                <a:moveTo>
                  <a:pt x="13441" y="0"/>
                </a:move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lnTo>
                  <a:pt x="4800" y="2880"/>
                </a:lnTo>
                <a:lnTo>
                  <a:pt x="5760" y="2880"/>
                </a:lnTo>
                <a:lnTo>
                  <a:pt x="5760" y="4800"/>
                </a:lnTo>
                <a:lnTo>
                  <a:pt x="6720" y="5760"/>
                </a:lnTo>
                <a:lnTo>
                  <a:pt x="6720" y="32628"/>
                </a:lnTo>
                <a:lnTo>
                  <a:pt x="7680" y="34549"/>
                </a:lnTo>
                <a:lnTo>
                  <a:pt x="8641" y="35509"/>
                </a:lnTo>
                <a:lnTo>
                  <a:pt x="10561" y="37429"/>
                </a:lnTo>
                <a:lnTo>
                  <a:pt x="11521" y="38389"/>
                </a:lnTo>
                <a:lnTo>
                  <a:pt x="19202" y="38389"/>
                </a:lnTo>
                <a:lnTo>
                  <a:pt x="21122" y="37429"/>
                </a:lnTo>
                <a:lnTo>
                  <a:pt x="23042" y="36469"/>
                </a:lnTo>
                <a:lnTo>
                  <a:pt x="24947" y="34549"/>
                </a:lnTo>
                <a:lnTo>
                  <a:pt x="28788" y="30708"/>
                </a:lnTo>
                <a:lnTo>
                  <a:pt x="28788" y="38389"/>
                </a:lnTo>
                <a:lnTo>
                  <a:pt x="30723" y="38389"/>
                </a:lnTo>
                <a:lnTo>
                  <a:pt x="41285" y="34549"/>
                </a:lnTo>
                <a:lnTo>
                  <a:pt x="41285" y="32628"/>
                </a:lnTo>
                <a:lnTo>
                  <a:pt x="40309" y="33588"/>
                </a:lnTo>
                <a:lnTo>
                  <a:pt x="37444" y="33588"/>
                </a:lnTo>
                <a:lnTo>
                  <a:pt x="36469" y="32628"/>
                </a:lnTo>
                <a:lnTo>
                  <a:pt x="35509" y="31668"/>
                </a:lnTo>
                <a:lnTo>
                  <a:pt x="35509" y="0"/>
                </a:lnTo>
                <a:lnTo>
                  <a:pt x="23042" y="0"/>
                </a:lnTo>
                <a:lnTo>
                  <a:pt x="23042" y="1920"/>
                </a:lnTo>
                <a:lnTo>
                  <a:pt x="26883" y="1920"/>
                </a:lnTo>
                <a:lnTo>
                  <a:pt x="27843" y="2880"/>
                </a:lnTo>
                <a:lnTo>
                  <a:pt x="27843" y="3840"/>
                </a:lnTo>
                <a:lnTo>
                  <a:pt x="28788" y="4800"/>
                </a:lnTo>
                <a:lnTo>
                  <a:pt x="28788" y="28803"/>
                </a:lnTo>
                <a:lnTo>
                  <a:pt x="26883" y="30708"/>
                </a:lnTo>
                <a:lnTo>
                  <a:pt x="24947" y="31668"/>
                </a:lnTo>
                <a:lnTo>
                  <a:pt x="23042" y="32628"/>
                </a:lnTo>
                <a:lnTo>
                  <a:pt x="22082" y="33588"/>
                </a:lnTo>
                <a:lnTo>
                  <a:pt x="16322" y="33588"/>
                </a:lnTo>
                <a:lnTo>
                  <a:pt x="14401" y="31668"/>
                </a:lnTo>
                <a:lnTo>
                  <a:pt x="13441" y="30708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4" name="object 334"/>
          <p:cNvSpPr/>
          <p:nvPr/>
        </p:nvSpPr>
        <p:spPr>
          <a:xfrm>
            <a:off x="3746997" y="4143009"/>
            <a:ext cx="25923" cy="39349"/>
          </a:xfrm>
          <a:custGeom>
            <a:avLst/>
            <a:gdLst/>
            <a:ahLst/>
            <a:cxnLst/>
            <a:rect l="l" t="t" r="r" b="b"/>
            <a:pathLst>
              <a:path w="25923" h="39349">
                <a:moveTo>
                  <a:pt x="0" y="25923"/>
                </a:moveTo>
                <a:lnTo>
                  <a:pt x="0" y="39349"/>
                </a:lnTo>
                <a:lnTo>
                  <a:pt x="960" y="39349"/>
                </a:lnTo>
                <a:lnTo>
                  <a:pt x="1920" y="38389"/>
                </a:lnTo>
                <a:lnTo>
                  <a:pt x="4800" y="38389"/>
                </a:lnTo>
                <a:lnTo>
                  <a:pt x="7680" y="39349"/>
                </a:lnTo>
                <a:lnTo>
                  <a:pt x="16322" y="39349"/>
                </a:lnTo>
                <a:lnTo>
                  <a:pt x="19202" y="38389"/>
                </a:lnTo>
                <a:lnTo>
                  <a:pt x="21122" y="36469"/>
                </a:lnTo>
                <a:lnTo>
                  <a:pt x="24002" y="34549"/>
                </a:lnTo>
                <a:lnTo>
                  <a:pt x="25923" y="31668"/>
                </a:lnTo>
                <a:lnTo>
                  <a:pt x="25923" y="23987"/>
                </a:lnTo>
                <a:lnTo>
                  <a:pt x="23042" y="20147"/>
                </a:lnTo>
                <a:lnTo>
                  <a:pt x="17282" y="17266"/>
                </a:lnTo>
                <a:lnTo>
                  <a:pt x="11521" y="14401"/>
                </a:lnTo>
                <a:lnTo>
                  <a:pt x="8641" y="13426"/>
                </a:lnTo>
                <a:lnTo>
                  <a:pt x="6720" y="12481"/>
                </a:lnTo>
                <a:lnTo>
                  <a:pt x="5760" y="11521"/>
                </a:lnTo>
                <a:lnTo>
                  <a:pt x="4800" y="9585"/>
                </a:lnTo>
                <a:lnTo>
                  <a:pt x="4800" y="4800"/>
                </a:lnTo>
                <a:lnTo>
                  <a:pt x="6720" y="3840"/>
                </a:lnTo>
                <a:lnTo>
                  <a:pt x="7680" y="2880"/>
                </a:lnTo>
                <a:lnTo>
                  <a:pt x="9601" y="1920"/>
                </a:lnTo>
                <a:lnTo>
                  <a:pt x="13441" y="1920"/>
                </a:lnTo>
                <a:lnTo>
                  <a:pt x="15361" y="2880"/>
                </a:lnTo>
                <a:lnTo>
                  <a:pt x="17282" y="4800"/>
                </a:lnTo>
                <a:lnTo>
                  <a:pt x="19202" y="5760"/>
                </a:lnTo>
                <a:lnTo>
                  <a:pt x="20162" y="8641"/>
                </a:lnTo>
                <a:lnTo>
                  <a:pt x="21122" y="12481"/>
                </a:lnTo>
                <a:lnTo>
                  <a:pt x="23042" y="12481"/>
                </a:lnTo>
                <a:lnTo>
                  <a:pt x="23042" y="0"/>
                </a:lnTo>
                <a:lnTo>
                  <a:pt x="21122" y="0"/>
                </a:lnTo>
                <a:lnTo>
                  <a:pt x="21122" y="960"/>
                </a:lnTo>
                <a:lnTo>
                  <a:pt x="20162" y="960"/>
                </a:lnTo>
                <a:lnTo>
                  <a:pt x="20162" y="1920"/>
                </a:lnTo>
                <a:lnTo>
                  <a:pt x="19202" y="1920"/>
                </a:lnTo>
                <a:lnTo>
                  <a:pt x="18242" y="960"/>
                </a:lnTo>
                <a:lnTo>
                  <a:pt x="16322" y="960"/>
                </a:lnTo>
                <a:lnTo>
                  <a:pt x="14401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5361"/>
                </a:lnTo>
                <a:lnTo>
                  <a:pt x="1920" y="16306"/>
                </a:lnTo>
                <a:lnTo>
                  <a:pt x="2880" y="18242"/>
                </a:lnTo>
                <a:lnTo>
                  <a:pt x="5760" y="20147"/>
                </a:lnTo>
                <a:lnTo>
                  <a:pt x="9601" y="22082"/>
                </a:lnTo>
                <a:lnTo>
                  <a:pt x="13441" y="23987"/>
                </a:lnTo>
                <a:lnTo>
                  <a:pt x="16322" y="25923"/>
                </a:lnTo>
                <a:lnTo>
                  <a:pt x="17282" y="26868"/>
                </a:lnTo>
                <a:lnTo>
                  <a:pt x="19202" y="27828"/>
                </a:lnTo>
                <a:lnTo>
                  <a:pt x="19202" y="34549"/>
                </a:lnTo>
                <a:lnTo>
                  <a:pt x="17282" y="35509"/>
                </a:lnTo>
                <a:lnTo>
                  <a:pt x="16322" y="36469"/>
                </a:lnTo>
                <a:lnTo>
                  <a:pt x="14401" y="37429"/>
                </a:lnTo>
                <a:lnTo>
                  <a:pt x="10561" y="37429"/>
                </a:lnTo>
                <a:lnTo>
                  <a:pt x="7680" y="36469"/>
                </a:lnTo>
                <a:lnTo>
                  <a:pt x="5760" y="34549"/>
                </a:lnTo>
                <a:lnTo>
                  <a:pt x="3840" y="32628"/>
                </a:lnTo>
                <a:lnTo>
                  <a:pt x="1920" y="29763"/>
                </a:lnTo>
                <a:lnTo>
                  <a:pt x="960" y="25923"/>
                </a:lnTo>
                <a:lnTo>
                  <a:pt x="0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5" name="object 335"/>
          <p:cNvSpPr/>
          <p:nvPr/>
        </p:nvSpPr>
        <p:spPr>
          <a:xfrm>
            <a:off x="3776761" y="4131487"/>
            <a:ext cx="22082" cy="50871"/>
          </a:xfrm>
          <a:custGeom>
            <a:avLst/>
            <a:gdLst/>
            <a:ahLst/>
            <a:cxnLst/>
            <a:rect l="l" t="t" r="r" b="b"/>
            <a:pathLst>
              <a:path w="22082" h="50871">
                <a:moveTo>
                  <a:pt x="16322" y="46070"/>
                </a:moveTo>
                <a:lnTo>
                  <a:pt x="15361" y="46070"/>
                </a:lnTo>
                <a:lnTo>
                  <a:pt x="14401" y="45110"/>
                </a:lnTo>
                <a:lnTo>
                  <a:pt x="13441" y="45110"/>
                </a:lnTo>
                <a:lnTo>
                  <a:pt x="12481" y="44150"/>
                </a:lnTo>
                <a:lnTo>
                  <a:pt x="12481" y="15361"/>
                </a:lnTo>
                <a:lnTo>
                  <a:pt x="21122" y="15361"/>
                </a:lnTo>
                <a:lnTo>
                  <a:pt x="21122" y="12481"/>
                </a:lnTo>
                <a:lnTo>
                  <a:pt x="12481" y="12481"/>
                </a:lnTo>
                <a:lnTo>
                  <a:pt x="12481" y="0"/>
                </a:lnTo>
                <a:lnTo>
                  <a:pt x="11521" y="0"/>
                </a:lnTo>
                <a:lnTo>
                  <a:pt x="9601" y="2880"/>
                </a:lnTo>
                <a:lnTo>
                  <a:pt x="9601" y="4800"/>
                </a:lnTo>
                <a:lnTo>
                  <a:pt x="8641" y="5760"/>
                </a:lnTo>
                <a:lnTo>
                  <a:pt x="7680" y="7680"/>
                </a:lnTo>
                <a:lnTo>
                  <a:pt x="5760" y="9601"/>
                </a:lnTo>
                <a:lnTo>
                  <a:pt x="3840" y="11521"/>
                </a:lnTo>
                <a:lnTo>
                  <a:pt x="2880" y="12481"/>
                </a:lnTo>
                <a:lnTo>
                  <a:pt x="960" y="13441"/>
                </a:lnTo>
                <a:lnTo>
                  <a:pt x="0" y="14401"/>
                </a:lnTo>
                <a:lnTo>
                  <a:pt x="0" y="15361"/>
                </a:lnTo>
                <a:lnTo>
                  <a:pt x="5760" y="15361"/>
                </a:lnTo>
                <a:lnTo>
                  <a:pt x="5760" y="45110"/>
                </a:lnTo>
                <a:lnTo>
                  <a:pt x="6720" y="47030"/>
                </a:lnTo>
                <a:lnTo>
                  <a:pt x="6720" y="47990"/>
                </a:lnTo>
                <a:lnTo>
                  <a:pt x="7680" y="48950"/>
                </a:lnTo>
                <a:lnTo>
                  <a:pt x="9601" y="49910"/>
                </a:lnTo>
                <a:lnTo>
                  <a:pt x="10561" y="49910"/>
                </a:lnTo>
                <a:lnTo>
                  <a:pt x="11521" y="50871"/>
                </a:lnTo>
                <a:lnTo>
                  <a:pt x="14401" y="50871"/>
                </a:lnTo>
                <a:lnTo>
                  <a:pt x="16322" y="49910"/>
                </a:lnTo>
                <a:lnTo>
                  <a:pt x="18242" y="48950"/>
                </a:lnTo>
                <a:lnTo>
                  <a:pt x="20162" y="47030"/>
                </a:lnTo>
                <a:lnTo>
                  <a:pt x="21122" y="45110"/>
                </a:lnTo>
                <a:lnTo>
                  <a:pt x="22082" y="42230"/>
                </a:lnTo>
                <a:lnTo>
                  <a:pt x="21122" y="42230"/>
                </a:lnTo>
                <a:lnTo>
                  <a:pt x="20162" y="44150"/>
                </a:lnTo>
                <a:lnTo>
                  <a:pt x="19202" y="44150"/>
                </a:lnTo>
                <a:lnTo>
                  <a:pt x="19202" y="45110"/>
                </a:lnTo>
                <a:lnTo>
                  <a:pt x="18242" y="46070"/>
                </a:lnTo>
                <a:lnTo>
                  <a:pt x="16322" y="46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6" name="object 336"/>
          <p:cNvSpPr/>
          <p:nvPr/>
        </p:nvSpPr>
        <p:spPr>
          <a:xfrm>
            <a:off x="3814206" y="4174677"/>
            <a:ext cx="15361" cy="7680"/>
          </a:xfrm>
          <a:custGeom>
            <a:avLst/>
            <a:gdLst/>
            <a:ahLst/>
            <a:cxnLst/>
            <a:rect l="l" t="t" r="r" b="b"/>
            <a:pathLst>
              <a:path w="15361" h="7680">
                <a:moveTo>
                  <a:pt x="15361" y="0"/>
                </a:moveTo>
                <a:lnTo>
                  <a:pt x="13426" y="1920"/>
                </a:lnTo>
                <a:lnTo>
                  <a:pt x="11521" y="3840"/>
                </a:lnTo>
                <a:lnTo>
                  <a:pt x="9585" y="4800"/>
                </a:lnTo>
                <a:lnTo>
                  <a:pt x="2880" y="4800"/>
                </a:lnTo>
                <a:lnTo>
                  <a:pt x="0" y="2880"/>
                </a:lnTo>
                <a:lnTo>
                  <a:pt x="4800" y="7680"/>
                </a:lnTo>
                <a:lnTo>
                  <a:pt x="8641" y="7680"/>
                </a:lnTo>
                <a:lnTo>
                  <a:pt x="11521" y="6720"/>
                </a:lnTo>
                <a:lnTo>
                  <a:pt x="14401" y="5760"/>
                </a:lnTo>
                <a:lnTo>
                  <a:pt x="153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7" name="object 337"/>
          <p:cNvSpPr/>
          <p:nvPr/>
        </p:nvSpPr>
        <p:spPr>
          <a:xfrm>
            <a:off x="3801724" y="4143009"/>
            <a:ext cx="36469" cy="39349"/>
          </a:xfrm>
          <a:custGeom>
            <a:avLst/>
            <a:gdLst/>
            <a:ahLst/>
            <a:cxnLst/>
            <a:rect l="l" t="t" r="r" b="b"/>
            <a:pathLst>
              <a:path w="36469" h="39349">
                <a:moveTo>
                  <a:pt x="29748" y="35509"/>
                </a:moveTo>
                <a:lnTo>
                  <a:pt x="31683" y="32628"/>
                </a:lnTo>
                <a:lnTo>
                  <a:pt x="33588" y="29763"/>
                </a:lnTo>
                <a:lnTo>
                  <a:pt x="35524" y="25923"/>
                </a:lnTo>
                <a:lnTo>
                  <a:pt x="36469" y="22082"/>
                </a:lnTo>
                <a:lnTo>
                  <a:pt x="36469" y="14401"/>
                </a:lnTo>
                <a:lnTo>
                  <a:pt x="34564" y="10561"/>
                </a:lnTo>
                <a:lnTo>
                  <a:pt x="31683" y="6720"/>
                </a:lnTo>
                <a:lnTo>
                  <a:pt x="27843" y="1920"/>
                </a:lnTo>
                <a:lnTo>
                  <a:pt x="24002" y="0"/>
                </a:lnTo>
                <a:lnTo>
                  <a:pt x="14401" y="0"/>
                </a:lnTo>
                <a:lnTo>
                  <a:pt x="11521" y="960"/>
                </a:lnTo>
                <a:lnTo>
                  <a:pt x="8641" y="2880"/>
                </a:lnTo>
                <a:lnTo>
                  <a:pt x="6720" y="3840"/>
                </a:lnTo>
                <a:lnTo>
                  <a:pt x="3840" y="6720"/>
                </a:lnTo>
                <a:lnTo>
                  <a:pt x="1920" y="9585"/>
                </a:lnTo>
                <a:lnTo>
                  <a:pt x="960" y="13426"/>
                </a:lnTo>
                <a:lnTo>
                  <a:pt x="0" y="16306"/>
                </a:lnTo>
                <a:lnTo>
                  <a:pt x="0" y="24947"/>
                </a:lnTo>
                <a:lnTo>
                  <a:pt x="960" y="28788"/>
                </a:lnTo>
                <a:lnTo>
                  <a:pt x="3840" y="32628"/>
                </a:lnTo>
                <a:lnTo>
                  <a:pt x="7680" y="37429"/>
                </a:lnTo>
                <a:lnTo>
                  <a:pt x="11521" y="39349"/>
                </a:lnTo>
                <a:lnTo>
                  <a:pt x="17282" y="39349"/>
                </a:lnTo>
                <a:lnTo>
                  <a:pt x="12481" y="34549"/>
                </a:lnTo>
                <a:lnTo>
                  <a:pt x="10561" y="30708"/>
                </a:lnTo>
                <a:lnTo>
                  <a:pt x="8641" y="26868"/>
                </a:lnTo>
                <a:lnTo>
                  <a:pt x="7680" y="22082"/>
                </a:lnTo>
                <a:lnTo>
                  <a:pt x="7680" y="10561"/>
                </a:lnTo>
                <a:lnTo>
                  <a:pt x="8641" y="8641"/>
                </a:lnTo>
                <a:lnTo>
                  <a:pt x="9601" y="6720"/>
                </a:lnTo>
                <a:lnTo>
                  <a:pt x="10561" y="4800"/>
                </a:lnTo>
                <a:lnTo>
                  <a:pt x="12481" y="3840"/>
                </a:lnTo>
                <a:lnTo>
                  <a:pt x="13441" y="2880"/>
                </a:lnTo>
                <a:lnTo>
                  <a:pt x="20162" y="2880"/>
                </a:lnTo>
                <a:lnTo>
                  <a:pt x="22067" y="3840"/>
                </a:lnTo>
                <a:lnTo>
                  <a:pt x="24002" y="6720"/>
                </a:lnTo>
                <a:lnTo>
                  <a:pt x="26883" y="10561"/>
                </a:lnTo>
                <a:lnTo>
                  <a:pt x="28788" y="15361"/>
                </a:lnTo>
                <a:lnTo>
                  <a:pt x="28788" y="27828"/>
                </a:lnTo>
                <a:lnTo>
                  <a:pt x="27843" y="31668"/>
                </a:lnTo>
                <a:lnTo>
                  <a:pt x="26883" y="37429"/>
                </a:lnTo>
                <a:lnTo>
                  <a:pt x="29748" y="355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8" name="object 338"/>
          <p:cNvSpPr/>
          <p:nvPr/>
        </p:nvSpPr>
        <p:spPr>
          <a:xfrm>
            <a:off x="3841074" y="4143009"/>
            <a:ext cx="64328" cy="38389"/>
          </a:xfrm>
          <a:custGeom>
            <a:avLst/>
            <a:gdLst/>
            <a:ahLst/>
            <a:cxnLst/>
            <a:rect l="l" t="t" r="r" b="b"/>
            <a:pathLst>
              <a:path w="64328" h="38389">
                <a:moveTo>
                  <a:pt x="13441" y="32628"/>
                </a:moveTo>
                <a:lnTo>
                  <a:pt x="13441" y="9585"/>
                </a:lnTo>
                <a:lnTo>
                  <a:pt x="14401" y="8641"/>
                </a:lnTo>
                <a:lnTo>
                  <a:pt x="16322" y="6720"/>
                </a:lnTo>
                <a:lnTo>
                  <a:pt x="18242" y="5760"/>
                </a:lnTo>
                <a:lnTo>
                  <a:pt x="20162" y="4800"/>
                </a:lnTo>
                <a:lnTo>
                  <a:pt x="24963" y="4800"/>
                </a:lnTo>
                <a:lnTo>
                  <a:pt x="26883" y="5760"/>
                </a:lnTo>
                <a:lnTo>
                  <a:pt x="27843" y="7680"/>
                </a:lnTo>
                <a:lnTo>
                  <a:pt x="28803" y="8641"/>
                </a:lnTo>
                <a:lnTo>
                  <a:pt x="29763" y="10561"/>
                </a:lnTo>
                <a:lnTo>
                  <a:pt x="29763" y="33588"/>
                </a:lnTo>
                <a:lnTo>
                  <a:pt x="28803" y="34549"/>
                </a:lnTo>
                <a:lnTo>
                  <a:pt x="28803" y="35509"/>
                </a:lnTo>
                <a:lnTo>
                  <a:pt x="27843" y="36469"/>
                </a:lnTo>
                <a:lnTo>
                  <a:pt x="26883" y="36469"/>
                </a:lnTo>
                <a:lnTo>
                  <a:pt x="24963" y="37429"/>
                </a:lnTo>
                <a:lnTo>
                  <a:pt x="23042" y="37429"/>
                </a:lnTo>
                <a:lnTo>
                  <a:pt x="23042" y="38389"/>
                </a:lnTo>
                <a:lnTo>
                  <a:pt x="42245" y="38389"/>
                </a:lnTo>
                <a:lnTo>
                  <a:pt x="42245" y="37429"/>
                </a:lnTo>
                <a:lnTo>
                  <a:pt x="40325" y="37429"/>
                </a:lnTo>
                <a:lnTo>
                  <a:pt x="39364" y="36469"/>
                </a:lnTo>
                <a:lnTo>
                  <a:pt x="37444" y="36469"/>
                </a:lnTo>
                <a:lnTo>
                  <a:pt x="36484" y="35509"/>
                </a:lnTo>
                <a:lnTo>
                  <a:pt x="36484" y="9585"/>
                </a:lnTo>
                <a:lnTo>
                  <a:pt x="38404" y="7680"/>
                </a:lnTo>
                <a:lnTo>
                  <a:pt x="40325" y="6720"/>
                </a:lnTo>
                <a:lnTo>
                  <a:pt x="41285" y="5760"/>
                </a:lnTo>
                <a:lnTo>
                  <a:pt x="43205" y="4800"/>
                </a:lnTo>
                <a:lnTo>
                  <a:pt x="48005" y="4800"/>
                </a:lnTo>
                <a:lnTo>
                  <a:pt x="49926" y="5760"/>
                </a:lnTo>
                <a:lnTo>
                  <a:pt x="50886" y="7680"/>
                </a:lnTo>
                <a:lnTo>
                  <a:pt x="51846" y="8641"/>
                </a:lnTo>
                <a:lnTo>
                  <a:pt x="51846" y="35509"/>
                </a:lnTo>
                <a:lnTo>
                  <a:pt x="50886" y="35509"/>
                </a:lnTo>
                <a:lnTo>
                  <a:pt x="50886" y="36469"/>
                </a:lnTo>
                <a:lnTo>
                  <a:pt x="49926" y="36469"/>
                </a:lnTo>
                <a:lnTo>
                  <a:pt x="48005" y="37429"/>
                </a:lnTo>
                <a:lnTo>
                  <a:pt x="46085" y="37429"/>
                </a:lnTo>
                <a:lnTo>
                  <a:pt x="46085" y="38389"/>
                </a:lnTo>
                <a:lnTo>
                  <a:pt x="64328" y="38389"/>
                </a:lnTo>
                <a:lnTo>
                  <a:pt x="64328" y="37429"/>
                </a:lnTo>
                <a:lnTo>
                  <a:pt x="63367" y="37429"/>
                </a:lnTo>
                <a:lnTo>
                  <a:pt x="61447" y="36469"/>
                </a:lnTo>
                <a:lnTo>
                  <a:pt x="60487" y="36469"/>
                </a:lnTo>
                <a:lnTo>
                  <a:pt x="59527" y="35509"/>
                </a:lnTo>
                <a:lnTo>
                  <a:pt x="59527" y="33588"/>
                </a:lnTo>
                <a:lnTo>
                  <a:pt x="58567" y="32628"/>
                </a:lnTo>
                <a:lnTo>
                  <a:pt x="58567" y="7680"/>
                </a:lnTo>
                <a:lnTo>
                  <a:pt x="57607" y="6720"/>
                </a:lnTo>
                <a:lnTo>
                  <a:pt x="57607" y="3840"/>
                </a:lnTo>
                <a:lnTo>
                  <a:pt x="55686" y="2880"/>
                </a:lnTo>
                <a:lnTo>
                  <a:pt x="54726" y="1920"/>
                </a:lnTo>
                <a:lnTo>
                  <a:pt x="52806" y="0"/>
                </a:lnTo>
                <a:lnTo>
                  <a:pt x="47045" y="0"/>
                </a:lnTo>
                <a:lnTo>
                  <a:pt x="45125" y="960"/>
                </a:lnTo>
                <a:lnTo>
                  <a:pt x="43205" y="1920"/>
                </a:lnTo>
                <a:lnTo>
                  <a:pt x="41285" y="2880"/>
                </a:lnTo>
                <a:lnTo>
                  <a:pt x="38404" y="4800"/>
                </a:lnTo>
                <a:lnTo>
                  <a:pt x="35524" y="7680"/>
                </a:lnTo>
                <a:lnTo>
                  <a:pt x="35524" y="5760"/>
                </a:lnTo>
                <a:lnTo>
                  <a:pt x="34564" y="2880"/>
                </a:lnTo>
                <a:lnTo>
                  <a:pt x="32644" y="1920"/>
                </a:lnTo>
                <a:lnTo>
                  <a:pt x="30723" y="960"/>
                </a:lnTo>
                <a:lnTo>
                  <a:pt x="28803" y="0"/>
                </a:lnTo>
                <a:lnTo>
                  <a:pt x="24002" y="0"/>
                </a:lnTo>
                <a:lnTo>
                  <a:pt x="22082" y="960"/>
                </a:lnTo>
                <a:lnTo>
                  <a:pt x="21122" y="960"/>
                </a:lnTo>
                <a:lnTo>
                  <a:pt x="19202" y="1920"/>
                </a:lnTo>
                <a:lnTo>
                  <a:pt x="18242" y="2880"/>
                </a:lnTo>
                <a:lnTo>
                  <a:pt x="17282" y="3840"/>
                </a:lnTo>
                <a:lnTo>
                  <a:pt x="16322" y="4800"/>
                </a:lnTo>
                <a:lnTo>
                  <a:pt x="13441" y="7680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60"/>
                </a:lnTo>
                <a:lnTo>
                  <a:pt x="5760" y="576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33588"/>
                </a:lnTo>
                <a:lnTo>
                  <a:pt x="5760" y="34549"/>
                </a:lnTo>
                <a:lnTo>
                  <a:pt x="5760" y="35509"/>
                </a:lnTo>
                <a:lnTo>
                  <a:pt x="4800" y="36469"/>
                </a:lnTo>
                <a:lnTo>
                  <a:pt x="3840" y="36469"/>
                </a:lnTo>
                <a:lnTo>
                  <a:pt x="2895" y="37429"/>
                </a:lnTo>
                <a:lnTo>
                  <a:pt x="960" y="37429"/>
                </a:lnTo>
                <a:lnTo>
                  <a:pt x="960" y="38389"/>
                </a:lnTo>
                <a:lnTo>
                  <a:pt x="19202" y="38389"/>
                </a:lnTo>
                <a:lnTo>
                  <a:pt x="19202" y="37429"/>
                </a:lnTo>
                <a:lnTo>
                  <a:pt x="17282" y="37429"/>
                </a:lnTo>
                <a:lnTo>
                  <a:pt x="16322" y="36469"/>
                </a:lnTo>
                <a:lnTo>
                  <a:pt x="14401" y="36469"/>
                </a:lnTo>
                <a:lnTo>
                  <a:pt x="14401" y="35509"/>
                </a:lnTo>
                <a:lnTo>
                  <a:pt x="13441" y="34549"/>
                </a:lnTo>
                <a:lnTo>
                  <a:pt x="13441" y="326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9" name="object 339"/>
          <p:cNvSpPr/>
          <p:nvPr/>
        </p:nvSpPr>
        <p:spPr>
          <a:xfrm>
            <a:off x="3909242" y="4143009"/>
            <a:ext cx="25923" cy="39349"/>
          </a:xfrm>
          <a:custGeom>
            <a:avLst/>
            <a:gdLst/>
            <a:ahLst/>
            <a:cxnLst/>
            <a:rect l="l" t="t" r="r" b="b"/>
            <a:pathLst>
              <a:path w="25923" h="39349">
                <a:moveTo>
                  <a:pt x="8641" y="0"/>
                </a:moveTo>
                <a:lnTo>
                  <a:pt x="576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3426"/>
                </a:lnTo>
                <a:lnTo>
                  <a:pt x="960" y="15361"/>
                </a:lnTo>
                <a:lnTo>
                  <a:pt x="1920" y="16306"/>
                </a:lnTo>
                <a:lnTo>
                  <a:pt x="2880" y="18242"/>
                </a:lnTo>
                <a:lnTo>
                  <a:pt x="5760" y="20147"/>
                </a:lnTo>
                <a:lnTo>
                  <a:pt x="9601" y="22082"/>
                </a:lnTo>
                <a:lnTo>
                  <a:pt x="13441" y="23987"/>
                </a:lnTo>
                <a:lnTo>
                  <a:pt x="16306" y="25923"/>
                </a:lnTo>
                <a:lnTo>
                  <a:pt x="17282" y="26868"/>
                </a:lnTo>
                <a:lnTo>
                  <a:pt x="19187" y="27828"/>
                </a:lnTo>
                <a:lnTo>
                  <a:pt x="20147" y="29763"/>
                </a:lnTo>
                <a:lnTo>
                  <a:pt x="20147" y="33588"/>
                </a:lnTo>
                <a:lnTo>
                  <a:pt x="19187" y="34549"/>
                </a:lnTo>
                <a:lnTo>
                  <a:pt x="18242" y="35509"/>
                </a:lnTo>
                <a:lnTo>
                  <a:pt x="16306" y="36469"/>
                </a:lnTo>
                <a:lnTo>
                  <a:pt x="15361" y="37429"/>
                </a:lnTo>
                <a:lnTo>
                  <a:pt x="10561" y="37429"/>
                </a:lnTo>
                <a:lnTo>
                  <a:pt x="8641" y="36469"/>
                </a:lnTo>
                <a:lnTo>
                  <a:pt x="5760" y="34549"/>
                </a:lnTo>
                <a:lnTo>
                  <a:pt x="3840" y="32628"/>
                </a:lnTo>
                <a:lnTo>
                  <a:pt x="1920" y="29763"/>
                </a:lnTo>
                <a:lnTo>
                  <a:pt x="1920" y="25923"/>
                </a:lnTo>
                <a:lnTo>
                  <a:pt x="0" y="25923"/>
                </a:lnTo>
                <a:lnTo>
                  <a:pt x="0" y="39349"/>
                </a:lnTo>
                <a:lnTo>
                  <a:pt x="1920" y="39349"/>
                </a:lnTo>
                <a:lnTo>
                  <a:pt x="1920" y="38389"/>
                </a:lnTo>
                <a:lnTo>
                  <a:pt x="5760" y="38389"/>
                </a:lnTo>
                <a:lnTo>
                  <a:pt x="8641" y="39349"/>
                </a:lnTo>
                <a:lnTo>
                  <a:pt x="16306" y="39349"/>
                </a:lnTo>
                <a:lnTo>
                  <a:pt x="19187" y="38389"/>
                </a:lnTo>
                <a:lnTo>
                  <a:pt x="22082" y="36469"/>
                </a:lnTo>
                <a:lnTo>
                  <a:pt x="24963" y="34549"/>
                </a:lnTo>
                <a:lnTo>
                  <a:pt x="25923" y="31668"/>
                </a:lnTo>
                <a:lnTo>
                  <a:pt x="25923" y="23987"/>
                </a:lnTo>
                <a:lnTo>
                  <a:pt x="23027" y="20147"/>
                </a:lnTo>
                <a:lnTo>
                  <a:pt x="17282" y="17266"/>
                </a:lnTo>
                <a:lnTo>
                  <a:pt x="11521" y="14401"/>
                </a:lnTo>
                <a:lnTo>
                  <a:pt x="8641" y="13426"/>
                </a:lnTo>
                <a:lnTo>
                  <a:pt x="6720" y="12481"/>
                </a:lnTo>
                <a:lnTo>
                  <a:pt x="6720" y="11521"/>
                </a:lnTo>
                <a:lnTo>
                  <a:pt x="5760" y="9585"/>
                </a:lnTo>
                <a:lnTo>
                  <a:pt x="4800" y="8641"/>
                </a:lnTo>
                <a:lnTo>
                  <a:pt x="4800" y="5760"/>
                </a:lnTo>
                <a:lnTo>
                  <a:pt x="5760" y="4800"/>
                </a:lnTo>
                <a:lnTo>
                  <a:pt x="6720" y="3840"/>
                </a:lnTo>
                <a:lnTo>
                  <a:pt x="7680" y="2880"/>
                </a:lnTo>
                <a:lnTo>
                  <a:pt x="9601" y="1920"/>
                </a:lnTo>
                <a:lnTo>
                  <a:pt x="13441" y="1920"/>
                </a:lnTo>
                <a:lnTo>
                  <a:pt x="16306" y="2880"/>
                </a:lnTo>
                <a:lnTo>
                  <a:pt x="17282" y="4800"/>
                </a:lnTo>
                <a:lnTo>
                  <a:pt x="19187" y="5760"/>
                </a:lnTo>
                <a:lnTo>
                  <a:pt x="20147" y="8641"/>
                </a:lnTo>
                <a:lnTo>
                  <a:pt x="21122" y="12481"/>
                </a:lnTo>
                <a:lnTo>
                  <a:pt x="23027" y="12481"/>
                </a:lnTo>
                <a:lnTo>
                  <a:pt x="23027" y="0"/>
                </a:lnTo>
                <a:lnTo>
                  <a:pt x="21122" y="0"/>
                </a:lnTo>
                <a:lnTo>
                  <a:pt x="21122" y="960"/>
                </a:lnTo>
                <a:lnTo>
                  <a:pt x="20147" y="960"/>
                </a:lnTo>
                <a:lnTo>
                  <a:pt x="20147" y="1920"/>
                </a:lnTo>
                <a:lnTo>
                  <a:pt x="19187" y="1920"/>
                </a:lnTo>
                <a:lnTo>
                  <a:pt x="18242" y="960"/>
                </a:lnTo>
                <a:lnTo>
                  <a:pt x="17282" y="960"/>
                </a:lnTo>
                <a:lnTo>
                  <a:pt x="14401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0" name="object 340"/>
          <p:cNvSpPr/>
          <p:nvPr/>
        </p:nvSpPr>
        <p:spPr>
          <a:xfrm>
            <a:off x="3749878" y="4054678"/>
            <a:ext cx="50886" cy="58567"/>
          </a:xfrm>
          <a:custGeom>
            <a:avLst/>
            <a:gdLst/>
            <a:ahLst/>
            <a:cxnLst/>
            <a:rect l="l" t="t" r="r" b="b"/>
            <a:pathLst>
              <a:path w="50886" h="58567">
                <a:moveTo>
                  <a:pt x="1920" y="43205"/>
                </a:moveTo>
                <a:lnTo>
                  <a:pt x="5760" y="48006"/>
                </a:lnTo>
                <a:lnTo>
                  <a:pt x="11521" y="54726"/>
                </a:lnTo>
                <a:lnTo>
                  <a:pt x="18242" y="58567"/>
                </a:lnTo>
                <a:lnTo>
                  <a:pt x="32644" y="58567"/>
                </a:lnTo>
                <a:lnTo>
                  <a:pt x="37444" y="57607"/>
                </a:lnTo>
                <a:lnTo>
                  <a:pt x="40325" y="54726"/>
                </a:lnTo>
                <a:lnTo>
                  <a:pt x="44165" y="52806"/>
                </a:lnTo>
                <a:lnTo>
                  <a:pt x="48005" y="48966"/>
                </a:lnTo>
                <a:lnTo>
                  <a:pt x="50886" y="44165"/>
                </a:lnTo>
                <a:lnTo>
                  <a:pt x="48966" y="43205"/>
                </a:lnTo>
                <a:lnTo>
                  <a:pt x="46085" y="48006"/>
                </a:lnTo>
                <a:lnTo>
                  <a:pt x="43205" y="50886"/>
                </a:lnTo>
                <a:lnTo>
                  <a:pt x="40325" y="52806"/>
                </a:lnTo>
                <a:lnTo>
                  <a:pt x="37444" y="53766"/>
                </a:lnTo>
                <a:lnTo>
                  <a:pt x="34564" y="54726"/>
                </a:lnTo>
                <a:lnTo>
                  <a:pt x="25923" y="54726"/>
                </a:lnTo>
                <a:lnTo>
                  <a:pt x="23042" y="53766"/>
                </a:lnTo>
                <a:lnTo>
                  <a:pt x="19202" y="51846"/>
                </a:lnTo>
                <a:lnTo>
                  <a:pt x="16322" y="49926"/>
                </a:lnTo>
                <a:lnTo>
                  <a:pt x="13441" y="47045"/>
                </a:lnTo>
                <a:lnTo>
                  <a:pt x="12481" y="43205"/>
                </a:lnTo>
                <a:lnTo>
                  <a:pt x="10561" y="39364"/>
                </a:lnTo>
                <a:lnTo>
                  <a:pt x="9601" y="35524"/>
                </a:lnTo>
                <a:lnTo>
                  <a:pt x="9601" y="24003"/>
                </a:lnTo>
                <a:lnTo>
                  <a:pt x="10561" y="19202"/>
                </a:lnTo>
                <a:lnTo>
                  <a:pt x="12481" y="15361"/>
                </a:lnTo>
                <a:lnTo>
                  <a:pt x="14401" y="10561"/>
                </a:lnTo>
                <a:lnTo>
                  <a:pt x="16322" y="7680"/>
                </a:lnTo>
                <a:lnTo>
                  <a:pt x="19202" y="5775"/>
                </a:lnTo>
                <a:lnTo>
                  <a:pt x="22082" y="3840"/>
                </a:lnTo>
                <a:lnTo>
                  <a:pt x="25923" y="2895"/>
                </a:lnTo>
                <a:lnTo>
                  <a:pt x="33604" y="2895"/>
                </a:lnTo>
                <a:lnTo>
                  <a:pt x="37444" y="4815"/>
                </a:lnTo>
                <a:lnTo>
                  <a:pt x="40325" y="6720"/>
                </a:lnTo>
                <a:lnTo>
                  <a:pt x="44165" y="9616"/>
                </a:lnTo>
                <a:lnTo>
                  <a:pt x="46085" y="13441"/>
                </a:lnTo>
                <a:lnTo>
                  <a:pt x="48005" y="19202"/>
                </a:lnTo>
                <a:lnTo>
                  <a:pt x="48966" y="19202"/>
                </a:lnTo>
                <a:lnTo>
                  <a:pt x="48005" y="0"/>
                </a:lnTo>
                <a:lnTo>
                  <a:pt x="46085" y="0"/>
                </a:lnTo>
                <a:lnTo>
                  <a:pt x="46085" y="2895"/>
                </a:lnTo>
                <a:lnTo>
                  <a:pt x="45125" y="2895"/>
                </a:lnTo>
                <a:lnTo>
                  <a:pt x="44165" y="3840"/>
                </a:lnTo>
                <a:lnTo>
                  <a:pt x="41285" y="3840"/>
                </a:lnTo>
                <a:lnTo>
                  <a:pt x="40325" y="2895"/>
                </a:lnTo>
                <a:lnTo>
                  <a:pt x="36484" y="975"/>
                </a:lnTo>
                <a:lnTo>
                  <a:pt x="32644" y="0"/>
                </a:lnTo>
                <a:lnTo>
                  <a:pt x="24002" y="0"/>
                </a:lnTo>
                <a:lnTo>
                  <a:pt x="19202" y="1935"/>
                </a:lnTo>
                <a:lnTo>
                  <a:pt x="14401" y="3840"/>
                </a:lnTo>
                <a:lnTo>
                  <a:pt x="9601" y="6720"/>
                </a:lnTo>
                <a:lnTo>
                  <a:pt x="6720" y="10561"/>
                </a:lnTo>
                <a:lnTo>
                  <a:pt x="3840" y="15361"/>
                </a:lnTo>
                <a:lnTo>
                  <a:pt x="1920" y="19202"/>
                </a:lnTo>
                <a:lnTo>
                  <a:pt x="0" y="24963"/>
                </a:lnTo>
                <a:lnTo>
                  <a:pt x="0" y="37444"/>
                </a:lnTo>
                <a:lnTo>
                  <a:pt x="1920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1" name="object 341"/>
          <p:cNvSpPr/>
          <p:nvPr/>
        </p:nvSpPr>
        <p:spPr>
          <a:xfrm>
            <a:off x="3803644" y="4056613"/>
            <a:ext cx="59512" cy="56631"/>
          </a:xfrm>
          <a:custGeom>
            <a:avLst/>
            <a:gdLst/>
            <a:ahLst/>
            <a:cxnLst/>
            <a:rect l="l" t="t" r="r" b="b"/>
            <a:pathLst>
              <a:path w="59512" h="56631">
                <a:moveTo>
                  <a:pt x="9601" y="8625"/>
                </a:moveTo>
                <a:lnTo>
                  <a:pt x="29763" y="56631"/>
                </a:lnTo>
                <a:lnTo>
                  <a:pt x="31668" y="56631"/>
                </a:lnTo>
                <a:lnTo>
                  <a:pt x="50871" y="9585"/>
                </a:lnTo>
                <a:lnTo>
                  <a:pt x="51831" y="6720"/>
                </a:lnTo>
                <a:lnTo>
                  <a:pt x="53751" y="4785"/>
                </a:lnTo>
                <a:lnTo>
                  <a:pt x="54711" y="2880"/>
                </a:lnTo>
                <a:lnTo>
                  <a:pt x="55671" y="1905"/>
                </a:lnTo>
                <a:lnTo>
                  <a:pt x="57591" y="1905"/>
                </a:lnTo>
                <a:lnTo>
                  <a:pt x="59512" y="960"/>
                </a:lnTo>
                <a:lnTo>
                  <a:pt x="59512" y="0"/>
                </a:lnTo>
                <a:lnTo>
                  <a:pt x="42230" y="0"/>
                </a:lnTo>
                <a:lnTo>
                  <a:pt x="42230" y="960"/>
                </a:lnTo>
                <a:lnTo>
                  <a:pt x="43190" y="960"/>
                </a:lnTo>
                <a:lnTo>
                  <a:pt x="45110" y="1905"/>
                </a:lnTo>
                <a:lnTo>
                  <a:pt x="46070" y="1905"/>
                </a:lnTo>
                <a:lnTo>
                  <a:pt x="47030" y="2880"/>
                </a:lnTo>
                <a:lnTo>
                  <a:pt x="47990" y="3840"/>
                </a:lnTo>
                <a:lnTo>
                  <a:pt x="47990" y="6720"/>
                </a:lnTo>
                <a:lnTo>
                  <a:pt x="47030" y="8625"/>
                </a:lnTo>
                <a:lnTo>
                  <a:pt x="46070" y="11506"/>
                </a:lnTo>
                <a:lnTo>
                  <a:pt x="32644" y="44150"/>
                </a:lnTo>
                <a:lnTo>
                  <a:pt x="19202" y="11506"/>
                </a:lnTo>
                <a:lnTo>
                  <a:pt x="17282" y="8625"/>
                </a:lnTo>
                <a:lnTo>
                  <a:pt x="17282" y="2880"/>
                </a:lnTo>
                <a:lnTo>
                  <a:pt x="18242" y="2880"/>
                </a:lnTo>
                <a:lnTo>
                  <a:pt x="19202" y="1905"/>
                </a:lnTo>
                <a:lnTo>
                  <a:pt x="20147" y="960"/>
                </a:lnTo>
                <a:lnTo>
                  <a:pt x="23042" y="960"/>
                </a:lnTo>
                <a:lnTo>
                  <a:pt x="23042" y="0"/>
                </a:lnTo>
                <a:lnTo>
                  <a:pt x="0" y="0"/>
                </a:lnTo>
                <a:lnTo>
                  <a:pt x="0" y="960"/>
                </a:lnTo>
                <a:lnTo>
                  <a:pt x="1920" y="960"/>
                </a:lnTo>
                <a:lnTo>
                  <a:pt x="2880" y="1905"/>
                </a:lnTo>
                <a:lnTo>
                  <a:pt x="4800" y="1905"/>
                </a:lnTo>
                <a:lnTo>
                  <a:pt x="5760" y="2880"/>
                </a:lnTo>
                <a:lnTo>
                  <a:pt x="6720" y="3840"/>
                </a:lnTo>
                <a:lnTo>
                  <a:pt x="7680" y="4785"/>
                </a:lnTo>
                <a:lnTo>
                  <a:pt x="7680" y="5745"/>
                </a:lnTo>
                <a:lnTo>
                  <a:pt x="9601" y="86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2" name="object 342"/>
          <p:cNvSpPr/>
          <p:nvPr/>
        </p:nvSpPr>
        <p:spPr>
          <a:xfrm>
            <a:off x="3865077" y="4056613"/>
            <a:ext cx="71033" cy="54711"/>
          </a:xfrm>
          <a:custGeom>
            <a:avLst/>
            <a:gdLst/>
            <a:ahLst/>
            <a:cxnLst/>
            <a:rect l="l" t="t" r="r" b="b"/>
            <a:pathLst>
              <a:path w="71033" h="54711">
                <a:moveTo>
                  <a:pt x="19202" y="54711"/>
                </a:moveTo>
                <a:lnTo>
                  <a:pt x="19202" y="53751"/>
                </a:lnTo>
                <a:lnTo>
                  <a:pt x="14401" y="53751"/>
                </a:lnTo>
                <a:lnTo>
                  <a:pt x="13441" y="52791"/>
                </a:lnTo>
                <a:lnTo>
                  <a:pt x="12481" y="51831"/>
                </a:lnTo>
                <a:lnTo>
                  <a:pt x="11521" y="50871"/>
                </a:lnTo>
                <a:lnTo>
                  <a:pt x="11521" y="8625"/>
                </a:lnTo>
                <a:lnTo>
                  <a:pt x="32644" y="54711"/>
                </a:lnTo>
                <a:lnTo>
                  <a:pt x="33604" y="54711"/>
                </a:lnTo>
                <a:lnTo>
                  <a:pt x="55686" y="8625"/>
                </a:lnTo>
                <a:lnTo>
                  <a:pt x="55686" y="48950"/>
                </a:lnTo>
                <a:lnTo>
                  <a:pt x="54726" y="50871"/>
                </a:lnTo>
                <a:lnTo>
                  <a:pt x="54726" y="51831"/>
                </a:lnTo>
                <a:lnTo>
                  <a:pt x="53766" y="52791"/>
                </a:lnTo>
                <a:lnTo>
                  <a:pt x="51846" y="53751"/>
                </a:lnTo>
                <a:lnTo>
                  <a:pt x="47045" y="53751"/>
                </a:lnTo>
                <a:lnTo>
                  <a:pt x="47045" y="54711"/>
                </a:lnTo>
                <a:lnTo>
                  <a:pt x="71033" y="54711"/>
                </a:lnTo>
                <a:lnTo>
                  <a:pt x="71033" y="53751"/>
                </a:lnTo>
                <a:lnTo>
                  <a:pt x="67193" y="53751"/>
                </a:lnTo>
                <a:lnTo>
                  <a:pt x="65288" y="52791"/>
                </a:lnTo>
                <a:lnTo>
                  <a:pt x="64312" y="51831"/>
                </a:lnTo>
                <a:lnTo>
                  <a:pt x="63352" y="50871"/>
                </a:lnTo>
                <a:lnTo>
                  <a:pt x="63352" y="3840"/>
                </a:lnTo>
                <a:lnTo>
                  <a:pt x="64312" y="2880"/>
                </a:lnTo>
                <a:lnTo>
                  <a:pt x="65288" y="1905"/>
                </a:lnTo>
                <a:lnTo>
                  <a:pt x="67193" y="960"/>
                </a:lnTo>
                <a:lnTo>
                  <a:pt x="71033" y="960"/>
                </a:lnTo>
                <a:lnTo>
                  <a:pt x="71033" y="0"/>
                </a:lnTo>
                <a:lnTo>
                  <a:pt x="55686" y="0"/>
                </a:lnTo>
                <a:lnTo>
                  <a:pt x="35524" y="43190"/>
                </a:lnTo>
                <a:lnTo>
                  <a:pt x="15361" y="0"/>
                </a:lnTo>
                <a:lnTo>
                  <a:pt x="0" y="0"/>
                </a:lnTo>
                <a:lnTo>
                  <a:pt x="0" y="960"/>
                </a:lnTo>
                <a:lnTo>
                  <a:pt x="3840" y="960"/>
                </a:lnTo>
                <a:lnTo>
                  <a:pt x="4800" y="1905"/>
                </a:lnTo>
                <a:lnTo>
                  <a:pt x="5760" y="2880"/>
                </a:lnTo>
                <a:lnTo>
                  <a:pt x="6720" y="2880"/>
                </a:lnTo>
                <a:lnTo>
                  <a:pt x="6720" y="4785"/>
                </a:lnTo>
                <a:lnTo>
                  <a:pt x="7680" y="6720"/>
                </a:lnTo>
                <a:lnTo>
                  <a:pt x="7680" y="48950"/>
                </a:lnTo>
                <a:lnTo>
                  <a:pt x="6720" y="50871"/>
                </a:lnTo>
                <a:lnTo>
                  <a:pt x="6720" y="51831"/>
                </a:lnTo>
                <a:lnTo>
                  <a:pt x="5760" y="52791"/>
                </a:lnTo>
                <a:lnTo>
                  <a:pt x="3840" y="53751"/>
                </a:lnTo>
                <a:lnTo>
                  <a:pt x="0" y="53751"/>
                </a:lnTo>
                <a:lnTo>
                  <a:pt x="0" y="54711"/>
                </a:lnTo>
                <a:lnTo>
                  <a:pt x="19202" y="547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3" name="object 343"/>
          <p:cNvSpPr/>
          <p:nvPr/>
        </p:nvSpPr>
        <p:spPr>
          <a:xfrm>
            <a:off x="3490691" y="3985564"/>
            <a:ext cx="48005" cy="55686"/>
          </a:xfrm>
          <a:custGeom>
            <a:avLst/>
            <a:gdLst/>
            <a:ahLst/>
            <a:cxnLst/>
            <a:rect l="l" t="t" r="r" b="b"/>
            <a:pathLst>
              <a:path w="48005" h="55686">
                <a:moveTo>
                  <a:pt x="43190" y="0"/>
                </a:moveTo>
                <a:lnTo>
                  <a:pt x="0" y="0"/>
                </a:lnTo>
                <a:lnTo>
                  <a:pt x="0" y="1920"/>
                </a:lnTo>
                <a:lnTo>
                  <a:pt x="4800" y="1920"/>
                </a:lnTo>
                <a:lnTo>
                  <a:pt x="6720" y="2880"/>
                </a:lnTo>
                <a:lnTo>
                  <a:pt x="7680" y="3840"/>
                </a:lnTo>
                <a:lnTo>
                  <a:pt x="7680" y="4800"/>
                </a:lnTo>
                <a:lnTo>
                  <a:pt x="8641" y="6720"/>
                </a:lnTo>
                <a:lnTo>
                  <a:pt x="8641" y="50886"/>
                </a:lnTo>
                <a:lnTo>
                  <a:pt x="7680" y="51846"/>
                </a:lnTo>
                <a:lnTo>
                  <a:pt x="7680" y="52806"/>
                </a:lnTo>
                <a:lnTo>
                  <a:pt x="6720" y="52806"/>
                </a:lnTo>
                <a:lnTo>
                  <a:pt x="5760" y="53766"/>
                </a:lnTo>
                <a:lnTo>
                  <a:pt x="4800" y="53766"/>
                </a:lnTo>
                <a:lnTo>
                  <a:pt x="3840" y="54726"/>
                </a:lnTo>
                <a:lnTo>
                  <a:pt x="0" y="54726"/>
                </a:lnTo>
                <a:lnTo>
                  <a:pt x="0" y="55686"/>
                </a:lnTo>
                <a:lnTo>
                  <a:pt x="43190" y="55686"/>
                </a:lnTo>
                <a:lnTo>
                  <a:pt x="48005" y="42245"/>
                </a:lnTo>
                <a:lnTo>
                  <a:pt x="46070" y="42245"/>
                </a:lnTo>
                <a:lnTo>
                  <a:pt x="45125" y="45125"/>
                </a:lnTo>
                <a:lnTo>
                  <a:pt x="43190" y="48005"/>
                </a:lnTo>
                <a:lnTo>
                  <a:pt x="41285" y="49926"/>
                </a:lnTo>
                <a:lnTo>
                  <a:pt x="40325" y="50886"/>
                </a:lnTo>
                <a:lnTo>
                  <a:pt x="38404" y="51846"/>
                </a:lnTo>
                <a:lnTo>
                  <a:pt x="37444" y="51846"/>
                </a:lnTo>
                <a:lnTo>
                  <a:pt x="35524" y="52806"/>
                </a:lnTo>
                <a:lnTo>
                  <a:pt x="18242" y="52806"/>
                </a:lnTo>
                <a:lnTo>
                  <a:pt x="17282" y="51846"/>
                </a:lnTo>
                <a:lnTo>
                  <a:pt x="16322" y="50886"/>
                </a:lnTo>
                <a:lnTo>
                  <a:pt x="16322" y="28803"/>
                </a:lnTo>
                <a:lnTo>
                  <a:pt x="33604" y="28803"/>
                </a:lnTo>
                <a:lnTo>
                  <a:pt x="34564" y="29763"/>
                </a:lnTo>
                <a:lnTo>
                  <a:pt x="35524" y="30723"/>
                </a:lnTo>
                <a:lnTo>
                  <a:pt x="36484" y="31683"/>
                </a:lnTo>
                <a:lnTo>
                  <a:pt x="36484" y="33604"/>
                </a:lnTo>
                <a:lnTo>
                  <a:pt x="37444" y="36484"/>
                </a:lnTo>
                <a:lnTo>
                  <a:pt x="38404" y="36484"/>
                </a:lnTo>
                <a:lnTo>
                  <a:pt x="38404" y="17282"/>
                </a:lnTo>
                <a:lnTo>
                  <a:pt x="37444" y="17282"/>
                </a:lnTo>
                <a:lnTo>
                  <a:pt x="37444" y="20162"/>
                </a:lnTo>
                <a:lnTo>
                  <a:pt x="36484" y="23042"/>
                </a:lnTo>
                <a:lnTo>
                  <a:pt x="34564" y="24002"/>
                </a:lnTo>
                <a:lnTo>
                  <a:pt x="33604" y="24963"/>
                </a:lnTo>
                <a:lnTo>
                  <a:pt x="16322" y="24963"/>
                </a:lnTo>
                <a:lnTo>
                  <a:pt x="16322" y="3840"/>
                </a:lnTo>
                <a:lnTo>
                  <a:pt x="37444" y="3840"/>
                </a:lnTo>
                <a:lnTo>
                  <a:pt x="38404" y="4800"/>
                </a:lnTo>
                <a:lnTo>
                  <a:pt x="39349" y="5760"/>
                </a:lnTo>
                <a:lnTo>
                  <a:pt x="40325" y="6720"/>
                </a:lnTo>
                <a:lnTo>
                  <a:pt x="41285" y="7680"/>
                </a:lnTo>
                <a:lnTo>
                  <a:pt x="42245" y="9601"/>
                </a:lnTo>
                <a:lnTo>
                  <a:pt x="42245" y="12481"/>
                </a:lnTo>
                <a:lnTo>
                  <a:pt x="44165" y="12481"/>
                </a:lnTo>
                <a:lnTo>
                  <a:pt x="4319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4" name="object 344"/>
          <p:cNvSpPr/>
          <p:nvPr/>
        </p:nvSpPr>
        <p:spPr>
          <a:xfrm>
            <a:off x="3541562" y="4003807"/>
            <a:ext cx="40325" cy="37444"/>
          </a:xfrm>
          <a:custGeom>
            <a:avLst/>
            <a:gdLst/>
            <a:ahLst/>
            <a:cxnLst/>
            <a:rect l="l" t="t" r="r" b="b"/>
            <a:pathLst>
              <a:path w="40325" h="37444">
                <a:moveTo>
                  <a:pt x="25923" y="33604"/>
                </a:moveTo>
                <a:lnTo>
                  <a:pt x="25923" y="34564"/>
                </a:lnTo>
                <a:lnTo>
                  <a:pt x="24963" y="35524"/>
                </a:lnTo>
                <a:lnTo>
                  <a:pt x="24002" y="35524"/>
                </a:lnTo>
                <a:lnTo>
                  <a:pt x="23042" y="36484"/>
                </a:lnTo>
                <a:lnTo>
                  <a:pt x="22082" y="36484"/>
                </a:lnTo>
                <a:lnTo>
                  <a:pt x="22082" y="37444"/>
                </a:lnTo>
                <a:lnTo>
                  <a:pt x="40325" y="37444"/>
                </a:lnTo>
                <a:lnTo>
                  <a:pt x="40325" y="36484"/>
                </a:lnTo>
                <a:lnTo>
                  <a:pt x="38404" y="36484"/>
                </a:lnTo>
                <a:lnTo>
                  <a:pt x="37444" y="35524"/>
                </a:lnTo>
                <a:lnTo>
                  <a:pt x="36484" y="35524"/>
                </a:lnTo>
                <a:lnTo>
                  <a:pt x="35524" y="34564"/>
                </a:lnTo>
                <a:lnTo>
                  <a:pt x="33604" y="32644"/>
                </a:lnTo>
                <a:lnTo>
                  <a:pt x="30723" y="28803"/>
                </a:lnTo>
                <a:lnTo>
                  <a:pt x="22082" y="15361"/>
                </a:lnTo>
                <a:lnTo>
                  <a:pt x="26883" y="8641"/>
                </a:lnTo>
                <a:lnTo>
                  <a:pt x="28803" y="5760"/>
                </a:lnTo>
                <a:lnTo>
                  <a:pt x="30723" y="3840"/>
                </a:lnTo>
                <a:lnTo>
                  <a:pt x="32644" y="2880"/>
                </a:lnTo>
                <a:lnTo>
                  <a:pt x="33604" y="1920"/>
                </a:lnTo>
                <a:lnTo>
                  <a:pt x="35524" y="1920"/>
                </a:lnTo>
                <a:lnTo>
                  <a:pt x="35524" y="0"/>
                </a:lnTo>
                <a:lnTo>
                  <a:pt x="23042" y="0"/>
                </a:lnTo>
                <a:lnTo>
                  <a:pt x="23042" y="1920"/>
                </a:lnTo>
                <a:lnTo>
                  <a:pt x="25923" y="1920"/>
                </a:lnTo>
                <a:lnTo>
                  <a:pt x="25923" y="4800"/>
                </a:lnTo>
                <a:lnTo>
                  <a:pt x="24963" y="5760"/>
                </a:lnTo>
                <a:lnTo>
                  <a:pt x="23042" y="8641"/>
                </a:lnTo>
                <a:lnTo>
                  <a:pt x="20162" y="13441"/>
                </a:lnTo>
                <a:lnTo>
                  <a:pt x="17282" y="8641"/>
                </a:lnTo>
                <a:lnTo>
                  <a:pt x="17282" y="7680"/>
                </a:lnTo>
                <a:lnTo>
                  <a:pt x="16322" y="6720"/>
                </a:lnTo>
                <a:lnTo>
                  <a:pt x="15377" y="5760"/>
                </a:lnTo>
                <a:lnTo>
                  <a:pt x="14401" y="4800"/>
                </a:lnTo>
                <a:lnTo>
                  <a:pt x="14401" y="2880"/>
                </a:lnTo>
                <a:lnTo>
                  <a:pt x="15377" y="2880"/>
                </a:lnTo>
                <a:lnTo>
                  <a:pt x="15377" y="1920"/>
                </a:lnTo>
                <a:lnTo>
                  <a:pt x="17282" y="1920"/>
                </a:lnTo>
                <a:lnTo>
                  <a:pt x="17282" y="0"/>
                </a:ln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lnTo>
                  <a:pt x="3840" y="2880"/>
                </a:lnTo>
                <a:lnTo>
                  <a:pt x="5760" y="3840"/>
                </a:lnTo>
                <a:lnTo>
                  <a:pt x="6720" y="5760"/>
                </a:lnTo>
                <a:lnTo>
                  <a:pt x="8656" y="8641"/>
                </a:lnTo>
                <a:lnTo>
                  <a:pt x="16322" y="18242"/>
                </a:lnTo>
                <a:lnTo>
                  <a:pt x="7680" y="28803"/>
                </a:lnTo>
                <a:lnTo>
                  <a:pt x="5760" y="32644"/>
                </a:lnTo>
                <a:lnTo>
                  <a:pt x="3840" y="34564"/>
                </a:lnTo>
                <a:lnTo>
                  <a:pt x="2880" y="35524"/>
                </a:lnTo>
                <a:lnTo>
                  <a:pt x="1935" y="35524"/>
                </a:lnTo>
                <a:lnTo>
                  <a:pt x="975" y="36484"/>
                </a:lnTo>
                <a:lnTo>
                  <a:pt x="0" y="36484"/>
                </a:lnTo>
                <a:lnTo>
                  <a:pt x="0" y="37444"/>
                </a:lnTo>
                <a:lnTo>
                  <a:pt x="12481" y="37444"/>
                </a:lnTo>
                <a:lnTo>
                  <a:pt x="12481" y="36484"/>
                </a:lnTo>
                <a:lnTo>
                  <a:pt x="11521" y="36484"/>
                </a:lnTo>
                <a:lnTo>
                  <a:pt x="10561" y="35524"/>
                </a:lnTo>
                <a:lnTo>
                  <a:pt x="9601" y="35524"/>
                </a:lnTo>
                <a:lnTo>
                  <a:pt x="9601" y="34564"/>
                </a:lnTo>
                <a:lnTo>
                  <a:pt x="8656" y="34564"/>
                </a:lnTo>
                <a:lnTo>
                  <a:pt x="8656" y="32644"/>
                </a:lnTo>
                <a:lnTo>
                  <a:pt x="9601" y="31683"/>
                </a:lnTo>
                <a:lnTo>
                  <a:pt x="11521" y="28803"/>
                </a:lnTo>
                <a:lnTo>
                  <a:pt x="17282" y="21122"/>
                </a:lnTo>
                <a:lnTo>
                  <a:pt x="23042" y="28803"/>
                </a:lnTo>
                <a:lnTo>
                  <a:pt x="24963" y="31683"/>
                </a:lnTo>
                <a:lnTo>
                  <a:pt x="25923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5" name="object 345"/>
          <p:cNvSpPr/>
          <p:nvPr/>
        </p:nvSpPr>
        <p:spPr>
          <a:xfrm>
            <a:off x="3581887" y="4033570"/>
            <a:ext cx="19202" cy="39364"/>
          </a:xfrm>
          <a:custGeom>
            <a:avLst/>
            <a:gdLst/>
            <a:ahLst/>
            <a:cxnLst/>
            <a:rect l="l" t="t" r="r" b="b"/>
            <a:pathLst>
              <a:path w="19202" h="39364">
                <a:moveTo>
                  <a:pt x="14401" y="960"/>
                </a:moveTo>
                <a:lnTo>
                  <a:pt x="13441" y="0"/>
                </a:lnTo>
                <a:lnTo>
                  <a:pt x="13441" y="5760"/>
                </a:lnTo>
                <a:lnTo>
                  <a:pt x="15361" y="6720"/>
                </a:lnTo>
                <a:lnTo>
                  <a:pt x="16322" y="7680"/>
                </a:lnTo>
                <a:lnTo>
                  <a:pt x="17282" y="8641"/>
                </a:lnTo>
                <a:lnTo>
                  <a:pt x="19202" y="8641"/>
                </a:lnTo>
                <a:lnTo>
                  <a:pt x="18242" y="5760"/>
                </a:lnTo>
                <a:lnTo>
                  <a:pt x="17282" y="4800"/>
                </a:lnTo>
                <a:lnTo>
                  <a:pt x="15361" y="3840"/>
                </a:lnTo>
                <a:lnTo>
                  <a:pt x="14401" y="1920"/>
                </a:lnTo>
                <a:lnTo>
                  <a:pt x="14401" y="960"/>
                </a:lnTo>
                <a:close/>
              </a:path>
              <a:path w="19202" h="39364">
                <a:moveTo>
                  <a:pt x="20162" y="25923"/>
                </a:moveTo>
                <a:lnTo>
                  <a:pt x="20162" y="24002"/>
                </a:lnTo>
                <a:lnTo>
                  <a:pt x="16322" y="24002"/>
                </a:lnTo>
                <a:lnTo>
                  <a:pt x="15361" y="23042"/>
                </a:lnTo>
                <a:lnTo>
                  <a:pt x="14401" y="23042"/>
                </a:lnTo>
                <a:lnTo>
                  <a:pt x="14401" y="22082"/>
                </a:lnTo>
                <a:lnTo>
                  <a:pt x="13441" y="21107"/>
                </a:lnTo>
                <a:lnTo>
                  <a:pt x="13441" y="-19202"/>
                </a:lnTo>
                <a:lnTo>
                  <a:pt x="16322" y="-22082"/>
                </a:lnTo>
                <a:lnTo>
                  <a:pt x="17282" y="-23042"/>
                </a:lnTo>
                <a:lnTo>
                  <a:pt x="18242" y="-24002"/>
                </a:lnTo>
                <a:lnTo>
                  <a:pt x="20162" y="-24002"/>
                </a:lnTo>
                <a:lnTo>
                  <a:pt x="21122" y="-24963"/>
                </a:lnTo>
                <a:lnTo>
                  <a:pt x="24963" y="-24963"/>
                </a:lnTo>
                <a:lnTo>
                  <a:pt x="26883" y="-24002"/>
                </a:lnTo>
                <a:lnTo>
                  <a:pt x="28803" y="-21122"/>
                </a:lnTo>
                <a:lnTo>
                  <a:pt x="31683" y="-18242"/>
                </a:lnTo>
                <a:lnTo>
                  <a:pt x="32644" y="-14401"/>
                </a:lnTo>
                <a:lnTo>
                  <a:pt x="32644" y="-2880"/>
                </a:lnTo>
                <a:lnTo>
                  <a:pt x="31683" y="960"/>
                </a:lnTo>
                <a:lnTo>
                  <a:pt x="28803" y="3840"/>
                </a:lnTo>
                <a:lnTo>
                  <a:pt x="27843" y="5760"/>
                </a:lnTo>
                <a:lnTo>
                  <a:pt x="24963" y="6720"/>
                </a:lnTo>
                <a:lnTo>
                  <a:pt x="20162" y="6720"/>
                </a:lnTo>
                <a:lnTo>
                  <a:pt x="18242" y="5760"/>
                </a:lnTo>
                <a:lnTo>
                  <a:pt x="19202" y="8641"/>
                </a:lnTo>
                <a:lnTo>
                  <a:pt x="27843" y="8641"/>
                </a:lnTo>
                <a:lnTo>
                  <a:pt x="31683" y="7680"/>
                </a:lnTo>
                <a:lnTo>
                  <a:pt x="34564" y="3840"/>
                </a:lnTo>
                <a:lnTo>
                  <a:pt x="38404" y="0"/>
                </a:lnTo>
                <a:lnTo>
                  <a:pt x="40325" y="-5760"/>
                </a:lnTo>
                <a:lnTo>
                  <a:pt x="40325" y="-18242"/>
                </a:lnTo>
                <a:lnTo>
                  <a:pt x="38404" y="-23042"/>
                </a:lnTo>
                <a:lnTo>
                  <a:pt x="35524" y="-25923"/>
                </a:lnTo>
                <a:lnTo>
                  <a:pt x="32644" y="-28803"/>
                </a:lnTo>
                <a:lnTo>
                  <a:pt x="29763" y="-30723"/>
                </a:lnTo>
                <a:lnTo>
                  <a:pt x="24002" y="-30723"/>
                </a:lnTo>
                <a:lnTo>
                  <a:pt x="21122" y="-29763"/>
                </a:lnTo>
                <a:lnTo>
                  <a:pt x="19202" y="-28803"/>
                </a:lnTo>
                <a:lnTo>
                  <a:pt x="17282" y="-27843"/>
                </a:lnTo>
                <a:lnTo>
                  <a:pt x="15361" y="-24963"/>
                </a:lnTo>
                <a:lnTo>
                  <a:pt x="13441" y="-22082"/>
                </a:lnTo>
                <a:lnTo>
                  <a:pt x="13441" y="-30723"/>
                </a:lnTo>
                <a:lnTo>
                  <a:pt x="12481" y="-30723"/>
                </a:lnTo>
                <a:lnTo>
                  <a:pt x="960" y="-25923"/>
                </a:lnTo>
                <a:lnTo>
                  <a:pt x="960" y="-24963"/>
                </a:lnTo>
                <a:lnTo>
                  <a:pt x="5760" y="-24963"/>
                </a:lnTo>
                <a:lnTo>
                  <a:pt x="5760" y="-24002"/>
                </a:lnTo>
                <a:lnTo>
                  <a:pt x="6720" y="-24002"/>
                </a:lnTo>
                <a:lnTo>
                  <a:pt x="6720" y="22082"/>
                </a:lnTo>
                <a:lnTo>
                  <a:pt x="5760" y="23042"/>
                </a:lnTo>
                <a:lnTo>
                  <a:pt x="3840" y="24002"/>
                </a:lnTo>
                <a:lnTo>
                  <a:pt x="0" y="24002"/>
                </a:lnTo>
                <a:lnTo>
                  <a:pt x="0" y="25923"/>
                </a:lnTo>
                <a:lnTo>
                  <a:pt x="20162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6" name="object 346"/>
          <p:cNvSpPr/>
          <p:nvPr/>
        </p:nvSpPr>
        <p:spPr>
          <a:xfrm>
            <a:off x="3635639" y="4002846"/>
            <a:ext cx="27843" cy="37444"/>
          </a:xfrm>
          <a:custGeom>
            <a:avLst/>
            <a:gdLst/>
            <a:ahLst/>
            <a:cxnLst/>
            <a:rect l="l" t="t" r="r" b="b"/>
            <a:pathLst>
              <a:path w="27843" h="37444">
                <a:moveTo>
                  <a:pt x="6720" y="0"/>
                </a:moveTo>
                <a:lnTo>
                  <a:pt x="3840" y="960"/>
                </a:lnTo>
                <a:lnTo>
                  <a:pt x="975" y="2880"/>
                </a:lnTo>
                <a:lnTo>
                  <a:pt x="0" y="10561"/>
                </a:lnTo>
                <a:lnTo>
                  <a:pt x="975" y="8641"/>
                </a:lnTo>
                <a:lnTo>
                  <a:pt x="1935" y="6720"/>
                </a:lnTo>
                <a:lnTo>
                  <a:pt x="2880" y="4800"/>
                </a:lnTo>
                <a:lnTo>
                  <a:pt x="4815" y="3840"/>
                </a:lnTo>
                <a:lnTo>
                  <a:pt x="5775" y="2880"/>
                </a:lnTo>
                <a:lnTo>
                  <a:pt x="11521" y="2880"/>
                </a:lnTo>
                <a:lnTo>
                  <a:pt x="14401" y="3840"/>
                </a:lnTo>
                <a:lnTo>
                  <a:pt x="16322" y="6720"/>
                </a:lnTo>
                <a:lnTo>
                  <a:pt x="19202" y="10561"/>
                </a:lnTo>
                <a:lnTo>
                  <a:pt x="20162" y="15361"/>
                </a:lnTo>
                <a:lnTo>
                  <a:pt x="20162" y="31683"/>
                </a:lnTo>
                <a:lnTo>
                  <a:pt x="19202" y="37444"/>
                </a:lnTo>
                <a:lnTo>
                  <a:pt x="22082" y="35524"/>
                </a:lnTo>
                <a:lnTo>
                  <a:pt x="24002" y="32644"/>
                </a:lnTo>
                <a:lnTo>
                  <a:pt x="25923" y="29763"/>
                </a:lnTo>
                <a:lnTo>
                  <a:pt x="27843" y="25923"/>
                </a:lnTo>
                <a:lnTo>
                  <a:pt x="27843" y="14401"/>
                </a:lnTo>
                <a:lnTo>
                  <a:pt x="26883" y="10561"/>
                </a:lnTo>
                <a:lnTo>
                  <a:pt x="24002" y="6720"/>
                </a:lnTo>
                <a:lnTo>
                  <a:pt x="20162" y="1920"/>
                </a:lnTo>
                <a:lnTo>
                  <a:pt x="15361" y="0"/>
                </a:lnTo>
                <a:lnTo>
                  <a:pt x="67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7" name="object 347"/>
          <p:cNvSpPr/>
          <p:nvPr/>
        </p:nvSpPr>
        <p:spPr>
          <a:xfrm>
            <a:off x="3627958" y="4005727"/>
            <a:ext cx="27843" cy="36484"/>
          </a:xfrm>
          <a:custGeom>
            <a:avLst/>
            <a:gdLst/>
            <a:ahLst/>
            <a:cxnLst/>
            <a:rect l="l" t="t" r="r" b="b"/>
            <a:pathLst>
              <a:path w="27843" h="36484">
                <a:moveTo>
                  <a:pt x="27843" y="28803"/>
                </a:moveTo>
                <a:lnTo>
                  <a:pt x="25923" y="30723"/>
                </a:lnTo>
                <a:lnTo>
                  <a:pt x="24002" y="32644"/>
                </a:lnTo>
                <a:lnTo>
                  <a:pt x="22082" y="33604"/>
                </a:lnTo>
                <a:lnTo>
                  <a:pt x="15361" y="33604"/>
                </a:lnTo>
                <a:lnTo>
                  <a:pt x="12496" y="31683"/>
                </a:lnTo>
                <a:lnTo>
                  <a:pt x="10561" y="27843"/>
                </a:lnTo>
                <a:lnTo>
                  <a:pt x="8656" y="24002"/>
                </a:lnTo>
                <a:lnTo>
                  <a:pt x="7680" y="19202"/>
                </a:lnTo>
                <a:lnTo>
                  <a:pt x="7680" y="7680"/>
                </a:lnTo>
                <a:lnTo>
                  <a:pt x="8656" y="0"/>
                </a:lnTo>
                <a:lnTo>
                  <a:pt x="5775" y="960"/>
                </a:lnTo>
                <a:lnTo>
                  <a:pt x="3840" y="3840"/>
                </a:lnTo>
                <a:lnTo>
                  <a:pt x="1935" y="6720"/>
                </a:lnTo>
                <a:lnTo>
                  <a:pt x="0" y="10561"/>
                </a:lnTo>
                <a:lnTo>
                  <a:pt x="0" y="22082"/>
                </a:lnTo>
                <a:lnTo>
                  <a:pt x="975" y="25923"/>
                </a:lnTo>
                <a:lnTo>
                  <a:pt x="3840" y="29763"/>
                </a:lnTo>
                <a:lnTo>
                  <a:pt x="6720" y="34564"/>
                </a:lnTo>
                <a:lnTo>
                  <a:pt x="11521" y="36484"/>
                </a:lnTo>
                <a:lnTo>
                  <a:pt x="21122" y="36484"/>
                </a:lnTo>
                <a:lnTo>
                  <a:pt x="24002" y="35524"/>
                </a:lnTo>
                <a:lnTo>
                  <a:pt x="26883" y="34564"/>
                </a:lnTo>
                <a:lnTo>
                  <a:pt x="27843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8" name="object 348"/>
          <p:cNvSpPr/>
          <p:nvPr/>
        </p:nvSpPr>
        <p:spPr>
          <a:xfrm>
            <a:off x="3667323" y="4002846"/>
            <a:ext cx="27843" cy="38404"/>
          </a:xfrm>
          <a:custGeom>
            <a:avLst/>
            <a:gdLst/>
            <a:ahLst/>
            <a:cxnLst/>
            <a:rect l="l" t="t" r="r" b="b"/>
            <a:pathLst>
              <a:path w="27843" h="38404">
                <a:moveTo>
                  <a:pt x="22082" y="7680"/>
                </a:moveTo>
                <a:lnTo>
                  <a:pt x="23042" y="8641"/>
                </a:lnTo>
                <a:lnTo>
                  <a:pt x="25923" y="8641"/>
                </a:lnTo>
                <a:lnTo>
                  <a:pt x="25923" y="7680"/>
                </a:lnTo>
                <a:lnTo>
                  <a:pt x="26883" y="7680"/>
                </a:lnTo>
                <a:lnTo>
                  <a:pt x="27843" y="6720"/>
                </a:lnTo>
                <a:lnTo>
                  <a:pt x="27843" y="1920"/>
                </a:lnTo>
                <a:lnTo>
                  <a:pt x="26883" y="960"/>
                </a:lnTo>
                <a:lnTo>
                  <a:pt x="25923" y="0"/>
                </a:lnTo>
                <a:lnTo>
                  <a:pt x="19202" y="0"/>
                </a:lnTo>
                <a:lnTo>
                  <a:pt x="16322" y="2880"/>
                </a:lnTo>
                <a:lnTo>
                  <a:pt x="13441" y="8641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3604"/>
                </a:lnTo>
                <a:lnTo>
                  <a:pt x="5760" y="34564"/>
                </a:lnTo>
                <a:lnTo>
                  <a:pt x="5760" y="35524"/>
                </a:lnTo>
                <a:lnTo>
                  <a:pt x="4800" y="36484"/>
                </a:lnTo>
                <a:lnTo>
                  <a:pt x="3840" y="36484"/>
                </a:lnTo>
                <a:lnTo>
                  <a:pt x="1920" y="37444"/>
                </a:lnTo>
                <a:lnTo>
                  <a:pt x="960" y="37444"/>
                </a:lnTo>
                <a:lnTo>
                  <a:pt x="960" y="38404"/>
                </a:lnTo>
                <a:lnTo>
                  <a:pt x="20162" y="38404"/>
                </a:lnTo>
                <a:lnTo>
                  <a:pt x="20162" y="37444"/>
                </a:lnTo>
                <a:lnTo>
                  <a:pt x="18242" y="37444"/>
                </a:lnTo>
                <a:lnTo>
                  <a:pt x="16322" y="36484"/>
                </a:lnTo>
                <a:lnTo>
                  <a:pt x="15361" y="35524"/>
                </a:lnTo>
                <a:lnTo>
                  <a:pt x="14401" y="35524"/>
                </a:lnTo>
                <a:lnTo>
                  <a:pt x="14401" y="34564"/>
                </a:lnTo>
                <a:lnTo>
                  <a:pt x="13441" y="33604"/>
                </a:lnTo>
                <a:lnTo>
                  <a:pt x="13441" y="11521"/>
                </a:lnTo>
                <a:lnTo>
                  <a:pt x="14401" y="9601"/>
                </a:lnTo>
                <a:lnTo>
                  <a:pt x="15361" y="7680"/>
                </a:lnTo>
                <a:lnTo>
                  <a:pt x="17282" y="6720"/>
                </a:lnTo>
                <a:lnTo>
                  <a:pt x="17282" y="5760"/>
                </a:lnTo>
                <a:lnTo>
                  <a:pt x="20162" y="5760"/>
                </a:lnTo>
                <a:lnTo>
                  <a:pt x="21122" y="6720"/>
                </a:lnTo>
                <a:lnTo>
                  <a:pt x="22082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9" name="object 349"/>
          <p:cNvSpPr/>
          <p:nvPr/>
        </p:nvSpPr>
        <p:spPr>
          <a:xfrm>
            <a:off x="3695166" y="3991325"/>
            <a:ext cx="22082" cy="50886"/>
          </a:xfrm>
          <a:custGeom>
            <a:avLst/>
            <a:gdLst/>
            <a:ahLst/>
            <a:cxnLst/>
            <a:rect l="l" t="t" r="r" b="b"/>
            <a:pathLst>
              <a:path w="22082" h="50886">
                <a:moveTo>
                  <a:pt x="9601" y="2880"/>
                </a:moveTo>
                <a:lnTo>
                  <a:pt x="8641" y="4800"/>
                </a:lnTo>
                <a:lnTo>
                  <a:pt x="8641" y="5760"/>
                </a:lnTo>
                <a:lnTo>
                  <a:pt x="7680" y="7680"/>
                </a:lnTo>
                <a:lnTo>
                  <a:pt x="5760" y="9601"/>
                </a:lnTo>
                <a:lnTo>
                  <a:pt x="3840" y="11521"/>
                </a:lnTo>
                <a:lnTo>
                  <a:pt x="2880" y="12481"/>
                </a:lnTo>
                <a:lnTo>
                  <a:pt x="960" y="13441"/>
                </a:lnTo>
                <a:lnTo>
                  <a:pt x="0" y="14401"/>
                </a:lnTo>
                <a:lnTo>
                  <a:pt x="0" y="15361"/>
                </a:lnTo>
                <a:lnTo>
                  <a:pt x="5760" y="15361"/>
                </a:lnTo>
                <a:lnTo>
                  <a:pt x="5760" y="45125"/>
                </a:lnTo>
                <a:lnTo>
                  <a:pt x="6720" y="47045"/>
                </a:lnTo>
                <a:lnTo>
                  <a:pt x="6720" y="48006"/>
                </a:lnTo>
                <a:lnTo>
                  <a:pt x="7680" y="48966"/>
                </a:lnTo>
                <a:lnTo>
                  <a:pt x="8641" y="49926"/>
                </a:lnTo>
                <a:lnTo>
                  <a:pt x="10561" y="50886"/>
                </a:lnTo>
                <a:lnTo>
                  <a:pt x="14401" y="50886"/>
                </a:lnTo>
                <a:lnTo>
                  <a:pt x="16322" y="49926"/>
                </a:lnTo>
                <a:lnTo>
                  <a:pt x="18242" y="48966"/>
                </a:lnTo>
                <a:lnTo>
                  <a:pt x="20162" y="47045"/>
                </a:lnTo>
                <a:lnTo>
                  <a:pt x="21122" y="45125"/>
                </a:lnTo>
                <a:lnTo>
                  <a:pt x="22082" y="42245"/>
                </a:lnTo>
                <a:lnTo>
                  <a:pt x="21122" y="42245"/>
                </a:lnTo>
                <a:lnTo>
                  <a:pt x="20162" y="44165"/>
                </a:lnTo>
                <a:lnTo>
                  <a:pt x="19202" y="44165"/>
                </a:lnTo>
                <a:lnTo>
                  <a:pt x="18242" y="45125"/>
                </a:lnTo>
                <a:lnTo>
                  <a:pt x="18242" y="46085"/>
                </a:lnTo>
                <a:lnTo>
                  <a:pt x="15361" y="46085"/>
                </a:lnTo>
                <a:lnTo>
                  <a:pt x="14401" y="45125"/>
                </a:lnTo>
                <a:lnTo>
                  <a:pt x="13441" y="45125"/>
                </a:lnTo>
                <a:lnTo>
                  <a:pt x="12481" y="44165"/>
                </a:lnTo>
                <a:lnTo>
                  <a:pt x="12481" y="15361"/>
                </a:lnTo>
                <a:lnTo>
                  <a:pt x="21122" y="15361"/>
                </a:lnTo>
                <a:lnTo>
                  <a:pt x="21122" y="12481"/>
                </a:lnTo>
                <a:lnTo>
                  <a:pt x="12481" y="12481"/>
                </a:lnTo>
                <a:lnTo>
                  <a:pt x="12481" y="0"/>
                </a:lnTo>
                <a:lnTo>
                  <a:pt x="11521" y="0"/>
                </a:lnTo>
                <a:lnTo>
                  <a:pt x="9601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0" name="object 350"/>
          <p:cNvSpPr/>
          <p:nvPr/>
        </p:nvSpPr>
        <p:spPr>
          <a:xfrm>
            <a:off x="3740277" y="3985564"/>
            <a:ext cx="47045" cy="55686"/>
          </a:xfrm>
          <a:custGeom>
            <a:avLst/>
            <a:gdLst/>
            <a:ahLst/>
            <a:cxnLst/>
            <a:rect l="l" t="t" r="r" b="b"/>
            <a:pathLst>
              <a:path w="47045" h="55686">
                <a:moveTo>
                  <a:pt x="19202" y="48966"/>
                </a:moveTo>
                <a:lnTo>
                  <a:pt x="19202" y="51846"/>
                </a:lnTo>
                <a:lnTo>
                  <a:pt x="18242" y="51846"/>
                </a:lnTo>
                <a:lnTo>
                  <a:pt x="17282" y="53766"/>
                </a:lnTo>
                <a:lnTo>
                  <a:pt x="15361" y="54726"/>
                </a:lnTo>
                <a:lnTo>
                  <a:pt x="11521" y="54726"/>
                </a:lnTo>
                <a:lnTo>
                  <a:pt x="11521" y="55686"/>
                </a:lnTo>
                <a:lnTo>
                  <a:pt x="34564" y="55686"/>
                </a:lnTo>
                <a:lnTo>
                  <a:pt x="34564" y="54726"/>
                </a:lnTo>
                <a:lnTo>
                  <a:pt x="30723" y="54726"/>
                </a:lnTo>
                <a:lnTo>
                  <a:pt x="29763" y="53766"/>
                </a:lnTo>
                <a:lnTo>
                  <a:pt x="27843" y="52806"/>
                </a:lnTo>
                <a:lnTo>
                  <a:pt x="27843" y="51846"/>
                </a:lnTo>
                <a:lnTo>
                  <a:pt x="26883" y="49926"/>
                </a:lnTo>
                <a:lnTo>
                  <a:pt x="26883" y="3840"/>
                </a:lnTo>
                <a:lnTo>
                  <a:pt x="39364" y="3840"/>
                </a:lnTo>
                <a:lnTo>
                  <a:pt x="40325" y="4800"/>
                </a:lnTo>
                <a:lnTo>
                  <a:pt x="42245" y="5760"/>
                </a:lnTo>
                <a:lnTo>
                  <a:pt x="43205" y="6720"/>
                </a:lnTo>
                <a:lnTo>
                  <a:pt x="44165" y="8641"/>
                </a:lnTo>
                <a:lnTo>
                  <a:pt x="44165" y="9601"/>
                </a:lnTo>
                <a:lnTo>
                  <a:pt x="45125" y="11521"/>
                </a:lnTo>
                <a:lnTo>
                  <a:pt x="45125" y="13441"/>
                </a:lnTo>
                <a:lnTo>
                  <a:pt x="47045" y="13441"/>
                </a:lnTo>
                <a:lnTo>
                  <a:pt x="46085" y="0"/>
                </a:lnTo>
                <a:lnTo>
                  <a:pt x="960" y="0"/>
                </a:lnTo>
                <a:lnTo>
                  <a:pt x="0" y="13441"/>
                </a:lnTo>
                <a:lnTo>
                  <a:pt x="1935" y="13441"/>
                </a:lnTo>
                <a:lnTo>
                  <a:pt x="1935" y="10561"/>
                </a:lnTo>
                <a:lnTo>
                  <a:pt x="2880" y="8641"/>
                </a:lnTo>
                <a:lnTo>
                  <a:pt x="3840" y="7680"/>
                </a:lnTo>
                <a:lnTo>
                  <a:pt x="4800" y="5760"/>
                </a:lnTo>
                <a:lnTo>
                  <a:pt x="5775" y="4800"/>
                </a:lnTo>
                <a:lnTo>
                  <a:pt x="6720" y="4800"/>
                </a:lnTo>
                <a:lnTo>
                  <a:pt x="7680" y="3840"/>
                </a:lnTo>
                <a:lnTo>
                  <a:pt x="19202" y="3840"/>
                </a:lnTo>
                <a:lnTo>
                  <a:pt x="19202" y="489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1" name="object 351"/>
          <p:cNvSpPr/>
          <p:nvPr/>
        </p:nvSpPr>
        <p:spPr>
          <a:xfrm>
            <a:off x="3792123" y="4021089"/>
            <a:ext cx="9601" cy="27843"/>
          </a:xfrm>
          <a:custGeom>
            <a:avLst/>
            <a:gdLst/>
            <a:ahLst/>
            <a:cxnLst/>
            <a:rect l="l" t="t" r="r" b="b"/>
            <a:pathLst>
              <a:path w="9601" h="27843">
                <a:moveTo>
                  <a:pt x="6720" y="9601"/>
                </a:moveTo>
                <a:lnTo>
                  <a:pt x="6720" y="7680"/>
                </a:lnTo>
                <a:lnTo>
                  <a:pt x="7680" y="6720"/>
                </a:lnTo>
                <a:lnTo>
                  <a:pt x="8641" y="4800"/>
                </a:lnTo>
                <a:lnTo>
                  <a:pt x="9601" y="0"/>
                </a:lnTo>
                <a:lnTo>
                  <a:pt x="6720" y="1920"/>
                </a:lnTo>
                <a:lnTo>
                  <a:pt x="6720" y="9601"/>
                </a:lnTo>
                <a:close/>
              </a:path>
              <a:path w="9601" h="27843">
                <a:moveTo>
                  <a:pt x="7680" y="-17282"/>
                </a:moveTo>
                <a:lnTo>
                  <a:pt x="4800" y="-15361"/>
                </a:lnTo>
                <a:lnTo>
                  <a:pt x="2880" y="-13441"/>
                </a:lnTo>
                <a:lnTo>
                  <a:pt x="1920" y="-11521"/>
                </a:lnTo>
                <a:lnTo>
                  <a:pt x="1920" y="-6720"/>
                </a:lnTo>
                <a:lnTo>
                  <a:pt x="2880" y="-5760"/>
                </a:lnTo>
                <a:lnTo>
                  <a:pt x="2880" y="-4800"/>
                </a:lnTo>
                <a:lnTo>
                  <a:pt x="6720" y="-4800"/>
                </a:lnTo>
                <a:lnTo>
                  <a:pt x="7680" y="-5760"/>
                </a:lnTo>
                <a:lnTo>
                  <a:pt x="8641" y="-6720"/>
                </a:lnTo>
                <a:lnTo>
                  <a:pt x="8641" y="-13441"/>
                </a:lnTo>
                <a:lnTo>
                  <a:pt x="9601" y="-14401"/>
                </a:lnTo>
                <a:lnTo>
                  <a:pt x="10561" y="-15361"/>
                </a:lnTo>
                <a:lnTo>
                  <a:pt x="18242" y="-15361"/>
                </a:lnTo>
                <a:lnTo>
                  <a:pt x="19202" y="-13441"/>
                </a:lnTo>
                <a:lnTo>
                  <a:pt x="20162" y="-12481"/>
                </a:lnTo>
                <a:lnTo>
                  <a:pt x="21122" y="-9601"/>
                </a:lnTo>
                <a:lnTo>
                  <a:pt x="21122" y="-4800"/>
                </a:lnTo>
                <a:lnTo>
                  <a:pt x="14401" y="-1920"/>
                </a:lnTo>
                <a:lnTo>
                  <a:pt x="9601" y="0"/>
                </a:lnTo>
                <a:lnTo>
                  <a:pt x="8641" y="4800"/>
                </a:lnTo>
                <a:lnTo>
                  <a:pt x="9601" y="3840"/>
                </a:lnTo>
                <a:lnTo>
                  <a:pt x="10561" y="2880"/>
                </a:lnTo>
                <a:lnTo>
                  <a:pt x="13441" y="1920"/>
                </a:lnTo>
                <a:lnTo>
                  <a:pt x="14401" y="960"/>
                </a:lnTo>
                <a:lnTo>
                  <a:pt x="17282" y="0"/>
                </a:lnTo>
                <a:lnTo>
                  <a:pt x="21122" y="-1920"/>
                </a:lnTo>
                <a:lnTo>
                  <a:pt x="21122" y="12481"/>
                </a:lnTo>
                <a:lnTo>
                  <a:pt x="17282" y="15361"/>
                </a:lnTo>
                <a:lnTo>
                  <a:pt x="15361" y="16322"/>
                </a:lnTo>
                <a:lnTo>
                  <a:pt x="11521" y="16322"/>
                </a:lnTo>
                <a:lnTo>
                  <a:pt x="9601" y="15361"/>
                </a:lnTo>
                <a:lnTo>
                  <a:pt x="8641" y="14401"/>
                </a:lnTo>
                <a:lnTo>
                  <a:pt x="7680" y="13441"/>
                </a:lnTo>
                <a:lnTo>
                  <a:pt x="6720" y="11521"/>
                </a:lnTo>
                <a:lnTo>
                  <a:pt x="6720" y="1920"/>
                </a:lnTo>
                <a:lnTo>
                  <a:pt x="4800" y="2880"/>
                </a:lnTo>
                <a:lnTo>
                  <a:pt x="2880" y="4800"/>
                </a:lnTo>
                <a:lnTo>
                  <a:pt x="960" y="6720"/>
                </a:lnTo>
                <a:lnTo>
                  <a:pt x="960" y="7680"/>
                </a:lnTo>
                <a:lnTo>
                  <a:pt x="0" y="9601"/>
                </a:lnTo>
                <a:lnTo>
                  <a:pt x="0" y="14401"/>
                </a:lnTo>
                <a:lnTo>
                  <a:pt x="960" y="16322"/>
                </a:lnTo>
                <a:lnTo>
                  <a:pt x="2880" y="18242"/>
                </a:lnTo>
                <a:lnTo>
                  <a:pt x="4800" y="20162"/>
                </a:lnTo>
                <a:lnTo>
                  <a:pt x="6720" y="21122"/>
                </a:lnTo>
                <a:lnTo>
                  <a:pt x="12481" y="21122"/>
                </a:lnTo>
                <a:lnTo>
                  <a:pt x="13441" y="20162"/>
                </a:lnTo>
                <a:lnTo>
                  <a:pt x="14401" y="19202"/>
                </a:lnTo>
                <a:lnTo>
                  <a:pt x="17282" y="18242"/>
                </a:lnTo>
                <a:lnTo>
                  <a:pt x="21122" y="15361"/>
                </a:lnTo>
                <a:lnTo>
                  <a:pt x="21122" y="19202"/>
                </a:lnTo>
                <a:lnTo>
                  <a:pt x="22082" y="20162"/>
                </a:lnTo>
                <a:lnTo>
                  <a:pt x="23042" y="21122"/>
                </a:lnTo>
                <a:lnTo>
                  <a:pt x="27843" y="21122"/>
                </a:lnTo>
                <a:lnTo>
                  <a:pt x="31668" y="19202"/>
                </a:lnTo>
                <a:lnTo>
                  <a:pt x="34564" y="15361"/>
                </a:lnTo>
                <a:lnTo>
                  <a:pt x="34564" y="12481"/>
                </a:lnTo>
                <a:lnTo>
                  <a:pt x="32644" y="14401"/>
                </a:lnTo>
                <a:lnTo>
                  <a:pt x="31668" y="15361"/>
                </a:lnTo>
                <a:lnTo>
                  <a:pt x="30723" y="15361"/>
                </a:lnTo>
                <a:lnTo>
                  <a:pt x="30723" y="16322"/>
                </a:lnTo>
                <a:lnTo>
                  <a:pt x="29763" y="16322"/>
                </a:lnTo>
                <a:lnTo>
                  <a:pt x="28803" y="15361"/>
                </a:lnTo>
                <a:lnTo>
                  <a:pt x="27843" y="14401"/>
                </a:lnTo>
                <a:lnTo>
                  <a:pt x="27843" y="-11521"/>
                </a:lnTo>
                <a:lnTo>
                  <a:pt x="26883" y="-12481"/>
                </a:lnTo>
                <a:lnTo>
                  <a:pt x="25923" y="-14401"/>
                </a:lnTo>
                <a:lnTo>
                  <a:pt x="24963" y="-15361"/>
                </a:lnTo>
                <a:lnTo>
                  <a:pt x="24002" y="-16322"/>
                </a:lnTo>
                <a:lnTo>
                  <a:pt x="21122" y="-17282"/>
                </a:lnTo>
                <a:lnTo>
                  <a:pt x="18242" y="-18242"/>
                </a:lnTo>
                <a:lnTo>
                  <a:pt x="10561" y="-18242"/>
                </a:lnTo>
                <a:lnTo>
                  <a:pt x="7680" y="-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2" name="object 352"/>
          <p:cNvSpPr/>
          <p:nvPr/>
        </p:nvSpPr>
        <p:spPr>
          <a:xfrm>
            <a:off x="3827632" y="4003807"/>
            <a:ext cx="40325" cy="37444"/>
          </a:xfrm>
          <a:custGeom>
            <a:avLst/>
            <a:gdLst/>
            <a:ahLst/>
            <a:cxnLst/>
            <a:rect l="l" t="t" r="r" b="b"/>
            <a:pathLst>
              <a:path w="40325" h="37444">
                <a:moveTo>
                  <a:pt x="25923" y="33604"/>
                </a:moveTo>
                <a:lnTo>
                  <a:pt x="25923" y="34564"/>
                </a:lnTo>
                <a:lnTo>
                  <a:pt x="24963" y="35524"/>
                </a:lnTo>
                <a:lnTo>
                  <a:pt x="24003" y="36484"/>
                </a:lnTo>
                <a:lnTo>
                  <a:pt x="22082" y="36484"/>
                </a:lnTo>
                <a:lnTo>
                  <a:pt x="22082" y="37444"/>
                </a:lnTo>
                <a:lnTo>
                  <a:pt x="40325" y="37444"/>
                </a:lnTo>
                <a:lnTo>
                  <a:pt x="40325" y="36484"/>
                </a:lnTo>
                <a:lnTo>
                  <a:pt x="38404" y="36484"/>
                </a:lnTo>
                <a:lnTo>
                  <a:pt x="37444" y="35524"/>
                </a:lnTo>
                <a:lnTo>
                  <a:pt x="36484" y="35524"/>
                </a:lnTo>
                <a:lnTo>
                  <a:pt x="35524" y="34564"/>
                </a:lnTo>
                <a:lnTo>
                  <a:pt x="33604" y="32644"/>
                </a:lnTo>
                <a:lnTo>
                  <a:pt x="31683" y="28803"/>
                </a:lnTo>
                <a:lnTo>
                  <a:pt x="22082" y="15361"/>
                </a:lnTo>
                <a:lnTo>
                  <a:pt x="26883" y="8641"/>
                </a:lnTo>
                <a:lnTo>
                  <a:pt x="29763" y="5760"/>
                </a:lnTo>
                <a:lnTo>
                  <a:pt x="31683" y="3840"/>
                </a:lnTo>
                <a:lnTo>
                  <a:pt x="32644" y="2880"/>
                </a:lnTo>
                <a:lnTo>
                  <a:pt x="33604" y="1920"/>
                </a:lnTo>
                <a:lnTo>
                  <a:pt x="36484" y="1920"/>
                </a:lnTo>
                <a:lnTo>
                  <a:pt x="36484" y="0"/>
                </a:lnTo>
                <a:lnTo>
                  <a:pt x="23042" y="0"/>
                </a:lnTo>
                <a:lnTo>
                  <a:pt x="23042" y="1920"/>
                </a:lnTo>
                <a:lnTo>
                  <a:pt x="25923" y="1920"/>
                </a:lnTo>
                <a:lnTo>
                  <a:pt x="25923" y="4800"/>
                </a:lnTo>
                <a:lnTo>
                  <a:pt x="24963" y="5760"/>
                </a:lnTo>
                <a:lnTo>
                  <a:pt x="23042" y="8641"/>
                </a:lnTo>
                <a:lnTo>
                  <a:pt x="20162" y="13441"/>
                </a:lnTo>
                <a:lnTo>
                  <a:pt x="17282" y="8641"/>
                </a:lnTo>
                <a:lnTo>
                  <a:pt x="17282" y="7680"/>
                </a:lnTo>
                <a:lnTo>
                  <a:pt x="16337" y="6720"/>
                </a:lnTo>
                <a:lnTo>
                  <a:pt x="15361" y="5760"/>
                </a:lnTo>
                <a:lnTo>
                  <a:pt x="14401" y="4800"/>
                </a:lnTo>
                <a:lnTo>
                  <a:pt x="14401" y="2880"/>
                </a:lnTo>
                <a:lnTo>
                  <a:pt x="15361" y="2880"/>
                </a:lnTo>
                <a:lnTo>
                  <a:pt x="15361" y="1920"/>
                </a:lnTo>
                <a:lnTo>
                  <a:pt x="18242" y="1920"/>
                </a:lnTo>
                <a:lnTo>
                  <a:pt x="18242" y="0"/>
                </a:ln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lnTo>
                  <a:pt x="3840" y="2880"/>
                </a:lnTo>
                <a:lnTo>
                  <a:pt x="5775" y="3840"/>
                </a:lnTo>
                <a:lnTo>
                  <a:pt x="6720" y="5760"/>
                </a:lnTo>
                <a:lnTo>
                  <a:pt x="8656" y="8641"/>
                </a:lnTo>
                <a:lnTo>
                  <a:pt x="16337" y="18242"/>
                </a:lnTo>
                <a:lnTo>
                  <a:pt x="8656" y="28803"/>
                </a:lnTo>
                <a:lnTo>
                  <a:pt x="5775" y="32644"/>
                </a:lnTo>
                <a:lnTo>
                  <a:pt x="3840" y="34564"/>
                </a:lnTo>
                <a:lnTo>
                  <a:pt x="2880" y="35524"/>
                </a:lnTo>
                <a:lnTo>
                  <a:pt x="1935" y="35524"/>
                </a:lnTo>
                <a:lnTo>
                  <a:pt x="975" y="36484"/>
                </a:lnTo>
                <a:lnTo>
                  <a:pt x="0" y="36484"/>
                </a:lnTo>
                <a:lnTo>
                  <a:pt x="0" y="37444"/>
                </a:lnTo>
                <a:lnTo>
                  <a:pt x="12496" y="37444"/>
                </a:lnTo>
                <a:lnTo>
                  <a:pt x="12496" y="36484"/>
                </a:lnTo>
                <a:lnTo>
                  <a:pt x="11521" y="36484"/>
                </a:lnTo>
                <a:lnTo>
                  <a:pt x="10561" y="35524"/>
                </a:lnTo>
                <a:lnTo>
                  <a:pt x="9616" y="35524"/>
                </a:lnTo>
                <a:lnTo>
                  <a:pt x="9616" y="34564"/>
                </a:lnTo>
                <a:lnTo>
                  <a:pt x="8656" y="34564"/>
                </a:lnTo>
                <a:lnTo>
                  <a:pt x="8656" y="32644"/>
                </a:lnTo>
                <a:lnTo>
                  <a:pt x="9616" y="31683"/>
                </a:lnTo>
                <a:lnTo>
                  <a:pt x="11521" y="28803"/>
                </a:lnTo>
                <a:lnTo>
                  <a:pt x="18242" y="21122"/>
                </a:lnTo>
                <a:lnTo>
                  <a:pt x="23042" y="28803"/>
                </a:lnTo>
                <a:lnTo>
                  <a:pt x="24963" y="31683"/>
                </a:lnTo>
                <a:lnTo>
                  <a:pt x="25923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3" name="object 353"/>
          <p:cNvSpPr/>
          <p:nvPr/>
        </p:nvSpPr>
        <p:spPr>
          <a:xfrm>
            <a:off x="3871798" y="4002846"/>
            <a:ext cx="31683" cy="39364"/>
          </a:xfrm>
          <a:custGeom>
            <a:avLst/>
            <a:gdLst/>
            <a:ahLst/>
            <a:cxnLst/>
            <a:rect l="l" t="t" r="r" b="b"/>
            <a:pathLst>
              <a:path w="31683" h="39364">
                <a:moveTo>
                  <a:pt x="8641" y="1920"/>
                </a:moveTo>
                <a:lnTo>
                  <a:pt x="4800" y="5760"/>
                </a:lnTo>
                <a:lnTo>
                  <a:pt x="1920" y="8641"/>
                </a:lnTo>
                <a:lnTo>
                  <a:pt x="0" y="14401"/>
                </a:lnTo>
                <a:lnTo>
                  <a:pt x="0" y="25923"/>
                </a:lnTo>
                <a:lnTo>
                  <a:pt x="1920" y="30723"/>
                </a:lnTo>
                <a:lnTo>
                  <a:pt x="4800" y="34564"/>
                </a:lnTo>
                <a:lnTo>
                  <a:pt x="8641" y="38404"/>
                </a:lnTo>
                <a:lnTo>
                  <a:pt x="12481" y="39364"/>
                </a:lnTo>
                <a:lnTo>
                  <a:pt x="21122" y="39364"/>
                </a:lnTo>
                <a:lnTo>
                  <a:pt x="24003" y="38404"/>
                </a:lnTo>
                <a:lnTo>
                  <a:pt x="26883" y="35524"/>
                </a:lnTo>
                <a:lnTo>
                  <a:pt x="29763" y="31683"/>
                </a:lnTo>
                <a:lnTo>
                  <a:pt x="31683" y="28803"/>
                </a:lnTo>
                <a:lnTo>
                  <a:pt x="31683" y="24963"/>
                </a:lnTo>
                <a:lnTo>
                  <a:pt x="30723" y="24003"/>
                </a:lnTo>
                <a:lnTo>
                  <a:pt x="29763" y="27843"/>
                </a:lnTo>
                <a:lnTo>
                  <a:pt x="27843" y="29763"/>
                </a:lnTo>
                <a:lnTo>
                  <a:pt x="25923" y="30723"/>
                </a:lnTo>
                <a:lnTo>
                  <a:pt x="24003" y="32644"/>
                </a:lnTo>
                <a:lnTo>
                  <a:pt x="16322" y="32644"/>
                </a:lnTo>
                <a:lnTo>
                  <a:pt x="12481" y="31683"/>
                </a:lnTo>
                <a:lnTo>
                  <a:pt x="9601" y="28803"/>
                </a:lnTo>
                <a:lnTo>
                  <a:pt x="7680" y="24963"/>
                </a:lnTo>
                <a:lnTo>
                  <a:pt x="5760" y="21122"/>
                </a:lnTo>
                <a:lnTo>
                  <a:pt x="5760" y="12481"/>
                </a:lnTo>
                <a:lnTo>
                  <a:pt x="6720" y="9601"/>
                </a:lnTo>
                <a:lnTo>
                  <a:pt x="7680" y="7680"/>
                </a:lnTo>
                <a:lnTo>
                  <a:pt x="8641" y="5760"/>
                </a:lnTo>
                <a:lnTo>
                  <a:pt x="10561" y="3840"/>
                </a:lnTo>
                <a:lnTo>
                  <a:pt x="12481" y="2880"/>
                </a:lnTo>
                <a:lnTo>
                  <a:pt x="18242" y="2880"/>
                </a:lnTo>
                <a:lnTo>
                  <a:pt x="19202" y="3840"/>
                </a:lnTo>
                <a:lnTo>
                  <a:pt x="21122" y="4800"/>
                </a:lnTo>
                <a:lnTo>
                  <a:pt x="22082" y="6720"/>
                </a:lnTo>
                <a:lnTo>
                  <a:pt x="22082" y="7680"/>
                </a:lnTo>
                <a:lnTo>
                  <a:pt x="23042" y="8641"/>
                </a:lnTo>
                <a:lnTo>
                  <a:pt x="23042" y="10561"/>
                </a:lnTo>
                <a:lnTo>
                  <a:pt x="31683" y="15361"/>
                </a:lnTo>
                <a:lnTo>
                  <a:pt x="31683" y="10561"/>
                </a:lnTo>
                <a:lnTo>
                  <a:pt x="30723" y="6720"/>
                </a:lnTo>
                <a:lnTo>
                  <a:pt x="27843" y="3840"/>
                </a:lnTo>
                <a:lnTo>
                  <a:pt x="24963" y="960"/>
                </a:lnTo>
                <a:lnTo>
                  <a:pt x="22082" y="0"/>
                </a:lnTo>
                <a:lnTo>
                  <a:pt x="12481" y="0"/>
                </a:lnTo>
                <a:lnTo>
                  <a:pt x="8641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4" name="object 354"/>
          <p:cNvSpPr/>
          <p:nvPr/>
        </p:nvSpPr>
        <p:spPr>
          <a:xfrm>
            <a:off x="3877558" y="4013408"/>
            <a:ext cx="25923" cy="10561"/>
          </a:xfrm>
          <a:custGeom>
            <a:avLst/>
            <a:gdLst/>
            <a:ahLst/>
            <a:cxnLst/>
            <a:rect l="l" t="t" r="r" b="b"/>
            <a:pathLst>
              <a:path w="25923" h="10561">
                <a:moveTo>
                  <a:pt x="17282" y="0"/>
                </a:moveTo>
                <a:lnTo>
                  <a:pt x="17282" y="1920"/>
                </a:lnTo>
                <a:lnTo>
                  <a:pt x="0" y="1920"/>
                </a:lnTo>
                <a:lnTo>
                  <a:pt x="0" y="10561"/>
                </a:lnTo>
                <a:lnTo>
                  <a:pt x="0" y="4800"/>
                </a:lnTo>
                <a:lnTo>
                  <a:pt x="25923" y="4800"/>
                </a:lnTo>
                <a:lnTo>
                  <a:pt x="172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5" name="object 355"/>
          <p:cNvSpPr/>
          <p:nvPr/>
        </p:nvSpPr>
        <p:spPr>
          <a:xfrm>
            <a:off x="3910203" y="4002846"/>
            <a:ext cx="25908" cy="39364"/>
          </a:xfrm>
          <a:custGeom>
            <a:avLst/>
            <a:gdLst/>
            <a:ahLst/>
            <a:cxnLst/>
            <a:rect l="l" t="t" r="r" b="b"/>
            <a:pathLst>
              <a:path w="25908" h="39364">
                <a:moveTo>
                  <a:pt x="6720" y="3840"/>
                </a:moveTo>
                <a:lnTo>
                  <a:pt x="7680" y="2880"/>
                </a:lnTo>
                <a:lnTo>
                  <a:pt x="16322" y="2880"/>
                </a:lnTo>
                <a:lnTo>
                  <a:pt x="17282" y="4800"/>
                </a:lnTo>
                <a:lnTo>
                  <a:pt x="19187" y="5760"/>
                </a:lnTo>
                <a:lnTo>
                  <a:pt x="20162" y="8641"/>
                </a:lnTo>
                <a:lnTo>
                  <a:pt x="22067" y="12481"/>
                </a:lnTo>
                <a:lnTo>
                  <a:pt x="23027" y="12481"/>
                </a:lnTo>
                <a:lnTo>
                  <a:pt x="23027" y="0"/>
                </a:lnTo>
                <a:lnTo>
                  <a:pt x="22067" y="0"/>
                </a:lnTo>
                <a:lnTo>
                  <a:pt x="21122" y="960"/>
                </a:lnTo>
                <a:lnTo>
                  <a:pt x="20162" y="1920"/>
                </a:lnTo>
                <a:lnTo>
                  <a:pt x="19187" y="1920"/>
                </a:lnTo>
                <a:lnTo>
                  <a:pt x="18227" y="960"/>
                </a:lnTo>
                <a:lnTo>
                  <a:pt x="17282" y="960"/>
                </a:lnTo>
                <a:lnTo>
                  <a:pt x="14401" y="0"/>
                </a:lnTo>
                <a:lnTo>
                  <a:pt x="8641" y="0"/>
                </a:lnTo>
                <a:lnTo>
                  <a:pt x="576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3441"/>
                </a:lnTo>
                <a:lnTo>
                  <a:pt x="960" y="15361"/>
                </a:lnTo>
                <a:lnTo>
                  <a:pt x="1920" y="16322"/>
                </a:lnTo>
                <a:lnTo>
                  <a:pt x="2880" y="18242"/>
                </a:lnTo>
                <a:lnTo>
                  <a:pt x="5760" y="20162"/>
                </a:lnTo>
                <a:lnTo>
                  <a:pt x="9601" y="22082"/>
                </a:lnTo>
                <a:lnTo>
                  <a:pt x="13441" y="24003"/>
                </a:lnTo>
                <a:lnTo>
                  <a:pt x="16322" y="25923"/>
                </a:lnTo>
                <a:lnTo>
                  <a:pt x="17282" y="26883"/>
                </a:lnTo>
                <a:lnTo>
                  <a:pt x="19187" y="27843"/>
                </a:lnTo>
                <a:lnTo>
                  <a:pt x="20162" y="29763"/>
                </a:lnTo>
                <a:lnTo>
                  <a:pt x="20162" y="33604"/>
                </a:lnTo>
                <a:lnTo>
                  <a:pt x="19187" y="34564"/>
                </a:lnTo>
                <a:lnTo>
                  <a:pt x="18227" y="35524"/>
                </a:lnTo>
                <a:lnTo>
                  <a:pt x="16322" y="36484"/>
                </a:lnTo>
                <a:lnTo>
                  <a:pt x="15346" y="37444"/>
                </a:lnTo>
                <a:lnTo>
                  <a:pt x="10561" y="37444"/>
                </a:lnTo>
                <a:lnTo>
                  <a:pt x="8641" y="36484"/>
                </a:lnTo>
                <a:lnTo>
                  <a:pt x="5760" y="34564"/>
                </a:lnTo>
                <a:lnTo>
                  <a:pt x="3840" y="32644"/>
                </a:lnTo>
                <a:lnTo>
                  <a:pt x="2880" y="29763"/>
                </a:lnTo>
                <a:lnTo>
                  <a:pt x="1920" y="25923"/>
                </a:lnTo>
                <a:lnTo>
                  <a:pt x="0" y="25923"/>
                </a:lnTo>
                <a:lnTo>
                  <a:pt x="0" y="39364"/>
                </a:lnTo>
                <a:lnTo>
                  <a:pt x="1920" y="39364"/>
                </a:lnTo>
                <a:lnTo>
                  <a:pt x="1920" y="38404"/>
                </a:lnTo>
                <a:lnTo>
                  <a:pt x="5760" y="38404"/>
                </a:lnTo>
                <a:lnTo>
                  <a:pt x="8641" y="39364"/>
                </a:lnTo>
                <a:lnTo>
                  <a:pt x="16322" y="39364"/>
                </a:lnTo>
                <a:lnTo>
                  <a:pt x="19187" y="38404"/>
                </a:lnTo>
                <a:lnTo>
                  <a:pt x="22067" y="36484"/>
                </a:lnTo>
                <a:lnTo>
                  <a:pt x="24963" y="34564"/>
                </a:lnTo>
                <a:lnTo>
                  <a:pt x="25908" y="31683"/>
                </a:lnTo>
                <a:lnTo>
                  <a:pt x="25908" y="24003"/>
                </a:lnTo>
                <a:lnTo>
                  <a:pt x="23027" y="20162"/>
                </a:lnTo>
                <a:lnTo>
                  <a:pt x="17282" y="17282"/>
                </a:lnTo>
                <a:lnTo>
                  <a:pt x="11506" y="14401"/>
                </a:lnTo>
                <a:lnTo>
                  <a:pt x="8641" y="13441"/>
                </a:lnTo>
                <a:lnTo>
                  <a:pt x="6720" y="12481"/>
                </a:lnTo>
                <a:lnTo>
                  <a:pt x="6720" y="11521"/>
                </a:lnTo>
                <a:lnTo>
                  <a:pt x="5760" y="10561"/>
                </a:lnTo>
                <a:lnTo>
                  <a:pt x="4800" y="8641"/>
                </a:lnTo>
                <a:lnTo>
                  <a:pt x="4800" y="5760"/>
                </a:lnTo>
                <a:lnTo>
                  <a:pt x="5760" y="4800"/>
                </a:lnTo>
                <a:lnTo>
                  <a:pt x="672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6" name="object 356"/>
          <p:cNvSpPr/>
          <p:nvPr/>
        </p:nvSpPr>
        <p:spPr>
          <a:xfrm>
            <a:off x="3374532" y="3915491"/>
            <a:ext cx="41285" cy="55671"/>
          </a:xfrm>
          <a:custGeom>
            <a:avLst/>
            <a:gdLst/>
            <a:ahLst/>
            <a:cxnLst/>
            <a:rect l="l" t="t" r="r" b="b"/>
            <a:pathLst>
              <a:path w="41285" h="55671">
                <a:moveTo>
                  <a:pt x="41285" y="0"/>
                </a:moveTo>
                <a:lnTo>
                  <a:pt x="0" y="0"/>
                </a:lnTo>
                <a:lnTo>
                  <a:pt x="0" y="1920"/>
                </a:lnTo>
                <a:lnTo>
                  <a:pt x="4800" y="1920"/>
                </a:lnTo>
                <a:lnTo>
                  <a:pt x="5760" y="2880"/>
                </a:lnTo>
                <a:lnTo>
                  <a:pt x="6720" y="2880"/>
                </a:lnTo>
                <a:lnTo>
                  <a:pt x="6720" y="4800"/>
                </a:lnTo>
                <a:lnTo>
                  <a:pt x="7680" y="5760"/>
                </a:lnTo>
                <a:lnTo>
                  <a:pt x="7680" y="50886"/>
                </a:lnTo>
                <a:lnTo>
                  <a:pt x="6720" y="51831"/>
                </a:lnTo>
                <a:lnTo>
                  <a:pt x="5760" y="53766"/>
                </a:lnTo>
                <a:lnTo>
                  <a:pt x="0" y="53766"/>
                </a:lnTo>
                <a:lnTo>
                  <a:pt x="0" y="55671"/>
                </a:lnTo>
                <a:lnTo>
                  <a:pt x="24002" y="55671"/>
                </a:lnTo>
                <a:lnTo>
                  <a:pt x="24002" y="53766"/>
                </a:lnTo>
                <a:lnTo>
                  <a:pt x="19202" y="53766"/>
                </a:lnTo>
                <a:lnTo>
                  <a:pt x="18242" y="52791"/>
                </a:lnTo>
                <a:lnTo>
                  <a:pt x="17282" y="52791"/>
                </a:lnTo>
                <a:lnTo>
                  <a:pt x="16322" y="51831"/>
                </a:lnTo>
                <a:lnTo>
                  <a:pt x="15361" y="50886"/>
                </a:lnTo>
                <a:lnTo>
                  <a:pt x="15361" y="28803"/>
                </a:lnTo>
                <a:lnTo>
                  <a:pt x="29763" y="28803"/>
                </a:lnTo>
                <a:lnTo>
                  <a:pt x="30723" y="29763"/>
                </a:lnTo>
                <a:lnTo>
                  <a:pt x="31683" y="30708"/>
                </a:lnTo>
                <a:lnTo>
                  <a:pt x="31683" y="31683"/>
                </a:lnTo>
                <a:lnTo>
                  <a:pt x="32644" y="32644"/>
                </a:lnTo>
                <a:lnTo>
                  <a:pt x="32644" y="36484"/>
                </a:lnTo>
                <a:lnTo>
                  <a:pt x="34564" y="36484"/>
                </a:lnTo>
                <a:lnTo>
                  <a:pt x="34564" y="17282"/>
                </a:lnTo>
                <a:lnTo>
                  <a:pt x="32644" y="17282"/>
                </a:lnTo>
                <a:lnTo>
                  <a:pt x="32644" y="20162"/>
                </a:lnTo>
                <a:lnTo>
                  <a:pt x="31683" y="22082"/>
                </a:lnTo>
                <a:lnTo>
                  <a:pt x="30723" y="23042"/>
                </a:lnTo>
                <a:lnTo>
                  <a:pt x="29763" y="24963"/>
                </a:lnTo>
                <a:lnTo>
                  <a:pt x="15361" y="24963"/>
                </a:lnTo>
                <a:lnTo>
                  <a:pt x="15361" y="2880"/>
                </a:lnTo>
                <a:lnTo>
                  <a:pt x="30723" y="2880"/>
                </a:lnTo>
                <a:lnTo>
                  <a:pt x="32644" y="3840"/>
                </a:lnTo>
                <a:lnTo>
                  <a:pt x="34564" y="3840"/>
                </a:lnTo>
                <a:lnTo>
                  <a:pt x="35524" y="4800"/>
                </a:lnTo>
                <a:lnTo>
                  <a:pt x="36484" y="5760"/>
                </a:lnTo>
                <a:lnTo>
                  <a:pt x="37444" y="6720"/>
                </a:lnTo>
                <a:lnTo>
                  <a:pt x="38404" y="7680"/>
                </a:lnTo>
                <a:lnTo>
                  <a:pt x="39364" y="9601"/>
                </a:lnTo>
                <a:lnTo>
                  <a:pt x="40325" y="12481"/>
                </a:lnTo>
                <a:lnTo>
                  <a:pt x="41285" y="12481"/>
                </a:lnTo>
                <a:lnTo>
                  <a:pt x="412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7" name="object 357"/>
          <p:cNvSpPr/>
          <p:nvPr/>
        </p:nvSpPr>
        <p:spPr>
          <a:xfrm>
            <a:off x="3421578" y="3915491"/>
            <a:ext cx="47030" cy="55671"/>
          </a:xfrm>
          <a:custGeom>
            <a:avLst/>
            <a:gdLst/>
            <a:ahLst/>
            <a:cxnLst/>
            <a:rect l="l" t="t" r="r" b="b"/>
            <a:pathLst>
              <a:path w="47030" h="55671">
                <a:moveTo>
                  <a:pt x="34549" y="55671"/>
                </a:moveTo>
                <a:lnTo>
                  <a:pt x="34549" y="53766"/>
                </a:lnTo>
                <a:lnTo>
                  <a:pt x="28788" y="53766"/>
                </a:lnTo>
                <a:lnTo>
                  <a:pt x="27828" y="52791"/>
                </a:lnTo>
                <a:lnTo>
                  <a:pt x="27828" y="51831"/>
                </a:lnTo>
                <a:lnTo>
                  <a:pt x="26883" y="49926"/>
                </a:lnTo>
                <a:lnTo>
                  <a:pt x="26883" y="3840"/>
                </a:lnTo>
                <a:lnTo>
                  <a:pt x="39349" y="3840"/>
                </a:lnTo>
                <a:lnTo>
                  <a:pt x="40309" y="4800"/>
                </a:lnTo>
                <a:lnTo>
                  <a:pt x="42230" y="5760"/>
                </a:lnTo>
                <a:lnTo>
                  <a:pt x="43190" y="6720"/>
                </a:lnTo>
                <a:lnTo>
                  <a:pt x="44150" y="8641"/>
                </a:lnTo>
                <a:lnTo>
                  <a:pt x="44150" y="9601"/>
                </a:lnTo>
                <a:lnTo>
                  <a:pt x="45110" y="10561"/>
                </a:lnTo>
                <a:lnTo>
                  <a:pt x="45110" y="13441"/>
                </a:lnTo>
                <a:lnTo>
                  <a:pt x="47030" y="13441"/>
                </a:lnTo>
                <a:lnTo>
                  <a:pt x="46070" y="0"/>
                </a:lnTo>
                <a:lnTo>
                  <a:pt x="960" y="0"/>
                </a:lnTo>
                <a:lnTo>
                  <a:pt x="0" y="13441"/>
                </a:lnTo>
                <a:lnTo>
                  <a:pt x="1920" y="13441"/>
                </a:lnTo>
                <a:lnTo>
                  <a:pt x="1920" y="8641"/>
                </a:lnTo>
                <a:lnTo>
                  <a:pt x="3840" y="7680"/>
                </a:lnTo>
                <a:lnTo>
                  <a:pt x="4800" y="5760"/>
                </a:lnTo>
                <a:lnTo>
                  <a:pt x="5760" y="4800"/>
                </a:lnTo>
                <a:lnTo>
                  <a:pt x="6720" y="3840"/>
                </a:lnTo>
                <a:lnTo>
                  <a:pt x="19202" y="3840"/>
                </a:lnTo>
                <a:lnTo>
                  <a:pt x="19202" y="50886"/>
                </a:lnTo>
                <a:lnTo>
                  <a:pt x="18227" y="51831"/>
                </a:lnTo>
                <a:lnTo>
                  <a:pt x="17266" y="53766"/>
                </a:lnTo>
                <a:lnTo>
                  <a:pt x="11521" y="53766"/>
                </a:lnTo>
                <a:lnTo>
                  <a:pt x="11521" y="55671"/>
                </a:lnTo>
                <a:lnTo>
                  <a:pt x="34549" y="55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8" name="object 358"/>
          <p:cNvSpPr/>
          <p:nvPr/>
        </p:nvSpPr>
        <p:spPr>
          <a:xfrm>
            <a:off x="3471489" y="3914531"/>
            <a:ext cx="58552" cy="56631"/>
          </a:xfrm>
          <a:custGeom>
            <a:avLst/>
            <a:gdLst/>
            <a:ahLst/>
            <a:cxnLst/>
            <a:rect l="l" t="t" r="r" b="b"/>
            <a:pathLst>
              <a:path w="58552" h="56631">
                <a:moveTo>
                  <a:pt x="58552" y="56631"/>
                </a:moveTo>
                <a:lnTo>
                  <a:pt x="58552" y="54726"/>
                </a:lnTo>
                <a:lnTo>
                  <a:pt x="54726" y="54726"/>
                </a:lnTo>
                <a:lnTo>
                  <a:pt x="53766" y="53751"/>
                </a:lnTo>
                <a:lnTo>
                  <a:pt x="51846" y="51846"/>
                </a:lnTo>
                <a:lnTo>
                  <a:pt x="50886" y="49911"/>
                </a:lnTo>
                <a:lnTo>
                  <a:pt x="48966" y="46070"/>
                </a:lnTo>
                <a:lnTo>
                  <a:pt x="29763" y="0"/>
                </a:lnTo>
                <a:lnTo>
                  <a:pt x="28803" y="0"/>
                </a:lnTo>
                <a:lnTo>
                  <a:pt x="8641" y="45125"/>
                </a:lnTo>
                <a:lnTo>
                  <a:pt x="6720" y="49911"/>
                </a:lnTo>
                <a:lnTo>
                  <a:pt x="5760" y="51846"/>
                </a:lnTo>
                <a:lnTo>
                  <a:pt x="3840" y="53751"/>
                </a:lnTo>
                <a:lnTo>
                  <a:pt x="1920" y="54726"/>
                </a:lnTo>
                <a:lnTo>
                  <a:pt x="0" y="54726"/>
                </a:lnTo>
                <a:lnTo>
                  <a:pt x="0" y="56631"/>
                </a:lnTo>
                <a:lnTo>
                  <a:pt x="17282" y="56631"/>
                </a:lnTo>
                <a:lnTo>
                  <a:pt x="17282" y="54726"/>
                </a:lnTo>
                <a:lnTo>
                  <a:pt x="12481" y="54726"/>
                </a:lnTo>
                <a:lnTo>
                  <a:pt x="11521" y="53751"/>
                </a:lnTo>
                <a:lnTo>
                  <a:pt x="11521" y="52791"/>
                </a:lnTo>
                <a:lnTo>
                  <a:pt x="10561" y="52791"/>
                </a:lnTo>
                <a:lnTo>
                  <a:pt x="10561" y="50886"/>
                </a:lnTo>
                <a:lnTo>
                  <a:pt x="11521" y="48950"/>
                </a:lnTo>
                <a:lnTo>
                  <a:pt x="12481" y="47045"/>
                </a:lnTo>
                <a:lnTo>
                  <a:pt x="17282" y="34564"/>
                </a:lnTo>
                <a:lnTo>
                  <a:pt x="26883" y="12481"/>
                </a:lnTo>
                <a:lnTo>
                  <a:pt x="36484" y="34564"/>
                </a:lnTo>
                <a:lnTo>
                  <a:pt x="37444" y="38404"/>
                </a:lnTo>
                <a:lnTo>
                  <a:pt x="41285" y="46070"/>
                </a:lnTo>
                <a:lnTo>
                  <a:pt x="42245" y="48950"/>
                </a:lnTo>
                <a:lnTo>
                  <a:pt x="42245" y="53751"/>
                </a:lnTo>
                <a:lnTo>
                  <a:pt x="41285" y="53751"/>
                </a:lnTo>
                <a:lnTo>
                  <a:pt x="40325" y="54726"/>
                </a:lnTo>
                <a:lnTo>
                  <a:pt x="36484" y="54726"/>
                </a:lnTo>
                <a:lnTo>
                  <a:pt x="36484" y="56631"/>
                </a:lnTo>
                <a:lnTo>
                  <a:pt x="58552" y="56631"/>
                </a:lnTo>
                <a:close/>
              </a:path>
              <a:path w="58552" h="56631">
                <a:moveTo>
                  <a:pt x="17282" y="34564"/>
                </a:moveTo>
                <a:lnTo>
                  <a:pt x="12481" y="47045"/>
                </a:lnTo>
                <a:lnTo>
                  <a:pt x="16322" y="38404"/>
                </a:lnTo>
                <a:lnTo>
                  <a:pt x="37444" y="38404"/>
                </a:lnTo>
                <a:lnTo>
                  <a:pt x="36484" y="34564"/>
                </a:lnTo>
                <a:lnTo>
                  <a:pt x="17282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9" name="object 359"/>
          <p:cNvSpPr/>
          <p:nvPr/>
        </p:nvSpPr>
        <p:spPr>
          <a:xfrm>
            <a:off x="3552123" y="3914531"/>
            <a:ext cx="36484" cy="56631"/>
          </a:xfrm>
          <a:custGeom>
            <a:avLst/>
            <a:gdLst/>
            <a:ahLst/>
            <a:cxnLst/>
            <a:rect l="l" t="t" r="r" b="b"/>
            <a:pathLst>
              <a:path w="36484" h="56631">
                <a:moveTo>
                  <a:pt x="28803" y="0"/>
                </a:moveTo>
                <a:lnTo>
                  <a:pt x="18242" y="34564"/>
                </a:lnTo>
                <a:lnTo>
                  <a:pt x="27843" y="12481"/>
                </a:lnTo>
                <a:lnTo>
                  <a:pt x="36484" y="34564"/>
                </a:lnTo>
                <a:lnTo>
                  <a:pt x="30723" y="0"/>
                </a:lnTo>
                <a:lnTo>
                  <a:pt x="28803" y="0"/>
                </a:lnTo>
                <a:close/>
              </a:path>
              <a:path w="36484" h="56631">
                <a:moveTo>
                  <a:pt x="11521" y="52791"/>
                </a:moveTo>
                <a:lnTo>
                  <a:pt x="11521" y="48950"/>
                </a:lnTo>
                <a:lnTo>
                  <a:pt x="12481" y="47045"/>
                </a:lnTo>
                <a:lnTo>
                  <a:pt x="16322" y="38404"/>
                </a:lnTo>
                <a:lnTo>
                  <a:pt x="38404" y="38404"/>
                </a:lnTo>
                <a:lnTo>
                  <a:pt x="41285" y="46070"/>
                </a:lnTo>
                <a:lnTo>
                  <a:pt x="42245" y="48950"/>
                </a:lnTo>
                <a:lnTo>
                  <a:pt x="43205" y="50886"/>
                </a:lnTo>
                <a:lnTo>
                  <a:pt x="43205" y="52791"/>
                </a:lnTo>
                <a:lnTo>
                  <a:pt x="42245" y="53751"/>
                </a:lnTo>
                <a:lnTo>
                  <a:pt x="41285" y="54726"/>
                </a:lnTo>
                <a:lnTo>
                  <a:pt x="37444" y="54726"/>
                </a:lnTo>
                <a:lnTo>
                  <a:pt x="37444" y="56631"/>
                </a:lnTo>
                <a:lnTo>
                  <a:pt x="59527" y="56631"/>
                </a:lnTo>
                <a:lnTo>
                  <a:pt x="59527" y="54726"/>
                </a:lnTo>
                <a:lnTo>
                  <a:pt x="55686" y="54726"/>
                </a:lnTo>
                <a:lnTo>
                  <a:pt x="53766" y="53751"/>
                </a:lnTo>
                <a:lnTo>
                  <a:pt x="52806" y="51846"/>
                </a:lnTo>
                <a:lnTo>
                  <a:pt x="51846" y="49911"/>
                </a:lnTo>
                <a:lnTo>
                  <a:pt x="49926" y="46070"/>
                </a:lnTo>
                <a:lnTo>
                  <a:pt x="30723" y="0"/>
                </a:lnTo>
                <a:lnTo>
                  <a:pt x="36484" y="34564"/>
                </a:lnTo>
                <a:lnTo>
                  <a:pt x="18242" y="34564"/>
                </a:lnTo>
                <a:lnTo>
                  <a:pt x="28803" y="0"/>
                </a:lnTo>
                <a:lnTo>
                  <a:pt x="9601" y="45125"/>
                </a:lnTo>
                <a:lnTo>
                  <a:pt x="7680" y="49911"/>
                </a:lnTo>
                <a:lnTo>
                  <a:pt x="5760" y="51846"/>
                </a:lnTo>
                <a:lnTo>
                  <a:pt x="4815" y="53751"/>
                </a:lnTo>
                <a:lnTo>
                  <a:pt x="3840" y="53751"/>
                </a:lnTo>
                <a:lnTo>
                  <a:pt x="2880" y="54726"/>
                </a:lnTo>
                <a:lnTo>
                  <a:pt x="0" y="54726"/>
                </a:lnTo>
                <a:lnTo>
                  <a:pt x="0" y="56631"/>
                </a:lnTo>
                <a:lnTo>
                  <a:pt x="18242" y="56631"/>
                </a:lnTo>
                <a:lnTo>
                  <a:pt x="18242" y="54726"/>
                </a:lnTo>
                <a:lnTo>
                  <a:pt x="13441" y="54726"/>
                </a:lnTo>
                <a:lnTo>
                  <a:pt x="12481" y="53751"/>
                </a:lnTo>
                <a:lnTo>
                  <a:pt x="11521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0" name="object 360"/>
          <p:cNvSpPr/>
          <p:nvPr/>
        </p:nvSpPr>
        <p:spPr>
          <a:xfrm>
            <a:off x="3617412" y="3932773"/>
            <a:ext cx="34549" cy="25923"/>
          </a:xfrm>
          <a:custGeom>
            <a:avLst/>
            <a:gdLst/>
            <a:ahLst/>
            <a:cxnLst/>
            <a:rect l="l" t="t" r="r" b="b"/>
            <a:pathLst>
              <a:path w="34549" h="25923">
                <a:moveTo>
                  <a:pt x="23042" y="24963"/>
                </a:moveTo>
                <a:lnTo>
                  <a:pt x="25908" y="23042"/>
                </a:lnTo>
                <a:lnTo>
                  <a:pt x="27828" y="20162"/>
                </a:lnTo>
                <a:lnTo>
                  <a:pt x="29748" y="17282"/>
                </a:lnTo>
                <a:lnTo>
                  <a:pt x="29748" y="10561"/>
                </a:lnTo>
                <a:lnTo>
                  <a:pt x="28788" y="7680"/>
                </a:lnTo>
                <a:lnTo>
                  <a:pt x="26883" y="5760"/>
                </a:lnTo>
                <a:lnTo>
                  <a:pt x="34549" y="5760"/>
                </a:lnTo>
                <a:lnTo>
                  <a:pt x="34549" y="2880"/>
                </a:lnTo>
                <a:lnTo>
                  <a:pt x="24002" y="2880"/>
                </a:lnTo>
                <a:lnTo>
                  <a:pt x="21107" y="960"/>
                </a:lnTo>
                <a:lnTo>
                  <a:pt x="18227" y="0"/>
                </a:lnTo>
                <a:lnTo>
                  <a:pt x="10546" y="0"/>
                </a:lnTo>
                <a:lnTo>
                  <a:pt x="6720" y="960"/>
                </a:lnTo>
                <a:lnTo>
                  <a:pt x="3840" y="3840"/>
                </a:lnTo>
                <a:lnTo>
                  <a:pt x="960" y="6720"/>
                </a:lnTo>
                <a:lnTo>
                  <a:pt x="0" y="9601"/>
                </a:lnTo>
                <a:lnTo>
                  <a:pt x="0" y="16322"/>
                </a:lnTo>
                <a:lnTo>
                  <a:pt x="960" y="18242"/>
                </a:lnTo>
                <a:lnTo>
                  <a:pt x="1920" y="20162"/>
                </a:lnTo>
                <a:lnTo>
                  <a:pt x="2880" y="22082"/>
                </a:lnTo>
                <a:lnTo>
                  <a:pt x="4800" y="23987"/>
                </a:lnTo>
                <a:lnTo>
                  <a:pt x="6720" y="24963"/>
                </a:lnTo>
                <a:lnTo>
                  <a:pt x="6720" y="8641"/>
                </a:lnTo>
                <a:lnTo>
                  <a:pt x="7680" y="5760"/>
                </a:lnTo>
                <a:lnTo>
                  <a:pt x="8641" y="3840"/>
                </a:lnTo>
                <a:lnTo>
                  <a:pt x="10546" y="2880"/>
                </a:lnTo>
                <a:lnTo>
                  <a:pt x="12481" y="1920"/>
                </a:lnTo>
                <a:lnTo>
                  <a:pt x="16322" y="1920"/>
                </a:lnTo>
                <a:lnTo>
                  <a:pt x="18227" y="2880"/>
                </a:lnTo>
                <a:lnTo>
                  <a:pt x="19202" y="4800"/>
                </a:lnTo>
                <a:lnTo>
                  <a:pt x="21107" y="6720"/>
                </a:lnTo>
                <a:lnTo>
                  <a:pt x="22067" y="10561"/>
                </a:lnTo>
                <a:lnTo>
                  <a:pt x="22067" y="20162"/>
                </a:lnTo>
                <a:lnTo>
                  <a:pt x="20162" y="22082"/>
                </a:lnTo>
                <a:lnTo>
                  <a:pt x="19202" y="23987"/>
                </a:lnTo>
                <a:lnTo>
                  <a:pt x="19202" y="25923"/>
                </a:lnTo>
                <a:lnTo>
                  <a:pt x="23042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1" name="object 361"/>
          <p:cNvSpPr/>
          <p:nvPr/>
        </p:nvSpPr>
        <p:spPr>
          <a:xfrm>
            <a:off x="3621252" y="3979804"/>
            <a:ext cx="25908" cy="9601"/>
          </a:xfrm>
          <a:custGeom>
            <a:avLst/>
            <a:gdLst/>
            <a:ahLst/>
            <a:cxnLst/>
            <a:rect l="l" t="t" r="r" b="b"/>
            <a:pathLst>
              <a:path w="25908" h="9601">
                <a:moveTo>
                  <a:pt x="25908" y="0"/>
                </a:moveTo>
                <a:lnTo>
                  <a:pt x="23987" y="1920"/>
                </a:lnTo>
                <a:lnTo>
                  <a:pt x="22067" y="3840"/>
                </a:lnTo>
                <a:lnTo>
                  <a:pt x="18227" y="4800"/>
                </a:lnTo>
                <a:lnTo>
                  <a:pt x="7680" y="4800"/>
                </a:lnTo>
                <a:lnTo>
                  <a:pt x="3840" y="3840"/>
                </a:lnTo>
                <a:lnTo>
                  <a:pt x="960" y="1920"/>
                </a:lnTo>
                <a:lnTo>
                  <a:pt x="0" y="960"/>
                </a:lnTo>
                <a:lnTo>
                  <a:pt x="0" y="8641"/>
                </a:lnTo>
                <a:lnTo>
                  <a:pt x="3840" y="9601"/>
                </a:lnTo>
                <a:lnTo>
                  <a:pt x="16322" y="9601"/>
                </a:lnTo>
                <a:lnTo>
                  <a:pt x="22067" y="7680"/>
                </a:lnTo>
                <a:lnTo>
                  <a:pt x="25908" y="3840"/>
                </a:lnTo>
                <a:lnTo>
                  <a:pt x="2590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2" name="object 362"/>
          <p:cNvSpPr/>
          <p:nvPr/>
        </p:nvSpPr>
        <p:spPr>
          <a:xfrm>
            <a:off x="3614531" y="3949095"/>
            <a:ext cx="37429" cy="39349"/>
          </a:xfrm>
          <a:custGeom>
            <a:avLst/>
            <a:gdLst/>
            <a:ahLst/>
            <a:cxnLst/>
            <a:rect l="l" t="t" r="r" b="b"/>
            <a:pathLst>
              <a:path w="37429" h="39349">
                <a:moveTo>
                  <a:pt x="5760" y="26868"/>
                </a:moveTo>
                <a:lnTo>
                  <a:pt x="6720" y="25908"/>
                </a:lnTo>
                <a:lnTo>
                  <a:pt x="7680" y="24947"/>
                </a:lnTo>
                <a:lnTo>
                  <a:pt x="8641" y="23027"/>
                </a:lnTo>
                <a:lnTo>
                  <a:pt x="9601" y="22067"/>
                </a:lnTo>
                <a:lnTo>
                  <a:pt x="12481" y="23027"/>
                </a:lnTo>
                <a:lnTo>
                  <a:pt x="27828" y="23027"/>
                </a:lnTo>
                <a:lnTo>
                  <a:pt x="30708" y="24002"/>
                </a:lnTo>
                <a:lnTo>
                  <a:pt x="32628" y="24002"/>
                </a:lnTo>
                <a:lnTo>
                  <a:pt x="33604" y="24947"/>
                </a:lnTo>
                <a:lnTo>
                  <a:pt x="34549" y="25908"/>
                </a:lnTo>
                <a:lnTo>
                  <a:pt x="34549" y="28788"/>
                </a:lnTo>
                <a:lnTo>
                  <a:pt x="32628" y="30708"/>
                </a:lnTo>
                <a:lnTo>
                  <a:pt x="32628" y="34549"/>
                </a:lnTo>
                <a:lnTo>
                  <a:pt x="35509" y="31668"/>
                </a:lnTo>
                <a:lnTo>
                  <a:pt x="37429" y="28788"/>
                </a:lnTo>
                <a:lnTo>
                  <a:pt x="37429" y="23027"/>
                </a:lnTo>
                <a:lnTo>
                  <a:pt x="36469" y="21107"/>
                </a:lnTo>
                <a:lnTo>
                  <a:pt x="34549" y="20162"/>
                </a:lnTo>
                <a:lnTo>
                  <a:pt x="33604" y="18227"/>
                </a:lnTo>
                <a:lnTo>
                  <a:pt x="31668" y="17282"/>
                </a:lnTo>
                <a:lnTo>
                  <a:pt x="26883" y="17282"/>
                </a:lnTo>
                <a:lnTo>
                  <a:pt x="23987" y="16322"/>
                </a:lnTo>
                <a:lnTo>
                  <a:pt x="10561" y="16322"/>
                </a:lnTo>
                <a:lnTo>
                  <a:pt x="9601" y="15346"/>
                </a:lnTo>
                <a:lnTo>
                  <a:pt x="8641" y="14386"/>
                </a:lnTo>
                <a:lnTo>
                  <a:pt x="8641" y="12481"/>
                </a:lnTo>
                <a:lnTo>
                  <a:pt x="9601" y="11506"/>
                </a:lnTo>
                <a:lnTo>
                  <a:pt x="10561" y="10561"/>
                </a:lnTo>
                <a:lnTo>
                  <a:pt x="11521" y="9601"/>
                </a:lnTo>
                <a:lnTo>
                  <a:pt x="22082" y="9601"/>
                </a:lnTo>
                <a:lnTo>
                  <a:pt x="22082" y="7665"/>
                </a:lnTo>
                <a:lnTo>
                  <a:pt x="16322" y="7665"/>
                </a:lnTo>
                <a:lnTo>
                  <a:pt x="14401" y="6720"/>
                </a:lnTo>
                <a:lnTo>
                  <a:pt x="12481" y="5760"/>
                </a:lnTo>
                <a:lnTo>
                  <a:pt x="10561" y="2880"/>
                </a:lnTo>
                <a:lnTo>
                  <a:pt x="9601" y="0"/>
                </a:lnTo>
                <a:lnTo>
                  <a:pt x="9601" y="8641"/>
                </a:lnTo>
                <a:lnTo>
                  <a:pt x="6720" y="10561"/>
                </a:lnTo>
                <a:lnTo>
                  <a:pt x="5760" y="12481"/>
                </a:lnTo>
                <a:lnTo>
                  <a:pt x="4800" y="13441"/>
                </a:lnTo>
                <a:lnTo>
                  <a:pt x="3840" y="15346"/>
                </a:lnTo>
                <a:lnTo>
                  <a:pt x="3840" y="19187"/>
                </a:lnTo>
                <a:lnTo>
                  <a:pt x="4800" y="20162"/>
                </a:lnTo>
                <a:lnTo>
                  <a:pt x="5760" y="21107"/>
                </a:lnTo>
                <a:lnTo>
                  <a:pt x="7680" y="22067"/>
                </a:lnTo>
                <a:lnTo>
                  <a:pt x="4800" y="24002"/>
                </a:lnTo>
                <a:lnTo>
                  <a:pt x="2880" y="25908"/>
                </a:lnTo>
                <a:lnTo>
                  <a:pt x="1920" y="27843"/>
                </a:lnTo>
                <a:lnTo>
                  <a:pt x="960" y="29748"/>
                </a:lnTo>
                <a:lnTo>
                  <a:pt x="0" y="30708"/>
                </a:lnTo>
                <a:lnTo>
                  <a:pt x="0" y="33588"/>
                </a:lnTo>
                <a:lnTo>
                  <a:pt x="960" y="35509"/>
                </a:lnTo>
                <a:lnTo>
                  <a:pt x="2880" y="36469"/>
                </a:lnTo>
                <a:lnTo>
                  <a:pt x="6720" y="39349"/>
                </a:lnTo>
                <a:lnTo>
                  <a:pt x="6720" y="31668"/>
                </a:lnTo>
                <a:lnTo>
                  <a:pt x="5760" y="30708"/>
                </a:lnTo>
                <a:lnTo>
                  <a:pt x="5760" y="26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3" name="object 363"/>
          <p:cNvSpPr/>
          <p:nvPr/>
        </p:nvSpPr>
        <p:spPr>
          <a:xfrm>
            <a:off x="3653881" y="3932773"/>
            <a:ext cx="28803" cy="38389"/>
          </a:xfrm>
          <a:custGeom>
            <a:avLst/>
            <a:gdLst/>
            <a:ahLst/>
            <a:cxnLst/>
            <a:rect l="l" t="t" r="r" b="b"/>
            <a:pathLst>
              <a:path w="28803" h="38389">
                <a:moveTo>
                  <a:pt x="20162" y="38389"/>
                </a:moveTo>
                <a:lnTo>
                  <a:pt x="20162" y="36484"/>
                </a:lnTo>
                <a:lnTo>
                  <a:pt x="16322" y="36484"/>
                </a:lnTo>
                <a:lnTo>
                  <a:pt x="15361" y="35509"/>
                </a:lnTo>
                <a:lnTo>
                  <a:pt x="14401" y="35509"/>
                </a:lnTo>
                <a:lnTo>
                  <a:pt x="14401" y="34549"/>
                </a:lnTo>
                <a:lnTo>
                  <a:pt x="13441" y="33604"/>
                </a:lnTo>
                <a:lnTo>
                  <a:pt x="13441" y="11521"/>
                </a:lnTo>
                <a:lnTo>
                  <a:pt x="14401" y="8641"/>
                </a:lnTo>
                <a:lnTo>
                  <a:pt x="16322" y="7680"/>
                </a:lnTo>
                <a:lnTo>
                  <a:pt x="17282" y="5760"/>
                </a:lnTo>
                <a:lnTo>
                  <a:pt x="20162" y="5760"/>
                </a:lnTo>
                <a:lnTo>
                  <a:pt x="21122" y="6720"/>
                </a:lnTo>
                <a:lnTo>
                  <a:pt x="23042" y="7680"/>
                </a:lnTo>
                <a:lnTo>
                  <a:pt x="26883" y="7680"/>
                </a:lnTo>
                <a:lnTo>
                  <a:pt x="26883" y="6720"/>
                </a:lnTo>
                <a:lnTo>
                  <a:pt x="27843" y="6720"/>
                </a:lnTo>
                <a:lnTo>
                  <a:pt x="28803" y="5760"/>
                </a:lnTo>
                <a:lnTo>
                  <a:pt x="28803" y="2880"/>
                </a:lnTo>
                <a:lnTo>
                  <a:pt x="27843" y="1920"/>
                </a:lnTo>
                <a:lnTo>
                  <a:pt x="26883" y="960"/>
                </a:lnTo>
                <a:lnTo>
                  <a:pt x="25923" y="0"/>
                </a:lnTo>
                <a:lnTo>
                  <a:pt x="20162" y="0"/>
                </a:lnTo>
                <a:lnTo>
                  <a:pt x="16322" y="2880"/>
                </a:lnTo>
                <a:lnTo>
                  <a:pt x="13441" y="8641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60"/>
                </a:lnTo>
                <a:lnTo>
                  <a:pt x="1920" y="5760"/>
                </a:lnTo>
                <a:lnTo>
                  <a:pt x="2880" y="480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6720" y="6720"/>
                </a:lnTo>
                <a:lnTo>
                  <a:pt x="6720" y="34549"/>
                </a:lnTo>
                <a:lnTo>
                  <a:pt x="5760" y="35509"/>
                </a:lnTo>
                <a:lnTo>
                  <a:pt x="4800" y="36484"/>
                </a:lnTo>
                <a:lnTo>
                  <a:pt x="960" y="36484"/>
                </a:lnTo>
                <a:lnTo>
                  <a:pt x="960" y="38389"/>
                </a:lnTo>
                <a:lnTo>
                  <a:pt x="20162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4" name="object 364"/>
          <p:cNvSpPr/>
          <p:nvPr/>
        </p:nvSpPr>
        <p:spPr>
          <a:xfrm>
            <a:off x="3690366" y="3912610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8641" y="4800"/>
                </a:moveTo>
                <a:lnTo>
                  <a:pt x="8641" y="2880"/>
                </a:lnTo>
                <a:lnTo>
                  <a:pt x="7680" y="1920"/>
                </a:lnTo>
                <a:lnTo>
                  <a:pt x="6720" y="1920"/>
                </a:lnTo>
                <a:lnTo>
                  <a:pt x="5760" y="960"/>
                </a:lnTo>
                <a:lnTo>
                  <a:pt x="480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6720"/>
                </a:lnTo>
                <a:lnTo>
                  <a:pt x="960" y="7680"/>
                </a:lnTo>
                <a:lnTo>
                  <a:pt x="1920" y="8641"/>
                </a:lnTo>
                <a:lnTo>
                  <a:pt x="5760" y="8641"/>
                </a:lnTo>
                <a:lnTo>
                  <a:pt x="6720" y="7680"/>
                </a:lnTo>
                <a:lnTo>
                  <a:pt x="7680" y="6720"/>
                </a:lnTo>
                <a:lnTo>
                  <a:pt x="8641" y="5760"/>
                </a:lnTo>
                <a:lnTo>
                  <a:pt x="864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5" name="object 365"/>
          <p:cNvSpPr/>
          <p:nvPr/>
        </p:nvSpPr>
        <p:spPr>
          <a:xfrm>
            <a:off x="3684605" y="3932773"/>
            <a:ext cx="19202" cy="38389"/>
          </a:xfrm>
          <a:custGeom>
            <a:avLst/>
            <a:gdLst/>
            <a:ahLst/>
            <a:cxnLst/>
            <a:rect l="l" t="t" r="r" b="b"/>
            <a:pathLst>
              <a:path w="19202" h="38389">
                <a:moveTo>
                  <a:pt x="11521" y="0"/>
                </a:moveTo>
                <a:lnTo>
                  <a:pt x="0" y="4800"/>
                </a:lnTo>
                <a:lnTo>
                  <a:pt x="960" y="5760"/>
                </a:lnTo>
                <a:lnTo>
                  <a:pt x="1920" y="5760"/>
                </a:lnTo>
                <a:lnTo>
                  <a:pt x="288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2644"/>
                </a:lnTo>
                <a:lnTo>
                  <a:pt x="5760" y="33604"/>
                </a:lnTo>
                <a:lnTo>
                  <a:pt x="5760" y="35509"/>
                </a:lnTo>
                <a:lnTo>
                  <a:pt x="4800" y="36484"/>
                </a:lnTo>
                <a:lnTo>
                  <a:pt x="960" y="36484"/>
                </a:lnTo>
                <a:lnTo>
                  <a:pt x="960" y="38389"/>
                </a:lnTo>
                <a:lnTo>
                  <a:pt x="19202" y="38389"/>
                </a:lnTo>
                <a:lnTo>
                  <a:pt x="19202" y="36484"/>
                </a:lnTo>
                <a:lnTo>
                  <a:pt x="15361" y="36484"/>
                </a:lnTo>
                <a:lnTo>
                  <a:pt x="14401" y="35509"/>
                </a:lnTo>
                <a:lnTo>
                  <a:pt x="13441" y="34549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6" name="object 366"/>
          <p:cNvSpPr/>
          <p:nvPr/>
        </p:nvSpPr>
        <p:spPr>
          <a:xfrm>
            <a:off x="3708608" y="3932773"/>
            <a:ext cx="31668" cy="39349"/>
          </a:xfrm>
          <a:custGeom>
            <a:avLst/>
            <a:gdLst/>
            <a:ahLst/>
            <a:cxnLst/>
            <a:rect l="l" t="t" r="r" b="b"/>
            <a:pathLst>
              <a:path w="31668" h="39349">
                <a:moveTo>
                  <a:pt x="960" y="8641"/>
                </a:moveTo>
                <a:lnTo>
                  <a:pt x="0" y="13426"/>
                </a:lnTo>
                <a:lnTo>
                  <a:pt x="0" y="25923"/>
                </a:lnTo>
                <a:lnTo>
                  <a:pt x="960" y="30708"/>
                </a:lnTo>
                <a:lnTo>
                  <a:pt x="3840" y="34549"/>
                </a:lnTo>
                <a:lnTo>
                  <a:pt x="7680" y="37429"/>
                </a:lnTo>
                <a:lnTo>
                  <a:pt x="11521" y="39349"/>
                </a:lnTo>
                <a:lnTo>
                  <a:pt x="19202" y="39349"/>
                </a:lnTo>
                <a:lnTo>
                  <a:pt x="22082" y="38389"/>
                </a:lnTo>
                <a:lnTo>
                  <a:pt x="24947" y="35509"/>
                </a:lnTo>
                <a:lnTo>
                  <a:pt x="27828" y="32644"/>
                </a:lnTo>
                <a:lnTo>
                  <a:pt x="29763" y="28803"/>
                </a:lnTo>
                <a:lnTo>
                  <a:pt x="31668" y="23987"/>
                </a:lnTo>
                <a:lnTo>
                  <a:pt x="29763" y="23987"/>
                </a:lnTo>
                <a:lnTo>
                  <a:pt x="28788" y="26883"/>
                </a:lnTo>
                <a:lnTo>
                  <a:pt x="26883" y="28803"/>
                </a:lnTo>
                <a:lnTo>
                  <a:pt x="25923" y="30708"/>
                </a:lnTo>
                <a:lnTo>
                  <a:pt x="23042" y="32644"/>
                </a:lnTo>
                <a:lnTo>
                  <a:pt x="21107" y="33604"/>
                </a:lnTo>
                <a:lnTo>
                  <a:pt x="14401" y="33604"/>
                </a:lnTo>
                <a:lnTo>
                  <a:pt x="11521" y="31668"/>
                </a:lnTo>
                <a:lnTo>
                  <a:pt x="9601" y="27828"/>
                </a:lnTo>
                <a:lnTo>
                  <a:pt x="7680" y="24963"/>
                </a:lnTo>
                <a:lnTo>
                  <a:pt x="5760" y="21122"/>
                </a:lnTo>
                <a:lnTo>
                  <a:pt x="5760" y="11521"/>
                </a:lnTo>
                <a:lnTo>
                  <a:pt x="7680" y="8641"/>
                </a:lnTo>
                <a:lnTo>
                  <a:pt x="9601" y="5760"/>
                </a:lnTo>
                <a:lnTo>
                  <a:pt x="11521" y="3840"/>
                </a:lnTo>
                <a:lnTo>
                  <a:pt x="13441" y="2880"/>
                </a:lnTo>
                <a:lnTo>
                  <a:pt x="19202" y="2880"/>
                </a:lnTo>
                <a:lnTo>
                  <a:pt x="20162" y="3840"/>
                </a:lnTo>
                <a:lnTo>
                  <a:pt x="21107" y="4800"/>
                </a:lnTo>
                <a:lnTo>
                  <a:pt x="22082" y="5760"/>
                </a:lnTo>
                <a:lnTo>
                  <a:pt x="22082" y="10561"/>
                </a:lnTo>
                <a:lnTo>
                  <a:pt x="23042" y="10561"/>
                </a:lnTo>
                <a:lnTo>
                  <a:pt x="23042" y="11521"/>
                </a:lnTo>
                <a:lnTo>
                  <a:pt x="24947" y="12481"/>
                </a:lnTo>
                <a:lnTo>
                  <a:pt x="27828" y="12481"/>
                </a:lnTo>
                <a:lnTo>
                  <a:pt x="28788" y="11521"/>
                </a:lnTo>
                <a:lnTo>
                  <a:pt x="29763" y="10561"/>
                </a:lnTo>
                <a:lnTo>
                  <a:pt x="29763" y="6720"/>
                </a:lnTo>
                <a:lnTo>
                  <a:pt x="28788" y="4800"/>
                </a:lnTo>
                <a:lnTo>
                  <a:pt x="26883" y="2880"/>
                </a:lnTo>
                <a:lnTo>
                  <a:pt x="23987" y="960"/>
                </a:lnTo>
                <a:lnTo>
                  <a:pt x="21107" y="0"/>
                </a:lnTo>
                <a:lnTo>
                  <a:pt x="12481" y="0"/>
                </a:lnTo>
                <a:lnTo>
                  <a:pt x="8641" y="1920"/>
                </a:lnTo>
                <a:lnTo>
                  <a:pt x="4800" y="5760"/>
                </a:lnTo>
                <a:lnTo>
                  <a:pt x="96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7" name="object 367"/>
          <p:cNvSpPr/>
          <p:nvPr/>
        </p:nvSpPr>
        <p:spPr>
          <a:xfrm>
            <a:off x="3743157" y="3933733"/>
            <a:ext cx="41285" cy="38389"/>
          </a:xfrm>
          <a:custGeom>
            <a:avLst/>
            <a:gdLst/>
            <a:ahLst/>
            <a:cxnLst/>
            <a:rect l="l" t="t" r="r" b="b"/>
            <a:pathLst>
              <a:path w="41285" h="38389">
                <a:moveTo>
                  <a:pt x="12481" y="0"/>
                </a:moveTo>
                <a:lnTo>
                  <a:pt x="0" y="0"/>
                </a:lnTo>
                <a:lnTo>
                  <a:pt x="0" y="1920"/>
                </a:lnTo>
                <a:lnTo>
                  <a:pt x="1920" y="960"/>
                </a:lnTo>
                <a:lnTo>
                  <a:pt x="2895" y="1920"/>
                </a:lnTo>
                <a:lnTo>
                  <a:pt x="4800" y="1920"/>
                </a:lnTo>
                <a:lnTo>
                  <a:pt x="4800" y="2880"/>
                </a:lnTo>
                <a:lnTo>
                  <a:pt x="5760" y="3840"/>
                </a:lnTo>
                <a:lnTo>
                  <a:pt x="5760" y="27843"/>
                </a:lnTo>
                <a:lnTo>
                  <a:pt x="6720" y="29748"/>
                </a:lnTo>
                <a:lnTo>
                  <a:pt x="6720" y="31683"/>
                </a:lnTo>
                <a:lnTo>
                  <a:pt x="7680" y="33588"/>
                </a:lnTo>
                <a:lnTo>
                  <a:pt x="8641" y="35524"/>
                </a:lnTo>
                <a:lnTo>
                  <a:pt x="10561" y="36469"/>
                </a:lnTo>
                <a:lnTo>
                  <a:pt x="11521" y="38389"/>
                </a:lnTo>
                <a:lnTo>
                  <a:pt x="19202" y="38389"/>
                </a:lnTo>
                <a:lnTo>
                  <a:pt x="21122" y="37429"/>
                </a:lnTo>
                <a:lnTo>
                  <a:pt x="23042" y="36469"/>
                </a:lnTo>
                <a:lnTo>
                  <a:pt x="24963" y="34549"/>
                </a:lnTo>
                <a:lnTo>
                  <a:pt x="28803" y="30708"/>
                </a:lnTo>
                <a:lnTo>
                  <a:pt x="28803" y="38389"/>
                </a:lnTo>
                <a:lnTo>
                  <a:pt x="30723" y="38389"/>
                </a:lnTo>
                <a:lnTo>
                  <a:pt x="41285" y="33588"/>
                </a:lnTo>
                <a:lnTo>
                  <a:pt x="41285" y="32644"/>
                </a:lnTo>
                <a:lnTo>
                  <a:pt x="40325" y="32644"/>
                </a:lnTo>
                <a:lnTo>
                  <a:pt x="38404" y="33588"/>
                </a:lnTo>
                <a:lnTo>
                  <a:pt x="37444" y="33588"/>
                </a:lnTo>
                <a:lnTo>
                  <a:pt x="36484" y="32644"/>
                </a:lnTo>
                <a:lnTo>
                  <a:pt x="35524" y="32644"/>
                </a:lnTo>
                <a:lnTo>
                  <a:pt x="35524" y="0"/>
                </a:lnTo>
                <a:lnTo>
                  <a:pt x="22082" y="0"/>
                </a:lnTo>
                <a:lnTo>
                  <a:pt x="22082" y="1920"/>
                </a:lnTo>
                <a:lnTo>
                  <a:pt x="26883" y="1920"/>
                </a:lnTo>
                <a:lnTo>
                  <a:pt x="26883" y="2880"/>
                </a:lnTo>
                <a:lnTo>
                  <a:pt x="27843" y="3840"/>
                </a:lnTo>
                <a:lnTo>
                  <a:pt x="28803" y="4800"/>
                </a:lnTo>
                <a:lnTo>
                  <a:pt x="28803" y="27843"/>
                </a:lnTo>
                <a:lnTo>
                  <a:pt x="25923" y="30708"/>
                </a:lnTo>
                <a:lnTo>
                  <a:pt x="24963" y="31683"/>
                </a:lnTo>
                <a:lnTo>
                  <a:pt x="23042" y="32644"/>
                </a:lnTo>
                <a:lnTo>
                  <a:pt x="21122" y="33588"/>
                </a:lnTo>
                <a:lnTo>
                  <a:pt x="17282" y="33588"/>
                </a:lnTo>
                <a:lnTo>
                  <a:pt x="16322" y="32644"/>
                </a:lnTo>
                <a:lnTo>
                  <a:pt x="14401" y="31683"/>
                </a:lnTo>
                <a:lnTo>
                  <a:pt x="13441" y="30708"/>
                </a:lnTo>
                <a:lnTo>
                  <a:pt x="12481" y="28803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8" name="object 368"/>
          <p:cNvSpPr/>
          <p:nvPr/>
        </p:nvSpPr>
        <p:spPr>
          <a:xfrm>
            <a:off x="3787322" y="3912610"/>
            <a:ext cx="19202" cy="58552"/>
          </a:xfrm>
          <a:custGeom>
            <a:avLst/>
            <a:gdLst/>
            <a:ahLst/>
            <a:cxnLst/>
            <a:rect l="l" t="t" r="r" b="b"/>
            <a:pathLst>
              <a:path w="19202" h="58552">
                <a:moveTo>
                  <a:pt x="19202" y="58552"/>
                </a:moveTo>
                <a:lnTo>
                  <a:pt x="19202" y="56647"/>
                </a:lnTo>
                <a:lnTo>
                  <a:pt x="15361" y="56647"/>
                </a:lnTo>
                <a:lnTo>
                  <a:pt x="14401" y="55671"/>
                </a:lnTo>
                <a:lnTo>
                  <a:pt x="13441" y="55671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6720"/>
                </a:lnTo>
                <a:lnTo>
                  <a:pt x="192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54711"/>
                </a:lnTo>
                <a:lnTo>
                  <a:pt x="4800" y="55671"/>
                </a:lnTo>
                <a:lnTo>
                  <a:pt x="4800" y="56647"/>
                </a:lnTo>
                <a:lnTo>
                  <a:pt x="960" y="56647"/>
                </a:lnTo>
                <a:lnTo>
                  <a:pt x="960" y="58552"/>
                </a:lnTo>
                <a:lnTo>
                  <a:pt x="19202" y="585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9" name="object 369"/>
          <p:cNvSpPr/>
          <p:nvPr/>
        </p:nvSpPr>
        <p:spPr>
          <a:xfrm>
            <a:off x="3808445" y="3921252"/>
            <a:ext cx="22067" cy="50871"/>
          </a:xfrm>
          <a:custGeom>
            <a:avLst/>
            <a:gdLst/>
            <a:ahLst/>
            <a:cxnLst/>
            <a:rect l="l" t="t" r="r" b="b"/>
            <a:pathLst>
              <a:path w="22067" h="50871">
                <a:moveTo>
                  <a:pt x="9601" y="49911"/>
                </a:moveTo>
                <a:lnTo>
                  <a:pt x="10561" y="49911"/>
                </a:lnTo>
                <a:lnTo>
                  <a:pt x="11521" y="50871"/>
                </a:lnTo>
                <a:lnTo>
                  <a:pt x="15346" y="50871"/>
                </a:lnTo>
                <a:lnTo>
                  <a:pt x="16322" y="49911"/>
                </a:lnTo>
                <a:lnTo>
                  <a:pt x="18242" y="48950"/>
                </a:lnTo>
                <a:lnTo>
                  <a:pt x="20162" y="47030"/>
                </a:lnTo>
                <a:lnTo>
                  <a:pt x="21122" y="45125"/>
                </a:lnTo>
                <a:lnTo>
                  <a:pt x="22067" y="42230"/>
                </a:lnTo>
                <a:lnTo>
                  <a:pt x="21122" y="42230"/>
                </a:lnTo>
                <a:lnTo>
                  <a:pt x="20162" y="43190"/>
                </a:lnTo>
                <a:lnTo>
                  <a:pt x="20162" y="44165"/>
                </a:lnTo>
                <a:lnTo>
                  <a:pt x="19187" y="45125"/>
                </a:lnTo>
                <a:lnTo>
                  <a:pt x="18242" y="45125"/>
                </a:lnTo>
                <a:lnTo>
                  <a:pt x="17282" y="46070"/>
                </a:lnTo>
                <a:lnTo>
                  <a:pt x="15346" y="46070"/>
                </a:lnTo>
                <a:lnTo>
                  <a:pt x="14401" y="45125"/>
                </a:lnTo>
                <a:lnTo>
                  <a:pt x="13441" y="44165"/>
                </a:lnTo>
                <a:lnTo>
                  <a:pt x="12481" y="43190"/>
                </a:lnTo>
                <a:lnTo>
                  <a:pt x="12481" y="15361"/>
                </a:lnTo>
                <a:lnTo>
                  <a:pt x="21122" y="15361"/>
                </a:lnTo>
                <a:lnTo>
                  <a:pt x="21122" y="12481"/>
                </a:lnTo>
                <a:lnTo>
                  <a:pt x="12481" y="12481"/>
                </a:lnTo>
                <a:lnTo>
                  <a:pt x="12481" y="0"/>
                </a:lnTo>
                <a:lnTo>
                  <a:pt x="11521" y="0"/>
                </a:lnTo>
                <a:lnTo>
                  <a:pt x="10561" y="2880"/>
                </a:lnTo>
                <a:lnTo>
                  <a:pt x="9601" y="4800"/>
                </a:lnTo>
                <a:lnTo>
                  <a:pt x="8641" y="5760"/>
                </a:lnTo>
                <a:lnTo>
                  <a:pt x="7680" y="7680"/>
                </a:lnTo>
                <a:lnTo>
                  <a:pt x="5760" y="9601"/>
                </a:lnTo>
                <a:lnTo>
                  <a:pt x="4800" y="10561"/>
                </a:lnTo>
                <a:lnTo>
                  <a:pt x="2880" y="12481"/>
                </a:lnTo>
                <a:lnTo>
                  <a:pt x="960" y="13441"/>
                </a:lnTo>
                <a:lnTo>
                  <a:pt x="0" y="14401"/>
                </a:lnTo>
                <a:lnTo>
                  <a:pt x="0" y="15361"/>
                </a:lnTo>
                <a:lnTo>
                  <a:pt x="5760" y="15361"/>
                </a:lnTo>
                <a:lnTo>
                  <a:pt x="5760" y="45125"/>
                </a:lnTo>
                <a:lnTo>
                  <a:pt x="6720" y="46070"/>
                </a:lnTo>
                <a:lnTo>
                  <a:pt x="7680" y="48006"/>
                </a:lnTo>
                <a:lnTo>
                  <a:pt x="7680" y="48950"/>
                </a:lnTo>
                <a:lnTo>
                  <a:pt x="9601" y="49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0" name="object 370"/>
          <p:cNvSpPr/>
          <p:nvPr/>
        </p:nvSpPr>
        <p:spPr>
          <a:xfrm>
            <a:off x="3831473" y="3933733"/>
            <a:ext cx="42245" cy="38389"/>
          </a:xfrm>
          <a:custGeom>
            <a:avLst/>
            <a:gdLst/>
            <a:ahLst/>
            <a:cxnLst/>
            <a:rect l="l" t="t" r="r" b="b"/>
            <a:pathLst>
              <a:path w="42245" h="38389">
                <a:moveTo>
                  <a:pt x="13441" y="0"/>
                </a:moveTo>
                <a:lnTo>
                  <a:pt x="0" y="0"/>
                </a:lnTo>
                <a:lnTo>
                  <a:pt x="0" y="1920"/>
                </a:lnTo>
                <a:lnTo>
                  <a:pt x="1935" y="960"/>
                </a:lnTo>
                <a:lnTo>
                  <a:pt x="2880" y="1920"/>
                </a:lnTo>
                <a:lnTo>
                  <a:pt x="4815" y="1920"/>
                </a:lnTo>
                <a:lnTo>
                  <a:pt x="5775" y="2880"/>
                </a:lnTo>
                <a:lnTo>
                  <a:pt x="5775" y="3840"/>
                </a:lnTo>
                <a:lnTo>
                  <a:pt x="6720" y="5760"/>
                </a:lnTo>
                <a:lnTo>
                  <a:pt x="6720" y="29748"/>
                </a:lnTo>
                <a:lnTo>
                  <a:pt x="7680" y="31683"/>
                </a:lnTo>
                <a:lnTo>
                  <a:pt x="7680" y="33588"/>
                </a:lnTo>
                <a:lnTo>
                  <a:pt x="8656" y="35524"/>
                </a:lnTo>
                <a:lnTo>
                  <a:pt x="10561" y="36469"/>
                </a:lnTo>
                <a:lnTo>
                  <a:pt x="12496" y="38389"/>
                </a:lnTo>
                <a:lnTo>
                  <a:pt x="19202" y="38389"/>
                </a:lnTo>
                <a:lnTo>
                  <a:pt x="21122" y="37429"/>
                </a:lnTo>
                <a:lnTo>
                  <a:pt x="23042" y="36469"/>
                </a:lnTo>
                <a:lnTo>
                  <a:pt x="25923" y="34549"/>
                </a:lnTo>
                <a:lnTo>
                  <a:pt x="28803" y="30708"/>
                </a:lnTo>
                <a:lnTo>
                  <a:pt x="28803" y="38389"/>
                </a:lnTo>
                <a:lnTo>
                  <a:pt x="30723" y="38389"/>
                </a:lnTo>
                <a:lnTo>
                  <a:pt x="42245" y="33588"/>
                </a:lnTo>
                <a:lnTo>
                  <a:pt x="41285" y="32644"/>
                </a:lnTo>
                <a:lnTo>
                  <a:pt x="40325" y="32644"/>
                </a:lnTo>
                <a:lnTo>
                  <a:pt x="39364" y="33588"/>
                </a:lnTo>
                <a:lnTo>
                  <a:pt x="37444" y="33588"/>
                </a:lnTo>
                <a:lnTo>
                  <a:pt x="37444" y="32644"/>
                </a:lnTo>
                <a:lnTo>
                  <a:pt x="36484" y="32644"/>
                </a:lnTo>
                <a:lnTo>
                  <a:pt x="35524" y="31683"/>
                </a:lnTo>
                <a:lnTo>
                  <a:pt x="35524" y="0"/>
                </a:lnTo>
                <a:lnTo>
                  <a:pt x="23042" y="0"/>
                </a:lnTo>
                <a:lnTo>
                  <a:pt x="23042" y="1920"/>
                </a:lnTo>
                <a:lnTo>
                  <a:pt x="26883" y="1920"/>
                </a:lnTo>
                <a:lnTo>
                  <a:pt x="27843" y="2880"/>
                </a:lnTo>
                <a:lnTo>
                  <a:pt x="28803" y="3840"/>
                </a:lnTo>
                <a:lnTo>
                  <a:pt x="28803" y="27843"/>
                </a:lnTo>
                <a:lnTo>
                  <a:pt x="26883" y="30708"/>
                </a:lnTo>
                <a:lnTo>
                  <a:pt x="24963" y="31683"/>
                </a:lnTo>
                <a:lnTo>
                  <a:pt x="23042" y="32644"/>
                </a:lnTo>
                <a:lnTo>
                  <a:pt x="22082" y="33588"/>
                </a:lnTo>
                <a:lnTo>
                  <a:pt x="17282" y="33588"/>
                </a:lnTo>
                <a:lnTo>
                  <a:pt x="16322" y="32644"/>
                </a:lnTo>
                <a:lnTo>
                  <a:pt x="15361" y="31683"/>
                </a:lnTo>
                <a:lnTo>
                  <a:pt x="13441" y="30708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1" name="object 371"/>
          <p:cNvSpPr/>
          <p:nvPr/>
        </p:nvSpPr>
        <p:spPr>
          <a:xfrm>
            <a:off x="3873718" y="3932773"/>
            <a:ext cx="27843" cy="38389"/>
          </a:xfrm>
          <a:custGeom>
            <a:avLst/>
            <a:gdLst/>
            <a:ahLst/>
            <a:cxnLst/>
            <a:rect l="l" t="t" r="r" b="b"/>
            <a:pathLst>
              <a:path w="27843" h="38389">
                <a:moveTo>
                  <a:pt x="23042" y="7680"/>
                </a:moveTo>
                <a:lnTo>
                  <a:pt x="25923" y="7680"/>
                </a:lnTo>
                <a:lnTo>
                  <a:pt x="26883" y="6720"/>
                </a:lnTo>
                <a:lnTo>
                  <a:pt x="27843" y="5760"/>
                </a:lnTo>
                <a:lnTo>
                  <a:pt x="27843" y="2880"/>
                </a:lnTo>
                <a:lnTo>
                  <a:pt x="26883" y="1920"/>
                </a:lnTo>
                <a:lnTo>
                  <a:pt x="25923" y="960"/>
                </a:lnTo>
                <a:lnTo>
                  <a:pt x="24963" y="0"/>
                </a:lnTo>
                <a:lnTo>
                  <a:pt x="19202" y="0"/>
                </a:lnTo>
                <a:lnTo>
                  <a:pt x="15361" y="2880"/>
                </a:lnTo>
                <a:lnTo>
                  <a:pt x="12481" y="8641"/>
                </a:lnTo>
                <a:lnTo>
                  <a:pt x="12481" y="0"/>
                </a:lnTo>
                <a:lnTo>
                  <a:pt x="10561" y="0"/>
                </a:lnTo>
                <a:lnTo>
                  <a:pt x="0" y="4800"/>
                </a:lnTo>
                <a:lnTo>
                  <a:pt x="0" y="5760"/>
                </a:lnTo>
                <a:lnTo>
                  <a:pt x="960" y="5760"/>
                </a:lnTo>
                <a:lnTo>
                  <a:pt x="1920" y="4800"/>
                </a:lnTo>
                <a:lnTo>
                  <a:pt x="3840" y="4800"/>
                </a:lnTo>
                <a:lnTo>
                  <a:pt x="384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34549"/>
                </a:lnTo>
                <a:lnTo>
                  <a:pt x="4800" y="35509"/>
                </a:lnTo>
                <a:lnTo>
                  <a:pt x="3840" y="36484"/>
                </a:lnTo>
                <a:lnTo>
                  <a:pt x="0" y="36484"/>
                </a:lnTo>
                <a:lnTo>
                  <a:pt x="0" y="38389"/>
                </a:lnTo>
                <a:lnTo>
                  <a:pt x="19202" y="38389"/>
                </a:lnTo>
                <a:lnTo>
                  <a:pt x="19202" y="36484"/>
                </a:lnTo>
                <a:lnTo>
                  <a:pt x="15361" y="36484"/>
                </a:lnTo>
                <a:lnTo>
                  <a:pt x="14401" y="35509"/>
                </a:lnTo>
                <a:lnTo>
                  <a:pt x="13441" y="35509"/>
                </a:lnTo>
                <a:lnTo>
                  <a:pt x="13441" y="34549"/>
                </a:lnTo>
                <a:lnTo>
                  <a:pt x="12481" y="33604"/>
                </a:lnTo>
                <a:lnTo>
                  <a:pt x="12481" y="11521"/>
                </a:lnTo>
                <a:lnTo>
                  <a:pt x="14401" y="8641"/>
                </a:lnTo>
                <a:lnTo>
                  <a:pt x="15361" y="7680"/>
                </a:lnTo>
                <a:lnTo>
                  <a:pt x="16322" y="5760"/>
                </a:lnTo>
                <a:lnTo>
                  <a:pt x="19202" y="5760"/>
                </a:lnTo>
                <a:lnTo>
                  <a:pt x="21122" y="6720"/>
                </a:lnTo>
                <a:lnTo>
                  <a:pt x="22082" y="7680"/>
                </a:lnTo>
                <a:lnTo>
                  <a:pt x="23042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2" name="object 372"/>
          <p:cNvSpPr/>
          <p:nvPr/>
        </p:nvSpPr>
        <p:spPr>
          <a:xfrm>
            <a:off x="3904442" y="3932773"/>
            <a:ext cx="31668" cy="39349"/>
          </a:xfrm>
          <a:custGeom>
            <a:avLst/>
            <a:gdLst/>
            <a:ahLst/>
            <a:cxnLst/>
            <a:rect l="l" t="t" r="r" b="b"/>
            <a:pathLst>
              <a:path w="31668" h="39349">
                <a:moveTo>
                  <a:pt x="19202" y="3840"/>
                </a:moveTo>
                <a:lnTo>
                  <a:pt x="20162" y="4800"/>
                </a:lnTo>
                <a:lnTo>
                  <a:pt x="22082" y="5760"/>
                </a:lnTo>
                <a:lnTo>
                  <a:pt x="22082" y="7680"/>
                </a:lnTo>
                <a:lnTo>
                  <a:pt x="23042" y="8641"/>
                </a:lnTo>
                <a:lnTo>
                  <a:pt x="23042" y="12481"/>
                </a:lnTo>
                <a:lnTo>
                  <a:pt x="5760" y="12481"/>
                </a:lnTo>
                <a:lnTo>
                  <a:pt x="5760" y="9601"/>
                </a:lnTo>
                <a:lnTo>
                  <a:pt x="6720" y="6720"/>
                </a:lnTo>
                <a:lnTo>
                  <a:pt x="8641" y="5760"/>
                </a:lnTo>
                <a:lnTo>
                  <a:pt x="7680" y="1920"/>
                </a:lnTo>
                <a:lnTo>
                  <a:pt x="4800" y="4800"/>
                </a:lnTo>
                <a:lnTo>
                  <a:pt x="1920" y="8641"/>
                </a:lnTo>
                <a:lnTo>
                  <a:pt x="0" y="13426"/>
                </a:lnTo>
                <a:lnTo>
                  <a:pt x="0" y="25923"/>
                </a:lnTo>
                <a:lnTo>
                  <a:pt x="1920" y="30708"/>
                </a:lnTo>
                <a:lnTo>
                  <a:pt x="4800" y="34549"/>
                </a:lnTo>
                <a:lnTo>
                  <a:pt x="7680" y="37429"/>
                </a:lnTo>
                <a:lnTo>
                  <a:pt x="11521" y="39349"/>
                </a:lnTo>
                <a:lnTo>
                  <a:pt x="20162" y="39349"/>
                </a:lnTo>
                <a:lnTo>
                  <a:pt x="23987" y="38389"/>
                </a:lnTo>
                <a:lnTo>
                  <a:pt x="26883" y="34549"/>
                </a:lnTo>
                <a:lnTo>
                  <a:pt x="29763" y="31668"/>
                </a:lnTo>
                <a:lnTo>
                  <a:pt x="30723" y="28803"/>
                </a:lnTo>
                <a:lnTo>
                  <a:pt x="31668" y="24963"/>
                </a:lnTo>
                <a:lnTo>
                  <a:pt x="30723" y="23987"/>
                </a:lnTo>
                <a:lnTo>
                  <a:pt x="28788" y="26883"/>
                </a:lnTo>
                <a:lnTo>
                  <a:pt x="27828" y="29763"/>
                </a:lnTo>
                <a:lnTo>
                  <a:pt x="25923" y="30708"/>
                </a:lnTo>
                <a:lnTo>
                  <a:pt x="23987" y="32644"/>
                </a:lnTo>
                <a:lnTo>
                  <a:pt x="15361" y="32644"/>
                </a:lnTo>
                <a:lnTo>
                  <a:pt x="12481" y="31668"/>
                </a:lnTo>
                <a:lnTo>
                  <a:pt x="9601" y="27828"/>
                </a:lnTo>
                <a:lnTo>
                  <a:pt x="6720" y="24963"/>
                </a:lnTo>
                <a:lnTo>
                  <a:pt x="5760" y="20162"/>
                </a:lnTo>
                <a:lnTo>
                  <a:pt x="5760" y="15361"/>
                </a:lnTo>
                <a:lnTo>
                  <a:pt x="31668" y="15361"/>
                </a:lnTo>
                <a:lnTo>
                  <a:pt x="31668" y="10561"/>
                </a:lnTo>
                <a:lnTo>
                  <a:pt x="30723" y="6720"/>
                </a:lnTo>
                <a:lnTo>
                  <a:pt x="27828" y="3840"/>
                </a:lnTo>
                <a:lnTo>
                  <a:pt x="24947" y="960"/>
                </a:lnTo>
                <a:lnTo>
                  <a:pt x="21107" y="0"/>
                </a:lnTo>
                <a:lnTo>
                  <a:pt x="17266" y="0"/>
                </a:lnTo>
                <a:lnTo>
                  <a:pt x="15361" y="2880"/>
                </a:lnTo>
                <a:lnTo>
                  <a:pt x="18242" y="2880"/>
                </a:lnTo>
                <a:lnTo>
                  <a:pt x="1920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3" name="object 373"/>
          <p:cNvSpPr/>
          <p:nvPr/>
        </p:nvSpPr>
        <p:spPr>
          <a:xfrm>
            <a:off x="3912123" y="3932773"/>
            <a:ext cx="9585" cy="5760"/>
          </a:xfrm>
          <a:custGeom>
            <a:avLst/>
            <a:gdLst/>
            <a:ahLst/>
            <a:cxnLst/>
            <a:rect l="l" t="t" r="r" b="b"/>
            <a:pathLst>
              <a:path w="9585" h="5760">
                <a:moveTo>
                  <a:pt x="4800" y="0"/>
                </a:moveTo>
                <a:lnTo>
                  <a:pt x="0" y="1920"/>
                </a:lnTo>
                <a:lnTo>
                  <a:pt x="960" y="5760"/>
                </a:lnTo>
                <a:lnTo>
                  <a:pt x="2880" y="3840"/>
                </a:lnTo>
                <a:lnTo>
                  <a:pt x="4800" y="2880"/>
                </a:lnTo>
                <a:lnTo>
                  <a:pt x="7680" y="2880"/>
                </a:lnTo>
                <a:lnTo>
                  <a:pt x="9585" y="0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4" name="object 374"/>
          <p:cNvSpPr/>
          <p:nvPr/>
        </p:nvSpPr>
        <p:spPr>
          <a:xfrm>
            <a:off x="3438845" y="3845417"/>
            <a:ext cx="42245" cy="55671"/>
          </a:xfrm>
          <a:custGeom>
            <a:avLst/>
            <a:gdLst/>
            <a:ahLst/>
            <a:cxnLst/>
            <a:rect l="l" t="t" r="r" b="b"/>
            <a:pathLst>
              <a:path w="42245" h="55671">
                <a:moveTo>
                  <a:pt x="24002" y="55671"/>
                </a:moveTo>
                <a:lnTo>
                  <a:pt x="24002" y="54711"/>
                </a:lnTo>
                <a:lnTo>
                  <a:pt x="21122" y="54711"/>
                </a:lnTo>
                <a:lnTo>
                  <a:pt x="20177" y="53751"/>
                </a:lnTo>
                <a:lnTo>
                  <a:pt x="18242" y="53751"/>
                </a:lnTo>
                <a:lnTo>
                  <a:pt x="17282" y="52791"/>
                </a:lnTo>
                <a:lnTo>
                  <a:pt x="17282" y="51831"/>
                </a:lnTo>
                <a:lnTo>
                  <a:pt x="16322" y="50871"/>
                </a:lnTo>
                <a:lnTo>
                  <a:pt x="16322" y="28788"/>
                </a:lnTo>
                <a:lnTo>
                  <a:pt x="29763" y="28788"/>
                </a:lnTo>
                <a:lnTo>
                  <a:pt x="30723" y="29763"/>
                </a:lnTo>
                <a:lnTo>
                  <a:pt x="31683" y="29763"/>
                </a:lnTo>
                <a:lnTo>
                  <a:pt x="32644" y="30708"/>
                </a:lnTo>
                <a:lnTo>
                  <a:pt x="32644" y="31668"/>
                </a:lnTo>
                <a:lnTo>
                  <a:pt x="33604" y="32628"/>
                </a:lnTo>
                <a:lnTo>
                  <a:pt x="33604" y="36469"/>
                </a:lnTo>
                <a:lnTo>
                  <a:pt x="35524" y="36469"/>
                </a:lnTo>
                <a:lnTo>
                  <a:pt x="35524" y="17266"/>
                </a:lnTo>
                <a:lnTo>
                  <a:pt x="33604" y="17266"/>
                </a:lnTo>
                <a:lnTo>
                  <a:pt x="33604" y="21107"/>
                </a:lnTo>
                <a:lnTo>
                  <a:pt x="32644" y="23042"/>
                </a:lnTo>
                <a:lnTo>
                  <a:pt x="31683" y="23987"/>
                </a:lnTo>
                <a:lnTo>
                  <a:pt x="30723" y="24947"/>
                </a:lnTo>
                <a:lnTo>
                  <a:pt x="16322" y="24947"/>
                </a:lnTo>
                <a:lnTo>
                  <a:pt x="16322" y="3840"/>
                </a:lnTo>
                <a:lnTo>
                  <a:pt x="34564" y="3840"/>
                </a:lnTo>
                <a:lnTo>
                  <a:pt x="36484" y="4800"/>
                </a:lnTo>
                <a:lnTo>
                  <a:pt x="37444" y="5760"/>
                </a:lnTo>
                <a:lnTo>
                  <a:pt x="38404" y="6720"/>
                </a:lnTo>
                <a:lnTo>
                  <a:pt x="39364" y="7680"/>
                </a:lnTo>
                <a:lnTo>
                  <a:pt x="40325" y="9601"/>
                </a:lnTo>
                <a:lnTo>
                  <a:pt x="41285" y="12481"/>
                </a:lnTo>
                <a:lnTo>
                  <a:pt x="42245" y="12481"/>
                </a:lnTo>
                <a:lnTo>
                  <a:pt x="42245" y="0"/>
                </a:lnTo>
                <a:lnTo>
                  <a:pt x="0" y="0"/>
                </a:lnTo>
                <a:lnTo>
                  <a:pt x="0" y="1920"/>
                </a:lnTo>
                <a:lnTo>
                  <a:pt x="4800" y="1920"/>
                </a:lnTo>
                <a:lnTo>
                  <a:pt x="5775" y="2880"/>
                </a:lnTo>
                <a:lnTo>
                  <a:pt x="6736" y="3840"/>
                </a:lnTo>
                <a:lnTo>
                  <a:pt x="7680" y="3840"/>
                </a:lnTo>
                <a:lnTo>
                  <a:pt x="7680" y="4800"/>
                </a:lnTo>
                <a:lnTo>
                  <a:pt x="8641" y="5760"/>
                </a:lnTo>
                <a:lnTo>
                  <a:pt x="8641" y="49911"/>
                </a:lnTo>
                <a:lnTo>
                  <a:pt x="7680" y="51831"/>
                </a:lnTo>
                <a:lnTo>
                  <a:pt x="7680" y="52791"/>
                </a:lnTo>
                <a:lnTo>
                  <a:pt x="6736" y="53751"/>
                </a:lnTo>
                <a:lnTo>
                  <a:pt x="4800" y="54711"/>
                </a:lnTo>
                <a:lnTo>
                  <a:pt x="0" y="54711"/>
                </a:lnTo>
                <a:lnTo>
                  <a:pt x="0" y="55671"/>
                </a:lnTo>
                <a:lnTo>
                  <a:pt x="24002" y="55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5" name="object 375"/>
          <p:cNvSpPr/>
          <p:nvPr/>
        </p:nvSpPr>
        <p:spPr>
          <a:xfrm>
            <a:off x="3486851" y="3845417"/>
            <a:ext cx="47030" cy="55671"/>
          </a:xfrm>
          <a:custGeom>
            <a:avLst/>
            <a:gdLst/>
            <a:ahLst/>
            <a:cxnLst/>
            <a:rect l="l" t="t" r="r" b="b"/>
            <a:pathLst>
              <a:path w="47030" h="55671">
                <a:moveTo>
                  <a:pt x="28803" y="52791"/>
                </a:moveTo>
                <a:lnTo>
                  <a:pt x="27843" y="51831"/>
                </a:lnTo>
                <a:lnTo>
                  <a:pt x="26883" y="49911"/>
                </a:lnTo>
                <a:lnTo>
                  <a:pt x="26883" y="3840"/>
                </a:lnTo>
                <a:lnTo>
                  <a:pt x="39364" y="3840"/>
                </a:lnTo>
                <a:lnTo>
                  <a:pt x="40325" y="4800"/>
                </a:lnTo>
                <a:lnTo>
                  <a:pt x="42245" y="5760"/>
                </a:lnTo>
                <a:lnTo>
                  <a:pt x="43190" y="6720"/>
                </a:lnTo>
                <a:lnTo>
                  <a:pt x="44165" y="8641"/>
                </a:lnTo>
                <a:lnTo>
                  <a:pt x="44165" y="9601"/>
                </a:lnTo>
                <a:lnTo>
                  <a:pt x="45125" y="11521"/>
                </a:lnTo>
                <a:lnTo>
                  <a:pt x="45125" y="13426"/>
                </a:lnTo>
                <a:lnTo>
                  <a:pt x="47030" y="13426"/>
                </a:lnTo>
                <a:lnTo>
                  <a:pt x="46085" y="0"/>
                </a:lnTo>
                <a:lnTo>
                  <a:pt x="960" y="0"/>
                </a:lnTo>
                <a:lnTo>
                  <a:pt x="0" y="13426"/>
                </a:lnTo>
                <a:lnTo>
                  <a:pt x="1920" y="13426"/>
                </a:lnTo>
                <a:lnTo>
                  <a:pt x="1920" y="10561"/>
                </a:lnTo>
                <a:lnTo>
                  <a:pt x="2880" y="8641"/>
                </a:lnTo>
                <a:lnTo>
                  <a:pt x="3840" y="7680"/>
                </a:lnTo>
                <a:lnTo>
                  <a:pt x="4800" y="5760"/>
                </a:lnTo>
                <a:lnTo>
                  <a:pt x="5760" y="4800"/>
                </a:lnTo>
                <a:lnTo>
                  <a:pt x="6720" y="4800"/>
                </a:lnTo>
                <a:lnTo>
                  <a:pt x="8641" y="3840"/>
                </a:lnTo>
                <a:lnTo>
                  <a:pt x="19202" y="3840"/>
                </a:lnTo>
                <a:lnTo>
                  <a:pt x="19202" y="51831"/>
                </a:lnTo>
                <a:lnTo>
                  <a:pt x="18242" y="51831"/>
                </a:lnTo>
                <a:lnTo>
                  <a:pt x="17282" y="53751"/>
                </a:lnTo>
                <a:lnTo>
                  <a:pt x="15361" y="54711"/>
                </a:lnTo>
                <a:lnTo>
                  <a:pt x="11521" y="54711"/>
                </a:lnTo>
                <a:lnTo>
                  <a:pt x="11521" y="55671"/>
                </a:lnTo>
                <a:lnTo>
                  <a:pt x="35524" y="55671"/>
                </a:lnTo>
                <a:lnTo>
                  <a:pt x="35524" y="54711"/>
                </a:lnTo>
                <a:lnTo>
                  <a:pt x="30723" y="54711"/>
                </a:lnTo>
                <a:lnTo>
                  <a:pt x="29763" y="53751"/>
                </a:lnTo>
                <a:lnTo>
                  <a:pt x="28803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6" name="object 376"/>
          <p:cNvSpPr/>
          <p:nvPr/>
        </p:nvSpPr>
        <p:spPr>
          <a:xfrm>
            <a:off x="3536762" y="3844457"/>
            <a:ext cx="58567" cy="56631"/>
          </a:xfrm>
          <a:custGeom>
            <a:avLst/>
            <a:gdLst/>
            <a:ahLst/>
            <a:cxnLst/>
            <a:rect l="l" t="t" r="r" b="b"/>
            <a:pathLst>
              <a:path w="58567" h="56631">
                <a:moveTo>
                  <a:pt x="42245" y="48950"/>
                </a:moveTo>
                <a:lnTo>
                  <a:pt x="42245" y="53751"/>
                </a:lnTo>
                <a:lnTo>
                  <a:pt x="41285" y="54711"/>
                </a:lnTo>
                <a:lnTo>
                  <a:pt x="40325" y="54711"/>
                </a:lnTo>
                <a:lnTo>
                  <a:pt x="39364" y="55671"/>
                </a:lnTo>
                <a:lnTo>
                  <a:pt x="37444" y="55671"/>
                </a:lnTo>
                <a:lnTo>
                  <a:pt x="37444" y="56631"/>
                </a:lnTo>
                <a:lnTo>
                  <a:pt x="58567" y="56631"/>
                </a:lnTo>
                <a:lnTo>
                  <a:pt x="58567" y="55671"/>
                </a:lnTo>
                <a:lnTo>
                  <a:pt x="56647" y="55671"/>
                </a:lnTo>
                <a:lnTo>
                  <a:pt x="54726" y="54711"/>
                </a:lnTo>
                <a:lnTo>
                  <a:pt x="53766" y="53751"/>
                </a:lnTo>
                <a:lnTo>
                  <a:pt x="51846" y="52791"/>
                </a:lnTo>
                <a:lnTo>
                  <a:pt x="50886" y="49911"/>
                </a:lnTo>
                <a:lnTo>
                  <a:pt x="48966" y="46070"/>
                </a:lnTo>
                <a:lnTo>
                  <a:pt x="29763" y="0"/>
                </a:lnTo>
                <a:lnTo>
                  <a:pt x="36484" y="35509"/>
                </a:lnTo>
                <a:lnTo>
                  <a:pt x="17282" y="35509"/>
                </a:lnTo>
                <a:lnTo>
                  <a:pt x="28803" y="0"/>
                </a:lnTo>
                <a:lnTo>
                  <a:pt x="8641" y="46070"/>
                </a:lnTo>
                <a:lnTo>
                  <a:pt x="7680" y="49911"/>
                </a:lnTo>
                <a:lnTo>
                  <a:pt x="5775" y="52791"/>
                </a:lnTo>
                <a:lnTo>
                  <a:pt x="4800" y="53751"/>
                </a:lnTo>
                <a:lnTo>
                  <a:pt x="3840" y="54711"/>
                </a:lnTo>
                <a:lnTo>
                  <a:pt x="1935" y="54711"/>
                </a:lnTo>
                <a:lnTo>
                  <a:pt x="0" y="55671"/>
                </a:lnTo>
                <a:lnTo>
                  <a:pt x="0" y="56631"/>
                </a:lnTo>
                <a:lnTo>
                  <a:pt x="17282" y="56631"/>
                </a:lnTo>
                <a:lnTo>
                  <a:pt x="17282" y="55671"/>
                </a:lnTo>
                <a:lnTo>
                  <a:pt x="14401" y="54711"/>
                </a:lnTo>
                <a:lnTo>
                  <a:pt x="12481" y="54711"/>
                </a:lnTo>
                <a:lnTo>
                  <a:pt x="12481" y="53751"/>
                </a:lnTo>
                <a:lnTo>
                  <a:pt x="11521" y="53751"/>
                </a:lnTo>
                <a:lnTo>
                  <a:pt x="10561" y="52791"/>
                </a:lnTo>
                <a:lnTo>
                  <a:pt x="10561" y="50871"/>
                </a:lnTo>
                <a:lnTo>
                  <a:pt x="11521" y="48950"/>
                </a:lnTo>
                <a:lnTo>
                  <a:pt x="12481" y="47030"/>
                </a:lnTo>
                <a:lnTo>
                  <a:pt x="16322" y="38389"/>
                </a:lnTo>
                <a:lnTo>
                  <a:pt x="37444" y="38389"/>
                </a:lnTo>
                <a:lnTo>
                  <a:pt x="41285" y="46070"/>
                </a:lnTo>
                <a:lnTo>
                  <a:pt x="42245" y="48950"/>
                </a:lnTo>
                <a:close/>
              </a:path>
              <a:path w="58567" h="56631">
                <a:moveTo>
                  <a:pt x="28803" y="0"/>
                </a:moveTo>
                <a:lnTo>
                  <a:pt x="17282" y="35509"/>
                </a:lnTo>
                <a:lnTo>
                  <a:pt x="26883" y="12481"/>
                </a:lnTo>
                <a:lnTo>
                  <a:pt x="36484" y="35509"/>
                </a:lnTo>
                <a:lnTo>
                  <a:pt x="29763" y="0"/>
                </a:lnTo>
                <a:lnTo>
                  <a:pt x="288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7" name="object 377"/>
          <p:cNvSpPr/>
          <p:nvPr/>
        </p:nvSpPr>
        <p:spPr>
          <a:xfrm>
            <a:off x="3619332" y="3845417"/>
            <a:ext cx="23987" cy="55671"/>
          </a:xfrm>
          <a:custGeom>
            <a:avLst/>
            <a:gdLst/>
            <a:ahLst/>
            <a:cxnLst/>
            <a:rect l="l" t="t" r="r" b="b"/>
            <a:pathLst>
              <a:path w="23987" h="55671">
                <a:moveTo>
                  <a:pt x="15346" y="48950"/>
                </a:moveTo>
                <a:lnTo>
                  <a:pt x="15346" y="6720"/>
                </a:lnTo>
                <a:lnTo>
                  <a:pt x="16306" y="4800"/>
                </a:lnTo>
                <a:lnTo>
                  <a:pt x="17282" y="3840"/>
                </a:lnTo>
                <a:lnTo>
                  <a:pt x="18242" y="2880"/>
                </a:lnTo>
                <a:lnTo>
                  <a:pt x="19187" y="1920"/>
                </a:lnTo>
                <a:lnTo>
                  <a:pt x="23987" y="1920"/>
                </a:lnTo>
                <a:lnTo>
                  <a:pt x="23987" y="0"/>
                </a:lnTo>
                <a:lnTo>
                  <a:pt x="0" y="0"/>
                </a:lnTo>
                <a:lnTo>
                  <a:pt x="0" y="1920"/>
                </a:lnTo>
                <a:lnTo>
                  <a:pt x="4800" y="1920"/>
                </a:lnTo>
                <a:lnTo>
                  <a:pt x="5760" y="2880"/>
                </a:lnTo>
                <a:lnTo>
                  <a:pt x="6720" y="3840"/>
                </a:lnTo>
                <a:lnTo>
                  <a:pt x="7680" y="4800"/>
                </a:lnTo>
                <a:lnTo>
                  <a:pt x="7680" y="51831"/>
                </a:lnTo>
                <a:lnTo>
                  <a:pt x="6720" y="52791"/>
                </a:lnTo>
                <a:lnTo>
                  <a:pt x="5760" y="53751"/>
                </a:lnTo>
                <a:lnTo>
                  <a:pt x="3840" y="54711"/>
                </a:lnTo>
                <a:lnTo>
                  <a:pt x="0" y="54711"/>
                </a:lnTo>
                <a:lnTo>
                  <a:pt x="0" y="55671"/>
                </a:lnTo>
                <a:lnTo>
                  <a:pt x="23987" y="55671"/>
                </a:lnTo>
                <a:lnTo>
                  <a:pt x="23987" y="54711"/>
                </a:lnTo>
                <a:lnTo>
                  <a:pt x="20147" y="54711"/>
                </a:lnTo>
                <a:lnTo>
                  <a:pt x="19187" y="53751"/>
                </a:lnTo>
                <a:lnTo>
                  <a:pt x="18242" y="53751"/>
                </a:lnTo>
                <a:lnTo>
                  <a:pt x="17282" y="52791"/>
                </a:lnTo>
                <a:lnTo>
                  <a:pt x="16306" y="52791"/>
                </a:lnTo>
                <a:lnTo>
                  <a:pt x="16306" y="50871"/>
                </a:lnTo>
                <a:lnTo>
                  <a:pt x="15346" y="489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8" name="object 378"/>
          <p:cNvSpPr/>
          <p:nvPr/>
        </p:nvSpPr>
        <p:spPr>
          <a:xfrm>
            <a:off x="3646200" y="3862684"/>
            <a:ext cx="41285" cy="38404"/>
          </a:xfrm>
          <a:custGeom>
            <a:avLst/>
            <a:gdLst/>
            <a:ahLst/>
            <a:cxnLst/>
            <a:rect l="l" t="t" r="r" b="b"/>
            <a:pathLst>
              <a:path w="41285" h="38404">
                <a:moveTo>
                  <a:pt x="41285" y="38404"/>
                </a:moveTo>
                <a:lnTo>
                  <a:pt x="41285" y="37444"/>
                </a:lnTo>
                <a:lnTo>
                  <a:pt x="37444" y="37444"/>
                </a:lnTo>
                <a:lnTo>
                  <a:pt x="37444" y="36484"/>
                </a:lnTo>
                <a:lnTo>
                  <a:pt x="36484" y="36484"/>
                </a:lnTo>
                <a:lnTo>
                  <a:pt x="36484" y="35524"/>
                </a:lnTo>
                <a:lnTo>
                  <a:pt x="35524" y="34564"/>
                </a:lnTo>
                <a:lnTo>
                  <a:pt x="35524" y="10561"/>
                </a:lnTo>
                <a:lnTo>
                  <a:pt x="34564" y="8656"/>
                </a:lnTo>
                <a:lnTo>
                  <a:pt x="34564" y="6720"/>
                </a:lnTo>
                <a:lnTo>
                  <a:pt x="33604" y="3840"/>
                </a:lnTo>
                <a:lnTo>
                  <a:pt x="32644" y="2880"/>
                </a:lnTo>
                <a:lnTo>
                  <a:pt x="30723" y="1935"/>
                </a:lnTo>
                <a:lnTo>
                  <a:pt x="29763" y="975"/>
                </a:lnTo>
                <a:lnTo>
                  <a:pt x="27843" y="0"/>
                </a:lnTo>
                <a:lnTo>
                  <a:pt x="21122" y="0"/>
                </a:lnTo>
                <a:lnTo>
                  <a:pt x="17282" y="2880"/>
                </a:lnTo>
                <a:lnTo>
                  <a:pt x="12481" y="7680"/>
                </a:lnTo>
                <a:lnTo>
                  <a:pt x="12481" y="0"/>
                </a:lnTo>
                <a:lnTo>
                  <a:pt x="11521" y="0"/>
                </a:lnTo>
                <a:lnTo>
                  <a:pt x="0" y="4815"/>
                </a:lnTo>
                <a:lnTo>
                  <a:pt x="0" y="5775"/>
                </a:lnTo>
                <a:lnTo>
                  <a:pt x="4800" y="5775"/>
                </a:lnTo>
                <a:lnTo>
                  <a:pt x="5760" y="6720"/>
                </a:lnTo>
                <a:lnTo>
                  <a:pt x="5760" y="34564"/>
                </a:lnTo>
                <a:lnTo>
                  <a:pt x="4800" y="35524"/>
                </a:lnTo>
                <a:lnTo>
                  <a:pt x="4800" y="36484"/>
                </a:lnTo>
                <a:lnTo>
                  <a:pt x="2880" y="37444"/>
                </a:lnTo>
                <a:lnTo>
                  <a:pt x="0" y="37444"/>
                </a:lnTo>
                <a:lnTo>
                  <a:pt x="0" y="38404"/>
                </a:lnTo>
                <a:lnTo>
                  <a:pt x="19202" y="38404"/>
                </a:lnTo>
                <a:lnTo>
                  <a:pt x="19202" y="37444"/>
                </a:lnTo>
                <a:lnTo>
                  <a:pt x="15361" y="37444"/>
                </a:lnTo>
                <a:lnTo>
                  <a:pt x="15361" y="36484"/>
                </a:lnTo>
                <a:lnTo>
                  <a:pt x="14401" y="36484"/>
                </a:lnTo>
                <a:lnTo>
                  <a:pt x="13441" y="35524"/>
                </a:lnTo>
                <a:lnTo>
                  <a:pt x="13441" y="34564"/>
                </a:lnTo>
                <a:lnTo>
                  <a:pt x="12481" y="32644"/>
                </a:lnTo>
                <a:lnTo>
                  <a:pt x="12481" y="10561"/>
                </a:lnTo>
                <a:lnTo>
                  <a:pt x="16322" y="6720"/>
                </a:lnTo>
                <a:lnTo>
                  <a:pt x="19202" y="4815"/>
                </a:lnTo>
                <a:lnTo>
                  <a:pt x="24963" y="4815"/>
                </a:lnTo>
                <a:lnTo>
                  <a:pt x="25923" y="5775"/>
                </a:lnTo>
                <a:lnTo>
                  <a:pt x="26883" y="7680"/>
                </a:lnTo>
                <a:lnTo>
                  <a:pt x="27843" y="8656"/>
                </a:lnTo>
                <a:lnTo>
                  <a:pt x="28803" y="11521"/>
                </a:lnTo>
                <a:lnTo>
                  <a:pt x="28803" y="33604"/>
                </a:lnTo>
                <a:lnTo>
                  <a:pt x="27843" y="33604"/>
                </a:lnTo>
                <a:lnTo>
                  <a:pt x="27843" y="35524"/>
                </a:lnTo>
                <a:lnTo>
                  <a:pt x="26883" y="36484"/>
                </a:lnTo>
                <a:lnTo>
                  <a:pt x="25923" y="36484"/>
                </a:lnTo>
                <a:lnTo>
                  <a:pt x="24963" y="37444"/>
                </a:lnTo>
                <a:lnTo>
                  <a:pt x="22082" y="37444"/>
                </a:lnTo>
                <a:lnTo>
                  <a:pt x="22082" y="38404"/>
                </a:lnTo>
                <a:lnTo>
                  <a:pt x="41285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9" name="object 379"/>
          <p:cNvSpPr/>
          <p:nvPr/>
        </p:nvSpPr>
        <p:spPr>
          <a:xfrm>
            <a:off x="3690366" y="3843497"/>
            <a:ext cx="39349" cy="58552"/>
          </a:xfrm>
          <a:custGeom>
            <a:avLst/>
            <a:gdLst/>
            <a:ahLst/>
            <a:cxnLst/>
            <a:rect l="l" t="t" r="r" b="b"/>
            <a:pathLst>
              <a:path w="39349" h="58552">
                <a:moveTo>
                  <a:pt x="1920" y="50871"/>
                </a:moveTo>
                <a:lnTo>
                  <a:pt x="4800" y="53751"/>
                </a:lnTo>
                <a:lnTo>
                  <a:pt x="7680" y="57591"/>
                </a:lnTo>
                <a:lnTo>
                  <a:pt x="11521" y="58552"/>
                </a:lnTo>
                <a:lnTo>
                  <a:pt x="19202" y="58552"/>
                </a:lnTo>
                <a:lnTo>
                  <a:pt x="21122" y="57591"/>
                </a:lnTo>
                <a:lnTo>
                  <a:pt x="23042" y="56631"/>
                </a:lnTo>
                <a:lnTo>
                  <a:pt x="24963" y="55671"/>
                </a:lnTo>
                <a:lnTo>
                  <a:pt x="25923" y="53751"/>
                </a:lnTo>
                <a:lnTo>
                  <a:pt x="25923" y="58552"/>
                </a:lnTo>
                <a:lnTo>
                  <a:pt x="27843" y="58552"/>
                </a:lnTo>
                <a:lnTo>
                  <a:pt x="39349" y="54711"/>
                </a:lnTo>
                <a:lnTo>
                  <a:pt x="39349" y="52791"/>
                </a:lnTo>
                <a:lnTo>
                  <a:pt x="37444" y="53751"/>
                </a:lnTo>
                <a:lnTo>
                  <a:pt x="34564" y="53751"/>
                </a:lnTo>
                <a:lnTo>
                  <a:pt x="34564" y="52791"/>
                </a:lnTo>
                <a:lnTo>
                  <a:pt x="33604" y="52791"/>
                </a:lnTo>
                <a:lnTo>
                  <a:pt x="33604" y="49911"/>
                </a:lnTo>
                <a:lnTo>
                  <a:pt x="32644" y="47030"/>
                </a:lnTo>
                <a:lnTo>
                  <a:pt x="32644" y="0"/>
                </a:lnTo>
                <a:lnTo>
                  <a:pt x="31683" y="0"/>
                </a:lnTo>
                <a:lnTo>
                  <a:pt x="20162" y="3840"/>
                </a:lnTo>
                <a:lnTo>
                  <a:pt x="20162" y="5760"/>
                </a:lnTo>
                <a:lnTo>
                  <a:pt x="22082" y="4800"/>
                </a:lnTo>
                <a:lnTo>
                  <a:pt x="24963" y="4800"/>
                </a:lnTo>
                <a:lnTo>
                  <a:pt x="24963" y="5760"/>
                </a:lnTo>
                <a:lnTo>
                  <a:pt x="25923" y="5760"/>
                </a:lnTo>
                <a:lnTo>
                  <a:pt x="25923" y="22067"/>
                </a:lnTo>
                <a:lnTo>
                  <a:pt x="24002" y="20162"/>
                </a:lnTo>
                <a:lnTo>
                  <a:pt x="21122" y="19187"/>
                </a:lnTo>
                <a:lnTo>
                  <a:pt x="18242" y="19187"/>
                </a:lnTo>
                <a:lnTo>
                  <a:pt x="19202" y="22067"/>
                </a:lnTo>
                <a:lnTo>
                  <a:pt x="20162" y="22067"/>
                </a:lnTo>
                <a:lnTo>
                  <a:pt x="21122" y="23027"/>
                </a:lnTo>
                <a:lnTo>
                  <a:pt x="23042" y="24002"/>
                </a:lnTo>
                <a:lnTo>
                  <a:pt x="24002" y="24963"/>
                </a:lnTo>
                <a:lnTo>
                  <a:pt x="24963" y="25908"/>
                </a:lnTo>
                <a:lnTo>
                  <a:pt x="25923" y="27843"/>
                </a:lnTo>
                <a:lnTo>
                  <a:pt x="25923" y="50871"/>
                </a:lnTo>
                <a:lnTo>
                  <a:pt x="24002" y="52791"/>
                </a:lnTo>
                <a:lnTo>
                  <a:pt x="21122" y="54711"/>
                </a:lnTo>
                <a:lnTo>
                  <a:pt x="16322" y="54711"/>
                </a:lnTo>
                <a:lnTo>
                  <a:pt x="13441" y="52791"/>
                </a:lnTo>
                <a:lnTo>
                  <a:pt x="10561" y="49911"/>
                </a:lnTo>
                <a:lnTo>
                  <a:pt x="8641" y="47030"/>
                </a:lnTo>
                <a:lnTo>
                  <a:pt x="7680" y="43190"/>
                </a:lnTo>
                <a:lnTo>
                  <a:pt x="7680" y="31683"/>
                </a:lnTo>
                <a:lnTo>
                  <a:pt x="8641" y="27843"/>
                </a:lnTo>
                <a:lnTo>
                  <a:pt x="11521" y="24963"/>
                </a:lnTo>
                <a:lnTo>
                  <a:pt x="13441" y="23027"/>
                </a:lnTo>
                <a:lnTo>
                  <a:pt x="12481" y="19187"/>
                </a:lnTo>
                <a:lnTo>
                  <a:pt x="8641" y="21122"/>
                </a:lnTo>
                <a:lnTo>
                  <a:pt x="4800" y="25908"/>
                </a:lnTo>
                <a:lnTo>
                  <a:pt x="1920" y="30708"/>
                </a:lnTo>
                <a:lnTo>
                  <a:pt x="0" y="35524"/>
                </a:lnTo>
                <a:lnTo>
                  <a:pt x="0" y="46070"/>
                </a:lnTo>
                <a:lnTo>
                  <a:pt x="1920" y="5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0" name="object 380"/>
          <p:cNvSpPr/>
          <p:nvPr/>
        </p:nvSpPr>
        <p:spPr>
          <a:xfrm>
            <a:off x="3702847" y="3862684"/>
            <a:ext cx="6720" cy="3840"/>
          </a:xfrm>
          <a:custGeom>
            <a:avLst/>
            <a:gdLst/>
            <a:ahLst/>
            <a:cxnLst/>
            <a:rect l="l" t="t" r="r" b="b"/>
            <a:pathLst>
              <a:path w="6720" h="3840">
                <a:moveTo>
                  <a:pt x="5760" y="0"/>
                </a:moveTo>
                <a:lnTo>
                  <a:pt x="0" y="0"/>
                </a:lnTo>
                <a:lnTo>
                  <a:pt x="960" y="3840"/>
                </a:lnTo>
                <a:lnTo>
                  <a:pt x="2880" y="2880"/>
                </a:lnTo>
                <a:lnTo>
                  <a:pt x="6720" y="2880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1" name="object 381"/>
          <p:cNvSpPr/>
          <p:nvPr/>
        </p:nvSpPr>
        <p:spPr>
          <a:xfrm>
            <a:off x="3728770" y="3863660"/>
            <a:ext cx="41269" cy="38389"/>
          </a:xfrm>
          <a:custGeom>
            <a:avLst/>
            <a:gdLst/>
            <a:ahLst/>
            <a:cxnLst/>
            <a:rect l="l" t="t" r="r" b="b"/>
            <a:pathLst>
              <a:path w="41269" h="38389">
                <a:moveTo>
                  <a:pt x="13441" y="0"/>
                </a:moveTo>
                <a:lnTo>
                  <a:pt x="0" y="0"/>
                </a:lnTo>
                <a:lnTo>
                  <a:pt x="0" y="1904"/>
                </a:lnTo>
                <a:lnTo>
                  <a:pt x="3825" y="1904"/>
                </a:lnTo>
                <a:lnTo>
                  <a:pt x="4785" y="2865"/>
                </a:lnTo>
                <a:lnTo>
                  <a:pt x="5760" y="2865"/>
                </a:lnTo>
                <a:lnTo>
                  <a:pt x="5760" y="4800"/>
                </a:lnTo>
                <a:lnTo>
                  <a:pt x="6720" y="5745"/>
                </a:lnTo>
                <a:lnTo>
                  <a:pt x="6720" y="32628"/>
                </a:lnTo>
                <a:lnTo>
                  <a:pt x="7665" y="34549"/>
                </a:lnTo>
                <a:lnTo>
                  <a:pt x="8625" y="35509"/>
                </a:lnTo>
                <a:lnTo>
                  <a:pt x="10561" y="37429"/>
                </a:lnTo>
                <a:lnTo>
                  <a:pt x="11506" y="38389"/>
                </a:lnTo>
                <a:lnTo>
                  <a:pt x="19187" y="38389"/>
                </a:lnTo>
                <a:lnTo>
                  <a:pt x="21107" y="37429"/>
                </a:lnTo>
                <a:lnTo>
                  <a:pt x="23027" y="36469"/>
                </a:lnTo>
                <a:lnTo>
                  <a:pt x="24947" y="34549"/>
                </a:lnTo>
                <a:lnTo>
                  <a:pt x="28788" y="30708"/>
                </a:lnTo>
                <a:lnTo>
                  <a:pt x="28788" y="38389"/>
                </a:lnTo>
                <a:lnTo>
                  <a:pt x="30708" y="38389"/>
                </a:lnTo>
                <a:lnTo>
                  <a:pt x="41269" y="34549"/>
                </a:lnTo>
                <a:lnTo>
                  <a:pt x="41269" y="32628"/>
                </a:lnTo>
                <a:lnTo>
                  <a:pt x="40309" y="33588"/>
                </a:lnTo>
                <a:lnTo>
                  <a:pt x="37429" y="33588"/>
                </a:lnTo>
                <a:lnTo>
                  <a:pt x="36469" y="32628"/>
                </a:lnTo>
                <a:lnTo>
                  <a:pt x="35509" y="31668"/>
                </a:lnTo>
                <a:lnTo>
                  <a:pt x="35509" y="0"/>
                </a:lnTo>
                <a:lnTo>
                  <a:pt x="23027" y="0"/>
                </a:lnTo>
                <a:lnTo>
                  <a:pt x="23027" y="1904"/>
                </a:lnTo>
                <a:lnTo>
                  <a:pt x="26868" y="1904"/>
                </a:lnTo>
                <a:lnTo>
                  <a:pt x="27828" y="2865"/>
                </a:lnTo>
                <a:lnTo>
                  <a:pt x="27828" y="3840"/>
                </a:lnTo>
                <a:lnTo>
                  <a:pt x="28788" y="4800"/>
                </a:lnTo>
                <a:lnTo>
                  <a:pt x="28788" y="28788"/>
                </a:lnTo>
                <a:lnTo>
                  <a:pt x="26868" y="30708"/>
                </a:lnTo>
                <a:lnTo>
                  <a:pt x="24947" y="31668"/>
                </a:lnTo>
                <a:lnTo>
                  <a:pt x="23027" y="32628"/>
                </a:lnTo>
                <a:lnTo>
                  <a:pt x="22067" y="33588"/>
                </a:lnTo>
                <a:lnTo>
                  <a:pt x="16306" y="33588"/>
                </a:lnTo>
                <a:lnTo>
                  <a:pt x="14386" y="32628"/>
                </a:lnTo>
                <a:lnTo>
                  <a:pt x="13441" y="30708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2" name="object 382"/>
          <p:cNvSpPr/>
          <p:nvPr/>
        </p:nvSpPr>
        <p:spPr>
          <a:xfrm>
            <a:off x="3774841" y="3862684"/>
            <a:ext cx="25923" cy="39364"/>
          </a:xfrm>
          <a:custGeom>
            <a:avLst/>
            <a:gdLst/>
            <a:ahLst/>
            <a:cxnLst/>
            <a:rect l="l" t="t" r="r" b="b"/>
            <a:pathLst>
              <a:path w="25923" h="39364">
                <a:moveTo>
                  <a:pt x="0" y="25923"/>
                </a:moveTo>
                <a:lnTo>
                  <a:pt x="0" y="39364"/>
                </a:lnTo>
                <a:lnTo>
                  <a:pt x="960" y="39364"/>
                </a:lnTo>
                <a:lnTo>
                  <a:pt x="1920" y="38404"/>
                </a:lnTo>
                <a:lnTo>
                  <a:pt x="4800" y="38404"/>
                </a:lnTo>
                <a:lnTo>
                  <a:pt x="7680" y="39364"/>
                </a:lnTo>
                <a:lnTo>
                  <a:pt x="16322" y="39364"/>
                </a:lnTo>
                <a:lnTo>
                  <a:pt x="19202" y="38404"/>
                </a:lnTo>
                <a:lnTo>
                  <a:pt x="21122" y="36484"/>
                </a:lnTo>
                <a:lnTo>
                  <a:pt x="24002" y="34564"/>
                </a:lnTo>
                <a:lnTo>
                  <a:pt x="25923" y="31683"/>
                </a:lnTo>
                <a:lnTo>
                  <a:pt x="25923" y="24002"/>
                </a:lnTo>
                <a:lnTo>
                  <a:pt x="23042" y="20162"/>
                </a:lnTo>
                <a:lnTo>
                  <a:pt x="17282" y="17282"/>
                </a:lnTo>
                <a:lnTo>
                  <a:pt x="11521" y="14401"/>
                </a:lnTo>
                <a:lnTo>
                  <a:pt x="8641" y="13441"/>
                </a:lnTo>
                <a:lnTo>
                  <a:pt x="6720" y="12496"/>
                </a:lnTo>
                <a:lnTo>
                  <a:pt x="5760" y="11521"/>
                </a:lnTo>
                <a:lnTo>
                  <a:pt x="4800" y="10561"/>
                </a:lnTo>
                <a:lnTo>
                  <a:pt x="4800" y="4815"/>
                </a:lnTo>
                <a:lnTo>
                  <a:pt x="6720" y="3840"/>
                </a:lnTo>
                <a:lnTo>
                  <a:pt x="7680" y="2880"/>
                </a:lnTo>
                <a:lnTo>
                  <a:pt x="15361" y="2880"/>
                </a:lnTo>
                <a:lnTo>
                  <a:pt x="17282" y="4815"/>
                </a:lnTo>
                <a:lnTo>
                  <a:pt x="19202" y="5775"/>
                </a:lnTo>
                <a:lnTo>
                  <a:pt x="20162" y="8656"/>
                </a:lnTo>
                <a:lnTo>
                  <a:pt x="21122" y="12496"/>
                </a:lnTo>
                <a:lnTo>
                  <a:pt x="23042" y="12496"/>
                </a:lnTo>
                <a:lnTo>
                  <a:pt x="23042" y="0"/>
                </a:lnTo>
                <a:lnTo>
                  <a:pt x="21122" y="0"/>
                </a:lnTo>
                <a:lnTo>
                  <a:pt x="21122" y="975"/>
                </a:lnTo>
                <a:lnTo>
                  <a:pt x="20162" y="975"/>
                </a:lnTo>
                <a:lnTo>
                  <a:pt x="20162" y="1935"/>
                </a:lnTo>
                <a:lnTo>
                  <a:pt x="19202" y="1935"/>
                </a:lnTo>
                <a:lnTo>
                  <a:pt x="18242" y="975"/>
                </a:lnTo>
                <a:lnTo>
                  <a:pt x="16322" y="975"/>
                </a:lnTo>
                <a:lnTo>
                  <a:pt x="14401" y="0"/>
                </a:lnTo>
                <a:lnTo>
                  <a:pt x="7680" y="0"/>
                </a:lnTo>
                <a:lnTo>
                  <a:pt x="4800" y="975"/>
                </a:lnTo>
                <a:lnTo>
                  <a:pt x="2880" y="2880"/>
                </a:lnTo>
                <a:lnTo>
                  <a:pt x="960" y="4815"/>
                </a:lnTo>
                <a:lnTo>
                  <a:pt x="0" y="7680"/>
                </a:lnTo>
                <a:lnTo>
                  <a:pt x="0" y="15361"/>
                </a:lnTo>
                <a:lnTo>
                  <a:pt x="1920" y="16337"/>
                </a:lnTo>
                <a:lnTo>
                  <a:pt x="2880" y="18242"/>
                </a:lnTo>
                <a:lnTo>
                  <a:pt x="5760" y="20162"/>
                </a:lnTo>
                <a:lnTo>
                  <a:pt x="9601" y="22082"/>
                </a:lnTo>
                <a:lnTo>
                  <a:pt x="13441" y="24002"/>
                </a:lnTo>
                <a:lnTo>
                  <a:pt x="16322" y="25923"/>
                </a:lnTo>
                <a:lnTo>
                  <a:pt x="17282" y="26883"/>
                </a:lnTo>
                <a:lnTo>
                  <a:pt x="19202" y="27843"/>
                </a:lnTo>
                <a:lnTo>
                  <a:pt x="19202" y="34564"/>
                </a:lnTo>
                <a:lnTo>
                  <a:pt x="17282" y="35524"/>
                </a:lnTo>
                <a:lnTo>
                  <a:pt x="16322" y="36484"/>
                </a:lnTo>
                <a:lnTo>
                  <a:pt x="15361" y="37444"/>
                </a:lnTo>
                <a:lnTo>
                  <a:pt x="10561" y="37444"/>
                </a:lnTo>
                <a:lnTo>
                  <a:pt x="7680" y="36484"/>
                </a:lnTo>
                <a:lnTo>
                  <a:pt x="5760" y="34564"/>
                </a:lnTo>
                <a:lnTo>
                  <a:pt x="3840" y="32644"/>
                </a:lnTo>
                <a:lnTo>
                  <a:pt x="1920" y="29763"/>
                </a:lnTo>
                <a:lnTo>
                  <a:pt x="960" y="25923"/>
                </a:lnTo>
                <a:lnTo>
                  <a:pt x="0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3" name="object 383"/>
          <p:cNvSpPr/>
          <p:nvPr/>
        </p:nvSpPr>
        <p:spPr>
          <a:xfrm>
            <a:off x="3804605" y="3851178"/>
            <a:ext cx="22082" cy="50871"/>
          </a:xfrm>
          <a:custGeom>
            <a:avLst/>
            <a:gdLst/>
            <a:ahLst/>
            <a:cxnLst/>
            <a:rect l="l" t="t" r="r" b="b"/>
            <a:pathLst>
              <a:path w="22082" h="50871">
                <a:moveTo>
                  <a:pt x="7680" y="48950"/>
                </a:moveTo>
                <a:lnTo>
                  <a:pt x="9601" y="49911"/>
                </a:lnTo>
                <a:lnTo>
                  <a:pt x="10561" y="50871"/>
                </a:lnTo>
                <a:lnTo>
                  <a:pt x="14401" y="50871"/>
                </a:lnTo>
                <a:lnTo>
                  <a:pt x="16322" y="49911"/>
                </a:lnTo>
                <a:lnTo>
                  <a:pt x="18242" y="48950"/>
                </a:lnTo>
                <a:lnTo>
                  <a:pt x="20162" y="47030"/>
                </a:lnTo>
                <a:lnTo>
                  <a:pt x="21122" y="45110"/>
                </a:lnTo>
                <a:lnTo>
                  <a:pt x="22082" y="43190"/>
                </a:lnTo>
                <a:lnTo>
                  <a:pt x="21122" y="43190"/>
                </a:lnTo>
                <a:lnTo>
                  <a:pt x="20162" y="44150"/>
                </a:lnTo>
                <a:lnTo>
                  <a:pt x="20162" y="45110"/>
                </a:lnTo>
                <a:lnTo>
                  <a:pt x="19187" y="45110"/>
                </a:lnTo>
                <a:lnTo>
                  <a:pt x="18242" y="46070"/>
                </a:lnTo>
                <a:lnTo>
                  <a:pt x="15361" y="46070"/>
                </a:lnTo>
                <a:lnTo>
                  <a:pt x="14401" y="45110"/>
                </a:lnTo>
                <a:lnTo>
                  <a:pt x="13441" y="45110"/>
                </a:lnTo>
                <a:lnTo>
                  <a:pt x="12481" y="44150"/>
                </a:lnTo>
                <a:lnTo>
                  <a:pt x="12481" y="15346"/>
                </a:lnTo>
                <a:lnTo>
                  <a:pt x="21122" y="15346"/>
                </a:lnTo>
                <a:lnTo>
                  <a:pt x="21122" y="12481"/>
                </a:lnTo>
                <a:lnTo>
                  <a:pt x="12481" y="12481"/>
                </a:lnTo>
                <a:lnTo>
                  <a:pt x="12481" y="0"/>
                </a:lnTo>
                <a:lnTo>
                  <a:pt x="11521" y="0"/>
                </a:lnTo>
                <a:lnTo>
                  <a:pt x="10561" y="2880"/>
                </a:lnTo>
                <a:lnTo>
                  <a:pt x="9601" y="4800"/>
                </a:lnTo>
                <a:lnTo>
                  <a:pt x="8641" y="5760"/>
                </a:lnTo>
                <a:lnTo>
                  <a:pt x="7680" y="7665"/>
                </a:lnTo>
                <a:lnTo>
                  <a:pt x="5760" y="9601"/>
                </a:lnTo>
                <a:lnTo>
                  <a:pt x="4800" y="11506"/>
                </a:lnTo>
                <a:lnTo>
                  <a:pt x="2880" y="12481"/>
                </a:lnTo>
                <a:lnTo>
                  <a:pt x="960" y="13441"/>
                </a:lnTo>
                <a:lnTo>
                  <a:pt x="0" y="14386"/>
                </a:lnTo>
                <a:lnTo>
                  <a:pt x="0" y="15346"/>
                </a:lnTo>
                <a:lnTo>
                  <a:pt x="5760" y="15346"/>
                </a:lnTo>
                <a:lnTo>
                  <a:pt x="5760" y="45110"/>
                </a:lnTo>
                <a:lnTo>
                  <a:pt x="6720" y="47030"/>
                </a:lnTo>
                <a:lnTo>
                  <a:pt x="6720" y="47990"/>
                </a:lnTo>
                <a:lnTo>
                  <a:pt x="7680" y="489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4" name="object 384"/>
          <p:cNvSpPr/>
          <p:nvPr/>
        </p:nvSpPr>
        <p:spPr>
          <a:xfrm>
            <a:off x="3826687" y="3862684"/>
            <a:ext cx="27828" cy="38404"/>
          </a:xfrm>
          <a:custGeom>
            <a:avLst/>
            <a:gdLst/>
            <a:ahLst/>
            <a:cxnLst/>
            <a:rect l="l" t="t" r="r" b="b"/>
            <a:pathLst>
              <a:path w="27828" h="38404">
                <a:moveTo>
                  <a:pt x="22067" y="7680"/>
                </a:moveTo>
                <a:lnTo>
                  <a:pt x="23027" y="8656"/>
                </a:lnTo>
                <a:lnTo>
                  <a:pt x="24947" y="8656"/>
                </a:lnTo>
                <a:lnTo>
                  <a:pt x="25908" y="7680"/>
                </a:lnTo>
                <a:lnTo>
                  <a:pt x="26868" y="7680"/>
                </a:lnTo>
                <a:lnTo>
                  <a:pt x="27828" y="6720"/>
                </a:lnTo>
                <a:lnTo>
                  <a:pt x="27828" y="1935"/>
                </a:lnTo>
                <a:lnTo>
                  <a:pt x="26868" y="975"/>
                </a:lnTo>
                <a:lnTo>
                  <a:pt x="25908" y="975"/>
                </a:lnTo>
                <a:lnTo>
                  <a:pt x="23987" y="0"/>
                </a:lnTo>
                <a:lnTo>
                  <a:pt x="19187" y="0"/>
                </a:lnTo>
                <a:lnTo>
                  <a:pt x="16306" y="2880"/>
                </a:lnTo>
                <a:lnTo>
                  <a:pt x="13441" y="8656"/>
                </a:lnTo>
                <a:lnTo>
                  <a:pt x="13441" y="0"/>
                </a:lnTo>
                <a:lnTo>
                  <a:pt x="11506" y="0"/>
                </a:lnTo>
                <a:lnTo>
                  <a:pt x="0" y="4815"/>
                </a:lnTo>
                <a:lnTo>
                  <a:pt x="0" y="5775"/>
                </a:lnTo>
                <a:lnTo>
                  <a:pt x="4785" y="5775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8656"/>
                </a:lnTo>
                <a:lnTo>
                  <a:pt x="6720" y="33604"/>
                </a:lnTo>
                <a:lnTo>
                  <a:pt x="5760" y="34564"/>
                </a:lnTo>
                <a:lnTo>
                  <a:pt x="5760" y="35524"/>
                </a:lnTo>
                <a:lnTo>
                  <a:pt x="4785" y="36484"/>
                </a:lnTo>
                <a:lnTo>
                  <a:pt x="3825" y="36484"/>
                </a:lnTo>
                <a:lnTo>
                  <a:pt x="1920" y="37444"/>
                </a:lnTo>
                <a:lnTo>
                  <a:pt x="0" y="37444"/>
                </a:lnTo>
                <a:lnTo>
                  <a:pt x="0" y="38404"/>
                </a:lnTo>
                <a:lnTo>
                  <a:pt x="20147" y="38404"/>
                </a:lnTo>
                <a:lnTo>
                  <a:pt x="20147" y="37444"/>
                </a:lnTo>
                <a:lnTo>
                  <a:pt x="18227" y="37444"/>
                </a:lnTo>
                <a:lnTo>
                  <a:pt x="16306" y="36484"/>
                </a:lnTo>
                <a:lnTo>
                  <a:pt x="15346" y="36484"/>
                </a:lnTo>
                <a:lnTo>
                  <a:pt x="15346" y="35524"/>
                </a:lnTo>
                <a:lnTo>
                  <a:pt x="14386" y="35524"/>
                </a:lnTo>
                <a:lnTo>
                  <a:pt x="13441" y="34564"/>
                </a:lnTo>
                <a:lnTo>
                  <a:pt x="13441" y="11521"/>
                </a:lnTo>
                <a:lnTo>
                  <a:pt x="14386" y="9601"/>
                </a:lnTo>
                <a:lnTo>
                  <a:pt x="15346" y="7680"/>
                </a:lnTo>
                <a:lnTo>
                  <a:pt x="17282" y="6720"/>
                </a:lnTo>
                <a:lnTo>
                  <a:pt x="17282" y="5775"/>
                </a:lnTo>
                <a:lnTo>
                  <a:pt x="20147" y="5775"/>
                </a:lnTo>
                <a:lnTo>
                  <a:pt x="21107" y="6720"/>
                </a:lnTo>
                <a:lnTo>
                  <a:pt x="22067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5" name="object 385"/>
          <p:cNvSpPr/>
          <p:nvPr/>
        </p:nvSpPr>
        <p:spPr>
          <a:xfrm>
            <a:off x="3862197" y="3843497"/>
            <a:ext cx="8641" cy="7680"/>
          </a:xfrm>
          <a:custGeom>
            <a:avLst/>
            <a:gdLst/>
            <a:ahLst/>
            <a:cxnLst/>
            <a:rect l="l" t="t" r="r" b="b"/>
            <a:pathLst>
              <a:path w="8641" h="7680">
                <a:moveTo>
                  <a:pt x="8641" y="1920"/>
                </a:moveTo>
                <a:lnTo>
                  <a:pt x="7680" y="960"/>
                </a:lnTo>
                <a:lnTo>
                  <a:pt x="6720" y="0"/>
                </a:lnTo>
                <a:lnTo>
                  <a:pt x="192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4800"/>
                </a:lnTo>
                <a:lnTo>
                  <a:pt x="960" y="5760"/>
                </a:lnTo>
                <a:lnTo>
                  <a:pt x="1920" y="6720"/>
                </a:lnTo>
                <a:lnTo>
                  <a:pt x="1920" y="7680"/>
                </a:lnTo>
                <a:lnTo>
                  <a:pt x="6720" y="7680"/>
                </a:lnTo>
                <a:lnTo>
                  <a:pt x="7680" y="6720"/>
                </a:lnTo>
                <a:lnTo>
                  <a:pt x="8641" y="5760"/>
                </a:lnTo>
                <a:lnTo>
                  <a:pt x="8641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6" name="object 386"/>
          <p:cNvSpPr/>
          <p:nvPr/>
        </p:nvSpPr>
        <p:spPr>
          <a:xfrm>
            <a:off x="3857396" y="3862684"/>
            <a:ext cx="18242" cy="38404"/>
          </a:xfrm>
          <a:custGeom>
            <a:avLst/>
            <a:gdLst/>
            <a:ahLst/>
            <a:cxnLst/>
            <a:rect l="l" t="t" r="r" b="b"/>
            <a:pathLst>
              <a:path w="18242" h="38404">
                <a:moveTo>
                  <a:pt x="10561" y="0"/>
                </a:moveTo>
                <a:lnTo>
                  <a:pt x="0" y="4815"/>
                </a:lnTo>
                <a:lnTo>
                  <a:pt x="0" y="5775"/>
                </a:lnTo>
                <a:lnTo>
                  <a:pt x="4800" y="5775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34564"/>
                </a:lnTo>
                <a:lnTo>
                  <a:pt x="4800" y="35524"/>
                </a:lnTo>
                <a:lnTo>
                  <a:pt x="4800" y="36484"/>
                </a:lnTo>
                <a:lnTo>
                  <a:pt x="3840" y="36484"/>
                </a:lnTo>
                <a:lnTo>
                  <a:pt x="2880" y="37444"/>
                </a:lnTo>
                <a:lnTo>
                  <a:pt x="0" y="37444"/>
                </a:lnTo>
                <a:lnTo>
                  <a:pt x="0" y="38404"/>
                </a:lnTo>
                <a:lnTo>
                  <a:pt x="18242" y="38404"/>
                </a:lnTo>
                <a:lnTo>
                  <a:pt x="18242" y="37444"/>
                </a:lnTo>
                <a:lnTo>
                  <a:pt x="15361" y="37444"/>
                </a:lnTo>
                <a:lnTo>
                  <a:pt x="14401" y="36484"/>
                </a:lnTo>
                <a:lnTo>
                  <a:pt x="13441" y="35524"/>
                </a:lnTo>
                <a:lnTo>
                  <a:pt x="13441" y="34564"/>
                </a:lnTo>
                <a:lnTo>
                  <a:pt x="12481" y="33604"/>
                </a:lnTo>
                <a:lnTo>
                  <a:pt x="12481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7" name="object 387"/>
          <p:cNvSpPr/>
          <p:nvPr/>
        </p:nvSpPr>
        <p:spPr>
          <a:xfrm>
            <a:off x="3880439" y="3862684"/>
            <a:ext cx="34564" cy="39364"/>
          </a:xfrm>
          <a:custGeom>
            <a:avLst/>
            <a:gdLst/>
            <a:ahLst/>
            <a:cxnLst/>
            <a:rect l="l" t="t" r="r" b="b"/>
            <a:pathLst>
              <a:path w="34564" h="39364">
                <a:moveTo>
                  <a:pt x="34564" y="33604"/>
                </a:moveTo>
                <a:lnTo>
                  <a:pt x="34564" y="30723"/>
                </a:lnTo>
                <a:lnTo>
                  <a:pt x="32644" y="32644"/>
                </a:lnTo>
                <a:lnTo>
                  <a:pt x="31683" y="33604"/>
                </a:lnTo>
                <a:lnTo>
                  <a:pt x="30723" y="33604"/>
                </a:lnTo>
                <a:lnTo>
                  <a:pt x="30723" y="34564"/>
                </a:lnTo>
                <a:lnTo>
                  <a:pt x="29763" y="34564"/>
                </a:lnTo>
                <a:lnTo>
                  <a:pt x="28803" y="33604"/>
                </a:lnTo>
                <a:lnTo>
                  <a:pt x="27843" y="32644"/>
                </a:lnTo>
                <a:lnTo>
                  <a:pt x="27843" y="6720"/>
                </a:lnTo>
                <a:lnTo>
                  <a:pt x="26883" y="5775"/>
                </a:lnTo>
                <a:lnTo>
                  <a:pt x="25923" y="3840"/>
                </a:lnTo>
                <a:lnTo>
                  <a:pt x="24963" y="2880"/>
                </a:lnTo>
                <a:lnTo>
                  <a:pt x="23042" y="1935"/>
                </a:lnTo>
                <a:lnTo>
                  <a:pt x="21122" y="975"/>
                </a:lnTo>
                <a:lnTo>
                  <a:pt x="18242" y="0"/>
                </a:lnTo>
                <a:lnTo>
                  <a:pt x="10561" y="0"/>
                </a:lnTo>
                <a:lnTo>
                  <a:pt x="7680" y="975"/>
                </a:lnTo>
                <a:lnTo>
                  <a:pt x="4800" y="2880"/>
                </a:lnTo>
                <a:lnTo>
                  <a:pt x="2880" y="4815"/>
                </a:lnTo>
                <a:lnTo>
                  <a:pt x="1920" y="6720"/>
                </a:lnTo>
                <a:lnTo>
                  <a:pt x="1920" y="11521"/>
                </a:lnTo>
                <a:lnTo>
                  <a:pt x="2880" y="12496"/>
                </a:lnTo>
                <a:lnTo>
                  <a:pt x="2880" y="13441"/>
                </a:lnTo>
                <a:lnTo>
                  <a:pt x="6720" y="13441"/>
                </a:lnTo>
                <a:lnTo>
                  <a:pt x="7680" y="12496"/>
                </a:lnTo>
                <a:lnTo>
                  <a:pt x="7680" y="11521"/>
                </a:lnTo>
                <a:lnTo>
                  <a:pt x="8641" y="10561"/>
                </a:lnTo>
                <a:lnTo>
                  <a:pt x="8641" y="4815"/>
                </a:lnTo>
                <a:lnTo>
                  <a:pt x="9601" y="3840"/>
                </a:lnTo>
                <a:lnTo>
                  <a:pt x="10561" y="2880"/>
                </a:lnTo>
                <a:lnTo>
                  <a:pt x="18242" y="2880"/>
                </a:lnTo>
                <a:lnTo>
                  <a:pt x="19202" y="4815"/>
                </a:lnTo>
                <a:lnTo>
                  <a:pt x="20162" y="5775"/>
                </a:lnTo>
                <a:lnTo>
                  <a:pt x="21122" y="8656"/>
                </a:lnTo>
                <a:lnTo>
                  <a:pt x="21122" y="13441"/>
                </a:lnTo>
                <a:lnTo>
                  <a:pt x="14401" y="16337"/>
                </a:lnTo>
                <a:lnTo>
                  <a:pt x="9601" y="18242"/>
                </a:lnTo>
                <a:lnTo>
                  <a:pt x="8641" y="24002"/>
                </a:lnTo>
                <a:lnTo>
                  <a:pt x="9601" y="22082"/>
                </a:lnTo>
                <a:lnTo>
                  <a:pt x="10561" y="21122"/>
                </a:lnTo>
                <a:lnTo>
                  <a:pt x="13441" y="20162"/>
                </a:lnTo>
                <a:lnTo>
                  <a:pt x="14401" y="19202"/>
                </a:lnTo>
                <a:lnTo>
                  <a:pt x="17282" y="18242"/>
                </a:lnTo>
                <a:lnTo>
                  <a:pt x="21122" y="16337"/>
                </a:lnTo>
                <a:lnTo>
                  <a:pt x="21122" y="30723"/>
                </a:lnTo>
                <a:lnTo>
                  <a:pt x="17282" y="33604"/>
                </a:lnTo>
                <a:lnTo>
                  <a:pt x="14401" y="34564"/>
                </a:lnTo>
                <a:lnTo>
                  <a:pt x="11521" y="34564"/>
                </a:lnTo>
                <a:lnTo>
                  <a:pt x="9601" y="33604"/>
                </a:lnTo>
                <a:lnTo>
                  <a:pt x="8641" y="32644"/>
                </a:lnTo>
                <a:lnTo>
                  <a:pt x="7680" y="31683"/>
                </a:lnTo>
                <a:lnTo>
                  <a:pt x="6720" y="29763"/>
                </a:lnTo>
                <a:lnTo>
                  <a:pt x="6720" y="20162"/>
                </a:lnTo>
                <a:lnTo>
                  <a:pt x="4800" y="21122"/>
                </a:lnTo>
                <a:lnTo>
                  <a:pt x="2880" y="23042"/>
                </a:lnTo>
                <a:lnTo>
                  <a:pt x="960" y="24963"/>
                </a:lnTo>
                <a:lnTo>
                  <a:pt x="960" y="25923"/>
                </a:lnTo>
                <a:lnTo>
                  <a:pt x="0" y="27843"/>
                </a:lnTo>
                <a:lnTo>
                  <a:pt x="0" y="32644"/>
                </a:lnTo>
                <a:lnTo>
                  <a:pt x="960" y="34564"/>
                </a:lnTo>
                <a:lnTo>
                  <a:pt x="2880" y="36484"/>
                </a:lnTo>
                <a:lnTo>
                  <a:pt x="3840" y="38404"/>
                </a:lnTo>
                <a:lnTo>
                  <a:pt x="6720" y="39364"/>
                </a:lnTo>
                <a:lnTo>
                  <a:pt x="12481" y="39364"/>
                </a:lnTo>
                <a:lnTo>
                  <a:pt x="13441" y="38404"/>
                </a:lnTo>
                <a:lnTo>
                  <a:pt x="14401" y="38404"/>
                </a:lnTo>
                <a:lnTo>
                  <a:pt x="17282" y="36484"/>
                </a:lnTo>
                <a:lnTo>
                  <a:pt x="21122" y="33604"/>
                </a:lnTo>
                <a:lnTo>
                  <a:pt x="21122" y="37444"/>
                </a:lnTo>
                <a:lnTo>
                  <a:pt x="22082" y="38404"/>
                </a:lnTo>
                <a:lnTo>
                  <a:pt x="23042" y="39364"/>
                </a:lnTo>
                <a:lnTo>
                  <a:pt x="27843" y="39364"/>
                </a:lnTo>
                <a:lnTo>
                  <a:pt x="30723" y="37444"/>
                </a:lnTo>
                <a:lnTo>
                  <a:pt x="34564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8" name="object 388"/>
          <p:cNvSpPr/>
          <p:nvPr/>
        </p:nvSpPr>
        <p:spPr>
          <a:xfrm>
            <a:off x="3887160" y="3880926"/>
            <a:ext cx="2880" cy="9601"/>
          </a:xfrm>
          <a:custGeom>
            <a:avLst/>
            <a:gdLst/>
            <a:ahLst/>
            <a:cxnLst/>
            <a:rect l="l" t="t" r="r" b="b"/>
            <a:pathLst>
              <a:path w="2880" h="9601">
                <a:moveTo>
                  <a:pt x="0" y="9601"/>
                </a:moveTo>
                <a:lnTo>
                  <a:pt x="0" y="7680"/>
                </a:lnTo>
                <a:lnTo>
                  <a:pt x="960" y="6720"/>
                </a:lnTo>
                <a:lnTo>
                  <a:pt x="1920" y="5760"/>
                </a:lnTo>
                <a:lnTo>
                  <a:pt x="2880" y="0"/>
                </a:lnTo>
                <a:lnTo>
                  <a:pt x="0" y="1920"/>
                </a:lnTo>
                <a:lnTo>
                  <a:pt x="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9" name="object 389"/>
          <p:cNvSpPr/>
          <p:nvPr/>
        </p:nvSpPr>
        <p:spPr>
          <a:xfrm>
            <a:off x="3917883" y="3843497"/>
            <a:ext cx="19187" cy="57591"/>
          </a:xfrm>
          <a:custGeom>
            <a:avLst/>
            <a:gdLst/>
            <a:ahLst/>
            <a:cxnLst/>
            <a:rect l="l" t="t" r="r" b="b"/>
            <a:pathLst>
              <a:path w="19187" h="57591">
                <a:moveTo>
                  <a:pt x="13441" y="52791"/>
                </a:moveTo>
                <a:lnTo>
                  <a:pt x="12481" y="51831"/>
                </a:lnTo>
                <a:lnTo>
                  <a:pt x="12481" y="0"/>
                </a:lnTo>
                <a:lnTo>
                  <a:pt x="10546" y="0"/>
                </a:lnTo>
                <a:lnTo>
                  <a:pt x="0" y="3840"/>
                </a:lnTo>
                <a:lnTo>
                  <a:pt x="960" y="5760"/>
                </a:lnTo>
                <a:lnTo>
                  <a:pt x="1920" y="480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53751"/>
                </a:lnTo>
                <a:lnTo>
                  <a:pt x="4800" y="54711"/>
                </a:lnTo>
                <a:lnTo>
                  <a:pt x="4800" y="55671"/>
                </a:lnTo>
                <a:lnTo>
                  <a:pt x="3825" y="55671"/>
                </a:lnTo>
                <a:lnTo>
                  <a:pt x="3825" y="56631"/>
                </a:lnTo>
                <a:lnTo>
                  <a:pt x="960" y="56631"/>
                </a:lnTo>
                <a:lnTo>
                  <a:pt x="960" y="57591"/>
                </a:lnTo>
                <a:lnTo>
                  <a:pt x="19187" y="57591"/>
                </a:lnTo>
                <a:lnTo>
                  <a:pt x="19187" y="56631"/>
                </a:lnTo>
                <a:lnTo>
                  <a:pt x="15346" y="56631"/>
                </a:lnTo>
                <a:lnTo>
                  <a:pt x="15346" y="55671"/>
                </a:lnTo>
                <a:lnTo>
                  <a:pt x="14386" y="55671"/>
                </a:lnTo>
                <a:lnTo>
                  <a:pt x="13441" y="54711"/>
                </a:lnTo>
                <a:lnTo>
                  <a:pt x="13441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0" name="object 390"/>
          <p:cNvSpPr/>
          <p:nvPr/>
        </p:nvSpPr>
        <p:spPr>
          <a:xfrm>
            <a:off x="3723010" y="3774368"/>
            <a:ext cx="56631" cy="57607"/>
          </a:xfrm>
          <a:custGeom>
            <a:avLst/>
            <a:gdLst/>
            <a:ahLst/>
            <a:cxnLst/>
            <a:rect l="l" t="t" r="r" b="b"/>
            <a:pathLst>
              <a:path w="56631" h="57607">
                <a:moveTo>
                  <a:pt x="8641" y="21122"/>
                </a:moveTo>
                <a:lnTo>
                  <a:pt x="10546" y="16322"/>
                </a:lnTo>
                <a:lnTo>
                  <a:pt x="13426" y="11521"/>
                </a:lnTo>
                <a:lnTo>
                  <a:pt x="17266" y="5760"/>
                </a:lnTo>
                <a:lnTo>
                  <a:pt x="23042" y="2895"/>
                </a:lnTo>
                <a:lnTo>
                  <a:pt x="35509" y="2895"/>
                </a:lnTo>
                <a:lnTo>
                  <a:pt x="39349" y="4800"/>
                </a:lnTo>
                <a:lnTo>
                  <a:pt x="42230" y="7680"/>
                </a:lnTo>
                <a:lnTo>
                  <a:pt x="45110" y="9601"/>
                </a:lnTo>
                <a:lnTo>
                  <a:pt x="47030" y="13441"/>
                </a:lnTo>
                <a:lnTo>
                  <a:pt x="47990" y="17282"/>
                </a:lnTo>
                <a:lnTo>
                  <a:pt x="49911" y="17282"/>
                </a:lnTo>
                <a:lnTo>
                  <a:pt x="47990" y="0"/>
                </a:lnTo>
                <a:lnTo>
                  <a:pt x="47030" y="0"/>
                </a:lnTo>
                <a:lnTo>
                  <a:pt x="47030" y="960"/>
                </a:lnTo>
                <a:lnTo>
                  <a:pt x="46070" y="1920"/>
                </a:lnTo>
                <a:lnTo>
                  <a:pt x="46070" y="2895"/>
                </a:lnTo>
                <a:lnTo>
                  <a:pt x="45110" y="3840"/>
                </a:lnTo>
                <a:lnTo>
                  <a:pt x="44150" y="3840"/>
                </a:lnTo>
                <a:lnTo>
                  <a:pt x="43190" y="2895"/>
                </a:lnTo>
                <a:lnTo>
                  <a:pt x="41269" y="2895"/>
                </a:lnTo>
                <a:lnTo>
                  <a:pt x="38389" y="960"/>
                </a:lnTo>
                <a:lnTo>
                  <a:pt x="36469" y="960"/>
                </a:lnTo>
                <a:lnTo>
                  <a:pt x="34549" y="0"/>
                </a:lnTo>
                <a:lnTo>
                  <a:pt x="23042" y="0"/>
                </a:lnTo>
                <a:lnTo>
                  <a:pt x="18227" y="960"/>
                </a:lnTo>
                <a:lnTo>
                  <a:pt x="14386" y="3840"/>
                </a:lnTo>
                <a:lnTo>
                  <a:pt x="9585" y="6736"/>
                </a:lnTo>
                <a:lnTo>
                  <a:pt x="5760" y="10561"/>
                </a:lnTo>
                <a:lnTo>
                  <a:pt x="2865" y="15361"/>
                </a:lnTo>
                <a:lnTo>
                  <a:pt x="960" y="20162"/>
                </a:lnTo>
                <a:lnTo>
                  <a:pt x="0" y="24963"/>
                </a:lnTo>
                <a:lnTo>
                  <a:pt x="0" y="36484"/>
                </a:lnTo>
                <a:lnTo>
                  <a:pt x="1920" y="42245"/>
                </a:lnTo>
                <a:lnTo>
                  <a:pt x="5760" y="48005"/>
                </a:lnTo>
                <a:lnTo>
                  <a:pt x="16695" y="55553"/>
                </a:lnTo>
                <a:lnTo>
                  <a:pt x="30708" y="57607"/>
                </a:lnTo>
                <a:lnTo>
                  <a:pt x="37429" y="57607"/>
                </a:lnTo>
                <a:lnTo>
                  <a:pt x="40309" y="56647"/>
                </a:lnTo>
                <a:lnTo>
                  <a:pt x="44150" y="55686"/>
                </a:lnTo>
                <a:lnTo>
                  <a:pt x="47030" y="54726"/>
                </a:lnTo>
                <a:lnTo>
                  <a:pt x="49911" y="52806"/>
                </a:lnTo>
                <a:lnTo>
                  <a:pt x="49911" y="30723"/>
                </a:lnTo>
                <a:lnTo>
                  <a:pt x="50871" y="29763"/>
                </a:lnTo>
                <a:lnTo>
                  <a:pt x="51831" y="28803"/>
                </a:lnTo>
                <a:lnTo>
                  <a:pt x="52791" y="27843"/>
                </a:lnTo>
                <a:lnTo>
                  <a:pt x="56631" y="27843"/>
                </a:lnTo>
                <a:lnTo>
                  <a:pt x="56631" y="25923"/>
                </a:lnTo>
                <a:lnTo>
                  <a:pt x="34549" y="25923"/>
                </a:lnTo>
                <a:lnTo>
                  <a:pt x="34549" y="27843"/>
                </a:lnTo>
                <a:lnTo>
                  <a:pt x="38389" y="27843"/>
                </a:lnTo>
                <a:lnTo>
                  <a:pt x="39349" y="28803"/>
                </a:lnTo>
                <a:lnTo>
                  <a:pt x="40309" y="28803"/>
                </a:lnTo>
                <a:lnTo>
                  <a:pt x="41269" y="29763"/>
                </a:lnTo>
                <a:lnTo>
                  <a:pt x="41269" y="31683"/>
                </a:lnTo>
                <a:lnTo>
                  <a:pt x="42230" y="33604"/>
                </a:lnTo>
                <a:lnTo>
                  <a:pt x="42230" y="51846"/>
                </a:lnTo>
                <a:lnTo>
                  <a:pt x="40309" y="52806"/>
                </a:lnTo>
                <a:lnTo>
                  <a:pt x="38389" y="53766"/>
                </a:lnTo>
                <a:lnTo>
                  <a:pt x="36469" y="54726"/>
                </a:lnTo>
                <a:lnTo>
                  <a:pt x="26868" y="54726"/>
                </a:lnTo>
                <a:lnTo>
                  <a:pt x="23042" y="53766"/>
                </a:lnTo>
                <a:lnTo>
                  <a:pt x="20147" y="51846"/>
                </a:lnTo>
                <a:lnTo>
                  <a:pt x="17266" y="49926"/>
                </a:lnTo>
                <a:lnTo>
                  <a:pt x="14386" y="47045"/>
                </a:lnTo>
                <a:lnTo>
                  <a:pt x="12481" y="42245"/>
                </a:lnTo>
                <a:lnTo>
                  <a:pt x="10546" y="38404"/>
                </a:lnTo>
                <a:lnTo>
                  <a:pt x="8641" y="33604"/>
                </a:lnTo>
                <a:lnTo>
                  <a:pt x="8641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1" name="object 391"/>
          <p:cNvSpPr/>
          <p:nvPr/>
        </p:nvSpPr>
        <p:spPr>
          <a:xfrm>
            <a:off x="3780602" y="3774368"/>
            <a:ext cx="58552" cy="56647"/>
          </a:xfrm>
          <a:custGeom>
            <a:avLst/>
            <a:gdLst/>
            <a:ahLst/>
            <a:cxnLst/>
            <a:rect l="l" t="t" r="r" b="b"/>
            <a:pathLst>
              <a:path w="58552" h="56647">
                <a:moveTo>
                  <a:pt x="17282" y="35524"/>
                </a:moveTo>
                <a:lnTo>
                  <a:pt x="26883" y="12481"/>
                </a:lnTo>
                <a:lnTo>
                  <a:pt x="28803" y="0"/>
                </a:lnTo>
                <a:lnTo>
                  <a:pt x="8641" y="45125"/>
                </a:lnTo>
                <a:lnTo>
                  <a:pt x="7680" y="49926"/>
                </a:lnTo>
                <a:lnTo>
                  <a:pt x="5760" y="51846"/>
                </a:lnTo>
                <a:lnTo>
                  <a:pt x="4800" y="53766"/>
                </a:lnTo>
                <a:lnTo>
                  <a:pt x="3840" y="53766"/>
                </a:lnTo>
                <a:lnTo>
                  <a:pt x="1920" y="54726"/>
                </a:lnTo>
                <a:lnTo>
                  <a:pt x="0" y="54726"/>
                </a:lnTo>
                <a:lnTo>
                  <a:pt x="0" y="56647"/>
                </a:lnTo>
                <a:lnTo>
                  <a:pt x="17282" y="56647"/>
                </a:lnTo>
                <a:lnTo>
                  <a:pt x="17282" y="54726"/>
                </a:lnTo>
                <a:lnTo>
                  <a:pt x="13441" y="54726"/>
                </a:lnTo>
                <a:lnTo>
                  <a:pt x="12481" y="53766"/>
                </a:lnTo>
                <a:lnTo>
                  <a:pt x="11521" y="53766"/>
                </a:lnTo>
                <a:lnTo>
                  <a:pt x="10561" y="52806"/>
                </a:lnTo>
                <a:lnTo>
                  <a:pt x="10561" y="50886"/>
                </a:lnTo>
                <a:lnTo>
                  <a:pt x="11521" y="48966"/>
                </a:lnTo>
                <a:lnTo>
                  <a:pt x="12481" y="47045"/>
                </a:lnTo>
                <a:lnTo>
                  <a:pt x="16322" y="38404"/>
                </a:lnTo>
                <a:lnTo>
                  <a:pt x="37444" y="38404"/>
                </a:lnTo>
                <a:lnTo>
                  <a:pt x="17282" y="35524"/>
                </a:lnTo>
                <a:close/>
              </a:path>
              <a:path w="58552" h="56647">
                <a:moveTo>
                  <a:pt x="43190" y="50886"/>
                </a:moveTo>
                <a:lnTo>
                  <a:pt x="43190" y="52806"/>
                </a:lnTo>
                <a:lnTo>
                  <a:pt x="42245" y="53766"/>
                </a:lnTo>
                <a:lnTo>
                  <a:pt x="41285" y="53766"/>
                </a:lnTo>
                <a:lnTo>
                  <a:pt x="40325" y="54726"/>
                </a:lnTo>
                <a:lnTo>
                  <a:pt x="37444" y="54726"/>
                </a:lnTo>
                <a:lnTo>
                  <a:pt x="37444" y="56647"/>
                </a:lnTo>
                <a:lnTo>
                  <a:pt x="58552" y="56647"/>
                </a:lnTo>
                <a:lnTo>
                  <a:pt x="58552" y="54726"/>
                </a:lnTo>
                <a:lnTo>
                  <a:pt x="54711" y="54726"/>
                </a:lnTo>
                <a:lnTo>
                  <a:pt x="53751" y="53766"/>
                </a:lnTo>
                <a:lnTo>
                  <a:pt x="52806" y="51846"/>
                </a:lnTo>
                <a:lnTo>
                  <a:pt x="50871" y="49926"/>
                </a:lnTo>
                <a:lnTo>
                  <a:pt x="49911" y="46085"/>
                </a:lnTo>
                <a:lnTo>
                  <a:pt x="29763" y="0"/>
                </a:lnTo>
                <a:lnTo>
                  <a:pt x="28803" y="0"/>
                </a:lnTo>
                <a:lnTo>
                  <a:pt x="26883" y="12481"/>
                </a:lnTo>
                <a:lnTo>
                  <a:pt x="36484" y="35524"/>
                </a:lnTo>
                <a:lnTo>
                  <a:pt x="17282" y="35524"/>
                </a:lnTo>
                <a:lnTo>
                  <a:pt x="37444" y="38404"/>
                </a:lnTo>
                <a:lnTo>
                  <a:pt x="41285" y="46085"/>
                </a:lnTo>
                <a:lnTo>
                  <a:pt x="42245" y="48966"/>
                </a:lnTo>
                <a:lnTo>
                  <a:pt x="43190" y="508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2" name="object 392"/>
          <p:cNvSpPr/>
          <p:nvPr/>
        </p:nvSpPr>
        <p:spPr>
          <a:xfrm>
            <a:off x="3842994" y="3775329"/>
            <a:ext cx="47045" cy="55686"/>
          </a:xfrm>
          <a:custGeom>
            <a:avLst/>
            <a:gdLst/>
            <a:ahLst/>
            <a:cxnLst/>
            <a:rect l="l" t="t" r="r" b="b"/>
            <a:pathLst>
              <a:path w="47045" h="55686">
                <a:moveTo>
                  <a:pt x="34564" y="55686"/>
                </a:moveTo>
                <a:lnTo>
                  <a:pt x="34564" y="53766"/>
                </a:lnTo>
                <a:lnTo>
                  <a:pt x="28803" y="53766"/>
                </a:lnTo>
                <a:lnTo>
                  <a:pt x="27843" y="52806"/>
                </a:lnTo>
                <a:lnTo>
                  <a:pt x="27843" y="51846"/>
                </a:lnTo>
                <a:lnTo>
                  <a:pt x="26883" y="49926"/>
                </a:lnTo>
                <a:lnTo>
                  <a:pt x="26883" y="3840"/>
                </a:lnTo>
                <a:lnTo>
                  <a:pt x="39364" y="3840"/>
                </a:lnTo>
                <a:lnTo>
                  <a:pt x="40325" y="4800"/>
                </a:lnTo>
                <a:lnTo>
                  <a:pt x="42245" y="5775"/>
                </a:lnTo>
                <a:lnTo>
                  <a:pt x="43205" y="6720"/>
                </a:lnTo>
                <a:lnTo>
                  <a:pt x="44165" y="8641"/>
                </a:lnTo>
                <a:lnTo>
                  <a:pt x="44165" y="9601"/>
                </a:lnTo>
                <a:lnTo>
                  <a:pt x="45125" y="10561"/>
                </a:lnTo>
                <a:lnTo>
                  <a:pt x="45125" y="13441"/>
                </a:lnTo>
                <a:lnTo>
                  <a:pt x="47045" y="13441"/>
                </a:lnTo>
                <a:lnTo>
                  <a:pt x="46085" y="0"/>
                </a:lnTo>
                <a:lnTo>
                  <a:pt x="975" y="0"/>
                </a:lnTo>
                <a:lnTo>
                  <a:pt x="0" y="13441"/>
                </a:lnTo>
                <a:lnTo>
                  <a:pt x="1920" y="13441"/>
                </a:lnTo>
                <a:lnTo>
                  <a:pt x="1920" y="8641"/>
                </a:lnTo>
                <a:lnTo>
                  <a:pt x="2880" y="7680"/>
                </a:lnTo>
                <a:lnTo>
                  <a:pt x="3840" y="5775"/>
                </a:lnTo>
                <a:lnTo>
                  <a:pt x="5760" y="4800"/>
                </a:lnTo>
                <a:lnTo>
                  <a:pt x="6720" y="3840"/>
                </a:lnTo>
                <a:lnTo>
                  <a:pt x="19202" y="3840"/>
                </a:lnTo>
                <a:lnTo>
                  <a:pt x="19202" y="50886"/>
                </a:lnTo>
                <a:lnTo>
                  <a:pt x="18242" y="51846"/>
                </a:lnTo>
                <a:lnTo>
                  <a:pt x="17282" y="53766"/>
                </a:lnTo>
                <a:lnTo>
                  <a:pt x="11521" y="53766"/>
                </a:lnTo>
                <a:lnTo>
                  <a:pt x="11521" y="55686"/>
                </a:lnTo>
                <a:lnTo>
                  <a:pt x="34564" y="556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3" name="object 393"/>
          <p:cNvSpPr/>
          <p:nvPr/>
        </p:nvSpPr>
        <p:spPr>
          <a:xfrm>
            <a:off x="3896761" y="3774368"/>
            <a:ext cx="36469" cy="57607"/>
          </a:xfrm>
          <a:custGeom>
            <a:avLst/>
            <a:gdLst/>
            <a:ahLst/>
            <a:cxnLst/>
            <a:rect l="l" t="t" r="r" b="b"/>
            <a:pathLst>
              <a:path w="36469" h="57607">
                <a:moveTo>
                  <a:pt x="0" y="10561"/>
                </a:moveTo>
                <a:lnTo>
                  <a:pt x="0" y="19202"/>
                </a:lnTo>
                <a:lnTo>
                  <a:pt x="960" y="21122"/>
                </a:lnTo>
                <a:lnTo>
                  <a:pt x="1920" y="23042"/>
                </a:lnTo>
                <a:lnTo>
                  <a:pt x="3840" y="24963"/>
                </a:lnTo>
                <a:lnTo>
                  <a:pt x="5760" y="25923"/>
                </a:lnTo>
                <a:lnTo>
                  <a:pt x="7680" y="27843"/>
                </a:lnTo>
                <a:lnTo>
                  <a:pt x="11521" y="29763"/>
                </a:lnTo>
                <a:lnTo>
                  <a:pt x="16322" y="32644"/>
                </a:lnTo>
                <a:lnTo>
                  <a:pt x="21122" y="35524"/>
                </a:lnTo>
                <a:lnTo>
                  <a:pt x="24002" y="36484"/>
                </a:lnTo>
                <a:lnTo>
                  <a:pt x="24947" y="37444"/>
                </a:lnTo>
                <a:lnTo>
                  <a:pt x="25923" y="38404"/>
                </a:lnTo>
                <a:lnTo>
                  <a:pt x="27843" y="40325"/>
                </a:lnTo>
                <a:lnTo>
                  <a:pt x="27843" y="41285"/>
                </a:lnTo>
                <a:lnTo>
                  <a:pt x="28788" y="43205"/>
                </a:lnTo>
                <a:lnTo>
                  <a:pt x="29763" y="44165"/>
                </a:lnTo>
                <a:lnTo>
                  <a:pt x="29763" y="48005"/>
                </a:lnTo>
                <a:lnTo>
                  <a:pt x="28788" y="49926"/>
                </a:lnTo>
                <a:lnTo>
                  <a:pt x="25923" y="51846"/>
                </a:lnTo>
                <a:lnTo>
                  <a:pt x="24002" y="53766"/>
                </a:lnTo>
                <a:lnTo>
                  <a:pt x="22082" y="54726"/>
                </a:lnTo>
                <a:lnTo>
                  <a:pt x="15361" y="54726"/>
                </a:lnTo>
                <a:lnTo>
                  <a:pt x="12481" y="53766"/>
                </a:lnTo>
                <a:lnTo>
                  <a:pt x="10561" y="52806"/>
                </a:lnTo>
                <a:lnTo>
                  <a:pt x="7680" y="51846"/>
                </a:lnTo>
                <a:lnTo>
                  <a:pt x="5760" y="49926"/>
                </a:lnTo>
                <a:lnTo>
                  <a:pt x="4800" y="48005"/>
                </a:lnTo>
                <a:lnTo>
                  <a:pt x="3840" y="46085"/>
                </a:lnTo>
                <a:lnTo>
                  <a:pt x="2880" y="43205"/>
                </a:lnTo>
                <a:lnTo>
                  <a:pt x="1920" y="39364"/>
                </a:lnTo>
                <a:lnTo>
                  <a:pt x="0" y="39364"/>
                </a:lnTo>
                <a:lnTo>
                  <a:pt x="0" y="57607"/>
                </a:lnTo>
                <a:lnTo>
                  <a:pt x="1920" y="57607"/>
                </a:lnTo>
                <a:lnTo>
                  <a:pt x="1920" y="55686"/>
                </a:lnTo>
                <a:lnTo>
                  <a:pt x="2880" y="55686"/>
                </a:lnTo>
                <a:lnTo>
                  <a:pt x="2880" y="54726"/>
                </a:lnTo>
                <a:lnTo>
                  <a:pt x="4800" y="54726"/>
                </a:lnTo>
                <a:lnTo>
                  <a:pt x="6720" y="55686"/>
                </a:lnTo>
                <a:lnTo>
                  <a:pt x="9601" y="55686"/>
                </a:lnTo>
                <a:lnTo>
                  <a:pt x="12481" y="56647"/>
                </a:lnTo>
                <a:lnTo>
                  <a:pt x="13441" y="57607"/>
                </a:lnTo>
                <a:lnTo>
                  <a:pt x="24002" y="57607"/>
                </a:lnTo>
                <a:lnTo>
                  <a:pt x="28788" y="56647"/>
                </a:lnTo>
                <a:lnTo>
                  <a:pt x="31668" y="53766"/>
                </a:lnTo>
                <a:lnTo>
                  <a:pt x="35509" y="49926"/>
                </a:lnTo>
                <a:lnTo>
                  <a:pt x="36469" y="47045"/>
                </a:lnTo>
                <a:lnTo>
                  <a:pt x="36469" y="38404"/>
                </a:lnTo>
                <a:lnTo>
                  <a:pt x="35509" y="36484"/>
                </a:lnTo>
                <a:lnTo>
                  <a:pt x="34564" y="34564"/>
                </a:lnTo>
                <a:lnTo>
                  <a:pt x="32628" y="32644"/>
                </a:lnTo>
                <a:lnTo>
                  <a:pt x="30723" y="30723"/>
                </a:lnTo>
                <a:lnTo>
                  <a:pt x="28788" y="29763"/>
                </a:lnTo>
                <a:lnTo>
                  <a:pt x="24947" y="26883"/>
                </a:lnTo>
                <a:lnTo>
                  <a:pt x="20162" y="24963"/>
                </a:lnTo>
                <a:lnTo>
                  <a:pt x="13441" y="21122"/>
                </a:lnTo>
                <a:lnTo>
                  <a:pt x="9601" y="18242"/>
                </a:lnTo>
                <a:lnTo>
                  <a:pt x="7680" y="16322"/>
                </a:lnTo>
                <a:lnTo>
                  <a:pt x="6720" y="15361"/>
                </a:lnTo>
                <a:lnTo>
                  <a:pt x="6720" y="7680"/>
                </a:lnTo>
                <a:lnTo>
                  <a:pt x="8641" y="5760"/>
                </a:lnTo>
                <a:lnTo>
                  <a:pt x="10561" y="3840"/>
                </a:lnTo>
                <a:lnTo>
                  <a:pt x="13441" y="2895"/>
                </a:lnTo>
                <a:lnTo>
                  <a:pt x="18242" y="2895"/>
                </a:lnTo>
                <a:lnTo>
                  <a:pt x="21122" y="3840"/>
                </a:lnTo>
                <a:lnTo>
                  <a:pt x="23042" y="4800"/>
                </a:lnTo>
                <a:lnTo>
                  <a:pt x="25923" y="6736"/>
                </a:lnTo>
                <a:lnTo>
                  <a:pt x="27843" y="7680"/>
                </a:lnTo>
                <a:lnTo>
                  <a:pt x="28788" y="10561"/>
                </a:lnTo>
                <a:lnTo>
                  <a:pt x="29763" y="12481"/>
                </a:lnTo>
                <a:lnTo>
                  <a:pt x="30723" y="15361"/>
                </a:lnTo>
                <a:lnTo>
                  <a:pt x="31668" y="19202"/>
                </a:lnTo>
                <a:lnTo>
                  <a:pt x="32628" y="19202"/>
                </a:lnTo>
                <a:lnTo>
                  <a:pt x="32628" y="0"/>
                </a:lnTo>
                <a:lnTo>
                  <a:pt x="31668" y="0"/>
                </a:lnTo>
                <a:lnTo>
                  <a:pt x="30723" y="960"/>
                </a:lnTo>
                <a:lnTo>
                  <a:pt x="30723" y="2895"/>
                </a:lnTo>
                <a:lnTo>
                  <a:pt x="26883" y="2895"/>
                </a:lnTo>
                <a:lnTo>
                  <a:pt x="24947" y="1920"/>
                </a:lnTo>
                <a:lnTo>
                  <a:pt x="22082" y="960"/>
                </a:lnTo>
                <a:lnTo>
                  <a:pt x="19202" y="0"/>
                </a:lnTo>
                <a:lnTo>
                  <a:pt x="11521" y="0"/>
                </a:lnTo>
                <a:lnTo>
                  <a:pt x="7680" y="960"/>
                </a:lnTo>
                <a:lnTo>
                  <a:pt x="3840" y="3840"/>
                </a:lnTo>
                <a:lnTo>
                  <a:pt x="960" y="6736"/>
                </a:lnTo>
                <a:lnTo>
                  <a:pt x="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4" name="object 394"/>
          <p:cNvSpPr/>
          <p:nvPr/>
        </p:nvSpPr>
        <p:spPr>
          <a:xfrm>
            <a:off x="3276615" y="3705255"/>
            <a:ext cx="42245" cy="30723"/>
          </a:xfrm>
          <a:custGeom>
            <a:avLst/>
            <a:gdLst/>
            <a:ahLst/>
            <a:cxnLst/>
            <a:rect l="l" t="t" r="r" b="b"/>
            <a:pathLst>
              <a:path w="42245" h="30723">
                <a:moveTo>
                  <a:pt x="1920" y="1920"/>
                </a:moveTo>
                <a:lnTo>
                  <a:pt x="5760" y="1920"/>
                </a:lnTo>
                <a:lnTo>
                  <a:pt x="6720" y="2880"/>
                </a:lnTo>
                <a:lnTo>
                  <a:pt x="7680" y="3840"/>
                </a:lnTo>
                <a:lnTo>
                  <a:pt x="8641" y="6720"/>
                </a:lnTo>
                <a:lnTo>
                  <a:pt x="16322" y="3840"/>
                </a:lnTo>
                <a:lnTo>
                  <a:pt x="18242" y="3840"/>
                </a:lnTo>
                <a:lnTo>
                  <a:pt x="20162" y="2880"/>
                </a:lnTo>
                <a:lnTo>
                  <a:pt x="24002" y="2880"/>
                </a:lnTo>
                <a:lnTo>
                  <a:pt x="25923" y="3840"/>
                </a:lnTo>
                <a:lnTo>
                  <a:pt x="27843" y="4800"/>
                </a:lnTo>
                <a:lnTo>
                  <a:pt x="29763" y="5760"/>
                </a:lnTo>
                <a:lnTo>
                  <a:pt x="30723" y="7680"/>
                </a:lnTo>
                <a:lnTo>
                  <a:pt x="31683" y="9601"/>
                </a:lnTo>
                <a:lnTo>
                  <a:pt x="32644" y="11521"/>
                </a:lnTo>
                <a:lnTo>
                  <a:pt x="33604" y="13441"/>
                </a:lnTo>
                <a:lnTo>
                  <a:pt x="33604" y="20162"/>
                </a:lnTo>
                <a:lnTo>
                  <a:pt x="32644" y="22082"/>
                </a:lnTo>
                <a:lnTo>
                  <a:pt x="29763" y="24963"/>
                </a:lnTo>
                <a:lnTo>
                  <a:pt x="27843" y="26883"/>
                </a:lnTo>
                <a:lnTo>
                  <a:pt x="25923" y="27843"/>
                </a:lnTo>
                <a:lnTo>
                  <a:pt x="19202" y="27843"/>
                </a:lnTo>
                <a:lnTo>
                  <a:pt x="19202" y="29763"/>
                </a:lnTo>
                <a:lnTo>
                  <a:pt x="21122" y="30723"/>
                </a:lnTo>
                <a:lnTo>
                  <a:pt x="30723" y="30723"/>
                </a:lnTo>
                <a:lnTo>
                  <a:pt x="35524" y="28803"/>
                </a:lnTo>
                <a:lnTo>
                  <a:pt x="38404" y="26883"/>
                </a:lnTo>
                <a:lnTo>
                  <a:pt x="41285" y="24002"/>
                </a:lnTo>
                <a:lnTo>
                  <a:pt x="42245" y="20162"/>
                </a:lnTo>
                <a:lnTo>
                  <a:pt x="42245" y="11521"/>
                </a:lnTo>
                <a:lnTo>
                  <a:pt x="41285" y="9601"/>
                </a:lnTo>
                <a:lnTo>
                  <a:pt x="39364" y="6720"/>
                </a:lnTo>
                <a:lnTo>
                  <a:pt x="37444" y="3840"/>
                </a:lnTo>
                <a:lnTo>
                  <a:pt x="35524" y="2880"/>
                </a:lnTo>
                <a:lnTo>
                  <a:pt x="32644" y="1920"/>
                </a:lnTo>
                <a:lnTo>
                  <a:pt x="29763" y="0"/>
                </a:lnTo>
                <a:lnTo>
                  <a:pt x="0" y="0"/>
                </a:lnTo>
                <a:lnTo>
                  <a:pt x="0" y="1920"/>
                </a:lnTo>
                <a:lnTo>
                  <a:pt x="192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5" name="object 395"/>
          <p:cNvSpPr/>
          <p:nvPr/>
        </p:nvSpPr>
        <p:spPr>
          <a:xfrm>
            <a:off x="3276615" y="3709095"/>
            <a:ext cx="24002" cy="51831"/>
          </a:xfrm>
          <a:custGeom>
            <a:avLst/>
            <a:gdLst/>
            <a:ahLst/>
            <a:cxnLst/>
            <a:rect l="l" t="t" r="r" b="b"/>
            <a:pathLst>
              <a:path w="24002" h="51831">
                <a:moveTo>
                  <a:pt x="19202" y="24002"/>
                </a:moveTo>
                <a:lnTo>
                  <a:pt x="17282" y="24002"/>
                </a:lnTo>
                <a:lnTo>
                  <a:pt x="16322" y="23042"/>
                </a:lnTo>
                <a:lnTo>
                  <a:pt x="16322" y="0"/>
                </a:lnTo>
                <a:lnTo>
                  <a:pt x="8641" y="2880"/>
                </a:lnTo>
                <a:lnTo>
                  <a:pt x="8641" y="45125"/>
                </a:lnTo>
                <a:lnTo>
                  <a:pt x="7680" y="47045"/>
                </a:lnTo>
                <a:lnTo>
                  <a:pt x="7680" y="48006"/>
                </a:lnTo>
                <a:lnTo>
                  <a:pt x="6720" y="48966"/>
                </a:lnTo>
                <a:lnTo>
                  <a:pt x="4800" y="49926"/>
                </a:lnTo>
                <a:lnTo>
                  <a:pt x="0" y="49926"/>
                </a:lnTo>
                <a:lnTo>
                  <a:pt x="0" y="51831"/>
                </a:lnTo>
                <a:lnTo>
                  <a:pt x="24002" y="51831"/>
                </a:lnTo>
                <a:lnTo>
                  <a:pt x="24002" y="49926"/>
                </a:lnTo>
                <a:lnTo>
                  <a:pt x="18242" y="49926"/>
                </a:lnTo>
                <a:lnTo>
                  <a:pt x="17282" y="48006"/>
                </a:lnTo>
                <a:lnTo>
                  <a:pt x="16322" y="47045"/>
                </a:lnTo>
                <a:lnTo>
                  <a:pt x="16322" y="25923"/>
                </a:lnTo>
                <a:lnTo>
                  <a:pt x="19202" y="25923"/>
                </a:lnTo>
                <a:lnTo>
                  <a:pt x="19202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6" name="object 396"/>
          <p:cNvSpPr/>
          <p:nvPr/>
        </p:nvSpPr>
        <p:spPr>
          <a:xfrm>
            <a:off x="3321740" y="3723497"/>
            <a:ext cx="42230" cy="38404"/>
          </a:xfrm>
          <a:custGeom>
            <a:avLst/>
            <a:gdLst/>
            <a:ahLst/>
            <a:cxnLst/>
            <a:rect l="l" t="t" r="r" b="b"/>
            <a:pathLst>
              <a:path w="42230" h="38404">
                <a:moveTo>
                  <a:pt x="42230" y="33604"/>
                </a:moveTo>
                <a:lnTo>
                  <a:pt x="41269" y="32644"/>
                </a:lnTo>
                <a:lnTo>
                  <a:pt x="37429" y="32644"/>
                </a:lnTo>
                <a:lnTo>
                  <a:pt x="36469" y="31683"/>
                </a:lnTo>
                <a:lnTo>
                  <a:pt x="36469" y="29763"/>
                </a:lnTo>
                <a:lnTo>
                  <a:pt x="35509" y="26883"/>
                </a:lnTo>
                <a:lnTo>
                  <a:pt x="35509" y="0"/>
                </a:lnTo>
                <a:lnTo>
                  <a:pt x="23027" y="0"/>
                </a:lnTo>
                <a:lnTo>
                  <a:pt x="23027" y="960"/>
                </a:lnTo>
                <a:lnTo>
                  <a:pt x="25923" y="960"/>
                </a:lnTo>
                <a:lnTo>
                  <a:pt x="26868" y="1920"/>
                </a:lnTo>
                <a:lnTo>
                  <a:pt x="27828" y="2880"/>
                </a:lnTo>
                <a:lnTo>
                  <a:pt x="28803" y="2880"/>
                </a:lnTo>
                <a:lnTo>
                  <a:pt x="28803" y="27843"/>
                </a:lnTo>
                <a:lnTo>
                  <a:pt x="26868" y="29763"/>
                </a:lnTo>
                <a:lnTo>
                  <a:pt x="24963" y="31683"/>
                </a:lnTo>
                <a:lnTo>
                  <a:pt x="23987" y="32644"/>
                </a:lnTo>
                <a:lnTo>
                  <a:pt x="22082" y="32644"/>
                </a:lnTo>
                <a:lnTo>
                  <a:pt x="21122" y="33604"/>
                </a:lnTo>
                <a:lnTo>
                  <a:pt x="18242" y="33604"/>
                </a:lnTo>
                <a:lnTo>
                  <a:pt x="16306" y="32644"/>
                </a:lnTo>
                <a:lnTo>
                  <a:pt x="15361" y="31683"/>
                </a:lnTo>
                <a:lnTo>
                  <a:pt x="14401" y="30723"/>
                </a:lnTo>
                <a:lnTo>
                  <a:pt x="13441" y="28803"/>
                </a:lnTo>
                <a:lnTo>
                  <a:pt x="13441" y="0"/>
                </a:lnTo>
                <a:lnTo>
                  <a:pt x="0" y="0"/>
                </a:lnTo>
                <a:lnTo>
                  <a:pt x="0" y="960"/>
                </a:lnTo>
                <a:lnTo>
                  <a:pt x="2880" y="960"/>
                </a:lnTo>
                <a:lnTo>
                  <a:pt x="3840" y="1920"/>
                </a:lnTo>
                <a:lnTo>
                  <a:pt x="5760" y="1920"/>
                </a:lnTo>
                <a:lnTo>
                  <a:pt x="5760" y="2880"/>
                </a:lnTo>
                <a:lnTo>
                  <a:pt x="6720" y="3840"/>
                </a:lnTo>
                <a:lnTo>
                  <a:pt x="6720" y="29763"/>
                </a:lnTo>
                <a:lnTo>
                  <a:pt x="7680" y="31683"/>
                </a:lnTo>
                <a:lnTo>
                  <a:pt x="8641" y="33604"/>
                </a:lnTo>
                <a:lnTo>
                  <a:pt x="9601" y="35524"/>
                </a:lnTo>
                <a:lnTo>
                  <a:pt x="10561" y="36484"/>
                </a:lnTo>
                <a:lnTo>
                  <a:pt x="12466" y="37429"/>
                </a:lnTo>
                <a:lnTo>
                  <a:pt x="14401" y="38404"/>
                </a:lnTo>
                <a:lnTo>
                  <a:pt x="20147" y="38404"/>
                </a:lnTo>
                <a:lnTo>
                  <a:pt x="22082" y="37429"/>
                </a:lnTo>
                <a:lnTo>
                  <a:pt x="23987" y="36484"/>
                </a:lnTo>
                <a:lnTo>
                  <a:pt x="25923" y="33604"/>
                </a:lnTo>
                <a:lnTo>
                  <a:pt x="28803" y="30723"/>
                </a:lnTo>
                <a:lnTo>
                  <a:pt x="28803" y="38404"/>
                </a:lnTo>
                <a:lnTo>
                  <a:pt x="30708" y="38404"/>
                </a:lnTo>
                <a:lnTo>
                  <a:pt x="42230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7" name="object 397"/>
          <p:cNvSpPr/>
          <p:nvPr/>
        </p:nvSpPr>
        <p:spPr>
          <a:xfrm>
            <a:off x="3377412" y="3755181"/>
            <a:ext cx="6720" cy="6720"/>
          </a:xfrm>
          <a:custGeom>
            <a:avLst/>
            <a:gdLst/>
            <a:ahLst/>
            <a:cxnLst/>
            <a:rect l="l" t="t" r="r" b="b"/>
            <a:pathLst>
              <a:path w="6720" h="6720">
                <a:moveTo>
                  <a:pt x="6720" y="6720"/>
                </a:moveTo>
                <a:lnTo>
                  <a:pt x="3840" y="2880"/>
                </a:lnTo>
                <a:lnTo>
                  <a:pt x="2880" y="1920"/>
                </a:lnTo>
                <a:lnTo>
                  <a:pt x="960" y="960"/>
                </a:lnTo>
                <a:lnTo>
                  <a:pt x="0" y="0"/>
                </a:lnTo>
                <a:lnTo>
                  <a:pt x="1920" y="6720"/>
                </a:lnTo>
                <a:lnTo>
                  <a:pt x="672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8" name="object 398"/>
          <p:cNvSpPr/>
          <p:nvPr/>
        </p:nvSpPr>
        <p:spPr>
          <a:xfrm>
            <a:off x="3363970" y="3702375"/>
            <a:ext cx="39364" cy="59527"/>
          </a:xfrm>
          <a:custGeom>
            <a:avLst/>
            <a:gdLst/>
            <a:ahLst/>
            <a:cxnLst/>
            <a:rect l="l" t="t" r="r" b="b"/>
            <a:pathLst>
              <a:path w="39364" h="59527">
                <a:moveTo>
                  <a:pt x="5760" y="7680"/>
                </a:moveTo>
                <a:lnTo>
                  <a:pt x="5760" y="8641"/>
                </a:lnTo>
                <a:lnTo>
                  <a:pt x="6720" y="11521"/>
                </a:lnTo>
                <a:lnTo>
                  <a:pt x="6720" y="54726"/>
                </a:lnTo>
                <a:lnTo>
                  <a:pt x="8641" y="56647"/>
                </a:lnTo>
                <a:lnTo>
                  <a:pt x="10561" y="57607"/>
                </a:lnTo>
                <a:lnTo>
                  <a:pt x="13441" y="58552"/>
                </a:lnTo>
                <a:lnTo>
                  <a:pt x="15361" y="59527"/>
                </a:lnTo>
                <a:lnTo>
                  <a:pt x="13441" y="52806"/>
                </a:lnTo>
                <a:lnTo>
                  <a:pt x="13441" y="29763"/>
                </a:lnTo>
                <a:lnTo>
                  <a:pt x="14401" y="28803"/>
                </a:lnTo>
                <a:lnTo>
                  <a:pt x="16322" y="26883"/>
                </a:lnTo>
                <a:lnTo>
                  <a:pt x="17282" y="26883"/>
                </a:lnTo>
                <a:lnTo>
                  <a:pt x="19202" y="25923"/>
                </a:lnTo>
                <a:lnTo>
                  <a:pt x="24002" y="25923"/>
                </a:lnTo>
                <a:lnTo>
                  <a:pt x="26883" y="26883"/>
                </a:lnTo>
                <a:lnTo>
                  <a:pt x="28803" y="29763"/>
                </a:lnTo>
                <a:lnTo>
                  <a:pt x="30723" y="31683"/>
                </a:lnTo>
                <a:lnTo>
                  <a:pt x="31683" y="35524"/>
                </a:lnTo>
                <a:lnTo>
                  <a:pt x="31683" y="46085"/>
                </a:lnTo>
                <a:lnTo>
                  <a:pt x="30723" y="49926"/>
                </a:lnTo>
                <a:lnTo>
                  <a:pt x="28803" y="52806"/>
                </a:lnTo>
                <a:lnTo>
                  <a:pt x="26883" y="55686"/>
                </a:lnTo>
                <a:lnTo>
                  <a:pt x="24002" y="56647"/>
                </a:lnTo>
                <a:lnTo>
                  <a:pt x="19202" y="56647"/>
                </a:lnTo>
                <a:lnTo>
                  <a:pt x="17282" y="55686"/>
                </a:lnTo>
                <a:lnTo>
                  <a:pt x="20162" y="59527"/>
                </a:lnTo>
                <a:lnTo>
                  <a:pt x="24963" y="59527"/>
                </a:lnTo>
                <a:lnTo>
                  <a:pt x="28803" y="57607"/>
                </a:lnTo>
                <a:lnTo>
                  <a:pt x="32644" y="54726"/>
                </a:lnTo>
                <a:lnTo>
                  <a:pt x="37444" y="49926"/>
                </a:lnTo>
                <a:lnTo>
                  <a:pt x="39364" y="45125"/>
                </a:lnTo>
                <a:lnTo>
                  <a:pt x="39364" y="32644"/>
                </a:lnTo>
                <a:lnTo>
                  <a:pt x="37444" y="27843"/>
                </a:lnTo>
                <a:lnTo>
                  <a:pt x="34564" y="24963"/>
                </a:lnTo>
                <a:lnTo>
                  <a:pt x="31683" y="21122"/>
                </a:lnTo>
                <a:lnTo>
                  <a:pt x="28803" y="20162"/>
                </a:lnTo>
                <a:lnTo>
                  <a:pt x="20162" y="20162"/>
                </a:lnTo>
                <a:lnTo>
                  <a:pt x="16322" y="22082"/>
                </a:lnTo>
                <a:lnTo>
                  <a:pt x="13441" y="27843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9" name="object 399"/>
          <p:cNvSpPr/>
          <p:nvPr/>
        </p:nvSpPr>
        <p:spPr>
          <a:xfrm>
            <a:off x="3409096" y="3702375"/>
            <a:ext cx="18242" cy="58552"/>
          </a:xfrm>
          <a:custGeom>
            <a:avLst/>
            <a:gdLst/>
            <a:ahLst/>
            <a:cxnLst/>
            <a:rect l="l" t="t" r="r" b="b"/>
            <a:pathLst>
              <a:path w="18242" h="58552">
                <a:moveTo>
                  <a:pt x="10561" y="0"/>
                </a:moveTo>
                <a:lnTo>
                  <a:pt x="0" y="4800"/>
                </a:lnTo>
                <a:lnTo>
                  <a:pt x="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53766"/>
                </a:lnTo>
                <a:lnTo>
                  <a:pt x="4800" y="54726"/>
                </a:lnTo>
                <a:lnTo>
                  <a:pt x="4800" y="55686"/>
                </a:lnTo>
                <a:lnTo>
                  <a:pt x="3840" y="56647"/>
                </a:lnTo>
                <a:lnTo>
                  <a:pt x="0" y="56647"/>
                </a:lnTo>
                <a:lnTo>
                  <a:pt x="0" y="58552"/>
                </a:lnTo>
                <a:lnTo>
                  <a:pt x="18242" y="58552"/>
                </a:lnTo>
                <a:lnTo>
                  <a:pt x="18242" y="56647"/>
                </a:lnTo>
                <a:lnTo>
                  <a:pt x="14401" y="56647"/>
                </a:lnTo>
                <a:lnTo>
                  <a:pt x="14401" y="55686"/>
                </a:lnTo>
                <a:lnTo>
                  <a:pt x="13441" y="55686"/>
                </a:lnTo>
                <a:lnTo>
                  <a:pt x="13441" y="54726"/>
                </a:lnTo>
                <a:lnTo>
                  <a:pt x="12481" y="53766"/>
                </a:lnTo>
                <a:lnTo>
                  <a:pt x="12481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0" name="object 400"/>
          <p:cNvSpPr/>
          <p:nvPr/>
        </p:nvSpPr>
        <p:spPr>
          <a:xfrm>
            <a:off x="3437900" y="3702375"/>
            <a:ext cx="7680" cy="8641"/>
          </a:xfrm>
          <a:custGeom>
            <a:avLst/>
            <a:gdLst/>
            <a:ahLst/>
            <a:cxnLst/>
            <a:rect l="l" t="t" r="r" b="b"/>
            <a:pathLst>
              <a:path w="7680" h="8641">
                <a:moveTo>
                  <a:pt x="944" y="7680"/>
                </a:moveTo>
                <a:lnTo>
                  <a:pt x="1904" y="7680"/>
                </a:lnTo>
                <a:lnTo>
                  <a:pt x="2880" y="8641"/>
                </a:lnTo>
                <a:lnTo>
                  <a:pt x="4785" y="8641"/>
                </a:lnTo>
                <a:lnTo>
                  <a:pt x="5745" y="7680"/>
                </a:lnTo>
                <a:lnTo>
                  <a:pt x="6720" y="7680"/>
                </a:lnTo>
                <a:lnTo>
                  <a:pt x="7680" y="6720"/>
                </a:lnTo>
                <a:lnTo>
                  <a:pt x="7680" y="1920"/>
                </a:lnTo>
                <a:lnTo>
                  <a:pt x="6720" y="960"/>
                </a:lnTo>
                <a:lnTo>
                  <a:pt x="5745" y="960"/>
                </a:lnTo>
                <a:lnTo>
                  <a:pt x="4785" y="0"/>
                </a:lnTo>
                <a:lnTo>
                  <a:pt x="2880" y="0"/>
                </a:lnTo>
                <a:lnTo>
                  <a:pt x="1904" y="960"/>
                </a:lnTo>
                <a:lnTo>
                  <a:pt x="944" y="960"/>
                </a:lnTo>
                <a:lnTo>
                  <a:pt x="0" y="1920"/>
                </a:lnTo>
                <a:lnTo>
                  <a:pt x="0" y="6720"/>
                </a:lnTo>
                <a:lnTo>
                  <a:pt x="944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1" name="object 401"/>
          <p:cNvSpPr/>
          <p:nvPr/>
        </p:nvSpPr>
        <p:spPr>
          <a:xfrm>
            <a:off x="3432124" y="3722537"/>
            <a:ext cx="18242" cy="38389"/>
          </a:xfrm>
          <a:custGeom>
            <a:avLst/>
            <a:gdLst/>
            <a:ahLst/>
            <a:cxnLst/>
            <a:rect l="l" t="t" r="r" b="b"/>
            <a:pathLst>
              <a:path w="18242" h="38389">
                <a:moveTo>
                  <a:pt x="18242" y="38389"/>
                </a:moveTo>
                <a:lnTo>
                  <a:pt x="18242" y="36484"/>
                </a:lnTo>
                <a:lnTo>
                  <a:pt x="15361" y="36484"/>
                </a:lnTo>
                <a:lnTo>
                  <a:pt x="14401" y="35524"/>
                </a:lnTo>
                <a:lnTo>
                  <a:pt x="13456" y="35524"/>
                </a:lnTo>
                <a:lnTo>
                  <a:pt x="13456" y="33604"/>
                </a:lnTo>
                <a:lnTo>
                  <a:pt x="12496" y="31683"/>
                </a:lnTo>
                <a:lnTo>
                  <a:pt x="12496" y="0"/>
                </a:lnTo>
                <a:lnTo>
                  <a:pt x="11521" y="0"/>
                </a:lnTo>
                <a:lnTo>
                  <a:pt x="0" y="3840"/>
                </a:lnTo>
                <a:lnTo>
                  <a:pt x="0" y="5760"/>
                </a:lnTo>
                <a:lnTo>
                  <a:pt x="1935" y="4800"/>
                </a:lnTo>
                <a:lnTo>
                  <a:pt x="4815" y="4800"/>
                </a:lnTo>
                <a:lnTo>
                  <a:pt x="4815" y="5760"/>
                </a:lnTo>
                <a:lnTo>
                  <a:pt x="5775" y="6720"/>
                </a:lnTo>
                <a:lnTo>
                  <a:pt x="5775" y="34564"/>
                </a:lnTo>
                <a:lnTo>
                  <a:pt x="4815" y="35524"/>
                </a:lnTo>
                <a:lnTo>
                  <a:pt x="3840" y="36484"/>
                </a:lnTo>
                <a:lnTo>
                  <a:pt x="0" y="36484"/>
                </a:lnTo>
                <a:lnTo>
                  <a:pt x="0" y="38389"/>
                </a:lnTo>
                <a:lnTo>
                  <a:pt x="18242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2" name="object 402"/>
          <p:cNvSpPr/>
          <p:nvPr/>
        </p:nvSpPr>
        <p:spPr>
          <a:xfrm>
            <a:off x="3456127" y="3722537"/>
            <a:ext cx="31683" cy="39364"/>
          </a:xfrm>
          <a:custGeom>
            <a:avLst/>
            <a:gdLst/>
            <a:ahLst/>
            <a:cxnLst/>
            <a:rect l="l" t="t" r="r" b="b"/>
            <a:pathLst>
              <a:path w="31683" h="39364">
                <a:moveTo>
                  <a:pt x="960" y="8641"/>
                </a:moveTo>
                <a:lnTo>
                  <a:pt x="0" y="13441"/>
                </a:lnTo>
                <a:lnTo>
                  <a:pt x="0" y="25923"/>
                </a:lnTo>
                <a:lnTo>
                  <a:pt x="960" y="30723"/>
                </a:lnTo>
                <a:lnTo>
                  <a:pt x="3840" y="33604"/>
                </a:lnTo>
                <a:lnTo>
                  <a:pt x="7680" y="37444"/>
                </a:lnTo>
                <a:lnTo>
                  <a:pt x="11521" y="39364"/>
                </a:lnTo>
                <a:lnTo>
                  <a:pt x="19202" y="39364"/>
                </a:lnTo>
                <a:lnTo>
                  <a:pt x="22082" y="38389"/>
                </a:lnTo>
                <a:lnTo>
                  <a:pt x="24963" y="35524"/>
                </a:lnTo>
                <a:lnTo>
                  <a:pt x="27843" y="32644"/>
                </a:lnTo>
                <a:lnTo>
                  <a:pt x="29763" y="28803"/>
                </a:lnTo>
                <a:lnTo>
                  <a:pt x="31683" y="24002"/>
                </a:lnTo>
                <a:lnTo>
                  <a:pt x="29763" y="23042"/>
                </a:lnTo>
                <a:lnTo>
                  <a:pt x="28803" y="26883"/>
                </a:lnTo>
                <a:lnTo>
                  <a:pt x="26883" y="28803"/>
                </a:lnTo>
                <a:lnTo>
                  <a:pt x="25923" y="30723"/>
                </a:lnTo>
                <a:lnTo>
                  <a:pt x="23042" y="31683"/>
                </a:lnTo>
                <a:lnTo>
                  <a:pt x="21122" y="32644"/>
                </a:lnTo>
                <a:lnTo>
                  <a:pt x="14401" y="32644"/>
                </a:lnTo>
                <a:lnTo>
                  <a:pt x="11521" y="31683"/>
                </a:lnTo>
                <a:lnTo>
                  <a:pt x="9601" y="27843"/>
                </a:lnTo>
                <a:lnTo>
                  <a:pt x="7680" y="24002"/>
                </a:lnTo>
                <a:lnTo>
                  <a:pt x="5760" y="20162"/>
                </a:lnTo>
                <a:lnTo>
                  <a:pt x="5760" y="11521"/>
                </a:lnTo>
                <a:lnTo>
                  <a:pt x="7680" y="7680"/>
                </a:lnTo>
                <a:lnTo>
                  <a:pt x="9601" y="5760"/>
                </a:lnTo>
                <a:lnTo>
                  <a:pt x="11521" y="2880"/>
                </a:lnTo>
                <a:lnTo>
                  <a:pt x="13441" y="1920"/>
                </a:lnTo>
                <a:lnTo>
                  <a:pt x="18242" y="1920"/>
                </a:lnTo>
                <a:lnTo>
                  <a:pt x="19202" y="2880"/>
                </a:lnTo>
                <a:lnTo>
                  <a:pt x="20162" y="3840"/>
                </a:lnTo>
                <a:lnTo>
                  <a:pt x="21122" y="4800"/>
                </a:lnTo>
                <a:lnTo>
                  <a:pt x="22082" y="5760"/>
                </a:lnTo>
                <a:lnTo>
                  <a:pt x="22082" y="9601"/>
                </a:lnTo>
                <a:lnTo>
                  <a:pt x="23042" y="10561"/>
                </a:lnTo>
                <a:lnTo>
                  <a:pt x="23042" y="11521"/>
                </a:lnTo>
                <a:lnTo>
                  <a:pt x="24963" y="12481"/>
                </a:lnTo>
                <a:lnTo>
                  <a:pt x="27843" y="12481"/>
                </a:lnTo>
                <a:lnTo>
                  <a:pt x="28803" y="11521"/>
                </a:lnTo>
                <a:lnTo>
                  <a:pt x="29763" y="10561"/>
                </a:lnTo>
                <a:lnTo>
                  <a:pt x="29763" y="6720"/>
                </a:lnTo>
                <a:lnTo>
                  <a:pt x="28803" y="4800"/>
                </a:lnTo>
                <a:lnTo>
                  <a:pt x="26883" y="2880"/>
                </a:lnTo>
                <a:lnTo>
                  <a:pt x="24002" y="960"/>
                </a:lnTo>
                <a:lnTo>
                  <a:pt x="21122" y="0"/>
                </a:lnTo>
                <a:lnTo>
                  <a:pt x="12481" y="0"/>
                </a:lnTo>
                <a:lnTo>
                  <a:pt x="8641" y="1920"/>
                </a:lnTo>
                <a:lnTo>
                  <a:pt x="4800" y="4800"/>
                </a:lnTo>
                <a:lnTo>
                  <a:pt x="96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3" name="object 403"/>
          <p:cNvSpPr/>
          <p:nvPr/>
        </p:nvSpPr>
        <p:spPr>
          <a:xfrm>
            <a:off x="3511814" y="3705255"/>
            <a:ext cx="42230" cy="30723"/>
          </a:xfrm>
          <a:custGeom>
            <a:avLst/>
            <a:gdLst/>
            <a:ahLst/>
            <a:cxnLst/>
            <a:rect l="l" t="t" r="r" b="b"/>
            <a:pathLst>
              <a:path w="42230" h="30723">
                <a:moveTo>
                  <a:pt x="1920" y="1920"/>
                </a:moveTo>
                <a:lnTo>
                  <a:pt x="5760" y="1920"/>
                </a:lnTo>
                <a:lnTo>
                  <a:pt x="6720" y="2880"/>
                </a:lnTo>
                <a:lnTo>
                  <a:pt x="7680" y="3840"/>
                </a:lnTo>
                <a:lnTo>
                  <a:pt x="18227" y="3840"/>
                </a:lnTo>
                <a:lnTo>
                  <a:pt x="20162" y="2880"/>
                </a:lnTo>
                <a:lnTo>
                  <a:pt x="23042" y="2880"/>
                </a:lnTo>
                <a:lnTo>
                  <a:pt x="25908" y="3840"/>
                </a:lnTo>
                <a:lnTo>
                  <a:pt x="26883" y="4800"/>
                </a:lnTo>
                <a:lnTo>
                  <a:pt x="28788" y="5760"/>
                </a:lnTo>
                <a:lnTo>
                  <a:pt x="30723" y="7680"/>
                </a:lnTo>
                <a:lnTo>
                  <a:pt x="31683" y="9601"/>
                </a:lnTo>
                <a:lnTo>
                  <a:pt x="32628" y="11521"/>
                </a:lnTo>
                <a:lnTo>
                  <a:pt x="32628" y="20162"/>
                </a:lnTo>
                <a:lnTo>
                  <a:pt x="31683" y="22082"/>
                </a:lnTo>
                <a:lnTo>
                  <a:pt x="29748" y="24963"/>
                </a:lnTo>
                <a:lnTo>
                  <a:pt x="27843" y="26883"/>
                </a:lnTo>
                <a:lnTo>
                  <a:pt x="24947" y="27843"/>
                </a:lnTo>
                <a:lnTo>
                  <a:pt x="24947" y="30723"/>
                </a:lnTo>
                <a:lnTo>
                  <a:pt x="30723" y="30723"/>
                </a:lnTo>
                <a:lnTo>
                  <a:pt x="34564" y="28803"/>
                </a:lnTo>
                <a:lnTo>
                  <a:pt x="37429" y="26883"/>
                </a:lnTo>
                <a:lnTo>
                  <a:pt x="41269" y="24002"/>
                </a:lnTo>
                <a:lnTo>
                  <a:pt x="42230" y="20162"/>
                </a:lnTo>
                <a:lnTo>
                  <a:pt x="42230" y="11521"/>
                </a:lnTo>
                <a:lnTo>
                  <a:pt x="41269" y="9601"/>
                </a:lnTo>
                <a:lnTo>
                  <a:pt x="39349" y="6720"/>
                </a:lnTo>
                <a:lnTo>
                  <a:pt x="37429" y="3840"/>
                </a:lnTo>
                <a:lnTo>
                  <a:pt x="34564" y="2880"/>
                </a:lnTo>
                <a:lnTo>
                  <a:pt x="31683" y="1920"/>
                </a:lnTo>
                <a:lnTo>
                  <a:pt x="28788" y="0"/>
                </a:lnTo>
                <a:lnTo>
                  <a:pt x="0" y="0"/>
                </a:lnTo>
                <a:lnTo>
                  <a:pt x="0" y="1920"/>
                </a:lnTo>
                <a:lnTo>
                  <a:pt x="192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4" name="object 404"/>
          <p:cNvSpPr/>
          <p:nvPr/>
        </p:nvSpPr>
        <p:spPr>
          <a:xfrm>
            <a:off x="3511814" y="3709095"/>
            <a:ext cx="24947" cy="51831"/>
          </a:xfrm>
          <a:custGeom>
            <a:avLst/>
            <a:gdLst/>
            <a:ahLst/>
            <a:cxnLst/>
            <a:rect l="l" t="t" r="r" b="b"/>
            <a:pathLst>
              <a:path w="24947" h="51831">
                <a:moveTo>
                  <a:pt x="19202" y="24002"/>
                </a:moveTo>
                <a:lnTo>
                  <a:pt x="17282" y="24002"/>
                </a:lnTo>
                <a:lnTo>
                  <a:pt x="15361" y="23042"/>
                </a:lnTo>
                <a:lnTo>
                  <a:pt x="15361" y="0"/>
                </a:lnTo>
                <a:lnTo>
                  <a:pt x="7680" y="0"/>
                </a:lnTo>
                <a:lnTo>
                  <a:pt x="7680" y="47045"/>
                </a:lnTo>
                <a:lnTo>
                  <a:pt x="6720" y="48006"/>
                </a:lnTo>
                <a:lnTo>
                  <a:pt x="5760" y="48966"/>
                </a:lnTo>
                <a:lnTo>
                  <a:pt x="4800" y="49926"/>
                </a:lnTo>
                <a:lnTo>
                  <a:pt x="0" y="49926"/>
                </a:lnTo>
                <a:lnTo>
                  <a:pt x="0" y="51831"/>
                </a:lnTo>
                <a:lnTo>
                  <a:pt x="24002" y="51831"/>
                </a:lnTo>
                <a:lnTo>
                  <a:pt x="24002" y="49926"/>
                </a:lnTo>
                <a:lnTo>
                  <a:pt x="18227" y="49926"/>
                </a:lnTo>
                <a:lnTo>
                  <a:pt x="17282" y="48006"/>
                </a:lnTo>
                <a:lnTo>
                  <a:pt x="16322" y="47045"/>
                </a:lnTo>
                <a:lnTo>
                  <a:pt x="15361" y="45125"/>
                </a:lnTo>
                <a:lnTo>
                  <a:pt x="15361" y="25923"/>
                </a:lnTo>
                <a:lnTo>
                  <a:pt x="19202" y="25923"/>
                </a:lnTo>
                <a:lnTo>
                  <a:pt x="21122" y="26883"/>
                </a:lnTo>
                <a:lnTo>
                  <a:pt x="24947" y="26883"/>
                </a:lnTo>
                <a:lnTo>
                  <a:pt x="24947" y="24002"/>
                </a:lnTo>
                <a:lnTo>
                  <a:pt x="19202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5" name="object 405"/>
          <p:cNvSpPr/>
          <p:nvPr/>
        </p:nvSpPr>
        <p:spPr>
          <a:xfrm>
            <a:off x="3557884" y="3722537"/>
            <a:ext cx="27843" cy="38389"/>
          </a:xfrm>
          <a:custGeom>
            <a:avLst/>
            <a:gdLst/>
            <a:ahLst/>
            <a:cxnLst/>
            <a:rect l="l" t="t" r="r" b="b"/>
            <a:pathLst>
              <a:path w="27843" h="38389">
                <a:moveTo>
                  <a:pt x="26883" y="6720"/>
                </a:moveTo>
                <a:lnTo>
                  <a:pt x="26883" y="5760"/>
                </a:lnTo>
                <a:lnTo>
                  <a:pt x="27843" y="4800"/>
                </a:lnTo>
                <a:lnTo>
                  <a:pt x="27843" y="2880"/>
                </a:lnTo>
                <a:lnTo>
                  <a:pt x="26883" y="1920"/>
                </a:lnTo>
                <a:lnTo>
                  <a:pt x="25923" y="960"/>
                </a:lnTo>
                <a:lnTo>
                  <a:pt x="24963" y="0"/>
                </a:lnTo>
                <a:lnTo>
                  <a:pt x="19202" y="0"/>
                </a:lnTo>
                <a:lnTo>
                  <a:pt x="16322" y="2880"/>
                </a:lnTo>
                <a:lnTo>
                  <a:pt x="12481" y="7680"/>
                </a:lnTo>
                <a:lnTo>
                  <a:pt x="12481" y="0"/>
                </a:lnTo>
                <a:lnTo>
                  <a:pt x="11521" y="0"/>
                </a:lnTo>
                <a:lnTo>
                  <a:pt x="0" y="3840"/>
                </a:lnTo>
                <a:lnTo>
                  <a:pt x="0" y="5760"/>
                </a:lnTo>
                <a:lnTo>
                  <a:pt x="96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34564"/>
                </a:lnTo>
                <a:lnTo>
                  <a:pt x="4800" y="35524"/>
                </a:lnTo>
                <a:lnTo>
                  <a:pt x="3840" y="36484"/>
                </a:lnTo>
                <a:lnTo>
                  <a:pt x="0" y="36484"/>
                </a:lnTo>
                <a:lnTo>
                  <a:pt x="0" y="38389"/>
                </a:lnTo>
                <a:lnTo>
                  <a:pt x="19202" y="38389"/>
                </a:lnTo>
                <a:lnTo>
                  <a:pt x="19202" y="36484"/>
                </a:lnTo>
                <a:lnTo>
                  <a:pt x="15361" y="36484"/>
                </a:lnTo>
                <a:lnTo>
                  <a:pt x="14401" y="35524"/>
                </a:lnTo>
                <a:lnTo>
                  <a:pt x="13441" y="34564"/>
                </a:lnTo>
                <a:lnTo>
                  <a:pt x="13441" y="33604"/>
                </a:lnTo>
                <a:lnTo>
                  <a:pt x="12481" y="31683"/>
                </a:lnTo>
                <a:lnTo>
                  <a:pt x="12481" y="11521"/>
                </a:lnTo>
                <a:lnTo>
                  <a:pt x="14401" y="8641"/>
                </a:lnTo>
                <a:lnTo>
                  <a:pt x="15361" y="6720"/>
                </a:lnTo>
                <a:lnTo>
                  <a:pt x="16322" y="5760"/>
                </a:lnTo>
                <a:lnTo>
                  <a:pt x="17282" y="5760"/>
                </a:lnTo>
                <a:lnTo>
                  <a:pt x="17282" y="4800"/>
                </a:lnTo>
                <a:lnTo>
                  <a:pt x="19202" y="4800"/>
                </a:lnTo>
                <a:lnTo>
                  <a:pt x="19202" y="5760"/>
                </a:lnTo>
                <a:lnTo>
                  <a:pt x="21122" y="6720"/>
                </a:lnTo>
                <a:lnTo>
                  <a:pt x="22082" y="7680"/>
                </a:lnTo>
                <a:lnTo>
                  <a:pt x="25923" y="7680"/>
                </a:lnTo>
                <a:lnTo>
                  <a:pt x="26883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6" name="object 406"/>
          <p:cNvSpPr/>
          <p:nvPr/>
        </p:nvSpPr>
        <p:spPr>
          <a:xfrm>
            <a:off x="3601090" y="3753261"/>
            <a:ext cx="15361" cy="8641"/>
          </a:xfrm>
          <a:custGeom>
            <a:avLst/>
            <a:gdLst/>
            <a:ahLst/>
            <a:cxnLst/>
            <a:rect l="l" t="t" r="r" b="b"/>
            <a:pathLst>
              <a:path w="15361" h="8641">
                <a:moveTo>
                  <a:pt x="15361" y="0"/>
                </a:moveTo>
                <a:lnTo>
                  <a:pt x="13441" y="2880"/>
                </a:lnTo>
                <a:lnTo>
                  <a:pt x="11521" y="4800"/>
                </a:lnTo>
                <a:lnTo>
                  <a:pt x="9601" y="5760"/>
                </a:lnTo>
                <a:lnTo>
                  <a:pt x="2880" y="5760"/>
                </a:lnTo>
                <a:lnTo>
                  <a:pt x="0" y="3840"/>
                </a:lnTo>
                <a:lnTo>
                  <a:pt x="4800" y="8641"/>
                </a:lnTo>
                <a:lnTo>
                  <a:pt x="8641" y="8641"/>
                </a:lnTo>
                <a:lnTo>
                  <a:pt x="11521" y="7665"/>
                </a:lnTo>
                <a:lnTo>
                  <a:pt x="14401" y="5760"/>
                </a:lnTo>
                <a:lnTo>
                  <a:pt x="153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7" name="object 407"/>
          <p:cNvSpPr/>
          <p:nvPr/>
        </p:nvSpPr>
        <p:spPr>
          <a:xfrm>
            <a:off x="3588608" y="3722537"/>
            <a:ext cx="35524" cy="39364"/>
          </a:xfrm>
          <a:custGeom>
            <a:avLst/>
            <a:gdLst/>
            <a:ahLst/>
            <a:cxnLst/>
            <a:rect l="l" t="t" r="r" b="b"/>
            <a:pathLst>
              <a:path w="35524" h="39364">
                <a:moveTo>
                  <a:pt x="29763" y="34564"/>
                </a:moveTo>
                <a:lnTo>
                  <a:pt x="31683" y="32644"/>
                </a:lnTo>
                <a:lnTo>
                  <a:pt x="33604" y="28803"/>
                </a:lnTo>
                <a:lnTo>
                  <a:pt x="35524" y="25923"/>
                </a:lnTo>
                <a:lnTo>
                  <a:pt x="35524" y="14401"/>
                </a:lnTo>
                <a:lnTo>
                  <a:pt x="34564" y="9601"/>
                </a:lnTo>
                <a:lnTo>
                  <a:pt x="31683" y="5760"/>
                </a:lnTo>
                <a:lnTo>
                  <a:pt x="27843" y="1920"/>
                </a:lnTo>
                <a:lnTo>
                  <a:pt x="24003" y="0"/>
                </a:lnTo>
                <a:lnTo>
                  <a:pt x="11521" y="0"/>
                </a:lnTo>
                <a:lnTo>
                  <a:pt x="8641" y="1920"/>
                </a:lnTo>
                <a:lnTo>
                  <a:pt x="5760" y="3840"/>
                </a:lnTo>
                <a:lnTo>
                  <a:pt x="3840" y="5760"/>
                </a:lnTo>
                <a:lnTo>
                  <a:pt x="1920" y="9601"/>
                </a:lnTo>
                <a:lnTo>
                  <a:pt x="960" y="13441"/>
                </a:lnTo>
                <a:lnTo>
                  <a:pt x="0" y="16322"/>
                </a:lnTo>
                <a:lnTo>
                  <a:pt x="0" y="24963"/>
                </a:lnTo>
                <a:lnTo>
                  <a:pt x="960" y="28803"/>
                </a:lnTo>
                <a:lnTo>
                  <a:pt x="3840" y="32644"/>
                </a:lnTo>
                <a:lnTo>
                  <a:pt x="7680" y="37444"/>
                </a:lnTo>
                <a:lnTo>
                  <a:pt x="11521" y="39364"/>
                </a:lnTo>
                <a:lnTo>
                  <a:pt x="17282" y="39364"/>
                </a:lnTo>
                <a:lnTo>
                  <a:pt x="12481" y="34564"/>
                </a:lnTo>
                <a:lnTo>
                  <a:pt x="10561" y="30723"/>
                </a:lnTo>
                <a:lnTo>
                  <a:pt x="8641" y="26883"/>
                </a:lnTo>
                <a:lnTo>
                  <a:pt x="7680" y="22082"/>
                </a:lnTo>
                <a:lnTo>
                  <a:pt x="7680" y="10561"/>
                </a:lnTo>
                <a:lnTo>
                  <a:pt x="8641" y="7680"/>
                </a:lnTo>
                <a:lnTo>
                  <a:pt x="9601" y="5760"/>
                </a:lnTo>
                <a:lnTo>
                  <a:pt x="10561" y="4800"/>
                </a:lnTo>
                <a:lnTo>
                  <a:pt x="12481" y="3840"/>
                </a:lnTo>
                <a:lnTo>
                  <a:pt x="13441" y="2880"/>
                </a:lnTo>
                <a:lnTo>
                  <a:pt x="15361" y="1920"/>
                </a:lnTo>
                <a:lnTo>
                  <a:pt x="19202" y="1920"/>
                </a:lnTo>
                <a:lnTo>
                  <a:pt x="22082" y="3840"/>
                </a:lnTo>
                <a:lnTo>
                  <a:pt x="24003" y="5760"/>
                </a:lnTo>
                <a:lnTo>
                  <a:pt x="26883" y="9601"/>
                </a:lnTo>
                <a:lnTo>
                  <a:pt x="28803" y="15361"/>
                </a:lnTo>
                <a:lnTo>
                  <a:pt x="28803" y="26883"/>
                </a:lnTo>
                <a:lnTo>
                  <a:pt x="27843" y="30723"/>
                </a:lnTo>
                <a:lnTo>
                  <a:pt x="26883" y="36484"/>
                </a:lnTo>
                <a:lnTo>
                  <a:pt x="29763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8" name="object 408"/>
          <p:cNvSpPr/>
          <p:nvPr/>
        </p:nvSpPr>
        <p:spPr>
          <a:xfrm>
            <a:off x="3629893" y="3722537"/>
            <a:ext cx="31668" cy="39364"/>
          </a:xfrm>
          <a:custGeom>
            <a:avLst/>
            <a:gdLst/>
            <a:ahLst/>
            <a:cxnLst/>
            <a:rect l="l" t="t" r="r" b="b"/>
            <a:pathLst>
              <a:path w="31668" h="39364">
                <a:moveTo>
                  <a:pt x="9585" y="1920"/>
                </a:moveTo>
                <a:lnTo>
                  <a:pt x="5745" y="4800"/>
                </a:lnTo>
                <a:lnTo>
                  <a:pt x="1905" y="8641"/>
                </a:lnTo>
                <a:lnTo>
                  <a:pt x="0" y="13441"/>
                </a:lnTo>
                <a:lnTo>
                  <a:pt x="0" y="25923"/>
                </a:lnTo>
                <a:lnTo>
                  <a:pt x="1905" y="30723"/>
                </a:lnTo>
                <a:lnTo>
                  <a:pt x="4785" y="33604"/>
                </a:lnTo>
                <a:lnTo>
                  <a:pt x="8625" y="37444"/>
                </a:lnTo>
                <a:lnTo>
                  <a:pt x="12466" y="39364"/>
                </a:lnTo>
                <a:lnTo>
                  <a:pt x="20147" y="39364"/>
                </a:lnTo>
                <a:lnTo>
                  <a:pt x="23027" y="38389"/>
                </a:lnTo>
                <a:lnTo>
                  <a:pt x="25908" y="35524"/>
                </a:lnTo>
                <a:lnTo>
                  <a:pt x="28788" y="32644"/>
                </a:lnTo>
                <a:lnTo>
                  <a:pt x="30708" y="28803"/>
                </a:lnTo>
                <a:lnTo>
                  <a:pt x="31668" y="24002"/>
                </a:lnTo>
                <a:lnTo>
                  <a:pt x="30708" y="23042"/>
                </a:lnTo>
                <a:lnTo>
                  <a:pt x="29748" y="26883"/>
                </a:lnTo>
                <a:lnTo>
                  <a:pt x="27828" y="28803"/>
                </a:lnTo>
                <a:lnTo>
                  <a:pt x="26868" y="30723"/>
                </a:lnTo>
                <a:lnTo>
                  <a:pt x="23987" y="31683"/>
                </a:lnTo>
                <a:lnTo>
                  <a:pt x="22067" y="32644"/>
                </a:lnTo>
                <a:lnTo>
                  <a:pt x="15346" y="32644"/>
                </a:lnTo>
                <a:lnTo>
                  <a:pt x="12466" y="31683"/>
                </a:lnTo>
                <a:lnTo>
                  <a:pt x="10561" y="27843"/>
                </a:lnTo>
                <a:lnTo>
                  <a:pt x="8625" y="24002"/>
                </a:lnTo>
                <a:lnTo>
                  <a:pt x="6720" y="20162"/>
                </a:lnTo>
                <a:lnTo>
                  <a:pt x="6720" y="11521"/>
                </a:lnTo>
                <a:lnTo>
                  <a:pt x="8625" y="7680"/>
                </a:lnTo>
                <a:lnTo>
                  <a:pt x="10561" y="5760"/>
                </a:lnTo>
                <a:lnTo>
                  <a:pt x="12466" y="2880"/>
                </a:lnTo>
                <a:lnTo>
                  <a:pt x="14401" y="1920"/>
                </a:lnTo>
                <a:lnTo>
                  <a:pt x="19187" y="1920"/>
                </a:lnTo>
                <a:lnTo>
                  <a:pt x="20147" y="2880"/>
                </a:lnTo>
                <a:lnTo>
                  <a:pt x="21107" y="3840"/>
                </a:lnTo>
                <a:lnTo>
                  <a:pt x="22067" y="4800"/>
                </a:lnTo>
                <a:lnTo>
                  <a:pt x="22067" y="5760"/>
                </a:lnTo>
                <a:lnTo>
                  <a:pt x="23027" y="7680"/>
                </a:lnTo>
                <a:lnTo>
                  <a:pt x="23027" y="9601"/>
                </a:lnTo>
                <a:lnTo>
                  <a:pt x="23987" y="10561"/>
                </a:lnTo>
                <a:lnTo>
                  <a:pt x="23987" y="11521"/>
                </a:lnTo>
                <a:lnTo>
                  <a:pt x="25908" y="12481"/>
                </a:lnTo>
                <a:lnTo>
                  <a:pt x="28788" y="12481"/>
                </a:lnTo>
                <a:lnTo>
                  <a:pt x="29748" y="11521"/>
                </a:lnTo>
                <a:lnTo>
                  <a:pt x="30708" y="10561"/>
                </a:lnTo>
                <a:lnTo>
                  <a:pt x="30708" y="6720"/>
                </a:lnTo>
                <a:lnTo>
                  <a:pt x="29748" y="4800"/>
                </a:lnTo>
                <a:lnTo>
                  <a:pt x="27828" y="2880"/>
                </a:lnTo>
                <a:lnTo>
                  <a:pt x="24947" y="960"/>
                </a:lnTo>
                <a:lnTo>
                  <a:pt x="22067" y="0"/>
                </a:lnTo>
                <a:lnTo>
                  <a:pt x="13426" y="0"/>
                </a:lnTo>
                <a:lnTo>
                  <a:pt x="9585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9" name="object 409"/>
          <p:cNvSpPr/>
          <p:nvPr/>
        </p:nvSpPr>
        <p:spPr>
          <a:xfrm>
            <a:off x="3664442" y="3723497"/>
            <a:ext cx="41285" cy="38404"/>
          </a:xfrm>
          <a:custGeom>
            <a:avLst/>
            <a:gdLst/>
            <a:ahLst/>
            <a:cxnLst/>
            <a:rect l="l" t="t" r="r" b="b"/>
            <a:pathLst>
              <a:path w="41285" h="38404">
                <a:moveTo>
                  <a:pt x="12481" y="0"/>
                </a:moveTo>
                <a:lnTo>
                  <a:pt x="0" y="0"/>
                </a:lnTo>
                <a:lnTo>
                  <a:pt x="0" y="960"/>
                </a:lnTo>
                <a:lnTo>
                  <a:pt x="1920" y="960"/>
                </a:lnTo>
                <a:lnTo>
                  <a:pt x="2880" y="1920"/>
                </a:lnTo>
                <a:lnTo>
                  <a:pt x="4800" y="1920"/>
                </a:lnTo>
                <a:lnTo>
                  <a:pt x="4800" y="2880"/>
                </a:lnTo>
                <a:lnTo>
                  <a:pt x="5760" y="3840"/>
                </a:lnTo>
                <a:lnTo>
                  <a:pt x="5760" y="26883"/>
                </a:lnTo>
                <a:lnTo>
                  <a:pt x="6720" y="29763"/>
                </a:lnTo>
                <a:lnTo>
                  <a:pt x="6720" y="31683"/>
                </a:lnTo>
                <a:lnTo>
                  <a:pt x="7680" y="33604"/>
                </a:lnTo>
                <a:lnTo>
                  <a:pt x="8641" y="35524"/>
                </a:lnTo>
                <a:lnTo>
                  <a:pt x="10561" y="36484"/>
                </a:lnTo>
                <a:lnTo>
                  <a:pt x="11521" y="37429"/>
                </a:lnTo>
                <a:lnTo>
                  <a:pt x="13441" y="38404"/>
                </a:lnTo>
                <a:lnTo>
                  <a:pt x="19202" y="38404"/>
                </a:lnTo>
                <a:lnTo>
                  <a:pt x="21122" y="37429"/>
                </a:lnTo>
                <a:lnTo>
                  <a:pt x="23042" y="36484"/>
                </a:lnTo>
                <a:lnTo>
                  <a:pt x="24963" y="33604"/>
                </a:lnTo>
                <a:lnTo>
                  <a:pt x="28803" y="30723"/>
                </a:lnTo>
                <a:lnTo>
                  <a:pt x="28803" y="38404"/>
                </a:lnTo>
                <a:lnTo>
                  <a:pt x="30723" y="38404"/>
                </a:lnTo>
                <a:lnTo>
                  <a:pt x="41285" y="33604"/>
                </a:lnTo>
                <a:lnTo>
                  <a:pt x="41285" y="32644"/>
                </a:lnTo>
                <a:lnTo>
                  <a:pt x="36484" y="32644"/>
                </a:lnTo>
                <a:lnTo>
                  <a:pt x="36484" y="31683"/>
                </a:lnTo>
                <a:lnTo>
                  <a:pt x="35524" y="31683"/>
                </a:lnTo>
                <a:lnTo>
                  <a:pt x="35524" y="0"/>
                </a:lnTo>
                <a:lnTo>
                  <a:pt x="22082" y="0"/>
                </a:lnTo>
                <a:lnTo>
                  <a:pt x="22082" y="960"/>
                </a:lnTo>
                <a:lnTo>
                  <a:pt x="24963" y="960"/>
                </a:lnTo>
                <a:lnTo>
                  <a:pt x="26883" y="1920"/>
                </a:lnTo>
                <a:lnTo>
                  <a:pt x="26883" y="2880"/>
                </a:lnTo>
                <a:lnTo>
                  <a:pt x="27843" y="2880"/>
                </a:lnTo>
                <a:lnTo>
                  <a:pt x="28803" y="4800"/>
                </a:lnTo>
                <a:lnTo>
                  <a:pt x="28803" y="27843"/>
                </a:lnTo>
                <a:lnTo>
                  <a:pt x="25923" y="29763"/>
                </a:lnTo>
                <a:lnTo>
                  <a:pt x="24963" y="31683"/>
                </a:lnTo>
                <a:lnTo>
                  <a:pt x="23042" y="32644"/>
                </a:lnTo>
                <a:lnTo>
                  <a:pt x="22082" y="32644"/>
                </a:lnTo>
                <a:lnTo>
                  <a:pt x="20162" y="33604"/>
                </a:lnTo>
                <a:lnTo>
                  <a:pt x="17282" y="33604"/>
                </a:lnTo>
                <a:lnTo>
                  <a:pt x="16322" y="32644"/>
                </a:lnTo>
                <a:lnTo>
                  <a:pt x="14401" y="31683"/>
                </a:lnTo>
                <a:lnTo>
                  <a:pt x="13441" y="30723"/>
                </a:lnTo>
                <a:lnTo>
                  <a:pt x="12481" y="28803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0" name="object 410"/>
          <p:cNvSpPr/>
          <p:nvPr/>
        </p:nvSpPr>
        <p:spPr>
          <a:xfrm>
            <a:off x="3706688" y="3722537"/>
            <a:ext cx="27843" cy="38389"/>
          </a:xfrm>
          <a:custGeom>
            <a:avLst/>
            <a:gdLst/>
            <a:ahLst/>
            <a:cxnLst/>
            <a:rect l="l" t="t" r="r" b="b"/>
            <a:pathLst>
              <a:path w="27843" h="38389">
                <a:moveTo>
                  <a:pt x="19187" y="38389"/>
                </a:moveTo>
                <a:lnTo>
                  <a:pt x="19187" y="36484"/>
                </a:lnTo>
                <a:lnTo>
                  <a:pt x="15361" y="36484"/>
                </a:lnTo>
                <a:lnTo>
                  <a:pt x="14401" y="35524"/>
                </a:lnTo>
                <a:lnTo>
                  <a:pt x="14401" y="34564"/>
                </a:lnTo>
                <a:lnTo>
                  <a:pt x="13441" y="34564"/>
                </a:lnTo>
                <a:lnTo>
                  <a:pt x="13441" y="11521"/>
                </a:lnTo>
                <a:lnTo>
                  <a:pt x="14401" y="8641"/>
                </a:lnTo>
                <a:lnTo>
                  <a:pt x="15361" y="6720"/>
                </a:lnTo>
                <a:lnTo>
                  <a:pt x="17282" y="5760"/>
                </a:lnTo>
                <a:lnTo>
                  <a:pt x="18242" y="4800"/>
                </a:lnTo>
                <a:lnTo>
                  <a:pt x="19187" y="4800"/>
                </a:lnTo>
                <a:lnTo>
                  <a:pt x="20162" y="5760"/>
                </a:lnTo>
                <a:lnTo>
                  <a:pt x="21122" y="6720"/>
                </a:lnTo>
                <a:lnTo>
                  <a:pt x="22082" y="7680"/>
                </a:lnTo>
                <a:lnTo>
                  <a:pt x="25907" y="7680"/>
                </a:lnTo>
                <a:lnTo>
                  <a:pt x="26868" y="6720"/>
                </a:lnTo>
                <a:lnTo>
                  <a:pt x="27843" y="5760"/>
                </a:lnTo>
                <a:lnTo>
                  <a:pt x="27843" y="1920"/>
                </a:lnTo>
                <a:lnTo>
                  <a:pt x="26868" y="960"/>
                </a:lnTo>
                <a:lnTo>
                  <a:pt x="24963" y="0"/>
                </a:lnTo>
                <a:lnTo>
                  <a:pt x="19187" y="0"/>
                </a:lnTo>
                <a:lnTo>
                  <a:pt x="16322" y="2880"/>
                </a:lnTo>
                <a:lnTo>
                  <a:pt x="13441" y="7680"/>
                </a:lnTo>
                <a:lnTo>
                  <a:pt x="13441" y="0"/>
                </a:lnTo>
                <a:lnTo>
                  <a:pt x="11521" y="0"/>
                </a:lnTo>
                <a:lnTo>
                  <a:pt x="0" y="3840"/>
                </a:lnTo>
                <a:lnTo>
                  <a:pt x="0" y="5760"/>
                </a:lnTo>
                <a:lnTo>
                  <a:pt x="960" y="480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34564"/>
                </a:lnTo>
                <a:lnTo>
                  <a:pt x="4800" y="35524"/>
                </a:lnTo>
                <a:lnTo>
                  <a:pt x="3840" y="36484"/>
                </a:lnTo>
                <a:lnTo>
                  <a:pt x="0" y="36484"/>
                </a:lnTo>
                <a:lnTo>
                  <a:pt x="0" y="38389"/>
                </a:lnTo>
                <a:lnTo>
                  <a:pt x="19187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1" name="object 411"/>
          <p:cNvSpPr/>
          <p:nvPr/>
        </p:nvSpPr>
        <p:spPr>
          <a:xfrm>
            <a:off x="3744117" y="3722537"/>
            <a:ext cx="24963" cy="14401"/>
          </a:xfrm>
          <a:custGeom>
            <a:avLst/>
            <a:gdLst/>
            <a:ahLst/>
            <a:cxnLst/>
            <a:rect l="l" t="t" r="r" b="b"/>
            <a:pathLst>
              <a:path w="24963" h="14401">
                <a:moveTo>
                  <a:pt x="960" y="6720"/>
                </a:moveTo>
                <a:lnTo>
                  <a:pt x="2880" y="4800"/>
                </a:lnTo>
                <a:lnTo>
                  <a:pt x="3840" y="2880"/>
                </a:lnTo>
                <a:lnTo>
                  <a:pt x="11521" y="2880"/>
                </a:lnTo>
                <a:lnTo>
                  <a:pt x="12481" y="3840"/>
                </a:lnTo>
                <a:lnTo>
                  <a:pt x="14401" y="4800"/>
                </a:lnTo>
                <a:lnTo>
                  <a:pt x="15361" y="5760"/>
                </a:lnTo>
                <a:lnTo>
                  <a:pt x="16322" y="7680"/>
                </a:lnTo>
                <a:lnTo>
                  <a:pt x="16322" y="10561"/>
                </a:lnTo>
                <a:lnTo>
                  <a:pt x="24963" y="14401"/>
                </a:lnTo>
                <a:lnTo>
                  <a:pt x="24963" y="10561"/>
                </a:lnTo>
                <a:lnTo>
                  <a:pt x="24003" y="6720"/>
                </a:lnTo>
                <a:lnTo>
                  <a:pt x="21122" y="3840"/>
                </a:lnTo>
                <a:lnTo>
                  <a:pt x="18242" y="960"/>
                </a:lnTo>
                <a:lnTo>
                  <a:pt x="15361" y="0"/>
                </a:lnTo>
                <a:lnTo>
                  <a:pt x="5760" y="0"/>
                </a:lnTo>
                <a:lnTo>
                  <a:pt x="1935" y="960"/>
                </a:lnTo>
                <a:lnTo>
                  <a:pt x="0" y="9601"/>
                </a:lnTo>
                <a:lnTo>
                  <a:pt x="9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2" name="object 412"/>
          <p:cNvSpPr/>
          <p:nvPr/>
        </p:nvSpPr>
        <p:spPr>
          <a:xfrm>
            <a:off x="3737396" y="3723497"/>
            <a:ext cx="31683" cy="38404"/>
          </a:xfrm>
          <a:custGeom>
            <a:avLst/>
            <a:gdLst/>
            <a:ahLst/>
            <a:cxnLst/>
            <a:rect l="l" t="t" r="r" b="b"/>
            <a:pathLst>
              <a:path w="31683" h="38404">
                <a:moveTo>
                  <a:pt x="23042" y="9601"/>
                </a:moveTo>
                <a:lnTo>
                  <a:pt x="23042" y="11521"/>
                </a:lnTo>
                <a:lnTo>
                  <a:pt x="5760" y="11521"/>
                </a:lnTo>
                <a:lnTo>
                  <a:pt x="6720" y="8641"/>
                </a:lnTo>
                <a:lnTo>
                  <a:pt x="8656" y="0"/>
                </a:lnTo>
                <a:lnTo>
                  <a:pt x="4815" y="3840"/>
                </a:lnTo>
                <a:lnTo>
                  <a:pt x="1935" y="7680"/>
                </a:lnTo>
                <a:lnTo>
                  <a:pt x="0" y="12481"/>
                </a:lnTo>
                <a:lnTo>
                  <a:pt x="0" y="24963"/>
                </a:lnTo>
                <a:lnTo>
                  <a:pt x="1935" y="29763"/>
                </a:lnTo>
                <a:lnTo>
                  <a:pt x="4815" y="33604"/>
                </a:lnTo>
                <a:lnTo>
                  <a:pt x="8656" y="36484"/>
                </a:lnTo>
                <a:lnTo>
                  <a:pt x="12481" y="38404"/>
                </a:lnTo>
                <a:lnTo>
                  <a:pt x="21122" y="38404"/>
                </a:lnTo>
                <a:lnTo>
                  <a:pt x="24002" y="36484"/>
                </a:lnTo>
                <a:lnTo>
                  <a:pt x="26883" y="33604"/>
                </a:lnTo>
                <a:lnTo>
                  <a:pt x="29763" y="30723"/>
                </a:lnTo>
                <a:lnTo>
                  <a:pt x="31683" y="26883"/>
                </a:lnTo>
                <a:lnTo>
                  <a:pt x="31683" y="24002"/>
                </a:lnTo>
                <a:lnTo>
                  <a:pt x="30723" y="23042"/>
                </a:lnTo>
                <a:lnTo>
                  <a:pt x="29763" y="25923"/>
                </a:lnTo>
                <a:lnTo>
                  <a:pt x="27843" y="28803"/>
                </a:lnTo>
                <a:lnTo>
                  <a:pt x="25923" y="29763"/>
                </a:lnTo>
                <a:lnTo>
                  <a:pt x="24002" y="30723"/>
                </a:lnTo>
                <a:lnTo>
                  <a:pt x="22082" y="31683"/>
                </a:lnTo>
                <a:lnTo>
                  <a:pt x="16322" y="31683"/>
                </a:lnTo>
                <a:lnTo>
                  <a:pt x="12481" y="29763"/>
                </a:lnTo>
                <a:lnTo>
                  <a:pt x="10561" y="26883"/>
                </a:lnTo>
                <a:lnTo>
                  <a:pt x="7680" y="24002"/>
                </a:lnTo>
                <a:lnTo>
                  <a:pt x="5760" y="19202"/>
                </a:lnTo>
                <a:lnTo>
                  <a:pt x="5760" y="13441"/>
                </a:lnTo>
                <a:lnTo>
                  <a:pt x="31683" y="13441"/>
                </a:lnTo>
                <a:lnTo>
                  <a:pt x="23042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3" name="object 413"/>
          <p:cNvSpPr/>
          <p:nvPr/>
        </p:nvSpPr>
        <p:spPr>
          <a:xfrm>
            <a:off x="3771960" y="3722537"/>
            <a:ext cx="64328" cy="38389"/>
          </a:xfrm>
          <a:custGeom>
            <a:avLst/>
            <a:gdLst/>
            <a:ahLst/>
            <a:cxnLst/>
            <a:rect l="l" t="t" r="r" b="b"/>
            <a:pathLst>
              <a:path w="64328" h="38389">
                <a:moveTo>
                  <a:pt x="42245" y="38389"/>
                </a:moveTo>
                <a:lnTo>
                  <a:pt x="42245" y="36484"/>
                </a:lnTo>
                <a:lnTo>
                  <a:pt x="37444" y="36484"/>
                </a:lnTo>
                <a:lnTo>
                  <a:pt x="36484" y="35524"/>
                </a:lnTo>
                <a:lnTo>
                  <a:pt x="36484" y="34564"/>
                </a:lnTo>
                <a:lnTo>
                  <a:pt x="35524" y="33604"/>
                </a:lnTo>
                <a:lnTo>
                  <a:pt x="35524" y="9601"/>
                </a:lnTo>
                <a:lnTo>
                  <a:pt x="37444" y="7680"/>
                </a:lnTo>
                <a:lnTo>
                  <a:pt x="39364" y="6720"/>
                </a:lnTo>
                <a:lnTo>
                  <a:pt x="41285" y="5760"/>
                </a:lnTo>
                <a:lnTo>
                  <a:pt x="42245" y="4800"/>
                </a:lnTo>
                <a:lnTo>
                  <a:pt x="48005" y="4800"/>
                </a:lnTo>
                <a:lnTo>
                  <a:pt x="49926" y="5760"/>
                </a:lnTo>
                <a:lnTo>
                  <a:pt x="50886" y="6720"/>
                </a:lnTo>
                <a:lnTo>
                  <a:pt x="50886" y="8641"/>
                </a:lnTo>
                <a:lnTo>
                  <a:pt x="51831" y="10561"/>
                </a:lnTo>
                <a:lnTo>
                  <a:pt x="51831" y="33604"/>
                </a:lnTo>
                <a:lnTo>
                  <a:pt x="50886" y="34564"/>
                </a:lnTo>
                <a:lnTo>
                  <a:pt x="50886" y="35524"/>
                </a:lnTo>
                <a:lnTo>
                  <a:pt x="49926" y="35524"/>
                </a:lnTo>
                <a:lnTo>
                  <a:pt x="48966" y="36484"/>
                </a:lnTo>
                <a:lnTo>
                  <a:pt x="45125" y="36484"/>
                </a:lnTo>
                <a:lnTo>
                  <a:pt x="45125" y="38389"/>
                </a:lnTo>
                <a:lnTo>
                  <a:pt x="64328" y="38389"/>
                </a:lnTo>
                <a:lnTo>
                  <a:pt x="64328" y="36484"/>
                </a:lnTo>
                <a:lnTo>
                  <a:pt x="60487" y="36484"/>
                </a:lnTo>
                <a:lnTo>
                  <a:pt x="59512" y="35524"/>
                </a:lnTo>
                <a:lnTo>
                  <a:pt x="58552" y="34564"/>
                </a:lnTo>
                <a:lnTo>
                  <a:pt x="58552" y="7680"/>
                </a:lnTo>
                <a:lnTo>
                  <a:pt x="57607" y="5760"/>
                </a:lnTo>
                <a:lnTo>
                  <a:pt x="56647" y="3840"/>
                </a:lnTo>
                <a:lnTo>
                  <a:pt x="55671" y="1920"/>
                </a:lnTo>
                <a:lnTo>
                  <a:pt x="53766" y="960"/>
                </a:lnTo>
                <a:lnTo>
                  <a:pt x="51831" y="0"/>
                </a:lnTo>
                <a:lnTo>
                  <a:pt x="44165" y="0"/>
                </a:lnTo>
                <a:lnTo>
                  <a:pt x="42245" y="960"/>
                </a:lnTo>
                <a:lnTo>
                  <a:pt x="40325" y="1920"/>
                </a:lnTo>
                <a:lnTo>
                  <a:pt x="38404" y="4800"/>
                </a:lnTo>
                <a:lnTo>
                  <a:pt x="35524" y="7680"/>
                </a:lnTo>
                <a:lnTo>
                  <a:pt x="34564" y="4800"/>
                </a:lnTo>
                <a:lnTo>
                  <a:pt x="33604" y="2880"/>
                </a:lnTo>
                <a:lnTo>
                  <a:pt x="31683" y="1920"/>
                </a:lnTo>
                <a:lnTo>
                  <a:pt x="30723" y="0"/>
                </a:lnTo>
                <a:lnTo>
                  <a:pt x="23042" y="0"/>
                </a:lnTo>
                <a:lnTo>
                  <a:pt x="22082" y="960"/>
                </a:lnTo>
                <a:lnTo>
                  <a:pt x="20162" y="960"/>
                </a:lnTo>
                <a:lnTo>
                  <a:pt x="19202" y="1920"/>
                </a:lnTo>
                <a:lnTo>
                  <a:pt x="17282" y="2880"/>
                </a:lnTo>
                <a:lnTo>
                  <a:pt x="15361" y="4800"/>
                </a:lnTo>
                <a:lnTo>
                  <a:pt x="12481" y="7680"/>
                </a:lnTo>
                <a:lnTo>
                  <a:pt x="12481" y="0"/>
                </a:lnTo>
                <a:lnTo>
                  <a:pt x="11521" y="0"/>
                </a:lnTo>
                <a:lnTo>
                  <a:pt x="0" y="3840"/>
                </a:lnTo>
                <a:lnTo>
                  <a:pt x="0" y="5760"/>
                </a:lnTo>
                <a:lnTo>
                  <a:pt x="1920" y="480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34564"/>
                </a:lnTo>
                <a:lnTo>
                  <a:pt x="4800" y="35524"/>
                </a:lnTo>
                <a:lnTo>
                  <a:pt x="3840" y="36484"/>
                </a:lnTo>
                <a:lnTo>
                  <a:pt x="0" y="36484"/>
                </a:lnTo>
                <a:lnTo>
                  <a:pt x="0" y="38389"/>
                </a:lnTo>
                <a:lnTo>
                  <a:pt x="19202" y="38389"/>
                </a:lnTo>
                <a:lnTo>
                  <a:pt x="19202" y="36484"/>
                </a:lnTo>
                <a:lnTo>
                  <a:pt x="15361" y="36484"/>
                </a:lnTo>
                <a:lnTo>
                  <a:pt x="14401" y="35524"/>
                </a:lnTo>
                <a:lnTo>
                  <a:pt x="13441" y="35524"/>
                </a:lnTo>
                <a:lnTo>
                  <a:pt x="13441" y="33604"/>
                </a:lnTo>
                <a:lnTo>
                  <a:pt x="12481" y="32644"/>
                </a:lnTo>
                <a:lnTo>
                  <a:pt x="12481" y="9601"/>
                </a:lnTo>
                <a:lnTo>
                  <a:pt x="14401" y="7680"/>
                </a:lnTo>
                <a:lnTo>
                  <a:pt x="16322" y="6720"/>
                </a:lnTo>
                <a:lnTo>
                  <a:pt x="18242" y="5760"/>
                </a:lnTo>
                <a:lnTo>
                  <a:pt x="19202" y="4800"/>
                </a:lnTo>
                <a:lnTo>
                  <a:pt x="24963" y="4800"/>
                </a:lnTo>
                <a:lnTo>
                  <a:pt x="26883" y="5760"/>
                </a:lnTo>
                <a:lnTo>
                  <a:pt x="27843" y="6720"/>
                </a:lnTo>
                <a:lnTo>
                  <a:pt x="28803" y="8641"/>
                </a:lnTo>
                <a:lnTo>
                  <a:pt x="28803" y="34564"/>
                </a:lnTo>
                <a:lnTo>
                  <a:pt x="27843" y="35524"/>
                </a:lnTo>
                <a:lnTo>
                  <a:pt x="26883" y="36484"/>
                </a:lnTo>
                <a:lnTo>
                  <a:pt x="23042" y="36484"/>
                </a:lnTo>
                <a:lnTo>
                  <a:pt x="23042" y="38389"/>
                </a:lnTo>
                <a:lnTo>
                  <a:pt x="42245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4" name="object 414"/>
          <p:cNvSpPr/>
          <p:nvPr/>
        </p:nvSpPr>
        <p:spPr>
          <a:xfrm>
            <a:off x="3839154" y="3722537"/>
            <a:ext cx="32644" cy="39364"/>
          </a:xfrm>
          <a:custGeom>
            <a:avLst/>
            <a:gdLst/>
            <a:ahLst/>
            <a:cxnLst/>
            <a:rect l="l" t="t" r="r" b="b"/>
            <a:pathLst>
              <a:path w="32644" h="39364">
                <a:moveTo>
                  <a:pt x="0" y="20162"/>
                </a:moveTo>
                <a:lnTo>
                  <a:pt x="0" y="25923"/>
                </a:lnTo>
                <a:lnTo>
                  <a:pt x="1920" y="30723"/>
                </a:lnTo>
                <a:lnTo>
                  <a:pt x="4815" y="34564"/>
                </a:lnTo>
                <a:lnTo>
                  <a:pt x="8641" y="37444"/>
                </a:lnTo>
                <a:lnTo>
                  <a:pt x="12481" y="39364"/>
                </a:lnTo>
                <a:lnTo>
                  <a:pt x="21122" y="39364"/>
                </a:lnTo>
                <a:lnTo>
                  <a:pt x="24003" y="37444"/>
                </a:lnTo>
                <a:lnTo>
                  <a:pt x="26883" y="34564"/>
                </a:lnTo>
                <a:lnTo>
                  <a:pt x="29763" y="31683"/>
                </a:lnTo>
                <a:lnTo>
                  <a:pt x="31683" y="27843"/>
                </a:lnTo>
                <a:lnTo>
                  <a:pt x="32644" y="24963"/>
                </a:lnTo>
                <a:lnTo>
                  <a:pt x="30723" y="24002"/>
                </a:lnTo>
                <a:lnTo>
                  <a:pt x="29763" y="26883"/>
                </a:lnTo>
                <a:lnTo>
                  <a:pt x="27843" y="29763"/>
                </a:lnTo>
                <a:lnTo>
                  <a:pt x="25923" y="30723"/>
                </a:lnTo>
                <a:lnTo>
                  <a:pt x="24963" y="31683"/>
                </a:lnTo>
                <a:lnTo>
                  <a:pt x="22082" y="32644"/>
                </a:lnTo>
                <a:lnTo>
                  <a:pt x="16322" y="32644"/>
                </a:lnTo>
                <a:lnTo>
                  <a:pt x="13441" y="30723"/>
                </a:lnTo>
                <a:lnTo>
                  <a:pt x="10561" y="27843"/>
                </a:lnTo>
                <a:lnTo>
                  <a:pt x="7680" y="24963"/>
                </a:lnTo>
                <a:lnTo>
                  <a:pt x="5760" y="20162"/>
                </a:lnTo>
                <a:lnTo>
                  <a:pt x="5760" y="14401"/>
                </a:lnTo>
                <a:lnTo>
                  <a:pt x="32644" y="14401"/>
                </a:lnTo>
                <a:lnTo>
                  <a:pt x="32644" y="10561"/>
                </a:lnTo>
                <a:lnTo>
                  <a:pt x="30723" y="6720"/>
                </a:lnTo>
                <a:lnTo>
                  <a:pt x="27843" y="3840"/>
                </a:lnTo>
                <a:lnTo>
                  <a:pt x="24963" y="960"/>
                </a:lnTo>
                <a:lnTo>
                  <a:pt x="22082" y="0"/>
                </a:lnTo>
                <a:lnTo>
                  <a:pt x="12481" y="0"/>
                </a:lnTo>
                <a:lnTo>
                  <a:pt x="9601" y="4800"/>
                </a:lnTo>
                <a:lnTo>
                  <a:pt x="11521" y="2880"/>
                </a:lnTo>
                <a:lnTo>
                  <a:pt x="18242" y="2880"/>
                </a:lnTo>
                <a:lnTo>
                  <a:pt x="20162" y="3840"/>
                </a:lnTo>
                <a:lnTo>
                  <a:pt x="21122" y="4800"/>
                </a:lnTo>
                <a:lnTo>
                  <a:pt x="22082" y="5760"/>
                </a:lnTo>
                <a:lnTo>
                  <a:pt x="23042" y="7680"/>
                </a:lnTo>
                <a:lnTo>
                  <a:pt x="23042" y="10561"/>
                </a:lnTo>
                <a:lnTo>
                  <a:pt x="24003" y="12481"/>
                </a:lnTo>
                <a:lnTo>
                  <a:pt x="5760" y="12481"/>
                </a:lnTo>
                <a:lnTo>
                  <a:pt x="6720" y="9601"/>
                </a:lnTo>
                <a:lnTo>
                  <a:pt x="5760" y="4800"/>
                </a:lnTo>
                <a:lnTo>
                  <a:pt x="1920" y="8641"/>
                </a:lnTo>
                <a:lnTo>
                  <a:pt x="0" y="13441"/>
                </a:lnTo>
                <a:lnTo>
                  <a:pt x="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5" name="object 415"/>
          <p:cNvSpPr/>
          <p:nvPr/>
        </p:nvSpPr>
        <p:spPr>
          <a:xfrm>
            <a:off x="3844914" y="3722537"/>
            <a:ext cx="6720" cy="9601"/>
          </a:xfrm>
          <a:custGeom>
            <a:avLst/>
            <a:gdLst/>
            <a:ahLst/>
            <a:cxnLst/>
            <a:rect l="l" t="t" r="r" b="b"/>
            <a:pathLst>
              <a:path w="6720" h="9601">
                <a:moveTo>
                  <a:pt x="2880" y="960"/>
                </a:moveTo>
                <a:lnTo>
                  <a:pt x="0" y="4800"/>
                </a:lnTo>
                <a:lnTo>
                  <a:pt x="960" y="9601"/>
                </a:lnTo>
                <a:lnTo>
                  <a:pt x="1920" y="6720"/>
                </a:lnTo>
                <a:lnTo>
                  <a:pt x="3840" y="4800"/>
                </a:lnTo>
                <a:lnTo>
                  <a:pt x="6720" y="0"/>
                </a:lnTo>
                <a:lnTo>
                  <a:pt x="288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6" name="object 416"/>
          <p:cNvSpPr/>
          <p:nvPr/>
        </p:nvSpPr>
        <p:spPr>
          <a:xfrm>
            <a:off x="3873718" y="3722537"/>
            <a:ext cx="41285" cy="38389"/>
          </a:xfrm>
          <a:custGeom>
            <a:avLst/>
            <a:gdLst/>
            <a:ahLst/>
            <a:cxnLst/>
            <a:rect l="l" t="t" r="r" b="b"/>
            <a:pathLst>
              <a:path w="41285" h="38389">
                <a:moveTo>
                  <a:pt x="41285" y="38389"/>
                </a:moveTo>
                <a:lnTo>
                  <a:pt x="41285" y="36484"/>
                </a:lnTo>
                <a:lnTo>
                  <a:pt x="37444" y="36484"/>
                </a:lnTo>
                <a:lnTo>
                  <a:pt x="36484" y="35524"/>
                </a:lnTo>
                <a:lnTo>
                  <a:pt x="35524" y="34564"/>
                </a:lnTo>
                <a:lnTo>
                  <a:pt x="35524" y="10561"/>
                </a:lnTo>
                <a:lnTo>
                  <a:pt x="34564" y="7680"/>
                </a:lnTo>
                <a:lnTo>
                  <a:pt x="34564" y="5760"/>
                </a:lnTo>
                <a:lnTo>
                  <a:pt x="33604" y="3840"/>
                </a:lnTo>
                <a:lnTo>
                  <a:pt x="32644" y="1920"/>
                </a:lnTo>
                <a:lnTo>
                  <a:pt x="30723" y="960"/>
                </a:lnTo>
                <a:lnTo>
                  <a:pt x="29763" y="0"/>
                </a:lnTo>
                <a:lnTo>
                  <a:pt x="21122" y="0"/>
                </a:lnTo>
                <a:lnTo>
                  <a:pt x="17282" y="1920"/>
                </a:lnTo>
                <a:lnTo>
                  <a:pt x="12481" y="7680"/>
                </a:lnTo>
                <a:lnTo>
                  <a:pt x="12481" y="0"/>
                </a:lnTo>
                <a:lnTo>
                  <a:pt x="11521" y="0"/>
                </a:lnTo>
                <a:lnTo>
                  <a:pt x="0" y="3840"/>
                </a:lnTo>
                <a:lnTo>
                  <a:pt x="0" y="5760"/>
                </a:lnTo>
                <a:lnTo>
                  <a:pt x="1920" y="480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34564"/>
                </a:lnTo>
                <a:lnTo>
                  <a:pt x="4800" y="35524"/>
                </a:lnTo>
                <a:lnTo>
                  <a:pt x="4800" y="36484"/>
                </a:lnTo>
                <a:lnTo>
                  <a:pt x="0" y="36484"/>
                </a:lnTo>
                <a:lnTo>
                  <a:pt x="0" y="38389"/>
                </a:lnTo>
                <a:lnTo>
                  <a:pt x="19202" y="38389"/>
                </a:lnTo>
                <a:lnTo>
                  <a:pt x="19202" y="36484"/>
                </a:lnTo>
                <a:lnTo>
                  <a:pt x="15361" y="36484"/>
                </a:lnTo>
                <a:lnTo>
                  <a:pt x="14401" y="35524"/>
                </a:lnTo>
                <a:lnTo>
                  <a:pt x="13441" y="35524"/>
                </a:lnTo>
                <a:lnTo>
                  <a:pt x="13441" y="33604"/>
                </a:lnTo>
                <a:lnTo>
                  <a:pt x="12481" y="32644"/>
                </a:lnTo>
                <a:lnTo>
                  <a:pt x="12481" y="9601"/>
                </a:lnTo>
                <a:lnTo>
                  <a:pt x="16322" y="6720"/>
                </a:lnTo>
                <a:lnTo>
                  <a:pt x="19202" y="4800"/>
                </a:lnTo>
                <a:lnTo>
                  <a:pt x="24963" y="4800"/>
                </a:lnTo>
                <a:lnTo>
                  <a:pt x="25923" y="5760"/>
                </a:lnTo>
                <a:lnTo>
                  <a:pt x="26883" y="6720"/>
                </a:lnTo>
                <a:lnTo>
                  <a:pt x="27843" y="8641"/>
                </a:lnTo>
                <a:lnTo>
                  <a:pt x="28803" y="10561"/>
                </a:lnTo>
                <a:lnTo>
                  <a:pt x="28803" y="33604"/>
                </a:lnTo>
                <a:lnTo>
                  <a:pt x="27843" y="33604"/>
                </a:lnTo>
                <a:lnTo>
                  <a:pt x="27843" y="35524"/>
                </a:lnTo>
                <a:lnTo>
                  <a:pt x="26883" y="35524"/>
                </a:lnTo>
                <a:lnTo>
                  <a:pt x="25923" y="36484"/>
                </a:lnTo>
                <a:lnTo>
                  <a:pt x="22082" y="36484"/>
                </a:lnTo>
                <a:lnTo>
                  <a:pt x="22082" y="38389"/>
                </a:lnTo>
                <a:lnTo>
                  <a:pt x="41285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7" name="object 417"/>
          <p:cNvSpPr/>
          <p:nvPr/>
        </p:nvSpPr>
        <p:spPr>
          <a:xfrm>
            <a:off x="3915963" y="3711016"/>
            <a:ext cx="22082" cy="49911"/>
          </a:xfrm>
          <a:custGeom>
            <a:avLst/>
            <a:gdLst/>
            <a:ahLst/>
            <a:cxnLst/>
            <a:rect l="l" t="t" r="r" b="b"/>
            <a:pathLst>
              <a:path w="22082" h="49911">
                <a:moveTo>
                  <a:pt x="12466" y="0"/>
                </a:moveTo>
                <a:lnTo>
                  <a:pt x="11521" y="0"/>
                </a:lnTo>
                <a:lnTo>
                  <a:pt x="10561" y="2880"/>
                </a:lnTo>
                <a:lnTo>
                  <a:pt x="9585" y="4800"/>
                </a:lnTo>
                <a:lnTo>
                  <a:pt x="8641" y="5760"/>
                </a:lnTo>
                <a:lnTo>
                  <a:pt x="7680" y="7680"/>
                </a:lnTo>
                <a:lnTo>
                  <a:pt x="5745" y="9601"/>
                </a:lnTo>
                <a:lnTo>
                  <a:pt x="4800" y="10561"/>
                </a:lnTo>
                <a:lnTo>
                  <a:pt x="2880" y="12481"/>
                </a:lnTo>
                <a:lnTo>
                  <a:pt x="960" y="13441"/>
                </a:lnTo>
                <a:lnTo>
                  <a:pt x="0" y="13441"/>
                </a:lnTo>
                <a:lnTo>
                  <a:pt x="0" y="15361"/>
                </a:lnTo>
                <a:lnTo>
                  <a:pt x="5745" y="15361"/>
                </a:lnTo>
                <a:lnTo>
                  <a:pt x="5745" y="45125"/>
                </a:lnTo>
                <a:lnTo>
                  <a:pt x="6720" y="46085"/>
                </a:lnTo>
                <a:lnTo>
                  <a:pt x="7680" y="48006"/>
                </a:lnTo>
                <a:lnTo>
                  <a:pt x="8641" y="48966"/>
                </a:lnTo>
                <a:lnTo>
                  <a:pt x="9585" y="48966"/>
                </a:lnTo>
                <a:lnTo>
                  <a:pt x="10561" y="49911"/>
                </a:lnTo>
                <a:lnTo>
                  <a:pt x="16306" y="49911"/>
                </a:lnTo>
                <a:lnTo>
                  <a:pt x="18242" y="48006"/>
                </a:lnTo>
                <a:lnTo>
                  <a:pt x="20147" y="47045"/>
                </a:lnTo>
                <a:lnTo>
                  <a:pt x="21107" y="45125"/>
                </a:lnTo>
                <a:lnTo>
                  <a:pt x="22082" y="42245"/>
                </a:lnTo>
                <a:lnTo>
                  <a:pt x="21107" y="42245"/>
                </a:lnTo>
                <a:lnTo>
                  <a:pt x="20147" y="43205"/>
                </a:lnTo>
                <a:lnTo>
                  <a:pt x="20147" y="44165"/>
                </a:lnTo>
                <a:lnTo>
                  <a:pt x="19202" y="45125"/>
                </a:lnTo>
                <a:lnTo>
                  <a:pt x="18242" y="45125"/>
                </a:lnTo>
                <a:lnTo>
                  <a:pt x="17266" y="46085"/>
                </a:lnTo>
                <a:lnTo>
                  <a:pt x="15361" y="46085"/>
                </a:lnTo>
                <a:lnTo>
                  <a:pt x="14401" y="45125"/>
                </a:lnTo>
                <a:lnTo>
                  <a:pt x="13426" y="44165"/>
                </a:lnTo>
                <a:lnTo>
                  <a:pt x="12466" y="43205"/>
                </a:lnTo>
                <a:lnTo>
                  <a:pt x="12466" y="15361"/>
                </a:lnTo>
                <a:lnTo>
                  <a:pt x="21107" y="15361"/>
                </a:lnTo>
                <a:lnTo>
                  <a:pt x="21107" y="12481"/>
                </a:lnTo>
                <a:lnTo>
                  <a:pt x="12466" y="12481"/>
                </a:lnTo>
                <a:lnTo>
                  <a:pt x="1246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8" name="object 418"/>
          <p:cNvSpPr/>
          <p:nvPr/>
        </p:nvSpPr>
        <p:spPr>
          <a:xfrm>
            <a:off x="3803644" y="3634221"/>
            <a:ext cx="36484" cy="57591"/>
          </a:xfrm>
          <a:custGeom>
            <a:avLst/>
            <a:gdLst/>
            <a:ahLst/>
            <a:cxnLst/>
            <a:rect l="l" t="t" r="r" b="b"/>
            <a:pathLst>
              <a:path w="36484" h="57591">
                <a:moveTo>
                  <a:pt x="1920" y="57591"/>
                </a:moveTo>
                <a:lnTo>
                  <a:pt x="1920" y="55671"/>
                </a:lnTo>
                <a:lnTo>
                  <a:pt x="2880" y="55671"/>
                </a:lnTo>
                <a:lnTo>
                  <a:pt x="2880" y="54711"/>
                </a:lnTo>
                <a:lnTo>
                  <a:pt x="4800" y="54711"/>
                </a:lnTo>
                <a:lnTo>
                  <a:pt x="6720" y="55671"/>
                </a:lnTo>
                <a:lnTo>
                  <a:pt x="9601" y="56631"/>
                </a:lnTo>
                <a:lnTo>
                  <a:pt x="12481" y="56631"/>
                </a:lnTo>
                <a:lnTo>
                  <a:pt x="14401" y="57591"/>
                </a:lnTo>
                <a:lnTo>
                  <a:pt x="23987" y="57591"/>
                </a:lnTo>
                <a:lnTo>
                  <a:pt x="28803" y="56631"/>
                </a:lnTo>
                <a:lnTo>
                  <a:pt x="31668" y="53751"/>
                </a:lnTo>
                <a:lnTo>
                  <a:pt x="35509" y="49911"/>
                </a:lnTo>
                <a:lnTo>
                  <a:pt x="36484" y="47030"/>
                </a:lnTo>
                <a:lnTo>
                  <a:pt x="36484" y="38404"/>
                </a:lnTo>
                <a:lnTo>
                  <a:pt x="35509" y="36469"/>
                </a:lnTo>
                <a:lnTo>
                  <a:pt x="34549" y="34564"/>
                </a:lnTo>
                <a:lnTo>
                  <a:pt x="32644" y="32628"/>
                </a:lnTo>
                <a:lnTo>
                  <a:pt x="30708" y="30723"/>
                </a:lnTo>
                <a:lnTo>
                  <a:pt x="28803" y="29763"/>
                </a:lnTo>
                <a:lnTo>
                  <a:pt x="24963" y="26883"/>
                </a:lnTo>
                <a:lnTo>
                  <a:pt x="20147" y="24963"/>
                </a:lnTo>
                <a:lnTo>
                  <a:pt x="13441" y="21122"/>
                </a:lnTo>
                <a:lnTo>
                  <a:pt x="9601" y="18242"/>
                </a:lnTo>
                <a:lnTo>
                  <a:pt x="7680" y="16322"/>
                </a:lnTo>
                <a:lnTo>
                  <a:pt x="6720" y="15361"/>
                </a:lnTo>
                <a:lnTo>
                  <a:pt x="6720" y="9601"/>
                </a:lnTo>
                <a:lnTo>
                  <a:pt x="7680" y="7680"/>
                </a:lnTo>
                <a:lnTo>
                  <a:pt x="9601" y="5760"/>
                </a:lnTo>
                <a:lnTo>
                  <a:pt x="11521" y="3840"/>
                </a:lnTo>
                <a:lnTo>
                  <a:pt x="13441" y="2880"/>
                </a:lnTo>
                <a:lnTo>
                  <a:pt x="19202" y="2880"/>
                </a:lnTo>
                <a:lnTo>
                  <a:pt x="21122" y="3840"/>
                </a:lnTo>
                <a:lnTo>
                  <a:pt x="23987" y="4800"/>
                </a:lnTo>
                <a:lnTo>
                  <a:pt x="25923" y="6720"/>
                </a:lnTo>
                <a:lnTo>
                  <a:pt x="27828" y="7680"/>
                </a:lnTo>
                <a:lnTo>
                  <a:pt x="28803" y="10561"/>
                </a:lnTo>
                <a:lnTo>
                  <a:pt x="30708" y="12481"/>
                </a:lnTo>
                <a:lnTo>
                  <a:pt x="30708" y="15361"/>
                </a:lnTo>
                <a:lnTo>
                  <a:pt x="31668" y="19202"/>
                </a:lnTo>
                <a:lnTo>
                  <a:pt x="33604" y="19202"/>
                </a:lnTo>
                <a:lnTo>
                  <a:pt x="33604" y="0"/>
                </a:lnTo>
                <a:lnTo>
                  <a:pt x="31668" y="0"/>
                </a:lnTo>
                <a:lnTo>
                  <a:pt x="31668" y="960"/>
                </a:lnTo>
                <a:lnTo>
                  <a:pt x="30708" y="1920"/>
                </a:lnTo>
                <a:lnTo>
                  <a:pt x="30708" y="2880"/>
                </a:lnTo>
                <a:lnTo>
                  <a:pt x="26868" y="2880"/>
                </a:lnTo>
                <a:lnTo>
                  <a:pt x="25923" y="1920"/>
                </a:lnTo>
                <a:lnTo>
                  <a:pt x="22082" y="960"/>
                </a:lnTo>
                <a:lnTo>
                  <a:pt x="19202" y="0"/>
                </a:lnTo>
                <a:lnTo>
                  <a:pt x="11521" y="0"/>
                </a:lnTo>
                <a:lnTo>
                  <a:pt x="7680" y="960"/>
                </a:lnTo>
                <a:lnTo>
                  <a:pt x="4800" y="3840"/>
                </a:lnTo>
                <a:lnTo>
                  <a:pt x="960" y="6720"/>
                </a:lnTo>
                <a:lnTo>
                  <a:pt x="0" y="10561"/>
                </a:lnTo>
                <a:lnTo>
                  <a:pt x="0" y="19202"/>
                </a:lnTo>
                <a:lnTo>
                  <a:pt x="960" y="21122"/>
                </a:lnTo>
                <a:lnTo>
                  <a:pt x="2880" y="23042"/>
                </a:lnTo>
                <a:lnTo>
                  <a:pt x="3840" y="24963"/>
                </a:lnTo>
                <a:lnTo>
                  <a:pt x="5760" y="25923"/>
                </a:lnTo>
                <a:lnTo>
                  <a:pt x="7680" y="27843"/>
                </a:lnTo>
                <a:lnTo>
                  <a:pt x="11521" y="29763"/>
                </a:lnTo>
                <a:lnTo>
                  <a:pt x="16322" y="32628"/>
                </a:lnTo>
                <a:lnTo>
                  <a:pt x="21122" y="35509"/>
                </a:lnTo>
                <a:lnTo>
                  <a:pt x="23987" y="36469"/>
                </a:lnTo>
                <a:lnTo>
                  <a:pt x="24963" y="37444"/>
                </a:lnTo>
                <a:lnTo>
                  <a:pt x="26868" y="39349"/>
                </a:lnTo>
                <a:lnTo>
                  <a:pt x="27828" y="40309"/>
                </a:lnTo>
                <a:lnTo>
                  <a:pt x="28803" y="41285"/>
                </a:lnTo>
                <a:lnTo>
                  <a:pt x="28803" y="43190"/>
                </a:lnTo>
                <a:lnTo>
                  <a:pt x="29763" y="44150"/>
                </a:lnTo>
                <a:lnTo>
                  <a:pt x="29763" y="47990"/>
                </a:lnTo>
                <a:lnTo>
                  <a:pt x="28803" y="49911"/>
                </a:lnTo>
                <a:lnTo>
                  <a:pt x="26868" y="51831"/>
                </a:lnTo>
                <a:lnTo>
                  <a:pt x="24963" y="53751"/>
                </a:lnTo>
                <a:lnTo>
                  <a:pt x="22082" y="54711"/>
                </a:lnTo>
                <a:lnTo>
                  <a:pt x="15361" y="54711"/>
                </a:lnTo>
                <a:lnTo>
                  <a:pt x="12481" y="53751"/>
                </a:lnTo>
                <a:lnTo>
                  <a:pt x="10561" y="52791"/>
                </a:lnTo>
                <a:lnTo>
                  <a:pt x="7680" y="51831"/>
                </a:lnTo>
                <a:lnTo>
                  <a:pt x="5760" y="49911"/>
                </a:lnTo>
                <a:lnTo>
                  <a:pt x="4800" y="47990"/>
                </a:lnTo>
                <a:lnTo>
                  <a:pt x="3840" y="46070"/>
                </a:lnTo>
                <a:lnTo>
                  <a:pt x="2880" y="43190"/>
                </a:lnTo>
                <a:lnTo>
                  <a:pt x="1920" y="39349"/>
                </a:lnTo>
                <a:lnTo>
                  <a:pt x="0" y="39349"/>
                </a:lnTo>
                <a:lnTo>
                  <a:pt x="0" y="57591"/>
                </a:lnTo>
                <a:lnTo>
                  <a:pt x="1920" y="575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9" name="object 419"/>
          <p:cNvSpPr/>
          <p:nvPr/>
        </p:nvSpPr>
        <p:spPr>
          <a:xfrm>
            <a:off x="3846835" y="3635181"/>
            <a:ext cx="42245" cy="30723"/>
          </a:xfrm>
          <a:custGeom>
            <a:avLst/>
            <a:gdLst/>
            <a:ahLst/>
            <a:cxnLst/>
            <a:rect l="l" t="t" r="r" b="b"/>
            <a:pathLst>
              <a:path w="42245" h="30723">
                <a:moveTo>
                  <a:pt x="1920" y="1920"/>
                </a:moveTo>
                <a:lnTo>
                  <a:pt x="5760" y="1920"/>
                </a:lnTo>
                <a:lnTo>
                  <a:pt x="6720" y="3840"/>
                </a:lnTo>
                <a:lnTo>
                  <a:pt x="7680" y="4800"/>
                </a:lnTo>
                <a:lnTo>
                  <a:pt x="15361" y="4800"/>
                </a:lnTo>
                <a:lnTo>
                  <a:pt x="18242" y="3840"/>
                </a:lnTo>
                <a:lnTo>
                  <a:pt x="24963" y="3840"/>
                </a:lnTo>
                <a:lnTo>
                  <a:pt x="26883" y="4800"/>
                </a:lnTo>
                <a:lnTo>
                  <a:pt x="28803" y="5760"/>
                </a:lnTo>
                <a:lnTo>
                  <a:pt x="30723" y="7680"/>
                </a:lnTo>
                <a:lnTo>
                  <a:pt x="31683" y="9601"/>
                </a:lnTo>
                <a:lnTo>
                  <a:pt x="32644" y="11521"/>
                </a:lnTo>
                <a:lnTo>
                  <a:pt x="32644" y="20162"/>
                </a:lnTo>
                <a:lnTo>
                  <a:pt x="31683" y="23042"/>
                </a:lnTo>
                <a:lnTo>
                  <a:pt x="29763" y="24963"/>
                </a:lnTo>
                <a:lnTo>
                  <a:pt x="27843" y="26883"/>
                </a:lnTo>
                <a:lnTo>
                  <a:pt x="24963" y="27828"/>
                </a:lnTo>
                <a:lnTo>
                  <a:pt x="20162" y="27828"/>
                </a:lnTo>
                <a:lnTo>
                  <a:pt x="22082" y="30723"/>
                </a:lnTo>
                <a:lnTo>
                  <a:pt x="30723" y="30723"/>
                </a:lnTo>
                <a:lnTo>
                  <a:pt x="34564" y="29763"/>
                </a:lnTo>
                <a:lnTo>
                  <a:pt x="37444" y="26883"/>
                </a:lnTo>
                <a:lnTo>
                  <a:pt x="40325" y="24002"/>
                </a:lnTo>
                <a:lnTo>
                  <a:pt x="42245" y="20162"/>
                </a:lnTo>
                <a:lnTo>
                  <a:pt x="42245" y="12481"/>
                </a:lnTo>
                <a:lnTo>
                  <a:pt x="41285" y="9601"/>
                </a:lnTo>
                <a:lnTo>
                  <a:pt x="39364" y="6720"/>
                </a:lnTo>
                <a:lnTo>
                  <a:pt x="37444" y="4800"/>
                </a:lnTo>
                <a:lnTo>
                  <a:pt x="34564" y="2880"/>
                </a:lnTo>
                <a:lnTo>
                  <a:pt x="31683" y="1920"/>
                </a:lnTo>
                <a:lnTo>
                  <a:pt x="28803" y="960"/>
                </a:lnTo>
                <a:lnTo>
                  <a:pt x="24963" y="0"/>
                </a:lnTo>
                <a:lnTo>
                  <a:pt x="0" y="0"/>
                </a:lnTo>
                <a:lnTo>
                  <a:pt x="0" y="1920"/>
                </a:lnTo>
                <a:lnTo>
                  <a:pt x="192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0" name="object 420"/>
          <p:cNvSpPr/>
          <p:nvPr/>
        </p:nvSpPr>
        <p:spPr>
          <a:xfrm>
            <a:off x="3846835" y="3639982"/>
            <a:ext cx="24002" cy="50871"/>
          </a:xfrm>
          <a:custGeom>
            <a:avLst/>
            <a:gdLst/>
            <a:ahLst/>
            <a:cxnLst/>
            <a:rect l="l" t="t" r="r" b="b"/>
            <a:pathLst>
              <a:path w="24002" h="50871">
                <a:moveTo>
                  <a:pt x="17282" y="48950"/>
                </a:moveTo>
                <a:lnTo>
                  <a:pt x="16322" y="47990"/>
                </a:lnTo>
                <a:lnTo>
                  <a:pt x="16322" y="47030"/>
                </a:lnTo>
                <a:lnTo>
                  <a:pt x="15361" y="44150"/>
                </a:lnTo>
                <a:lnTo>
                  <a:pt x="15361" y="24963"/>
                </a:lnTo>
                <a:lnTo>
                  <a:pt x="17282" y="24963"/>
                </a:lnTo>
                <a:lnTo>
                  <a:pt x="19202" y="25923"/>
                </a:lnTo>
                <a:lnTo>
                  <a:pt x="22082" y="25923"/>
                </a:lnTo>
                <a:lnTo>
                  <a:pt x="20162" y="23027"/>
                </a:lnTo>
                <a:lnTo>
                  <a:pt x="15361" y="23027"/>
                </a:lnTo>
                <a:lnTo>
                  <a:pt x="15361" y="0"/>
                </a:lnTo>
                <a:lnTo>
                  <a:pt x="7680" y="0"/>
                </a:lnTo>
                <a:lnTo>
                  <a:pt x="7680" y="46070"/>
                </a:lnTo>
                <a:lnTo>
                  <a:pt x="6720" y="47030"/>
                </a:lnTo>
                <a:lnTo>
                  <a:pt x="5760" y="48950"/>
                </a:lnTo>
                <a:lnTo>
                  <a:pt x="3840" y="49910"/>
                </a:lnTo>
                <a:lnTo>
                  <a:pt x="0" y="49910"/>
                </a:lnTo>
                <a:lnTo>
                  <a:pt x="0" y="50871"/>
                </a:lnTo>
                <a:lnTo>
                  <a:pt x="24002" y="50871"/>
                </a:lnTo>
                <a:lnTo>
                  <a:pt x="24002" y="49910"/>
                </a:lnTo>
                <a:lnTo>
                  <a:pt x="19202" y="49910"/>
                </a:lnTo>
                <a:lnTo>
                  <a:pt x="17282" y="489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1" name="object 421"/>
          <p:cNvSpPr/>
          <p:nvPr/>
        </p:nvSpPr>
        <p:spPr>
          <a:xfrm>
            <a:off x="3896761" y="3634221"/>
            <a:ext cx="37444" cy="57591"/>
          </a:xfrm>
          <a:custGeom>
            <a:avLst/>
            <a:gdLst/>
            <a:ahLst/>
            <a:cxnLst/>
            <a:rect l="l" t="t" r="r" b="b"/>
            <a:pathLst>
              <a:path w="37444" h="57591">
                <a:moveTo>
                  <a:pt x="960" y="19202"/>
                </a:moveTo>
                <a:lnTo>
                  <a:pt x="1920" y="21122"/>
                </a:lnTo>
                <a:lnTo>
                  <a:pt x="2880" y="23042"/>
                </a:lnTo>
                <a:lnTo>
                  <a:pt x="3840" y="24963"/>
                </a:lnTo>
                <a:lnTo>
                  <a:pt x="6720" y="25923"/>
                </a:lnTo>
                <a:lnTo>
                  <a:pt x="8641" y="27843"/>
                </a:lnTo>
                <a:lnTo>
                  <a:pt x="11521" y="29763"/>
                </a:lnTo>
                <a:lnTo>
                  <a:pt x="16322" y="32628"/>
                </a:lnTo>
                <a:lnTo>
                  <a:pt x="21122" y="35509"/>
                </a:lnTo>
                <a:lnTo>
                  <a:pt x="24002" y="36469"/>
                </a:lnTo>
                <a:lnTo>
                  <a:pt x="24947" y="37444"/>
                </a:lnTo>
                <a:lnTo>
                  <a:pt x="26883" y="39349"/>
                </a:lnTo>
                <a:lnTo>
                  <a:pt x="27843" y="40309"/>
                </a:lnTo>
                <a:lnTo>
                  <a:pt x="28788" y="41285"/>
                </a:lnTo>
                <a:lnTo>
                  <a:pt x="29763" y="43190"/>
                </a:lnTo>
                <a:lnTo>
                  <a:pt x="29763" y="47990"/>
                </a:lnTo>
                <a:lnTo>
                  <a:pt x="28788" y="49911"/>
                </a:lnTo>
                <a:lnTo>
                  <a:pt x="26883" y="51831"/>
                </a:lnTo>
                <a:lnTo>
                  <a:pt x="24947" y="53751"/>
                </a:lnTo>
                <a:lnTo>
                  <a:pt x="22082" y="54711"/>
                </a:lnTo>
                <a:lnTo>
                  <a:pt x="15361" y="54711"/>
                </a:lnTo>
                <a:lnTo>
                  <a:pt x="13441" y="53751"/>
                </a:lnTo>
                <a:lnTo>
                  <a:pt x="10561" y="52791"/>
                </a:lnTo>
                <a:lnTo>
                  <a:pt x="7680" y="51831"/>
                </a:lnTo>
                <a:lnTo>
                  <a:pt x="6720" y="49911"/>
                </a:lnTo>
                <a:lnTo>
                  <a:pt x="4800" y="47990"/>
                </a:lnTo>
                <a:lnTo>
                  <a:pt x="3840" y="46070"/>
                </a:lnTo>
                <a:lnTo>
                  <a:pt x="2880" y="43190"/>
                </a:lnTo>
                <a:lnTo>
                  <a:pt x="1920" y="39349"/>
                </a:lnTo>
                <a:lnTo>
                  <a:pt x="960" y="39349"/>
                </a:lnTo>
                <a:lnTo>
                  <a:pt x="960" y="57591"/>
                </a:lnTo>
                <a:lnTo>
                  <a:pt x="1920" y="57591"/>
                </a:lnTo>
                <a:lnTo>
                  <a:pt x="2880" y="56631"/>
                </a:lnTo>
                <a:lnTo>
                  <a:pt x="2880" y="55671"/>
                </a:lnTo>
                <a:lnTo>
                  <a:pt x="3840" y="54711"/>
                </a:lnTo>
                <a:lnTo>
                  <a:pt x="5760" y="54711"/>
                </a:lnTo>
                <a:lnTo>
                  <a:pt x="6720" y="55671"/>
                </a:lnTo>
                <a:lnTo>
                  <a:pt x="9601" y="56631"/>
                </a:lnTo>
                <a:lnTo>
                  <a:pt x="12481" y="56631"/>
                </a:lnTo>
                <a:lnTo>
                  <a:pt x="14401" y="57591"/>
                </a:lnTo>
                <a:lnTo>
                  <a:pt x="24947" y="57591"/>
                </a:lnTo>
                <a:lnTo>
                  <a:pt x="28788" y="56631"/>
                </a:lnTo>
                <a:lnTo>
                  <a:pt x="32628" y="53751"/>
                </a:lnTo>
                <a:lnTo>
                  <a:pt x="35509" y="49911"/>
                </a:lnTo>
                <a:lnTo>
                  <a:pt x="37444" y="47030"/>
                </a:lnTo>
                <a:lnTo>
                  <a:pt x="37444" y="40309"/>
                </a:lnTo>
                <a:lnTo>
                  <a:pt x="36469" y="38404"/>
                </a:lnTo>
                <a:lnTo>
                  <a:pt x="35509" y="36469"/>
                </a:lnTo>
                <a:lnTo>
                  <a:pt x="34564" y="34564"/>
                </a:lnTo>
                <a:lnTo>
                  <a:pt x="32628" y="32628"/>
                </a:lnTo>
                <a:lnTo>
                  <a:pt x="30723" y="30723"/>
                </a:lnTo>
                <a:lnTo>
                  <a:pt x="29763" y="29763"/>
                </a:lnTo>
                <a:lnTo>
                  <a:pt x="25923" y="26883"/>
                </a:lnTo>
                <a:lnTo>
                  <a:pt x="20162" y="24963"/>
                </a:lnTo>
                <a:lnTo>
                  <a:pt x="14401" y="21122"/>
                </a:lnTo>
                <a:lnTo>
                  <a:pt x="10561" y="18242"/>
                </a:lnTo>
                <a:lnTo>
                  <a:pt x="8641" y="16322"/>
                </a:lnTo>
                <a:lnTo>
                  <a:pt x="7680" y="15361"/>
                </a:lnTo>
                <a:lnTo>
                  <a:pt x="6720" y="13441"/>
                </a:lnTo>
                <a:lnTo>
                  <a:pt x="6720" y="9601"/>
                </a:lnTo>
                <a:lnTo>
                  <a:pt x="7680" y="7680"/>
                </a:lnTo>
                <a:lnTo>
                  <a:pt x="9601" y="5760"/>
                </a:lnTo>
                <a:lnTo>
                  <a:pt x="11521" y="3840"/>
                </a:lnTo>
                <a:lnTo>
                  <a:pt x="13441" y="2880"/>
                </a:lnTo>
                <a:lnTo>
                  <a:pt x="19202" y="2880"/>
                </a:lnTo>
                <a:lnTo>
                  <a:pt x="21122" y="3840"/>
                </a:lnTo>
                <a:lnTo>
                  <a:pt x="24002" y="4800"/>
                </a:lnTo>
                <a:lnTo>
                  <a:pt x="25923" y="6720"/>
                </a:lnTo>
                <a:lnTo>
                  <a:pt x="27843" y="7680"/>
                </a:lnTo>
                <a:lnTo>
                  <a:pt x="28788" y="10561"/>
                </a:lnTo>
                <a:lnTo>
                  <a:pt x="30723" y="12481"/>
                </a:lnTo>
                <a:lnTo>
                  <a:pt x="31668" y="15361"/>
                </a:lnTo>
                <a:lnTo>
                  <a:pt x="31668" y="19202"/>
                </a:lnTo>
                <a:lnTo>
                  <a:pt x="33604" y="19202"/>
                </a:lnTo>
                <a:lnTo>
                  <a:pt x="33604" y="0"/>
                </a:lnTo>
                <a:lnTo>
                  <a:pt x="31668" y="0"/>
                </a:lnTo>
                <a:lnTo>
                  <a:pt x="31668" y="1920"/>
                </a:lnTo>
                <a:lnTo>
                  <a:pt x="30723" y="2880"/>
                </a:lnTo>
                <a:lnTo>
                  <a:pt x="27843" y="2880"/>
                </a:lnTo>
                <a:lnTo>
                  <a:pt x="25923" y="1920"/>
                </a:lnTo>
                <a:lnTo>
                  <a:pt x="22082" y="960"/>
                </a:lnTo>
                <a:lnTo>
                  <a:pt x="19202" y="0"/>
                </a:lnTo>
                <a:lnTo>
                  <a:pt x="11521" y="0"/>
                </a:lnTo>
                <a:lnTo>
                  <a:pt x="7680" y="960"/>
                </a:lnTo>
                <a:lnTo>
                  <a:pt x="4800" y="3840"/>
                </a:lnTo>
                <a:lnTo>
                  <a:pt x="1920" y="6720"/>
                </a:lnTo>
                <a:lnTo>
                  <a:pt x="0" y="10561"/>
                </a:lnTo>
                <a:lnTo>
                  <a:pt x="0" y="17282"/>
                </a:lnTo>
                <a:lnTo>
                  <a:pt x="96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2" name="object 422"/>
          <p:cNvSpPr/>
          <p:nvPr/>
        </p:nvSpPr>
        <p:spPr>
          <a:xfrm>
            <a:off x="3629893" y="3564148"/>
            <a:ext cx="36469" cy="57591"/>
          </a:xfrm>
          <a:custGeom>
            <a:avLst/>
            <a:gdLst/>
            <a:ahLst/>
            <a:cxnLst/>
            <a:rect l="l" t="t" r="r" b="b"/>
            <a:pathLst>
              <a:path w="36469" h="57591">
                <a:moveTo>
                  <a:pt x="1905" y="38389"/>
                </a:moveTo>
                <a:lnTo>
                  <a:pt x="0" y="38389"/>
                </a:lnTo>
                <a:lnTo>
                  <a:pt x="0" y="57591"/>
                </a:lnTo>
                <a:lnTo>
                  <a:pt x="1905" y="57591"/>
                </a:lnTo>
                <a:lnTo>
                  <a:pt x="1905" y="55671"/>
                </a:lnTo>
                <a:lnTo>
                  <a:pt x="2880" y="55671"/>
                </a:lnTo>
                <a:lnTo>
                  <a:pt x="2880" y="54711"/>
                </a:lnTo>
                <a:lnTo>
                  <a:pt x="6720" y="54711"/>
                </a:lnTo>
                <a:lnTo>
                  <a:pt x="9585" y="55671"/>
                </a:lnTo>
                <a:lnTo>
                  <a:pt x="12466" y="56631"/>
                </a:lnTo>
                <a:lnTo>
                  <a:pt x="13426" y="57591"/>
                </a:lnTo>
                <a:lnTo>
                  <a:pt x="23987" y="57591"/>
                </a:lnTo>
                <a:lnTo>
                  <a:pt x="28788" y="56631"/>
                </a:lnTo>
                <a:lnTo>
                  <a:pt x="31668" y="52791"/>
                </a:lnTo>
                <a:lnTo>
                  <a:pt x="35509" y="49911"/>
                </a:lnTo>
                <a:lnTo>
                  <a:pt x="36469" y="46070"/>
                </a:lnTo>
                <a:lnTo>
                  <a:pt x="36469" y="38389"/>
                </a:lnTo>
                <a:lnTo>
                  <a:pt x="35509" y="36469"/>
                </a:lnTo>
                <a:lnTo>
                  <a:pt x="34549" y="33588"/>
                </a:lnTo>
                <a:lnTo>
                  <a:pt x="32628" y="32628"/>
                </a:lnTo>
                <a:lnTo>
                  <a:pt x="30708" y="30708"/>
                </a:lnTo>
                <a:lnTo>
                  <a:pt x="28788" y="28788"/>
                </a:lnTo>
                <a:lnTo>
                  <a:pt x="24947" y="26868"/>
                </a:lnTo>
                <a:lnTo>
                  <a:pt x="20147" y="23987"/>
                </a:lnTo>
                <a:lnTo>
                  <a:pt x="13426" y="21122"/>
                </a:lnTo>
                <a:lnTo>
                  <a:pt x="9585" y="18227"/>
                </a:lnTo>
                <a:lnTo>
                  <a:pt x="7680" y="16306"/>
                </a:lnTo>
                <a:lnTo>
                  <a:pt x="6720" y="14386"/>
                </a:lnTo>
                <a:lnTo>
                  <a:pt x="6720" y="9601"/>
                </a:lnTo>
                <a:lnTo>
                  <a:pt x="7680" y="7665"/>
                </a:lnTo>
                <a:lnTo>
                  <a:pt x="8625" y="5760"/>
                </a:lnTo>
                <a:lnTo>
                  <a:pt x="10561" y="3840"/>
                </a:lnTo>
                <a:lnTo>
                  <a:pt x="13426" y="2880"/>
                </a:lnTo>
                <a:lnTo>
                  <a:pt x="18242" y="2880"/>
                </a:lnTo>
                <a:lnTo>
                  <a:pt x="21107" y="3840"/>
                </a:lnTo>
                <a:lnTo>
                  <a:pt x="23027" y="4785"/>
                </a:lnTo>
                <a:lnTo>
                  <a:pt x="25908" y="5760"/>
                </a:lnTo>
                <a:lnTo>
                  <a:pt x="27828" y="7665"/>
                </a:lnTo>
                <a:lnTo>
                  <a:pt x="28788" y="10561"/>
                </a:lnTo>
                <a:lnTo>
                  <a:pt x="29748" y="12466"/>
                </a:lnTo>
                <a:lnTo>
                  <a:pt x="30708" y="15346"/>
                </a:lnTo>
                <a:lnTo>
                  <a:pt x="31668" y="19187"/>
                </a:lnTo>
                <a:lnTo>
                  <a:pt x="32628" y="19187"/>
                </a:lnTo>
                <a:lnTo>
                  <a:pt x="32628" y="0"/>
                </a:lnTo>
                <a:lnTo>
                  <a:pt x="31668" y="0"/>
                </a:lnTo>
                <a:lnTo>
                  <a:pt x="31668" y="944"/>
                </a:lnTo>
                <a:lnTo>
                  <a:pt x="30708" y="1920"/>
                </a:lnTo>
                <a:lnTo>
                  <a:pt x="29748" y="2880"/>
                </a:lnTo>
                <a:lnTo>
                  <a:pt x="26868" y="2880"/>
                </a:lnTo>
                <a:lnTo>
                  <a:pt x="25908" y="1920"/>
                </a:lnTo>
                <a:lnTo>
                  <a:pt x="22067" y="0"/>
                </a:lnTo>
                <a:lnTo>
                  <a:pt x="11521" y="0"/>
                </a:lnTo>
                <a:lnTo>
                  <a:pt x="7680" y="944"/>
                </a:lnTo>
                <a:lnTo>
                  <a:pt x="4785" y="3840"/>
                </a:lnTo>
                <a:lnTo>
                  <a:pt x="960" y="6720"/>
                </a:lnTo>
                <a:lnTo>
                  <a:pt x="0" y="10561"/>
                </a:lnTo>
                <a:lnTo>
                  <a:pt x="0" y="19187"/>
                </a:lnTo>
                <a:lnTo>
                  <a:pt x="960" y="21122"/>
                </a:lnTo>
                <a:lnTo>
                  <a:pt x="2880" y="23027"/>
                </a:lnTo>
                <a:lnTo>
                  <a:pt x="3840" y="23987"/>
                </a:lnTo>
                <a:lnTo>
                  <a:pt x="5745" y="25908"/>
                </a:lnTo>
                <a:lnTo>
                  <a:pt x="7680" y="27828"/>
                </a:lnTo>
                <a:lnTo>
                  <a:pt x="11521" y="29748"/>
                </a:lnTo>
                <a:lnTo>
                  <a:pt x="16306" y="32628"/>
                </a:lnTo>
                <a:lnTo>
                  <a:pt x="21107" y="34549"/>
                </a:lnTo>
                <a:lnTo>
                  <a:pt x="23987" y="36469"/>
                </a:lnTo>
                <a:lnTo>
                  <a:pt x="24947" y="37429"/>
                </a:lnTo>
                <a:lnTo>
                  <a:pt x="26868" y="38389"/>
                </a:lnTo>
                <a:lnTo>
                  <a:pt x="27828" y="40309"/>
                </a:lnTo>
                <a:lnTo>
                  <a:pt x="27828" y="41269"/>
                </a:lnTo>
                <a:lnTo>
                  <a:pt x="28788" y="43190"/>
                </a:lnTo>
                <a:lnTo>
                  <a:pt x="29748" y="44150"/>
                </a:lnTo>
                <a:lnTo>
                  <a:pt x="29748" y="47990"/>
                </a:lnTo>
                <a:lnTo>
                  <a:pt x="28788" y="49911"/>
                </a:lnTo>
                <a:lnTo>
                  <a:pt x="26868" y="51831"/>
                </a:lnTo>
                <a:lnTo>
                  <a:pt x="24947" y="53751"/>
                </a:lnTo>
                <a:lnTo>
                  <a:pt x="22067" y="54711"/>
                </a:lnTo>
                <a:lnTo>
                  <a:pt x="15346" y="54711"/>
                </a:lnTo>
                <a:lnTo>
                  <a:pt x="12466" y="53751"/>
                </a:lnTo>
                <a:lnTo>
                  <a:pt x="10561" y="52791"/>
                </a:lnTo>
                <a:lnTo>
                  <a:pt x="7680" y="50871"/>
                </a:lnTo>
                <a:lnTo>
                  <a:pt x="5745" y="49911"/>
                </a:lnTo>
                <a:lnTo>
                  <a:pt x="4785" y="47990"/>
                </a:lnTo>
                <a:lnTo>
                  <a:pt x="3840" y="46070"/>
                </a:lnTo>
                <a:lnTo>
                  <a:pt x="2880" y="43190"/>
                </a:lnTo>
                <a:lnTo>
                  <a:pt x="1905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3" name="object 423"/>
          <p:cNvSpPr/>
          <p:nvPr/>
        </p:nvSpPr>
        <p:spPr>
          <a:xfrm>
            <a:off x="3672123" y="3570869"/>
            <a:ext cx="22082" cy="50871"/>
          </a:xfrm>
          <a:custGeom>
            <a:avLst/>
            <a:gdLst/>
            <a:ahLst/>
            <a:cxnLst/>
            <a:rect l="l" t="t" r="r" b="b"/>
            <a:pathLst>
              <a:path w="22082" h="50871">
                <a:moveTo>
                  <a:pt x="16322" y="46070"/>
                </a:moveTo>
                <a:lnTo>
                  <a:pt x="15361" y="46070"/>
                </a:lnTo>
                <a:lnTo>
                  <a:pt x="14401" y="45110"/>
                </a:lnTo>
                <a:lnTo>
                  <a:pt x="13441" y="44150"/>
                </a:lnTo>
                <a:lnTo>
                  <a:pt x="12481" y="43190"/>
                </a:lnTo>
                <a:lnTo>
                  <a:pt x="12481" y="15346"/>
                </a:lnTo>
                <a:lnTo>
                  <a:pt x="21122" y="15346"/>
                </a:lnTo>
                <a:lnTo>
                  <a:pt x="21122" y="12466"/>
                </a:lnTo>
                <a:lnTo>
                  <a:pt x="12481" y="12466"/>
                </a:lnTo>
                <a:lnTo>
                  <a:pt x="12481" y="0"/>
                </a:lnTo>
                <a:lnTo>
                  <a:pt x="11521" y="0"/>
                </a:lnTo>
                <a:lnTo>
                  <a:pt x="9601" y="2880"/>
                </a:lnTo>
                <a:lnTo>
                  <a:pt x="9601" y="4785"/>
                </a:lnTo>
                <a:lnTo>
                  <a:pt x="8641" y="5745"/>
                </a:lnTo>
                <a:lnTo>
                  <a:pt x="7680" y="7665"/>
                </a:lnTo>
                <a:lnTo>
                  <a:pt x="5760" y="9585"/>
                </a:lnTo>
                <a:lnTo>
                  <a:pt x="4800" y="10561"/>
                </a:lnTo>
                <a:lnTo>
                  <a:pt x="2880" y="12466"/>
                </a:lnTo>
                <a:lnTo>
                  <a:pt x="960" y="13426"/>
                </a:lnTo>
                <a:lnTo>
                  <a:pt x="0" y="13426"/>
                </a:lnTo>
                <a:lnTo>
                  <a:pt x="0" y="15346"/>
                </a:lnTo>
                <a:lnTo>
                  <a:pt x="5760" y="15346"/>
                </a:lnTo>
                <a:lnTo>
                  <a:pt x="5760" y="45110"/>
                </a:lnTo>
                <a:lnTo>
                  <a:pt x="6720" y="46070"/>
                </a:lnTo>
                <a:lnTo>
                  <a:pt x="6720" y="47990"/>
                </a:lnTo>
                <a:lnTo>
                  <a:pt x="7680" y="48950"/>
                </a:lnTo>
                <a:lnTo>
                  <a:pt x="9601" y="48950"/>
                </a:lnTo>
                <a:lnTo>
                  <a:pt x="10561" y="49911"/>
                </a:lnTo>
                <a:lnTo>
                  <a:pt x="11521" y="50871"/>
                </a:lnTo>
                <a:lnTo>
                  <a:pt x="14401" y="50871"/>
                </a:lnTo>
                <a:lnTo>
                  <a:pt x="16322" y="49911"/>
                </a:lnTo>
                <a:lnTo>
                  <a:pt x="18242" y="47990"/>
                </a:lnTo>
                <a:lnTo>
                  <a:pt x="20162" y="47030"/>
                </a:lnTo>
                <a:lnTo>
                  <a:pt x="21122" y="45110"/>
                </a:lnTo>
                <a:lnTo>
                  <a:pt x="22082" y="42230"/>
                </a:lnTo>
                <a:lnTo>
                  <a:pt x="21122" y="42230"/>
                </a:lnTo>
                <a:lnTo>
                  <a:pt x="20162" y="43190"/>
                </a:lnTo>
                <a:lnTo>
                  <a:pt x="19202" y="44150"/>
                </a:lnTo>
                <a:lnTo>
                  <a:pt x="19202" y="45110"/>
                </a:lnTo>
                <a:lnTo>
                  <a:pt x="18242" y="45110"/>
                </a:lnTo>
                <a:lnTo>
                  <a:pt x="17282" y="46070"/>
                </a:lnTo>
                <a:lnTo>
                  <a:pt x="16322" y="46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4" name="object 424"/>
          <p:cNvSpPr/>
          <p:nvPr/>
        </p:nvSpPr>
        <p:spPr>
          <a:xfrm>
            <a:off x="3697086" y="3582375"/>
            <a:ext cx="33604" cy="39364"/>
          </a:xfrm>
          <a:custGeom>
            <a:avLst/>
            <a:gdLst/>
            <a:ahLst/>
            <a:cxnLst/>
            <a:rect l="l" t="t" r="r" b="b"/>
            <a:pathLst>
              <a:path w="33604" h="39364">
                <a:moveTo>
                  <a:pt x="26883" y="5760"/>
                </a:moveTo>
                <a:lnTo>
                  <a:pt x="25923" y="3840"/>
                </a:lnTo>
                <a:lnTo>
                  <a:pt x="24963" y="1920"/>
                </a:lnTo>
                <a:lnTo>
                  <a:pt x="23042" y="960"/>
                </a:lnTo>
                <a:lnTo>
                  <a:pt x="21122" y="0"/>
                </a:lnTo>
                <a:lnTo>
                  <a:pt x="10561" y="0"/>
                </a:lnTo>
                <a:lnTo>
                  <a:pt x="6720" y="960"/>
                </a:lnTo>
                <a:lnTo>
                  <a:pt x="4800" y="2895"/>
                </a:lnTo>
                <a:lnTo>
                  <a:pt x="1920" y="4800"/>
                </a:lnTo>
                <a:lnTo>
                  <a:pt x="960" y="6720"/>
                </a:lnTo>
                <a:lnTo>
                  <a:pt x="960" y="11521"/>
                </a:lnTo>
                <a:lnTo>
                  <a:pt x="1920" y="11521"/>
                </a:lnTo>
                <a:lnTo>
                  <a:pt x="2880" y="12481"/>
                </a:lnTo>
                <a:lnTo>
                  <a:pt x="3840" y="13441"/>
                </a:lnTo>
                <a:lnTo>
                  <a:pt x="5760" y="13441"/>
                </a:lnTo>
                <a:lnTo>
                  <a:pt x="6720" y="12481"/>
                </a:lnTo>
                <a:lnTo>
                  <a:pt x="7680" y="11521"/>
                </a:lnTo>
                <a:lnTo>
                  <a:pt x="7680" y="5760"/>
                </a:lnTo>
                <a:lnTo>
                  <a:pt x="8641" y="4800"/>
                </a:lnTo>
                <a:lnTo>
                  <a:pt x="9601" y="3840"/>
                </a:lnTo>
                <a:lnTo>
                  <a:pt x="10561" y="2895"/>
                </a:lnTo>
                <a:lnTo>
                  <a:pt x="11521" y="1920"/>
                </a:lnTo>
                <a:lnTo>
                  <a:pt x="15361" y="1920"/>
                </a:lnTo>
                <a:lnTo>
                  <a:pt x="17282" y="2895"/>
                </a:lnTo>
                <a:lnTo>
                  <a:pt x="18242" y="3840"/>
                </a:lnTo>
                <a:lnTo>
                  <a:pt x="20162" y="5760"/>
                </a:lnTo>
                <a:lnTo>
                  <a:pt x="20162" y="13441"/>
                </a:lnTo>
                <a:lnTo>
                  <a:pt x="14401" y="15361"/>
                </a:lnTo>
                <a:lnTo>
                  <a:pt x="9601" y="18242"/>
                </a:lnTo>
                <a:lnTo>
                  <a:pt x="7680" y="23042"/>
                </a:lnTo>
                <a:lnTo>
                  <a:pt x="8641" y="22082"/>
                </a:lnTo>
                <a:lnTo>
                  <a:pt x="10561" y="20162"/>
                </a:lnTo>
                <a:lnTo>
                  <a:pt x="12481" y="19202"/>
                </a:lnTo>
                <a:lnTo>
                  <a:pt x="13441" y="18242"/>
                </a:lnTo>
                <a:lnTo>
                  <a:pt x="16322" y="17282"/>
                </a:lnTo>
                <a:lnTo>
                  <a:pt x="20162" y="16322"/>
                </a:lnTo>
                <a:lnTo>
                  <a:pt x="20162" y="29763"/>
                </a:lnTo>
                <a:lnTo>
                  <a:pt x="17282" y="32644"/>
                </a:lnTo>
                <a:lnTo>
                  <a:pt x="14401" y="34564"/>
                </a:lnTo>
                <a:lnTo>
                  <a:pt x="10561" y="34564"/>
                </a:lnTo>
                <a:lnTo>
                  <a:pt x="9601" y="33604"/>
                </a:lnTo>
                <a:lnTo>
                  <a:pt x="8641" y="32644"/>
                </a:lnTo>
                <a:lnTo>
                  <a:pt x="6720" y="30723"/>
                </a:lnTo>
                <a:lnTo>
                  <a:pt x="6720" y="19202"/>
                </a:lnTo>
                <a:lnTo>
                  <a:pt x="3840" y="21122"/>
                </a:lnTo>
                <a:lnTo>
                  <a:pt x="1920" y="23042"/>
                </a:lnTo>
                <a:lnTo>
                  <a:pt x="960" y="24963"/>
                </a:lnTo>
                <a:lnTo>
                  <a:pt x="0" y="25923"/>
                </a:lnTo>
                <a:lnTo>
                  <a:pt x="0" y="34564"/>
                </a:lnTo>
                <a:lnTo>
                  <a:pt x="1920" y="36484"/>
                </a:lnTo>
                <a:lnTo>
                  <a:pt x="3840" y="38404"/>
                </a:lnTo>
                <a:lnTo>
                  <a:pt x="5760" y="39364"/>
                </a:lnTo>
                <a:lnTo>
                  <a:pt x="10561" y="39364"/>
                </a:lnTo>
                <a:lnTo>
                  <a:pt x="11521" y="38404"/>
                </a:lnTo>
                <a:lnTo>
                  <a:pt x="13441" y="38404"/>
                </a:lnTo>
                <a:lnTo>
                  <a:pt x="14401" y="37444"/>
                </a:lnTo>
                <a:lnTo>
                  <a:pt x="16322" y="35524"/>
                </a:lnTo>
                <a:lnTo>
                  <a:pt x="20162" y="32644"/>
                </a:lnTo>
                <a:lnTo>
                  <a:pt x="20162" y="35524"/>
                </a:lnTo>
                <a:lnTo>
                  <a:pt x="21122" y="36484"/>
                </a:lnTo>
                <a:lnTo>
                  <a:pt x="22082" y="37444"/>
                </a:lnTo>
                <a:lnTo>
                  <a:pt x="22082" y="38404"/>
                </a:lnTo>
                <a:lnTo>
                  <a:pt x="24002" y="39364"/>
                </a:lnTo>
                <a:lnTo>
                  <a:pt x="27843" y="39364"/>
                </a:lnTo>
                <a:lnTo>
                  <a:pt x="30723" y="37444"/>
                </a:lnTo>
                <a:lnTo>
                  <a:pt x="33604" y="32644"/>
                </a:lnTo>
                <a:lnTo>
                  <a:pt x="33604" y="30723"/>
                </a:lnTo>
                <a:lnTo>
                  <a:pt x="31683" y="32644"/>
                </a:lnTo>
                <a:lnTo>
                  <a:pt x="30723" y="33604"/>
                </a:lnTo>
                <a:lnTo>
                  <a:pt x="27843" y="33604"/>
                </a:lnTo>
                <a:lnTo>
                  <a:pt x="27843" y="31683"/>
                </a:lnTo>
                <a:lnTo>
                  <a:pt x="26883" y="30723"/>
                </a:lnTo>
                <a:lnTo>
                  <a:pt x="26883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5" name="object 425"/>
          <p:cNvSpPr/>
          <p:nvPr/>
        </p:nvSpPr>
        <p:spPr>
          <a:xfrm>
            <a:off x="3703807" y="3600617"/>
            <a:ext cx="2880" cy="12481"/>
          </a:xfrm>
          <a:custGeom>
            <a:avLst/>
            <a:gdLst/>
            <a:ahLst/>
            <a:cxnLst/>
            <a:rect l="l" t="t" r="r" b="b"/>
            <a:pathLst>
              <a:path w="2880" h="12481">
                <a:moveTo>
                  <a:pt x="0" y="960"/>
                </a:moveTo>
                <a:lnTo>
                  <a:pt x="0" y="12481"/>
                </a:lnTo>
                <a:lnTo>
                  <a:pt x="0" y="6720"/>
                </a:lnTo>
                <a:lnTo>
                  <a:pt x="960" y="4800"/>
                </a:lnTo>
                <a:lnTo>
                  <a:pt x="2880" y="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6" name="object 426"/>
          <p:cNvSpPr/>
          <p:nvPr/>
        </p:nvSpPr>
        <p:spPr>
          <a:xfrm>
            <a:off x="3731651" y="3570869"/>
            <a:ext cx="23027" cy="50871"/>
          </a:xfrm>
          <a:custGeom>
            <a:avLst/>
            <a:gdLst/>
            <a:ahLst/>
            <a:cxnLst/>
            <a:rect l="l" t="t" r="r" b="b"/>
            <a:pathLst>
              <a:path w="23027" h="50871">
                <a:moveTo>
                  <a:pt x="22067" y="45110"/>
                </a:moveTo>
                <a:lnTo>
                  <a:pt x="23027" y="42230"/>
                </a:lnTo>
                <a:lnTo>
                  <a:pt x="21107" y="42230"/>
                </a:lnTo>
                <a:lnTo>
                  <a:pt x="20147" y="43190"/>
                </a:lnTo>
                <a:lnTo>
                  <a:pt x="20147" y="44150"/>
                </a:lnTo>
                <a:lnTo>
                  <a:pt x="19187" y="45110"/>
                </a:lnTo>
                <a:lnTo>
                  <a:pt x="18227" y="45110"/>
                </a:lnTo>
                <a:lnTo>
                  <a:pt x="17266" y="46070"/>
                </a:lnTo>
                <a:lnTo>
                  <a:pt x="15346" y="46070"/>
                </a:lnTo>
                <a:lnTo>
                  <a:pt x="14401" y="45110"/>
                </a:lnTo>
                <a:lnTo>
                  <a:pt x="13426" y="44150"/>
                </a:lnTo>
                <a:lnTo>
                  <a:pt x="13426" y="43190"/>
                </a:lnTo>
                <a:lnTo>
                  <a:pt x="12466" y="42230"/>
                </a:lnTo>
                <a:lnTo>
                  <a:pt x="12466" y="15346"/>
                </a:lnTo>
                <a:lnTo>
                  <a:pt x="21107" y="15346"/>
                </a:lnTo>
                <a:lnTo>
                  <a:pt x="21107" y="12466"/>
                </a:lnTo>
                <a:lnTo>
                  <a:pt x="12466" y="12466"/>
                </a:lnTo>
                <a:lnTo>
                  <a:pt x="12466" y="0"/>
                </a:lnTo>
                <a:lnTo>
                  <a:pt x="11506" y="0"/>
                </a:lnTo>
                <a:lnTo>
                  <a:pt x="10561" y="2880"/>
                </a:lnTo>
                <a:lnTo>
                  <a:pt x="9585" y="4785"/>
                </a:lnTo>
                <a:lnTo>
                  <a:pt x="8625" y="5745"/>
                </a:lnTo>
                <a:lnTo>
                  <a:pt x="7680" y="7665"/>
                </a:lnTo>
                <a:lnTo>
                  <a:pt x="5745" y="9585"/>
                </a:lnTo>
                <a:lnTo>
                  <a:pt x="4785" y="10561"/>
                </a:lnTo>
                <a:lnTo>
                  <a:pt x="2880" y="12466"/>
                </a:lnTo>
                <a:lnTo>
                  <a:pt x="1904" y="13426"/>
                </a:lnTo>
                <a:lnTo>
                  <a:pt x="0" y="13426"/>
                </a:lnTo>
                <a:lnTo>
                  <a:pt x="0" y="15346"/>
                </a:lnTo>
                <a:lnTo>
                  <a:pt x="5745" y="15346"/>
                </a:lnTo>
                <a:lnTo>
                  <a:pt x="5745" y="43190"/>
                </a:lnTo>
                <a:lnTo>
                  <a:pt x="6720" y="45110"/>
                </a:lnTo>
                <a:lnTo>
                  <a:pt x="6720" y="46070"/>
                </a:lnTo>
                <a:lnTo>
                  <a:pt x="7680" y="47990"/>
                </a:lnTo>
                <a:lnTo>
                  <a:pt x="8625" y="48950"/>
                </a:lnTo>
                <a:lnTo>
                  <a:pt x="9585" y="48950"/>
                </a:lnTo>
                <a:lnTo>
                  <a:pt x="10561" y="49911"/>
                </a:lnTo>
                <a:lnTo>
                  <a:pt x="11506" y="50871"/>
                </a:lnTo>
                <a:lnTo>
                  <a:pt x="15346" y="50871"/>
                </a:lnTo>
                <a:lnTo>
                  <a:pt x="17266" y="49911"/>
                </a:lnTo>
                <a:lnTo>
                  <a:pt x="18227" y="47990"/>
                </a:lnTo>
                <a:lnTo>
                  <a:pt x="20147" y="47030"/>
                </a:lnTo>
                <a:lnTo>
                  <a:pt x="22067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7" name="object 427"/>
          <p:cNvSpPr/>
          <p:nvPr/>
        </p:nvSpPr>
        <p:spPr>
          <a:xfrm>
            <a:off x="3757559" y="3582375"/>
            <a:ext cx="32644" cy="39364"/>
          </a:xfrm>
          <a:custGeom>
            <a:avLst/>
            <a:gdLst/>
            <a:ahLst/>
            <a:cxnLst/>
            <a:rect l="l" t="t" r="r" b="b"/>
            <a:pathLst>
              <a:path w="32644" h="39364">
                <a:moveTo>
                  <a:pt x="0" y="20162"/>
                </a:moveTo>
                <a:lnTo>
                  <a:pt x="0" y="25923"/>
                </a:lnTo>
                <a:lnTo>
                  <a:pt x="1920" y="30723"/>
                </a:lnTo>
                <a:lnTo>
                  <a:pt x="4800" y="34564"/>
                </a:lnTo>
                <a:lnTo>
                  <a:pt x="8641" y="37444"/>
                </a:lnTo>
                <a:lnTo>
                  <a:pt x="12481" y="39364"/>
                </a:lnTo>
                <a:lnTo>
                  <a:pt x="21122" y="39364"/>
                </a:lnTo>
                <a:lnTo>
                  <a:pt x="24002" y="37444"/>
                </a:lnTo>
                <a:lnTo>
                  <a:pt x="26883" y="34564"/>
                </a:lnTo>
                <a:lnTo>
                  <a:pt x="29763" y="31683"/>
                </a:lnTo>
                <a:lnTo>
                  <a:pt x="31683" y="28803"/>
                </a:lnTo>
                <a:lnTo>
                  <a:pt x="32644" y="24963"/>
                </a:lnTo>
                <a:lnTo>
                  <a:pt x="30723" y="24002"/>
                </a:lnTo>
                <a:lnTo>
                  <a:pt x="29763" y="26883"/>
                </a:lnTo>
                <a:lnTo>
                  <a:pt x="27843" y="29763"/>
                </a:lnTo>
                <a:lnTo>
                  <a:pt x="25923" y="30723"/>
                </a:lnTo>
                <a:lnTo>
                  <a:pt x="24963" y="31683"/>
                </a:lnTo>
                <a:lnTo>
                  <a:pt x="22082" y="32644"/>
                </a:lnTo>
                <a:lnTo>
                  <a:pt x="16322" y="32644"/>
                </a:lnTo>
                <a:lnTo>
                  <a:pt x="13441" y="30723"/>
                </a:lnTo>
                <a:lnTo>
                  <a:pt x="10561" y="27843"/>
                </a:lnTo>
                <a:lnTo>
                  <a:pt x="7680" y="24963"/>
                </a:lnTo>
                <a:lnTo>
                  <a:pt x="5760" y="20162"/>
                </a:lnTo>
                <a:lnTo>
                  <a:pt x="5760" y="15361"/>
                </a:lnTo>
                <a:lnTo>
                  <a:pt x="32644" y="15361"/>
                </a:lnTo>
                <a:lnTo>
                  <a:pt x="32644" y="10561"/>
                </a:lnTo>
                <a:lnTo>
                  <a:pt x="30723" y="6720"/>
                </a:lnTo>
                <a:lnTo>
                  <a:pt x="27843" y="3840"/>
                </a:lnTo>
                <a:lnTo>
                  <a:pt x="24963" y="960"/>
                </a:lnTo>
                <a:lnTo>
                  <a:pt x="22082" y="0"/>
                </a:lnTo>
                <a:lnTo>
                  <a:pt x="12481" y="0"/>
                </a:lnTo>
                <a:lnTo>
                  <a:pt x="9601" y="4800"/>
                </a:lnTo>
                <a:lnTo>
                  <a:pt x="11521" y="3840"/>
                </a:lnTo>
                <a:lnTo>
                  <a:pt x="13441" y="2895"/>
                </a:lnTo>
                <a:lnTo>
                  <a:pt x="18242" y="2895"/>
                </a:lnTo>
                <a:lnTo>
                  <a:pt x="19202" y="3840"/>
                </a:lnTo>
                <a:lnTo>
                  <a:pt x="21122" y="4800"/>
                </a:lnTo>
                <a:lnTo>
                  <a:pt x="22082" y="5760"/>
                </a:lnTo>
                <a:lnTo>
                  <a:pt x="23042" y="7680"/>
                </a:lnTo>
                <a:lnTo>
                  <a:pt x="23042" y="10561"/>
                </a:lnTo>
                <a:lnTo>
                  <a:pt x="24002" y="12481"/>
                </a:lnTo>
                <a:lnTo>
                  <a:pt x="5760" y="12481"/>
                </a:lnTo>
                <a:lnTo>
                  <a:pt x="6720" y="9601"/>
                </a:lnTo>
                <a:lnTo>
                  <a:pt x="5760" y="4800"/>
                </a:lnTo>
                <a:lnTo>
                  <a:pt x="1920" y="8641"/>
                </a:lnTo>
                <a:lnTo>
                  <a:pt x="0" y="13441"/>
                </a:lnTo>
                <a:lnTo>
                  <a:pt x="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8" name="object 428"/>
          <p:cNvSpPr/>
          <p:nvPr/>
        </p:nvSpPr>
        <p:spPr>
          <a:xfrm>
            <a:off x="3763319" y="3582375"/>
            <a:ext cx="6720" cy="9601"/>
          </a:xfrm>
          <a:custGeom>
            <a:avLst/>
            <a:gdLst/>
            <a:ahLst/>
            <a:cxnLst/>
            <a:rect l="l" t="t" r="r" b="b"/>
            <a:pathLst>
              <a:path w="6720" h="9601">
                <a:moveTo>
                  <a:pt x="2880" y="960"/>
                </a:moveTo>
                <a:lnTo>
                  <a:pt x="0" y="4800"/>
                </a:lnTo>
                <a:lnTo>
                  <a:pt x="960" y="9601"/>
                </a:lnTo>
                <a:lnTo>
                  <a:pt x="1920" y="6720"/>
                </a:lnTo>
                <a:lnTo>
                  <a:pt x="3840" y="4800"/>
                </a:lnTo>
                <a:lnTo>
                  <a:pt x="6720" y="0"/>
                </a:lnTo>
                <a:lnTo>
                  <a:pt x="288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9" name="object 429"/>
          <p:cNvSpPr/>
          <p:nvPr/>
        </p:nvSpPr>
        <p:spPr>
          <a:xfrm>
            <a:off x="3813246" y="3564148"/>
            <a:ext cx="58552" cy="56631"/>
          </a:xfrm>
          <a:custGeom>
            <a:avLst/>
            <a:gdLst/>
            <a:ahLst/>
            <a:cxnLst/>
            <a:rect l="l" t="t" r="r" b="b"/>
            <a:pathLst>
              <a:path w="58552" h="56631">
                <a:moveTo>
                  <a:pt x="51831" y="51831"/>
                </a:moveTo>
                <a:lnTo>
                  <a:pt x="50871" y="49911"/>
                </a:lnTo>
                <a:lnTo>
                  <a:pt x="48950" y="46070"/>
                </a:lnTo>
                <a:lnTo>
                  <a:pt x="29748" y="0"/>
                </a:lnTo>
                <a:lnTo>
                  <a:pt x="27828" y="0"/>
                </a:lnTo>
                <a:lnTo>
                  <a:pt x="8641" y="45110"/>
                </a:lnTo>
                <a:lnTo>
                  <a:pt x="6720" y="49911"/>
                </a:lnTo>
                <a:lnTo>
                  <a:pt x="5760" y="51831"/>
                </a:lnTo>
                <a:lnTo>
                  <a:pt x="3840" y="53751"/>
                </a:lnTo>
                <a:lnTo>
                  <a:pt x="1920" y="54711"/>
                </a:lnTo>
                <a:lnTo>
                  <a:pt x="0" y="54711"/>
                </a:lnTo>
                <a:lnTo>
                  <a:pt x="0" y="56631"/>
                </a:lnTo>
                <a:lnTo>
                  <a:pt x="17266" y="56631"/>
                </a:lnTo>
                <a:lnTo>
                  <a:pt x="17266" y="54711"/>
                </a:lnTo>
                <a:lnTo>
                  <a:pt x="12481" y="54711"/>
                </a:lnTo>
                <a:lnTo>
                  <a:pt x="11521" y="53751"/>
                </a:lnTo>
                <a:lnTo>
                  <a:pt x="10546" y="52791"/>
                </a:lnTo>
                <a:lnTo>
                  <a:pt x="10546" y="50871"/>
                </a:lnTo>
                <a:lnTo>
                  <a:pt x="11521" y="48950"/>
                </a:lnTo>
                <a:lnTo>
                  <a:pt x="12481" y="47030"/>
                </a:lnTo>
                <a:lnTo>
                  <a:pt x="15361" y="38389"/>
                </a:lnTo>
                <a:lnTo>
                  <a:pt x="17266" y="34549"/>
                </a:lnTo>
                <a:lnTo>
                  <a:pt x="26883" y="12466"/>
                </a:lnTo>
                <a:lnTo>
                  <a:pt x="36469" y="34549"/>
                </a:lnTo>
                <a:lnTo>
                  <a:pt x="37429" y="38389"/>
                </a:lnTo>
                <a:lnTo>
                  <a:pt x="40309" y="46070"/>
                </a:lnTo>
                <a:lnTo>
                  <a:pt x="42230" y="48950"/>
                </a:lnTo>
                <a:lnTo>
                  <a:pt x="42230" y="53751"/>
                </a:lnTo>
                <a:lnTo>
                  <a:pt x="41269" y="53751"/>
                </a:lnTo>
                <a:lnTo>
                  <a:pt x="40309" y="54711"/>
                </a:lnTo>
                <a:lnTo>
                  <a:pt x="36469" y="54711"/>
                </a:lnTo>
                <a:lnTo>
                  <a:pt x="36469" y="56631"/>
                </a:lnTo>
                <a:lnTo>
                  <a:pt x="58552" y="56631"/>
                </a:lnTo>
                <a:lnTo>
                  <a:pt x="58552" y="54711"/>
                </a:lnTo>
                <a:lnTo>
                  <a:pt x="56631" y="54711"/>
                </a:lnTo>
                <a:lnTo>
                  <a:pt x="54711" y="53751"/>
                </a:lnTo>
                <a:lnTo>
                  <a:pt x="53751" y="52791"/>
                </a:lnTo>
                <a:lnTo>
                  <a:pt x="51831" y="51831"/>
                </a:lnTo>
                <a:close/>
              </a:path>
              <a:path w="58552" h="56631">
                <a:moveTo>
                  <a:pt x="17266" y="34549"/>
                </a:moveTo>
                <a:lnTo>
                  <a:pt x="15361" y="38389"/>
                </a:lnTo>
                <a:lnTo>
                  <a:pt x="37429" y="38389"/>
                </a:lnTo>
                <a:lnTo>
                  <a:pt x="36469" y="34549"/>
                </a:lnTo>
                <a:lnTo>
                  <a:pt x="17266" y="345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0" name="object 430"/>
          <p:cNvSpPr/>
          <p:nvPr/>
        </p:nvSpPr>
        <p:spPr>
          <a:xfrm>
            <a:off x="3875638" y="3582375"/>
            <a:ext cx="18242" cy="38404"/>
          </a:xfrm>
          <a:custGeom>
            <a:avLst/>
            <a:gdLst/>
            <a:ahLst/>
            <a:cxnLst/>
            <a:rect l="l" t="t" r="r" b="b"/>
            <a:pathLst>
              <a:path w="18242" h="38404">
                <a:moveTo>
                  <a:pt x="10561" y="0"/>
                </a:moveTo>
                <a:lnTo>
                  <a:pt x="0" y="3840"/>
                </a:lnTo>
                <a:lnTo>
                  <a:pt x="0" y="5760"/>
                </a:lnTo>
                <a:lnTo>
                  <a:pt x="960" y="5760"/>
                </a:lnTo>
                <a:lnTo>
                  <a:pt x="1920" y="4800"/>
                </a:lnTo>
                <a:lnTo>
                  <a:pt x="3840" y="4800"/>
                </a:lnTo>
                <a:lnTo>
                  <a:pt x="384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34564"/>
                </a:lnTo>
                <a:lnTo>
                  <a:pt x="4800" y="35524"/>
                </a:lnTo>
                <a:lnTo>
                  <a:pt x="3840" y="36484"/>
                </a:lnTo>
                <a:lnTo>
                  <a:pt x="0" y="36484"/>
                </a:lnTo>
                <a:lnTo>
                  <a:pt x="0" y="38404"/>
                </a:lnTo>
                <a:lnTo>
                  <a:pt x="18242" y="38404"/>
                </a:lnTo>
                <a:lnTo>
                  <a:pt x="18242" y="36484"/>
                </a:lnTo>
                <a:lnTo>
                  <a:pt x="14401" y="36484"/>
                </a:lnTo>
                <a:lnTo>
                  <a:pt x="14401" y="35524"/>
                </a:lnTo>
                <a:lnTo>
                  <a:pt x="13441" y="35524"/>
                </a:lnTo>
                <a:lnTo>
                  <a:pt x="13441" y="34564"/>
                </a:lnTo>
                <a:lnTo>
                  <a:pt x="12481" y="33604"/>
                </a:lnTo>
                <a:lnTo>
                  <a:pt x="12481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1" name="object 431"/>
          <p:cNvSpPr/>
          <p:nvPr/>
        </p:nvSpPr>
        <p:spPr>
          <a:xfrm>
            <a:off x="3880439" y="3562228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4800" y="0"/>
                </a:move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2865"/>
                </a:lnTo>
                <a:lnTo>
                  <a:pt x="0" y="5760"/>
                </a:lnTo>
                <a:lnTo>
                  <a:pt x="960" y="6705"/>
                </a:lnTo>
                <a:lnTo>
                  <a:pt x="1920" y="7680"/>
                </a:lnTo>
                <a:lnTo>
                  <a:pt x="3840" y="8641"/>
                </a:lnTo>
                <a:lnTo>
                  <a:pt x="5760" y="8641"/>
                </a:lnTo>
                <a:lnTo>
                  <a:pt x="6720" y="7680"/>
                </a:lnTo>
                <a:lnTo>
                  <a:pt x="7680" y="7680"/>
                </a:lnTo>
                <a:lnTo>
                  <a:pt x="8641" y="6705"/>
                </a:lnTo>
                <a:lnTo>
                  <a:pt x="8641" y="1920"/>
                </a:lnTo>
                <a:lnTo>
                  <a:pt x="7680" y="960"/>
                </a:lnTo>
                <a:lnTo>
                  <a:pt x="6720" y="960"/>
                </a:lnTo>
                <a:lnTo>
                  <a:pt x="5760" y="0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2" name="object 432"/>
          <p:cNvSpPr/>
          <p:nvPr/>
        </p:nvSpPr>
        <p:spPr>
          <a:xfrm>
            <a:off x="3899641" y="3582375"/>
            <a:ext cx="13441" cy="37444"/>
          </a:xfrm>
          <a:custGeom>
            <a:avLst/>
            <a:gdLst/>
            <a:ahLst/>
            <a:cxnLst/>
            <a:rect l="l" t="t" r="r" b="b"/>
            <a:pathLst>
              <a:path w="13441" h="37444">
                <a:moveTo>
                  <a:pt x="960" y="30723"/>
                </a:moveTo>
                <a:lnTo>
                  <a:pt x="4800" y="34564"/>
                </a:lnTo>
                <a:lnTo>
                  <a:pt x="7680" y="37444"/>
                </a:lnTo>
                <a:lnTo>
                  <a:pt x="7680" y="12481"/>
                </a:lnTo>
                <a:lnTo>
                  <a:pt x="8641" y="8641"/>
                </a:lnTo>
                <a:lnTo>
                  <a:pt x="11521" y="5760"/>
                </a:lnTo>
                <a:lnTo>
                  <a:pt x="13441" y="2895"/>
                </a:lnTo>
                <a:lnTo>
                  <a:pt x="12481" y="0"/>
                </a:lnTo>
                <a:lnTo>
                  <a:pt x="8641" y="1920"/>
                </a:lnTo>
                <a:lnTo>
                  <a:pt x="4800" y="6720"/>
                </a:lnTo>
                <a:lnTo>
                  <a:pt x="1920" y="10561"/>
                </a:lnTo>
                <a:lnTo>
                  <a:pt x="0" y="15361"/>
                </a:lnTo>
                <a:lnTo>
                  <a:pt x="0" y="26883"/>
                </a:lnTo>
                <a:lnTo>
                  <a:pt x="960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3" name="object 433"/>
          <p:cNvSpPr/>
          <p:nvPr/>
        </p:nvSpPr>
        <p:spPr>
          <a:xfrm>
            <a:off x="3907322" y="3562228"/>
            <a:ext cx="31668" cy="59512"/>
          </a:xfrm>
          <a:custGeom>
            <a:avLst/>
            <a:gdLst/>
            <a:ahLst/>
            <a:cxnLst/>
            <a:rect l="l" t="t" r="r" b="b"/>
            <a:pathLst>
              <a:path w="31668" h="59512">
                <a:moveTo>
                  <a:pt x="13441" y="20147"/>
                </a:moveTo>
                <a:lnTo>
                  <a:pt x="4800" y="20147"/>
                </a:lnTo>
                <a:lnTo>
                  <a:pt x="5760" y="23042"/>
                </a:lnTo>
                <a:lnTo>
                  <a:pt x="7680" y="22067"/>
                </a:lnTo>
                <a:lnTo>
                  <a:pt x="11521" y="22067"/>
                </a:lnTo>
                <a:lnTo>
                  <a:pt x="12481" y="23042"/>
                </a:lnTo>
                <a:lnTo>
                  <a:pt x="13441" y="23042"/>
                </a:lnTo>
                <a:lnTo>
                  <a:pt x="15361" y="23987"/>
                </a:lnTo>
                <a:lnTo>
                  <a:pt x="16322" y="24947"/>
                </a:lnTo>
                <a:lnTo>
                  <a:pt x="17282" y="26868"/>
                </a:lnTo>
                <a:lnTo>
                  <a:pt x="18227" y="28788"/>
                </a:lnTo>
                <a:lnTo>
                  <a:pt x="18227" y="51831"/>
                </a:lnTo>
                <a:lnTo>
                  <a:pt x="16322" y="53751"/>
                </a:lnTo>
                <a:lnTo>
                  <a:pt x="13441" y="54711"/>
                </a:lnTo>
                <a:lnTo>
                  <a:pt x="8641" y="54711"/>
                </a:lnTo>
                <a:lnTo>
                  <a:pt x="5760" y="53751"/>
                </a:lnTo>
                <a:lnTo>
                  <a:pt x="2880" y="50871"/>
                </a:lnTo>
                <a:lnTo>
                  <a:pt x="960" y="47990"/>
                </a:lnTo>
                <a:lnTo>
                  <a:pt x="0" y="43190"/>
                </a:lnTo>
                <a:lnTo>
                  <a:pt x="0" y="32628"/>
                </a:lnTo>
                <a:lnTo>
                  <a:pt x="0" y="57591"/>
                </a:lnTo>
                <a:lnTo>
                  <a:pt x="3840" y="59512"/>
                </a:lnTo>
                <a:lnTo>
                  <a:pt x="11521" y="59512"/>
                </a:lnTo>
                <a:lnTo>
                  <a:pt x="13441" y="58552"/>
                </a:lnTo>
                <a:lnTo>
                  <a:pt x="15361" y="57591"/>
                </a:lnTo>
                <a:lnTo>
                  <a:pt x="16322" y="55671"/>
                </a:lnTo>
                <a:lnTo>
                  <a:pt x="18227" y="53751"/>
                </a:lnTo>
                <a:lnTo>
                  <a:pt x="18227" y="59512"/>
                </a:lnTo>
                <a:lnTo>
                  <a:pt x="20162" y="59512"/>
                </a:lnTo>
                <a:lnTo>
                  <a:pt x="31668" y="54711"/>
                </a:lnTo>
                <a:lnTo>
                  <a:pt x="30723" y="53751"/>
                </a:lnTo>
                <a:lnTo>
                  <a:pt x="26883" y="53751"/>
                </a:lnTo>
                <a:lnTo>
                  <a:pt x="25907" y="52791"/>
                </a:lnTo>
                <a:lnTo>
                  <a:pt x="25907" y="51831"/>
                </a:lnTo>
                <a:lnTo>
                  <a:pt x="24947" y="50871"/>
                </a:lnTo>
                <a:lnTo>
                  <a:pt x="24947" y="0"/>
                </a:lnTo>
                <a:lnTo>
                  <a:pt x="23042" y="0"/>
                </a:lnTo>
                <a:lnTo>
                  <a:pt x="12481" y="4800"/>
                </a:lnTo>
                <a:lnTo>
                  <a:pt x="12481" y="5760"/>
                </a:lnTo>
                <a:lnTo>
                  <a:pt x="17282" y="5760"/>
                </a:lnTo>
                <a:lnTo>
                  <a:pt x="17282" y="6705"/>
                </a:lnTo>
                <a:lnTo>
                  <a:pt x="18227" y="6705"/>
                </a:lnTo>
                <a:lnTo>
                  <a:pt x="18227" y="23042"/>
                </a:lnTo>
                <a:lnTo>
                  <a:pt x="16322" y="21107"/>
                </a:lnTo>
                <a:lnTo>
                  <a:pt x="13441" y="201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4" name="object 434"/>
          <p:cNvSpPr/>
          <p:nvPr/>
        </p:nvSpPr>
        <p:spPr>
          <a:xfrm>
            <a:off x="3794043" y="3493099"/>
            <a:ext cx="37429" cy="58567"/>
          </a:xfrm>
          <a:custGeom>
            <a:avLst/>
            <a:gdLst/>
            <a:ahLst/>
            <a:cxnLst/>
            <a:rect l="l" t="t" r="r" b="b"/>
            <a:pathLst>
              <a:path w="37429" h="58567">
                <a:moveTo>
                  <a:pt x="960" y="19202"/>
                </a:moveTo>
                <a:lnTo>
                  <a:pt x="1920" y="21122"/>
                </a:lnTo>
                <a:lnTo>
                  <a:pt x="2880" y="23042"/>
                </a:lnTo>
                <a:lnTo>
                  <a:pt x="4800" y="24963"/>
                </a:lnTo>
                <a:lnTo>
                  <a:pt x="6720" y="26883"/>
                </a:lnTo>
                <a:lnTo>
                  <a:pt x="8641" y="27843"/>
                </a:lnTo>
                <a:lnTo>
                  <a:pt x="11521" y="30723"/>
                </a:lnTo>
                <a:lnTo>
                  <a:pt x="16322" y="32644"/>
                </a:lnTo>
                <a:lnTo>
                  <a:pt x="21122" y="35524"/>
                </a:lnTo>
                <a:lnTo>
                  <a:pt x="24002" y="37444"/>
                </a:lnTo>
                <a:lnTo>
                  <a:pt x="25923" y="38404"/>
                </a:lnTo>
                <a:lnTo>
                  <a:pt x="26883" y="39364"/>
                </a:lnTo>
                <a:lnTo>
                  <a:pt x="27843" y="40325"/>
                </a:lnTo>
                <a:lnTo>
                  <a:pt x="28803" y="42245"/>
                </a:lnTo>
                <a:lnTo>
                  <a:pt x="29748" y="43205"/>
                </a:lnTo>
                <a:lnTo>
                  <a:pt x="29748" y="48966"/>
                </a:lnTo>
                <a:lnTo>
                  <a:pt x="28803" y="50886"/>
                </a:lnTo>
                <a:lnTo>
                  <a:pt x="26883" y="52806"/>
                </a:lnTo>
                <a:lnTo>
                  <a:pt x="24963" y="54726"/>
                </a:lnTo>
                <a:lnTo>
                  <a:pt x="22082" y="55686"/>
                </a:lnTo>
                <a:lnTo>
                  <a:pt x="16322" y="55686"/>
                </a:lnTo>
                <a:lnTo>
                  <a:pt x="13441" y="54726"/>
                </a:lnTo>
                <a:lnTo>
                  <a:pt x="10561" y="53766"/>
                </a:lnTo>
                <a:lnTo>
                  <a:pt x="8641" y="51846"/>
                </a:lnTo>
                <a:lnTo>
                  <a:pt x="6720" y="50886"/>
                </a:lnTo>
                <a:lnTo>
                  <a:pt x="5760" y="48005"/>
                </a:lnTo>
                <a:lnTo>
                  <a:pt x="3840" y="46085"/>
                </a:lnTo>
                <a:lnTo>
                  <a:pt x="2880" y="43205"/>
                </a:lnTo>
                <a:lnTo>
                  <a:pt x="2880" y="39364"/>
                </a:lnTo>
                <a:lnTo>
                  <a:pt x="960" y="39364"/>
                </a:lnTo>
                <a:lnTo>
                  <a:pt x="960" y="58567"/>
                </a:lnTo>
                <a:lnTo>
                  <a:pt x="2880" y="58567"/>
                </a:lnTo>
                <a:lnTo>
                  <a:pt x="2880" y="55686"/>
                </a:lnTo>
                <a:lnTo>
                  <a:pt x="7680" y="55686"/>
                </a:lnTo>
                <a:lnTo>
                  <a:pt x="9601" y="56647"/>
                </a:lnTo>
                <a:lnTo>
                  <a:pt x="12481" y="57607"/>
                </a:lnTo>
                <a:lnTo>
                  <a:pt x="14401" y="57607"/>
                </a:lnTo>
                <a:lnTo>
                  <a:pt x="15361" y="58567"/>
                </a:lnTo>
                <a:lnTo>
                  <a:pt x="24963" y="58567"/>
                </a:lnTo>
                <a:lnTo>
                  <a:pt x="28803" y="56647"/>
                </a:lnTo>
                <a:lnTo>
                  <a:pt x="32644" y="53766"/>
                </a:lnTo>
                <a:lnTo>
                  <a:pt x="35524" y="50886"/>
                </a:lnTo>
                <a:lnTo>
                  <a:pt x="37429" y="47045"/>
                </a:lnTo>
                <a:lnTo>
                  <a:pt x="37429" y="41285"/>
                </a:lnTo>
                <a:lnTo>
                  <a:pt x="36469" y="38404"/>
                </a:lnTo>
                <a:lnTo>
                  <a:pt x="35524" y="36484"/>
                </a:lnTo>
                <a:lnTo>
                  <a:pt x="34564" y="34564"/>
                </a:lnTo>
                <a:lnTo>
                  <a:pt x="33588" y="32644"/>
                </a:lnTo>
                <a:lnTo>
                  <a:pt x="31683" y="31683"/>
                </a:lnTo>
                <a:lnTo>
                  <a:pt x="29748" y="29763"/>
                </a:lnTo>
                <a:lnTo>
                  <a:pt x="25923" y="27843"/>
                </a:lnTo>
                <a:lnTo>
                  <a:pt x="21122" y="24963"/>
                </a:lnTo>
                <a:lnTo>
                  <a:pt x="14401" y="22082"/>
                </a:lnTo>
                <a:lnTo>
                  <a:pt x="10561" y="19202"/>
                </a:lnTo>
                <a:lnTo>
                  <a:pt x="8641" y="17282"/>
                </a:lnTo>
                <a:lnTo>
                  <a:pt x="7680" y="15361"/>
                </a:lnTo>
                <a:lnTo>
                  <a:pt x="6720" y="14401"/>
                </a:lnTo>
                <a:lnTo>
                  <a:pt x="6720" y="9601"/>
                </a:lnTo>
                <a:lnTo>
                  <a:pt x="7680" y="7680"/>
                </a:lnTo>
                <a:lnTo>
                  <a:pt x="9601" y="6720"/>
                </a:lnTo>
                <a:lnTo>
                  <a:pt x="11521" y="4800"/>
                </a:lnTo>
                <a:lnTo>
                  <a:pt x="14401" y="3840"/>
                </a:lnTo>
                <a:lnTo>
                  <a:pt x="19202" y="3840"/>
                </a:lnTo>
                <a:lnTo>
                  <a:pt x="22082" y="4800"/>
                </a:lnTo>
                <a:lnTo>
                  <a:pt x="24002" y="5760"/>
                </a:lnTo>
                <a:lnTo>
                  <a:pt x="26883" y="6720"/>
                </a:lnTo>
                <a:lnTo>
                  <a:pt x="27843" y="8641"/>
                </a:lnTo>
                <a:lnTo>
                  <a:pt x="29748" y="10561"/>
                </a:lnTo>
                <a:lnTo>
                  <a:pt x="30723" y="13441"/>
                </a:lnTo>
                <a:lnTo>
                  <a:pt x="31683" y="16322"/>
                </a:lnTo>
                <a:lnTo>
                  <a:pt x="32644" y="19202"/>
                </a:lnTo>
                <a:lnTo>
                  <a:pt x="33588" y="19202"/>
                </a:lnTo>
                <a:lnTo>
                  <a:pt x="33588" y="0"/>
                </a:lnTo>
                <a:lnTo>
                  <a:pt x="32644" y="0"/>
                </a:lnTo>
                <a:lnTo>
                  <a:pt x="31683" y="1920"/>
                </a:lnTo>
                <a:lnTo>
                  <a:pt x="31683" y="2880"/>
                </a:lnTo>
                <a:lnTo>
                  <a:pt x="30723" y="2880"/>
                </a:lnTo>
                <a:lnTo>
                  <a:pt x="30723" y="3840"/>
                </a:lnTo>
                <a:lnTo>
                  <a:pt x="28803" y="3840"/>
                </a:lnTo>
                <a:lnTo>
                  <a:pt x="27843" y="2880"/>
                </a:lnTo>
                <a:lnTo>
                  <a:pt x="25923" y="2880"/>
                </a:lnTo>
                <a:lnTo>
                  <a:pt x="23042" y="960"/>
                </a:lnTo>
                <a:lnTo>
                  <a:pt x="19202" y="0"/>
                </a:lnTo>
                <a:lnTo>
                  <a:pt x="11521" y="0"/>
                </a:lnTo>
                <a:lnTo>
                  <a:pt x="7680" y="1920"/>
                </a:lnTo>
                <a:lnTo>
                  <a:pt x="4800" y="4800"/>
                </a:lnTo>
                <a:lnTo>
                  <a:pt x="1920" y="7680"/>
                </a:lnTo>
                <a:lnTo>
                  <a:pt x="0" y="11521"/>
                </a:lnTo>
                <a:lnTo>
                  <a:pt x="0" y="17282"/>
                </a:lnTo>
                <a:lnTo>
                  <a:pt x="96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5" name="object 435"/>
          <p:cNvSpPr/>
          <p:nvPr/>
        </p:nvSpPr>
        <p:spPr>
          <a:xfrm>
            <a:off x="3838193" y="3495019"/>
            <a:ext cx="47045" cy="55686"/>
          </a:xfrm>
          <a:custGeom>
            <a:avLst/>
            <a:gdLst/>
            <a:ahLst/>
            <a:cxnLst/>
            <a:rect l="l" t="t" r="r" b="b"/>
            <a:pathLst>
              <a:path w="47045" h="55686">
                <a:moveTo>
                  <a:pt x="19202" y="46085"/>
                </a:moveTo>
                <a:lnTo>
                  <a:pt x="19202" y="50886"/>
                </a:lnTo>
                <a:lnTo>
                  <a:pt x="18242" y="51846"/>
                </a:lnTo>
                <a:lnTo>
                  <a:pt x="17282" y="52806"/>
                </a:lnTo>
                <a:lnTo>
                  <a:pt x="16322" y="53766"/>
                </a:lnTo>
                <a:lnTo>
                  <a:pt x="11521" y="53766"/>
                </a:lnTo>
                <a:lnTo>
                  <a:pt x="11521" y="55686"/>
                </a:lnTo>
                <a:lnTo>
                  <a:pt x="35524" y="55686"/>
                </a:lnTo>
                <a:lnTo>
                  <a:pt x="35524" y="53766"/>
                </a:lnTo>
                <a:lnTo>
                  <a:pt x="30723" y="53766"/>
                </a:lnTo>
                <a:lnTo>
                  <a:pt x="29763" y="52806"/>
                </a:lnTo>
                <a:lnTo>
                  <a:pt x="28803" y="51846"/>
                </a:lnTo>
                <a:lnTo>
                  <a:pt x="27843" y="50886"/>
                </a:lnTo>
                <a:lnTo>
                  <a:pt x="27843" y="2880"/>
                </a:lnTo>
                <a:lnTo>
                  <a:pt x="37444" y="2880"/>
                </a:lnTo>
                <a:lnTo>
                  <a:pt x="39364" y="3840"/>
                </a:lnTo>
                <a:lnTo>
                  <a:pt x="40325" y="4800"/>
                </a:lnTo>
                <a:lnTo>
                  <a:pt x="42245" y="4800"/>
                </a:lnTo>
                <a:lnTo>
                  <a:pt x="43205" y="6720"/>
                </a:lnTo>
                <a:lnTo>
                  <a:pt x="44165" y="7680"/>
                </a:lnTo>
                <a:lnTo>
                  <a:pt x="45125" y="8641"/>
                </a:lnTo>
                <a:lnTo>
                  <a:pt x="45125" y="12481"/>
                </a:lnTo>
                <a:lnTo>
                  <a:pt x="47045" y="12481"/>
                </a:lnTo>
                <a:lnTo>
                  <a:pt x="46085" y="0"/>
                </a:lnTo>
                <a:lnTo>
                  <a:pt x="960" y="0"/>
                </a:lnTo>
                <a:lnTo>
                  <a:pt x="0" y="12481"/>
                </a:lnTo>
                <a:lnTo>
                  <a:pt x="1935" y="12481"/>
                </a:lnTo>
                <a:lnTo>
                  <a:pt x="1935" y="10561"/>
                </a:lnTo>
                <a:lnTo>
                  <a:pt x="2880" y="8641"/>
                </a:lnTo>
                <a:lnTo>
                  <a:pt x="3840" y="6720"/>
                </a:lnTo>
                <a:lnTo>
                  <a:pt x="4800" y="5760"/>
                </a:lnTo>
                <a:lnTo>
                  <a:pt x="5775" y="4800"/>
                </a:lnTo>
                <a:lnTo>
                  <a:pt x="7680" y="3840"/>
                </a:lnTo>
                <a:lnTo>
                  <a:pt x="8641" y="3840"/>
                </a:lnTo>
                <a:lnTo>
                  <a:pt x="10561" y="2880"/>
                </a:lnTo>
                <a:lnTo>
                  <a:pt x="19202" y="2880"/>
                </a:lnTo>
                <a:lnTo>
                  <a:pt x="19202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6" name="object 436"/>
          <p:cNvSpPr/>
          <p:nvPr/>
        </p:nvSpPr>
        <p:spPr>
          <a:xfrm>
            <a:off x="3889080" y="3495019"/>
            <a:ext cx="47990" cy="55686"/>
          </a:xfrm>
          <a:custGeom>
            <a:avLst/>
            <a:gdLst/>
            <a:ahLst/>
            <a:cxnLst/>
            <a:rect l="l" t="t" r="r" b="b"/>
            <a:pathLst>
              <a:path w="47990" h="55686">
                <a:moveTo>
                  <a:pt x="18242" y="52806"/>
                </a:moveTo>
                <a:lnTo>
                  <a:pt x="17282" y="51846"/>
                </a:lnTo>
                <a:lnTo>
                  <a:pt x="16322" y="51846"/>
                </a:lnTo>
                <a:lnTo>
                  <a:pt x="16322" y="50886"/>
                </a:lnTo>
                <a:lnTo>
                  <a:pt x="15361" y="49926"/>
                </a:lnTo>
                <a:lnTo>
                  <a:pt x="15361" y="27843"/>
                </a:lnTo>
                <a:lnTo>
                  <a:pt x="31683" y="27843"/>
                </a:lnTo>
                <a:lnTo>
                  <a:pt x="32628" y="28803"/>
                </a:lnTo>
                <a:lnTo>
                  <a:pt x="34564" y="28803"/>
                </a:lnTo>
                <a:lnTo>
                  <a:pt x="34564" y="29763"/>
                </a:lnTo>
                <a:lnTo>
                  <a:pt x="35524" y="30723"/>
                </a:lnTo>
                <a:lnTo>
                  <a:pt x="35524" y="31683"/>
                </a:lnTo>
                <a:lnTo>
                  <a:pt x="36469" y="33604"/>
                </a:lnTo>
                <a:lnTo>
                  <a:pt x="36469" y="36484"/>
                </a:lnTo>
                <a:lnTo>
                  <a:pt x="38404" y="36484"/>
                </a:lnTo>
                <a:lnTo>
                  <a:pt x="38404" y="16322"/>
                </a:lnTo>
                <a:lnTo>
                  <a:pt x="36469" y="16322"/>
                </a:lnTo>
                <a:lnTo>
                  <a:pt x="36469" y="20162"/>
                </a:lnTo>
                <a:lnTo>
                  <a:pt x="35524" y="22082"/>
                </a:lnTo>
                <a:lnTo>
                  <a:pt x="34564" y="23042"/>
                </a:lnTo>
                <a:lnTo>
                  <a:pt x="33604" y="24002"/>
                </a:lnTo>
                <a:lnTo>
                  <a:pt x="30723" y="24963"/>
                </a:lnTo>
                <a:lnTo>
                  <a:pt x="15361" y="24963"/>
                </a:lnTo>
                <a:lnTo>
                  <a:pt x="15361" y="2880"/>
                </a:lnTo>
                <a:lnTo>
                  <a:pt x="35524" y="2880"/>
                </a:lnTo>
                <a:lnTo>
                  <a:pt x="36469" y="3840"/>
                </a:lnTo>
                <a:lnTo>
                  <a:pt x="38404" y="3840"/>
                </a:lnTo>
                <a:lnTo>
                  <a:pt x="39349" y="4800"/>
                </a:lnTo>
                <a:lnTo>
                  <a:pt x="39349" y="5760"/>
                </a:lnTo>
                <a:lnTo>
                  <a:pt x="40309" y="6720"/>
                </a:lnTo>
                <a:lnTo>
                  <a:pt x="41285" y="8641"/>
                </a:lnTo>
                <a:lnTo>
                  <a:pt x="41285" y="11521"/>
                </a:lnTo>
                <a:lnTo>
                  <a:pt x="43190" y="11521"/>
                </a:lnTo>
                <a:lnTo>
                  <a:pt x="43190" y="0"/>
                </a:lnTo>
                <a:lnTo>
                  <a:pt x="0" y="0"/>
                </a:lnTo>
                <a:lnTo>
                  <a:pt x="0" y="960"/>
                </a:lnTo>
                <a:lnTo>
                  <a:pt x="3840" y="960"/>
                </a:lnTo>
                <a:lnTo>
                  <a:pt x="5760" y="1920"/>
                </a:lnTo>
                <a:lnTo>
                  <a:pt x="6720" y="2880"/>
                </a:lnTo>
                <a:lnTo>
                  <a:pt x="7680" y="3840"/>
                </a:lnTo>
                <a:lnTo>
                  <a:pt x="7680" y="50886"/>
                </a:lnTo>
                <a:lnTo>
                  <a:pt x="6720" y="51846"/>
                </a:lnTo>
                <a:lnTo>
                  <a:pt x="6720" y="52806"/>
                </a:lnTo>
                <a:lnTo>
                  <a:pt x="5760" y="52806"/>
                </a:lnTo>
                <a:lnTo>
                  <a:pt x="4800" y="53766"/>
                </a:lnTo>
                <a:lnTo>
                  <a:pt x="0" y="53766"/>
                </a:lnTo>
                <a:lnTo>
                  <a:pt x="0" y="55686"/>
                </a:lnTo>
                <a:lnTo>
                  <a:pt x="43190" y="55686"/>
                </a:lnTo>
                <a:lnTo>
                  <a:pt x="47990" y="41285"/>
                </a:lnTo>
                <a:lnTo>
                  <a:pt x="46085" y="41285"/>
                </a:lnTo>
                <a:lnTo>
                  <a:pt x="44150" y="45125"/>
                </a:lnTo>
                <a:lnTo>
                  <a:pt x="42245" y="47045"/>
                </a:lnTo>
                <a:lnTo>
                  <a:pt x="40309" y="48966"/>
                </a:lnTo>
                <a:lnTo>
                  <a:pt x="39349" y="50886"/>
                </a:lnTo>
                <a:lnTo>
                  <a:pt x="38404" y="50886"/>
                </a:lnTo>
                <a:lnTo>
                  <a:pt x="36469" y="51846"/>
                </a:lnTo>
                <a:lnTo>
                  <a:pt x="35524" y="51846"/>
                </a:lnTo>
                <a:lnTo>
                  <a:pt x="32628" y="52806"/>
                </a:lnTo>
                <a:lnTo>
                  <a:pt x="18242" y="528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7" name="object 437"/>
          <p:cNvSpPr/>
          <p:nvPr/>
        </p:nvSpPr>
        <p:spPr>
          <a:xfrm>
            <a:off x="3782522" y="3424946"/>
            <a:ext cx="47045" cy="55671"/>
          </a:xfrm>
          <a:custGeom>
            <a:avLst/>
            <a:gdLst/>
            <a:ahLst/>
            <a:cxnLst/>
            <a:rect l="l" t="t" r="r" b="b"/>
            <a:pathLst>
              <a:path w="47045" h="55671">
                <a:moveTo>
                  <a:pt x="3840" y="6720"/>
                </a:moveTo>
                <a:lnTo>
                  <a:pt x="4800" y="5760"/>
                </a:lnTo>
                <a:lnTo>
                  <a:pt x="5760" y="4800"/>
                </a:lnTo>
                <a:lnTo>
                  <a:pt x="7680" y="3840"/>
                </a:lnTo>
                <a:lnTo>
                  <a:pt x="19202" y="3840"/>
                </a:lnTo>
                <a:lnTo>
                  <a:pt x="19202" y="50886"/>
                </a:lnTo>
                <a:lnTo>
                  <a:pt x="18242" y="51846"/>
                </a:lnTo>
                <a:lnTo>
                  <a:pt x="17282" y="53751"/>
                </a:lnTo>
                <a:lnTo>
                  <a:pt x="11521" y="53751"/>
                </a:lnTo>
                <a:lnTo>
                  <a:pt x="11521" y="55671"/>
                </a:lnTo>
                <a:lnTo>
                  <a:pt x="35524" y="55671"/>
                </a:lnTo>
                <a:lnTo>
                  <a:pt x="35524" y="53751"/>
                </a:lnTo>
                <a:lnTo>
                  <a:pt x="29763" y="53751"/>
                </a:lnTo>
                <a:lnTo>
                  <a:pt x="28803" y="52791"/>
                </a:lnTo>
                <a:lnTo>
                  <a:pt x="27843" y="51846"/>
                </a:lnTo>
                <a:lnTo>
                  <a:pt x="26883" y="48950"/>
                </a:lnTo>
                <a:lnTo>
                  <a:pt x="26883" y="3840"/>
                </a:lnTo>
                <a:lnTo>
                  <a:pt x="39364" y="3840"/>
                </a:lnTo>
                <a:lnTo>
                  <a:pt x="40325" y="4800"/>
                </a:lnTo>
                <a:lnTo>
                  <a:pt x="42245" y="5760"/>
                </a:lnTo>
                <a:lnTo>
                  <a:pt x="43205" y="6720"/>
                </a:lnTo>
                <a:lnTo>
                  <a:pt x="44165" y="8641"/>
                </a:lnTo>
                <a:lnTo>
                  <a:pt x="45110" y="9601"/>
                </a:lnTo>
                <a:lnTo>
                  <a:pt x="45110" y="13441"/>
                </a:lnTo>
                <a:lnTo>
                  <a:pt x="47045" y="13441"/>
                </a:lnTo>
                <a:lnTo>
                  <a:pt x="46085" y="0"/>
                </a:lnTo>
                <a:lnTo>
                  <a:pt x="960" y="0"/>
                </a:lnTo>
                <a:lnTo>
                  <a:pt x="0" y="13441"/>
                </a:lnTo>
                <a:lnTo>
                  <a:pt x="1920" y="13441"/>
                </a:lnTo>
                <a:lnTo>
                  <a:pt x="1920" y="10561"/>
                </a:lnTo>
                <a:lnTo>
                  <a:pt x="2880" y="8641"/>
                </a:lnTo>
                <a:lnTo>
                  <a:pt x="384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8" name="object 438"/>
          <p:cNvSpPr/>
          <p:nvPr/>
        </p:nvSpPr>
        <p:spPr>
          <a:xfrm>
            <a:off x="3832448" y="3424946"/>
            <a:ext cx="47990" cy="34564"/>
          </a:xfrm>
          <a:custGeom>
            <a:avLst/>
            <a:gdLst/>
            <a:ahLst/>
            <a:cxnLst/>
            <a:rect l="l" t="t" r="r" b="b"/>
            <a:pathLst>
              <a:path w="47990" h="34564">
                <a:moveTo>
                  <a:pt x="1904" y="1920"/>
                </a:moveTo>
                <a:lnTo>
                  <a:pt x="5745" y="1920"/>
                </a:lnTo>
                <a:lnTo>
                  <a:pt x="6705" y="3840"/>
                </a:lnTo>
                <a:lnTo>
                  <a:pt x="7680" y="3840"/>
                </a:lnTo>
                <a:lnTo>
                  <a:pt x="18227" y="2880"/>
                </a:lnTo>
                <a:lnTo>
                  <a:pt x="28788" y="2880"/>
                </a:lnTo>
                <a:lnTo>
                  <a:pt x="32628" y="3840"/>
                </a:lnTo>
                <a:lnTo>
                  <a:pt x="34549" y="6720"/>
                </a:lnTo>
                <a:lnTo>
                  <a:pt x="37429" y="8641"/>
                </a:lnTo>
                <a:lnTo>
                  <a:pt x="39349" y="11521"/>
                </a:lnTo>
                <a:lnTo>
                  <a:pt x="39349" y="16322"/>
                </a:lnTo>
                <a:lnTo>
                  <a:pt x="38389" y="18242"/>
                </a:lnTo>
                <a:lnTo>
                  <a:pt x="37429" y="20162"/>
                </a:lnTo>
                <a:lnTo>
                  <a:pt x="36469" y="22082"/>
                </a:lnTo>
                <a:lnTo>
                  <a:pt x="34549" y="23042"/>
                </a:lnTo>
                <a:lnTo>
                  <a:pt x="32628" y="24002"/>
                </a:lnTo>
                <a:lnTo>
                  <a:pt x="30708" y="24963"/>
                </a:lnTo>
                <a:lnTo>
                  <a:pt x="27828" y="25923"/>
                </a:lnTo>
                <a:lnTo>
                  <a:pt x="22067" y="25923"/>
                </a:lnTo>
                <a:lnTo>
                  <a:pt x="23027" y="28803"/>
                </a:lnTo>
                <a:lnTo>
                  <a:pt x="30708" y="28803"/>
                </a:lnTo>
                <a:lnTo>
                  <a:pt x="32628" y="29763"/>
                </a:lnTo>
                <a:lnTo>
                  <a:pt x="35509" y="31683"/>
                </a:lnTo>
                <a:lnTo>
                  <a:pt x="37429" y="32644"/>
                </a:lnTo>
                <a:lnTo>
                  <a:pt x="38389" y="34564"/>
                </a:lnTo>
                <a:lnTo>
                  <a:pt x="37429" y="26883"/>
                </a:lnTo>
                <a:lnTo>
                  <a:pt x="41269" y="25923"/>
                </a:lnTo>
                <a:lnTo>
                  <a:pt x="43190" y="24963"/>
                </a:lnTo>
                <a:lnTo>
                  <a:pt x="45110" y="22082"/>
                </a:lnTo>
                <a:lnTo>
                  <a:pt x="47030" y="20162"/>
                </a:lnTo>
                <a:lnTo>
                  <a:pt x="47990" y="17282"/>
                </a:lnTo>
                <a:lnTo>
                  <a:pt x="47990" y="11521"/>
                </a:lnTo>
                <a:lnTo>
                  <a:pt x="46070" y="8641"/>
                </a:lnTo>
                <a:lnTo>
                  <a:pt x="44150" y="6720"/>
                </a:lnTo>
                <a:lnTo>
                  <a:pt x="42230" y="3840"/>
                </a:lnTo>
                <a:lnTo>
                  <a:pt x="39349" y="1920"/>
                </a:lnTo>
                <a:lnTo>
                  <a:pt x="34549" y="960"/>
                </a:lnTo>
                <a:lnTo>
                  <a:pt x="32628" y="0"/>
                </a:lnTo>
                <a:lnTo>
                  <a:pt x="0" y="0"/>
                </a:lnTo>
                <a:lnTo>
                  <a:pt x="0" y="1920"/>
                </a:lnTo>
                <a:lnTo>
                  <a:pt x="1904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9" name="object 439"/>
          <p:cNvSpPr/>
          <p:nvPr/>
        </p:nvSpPr>
        <p:spPr>
          <a:xfrm>
            <a:off x="3832448" y="3427826"/>
            <a:ext cx="49910" cy="52791"/>
          </a:xfrm>
          <a:custGeom>
            <a:avLst/>
            <a:gdLst/>
            <a:ahLst/>
            <a:cxnLst/>
            <a:rect l="l" t="t" r="r" b="b"/>
            <a:pathLst>
              <a:path w="49910" h="52791">
                <a:moveTo>
                  <a:pt x="25907" y="52791"/>
                </a:moveTo>
                <a:lnTo>
                  <a:pt x="32628" y="52791"/>
                </a:lnTo>
                <a:lnTo>
                  <a:pt x="37429" y="51846"/>
                </a:lnTo>
                <a:lnTo>
                  <a:pt x="40309" y="50871"/>
                </a:lnTo>
                <a:lnTo>
                  <a:pt x="43190" y="49910"/>
                </a:lnTo>
                <a:lnTo>
                  <a:pt x="46070" y="48005"/>
                </a:lnTo>
                <a:lnTo>
                  <a:pt x="47030" y="45125"/>
                </a:lnTo>
                <a:lnTo>
                  <a:pt x="48950" y="43190"/>
                </a:lnTo>
                <a:lnTo>
                  <a:pt x="49910" y="40325"/>
                </a:lnTo>
                <a:lnTo>
                  <a:pt x="49910" y="33604"/>
                </a:lnTo>
                <a:lnTo>
                  <a:pt x="48950" y="30723"/>
                </a:lnTo>
                <a:lnTo>
                  <a:pt x="46070" y="27843"/>
                </a:lnTo>
                <a:lnTo>
                  <a:pt x="44150" y="26883"/>
                </a:lnTo>
                <a:lnTo>
                  <a:pt x="41269" y="24963"/>
                </a:lnTo>
                <a:lnTo>
                  <a:pt x="37429" y="24002"/>
                </a:lnTo>
                <a:lnTo>
                  <a:pt x="38389" y="31683"/>
                </a:lnTo>
                <a:lnTo>
                  <a:pt x="40309" y="33604"/>
                </a:lnTo>
                <a:lnTo>
                  <a:pt x="40309" y="41285"/>
                </a:lnTo>
                <a:lnTo>
                  <a:pt x="39349" y="44165"/>
                </a:lnTo>
                <a:lnTo>
                  <a:pt x="36469" y="46070"/>
                </a:lnTo>
                <a:lnTo>
                  <a:pt x="34549" y="48966"/>
                </a:lnTo>
                <a:lnTo>
                  <a:pt x="30708" y="49910"/>
                </a:lnTo>
                <a:lnTo>
                  <a:pt x="19187" y="49910"/>
                </a:lnTo>
                <a:lnTo>
                  <a:pt x="16306" y="48966"/>
                </a:lnTo>
                <a:lnTo>
                  <a:pt x="16306" y="25923"/>
                </a:lnTo>
                <a:lnTo>
                  <a:pt x="23027" y="25923"/>
                </a:lnTo>
                <a:lnTo>
                  <a:pt x="22067" y="23042"/>
                </a:lnTo>
                <a:lnTo>
                  <a:pt x="19187" y="23042"/>
                </a:lnTo>
                <a:lnTo>
                  <a:pt x="18227" y="22082"/>
                </a:lnTo>
                <a:lnTo>
                  <a:pt x="16306" y="22082"/>
                </a:lnTo>
                <a:lnTo>
                  <a:pt x="16306" y="960"/>
                </a:lnTo>
                <a:lnTo>
                  <a:pt x="18227" y="0"/>
                </a:lnTo>
                <a:lnTo>
                  <a:pt x="7680" y="960"/>
                </a:lnTo>
                <a:lnTo>
                  <a:pt x="7680" y="48005"/>
                </a:lnTo>
                <a:lnTo>
                  <a:pt x="6705" y="48966"/>
                </a:lnTo>
                <a:lnTo>
                  <a:pt x="5745" y="50871"/>
                </a:lnTo>
                <a:lnTo>
                  <a:pt x="0" y="50871"/>
                </a:lnTo>
                <a:lnTo>
                  <a:pt x="0" y="52791"/>
                </a:lnTo>
                <a:lnTo>
                  <a:pt x="25907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0" name="object 440"/>
          <p:cNvSpPr/>
          <p:nvPr/>
        </p:nvSpPr>
        <p:spPr>
          <a:xfrm>
            <a:off x="3889080" y="3424946"/>
            <a:ext cx="47030" cy="55671"/>
          </a:xfrm>
          <a:custGeom>
            <a:avLst/>
            <a:gdLst/>
            <a:ahLst/>
            <a:cxnLst/>
            <a:rect l="l" t="t" r="r" b="b"/>
            <a:pathLst>
              <a:path w="47030" h="55671">
                <a:moveTo>
                  <a:pt x="3840" y="6720"/>
                </a:moveTo>
                <a:lnTo>
                  <a:pt x="4800" y="5760"/>
                </a:lnTo>
                <a:lnTo>
                  <a:pt x="5760" y="4800"/>
                </a:lnTo>
                <a:lnTo>
                  <a:pt x="7680" y="3840"/>
                </a:lnTo>
                <a:lnTo>
                  <a:pt x="19202" y="3840"/>
                </a:lnTo>
                <a:lnTo>
                  <a:pt x="19202" y="50886"/>
                </a:lnTo>
                <a:lnTo>
                  <a:pt x="18242" y="51846"/>
                </a:lnTo>
                <a:lnTo>
                  <a:pt x="17282" y="53751"/>
                </a:lnTo>
                <a:lnTo>
                  <a:pt x="11521" y="53751"/>
                </a:lnTo>
                <a:lnTo>
                  <a:pt x="11521" y="55671"/>
                </a:lnTo>
                <a:lnTo>
                  <a:pt x="35524" y="55671"/>
                </a:lnTo>
                <a:lnTo>
                  <a:pt x="35524" y="53751"/>
                </a:lnTo>
                <a:lnTo>
                  <a:pt x="29763" y="53751"/>
                </a:lnTo>
                <a:lnTo>
                  <a:pt x="28803" y="52791"/>
                </a:lnTo>
                <a:lnTo>
                  <a:pt x="27843" y="51846"/>
                </a:lnTo>
                <a:lnTo>
                  <a:pt x="26883" y="48950"/>
                </a:lnTo>
                <a:lnTo>
                  <a:pt x="26883" y="3840"/>
                </a:lnTo>
                <a:lnTo>
                  <a:pt x="39349" y="3840"/>
                </a:lnTo>
                <a:lnTo>
                  <a:pt x="40309" y="4800"/>
                </a:lnTo>
                <a:lnTo>
                  <a:pt x="42245" y="5760"/>
                </a:lnTo>
                <a:lnTo>
                  <a:pt x="43190" y="6720"/>
                </a:lnTo>
                <a:lnTo>
                  <a:pt x="44150" y="8641"/>
                </a:lnTo>
                <a:lnTo>
                  <a:pt x="45125" y="9601"/>
                </a:lnTo>
                <a:lnTo>
                  <a:pt x="45125" y="13441"/>
                </a:lnTo>
                <a:lnTo>
                  <a:pt x="47030" y="13441"/>
                </a:lnTo>
                <a:lnTo>
                  <a:pt x="46085" y="0"/>
                </a:lnTo>
                <a:lnTo>
                  <a:pt x="960" y="0"/>
                </a:lnTo>
                <a:lnTo>
                  <a:pt x="0" y="13441"/>
                </a:lnTo>
                <a:lnTo>
                  <a:pt x="1920" y="13441"/>
                </a:lnTo>
                <a:lnTo>
                  <a:pt x="1920" y="10561"/>
                </a:lnTo>
                <a:lnTo>
                  <a:pt x="2880" y="8641"/>
                </a:lnTo>
                <a:lnTo>
                  <a:pt x="384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1" name="object 441"/>
          <p:cNvSpPr/>
          <p:nvPr/>
        </p:nvSpPr>
        <p:spPr>
          <a:xfrm>
            <a:off x="3699007" y="3354872"/>
            <a:ext cx="46070" cy="55671"/>
          </a:xfrm>
          <a:custGeom>
            <a:avLst/>
            <a:gdLst/>
            <a:ahLst/>
            <a:cxnLst/>
            <a:rect l="l" t="t" r="r" b="b"/>
            <a:pathLst>
              <a:path w="46070" h="55671">
                <a:moveTo>
                  <a:pt x="1920" y="8641"/>
                </a:moveTo>
                <a:lnTo>
                  <a:pt x="2880" y="6720"/>
                </a:lnTo>
                <a:lnTo>
                  <a:pt x="3840" y="5760"/>
                </a:lnTo>
                <a:lnTo>
                  <a:pt x="5760" y="4800"/>
                </a:lnTo>
                <a:lnTo>
                  <a:pt x="6720" y="3840"/>
                </a:lnTo>
                <a:lnTo>
                  <a:pt x="7680" y="3840"/>
                </a:lnTo>
                <a:lnTo>
                  <a:pt x="9601" y="2880"/>
                </a:lnTo>
                <a:lnTo>
                  <a:pt x="19202" y="2880"/>
                </a:lnTo>
                <a:lnTo>
                  <a:pt x="19202" y="48950"/>
                </a:lnTo>
                <a:lnTo>
                  <a:pt x="18242" y="50871"/>
                </a:lnTo>
                <a:lnTo>
                  <a:pt x="18242" y="51831"/>
                </a:lnTo>
                <a:lnTo>
                  <a:pt x="17282" y="52791"/>
                </a:lnTo>
                <a:lnTo>
                  <a:pt x="15361" y="53751"/>
                </a:lnTo>
                <a:lnTo>
                  <a:pt x="11521" y="53751"/>
                </a:lnTo>
                <a:lnTo>
                  <a:pt x="11521" y="55671"/>
                </a:lnTo>
                <a:lnTo>
                  <a:pt x="34549" y="55671"/>
                </a:lnTo>
                <a:lnTo>
                  <a:pt x="34549" y="53751"/>
                </a:lnTo>
                <a:lnTo>
                  <a:pt x="28803" y="53751"/>
                </a:lnTo>
                <a:lnTo>
                  <a:pt x="27843" y="51831"/>
                </a:lnTo>
                <a:lnTo>
                  <a:pt x="26868" y="50871"/>
                </a:lnTo>
                <a:lnTo>
                  <a:pt x="26868" y="2880"/>
                </a:lnTo>
                <a:lnTo>
                  <a:pt x="37429" y="2880"/>
                </a:lnTo>
                <a:lnTo>
                  <a:pt x="38389" y="3840"/>
                </a:lnTo>
                <a:lnTo>
                  <a:pt x="40325" y="4800"/>
                </a:lnTo>
                <a:lnTo>
                  <a:pt x="41269" y="4800"/>
                </a:lnTo>
                <a:lnTo>
                  <a:pt x="43205" y="6720"/>
                </a:lnTo>
                <a:lnTo>
                  <a:pt x="43205" y="7680"/>
                </a:lnTo>
                <a:lnTo>
                  <a:pt x="44150" y="8641"/>
                </a:lnTo>
                <a:lnTo>
                  <a:pt x="44150" y="10561"/>
                </a:lnTo>
                <a:lnTo>
                  <a:pt x="45110" y="12481"/>
                </a:lnTo>
                <a:lnTo>
                  <a:pt x="46070" y="12481"/>
                </a:lnTo>
                <a:lnTo>
                  <a:pt x="46070" y="0"/>
                </a:lnTo>
                <a:lnTo>
                  <a:pt x="0" y="0"/>
                </a:lnTo>
                <a:lnTo>
                  <a:pt x="0" y="12481"/>
                </a:lnTo>
                <a:lnTo>
                  <a:pt x="960" y="12481"/>
                </a:lnTo>
                <a:lnTo>
                  <a:pt x="1920" y="10561"/>
                </a:lnTo>
                <a:lnTo>
                  <a:pt x="192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2" name="object 442"/>
          <p:cNvSpPr/>
          <p:nvPr/>
        </p:nvSpPr>
        <p:spPr>
          <a:xfrm>
            <a:off x="3748918" y="3354872"/>
            <a:ext cx="55686" cy="55671"/>
          </a:xfrm>
          <a:custGeom>
            <a:avLst/>
            <a:gdLst/>
            <a:ahLst/>
            <a:cxnLst/>
            <a:rect l="l" t="t" r="r" b="b"/>
            <a:pathLst>
              <a:path w="55686" h="55671">
                <a:moveTo>
                  <a:pt x="15361" y="48950"/>
                </a:moveTo>
                <a:lnTo>
                  <a:pt x="15361" y="29748"/>
                </a:lnTo>
                <a:lnTo>
                  <a:pt x="21122" y="29748"/>
                </a:lnTo>
                <a:lnTo>
                  <a:pt x="40325" y="55671"/>
                </a:lnTo>
                <a:lnTo>
                  <a:pt x="55686" y="55671"/>
                </a:lnTo>
                <a:lnTo>
                  <a:pt x="55686" y="53751"/>
                </a:lnTo>
                <a:lnTo>
                  <a:pt x="51846" y="53751"/>
                </a:lnTo>
                <a:lnTo>
                  <a:pt x="49926" y="52791"/>
                </a:lnTo>
                <a:lnTo>
                  <a:pt x="48005" y="51831"/>
                </a:lnTo>
                <a:lnTo>
                  <a:pt x="46085" y="49911"/>
                </a:lnTo>
                <a:lnTo>
                  <a:pt x="44165" y="47990"/>
                </a:lnTo>
                <a:lnTo>
                  <a:pt x="41285" y="44150"/>
                </a:lnTo>
                <a:lnTo>
                  <a:pt x="29763" y="28788"/>
                </a:lnTo>
                <a:lnTo>
                  <a:pt x="26883" y="25907"/>
                </a:lnTo>
                <a:lnTo>
                  <a:pt x="23042" y="26883"/>
                </a:lnTo>
                <a:lnTo>
                  <a:pt x="15361" y="26883"/>
                </a:lnTo>
                <a:lnTo>
                  <a:pt x="15361" y="3840"/>
                </a:lnTo>
                <a:lnTo>
                  <a:pt x="7680" y="3840"/>
                </a:lnTo>
                <a:lnTo>
                  <a:pt x="7680" y="50871"/>
                </a:lnTo>
                <a:lnTo>
                  <a:pt x="6720" y="51831"/>
                </a:lnTo>
                <a:lnTo>
                  <a:pt x="5760" y="52791"/>
                </a:lnTo>
                <a:lnTo>
                  <a:pt x="3840" y="53751"/>
                </a:lnTo>
                <a:lnTo>
                  <a:pt x="0" y="53751"/>
                </a:lnTo>
                <a:lnTo>
                  <a:pt x="0" y="55671"/>
                </a:lnTo>
                <a:lnTo>
                  <a:pt x="24002" y="55671"/>
                </a:lnTo>
                <a:lnTo>
                  <a:pt x="24002" y="53751"/>
                </a:lnTo>
                <a:lnTo>
                  <a:pt x="19202" y="53751"/>
                </a:lnTo>
                <a:lnTo>
                  <a:pt x="18242" y="52791"/>
                </a:lnTo>
                <a:lnTo>
                  <a:pt x="17282" y="51831"/>
                </a:lnTo>
                <a:lnTo>
                  <a:pt x="16322" y="50871"/>
                </a:lnTo>
                <a:lnTo>
                  <a:pt x="15361" y="48950"/>
                </a:lnTo>
                <a:close/>
              </a:path>
              <a:path w="55686" h="55671">
                <a:moveTo>
                  <a:pt x="1920" y="960"/>
                </a:moveTo>
                <a:lnTo>
                  <a:pt x="3840" y="960"/>
                </a:lnTo>
                <a:lnTo>
                  <a:pt x="5760" y="1920"/>
                </a:lnTo>
                <a:lnTo>
                  <a:pt x="6720" y="2880"/>
                </a:lnTo>
                <a:lnTo>
                  <a:pt x="7680" y="3840"/>
                </a:lnTo>
                <a:lnTo>
                  <a:pt x="15361" y="3840"/>
                </a:lnTo>
                <a:lnTo>
                  <a:pt x="18242" y="2880"/>
                </a:lnTo>
                <a:lnTo>
                  <a:pt x="25923" y="2880"/>
                </a:lnTo>
                <a:lnTo>
                  <a:pt x="28803" y="3840"/>
                </a:lnTo>
                <a:lnTo>
                  <a:pt x="30723" y="6720"/>
                </a:lnTo>
                <a:lnTo>
                  <a:pt x="32644" y="8641"/>
                </a:lnTo>
                <a:lnTo>
                  <a:pt x="33604" y="11521"/>
                </a:lnTo>
                <a:lnTo>
                  <a:pt x="33604" y="18227"/>
                </a:lnTo>
                <a:lnTo>
                  <a:pt x="32644" y="21107"/>
                </a:lnTo>
                <a:lnTo>
                  <a:pt x="29763" y="23042"/>
                </a:lnTo>
                <a:lnTo>
                  <a:pt x="26883" y="25907"/>
                </a:lnTo>
                <a:lnTo>
                  <a:pt x="29763" y="28788"/>
                </a:lnTo>
                <a:lnTo>
                  <a:pt x="34564" y="26883"/>
                </a:lnTo>
                <a:lnTo>
                  <a:pt x="37444" y="25907"/>
                </a:lnTo>
                <a:lnTo>
                  <a:pt x="40325" y="23042"/>
                </a:lnTo>
                <a:lnTo>
                  <a:pt x="42245" y="20162"/>
                </a:lnTo>
                <a:lnTo>
                  <a:pt x="43205" y="17282"/>
                </a:lnTo>
                <a:lnTo>
                  <a:pt x="43205" y="10561"/>
                </a:lnTo>
                <a:lnTo>
                  <a:pt x="42245" y="8641"/>
                </a:lnTo>
                <a:lnTo>
                  <a:pt x="40325" y="5760"/>
                </a:lnTo>
                <a:lnTo>
                  <a:pt x="38404" y="3840"/>
                </a:lnTo>
                <a:lnTo>
                  <a:pt x="35524" y="1920"/>
                </a:lnTo>
                <a:lnTo>
                  <a:pt x="33604" y="960"/>
                </a:lnTo>
                <a:lnTo>
                  <a:pt x="30723" y="0"/>
                </a:lnTo>
                <a:lnTo>
                  <a:pt x="0" y="0"/>
                </a:lnTo>
                <a:lnTo>
                  <a:pt x="0" y="960"/>
                </a:lnTo>
                <a:lnTo>
                  <a:pt x="192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3" name="object 443"/>
          <p:cNvSpPr/>
          <p:nvPr/>
        </p:nvSpPr>
        <p:spPr>
          <a:xfrm>
            <a:off x="3805565" y="3354872"/>
            <a:ext cx="24002" cy="55671"/>
          </a:xfrm>
          <a:custGeom>
            <a:avLst/>
            <a:gdLst/>
            <a:ahLst/>
            <a:cxnLst/>
            <a:rect l="l" t="t" r="r" b="b"/>
            <a:pathLst>
              <a:path w="24002" h="55671">
                <a:moveTo>
                  <a:pt x="17282" y="52791"/>
                </a:moveTo>
                <a:lnTo>
                  <a:pt x="16322" y="51831"/>
                </a:lnTo>
                <a:lnTo>
                  <a:pt x="16322" y="50871"/>
                </a:lnTo>
                <a:lnTo>
                  <a:pt x="15361" y="49911"/>
                </a:lnTo>
                <a:lnTo>
                  <a:pt x="15361" y="6720"/>
                </a:lnTo>
                <a:lnTo>
                  <a:pt x="16322" y="3840"/>
                </a:lnTo>
                <a:lnTo>
                  <a:pt x="17282" y="1920"/>
                </a:lnTo>
                <a:lnTo>
                  <a:pt x="19202" y="960"/>
                </a:lnTo>
                <a:lnTo>
                  <a:pt x="24002" y="960"/>
                </a:lnTo>
                <a:lnTo>
                  <a:pt x="24002" y="0"/>
                </a:lnTo>
                <a:lnTo>
                  <a:pt x="0" y="0"/>
                </a:lnTo>
                <a:lnTo>
                  <a:pt x="0" y="960"/>
                </a:lnTo>
                <a:lnTo>
                  <a:pt x="2880" y="960"/>
                </a:lnTo>
                <a:lnTo>
                  <a:pt x="3840" y="1920"/>
                </a:lnTo>
                <a:lnTo>
                  <a:pt x="5760" y="1920"/>
                </a:lnTo>
                <a:lnTo>
                  <a:pt x="6720" y="2880"/>
                </a:lnTo>
                <a:lnTo>
                  <a:pt x="6720" y="3840"/>
                </a:lnTo>
                <a:lnTo>
                  <a:pt x="7680" y="4800"/>
                </a:lnTo>
                <a:lnTo>
                  <a:pt x="7680" y="50871"/>
                </a:lnTo>
                <a:lnTo>
                  <a:pt x="6720" y="51831"/>
                </a:lnTo>
                <a:lnTo>
                  <a:pt x="5760" y="52791"/>
                </a:lnTo>
                <a:lnTo>
                  <a:pt x="3840" y="53751"/>
                </a:lnTo>
                <a:lnTo>
                  <a:pt x="0" y="53751"/>
                </a:lnTo>
                <a:lnTo>
                  <a:pt x="0" y="55671"/>
                </a:lnTo>
                <a:lnTo>
                  <a:pt x="24002" y="55671"/>
                </a:lnTo>
                <a:lnTo>
                  <a:pt x="24002" y="53751"/>
                </a:lnTo>
                <a:lnTo>
                  <a:pt x="19202" y="53751"/>
                </a:lnTo>
                <a:lnTo>
                  <a:pt x="18227" y="52791"/>
                </a:lnTo>
                <a:lnTo>
                  <a:pt x="17282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4" name="object 444"/>
          <p:cNvSpPr/>
          <p:nvPr/>
        </p:nvSpPr>
        <p:spPr>
          <a:xfrm>
            <a:off x="3833408" y="3354872"/>
            <a:ext cx="71033" cy="55671"/>
          </a:xfrm>
          <a:custGeom>
            <a:avLst/>
            <a:gdLst/>
            <a:ahLst/>
            <a:cxnLst/>
            <a:rect l="l" t="t" r="r" b="b"/>
            <a:pathLst>
              <a:path w="71033" h="55671">
                <a:moveTo>
                  <a:pt x="19187" y="55671"/>
                </a:moveTo>
                <a:lnTo>
                  <a:pt x="19187" y="53751"/>
                </a:lnTo>
                <a:lnTo>
                  <a:pt x="13426" y="53751"/>
                </a:lnTo>
                <a:lnTo>
                  <a:pt x="12466" y="51831"/>
                </a:lnTo>
                <a:lnTo>
                  <a:pt x="11506" y="50871"/>
                </a:lnTo>
                <a:lnTo>
                  <a:pt x="11506" y="8641"/>
                </a:lnTo>
                <a:lnTo>
                  <a:pt x="32628" y="55671"/>
                </a:lnTo>
                <a:lnTo>
                  <a:pt x="33588" y="55671"/>
                </a:lnTo>
                <a:lnTo>
                  <a:pt x="55671" y="8641"/>
                </a:lnTo>
                <a:lnTo>
                  <a:pt x="55671" y="48950"/>
                </a:lnTo>
                <a:lnTo>
                  <a:pt x="54711" y="50871"/>
                </a:lnTo>
                <a:lnTo>
                  <a:pt x="54711" y="51831"/>
                </a:lnTo>
                <a:lnTo>
                  <a:pt x="53751" y="52791"/>
                </a:lnTo>
                <a:lnTo>
                  <a:pt x="51831" y="53751"/>
                </a:lnTo>
                <a:lnTo>
                  <a:pt x="47990" y="53751"/>
                </a:lnTo>
                <a:lnTo>
                  <a:pt x="47990" y="55671"/>
                </a:lnTo>
                <a:lnTo>
                  <a:pt x="71033" y="55671"/>
                </a:lnTo>
                <a:lnTo>
                  <a:pt x="71033" y="53751"/>
                </a:lnTo>
                <a:lnTo>
                  <a:pt x="65272" y="53751"/>
                </a:lnTo>
                <a:lnTo>
                  <a:pt x="64312" y="51831"/>
                </a:lnTo>
                <a:lnTo>
                  <a:pt x="63352" y="50871"/>
                </a:lnTo>
                <a:lnTo>
                  <a:pt x="63352" y="4800"/>
                </a:lnTo>
                <a:lnTo>
                  <a:pt x="64312" y="3840"/>
                </a:lnTo>
                <a:lnTo>
                  <a:pt x="65272" y="1920"/>
                </a:lnTo>
                <a:lnTo>
                  <a:pt x="67193" y="960"/>
                </a:lnTo>
                <a:lnTo>
                  <a:pt x="71033" y="960"/>
                </a:lnTo>
                <a:lnTo>
                  <a:pt x="71033" y="0"/>
                </a:lnTo>
                <a:lnTo>
                  <a:pt x="55671" y="0"/>
                </a:lnTo>
                <a:lnTo>
                  <a:pt x="35509" y="43190"/>
                </a:lnTo>
                <a:lnTo>
                  <a:pt x="15346" y="0"/>
                </a:lnTo>
                <a:lnTo>
                  <a:pt x="0" y="0"/>
                </a:lnTo>
                <a:lnTo>
                  <a:pt x="0" y="960"/>
                </a:lnTo>
                <a:lnTo>
                  <a:pt x="1904" y="960"/>
                </a:lnTo>
                <a:lnTo>
                  <a:pt x="3840" y="1920"/>
                </a:lnTo>
                <a:lnTo>
                  <a:pt x="4785" y="1920"/>
                </a:lnTo>
                <a:lnTo>
                  <a:pt x="5745" y="2880"/>
                </a:lnTo>
                <a:lnTo>
                  <a:pt x="6720" y="3840"/>
                </a:lnTo>
                <a:lnTo>
                  <a:pt x="7665" y="4800"/>
                </a:lnTo>
                <a:lnTo>
                  <a:pt x="7665" y="50871"/>
                </a:lnTo>
                <a:lnTo>
                  <a:pt x="6720" y="51831"/>
                </a:lnTo>
                <a:lnTo>
                  <a:pt x="5745" y="52791"/>
                </a:lnTo>
                <a:lnTo>
                  <a:pt x="3840" y="53751"/>
                </a:lnTo>
                <a:lnTo>
                  <a:pt x="0" y="53751"/>
                </a:lnTo>
                <a:lnTo>
                  <a:pt x="0" y="55671"/>
                </a:lnTo>
                <a:lnTo>
                  <a:pt x="19187" y="55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5" name="object 445"/>
          <p:cNvSpPr/>
          <p:nvPr/>
        </p:nvSpPr>
        <p:spPr>
          <a:xfrm>
            <a:off x="3910203" y="3371194"/>
            <a:ext cx="24963" cy="40309"/>
          </a:xfrm>
          <a:custGeom>
            <a:avLst/>
            <a:gdLst/>
            <a:ahLst/>
            <a:cxnLst/>
            <a:rect l="l" t="t" r="r" b="b"/>
            <a:pathLst>
              <a:path w="24963" h="40309">
                <a:moveTo>
                  <a:pt x="4800" y="1904"/>
                </a:moveTo>
                <a:lnTo>
                  <a:pt x="2880" y="3840"/>
                </a:lnTo>
                <a:lnTo>
                  <a:pt x="960" y="5745"/>
                </a:lnTo>
                <a:lnTo>
                  <a:pt x="0" y="8625"/>
                </a:lnTo>
                <a:lnTo>
                  <a:pt x="0" y="15346"/>
                </a:lnTo>
                <a:lnTo>
                  <a:pt x="1920" y="17266"/>
                </a:lnTo>
                <a:lnTo>
                  <a:pt x="2880" y="19187"/>
                </a:lnTo>
                <a:lnTo>
                  <a:pt x="5760" y="20147"/>
                </a:lnTo>
                <a:lnTo>
                  <a:pt x="9601" y="22067"/>
                </a:lnTo>
                <a:lnTo>
                  <a:pt x="13441" y="24947"/>
                </a:lnTo>
                <a:lnTo>
                  <a:pt x="16322" y="25907"/>
                </a:lnTo>
                <a:lnTo>
                  <a:pt x="17282" y="27828"/>
                </a:lnTo>
                <a:lnTo>
                  <a:pt x="18227" y="28788"/>
                </a:lnTo>
                <a:lnTo>
                  <a:pt x="19187" y="30708"/>
                </a:lnTo>
                <a:lnTo>
                  <a:pt x="19187" y="33588"/>
                </a:lnTo>
                <a:lnTo>
                  <a:pt x="18227" y="35509"/>
                </a:lnTo>
                <a:lnTo>
                  <a:pt x="17282" y="36469"/>
                </a:lnTo>
                <a:lnTo>
                  <a:pt x="16322" y="37429"/>
                </a:lnTo>
                <a:lnTo>
                  <a:pt x="9601" y="37429"/>
                </a:lnTo>
                <a:lnTo>
                  <a:pt x="7680" y="36469"/>
                </a:lnTo>
                <a:lnTo>
                  <a:pt x="5760" y="34549"/>
                </a:lnTo>
                <a:lnTo>
                  <a:pt x="2880" y="32628"/>
                </a:lnTo>
                <a:lnTo>
                  <a:pt x="1920" y="29748"/>
                </a:lnTo>
                <a:lnTo>
                  <a:pt x="960" y="25907"/>
                </a:lnTo>
                <a:lnTo>
                  <a:pt x="0" y="25907"/>
                </a:lnTo>
                <a:lnTo>
                  <a:pt x="0" y="39349"/>
                </a:lnTo>
                <a:lnTo>
                  <a:pt x="1920" y="39349"/>
                </a:lnTo>
                <a:lnTo>
                  <a:pt x="1920" y="38389"/>
                </a:lnTo>
                <a:lnTo>
                  <a:pt x="3840" y="38389"/>
                </a:lnTo>
                <a:lnTo>
                  <a:pt x="4800" y="39349"/>
                </a:lnTo>
                <a:lnTo>
                  <a:pt x="7680" y="39349"/>
                </a:lnTo>
                <a:lnTo>
                  <a:pt x="10561" y="40309"/>
                </a:lnTo>
                <a:lnTo>
                  <a:pt x="16322" y="40309"/>
                </a:lnTo>
                <a:lnTo>
                  <a:pt x="19187" y="39349"/>
                </a:lnTo>
                <a:lnTo>
                  <a:pt x="21122" y="37429"/>
                </a:lnTo>
                <a:lnTo>
                  <a:pt x="24002" y="34549"/>
                </a:lnTo>
                <a:lnTo>
                  <a:pt x="24963" y="32628"/>
                </a:lnTo>
                <a:lnTo>
                  <a:pt x="24963" y="23987"/>
                </a:lnTo>
                <a:lnTo>
                  <a:pt x="22067" y="21107"/>
                </a:lnTo>
                <a:lnTo>
                  <a:pt x="17282" y="18242"/>
                </a:lnTo>
                <a:lnTo>
                  <a:pt x="10561" y="15346"/>
                </a:lnTo>
                <a:lnTo>
                  <a:pt x="8641" y="14401"/>
                </a:lnTo>
                <a:lnTo>
                  <a:pt x="6720" y="12466"/>
                </a:lnTo>
                <a:lnTo>
                  <a:pt x="5760" y="11506"/>
                </a:lnTo>
                <a:lnTo>
                  <a:pt x="4800" y="10561"/>
                </a:lnTo>
                <a:lnTo>
                  <a:pt x="4800" y="5745"/>
                </a:lnTo>
                <a:lnTo>
                  <a:pt x="5760" y="4785"/>
                </a:lnTo>
                <a:lnTo>
                  <a:pt x="7680" y="3840"/>
                </a:lnTo>
                <a:lnTo>
                  <a:pt x="8641" y="2880"/>
                </a:lnTo>
                <a:lnTo>
                  <a:pt x="13441" y="2880"/>
                </a:lnTo>
                <a:lnTo>
                  <a:pt x="15346" y="3840"/>
                </a:lnTo>
                <a:lnTo>
                  <a:pt x="17282" y="4785"/>
                </a:lnTo>
                <a:lnTo>
                  <a:pt x="18227" y="6720"/>
                </a:lnTo>
                <a:lnTo>
                  <a:pt x="20162" y="9585"/>
                </a:lnTo>
                <a:lnTo>
                  <a:pt x="21122" y="13426"/>
                </a:lnTo>
                <a:lnTo>
                  <a:pt x="22067" y="13426"/>
                </a:lnTo>
                <a:lnTo>
                  <a:pt x="22067" y="0"/>
                </a:lnTo>
                <a:lnTo>
                  <a:pt x="21122" y="0"/>
                </a:lnTo>
                <a:lnTo>
                  <a:pt x="21122" y="960"/>
                </a:lnTo>
                <a:lnTo>
                  <a:pt x="20162" y="1904"/>
                </a:lnTo>
                <a:lnTo>
                  <a:pt x="18227" y="1904"/>
                </a:lnTo>
                <a:lnTo>
                  <a:pt x="16322" y="960"/>
                </a:lnTo>
                <a:lnTo>
                  <a:pt x="14401" y="960"/>
                </a:lnTo>
                <a:lnTo>
                  <a:pt x="12481" y="0"/>
                </a:lnTo>
                <a:lnTo>
                  <a:pt x="7680" y="0"/>
                </a:lnTo>
                <a:lnTo>
                  <a:pt x="4800" y="19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6" name="object 446"/>
          <p:cNvSpPr/>
          <p:nvPr/>
        </p:nvSpPr>
        <p:spPr>
          <a:xfrm>
            <a:off x="3726850" y="3284783"/>
            <a:ext cx="47030" cy="55686"/>
          </a:xfrm>
          <a:custGeom>
            <a:avLst/>
            <a:gdLst/>
            <a:ahLst/>
            <a:cxnLst/>
            <a:rect l="l" t="t" r="r" b="b"/>
            <a:pathLst>
              <a:path w="47030" h="55686">
                <a:moveTo>
                  <a:pt x="1920" y="13441"/>
                </a:moveTo>
                <a:lnTo>
                  <a:pt x="1920" y="8641"/>
                </a:lnTo>
                <a:lnTo>
                  <a:pt x="2865" y="6736"/>
                </a:lnTo>
                <a:lnTo>
                  <a:pt x="3840" y="5760"/>
                </a:lnTo>
                <a:lnTo>
                  <a:pt x="5745" y="4800"/>
                </a:lnTo>
                <a:lnTo>
                  <a:pt x="6705" y="3840"/>
                </a:lnTo>
                <a:lnTo>
                  <a:pt x="19202" y="3840"/>
                </a:lnTo>
                <a:lnTo>
                  <a:pt x="19202" y="50886"/>
                </a:lnTo>
                <a:lnTo>
                  <a:pt x="18227" y="51846"/>
                </a:lnTo>
                <a:lnTo>
                  <a:pt x="17266" y="53766"/>
                </a:lnTo>
                <a:lnTo>
                  <a:pt x="11521" y="53766"/>
                </a:lnTo>
                <a:lnTo>
                  <a:pt x="11521" y="55686"/>
                </a:lnTo>
                <a:lnTo>
                  <a:pt x="34549" y="55686"/>
                </a:lnTo>
                <a:lnTo>
                  <a:pt x="34549" y="53766"/>
                </a:lnTo>
                <a:lnTo>
                  <a:pt x="28788" y="53766"/>
                </a:lnTo>
                <a:lnTo>
                  <a:pt x="27828" y="52806"/>
                </a:lnTo>
                <a:lnTo>
                  <a:pt x="27828" y="51846"/>
                </a:lnTo>
                <a:lnTo>
                  <a:pt x="26868" y="48966"/>
                </a:lnTo>
                <a:lnTo>
                  <a:pt x="26868" y="3840"/>
                </a:lnTo>
                <a:lnTo>
                  <a:pt x="39349" y="3840"/>
                </a:lnTo>
                <a:lnTo>
                  <a:pt x="40309" y="4800"/>
                </a:lnTo>
                <a:lnTo>
                  <a:pt x="42230" y="5760"/>
                </a:lnTo>
                <a:lnTo>
                  <a:pt x="43190" y="6736"/>
                </a:lnTo>
                <a:lnTo>
                  <a:pt x="44150" y="8641"/>
                </a:lnTo>
                <a:lnTo>
                  <a:pt x="44150" y="9601"/>
                </a:lnTo>
                <a:lnTo>
                  <a:pt x="45110" y="10561"/>
                </a:lnTo>
                <a:lnTo>
                  <a:pt x="45110" y="13441"/>
                </a:lnTo>
                <a:lnTo>
                  <a:pt x="47030" y="13441"/>
                </a:lnTo>
                <a:lnTo>
                  <a:pt x="46070" y="0"/>
                </a:lnTo>
                <a:lnTo>
                  <a:pt x="960" y="0"/>
                </a:lnTo>
                <a:lnTo>
                  <a:pt x="0" y="13441"/>
                </a:lnTo>
                <a:lnTo>
                  <a:pt x="192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7" name="object 447"/>
          <p:cNvSpPr/>
          <p:nvPr/>
        </p:nvSpPr>
        <p:spPr>
          <a:xfrm>
            <a:off x="3776761" y="3284783"/>
            <a:ext cx="55686" cy="55686"/>
          </a:xfrm>
          <a:custGeom>
            <a:avLst/>
            <a:gdLst/>
            <a:ahLst/>
            <a:cxnLst/>
            <a:rect l="l" t="t" r="r" b="b"/>
            <a:pathLst>
              <a:path w="55686" h="55686">
                <a:moveTo>
                  <a:pt x="24003" y="26883"/>
                </a:moveTo>
                <a:lnTo>
                  <a:pt x="16322" y="26883"/>
                </a:lnTo>
                <a:lnTo>
                  <a:pt x="16322" y="3840"/>
                </a:lnTo>
                <a:lnTo>
                  <a:pt x="16322" y="48966"/>
                </a:lnTo>
                <a:lnTo>
                  <a:pt x="16322" y="29763"/>
                </a:lnTo>
                <a:lnTo>
                  <a:pt x="22082" y="29763"/>
                </a:lnTo>
                <a:lnTo>
                  <a:pt x="40325" y="55686"/>
                </a:lnTo>
                <a:lnTo>
                  <a:pt x="55686" y="55686"/>
                </a:lnTo>
                <a:lnTo>
                  <a:pt x="55686" y="53766"/>
                </a:lnTo>
                <a:lnTo>
                  <a:pt x="52806" y="53766"/>
                </a:lnTo>
                <a:lnTo>
                  <a:pt x="49926" y="52806"/>
                </a:lnTo>
                <a:lnTo>
                  <a:pt x="48006" y="51846"/>
                </a:lnTo>
                <a:lnTo>
                  <a:pt x="46085" y="50886"/>
                </a:lnTo>
                <a:lnTo>
                  <a:pt x="44165" y="48005"/>
                </a:lnTo>
                <a:lnTo>
                  <a:pt x="41285" y="44165"/>
                </a:lnTo>
                <a:lnTo>
                  <a:pt x="29763" y="28803"/>
                </a:lnTo>
                <a:lnTo>
                  <a:pt x="34564" y="27843"/>
                </a:lnTo>
                <a:lnTo>
                  <a:pt x="30723" y="24002"/>
                </a:lnTo>
                <a:lnTo>
                  <a:pt x="27843" y="25923"/>
                </a:lnTo>
                <a:lnTo>
                  <a:pt x="24003" y="26883"/>
                </a:lnTo>
                <a:close/>
              </a:path>
              <a:path w="55686" h="55686">
                <a:moveTo>
                  <a:pt x="20162" y="0"/>
                </a:moveTo>
                <a:lnTo>
                  <a:pt x="0" y="0"/>
                </a:lnTo>
                <a:lnTo>
                  <a:pt x="0" y="1920"/>
                </a:lnTo>
                <a:lnTo>
                  <a:pt x="5760" y="1920"/>
                </a:lnTo>
                <a:lnTo>
                  <a:pt x="6720" y="3840"/>
                </a:lnTo>
                <a:lnTo>
                  <a:pt x="7680" y="3840"/>
                </a:lnTo>
                <a:lnTo>
                  <a:pt x="8641" y="6736"/>
                </a:lnTo>
                <a:lnTo>
                  <a:pt x="8641" y="48966"/>
                </a:lnTo>
                <a:lnTo>
                  <a:pt x="7680" y="50886"/>
                </a:lnTo>
                <a:lnTo>
                  <a:pt x="7680" y="51846"/>
                </a:lnTo>
                <a:lnTo>
                  <a:pt x="6720" y="53766"/>
                </a:lnTo>
                <a:lnTo>
                  <a:pt x="0" y="53766"/>
                </a:lnTo>
                <a:lnTo>
                  <a:pt x="0" y="55686"/>
                </a:lnTo>
                <a:lnTo>
                  <a:pt x="24003" y="55686"/>
                </a:lnTo>
                <a:lnTo>
                  <a:pt x="24003" y="53766"/>
                </a:lnTo>
                <a:lnTo>
                  <a:pt x="18242" y="53766"/>
                </a:lnTo>
                <a:lnTo>
                  <a:pt x="17282" y="52806"/>
                </a:lnTo>
                <a:lnTo>
                  <a:pt x="16322" y="51846"/>
                </a:lnTo>
                <a:lnTo>
                  <a:pt x="16322" y="3840"/>
                </a:lnTo>
                <a:lnTo>
                  <a:pt x="19202" y="3840"/>
                </a:lnTo>
                <a:lnTo>
                  <a:pt x="21122" y="2895"/>
                </a:lnTo>
                <a:lnTo>
                  <a:pt x="25923" y="2895"/>
                </a:lnTo>
                <a:lnTo>
                  <a:pt x="28803" y="4800"/>
                </a:lnTo>
                <a:lnTo>
                  <a:pt x="30723" y="6736"/>
                </a:lnTo>
                <a:lnTo>
                  <a:pt x="33604" y="8641"/>
                </a:lnTo>
                <a:lnTo>
                  <a:pt x="34564" y="11521"/>
                </a:lnTo>
                <a:lnTo>
                  <a:pt x="34564" y="18242"/>
                </a:lnTo>
                <a:lnTo>
                  <a:pt x="32644" y="21122"/>
                </a:lnTo>
                <a:lnTo>
                  <a:pt x="30723" y="24002"/>
                </a:lnTo>
                <a:lnTo>
                  <a:pt x="34564" y="27843"/>
                </a:lnTo>
                <a:lnTo>
                  <a:pt x="38404" y="25923"/>
                </a:lnTo>
                <a:lnTo>
                  <a:pt x="40325" y="23042"/>
                </a:lnTo>
                <a:lnTo>
                  <a:pt x="42245" y="21122"/>
                </a:lnTo>
                <a:lnTo>
                  <a:pt x="43205" y="18242"/>
                </a:lnTo>
                <a:lnTo>
                  <a:pt x="43205" y="11521"/>
                </a:lnTo>
                <a:lnTo>
                  <a:pt x="42245" y="8641"/>
                </a:lnTo>
                <a:lnTo>
                  <a:pt x="40325" y="5760"/>
                </a:lnTo>
                <a:lnTo>
                  <a:pt x="38404" y="3840"/>
                </a:lnTo>
                <a:lnTo>
                  <a:pt x="36484" y="1920"/>
                </a:lnTo>
                <a:lnTo>
                  <a:pt x="33604" y="960"/>
                </a:lnTo>
                <a:lnTo>
                  <a:pt x="30723" y="960"/>
                </a:lnTo>
                <a:lnTo>
                  <a:pt x="25923" y="0"/>
                </a:lnTo>
                <a:lnTo>
                  <a:pt x="2016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8" name="object 448"/>
          <p:cNvSpPr/>
          <p:nvPr/>
        </p:nvSpPr>
        <p:spPr>
          <a:xfrm>
            <a:off x="3833408" y="3284783"/>
            <a:ext cx="23987" cy="55686"/>
          </a:xfrm>
          <a:custGeom>
            <a:avLst/>
            <a:gdLst/>
            <a:ahLst/>
            <a:cxnLst/>
            <a:rect l="l" t="t" r="r" b="b"/>
            <a:pathLst>
              <a:path w="23987" h="55686">
                <a:moveTo>
                  <a:pt x="17266" y="52806"/>
                </a:moveTo>
                <a:lnTo>
                  <a:pt x="17266" y="51846"/>
                </a:lnTo>
                <a:lnTo>
                  <a:pt x="16306" y="51846"/>
                </a:lnTo>
                <a:lnTo>
                  <a:pt x="16306" y="4800"/>
                </a:lnTo>
                <a:lnTo>
                  <a:pt x="17266" y="3840"/>
                </a:lnTo>
                <a:lnTo>
                  <a:pt x="18227" y="1920"/>
                </a:lnTo>
                <a:lnTo>
                  <a:pt x="23987" y="1920"/>
                </a:lnTo>
                <a:lnTo>
                  <a:pt x="23987" y="0"/>
                </a:lnTo>
                <a:lnTo>
                  <a:pt x="0" y="0"/>
                </a:lnTo>
                <a:lnTo>
                  <a:pt x="0" y="1920"/>
                </a:lnTo>
                <a:lnTo>
                  <a:pt x="4785" y="1920"/>
                </a:lnTo>
                <a:lnTo>
                  <a:pt x="5745" y="2895"/>
                </a:lnTo>
                <a:lnTo>
                  <a:pt x="6720" y="2895"/>
                </a:lnTo>
                <a:lnTo>
                  <a:pt x="7665" y="3840"/>
                </a:lnTo>
                <a:lnTo>
                  <a:pt x="7665" y="4800"/>
                </a:lnTo>
                <a:lnTo>
                  <a:pt x="8625" y="6736"/>
                </a:lnTo>
                <a:lnTo>
                  <a:pt x="8625" y="48966"/>
                </a:lnTo>
                <a:lnTo>
                  <a:pt x="7665" y="50886"/>
                </a:lnTo>
                <a:lnTo>
                  <a:pt x="6720" y="51846"/>
                </a:lnTo>
                <a:lnTo>
                  <a:pt x="5745" y="53766"/>
                </a:lnTo>
                <a:lnTo>
                  <a:pt x="0" y="53766"/>
                </a:lnTo>
                <a:lnTo>
                  <a:pt x="0" y="55686"/>
                </a:lnTo>
                <a:lnTo>
                  <a:pt x="23987" y="55686"/>
                </a:lnTo>
                <a:lnTo>
                  <a:pt x="23987" y="53766"/>
                </a:lnTo>
                <a:lnTo>
                  <a:pt x="19187" y="53766"/>
                </a:lnTo>
                <a:lnTo>
                  <a:pt x="18227" y="52806"/>
                </a:lnTo>
                <a:lnTo>
                  <a:pt x="17266" y="528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9" name="object 449"/>
          <p:cNvSpPr/>
          <p:nvPr/>
        </p:nvSpPr>
        <p:spPr>
          <a:xfrm>
            <a:off x="3861236" y="3284783"/>
            <a:ext cx="42245" cy="30723"/>
          </a:xfrm>
          <a:custGeom>
            <a:avLst/>
            <a:gdLst/>
            <a:ahLst/>
            <a:cxnLst/>
            <a:rect l="l" t="t" r="r" b="b"/>
            <a:pathLst>
              <a:path w="42245" h="30723">
                <a:moveTo>
                  <a:pt x="1920" y="1920"/>
                </a:moveTo>
                <a:lnTo>
                  <a:pt x="5760" y="1920"/>
                </a:lnTo>
                <a:lnTo>
                  <a:pt x="6720" y="3840"/>
                </a:lnTo>
                <a:lnTo>
                  <a:pt x="24963" y="3840"/>
                </a:lnTo>
                <a:lnTo>
                  <a:pt x="26883" y="4800"/>
                </a:lnTo>
                <a:lnTo>
                  <a:pt x="28803" y="5760"/>
                </a:lnTo>
                <a:lnTo>
                  <a:pt x="29763" y="7680"/>
                </a:lnTo>
                <a:lnTo>
                  <a:pt x="30723" y="9601"/>
                </a:lnTo>
                <a:lnTo>
                  <a:pt x="32644" y="11521"/>
                </a:lnTo>
                <a:lnTo>
                  <a:pt x="32644" y="20162"/>
                </a:lnTo>
                <a:lnTo>
                  <a:pt x="31683" y="23042"/>
                </a:lnTo>
                <a:lnTo>
                  <a:pt x="29763" y="24963"/>
                </a:lnTo>
                <a:lnTo>
                  <a:pt x="27843" y="26883"/>
                </a:lnTo>
                <a:lnTo>
                  <a:pt x="24963" y="27843"/>
                </a:lnTo>
                <a:lnTo>
                  <a:pt x="20162" y="27843"/>
                </a:lnTo>
                <a:lnTo>
                  <a:pt x="22082" y="30723"/>
                </a:lnTo>
                <a:lnTo>
                  <a:pt x="30723" y="30723"/>
                </a:lnTo>
                <a:lnTo>
                  <a:pt x="34564" y="29763"/>
                </a:lnTo>
                <a:lnTo>
                  <a:pt x="37444" y="26883"/>
                </a:lnTo>
                <a:lnTo>
                  <a:pt x="40325" y="24002"/>
                </a:lnTo>
                <a:lnTo>
                  <a:pt x="42245" y="20162"/>
                </a:lnTo>
                <a:lnTo>
                  <a:pt x="42245" y="12481"/>
                </a:lnTo>
                <a:lnTo>
                  <a:pt x="41285" y="9601"/>
                </a:lnTo>
                <a:lnTo>
                  <a:pt x="39364" y="6736"/>
                </a:lnTo>
                <a:lnTo>
                  <a:pt x="37444" y="4800"/>
                </a:lnTo>
                <a:lnTo>
                  <a:pt x="34564" y="2895"/>
                </a:lnTo>
                <a:lnTo>
                  <a:pt x="31683" y="1920"/>
                </a:lnTo>
                <a:lnTo>
                  <a:pt x="28803" y="960"/>
                </a:lnTo>
                <a:lnTo>
                  <a:pt x="24963" y="0"/>
                </a:lnTo>
                <a:lnTo>
                  <a:pt x="0" y="0"/>
                </a:lnTo>
                <a:lnTo>
                  <a:pt x="0" y="1920"/>
                </a:lnTo>
                <a:lnTo>
                  <a:pt x="192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0" name="object 450"/>
          <p:cNvSpPr/>
          <p:nvPr/>
        </p:nvSpPr>
        <p:spPr>
          <a:xfrm>
            <a:off x="3861236" y="3288624"/>
            <a:ext cx="23042" cy="51846"/>
          </a:xfrm>
          <a:custGeom>
            <a:avLst/>
            <a:gdLst/>
            <a:ahLst/>
            <a:cxnLst/>
            <a:rect l="l" t="t" r="r" b="b"/>
            <a:pathLst>
              <a:path w="23042" h="51846">
                <a:moveTo>
                  <a:pt x="19202" y="24002"/>
                </a:moveTo>
                <a:lnTo>
                  <a:pt x="17282" y="24002"/>
                </a:lnTo>
                <a:lnTo>
                  <a:pt x="15361" y="23042"/>
                </a:lnTo>
                <a:lnTo>
                  <a:pt x="15361" y="0"/>
                </a:lnTo>
                <a:lnTo>
                  <a:pt x="7680" y="0"/>
                </a:lnTo>
                <a:lnTo>
                  <a:pt x="7680" y="47045"/>
                </a:lnTo>
                <a:lnTo>
                  <a:pt x="6720" y="48005"/>
                </a:lnTo>
                <a:lnTo>
                  <a:pt x="5760" y="49926"/>
                </a:lnTo>
                <a:lnTo>
                  <a:pt x="0" y="49926"/>
                </a:lnTo>
                <a:lnTo>
                  <a:pt x="0" y="51846"/>
                </a:lnTo>
                <a:lnTo>
                  <a:pt x="23042" y="51846"/>
                </a:lnTo>
                <a:lnTo>
                  <a:pt x="23042" y="49926"/>
                </a:lnTo>
                <a:lnTo>
                  <a:pt x="17282" y="49926"/>
                </a:lnTo>
                <a:lnTo>
                  <a:pt x="16322" y="48966"/>
                </a:lnTo>
                <a:lnTo>
                  <a:pt x="15361" y="48005"/>
                </a:lnTo>
                <a:lnTo>
                  <a:pt x="15361" y="25923"/>
                </a:lnTo>
                <a:lnTo>
                  <a:pt x="17282" y="25923"/>
                </a:lnTo>
                <a:lnTo>
                  <a:pt x="19202" y="26883"/>
                </a:lnTo>
                <a:lnTo>
                  <a:pt x="22082" y="26883"/>
                </a:lnTo>
                <a:lnTo>
                  <a:pt x="20162" y="24002"/>
                </a:lnTo>
                <a:lnTo>
                  <a:pt x="19202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1" name="object 451"/>
          <p:cNvSpPr/>
          <p:nvPr/>
        </p:nvSpPr>
        <p:spPr>
          <a:xfrm>
            <a:off x="3910203" y="3302066"/>
            <a:ext cx="25908" cy="39364"/>
          </a:xfrm>
          <a:custGeom>
            <a:avLst/>
            <a:gdLst/>
            <a:ahLst/>
            <a:cxnLst/>
            <a:rect l="l" t="t" r="r" b="b"/>
            <a:pathLst>
              <a:path w="25908" h="39364">
                <a:moveTo>
                  <a:pt x="11506" y="0"/>
                </a:moveTo>
                <a:lnTo>
                  <a:pt x="7680" y="0"/>
                </a:lnTo>
                <a:lnTo>
                  <a:pt x="576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3441"/>
                </a:lnTo>
                <a:lnTo>
                  <a:pt x="960" y="15361"/>
                </a:lnTo>
                <a:lnTo>
                  <a:pt x="1920" y="16322"/>
                </a:lnTo>
                <a:lnTo>
                  <a:pt x="2880" y="18242"/>
                </a:lnTo>
                <a:lnTo>
                  <a:pt x="5760" y="20162"/>
                </a:lnTo>
                <a:lnTo>
                  <a:pt x="9601" y="22082"/>
                </a:lnTo>
                <a:lnTo>
                  <a:pt x="13441" y="24002"/>
                </a:lnTo>
                <a:lnTo>
                  <a:pt x="16322" y="24963"/>
                </a:lnTo>
                <a:lnTo>
                  <a:pt x="17282" y="26883"/>
                </a:lnTo>
                <a:lnTo>
                  <a:pt x="19187" y="27843"/>
                </a:lnTo>
                <a:lnTo>
                  <a:pt x="19187" y="34564"/>
                </a:lnTo>
                <a:lnTo>
                  <a:pt x="18227" y="35524"/>
                </a:lnTo>
                <a:lnTo>
                  <a:pt x="16322" y="36484"/>
                </a:lnTo>
                <a:lnTo>
                  <a:pt x="15346" y="37444"/>
                </a:lnTo>
                <a:lnTo>
                  <a:pt x="10561" y="37444"/>
                </a:lnTo>
                <a:lnTo>
                  <a:pt x="7680" y="36484"/>
                </a:lnTo>
                <a:lnTo>
                  <a:pt x="5760" y="34564"/>
                </a:lnTo>
                <a:lnTo>
                  <a:pt x="3840" y="32644"/>
                </a:lnTo>
                <a:lnTo>
                  <a:pt x="1920" y="29763"/>
                </a:lnTo>
                <a:lnTo>
                  <a:pt x="1920" y="25923"/>
                </a:lnTo>
                <a:lnTo>
                  <a:pt x="0" y="25923"/>
                </a:lnTo>
                <a:lnTo>
                  <a:pt x="0" y="39364"/>
                </a:lnTo>
                <a:lnTo>
                  <a:pt x="1920" y="39364"/>
                </a:lnTo>
                <a:lnTo>
                  <a:pt x="1920" y="38404"/>
                </a:lnTo>
                <a:lnTo>
                  <a:pt x="2880" y="37444"/>
                </a:lnTo>
                <a:lnTo>
                  <a:pt x="3840" y="37444"/>
                </a:lnTo>
                <a:lnTo>
                  <a:pt x="4800" y="38404"/>
                </a:lnTo>
                <a:lnTo>
                  <a:pt x="8641" y="39364"/>
                </a:lnTo>
                <a:lnTo>
                  <a:pt x="16322" y="39364"/>
                </a:lnTo>
                <a:lnTo>
                  <a:pt x="19187" y="38404"/>
                </a:lnTo>
                <a:lnTo>
                  <a:pt x="22067" y="36484"/>
                </a:lnTo>
                <a:lnTo>
                  <a:pt x="24002" y="34564"/>
                </a:lnTo>
                <a:lnTo>
                  <a:pt x="25908" y="31683"/>
                </a:lnTo>
                <a:lnTo>
                  <a:pt x="25908" y="24002"/>
                </a:lnTo>
                <a:lnTo>
                  <a:pt x="23027" y="20162"/>
                </a:lnTo>
                <a:lnTo>
                  <a:pt x="17282" y="17282"/>
                </a:lnTo>
                <a:lnTo>
                  <a:pt x="11506" y="14401"/>
                </a:lnTo>
                <a:lnTo>
                  <a:pt x="8641" y="13441"/>
                </a:lnTo>
                <a:lnTo>
                  <a:pt x="6720" y="12481"/>
                </a:lnTo>
                <a:lnTo>
                  <a:pt x="5760" y="10561"/>
                </a:lnTo>
                <a:lnTo>
                  <a:pt x="5760" y="9601"/>
                </a:lnTo>
                <a:lnTo>
                  <a:pt x="4800" y="8641"/>
                </a:lnTo>
                <a:lnTo>
                  <a:pt x="4800" y="5760"/>
                </a:lnTo>
                <a:lnTo>
                  <a:pt x="5760" y="4800"/>
                </a:lnTo>
                <a:lnTo>
                  <a:pt x="6720" y="3840"/>
                </a:lnTo>
                <a:lnTo>
                  <a:pt x="7680" y="2880"/>
                </a:lnTo>
                <a:lnTo>
                  <a:pt x="9601" y="1920"/>
                </a:lnTo>
                <a:lnTo>
                  <a:pt x="13441" y="1920"/>
                </a:lnTo>
                <a:lnTo>
                  <a:pt x="16322" y="2880"/>
                </a:lnTo>
                <a:lnTo>
                  <a:pt x="17282" y="4800"/>
                </a:lnTo>
                <a:lnTo>
                  <a:pt x="19187" y="5760"/>
                </a:lnTo>
                <a:lnTo>
                  <a:pt x="20162" y="8641"/>
                </a:lnTo>
                <a:lnTo>
                  <a:pt x="21122" y="12481"/>
                </a:lnTo>
                <a:lnTo>
                  <a:pt x="23027" y="12481"/>
                </a:lnTo>
                <a:lnTo>
                  <a:pt x="23027" y="0"/>
                </a:lnTo>
                <a:lnTo>
                  <a:pt x="21122" y="0"/>
                </a:lnTo>
                <a:lnTo>
                  <a:pt x="21122" y="960"/>
                </a:lnTo>
                <a:lnTo>
                  <a:pt x="17282" y="960"/>
                </a:lnTo>
                <a:lnTo>
                  <a:pt x="14401" y="0"/>
                </a:lnTo>
                <a:lnTo>
                  <a:pt x="1150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2" name="object 452"/>
          <p:cNvSpPr/>
          <p:nvPr/>
        </p:nvSpPr>
        <p:spPr>
          <a:xfrm>
            <a:off x="3553084" y="3248314"/>
            <a:ext cx="37444" cy="47045"/>
          </a:xfrm>
          <a:custGeom>
            <a:avLst/>
            <a:gdLst/>
            <a:ahLst/>
            <a:cxnLst/>
            <a:rect l="l" t="t" r="r" b="b"/>
            <a:pathLst>
              <a:path w="37444" h="47045">
                <a:moveTo>
                  <a:pt x="17282" y="0"/>
                </a:moveTo>
                <a:lnTo>
                  <a:pt x="12481" y="12481"/>
                </a:lnTo>
                <a:lnTo>
                  <a:pt x="16322" y="2880"/>
                </a:lnTo>
                <a:lnTo>
                  <a:pt x="37444" y="2880"/>
                </a:lnTo>
                <a:lnTo>
                  <a:pt x="36484" y="0"/>
                </a:lnTo>
                <a:lnTo>
                  <a:pt x="17282" y="0"/>
                </a:lnTo>
                <a:close/>
              </a:path>
              <a:path w="37444" h="47045">
                <a:moveTo>
                  <a:pt x="58567" y="22082"/>
                </a:moveTo>
                <a:lnTo>
                  <a:pt x="58567" y="20162"/>
                </a:lnTo>
                <a:lnTo>
                  <a:pt x="56647" y="20162"/>
                </a:lnTo>
                <a:lnTo>
                  <a:pt x="54726" y="19202"/>
                </a:lnTo>
                <a:lnTo>
                  <a:pt x="53766" y="18242"/>
                </a:lnTo>
                <a:lnTo>
                  <a:pt x="51846" y="17282"/>
                </a:lnTo>
                <a:lnTo>
                  <a:pt x="50886" y="15361"/>
                </a:lnTo>
                <a:lnTo>
                  <a:pt x="48966" y="11521"/>
                </a:lnTo>
                <a:lnTo>
                  <a:pt x="29763" y="-34564"/>
                </a:lnTo>
                <a:lnTo>
                  <a:pt x="28803" y="-34564"/>
                </a:lnTo>
                <a:lnTo>
                  <a:pt x="8641" y="10561"/>
                </a:lnTo>
                <a:lnTo>
                  <a:pt x="6720" y="14401"/>
                </a:lnTo>
                <a:lnTo>
                  <a:pt x="5760" y="17282"/>
                </a:lnTo>
                <a:lnTo>
                  <a:pt x="3855" y="19202"/>
                </a:lnTo>
                <a:lnTo>
                  <a:pt x="1920" y="20162"/>
                </a:lnTo>
                <a:lnTo>
                  <a:pt x="0" y="20162"/>
                </a:lnTo>
                <a:lnTo>
                  <a:pt x="0" y="22082"/>
                </a:lnTo>
                <a:lnTo>
                  <a:pt x="17282" y="22082"/>
                </a:lnTo>
                <a:lnTo>
                  <a:pt x="17282" y="20162"/>
                </a:lnTo>
                <a:lnTo>
                  <a:pt x="12481" y="20162"/>
                </a:lnTo>
                <a:lnTo>
                  <a:pt x="12481" y="19202"/>
                </a:lnTo>
                <a:lnTo>
                  <a:pt x="11521" y="18242"/>
                </a:lnTo>
                <a:lnTo>
                  <a:pt x="10561" y="17282"/>
                </a:lnTo>
                <a:lnTo>
                  <a:pt x="10561" y="15361"/>
                </a:lnTo>
                <a:lnTo>
                  <a:pt x="11521" y="14401"/>
                </a:lnTo>
                <a:lnTo>
                  <a:pt x="12481" y="12481"/>
                </a:lnTo>
                <a:lnTo>
                  <a:pt x="17282" y="0"/>
                </a:lnTo>
                <a:lnTo>
                  <a:pt x="26883" y="-22082"/>
                </a:lnTo>
                <a:lnTo>
                  <a:pt x="36484" y="0"/>
                </a:lnTo>
                <a:lnTo>
                  <a:pt x="37444" y="2880"/>
                </a:lnTo>
                <a:lnTo>
                  <a:pt x="41285" y="11521"/>
                </a:lnTo>
                <a:lnTo>
                  <a:pt x="42245" y="13441"/>
                </a:lnTo>
                <a:lnTo>
                  <a:pt x="42245" y="18242"/>
                </a:lnTo>
                <a:lnTo>
                  <a:pt x="41285" y="19202"/>
                </a:lnTo>
                <a:lnTo>
                  <a:pt x="40325" y="20162"/>
                </a:lnTo>
                <a:lnTo>
                  <a:pt x="36484" y="20162"/>
                </a:lnTo>
                <a:lnTo>
                  <a:pt x="36484" y="22082"/>
                </a:lnTo>
                <a:lnTo>
                  <a:pt x="58567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3" name="object 453"/>
          <p:cNvSpPr/>
          <p:nvPr/>
        </p:nvSpPr>
        <p:spPr>
          <a:xfrm>
            <a:off x="3625093" y="3231992"/>
            <a:ext cx="27828" cy="25923"/>
          </a:xfrm>
          <a:custGeom>
            <a:avLst/>
            <a:gdLst/>
            <a:ahLst/>
            <a:cxnLst/>
            <a:rect l="l" t="t" r="r" b="b"/>
            <a:pathLst>
              <a:path w="27828" h="25923">
                <a:moveTo>
                  <a:pt x="8641" y="0"/>
                </a:moveTo>
                <a:lnTo>
                  <a:pt x="3840" y="0"/>
                </a:lnTo>
                <a:lnTo>
                  <a:pt x="0" y="960"/>
                </a:lnTo>
                <a:lnTo>
                  <a:pt x="960" y="5760"/>
                </a:lnTo>
                <a:lnTo>
                  <a:pt x="2865" y="3840"/>
                </a:lnTo>
                <a:lnTo>
                  <a:pt x="3840" y="1920"/>
                </a:lnTo>
                <a:lnTo>
                  <a:pt x="9585" y="1920"/>
                </a:lnTo>
                <a:lnTo>
                  <a:pt x="11521" y="2880"/>
                </a:lnTo>
                <a:lnTo>
                  <a:pt x="12481" y="3840"/>
                </a:lnTo>
                <a:lnTo>
                  <a:pt x="14386" y="6720"/>
                </a:lnTo>
                <a:lnTo>
                  <a:pt x="15361" y="9601"/>
                </a:lnTo>
                <a:lnTo>
                  <a:pt x="15361" y="20162"/>
                </a:lnTo>
                <a:lnTo>
                  <a:pt x="13426" y="22082"/>
                </a:lnTo>
                <a:lnTo>
                  <a:pt x="12481" y="23042"/>
                </a:lnTo>
                <a:lnTo>
                  <a:pt x="12481" y="25923"/>
                </a:lnTo>
                <a:lnTo>
                  <a:pt x="16322" y="24963"/>
                </a:lnTo>
                <a:lnTo>
                  <a:pt x="19202" y="22082"/>
                </a:lnTo>
                <a:lnTo>
                  <a:pt x="21107" y="20162"/>
                </a:lnTo>
                <a:lnTo>
                  <a:pt x="23042" y="17282"/>
                </a:lnTo>
                <a:lnTo>
                  <a:pt x="23042" y="10561"/>
                </a:lnTo>
                <a:lnTo>
                  <a:pt x="22067" y="7680"/>
                </a:lnTo>
                <a:lnTo>
                  <a:pt x="20147" y="5760"/>
                </a:lnTo>
                <a:lnTo>
                  <a:pt x="27828" y="5760"/>
                </a:lnTo>
                <a:lnTo>
                  <a:pt x="27828" y="1920"/>
                </a:lnTo>
                <a:lnTo>
                  <a:pt x="17266" y="1920"/>
                </a:lnTo>
                <a:lnTo>
                  <a:pt x="15361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4" name="object 454"/>
          <p:cNvSpPr/>
          <p:nvPr/>
        </p:nvSpPr>
        <p:spPr>
          <a:xfrm>
            <a:off x="3622212" y="3279023"/>
            <a:ext cx="25923" cy="9601"/>
          </a:xfrm>
          <a:custGeom>
            <a:avLst/>
            <a:gdLst/>
            <a:ahLst/>
            <a:cxnLst/>
            <a:rect l="l" t="t" r="r" b="b"/>
            <a:pathLst>
              <a:path w="25923" h="9601">
                <a:moveTo>
                  <a:pt x="25923" y="0"/>
                </a:moveTo>
                <a:lnTo>
                  <a:pt x="23987" y="1935"/>
                </a:lnTo>
                <a:lnTo>
                  <a:pt x="22082" y="3840"/>
                </a:lnTo>
                <a:lnTo>
                  <a:pt x="3840" y="3840"/>
                </a:lnTo>
                <a:lnTo>
                  <a:pt x="960" y="1935"/>
                </a:lnTo>
                <a:lnTo>
                  <a:pt x="0" y="975"/>
                </a:lnTo>
                <a:lnTo>
                  <a:pt x="0" y="7680"/>
                </a:lnTo>
                <a:lnTo>
                  <a:pt x="3840" y="9601"/>
                </a:lnTo>
                <a:lnTo>
                  <a:pt x="16306" y="9601"/>
                </a:lnTo>
                <a:lnTo>
                  <a:pt x="22082" y="7680"/>
                </a:lnTo>
                <a:lnTo>
                  <a:pt x="25923" y="2880"/>
                </a:lnTo>
                <a:lnTo>
                  <a:pt x="2592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5" name="object 455"/>
          <p:cNvSpPr/>
          <p:nvPr/>
        </p:nvSpPr>
        <p:spPr>
          <a:xfrm>
            <a:off x="3615491" y="3232952"/>
            <a:ext cx="37429" cy="53751"/>
          </a:xfrm>
          <a:custGeom>
            <a:avLst/>
            <a:gdLst/>
            <a:ahLst/>
            <a:cxnLst/>
            <a:rect l="l" t="t" r="r" b="b"/>
            <a:pathLst>
              <a:path w="37429" h="53751">
                <a:moveTo>
                  <a:pt x="5760" y="42230"/>
                </a:moveTo>
                <a:lnTo>
                  <a:pt x="6720" y="41285"/>
                </a:lnTo>
                <a:lnTo>
                  <a:pt x="7680" y="40325"/>
                </a:lnTo>
                <a:lnTo>
                  <a:pt x="8641" y="38389"/>
                </a:lnTo>
                <a:lnTo>
                  <a:pt x="9601" y="37444"/>
                </a:lnTo>
                <a:lnTo>
                  <a:pt x="12466" y="37444"/>
                </a:lnTo>
                <a:lnTo>
                  <a:pt x="17282" y="38389"/>
                </a:lnTo>
                <a:lnTo>
                  <a:pt x="30708" y="38389"/>
                </a:lnTo>
                <a:lnTo>
                  <a:pt x="32644" y="39364"/>
                </a:lnTo>
                <a:lnTo>
                  <a:pt x="33588" y="39364"/>
                </a:lnTo>
                <a:lnTo>
                  <a:pt x="34549" y="41285"/>
                </a:lnTo>
                <a:lnTo>
                  <a:pt x="34549" y="44165"/>
                </a:lnTo>
                <a:lnTo>
                  <a:pt x="32644" y="46070"/>
                </a:lnTo>
                <a:lnTo>
                  <a:pt x="32644" y="48950"/>
                </a:lnTo>
                <a:lnTo>
                  <a:pt x="35509" y="47045"/>
                </a:lnTo>
                <a:lnTo>
                  <a:pt x="37429" y="44165"/>
                </a:lnTo>
                <a:lnTo>
                  <a:pt x="37429" y="38389"/>
                </a:lnTo>
                <a:lnTo>
                  <a:pt x="36469" y="36484"/>
                </a:lnTo>
                <a:lnTo>
                  <a:pt x="34549" y="34564"/>
                </a:lnTo>
                <a:lnTo>
                  <a:pt x="33588" y="33604"/>
                </a:lnTo>
                <a:lnTo>
                  <a:pt x="31668" y="32644"/>
                </a:lnTo>
                <a:lnTo>
                  <a:pt x="28803" y="31683"/>
                </a:lnTo>
                <a:lnTo>
                  <a:pt x="12466" y="31683"/>
                </a:lnTo>
                <a:lnTo>
                  <a:pt x="10561" y="30723"/>
                </a:lnTo>
                <a:lnTo>
                  <a:pt x="9601" y="30723"/>
                </a:lnTo>
                <a:lnTo>
                  <a:pt x="8641" y="29763"/>
                </a:lnTo>
                <a:lnTo>
                  <a:pt x="8641" y="27843"/>
                </a:lnTo>
                <a:lnTo>
                  <a:pt x="9601" y="26883"/>
                </a:lnTo>
                <a:lnTo>
                  <a:pt x="9601" y="25923"/>
                </a:lnTo>
                <a:lnTo>
                  <a:pt x="10561" y="24963"/>
                </a:lnTo>
                <a:lnTo>
                  <a:pt x="11521" y="24002"/>
                </a:lnTo>
                <a:lnTo>
                  <a:pt x="14401" y="24963"/>
                </a:lnTo>
                <a:lnTo>
                  <a:pt x="22082" y="24963"/>
                </a:lnTo>
                <a:lnTo>
                  <a:pt x="22082" y="22082"/>
                </a:lnTo>
                <a:lnTo>
                  <a:pt x="20147" y="23042"/>
                </a:lnTo>
                <a:lnTo>
                  <a:pt x="16306" y="23042"/>
                </a:lnTo>
                <a:lnTo>
                  <a:pt x="14401" y="22082"/>
                </a:lnTo>
                <a:lnTo>
                  <a:pt x="12466" y="20162"/>
                </a:lnTo>
                <a:lnTo>
                  <a:pt x="10561" y="18242"/>
                </a:lnTo>
                <a:lnTo>
                  <a:pt x="9601" y="14401"/>
                </a:lnTo>
                <a:lnTo>
                  <a:pt x="9601" y="6720"/>
                </a:lnTo>
                <a:lnTo>
                  <a:pt x="10561" y="4800"/>
                </a:lnTo>
                <a:lnTo>
                  <a:pt x="9601" y="0"/>
                </a:lnTo>
                <a:lnTo>
                  <a:pt x="6720" y="2880"/>
                </a:lnTo>
                <a:lnTo>
                  <a:pt x="3840" y="5760"/>
                </a:lnTo>
                <a:lnTo>
                  <a:pt x="2880" y="8641"/>
                </a:lnTo>
                <a:lnTo>
                  <a:pt x="2880" y="14401"/>
                </a:lnTo>
                <a:lnTo>
                  <a:pt x="3840" y="17282"/>
                </a:lnTo>
                <a:lnTo>
                  <a:pt x="4800" y="19202"/>
                </a:lnTo>
                <a:lnTo>
                  <a:pt x="5760" y="21122"/>
                </a:lnTo>
                <a:lnTo>
                  <a:pt x="7680" y="22082"/>
                </a:lnTo>
                <a:lnTo>
                  <a:pt x="9601" y="23042"/>
                </a:lnTo>
                <a:lnTo>
                  <a:pt x="6720" y="25923"/>
                </a:lnTo>
                <a:lnTo>
                  <a:pt x="5760" y="27843"/>
                </a:lnTo>
                <a:lnTo>
                  <a:pt x="4800" y="28803"/>
                </a:lnTo>
                <a:lnTo>
                  <a:pt x="3840" y="30723"/>
                </a:lnTo>
                <a:lnTo>
                  <a:pt x="3840" y="34564"/>
                </a:lnTo>
                <a:lnTo>
                  <a:pt x="4800" y="35524"/>
                </a:lnTo>
                <a:lnTo>
                  <a:pt x="5760" y="36484"/>
                </a:lnTo>
                <a:lnTo>
                  <a:pt x="7680" y="36484"/>
                </a:lnTo>
                <a:lnTo>
                  <a:pt x="4800" y="39364"/>
                </a:lnTo>
                <a:lnTo>
                  <a:pt x="2880" y="41285"/>
                </a:lnTo>
                <a:lnTo>
                  <a:pt x="1920" y="43205"/>
                </a:lnTo>
                <a:lnTo>
                  <a:pt x="960" y="44165"/>
                </a:lnTo>
                <a:lnTo>
                  <a:pt x="0" y="45110"/>
                </a:lnTo>
                <a:lnTo>
                  <a:pt x="0" y="48950"/>
                </a:lnTo>
                <a:lnTo>
                  <a:pt x="960" y="49911"/>
                </a:lnTo>
                <a:lnTo>
                  <a:pt x="2880" y="51831"/>
                </a:lnTo>
                <a:lnTo>
                  <a:pt x="6720" y="53751"/>
                </a:lnTo>
                <a:lnTo>
                  <a:pt x="6720" y="47045"/>
                </a:lnTo>
                <a:lnTo>
                  <a:pt x="5760" y="46070"/>
                </a:lnTo>
                <a:lnTo>
                  <a:pt x="5760" y="422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6" name="object 456"/>
          <p:cNvSpPr/>
          <p:nvPr/>
        </p:nvSpPr>
        <p:spPr>
          <a:xfrm>
            <a:off x="3654841" y="3231992"/>
            <a:ext cx="28803" cy="38404"/>
          </a:xfrm>
          <a:custGeom>
            <a:avLst/>
            <a:gdLst/>
            <a:ahLst/>
            <a:cxnLst/>
            <a:rect l="l" t="t" r="r" b="b"/>
            <a:pathLst>
              <a:path w="28803" h="38404">
                <a:moveTo>
                  <a:pt x="20162" y="38404"/>
                </a:moveTo>
                <a:lnTo>
                  <a:pt x="20162" y="36484"/>
                </a:lnTo>
                <a:lnTo>
                  <a:pt x="17282" y="36484"/>
                </a:lnTo>
                <a:lnTo>
                  <a:pt x="16322" y="35524"/>
                </a:lnTo>
                <a:lnTo>
                  <a:pt x="15361" y="35524"/>
                </a:lnTo>
                <a:lnTo>
                  <a:pt x="14401" y="34564"/>
                </a:lnTo>
                <a:lnTo>
                  <a:pt x="13441" y="32644"/>
                </a:lnTo>
                <a:lnTo>
                  <a:pt x="13441" y="11521"/>
                </a:lnTo>
                <a:lnTo>
                  <a:pt x="14401" y="8641"/>
                </a:lnTo>
                <a:lnTo>
                  <a:pt x="16322" y="6720"/>
                </a:lnTo>
                <a:lnTo>
                  <a:pt x="17282" y="5760"/>
                </a:lnTo>
                <a:lnTo>
                  <a:pt x="18242" y="5760"/>
                </a:lnTo>
                <a:lnTo>
                  <a:pt x="18242" y="4800"/>
                </a:lnTo>
                <a:lnTo>
                  <a:pt x="19202" y="4800"/>
                </a:lnTo>
                <a:lnTo>
                  <a:pt x="20162" y="5760"/>
                </a:lnTo>
                <a:lnTo>
                  <a:pt x="21122" y="6720"/>
                </a:lnTo>
                <a:lnTo>
                  <a:pt x="23042" y="7680"/>
                </a:lnTo>
                <a:lnTo>
                  <a:pt x="26883" y="7680"/>
                </a:lnTo>
                <a:lnTo>
                  <a:pt x="26883" y="6720"/>
                </a:lnTo>
                <a:lnTo>
                  <a:pt x="27843" y="5760"/>
                </a:lnTo>
                <a:lnTo>
                  <a:pt x="28803" y="4800"/>
                </a:lnTo>
                <a:lnTo>
                  <a:pt x="28803" y="2880"/>
                </a:lnTo>
                <a:lnTo>
                  <a:pt x="27843" y="1920"/>
                </a:lnTo>
                <a:lnTo>
                  <a:pt x="26883" y="960"/>
                </a:lnTo>
                <a:lnTo>
                  <a:pt x="25923" y="0"/>
                </a:lnTo>
                <a:lnTo>
                  <a:pt x="20162" y="0"/>
                </a:lnTo>
                <a:lnTo>
                  <a:pt x="16322" y="1920"/>
                </a:lnTo>
                <a:lnTo>
                  <a:pt x="13441" y="7680"/>
                </a:lnTo>
                <a:lnTo>
                  <a:pt x="13441" y="0"/>
                </a:lnTo>
                <a:lnTo>
                  <a:pt x="11521" y="0"/>
                </a:lnTo>
                <a:lnTo>
                  <a:pt x="0" y="3840"/>
                </a:lnTo>
                <a:lnTo>
                  <a:pt x="960" y="5760"/>
                </a:lnTo>
                <a:lnTo>
                  <a:pt x="1920" y="4800"/>
                </a:lnTo>
                <a:lnTo>
                  <a:pt x="4800" y="4800"/>
                </a:lnTo>
                <a:lnTo>
                  <a:pt x="5760" y="576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33604"/>
                </a:lnTo>
                <a:lnTo>
                  <a:pt x="5760" y="34564"/>
                </a:lnTo>
                <a:lnTo>
                  <a:pt x="5760" y="35524"/>
                </a:lnTo>
                <a:lnTo>
                  <a:pt x="4800" y="35524"/>
                </a:lnTo>
                <a:lnTo>
                  <a:pt x="3840" y="36484"/>
                </a:lnTo>
                <a:lnTo>
                  <a:pt x="960" y="36484"/>
                </a:lnTo>
                <a:lnTo>
                  <a:pt x="960" y="38404"/>
                </a:lnTo>
                <a:lnTo>
                  <a:pt x="20162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7" name="object 457"/>
          <p:cNvSpPr/>
          <p:nvPr/>
        </p:nvSpPr>
        <p:spPr>
          <a:xfrm>
            <a:off x="3684605" y="3231992"/>
            <a:ext cx="19202" cy="38404"/>
          </a:xfrm>
          <a:custGeom>
            <a:avLst/>
            <a:gdLst/>
            <a:ahLst/>
            <a:cxnLst/>
            <a:rect l="l" t="t" r="r" b="b"/>
            <a:pathLst>
              <a:path w="19202" h="38404">
                <a:moveTo>
                  <a:pt x="11521" y="0"/>
                </a:moveTo>
                <a:lnTo>
                  <a:pt x="0" y="3840"/>
                </a:lnTo>
                <a:lnTo>
                  <a:pt x="960" y="5760"/>
                </a:lnTo>
                <a:lnTo>
                  <a:pt x="1920" y="4800"/>
                </a:lnTo>
                <a:lnTo>
                  <a:pt x="4800" y="4800"/>
                </a:lnTo>
                <a:lnTo>
                  <a:pt x="5760" y="576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33604"/>
                </a:lnTo>
                <a:lnTo>
                  <a:pt x="5760" y="34564"/>
                </a:lnTo>
                <a:lnTo>
                  <a:pt x="5760" y="35524"/>
                </a:lnTo>
                <a:lnTo>
                  <a:pt x="4800" y="36484"/>
                </a:lnTo>
                <a:lnTo>
                  <a:pt x="960" y="36484"/>
                </a:lnTo>
                <a:lnTo>
                  <a:pt x="960" y="38404"/>
                </a:lnTo>
                <a:lnTo>
                  <a:pt x="19202" y="38404"/>
                </a:lnTo>
                <a:lnTo>
                  <a:pt x="19202" y="36484"/>
                </a:lnTo>
                <a:lnTo>
                  <a:pt x="15361" y="36484"/>
                </a:lnTo>
                <a:lnTo>
                  <a:pt x="15361" y="35524"/>
                </a:lnTo>
                <a:lnTo>
                  <a:pt x="14401" y="35524"/>
                </a:lnTo>
                <a:lnTo>
                  <a:pt x="14401" y="34564"/>
                </a:lnTo>
                <a:lnTo>
                  <a:pt x="13441" y="33604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8" name="object 458"/>
          <p:cNvSpPr/>
          <p:nvPr/>
        </p:nvSpPr>
        <p:spPr>
          <a:xfrm>
            <a:off x="3690366" y="3211829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7680" y="1920"/>
                </a:moveTo>
                <a:lnTo>
                  <a:pt x="7680" y="960"/>
                </a:lnTo>
                <a:lnTo>
                  <a:pt x="6720" y="960"/>
                </a:lnTo>
                <a:lnTo>
                  <a:pt x="576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5760"/>
                </a:lnTo>
                <a:lnTo>
                  <a:pt x="960" y="6720"/>
                </a:lnTo>
                <a:lnTo>
                  <a:pt x="1920" y="7680"/>
                </a:lnTo>
                <a:lnTo>
                  <a:pt x="2880" y="8641"/>
                </a:lnTo>
                <a:lnTo>
                  <a:pt x="5760" y="8641"/>
                </a:lnTo>
                <a:lnTo>
                  <a:pt x="6720" y="7680"/>
                </a:lnTo>
                <a:lnTo>
                  <a:pt x="7680" y="6720"/>
                </a:lnTo>
                <a:lnTo>
                  <a:pt x="8641" y="5760"/>
                </a:lnTo>
                <a:lnTo>
                  <a:pt x="8641" y="2880"/>
                </a:lnTo>
                <a:lnTo>
                  <a:pt x="768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9" name="object 459"/>
          <p:cNvSpPr/>
          <p:nvPr/>
        </p:nvSpPr>
        <p:spPr>
          <a:xfrm>
            <a:off x="3708608" y="3231992"/>
            <a:ext cx="31668" cy="39349"/>
          </a:xfrm>
          <a:custGeom>
            <a:avLst/>
            <a:gdLst/>
            <a:ahLst/>
            <a:cxnLst/>
            <a:rect l="l" t="t" r="r" b="b"/>
            <a:pathLst>
              <a:path w="31668" h="39349">
                <a:moveTo>
                  <a:pt x="28788" y="11521"/>
                </a:moveTo>
                <a:lnTo>
                  <a:pt x="29763" y="11521"/>
                </a:lnTo>
                <a:lnTo>
                  <a:pt x="30723" y="10561"/>
                </a:lnTo>
                <a:lnTo>
                  <a:pt x="30723" y="6720"/>
                </a:lnTo>
                <a:lnTo>
                  <a:pt x="29763" y="4800"/>
                </a:lnTo>
                <a:lnTo>
                  <a:pt x="26883" y="2880"/>
                </a:lnTo>
                <a:lnTo>
                  <a:pt x="24947" y="960"/>
                </a:lnTo>
                <a:lnTo>
                  <a:pt x="22082" y="0"/>
                </a:lnTo>
                <a:lnTo>
                  <a:pt x="13441" y="0"/>
                </a:lnTo>
                <a:lnTo>
                  <a:pt x="8641" y="960"/>
                </a:lnTo>
                <a:lnTo>
                  <a:pt x="5760" y="4800"/>
                </a:lnTo>
                <a:lnTo>
                  <a:pt x="1920" y="8641"/>
                </a:lnTo>
                <a:lnTo>
                  <a:pt x="0" y="13441"/>
                </a:lnTo>
                <a:lnTo>
                  <a:pt x="0" y="25923"/>
                </a:lnTo>
                <a:lnTo>
                  <a:pt x="1920" y="30723"/>
                </a:lnTo>
                <a:lnTo>
                  <a:pt x="4800" y="33604"/>
                </a:lnTo>
                <a:lnTo>
                  <a:pt x="7680" y="37444"/>
                </a:lnTo>
                <a:lnTo>
                  <a:pt x="11521" y="39349"/>
                </a:lnTo>
                <a:lnTo>
                  <a:pt x="19202" y="39349"/>
                </a:lnTo>
                <a:lnTo>
                  <a:pt x="23042" y="38404"/>
                </a:lnTo>
                <a:lnTo>
                  <a:pt x="25923" y="35524"/>
                </a:lnTo>
                <a:lnTo>
                  <a:pt x="28788" y="32644"/>
                </a:lnTo>
                <a:lnTo>
                  <a:pt x="30723" y="28803"/>
                </a:lnTo>
                <a:lnTo>
                  <a:pt x="31668" y="24002"/>
                </a:lnTo>
                <a:lnTo>
                  <a:pt x="30723" y="23042"/>
                </a:lnTo>
                <a:lnTo>
                  <a:pt x="28788" y="26883"/>
                </a:lnTo>
                <a:lnTo>
                  <a:pt x="27828" y="28803"/>
                </a:lnTo>
                <a:lnTo>
                  <a:pt x="25923" y="29763"/>
                </a:lnTo>
                <a:lnTo>
                  <a:pt x="23987" y="31683"/>
                </a:lnTo>
                <a:lnTo>
                  <a:pt x="22082" y="32644"/>
                </a:lnTo>
                <a:lnTo>
                  <a:pt x="15361" y="32644"/>
                </a:lnTo>
                <a:lnTo>
                  <a:pt x="12481" y="30723"/>
                </a:lnTo>
                <a:lnTo>
                  <a:pt x="9601" y="27843"/>
                </a:lnTo>
                <a:lnTo>
                  <a:pt x="7680" y="24002"/>
                </a:lnTo>
                <a:lnTo>
                  <a:pt x="6720" y="20162"/>
                </a:lnTo>
                <a:lnTo>
                  <a:pt x="6720" y="11521"/>
                </a:lnTo>
                <a:lnTo>
                  <a:pt x="7680" y="7680"/>
                </a:lnTo>
                <a:lnTo>
                  <a:pt x="9601" y="5760"/>
                </a:lnTo>
                <a:lnTo>
                  <a:pt x="11521" y="2880"/>
                </a:lnTo>
                <a:lnTo>
                  <a:pt x="14401" y="1920"/>
                </a:lnTo>
                <a:lnTo>
                  <a:pt x="18242" y="1920"/>
                </a:lnTo>
                <a:lnTo>
                  <a:pt x="19202" y="2880"/>
                </a:lnTo>
                <a:lnTo>
                  <a:pt x="20162" y="3840"/>
                </a:lnTo>
                <a:lnTo>
                  <a:pt x="22082" y="4800"/>
                </a:lnTo>
                <a:lnTo>
                  <a:pt x="22082" y="8641"/>
                </a:lnTo>
                <a:lnTo>
                  <a:pt x="23042" y="9601"/>
                </a:lnTo>
                <a:lnTo>
                  <a:pt x="23042" y="10561"/>
                </a:lnTo>
                <a:lnTo>
                  <a:pt x="23987" y="11521"/>
                </a:lnTo>
                <a:lnTo>
                  <a:pt x="24947" y="12481"/>
                </a:lnTo>
                <a:lnTo>
                  <a:pt x="27828" y="12481"/>
                </a:lnTo>
                <a:lnTo>
                  <a:pt x="28788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0" name="object 460"/>
          <p:cNvSpPr/>
          <p:nvPr/>
        </p:nvSpPr>
        <p:spPr>
          <a:xfrm>
            <a:off x="3743157" y="3232952"/>
            <a:ext cx="41285" cy="38389"/>
          </a:xfrm>
          <a:custGeom>
            <a:avLst/>
            <a:gdLst/>
            <a:ahLst/>
            <a:cxnLst/>
            <a:rect l="l" t="t" r="r" b="b"/>
            <a:pathLst>
              <a:path w="41285" h="38389">
                <a:moveTo>
                  <a:pt x="41285" y="33604"/>
                </a:moveTo>
                <a:lnTo>
                  <a:pt x="41285" y="32644"/>
                </a:lnTo>
                <a:lnTo>
                  <a:pt x="36484" y="32644"/>
                </a:lnTo>
                <a:lnTo>
                  <a:pt x="36484" y="31683"/>
                </a:lnTo>
                <a:lnTo>
                  <a:pt x="35524" y="31683"/>
                </a:lnTo>
                <a:lnTo>
                  <a:pt x="35524" y="0"/>
                </a:lnTo>
                <a:lnTo>
                  <a:pt x="23042" y="0"/>
                </a:lnTo>
                <a:lnTo>
                  <a:pt x="23042" y="960"/>
                </a:lnTo>
                <a:lnTo>
                  <a:pt x="24963" y="960"/>
                </a:lnTo>
                <a:lnTo>
                  <a:pt x="26883" y="1920"/>
                </a:lnTo>
                <a:lnTo>
                  <a:pt x="27843" y="2880"/>
                </a:lnTo>
                <a:lnTo>
                  <a:pt x="28803" y="4800"/>
                </a:lnTo>
                <a:lnTo>
                  <a:pt x="28803" y="27843"/>
                </a:lnTo>
                <a:lnTo>
                  <a:pt x="26883" y="29763"/>
                </a:lnTo>
                <a:lnTo>
                  <a:pt x="24963" y="31683"/>
                </a:lnTo>
                <a:lnTo>
                  <a:pt x="23042" y="32644"/>
                </a:lnTo>
                <a:lnTo>
                  <a:pt x="22082" y="32644"/>
                </a:lnTo>
                <a:lnTo>
                  <a:pt x="20162" y="33604"/>
                </a:lnTo>
                <a:lnTo>
                  <a:pt x="17282" y="33604"/>
                </a:lnTo>
                <a:lnTo>
                  <a:pt x="16322" y="32644"/>
                </a:lnTo>
                <a:lnTo>
                  <a:pt x="15361" y="31683"/>
                </a:lnTo>
                <a:lnTo>
                  <a:pt x="13441" y="30723"/>
                </a:lnTo>
                <a:lnTo>
                  <a:pt x="13441" y="0"/>
                </a:lnTo>
                <a:lnTo>
                  <a:pt x="0" y="0"/>
                </a:lnTo>
                <a:lnTo>
                  <a:pt x="0" y="960"/>
                </a:lnTo>
                <a:lnTo>
                  <a:pt x="2895" y="960"/>
                </a:lnTo>
                <a:lnTo>
                  <a:pt x="3840" y="1920"/>
                </a:lnTo>
                <a:lnTo>
                  <a:pt x="4800" y="1920"/>
                </a:lnTo>
                <a:lnTo>
                  <a:pt x="5760" y="2880"/>
                </a:lnTo>
                <a:lnTo>
                  <a:pt x="5760" y="3840"/>
                </a:lnTo>
                <a:lnTo>
                  <a:pt x="6720" y="4800"/>
                </a:lnTo>
                <a:lnTo>
                  <a:pt x="6720" y="31683"/>
                </a:lnTo>
                <a:lnTo>
                  <a:pt x="7680" y="33604"/>
                </a:lnTo>
                <a:lnTo>
                  <a:pt x="8641" y="3552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8389"/>
                </a:lnTo>
                <a:lnTo>
                  <a:pt x="18242" y="38389"/>
                </a:lnTo>
                <a:lnTo>
                  <a:pt x="19202" y="37444"/>
                </a:lnTo>
                <a:lnTo>
                  <a:pt x="21122" y="37444"/>
                </a:lnTo>
                <a:lnTo>
                  <a:pt x="23042" y="36484"/>
                </a:lnTo>
                <a:lnTo>
                  <a:pt x="25923" y="33604"/>
                </a:lnTo>
                <a:lnTo>
                  <a:pt x="28803" y="30723"/>
                </a:lnTo>
                <a:lnTo>
                  <a:pt x="28803" y="38389"/>
                </a:lnTo>
                <a:lnTo>
                  <a:pt x="30723" y="38389"/>
                </a:lnTo>
                <a:lnTo>
                  <a:pt x="41285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1" name="object 461"/>
          <p:cNvSpPr/>
          <p:nvPr/>
        </p:nvSpPr>
        <p:spPr>
          <a:xfrm>
            <a:off x="3787322" y="3211829"/>
            <a:ext cx="19202" cy="58567"/>
          </a:xfrm>
          <a:custGeom>
            <a:avLst/>
            <a:gdLst/>
            <a:ahLst/>
            <a:cxnLst/>
            <a:rect l="l" t="t" r="r" b="b"/>
            <a:pathLst>
              <a:path w="19202" h="58567">
                <a:moveTo>
                  <a:pt x="11521" y="0"/>
                </a:moveTo>
                <a:lnTo>
                  <a:pt x="0" y="4800"/>
                </a:lnTo>
                <a:lnTo>
                  <a:pt x="96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51846"/>
                </a:lnTo>
                <a:lnTo>
                  <a:pt x="5760" y="53766"/>
                </a:lnTo>
                <a:lnTo>
                  <a:pt x="5760" y="55686"/>
                </a:lnTo>
                <a:lnTo>
                  <a:pt x="4800" y="55686"/>
                </a:lnTo>
                <a:lnTo>
                  <a:pt x="3840" y="56647"/>
                </a:lnTo>
                <a:lnTo>
                  <a:pt x="960" y="56647"/>
                </a:lnTo>
                <a:lnTo>
                  <a:pt x="960" y="58567"/>
                </a:lnTo>
                <a:lnTo>
                  <a:pt x="19202" y="58567"/>
                </a:lnTo>
                <a:lnTo>
                  <a:pt x="19202" y="56647"/>
                </a:lnTo>
                <a:lnTo>
                  <a:pt x="15361" y="56647"/>
                </a:lnTo>
                <a:lnTo>
                  <a:pt x="14401" y="55686"/>
                </a:lnTo>
                <a:lnTo>
                  <a:pt x="13441" y="54726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2" name="object 462"/>
          <p:cNvSpPr/>
          <p:nvPr/>
        </p:nvSpPr>
        <p:spPr>
          <a:xfrm>
            <a:off x="3809405" y="3220471"/>
            <a:ext cx="22067" cy="49926"/>
          </a:xfrm>
          <a:custGeom>
            <a:avLst/>
            <a:gdLst/>
            <a:ahLst/>
            <a:cxnLst/>
            <a:rect l="l" t="t" r="r" b="b"/>
            <a:pathLst>
              <a:path w="22067" h="49926">
                <a:moveTo>
                  <a:pt x="16322" y="45125"/>
                </a:moveTo>
                <a:lnTo>
                  <a:pt x="14386" y="45125"/>
                </a:lnTo>
                <a:lnTo>
                  <a:pt x="13441" y="44165"/>
                </a:lnTo>
                <a:lnTo>
                  <a:pt x="12481" y="43205"/>
                </a:lnTo>
                <a:lnTo>
                  <a:pt x="12481" y="15361"/>
                </a:lnTo>
                <a:lnTo>
                  <a:pt x="21107" y="15361"/>
                </a:lnTo>
                <a:lnTo>
                  <a:pt x="21107" y="12481"/>
                </a:lnTo>
                <a:lnTo>
                  <a:pt x="12481" y="12481"/>
                </a:lnTo>
                <a:lnTo>
                  <a:pt x="12481" y="0"/>
                </a:lnTo>
                <a:lnTo>
                  <a:pt x="10561" y="0"/>
                </a:lnTo>
                <a:lnTo>
                  <a:pt x="9601" y="2880"/>
                </a:lnTo>
                <a:lnTo>
                  <a:pt x="8641" y="4800"/>
                </a:lnTo>
                <a:lnTo>
                  <a:pt x="8641" y="5760"/>
                </a:lnTo>
                <a:lnTo>
                  <a:pt x="6720" y="7680"/>
                </a:lnTo>
                <a:lnTo>
                  <a:pt x="5760" y="9601"/>
                </a:lnTo>
                <a:lnTo>
                  <a:pt x="3840" y="10561"/>
                </a:lnTo>
                <a:lnTo>
                  <a:pt x="2880" y="12481"/>
                </a:lnTo>
                <a:lnTo>
                  <a:pt x="960" y="13441"/>
                </a:lnTo>
                <a:lnTo>
                  <a:pt x="0" y="13441"/>
                </a:lnTo>
                <a:lnTo>
                  <a:pt x="0" y="15361"/>
                </a:lnTo>
                <a:lnTo>
                  <a:pt x="5760" y="15361"/>
                </a:lnTo>
                <a:lnTo>
                  <a:pt x="5760" y="45125"/>
                </a:lnTo>
                <a:lnTo>
                  <a:pt x="6720" y="46085"/>
                </a:lnTo>
                <a:lnTo>
                  <a:pt x="6720" y="48005"/>
                </a:lnTo>
                <a:lnTo>
                  <a:pt x="7680" y="48966"/>
                </a:lnTo>
                <a:lnTo>
                  <a:pt x="8641" y="48966"/>
                </a:lnTo>
                <a:lnTo>
                  <a:pt x="10561" y="49926"/>
                </a:lnTo>
                <a:lnTo>
                  <a:pt x="16322" y="49926"/>
                </a:lnTo>
                <a:lnTo>
                  <a:pt x="18227" y="48005"/>
                </a:lnTo>
                <a:lnTo>
                  <a:pt x="20162" y="47045"/>
                </a:lnTo>
                <a:lnTo>
                  <a:pt x="21107" y="45125"/>
                </a:lnTo>
                <a:lnTo>
                  <a:pt x="22067" y="42245"/>
                </a:lnTo>
                <a:lnTo>
                  <a:pt x="20162" y="42245"/>
                </a:lnTo>
                <a:lnTo>
                  <a:pt x="20162" y="43205"/>
                </a:lnTo>
                <a:lnTo>
                  <a:pt x="19202" y="44165"/>
                </a:lnTo>
                <a:lnTo>
                  <a:pt x="18227" y="45125"/>
                </a:lnTo>
                <a:lnTo>
                  <a:pt x="16322" y="451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3" name="object 463"/>
          <p:cNvSpPr/>
          <p:nvPr/>
        </p:nvSpPr>
        <p:spPr>
          <a:xfrm>
            <a:off x="3830513" y="3232952"/>
            <a:ext cx="42245" cy="38389"/>
          </a:xfrm>
          <a:custGeom>
            <a:avLst/>
            <a:gdLst/>
            <a:ahLst/>
            <a:cxnLst/>
            <a:rect l="l" t="t" r="r" b="b"/>
            <a:pathLst>
              <a:path w="42245" h="38389">
                <a:moveTo>
                  <a:pt x="40325" y="32644"/>
                </a:moveTo>
                <a:lnTo>
                  <a:pt x="37444" y="32644"/>
                </a:lnTo>
                <a:lnTo>
                  <a:pt x="36484" y="31683"/>
                </a:lnTo>
                <a:lnTo>
                  <a:pt x="36484" y="30723"/>
                </a:lnTo>
                <a:lnTo>
                  <a:pt x="35524" y="29763"/>
                </a:lnTo>
                <a:lnTo>
                  <a:pt x="35524" y="0"/>
                </a:lnTo>
                <a:lnTo>
                  <a:pt x="23042" y="0"/>
                </a:lnTo>
                <a:lnTo>
                  <a:pt x="23042" y="960"/>
                </a:lnTo>
                <a:lnTo>
                  <a:pt x="25923" y="960"/>
                </a:lnTo>
                <a:lnTo>
                  <a:pt x="26883" y="1920"/>
                </a:lnTo>
                <a:lnTo>
                  <a:pt x="27843" y="2880"/>
                </a:lnTo>
                <a:lnTo>
                  <a:pt x="28803" y="2880"/>
                </a:lnTo>
                <a:lnTo>
                  <a:pt x="28803" y="27843"/>
                </a:lnTo>
                <a:lnTo>
                  <a:pt x="26883" y="29763"/>
                </a:lnTo>
                <a:lnTo>
                  <a:pt x="24963" y="31683"/>
                </a:lnTo>
                <a:lnTo>
                  <a:pt x="24002" y="32644"/>
                </a:lnTo>
                <a:lnTo>
                  <a:pt x="22082" y="32644"/>
                </a:lnTo>
                <a:lnTo>
                  <a:pt x="21122" y="33604"/>
                </a:lnTo>
                <a:lnTo>
                  <a:pt x="18242" y="33604"/>
                </a:lnTo>
                <a:lnTo>
                  <a:pt x="16322" y="32644"/>
                </a:lnTo>
                <a:lnTo>
                  <a:pt x="15361" y="31683"/>
                </a:lnTo>
                <a:lnTo>
                  <a:pt x="14401" y="30723"/>
                </a:lnTo>
                <a:lnTo>
                  <a:pt x="13456" y="27843"/>
                </a:lnTo>
                <a:lnTo>
                  <a:pt x="13456" y="0"/>
                </a:lnTo>
                <a:lnTo>
                  <a:pt x="0" y="0"/>
                </a:lnTo>
                <a:lnTo>
                  <a:pt x="0" y="960"/>
                </a:lnTo>
                <a:lnTo>
                  <a:pt x="3840" y="960"/>
                </a:lnTo>
                <a:lnTo>
                  <a:pt x="4800" y="1920"/>
                </a:lnTo>
                <a:lnTo>
                  <a:pt x="5775" y="2880"/>
                </a:lnTo>
                <a:lnTo>
                  <a:pt x="6736" y="3840"/>
                </a:lnTo>
                <a:lnTo>
                  <a:pt x="6736" y="29763"/>
                </a:lnTo>
                <a:lnTo>
                  <a:pt x="7680" y="31683"/>
                </a:lnTo>
                <a:lnTo>
                  <a:pt x="8641" y="33604"/>
                </a:lnTo>
                <a:lnTo>
                  <a:pt x="9616" y="35524"/>
                </a:lnTo>
                <a:lnTo>
                  <a:pt x="10561" y="36484"/>
                </a:lnTo>
                <a:lnTo>
                  <a:pt x="12481" y="37444"/>
                </a:lnTo>
                <a:lnTo>
                  <a:pt x="14401" y="38389"/>
                </a:lnTo>
                <a:lnTo>
                  <a:pt x="18242" y="38389"/>
                </a:lnTo>
                <a:lnTo>
                  <a:pt x="20162" y="37444"/>
                </a:lnTo>
                <a:lnTo>
                  <a:pt x="22082" y="37444"/>
                </a:lnTo>
                <a:lnTo>
                  <a:pt x="23042" y="36484"/>
                </a:lnTo>
                <a:lnTo>
                  <a:pt x="25923" y="33604"/>
                </a:lnTo>
                <a:lnTo>
                  <a:pt x="28803" y="30723"/>
                </a:lnTo>
                <a:lnTo>
                  <a:pt x="28803" y="38389"/>
                </a:lnTo>
                <a:lnTo>
                  <a:pt x="30723" y="38389"/>
                </a:lnTo>
                <a:lnTo>
                  <a:pt x="42245" y="33604"/>
                </a:lnTo>
                <a:lnTo>
                  <a:pt x="41285" y="32644"/>
                </a:lnTo>
                <a:lnTo>
                  <a:pt x="40325" y="32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4" name="object 464"/>
          <p:cNvSpPr/>
          <p:nvPr/>
        </p:nvSpPr>
        <p:spPr>
          <a:xfrm>
            <a:off x="3872758" y="3231992"/>
            <a:ext cx="28803" cy="38404"/>
          </a:xfrm>
          <a:custGeom>
            <a:avLst/>
            <a:gdLst/>
            <a:ahLst/>
            <a:cxnLst/>
            <a:rect l="l" t="t" r="r" b="b"/>
            <a:pathLst>
              <a:path w="28803" h="38404">
                <a:moveTo>
                  <a:pt x="20162" y="38404"/>
                </a:moveTo>
                <a:lnTo>
                  <a:pt x="20162" y="36484"/>
                </a:lnTo>
                <a:lnTo>
                  <a:pt x="17282" y="36484"/>
                </a:lnTo>
                <a:lnTo>
                  <a:pt x="16322" y="35524"/>
                </a:lnTo>
                <a:lnTo>
                  <a:pt x="15361" y="35524"/>
                </a:lnTo>
                <a:lnTo>
                  <a:pt x="14401" y="34564"/>
                </a:lnTo>
                <a:lnTo>
                  <a:pt x="13441" y="32644"/>
                </a:lnTo>
                <a:lnTo>
                  <a:pt x="13441" y="11521"/>
                </a:lnTo>
                <a:lnTo>
                  <a:pt x="14401" y="8641"/>
                </a:lnTo>
                <a:lnTo>
                  <a:pt x="16322" y="6720"/>
                </a:lnTo>
                <a:lnTo>
                  <a:pt x="17282" y="5760"/>
                </a:lnTo>
                <a:lnTo>
                  <a:pt x="18242" y="5760"/>
                </a:lnTo>
                <a:lnTo>
                  <a:pt x="18242" y="4800"/>
                </a:lnTo>
                <a:lnTo>
                  <a:pt x="19202" y="4800"/>
                </a:lnTo>
                <a:lnTo>
                  <a:pt x="20162" y="5760"/>
                </a:lnTo>
                <a:lnTo>
                  <a:pt x="21122" y="6720"/>
                </a:lnTo>
                <a:lnTo>
                  <a:pt x="23042" y="7680"/>
                </a:lnTo>
                <a:lnTo>
                  <a:pt x="26883" y="7680"/>
                </a:lnTo>
                <a:lnTo>
                  <a:pt x="26883" y="6720"/>
                </a:lnTo>
                <a:lnTo>
                  <a:pt x="27843" y="5760"/>
                </a:lnTo>
                <a:lnTo>
                  <a:pt x="28803" y="4800"/>
                </a:lnTo>
                <a:lnTo>
                  <a:pt x="28803" y="2880"/>
                </a:lnTo>
                <a:lnTo>
                  <a:pt x="27843" y="1920"/>
                </a:lnTo>
                <a:lnTo>
                  <a:pt x="26883" y="960"/>
                </a:lnTo>
                <a:lnTo>
                  <a:pt x="25923" y="0"/>
                </a:lnTo>
                <a:lnTo>
                  <a:pt x="20162" y="0"/>
                </a:lnTo>
                <a:lnTo>
                  <a:pt x="16322" y="1920"/>
                </a:lnTo>
                <a:lnTo>
                  <a:pt x="13441" y="7680"/>
                </a:lnTo>
                <a:lnTo>
                  <a:pt x="13441" y="0"/>
                </a:lnTo>
                <a:lnTo>
                  <a:pt x="11521" y="0"/>
                </a:lnTo>
                <a:lnTo>
                  <a:pt x="0" y="3840"/>
                </a:lnTo>
                <a:lnTo>
                  <a:pt x="960" y="5760"/>
                </a:lnTo>
                <a:lnTo>
                  <a:pt x="1920" y="4800"/>
                </a:lnTo>
                <a:lnTo>
                  <a:pt x="4800" y="4800"/>
                </a:lnTo>
                <a:lnTo>
                  <a:pt x="5760" y="5760"/>
                </a:lnTo>
                <a:lnTo>
                  <a:pt x="6720" y="6720"/>
                </a:lnTo>
                <a:lnTo>
                  <a:pt x="6720" y="34564"/>
                </a:lnTo>
                <a:lnTo>
                  <a:pt x="5760" y="35524"/>
                </a:lnTo>
                <a:lnTo>
                  <a:pt x="4800" y="35524"/>
                </a:lnTo>
                <a:lnTo>
                  <a:pt x="3840" y="36484"/>
                </a:lnTo>
                <a:lnTo>
                  <a:pt x="960" y="36484"/>
                </a:lnTo>
                <a:lnTo>
                  <a:pt x="960" y="38404"/>
                </a:lnTo>
                <a:lnTo>
                  <a:pt x="20162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5" name="object 465"/>
          <p:cNvSpPr/>
          <p:nvPr/>
        </p:nvSpPr>
        <p:spPr>
          <a:xfrm>
            <a:off x="3910203" y="3231032"/>
            <a:ext cx="6720" cy="10561"/>
          </a:xfrm>
          <a:custGeom>
            <a:avLst/>
            <a:gdLst/>
            <a:ahLst/>
            <a:cxnLst/>
            <a:rect l="l" t="t" r="r" b="b"/>
            <a:pathLst>
              <a:path w="6720" h="10561">
                <a:moveTo>
                  <a:pt x="0" y="10561"/>
                </a:moveTo>
                <a:lnTo>
                  <a:pt x="960" y="7680"/>
                </a:lnTo>
                <a:lnTo>
                  <a:pt x="2880" y="5760"/>
                </a:lnTo>
                <a:lnTo>
                  <a:pt x="4800" y="3840"/>
                </a:lnTo>
                <a:lnTo>
                  <a:pt x="6720" y="0"/>
                </a:lnTo>
                <a:lnTo>
                  <a:pt x="1920" y="1920"/>
                </a:lnTo>
                <a:lnTo>
                  <a:pt x="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6" name="object 466"/>
          <p:cNvSpPr/>
          <p:nvPr/>
        </p:nvSpPr>
        <p:spPr>
          <a:xfrm>
            <a:off x="3904442" y="3231032"/>
            <a:ext cx="31668" cy="40309"/>
          </a:xfrm>
          <a:custGeom>
            <a:avLst/>
            <a:gdLst/>
            <a:ahLst/>
            <a:cxnLst/>
            <a:rect l="l" t="t" r="r" b="b"/>
            <a:pathLst>
              <a:path w="31668" h="40309">
                <a:moveTo>
                  <a:pt x="10561" y="3840"/>
                </a:moveTo>
                <a:lnTo>
                  <a:pt x="17266" y="3840"/>
                </a:lnTo>
                <a:lnTo>
                  <a:pt x="19202" y="4800"/>
                </a:lnTo>
                <a:lnTo>
                  <a:pt x="20162" y="5760"/>
                </a:lnTo>
                <a:lnTo>
                  <a:pt x="21107" y="6720"/>
                </a:lnTo>
                <a:lnTo>
                  <a:pt x="22082" y="8641"/>
                </a:lnTo>
                <a:lnTo>
                  <a:pt x="23042" y="9601"/>
                </a:lnTo>
                <a:lnTo>
                  <a:pt x="23042" y="13441"/>
                </a:lnTo>
                <a:lnTo>
                  <a:pt x="5760" y="13441"/>
                </a:lnTo>
                <a:lnTo>
                  <a:pt x="5760" y="10561"/>
                </a:lnTo>
                <a:lnTo>
                  <a:pt x="7680" y="1920"/>
                </a:lnTo>
                <a:lnTo>
                  <a:pt x="4800" y="5760"/>
                </a:lnTo>
                <a:lnTo>
                  <a:pt x="960" y="9601"/>
                </a:lnTo>
                <a:lnTo>
                  <a:pt x="0" y="14401"/>
                </a:lnTo>
                <a:lnTo>
                  <a:pt x="0" y="26883"/>
                </a:lnTo>
                <a:lnTo>
                  <a:pt x="960" y="31683"/>
                </a:lnTo>
                <a:lnTo>
                  <a:pt x="4800" y="34564"/>
                </a:lnTo>
                <a:lnTo>
                  <a:pt x="7680" y="38404"/>
                </a:lnTo>
                <a:lnTo>
                  <a:pt x="11521" y="40309"/>
                </a:lnTo>
                <a:lnTo>
                  <a:pt x="20162" y="40309"/>
                </a:lnTo>
                <a:lnTo>
                  <a:pt x="23987" y="38404"/>
                </a:lnTo>
                <a:lnTo>
                  <a:pt x="26883" y="35524"/>
                </a:lnTo>
                <a:lnTo>
                  <a:pt x="29763" y="32644"/>
                </a:lnTo>
                <a:lnTo>
                  <a:pt x="30723" y="28803"/>
                </a:lnTo>
                <a:lnTo>
                  <a:pt x="31668" y="24963"/>
                </a:lnTo>
                <a:lnTo>
                  <a:pt x="30723" y="24963"/>
                </a:lnTo>
                <a:lnTo>
                  <a:pt x="28788" y="27843"/>
                </a:lnTo>
                <a:lnTo>
                  <a:pt x="27828" y="29763"/>
                </a:lnTo>
                <a:lnTo>
                  <a:pt x="25923" y="31683"/>
                </a:lnTo>
                <a:lnTo>
                  <a:pt x="23987" y="32644"/>
                </a:lnTo>
                <a:lnTo>
                  <a:pt x="22082" y="33604"/>
                </a:lnTo>
                <a:lnTo>
                  <a:pt x="15361" y="33604"/>
                </a:lnTo>
                <a:lnTo>
                  <a:pt x="12481" y="31683"/>
                </a:lnTo>
                <a:lnTo>
                  <a:pt x="9601" y="28803"/>
                </a:lnTo>
                <a:lnTo>
                  <a:pt x="6720" y="25923"/>
                </a:lnTo>
                <a:lnTo>
                  <a:pt x="5760" y="21122"/>
                </a:lnTo>
                <a:lnTo>
                  <a:pt x="5760" y="15361"/>
                </a:lnTo>
                <a:lnTo>
                  <a:pt x="31668" y="15361"/>
                </a:lnTo>
                <a:lnTo>
                  <a:pt x="31668" y="11521"/>
                </a:lnTo>
                <a:lnTo>
                  <a:pt x="29763" y="7680"/>
                </a:lnTo>
                <a:lnTo>
                  <a:pt x="27828" y="4800"/>
                </a:lnTo>
                <a:lnTo>
                  <a:pt x="24947" y="1920"/>
                </a:lnTo>
                <a:lnTo>
                  <a:pt x="21107" y="0"/>
                </a:lnTo>
                <a:lnTo>
                  <a:pt x="12481" y="0"/>
                </a:lnTo>
                <a:lnTo>
                  <a:pt x="1056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7" name="object 467"/>
          <p:cNvSpPr/>
          <p:nvPr/>
        </p:nvSpPr>
        <p:spPr>
          <a:xfrm>
            <a:off x="3394694" y="3142716"/>
            <a:ext cx="58552" cy="57591"/>
          </a:xfrm>
          <a:custGeom>
            <a:avLst/>
            <a:gdLst/>
            <a:ahLst/>
            <a:cxnLst/>
            <a:rect l="l" t="t" r="r" b="b"/>
            <a:pathLst>
              <a:path w="58552" h="57591">
                <a:moveTo>
                  <a:pt x="51831" y="52791"/>
                </a:moveTo>
                <a:lnTo>
                  <a:pt x="50886" y="49910"/>
                </a:lnTo>
                <a:lnTo>
                  <a:pt x="48950" y="46070"/>
                </a:lnTo>
                <a:lnTo>
                  <a:pt x="29763" y="0"/>
                </a:lnTo>
                <a:lnTo>
                  <a:pt x="28803" y="0"/>
                </a:lnTo>
                <a:lnTo>
                  <a:pt x="8641" y="46070"/>
                </a:lnTo>
                <a:lnTo>
                  <a:pt x="6720" y="49910"/>
                </a:lnTo>
                <a:lnTo>
                  <a:pt x="5760" y="52791"/>
                </a:lnTo>
                <a:lnTo>
                  <a:pt x="3840" y="53751"/>
                </a:lnTo>
                <a:lnTo>
                  <a:pt x="3840" y="54711"/>
                </a:lnTo>
                <a:lnTo>
                  <a:pt x="1920" y="55671"/>
                </a:lnTo>
                <a:lnTo>
                  <a:pt x="0" y="55671"/>
                </a:lnTo>
                <a:lnTo>
                  <a:pt x="0" y="57591"/>
                </a:lnTo>
                <a:lnTo>
                  <a:pt x="17282" y="57591"/>
                </a:lnTo>
                <a:lnTo>
                  <a:pt x="17282" y="55671"/>
                </a:lnTo>
                <a:lnTo>
                  <a:pt x="14401" y="55671"/>
                </a:lnTo>
                <a:lnTo>
                  <a:pt x="12481" y="54711"/>
                </a:lnTo>
                <a:lnTo>
                  <a:pt x="11521" y="54711"/>
                </a:lnTo>
                <a:lnTo>
                  <a:pt x="11521" y="53751"/>
                </a:lnTo>
                <a:lnTo>
                  <a:pt x="10561" y="52791"/>
                </a:lnTo>
                <a:lnTo>
                  <a:pt x="10561" y="50886"/>
                </a:lnTo>
                <a:lnTo>
                  <a:pt x="11521" y="49910"/>
                </a:lnTo>
                <a:lnTo>
                  <a:pt x="12481" y="47045"/>
                </a:lnTo>
                <a:lnTo>
                  <a:pt x="16322" y="38389"/>
                </a:lnTo>
                <a:lnTo>
                  <a:pt x="17282" y="35524"/>
                </a:lnTo>
                <a:lnTo>
                  <a:pt x="26883" y="13441"/>
                </a:lnTo>
                <a:lnTo>
                  <a:pt x="36484" y="35524"/>
                </a:lnTo>
                <a:lnTo>
                  <a:pt x="37429" y="38389"/>
                </a:lnTo>
                <a:lnTo>
                  <a:pt x="41269" y="46070"/>
                </a:lnTo>
                <a:lnTo>
                  <a:pt x="42245" y="48950"/>
                </a:lnTo>
                <a:lnTo>
                  <a:pt x="42245" y="53751"/>
                </a:lnTo>
                <a:lnTo>
                  <a:pt x="41269" y="54711"/>
                </a:lnTo>
                <a:lnTo>
                  <a:pt x="40325" y="54711"/>
                </a:lnTo>
                <a:lnTo>
                  <a:pt x="39364" y="55671"/>
                </a:lnTo>
                <a:lnTo>
                  <a:pt x="36484" y="55671"/>
                </a:lnTo>
                <a:lnTo>
                  <a:pt x="36484" y="57591"/>
                </a:lnTo>
                <a:lnTo>
                  <a:pt x="58552" y="57591"/>
                </a:lnTo>
                <a:lnTo>
                  <a:pt x="58552" y="55671"/>
                </a:lnTo>
                <a:lnTo>
                  <a:pt x="56631" y="55671"/>
                </a:lnTo>
                <a:lnTo>
                  <a:pt x="54711" y="54711"/>
                </a:lnTo>
                <a:lnTo>
                  <a:pt x="53766" y="53751"/>
                </a:lnTo>
                <a:lnTo>
                  <a:pt x="51831" y="52791"/>
                </a:lnTo>
                <a:close/>
              </a:path>
              <a:path w="58552" h="57591">
                <a:moveTo>
                  <a:pt x="17282" y="35524"/>
                </a:moveTo>
                <a:lnTo>
                  <a:pt x="16322" y="38389"/>
                </a:lnTo>
                <a:lnTo>
                  <a:pt x="37429" y="38389"/>
                </a:lnTo>
                <a:lnTo>
                  <a:pt x="36484" y="35524"/>
                </a:lnTo>
                <a:lnTo>
                  <a:pt x="17282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8" name="object 468"/>
          <p:cNvSpPr/>
          <p:nvPr/>
        </p:nvSpPr>
        <p:spPr>
          <a:xfrm>
            <a:off x="3455167" y="3160958"/>
            <a:ext cx="40325" cy="39349"/>
          </a:xfrm>
          <a:custGeom>
            <a:avLst/>
            <a:gdLst/>
            <a:ahLst/>
            <a:cxnLst/>
            <a:rect l="l" t="t" r="r" b="b"/>
            <a:pathLst>
              <a:path w="40325" h="39349">
                <a:moveTo>
                  <a:pt x="34564" y="8641"/>
                </a:moveTo>
                <a:lnTo>
                  <a:pt x="33604" y="6720"/>
                </a:lnTo>
                <a:lnTo>
                  <a:pt x="33604" y="4800"/>
                </a:lnTo>
                <a:lnTo>
                  <a:pt x="31683" y="2880"/>
                </a:lnTo>
                <a:lnTo>
                  <a:pt x="30723" y="1920"/>
                </a:lnTo>
                <a:lnTo>
                  <a:pt x="28803" y="960"/>
                </a:lnTo>
                <a:lnTo>
                  <a:pt x="26883" y="0"/>
                </a:lnTo>
                <a:lnTo>
                  <a:pt x="21122" y="0"/>
                </a:lnTo>
                <a:lnTo>
                  <a:pt x="17282" y="2880"/>
                </a:lnTo>
                <a:lnTo>
                  <a:pt x="12481" y="8641"/>
                </a:lnTo>
                <a:lnTo>
                  <a:pt x="12481" y="0"/>
                </a:lnTo>
                <a:lnTo>
                  <a:pt x="10561" y="0"/>
                </a:lnTo>
                <a:lnTo>
                  <a:pt x="0" y="4800"/>
                </a:lnTo>
                <a:lnTo>
                  <a:pt x="0" y="6720"/>
                </a:lnTo>
                <a:lnTo>
                  <a:pt x="960" y="5760"/>
                </a:lnTo>
                <a:lnTo>
                  <a:pt x="3855" y="5760"/>
                </a:lnTo>
                <a:lnTo>
                  <a:pt x="4800" y="6720"/>
                </a:lnTo>
                <a:lnTo>
                  <a:pt x="5760" y="7680"/>
                </a:lnTo>
                <a:lnTo>
                  <a:pt x="5760" y="34549"/>
                </a:lnTo>
                <a:lnTo>
                  <a:pt x="4800" y="36469"/>
                </a:lnTo>
                <a:lnTo>
                  <a:pt x="3855" y="37429"/>
                </a:lnTo>
                <a:lnTo>
                  <a:pt x="0" y="37429"/>
                </a:lnTo>
                <a:lnTo>
                  <a:pt x="0" y="39349"/>
                </a:lnTo>
                <a:lnTo>
                  <a:pt x="19202" y="39349"/>
                </a:lnTo>
                <a:lnTo>
                  <a:pt x="19202" y="37429"/>
                </a:lnTo>
                <a:lnTo>
                  <a:pt x="15361" y="37429"/>
                </a:lnTo>
                <a:lnTo>
                  <a:pt x="14401" y="36469"/>
                </a:lnTo>
                <a:lnTo>
                  <a:pt x="13441" y="35509"/>
                </a:lnTo>
                <a:lnTo>
                  <a:pt x="12481" y="34549"/>
                </a:lnTo>
                <a:lnTo>
                  <a:pt x="12481" y="10561"/>
                </a:lnTo>
                <a:lnTo>
                  <a:pt x="16322" y="6720"/>
                </a:lnTo>
                <a:lnTo>
                  <a:pt x="19202" y="5760"/>
                </a:lnTo>
                <a:lnTo>
                  <a:pt x="25923" y="5760"/>
                </a:lnTo>
                <a:lnTo>
                  <a:pt x="26883" y="7680"/>
                </a:lnTo>
                <a:lnTo>
                  <a:pt x="27843" y="9601"/>
                </a:lnTo>
                <a:lnTo>
                  <a:pt x="27843" y="35509"/>
                </a:lnTo>
                <a:lnTo>
                  <a:pt x="26883" y="36469"/>
                </a:lnTo>
                <a:lnTo>
                  <a:pt x="25923" y="37429"/>
                </a:lnTo>
                <a:lnTo>
                  <a:pt x="22082" y="37429"/>
                </a:lnTo>
                <a:lnTo>
                  <a:pt x="22082" y="39349"/>
                </a:lnTo>
                <a:lnTo>
                  <a:pt x="40325" y="39349"/>
                </a:lnTo>
                <a:lnTo>
                  <a:pt x="40325" y="37429"/>
                </a:lnTo>
                <a:lnTo>
                  <a:pt x="37444" y="37429"/>
                </a:lnTo>
                <a:lnTo>
                  <a:pt x="36484" y="36469"/>
                </a:lnTo>
                <a:lnTo>
                  <a:pt x="35524" y="35509"/>
                </a:lnTo>
                <a:lnTo>
                  <a:pt x="35524" y="34549"/>
                </a:lnTo>
                <a:lnTo>
                  <a:pt x="34564" y="32644"/>
                </a:lnTo>
                <a:lnTo>
                  <a:pt x="34564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9" name="object 469"/>
          <p:cNvSpPr/>
          <p:nvPr/>
        </p:nvSpPr>
        <p:spPr>
          <a:xfrm>
            <a:off x="3497412" y="3150397"/>
            <a:ext cx="22082" cy="49911"/>
          </a:xfrm>
          <a:custGeom>
            <a:avLst/>
            <a:gdLst/>
            <a:ahLst/>
            <a:cxnLst/>
            <a:rect l="l" t="t" r="r" b="b"/>
            <a:pathLst>
              <a:path w="22082" h="49911">
                <a:moveTo>
                  <a:pt x="16322" y="45110"/>
                </a:moveTo>
                <a:lnTo>
                  <a:pt x="14401" y="45110"/>
                </a:lnTo>
                <a:lnTo>
                  <a:pt x="13441" y="44150"/>
                </a:lnTo>
                <a:lnTo>
                  <a:pt x="12481" y="43205"/>
                </a:lnTo>
                <a:lnTo>
                  <a:pt x="12481" y="14401"/>
                </a:lnTo>
                <a:lnTo>
                  <a:pt x="21122" y="14401"/>
                </a:lnTo>
                <a:lnTo>
                  <a:pt x="21122" y="11521"/>
                </a:lnTo>
                <a:lnTo>
                  <a:pt x="12481" y="11521"/>
                </a:lnTo>
                <a:lnTo>
                  <a:pt x="12481" y="0"/>
                </a:lnTo>
                <a:lnTo>
                  <a:pt x="11521" y="0"/>
                </a:lnTo>
                <a:lnTo>
                  <a:pt x="9601" y="2880"/>
                </a:lnTo>
                <a:lnTo>
                  <a:pt x="8641" y="3840"/>
                </a:lnTo>
                <a:lnTo>
                  <a:pt x="8641" y="5760"/>
                </a:lnTo>
                <a:lnTo>
                  <a:pt x="6720" y="7680"/>
                </a:lnTo>
                <a:lnTo>
                  <a:pt x="5760" y="8641"/>
                </a:lnTo>
                <a:lnTo>
                  <a:pt x="3840" y="10561"/>
                </a:lnTo>
                <a:lnTo>
                  <a:pt x="2880" y="11521"/>
                </a:lnTo>
                <a:lnTo>
                  <a:pt x="960" y="12481"/>
                </a:lnTo>
                <a:lnTo>
                  <a:pt x="0" y="13441"/>
                </a:lnTo>
                <a:lnTo>
                  <a:pt x="0" y="14401"/>
                </a:lnTo>
                <a:lnTo>
                  <a:pt x="5760" y="14401"/>
                </a:lnTo>
                <a:lnTo>
                  <a:pt x="5760" y="45110"/>
                </a:lnTo>
                <a:lnTo>
                  <a:pt x="6720" y="46070"/>
                </a:lnTo>
                <a:lnTo>
                  <a:pt x="6720" y="47030"/>
                </a:lnTo>
                <a:lnTo>
                  <a:pt x="7680" y="47990"/>
                </a:lnTo>
                <a:lnTo>
                  <a:pt x="8641" y="48950"/>
                </a:lnTo>
                <a:lnTo>
                  <a:pt x="10561" y="49911"/>
                </a:lnTo>
                <a:lnTo>
                  <a:pt x="14401" y="49911"/>
                </a:lnTo>
                <a:lnTo>
                  <a:pt x="16322" y="48950"/>
                </a:lnTo>
                <a:lnTo>
                  <a:pt x="18242" y="47990"/>
                </a:lnTo>
                <a:lnTo>
                  <a:pt x="20162" y="47030"/>
                </a:lnTo>
                <a:lnTo>
                  <a:pt x="21122" y="45110"/>
                </a:lnTo>
                <a:lnTo>
                  <a:pt x="22082" y="42230"/>
                </a:lnTo>
                <a:lnTo>
                  <a:pt x="21122" y="42230"/>
                </a:lnTo>
                <a:lnTo>
                  <a:pt x="20162" y="43205"/>
                </a:lnTo>
                <a:lnTo>
                  <a:pt x="19202" y="44150"/>
                </a:lnTo>
                <a:lnTo>
                  <a:pt x="18242" y="44150"/>
                </a:lnTo>
                <a:lnTo>
                  <a:pt x="18242" y="45110"/>
                </a:lnTo>
                <a:lnTo>
                  <a:pt x="16322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0" name="object 470"/>
          <p:cNvSpPr/>
          <p:nvPr/>
        </p:nvSpPr>
        <p:spPr>
          <a:xfrm>
            <a:off x="3528136" y="3141756"/>
            <a:ext cx="8625" cy="8641"/>
          </a:xfrm>
          <a:custGeom>
            <a:avLst/>
            <a:gdLst/>
            <a:ahLst/>
            <a:cxnLst/>
            <a:rect l="l" t="t" r="r" b="b"/>
            <a:pathLst>
              <a:path w="8625" h="8641">
                <a:moveTo>
                  <a:pt x="8625" y="3840"/>
                </a:moveTo>
                <a:lnTo>
                  <a:pt x="8625" y="2880"/>
                </a:lnTo>
                <a:lnTo>
                  <a:pt x="7680" y="1920"/>
                </a:lnTo>
                <a:lnTo>
                  <a:pt x="6720" y="960"/>
                </a:lnTo>
                <a:lnTo>
                  <a:pt x="5745" y="0"/>
                </a:lnTo>
                <a:lnTo>
                  <a:pt x="1905" y="0"/>
                </a:lnTo>
                <a:lnTo>
                  <a:pt x="960" y="960"/>
                </a:lnTo>
                <a:lnTo>
                  <a:pt x="0" y="1920"/>
                </a:lnTo>
                <a:lnTo>
                  <a:pt x="0" y="5760"/>
                </a:lnTo>
                <a:lnTo>
                  <a:pt x="960" y="6720"/>
                </a:lnTo>
                <a:lnTo>
                  <a:pt x="1905" y="7680"/>
                </a:lnTo>
                <a:lnTo>
                  <a:pt x="2880" y="8641"/>
                </a:lnTo>
                <a:lnTo>
                  <a:pt x="4800" y="8641"/>
                </a:lnTo>
                <a:lnTo>
                  <a:pt x="5745" y="7680"/>
                </a:lnTo>
                <a:lnTo>
                  <a:pt x="6720" y="6720"/>
                </a:lnTo>
                <a:lnTo>
                  <a:pt x="7680" y="5760"/>
                </a:lnTo>
                <a:lnTo>
                  <a:pt x="8625" y="4800"/>
                </a:lnTo>
                <a:lnTo>
                  <a:pt x="8625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1" name="object 471"/>
          <p:cNvSpPr/>
          <p:nvPr/>
        </p:nvSpPr>
        <p:spPr>
          <a:xfrm>
            <a:off x="3522375" y="3160958"/>
            <a:ext cx="19187" cy="39349"/>
          </a:xfrm>
          <a:custGeom>
            <a:avLst/>
            <a:gdLst/>
            <a:ahLst/>
            <a:cxnLst/>
            <a:rect l="l" t="t" r="r" b="b"/>
            <a:pathLst>
              <a:path w="19187" h="39349">
                <a:moveTo>
                  <a:pt x="11506" y="0"/>
                </a:moveTo>
                <a:lnTo>
                  <a:pt x="0" y="4800"/>
                </a:lnTo>
                <a:lnTo>
                  <a:pt x="960" y="6720"/>
                </a:lnTo>
                <a:lnTo>
                  <a:pt x="192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9601"/>
                </a:lnTo>
                <a:lnTo>
                  <a:pt x="6720" y="34549"/>
                </a:lnTo>
                <a:lnTo>
                  <a:pt x="5760" y="35509"/>
                </a:lnTo>
                <a:lnTo>
                  <a:pt x="4800" y="36469"/>
                </a:lnTo>
                <a:lnTo>
                  <a:pt x="3840" y="37429"/>
                </a:lnTo>
                <a:lnTo>
                  <a:pt x="960" y="37429"/>
                </a:lnTo>
                <a:lnTo>
                  <a:pt x="960" y="39349"/>
                </a:lnTo>
                <a:lnTo>
                  <a:pt x="19187" y="39349"/>
                </a:lnTo>
                <a:lnTo>
                  <a:pt x="19187" y="37429"/>
                </a:lnTo>
                <a:lnTo>
                  <a:pt x="16322" y="37429"/>
                </a:lnTo>
                <a:lnTo>
                  <a:pt x="15346" y="36469"/>
                </a:lnTo>
                <a:lnTo>
                  <a:pt x="14386" y="36469"/>
                </a:lnTo>
                <a:lnTo>
                  <a:pt x="14386" y="35509"/>
                </a:lnTo>
                <a:lnTo>
                  <a:pt x="13441" y="35509"/>
                </a:lnTo>
                <a:lnTo>
                  <a:pt x="13441" y="0"/>
                </a:lnTo>
                <a:lnTo>
                  <a:pt x="1150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2" name="object 472"/>
          <p:cNvSpPr/>
          <p:nvPr/>
        </p:nvSpPr>
        <p:spPr>
          <a:xfrm>
            <a:off x="3546378" y="3181108"/>
            <a:ext cx="21115" cy="0"/>
          </a:xfrm>
          <a:custGeom>
            <a:avLst/>
            <a:gdLst/>
            <a:ahLst/>
            <a:cxnLst/>
            <a:rect l="l" t="t" r="r" b="b"/>
            <a:pathLst>
              <a:path w="21115" h="0">
                <a:moveTo>
                  <a:pt x="0" y="0"/>
                </a:moveTo>
                <a:lnTo>
                  <a:pt x="21115" y="0"/>
                </a:lnTo>
              </a:path>
            </a:pathLst>
          </a:custGeom>
          <a:ln w="702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3" name="object 473"/>
          <p:cNvSpPr/>
          <p:nvPr/>
        </p:nvSpPr>
        <p:spPr>
          <a:xfrm>
            <a:off x="3574206" y="3142716"/>
            <a:ext cx="49926" cy="58552"/>
          </a:xfrm>
          <a:custGeom>
            <a:avLst/>
            <a:gdLst/>
            <a:ahLst/>
            <a:cxnLst/>
            <a:rect l="l" t="t" r="r" b="b"/>
            <a:pathLst>
              <a:path w="49926" h="58552">
                <a:moveTo>
                  <a:pt x="9601" y="6720"/>
                </a:moveTo>
                <a:lnTo>
                  <a:pt x="5760" y="10561"/>
                </a:lnTo>
                <a:lnTo>
                  <a:pt x="3840" y="15361"/>
                </a:lnTo>
                <a:lnTo>
                  <a:pt x="960" y="19202"/>
                </a:lnTo>
                <a:lnTo>
                  <a:pt x="0" y="24963"/>
                </a:lnTo>
                <a:lnTo>
                  <a:pt x="0" y="37429"/>
                </a:lnTo>
                <a:lnTo>
                  <a:pt x="1920" y="43205"/>
                </a:lnTo>
                <a:lnTo>
                  <a:pt x="5760" y="47990"/>
                </a:lnTo>
                <a:lnTo>
                  <a:pt x="10561" y="54711"/>
                </a:lnTo>
                <a:lnTo>
                  <a:pt x="18242" y="58552"/>
                </a:lnTo>
                <a:lnTo>
                  <a:pt x="31683" y="58552"/>
                </a:lnTo>
                <a:lnTo>
                  <a:pt x="36484" y="57591"/>
                </a:lnTo>
                <a:lnTo>
                  <a:pt x="40325" y="54711"/>
                </a:lnTo>
                <a:lnTo>
                  <a:pt x="44165" y="52791"/>
                </a:lnTo>
                <a:lnTo>
                  <a:pt x="47045" y="48950"/>
                </a:lnTo>
                <a:lnTo>
                  <a:pt x="49926" y="44150"/>
                </a:lnTo>
                <a:lnTo>
                  <a:pt x="48966" y="43205"/>
                </a:lnTo>
                <a:lnTo>
                  <a:pt x="45125" y="47990"/>
                </a:lnTo>
                <a:lnTo>
                  <a:pt x="42245" y="50886"/>
                </a:lnTo>
                <a:lnTo>
                  <a:pt x="39364" y="52791"/>
                </a:lnTo>
                <a:lnTo>
                  <a:pt x="36484" y="53751"/>
                </a:lnTo>
                <a:lnTo>
                  <a:pt x="33604" y="54711"/>
                </a:lnTo>
                <a:lnTo>
                  <a:pt x="25923" y="54711"/>
                </a:lnTo>
                <a:lnTo>
                  <a:pt x="22082" y="53751"/>
                </a:lnTo>
                <a:lnTo>
                  <a:pt x="19202" y="51831"/>
                </a:lnTo>
                <a:lnTo>
                  <a:pt x="15361" y="49910"/>
                </a:lnTo>
                <a:lnTo>
                  <a:pt x="13441" y="47045"/>
                </a:lnTo>
                <a:lnTo>
                  <a:pt x="11521" y="43205"/>
                </a:lnTo>
                <a:lnTo>
                  <a:pt x="9601" y="39364"/>
                </a:lnTo>
                <a:lnTo>
                  <a:pt x="9601" y="24002"/>
                </a:lnTo>
                <a:lnTo>
                  <a:pt x="10561" y="19202"/>
                </a:lnTo>
                <a:lnTo>
                  <a:pt x="11521" y="15361"/>
                </a:lnTo>
                <a:lnTo>
                  <a:pt x="13441" y="10561"/>
                </a:lnTo>
                <a:lnTo>
                  <a:pt x="16322" y="7680"/>
                </a:lnTo>
                <a:lnTo>
                  <a:pt x="19202" y="5760"/>
                </a:lnTo>
                <a:lnTo>
                  <a:pt x="22082" y="3840"/>
                </a:lnTo>
                <a:lnTo>
                  <a:pt x="24963" y="2880"/>
                </a:lnTo>
                <a:lnTo>
                  <a:pt x="33604" y="2880"/>
                </a:lnTo>
                <a:lnTo>
                  <a:pt x="37444" y="4800"/>
                </a:lnTo>
                <a:lnTo>
                  <a:pt x="40325" y="6720"/>
                </a:lnTo>
                <a:lnTo>
                  <a:pt x="43205" y="9601"/>
                </a:lnTo>
                <a:lnTo>
                  <a:pt x="46085" y="13441"/>
                </a:lnTo>
                <a:lnTo>
                  <a:pt x="47045" y="19202"/>
                </a:lnTo>
                <a:lnTo>
                  <a:pt x="48966" y="19202"/>
                </a:lnTo>
                <a:lnTo>
                  <a:pt x="47045" y="0"/>
                </a:lnTo>
                <a:lnTo>
                  <a:pt x="46085" y="0"/>
                </a:lnTo>
                <a:lnTo>
                  <a:pt x="46085" y="1920"/>
                </a:lnTo>
                <a:lnTo>
                  <a:pt x="45125" y="2880"/>
                </a:lnTo>
                <a:lnTo>
                  <a:pt x="44165" y="3840"/>
                </a:lnTo>
                <a:lnTo>
                  <a:pt x="41285" y="3840"/>
                </a:lnTo>
                <a:lnTo>
                  <a:pt x="40325" y="2880"/>
                </a:lnTo>
                <a:lnTo>
                  <a:pt x="36484" y="960"/>
                </a:lnTo>
                <a:lnTo>
                  <a:pt x="32644" y="0"/>
                </a:lnTo>
                <a:lnTo>
                  <a:pt x="23042" y="0"/>
                </a:lnTo>
                <a:lnTo>
                  <a:pt x="18242" y="1920"/>
                </a:lnTo>
                <a:lnTo>
                  <a:pt x="14401" y="3840"/>
                </a:lnTo>
                <a:lnTo>
                  <a:pt x="960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4" name="object 474"/>
          <p:cNvSpPr/>
          <p:nvPr/>
        </p:nvSpPr>
        <p:spPr>
          <a:xfrm>
            <a:off x="3637574" y="3160958"/>
            <a:ext cx="27828" cy="37429"/>
          </a:xfrm>
          <a:custGeom>
            <a:avLst/>
            <a:gdLst/>
            <a:ahLst/>
            <a:cxnLst/>
            <a:rect l="l" t="t" r="r" b="b"/>
            <a:pathLst>
              <a:path w="27828" h="37429">
                <a:moveTo>
                  <a:pt x="6720" y="0"/>
                </a:moveTo>
                <a:lnTo>
                  <a:pt x="3840" y="960"/>
                </a:lnTo>
                <a:lnTo>
                  <a:pt x="944" y="2880"/>
                </a:lnTo>
                <a:lnTo>
                  <a:pt x="0" y="10561"/>
                </a:lnTo>
                <a:lnTo>
                  <a:pt x="944" y="8641"/>
                </a:lnTo>
                <a:lnTo>
                  <a:pt x="1904" y="6720"/>
                </a:lnTo>
                <a:lnTo>
                  <a:pt x="2880" y="4800"/>
                </a:lnTo>
                <a:lnTo>
                  <a:pt x="4785" y="3840"/>
                </a:lnTo>
                <a:lnTo>
                  <a:pt x="5745" y="2880"/>
                </a:lnTo>
                <a:lnTo>
                  <a:pt x="11506" y="2880"/>
                </a:lnTo>
                <a:lnTo>
                  <a:pt x="14386" y="3840"/>
                </a:lnTo>
                <a:lnTo>
                  <a:pt x="16306" y="6720"/>
                </a:lnTo>
                <a:lnTo>
                  <a:pt x="19187" y="10561"/>
                </a:lnTo>
                <a:lnTo>
                  <a:pt x="20147" y="16306"/>
                </a:lnTo>
                <a:lnTo>
                  <a:pt x="20147" y="31668"/>
                </a:lnTo>
                <a:lnTo>
                  <a:pt x="19187" y="37429"/>
                </a:lnTo>
                <a:lnTo>
                  <a:pt x="22067" y="35509"/>
                </a:lnTo>
                <a:lnTo>
                  <a:pt x="23987" y="32644"/>
                </a:lnTo>
                <a:lnTo>
                  <a:pt x="25908" y="29748"/>
                </a:lnTo>
                <a:lnTo>
                  <a:pt x="27828" y="25907"/>
                </a:lnTo>
                <a:lnTo>
                  <a:pt x="27828" y="14401"/>
                </a:lnTo>
                <a:lnTo>
                  <a:pt x="26868" y="10561"/>
                </a:lnTo>
                <a:lnTo>
                  <a:pt x="23987" y="6720"/>
                </a:lnTo>
                <a:lnTo>
                  <a:pt x="20147" y="2880"/>
                </a:lnTo>
                <a:lnTo>
                  <a:pt x="15346" y="0"/>
                </a:lnTo>
                <a:lnTo>
                  <a:pt x="67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5" name="object 475"/>
          <p:cNvSpPr/>
          <p:nvPr/>
        </p:nvSpPr>
        <p:spPr>
          <a:xfrm>
            <a:off x="3629893" y="3163839"/>
            <a:ext cx="27828" cy="37429"/>
          </a:xfrm>
          <a:custGeom>
            <a:avLst/>
            <a:gdLst/>
            <a:ahLst/>
            <a:cxnLst/>
            <a:rect l="l" t="t" r="r" b="b"/>
            <a:pathLst>
              <a:path w="27828" h="37429">
                <a:moveTo>
                  <a:pt x="27828" y="28788"/>
                </a:moveTo>
                <a:lnTo>
                  <a:pt x="25908" y="30708"/>
                </a:lnTo>
                <a:lnTo>
                  <a:pt x="23987" y="33588"/>
                </a:lnTo>
                <a:lnTo>
                  <a:pt x="22067" y="34549"/>
                </a:lnTo>
                <a:lnTo>
                  <a:pt x="15346" y="34549"/>
                </a:lnTo>
                <a:lnTo>
                  <a:pt x="12466" y="32628"/>
                </a:lnTo>
                <a:lnTo>
                  <a:pt x="10561" y="28788"/>
                </a:lnTo>
                <a:lnTo>
                  <a:pt x="8625" y="23987"/>
                </a:lnTo>
                <a:lnTo>
                  <a:pt x="7680" y="19202"/>
                </a:lnTo>
                <a:lnTo>
                  <a:pt x="7680" y="7680"/>
                </a:lnTo>
                <a:lnTo>
                  <a:pt x="8625" y="0"/>
                </a:lnTo>
                <a:lnTo>
                  <a:pt x="5745" y="1920"/>
                </a:lnTo>
                <a:lnTo>
                  <a:pt x="3840" y="3840"/>
                </a:lnTo>
                <a:lnTo>
                  <a:pt x="1905" y="7680"/>
                </a:lnTo>
                <a:lnTo>
                  <a:pt x="0" y="10561"/>
                </a:lnTo>
                <a:lnTo>
                  <a:pt x="0" y="22082"/>
                </a:lnTo>
                <a:lnTo>
                  <a:pt x="960" y="26868"/>
                </a:lnTo>
                <a:lnTo>
                  <a:pt x="3840" y="30708"/>
                </a:lnTo>
                <a:lnTo>
                  <a:pt x="6720" y="34549"/>
                </a:lnTo>
                <a:lnTo>
                  <a:pt x="11521" y="37429"/>
                </a:lnTo>
                <a:lnTo>
                  <a:pt x="21107" y="37429"/>
                </a:lnTo>
                <a:lnTo>
                  <a:pt x="23987" y="36469"/>
                </a:lnTo>
                <a:lnTo>
                  <a:pt x="26868" y="34549"/>
                </a:lnTo>
                <a:lnTo>
                  <a:pt x="27828" y="287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6" name="object 476"/>
          <p:cNvSpPr/>
          <p:nvPr/>
        </p:nvSpPr>
        <p:spPr>
          <a:xfrm>
            <a:off x="3668283" y="3160958"/>
            <a:ext cx="27843" cy="39349"/>
          </a:xfrm>
          <a:custGeom>
            <a:avLst/>
            <a:gdLst/>
            <a:ahLst/>
            <a:cxnLst/>
            <a:rect l="l" t="t" r="r" b="b"/>
            <a:pathLst>
              <a:path w="27843" h="39349">
                <a:moveTo>
                  <a:pt x="22082" y="8641"/>
                </a:moveTo>
                <a:lnTo>
                  <a:pt x="25923" y="8641"/>
                </a:lnTo>
                <a:lnTo>
                  <a:pt x="26883" y="7680"/>
                </a:lnTo>
                <a:lnTo>
                  <a:pt x="27843" y="6720"/>
                </a:lnTo>
                <a:lnTo>
                  <a:pt x="27843" y="2880"/>
                </a:lnTo>
                <a:lnTo>
                  <a:pt x="26883" y="1920"/>
                </a:lnTo>
                <a:lnTo>
                  <a:pt x="25923" y="960"/>
                </a:lnTo>
                <a:lnTo>
                  <a:pt x="24002" y="0"/>
                </a:lnTo>
                <a:lnTo>
                  <a:pt x="19202" y="0"/>
                </a:lnTo>
                <a:lnTo>
                  <a:pt x="16322" y="2880"/>
                </a:lnTo>
                <a:lnTo>
                  <a:pt x="13441" y="8641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0" y="6720"/>
                </a:lnTo>
                <a:lnTo>
                  <a:pt x="192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8641"/>
                </a:lnTo>
                <a:lnTo>
                  <a:pt x="6720" y="11521"/>
                </a:lnTo>
                <a:lnTo>
                  <a:pt x="6720" y="32644"/>
                </a:lnTo>
                <a:lnTo>
                  <a:pt x="5760" y="33588"/>
                </a:lnTo>
                <a:lnTo>
                  <a:pt x="5760" y="36469"/>
                </a:lnTo>
                <a:lnTo>
                  <a:pt x="4800" y="36469"/>
                </a:lnTo>
                <a:lnTo>
                  <a:pt x="3840" y="37429"/>
                </a:lnTo>
                <a:lnTo>
                  <a:pt x="0" y="37429"/>
                </a:lnTo>
                <a:lnTo>
                  <a:pt x="0" y="39349"/>
                </a:lnTo>
                <a:lnTo>
                  <a:pt x="19202" y="39349"/>
                </a:lnTo>
                <a:lnTo>
                  <a:pt x="19202" y="37429"/>
                </a:lnTo>
                <a:lnTo>
                  <a:pt x="16322" y="37429"/>
                </a:lnTo>
                <a:lnTo>
                  <a:pt x="15361" y="36469"/>
                </a:lnTo>
                <a:lnTo>
                  <a:pt x="14401" y="36469"/>
                </a:lnTo>
                <a:lnTo>
                  <a:pt x="14401" y="35509"/>
                </a:lnTo>
                <a:lnTo>
                  <a:pt x="13441" y="34549"/>
                </a:lnTo>
                <a:lnTo>
                  <a:pt x="13441" y="12466"/>
                </a:lnTo>
                <a:lnTo>
                  <a:pt x="14401" y="9601"/>
                </a:lnTo>
                <a:lnTo>
                  <a:pt x="15361" y="7680"/>
                </a:lnTo>
                <a:lnTo>
                  <a:pt x="17282" y="6720"/>
                </a:lnTo>
                <a:lnTo>
                  <a:pt x="17282" y="5760"/>
                </a:lnTo>
                <a:lnTo>
                  <a:pt x="19202" y="5760"/>
                </a:lnTo>
                <a:lnTo>
                  <a:pt x="20162" y="6720"/>
                </a:lnTo>
                <a:lnTo>
                  <a:pt x="21122" y="7680"/>
                </a:lnTo>
                <a:lnTo>
                  <a:pt x="22082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7" name="object 477"/>
          <p:cNvSpPr/>
          <p:nvPr/>
        </p:nvSpPr>
        <p:spPr>
          <a:xfrm>
            <a:off x="3697086" y="3160958"/>
            <a:ext cx="27843" cy="39349"/>
          </a:xfrm>
          <a:custGeom>
            <a:avLst/>
            <a:gdLst/>
            <a:ahLst/>
            <a:cxnLst/>
            <a:rect l="l" t="t" r="r" b="b"/>
            <a:pathLst>
              <a:path w="27843" h="39349">
                <a:moveTo>
                  <a:pt x="19202" y="0"/>
                </a:moveTo>
                <a:lnTo>
                  <a:pt x="16322" y="2880"/>
                </a:lnTo>
                <a:lnTo>
                  <a:pt x="12481" y="8641"/>
                </a:lnTo>
                <a:lnTo>
                  <a:pt x="12481" y="0"/>
                </a:lnTo>
                <a:lnTo>
                  <a:pt x="10561" y="0"/>
                </a:lnTo>
                <a:lnTo>
                  <a:pt x="0" y="4800"/>
                </a:lnTo>
                <a:lnTo>
                  <a:pt x="0" y="6720"/>
                </a:lnTo>
                <a:lnTo>
                  <a:pt x="960" y="5760"/>
                </a:lnTo>
                <a:lnTo>
                  <a:pt x="3840" y="5760"/>
                </a:lnTo>
                <a:lnTo>
                  <a:pt x="4800" y="6720"/>
                </a:lnTo>
                <a:lnTo>
                  <a:pt x="5760" y="7680"/>
                </a:lnTo>
                <a:lnTo>
                  <a:pt x="5760" y="35509"/>
                </a:lnTo>
                <a:lnTo>
                  <a:pt x="4800" y="36469"/>
                </a:lnTo>
                <a:lnTo>
                  <a:pt x="3840" y="37429"/>
                </a:lnTo>
                <a:lnTo>
                  <a:pt x="0" y="37429"/>
                </a:lnTo>
                <a:lnTo>
                  <a:pt x="0" y="39349"/>
                </a:lnTo>
                <a:lnTo>
                  <a:pt x="19202" y="39349"/>
                </a:lnTo>
                <a:lnTo>
                  <a:pt x="19202" y="37429"/>
                </a:lnTo>
                <a:lnTo>
                  <a:pt x="16322" y="37429"/>
                </a:lnTo>
                <a:lnTo>
                  <a:pt x="15361" y="36469"/>
                </a:lnTo>
                <a:lnTo>
                  <a:pt x="14401" y="36469"/>
                </a:lnTo>
                <a:lnTo>
                  <a:pt x="13441" y="35509"/>
                </a:lnTo>
                <a:lnTo>
                  <a:pt x="13441" y="33588"/>
                </a:lnTo>
                <a:lnTo>
                  <a:pt x="12481" y="32644"/>
                </a:lnTo>
                <a:lnTo>
                  <a:pt x="12481" y="12466"/>
                </a:lnTo>
                <a:lnTo>
                  <a:pt x="14401" y="9601"/>
                </a:lnTo>
                <a:lnTo>
                  <a:pt x="15361" y="7680"/>
                </a:lnTo>
                <a:lnTo>
                  <a:pt x="16322" y="6720"/>
                </a:lnTo>
                <a:lnTo>
                  <a:pt x="17282" y="5760"/>
                </a:lnTo>
                <a:lnTo>
                  <a:pt x="19202" y="5760"/>
                </a:lnTo>
                <a:lnTo>
                  <a:pt x="19202" y="6720"/>
                </a:lnTo>
                <a:lnTo>
                  <a:pt x="21122" y="7680"/>
                </a:lnTo>
                <a:lnTo>
                  <a:pt x="22082" y="8641"/>
                </a:lnTo>
                <a:lnTo>
                  <a:pt x="25923" y="8641"/>
                </a:lnTo>
                <a:lnTo>
                  <a:pt x="26883" y="7680"/>
                </a:lnTo>
                <a:lnTo>
                  <a:pt x="26883" y="6720"/>
                </a:lnTo>
                <a:lnTo>
                  <a:pt x="27843" y="5760"/>
                </a:lnTo>
                <a:lnTo>
                  <a:pt x="27843" y="3840"/>
                </a:lnTo>
                <a:lnTo>
                  <a:pt x="2688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4002" y="0"/>
                </a:lnTo>
                <a:lnTo>
                  <a:pt x="192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8" name="object 478"/>
          <p:cNvSpPr/>
          <p:nvPr/>
        </p:nvSpPr>
        <p:spPr>
          <a:xfrm>
            <a:off x="3724930" y="3161919"/>
            <a:ext cx="41269" cy="39349"/>
          </a:xfrm>
          <a:custGeom>
            <a:avLst/>
            <a:gdLst/>
            <a:ahLst/>
            <a:cxnLst/>
            <a:rect l="l" t="t" r="r" b="b"/>
            <a:pathLst>
              <a:path w="41269" h="39349">
                <a:moveTo>
                  <a:pt x="13441" y="0"/>
                </a:move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lnTo>
                  <a:pt x="3840" y="2880"/>
                </a:lnTo>
                <a:lnTo>
                  <a:pt x="4785" y="2880"/>
                </a:lnTo>
                <a:lnTo>
                  <a:pt x="4785" y="3840"/>
                </a:lnTo>
                <a:lnTo>
                  <a:pt x="5760" y="3840"/>
                </a:lnTo>
                <a:lnTo>
                  <a:pt x="5760" y="27843"/>
                </a:lnTo>
                <a:lnTo>
                  <a:pt x="6720" y="30708"/>
                </a:lnTo>
                <a:lnTo>
                  <a:pt x="6720" y="32628"/>
                </a:lnTo>
                <a:lnTo>
                  <a:pt x="7665" y="34549"/>
                </a:lnTo>
                <a:lnTo>
                  <a:pt x="8625" y="36469"/>
                </a:lnTo>
                <a:lnTo>
                  <a:pt x="10561" y="37429"/>
                </a:lnTo>
                <a:lnTo>
                  <a:pt x="11506" y="38389"/>
                </a:lnTo>
                <a:lnTo>
                  <a:pt x="13441" y="39349"/>
                </a:lnTo>
                <a:lnTo>
                  <a:pt x="17282" y="39349"/>
                </a:lnTo>
                <a:lnTo>
                  <a:pt x="19187" y="38389"/>
                </a:lnTo>
                <a:lnTo>
                  <a:pt x="21122" y="37429"/>
                </a:lnTo>
                <a:lnTo>
                  <a:pt x="23027" y="36469"/>
                </a:lnTo>
                <a:lnTo>
                  <a:pt x="24947" y="34549"/>
                </a:lnTo>
                <a:lnTo>
                  <a:pt x="28788" y="30708"/>
                </a:lnTo>
                <a:lnTo>
                  <a:pt x="28788" y="39349"/>
                </a:lnTo>
                <a:lnTo>
                  <a:pt x="30708" y="39349"/>
                </a:lnTo>
                <a:lnTo>
                  <a:pt x="41269" y="34549"/>
                </a:lnTo>
                <a:lnTo>
                  <a:pt x="41269" y="32628"/>
                </a:lnTo>
                <a:lnTo>
                  <a:pt x="40309" y="33588"/>
                </a:lnTo>
                <a:lnTo>
                  <a:pt x="36469" y="33588"/>
                </a:lnTo>
                <a:lnTo>
                  <a:pt x="36469" y="32628"/>
                </a:lnTo>
                <a:lnTo>
                  <a:pt x="35509" y="31683"/>
                </a:lnTo>
                <a:lnTo>
                  <a:pt x="35509" y="0"/>
                </a:lnTo>
                <a:lnTo>
                  <a:pt x="22067" y="0"/>
                </a:lnTo>
                <a:lnTo>
                  <a:pt x="22067" y="1920"/>
                </a:lnTo>
                <a:lnTo>
                  <a:pt x="24947" y="1920"/>
                </a:lnTo>
                <a:lnTo>
                  <a:pt x="26868" y="2880"/>
                </a:lnTo>
                <a:lnTo>
                  <a:pt x="27828" y="2880"/>
                </a:lnTo>
                <a:lnTo>
                  <a:pt x="27828" y="3840"/>
                </a:lnTo>
                <a:lnTo>
                  <a:pt x="28788" y="5760"/>
                </a:lnTo>
                <a:lnTo>
                  <a:pt x="28788" y="28788"/>
                </a:lnTo>
                <a:lnTo>
                  <a:pt x="26868" y="30708"/>
                </a:lnTo>
                <a:lnTo>
                  <a:pt x="24947" y="32628"/>
                </a:lnTo>
                <a:lnTo>
                  <a:pt x="23027" y="32628"/>
                </a:lnTo>
                <a:lnTo>
                  <a:pt x="22067" y="33588"/>
                </a:lnTo>
                <a:lnTo>
                  <a:pt x="16306" y="33588"/>
                </a:lnTo>
                <a:lnTo>
                  <a:pt x="14401" y="32628"/>
                </a:lnTo>
                <a:lnTo>
                  <a:pt x="13441" y="31683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9" name="object 479"/>
          <p:cNvSpPr/>
          <p:nvPr/>
        </p:nvSpPr>
        <p:spPr>
          <a:xfrm>
            <a:off x="3765240" y="3191667"/>
            <a:ext cx="20162" cy="39349"/>
          </a:xfrm>
          <a:custGeom>
            <a:avLst/>
            <a:gdLst/>
            <a:ahLst/>
            <a:cxnLst/>
            <a:rect l="l" t="t" r="r" b="b"/>
            <a:pathLst>
              <a:path w="20162" h="39349">
                <a:moveTo>
                  <a:pt x="14401" y="960"/>
                </a:moveTo>
                <a:lnTo>
                  <a:pt x="13441" y="0"/>
                </a:lnTo>
                <a:lnTo>
                  <a:pt x="13441" y="5760"/>
                </a:lnTo>
                <a:lnTo>
                  <a:pt x="15361" y="7680"/>
                </a:lnTo>
                <a:lnTo>
                  <a:pt x="16322" y="7680"/>
                </a:lnTo>
                <a:lnTo>
                  <a:pt x="17282" y="8641"/>
                </a:lnTo>
                <a:lnTo>
                  <a:pt x="19202" y="8641"/>
                </a:lnTo>
                <a:lnTo>
                  <a:pt x="20162" y="6720"/>
                </a:lnTo>
                <a:lnTo>
                  <a:pt x="18242" y="6720"/>
                </a:lnTo>
                <a:lnTo>
                  <a:pt x="16322" y="4800"/>
                </a:lnTo>
                <a:lnTo>
                  <a:pt x="15361" y="3840"/>
                </a:lnTo>
                <a:lnTo>
                  <a:pt x="14401" y="2880"/>
                </a:lnTo>
                <a:lnTo>
                  <a:pt x="14401" y="960"/>
                </a:lnTo>
                <a:close/>
              </a:path>
              <a:path w="20162" h="39349">
                <a:moveTo>
                  <a:pt x="20162" y="25923"/>
                </a:moveTo>
                <a:lnTo>
                  <a:pt x="20162" y="24963"/>
                </a:lnTo>
                <a:lnTo>
                  <a:pt x="18242" y="24963"/>
                </a:lnTo>
                <a:lnTo>
                  <a:pt x="16322" y="24003"/>
                </a:lnTo>
                <a:lnTo>
                  <a:pt x="15361" y="24003"/>
                </a:lnTo>
                <a:lnTo>
                  <a:pt x="14401" y="23042"/>
                </a:lnTo>
                <a:lnTo>
                  <a:pt x="14401" y="22082"/>
                </a:lnTo>
                <a:lnTo>
                  <a:pt x="13441" y="22082"/>
                </a:lnTo>
                <a:lnTo>
                  <a:pt x="13441" y="-19187"/>
                </a:lnTo>
                <a:lnTo>
                  <a:pt x="16322" y="-21107"/>
                </a:lnTo>
                <a:lnTo>
                  <a:pt x="17282" y="-23027"/>
                </a:lnTo>
                <a:lnTo>
                  <a:pt x="18242" y="-23027"/>
                </a:lnTo>
                <a:lnTo>
                  <a:pt x="20162" y="-23987"/>
                </a:lnTo>
                <a:lnTo>
                  <a:pt x="21122" y="-24947"/>
                </a:lnTo>
                <a:lnTo>
                  <a:pt x="24963" y="-24947"/>
                </a:lnTo>
                <a:lnTo>
                  <a:pt x="26883" y="-23027"/>
                </a:lnTo>
                <a:lnTo>
                  <a:pt x="28803" y="-21107"/>
                </a:lnTo>
                <a:lnTo>
                  <a:pt x="30723" y="-18242"/>
                </a:lnTo>
                <a:lnTo>
                  <a:pt x="32644" y="-13426"/>
                </a:lnTo>
                <a:lnTo>
                  <a:pt x="32644" y="-2880"/>
                </a:lnTo>
                <a:lnTo>
                  <a:pt x="31683" y="960"/>
                </a:lnTo>
                <a:lnTo>
                  <a:pt x="28803" y="3840"/>
                </a:lnTo>
                <a:lnTo>
                  <a:pt x="26883" y="5760"/>
                </a:lnTo>
                <a:lnTo>
                  <a:pt x="24963" y="6720"/>
                </a:lnTo>
                <a:lnTo>
                  <a:pt x="20162" y="6720"/>
                </a:lnTo>
                <a:lnTo>
                  <a:pt x="19202" y="8641"/>
                </a:lnTo>
                <a:lnTo>
                  <a:pt x="20162" y="9601"/>
                </a:lnTo>
                <a:lnTo>
                  <a:pt x="26883" y="9601"/>
                </a:lnTo>
                <a:lnTo>
                  <a:pt x="30723" y="7680"/>
                </a:lnTo>
                <a:lnTo>
                  <a:pt x="34564" y="3840"/>
                </a:lnTo>
                <a:lnTo>
                  <a:pt x="37444" y="0"/>
                </a:lnTo>
                <a:lnTo>
                  <a:pt x="39364" y="-5745"/>
                </a:lnTo>
                <a:lnTo>
                  <a:pt x="39364" y="-17266"/>
                </a:lnTo>
                <a:lnTo>
                  <a:pt x="38404" y="-22067"/>
                </a:lnTo>
                <a:lnTo>
                  <a:pt x="35524" y="-25907"/>
                </a:lnTo>
                <a:lnTo>
                  <a:pt x="32644" y="-28788"/>
                </a:lnTo>
                <a:lnTo>
                  <a:pt x="29763" y="-30708"/>
                </a:lnTo>
                <a:lnTo>
                  <a:pt x="23042" y="-30708"/>
                </a:lnTo>
                <a:lnTo>
                  <a:pt x="21122" y="-29748"/>
                </a:lnTo>
                <a:lnTo>
                  <a:pt x="19202" y="-28788"/>
                </a:lnTo>
                <a:lnTo>
                  <a:pt x="17282" y="-26868"/>
                </a:lnTo>
                <a:lnTo>
                  <a:pt x="15361" y="-24947"/>
                </a:lnTo>
                <a:lnTo>
                  <a:pt x="13441" y="-21107"/>
                </a:lnTo>
                <a:lnTo>
                  <a:pt x="13441" y="-30708"/>
                </a:lnTo>
                <a:lnTo>
                  <a:pt x="12481" y="-30708"/>
                </a:lnTo>
                <a:lnTo>
                  <a:pt x="0" y="-25907"/>
                </a:lnTo>
                <a:lnTo>
                  <a:pt x="960" y="-23987"/>
                </a:lnTo>
                <a:lnTo>
                  <a:pt x="1920" y="-24947"/>
                </a:lnTo>
                <a:lnTo>
                  <a:pt x="4800" y="-24947"/>
                </a:lnTo>
                <a:lnTo>
                  <a:pt x="5760" y="-23987"/>
                </a:lnTo>
                <a:lnTo>
                  <a:pt x="6720" y="-23027"/>
                </a:lnTo>
                <a:lnTo>
                  <a:pt x="6720" y="22082"/>
                </a:lnTo>
                <a:lnTo>
                  <a:pt x="5760" y="23042"/>
                </a:lnTo>
                <a:lnTo>
                  <a:pt x="4800" y="24003"/>
                </a:lnTo>
                <a:lnTo>
                  <a:pt x="3840" y="24003"/>
                </a:lnTo>
                <a:lnTo>
                  <a:pt x="2880" y="24963"/>
                </a:lnTo>
                <a:lnTo>
                  <a:pt x="0" y="24963"/>
                </a:lnTo>
                <a:lnTo>
                  <a:pt x="0" y="25923"/>
                </a:lnTo>
                <a:lnTo>
                  <a:pt x="20162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0" name="object 480"/>
          <p:cNvSpPr/>
          <p:nvPr/>
        </p:nvSpPr>
        <p:spPr>
          <a:xfrm>
            <a:off x="3808445" y="3150397"/>
            <a:ext cx="23027" cy="49911"/>
          </a:xfrm>
          <a:custGeom>
            <a:avLst/>
            <a:gdLst/>
            <a:ahLst/>
            <a:cxnLst/>
            <a:rect l="l" t="t" r="r" b="b"/>
            <a:pathLst>
              <a:path w="23027" h="49911">
                <a:moveTo>
                  <a:pt x="13441" y="44150"/>
                </a:moveTo>
                <a:lnTo>
                  <a:pt x="13441" y="43205"/>
                </a:lnTo>
                <a:lnTo>
                  <a:pt x="12481" y="41269"/>
                </a:lnTo>
                <a:lnTo>
                  <a:pt x="12481" y="14401"/>
                </a:lnTo>
                <a:lnTo>
                  <a:pt x="22067" y="14401"/>
                </a:lnTo>
                <a:lnTo>
                  <a:pt x="22067" y="11521"/>
                </a:lnTo>
                <a:lnTo>
                  <a:pt x="12481" y="11521"/>
                </a:lnTo>
                <a:lnTo>
                  <a:pt x="12481" y="0"/>
                </a:lnTo>
                <a:lnTo>
                  <a:pt x="11521" y="0"/>
                </a:lnTo>
                <a:lnTo>
                  <a:pt x="10561" y="2880"/>
                </a:lnTo>
                <a:lnTo>
                  <a:pt x="9601" y="3840"/>
                </a:lnTo>
                <a:lnTo>
                  <a:pt x="8641" y="5760"/>
                </a:lnTo>
                <a:lnTo>
                  <a:pt x="7680" y="7680"/>
                </a:lnTo>
                <a:lnTo>
                  <a:pt x="6720" y="8641"/>
                </a:lnTo>
                <a:lnTo>
                  <a:pt x="4800" y="10561"/>
                </a:lnTo>
                <a:lnTo>
                  <a:pt x="2880" y="11521"/>
                </a:lnTo>
                <a:lnTo>
                  <a:pt x="1920" y="12481"/>
                </a:lnTo>
                <a:lnTo>
                  <a:pt x="0" y="13441"/>
                </a:lnTo>
                <a:lnTo>
                  <a:pt x="0" y="14401"/>
                </a:lnTo>
                <a:lnTo>
                  <a:pt x="5760" y="14401"/>
                </a:lnTo>
                <a:lnTo>
                  <a:pt x="5760" y="43205"/>
                </a:lnTo>
                <a:lnTo>
                  <a:pt x="6720" y="45110"/>
                </a:lnTo>
                <a:lnTo>
                  <a:pt x="6720" y="46070"/>
                </a:lnTo>
                <a:lnTo>
                  <a:pt x="7680" y="47030"/>
                </a:lnTo>
                <a:lnTo>
                  <a:pt x="8641" y="47990"/>
                </a:lnTo>
                <a:lnTo>
                  <a:pt x="9601" y="48950"/>
                </a:lnTo>
                <a:lnTo>
                  <a:pt x="10561" y="49911"/>
                </a:lnTo>
                <a:lnTo>
                  <a:pt x="15346" y="49911"/>
                </a:lnTo>
                <a:lnTo>
                  <a:pt x="17282" y="48950"/>
                </a:lnTo>
                <a:lnTo>
                  <a:pt x="19187" y="47990"/>
                </a:lnTo>
                <a:lnTo>
                  <a:pt x="20162" y="47030"/>
                </a:lnTo>
                <a:lnTo>
                  <a:pt x="22067" y="45110"/>
                </a:lnTo>
                <a:lnTo>
                  <a:pt x="23027" y="42230"/>
                </a:lnTo>
                <a:lnTo>
                  <a:pt x="21122" y="42230"/>
                </a:lnTo>
                <a:lnTo>
                  <a:pt x="21122" y="43205"/>
                </a:lnTo>
                <a:lnTo>
                  <a:pt x="20162" y="44150"/>
                </a:lnTo>
                <a:lnTo>
                  <a:pt x="19187" y="44150"/>
                </a:lnTo>
                <a:lnTo>
                  <a:pt x="18242" y="45110"/>
                </a:lnTo>
                <a:lnTo>
                  <a:pt x="14401" y="45110"/>
                </a:lnTo>
                <a:lnTo>
                  <a:pt x="13441" y="441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1" name="object 481"/>
          <p:cNvSpPr/>
          <p:nvPr/>
        </p:nvSpPr>
        <p:spPr>
          <a:xfrm>
            <a:off x="3840129" y="3141756"/>
            <a:ext cx="7665" cy="8641"/>
          </a:xfrm>
          <a:custGeom>
            <a:avLst/>
            <a:gdLst/>
            <a:ahLst/>
            <a:cxnLst/>
            <a:rect l="l" t="t" r="r" b="b"/>
            <a:pathLst>
              <a:path w="7665" h="8641">
                <a:moveTo>
                  <a:pt x="944" y="6720"/>
                </a:moveTo>
                <a:lnTo>
                  <a:pt x="1905" y="7680"/>
                </a:lnTo>
                <a:lnTo>
                  <a:pt x="2865" y="8641"/>
                </a:lnTo>
                <a:lnTo>
                  <a:pt x="4785" y="8641"/>
                </a:lnTo>
                <a:lnTo>
                  <a:pt x="5745" y="7680"/>
                </a:lnTo>
                <a:lnTo>
                  <a:pt x="6705" y="6720"/>
                </a:lnTo>
                <a:lnTo>
                  <a:pt x="7665" y="5760"/>
                </a:lnTo>
                <a:lnTo>
                  <a:pt x="7665" y="1920"/>
                </a:lnTo>
                <a:lnTo>
                  <a:pt x="6705" y="960"/>
                </a:lnTo>
                <a:lnTo>
                  <a:pt x="5745" y="0"/>
                </a:lnTo>
                <a:lnTo>
                  <a:pt x="1905" y="0"/>
                </a:lnTo>
                <a:lnTo>
                  <a:pt x="944" y="960"/>
                </a:lnTo>
                <a:lnTo>
                  <a:pt x="0" y="1920"/>
                </a:lnTo>
                <a:lnTo>
                  <a:pt x="0" y="5760"/>
                </a:lnTo>
                <a:lnTo>
                  <a:pt x="944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2" name="object 482"/>
          <p:cNvSpPr/>
          <p:nvPr/>
        </p:nvSpPr>
        <p:spPr>
          <a:xfrm>
            <a:off x="3834353" y="3160958"/>
            <a:ext cx="18242" cy="39349"/>
          </a:xfrm>
          <a:custGeom>
            <a:avLst/>
            <a:gdLst/>
            <a:ahLst/>
            <a:cxnLst/>
            <a:rect l="l" t="t" r="r" b="b"/>
            <a:pathLst>
              <a:path w="18242" h="39349">
                <a:moveTo>
                  <a:pt x="11521" y="0"/>
                </a:moveTo>
                <a:lnTo>
                  <a:pt x="0" y="4800"/>
                </a:lnTo>
                <a:lnTo>
                  <a:pt x="0" y="6720"/>
                </a:lnTo>
                <a:lnTo>
                  <a:pt x="1935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75" y="7680"/>
                </a:lnTo>
                <a:lnTo>
                  <a:pt x="5775" y="35509"/>
                </a:lnTo>
                <a:lnTo>
                  <a:pt x="4800" y="35509"/>
                </a:lnTo>
                <a:lnTo>
                  <a:pt x="4800" y="36469"/>
                </a:lnTo>
                <a:lnTo>
                  <a:pt x="3840" y="36469"/>
                </a:lnTo>
                <a:lnTo>
                  <a:pt x="3840" y="37429"/>
                </a:lnTo>
                <a:lnTo>
                  <a:pt x="0" y="37429"/>
                </a:lnTo>
                <a:lnTo>
                  <a:pt x="0" y="39349"/>
                </a:lnTo>
                <a:lnTo>
                  <a:pt x="18242" y="39349"/>
                </a:lnTo>
                <a:lnTo>
                  <a:pt x="18242" y="37429"/>
                </a:lnTo>
                <a:lnTo>
                  <a:pt x="15361" y="37429"/>
                </a:lnTo>
                <a:lnTo>
                  <a:pt x="15361" y="36469"/>
                </a:lnTo>
                <a:lnTo>
                  <a:pt x="14401" y="36469"/>
                </a:lnTo>
                <a:lnTo>
                  <a:pt x="13441" y="35509"/>
                </a:lnTo>
                <a:lnTo>
                  <a:pt x="13441" y="34549"/>
                </a:lnTo>
                <a:lnTo>
                  <a:pt x="12481" y="32644"/>
                </a:lnTo>
                <a:lnTo>
                  <a:pt x="1248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3" name="object 483"/>
          <p:cNvSpPr/>
          <p:nvPr/>
        </p:nvSpPr>
        <p:spPr>
          <a:xfrm>
            <a:off x="3869877" y="3192627"/>
            <a:ext cx="15361" cy="8641"/>
          </a:xfrm>
          <a:custGeom>
            <a:avLst/>
            <a:gdLst/>
            <a:ahLst/>
            <a:cxnLst/>
            <a:rect l="l" t="t" r="r" b="b"/>
            <a:pathLst>
              <a:path w="15361" h="8641">
                <a:moveTo>
                  <a:pt x="15361" y="0"/>
                </a:moveTo>
                <a:lnTo>
                  <a:pt x="13441" y="1920"/>
                </a:lnTo>
                <a:lnTo>
                  <a:pt x="11521" y="4800"/>
                </a:lnTo>
                <a:lnTo>
                  <a:pt x="9601" y="5760"/>
                </a:lnTo>
                <a:lnTo>
                  <a:pt x="2880" y="5760"/>
                </a:lnTo>
                <a:lnTo>
                  <a:pt x="0" y="3840"/>
                </a:lnTo>
                <a:lnTo>
                  <a:pt x="4800" y="8641"/>
                </a:lnTo>
                <a:lnTo>
                  <a:pt x="8641" y="8641"/>
                </a:lnTo>
                <a:lnTo>
                  <a:pt x="11521" y="7680"/>
                </a:lnTo>
                <a:lnTo>
                  <a:pt x="14401" y="5760"/>
                </a:lnTo>
                <a:lnTo>
                  <a:pt x="153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4" name="object 484"/>
          <p:cNvSpPr/>
          <p:nvPr/>
        </p:nvSpPr>
        <p:spPr>
          <a:xfrm>
            <a:off x="3857396" y="3160958"/>
            <a:ext cx="36484" cy="40309"/>
          </a:xfrm>
          <a:custGeom>
            <a:avLst/>
            <a:gdLst/>
            <a:ahLst/>
            <a:cxnLst/>
            <a:rect l="l" t="t" r="r" b="b"/>
            <a:pathLst>
              <a:path w="36484" h="40309">
                <a:moveTo>
                  <a:pt x="29763" y="35509"/>
                </a:moveTo>
                <a:lnTo>
                  <a:pt x="31683" y="32644"/>
                </a:lnTo>
                <a:lnTo>
                  <a:pt x="33604" y="29748"/>
                </a:lnTo>
                <a:lnTo>
                  <a:pt x="35524" y="25907"/>
                </a:lnTo>
                <a:lnTo>
                  <a:pt x="36484" y="23027"/>
                </a:lnTo>
                <a:lnTo>
                  <a:pt x="36484" y="14401"/>
                </a:lnTo>
                <a:lnTo>
                  <a:pt x="34564" y="10561"/>
                </a:lnTo>
                <a:lnTo>
                  <a:pt x="31683" y="6720"/>
                </a:lnTo>
                <a:lnTo>
                  <a:pt x="27843" y="2880"/>
                </a:lnTo>
                <a:lnTo>
                  <a:pt x="24002" y="0"/>
                </a:lnTo>
                <a:lnTo>
                  <a:pt x="14401" y="0"/>
                </a:lnTo>
                <a:lnTo>
                  <a:pt x="11521" y="960"/>
                </a:lnTo>
                <a:lnTo>
                  <a:pt x="8641" y="2880"/>
                </a:lnTo>
                <a:lnTo>
                  <a:pt x="6720" y="4800"/>
                </a:lnTo>
                <a:lnTo>
                  <a:pt x="3840" y="6720"/>
                </a:lnTo>
                <a:lnTo>
                  <a:pt x="1920" y="10561"/>
                </a:lnTo>
                <a:lnTo>
                  <a:pt x="960" y="13441"/>
                </a:lnTo>
                <a:lnTo>
                  <a:pt x="0" y="17282"/>
                </a:lnTo>
                <a:lnTo>
                  <a:pt x="0" y="24963"/>
                </a:lnTo>
                <a:lnTo>
                  <a:pt x="960" y="29748"/>
                </a:lnTo>
                <a:lnTo>
                  <a:pt x="3840" y="33588"/>
                </a:lnTo>
                <a:lnTo>
                  <a:pt x="7680" y="37429"/>
                </a:lnTo>
                <a:lnTo>
                  <a:pt x="11521" y="40309"/>
                </a:lnTo>
                <a:lnTo>
                  <a:pt x="17282" y="40309"/>
                </a:lnTo>
                <a:lnTo>
                  <a:pt x="12481" y="35509"/>
                </a:lnTo>
                <a:lnTo>
                  <a:pt x="10561" y="31668"/>
                </a:lnTo>
                <a:lnTo>
                  <a:pt x="8641" y="26868"/>
                </a:lnTo>
                <a:lnTo>
                  <a:pt x="7680" y="22082"/>
                </a:lnTo>
                <a:lnTo>
                  <a:pt x="7680" y="10561"/>
                </a:lnTo>
                <a:lnTo>
                  <a:pt x="8641" y="8641"/>
                </a:lnTo>
                <a:lnTo>
                  <a:pt x="9601" y="6720"/>
                </a:lnTo>
                <a:lnTo>
                  <a:pt x="10561" y="4800"/>
                </a:lnTo>
                <a:lnTo>
                  <a:pt x="12481" y="3840"/>
                </a:lnTo>
                <a:lnTo>
                  <a:pt x="13441" y="2880"/>
                </a:lnTo>
                <a:lnTo>
                  <a:pt x="19202" y="2880"/>
                </a:lnTo>
                <a:lnTo>
                  <a:pt x="22082" y="3840"/>
                </a:lnTo>
                <a:lnTo>
                  <a:pt x="24002" y="6720"/>
                </a:lnTo>
                <a:lnTo>
                  <a:pt x="26883" y="10561"/>
                </a:lnTo>
                <a:lnTo>
                  <a:pt x="28803" y="16306"/>
                </a:lnTo>
                <a:lnTo>
                  <a:pt x="28803" y="27828"/>
                </a:lnTo>
                <a:lnTo>
                  <a:pt x="27843" y="31668"/>
                </a:lnTo>
                <a:lnTo>
                  <a:pt x="26883" y="37429"/>
                </a:lnTo>
                <a:lnTo>
                  <a:pt x="29763" y="355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5" name="object 485"/>
          <p:cNvSpPr/>
          <p:nvPr/>
        </p:nvSpPr>
        <p:spPr>
          <a:xfrm>
            <a:off x="3896761" y="3160958"/>
            <a:ext cx="41285" cy="39349"/>
          </a:xfrm>
          <a:custGeom>
            <a:avLst/>
            <a:gdLst/>
            <a:ahLst/>
            <a:cxnLst/>
            <a:rect l="l" t="t" r="r" b="b"/>
            <a:pathLst>
              <a:path w="41285" h="39349">
                <a:moveTo>
                  <a:pt x="19202" y="39349"/>
                </a:moveTo>
                <a:lnTo>
                  <a:pt x="19202" y="37429"/>
                </a:lnTo>
                <a:lnTo>
                  <a:pt x="15361" y="37429"/>
                </a:lnTo>
                <a:lnTo>
                  <a:pt x="15361" y="36469"/>
                </a:lnTo>
                <a:lnTo>
                  <a:pt x="14401" y="36469"/>
                </a:lnTo>
                <a:lnTo>
                  <a:pt x="14401" y="35509"/>
                </a:lnTo>
                <a:lnTo>
                  <a:pt x="13441" y="35509"/>
                </a:lnTo>
                <a:lnTo>
                  <a:pt x="13441" y="10561"/>
                </a:lnTo>
                <a:lnTo>
                  <a:pt x="16322" y="6720"/>
                </a:lnTo>
                <a:lnTo>
                  <a:pt x="19202" y="5760"/>
                </a:lnTo>
                <a:lnTo>
                  <a:pt x="26883" y="5760"/>
                </a:lnTo>
                <a:lnTo>
                  <a:pt x="26883" y="7680"/>
                </a:lnTo>
                <a:lnTo>
                  <a:pt x="27843" y="9601"/>
                </a:lnTo>
                <a:lnTo>
                  <a:pt x="28788" y="11521"/>
                </a:lnTo>
                <a:lnTo>
                  <a:pt x="28788" y="34549"/>
                </a:lnTo>
                <a:lnTo>
                  <a:pt x="27843" y="35509"/>
                </a:lnTo>
                <a:lnTo>
                  <a:pt x="27843" y="36469"/>
                </a:lnTo>
                <a:lnTo>
                  <a:pt x="26883" y="36469"/>
                </a:lnTo>
                <a:lnTo>
                  <a:pt x="25923" y="37429"/>
                </a:lnTo>
                <a:lnTo>
                  <a:pt x="23042" y="37429"/>
                </a:lnTo>
                <a:lnTo>
                  <a:pt x="23042" y="39349"/>
                </a:lnTo>
                <a:lnTo>
                  <a:pt x="41285" y="39349"/>
                </a:lnTo>
                <a:lnTo>
                  <a:pt x="41285" y="37429"/>
                </a:lnTo>
                <a:lnTo>
                  <a:pt x="38404" y="37429"/>
                </a:lnTo>
                <a:lnTo>
                  <a:pt x="37444" y="36469"/>
                </a:lnTo>
                <a:lnTo>
                  <a:pt x="36469" y="36469"/>
                </a:lnTo>
                <a:lnTo>
                  <a:pt x="36469" y="35509"/>
                </a:lnTo>
                <a:lnTo>
                  <a:pt x="35509" y="34549"/>
                </a:lnTo>
                <a:lnTo>
                  <a:pt x="35509" y="8641"/>
                </a:lnTo>
                <a:lnTo>
                  <a:pt x="34564" y="6720"/>
                </a:lnTo>
                <a:lnTo>
                  <a:pt x="33604" y="4800"/>
                </a:lnTo>
                <a:lnTo>
                  <a:pt x="32628" y="2880"/>
                </a:lnTo>
                <a:lnTo>
                  <a:pt x="30723" y="1920"/>
                </a:lnTo>
                <a:lnTo>
                  <a:pt x="29763" y="960"/>
                </a:lnTo>
                <a:lnTo>
                  <a:pt x="27843" y="0"/>
                </a:lnTo>
                <a:lnTo>
                  <a:pt x="22082" y="0"/>
                </a:lnTo>
                <a:lnTo>
                  <a:pt x="17282" y="2880"/>
                </a:lnTo>
                <a:lnTo>
                  <a:pt x="13441" y="8641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6720"/>
                </a:lnTo>
                <a:lnTo>
                  <a:pt x="192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8641"/>
                </a:lnTo>
                <a:lnTo>
                  <a:pt x="6720" y="9601"/>
                </a:lnTo>
                <a:lnTo>
                  <a:pt x="6720" y="33588"/>
                </a:lnTo>
                <a:lnTo>
                  <a:pt x="5760" y="34549"/>
                </a:lnTo>
                <a:lnTo>
                  <a:pt x="5760" y="36469"/>
                </a:lnTo>
                <a:lnTo>
                  <a:pt x="4800" y="37429"/>
                </a:lnTo>
                <a:lnTo>
                  <a:pt x="960" y="37429"/>
                </a:lnTo>
                <a:lnTo>
                  <a:pt x="960" y="39349"/>
                </a:lnTo>
                <a:lnTo>
                  <a:pt x="19202" y="39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6" name="object 486"/>
          <p:cNvSpPr/>
          <p:nvPr/>
        </p:nvSpPr>
        <p:spPr>
          <a:xfrm>
            <a:off x="3336142" y="3073603"/>
            <a:ext cx="59512" cy="56631"/>
          </a:xfrm>
          <a:custGeom>
            <a:avLst/>
            <a:gdLst/>
            <a:ahLst/>
            <a:cxnLst/>
            <a:rect l="l" t="t" r="r" b="b"/>
            <a:pathLst>
              <a:path w="59512" h="56631">
                <a:moveTo>
                  <a:pt x="18242" y="56631"/>
                </a:moveTo>
                <a:lnTo>
                  <a:pt x="18242" y="54711"/>
                </a:lnTo>
                <a:lnTo>
                  <a:pt x="13426" y="54711"/>
                </a:lnTo>
                <a:lnTo>
                  <a:pt x="12466" y="53751"/>
                </a:lnTo>
                <a:lnTo>
                  <a:pt x="11521" y="52791"/>
                </a:lnTo>
                <a:lnTo>
                  <a:pt x="11521" y="49910"/>
                </a:lnTo>
                <a:lnTo>
                  <a:pt x="12466" y="48950"/>
                </a:lnTo>
                <a:lnTo>
                  <a:pt x="12466" y="47030"/>
                </a:lnTo>
                <a:lnTo>
                  <a:pt x="16306" y="37429"/>
                </a:lnTo>
                <a:lnTo>
                  <a:pt x="18242" y="34549"/>
                </a:lnTo>
                <a:lnTo>
                  <a:pt x="27828" y="12466"/>
                </a:lnTo>
                <a:lnTo>
                  <a:pt x="37429" y="34549"/>
                </a:lnTo>
                <a:lnTo>
                  <a:pt x="49911" y="46070"/>
                </a:lnTo>
                <a:lnTo>
                  <a:pt x="30708" y="0"/>
                </a:lnTo>
                <a:lnTo>
                  <a:pt x="28788" y="0"/>
                </a:lnTo>
                <a:lnTo>
                  <a:pt x="9585" y="45110"/>
                </a:lnTo>
                <a:lnTo>
                  <a:pt x="7680" y="48950"/>
                </a:lnTo>
                <a:lnTo>
                  <a:pt x="6720" y="51831"/>
                </a:lnTo>
                <a:lnTo>
                  <a:pt x="4785" y="53751"/>
                </a:lnTo>
                <a:lnTo>
                  <a:pt x="3840" y="53751"/>
                </a:lnTo>
                <a:lnTo>
                  <a:pt x="2880" y="54711"/>
                </a:lnTo>
                <a:lnTo>
                  <a:pt x="0" y="54711"/>
                </a:lnTo>
                <a:lnTo>
                  <a:pt x="0" y="56631"/>
                </a:lnTo>
                <a:lnTo>
                  <a:pt x="18242" y="56631"/>
                </a:lnTo>
                <a:close/>
              </a:path>
              <a:path w="59512" h="56631">
                <a:moveTo>
                  <a:pt x="43190" y="47990"/>
                </a:moveTo>
                <a:lnTo>
                  <a:pt x="43190" y="52791"/>
                </a:lnTo>
                <a:lnTo>
                  <a:pt x="42230" y="53751"/>
                </a:lnTo>
                <a:lnTo>
                  <a:pt x="41269" y="54711"/>
                </a:lnTo>
                <a:lnTo>
                  <a:pt x="37429" y="54711"/>
                </a:lnTo>
                <a:lnTo>
                  <a:pt x="37429" y="56631"/>
                </a:lnTo>
                <a:lnTo>
                  <a:pt x="59512" y="56631"/>
                </a:lnTo>
                <a:lnTo>
                  <a:pt x="59512" y="54711"/>
                </a:lnTo>
                <a:lnTo>
                  <a:pt x="57591" y="54711"/>
                </a:lnTo>
                <a:lnTo>
                  <a:pt x="55671" y="53751"/>
                </a:lnTo>
                <a:lnTo>
                  <a:pt x="53751" y="52791"/>
                </a:lnTo>
                <a:lnTo>
                  <a:pt x="52791" y="51831"/>
                </a:lnTo>
                <a:lnTo>
                  <a:pt x="51831" y="49910"/>
                </a:lnTo>
                <a:lnTo>
                  <a:pt x="49911" y="46070"/>
                </a:lnTo>
                <a:lnTo>
                  <a:pt x="37429" y="34549"/>
                </a:lnTo>
                <a:lnTo>
                  <a:pt x="18242" y="34549"/>
                </a:lnTo>
                <a:lnTo>
                  <a:pt x="16306" y="37429"/>
                </a:lnTo>
                <a:lnTo>
                  <a:pt x="38389" y="37429"/>
                </a:lnTo>
                <a:lnTo>
                  <a:pt x="41269" y="46070"/>
                </a:lnTo>
                <a:lnTo>
                  <a:pt x="43190" y="479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7" name="object 487"/>
          <p:cNvSpPr/>
          <p:nvPr/>
        </p:nvSpPr>
        <p:spPr>
          <a:xfrm>
            <a:off x="3395654" y="3091845"/>
            <a:ext cx="26883" cy="55671"/>
          </a:xfrm>
          <a:custGeom>
            <a:avLst/>
            <a:gdLst/>
            <a:ahLst/>
            <a:cxnLst/>
            <a:rect l="l" t="t" r="r" b="b"/>
            <a:pathLst>
              <a:path w="26883" h="55671">
                <a:moveTo>
                  <a:pt x="13441" y="27828"/>
                </a:moveTo>
                <a:lnTo>
                  <a:pt x="13441" y="10546"/>
                </a:lnTo>
                <a:lnTo>
                  <a:pt x="15361" y="8625"/>
                </a:lnTo>
                <a:lnTo>
                  <a:pt x="17282" y="6705"/>
                </a:lnTo>
                <a:lnTo>
                  <a:pt x="18242" y="6705"/>
                </a:lnTo>
                <a:lnTo>
                  <a:pt x="19202" y="5745"/>
                </a:lnTo>
                <a:lnTo>
                  <a:pt x="24963" y="5745"/>
                </a:lnTo>
                <a:lnTo>
                  <a:pt x="26883" y="6705"/>
                </a:lnTo>
                <a:lnTo>
                  <a:pt x="24963" y="0"/>
                </a:lnTo>
                <a:lnTo>
                  <a:pt x="21122" y="0"/>
                </a:lnTo>
                <a:lnTo>
                  <a:pt x="19202" y="1904"/>
                </a:lnTo>
                <a:lnTo>
                  <a:pt x="17282" y="2865"/>
                </a:lnTo>
                <a:lnTo>
                  <a:pt x="15361" y="4785"/>
                </a:lnTo>
                <a:lnTo>
                  <a:pt x="13441" y="8625"/>
                </a:lnTo>
                <a:lnTo>
                  <a:pt x="13441" y="0"/>
                </a:lnTo>
                <a:lnTo>
                  <a:pt x="11521" y="0"/>
                </a:lnTo>
                <a:lnTo>
                  <a:pt x="0" y="4785"/>
                </a:lnTo>
                <a:lnTo>
                  <a:pt x="960" y="5745"/>
                </a:lnTo>
                <a:lnTo>
                  <a:pt x="1920" y="5745"/>
                </a:lnTo>
                <a:lnTo>
                  <a:pt x="2880" y="4785"/>
                </a:lnTo>
                <a:lnTo>
                  <a:pt x="3840" y="4785"/>
                </a:lnTo>
                <a:lnTo>
                  <a:pt x="4800" y="5745"/>
                </a:lnTo>
                <a:lnTo>
                  <a:pt x="5760" y="5745"/>
                </a:lnTo>
                <a:lnTo>
                  <a:pt x="5760" y="6705"/>
                </a:lnTo>
                <a:lnTo>
                  <a:pt x="6720" y="7665"/>
                </a:lnTo>
                <a:lnTo>
                  <a:pt x="6720" y="51831"/>
                </a:lnTo>
                <a:lnTo>
                  <a:pt x="5760" y="51831"/>
                </a:lnTo>
                <a:lnTo>
                  <a:pt x="5760" y="53751"/>
                </a:lnTo>
                <a:lnTo>
                  <a:pt x="4800" y="53751"/>
                </a:lnTo>
                <a:lnTo>
                  <a:pt x="3840" y="54711"/>
                </a:lnTo>
                <a:lnTo>
                  <a:pt x="0" y="54711"/>
                </a:lnTo>
                <a:lnTo>
                  <a:pt x="0" y="55671"/>
                </a:lnTo>
                <a:lnTo>
                  <a:pt x="20162" y="55671"/>
                </a:lnTo>
                <a:lnTo>
                  <a:pt x="20162" y="54711"/>
                </a:lnTo>
                <a:lnTo>
                  <a:pt x="16322" y="54711"/>
                </a:lnTo>
                <a:lnTo>
                  <a:pt x="15361" y="53751"/>
                </a:lnTo>
                <a:lnTo>
                  <a:pt x="14401" y="53751"/>
                </a:lnTo>
                <a:lnTo>
                  <a:pt x="14401" y="52791"/>
                </a:lnTo>
                <a:lnTo>
                  <a:pt x="13441" y="52791"/>
                </a:lnTo>
                <a:lnTo>
                  <a:pt x="13441" y="27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8" name="object 488"/>
          <p:cNvSpPr/>
          <p:nvPr/>
        </p:nvSpPr>
        <p:spPr>
          <a:xfrm>
            <a:off x="3409096" y="3091845"/>
            <a:ext cx="25923" cy="39349"/>
          </a:xfrm>
          <a:custGeom>
            <a:avLst/>
            <a:gdLst/>
            <a:ahLst/>
            <a:cxnLst/>
            <a:rect l="l" t="t" r="r" b="b"/>
            <a:pathLst>
              <a:path w="25923" h="39349">
                <a:moveTo>
                  <a:pt x="960" y="37429"/>
                </a:moveTo>
                <a:lnTo>
                  <a:pt x="2880" y="38389"/>
                </a:lnTo>
                <a:lnTo>
                  <a:pt x="3840" y="38389"/>
                </a:lnTo>
                <a:lnTo>
                  <a:pt x="4800" y="39349"/>
                </a:lnTo>
                <a:lnTo>
                  <a:pt x="13441" y="39349"/>
                </a:lnTo>
                <a:lnTo>
                  <a:pt x="17282" y="37429"/>
                </a:lnTo>
                <a:lnTo>
                  <a:pt x="20162" y="34549"/>
                </a:lnTo>
                <a:lnTo>
                  <a:pt x="24002" y="29748"/>
                </a:lnTo>
                <a:lnTo>
                  <a:pt x="25923" y="24947"/>
                </a:lnTo>
                <a:lnTo>
                  <a:pt x="25923" y="12466"/>
                </a:lnTo>
                <a:lnTo>
                  <a:pt x="24002" y="7665"/>
                </a:lnTo>
                <a:lnTo>
                  <a:pt x="21122" y="3840"/>
                </a:lnTo>
                <a:lnTo>
                  <a:pt x="19202" y="944"/>
                </a:lnTo>
                <a:lnTo>
                  <a:pt x="15361" y="0"/>
                </a:lnTo>
                <a:lnTo>
                  <a:pt x="11521" y="0"/>
                </a:lnTo>
                <a:lnTo>
                  <a:pt x="13441" y="6705"/>
                </a:lnTo>
                <a:lnTo>
                  <a:pt x="15361" y="8625"/>
                </a:lnTo>
                <a:lnTo>
                  <a:pt x="17282" y="11506"/>
                </a:lnTo>
                <a:lnTo>
                  <a:pt x="18242" y="16306"/>
                </a:lnTo>
                <a:lnTo>
                  <a:pt x="18242" y="26868"/>
                </a:lnTo>
                <a:lnTo>
                  <a:pt x="17282" y="30708"/>
                </a:lnTo>
                <a:lnTo>
                  <a:pt x="15361" y="33588"/>
                </a:lnTo>
                <a:lnTo>
                  <a:pt x="13441" y="35509"/>
                </a:lnTo>
                <a:lnTo>
                  <a:pt x="11521" y="36469"/>
                </a:lnTo>
                <a:lnTo>
                  <a:pt x="4800" y="36469"/>
                </a:lnTo>
                <a:lnTo>
                  <a:pt x="2880" y="35509"/>
                </a:lnTo>
                <a:lnTo>
                  <a:pt x="1920" y="33588"/>
                </a:lnTo>
                <a:lnTo>
                  <a:pt x="960" y="32628"/>
                </a:lnTo>
                <a:lnTo>
                  <a:pt x="0" y="30708"/>
                </a:lnTo>
                <a:lnTo>
                  <a:pt x="0" y="36469"/>
                </a:lnTo>
                <a:lnTo>
                  <a:pt x="960" y="374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9" name="object 489"/>
          <p:cNvSpPr/>
          <p:nvPr/>
        </p:nvSpPr>
        <p:spPr>
          <a:xfrm>
            <a:off x="3451326" y="3091845"/>
            <a:ext cx="25923" cy="39349"/>
          </a:xfrm>
          <a:custGeom>
            <a:avLst/>
            <a:gdLst/>
            <a:ahLst/>
            <a:cxnLst/>
            <a:rect l="l" t="t" r="r" b="b"/>
            <a:pathLst>
              <a:path w="25923" h="39349">
                <a:moveTo>
                  <a:pt x="1920" y="8625"/>
                </a:moveTo>
                <a:lnTo>
                  <a:pt x="3840" y="6705"/>
                </a:lnTo>
                <a:lnTo>
                  <a:pt x="4800" y="6705"/>
                </a:lnTo>
                <a:lnTo>
                  <a:pt x="5760" y="5745"/>
                </a:lnTo>
                <a:lnTo>
                  <a:pt x="10561" y="5745"/>
                </a:lnTo>
                <a:lnTo>
                  <a:pt x="12481" y="6705"/>
                </a:lnTo>
                <a:lnTo>
                  <a:pt x="14401" y="8625"/>
                </a:lnTo>
                <a:lnTo>
                  <a:pt x="17282" y="11506"/>
                </a:lnTo>
                <a:lnTo>
                  <a:pt x="18242" y="16306"/>
                </a:lnTo>
                <a:lnTo>
                  <a:pt x="18242" y="26868"/>
                </a:lnTo>
                <a:lnTo>
                  <a:pt x="17282" y="30708"/>
                </a:lnTo>
                <a:lnTo>
                  <a:pt x="15361" y="33588"/>
                </a:lnTo>
                <a:lnTo>
                  <a:pt x="13441" y="35509"/>
                </a:lnTo>
                <a:lnTo>
                  <a:pt x="11521" y="36469"/>
                </a:lnTo>
                <a:lnTo>
                  <a:pt x="3840" y="36469"/>
                </a:lnTo>
                <a:lnTo>
                  <a:pt x="2880" y="35509"/>
                </a:lnTo>
                <a:lnTo>
                  <a:pt x="975" y="33588"/>
                </a:lnTo>
                <a:lnTo>
                  <a:pt x="0" y="32628"/>
                </a:lnTo>
                <a:lnTo>
                  <a:pt x="0" y="36469"/>
                </a:lnTo>
                <a:lnTo>
                  <a:pt x="975" y="37429"/>
                </a:lnTo>
                <a:lnTo>
                  <a:pt x="1920" y="38389"/>
                </a:lnTo>
                <a:lnTo>
                  <a:pt x="2880" y="38389"/>
                </a:lnTo>
                <a:lnTo>
                  <a:pt x="4800" y="39349"/>
                </a:lnTo>
                <a:lnTo>
                  <a:pt x="13441" y="39349"/>
                </a:lnTo>
                <a:lnTo>
                  <a:pt x="17282" y="37429"/>
                </a:lnTo>
                <a:lnTo>
                  <a:pt x="20162" y="34549"/>
                </a:lnTo>
                <a:lnTo>
                  <a:pt x="24003" y="29748"/>
                </a:lnTo>
                <a:lnTo>
                  <a:pt x="25923" y="24947"/>
                </a:lnTo>
                <a:lnTo>
                  <a:pt x="25923" y="12466"/>
                </a:lnTo>
                <a:lnTo>
                  <a:pt x="24003" y="7665"/>
                </a:lnTo>
                <a:lnTo>
                  <a:pt x="21122" y="3840"/>
                </a:lnTo>
                <a:lnTo>
                  <a:pt x="18242" y="944"/>
                </a:lnTo>
                <a:lnTo>
                  <a:pt x="15361" y="0"/>
                </a:lnTo>
                <a:lnTo>
                  <a:pt x="7696" y="0"/>
                </a:lnTo>
                <a:lnTo>
                  <a:pt x="5760" y="1904"/>
                </a:lnTo>
                <a:lnTo>
                  <a:pt x="3840" y="2865"/>
                </a:lnTo>
                <a:lnTo>
                  <a:pt x="1920" y="4785"/>
                </a:lnTo>
                <a:lnTo>
                  <a:pt x="0" y="8625"/>
                </a:lnTo>
                <a:lnTo>
                  <a:pt x="0" y="10546"/>
                </a:lnTo>
                <a:lnTo>
                  <a:pt x="1920" y="86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0" name="object 490"/>
          <p:cNvSpPr/>
          <p:nvPr/>
        </p:nvSpPr>
        <p:spPr>
          <a:xfrm>
            <a:off x="3437900" y="3091845"/>
            <a:ext cx="19187" cy="55671"/>
          </a:xfrm>
          <a:custGeom>
            <a:avLst/>
            <a:gdLst/>
            <a:ahLst/>
            <a:cxnLst/>
            <a:rect l="l" t="t" r="r" b="b"/>
            <a:pathLst>
              <a:path w="19187" h="55671">
                <a:moveTo>
                  <a:pt x="14401" y="53751"/>
                </a:moveTo>
                <a:lnTo>
                  <a:pt x="13426" y="52791"/>
                </a:lnTo>
                <a:lnTo>
                  <a:pt x="13426" y="0"/>
                </a:lnTo>
                <a:lnTo>
                  <a:pt x="11506" y="0"/>
                </a:lnTo>
                <a:lnTo>
                  <a:pt x="0" y="4785"/>
                </a:lnTo>
                <a:lnTo>
                  <a:pt x="0" y="5745"/>
                </a:lnTo>
                <a:lnTo>
                  <a:pt x="944" y="5745"/>
                </a:lnTo>
                <a:lnTo>
                  <a:pt x="1904" y="4785"/>
                </a:lnTo>
                <a:lnTo>
                  <a:pt x="3840" y="4785"/>
                </a:lnTo>
                <a:lnTo>
                  <a:pt x="4785" y="5745"/>
                </a:lnTo>
                <a:lnTo>
                  <a:pt x="5745" y="5745"/>
                </a:lnTo>
                <a:lnTo>
                  <a:pt x="5745" y="52791"/>
                </a:lnTo>
                <a:lnTo>
                  <a:pt x="4785" y="53751"/>
                </a:lnTo>
                <a:lnTo>
                  <a:pt x="3840" y="54711"/>
                </a:lnTo>
                <a:lnTo>
                  <a:pt x="0" y="54711"/>
                </a:lnTo>
                <a:lnTo>
                  <a:pt x="0" y="55671"/>
                </a:lnTo>
                <a:lnTo>
                  <a:pt x="19187" y="55671"/>
                </a:lnTo>
                <a:lnTo>
                  <a:pt x="19187" y="54711"/>
                </a:lnTo>
                <a:lnTo>
                  <a:pt x="16306" y="54711"/>
                </a:lnTo>
                <a:lnTo>
                  <a:pt x="15346" y="53751"/>
                </a:lnTo>
                <a:lnTo>
                  <a:pt x="14401" y="537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1" name="object 491"/>
          <p:cNvSpPr/>
          <p:nvPr/>
        </p:nvSpPr>
        <p:spPr>
          <a:xfrm>
            <a:off x="3480130" y="3091845"/>
            <a:ext cx="27843" cy="38389"/>
          </a:xfrm>
          <a:custGeom>
            <a:avLst/>
            <a:gdLst/>
            <a:ahLst/>
            <a:cxnLst/>
            <a:rect l="l" t="t" r="r" b="b"/>
            <a:pathLst>
              <a:path w="27843" h="38389">
                <a:moveTo>
                  <a:pt x="21122" y="6705"/>
                </a:moveTo>
                <a:lnTo>
                  <a:pt x="23042" y="7665"/>
                </a:lnTo>
                <a:lnTo>
                  <a:pt x="26883" y="7665"/>
                </a:lnTo>
                <a:lnTo>
                  <a:pt x="26883" y="6705"/>
                </a:lnTo>
                <a:lnTo>
                  <a:pt x="27843" y="5745"/>
                </a:lnTo>
                <a:lnTo>
                  <a:pt x="27843" y="1904"/>
                </a:lnTo>
                <a:lnTo>
                  <a:pt x="26883" y="944"/>
                </a:lnTo>
                <a:lnTo>
                  <a:pt x="25923" y="0"/>
                </a:lnTo>
                <a:lnTo>
                  <a:pt x="19202" y="0"/>
                </a:lnTo>
                <a:lnTo>
                  <a:pt x="16322" y="1904"/>
                </a:lnTo>
                <a:lnTo>
                  <a:pt x="13441" y="7665"/>
                </a:lnTo>
                <a:lnTo>
                  <a:pt x="13441" y="0"/>
                </a:lnTo>
                <a:lnTo>
                  <a:pt x="11521" y="0"/>
                </a:lnTo>
                <a:lnTo>
                  <a:pt x="0" y="3840"/>
                </a:lnTo>
                <a:lnTo>
                  <a:pt x="960" y="5745"/>
                </a:lnTo>
                <a:lnTo>
                  <a:pt x="1920" y="4785"/>
                </a:lnTo>
                <a:lnTo>
                  <a:pt x="4800" y="4785"/>
                </a:lnTo>
                <a:lnTo>
                  <a:pt x="4800" y="5745"/>
                </a:lnTo>
                <a:lnTo>
                  <a:pt x="5760" y="5745"/>
                </a:lnTo>
                <a:lnTo>
                  <a:pt x="5760" y="7665"/>
                </a:lnTo>
                <a:lnTo>
                  <a:pt x="6720" y="8625"/>
                </a:lnTo>
                <a:lnTo>
                  <a:pt x="6720" y="33588"/>
                </a:lnTo>
                <a:lnTo>
                  <a:pt x="5760" y="34549"/>
                </a:lnTo>
                <a:lnTo>
                  <a:pt x="5760" y="35509"/>
                </a:lnTo>
                <a:lnTo>
                  <a:pt x="4800" y="35509"/>
                </a:lnTo>
                <a:lnTo>
                  <a:pt x="3840" y="36469"/>
                </a:lnTo>
                <a:lnTo>
                  <a:pt x="960" y="36469"/>
                </a:lnTo>
                <a:lnTo>
                  <a:pt x="960" y="38389"/>
                </a:lnTo>
                <a:lnTo>
                  <a:pt x="20162" y="38389"/>
                </a:lnTo>
                <a:lnTo>
                  <a:pt x="20162" y="36469"/>
                </a:lnTo>
                <a:lnTo>
                  <a:pt x="17282" y="36469"/>
                </a:lnTo>
                <a:lnTo>
                  <a:pt x="16322" y="35509"/>
                </a:lnTo>
                <a:lnTo>
                  <a:pt x="15361" y="35509"/>
                </a:lnTo>
                <a:lnTo>
                  <a:pt x="14401" y="34549"/>
                </a:lnTo>
                <a:lnTo>
                  <a:pt x="13441" y="32628"/>
                </a:lnTo>
                <a:lnTo>
                  <a:pt x="13441" y="11506"/>
                </a:lnTo>
                <a:lnTo>
                  <a:pt x="14401" y="8625"/>
                </a:lnTo>
                <a:lnTo>
                  <a:pt x="16322" y="6705"/>
                </a:lnTo>
                <a:lnTo>
                  <a:pt x="17282" y="5745"/>
                </a:lnTo>
                <a:lnTo>
                  <a:pt x="18242" y="4785"/>
                </a:lnTo>
                <a:lnTo>
                  <a:pt x="19202" y="4785"/>
                </a:lnTo>
                <a:lnTo>
                  <a:pt x="20162" y="5745"/>
                </a:lnTo>
                <a:lnTo>
                  <a:pt x="21122" y="67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2" name="object 492"/>
          <p:cNvSpPr/>
          <p:nvPr/>
        </p:nvSpPr>
        <p:spPr>
          <a:xfrm>
            <a:off x="3510854" y="3093750"/>
            <a:ext cx="27843" cy="37444"/>
          </a:xfrm>
          <a:custGeom>
            <a:avLst/>
            <a:gdLst/>
            <a:ahLst/>
            <a:cxnLst/>
            <a:rect l="l" t="t" r="r" b="b"/>
            <a:pathLst>
              <a:path w="27843" h="37444">
                <a:moveTo>
                  <a:pt x="27843" y="28803"/>
                </a:moveTo>
                <a:lnTo>
                  <a:pt x="25908" y="31683"/>
                </a:lnTo>
                <a:lnTo>
                  <a:pt x="24002" y="33604"/>
                </a:lnTo>
                <a:lnTo>
                  <a:pt x="22082" y="34564"/>
                </a:lnTo>
                <a:lnTo>
                  <a:pt x="15361" y="34564"/>
                </a:lnTo>
                <a:lnTo>
                  <a:pt x="12481" y="32644"/>
                </a:lnTo>
                <a:lnTo>
                  <a:pt x="10561" y="28803"/>
                </a:lnTo>
                <a:lnTo>
                  <a:pt x="8641" y="24963"/>
                </a:lnTo>
                <a:lnTo>
                  <a:pt x="7680" y="20162"/>
                </a:lnTo>
                <a:lnTo>
                  <a:pt x="7680" y="8641"/>
                </a:lnTo>
                <a:lnTo>
                  <a:pt x="8641" y="0"/>
                </a:lnTo>
                <a:lnTo>
                  <a:pt x="5760" y="1935"/>
                </a:lnTo>
                <a:lnTo>
                  <a:pt x="3840" y="3840"/>
                </a:lnTo>
                <a:lnTo>
                  <a:pt x="1920" y="7680"/>
                </a:lnTo>
                <a:lnTo>
                  <a:pt x="960" y="11521"/>
                </a:lnTo>
                <a:lnTo>
                  <a:pt x="0" y="14401"/>
                </a:lnTo>
                <a:lnTo>
                  <a:pt x="0" y="23042"/>
                </a:lnTo>
                <a:lnTo>
                  <a:pt x="960" y="26883"/>
                </a:lnTo>
                <a:lnTo>
                  <a:pt x="3840" y="30723"/>
                </a:lnTo>
                <a:lnTo>
                  <a:pt x="7680" y="35524"/>
                </a:lnTo>
                <a:lnTo>
                  <a:pt x="11521" y="37444"/>
                </a:lnTo>
                <a:lnTo>
                  <a:pt x="21122" y="37444"/>
                </a:lnTo>
                <a:lnTo>
                  <a:pt x="24002" y="36484"/>
                </a:lnTo>
                <a:lnTo>
                  <a:pt x="26868" y="34564"/>
                </a:lnTo>
                <a:lnTo>
                  <a:pt x="27843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3" name="object 493"/>
          <p:cNvSpPr/>
          <p:nvPr/>
        </p:nvSpPr>
        <p:spPr>
          <a:xfrm>
            <a:off x="3518535" y="3091845"/>
            <a:ext cx="27843" cy="36469"/>
          </a:xfrm>
          <a:custGeom>
            <a:avLst/>
            <a:gdLst/>
            <a:ahLst/>
            <a:cxnLst/>
            <a:rect l="l" t="t" r="r" b="b"/>
            <a:pathLst>
              <a:path w="27843" h="36469">
                <a:moveTo>
                  <a:pt x="6720" y="0"/>
                </a:moveTo>
                <a:lnTo>
                  <a:pt x="3840" y="0"/>
                </a:lnTo>
                <a:lnTo>
                  <a:pt x="960" y="1904"/>
                </a:lnTo>
                <a:lnTo>
                  <a:pt x="0" y="10546"/>
                </a:lnTo>
                <a:lnTo>
                  <a:pt x="960" y="7665"/>
                </a:lnTo>
                <a:lnTo>
                  <a:pt x="1920" y="5745"/>
                </a:lnTo>
                <a:lnTo>
                  <a:pt x="2880" y="4785"/>
                </a:lnTo>
                <a:lnTo>
                  <a:pt x="4800" y="3840"/>
                </a:lnTo>
                <a:lnTo>
                  <a:pt x="5760" y="2865"/>
                </a:lnTo>
                <a:lnTo>
                  <a:pt x="7680" y="1904"/>
                </a:lnTo>
                <a:lnTo>
                  <a:pt x="11506" y="1904"/>
                </a:lnTo>
                <a:lnTo>
                  <a:pt x="14401" y="3840"/>
                </a:lnTo>
                <a:lnTo>
                  <a:pt x="16322" y="5745"/>
                </a:lnTo>
                <a:lnTo>
                  <a:pt x="19187" y="9585"/>
                </a:lnTo>
                <a:lnTo>
                  <a:pt x="20162" y="15346"/>
                </a:lnTo>
                <a:lnTo>
                  <a:pt x="20162" y="30708"/>
                </a:lnTo>
                <a:lnTo>
                  <a:pt x="19187" y="36469"/>
                </a:lnTo>
                <a:lnTo>
                  <a:pt x="22067" y="34549"/>
                </a:lnTo>
                <a:lnTo>
                  <a:pt x="24002" y="32628"/>
                </a:lnTo>
                <a:lnTo>
                  <a:pt x="25907" y="28788"/>
                </a:lnTo>
                <a:lnTo>
                  <a:pt x="27843" y="25907"/>
                </a:lnTo>
                <a:lnTo>
                  <a:pt x="27843" y="14386"/>
                </a:lnTo>
                <a:lnTo>
                  <a:pt x="26868" y="9585"/>
                </a:lnTo>
                <a:lnTo>
                  <a:pt x="24002" y="5745"/>
                </a:lnTo>
                <a:lnTo>
                  <a:pt x="20162" y="1904"/>
                </a:lnTo>
                <a:lnTo>
                  <a:pt x="15346" y="0"/>
                </a:lnTo>
                <a:lnTo>
                  <a:pt x="67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4" name="object 494"/>
          <p:cNvSpPr/>
          <p:nvPr/>
        </p:nvSpPr>
        <p:spPr>
          <a:xfrm>
            <a:off x="3551163" y="3092790"/>
            <a:ext cx="39364" cy="37444"/>
          </a:xfrm>
          <a:custGeom>
            <a:avLst/>
            <a:gdLst/>
            <a:ahLst/>
            <a:cxnLst/>
            <a:rect l="l" t="t" r="r" b="b"/>
            <a:pathLst>
              <a:path w="39364" h="37444">
                <a:moveTo>
                  <a:pt x="9601" y="34564"/>
                </a:moveTo>
                <a:lnTo>
                  <a:pt x="8641" y="34564"/>
                </a:lnTo>
                <a:lnTo>
                  <a:pt x="8641" y="32644"/>
                </a:lnTo>
                <a:lnTo>
                  <a:pt x="9601" y="30723"/>
                </a:lnTo>
                <a:lnTo>
                  <a:pt x="11521" y="28803"/>
                </a:lnTo>
                <a:lnTo>
                  <a:pt x="17282" y="21122"/>
                </a:lnTo>
                <a:lnTo>
                  <a:pt x="23042" y="28803"/>
                </a:lnTo>
                <a:lnTo>
                  <a:pt x="24963" y="31683"/>
                </a:lnTo>
                <a:lnTo>
                  <a:pt x="24963" y="34564"/>
                </a:lnTo>
                <a:lnTo>
                  <a:pt x="24002" y="35524"/>
                </a:lnTo>
                <a:lnTo>
                  <a:pt x="22082" y="35524"/>
                </a:lnTo>
                <a:lnTo>
                  <a:pt x="22082" y="37444"/>
                </a:lnTo>
                <a:lnTo>
                  <a:pt x="39364" y="37444"/>
                </a:lnTo>
                <a:lnTo>
                  <a:pt x="39364" y="35524"/>
                </a:lnTo>
                <a:lnTo>
                  <a:pt x="36484" y="35524"/>
                </a:lnTo>
                <a:lnTo>
                  <a:pt x="35524" y="34564"/>
                </a:lnTo>
                <a:lnTo>
                  <a:pt x="34564" y="33604"/>
                </a:lnTo>
                <a:lnTo>
                  <a:pt x="32644" y="31683"/>
                </a:lnTo>
                <a:lnTo>
                  <a:pt x="30723" y="28803"/>
                </a:lnTo>
                <a:lnTo>
                  <a:pt x="21122" y="15361"/>
                </a:lnTo>
                <a:lnTo>
                  <a:pt x="26883" y="8641"/>
                </a:lnTo>
                <a:lnTo>
                  <a:pt x="28803" y="5760"/>
                </a:lnTo>
                <a:lnTo>
                  <a:pt x="30723" y="2895"/>
                </a:lnTo>
                <a:lnTo>
                  <a:pt x="31683" y="1920"/>
                </a:lnTo>
                <a:lnTo>
                  <a:pt x="32644" y="1920"/>
                </a:lnTo>
                <a:lnTo>
                  <a:pt x="34564" y="960"/>
                </a:lnTo>
                <a:lnTo>
                  <a:pt x="35524" y="960"/>
                </a:lnTo>
                <a:lnTo>
                  <a:pt x="35524" y="0"/>
                </a:lnTo>
                <a:lnTo>
                  <a:pt x="23042" y="0"/>
                </a:lnTo>
                <a:lnTo>
                  <a:pt x="23042" y="960"/>
                </a:lnTo>
                <a:lnTo>
                  <a:pt x="24963" y="960"/>
                </a:lnTo>
                <a:lnTo>
                  <a:pt x="24963" y="1920"/>
                </a:lnTo>
                <a:lnTo>
                  <a:pt x="25923" y="1920"/>
                </a:lnTo>
                <a:lnTo>
                  <a:pt x="25923" y="3840"/>
                </a:lnTo>
                <a:lnTo>
                  <a:pt x="24963" y="5760"/>
                </a:lnTo>
                <a:lnTo>
                  <a:pt x="23042" y="8641"/>
                </a:lnTo>
                <a:lnTo>
                  <a:pt x="19202" y="12481"/>
                </a:lnTo>
                <a:lnTo>
                  <a:pt x="17282" y="8641"/>
                </a:lnTo>
                <a:lnTo>
                  <a:pt x="16322" y="7680"/>
                </a:lnTo>
                <a:lnTo>
                  <a:pt x="16322" y="6720"/>
                </a:lnTo>
                <a:lnTo>
                  <a:pt x="15361" y="6720"/>
                </a:lnTo>
                <a:lnTo>
                  <a:pt x="14401" y="4800"/>
                </a:lnTo>
                <a:lnTo>
                  <a:pt x="14401" y="1920"/>
                </a:lnTo>
                <a:lnTo>
                  <a:pt x="15361" y="960"/>
                </a:lnTo>
                <a:lnTo>
                  <a:pt x="17282" y="960"/>
                </a:lnTo>
                <a:lnTo>
                  <a:pt x="17282" y="0"/>
                </a:lnTo>
                <a:lnTo>
                  <a:pt x="0" y="0"/>
                </a:lnTo>
                <a:lnTo>
                  <a:pt x="0" y="960"/>
                </a:lnTo>
                <a:lnTo>
                  <a:pt x="960" y="960"/>
                </a:lnTo>
                <a:lnTo>
                  <a:pt x="2880" y="1920"/>
                </a:lnTo>
                <a:lnTo>
                  <a:pt x="3840" y="1920"/>
                </a:lnTo>
                <a:lnTo>
                  <a:pt x="4800" y="2895"/>
                </a:lnTo>
                <a:lnTo>
                  <a:pt x="6720" y="4800"/>
                </a:lnTo>
                <a:lnTo>
                  <a:pt x="8641" y="7680"/>
                </a:lnTo>
                <a:lnTo>
                  <a:pt x="15361" y="18242"/>
                </a:lnTo>
                <a:lnTo>
                  <a:pt x="7680" y="28803"/>
                </a:lnTo>
                <a:lnTo>
                  <a:pt x="4800" y="31683"/>
                </a:lnTo>
                <a:lnTo>
                  <a:pt x="3840" y="33604"/>
                </a:lnTo>
                <a:lnTo>
                  <a:pt x="2880" y="34564"/>
                </a:lnTo>
                <a:lnTo>
                  <a:pt x="1920" y="35524"/>
                </a:lnTo>
                <a:lnTo>
                  <a:pt x="0" y="35524"/>
                </a:lnTo>
                <a:lnTo>
                  <a:pt x="0" y="37444"/>
                </a:lnTo>
                <a:lnTo>
                  <a:pt x="12481" y="37444"/>
                </a:lnTo>
                <a:lnTo>
                  <a:pt x="12481" y="35524"/>
                </a:lnTo>
                <a:lnTo>
                  <a:pt x="9601" y="35524"/>
                </a:lnTo>
                <a:lnTo>
                  <a:pt x="9601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5" name="object 495"/>
          <p:cNvSpPr/>
          <p:nvPr/>
        </p:nvSpPr>
        <p:spPr>
          <a:xfrm>
            <a:off x="3599169" y="3071682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0" y="2880"/>
                </a:moveTo>
                <a:lnTo>
                  <a:pt x="0" y="5760"/>
                </a:lnTo>
                <a:lnTo>
                  <a:pt x="960" y="6720"/>
                </a:lnTo>
                <a:lnTo>
                  <a:pt x="1920" y="6720"/>
                </a:lnTo>
                <a:lnTo>
                  <a:pt x="2880" y="7665"/>
                </a:lnTo>
                <a:lnTo>
                  <a:pt x="3840" y="8641"/>
                </a:lnTo>
                <a:lnTo>
                  <a:pt x="5760" y="8641"/>
                </a:lnTo>
                <a:lnTo>
                  <a:pt x="6720" y="7665"/>
                </a:lnTo>
                <a:lnTo>
                  <a:pt x="7680" y="6720"/>
                </a:lnTo>
                <a:lnTo>
                  <a:pt x="8641" y="6720"/>
                </a:lnTo>
                <a:lnTo>
                  <a:pt x="8641" y="1920"/>
                </a:lnTo>
                <a:lnTo>
                  <a:pt x="7680" y="960"/>
                </a:lnTo>
                <a:lnTo>
                  <a:pt x="6720" y="960"/>
                </a:lnTo>
                <a:lnTo>
                  <a:pt x="576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6" name="object 496"/>
          <p:cNvSpPr/>
          <p:nvPr/>
        </p:nvSpPr>
        <p:spPr>
          <a:xfrm>
            <a:off x="3594369" y="3091845"/>
            <a:ext cx="18242" cy="38389"/>
          </a:xfrm>
          <a:custGeom>
            <a:avLst/>
            <a:gdLst/>
            <a:ahLst/>
            <a:cxnLst/>
            <a:rect l="l" t="t" r="r" b="b"/>
            <a:pathLst>
              <a:path w="18242" h="38389">
                <a:moveTo>
                  <a:pt x="10561" y="0"/>
                </a:moveTo>
                <a:lnTo>
                  <a:pt x="0" y="3840"/>
                </a:lnTo>
                <a:lnTo>
                  <a:pt x="0" y="5745"/>
                </a:lnTo>
                <a:lnTo>
                  <a:pt x="960" y="4785"/>
                </a:lnTo>
                <a:lnTo>
                  <a:pt x="3840" y="4785"/>
                </a:lnTo>
                <a:lnTo>
                  <a:pt x="4800" y="5745"/>
                </a:lnTo>
                <a:lnTo>
                  <a:pt x="5760" y="6705"/>
                </a:lnTo>
                <a:lnTo>
                  <a:pt x="5760" y="34549"/>
                </a:lnTo>
                <a:lnTo>
                  <a:pt x="4800" y="35509"/>
                </a:lnTo>
                <a:lnTo>
                  <a:pt x="3840" y="36469"/>
                </a:lnTo>
                <a:lnTo>
                  <a:pt x="0" y="36469"/>
                </a:lnTo>
                <a:lnTo>
                  <a:pt x="0" y="38389"/>
                </a:lnTo>
                <a:lnTo>
                  <a:pt x="18242" y="38389"/>
                </a:lnTo>
                <a:lnTo>
                  <a:pt x="18242" y="36469"/>
                </a:lnTo>
                <a:lnTo>
                  <a:pt x="14401" y="36469"/>
                </a:lnTo>
                <a:lnTo>
                  <a:pt x="14401" y="35509"/>
                </a:lnTo>
                <a:lnTo>
                  <a:pt x="13441" y="35509"/>
                </a:lnTo>
                <a:lnTo>
                  <a:pt x="13441" y="34549"/>
                </a:lnTo>
                <a:lnTo>
                  <a:pt x="12481" y="33588"/>
                </a:lnTo>
                <a:lnTo>
                  <a:pt x="12481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7" name="object 497"/>
          <p:cNvSpPr/>
          <p:nvPr/>
        </p:nvSpPr>
        <p:spPr>
          <a:xfrm>
            <a:off x="3616452" y="3091845"/>
            <a:ext cx="64312" cy="38389"/>
          </a:xfrm>
          <a:custGeom>
            <a:avLst/>
            <a:gdLst/>
            <a:ahLst/>
            <a:cxnLst/>
            <a:rect l="l" t="t" r="r" b="b"/>
            <a:pathLst>
              <a:path w="64312" h="38389">
                <a:moveTo>
                  <a:pt x="58552" y="34549"/>
                </a:moveTo>
                <a:lnTo>
                  <a:pt x="58552" y="10546"/>
                </a:lnTo>
                <a:lnTo>
                  <a:pt x="57591" y="7665"/>
                </a:lnTo>
                <a:lnTo>
                  <a:pt x="57591" y="5745"/>
                </a:lnTo>
                <a:lnTo>
                  <a:pt x="56631" y="3840"/>
                </a:lnTo>
                <a:lnTo>
                  <a:pt x="55671" y="1904"/>
                </a:lnTo>
                <a:lnTo>
                  <a:pt x="53751" y="944"/>
                </a:lnTo>
                <a:lnTo>
                  <a:pt x="51831" y="0"/>
                </a:lnTo>
                <a:lnTo>
                  <a:pt x="44150" y="0"/>
                </a:lnTo>
                <a:lnTo>
                  <a:pt x="42230" y="944"/>
                </a:lnTo>
                <a:lnTo>
                  <a:pt x="40309" y="1904"/>
                </a:lnTo>
                <a:lnTo>
                  <a:pt x="38389" y="3840"/>
                </a:lnTo>
                <a:lnTo>
                  <a:pt x="35509" y="7665"/>
                </a:lnTo>
                <a:lnTo>
                  <a:pt x="34549" y="4785"/>
                </a:lnTo>
                <a:lnTo>
                  <a:pt x="33588" y="2865"/>
                </a:lnTo>
                <a:lnTo>
                  <a:pt x="31683" y="1904"/>
                </a:lnTo>
                <a:lnTo>
                  <a:pt x="29748" y="0"/>
                </a:lnTo>
                <a:lnTo>
                  <a:pt x="22067" y="0"/>
                </a:lnTo>
                <a:lnTo>
                  <a:pt x="20162" y="944"/>
                </a:lnTo>
                <a:lnTo>
                  <a:pt x="19187" y="1904"/>
                </a:lnTo>
                <a:lnTo>
                  <a:pt x="17282" y="2865"/>
                </a:lnTo>
                <a:lnTo>
                  <a:pt x="15346" y="4785"/>
                </a:lnTo>
                <a:lnTo>
                  <a:pt x="12481" y="7665"/>
                </a:lnTo>
                <a:lnTo>
                  <a:pt x="12481" y="0"/>
                </a:lnTo>
                <a:lnTo>
                  <a:pt x="10561" y="0"/>
                </a:lnTo>
                <a:lnTo>
                  <a:pt x="0" y="3840"/>
                </a:lnTo>
                <a:lnTo>
                  <a:pt x="0" y="5745"/>
                </a:lnTo>
                <a:lnTo>
                  <a:pt x="960" y="4785"/>
                </a:lnTo>
                <a:lnTo>
                  <a:pt x="4800" y="4785"/>
                </a:lnTo>
                <a:lnTo>
                  <a:pt x="4800" y="5745"/>
                </a:lnTo>
                <a:lnTo>
                  <a:pt x="5760" y="6705"/>
                </a:lnTo>
                <a:lnTo>
                  <a:pt x="5760" y="34549"/>
                </a:lnTo>
                <a:lnTo>
                  <a:pt x="4800" y="35509"/>
                </a:lnTo>
                <a:lnTo>
                  <a:pt x="3840" y="36469"/>
                </a:lnTo>
                <a:lnTo>
                  <a:pt x="0" y="36469"/>
                </a:lnTo>
                <a:lnTo>
                  <a:pt x="0" y="38389"/>
                </a:lnTo>
                <a:lnTo>
                  <a:pt x="19187" y="38389"/>
                </a:lnTo>
                <a:lnTo>
                  <a:pt x="19187" y="36469"/>
                </a:lnTo>
                <a:lnTo>
                  <a:pt x="14401" y="36469"/>
                </a:lnTo>
                <a:lnTo>
                  <a:pt x="14401" y="35509"/>
                </a:lnTo>
                <a:lnTo>
                  <a:pt x="13441" y="35509"/>
                </a:lnTo>
                <a:lnTo>
                  <a:pt x="13441" y="33588"/>
                </a:lnTo>
                <a:lnTo>
                  <a:pt x="12481" y="32628"/>
                </a:lnTo>
                <a:lnTo>
                  <a:pt x="12481" y="9585"/>
                </a:lnTo>
                <a:lnTo>
                  <a:pt x="14401" y="7665"/>
                </a:lnTo>
                <a:lnTo>
                  <a:pt x="15346" y="6705"/>
                </a:lnTo>
                <a:lnTo>
                  <a:pt x="18227" y="5745"/>
                </a:lnTo>
                <a:lnTo>
                  <a:pt x="19187" y="4785"/>
                </a:lnTo>
                <a:lnTo>
                  <a:pt x="25908" y="4785"/>
                </a:lnTo>
                <a:lnTo>
                  <a:pt x="27843" y="6705"/>
                </a:lnTo>
                <a:lnTo>
                  <a:pt x="28788" y="8625"/>
                </a:lnTo>
                <a:lnTo>
                  <a:pt x="28788" y="33588"/>
                </a:lnTo>
                <a:lnTo>
                  <a:pt x="27843" y="34549"/>
                </a:lnTo>
                <a:lnTo>
                  <a:pt x="27843" y="35509"/>
                </a:lnTo>
                <a:lnTo>
                  <a:pt x="26868" y="35509"/>
                </a:lnTo>
                <a:lnTo>
                  <a:pt x="25908" y="36469"/>
                </a:lnTo>
                <a:lnTo>
                  <a:pt x="23027" y="36469"/>
                </a:lnTo>
                <a:lnTo>
                  <a:pt x="23027" y="38389"/>
                </a:lnTo>
                <a:lnTo>
                  <a:pt x="41269" y="38389"/>
                </a:lnTo>
                <a:lnTo>
                  <a:pt x="41269" y="36469"/>
                </a:lnTo>
                <a:lnTo>
                  <a:pt x="37429" y="36469"/>
                </a:lnTo>
                <a:lnTo>
                  <a:pt x="36469" y="35509"/>
                </a:lnTo>
                <a:lnTo>
                  <a:pt x="36469" y="34549"/>
                </a:lnTo>
                <a:lnTo>
                  <a:pt x="35509" y="33588"/>
                </a:lnTo>
                <a:lnTo>
                  <a:pt x="35509" y="9585"/>
                </a:lnTo>
                <a:lnTo>
                  <a:pt x="37429" y="7665"/>
                </a:lnTo>
                <a:lnTo>
                  <a:pt x="39349" y="6705"/>
                </a:lnTo>
                <a:lnTo>
                  <a:pt x="41269" y="5745"/>
                </a:lnTo>
                <a:lnTo>
                  <a:pt x="42230" y="4785"/>
                </a:lnTo>
                <a:lnTo>
                  <a:pt x="47990" y="4785"/>
                </a:lnTo>
                <a:lnTo>
                  <a:pt x="48950" y="5745"/>
                </a:lnTo>
                <a:lnTo>
                  <a:pt x="50871" y="6705"/>
                </a:lnTo>
                <a:lnTo>
                  <a:pt x="50871" y="8625"/>
                </a:lnTo>
                <a:lnTo>
                  <a:pt x="51831" y="10546"/>
                </a:lnTo>
                <a:lnTo>
                  <a:pt x="51831" y="33588"/>
                </a:lnTo>
                <a:lnTo>
                  <a:pt x="50871" y="34549"/>
                </a:lnTo>
                <a:lnTo>
                  <a:pt x="50871" y="35509"/>
                </a:lnTo>
                <a:lnTo>
                  <a:pt x="49911" y="35509"/>
                </a:lnTo>
                <a:lnTo>
                  <a:pt x="48950" y="36469"/>
                </a:lnTo>
                <a:lnTo>
                  <a:pt x="45110" y="36469"/>
                </a:lnTo>
                <a:lnTo>
                  <a:pt x="45110" y="38389"/>
                </a:lnTo>
                <a:lnTo>
                  <a:pt x="64312" y="38389"/>
                </a:lnTo>
                <a:lnTo>
                  <a:pt x="64312" y="36469"/>
                </a:lnTo>
                <a:lnTo>
                  <a:pt x="60472" y="36469"/>
                </a:lnTo>
                <a:lnTo>
                  <a:pt x="59512" y="35509"/>
                </a:lnTo>
                <a:lnTo>
                  <a:pt x="58552" y="345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8" name="object 498"/>
          <p:cNvSpPr/>
          <p:nvPr/>
        </p:nvSpPr>
        <p:spPr>
          <a:xfrm>
            <a:off x="3683645" y="3091845"/>
            <a:ext cx="34564" cy="39349"/>
          </a:xfrm>
          <a:custGeom>
            <a:avLst/>
            <a:gdLst/>
            <a:ahLst/>
            <a:cxnLst/>
            <a:rect l="l" t="t" r="r" b="b"/>
            <a:pathLst>
              <a:path w="34564" h="39349">
                <a:moveTo>
                  <a:pt x="34564" y="30708"/>
                </a:moveTo>
                <a:lnTo>
                  <a:pt x="32644" y="31668"/>
                </a:lnTo>
                <a:lnTo>
                  <a:pt x="31683" y="33588"/>
                </a:lnTo>
                <a:lnTo>
                  <a:pt x="28803" y="33588"/>
                </a:lnTo>
                <a:lnTo>
                  <a:pt x="28803" y="32628"/>
                </a:lnTo>
                <a:lnTo>
                  <a:pt x="27843" y="32628"/>
                </a:lnTo>
                <a:lnTo>
                  <a:pt x="27843" y="6705"/>
                </a:lnTo>
                <a:lnTo>
                  <a:pt x="26883" y="4785"/>
                </a:lnTo>
                <a:lnTo>
                  <a:pt x="25923" y="3840"/>
                </a:lnTo>
                <a:lnTo>
                  <a:pt x="24963" y="1904"/>
                </a:lnTo>
                <a:lnTo>
                  <a:pt x="23042" y="944"/>
                </a:lnTo>
                <a:lnTo>
                  <a:pt x="21122" y="0"/>
                </a:lnTo>
                <a:lnTo>
                  <a:pt x="10561" y="0"/>
                </a:lnTo>
                <a:lnTo>
                  <a:pt x="7680" y="944"/>
                </a:lnTo>
                <a:lnTo>
                  <a:pt x="4800" y="2865"/>
                </a:lnTo>
                <a:lnTo>
                  <a:pt x="2880" y="4785"/>
                </a:lnTo>
                <a:lnTo>
                  <a:pt x="1920" y="6705"/>
                </a:lnTo>
                <a:lnTo>
                  <a:pt x="1920" y="11506"/>
                </a:lnTo>
                <a:lnTo>
                  <a:pt x="2880" y="11506"/>
                </a:lnTo>
                <a:lnTo>
                  <a:pt x="2880" y="12466"/>
                </a:lnTo>
                <a:lnTo>
                  <a:pt x="3840" y="13426"/>
                </a:lnTo>
                <a:lnTo>
                  <a:pt x="5760" y="13426"/>
                </a:lnTo>
                <a:lnTo>
                  <a:pt x="6720" y="12466"/>
                </a:lnTo>
                <a:lnTo>
                  <a:pt x="7680" y="11506"/>
                </a:lnTo>
                <a:lnTo>
                  <a:pt x="8641" y="10546"/>
                </a:lnTo>
                <a:lnTo>
                  <a:pt x="8641" y="4785"/>
                </a:lnTo>
                <a:lnTo>
                  <a:pt x="9601" y="3840"/>
                </a:lnTo>
                <a:lnTo>
                  <a:pt x="10561" y="2865"/>
                </a:lnTo>
                <a:lnTo>
                  <a:pt x="12481" y="1904"/>
                </a:lnTo>
                <a:lnTo>
                  <a:pt x="16322" y="1904"/>
                </a:lnTo>
                <a:lnTo>
                  <a:pt x="18242" y="2865"/>
                </a:lnTo>
                <a:lnTo>
                  <a:pt x="19202" y="3840"/>
                </a:lnTo>
                <a:lnTo>
                  <a:pt x="20162" y="5745"/>
                </a:lnTo>
                <a:lnTo>
                  <a:pt x="21122" y="7665"/>
                </a:lnTo>
                <a:lnTo>
                  <a:pt x="21122" y="13426"/>
                </a:lnTo>
                <a:lnTo>
                  <a:pt x="14401" y="15346"/>
                </a:lnTo>
                <a:lnTo>
                  <a:pt x="9601" y="17266"/>
                </a:lnTo>
                <a:lnTo>
                  <a:pt x="8641" y="23027"/>
                </a:lnTo>
                <a:lnTo>
                  <a:pt x="9601" y="22067"/>
                </a:lnTo>
                <a:lnTo>
                  <a:pt x="10561" y="20147"/>
                </a:lnTo>
                <a:lnTo>
                  <a:pt x="13441" y="19187"/>
                </a:lnTo>
                <a:lnTo>
                  <a:pt x="14401" y="18227"/>
                </a:lnTo>
                <a:lnTo>
                  <a:pt x="17282" y="17266"/>
                </a:lnTo>
                <a:lnTo>
                  <a:pt x="21122" y="15346"/>
                </a:lnTo>
                <a:lnTo>
                  <a:pt x="21122" y="29748"/>
                </a:lnTo>
                <a:lnTo>
                  <a:pt x="17282" y="32628"/>
                </a:lnTo>
                <a:lnTo>
                  <a:pt x="14401" y="34549"/>
                </a:lnTo>
                <a:lnTo>
                  <a:pt x="11521" y="34549"/>
                </a:lnTo>
                <a:lnTo>
                  <a:pt x="9601" y="33588"/>
                </a:lnTo>
                <a:lnTo>
                  <a:pt x="8641" y="32628"/>
                </a:lnTo>
                <a:lnTo>
                  <a:pt x="7680" y="30708"/>
                </a:lnTo>
                <a:lnTo>
                  <a:pt x="6720" y="29748"/>
                </a:lnTo>
                <a:lnTo>
                  <a:pt x="6720" y="19187"/>
                </a:lnTo>
                <a:lnTo>
                  <a:pt x="4800" y="21107"/>
                </a:lnTo>
                <a:lnTo>
                  <a:pt x="2880" y="23027"/>
                </a:lnTo>
                <a:lnTo>
                  <a:pt x="960" y="24947"/>
                </a:lnTo>
                <a:lnTo>
                  <a:pt x="960" y="25907"/>
                </a:lnTo>
                <a:lnTo>
                  <a:pt x="0" y="27828"/>
                </a:lnTo>
                <a:lnTo>
                  <a:pt x="0" y="32628"/>
                </a:lnTo>
                <a:lnTo>
                  <a:pt x="960" y="34549"/>
                </a:lnTo>
                <a:lnTo>
                  <a:pt x="2880" y="36469"/>
                </a:lnTo>
                <a:lnTo>
                  <a:pt x="4800" y="38389"/>
                </a:lnTo>
                <a:lnTo>
                  <a:pt x="6720" y="39349"/>
                </a:lnTo>
                <a:lnTo>
                  <a:pt x="10561" y="39349"/>
                </a:lnTo>
                <a:lnTo>
                  <a:pt x="12481" y="38389"/>
                </a:lnTo>
                <a:lnTo>
                  <a:pt x="13441" y="38389"/>
                </a:lnTo>
                <a:lnTo>
                  <a:pt x="14401" y="37429"/>
                </a:lnTo>
                <a:lnTo>
                  <a:pt x="17282" y="35509"/>
                </a:lnTo>
                <a:lnTo>
                  <a:pt x="21122" y="32628"/>
                </a:lnTo>
                <a:lnTo>
                  <a:pt x="21122" y="36469"/>
                </a:lnTo>
                <a:lnTo>
                  <a:pt x="22082" y="37429"/>
                </a:lnTo>
                <a:lnTo>
                  <a:pt x="23042" y="38389"/>
                </a:lnTo>
                <a:lnTo>
                  <a:pt x="24003" y="39349"/>
                </a:lnTo>
                <a:lnTo>
                  <a:pt x="27843" y="39349"/>
                </a:lnTo>
                <a:lnTo>
                  <a:pt x="31683" y="36469"/>
                </a:lnTo>
                <a:lnTo>
                  <a:pt x="34564" y="32628"/>
                </a:lnTo>
                <a:lnTo>
                  <a:pt x="34564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9" name="object 499"/>
          <p:cNvSpPr/>
          <p:nvPr/>
        </p:nvSpPr>
        <p:spPr>
          <a:xfrm>
            <a:off x="3690366" y="3109112"/>
            <a:ext cx="2880" cy="10561"/>
          </a:xfrm>
          <a:custGeom>
            <a:avLst/>
            <a:gdLst/>
            <a:ahLst/>
            <a:cxnLst/>
            <a:rect l="l" t="t" r="r" b="b"/>
            <a:pathLst>
              <a:path w="2880" h="10561">
                <a:moveTo>
                  <a:pt x="0" y="10561"/>
                </a:moveTo>
                <a:lnTo>
                  <a:pt x="0" y="8641"/>
                </a:lnTo>
                <a:lnTo>
                  <a:pt x="960" y="6720"/>
                </a:lnTo>
                <a:lnTo>
                  <a:pt x="1920" y="5760"/>
                </a:lnTo>
                <a:lnTo>
                  <a:pt x="2880" y="0"/>
                </a:lnTo>
                <a:lnTo>
                  <a:pt x="0" y="1920"/>
                </a:lnTo>
                <a:lnTo>
                  <a:pt x="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0" name="object 500"/>
          <p:cNvSpPr/>
          <p:nvPr/>
        </p:nvSpPr>
        <p:spPr>
          <a:xfrm>
            <a:off x="3719169" y="3080324"/>
            <a:ext cx="22067" cy="49910"/>
          </a:xfrm>
          <a:custGeom>
            <a:avLst/>
            <a:gdLst/>
            <a:ahLst/>
            <a:cxnLst/>
            <a:rect l="l" t="t" r="r" b="b"/>
            <a:pathLst>
              <a:path w="22067" h="49910">
                <a:moveTo>
                  <a:pt x="16322" y="45110"/>
                </a:moveTo>
                <a:lnTo>
                  <a:pt x="14386" y="45110"/>
                </a:lnTo>
                <a:lnTo>
                  <a:pt x="13426" y="44150"/>
                </a:lnTo>
                <a:lnTo>
                  <a:pt x="12481" y="43190"/>
                </a:lnTo>
                <a:lnTo>
                  <a:pt x="12481" y="15361"/>
                </a:lnTo>
                <a:lnTo>
                  <a:pt x="21107" y="15361"/>
                </a:lnTo>
                <a:lnTo>
                  <a:pt x="21107" y="12466"/>
                </a:lnTo>
                <a:lnTo>
                  <a:pt x="12481" y="12466"/>
                </a:lnTo>
                <a:lnTo>
                  <a:pt x="12481" y="0"/>
                </a:lnTo>
                <a:lnTo>
                  <a:pt x="11521" y="0"/>
                </a:lnTo>
                <a:lnTo>
                  <a:pt x="9601" y="2865"/>
                </a:lnTo>
                <a:lnTo>
                  <a:pt x="8641" y="4800"/>
                </a:lnTo>
                <a:lnTo>
                  <a:pt x="8641" y="5745"/>
                </a:lnTo>
                <a:lnTo>
                  <a:pt x="7680" y="7680"/>
                </a:lnTo>
                <a:lnTo>
                  <a:pt x="5760" y="9585"/>
                </a:lnTo>
                <a:lnTo>
                  <a:pt x="3840" y="10546"/>
                </a:lnTo>
                <a:lnTo>
                  <a:pt x="2880" y="12466"/>
                </a:lnTo>
                <a:lnTo>
                  <a:pt x="960" y="13426"/>
                </a:lnTo>
                <a:lnTo>
                  <a:pt x="0" y="13426"/>
                </a:lnTo>
                <a:lnTo>
                  <a:pt x="0" y="15361"/>
                </a:lnTo>
                <a:lnTo>
                  <a:pt x="5760" y="15361"/>
                </a:lnTo>
                <a:lnTo>
                  <a:pt x="5760" y="45110"/>
                </a:lnTo>
                <a:lnTo>
                  <a:pt x="6705" y="46070"/>
                </a:lnTo>
                <a:lnTo>
                  <a:pt x="6705" y="47990"/>
                </a:lnTo>
                <a:lnTo>
                  <a:pt x="7680" y="48950"/>
                </a:lnTo>
                <a:lnTo>
                  <a:pt x="8641" y="48950"/>
                </a:lnTo>
                <a:lnTo>
                  <a:pt x="10546" y="49910"/>
                </a:lnTo>
                <a:lnTo>
                  <a:pt x="16322" y="49910"/>
                </a:lnTo>
                <a:lnTo>
                  <a:pt x="18227" y="47990"/>
                </a:lnTo>
                <a:lnTo>
                  <a:pt x="20162" y="47030"/>
                </a:lnTo>
                <a:lnTo>
                  <a:pt x="21107" y="45110"/>
                </a:lnTo>
                <a:lnTo>
                  <a:pt x="22067" y="42230"/>
                </a:lnTo>
                <a:lnTo>
                  <a:pt x="21107" y="42230"/>
                </a:lnTo>
                <a:lnTo>
                  <a:pt x="20162" y="43190"/>
                </a:lnTo>
                <a:lnTo>
                  <a:pt x="19202" y="44150"/>
                </a:lnTo>
                <a:lnTo>
                  <a:pt x="18227" y="45110"/>
                </a:lnTo>
                <a:lnTo>
                  <a:pt x="16322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1" name="object 501"/>
          <p:cNvSpPr/>
          <p:nvPr/>
        </p:nvSpPr>
        <p:spPr>
          <a:xfrm>
            <a:off x="3748918" y="3071682"/>
            <a:ext cx="7680" cy="8641"/>
          </a:xfrm>
          <a:custGeom>
            <a:avLst/>
            <a:gdLst/>
            <a:ahLst/>
            <a:cxnLst/>
            <a:rect l="l" t="t" r="r" b="b"/>
            <a:pathLst>
              <a:path w="7680" h="8641">
                <a:moveTo>
                  <a:pt x="960" y="6720"/>
                </a:moveTo>
                <a:lnTo>
                  <a:pt x="1920" y="7665"/>
                </a:lnTo>
                <a:lnTo>
                  <a:pt x="2880" y="8641"/>
                </a:lnTo>
                <a:lnTo>
                  <a:pt x="4800" y="8641"/>
                </a:lnTo>
                <a:lnTo>
                  <a:pt x="5760" y="7665"/>
                </a:lnTo>
                <a:lnTo>
                  <a:pt x="6720" y="6720"/>
                </a:lnTo>
                <a:lnTo>
                  <a:pt x="7680" y="6720"/>
                </a:lnTo>
                <a:lnTo>
                  <a:pt x="7680" y="1920"/>
                </a:lnTo>
                <a:lnTo>
                  <a:pt x="6720" y="960"/>
                </a:lnTo>
                <a:lnTo>
                  <a:pt x="5760" y="960"/>
                </a:lnTo>
                <a:lnTo>
                  <a:pt x="480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6720"/>
                </a:lnTo>
                <a:lnTo>
                  <a:pt x="9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2" name="object 502"/>
          <p:cNvSpPr/>
          <p:nvPr/>
        </p:nvSpPr>
        <p:spPr>
          <a:xfrm>
            <a:off x="3743157" y="3091845"/>
            <a:ext cx="18242" cy="38389"/>
          </a:xfrm>
          <a:custGeom>
            <a:avLst/>
            <a:gdLst/>
            <a:ahLst/>
            <a:cxnLst/>
            <a:rect l="l" t="t" r="r" b="b"/>
            <a:pathLst>
              <a:path w="18242" h="38389">
                <a:moveTo>
                  <a:pt x="18242" y="38389"/>
                </a:moveTo>
                <a:lnTo>
                  <a:pt x="18242" y="36469"/>
                </a:lnTo>
                <a:lnTo>
                  <a:pt x="15361" y="36469"/>
                </a:lnTo>
                <a:lnTo>
                  <a:pt x="14401" y="35509"/>
                </a:lnTo>
                <a:lnTo>
                  <a:pt x="13441" y="35509"/>
                </a:lnTo>
                <a:lnTo>
                  <a:pt x="13441" y="0"/>
                </a:lnTo>
                <a:lnTo>
                  <a:pt x="11521" y="0"/>
                </a:lnTo>
                <a:lnTo>
                  <a:pt x="0" y="3840"/>
                </a:lnTo>
                <a:lnTo>
                  <a:pt x="0" y="5745"/>
                </a:lnTo>
                <a:lnTo>
                  <a:pt x="1920" y="4785"/>
                </a:lnTo>
                <a:lnTo>
                  <a:pt x="4800" y="4785"/>
                </a:lnTo>
                <a:lnTo>
                  <a:pt x="4800" y="5745"/>
                </a:lnTo>
                <a:lnTo>
                  <a:pt x="5760" y="5745"/>
                </a:lnTo>
                <a:lnTo>
                  <a:pt x="5760" y="34549"/>
                </a:lnTo>
                <a:lnTo>
                  <a:pt x="4800" y="35509"/>
                </a:lnTo>
                <a:lnTo>
                  <a:pt x="3840" y="36469"/>
                </a:lnTo>
                <a:lnTo>
                  <a:pt x="0" y="36469"/>
                </a:lnTo>
                <a:lnTo>
                  <a:pt x="0" y="38389"/>
                </a:lnTo>
                <a:lnTo>
                  <a:pt x="18242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3" name="object 503"/>
          <p:cNvSpPr/>
          <p:nvPr/>
        </p:nvSpPr>
        <p:spPr>
          <a:xfrm>
            <a:off x="3766200" y="3091845"/>
            <a:ext cx="36484" cy="39349"/>
          </a:xfrm>
          <a:custGeom>
            <a:avLst/>
            <a:gdLst/>
            <a:ahLst/>
            <a:cxnLst/>
            <a:rect l="l" t="t" r="r" b="b"/>
            <a:pathLst>
              <a:path w="36484" h="39349">
                <a:moveTo>
                  <a:pt x="0" y="20147"/>
                </a:moveTo>
                <a:lnTo>
                  <a:pt x="0" y="24947"/>
                </a:lnTo>
                <a:lnTo>
                  <a:pt x="1920" y="28788"/>
                </a:lnTo>
                <a:lnTo>
                  <a:pt x="4800" y="32628"/>
                </a:lnTo>
                <a:lnTo>
                  <a:pt x="7680" y="37429"/>
                </a:lnTo>
                <a:lnTo>
                  <a:pt x="12481" y="39349"/>
                </a:lnTo>
                <a:lnTo>
                  <a:pt x="18242" y="39349"/>
                </a:lnTo>
                <a:lnTo>
                  <a:pt x="13441" y="34549"/>
                </a:lnTo>
                <a:lnTo>
                  <a:pt x="11521" y="30708"/>
                </a:lnTo>
                <a:lnTo>
                  <a:pt x="8641" y="26868"/>
                </a:lnTo>
                <a:lnTo>
                  <a:pt x="7680" y="22067"/>
                </a:lnTo>
                <a:lnTo>
                  <a:pt x="7680" y="13426"/>
                </a:lnTo>
                <a:lnTo>
                  <a:pt x="8641" y="10546"/>
                </a:lnTo>
                <a:lnTo>
                  <a:pt x="9601" y="7665"/>
                </a:lnTo>
                <a:lnTo>
                  <a:pt x="10561" y="5745"/>
                </a:lnTo>
                <a:lnTo>
                  <a:pt x="11521" y="4785"/>
                </a:lnTo>
                <a:lnTo>
                  <a:pt x="12481" y="3840"/>
                </a:lnTo>
                <a:lnTo>
                  <a:pt x="14401" y="2865"/>
                </a:lnTo>
                <a:lnTo>
                  <a:pt x="15361" y="1904"/>
                </a:lnTo>
                <a:lnTo>
                  <a:pt x="20162" y="1904"/>
                </a:lnTo>
                <a:lnTo>
                  <a:pt x="23042" y="3840"/>
                </a:lnTo>
                <a:lnTo>
                  <a:pt x="24963" y="5745"/>
                </a:lnTo>
                <a:lnTo>
                  <a:pt x="27843" y="9585"/>
                </a:lnTo>
                <a:lnTo>
                  <a:pt x="28803" y="15346"/>
                </a:lnTo>
                <a:lnTo>
                  <a:pt x="28803" y="26868"/>
                </a:lnTo>
                <a:lnTo>
                  <a:pt x="27843" y="30708"/>
                </a:lnTo>
                <a:lnTo>
                  <a:pt x="27843" y="36469"/>
                </a:lnTo>
                <a:lnTo>
                  <a:pt x="30723" y="34549"/>
                </a:lnTo>
                <a:lnTo>
                  <a:pt x="32644" y="32628"/>
                </a:lnTo>
                <a:lnTo>
                  <a:pt x="33604" y="28788"/>
                </a:lnTo>
                <a:lnTo>
                  <a:pt x="35524" y="25907"/>
                </a:lnTo>
                <a:lnTo>
                  <a:pt x="36484" y="22067"/>
                </a:lnTo>
                <a:lnTo>
                  <a:pt x="36484" y="14386"/>
                </a:lnTo>
                <a:lnTo>
                  <a:pt x="34564" y="9585"/>
                </a:lnTo>
                <a:lnTo>
                  <a:pt x="31683" y="5745"/>
                </a:lnTo>
                <a:lnTo>
                  <a:pt x="28803" y="1904"/>
                </a:lnTo>
                <a:lnTo>
                  <a:pt x="24003" y="0"/>
                </a:lnTo>
                <a:lnTo>
                  <a:pt x="12481" y="0"/>
                </a:lnTo>
                <a:lnTo>
                  <a:pt x="9601" y="1904"/>
                </a:lnTo>
                <a:lnTo>
                  <a:pt x="6720" y="3840"/>
                </a:lnTo>
                <a:lnTo>
                  <a:pt x="4800" y="5745"/>
                </a:lnTo>
                <a:lnTo>
                  <a:pt x="2880" y="9585"/>
                </a:lnTo>
                <a:lnTo>
                  <a:pt x="960" y="13426"/>
                </a:lnTo>
                <a:lnTo>
                  <a:pt x="0" y="16306"/>
                </a:lnTo>
                <a:lnTo>
                  <a:pt x="0" y="201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4" name="object 504"/>
          <p:cNvSpPr/>
          <p:nvPr/>
        </p:nvSpPr>
        <p:spPr>
          <a:xfrm>
            <a:off x="3779641" y="3122554"/>
            <a:ext cx="14401" cy="8641"/>
          </a:xfrm>
          <a:custGeom>
            <a:avLst/>
            <a:gdLst/>
            <a:ahLst/>
            <a:cxnLst/>
            <a:rect l="l" t="t" r="r" b="b"/>
            <a:pathLst>
              <a:path w="14401" h="8641">
                <a:moveTo>
                  <a:pt x="14401" y="0"/>
                </a:moveTo>
                <a:lnTo>
                  <a:pt x="12481" y="2880"/>
                </a:lnTo>
                <a:lnTo>
                  <a:pt x="11521" y="4800"/>
                </a:lnTo>
                <a:lnTo>
                  <a:pt x="8641" y="5760"/>
                </a:lnTo>
                <a:lnTo>
                  <a:pt x="2880" y="5760"/>
                </a:lnTo>
                <a:lnTo>
                  <a:pt x="0" y="3840"/>
                </a:lnTo>
                <a:lnTo>
                  <a:pt x="4800" y="8641"/>
                </a:lnTo>
                <a:lnTo>
                  <a:pt x="7680" y="8641"/>
                </a:lnTo>
                <a:lnTo>
                  <a:pt x="11521" y="7680"/>
                </a:lnTo>
                <a:lnTo>
                  <a:pt x="14401" y="5760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5" name="object 505"/>
          <p:cNvSpPr/>
          <p:nvPr/>
        </p:nvSpPr>
        <p:spPr>
          <a:xfrm>
            <a:off x="3805565" y="3091845"/>
            <a:ext cx="41269" cy="38389"/>
          </a:xfrm>
          <a:custGeom>
            <a:avLst/>
            <a:gdLst/>
            <a:ahLst/>
            <a:cxnLst/>
            <a:rect l="l" t="t" r="r" b="b"/>
            <a:pathLst>
              <a:path w="41269" h="38389">
                <a:moveTo>
                  <a:pt x="19202" y="38389"/>
                </a:moveTo>
                <a:lnTo>
                  <a:pt x="19202" y="36469"/>
                </a:lnTo>
                <a:lnTo>
                  <a:pt x="15361" y="36469"/>
                </a:lnTo>
                <a:lnTo>
                  <a:pt x="14401" y="35509"/>
                </a:lnTo>
                <a:lnTo>
                  <a:pt x="14401" y="34549"/>
                </a:lnTo>
                <a:lnTo>
                  <a:pt x="13441" y="33588"/>
                </a:lnTo>
                <a:lnTo>
                  <a:pt x="13441" y="9585"/>
                </a:lnTo>
                <a:lnTo>
                  <a:pt x="16322" y="6705"/>
                </a:lnTo>
                <a:lnTo>
                  <a:pt x="20162" y="4785"/>
                </a:lnTo>
                <a:lnTo>
                  <a:pt x="24947" y="4785"/>
                </a:lnTo>
                <a:lnTo>
                  <a:pt x="26883" y="5745"/>
                </a:lnTo>
                <a:lnTo>
                  <a:pt x="27843" y="6705"/>
                </a:lnTo>
                <a:lnTo>
                  <a:pt x="28788" y="8625"/>
                </a:lnTo>
                <a:lnTo>
                  <a:pt x="28788" y="34549"/>
                </a:lnTo>
                <a:lnTo>
                  <a:pt x="27843" y="35509"/>
                </a:lnTo>
                <a:lnTo>
                  <a:pt x="26883" y="36469"/>
                </a:lnTo>
                <a:lnTo>
                  <a:pt x="23042" y="36469"/>
                </a:lnTo>
                <a:lnTo>
                  <a:pt x="23042" y="38389"/>
                </a:lnTo>
                <a:lnTo>
                  <a:pt x="41269" y="38389"/>
                </a:lnTo>
                <a:lnTo>
                  <a:pt x="41269" y="36469"/>
                </a:lnTo>
                <a:lnTo>
                  <a:pt x="37429" y="36469"/>
                </a:lnTo>
                <a:lnTo>
                  <a:pt x="37429" y="35509"/>
                </a:lnTo>
                <a:lnTo>
                  <a:pt x="36469" y="35509"/>
                </a:lnTo>
                <a:lnTo>
                  <a:pt x="36469" y="33588"/>
                </a:lnTo>
                <a:lnTo>
                  <a:pt x="35509" y="31668"/>
                </a:lnTo>
                <a:lnTo>
                  <a:pt x="35509" y="7665"/>
                </a:lnTo>
                <a:lnTo>
                  <a:pt x="34564" y="5745"/>
                </a:lnTo>
                <a:lnTo>
                  <a:pt x="33588" y="3840"/>
                </a:lnTo>
                <a:lnTo>
                  <a:pt x="32628" y="1904"/>
                </a:lnTo>
                <a:lnTo>
                  <a:pt x="31683" y="944"/>
                </a:lnTo>
                <a:lnTo>
                  <a:pt x="29748" y="0"/>
                </a:lnTo>
                <a:lnTo>
                  <a:pt x="22067" y="0"/>
                </a:lnTo>
                <a:lnTo>
                  <a:pt x="18227" y="1904"/>
                </a:lnTo>
                <a:lnTo>
                  <a:pt x="13441" y="7665"/>
                </a:lnTo>
                <a:lnTo>
                  <a:pt x="13441" y="0"/>
                </a:lnTo>
                <a:lnTo>
                  <a:pt x="11521" y="0"/>
                </a:lnTo>
                <a:lnTo>
                  <a:pt x="0" y="3840"/>
                </a:lnTo>
                <a:lnTo>
                  <a:pt x="960" y="5745"/>
                </a:lnTo>
                <a:lnTo>
                  <a:pt x="1920" y="4785"/>
                </a:lnTo>
                <a:lnTo>
                  <a:pt x="4800" y="4785"/>
                </a:lnTo>
                <a:lnTo>
                  <a:pt x="5760" y="5745"/>
                </a:lnTo>
                <a:lnTo>
                  <a:pt x="6720" y="6705"/>
                </a:lnTo>
                <a:lnTo>
                  <a:pt x="6720" y="34549"/>
                </a:lnTo>
                <a:lnTo>
                  <a:pt x="5760" y="35509"/>
                </a:lnTo>
                <a:lnTo>
                  <a:pt x="4800" y="36469"/>
                </a:lnTo>
                <a:lnTo>
                  <a:pt x="960" y="36469"/>
                </a:lnTo>
                <a:lnTo>
                  <a:pt x="960" y="38389"/>
                </a:lnTo>
                <a:lnTo>
                  <a:pt x="19202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6" name="object 506"/>
          <p:cNvSpPr/>
          <p:nvPr/>
        </p:nvSpPr>
        <p:spPr>
          <a:xfrm>
            <a:off x="3877558" y="3091845"/>
            <a:ext cx="29763" cy="36469"/>
          </a:xfrm>
          <a:custGeom>
            <a:avLst/>
            <a:gdLst/>
            <a:ahLst/>
            <a:cxnLst/>
            <a:rect l="l" t="t" r="r" b="b"/>
            <a:pathLst>
              <a:path w="29763" h="36469">
                <a:moveTo>
                  <a:pt x="27843" y="28788"/>
                </a:moveTo>
                <a:lnTo>
                  <a:pt x="28803" y="25907"/>
                </a:lnTo>
                <a:lnTo>
                  <a:pt x="29763" y="22067"/>
                </a:lnTo>
                <a:lnTo>
                  <a:pt x="29763" y="14386"/>
                </a:lnTo>
                <a:lnTo>
                  <a:pt x="28803" y="9585"/>
                </a:lnTo>
                <a:lnTo>
                  <a:pt x="25923" y="5745"/>
                </a:lnTo>
                <a:lnTo>
                  <a:pt x="22082" y="1904"/>
                </a:lnTo>
                <a:lnTo>
                  <a:pt x="17282" y="0"/>
                </a:lnTo>
                <a:lnTo>
                  <a:pt x="5760" y="0"/>
                </a:lnTo>
                <a:lnTo>
                  <a:pt x="2880" y="1904"/>
                </a:lnTo>
                <a:lnTo>
                  <a:pt x="0" y="3840"/>
                </a:lnTo>
                <a:lnTo>
                  <a:pt x="960" y="13426"/>
                </a:lnTo>
                <a:lnTo>
                  <a:pt x="1920" y="10546"/>
                </a:lnTo>
                <a:lnTo>
                  <a:pt x="2880" y="7665"/>
                </a:lnTo>
                <a:lnTo>
                  <a:pt x="3840" y="5745"/>
                </a:lnTo>
                <a:lnTo>
                  <a:pt x="4800" y="4785"/>
                </a:lnTo>
                <a:lnTo>
                  <a:pt x="5760" y="3840"/>
                </a:lnTo>
                <a:lnTo>
                  <a:pt x="7680" y="2865"/>
                </a:lnTo>
                <a:lnTo>
                  <a:pt x="8641" y="1904"/>
                </a:lnTo>
                <a:lnTo>
                  <a:pt x="13441" y="1904"/>
                </a:lnTo>
                <a:lnTo>
                  <a:pt x="16322" y="3840"/>
                </a:lnTo>
                <a:lnTo>
                  <a:pt x="18242" y="5745"/>
                </a:lnTo>
                <a:lnTo>
                  <a:pt x="21122" y="9585"/>
                </a:lnTo>
                <a:lnTo>
                  <a:pt x="22082" y="15346"/>
                </a:lnTo>
                <a:lnTo>
                  <a:pt x="22082" y="26868"/>
                </a:lnTo>
                <a:lnTo>
                  <a:pt x="21122" y="30708"/>
                </a:lnTo>
                <a:lnTo>
                  <a:pt x="21122" y="36469"/>
                </a:lnTo>
                <a:lnTo>
                  <a:pt x="24002" y="34549"/>
                </a:lnTo>
                <a:lnTo>
                  <a:pt x="25923" y="32628"/>
                </a:lnTo>
                <a:lnTo>
                  <a:pt x="27843" y="287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7" name="object 507"/>
          <p:cNvSpPr/>
          <p:nvPr/>
        </p:nvSpPr>
        <p:spPr>
          <a:xfrm>
            <a:off x="3870838" y="3095685"/>
            <a:ext cx="27843" cy="35509"/>
          </a:xfrm>
          <a:custGeom>
            <a:avLst/>
            <a:gdLst/>
            <a:ahLst/>
            <a:cxnLst/>
            <a:rect l="l" t="t" r="r" b="b"/>
            <a:pathLst>
              <a:path w="27843" h="35509">
                <a:moveTo>
                  <a:pt x="27843" y="26868"/>
                </a:moveTo>
                <a:lnTo>
                  <a:pt x="25923" y="29748"/>
                </a:lnTo>
                <a:lnTo>
                  <a:pt x="24963" y="31668"/>
                </a:lnTo>
                <a:lnTo>
                  <a:pt x="22082" y="32628"/>
                </a:lnTo>
                <a:lnTo>
                  <a:pt x="16322" y="32628"/>
                </a:lnTo>
                <a:lnTo>
                  <a:pt x="13441" y="30708"/>
                </a:lnTo>
                <a:lnTo>
                  <a:pt x="11521" y="26868"/>
                </a:lnTo>
                <a:lnTo>
                  <a:pt x="8641" y="23027"/>
                </a:lnTo>
                <a:lnTo>
                  <a:pt x="7680" y="18227"/>
                </a:lnTo>
                <a:lnTo>
                  <a:pt x="7680" y="9585"/>
                </a:lnTo>
                <a:lnTo>
                  <a:pt x="6720" y="0"/>
                </a:lnTo>
                <a:lnTo>
                  <a:pt x="4800" y="1904"/>
                </a:lnTo>
                <a:lnTo>
                  <a:pt x="2880" y="5745"/>
                </a:lnTo>
                <a:lnTo>
                  <a:pt x="960" y="9585"/>
                </a:lnTo>
                <a:lnTo>
                  <a:pt x="0" y="12466"/>
                </a:lnTo>
                <a:lnTo>
                  <a:pt x="0" y="21107"/>
                </a:lnTo>
                <a:lnTo>
                  <a:pt x="1920" y="24947"/>
                </a:lnTo>
                <a:lnTo>
                  <a:pt x="4800" y="28788"/>
                </a:lnTo>
                <a:lnTo>
                  <a:pt x="7680" y="33588"/>
                </a:lnTo>
                <a:lnTo>
                  <a:pt x="12481" y="35509"/>
                </a:lnTo>
                <a:lnTo>
                  <a:pt x="21122" y="35509"/>
                </a:lnTo>
                <a:lnTo>
                  <a:pt x="24963" y="34549"/>
                </a:lnTo>
                <a:lnTo>
                  <a:pt x="27843" y="32628"/>
                </a:lnTo>
                <a:lnTo>
                  <a:pt x="27843" y="26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8" name="object 508"/>
          <p:cNvSpPr/>
          <p:nvPr/>
        </p:nvSpPr>
        <p:spPr>
          <a:xfrm>
            <a:off x="3914043" y="3071682"/>
            <a:ext cx="33588" cy="58552"/>
          </a:xfrm>
          <a:custGeom>
            <a:avLst/>
            <a:gdLst/>
            <a:ahLst/>
            <a:cxnLst/>
            <a:rect l="l" t="t" r="r" b="b"/>
            <a:pathLst>
              <a:path w="33588" h="58552">
                <a:moveTo>
                  <a:pt x="7665" y="14386"/>
                </a:moveTo>
                <a:lnTo>
                  <a:pt x="7665" y="21107"/>
                </a:lnTo>
                <a:lnTo>
                  <a:pt x="0" y="21107"/>
                </a:lnTo>
                <a:lnTo>
                  <a:pt x="0" y="24002"/>
                </a:lnTo>
                <a:lnTo>
                  <a:pt x="7665" y="24002"/>
                </a:lnTo>
                <a:lnTo>
                  <a:pt x="7665" y="50871"/>
                </a:lnTo>
                <a:lnTo>
                  <a:pt x="6720" y="52791"/>
                </a:lnTo>
                <a:lnTo>
                  <a:pt x="6720" y="54711"/>
                </a:lnTo>
                <a:lnTo>
                  <a:pt x="5760" y="55671"/>
                </a:lnTo>
                <a:lnTo>
                  <a:pt x="4800" y="55671"/>
                </a:lnTo>
                <a:lnTo>
                  <a:pt x="3840" y="56631"/>
                </a:lnTo>
                <a:lnTo>
                  <a:pt x="0" y="56631"/>
                </a:lnTo>
                <a:lnTo>
                  <a:pt x="0" y="58552"/>
                </a:lnTo>
                <a:lnTo>
                  <a:pt x="23027" y="58552"/>
                </a:lnTo>
                <a:lnTo>
                  <a:pt x="23027" y="56631"/>
                </a:lnTo>
                <a:lnTo>
                  <a:pt x="16322" y="56631"/>
                </a:lnTo>
                <a:lnTo>
                  <a:pt x="15346" y="54711"/>
                </a:lnTo>
                <a:lnTo>
                  <a:pt x="14386" y="53751"/>
                </a:lnTo>
                <a:lnTo>
                  <a:pt x="14386" y="24002"/>
                </a:lnTo>
                <a:lnTo>
                  <a:pt x="24003" y="24002"/>
                </a:lnTo>
                <a:lnTo>
                  <a:pt x="24003" y="21107"/>
                </a:lnTo>
                <a:lnTo>
                  <a:pt x="14386" y="21107"/>
                </a:lnTo>
                <a:lnTo>
                  <a:pt x="14386" y="7665"/>
                </a:lnTo>
                <a:lnTo>
                  <a:pt x="15346" y="5760"/>
                </a:lnTo>
                <a:lnTo>
                  <a:pt x="15346" y="4800"/>
                </a:lnTo>
                <a:lnTo>
                  <a:pt x="16322" y="3825"/>
                </a:lnTo>
                <a:lnTo>
                  <a:pt x="17282" y="3825"/>
                </a:lnTo>
                <a:lnTo>
                  <a:pt x="18227" y="2880"/>
                </a:lnTo>
                <a:lnTo>
                  <a:pt x="21122" y="2880"/>
                </a:lnTo>
                <a:lnTo>
                  <a:pt x="22067" y="3825"/>
                </a:lnTo>
                <a:lnTo>
                  <a:pt x="23027" y="4800"/>
                </a:lnTo>
                <a:lnTo>
                  <a:pt x="24003" y="5760"/>
                </a:lnTo>
                <a:lnTo>
                  <a:pt x="24947" y="6720"/>
                </a:lnTo>
                <a:lnTo>
                  <a:pt x="25908" y="8641"/>
                </a:lnTo>
                <a:lnTo>
                  <a:pt x="26868" y="9601"/>
                </a:lnTo>
                <a:lnTo>
                  <a:pt x="27843" y="9601"/>
                </a:lnTo>
                <a:lnTo>
                  <a:pt x="28788" y="10546"/>
                </a:lnTo>
                <a:lnTo>
                  <a:pt x="31668" y="10546"/>
                </a:lnTo>
                <a:lnTo>
                  <a:pt x="32628" y="9601"/>
                </a:lnTo>
                <a:lnTo>
                  <a:pt x="32628" y="8641"/>
                </a:lnTo>
                <a:lnTo>
                  <a:pt x="33588" y="7665"/>
                </a:lnTo>
                <a:lnTo>
                  <a:pt x="33588" y="5760"/>
                </a:lnTo>
                <a:lnTo>
                  <a:pt x="32628" y="3825"/>
                </a:lnTo>
                <a:lnTo>
                  <a:pt x="30708" y="2880"/>
                </a:lnTo>
                <a:lnTo>
                  <a:pt x="28788" y="960"/>
                </a:lnTo>
                <a:lnTo>
                  <a:pt x="25908" y="0"/>
                </a:lnTo>
                <a:lnTo>
                  <a:pt x="20162" y="0"/>
                </a:lnTo>
                <a:lnTo>
                  <a:pt x="17282" y="960"/>
                </a:lnTo>
                <a:lnTo>
                  <a:pt x="14386" y="2880"/>
                </a:lnTo>
                <a:lnTo>
                  <a:pt x="12481" y="3825"/>
                </a:lnTo>
                <a:lnTo>
                  <a:pt x="10561" y="6720"/>
                </a:lnTo>
                <a:lnTo>
                  <a:pt x="8641" y="8641"/>
                </a:lnTo>
                <a:lnTo>
                  <a:pt x="7665" y="11506"/>
                </a:lnTo>
                <a:lnTo>
                  <a:pt x="7665" y="143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9" name="object 509"/>
          <p:cNvSpPr/>
          <p:nvPr/>
        </p:nvSpPr>
        <p:spPr>
          <a:xfrm>
            <a:off x="4003319" y="3122554"/>
            <a:ext cx="9601" cy="8641"/>
          </a:xfrm>
          <a:custGeom>
            <a:avLst/>
            <a:gdLst/>
            <a:ahLst/>
            <a:cxnLst/>
            <a:rect l="l" t="t" r="r" b="b"/>
            <a:pathLst>
              <a:path w="9601" h="8641">
                <a:moveTo>
                  <a:pt x="4800" y="0"/>
                </a:move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5760"/>
                </a:lnTo>
                <a:lnTo>
                  <a:pt x="960" y="6720"/>
                </a:lnTo>
                <a:lnTo>
                  <a:pt x="960" y="7680"/>
                </a:lnTo>
                <a:lnTo>
                  <a:pt x="1920" y="8641"/>
                </a:lnTo>
                <a:lnTo>
                  <a:pt x="6720" y="8641"/>
                </a:lnTo>
                <a:lnTo>
                  <a:pt x="7680" y="7680"/>
                </a:lnTo>
                <a:lnTo>
                  <a:pt x="8641" y="6720"/>
                </a:lnTo>
                <a:lnTo>
                  <a:pt x="9601" y="5760"/>
                </a:lnTo>
                <a:lnTo>
                  <a:pt x="9601" y="2880"/>
                </a:lnTo>
                <a:lnTo>
                  <a:pt x="8641" y="1920"/>
                </a:lnTo>
                <a:lnTo>
                  <a:pt x="7680" y="960"/>
                </a:lnTo>
                <a:lnTo>
                  <a:pt x="6720" y="0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0" name="object 510"/>
          <p:cNvSpPr/>
          <p:nvPr/>
        </p:nvSpPr>
        <p:spPr>
          <a:xfrm>
            <a:off x="3947632" y="3122554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960" y="7680"/>
                </a:moveTo>
                <a:lnTo>
                  <a:pt x="1920" y="8641"/>
                </a:lnTo>
                <a:lnTo>
                  <a:pt x="6720" y="8641"/>
                </a:lnTo>
                <a:lnTo>
                  <a:pt x="7680" y="7680"/>
                </a:lnTo>
                <a:lnTo>
                  <a:pt x="8641" y="6720"/>
                </a:lnTo>
                <a:lnTo>
                  <a:pt x="8641" y="1920"/>
                </a:lnTo>
                <a:lnTo>
                  <a:pt x="7680" y="960"/>
                </a:lnTo>
                <a:lnTo>
                  <a:pt x="672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6720"/>
                </a:lnTo>
                <a:lnTo>
                  <a:pt x="9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1" name="object 511"/>
          <p:cNvSpPr/>
          <p:nvPr/>
        </p:nvSpPr>
        <p:spPr>
          <a:xfrm>
            <a:off x="3975475" y="3122554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960" y="7680"/>
                </a:moveTo>
                <a:lnTo>
                  <a:pt x="1920" y="8641"/>
                </a:lnTo>
                <a:lnTo>
                  <a:pt x="6720" y="8641"/>
                </a:lnTo>
                <a:lnTo>
                  <a:pt x="7680" y="7680"/>
                </a:lnTo>
                <a:lnTo>
                  <a:pt x="8641" y="6720"/>
                </a:lnTo>
                <a:lnTo>
                  <a:pt x="8641" y="1920"/>
                </a:lnTo>
                <a:lnTo>
                  <a:pt x="7680" y="960"/>
                </a:lnTo>
                <a:lnTo>
                  <a:pt x="672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6720"/>
                </a:lnTo>
                <a:lnTo>
                  <a:pt x="9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2" name="object 512"/>
          <p:cNvSpPr/>
          <p:nvPr/>
        </p:nvSpPr>
        <p:spPr>
          <a:xfrm>
            <a:off x="3489731" y="3002554"/>
            <a:ext cx="59512" cy="57607"/>
          </a:xfrm>
          <a:custGeom>
            <a:avLst/>
            <a:gdLst/>
            <a:ahLst/>
            <a:cxnLst/>
            <a:rect l="l" t="t" r="r" b="b"/>
            <a:pathLst>
              <a:path w="59512" h="57607">
                <a:moveTo>
                  <a:pt x="12481" y="47045"/>
                </a:moveTo>
                <a:lnTo>
                  <a:pt x="16322" y="38404"/>
                </a:lnTo>
                <a:lnTo>
                  <a:pt x="18242" y="35524"/>
                </a:lnTo>
                <a:lnTo>
                  <a:pt x="27843" y="13441"/>
                </a:lnTo>
                <a:lnTo>
                  <a:pt x="37444" y="35524"/>
                </a:lnTo>
                <a:lnTo>
                  <a:pt x="38404" y="38404"/>
                </a:lnTo>
                <a:lnTo>
                  <a:pt x="41285" y="47045"/>
                </a:lnTo>
                <a:lnTo>
                  <a:pt x="42245" y="48966"/>
                </a:lnTo>
                <a:lnTo>
                  <a:pt x="43205" y="50886"/>
                </a:lnTo>
                <a:lnTo>
                  <a:pt x="43205" y="53766"/>
                </a:lnTo>
                <a:lnTo>
                  <a:pt x="42245" y="54726"/>
                </a:lnTo>
                <a:lnTo>
                  <a:pt x="41285" y="55686"/>
                </a:lnTo>
                <a:lnTo>
                  <a:pt x="37444" y="55686"/>
                </a:lnTo>
                <a:lnTo>
                  <a:pt x="37444" y="57607"/>
                </a:lnTo>
                <a:lnTo>
                  <a:pt x="59512" y="57607"/>
                </a:lnTo>
                <a:lnTo>
                  <a:pt x="59512" y="55686"/>
                </a:lnTo>
                <a:lnTo>
                  <a:pt x="57591" y="55686"/>
                </a:lnTo>
                <a:lnTo>
                  <a:pt x="55671" y="54726"/>
                </a:lnTo>
                <a:lnTo>
                  <a:pt x="53766" y="53766"/>
                </a:lnTo>
                <a:lnTo>
                  <a:pt x="52806" y="52806"/>
                </a:lnTo>
                <a:lnTo>
                  <a:pt x="51831" y="49926"/>
                </a:lnTo>
                <a:lnTo>
                  <a:pt x="49926" y="47045"/>
                </a:lnTo>
                <a:lnTo>
                  <a:pt x="30723" y="0"/>
                </a:lnTo>
                <a:lnTo>
                  <a:pt x="28803" y="0"/>
                </a:lnTo>
                <a:lnTo>
                  <a:pt x="9601" y="46085"/>
                </a:lnTo>
                <a:lnTo>
                  <a:pt x="7680" y="49926"/>
                </a:lnTo>
                <a:lnTo>
                  <a:pt x="6720" y="52806"/>
                </a:lnTo>
                <a:lnTo>
                  <a:pt x="4800" y="53766"/>
                </a:lnTo>
                <a:lnTo>
                  <a:pt x="3840" y="54726"/>
                </a:lnTo>
                <a:lnTo>
                  <a:pt x="2880" y="55686"/>
                </a:lnTo>
                <a:lnTo>
                  <a:pt x="0" y="55686"/>
                </a:lnTo>
                <a:lnTo>
                  <a:pt x="0" y="57607"/>
                </a:lnTo>
                <a:lnTo>
                  <a:pt x="18242" y="57607"/>
                </a:lnTo>
                <a:lnTo>
                  <a:pt x="18242" y="55686"/>
                </a:lnTo>
                <a:lnTo>
                  <a:pt x="15361" y="55686"/>
                </a:lnTo>
                <a:lnTo>
                  <a:pt x="13441" y="54726"/>
                </a:lnTo>
                <a:lnTo>
                  <a:pt x="12481" y="54726"/>
                </a:lnTo>
                <a:lnTo>
                  <a:pt x="11521" y="53766"/>
                </a:lnTo>
                <a:lnTo>
                  <a:pt x="11521" y="49926"/>
                </a:lnTo>
                <a:lnTo>
                  <a:pt x="12481" y="47045"/>
                </a:lnTo>
                <a:close/>
              </a:path>
              <a:path w="59512" h="57607">
                <a:moveTo>
                  <a:pt x="18242" y="35524"/>
                </a:moveTo>
                <a:lnTo>
                  <a:pt x="16322" y="38404"/>
                </a:lnTo>
                <a:lnTo>
                  <a:pt x="38404" y="38404"/>
                </a:lnTo>
                <a:lnTo>
                  <a:pt x="37444" y="35524"/>
                </a:lnTo>
                <a:lnTo>
                  <a:pt x="18242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3" name="object 513"/>
          <p:cNvSpPr/>
          <p:nvPr/>
        </p:nvSpPr>
        <p:spPr>
          <a:xfrm>
            <a:off x="3549243" y="3021756"/>
            <a:ext cx="42245" cy="39364"/>
          </a:xfrm>
          <a:custGeom>
            <a:avLst/>
            <a:gdLst/>
            <a:ahLst/>
            <a:cxnLst/>
            <a:rect l="l" t="t" r="r" b="b"/>
            <a:pathLst>
              <a:path w="42245" h="39364">
                <a:moveTo>
                  <a:pt x="42245" y="34564"/>
                </a:moveTo>
                <a:lnTo>
                  <a:pt x="41285" y="32644"/>
                </a:lnTo>
                <a:lnTo>
                  <a:pt x="40325" y="33604"/>
                </a:lnTo>
                <a:lnTo>
                  <a:pt x="37444" y="33604"/>
                </a:lnTo>
                <a:lnTo>
                  <a:pt x="36484" y="32644"/>
                </a:lnTo>
                <a:lnTo>
                  <a:pt x="36484" y="30723"/>
                </a:lnTo>
                <a:lnTo>
                  <a:pt x="35524" y="29763"/>
                </a:lnTo>
                <a:lnTo>
                  <a:pt x="35524" y="0"/>
                </a:lnTo>
                <a:lnTo>
                  <a:pt x="23042" y="0"/>
                </a:lnTo>
                <a:lnTo>
                  <a:pt x="23042" y="1920"/>
                </a:lnTo>
                <a:lnTo>
                  <a:pt x="25923" y="1920"/>
                </a:lnTo>
                <a:lnTo>
                  <a:pt x="26883" y="2880"/>
                </a:lnTo>
                <a:lnTo>
                  <a:pt x="27843" y="2880"/>
                </a:lnTo>
                <a:lnTo>
                  <a:pt x="28803" y="3840"/>
                </a:lnTo>
                <a:lnTo>
                  <a:pt x="28803" y="28803"/>
                </a:lnTo>
                <a:lnTo>
                  <a:pt x="26883" y="30723"/>
                </a:lnTo>
                <a:lnTo>
                  <a:pt x="24963" y="32644"/>
                </a:lnTo>
                <a:lnTo>
                  <a:pt x="24002" y="32644"/>
                </a:lnTo>
                <a:lnTo>
                  <a:pt x="22082" y="33604"/>
                </a:lnTo>
                <a:lnTo>
                  <a:pt x="21122" y="34564"/>
                </a:lnTo>
                <a:lnTo>
                  <a:pt x="18242" y="34564"/>
                </a:lnTo>
                <a:lnTo>
                  <a:pt x="16322" y="33604"/>
                </a:lnTo>
                <a:lnTo>
                  <a:pt x="15361" y="32644"/>
                </a:lnTo>
                <a:lnTo>
                  <a:pt x="14401" y="31683"/>
                </a:lnTo>
                <a:lnTo>
                  <a:pt x="13441" y="28803"/>
                </a:lnTo>
                <a:lnTo>
                  <a:pt x="13441" y="0"/>
                </a:ln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lnTo>
                  <a:pt x="4800" y="2880"/>
                </a:lnTo>
                <a:lnTo>
                  <a:pt x="5760" y="3840"/>
                </a:lnTo>
                <a:lnTo>
                  <a:pt x="6720" y="4800"/>
                </a:lnTo>
                <a:lnTo>
                  <a:pt x="6720" y="30723"/>
                </a:lnTo>
                <a:lnTo>
                  <a:pt x="7696" y="32644"/>
                </a:lnTo>
                <a:lnTo>
                  <a:pt x="8641" y="34564"/>
                </a:lnTo>
                <a:lnTo>
                  <a:pt x="9601" y="36484"/>
                </a:lnTo>
                <a:lnTo>
                  <a:pt x="10561" y="37444"/>
                </a:lnTo>
                <a:lnTo>
                  <a:pt x="12481" y="38404"/>
                </a:lnTo>
                <a:lnTo>
                  <a:pt x="14401" y="39364"/>
                </a:lnTo>
                <a:lnTo>
                  <a:pt x="18242" y="39364"/>
                </a:lnTo>
                <a:lnTo>
                  <a:pt x="20162" y="38404"/>
                </a:lnTo>
                <a:lnTo>
                  <a:pt x="22082" y="37444"/>
                </a:lnTo>
                <a:lnTo>
                  <a:pt x="23042" y="36484"/>
                </a:lnTo>
                <a:lnTo>
                  <a:pt x="25923" y="34564"/>
                </a:lnTo>
                <a:lnTo>
                  <a:pt x="28803" y="30723"/>
                </a:lnTo>
                <a:lnTo>
                  <a:pt x="28803" y="39364"/>
                </a:lnTo>
                <a:lnTo>
                  <a:pt x="30723" y="39364"/>
                </a:lnTo>
                <a:lnTo>
                  <a:pt x="42245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4" name="object 514"/>
          <p:cNvSpPr/>
          <p:nvPr/>
        </p:nvSpPr>
        <p:spPr>
          <a:xfrm>
            <a:off x="3602050" y="3020796"/>
            <a:ext cx="11521" cy="13441"/>
          </a:xfrm>
          <a:custGeom>
            <a:avLst/>
            <a:gdLst/>
            <a:ahLst/>
            <a:cxnLst/>
            <a:rect l="l" t="t" r="r" b="b"/>
            <a:pathLst>
              <a:path w="11521" h="13441">
                <a:moveTo>
                  <a:pt x="10561" y="0"/>
                </a:moveTo>
                <a:lnTo>
                  <a:pt x="4800" y="0"/>
                </a:lnTo>
                <a:lnTo>
                  <a:pt x="960" y="2880"/>
                </a:lnTo>
                <a:lnTo>
                  <a:pt x="0" y="13441"/>
                </a:lnTo>
                <a:lnTo>
                  <a:pt x="960" y="8641"/>
                </a:lnTo>
                <a:lnTo>
                  <a:pt x="3840" y="5760"/>
                </a:lnTo>
                <a:lnTo>
                  <a:pt x="5760" y="3840"/>
                </a:lnTo>
                <a:lnTo>
                  <a:pt x="7680" y="2880"/>
                </a:lnTo>
                <a:lnTo>
                  <a:pt x="11521" y="288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5" name="object 515"/>
          <p:cNvSpPr/>
          <p:nvPr/>
        </p:nvSpPr>
        <p:spPr>
          <a:xfrm>
            <a:off x="3594369" y="3001594"/>
            <a:ext cx="39364" cy="59527"/>
          </a:xfrm>
          <a:custGeom>
            <a:avLst/>
            <a:gdLst/>
            <a:ahLst/>
            <a:cxnLst/>
            <a:rect l="l" t="t" r="r" b="b"/>
            <a:pathLst>
              <a:path w="39364" h="59527">
                <a:moveTo>
                  <a:pt x="7680" y="32644"/>
                </a:moveTo>
                <a:lnTo>
                  <a:pt x="8641" y="22082"/>
                </a:lnTo>
                <a:lnTo>
                  <a:pt x="4800" y="25923"/>
                </a:lnTo>
                <a:lnTo>
                  <a:pt x="1920" y="30723"/>
                </a:lnTo>
                <a:lnTo>
                  <a:pt x="0" y="35524"/>
                </a:lnTo>
                <a:lnTo>
                  <a:pt x="0" y="46085"/>
                </a:lnTo>
                <a:lnTo>
                  <a:pt x="1920" y="50886"/>
                </a:lnTo>
                <a:lnTo>
                  <a:pt x="4800" y="53766"/>
                </a:lnTo>
                <a:lnTo>
                  <a:pt x="7680" y="57607"/>
                </a:lnTo>
                <a:lnTo>
                  <a:pt x="11521" y="59527"/>
                </a:lnTo>
                <a:lnTo>
                  <a:pt x="17282" y="59527"/>
                </a:lnTo>
                <a:lnTo>
                  <a:pt x="19202" y="58567"/>
                </a:lnTo>
                <a:lnTo>
                  <a:pt x="21122" y="57607"/>
                </a:lnTo>
                <a:lnTo>
                  <a:pt x="23042" y="57607"/>
                </a:lnTo>
                <a:lnTo>
                  <a:pt x="24963" y="55686"/>
                </a:lnTo>
                <a:lnTo>
                  <a:pt x="25923" y="53766"/>
                </a:lnTo>
                <a:lnTo>
                  <a:pt x="25923" y="59527"/>
                </a:lnTo>
                <a:lnTo>
                  <a:pt x="27843" y="59527"/>
                </a:lnTo>
                <a:lnTo>
                  <a:pt x="39364" y="54726"/>
                </a:lnTo>
                <a:lnTo>
                  <a:pt x="39364" y="52806"/>
                </a:lnTo>
                <a:lnTo>
                  <a:pt x="37429" y="53766"/>
                </a:lnTo>
                <a:lnTo>
                  <a:pt x="34564" y="53766"/>
                </a:lnTo>
                <a:lnTo>
                  <a:pt x="33588" y="52806"/>
                </a:lnTo>
                <a:lnTo>
                  <a:pt x="33588" y="49926"/>
                </a:lnTo>
                <a:lnTo>
                  <a:pt x="32644" y="48006"/>
                </a:lnTo>
                <a:lnTo>
                  <a:pt x="32644" y="0"/>
                </a:lnTo>
                <a:lnTo>
                  <a:pt x="31683" y="0"/>
                </a:lnTo>
                <a:lnTo>
                  <a:pt x="20162" y="4800"/>
                </a:lnTo>
                <a:lnTo>
                  <a:pt x="20162" y="5760"/>
                </a:lnTo>
                <a:lnTo>
                  <a:pt x="22082" y="5760"/>
                </a:lnTo>
                <a:lnTo>
                  <a:pt x="23042" y="4800"/>
                </a:lnTo>
                <a:lnTo>
                  <a:pt x="24002" y="4800"/>
                </a:lnTo>
                <a:lnTo>
                  <a:pt x="24963" y="5760"/>
                </a:lnTo>
                <a:lnTo>
                  <a:pt x="25923" y="5760"/>
                </a:lnTo>
                <a:lnTo>
                  <a:pt x="25923" y="23042"/>
                </a:lnTo>
                <a:lnTo>
                  <a:pt x="24002" y="20162"/>
                </a:lnTo>
                <a:lnTo>
                  <a:pt x="21122" y="19202"/>
                </a:lnTo>
                <a:lnTo>
                  <a:pt x="18242" y="19202"/>
                </a:lnTo>
                <a:lnTo>
                  <a:pt x="19202" y="22082"/>
                </a:lnTo>
                <a:lnTo>
                  <a:pt x="20162" y="22082"/>
                </a:lnTo>
                <a:lnTo>
                  <a:pt x="21122" y="23042"/>
                </a:lnTo>
                <a:lnTo>
                  <a:pt x="23042" y="24002"/>
                </a:lnTo>
                <a:lnTo>
                  <a:pt x="24002" y="24963"/>
                </a:lnTo>
                <a:lnTo>
                  <a:pt x="24963" y="26883"/>
                </a:lnTo>
                <a:lnTo>
                  <a:pt x="25923" y="27843"/>
                </a:lnTo>
                <a:lnTo>
                  <a:pt x="25923" y="50886"/>
                </a:lnTo>
                <a:lnTo>
                  <a:pt x="24002" y="53766"/>
                </a:lnTo>
                <a:lnTo>
                  <a:pt x="21122" y="54726"/>
                </a:lnTo>
                <a:lnTo>
                  <a:pt x="16322" y="54726"/>
                </a:lnTo>
                <a:lnTo>
                  <a:pt x="13441" y="53766"/>
                </a:lnTo>
                <a:lnTo>
                  <a:pt x="11521" y="50886"/>
                </a:lnTo>
                <a:lnTo>
                  <a:pt x="8641" y="47045"/>
                </a:lnTo>
                <a:lnTo>
                  <a:pt x="7680" y="43205"/>
                </a:lnTo>
                <a:lnTo>
                  <a:pt x="7680" y="32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6" name="object 516"/>
          <p:cNvSpPr/>
          <p:nvPr/>
        </p:nvSpPr>
        <p:spPr>
          <a:xfrm>
            <a:off x="3635639" y="3020796"/>
            <a:ext cx="19202" cy="39364"/>
          </a:xfrm>
          <a:custGeom>
            <a:avLst/>
            <a:gdLst/>
            <a:ahLst/>
            <a:cxnLst/>
            <a:rect l="l" t="t" r="r" b="b"/>
            <a:pathLst>
              <a:path w="19202" h="39364">
                <a:moveTo>
                  <a:pt x="1935" y="5760"/>
                </a:moveTo>
                <a:lnTo>
                  <a:pt x="4815" y="5760"/>
                </a:lnTo>
                <a:lnTo>
                  <a:pt x="5775" y="6720"/>
                </a:lnTo>
                <a:lnTo>
                  <a:pt x="5775" y="7680"/>
                </a:lnTo>
                <a:lnTo>
                  <a:pt x="6720" y="7680"/>
                </a:lnTo>
                <a:lnTo>
                  <a:pt x="6720" y="34564"/>
                </a:lnTo>
                <a:lnTo>
                  <a:pt x="5775" y="35524"/>
                </a:lnTo>
                <a:lnTo>
                  <a:pt x="5775" y="36484"/>
                </a:lnTo>
                <a:lnTo>
                  <a:pt x="4815" y="36484"/>
                </a:lnTo>
                <a:lnTo>
                  <a:pt x="3840" y="37444"/>
                </a:lnTo>
                <a:lnTo>
                  <a:pt x="975" y="37444"/>
                </a:lnTo>
                <a:lnTo>
                  <a:pt x="975" y="39364"/>
                </a:lnTo>
                <a:lnTo>
                  <a:pt x="19202" y="39364"/>
                </a:lnTo>
                <a:lnTo>
                  <a:pt x="19202" y="37444"/>
                </a:lnTo>
                <a:lnTo>
                  <a:pt x="16322" y="37444"/>
                </a:lnTo>
                <a:lnTo>
                  <a:pt x="15361" y="36484"/>
                </a:lnTo>
                <a:lnTo>
                  <a:pt x="14401" y="36484"/>
                </a:lnTo>
                <a:lnTo>
                  <a:pt x="14401" y="35524"/>
                </a:lnTo>
                <a:lnTo>
                  <a:pt x="13441" y="34564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75" y="6720"/>
                </a:lnTo>
                <a:lnTo>
                  <a:pt x="1935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7" name="object 517"/>
          <p:cNvSpPr/>
          <p:nvPr/>
        </p:nvSpPr>
        <p:spPr>
          <a:xfrm>
            <a:off x="3641415" y="3001594"/>
            <a:ext cx="8625" cy="8641"/>
          </a:xfrm>
          <a:custGeom>
            <a:avLst/>
            <a:gdLst/>
            <a:ahLst/>
            <a:cxnLst/>
            <a:rect l="l" t="t" r="r" b="b"/>
            <a:pathLst>
              <a:path w="8625" h="8641">
                <a:moveTo>
                  <a:pt x="944" y="5760"/>
                </a:moveTo>
                <a:lnTo>
                  <a:pt x="944" y="6720"/>
                </a:lnTo>
                <a:lnTo>
                  <a:pt x="1905" y="7680"/>
                </a:lnTo>
                <a:lnTo>
                  <a:pt x="2880" y="8641"/>
                </a:lnTo>
                <a:lnTo>
                  <a:pt x="5745" y="8641"/>
                </a:lnTo>
                <a:lnTo>
                  <a:pt x="6720" y="7680"/>
                </a:lnTo>
                <a:lnTo>
                  <a:pt x="7665" y="6720"/>
                </a:lnTo>
                <a:lnTo>
                  <a:pt x="7665" y="5760"/>
                </a:lnTo>
                <a:lnTo>
                  <a:pt x="8625" y="4800"/>
                </a:lnTo>
                <a:lnTo>
                  <a:pt x="8625" y="2880"/>
                </a:lnTo>
                <a:lnTo>
                  <a:pt x="7665" y="1920"/>
                </a:lnTo>
                <a:lnTo>
                  <a:pt x="7665" y="960"/>
                </a:lnTo>
                <a:lnTo>
                  <a:pt x="6720" y="0"/>
                </a:lnTo>
                <a:lnTo>
                  <a:pt x="1905" y="0"/>
                </a:lnTo>
                <a:lnTo>
                  <a:pt x="944" y="960"/>
                </a:lnTo>
                <a:lnTo>
                  <a:pt x="944" y="1920"/>
                </a:lnTo>
                <a:lnTo>
                  <a:pt x="0" y="2880"/>
                </a:lnTo>
                <a:lnTo>
                  <a:pt x="0" y="4800"/>
                </a:lnTo>
                <a:lnTo>
                  <a:pt x="944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8" name="object 518"/>
          <p:cNvSpPr/>
          <p:nvPr/>
        </p:nvSpPr>
        <p:spPr>
          <a:xfrm>
            <a:off x="3673083" y="3052480"/>
            <a:ext cx="14401" cy="8641"/>
          </a:xfrm>
          <a:custGeom>
            <a:avLst/>
            <a:gdLst/>
            <a:ahLst/>
            <a:cxnLst/>
            <a:rect l="l" t="t" r="r" b="b"/>
            <a:pathLst>
              <a:path w="14401" h="8641">
                <a:moveTo>
                  <a:pt x="14401" y="0"/>
                </a:moveTo>
                <a:lnTo>
                  <a:pt x="12481" y="1920"/>
                </a:lnTo>
                <a:lnTo>
                  <a:pt x="10561" y="4800"/>
                </a:lnTo>
                <a:lnTo>
                  <a:pt x="8641" y="5760"/>
                </a:lnTo>
                <a:lnTo>
                  <a:pt x="2880" y="5760"/>
                </a:lnTo>
                <a:lnTo>
                  <a:pt x="0" y="3840"/>
                </a:lnTo>
                <a:lnTo>
                  <a:pt x="4800" y="8641"/>
                </a:lnTo>
                <a:lnTo>
                  <a:pt x="7680" y="8641"/>
                </a:lnTo>
                <a:lnTo>
                  <a:pt x="10561" y="7680"/>
                </a:lnTo>
                <a:lnTo>
                  <a:pt x="13441" y="5760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9" name="object 519"/>
          <p:cNvSpPr/>
          <p:nvPr/>
        </p:nvSpPr>
        <p:spPr>
          <a:xfrm>
            <a:off x="3659642" y="3020796"/>
            <a:ext cx="36484" cy="40325"/>
          </a:xfrm>
          <a:custGeom>
            <a:avLst/>
            <a:gdLst/>
            <a:ahLst/>
            <a:cxnLst/>
            <a:rect l="l" t="t" r="r" b="b"/>
            <a:pathLst>
              <a:path w="36484" h="40325">
                <a:moveTo>
                  <a:pt x="0" y="20162"/>
                </a:moveTo>
                <a:lnTo>
                  <a:pt x="0" y="24963"/>
                </a:lnTo>
                <a:lnTo>
                  <a:pt x="1920" y="29763"/>
                </a:lnTo>
                <a:lnTo>
                  <a:pt x="4800" y="33604"/>
                </a:lnTo>
                <a:lnTo>
                  <a:pt x="7680" y="37444"/>
                </a:lnTo>
                <a:lnTo>
                  <a:pt x="12481" y="40325"/>
                </a:lnTo>
                <a:lnTo>
                  <a:pt x="18242" y="40325"/>
                </a:lnTo>
                <a:lnTo>
                  <a:pt x="13441" y="35524"/>
                </a:lnTo>
                <a:lnTo>
                  <a:pt x="10561" y="31683"/>
                </a:lnTo>
                <a:lnTo>
                  <a:pt x="8641" y="26883"/>
                </a:lnTo>
                <a:lnTo>
                  <a:pt x="7680" y="23042"/>
                </a:lnTo>
                <a:lnTo>
                  <a:pt x="7680" y="13441"/>
                </a:lnTo>
                <a:lnTo>
                  <a:pt x="8641" y="10561"/>
                </a:lnTo>
                <a:lnTo>
                  <a:pt x="8641" y="8641"/>
                </a:lnTo>
                <a:lnTo>
                  <a:pt x="9601" y="6720"/>
                </a:lnTo>
                <a:lnTo>
                  <a:pt x="11521" y="4800"/>
                </a:lnTo>
                <a:lnTo>
                  <a:pt x="12481" y="3840"/>
                </a:lnTo>
                <a:lnTo>
                  <a:pt x="14401" y="3840"/>
                </a:lnTo>
                <a:lnTo>
                  <a:pt x="15361" y="2880"/>
                </a:lnTo>
                <a:lnTo>
                  <a:pt x="20162" y="2880"/>
                </a:lnTo>
                <a:lnTo>
                  <a:pt x="22082" y="3840"/>
                </a:lnTo>
                <a:lnTo>
                  <a:pt x="24002" y="6720"/>
                </a:lnTo>
                <a:lnTo>
                  <a:pt x="26883" y="10561"/>
                </a:lnTo>
                <a:lnTo>
                  <a:pt x="28803" y="16322"/>
                </a:lnTo>
                <a:lnTo>
                  <a:pt x="28803" y="27843"/>
                </a:lnTo>
                <a:lnTo>
                  <a:pt x="27843" y="31683"/>
                </a:lnTo>
                <a:lnTo>
                  <a:pt x="26883" y="37444"/>
                </a:lnTo>
                <a:lnTo>
                  <a:pt x="29763" y="35524"/>
                </a:lnTo>
                <a:lnTo>
                  <a:pt x="32644" y="33604"/>
                </a:lnTo>
                <a:lnTo>
                  <a:pt x="33604" y="29763"/>
                </a:lnTo>
                <a:lnTo>
                  <a:pt x="35524" y="25923"/>
                </a:lnTo>
                <a:lnTo>
                  <a:pt x="36484" y="23042"/>
                </a:lnTo>
                <a:lnTo>
                  <a:pt x="36484" y="14401"/>
                </a:lnTo>
                <a:lnTo>
                  <a:pt x="34564" y="10561"/>
                </a:lnTo>
                <a:lnTo>
                  <a:pt x="31683" y="6720"/>
                </a:lnTo>
                <a:lnTo>
                  <a:pt x="28803" y="2880"/>
                </a:lnTo>
                <a:lnTo>
                  <a:pt x="24002" y="0"/>
                </a:lnTo>
                <a:lnTo>
                  <a:pt x="15361" y="0"/>
                </a:lnTo>
                <a:lnTo>
                  <a:pt x="12481" y="960"/>
                </a:lnTo>
                <a:lnTo>
                  <a:pt x="9601" y="2880"/>
                </a:lnTo>
                <a:lnTo>
                  <a:pt x="6720" y="4800"/>
                </a:lnTo>
                <a:lnTo>
                  <a:pt x="4800" y="6720"/>
                </a:lnTo>
                <a:lnTo>
                  <a:pt x="2880" y="10561"/>
                </a:lnTo>
                <a:lnTo>
                  <a:pt x="960" y="13441"/>
                </a:lnTo>
                <a:lnTo>
                  <a:pt x="0" y="17282"/>
                </a:lnTo>
                <a:lnTo>
                  <a:pt x="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0" name="object 520"/>
          <p:cNvSpPr/>
          <p:nvPr/>
        </p:nvSpPr>
        <p:spPr>
          <a:xfrm>
            <a:off x="3721089" y="3004474"/>
            <a:ext cx="58552" cy="56647"/>
          </a:xfrm>
          <a:custGeom>
            <a:avLst/>
            <a:gdLst/>
            <a:ahLst/>
            <a:cxnLst/>
            <a:rect l="l" t="t" r="r" b="b"/>
            <a:pathLst>
              <a:path w="58552" h="56647">
                <a:moveTo>
                  <a:pt x="22067" y="0"/>
                </a:moveTo>
                <a:lnTo>
                  <a:pt x="0" y="0"/>
                </a:lnTo>
                <a:lnTo>
                  <a:pt x="0" y="960"/>
                </a:lnTo>
                <a:lnTo>
                  <a:pt x="960" y="960"/>
                </a:lnTo>
                <a:lnTo>
                  <a:pt x="2880" y="1920"/>
                </a:lnTo>
                <a:lnTo>
                  <a:pt x="3840" y="1920"/>
                </a:lnTo>
                <a:lnTo>
                  <a:pt x="4785" y="2880"/>
                </a:lnTo>
                <a:lnTo>
                  <a:pt x="5760" y="2880"/>
                </a:lnTo>
                <a:lnTo>
                  <a:pt x="5760" y="3840"/>
                </a:lnTo>
                <a:lnTo>
                  <a:pt x="6720" y="4800"/>
                </a:lnTo>
                <a:lnTo>
                  <a:pt x="7680" y="5760"/>
                </a:lnTo>
                <a:lnTo>
                  <a:pt x="8625" y="8641"/>
                </a:lnTo>
                <a:lnTo>
                  <a:pt x="29748" y="56647"/>
                </a:lnTo>
                <a:lnTo>
                  <a:pt x="30708" y="56647"/>
                </a:lnTo>
                <a:lnTo>
                  <a:pt x="49911" y="9601"/>
                </a:lnTo>
                <a:lnTo>
                  <a:pt x="51831" y="6720"/>
                </a:lnTo>
                <a:lnTo>
                  <a:pt x="52791" y="4800"/>
                </a:lnTo>
                <a:lnTo>
                  <a:pt x="53751" y="2880"/>
                </a:lnTo>
                <a:lnTo>
                  <a:pt x="54711" y="1920"/>
                </a:lnTo>
                <a:lnTo>
                  <a:pt x="56631" y="1920"/>
                </a:lnTo>
                <a:lnTo>
                  <a:pt x="58552" y="960"/>
                </a:lnTo>
                <a:lnTo>
                  <a:pt x="58552" y="0"/>
                </a:lnTo>
                <a:lnTo>
                  <a:pt x="41269" y="0"/>
                </a:lnTo>
                <a:lnTo>
                  <a:pt x="41269" y="960"/>
                </a:lnTo>
                <a:lnTo>
                  <a:pt x="42230" y="960"/>
                </a:lnTo>
                <a:lnTo>
                  <a:pt x="44150" y="1920"/>
                </a:lnTo>
                <a:lnTo>
                  <a:pt x="45110" y="1920"/>
                </a:lnTo>
                <a:lnTo>
                  <a:pt x="46070" y="2880"/>
                </a:lnTo>
                <a:lnTo>
                  <a:pt x="47030" y="3840"/>
                </a:lnTo>
                <a:lnTo>
                  <a:pt x="47030" y="8641"/>
                </a:lnTo>
                <a:lnTo>
                  <a:pt x="45110" y="11521"/>
                </a:lnTo>
                <a:lnTo>
                  <a:pt x="32628" y="44165"/>
                </a:lnTo>
                <a:lnTo>
                  <a:pt x="18242" y="11521"/>
                </a:lnTo>
                <a:lnTo>
                  <a:pt x="17282" y="8641"/>
                </a:lnTo>
                <a:lnTo>
                  <a:pt x="16306" y="6720"/>
                </a:lnTo>
                <a:lnTo>
                  <a:pt x="16306" y="2880"/>
                </a:lnTo>
                <a:lnTo>
                  <a:pt x="17282" y="2880"/>
                </a:lnTo>
                <a:lnTo>
                  <a:pt x="18242" y="1920"/>
                </a:lnTo>
                <a:lnTo>
                  <a:pt x="20147" y="1920"/>
                </a:lnTo>
                <a:lnTo>
                  <a:pt x="22067" y="960"/>
                </a:lnTo>
                <a:lnTo>
                  <a:pt x="220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1" name="object 521"/>
          <p:cNvSpPr/>
          <p:nvPr/>
        </p:nvSpPr>
        <p:spPr>
          <a:xfrm>
            <a:off x="3782522" y="3020796"/>
            <a:ext cx="19202" cy="39364"/>
          </a:xfrm>
          <a:custGeom>
            <a:avLst/>
            <a:gdLst/>
            <a:ahLst/>
            <a:cxnLst/>
            <a:rect l="l" t="t" r="r" b="b"/>
            <a:pathLst>
              <a:path w="19202" h="39364">
                <a:moveTo>
                  <a:pt x="11521" y="0"/>
                </a:moveTo>
                <a:lnTo>
                  <a:pt x="0" y="4800"/>
                </a:lnTo>
                <a:lnTo>
                  <a:pt x="960" y="6720"/>
                </a:lnTo>
                <a:lnTo>
                  <a:pt x="192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9601"/>
                </a:lnTo>
                <a:lnTo>
                  <a:pt x="6720" y="11521"/>
                </a:lnTo>
                <a:lnTo>
                  <a:pt x="6720" y="32644"/>
                </a:lnTo>
                <a:lnTo>
                  <a:pt x="5760" y="34564"/>
                </a:lnTo>
                <a:lnTo>
                  <a:pt x="5760" y="36484"/>
                </a:lnTo>
                <a:lnTo>
                  <a:pt x="3840" y="36484"/>
                </a:lnTo>
                <a:lnTo>
                  <a:pt x="3840" y="37444"/>
                </a:lnTo>
                <a:lnTo>
                  <a:pt x="960" y="37444"/>
                </a:lnTo>
                <a:lnTo>
                  <a:pt x="960" y="39364"/>
                </a:lnTo>
                <a:lnTo>
                  <a:pt x="19202" y="39364"/>
                </a:lnTo>
                <a:lnTo>
                  <a:pt x="19202" y="37444"/>
                </a:lnTo>
                <a:lnTo>
                  <a:pt x="15361" y="37444"/>
                </a:lnTo>
                <a:lnTo>
                  <a:pt x="15361" y="36484"/>
                </a:lnTo>
                <a:lnTo>
                  <a:pt x="14401" y="36484"/>
                </a:lnTo>
                <a:lnTo>
                  <a:pt x="13441" y="35524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2" name="object 522"/>
          <p:cNvSpPr/>
          <p:nvPr/>
        </p:nvSpPr>
        <p:spPr>
          <a:xfrm>
            <a:off x="3788282" y="3001594"/>
            <a:ext cx="7680" cy="8641"/>
          </a:xfrm>
          <a:custGeom>
            <a:avLst/>
            <a:gdLst/>
            <a:ahLst/>
            <a:cxnLst/>
            <a:rect l="l" t="t" r="r" b="b"/>
            <a:pathLst>
              <a:path w="7680" h="8641">
                <a:moveTo>
                  <a:pt x="960" y="6720"/>
                </a:moveTo>
                <a:lnTo>
                  <a:pt x="1920" y="7680"/>
                </a:lnTo>
                <a:lnTo>
                  <a:pt x="2880" y="8641"/>
                </a:lnTo>
                <a:lnTo>
                  <a:pt x="4800" y="8641"/>
                </a:lnTo>
                <a:lnTo>
                  <a:pt x="5760" y="7680"/>
                </a:lnTo>
                <a:lnTo>
                  <a:pt x="6720" y="6720"/>
                </a:lnTo>
                <a:lnTo>
                  <a:pt x="7680" y="5760"/>
                </a:lnTo>
                <a:lnTo>
                  <a:pt x="7680" y="1920"/>
                </a:lnTo>
                <a:lnTo>
                  <a:pt x="6720" y="960"/>
                </a:lnTo>
                <a:lnTo>
                  <a:pt x="576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5760"/>
                </a:lnTo>
                <a:lnTo>
                  <a:pt x="9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3" name="object 523"/>
          <p:cNvSpPr/>
          <p:nvPr/>
        </p:nvSpPr>
        <p:spPr>
          <a:xfrm>
            <a:off x="3808445" y="3020796"/>
            <a:ext cx="24963" cy="40325"/>
          </a:xfrm>
          <a:custGeom>
            <a:avLst/>
            <a:gdLst/>
            <a:ahLst/>
            <a:cxnLst/>
            <a:rect l="l" t="t" r="r" b="b"/>
            <a:pathLst>
              <a:path w="24963" h="40325">
                <a:moveTo>
                  <a:pt x="960" y="39364"/>
                </a:moveTo>
                <a:lnTo>
                  <a:pt x="1920" y="38404"/>
                </a:lnTo>
                <a:lnTo>
                  <a:pt x="4800" y="38404"/>
                </a:lnTo>
                <a:lnTo>
                  <a:pt x="7680" y="39364"/>
                </a:lnTo>
                <a:lnTo>
                  <a:pt x="10561" y="40325"/>
                </a:lnTo>
                <a:lnTo>
                  <a:pt x="16322" y="40325"/>
                </a:lnTo>
                <a:lnTo>
                  <a:pt x="19187" y="39364"/>
                </a:lnTo>
                <a:lnTo>
                  <a:pt x="21122" y="37444"/>
                </a:lnTo>
                <a:lnTo>
                  <a:pt x="24003" y="34564"/>
                </a:lnTo>
                <a:lnTo>
                  <a:pt x="24963" y="31683"/>
                </a:lnTo>
                <a:lnTo>
                  <a:pt x="24963" y="24002"/>
                </a:lnTo>
                <a:lnTo>
                  <a:pt x="22067" y="21122"/>
                </a:lnTo>
                <a:lnTo>
                  <a:pt x="17282" y="18242"/>
                </a:lnTo>
                <a:lnTo>
                  <a:pt x="10561" y="15361"/>
                </a:lnTo>
                <a:lnTo>
                  <a:pt x="8641" y="13441"/>
                </a:lnTo>
                <a:lnTo>
                  <a:pt x="6720" y="12481"/>
                </a:lnTo>
                <a:lnTo>
                  <a:pt x="5760" y="11521"/>
                </a:lnTo>
                <a:lnTo>
                  <a:pt x="4800" y="10561"/>
                </a:lnTo>
                <a:lnTo>
                  <a:pt x="4800" y="4800"/>
                </a:lnTo>
                <a:lnTo>
                  <a:pt x="5760" y="3840"/>
                </a:lnTo>
                <a:lnTo>
                  <a:pt x="7680" y="2880"/>
                </a:lnTo>
                <a:lnTo>
                  <a:pt x="13441" y="2880"/>
                </a:lnTo>
                <a:lnTo>
                  <a:pt x="15346" y="3840"/>
                </a:lnTo>
                <a:lnTo>
                  <a:pt x="17282" y="4800"/>
                </a:lnTo>
                <a:lnTo>
                  <a:pt x="18242" y="6720"/>
                </a:lnTo>
                <a:lnTo>
                  <a:pt x="20162" y="8641"/>
                </a:lnTo>
                <a:lnTo>
                  <a:pt x="21122" y="13441"/>
                </a:lnTo>
                <a:lnTo>
                  <a:pt x="22067" y="13441"/>
                </a:lnTo>
                <a:lnTo>
                  <a:pt x="22067" y="0"/>
                </a:lnTo>
                <a:lnTo>
                  <a:pt x="21122" y="0"/>
                </a:lnTo>
                <a:lnTo>
                  <a:pt x="21122" y="960"/>
                </a:lnTo>
                <a:lnTo>
                  <a:pt x="20162" y="960"/>
                </a:lnTo>
                <a:lnTo>
                  <a:pt x="20162" y="1920"/>
                </a:lnTo>
                <a:lnTo>
                  <a:pt x="18242" y="1920"/>
                </a:lnTo>
                <a:lnTo>
                  <a:pt x="16322" y="960"/>
                </a:lnTo>
                <a:lnTo>
                  <a:pt x="14401" y="960"/>
                </a:lnTo>
                <a:lnTo>
                  <a:pt x="12481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3840"/>
                </a:lnTo>
                <a:lnTo>
                  <a:pt x="960" y="5760"/>
                </a:lnTo>
                <a:lnTo>
                  <a:pt x="0" y="7680"/>
                </a:lnTo>
                <a:lnTo>
                  <a:pt x="0" y="15361"/>
                </a:lnTo>
                <a:lnTo>
                  <a:pt x="1920" y="17282"/>
                </a:lnTo>
                <a:lnTo>
                  <a:pt x="2880" y="18242"/>
                </a:lnTo>
                <a:lnTo>
                  <a:pt x="5760" y="20162"/>
                </a:lnTo>
                <a:lnTo>
                  <a:pt x="9601" y="22082"/>
                </a:lnTo>
                <a:lnTo>
                  <a:pt x="13441" y="24002"/>
                </a:lnTo>
                <a:lnTo>
                  <a:pt x="16322" y="25923"/>
                </a:lnTo>
                <a:lnTo>
                  <a:pt x="17282" y="26883"/>
                </a:lnTo>
                <a:lnTo>
                  <a:pt x="18242" y="28803"/>
                </a:lnTo>
                <a:lnTo>
                  <a:pt x="19187" y="29763"/>
                </a:lnTo>
                <a:lnTo>
                  <a:pt x="19187" y="33604"/>
                </a:lnTo>
                <a:lnTo>
                  <a:pt x="18242" y="34564"/>
                </a:lnTo>
                <a:lnTo>
                  <a:pt x="17282" y="36484"/>
                </a:lnTo>
                <a:lnTo>
                  <a:pt x="16322" y="37444"/>
                </a:lnTo>
                <a:lnTo>
                  <a:pt x="9601" y="37444"/>
                </a:lnTo>
                <a:lnTo>
                  <a:pt x="7680" y="36484"/>
                </a:lnTo>
                <a:lnTo>
                  <a:pt x="5760" y="34564"/>
                </a:lnTo>
                <a:lnTo>
                  <a:pt x="2880" y="32644"/>
                </a:lnTo>
                <a:lnTo>
                  <a:pt x="1920" y="29763"/>
                </a:lnTo>
                <a:lnTo>
                  <a:pt x="960" y="25923"/>
                </a:lnTo>
                <a:lnTo>
                  <a:pt x="0" y="25923"/>
                </a:lnTo>
                <a:lnTo>
                  <a:pt x="0" y="39364"/>
                </a:lnTo>
                <a:lnTo>
                  <a:pt x="960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4" name="object 524"/>
          <p:cNvSpPr/>
          <p:nvPr/>
        </p:nvSpPr>
        <p:spPr>
          <a:xfrm>
            <a:off x="3836289" y="3021756"/>
            <a:ext cx="41269" cy="39364"/>
          </a:xfrm>
          <a:custGeom>
            <a:avLst/>
            <a:gdLst/>
            <a:ahLst/>
            <a:cxnLst/>
            <a:rect l="l" t="t" r="r" b="b"/>
            <a:pathLst>
              <a:path w="41269" h="39364">
                <a:moveTo>
                  <a:pt x="13426" y="0"/>
                </a:moveTo>
                <a:lnTo>
                  <a:pt x="0" y="0"/>
                </a:lnTo>
                <a:lnTo>
                  <a:pt x="0" y="1920"/>
                </a:lnTo>
                <a:lnTo>
                  <a:pt x="2865" y="1920"/>
                </a:lnTo>
                <a:lnTo>
                  <a:pt x="3840" y="2880"/>
                </a:lnTo>
                <a:lnTo>
                  <a:pt x="4785" y="2880"/>
                </a:lnTo>
                <a:lnTo>
                  <a:pt x="4785" y="3840"/>
                </a:lnTo>
                <a:lnTo>
                  <a:pt x="5745" y="3840"/>
                </a:lnTo>
                <a:lnTo>
                  <a:pt x="5745" y="27843"/>
                </a:lnTo>
                <a:lnTo>
                  <a:pt x="6705" y="30723"/>
                </a:lnTo>
                <a:lnTo>
                  <a:pt x="6705" y="32644"/>
                </a:lnTo>
                <a:lnTo>
                  <a:pt x="7680" y="34564"/>
                </a:lnTo>
                <a:lnTo>
                  <a:pt x="8625" y="36484"/>
                </a:lnTo>
                <a:lnTo>
                  <a:pt x="10546" y="37444"/>
                </a:lnTo>
                <a:lnTo>
                  <a:pt x="11506" y="38404"/>
                </a:lnTo>
                <a:lnTo>
                  <a:pt x="13426" y="39364"/>
                </a:lnTo>
                <a:lnTo>
                  <a:pt x="17266" y="39364"/>
                </a:lnTo>
                <a:lnTo>
                  <a:pt x="19187" y="38404"/>
                </a:lnTo>
                <a:lnTo>
                  <a:pt x="21107" y="37444"/>
                </a:lnTo>
                <a:lnTo>
                  <a:pt x="23027" y="36484"/>
                </a:lnTo>
                <a:lnTo>
                  <a:pt x="24947" y="34564"/>
                </a:lnTo>
                <a:lnTo>
                  <a:pt x="28788" y="30723"/>
                </a:lnTo>
                <a:lnTo>
                  <a:pt x="28788" y="39364"/>
                </a:lnTo>
                <a:lnTo>
                  <a:pt x="30708" y="39364"/>
                </a:lnTo>
                <a:lnTo>
                  <a:pt x="41269" y="34564"/>
                </a:lnTo>
                <a:lnTo>
                  <a:pt x="41269" y="32644"/>
                </a:lnTo>
                <a:lnTo>
                  <a:pt x="40309" y="33604"/>
                </a:lnTo>
                <a:lnTo>
                  <a:pt x="36469" y="33604"/>
                </a:lnTo>
                <a:lnTo>
                  <a:pt x="36469" y="32644"/>
                </a:lnTo>
                <a:lnTo>
                  <a:pt x="35509" y="31683"/>
                </a:lnTo>
                <a:lnTo>
                  <a:pt x="35509" y="0"/>
                </a:lnTo>
                <a:lnTo>
                  <a:pt x="22067" y="0"/>
                </a:lnTo>
                <a:lnTo>
                  <a:pt x="22067" y="1920"/>
                </a:lnTo>
                <a:lnTo>
                  <a:pt x="24947" y="1920"/>
                </a:lnTo>
                <a:lnTo>
                  <a:pt x="26868" y="2880"/>
                </a:lnTo>
                <a:lnTo>
                  <a:pt x="27828" y="3840"/>
                </a:lnTo>
                <a:lnTo>
                  <a:pt x="28788" y="5760"/>
                </a:lnTo>
                <a:lnTo>
                  <a:pt x="28788" y="28803"/>
                </a:lnTo>
                <a:lnTo>
                  <a:pt x="26868" y="30723"/>
                </a:lnTo>
                <a:lnTo>
                  <a:pt x="24947" y="32644"/>
                </a:lnTo>
                <a:lnTo>
                  <a:pt x="23027" y="32644"/>
                </a:lnTo>
                <a:lnTo>
                  <a:pt x="22067" y="33604"/>
                </a:lnTo>
                <a:lnTo>
                  <a:pt x="20147" y="34564"/>
                </a:lnTo>
                <a:lnTo>
                  <a:pt x="17266" y="34564"/>
                </a:lnTo>
                <a:lnTo>
                  <a:pt x="16306" y="33604"/>
                </a:lnTo>
                <a:lnTo>
                  <a:pt x="14386" y="32644"/>
                </a:lnTo>
                <a:lnTo>
                  <a:pt x="13426" y="31683"/>
                </a:lnTo>
                <a:lnTo>
                  <a:pt x="134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5" name="object 525"/>
          <p:cNvSpPr/>
          <p:nvPr/>
        </p:nvSpPr>
        <p:spPr>
          <a:xfrm>
            <a:off x="3881399" y="3020796"/>
            <a:ext cx="33604" cy="39364"/>
          </a:xfrm>
          <a:custGeom>
            <a:avLst/>
            <a:gdLst/>
            <a:ahLst/>
            <a:cxnLst/>
            <a:rect l="l" t="t" r="r" b="b"/>
            <a:pathLst>
              <a:path w="33604" h="39364">
                <a:moveTo>
                  <a:pt x="26883" y="5760"/>
                </a:moveTo>
                <a:lnTo>
                  <a:pt x="25923" y="3840"/>
                </a:lnTo>
                <a:lnTo>
                  <a:pt x="24963" y="2880"/>
                </a:lnTo>
                <a:lnTo>
                  <a:pt x="23042" y="1920"/>
                </a:lnTo>
                <a:lnTo>
                  <a:pt x="21122" y="960"/>
                </a:lnTo>
                <a:lnTo>
                  <a:pt x="18242" y="0"/>
                </a:lnTo>
                <a:lnTo>
                  <a:pt x="10561" y="0"/>
                </a:lnTo>
                <a:lnTo>
                  <a:pt x="6720" y="960"/>
                </a:lnTo>
                <a:lnTo>
                  <a:pt x="4800" y="2880"/>
                </a:lnTo>
                <a:lnTo>
                  <a:pt x="1920" y="4800"/>
                </a:lnTo>
                <a:lnTo>
                  <a:pt x="960" y="7680"/>
                </a:lnTo>
                <a:lnTo>
                  <a:pt x="960" y="11521"/>
                </a:lnTo>
                <a:lnTo>
                  <a:pt x="1920" y="12481"/>
                </a:lnTo>
                <a:lnTo>
                  <a:pt x="2880" y="13441"/>
                </a:lnTo>
                <a:lnTo>
                  <a:pt x="6720" y="13441"/>
                </a:lnTo>
                <a:lnTo>
                  <a:pt x="6720" y="12481"/>
                </a:lnTo>
                <a:lnTo>
                  <a:pt x="7680" y="11521"/>
                </a:lnTo>
                <a:lnTo>
                  <a:pt x="7680" y="5760"/>
                </a:lnTo>
                <a:lnTo>
                  <a:pt x="8641" y="4800"/>
                </a:lnTo>
                <a:lnTo>
                  <a:pt x="9601" y="3840"/>
                </a:lnTo>
                <a:lnTo>
                  <a:pt x="10561" y="2880"/>
                </a:lnTo>
                <a:lnTo>
                  <a:pt x="15361" y="2880"/>
                </a:lnTo>
                <a:lnTo>
                  <a:pt x="17282" y="3840"/>
                </a:lnTo>
                <a:lnTo>
                  <a:pt x="18242" y="4800"/>
                </a:lnTo>
                <a:lnTo>
                  <a:pt x="20162" y="6720"/>
                </a:lnTo>
                <a:lnTo>
                  <a:pt x="20162" y="14401"/>
                </a:lnTo>
                <a:lnTo>
                  <a:pt x="14401" y="16322"/>
                </a:lnTo>
                <a:lnTo>
                  <a:pt x="9601" y="18242"/>
                </a:lnTo>
                <a:lnTo>
                  <a:pt x="7680" y="24002"/>
                </a:lnTo>
                <a:lnTo>
                  <a:pt x="8641" y="22082"/>
                </a:lnTo>
                <a:lnTo>
                  <a:pt x="10561" y="21122"/>
                </a:lnTo>
                <a:lnTo>
                  <a:pt x="12481" y="20162"/>
                </a:lnTo>
                <a:lnTo>
                  <a:pt x="13441" y="19202"/>
                </a:lnTo>
                <a:lnTo>
                  <a:pt x="16322" y="18242"/>
                </a:lnTo>
                <a:lnTo>
                  <a:pt x="20162" y="16322"/>
                </a:lnTo>
                <a:lnTo>
                  <a:pt x="20162" y="30723"/>
                </a:lnTo>
                <a:lnTo>
                  <a:pt x="17282" y="33604"/>
                </a:lnTo>
                <a:lnTo>
                  <a:pt x="14401" y="34564"/>
                </a:lnTo>
                <a:lnTo>
                  <a:pt x="9601" y="34564"/>
                </a:lnTo>
                <a:lnTo>
                  <a:pt x="8641" y="32644"/>
                </a:lnTo>
                <a:lnTo>
                  <a:pt x="6720" y="31683"/>
                </a:lnTo>
                <a:lnTo>
                  <a:pt x="6720" y="20162"/>
                </a:lnTo>
                <a:lnTo>
                  <a:pt x="3840" y="22082"/>
                </a:lnTo>
                <a:lnTo>
                  <a:pt x="1920" y="23042"/>
                </a:lnTo>
                <a:lnTo>
                  <a:pt x="960" y="24963"/>
                </a:lnTo>
                <a:lnTo>
                  <a:pt x="0" y="26883"/>
                </a:lnTo>
                <a:lnTo>
                  <a:pt x="0" y="35524"/>
                </a:lnTo>
                <a:lnTo>
                  <a:pt x="1920" y="37444"/>
                </a:lnTo>
                <a:lnTo>
                  <a:pt x="3840" y="38404"/>
                </a:lnTo>
                <a:lnTo>
                  <a:pt x="5760" y="39364"/>
                </a:lnTo>
                <a:lnTo>
                  <a:pt x="11521" y="39364"/>
                </a:lnTo>
                <a:lnTo>
                  <a:pt x="13441" y="38404"/>
                </a:lnTo>
                <a:lnTo>
                  <a:pt x="14401" y="38404"/>
                </a:lnTo>
                <a:lnTo>
                  <a:pt x="16322" y="36484"/>
                </a:lnTo>
                <a:lnTo>
                  <a:pt x="20162" y="33604"/>
                </a:lnTo>
                <a:lnTo>
                  <a:pt x="20162" y="35524"/>
                </a:lnTo>
                <a:lnTo>
                  <a:pt x="21122" y="37444"/>
                </a:lnTo>
                <a:lnTo>
                  <a:pt x="22082" y="38404"/>
                </a:lnTo>
                <a:lnTo>
                  <a:pt x="22082" y="39364"/>
                </a:lnTo>
                <a:lnTo>
                  <a:pt x="27843" y="39364"/>
                </a:lnTo>
                <a:lnTo>
                  <a:pt x="30723" y="37444"/>
                </a:lnTo>
                <a:lnTo>
                  <a:pt x="33604" y="33604"/>
                </a:lnTo>
                <a:lnTo>
                  <a:pt x="33604" y="31683"/>
                </a:lnTo>
                <a:lnTo>
                  <a:pt x="31683" y="32644"/>
                </a:lnTo>
                <a:lnTo>
                  <a:pt x="30723" y="33604"/>
                </a:lnTo>
                <a:lnTo>
                  <a:pt x="30723" y="34564"/>
                </a:lnTo>
                <a:lnTo>
                  <a:pt x="27843" y="34564"/>
                </a:lnTo>
                <a:lnTo>
                  <a:pt x="27843" y="32644"/>
                </a:lnTo>
                <a:lnTo>
                  <a:pt x="26883" y="31683"/>
                </a:lnTo>
                <a:lnTo>
                  <a:pt x="26883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6" name="object 526"/>
          <p:cNvSpPr/>
          <p:nvPr/>
        </p:nvSpPr>
        <p:spPr>
          <a:xfrm>
            <a:off x="3888120" y="3039038"/>
            <a:ext cx="2880" cy="13441"/>
          </a:xfrm>
          <a:custGeom>
            <a:avLst/>
            <a:gdLst/>
            <a:ahLst/>
            <a:cxnLst/>
            <a:rect l="l" t="t" r="r" b="b"/>
            <a:pathLst>
              <a:path w="2880" h="13441">
                <a:moveTo>
                  <a:pt x="0" y="1920"/>
                </a:moveTo>
                <a:lnTo>
                  <a:pt x="0" y="13441"/>
                </a:lnTo>
                <a:lnTo>
                  <a:pt x="0" y="6720"/>
                </a:lnTo>
                <a:lnTo>
                  <a:pt x="960" y="5760"/>
                </a:lnTo>
                <a:lnTo>
                  <a:pt x="2880" y="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7" name="object 527"/>
          <p:cNvSpPr/>
          <p:nvPr/>
        </p:nvSpPr>
        <p:spPr>
          <a:xfrm>
            <a:off x="3917883" y="3001594"/>
            <a:ext cx="19187" cy="58567"/>
          </a:xfrm>
          <a:custGeom>
            <a:avLst/>
            <a:gdLst/>
            <a:ahLst/>
            <a:cxnLst/>
            <a:rect l="l" t="t" r="r" b="b"/>
            <a:pathLst>
              <a:path w="19187" h="58567">
                <a:moveTo>
                  <a:pt x="11506" y="0"/>
                </a:moveTo>
                <a:lnTo>
                  <a:pt x="0" y="4800"/>
                </a:lnTo>
                <a:lnTo>
                  <a:pt x="960" y="5760"/>
                </a:lnTo>
                <a:lnTo>
                  <a:pt x="1920" y="5760"/>
                </a:lnTo>
                <a:lnTo>
                  <a:pt x="2880" y="4800"/>
                </a:lnTo>
                <a:lnTo>
                  <a:pt x="3825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54726"/>
                </a:lnTo>
                <a:lnTo>
                  <a:pt x="4800" y="55686"/>
                </a:lnTo>
                <a:lnTo>
                  <a:pt x="3825" y="55686"/>
                </a:lnTo>
                <a:lnTo>
                  <a:pt x="3825" y="56647"/>
                </a:lnTo>
                <a:lnTo>
                  <a:pt x="960" y="56647"/>
                </a:lnTo>
                <a:lnTo>
                  <a:pt x="960" y="58567"/>
                </a:lnTo>
                <a:lnTo>
                  <a:pt x="19187" y="58567"/>
                </a:lnTo>
                <a:lnTo>
                  <a:pt x="19187" y="56647"/>
                </a:lnTo>
                <a:lnTo>
                  <a:pt x="15346" y="56647"/>
                </a:lnTo>
                <a:lnTo>
                  <a:pt x="15346" y="55686"/>
                </a:lnTo>
                <a:lnTo>
                  <a:pt x="14386" y="55686"/>
                </a:lnTo>
                <a:lnTo>
                  <a:pt x="13441" y="54726"/>
                </a:lnTo>
                <a:lnTo>
                  <a:pt x="13441" y="0"/>
                </a:lnTo>
                <a:lnTo>
                  <a:pt x="1150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8" name="object 528"/>
          <p:cNvSpPr/>
          <p:nvPr/>
        </p:nvSpPr>
        <p:spPr>
          <a:xfrm>
            <a:off x="3408136" y="2932480"/>
            <a:ext cx="50886" cy="58552"/>
          </a:xfrm>
          <a:custGeom>
            <a:avLst/>
            <a:gdLst/>
            <a:ahLst/>
            <a:cxnLst/>
            <a:rect l="l" t="t" r="r" b="b"/>
            <a:pathLst>
              <a:path w="50886" h="58552">
                <a:moveTo>
                  <a:pt x="12481" y="14401"/>
                </a:moveTo>
                <a:lnTo>
                  <a:pt x="14401" y="10561"/>
                </a:lnTo>
                <a:lnTo>
                  <a:pt x="16322" y="7680"/>
                </a:lnTo>
                <a:lnTo>
                  <a:pt x="19202" y="5760"/>
                </a:lnTo>
                <a:lnTo>
                  <a:pt x="22082" y="3840"/>
                </a:lnTo>
                <a:lnTo>
                  <a:pt x="25923" y="2880"/>
                </a:lnTo>
                <a:lnTo>
                  <a:pt x="33604" y="2880"/>
                </a:lnTo>
                <a:lnTo>
                  <a:pt x="37444" y="4800"/>
                </a:lnTo>
                <a:lnTo>
                  <a:pt x="40325" y="6720"/>
                </a:lnTo>
                <a:lnTo>
                  <a:pt x="44165" y="9601"/>
                </a:lnTo>
                <a:lnTo>
                  <a:pt x="46070" y="13441"/>
                </a:lnTo>
                <a:lnTo>
                  <a:pt x="47990" y="19202"/>
                </a:lnTo>
                <a:lnTo>
                  <a:pt x="48950" y="19202"/>
                </a:lnTo>
                <a:lnTo>
                  <a:pt x="47990" y="0"/>
                </a:lnTo>
                <a:lnTo>
                  <a:pt x="46070" y="0"/>
                </a:lnTo>
                <a:lnTo>
                  <a:pt x="46070" y="2880"/>
                </a:lnTo>
                <a:lnTo>
                  <a:pt x="45110" y="2880"/>
                </a:lnTo>
                <a:lnTo>
                  <a:pt x="44165" y="3840"/>
                </a:lnTo>
                <a:lnTo>
                  <a:pt x="41269" y="3840"/>
                </a:lnTo>
                <a:lnTo>
                  <a:pt x="40325" y="2880"/>
                </a:lnTo>
                <a:lnTo>
                  <a:pt x="36484" y="960"/>
                </a:lnTo>
                <a:lnTo>
                  <a:pt x="32644" y="0"/>
                </a:lnTo>
                <a:lnTo>
                  <a:pt x="23042" y="0"/>
                </a:lnTo>
                <a:lnTo>
                  <a:pt x="18242" y="1920"/>
                </a:lnTo>
                <a:lnTo>
                  <a:pt x="14401" y="3840"/>
                </a:lnTo>
                <a:lnTo>
                  <a:pt x="9601" y="6720"/>
                </a:lnTo>
                <a:lnTo>
                  <a:pt x="6720" y="10561"/>
                </a:lnTo>
                <a:lnTo>
                  <a:pt x="3840" y="14401"/>
                </a:lnTo>
                <a:lnTo>
                  <a:pt x="1920" y="19202"/>
                </a:lnTo>
                <a:lnTo>
                  <a:pt x="0" y="24963"/>
                </a:lnTo>
                <a:lnTo>
                  <a:pt x="0" y="36484"/>
                </a:lnTo>
                <a:lnTo>
                  <a:pt x="1920" y="43205"/>
                </a:lnTo>
                <a:lnTo>
                  <a:pt x="5760" y="48005"/>
                </a:lnTo>
                <a:lnTo>
                  <a:pt x="11521" y="54726"/>
                </a:lnTo>
                <a:lnTo>
                  <a:pt x="18242" y="58552"/>
                </a:lnTo>
                <a:lnTo>
                  <a:pt x="32644" y="58552"/>
                </a:lnTo>
                <a:lnTo>
                  <a:pt x="37444" y="56631"/>
                </a:lnTo>
                <a:lnTo>
                  <a:pt x="40325" y="54726"/>
                </a:lnTo>
                <a:lnTo>
                  <a:pt x="44165" y="52791"/>
                </a:lnTo>
                <a:lnTo>
                  <a:pt x="47990" y="48950"/>
                </a:lnTo>
                <a:lnTo>
                  <a:pt x="50886" y="44165"/>
                </a:lnTo>
                <a:lnTo>
                  <a:pt x="48950" y="43205"/>
                </a:lnTo>
                <a:lnTo>
                  <a:pt x="46070" y="48005"/>
                </a:lnTo>
                <a:lnTo>
                  <a:pt x="43190" y="50886"/>
                </a:lnTo>
                <a:lnTo>
                  <a:pt x="40325" y="52791"/>
                </a:lnTo>
                <a:lnTo>
                  <a:pt x="37444" y="53766"/>
                </a:lnTo>
                <a:lnTo>
                  <a:pt x="34549" y="54726"/>
                </a:lnTo>
                <a:lnTo>
                  <a:pt x="25923" y="54726"/>
                </a:lnTo>
                <a:lnTo>
                  <a:pt x="23042" y="53766"/>
                </a:lnTo>
                <a:lnTo>
                  <a:pt x="19202" y="51831"/>
                </a:lnTo>
                <a:lnTo>
                  <a:pt x="16322" y="49926"/>
                </a:lnTo>
                <a:lnTo>
                  <a:pt x="13441" y="47045"/>
                </a:lnTo>
                <a:lnTo>
                  <a:pt x="12481" y="43205"/>
                </a:lnTo>
                <a:lnTo>
                  <a:pt x="10561" y="39364"/>
                </a:lnTo>
                <a:lnTo>
                  <a:pt x="9601" y="35524"/>
                </a:lnTo>
                <a:lnTo>
                  <a:pt x="9601" y="24002"/>
                </a:lnTo>
                <a:lnTo>
                  <a:pt x="10561" y="19202"/>
                </a:lnTo>
                <a:lnTo>
                  <a:pt x="12481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9" name="object 529"/>
          <p:cNvSpPr/>
          <p:nvPr/>
        </p:nvSpPr>
        <p:spPr>
          <a:xfrm>
            <a:off x="3463808" y="2950723"/>
            <a:ext cx="19202" cy="38389"/>
          </a:xfrm>
          <a:custGeom>
            <a:avLst/>
            <a:gdLst/>
            <a:ahLst/>
            <a:cxnLst/>
            <a:rect l="l" t="t" r="r" b="b"/>
            <a:pathLst>
              <a:path w="19202" h="38389">
                <a:moveTo>
                  <a:pt x="11521" y="0"/>
                </a:moveTo>
                <a:lnTo>
                  <a:pt x="0" y="4800"/>
                </a:lnTo>
                <a:lnTo>
                  <a:pt x="96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9601"/>
                </a:lnTo>
                <a:lnTo>
                  <a:pt x="6720" y="32644"/>
                </a:lnTo>
                <a:lnTo>
                  <a:pt x="5760" y="34549"/>
                </a:lnTo>
                <a:lnTo>
                  <a:pt x="5760" y="35524"/>
                </a:lnTo>
                <a:lnTo>
                  <a:pt x="4800" y="36484"/>
                </a:lnTo>
                <a:lnTo>
                  <a:pt x="3840" y="37429"/>
                </a:lnTo>
                <a:lnTo>
                  <a:pt x="960" y="37429"/>
                </a:lnTo>
                <a:lnTo>
                  <a:pt x="960" y="38389"/>
                </a:lnTo>
                <a:lnTo>
                  <a:pt x="19202" y="38389"/>
                </a:lnTo>
                <a:lnTo>
                  <a:pt x="19202" y="37429"/>
                </a:lnTo>
                <a:lnTo>
                  <a:pt x="16322" y="37429"/>
                </a:lnTo>
                <a:lnTo>
                  <a:pt x="15361" y="36484"/>
                </a:lnTo>
                <a:lnTo>
                  <a:pt x="14401" y="36484"/>
                </a:lnTo>
                <a:lnTo>
                  <a:pt x="14401" y="35524"/>
                </a:lnTo>
                <a:lnTo>
                  <a:pt x="13441" y="34549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0" name="object 530"/>
          <p:cNvSpPr/>
          <p:nvPr/>
        </p:nvSpPr>
        <p:spPr>
          <a:xfrm>
            <a:off x="3469568" y="2931520"/>
            <a:ext cx="8641" cy="7680"/>
          </a:xfrm>
          <a:custGeom>
            <a:avLst/>
            <a:gdLst/>
            <a:ahLst/>
            <a:cxnLst/>
            <a:rect l="l" t="t" r="r" b="b"/>
            <a:pathLst>
              <a:path w="8641" h="7680">
                <a:moveTo>
                  <a:pt x="8641" y="3840"/>
                </a:moveTo>
                <a:lnTo>
                  <a:pt x="8641" y="2880"/>
                </a:lnTo>
                <a:lnTo>
                  <a:pt x="7680" y="1920"/>
                </a:lnTo>
                <a:lnTo>
                  <a:pt x="6720" y="960"/>
                </a:lnTo>
                <a:lnTo>
                  <a:pt x="576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5760"/>
                </a:lnTo>
                <a:lnTo>
                  <a:pt x="960" y="6720"/>
                </a:lnTo>
                <a:lnTo>
                  <a:pt x="1920" y="7680"/>
                </a:lnTo>
                <a:lnTo>
                  <a:pt x="5760" y="7680"/>
                </a:lnTo>
                <a:lnTo>
                  <a:pt x="6720" y="6720"/>
                </a:lnTo>
                <a:lnTo>
                  <a:pt x="7680" y="5760"/>
                </a:lnTo>
                <a:lnTo>
                  <a:pt x="8641" y="4800"/>
                </a:lnTo>
                <a:lnTo>
                  <a:pt x="864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1" name="object 531"/>
          <p:cNvSpPr/>
          <p:nvPr/>
        </p:nvSpPr>
        <p:spPr>
          <a:xfrm>
            <a:off x="3484930" y="2951683"/>
            <a:ext cx="41285" cy="39349"/>
          </a:xfrm>
          <a:custGeom>
            <a:avLst/>
            <a:gdLst/>
            <a:ahLst/>
            <a:cxnLst/>
            <a:rect l="l" t="t" r="r" b="b"/>
            <a:pathLst>
              <a:path w="41285" h="39349">
                <a:moveTo>
                  <a:pt x="35524" y="6720"/>
                </a:moveTo>
                <a:lnTo>
                  <a:pt x="36484" y="4800"/>
                </a:lnTo>
                <a:lnTo>
                  <a:pt x="37444" y="3840"/>
                </a:lnTo>
                <a:lnTo>
                  <a:pt x="38404" y="2880"/>
                </a:lnTo>
                <a:lnTo>
                  <a:pt x="38404" y="1920"/>
                </a:lnTo>
                <a:lnTo>
                  <a:pt x="41285" y="1920"/>
                </a:lnTo>
                <a:lnTo>
                  <a:pt x="41285" y="0"/>
                </a:lnTo>
                <a:lnTo>
                  <a:pt x="28803" y="0"/>
                </a:lnTo>
                <a:lnTo>
                  <a:pt x="28803" y="1920"/>
                </a:lnTo>
                <a:lnTo>
                  <a:pt x="31683" y="1920"/>
                </a:lnTo>
                <a:lnTo>
                  <a:pt x="32644" y="2880"/>
                </a:lnTo>
                <a:lnTo>
                  <a:pt x="32644" y="5760"/>
                </a:lnTo>
                <a:lnTo>
                  <a:pt x="31683" y="7680"/>
                </a:lnTo>
                <a:lnTo>
                  <a:pt x="23042" y="28803"/>
                </a:lnTo>
                <a:lnTo>
                  <a:pt x="14401" y="7680"/>
                </a:lnTo>
                <a:lnTo>
                  <a:pt x="14401" y="6720"/>
                </a:lnTo>
                <a:lnTo>
                  <a:pt x="13441" y="5760"/>
                </a:lnTo>
                <a:lnTo>
                  <a:pt x="13441" y="3840"/>
                </a:lnTo>
                <a:lnTo>
                  <a:pt x="14401" y="2880"/>
                </a:lnTo>
                <a:lnTo>
                  <a:pt x="15361" y="1920"/>
                </a:lnTo>
                <a:lnTo>
                  <a:pt x="18242" y="1920"/>
                </a:lnTo>
                <a:lnTo>
                  <a:pt x="18242" y="0"/>
                </a:ln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lnTo>
                  <a:pt x="2880" y="2880"/>
                </a:lnTo>
                <a:lnTo>
                  <a:pt x="3840" y="2880"/>
                </a:lnTo>
                <a:lnTo>
                  <a:pt x="4800" y="3840"/>
                </a:lnTo>
                <a:lnTo>
                  <a:pt x="5760" y="3840"/>
                </a:lnTo>
                <a:lnTo>
                  <a:pt x="5760" y="4800"/>
                </a:lnTo>
                <a:lnTo>
                  <a:pt x="6720" y="5760"/>
                </a:lnTo>
                <a:lnTo>
                  <a:pt x="6720" y="7680"/>
                </a:lnTo>
                <a:lnTo>
                  <a:pt x="20162" y="39349"/>
                </a:lnTo>
                <a:lnTo>
                  <a:pt x="22082" y="39349"/>
                </a:lnTo>
                <a:lnTo>
                  <a:pt x="35524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2" name="object 532"/>
          <p:cNvSpPr/>
          <p:nvPr/>
        </p:nvSpPr>
        <p:spPr>
          <a:xfrm>
            <a:off x="3528136" y="2950723"/>
            <a:ext cx="19187" cy="38389"/>
          </a:xfrm>
          <a:custGeom>
            <a:avLst/>
            <a:gdLst/>
            <a:ahLst/>
            <a:cxnLst/>
            <a:rect l="l" t="t" r="r" b="b"/>
            <a:pathLst>
              <a:path w="19187" h="38389">
                <a:moveTo>
                  <a:pt x="11521" y="0"/>
                </a:moveTo>
                <a:lnTo>
                  <a:pt x="0" y="4800"/>
                </a:lnTo>
                <a:lnTo>
                  <a:pt x="960" y="5760"/>
                </a:lnTo>
                <a:lnTo>
                  <a:pt x="4800" y="5760"/>
                </a:lnTo>
                <a:lnTo>
                  <a:pt x="5745" y="6720"/>
                </a:lnTo>
                <a:lnTo>
                  <a:pt x="5745" y="7680"/>
                </a:lnTo>
                <a:lnTo>
                  <a:pt x="6720" y="9601"/>
                </a:lnTo>
                <a:lnTo>
                  <a:pt x="6720" y="34549"/>
                </a:lnTo>
                <a:lnTo>
                  <a:pt x="5745" y="34549"/>
                </a:lnTo>
                <a:lnTo>
                  <a:pt x="5745" y="35524"/>
                </a:lnTo>
                <a:lnTo>
                  <a:pt x="4800" y="36484"/>
                </a:lnTo>
                <a:lnTo>
                  <a:pt x="3840" y="37429"/>
                </a:lnTo>
                <a:lnTo>
                  <a:pt x="960" y="37429"/>
                </a:lnTo>
                <a:lnTo>
                  <a:pt x="960" y="38389"/>
                </a:lnTo>
                <a:lnTo>
                  <a:pt x="19187" y="38389"/>
                </a:lnTo>
                <a:lnTo>
                  <a:pt x="19187" y="37429"/>
                </a:lnTo>
                <a:lnTo>
                  <a:pt x="16306" y="37429"/>
                </a:lnTo>
                <a:lnTo>
                  <a:pt x="15361" y="36484"/>
                </a:lnTo>
                <a:lnTo>
                  <a:pt x="14401" y="36484"/>
                </a:lnTo>
                <a:lnTo>
                  <a:pt x="14401" y="35524"/>
                </a:lnTo>
                <a:lnTo>
                  <a:pt x="13426" y="34549"/>
                </a:lnTo>
                <a:lnTo>
                  <a:pt x="13426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3" name="object 533"/>
          <p:cNvSpPr/>
          <p:nvPr/>
        </p:nvSpPr>
        <p:spPr>
          <a:xfrm>
            <a:off x="3533881" y="2931520"/>
            <a:ext cx="8656" cy="7680"/>
          </a:xfrm>
          <a:custGeom>
            <a:avLst/>
            <a:gdLst/>
            <a:ahLst/>
            <a:cxnLst/>
            <a:rect l="l" t="t" r="r" b="b"/>
            <a:pathLst>
              <a:path w="8656" h="7680">
                <a:moveTo>
                  <a:pt x="8656" y="3840"/>
                </a:moveTo>
                <a:lnTo>
                  <a:pt x="8656" y="2880"/>
                </a:lnTo>
                <a:lnTo>
                  <a:pt x="7680" y="1920"/>
                </a:lnTo>
                <a:lnTo>
                  <a:pt x="6720" y="960"/>
                </a:lnTo>
                <a:lnTo>
                  <a:pt x="5775" y="0"/>
                </a:lnTo>
                <a:lnTo>
                  <a:pt x="1935" y="0"/>
                </a:lnTo>
                <a:lnTo>
                  <a:pt x="975" y="960"/>
                </a:lnTo>
                <a:lnTo>
                  <a:pt x="0" y="1920"/>
                </a:lnTo>
                <a:lnTo>
                  <a:pt x="0" y="5760"/>
                </a:lnTo>
                <a:lnTo>
                  <a:pt x="975" y="6720"/>
                </a:lnTo>
                <a:lnTo>
                  <a:pt x="1935" y="7680"/>
                </a:lnTo>
                <a:lnTo>
                  <a:pt x="5775" y="7680"/>
                </a:lnTo>
                <a:lnTo>
                  <a:pt x="6720" y="6720"/>
                </a:lnTo>
                <a:lnTo>
                  <a:pt x="7680" y="5760"/>
                </a:lnTo>
                <a:lnTo>
                  <a:pt x="8656" y="4800"/>
                </a:lnTo>
                <a:lnTo>
                  <a:pt x="8656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4" name="object 534"/>
          <p:cNvSpPr/>
          <p:nvPr/>
        </p:nvSpPr>
        <p:spPr>
          <a:xfrm>
            <a:off x="3552123" y="2931520"/>
            <a:ext cx="19202" cy="57591"/>
          </a:xfrm>
          <a:custGeom>
            <a:avLst/>
            <a:gdLst/>
            <a:ahLst/>
            <a:cxnLst/>
            <a:rect l="l" t="t" r="r" b="b"/>
            <a:pathLst>
              <a:path w="19202" h="57591">
                <a:moveTo>
                  <a:pt x="11521" y="0"/>
                </a:moveTo>
                <a:lnTo>
                  <a:pt x="0" y="3840"/>
                </a:lnTo>
                <a:lnTo>
                  <a:pt x="960" y="5760"/>
                </a:lnTo>
                <a:lnTo>
                  <a:pt x="1920" y="4800"/>
                </a:lnTo>
                <a:lnTo>
                  <a:pt x="4815" y="4800"/>
                </a:lnTo>
                <a:lnTo>
                  <a:pt x="4815" y="5760"/>
                </a:lnTo>
                <a:lnTo>
                  <a:pt x="5760" y="576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51846"/>
                </a:lnTo>
                <a:lnTo>
                  <a:pt x="5760" y="53751"/>
                </a:lnTo>
                <a:lnTo>
                  <a:pt x="5760" y="54726"/>
                </a:lnTo>
                <a:lnTo>
                  <a:pt x="4815" y="55686"/>
                </a:lnTo>
                <a:lnTo>
                  <a:pt x="3840" y="56631"/>
                </a:lnTo>
                <a:lnTo>
                  <a:pt x="960" y="56631"/>
                </a:lnTo>
                <a:lnTo>
                  <a:pt x="960" y="57591"/>
                </a:lnTo>
                <a:lnTo>
                  <a:pt x="19202" y="57591"/>
                </a:lnTo>
                <a:lnTo>
                  <a:pt x="19202" y="56631"/>
                </a:lnTo>
                <a:lnTo>
                  <a:pt x="16322" y="56631"/>
                </a:lnTo>
                <a:lnTo>
                  <a:pt x="15361" y="55686"/>
                </a:lnTo>
                <a:lnTo>
                  <a:pt x="14401" y="55686"/>
                </a:lnTo>
                <a:lnTo>
                  <a:pt x="14401" y="54726"/>
                </a:lnTo>
                <a:lnTo>
                  <a:pt x="13441" y="53751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5" name="object 535"/>
          <p:cNvSpPr/>
          <p:nvPr/>
        </p:nvSpPr>
        <p:spPr>
          <a:xfrm>
            <a:off x="3595329" y="2938241"/>
            <a:ext cx="24002" cy="50871"/>
          </a:xfrm>
          <a:custGeom>
            <a:avLst/>
            <a:gdLst/>
            <a:ahLst/>
            <a:cxnLst/>
            <a:rect l="l" t="t" r="r" b="b"/>
            <a:pathLst>
              <a:path w="24002" h="50871">
                <a:moveTo>
                  <a:pt x="7680" y="41285"/>
                </a:moveTo>
                <a:lnTo>
                  <a:pt x="7680" y="47030"/>
                </a:lnTo>
                <a:lnTo>
                  <a:pt x="6720" y="47030"/>
                </a:lnTo>
                <a:lnTo>
                  <a:pt x="5760" y="48966"/>
                </a:lnTo>
                <a:lnTo>
                  <a:pt x="4800" y="49911"/>
                </a:lnTo>
                <a:lnTo>
                  <a:pt x="0" y="49911"/>
                </a:lnTo>
                <a:lnTo>
                  <a:pt x="0" y="50871"/>
                </a:lnTo>
                <a:lnTo>
                  <a:pt x="24002" y="50871"/>
                </a:lnTo>
                <a:lnTo>
                  <a:pt x="24002" y="49911"/>
                </a:lnTo>
                <a:lnTo>
                  <a:pt x="19202" y="49911"/>
                </a:lnTo>
                <a:lnTo>
                  <a:pt x="18242" y="48966"/>
                </a:lnTo>
                <a:lnTo>
                  <a:pt x="17282" y="48006"/>
                </a:lnTo>
                <a:lnTo>
                  <a:pt x="16322" y="47030"/>
                </a:lnTo>
                <a:lnTo>
                  <a:pt x="15361" y="45125"/>
                </a:lnTo>
                <a:lnTo>
                  <a:pt x="15361" y="24963"/>
                </a:lnTo>
                <a:lnTo>
                  <a:pt x="17282" y="25923"/>
                </a:lnTo>
                <a:lnTo>
                  <a:pt x="22082" y="25923"/>
                </a:lnTo>
                <a:lnTo>
                  <a:pt x="22082" y="24002"/>
                </a:lnTo>
                <a:lnTo>
                  <a:pt x="21122" y="24002"/>
                </a:lnTo>
                <a:lnTo>
                  <a:pt x="20162" y="23042"/>
                </a:lnTo>
                <a:lnTo>
                  <a:pt x="15361" y="23042"/>
                </a:lnTo>
                <a:lnTo>
                  <a:pt x="15361" y="0"/>
                </a:lnTo>
                <a:lnTo>
                  <a:pt x="7680" y="0"/>
                </a:lnTo>
                <a:lnTo>
                  <a:pt x="7680" y="41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6" name="object 536"/>
          <p:cNvSpPr/>
          <p:nvPr/>
        </p:nvSpPr>
        <p:spPr>
          <a:xfrm>
            <a:off x="3595329" y="2934401"/>
            <a:ext cx="42245" cy="29763"/>
          </a:xfrm>
          <a:custGeom>
            <a:avLst/>
            <a:gdLst/>
            <a:ahLst/>
            <a:cxnLst/>
            <a:rect l="l" t="t" r="r" b="b"/>
            <a:pathLst>
              <a:path w="42245" h="29763">
                <a:moveTo>
                  <a:pt x="1920" y="960"/>
                </a:moveTo>
                <a:lnTo>
                  <a:pt x="3840" y="960"/>
                </a:lnTo>
                <a:lnTo>
                  <a:pt x="5760" y="1920"/>
                </a:lnTo>
                <a:lnTo>
                  <a:pt x="6720" y="2880"/>
                </a:lnTo>
                <a:lnTo>
                  <a:pt x="7680" y="3840"/>
                </a:lnTo>
                <a:lnTo>
                  <a:pt x="15361" y="3840"/>
                </a:lnTo>
                <a:lnTo>
                  <a:pt x="18242" y="2880"/>
                </a:lnTo>
                <a:lnTo>
                  <a:pt x="23042" y="2880"/>
                </a:lnTo>
                <a:lnTo>
                  <a:pt x="25923" y="3840"/>
                </a:lnTo>
                <a:lnTo>
                  <a:pt x="27843" y="4800"/>
                </a:lnTo>
                <a:lnTo>
                  <a:pt x="28803" y="5760"/>
                </a:lnTo>
                <a:lnTo>
                  <a:pt x="30723" y="6720"/>
                </a:lnTo>
                <a:lnTo>
                  <a:pt x="31683" y="8641"/>
                </a:lnTo>
                <a:lnTo>
                  <a:pt x="32628" y="11521"/>
                </a:lnTo>
                <a:lnTo>
                  <a:pt x="32628" y="19202"/>
                </a:lnTo>
                <a:lnTo>
                  <a:pt x="31683" y="22082"/>
                </a:lnTo>
                <a:lnTo>
                  <a:pt x="29763" y="24002"/>
                </a:lnTo>
                <a:lnTo>
                  <a:pt x="27843" y="26883"/>
                </a:lnTo>
                <a:lnTo>
                  <a:pt x="24963" y="27843"/>
                </a:lnTo>
                <a:lnTo>
                  <a:pt x="22082" y="27843"/>
                </a:lnTo>
                <a:lnTo>
                  <a:pt x="22082" y="29763"/>
                </a:lnTo>
                <a:lnTo>
                  <a:pt x="30723" y="29763"/>
                </a:lnTo>
                <a:lnTo>
                  <a:pt x="34564" y="28803"/>
                </a:lnTo>
                <a:lnTo>
                  <a:pt x="37444" y="25923"/>
                </a:lnTo>
                <a:lnTo>
                  <a:pt x="41285" y="23042"/>
                </a:lnTo>
                <a:lnTo>
                  <a:pt x="42245" y="19202"/>
                </a:lnTo>
                <a:lnTo>
                  <a:pt x="42245" y="11521"/>
                </a:lnTo>
                <a:lnTo>
                  <a:pt x="41285" y="8641"/>
                </a:lnTo>
                <a:lnTo>
                  <a:pt x="39349" y="5760"/>
                </a:lnTo>
                <a:lnTo>
                  <a:pt x="37444" y="3840"/>
                </a:lnTo>
                <a:lnTo>
                  <a:pt x="35524" y="1920"/>
                </a:lnTo>
                <a:lnTo>
                  <a:pt x="32628" y="960"/>
                </a:lnTo>
                <a:lnTo>
                  <a:pt x="29763" y="0"/>
                </a:lnTo>
                <a:lnTo>
                  <a:pt x="0" y="0"/>
                </a:lnTo>
                <a:lnTo>
                  <a:pt x="0" y="960"/>
                </a:lnTo>
                <a:lnTo>
                  <a:pt x="192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7" name="object 537"/>
          <p:cNvSpPr/>
          <p:nvPr/>
        </p:nvSpPr>
        <p:spPr>
          <a:xfrm>
            <a:off x="3641415" y="2950723"/>
            <a:ext cx="27828" cy="38389"/>
          </a:xfrm>
          <a:custGeom>
            <a:avLst/>
            <a:gdLst/>
            <a:ahLst/>
            <a:cxnLst/>
            <a:rect l="l" t="t" r="r" b="b"/>
            <a:pathLst>
              <a:path w="27828" h="38389">
                <a:moveTo>
                  <a:pt x="14386" y="36484"/>
                </a:moveTo>
                <a:lnTo>
                  <a:pt x="13426" y="35524"/>
                </a:lnTo>
                <a:lnTo>
                  <a:pt x="13426" y="33588"/>
                </a:lnTo>
                <a:lnTo>
                  <a:pt x="12466" y="31683"/>
                </a:lnTo>
                <a:lnTo>
                  <a:pt x="12466" y="11521"/>
                </a:lnTo>
                <a:lnTo>
                  <a:pt x="14386" y="9601"/>
                </a:lnTo>
                <a:lnTo>
                  <a:pt x="15346" y="7680"/>
                </a:lnTo>
                <a:lnTo>
                  <a:pt x="16306" y="6720"/>
                </a:lnTo>
                <a:lnTo>
                  <a:pt x="17266" y="5760"/>
                </a:lnTo>
                <a:lnTo>
                  <a:pt x="20147" y="5760"/>
                </a:lnTo>
                <a:lnTo>
                  <a:pt x="21107" y="6720"/>
                </a:lnTo>
                <a:lnTo>
                  <a:pt x="22067" y="7680"/>
                </a:lnTo>
                <a:lnTo>
                  <a:pt x="23027" y="8641"/>
                </a:lnTo>
                <a:lnTo>
                  <a:pt x="24947" y="8641"/>
                </a:lnTo>
                <a:lnTo>
                  <a:pt x="25908" y="7680"/>
                </a:lnTo>
                <a:lnTo>
                  <a:pt x="26868" y="7680"/>
                </a:lnTo>
                <a:lnTo>
                  <a:pt x="27828" y="6720"/>
                </a:lnTo>
                <a:lnTo>
                  <a:pt x="27828" y="3840"/>
                </a:lnTo>
                <a:lnTo>
                  <a:pt x="26868" y="2880"/>
                </a:lnTo>
                <a:lnTo>
                  <a:pt x="25908" y="1920"/>
                </a:lnTo>
                <a:lnTo>
                  <a:pt x="24947" y="960"/>
                </a:lnTo>
                <a:lnTo>
                  <a:pt x="23987" y="0"/>
                </a:lnTo>
                <a:lnTo>
                  <a:pt x="19187" y="0"/>
                </a:lnTo>
                <a:lnTo>
                  <a:pt x="16306" y="2880"/>
                </a:lnTo>
                <a:lnTo>
                  <a:pt x="12466" y="8641"/>
                </a:lnTo>
                <a:lnTo>
                  <a:pt x="12466" y="0"/>
                </a:lnTo>
                <a:lnTo>
                  <a:pt x="11506" y="0"/>
                </a:lnTo>
                <a:lnTo>
                  <a:pt x="0" y="4800"/>
                </a:lnTo>
                <a:lnTo>
                  <a:pt x="0" y="5760"/>
                </a:lnTo>
                <a:lnTo>
                  <a:pt x="4785" y="5760"/>
                </a:lnTo>
                <a:lnTo>
                  <a:pt x="4785" y="6720"/>
                </a:lnTo>
                <a:lnTo>
                  <a:pt x="5745" y="6720"/>
                </a:lnTo>
                <a:lnTo>
                  <a:pt x="5745" y="35524"/>
                </a:lnTo>
                <a:lnTo>
                  <a:pt x="4785" y="35524"/>
                </a:lnTo>
                <a:lnTo>
                  <a:pt x="4785" y="36484"/>
                </a:lnTo>
                <a:lnTo>
                  <a:pt x="3825" y="37429"/>
                </a:lnTo>
                <a:lnTo>
                  <a:pt x="0" y="37429"/>
                </a:lnTo>
                <a:lnTo>
                  <a:pt x="0" y="38389"/>
                </a:lnTo>
                <a:lnTo>
                  <a:pt x="19187" y="38389"/>
                </a:lnTo>
                <a:lnTo>
                  <a:pt x="19187" y="37429"/>
                </a:lnTo>
                <a:lnTo>
                  <a:pt x="16306" y="37429"/>
                </a:lnTo>
                <a:lnTo>
                  <a:pt x="15346" y="36484"/>
                </a:lnTo>
                <a:lnTo>
                  <a:pt x="14386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8" name="object 538"/>
          <p:cNvSpPr/>
          <p:nvPr/>
        </p:nvSpPr>
        <p:spPr>
          <a:xfrm>
            <a:off x="3684605" y="2982407"/>
            <a:ext cx="15361" cy="8625"/>
          </a:xfrm>
          <a:custGeom>
            <a:avLst/>
            <a:gdLst/>
            <a:ahLst/>
            <a:cxnLst/>
            <a:rect l="l" t="t" r="r" b="b"/>
            <a:pathLst>
              <a:path w="15361" h="8625">
                <a:moveTo>
                  <a:pt x="15361" y="0"/>
                </a:moveTo>
                <a:lnTo>
                  <a:pt x="13441" y="1905"/>
                </a:lnTo>
                <a:lnTo>
                  <a:pt x="11521" y="3840"/>
                </a:lnTo>
                <a:lnTo>
                  <a:pt x="9601" y="5745"/>
                </a:lnTo>
                <a:lnTo>
                  <a:pt x="2880" y="5745"/>
                </a:lnTo>
                <a:lnTo>
                  <a:pt x="0" y="2865"/>
                </a:lnTo>
                <a:lnTo>
                  <a:pt x="4800" y="8625"/>
                </a:lnTo>
                <a:lnTo>
                  <a:pt x="8641" y="8625"/>
                </a:lnTo>
                <a:lnTo>
                  <a:pt x="11521" y="7680"/>
                </a:lnTo>
                <a:lnTo>
                  <a:pt x="14401" y="5745"/>
                </a:lnTo>
                <a:lnTo>
                  <a:pt x="153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9" name="object 539"/>
          <p:cNvSpPr/>
          <p:nvPr/>
        </p:nvSpPr>
        <p:spPr>
          <a:xfrm>
            <a:off x="3672123" y="2950723"/>
            <a:ext cx="36484" cy="40309"/>
          </a:xfrm>
          <a:custGeom>
            <a:avLst/>
            <a:gdLst/>
            <a:ahLst/>
            <a:cxnLst/>
            <a:rect l="l" t="t" r="r" b="b"/>
            <a:pathLst>
              <a:path w="36484" h="40309">
                <a:moveTo>
                  <a:pt x="29763" y="35524"/>
                </a:moveTo>
                <a:lnTo>
                  <a:pt x="31683" y="32644"/>
                </a:lnTo>
                <a:lnTo>
                  <a:pt x="33604" y="29763"/>
                </a:lnTo>
                <a:lnTo>
                  <a:pt x="35524" y="25923"/>
                </a:lnTo>
                <a:lnTo>
                  <a:pt x="36484" y="23042"/>
                </a:lnTo>
                <a:lnTo>
                  <a:pt x="36484" y="14401"/>
                </a:lnTo>
                <a:lnTo>
                  <a:pt x="34564" y="10561"/>
                </a:lnTo>
                <a:lnTo>
                  <a:pt x="31683" y="6720"/>
                </a:lnTo>
                <a:lnTo>
                  <a:pt x="27843" y="1920"/>
                </a:lnTo>
                <a:lnTo>
                  <a:pt x="24003" y="0"/>
                </a:lnTo>
                <a:lnTo>
                  <a:pt x="14401" y="0"/>
                </a:lnTo>
                <a:lnTo>
                  <a:pt x="11521" y="960"/>
                </a:lnTo>
                <a:lnTo>
                  <a:pt x="8641" y="2880"/>
                </a:lnTo>
                <a:lnTo>
                  <a:pt x="6720" y="3840"/>
                </a:lnTo>
                <a:lnTo>
                  <a:pt x="3840" y="6720"/>
                </a:lnTo>
                <a:lnTo>
                  <a:pt x="1920" y="10561"/>
                </a:lnTo>
                <a:lnTo>
                  <a:pt x="960" y="13441"/>
                </a:lnTo>
                <a:lnTo>
                  <a:pt x="0" y="17282"/>
                </a:lnTo>
                <a:lnTo>
                  <a:pt x="0" y="24963"/>
                </a:lnTo>
                <a:lnTo>
                  <a:pt x="960" y="29763"/>
                </a:lnTo>
                <a:lnTo>
                  <a:pt x="3840" y="33588"/>
                </a:lnTo>
                <a:lnTo>
                  <a:pt x="7680" y="37429"/>
                </a:lnTo>
                <a:lnTo>
                  <a:pt x="11521" y="40309"/>
                </a:lnTo>
                <a:lnTo>
                  <a:pt x="17282" y="40309"/>
                </a:lnTo>
                <a:lnTo>
                  <a:pt x="12481" y="34549"/>
                </a:lnTo>
                <a:lnTo>
                  <a:pt x="10561" y="30708"/>
                </a:lnTo>
                <a:lnTo>
                  <a:pt x="8641" y="26868"/>
                </a:lnTo>
                <a:lnTo>
                  <a:pt x="7680" y="22082"/>
                </a:lnTo>
                <a:lnTo>
                  <a:pt x="7680" y="10561"/>
                </a:lnTo>
                <a:lnTo>
                  <a:pt x="8641" y="8641"/>
                </a:lnTo>
                <a:lnTo>
                  <a:pt x="9601" y="6720"/>
                </a:lnTo>
                <a:lnTo>
                  <a:pt x="10561" y="4800"/>
                </a:lnTo>
                <a:lnTo>
                  <a:pt x="12481" y="3840"/>
                </a:lnTo>
                <a:lnTo>
                  <a:pt x="13441" y="2880"/>
                </a:lnTo>
                <a:lnTo>
                  <a:pt x="19202" y="2880"/>
                </a:lnTo>
                <a:lnTo>
                  <a:pt x="22082" y="3840"/>
                </a:lnTo>
                <a:lnTo>
                  <a:pt x="24003" y="6720"/>
                </a:lnTo>
                <a:lnTo>
                  <a:pt x="26883" y="10561"/>
                </a:lnTo>
                <a:lnTo>
                  <a:pt x="28803" y="15361"/>
                </a:lnTo>
                <a:lnTo>
                  <a:pt x="28803" y="27843"/>
                </a:lnTo>
                <a:lnTo>
                  <a:pt x="27843" y="31683"/>
                </a:lnTo>
                <a:lnTo>
                  <a:pt x="26883" y="37429"/>
                </a:lnTo>
                <a:lnTo>
                  <a:pt x="29763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0" name="object 540"/>
          <p:cNvSpPr/>
          <p:nvPr/>
        </p:nvSpPr>
        <p:spPr>
          <a:xfrm>
            <a:off x="3711488" y="2939201"/>
            <a:ext cx="23042" cy="50886"/>
          </a:xfrm>
          <a:custGeom>
            <a:avLst/>
            <a:gdLst/>
            <a:ahLst/>
            <a:cxnLst/>
            <a:rect l="l" t="t" r="r" b="b"/>
            <a:pathLst>
              <a:path w="23042" h="50886">
                <a:moveTo>
                  <a:pt x="13441" y="12481"/>
                </a:moveTo>
                <a:lnTo>
                  <a:pt x="13441" y="0"/>
                </a:lnTo>
                <a:lnTo>
                  <a:pt x="11521" y="0"/>
                </a:lnTo>
                <a:lnTo>
                  <a:pt x="10561" y="2880"/>
                </a:lnTo>
                <a:lnTo>
                  <a:pt x="9601" y="4800"/>
                </a:lnTo>
                <a:lnTo>
                  <a:pt x="8641" y="5760"/>
                </a:lnTo>
                <a:lnTo>
                  <a:pt x="7680" y="7680"/>
                </a:lnTo>
                <a:lnTo>
                  <a:pt x="6720" y="9601"/>
                </a:lnTo>
                <a:lnTo>
                  <a:pt x="4800" y="11521"/>
                </a:lnTo>
                <a:lnTo>
                  <a:pt x="2880" y="12481"/>
                </a:lnTo>
                <a:lnTo>
                  <a:pt x="1920" y="13441"/>
                </a:lnTo>
                <a:lnTo>
                  <a:pt x="0" y="14401"/>
                </a:lnTo>
                <a:lnTo>
                  <a:pt x="0" y="15361"/>
                </a:lnTo>
                <a:lnTo>
                  <a:pt x="6720" y="15361"/>
                </a:lnTo>
                <a:lnTo>
                  <a:pt x="6720" y="47045"/>
                </a:lnTo>
                <a:lnTo>
                  <a:pt x="7680" y="48006"/>
                </a:lnTo>
                <a:lnTo>
                  <a:pt x="8641" y="48950"/>
                </a:lnTo>
                <a:lnTo>
                  <a:pt x="9601" y="49911"/>
                </a:lnTo>
                <a:lnTo>
                  <a:pt x="10561" y="50886"/>
                </a:lnTo>
                <a:lnTo>
                  <a:pt x="15361" y="50886"/>
                </a:lnTo>
                <a:lnTo>
                  <a:pt x="17282" y="49911"/>
                </a:lnTo>
                <a:lnTo>
                  <a:pt x="19202" y="48950"/>
                </a:lnTo>
                <a:lnTo>
                  <a:pt x="21107" y="47045"/>
                </a:lnTo>
                <a:lnTo>
                  <a:pt x="22067" y="45110"/>
                </a:lnTo>
                <a:lnTo>
                  <a:pt x="23042" y="43205"/>
                </a:lnTo>
                <a:lnTo>
                  <a:pt x="21107" y="43205"/>
                </a:lnTo>
                <a:lnTo>
                  <a:pt x="21107" y="44165"/>
                </a:lnTo>
                <a:lnTo>
                  <a:pt x="20162" y="45110"/>
                </a:lnTo>
                <a:lnTo>
                  <a:pt x="19202" y="45110"/>
                </a:lnTo>
                <a:lnTo>
                  <a:pt x="18227" y="46070"/>
                </a:lnTo>
                <a:lnTo>
                  <a:pt x="14386" y="46070"/>
                </a:lnTo>
                <a:lnTo>
                  <a:pt x="14386" y="45110"/>
                </a:lnTo>
                <a:lnTo>
                  <a:pt x="13441" y="44165"/>
                </a:lnTo>
                <a:lnTo>
                  <a:pt x="13441" y="15361"/>
                </a:lnTo>
                <a:lnTo>
                  <a:pt x="22067" y="15361"/>
                </a:lnTo>
                <a:lnTo>
                  <a:pt x="22067" y="12481"/>
                </a:lnTo>
                <a:lnTo>
                  <a:pt x="13441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1" name="object 541"/>
          <p:cNvSpPr/>
          <p:nvPr/>
        </p:nvSpPr>
        <p:spPr>
          <a:xfrm>
            <a:off x="3737396" y="2950723"/>
            <a:ext cx="31683" cy="40309"/>
          </a:xfrm>
          <a:custGeom>
            <a:avLst/>
            <a:gdLst/>
            <a:ahLst/>
            <a:cxnLst/>
            <a:rect l="l" t="t" r="r" b="b"/>
            <a:pathLst>
              <a:path w="31683" h="40309">
                <a:moveTo>
                  <a:pt x="19202" y="3840"/>
                </a:moveTo>
                <a:lnTo>
                  <a:pt x="20162" y="4800"/>
                </a:lnTo>
                <a:lnTo>
                  <a:pt x="22082" y="6720"/>
                </a:lnTo>
                <a:lnTo>
                  <a:pt x="22082" y="7680"/>
                </a:lnTo>
                <a:lnTo>
                  <a:pt x="23042" y="8641"/>
                </a:lnTo>
                <a:lnTo>
                  <a:pt x="23042" y="13441"/>
                </a:lnTo>
                <a:lnTo>
                  <a:pt x="5760" y="13441"/>
                </a:lnTo>
                <a:lnTo>
                  <a:pt x="5760" y="9601"/>
                </a:lnTo>
                <a:lnTo>
                  <a:pt x="6720" y="7680"/>
                </a:lnTo>
                <a:lnTo>
                  <a:pt x="8656" y="5760"/>
                </a:lnTo>
                <a:lnTo>
                  <a:pt x="7680" y="1920"/>
                </a:lnTo>
                <a:lnTo>
                  <a:pt x="4815" y="5760"/>
                </a:lnTo>
                <a:lnTo>
                  <a:pt x="1935" y="8641"/>
                </a:lnTo>
                <a:lnTo>
                  <a:pt x="0" y="14401"/>
                </a:lnTo>
                <a:lnTo>
                  <a:pt x="0" y="26868"/>
                </a:lnTo>
                <a:lnTo>
                  <a:pt x="1935" y="30708"/>
                </a:lnTo>
                <a:lnTo>
                  <a:pt x="4815" y="34549"/>
                </a:lnTo>
                <a:lnTo>
                  <a:pt x="7680" y="38389"/>
                </a:lnTo>
                <a:lnTo>
                  <a:pt x="11521" y="40309"/>
                </a:lnTo>
                <a:lnTo>
                  <a:pt x="20162" y="40309"/>
                </a:lnTo>
                <a:lnTo>
                  <a:pt x="24002" y="38389"/>
                </a:lnTo>
                <a:lnTo>
                  <a:pt x="26883" y="35524"/>
                </a:lnTo>
                <a:lnTo>
                  <a:pt x="29763" y="32644"/>
                </a:lnTo>
                <a:lnTo>
                  <a:pt x="30723" y="28803"/>
                </a:lnTo>
                <a:lnTo>
                  <a:pt x="31683" y="24963"/>
                </a:lnTo>
                <a:lnTo>
                  <a:pt x="30723" y="24002"/>
                </a:lnTo>
                <a:lnTo>
                  <a:pt x="28803" y="27843"/>
                </a:lnTo>
                <a:lnTo>
                  <a:pt x="27843" y="29763"/>
                </a:lnTo>
                <a:lnTo>
                  <a:pt x="25923" y="31683"/>
                </a:lnTo>
                <a:lnTo>
                  <a:pt x="24002" y="32644"/>
                </a:lnTo>
                <a:lnTo>
                  <a:pt x="22082" y="33588"/>
                </a:lnTo>
                <a:lnTo>
                  <a:pt x="15361" y="33588"/>
                </a:lnTo>
                <a:lnTo>
                  <a:pt x="12481" y="31683"/>
                </a:lnTo>
                <a:lnTo>
                  <a:pt x="9601" y="28803"/>
                </a:lnTo>
                <a:lnTo>
                  <a:pt x="6720" y="24963"/>
                </a:lnTo>
                <a:lnTo>
                  <a:pt x="5760" y="21122"/>
                </a:lnTo>
                <a:lnTo>
                  <a:pt x="5760" y="15361"/>
                </a:lnTo>
                <a:lnTo>
                  <a:pt x="31683" y="15361"/>
                </a:lnTo>
                <a:lnTo>
                  <a:pt x="31683" y="10561"/>
                </a:lnTo>
                <a:lnTo>
                  <a:pt x="30723" y="6720"/>
                </a:lnTo>
                <a:lnTo>
                  <a:pt x="27843" y="3840"/>
                </a:lnTo>
                <a:lnTo>
                  <a:pt x="24963" y="1920"/>
                </a:lnTo>
                <a:lnTo>
                  <a:pt x="21122" y="0"/>
                </a:lnTo>
                <a:lnTo>
                  <a:pt x="17282" y="0"/>
                </a:lnTo>
                <a:lnTo>
                  <a:pt x="15361" y="2880"/>
                </a:lnTo>
                <a:lnTo>
                  <a:pt x="16322" y="2880"/>
                </a:lnTo>
                <a:lnTo>
                  <a:pt x="18242" y="3840"/>
                </a:lnTo>
                <a:lnTo>
                  <a:pt x="1920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2" name="object 542"/>
          <p:cNvSpPr/>
          <p:nvPr/>
        </p:nvSpPr>
        <p:spPr>
          <a:xfrm>
            <a:off x="3745077" y="2950723"/>
            <a:ext cx="9601" cy="5760"/>
          </a:xfrm>
          <a:custGeom>
            <a:avLst/>
            <a:gdLst/>
            <a:ahLst/>
            <a:cxnLst/>
            <a:rect l="l" t="t" r="r" b="b"/>
            <a:pathLst>
              <a:path w="9601" h="5760">
                <a:moveTo>
                  <a:pt x="4800" y="0"/>
                </a:moveTo>
                <a:lnTo>
                  <a:pt x="0" y="1920"/>
                </a:lnTo>
                <a:lnTo>
                  <a:pt x="975" y="5760"/>
                </a:lnTo>
                <a:lnTo>
                  <a:pt x="2880" y="3840"/>
                </a:lnTo>
                <a:lnTo>
                  <a:pt x="4800" y="2880"/>
                </a:lnTo>
                <a:lnTo>
                  <a:pt x="7680" y="2880"/>
                </a:lnTo>
                <a:lnTo>
                  <a:pt x="9601" y="0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3" name="object 543"/>
          <p:cNvSpPr/>
          <p:nvPr/>
        </p:nvSpPr>
        <p:spPr>
          <a:xfrm>
            <a:off x="3773881" y="2950723"/>
            <a:ext cx="31683" cy="40309"/>
          </a:xfrm>
          <a:custGeom>
            <a:avLst/>
            <a:gdLst/>
            <a:ahLst/>
            <a:cxnLst/>
            <a:rect l="l" t="t" r="r" b="b"/>
            <a:pathLst>
              <a:path w="31683" h="40309">
                <a:moveTo>
                  <a:pt x="24963" y="960"/>
                </a:moveTo>
                <a:lnTo>
                  <a:pt x="22082" y="0"/>
                </a:lnTo>
                <a:lnTo>
                  <a:pt x="13441" y="0"/>
                </a:lnTo>
                <a:lnTo>
                  <a:pt x="9601" y="1920"/>
                </a:lnTo>
                <a:lnTo>
                  <a:pt x="5760" y="5760"/>
                </a:lnTo>
                <a:lnTo>
                  <a:pt x="1920" y="9601"/>
                </a:lnTo>
                <a:lnTo>
                  <a:pt x="0" y="14401"/>
                </a:lnTo>
                <a:lnTo>
                  <a:pt x="0" y="25923"/>
                </a:lnTo>
                <a:lnTo>
                  <a:pt x="1920" y="30708"/>
                </a:lnTo>
                <a:lnTo>
                  <a:pt x="4800" y="34549"/>
                </a:lnTo>
                <a:lnTo>
                  <a:pt x="8641" y="38389"/>
                </a:lnTo>
                <a:lnTo>
                  <a:pt x="12481" y="40309"/>
                </a:lnTo>
                <a:lnTo>
                  <a:pt x="20162" y="40309"/>
                </a:lnTo>
                <a:lnTo>
                  <a:pt x="23042" y="38389"/>
                </a:lnTo>
                <a:lnTo>
                  <a:pt x="25923" y="35524"/>
                </a:lnTo>
                <a:lnTo>
                  <a:pt x="28803" y="33588"/>
                </a:lnTo>
                <a:lnTo>
                  <a:pt x="30723" y="29763"/>
                </a:lnTo>
                <a:lnTo>
                  <a:pt x="31683" y="24963"/>
                </a:lnTo>
                <a:lnTo>
                  <a:pt x="30723" y="24002"/>
                </a:lnTo>
                <a:lnTo>
                  <a:pt x="29763" y="26868"/>
                </a:lnTo>
                <a:lnTo>
                  <a:pt x="27843" y="29763"/>
                </a:lnTo>
                <a:lnTo>
                  <a:pt x="26883" y="30708"/>
                </a:lnTo>
                <a:lnTo>
                  <a:pt x="24002" y="32644"/>
                </a:lnTo>
                <a:lnTo>
                  <a:pt x="22082" y="33588"/>
                </a:lnTo>
                <a:lnTo>
                  <a:pt x="15361" y="33588"/>
                </a:lnTo>
                <a:lnTo>
                  <a:pt x="12481" y="31683"/>
                </a:lnTo>
                <a:lnTo>
                  <a:pt x="10561" y="28803"/>
                </a:lnTo>
                <a:lnTo>
                  <a:pt x="8641" y="24963"/>
                </a:lnTo>
                <a:lnTo>
                  <a:pt x="6720" y="21122"/>
                </a:lnTo>
                <a:lnTo>
                  <a:pt x="6720" y="12481"/>
                </a:lnTo>
                <a:lnTo>
                  <a:pt x="8641" y="8641"/>
                </a:lnTo>
                <a:lnTo>
                  <a:pt x="10561" y="5760"/>
                </a:lnTo>
                <a:lnTo>
                  <a:pt x="12481" y="3840"/>
                </a:lnTo>
                <a:lnTo>
                  <a:pt x="14401" y="2880"/>
                </a:lnTo>
                <a:lnTo>
                  <a:pt x="20162" y="2880"/>
                </a:lnTo>
                <a:lnTo>
                  <a:pt x="21122" y="3840"/>
                </a:lnTo>
                <a:lnTo>
                  <a:pt x="22082" y="4800"/>
                </a:lnTo>
                <a:lnTo>
                  <a:pt x="22082" y="5760"/>
                </a:lnTo>
                <a:lnTo>
                  <a:pt x="23042" y="7680"/>
                </a:lnTo>
                <a:lnTo>
                  <a:pt x="23042" y="10561"/>
                </a:lnTo>
                <a:lnTo>
                  <a:pt x="24002" y="11521"/>
                </a:lnTo>
                <a:lnTo>
                  <a:pt x="24002" y="12481"/>
                </a:lnTo>
                <a:lnTo>
                  <a:pt x="29763" y="12481"/>
                </a:lnTo>
                <a:lnTo>
                  <a:pt x="29763" y="11521"/>
                </a:lnTo>
                <a:lnTo>
                  <a:pt x="30723" y="10561"/>
                </a:lnTo>
                <a:lnTo>
                  <a:pt x="30723" y="6720"/>
                </a:lnTo>
                <a:lnTo>
                  <a:pt x="29763" y="4800"/>
                </a:lnTo>
                <a:lnTo>
                  <a:pt x="27843" y="2880"/>
                </a:lnTo>
                <a:lnTo>
                  <a:pt x="24963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4" name="object 544"/>
          <p:cNvSpPr/>
          <p:nvPr/>
        </p:nvSpPr>
        <p:spPr>
          <a:xfrm>
            <a:off x="3808445" y="2939201"/>
            <a:ext cx="23027" cy="50886"/>
          </a:xfrm>
          <a:custGeom>
            <a:avLst/>
            <a:gdLst/>
            <a:ahLst/>
            <a:cxnLst/>
            <a:rect l="l" t="t" r="r" b="b"/>
            <a:pathLst>
              <a:path w="23027" h="50886">
                <a:moveTo>
                  <a:pt x="14401" y="45110"/>
                </a:moveTo>
                <a:lnTo>
                  <a:pt x="13441" y="44165"/>
                </a:lnTo>
                <a:lnTo>
                  <a:pt x="13441" y="15361"/>
                </a:lnTo>
                <a:lnTo>
                  <a:pt x="22067" y="15361"/>
                </a:lnTo>
                <a:lnTo>
                  <a:pt x="22067" y="12481"/>
                </a:lnTo>
                <a:lnTo>
                  <a:pt x="13441" y="12481"/>
                </a:lnTo>
                <a:lnTo>
                  <a:pt x="13441" y="0"/>
                </a:lnTo>
                <a:lnTo>
                  <a:pt x="11521" y="0"/>
                </a:lnTo>
                <a:lnTo>
                  <a:pt x="10561" y="2880"/>
                </a:lnTo>
                <a:lnTo>
                  <a:pt x="9601" y="4800"/>
                </a:lnTo>
                <a:lnTo>
                  <a:pt x="9601" y="5760"/>
                </a:lnTo>
                <a:lnTo>
                  <a:pt x="7680" y="7680"/>
                </a:lnTo>
                <a:lnTo>
                  <a:pt x="6720" y="9601"/>
                </a:lnTo>
                <a:lnTo>
                  <a:pt x="4800" y="11521"/>
                </a:lnTo>
                <a:lnTo>
                  <a:pt x="3840" y="12481"/>
                </a:lnTo>
                <a:lnTo>
                  <a:pt x="1920" y="13441"/>
                </a:lnTo>
                <a:lnTo>
                  <a:pt x="0" y="14401"/>
                </a:lnTo>
                <a:lnTo>
                  <a:pt x="0" y="15361"/>
                </a:lnTo>
                <a:lnTo>
                  <a:pt x="6720" y="15361"/>
                </a:lnTo>
                <a:lnTo>
                  <a:pt x="6720" y="45110"/>
                </a:lnTo>
                <a:lnTo>
                  <a:pt x="7680" y="47045"/>
                </a:lnTo>
                <a:lnTo>
                  <a:pt x="7680" y="48006"/>
                </a:lnTo>
                <a:lnTo>
                  <a:pt x="8641" y="48950"/>
                </a:lnTo>
                <a:lnTo>
                  <a:pt x="9601" y="49911"/>
                </a:lnTo>
                <a:lnTo>
                  <a:pt x="11521" y="50886"/>
                </a:lnTo>
                <a:lnTo>
                  <a:pt x="15346" y="50886"/>
                </a:lnTo>
                <a:lnTo>
                  <a:pt x="17282" y="49911"/>
                </a:lnTo>
                <a:lnTo>
                  <a:pt x="19187" y="48950"/>
                </a:lnTo>
                <a:lnTo>
                  <a:pt x="21122" y="47045"/>
                </a:lnTo>
                <a:lnTo>
                  <a:pt x="22067" y="45110"/>
                </a:lnTo>
                <a:lnTo>
                  <a:pt x="23027" y="43205"/>
                </a:lnTo>
                <a:lnTo>
                  <a:pt x="21122" y="43205"/>
                </a:lnTo>
                <a:lnTo>
                  <a:pt x="21122" y="44165"/>
                </a:lnTo>
                <a:lnTo>
                  <a:pt x="20162" y="45110"/>
                </a:lnTo>
                <a:lnTo>
                  <a:pt x="19187" y="45110"/>
                </a:lnTo>
                <a:lnTo>
                  <a:pt x="18242" y="46070"/>
                </a:lnTo>
                <a:lnTo>
                  <a:pt x="14401" y="46070"/>
                </a:lnTo>
                <a:lnTo>
                  <a:pt x="14401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5" name="object 545"/>
          <p:cNvSpPr/>
          <p:nvPr/>
        </p:nvSpPr>
        <p:spPr>
          <a:xfrm>
            <a:off x="3833408" y="2950723"/>
            <a:ext cx="19187" cy="38389"/>
          </a:xfrm>
          <a:custGeom>
            <a:avLst/>
            <a:gdLst/>
            <a:ahLst/>
            <a:cxnLst/>
            <a:rect l="l" t="t" r="r" b="b"/>
            <a:pathLst>
              <a:path w="19187" h="38389">
                <a:moveTo>
                  <a:pt x="11506" y="0"/>
                </a:moveTo>
                <a:lnTo>
                  <a:pt x="0" y="4800"/>
                </a:lnTo>
                <a:lnTo>
                  <a:pt x="944" y="5760"/>
                </a:lnTo>
                <a:lnTo>
                  <a:pt x="5745" y="5760"/>
                </a:lnTo>
                <a:lnTo>
                  <a:pt x="5745" y="6720"/>
                </a:lnTo>
                <a:lnTo>
                  <a:pt x="6720" y="7680"/>
                </a:lnTo>
                <a:lnTo>
                  <a:pt x="6720" y="34549"/>
                </a:lnTo>
                <a:lnTo>
                  <a:pt x="5745" y="34549"/>
                </a:lnTo>
                <a:lnTo>
                  <a:pt x="5745" y="35524"/>
                </a:lnTo>
                <a:lnTo>
                  <a:pt x="4785" y="36484"/>
                </a:lnTo>
                <a:lnTo>
                  <a:pt x="3840" y="37429"/>
                </a:lnTo>
                <a:lnTo>
                  <a:pt x="944" y="37429"/>
                </a:lnTo>
                <a:lnTo>
                  <a:pt x="944" y="38389"/>
                </a:lnTo>
                <a:lnTo>
                  <a:pt x="19187" y="38389"/>
                </a:lnTo>
                <a:lnTo>
                  <a:pt x="19187" y="37429"/>
                </a:lnTo>
                <a:lnTo>
                  <a:pt x="16306" y="37429"/>
                </a:lnTo>
                <a:lnTo>
                  <a:pt x="15346" y="36484"/>
                </a:lnTo>
                <a:lnTo>
                  <a:pt x="14386" y="36484"/>
                </a:lnTo>
                <a:lnTo>
                  <a:pt x="14386" y="34549"/>
                </a:lnTo>
                <a:lnTo>
                  <a:pt x="13426" y="34549"/>
                </a:lnTo>
                <a:lnTo>
                  <a:pt x="13426" y="0"/>
                </a:lnTo>
                <a:lnTo>
                  <a:pt x="1150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6" name="object 546"/>
          <p:cNvSpPr/>
          <p:nvPr/>
        </p:nvSpPr>
        <p:spPr>
          <a:xfrm>
            <a:off x="3839154" y="2931520"/>
            <a:ext cx="8641" cy="7680"/>
          </a:xfrm>
          <a:custGeom>
            <a:avLst/>
            <a:gdLst/>
            <a:ahLst/>
            <a:cxnLst/>
            <a:rect l="l" t="t" r="r" b="b"/>
            <a:pathLst>
              <a:path w="8641" h="7680">
                <a:moveTo>
                  <a:pt x="975" y="5760"/>
                </a:moveTo>
                <a:lnTo>
                  <a:pt x="975" y="6720"/>
                </a:lnTo>
                <a:lnTo>
                  <a:pt x="1920" y="7680"/>
                </a:lnTo>
                <a:lnTo>
                  <a:pt x="6720" y="7680"/>
                </a:lnTo>
                <a:lnTo>
                  <a:pt x="7680" y="6720"/>
                </a:lnTo>
                <a:lnTo>
                  <a:pt x="7680" y="5760"/>
                </a:lnTo>
                <a:lnTo>
                  <a:pt x="8641" y="4800"/>
                </a:lnTo>
                <a:lnTo>
                  <a:pt x="8641" y="2880"/>
                </a:lnTo>
                <a:lnTo>
                  <a:pt x="7680" y="1920"/>
                </a:lnTo>
                <a:lnTo>
                  <a:pt x="7680" y="960"/>
                </a:lnTo>
                <a:lnTo>
                  <a:pt x="6720" y="0"/>
                </a:lnTo>
                <a:lnTo>
                  <a:pt x="1920" y="0"/>
                </a:lnTo>
                <a:lnTo>
                  <a:pt x="975" y="960"/>
                </a:lnTo>
                <a:lnTo>
                  <a:pt x="975" y="1920"/>
                </a:lnTo>
                <a:lnTo>
                  <a:pt x="0" y="2880"/>
                </a:lnTo>
                <a:lnTo>
                  <a:pt x="0" y="4800"/>
                </a:lnTo>
                <a:lnTo>
                  <a:pt x="975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7" name="object 547"/>
          <p:cNvSpPr/>
          <p:nvPr/>
        </p:nvSpPr>
        <p:spPr>
          <a:xfrm>
            <a:off x="3857396" y="2950723"/>
            <a:ext cx="36484" cy="40309"/>
          </a:xfrm>
          <a:custGeom>
            <a:avLst/>
            <a:gdLst/>
            <a:ahLst/>
            <a:cxnLst/>
            <a:rect l="l" t="t" r="r" b="b"/>
            <a:pathLst>
              <a:path w="36484" h="40309">
                <a:moveTo>
                  <a:pt x="0" y="20162"/>
                </a:moveTo>
                <a:lnTo>
                  <a:pt x="0" y="24963"/>
                </a:lnTo>
                <a:lnTo>
                  <a:pt x="1920" y="29763"/>
                </a:lnTo>
                <a:lnTo>
                  <a:pt x="3840" y="33588"/>
                </a:lnTo>
                <a:lnTo>
                  <a:pt x="7680" y="37429"/>
                </a:lnTo>
                <a:lnTo>
                  <a:pt x="12481" y="40309"/>
                </a:lnTo>
                <a:lnTo>
                  <a:pt x="17282" y="40309"/>
                </a:lnTo>
                <a:lnTo>
                  <a:pt x="13441" y="34549"/>
                </a:lnTo>
                <a:lnTo>
                  <a:pt x="10561" y="30708"/>
                </a:lnTo>
                <a:lnTo>
                  <a:pt x="8641" y="26868"/>
                </a:lnTo>
                <a:lnTo>
                  <a:pt x="7680" y="22082"/>
                </a:lnTo>
                <a:lnTo>
                  <a:pt x="7680" y="10561"/>
                </a:lnTo>
                <a:lnTo>
                  <a:pt x="8641" y="8641"/>
                </a:lnTo>
                <a:lnTo>
                  <a:pt x="9601" y="6720"/>
                </a:lnTo>
                <a:lnTo>
                  <a:pt x="11521" y="4800"/>
                </a:lnTo>
                <a:lnTo>
                  <a:pt x="12481" y="3840"/>
                </a:lnTo>
                <a:lnTo>
                  <a:pt x="14401" y="2880"/>
                </a:lnTo>
                <a:lnTo>
                  <a:pt x="20162" y="2880"/>
                </a:lnTo>
                <a:lnTo>
                  <a:pt x="22082" y="3840"/>
                </a:lnTo>
                <a:lnTo>
                  <a:pt x="24002" y="6720"/>
                </a:lnTo>
                <a:lnTo>
                  <a:pt x="26883" y="10561"/>
                </a:lnTo>
                <a:lnTo>
                  <a:pt x="28803" y="15361"/>
                </a:lnTo>
                <a:lnTo>
                  <a:pt x="28803" y="27843"/>
                </a:lnTo>
                <a:lnTo>
                  <a:pt x="27843" y="31683"/>
                </a:lnTo>
                <a:lnTo>
                  <a:pt x="26883" y="37429"/>
                </a:lnTo>
                <a:lnTo>
                  <a:pt x="29763" y="35524"/>
                </a:lnTo>
                <a:lnTo>
                  <a:pt x="32644" y="32644"/>
                </a:lnTo>
                <a:lnTo>
                  <a:pt x="33604" y="29763"/>
                </a:lnTo>
                <a:lnTo>
                  <a:pt x="35524" y="25923"/>
                </a:lnTo>
                <a:lnTo>
                  <a:pt x="36484" y="23042"/>
                </a:lnTo>
                <a:lnTo>
                  <a:pt x="36484" y="14401"/>
                </a:lnTo>
                <a:lnTo>
                  <a:pt x="34564" y="10561"/>
                </a:lnTo>
                <a:lnTo>
                  <a:pt x="31683" y="6720"/>
                </a:lnTo>
                <a:lnTo>
                  <a:pt x="28803" y="1920"/>
                </a:lnTo>
                <a:lnTo>
                  <a:pt x="24002" y="0"/>
                </a:lnTo>
                <a:lnTo>
                  <a:pt x="15361" y="0"/>
                </a:lnTo>
                <a:lnTo>
                  <a:pt x="12481" y="960"/>
                </a:lnTo>
                <a:lnTo>
                  <a:pt x="9601" y="2880"/>
                </a:lnTo>
                <a:lnTo>
                  <a:pt x="6720" y="3840"/>
                </a:lnTo>
                <a:lnTo>
                  <a:pt x="3840" y="6720"/>
                </a:lnTo>
                <a:lnTo>
                  <a:pt x="2880" y="10561"/>
                </a:lnTo>
                <a:lnTo>
                  <a:pt x="960" y="13441"/>
                </a:lnTo>
                <a:lnTo>
                  <a:pt x="0" y="17282"/>
                </a:lnTo>
                <a:lnTo>
                  <a:pt x="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8" name="object 548"/>
          <p:cNvSpPr/>
          <p:nvPr/>
        </p:nvSpPr>
        <p:spPr>
          <a:xfrm>
            <a:off x="3870838" y="2982407"/>
            <a:ext cx="14401" cy="8625"/>
          </a:xfrm>
          <a:custGeom>
            <a:avLst/>
            <a:gdLst/>
            <a:ahLst/>
            <a:cxnLst/>
            <a:rect l="l" t="t" r="r" b="b"/>
            <a:pathLst>
              <a:path w="14401" h="8625">
                <a:moveTo>
                  <a:pt x="14401" y="0"/>
                </a:moveTo>
                <a:lnTo>
                  <a:pt x="12481" y="1905"/>
                </a:lnTo>
                <a:lnTo>
                  <a:pt x="10561" y="3840"/>
                </a:lnTo>
                <a:lnTo>
                  <a:pt x="8641" y="5745"/>
                </a:lnTo>
                <a:lnTo>
                  <a:pt x="2880" y="5745"/>
                </a:lnTo>
                <a:lnTo>
                  <a:pt x="0" y="2865"/>
                </a:lnTo>
                <a:lnTo>
                  <a:pt x="3840" y="8625"/>
                </a:lnTo>
                <a:lnTo>
                  <a:pt x="7680" y="8625"/>
                </a:lnTo>
                <a:lnTo>
                  <a:pt x="10561" y="7680"/>
                </a:lnTo>
                <a:lnTo>
                  <a:pt x="13441" y="5745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9" name="object 549"/>
          <p:cNvSpPr/>
          <p:nvPr/>
        </p:nvSpPr>
        <p:spPr>
          <a:xfrm>
            <a:off x="3896761" y="2950723"/>
            <a:ext cx="41285" cy="38389"/>
          </a:xfrm>
          <a:custGeom>
            <a:avLst/>
            <a:gdLst/>
            <a:ahLst/>
            <a:cxnLst/>
            <a:rect l="l" t="t" r="r" b="b"/>
            <a:pathLst>
              <a:path w="41285" h="38389">
                <a:moveTo>
                  <a:pt x="35509" y="8641"/>
                </a:moveTo>
                <a:lnTo>
                  <a:pt x="34564" y="6720"/>
                </a:lnTo>
                <a:lnTo>
                  <a:pt x="33604" y="4800"/>
                </a:lnTo>
                <a:lnTo>
                  <a:pt x="32628" y="2880"/>
                </a:lnTo>
                <a:lnTo>
                  <a:pt x="31668" y="1920"/>
                </a:lnTo>
                <a:lnTo>
                  <a:pt x="29763" y="960"/>
                </a:lnTo>
                <a:lnTo>
                  <a:pt x="27843" y="0"/>
                </a:lnTo>
                <a:lnTo>
                  <a:pt x="22082" y="0"/>
                </a:lnTo>
                <a:lnTo>
                  <a:pt x="17282" y="2880"/>
                </a:lnTo>
                <a:lnTo>
                  <a:pt x="13441" y="7680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60"/>
                </a:lnTo>
                <a:lnTo>
                  <a:pt x="5760" y="576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32644"/>
                </a:lnTo>
                <a:lnTo>
                  <a:pt x="5760" y="34549"/>
                </a:lnTo>
                <a:lnTo>
                  <a:pt x="5760" y="35524"/>
                </a:lnTo>
                <a:lnTo>
                  <a:pt x="4800" y="36484"/>
                </a:lnTo>
                <a:lnTo>
                  <a:pt x="3840" y="37429"/>
                </a:lnTo>
                <a:lnTo>
                  <a:pt x="960" y="37429"/>
                </a:lnTo>
                <a:lnTo>
                  <a:pt x="960" y="38389"/>
                </a:lnTo>
                <a:lnTo>
                  <a:pt x="19202" y="38389"/>
                </a:lnTo>
                <a:lnTo>
                  <a:pt x="19202" y="37429"/>
                </a:lnTo>
                <a:lnTo>
                  <a:pt x="16322" y="37429"/>
                </a:lnTo>
                <a:lnTo>
                  <a:pt x="15361" y="36484"/>
                </a:lnTo>
                <a:lnTo>
                  <a:pt x="14401" y="36484"/>
                </a:lnTo>
                <a:lnTo>
                  <a:pt x="14401" y="35524"/>
                </a:lnTo>
                <a:lnTo>
                  <a:pt x="13441" y="34549"/>
                </a:lnTo>
                <a:lnTo>
                  <a:pt x="13441" y="10561"/>
                </a:lnTo>
                <a:lnTo>
                  <a:pt x="16322" y="6720"/>
                </a:lnTo>
                <a:lnTo>
                  <a:pt x="20162" y="4800"/>
                </a:lnTo>
                <a:lnTo>
                  <a:pt x="24947" y="4800"/>
                </a:lnTo>
                <a:lnTo>
                  <a:pt x="26883" y="5760"/>
                </a:lnTo>
                <a:lnTo>
                  <a:pt x="27843" y="7680"/>
                </a:lnTo>
                <a:lnTo>
                  <a:pt x="28788" y="8641"/>
                </a:lnTo>
                <a:lnTo>
                  <a:pt x="28788" y="35524"/>
                </a:lnTo>
                <a:lnTo>
                  <a:pt x="27843" y="35524"/>
                </a:lnTo>
                <a:lnTo>
                  <a:pt x="26883" y="36484"/>
                </a:lnTo>
                <a:lnTo>
                  <a:pt x="26883" y="37429"/>
                </a:lnTo>
                <a:lnTo>
                  <a:pt x="23042" y="37429"/>
                </a:lnTo>
                <a:lnTo>
                  <a:pt x="23042" y="38389"/>
                </a:lnTo>
                <a:lnTo>
                  <a:pt x="41285" y="38389"/>
                </a:lnTo>
                <a:lnTo>
                  <a:pt x="41285" y="37429"/>
                </a:lnTo>
                <a:lnTo>
                  <a:pt x="38404" y="37429"/>
                </a:lnTo>
                <a:lnTo>
                  <a:pt x="37444" y="36484"/>
                </a:lnTo>
                <a:lnTo>
                  <a:pt x="36469" y="35524"/>
                </a:lnTo>
                <a:lnTo>
                  <a:pt x="35509" y="34549"/>
                </a:lnTo>
                <a:lnTo>
                  <a:pt x="35509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0" name="object 550"/>
          <p:cNvSpPr/>
          <p:nvPr/>
        </p:nvSpPr>
        <p:spPr>
          <a:xfrm>
            <a:off x="3287176" y="2862407"/>
            <a:ext cx="50871" cy="58552"/>
          </a:xfrm>
          <a:custGeom>
            <a:avLst/>
            <a:gdLst/>
            <a:ahLst/>
            <a:cxnLst/>
            <a:rect l="l" t="t" r="r" b="b"/>
            <a:pathLst>
              <a:path w="50871" h="58552">
                <a:moveTo>
                  <a:pt x="12481" y="15361"/>
                </a:moveTo>
                <a:lnTo>
                  <a:pt x="14401" y="10561"/>
                </a:lnTo>
                <a:lnTo>
                  <a:pt x="16322" y="7680"/>
                </a:lnTo>
                <a:lnTo>
                  <a:pt x="19202" y="5760"/>
                </a:lnTo>
                <a:lnTo>
                  <a:pt x="22082" y="3840"/>
                </a:lnTo>
                <a:lnTo>
                  <a:pt x="33604" y="3840"/>
                </a:lnTo>
                <a:lnTo>
                  <a:pt x="37444" y="4800"/>
                </a:lnTo>
                <a:lnTo>
                  <a:pt x="40325" y="6720"/>
                </a:lnTo>
                <a:lnTo>
                  <a:pt x="44165" y="9601"/>
                </a:lnTo>
                <a:lnTo>
                  <a:pt x="46085" y="13441"/>
                </a:lnTo>
                <a:lnTo>
                  <a:pt x="48005" y="19202"/>
                </a:lnTo>
                <a:lnTo>
                  <a:pt x="48966" y="19202"/>
                </a:lnTo>
                <a:lnTo>
                  <a:pt x="48005" y="0"/>
                </a:lnTo>
                <a:lnTo>
                  <a:pt x="46085" y="0"/>
                </a:lnTo>
                <a:lnTo>
                  <a:pt x="46085" y="2880"/>
                </a:lnTo>
                <a:lnTo>
                  <a:pt x="45125" y="3840"/>
                </a:lnTo>
                <a:lnTo>
                  <a:pt x="40325" y="3840"/>
                </a:lnTo>
                <a:lnTo>
                  <a:pt x="36484" y="960"/>
                </a:lnTo>
                <a:lnTo>
                  <a:pt x="32644" y="0"/>
                </a:lnTo>
                <a:lnTo>
                  <a:pt x="23042" y="0"/>
                </a:lnTo>
                <a:lnTo>
                  <a:pt x="18242" y="1920"/>
                </a:lnTo>
                <a:lnTo>
                  <a:pt x="14401" y="3840"/>
                </a:lnTo>
                <a:lnTo>
                  <a:pt x="9601" y="6720"/>
                </a:lnTo>
                <a:lnTo>
                  <a:pt x="6720" y="10561"/>
                </a:lnTo>
                <a:lnTo>
                  <a:pt x="3840" y="15361"/>
                </a:lnTo>
                <a:lnTo>
                  <a:pt x="1920" y="20162"/>
                </a:lnTo>
                <a:lnTo>
                  <a:pt x="0" y="24947"/>
                </a:lnTo>
                <a:lnTo>
                  <a:pt x="0" y="37444"/>
                </a:lnTo>
                <a:lnTo>
                  <a:pt x="1920" y="43190"/>
                </a:lnTo>
                <a:lnTo>
                  <a:pt x="5760" y="47990"/>
                </a:lnTo>
                <a:lnTo>
                  <a:pt x="11521" y="54711"/>
                </a:lnTo>
                <a:lnTo>
                  <a:pt x="18242" y="58552"/>
                </a:lnTo>
                <a:lnTo>
                  <a:pt x="32644" y="58552"/>
                </a:lnTo>
                <a:lnTo>
                  <a:pt x="37444" y="57591"/>
                </a:lnTo>
                <a:lnTo>
                  <a:pt x="40325" y="54711"/>
                </a:lnTo>
                <a:lnTo>
                  <a:pt x="44165" y="52791"/>
                </a:lnTo>
                <a:lnTo>
                  <a:pt x="48005" y="48950"/>
                </a:lnTo>
                <a:lnTo>
                  <a:pt x="50871" y="44150"/>
                </a:lnTo>
                <a:lnTo>
                  <a:pt x="48966" y="43190"/>
                </a:lnTo>
                <a:lnTo>
                  <a:pt x="46085" y="47990"/>
                </a:lnTo>
                <a:lnTo>
                  <a:pt x="43205" y="50871"/>
                </a:lnTo>
                <a:lnTo>
                  <a:pt x="40325" y="52791"/>
                </a:lnTo>
                <a:lnTo>
                  <a:pt x="37444" y="53751"/>
                </a:lnTo>
                <a:lnTo>
                  <a:pt x="34564" y="54711"/>
                </a:lnTo>
                <a:lnTo>
                  <a:pt x="25923" y="54711"/>
                </a:lnTo>
                <a:lnTo>
                  <a:pt x="23042" y="53751"/>
                </a:lnTo>
                <a:lnTo>
                  <a:pt x="19202" y="51831"/>
                </a:lnTo>
                <a:lnTo>
                  <a:pt x="16322" y="49910"/>
                </a:lnTo>
                <a:lnTo>
                  <a:pt x="13441" y="47030"/>
                </a:lnTo>
                <a:lnTo>
                  <a:pt x="12481" y="43190"/>
                </a:lnTo>
                <a:lnTo>
                  <a:pt x="10561" y="39349"/>
                </a:lnTo>
                <a:lnTo>
                  <a:pt x="9601" y="35509"/>
                </a:lnTo>
                <a:lnTo>
                  <a:pt x="9601" y="23987"/>
                </a:lnTo>
                <a:lnTo>
                  <a:pt x="10561" y="19202"/>
                </a:lnTo>
                <a:lnTo>
                  <a:pt x="12481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1" name="object 551"/>
          <p:cNvSpPr/>
          <p:nvPr/>
        </p:nvSpPr>
        <p:spPr>
          <a:xfrm>
            <a:off x="3355329" y="2912318"/>
            <a:ext cx="15361" cy="8641"/>
          </a:xfrm>
          <a:custGeom>
            <a:avLst/>
            <a:gdLst/>
            <a:ahLst/>
            <a:cxnLst/>
            <a:rect l="l" t="t" r="r" b="b"/>
            <a:pathLst>
              <a:path w="15361" h="8641">
                <a:moveTo>
                  <a:pt x="15361" y="0"/>
                </a:moveTo>
                <a:lnTo>
                  <a:pt x="14401" y="1920"/>
                </a:lnTo>
                <a:lnTo>
                  <a:pt x="12481" y="4800"/>
                </a:lnTo>
                <a:lnTo>
                  <a:pt x="9601" y="5760"/>
                </a:lnTo>
                <a:lnTo>
                  <a:pt x="3840" y="5760"/>
                </a:lnTo>
                <a:lnTo>
                  <a:pt x="960" y="3840"/>
                </a:lnTo>
                <a:lnTo>
                  <a:pt x="0" y="8641"/>
                </a:lnTo>
                <a:lnTo>
                  <a:pt x="9601" y="8641"/>
                </a:lnTo>
                <a:lnTo>
                  <a:pt x="12481" y="7680"/>
                </a:lnTo>
                <a:lnTo>
                  <a:pt x="15361" y="5760"/>
                </a:lnTo>
                <a:lnTo>
                  <a:pt x="153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2" name="object 552"/>
          <p:cNvSpPr/>
          <p:nvPr/>
        </p:nvSpPr>
        <p:spPr>
          <a:xfrm>
            <a:off x="3342863" y="2880649"/>
            <a:ext cx="36469" cy="40309"/>
          </a:xfrm>
          <a:custGeom>
            <a:avLst/>
            <a:gdLst/>
            <a:ahLst/>
            <a:cxnLst/>
            <a:rect l="l" t="t" r="r" b="b"/>
            <a:pathLst>
              <a:path w="36469" h="40309">
                <a:moveTo>
                  <a:pt x="34549" y="29748"/>
                </a:moveTo>
                <a:lnTo>
                  <a:pt x="35509" y="25907"/>
                </a:lnTo>
                <a:lnTo>
                  <a:pt x="36469" y="23027"/>
                </a:lnTo>
                <a:lnTo>
                  <a:pt x="36469" y="14386"/>
                </a:lnTo>
                <a:lnTo>
                  <a:pt x="35509" y="10546"/>
                </a:lnTo>
                <a:lnTo>
                  <a:pt x="32628" y="6705"/>
                </a:lnTo>
                <a:lnTo>
                  <a:pt x="28788" y="2865"/>
                </a:lnTo>
                <a:lnTo>
                  <a:pt x="23987" y="0"/>
                </a:lnTo>
                <a:lnTo>
                  <a:pt x="15346" y="0"/>
                </a:lnTo>
                <a:lnTo>
                  <a:pt x="12466" y="960"/>
                </a:lnTo>
                <a:lnTo>
                  <a:pt x="9585" y="2865"/>
                </a:lnTo>
                <a:lnTo>
                  <a:pt x="6705" y="4800"/>
                </a:lnTo>
                <a:lnTo>
                  <a:pt x="4800" y="6705"/>
                </a:lnTo>
                <a:lnTo>
                  <a:pt x="2865" y="10546"/>
                </a:lnTo>
                <a:lnTo>
                  <a:pt x="960" y="13426"/>
                </a:lnTo>
                <a:lnTo>
                  <a:pt x="0" y="17266"/>
                </a:lnTo>
                <a:lnTo>
                  <a:pt x="0" y="24947"/>
                </a:lnTo>
                <a:lnTo>
                  <a:pt x="1904" y="29748"/>
                </a:lnTo>
                <a:lnTo>
                  <a:pt x="4800" y="33588"/>
                </a:lnTo>
                <a:lnTo>
                  <a:pt x="7680" y="37429"/>
                </a:lnTo>
                <a:lnTo>
                  <a:pt x="12466" y="40309"/>
                </a:lnTo>
                <a:lnTo>
                  <a:pt x="13426" y="35509"/>
                </a:lnTo>
                <a:lnTo>
                  <a:pt x="11521" y="31668"/>
                </a:lnTo>
                <a:lnTo>
                  <a:pt x="8625" y="26868"/>
                </a:lnTo>
                <a:lnTo>
                  <a:pt x="7680" y="23027"/>
                </a:lnTo>
                <a:lnTo>
                  <a:pt x="7680" y="13426"/>
                </a:lnTo>
                <a:lnTo>
                  <a:pt x="8625" y="10546"/>
                </a:lnTo>
                <a:lnTo>
                  <a:pt x="9585" y="8641"/>
                </a:lnTo>
                <a:lnTo>
                  <a:pt x="10546" y="6705"/>
                </a:lnTo>
                <a:lnTo>
                  <a:pt x="11521" y="4800"/>
                </a:lnTo>
                <a:lnTo>
                  <a:pt x="12466" y="4800"/>
                </a:lnTo>
                <a:lnTo>
                  <a:pt x="14386" y="3840"/>
                </a:lnTo>
                <a:lnTo>
                  <a:pt x="16306" y="2865"/>
                </a:lnTo>
                <a:lnTo>
                  <a:pt x="20147" y="2865"/>
                </a:lnTo>
                <a:lnTo>
                  <a:pt x="23027" y="4800"/>
                </a:lnTo>
                <a:lnTo>
                  <a:pt x="24947" y="6705"/>
                </a:lnTo>
                <a:lnTo>
                  <a:pt x="27828" y="10546"/>
                </a:lnTo>
                <a:lnTo>
                  <a:pt x="28788" y="16306"/>
                </a:lnTo>
                <a:lnTo>
                  <a:pt x="28788" y="27828"/>
                </a:lnTo>
                <a:lnTo>
                  <a:pt x="27828" y="31668"/>
                </a:lnTo>
                <a:lnTo>
                  <a:pt x="27828" y="37429"/>
                </a:lnTo>
                <a:lnTo>
                  <a:pt x="30708" y="35509"/>
                </a:lnTo>
                <a:lnTo>
                  <a:pt x="32628" y="33588"/>
                </a:lnTo>
                <a:lnTo>
                  <a:pt x="34549" y="2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3" name="object 553"/>
          <p:cNvSpPr/>
          <p:nvPr/>
        </p:nvSpPr>
        <p:spPr>
          <a:xfrm>
            <a:off x="3383173" y="2880649"/>
            <a:ext cx="64312" cy="39349"/>
          </a:xfrm>
          <a:custGeom>
            <a:avLst/>
            <a:gdLst/>
            <a:ahLst/>
            <a:cxnLst/>
            <a:rect l="l" t="t" r="r" b="b"/>
            <a:pathLst>
              <a:path w="64312" h="39349">
                <a:moveTo>
                  <a:pt x="42245" y="39349"/>
                </a:moveTo>
                <a:lnTo>
                  <a:pt x="42245" y="37429"/>
                </a:lnTo>
                <a:lnTo>
                  <a:pt x="38404" y="37429"/>
                </a:lnTo>
                <a:lnTo>
                  <a:pt x="37444" y="36469"/>
                </a:lnTo>
                <a:lnTo>
                  <a:pt x="36484" y="35509"/>
                </a:lnTo>
                <a:lnTo>
                  <a:pt x="35524" y="34549"/>
                </a:lnTo>
                <a:lnTo>
                  <a:pt x="35524" y="10546"/>
                </a:lnTo>
                <a:lnTo>
                  <a:pt x="38404" y="8641"/>
                </a:lnTo>
                <a:lnTo>
                  <a:pt x="39364" y="6705"/>
                </a:lnTo>
                <a:lnTo>
                  <a:pt x="41285" y="6705"/>
                </a:lnTo>
                <a:lnTo>
                  <a:pt x="42245" y="5745"/>
                </a:lnTo>
                <a:lnTo>
                  <a:pt x="44165" y="4800"/>
                </a:lnTo>
                <a:lnTo>
                  <a:pt x="48005" y="4800"/>
                </a:lnTo>
                <a:lnTo>
                  <a:pt x="49926" y="5745"/>
                </a:lnTo>
                <a:lnTo>
                  <a:pt x="50886" y="7680"/>
                </a:lnTo>
                <a:lnTo>
                  <a:pt x="51846" y="9585"/>
                </a:lnTo>
                <a:lnTo>
                  <a:pt x="51846" y="34549"/>
                </a:lnTo>
                <a:lnTo>
                  <a:pt x="50886" y="35509"/>
                </a:lnTo>
                <a:lnTo>
                  <a:pt x="50886" y="36469"/>
                </a:lnTo>
                <a:lnTo>
                  <a:pt x="49926" y="36469"/>
                </a:lnTo>
                <a:lnTo>
                  <a:pt x="48950" y="37429"/>
                </a:lnTo>
                <a:lnTo>
                  <a:pt x="46085" y="37429"/>
                </a:lnTo>
                <a:lnTo>
                  <a:pt x="46085" y="39349"/>
                </a:lnTo>
                <a:lnTo>
                  <a:pt x="64312" y="39349"/>
                </a:lnTo>
                <a:lnTo>
                  <a:pt x="64312" y="37429"/>
                </a:lnTo>
                <a:lnTo>
                  <a:pt x="61447" y="37429"/>
                </a:lnTo>
                <a:lnTo>
                  <a:pt x="60472" y="36469"/>
                </a:lnTo>
                <a:lnTo>
                  <a:pt x="59512" y="36469"/>
                </a:lnTo>
                <a:lnTo>
                  <a:pt x="59512" y="35509"/>
                </a:lnTo>
                <a:lnTo>
                  <a:pt x="58567" y="34549"/>
                </a:lnTo>
                <a:lnTo>
                  <a:pt x="58567" y="8641"/>
                </a:lnTo>
                <a:lnTo>
                  <a:pt x="57607" y="6705"/>
                </a:lnTo>
                <a:lnTo>
                  <a:pt x="56631" y="4800"/>
                </a:lnTo>
                <a:lnTo>
                  <a:pt x="55671" y="2865"/>
                </a:lnTo>
                <a:lnTo>
                  <a:pt x="53766" y="1920"/>
                </a:lnTo>
                <a:lnTo>
                  <a:pt x="52791" y="960"/>
                </a:lnTo>
                <a:lnTo>
                  <a:pt x="50886" y="0"/>
                </a:lnTo>
                <a:lnTo>
                  <a:pt x="47045" y="0"/>
                </a:lnTo>
                <a:lnTo>
                  <a:pt x="45125" y="960"/>
                </a:lnTo>
                <a:lnTo>
                  <a:pt x="42245" y="1920"/>
                </a:lnTo>
                <a:lnTo>
                  <a:pt x="40325" y="2865"/>
                </a:lnTo>
                <a:lnTo>
                  <a:pt x="38404" y="4800"/>
                </a:lnTo>
                <a:lnTo>
                  <a:pt x="35524" y="8641"/>
                </a:lnTo>
                <a:lnTo>
                  <a:pt x="34564" y="5745"/>
                </a:lnTo>
                <a:lnTo>
                  <a:pt x="33604" y="3840"/>
                </a:lnTo>
                <a:lnTo>
                  <a:pt x="32644" y="2865"/>
                </a:lnTo>
                <a:lnTo>
                  <a:pt x="30723" y="960"/>
                </a:lnTo>
                <a:lnTo>
                  <a:pt x="28803" y="0"/>
                </a:lnTo>
                <a:lnTo>
                  <a:pt x="24963" y="0"/>
                </a:lnTo>
                <a:lnTo>
                  <a:pt x="23042" y="960"/>
                </a:lnTo>
                <a:lnTo>
                  <a:pt x="22082" y="960"/>
                </a:lnTo>
                <a:lnTo>
                  <a:pt x="20162" y="1920"/>
                </a:lnTo>
                <a:lnTo>
                  <a:pt x="19202" y="2865"/>
                </a:lnTo>
                <a:lnTo>
                  <a:pt x="18242" y="3840"/>
                </a:lnTo>
                <a:lnTo>
                  <a:pt x="17282" y="3840"/>
                </a:lnTo>
                <a:lnTo>
                  <a:pt x="15361" y="5745"/>
                </a:lnTo>
                <a:lnTo>
                  <a:pt x="13441" y="8641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6705"/>
                </a:lnTo>
                <a:lnTo>
                  <a:pt x="1920" y="5745"/>
                </a:lnTo>
                <a:lnTo>
                  <a:pt x="4800" y="5745"/>
                </a:lnTo>
                <a:lnTo>
                  <a:pt x="4800" y="6705"/>
                </a:lnTo>
                <a:lnTo>
                  <a:pt x="5760" y="6705"/>
                </a:lnTo>
                <a:lnTo>
                  <a:pt x="5760" y="9585"/>
                </a:lnTo>
                <a:lnTo>
                  <a:pt x="6720" y="12466"/>
                </a:lnTo>
                <a:lnTo>
                  <a:pt x="6720" y="32628"/>
                </a:lnTo>
                <a:lnTo>
                  <a:pt x="5760" y="34549"/>
                </a:lnTo>
                <a:lnTo>
                  <a:pt x="5760" y="36469"/>
                </a:lnTo>
                <a:lnTo>
                  <a:pt x="4800" y="36469"/>
                </a:lnTo>
                <a:lnTo>
                  <a:pt x="3840" y="37429"/>
                </a:lnTo>
                <a:lnTo>
                  <a:pt x="960" y="37429"/>
                </a:lnTo>
                <a:lnTo>
                  <a:pt x="960" y="39349"/>
                </a:lnTo>
                <a:lnTo>
                  <a:pt x="19202" y="39349"/>
                </a:lnTo>
                <a:lnTo>
                  <a:pt x="19202" y="37429"/>
                </a:lnTo>
                <a:lnTo>
                  <a:pt x="15361" y="37429"/>
                </a:lnTo>
                <a:lnTo>
                  <a:pt x="14401" y="36469"/>
                </a:lnTo>
                <a:lnTo>
                  <a:pt x="13441" y="36469"/>
                </a:lnTo>
                <a:lnTo>
                  <a:pt x="13441" y="10546"/>
                </a:lnTo>
                <a:lnTo>
                  <a:pt x="14401" y="8641"/>
                </a:lnTo>
                <a:lnTo>
                  <a:pt x="16322" y="7680"/>
                </a:lnTo>
                <a:lnTo>
                  <a:pt x="18242" y="6705"/>
                </a:lnTo>
                <a:lnTo>
                  <a:pt x="20162" y="5745"/>
                </a:lnTo>
                <a:lnTo>
                  <a:pt x="21122" y="4800"/>
                </a:lnTo>
                <a:lnTo>
                  <a:pt x="24963" y="4800"/>
                </a:lnTo>
                <a:lnTo>
                  <a:pt x="26883" y="5745"/>
                </a:lnTo>
                <a:lnTo>
                  <a:pt x="27843" y="7680"/>
                </a:lnTo>
                <a:lnTo>
                  <a:pt x="28803" y="9585"/>
                </a:lnTo>
                <a:lnTo>
                  <a:pt x="28803" y="35509"/>
                </a:lnTo>
                <a:lnTo>
                  <a:pt x="27843" y="36469"/>
                </a:lnTo>
                <a:lnTo>
                  <a:pt x="26883" y="36469"/>
                </a:lnTo>
                <a:lnTo>
                  <a:pt x="26883" y="37429"/>
                </a:lnTo>
                <a:lnTo>
                  <a:pt x="23042" y="37429"/>
                </a:lnTo>
                <a:lnTo>
                  <a:pt x="23042" y="39349"/>
                </a:lnTo>
                <a:lnTo>
                  <a:pt x="42245" y="39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4" name="object 554"/>
          <p:cNvSpPr/>
          <p:nvPr/>
        </p:nvSpPr>
        <p:spPr>
          <a:xfrm>
            <a:off x="3447486" y="2881609"/>
            <a:ext cx="19202" cy="55671"/>
          </a:xfrm>
          <a:custGeom>
            <a:avLst/>
            <a:gdLst/>
            <a:ahLst/>
            <a:cxnLst/>
            <a:rect l="l" t="t" r="r" b="b"/>
            <a:pathLst>
              <a:path w="19202" h="55671">
                <a:moveTo>
                  <a:pt x="14401" y="53751"/>
                </a:moveTo>
                <a:lnTo>
                  <a:pt x="13441" y="52791"/>
                </a:lnTo>
                <a:lnTo>
                  <a:pt x="13441" y="0"/>
                </a:lnTo>
                <a:lnTo>
                  <a:pt x="11536" y="0"/>
                </a:lnTo>
                <a:lnTo>
                  <a:pt x="0" y="3840"/>
                </a:lnTo>
                <a:lnTo>
                  <a:pt x="0" y="5745"/>
                </a:lnTo>
                <a:lnTo>
                  <a:pt x="975" y="4785"/>
                </a:lnTo>
                <a:lnTo>
                  <a:pt x="4815" y="4785"/>
                </a:lnTo>
                <a:lnTo>
                  <a:pt x="4815" y="5745"/>
                </a:lnTo>
                <a:lnTo>
                  <a:pt x="5760" y="5745"/>
                </a:lnTo>
                <a:lnTo>
                  <a:pt x="5760" y="52791"/>
                </a:lnTo>
                <a:lnTo>
                  <a:pt x="4815" y="53751"/>
                </a:lnTo>
                <a:lnTo>
                  <a:pt x="3840" y="53751"/>
                </a:lnTo>
                <a:lnTo>
                  <a:pt x="1920" y="54711"/>
                </a:lnTo>
                <a:lnTo>
                  <a:pt x="0" y="54711"/>
                </a:lnTo>
                <a:lnTo>
                  <a:pt x="0" y="55671"/>
                </a:lnTo>
                <a:lnTo>
                  <a:pt x="19202" y="55671"/>
                </a:lnTo>
                <a:lnTo>
                  <a:pt x="19202" y="54711"/>
                </a:lnTo>
                <a:lnTo>
                  <a:pt x="16322" y="54711"/>
                </a:lnTo>
                <a:lnTo>
                  <a:pt x="15361" y="53751"/>
                </a:lnTo>
                <a:lnTo>
                  <a:pt x="14401" y="537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5" name="object 555"/>
          <p:cNvSpPr/>
          <p:nvPr/>
        </p:nvSpPr>
        <p:spPr>
          <a:xfrm>
            <a:off x="3460927" y="2880649"/>
            <a:ext cx="25923" cy="40309"/>
          </a:xfrm>
          <a:custGeom>
            <a:avLst/>
            <a:gdLst/>
            <a:ahLst/>
            <a:cxnLst/>
            <a:rect l="l" t="t" r="r" b="b"/>
            <a:pathLst>
              <a:path w="25923" h="40309">
                <a:moveTo>
                  <a:pt x="1920" y="9585"/>
                </a:moveTo>
                <a:lnTo>
                  <a:pt x="3840" y="7680"/>
                </a:lnTo>
                <a:lnTo>
                  <a:pt x="4800" y="7680"/>
                </a:lnTo>
                <a:lnTo>
                  <a:pt x="5760" y="6705"/>
                </a:lnTo>
                <a:lnTo>
                  <a:pt x="10561" y="6705"/>
                </a:lnTo>
                <a:lnTo>
                  <a:pt x="12481" y="7680"/>
                </a:lnTo>
                <a:lnTo>
                  <a:pt x="14401" y="9585"/>
                </a:lnTo>
                <a:lnTo>
                  <a:pt x="17282" y="12466"/>
                </a:lnTo>
                <a:lnTo>
                  <a:pt x="18242" y="17266"/>
                </a:lnTo>
                <a:lnTo>
                  <a:pt x="18242" y="27828"/>
                </a:lnTo>
                <a:lnTo>
                  <a:pt x="17282" y="31668"/>
                </a:lnTo>
                <a:lnTo>
                  <a:pt x="15361" y="34549"/>
                </a:lnTo>
                <a:lnTo>
                  <a:pt x="13441" y="36469"/>
                </a:lnTo>
                <a:lnTo>
                  <a:pt x="11521" y="37429"/>
                </a:lnTo>
                <a:lnTo>
                  <a:pt x="3840" y="37429"/>
                </a:lnTo>
                <a:lnTo>
                  <a:pt x="2880" y="35509"/>
                </a:lnTo>
                <a:lnTo>
                  <a:pt x="960" y="34549"/>
                </a:lnTo>
                <a:lnTo>
                  <a:pt x="0" y="33588"/>
                </a:lnTo>
                <a:lnTo>
                  <a:pt x="0" y="36469"/>
                </a:lnTo>
                <a:lnTo>
                  <a:pt x="960" y="38389"/>
                </a:lnTo>
                <a:lnTo>
                  <a:pt x="1920" y="38389"/>
                </a:lnTo>
                <a:lnTo>
                  <a:pt x="2880" y="39349"/>
                </a:lnTo>
                <a:lnTo>
                  <a:pt x="4800" y="40309"/>
                </a:lnTo>
                <a:lnTo>
                  <a:pt x="13441" y="40309"/>
                </a:lnTo>
                <a:lnTo>
                  <a:pt x="17282" y="38389"/>
                </a:lnTo>
                <a:lnTo>
                  <a:pt x="20162" y="34549"/>
                </a:lnTo>
                <a:lnTo>
                  <a:pt x="24003" y="30708"/>
                </a:lnTo>
                <a:lnTo>
                  <a:pt x="25923" y="24947"/>
                </a:lnTo>
                <a:lnTo>
                  <a:pt x="25923" y="13426"/>
                </a:lnTo>
                <a:lnTo>
                  <a:pt x="24003" y="8641"/>
                </a:lnTo>
                <a:lnTo>
                  <a:pt x="21122" y="4800"/>
                </a:lnTo>
                <a:lnTo>
                  <a:pt x="18242" y="1920"/>
                </a:lnTo>
                <a:lnTo>
                  <a:pt x="15361" y="0"/>
                </a:lnTo>
                <a:lnTo>
                  <a:pt x="9601" y="0"/>
                </a:lnTo>
                <a:lnTo>
                  <a:pt x="7680" y="960"/>
                </a:lnTo>
                <a:lnTo>
                  <a:pt x="5760" y="1920"/>
                </a:lnTo>
                <a:lnTo>
                  <a:pt x="3840" y="3840"/>
                </a:lnTo>
                <a:lnTo>
                  <a:pt x="1920" y="5745"/>
                </a:lnTo>
                <a:lnTo>
                  <a:pt x="0" y="9585"/>
                </a:lnTo>
                <a:lnTo>
                  <a:pt x="0" y="11521"/>
                </a:lnTo>
                <a:lnTo>
                  <a:pt x="1920" y="95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6" name="object 556"/>
          <p:cNvSpPr/>
          <p:nvPr/>
        </p:nvSpPr>
        <p:spPr>
          <a:xfrm>
            <a:off x="3492611" y="2880649"/>
            <a:ext cx="31683" cy="40309"/>
          </a:xfrm>
          <a:custGeom>
            <a:avLst/>
            <a:gdLst/>
            <a:ahLst/>
            <a:cxnLst/>
            <a:rect l="l" t="t" r="r" b="b"/>
            <a:pathLst>
              <a:path w="31683" h="40309">
                <a:moveTo>
                  <a:pt x="19202" y="4800"/>
                </a:moveTo>
                <a:lnTo>
                  <a:pt x="20162" y="5745"/>
                </a:lnTo>
                <a:lnTo>
                  <a:pt x="22082" y="6705"/>
                </a:lnTo>
                <a:lnTo>
                  <a:pt x="22082" y="7680"/>
                </a:lnTo>
                <a:lnTo>
                  <a:pt x="23042" y="9585"/>
                </a:lnTo>
                <a:lnTo>
                  <a:pt x="23042" y="13426"/>
                </a:lnTo>
                <a:lnTo>
                  <a:pt x="5760" y="13426"/>
                </a:lnTo>
                <a:lnTo>
                  <a:pt x="5760" y="9585"/>
                </a:lnTo>
                <a:lnTo>
                  <a:pt x="6720" y="7680"/>
                </a:lnTo>
                <a:lnTo>
                  <a:pt x="8641" y="5745"/>
                </a:lnTo>
                <a:lnTo>
                  <a:pt x="7680" y="1920"/>
                </a:lnTo>
                <a:lnTo>
                  <a:pt x="4800" y="5745"/>
                </a:lnTo>
                <a:lnTo>
                  <a:pt x="1920" y="9585"/>
                </a:lnTo>
                <a:lnTo>
                  <a:pt x="0" y="14386"/>
                </a:lnTo>
                <a:lnTo>
                  <a:pt x="0" y="26868"/>
                </a:lnTo>
                <a:lnTo>
                  <a:pt x="1920" y="31668"/>
                </a:lnTo>
                <a:lnTo>
                  <a:pt x="4800" y="34549"/>
                </a:lnTo>
                <a:lnTo>
                  <a:pt x="7680" y="38389"/>
                </a:lnTo>
                <a:lnTo>
                  <a:pt x="11521" y="40309"/>
                </a:lnTo>
                <a:lnTo>
                  <a:pt x="20162" y="40309"/>
                </a:lnTo>
                <a:lnTo>
                  <a:pt x="24002" y="38389"/>
                </a:lnTo>
                <a:lnTo>
                  <a:pt x="26883" y="35509"/>
                </a:lnTo>
                <a:lnTo>
                  <a:pt x="29763" y="32628"/>
                </a:lnTo>
                <a:lnTo>
                  <a:pt x="30723" y="28788"/>
                </a:lnTo>
                <a:lnTo>
                  <a:pt x="31683" y="24947"/>
                </a:lnTo>
                <a:lnTo>
                  <a:pt x="30723" y="24947"/>
                </a:lnTo>
                <a:lnTo>
                  <a:pt x="28803" y="27828"/>
                </a:lnTo>
                <a:lnTo>
                  <a:pt x="27843" y="29748"/>
                </a:lnTo>
                <a:lnTo>
                  <a:pt x="25923" y="31668"/>
                </a:lnTo>
                <a:lnTo>
                  <a:pt x="24002" y="32628"/>
                </a:lnTo>
                <a:lnTo>
                  <a:pt x="22082" y="33588"/>
                </a:lnTo>
                <a:lnTo>
                  <a:pt x="15361" y="33588"/>
                </a:lnTo>
                <a:lnTo>
                  <a:pt x="12481" y="31668"/>
                </a:lnTo>
                <a:lnTo>
                  <a:pt x="9601" y="28788"/>
                </a:lnTo>
                <a:lnTo>
                  <a:pt x="6720" y="25907"/>
                </a:lnTo>
                <a:lnTo>
                  <a:pt x="5760" y="21107"/>
                </a:lnTo>
                <a:lnTo>
                  <a:pt x="5760" y="15361"/>
                </a:lnTo>
                <a:lnTo>
                  <a:pt x="31683" y="15361"/>
                </a:lnTo>
                <a:lnTo>
                  <a:pt x="31683" y="10546"/>
                </a:lnTo>
                <a:lnTo>
                  <a:pt x="30723" y="7680"/>
                </a:lnTo>
                <a:lnTo>
                  <a:pt x="27843" y="4800"/>
                </a:lnTo>
                <a:lnTo>
                  <a:pt x="24963" y="1920"/>
                </a:lnTo>
                <a:lnTo>
                  <a:pt x="21122" y="0"/>
                </a:lnTo>
                <a:lnTo>
                  <a:pt x="17282" y="0"/>
                </a:lnTo>
                <a:lnTo>
                  <a:pt x="15361" y="2865"/>
                </a:lnTo>
                <a:lnTo>
                  <a:pt x="16322" y="2865"/>
                </a:lnTo>
                <a:lnTo>
                  <a:pt x="18242" y="3840"/>
                </a:lnTo>
                <a:lnTo>
                  <a:pt x="19202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7" name="object 557"/>
          <p:cNvSpPr/>
          <p:nvPr/>
        </p:nvSpPr>
        <p:spPr>
          <a:xfrm>
            <a:off x="3500292" y="2880649"/>
            <a:ext cx="9601" cy="5745"/>
          </a:xfrm>
          <a:custGeom>
            <a:avLst/>
            <a:gdLst/>
            <a:ahLst/>
            <a:cxnLst/>
            <a:rect l="l" t="t" r="r" b="b"/>
            <a:pathLst>
              <a:path w="9601" h="5745">
                <a:moveTo>
                  <a:pt x="4800" y="0"/>
                </a:moveTo>
                <a:lnTo>
                  <a:pt x="0" y="1920"/>
                </a:lnTo>
                <a:lnTo>
                  <a:pt x="960" y="5745"/>
                </a:lnTo>
                <a:lnTo>
                  <a:pt x="2880" y="3840"/>
                </a:lnTo>
                <a:lnTo>
                  <a:pt x="4800" y="2865"/>
                </a:lnTo>
                <a:lnTo>
                  <a:pt x="7680" y="2865"/>
                </a:lnTo>
                <a:lnTo>
                  <a:pt x="9601" y="0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8" name="object 558"/>
          <p:cNvSpPr/>
          <p:nvPr/>
        </p:nvSpPr>
        <p:spPr>
          <a:xfrm>
            <a:off x="3528136" y="2870088"/>
            <a:ext cx="22082" cy="49910"/>
          </a:xfrm>
          <a:custGeom>
            <a:avLst/>
            <a:gdLst/>
            <a:ahLst/>
            <a:cxnLst/>
            <a:rect l="l" t="t" r="r" b="b"/>
            <a:pathLst>
              <a:path w="22082" h="49910">
                <a:moveTo>
                  <a:pt x="9585" y="48950"/>
                </a:moveTo>
                <a:lnTo>
                  <a:pt x="10561" y="49910"/>
                </a:lnTo>
                <a:lnTo>
                  <a:pt x="16306" y="49910"/>
                </a:lnTo>
                <a:lnTo>
                  <a:pt x="18242" y="47990"/>
                </a:lnTo>
                <a:lnTo>
                  <a:pt x="20147" y="47030"/>
                </a:lnTo>
                <a:lnTo>
                  <a:pt x="21107" y="45110"/>
                </a:lnTo>
                <a:lnTo>
                  <a:pt x="22082" y="42230"/>
                </a:lnTo>
                <a:lnTo>
                  <a:pt x="21107" y="42230"/>
                </a:lnTo>
                <a:lnTo>
                  <a:pt x="20147" y="43190"/>
                </a:lnTo>
                <a:lnTo>
                  <a:pt x="20147" y="44150"/>
                </a:lnTo>
                <a:lnTo>
                  <a:pt x="19187" y="44150"/>
                </a:lnTo>
                <a:lnTo>
                  <a:pt x="18242" y="45110"/>
                </a:lnTo>
                <a:lnTo>
                  <a:pt x="14401" y="45110"/>
                </a:lnTo>
                <a:lnTo>
                  <a:pt x="13426" y="44150"/>
                </a:lnTo>
                <a:lnTo>
                  <a:pt x="12466" y="43190"/>
                </a:lnTo>
                <a:lnTo>
                  <a:pt x="12466" y="15361"/>
                </a:lnTo>
                <a:lnTo>
                  <a:pt x="21107" y="15361"/>
                </a:lnTo>
                <a:lnTo>
                  <a:pt x="21107" y="12481"/>
                </a:lnTo>
                <a:lnTo>
                  <a:pt x="12466" y="12481"/>
                </a:lnTo>
                <a:lnTo>
                  <a:pt x="12466" y="0"/>
                </a:lnTo>
                <a:lnTo>
                  <a:pt x="11521" y="0"/>
                </a:lnTo>
                <a:lnTo>
                  <a:pt x="10561" y="2880"/>
                </a:lnTo>
                <a:lnTo>
                  <a:pt x="9585" y="4800"/>
                </a:lnTo>
                <a:lnTo>
                  <a:pt x="8625" y="5760"/>
                </a:lnTo>
                <a:lnTo>
                  <a:pt x="7680" y="7680"/>
                </a:lnTo>
                <a:lnTo>
                  <a:pt x="5745" y="8641"/>
                </a:lnTo>
                <a:lnTo>
                  <a:pt x="4800" y="10561"/>
                </a:lnTo>
                <a:lnTo>
                  <a:pt x="2880" y="11521"/>
                </a:lnTo>
                <a:lnTo>
                  <a:pt x="960" y="13426"/>
                </a:lnTo>
                <a:lnTo>
                  <a:pt x="0" y="13426"/>
                </a:lnTo>
                <a:lnTo>
                  <a:pt x="0" y="15361"/>
                </a:lnTo>
                <a:lnTo>
                  <a:pt x="5745" y="15361"/>
                </a:lnTo>
                <a:lnTo>
                  <a:pt x="5745" y="45110"/>
                </a:lnTo>
                <a:lnTo>
                  <a:pt x="6720" y="46070"/>
                </a:lnTo>
                <a:lnTo>
                  <a:pt x="7680" y="47030"/>
                </a:lnTo>
                <a:lnTo>
                  <a:pt x="7680" y="47990"/>
                </a:lnTo>
                <a:lnTo>
                  <a:pt x="9585" y="489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9" name="object 559"/>
          <p:cNvSpPr/>
          <p:nvPr/>
        </p:nvSpPr>
        <p:spPr>
          <a:xfrm>
            <a:off x="3557884" y="2861447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8641" y="3840"/>
                </a:moveTo>
                <a:lnTo>
                  <a:pt x="8641" y="2880"/>
                </a:lnTo>
                <a:lnTo>
                  <a:pt x="7680" y="1920"/>
                </a:lnTo>
                <a:lnTo>
                  <a:pt x="6720" y="960"/>
                </a:lnTo>
                <a:lnTo>
                  <a:pt x="576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5760"/>
                </a:lnTo>
                <a:lnTo>
                  <a:pt x="960" y="6720"/>
                </a:lnTo>
                <a:lnTo>
                  <a:pt x="1920" y="7680"/>
                </a:lnTo>
                <a:lnTo>
                  <a:pt x="2880" y="8641"/>
                </a:lnTo>
                <a:lnTo>
                  <a:pt x="4800" y="8641"/>
                </a:lnTo>
                <a:lnTo>
                  <a:pt x="5760" y="7680"/>
                </a:lnTo>
                <a:lnTo>
                  <a:pt x="6720" y="6720"/>
                </a:lnTo>
                <a:lnTo>
                  <a:pt x="7680" y="5760"/>
                </a:lnTo>
                <a:lnTo>
                  <a:pt x="8641" y="4800"/>
                </a:lnTo>
                <a:lnTo>
                  <a:pt x="864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0" name="object 560"/>
          <p:cNvSpPr/>
          <p:nvPr/>
        </p:nvSpPr>
        <p:spPr>
          <a:xfrm>
            <a:off x="3552123" y="2880649"/>
            <a:ext cx="19202" cy="39349"/>
          </a:xfrm>
          <a:custGeom>
            <a:avLst/>
            <a:gdLst/>
            <a:ahLst/>
            <a:cxnLst/>
            <a:rect l="l" t="t" r="r" b="b"/>
            <a:pathLst>
              <a:path w="19202" h="39349">
                <a:moveTo>
                  <a:pt x="11521" y="0"/>
                </a:moveTo>
                <a:lnTo>
                  <a:pt x="0" y="4800"/>
                </a:lnTo>
                <a:lnTo>
                  <a:pt x="960" y="6705"/>
                </a:lnTo>
                <a:lnTo>
                  <a:pt x="1920" y="5745"/>
                </a:lnTo>
                <a:lnTo>
                  <a:pt x="4815" y="5745"/>
                </a:lnTo>
                <a:lnTo>
                  <a:pt x="4815" y="6705"/>
                </a:lnTo>
                <a:lnTo>
                  <a:pt x="5760" y="6705"/>
                </a:lnTo>
                <a:lnTo>
                  <a:pt x="5760" y="7680"/>
                </a:lnTo>
                <a:lnTo>
                  <a:pt x="6720" y="9585"/>
                </a:lnTo>
                <a:lnTo>
                  <a:pt x="6720" y="32628"/>
                </a:lnTo>
                <a:lnTo>
                  <a:pt x="5760" y="34549"/>
                </a:lnTo>
                <a:lnTo>
                  <a:pt x="5760" y="36469"/>
                </a:lnTo>
                <a:lnTo>
                  <a:pt x="4815" y="36469"/>
                </a:lnTo>
                <a:lnTo>
                  <a:pt x="3840" y="37429"/>
                </a:lnTo>
                <a:lnTo>
                  <a:pt x="960" y="37429"/>
                </a:lnTo>
                <a:lnTo>
                  <a:pt x="960" y="39349"/>
                </a:lnTo>
                <a:lnTo>
                  <a:pt x="19202" y="39349"/>
                </a:lnTo>
                <a:lnTo>
                  <a:pt x="19202" y="37429"/>
                </a:lnTo>
                <a:lnTo>
                  <a:pt x="16322" y="37429"/>
                </a:lnTo>
                <a:lnTo>
                  <a:pt x="15361" y="36469"/>
                </a:lnTo>
                <a:lnTo>
                  <a:pt x="14401" y="36469"/>
                </a:lnTo>
                <a:lnTo>
                  <a:pt x="14401" y="35509"/>
                </a:lnTo>
                <a:lnTo>
                  <a:pt x="13441" y="35509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1" name="object 561"/>
          <p:cNvSpPr/>
          <p:nvPr/>
        </p:nvSpPr>
        <p:spPr>
          <a:xfrm>
            <a:off x="3574206" y="2870088"/>
            <a:ext cx="23042" cy="49910"/>
          </a:xfrm>
          <a:custGeom>
            <a:avLst/>
            <a:gdLst/>
            <a:ahLst/>
            <a:cxnLst/>
            <a:rect l="l" t="t" r="r" b="b"/>
            <a:pathLst>
              <a:path w="23042" h="49910">
                <a:moveTo>
                  <a:pt x="22082" y="45110"/>
                </a:moveTo>
                <a:lnTo>
                  <a:pt x="23042" y="42230"/>
                </a:lnTo>
                <a:lnTo>
                  <a:pt x="21122" y="42230"/>
                </a:lnTo>
                <a:lnTo>
                  <a:pt x="20162" y="43190"/>
                </a:lnTo>
                <a:lnTo>
                  <a:pt x="20162" y="44150"/>
                </a:lnTo>
                <a:lnTo>
                  <a:pt x="19202" y="44150"/>
                </a:lnTo>
                <a:lnTo>
                  <a:pt x="18242" y="45110"/>
                </a:lnTo>
                <a:lnTo>
                  <a:pt x="14401" y="45110"/>
                </a:lnTo>
                <a:lnTo>
                  <a:pt x="13441" y="44150"/>
                </a:lnTo>
                <a:lnTo>
                  <a:pt x="13441" y="43190"/>
                </a:lnTo>
                <a:lnTo>
                  <a:pt x="12481" y="41269"/>
                </a:lnTo>
                <a:lnTo>
                  <a:pt x="12481" y="15361"/>
                </a:lnTo>
                <a:lnTo>
                  <a:pt x="21122" y="15361"/>
                </a:lnTo>
                <a:lnTo>
                  <a:pt x="21122" y="12481"/>
                </a:lnTo>
                <a:lnTo>
                  <a:pt x="12481" y="12481"/>
                </a:lnTo>
                <a:lnTo>
                  <a:pt x="12481" y="0"/>
                </a:lnTo>
                <a:lnTo>
                  <a:pt x="11521" y="0"/>
                </a:lnTo>
                <a:lnTo>
                  <a:pt x="10561" y="2880"/>
                </a:lnTo>
                <a:lnTo>
                  <a:pt x="9601" y="4800"/>
                </a:lnTo>
                <a:lnTo>
                  <a:pt x="8641" y="5760"/>
                </a:lnTo>
                <a:lnTo>
                  <a:pt x="7680" y="7680"/>
                </a:lnTo>
                <a:lnTo>
                  <a:pt x="5760" y="8641"/>
                </a:lnTo>
                <a:lnTo>
                  <a:pt x="4800" y="10561"/>
                </a:lnTo>
                <a:lnTo>
                  <a:pt x="2880" y="11521"/>
                </a:lnTo>
                <a:lnTo>
                  <a:pt x="1920" y="13426"/>
                </a:lnTo>
                <a:lnTo>
                  <a:pt x="0" y="13426"/>
                </a:lnTo>
                <a:lnTo>
                  <a:pt x="0" y="15361"/>
                </a:lnTo>
                <a:lnTo>
                  <a:pt x="5760" y="15361"/>
                </a:lnTo>
                <a:lnTo>
                  <a:pt x="5760" y="43190"/>
                </a:lnTo>
                <a:lnTo>
                  <a:pt x="6720" y="45110"/>
                </a:lnTo>
                <a:lnTo>
                  <a:pt x="6720" y="46070"/>
                </a:lnTo>
                <a:lnTo>
                  <a:pt x="7680" y="47030"/>
                </a:lnTo>
                <a:lnTo>
                  <a:pt x="8641" y="47990"/>
                </a:lnTo>
                <a:lnTo>
                  <a:pt x="9601" y="48950"/>
                </a:lnTo>
                <a:lnTo>
                  <a:pt x="10561" y="49910"/>
                </a:lnTo>
                <a:lnTo>
                  <a:pt x="17282" y="49910"/>
                </a:lnTo>
                <a:lnTo>
                  <a:pt x="18242" y="47990"/>
                </a:lnTo>
                <a:lnTo>
                  <a:pt x="20162" y="47030"/>
                </a:lnTo>
                <a:lnTo>
                  <a:pt x="22082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2" name="object 562"/>
          <p:cNvSpPr/>
          <p:nvPr/>
        </p:nvSpPr>
        <p:spPr>
          <a:xfrm>
            <a:off x="3603970" y="2861447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8641" y="3840"/>
                </a:moveTo>
                <a:lnTo>
                  <a:pt x="8641" y="2880"/>
                </a:lnTo>
                <a:lnTo>
                  <a:pt x="7680" y="1920"/>
                </a:lnTo>
                <a:lnTo>
                  <a:pt x="6720" y="960"/>
                </a:lnTo>
                <a:lnTo>
                  <a:pt x="672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4800"/>
                </a:lnTo>
                <a:lnTo>
                  <a:pt x="960" y="5760"/>
                </a:lnTo>
                <a:lnTo>
                  <a:pt x="960" y="6720"/>
                </a:lnTo>
                <a:lnTo>
                  <a:pt x="1920" y="7680"/>
                </a:lnTo>
                <a:lnTo>
                  <a:pt x="2880" y="8641"/>
                </a:lnTo>
                <a:lnTo>
                  <a:pt x="5760" y="8641"/>
                </a:lnTo>
                <a:lnTo>
                  <a:pt x="6720" y="7680"/>
                </a:lnTo>
                <a:lnTo>
                  <a:pt x="6720" y="6720"/>
                </a:lnTo>
                <a:lnTo>
                  <a:pt x="7680" y="5760"/>
                </a:lnTo>
                <a:lnTo>
                  <a:pt x="8641" y="4800"/>
                </a:lnTo>
                <a:lnTo>
                  <a:pt x="864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3" name="object 563"/>
          <p:cNvSpPr/>
          <p:nvPr/>
        </p:nvSpPr>
        <p:spPr>
          <a:xfrm>
            <a:off x="3598209" y="2880649"/>
            <a:ext cx="19202" cy="39349"/>
          </a:xfrm>
          <a:custGeom>
            <a:avLst/>
            <a:gdLst/>
            <a:ahLst/>
            <a:cxnLst/>
            <a:rect l="l" t="t" r="r" b="b"/>
            <a:pathLst>
              <a:path w="19202" h="39349">
                <a:moveTo>
                  <a:pt x="11521" y="0"/>
                </a:moveTo>
                <a:lnTo>
                  <a:pt x="0" y="4800"/>
                </a:lnTo>
                <a:lnTo>
                  <a:pt x="960" y="6705"/>
                </a:lnTo>
                <a:lnTo>
                  <a:pt x="1920" y="5745"/>
                </a:lnTo>
                <a:lnTo>
                  <a:pt x="4800" y="5745"/>
                </a:lnTo>
                <a:lnTo>
                  <a:pt x="5760" y="6705"/>
                </a:lnTo>
                <a:lnTo>
                  <a:pt x="5760" y="7680"/>
                </a:lnTo>
                <a:lnTo>
                  <a:pt x="6720" y="7680"/>
                </a:lnTo>
                <a:lnTo>
                  <a:pt x="6720" y="34549"/>
                </a:lnTo>
                <a:lnTo>
                  <a:pt x="5760" y="35509"/>
                </a:lnTo>
                <a:lnTo>
                  <a:pt x="5760" y="36469"/>
                </a:lnTo>
                <a:lnTo>
                  <a:pt x="4800" y="36469"/>
                </a:lnTo>
                <a:lnTo>
                  <a:pt x="4800" y="37429"/>
                </a:lnTo>
                <a:lnTo>
                  <a:pt x="960" y="37429"/>
                </a:lnTo>
                <a:lnTo>
                  <a:pt x="960" y="39349"/>
                </a:lnTo>
                <a:lnTo>
                  <a:pt x="19202" y="39349"/>
                </a:lnTo>
                <a:lnTo>
                  <a:pt x="19202" y="37429"/>
                </a:lnTo>
                <a:lnTo>
                  <a:pt x="16322" y="37429"/>
                </a:lnTo>
                <a:lnTo>
                  <a:pt x="15361" y="36469"/>
                </a:lnTo>
                <a:lnTo>
                  <a:pt x="14401" y="36469"/>
                </a:lnTo>
                <a:lnTo>
                  <a:pt x="14401" y="35509"/>
                </a:lnTo>
                <a:lnTo>
                  <a:pt x="13441" y="34549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4" name="object 564"/>
          <p:cNvSpPr/>
          <p:nvPr/>
        </p:nvSpPr>
        <p:spPr>
          <a:xfrm>
            <a:off x="3634679" y="2912318"/>
            <a:ext cx="15361" cy="8641"/>
          </a:xfrm>
          <a:custGeom>
            <a:avLst/>
            <a:gdLst/>
            <a:ahLst/>
            <a:cxnLst/>
            <a:rect l="l" t="t" r="r" b="b"/>
            <a:pathLst>
              <a:path w="15361" h="8641">
                <a:moveTo>
                  <a:pt x="15361" y="0"/>
                </a:moveTo>
                <a:lnTo>
                  <a:pt x="14401" y="1920"/>
                </a:lnTo>
                <a:lnTo>
                  <a:pt x="12481" y="4800"/>
                </a:lnTo>
                <a:lnTo>
                  <a:pt x="9616" y="5760"/>
                </a:lnTo>
                <a:lnTo>
                  <a:pt x="3840" y="5760"/>
                </a:lnTo>
                <a:lnTo>
                  <a:pt x="960" y="3840"/>
                </a:lnTo>
                <a:lnTo>
                  <a:pt x="0" y="8641"/>
                </a:lnTo>
                <a:lnTo>
                  <a:pt x="9616" y="8641"/>
                </a:lnTo>
                <a:lnTo>
                  <a:pt x="12481" y="7680"/>
                </a:lnTo>
                <a:lnTo>
                  <a:pt x="15361" y="5760"/>
                </a:lnTo>
                <a:lnTo>
                  <a:pt x="153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5" name="object 565"/>
          <p:cNvSpPr/>
          <p:nvPr/>
        </p:nvSpPr>
        <p:spPr>
          <a:xfrm>
            <a:off x="3622212" y="2880649"/>
            <a:ext cx="36469" cy="40309"/>
          </a:xfrm>
          <a:custGeom>
            <a:avLst/>
            <a:gdLst/>
            <a:ahLst/>
            <a:cxnLst/>
            <a:rect l="l" t="t" r="r" b="b"/>
            <a:pathLst>
              <a:path w="36469" h="40309">
                <a:moveTo>
                  <a:pt x="34549" y="29748"/>
                </a:moveTo>
                <a:lnTo>
                  <a:pt x="35509" y="25907"/>
                </a:lnTo>
                <a:lnTo>
                  <a:pt x="36469" y="23027"/>
                </a:lnTo>
                <a:lnTo>
                  <a:pt x="36469" y="14386"/>
                </a:lnTo>
                <a:lnTo>
                  <a:pt x="35509" y="10546"/>
                </a:lnTo>
                <a:lnTo>
                  <a:pt x="32628" y="6705"/>
                </a:lnTo>
                <a:lnTo>
                  <a:pt x="28788" y="2865"/>
                </a:lnTo>
                <a:lnTo>
                  <a:pt x="23987" y="0"/>
                </a:lnTo>
                <a:lnTo>
                  <a:pt x="15361" y="0"/>
                </a:lnTo>
                <a:lnTo>
                  <a:pt x="12466" y="960"/>
                </a:lnTo>
                <a:lnTo>
                  <a:pt x="9585" y="2865"/>
                </a:lnTo>
                <a:lnTo>
                  <a:pt x="6720" y="4800"/>
                </a:lnTo>
                <a:lnTo>
                  <a:pt x="4800" y="6705"/>
                </a:lnTo>
                <a:lnTo>
                  <a:pt x="2880" y="10546"/>
                </a:lnTo>
                <a:lnTo>
                  <a:pt x="960" y="13426"/>
                </a:lnTo>
                <a:lnTo>
                  <a:pt x="0" y="17266"/>
                </a:lnTo>
                <a:lnTo>
                  <a:pt x="0" y="24947"/>
                </a:lnTo>
                <a:lnTo>
                  <a:pt x="1920" y="29748"/>
                </a:lnTo>
                <a:lnTo>
                  <a:pt x="4800" y="33588"/>
                </a:lnTo>
                <a:lnTo>
                  <a:pt x="7680" y="37429"/>
                </a:lnTo>
                <a:lnTo>
                  <a:pt x="12466" y="40309"/>
                </a:lnTo>
                <a:lnTo>
                  <a:pt x="13426" y="35509"/>
                </a:lnTo>
                <a:lnTo>
                  <a:pt x="11521" y="31668"/>
                </a:lnTo>
                <a:lnTo>
                  <a:pt x="8641" y="26868"/>
                </a:lnTo>
                <a:lnTo>
                  <a:pt x="7680" y="23027"/>
                </a:lnTo>
                <a:lnTo>
                  <a:pt x="7680" y="13426"/>
                </a:lnTo>
                <a:lnTo>
                  <a:pt x="8641" y="10546"/>
                </a:lnTo>
                <a:lnTo>
                  <a:pt x="9585" y="8641"/>
                </a:lnTo>
                <a:lnTo>
                  <a:pt x="10561" y="6705"/>
                </a:lnTo>
                <a:lnTo>
                  <a:pt x="11521" y="4800"/>
                </a:lnTo>
                <a:lnTo>
                  <a:pt x="12466" y="4800"/>
                </a:lnTo>
                <a:lnTo>
                  <a:pt x="14401" y="3840"/>
                </a:lnTo>
                <a:lnTo>
                  <a:pt x="16306" y="2865"/>
                </a:lnTo>
                <a:lnTo>
                  <a:pt x="20147" y="2865"/>
                </a:lnTo>
                <a:lnTo>
                  <a:pt x="23027" y="4800"/>
                </a:lnTo>
                <a:lnTo>
                  <a:pt x="24947" y="6705"/>
                </a:lnTo>
                <a:lnTo>
                  <a:pt x="27828" y="10546"/>
                </a:lnTo>
                <a:lnTo>
                  <a:pt x="28788" y="16306"/>
                </a:lnTo>
                <a:lnTo>
                  <a:pt x="28788" y="27828"/>
                </a:lnTo>
                <a:lnTo>
                  <a:pt x="27828" y="31668"/>
                </a:lnTo>
                <a:lnTo>
                  <a:pt x="27828" y="37429"/>
                </a:lnTo>
                <a:lnTo>
                  <a:pt x="30708" y="35509"/>
                </a:lnTo>
                <a:lnTo>
                  <a:pt x="32628" y="33588"/>
                </a:lnTo>
                <a:lnTo>
                  <a:pt x="34549" y="2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6" name="object 566"/>
          <p:cNvSpPr/>
          <p:nvPr/>
        </p:nvSpPr>
        <p:spPr>
          <a:xfrm>
            <a:off x="3661562" y="2880649"/>
            <a:ext cx="41285" cy="39349"/>
          </a:xfrm>
          <a:custGeom>
            <a:avLst/>
            <a:gdLst/>
            <a:ahLst/>
            <a:cxnLst/>
            <a:rect l="l" t="t" r="r" b="b"/>
            <a:pathLst>
              <a:path w="41285" h="39349">
                <a:moveTo>
                  <a:pt x="41285" y="39349"/>
                </a:moveTo>
                <a:lnTo>
                  <a:pt x="41285" y="37429"/>
                </a:lnTo>
                <a:lnTo>
                  <a:pt x="37444" y="37429"/>
                </a:lnTo>
                <a:lnTo>
                  <a:pt x="37444" y="36469"/>
                </a:lnTo>
                <a:lnTo>
                  <a:pt x="36484" y="36469"/>
                </a:lnTo>
                <a:lnTo>
                  <a:pt x="36484" y="35509"/>
                </a:lnTo>
                <a:lnTo>
                  <a:pt x="35524" y="35509"/>
                </a:lnTo>
                <a:lnTo>
                  <a:pt x="35524" y="11521"/>
                </a:lnTo>
                <a:lnTo>
                  <a:pt x="34564" y="8641"/>
                </a:lnTo>
                <a:lnTo>
                  <a:pt x="34564" y="6705"/>
                </a:lnTo>
                <a:lnTo>
                  <a:pt x="33604" y="4800"/>
                </a:lnTo>
                <a:lnTo>
                  <a:pt x="32644" y="2865"/>
                </a:lnTo>
                <a:lnTo>
                  <a:pt x="30723" y="1920"/>
                </a:lnTo>
                <a:lnTo>
                  <a:pt x="29763" y="960"/>
                </a:lnTo>
                <a:lnTo>
                  <a:pt x="27843" y="0"/>
                </a:lnTo>
                <a:lnTo>
                  <a:pt x="21122" y="0"/>
                </a:lnTo>
                <a:lnTo>
                  <a:pt x="17282" y="2865"/>
                </a:lnTo>
                <a:lnTo>
                  <a:pt x="12481" y="8641"/>
                </a:lnTo>
                <a:lnTo>
                  <a:pt x="12481" y="0"/>
                </a:lnTo>
                <a:lnTo>
                  <a:pt x="11521" y="0"/>
                </a:lnTo>
                <a:lnTo>
                  <a:pt x="0" y="4800"/>
                </a:lnTo>
                <a:lnTo>
                  <a:pt x="0" y="6705"/>
                </a:lnTo>
                <a:lnTo>
                  <a:pt x="1920" y="5745"/>
                </a:lnTo>
                <a:lnTo>
                  <a:pt x="4800" y="5745"/>
                </a:lnTo>
                <a:lnTo>
                  <a:pt x="4800" y="6705"/>
                </a:lnTo>
                <a:lnTo>
                  <a:pt x="5760" y="6705"/>
                </a:lnTo>
                <a:lnTo>
                  <a:pt x="5760" y="35509"/>
                </a:lnTo>
                <a:lnTo>
                  <a:pt x="4800" y="36469"/>
                </a:lnTo>
                <a:lnTo>
                  <a:pt x="4800" y="37429"/>
                </a:lnTo>
                <a:lnTo>
                  <a:pt x="0" y="37429"/>
                </a:lnTo>
                <a:lnTo>
                  <a:pt x="0" y="39349"/>
                </a:lnTo>
                <a:lnTo>
                  <a:pt x="19202" y="39349"/>
                </a:lnTo>
                <a:lnTo>
                  <a:pt x="19202" y="37429"/>
                </a:lnTo>
                <a:lnTo>
                  <a:pt x="15361" y="37429"/>
                </a:lnTo>
                <a:lnTo>
                  <a:pt x="14401" y="36469"/>
                </a:lnTo>
                <a:lnTo>
                  <a:pt x="13441" y="35509"/>
                </a:lnTo>
                <a:lnTo>
                  <a:pt x="13441" y="34549"/>
                </a:lnTo>
                <a:lnTo>
                  <a:pt x="12481" y="32628"/>
                </a:lnTo>
                <a:lnTo>
                  <a:pt x="12481" y="10546"/>
                </a:lnTo>
                <a:lnTo>
                  <a:pt x="16322" y="6705"/>
                </a:lnTo>
                <a:lnTo>
                  <a:pt x="19202" y="5745"/>
                </a:lnTo>
                <a:lnTo>
                  <a:pt x="25923" y="5745"/>
                </a:lnTo>
                <a:lnTo>
                  <a:pt x="26883" y="7680"/>
                </a:lnTo>
                <a:lnTo>
                  <a:pt x="27843" y="9585"/>
                </a:lnTo>
                <a:lnTo>
                  <a:pt x="28803" y="11521"/>
                </a:lnTo>
                <a:lnTo>
                  <a:pt x="28803" y="33588"/>
                </a:lnTo>
                <a:lnTo>
                  <a:pt x="27843" y="34549"/>
                </a:lnTo>
                <a:lnTo>
                  <a:pt x="27843" y="36469"/>
                </a:lnTo>
                <a:lnTo>
                  <a:pt x="26883" y="36469"/>
                </a:lnTo>
                <a:lnTo>
                  <a:pt x="25923" y="37429"/>
                </a:lnTo>
                <a:lnTo>
                  <a:pt x="22082" y="37429"/>
                </a:lnTo>
                <a:lnTo>
                  <a:pt x="22082" y="39349"/>
                </a:lnTo>
                <a:lnTo>
                  <a:pt x="41285" y="39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7" name="object 567"/>
          <p:cNvSpPr/>
          <p:nvPr/>
        </p:nvSpPr>
        <p:spPr>
          <a:xfrm>
            <a:off x="3725875" y="2864327"/>
            <a:ext cx="42245" cy="30708"/>
          </a:xfrm>
          <a:custGeom>
            <a:avLst/>
            <a:gdLst/>
            <a:ahLst/>
            <a:cxnLst/>
            <a:rect l="l" t="t" r="r" b="b"/>
            <a:pathLst>
              <a:path w="42245" h="30708">
                <a:moveTo>
                  <a:pt x="1935" y="960"/>
                </a:moveTo>
                <a:lnTo>
                  <a:pt x="3840" y="960"/>
                </a:lnTo>
                <a:lnTo>
                  <a:pt x="5775" y="1920"/>
                </a:lnTo>
                <a:lnTo>
                  <a:pt x="6720" y="2880"/>
                </a:lnTo>
                <a:lnTo>
                  <a:pt x="6720" y="3840"/>
                </a:lnTo>
                <a:lnTo>
                  <a:pt x="7680" y="5760"/>
                </a:lnTo>
                <a:lnTo>
                  <a:pt x="15361" y="3840"/>
                </a:lnTo>
                <a:lnTo>
                  <a:pt x="17282" y="2880"/>
                </a:lnTo>
                <a:lnTo>
                  <a:pt x="23042" y="2880"/>
                </a:lnTo>
                <a:lnTo>
                  <a:pt x="24963" y="3840"/>
                </a:lnTo>
                <a:lnTo>
                  <a:pt x="26883" y="4800"/>
                </a:lnTo>
                <a:lnTo>
                  <a:pt x="28803" y="5760"/>
                </a:lnTo>
                <a:lnTo>
                  <a:pt x="29763" y="7680"/>
                </a:lnTo>
                <a:lnTo>
                  <a:pt x="30723" y="9601"/>
                </a:lnTo>
                <a:lnTo>
                  <a:pt x="31683" y="11521"/>
                </a:lnTo>
                <a:lnTo>
                  <a:pt x="32644" y="13441"/>
                </a:lnTo>
                <a:lnTo>
                  <a:pt x="32644" y="19187"/>
                </a:lnTo>
                <a:lnTo>
                  <a:pt x="31683" y="22067"/>
                </a:lnTo>
                <a:lnTo>
                  <a:pt x="29763" y="24963"/>
                </a:lnTo>
                <a:lnTo>
                  <a:pt x="27843" y="26868"/>
                </a:lnTo>
                <a:lnTo>
                  <a:pt x="24963" y="27843"/>
                </a:lnTo>
                <a:lnTo>
                  <a:pt x="20177" y="27843"/>
                </a:lnTo>
                <a:lnTo>
                  <a:pt x="20177" y="29748"/>
                </a:lnTo>
                <a:lnTo>
                  <a:pt x="22082" y="30708"/>
                </a:lnTo>
                <a:lnTo>
                  <a:pt x="30723" y="30708"/>
                </a:lnTo>
                <a:lnTo>
                  <a:pt x="34564" y="28788"/>
                </a:lnTo>
                <a:lnTo>
                  <a:pt x="37444" y="25907"/>
                </a:lnTo>
                <a:lnTo>
                  <a:pt x="40325" y="23027"/>
                </a:lnTo>
                <a:lnTo>
                  <a:pt x="42245" y="19187"/>
                </a:lnTo>
                <a:lnTo>
                  <a:pt x="42245" y="11521"/>
                </a:lnTo>
                <a:lnTo>
                  <a:pt x="41285" y="8641"/>
                </a:lnTo>
                <a:lnTo>
                  <a:pt x="39364" y="6720"/>
                </a:lnTo>
                <a:lnTo>
                  <a:pt x="37444" y="3840"/>
                </a:lnTo>
                <a:lnTo>
                  <a:pt x="34564" y="1920"/>
                </a:lnTo>
                <a:lnTo>
                  <a:pt x="31683" y="960"/>
                </a:lnTo>
                <a:lnTo>
                  <a:pt x="28803" y="0"/>
                </a:lnTo>
                <a:lnTo>
                  <a:pt x="0" y="0"/>
                </a:lnTo>
                <a:lnTo>
                  <a:pt x="0" y="960"/>
                </a:lnTo>
                <a:lnTo>
                  <a:pt x="1935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8" name="object 568"/>
          <p:cNvSpPr/>
          <p:nvPr/>
        </p:nvSpPr>
        <p:spPr>
          <a:xfrm>
            <a:off x="3725875" y="2868168"/>
            <a:ext cx="23042" cy="51831"/>
          </a:xfrm>
          <a:custGeom>
            <a:avLst/>
            <a:gdLst/>
            <a:ahLst/>
            <a:cxnLst/>
            <a:rect l="l" t="t" r="r" b="b"/>
            <a:pathLst>
              <a:path w="23042" h="51831">
                <a:moveTo>
                  <a:pt x="19202" y="24002"/>
                </a:moveTo>
                <a:lnTo>
                  <a:pt x="18242" y="24002"/>
                </a:lnTo>
                <a:lnTo>
                  <a:pt x="17282" y="23027"/>
                </a:lnTo>
                <a:lnTo>
                  <a:pt x="15361" y="23027"/>
                </a:lnTo>
                <a:lnTo>
                  <a:pt x="15361" y="0"/>
                </a:lnTo>
                <a:lnTo>
                  <a:pt x="7680" y="1920"/>
                </a:lnTo>
                <a:lnTo>
                  <a:pt x="7680" y="47030"/>
                </a:lnTo>
                <a:lnTo>
                  <a:pt x="6720" y="47990"/>
                </a:lnTo>
                <a:lnTo>
                  <a:pt x="5775" y="48950"/>
                </a:lnTo>
                <a:lnTo>
                  <a:pt x="3840" y="49910"/>
                </a:lnTo>
                <a:lnTo>
                  <a:pt x="0" y="49910"/>
                </a:lnTo>
                <a:lnTo>
                  <a:pt x="0" y="51831"/>
                </a:lnTo>
                <a:lnTo>
                  <a:pt x="23042" y="51831"/>
                </a:lnTo>
                <a:lnTo>
                  <a:pt x="23042" y="49910"/>
                </a:lnTo>
                <a:lnTo>
                  <a:pt x="19202" y="49910"/>
                </a:lnTo>
                <a:lnTo>
                  <a:pt x="17282" y="48950"/>
                </a:lnTo>
                <a:lnTo>
                  <a:pt x="16337" y="47990"/>
                </a:lnTo>
                <a:lnTo>
                  <a:pt x="15361" y="47030"/>
                </a:lnTo>
                <a:lnTo>
                  <a:pt x="15361" y="25907"/>
                </a:lnTo>
                <a:lnTo>
                  <a:pt x="20177" y="25907"/>
                </a:lnTo>
                <a:lnTo>
                  <a:pt x="20177" y="24002"/>
                </a:lnTo>
                <a:lnTo>
                  <a:pt x="19202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9" name="object 569"/>
          <p:cNvSpPr/>
          <p:nvPr/>
        </p:nvSpPr>
        <p:spPr>
          <a:xfrm>
            <a:off x="3782522" y="2907517"/>
            <a:ext cx="18242" cy="13441"/>
          </a:xfrm>
          <a:custGeom>
            <a:avLst/>
            <a:gdLst/>
            <a:ahLst/>
            <a:cxnLst/>
            <a:rect l="l" t="t" r="r" b="b"/>
            <a:pathLst>
              <a:path w="18242" h="13441">
                <a:moveTo>
                  <a:pt x="18242" y="4800"/>
                </a:moveTo>
                <a:lnTo>
                  <a:pt x="17282" y="6720"/>
                </a:lnTo>
                <a:lnTo>
                  <a:pt x="15361" y="9601"/>
                </a:lnTo>
                <a:lnTo>
                  <a:pt x="13441" y="10561"/>
                </a:lnTo>
                <a:lnTo>
                  <a:pt x="6720" y="10561"/>
                </a:lnTo>
                <a:lnTo>
                  <a:pt x="3840" y="8641"/>
                </a:lnTo>
                <a:lnTo>
                  <a:pt x="1920" y="4800"/>
                </a:lnTo>
                <a:lnTo>
                  <a:pt x="0" y="0"/>
                </a:lnTo>
                <a:lnTo>
                  <a:pt x="2880" y="13441"/>
                </a:lnTo>
                <a:lnTo>
                  <a:pt x="12481" y="13441"/>
                </a:lnTo>
                <a:lnTo>
                  <a:pt x="15361" y="12481"/>
                </a:lnTo>
                <a:lnTo>
                  <a:pt x="18242" y="10561"/>
                </a:lnTo>
                <a:lnTo>
                  <a:pt x="18242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0" name="object 570"/>
          <p:cNvSpPr/>
          <p:nvPr/>
        </p:nvSpPr>
        <p:spPr>
          <a:xfrm>
            <a:off x="3772921" y="2880649"/>
            <a:ext cx="36484" cy="40309"/>
          </a:xfrm>
          <a:custGeom>
            <a:avLst/>
            <a:gdLst/>
            <a:ahLst/>
            <a:cxnLst/>
            <a:rect l="l" t="t" r="r" b="b"/>
            <a:pathLst>
              <a:path w="36484" h="40309">
                <a:moveTo>
                  <a:pt x="34564" y="29748"/>
                </a:moveTo>
                <a:lnTo>
                  <a:pt x="35524" y="25907"/>
                </a:lnTo>
                <a:lnTo>
                  <a:pt x="36484" y="23027"/>
                </a:lnTo>
                <a:lnTo>
                  <a:pt x="36484" y="14386"/>
                </a:lnTo>
                <a:lnTo>
                  <a:pt x="35524" y="10546"/>
                </a:lnTo>
                <a:lnTo>
                  <a:pt x="32644" y="6705"/>
                </a:lnTo>
                <a:lnTo>
                  <a:pt x="28803" y="2865"/>
                </a:lnTo>
                <a:lnTo>
                  <a:pt x="24002" y="0"/>
                </a:lnTo>
                <a:lnTo>
                  <a:pt x="15361" y="0"/>
                </a:lnTo>
                <a:lnTo>
                  <a:pt x="12481" y="960"/>
                </a:lnTo>
                <a:lnTo>
                  <a:pt x="9601" y="2865"/>
                </a:lnTo>
                <a:lnTo>
                  <a:pt x="6720" y="4800"/>
                </a:lnTo>
                <a:lnTo>
                  <a:pt x="4800" y="6705"/>
                </a:lnTo>
                <a:lnTo>
                  <a:pt x="2880" y="10546"/>
                </a:lnTo>
                <a:lnTo>
                  <a:pt x="960" y="13426"/>
                </a:lnTo>
                <a:lnTo>
                  <a:pt x="0" y="17266"/>
                </a:lnTo>
                <a:lnTo>
                  <a:pt x="0" y="24947"/>
                </a:lnTo>
                <a:lnTo>
                  <a:pt x="1920" y="29748"/>
                </a:lnTo>
                <a:lnTo>
                  <a:pt x="4800" y="33588"/>
                </a:lnTo>
                <a:lnTo>
                  <a:pt x="7680" y="37429"/>
                </a:lnTo>
                <a:lnTo>
                  <a:pt x="12481" y="40309"/>
                </a:lnTo>
                <a:lnTo>
                  <a:pt x="9601" y="26868"/>
                </a:lnTo>
                <a:lnTo>
                  <a:pt x="7680" y="23027"/>
                </a:lnTo>
                <a:lnTo>
                  <a:pt x="7680" y="13426"/>
                </a:lnTo>
                <a:lnTo>
                  <a:pt x="8641" y="10546"/>
                </a:lnTo>
                <a:lnTo>
                  <a:pt x="9601" y="8641"/>
                </a:lnTo>
                <a:lnTo>
                  <a:pt x="10561" y="6705"/>
                </a:lnTo>
                <a:lnTo>
                  <a:pt x="11521" y="4800"/>
                </a:lnTo>
                <a:lnTo>
                  <a:pt x="13441" y="4800"/>
                </a:lnTo>
                <a:lnTo>
                  <a:pt x="14401" y="3840"/>
                </a:lnTo>
                <a:lnTo>
                  <a:pt x="16322" y="2865"/>
                </a:lnTo>
                <a:lnTo>
                  <a:pt x="20162" y="2865"/>
                </a:lnTo>
                <a:lnTo>
                  <a:pt x="23042" y="4800"/>
                </a:lnTo>
                <a:lnTo>
                  <a:pt x="24963" y="6705"/>
                </a:lnTo>
                <a:lnTo>
                  <a:pt x="27843" y="10546"/>
                </a:lnTo>
                <a:lnTo>
                  <a:pt x="28803" y="16306"/>
                </a:lnTo>
                <a:lnTo>
                  <a:pt x="28803" y="27828"/>
                </a:lnTo>
                <a:lnTo>
                  <a:pt x="27843" y="31668"/>
                </a:lnTo>
                <a:lnTo>
                  <a:pt x="27843" y="37429"/>
                </a:lnTo>
                <a:lnTo>
                  <a:pt x="30723" y="35509"/>
                </a:lnTo>
                <a:lnTo>
                  <a:pt x="32644" y="33588"/>
                </a:lnTo>
                <a:lnTo>
                  <a:pt x="34564" y="2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1" name="object 571"/>
          <p:cNvSpPr/>
          <p:nvPr/>
        </p:nvSpPr>
        <p:spPr>
          <a:xfrm>
            <a:off x="3815166" y="2861447"/>
            <a:ext cx="19187" cy="58552"/>
          </a:xfrm>
          <a:custGeom>
            <a:avLst/>
            <a:gdLst/>
            <a:ahLst/>
            <a:cxnLst/>
            <a:rect l="l" t="t" r="r" b="b"/>
            <a:pathLst>
              <a:path w="19187" h="58552">
                <a:moveTo>
                  <a:pt x="15346" y="55671"/>
                </a:moveTo>
                <a:lnTo>
                  <a:pt x="14401" y="55671"/>
                </a:lnTo>
                <a:lnTo>
                  <a:pt x="13441" y="54711"/>
                </a:lnTo>
                <a:lnTo>
                  <a:pt x="13441" y="53751"/>
                </a:lnTo>
                <a:lnTo>
                  <a:pt x="12466" y="51831"/>
                </a:lnTo>
                <a:lnTo>
                  <a:pt x="12466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60"/>
                </a:lnTo>
                <a:lnTo>
                  <a:pt x="5760" y="5760"/>
                </a:lnTo>
                <a:lnTo>
                  <a:pt x="5760" y="54711"/>
                </a:lnTo>
                <a:lnTo>
                  <a:pt x="4800" y="55671"/>
                </a:lnTo>
                <a:lnTo>
                  <a:pt x="3840" y="56631"/>
                </a:lnTo>
                <a:lnTo>
                  <a:pt x="960" y="56631"/>
                </a:lnTo>
                <a:lnTo>
                  <a:pt x="960" y="58552"/>
                </a:lnTo>
                <a:lnTo>
                  <a:pt x="19187" y="58552"/>
                </a:lnTo>
                <a:lnTo>
                  <a:pt x="19187" y="56631"/>
                </a:lnTo>
                <a:lnTo>
                  <a:pt x="15346" y="56631"/>
                </a:lnTo>
                <a:lnTo>
                  <a:pt x="15346" y="55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2" name="object 572"/>
          <p:cNvSpPr/>
          <p:nvPr/>
        </p:nvSpPr>
        <p:spPr>
          <a:xfrm>
            <a:off x="3843969" y="2861447"/>
            <a:ext cx="7665" cy="8641"/>
          </a:xfrm>
          <a:custGeom>
            <a:avLst/>
            <a:gdLst/>
            <a:ahLst/>
            <a:cxnLst/>
            <a:rect l="l" t="t" r="r" b="b"/>
            <a:pathLst>
              <a:path w="7665" h="8641">
                <a:moveTo>
                  <a:pt x="944" y="6720"/>
                </a:moveTo>
                <a:lnTo>
                  <a:pt x="1904" y="7680"/>
                </a:lnTo>
                <a:lnTo>
                  <a:pt x="2865" y="8641"/>
                </a:lnTo>
                <a:lnTo>
                  <a:pt x="4785" y="8641"/>
                </a:lnTo>
                <a:lnTo>
                  <a:pt x="5745" y="7680"/>
                </a:lnTo>
                <a:lnTo>
                  <a:pt x="6705" y="6720"/>
                </a:lnTo>
                <a:lnTo>
                  <a:pt x="7665" y="5760"/>
                </a:lnTo>
                <a:lnTo>
                  <a:pt x="7665" y="1920"/>
                </a:lnTo>
                <a:lnTo>
                  <a:pt x="6705" y="960"/>
                </a:lnTo>
                <a:lnTo>
                  <a:pt x="5745" y="0"/>
                </a:lnTo>
                <a:lnTo>
                  <a:pt x="1904" y="0"/>
                </a:lnTo>
                <a:lnTo>
                  <a:pt x="944" y="960"/>
                </a:lnTo>
                <a:lnTo>
                  <a:pt x="0" y="1920"/>
                </a:lnTo>
                <a:lnTo>
                  <a:pt x="0" y="5760"/>
                </a:lnTo>
                <a:lnTo>
                  <a:pt x="944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3" name="object 573"/>
          <p:cNvSpPr/>
          <p:nvPr/>
        </p:nvSpPr>
        <p:spPr>
          <a:xfrm>
            <a:off x="3838193" y="2880649"/>
            <a:ext cx="18242" cy="39349"/>
          </a:xfrm>
          <a:custGeom>
            <a:avLst/>
            <a:gdLst/>
            <a:ahLst/>
            <a:cxnLst/>
            <a:rect l="l" t="t" r="r" b="b"/>
            <a:pathLst>
              <a:path w="18242" h="39349">
                <a:moveTo>
                  <a:pt x="11521" y="0"/>
                </a:moveTo>
                <a:lnTo>
                  <a:pt x="0" y="4800"/>
                </a:lnTo>
                <a:lnTo>
                  <a:pt x="0" y="6705"/>
                </a:lnTo>
                <a:lnTo>
                  <a:pt x="1935" y="5745"/>
                </a:lnTo>
                <a:lnTo>
                  <a:pt x="4800" y="5745"/>
                </a:lnTo>
                <a:lnTo>
                  <a:pt x="4800" y="6705"/>
                </a:lnTo>
                <a:lnTo>
                  <a:pt x="5775" y="6705"/>
                </a:lnTo>
                <a:lnTo>
                  <a:pt x="5775" y="35509"/>
                </a:lnTo>
                <a:lnTo>
                  <a:pt x="4800" y="36469"/>
                </a:lnTo>
                <a:lnTo>
                  <a:pt x="3840" y="37429"/>
                </a:lnTo>
                <a:lnTo>
                  <a:pt x="0" y="37429"/>
                </a:lnTo>
                <a:lnTo>
                  <a:pt x="0" y="39349"/>
                </a:lnTo>
                <a:lnTo>
                  <a:pt x="18242" y="39349"/>
                </a:lnTo>
                <a:lnTo>
                  <a:pt x="18242" y="37429"/>
                </a:lnTo>
                <a:lnTo>
                  <a:pt x="15361" y="37429"/>
                </a:lnTo>
                <a:lnTo>
                  <a:pt x="15361" y="36469"/>
                </a:lnTo>
                <a:lnTo>
                  <a:pt x="14401" y="36469"/>
                </a:lnTo>
                <a:lnTo>
                  <a:pt x="13441" y="35509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4" name="object 574"/>
          <p:cNvSpPr/>
          <p:nvPr/>
        </p:nvSpPr>
        <p:spPr>
          <a:xfrm>
            <a:off x="3862197" y="2880649"/>
            <a:ext cx="31683" cy="40309"/>
          </a:xfrm>
          <a:custGeom>
            <a:avLst/>
            <a:gdLst/>
            <a:ahLst/>
            <a:cxnLst/>
            <a:rect l="l" t="t" r="r" b="b"/>
            <a:pathLst>
              <a:path w="31683" h="40309">
                <a:moveTo>
                  <a:pt x="960" y="31668"/>
                </a:moveTo>
                <a:lnTo>
                  <a:pt x="4800" y="34549"/>
                </a:lnTo>
                <a:lnTo>
                  <a:pt x="7680" y="38389"/>
                </a:lnTo>
                <a:lnTo>
                  <a:pt x="11521" y="40309"/>
                </a:lnTo>
                <a:lnTo>
                  <a:pt x="19202" y="40309"/>
                </a:lnTo>
                <a:lnTo>
                  <a:pt x="22082" y="38389"/>
                </a:lnTo>
                <a:lnTo>
                  <a:pt x="25923" y="36469"/>
                </a:lnTo>
                <a:lnTo>
                  <a:pt x="28803" y="33588"/>
                </a:lnTo>
                <a:lnTo>
                  <a:pt x="30723" y="29748"/>
                </a:lnTo>
                <a:lnTo>
                  <a:pt x="31683" y="24947"/>
                </a:lnTo>
                <a:lnTo>
                  <a:pt x="30723" y="23987"/>
                </a:lnTo>
                <a:lnTo>
                  <a:pt x="28803" y="27828"/>
                </a:lnTo>
                <a:lnTo>
                  <a:pt x="26883" y="29748"/>
                </a:lnTo>
                <a:lnTo>
                  <a:pt x="25923" y="30708"/>
                </a:lnTo>
                <a:lnTo>
                  <a:pt x="24002" y="32628"/>
                </a:lnTo>
                <a:lnTo>
                  <a:pt x="21122" y="33588"/>
                </a:lnTo>
                <a:lnTo>
                  <a:pt x="14401" y="33588"/>
                </a:lnTo>
                <a:lnTo>
                  <a:pt x="11521" y="31668"/>
                </a:lnTo>
                <a:lnTo>
                  <a:pt x="9601" y="28788"/>
                </a:lnTo>
                <a:lnTo>
                  <a:pt x="7680" y="24947"/>
                </a:lnTo>
                <a:lnTo>
                  <a:pt x="6720" y="21107"/>
                </a:lnTo>
                <a:lnTo>
                  <a:pt x="6720" y="12466"/>
                </a:lnTo>
                <a:lnTo>
                  <a:pt x="7680" y="8641"/>
                </a:lnTo>
                <a:lnTo>
                  <a:pt x="9601" y="5745"/>
                </a:lnTo>
                <a:lnTo>
                  <a:pt x="11521" y="3840"/>
                </a:lnTo>
                <a:lnTo>
                  <a:pt x="13441" y="2865"/>
                </a:lnTo>
                <a:lnTo>
                  <a:pt x="18242" y="2865"/>
                </a:lnTo>
                <a:lnTo>
                  <a:pt x="19202" y="3840"/>
                </a:lnTo>
                <a:lnTo>
                  <a:pt x="20162" y="4800"/>
                </a:lnTo>
                <a:lnTo>
                  <a:pt x="21122" y="4800"/>
                </a:lnTo>
                <a:lnTo>
                  <a:pt x="22082" y="6705"/>
                </a:lnTo>
                <a:lnTo>
                  <a:pt x="22082" y="10546"/>
                </a:lnTo>
                <a:lnTo>
                  <a:pt x="23042" y="11521"/>
                </a:lnTo>
                <a:lnTo>
                  <a:pt x="24002" y="12466"/>
                </a:lnTo>
                <a:lnTo>
                  <a:pt x="28803" y="12466"/>
                </a:lnTo>
                <a:lnTo>
                  <a:pt x="29763" y="11521"/>
                </a:lnTo>
                <a:lnTo>
                  <a:pt x="30723" y="10546"/>
                </a:lnTo>
                <a:lnTo>
                  <a:pt x="30723" y="7680"/>
                </a:lnTo>
                <a:lnTo>
                  <a:pt x="28803" y="4800"/>
                </a:lnTo>
                <a:lnTo>
                  <a:pt x="26883" y="2865"/>
                </a:lnTo>
                <a:lnTo>
                  <a:pt x="24002" y="960"/>
                </a:lnTo>
                <a:lnTo>
                  <a:pt x="21122" y="0"/>
                </a:lnTo>
                <a:lnTo>
                  <a:pt x="12481" y="0"/>
                </a:lnTo>
                <a:lnTo>
                  <a:pt x="8641" y="1920"/>
                </a:lnTo>
                <a:lnTo>
                  <a:pt x="4800" y="5745"/>
                </a:lnTo>
                <a:lnTo>
                  <a:pt x="1920" y="9585"/>
                </a:lnTo>
                <a:lnTo>
                  <a:pt x="0" y="14386"/>
                </a:lnTo>
                <a:lnTo>
                  <a:pt x="0" y="25907"/>
                </a:lnTo>
                <a:lnTo>
                  <a:pt x="960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5" name="object 575"/>
          <p:cNvSpPr/>
          <p:nvPr/>
        </p:nvSpPr>
        <p:spPr>
          <a:xfrm>
            <a:off x="3897721" y="2882569"/>
            <a:ext cx="40325" cy="54711"/>
          </a:xfrm>
          <a:custGeom>
            <a:avLst/>
            <a:gdLst/>
            <a:ahLst/>
            <a:cxnLst/>
            <a:rect l="l" t="t" r="r" b="b"/>
            <a:pathLst>
              <a:path w="40325" h="54711">
                <a:moveTo>
                  <a:pt x="13441" y="6720"/>
                </a:moveTo>
                <a:lnTo>
                  <a:pt x="12481" y="4785"/>
                </a:lnTo>
                <a:lnTo>
                  <a:pt x="12481" y="1920"/>
                </a:lnTo>
                <a:lnTo>
                  <a:pt x="13441" y="1920"/>
                </a:lnTo>
                <a:lnTo>
                  <a:pt x="14401" y="944"/>
                </a:lnTo>
                <a:lnTo>
                  <a:pt x="17282" y="944"/>
                </a:lnTo>
                <a:lnTo>
                  <a:pt x="17282" y="0"/>
                </a:lnTo>
                <a:lnTo>
                  <a:pt x="0" y="0"/>
                </a:lnTo>
                <a:lnTo>
                  <a:pt x="0" y="944"/>
                </a:lnTo>
                <a:lnTo>
                  <a:pt x="960" y="944"/>
                </a:lnTo>
                <a:lnTo>
                  <a:pt x="1920" y="1920"/>
                </a:lnTo>
                <a:lnTo>
                  <a:pt x="2880" y="1920"/>
                </a:lnTo>
                <a:lnTo>
                  <a:pt x="2880" y="2880"/>
                </a:lnTo>
                <a:lnTo>
                  <a:pt x="3840" y="2880"/>
                </a:lnTo>
                <a:lnTo>
                  <a:pt x="3840" y="3825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7665"/>
                </a:lnTo>
                <a:lnTo>
                  <a:pt x="20162" y="35509"/>
                </a:lnTo>
                <a:lnTo>
                  <a:pt x="17282" y="42230"/>
                </a:lnTo>
                <a:lnTo>
                  <a:pt x="16322" y="44150"/>
                </a:lnTo>
                <a:lnTo>
                  <a:pt x="15361" y="46070"/>
                </a:lnTo>
                <a:lnTo>
                  <a:pt x="14401" y="47030"/>
                </a:lnTo>
                <a:lnTo>
                  <a:pt x="13441" y="47990"/>
                </a:lnTo>
                <a:lnTo>
                  <a:pt x="9601" y="47990"/>
                </a:lnTo>
                <a:lnTo>
                  <a:pt x="7680" y="47030"/>
                </a:lnTo>
                <a:lnTo>
                  <a:pt x="2880" y="47030"/>
                </a:lnTo>
                <a:lnTo>
                  <a:pt x="2880" y="47990"/>
                </a:lnTo>
                <a:lnTo>
                  <a:pt x="1920" y="48950"/>
                </a:lnTo>
                <a:lnTo>
                  <a:pt x="1920" y="52791"/>
                </a:lnTo>
                <a:lnTo>
                  <a:pt x="2880" y="53751"/>
                </a:lnTo>
                <a:lnTo>
                  <a:pt x="3840" y="54711"/>
                </a:lnTo>
                <a:lnTo>
                  <a:pt x="9601" y="54711"/>
                </a:lnTo>
                <a:lnTo>
                  <a:pt x="11521" y="53751"/>
                </a:lnTo>
                <a:lnTo>
                  <a:pt x="13441" y="52791"/>
                </a:lnTo>
                <a:lnTo>
                  <a:pt x="16322" y="50871"/>
                </a:lnTo>
                <a:lnTo>
                  <a:pt x="18242" y="47990"/>
                </a:lnTo>
                <a:lnTo>
                  <a:pt x="20162" y="44150"/>
                </a:lnTo>
                <a:lnTo>
                  <a:pt x="35509" y="6720"/>
                </a:lnTo>
                <a:lnTo>
                  <a:pt x="35509" y="4785"/>
                </a:lnTo>
                <a:lnTo>
                  <a:pt x="36484" y="3825"/>
                </a:lnTo>
                <a:lnTo>
                  <a:pt x="37444" y="2880"/>
                </a:lnTo>
                <a:lnTo>
                  <a:pt x="37444" y="1920"/>
                </a:lnTo>
                <a:lnTo>
                  <a:pt x="38389" y="1920"/>
                </a:lnTo>
                <a:lnTo>
                  <a:pt x="38389" y="944"/>
                </a:lnTo>
                <a:lnTo>
                  <a:pt x="40325" y="944"/>
                </a:lnTo>
                <a:lnTo>
                  <a:pt x="40325" y="0"/>
                </a:lnTo>
                <a:lnTo>
                  <a:pt x="28803" y="0"/>
                </a:lnTo>
                <a:lnTo>
                  <a:pt x="28803" y="944"/>
                </a:lnTo>
                <a:lnTo>
                  <a:pt x="30708" y="944"/>
                </a:lnTo>
                <a:lnTo>
                  <a:pt x="31668" y="1920"/>
                </a:lnTo>
                <a:lnTo>
                  <a:pt x="31668" y="6720"/>
                </a:lnTo>
                <a:lnTo>
                  <a:pt x="23042" y="26868"/>
                </a:lnTo>
                <a:lnTo>
                  <a:pt x="13441" y="8625"/>
                </a:lnTo>
                <a:lnTo>
                  <a:pt x="1344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6" name="object 576"/>
          <p:cNvSpPr/>
          <p:nvPr/>
        </p:nvSpPr>
        <p:spPr>
          <a:xfrm>
            <a:off x="3231504" y="2792318"/>
            <a:ext cx="50871" cy="58567"/>
          </a:xfrm>
          <a:custGeom>
            <a:avLst/>
            <a:gdLst/>
            <a:ahLst/>
            <a:cxnLst/>
            <a:rect l="l" t="t" r="r" b="b"/>
            <a:pathLst>
              <a:path w="50871" h="58567">
                <a:moveTo>
                  <a:pt x="1920" y="43205"/>
                </a:moveTo>
                <a:lnTo>
                  <a:pt x="5760" y="48006"/>
                </a:lnTo>
                <a:lnTo>
                  <a:pt x="11506" y="54726"/>
                </a:lnTo>
                <a:lnTo>
                  <a:pt x="18242" y="58567"/>
                </a:lnTo>
                <a:lnTo>
                  <a:pt x="32628" y="58567"/>
                </a:lnTo>
                <a:lnTo>
                  <a:pt x="37429" y="57607"/>
                </a:lnTo>
                <a:lnTo>
                  <a:pt x="41269" y="54726"/>
                </a:lnTo>
                <a:lnTo>
                  <a:pt x="44150" y="52806"/>
                </a:lnTo>
                <a:lnTo>
                  <a:pt x="47990" y="48966"/>
                </a:lnTo>
                <a:lnTo>
                  <a:pt x="50871" y="44165"/>
                </a:lnTo>
                <a:lnTo>
                  <a:pt x="48950" y="43205"/>
                </a:lnTo>
                <a:lnTo>
                  <a:pt x="46070" y="48006"/>
                </a:lnTo>
                <a:lnTo>
                  <a:pt x="43190" y="50886"/>
                </a:lnTo>
                <a:lnTo>
                  <a:pt x="40309" y="52806"/>
                </a:lnTo>
                <a:lnTo>
                  <a:pt x="37429" y="53766"/>
                </a:lnTo>
                <a:lnTo>
                  <a:pt x="34549" y="54726"/>
                </a:lnTo>
                <a:lnTo>
                  <a:pt x="26868" y="54726"/>
                </a:lnTo>
                <a:lnTo>
                  <a:pt x="23027" y="53766"/>
                </a:lnTo>
                <a:lnTo>
                  <a:pt x="19187" y="51846"/>
                </a:lnTo>
                <a:lnTo>
                  <a:pt x="16306" y="49926"/>
                </a:lnTo>
                <a:lnTo>
                  <a:pt x="13441" y="47045"/>
                </a:lnTo>
                <a:lnTo>
                  <a:pt x="12466" y="43205"/>
                </a:lnTo>
                <a:lnTo>
                  <a:pt x="10561" y="39364"/>
                </a:lnTo>
                <a:lnTo>
                  <a:pt x="9601" y="35524"/>
                </a:lnTo>
                <a:lnTo>
                  <a:pt x="9601" y="24003"/>
                </a:lnTo>
                <a:lnTo>
                  <a:pt x="10561" y="19202"/>
                </a:lnTo>
                <a:lnTo>
                  <a:pt x="12466" y="15361"/>
                </a:lnTo>
                <a:lnTo>
                  <a:pt x="14401" y="10561"/>
                </a:lnTo>
                <a:lnTo>
                  <a:pt x="16306" y="7680"/>
                </a:lnTo>
                <a:lnTo>
                  <a:pt x="19187" y="5775"/>
                </a:lnTo>
                <a:lnTo>
                  <a:pt x="22067" y="3840"/>
                </a:lnTo>
                <a:lnTo>
                  <a:pt x="25908" y="2880"/>
                </a:lnTo>
                <a:lnTo>
                  <a:pt x="33588" y="2880"/>
                </a:lnTo>
                <a:lnTo>
                  <a:pt x="37429" y="4800"/>
                </a:lnTo>
                <a:lnTo>
                  <a:pt x="40309" y="6720"/>
                </a:lnTo>
                <a:lnTo>
                  <a:pt x="44150" y="9616"/>
                </a:lnTo>
                <a:lnTo>
                  <a:pt x="46070" y="13441"/>
                </a:lnTo>
                <a:lnTo>
                  <a:pt x="47990" y="19202"/>
                </a:lnTo>
                <a:lnTo>
                  <a:pt x="48950" y="19202"/>
                </a:lnTo>
                <a:lnTo>
                  <a:pt x="47990" y="0"/>
                </a:lnTo>
                <a:lnTo>
                  <a:pt x="47030" y="0"/>
                </a:lnTo>
                <a:lnTo>
                  <a:pt x="46070" y="1935"/>
                </a:lnTo>
                <a:lnTo>
                  <a:pt x="46070" y="2880"/>
                </a:lnTo>
                <a:lnTo>
                  <a:pt x="45110" y="2880"/>
                </a:lnTo>
                <a:lnTo>
                  <a:pt x="44150" y="3840"/>
                </a:lnTo>
                <a:lnTo>
                  <a:pt x="42230" y="3840"/>
                </a:lnTo>
                <a:lnTo>
                  <a:pt x="40309" y="2880"/>
                </a:lnTo>
                <a:lnTo>
                  <a:pt x="36469" y="960"/>
                </a:lnTo>
                <a:lnTo>
                  <a:pt x="32628" y="0"/>
                </a:lnTo>
                <a:lnTo>
                  <a:pt x="23987" y="0"/>
                </a:lnTo>
                <a:lnTo>
                  <a:pt x="19187" y="1935"/>
                </a:lnTo>
                <a:lnTo>
                  <a:pt x="14401" y="3840"/>
                </a:lnTo>
                <a:lnTo>
                  <a:pt x="10561" y="6720"/>
                </a:lnTo>
                <a:lnTo>
                  <a:pt x="6720" y="10561"/>
                </a:lnTo>
                <a:lnTo>
                  <a:pt x="3840" y="14401"/>
                </a:lnTo>
                <a:lnTo>
                  <a:pt x="1920" y="19202"/>
                </a:lnTo>
                <a:lnTo>
                  <a:pt x="0" y="24963"/>
                </a:lnTo>
                <a:lnTo>
                  <a:pt x="0" y="37444"/>
                </a:lnTo>
                <a:lnTo>
                  <a:pt x="1920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7" name="object 577"/>
          <p:cNvSpPr/>
          <p:nvPr/>
        </p:nvSpPr>
        <p:spPr>
          <a:xfrm>
            <a:off x="3287176" y="2810560"/>
            <a:ext cx="36484" cy="40325"/>
          </a:xfrm>
          <a:custGeom>
            <a:avLst/>
            <a:gdLst/>
            <a:ahLst/>
            <a:cxnLst/>
            <a:rect l="l" t="t" r="r" b="b"/>
            <a:pathLst>
              <a:path w="36484" h="40325">
                <a:moveTo>
                  <a:pt x="0" y="20162"/>
                </a:moveTo>
                <a:lnTo>
                  <a:pt x="0" y="24963"/>
                </a:lnTo>
                <a:lnTo>
                  <a:pt x="1920" y="29763"/>
                </a:lnTo>
                <a:lnTo>
                  <a:pt x="4800" y="33604"/>
                </a:lnTo>
                <a:lnTo>
                  <a:pt x="7680" y="37444"/>
                </a:lnTo>
                <a:lnTo>
                  <a:pt x="12481" y="40325"/>
                </a:lnTo>
                <a:lnTo>
                  <a:pt x="18242" y="40325"/>
                </a:lnTo>
                <a:lnTo>
                  <a:pt x="16322" y="37444"/>
                </a:lnTo>
                <a:lnTo>
                  <a:pt x="13441" y="34564"/>
                </a:lnTo>
                <a:lnTo>
                  <a:pt x="10561" y="30723"/>
                </a:lnTo>
                <a:lnTo>
                  <a:pt x="8641" y="26883"/>
                </a:lnTo>
                <a:lnTo>
                  <a:pt x="7680" y="22082"/>
                </a:lnTo>
                <a:lnTo>
                  <a:pt x="7680" y="13441"/>
                </a:lnTo>
                <a:lnTo>
                  <a:pt x="8641" y="10561"/>
                </a:lnTo>
                <a:lnTo>
                  <a:pt x="8641" y="8641"/>
                </a:lnTo>
                <a:lnTo>
                  <a:pt x="9601" y="6720"/>
                </a:lnTo>
                <a:lnTo>
                  <a:pt x="11521" y="4800"/>
                </a:lnTo>
                <a:lnTo>
                  <a:pt x="12481" y="3840"/>
                </a:lnTo>
                <a:lnTo>
                  <a:pt x="14401" y="2880"/>
                </a:lnTo>
                <a:lnTo>
                  <a:pt x="20162" y="2880"/>
                </a:lnTo>
                <a:lnTo>
                  <a:pt x="22082" y="3840"/>
                </a:lnTo>
                <a:lnTo>
                  <a:pt x="24002" y="6720"/>
                </a:lnTo>
                <a:lnTo>
                  <a:pt x="26883" y="10561"/>
                </a:lnTo>
                <a:lnTo>
                  <a:pt x="28803" y="16322"/>
                </a:lnTo>
                <a:lnTo>
                  <a:pt x="28803" y="27843"/>
                </a:lnTo>
                <a:lnTo>
                  <a:pt x="27843" y="31683"/>
                </a:lnTo>
                <a:lnTo>
                  <a:pt x="26883" y="37444"/>
                </a:lnTo>
                <a:lnTo>
                  <a:pt x="29763" y="35524"/>
                </a:lnTo>
                <a:lnTo>
                  <a:pt x="32644" y="32644"/>
                </a:lnTo>
                <a:lnTo>
                  <a:pt x="33604" y="29763"/>
                </a:lnTo>
                <a:lnTo>
                  <a:pt x="35524" y="25923"/>
                </a:lnTo>
                <a:lnTo>
                  <a:pt x="36484" y="23042"/>
                </a:lnTo>
                <a:lnTo>
                  <a:pt x="36484" y="14401"/>
                </a:lnTo>
                <a:lnTo>
                  <a:pt x="34564" y="10561"/>
                </a:lnTo>
                <a:lnTo>
                  <a:pt x="31683" y="6720"/>
                </a:lnTo>
                <a:lnTo>
                  <a:pt x="28803" y="1920"/>
                </a:lnTo>
                <a:lnTo>
                  <a:pt x="24002" y="0"/>
                </a:lnTo>
                <a:lnTo>
                  <a:pt x="15361" y="0"/>
                </a:lnTo>
                <a:lnTo>
                  <a:pt x="12481" y="960"/>
                </a:lnTo>
                <a:lnTo>
                  <a:pt x="9601" y="2880"/>
                </a:lnTo>
                <a:lnTo>
                  <a:pt x="6720" y="3840"/>
                </a:lnTo>
                <a:lnTo>
                  <a:pt x="4800" y="6720"/>
                </a:lnTo>
                <a:lnTo>
                  <a:pt x="2880" y="10561"/>
                </a:lnTo>
                <a:lnTo>
                  <a:pt x="960" y="13441"/>
                </a:lnTo>
                <a:lnTo>
                  <a:pt x="0" y="17282"/>
                </a:lnTo>
                <a:lnTo>
                  <a:pt x="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8" name="object 578"/>
          <p:cNvSpPr/>
          <p:nvPr/>
        </p:nvSpPr>
        <p:spPr>
          <a:xfrm>
            <a:off x="3303498" y="2842244"/>
            <a:ext cx="11521" cy="8641"/>
          </a:xfrm>
          <a:custGeom>
            <a:avLst/>
            <a:gdLst/>
            <a:ahLst/>
            <a:cxnLst/>
            <a:rect l="l" t="t" r="r" b="b"/>
            <a:pathLst>
              <a:path w="11521" h="8641">
                <a:moveTo>
                  <a:pt x="9601" y="1920"/>
                </a:moveTo>
                <a:lnTo>
                  <a:pt x="7680" y="3840"/>
                </a:lnTo>
                <a:lnTo>
                  <a:pt x="5760" y="5760"/>
                </a:lnTo>
                <a:lnTo>
                  <a:pt x="0" y="5760"/>
                </a:lnTo>
                <a:lnTo>
                  <a:pt x="1920" y="8641"/>
                </a:lnTo>
                <a:lnTo>
                  <a:pt x="4800" y="8641"/>
                </a:lnTo>
                <a:lnTo>
                  <a:pt x="8641" y="7680"/>
                </a:lnTo>
                <a:lnTo>
                  <a:pt x="10561" y="5760"/>
                </a:lnTo>
                <a:lnTo>
                  <a:pt x="11521" y="0"/>
                </a:lnTo>
                <a:lnTo>
                  <a:pt x="9601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9" name="object 579"/>
          <p:cNvSpPr/>
          <p:nvPr/>
        </p:nvSpPr>
        <p:spPr>
          <a:xfrm>
            <a:off x="3326541" y="2810560"/>
            <a:ext cx="41269" cy="38404"/>
          </a:xfrm>
          <a:custGeom>
            <a:avLst/>
            <a:gdLst/>
            <a:ahLst/>
            <a:cxnLst/>
            <a:rect l="l" t="t" r="r" b="b"/>
            <a:pathLst>
              <a:path w="41269" h="38404">
                <a:moveTo>
                  <a:pt x="19187" y="38404"/>
                </a:moveTo>
                <a:lnTo>
                  <a:pt x="19187" y="37444"/>
                </a:lnTo>
                <a:lnTo>
                  <a:pt x="16322" y="37444"/>
                </a:lnTo>
                <a:lnTo>
                  <a:pt x="15346" y="36484"/>
                </a:lnTo>
                <a:lnTo>
                  <a:pt x="14386" y="36484"/>
                </a:lnTo>
                <a:lnTo>
                  <a:pt x="14386" y="35524"/>
                </a:lnTo>
                <a:lnTo>
                  <a:pt x="13441" y="34564"/>
                </a:lnTo>
                <a:lnTo>
                  <a:pt x="13441" y="10561"/>
                </a:lnTo>
                <a:lnTo>
                  <a:pt x="16322" y="6720"/>
                </a:lnTo>
                <a:lnTo>
                  <a:pt x="20162" y="4800"/>
                </a:lnTo>
                <a:lnTo>
                  <a:pt x="24947" y="4800"/>
                </a:lnTo>
                <a:lnTo>
                  <a:pt x="26868" y="5760"/>
                </a:lnTo>
                <a:lnTo>
                  <a:pt x="27843" y="7680"/>
                </a:lnTo>
                <a:lnTo>
                  <a:pt x="28788" y="8641"/>
                </a:lnTo>
                <a:lnTo>
                  <a:pt x="28788" y="35524"/>
                </a:lnTo>
                <a:lnTo>
                  <a:pt x="27843" y="35524"/>
                </a:lnTo>
                <a:lnTo>
                  <a:pt x="26868" y="36484"/>
                </a:lnTo>
                <a:lnTo>
                  <a:pt x="26868" y="37444"/>
                </a:lnTo>
                <a:lnTo>
                  <a:pt x="23027" y="37444"/>
                </a:lnTo>
                <a:lnTo>
                  <a:pt x="23027" y="38404"/>
                </a:lnTo>
                <a:lnTo>
                  <a:pt x="41269" y="38404"/>
                </a:lnTo>
                <a:lnTo>
                  <a:pt x="41269" y="37444"/>
                </a:lnTo>
                <a:lnTo>
                  <a:pt x="38389" y="37444"/>
                </a:lnTo>
                <a:lnTo>
                  <a:pt x="37429" y="36484"/>
                </a:lnTo>
                <a:lnTo>
                  <a:pt x="36469" y="35524"/>
                </a:lnTo>
                <a:lnTo>
                  <a:pt x="35509" y="34564"/>
                </a:lnTo>
                <a:lnTo>
                  <a:pt x="35509" y="8641"/>
                </a:lnTo>
                <a:lnTo>
                  <a:pt x="34564" y="6720"/>
                </a:lnTo>
                <a:lnTo>
                  <a:pt x="33588" y="4800"/>
                </a:lnTo>
                <a:lnTo>
                  <a:pt x="32628" y="2880"/>
                </a:lnTo>
                <a:lnTo>
                  <a:pt x="31668" y="1920"/>
                </a:lnTo>
                <a:lnTo>
                  <a:pt x="29748" y="960"/>
                </a:lnTo>
                <a:lnTo>
                  <a:pt x="27843" y="0"/>
                </a:lnTo>
                <a:lnTo>
                  <a:pt x="22067" y="0"/>
                </a:lnTo>
                <a:lnTo>
                  <a:pt x="18227" y="2880"/>
                </a:lnTo>
                <a:lnTo>
                  <a:pt x="13441" y="7680"/>
                </a:lnTo>
                <a:lnTo>
                  <a:pt x="13441" y="0"/>
                </a:lnTo>
                <a:lnTo>
                  <a:pt x="11506" y="0"/>
                </a:lnTo>
                <a:lnTo>
                  <a:pt x="0" y="4800"/>
                </a:lnTo>
                <a:lnTo>
                  <a:pt x="960" y="5760"/>
                </a:lnTo>
                <a:lnTo>
                  <a:pt x="5760" y="576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34564"/>
                </a:lnTo>
                <a:lnTo>
                  <a:pt x="5760" y="35524"/>
                </a:lnTo>
                <a:lnTo>
                  <a:pt x="4800" y="36484"/>
                </a:lnTo>
                <a:lnTo>
                  <a:pt x="3840" y="37444"/>
                </a:lnTo>
                <a:lnTo>
                  <a:pt x="960" y="37444"/>
                </a:lnTo>
                <a:lnTo>
                  <a:pt x="960" y="38404"/>
                </a:lnTo>
                <a:lnTo>
                  <a:pt x="19187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0" name="object 580"/>
          <p:cNvSpPr/>
          <p:nvPr/>
        </p:nvSpPr>
        <p:spPr>
          <a:xfrm>
            <a:off x="3372612" y="2810560"/>
            <a:ext cx="24963" cy="40325"/>
          </a:xfrm>
          <a:custGeom>
            <a:avLst/>
            <a:gdLst/>
            <a:ahLst/>
            <a:cxnLst/>
            <a:rect l="l" t="t" r="r" b="b"/>
            <a:pathLst>
              <a:path w="24963" h="40325">
                <a:moveTo>
                  <a:pt x="0" y="25923"/>
                </a:moveTo>
                <a:lnTo>
                  <a:pt x="0" y="39364"/>
                </a:lnTo>
                <a:lnTo>
                  <a:pt x="960" y="39364"/>
                </a:lnTo>
                <a:lnTo>
                  <a:pt x="1920" y="38404"/>
                </a:lnTo>
                <a:lnTo>
                  <a:pt x="4800" y="38404"/>
                </a:lnTo>
                <a:lnTo>
                  <a:pt x="7680" y="39364"/>
                </a:lnTo>
                <a:lnTo>
                  <a:pt x="10561" y="40325"/>
                </a:lnTo>
                <a:lnTo>
                  <a:pt x="16322" y="40325"/>
                </a:lnTo>
                <a:lnTo>
                  <a:pt x="19202" y="38404"/>
                </a:lnTo>
                <a:lnTo>
                  <a:pt x="21122" y="36484"/>
                </a:lnTo>
                <a:lnTo>
                  <a:pt x="24002" y="34564"/>
                </a:lnTo>
                <a:lnTo>
                  <a:pt x="24963" y="31683"/>
                </a:lnTo>
                <a:lnTo>
                  <a:pt x="24963" y="24002"/>
                </a:lnTo>
                <a:lnTo>
                  <a:pt x="23042" y="20162"/>
                </a:lnTo>
                <a:lnTo>
                  <a:pt x="17282" y="18242"/>
                </a:lnTo>
                <a:lnTo>
                  <a:pt x="11521" y="15361"/>
                </a:lnTo>
                <a:lnTo>
                  <a:pt x="8641" y="13441"/>
                </a:lnTo>
                <a:lnTo>
                  <a:pt x="6720" y="12481"/>
                </a:lnTo>
                <a:lnTo>
                  <a:pt x="5760" y="11521"/>
                </a:lnTo>
                <a:lnTo>
                  <a:pt x="4800" y="10561"/>
                </a:lnTo>
                <a:lnTo>
                  <a:pt x="4800" y="4800"/>
                </a:lnTo>
                <a:lnTo>
                  <a:pt x="6720" y="3840"/>
                </a:lnTo>
                <a:lnTo>
                  <a:pt x="7680" y="2880"/>
                </a:lnTo>
                <a:lnTo>
                  <a:pt x="15361" y="2880"/>
                </a:lnTo>
                <a:lnTo>
                  <a:pt x="17282" y="4800"/>
                </a:lnTo>
                <a:lnTo>
                  <a:pt x="19202" y="5760"/>
                </a:lnTo>
                <a:lnTo>
                  <a:pt x="20162" y="8641"/>
                </a:lnTo>
                <a:lnTo>
                  <a:pt x="21122" y="12481"/>
                </a:lnTo>
                <a:lnTo>
                  <a:pt x="23042" y="12481"/>
                </a:lnTo>
                <a:lnTo>
                  <a:pt x="23042" y="0"/>
                </a:lnTo>
                <a:lnTo>
                  <a:pt x="21122" y="0"/>
                </a:lnTo>
                <a:lnTo>
                  <a:pt x="21122" y="960"/>
                </a:lnTo>
                <a:lnTo>
                  <a:pt x="20162" y="960"/>
                </a:lnTo>
                <a:lnTo>
                  <a:pt x="20162" y="1920"/>
                </a:lnTo>
                <a:lnTo>
                  <a:pt x="18242" y="1920"/>
                </a:lnTo>
                <a:lnTo>
                  <a:pt x="16322" y="960"/>
                </a:lnTo>
                <a:lnTo>
                  <a:pt x="14401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5760"/>
                </a:lnTo>
                <a:lnTo>
                  <a:pt x="0" y="7680"/>
                </a:lnTo>
                <a:lnTo>
                  <a:pt x="0" y="15361"/>
                </a:lnTo>
                <a:lnTo>
                  <a:pt x="1920" y="17282"/>
                </a:lnTo>
                <a:lnTo>
                  <a:pt x="2880" y="18242"/>
                </a:lnTo>
                <a:lnTo>
                  <a:pt x="5760" y="20162"/>
                </a:lnTo>
                <a:lnTo>
                  <a:pt x="9601" y="22082"/>
                </a:lnTo>
                <a:lnTo>
                  <a:pt x="13441" y="24002"/>
                </a:lnTo>
                <a:lnTo>
                  <a:pt x="16322" y="25923"/>
                </a:lnTo>
                <a:lnTo>
                  <a:pt x="17282" y="26883"/>
                </a:lnTo>
                <a:lnTo>
                  <a:pt x="18242" y="28803"/>
                </a:lnTo>
                <a:lnTo>
                  <a:pt x="19202" y="29763"/>
                </a:lnTo>
                <a:lnTo>
                  <a:pt x="19202" y="34564"/>
                </a:lnTo>
                <a:lnTo>
                  <a:pt x="17282" y="35524"/>
                </a:lnTo>
                <a:lnTo>
                  <a:pt x="16322" y="37444"/>
                </a:lnTo>
                <a:lnTo>
                  <a:pt x="10561" y="37444"/>
                </a:lnTo>
                <a:lnTo>
                  <a:pt x="7680" y="36484"/>
                </a:lnTo>
                <a:lnTo>
                  <a:pt x="5760" y="34564"/>
                </a:lnTo>
                <a:lnTo>
                  <a:pt x="3840" y="32644"/>
                </a:lnTo>
                <a:lnTo>
                  <a:pt x="1920" y="29763"/>
                </a:lnTo>
                <a:lnTo>
                  <a:pt x="960" y="25923"/>
                </a:lnTo>
                <a:lnTo>
                  <a:pt x="0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1" name="object 581"/>
          <p:cNvSpPr/>
          <p:nvPr/>
        </p:nvSpPr>
        <p:spPr>
          <a:xfrm>
            <a:off x="3400455" y="2811520"/>
            <a:ext cx="42230" cy="39364"/>
          </a:xfrm>
          <a:custGeom>
            <a:avLst/>
            <a:gdLst/>
            <a:ahLst/>
            <a:cxnLst/>
            <a:rect l="l" t="t" r="r" b="b"/>
            <a:pathLst>
              <a:path w="42230" h="39364">
                <a:moveTo>
                  <a:pt x="13441" y="0"/>
                </a:move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lnTo>
                  <a:pt x="4800" y="2880"/>
                </a:lnTo>
                <a:lnTo>
                  <a:pt x="5760" y="2880"/>
                </a:lnTo>
                <a:lnTo>
                  <a:pt x="5760" y="4800"/>
                </a:lnTo>
                <a:lnTo>
                  <a:pt x="6720" y="5760"/>
                </a:lnTo>
                <a:lnTo>
                  <a:pt x="6720" y="30723"/>
                </a:lnTo>
                <a:lnTo>
                  <a:pt x="7680" y="32644"/>
                </a:lnTo>
                <a:lnTo>
                  <a:pt x="7680" y="34564"/>
                </a:lnTo>
                <a:lnTo>
                  <a:pt x="8641" y="35524"/>
                </a:lnTo>
                <a:lnTo>
                  <a:pt x="10561" y="37444"/>
                </a:lnTo>
                <a:lnTo>
                  <a:pt x="11521" y="38404"/>
                </a:lnTo>
                <a:lnTo>
                  <a:pt x="13441" y="39364"/>
                </a:lnTo>
                <a:lnTo>
                  <a:pt x="18242" y="39364"/>
                </a:lnTo>
                <a:lnTo>
                  <a:pt x="19202" y="38404"/>
                </a:lnTo>
                <a:lnTo>
                  <a:pt x="21122" y="37444"/>
                </a:lnTo>
                <a:lnTo>
                  <a:pt x="23042" y="36484"/>
                </a:lnTo>
                <a:lnTo>
                  <a:pt x="25923" y="34564"/>
                </a:lnTo>
                <a:lnTo>
                  <a:pt x="28803" y="30723"/>
                </a:lnTo>
                <a:lnTo>
                  <a:pt x="28803" y="39364"/>
                </a:lnTo>
                <a:lnTo>
                  <a:pt x="30723" y="39364"/>
                </a:lnTo>
                <a:lnTo>
                  <a:pt x="42230" y="34564"/>
                </a:lnTo>
                <a:lnTo>
                  <a:pt x="41285" y="32644"/>
                </a:lnTo>
                <a:lnTo>
                  <a:pt x="40325" y="33604"/>
                </a:lnTo>
                <a:lnTo>
                  <a:pt x="37444" y="33604"/>
                </a:lnTo>
                <a:lnTo>
                  <a:pt x="36484" y="32644"/>
                </a:lnTo>
                <a:lnTo>
                  <a:pt x="35509" y="31683"/>
                </a:lnTo>
                <a:lnTo>
                  <a:pt x="35509" y="0"/>
                </a:lnTo>
                <a:lnTo>
                  <a:pt x="23042" y="0"/>
                </a:lnTo>
                <a:lnTo>
                  <a:pt x="23042" y="1920"/>
                </a:lnTo>
                <a:lnTo>
                  <a:pt x="26883" y="1920"/>
                </a:lnTo>
                <a:lnTo>
                  <a:pt x="27843" y="2880"/>
                </a:lnTo>
                <a:lnTo>
                  <a:pt x="28803" y="3840"/>
                </a:lnTo>
                <a:lnTo>
                  <a:pt x="28803" y="28803"/>
                </a:lnTo>
                <a:lnTo>
                  <a:pt x="26883" y="30723"/>
                </a:lnTo>
                <a:lnTo>
                  <a:pt x="24963" y="31683"/>
                </a:lnTo>
                <a:lnTo>
                  <a:pt x="23042" y="32644"/>
                </a:lnTo>
                <a:lnTo>
                  <a:pt x="22082" y="33604"/>
                </a:lnTo>
                <a:lnTo>
                  <a:pt x="16322" y="33604"/>
                </a:lnTo>
                <a:lnTo>
                  <a:pt x="15361" y="32644"/>
                </a:lnTo>
                <a:lnTo>
                  <a:pt x="13441" y="30723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2" name="object 582"/>
          <p:cNvSpPr/>
          <p:nvPr/>
        </p:nvSpPr>
        <p:spPr>
          <a:xfrm>
            <a:off x="3442685" y="2810560"/>
            <a:ext cx="64328" cy="38404"/>
          </a:xfrm>
          <a:custGeom>
            <a:avLst/>
            <a:gdLst/>
            <a:ahLst/>
            <a:cxnLst/>
            <a:rect l="l" t="t" r="r" b="b"/>
            <a:pathLst>
              <a:path w="64328" h="38404">
                <a:moveTo>
                  <a:pt x="38404" y="4800"/>
                </a:moveTo>
                <a:lnTo>
                  <a:pt x="35524" y="7680"/>
                </a:lnTo>
                <a:lnTo>
                  <a:pt x="35524" y="5760"/>
                </a:lnTo>
                <a:lnTo>
                  <a:pt x="34564" y="3840"/>
                </a:lnTo>
                <a:lnTo>
                  <a:pt x="32644" y="1920"/>
                </a:lnTo>
                <a:lnTo>
                  <a:pt x="30723" y="960"/>
                </a:lnTo>
                <a:lnTo>
                  <a:pt x="28803" y="0"/>
                </a:lnTo>
                <a:lnTo>
                  <a:pt x="24002" y="0"/>
                </a:lnTo>
                <a:lnTo>
                  <a:pt x="22082" y="960"/>
                </a:lnTo>
                <a:lnTo>
                  <a:pt x="21122" y="1920"/>
                </a:lnTo>
                <a:lnTo>
                  <a:pt x="19202" y="2880"/>
                </a:lnTo>
                <a:lnTo>
                  <a:pt x="18242" y="3840"/>
                </a:lnTo>
                <a:lnTo>
                  <a:pt x="17282" y="3840"/>
                </a:lnTo>
                <a:lnTo>
                  <a:pt x="16337" y="5760"/>
                </a:lnTo>
                <a:lnTo>
                  <a:pt x="13441" y="7680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60"/>
                </a:lnTo>
                <a:lnTo>
                  <a:pt x="5775" y="5760"/>
                </a:lnTo>
                <a:lnTo>
                  <a:pt x="5775" y="7680"/>
                </a:lnTo>
                <a:lnTo>
                  <a:pt x="6720" y="9601"/>
                </a:lnTo>
                <a:lnTo>
                  <a:pt x="6720" y="34564"/>
                </a:lnTo>
                <a:lnTo>
                  <a:pt x="5775" y="34564"/>
                </a:lnTo>
                <a:lnTo>
                  <a:pt x="5775" y="35524"/>
                </a:lnTo>
                <a:lnTo>
                  <a:pt x="4800" y="36484"/>
                </a:lnTo>
                <a:lnTo>
                  <a:pt x="3840" y="37444"/>
                </a:lnTo>
                <a:lnTo>
                  <a:pt x="960" y="37444"/>
                </a:lnTo>
                <a:lnTo>
                  <a:pt x="960" y="38404"/>
                </a:lnTo>
                <a:lnTo>
                  <a:pt x="19202" y="38404"/>
                </a:lnTo>
                <a:lnTo>
                  <a:pt x="19202" y="37444"/>
                </a:lnTo>
                <a:lnTo>
                  <a:pt x="16337" y="37444"/>
                </a:lnTo>
                <a:lnTo>
                  <a:pt x="15361" y="36484"/>
                </a:lnTo>
                <a:lnTo>
                  <a:pt x="14401" y="36484"/>
                </a:lnTo>
                <a:lnTo>
                  <a:pt x="14401" y="35524"/>
                </a:lnTo>
                <a:lnTo>
                  <a:pt x="13441" y="35524"/>
                </a:lnTo>
                <a:lnTo>
                  <a:pt x="13441" y="10561"/>
                </a:lnTo>
                <a:lnTo>
                  <a:pt x="14401" y="8641"/>
                </a:lnTo>
                <a:lnTo>
                  <a:pt x="16337" y="7680"/>
                </a:lnTo>
                <a:lnTo>
                  <a:pt x="18242" y="5760"/>
                </a:lnTo>
                <a:lnTo>
                  <a:pt x="20162" y="5760"/>
                </a:lnTo>
                <a:lnTo>
                  <a:pt x="21122" y="4800"/>
                </a:lnTo>
                <a:lnTo>
                  <a:pt x="24963" y="4800"/>
                </a:lnTo>
                <a:lnTo>
                  <a:pt x="26883" y="5760"/>
                </a:lnTo>
                <a:lnTo>
                  <a:pt x="27843" y="7680"/>
                </a:lnTo>
                <a:lnTo>
                  <a:pt x="28803" y="8641"/>
                </a:lnTo>
                <a:lnTo>
                  <a:pt x="29763" y="11521"/>
                </a:lnTo>
                <a:lnTo>
                  <a:pt x="29763" y="33604"/>
                </a:lnTo>
                <a:lnTo>
                  <a:pt x="28803" y="34564"/>
                </a:lnTo>
                <a:lnTo>
                  <a:pt x="28803" y="36484"/>
                </a:lnTo>
                <a:lnTo>
                  <a:pt x="27843" y="36484"/>
                </a:lnTo>
                <a:lnTo>
                  <a:pt x="26883" y="37444"/>
                </a:lnTo>
                <a:lnTo>
                  <a:pt x="23042" y="37444"/>
                </a:lnTo>
                <a:lnTo>
                  <a:pt x="23042" y="38404"/>
                </a:lnTo>
                <a:lnTo>
                  <a:pt x="42245" y="38404"/>
                </a:lnTo>
                <a:lnTo>
                  <a:pt x="42245" y="37444"/>
                </a:lnTo>
                <a:lnTo>
                  <a:pt x="39364" y="37444"/>
                </a:lnTo>
                <a:lnTo>
                  <a:pt x="38404" y="36484"/>
                </a:lnTo>
                <a:lnTo>
                  <a:pt x="37444" y="36484"/>
                </a:lnTo>
                <a:lnTo>
                  <a:pt x="36484" y="35524"/>
                </a:lnTo>
                <a:lnTo>
                  <a:pt x="36484" y="10561"/>
                </a:lnTo>
                <a:lnTo>
                  <a:pt x="38404" y="8641"/>
                </a:lnTo>
                <a:lnTo>
                  <a:pt x="40325" y="6720"/>
                </a:lnTo>
                <a:lnTo>
                  <a:pt x="41285" y="5760"/>
                </a:lnTo>
                <a:lnTo>
                  <a:pt x="43205" y="5760"/>
                </a:lnTo>
                <a:lnTo>
                  <a:pt x="44165" y="4800"/>
                </a:lnTo>
                <a:lnTo>
                  <a:pt x="48005" y="4800"/>
                </a:lnTo>
                <a:lnTo>
                  <a:pt x="49926" y="5760"/>
                </a:lnTo>
                <a:lnTo>
                  <a:pt x="50886" y="7680"/>
                </a:lnTo>
                <a:lnTo>
                  <a:pt x="51846" y="8641"/>
                </a:lnTo>
                <a:lnTo>
                  <a:pt x="51846" y="35524"/>
                </a:lnTo>
                <a:lnTo>
                  <a:pt x="50886" y="35524"/>
                </a:lnTo>
                <a:lnTo>
                  <a:pt x="50886" y="36484"/>
                </a:lnTo>
                <a:lnTo>
                  <a:pt x="49926" y="37444"/>
                </a:lnTo>
                <a:lnTo>
                  <a:pt x="46085" y="37444"/>
                </a:lnTo>
                <a:lnTo>
                  <a:pt x="46085" y="38404"/>
                </a:lnTo>
                <a:lnTo>
                  <a:pt x="64328" y="38404"/>
                </a:lnTo>
                <a:lnTo>
                  <a:pt x="64328" y="37444"/>
                </a:lnTo>
                <a:lnTo>
                  <a:pt x="61447" y="37444"/>
                </a:lnTo>
                <a:lnTo>
                  <a:pt x="61447" y="36484"/>
                </a:lnTo>
                <a:lnTo>
                  <a:pt x="60487" y="36484"/>
                </a:lnTo>
                <a:lnTo>
                  <a:pt x="59527" y="35524"/>
                </a:lnTo>
                <a:lnTo>
                  <a:pt x="59527" y="34564"/>
                </a:lnTo>
                <a:lnTo>
                  <a:pt x="58567" y="32644"/>
                </a:lnTo>
                <a:lnTo>
                  <a:pt x="58567" y="8641"/>
                </a:lnTo>
                <a:lnTo>
                  <a:pt x="57607" y="6720"/>
                </a:lnTo>
                <a:lnTo>
                  <a:pt x="56647" y="4800"/>
                </a:lnTo>
                <a:lnTo>
                  <a:pt x="55686" y="2880"/>
                </a:lnTo>
                <a:lnTo>
                  <a:pt x="54726" y="1920"/>
                </a:lnTo>
                <a:lnTo>
                  <a:pt x="52806" y="960"/>
                </a:lnTo>
                <a:lnTo>
                  <a:pt x="50886" y="0"/>
                </a:lnTo>
                <a:lnTo>
                  <a:pt x="47045" y="0"/>
                </a:lnTo>
                <a:lnTo>
                  <a:pt x="45125" y="960"/>
                </a:lnTo>
                <a:lnTo>
                  <a:pt x="43205" y="1920"/>
                </a:lnTo>
                <a:lnTo>
                  <a:pt x="41285" y="2880"/>
                </a:lnTo>
                <a:lnTo>
                  <a:pt x="38404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3" name="object 583"/>
          <p:cNvSpPr/>
          <p:nvPr/>
        </p:nvSpPr>
        <p:spPr>
          <a:xfrm>
            <a:off x="3510854" y="2812481"/>
            <a:ext cx="32644" cy="38404"/>
          </a:xfrm>
          <a:custGeom>
            <a:avLst/>
            <a:gdLst/>
            <a:ahLst/>
            <a:cxnLst/>
            <a:rect l="l" t="t" r="r" b="b"/>
            <a:pathLst>
              <a:path w="32644" h="38404">
                <a:moveTo>
                  <a:pt x="1920" y="7680"/>
                </a:moveTo>
                <a:lnTo>
                  <a:pt x="0" y="12481"/>
                </a:lnTo>
                <a:lnTo>
                  <a:pt x="0" y="24963"/>
                </a:lnTo>
                <a:lnTo>
                  <a:pt x="1920" y="28803"/>
                </a:lnTo>
                <a:lnTo>
                  <a:pt x="4800" y="32644"/>
                </a:lnTo>
                <a:lnTo>
                  <a:pt x="8641" y="36484"/>
                </a:lnTo>
                <a:lnTo>
                  <a:pt x="12481" y="38404"/>
                </a:lnTo>
                <a:lnTo>
                  <a:pt x="21122" y="38404"/>
                </a:lnTo>
                <a:lnTo>
                  <a:pt x="24963" y="36484"/>
                </a:lnTo>
                <a:lnTo>
                  <a:pt x="26868" y="33604"/>
                </a:lnTo>
                <a:lnTo>
                  <a:pt x="29748" y="30723"/>
                </a:lnTo>
                <a:lnTo>
                  <a:pt x="31683" y="26883"/>
                </a:lnTo>
                <a:lnTo>
                  <a:pt x="32644" y="23042"/>
                </a:lnTo>
                <a:lnTo>
                  <a:pt x="30708" y="22082"/>
                </a:lnTo>
                <a:lnTo>
                  <a:pt x="29748" y="25923"/>
                </a:lnTo>
                <a:lnTo>
                  <a:pt x="27843" y="27843"/>
                </a:lnTo>
                <a:lnTo>
                  <a:pt x="25908" y="29763"/>
                </a:lnTo>
                <a:lnTo>
                  <a:pt x="24963" y="30723"/>
                </a:lnTo>
                <a:lnTo>
                  <a:pt x="22082" y="31683"/>
                </a:lnTo>
                <a:lnTo>
                  <a:pt x="16322" y="31683"/>
                </a:lnTo>
                <a:lnTo>
                  <a:pt x="13441" y="29763"/>
                </a:lnTo>
                <a:lnTo>
                  <a:pt x="10561" y="26883"/>
                </a:lnTo>
                <a:lnTo>
                  <a:pt x="7680" y="23042"/>
                </a:lnTo>
                <a:lnTo>
                  <a:pt x="6720" y="19202"/>
                </a:lnTo>
                <a:lnTo>
                  <a:pt x="6720" y="7680"/>
                </a:lnTo>
                <a:lnTo>
                  <a:pt x="7680" y="5760"/>
                </a:lnTo>
                <a:lnTo>
                  <a:pt x="8641" y="0"/>
                </a:lnTo>
                <a:lnTo>
                  <a:pt x="5760" y="3840"/>
                </a:lnTo>
                <a:lnTo>
                  <a:pt x="192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4" name="object 584"/>
          <p:cNvSpPr/>
          <p:nvPr/>
        </p:nvSpPr>
        <p:spPr>
          <a:xfrm>
            <a:off x="3517574" y="2810560"/>
            <a:ext cx="25923" cy="21122"/>
          </a:xfrm>
          <a:custGeom>
            <a:avLst/>
            <a:gdLst/>
            <a:ahLst/>
            <a:cxnLst/>
            <a:rect l="l" t="t" r="r" b="b"/>
            <a:pathLst>
              <a:path w="25923" h="21122">
                <a:moveTo>
                  <a:pt x="2880" y="5760"/>
                </a:moveTo>
                <a:lnTo>
                  <a:pt x="4800" y="3840"/>
                </a:lnTo>
                <a:lnTo>
                  <a:pt x="6720" y="2880"/>
                </a:lnTo>
                <a:lnTo>
                  <a:pt x="10561" y="2880"/>
                </a:lnTo>
                <a:lnTo>
                  <a:pt x="11521" y="3840"/>
                </a:lnTo>
                <a:lnTo>
                  <a:pt x="13441" y="4800"/>
                </a:lnTo>
                <a:lnTo>
                  <a:pt x="14401" y="4800"/>
                </a:lnTo>
                <a:lnTo>
                  <a:pt x="15361" y="6720"/>
                </a:lnTo>
                <a:lnTo>
                  <a:pt x="16306" y="7680"/>
                </a:lnTo>
                <a:lnTo>
                  <a:pt x="16306" y="8641"/>
                </a:lnTo>
                <a:lnTo>
                  <a:pt x="17282" y="10561"/>
                </a:lnTo>
                <a:lnTo>
                  <a:pt x="17282" y="13441"/>
                </a:lnTo>
                <a:lnTo>
                  <a:pt x="0" y="13441"/>
                </a:lnTo>
                <a:lnTo>
                  <a:pt x="0" y="9601"/>
                </a:lnTo>
                <a:lnTo>
                  <a:pt x="0" y="21122"/>
                </a:lnTo>
                <a:lnTo>
                  <a:pt x="0" y="15361"/>
                </a:lnTo>
                <a:lnTo>
                  <a:pt x="25923" y="15361"/>
                </a:lnTo>
                <a:lnTo>
                  <a:pt x="25923" y="10561"/>
                </a:lnTo>
                <a:lnTo>
                  <a:pt x="23987" y="6720"/>
                </a:lnTo>
                <a:lnTo>
                  <a:pt x="21122" y="3840"/>
                </a:lnTo>
                <a:lnTo>
                  <a:pt x="19187" y="1920"/>
                </a:lnTo>
                <a:lnTo>
                  <a:pt x="15361" y="0"/>
                </a:lnTo>
                <a:lnTo>
                  <a:pt x="5760" y="0"/>
                </a:lnTo>
                <a:lnTo>
                  <a:pt x="1920" y="1920"/>
                </a:lnTo>
                <a:lnTo>
                  <a:pt x="960" y="7680"/>
                </a:lnTo>
                <a:lnTo>
                  <a:pt x="288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5" name="object 585"/>
          <p:cNvSpPr/>
          <p:nvPr/>
        </p:nvSpPr>
        <p:spPr>
          <a:xfrm>
            <a:off x="3545403" y="2810560"/>
            <a:ext cx="27843" cy="38404"/>
          </a:xfrm>
          <a:custGeom>
            <a:avLst/>
            <a:gdLst/>
            <a:ahLst/>
            <a:cxnLst/>
            <a:rect l="l" t="t" r="r" b="b"/>
            <a:pathLst>
              <a:path w="27843" h="38404">
                <a:moveTo>
                  <a:pt x="18242" y="5760"/>
                </a:moveTo>
                <a:lnTo>
                  <a:pt x="20162" y="5760"/>
                </a:lnTo>
                <a:lnTo>
                  <a:pt x="21122" y="6720"/>
                </a:lnTo>
                <a:lnTo>
                  <a:pt x="22082" y="7680"/>
                </a:lnTo>
                <a:lnTo>
                  <a:pt x="23042" y="8641"/>
                </a:lnTo>
                <a:lnTo>
                  <a:pt x="24963" y="8641"/>
                </a:lnTo>
                <a:lnTo>
                  <a:pt x="25923" y="7680"/>
                </a:lnTo>
                <a:lnTo>
                  <a:pt x="26883" y="7680"/>
                </a:lnTo>
                <a:lnTo>
                  <a:pt x="27843" y="6720"/>
                </a:lnTo>
                <a:lnTo>
                  <a:pt x="27843" y="2880"/>
                </a:lnTo>
                <a:lnTo>
                  <a:pt x="26883" y="1920"/>
                </a:lnTo>
                <a:lnTo>
                  <a:pt x="24963" y="960"/>
                </a:lnTo>
                <a:lnTo>
                  <a:pt x="24003" y="0"/>
                </a:lnTo>
                <a:lnTo>
                  <a:pt x="19202" y="0"/>
                </a:lnTo>
                <a:lnTo>
                  <a:pt x="16322" y="2880"/>
                </a:lnTo>
                <a:lnTo>
                  <a:pt x="13441" y="8641"/>
                </a:lnTo>
                <a:lnTo>
                  <a:pt x="13441" y="0"/>
                </a:lnTo>
                <a:lnTo>
                  <a:pt x="11536" y="0"/>
                </a:lnTo>
                <a:lnTo>
                  <a:pt x="0" y="4800"/>
                </a:lnTo>
                <a:lnTo>
                  <a:pt x="0" y="5760"/>
                </a:lnTo>
                <a:lnTo>
                  <a:pt x="4815" y="5760"/>
                </a:lnTo>
                <a:lnTo>
                  <a:pt x="5760" y="6720"/>
                </a:lnTo>
                <a:lnTo>
                  <a:pt x="5760" y="35524"/>
                </a:lnTo>
                <a:lnTo>
                  <a:pt x="4815" y="35524"/>
                </a:lnTo>
                <a:lnTo>
                  <a:pt x="4815" y="36484"/>
                </a:lnTo>
                <a:lnTo>
                  <a:pt x="3840" y="37444"/>
                </a:lnTo>
                <a:lnTo>
                  <a:pt x="0" y="37444"/>
                </a:lnTo>
                <a:lnTo>
                  <a:pt x="0" y="38404"/>
                </a:lnTo>
                <a:lnTo>
                  <a:pt x="19202" y="38404"/>
                </a:lnTo>
                <a:lnTo>
                  <a:pt x="19202" y="37444"/>
                </a:lnTo>
                <a:lnTo>
                  <a:pt x="16322" y="37444"/>
                </a:lnTo>
                <a:lnTo>
                  <a:pt x="15361" y="36484"/>
                </a:lnTo>
                <a:lnTo>
                  <a:pt x="14401" y="36484"/>
                </a:lnTo>
                <a:lnTo>
                  <a:pt x="14401" y="35524"/>
                </a:lnTo>
                <a:lnTo>
                  <a:pt x="13441" y="34564"/>
                </a:lnTo>
                <a:lnTo>
                  <a:pt x="13441" y="12481"/>
                </a:lnTo>
                <a:lnTo>
                  <a:pt x="14401" y="9601"/>
                </a:lnTo>
                <a:lnTo>
                  <a:pt x="15361" y="7680"/>
                </a:lnTo>
                <a:lnTo>
                  <a:pt x="17282" y="6720"/>
                </a:lnTo>
                <a:lnTo>
                  <a:pt x="17282" y="5760"/>
                </a:lnTo>
                <a:lnTo>
                  <a:pt x="18242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6" name="object 586"/>
          <p:cNvSpPr/>
          <p:nvPr/>
        </p:nvSpPr>
        <p:spPr>
          <a:xfrm>
            <a:off x="3595329" y="2794254"/>
            <a:ext cx="42245" cy="29748"/>
          </a:xfrm>
          <a:custGeom>
            <a:avLst/>
            <a:gdLst/>
            <a:ahLst/>
            <a:cxnLst/>
            <a:rect l="l" t="t" r="r" b="b"/>
            <a:pathLst>
              <a:path w="42245" h="29748">
                <a:moveTo>
                  <a:pt x="1920" y="944"/>
                </a:moveTo>
                <a:lnTo>
                  <a:pt x="4800" y="944"/>
                </a:lnTo>
                <a:lnTo>
                  <a:pt x="5760" y="1905"/>
                </a:lnTo>
                <a:lnTo>
                  <a:pt x="6720" y="2865"/>
                </a:lnTo>
                <a:lnTo>
                  <a:pt x="7680" y="3840"/>
                </a:lnTo>
                <a:lnTo>
                  <a:pt x="16322" y="3840"/>
                </a:lnTo>
                <a:lnTo>
                  <a:pt x="18242" y="2865"/>
                </a:lnTo>
                <a:lnTo>
                  <a:pt x="24002" y="2865"/>
                </a:lnTo>
                <a:lnTo>
                  <a:pt x="25923" y="3840"/>
                </a:lnTo>
                <a:lnTo>
                  <a:pt x="27843" y="4785"/>
                </a:lnTo>
                <a:lnTo>
                  <a:pt x="29763" y="5745"/>
                </a:lnTo>
                <a:lnTo>
                  <a:pt x="30723" y="6705"/>
                </a:lnTo>
                <a:lnTo>
                  <a:pt x="31683" y="8625"/>
                </a:lnTo>
                <a:lnTo>
                  <a:pt x="32628" y="11506"/>
                </a:lnTo>
                <a:lnTo>
                  <a:pt x="33604" y="13426"/>
                </a:lnTo>
                <a:lnTo>
                  <a:pt x="33604" y="19187"/>
                </a:lnTo>
                <a:lnTo>
                  <a:pt x="32628" y="22067"/>
                </a:lnTo>
                <a:lnTo>
                  <a:pt x="29763" y="23987"/>
                </a:lnTo>
                <a:lnTo>
                  <a:pt x="27843" y="26868"/>
                </a:lnTo>
                <a:lnTo>
                  <a:pt x="25923" y="27828"/>
                </a:lnTo>
                <a:lnTo>
                  <a:pt x="20162" y="27828"/>
                </a:lnTo>
                <a:lnTo>
                  <a:pt x="19202" y="26868"/>
                </a:lnTo>
                <a:lnTo>
                  <a:pt x="19202" y="29748"/>
                </a:lnTo>
                <a:lnTo>
                  <a:pt x="30723" y="29748"/>
                </a:lnTo>
                <a:lnTo>
                  <a:pt x="35524" y="28788"/>
                </a:lnTo>
                <a:lnTo>
                  <a:pt x="38404" y="25908"/>
                </a:lnTo>
                <a:lnTo>
                  <a:pt x="41285" y="23027"/>
                </a:lnTo>
                <a:lnTo>
                  <a:pt x="42245" y="19187"/>
                </a:lnTo>
                <a:lnTo>
                  <a:pt x="42245" y="11506"/>
                </a:lnTo>
                <a:lnTo>
                  <a:pt x="41285" y="8625"/>
                </a:lnTo>
                <a:lnTo>
                  <a:pt x="39349" y="6705"/>
                </a:lnTo>
                <a:lnTo>
                  <a:pt x="37444" y="3840"/>
                </a:lnTo>
                <a:lnTo>
                  <a:pt x="35524" y="1905"/>
                </a:lnTo>
                <a:lnTo>
                  <a:pt x="32628" y="944"/>
                </a:lnTo>
                <a:lnTo>
                  <a:pt x="29763" y="0"/>
                </a:lnTo>
                <a:lnTo>
                  <a:pt x="0" y="0"/>
                </a:lnTo>
                <a:lnTo>
                  <a:pt x="0" y="944"/>
                </a:lnTo>
                <a:lnTo>
                  <a:pt x="1920" y="9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7" name="object 587"/>
          <p:cNvSpPr/>
          <p:nvPr/>
        </p:nvSpPr>
        <p:spPr>
          <a:xfrm>
            <a:off x="3595329" y="2798094"/>
            <a:ext cx="24002" cy="50871"/>
          </a:xfrm>
          <a:custGeom>
            <a:avLst/>
            <a:gdLst/>
            <a:ahLst/>
            <a:cxnLst/>
            <a:rect l="l" t="t" r="r" b="b"/>
            <a:pathLst>
              <a:path w="24002" h="50871">
                <a:moveTo>
                  <a:pt x="19202" y="23027"/>
                </a:moveTo>
                <a:lnTo>
                  <a:pt x="16322" y="23027"/>
                </a:lnTo>
                <a:lnTo>
                  <a:pt x="16322" y="0"/>
                </a:lnTo>
                <a:lnTo>
                  <a:pt x="7680" y="0"/>
                </a:lnTo>
                <a:lnTo>
                  <a:pt x="7680" y="47030"/>
                </a:lnTo>
                <a:lnTo>
                  <a:pt x="6720" y="48950"/>
                </a:lnTo>
                <a:lnTo>
                  <a:pt x="4800" y="49910"/>
                </a:lnTo>
                <a:lnTo>
                  <a:pt x="0" y="49910"/>
                </a:lnTo>
                <a:lnTo>
                  <a:pt x="0" y="50871"/>
                </a:lnTo>
                <a:lnTo>
                  <a:pt x="24002" y="50871"/>
                </a:lnTo>
                <a:lnTo>
                  <a:pt x="24002" y="49910"/>
                </a:lnTo>
                <a:lnTo>
                  <a:pt x="20162" y="49910"/>
                </a:lnTo>
                <a:lnTo>
                  <a:pt x="18242" y="48950"/>
                </a:lnTo>
                <a:lnTo>
                  <a:pt x="17282" y="47990"/>
                </a:lnTo>
                <a:lnTo>
                  <a:pt x="16322" y="47030"/>
                </a:lnTo>
                <a:lnTo>
                  <a:pt x="16322" y="24947"/>
                </a:lnTo>
                <a:lnTo>
                  <a:pt x="18242" y="25907"/>
                </a:lnTo>
                <a:lnTo>
                  <a:pt x="19202" y="25907"/>
                </a:lnTo>
                <a:lnTo>
                  <a:pt x="19202" y="230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8" name="object 588"/>
          <p:cNvSpPr/>
          <p:nvPr/>
        </p:nvSpPr>
        <p:spPr>
          <a:xfrm>
            <a:off x="3641415" y="2810560"/>
            <a:ext cx="27828" cy="38404"/>
          </a:xfrm>
          <a:custGeom>
            <a:avLst/>
            <a:gdLst/>
            <a:ahLst/>
            <a:cxnLst/>
            <a:rect l="l" t="t" r="r" b="b"/>
            <a:pathLst>
              <a:path w="27828" h="38404">
                <a:moveTo>
                  <a:pt x="18227" y="5760"/>
                </a:moveTo>
                <a:lnTo>
                  <a:pt x="20147" y="5760"/>
                </a:lnTo>
                <a:lnTo>
                  <a:pt x="21107" y="6720"/>
                </a:lnTo>
                <a:lnTo>
                  <a:pt x="22067" y="7680"/>
                </a:lnTo>
                <a:lnTo>
                  <a:pt x="23027" y="8641"/>
                </a:lnTo>
                <a:lnTo>
                  <a:pt x="24947" y="8641"/>
                </a:lnTo>
                <a:lnTo>
                  <a:pt x="25908" y="7680"/>
                </a:lnTo>
                <a:lnTo>
                  <a:pt x="26868" y="7680"/>
                </a:lnTo>
                <a:lnTo>
                  <a:pt x="27828" y="6720"/>
                </a:lnTo>
                <a:lnTo>
                  <a:pt x="27828" y="2880"/>
                </a:lnTo>
                <a:lnTo>
                  <a:pt x="25908" y="1920"/>
                </a:lnTo>
                <a:lnTo>
                  <a:pt x="24947" y="960"/>
                </a:lnTo>
                <a:lnTo>
                  <a:pt x="23987" y="0"/>
                </a:lnTo>
                <a:lnTo>
                  <a:pt x="19187" y="0"/>
                </a:lnTo>
                <a:lnTo>
                  <a:pt x="16306" y="2880"/>
                </a:lnTo>
                <a:lnTo>
                  <a:pt x="13426" y="8641"/>
                </a:lnTo>
                <a:lnTo>
                  <a:pt x="13426" y="0"/>
                </a:lnTo>
                <a:lnTo>
                  <a:pt x="11506" y="0"/>
                </a:lnTo>
                <a:lnTo>
                  <a:pt x="0" y="4800"/>
                </a:lnTo>
                <a:lnTo>
                  <a:pt x="0" y="5760"/>
                </a:lnTo>
                <a:lnTo>
                  <a:pt x="4785" y="5760"/>
                </a:lnTo>
                <a:lnTo>
                  <a:pt x="5745" y="6720"/>
                </a:lnTo>
                <a:lnTo>
                  <a:pt x="5745" y="35524"/>
                </a:lnTo>
                <a:lnTo>
                  <a:pt x="4785" y="35524"/>
                </a:lnTo>
                <a:lnTo>
                  <a:pt x="4785" y="36484"/>
                </a:lnTo>
                <a:lnTo>
                  <a:pt x="3825" y="37444"/>
                </a:lnTo>
                <a:lnTo>
                  <a:pt x="0" y="37444"/>
                </a:lnTo>
                <a:lnTo>
                  <a:pt x="0" y="38404"/>
                </a:lnTo>
                <a:lnTo>
                  <a:pt x="19187" y="38404"/>
                </a:lnTo>
                <a:lnTo>
                  <a:pt x="19187" y="37444"/>
                </a:lnTo>
                <a:lnTo>
                  <a:pt x="16306" y="37444"/>
                </a:lnTo>
                <a:lnTo>
                  <a:pt x="15346" y="36484"/>
                </a:lnTo>
                <a:lnTo>
                  <a:pt x="14386" y="36484"/>
                </a:lnTo>
                <a:lnTo>
                  <a:pt x="14386" y="35524"/>
                </a:lnTo>
                <a:lnTo>
                  <a:pt x="13426" y="34564"/>
                </a:lnTo>
                <a:lnTo>
                  <a:pt x="13426" y="12481"/>
                </a:lnTo>
                <a:lnTo>
                  <a:pt x="14386" y="9601"/>
                </a:lnTo>
                <a:lnTo>
                  <a:pt x="15346" y="7680"/>
                </a:lnTo>
                <a:lnTo>
                  <a:pt x="16306" y="6720"/>
                </a:lnTo>
                <a:lnTo>
                  <a:pt x="17266" y="5760"/>
                </a:lnTo>
                <a:lnTo>
                  <a:pt x="18227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9" name="object 589"/>
          <p:cNvSpPr/>
          <p:nvPr/>
        </p:nvSpPr>
        <p:spPr>
          <a:xfrm>
            <a:off x="3677884" y="2810560"/>
            <a:ext cx="29763" cy="37444"/>
          </a:xfrm>
          <a:custGeom>
            <a:avLst/>
            <a:gdLst/>
            <a:ahLst/>
            <a:cxnLst/>
            <a:rect l="l" t="t" r="r" b="b"/>
            <a:pathLst>
              <a:path w="29763" h="37444">
                <a:moveTo>
                  <a:pt x="27843" y="29763"/>
                </a:moveTo>
                <a:lnTo>
                  <a:pt x="28803" y="25923"/>
                </a:lnTo>
                <a:lnTo>
                  <a:pt x="29763" y="23042"/>
                </a:lnTo>
                <a:lnTo>
                  <a:pt x="29763" y="14401"/>
                </a:lnTo>
                <a:lnTo>
                  <a:pt x="28803" y="10561"/>
                </a:lnTo>
                <a:lnTo>
                  <a:pt x="25923" y="6720"/>
                </a:lnTo>
                <a:lnTo>
                  <a:pt x="22082" y="1920"/>
                </a:lnTo>
                <a:lnTo>
                  <a:pt x="17282" y="0"/>
                </a:lnTo>
                <a:lnTo>
                  <a:pt x="8641" y="0"/>
                </a:lnTo>
                <a:lnTo>
                  <a:pt x="5760" y="960"/>
                </a:lnTo>
                <a:lnTo>
                  <a:pt x="2880" y="2880"/>
                </a:lnTo>
                <a:lnTo>
                  <a:pt x="0" y="3840"/>
                </a:lnTo>
                <a:lnTo>
                  <a:pt x="960" y="13441"/>
                </a:lnTo>
                <a:lnTo>
                  <a:pt x="1920" y="10561"/>
                </a:lnTo>
                <a:lnTo>
                  <a:pt x="2880" y="8641"/>
                </a:lnTo>
                <a:lnTo>
                  <a:pt x="3840" y="6720"/>
                </a:lnTo>
                <a:lnTo>
                  <a:pt x="4800" y="4800"/>
                </a:lnTo>
                <a:lnTo>
                  <a:pt x="5760" y="3840"/>
                </a:lnTo>
                <a:lnTo>
                  <a:pt x="7680" y="2880"/>
                </a:lnTo>
                <a:lnTo>
                  <a:pt x="13441" y="2880"/>
                </a:lnTo>
                <a:lnTo>
                  <a:pt x="16322" y="3840"/>
                </a:lnTo>
                <a:lnTo>
                  <a:pt x="18242" y="6720"/>
                </a:lnTo>
                <a:lnTo>
                  <a:pt x="21122" y="10561"/>
                </a:lnTo>
                <a:lnTo>
                  <a:pt x="22082" y="16322"/>
                </a:lnTo>
                <a:lnTo>
                  <a:pt x="22082" y="27843"/>
                </a:lnTo>
                <a:lnTo>
                  <a:pt x="21122" y="31683"/>
                </a:lnTo>
                <a:lnTo>
                  <a:pt x="21122" y="37444"/>
                </a:lnTo>
                <a:lnTo>
                  <a:pt x="24002" y="35524"/>
                </a:lnTo>
                <a:lnTo>
                  <a:pt x="25923" y="32644"/>
                </a:lnTo>
                <a:lnTo>
                  <a:pt x="27843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0" name="object 590"/>
          <p:cNvSpPr/>
          <p:nvPr/>
        </p:nvSpPr>
        <p:spPr>
          <a:xfrm>
            <a:off x="3671163" y="2814401"/>
            <a:ext cx="27843" cy="36484"/>
          </a:xfrm>
          <a:custGeom>
            <a:avLst/>
            <a:gdLst/>
            <a:ahLst/>
            <a:cxnLst/>
            <a:rect l="l" t="t" r="r" b="b"/>
            <a:pathLst>
              <a:path w="27843" h="36484">
                <a:moveTo>
                  <a:pt x="27843" y="27843"/>
                </a:moveTo>
                <a:lnTo>
                  <a:pt x="25923" y="29763"/>
                </a:lnTo>
                <a:lnTo>
                  <a:pt x="24963" y="31683"/>
                </a:lnTo>
                <a:lnTo>
                  <a:pt x="22082" y="33604"/>
                </a:lnTo>
                <a:lnTo>
                  <a:pt x="16322" y="33604"/>
                </a:lnTo>
                <a:lnTo>
                  <a:pt x="13441" y="30723"/>
                </a:lnTo>
                <a:lnTo>
                  <a:pt x="11521" y="26883"/>
                </a:lnTo>
                <a:lnTo>
                  <a:pt x="8641" y="23042"/>
                </a:lnTo>
                <a:lnTo>
                  <a:pt x="7680" y="18242"/>
                </a:lnTo>
                <a:lnTo>
                  <a:pt x="7680" y="9601"/>
                </a:lnTo>
                <a:lnTo>
                  <a:pt x="6720" y="0"/>
                </a:lnTo>
                <a:lnTo>
                  <a:pt x="4800" y="2880"/>
                </a:lnTo>
                <a:lnTo>
                  <a:pt x="2880" y="6720"/>
                </a:lnTo>
                <a:lnTo>
                  <a:pt x="960" y="9601"/>
                </a:lnTo>
                <a:lnTo>
                  <a:pt x="0" y="13441"/>
                </a:lnTo>
                <a:lnTo>
                  <a:pt x="0" y="21122"/>
                </a:lnTo>
                <a:lnTo>
                  <a:pt x="1920" y="25923"/>
                </a:lnTo>
                <a:lnTo>
                  <a:pt x="4800" y="29763"/>
                </a:lnTo>
                <a:lnTo>
                  <a:pt x="7680" y="33604"/>
                </a:lnTo>
                <a:lnTo>
                  <a:pt x="12481" y="36484"/>
                </a:lnTo>
                <a:lnTo>
                  <a:pt x="21122" y="36484"/>
                </a:lnTo>
                <a:lnTo>
                  <a:pt x="24963" y="35524"/>
                </a:lnTo>
                <a:lnTo>
                  <a:pt x="27843" y="33604"/>
                </a:lnTo>
                <a:lnTo>
                  <a:pt x="27843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1" name="object 591"/>
          <p:cNvSpPr/>
          <p:nvPr/>
        </p:nvSpPr>
        <p:spPr>
          <a:xfrm>
            <a:off x="3711488" y="2799039"/>
            <a:ext cx="22067" cy="50886"/>
          </a:xfrm>
          <a:custGeom>
            <a:avLst/>
            <a:gdLst/>
            <a:ahLst/>
            <a:cxnLst/>
            <a:rect l="l" t="t" r="r" b="b"/>
            <a:pathLst>
              <a:path w="22067" h="50886">
                <a:moveTo>
                  <a:pt x="12481" y="0"/>
                </a:moveTo>
                <a:lnTo>
                  <a:pt x="11521" y="0"/>
                </a:lnTo>
                <a:lnTo>
                  <a:pt x="10561" y="2895"/>
                </a:lnTo>
                <a:lnTo>
                  <a:pt x="9601" y="4800"/>
                </a:lnTo>
                <a:lnTo>
                  <a:pt x="8641" y="5760"/>
                </a:lnTo>
                <a:lnTo>
                  <a:pt x="7680" y="7680"/>
                </a:lnTo>
                <a:lnTo>
                  <a:pt x="5760" y="9601"/>
                </a:lnTo>
                <a:lnTo>
                  <a:pt x="4800" y="11521"/>
                </a:lnTo>
                <a:lnTo>
                  <a:pt x="2880" y="12481"/>
                </a:lnTo>
                <a:lnTo>
                  <a:pt x="960" y="13441"/>
                </a:lnTo>
                <a:lnTo>
                  <a:pt x="0" y="14401"/>
                </a:lnTo>
                <a:lnTo>
                  <a:pt x="0" y="15361"/>
                </a:lnTo>
                <a:lnTo>
                  <a:pt x="5760" y="15361"/>
                </a:lnTo>
                <a:lnTo>
                  <a:pt x="5760" y="45125"/>
                </a:lnTo>
                <a:lnTo>
                  <a:pt x="6720" y="47045"/>
                </a:lnTo>
                <a:lnTo>
                  <a:pt x="7680" y="48005"/>
                </a:lnTo>
                <a:lnTo>
                  <a:pt x="8641" y="48966"/>
                </a:lnTo>
                <a:lnTo>
                  <a:pt x="9601" y="49926"/>
                </a:lnTo>
                <a:lnTo>
                  <a:pt x="10561" y="50886"/>
                </a:lnTo>
                <a:lnTo>
                  <a:pt x="15361" y="50886"/>
                </a:lnTo>
                <a:lnTo>
                  <a:pt x="16322" y="49926"/>
                </a:lnTo>
                <a:lnTo>
                  <a:pt x="18227" y="48966"/>
                </a:lnTo>
                <a:lnTo>
                  <a:pt x="20162" y="47045"/>
                </a:lnTo>
                <a:lnTo>
                  <a:pt x="21107" y="45125"/>
                </a:lnTo>
                <a:lnTo>
                  <a:pt x="22067" y="43205"/>
                </a:lnTo>
                <a:lnTo>
                  <a:pt x="21107" y="43205"/>
                </a:lnTo>
                <a:lnTo>
                  <a:pt x="20162" y="44165"/>
                </a:lnTo>
                <a:lnTo>
                  <a:pt x="20162" y="45125"/>
                </a:lnTo>
                <a:lnTo>
                  <a:pt x="19202" y="45125"/>
                </a:lnTo>
                <a:lnTo>
                  <a:pt x="18227" y="46085"/>
                </a:lnTo>
                <a:lnTo>
                  <a:pt x="14386" y="46085"/>
                </a:lnTo>
                <a:lnTo>
                  <a:pt x="13441" y="45125"/>
                </a:lnTo>
                <a:lnTo>
                  <a:pt x="12481" y="44165"/>
                </a:lnTo>
                <a:lnTo>
                  <a:pt x="12481" y="15361"/>
                </a:lnTo>
                <a:lnTo>
                  <a:pt x="21107" y="15361"/>
                </a:lnTo>
                <a:lnTo>
                  <a:pt x="21107" y="12481"/>
                </a:lnTo>
                <a:lnTo>
                  <a:pt x="12481" y="12481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2" name="object 592"/>
          <p:cNvSpPr/>
          <p:nvPr/>
        </p:nvSpPr>
        <p:spPr>
          <a:xfrm>
            <a:off x="3737396" y="2812481"/>
            <a:ext cx="31683" cy="38404"/>
          </a:xfrm>
          <a:custGeom>
            <a:avLst/>
            <a:gdLst/>
            <a:ahLst/>
            <a:cxnLst/>
            <a:rect l="l" t="t" r="r" b="b"/>
            <a:pathLst>
              <a:path w="31683" h="38404">
                <a:moveTo>
                  <a:pt x="6720" y="7680"/>
                </a:moveTo>
                <a:lnTo>
                  <a:pt x="8656" y="0"/>
                </a:lnTo>
                <a:lnTo>
                  <a:pt x="4815" y="3840"/>
                </a:lnTo>
                <a:lnTo>
                  <a:pt x="1935" y="7680"/>
                </a:lnTo>
                <a:lnTo>
                  <a:pt x="0" y="12481"/>
                </a:lnTo>
                <a:lnTo>
                  <a:pt x="0" y="24963"/>
                </a:lnTo>
                <a:lnTo>
                  <a:pt x="1935" y="28803"/>
                </a:lnTo>
                <a:lnTo>
                  <a:pt x="4815" y="32644"/>
                </a:lnTo>
                <a:lnTo>
                  <a:pt x="8656" y="36484"/>
                </a:lnTo>
                <a:lnTo>
                  <a:pt x="12481" y="38404"/>
                </a:lnTo>
                <a:lnTo>
                  <a:pt x="21122" y="38404"/>
                </a:lnTo>
                <a:lnTo>
                  <a:pt x="24002" y="36484"/>
                </a:lnTo>
                <a:lnTo>
                  <a:pt x="26883" y="33604"/>
                </a:lnTo>
                <a:lnTo>
                  <a:pt x="29763" y="30723"/>
                </a:lnTo>
                <a:lnTo>
                  <a:pt x="31683" y="26883"/>
                </a:lnTo>
                <a:lnTo>
                  <a:pt x="31683" y="23042"/>
                </a:lnTo>
                <a:lnTo>
                  <a:pt x="30723" y="22082"/>
                </a:lnTo>
                <a:lnTo>
                  <a:pt x="29763" y="25923"/>
                </a:lnTo>
                <a:lnTo>
                  <a:pt x="27843" y="27843"/>
                </a:lnTo>
                <a:lnTo>
                  <a:pt x="25923" y="29763"/>
                </a:lnTo>
                <a:lnTo>
                  <a:pt x="24002" y="30723"/>
                </a:lnTo>
                <a:lnTo>
                  <a:pt x="22082" y="31683"/>
                </a:lnTo>
                <a:lnTo>
                  <a:pt x="16322" y="31683"/>
                </a:lnTo>
                <a:lnTo>
                  <a:pt x="12481" y="29763"/>
                </a:lnTo>
                <a:lnTo>
                  <a:pt x="10561" y="26883"/>
                </a:lnTo>
                <a:lnTo>
                  <a:pt x="7680" y="23042"/>
                </a:lnTo>
                <a:lnTo>
                  <a:pt x="5760" y="19202"/>
                </a:lnTo>
                <a:lnTo>
                  <a:pt x="5760" y="11521"/>
                </a:lnTo>
                <a:lnTo>
                  <a:pt x="672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3" name="object 593"/>
          <p:cNvSpPr/>
          <p:nvPr/>
        </p:nvSpPr>
        <p:spPr>
          <a:xfrm>
            <a:off x="3743157" y="2810560"/>
            <a:ext cx="25923" cy="15361"/>
          </a:xfrm>
          <a:custGeom>
            <a:avLst/>
            <a:gdLst/>
            <a:ahLst/>
            <a:cxnLst/>
            <a:rect l="l" t="t" r="r" b="b"/>
            <a:pathLst>
              <a:path w="25923" h="15361">
                <a:moveTo>
                  <a:pt x="960" y="9601"/>
                </a:moveTo>
                <a:lnTo>
                  <a:pt x="1920" y="7680"/>
                </a:lnTo>
                <a:lnTo>
                  <a:pt x="3840" y="5760"/>
                </a:lnTo>
                <a:lnTo>
                  <a:pt x="4800" y="3840"/>
                </a:lnTo>
                <a:lnTo>
                  <a:pt x="7680" y="2880"/>
                </a:lnTo>
                <a:lnTo>
                  <a:pt x="10561" y="2880"/>
                </a:lnTo>
                <a:lnTo>
                  <a:pt x="12481" y="3840"/>
                </a:lnTo>
                <a:lnTo>
                  <a:pt x="13441" y="4800"/>
                </a:lnTo>
                <a:lnTo>
                  <a:pt x="15361" y="4800"/>
                </a:lnTo>
                <a:lnTo>
                  <a:pt x="16322" y="6720"/>
                </a:lnTo>
                <a:lnTo>
                  <a:pt x="17282" y="7680"/>
                </a:lnTo>
                <a:lnTo>
                  <a:pt x="17282" y="13441"/>
                </a:lnTo>
                <a:lnTo>
                  <a:pt x="0" y="13441"/>
                </a:lnTo>
                <a:lnTo>
                  <a:pt x="0" y="15361"/>
                </a:lnTo>
                <a:lnTo>
                  <a:pt x="25923" y="15361"/>
                </a:lnTo>
                <a:lnTo>
                  <a:pt x="25923" y="10561"/>
                </a:lnTo>
                <a:lnTo>
                  <a:pt x="24963" y="6720"/>
                </a:lnTo>
                <a:lnTo>
                  <a:pt x="22082" y="3840"/>
                </a:lnTo>
                <a:lnTo>
                  <a:pt x="19202" y="1920"/>
                </a:lnTo>
                <a:lnTo>
                  <a:pt x="16322" y="0"/>
                </a:lnTo>
                <a:lnTo>
                  <a:pt x="6720" y="0"/>
                </a:lnTo>
                <a:lnTo>
                  <a:pt x="2895" y="1920"/>
                </a:lnTo>
                <a:lnTo>
                  <a:pt x="96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4" name="object 594"/>
          <p:cNvSpPr/>
          <p:nvPr/>
        </p:nvSpPr>
        <p:spPr>
          <a:xfrm>
            <a:off x="3773881" y="2810560"/>
            <a:ext cx="31683" cy="40325"/>
          </a:xfrm>
          <a:custGeom>
            <a:avLst/>
            <a:gdLst/>
            <a:ahLst/>
            <a:cxnLst/>
            <a:rect l="l" t="t" r="r" b="b"/>
            <a:pathLst>
              <a:path w="31683" h="40325">
                <a:moveTo>
                  <a:pt x="16322" y="2880"/>
                </a:moveTo>
                <a:lnTo>
                  <a:pt x="20162" y="2880"/>
                </a:lnTo>
                <a:lnTo>
                  <a:pt x="20162" y="3840"/>
                </a:lnTo>
                <a:lnTo>
                  <a:pt x="22082" y="4800"/>
                </a:lnTo>
                <a:lnTo>
                  <a:pt x="22082" y="9601"/>
                </a:lnTo>
                <a:lnTo>
                  <a:pt x="23042" y="10561"/>
                </a:lnTo>
                <a:lnTo>
                  <a:pt x="23042" y="11521"/>
                </a:lnTo>
                <a:lnTo>
                  <a:pt x="24002" y="12481"/>
                </a:lnTo>
                <a:lnTo>
                  <a:pt x="28803" y="12481"/>
                </a:lnTo>
                <a:lnTo>
                  <a:pt x="29763" y="11521"/>
                </a:lnTo>
                <a:lnTo>
                  <a:pt x="30723" y="11521"/>
                </a:lnTo>
                <a:lnTo>
                  <a:pt x="30723" y="6720"/>
                </a:lnTo>
                <a:lnTo>
                  <a:pt x="29763" y="4800"/>
                </a:lnTo>
                <a:lnTo>
                  <a:pt x="26883" y="2880"/>
                </a:lnTo>
                <a:lnTo>
                  <a:pt x="24963" y="960"/>
                </a:lnTo>
                <a:lnTo>
                  <a:pt x="22082" y="0"/>
                </a:lnTo>
                <a:lnTo>
                  <a:pt x="13441" y="0"/>
                </a:lnTo>
                <a:lnTo>
                  <a:pt x="8641" y="1920"/>
                </a:lnTo>
                <a:lnTo>
                  <a:pt x="5760" y="5760"/>
                </a:lnTo>
                <a:lnTo>
                  <a:pt x="1920" y="9601"/>
                </a:lnTo>
                <a:lnTo>
                  <a:pt x="0" y="14401"/>
                </a:lnTo>
                <a:lnTo>
                  <a:pt x="0" y="25923"/>
                </a:lnTo>
                <a:lnTo>
                  <a:pt x="1920" y="30723"/>
                </a:lnTo>
                <a:lnTo>
                  <a:pt x="4800" y="34564"/>
                </a:lnTo>
                <a:lnTo>
                  <a:pt x="7680" y="38404"/>
                </a:lnTo>
                <a:lnTo>
                  <a:pt x="11521" y="40325"/>
                </a:lnTo>
                <a:lnTo>
                  <a:pt x="19202" y="40325"/>
                </a:lnTo>
                <a:lnTo>
                  <a:pt x="23042" y="38404"/>
                </a:lnTo>
                <a:lnTo>
                  <a:pt x="25923" y="35524"/>
                </a:lnTo>
                <a:lnTo>
                  <a:pt x="28803" y="33604"/>
                </a:lnTo>
                <a:lnTo>
                  <a:pt x="30723" y="29763"/>
                </a:lnTo>
                <a:lnTo>
                  <a:pt x="31683" y="24963"/>
                </a:lnTo>
                <a:lnTo>
                  <a:pt x="30723" y="24002"/>
                </a:lnTo>
                <a:lnTo>
                  <a:pt x="28803" y="26883"/>
                </a:lnTo>
                <a:lnTo>
                  <a:pt x="27843" y="29763"/>
                </a:lnTo>
                <a:lnTo>
                  <a:pt x="25923" y="30723"/>
                </a:lnTo>
                <a:lnTo>
                  <a:pt x="24002" y="32644"/>
                </a:lnTo>
                <a:lnTo>
                  <a:pt x="22082" y="33604"/>
                </a:lnTo>
                <a:lnTo>
                  <a:pt x="15361" y="33604"/>
                </a:lnTo>
                <a:lnTo>
                  <a:pt x="12481" y="31683"/>
                </a:lnTo>
                <a:lnTo>
                  <a:pt x="9601" y="28803"/>
                </a:lnTo>
                <a:lnTo>
                  <a:pt x="7680" y="24963"/>
                </a:lnTo>
                <a:lnTo>
                  <a:pt x="6720" y="21122"/>
                </a:lnTo>
                <a:lnTo>
                  <a:pt x="6720" y="12481"/>
                </a:lnTo>
                <a:lnTo>
                  <a:pt x="7680" y="8641"/>
                </a:lnTo>
                <a:lnTo>
                  <a:pt x="9601" y="5760"/>
                </a:lnTo>
                <a:lnTo>
                  <a:pt x="11521" y="3840"/>
                </a:lnTo>
                <a:lnTo>
                  <a:pt x="14401" y="2880"/>
                </a:lnTo>
                <a:lnTo>
                  <a:pt x="16322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5" name="object 595"/>
          <p:cNvSpPr/>
          <p:nvPr/>
        </p:nvSpPr>
        <p:spPr>
          <a:xfrm>
            <a:off x="3809405" y="2799039"/>
            <a:ext cx="23042" cy="50886"/>
          </a:xfrm>
          <a:custGeom>
            <a:avLst/>
            <a:gdLst/>
            <a:ahLst/>
            <a:cxnLst/>
            <a:rect l="l" t="t" r="r" b="b"/>
            <a:pathLst>
              <a:path w="23042" h="50886">
                <a:moveTo>
                  <a:pt x="22067" y="45125"/>
                </a:moveTo>
                <a:lnTo>
                  <a:pt x="23042" y="43205"/>
                </a:lnTo>
                <a:lnTo>
                  <a:pt x="21107" y="43205"/>
                </a:lnTo>
                <a:lnTo>
                  <a:pt x="20162" y="44165"/>
                </a:lnTo>
                <a:lnTo>
                  <a:pt x="20162" y="45125"/>
                </a:lnTo>
                <a:lnTo>
                  <a:pt x="19202" y="45125"/>
                </a:lnTo>
                <a:lnTo>
                  <a:pt x="18227" y="46085"/>
                </a:lnTo>
                <a:lnTo>
                  <a:pt x="14386" y="46085"/>
                </a:lnTo>
                <a:lnTo>
                  <a:pt x="13441" y="45125"/>
                </a:lnTo>
                <a:lnTo>
                  <a:pt x="13441" y="44165"/>
                </a:lnTo>
                <a:lnTo>
                  <a:pt x="12481" y="42245"/>
                </a:lnTo>
                <a:lnTo>
                  <a:pt x="12481" y="15361"/>
                </a:lnTo>
                <a:lnTo>
                  <a:pt x="21107" y="15361"/>
                </a:lnTo>
                <a:lnTo>
                  <a:pt x="21107" y="12481"/>
                </a:lnTo>
                <a:lnTo>
                  <a:pt x="12481" y="12481"/>
                </a:lnTo>
                <a:lnTo>
                  <a:pt x="12481" y="0"/>
                </a:lnTo>
                <a:lnTo>
                  <a:pt x="11521" y="0"/>
                </a:lnTo>
                <a:lnTo>
                  <a:pt x="10561" y="2895"/>
                </a:lnTo>
                <a:lnTo>
                  <a:pt x="9601" y="4800"/>
                </a:lnTo>
                <a:lnTo>
                  <a:pt x="8641" y="5760"/>
                </a:lnTo>
                <a:lnTo>
                  <a:pt x="7680" y="7680"/>
                </a:lnTo>
                <a:lnTo>
                  <a:pt x="5760" y="9601"/>
                </a:lnTo>
                <a:lnTo>
                  <a:pt x="4800" y="11521"/>
                </a:lnTo>
                <a:lnTo>
                  <a:pt x="2880" y="12481"/>
                </a:lnTo>
                <a:lnTo>
                  <a:pt x="1920" y="13441"/>
                </a:lnTo>
                <a:lnTo>
                  <a:pt x="0" y="14401"/>
                </a:lnTo>
                <a:lnTo>
                  <a:pt x="0" y="15361"/>
                </a:lnTo>
                <a:lnTo>
                  <a:pt x="5760" y="15361"/>
                </a:lnTo>
                <a:lnTo>
                  <a:pt x="5760" y="45125"/>
                </a:lnTo>
                <a:lnTo>
                  <a:pt x="6720" y="47045"/>
                </a:lnTo>
                <a:lnTo>
                  <a:pt x="7680" y="48005"/>
                </a:lnTo>
                <a:lnTo>
                  <a:pt x="8641" y="48966"/>
                </a:lnTo>
                <a:lnTo>
                  <a:pt x="9601" y="49926"/>
                </a:lnTo>
                <a:lnTo>
                  <a:pt x="10561" y="50886"/>
                </a:lnTo>
                <a:lnTo>
                  <a:pt x="15361" y="50886"/>
                </a:lnTo>
                <a:lnTo>
                  <a:pt x="17282" y="49926"/>
                </a:lnTo>
                <a:lnTo>
                  <a:pt x="18227" y="48966"/>
                </a:lnTo>
                <a:lnTo>
                  <a:pt x="20162" y="47045"/>
                </a:lnTo>
                <a:lnTo>
                  <a:pt x="22067" y="451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6" name="object 596"/>
          <p:cNvSpPr/>
          <p:nvPr/>
        </p:nvSpPr>
        <p:spPr>
          <a:xfrm>
            <a:off x="3833408" y="2810560"/>
            <a:ext cx="19187" cy="38404"/>
          </a:xfrm>
          <a:custGeom>
            <a:avLst/>
            <a:gdLst/>
            <a:ahLst/>
            <a:cxnLst/>
            <a:rect l="l" t="t" r="r" b="b"/>
            <a:pathLst>
              <a:path w="19187" h="38404">
                <a:moveTo>
                  <a:pt x="11506" y="0"/>
                </a:moveTo>
                <a:lnTo>
                  <a:pt x="0" y="4800"/>
                </a:lnTo>
                <a:lnTo>
                  <a:pt x="944" y="5760"/>
                </a:lnTo>
                <a:lnTo>
                  <a:pt x="4785" y="5760"/>
                </a:lnTo>
                <a:lnTo>
                  <a:pt x="5745" y="6720"/>
                </a:lnTo>
                <a:lnTo>
                  <a:pt x="5745" y="7680"/>
                </a:lnTo>
                <a:lnTo>
                  <a:pt x="6720" y="9601"/>
                </a:lnTo>
                <a:lnTo>
                  <a:pt x="6720" y="34564"/>
                </a:lnTo>
                <a:lnTo>
                  <a:pt x="5745" y="34564"/>
                </a:lnTo>
                <a:lnTo>
                  <a:pt x="5745" y="35524"/>
                </a:lnTo>
                <a:lnTo>
                  <a:pt x="4785" y="36484"/>
                </a:lnTo>
                <a:lnTo>
                  <a:pt x="3840" y="37444"/>
                </a:lnTo>
                <a:lnTo>
                  <a:pt x="944" y="37444"/>
                </a:lnTo>
                <a:lnTo>
                  <a:pt x="944" y="38404"/>
                </a:lnTo>
                <a:lnTo>
                  <a:pt x="19187" y="38404"/>
                </a:lnTo>
                <a:lnTo>
                  <a:pt x="19187" y="37444"/>
                </a:lnTo>
                <a:lnTo>
                  <a:pt x="16306" y="37444"/>
                </a:lnTo>
                <a:lnTo>
                  <a:pt x="15346" y="36484"/>
                </a:lnTo>
                <a:lnTo>
                  <a:pt x="14386" y="36484"/>
                </a:lnTo>
                <a:lnTo>
                  <a:pt x="14386" y="35524"/>
                </a:lnTo>
                <a:lnTo>
                  <a:pt x="13426" y="34564"/>
                </a:lnTo>
                <a:lnTo>
                  <a:pt x="13426" y="0"/>
                </a:lnTo>
                <a:lnTo>
                  <a:pt x="1150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7" name="object 597"/>
          <p:cNvSpPr/>
          <p:nvPr/>
        </p:nvSpPr>
        <p:spPr>
          <a:xfrm>
            <a:off x="3839154" y="2791373"/>
            <a:ext cx="8641" cy="7665"/>
          </a:xfrm>
          <a:custGeom>
            <a:avLst/>
            <a:gdLst/>
            <a:ahLst/>
            <a:cxnLst/>
            <a:rect l="l" t="t" r="r" b="b"/>
            <a:pathLst>
              <a:path w="8641" h="7665">
                <a:moveTo>
                  <a:pt x="8641" y="3825"/>
                </a:moveTo>
                <a:lnTo>
                  <a:pt x="8641" y="2880"/>
                </a:lnTo>
                <a:lnTo>
                  <a:pt x="7680" y="1904"/>
                </a:lnTo>
                <a:lnTo>
                  <a:pt x="6720" y="944"/>
                </a:lnTo>
                <a:lnTo>
                  <a:pt x="6720" y="0"/>
                </a:lnTo>
                <a:lnTo>
                  <a:pt x="1920" y="0"/>
                </a:lnTo>
                <a:lnTo>
                  <a:pt x="975" y="944"/>
                </a:lnTo>
                <a:lnTo>
                  <a:pt x="0" y="1904"/>
                </a:lnTo>
                <a:lnTo>
                  <a:pt x="0" y="5745"/>
                </a:lnTo>
                <a:lnTo>
                  <a:pt x="975" y="6720"/>
                </a:lnTo>
                <a:lnTo>
                  <a:pt x="1920" y="7665"/>
                </a:lnTo>
                <a:lnTo>
                  <a:pt x="6720" y="7665"/>
                </a:lnTo>
                <a:lnTo>
                  <a:pt x="6720" y="6720"/>
                </a:lnTo>
                <a:lnTo>
                  <a:pt x="7680" y="5745"/>
                </a:lnTo>
                <a:lnTo>
                  <a:pt x="8641" y="4785"/>
                </a:lnTo>
                <a:lnTo>
                  <a:pt x="8641" y="38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8" name="object 598"/>
          <p:cNvSpPr/>
          <p:nvPr/>
        </p:nvSpPr>
        <p:spPr>
          <a:xfrm>
            <a:off x="3866997" y="2837444"/>
            <a:ext cx="18242" cy="13441"/>
          </a:xfrm>
          <a:custGeom>
            <a:avLst/>
            <a:gdLst/>
            <a:ahLst/>
            <a:cxnLst/>
            <a:rect l="l" t="t" r="r" b="b"/>
            <a:pathLst>
              <a:path w="18242" h="13441">
                <a:moveTo>
                  <a:pt x="18242" y="4800"/>
                </a:moveTo>
                <a:lnTo>
                  <a:pt x="17282" y="6720"/>
                </a:lnTo>
                <a:lnTo>
                  <a:pt x="15361" y="8641"/>
                </a:lnTo>
                <a:lnTo>
                  <a:pt x="13441" y="10561"/>
                </a:lnTo>
                <a:lnTo>
                  <a:pt x="6720" y="10561"/>
                </a:lnTo>
                <a:lnTo>
                  <a:pt x="3840" y="7680"/>
                </a:lnTo>
                <a:lnTo>
                  <a:pt x="1920" y="3840"/>
                </a:lnTo>
                <a:lnTo>
                  <a:pt x="0" y="0"/>
                </a:lnTo>
                <a:lnTo>
                  <a:pt x="2880" y="13441"/>
                </a:lnTo>
                <a:lnTo>
                  <a:pt x="12481" y="13441"/>
                </a:lnTo>
                <a:lnTo>
                  <a:pt x="15361" y="12481"/>
                </a:lnTo>
                <a:lnTo>
                  <a:pt x="18242" y="10561"/>
                </a:lnTo>
                <a:lnTo>
                  <a:pt x="18242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9" name="object 599"/>
          <p:cNvSpPr/>
          <p:nvPr/>
        </p:nvSpPr>
        <p:spPr>
          <a:xfrm>
            <a:off x="3858356" y="2810560"/>
            <a:ext cx="35524" cy="40325"/>
          </a:xfrm>
          <a:custGeom>
            <a:avLst/>
            <a:gdLst/>
            <a:ahLst/>
            <a:cxnLst/>
            <a:rect l="l" t="t" r="r" b="b"/>
            <a:pathLst>
              <a:path w="35524" h="40325">
                <a:moveTo>
                  <a:pt x="7680" y="10561"/>
                </a:moveTo>
                <a:lnTo>
                  <a:pt x="8641" y="8641"/>
                </a:lnTo>
                <a:lnTo>
                  <a:pt x="9601" y="6720"/>
                </a:lnTo>
                <a:lnTo>
                  <a:pt x="10561" y="4800"/>
                </a:lnTo>
                <a:lnTo>
                  <a:pt x="12481" y="3840"/>
                </a:lnTo>
                <a:lnTo>
                  <a:pt x="13441" y="2880"/>
                </a:lnTo>
                <a:lnTo>
                  <a:pt x="19202" y="2880"/>
                </a:lnTo>
                <a:lnTo>
                  <a:pt x="22082" y="3840"/>
                </a:lnTo>
                <a:lnTo>
                  <a:pt x="24002" y="6720"/>
                </a:lnTo>
                <a:lnTo>
                  <a:pt x="26883" y="10561"/>
                </a:lnTo>
                <a:lnTo>
                  <a:pt x="27843" y="16322"/>
                </a:lnTo>
                <a:lnTo>
                  <a:pt x="27843" y="27843"/>
                </a:lnTo>
                <a:lnTo>
                  <a:pt x="26883" y="31683"/>
                </a:lnTo>
                <a:lnTo>
                  <a:pt x="26883" y="37444"/>
                </a:lnTo>
                <a:lnTo>
                  <a:pt x="29763" y="35524"/>
                </a:lnTo>
                <a:lnTo>
                  <a:pt x="31683" y="32644"/>
                </a:lnTo>
                <a:lnTo>
                  <a:pt x="33604" y="29763"/>
                </a:lnTo>
                <a:lnTo>
                  <a:pt x="35524" y="25923"/>
                </a:lnTo>
                <a:lnTo>
                  <a:pt x="35524" y="14401"/>
                </a:lnTo>
                <a:lnTo>
                  <a:pt x="34564" y="10561"/>
                </a:lnTo>
                <a:lnTo>
                  <a:pt x="31683" y="6720"/>
                </a:lnTo>
                <a:lnTo>
                  <a:pt x="27843" y="1920"/>
                </a:lnTo>
                <a:lnTo>
                  <a:pt x="23042" y="0"/>
                </a:lnTo>
                <a:lnTo>
                  <a:pt x="14401" y="0"/>
                </a:lnTo>
                <a:lnTo>
                  <a:pt x="11521" y="960"/>
                </a:lnTo>
                <a:lnTo>
                  <a:pt x="8641" y="2880"/>
                </a:lnTo>
                <a:lnTo>
                  <a:pt x="5760" y="3840"/>
                </a:lnTo>
                <a:lnTo>
                  <a:pt x="3840" y="6720"/>
                </a:lnTo>
                <a:lnTo>
                  <a:pt x="1920" y="10561"/>
                </a:lnTo>
                <a:lnTo>
                  <a:pt x="0" y="13441"/>
                </a:lnTo>
                <a:lnTo>
                  <a:pt x="0" y="24963"/>
                </a:lnTo>
                <a:lnTo>
                  <a:pt x="960" y="29763"/>
                </a:lnTo>
                <a:lnTo>
                  <a:pt x="3840" y="33604"/>
                </a:lnTo>
                <a:lnTo>
                  <a:pt x="6720" y="37444"/>
                </a:lnTo>
                <a:lnTo>
                  <a:pt x="11521" y="40325"/>
                </a:lnTo>
                <a:lnTo>
                  <a:pt x="8641" y="26883"/>
                </a:lnTo>
                <a:lnTo>
                  <a:pt x="6720" y="22082"/>
                </a:lnTo>
                <a:lnTo>
                  <a:pt x="6720" y="13441"/>
                </a:lnTo>
                <a:lnTo>
                  <a:pt x="768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0" name="object 600"/>
          <p:cNvSpPr/>
          <p:nvPr/>
        </p:nvSpPr>
        <p:spPr>
          <a:xfrm>
            <a:off x="3897721" y="2810560"/>
            <a:ext cx="41269" cy="38404"/>
          </a:xfrm>
          <a:custGeom>
            <a:avLst/>
            <a:gdLst/>
            <a:ahLst/>
            <a:cxnLst/>
            <a:rect l="l" t="t" r="r" b="b"/>
            <a:pathLst>
              <a:path w="41269" h="38404">
                <a:moveTo>
                  <a:pt x="34549" y="6720"/>
                </a:moveTo>
                <a:lnTo>
                  <a:pt x="33604" y="4800"/>
                </a:lnTo>
                <a:lnTo>
                  <a:pt x="32644" y="2880"/>
                </a:lnTo>
                <a:lnTo>
                  <a:pt x="30708" y="1920"/>
                </a:lnTo>
                <a:lnTo>
                  <a:pt x="29763" y="960"/>
                </a:lnTo>
                <a:lnTo>
                  <a:pt x="27828" y="0"/>
                </a:lnTo>
                <a:lnTo>
                  <a:pt x="21122" y="0"/>
                </a:lnTo>
                <a:lnTo>
                  <a:pt x="17282" y="2880"/>
                </a:lnTo>
                <a:lnTo>
                  <a:pt x="12481" y="7680"/>
                </a:lnTo>
                <a:lnTo>
                  <a:pt x="12481" y="0"/>
                </a:lnTo>
                <a:lnTo>
                  <a:pt x="11521" y="0"/>
                </a:lnTo>
                <a:lnTo>
                  <a:pt x="0" y="4800"/>
                </a:lnTo>
                <a:lnTo>
                  <a:pt x="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34564"/>
                </a:lnTo>
                <a:lnTo>
                  <a:pt x="4800" y="35524"/>
                </a:lnTo>
                <a:lnTo>
                  <a:pt x="4800" y="36484"/>
                </a:lnTo>
                <a:lnTo>
                  <a:pt x="2880" y="37444"/>
                </a:lnTo>
                <a:lnTo>
                  <a:pt x="0" y="37444"/>
                </a:lnTo>
                <a:lnTo>
                  <a:pt x="0" y="38404"/>
                </a:lnTo>
                <a:lnTo>
                  <a:pt x="19202" y="38404"/>
                </a:lnTo>
                <a:lnTo>
                  <a:pt x="19202" y="37444"/>
                </a:lnTo>
                <a:lnTo>
                  <a:pt x="15361" y="37444"/>
                </a:lnTo>
                <a:lnTo>
                  <a:pt x="15361" y="36484"/>
                </a:lnTo>
                <a:lnTo>
                  <a:pt x="14401" y="36484"/>
                </a:lnTo>
                <a:lnTo>
                  <a:pt x="13441" y="35524"/>
                </a:lnTo>
                <a:lnTo>
                  <a:pt x="13441" y="34564"/>
                </a:lnTo>
                <a:lnTo>
                  <a:pt x="12481" y="32644"/>
                </a:lnTo>
                <a:lnTo>
                  <a:pt x="12481" y="10561"/>
                </a:lnTo>
                <a:lnTo>
                  <a:pt x="16322" y="6720"/>
                </a:lnTo>
                <a:lnTo>
                  <a:pt x="19202" y="4800"/>
                </a:lnTo>
                <a:lnTo>
                  <a:pt x="24963" y="4800"/>
                </a:lnTo>
                <a:lnTo>
                  <a:pt x="25923" y="5760"/>
                </a:lnTo>
                <a:lnTo>
                  <a:pt x="26883" y="7680"/>
                </a:lnTo>
                <a:lnTo>
                  <a:pt x="27828" y="8641"/>
                </a:lnTo>
                <a:lnTo>
                  <a:pt x="28803" y="11521"/>
                </a:lnTo>
                <a:lnTo>
                  <a:pt x="28803" y="33604"/>
                </a:lnTo>
                <a:lnTo>
                  <a:pt x="27828" y="34564"/>
                </a:lnTo>
                <a:lnTo>
                  <a:pt x="27828" y="35524"/>
                </a:lnTo>
                <a:lnTo>
                  <a:pt x="26883" y="36484"/>
                </a:lnTo>
                <a:lnTo>
                  <a:pt x="25923" y="37444"/>
                </a:lnTo>
                <a:lnTo>
                  <a:pt x="22082" y="37444"/>
                </a:lnTo>
                <a:lnTo>
                  <a:pt x="22082" y="38404"/>
                </a:lnTo>
                <a:lnTo>
                  <a:pt x="41269" y="38404"/>
                </a:lnTo>
                <a:lnTo>
                  <a:pt x="41269" y="37444"/>
                </a:lnTo>
                <a:lnTo>
                  <a:pt x="37444" y="37444"/>
                </a:lnTo>
                <a:lnTo>
                  <a:pt x="37444" y="36484"/>
                </a:lnTo>
                <a:lnTo>
                  <a:pt x="36484" y="36484"/>
                </a:lnTo>
                <a:lnTo>
                  <a:pt x="36484" y="35524"/>
                </a:lnTo>
                <a:lnTo>
                  <a:pt x="35509" y="35524"/>
                </a:lnTo>
                <a:lnTo>
                  <a:pt x="35509" y="10561"/>
                </a:lnTo>
                <a:lnTo>
                  <a:pt x="34549" y="8641"/>
                </a:lnTo>
                <a:lnTo>
                  <a:pt x="34549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1" name="object 601"/>
          <p:cNvSpPr/>
          <p:nvPr/>
        </p:nvSpPr>
        <p:spPr>
          <a:xfrm>
            <a:off x="3231504" y="2722245"/>
            <a:ext cx="50871" cy="58567"/>
          </a:xfrm>
          <a:custGeom>
            <a:avLst/>
            <a:gdLst/>
            <a:ahLst/>
            <a:cxnLst/>
            <a:rect l="l" t="t" r="r" b="b"/>
            <a:pathLst>
              <a:path w="50871" h="58567">
                <a:moveTo>
                  <a:pt x="1920" y="43205"/>
                </a:moveTo>
                <a:lnTo>
                  <a:pt x="5760" y="48005"/>
                </a:lnTo>
                <a:lnTo>
                  <a:pt x="11506" y="54726"/>
                </a:lnTo>
                <a:lnTo>
                  <a:pt x="18242" y="58567"/>
                </a:lnTo>
                <a:lnTo>
                  <a:pt x="32628" y="58567"/>
                </a:lnTo>
                <a:lnTo>
                  <a:pt x="37429" y="56647"/>
                </a:lnTo>
                <a:lnTo>
                  <a:pt x="41269" y="54726"/>
                </a:lnTo>
                <a:lnTo>
                  <a:pt x="44150" y="52806"/>
                </a:lnTo>
                <a:lnTo>
                  <a:pt x="47990" y="48966"/>
                </a:lnTo>
                <a:lnTo>
                  <a:pt x="50871" y="44165"/>
                </a:lnTo>
                <a:lnTo>
                  <a:pt x="48950" y="43205"/>
                </a:lnTo>
                <a:lnTo>
                  <a:pt x="46070" y="48005"/>
                </a:lnTo>
                <a:lnTo>
                  <a:pt x="43190" y="50886"/>
                </a:lnTo>
                <a:lnTo>
                  <a:pt x="40309" y="51846"/>
                </a:lnTo>
                <a:lnTo>
                  <a:pt x="37429" y="53766"/>
                </a:lnTo>
                <a:lnTo>
                  <a:pt x="34549" y="54726"/>
                </a:lnTo>
                <a:lnTo>
                  <a:pt x="26868" y="54726"/>
                </a:lnTo>
                <a:lnTo>
                  <a:pt x="23027" y="53766"/>
                </a:lnTo>
                <a:lnTo>
                  <a:pt x="19187" y="51846"/>
                </a:lnTo>
                <a:lnTo>
                  <a:pt x="16306" y="49926"/>
                </a:lnTo>
                <a:lnTo>
                  <a:pt x="13441" y="47045"/>
                </a:lnTo>
                <a:lnTo>
                  <a:pt x="12466" y="43205"/>
                </a:lnTo>
                <a:lnTo>
                  <a:pt x="10561" y="39364"/>
                </a:lnTo>
                <a:lnTo>
                  <a:pt x="9601" y="34564"/>
                </a:lnTo>
                <a:lnTo>
                  <a:pt x="9601" y="24002"/>
                </a:lnTo>
                <a:lnTo>
                  <a:pt x="10561" y="19202"/>
                </a:lnTo>
                <a:lnTo>
                  <a:pt x="12466" y="14401"/>
                </a:lnTo>
                <a:lnTo>
                  <a:pt x="14401" y="10561"/>
                </a:lnTo>
                <a:lnTo>
                  <a:pt x="16306" y="7680"/>
                </a:lnTo>
                <a:lnTo>
                  <a:pt x="19187" y="5760"/>
                </a:lnTo>
                <a:lnTo>
                  <a:pt x="22067" y="3840"/>
                </a:lnTo>
                <a:lnTo>
                  <a:pt x="25908" y="2880"/>
                </a:lnTo>
                <a:lnTo>
                  <a:pt x="33588" y="2880"/>
                </a:lnTo>
                <a:lnTo>
                  <a:pt x="37429" y="3840"/>
                </a:lnTo>
                <a:lnTo>
                  <a:pt x="40309" y="6720"/>
                </a:lnTo>
                <a:lnTo>
                  <a:pt x="44150" y="9601"/>
                </a:lnTo>
                <a:lnTo>
                  <a:pt x="46070" y="13441"/>
                </a:lnTo>
                <a:lnTo>
                  <a:pt x="47990" y="19202"/>
                </a:lnTo>
                <a:lnTo>
                  <a:pt x="48950" y="19202"/>
                </a:lnTo>
                <a:lnTo>
                  <a:pt x="47990" y="0"/>
                </a:lnTo>
                <a:lnTo>
                  <a:pt x="47030" y="0"/>
                </a:lnTo>
                <a:lnTo>
                  <a:pt x="46070" y="960"/>
                </a:lnTo>
                <a:lnTo>
                  <a:pt x="46070" y="1920"/>
                </a:lnTo>
                <a:lnTo>
                  <a:pt x="45110" y="2880"/>
                </a:lnTo>
                <a:lnTo>
                  <a:pt x="44150" y="3840"/>
                </a:lnTo>
                <a:lnTo>
                  <a:pt x="42230" y="3840"/>
                </a:lnTo>
                <a:lnTo>
                  <a:pt x="40309" y="2880"/>
                </a:lnTo>
                <a:lnTo>
                  <a:pt x="36469" y="960"/>
                </a:lnTo>
                <a:lnTo>
                  <a:pt x="32628" y="0"/>
                </a:lnTo>
                <a:lnTo>
                  <a:pt x="23987" y="0"/>
                </a:lnTo>
                <a:lnTo>
                  <a:pt x="19187" y="960"/>
                </a:lnTo>
                <a:lnTo>
                  <a:pt x="14401" y="3840"/>
                </a:lnTo>
                <a:lnTo>
                  <a:pt x="10561" y="6720"/>
                </a:lnTo>
                <a:lnTo>
                  <a:pt x="6720" y="9601"/>
                </a:lnTo>
                <a:lnTo>
                  <a:pt x="3840" y="14401"/>
                </a:lnTo>
                <a:lnTo>
                  <a:pt x="1920" y="19202"/>
                </a:lnTo>
                <a:lnTo>
                  <a:pt x="0" y="24002"/>
                </a:lnTo>
                <a:lnTo>
                  <a:pt x="0" y="36484"/>
                </a:lnTo>
                <a:lnTo>
                  <a:pt x="1920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2" name="object 602"/>
          <p:cNvSpPr/>
          <p:nvPr/>
        </p:nvSpPr>
        <p:spPr>
          <a:xfrm>
            <a:off x="3284296" y="2741447"/>
            <a:ext cx="42245" cy="38404"/>
          </a:xfrm>
          <a:custGeom>
            <a:avLst/>
            <a:gdLst/>
            <a:ahLst/>
            <a:cxnLst/>
            <a:rect l="l" t="t" r="r" b="b"/>
            <a:pathLst>
              <a:path w="42245" h="38404">
                <a:moveTo>
                  <a:pt x="42245" y="34564"/>
                </a:moveTo>
                <a:lnTo>
                  <a:pt x="41285" y="32644"/>
                </a:lnTo>
                <a:lnTo>
                  <a:pt x="40325" y="33604"/>
                </a:lnTo>
                <a:lnTo>
                  <a:pt x="37444" y="33604"/>
                </a:lnTo>
                <a:lnTo>
                  <a:pt x="37444" y="32644"/>
                </a:lnTo>
                <a:lnTo>
                  <a:pt x="36484" y="32644"/>
                </a:lnTo>
                <a:lnTo>
                  <a:pt x="36484" y="30723"/>
                </a:lnTo>
                <a:lnTo>
                  <a:pt x="35524" y="29763"/>
                </a:lnTo>
                <a:lnTo>
                  <a:pt x="35524" y="0"/>
                </a:lnTo>
                <a:lnTo>
                  <a:pt x="23042" y="0"/>
                </a:lnTo>
                <a:lnTo>
                  <a:pt x="23042" y="1920"/>
                </a:lnTo>
                <a:lnTo>
                  <a:pt x="26883" y="1920"/>
                </a:lnTo>
                <a:lnTo>
                  <a:pt x="27843" y="2880"/>
                </a:lnTo>
                <a:lnTo>
                  <a:pt x="28803" y="3840"/>
                </a:lnTo>
                <a:lnTo>
                  <a:pt x="28803" y="28803"/>
                </a:lnTo>
                <a:lnTo>
                  <a:pt x="26883" y="30723"/>
                </a:lnTo>
                <a:lnTo>
                  <a:pt x="24963" y="31683"/>
                </a:lnTo>
                <a:lnTo>
                  <a:pt x="24003" y="32644"/>
                </a:lnTo>
                <a:lnTo>
                  <a:pt x="22082" y="33604"/>
                </a:lnTo>
                <a:lnTo>
                  <a:pt x="16322" y="33604"/>
                </a:lnTo>
                <a:lnTo>
                  <a:pt x="15361" y="31683"/>
                </a:lnTo>
                <a:lnTo>
                  <a:pt x="14401" y="30723"/>
                </a:lnTo>
                <a:lnTo>
                  <a:pt x="13441" y="28803"/>
                </a:lnTo>
                <a:lnTo>
                  <a:pt x="13441" y="0"/>
                </a:ln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lnTo>
                  <a:pt x="4800" y="2880"/>
                </a:lnTo>
                <a:lnTo>
                  <a:pt x="5760" y="2880"/>
                </a:lnTo>
                <a:lnTo>
                  <a:pt x="5760" y="3840"/>
                </a:lnTo>
                <a:lnTo>
                  <a:pt x="6720" y="4800"/>
                </a:lnTo>
                <a:lnTo>
                  <a:pt x="6720" y="30723"/>
                </a:lnTo>
                <a:lnTo>
                  <a:pt x="7680" y="32644"/>
                </a:lnTo>
                <a:lnTo>
                  <a:pt x="7680" y="34564"/>
                </a:lnTo>
                <a:lnTo>
                  <a:pt x="9601" y="35524"/>
                </a:lnTo>
                <a:lnTo>
                  <a:pt x="10561" y="36484"/>
                </a:lnTo>
                <a:lnTo>
                  <a:pt x="12481" y="38404"/>
                </a:lnTo>
                <a:lnTo>
                  <a:pt x="20162" y="38404"/>
                </a:lnTo>
                <a:lnTo>
                  <a:pt x="21122" y="37444"/>
                </a:lnTo>
                <a:lnTo>
                  <a:pt x="23042" y="36484"/>
                </a:lnTo>
                <a:lnTo>
                  <a:pt x="25923" y="34564"/>
                </a:lnTo>
                <a:lnTo>
                  <a:pt x="28803" y="30723"/>
                </a:lnTo>
                <a:lnTo>
                  <a:pt x="28803" y="38404"/>
                </a:lnTo>
                <a:lnTo>
                  <a:pt x="30723" y="38404"/>
                </a:lnTo>
                <a:lnTo>
                  <a:pt x="42245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3" name="object 603"/>
          <p:cNvSpPr/>
          <p:nvPr/>
        </p:nvSpPr>
        <p:spPr>
          <a:xfrm>
            <a:off x="3329421" y="2721284"/>
            <a:ext cx="18242" cy="57607"/>
          </a:xfrm>
          <a:custGeom>
            <a:avLst/>
            <a:gdLst/>
            <a:ahLst/>
            <a:cxnLst/>
            <a:rect l="l" t="t" r="r" b="b"/>
            <a:pathLst>
              <a:path w="18242" h="57607">
                <a:moveTo>
                  <a:pt x="10561" y="0"/>
                </a:moveTo>
                <a:lnTo>
                  <a:pt x="0" y="3840"/>
                </a:lnTo>
                <a:lnTo>
                  <a:pt x="0" y="5760"/>
                </a:lnTo>
                <a:lnTo>
                  <a:pt x="960" y="4800"/>
                </a:lnTo>
                <a:lnTo>
                  <a:pt x="3840" y="4800"/>
                </a:lnTo>
                <a:lnTo>
                  <a:pt x="4785" y="5760"/>
                </a:lnTo>
                <a:lnTo>
                  <a:pt x="5760" y="6720"/>
                </a:lnTo>
                <a:lnTo>
                  <a:pt x="5760" y="52806"/>
                </a:lnTo>
                <a:lnTo>
                  <a:pt x="4785" y="53766"/>
                </a:lnTo>
                <a:lnTo>
                  <a:pt x="4785" y="55686"/>
                </a:lnTo>
                <a:lnTo>
                  <a:pt x="2880" y="55686"/>
                </a:lnTo>
                <a:lnTo>
                  <a:pt x="1920" y="56647"/>
                </a:lnTo>
                <a:lnTo>
                  <a:pt x="0" y="56647"/>
                </a:lnTo>
                <a:lnTo>
                  <a:pt x="0" y="57607"/>
                </a:lnTo>
                <a:lnTo>
                  <a:pt x="18242" y="57607"/>
                </a:lnTo>
                <a:lnTo>
                  <a:pt x="18242" y="56647"/>
                </a:lnTo>
                <a:lnTo>
                  <a:pt x="16306" y="56647"/>
                </a:lnTo>
                <a:lnTo>
                  <a:pt x="15346" y="55686"/>
                </a:lnTo>
                <a:lnTo>
                  <a:pt x="14401" y="55686"/>
                </a:lnTo>
                <a:lnTo>
                  <a:pt x="13441" y="54726"/>
                </a:lnTo>
                <a:lnTo>
                  <a:pt x="13441" y="53766"/>
                </a:lnTo>
                <a:lnTo>
                  <a:pt x="12466" y="52806"/>
                </a:lnTo>
                <a:lnTo>
                  <a:pt x="12466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4" name="object 604"/>
          <p:cNvSpPr/>
          <p:nvPr/>
        </p:nvSpPr>
        <p:spPr>
          <a:xfrm>
            <a:off x="3350544" y="2728965"/>
            <a:ext cx="23027" cy="50886"/>
          </a:xfrm>
          <a:custGeom>
            <a:avLst/>
            <a:gdLst/>
            <a:ahLst/>
            <a:cxnLst/>
            <a:rect l="l" t="t" r="r" b="b"/>
            <a:pathLst>
              <a:path w="23027" h="50886">
                <a:moveTo>
                  <a:pt x="23027" y="42245"/>
                </a:moveTo>
                <a:lnTo>
                  <a:pt x="21107" y="42245"/>
                </a:lnTo>
                <a:lnTo>
                  <a:pt x="20147" y="44165"/>
                </a:lnTo>
                <a:lnTo>
                  <a:pt x="19187" y="45125"/>
                </a:lnTo>
                <a:lnTo>
                  <a:pt x="18227" y="46085"/>
                </a:lnTo>
                <a:lnTo>
                  <a:pt x="15346" y="46085"/>
                </a:lnTo>
                <a:lnTo>
                  <a:pt x="14386" y="45125"/>
                </a:lnTo>
                <a:lnTo>
                  <a:pt x="13426" y="45125"/>
                </a:lnTo>
                <a:lnTo>
                  <a:pt x="13426" y="44165"/>
                </a:lnTo>
                <a:lnTo>
                  <a:pt x="12466" y="42245"/>
                </a:lnTo>
                <a:lnTo>
                  <a:pt x="12466" y="15361"/>
                </a:lnTo>
                <a:lnTo>
                  <a:pt x="21107" y="15361"/>
                </a:lnTo>
                <a:lnTo>
                  <a:pt x="21107" y="12481"/>
                </a:lnTo>
                <a:lnTo>
                  <a:pt x="12466" y="12481"/>
                </a:lnTo>
                <a:lnTo>
                  <a:pt x="12466" y="0"/>
                </a:lnTo>
                <a:lnTo>
                  <a:pt x="11506" y="0"/>
                </a:lnTo>
                <a:lnTo>
                  <a:pt x="10561" y="2880"/>
                </a:lnTo>
                <a:lnTo>
                  <a:pt x="9585" y="4800"/>
                </a:lnTo>
                <a:lnTo>
                  <a:pt x="8625" y="5760"/>
                </a:lnTo>
                <a:lnTo>
                  <a:pt x="7665" y="7680"/>
                </a:lnTo>
                <a:lnTo>
                  <a:pt x="5745" y="9601"/>
                </a:lnTo>
                <a:lnTo>
                  <a:pt x="4785" y="11521"/>
                </a:lnTo>
                <a:lnTo>
                  <a:pt x="2865" y="12481"/>
                </a:lnTo>
                <a:lnTo>
                  <a:pt x="1904" y="13441"/>
                </a:lnTo>
                <a:lnTo>
                  <a:pt x="0" y="14401"/>
                </a:lnTo>
                <a:lnTo>
                  <a:pt x="0" y="15361"/>
                </a:lnTo>
                <a:lnTo>
                  <a:pt x="5745" y="15361"/>
                </a:lnTo>
                <a:lnTo>
                  <a:pt x="5745" y="43205"/>
                </a:lnTo>
                <a:lnTo>
                  <a:pt x="6705" y="45125"/>
                </a:lnTo>
                <a:lnTo>
                  <a:pt x="6705" y="47045"/>
                </a:lnTo>
                <a:lnTo>
                  <a:pt x="7665" y="48006"/>
                </a:lnTo>
                <a:lnTo>
                  <a:pt x="8625" y="48966"/>
                </a:lnTo>
                <a:lnTo>
                  <a:pt x="9585" y="49926"/>
                </a:lnTo>
                <a:lnTo>
                  <a:pt x="10561" y="49926"/>
                </a:lnTo>
                <a:lnTo>
                  <a:pt x="11506" y="50886"/>
                </a:lnTo>
                <a:lnTo>
                  <a:pt x="15346" y="50886"/>
                </a:lnTo>
                <a:lnTo>
                  <a:pt x="17266" y="49926"/>
                </a:lnTo>
                <a:lnTo>
                  <a:pt x="18227" y="48966"/>
                </a:lnTo>
                <a:lnTo>
                  <a:pt x="20147" y="47045"/>
                </a:lnTo>
                <a:lnTo>
                  <a:pt x="22067" y="45125"/>
                </a:lnTo>
                <a:lnTo>
                  <a:pt x="23027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5" name="object 605"/>
          <p:cNvSpPr/>
          <p:nvPr/>
        </p:nvSpPr>
        <p:spPr>
          <a:xfrm>
            <a:off x="3373572" y="2741447"/>
            <a:ext cx="42245" cy="38404"/>
          </a:xfrm>
          <a:custGeom>
            <a:avLst/>
            <a:gdLst/>
            <a:ahLst/>
            <a:cxnLst/>
            <a:rect l="l" t="t" r="r" b="b"/>
            <a:pathLst>
              <a:path w="42245" h="38404">
                <a:moveTo>
                  <a:pt x="42245" y="34564"/>
                </a:moveTo>
                <a:lnTo>
                  <a:pt x="41285" y="32644"/>
                </a:lnTo>
                <a:lnTo>
                  <a:pt x="40325" y="33604"/>
                </a:lnTo>
                <a:lnTo>
                  <a:pt x="37444" y="33604"/>
                </a:lnTo>
                <a:lnTo>
                  <a:pt x="37444" y="32644"/>
                </a:lnTo>
                <a:lnTo>
                  <a:pt x="36484" y="32644"/>
                </a:lnTo>
                <a:lnTo>
                  <a:pt x="36484" y="31683"/>
                </a:lnTo>
                <a:lnTo>
                  <a:pt x="35524" y="30723"/>
                </a:lnTo>
                <a:lnTo>
                  <a:pt x="35524" y="0"/>
                </a:lnTo>
                <a:lnTo>
                  <a:pt x="23042" y="0"/>
                </a:lnTo>
                <a:lnTo>
                  <a:pt x="23042" y="1920"/>
                </a:lnTo>
                <a:lnTo>
                  <a:pt x="26883" y="1920"/>
                </a:lnTo>
                <a:lnTo>
                  <a:pt x="27843" y="2880"/>
                </a:lnTo>
                <a:lnTo>
                  <a:pt x="28803" y="3840"/>
                </a:lnTo>
                <a:lnTo>
                  <a:pt x="28803" y="28803"/>
                </a:lnTo>
                <a:lnTo>
                  <a:pt x="26883" y="30723"/>
                </a:lnTo>
                <a:lnTo>
                  <a:pt x="24963" y="31683"/>
                </a:lnTo>
                <a:lnTo>
                  <a:pt x="24002" y="32644"/>
                </a:lnTo>
                <a:lnTo>
                  <a:pt x="22082" y="33604"/>
                </a:lnTo>
                <a:lnTo>
                  <a:pt x="16322" y="33604"/>
                </a:lnTo>
                <a:lnTo>
                  <a:pt x="15361" y="31683"/>
                </a:lnTo>
                <a:lnTo>
                  <a:pt x="14401" y="30723"/>
                </a:lnTo>
                <a:lnTo>
                  <a:pt x="13441" y="28803"/>
                </a:lnTo>
                <a:lnTo>
                  <a:pt x="13441" y="0"/>
                </a:ln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lnTo>
                  <a:pt x="4800" y="2880"/>
                </a:lnTo>
                <a:lnTo>
                  <a:pt x="5760" y="2880"/>
                </a:lnTo>
                <a:lnTo>
                  <a:pt x="5760" y="3840"/>
                </a:lnTo>
                <a:lnTo>
                  <a:pt x="6720" y="4800"/>
                </a:lnTo>
                <a:lnTo>
                  <a:pt x="6720" y="30723"/>
                </a:lnTo>
                <a:lnTo>
                  <a:pt x="7680" y="32644"/>
                </a:lnTo>
                <a:lnTo>
                  <a:pt x="7680" y="34564"/>
                </a:lnTo>
                <a:lnTo>
                  <a:pt x="9601" y="35524"/>
                </a:lnTo>
                <a:lnTo>
                  <a:pt x="10561" y="36484"/>
                </a:lnTo>
                <a:lnTo>
                  <a:pt x="12481" y="38404"/>
                </a:lnTo>
                <a:lnTo>
                  <a:pt x="20162" y="38404"/>
                </a:lnTo>
                <a:lnTo>
                  <a:pt x="21122" y="37444"/>
                </a:lnTo>
                <a:lnTo>
                  <a:pt x="23042" y="36484"/>
                </a:lnTo>
                <a:lnTo>
                  <a:pt x="25923" y="34564"/>
                </a:lnTo>
                <a:lnTo>
                  <a:pt x="28803" y="30723"/>
                </a:lnTo>
                <a:lnTo>
                  <a:pt x="28803" y="38404"/>
                </a:lnTo>
                <a:lnTo>
                  <a:pt x="30723" y="38404"/>
                </a:lnTo>
                <a:lnTo>
                  <a:pt x="42245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6" name="object 606"/>
          <p:cNvSpPr/>
          <p:nvPr/>
        </p:nvSpPr>
        <p:spPr>
          <a:xfrm>
            <a:off x="3415817" y="2740487"/>
            <a:ext cx="28803" cy="38404"/>
          </a:xfrm>
          <a:custGeom>
            <a:avLst/>
            <a:gdLst/>
            <a:ahLst/>
            <a:cxnLst/>
            <a:rect l="l" t="t" r="r" b="b"/>
            <a:pathLst>
              <a:path w="28803" h="38404">
                <a:moveTo>
                  <a:pt x="20147" y="38404"/>
                </a:moveTo>
                <a:lnTo>
                  <a:pt x="20147" y="37444"/>
                </a:lnTo>
                <a:lnTo>
                  <a:pt x="18242" y="37444"/>
                </a:lnTo>
                <a:lnTo>
                  <a:pt x="17282" y="36484"/>
                </a:lnTo>
                <a:lnTo>
                  <a:pt x="16306" y="36484"/>
                </a:lnTo>
                <a:lnTo>
                  <a:pt x="15361" y="35524"/>
                </a:lnTo>
                <a:lnTo>
                  <a:pt x="14401" y="35524"/>
                </a:lnTo>
                <a:lnTo>
                  <a:pt x="14401" y="34564"/>
                </a:lnTo>
                <a:lnTo>
                  <a:pt x="13441" y="33604"/>
                </a:lnTo>
                <a:lnTo>
                  <a:pt x="13441" y="11521"/>
                </a:lnTo>
                <a:lnTo>
                  <a:pt x="14401" y="9601"/>
                </a:lnTo>
                <a:lnTo>
                  <a:pt x="16306" y="7680"/>
                </a:lnTo>
                <a:lnTo>
                  <a:pt x="17282" y="6720"/>
                </a:lnTo>
                <a:lnTo>
                  <a:pt x="18242" y="5760"/>
                </a:lnTo>
                <a:lnTo>
                  <a:pt x="20147" y="5760"/>
                </a:lnTo>
                <a:lnTo>
                  <a:pt x="21122" y="6720"/>
                </a:lnTo>
                <a:lnTo>
                  <a:pt x="23027" y="7680"/>
                </a:lnTo>
                <a:lnTo>
                  <a:pt x="23987" y="8641"/>
                </a:lnTo>
                <a:lnTo>
                  <a:pt x="25923" y="8641"/>
                </a:lnTo>
                <a:lnTo>
                  <a:pt x="26868" y="7680"/>
                </a:lnTo>
                <a:lnTo>
                  <a:pt x="26868" y="6720"/>
                </a:lnTo>
                <a:lnTo>
                  <a:pt x="27828" y="6720"/>
                </a:lnTo>
                <a:lnTo>
                  <a:pt x="28803" y="5760"/>
                </a:lnTo>
                <a:lnTo>
                  <a:pt x="28803" y="2880"/>
                </a:lnTo>
                <a:lnTo>
                  <a:pt x="27828" y="1920"/>
                </a:lnTo>
                <a:lnTo>
                  <a:pt x="26868" y="960"/>
                </a:lnTo>
                <a:lnTo>
                  <a:pt x="25923" y="0"/>
                </a:lnTo>
                <a:lnTo>
                  <a:pt x="20147" y="0"/>
                </a:lnTo>
                <a:lnTo>
                  <a:pt x="16306" y="2880"/>
                </a:lnTo>
                <a:lnTo>
                  <a:pt x="13441" y="8641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60"/>
                </a:lnTo>
                <a:lnTo>
                  <a:pt x="5760" y="5760"/>
                </a:lnTo>
                <a:lnTo>
                  <a:pt x="5760" y="6720"/>
                </a:lnTo>
                <a:lnTo>
                  <a:pt x="6720" y="6720"/>
                </a:lnTo>
                <a:lnTo>
                  <a:pt x="6720" y="34564"/>
                </a:lnTo>
                <a:lnTo>
                  <a:pt x="5760" y="35524"/>
                </a:lnTo>
                <a:lnTo>
                  <a:pt x="4800" y="36484"/>
                </a:lnTo>
                <a:lnTo>
                  <a:pt x="3840" y="36484"/>
                </a:lnTo>
                <a:lnTo>
                  <a:pt x="2880" y="37444"/>
                </a:lnTo>
                <a:lnTo>
                  <a:pt x="960" y="37444"/>
                </a:lnTo>
                <a:lnTo>
                  <a:pt x="960" y="38404"/>
                </a:lnTo>
                <a:lnTo>
                  <a:pt x="20147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7" name="object 607"/>
          <p:cNvSpPr/>
          <p:nvPr/>
        </p:nvSpPr>
        <p:spPr>
          <a:xfrm>
            <a:off x="3445581" y="2758729"/>
            <a:ext cx="9585" cy="25923"/>
          </a:xfrm>
          <a:custGeom>
            <a:avLst/>
            <a:gdLst/>
            <a:ahLst/>
            <a:cxnLst/>
            <a:rect l="l" t="t" r="r" b="b"/>
            <a:pathLst>
              <a:path w="9585" h="25923">
                <a:moveTo>
                  <a:pt x="7665" y="1920"/>
                </a:moveTo>
                <a:lnTo>
                  <a:pt x="6720" y="7680"/>
                </a:lnTo>
                <a:lnTo>
                  <a:pt x="7665" y="6720"/>
                </a:lnTo>
                <a:lnTo>
                  <a:pt x="8625" y="4800"/>
                </a:lnTo>
                <a:lnTo>
                  <a:pt x="9585" y="0"/>
                </a:lnTo>
                <a:lnTo>
                  <a:pt x="7665" y="1920"/>
                </a:lnTo>
                <a:close/>
              </a:path>
              <a:path w="9585" h="25923">
                <a:moveTo>
                  <a:pt x="7665" y="-17282"/>
                </a:moveTo>
                <a:lnTo>
                  <a:pt x="4785" y="-15361"/>
                </a:lnTo>
                <a:lnTo>
                  <a:pt x="2880" y="-13441"/>
                </a:lnTo>
                <a:lnTo>
                  <a:pt x="1904" y="-11521"/>
                </a:lnTo>
                <a:lnTo>
                  <a:pt x="1904" y="-6720"/>
                </a:lnTo>
                <a:lnTo>
                  <a:pt x="2880" y="-5760"/>
                </a:lnTo>
                <a:lnTo>
                  <a:pt x="2880" y="-4800"/>
                </a:lnTo>
                <a:lnTo>
                  <a:pt x="6720" y="-4800"/>
                </a:lnTo>
                <a:lnTo>
                  <a:pt x="7665" y="-5760"/>
                </a:lnTo>
                <a:lnTo>
                  <a:pt x="8625" y="-6720"/>
                </a:lnTo>
                <a:lnTo>
                  <a:pt x="8625" y="-13441"/>
                </a:lnTo>
                <a:lnTo>
                  <a:pt x="9585" y="-14401"/>
                </a:lnTo>
                <a:lnTo>
                  <a:pt x="11506" y="-15361"/>
                </a:lnTo>
                <a:lnTo>
                  <a:pt x="18227" y="-15361"/>
                </a:lnTo>
                <a:lnTo>
                  <a:pt x="19187" y="-13441"/>
                </a:lnTo>
                <a:lnTo>
                  <a:pt x="20147" y="-12481"/>
                </a:lnTo>
                <a:lnTo>
                  <a:pt x="21107" y="-9601"/>
                </a:lnTo>
                <a:lnTo>
                  <a:pt x="21107" y="-4800"/>
                </a:lnTo>
                <a:lnTo>
                  <a:pt x="14386" y="-1920"/>
                </a:lnTo>
                <a:lnTo>
                  <a:pt x="9585" y="0"/>
                </a:lnTo>
                <a:lnTo>
                  <a:pt x="8625" y="4800"/>
                </a:lnTo>
                <a:lnTo>
                  <a:pt x="9585" y="3840"/>
                </a:lnTo>
                <a:lnTo>
                  <a:pt x="10546" y="2880"/>
                </a:lnTo>
                <a:lnTo>
                  <a:pt x="13441" y="1920"/>
                </a:lnTo>
                <a:lnTo>
                  <a:pt x="14386" y="960"/>
                </a:lnTo>
                <a:lnTo>
                  <a:pt x="17266" y="0"/>
                </a:lnTo>
                <a:lnTo>
                  <a:pt x="21107" y="-1920"/>
                </a:lnTo>
                <a:lnTo>
                  <a:pt x="21107" y="12481"/>
                </a:lnTo>
                <a:lnTo>
                  <a:pt x="17266" y="15361"/>
                </a:lnTo>
                <a:lnTo>
                  <a:pt x="15346" y="16322"/>
                </a:lnTo>
                <a:lnTo>
                  <a:pt x="11506" y="16322"/>
                </a:lnTo>
                <a:lnTo>
                  <a:pt x="9585" y="15361"/>
                </a:lnTo>
                <a:lnTo>
                  <a:pt x="8625" y="14401"/>
                </a:lnTo>
                <a:lnTo>
                  <a:pt x="7665" y="13441"/>
                </a:lnTo>
                <a:lnTo>
                  <a:pt x="6720" y="11521"/>
                </a:lnTo>
                <a:lnTo>
                  <a:pt x="6720" y="7680"/>
                </a:lnTo>
                <a:lnTo>
                  <a:pt x="7665" y="1920"/>
                </a:lnTo>
                <a:lnTo>
                  <a:pt x="4785" y="2880"/>
                </a:lnTo>
                <a:lnTo>
                  <a:pt x="2880" y="4800"/>
                </a:lnTo>
                <a:lnTo>
                  <a:pt x="944" y="6720"/>
                </a:lnTo>
                <a:lnTo>
                  <a:pt x="944" y="7680"/>
                </a:lnTo>
                <a:lnTo>
                  <a:pt x="0" y="9601"/>
                </a:lnTo>
                <a:lnTo>
                  <a:pt x="0" y="14401"/>
                </a:lnTo>
                <a:lnTo>
                  <a:pt x="944" y="16322"/>
                </a:lnTo>
                <a:lnTo>
                  <a:pt x="2880" y="18242"/>
                </a:lnTo>
                <a:lnTo>
                  <a:pt x="4785" y="20162"/>
                </a:lnTo>
                <a:lnTo>
                  <a:pt x="6720" y="21122"/>
                </a:lnTo>
                <a:lnTo>
                  <a:pt x="12466" y="21122"/>
                </a:lnTo>
                <a:lnTo>
                  <a:pt x="13441" y="20162"/>
                </a:lnTo>
                <a:lnTo>
                  <a:pt x="14386" y="19202"/>
                </a:lnTo>
                <a:lnTo>
                  <a:pt x="17266" y="18242"/>
                </a:lnTo>
                <a:lnTo>
                  <a:pt x="21107" y="15361"/>
                </a:lnTo>
                <a:lnTo>
                  <a:pt x="21107" y="19202"/>
                </a:lnTo>
                <a:lnTo>
                  <a:pt x="22067" y="19202"/>
                </a:lnTo>
                <a:lnTo>
                  <a:pt x="23027" y="20162"/>
                </a:lnTo>
                <a:lnTo>
                  <a:pt x="23987" y="21122"/>
                </a:lnTo>
                <a:lnTo>
                  <a:pt x="28788" y="21122"/>
                </a:lnTo>
                <a:lnTo>
                  <a:pt x="31668" y="19202"/>
                </a:lnTo>
                <a:lnTo>
                  <a:pt x="34549" y="15361"/>
                </a:lnTo>
                <a:lnTo>
                  <a:pt x="34549" y="12481"/>
                </a:lnTo>
                <a:lnTo>
                  <a:pt x="32628" y="14401"/>
                </a:lnTo>
                <a:lnTo>
                  <a:pt x="31668" y="15361"/>
                </a:lnTo>
                <a:lnTo>
                  <a:pt x="30708" y="15361"/>
                </a:lnTo>
                <a:lnTo>
                  <a:pt x="30708" y="16322"/>
                </a:lnTo>
                <a:lnTo>
                  <a:pt x="29748" y="16322"/>
                </a:lnTo>
                <a:lnTo>
                  <a:pt x="28788" y="15361"/>
                </a:lnTo>
                <a:lnTo>
                  <a:pt x="27828" y="14401"/>
                </a:lnTo>
                <a:lnTo>
                  <a:pt x="27828" y="-11521"/>
                </a:lnTo>
                <a:lnTo>
                  <a:pt x="26868" y="-12481"/>
                </a:lnTo>
                <a:lnTo>
                  <a:pt x="25907" y="-14401"/>
                </a:lnTo>
                <a:lnTo>
                  <a:pt x="24947" y="-15361"/>
                </a:lnTo>
                <a:lnTo>
                  <a:pt x="23987" y="-16322"/>
                </a:lnTo>
                <a:lnTo>
                  <a:pt x="21107" y="-17282"/>
                </a:lnTo>
                <a:lnTo>
                  <a:pt x="18227" y="-18242"/>
                </a:lnTo>
                <a:lnTo>
                  <a:pt x="10546" y="-18242"/>
                </a:lnTo>
                <a:lnTo>
                  <a:pt x="7665" y="-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8" name="object 608"/>
          <p:cNvSpPr/>
          <p:nvPr/>
        </p:nvSpPr>
        <p:spPr>
          <a:xfrm>
            <a:off x="3482050" y="2721284"/>
            <a:ext cx="19202" cy="57607"/>
          </a:xfrm>
          <a:custGeom>
            <a:avLst/>
            <a:gdLst/>
            <a:ahLst/>
            <a:cxnLst/>
            <a:rect l="l" t="t" r="r" b="b"/>
            <a:pathLst>
              <a:path w="19202" h="57607">
                <a:moveTo>
                  <a:pt x="19202" y="57607"/>
                </a:moveTo>
                <a:lnTo>
                  <a:pt x="19202" y="56647"/>
                </a:lnTo>
                <a:lnTo>
                  <a:pt x="17282" y="56647"/>
                </a:lnTo>
                <a:lnTo>
                  <a:pt x="16322" y="55686"/>
                </a:lnTo>
                <a:lnTo>
                  <a:pt x="14401" y="55686"/>
                </a:lnTo>
                <a:lnTo>
                  <a:pt x="14401" y="53766"/>
                </a:lnTo>
                <a:lnTo>
                  <a:pt x="13441" y="52806"/>
                </a:lnTo>
                <a:lnTo>
                  <a:pt x="13441" y="0"/>
                </a:lnTo>
                <a:lnTo>
                  <a:pt x="11521" y="0"/>
                </a:lnTo>
                <a:lnTo>
                  <a:pt x="0" y="3840"/>
                </a:lnTo>
                <a:lnTo>
                  <a:pt x="960" y="5760"/>
                </a:lnTo>
                <a:lnTo>
                  <a:pt x="1920" y="4800"/>
                </a:lnTo>
                <a:lnTo>
                  <a:pt x="4800" y="4800"/>
                </a:lnTo>
                <a:lnTo>
                  <a:pt x="5760" y="5760"/>
                </a:lnTo>
                <a:lnTo>
                  <a:pt x="6720" y="6720"/>
                </a:lnTo>
                <a:lnTo>
                  <a:pt x="6720" y="52806"/>
                </a:lnTo>
                <a:lnTo>
                  <a:pt x="5760" y="53766"/>
                </a:lnTo>
                <a:lnTo>
                  <a:pt x="5760" y="55686"/>
                </a:lnTo>
                <a:lnTo>
                  <a:pt x="3840" y="55686"/>
                </a:lnTo>
                <a:lnTo>
                  <a:pt x="2880" y="56647"/>
                </a:lnTo>
                <a:lnTo>
                  <a:pt x="960" y="56647"/>
                </a:lnTo>
                <a:lnTo>
                  <a:pt x="960" y="57607"/>
                </a:lnTo>
                <a:lnTo>
                  <a:pt x="19202" y="576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9" name="object 609"/>
          <p:cNvSpPr/>
          <p:nvPr/>
        </p:nvSpPr>
        <p:spPr>
          <a:xfrm>
            <a:off x="3527176" y="2722245"/>
            <a:ext cx="49911" cy="58567"/>
          </a:xfrm>
          <a:custGeom>
            <a:avLst/>
            <a:gdLst/>
            <a:ahLst/>
            <a:cxnLst/>
            <a:rect l="l" t="t" r="r" b="b"/>
            <a:pathLst>
              <a:path w="49911" h="58567">
                <a:moveTo>
                  <a:pt x="9585" y="29763"/>
                </a:moveTo>
                <a:lnTo>
                  <a:pt x="9585" y="24002"/>
                </a:lnTo>
                <a:lnTo>
                  <a:pt x="10546" y="19202"/>
                </a:lnTo>
                <a:lnTo>
                  <a:pt x="12481" y="14401"/>
                </a:lnTo>
                <a:lnTo>
                  <a:pt x="13426" y="10561"/>
                </a:lnTo>
                <a:lnTo>
                  <a:pt x="16322" y="7680"/>
                </a:lnTo>
                <a:lnTo>
                  <a:pt x="19202" y="5760"/>
                </a:lnTo>
                <a:lnTo>
                  <a:pt x="22067" y="3840"/>
                </a:lnTo>
                <a:lnTo>
                  <a:pt x="24947" y="2880"/>
                </a:lnTo>
                <a:lnTo>
                  <a:pt x="33588" y="2880"/>
                </a:lnTo>
                <a:lnTo>
                  <a:pt x="37429" y="3840"/>
                </a:lnTo>
                <a:lnTo>
                  <a:pt x="40309" y="6720"/>
                </a:lnTo>
                <a:lnTo>
                  <a:pt x="43190" y="9601"/>
                </a:lnTo>
                <a:lnTo>
                  <a:pt x="46070" y="13441"/>
                </a:lnTo>
                <a:lnTo>
                  <a:pt x="47990" y="19202"/>
                </a:lnTo>
                <a:lnTo>
                  <a:pt x="48950" y="19202"/>
                </a:lnTo>
                <a:lnTo>
                  <a:pt x="47990" y="0"/>
                </a:lnTo>
                <a:lnTo>
                  <a:pt x="46070" y="0"/>
                </a:lnTo>
                <a:lnTo>
                  <a:pt x="46070" y="960"/>
                </a:lnTo>
                <a:lnTo>
                  <a:pt x="45110" y="1920"/>
                </a:lnTo>
                <a:lnTo>
                  <a:pt x="45110" y="2880"/>
                </a:lnTo>
                <a:lnTo>
                  <a:pt x="44150" y="3840"/>
                </a:lnTo>
                <a:lnTo>
                  <a:pt x="41269" y="3840"/>
                </a:lnTo>
                <a:lnTo>
                  <a:pt x="40309" y="2880"/>
                </a:lnTo>
                <a:lnTo>
                  <a:pt x="36469" y="960"/>
                </a:lnTo>
                <a:lnTo>
                  <a:pt x="32628" y="0"/>
                </a:lnTo>
                <a:lnTo>
                  <a:pt x="23042" y="0"/>
                </a:lnTo>
                <a:lnTo>
                  <a:pt x="18227" y="960"/>
                </a:lnTo>
                <a:lnTo>
                  <a:pt x="14386" y="3840"/>
                </a:lnTo>
                <a:lnTo>
                  <a:pt x="9585" y="6720"/>
                </a:lnTo>
                <a:lnTo>
                  <a:pt x="6705" y="9601"/>
                </a:lnTo>
                <a:lnTo>
                  <a:pt x="3840" y="14401"/>
                </a:lnTo>
                <a:lnTo>
                  <a:pt x="960" y="19202"/>
                </a:lnTo>
                <a:lnTo>
                  <a:pt x="0" y="24002"/>
                </a:lnTo>
                <a:lnTo>
                  <a:pt x="0" y="36484"/>
                </a:lnTo>
                <a:lnTo>
                  <a:pt x="1920" y="43205"/>
                </a:lnTo>
                <a:lnTo>
                  <a:pt x="5760" y="48005"/>
                </a:lnTo>
                <a:lnTo>
                  <a:pt x="10546" y="54726"/>
                </a:lnTo>
                <a:lnTo>
                  <a:pt x="18227" y="58567"/>
                </a:lnTo>
                <a:lnTo>
                  <a:pt x="32628" y="58567"/>
                </a:lnTo>
                <a:lnTo>
                  <a:pt x="36469" y="56647"/>
                </a:lnTo>
                <a:lnTo>
                  <a:pt x="40309" y="54726"/>
                </a:lnTo>
                <a:lnTo>
                  <a:pt x="44150" y="52806"/>
                </a:lnTo>
                <a:lnTo>
                  <a:pt x="47030" y="48966"/>
                </a:lnTo>
                <a:lnTo>
                  <a:pt x="49911" y="44165"/>
                </a:lnTo>
                <a:lnTo>
                  <a:pt x="48950" y="43205"/>
                </a:lnTo>
                <a:lnTo>
                  <a:pt x="46070" y="48005"/>
                </a:lnTo>
                <a:lnTo>
                  <a:pt x="42230" y="50886"/>
                </a:lnTo>
                <a:lnTo>
                  <a:pt x="40309" y="51846"/>
                </a:lnTo>
                <a:lnTo>
                  <a:pt x="37429" y="53766"/>
                </a:lnTo>
                <a:lnTo>
                  <a:pt x="33588" y="54726"/>
                </a:lnTo>
                <a:lnTo>
                  <a:pt x="25908" y="54726"/>
                </a:lnTo>
                <a:lnTo>
                  <a:pt x="22067" y="53766"/>
                </a:lnTo>
                <a:lnTo>
                  <a:pt x="19202" y="51846"/>
                </a:lnTo>
                <a:lnTo>
                  <a:pt x="16322" y="49926"/>
                </a:lnTo>
                <a:lnTo>
                  <a:pt x="13426" y="47045"/>
                </a:lnTo>
                <a:lnTo>
                  <a:pt x="11521" y="43205"/>
                </a:lnTo>
                <a:lnTo>
                  <a:pt x="10546" y="39364"/>
                </a:lnTo>
                <a:lnTo>
                  <a:pt x="9585" y="34564"/>
                </a:lnTo>
                <a:lnTo>
                  <a:pt x="9585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0" name="object 610"/>
          <p:cNvSpPr/>
          <p:nvPr/>
        </p:nvSpPr>
        <p:spPr>
          <a:xfrm>
            <a:off x="3595329" y="2772171"/>
            <a:ext cx="15361" cy="7680"/>
          </a:xfrm>
          <a:custGeom>
            <a:avLst/>
            <a:gdLst/>
            <a:ahLst/>
            <a:cxnLst/>
            <a:rect l="l" t="t" r="r" b="b"/>
            <a:pathLst>
              <a:path w="15361" h="7680">
                <a:moveTo>
                  <a:pt x="15361" y="0"/>
                </a:moveTo>
                <a:lnTo>
                  <a:pt x="13441" y="1920"/>
                </a:lnTo>
                <a:lnTo>
                  <a:pt x="11521" y="3840"/>
                </a:lnTo>
                <a:lnTo>
                  <a:pt x="9601" y="4800"/>
                </a:lnTo>
                <a:lnTo>
                  <a:pt x="2880" y="4800"/>
                </a:lnTo>
                <a:lnTo>
                  <a:pt x="0" y="2880"/>
                </a:lnTo>
                <a:lnTo>
                  <a:pt x="4800" y="7680"/>
                </a:lnTo>
                <a:lnTo>
                  <a:pt x="8641" y="7680"/>
                </a:lnTo>
                <a:lnTo>
                  <a:pt x="11521" y="6720"/>
                </a:lnTo>
                <a:lnTo>
                  <a:pt x="14401" y="5760"/>
                </a:lnTo>
                <a:lnTo>
                  <a:pt x="153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1" name="object 611"/>
          <p:cNvSpPr/>
          <p:nvPr/>
        </p:nvSpPr>
        <p:spPr>
          <a:xfrm>
            <a:off x="3582847" y="2740487"/>
            <a:ext cx="36484" cy="39364"/>
          </a:xfrm>
          <a:custGeom>
            <a:avLst/>
            <a:gdLst/>
            <a:ahLst/>
            <a:cxnLst/>
            <a:rect l="l" t="t" r="r" b="b"/>
            <a:pathLst>
              <a:path w="36484" h="39364">
                <a:moveTo>
                  <a:pt x="29763" y="35524"/>
                </a:moveTo>
                <a:lnTo>
                  <a:pt x="31683" y="32644"/>
                </a:lnTo>
                <a:lnTo>
                  <a:pt x="33604" y="29763"/>
                </a:lnTo>
                <a:lnTo>
                  <a:pt x="35524" y="25923"/>
                </a:lnTo>
                <a:lnTo>
                  <a:pt x="36484" y="22082"/>
                </a:lnTo>
                <a:lnTo>
                  <a:pt x="36484" y="14401"/>
                </a:lnTo>
                <a:lnTo>
                  <a:pt x="34564" y="10561"/>
                </a:lnTo>
                <a:lnTo>
                  <a:pt x="31683" y="6720"/>
                </a:lnTo>
                <a:lnTo>
                  <a:pt x="27843" y="1920"/>
                </a:lnTo>
                <a:lnTo>
                  <a:pt x="24002" y="0"/>
                </a:lnTo>
                <a:lnTo>
                  <a:pt x="14401" y="0"/>
                </a:lnTo>
                <a:lnTo>
                  <a:pt x="11521" y="960"/>
                </a:lnTo>
                <a:lnTo>
                  <a:pt x="8641" y="2880"/>
                </a:lnTo>
                <a:lnTo>
                  <a:pt x="6720" y="3840"/>
                </a:lnTo>
                <a:lnTo>
                  <a:pt x="3840" y="6720"/>
                </a:lnTo>
                <a:lnTo>
                  <a:pt x="1920" y="9601"/>
                </a:lnTo>
                <a:lnTo>
                  <a:pt x="960" y="13441"/>
                </a:lnTo>
                <a:lnTo>
                  <a:pt x="0" y="16322"/>
                </a:lnTo>
                <a:lnTo>
                  <a:pt x="0" y="24963"/>
                </a:lnTo>
                <a:lnTo>
                  <a:pt x="960" y="28803"/>
                </a:lnTo>
                <a:lnTo>
                  <a:pt x="3840" y="32644"/>
                </a:lnTo>
                <a:lnTo>
                  <a:pt x="7680" y="37444"/>
                </a:lnTo>
                <a:lnTo>
                  <a:pt x="11521" y="39364"/>
                </a:lnTo>
                <a:lnTo>
                  <a:pt x="17282" y="39364"/>
                </a:lnTo>
                <a:lnTo>
                  <a:pt x="12481" y="34564"/>
                </a:lnTo>
                <a:lnTo>
                  <a:pt x="10561" y="30723"/>
                </a:lnTo>
                <a:lnTo>
                  <a:pt x="8641" y="26883"/>
                </a:lnTo>
                <a:lnTo>
                  <a:pt x="7680" y="22082"/>
                </a:lnTo>
                <a:lnTo>
                  <a:pt x="7680" y="10561"/>
                </a:lnTo>
                <a:lnTo>
                  <a:pt x="8641" y="8641"/>
                </a:lnTo>
                <a:lnTo>
                  <a:pt x="9601" y="6720"/>
                </a:lnTo>
                <a:lnTo>
                  <a:pt x="10561" y="4800"/>
                </a:lnTo>
                <a:lnTo>
                  <a:pt x="12481" y="3840"/>
                </a:lnTo>
                <a:lnTo>
                  <a:pt x="13441" y="2880"/>
                </a:lnTo>
                <a:lnTo>
                  <a:pt x="20162" y="2880"/>
                </a:lnTo>
                <a:lnTo>
                  <a:pt x="22082" y="3840"/>
                </a:lnTo>
                <a:lnTo>
                  <a:pt x="24002" y="6720"/>
                </a:lnTo>
                <a:lnTo>
                  <a:pt x="26883" y="10561"/>
                </a:lnTo>
                <a:lnTo>
                  <a:pt x="28803" y="15361"/>
                </a:lnTo>
                <a:lnTo>
                  <a:pt x="28803" y="27843"/>
                </a:lnTo>
                <a:lnTo>
                  <a:pt x="27843" y="31683"/>
                </a:lnTo>
                <a:lnTo>
                  <a:pt x="26883" y="37444"/>
                </a:lnTo>
                <a:lnTo>
                  <a:pt x="29763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2" name="object 612"/>
          <p:cNvSpPr/>
          <p:nvPr/>
        </p:nvSpPr>
        <p:spPr>
          <a:xfrm>
            <a:off x="3633734" y="2767370"/>
            <a:ext cx="18227" cy="12481"/>
          </a:xfrm>
          <a:custGeom>
            <a:avLst/>
            <a:gdLst/>
            <a:ahLst/>
            <a:cxnLst/>
            <a:rect l="l" t="t" r="r" b="b"/>
            <a:pathLst>
              <a:path w="18227" h="12481">
                <a:moveTo>
                  <a:pt x="18227" y="4800"/>
                </a:moveTo>
                <a:lnTo>
                  <a:pt x="17266" y="6720"/>
                </a:lnTo>
                <a:lnTo>
                  <a:pt x="15346" y="8641"/>
                </a:lnTo>
                <a:lnTo>
                  <a:pt x="13426" y="9601"/>
                </a:lnTo>
                <a:lnTo>
                  <a:pt x="6720" y="9601"/>
                </a:lnTo>
                <a:lnTo>
                  <a:pt x="3840" y="7680"/>
                </a:lnTo>
                <a:lnTo>
                  <a:pt x="1904" y="3840"/>
                </a:lnTo>
                <a:lnTo>
                  <a:pt x="0" y="0"/>
                </a:lnTo>
                <a:lnTo>
                  <a:pt x="2880" y="12481"/>
                </a:lnTo>
                <a:lnTo>
                  <a:pt x="12466" y="12481"/>
                </a:lnTo>
                <a:lnTo>
                  <a:pt x="15346" y="11521"/>
                </a:lnTo>
                <a:lnTo>
                  <a:pt x="18227" y="10561"/>
                </a:lnTo>
                <a:lnTo>
                  <a:pt x="18227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3" name="object 613"/>
          <p:cNvSpPr/>
          <p:nvPr/>
        </p:nvSpPr>
        <p:spPr>
          <a:xfrm>
            <a:off x="3625093" y="2740487"/>
            <a:ext cx="35509" cy="39364"/>
          </a:xfrm>
          <a:custGeom>
            <a:avLst/>
            <a:gdLst/>
            <a:ahLst/>
            <a:cxnLst/>
            <a:rect l="l" t="t" r="r" b="b"/>
            <a:pathLst>
              <a:path w="35509" h="39364">
                <a:moveTo>
                  <a:pt x="33588" y="29763"/>
                </a:moveTo>
                <a:lnTo>
                  <a:pt x="34549" y="25923"/>
                </a:lnTo>
                <a:lnTo>
                  <a:pt x="35509" y="22082"/>
                </a:lnTo>
                <a:lnTo>
                  <a:pt x="35509" y="14401"/>
                </a:lnTo>
                <a:lnTo>
                  <a:pt x="34549" y="10561"/>
                </a:lnTo>
                <a:lnTo>
                  <a:pt x="31668" y="6720"/>
                </a:lnTo>
                <a:lnTo>
                  <a:pt x="27828" y="1920"/>
                </a:lnTo>
                <a:lnTo>
                  <a:pt x="23042" y="0"/>
                </a:lnTo>
                <a:lnTo>
                  <a:pt x="14386" y="0"/>
                </a:lnTo>
                <a:lnTo>
                  <a:pt x="11521" y="960"/>
                </a:lnTo>
                <a:lnTo>
                  <a:pt x="8641" y="2880"/>
                </a:lnTo>
                <a:lnTo>
                  <a:pt x="5760" y="3840"/>
                </a:lnTo>
                <a:lnTo>
                  <a:pt x="3840" y="6720"/>
                </a:lnTo>
                <a:lnTo>
                  <a:pt x="1920" y="9601"/>
                </a:lnTo>
                <a:lnTo>
                  <a:pt x="0" y="13441"/>
                </a:lnTo>
                <a:lnTo>
                  <a:pt x="0" y="24963"/>
                </a:lnTo>
                <a:lnTo>
                  <a:pt x="960" y="28803"/>
                </a:lnTo>
                <a:lnTo>
                  <a:pt x="3840" y="32644"/>
                </a:lnTo>
                <a:lnTo>
                  <a:pt x="6705" y="37444"/>
                </a:lnTo>
                <a:lnTo>
                  <a:pt x="11521" y="39364"/>
                </a:lnTo>
                <a:lnTo>
                  <a:pt x="8641" y="26883"/>
                </a:lnTo>
                <a:lnTo>
                  <a:pt x="6705" y="22082"/>
                </a:lnTo>
                <a:lnTo>
                  <a:pt x="6705" y="13441"/>
                </a:lnTo>
                <a:lnTo>
                  <a:pt x="7680" y="10561"/>
                </a:lnTo>
                <a:lnTo>
                  <a:pt x="8641" y="8641"/>
                </a:lnTo>
                <a:lnTo>
                  <a:pt x="9585" y="6720"/>
                </a:lnTo>
                <a:lnTo>
                  <a:pt x="10546" y="4800"/>
                </a:lnTo>
                <a:lnTo>
                  <a:pt x="12481" y="3840"/>
                </a:lnTo>
                <a:lnTo>
                  <a:pt x="13426" y="2880"/>
                </a:lnTo>
                <a:lnTo>
                  <a:pt x="19202" y="2880"/>
                </a:lnTo>
                <a:lnTo>
                  <a:pt x="22067" y="3840"/>
                </a:lnTo>
                <a:lnTo>
                  <a:pt x="23987" y="6720"/>
                </a:lnTo>
                <a:lnTo>
                  <a:pt x="26868" y="10561"/>
                </a:lnTo>
                <a:lnTo>
                  <a:pt x="27828" y="15361"/>
                </a:lnTo>
                <a:lnTo>
                  <a:pt x="27828" y="27843"/>
                </a:lnTo>
                <a:lnTo>
                  <a:pt x="26868" y="31683"/>
                </a:lnTo>
                <a:lnTo>
                  <a:pt x="26868" y="37444"/>
                </a:lnTo>
                <a:lnTo>
                  <a:pt x="29748" y="35524"/>
                </a:lnTo>
                <a:lnTo>
                  <a:pt x="31668" y="32644"/>
                </a:lnTo>
                <a:lnTo>
                  <a:pt x="33588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4" name="object 614"/>
          <p:cNvSpPr/>
          <p:nvPr/>
        </p:nvSpPr>
        <p:spPr>
          <a:xfrm>
            <a:off x="3676924" y="2740487"/>
            <a:ext cx="25923" cy="39364"/>
          </a:xfrm>
          <a:custGeom>
            <a:avLst/>
            <a:gdLst/>
            <a:ahLst/>
            <a:cxnLst/>
            <a:rect l="l" t="t" r="r" b="b"/>
            <a:pathLst>
              <a:path w="25923" h="39364">
                <a:moveTo>
                  <a:pt x="960" y="37444"/>
                </a:moveTo>
                <a:lnTo>
                  <a:pt x="2880" y="38404"/>
                </a:lnTo>
                <a:lnTo>
                  <a:pt x="3840" y="38404"/>
                </a:lnTo>
                <a:lnTo>
                  <a:pt x="4800" y="39364"/>
                </a:lnTo>
                <a:lnTo>
                  <a:pt x="13441" y="39364"/>
                </a:lnTo>
                <a:lnTo>
                  <a:pt x="17282" y="38404"/>
                </a:lnTo>
                <a:lnTo>
                  <a:pt x="20162" y="34564"/>
                </a:lnTo>
                <a:lnTo>
                  <a:pt x="24002" y="30723"/>
                </a:lnTo>
                <a:lnTo>
                  <a:pt x="25923" y="24963"/>
                </a:lnTo>
                <a:lnTo>
                  <a:pt x="25923" y="12481"/>
                </a:lnTo>
                <a:lnTo>
                  <a:pt x="24002" y="7680"/>
                </a:lnTo>
                <a:lnTo>
                  <a:pt x="21122" y="4800"/>
                </a:lnTo>
                <a:lnTo>
                  <a:pt x="19202" y="960"/>
                </a:lnTo>
                <a:lnTo>
                  <a:pt x="15361" y="0"/>
                </a:lnTo>
                <a:lnTo>
                  <a:pt x="11521" y="0"/>
                </a:lnTo>
                <a:lnTo>
                  <a:pt x="13441" y="6720"/>
                </a:lnTo>
                <a:lnTo>
                  <a:pt x="15361" y="8641"/>
                </a:lnTo>
                <a:lnTo>
                  <a:pt x="17282" y="12481"/>
                </a:lnTo>
                <a:lnTo>
                  <a:pt x="18242" y="16322"/>
                </a:lnTo>
                <a:lnTo>
                  <a:pt x="18242" y="27843"/>
                </a:lnTo>
                <a:lnTo>
                  <a:pt x="17282" y="31683"/>
                </a:lnTo>
                <a:lnTo>
                  <a:pt x="15361" y="33604"/>
                </a:lnTo>
                <a:lnTo>
                  <a:pt x="13441" y="36484"/>
                </a:lnTo>
                <a:lnTo>
                  <a:pt x="11521" y="37444"/>
                </a:lnTo>
                <a:lnTo>
                  <a:pt x="6720" y="37444"/>
                </a:lnTo>
                <a:lnTo>
                  <a:pt x="4800" y="36484"/>
                </a:lnTo>
                <a:lnTo>
                  <a:pt x="2880" y="35524"/>
                </a:lnTo>
                <a:lnTo>
                  <a:pt x="1920" y="34564"/>
                </a:lnTo>
                <a:lnTo>
                  <a:pt x="960" y="32644"/>
                </a:lnTo>
                <a:lnTo>
                  <a:pt x="0" y="31683"/>
                </a:lnTo>
                <a:lnTo>
                  <a:pt x="0" y="36484"/>
                </a:lnTo>
                <a:lnTo>
                  <a:pt x="960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5" name="object 615"/>
          <p:cNvSpPr/>
          <p:nvPr/>
        </p:nvSpPr>
        <p:spPr>
          <a:xfrm>
            <a:off x="3663482" y="2740487"/>
            <a:ext cx="26883" cy="56631"/>
          </a:xfrm>
          <a:custGeom>
            <a:avLst/>
            <a:gdLst/>
            <a:ahLst/>
            <a:cxnLst/>
            <a:rect l="l" t="t" r="r" b="b"/>
            <a:pathLst>
              <a:path w="26883" h="56631">
                <a:moveTo>
                  <a:pt x="20162" y="56631"/>
                </a:moveTo>
                <a:lnTo>
                  <a:pt x="20162" y="54711"/>
                </a:lnTo>
                <a:lnTo>
                  <a:pt x="15361" y="54711"/>
                </a:lnTo>
                <a:lnTo>
                  <a:pt x="14401" y="53766"/>
                </a:lnTo>
                <a:lnTo>
                  <a:pt x="13441" y="52791"/>
                </a:lnTo>
                <a:lnTo>
                  <a:pt x="13441" y="11521"/>
                </a:lnTo>
                <a:lnTo>
                  <a:pt x="15361" y="8641"/>
                </a:lnTo>
                <a:lnTo>
                  <a:pt x="17282" y="7680"/>
                </a:lnTo>
                <a:lnTo>
                  <a:pt x="18242" y="6720"/>
                </a:lnTo>
                <a:lnTo>
                  <a:pt x="19202" y="5760"/>
                </a:lnTo>
                <a:lnTo>
                  <a:pt x="24963" y="5760"/>
                </a:lnTo>
                <a:lnTo>
                  <a:pt x="26883" y="6720"/>
                </a:lnTo>
                <a:lnTo>
                  <a:pt x="24963" y="0"/>
                </a:lnTo>
                <a:lnTo>
                  <a:pt x="23042" y="0"/>
                </a:lnTo>
                <a:lnTo>
                  <a:pt x="21122" y="960"/>
                </a:lnTo>
                <a:lnTo>
                  <a:pt x="19202" y="1920"/>
                </a:lnTo>
                <a:lnTo>
                  <a:pt x="17282" y="2880"/>
                </a:lnTo>
                <a:lnTo>
                  <a:pt x="15361" y="5760"/>
                </a:lnTo>
                <a:lnTo>
                  <a:pt x="13441" y="8641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7680"/>
                </a:lnTo>
                <a:lnTo>
                  <a:pt x="6720" y="51831"/>
                </a:lnTo>
                <a:lnTo>
                  <a:pt x="5760" y="52791"/>
                </a:lnTo>
                <a:lnTo>
                  <a:pt x="5760" y="53766"/>
                </a:lnTo>
                <a:lnTo>
                  <a:pt x="4800" y="53766"/>
                </a:lnTo>
                <a:lnTo>
                  <a:pt x="3840" y="54711"/>
                </a:lnTo>
                <a:lnTo>
                  <a:pt x="0" y="54711"/>
                </a:lnTo>
                <a:lnTo>
                  <a:pt x="0" y="56631"/>
                </a:lnTo>
                <a:lnTo>
                  <a:pt x="20162" y="566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6" name="object 616"/>
          <p:cNvSpPr/>
          <p:nvPr/>
        </p:nvSpPr>
        <p:spPr>
          <a:xfrm>
            <a:off x="3714368" y="2751048"/>
            <a:ext cx="25908" cy="10561"/>
          </a:xfrm>
          <a:custGeom>
            <a:avLst/>
            <a:gdLst/>
            <a:ahLst/>
            <a:cxnLst/>
            <a:rect l="l" t="t" r="r" b="b"/>
            <a:pathLst>
              <a:path w="25908" h="10561">
                <a:moveTo>
                  <a:pt x="17282" y="0"/>
                </a:moveTo>
                <a:lnTo>
                  <a:pt x="17282" y="1920"/>
                </a:lnTo>
                <a:lnTo>
                  <a:pt x="0" y="1920"/>
                </a:lnTo>
                <a:lnTo>
                  <a:pt x="0" y="10561"/>
                </a:lnTo>
                <a:lnTo>
                  <a:pt x="0" y="4800"/>
                </a:lnTo>
                <a:lnTo>
                  <a:pt x="25908" y="4800"/>
                </a:lnTo>
                <a:lnTo>
                  <a:pt x="172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7" name="object 617"/>
          <p:cNvSpPr/>
          <p:nvPr/>
        </p:nvSpPr>
        <p:spPr>
          <a:xfrm>
            <a:off x="3708608" y="2740487"/>
            <a:ext cx="31668" cy="39364"/>
          </a:xfrm>
          <a:custGeom>
            <a:avLst/>
            <a:gdLst/>
            <a:ahLst/>
            <a:cxnLst/>
            <a:rect l="l" t="t" r="r" b="b"/>
            <a:pathLst>
              <a:path w="31668" h="39364">
                <a:moveTo>
                  <a:pt x="6720" y="9601"/>
                </a:moveTo>
                <a:lnTo>
                  <a:pt x="7680" y="6720"/>
                </a:lnTo>
                <a:lnTo>
                  <a:pt x="9601" y="5760"/>
                </a:lnTo>
                <a:lnTo>
                  <a:pt x="10561" y="3840"/>
                </a:lnTo>
                <a:lnTo>
                  <a:pt x="13441" y="2880"/>
                </a:lnTo>
                <a:lnTo>
                  <a:pt x="18242" y="2880"/>
                </a:lnTo>
                <a:lnTo>
                  <a:pt x="19202" y="3840"/>
                </a:lnTo>
                <a:lnTo>
                  <a:pt x="21107" y="4800"/>
                </a:lnTo>
                <a:lnTo>
                  <a:pt x="22082" y="5760"/>
                </a:lnTo>
                <a:lnTo>
                  <a:pt x="23042" y="7680"/>
                </a:lnTo>
                <a:lnTo>
                  <a:pt x="23042" y="10561"/>
                </a:lnTo>
                <a:lnTo>
                  <a:pt x="31668" y="15361"/>
                </a:lnTo>
                <a:lnTo>
                  <a:pt x="31668" y="10561"/>
                </a:lnTo>
                <a:lnTo>
                  <a:pt x="30723" y="6720"/>
                </a:lnTo>
                <a:lnTo>
                  <a:pt x="27828" y="3840"/>
                </a:lnTo>
                <a:lnTo>
                  <a:pt x="24947" y="960"/>
                </a:lnTo>
                <a:lnTo>
                  <a:pt x="22082" y="0"/>
                </a:lnTo>
                <a:lnTo>
                  <a:pt x="12481" y="0"/>
                </a:lnTo>
                <a:lnTo>
                  <a:pt x="8641" y="1920"/>
                </a:lnTo>
                <a:lnTo>
                  <a:pt x="4800" y="5760"/>
                </a:lnTo>
                <a:lnTo>
                  <a:pt x="1920" y="8641"/>
                </a:lnTo>
                <a:lnTo>
                  <a:pt x="0" y="13441"/>
                </a:lnTo>
                <a:lnTo>
                  <a:pt x="0" y="25923"/>
                </a:lnTo>
                <a:lnTo>
                  <a:pt x="1920" y="30723"/>
                </a:lnTo>
                <a:lnTo>
                  <a:pt x="4800" y="34564"/>
                </a:lnTo>
                <a:lnTo>
                  <a:pt x="8641" y="38404"/>
                </a:lnTo>
                <a:lnTo>
                  <a:pt x="12481" y="39364"/>
                </a:lnTo>
                <a:lnTo>
                  <a:pt x="21107" y="39364"/>
                </a:lnTo>
                <a:lnTo>
                  <a:pt x="23987" y="38404"/>
                </a:lnTo>
                <a:lnTo>
                  <a:pt x="26883" y="35524"/>
                </a:lnTo>
                <a:lnTo>
                  <a:pt x="29763" y="31683"/>
                </a:lnTo>
                <a:lnTo>
                  <a:pt x="31668" y="28803"/>
                </a:lnTo>
                <a:lnTo>
                  <a:pt x="31668" y="24963"/>
                </a:lnTo>
                <a:lnTo>
                  <a:pt x="30723" y="24002"/>
                </a:lnTo>
                <a:lnTo>
                  <a:pt x="29763" y="26883"/>
                </a:lnTo>
                <a:lnTo>
                  <a:pt x="27828" y="29763"/>
                </a:lnTo>
                <a:lnTo>
                  <a:pt x="25923" y="30723"/>
                </a:lnTo>
                <a:lnTo>
                  <a:pt x="23987" y="32644"/>
                </a:lnTo>
                <a:lnTo>
                  <a:pt x="16322" y="32644"/>
                </a:lnTo>
                <a:lnTo>
                  <a:pt x="12481" y="31683"/>
                </a:lnTo>
                <a:lnTo>
                  <a:pt x="10561" y="27843"/>
                </a:lnTo>
                <a:lnTo>
                  <a:pt x="7680" y="24963"/>
                </a:lnTo>
                <a:lnTo>
                  <a:pt x="5760" y="21122"/>
                </a:lnTo>
                <a:lnTo>
                  <a:pt x="5760" y="12481"/>
                </a:lnTo>
                <a:lnTo>
                  <a:pt x="672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8" name="object 618"/>
          <p:cNvSpPr/>
          <p:nvPr/>
        </p:nvSpPr>
        <p:spPr>
          <a:xfrm>
            <a:off x="3743157" y="2740487"/>
            <a:ext cx="28803" cy="38404"/>
          </a:xfrm>
          <a:custGeom>
            <a:avLst/>
            <a:gdLst/>
            <a:ahLst/>
            <a:cxnLst/>
            <a:rect l="l" t="t" r="r" b="b"/>
            <a:pathLst>
              <a:path w="28803" h="38404">
                <a:moveTo>
                  <a:pt x="20162" y="38404"/>
                </a:moveTo>
                <a:lnTo>
                  <a:pt x="20162" y="37444"/>
                </a:lnTo>
                <a:lnTo>
                  <a:pt x="18242" y="37444"/>
                </a:lnTo>
                <a:lnTo>
                  <a:pt x="17282" y="36484"/>
                </a:lnTo>
                <a:lnTo>
                  <a:pt x="16322" y="36484"/>
                </a:lnTo>
                <a:lnTo>
                  <a:pt x="15361" y="35524"/>
                </a:lnTo>
                <a:lnTo>
                  <a:pt x="14401" y="35524"/>
                </a:lnTo>
                <a:lnTo>
                  <a:pt x="14401" y="34564"/>
                </a:lnTo>
                <a:lnTo>
                  <a:pt x="13441" y="33604"/>
                </a:lnTo>
                <a:lnTo>
                  <a:pt x="13441" y="11521"/>
                </a:lnTo>
                <a:lnTo>
                  <a:pt x="14401" y="9601"/>
                </a:lnTo>
                <a:lnTo>
                  <a:pt x="16322" y="7680"/>
                </a:lnTo>
                <a:lnTo>
                  <a:pt x="17282" y="6720"/>
                </a:lnTo>
                <a:lnTo>
                  <a:pt x="18242" y="5760"/>
                </a:lnTo>
                <a:lnTo>
                  <a:pt x="20162" y="5760"/>
                </a:lnTo>
                <a:lnTo>
                  <a:pt x="21122" y="6720"/>
                </a:lnTo>
                <a:lnTo>
                  <a:pt x="23042" y="7680"/>
                </a:lnTo>
                <a:lnTo>
                  <a:pt x="24002" y="8641"/>
                </a:lnTo>
                <a:lnTo>
                  <a:pt x="25923" y="8641"/>
                </a:lnTo>
                <a:lnTo>
                  <a:pt x="26883" y="7680"/>
                </a:lnTo>
                <a:lnTo>
                  <a:pt x="26883" y="6720"/>
                </a:lnTo>
                <a:lnTo>
                  <a:pt x="27843" y="6720"/>
                </a:lnTo>
                <a:lnTo>
                  <a:pt x="28803" y="5760"/>
                </a:lnTo>
                <a:lnTo>
                  <a:pt x="28803" y="2880"/>
                </a:lnTo>
                <a:lnTo>
                  <a:pt x="27843" y="1920"/>
                </a:lnTo>
                <a:lnTo>
                  <a:pt x="26883" y="960"/>
                </a:lnTo>
                <a:lnTo>
                  <a:pt x="25923" y="0"/>
                </a:lnTo>
                <a:lnTo>
                  <a:pt x="20162" y="0"/>
                </a:lnTo>
                <a:lnTo>
                  <a:pt x="16322" y="2880"/>
                </a:lnTo>
                <a:lnTo>
                  <a:pt x="13441" y="8641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60"/>
                </a:lnTo>
                <a:lnTo>
                  <a:pt x="5760" y="576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34564"/>
                </a:lnTo>
                <a:lnTo>
                  <a:pt x="5760" y="35524"/>
                </a:lnTo>
                <a:lnTo>
                  <a:pt x="4800" y="36484"/>
                </a:lnTo>
                <a:lnTo>
                  <a:pt x="3840" y="36484"/>
                </a:lnTo>
                <a:lnTo>
                  <a:pt x="2895" y="37444"/>
                </a:lnTo>
                <a:lnTo>
                  <a:pt x="960" y="37444"/>
                </a:lnTo>
                <a:lnTo>
                  <a:pt x="960" y="38404"/>
                </a:lnTo>
                <a:lnTo>
                  <a:pt x="20162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9" name="object 619"/>
          <p:cNvSpPr/>
          <p:nvPr/>
        </p:nvSpPr>
        <p:spPr>
          <a:xfrm>
            <a:off x="3773881" y="2758729"/>
            <a:ext cx="9601" cy="27843"/>
          </a:xfrm>
          <a:custGeom>
            <a:avLst/>
            <a:gdLst/>
            <a:ahLst/>
            <a:cxnLst/>
            <a:rect l="l" t="t" r="r" b="b"/>
            <a:pathLst>
              <a:path w="9601" h="27843">
                <a:moveTo>
                  <a:pt x="6720" y="9601"/>
                </a:moveTo>
                <a:lnTo>
                  <a:pt x="6720" y="7680"/>
                </a:lnTo>
                <a:lnTo>
                  <a:pt x="7680" y="6720"/>
                </a:lnTo>
                <a:lnTo>
                  <a:pt x="8641" y="4800"/>
                </a:lnTo>
                <a:lnTo>
                  <a:pt x="9601" y="0"/>
                </a:lnTo>
                <a:lnTo>
                  <a:pt x="6720" y="1920"/>
                </a:lnTo>
                <a:lnTo>
                  <a:pt x="6720" y="9601"/>
                </a:lnTo>
                <a:close/>
              </a:path>
              <a:path w="9601" h="27843">
                <a:moveTo>
                  <a:pt x="7680" y="-17282"/>
                </a:moveTo>
                <a:lnTo>
                  <a:pt x="4800" y="-15361"/>
                </a:lnTo>
                <a:lnTo>
                  <a:pt x="2880" y="-13441"/>
                </a:lnTo>
                <a:lnTo>
                  <a:pt x="1920" y="-11521"/>
                </a:lnTo>
                <a:lnTo>
                  <a:pt x="1920" y="-6720"/>
                </a:lnTo>
                <a:lnTo>
                  <a:pt x="2880" y="-5760"/>
                </a:lnTo>
                <a:lnTo>
                  <a:pt x="2880" y="-4800"/>
                </a:lnTo>
                <a:lnTo>
                  <a:pt x="6720" y="-4800"/>
                </a:lnTo>
                <a:lnTo>
                  <a:pt x="7680" y="-5760"/>
                </a:lnTo>
                <a:lnTo>
                  <a:pt x="7680" y="-6720"/>
                </a:lnTo>
                <a:lnTo>
                  <a:pt x="8641" y="-7680"/>
                </a:lnTo>
                <a:lnTo>
                  <a:pt x="8641" y="-13441"/>
                </a:lnTo>
                <a:lnTo>
                  <a:pt x="9601" y="-14401"/>
                </a:lnTo>
                <a:lnTo>
                  <a:pt x="10561" y="-15361"/>
                </a:lnTo>
                <a:lnTo>
                  <a:pt x="18242" y="-15361"/>
                </a:lnTo>
                <a:lnTo>
                  <a:pt x="19202" y="-13441"/>
                </a:lnTo>
                <a:lnTo>
                  <a:pt x="20162" y="-12481"/>
                </a:lnTo>
                <a:lnTo>
                  <a:pt x="21122" y="-9601"/>
                </a:lnTo>
                <a:lnTo>
                  <a:pt x="21122" y="-4800"/>
                </a:lnTo>
                <a:lnTo>
                  <a:pt x="14401" y="-1920"/>
                </a:lnTo>
                <a:lnTo>
                  <a:pt x="9601" y="0"/>
                </a:lnTo>
                <a:lnTo>
                  <a:pt x="8641" y="4800"/>
                </a:lnTo>
                <a:lnTo>
                  <a:pt x="9601" y="3840"/>
                </a:lnTo>
                <a:lnTo>
                  <a:pt x="10561" y="2880"/>
                </a:lnTo>
                <a:lnTo>
                  <a:pt x="13441" y="1920"/>
                </a:lnTo>
                <a:lnTo>
                  <a:pt x="14401" y="960"/>
                </a:lnTo>
                <a:lnTo>
                  <a:pt x="17282" y="0"/>
                </a:lnTo>
                <a:lnTo>
                  <a:pt x="21122" y="-1920"/>
                </a:lnTo>
                <a:lnTo>
                  <a:pt x="21122" y="12481"/>
                </a:lnTo>
                <a:lnTo>
                  <a:pt x="17282" y="15361"/>
                </a:lnTo>
                <a:lnTo>
                  <a:pt x="14401" y="16322"/>
                </a:lnTo>
                <a:lnTo>
                  <a:pt x="11521" y="16322"/>
                </a:lnTo>
                <a:lnTo>
                  <a:pt x="9601" y="15361"/>
                </a:lnTo>
                <a:lnTo>
                  <a:pt x="8641" y="14401"/>
                </a:lnTo>
                <a:lnTo>
                  <a:pt x="7680" y="13441"/>
                </a:lnTo>
                <a:lnTo>
                  <a:pt x="6720" y="11521"/>
                </a:lnTo>
                <a:lnTo>
                  <a:pt x="6720" y="1920"/>
                </a:lnTo>
                <a:lnTo>
                  <a:pt x="3840" y="2880"/>
                </a:lnTo>
                <a:lnTo>
                  <a:pt x="1920" y="4800"/>
                </a:lnTo>
                <a:lnTo>
                  <a:pt x="960" y="6720"/>
                </a:lnTo>
                <a:lnTo>
                  <a:pt x="0" y="7680"/>
                </a:lnTo>
                <a:lnTo>
                  <a:pt x="0" y="14401"/>
                </a:lnTo>
                <a:lnTo>
                  <a:pt x="960" y="16322"/>
                </a:lnTo>
                <a:lnTo>
                  <a:pt x="2880" y="18242"/>
                </a:lnTo>
                <a:lnTo>
                  <a:pt x="3840" y="20162"/>
                </a:lnTo>
                <a:lnTo>
                  <a:pt x="6720" y="21122"/>
                </a:lnTo>
                <a:lnTo>
                  <a:pt x="12481" y="21122"/>
                </a:lnTo>
                <a:lnTo>
                  <a:pt x="13441" y="20162"/>
                </a:lnTo>
                <a:lnTo>
                  <a:pt x="14401" y="19202"/>
                </a:lnTo>
                <a:lnTo>
                  <a:pt x="17282" y="18242"/>
                </a:lnTo>
                <a:lnTo>
                  <a:pt x="21122" y="15361"/>
                </a:lnTo>
                <a:lnTo>
                  <a:pt x="21122" y="19202"/>
                </a:lnTo>
                <a:lnTo>
                  <a:pt x="22082" y="19202"/>
                </a:lnTo>
                <a:lnTo>
                  <a:pt x="23042" y="20162"/>
                </a:lnTo>
                <a:lnTo>
                  <a:pt x="24002" y="21122"/>
                </a:lnTo>
                <a:lnTo>
                  <a:pt x="27843" y="21122"/>
                </a:lnTo>
                <a:lnTo>
                  <a:pt x="30723" y="19202"/>
                </a:lnTo>
                <a:lnTo>
                  <a:pt x="34564" y="15361"/>
                </a:lnTo>
                <a:lnTo>
                  <a:pt x="34564" y="12481"/>
                </a:lnTo>
                <a:lnTo>
                  <a:pt x="32644" y="14401"/>
                </a:lnTo>
                <a:lnTo>
                  <a:pt x="31683" y="15361"/>
                </a:lnTo>
                <a:lnTo>
                  <a:pt x="30723" y="15361"/>
                </a:lnTo>
                <a:lnTo>
                  <a:pt x="29763" y="16322"/>
                </a:lnTo>
                <a:lnTo>
                  <a:pt x="28803" y="15361"/>
                </a:lnTo>
                <a:lnTo>
                  <a:pt x="27843" y="15361"/>
                </a:lnTo>
                <a:lnTo>
                  <a:pt x="27843" y="-11521"/>
                </a:lnTo>
                <a:lnTo>
                  <a:pt x="26883" y="-12481"/>
                </a:lnTo>
                <a:lnTo>
                  <a:pt x="25923" y="-14401"/>
                </a:lnTo>
                <a:lnTo>
                  <a:pt x="24963" y="-15361"/>
                </a:lnTo>
                <a:lnTo>
                  <a:pt x="23042" y="-16322"/>
                </a:lnTo>
                <a:lnTo>
                  <a:pt x="21122" y="-17282"/>
                </a:lnTo>
                <a:lnTo>
                  <a:pt x="18242" y="-18242"/>
                </a:lnTo>
                <a:lnTo>
                  <a:pt x="10561" y="-18242"/>
                </a:lnTo>
                <a:lnTo>
                  <a:pt x="7680" y="-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0" name="object 620"/>
          <p:cNvSpPr/>
          <p:nvPr/>
        </p:nvSpPr>
        <p:spPr>
          <a:xfrm>
            <a:off x="3809405" y="2728965"/>
            <a:ext cx="22067" cy="50886"/>
          </a:xfrm>
          <a:custGeom>
            <a:avLst/>
            <a:gdLst/>
            <a:ahLst/>
            <a:cxnLst/>
            <a:rect l="l" t="t" r="r" b="b"/>
            <a:pathLst>
              <a:path w="22067" h="50886">
                <a:moveTo>
                  <a:pt x="16322" y="46085"/>
                </a:moveTo>
                <a:lnTo>
                  <a:pt x="15361" y="46085"/>
                </a:lnTo>
                <a:lnTo>
                  <a:pt x="14386" y="45125"/>
                </a:lnTo>
                <a:lnTo>
                  <a:pt x="13441" y="45125"/>
                </a:lnTo>
                <a:lnTo>
                  <a:pt x="12481" y="44165"/>
                </a:lnTo>
                <a:lnTo>
                  <a:pt x="12481" y="15361"/>
                </a:lnTo>
                <a:lnTo>
                  <a:pt x="21107" y="15361"/>
                </a:lnTo>
                <a:lnTo>
                  <a:pt x="21107" y="12481"/>
                </a:lnTo>
                <a:lnTo>
                  <a:pt x="12481" y="12481"/>
                </a:lnTo>
                <a:lnTo>
                  <a:pt x="12481" y="0"/>
                </a:lnTo>
                <a:lnTo>
                  <a:pt x="11521" y="0"/>
                </a:lnTo>
                <a:lnTo>
                  <a:pt x="9601" y="2880"/>
                </a:lnTo>
                <a:lnTo>
                  <a:pt x="8641" y="4800"/>
                </a:lnTo>
                <a:lnTo>
                  <a:pt x="8641" y="5760"/>
                </a:lnTo>
                <a:lnTo>
                  <a:pt x="6720" y="7680"/>
                </a:lnTo>
                <a:lnTo>
                  <a:pt x="5760" y="9601"/>
                </a:lnTo>
                <a:lnTo>
                  <a:pt x="3840" y="11521"/>
                </a:lnTo>
                <a:lnTo>
                  <a:pt x="2880" y="12481"/>
                </a:lnTo>
                <a:lnTo>
                  <a:pt x="960" y="13441"/>
                </a:lnTo>
                <a:lnTo>
                  <a:pt x="0" y="14401"/>
                </a:lnTo>
                <a:lnTo>
                  <a:pt x="0" y="15361"/>
                </a:lnTo>
                <a:lnTo>
                  <a:pt x="5760" y="15361"/>
                </a:lnTo>
                <a:lnTo>
                  <a:pt x="5760" y="45125"/>
                </a:lnTo>
                <a:lnTo>
                  <a:pt x="6720" y="47045"/>
                </a:lnTo>
                <a:lnTo>
                  <a:pt x="6720" y="48006"/>
                </a:lnTo>
                <a:lnTo>
                  <a:pt x="7680" y="48966"/>
                </a:lnTo>
                <a:lnTo>
                  <a:pt x="8641" y="49926"/>
                </a:lnTo>
                <a:lnTo>
                  <a:pt x="10561" y="49926"/>
                </a:lnTo>
                <a:lnTo>
                  <a:pt x="11521" y="50886"/>
                </a:lnTo>
                <a:lnTo>
                  <a:pt x="14386" y="50886"/>
                </a:lnTo>
                <a:lnTo>
                  <a:pt x="16322" y="49926"/>
                </a:lnTo>
                <a:lnTo>
                  <a:pt x="18227" y="48966"/>
                </a:lnTo>
                <a:lnTo>
                  <a:pt x="20162" y="47045"/>
                </a:lnTo>
                <a:lnTo>
                  <a:pt x="21107" y="45125"/>
                </a:lnTo>
                <a:lnTo>
                  <a:pt x="22067" y="42245"/>
                </a:lnTo>
                <a:lnTo>
                  <a:pt x="21107" y="42245"/>
                </a:lnTo>
                <a:lnTo>
                  <a:pt x="20162" y="44165"/>
                </a:lnTo>
                <a:lnTo>
                  <a:pt x="19202" y="44165"/>
                </a:lnTo>
                <a:lnTo>
                  <a:pt x="18227" y="45125"/>
                </a:lnTo>
                <a:lnTo>
                  <a:pt x="18227" y="46085"/>
                </a:lnTo>
                <a:lnTo>
                  <a:pt x="16322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1" name="object 621"/>
          <p:cNvSpPr/>
          <p:nvPr/>
        </p:nvSpPr>
        <p:spPr>
          <a:xfrm>
            <a:off x="3839154" y="2721284"/>
            <a:ext cx="8641" cy="7680"/>
          </a:xfrm>
          <a:custGeom>
            <a:avLst/>
            <a:gdLst/>
            <a:ahLst/>
            <a:cxnLst/>
            <a:rect l="l" t="t" r="r" b="b"/>
            <a:pathLst>
              <a:path w="8641" h="7680">
                <a:moveTo>
                  <a:pt x="2880" y="0"/>
                </a:moveTo>
                <a:lnTo>
                  <a:pt x="1920" y="0"/>
                </a:lnTo>
                <a:lnTo>
                  <a:pt x="1920" y="960"/>
                </a:lnTo>
                <a:lnTo>
                  <a:pt x="975" y="1920"/>
                </a:lnTo>
                <a:lnTo>
                  <a:pt x="0" y="2880"/>
                </a:lnTo>
                <a:lnTo>
                  <a:pt x="0" y="4800"/>
                </a:lnTo>
                <a:lnTo>
                  <a:pt x="975" y="5760"/>
                </a:lnTo>
                <a:lnTo>
                  <a:pt x="1920" y="6720"/>
                </a:lnTo>
                <a:lnTo>
                  <a:pt x="1920" y="7680"/>
                </a:lnTo>
                <a:lnTo>
                  <a:pt x="6720" y="7680"/>
                </a:lnTo>
                <a:lnTo>
                  <a:pt x="7680" y="6720"/>
                </a:lnTo>
                <a:lnTo>
                  <a:pt x="8641" y="5760"/>
                </a:lnTo>
                <a:lnTo>
                  <a:pt x="8641" y="1920"/>
                </a:lnTo>
                <a:lnTo>
                  <a:pt x="7680" y="960"/>
                </a:lnTo>
                <a:lnTo>
                  <a:pt x="6720" y="0"/>
                </a:lnTo>
                <a:lnTo>
                  <a:pt x="28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2" name="object 622"/>
          <p:cNvSpPr/>
          <p:nvPr/>
        </p:nvSpPr>
        <p:spPr>
          <a:xfrm>
            <a:off x="3834353" y="2740487"/>
            <a:ext cx="18242" cy="38404"/>
          </a:xfrm>
          <a:custGeom>
            <a:avLst/>
            <a:gdLst/>
            <a:ahLst/>
            <a:cxnLst/>
            <a:rect l="l" t="t" r="r" b="b"/>
            <a:pathLst>
              <a:path w="18242" h="38404">
                <a:moveTo>
                  <a:pt x="10561" y="0"/>
                </a:moveTo>
                <a:lnTo>
                  <a:pt x="0" y="4800"/>
                </a:lnTo>
                <a:lnTo>
                  <a:pt x="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75" y="6720"/>
                </a:lnTo>
                <a:lnTo>
                  <a:pt x="5775" y="34564"/>
                </a:lnTo>
                <a:lnTo>
                  <a:pt x="4800" y="35524"/>
                </a:lnTo>
                <a:lnTo>
                  <a:pt x="4800" y="36484"/>
                </a:lnTo>
                <a:lnTo>
                  <a:pt x="2895" y="36484"/>
                </a:lnTo>
                <a:lnTo>
                  <a:pt x="1935" y="37444"/>
                </a:lnTo>
                <a:lnTo>
                  <a:pt x="0" y="37444"/>
                </a:lnTo>
                <a:lnTo>
                  <a:pt x="0" y="38404"/>
                </a:lnTo>
                <a:lnTo>
                  <a:pt x="18242" y="38404"/>
                </a:lnTo>
                <a:lnTo>
                  <a:pt x="18242" y="37444"/>
                </a:lnTo>
                <a:lnTo>
                  <a:pt x="16322" y="37444"/>
                </a:lnTo>
                <a:lnTo>
                  <a:pt x="15361" y="36484"/>
                </a:lnTo>
                <a:lnTo>
                  <a:pt x="14401" y="36484"/>
                </a:lnTo>
                <a:lnTo>
                  <a:pt x="13441" y="35524"/>
                </a:lnTo>
                <a:lnTo>
                  <a:pt x="13441" y="34564"/>
                </a:lnTo>
                <a:lnTo>
                  <a:pt x="12481" y="33604"/>
                </a:lnTo>
                <a:lnTo>
                  <a:pt x="12481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3" name="object 623"/>
          <p:cNvSpPr/>
          <p:nvPr/>
        </p:nvSpPr>
        <p:spPr>
          <a:xfrm>
            <a:off x="3857396" y="2740487"/>
            <a:ext cx="36484" cy="39364"/>
          </a:xfrm>
          <a:custGeom>
            <a:avLst/>
            <a:gdLst/>
            <a:ahLst/>
            <a:cxnLst/>
            <a:rect l="l" t="t" r="r" b="b"/>
            <a:pathLst>
              <a:path w="36484" h="39364">
                <a:moveTo>
                  <a:pt x="0" y="20162"/>
                </a:moveTo>
                <a:lnTo>
                  <a:pt x="0" y="24963"/>
                </a:lnTo>
                <a:lnTo>
                  <a:pt x="1920" y="28803"/>
                </a:lnTo>
                <a:lnTo>
                  <a:pt x="4800" y="32644"/>
                </a:lnTo>
                <a:lnTo>
                  <a:pt x="7680" y="37444"/>
                </a:lnTo>
                <a:lnTo>
                  <a:pt x="12481" y="39364"/>
                </a:lnTo>
                <a:lnTo>
                  <a:pt x="18242" y="39364"/>
                </a:lnTo>
                <a:lnTo>
                  <a:pt x="13441" y="34564"/>
                </a:lnTo>
                <a:lnTo>
                  <a:pt x="11521" y="30723"/>
                </a:lnTo>
                <a:lnTo>
                  <a:pt x="8641" y="26883"/>
                </a:lnTo>
                <a:lnTo>
                  <a:pt x="7680" y="22082"/>
                </a:lnTo>
                <a:lnTo>
                  <a:pt x="7680" y="13441"/>
                </a:lnTo>
                <a:lnTo>
                  <a:pt x="8641" y="10561"/>
                </a:lnTo>
                <a:lnTo>
                  <a:pt x="9601" y="8641"/>
                </a:lnTo>
                <a:lnTo>
                  <a:pt x="10561" y="6720"/>
                </a:lnTo>
                <a:lnTo>
                  <a:pt x="11521" y="4800"/>
                </a:lnTo>
                <a:lnTo>
                  <a:pt x="12481" y="3840"/>
                </a:lnTo>
                <a:lnTo>
                  <a:pt x="14401" y="2880"/>
                </a:lnTo>
                <a:lnTo>
                  <a:pt x="20162" y="2880"/>
                </a:lnTo>
                <a:lnTo>
                  <a:pt x="23042" y="3840"/>
                </a:lnTo>
                <a:lnTo>
                  <a:pt x="24963" y="6720"/>
                </a:lnTo>
                <a:lnTo>
                  <a:pt x="27843" y="10561"/>
                </a:lnTo>
                <a:lnTo>
                  <a:pt x="28803" y="15361"/>
                </a:lnTo>
                <a:lnTo>
                  <a:pt x="28803" y="27843"/>
                </a:lnTo>
                <a:lnTo>
                  <a:pt x="27843" y="31683"/>
                </a:lnTo>
                <a:lnTo>
                  <a:pt x="27843" y="37444"/>
                </a:lnTo>
                <a:lnTo>
                  <a:pt x="30723" y="35524"/>
                </a:lnTo>
                <a:lnTo>
                  <a:pt x="32644" y="32644"/>
                </a:lnTo>
                <a:lnTo>
                  <a:pt x="34564" y="29763"/>
                </a:lnTo>
                <a:lnTo>
                  <a:pt x="35524" y="25923"/>
                </a:lnTo>
                <a:lnTo>
                  <a:pt x="36484" y="22082"/>
                </a:lnTo>
                <a:lnTo>
                  <a:pt x="36484" y="14401"/>
                </a:lnTo>
                <a:lnTo>
                  <a:pt x="34564" y="10561"/>
                </a:lnTo>
                <a:lnTo>
                  <a:pt x="31683" y="6720"/>
                </a:lnTo>
                <a:lnTo>
                  <a:pt x="28803" y="1920"/>
                </a:lnTo>
                <a:lnTo>
                  <a:pt x="24002" y="0"/>
                </a:lnTo>
                <a:lnTo>
                  <a:pt x="15361" y="0"/>
                </a:lnTo>
                <a:lnTo>
                  <a:pt x="12481" y="960"/>
                </a:lnTo>
                <a:lnTo>
                  <a:pt x="9601" y="2880"/>
                </a:lnTo>
                <a:lnTo>
                  <a:pt x="6720" y="3840"/>
                </a:lnTo>
                <a:lnTo>
                  <a:pt x="4800" y="6720"/>
                </a:lnTo>
                <a:lnTo>
                  <a:pt x="2880" y="9601"/>
                </a:lnTo>
                <a:lnTo>
                  <a:pt x="960" y="13441"/>
                </a:lnTo>
                <a:lnTo>
                  <a:pt x="0" y="16322"/>
                </a:lnTo>
                <a:lnTo>
                  <a:pt x="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4" name="object 624"/>
          <p:cNvSpPr/>
          <p:nvPr/>
        </p:nvSpPr>
        <p:spPr>
          <a:xfrm>
            <a:off x="3870838" y="2772171"/>
            <a:ext cx="14401" cy="7680"/>
          </a:xfrm>
          <a:custGeom>
            <a:avLst/>
            <a:gdLst/>
            <a:ahLst/>
            <a:cxnLst/>
            <a:rect l="l" t="t" r="r" b="b"/>
            <a:pathLst>
              <a:path w="14401" h="7680">
                <a:moveTo>
                  <a:pt x="14401" y="0"/>
                </a:moveTo>
                <a:lnTo>
                  <a:pt x="12481" y="1920"/>
                </a:lnTo>
                <a:lnTo>
                  <a:pt x="11521" y="3840"/>
                </a:lnTo>
                <a:lnTo>
                  <a:pt x="8641" y="4800"/>
                </a:lnTo>
                <a:lnTo>
                  <a:pt x="2880" y="4800"/>
                </a:lnTo>
                <a:lnTo>
                  <a:pt x="0" y="2880"/>
                </a:lnTo>
                <a:lnTo>
                  <a:pt x="4800" y="7680"/>
                </a:lnTo>
                <a:lnTo>
                  <a:pt x="7680" y="7680"/>
                </a:lnTo>
                <a:lnTo>
                  <a:pt x="11521" y="6720"/>
                </a:lnTo>
                <a:lnTo>
                  <a:pt x="14401" y="5760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5" name="object 625"/>
          <p:cNvSpPr/>
          <p:nvPr/>
        </p:nvSpPr>
        <p:spPr>
          <a:xfrm>
            <a:off x="3897721" y="2740487"/>
            <a:ext cx="40325" cy="38404"/>
          </a:xfrm>
          <a:custGeom>
            <a:avLst/>
            <a:gdLst/>
            <a:ahLst/>
            <a:cxnLst/>
            <a:rect l="l" t="t" r="r" b="b"/>
            <a:pathLst>
              <a:path w="40325" h="38404">
                <a:moveTo>
                  <a:pt x="34549" y="8641"/>
                </a:moveTo>
                <a:lnTo>
                  <a:pt x="33604" y="6720"/>
                </a:lnTo>
                <a:lnTo>
                  <a:pt x="33604" y="3840"/>
                </a:lnTo>
                <a:lnTo>
                  <a:pt x="31668" y="2880"/>
                </a:lnTo>
                <a:lnTo>
                  <a:pt x="30708" y="1920"/>
                </a:lnTo>
                <a:lnTo>
                  <a:pt x="28803" y="0"/>
                </a:lnTo>
                <a:lnTo>
                  <a:pt x="21122" y="0"/>
                </a:lnTo>
                <a:lnTo>
                  <a:pt x="17282" y="2880"/>
                </a:lnTo>
                <a:lnTo>
                  <a:pt x="12481" y="7680"/>
                </a:lnTo>
                <a:lnTo>
                  <a:pt x="12481" y="0"/>
                </a:lnTo>
                <a:lnTo>
                  <a:pt x="10561" y="0"/>
                </a:lnTo>
                <a:lnTo>
                  <a:pt x="0" y="4800"/>
                </a:lnTo>
                <a:lnTo>
                  <a:pt x="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34564"/>
                </a:lnTo>
                <a:lnTo>
                  <a:pt x="4800" y="35524"/>
                </a:lnTo>
                <a:lnTo>
                  <a:pt x="3840" y="36484"/>
                </a:lnTo>
                <a:lnTo>
                  <a:pt x="2880" y="37444"/>
                </a:lnTo>
                <a:lnTo>
                  <a:pt x="0" y="37444"/>
                </a:lnTo>
                <a:lnTo>
                  <a:pt x="0" y="38404"/>
                </a:lnTo>
                <a:lnTo>
                  <a:pt x="19202" y="38404"/>
                </a:lnTo>
                <a:lnTo>
                  <a:pt x="19202" y="37444"/>
                </a:lnTo>
                <a:lnTo>
                  <a:pt x="16322" y="37444"/>
                </a:lnTo>
                <a:lnTo>
                  <a:pt x="15361" y="36484"/>
                </a:lnTo>
                <a:lnTo>
                  <a:pt x="14401" y="36484"/>
                </a:lnTo>
                <a:lnTo>
                  <a:pt x="13441" y="35524"/>
                </a:lnTo>
                <a:lnTo>
                  <a:pt x="13441" y="34564"/>
                </a:lnTo>
                <a:lnTo>
                  <a:pt x="12481" y="34564"/>
                </a:lnTo>
                <a:lnTo>
                  <a:pt x="12481" y="10561"/>
                </a:lnTo>
                <a:lnTo>
                  <a:pt x="16322" y="6720"/>
                </a:lnTo>
                <a:lnTo>
                  <a:pt x="19202" y="4800"/>
                </a:lnTo>
                <a:lnTo>
                  <a:pt x="24963" y="4800"/>
                </a:lnTo>
                <a:lnTo>
                  <a:pt x="25923" y="5760"/>
                </a:lnTo>
                <a:lnTo>
                  <a:pt x="26883" y="7680"/>
                </a:lnTo>
                <a:lnTo>
                  <a:pt x="27828" y="8641"/>
                </a:lnTo>
                <a:lnTo>
                  <a:pt x="27828" y="34564"/>
                </a:lnTo>
                <a:lnTo>
                  <a:pt x="26883" y="35524"/>
                </a:lnTo>
                <a:lnTo>
                  <a:pt x="26883" y="36484"/>
                </a:lnTo>
                <a:lnTo>
                  <a:pt x="25923" y="36484"/>
                </a:lnTo>
                <a:lnTo>
                  <a:pt x="24963" y="37444"/>
                </a:lnTo>
                <a:lnTo>
                  <a:pt x="22082" y="37444"/>
                </a:lnTo>
                <a:lnTo>
                  <a:pt x="22082" y="38404"/>
                </a:lnTo>
                <a:lnTo>
                  <a:pt x="40325" y="38404"/>
                </a:lnTo>
                <a:lnTo>
                  <a:pt x="40325" y="37444"/>
                </a:lnTo>
                <a:lnTo>
                  <a:pt x="39349" y="37444"/>
                </a:lnTo>
                <a:lnTo>
                  <a:pt x="37444" y="36484"/>
                </a:lnTo>
                <a:lnTo>
                  <a:pt x="36484" y="36484"/>
                </a:lnTo>
                <a:lnTo>
                  <a:pt x="35509" y="35524"/>
                </a:lnTo>
                <a:lnTo>
                  <a:pt x="35509" y="33604"/>
                </a:lnTo>
                <a:lnTo>
                  <a:pt x="34549" y="32644"/>
                </a:lnTo>
                <a:lnTo>
                  <a:pt x="34549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6" name="object 626"/>
          <p:cNvSpPr/>
          <p:nvPr/>
        </p:nvSpPr>
        <p:spPr>
          <a:xfrm>
            <a:off x="3416777" y="2654091"/>
            <a:ext cx="55671" cy="54711"/>
          </a:xfrm>
          <a:custGeom>
            <a:avLst/>
            <a:gdLst/>
            <a:ahLst/>
            <a:cxnLst/>
            <a:rect l="l" t="t" r="r" b="b"/>
            <a:pathLst>
              <a:path w="55671" h="54711">
                <a:moveTo>
                  <a:pt x="24002" y="54711"/>
                </a:moveTo>
                <a:lnTo>
                  <a:pt x="19187" y="51831"/>
                </a:lnTo>
                <a:lnTo>
                  <a:pt x="15346" y="50871"/>
                </a:lnTo>
                <a:lnTo>
                  <a:pt x="15346" y="3840"/>
                </a:lnTo>
                <a:lnTo>
                  <a:pt x="18242" y="2880"/>
                </a:lnTo>
                <a:lnTo>
                  <a:pt x="30708" y="2880"/>
                </a:lnTo>
                <a:lnTo>
                  <a:pt x="35524" y="4800"/>
                </a:lnTo>
                <a:lnTo>
                  <a:pt x="40309" y="9601"/>
                </a:lnTo>
                <a:lnTo>
                  <a:pt x="44150" y="13441"/>
                </a:lnTo>
                <a:lnTo>
                  <a:pt x="46070" y="20162"/>
                </a:lnTo>
                <a:lnTo>
                  <a:pt x="46070" y="35524"/>
                </a:lnTo>
                <a:lnTo>
                  <a:pt x="44150" y="41269"/>
                </a:lnTo>
                <a:lnTo>
                  <a:pt x="40309" y="45110"/>
                </a:lnTo>
                <a:lnTo>
                  <a:pt x="39096" y="52387"/>
                </a:lnTo>
                <a:lnTo>
                  <a:pt x="48950" y="46085"/>
                </a:lnTo>
                <a:lnTo>
                  <a:pt x="53751" y="41269"/>
                </a:lnTo>
                <a:lnTo>
                  <a:pt x="55671" y="34564"/>
                </a:lnTo>
                <a:lnTo>
                  <a:pt x="55671" y="21122"/>
                </a:lnTo>
                <a:lnTo>
                  <a:pt x="54711" y="16322"/>
                </a:lnTo>
                <a:lnTo>
                  <a:pt x="51831" y="11521"/>
                </a:lnTo>
                <a:lnTo>
                  <a:pt x="48950" y="7680"/>
                </a:lnTo>
                <a:lnTo>
                  <a:pt x="45110" y="3840"/>
                </a:lnTo>
                <a:lnTo>
                  <a:pt x="41269" y="2880"/>
                </a:lnTo>
                <a:lnTo>
                  <a:pt x="36469" y="960"/>
                </a:lnTo>
                <a:lnTo>
                  <a:pt x="30708" y="0"/>
                </a:lnTo>
                <a:lnTo>
                  <a:pt x="0" y="0"/>
                </a:lnTo>
                <a:lnTo>
                  <a:pt x="0" y="960"/>
                </a:lnTo>
                <a:lnTo>
                  <a:pt x="3840" y="960"/>
                </a:lnTo>
                <a:lnTo>
                  <a:pt x="5760" y="1920"/>
                </a:lnTo>
                <a:lnTo>
                  <a:pt x="6720" y="2880"/>
                </a:lnTo>
                <a:lnTo>
                  <a:pt x="7680" y="3840"/>
                </a:lnTo>
                <a:lnTo>
                  <a:pt x="7680" y="50871"/>
                </a:lnTo>
                <a:lnTo>
                  <a:pt x="6720" y="51831"/>
                </a:lnTo>
                <a:lnTo>
                  <a:pt x="5760" y="52791"/>
                </a:lnTo>
                <a:lnTo>
                  <a:pt x="3840" y="53751"/>
                </a:lnTo>
                <a:lnTo>
                  <a:pt x="0" y="53751"/>
                </a:lnTo>
                <a:lnTo>
                  <a:pt x="0" y="54711"/>
                </a:lnTo>
                <a:lnTo>
                  <a:pt x="24002" y="547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7" name="object 627"/>
          <p:cNvSpPr/>
          <p:nvPr/>
        </p:nvSpPr>
        <p:spPr>
          <a:xfrm>
            <a:off x="3435964" y="2699202"/>
            <a:ext cx="21122" cy="9601"/>
          </a:xfrm>
          <a:custGeom>
            <a:avLst/>
            <a:gdLst/>
            <a:ahLst/>
            <a:cxnLst/>
            <a:rect l="l" t="t" r="r" b="b"/>
            <a:pathLst>
              <a:path w="21122" h="9601">
                <a:moveTo>
                  <a:pt x="21122" y="0"/>
                </a:moveTo>
                <a:lnTo>
                  <a:pt x="16337" y="4815"/>
                </a:lnTo>
                <a:lnTo>
                  <a:pt x="11521" y="6720"/>
                </a:lnTo>
                <a:lnTo>
                  <a:pt x="0" y="6720"/>
                </a:lnTo>
                <a:lnTo>
                  <a:pt x="4815" y="9601"/>
                </a:lnTo>
                <a:lnTo>
                  <a:pt x="6104" y="9588"/>
                </a:lnTo>
                <a:lnTo>
                  <a:pt x="19908" y="7276"/>
                </a:lnTo>
                <a:lnTo>
                  <a:pt x="211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8" name="object 628"/>
          <p:cNvSpPr/>
          <p:nvPr/>
        </p:nvSpPr>
        <p:spPr>
          <a:xfrm>
            <a:off x="3478209" y="2670413"/>
            <a:ext cx="34564" cy="39349"/>
          </a:xfrm>
          <a:custGeom>
            <a:avLst/>
            <a:gdLst/>
            <a:ahLst/>
            <a:cxnLst/>
            <a:rect l="l" t="t" r="r" b="b"/>
            <a:pathLst>
              <a:path w="34564" h="39349">
                <a:moveTo>
                  <a:pt x="2880" y="4800"/>
                </a:moveTo>
                <a:lnTo>
                  <a:pt x="1920" y="7680"/>
                </a:lnTo>
                <a:lnTo>
                  <a:pt x="1920" y="11521"/>
                </a:lnTo>
                <a:lnTo>
                  <a:pt x="2880" y="12481"/>
                </a:lnTo>
                <a:lnTo>
                  <a:pt x="3840" y="13426"/>
                </a:lnTo>
                <a:lnTo>
                  <a:pt x="6720" y="13426"/>
                </a:lnTo>
                <a:lnTo>
                  <a:pt x="7680" y="12481"/>
                </a:lnTo>
                <a:lnTo>
                  <a:pt x="8641" y="11521"/>
                </a:lnTo>
                <a:lnTo>
                  <a:pt x="8641" y="5760"/>
                </a:lnTo>
                <a:lnTo>
                  <a:pt x="9601" y="4800"/>
                </a:lnTo>
                <a:lnTo>
                  <a:pt x="10561" y="3840"/>
                </a:lnTo>
                <a:lnTo>
                  <a:pt x="11521" y="2880"/>
                </a:lnTo>
                <a:lnTo>
                  <a:pt x="16322" y="2880"/>
                </a:lnTo>
                <a:lnTo>
                  <a:pt x="18242" y="3840"/>
                </a:lnTo>
                <a:lnTo>
                  <a:pt x="19202" y="4800"/>
                </a:lnTo>
                <a:lnTo>
                  <a:pt x="21122" y="5760"/>
                </a:lnTo>
                <a:lnTo>
                  <a:pt x="21122" y="14401"/>
                </a:lnTo>
                <a:lnTo>
                  <a:pt x="14401" y="16322"/>
                </a:lnTo>
                <a:lnTo>
                  <a:pt x="10561" y="18242"/>
                </a:lnTo>
                <a:lnTo>
                  <a:pt x="8641" y="23987"/>
                </a:lnTo>
                <a:lnTo>
                  <a:pt x="9601" y="22082"/>
                </a:lnTo>
                <a:lnTo>
                  <a:pt x="11521" y="21107"/>
                </a:lnTo>
                <a:lnTo>
                  <a:pt x="13441" y="20147"/>
                </a:lnTo>
                <a:lnTo>
                  <a:pt x="14401" y="19202"/>
                </a:lnTo>
                <a:lnTo>
                  <a:pt x="17282" y="18242"/>
                </a:lnTo>
                <a:lnTo>
                  <a:pt x="21122" y="16322"/>
                </a:lnTo>
                <a:lnTo>
                  <a:pt x="21122" y="30708"/>
                </a:lnTo>
                <a:lnTo>
                  <a:pt x="18242" y="33604"/>
                </a:lnTo>
                <a:lnTo>
                  <a:pt x="15361" y="34549"/>
                </a:lnTo>
                <a:lnTo>
                  <a:pt x="10561" y="34549"/>
                </a:lnTo>
                <a:lnTo>
                  <a:pt x="8641" y="32628"/>
                </a:lnTo>
                <a:lnTo>
                  <a:pt x="7680" y="31668"/>
                </a:lnTo>
                <a:lnTo>
                  <a:pt x="7680" y="20147"/>
                </a:lnTo>
                <a:lnTo>
                  <a:pt x="4800" y="21107"/>
                </a:lnTo>
                <a:lnTo>
                  <a:pt x="2880" y="23042"/>
                </a:lnTo>
                <a:lnTo>
                  <a:pt x="1920" y="24947"/>
                </a:lnTo>
                <a:lnTo>
                  <a:pt x="960" y="26868"/>
                </a:lnTo>
                <a:lnTo>
                  <a:pt x="0" y="27828"/>
                </a:lnTo>
                <a:lnTo>
                  <a:pt x="0" y="32628"/>
                </a:lnTo>
                <a:lnTo>
                  <a:pt x="960" y="35509"/>
                </a:lnTo>
                <a:lnTo>
                  <a:pt x="2880" y="36469"/>
                </a:lnTo>
                <a:lnTo>
                  <a:pt x="4800" y="38389"/>
                </a:lnTo>
                <a:lnTo>
                  <a:pt x="6720" y="39349"/>
                </a:lnTo>
                <a:lnTo>
                  <a:pt x="12481" y="39349"/>
                </a:lnTo>
                <a:lnTo>
                  <a:pt x="14401" y="38389"/>
                </a:lnTo>
                <a:lnTo>
                  <a:pt x="15361" y="38389"/>
                </a:lnTo>
                <a:lnTo>
                  <a:pt x="17282" y="36469"/>
                </a:lnTo>
                <a:lnTo>
                  <a:pt x="21122" y="33604"/>
                </a:lnTo>
                <a:lnTo>
                  <a:pt x="21122" y="35509"/>
                </a:lnTo>
                <a:lnTo>
                  <a:pt x="22082" y="37429"/>
                </a:lnTo>
                <a:lnTo>
                  <a:pt x="22082" y="38389"/>
                </a:lnTo>
                <a:lnTo>
                  <a:pt x="23042" y="39349"/>
                </a:lnTo>
                <a:lnTo>
                  <a:pt x="28803" y="39349"/>
                </a:lnTo>
                <a:lnTo>
                  <a:pt x="31683" y="37429"/>
                </a:lnTo>
                <a:lnTo>
                  <a:pt x="34564" y="33604"/>
                </a:lnTo>
                <a:lnTo>
                  <a:pt x="34564" y="30708"/>
                </a:lnTo>
                <a:lnTo>
                  <a:pt x="32644" y="32628"/>
                </a:lnTo>
                <a:lnTo>
                  <a:pt x="31683" y="33604"/>
                </a:lnTo>
                <a:lnTo>
                  <a:pt x="30723" y="34549"/>
                </a:lnTo>
                <a:lnTo>
                  <a:pt x="28803" y="34549"/>
                </a:lnTo>
                <a:lnTo>
                  <a:pt x="28803" y="33604"/>
                </a:lnTo>
                <a:lnTo>
                  <a:pt x="27843" y="32628"/>
                </a:lnTo>
                <a:lnTo>
                  <a:pt x="27843" y="6720"/>
                </a:lnTo>
                <a:lnTo>
                  <a:pt x="26883" y="5760"/>
                </a:lnTo>
                <a:lnTo>
                  <a:pt x="26883" y="3840"/>
                </a:lnTo>
                <a:lnTo>
                  <a:pt x="24963" y="2880"/>
                </a:lnTo>
                <a:lnTo>
                  <a:pt x="24002" y="1920"/>
                </a:lnTo>
                <a:lnTo>
                  <a:pt x="22082" y="960"/>
                </a:lnTo>
                <a:lnTo>
                  <a:pt x="19202" y="0"/>
                </a:lnTo>
                <a:lnTo>
                  <a:pt x="11521" y="0"/>
                </a:lnTo>
                <a:lnTo>
                  <a:pt x="7680" y="960"/>
                </a:lnTo>
                <a:lnTo>
                  <a:pt x="5760" y="2880"/>
                </a:lnTo>
                <a:lnTo>
                  <a:pt x="288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9" name="object 629"/>
          <p:cNvSpPr/>
          <p:nvPr/>
        </p:nvSpPr>
        <p:spPr>
          <a:xfrm>
            <a:off x="3485890" y="2688656"/>
            <a:ext cx="2880" cy="11521"/>
          </a:xfrm>
          <a:custGeom>
            <a:avLst/>
            <a:gdLst/>
            <a:ahLst/>
            <a:cxnLst/>
            <a:rect l="l" t="t" r="r" b="b"/>
            <a:pathLst>
              <a:path w="2880" h="11521">
                <a:moveTo>
                  <a:pt x="0" y="1905"/>
                </a:moveTo>
                <a:lnTo>
                  <a:pt x="0" y="11521"/>
                </a:lnTo>
                <a:lnTo>
                  <a:pt x="0" y="6705"/>
                </a:lnTo>
                <a:lnTo>
                  <a:pt x="960" y="5745"/>
                </a:lnTo>
                <a:lnTo>
                  <a:pt x="2880" y="0"/>
                </a:lnTo>
                <a:lnTo>
                  <a:pt x="0" y="1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0" name="object 630"/>
          <p:cNvSpPr/>
          <p:nvPr/>
        </p:nvSpPr>
        <p:spPr>
          <a:xfrm>
            <a:off x="3513734" y="2659852"/>
            <a:ext cx="23027" cy="49910"/>
          </a:xfrm>
          <a:custGeom>
            <a:avLst/>
            <a:gdLst/>
            <a:ahLst/>
            <a:cxnLst/>
            <a:rect l="l" t="t" r="r" b="b"/>
            <a:pathLst>
              <a:path w="23027" h="49910">
                <a:moveTo>
                  <a:pt x="22082" y="44165"/>
                </a:moveTo>
                <a:lnTo>
                  <a:pt x="23027" y="42230"/>
                </a:lnTo>
                <a:lnTo>
                  <a:pt x="21122" y="42230"/>
                </a:lnTo>
                <a:lnTo>
                  <a:pt x="20147" y="43190"/>
                </a:lnTo>
                <a:lnTo>
                  <a:pt x="20147" y="44165"/>
                </a:lnTo>
                <a:lnTo>
                  <a:pt x="19202" y="44165"/>
                </a:lnTo>
                <a:lnTo>
                  <a:pt x="18242" y="45110"/>
                </a:lnTo>
                <a:lnTo>
                  <a:pt x="14401" y="45110"/>
                </a:lnTo>
                <a:lnTo>
                  <a:pt x="13441" y="44165"/>
                </a:lnTo>
                <a:lnTo>
                  <a:pt x="13441" y="43190"/>
                </a:lnTo>
                <a:lnTo>
                  <a:pt x="12481" y="41269"/>
                </a:lnTo>
                <a:lnTo>
                  <a:pt x="12481" y="14401"/>
                </a:lnTo>
                <a:lnTo>
                  <a:pt x="21122" y="14401"/>
                </a:lnTo>
                <a:lnTo>
                  <a:pt x="21122" y="11521"/>
                </a:lnTo>
                <a:lnTo>
                  <a:pt x="12481" y="11521"/>
                </a:lnTo>
                <a:lnTo>
                  <a:pt x="12481" y="0"/>
                </a:lnTo>
                <a:lnTo>
                  <a:pt x="11521" y="0"/>
                </a:lnTo>
                <a:lnTo>
                  <a:pt x="10561" y="1920"/>
                </a:lnTo>
                <a:lnTo>
                  <a:pt x="9601" y="3840"/>
                </a:lnTo>
                <a:lnTo>
                  <a:pt x="8641" y="4800"/>
                </a:lnTo>
                <a:lnTo>
                  <a:pt x="7680" y="6720"/>
                </a:lnTo>
                <a:lnTo>
                  <a:pt x="5760" y="8641"/>
                </a:lnTo>
                <a:lnTo>
                  <a:pt x="4800" y="10561"/>
                </a:lnTo>
                <a:lnTo>
                  <a:pt x="2880" y="11521"/>
                </a:lnTo>
                <a:lnTo>
                  <a:pt x="1920" y="12481"/>
                </a:lnTo>
                <a:lnTo>
                  <a:pt x="0" y="13441"/>
                </a:lnTo>
                <a:lnTo>
                  <a:pt x="0" y="14401"/>
                </a:lnTo>
                <a:lnTo>
                  <a:pt x="5760" y="14401"/>
                </a:lnTo>
                <a:lnTo>
                  <a:pt x="5760" y="45110"/>
                </a:lnTo>
                <a:lnTo>
                  <a:pt x="6720" y="46070"/>
                </a:lnTo>
                <a:lnTo>
                  <a:pt x="7680" y="47030"/>
                </a:lnTo>
                <a:lnTo>
                  <a:pt x="8641" y="47990"/>
                </a:lnTo>
                <a:lnTo>
                  <a:pt x="9601" y="48950"/>
                </a:lnTo>
                <a:lnTo>
                  <a:pt x="10561" y="49910"/>
                </a:lnTo>
                <a:lnTo>
                  <a:pt x="15361" y="49910"/>
                </a:lnTo>
                <a:lnTo>
                  <a:pt x="17282" y="48950"/>
                </a:lnTo>
                <a:lnTo>
                  <a:pt x="18242" y="47990"/>
                </a:lnTo>
                <a:lnTo>
                  <a:pt x="20147" y="47030"/>
                </a:lnTo>
                <a:lnTo>
                  <a:pt x="22082" y="441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1" name="object 631"/>
          <p:cNvSpPr/>
          <p:nvPr/>
        </p:nvSpPr>
        <p:spPr>
          <a:xfrm>
            <a:off x="3538697" y="2670413"/>
            <a:ext cx="33588" cy="39349"/>
          </a:xfrm>
          <a:custGeom>
            <a:avLst/>
            <a:gdLst/>
            <a:ahLst/>
            <a:cxnLst/>
            <a:rect l="l" t="t" r="r" b="b"/>
            <a:pathLst>
              <a:path w="33588" h="39349">
                <a:moveTo>
                  <a:pt x="6705" y="960"/>
                </a:moveTo>
                <a:lnTo>
                  <a:pt x="4800" y="2880"/>
                </a:lnTo>
                <a:lnTo>
                  <a:pt x="1905" y="4800"/>
                </a:lnTo>
                <a:lnTo>
                  <a:pt x="960" y="7680"/>
                </a:lnTo>
                <a:lnTo>
                  <a:pt x="960" y="10561"/>
                </a:lnTo>
                <a:lnTo>
                  <a:pt x="1905" y="11521"/>
                </a:lnTo>
                <a:lnTo>
                  <a:pt x="1905" y="12481"/>
                </a:lnTo>
                <a:lnTo>
                  <a:pt x="2865" y="13426"/>
                </a:lnTo>
                <a:lnTo>
                  <a:pt x="6705" y="13426"/>
                </a:lnTo>
                <a:lnTo>
                  <a:pt x="6705" y="12481"/>
                </a:lnTo>
                <a:lnTo>
                  <a:pt x="7680" y="11521"/>
                </a:lnTo>
                <a:lnTo>
                  <a:pt x="7680" y="5760"/>
                </a:lnTo>
                <a:lnTo>
                  <a:pt x="8625" y="4800"/>
                </a:lnTo>
                <a:lnTo>
                  <a:pt x="9585" y="3840"/>
                </a:lnTo>
                <a:lnTo>
                  <a:pt x="10546" y="2880"/>
                </a:lnTo>
                <a:lnTo>
                  <a:pt x="16306" y="2880"/>
                </a:lnTo>
                <a:lnTo>
                  <a:pt x="17266" y="3840"/>
                </a:lnTo>
                <a:lnTo>
                  <a:pt x="19187" y="4800"/>
                </a:lnTo>
                <a:lnTo>
                  <a:pt x="20147" y="5760"/>
                </a:lnTo>
                <a:lnTo>
                  <a:pt x="21107" y="8641"/>
                </a:lnTo>
                <a:lnTo>
                  <a:pt x="21107" y="14401"/>
                </a:lnTo>
                <a:lnTo>
                  <a:pt x="14386" y="16322"/>
                </a:lnTo>
                <a:lnTo>
                  <a:pt x="9585" y="18242"/>
                </a:lnTo>
                <a:lnTo>
                  <a:pt x="7680" y="23987"/>
                </a:lnTo>
                <a:lnTo>
                  <a:pt x="8625" y="22082"/>
                </a:lnTo>
                <a:lnTo>
                  <a:pt x="10546" y="21107"/>
                </a:lnTo>
                <a:lnTo>
                  <a:pt x="12466" y="20147"/>
                </a:lnTo>
                <a:lnTo>
                  <a:pt x="14386" y="19202"/>
                </a:lnTo>
                <a:lnTo>
                  <a:pt x="16306" y="18242"/>
                </a:lnTo>
                <a:lnTo>
                  <a:pt x="21107" y="16322"/>
                </a:lnTo>
                <a:lnTo>
                  <a:pt x="21107" y="30708"/>
                </a:lnTo>
                <a:lnTo>
                  <a:pt x="17266" y="33604"/>
                </a:lnTo>
                <a:lnTo>
                  <a:pt x="14386" y="34549"/>
                </a:lnTo>
                <a:lnTo>
                  <a:pt x="9585" y="34549"/>
                </a:lnTo>
                <a:lnTo>
                  <a:pt x="8625" y="32628"/>
                </a:lnTo>
                <a:lnTo>
                  <a:pt x="7680" y="31668"/>
                </a:lnTo>
                <a:lnTo>
                  <a:pt x="6705" y="29763"/>
                </a:lnTo>
                <a:lnTo>
                  <a:pt x="6705" y="20147"/>
                </a:lnTo>
                <a:lnTo>
                  <a:pt x="3840" y="21107"/>
                </a:lnTo>
                <a:lnTo>
                  <a:pt x="1905" y="23042"/>
                </a:lnTo>
                <a:lnTo>
                  <a:pt x="960" y="24947"/>
                </a:lnTo>
                <a:lnTo>
                  <a:pt x="0" y="26868"/>
                </a:lnTo>
                <a:lnTo>
                  <a:pt x="0" y="32628"/>
                </a:lnTo>
                <a:lnTo>
                  <a:pt x="960" y="35509"/>
                </a:lnTo>
                <a:lnTo>
                  <a:pt x="1905" y="36469"/>
                </a:lnTo>
                <a:lnTo>
                  <a:pt x="3840" y="38389"/>
                </a:lnTo>
                <a:lnTo>
                  <a:pt x="5745" y="39349"/>
                </a:lnTo>
                <a:lnTo>
                  <a:pt x="11521" y="39349"/>
                </a:lnTo>
                <a:lnTo>
                  <a:pt x="13426" y="38389"/>
                </a:lnTo>
                <a:lnTo>
                  <a:pt x="14386" y="38389"/>
                </a:lnTo>
                <a:lnTo>
                  <a:pt x="17266" y="36469"/>
                </a:lnTo>
                <a:lnTo>
                  <a:pt x="21107" y="33604"/>
                </a:lnTo>
                <a:lnTo>
                  <a:pt x="21107" y="37429"/>
                </a:lnTo>
                <a:lnTo>
                  <a:pt x="22067" y="38389"/>
                </a:lnTo>
                <a:lnTo>
                  <a:pt x="23027" y="39349"/>
                </a:lnTo>
                <a:lnTo>
                  <a:pt x="27828" y="39349"/>
                </a:lnTo>
                <a:lnTo>
                  <a:pt x="30708" y="37429"/>
                </a:lnTo>
                <a:lnTo>
                  <a:pt x="33588" y="33604"/>
                </a:lnTo>
                <a:lnTo>
                  <a:pt x="33588" y="30708"/>
                </a:lnTo>
                <a:lnTo>
                  <a:pt x="32628" y="32628"/>
                </a:lnTo>
                <a:lnTo>
                  <a:pt x="30708" y="33604"/>
                </a:lnTo>
                <a:lnTo>
                  <a:pt x="30708" y="34549"/>
                </a:lnTo>
                <a:lnTo>
                  <a:pt x="28788" y="34549"/>
                </a:lnTo>
                <a:lnTo>
                  <a:pt x="28788" y="33604"/>
                </a:lnTo>
                <a:lnTo>
                  <a:pt x="27828" y="33604"/>
                </a:lnTo>
                <a:lnTo>
                  <a:pt x="27828" y="9601"/>
                </a:lnTo>
                <a:lnTo>
                  <a:pt x="26868" y="6720"/>
                </a:lnTo>
                <a:lnTo>
                  <a:pt x="26868" y="5760"/>
                </a:lnTo>
                <a:lnTo>
                  <a:pt x="25908" y="3840"/>
                </a:lnTo>
                <a:lnTo>
                  <a:pt x="24947" y="2880"/>
                </a:lnTo>
                <a:lnTo>
                  <a:pt x="23027" y="1920"/>
                </a:lnTo>
                <a:lnTo>
                  <a:pt x="21107" y="960"/>
                </a:lnTo>
                <a:lnTo>
                  <a:pt x="18242" y="0"/>
                </a:lnTo>
                <a:lnTo>
                  <a:pt x="10546" y="0"/>
                </a:lnTo>
                <a:lnTo>
                  <a:pt x="6705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2" name="object 632"/>
          <p:cNvSpPr/>
          <p:nvPr/>
        </p:nvSpPr>
        <p:spPr>
          <a:xfrm>
            <a:off x="3545403" y="2688656"/>
            <a:ext cx="2880" cy="9585"/>
          </a:xfrm>
          <a:custGeom>
            <a:avLst/>
            <a:gdLst/>
            <a:ahLst/>
            <a:cxnLst/>
            <a:rect l="l" t="t" r="r" b="b"/>
            <a:pathLst>
              <a:path w="2880" h="9585">
                <a:moveTo>
                  <a:pt x="0" y="1905"/>
                </a:moveTo>
                <a:lnTo>
                  <a:pt x="0" y="9585"/>
                </a:lnTo>
                <a:lnTo>
                  <a:pt x="0" y="6705"/>
                </a:lnTo>
                <a:lnTo>
                  <a:pt x="975" y="5745"/>
                </a:lnTo>
                <a:lnTo>
                  <a:pt x="2880" y="0"/>
                </a:lnTo>
                <a:lnTo>
                  <a:pt x="0" y="1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3" name="object 633"/>
          <p:cNvSpPr/>
          <p:nvPr/>
        </p:nvSpPr>
        <p:spPr>
          <a:xfrm>
            <a:off x="3595329" y="2657932"/>
            <a:ext cx="24002" cy="50871"/>
          </a:xfrm>
          <a:custGeom>
            <a:avLst/>
            <a:gdLst/>
            <a:ahLst/>
            <a:cxnLst/>
            <a:rect l="l" t="t" r="r" b="b"/>
            <a:pathLst>
              <a:path w="24002" h="50871">
                <a:moveTo>
                  <a:pt x="21122" y="24002"/>
                </a:moveTo>
                <a:lnTo>
                  <a:pt x="20162" y="24002"/>
                </a:lnTo>
                <a:lnTo>
                  <a:pt x="18242" y="23042"/>
                </a:lnTo>
                <a:lnTo>
                  <a:pt x="15361" y="23042"/>
                </a:lnTo>
                <a:lnTo>
                  <a:pt x="15361" y="0"/>
                </a:lnTo>
                <a:lnTo>
                  <a:pt x="7680" y="0"/>
                </a:lnTo>
                <a:lnTo>
                  <a:pt x="7680" y="47030"/>
                </a:lnTo>
                <a:lnTo>
                  <a:pt x="6720" y="47030"/>
                </a:lnTo>
                <a:lnTo>
                  <a:pt x="5760" y="48950"/>
                </a:lnTo>
                <a:lnTo>
                  <a:pt x="4800" y="49910"/>
                </a:lnTo>
                <a:lnTo>
                  <a:pt x="0" y="49910"/>
                </a:lnTo>
                <a:lnTo>
                  <a:pt x="0" y="50871"/>
                </a:lnTo>
                <a:lnTo>
                  <a:pt x="24002" y="50871"/>
                </a:lnTo>
                <a:lnTo>
                  <a:pt x="24002" y="49910"/>
                </a:lnTo>
                <a:lnTo>
                  <a:pt x="19202" y="49910"/>
                </a:lnTo>
                <a:lnTo>
                  <a:pt x="18242" y="48950"/>
                </a:lnTo>
                <a:lnTo>
                  <a:pt x="17282" y="47990"/>
                </a:lnTo>
                <a:lnTo>
                  <a:pt x="16322" y="47030"/>
                </a:lnTo>
                <a:lnTo>
                  <a:pt x="15361" y="45110"/>
                </a:lnTo>
                <a:lnTo>
                  <a:pt x="15361" y="24963"/>
                </a:lnTo>
                <a:lnTo>
                  <a:pt x="17282" y="25907"/>
                </a:lnTo>
                <a:lnTo>
                  <a:pt x="22082" y="25907"/>
                </a:lnTo>
                <a:lnTo>
                  <a:pt x="22082" y="24002"/>
                </a:lnTo>
                <a:lnTo>
                  <a:pt x="21122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4" name="object 634"/>
          <p:cNvSpPr/>
          <p:nvPr/>
        </p:nvSpPr>
        <p:spPr>
          <a:xfrm>
            <a:off x="3595329" y="2654091"/>
            <a:ext cx="42245" cy="30723"/>
          </a:xfrm>
          <a:custGeom>
            <a:avLst/>
            <a:gdLst/>
            <a:ahLst/>
            <a:cxnLst/>
            <a:rect l="l" t="t" r="r" b="b"/>
            <a:pathLst>
              <a:path w="42245" h="30723">
                <a:moveTo>
                  <a:pt x="1920" y="960"/>
                </a:moveTo>
                <a:lnTo>
                  <a:pt x="3840" y="960"/>
                </a:lnTo>
                <a:lnTo>
                  <a:pt x="5760" y="1920"/>
                </a:lnTo>
                <a:lnTo>
                  <a:pt x="6720" y="2880"/>
                </a:lnTo>
                <a:lnTo>
                  <a:pt x="7680" y="3840"/>
                </a:lnTo>
                <a:lnTo>
                  <a:pt x="15361" y="3840"/>
                </a:lnTo>
                <a:lnTo>
                  <a:pt x="18242" y="2880"/>
                </a:lnTo>
                <a:lnTo>
                  <a:pt x="23042" y="2880"/>
                </a:lnTo>
                <a:lnTo>
                  <a:pt x="25923" y="3840"/>
                </a:lnTo>
                <a:lnTo>
                  <a:pt x="27843" y="4800"/>
                </a:lnTo>
                <a:lnTo>
                  <a:pt x="28803" y="5760"/>
                </a:lnTo>
                <a:lnTo>
                  <a:pt x="30723" y="6720"/>
                </a:lnTo>
                <a:lnTo>
                  <a:pt x="31683" y="8641"/>
                </a:lnTo>
                <a:lnTo>
                  <a:pt x="32628" y="11521"/>
                </a:lnTo>
                <a:lnTo>
                  <a:pt x="32628" y="19202"/>
                </a:lnTo>
                <a:lnTo>
                  <a:pt x="31683" y="22082"/>
                </a:lnTo>
                <a:lnTo>
                  <a:pt x="29763" y="24002"/>
                </a:lnTo>
                <a:lnTo>
                  <a:pt x="27843" y="26883"/>
                </a:lnTo>
                <a:lnTo>
                  <a:pt x="24963" y="27843"/>
                </a:lnTo>
                <a:lnTo>
                  <a:pt x="22082" y="27843"/>
                </a:lnTo>
                <a:lnTo>
                  <a:pt x="22082" y="29748"/>
                </a:lnTo>
                <a:lnTo>
                  <a:pt x="24002" y="30723"/>
                </a:lnTo>
                <a:lnTo>
                  <a:pt x="30723" y="30723"/>
                </a:lnTo>
                <a:lnTo>
                  <a:pt x="34564" y="28803"/>
                </a:lnTo>
                <a:lnTo>
                  <a:pt x="37444" y="25923"/>
                </a:lnTo>
                <a:lnTo>
                  <a:pt x="41285" y="23042"/>
                </a:lnTo>
                <a:lnTo>
                  <a:pt x="42245" y="19202"/>
                </a:lnTo>
                <a:lnTo>
                  <a:pt x="42245" y="11521"/>
                </a:lnTo>
                <a:lnTo>
                  <a:pt x="41285" y="8641"/>
                </a:lnTo>
                <a:lnTo>
                  <a:pt x="39349" y="6720"/>
                </a:lnTo>
                <a:lnTo>
                  <a:pt x="37444" y="3840"/>
                </a:lnTo>
                <a:lnTo>
                  <a:pt x="35524" y="1920"/>
                </a:lnTo>
                <a:lnTo>
                  <a:pt x="32628" y="960"/>
                </a:lnTo>
                <a:lnTo>
                  <a:pt x="29763" y="0"/>
                </a:lnTo>
                <a:lnTo>
                  <a:pt x="0" y="0"/>
                </a:lnTo>
                <a:lnTo>
                  <a:pt x="0" y="960"/>
                </a:lnTo>
                <a:lnTo>
                  <a:pt x="192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5" name="object 635"/>
          <p:cNvSpPr/>
          <p:nvPr/>
        </p:nvSpPr>
        <p:spPr>
          <a:xfrm>
            <a:off x="3641415" y="2670413"/>
            <a:ext cx="27828" cy="38389"/>
          </a:xfrm>
          <a:custGeom>
            <a:avLst/>
            <a:gdLst/>
            <a:ahLst/>
            <a:cxnLst/>
            <a:rect l="l" t="t" r="r" b="b"/>
            <a:pathLst>
              <a:path w="27828" h="38389">
                <a:moveTo>
                  <a:pt x="11506" y="0"/>
                </a:moveTo>
                <a:lnTo>
                  <a:pt x="0" y="4800"/>
                </a:lnTo>
                <a:lnTo>
                  <a:pt x="0" y="6720"/>
                </a:lnTo>
                <a:lnTo>
                  <a:pt x="944" y="5760"/>
                </a:lnTo>
                <a:lnTo>
                  <a:pt x="4785" y="5760"/>
                </a:lnTo>
                <a:lnTo>
                  <a:pt x="5745" y="6720"/>
                </a:lnTo>
                <a:lnTo>
                  <a:pt x="5745" y="35509"/>
                </a:lnTo>
                <a:lnTo>
                  <a:pt x="4785" y="36469"/>
                </a:lnTo>
                <a:lnTo>
                  <a:pt x="3825" y="37429"/>
                </a:lnTo>
                <a:lnTo>
                  <a:pt x="0" y="37429"/>
                </a:lnTo>
                <a:lnTo>
                  <a:pt x="0" y="38389"/>
                </a:lnTo>
                <a:lnTo>
                  <a:pt x="19187" y="38389"/>
                </a:lnTo>
                <a:lnTo>
                  <a:pt x="19187" y="37429"/>
                </a:lnTo>
                <a:lnTo>
                  <a:pt x="16306" y="37429"/>
                </a:lnTo>
                <a:lnTo>
                  <a:pt x="15346" y="36469"/>
                </a:lnTo>
                <a:lnTo>
                  <a:pt x="14386" y="36469"/>
                </a:lnTo>
                <a:lnTo>
                  <a:pt x="14386" y="35509"/>
                </a:lnTo>
                <a:lnTo>
                  <a:pt x="13426" y="34549"/>
                </a:lnTo>
                <a:lnTo>
                  <a:pt x="13426" y="33604"/>
                </a:lnTo>
                <a:lnTo>
                  <a:pt x="12466" y="31668"/>
                </a:lnTo>
                <a:lnTo>
                  <a:pt x="12466" y="12481"/>
                </a:lnTo>
                <a:lnTo>
                  <a:pt x="14386" y="9601"/>
                </a:lnTo>
                <a:lnTo>
                  <a:pt x="15346" y="7680"/>
                </a:lnTo>
                <a:lnTo>
                  <a:pt x="16306" y="6720"/>
                </a:lnTo>
                <a:lnTo>
                  <a:pt x="17266" y="5760"/>
                </a:lnTo>
                <a:lnTo>
                  <a:pt x="20147" y="5760"/>
                </a:lnTo>
                <a:lnTo>
                  <a:pt x="21107" y="6720"/>
                </a:lnTo>
                <a:lnTo>
                  <a:pt x="22067" y="7680"/>
                </a:lnTo>
                <a:lnTo>
                  <a:pt x="23027" y="8641"/>
                </a:lnTo>
                <a:lnTo>
                  <a:pt x="25908" y="8641"/>
                </a:lnTo>
                <a:lnTo>
                  <a:pt x="26868" y="7680"/>
                </a:lnTo>
                <a:lnTo>
                  <a:pt x="27828" y="6720"/>
                </a:lnTo>
                <a:lnTo>
                  <a:pt x="27828" y="3840"/>
                </a:lnTo>
                <a:lnTo>
                  <a:pt x="26868" y="2880"/>
                </a:lnTo>
                <a:lnTo>
                  <a:pt x="25908" y="1920"/>
                </a:lnTo>
                <a:lnTo>
                  <a:pt x="24947" y="960"/>
                </a:lnTo>
                <a:lnTo>
                  <a:pt x="23987" y="0"/>
                </a:lnTo>
                <a:lnTo>
                  <a:pt x="19187" y="0"/>
                </a:lnTo>
                <a:lnTo>
                  <a:pt x="16306" y="2880"/>
                </a:lnTo>
                <a:lnTo>
                  <a:pt x="12466" y="8641"/>
                </a:lnTo>
                <a:lnTo>
                  <a:pt x="12466" y="0"/>
                </a:lnTo>
                <a:lnTo>
                  <a:pt x="1150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6" name="object 636"/>
          <p:cNvSpPr/>
          <p:nvPr/>
        </p:nvSpPr>
        <p:spPr>
          <a:xfrm>
            <a:off x="3671163" y="2670413"/>
            <a:ext cx="36484" cy="40325"/>
          </a:xfrm>
          <a:custGeom>
            <a:avLst/>
            <a:gdLst/>
            <a:ahLst/>
            <a:cxnLst/>
            <a:rect l="l" t="t" r="r" b="b"/>
            <a:pathLst>
              <a:path w="36484" h="40325">
                <a:moveTo>
                  <a:pt x="0" y="20147"/>
                </a:moveTo>
                <a:lnTo>
                  <a:pt x="0" y="24947"/>
                </a:lnTo>
                <a:lnTo>
                  <a:pt x="1920" y="29763"/>
                </a:lnTo>
                <a:lnTo>
                  <a:pt x="4800" y="33604"/>
                </a:lnTo>
                <a:lnTo>
                  <a:pt x="7680" y="37429"/>
                </a:lnTo>
                <a:lnTo>
                  <a:pt x="12481" y="40325"/>
                </a:lnTo>
                <a:lnTo>
                  <a:pt x="18242" y="40325"/>
                </a:lnTo>
                <a:lnTo>
                  <a:pt x="13441" y="35509"/>
                </a:lnTo>
                <a:lnTo>
                  <a:pt x="11521" y="30708"/>
                </a:lnTo>
                <a:lnTo>
                  <a:pt x="8641" y="26868"/>
                </a:lnTo>
                <a:lnTo>
                  <a:pt x="7680" y="22082"/>
                </a:lnTo>
                <a:lnTo>
                  <a:pt x="7680" y="13426"/>
                </a:lnTo>
                <a:lnTo>
                  <a:pt x="8641" y="10561"/>
                </a:lnTo>
                <a:lnTo>
                  <a:pt x="9601" y="8641"/>
                </a:lnTo>
                <a:lnTo>
                  <a:pt x="10561" y="6720"/>
                </a:lnTo>
                <a:lnTo>
                  <a:pt x="11521" y="4800"/>
                </a:lnTo>
                <a:lnTo>
                  <a:pt x="12481" y="3840"/>
                </a:lnTo>
                <a:lnTo>
                  <a:pt x="14401" y="2880"/>
                </a:lnTo>
                <a:lnTo>
                  <a:pt x="20162" y="2880"/>
                </a:lnTo>
                <a:lnTo>
                  <a:pt x="23042" y="3840"/>
                </a:lnTo>
                <a:lnTo>
                  <a:pt x="24963" y="6720"/>
                </a:lnTo>
                <a:lnTo>
                  <a:pt x="27843" y="10561"/>
                </a:lnTo>
                <a:lnTo>
                  <a:pt x="28803" y="16322"/>
                </a:lnTo>
                <a:lnTo>
                  <a:pt x="28803" y="27828"/>
                </a:lnTo>
                <a:lnTo>
                  <a:pt x="27843" y="31668"/>
                </a:lnTo>
                <a:lnTo>
                  <a:pt x="27843" y="37429"/>
                </a:lnTo>
                <a:lnTo>
                  <a:pt x="30723" y="35509"/>
                </a:lnTo>
                <a:lnTo>
                  <a:pt x="32644" y="32628"/>
                </a:lnTo>
                <a:lnTo>
                  <a:pt x="34564" y="29763"/>
                </a:lnTo>
                <a:lnTo>
                  <a:pt x="35524" y="25923"/>
                </a:lnTo>
                <a:lnTo>
                  <a:pt x="36484" y="23042"/>
                </a:lnTo>
                <a:lnTo>
                  <a:pt x="36484" y="14401"/>
                </a:lnTo>
                <a:lnTo>
                  <a:pt x="35524" y="10561"/>
                </a:lnTo>
                <a:lnTo>
                  <a:pt x="31683" y="6720"/>
                </a:lnTo>
                <a:lnTo>
                  <a:pt x="28803" y="1920"/>
                </a:lnTo>
                <a:lnTo>
                  <a:pt x="24003" y="0"/>
                </a:lnTo>
                <a:lnTo>
                  <a:pt x="15361" y="0"/>
                </a:lnTo>
                <a:lnTo>
                  <a:pt x="12481" y="960"/>
                </a:lnTo>
                <a:lnTo>
                  <a:pt x="9601" y="2880"/>
                </a:lnTo>
                <a:lnTo>
                  <a:pt x="6720" y="3840"/>
                </a:lnTo>
                <a:lnTo>
                  <a:pt x="4800" y="6720"/>
                </a:lnTo>
                <a:lnTo>
                  <a:pt x="2880" y="10561"/>
                </a:lnTo>
                <a:lnTo>
                  <a:pt x="960" y="13426"/>
                </a:lnTo>
                <a:lnTo>
                  <a:pt x="0" y="17266"/>
                </a:lnTo>
                <a:lnTo>
                  <a:pt x="0" y="201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7" name="object 637"/>
          <p:cNvSpPr/>
          <p:nvPr/>
        </p:nvSpPr>
        <p:spPr>
          <a:xfrm>
            <a:off x="3684605" y="2702082"/>
            <a:ext cx="14401" cy="8656"/>
          </a:xfrm>
          <a:custGeom>
            <a:avLst/>
            <a:gdLst/>
            <a:ahLst/>
            <a:cxnLst/>
            <a:rect l="l" t="t" r="r" b="b"/>
            <a:pathLst>
              <a:path w="14401" h="8656">
                <a:moveTo>
                  <a:pt x="14401" y="0"/>
                </a:moveTo>
                <a:lnTo>
                  <a:pt x="12481" y="1935"/>
                </a:lnTo>
                <a:lnTo>
                  <a:pt x="11521" y="3840"/>
                </a:lnTo>
                <a:lnTo>
                  <a:pt x="8641" y="5760"/>
                </a:lnTo>
                <a:lnTo>
                  <a:pt x="2880" y="5760"/>
                </a:lnTo>
                <a:lnTo>
                  <a:pt x="0" y="3840"/>
                </a:lnTo>
                <a:lnTo>
                  <a:pt x="4800" y="8656"/>
                </a:lnTo>
                <a:lnTo>
                  <a:pt x="7680" y="8656"/>
                </a:lnTo>
                <a:lnTo>
                  <a:pt x="11521" y="7680"/>
                </a:lnTo>
                <a:lnTo>
                  <a:pt x="14401" y="5760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8" name="object 638"/>
          <p:cNvSpPr/>
          <p:nvPr/>
        </p:nvSpPr>
        <p:spPr>
          <a:xfrm>
            <a:off x="3711488" y="2659852"/>
            <a:ext cx="23042" cy="49910"/>
          </a:xfrm>
          <a:custGeom>
            <a:avLst/>
            <a:gdLst/>
            <a:ahLst/>
            <a:cxnLst/>
            <a:rect l="l" t="t" r="r" b="b"/>
            <a:pathLst>
              <a:path w="23042" h="49910">
                <a:moveTo>
                  <a:pt x="22067" y="44165"/>
                </a:moveTo>
                <a:lnTo>
                  <a:pt x="23042" y="42230"/>
                </a:lnTo>
                <a:lnTo>
                  <a:pt x="21107" y="42230"/>
                </a:lnTo>
                <a:lnTo>
                  <a:pt x="20162" y="43190"/>
                </a:lnTo>
                <a:lnTo>
                  <a:pt x="20162" y="44165"/>
                </a:lnTo>
                <a:lnTo>
                  <a:pt x="19202" y="44165"/>
                </a:lnTo>
                <a:lnTo>
                  <a:pt x="18227" y="45110"/>
                </a:lnTo>
                <a:lnTo>
                  <a:pt x="14386" y="45110"/>
                </a:lnTo>
                <a:lnTo>
                  <a:pt x="13441" y="44165"/>
                </a:lnTo>
                <a:lnTo>
                  <a:pt x="13441" y="43190"/>
                </a:lnTo>
                <a:lnTo>
                  <a:pt x="12481" y="41269"/>
                </a:lnTo>
                <a:lnTo>
                  <a:pt x="12481" y="14401"/>
                </a:lnTo>
                <a:lnTo>
                  <a:pt x="21107" y="14401"/>
                </a:lnTo>
                <a:lnTo>
                  <a:pt x="21107" y="11521"/>
                </a:lnTo>
                <a:lnTo>
                  <a:pt x="12481" y="11521"/>
                </a:lnTo>
                <a:lnTo>
                  <a:pt x="12481" y="0"/>
                </a:lnTo>
                <a:lnTo>
                  <a:pt x="11521" y="0"/>
                </a:lnTo>
                <a:lnTo>
                  <a:pt x="10561" y="1920"/>
                </a:lnTo>
                <a:lnTo>
                  <a:pt x="9601" y="3840"/>
                </a:lnTo>
                <a:lnTo>
                  <a:pt x="8641" y="4800"/>
                </a:lnTo>
                <a:lnTo>
                  <a:pt x="7680" y="6720"/>
                </a:lnTo>
                <a:lnTo>
                  <a:pt x="5760" y="8641"/>
                </a:lnTo>
                <a:lnTo>
                  <a:pt x="4800" y="10561"/>
                </a:lnTo>
                <a:lnTo>
                  <a:pt x="2880" y="11521"/>
                </a:lnTo>
                <a:lnTo>
                  <a:pt x="960" y="12481"/>
                </a:lnTo>
                <a:lnTo>
                  <a:pt x="0" y="13441"/>
                </a:lnTo>
                <a:lnTo>
                  <a:pt x="0" y="14401"/>
                </a:lnTo>
                <a:lnTo>
                  <a:pt x="5760" y="14401"/>
                </a:lnTo>
                <a:lnTo>
                  <a:pt x="5760" y="45110"/>
                </a:lnTo>
                <a:lnTo>
                  <a:pt x="6720" y="46070"/>
                </a:lnTo>
                <a:lnTo>
                  <a:pt x="7680" y="47030"/>
                </a:lnTo>
                <a:lnTo>
                  <a:pt x="8641" y="47990"/>
                </a:lnTo>
                <a:lnTo>
                  <a:pt x="9601" y="48950"/>
                </a:lnTo>
                <a:lnTo>
                  <a:pt x="10561" y="49910"/>
                </a:lnTo>
                <a:lnTo>
                  <a:pt x="15361" y="49910"/>
                </a:lnTo>
                <a:lnTo>
                  <a:pt x="16322" y="48950"/>
                </a:lnTo>
                <a:lnTo>
                  <a:pt x="18227" y="47990"/>
                </a:lnTo>
                <a:lnTo>
                  <a:pt x="20162" y="47030"/>
                </a:lnTo>
                <a:lnTo>
                  <a:pt x="22067" y="441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9" name="object 639"/>
          <p:cNvSpPr/>
          <p:nvPr/>
        </p:nvSpPr>
        <p:spPr>
          <a:xfrm>
            <a:off x="3737396" y="2672334"/>
            <a:ext cx="31683" cy="38404"/>
          </a:xfrm>
          <a:custGeom>
            <a:avLst/>
            <a:gdLst/>
            <a:ahLst/>
            <a:cxnLst/>
            <a:rect l="l" t="t" r="r" b="b"/>
            <a:pathLst>
              <a:path w="31683" h="38404">
                <a:moveTo>
                  <a:pt x="975" y="7680"/>
                </a:moveTo>
                <a:lnTo>
                  <a:pt x="0" y="12481"/>
                </a:lnTo>
                <a:lnTo>
                  <a:pt x="0" y="24947"/>
                </a:lnTo>
                <a:lnTo>
                  <a:pt x="975" y="29748"/>
                </a:lnTo>
                <a:lnTo>
                  <a:pt x="4815" y="32628"/>
                </a:lnTo>
                <a:lnTo>
                  <a:pt x="7680" y="36469"/>
                </a:lnTo>
                <a:lnTo>
                  <a:pt x="11521" y="38404"/>
                </a:lnTo>
                <a:lnTo>
                  <a:pt x="20162" y="38404"/>
                </a:lnTo>
                <a:lnTo>
                  <a:pt x="24002" y="36469"/>
                </a:lnTo>
                <a:lnTo>
                  <a:pt x="26883" y="33588"/>
                </a:lnTo>
                <a:lnTo>
                  <a:pt x="28803" y="30708"/>
                </a:lnTo>
                <a:lnTo>
                  <a:pt x="30723" y="26868"/>
                </a:lnTo>
                <a:lnTo>
                  <a:pt x="31683" y="23027"/>
                </a:lnTo>
                <a:lnTo>
                  <a:pt x="29763" y="22067"/>
                </a:lnTo>
                <a:lnTo>
                  <a:pt x="28803" y="25907"/>
                </a:lnTo>
                <a:lnTo>
                  <a:pt x="27843" y="27843"/>
                </a:lnTo>
                <a:lnTo>
                  <a:pt x="25923" y="29748"/>
                </a:lnTo>
                <a:lnTo>
                  <a:pt x="24002" y="30708"/>
                </a:lnTo>
                <a:lnTo>
                  <a:pt x="22082" y="31683"/>
                </a:lnTo>
                <a:lnTo>
                  <a:pt x="15361" y="31683"/>
                </a:lnTo>
                <a:lnTo>
                  <a:pt x="12481" y="29748"/>
                </a:lnTo>
                <a:lnTo>
                  <a:pt x="9601" y="26868"/>
                </a:lnTo>
                <a:lnTo>
                  <a:pt x="6720" y="23027"/>
                </a:lnTo>
                <a:lnTo>
                  <a:pt x="5760" y="19187"/>
                </a:lnTo>
                <a:lnTo>
                  <a:pt x="5760" y="7680"/>
                </a:lnTo>
                <a:lnTo>
                  <a:pt x="6720" y="5760"/>
                </a:lnTo>
                <a:lnTo>
                  <a:pt x="7680" y="0"/>
                </a:lnTo>
                <a:lnTo>
                  <a:pt x="4815" y="3840"/>
                </a:lnTo>
                <a:lnTo>
                  <a:pt x="975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0" name="object 640"/>
          <p:cNvSpPr/>
          <p:nvPr/>
        </p:nvSpPr>
        <p:spPr>
          <a:xfrm>
            <a:off x="3743157" y="2670413"/>
            <a:ext cx="25923" cy="21107"/>
          </a:xfrm>
          <a:custGeom>
            <a:avLst/>
            <a:gdLst/>
            <a:ahLst/>
            <a:cxnLst/>
            <a:rect l="l" t="t" r="r" b="b"/>
            <a:pathLst>
              <a:path w="25923" h="21107">
                <a:moveTo>
                  <a:pt x="2895" y="5760"/>
                </a:moveTo>
                <a:lnTo>
                  <a:pt x="4800" y="3840"/>
                </a:lnTo>
                <a:lnTo>
                  <a:pt x="6720" y="2880"/>
                </a:lnTo>
                <a:lnTo>
                  <a:pt x="10561" y="2880"/>
                </a:lnTo>
                <a:lnTo>
                  <a:pt x="11521" y="3840"/>
                </a:lnTo>
                <a:lnTo>
                  <a:pt x="13441" y="4800"/>
                </a:lnTo>
                <a:lnTo>
                  <a:pt x="14401" y="4800"/>
                </a:lnTo>
                <a:lnTo>
                  <a:pt x="15361" y="6720"/>
                </a:lnTo>
                <a:lnTo>
                  <a:pt x="16322" y="7680"/>
                </a:lnTo>
                <a:lnTo>
                  <a:pt x="16322" y="8641"/>
                </a:lnTo>
                <a:lnTo>
                  <a:pt x="17282" y="10561"/>
                </a:lnTo>
                <a:lnTo>
                  <a:pt x="17282" y="13426"/>
                </a:lnTo>
                <a:lnTo>
                  <a:pt x="0" y="13426"/>
                </a:lnTo>
                <a:lnTo>
                  <a:pt x="0" y="9601"/>
                </a:lnTo>
                <a:lnTo>
                  <a:pt x="0" y="21107"/>
                </a:lnTo>
                <a:lnTo>
                  <a:pt x="0" y="15361"/>
                </a:lnTo>
                <a:lnTo>
                  <a:pt x="25923" y="15361"/>
                </a:lnTo>
                <a:lnTo>
                  <a:pt x="25923" y="10561"/>
                </a:lnTo>
                <a:lnTo>
                  <a:pt x="24002" y="6720"/>
                </a:lnTo>
                <a:lnTo>
                  <a:pt x="22082" y="4800"/>
                </a:lnTo>
                <a:lnTo>
                  <a:pt x="19202" y="1920"/>
                </a:lnTo>
                <a:lnTo>
                  <a:pt x="15361" y="0"/>
                </a:lnTo>
                <a:lnTo>
                  <a:pt x="5760" y="0"/>
                </a:lnTo>
                <a:lnTo>
                  <a:pt x="1920" y="1920"/>
                </a:lnTo>
                <a:lnTo>
                  <a:pt x="960" y="7680"/>
                </a:lnTo>
                <a:lnTo>
                  <a:pt x="2895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1" name="object 641"/>
          <p:cNvSpPr/>
          <p:nvPr/>
        </p:nvSpPr>
        <p:spPr>
          <a:xfrm>
            <a:off x="3772921" y="2670413"/>
            <a:ext cx="31683" cy="40325"/>
          </a:xfrm>
          <a:custGeom>
            <a:avLst/>
            <a:gdLst/>
            <a:ahLst/>
            <a:cxnLst/>
            <a:rect l="l" t="t" r="r" b="b"/>
            <a:pathLst>
              <a:path w="31683" h="40325">
                <a:moveTo>
                  <a:pt x="24963" y="960"/>
                </a:moveTo>
                <a:lnTo>
                  <a:pt x="22082" y="0"/>
                </a:lnTo>
                <a:lnTo>
                  <a:pt x="13441" y="0"/>
                </a:lnTo>
                <a:lnTo>
                  <a:pt x="9601" y="1920"/>
                </a:lnTo>
                <a:lnTo>
                  <a:pt x="5760" y="5760"/>
                </a:lnTo>
                <a:lnTo>
                  <a:pt x="1920" y="9601"/>
                </a:lnTo>
                <a:lnTo>
                  <a:pt x="0" y="14401"/>
                </a:lnTo>
                <a:lnTo>
                  <a:pt x="0" y="25923"/>
                </a:lnTo>
                <a:lnTo>
                  <a:pt x="1920" y="30708"/>
                </a:lnTo>
                <a:lnTo>
                  <a:pt x="4800" y="34549"/>
                </a:lnTo>
                <a:lnTo>
                  <a:pt x="8641" y="38389"/>
                </a:lnTo>
                <a:lnTo>
                  <a:pt x="12481" y="40325"/>
                </a:lnTo>
                <a:lnTo>
                  <a:pt x="20162" y="40325"/>
                </a:lnTo>
                <a:lnTo>
                  <a:pt x="23042" y="38389"/>
                </a:lnTo>
                <a:lnTo>
                  <a:pt x="25923" y="35509"/>
                </a:lnTo>
                <a:lnTo>
                  <a:pt x="28803" y="33604"/>
                </a:lnTo>
                <a:lnTo>
                  <a:pt x="30723" y="29763"/>
                </a:lnTo>
                <a:lnTo>
                  <a:pt x="31683" y="24947"/>
                </a:lnTo>
                <a:lnTo>
                  <a:pt x="30723" y="23987"/>
                </a:lnTo>
                <a:lnTo>
                  <a:pt x="29763" y="26868"/>
                </a:lnTo>
                <a:lnTo>
                  <a:pt x="27843" y="29763"/>
                </a:lnTo>
                <a:lnTo>
                  <a:pt x="26883" y="30708"/>
                </a:lnTo>
                <a:lnTo>
                  <a:pt x="24002" y="32628"/>
                </a:lnTo>
                <a:lnTo>
                  <a:pt x="22082" y="33604"/>
                </a:lnTo>
                <a:lnTo>
                  <a:pt x="15361" y="33604"/>
                </a:lnTo>
                <a:lnTo>
                  <a:pt x="12481" y="31668"/>
                </a:lnTo>
                <a:lnTo>
                  <a:pt x="10561" y="28788"/>
                </a:lnTo>
                <a:lnTo>
                  <a:pt x="8641" y="24947"/>
                </a:lnTo>
                <a:lnTo>
                  <a:pt x="6720" y="21107"/>
                </a:lnTo>
                <a:lnTo>
                  <a:pt x="6720" y="12481"/>
                </a:lnTo>
                <a:lnTo>
                  <a:pt x="8641" y="8641"/>
                </a:lnTo>
                <a:lnTo>
                  <a:pt x="10561" y="5760"/>
                </a:lnTo>
                <a:lnTo>
                  <a:pt x="12481" y="3840"/>
                </a:lnTo>
                <a:lnTo>
                  <a:pt x="14401" y="2880"/>
                </a:lnTo>
                <a:lnTo>
                  <a:pt x="20162" y="2880"/>
                </a:lnTo>
                <a:lnTo>
                  <a:pt x="21122" y="3840"/>
                </a:lnTo>
                <a:lnTo>
                  <a:pt x="22082" y="4800"/>
                </a:lnTo>
                <a:lnTo>
                  <a:pt x="22082" y="6720"/>
                </a:lnTo>
                <a:lnTo>
                  <a:pt x="23042" y="7680"/>
                </a:lnTo>
                <a:lnTo>
                  <a:pt x="23042" y="10561"/>
                </a:lnTo>
                <a:lnTo>
                  <a:pt x="24002" y="11521"/>
                </a:lnTo>
                <a:lnTo>
                  <a:pt x="24002" y="12481"/>
                </a:lnTo>
                <a:lnTo>
                  <a:pt x="29763" y="12481"/>
                </a:lnTo>
                <a:lnTo>
                  <a:pt x="29763" y="11521"/>
                </a:lnTo>
                <a:lnTo>
                  <a:pt x="30723" y="11521"/>
                </a:lnTo>
                <a:lnTo>
                  <a:pt x="30723" y="6720"/>
                </a:lnTo>
                <a:lnTo>
                  <a:pt x="29763" y="4800"/>
                </a:lnTo>
                <a:lnTo>
                  <a:pt x="27843" y="2880"/>
                </a:lnTo>
                <a:lnTo>
                  <a:pt x="24963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2" name="object 642"/>
          <p:cNvSpPr/>
          <p:nvPr/>
        </p:nvSpPr>
        <p:spPr>
          <a:xfrm>
            <a:off x="3808445" y="2659852"/>
            <a:ext cx="23027" cy="49910"/>
          </a:xfrm>
          <a:custGeom>
            <a:avLst/>
            <a:gdLst/>
            <a:ahLst/>
            <a:cxnLst/>
            <a:rect l="l" t="t" r="r" b="b"/>
            <a:pathLst>
              <a:path w="23027" h="49910">
                <a:moveTo>
                  <a:pt x="13441" y="44165"/>
                </a:moveTo>
                <a:lnTo>
                  <a:pt x="13441" y="43190"/>
                </a:lnTo>
                <a:lnTo>
                  <a:pt x="12481" y="41269"/>
                </a:lnTo>
                <a:lnTo>
                  <a:pt x="12481" y="14401"/>
                </a:lnTo>
                <a:lnTo>
                  <a:pt x="22067" y="14401"/>
                </a:lnTo>
                <a:lnTo>
                  <a:pt x="22067" y="11521"/>
                </a:lnTo>
                <a:lnTo>
                  <a:pt x="12481" y="11521"/>
                </a:lnTo>
                <a:lnTo>
                  <a:pt x="12481" y="0"/>
                </a:lnTo>
                <a:lnTo>
                  <a:pt x="11521" y="0"/>
                </a:lnTo>
                <a:lnTo>
                  <a:pt x="10561" y="1920"/>
                </a:lnTo>
                <a:lnTo>
                  <a:pt x="9601" y="3840"/>
                </a:lnTo>
                <a:lnTo>
                  <a:pt x="8641" y="4800"/>
                </a:lnTo>
                <a:lnTo>
                  <a:pt x="7680" y="6720"/>
                </a:lnTo>
                <a:lnTo>
                  <a:pt x="6720" y="8641"/>
                </a:lnTo>
                <a:lnTo>
                  <a:pt x="4800" y="10561"/>
                </a:lnTo>
                <a:lnTo>
                  <a:pt x="2880" y="11521"/>
                </a:lnTo>
                <a:lnTo>
                  <a:pt x="1920" y="12481"/>
                </a:lnTo>
                <a:lnTo>
                  <a:pt x="0" y="13441"/>
                </a:lnTo>
                <a:lnTo>
                  <a:pt x="0" y="14401"/>
                </a:lnTo>
                <a:lnTo>
                  <a:pt x="5760" y="14401"/>
                </a:lnTo>
                <a:lnTo>
                  <a:pt x="5760" y="42230"/>
                </a:lnTo>
                <a:lnTo>
                  <a:pt x="6720" y="45110"/>
                </a:lnTo>
                <a:lnTo>
                  <a:pt x="6720" y="46070"/>
                </a:lnTo>
                <a:lnTo>
                  <a:pt x="7680" y="47030"/>
                </a:lnTo>
                <a:lnTo>
                  <a:pt x="8641" y="47990"/>
                </a:lnTo>
                <a:lnTo>
                  <a:pt x="9601" y="48950"/>
                </a:lnTo>
                <a:lnTo>
                  <a:pt x="10561" y="49910"/>
                </a:lnTo>
                <a:lnTo>
                  <a:pt x="15346" y="49910"/>
                </a:lnTo>
                <a:lnTo>
                  <a:pt x="17282" y="48950"/>
                </a:lnTo>
                <a:lnTo>
                  <a:pt x="19187" y="47990"/>
                </a:lnTo>
                <a:lnTo>
                  <a:pt x="20162" y="47030"/>
                </a:lnTo>
                <a:lnTo>
                  <a:pt x="22067" y="44165"/>
                </a:lnTo>
                <a:lnTo>
                  <a:pt x="23027" y="42230"/>
                </a:lnTo>
                <a:lnTo>
                  <a:pt x="21122" y="42230"/>
                </a:lnTo>
                <a:lnTo>
                  <a:pt x="21122" y="43190"/>
                </a:lnTo>
                <a:lnTo>
                  <a:pt x="20162" y="44165"/>
                </a:lnTo>
                <a:lnTo>
                  <a:pt x="19187" y="44165"/>
                </a:lnTo>
                <a:lnTo>
                  <a:pt x="18242" y="45110"/>
                </a:lnTo>
                <a:lnTo>
                  <a:pt x="14401" y="45110"/>
                </a:lnTo>
                <a:lnTo>
                  <a:pt x="13441" y="441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3" name="object 643"/>
          <p:cNvSpPr/>
          <p:nvPr/>
        </p:nvSpPr>
        <p:spPr>
          <a:xfrm>
            <a:off x="3834353" y="2670413"/>
            <a:ext cx="18242" cy="38389"/>
          </a:xfrm>
          <a:custGeom>
            <a:avLst/>
            <a:gdLst/>
            <a:ahLst/>
            <a:cxnLst/>
            <a:rect l="l" t="t" r="r" b="b"/>
            <a:pathLst>
              <a:path w="18242" h="38389">
                <a:moveTo>
                  <a:pt x="11521" y="0"/>
                </a:moveTo>
                <a:lnTo>
                  <a:pt x="0" y="4800"/>
                </a:lnTo>
                <a:lnTo>
                  <a:pt x="0" y="6720"/>
                </a:lnTo>
                <a:lnTo>
                  <a:pt x="1935" y="5760"/>
                </a:lnTo>
                <a:lnTo>
                  <a:pt x="4800" y="5760"/>
                </a:lnTo>
                <a:lnTo>
                  <a:pt x="5775" y="6720"/>
                </a:lnTo>
                <a:lnTo>
                  <a:pt x="5775" y="35509"/>
                </a:lnTo>
                <a:lnTo>
                  <a:pt x="4800" y="35509"/>
                </a:lnTo>
                <a:lnTo>
                  <a:pt x="4800" y="36469"/>
                </a:lnTo>
                <a:lnTo>
                  <a:pt x="3840" y="36469"/>
                </a:lnTo>
                <a:lnTo>
                  <a:pt x="3840" y="37429"/>
                </a:lnTo>
                <a:lnTo>
                  <a:pt x="0" y="37429"/>
                </a:lnTo>
                <a:lnTo>
                  <a:pt x="0" y="38389"/>
                </a:lnTo>
                <a:lnTo>
                  <a:pt x="18242" y="38389"/>
                </a:lnTo>
                <a:lnTo>
                  <a:pt x="18242" y="37429"/>
                </a:lnTo>
                <a:lnTo>
                  <a:pt x="15361" y="37429"/>
                </a:lnTo>
                <a:lnTo>
                  <a:pt x="15361" y="36469"/>
                </a:lnTo>
                <a:lnTo>
                  <a:pt x="14401" y="36469"/>
                </a:lnTo>
                <a:lnTo>
                  <a:pt x="13441" y="35509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4" name="object 644"/>
          <p:cNvSpPr/>
          <p:nvPr/>
        </p:nvSpPr>
        <p:spPr>
          <a:xfrm>
            <a:off x="3840129" y="2651211"/>
            <a:ext cx="7665" cy="7680"/>
          </a:xfrm>
          <a:custGeom>
            <a:avLst/>
            <a:gdLst/>
            <a:ahLst/>
            <a:cxnLst/>
            <a:rect l="l" t="t" r="r" b="b"/>
            <a:pathLst>
              <a:path w="7665" h="7680">
                <a:moveTo>
                  <a:pt x="944" y="6720"/>
                </a:moveTo>
                <a:lnTo>
                  <a:pt x="1905" y="7680"/>
                </a:lnTo>
                <a:lnTo>
                  <a:pt x="5745" y="7680"/>
                </a:lnTo>
                <a:lnTo>
                  <a:pt x="6705" y="6720"/>
                </a:lnTo>
                <a:lnTo>
                  <a:pt x="7665" y="5760"/>
                </a:lnTo>
                <a:lnTo>
                  <a:pt x="7665" y="1920"/>
                </a:lnTo>
                <a:lnTo>
                  <a:pt x="6705" y="960"/>
                </a:lnTo>
                <a:lnTo>
                  <a:pt x="5745" y="0"/>
                </a:lnTo>
                <a:lnTo>
                  <a:pt x="1905" y="0"/>
                </a:lnTo>
                <a:lnTo>
                  <a:pt x="944" y="960"/>
                </a:lnTo>
                <a:lnTo>
                  <a:pt x="0" y="1920"/>
                </a:lnTo>
                <a:lnTo>
                  <a:pt x="0" y="5760"/>
                </a:lnTo>
                <a:lnTo>
                  <a:pt x="944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5" name="object 645"/>
          <p:cNvSpPr/>
          <p:nvPr/>
        </p:nvSpPr>
        <p:spPr>
          <a:xfrm>
            <a:off x="3866997" y="2697281"/>
            <a:ext cx="18242" cy="13456"/>
          </a:xfrm>
          <a:custGeom>
            <a:avLst/>
            <a:gdLst/>
            <a:ahLst/>
            <a:cxnLst/>
            <a:rect l="l" t="t" r="r" b="b"/>
            <a:pathLst>
              <a:path w="18242" h="13456">
                <a:moveTo>
                  <a:pt x="18242" y="4800"/>
                </a:moveTo>
                <a:lnTo>
                  <a:pt x="17282" y="6736"/>
                </a:lnTo>
                <a:lnTo>
                  <a:pt x="15361" y="8641"/>
                </a:lnTo>
                <a:lnTo>
                  <a:pt x="13441" y="10561"/>
                </a:lnTo>
                <a:lnTo>
                  <a:pt x="6720" y="10561"/>
                </a:lnTo>
                <a:lnTo>
                  <a:pt x="3840" y="8641"/>
                </a:lnTo>
                <a:lnTo>
                  <a:pt x="1920" y="3840"/>
                </a:lnTo>
                <a:lnTo>
                  <a:pt x="0" y="0"/>
                </a:lnTo>
                <a:lnTo>
                  <a:pt x="2880" y="13456"/>
                </a:lnTo>
                <a:lnTo>
                  <a:pt x="12481" y="13456"/>
                </a:lnTo>
                <a:lnTo>
                  <a:pt x="15361" y="12481"/>
                </a:lnTo>
                <a:lnTo>
                  <a:pt x="18242" y="10561"/>
                </a:lnTo>
                <a:lnTo>
                  <a:pt x="18242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6" name="object 646"/>
          <p:cNvSpPr/>
          <p:nvPr/>
        </p:nvSpPr>
        <p:spPr>
          <a:xfrm>
            <a:off x="3858356" y="2670413"/>
            <a:ext cx="35524" cy="40325"/>
          </a:xfrm>
          <a:custGeom>
            <a:avLst/>
            <a:gdLst/>
            <a:ahLst/>
            <a:cxnLst/>
            <a:rect l="l" t="t" r="r" b="b"/>
            <a:pathLst>
              <a:path w="35524" h="40325">
                <a:moveTo>
                  <a:pt x="33604" y="29763"/>
                </a:moveTo>
                <a:lnTo>
                  <a:pt x="34564" y="25923"/>
                </a:lnTo>
                <a:lnTo>
                  <a:pt x="35524" y="23042"/>
                </a:lnTo>
                <a:lnTo>
                  <a:pt x="35524" y="14401"/>
                </a:lnTo>
                <a:lnTo>
                  <a:pt x="34564" y="10561"/>
                </a:lnTo>
                <a:lnTo>
                  <a:pt x="31683" y="6720"/>
                </a:lnTo>
                <a:lnTo>
                  <a:pt x="27843" y="1920"/>
                </a:lnTo>
                <a:lnTo>
                  <a:pt x="23042" y="0"/>
                </a:lnTo>
                <a:lnTo>
                  <a:pt x="14401" y="0"/>
                </a:lnTo>
                <a:lnTo>
                  <a:pt x="11521" y="960"/>
                </a:lnTo>
                <a:lnTo>
                  <a:pt x="8641" y="2880"/>
                </a:lnTo>
                <a:lnTo>
                  <a:pt x="5760" y="3840"/>
                </a:lnTo>
                <a:lnTo>
                  <a:pt x="3840" y="6720"/>
                </a:lnTo>
                <a:lnTo>
                  <a:pt x="1920" y="10561"/>
                </a:lnTo>
                <a:lnTo>
                  <a:pt x="0" y="13426"/>
                </a:lnTo>
                <a:lnTo>
                  <a:pt x="0" y="24947"/>
                </a:lnTo>
                <a:lnTo>
                  <a:pt x="960" y="29763"/>
                </a:lnTo>
                <a:lnTo>
                  <a:pt x="3840" y="33604"/>
                </a:lnTo>
                <a:lnTo>
                  <a:pt x="6720" y="37429"/>
                </a:lnTo>
                <a:lnTo>
                  <a:pt x="11521" y="40325"/>
                </a:lnTo>
                <a:lnTo>
                  <a:pt x="8641" y="26868"/>
                </a:lnTo>
                <a:lnTo>
                  <a:pt x="6720" y="22082"/>
                </a:lnTo>
                <a:lnTo>
                  <a:pt x="6720" y="13426"/>
                </a:lnTo>
                <a:lnTo>
                  <a:pt x="7680" y="10561"/>
                </a:lnTo>
                <a:lnTo>
                  <a:pt x="8641" y="8641"/>
                </a:lnTo>
                <a:lnTo>
                  <a:pt x="9601" y="6720"/>
                </a:lnTo>
                <a:lnTo>
                  <a:pt x="10561" y="4800"/>
                </a:lnTo>
                <a:lnTo>
                  <a:pt x="12481" y="3840"/>
                </a:lnTo>
                <a:lnTo>
                  <a:pt x="13441" y="2880"/>
                </a:lnTo>
                <a:lnTo>
                  <a:pt x="19202" y="2880"/>
                </a:lnTo>
                <a:lnTo>
                  <a:pt x="22082" y="3840"/>
                </a:lnTo>
                <a:lnTo>
                  <a:pt x="24002" y="6720"/>
                </a:lnTo>
                <a:lnTo>
                  <a:pt x="26883" y="10561"/>
                </a:lnTo>
                <a:lnTo>
                  <a:pt x="27843" y="16322"/>
                </a:lnTo>
                <a:lnTo>
                  <a:pt x="27843" y="27828"/>
                </a:lnTo>
                <a:lnTo>
                  <a:pt x="26883" y="31668"/>
                </a:lnTo>
                <a:lnTo>
                  <a:pt x="26883" y="37429"/>
                </a:lnTo>
                <a:lnTo>
                  <a:pt x="29763" y="35509"/>
                </a:lnTo>
                <a:lnTo>
                  <a:pt x="31683" y="32628"/>
                </a:lnTo>
                <a:lnTo>
                  <a:pt x="33604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7" name="object 647"/>
          <p:cNvSpPr/>
          <p:nvPr/>
        </p:nvSpPr>
        <p:spPr>
          <a:xfrm>
            <a:off x="3897721" y="2670413"/>
            <a:ext cx="41269" cy="38389"/>
          </a:xfrm>
          <a:custGeom>
            <a:avLst/>
            <a:gdLst/>
            <a:ahLst/>
            <a:cxnLst/>
            <a:rect l="l" t="t" r="r" b="b"/>
            <a:pathLst>
              <a:path w="41269" h="38389">
                <a:moveTo>
                  <a:pt x="34549" y="6720"/>
                </a:moveTo>
                <a:lnTo>
                  <a:pt x="33604" y="4800"/>
                </a:lnTo>
                <a:lnTo>
                  <a:pt x="32644" y="2880"/>
                </a:lnTo>
                <a:lnTo>
                  <a:pt x="30708" y="1920"/>
                </a:lnTo>
                <a:lnTo>
                  <a:pt x="29763" y="960"/>
                </a:lnTo>
                <a:lnTo>
                  <a:pt x="27828" y="0"/>
                </a:lnTo>
                <a:lnTo>
                  <a:pt x="21122" y="0"/>
                </a:lnTo>
                <a:lnTo>
                  <a:pt x="17282" y="2880"/>
                </a:lnTo>
                <a:lnTo>
                  <a:pt x="12481" y="7680"/>
                </a:lnTo>
                <a:lnTo>
                  <a:pt x="12481" y="0"/>
                </a:lnTo>
                <a:lnTo>
                  <a:pt x="11521" y="0"/>
                </a:lnTo>
                <a:lnTo>
                  <a:pt x="0" y="4800"/>
                </a:lnTo>
                <a:lnTo>
                  <a:pt x="0" y="6720"/>
                </a:lnTo>
                <a:lnTo>
                  <a:pt x="192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34549"/>
                </a:lnTo>
                <a:lnTo>
                  <a:pt x="4800" y="35509"/>
                </a:lnTo>
                <a:lnTo>
                  <a:pt x="4800" y="36469"/>
                </a:lnTo>
                <a:lnTo>
                  <a:pt x="2880" y="37429"/>
                </a:lnTo>
                <a:lnTo>
                  <a:pt x="0" y="37429"/>
                </a:lnTo>
                <a:lnTo>
                  <a:pt x="0" y="38389"/>
                </a:lnTo>
                <a:lnTo>
                  <a:pt x="19202" y="38389"/>
                </a:lnTo>
                <a:lnTo>
                  <a:pt x="19202" y="37429"/>
                </a:lnTo>
                <a:lnTo>
                  <a:pt x="15361" y="37429"/>
                </a:lnTo>
                <a:lnTo>
                  <a:pt x="15361" y="36469"/>
                </a:lnTo>
                <a:lnTo>
                  <a:pt x="14401" y="36469"/>
                </a:lnTo>
                <a:lnTo>
                  <a:pt x="13441" y="35509"/>
                </a:lnTo>
                <a:lnTo>
                  <a:pt x="13441" y="34549"/>
                </a:lnTo>
                <a:lnTo>
                  <a:pt x="12481" y="32628"/>
                </a:lnTo>
                <a:lnTo>
                  <a:pt x="12481" y="10561"/>
                </a:lnTo>
                <a:lnTo>
                  <a:pt x="16322" y="6720"/>
                </a:lnTo>
                <a:lnTo>
                  <a:pt x="19202" y="4800"/>
                </a:lnTo>
                <a:lnTo>
                  <a:pt x="24963" y="4800"/>
                </a:lnTo>
                <a:lnTo>
                  <a:pt x="25923" y="5760"/>
                </a:lnTo>
                <a:lnTo>
                  <a:pt x="26883" y="7680"/>
                </a:lnTo>
                <a:lnTo>
                  <a:pt x="27828" y="9601"/>
                </a:lnTo>
                <a:lnTo>
                  <a:pt x="28803" y="11521"/>
                </a:lnTo>
                <a:lnTo>
                  <a:pt x="28803" y="33604"/>
                </a:lnTo>
                <a:lnTo>
                  <a:pt x="27828" y="34549"/>
                </a:lnTo>
                <a:lnTo>
                  <a:pt x="27828" y="36469"/>
                </a:lnTo>
                <a:lnTo>
                  <a:pt x="26883" y="36469"/>
                </a:lnTo>
                <a:lnTo>
                  <a:pt x="25923" y="37429"/>
                </a:lnTo>
                <a:lnTo>
                  <a:pt x="22082" y="37429"/>
                </a:lnTo>
                <a:lnTo>
                  <a:pt x="22082" y="38389"/>
                </a:lnTo>
                <a:lnTo>
                  <a:pt x="41269" y="38389"/>
                </a:lnTo>
                <a:lnTo>
                  <a:pt x="41269" y="37429"/>
                </a:lnTo>
                <a:lnTo>
                  <a:pt x="37444" y="37429"/>
                </a:lnTo>
                <a:lnTo>
                  <a:pt x="37444" y="36469"/>
                </a:lnTo>
                <a:lnTo>
                  <a:pt x="36484" y="36469"/>
                </a:lnTo>
                <a:lnTo>
                  <a:pt x="36484" y="35509"/>
                </a:lnTo>
                <a:lnTo>
                  <a:pt x="35509" y="35509"/>
                </a:lnTo>
                <a:lnTo>
                  <a:pt x="35509" y="10561"/>
                </a:lnTo>
                <a:lnTo>
                  <a:pt x="34549" y="8641"/>
                </a:lnTo>
                <a:lnTo>
                  <a:pt x="34549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8" name="object 648"/>
          <p:cNvSpPr/>
          <p:nvPr/>
        </p:nvSpPr>
        <p:spPr>
          <a:xfrm>
            <a:off x="3037591" y="2583058"/>
            <a:ext cx="47030" cy="55671"/>
          </a:xfrm>
          <a:custGeom>
            <a:avLst/>
            <a:gdLst/>
            <a:ahLst/>
            <a:cxnLst/>
            <a:rect l="l" t="t" r="r" b="b"/>
            <a:pathLst>
              <a:path w="47030" h="55671">
                <a:moveTo>
                  <a:pt x="35509" y="31668"/>
                </a:moveTo>
                <a:lnTo>
                  <a:pt x="35509" y="32628"/>
                </a:lnTo>
                <a:lnTo>
                  <a:pt x="36469" y="33588"/>
                </a:lnTo>
                <a:lnTo>
                  <a:pt x="36469" y="36469"/>
                </a:lnTo>
                <a:lnTo>
                  <a:pt x="38389" y="36469"/>
                </a:lnTo>
                <a:lnTo>
                  <a:pt x="38389" y="17266"/>
                </a:lnTo>
                <a:lnTo>
                  <a:pt x="36469" y="17266"/>
                </a:lnTo>
                <a:lnTo>
                  <a:pt x="36469" y="20147"/>
                </a:lnTo>
                <a:lnTo>
                  <a:pt x="35509" y="23042"/>
                </a:lnTo>
                <a:lnTo>
                  <a:pt x="34549" y="23987"/>
                </a:lnTo>
                <a:lnTo>
                  <a:pt x="33588" y="24947"/>
                </a:lnTo>
                <a:lnTo>
                  <a:pt x="15361" y="24947"/>
                </a:lnTo>
                <a:lnTo>
                  <a:pt x="15361" y="3840"/>
                </a:lnTo>
                <a:lnTo>
                  <a:pt x="36469" y="3840"/>
                </a:lnTo>
                <a:lnTo>
                  <a:pt x="38389" y="4800"/>
                </a:lnTo>
                <a:lnTo>
                  <a:pt x="39349" y="5760"/>
                </a:lnTo>
                <a:lnTo>
                  <a:pt x="39349" y="6705"/>
                </a:lnTo>
                <a:lnTo>
                  <a:pt x="40309" y="7680"/>
                </a:lnTo>
                <a:lnTo>
                  <a:pt x="41269" y="9585"/>
                </a:lnTo>
                <a:lnTo>
                  <a:pt x="41269" y="12481"/>
                </a:lnTo>
                <a:lnTo>
                  <a:pt x="43190" y="12481"/>
                </a:lnTo>
                <a:lnTo>
                  <a:pt x="42230" y="0"/>
                </a:ln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lnTo>
                  <a:pt x="5760" y="2865"/>
                </a:lnTo>
                <a:lnTo>
                  <a:pt x="6705" y="3840"/>
                </a:lnTo>
                <a:lnTo>
                  <a:pt x="7680" y="4800"/>
                </a:lnTo>
                <a:lnTo>
                  <a:pt x="7680" y="51831"/>
                </a:lnTo>
                <a:lnTo>
                  <a:pt x="6705" y="52791"/>
                </a:lnTo>
                <a:lnTo>
                  <a:pt x="5760" y="53751"/>
                </a:lnTo>
                <a:lnTo>
                  <a:pt x="4800" y="53751"/>
                </a:lnTo>
                <a:lnTo>
                  <a:pt x="2865" y="54711"/>
                </a:lnTo>
                <a:lnTo>
                  <a:pt x="0" y="54711"/>
                </a:lnTo>
                <a:lnTo>
                  <a:pt x="0" y="55671"/>
                </a:lnTo>
                <a:lnTo>
                  <a:pt x="42230" y="55671"/>
                </a:lnTo>
                <a:lnTo>
                  <a:pt x="47030" y="42230"/>
                </a:lnTo>
                <a:lnTo>
                  <a:pt x="46070" y="42230"/>
                </a:lnTo>
                <a:lnTo>
                  <a:pt x="44150" y="45110"/>
                </a:lnTo>
                <a:lnTo>
                  <a:pt x="42230" y="47990"/>
                </a:lnTo>
                <a:lnTo>
                  <a:pt x="40309" y="49911"/>
                </a:lnTo>
                <a:lnTo>
                  <a:pt x="39349" y="50871"/>
                </a:lnTo>
                <a:lnTo>
                  <a:pt x="38389" y="51831"/>
                </a:lnTo>
                <a:lnTo>
                  <a:pt x="36469" y="51831"/>
                </a:lnTo>
                <a:lnTo>
                  <a:pt x="35509" y="52791"/>
                </a:lnTo>
                <a:lnTo>
                  <a:pt x="17266" y="52791"/>
                </a:lnTo>
                <a:lnTo>
                  <a:pt x="16322" y="51831"/>
                </a:lnTo>
                <a:lnTo>
                  <a:pt x="16322" y="50871"/>
                </a:lnTo>
                <a:lnTo>
                  <a:pt x="15361" y="50871"/>
                </a:lnTo>
                <a:lnTo>
                  <a:pt x="15361" y="28788"/>
                </a:lnTo>
                <a:lnTo>
                  <a:pt x="32628" y="28788"/>
                </a:lnTo>
                <a:lnTo>
                  <a:pt x="34549" y="29763"/>
                </a:lnTo>
                <a:lnTo>
                  <a:pt x="34549" y="30708"/>
                </a:lnTo>
                <a:lnTo>
                  <a:pt x="35509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9" name="object 649"/>
          <p:cNvSpPr/>
          <p:nvPr/>
        </p:nvSpPr>
        <p:spPr>
          <a:xfrm>
            <a:off x="3090382" y="2600325"/>
            <a:ext cx="31683" cy="39364"/>
          </a:xfrm>
          <a:custGeom>
            <a:avLst/>
            <a:gdLst/>
            <a:ahLst/>
            <a:cxnLst/>
            <a:rect l="l" t="t" r="r" b="b"/>
            <a:pathLst>
              <a:path w="31683" h="39364">
                <a:moveTo>
                  <a:pt x="28803" y="12496"/>
                </a:moveTo>
                <a:lnTo>
                  <a:pt x="28803" y="11521"/>
                </a:lnTo>
                <a:lnTo>
                  <a:pt x="29763" y="10561"/>
                </a:lnTo>
                <a:lnTo>
                  <a:pt x="29763" y="6720"/>
                </a:lnTo>
                <a:lnTo>
                  <a:pt x="28803" y="4800"/>
                </a:lnTo>
                <a:lnTo>
                  <a:pt x="26883" y="2880"/>
                </a:lnTo>
                <a:lnTo>
                  <a:pt x="24002" y="960"/>
                </a:lnTo>
                <a:lnTo>
                  <a:pt x="21122" y="0"/>
                </a:lnTo>
                <a:lnTo>
                  <a:pt x="12481" y="0"/>
                </a:lnTo>
                <a:lnTo>
                  <a:pt x="8641" y="1935"/>
                </a:lnTo>
                <a:lnTo>
                  <a:pt x="4800" y="5775"/>
                </a:lnTo>
                <a:lnTo>
                  <a:pt x="960" y="9601"/>
                </a:lnTo>
                <a:lnTo>
                  <a:pt x="0" y="14401"/>
                </a:lnTo>
                <a:lnTo>
                  <a:pt x="0" y="25923"/>
                </a:lnTo>
                <a:lnTo>
                  <a:pt x="960" y="30723"/>
                </a:lnTo>
                <a:lnTo>
                  <a:pt x="3840" y="34564"/>
                </a:lnTo>
                <a:lnTo>
                  <a:pt x="7680" y="38404"/>
                </a:lnTo>
                <a:lnTo>
                  <a:pt x="11521" y="39364"/>
                </a:lnTo>
                <a:lnTo>
                  <a:pt x="19202" y="39364"/>
                </a:lnTo>
                <a:lnTo>
                  <a:pt x="22082" y="38404"/>
                </a:lnTo>
                <a:lnTo>
                  <a:pt x="24963" y="35524"/>
                </a:lnTo>
                <a:lnTo>
                  <a:pt x="27843" y="32644"/>
                </a:lnTo>
                <a:lnTo>
                  <a:pt x="29763" y="28803"/>
                </a:lnTo>
                <a:lnTo>
                  <a:pt x="31683" y="24002"/>
                </a:lnTo>
                <a:lnTo>
                  <a:pt x="29763" y="24002"/>
                </a:lnTo>
                <a:lnTo>
                  <a:pt x="28803" y="26883"/>
                </a:lnTo>
                <a:lnTo>
                  <a:pt x="26883" y="29763"/>
                </a:lnTo>
                <a:lnTo>
                  <a:pt x="25923" y="30723"/>
                </a:lnTo>
                <a:lnTo>
                  <a:pt x="23042" y="32644"/>
                </a:lnTo>
                <a:lnTo>
                  <a:pt x="21122" y="33604"/>
                </a:lnTo>
                <a:lnTo>
                  <a:pt x="14401" y="33604"/>
                </a:lnTo>
                <a:lnTo>
                  <a:pt x="11521" y="31683"/>
                </a:lnTo>
                <a:lnTo>
                  <a:pt x="9601" y="27843"/>
                </a:lnTo>
                <a:lnTo>
                  <a:pt x="7680" y="24963"/>
                </a:lnTo>
                <a:lnTo>
                  <a:pt x="5760" y="21122"/>
                </a:lnTo>
                <a:lnTo>
                  <a:pt x="5760" y="11521"/>
                </a:lnTo>
                <a:lnTo>
                  <a:pt x="7680" y="8641"/>
                </a:lnTo>
                <a:lnTo>
                  <a:pt x="9601" y="5775"/>
                </a:lnTo>
                <a:lnTo>
                  <a:pt x="11521" y="3840"/>
                </a:lnTo>
                <a:lnTo>
                  <a:pt x="13441" y="2880"/>
                </a:lnTo>
                <a:lnTo>
                  <a:pt x="19202" y="2880"/>
                </a:lnTo>
                <a:lnTo>
                  <a:pt x="20162" y="3840"/>
                </a:lnTo>
                <a:lnTo>
                  <a:pt x="21122" y="4800"/>
                </a:lnTo>
                <a:lnTo>
                  <a:pt x="22082" y="5775"/>
                </a:lnTo>
                <a:lnTo>
                  <a:pt x="22082" y="10561"/>
                </a:lnTo>
                <a:lnTo>
                  <a:pt x="23042" y="10561"/>
                </a:lnTo>
                <a:lnTo>
                  <a:pt x="23042" y="11521"/>
                </a:lnTo>
                <a:lnTo>
                  <a:pt x="24963" y="12496"/>
                </a:lnTo>
                <a:lnTo>
                  <a:pt x="28803" y="124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0" name="object 650"/>
          <p:cNvSpPr/>
          <p:nvPr/>
        </p:nvSpPr>
        <p:spPr>
          <a:xfrm>
            <a:off x="3133587" y="2600325"/>
            <a:ext cx="29748" cy="37444"/>
          </a:xfrm>
          <a:custGeom>
            <a:avLst/>
            <a:gdLst/>
            <a:ahLst/>
            <a:cxnLst/>
            <a:rect l="l" t="t" r="r" b="b"/>
            <a:pathLst>
              <a:path w="29748" h="37444">
                <a:moveTo>
                  <a:pt x="27828" y="29763"/>
                </a:moveTo>
                <a:lnTo>
                  <a:pt x="28788" y="25923"/>
                </a:lnTo>
                <a:lnTo>
                  <a:pt x="29748" y="22082"/>
                </a:lnTo>
                <a:lnTo>
                  <a:pt x="29748" y="14401"/>
                </a:lnTo>
                <a:lnTo>
                  <a:pt x="28788" y="10561"/>
                </a:lnTo>
                <a:lnTo>
                  <a:pt x="25907" y="6720"/>
                </a:lnTo>
                <a:lnTo>
                  <a:pt x="22067" y="1935"/>
                </a:lnTo>
                <a:lnTo>
                  <a:pt x="17282" y="0"/>
                </a:lnTo>
                <a:lnTo>
                  <a:pt x="8625" y="0"/>
                </a:lnTo>
                <a:lnTo>
                  <a:pt x="5760" y="960"/>
                </a:lnTo>
                <a:lnTo>
                  <a:pt x="2880" y="2880"/>
                </a:lnTo>
                <a:lnTo>
                  <a:pt x="0" y="3840"/>
                </a:lnTo>
                <a:lnTo>
                  <a:pt x="960" y="13441"/>
                </a:lnTo>
                <a:lnTo>
                  <a:pt x="1920" y="10561"/>
                </a:lnTo>
                <a:lnTo>
                  <a:pt x="2880" y="8641"/>
                </a:lnTo>
                <a:lnTo>
                  <a:pt x="3840" y="6720"/>
                </a:lnTo>
                <a:lnTo>
                  <a:pt x="4785" y="4800"/>
                </a:lnTo>
                <a:lnTo>
                  <a:pt x="5760" y="3840"/>
                </a:lnTo>
                <a:lnTo>
                  <a:pt x="7680" y="2880"/>
                </a:lnTo>
                <a:lnTo>
                  <a:pt x="13441" y="2880"/>
                </a:lnTo>
                <a:lnTo>
                  <a:pt x="16306" y="3840"/>
                </a:lnTo>
                <a:lnTo>
                  <a:pt x="18242" y="6720"/>
                </a:lnTo>
                <a:lnTo>
                  <a:pt x="21122" y="10561"/>
                </a:lnTo>
                <a:lnTo>
                  <a:pt x="22067" y="15361"/>
                </a:lnTo>
                <a:lnTo>
                  <a:pt x="22067" y="27843"/>
                </a:lnTo>
                <a:lnTo>
                  <a:pt x="21122" y="31683"/>
                </a:lnTo>
                <a:lnTo>
                  <a:pt x="21122" y="37444"/>
                </a:lnTo>
                <a:lnTo>
                  <a:pt x="23987" y="35524"/>
                </a:lnTo>
                <a:lnTo>
                  <a:pt x="25907" y="32644"/>
                </a:lnTo>
                <a:lnTo>
                  <a:pt x="27828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1" name="object 651"/>
          <p:cNvSpPr/>
          <p:nvPr/>
        </p:nvSpPr>
        <p:spPr>
          <a:xfrm>
            <a:off x="3126866" y="2604165"/>
            <a:ext cx="27843" cy="35524"/>
          </a:xfrm>
          <a:custGeom>
            <a:avLst/>
            <a:gdLst/>
            <a:ahLst/>
            <a:cxnLst/>
            <a:rect l="l" t="t" r="r" b="b"/>
            <a:pathLst>
              <a:path w="27843" h="35524">
                <a:moveTo>
                  <a:pt x="27843" y="27843"/>
                </a:moveTo>
                <a:lnTo>
                  <a:pt x="25908" y="29763"/>
                </a:lnTo>
                <a:lnTo>
                  <a:pt x="24963" y="31683"/>
                </a:lnTo>
                <a:lnTo>
                  <a:pt x="22067" y="32644"/>
                </a:lnTo>
                <a:lnTo>
                  <a:pt x="16322" y="32644"/>
                </a:lnTo>
                <a:lnTo>
                  <a:pt x="13441" y="30723"/>
                </a:lnTo>
                <a:lnTo>
                  <a:pt x="11506" y="26883"/>
                </a:lnTo>
                <a:lnTo>
                  <a:pt x="8641" y="23042"/>
                </a:lnTo>
                <a:lnTo>
                  <a:pt x="7680" y="18242"/>
                </a:lnTo>
                <a:lnTo>
                  <a:pt x="7680" y="9601"/>
                </a:lnTo>
                <a:lnTo>
                  <a:pt x="6720" y="0"/>
                </a:lnTo>
                <a:lnTo>
                  <a:pt x="4800" y="2880"/>
                </a:lnTo>
                <a:lnTo>
                  <a:pt x="2880" y="5760"/>
                </a:lnTo>
                <a:lnTo>
                  <a:pt x="960" y="9601"/>
                </a:lnTo>
                <a:lnTo>
                  <a:pt x="0" y="12481"/>
                </a:lnTo>
                <a:lnTo>
                  <a:pt x="0" y="21122"/>
                </a:lnTo>
                <a:lnTo>
                  <a:pt x="1920" y="24963"/>
                </a:lnTo>
                <a:lnTo>
                  <a:pt x="4800" y="28803"/>
                </a:lnTo>
                <a:lnTo>
                  <a:pt x="7680" y="33604"/>
                </a:lnTo>
                <a:lnTo>
                  <a:pt x="12481" y="35524"/>
                </a:lnTo>
                <a:lnTo>
                  <a:pt x="21122" y="35524"/>
                </a:lnTo>
                <a:lnTo>
                  <a:pt x="24963" y="34564"/>
                </a:lnTo>
                <a:lnTo>
                  <a:pt x="27843" y="33604"/>
                </a:lnTo>
                <a:lnTo>
                  <a:pt x="27843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2" name="object 652"/>
          <p:cNvSpPr/>
          <p:nvPr/>
        </p:nvSpPr>
        <p:spPr>
          <a:xfrm>
            <a:off x="3167176" y="2600325"/>
            <a:ext cx="41285" cy="38404"/>
          </a:xfrm>
          <a:custGeom>
            <a:avLst/>
            <a:gdLst/>
            <a:ahLst/>
            <a:cxnLst/>
            <a:rect l="l" t="t" r="r" b="b"/>
            <a:pathLst>
              <a:path w="41285" h="38404">
                <a:moveTo>
                  <a:pt x="19202" y="38404"/>
                </a:moveTo>
                <a:lnTo>
                  <a:pt x="19202" y="37444"/>
                </a:lnTo>
                <a:lnTo>
                  <a:pt x="17282" y="37444"/>
                </a:lnTo>
                <a:lnTo>
                  <a:pt x="15361" y="36484"/>
                </a:lnTo>
                <a:lnTo>
                  <a:pt x="14401" y="36484"/>
                </a:lnTo>
                <a:lnTo>
                  <a:pt x="13441" y="35524"/>
                </a:lnTo>
                <a:lnTo>
                  <a:pt x="13441" y="34564"/>
                </a:lnTo>
                <a:lnTo>
                  <a:pt x="12481" y="34564"/>
                </a:lnTo>
                <a:lnTo>
                  <a:pt x="12481" y="10561"/>
                </a:lnTo>
                <a:lnTo>
                  <a:pt x="16322" y="6720"/>
                </a:lnTo>
                <a:lnTo>
                  <a:pt x="19202" y="4800"/>
                </a:lnTo>
                <a:lnTo>
                  <a:pt x="24963" y="4800"/>
                </a:lnTo>
                <a:lnTo>
                  <a:pt x="25923" y="5775"/>
                </a:lnTo>
                <a:lnTo>
                  <a:pt x="26883" y="7680"/>
                </a:lnTo>
                <a:lnTo>
                  <a:pt x="27843" y="8641"/>
                </a:lnTo>
                <a:lnTo>
                  <a:pt x="28803" y="11521"/>
                </a:lnTo>
                <a:lnTo>
                  <a:pt x="28803" y="32644"/>
                </a:lnTo>
                <a:lnTo>
                  <a:pt x="27843" y="33604"/>
                </a:lnTo>
                <a:lnTo>
                  <a:pt x="27843" y="35524"/>
                </a:lnTo>
                <a:lnTo>
                  <a:pt x="26883" y="36484"/>
                </a:lnTo>
                <a:lnTo>
                  <a:pt x="25923" y="36484"/>
                </a:lnTo>
                <a:lnTo>
                  <a:pt x="24963" y="37444"/>
                </a:lnTo>
                <a:lnTo>
                  <a:pt x="22082" y="37444"/>
                </a:lnTo>
                <a:lnTo>
                  <a:pt x="22082" y="38404"/>
                </a:lnTo>
                <a:lnTo>
                  <a:pt x="41285" y="38404"/>
                </a:lnTo>
                <a:lnTo>
                  <a:pt x="41285" y="37444"/>
                </a:lnTo>
                <a:lnTo>
                  <a:pt x="39364" y="37444"/>
                </a:lnTo>
                <a:lnTo>
                  <a:pt x="37444" y="36484"/>
                </a:lnTo>
                <a:lnTo>
                  <a:pt x="36484" y="36484"/>
                </a:lnTo>
                <a:lnTo>
                  <a:pt x="35524" y="35524"/>
                </a:lnTo>
                <a:lnTo>
                  <a:pt x="35524" y="10561"/>
                </a:lnTo>
                <a:lnTo>
                  <a:pt x="34564" y="8641"/>
                </a:lnTo>
                <a:lnTo>
                  <a:pt x="34564" y="6720"/>
                </a:lnTo>
                <a:lnTo>
                  <a:pt x="33604" y="3840"/>
                </a:lnTo>
                <a:lnTo>
                  <a:pt x="31683" y="2880"/>
                </a:lnTo>
                <a:lnTo>
                  <a:pt x="30723" y="1935"/>
                </a:lnTo>
                <a:lnTo>
                  <a:pt x="28803" y="0"/>
                </a:lnTo>
                <a:lnTo>
                  <a:pt x="21122" y="0"/>
                </a:lnTo>
                <a:lnTo>
                  <a:pt x="17282" y="2880"/>
                </a:lnTo>
                <a:lnTo>
                  <a:pt x="12481" y="7680"/>
                </a:lnTo>
                <a:lnTo>
                  <a:pt x="12481" y="0"/>
                </a:lnTo>
                <a:lnTo>
                  <a:pt x="10561" y="0"/>
                </a:lnTo>
                <a:lnTo>
                  <a:pt x="0" y="4800"/>
                </a:lnTo>
                <a:lnTo>
                  <a:pt x="0" y="5775"/>
                </a:lnTo>
                <a:lnTo>
                  <a:pt x="4800" y="5775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34564"/>
                </a:lnTo>
                <a:lnTo>
                  <a:pt x="4800" y="35524"/>
                </a:lnTo>
                <a:lnTo>
                  <a:pt x="3840" y="36484"/>
                </a:lnTo>
                <a:lnTo>
                  <a:pt x="2880" y="37444"/>
                </a:lnTo>
                <a:lnTo>
                  <a:pt x="0" y="37444"/>
                </a:lnTo>
                <a:lnTo>
                  <a:pt x="0" y="38404"/>
                </a:lnTo>
                <a:lnTo>
                  <a:pt x="19202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3" name="object 653"/>
          <p:cNvSpPr/>
          <p:nvPr/>
        </p:nvSpPr>
        <p:spPr>
          <a:xfrm>
            <a:off x="3210382" y="2600325"/>
            <a:ext cx="36469" cy="39364"/>
          </a:xfrm>
          <a:custGeom>
            <a:avLst/>
            <a:gdLst/>
            <a:ahLst/>
            <a:cxnLst/>
            <a:rect l="l" t="t" r="r" b="b"/>
            <a:pathLst>
              <a:path w="36469" h="39364">
                <a:moveTo>
                  <a:pt x="960" y="28803"/>
                </a:moveTo>
                <a:lnTo>
                  <a:pt x="3840" y="32644"/>
                </a:lnTo>
                <a:lnTo>
                  <a:pt x="7680" y="37444"/>
                </a:lnTo>
                <a:lnTo>
                  <a:pt x="11521" y="39364"/>
                </a:lnTo>
                <a:lnTo>
                  <a:pt x="17282" y="39364"/>
                </a:lnTo>
                <a:lnTo>
                  <a:pt x="12481" y="34564"/>
                </a:lnTo>
                <a:lnTo>
                  <a:pt x="10561" y="30723"/>
                </a:lnTo>
                <a:lnTo>
                  <a:pt x="8641" y="26883"/>
                </a:lnTo>
                <a:lnTo>
                  <a:pt x="7680" y="22082"/>
                </a:lnTo>
                <a:lnTo>
                  <a:pt x="7680" y="10561"/>
                </a:lnTo>
                <a:lnTo>
                  <a:pt x="8641" y="8641"/>
                </a:lnTo>
                <a:lnTo>
                  <a:pt x="9601" y="6720"/>
                </a:lnTo>
                <a:lnTo>
                  <a:pt x="10561" y="4800"/>
                </a:lnTo>
                <a:lnTo>
                  <a:pt x="12481" y="3840"/>
                </a:lnTo>
                <a:lnTo>
                  <a:pt x="13441" y="2880"/>
                </a:lnTo>
                <a:lnTo>
                  <a:pt x="20162" y="2880"/>
                </a:lnTo>
                <a:lnTo>
                  <a:pt x="22082" y="3840"/>
                </a:lnTo>
                <a:lnTo>
                  <a:pt x="24003" y="6720"/>
                </a:lnTo>
                <a:lnTo>
                  <a:pt x="26883" y="10561"/>
                </a:lnTo>
                <a:lnTo>
                  <a:pt x="28803" y="15361"/>
                </a:lnTo>
                <a:lnTo>
                  <a:pt x="28803" y="27843"/>
                </a:lnTo>
                <a:lnTo>
                  <a:pt x="27843" y="31683"/>
                </a:lnTo>
                <a:lnTo>
                  <a:pt x="26883" y="37444"/>
                </a:lnTo>
                <a:lnTo>
                  <a:pt x="29748" y="35524"/>
                </a:lnTo>
                <a:lnTo>
                  <a:pt x="32628" y="32644"/>
                </a:lnTo>
                <a:lnTo>
                  <a:pt x="33588" y="29763"/>
                </a:lnTo>
                <a:lnTo>
                  <a:pt x="35524" y="25923"/>
                </a:lnTo>
                <a:lnTo>
                  <a:pt x="36469" y="22082"/>
                </a:lnTo>
                <a:lnTo>
                  <a:pt x="36469" y="14401"/>
                </a:lnTo>
                <a:lnTo>
                  <a:pt x="34564" y="10561"/>
                </a:lnTo>
                <a:lnTo>
                  <a:pt x="31683" y="6720"/>
                </a:lnTo>
                <a:lnTo>
                  <a:pt x="28803" y="1935"/>
                </a:lnTo>
                <a:lnTo>
                  <a:pt x="24003" y="0"/>
                </a:lnTo>
                <a:lnTo>
                  <a:pt x="15361" y="0"/>
                </a:lnTo>
                <a:lnTo>
                  <a:pt x="12481" y="960"/>
                </a:lnTo>
                <a:lnTo>
                  <a:pt x="9601" y="2880"/>
                </a:lnTo>
                <a:lnTo>
                  <a:pt x="6720" y="3840"/>
                </a:lnTo>
                <a:lnTo>
                  <a:pt x="3840" y="6720"/>
                </a:lnTo>
                <a:lnTo>
                  <a:pt x="2880" y="9601"/>
                </a:lnTo>
                <a:lnTo>
                  <a:pt x="960" y="13441"/>
                </a:lnTo>
                <a:lnTo>
                  <a:pt x="0" y="16322"/>
                </a:lnTo>
                <a:lnTo>
                  <a:pt x="0" y="24963"/>
                </a:lnTo>
                <a:lnTo>
                  <a:pt x="960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4" name="object 654"/>
          <p:cNvSpPr/>
          <p:nvPr/>
        </p:nvSpPr>
        <p:spPr>
          <a:xfrm>
            <a:off x="3222863" y="2632008"/>
            <a:ext cx="15361" cy="7680"/>
          </a:xfrm>
          <a:custGeom>
            <a:avLst/>
            <a:gdLst/>
            <a:ahLst/>
            <a:cxnLst/>
            <a:rect l="l" t="t" r="r" b="b"/>
            <a:pathLst>
              <a:path w="15361" h="7680">
                <a:moveTo>
                  <a:pt x="15361" y="0"/>
                </a:moveTo>
                <a:lnTo>
                  <a:pt x="13426" y="1920"/>
                </a:lnTo>
                <a:lnTo>
                  <a:pt x="11521" y="3840"/>
                </a:lnTo>
                <a:lnTo>
                  <a:pt x="9601" y="4800"/>
                </a:lnTo>
                <a:lnTo>
                  <a:pt x="2880" y="4800"/>
                </a:lnTo>
                <a:lnTo>
                  <a:pt x="0" y="2880"/>
                </a:lnTo>
                <a:lnTo>
                  <a:pt x="4800" y="7680"/>
                </a:lnTo>
                <a:lnTo>
                  <a:pt x="8641" y="7680"/>
                </a:lnTo>
                <a:lnTo>
                  <a:pt x="11521" y="6720"/>
                </a:lnTo>
                <a:lnTo>
                  <a:pt x="14401" y="5760"/>
                </a:lnTo>
                <a:lnTo>
                  <a:pt x="153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5" name="object 655"/>
          <p:cNvSpPr/>
          <p:nvPr/>
        </p:nvSpPr>
        <p:spPr>
          <a:xfrm>
            <a:off x="3249747" y="2600325"/>
            <a:ext cx="64312" cy="38404"/>
          </a:xfrm>
          <a:custGeom>
            <a:avLst/>
            <a:gdLst/>
            <a:ahLst/>
            <a:cxnLst/>
            <a:rect l="l" t="t" r="r" b="b"/>
            <a:pathLst>
              <a:path w="64312" h="38404">
                <a:moveTo>
                  <a:pt x="37429" y="35524"/>
                </a:moveTo>
                <a:lnTo>
                  <a:pt x="36469" y="34564"/>
                </a:lnTo>
                <a:lnTo>
                  <a:pt x="36469" y="9601"/>
                </a:lnTo>
                <a:lnTo>
                  <a:pt x="38389" y="7680"/>
                </a:lnTo>
                <a:lnTo>
                  <a:pt x="40309" y="6720"/>
                </a:lnTo>
                <a:lnTo>
                  <a:pt x="41269" y="5775"/>
                </a:lnTo>
                <a:lnTo>
                  <a:pt x="43190" y="4800"/>
                </a:lnTo>
                <a:lnTo>
                  <a:pt x="47990" y="4800"/>
                </a:lnTo>
                <a:lnTo>
                  <a:pt x="49911" y="5775"/>
                </a:lnTo>
                <a:lnTo>
                  <a:pt x="50871" y="7680"/>
                </a:lnTo>
                <a:lnTo>
                  <a:pt x="51831" y="8641"/>
                </a:lnTo>
                <a:lnTo>
                  <a:pt x="51831" y="35524"/>
                </a:lnTo>
                <a:lnTo>
                  <a:pt x="50871" y="36484"/>
                </a:lnTo>
                <a:lnTo>
                  <a:pt x="49911" y="36484"/>
                </a:lnTo>
                <a:lnTo>
                  <a:pt x="48950" y="37444"/>
                </a:lnTo>
                <a:lnTo>
                  <a:pt x="46070" y="37444"/>
                </a:lnTo>
                <a:lnTo>
                  <a:pt x="46070" y="38404"/>
                </a:lnTo>
                <a:lnTo>
                  <a:pt x="64312" y="38404"/>
                </a:lnTo>
                <a:lnTo>
                  <a:pt x="64312" y="37444"/>
                </a:lnTo>
                <a:lnTo>
                  <a:pt x="63352" y="37444"/>
                </a:lnTo>
                <a:lnTo>
                  <a:pt x="61432" y="36484"/>
                </a:lnTo>
                <a:lnTo>
                  <a:pt x="60472" y="36484"/>
                </a:lnTo>
                <a:lnTo>
                  <a:pt x="59512" y="35524"/>
                </a:lnTo>
                <a:lnTo>
                  <a:pt x="59512" y="10561"/>
                </a:lnTo>
                <a:lnTo>
                  <a:pt x="58552" y="7680"/>
                </a:lnTo>
                <a:lnTo>
                  <a:pt x="58552" y="6720"/>
                </a:lnTo>
                <a:lnTo>
                  <a:pt x="57591" y="3840"/>
                </a:lnTo>
                <a:lnTo>
                  <a:pt x="55671" y="2880"/>
                </a:lnTo>
                <a:lnTo>
                  <a:pt x="54711" y="1935"/>
                </a:lnTo>
                <a:lnTo>
                  <a:pt x="52791" y="0"/>
                </a:lnTo>
                <a:lnTo>
                  <a:pt x="47030" y="0"/>
                </a:lnTo>
                <a:lnTo>
                  <a:pt x="45110" y="960"/>
                </a:lnTo>
                <a:lnTo>
                  <a:pt x="43190" y="1935"/>
                </a:lnTo>
                <a:lnTo>
                  <a:pt x="41269" y="2880"/>
                </a:lnTo>
                <a:lnTo>
                  <a:pt x="38389" y="4800"/>
                </a:lnTo>
                <a:lnTo>
                  <a:pt x="36469" y="7680"/>
                </a:lnTo>
                <a:lnTo>
                  <a:pt x="35509" y="5775"/>
                </a:lnTo>
                <a:lnTo>
                  <a:pt x="34549" y="3840"/>
                </a:lnTo>
                <a:lnTo>
                  <a:pt x="32628" y="1935"/>
                </a:lnTo>
                <a:lnTo>
                  <a:pt x="30708" y="960"/>
                </a:lnTo>
                <a:lnTo>
                  <a:pt x="28788" y="0"/>
                </a:lnTo>
                <a:lnTo>
                  <a:pt x="23987" y="0"/>
                </a:lnTo>
                <a:lnTo>
                  <a:pt x="22067" y="960"/>
                </a:lnTo>
                <a:lnTo>
                  <a:pt x="21107" y="960"/>
                </a:lnTo>
                <a:lnTo>
                  <a:pt x="19187" y="1935"/>
                </a:lnTo>
                <a:lnTo>
                  <a:pt x="18227" y="2880"/>
                </a:lnTo>
                <a:lnTo>
                  <a:pt x="18227" y="3840"/>
                </a:lnTo>
                <a:lnTo>
                  <a:pt x="16306" y="4800"/>
                </a:lnTo>
                <a:lnTo>
                  <a:pt x="13441" y="7680"/>
                </a:lnTo>
                <a:lnTo>
                  <a:pt x="13441" y="0"/>
                </a:lnTo>
                <a:lnTo>
                  <a:pt x="11506" y="0"/>
                </a:lnTo>
                <a:lnTo>
                  <a:pt x="0" y="4800"/>
                </a:lnTo>
                <a:lnTo>
                  <a:pt x="944" y="5775"/>
                </a:lnTo>
                <a:lnTo>
                  <a:pt x="5745" y="5775"/>
                </a:lnTo>
                <a:lnTo>
                  <a:pt x="5745" y="6720"/>
                </a:lnTo>
                <a:lnTo>
                  <a:pt x="6720" y="7680"/>
                </a:lnTo>
                <a:lnTo>
                  <a:pt x="6720" y="33604"/>
                </a:lnTo>
                <a:lnTo>
                  <a:pt x="5745" y="34564"/>
                </a:lnTo>
                <a:lnTo>
                  <a:pt x="5745" y="36484"/>
                </a:lnTo>
                <a:lnTo>
                  <a:pt x="4785" y="36484"/>
                </a:lnTo>
                <a:lnTo>
                  <a:pt x="3825" y="37444"/>
                </a:lnTo>
                <a:lnTo>
                  <a:pt x="944" y="37444"/>
                </a:lnTo>
                <a:lnTo>
                  <a:pt x="944" y="38404"/>
                </a:lnTo>
                <a:lnTo>
                  <a:pt x="19187" y="38404"/>
                </a:lnTo>
                <a:lnTo>
                  <a:pt x="19187" y="37444"/>
                </a:lnTo>
                <a:lnTo>
                  <a:pt x="17266" y="37444"/>
                </a:lnTo>
                <a:lnTo>
                  <a:pt x="16306" y="36484"/>
                </a:lnTo>
                <a:lnTo>
                  <a:pt x="14386" y="36484"/>
                </a:lnTo>
                <a:lnTo>
                  <a:pt x="14386" y="34564"/>
                </a:lnTo>
                <a:lnTo>
                  <a:pt x="13441" y="34564"/>
                </a:lnTo>
                <a:lnTo>
                  <a:pt x="13441" y="9601"/>
                </a:lnTo>
                <a:lnTo>
                  <a:pt x="14386" y="8641"/>
                </a:lnTo>
                <a:lnTo>
                  <a:pt x="16306" y="6720"/>
                </a:lnTo>
                <a:lnTo>
                  <a:pt x="19187" y="5775"/>
                </a:lnTo>
                <a:lnTo>
                  <a:pt x="20147" y="4800"/>
                </a:lnTo>
                <a:lnTo>
                  <a:pt x="24947" y="4800"/>
                </a:lnTo>
                <a:lnTo>
                  <a:pt x="26868" y="5775"/>
                </a:lnTo>
                <a:lnTo>
                  <a:pt x="27828" y="7680"/>
                </a:lnTo>
                <a:lnTo>
                  <a:pt x="28788" y="8641"/>
                </a:lnTo>
                <a:lnTo>
                  <a:pt x="29748" y="10561"/>
                </a:lnTo>
                <a:lnTo>
                  <a:pt x="29748" y="34564"/>
                </a:lnTo>
                <a:lnTo>
                  <a:pt x="28788" y="35524"/>
                </a:lnTo>
                <a:lnTo>
                  <a:pt x="27828" y="36484"/>
                </a:lnTo>
                <a:lnTo>
                  <a:pt x="26868" y="36484"/>
                </a:lnTo>
                <a:lnTo>
                  <a:pt x="25908" y="37444"/>
                </a:lnTo>
                <a:lnTo>
                  <a:pt x="23027" y="37444"/>
                </a:lnTo>
                <a:lnTo>
                  <a:pt x="23027" y="38404"/>
                </a:lnTo>
                <a:lnTo>
                  <a:pt x="42230" y="38404"/>
                </a:lnTo>
                <a:lnTo>
                  <a:pt x="42230" y="37444"/>
                </a:lnTo>
                <a:lnTo>
                  <a:pt x="40309" y="37444"/>
                </a:lnTo>
                <a:lnTo>
                  <a:pt x="39349" y="36484"/>
                </a:lnTo>
                <a:lnTo>
                  <a:pt x="37429" y="36484"/>
                </a:lnTo>
                <a:lnTo>
                  <a:pt x="37429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6" name="object 656"/>
          <p:cNvSpPr/>
          <p:nvPr/>
        </p:nvSpPr>
        <p:spPr>
          <a:xfrm>
            <a:off x="3322701" y="2581137"/>
            <a:ext cx="8641" cy="7680"/>
          </a:xfrm>
          <a:custGeom>
            <a:avLst/>
            <a:gdLst/>
            <a:ahLst/>
            <a:cxnLst/>
            <a:rect l="l" t="t" r="r" b="b"/>
            <a:pathLst>
              <a:path w="8641" h="7680">
                <a:moveTo>
                  <a:pt x="960" y="5760"/>
                </a:moveTo>
                <a:lnTo>
                  <a:pt x="960" y="6720"/>
                </a:lnTo>
                <a:lnTo>
                  <a:pt x="1920" y="7680"/>
                </a:lnTo>
                <a:lnTo>
                  <a:pt x="6720" y="7680"/>
                </a:lnTo>
                <a:lnTo>
                  <a:pt x="7680" y="6720"/>
                </a:lnTo>
                <a:lnTo>
                  <a:pt x="7680" y="5760"/>
                </a:lnTo>
                <a:lnTo>
                  <a:pt x="8641" y="4785"/>
                </a:lnTo>
                <a:lnTo>
                  <a:pt x="8641" y="2880"/>
                </a:lnTo>
                <a:lnTo>
                  <a:pt x="7680" y="1920"/>
                </a:lnTo>
                <a:lnTo>
                  <a:pt x="7680" y="960"/>
                </a:lnTo>
                <a:lnTo>
                  <a:pt x="6720" y="0"/>
                </a:lnTo>
                <a:lnTo>
                  <a:pt x="1920" y="0"/>
                </a:ln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4785"/>
                </a:lnTo>
                <a:lnTo>
                  <a:pt x="96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7" name="object 657"/>
          <p:cNvSpPr/>
          <p:nvPr/>
        </p:nvSpPr>
        <p:spPr>
          <a:xfrm>
            <a:off x="3316940" y="2600325"/>
            <a:ext cx="19202" cy="38404"/>
          </a:xfrm>
          <a:custGeom>
            <a:avLst/>
            <a:gdLst/>
            <a:ahLst/>
            <a:cxnLst/>
            <a:rect l="l" t="t" r="r" b="b"/>
            <a:pathLst>
              <a:path w="19202" h="38404">
                <a:moveTo>
                  <a:pt x="19202" y="38404"/>
                </a:moveTo>
                <a:lnTo>
                  <a:pt x="19202" y="37444"/>
                </a:lnTo>
                <a:lnTo>
                  <a:pt x="17266" y="37444"/>
                </a:lnTo>
                <a:lnTo>
                  <a:pt x="16322" y="36484"/>
                </a:lnTo>
                <a:lnTo>
                  <a:pt x="14401" y="36484"/>
                </a:lnTo>
                <a:lnTo>
                  <a:pt x="14401" y="34564"/>
                </a:lnTo>
                <a:lnTo>
                  <a:pt x="13441" y="33604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75"/>
                </a:lnTo>
                <a:lnTo>
                  <a:pt x="5760" y="5775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33604"/>
                </a:lnTo>
                <a:lnTo>
                  <a:pt x="5760" y="34564"/>
                </a:lnTo>
                <a:lnTo>
                  <a:pt x="5760" y="35524"/>
                </a:lnTo>
                <a:lnTo>
                  <a:pt x="4800" y="36484"/>
                </a:lnTo>
                <a:lnTo>
                  <a:pt x="3840" y="37444"/>
                </a:lnTo>
                <a:lnTo>
                  <a:pt x="960" y="37444"/>
                </a:lnTo>
                <a:lnTo>
                  <a:pt x="960" y="38404"/>
                </a:lnTo>
                <a:lnTo>
                  <a:pt x="19202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8" name="object 658"/>
          <p:cNvSpPr/>
          <p:nvPr/>
        </p:nvSpPr>
        <p:spPr>
          <a:xfrm>
            <a:off x="3340928" y="2600325"/>
            <a:ext cx="31683" cy="39364"/>
          </a:xfrm>
          <a:custGeom>
            <a:avLst/>
            <a:gdLst/>
            <a:ahLst/>
            <a:cxnLst/>
            <a:rect l="l" t="t" r="r" b="b"/>
            <a:pathLst>
              <a:path w="31683" h="39364">
                <a:moveTo>
                  <a:pt x="7680" y="8641"/>
                </a:moveTo>
                <a:lnTo>
                  <a:pt x="10561" y="5775"/>
                </a:lnTo>
                <a:lnTo>
                  <a:pt x="11521" y="3840"/>
                </a:lnTo>
                <a:lnTo>
                  <a:pt x="14401" y="2880"/>
                </a:lnTo>
                <a:lnTo>
                  <a:pt x="20177" y="2880"/>
                </a:lnTo>
                <a:lnTo>
                  <a:pt x="21122" y="3840"/>
                </a:lnTo>
                <a:lnTo>
                  <a:pt x="22082" y="4800"/>
                </a:lnTo>
                <a:lnTo>
                  <a:pt x="22082" y="9601"/>
                </a:lnTo>
                <a:lnTo>
                  <a:pt x="23042" y="10561"/>
                </a:lnTo>
                <a:lnTo>
                  <a:pt x="24002" y="11521"/>
                </a:lnTo>
                <a:lnTo>
                  <a:pt x="24963" y="12496"/>
                </a:lnTo>
                <a:lnTo>
                  <a:pt x="28803" y="12496"/>
                </a:lnTo>
                <a:lnTo>
                  <a:pt x="29763" y="11521"/>
                </a:lnTo>
                <a:lnTo>
                  <a:pt x="30723" y="10561"/>
                </a:lnTo>
                <a:lnTo>
                  <a:pt x="30723" y="6720"/>
                </a:lnTo>
                <a:lnTo>
                  <a:pt x="29763" y="4800"/>
                </a:lnTo>
                <a:lnTo>
                  <a:pt x="26883" y="2880"/>
                </a:lnTo>
                <a:lnTo>
                  <a:pt x="24963" y="960"/>
                </a:lnTo>
                <a:lnTo>
                  <a:pt x="22082" y="0"/>
                </a:lnTo>
                <a:lnTo>
                  <a:pt x="13456" y="0"/>
                </a:lnTo>
                <a:lnTo>
                  <a:pt x="8641" y="1935"/>
                </a:lnTo>
                <a:lnTo>
                  <a:pt x="5775" y="5775"/>
                </a:lnTo>
                <a:lnTo>
                  <a:pt x="1935" y="9601"/>
                </a:lnTo>
                <a:lnTo>
                  <a:pt x="0" y="14401"/>
                </a:lnTo>
                <a:lnTo>
                  <a:pt x="0" y="25923"/>
                </a:lnTo>
                <a:lnTo>
                  <a:pt x="1935" y="30723"/>
                </a:lnTo>
                <a:lnTo>
                  <a:pt x="4800" y="34564"/>
                </a:lnTo>
                <a:lnTo>
                  <a:pt x="7680" y="38404"/>
                </a:lnTo>
                <a:lnTo>
                  <a:pt x="11521" y="39364"/>
                </a:lnTo>
                <a:lnTo>
                  <a:pt x="20177" y="39364"/>
                </a:lnTo>
                <a:lnTo>
                  <a:pt x="23042" y="38404"/>
                </a:lnTo>
                <a:lnTo>
                  <a:pt x="25923" y="35524"/>
                </a:lnTo>
                <a:lnTo>
                  <a:pt x="28803" y="32644"/>
                </a:lnTo>
                <a:lnTo>
                  <a:pt x="30723" y="28803"/>
                </a:lnTo>
                <a:lnTo>
                  <a:pt x="31683" y="24002"/>
                </a:lnTo>
                <a:lnTo>
                  <a:pt x="30723" y="24002"/>
                </a:lnTo>
                <a:lnTo>
                  <a:pt x="28803" y="26883"/>
                </a:lnTo>
                <a:lnTo>
                  <a:pt x="27843" y="29763"/>
                </a:lnTo>
                <a:lnTo>
                  <a:pt x="25923" y="30723"/>
                </a:lnTo>
                <a:lnTo>
                  <a:pt x="24002" y="32644"/>
                </a:lnTo>
                <a:lnTo>
                  <a:pt x="22082" y="33604"/>
                </a:lnTo>
                <a:lnTo>
                  <a:pt x="15361" y="33604"/>
                </a:lnTo>
                <a:lnTo>
                  <a:pt x="12481" y="31683"/>
                </a:lnTo>
                <a:lnTo>
                  <a:pt x="10561" y="27843"/>
                </a:lnTo>
                <a:lnTo>
                  <a:pt x="7680" y="24963"/>
                </a:lnTo>
                <a:lnTo>
                  <a:pt x="6736" y="21122"/>
                </a:lnTo>
                <a:lnTo>
                  <a:pt x="6736" y="11521"/>
                </a:lnTo>
                <a:lnTo>
                  <a:pt x="768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9" name="object 659"/>
          <p:cNvSpPr/>
          <p:nvPr/>
        </p:nvSpPr>
        <p:spPr>
          <a:xfrm>
            <a:off x="3397575" y="2583058"/>
            <a:ext cx="43205" cy="55671"/>
          </a:xfrm>
          <a:custGeom>
            <a:avLst/>
            <a:gdLst/>
            <a:ahLst/>
            <a:cxnLst/>
            <a:rect l="l" t="t" r="r" b="b"/>
            <a:pathLst>
              <a:path w="43205" h="55671">
                <a:moveTo>
                  <a:pt x="24002" y="30708"/>
                </a:moveTo>
                <a:lnTo>
                  <a:pt x="30723" y="30708"/>
                </a:lnTo>
                <a:lnTo>
                  <a:pt x="35524" y="29763"/>
                </a:lnTo>
                <a:lnTo>
                  <a:pt x="38389" y="26868"/>
                </a:lnTo>
                <a:lnTo>
                  <a:pt x="41269" y="23987"/>
                </a:lnTo>
                <a:lnTo>
                  <a:pt x="43205" y="20147"/>
                </a:lnTo>
                <a:lnTo>
                  <a:pt x="43205" y="12481"/>
                </a:lnTo>
                <a:lnTo>
                  <a:pt x="42230" y="9585"/>
                </a:lnTo>
                <a:lnTo>
                  <a:pt x="39364" y="6705"/>
                </a:lnTo>
                <a:lnTo>
                  <a:pt x="37444" y="4800"/>
                </a:lnTo>
                <a:lnTo>
                  <a:pt x="35524" y="2865"/>
                </a:lnTo>
                <a:lnTo>
                  <a:pt x="32644" y="1920"/>
                </a:lnTo>
                <a:lnTo>
                  <a:pt x="29763" y="960"/>
                </a:lnTo>
                <a:lnTo>
                  <a:pt x="25923" y="0"/>
                </a:lnTo>
                <a:lnTo>
                  <a:pt x="0" y="0"/>
                </a:lnTo>
                <a:lnTo>
                  <a:pt x="0" y="1920"/>
                </a:lnTo>
                <a:lnTo>
                  <a:pt x="4800" y="1920"/>
                </a:lnTo>
                <a:lnTo>
                  <a:pt x="5760" y="2865"/>
                </a:lnTo>
                <a:lnTo>
                  <a:pt x="7680" y="3840"/>
                </a:lnTo>
                <a:lnTo>
                  <a:pt x="7680" y="4800"/>
                </a:lnTo>
                <a:lnTo>
                  <a:pt x="8641" y="6705"/>
                </a:lnTo>
                <a:lnTo>
                  <a:pt x="8641" y="48950"/>
                </a:lnTo>
                <a:lnTo>
                  <a:pt x="7680" y="50871"/>
                </a:lnTo>
                <a:lnTo>
                  <a:pt x="7680" y="51831"/>
                </a:lnTo>
                <a:lnTo>
                  <a:pt x="6720" y="53751"/>
                </a:lnTo>
                <a:lnTo>
                  <a:pt x="4800" y="54711"/>
                </a:lnTo>
                <a:lnTo>
                  <a:pt x="0" y="54711"/>
                </a:lnTo>
                <a:lnTo>
                  <a:pt x="0" y="55671"/>
                </a:lnTo>
                <a:lnTo>
                  <a:pt x="24002" y="55671"/>
                </a:lnTo>
                <a:lnTo>
                  <a:pt x="24002" y="54711"/>
                </a:lnTo>
                <a:lnTo>
                  <a:pt x="20162" y="54711"/>
                </a:lnTo>
                <a:lnTo>
                  <a:pt x="18242" y="53751"/>
                </a:lnTo>
                <a:lnTo>
                  <a:pt x="17282" y="52791"/>
                </a:lnTo>
                <a:lnTo>
                  <a:pt x="16322" y="51831"/>
                </a:lnTo>
                <a:lnTo>
                  <a:pt x="16322" y="29763"/>
                </a:lnTo>
                <a:lnTo>
                  <a:pt x="18242" y="30708"/>
                </a:lnTo>
                <a:lnTo>
                  <a:pt x="21122" y="30708"/>
                </a:lnTo>
                <a:lnTo>
                  <a:pt x="20162" y="27828"/>
                </a:lnTo>
                <a:lnTo>
                  <a:pt x="16322" y="27828"/>
                </a:lnTo>
                <a:lnTo>
                  <a:pt x="16322" y="4800"/>
                </a:lnTo>
                <a:lnTo>
                  <a:pt x="18242" y="3840"/>
                </a:lnTo>
                <a:lnTo>
                  <a:pt x="25923" y="3840"/>
                </a:lnTo>
                <a:lnTo>
                  <a:pt x="27843" y="4800"/>
                </a:lnTo>
                <a:lnTo>
                  <a:pt x="29763" y="6705"/>
                </a:lnTo>
                <a:lnTo>
                  <a:pt x="30723" y="7680"/>
                </a:lnTo>
                <a:lnTo>
                  <a:pt x="31683" y="9585"/>
                </a:lnTo>
                <a:lnTo>
                  <a:pt x="32644" y="11521"/>
                </a:lnTo>
                <a:lnTo>
                  <a:pt x="33604" y="14386"/>
                </a:lnTo>
                <a:lnTo>
                  <a:pt x="33604" y="20147"/>
                </a:lnTo>
                <a:lnTo>
                  <a:pt x="32644" y="23042"/>
                </a:lnTo>
                <a:lnTo>
                  <a:pt x="30723" y="24947"/>
                </a:lnTo>
                <a:lnTo>
                  <a:pt x="27843" y="26868"/>
                </a:lnTo>
                <a:lnTo>
                  <a:pt x="25923" y="28788"/>
                </a:lnTo>
                <a:lnTo>
                  <a:pt x="22082" y="28788"/>
                </a:lnTo>
                <a:lnTo>
                  <a:pt x="23042" y="30708"/>
                </a:lnTo>
                <a:lnTo>
                  <a:pt x="24002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0" name="object 660"/>
          <p:cNvSpPr/>
          <p:nvPr/>
        </p:nvSpPr>
        <p:spPr>
          <a:xfrm>
            <a:off x="3417737" y="2610886"/>
            <a:ext cx="2880" cy="2880"/>
          </a:xfrm>
          <a:custGeom>
            <a:avLst/>
            <a:gdLst/>
            <a:ahLst/>
            <a:cxnLst/>
            <a:rect l="l" t="t" r="r" b="b"/>
            <a:pathLst>
              <a:path w="2880" h="2880">
                <a:moveTo>
                  <a:pt x="960" y="0"/>
                </a:moveTo>
                <a:lnTo>
                  <a:pt x="0" y="0"/>
                </a:lnTo>
                <a:lnTo>
                  <a:pt x="960" y="2880"/>
                </a:lnTo>
                <a:lnTo>
                  <a:pt x="2880" y="2880"/>
                </a:lnTo>
                <a:lnTo>
                  <a:pt x="1920" y="96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1" name="object 661"/>
          <p:cNvSpPr/>
          <p:nvPr/>
        </p:nvSpPr>
        <p:spPr>
          <a:xfrm>
            <a:off x="3455167" y="2627208"/>
            <a:ext cx="18242" cy="12481"/>
          </a:xfrm>
          <a:custGeom>
            <a:avLst/>
            <a:gdLst/>
            <a:ahLst/>
            <a:cxnLst/>
            <a:rect l="l" t="t" r="r" b="b"/>
            <a:pathLst>
              <a:path w="18242" h="12481">
                <a:moveTo>
                  <a:pt x="18242" y="4800"/>
                </a:moveTo>
                <a:lnTo>
                  <a:pt x="17282" y="6720"/>
                </a:lnTo>
                <a:lnTo>
                  <a:pt x="15361" y="8641"/>
                </a:lnTo>
                <a:lnTo>
                  <a:pt x="13441" y="9601"/>
                </a:lnTo>
                <a:lnTo>
                  <a:pt x="6720" y="9601"/>
                </a:lnTo>
                <a:lnTo>
                  <a:pt x="3855" y="7680"/>
                </a:lnTo>
                <a:lnTo>
                  <a:pt x="1920" y="3840"/>
                </a:lnTo>
                <a:lnTo>
                  <a:pt x="0" y="0"/>
                </a:lnTo>
                <a:lnTo>
                  <a:pt x="2880" y="12481"/>
                </a:lnTo>
                <a:lnTo>
                  <a:pt x="12481" y="12481"/>
                </a:lnTo>
                <a:lnTo>
                  <a:pt x="15361" y="11521"/>
                </a:lnTo>
                <a:lnTo>
                  <a:pt x="18242" y="10561"/>
                </a:lnTo>
                <a:lnTo>
                  <a:pt x="18242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2" name="object 662"/>
          <p:cNvSpPr/>
          <p:nvPr/>
        </p:nvSpPr>
        <p:spPr>
          <a:xfrm>
            <a:off x="3446526" y="2600325"/>
            <a:ext cx="35524" cy="39364"/>
          </a:xfrm>
          <a:custGeom>
            <a:avLst/>
            <a:gdLst/>
            <a:ahLst/>
            <a:cxnLst/>
            <a:rect l="l" t="t" r="r" b="b"/>
            <a:pathLst>
              <a:path w="35524" h="39364">
                <a:moveTo>
                  <a:pt x="7680" y="10561"/>
                </a:moveTo>
                <a:lnTo>
                  <a:pt x="8641" y="8641"/>
                </a:lnTo>
                <a:lnTo>
                  <a:pt x="9601" y="6720"/>
                </a:lnTo>
                <a:lnTo>
                  <a:pt x="10561" y="4800"/>
                </a:lnTo>
                <a:lnTo>
                  <a:pt x="12496" y="3840"/>
                </a:lnTo>
                <a:lnTo>
                  <a:pt x="13441" y="2880"/>
                </a:lnTo>
                <a:lnTo>
                  <a:pt x="19202" y="2880"/>
                </a:lnTo>
                <a:lnTo>
                  <a:pt x="22082" y="3840"/>
                </a:lnTo>
                <a:lnTo>
                  <a:pt x="24002" y="6720"/>
                </a:lnTo>
                <a:lnTo>
                  <a:pt x="26883" y="10561"/>
                </a:lnTo>
                <a:lnTo>
                  <a:pt x="27843" y="15361"/>
                </a:lnTo>
                <a:lnTo>
                  <a:pt x="27843" y="27843"/>
                </a:lnTo>
                <a:lnTo>
                  <a:pt x="26883" y="31683"/>
                </a:lnTo>
                <a:lnTo>
                  <a:pt x="26883" y="37444"/>
                </a:lnTo>
                <a:lnTo>
                  <a:pt x="29763" y="35524"/>
                </a:lnTo>
                <a:lnTo>
                  <a:pt x="31683" y="32644"/>
                </a:lnTo>
                <a:lnTo>
                  <a:pt x="33604" y="29763"/>
                </a:lnTo>
                <a:lnTo>
                  <a:pt x="35524" y="25923"/>
                </a:lnTo>
                <a:lnTo>
                  <a:pt x="35524" y="14401"/>
                </a:lnTo>
                <a:lnTo>
                  <a:pt x="34564" y="10561"/>
                </a:lnTo>
                <a:lnTo>
                  <a:pt x="31683" y="6720"/>
                </a:lnTo>
                <a:lnTo>
                  <a:pt x="27843" y="1935"/>
                </a:lnTo>
                <a:lnTo>
                  <a:pt x="23042" y="0"/>
                </a:lnTo>
                <a:lnTo>
                  <a:pt x="14401" y="0"/>
                </a:lnTo>
                <a:lnTo>
                  <a:pt x="11521" y="960"/>
                </a:lnTo>
                <a:lnTo>
                  <a:pt x="8641" y="2880"/>
                </a:lnTo>
                <a:lnTo>
                  <a:pt x="5775" y="3840"/>
                </a:lnTo>
                <a:lnTo>
                  <a:pt x="3840" y="6720"/>
                </a:lnTo>
                <a:lnTo>
                  <a:pt x="1935" y="9601"/>
                </a:lnTo>
                <a:lnTo>
                  <a:pt x="0" y="13441"/>
                </a:lnTo>
                <a:lnTo>
                  <a:pt x="0" y="24963"/>
                </a:lnTo>
                <a:lnTo>
                  <a:pt x="960" y="28803"/>
                </a:lnTo>
                <a:lnTo>
                  <a:pt x="3840" y="32644"/>
                </a:lnTo>
                <a:lnTo>
                  <a:pt x="6720" y="37444"/>
                </a:lnTo>
                <a:lnTo>
                  <a:pt x="11521" y="39364"/>
                </a:lnTo>
                <a:lnTo>
                  <a:pt x="8641" y="26883"/>
                </a:lnTo>
                <a:lnTo>
                  <a:pt x="6720" y="22082"/>
                </a:lnTo>
                <a:lnTo>
                  <a:pt x="6720" y="13441"/>
                </a:lnTo>
                <a:lnTo>
                  <a:pt x="768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3" name="object 663"/>
          <p:cNvSpPr/>
          <p:nvPr/>
        </p:nvSpPr>
        <p:spPr>
          <a:xfrm>
            <a:off x="3486851" y="2581137"/>
            <a:ext cx="19202" cy="57591"/>
          </a:xfrm>
          <a:custGeom>
            <a:avLst/>
            <a:gdLst/>
            <a:ahLst/>
            <a:cxnLst/>
            <a:rect l="l" t="t" r="r" b="b"/>
            <a:pathLst>
              <a:path w="19202" h="57591">
                <a:moveTo>
                  <a:pt x="19202" y="57591"/>
                </a:moveTo>
                <a:lnTo>
                  <a:pt x="19202" y="56631"/>
                </a:lnTo>
                <a:lnTo>
                  <a:pt x="17282" y="56631"/>
                </a:lnTo>
                <a:lnTo>
                  <a:pt x="16322" y="55671"/>
                </a:lnTo>
                <a:lnTo>
                  <a:pt x="14401" y="55671"/>
                </a:lnTo>
                <a:lnTo>
                  <a:pt x="13441" y="54711"/>
                </a:lnTo>
                <a:lnTo>
                  <a:pt x="13441" y="0"/>
                </a:lnTo>
                <a:lnTo>
                  <a:pt x="11521" y="0"/>
                </a:lnTo>
                <a:lnTo>
                  <a:pt x="0" y="3840"/>
                </a:lnTo>
                <a:lnTo>
                  <a:pt x="960" y="5760"/>
                </a:lnTo>
                <a:lnTo>
                  <a:pt x="1920" y="4785"/>
                </a:lnTo>
                <a:lnTo>
                  <a:pt x="4800" y="4785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8625"/>
                </a:lnTo>
                <a:lnTo>
                  <a:pt x="6720" y="10561"/>
                </a:lnTo>
                <a:lnTo>
                  <a:pt x="6720" y="51831"/>
                </a:lnTo>
                <a:lnTo>
                  <a:pt x="5760" y="52791"/>
                </a:lnTo>
                <a:lnTo>
                  <a:pt x="5760" y="54711"/>
                </a:lnTo>
                <a:lnTo>
                  <a:pt x="4800" y="55671"/>
                </a:lnTo>
                <a:lnTo>
                  <a:pt x="3840" y="55671"/>
                </a:lnTo>
                <a:lnTo>
                  <a:pt x="3840" y="56631"/>
                </a:lnTo>
                <a:lnTo>
                  <a:pt x="960" y="56631"/>
                </a:lnTo>
                <a:lnTo>
                  <a:pt x="960" y="57591"/>
                </a:lnTo>
                <a:lnTo>
                  <a:pt x="19202" y="575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4" name="object 664"/>
          <p:cNvSpPr/>
          <p:nvPr/>
        </p:nvSpPr>
        <p:spPr>
          <a:xfrm>
            <a:off x="3510854" y="2600325"/>
            <a:ext cx="19187" cy="38404"/>
          </a:xfrm>
          <a:custGeom>
            <a:avLst/>
            <a:gdLst/>
            <a:ahLst/>
            <a:cxnLst/>
            <a:rect l="l" t="t" r="r" b="b"/>
            <a:pathLst>
              <a:path w="19187" h="38404">
                <a:moveTo>
                  <a:pt x="11521" y="0"/>
                </a:moveTo>
                <a:lnTo>
                  <a:pt x="0" y="4800"/>
                </a:lnTo>
                <a:lnTo>
                  <a:pt x="0" y="5775"/>
                </a:lnTo>
                <a:lnTo>
                  <a:pt x="4800" y="5775"/>
                </a:lnTo>
                <a:lnTo>
                  <a:pt x="5760" y="6720"/>
                </a:lnTo>
                <a:lnTo>
                  <a:pt x="5760" y="35524"/>
                </a:lnTo>
                <a:lnTo>
                  <a:pt x="4800" y="36484"/>
                </a:lnTo>
                <a:lnTo>
                  <a:pt x="3840" y="36484"/>
                </a:lnTo>
                <a:lnTo>
                  <a:pt x="3840" y="37444"/>
                </a:lnTo>
                <a:lnTo>
                  <a:pt x="0" y="37444"/>
                </a:lnTo>
                <a:lnTo>
                  <a:pt x="0" y="38404"/>
                </a:lnTo>
                <a:lnTo>
                  <a:pt x="19187" y="38404"/>
                </a:lnTo>
                <a:lnTo>
                  <a:pt x="19187" y="37444"/>
                </a:lnTo>
                <a:lnTo>
                  <a:pt x="17282" y="37444"/>
                </a:lnTo>
                <a:lnTo>
                  <a:pt x="15361" y="36484"/>
                </a:lnTo>
                <a:lnTo>
                  <a:pt x="14401" y="36484"/>
                </a:lnTo>
                <a:lnTo>
                  <a:pt x="13441" y="35524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5" name="object 665"/>
          <p:cNvSpPr/>
          <p:nvPr/>
        </p:nvSpPr>
        <p:spPr>
          <a:xfrm>
            <a:off x="3516614" y="2581137"/>
            <a:ext cx="7680" cy="7680"/>
          </a:xfrm>
          <a:custGeom>
            <a:avLst/>
            <a:gdLst/>
            <a:ahLst/>
            <a:cxnLst/>
            <a:rect l="l" t="t" r="r" b="b"/>
            <a:pathLst>
              <a:path w="7680" h="7680">
                <a:moveTo>
                  <a:pt x="960" y="6720"/>
                </a:moveTo>
                <a:lnTo>
                  <a:pt x="1920" y="7680"/>
                </a:lnTo>
                <a:lnTo>
                  <a:pt x="5760" y="7680"/>
                </a:lnTo>
                <a:lnTo>
                  <a:pt x="6720" y="6720"/>
                </a:lnTo>
                <a:lnTo>
                  <a:pt x="7680" y="5760"/>
                </a:lnTo>
                <a:lnTo>
                  <a:pt x="7680" y="1920"/>
                </a:lnTo>
                <a:lnTo>
                  <a:pt x="6720" y="960"/>
                </a:lnTo>
                <a:lnTo>
                  <a:pt x="576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5760"/>
                </a:lnTo>
                <a:lnTo>
                  <a:pt x="9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6" name="object 666"/>
          <p:cNvSpPr/>
          <p:nvPr/>
        </p:nvSpPr>
        <p:spPr>
          <a:xfrm>
            <a:off x="3533881" y="2600325"/>
            <a:ext cx="31683" cy="39364"/>
          </a:xfrm>
          <a:custGeom>
            <a:avLst/>
            <a:gdLst/>
            <a:ahLst/>
            <a:cxnLst/>
            <a:rect l="l" t="t" r="r" b="b"/>
            <a:pathLst>
              <a:path w="31683" h="39364">
                <a:moveTo>
                  <a:pt x="18242" y="0"/>
                </a:moveTo>
                <a:lnTo>
                  <a:pt x="12496" y="0"/>
                </a:lnTo>
                <a:lnTo>
                  <a:pt x="8656" y="1935"/>
                </a:lnTo>
                <a:lnTo>
                  <a:pt x="4815" y="5775"/>
                </a:lnTo>
                <a:lnTo>
                  <a:pt x="1935" y="9601"/>
                </a:lnTo>
                <a:lnTo>
                  <a:pt x="0" y="14401"/>
                </a:lnTo>
                <a:lnTo>
                  <a:pt x="0" y="25923"/>
                </a:lnTo>
                <a:lnTo>
                  <a:pt x="1935" y="30723"/>
                </a:lnTo>
                <a:lnTo>
                  <a:pt x="4815" y="34564"/>
                </a:lnTo>
                <a:lnTo>
                  <a:pt x="7680" y="38404"/>
                </a:lnTo>
                <a:lnTo>
                  <a:pt x="11521" y="39364"/>
                </a:lnTo>
                <a:lnTo>
                  <a:pt x="19202" y="39364"/>
                </a:lnTo>
                <a:lnTo>
                  <a:pt x="23058" y="38404"/>
                </a:lnTo>
                <a:lnTo>
                  <a:pt x="25923" y="35524"/>
                </a:lnTo>
                <a:lnTo>
                  <a:pt x="28803" y="32644"/>
                </a:lnTo>
                <a:lnTo>
                  <a:pt x="30723" y="28803"/>
                </a:lnTo>
                <a:lnTo>
                  <a:pt x="31683" y="24002"/>
                </a:lnTo>
                <a:lnTo>
                  <a:pt x="30723" y="24002"/>
                </a:lnTo>
                <a:lnTo>
                  <a:pt x="28803" y="26883"/>
                </a:lnTo>
                <a:lnTo>
                  <a:pt x="27843" y="29763"/>
                </a:lnTo>
                <a:lnTo>
                  <a:pt x="25923" y="30723"/>
                </a:lnTo>
                <a:lnTo>
                  <a:pt x="24002" y="32644"/>
                </a:lnTo>
                <a:lnTo>
                  <a:pt x="21122" y="33604"/>
                </a:lnTo>
                <a:lnTo>
                  <a:pt x="15361" y="33604"/>
                </a:lnTo>
                <a:lnTo>
                  <a:pt x="12496" y="31683"/>
                </a:lnTo>
                <a:lnTo>
                  <a:pt x="9616" y="27843"/>
                </a:lnTo>
                <a:lnTo>
                  <a:pt x="7680" y="24963"/>
                </a:lnTo>
                <a:lnTo>
                  <a:pt x="6720" y="21122"/>
                </a:lnTo>
                <a:lnTo>
                  <a:pt x="6720" y="11521"/>
                </a:lnTo>
                <a:lnTo>
                  <a:pt x="7680" y="8641"/>
                </a:lnTo>
                <a:lnTo>
                  <a:pt x="9616" y="5775"/>
                </a:lnTo>
                <a:lnTo>
                  <a:pt x="11521" y="3840"/>
                </a:lnTo>
                <a:lnTo>
                  <a:pt x="13441" y="2880"/>
                </a:lnTo>
                <a:lnTo>
                  <a:pt x="19202" y="2880"/>
                </a:lnTo>
                <a:lnTo>
                  <a:pt x="20162" y="3840"/>
                </a:lnTo>
                <a:lnTo>
                  <a:pt x="21122" y="4800"/>
                </a:lnTo>
                <a:lnTo>
                  <a:pt x="22082" y="5775"/>
                </a:lnTo>
                <a:lnTo>
                  <a:pt x="22082" y="10561"/>
                </a:lnTo>
                <a:lnTo>
                  <a:pt x="23058" y="10561"/>
                </a:lnTo>
                <a:lnTo>
                  <a:pt x="24002" y="11521"/>
                </a:lnTo>
                <a:lnTo>
                  <a:pt x="24963" y="12496"/>
                </a:lnTo>
                <a:lnTo>
                  <a:pt x="28803" y="12496"/>
                </a:lnTo>
                <a:lnTo>
                  <a:pt x="29763" y="11521"/>
                </a:lnTo>
                <a:lnTo>
                  <a:pt x="29763" y="10561"/>
                </a:lnTo>
                <a:lnTo>
                  <a:pt x="30723" y="9601"/>
                </a:lnTo>
                <a:lnTo>
                  <a:pt x="30723" y="6720"/>
                </a:lnTo>
                <a:lnTo>
                  <a:pt x="29763" y="4800"/>
                </a:lnTo>
                <a:lnTo>
                  <a:pt x="26883" y="2880"/>
                </a:lnTo>
                <a:lnTo>
                  <a:pt x="24963" y="960"/>
                </a:lnTo>
                <a:lnTo>
                  <a:pt x="2112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7" name="object 667"/>
          <p:cNvSpPr/>
          <p:nvPr/>
        </p:nvSpPr>
        <p:spPr>
          <a:xfrm>
            <a:off x="3568445" y="2601285"/>
            <a:ext cx="41285" cy="55686"/>
          </a:xfrm>
          <a:custGeom>
            <a:avLst/>
            <a:gdLst/>
            <a:ahLst/>
            <a:cxnLst/>
            <a:rect l="l" t="t" r="r" b="b"/>
            <a:pathLst>
              <a:path w="41285" h="55686">
                <a:moveTo>
                  <a:pt x="41285" y="0"/>
                </a:moveTo>
                <a:lnTo>
                  <a:pt x="28803" y="0"/>
                </a:lnTo>
                <a:lnTo>
                  <a:pt x="28803" y="1920"/>
                </a:lnTo>
                <a:lnTo>
                  <a:pt x="32644" y="1920"/>
                </a:lnTo>
                <a:lnTo>
                  <a:pt x="32644" y="6720"/>
                </a:lnTo>
                <a:lnTo>
                  <a:pt x="24003" y="27843"/>
                </a:lnTo>
                <a:lnTo>
                  <a:pt x="14401" y="8641"/>
                </a:lnTo>
                <a:lnTo>
                  <a:pt x="13441" y="6720"/>
                </a:lnTo>
                <a:lnTo>
                  <a:pt x="13441" y="2880"/>
                </a:lnTo>
                <a:lnTo>
                  <a:pt x="14401" y="2880"/>
                </a:lnTo>
                <a:lnTo>
                  <a:pt x="15361" y="1920"/>
                </a:lnTo>
                <a:lnTo>
                  <a:pt x="18242" y="1920"/>
                </a:lnTo>
                <a:lnTo>
                  <a:pt x="18242" y="0"/>
                </a:ln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lnTo>
                  <a:pt x="3840" y="2880"/>
                </a:lnTo>
                <a:lnTo>
                  <a:pt x="4800" y="3840"/>
                </a:lnTo>
                <a:lnTo>
                  <a:pt x="4800" y="4815"/>
                </a:lnTo>
                <a:lnTo>
                  <a:pt x="5760" y="5760"/>
                </a:lnTo>
                <a:lnTo>
                  <a:pt x="6720" y="6720"/>
                </a:lnTo>
                <a:lnTo>
                  <a:pt x="6720" y="7680"/>
                </a:lnTo>
                <a:lnTo>
                  <a:pt x="20162" y="36484"/>
                </a:lnTo>
                <a:lnTo>
                  <a:pt x="18242" y="42245"/>
                </a:lnTo>
                <a:lnTo>
                  <a:pt x="17282" y="45125"/>
                </a:lnTo>
                <a:lnTo>
                  <a:pt x="16322" y="47045"/>
                </a:lnTo>
                <a:lnTo>
                  <a:pt x="15361" y="48005"/>
                </a:lnTo>
                <a:lnTo>
                  <a:pt x="14401" y="48005"/>
                </a:lnTo>
                <a:lnTo>
                  <a:pt x="13441" y="48966"/>
                </a:lnTo>
                <a:lnTo>
                  <a:pt x="11521" y="48966"/>
                </a:lnTo>
                <a:lnTo>
                  <a:pt x="10561" y="48005"/>
                </a:lnTo>
                <a:lnTo>
                  <a:pt x="8641" y="48005"/>
                </a:lnTo>
                <a:lnTo>
                  <a:pt x="7680" y="47045"/>
                </a:lnTo>
                <a:lnTo>
                  <a:pt x="4800" y="47045"/>
                </a:lnTo>
                <a:lnTo>
                  <a:pt x="3840" y="48005"/>
                </a:lnTo>
                <a:lnTo>
                  <a:pt x="2880" y="48966"/>
                </a:lnTo>
                <a:lnTo>
                  <a:pt x="1920" y="49926"/>
                </a:lnTo>
                <a:lnTo>
                  <a:pt x="1920" y="52806"/>
                </a:lnTo>
                <a:lnTo>
                  <a:pt x="2880" y="53766"/>
                </a:lnTo>
                <a:lnTo>
                  <a:pt x="3840" y="54726"/>
                </a:lnTo>
                <a:lnTo>
                  <a:pt x="4800" y="55686"/>
                </a:lnTo>
                <a:lnTo>
                  <a:pt x="10561" y="55686"/>
                </a:lnTo>
                <a:lnTo>
                  <a:pt x="12481" y="54726"/>
                </a:lnTo>
                <a:lnTo>
                  <a:pt x="14401" y="52806"/>
                </a:lnTo>
                <a:lnTo>
                  <a:pt x="17282" y="50886"/>
                </a:lnTo>
                <a:lnTo>
                  <a:pt x="19202" y="48005"/>
                </a:lnTo>
                <a:lnTo>
                  <a:pt x="20162" y="45125"/>
                </a:lnTo>
                <a:lnTo>
                  <a:pt x="35524" y="7680"/>
                </a:lnTo>
                <a:lnTo>
                  <a:pt x="36484" y="5760"/>
                </a:lnTo>
                <a:lnTo>
                  <a:pt x="37444" y="4815"/>
                </a:lnTo>
                <a:lnTo>
                  <a:pt x="37444" y="3840"/>
                </a:lnTo>
                <a:lnTo>
                  <a:pt x="38404" y="2880"/>
                </a:lnTo>
                <a:lnTo>
                  <a:pt x="39364" y="1920"/>
                </a:lnTo>
                <a:lnTo>
                  <a:pt x="41285" y="1920"/>
                </a:lnTo>
                <a:lnTo>
                  <a:pt x="412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8" name="object 668"/>
          <p:cNvSpPr/>
          <p:nvPr/>
        </p:nvSpPr>
        <p:spPr>
          <a:xfrm>
            <a:off x="3632774" y="2583058"/>
            <a:ext cx="55671" cy="55671"/>
          </a:xfrm>
          <a:custGeom>
            <a:avLst/>
            <a:gdLst/>
            <a:ahLst/>
            <a:cxnLst/>
            <a:rect l="l" t="t" r="r" b="b"/>
            <a:pathLst>
              <a:path w="55671" h="55671">
                <a:moveTo>
                  <a:pt x="24947" y="55671"/>
                </a:moveTo>
                <a:lnTo>
                  <a:pt x="19187" y="52791"/>
                </a:lnTo>
                <a:lnTo>
                  <a:pt x="16306" y="51831"/>
                </a:lnTo>
                <a:lnTo>
                  <a:pt x="16306" y="4800"/>
                </a:lnTo>
                <a:lnTo>
                  <a:pt x="19187" y="3840"/>
                </a:lnTo>
                <a:lnTo>
                  <a:pt x="30708" y="3840"/>
                </a:lnTo>
                <a:lnTo>
                  <a:pt x="36469" y="5760"/>
                </a:lnTo>
                <a:lnTo>
                  <a:pt x="40309" y="10546"/>
                </a:lnTo>
                <a:lnTo>
                  <a:pt x="45110" y="14386"/>
                </a:lnTo>
                <a:lnTo>
                  <a:pt x="47030" y="20147"/>
                </a:lnTo>
                <a:lnTo>
                  <a:pt x="47030" y="35509"/>
                </a:lnTo>
                <a:lnTo>
                  <a:pt x="45110" y="42230"/>
                </a:lnTo>
                <a:lnTo>
                  <a:pt x="40309" y="46070"/>
                </a:lnTo>
                <a:lnTo>
                  <a:pt x="39162" y="53492"/>
                </a:lnTo>
                <a:lnTo>
                  <a:pt x="48950" y="47030"/>
                </a:lnTo>
                <a:lnTo>
                  <a:pt x="53751" y="42230"/>
                </a:lnTo>
                <a:lnTo>
                  <a:pt x="55671" y="35509"/>
                </a:lnTo>
                <a:lnTo>
                  <a:pt x="55671" y="22067"/>
                </a:lnTo>
                <a:lnTo>
                  <a:pt x="54711" y="17266"/>
                </a:lnTo>
                <a:lnTo>
                  <a:pt x="51831" y="12481"/>
                </a:lnTo>
                <a:lnTo>
                  <a:pt x="49911" y="8641"/>
                </a:lnTo>
                <a:lnTo>
                  <a:pt x="46070" y="4800"/>
                </a:lnTo>
                <a:lnTo>
                  <a:pt x="41269" y="2865"/>
                </a:lnTo>
                <a:lnTo>
                  <a:pt x="37429" y="960"/>
                </a:lnTo>
                <a:lnTo>
                  <a:pt x="30708" y="0"/>
                </a:ln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lnTo>
                  <a:pt x="5745" y="2865"/>
                </a:lnTo>
                <a:lnTo>
                  <a:pt x="6705" y="3840"/>
                </a:lnTo>
                <a:lnTo>
                  <a:pt x="7680" y="4800"/>
                </a:lnTo>
                <a:lnTo>
                  <a:pt x="7680" y="50871"/>
                </a:lnTo>
                <a:lnTo>
                  <a:pt x="6705" y="51831"/>
                </a:lnTo>
                <a:lnTo>
                  <a:pt x="5745" y="53751"/>
                </a:lnTo>
                <a:lnTo>
                  <a:pt x="4800" y="54711"/>
                </a:lnTo>
                <a:lnTo>
                  <a:pt x="0" y="54711"/>
                </a:lnTo>
                <a:lnTo>
                  <a:pt x="0" y="55671"/>
                </a:lnTo>
                <a:lnTo>
                  <a:pt x="24947" y="55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9" name="object 669"/>
          <p:cNvSpPr/>
          <p:nvPr/>
        </p:nvSpPr>
        <p:spPr>
          <a:xfrm>
            <a:off x="3651961" y="2629128"/>
            <a:ext cx="21122" cy="9601"/>
          </a:xfrm>
          <a:custGeom>
            <a:avLst/>
            <a:gdLst/>
            <a:ahLst/>
            <a:cxnLst/>
            <a:rect l="l" t="t" r="r" b="b"/>
            <a:pathLst>
              <a:path w="21122" h="9601">
                <a:moveTo>
                  <a:pt x="21122" y="0"/>
                </a:moveTo>
                <a:lnTo>
                  <a:pt x="17282" y="4800"/>
                </a:lnTo>
                <a:lnTo>
                  <a:pt x="11521" y="6720"/>
                </a:lnTo>
                <a:lnTo>
                  <a:pt x="0" y="6720"/>
                </a:lnTo>
                <a:lnTo>
                  <a:pt x="5760" y="9601"/>
                </a:lnTo>
                <a:lnTo>
                  <a:pt x="5898" y="9601"/>
                </a:lnTo>
                <a:lnTo>
                  <a:pt x="19975" y="7422"/>
                </a:lnTo>
                <a:lnTo>
                  <a:pt x="211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0" name="object 670"/>
          <p:cNvSpPr/>
          <p:nvPr/>
        </p:nvSpPr>
        <p:spPr>
          <a:xfrm>
            <a:off x="3699007" y="2581137"/>
            <a:ext cx="8641" cy="7680"/>
          </a:xfrm>
          <a:custGeom>
            <a:avLst/>
            <a:gdLst/>
            <a:ahLst/>
            <a:cxnLst/>
            <a:rect l="l" t="t" r="r" b="b"/>
            <a:pathLst>
              <a:path w="8641" h="7680">
                <a:moveTo>
                  <a:pt x="960" y="5760"/>
                </a:moveTo>
                <a:lnTo>
                  <a:pt x="1920" y="6720"/>
                </a:lnTo>
                <a:lnTo>
                  <a:pt x="2880" y="7680"/>
                </a:lnTo>
                <a:lnTo>
                  <a:pt x="6720" y="7680"/>
                </a:lnTo>
                <a:lnTo>
                  <a:pt x="7680" y="6720"/>
                </a:lnTo>
                <a:lnTo>
                  <a:pt x="8641" y="5760"/>
                </a:lnTo>
                <a:lnTo>
                  <a:pt x="8641" y="1920"/>
                </a:lnTo>
                <a:lnTo>
                  <a:pt x="7680" y="960"/>
                </a:lnTo>
                <a:lnTo>
                  <a:pt x="672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4785"/>
                </a:lnTo>
                <a:lnTo>
                  <a:pt x="96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1" name="object 671"/>
          <p:cNvSpPr/>
          <p:nvPr/>
        </p:nvSpPr>
        <p:spPr>
          <a:xfrm>
            <a:off x="3694206" y="2600325"/>
            <a:ext cx="18242" cy="38404"/>
          </a:xfrm>
          <a:custGeom>
            <a:avLst/>
            <a:gdLst/>
            <a:ahLst/>
            <a:cxnLst/>
            <a:rect l="l" t="t" r="r" b="b"/>
            <a:pathLst>
              <a:path w="18242" h="38404">
                <a:moveTo>
                  <a:pt x="18242" y="38404"/>
                </a:moveTo>
                <a:lnTo>
                  <a:pt x="18242" y="37444"/>
                </a:lnTo>
                <a:lnTo>
                  <a:pt x="16322" y="37444"/>
                </a:lnTo>
                <a:lnTo>
                  <a:pt x="15361" y="36484"/>
                </a:lnTo>
                <a:lnTo>
                  <a:pt x="14401" y="36484"/>
                </a:lnTo>
                <a:lnTo>
                  <a:pt x="13441" y="35524"/>
                </a:lnTo>
                <a:lnTo>
                  <a:pt x="13441" y="33604"/>
                </a:lnTo>
                <a:lnTo>
                  <a:pt x="12481" y="32644"/>
                </a:lnTo>
                <a:lnTo>
                  <a:pt x="12481" y="0"/>
                </a:lnTo>
                <a:lnTo>
                  <a:pt x="10561" y="0"/>
                </a:lnTo>
                <a:lnTo>
                  <a:pt x="0" y="4800"/>
                </a:lnTo>
                <a:lnTo>
                  <a:pt x="0" y="5775"/>
                </a:lnTo>
                <a:lnTo>
                  <a:pt x="4800" y="5775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34564"/>
                </a:lnTo>
                <a:lnTo>
                  <a:pt x="4800" y="35524"/>
                </a:lnTo>
                <a:lnTo>
                  <a:pt x="4800" y="36484"/>
                </a:lnTo>
                <a:lnTo>
                  <a:pt x="3840" y="36484"/>
                </a:lnTo>
                <a:lnTo>
                  <a:pt x="2880" y="37444"/>
                </a:lnTo>
                <a:lnTo>
                  <a:pt x="0" y="37444"/>
                </a:lnTo>
                <a:lnTo>
                  <a:pt x="0" y="38404"/>
                </a:lnTo>
                <a:lnTo>
                  <a:pt x="18242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2" name="object 672"/>
          <p:cNvSpPr/>
          <p:nvPr/>
        </p:nvSpPr>
        <p:spPr>
          <a:xfrm>
            <a:off x="3717249" y="2600325"/>
            <a:ext cx="34549" cy="39364"/>
          </a:xfrm>
          <a:custGeom>
            <a:avLst/>
            <a:gdLst/>
            <a:ahLst/>
            <a:cxnLst/>
            <a:rect l="l" t="t" r="r" b="b"/>
            <a:pathLst>
              <a:path w="34549" h="39364">
                <a:moveTo>
                  <a:pt x="2880" y="12496"/>
                </a:moveTo>
                <a:lnTo>
                  <a:pt x="2880" y="13441"/>
                </a:lnTo>
                <a:lnTo>
                  <a:pt x="6720" y="13441"/>
                </a:lnTo>
                <a:lnTo>
                  <a:pt x="7680" y="12496"/>
                </a:lnTo>
                <a:lnTo>
                  <a:pt x="8625" y="11521"/>
                </a:lnTo>
                <a:lnTo>
                  <a:pt x="8625" y="4800"/>
                </a:lnTo>
                <a:lnTo>
                  <a:pt x="9601" y="3840"/>
                </a:lnTo>
                <a:lnTo>
                  <a:pt x="11521" y="2880"/>
                </a:lnTo>
                <a:lnTo>
                  <a:pt x="18242" y="2880"/>
                </a:lnTo>
                <a:lnTo>
                  <a:pt x="19187" y="4800"/>
                </a:lnTo>
                <a:lnTo>
                  <a:pt x="20147" y="5775"/>
                </a:lnTo>
                <a:lnTo>
                  <a:pt x="21122" y="8641"/>
                </a:lnTo>
                <a:lnTo>
                  <a:pt x="21122" y="13441"/>
                </a:lnTo>
                <a:lnTo>
                  <a:pt x="14401" y="16322"/>
                </a:lnTo>
                <a:lnTo>
                  <a:pt x="9601" y="18242"/>
                </a:lnTo>
                <a:lnTo>
                  <a:pt x="8625" y="23042"/>
                </a:lnTo>
                <a:lnTo>
                  <a:pt x="9601" y="22082"/>
                </a:lnTo>
                <a:lnTo>
                  <a:pt x="10561" y="21122"/>
                </a:lnTo>
                <a:lnTo>
                  <a:pt x="13441" y="20162"/>
                </a:lnTo>
                <a:lnTo>
                  <a:pt x="14401" y="19202"/>
                </a:lnTo>
                <a:lnTo>
                  <a:pt x="17282" y="18242"/>
                </a:lnTo>
                <a:lnTo>
                  <a:pt x="21122" y="16322"/>
                </a:lnTo>
                <a:lnTo>
                  <a:pt x="21122" y="30723"/>
                </a:lnTo>
                <a:lnTo>
                  <a:pt x="17282" y="33604"/>
                </a:lnTo>
                <a:lnTo>
                  <a:pt x="15346" y="34564"/>
                </a:lnTo>
                <a:lnTo>
                  <a:pt x="11521" y="34564"/>
                </a:lnTo>
                <a:lnTo>
                  <a:pt x="9601" y="33604"/>
                </a:lnTo>
                <a:lnTo>
                  <a:pt x="8625" y="32644"/>
                </a:lnTo>
                <a:lnTo>
                  <a:pt x="7680" y="31683"/>
                </a:lnTo>
                <a:lnTo>
                  <a:pt x="6720" y="29763"/>
                </a:lnTo>
                <a:lnTo>
                  <a:pt x="6720" y="25923"/>
                </a:lnTo>
                <a:lnTo>
                  <a:pt x="7680" y="20162"/>
                </a:lnTo>
                <a:lnTo>
                  <a:pt x="4800" y="21122"/>
                </a:lnTo>
                <a:lnTo>
                  <a:pt x="2880" y="23042"/>
                </a:lnTo>
                <a:lnTo>
                  <a:pt x="1920" y="24963"/>
                </a:lnTo>
                <a:lnTo>
                  <a:pt x="960" y="25923"/>
                </a:lnTo>
                <a:lnTo>
                  <a:pt x="0" y="27843"/>
                </a:lnTo>
                <a:lnTo>
                  <a:pt x="0" y="32644"/>
                </a:lnTo>
                <a:lnTo>
                  <a:pt x="960" y="34564"/>
                </a:lnTo>
                <a:lnTo>
                  <a:pt x="2880" y="36484"/>
                </a:lnTo>
                <a:lnTo>
                  <a:pt x="4800" y="38404"/>
                </a:lnTo>
                <a:lnTo>
                  <a:pt x="6720" y="39364"/>
                </a:lnTo>
                <a:lnTo>
                  <a:pt x="12466" y="39364"/>
                </a:lnTo>
                <a:lnTo>
                  <a:pt x="13441" y="38404"/>
                </a:lnTo>
                <a:lnTo>
                  <a:pt x="14401" y="37444"/>
                </a:lnTo>
                <a:lnTo>
                  <a:pt x="17282" y="36484"/>
                </a:lnTo>
                <a:lnTo>
                  <a:pt x="21122" y="33604"/>
                </a:lnTo>
                <a:lnTo>
                  <a:pt x="21122" y="35524"/>
                </a:lnTo>
                <a:lnTo>
                  <a:pt x="22082" y="37444"/>
                </a:lnTo>
                <a:lnTo>
                  <a:pt x="22082" y="38404"/>
                </a:lnTo>
                <a:lnTo>
                  <a:pt x="23027" y="39364"/>
                </a:lnTo>
                <a:lnTo>
                  <a:pt x="28803" y="39364"/>
                </a:lnTo>
                <a:lnTo>
                  <a:pt x="31668" y="37444"/>
                </a:lnTo>
                <a:lnTo>
                  <a:pt x="34549" y="33604"/>
                </a:lnTo>
                <a:lnTo>
                  <a:pt x="34549" y="30723"/>
                </a:lnTo>
                <a:lnTo>
                  <a:pt x="32628" y="32644"/>
                </a:lnTo>
                <a:lnTo>
                  <a:pt x="31668" y="33604"/>
                </a:lnTo>
                <a:lnTo>
                  <a:pt x="30708" y="33604"/>
                </a:lnTo>
                <a:lnTo>
                  <a:pt x="30708" y="34564"/>
                </a:lnTo>
                <a:lnTo>
                  <a:pt x="29748" y="34564"/>
                </a:lnTo>
                <a:lnTo>
                  <a:pt x="28803" y="33604"/>
                </a:lnTo>
                <a:lnTo>
                  <a:pt x="27828" y="32644"/>
                </a:lnTo>
                <a:lnTo>
                  <a:pt x="27828" y="6720"/>
                </a:lnTo>
                <a:lnTo>
                  <a:pt x="26868" y="5775"/>
                </a:lnTo>
                <a:lnTo>
                  <a:pt x="26868" y="3840"/>
                </a:lnTo>
                <a:lnTo>
                  <a:pt x="24963" y="2880"/>
                </a:lnTo>
                <a:lnTo>
                  <a:pt x="23987" y="1935"/>
                </a:lnTo>
                <a:lnTo>
                  <a:pt x="21122" y="960"/>
                </a:lnTo>
                <a:lnTo>
                  <a:pt x="19187" y="0"/>
                </a:lnTo>
                <a:lnTo>
                  <a:pt x="11521" y="0"/>
                </a:lnTo>
                <a:lnTo>
                  <a:pt x="7680" y="960"/>
                </a:lnTo>
                <a:lnTo>
                  <a:pt x="4800" y="2880"/>
                </a:lnTo>
                <a:lnTo>
                  <a:pt x="2880" y="4800"/>
                </a:lnTo>
                <a:lnTo>
                  <a:pt x="1920" y="6720"/>
                </a:lnTo>
                <a:lnTo>
                  <a:pt x="1920" y="11521"/>
                </a:lnTo>
                <a:lnTo>
                  <a:pt x="2880" y="124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3" name="object 673"/>
          <p:cNvSpPr/>
          <p:nvPr/>
        </p:nvSpPr>
        <p:spPr>
          <a:xfrm>
            <a:off x="3723970" y="2618567"/>
            <a:ext cx="2880" cy="7680"/>
          </a:xfrm>
          <a:custGeom>
            <a:avLst/>
            <a:gdLst/>
            <a:ahLst/>
            <a:cxnLst/>
            <a:rect l="l" t="t" r="r" b="b"/>
            <a:pathLst>
              <a:path w="2880" h="7680">
                <a:moveTo>
                  <a:pt x="960" y="1920"/>
                </a:moveTo>
                <a:lnTo>
                  <a:pt x="0" y="7680"/>
                </a:lnTo>
                <a:lnTo>
                  <a:pt x="960" y="6720"/>
                </a:lnTo>
                <a:lnTo>
                  <a:pt x="1905" y="4800"/>
                </a:lnTo>
                <a:lnTo>
                  <a:pt x="2880" y="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4" name="object 674"/>
          <p:cNvSpPr/>
          <p:nvPr/>
        </p:nvSpPr>
        <p:spPr>
          <a:xfrm>
            <a:off x="3754678" y="2581137"/>
            <a:ext cx="19202" cy="57591"/>
          </a:xfrm>
          <a:custGeom>
            <a:avLst/>
            <a:gdLst/>
            <a:ahLst/>
            <a:cxnLst/>
            <a:rect l="l" t="t" r="r" b="b"/>
            <a:pathLst>
              <a:path w="19202" h="57591">
                <a:moveTo>
                  <a:pt x="14401" y="55671"/>
                </a:moveTo>
                <a:lnTo>
                  <a:pt x="13441" y="54711"/>
                </a:lnTo>
                <a:lnTo>
                  <a:pt x="13441" y="53751"/>
                </a:lnTo>
                <a:lnTo>
                  <a:pt x="12481" y="52791"/>
                </a:lnTo>
                <a:lnTo>
                  <a:pt x="12481" y="0"/>
                </a:lnTo>
                <a:lnTo>
                  <a:pt x="10561" y="0"/>
                </a:lnTo>
                <a:lnTo>
                  <a:pt x="0" y="3840"/>
                </a:lnTo>
                <a:lnTo>
                  <a:pt x="0" y="5760"/>
                </a:lnTo>
                <a:lnTo>
                  <a:pt x="960" y="4785"/>
                </a:lnTo>
                <a:lnTo>
                  <a:pt x="3840" y="4785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53751"/>
                </a:lnTo>
                <a:lnTo>
                  <a:pt x="4800" y="54711"/>
                </a:lnTo>
                <a:lnTo>
                  <a:pt x="4800" y="55671"/>
                </a:lnTo>
                <a:lnTo>
                  <a:pt x="3840" y="55671"/>
                </a:lnTo>
                <a:lnTo>
                  <a:pt x="2880" y="56631"/>
                </a:lnTo>
                <a:lnTo>
                  <a:pt x="0" y="56631"/>
                </a:lnTo>
                <a:lnTo>
                  <a:pt x="0" y="57591"/>
                </a:lnTo>
                <a:lnTo>
                  <a:pt x="19202" y="57591"/>
                </a:lnTo>
                <a:lnTo>
                  <a:pt x="19202" y="56631"/>
                </a:lnTo>
                <a:lnTo>
                  <a:pt x="16322" y="56631"/>
                </a:lnTo>
                <a:lnTo>
                  <a:pt x="15361" y="55671"/>
                </a:lnTo>
                <a:lnTo>
                  <a:pt x="14401" y="55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5" name="object 675"/>
          <p:cNvSpPr/>
          <p:nvPr/>
        </p:nvSpPr>
        <p:spPr>
          <a:xfrm>
            <a:off x="3777721" y="2600325"/>
            <a:ext cx="36484" cy="39364"/>
          </a:xfrm>
          <a:custGeom>
            <a:avLst/>
            <a:gdLst/>
            <a:ahLst/>
            <a:cxnLst/>
            <a:rect l="l" t="t" r="r" b="b"/>
            <a:pathLst>
              <a:path w="36484" h="39364">
                <a:moveTo>
                  <a:pt x="0" y="20162"/>
                </a:moveTo>
                <a:lnTo>
                  <a:pt x="0" y="24963"/>
                </a:lnTo>
                <a:lnTo>
                  <a:pt x="1920" y="28803"/>
                </a:lnTo>
                <a:lnTo>
                  <a:pt x="4800" y="32644"/>
                </a:lnTo>
                <a:lnTo>
                  <a:pt x="7680" y="37444"/>
                </a:lnTo>
                <a:lnTo>
                  <a:pt x="12481" y="39364"/>
                </a:lnTo>
                <a:lnTo>
                  <a:pt x="18242" y="39364"/>
                </a:lnTo>
                <a:lnTo>
                  <a:pt x="13441" y="34564"/>
                </a:lnTo>
                <a:lnTo>
                  <a:pt x="11521" y="30723"/>
                </a:lnTo>
                <a:lnTo>
                  <a:pt x="8641" y="26883"/>
                </a:lnTo>
                <a:lnTo>
                  <a:pt x="7680" y="22082"/>
                </a:lnTo>
                <a:lnTo>
                  <a:pt x="7680" y="13441"/>
                </a:lnTo>
                <a:lnTo>
                  <a:pt x="8641" y="10561"/>
                </a:lnTo>
                <a:lnTo>
                  <a:pt x="9601" y="8641"/>
                </a:lnTo>
                <a:lnTo>
                  <a:pt x="10561" y="6720"/>
                </a:lnTo>
                <a:lnTo>
                  <a:pt x="11521" y="4800"/>
                </a:lnTo>
                <a:lnTo>
                  <a:pt x="12481" y="3840"/>
                </a:lnTo>
                <a:lnTo>
                  <a:pt x="14401" y="2880"/>
                </a:lnTo>
                <a:lnTo>
                  <a:pt x="20162" y="2880"/>
                </a:lnTo>
                <a:lnTo>
                  <a:pt x="23042" y="3840"/>
                </a:lnTo>
                <a:lnTo>
                  <a:pt x="24963" y="6720"/>
                </a:lnTo>
                <a:lnTo>
                  <a:pt x="27843" y="10561"/>
                </a:lnTo>
                <a:lnTo>
                  <a:pt x="28803" y="15361"/>
                </a:lnTo>
                <a:lnTo>
                  <a:pt x="28803" y="27843"/>
                </a:lnTo>
                <a:lnTo>
                  <a:pt x="27843" y="31683"/>
                </a:lnTo>
                <a:lnTo>
                  <a:pt x="27843" y="37444"/>
                </a:lnTo>
                <a:lnTo>
                  <a:pt x="30723" y="35524"/>
                </a:lnTo>
                <a:lnTo>
                  <a:pt x="32644" y="32644"/>
                </a:lnTo>
                <a:lnTo>
                  <a:pt x="34564" y="29763"/>
                </a:lnTo>
                <a:lnTo>
                  <a:pt x="35524" y="25923"/>
                </a:lnTo>
                <a:lnTo>
                  <a:pt x="36484" y="22082"/>
                </a:lnTo>
                <a:lnTo>
                  <a:pt x="36484" y="14401"/>
                </a:lnTo>
                <a:lnTo>
                  <a:pt x="35524" y="10561"/>
                </a:lnTo>
                <a:lnTo>
                  <a:pt x="31683" y="6720"/>
                </a:lnTo>
                <a:lnTo>
                  <a:pt x="28803" y="1935"/>
                </a:lnTo>
                <a:lnTo>
                  <a:pt x="24003" y="0"/>
                </a:lnTo>
                <a:lnTo>
                  <a:pt x="15361" y="0"/>
                </a:lnTo>
                <a:lnTo>
                  <a:pt x="12481" y="960"/>
                </a:lnTo>
                <a:lnTo>
                  <a:pt x="9601" y="2880"/>
                </a:lnTo>
                <a:lnTo>
                  <a:pt x="6720" y="3840"/>
                </a:lnTo>
                <a:lnTo>
                  <a:pt x="4800" y="6720"/>
                </a:lnTo>
                <a:lnTo>
                  <a:pt x="2880" y="9601"/>
                </a:lnTo>
                <a:lnTo>
                  <a:pt x="960" y="13441"/>
                </a:lnTo>
                <a:lnTo>
                  <a:pt x="0" y="16322"/>
                </a:lnTo>
                <a:lnTo>
                  <a:pt x="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6" name="object 676"/>
          <p:cNvSpPr/>
          <p:nvPr/>
        </p:nvSpPr>
        <p:spPr>
          <a:xfrm>
            <a:off x="3791163" y="2632008"/>
            <a:ext cx="14401" cy="7680"/>
          </a:xfrm>
          <a:custGeom>
            <a:avLst/>
            <a:gdLst/>
            <a:ahLst/>
            <a:cxnLst/>
            <a:rect l="l" t="t" r="r" b="b"/>
            <a:pathLst>
              <a:path w="14401" h="7680">
                <a:moveTo>
                  <a:pt x="14401" y="0"/>
                </a:moveTo>
                <a:lnTo>
                  <a:pt x="12481" y="1920"/>
                </a:lnTo>
                <a:lnTo>
                  <a:pt x="11521" y="3840"/>
                </a:lnTo>
                <a:lnTo>
                  <a:pt x="8641" y="4800"/>
                </a:lnTo>
                <a:lnTo>
                  <a:pt x="2880" y="4800"/>
                </a:lnTo>
                <a:lnTo>
                  <a:pt x="0" y="2880"/>
                </a:lnTo>
                <a:lnTo>
                  <a:pt x="4800" y="7680"/>
                </a:lnTo>
                <a:lnTo>
                  <a:pt x="7680" y="7680"/>
                </a:lnTo>
                <a:lnTo>
                  <a:pt x="11521" y="6720"/>
                </a:lnTo>
                <a:lnTo>
                  <a:pt x="14401" y="5760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7" name="object 677"/>
          <p:cNvSpPr/>
          <p:nvPr/>
        </p:nvSpPr>
        <p:spPr>
          <a:xfrm>
            <a:off x="3819966" y="2638729"/>
            <a:ext cx="7665" cy="17282"/>
          </a:xfrm>
          <a:custGeom>
            <a:avLst/>
            <a:gdLst/>
            <a:ahLst/>
            <a:cxnLst/>
            <a:rect l="l" t="t" r="r" b="b"/>
            <a:pathLst>
              <a:path w="7665" h="17282">
                <a:moveTo>
                  <a:pt x="960" y="7680"/>
                </a:moveTo>
                <a:lnTo>
                  <a:pt x="0" y="8641"/>
                </a:lnTo>
                <a:lnTo>
                  <a:pt x="0" y="11521"/>
                </a:lnTo>
                <a:lnTo>
                  <a:pt x="960" y="13441"/>
                </a:lnTo>
                <a:lnTo>
                  <a:pt x="2880" y="14401"/>
                </a:lnTo>
                <a:lnTo>
                  <a:pt x="6720" y="17282"/>
                </a:lnTo>
                <a:lnTo>
                  <a:pt x="6720" y="9601"/>
                </a:lnTo>
                <a:lnTo>
                  <a:pt x="5760" y="8641"/>
                </a:lnTo>
                <a:lnTo>
                  <a:pt x="5760" y="5760"/>
                </a:lnTo>
                <a:lnTo>
                  <a:pt x="6720" y="3840"/>
                </a:lnTo>
                <a:lnTo>
                  <a:pt x="7665" y="0"/>
                </a:lnTo>
                <a:lnTo>
                  <a:pt x="4800" y="2880"/>
                </a:lnTo>
                <a:lnTo>
                  <a:pt x="2880" y="3840"/>
                </a:lnTo>
                <a:lnTo>
                  <a:pt x="1920" y="5760"/>
                </a:lnTo>
                <a:lnTo>
                  <a:pt x="9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8" name="object 678"/>
          <p:cNvSpPr/>
          <p:nvPr/>
        </p:nvSpPr>
        <p:spPr>
          <a:xfrm>
            <a:off x="3822847" y="2600325"/>
            <a:ext cx="34549" cy="26883"/>
          </a:xfrm>
          <a:custGeom>
            <a:avLst/>
            <a:gdLst/>
            <a:ahLst/>
            <a:cxnLst/>
            <a:rect l="l" t="t" r="r" b="b"/>
            <a:pathLst>
              <a:path w="34549" h="26883">
                <a:moveTo>
                  <a:pt x="23027" y="24963"/>
                </a:moveTo>
                <a:lnTo>
                  <a:pt x="25907" y="23042"/>
                </a:lnTo>
                <a:lnTo>
                  <a:pt x="27828" y="20162"/>
                </a:lnTo>
                <a:lnTo>
                  <a:pt x="29748" y="17282"/>
                </a:lnTo>
                <a:lnTo>
                  <a:pt x="29748" y="10561"/>
                </a:lnTo>
                <a:lnTo>
                  <a:pt x="28788" y="8641"/>
                </a:lnTo>
                <a:lnTo>
                  <a:pt x="26868" y="6720"/>
                </a:lnTo>
                <a:lnTo>
                  <a:pt x="33588" y="6720"/>
                </a:lnTo>
                <a:lnTo>
                  <a:pt x="34549" y="5775"/>
                </a:lnTo>
                <a:lnTo>
                  <a:pt x="34549" y="2880"/>
                </a:lnTo>
                <a:lnTo>
                  <a:pt x="23987" y="2880"/>
                </a:lnTo>
                <a:lnTo>
                  <a:pt x="21122" y="960"/>
                </a:lnTo>
                <a:lnTo>
                  <a:pt x="18227" y="0"/>
                </a:lnTo>
                <a:lnTo>
                  <a:pt x="10561" y="0"/>
                </a:lnTo>
                <a:lnTo>
                  <a:pt x="6720" y="960"/>
                </a:lnTo>
                <a:lnTo>
                  <a:pt x="3840" y="3840"/>
                </a:lnTo>
                <a:lnTo>
                  <a:pt x="944" y="6720"/>
                </a:lnTo>
                <a:lnTo>
                  <a:pt x="0" y="9601"/>
                </a:lnTo>
                <a:lnTo>
                  <a:pt x="0" y="18242"/>
                </a:lnTo>
                <a:lnTo>
                  <a:pt x="1920" y="20162"/>
                </a:lnTo>
                <a:lnTo>
                  <a:pt x="2880" y="22082"/>
                </a:lnTo>
                <a:lnTo>
                  <a:pt x="4785" y="24002"/>
                </a:lnTo>
                <a:lnTo>
                  <a:pt x="6720" y="24963"/>
                </a:lnTo>
                <a:lnTo>
                  <a:pt x="6720" y="8641"/>
                </a:lnTo>
                <a:lnTo>
                  <a:pt x="7665" y="5775"/>
                </a:lnTo>
                <a:lnTo>
                  <a:pt x="8625" y="4800"/>
                </a:lnTo>
                <a:lnTo>
                  <a:pt x="10561" y="2880"/>
                </a:lnTo>
                <a:lnTo>
                  <a:pt x="12466" y="1935"/>
                </a:lnTo>
                <a:lnTo>
                  <a:pt x="16306" y="1935"/>
                </a:lnTo>
                <a:lnTo>
                  <a:pt x="18227" y="2880"/>
                </a:lnTo>
                <a:lnTo>
                  <a:pt x="19187" y="4800"/>
                </a:lnTo>
                <a:lnTo>
                  <a:pt x="21122" y="6720"/>
                </a:lnTo>
                <a:lnTo>
                  <a:pt x="22067" y="10561"/>
                </a:lnTo>
                <a:lnTo>
                  <a:pt x="22067" y="20162"/>
                </a:lnTo>
                <a:lnTo>
                  <a:pt x="20147" y="22082"/>
                </a:lnTo>
                <a:lnTo>
                  <a:pt x="19187" y="24002"/>
                </a:lnTo>
                <a:lnTo>
                  <a:pt x="19187" y="26883"/>
                </a:lnTo>
                <a:lnTo>
                  <a:pt x="23027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9" name="object 679"/>
          <p:cNvSpPr/>
          <p:nvPr/>
        </p:nvSpPr>
        <p:spPr>
          <a:xfrm>
            <a:off x="3822847" y="2616647"/>
            <a:ext cx="34549" cy="40325"/>
          </a:xfrm>
          <a:custGeom>
            <a:avLst/>
            <a:gdLst/>
            <a:ahLst/>
            <a:cxnLst/>
            <a:rect l="l" t="t" r="r" b="b"/>
            <a:pathLst>
              <a:path w="34549" h="40325">
                <a:moveTo>
                  <a:pt x="29748" y="30723"/>
                </a:moveTo>
                <a:lnTo>
                  <a:pt x="27828" y="32644"/>
                </a:lnTo>
                <a:lnTo>
                  <a:pt x="25907" y="34564"/>
                </a:lnTo>
                <a:lnTo>
                  <a:pt x="22067" y="35524"/>
                </a:lnTo>
                <a:lnTo>
                  <a:pt x="11506" y="35524"/>
                </a:lnTo>
                <a:lnTo>
                  <a:pt x="7665" y="34564"/>
                </a:lnTo>
                <a:lnTo>
                  <a:pt x="4785" y="32644"/>
                </a:lnTo>
                <a:lnTo>
                  <a:pt x="3840" y="31683"/>
                </a:lnTo>
                <a:lnTo>
                  <a:pt x="3840" y="39364"/>
                </a:lnTo>
                <a:lnTo>
                  <a:pt x="7665" y="40325"/>
                </a:lnTo>
                <a:lnTo>
                  <a:pt x="20147" y="40325"/>
                </a:lnTo>
                <a:lnTo>
                  <a:pt x="25907" y="38404"/>
                </a:lnTo>
                <a:lnTo>
                  <a:pt x="29748" y="34564"/>
                </a:lnTo>
                <a:lnTo>
                  <a:pt x="32628" y="31683"/>
                </a:lnTo>
                <a:lnTo>
                  <a:pt x="34549" y="28803"/>
                </a:lnTo>
                <a:lnTo>
                  <a:pt x="34549" y="23042"/>
                </a:lnTo>
                <a:lnTo>
                  <a:pt x="33588" y="21122"/>
                </a:lnTo>
                <a:lnTo>
                  <a:pt x="31668" y="20162"/>
                </a:lnTo>
                <a:lnTo>
                  <a:pt x="30708" y="18242"/>
                </a:lnTo>
                <a:lnTo>
                  <a:pt x="28788" y="17282"/>
                </a:lnTo>
                <a:lnTo>
                  <a:pt x="20147" y="17282"/>
                </a:lnTo>
                <a:lnTo>
                  <a:pt x="15346" y="16322"/>
                </a:lnTo>
                <a:lnTo>
                  <a:pt x="6720" y="16322"/>
                </a:lnTo>
                <a:lnTo>
                  <a:pt x="6720" y="15361"/>
                </a:lnTo>
                <a:lnTo>
                  <a:pt x="5760" y="15361"/>
                </a:lnTo>
                <a:lnTo>
                  <a:pt x="5760" y="12481"/>
                </a:lnTo>
                <a:lnTo>
                  <a:pt x="6720" y="12481"/>
                </a:lnTo>
                <a:lnTo>
                  <a:pt x="6720" y="11521"/>
                </a:lnTo>
                <a:lnTo>
                  <a:pt x="7665" y="10561"/>
                </a:lnTo>
                <a:lnTo>
                  <a:pt x="8625" y="9601"/>
                </a:lnTo>
                <a:lnTo>
                  <a:pt x="10561" y="9601"/>
                </a:lnTo>
                <a:lnTo>
                  <a:pt x="12466" y="10561"/>
                </a:lnTo>
                <a:lnTo>
                  <a:pt x="19187" y="10561"/>
                </a:lnTo>
                <a:lnTo>
                  <a:pt x="19187" y="7680"/>
                </a:lnTo>
                <a:lnTo>
                  <a:pt x="17282" y="8641"/>
                </a:lnTo>
                <a:lnTo>
                  <a:pt x="13441" y="8641"/>
                </a:lnTo>
                <a:lnTo>
                  <a:pt x="11506" y="7680"/>
                </a:lnTo>
                <a:lnTo>
                  <a:pt x="9601" y="5760"/>
                </a:lnTo>
                <a:lnTo>
                  <a:pt x="7665" y="2880"/>
                </a:lnTo>
                <a:lnTo>
                  <a:pt x="6720" y="0"/>
                </a:lnTo>
                <a:lnTo>
                  <a:pt x="6720" y="8641"/>
                </a:lnTo>
                <a:lnTo>
                  <a:pt x="3840" y="10561"/>
                </a:lnTo>
                <a:lnTo>
                  <a:pt x="1920" y="12481"/>
                </a:lnTo>
                <a:lnTo>
                  <a:pt x="1920" y="14401"/>
                </a:lnTo>
                <a:lnTo>
                  <a:pt x="944" y="15361"/>
                </a:lnTo>
                <a:lnTo>
                  <a:pt x="0" y="16322"/>
                </a:lnTo>
                <a:lnTo>
                  <a:pt x="0" y="18242"/>
                </a:lnTo>
                <a:lnTo>
                  <a:pt x="944" y="19202"/>
                </a:lnTo>
                <a:lnTo>
                  <a:pt x="944" y="20162"/>
                </a:lnTo>
                <a:lnTo>
                  <a:pt x="1920" y="20162"/>
                </a:lnTo>
                <a:lnTo>
                  <a:pt x="2880" y="21122"/>
                </a:lnTo>
                <a:lnTo>
                  <a:pt x="4785" y="22082"/>
                </a:lnTo>
                <a:lnTo>
                  <a:pt x="3840" y="25923"/>
                </a:lnTo>
                <a:lnTo>
                  <a:pt x="4785" y="24963"/>
                </a:lnTo>
                <a:lnTo>
                  <a:pt x="5760" y="24002"/>
                </a:lnTo>
                <a:lnTo>
                  <a:pt x="6720" y="22082"/>
                </a:lnTo>
                <a:lnTo>
                  <a:pt x="9601" y="23042"/>
                </a:lnTo>
                <a:lnTo>
                  <a:pt x="24947" y="23042"/>
                </a:lnTo>
                <a:lnTo>
                  <a:pt x="27828" y="24002"/>
                </a:lnTo>
                <a:lnTo>
                  <a:pt x="28788" y="24002"/>
                </a:lnTo>
                <a:lnTo>
                  <a:pt x="30708" y="24963"/>
                </a:lnTo>
                <a:lnTo>
                  <a:pt x="31668" y="25923"/>
                </a:lnTo>
                <a:lnTo>
                  <a:pt x="31668" y="29763"/>
                </a:lnTo>
                <a:lnTo>
                  <a:pt x="29748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0" name="object 680"/>
          <p:cNvSpPr/>
          <p:nvPr/>
        </p:nvSpPr>
        <p:spPr>
          <a:xfrm>
            <a:off x="3859316" y="2601285"/>
            <a:ext cx="42245" cy="38404"/>
          </a:xfrm>
          <a:custGeom>
            <a:avLst/>
            <a:gdLst/>
            <a:ahLst/>
            <a:cxnLst/>
            <a:rect l="l" t="t" r="r" b="b"/>
            <a:pathLst>
              <a:path w="42245" h="38404">
                <a:moveTo>
                  <a:pt x="42245" y="34564"/>
                </a:moveTo>
                <a:lnTo>
                  <a:pt x="41285" y="32644"/>
                </a:lnTo>
                <a:lnTo>
                  <a:pt x="40325" y="33604"/>
                </a:lnTo>
                <a:lnTo>
                  <a:pt x="37444" y="33604"/>
                </a:lnTo>
                <a:lnTo>
                  <a:pt x="36484" y="32644"/>
                </a:lnTo>
                <a:lnTo>
                  <a:pt x="35524" y="31683"/>
                </a:lnTo>
                <a:lnTo>
                  <a:pt x="35524" y="0"/>
                </a:lnTo>
                <a:lnTo>
                  <a:pt x="23042" y="0"/>
                </a:lnTo>
                <a:lnTo>
                  <a:pt x="23042" y="1920"/>
                </a:lnTo>
                <a:lnTo>
                  <a:pt x="26883" y="1920"/>
                </a:lnTo>
                <a:lnTo>
                  <a:pt x="27843" y="2880"/>
                </a:lnTo>
                <a:lnTo>
                  <a:pt x="27843" y="3840"/>
                </a:lnTo>
                <a:lnTo>
                  <a:pt x="28803" y="4815"/>
                </a:lnTo>
                <a:lnTo>
                  <a:pt x="28803" y="28803"/>
                </a:lnTo>
                <a:lnTo>
                  <a:pt x="26883" y="30723"/>
                </a:lnTo>
                <a:lnTo>
                  <a:pt x="24963" y="31683"/>
                </a:lnTo>
                <a:lnTo>
                  <a:pt x="23042" y="32644"/>
                </a:lnTo>
                <a:lnTo>
                  <a:pt x="22082" y="33604"/>
                </a:lnTo>
                <a:lnTo>
                  <a:pt x="16322" y="33604"/>
                </a:lnTo>
                <a:lnTo>
                  <a:pt x="15361" y="31683"/>
                </a:lnTo>
                <a:lnTo>
                  <a:pt x="13441" y="30723"/>
                </a:lnTo>
                <a:lnTo>
                  <a:pt x="13441" y="0"/>
                </a:ln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lnTo>
                  <a:pt x="4800" y="2880"/>
                </a:lnTo>
                <a:lnTo>
                  <a:pt x="5760" y="2880"/>
                </a:lnTo>
                <a:lnTo>
                  <a:pt x="5760" y="4815"/>
                </a:lnTo>
                <a:lnTo>
                  <a:pt x="6720" y="5760"/>
                </a:lnTo>
                <a:lnTo>
                  <a:pt x="6720" y="30723"/>
                </a:lnTo>
                <a:lnTo>
                  <a:pt x="7680" y="32644"/>
                </a:lnTo>
                <a:lnTo>
                  <a:pt x="7680" y="34564"/>
                </a:lnTo>
                <a:lnTo>
                  <a:pt x="8641" y="35524"/>
                </a:lnTo>
                <a:lnTo>
                  <a:pt x="10561" y="37444"/>
                </a:lnTo>
                <a:lnTo>
                  <a:pt x="11521" y="38404"/>
                </a:lnTo>
                <a:lnTo>
                  <a:pt x="19202" y="38404"/>
                </a:lnTo>
                <a:lnTo>
                  <a:pt x="21122" y="37444"/>
                </a:lnTo>
                <a:lnTo>
                  <a:pt x="23042" y="36484"/>
                </a:lnTo>
                <a:lnTo>
                  <a:pt x="25923" y="34564"/>
                </a:lnTo>
                <a:lnTo>
                  <a:pt x="28803" y="30723"/>
                </a:lnTo>
                <a:lnTo>
                  <a:pt x="28803" y="38404"/>
                </a:lnTo>
                <a:lnTo>
                  <a:pt x="30723" y="38404"/>
                </a:lnTo>
                <a:lnTo>
                  <a:pt x="42245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1" name="object 681"/>
          <p:cNvSpPr/>
          <p:nvPr/>
        </p:nvSpPr>
        <p:spPr>
          <a:xfrm>
            <a:off x="3912123" y="2600325"/>
            <a:ext cx="9585" cy="5775"/>
          </a:xfrm>
          <a:custGeom>
            <a:avLst/>
            <a:gdLst/>
            <a:ahLst/>
            <a:cxnLst/>
            <a:rect l="l" t="t" r="r" b="b"/>
            <a:pathLst>
              <a:path w="9585" h="5775">
                <a:moveTo>
                  <a:pt x="4800" y="0"/>
                </a:moveTo>
                <a:lnTo>
                  <a:pt x="0" y="1935"/>
                </a:lnTo>
                <a:lnTo>
                  <a:pt x="960" y="5775"/>
                </a:lnTo>
                <a:lnTo>
                  <a:pt x="2880" y="3840"/>
                </a:lnTo>
                <a:lnTo>
                  <a:pt x="4800" y="2880"/>
                </a:lnTo>
                <a:lnTo>
                  <a:pt x="7680" y="2880"/>
                </a:lnTo>
                <a:lnTo>
                  <a:pt x="9585" y="0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2" name="object 682"/>
          <p:cNvSpPr/>
          <p:nvPr/>
        </p:nvSpPr>
        <p:spPr>
          <a:xfrm>
            <a:off x="3904442" y="2600325"/>
            <a:ext cx="31668" cy="39364"/>
          </a:xfrm>
          <a:custGeom>
            <a:avLst/>
            <a:gdLst/>
            <a:ahLst/>
            <a:cxnLst/>
            <a:rect l="l" t="t" r="r" b="b"/>
            <a:pathLst>
              <a:path w="31668" h="39364">
                <a:moveTo>
                  <a:pt x="20162" y="4800"/>
                </a:moveTo>
                <a:lnTo>
                  <a:pt x="21107" y="6720"/>
                </a:lnTo>
                <a:lnTo>
                  <a:pt x="22082" y="7680"/>
                </a:lnTo>
                <a:lnTo>
                  <a:pt x="23042" y="8641"/>
                </a:lnTo>
                <a:lnTo>
                  <a:pt x="23042" y="12496"/>
                </a:lnTo>
                <a:lnTo>
                  <a:pt x="5760" y="12496"/>
                </a:lnTo>
                <a:lnTo>
                  <a:pt x="5760" y="9601"/>
                </a:lnTo>
                <a:lnTo>
                  <a:pt x="6720" y="7680"/>
                </a:lnTo>
                <a:lnTo>
                  <a:pt x="8641" y="5775"/>
                </a:lnTo>
                <a:lnTo>
                  <a:pt x="7680" y="1935"/>
                </a:lnTo>
                <a:lnTo>
                  <a:pt x="4800" y="5775"/>
                </a:lnTo>
                <a:lnTo>
                  <a:pt x="1920" y="8641"/>
                </a:lnTo>
                <a:lnTo>
                  <a:pt x="0" y="14401"/>
                </a:lnTo>
                <a:lnTo>
                  <a:pt x="0" y="25923"/>
                </a:lnTo>
                <a:lnTo>
                  <a:pt x="1920" y="30723"/>
                </a:lnTo>
                <a:lnTo>
                  <a:pt x="4800" y="34564"/>
                </a:lnTo>
                <a:lnTo>
                  <a:pt x="7680" y="38404"/>
                </a:lnTo>
                <a:lnTo>
                  <a:pt x="11521" y="39364"/>
                </a:lnTo>
                <a:lnTo>
                  <a:pt x="20162" y="39364"/>
                </a:lnTo>
                <a:lnTo>
                  <a:pt x="23987" y="38404"/>
                </a:lnTo>
                <a:lnTo>
                  <a:pt x="26883" y="35524"/>
                </a:lnTo>
                <a:lnTo>
                  <a:pt x="29763" y="31683"/>
                </a:lnTo>
                <a:lnTo>
                  <a:pt x="30723" y="28803"/>
                </a:lnTo>
                <a:lnTo>
                  <a:pt x="31668" y="24963"/>
                </a:lnTo>
                <a:lnTo>
                  <a:pt x="30723" y="24002"/>
                </a:lnTo>
                <a:lnTo>
                  <a:pt x="28788" y="27843"/>
                </a:lnTo>
                <a:lnTo>
                  <a:pt x="27828" y="29763"/>
                </a:lnTo>
                <a:lnTo>
                  <a:pt x="25923" y="30723"/>
                </a:lnTo>
                <a:lnTo>
                  <a:pt x="23987" y="32644"/>
                </a:lnTo>
                <a:lnTo>
                  <a:pt x="15361" y="32644"/>
                </a:lnTo>
                <a:lnTo>
                  <a:pt x="12481" y="31683"/>
                </a:lnTo>
                <a:lnTo>
                  <a:pt x="9601" y="28803"/>
                </a:lnTo>
                <a:lnTo>
                  <a:pt x="6720" y="24963"/>
                </a:lnTo>
                <a:lnTo>
                  <a:pt x="5760" y="21122"/>
                </a:lnTo>
                <a:lnTo>
                  <a:pt x="5760" y="15361"/>
                </a:lnTo>
                <a:lnTo>
                  <a:pt x="31668" y="15361"/>
                </a:lnTo>
                <a:lnTo>
                  <a:pt x="31668" y="10561"/>
                </a:lnTo>
                <a:lnTo>
                  <a:pt x="30723" y="6720"/>
                </a:lnTo>
                <a:lnTo>
                  <a:pt x="27828" y="3840"/>
                </a:lnTo>
                <a:lnTo>
                  <a:pt x="24947" y="960"/>
                </a:lnTo>
                <a:lnTo>
                  <a:pt x="21107" y="0"/>
                </a:lnTo>
                <a:lnTo>
                  <a:pt x="17266" y="0"/>
                </a:lnTo>
                <a:lnTo>
                  <a:pt x="15361" y="2880"/>
                </a:lnTo>
                <a:lnTo>
                  <a:pt x="18242" y="2880"/>
                </a:lnTo>
                <a:lnTo>
                  <a:pt x="19202" y="3840"/>
                </a:lnTo>
                <a:lnTo>
                  <a:pt x="20162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3" name="object 683"/>
          <p:cNvSpPr/>
          <p:nvPr/>
        </p:nvSpPr>
        <p:spPr>
          <a:xfrm>
            <a:off x="3148934" y="2512969"/>
            <a:ext cx="48006" cy="55686"/>
          </a:xfrm>
          <a:custGeom>
            <a:avLst/>
            <a:gdLst/>
            <a:ahLst/>
            <a:cxnLst/>
            <a:rect l="l" t="t" r="r" b="b"/>
            <a:pathLst>
              <a:path w="48006" h="55686">
                <a:moveTo>
                  <a:pt x="46085" y="41285"/>
                </a:moveTo>
                <a:lnTo>
                  <a:pt x="45125" y="45125"/>
                </a:lnTo>
                <a:lnTo>
                  <a:pt x="43205" y="48005"/>
                </a:lnTo>
                <a:lnTo>
                  <a:pt x="41285" y="48966"/>
                </a:lnTo>
                <a:lnTo>
                  <a:pt x="40325" y="50886"/>
                </a:lnTo>
                <a:lnTo>
                  <a:pt x="38404" y="51846"/>
                </a:lnTo>
                <a:lnTo>
                  <a:pt x="37444" y="51846"/>
                </a:lnTo>
                <a:lnTo>
                  <a:pt x="35524" y="52806"/>
                </a:lnTo>
                <a:lnTo>
                  <a:pt x="18242" y="52806"/>
                </a:lnTo>
                <a:lnTo>
                  <a:pt x="17282" y="51846"/>
                </a:lnTo>
                <a:lnTo>
                  <a:pt x="16337" y="50886"/>
                </a:lnTo>
                <a:lnTo>
                  <a:pt x="16337" y="27843"/>
                </a:lnTo>
                <a:lnTo>
                  <a:pt x="30723" y="27843"/>
                </a:lnTo>
                <a:lnTo>
                  <a:pt x="32644" y="28803"/>
                </a:lnTo>
                <a:lnTo>
                  <a:pt x="33604" y="28803"/>
                </a:lnTo>
                <a:lnTo>
                  <a:pt x="34564" y="29763"/>
                </a:lnTo>
                <a:lnTo>
                  <a:pt x="35524" y="30723"/>
                </a:lnTo>
                <a:lnTo>
                  <a:pt x="36484" y="30723"/>
                </a:lnTo>
                <a:lnTo>
                  <a:pt x="36484" y="33604"/>
                </a:lnTo>
                <a:lnTo>
                  <a:pt x="37444" y="36484"/>
                </a:lnTo>
                <a:lnTo>
                  <a:pt x="38404" y="36484"/>
                </a:lnTo>
                <a:lnTo>
                  <a:pt x="38404" y="17282"/>
                </a:lnTo>
                <a:lnTo>
                  <a:pt x="37444" y="17282"/>
                </a:lnTo>
                <a:lnTo>
                  <a:pt x="37444" y="20162"/>
                </a:lnTo>
                <a:lnTo>
                  <a:pt x="36484" y="22082"/>
                </a:lnTo>
                <a:lnTo>
                  <a:pt x="34564" y="24002"/>
                </a:lnTo>
                <a:lnTo>
                  <a:pt x="33604" y="24963"/>
                </a:lnTo>
                <a:lnTo>
                  <a:pt x="16337" y="24963"/>
                </a:lnTo>
                <a:lnTo>
                  <a:pt x="16337" y="2880"/>
                </a:lnTo>
                <a:lnTo>
                  <a:pt x="34564" y="2880"/>
                </a:lnTo>
                <a:lnTo>
                  <a:pt x="36484" y="3840"/>
                </a:lnTo>
                <a:lnTo>
                  <a:pt x="37444" y="3840"/>
                </a:lnTo>
                <a:lnTo>
                  <a:pt x="38404" y="4800"/>
                </a:lnTo>
                <a:lnTo>
                  <a:pt x="39364" y="4800"/>
                </a:lnTo>
                <a:lnTo>
                  <a:pt x="40325" y="6720"/>
                </a:lnTo>
                <a:lnTo>
                  <a:pt x="41285" y="7680"/>
                </a:lnTo>
                <a:lnTo>
                  <a:pt x="41285" y="9601"/>
                </a:lnTo>
                <a:lnTo>
                  <a:pt x="42245" y="12481"/>
                </a:lnTo>
                <a:lnTo>
                  <a:pt x="44165" y="12481"/>
                </a:lnTo>
                <a:lnTo>
                  <a:pt x="43205" y="0"/>
                </a:lnTo>
                <a:lnTo>
                  <a:pt x="0" y="0"/>
                </a:lnTo>
                <a:lnTo>
                  <a:pt x="0" y="1935"/>
                </a:lnTo>
                <a:lnTo>
                  <a:pt x="6720" y="1935"/>
                </a:lnTo>
                <a:lnTo>
                  <a:pt x="7680" y="2880"/>
                </a:lnTo>
                <a:lnTo>
                  <a:pt x="7680" y="3840"/>
                </a:lnTo>
                <a:lnTo>
                  <a:pt x="8641" y="6720"/>
                </a:lnTo>
                <a:lnTo>
                  <a:pt x="8641" y="50886"/>
                </a:lnTo>
                <a:lnTo>
                  <a:pt x="7680" y="50886"/>
                </a:lnTo>
                <a:lnTo>
                  <a:pt x="7680" y="51846"/>
                </a:lnTo>
                <a:lnTo>
                  <a:pt x="6720" y="52806"/>
                </a:lnTo>
                <a:lnTo>
                  <a:pt x="5775" y="52806"/>
                </a:lnTo>
                <a:lnTo>
                  <a:pt x="4800" y="53766"/>
                </a:lnTo>
                <a:lnTo>
                  <a:pt x="0" y="53766"/>
                </a:lnTo>
                <a:lnTo>
                  <a:pt x="0" y="55686"/>
                </a:lnTo>
                <a:lnTo>
                  <a:pt x="43205" y="55686"/>
                </a:lnTo>
                <a:lnTo>
                  <a:pt x="48006" y="41285"/>
                </a:lnTo>
                <a:lnTo>
                  <a:pt x="46085" y="41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4" name="object 684"/>
          <p:cNvSpPr/>
          <p:nvPr/>
        </p:nvSpPr>
        <p:spPr>
          <a:xfrm>
            <a:off x="3209422" y="2530251"/>
            <a:ext cx="13441" cy="12481"/>
          </a:xfrm>
          <a:custGeom>
            <a:avLst/>
            <a:gdLst/>
            <a:ahLst/>
            <a:cxnLst/>
            <a:rect l="l" t="t" r="r" b="b"/>
            <a:pathLst>
              <a:path w="13441" h="12481">
                <a:moveTo>
                  <a:pt x="10561" y="0"/>
                </a:moveTo>
                <a:lnTo>
                  <a:pt x="4800" y="0"/>
                </a:lnTo>
                <a:lnTo>
                  <a:pt x="960" y="1920"/>
                </a:lnTo>
                <a:lnTo>
                  <a:pt x="0" y="12481"/>
                </a:lnTo>
                <a:lnTo>
                  <a:pt x="960" y="8641"/>
                </a:lnTo>
                <a:lnTo>
                  <a:pt x="3840" y="5760"/>
                </a:lnTo>
                <a:lnTo>
                  <a:pt x="5760" y="2880"/>
                </a:lnTo>
                <a:lnTo>
                  <a:pt x="7680" y="1920"/>
                </a:lnTo>
                <a:lnTo>
                  <a:pt x="11521" y="1920"/>
                </a:lnTo>
                <a:lnTo>
                  <a:pt x="13441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5" name="object 685"/>
          <p:cNvSpPr/>
          <p:nvPr/>
        </p:nvSpPr>
        <p:spPr>
          <a:xfrm>
            <a:off x="3201741" y="2510088"/>
            <a:ext cx="39364" cy="59527"/>
          </a:xfrm>
          <a:custGeom>
            <a:avLst/>
            <a:gdLst/>
            <a:ahLst/>
            <a:cxnLst/>
            <a:rect l="l" t="t" r="r" b="b"/>
            <a:pathLst>
              <a:path w="39364" h="59527">
                <a:moveTo>
                  <a:pt x="31683" y="0"/>
                </a:moveTo>
                <a:lnTo>
                  <a:pt x="20162" y="4815"/>
                </a:lnTo>
                <a:lnTo>
                  <a:pt x="21122" y="6720"/>
                </a:lnTo>
                <a:lnTo>
                  <a:pt x="22082" y="5760"/>
                </a:lnTo>
                <a:lnTo>
                  <a:pt x="24963" y="5760"/>
                </a:lnTo>
                <a:lnTo>
                  <a:pt x="25923" y="6720"/>
                </a:lnTo>
                <a:lnTo>
                  <a:pt x="25923" y="23042"/>
                </a:lnTo>
                <a:lnTo>
                  <a:pt x="24002" y="21122"/>
                </a:lnTo>
                <a:lnTo>
                  <a:pt x="21122" y="20162"/>
                </a:lnTo>
                <a:lnTo>
                  <a:pt x="19202" y="22082"/>
                </a:lnTo>
                <a:lnTo>
                  <a:pt x="20162" y="23042"/>
                </a:lnTo>
                <a:lnTo>
                  <a:pt x="22082" y="24002"/>
                </a:lnTo>
                <a:lnTo>
                  <a:pt x="23042" y="24002"/>
                </a:lnTo>
                <a:lnTo>
                  <a:pt x="24002" y="25923"/>
                </a:lnTo>
                <a:lnTo>
                  <a:pt x="24963" y="26883"/>
                </a:lnTo>
                <a:lnTo>
                  <a:pt x="25923" y="28803"/>
                </a:lnTo>
                <a:lnTo>
                  <a:pt x="25923" y="51846"/>
                </a:lnTo>
                <a:lnTo>
                  <a:pt x="24002" y="53766"/>
                </a:lnTo>
                <a:lnTo>
                  <a:pt x="22082" y="55686"/>
                </a:lnTo>
                <a:lnTo>
                  <a:pt x="16322" y="55686"/>
                </a:lnTo>
                <a:lnTo>
                  <a:pt x="13441" y="53766"/>
                </a:lnTo>
                <a:lnTo>
                  <a:pt x="11521" y="50886"/>
                </a:lnTo>
                <a:lnTo>
                  <a:pt x="8641" y="48005"/>
                </a:lnTo>
                <a:lnTo>
                  <a:pt x="7680" y="43205"/>
                </a:lnTo>
                <a:lnTo>
                  <a:pt x="7680" y="32644"/>
                </a:lnTo>
                <a:lnTo>
                  <a:pt x="8641" y="22082"/>
                </a:lnTo>
                <a:lnTo>
                  <a:pt x="4800" y="26883"/>
                </a:lnTo>
                <a:lnTo>
                  <a:pt x="1920" y="30723"/>
                </a:lnTo>
                <a:lnTo>
                  <a:pt x="0" y="35524"/>
                </a:lnTo>
                <a:lnTo>
                  <a:pt x="0" y="47045"/>
                </a:lnTo>
                <a:lnTo>
                  <a:pt x="1920" y="50886"/>
                </a:lnTo>
                <a:lnTo>
                  <a:pt x="4800" y="54726"/>
                </a:lnTo>
                <a:lnTo>
                  <a:pt x="7680" y="57607"/>
                </a:lnTo>
                <a:lnTo>
                  <a:pt x="11521" y="59527"/>
                </a:lnTo>
                <a:lnTo>
                  <a:pt x="19202" y="59527"/>
                </a:lnTo>
                <a:lnTo>
                  <a:pt x="21122" y="58567"/>
                </a:lnTo>
                <a:lnTo>
                  <a:pt x="23042" y="57607"/>
                </a:lnTo>
                <a:lnTo>
                  <a:pt x="24963" y="56647"/>
                </a:lnTo>
                <a:lnTo>
                  <a:pt x="25923" y="54726"/>
                </a:lnTo>
                <a:lnTo>
                  <a:pt x="25923" y="59527"/>
                </a:lnTo>
                <a:lnTo>
                  <a:pt x="27843" y="59527"/>
                </a:lnTo>
                <a:lnTo>
                  <a:pt x="39364" y="54726"/>
                </a:lnTo>
                <a:lnTo>
                  <a:pt x="39364" y="53766"/>
                </a:lnTo>
                <a:lnTo>
                  <a:pt x="37444" y="53766"/>
                </a:lnTo>
                <a:lnTo>
                  <a:pt x="36484" y="54726"/>
                </a:lnTo>
                <a:lnTo>
                  <a:pt x="35524" y="54726"/>
                </a:lnTo>
                <a:lnTo>
                  <a:pt x="34549" y="53766"/>
                </a:lnTo>
                <a:lnTo>
                  <a:pt x="33604" y="53766"/>
                </a:lnTo>
                <a:lnTo>
                  <a:pt x="33604" y="0"/>
                </a:lnTo>
                <a:lnTo>
                  <a:pt x="3168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6" name="object 686"/>
          <p:cNvSpPr/>
          <p:nvPr/>
        </p:nvSpPr>
        <p:spPr>
          <a:xfrm>
            <a:off x="3241106" y="2531211"/>
            <a:ext cx="41269" cy="38404"/>
          </a:xfrm>
          <a:custGeom>
            <a:avLst/>
            <a:gdLst/>
            <a:ahLst/>
            <a:cxnLst/>
            <a:rect l="l" t="t" r="r" b="b"/>
            <a:pathLst>
              <a:path w="41269" h="38404">
                <a:moveTo>
                  <a:pt x="13426" y="0"/>
                </a:moveTo>
                <a:lnTo>
                  <a:pt x="0" y="0"/>
                </a:lnTo>
                <a:lnTo>
                  <a:pt x="0" y="1920"/>
                </a:lnTo>
                <a:lnTo>
                  <a:pt x="1905" y="960"/>
                </a:lnTo>
                <a:lnTo>
                  <a:pt x="2865" y="1920"/>
                </a:lnTo>
                <a:lnTo>
                  <a:pt x="4800" y="1920"/>
                </a:lnTo>
                <a:lnTo>
                  <a:pt x="5745" y="2880"/>
                </a:lnTo>
                <a:lnTo>
                  <a:pt x="5745" y="3840"/>
                </a:lnTo>
                <a:lnTo>
                  <a:pt x="6705" y="5760"/>
                </a:lnTo>
                <a:lnTo>
                  <a:pt x="6705" y="31683"/>
                </a:lnTo>
                <a:lnTo>
                  <a:pt x="7680" y="33604"/>
                </a:lnTo>
                <a:lnTo>
                  <a:pt x="8641" y="35524"/>
                </a:lnTo>
                <a:lnTo>
                  <a:pt x="10546" y="36484"/>
                </a:lnTo>
                <a:lnTo>
                  <a:pt x="11521" y="38404"/>
                </a:lnTo>
                <a:lnTo>
                  <a:pt x="19187" y="38404"/>
                </a:lnTo>
                <a:lnTo>
                  <a:pt x="21107" y="37444"/>
                </a:lnTo>
                <a:lnTo>
                  <a:pt x="23027" y="36484"/>
                </a:lnTo>
                <a:lnTo>
                  <a:pt x="24947" y="34564"/>
                </a:lnTo>
                <a:lnTo>
                  <a:pt x="28788" y="30723"/>
                </a:lnTo>
                <a:lnTo>
                  <a:pt x="28788" y="38404"/>
                </a:lnTo>
                <a:lnTo>
                  <a:pt x="30708" y="38404"/>
                </a:lnTo>
                <a:lnTo>
                  <a:pt x="41269" y="33604"/>
                </a:lnTo>
                <a:lnTo>
                  <a:pt x="41269" y="32644"/>
                </a:lnTo>
                <a:lnTo>
                  <a:pt x="40309" y="32644"/>
                </a:lnTo>
                <a:lnTo>
                  <a:pt x="39349" y="33604"/>
                </a:lnTo>
                <a:lnTo>
                  <a:pt x="37429" y="33604"/>
                </a:lnTo>
                <a:lnTo>
                  <a:pt x="37429" y="32644"/>
                </a:lnTo>
                <a:lnTo>
                  <a:pt x="36469" y="32644"/>
                </a:lnTo>
                <a:lnTo>
                  <a:pt x="35509" y="31683"/>
                </a:lnTo>
                <a:lnTo>
                  <a:pt x="35509" y="0"/>
                </a:lnTo>
                <a:lnTo>
                  <a:pt x="23027" y="0"/>
                </a:lnTo>
                <a:lnTo>
                  <a:pt x="23027" y="1920"/>
                </a:lnTo>
                <a:lnTo>
                  <a:pt x="26868" y="1920"/>
                </a:lnTo>
                <a:lnTo>
                  <a:pt x="27828" y="2880"/>
                </a:lnTo>
                <a:lnTo>
                  <a:pt x="27828" y="3840"/>
                </a:lnTo>
                <a:lnTo>
                  <a:pt x="28788" y="4800"/>
                </a:lnTo>
                <a:lnTo>
                  <a:pt x="28788" y="27843"/>
                </a:lnTo>
                <a:lnTo>
                  <a:pt x="26868" y="30723"/>
                </a:lnTo>
                <a:lnTo>
                  <a:pt x="24947" y="31683"/>
                </a:lnTo>
                <a:lnTo>
                  <a:pt x="23027" y="32644"/>
                </a:lnTo>
                <a:lnTo>
                  <a:pt x="22082" y="33604"/>
                </a:lnTo>
                <a:lnTo>
                  <a:pt x="17266" y="33604"/>
                </a:lnTo>
                <a:lnTo>
                  <a:pt x="16306" y="32644"/>
                </a:lnTo>
                <a:lnTo>
                  <a:pt x="14386" y="31683"/>
                </a:lnTo>
                <a:lnTo>
                  <a:pt x="13426" y="30723"/>
                </a:lnTo>
                <a:lnTo>
                  <a:pt x="134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7" name="object 687"/>
          <p:cNvSpPr/>
          <p:nvPr/>
        </p:nvSpPr>
        <p:spPr>
          <a:xfrm>
            <a:off x="3286216" y="2530251"/>
            <a:ext cx="31683" cy="39364"/>
          </a:xfrm>
          <a:custGeom>
            <a:avLst/>
            <a:gdLst/>
            <a:ahLst/>
            <a:cxnLst/>
            <a:rect l="l" t="t" r="r" b="b"/>
            <a:pathLst>
              <a:path w="31683" h="39364">
                <a:moveTo>
                  <a:pt x="960" y="8641"/>
                </a:moveTo>
                <a:lnTo>
                  <a:pt x="0" y="13441"/>
                </a:lnTo>
                <a:lnTo>
                  <a:pt x="0" y="25923"/>
                </a:lnTo>
                <a:lnTo>
                  <a:pt x="960" y="30723"/>
                </a:lnTo>
                <a:lnTo>
                  <a:pt x="3840" y="34564"/>
                </a:lnTo>
                <a:lnTo>
                  <a:pt x="7680" y="37444"/>
                </a:lnTo>
                <a:lnTo>
                  <a:pt x="11521" y="39364"/>
                </a:lnTo>
                <a:lnTo>
                  <a:pt x="19202" y="39364"/>
                </a:lnTo>
                <a:lnTo>
                  <a:pt x="22082" y="38404"/>
                </a:lnTo>
                <a:lnTo>
                  <a:pt x="24963" y="35524"/>
                </a:lnTo>
                <a:lnTo>
                  <a:pt x="27843" y="32644"/>
                </a:lnTo>
                <a:lnTo>
                  <a:pt x="30723" y="28803"/>
                </a:lnTo>
                <a:lnTo>
                  <a:pt x="31683" y="24002"/>
                </a:lnTo>
                <a:lnTo>
                  <a:pt x="29763" y="24002"/>
                </a:lnTo>
                <a:lnTo>
                  <a:pt x="28803" y="26883"/>
                </a:lnTo>
                <a:lnTo>
                  <a:pt x="26883" y="28803"/>
                </a:lnTo>
                <a:lnTo>
                  <a:pt x="25923" y="30723"/>
                </a:lnTo>
                <a:lnTo>
                  <a:pt x="23042" y="32644"/>
                </a:lnTo>
                <a:lnTo>
                  <a:pt x="21122" y="33604"/>
                </a:lnTo>
                <a:lnTo>
                  <a:pt x="14401" y="33604"/>
                </a:lnTo>
                <a:lnTo>
                  <a:pt x="11521" y="31683"/>
                </a:lnTo>
                <a:lnTo>
                  <a:pt x="9601" y="27843"/>
                </a:lnTo>
                <a:lnTo>
                  <a:pt x="7680" y="24963"/>
                </a:lnTo>
                <a:lnTo>
                  <a:pt x="5760" y="20162"/>
                </a:lnTo>
                <a:lnTo>
                  <a:pt x="5760" y="11521"/>
                </a:lnTo>
                <a:lnTo>
                  <a:pt x="7680" y="8641"/>
                </a:lnTo>
                <a:lnTo>
                  <a:pt x="9601" y="5760"/>
                </a:lnTo>
                <a:lnTo>
                  <a:pt x="11521" y="3840"/>
                </a:lnTo>
                <a:lnTo>
                  <a:pt x="13441" y="2880"/>
                </a:lnTo>
                <a:lnTo>
                  <a:pt x="19202" y="2880"/>
                </a:lnTo>
                <a:lnTo>
                  <a:pt x="20162" y="3840"/>
                </a:lnTo>
                <a:lnTo>
                  <a:pt x="21122" y="4800"/>
                </a:lnTo>
                <a:lnTo>
                  <a:pt x="22082" y="5760"/>
                </a:lnTo>
                <a:lnTo>
                  <a:pt x="22082" y="10561"/>
                </a:lnTo>
                <a:lnTo>
                  <a:pt x="23042" y="10561"/>
                </a:lnTo>
                <a:lnTo>
                  <a:pt x="23042" y="11521"/>
                </a:lnTo>
                <a:lnTo>
                  <a:pt x="24963" y="12481"/>
                </a:lnTo>
                <a:lnTo>
                  <a:pt x="27843" y="12481"/>
                </a:lnTo>
                <a:lnTo>
                  <a:pt x="28803" y="11521"/>
                </a:lnTo>
                <a:lnTo>
                  <a:pt x="29763" y="10561"/>
                </a:lnTo>
                <a:lnTo>
                  <a:pt x="29763" y="6720"/>
                </a:lnTo>
                <a:lnTo>
                  <a:pt x="28803" y="4800"/>
                </a:lnTo>
                <a:lnTo>
                  <a:pt x="26883" y="2880"/>
                </a:lnTo>
                <a:lnTo>
                  <a:pt x="24002" y="960"/>
                </a:lnTo>
                <a:lnTo>
                  <a:pt x="21122" y="0"/>
                </a:lnTo>
                <a:lnTo>
                  <a:pt x="12481" y="0"/>
                </a:lnTo>
                <a:lnTo>
                  <a:pt x="8641" y="1920"/>
                </a:lnTo>
                <a:lnTo>
                  <a:pt x="4800" y="5760"/>
                </a:lnTo>
                <a:lnTo>
                  <a:pt x="96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8" name="object 688"/>
          <p:cNvSpPr/>
          <p:nvPr/>
        </p:nvSpPr>
        <p:spPr>
          <a:xfrm>
            <a:off x="3322701" y="2548493"/>
            <a:ext cx="9601" cy="27843"/>
          </a:xfrm>
          <a:custGeom>
            <a:avLst/>
            <a:gdLst/>
            <a:ahLst/>
            <a:cxnLst/>
            <a:rect l="l" t="t" r="r" b="b"/>
            <a:pathLst>
              <a:path w="9601" h="27843">
                <a:moveTo>
                  <a:pt x="6720" y="960"/>
                </a:moveTo>
                <a:lnTo>
                  <a:pt x="6720" y="9601"/>
                </a:lnTo>
                <a:lnTo>
                  <a:pt x="6720" y="6720"/>
                </a:lnTo>
                <a:lnTo>
                  <a:pt x="7680" y="4800"/>
                </a:lnTo>
                <a:lnTo>
                  <a:pt x="9601" y="0"/>
                </a:lnTo>
                <a:lnTo>
                  <a:pt x="6720" y="960"/>
                </a:lnTo>
                <a:close/>
              </a:path>
              <a:path w="9601" h="27843">
                <a:moveTo>
                  <a:pt x="3840" y="-4800"/>
                </a:moveTo>
                <a:lnTo>
                  <a:pt x="5760" y="-4800"/>
                </a:lnTo>
                <a:lnTo>
                  <a:pt x="6720" y="-5760"/>
                </a:lnTo>
                <a:lnTo>
                  <a:pt x="7680" y="-6720"/>
                </a:lnTo>
                <a:lnTo>
                  <a:pt x="7680" y="-12481"/>
                </a:lnTo>
                <a:lnTo>
                  <a:pt x="8641" y="-13441"/>
                </a:lnTo>
                <a:lnTo>
                  <a:pt x="9601" y="-14401"/>
                </a:lnTo>
                <a:lnTo>
                  <a:pt x="10561" y="-15361"/>
                </a:lnTo>
                <a:lnTo>
                  <a:pt x="11506" y="-16322"/>
                </a:lnTo>
                <a:lnTo>
                  <a:pt x="16322" y="-16322"/>
                </a:lnTo>
                <a:lnTo>
                  <a:pt x="17282" y="-15361"/>
                </a:lnTo>
                <a:lnTo>
                  <a:pt x="19187" y="-13441"/>
                </a:lnTo>
                <a:lnTo>
                  <a:pt x="20162" y="-12481"/>
                </a:lnTo>
                <a:lnTo>
                  <a:pt x="21122" y="-9601"/>
                </a:lnTo>
                <a:lnTo>
                  <a:pt x="21122" y="-4800"/>
                </a:lnTo>
                <a:lnTo>
                  <a:pt x="14401" y="-1920"/>
                </a:lnTo>
                <a:lnTo>
                  <a:pt x="9601" y="0"/>
                </a:lnTo>
                <a:lnTo>
                  <a:pt x="7680" y="4800"/>
                </a:lnTo>
                <a:lnTo>
                  <a:pt x="8641" y="3840"/>
                </a:lnTo>
                <a:lnTo>
                  <a:pt x="10561" y="2880"/>
                </a:lnTo>
                <a:lnTo>
                  <a:pt x="12481" y="960"/>
                </a:lnTo>
                <a:lnTo>
                  <a:pt x="14401" y="960"/>
                </a:lnTo>
                <a:lnTo>
                  <a:pt x="16322" y="-960"/>
                </a:lnTo>
                <a:lnTo>
                  <a:pt x="21122" y="-1920"/>
                </a:lnTo>
                <a:lnTo>
                  <a:pt x="21122" y="12481"/>
                </a:lnTo>
                <a:lnTo>
                  <a:pt x="17282" y="14401"/>
                </a:lnTo>
                <a:lnTo>
                  <a:pt x="14401" y="16322"/>
                </a:lnTo>
                <a:lnTo>
                  <a:pt x="10561" y="16322"/>
                </a:lnTo>
                <a:lnTo>
                  <a:pt x="9601" y="15361"/>
                </a:lnTo>
                <a:lnTo>
                  <a:pt x="8641" y="14401"/>
                </a:lnTo>
                <a:lnTo>
                  <a:pt x="7680" y="12481"/>
                </a:lnTo>
                <a:lnTo>
                  <a:pt x="6720" y="11521"/>
                </a:lnTo>
                <a:lnTo>
                  <a:pt x="6720" y="960"/>
                </a:lnTo>
                <a:lnTo>
                  <a:pt x="3840" y="2880"/>
                </a:lnTo>
                <a:lnTo>
                  <a:pt x="1920" y="4800"/>
                </a:lnTo>
                <a:lnTo>
                  <a:pt x="960" y="6720"/>
                </a:lnTo>
                <a:lnTo>
                  <a:pt x="0" y="7680"/>
                </a:lnTo>
                <a:lnTo>
                  <a:pt x="0" y="14401"/>
                </a:lnTo>
                <a:lnTo>
                  <a:pt x="960" y="16322"/>
                </a:lnTo>
                <a:lnTo>
                  <a:pt x="1920" y="18242"/>
                </a:lnTo>
                <a:lnTo>
                  <a:pt x="3840" y="20162"/>
                </a:lnTo>
                <a:lnTo>
                  <a:pt x="5760" y="21122"/>
                </a:lnTo>
                <a:lnTo>
                  <a:pt x="10561" y="21122"/>
                </a:lnTo>
                <a:lnTo>
                  <a:pt x="11506" y="20162"/>
                </a:lnTo>
                <a:lnTo>
                  <a:pt x="13441" y="20162"/>
                </a:lnTo>
                <a:lnTo>
                  <a:pt x="14401" y="19202"/>
                </a:lnTo>
                <a:lnTo>
                  <a:pt x="17282" y="17282"/>
                </a:lnTo>
                <a:lnTo>
                  <a:pt x="21122" y="14401"/>
                </a:lnTo>
                <a:lnTo>
                  <a:pt x="21122" y="18242"/>
                </a:lnTo>
                <a:lnTo>
                  <a:pt x="22067" y="19202"/>
                </a:lnTo>
                <a:lnTo>
                  <a:pt x="23027" y="20162"/>
                </a:lnTo>
                <a:lnTo>
                  <a:pt x="24002" y="21122"/>
                </a:lnTo>
                <a:lnTo>
                  <a:pt x="27843" y="21122"/>
                </a:lnTo>
                <a:lnTo>
                  <a:pt x="30708" y="19202"/>
                </a:lnTo>
                <a:lnTo>
                  <a:pt x="33588" y="14401"/>
                </a:lnTo>
                <a:lnTo>
                  <a:pt x="33588" y="12481"/>
                </a:lnTo>
                <a:lnTo>
                  <a:pt x="32628" y="14401"/>
                </a:lnTo>
                <a:lnTo>
                  <a:pt x="30708" y="15361"/>
                </a:lnTo>
                <a:lnTo>
                  <a:pt x="27843" y="15361"/>
                </a:lnTo>
                <a:lnTo>
                  <a:pt x="27843" y="-9601"/>
                </a:lnTo>
                <a:lnTo>
                  <a:pt x="26868" y="-11521"/>
                </a:lnTo>
                <a:lnTo>
                  <a:pt x="26868" y="-12481"/>
                </a:lnTo>
                <a:lnTo>
                  <a:pt x="25908" y="-14401"/>
                </a:lnTo>
                <a:lnTo>
                  <a:pt x="24963" y="-16322"/>
                </a:lnTo>
                <a:lnTo>
                  <a:pt x="23027" y="-16322"/>
                </a:lnTo>
                <a:lnTo>
                  <a:pt x="21122" y="-18242"/>
                </a:lnTo>
                <a:lnTo>
                  <a:pt x="10561" y="-18242"/>
                </a:lnTo>
                <a:lnTo>
                  <a:pt x="6720" y="-17282"/>
                </a:lnTo>
                <a:lnTo>
                  <a:pt x="4800" y="-15361"/>
                </a:lnTo>
                <a:lnTo>
                  <a:pt x="1920" y="-13441"/>
                </a:lnTo>
                <a:lnTo>
                  <a:pt x="960" y="-11521"/>
                </a:lnTo>
                <a:lnTo>
                  <a:pt x="960" y="-7680"/>
                </a:lnTo>
                <a:lnTo>
                  <a:pt x="1920" y="-6720"/>
                </a:lnTo>
                <a:lnTo>
                  <a:pt x="1920" y="-5760"/>
                </a:lnTo>
                <a:lnTo>
                  <a:pt x="2880" y="-5760"/>
                </a:lnTo>
                <a:lnTo>
                  <a:pt x="3840" y="-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9" name="object 689"/>
          <p:cNvSpPr/>
          <p:nvPr/>
        </p:nvSpPr>
        <p:spPr>
          <a:xfrm>
            <a:off x="3357250" y="2518730"/>
            <a:ext cx="23042" cy="50886"/>
          </a:xfrm>
          <a:custGeom>
            <a:avLst/>
            <a:gdLst/>
            <a:ahLst/>
            <a:cxnLst/>
            <a:rect l="l" t="t" r="r" b="b"/>
            <a:pathLst>
              <a:path w="23042" h="50886">
                <a:moveTo>
                  <a:pt x="13441" y="12481"/>
                </a:moveTo>
                <a:lnTo>
                  <a:pt x="13441" y="0"/>
                </a:lnTo>
                <a:lnTo>
                  <a:pt x="11521" y="0"/>
                </a:lnTo>
                <a:lnTo>
                  <a:pt x="10561" y="2880"/>
                </a:lnTo>
                <a:lnTo>
                  <a:pt x="9601" y="4800"/>
                </a:lnTo>
                <a:lnTo>
                  <a:pt x="8641" y="5760"/>
                </a:lnTo>
                <a:lnTo>
                  <a:pt x="7680" y="7680"/>
                </a:lnTo>
                <a:lnTo>
                  <a:pt x="6720" y="9601"/>
                </a:lnTo>
                <a:lnTo>
                  <a:pt x="4800" y="10561"/>
                </a:lnTo>
                <a:lnTo>
                  <a:pt x="2880" y="12481"/>
                </a:lnTo>
                <a:lnTo>
                  <a:pt x="1920" y="13441"/>
                </a:lnTo>
                <a:lnTo>
                  <a:pt x="0" y="14401"/>
                </a:lnTo>
                <a:lnTo>
                  <a:pt x="0" y="15361"/>
                </a:lnTo>
                <a:lnTo>
                  <a:pt x="6720" y="15361"/>
                </a:lnTo>
                <a:lnTo>
                  <a:pt x="6720" y="46085"/>
                </a:lnTo>
                <a:lnTo>
                  <a:pt x="7680" y="48006"/>
                </a:lnTo>
                <a:lnTo>
                  <a:pt x="8641" y="48966"/>
                </a:lnTo>
                <a:lnTo>
                  <a:pt x="9601" y="49926"/>
                </a:lnTo>
                <a:lnTo>
                  <a:pt x="10561" y="49926"/>
                </a:lnTo>
                <a:lnTo>
                  <a:pt x="12481" y="50886"/>
                </a:lnTo>
                <a:lnTo>
                  <a:pt x="15361" y="50886"/>
                </a:lnTo>
                <a:lnTo>
                  <a:pt x="17282" y="49926"/>
                </a:lnTo>
                <a:lnTo>
                  <a:pt x="19202" y="48966"/>
                </a:lnTo>
                <a:lnTo>
                  <a:pt x="21122" y="47045"/>
                </a:lnTo>
                <a:lnTo>
                  <a:pt x="22082" y="45125"/>
                </a:lnTo>
                <a:lnTo>
                  <a:pt x="23042" y="42245"/>
                </a:lnTo>
                <a:lnTo>
                  <a:pt x="21122" y="42245"/>
                </a:lnTo>
                <a:lnTo>
                  <a:pt x="21122" y="43205"/>
                </a:lnTo>
                <a:lnTo>
                  <a:pt x="20162" y="44165"/>
                </a:lnTo>
                <a:lnTo>
                  <a:pt x="19202" y="45125"/>
                </a:lnTo>
                <a:lnTo>
                  <a:pt x="18242" y="45125"/>
                </a:lnTo>
                <a:lnTo>
                  <a:pt x="17282" y="46085"/>
                </a:lnTo>
                <a:lnTo>
                  <a:pt x="15361" y="46085"/>
                </a:lnTo>
                <a:lnTo>
                  <a:pt x="14401" y="45125"/>
                </a:lnTo>
                <a:lnTo>
                  <a:pt x="14401" y="44165"/>
                </a:lnTo>
                <a:lnTo>
                  <a:pt x="13441" y="43205"/>
                </a:lnTo>
                <a:lnTo>
                  <a:pt x="13441" y="15361"/>
                </a:lnTo>
                <a:lnTo>
                  <a:pt x="22082" y="15361"/>
                </a:lnTo>
                <a:lnTo>
                  <a:pt x="22082" y="12481"/>
                </a:lnTo>
                <a:lnTo>
                  <a:pt x="13441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0" name="object 690"/>
          <p:cNvSpPr/>
          <p:nvPr/>
        </p:nvSpPr>
        <p:spPr>
          <a:xfrm>
            <a:off x="3382213" y="2530251"/>
            <a:ext cx="19202" cy="38404"/>
          </a:xfrm>
          <a:custGeom>
            <a:avLst/>
            <a:gdLst/>
            <a:ahLst/>
            <a:cxnLst/>
            <a:rect l="l" t="t" r="r" b="b"/>
            <a:pathLst>
              <a:path w="19202" h="38404">
                <a:moveTo>
                  <a:pt x="11521" y="0"/>
                </a:moveTo>
                <a:lnTo>
                  <a:pt x="0" y="4800"/>
                </a:lnTo>
                <a:lnTo>
                  <a:pt x="960" y="5760"/>
                </a:lnTo>
                <a:lnTo>
                  <a:pt x="1920" y="5760"/>
                </a:lnTo>
                <a:lnTo>
                  <a:pt x="2880" y="480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3604"/>
                </a:lnTo>
                <a:lnTo>
                  <a:pt x="5760" y="34564"/>
                </a:lnTo>
                <a:lnTo>
                  <a:pt x="5760" y="35524"/>
                </a:lnTo>
                <a:lnTo>
                  <a:pt x="4800" y="36484"/>
                </a:lnTo>
                <a:lnTo>
                  <a:pt x="960" y="36484"/>
                </a:lnTo>
                <a:lnTo>
                  <a:pt x="960" y="38404"/>
                </a:lnTo>
                <a:lnTo>
                  <a:pt x="19202" y="38404"/>
                </a:lnTo>
                <a:lnTo>
                  <a:pt x="19202" y="36484"/>
                </a:lnTo>
                <a:lnTo>
                  <a:pt x="15361" y="36484"/>
                </a:lnTo>
                <a:lnTo>
                  <a:pt x="14401" y="35524"/>
                </a:lnTo>
                <a:lnTo>
                  <a:pt x="13441" y="34564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1" name="object 691"/>
          <p:cNvSpPr/>
          <p:nvPr/>
        </p:nvSpPr>
        <p:spPr>
          <a:xfrm>
            <a:off x="3387973" y="2510088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8641" y="4815"/>
                </a:moveTo>
                <a:lnTo>
                  <a:pt x="8641" y="2880"/>
                </a:lnTo>
                <a:lnTo>
                  <a:pt x="7680" y="1920"/>
                </a:lnTo>
                <a:lnTo>
                  <a:pt x="6720" y="1920"/>
                </a:lnTo>
                <a:lnTo>
                  <a:pt x="6720" y="960"/>
                </a:lnTo>
                <a:lnTo>
                  <a:pt x="576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6720"/>
                </a:lnTo>
                <a:lnTo>
                  <a:pt x="960" y="7680"/>
                </a:lnTo>
                <a:lnTo>
                  <a:pt x="1920" y="8641"/>
                </a:lnTo>
                <a:lnTo>
                  <a:pt x="6720" y="8641"/>
                </a:lnTo>
                <a:lnTo>
                  <a:pt x="6720" y="7680"/>
                </a:lnTo>
                <a:lnTo>
                  <a:pt x="7680" y="6720"/>
                </a:lnTo>
                <a:lnTo>
                  <a:pt x="8641" y="5760"/>
                </a:lnTo>
                <a:lnTo>
                  <a:pt x="8641" y="48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2" name="object 692"/>
          <p:cNvSpPr/>
          <p:nvPr/>
        </p:nvSpPr>
        <p:spPr>
          <a:xfrm>
            <a:off x="3406216" y="2530251"/>
            <a:ext cx="36469" cy="39364"/>
          </a:xfrm>
          <a:custGeom>
            <a:avLst/>
            <a:gdLst/>
            <a:ahLst/>
            <a:cxnLst/>
            <a:rect l="l" t="t" r="r" b="b"/>
            <a:pathLst>
              <a:path w="36469" h="39364">
                <a:moveTo>
                  <a:pt x="960" y="28803"/>
                </a:moveTo>
                <a:lnTo>
                  <a:pt x="3840" y="32644"/>
                </a:lnTo>
                <a:lnTo>
                  <a:pt x="7680" y="37444"/>
                </a:lnTo>
                <a:lnTo>
                  <a:pt x="12481" y="39364"/>
                </a:lnTo>
                <a:lnTo>
                  <a:pt x="17282" y="39364"/>
                </a:lnTo>
                <a:lnTo>
                  <a:pt x="13441" y="34564"/>
                </a:lnTo>
                <a:lnTo>
                  <a:pt x="10561" y="30723"/>
                </a:lnTo>
                <a:lnTo>
                  <a:pt x="8641" y="26883"/>
                </a:lnTo>
                <a:lnTo>
                  <a:pt x="7680" y="22082"/>
                </a:lnTo>
                <a:lnTo>
                  <a:pt x="7680" y="10561"/>
                </a:lnTo>
                <a:lnTo>
                  <a:pt x="8641" y="8641"/>
                </a:lnTo>
                <a:lnTo>
                  <a:pt x="9601" y="5760"/>
                </a:lnTo>
                <a:lnTo>
                  <a:pt x="11521" y="4800"/>
                </a:lnTo>
                <a:lnTo>
                  <a:pt x="12481" y="3840"/>
                </a:lnTo>
                <a:lnTo>
                  <a:pt x="14401" y="2880"/>
                </a:lnTo>
                <a:lnTo>
                  <a:pt x="20162" y="2880"/>
                </a:lnTo>
                <a:lnTo>
                  <a:pt x="22082" y="3840"/>
                </a:lnTo>
                <a:lnTo>
                  <a:pt x="24002" y="6720"/>
                </a:lnTo>
                <a:lnTo>
                  <a:pt x="26883" y="10561"/>
                </a:lnTo>
                <a:lnTo>
                  <a:pt x="28803" y="15361"/>
                </a:lnTo>
                <a:lnTo>
                  <a:pt x="28803" y="27843"/>
                </a:lnTo>
                <a:lnTo>
                  <a:pt x="27843" y="30723"/>
                </a:lnTo>
                <a:lnTo>
                  <a:pt x="26883" y="36484"/>
                </a:lnTo>
                <a:lnTo>
                  <a:pt x="29748" y="35524"/>
                </a:lnTo>
                <a:lnTo>
                  <a:pt x="32628" y="32644"/>
                </a:lnTo>
                <a:lnTo>
                  <a:pt x="33588" y="28803"/>
                </a:lnTo>
                <a:lnTo>
                  <a:pt x="35524" y="25923"/>
                </a:lnTo>
                <a:lnTo>
                  <a:pt x="36469" y="22082"/>
                </a:lnTo>
                <a:lnTo>
                  <a:pt x="36469" y="14401"/>
                </a:lnTo>
                <a:lnTo>
                  <a:pt x="34564" y="9601"/>
                </a:lnTo>
                <a:lnTo>
                  <a:pt x="31683" y="6720"/>
                </a:lnTo>
                <a:lnTo>
                  <a:pt x="28803" y="1920"/>
                </a:lnTo>
                <a:lnTo>
                  <a:pt x="24002" y="0"/>
                </a:lnTo>
                <a:lnTo>
                  <a:pt x="15361" y="0"/>
                </a:lnTo>
                <a:lnTo>
                  <a:pt x="12481" y="960"/>
                </a:lnTo>
                <a:lnTo>
                  <a:pt x="9601" y="1920"/>
                </a:lnTo>
                <a:lnTo>
                  <a:pt x="6720" y="3840"/>
                </a:lnTo>
                <a:lnTo>
                  <a:pt x="3840" y="6720"/>
                </a:lnTo>
                <a:lnTo>
                  <a:pt x="2880" y="9601"/>
                </a:lnTo>
                <a:lnTo>
                  <a:pt x="960" y="13441"/>
                </a:lnTo>
                <a:lnTo>
                  <a:pt x="0" y="16322"/>
                </a:lnTo>
                <a:lnTo>
                  <a:pt x="0" y="24963"/>
                </a:lnTo>
                <a:lnTo>
                  <a:pt x="960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3" name="object 693"/>
          <p:cNvSpPr/>
          <p:nvPr/>
        </p:nvSpPr>
        <p:spPr>
          <a:xfrm>
            <a:off x="3419657" y="2560975"/>
            <a:ext cx="14401" cy="8641"/>
          </a:xfrm>
          <a:custGeom>
            <a:avLst/>
            <a:gdLst/>
            <a:ahLst/>
            <a:cxnLst/>
            <a:rect l="l" t="t" r="r" b="b"/>
            <a:pathLst>
              <a:path w="14401" h="8641">
                <a:moveTo>
                  <a:pt x="14401" y="0"/>
                </a:moveTo>
                <a:lnTo>
                  <a:pt x="12466" y="2880"/>
                </a:lnTo>
                <a:lnTo>
                  <a:pt x="10561" y="4800"/>
                </a:lnTo>
                <a:lnTo>
                  <a:pt x="8641" y="5760"/>
                </a:lnTo>
                <a:lnTo>
                  <a:pt x="2880" y="5760"/>
                </a:lnTo>
                <a:lnTo>
                  <a:pt x="0" y="3840"/>
                </a:lnTo>
                <a:lnTo>
                  <a:pt x="3840" y="8641"/>
                </a:lnTo>
                <a:lnTo>
                  <a:pt x="7680" y="8641"/>
                </a:lnTo>
                <a:lnTo>
                  <a:pt x="10561" y="7680"/>
                </a:lnTo>
                <a:lnTo>
                  <a:pt x="13441" y="5760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4" name="object 694"/>
          <p:cNvSpPr/>
          <p:nvPr/>
        </p:nvSpPr>
        <p:spPr>
          <a:xfrm>
            <a:off x="3446526" y="2530251"/>
            <a:ext cx="41285" cy="38404"/>
          </a:xfrm>
          <a:custGeom>
            <a:avLst/>
            <a:gdLst/>
            <a:ahLst/>
            <a:cxnLst/>
            <a:rect l="l" t="t" r="r" b="b"/>
            <a:pathLst>
              <a:path w="41285" h="38404">
                <a:moveTo>
                  <a:pt x="13441" y="33604"/>
                </a:moveTo>
                <a:lnTo>
                  <a:pt x="12496" y="32644"/>
                </a:lnTo>
                <a:lnTo>
                  <a:pt x="12496" y="10561"/>
                </a:lnTo>
                <a:lnTo>
                  <a:pt x="16322" y="6720"/>
                </a:lnTo>
                <a:lnTo>
                  <a:pt x="19202" y="4800"/>
                </a:lnTo>
                <a:lnTo>
                  <a:pt x="24963" y="4800"/>
                </a:lnTo>
                <a:lnTo>
                  <a:pt x="25923" y="5760"/>
                </a:lnTo>
                <a:lnTo>
                  <a:pt x="26883" y="6720"/>
                </a:lnTo>
                <a:lnTo>
                  <a:pt x="27843" y="8641"/>
                </a:lnTo>
                <a:lnTo>
                  <a:pt x="28803" y="11521"/>
                </a:lnTo>
                <a:lnTo>
                  <a:pt x="28803" y="31683"/>
                </a:lnTo>
                <a:lnTo>
                  <a:pt x="27843" y="33604"/>
                </a:lnTo>
                <a:lnTo>
                  <a:pt x="27843" y="35524"/>
                </a:lnTo>
                <a:lnTo>
                  <a:pt x="26883" y="36484"/>
                </a:lnTo>
                <a:lnTo>
                  <a:pt x="22082" y="36484"/>
                </a:lnTo>
                <a:lnTo>
                  <a:pt x="22082" y="38404"/>
                </a:lnTo>
                <a:lnTo>
                  <a:pt x="41285" y="38404"/>
                </a:lnTo>
                <a:lnTo>
                  <a:pt x="41285" y="36484"/>
                </a:lnTo>
                <a:lnTo>
                  <a:pt x="37444" y="36484"/>
                </a:lnTo>
                <a:lnTo>
                  <a:pt x="36484" y="35524"/>
                </a:lnTo>
                <a:lnTo>
                  <a:pt x="35524" y="34564"/>
                </a:lnTo>
                <a:lnTo>
                  <a:pt x="35524" y="10561"/>
                </a:lnTo>
                <a:lnTo>
                  <a:pt x="34564" y="7680"/>
                </a:lnTo>
                <a:lnTo>
                  <a:pt x="34564" y="6720"/>
                </a:lnTo>
                <a:lnTo>
                  <a:pt x="33604" y="3840"/>
                </a:lnTo>
                <a:lnTo>
                  <a:pt x="32644" y="1920"/>
                </a:lnTo>
                <a:lnTo>
                  <a:pt x="30723" y="960"/>
                </a:lnTo>
                <a:lnTo>
                  <a:pt x="28803" y="0"/>
                </a:lnTo>
                <a:lnTo>
                  <a:pt x="21122" y="0"/>
                </a:lnTo>
                <a:lnTo>
                  <a:pt x="17282" y="2880"/>
                </a:lnTo>
                <a:lnTo>
                  <a:pt x="12496" y="7680"/>
                </a:lnTo>
                <a:lnTo>
                  <a:pt x="12496" y="0"/>
                </a:lnTo>
                <a:lnTo>
                  <a:pt x="11521" y="0"/>
                </a:lnTo>
                <a:lnTo>
                  <a:pt x="0" y="4800"/>
                </a:lnTo>
                <a:lnTo>
                  <a:pt x="0" y="5760"/>
                </a:lnTo>
                <a:lnTo>
                  <a:pt x="960" y="5760"/>
                </a:lnTo>
                <a:lnTo>
                  <a:pt x="1935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5775" y="6720"/>
                </a:lnTo>
                <a:lnTo>
                  <a:pt x="5775" y="34564"/>
                </a:lnTo>
                <a:lnTo>
                  <a:pt x="4800" y="35524"/>
                </a:lnTo>
                <a:lnTo>
                  <a:pt x="4800" y="36484"/>
                </a:lnTo>
                <a:lnTo>
                  <a:pt x="0" y="36484"/>
                </a:lnTo>
                <a:lnTo>
                  <a:pt x="0" y="38404"/>
                </a:lnTo>
                <a:lnTo>
                  <a:pt x="19202" y="38404"/>
                </a:lnTo>
                <a:lnTo>
                  <a:pt x="19202" y="36484"/>
                </a:lnTo>
                <a:lnTo>
                  <a:pt x="14401" y="36484"/>
                </a:lnTo>
                <a:lnTo>
                  <a:pt x="14401" y="35524"/>
                </a:lnTo>
                <a:lnTo>
                  <a:pt x="13441" y="35524"/>
                </a:lnTo>
                <a:lnTo>
                  <a:pt x="13441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5" name="object 695"/>
          <p:cNvSpPr/>
          <p:nvPr/>
        </p:nvSpPr>
        <p:spPr>
          <a:xfrm>
            <a:off x="3511814" y="2548493"/>
            <a:ext cx="9601" cy="27843"/>
          </a:xfrm>
          <a:custGeom>
            <a:avLst/>
            <a:gdLst/>
            <a:ahLst/>
            <a:cxnLst/>
            <a:rect l="l" t="t" r="r" b="b"/>
            <a:pathLst>
              <a:path w="9601" h="27843">
                <a:moveTo>
                  <a:pt x="6720" y="9601"/>
                </a:moveTo>
                <a:lnTo>
                  <a:pt x="6720" y="7680"/>
                </a:lnTo>
                <a:lnTo>
                  <a:pt x="7680" y="6720"/>
                </a:lnTo>
                <a:lnTo>
                  <a:pt x="8641" y="4800"/>
                </a:lnTo>
                <a:lnTo>
                  <a:pt x="9601" y="0"/>
                </a:lnTo>
                <a:lnTo>
                  <a:pt x="6720" y="960"/>
                </a:lnTo>
                <a:lnTo>
                  <a:pt x="6720" y="9601"/>
                </a:lnTo>
                <a:close/>
              </a:path>
              <a:path w="9601" h="27843">
                <a:moveTo>
                  <a:pt x="33588" y="12481"/>
                </a:moveTo>
                <a:lnTo>
                  <a:pt x="32628" y="14401"/>
                </a:lnTo>
                <a:lnTo>
                  <a:pt x="31683" y="15361"/>
                </a:lnTo>
                <a:lnTo>
                  <a:pt x="27843" y="15361"/>
                </a:lnTo>
                <a:lnTo>
                  <a:pt x="27843" y="-9601"/>
                </a:lnTo>
                <a:lnTo>
                  <a:pt x="26883" y="-11521"/>
                </a:lnTo>
                <a:lnTo>
                  <a:pt x="26883" y="-12481"/>
                </a:lnTo>
                <a:lnTo>
                  <a:pt x="25908" y="-14401"/>
                </a:lnTo>
                <a:lnTo>
                  <a:pt x="24947" y="-16322"/>
                </a:lnTo>
                <a:lnTo>
                  <a:pt x="23042" y="-16322"/>
                </a:lnTo>
                <a:lnTo>
                  <a:pt x="21122" y="-18242"/>
                </a:lnTo>
                <a:lnTo>
                  <a:pt x="10561" y="-18242"/>
                </a:lnTo>
                <a:lnTo>
                  <a:pt x="7680" y="-17282"/>
                </a:lnTo>
                <a:lnTo>
                  <a:pt x="4800" y="-15361"/>
                </a:lnTo>
                <a:lnTo>
                  <a:pt x="2880" y="-13441"/>
                </a:lnTo>
                <a:lnTo>
                  <a:pt x="960" y="-11521"/>
                </a:lnTo>
                <a:lnTo>
                  <a:pt x="960" y="-7680"/>
                </a:lnTo>
                <a:lnTo>
                  <a:pt x="1920" y="-6720"/>
                </a:lnTo>
                <a:lnTo>
                  <a:pt x="1920" y="-5760"/>
                </a:lnTo>
                <a:lnTo>
                  <a:pt x="2880" y="-5760"/>
                </a:lnTo>
                <a:lnTo>
                  <a:pt x="3840" y="-4800"/>
                </a:lnTo>
                <a:lnTo>
                  <a:pt x="5760" y="-4800"/>
                </a:lnTo>
                <a:lnTo>
                  <a:pt x="6720" y="-5760"/>
                </a:lnTo>
                <a:lnTo>
                  <a:pt x="7680" y="-5760"/>
                </a:lnTo>
                <a:lnTo>
                  <a:pt x="7680" y="-6720"/>
                </a:lnTo>
                <a:lnTo>
                  <a:pt x="8641" y="-7680"/>
                </a:lnTo>
                <a:lnTo>
                  <a:pt x="8641" y="-13441"/>
                </a:lnTo>
                <a:lnTo>
                  <a:pt x="9601" y="-14401"/>
                </a:lnTo>
                <a:lnTo>
                  <a:pt x="10561" y="-15361"/>
                </a:lnTo>
                <a:lnTo>
                  <a:pt x="12481" y="-16322"/>
                </a:lnTo>
                <a:lnTo>
                  <a:pt x="16322" y="-16322"/>
                </a:lnTo>
                <a:lnTo>
                  <a:pt x="18227" y="-15361"/>
                </a:lnTo>
                <a:lnTo>
                  <a:pt x="19202" y="-13441"/>
                </a:lnTo>
                <a:lnTo>
                  <a:pt x="20162" y="-12481"/>
                </a:lnTo>
                <a:lnTo>
                  <a:pt x="21122" y="-9601"/>
                </a:lnTo>
                <a:lnTo>
                  <a:pt x="21122" y="-4800"/>
                </a:lnTo>
                <a:lnTo>
                  <a:pt x="14401" y="-1920"/>
                </a:lnTo>
                <a:lnTo>
                  <a:pt x="9601" y="0"/>
                </a:lnTo>
                <a:lnTo>
                  <a:pt x="8641" y="4800"/>
                </a:lnTo>
                <a:lnTo>
                  <a:pt x="9601" y="3840"/>
                </a:lnTo>
                <a:lnTo>
                  <a:pt x="10561" y="2880"/>
                </a:lnTo>
                <a:lnTo>
                  <a:pt x="12481" y="960"/>
                </a:lnTo>
                <a:lnTo>
                  <a:pt x="14401" y="960"/>
                </a:lnTo>
                <a:lnTo>
                  <a:pt x="16322" y="-960"/>
                </a:lnTo>
                <a:lnTo>
                  <a:pt x="21122" y="-1920"/>
                </a:lnTo>
                <a:lnTo>
                  <a:pt x="21122" y="12481"/>
                </a:lnTo>
                <a:lnTo>
                  <a:pt x="17282" y="14401"/>
                </a:lnTo>
                <a:lnTo>
                  <a:pt x="14401" y="16322"/>
                </a:lnTo>
                <a:lnTo>
                  <a:pt x="11521" y="16322"/>
                </a:lnTo>
                <a:lnTo>
                  <a:pt x="9601" y="15361"/>
                </a:lnTo>
                <a:lnTo>
                  <a:pt x="8641" y="14401"/>
                </a:lnTo>
                <a:lnTo>
                  <a:pt x="7680" y="12481"/>
                </a:lnTo>
                <a:lnTo>
                  <a:pt x="6720" y="11521"/>
                </a:lnTo>
                <a:lnTo>
                  <a:pt x="6720" y="960"/>
                </a:lnTo>
                <a:lnTo>
                  <a:pt x="3840" y="2880"/>
                </a:lnTo>
                <a:lnTo>
                  <a:pt x="1920" y="4800"/>
                </a:lnTo>
                <a:lnTo>
                  <a:pt x="960" y="6720"/>
                </a:lnTo>
                <a:lnTo>
                  <a:pt x="0" y="7680"/>
                </a:lnTo>
                <a:lnTo>
                  <a:pt x="0" y="14401"/>
                </a:lnTo>
                <a:lnTo>
                  <a:pt x="960" y="16322"/>
                </a:lnTo>
                <a:lnTo>
                  <a:pt x="2880" y="18242"/>
                </a:lnTo>
                <a:lnTo>
                  <a:pt x="3840" y="20162"/>
                </a:lnTo>
                <a:lnTo>
                  <a:pt x="6720" y="21122"/>
                </a:lnTo>
                <a:lnTo>
                  <a:pt x="10561" y="21122"/>
                </a:lnTo>
                <a:lnTo>
                  <a:pt x="12481" y="20162"/>
                </a:lnTo>
                <a:lnTo>
                  <a:pt x="13441" y="20162"/>
                </a:lnTo>
                <a:lnTo>
                  <a:pt x="14401" y="19202"/>
                </a:lnTo>
                <a:lnTo>
                  <a:pt x="17282" y="17282"/>
                </a:lnTo>
                <a:lnTo>
                  <a:pt x="21122" y="14401"/>
                </a:lnTo>
                <a:lnTo>
                  <a:pt x="21122" y="18242"/>
                </a:lnTo>
                <a:lnTo>
                  <a:pt x="22067" y="19202"/>
                </a:lnTo>
                <a:lnTo>
                  <a:pt x="23042" y="20162"/>
                </a:lnTo>
                <a:lnTo>
                  <a:pt x="24002" y="21122"/>
                </a:lnTo>
                <a:lnTo>
                  <a:pt x="27843" y="21122"/>
                </a:lnTo>
                <a:lnTo>
                  <a:pt x="30723" y="19202"/>
                </a:lnTo>
                <a:lnTo>
                  <a:pt x="33588" y="14401"/>
                </a:lnTo>
                <a:lnTo>
                  <a:pt x="33588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6" name="object 696"/>
          <p:cNvSpPr/>
          <p:nvPr/>
        </p:nvSpPr>
        <p:spPr>
          <a:xfrm>
            <a:off x="3545403" y="2530251"/>
            <a:ext cx="41285" cy="38404"/>
          </a:xfrm>
          <a:custGeom>
            <a:avLst/>
            <a:gdLst/>
            <a:ahLst/>
            <a:cxnLst/>
            <a:rect l="l" t="t" r="r" b="b"/>
            <a:pathLst>
              <a:path w="41285" h="38404">
                <a:moveTo>
                  <a:pt x="41285" y="38404"/>
                </a:moveTo>
                <a:lnTo>
                  <a:pt x="41285" y="36484"/>
                </a:lnTo>
                <a:lnTo>
                  <a:pt x="37444" y="36484"/>
                </a:lnTo>
                <a:lnTo>
                  <a:pt x="37444" y="35524"/>
                </a:lnTo>
                <a:lnTo>
                  <a:pt x="36484" y="35524"/>
                </a:lnTo>
                <a:lnTo>
                  <a:pt x="36484" y="34564"/>
                </a:lnTo>
                <a:lnTo>
                  <a:pt x="35524" y="33604"/>
                </a:lnTo>
                <a:lnTo>
                  <a:pt x="35524" y="7680"/>
                </a:lnTo>
                <a:lnTo>
                  <a:pt x="34564" y="6720"/>
                </a:lnTo>
                <a:lnTo>
                  <a:pt x="33604" y="3840"/>
                </a:lnTo>
                <a:lnTo>
                  <a:pt x="32644" y="1920"/>
                </a:lnTo>
                <a:lnTo>
                  <a:pt x="31683" y="960"/>
                </a:lnTo>
                <a:lnTo>
                  <a:pt x="29763" y="0"/>
                </a:lnTo>
                <a:lnTo>
                  <a:pt x="22082" y="0"/>
                </a:lnTo>
                <a:lnTo>
                  <a:pt x="18242" y="2880"/>
                </a:lnTo>
                <a:lnTo>
                  <a:pt x="13441" y="7680"/>
                </a:lnTo>
                <a:lnTo>
                  <a:pt x="13441" y="0"/>
                </a:lnTo>
                <a:lnTo>
                  <a:pt x="11536" y="0"/>
                </a:lnTo>
                <a:lnTo>
                  <a:pt x="0" y="4800"/>
                </a:lnTo>
                <a:lnTo>
                  <a:pt x="975" y="5760"/>
                </a:lnTo>
                <a:lnTo>
                  <a:pt x="1920" y="5760"/>
                </a:lnTo>
                <a:lnTo>
                  <a:pt x="2880" y="4800"/>
                </a:lnTo>
                <a:lnTo>
                  <a:pt x="4815" y="4800"/>
                </a:lnTo>
                <a:lnTo>
                  <a:pt x="4815" y="5760"/>
                </a:lnTo>
                <a:lnTo>
                  <a:pt x="5760" y="576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34564"/>
                </a:lnTo>
                <a:lnTo>
                  <a:pt x="5760" y="35524"/>
                </a:lnTo>
                <a:lnTo>
                  <a:pt x="4815" y="36484"/>
                </a:lnTo>
                <a:lnTo>
                  <a:pt x="975" y="36484"/>
                </a:lnTo>
                <a:lnTo>
                  <a:pt x="975" y="38404"/>
                </a:lnTo>
                <a:lnTo>
                  <a:pt x="19202" y="38404"/>
                </a:lnTo>
                <a:lnTo>
                  <a:pt x="19202" y="36484"/>
                </a:lnTo>
                <a:lnTo>
                  <a:pt x="15361" y="36484"/>
                </a:lnTo>
                <a:lnTo>
                  <a:pt x="14401" y="35524"/>
                </a:lnTo>
                <a:lnTo>
                  <a:pt x="14401" y="34564"/>
                </a:lnTo>
                <a:lnTo>
                  <a:pt x="13441" y="33604"/>
                </a:lnTo>
                <a:lnTo>
                  <a:pt x="13441" y="10561"/>
                </a:lnTo>
                <a:lnTo>
                  <a:pt x="16322" y="6720"/>
                </a:lnTo>
                <a:lnTo>
                  <a:pt x="20162" y="4800"/>
                </a:lnTo>
                <a:lnTo>
                  <a:pt x="24963" y="4800"/>
                </a:lnTo>
                <a:lnTo>
                  <a:pt x="26883" y="5760"/>
                </a:lnTo>
                <a:lnTo>
                  <a:pt x="27843" y="6720"/>
                </a:lnTo>
                <a:lnTo>
                  <a:pt x="28803" y="8641"/>
                </a:lnTo>
                <a:lnTo>
                  <a:pt x="28803" y="34564"/>
                </a:lnTo>
                <a:lnTo>
                  <a:pt x="27843" y="35524"/>
                </a:lnTo>
                <a:lnTo>
                  <a:pt x="27843" y="36484"/>
                </a:lnTo>
                <a:lnTo>
                  <a:pt x="23042" y="36484"/>
                </a:lnTo>
                <a:lnTo>
                  <a:pt x="23042" y="38404"/>
                </a:lnTo>
                <a:lnTo>
                  <a:pt x="41285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7" name="object 697"/>
          <p:cNvSpPr/>
          <p:nvPr/>
        </p:nvSpPr>
        <p:spPr>
          <a:xfrm>
            <a:off x="3605890" y="2510088"/>
            <a:ext cx="24002" cy="59527"/>
          </a:xfrm>
          <a:custGeom>
            <a:avLst/>
            <a:gdLst/>
            <a:ahLst/>
            <a:cxnLst/>
            <a:rect l="l" t="t" r="r" b="b"/>
            <a:pathLst>
              <a:path w="24002" h="59527">
                <a:moveTo>
                  <a:pt x="17282" y="0"/>
                </a:moveTo>
                <a:lnTo>
                  <a:pt x="15361" y="0"/>
                </a:lnTo>
                <a:lnTo>
                  <a:pt x="3840" y="4815"/>
                </a:lnTo>
                <a:lnTo>
                  <a:pt x="4800" y="6720"/>
                </a:lnTo>
                <a:lnTo>
                  <a:pt x="5760" y="5760"/>
                </a:lnTo>
                <a:lnTo>
                  <a:pt x="9601" y="5760"/>
                </a:lnTo>
                <a:lnTo>
                  <a:pt x="9601" y="7680"/>
                </a:lnTo>
                <a:lnTo>
                  <a:pt x="10561" y="8641"/>
                </a:lnTo>
                <a:lnTo>
                  <a:pt x="10561" y="51846"/>
                </a:lnTo>
                <a:lnTo>
                  <a:pt x="8641" y="53766"/>
                </a:lnTo>
                <a:lnTo>
                  <a:pt x="5760" y="55686"/>
                </a:lnTo>
                <a:lnTo>
                  <a:pt x="0" y="55686"/>
                </a:lnTo>
                <a:lnTo>
                  <a:pt x="1920" y="59527"/>
                </a:lnTo>
                <a:lnTo>
                  <a:pt x="3840" y="59527"/>
                </a:lnTo>
                <a:lnTo>
                  <a:pt x="4800" y="58567"/>
                </a:lnTo>
                <a:lnTo>
                  <a:pt x="6720" y="57607"/>
                </a:lnTo>
                <a:lnTo>
                  <a:pt x="8641" y="56647"/>
                </a:lnTo>
                <a:lnTo>
                  <a:pt x="10561" y="54726"/>
                </a:lnTo>
                <a:lnTo>
                  <a:pt x="10561" y="59527"/>
                </a:lnTo>
                <a:lnTo>
                  <a:pt x="12481" y="59527"/>
                </a:lnTo>
                <a:lnTo>
                  <a:pt x="24002" y="54726"/>
                </a:lnTo>
                <a:lnTo>
                  <a:pt x="23042" y="53766"/>
                </a:lnTo>
                <a:lnTo>
                  <a:pt x="22067" y="53766"/>
                </a:lnTo>
                <a:lnTo>
                  <a:pt x="21122" y="54726"/>
                </a:lnTo>
                <a:lnTo>
                  <a:pt x="19202" y="54726"/>
                </a:lnTo>
                <a:lnTo>
                  <a:pt x="19202" y="53766"/>
                </a:lnTo>
                <a:lnTo>
                  <a:pt x="18242" y="53766"/>
                </a:lnTo>
                <a:lnTo>
                  <a:pt x="18242" y="52806"/>
                </a:lnTo>
                <a:lnTo>
                  <a:pt x="17282" y="51846"/>
                </a:lnTo>
                <a:lnTo>
                  <a:pt x="172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8" name="object 698"/>
          <p:cNvSpPr/>
          <p:nvPr/>
        </p:nvSpPr>
        <p:spPr>
          <a:xfrm>
            <a:off x="3590528" y="2530251"/>
            <a:ext cx="25923" cy="39364"/>
          </a:xfrm>
          <a:custGeom>
            <a:avLst/>
            <a:gdLst/>
            <a:ahLst/>
            <a:cxnLst/>
            <a:rect l="l" t="t" r="r" b="b"/>
            <a:pathLst>
              <a:path w="25923" h="39364">
                <a:moveTo>
                  <a:pt x="6720" y="12481"/>
                </a:moveTo>
                <a:lnTo>
                  <a:pt x="8641" y="8641"/>
                </a:lnTo>
                <a:lnTo>
                  <a:pt x="10561" y="5760"/>
                </a:lnTo>
                <a:lnTo>
                  <a:pt x="12481" y="2880"/>
                </a:lnTo>
                <a:lnTo>
                  <a:pt x="14401" y="1920"/>
                </a:lnTo>
                <a:lnTo>
                  <a:pt x="18242" y="1920"/>
                </a:lnTo>
                <a:lnTo>
                  <a:pt x="20162" y="2880"/>
                </a:lnTo>
                <a:lnTo>
                  <a:pt x="21122" y="3840"/>
                </a:lnTo>
                <a:lnTo>
                  <a:pt x="22082" y="3840"/>
                </a:lnTo>
                <a:lnTo>
                  <a:pt x="24002" y="5760"/>
                </a:lnTo>
                <a:lnTo>
                  <a:pt x="24002" y="6720"/>
                </a:lnTo>
                <a:lnTo>
                  <a:pt x="24963" y="8641"/>
                </a:lnTo>
                <a:lnTo>
                  <a:pt x="25923" y="10561"/>
                </a:lnTo>
                <a:lnTo>
                  <a:pt x="25923" y="2880"/>
                </a:lnTo>
                <a:lnTo>
                  <a:pt x="24002" y="960"/>
                </a:lnTo>
                <a:lnTo>
                  <a:pt x="21122" y="0"/>
                </a:lnTo>
                <a:lnTo>
                  <a:pt x="12481" y="0"/>
                </a:lnTo>
                <a:lnTo>
                  <a:pt x="7680" y="1920"/>
                </a:lnTo>
                <a:lnTo>
                  <a:pt x="4800" y="6720"/>
                </a:lnTo>
                <a:lnTo>
                  <a:pt x="960" y="10561"/>
                </a:lnTo>
                <a:lnTo>
                  <a:pt x="0" y="15361"/>
                </a:lnTo>
                <a:lnTo>
                  <a:pt x="0" y="26883"/>
                </a:lnTo>
                <a:lnTo>
                  <a:pt x="960" y="30723"/>
                </a:lnTo>
                <a:lnTo>
                  <a:pt x="3840" y="34564"/>
                </a:lnTo>
                <a:lnTo>
                  <a:pt x="7680" y="37444"/>
                </a:lnTo>
                <a:lnTo>
                  <a:pt x="10561" y="39364"/>
                </a:lnTo>
                <a:lnTo>
                  <a:pt x="17282" y="39364"/>
                </a:lnTo>
                <a:lnTo>
                  <a:pt x="15361" y="35524"/>
                </a:lnTo>
                <a:lnTo>
                  <a:pt x="13441" y="33604"/>
                </a:lnTo>
                <a:lnTo>
                  <a:pt x="10561" y="30723"/>
                </a:lnTo>
                <a:lnTo>
                  <a:pt x="8641" y="27843"/>
                </a:lnTo>
                <a:lnTo>
                  <a:pt x="6720" y="23042"/>
                </a:lnTo>
                <a:lnTo>
                  <a:pt x="6720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9" name="object 699"/>
          <p:cNvSpPr/>
          <p:nvPr/>
        </p:nvSpPr>
        <p:spPr>
          <a:xfrm>
            <a:off x="3652921" y="2512969"/>
            <a:ext cx="46085" cy="55686"/>
          </a:xfrm>
          <a:custGeom>
            <a:avLst/>
            <a:gdLst/>
            <a:ahLst/>
            <a:cxnLst/>
            <a:rect l="l" t="t" r="r" b="b"/>
            <a:pathLst>
              <a:path w="46085" h="55686">
                <a:moveTo>
                  <a:pt x="19202" y="46085"/>
                </a:moveTo>
                <a:lnTo>
                  <a:pt x="19202" y="50886"/>
                </a:lnTo>
                <a:lnTo>
                  <a:pt x="18242" y="51846"/>
                </a:lnTo>
                <a:lnTo>
                  <a:pt x="17282" y="53766"/>
                </a:lnTo>
                <a:lnTo>
                  <a:pt x="11521" y="53766"/>
                </a:lnTo>
                <a:lnTo>
                  <a:pt x="11521" y="55686"/>
                </a:lnTo>
                <a:lnTo>
                  <a:pt x="34564" y="55686"/>
                </a:lnTo>
                <a:lnTo>
                  <a:pt x="34564" y="53766"/>
                </a:lnTo>
                <a:lnTo>
                  <a:pt x="28803" y="53766"/>
                </a:lnTo>
                <a:lnTo>
                  <a:pt x="27843" y="52806"/>
                </a:lnTo>
                <a:lnTo>
                  <a:pt x="26883" y="51846"/>
                </a:lnTo>
                <a:lnTo>
                  <a:pt x="26883" y="3840"/>
                </a:lnTo>
                <a:lnTo>
                  <a:pt x="39364" y="3840"/>
                </a:lnTo>
                <a:lnTo>
                  <a:pt x="40325" y="4800"/>
                </a:lnTo>
                <a:lnTo>
                  <a:pt x="41285" y="5760"/>
                </a:lnTo>
                <a:lnTo>
                  <a:pt x="43205" y="6720"/>
                </a:lnTo>
                <a:lnTo>
                  <a:pt x="44165" y="8641"/>
                </a:lnTo>
                <a:lnTo>
                  <a:pt x="44165" y="9601"/>
                </a:lnTo>
                <a:lnTo>
                  <a:pt x="45125" y="10561"/>
                </a:lnTo>
                <a:lnTo>
                  <a:pt x="45125" y="13441"/>
                </a:lnTo>
                <a:lnTo>
                  <a:pt x="46085" y="13441"/>
                </a:lnTo>
                <a:lnTo>
                  <a:pt x="46085" y="0"/>
                </a:lnTo>
                <a:lnTo>
                  <a:pt x="0" y="0"/>
                </a:lnTo>
                <a:lnTo>
                  <a:pt x="0" y="13441"/>
                </a:lnTo>
                <a:lnTo>
                  <a:pt x="960" y="13441"/>
                </a:lnTo>
                <a:lnTo>
                  <a:pt x="1920" y="10561"/>
                </a:lnTo>
                <a:lnTo>
                  <a:pt x="1920" y="8641"/>
                </a:lnTo>
                <a:lnTo>
                  <a:pt x="2880" y="6720"/>
                </a:lnTo>
                <a:lnTo>
                  <a:pt x="3840" y="5760"/>
                </a:lnTo>
                <a:lnTo>
                  <a:pt x="5760" y="4800"/>
                </a:lnTo>
                <a:lnTo>
                  <a:pt x="6720" y="3840"/>
                </a:lnTo>
                <a:lnTo>
                  <a:pt x="19202" y="3840"/>
                </a:lnTo>
                <a:lnTo>
                  <a:pt x="19202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0" name="object 700"/>
          <p:cNvSpPr/>
          <p:nvPr/>
        </p:nvSpPr>
        <p:spPr>
          <a:xfrm>
            <a:off x="3701887" y="2530251"/>
            <a:ext cx="27828" cy="38404"/>
          </a:xfrm>
          <a:custGeom>
            <a:avLst/>
            <a:gdLst/>
            <a:ahLst/>
            <a:cxnLst/>
            <a:rect l="l" t="t" r="r" b="b"/>
            <a:pathLst>
              <a:path w="27828" h="38404">
                <a:moveTo>
                  <a:pt x="21122" y="6720"/>
                </a:moveTo>
                <a:lnTo>
                  <a:pt x="22082" y="7680"/>
                </a:lnTo>
                <a:lnTo>
                  <a:pt x="25923" y="7680"/>
                </a:lnTo>
                <a:lnTo>
                  <a:pt x="26883" y="6720"/>
                </a:lnTo>
                <a:lnTo>
                  <a:pt x="27828" y="6720"/>
                </a:lnTo>
                <a:lnTo>
                  <a:pt x="27828" y="1920"/>
                </a:lnTo>
                <a:lnTo>
                  <a:pt x="26883" y="960"/>
                </a:lnTo>
                <a:lnTo>
                  <a:pt x="25923" y="0"/>
                </a:lnTo>
                <a:lnTo>
                  <a:pt x="19202" y="0"/>
                </a:lnTo>
                <a:lnTo>
                  <a:pt x="16322" y="2880"/>
                </a:lnTo>
                <a:lnTo>
                  <a:pt x="13441" y="8641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60"/>
                </a:lnTo>
                <a:lnTo>
                  <a:pt x="1920" y="5760"/>
                </a:lnTo>
                <a:lnTo>
                  <a:pt x="288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3604"/>
                </a:lnTo>
                <a:lnTo>
                  <a:pt x="5760" y="34564"/>
                </a:lnTo>
                <a:lnTo>
                  <a:pt x="5760" y="35524"/>
                </a:lnTo>
                <a:lnTo>
                  <a:pt x="4800" y="36484"/>
                </a:lnTo>
                <a:lnTo>
                  <a:pt x="960" y="36484"/>
                </a:lnTo>
                <a:lnTo>
                  <a:pt x="960" y="38404"/>
                </a:lnTo>
                <a:lnTo>
                  <a:pt x="20162" y="38404"/>
                </a:lnTo>
                <a:lnTo>
                  <a:pt x="20162" y="36484"/>
                </a:lnTo>
                <a:lnTo>
                  <a:pt x="16322" y="36484"/>
                </a:lnTo>
                <a:lnTo>
                  <a:pt x="15361" y="35524"/>
                </a:lnTo>
                <a:lnTo>
                  <a:pt x="14401" y="35524"/>
                </a:lnTo>
                <a:lnTo>
                  <a:pt x="14401" y="34564"/>
                </a:lnTo>
                <a:lnTo>
                  <a:pt x="13441" y="33604"/>
                </a:lnTo>
                <a:lnTo>
                  <a:pt x="13441" y="11521"/>
                </a:lnTo>
                <a:lnTo>
                  <a:pt x="14401" y="8641"/>
                </a:lnTo>
                <a:lnTo>
                  <a:pt x="15361" y="7680"/>
                </a:lnTo>
                <a:lnTo>
                  <a:pt x="17282" y="5760"/>
                </a:lnTo>
                <a:lnTo>
                  <a:pt x="20162" y="5760"/>
                </a:lnTo>
                <a:lnTo>
                  <a:pt x="21122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1" name="object 701"/>
          <p:cNvSpPr/>
          <p:nvPr/>
        </p:nvSpPr>
        <p:spPr>
          <a:xfrm>
            <a:off x="3732596" y="2530251"/>
            <a:ext cx="33604" cy="39364"/>
          </a:xfrm>
          <a:custGeom>
            <a:avLst/>
            <a:gdLst/>
            <a:ahLst/>
            <a:cxnLst/>
            <a:rect l="l" t="t" r="r" b="b"/>
            <a:pathLst>
              <a:path w="33604" h="39364">
                <a:moveTo>
                  <a:pt x="33604" y="30723"/>
                </a:moveTo>
                <a:lnTo>
                  <a:pt x="32644" y="32644"/>
                </a:lnTo>
                <a:lnTo>
                  <a:pt x="31683" y="33604"/>
                </a:lnTo>
                <a:lnTo>
                  <a:pt x="27843" y="33604"/>
                </a:lnTo>
                <a:lnTo>
                  <a:pt x="27843" y="8641"/>
                </a:lnTo>
                <a:lnTo>
                  <a:pt x="26883" y="6720"/>
                </a:lnTo>
                <a:lnTo>
                  <a:pt x="26883" y="5760"/>
                </a:lnTo>
                <a:lnTo>
                  <a:pt x="25923" y="3840"/>
                </a:lnTo>
                <a:lnTo>
                  <a:pt x="24963" y="1920"/>
                </a:lnTo>
                <a:lnTo>
                  <a:pt x="23042" y="1920"/>
                </a:lnTo>
                <a:lnTo>
                  <a:pt x="21122" y="0"/>
                </a:lnTo>
                <a:lnTo>
                  <a:pt x="10561" y="0"/>
                </a:lnTo>
                <a:lnTo>
                  <a:pt x="7680" y="960"/>
                </a:lnTo>
                <a:lnTo>
                  <a:pt x="4800" y="2880"/>
                </a:lnTo>
                <a:lnTo>
                  <a:pt x="2895" y="4800"/>
                </a:lnTo>
                <a:lnTo>
                  <a:pt x="960" y="6720"/>
                </a:lnTo>
                <a:lnTo>
                  <a:pt x="960" y="10561"/>
                </a:lnTo>
                <a:lnTo>
                  <a:pt x="1935" y="11521"/>
                </a:lnTo>
                <a:lnTo>
                  <a:pt x="1935" y="12481"/>
                </a:lnTo>
                <a:lnTo>
                  <a:pt x="2895" y="12481"/>
                </a:lnTo>
                <a:lnTo>
                  <a:pt x="3840" y="13441"/>
                </a:lnTo>
                <a:lnTo>
                  <a:pt x="5775" y="13441"/>
                </a:lnTo>
                <a:lnTo>
                  <a:pt x="6736" y="12481"/>
                </a:lnTo>
                <a:lnTo>
                  <a:pt x="7680" y="12481"/>
                </a:lnTo>
                <a:lnTo>
                  <a:pt x="7680" y="11521"/>
                </a:lnTo>
                <a:lnTo>
                  <a:pt x="8641" y="10561"/>
                </a:lnTo>
                <a:lnTo>
                  <a:pt x="8641" y="9601"/>
                </a:lnTo>
                <a:lnTo>
                  <a:pt x="7680" y="6720"/>
                </a:lnTo>
                <a:lnTo>
                  <a:pt x="7680" y="5760"/>
                </a:lnTo>
                <a:lnTo>
                  <a:pt x="8641" y="4800"/>
                </a:lnTo>
                <a:lnTo>
                  <a:pt x="9616" y="3840"/>
                </a:lnTo>
                <a:lnTo>
                  <a:pt x="10561" y="2880"/>
                </a:lnTo>
                <a:lnTo>
                  <a:pt x="12481" y="1920"/>
                </a:lnTo>
                <a:lnTo>
                  <a:pt x="16322" y="1920"/>
                </a:lnTo>
                <a:lnTo>
                  <a:pt x="18242" y="2880"/>
                </a:lnTo>
                <a:lnTo>
                  <a:pt x="19202" y="4800"/>
                </a:lnTo>
                <a:lnTo>
                  <a:pt x="20162" y="5760"/>
                </a:lnTo>
                <a:lnTo>
                  <a:pt x="21122" y="8641"/>
                </a:lnTo>
                <a:lnTo>
                  <a:pt x="21122" y="13441"/>
                </a:lnTo>
                <a:lnTo>
                  <a:pt x="14401" y="16322"/>
                </a:lnTo>
                <a:lnTo>
                  <a:pt x="9616" y="18242"/>
                </a:lnTo>
                <a:lnTo>
                  <a:pt x="7680" y="23042"/>
                </a:lnTo>
                <a:lnTo>
                  <a:pt x="8641" y="22082"/>
                </a:lnTo>
                <a:lnTo>
                  <a:pt x="10561" y="21122"/>
                </a:lnTo>
                <a:lnTo>
                  <a:pt x="12481" y="19202"/>
                </a:lnTo>
                <a:lnTo>
                  <a:pt x="14401" y="19202"/>
                </a:lnTo>
                <a:lnTo>
                  <a:pt x="16322" y="17282"/>
                </a:lnTo>
                <a:lnTo>
                  <a:pt x="21122" y="16322"/>
                </a:lnTo>
                <a:lnTo>
                  <a:pt x="21122" y="30723"/>
                </a:lnTo>
                <a:lnTo>
                  <a:pt x="17282" y="32644"/>
                </a:lnTo>
                <a:lnTo>
                  <a:pt x="14401" y="34564"/>
                </a:lnTo>
                <a:lnTo>
                  <a:pt x="10561" y="34564"/>
                </a:lnTo>
                <a:lnTo>
                  <a:pt x="9616" y="33604"/>
                </a:lnTo>
                <a:lnTo>
                  <a:pt x="8641" y="32644"/>
                </a:lnTo>
                <a:lnTo>
                  <a:pt x="7680" y="30723"/>
                </a:lnTo>
                <a:lnTo>
                  <a:pt x="6736" y="29763"/>
                </a:lnTo>
                <a:lnTo>
                  <a:pt x="6736" y="19202"/>
                </a:lnTo>
                <a:lnTo>
                  <a:pt x="3840" y="21122"/>
                </a:lnTo>
                <a:lnTo>
                  <a:pt x="1935" y="23042"/>
                </a:lnTo>
                <a:lnTo>
                  <a:pt x="960" y="24963"/>
                </a:lnTo>
                <a:lnTo>
                  <a:pt x="0" y="25923"/>
                </a:lnTo>
                <a:lnTo>
                  <a:pt x="0" y="32644"/>
                </a:lnTo>
                <a:lnTo>
                  <a:pt x="960" y="34564"/>
                </a:lnTo>
                <a:lnTo>
                  <a:pt x="1935" y="36484"/>
                </a:lnTo>
                <a:lnTo>
                  <a:pt x="3840" y="38404"/>
                </a:lnTo>
                <a:lnTo>
                  <a:pt x="5775" y="39364"/>
                </a:lnTo>
                <a:lnTo>
                  <a:pt x="10561" y="39364"/>
                </a:lnTo>
                <a:lnTo>
                  <a:pt x="12481" y="38404"/>
                </a:lnTo>
                <a:lnTo>
                  <a:pt x="13456" y="38404"/>
                </a:lnTo>
                <a:lnTo>
                  <a:pt x="14401" y="37444"/>
                </a:lnTo>
                <a:lnTo>
                  <a:pt x="17282" y="35524"/>
                </a:lnTo>
                <a:lnTo>
                  <a:pt x="21122" y="32644"/>
                </a:lnTo>
                <a:lnTo>
                  <a:pt x="21122" y="36484"/>
                </a:lnTo>
                <a:lnTo>
                  <a:pt x="22082" y="37444"/>
                </a:lnTo>
                <a:lnTo>
                  <a:pt x="23042" y="38404"/>
                </a:lnTo>
                <a:lnTo>
                  <a:pt x="24002" y="39364"/>
                </a:lnTo>
                <a:lnTo>
                  <a:pt x="27843" y="39364"/>
                </a:lnTo>
                <a:lnTo>
                  <a:pt x="30723" y="37444"/>
                </a:lnTo>
                <a:lnTo>
                  <a:pt x="33604" y="32644"/>
                </a:lnTo>
                <a:lnTo>
                  <a:pt x="33604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2" name="object 702"/>
          <p:cNvSpPr/>
          <p:nvPr/>
        </p:nvSpPr>
        <p:spPr>
          <a:xfrm>
            <a:off x="3739332" y="2548493"/>
            <a:ext cx="2880" cy="9601"/>
          </a:xfrm>
          <a:custGeom>
            <a:avLst/>
            <a:gdLst/>
            <a:ahLst/>
            <a:cxnLst/>
            <a:rect l="l" t="t" r="r" b="b"/>
            <a:pathLst>
              <a:path w="2880" h="9601">
                <a:moveTo>
                  <a:pt x="0" y="960"/>
                </a:moveTo>
                <a:lnTo>
                  <a:pt x="0" y="9601"/>
                </a:lnTo>
                <a:lnTo>
                  <a:pt x="0" y="7680"/>
                </a:lnTo>
                <a:lnTo>
                  <a:pt x="944" y="6720"/>
                </a:lnTo>
                <a:lnTo>
                  <a:pt x="944" y="4800"/>
                </a:lnTo>
                <a:lnTo>
                  <a:pt x="2880" y="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3" name="object 703"/>
          <p:cNvSpPr/>
          <p:nvPr/>
        </p:nvSpPr>
        <p:spPr>
          <a:xfrm>
            <a:off x="3774841" y="2510088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8641" y="4815"/>
                </a:moveTo>
                <a:lnTo>
                  <a:pt x="8641" y="2880"/>
                </a:lnTo>
                <a:lnTo>
                  <a:pt x="7680" y="1920"/>
                </a:lnTo>
                <a:lnTo>
                  <a:pt x="6720" y="1920"/>
                </a:lnTo>
                <a:lnTo>
                  <a:pt x="5760" y="960"/>
                </a:lnTo>
                <a:lnTo>
                  <a:pt x="480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6720"/>
                </a:lnTo>
                <a:lnTo>
                  <a:pt x="960" y="7680"/>
                </a:lnTo>
                <a:lnTo>
                  <a:pt x="1920" y="8641"/>
                </a:lnTo>
                <a:lnTo>
                  <a:pt x="5760" y="8641"/>
                </a:lnTo>
                <a:lnTo>
                  <a:pt x="6720" y="7680"/>
                </a:lnTo>
                <a:lnTo>
                  <a:pt x="7680" y="6720"/>
                </a:lnTo>
                <a:lnTo>
                  <a:pt x="8641" y="5760"/>
                </a:lnTo>
                <a:lnTo>
                  <a:pt x="8641" y="48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4" name="object 704"/>
          <p:cNvSpPr/>
          <p:nvPr/>
        </p:nvSpPr>
        <p:spPr>
          <a:xfrm>
            <a:off x="3769080" y="2530251"/>
            <a:ext cx="19202" cy="38404"/>
          </a:xfrm>
          <a:custGeom>
            <a:avLst/>
            <a:gdLst/>
            <a:ahLst/>
            <a:cxnLst/>
            <a:rect l="l" t="t" r="r" b="b"/>
            <a:pathLst>
              <a:path w="19202" h="38404">
                <a:moveTo>
                  <a:pt x="11521" y="0"/>
                </a:moveTo>
                <a:lnTo>
                  <a:pt x="0" y="4800"/>
                </a:lnTo>
                <a:lnTo>
                  <a:pt x="960" y="5760"/>
                </a:lnTo>
                <a:lnTo>
                  <a:pt x="1920" y="5760"/>
                </a:lnTo>
                <a:lnTo>
                  <a:pt x="288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2644"/>
                </a:lnTo>
                <a:lnTo>
                  <a:pt x="5760" y="33604"/>
                </a:lnTo>
                <a:lnTo>
                  <a:pt x="5760" y="35524"/>
                </a:lnTo>
                <a:lnTo>
                  <a:pt x="4800" y="36484"/>
                </a:lnTo>
                <a:lnTo>
                  <a:pt x="960" y="36484"/>
                </a:lnTo>
                <a:lnTo>
                  <a:pt x="960" y="38404"/>
                </a:lnTo>
                <a:lnTo>
                  <a:pt x="19202" y="38404"/>
                </a:lnTo>
                <a:lnTo>
                  <a:pt x="19202" y="36484"/>
                </a:lnTo>
                <a:lnTo>
                  <a:pt x="15361" y="36484"/>
                </a:lnTo>
                <a:lnTo>
                  <a:pt x="14401" y="35524"/>
                </a:lnTo>
                <a:lnTo>
                  <a:pt x="13441" y="34564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5" name="object 705"/>
          <p:cNvSpPr/>
          <p:nvPr/>
        </p:nvSpPr>
        <p:spPr>
          <a:xfrm>
            <a:off x="3790203" y="2530251"/>
            <a:ext cx="40309" cy="38404"/>
          </a:xfrm>
          <a:custGeom>
            <a:avLst/>
            <a:gdLst/>
            <a:ahLst/>
            <a:cxnLst/>
            <a:rect l="l" t="t" r="r" b="b"/>
            <a:pathLst>
              <a:path w="40309" h="38404">
                <a:moveTo>
                  <a:pt x="19202" y="38404"/>
                </a:moveTo>
                <a:lnTo>
                  <a:pt x="19202" y="36484"/>
                </a:lnTo>
                <a:lnTo>
                  <a:pt x="14401" y="36484"/>
                </a:lnTo>
                <a:lnTo>
                  <a:pt x="14401" y="35524"/>
                </a:lnTo>
                <a:lnTo>
                  <a:pt x="13441" y="35524"/>
                </a:lnTo>
                <a:lnTo>
                  <a:pt x="13441" y="34564"/>
                </a:lnTo>
                <a:lnTo>
                  <a:pt x="12481" y="33604"/>
                </a:lnTo>
                <a:lnTo>
                  <a:pt x="12481" y="10561"/>
                </a:lnTo>
                <a:lnTo>
                  <a:pt x="16322" y="6720"/>
                </a:lnTo>
                <a:lnTo>
                  <a:pt x="19202" y="4800"/>
                </a:lnTo>
                <a:lnTo>
                  <a:pt x="24963" y="4800"/>
                </a:lnTo>
                <a:lnTo>
                  <a:pt x="25923" y="5760"/>
                </a:lnTo>
                <a:lnTo>
                  <a:pt x="26883" y="6720"/>
                </a:lnTo>
                <a:lnTo>
                  <a:pt x="27843" y="8641"/>
                </a:lnTo>
                <a:lnTo>
                  <a:pt x="27843" y="34564"/>
                </a:lnTo>
                <a:lnTo>
                  <a:pt x="26883" y="35524"/>
                </a:lnTo>
                <a:lnTo>
                  <a:pt x="26883" y="36484"/>
                </a:lnTo>
                <a:lnTo>
                  <a:pt x="22082" y="36484"/>
                </a:lnTo>
                <a:lnTo>
                  <a:pt x="22082" y="38404"/>
                </a:lnTo>
                <a:lnTo>
                  <a:pt x="40309" y="38404"/>
                </a:lnTo>
                <a:lnTo>
                  <a:pt x="40309" y="36484"/>
                </a:lnTo>
                <a:lnTo>
                  <a:pt x="37429" y="36484"/>
                </a:lnTo>
                <a:lnTo>
                  <a:pt x="36484" y="35524"/>
                </a:lnTo>
                <a:lnTo>
                  <a:pt x="35524" y="35524"/>
                </a:lnTo>
                <a:lnTo>
                  <a:pt x="35524" y="33604"/>
                </a:lnTo>
                <a:lnTo>
                  <a:pt x="34564" y="32644"/>
                </a:lnTo>
                <a:lnTo>
                  <a:pt x="34564" y="7680"/>
                </a:lnTo>
                <a:lnTo>
                  <a:pt x="33588" y="6720"/>
                </a:lnTo>
                <a:lnTo>
                  <a:pt x="33588" y="3840"/>
                </a:lnTo>
                <a:lnTo>
                  <a:pt x="31683" y="1920"/>
                </a:lnTo>
                <a:lnTo>
                  <a:pt x="30723" y="960"/>
                </a:lnTo>
                <a:lnTo>
                  <a:pt x="28803" y="0"/>
                </a:lnTo>
                <a:lnTo>
                  <a:pt x="21122" y="0"/>
                </a:lnTo>
                <a:lnTo>
                  <a:pt x="17282" y="2880"/>
                </a:lnTo>
                <a:lnTo>
                  <a:pt x="12481" y="7680"/>
                </a:lnTo>
                <a:lnTo>
                  <a:pt x="12481" y="0"/>
                </a:lnTo>
                <a:lnTo>
                  <a:pt x="10561" y="0"/>
                </a:lnTo>
                <a:lnTo>
                  <a:pt x="0" y="4800"/>
                </a:lnTo>
                <a:lnTo>
                  <a:pt x="0" y="5760"/>
                </a:lnTo>
                <a:lnTo>
                  <a:pt x="960" y="5760"/>
                </a:lnTo>
                <a:lnTo>
                  <a:pt x="1920" y="4800"/>
                </a:lnTo>
                <a:lnTo>
                  <a:pt x="3840" y="4800"/>
                </a:lnTo>
                <a:lnTo>
                  <a:pt x="384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34564"/>
                </a:lnTo>
                <a:lnTo>
                  <a:pt x="4800" y="35524"/>
                </a:lnTo>
                <a:lnTo>
                  <a:pt x="3840" y="36484"/>
                </a:lnTo>
                <a:lnTo>
                  <a:pt x="0" y="36484"/>
                </a:lnTo>
                <a:lnTo>
                  <a:pt x="0" y="38404"/>
                </a:lnTo>
                <a:lnTo>
                  <a:pt x="19202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6" name="object 706"/>
          <p:cNvSpPr/>
          <p:nvPr/>
        </p:nvSpPr>
        <p:spPr>
          <a:xfrm>
            <a:off x="3840129" y="2510088"/>
            <a:ext cx="7665" cy="8641"/>
          </a:xfrm>
          <a:custGeom>
            <a:avLst/>
            <a:gdLst/>
            <a:ahLst/>
            <a:cxnLst/>
            <a:rect l="l" t="t" r="r" b="b"/>
            <a:pathLst>
              <a:path w="7665" h="8641">
                <a:moveTo>
                  <a:pt x="944" y="7680"/>
                </a:moveTo>
                <a:lnTo>
                  <a:pt x="1905" y="8641"/>
                </a:lnTo>
                <a:lnTo>
                  <a:pt x="5745" y="8641"/>
                </a:lnTo>
                <a:lnTo>
                  <a:pt x="6705" y="7680"/>
                </a:lnTo>
                <a:lnTo>
                  <a:pt x="7665" y="6720"/>
                </a:lnTo>
                <a:lnTo>
                  <a:pt x="7665" y="1920"/>
                </a:lnTo>
                <a:lnTo>
                  <a:pt x="6705" y="1920"/>
                </a:lnTo>
                <a:lnTo>
                  <a:pt x="5745" y="960"/>
                </a:lnTo>
                <a:lnTo>
                  <a:pt x="4785" y="0"/>
                </a:lnTo>
                <a:lnTo>
                  <a:pt x="2865" y="0"/>
                </a:lnTo>
                <a:lnTo>
                  <a:pt x="1905" y="960"/>
                </a:lnTo>
                <a:lnTo>
                  <a:pt x="944" y="1920"/>
                </a:lnTo>
                <a:lnTo>
                  <a:pt x="0" y="1920"/>
                </a:lnTo>
                <a:lnTo>
                  <a:pt x="0" y="6720"/>
                </a:lnTo>
                <a:lnTo>
                  <a:pt x="944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7" name="object 707"/>
          <p:cNvSpPr/>
          <p:nvPr/>
        </p:nvSpPr>
        <p:spPr>
          <a:xfrm>
            <a:off x="3834353" y="2530251"/>
            <a:ext cx="18242" cy="38404"/>
          </a:xfrm>
          <a:custGeom>
            <a:avLst/>
            <a:gdLst/>
            <a:ahLst/>
            <a:cxnLst/>
            <a:rect l="l" t="t" r="r" b="b"/>
            <a:pathLst>
              <a:path w="18242" h="38404">
                <a:moveTo>
                  <a:pt x="18242" y="38404"/>
                </a:moveTo>
                <a:lnTo>
                  <a:pt x="18242" y="36484"/>
                </a:lnTo>
                <a:lnTo>
                  <a:pt x="15361" y="36484"/>
                </a:lnTo>
                <a:lnTo>
                  <a:pt x="14401" y="35524"/>
                </a:lnTo>
                <a:lnTo>
                  <a:pt x="13441" y="35524"/>
                </a:lnTo>
                <a:lnTo>
                  <a:pt x="13441" y="33604"/>
                </a:lnTo>
                <a:lnTo>
                  <a:pt x="12481" y="32644"/>
                </a:lnTo>
                <a:lnTo>
                  <a:pt x="12481" y="0"/>
                </a:lnTo>
                <a:lnTo>
                  <a:pt x="11521" y="0"/>
                </a:lnTo>
                <a:lnTo>
                  <a:pt x="0" y="4800"/>
                </a:lnTo>
                <a:lnTo>
                  <a:pt x="0" y="5760"/>
                </a:lnTo>
                <a:lnTo>
                  <a:pt x="1935" y="5760"/>
                </a:lnTo>
                <a:lnTo>
                  <a:pt x="2895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5775" y="6720"/>
                </a:lnTo>
                <a:lnTo>
                  <a:pt x="5775" y="34564"/>
                </a:lnTo>
                <a:lnTo>
                  <a:pt x="4800" y="35524"/>
                </a:lnTo>
                <a:lnTo>
                  <a:pt x="4800" y="36484"/>
                </a:lnTo>
                <a:lnTo>
                  <a:pt x="0" y="36484"/>
                </a:lnTo>
                <a:lnTo>
                  <a:pt x="0" y="38404"/>
                </a:lnTo>
                <a:lnTo>
                  <a:pt x="18242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8" name="object 708"/>
          <p:cNvSpPr/>
          <p:nvPr/>
        </p:nvSpPr>
        <p:spPr>
          <a:xfrm>
            <a:off x="3855476" y="2530251"/>
            <a:ext cx="41285" cy="38404"/>
          </a:xfrm>
          <a:custGeom>
            <a:avLst/>
            <a:gdLst/>
            <a:ahLst/>
            <a:cxnLst/>
            <a:rect l="l" t="t" r="r" b="b"/>
            <a:pathLst>
              <a:path w="41285" h="38404">
                <a:moveTo>
                  <a:pt x="41285" y="38404"/>
                </a:moveTo>
                <a:lnTo>
                  <a:pt x="41285" y="36484"/>
                </a:lnTo>
                <a:lnTo>
                  <a:pt x="37444" y="36484"/>
                </a:lnTo>
                <a:lnTo>
                  <a:pt x="37444" y="35524"/>
                </a:lnTo>
                <a:lnTo>
                  <a:pt x="36484" y="35524"/>
                </a:lnTo>
                <a:lnTo>
                  <a:pt x="36484" y="34564"/>
                </a:lnTo>
                <a:lnTo>
                  <a:pt x="35524" y="33604"/>
                </a:lnTo>
                <a:lnTo>
                  <a:pt x="35524" y="7680"/>
                </a:lnTo>
                <a:lnTo>
                  <a:pt x="34564" y="6720"/>
                </a:lnTo>
                <a:lnTo>
                  <a:pt x="33604" y="3840"/>
                </a:lnTo>
                <a:lnTo>
                  <a:pt x="32644" y="1920"/>
                </a:lnTo>
                <a:lnTo>
                  <a:pt x="31683" y="960"/>
                </a:lnTo>
                <a:lnTo>
                  <a:pt x="29763" y="0"/>
                </a:lnTo>
                <a:lnTo>
                  <a:pt x="22082" y="0"/>
                </a:lnTo>
                <a:lnTo>
                  <a:pt x="17282" y="2880"/>
                </a:lnTo>
                <a:lnTo>
                  <a:pt x="13441" y="7680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60"/>
                </a:lnTo>
                <a:lnTo>
                  <a:pt x="1920" y="5760"/>
                </a:lnTo>
                <a:lnTo>
                  <a:pt x="2880" y="480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2644"/>
                </a:lnTo>
                <a:lnTo>
                  <a:pt x="5760" y="34564"/>
                </a:lnTo>
                <a:lnTo>
                  <a:pt x="5760" y="35524"/>
                </a:lnTo>
                <a:lnTo>
                  <a:pt x="4800" y="36484"/>
                </a:lnTo>
                <a:lnTo>
                  <a:pt x="960" y="36484"/>
                </a:lnTo>
                <a:lnTo>
                  <a:pt x="960" y="38404"/>
                </a:lnTo>
                <a:lnTo>
                  <a:pt x="19202" y="38404"/>
                </a:lnTo>
                <a:lnTo>
                  <a:pt x="19202" y="36484"/>
                </a:lnTo>
                <a:lnTo>
                  <a:pt x="15361" y="36484"/>
                </a:lnTo>
                <a:lnTo>
                  <a:pt x="14401" y="35524"/>
                </a:lnTo>
                <a:lnTo>
                  <a:pt x="13441" y="34564"/>
                </a:lnTo>
                <a:lnTo>
                  <a:pt x="13441" y="10561"/>
                </a:lnTo>
                <a:lnTo>
                  <a:pt x="16322" y="6720"/>
                </a:lnTo>
                <a:lnTo>
                  <a:pt x="20162" y="4800"/>
                </a:lnTo>
                <a:lnTo>
                  <a:pt x="24963" y="4800"/>
                </a:lnTo>
                <a:lnTo>
                  <a:pt x="26883" y="5760"/>
                </a:lnTo>
                <a:lnTo>
                  <a:pt x="27843" y="6720"/>
                </a:lnTo>
                <a:lnTo>
                  <a:pt x="28803" y="8641"/>
                </a:lnTo>
                <a:lnTo>
                  <a:pt x="28803" y="34564"/>
                </a:lnTo>
                <a:lnTo>
                  <a:pt x="27843" y="35524"/>
                </a:lnTo>
                <a:lnTo>
                  <a:pt x="26883" y="36484"/>
                </a:lnTo>
                <a:lnTo>
                  <a:pt x="23042" y="36484"/>
                </a:lnTo>
                <a:lnTo>
                  <a:pt x="23042" y="38404"/>
                </a:lnTo>
                <a:lnTo>
                  <a:pt x="41285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9" name="object 709"/>
          <p:cNvSpPr/>
          <p:nvPr/>
        </p:nvSpPr>
        <p:spPr>
          <a:xfrm>
            <a:off x="3899641" y="2546573"/>
            <a:ext cx="33588" cy="40325"/>
          </a:xfrm>
          <a:custGeom>
            <a:avLst/>
            <a:gdLst/>
            <a:ahLst/>
            <a:cxnLst/>
            <a:rect l="l" t="t" r="r" b="b"/>
            <a:pathLst>
              <a:path w="33588" h="40325">
                <a:moveTo>
                  <a:pt x="0" y="32644"/>
                </a:moveTo>
                <a:lnTo>
                  <a:pt x="0" y="33604"/>
                </a:lnTo>
                <a:lnTo>
                  <a:pt x="960" y="35524"/>
                </a:lnTo>
                <a:lnTo>
                  <a:pt x="2880" y="36484"/>
                </a:lnTo>
                <a:lnTo>
                  <a:pt x="6720" y="39349"/>
                </a:lnTo>
                <a:lnTo>
                  <a:pt x="11521" y="40325"/>
                </a:lnTo>
                <a:lnTo>
                  <a:pt x="23042" y="40325"/>
                </a:lnTo>
                <a:lnTo>
                  <a:pt x="28788" y="38404"/>
                </a:lnTo>
                <a:lnTo>
                  <a:pt x="33588" y="34564"/>
                </a:lnTo>
                <a:lnTo>
                  <a:pt x="33588" y="30723"/>
                </a:lnTo>
                <a:lnTo>
                  <a:pt x="30723" y="32644"/>
                </a:lnTo>
                <a:lnTo>
                  <a:pt x="28788" y="34564"/>
                </a:lnTo>
                <a:lnTo>
                  <a:pt x="24963" y="35524"/>
                </a:lnTo>
                <a:lnTo>
                  <a:pt x="15361" y="35524"/>
                </a:lnTo>
                <a:lnTo>
                  <a:pt x="10561" y="34564"/>
                </a:lnTo>
                <a:lnTo>
                  <a:pt x="8641" y="32644"/>
                </a:lnTo>
                <a:lnTo>
                  <a:pt x="6720" y="31683"/>
                </a:lnTo>
                <a:lnTo>
                  <a:pt x="5760" y="30723"/>
                </a:lnTo>
                <a:lnTo>
                  <a:pt x="5760" y="26883"/>
                </a:lnTo>
                <a:lnTo>
                  <a:pt x="6720" y="25923"/>
                </a:lnTo>
                <a:lnTo>
                  <a:pt x="7680" y="24963"/>
                </a:lnTo>
                <a:lnTo>
                  <a:pt x="8641" y="23042"/>
                </a:lnTo>
                <a:lnTo>
                  <a:pt x="9601" y="22082"/>
                </a:lnTo>
                <a:lnTo>
                  <a:pt x="13441" y="23042"/>
                </a:lnTo>
                <a:lnTo>
                  <a:pt x="12481" y="16322"/>
                </a:lnTo>
                <a:lnTo>
                  <a:pt x="11521" y="16322"/>
                </a:lnTo>
                <a:lnTo>
                  <a:pt x="10561" y="15361"/>
                </a:lnTo>
                <a:lnTo>
                  <a:pt x="9601" y="15361"/>
                </a:lnTo>
                <a:lnTo>
                  <a:pt x="9601" y="11521"/>
                </a:lnTo>
                <a:lnTo>
                  <a:pt x="10561" y="11521"/>
                </a:lnTo>
                <a:lnTo>
                  <a:pt x="10561" y="10561"/>
                </a:lnTo>
                <a:lnTo>
                  <a:pt x="12481" y="9601"/>
                </a:lnTo>
                <a:lnTo>
                  <a:pt x="11521" y="2880"/>
                </a:lnTo>
                <a:lnTo>
                  <a:pt x="10561" y="0"/>
                </a:lnTo>
                <a:lnTo>
                  <a:pt x="10561" y="8641"/>
                </a:lnTo>
                <a:lnTo>
                  <a:pt x="7680" y="10561"/>
                </a:lnTo>
                <a:lnTo>
                  <a:pt x="5760" y="12481"/>
                </a:lnTo>
                <a:lnTo>
                  <a:pt x="4800" y="13441"/>
                </a:lnTo>
                <a:lnTo>
                  <a:pt x="3840" y="15361"/>
                </a:lnTo>
                <a:lnTo>
                  <a:pt x="3840" y="19202"/>
                </a:lnTo>
                <a:lnTo>
                  <a:pt x="4800" y="19202"/>
                </a:lnTo>
                <a:lnTo>
                  <a:pt x="4800" y="20162"/>
                </a:lnTo>
                <a:lnTo>
                  <a:pt x="5760" y="21122"/>
                </a:lnTo>
                <a:lnTo>
                  <a:pt x="7680" y="22082"/>
                </a:lnTo>
                <a:lnTo>
                  <a:pt x="4800" y="24002"/>
                </a:lnTo>
                <a:lnTo>
                  <a:pt x="3840" y="25923"/>
                </a:lnTo>
                <a:lnTo>
                  <a:pt x="1920" y="27843"/>
                </a:lnTo>
                <a:lnTo>
                  <a:pt x="960" y="29763"/>
                </a:lnTo>
                <a:lnTo>
                  <a:pt x="960" y="30723"/>
                </a:lnTo>
                <a:lnTo>
                  <a:pt x="0" y="30723"/>
                </a:lnTo>
                <a:lnTo>
                  <a:pt x="0" y="32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0" name="object 710"/>
          <p:cNvSpPr/>
          <p:nvPr/>
        </p:nvSpPr>
        <p:spPr>
          <a:xfrm>
            <a:off x="3902522" y="2530251"/>
            <a:ext cx="35524" cy="25923"/>
          </a:xfrm>
          <a:custGeom>
            <a:avLst/>
            <a:gdLst/>
            <a:ahLst/>
            <a:cxnLst/>
            <a:rect l="l" t="t" r="r" b="b"/>
            <a:pathLst>
              <a:path w="35524" h="25923">
                <a:moveTo>
                  <a:pt x="19187" y="24002"/>
                </a:moveTo>
                <a:lnTo>
                  <a:pt x="13441" y="24002"/>
                </a:lnTo>
                <a:lnTo>
                  <a:pt x="11521" y="23042"/>
                </a:lnTo>
                <a:lnTo>
                  <a:pt x="10561" y="22082"/>
                </a:lnTo>
                <a:lnTo>
                  <a:pt x="8641" y="19202"/>
                </a:lnTo>
                <a:lnTo>
                  <a:pt x="9601" y="25923"/>
                </a:lnTo>
                <a:lnTo>
                  <a:pt x="19187" y="25923"/>
                </a:lnTo>
                <a:lnTo>
                  <a:pt x="23027" y="24963"/>
                </a:lnTo>
                <a:lnTo>
                  <a:pt x="25908" y="23042"/>
                </a:lnTo>
                <a:lnTo>
                  <a:pt x="28803" y="20162"/>
                </a:lnTo>
                <a:lnTo>
                  <a:pt x="29748" y="17282"/>
                </a:lnTo>
                <a:lnTo>
                  <a:pt x="29748" y="10561"/>
                </a:lnTo>
                <a:lnTo>
                  <a:pt x="28803" y="7680"/>
                </a:lnTo>
                <a:lnTo>
                  <a:pt x="27843" y="5760"/>
                </a:lnTo>
                <a:lnTo>
                  <a:pt x="35524" y="5760"/>
                </a:lnTo>
                <a:lnTo>
                  <a:pt x="35524" y="2880"/>
                </a:lnTo>
                <a:lnTo>
                  <a:pt x="24963" y="2880"/>
                </a:lnTo>
                <a:lnTo>
                  <a:pt x="22082" y="960"/>
                </a:lnTo>
                <a:lnTo>
                  <a:pt x="19187" y="0"/>
                </a:lnTo>
                <a:lnTo>
                  <a:pt x="10561" y="0"/>
                </a:lnTo>
                <a:lnTo>
                  <a:pt x="6720" y="960"/>
                </a:lnTo>
                <a:lnTo>
                  <a:pt x="4800" y="3840"/>
                </a:lnTo>
                <a:lnTo>
                  <a:pt x="1920" y="6720"/>
                </a:lnTo>
                <a:lnTo>
                  <a:pt x="0" y="9601"/>
                </a:lnTo>
                <a:lnTo>
                  <a:pt x="0" y="15361"/>
                </a:lnTo>
                <a:lnTo>
                  <a:pt x="960" y="18242"/>
                </a:lnTo>
                <a:lnTo>
                  <a:pt x="1920" y="20162"/>
                </a:lnTo>
                <a:lnTo>
                  <a:pt x="2880" y="22082"/>
                </a:lnTo>
                <a:lnTo>
                  <a:pt x="4800" y="24002"/>
                </a:lnTo>
                <a:lnTo>
                  <a:pt x="7680" y="24963"/>
                </a:lnTo>
                <a:lnTo>
                  <a:pt x="7680" y="5760"/>
                </a:lnTo>
                <a:lnTo>
                  <a:pt x="9601" y="3840"/>
                </a:lnTo>
                <a:lnTo>
                  <a:pt x="10561" y="2880"/>
                </a:lnTo>
                <a:lnTo>
                  <a:pt x="12481" y="1920"/>
                </a:lnTo>
                <a:lnTo>
                  <a:pt x="16322" y="1920"/>
                </a:lnTo>
                <a:lnTo>
                  <a:pt x="18242" y="2880"/>
                </a:lnTo>
                <a:lnTo>
                  <a:pt x="20162" y="4800"/>
                </a:lnTo>
                <a:lnTo>
                  <a:pt x="22082" y="6720"/>
                </a:lnTo>
                <a:lnTo>
                  <a:pt x="23027" y="10561"/>
                </a:lnTo>
                <a:lnTo>
                  <a:pt x="23027" y="18242"/>
                </a:lnTo>
                <a:lnTo>
                  <a:pt x="22082" y="20162"/>
                </a:lnTo>
                <a:lnTo>
                  <a:pt x="21122" y="22082"/>
                </a:lnTo>
                <a:lnTo>
                  <a:pt x="19187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1" name="object 711"/>
          <p:cNvSpPr/>
          <p:nvPr/>
        </p:nvSpPr>
        <p:spPr>
          <a:xfrm>
            <a:off x="3912123" y="2562895"/>
            <a:ext cx="24947" cy="18242"/>
          </a:xfrm>
          <a:custGeom>
            <a:avLst/>
            <a:gdLst/>
            <a:ahLst/>
            <a:cxnLst/>
            <a:rect l="l" t="t" r="r" b="b"/>
            <a:pathLst>
              <a:path w="24947" h="18242">
                <a:moveTo>
                  <a:pt x="2880" y="0"/>
                </a:moveTo>
                <a:lnTo>
                  <a:pt x="0" y="0"/>
                </a:lnTo>
                <a:lnTo>
                  <a:pt x="960" y="6720"/>
                </a:lnTo>
                <a:lnTo>
                  <a:pt x="18242" y="6720"/>
                </a:lnTo>
                <a:lnTo>
                  <a:pt x="20147" y="7680"/>
                </a:lnTo>
                <a:lnTo>
                  <a:pt x="21107" y="8641"/>
                </a:lnTo>
                <a:lnTo>
                  <a:pt x="22082" y="9601"/>
                </a:lnTo>
                <a:lnTo>
                  <a:pt x="22082" y="12481"/>
                </a:lnTo>
                <a:lnTo>
                  <a:pt x="21107" y="14401"/>
                </a:lnTo>
                <a:lnTo>
                  <a:pt x="21107" y="18242"/>
                </a:lnTo>
                <a:lnTo>
                  <a:pt x="23987" y="15361"/>
                </a:lnTo>
                <a:lnTo>
                  <a:pt x="24947" y="12481"/>
                </a:lnTo>
                <a:lnTo>
                  <a:pt x="24947" y="6720"/>
                </a:lnTo>
                <a:lnTo>
                  <a:pt x="23987" y="4800"/>
                </a:lnTo>
                <a:lnTo>
                  <a:pt x="23042" y="3840"/>
                </a:lnTo>
                <a:lnTo>
                  <a:pt x="21107" y="1920"/>
                </a:lnTo>
                <a:lnTo>
                  <a:pt x="19202" y="960"/>
                </a:lnTo>
                <a:lnTo>
                  <a:pt x="15361" y="960"/>
                </a:lnTo>
                <a:lnTo>
                  <a:pt x="11521" y="0"/>
                </a:lnTo>
                <a:lnTo>
                  <a:pt x="28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2" name="object 712"/>
          <p:cNvSpPr/>
          <p:nvPr/>
        </p:nvSpPr>
        <p:spPr>
          <a:xfrm>
            <a:off x="3698046" y="2442895"/>
            <a:ext cx="48005" cy="55671"/>
          </a:xfrm>
          <a:custGeom>
            <a:avLst/>
            <a:gdLst/>
            <a:ahLst/>
            <a:cxnLst/>
            <a:rect l="l" t="t" r="r" b="b"/>
            <a:pathLst>
              <a:path w="48005" h="55671">
                <a:moveTo>
                  <a:pt x="38389" y="36484"/>
                </a:moveTo>
                <a:lnTo>
                  <a:pt x="38389" y="17282"/>
                </a:lnTo>
                <a:lnTo>
                  <a:pt x="36484" y="17282"/>
                </a:lnTo>
                <a:lnTo>
                  <a:pt x="36484" y="20162"/>
                </a:lnTo>
                <a:lnTo>
                  <a:pt x="35509" y="23042"/>
                </a:lnTo>
                <a:lnTo>
                  <a:pt x="34549" y="24002"/>
                </a:lnTo>
                <a:lnTo>
                  <a:pt x="33604" y="24963"/>
                </a:lnTo>
                <a:lnTo>
                  <a:pt x="15361" y="24963"/>
                </a:lnTo>
                <a:lnTo>
                  <a:pt x="15361" y="3840"/>
                </a:lnTo>
                <a:lnTo>
                  <a:pt x="36484" y="3840"/>
                </a:lnTo>
                <a:lnTo>
                  <a:pt x="38389" y="4800"/>
                </a:lnTo>
                <a:lnTo>
                  <a:pt x="39349" y="5760"/>
                </a:lnTo>
                <a:lnTo>
                  <a:pt x="40325" y="6720"/>
                </a:lnTo>
                <a:lnTo>
                  <a:pt x="40325" y="7680"/>
                </a:lnTo>
                <a:lnTo>
                  <a:pt x="41285" y="9601"/>
                </a:lnTo>
                <a:lnTo>
                  <a:pt x="42230" y="12481"/>
                </a:lnTo>
                <a:lnTo>
                  <a:pt x="43190" y="12481"/>
                </a:lnTo>
                <a:lnTo>
                  <a:pt x="43190" y="0"/>
                </a:ln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lnTo>
                  <a:pt x="5760" y="2880"/>
                </a:lnTo>
                <a:lnTo>
                  <a:pt x="6720" y="3840"/>
                </a:lnTo>
                <a:lnTo>
                  <a:pt x="7680" y="4800"/>
                </a:lnTo>
                <a:lnTo>
                  <a:pt x="7680" y="51831"/>
                </a:lnTo>
                <a:lnTo>
                  <a:pt x="6720" y="52791"/>
                </a:lnTo>
                <a:lnTo>
                  <a:pt x="5760" y="53766"/>
                </a:lnTo>
                <a:lnTo>
                  <a:pt x="4800" y="53766"/>
                </a:lnTo>
                <a:lnTo>
                  <a:pt x="2880" y="54726"/>
                </a:lnTo>
                <a:lnTo>
                  <a:pt x="0" y="54726"/>
                </a:lnTo>
                <a:lnTo>
                  <a:pt x="0" y="55671"/>
                </a:lnTo>
                <a:lnTo>
                  <a:pt x="43190" y="55671"/>
                </a:lnTo>
                <a:lnTo>
                  <a:pt x="48005" y="42245"/>
                </a:lnTo>
                <a:lnTo>
                  <a:pt x="46070" y="42245"/>
                </a:lnTo>
                <a:lnTo>
                  <a:pt x="44165" y="45110"/>
                </a:lnTo>
                <a:lnTo>
                  <a:pt x="42230" y="48005"/>
                </a:lnTo>
                <a:lnTo>
                  <a:pt x="40325" y="49926"/>
                </a:lnTo>
                <a:lnTo>
                  <a:pt x="39349" y="50886"/>
                </a:lnTo>
                <a:lnTo>
                  <a:pt x="38389" y="51831"/>
                </a:lnTo>
                <a:lnTo>
                  <a:pt x="36484" y="51831"/>
                </a:lnTo>
                <a:lnTo>
                  <a:pt x="35509" y="52791"/>
                </a:lnTo>
                <a:lnTo>
                  <a:pt x="17282" y="52791"/>
                </a:lnTo>
                <a:lnTo>
                  <a:pt x="16322" y="51831"/>
                </a:lnTo>
                <a:lnTo>
                  <a:pt x="16322" y="50886"/>
                </a:lnTo>
                <a:lnTo>
                  <a:pt x="15361" y="50886"/>
                </a:lnTo>
                <a:lnTo>
                  <a:pt x="15361" y="28803"/>
                </a:lnTo>
                <a:lnTo>
                  <a:pt x="32644" y="28803"/>
                </a:lnTo>
                <a:lnTo>
                  <a:pt x="34549" y="29763"/>
                </a:lnTo>
                <a:lnTo>
                  <a:pt x="35509" y="30723"/>
                </a:lnTo>
                <a:lnTo>
                  <a:pt x="35509" y="32644"/>
                </a:lnTo>
                <a:lnTo>
                  <a:pt x="36484" y="33604"/>
                </a:lnTo>
                <a:lnTo>
                  <a:pt x="36484" y="36484"/>
                </a:lnTo>
                <a:lnTo>
                  <a:pt x="38389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3" name="object 713"/>
          <p:cNvSpPr/>
          <p:nvPr/>
        </p:nvSpPr>
        <p:spPr>
          <a:xfrm>
            <a:off x="3747957" y="2460177"/>
            <a:ext cx="41285" cy="38389"/>
          </a:xfrm>
          <a:custGeom>
            <a:avLst/>
            <a:gdLst/>
            <a:ahLst/>
            <a:cxnLst/>
            <a:rect l="l" t="t" r="r" b="b"/>
            <a:pathLst>
              <a:path w="41285" h="38389">
                <a:moveTo>
                  <a:pt x="41285" y="38389"/>
                </a:moveTo>
                <a:lnTo>
                  <a:pt x="41285" y="37444"/>
                </a:lnTo>
                <a:lnTo>
                  <a:pt x="38404" y="37444"/>
                </a:lnTo>
                <a:lnTo>
                  <a:pt x="37444" y="36484"/>
                </a:lnTo>
                <a:lnTo>
                  <a:pt x="36484" y="35509"/>
                </a:lnTo>
                <a:lnTo>
                  <a:pt x="36484" y="34549"/>
                </a:lnTo>
                <a:lnTo>
                  <a:pt x="35524" y="34549"/>
                </a:lnTo>
                <a:lnTo>
                  <a:pt x="35524" y="8641"/>
                </a:lnTo>
                <a:lnTo>
                  <a:pt x="34564" y="6720"/>
                </a:lnTo>
                <a:lnTo>
                  <a:pt x="33604" y="3840"/>
                </a:lnTo>
                <a:lnTo>
                  <a:pt x="32644" y="2880"/>
                </a:lnTo>
                <a:lnTo>
                  <a:pt x="31683" y="1920"/>
                </a:lnTo>
                <a:lnTo>
                  <a:pt x="29763" y="960"/>
                </a:lnTo>
                <a:lnTo>
                  <a:pt x="27843" y="0"/>
                </a:lnTo>
                <a:lnTo>
                  <a:pt x="22082" y="0"/>
                </a:lnTo>
                <a:lnTo>
                  <a:pt x="18242" y="2880"/>
                </a:lnTo>
                <a:lnTo>
                  <a:pt x="13441" y="7680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60"/>
                </a:lnTo>
                <a:lnTo>
                  <a:pt x="5760" y="576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34549"/>
                </a:lnTo>
                <a:lnTo>
                  <a:pt x="5760" y="35509"/>
                </a:lnTo>
                <a:lnTo>
                  <a:pt x="4800" y="36484"/>
                </a:lnTo>
                <a:lnTo>
                  <a:pt x="3840" y="37444"/>
                </a:lnTo>
                <a:lnTo>
                  <a:pt x="960" y="37444"/>
                </a:lnTo>
                <a:lnTo>
                  <a:pt x="960" y="38389"/>
                </a:lnTo>
                <a:lnTo>
                  <a:pt x="19202" y="38389"/>
                </a:lnTo>
                <a:lnTo>
                  <a:pt x="19202" y="37444"/>
                </a:lnTo>
                <a:lnTo>
                  <a:pt x="16322" y="37444"/>
                </a:lnTo>
                <a:lnTo>
                  <a:pt x="15361" y="36484"/>
                </a:lnTo>
                <a:lnTo>
                  <a:pt x="14401" y="36484"/>
                </a:lnTo>
                <a:lnTo>
                  <a:pt x="14401" y="35509"/>
                </a:lnTo>
                <a:lnTo>
                  <a:pt x="13441" y="34549"/>
                </a:lnTo>
                <a:lnTo>
                  <a:pt x="13441" y="10561"/>
                </a:lnTo>
                <a:lnTo>
                  <a:pt x="16322" y="6720"/>
                </a:lnTo>
                <a:lnTo>
                  <a:pt x="20162" y="4800"/>
                </a:lnTo>
                <a:lnTo>
                  <a:pt x="24963" y="4800"/>
                </a:lnTo>
                <a:lnTo>
                  <a:pt x="26883" y="5760"/>
                </a:lnTo>
                <a:lnTo>
                  <a:pt x="27843" y="7680"/>
                </a:lnTo>
                <a:lnTo>
                  <a:pt x="28803" y="8641"/>
                </a:lnTo>
                <a:lnTo>
                  <a:pt x="28803" y="35509"/>
                </a:lnTo>
                <a:lnTo>
                  <a:pt x="27843" y="35509"/>
                </a:lnTo>
                <a:lnTo>
                  <a:pt x="26883" y="36484"/>
                </a:lnTo>
                <a:lnTo>
                  <a:pt x="24963" y="37444"/>
                </a:lnTo>
                <a:lnTo>
                  <a:pt x="23042" y="37444"/>
                </a:lnTo>
                <a:lnTo>
                  <a:pt x="23042" y="38389"/>
                </a:lnTo>
                <a:lnTo>
                  <a:pt x="41285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4" name="object 714"/>
          <p:cNvSpPr/>
          <p:nvPr/>
        </p:nvSpPr>
        <p:spPr>
          <a:xfrm>
            <a:off x="3793083" y="2462098"/>
            <a:ext cx="31683" cy="37429"/>
          </a:xfrm>
          <a:custGeom>
            <a:avLst/>
            <a:gdLst/>
            <a:ahLst/>
            <a:cxnLst/>
            <a:rect l="l" t="t" r="r" b="b"/>
            <a:pathLst>
              <a:path w="31683" h="37429">
                <a:moveTo>
                  <a:pt x="1920" y="6720"/>
                </a:moveTo>
                <a:lnTo>
                  <a:pt x="0" y="12481"/>
                </a:lnTo>
                <a:lnTo>
                  <a:pt x="0" y="24002"/>
                </a:lnTo>
                <a:lnTo>
                  <a:pt x="1920" y="28803"/>
                </a:lnTo>
                <a:lnTo>
                  <a:pt x="4800" y="32628"/>
                </a:lnTo>
                <a:lnTo>
                  <a:pt x="7680" y="36469"/>
                </a:lnTo>
                <a:lnTo>
                  <a:pt x="11521" y="37429"/>
                </a:lnTo>
                <a:lnTo>
                  <a:pt x="21122" y="37429"/>
                </a:lnTo>
                <a:lnTo>
                  <a:pt x="24002" y="36469"/>
                </a:lnTo>
                <a:lnTo>
                  <a:pt x="26883" y="33588"/>
                </a:lnTo>
                <a:lnTo>
                  <a:pt x="29763" y="29748"/>
                </a:lnTo>
                <a:lnTo>
                  <a:pt x="31683" y="26883"/>
                </a:lnTo>
                <a:lnTo>
                  <a:pt x="31683" y="23042"/>
                </a:lnTo>
                <a:lnTo>
                  <a:pt x="30708" y="22082"/>
                </a:lnTo>
                <a:lnTo>
                  <a:pt x="29763" y="25907"/>
                </a:lnTo>
                <a:lnTo>
                  <a:pt x="27843" y="27843"/>
                </a:lnTo>
                <a:lnTo>
                  <a:pt x="25923" y="28803"/>
                </a:lnTo>
                <a:lnTo>
                  <a:pt x="24002" y="30723"/>
                </a:lnTo>
                <a:lnTo>
                  <a:pt x="22082" y="31683"/>
                </a:lnTo>
                <a:lnTo>
                  <a:pt x="16322" y="31683"/>
                </a:lnTo>
                <a:lnTo>
                  <a:pt x="12481" y="29748"/>
                </a:lnTo>
                <a:lnTo>
                  <a:pt x="9601" y="26883"/>
                </a:lnTo>
                <a:lnTo>
                  <a:pt x="6720" y="23042"/>
                </a:lnTo>
                <a:lnTo>
                  <a:pt x="5760" y="19202"/>
                </a:lnTo>
                <a:lnTo>
                  <a:pt x="5760" y="7680"/>
                </a:lnTo>
                <a:lnTo>
                  <a:pt x="7680" y="5760"/>
                </a:lnTo>
                <a:lnTo>
                  <a:pt x="8641" y="0"/>
                </a:lnTo>
                <a:lnTo>
                  <a:pt x="4800" y="3840"/>
                </a:lnTo>
                <a:lnTo>
                  <a:pt x="192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5" name="object 715"/>
          <p:cNvSpPr/>
          <p:nvPr/>
        </p:nvSpPr>
        <p:spPr>
          <a:xfrm>
            <a:off x="3798844" y="2460177"/>
            <a:ext cx="25923" cy="21122"/>
          </a:xfrm>
          <a:custGeom>
            <a:avLst/>
            <a:gdLst/>
            <a:ahLst/>
            <a:cxnLst/>
            <a:rect l="l" t="t" r="r" b="b"/>
            <a:pathLst>
              <a:path w="25923" h="21122">
                <a:moveTo>
                  <a:pt x="0" y="15361"/>
                </a:moveTo>
                <a:lnTo>
                  <a:pt x="25923" y="15361"/>
                </a:lnTo>
                <a:lnTo>
                  <a:pt x="25923" y="10561"/>
                </a:lnTo>
                <a:lnTo>
                  <a:pt x="24947" y="6720"/>
                </a:lnTo>
                <a:lnTo>
                  <a:pt x="22082" y="3840"/>
                </a:lnTo>
                <a:lnTo>
                  <a:pt x="19202" y="960"/>
                </a:lnTo>
                <a:lnTo>
                  <a:pt x="15361" y="0"/>
                </a:lnTo>
                <a:lnTo>
                  <a:pt x="6720" y="0"/>
                </a:lnTo>
                <a:lnTo>
                  <a:pt x="2880" y="1920"/>
                </a:lnTo>
                <a:lnTo>
                  <a:pt x="1920" y="7680"/>
                </a:lnTo>
                <a:lnTo>
                  <a:pt x="2880" y="5760"/>
                </a:lnTo>
                <a:lnTo>
                  <a:pt x="4800" y="3840"/>
                </a:lnTo>
                <a:lnTo>
                  <a:pt x="6720" y="2880"/>
                </a:lnTo>
                <a:lnTo>
                  <a:pt x="12481" y="2880"/>
                </a:lnTo>
                <a:lnTo>
                  <a:pt x="13441" y="3840"/>
                </a:lnTo>
                <a:lnTo>
                  <a:pt x="15361" y="4800"/>
                </a:lnTo>
                <a:lnTo>
                  <a:pt x="16322" y="6720"/>
                </a:lnTo>
                <a:lnTo>
                  <a:pt x="16322" y="7680"/>
                </a:lnTo>
                <a:lnTo>
                  <a:pt x="17282" y="8641"/>
                </a:lnTo>
                <a:lnTo>
                  <a:pt x="17282" y="12481"/>
                </a:lnTo>
                <a:lnTo>
                  <a:pt x="0" y="12481"/>
                </a:lnTo>
                <a:lnTo>
                  <a:pt x="0" y="9601"/>
                </a:lnTo>
                <a:lnTo>
                  <a:pt x="0" y="21122"/>
                </a:lnTo>
                <a:lnTo>
                  <a:pt x="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6" name="object 716"/>
          <p:cNvSpPr/>
          <p:nvPr/>
        </p:nvSpPr>
        <p:spPr>
          <a:xfrm>
            <a:off x="3827632" y="2460177"/>
            <a:ext cx="28803" cy="38389"/>
          </a:xfrm>
          <a:custGeom>
            <a:avLst/>
            <a:gdLst/>
            <a:ahLst/>
            <a:cxnLst/>
            <a:rect l="l" t="t" r="r" b="b"/>
            <a:pathLst>
              <a:path w="28803" h="38389">
                <a:moveTo>
                  <a:pt x="13441" y="31668"/>
                </a:moveTo>
                <a:lnTo>
                  <a:pt x="13441" y="11521"/>
                </a:lnTo>
                <a:lnTo>
                  <a:pt x="14401" y="9601"/>
                </a:lnTo>
                <a:lnTo>
                  <a:pt x="16337" y="7680"/>
                </a:lnTo>
                <a:lnTo>
                  <a:pt x="17282" y="6720"/>
                </a:lnTo>
                <a:lnTo>
                  <a:pt x="18242" y="5760"/>
                </a:lnTo>
                <a:lnTo>
                  <a:pt x="20162" y="5760"/>
                </a:lnTo>
                <a:lnTo>
                  <a:pt x="21122" y="6720"/>
                </a:lnTo>
                <a:lnTo>
                  <a:pt x="23042" y="7680"/>
                </a:lnTo>
                <a:lnTo>
                  <a:pt x="24003" y="8641"/>
                </a:lnTo>
                <a:lnTo>
                  <a:pt x="25923" y="8641"/>
                </a:lnTo>
                <a:lnTo>
                  <a:pt x="26883" y="7680"/>
                </a:lnTo>
                <a:lnTo>
                  <a:pt x="27843" y="6720"/>
                </a:lnTo>
                <a:lnTo>
                  <a:pt x="28803" y="5760"/>
                </a:lnTo>
                <a:lnTo>
                  <a:pt x="28803" y="2880"/>
                </a:lnTo>
                <a:lnTo>
                  <a:pt x="27843" y="1920"/>
                </a:lnTo>
                <a:lnTo>
                  <a:pt x="26883" y="960"/>
                </a:lnTo>
                <a:lnTo>
                  <a:pt x="25923" y="0"/>
                </a:lnTo>
                <a:lnTo>
                  <a:pt x="20162" y="0"/>
                </a:lnTo>
                <a:lnTo>
                  <a:pt x="16337" y="2880"/>
                </a:lnTo>
                <a:lnTo>
                  <a:pt x="13441" y="8641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75" y="5760"/>
                </a:lnTo>
                <a:lnTo>
                  <a:pt x="5775" y="5760"/>
                </a:lnTo>
                <a:lnTo>
                  <a:pt x="5775" y="6720"/>
                </a:lnTo>
                <a:lnTo>
                  <a:pt x="6720" y="6720"/>
                </a:lnTo>
                <a:lnTo>
                  <a:pt x="6720" y="35509"/>
                </a:lnTo>
                <a:lnTo>
                  <a:pt x="5775" y="35509"/>
                </a:lnTo>
                <a:lnTo>
                  <a:pt x="4815" y="36484"/>
                </a:lnTo>
                <a:lnTo>
                  <a:pt x="3840" y="36484"/>
                </a:lnTo>
                <a:lnTo>
                  <a:pt x="2880" y="37444"/>
                </a:lnTo>
                <a:lnTo>
                  <a:pt x="975" y="37444"/>
                </a:lnTo>
                <a:lnTo>
                  <a:pt x="975" y="38389"/>
                </a:lnTo>
                <a:lnTo>
                  <a:pt x="20162" y="38389"/>
                </a:lnTo>
                <a:lnTo>
                  <a:pt x="20162" y="37444"/>
                </a:lnTo>
                <a:lnTo>
                  <a:pt x="18242" y="37444"/>
                </a:lnTo>
                <a:lnTo>
                  <a:pt x="17282" y="36484"/>
                </a:lnTo>
                <a:lnTo>
                  <a:pt x="16337" y="36484"/>
                </a:lnTo>
                <a:lnTo>
                  <a:pt x="15361" y="35509"/>
                </a:lnTo>
                <a:lnTo>
                  <a:pt x="14401" y="35509"/>
                </a:lnTo>
                <a:lnTo>
                  <a:pt x="14401" y="34549"/>
                </a:lnTo>
                <a:lnTo>
                  <a:pt x="13441" y="33604"/>
                </a:lnTo>
                <a:lnTo>
                  <a:pt x="13441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7" name="object 717"/>
          <p:cNvSpPr/>
          <p:nvPr/>
        </p:nvSpPr>
        <p:spPr>
          <a:xfrm>
            <a:off x="3860276" y="2476500"/>
            <a:ext cx="34564" cy="40309"/>
          </a:xfrm>
          <a:custGeom>
            <a:avLst/>
            <a:gdLst/>
            <a:ahLst/>
            <a:cxnLst/>
            <a:rect l="l" t="t" r="r" b="b"/>
            <a:pathLst>
              <a:path w="34564" h="40309">
                <a:moveTo>
                  <a:pt x="29763" y="30708"/>
                </a:moveTo>
                <a:lnTo>
                  <a:pt x="27843" y="32628"/>
                </a:lnTo>
                <a:lnTo>
                  <a:pt x="25923" y="34549"/>
                </a:lnTo>
                <a:lnTo>
                  <a:pt x="22082" y="35509"/>
                </a:lnTo>
                <a:lnTo>
                  <a:pt x="11521" y="35509"/>
                </a:lnTo>
                <a:lnTo>
                  <a:pt x="7680" y="34549"/>
                </a:lnTo>
                <a:lnTo>
                  <a:pt x="4800" y="32628"/>
                </a:lnTo>
                <a:lnTo>
                  <a:pt x="3840" y="31683"/>
                </a:lnTo>
                <a:lnTo>
                  <a:pt x="3840" y="39349"/>
                </a:lnTo>
                <a:lnTo>
                  <a:pt x="7680" y="40309"/>
                </a:lnTo>
                <a:lnTo>
                  <a:pt x="20162" y="40309"/>
                </a:lnTo>
                <a:lnTo>
                  <a:pt x="25923" y="38404"/>
                </a:lnTo>
                <a:lnTo>
                  <a:pt x="29763" y="34549"/>
                </a:lnTo>
                <a:lnTo>
                  <a:pt x="32644" y="31683"/>
                </a:lnTo>
                <a:lnTo>
                  <a:pt x="34564" y="28788"/>
                </a:lnTo>
                <a:lnTo>
                  <a:pt x="34564" y="23027"/>
                </a:lnTo>
                <a:lnTo>
                  <a:pt x="33604" y="22067"/>
                </a:lnTo>
                <a:lnTo>
                  <a:pt x="31683" y="20162"/>
                </a:lnTo>
                <a:lnTo>
                  <a:pt x="30723" y="18227"/>
                </a:lnTo>
                <a:lnTo>
                  <a:pt x="28803" y="17282"/>
                </a:lnTo>
                <a:lnTo>
                  <a:pt x="21122" y="17282"/>
                </a:lnTo>
                <a:lnTo>
                  <a:pt x="15361" y="16322"/>
                </a:lnTo>
                <a:lnTo>
                  <a:pt x="6720" y="16322"/>
                </a:lnTo>
                <a:lnTo>
                  <a:pt x="6720" y="15346"/>
                </a:lnTo>
                <a:lnTo>
                  <a:pt x="5760" y="15346"/>
                </a:lnTo>
                <a:lnTo>
                  <a:pt x="5760" y="12481"/>
                </a:lnTo>
                <a:lnTo>
                  <a:pt x="6720" y="12481"/>
                </a:lnTo>
                <a:lnTo>
                  <a:pt x="6720" y="11506"/>
                </a:lnTo>
                <a:lnTo>
                  <a:pt x="7680" y="10561"/>
                </a:lnTo>
                <a:lnTo>
                  <a:pt x="8641" y="9601"/>
                </a:lnTo>
                <a:lnTo>
                  <a:pt x="10561" y="9601"/>
                </a:lnTo>
                <a:lnTo>
                  <a:pt x="12481" y="10561"/>
                </a:lnTo>
                <a:lnTo>
                  <a:pt x="19202" y="10561"/>
                </a:lnTo>
                <a:lnTo>
                  <a:pt x="19202" y="7680"/>
                </a:lnTo>
                <a:lnTo>
                  <a:pt x="17282" y="8641"/>
                </a:lnTo>
                <a:lnTo>
                  <a:pt x="13441" y="8641"/>
                </a:lnTo>
                <a:lnTo>
                  <a:pt x="11521" y="7680"/>
                </a:lnTo>
                <a:lnTo>
                  <a:pt x="9601" y="5760"/>
                </a:lnTo>
                <a:lnTo>
                  <a:pt x="7680" y="2880"/>
                </a:lnTo>
                <a:lnTo>
                  <a:pt x="6720" y="0"/>
                </a:lnTo>
                <a:lnTo>
                  <a:pt x="6720" y="8641"/>
                </a:lnTo>
                <a:lnTo>
                  <a:pt x="3840" y="10561"/>
                </a:lnTo>
                <a:lnTo>
                  <a:pt x="1920" y="12481"/>
                </a:lnTo>
                <a:lnTo>
                  <a:pt x="1920" y="14401"/>
                </a:lnTo>
                <a:lnTo>
                  <a:pt x="960" y="15346"/>
                </a:lnTo>
                <a:lnTo>
                  <a:pt x="0" y="16322"/>
                </a:lnTo>
                <a:lnTo>
                  <a:pt x="0" y="18227"/>
                </a:lnTo>
                <a:lnTo>
                  <a:pt x="960" y="19187"/>
                </a:lnTo>
                <a:lnTo>
                  <a:pt x="960" y="20162"/>
                </a:lnTo>
                <a:lnTo>
                  <a:pt x="1920" y="20162"/>
                </a:lnTo>
                <a:lnTo>
                  <a:pt x="2880" y="21122"/>
                </a:lnTo>
                <a:lnTo>
                  <a:pt x="4800" y="22067"/>
                </a:lnTo>
                <a:lnTo>
                  <a:pt x="1920" y="24947"/>
                </a:lnTo>
                <a:lnTo>
                  <a:pt x="2880" y="27843"/>
                </a:lnTo>
                <a:lnTo>
                  <a:pt x="3840" y="25908"/>
                </a:lnTo>
                <a:lnTo>
                  <a:pt x="4800" y="24947"/>
                </a:lnTo>
                <a:lnTo>
                  <a:pt x="5760" y="24002"/>
                </a:lnTo>
                <a:lnTo>
                  <a:pt x="6720" y="22067"/>
                </a:lnTo>
                <a:lnTo>
                  <a:pt x="9601" y="23027"/>
                </a:lnTo>
                <a:lnTo>
                  <a:pt x="24963" y="23027"/>
                </a:lnTo>
                <a:lnTo>
                  <a:pt x="27843" y="24002"/>
                </a:lnTo>
                <a:lnTo>
                  <a:pt x="28803" y="24002"/>
                </a:lnTo>
                <a:lnTo>
                  <a:pt x="30723" y="24947"/>
                </a:lnTo>
                <a:lnTo>
                  <a:pt x="31683" y="25908"/>
                </a:lnTo>
                <a:lnTo>
                  <a:pt x="31683" y="29748"/>
                </a:lnTo>
                <a:lnTo>
                  <a:pt x="29763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8" name="object 718"/>
          <p:cNvSpPr/>
          <p:nvPr/>
        </p:nvSpPr>
        <p:spPr>
          <a:xfrm>
            <a:off x="3857396" y="2501447"/>
            <a:ext cx="6720" cy="14401"/>
          </a:xfrm>
          <a:custGeom>
            <a:avLst/>
            <a:gdLst/>
            <a:ahLst/>
            <a:cxnLst/>
            <a:rect l="l" t="t" r="r" b="b"/>
            <a:pathLst>
              <a:path w="6720" h="14401">
                <a:moveTo>
                  <a:pt x="0" y="7680"/>
                </a:moveTo>
                <a:lnTo>
                  <a:pt x="0" y="9601"/>
                </a:lnTo>
                <a:lnTo>
                  <a:pt x="960" y="10561"/>
                </a:lnTo>
                <a:lnTo>
                  <a:pt x="2880" y="11521"/>
                </a:lnTo>
                <a:lnTo>
                  <a:pt x="6720" y="14401"/>
                </a:lnTo>
                <a:lnTo>
                  <a:pt x="6720" y="6736"/>
                </a:lnTo>
                <a:lnTo>
                  <a:pt x="5760" y="5760"/>
                </a:lnTo>
                <a:lnTo>
                  <a:pt x="5760" y="2895"/>
                </a:lnTo>
                <a:lnTo>
                  <a:pt x="4800" y="0"/>
                </a:lnTo>
                <a:lnTo>
                  <a:pt x="2880" y="960"/>
                </a:lnTo>
                <a:lnTo>
                  <a:pt x="2880" y="1920"/>
                </a:lnTo>
                <a:lnTo>
                  <a:pt x="1920" y="2895"/>
                </a:lnTo>
                <a:lnTo>
                  <a:pt x="960" y="4800"/>
                </a:lnTo>
                <a:lnTo>
                  <a:pt x="0" y="5760"/>
                </a:lnTo>
                <a:lnTo>
                  <a:pt x="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9" name="object 719"/>
          <p:cNvSpPr/>
          <p:nvPr/>
        </p:nvSpPr>
        <p:spPr>
          <a:xfrm>
            <a:off x="3860276" y="2460177"/>
            <a:ext cx="34564" cy="26883"/>
          </a:xfrm>
          <a:custGeom>
            <a:avLst/>
            <a:gdLst/>
            <a:ahLst/>
            <a:cxnLst/>
            <a:rect l="l" t="t" r="r" b="b"/>
            <a:pathLst>
              <a:path w="34564" h="26883">
                <a:moveTo>
                  <a:pt x="23042" y="24963"/>
                </a:moveTo>
                <a:lnTo>
                  <a:pt x="25923" y="23042"/>
                </a:lnTo>
                <a:lnTo>
                  <a:pt x="27843" y="20162"/>
                </a:lnTo>
                <a:lnTo>
                  <a:pt x="29763" y="17282"/>
                </a:lnTo>
                <a:lnTo>
                  <a:pt x="29763" y="10561"/>
                </a:lnTo>
                <a:lnTo>
                  <a:pt x="28803" y="8641"/>
                </a:lnTo>
                <a:lnTo>
                  <a:pt x="26883" y="6720"/>
                </a:lnTo>
                <a:lnTo>
                  <a:pt x="33604" y="6720"/>
                </a:lnTo>
                <a:lnTo>
                  <a:pt x="34564" y="5760"/>
                </a:lnTo>
                <a:lnTo>
                  <a:pt x="34564" y="2880"/>
                </a:lnTo>
                <a:lnTo>
                  <a:pt x="24003" y="2880"/>
                </a:lnTo>
                <a:lnTo>
                  <a:pt x="21122" y="960"/>
                </a:lnTo>
                <a:lnTo>
                  <a:pt x="18242" y="0"/>
                </a:lnTo>
                <a:lnTo>
                  <a:pt x="10561" y="0"/>
                </a:lnTo>
                <a:lnTo>
                  <a:pt x="6720" y="960"/>
                </a:lnTo>
                <a:lnTo>
                  <a:pt x="3840" y="3840"/>
                </a:lnTo>
                <a:lnTo>
                  <a:pt x="960" y="6720"/>
                </a:lnTo>
                <a:lnTo>
                  <a:pt x="0" y="9601"/>
                </a:lnTo>
                <a:lnTo>
                  <a:pt x="0" y="16322"/>
                </a:lnTo>
                <a:lnTo>
                  <a:pt x="960" y="18242"/>
                </a:lnTo>
                <a:lnTo>
                  <a:pt x="1920" y="20162"/>
                </a:lnTo>
                <a:lnTo>
                  <a:pt x="2880" y="22082"/>
                </a:lnTo>
                <a:lnTo>
                  <a:pt x="4800" y="24003"/>
                </a:lnTo>
                <a:lnTo>
                  <a:pt x="6720" y="24963"/>
                </a:lnTo>
                <a:lnTo>
                  <a:pt x="6720" y="8641"/>
                </a:lnTo>
                <a:lnTo>
                  <a:pt x="7680" y="5760"/>
                </a:lnTo>
                <a:lnTo>
                  <a:pt x="8641" y="4800"/>
                </a:lnTo>
                <a:lnTo>
                  <a:pt x="10561" y="2880"/>
                </a:lnTo>
                <a:lnTo>
                  <a:pt x="12481" y="1920"/>
                </a:lnTo>
                <a:lnTo>
                  <a:pt x="16322" y="1920"/>
                </a:lnTo>
                <a:lnTo>
                  <a:pt x="18242" y="2880"/>
                </a:lnTo>
                <a:lnTo>
                  <a:pt x="19202" y="4800"/>
                </a:lnTo>
                <a:lnTo>
                  <a:pt x="21122" y="6720"/>
                </a:lnTo>
                <a:lnTo>
                  <a:pt x="22082" y="10561"/>
                </a:lnTo>
                <a:lnTo>
                  <a:pt x="22082" y="21122"/>
                </a:lnTo>
                <a:lnTo>
                  <a:pt x="20162" y="22082"/>
                </a:lnTo>
                <a:lnTo>
                  <a:pt x="19202" y="24003"/>
                </a:lnTo>
                <a:lnTo>
                  <a:pt x="19202" y="26883"/>
                </a:lnTo>
                <a:lnTo>
                  <a:pt x="23042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0" name="object 720"/>
          <p:cNvSpPr/>
          <p:nvPr/>
        </p:nvSpPr>
        <p:spPr>
          <a:xfrm>
            <a:off x="3897721" y="2461138"/>
            <a:ext cx="40325" cy="55671"/>
          </a:xfrm>
          <a:custGeom>
            <a:avLst/>
            <a:gdLst/>
            <a:ahLst/>
            <a:cxnLst/>
            <a:rect l="l" t="t" r="r" b="b"/>
            <a:pathLst>
              <a:path w="40325" h="55671">
                <a:moveTo>
                  <a:pt x="40325" y="0"/>
                </a:moveTo>
                <a:lnTo>
                  <a:pt x="28803" y="0"/>
                </a:lnTo>
                <a:lnTo>
                  <a:pt x="28803" y="1920"/>
                </a:lnTo>
                <a:lnTo>
                  <a:pt x="31668" y="1920"/>
                </a:lnTo>
                <a:lnTo>
                  <a:pt x="31668" y="2880"/>
                </a:lnTo>
                <a:lnTo>
                  <a:pt x="32644" y="2880"/>
                </a:lnTo>
                <a:lnTo>
                  <a:pt x="32644" y="4800"/>
                </a:lnTo>
                <a:lnTo>
                  <a:pt x="31668" y="5760"/>
                </a:lnTo>
                <a:lnTo>
                  <a:pt x="31668" y="6720"/>
                </a:lnTo>
                <a:lnTo>
                  <a:pt x="23042" y="27843"/>
                </a:lnTo>
                <a:lnTo>
                  <a:pt x="14401" y="8641"/>
                </a:lnTo>
                <a:lnTo>
                  <a:pt x="13441" y="6720"/>
                </a:lnTo>
                <a:lnTo>
                  <a:pt x="12481" y="5760"/>
                </a:lnTo>
                <a:lnTo>
                  <a:pt x="12481" y="2880"/>
                </a:lnTo>
                <a:lnTo>
                  <a:pt x="13441" y="2880"/>
                </a:lnTo>
                <a:lnTo>
                  <a:pt x="14401" y="1920"/>
                </a:lnTo>
                <a:lnTo>
                  <a:pt x="17282" y="1920"/>
                </a:lnTo>
                <a:lnTo>
                  <a:pt x="17282" y="0"/>
                </a:lnTo>
                <a:lnTo>
                  <a:pt x="0" y="0"/>
                </a:lnTo>
                <a:lnTo>
                  <a:pt x="0" y="1920"/>
                </a:lnTo>
                <a:lnTo>
                  <a:pt x="960" y="1920"/>
                </a:lnTo>
                <a:lnTo>
                  <a:pt x="1920" y="2880"/>
                </a:lnTo>
                <a:lnTo>
                  <a:pt x="2880" y="2880"/>
                </a:lnTo>
                <a:lnTo>
                  <a:pt x="3840" y="384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6720"/>
                </a:lnTo>
                <a:lnTo>
                  <a:pt x="6720" y="7680"/>
                </a:lnTo>
                <a:lnTo>
                  <a:pt x="20162" y="36484"/>
                </a:lnTo>
                <a:lnTo>
                  <a:pt x="17282" y="43205"/>
                </a:lnTo>
                <a:lnTo>
                  <a:pt x="16322" y="45110"/>
                </a:lnTo>
                <a:lnTo>
                  <a:pt x="15361" y="47045"/>
                </a:lnTo>
                <a:lnTo>
                  <a:pt x="14401" y="47990"/>
                </a:lnTo>
                <a:lnTo>
                  <a:pt x="13441" y="48950"/>
                </a:lnTo>
                <a:lnTo>
                  <a:pt x="10561" y="48950"/>
                </a:lnTo>
                <a:lnTo>
                  <a:pt x="9601" y="47990"/>
                </a:lnTo>
                <a:lnTo>
                  <a:pt x="7680" y="47990"/>
                </a:lnTo>
                <a:lnTo>
                  <a:pt x="6720" y="47045"/>
                </a:lnTo>
                <a:lnTo>
                  <a:pt x="4800" y="47045"/>
                </a:lnTo>
                <a:lnTo>
                  <a:pt x="3840" y="47990"/>
                </a:lnTo>
                <a:lnTo>
                  <a:pt x="2880" y="47990"/>
                </a:lnTo>
                <a:lnTo>
                  <a:pt x="1920" y="48950"/>
                </a:lnTo>
                <a:lnTo>
                  <a:pt x="1920" y="53766"/>
                </a:lnTo>
                <a:lnTo>
                  <a:pt x="2880" y="54711"/>
                </a:lnTo>
                <a:lnTo>
                  <a:pt x="3840" y="55671"/>
                </a:lnTo>
                <a:lnTo>
                  <a:pt x="9601" y="55671"/>
                </a:lnTo>
                <a:lnTo>
                  <a:pt x="11521" y="54711"/>
                </a:lnTo>
                <a:lnTo>
                  <a:pt x="14401" y="52791"/>
                </a:lnTo>
                <a:lnTo>
                  <a:pt x="16322" y="50871"/>
                </a:lnTo>
                <a:lnTo>
                  <a:pt x="18242" y="47990"/>
                </a:lnTo>
                <a:lnTo>
                  <a:pt x="20162" y="45110"/>
                </a:lnTo>
                <a:lnTo>
                  <a:pt x="35509" y="7680"/>
                </a:lnTo>
                <a:lnTo>
                  <a:pt x="35509" y="5760"/>
                </a:lnTo>
                <a:lnTo>
                  <a:pt x="36484" y="4800"/>
                </a:lnTo>
                <a:lnTo>
                  <a:pt x="36484" y="3840"/>
                </a:lnTo>
                <a:lnTo>
                  <a:pt x="37444" y="2880"/>
                </a:lnTo>
                <a:lnTo>
                  <a:pt x="38389" y="1920"/>
                </a:lnTo>
                <a:lnTo>
                  <a:pt x="40325" y="1920"/>
                </a:lnTo>
                <a:lnTo>
                  <a:pt x="4032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1" name="object 721"/>
          <p:cNvSpPr/>
          <p:nvPr/>
        </p:nvSpPr>
        <p:spPr>
          <a:xfrm>
            <a:off x="3219023" y="2372822"/>
            <a:ext cx="47990" cy="55671"/>
          </a:xfrm>
          <a:custGeom>
            <a:avLst/>
            <a:gdLst/>
            <a:ahLst/>
            <a:cxnLst/>
            <a:rect l="l" t="t" r="r" b="b"/>
            <a:pathLst>
              <a:path w="47990" h="55671">
                <a:moveTo>
                  <a:pt x="43190" y="0"/>
                </a:moveTo>
                <a:lnTo>
                  <a:pt x="0" y="0"/>
                </a:lnTo>
                <a:lnTo>
                  <a:pt x="0" y="1920"/>
                </a:lnTo>
                <a:lnTo>
                  <a:pt x="5760" y="1920"/>
                </a:lnTo>
                <a:lnTo>
                  <a:pt x="6720" y="2880"/>
                </a:lnTo>
                <a:lnTo>
                  <a:pt x="7680" y="3840"/>
                </a:lnTo>
                <a:lnTo>
                  <a:pt x="7680" y="50871"/>
                </a:lnTo>
                <a:lnTo>
                  <a:pt x="6720" y="51831"/>
                </a:lnTo>
                <a:lnTo>
                  <a:pt x="6720" y="52791"/>
                </a:lnTo>
                <a:lnTo>
                  <a:pt x="5760" y="52791"/>
                </a:lnTo>
                <a:lnTo>
                  <a:pt x="4800" y="53751"/>
                </a:lnTo>
                <a:lnTo>
                  <a:pt x="0" y="53751"/>
                </a:lnTo>
                <a:lnTo>
                  <a:pt x="0" y="55671"/>
                </a:lnTo>
                <a:lnTo>
                  <a:pt x="43190" y="55671"/>
                </a:lnTo>
                <a:lnTo>
                  <a:pt x="47990" y="42230"/>
                </a:lnTo>
                <a:lnTo>
                  <a:pt x="46070" y="42230"/>
                </a:lnTo>
                <a:lnTo>
                  <a:pt x="44165" y="45110"/>
                </a:lnTo>
                <a:lnTo>
                  <a:pt x="42230" y="47990"/>
                </a:lnTo>
                <a:lnTo>
                  <a:pt x="40309" y="49911"/>
                </a:lnTo>
                <a:lnTo>
                  <a:pt x="39349" y="50871"/>
                </a:lnTo>
                <a:lnTo>
                  <a:pt x="38389" y="51831"/>
                </a:lnTo>
                <a:lnTo>
                  <a:pt x="36469" y="51831"/>
                </a:lnTo>
                <a:lnTo>
                  <a:pt x="35509" y="52791"/>
                </a:lnTo>
                <a:lnTo>
                  <a:pt x="17266" y="52791"/>
                </a:lnTo>
                <a:lnTo>
                  <a:pt x="17266" y="51831"/>
                </a:lnTo>
                <a:lnTo>
                  <a:pt x="16322" y="51831"/>
                </a:lnTo>
                <a:lnTo>
                  <a:pt x="16322" y="50871"/>
                </a:lnTo>
                <a:lnTo>
                  <a:pt x="15361" y="50871"/>
                </a:lnTo>
                <a:lnTo>
                  <a:pt x="15361" y="27828"/>
                </a:lnTo>
                <a:lnTo>
                  <a:pt x="30723" y="27828"/>
                </a:lnTo>
                <a:lnTo>
                  <a:pt x="31668" y="28788"/>
                </a:lnTo>
                <a:lnTo>
                  <a:pt x="32628" y="28788"/>
                </a:lnTo>
                <a:lnTo>
                  <a:pt x="34549" y="29763"/>
                </a:lnTo>
                <a:lnTo>
                  <a:pt x="35509" y="30708"/>
                </a:lnTo>
                <a:lnTo>
                  <a:pt x="35509" y="31668"/>
                </a:lnTo>
                <a:lnTo>
                  <a:pt x="36469" y="33604"/>
                </a:lnTo>
                <a:lnTo>
                  <a:pt x="36469" y="36469"/>
                </a:lnTo>
                <a:lnTo>
                  <a:pt x="38389" y="36469"/>
                </a:lnTo>
                <a:lnTo>
                  <a:pt x="38389" y="17266"/>
                </a:lnTo>
                <a:lnTo>
                  <a:pt x="36469" y="17266"/>
                </a:lnTo>
                <a:lnTo>
                  <a:pt x="36469" y="20162"/>
                </a:lnTo>
                <a:lnTo>
                  <a:pt x="35509" y="22082"/>
                </a:lnTo>
                <a:lnTo>
                  <a:pt x="34549" y="23987"/>
                </a:lnTo>
                <a:lnTo>
                  <a:pt x="33604" y="24947"/>
                </a:lnTo>
                <a:lnTo>
                  <a:pt x="15361" y="24947"/>
                </a:lnTo>
                <a:lnTo>
                  <a:pt x="15361" y="2880"/>
                </a:lnTo>
                <a:lnTo>
                  <a:pt x="33604" y="2880"/>
                </a:lnTo>
                <a:lnTo>
                  <a:pt x="35509" y="3840"/>
                </a:lnTo>
                <a:lnTo>
                  <a:pt x="36469" y="3840"/>
                </a:lnTo>
                <a:lnTo>
                  <a:pt x="38389" y="4800"/>
                </a:lnTo>
                <a:lnTo>
                  <a:pt x="39349" y="4800"/>
                </a:lnTo>
                <a:lnTo>
                  <a:pt x="40309" y="6720"/>
                </a:lnTo>
                <a:lnTo>
                  <a:pt x="40309" y="7680"/>
                </a:lnTo>
                <a:lnTo>
                  <a:pt x="41269" y="9601"/>
                </a:lnTo>
                <a:lnTo>
                  <a:pt x="42230" y="12481"/>
                </a:lnTo>
                <a:lnTo>
                  <a:pt x="43190" y="12481"/>
                </a:lnTo>
                <a:lnTo>
                  <a:pt x="4319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2" name="object 722"/>
          <p:cNvSpPr/>
          <p:nvPr/>
        </p:nvSpPr>
        <p:spPr>
          <a:xfrm>
            <a:off x="3268934" y="2390089"/>
            <a:ext cx="41285" cy="38404"/>
          </a:xfrm>
          <a:custGeom>
            <a:avLst/>
            <a:gdLst/>
            <a:ahLst/>
            <a:cxnLst/>
            <a:rect l="l" t="t" r="r" b="b"/>
            <a:pathLst>
              <a:path w="41285" h="38404">
                <a:moveTo>
                  <a:pt x="41285" y="38404"/>
                </a:moveTo>
                <a:lnTo>
                  <a:pt x="41285" y="37444"/>
                </a:lnTo>
                <a:lnTo>
                  <a:pt x="39364" y="37444"/>
                </a:lnTo>
                <a:lnTo>
                  <a:pt x="38404" y="36484"/>
                </a:lnTo>
                <a:lnTo>
                  <a:pt x="37444" y="36484"/>
                </a:lnTo>
                <a:lnTo>
                  <a:pt x="37444" y="35524"/>
                </a:lnTo>
                <a:lnTo>
                  <a:pt x="36484" y="35524"/>
                </a:lnTo>
                <a:lnTo>
                  <a:pt x="36484" y="34564"/>
                </a:lnTo>
                <a:lnTo>
                  <a:pt x="35524" y="33604"/>
                </a:lnTo>
                <a:lnTo>
                  <a:pt x="35524" y="7680"/>
                </a:lnTo>
                <a:lnTo>
                  <a:pt x="34564" y="6720"/>
                </a:lnTo>
                <a:lnTo>
                  <a:pt x="33604" y="3840"/>
                </a:lnTo>
                <a:lnTo>
                  <a:pt x="32644" y="1935"/>
                </a:lnTo>
                <a:lnTo>
                  <a:pt x="30723" y="975"/>
                </a:lnTo>
                <a:lnTo>
                  <a:pt x="29763" y="0"/>
                </a:lnTo>
                <a:lnTo>
                  <a:pt x="22082" y="0"/>
                </a:lnTo>
                <a:lnTo>
                  <a:pt x="17282" y="2895"/>
                </a:lnTo>
                <a:lnTo>
                  <a:pt x="13441" y="7680"/>
                </a:lnTo>
                <a:lnTo>
                  <a:pt x="13441" y="0"/>
                </a:lnTo>
                <a:lnTo>
                  <a:pt x="11521" y="0"/>
                </a:lnTo>
                <a:lnTo>
                  <a:pt x="0" y="4815"/>
                </a:lnTo>
                <a:lnTo>
                  <a:pt x="960" y="5775"/>
                </a:lnTo>
                <a:lnTo>
                  <a:pt x="1920" y="5775"/>
                </a:lnTo>
                <a:lnTo>
                  <a:pt x="2880" y="4815"/>
                </a:lnTo>
                <a:lnTo>
                  <a:pt x="3840" y="4815"/>
                </a:lnTo>
                <a:lnTo>
                  <a:pt x="4800" y="5775"/>
                </a:lnTo>
                <a:lnTo>
                  <a:pt x="5760" y="5775"/>
                </a:lnTo>
                <a:lnTo>
                  <a:pt x="5760" y="7680"/>
                </a:lnTo>
                <a:lnTo>
                  <a:pt x="6720" y="8656"/>
                </a:lnTo>
                <a:lnTo>
                  <a:pt x="6720" y="32644"/>
                </a:lnTo>
                <a:lnTo>
                  <a:pt x="5760" y="34564"/>
                </a:lnTo>
                <a:lnTo>
                  <a:pt x="5760" y="35524"/>
                </a:lnTo>
                <a:lnTo>
                  <a:pt x="4800" y="36484"/>
                </a:lnTo>
                <a:lnTo>
                  <a:pt x="3840" y="37444"/>
                </a:lnTo>
                <a:lnTo>
                  <a:pt x="960" y="37444"/>
                </a:lnTo>
                <a:lnTo>
                  <a:pt x="960" y="38404"/>
                </a:lnTo>
                <a:lnTo>
                  <a:pt x="19202" y="38404"/>
                </a:lnTo>
                <a:lnTo>
                  <a:pt x="19202" y="37444"/>
                </a:lnTo>
                <a:lnTo>
                  <a:pt x="17282" y="37444"/>
                </a:lnTo>
                <a:lnTo>
                  <a:pt x="16322" y="36484"/>
                </a:lnTo>
                <a:lnTo>
                  <a:pt x="14401" y="36484"/>
                </a:lnTo>
                <a:lnTo>
                  <a:pt x="14401" y="35524"/>
                </a:lnTo>
                <a:lnTo>
                  <a:pt x="13441" y="34564"/>
                </a:lnTo>
                <a:lnTo>
                  <a:pt x="13441" y="10561"/>
                </a:lnTo>
                <a:lnTo>
                  <a:pt x="16322" y="6720"/>
                </a:lnTo>
                <a:lnTo>
                  <a:pt x="20162" y="4815"/>
                </a:lnTo>
                <a:lnTo>
                  <a:pt x="24963" y="4815"/>
                </a:lnTo>
                <a:lnTo>
                  <a:pt x="26883" y="5775"/>
                </a:lnTo>
                <a:lnTo>
                  <a:pt x="27843" y="6720"/>
                </a:lnTo>
                <a:lnTo>
                  <a:pt x="28803" y="8656"/>
                </a:lnTo>
                <a:lnTo>
                  <a:pt x="28803" y="34564"/>
                </a:lnTo>
                <a:lnTo>
                  <a:pt x="27843" y="35524"/>
                </a:lnTo>
                <a:lnTo>
                  <a:pt x="26883" y="36484"/>
                </a:lnTo>
                <a:lnTo>
                  <a:pt x="24963" y="37444"/>
                </a:lnTo>
                <a:lnTo>
                  <a:pt x="23042" y="37444"/>
                </a:lnTo>
                <a:lnTo>
                  <a:pt x="23042" y="38404"/>
                </a:lnTo>
                <a:lnTo>
                  <a:pt x="41285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3" name="object 723"/>
          <p:cNvSpPr/>
          <p:nvPr/>
        </p:nvSpPr>
        <p:spPr>
          <a:xfrm>
            <a:off x="3311179" y="2391064"/>
            <a:ext cx="40309" cy="38389"/>
          </a:xfrm>
          <a:custGeom>
            <a:avLst/>
            <a:gdLst/>
            <a:ahLst/>
            <a:cxnLst/>
            <a:rect l="l" t="t" r="r" b="b"/>
            <a:pathLst>
              <a:path w="40309" h="38389">
                <a:moveTo>
                  <a:pt x="35524" y="6705"/>
                </a:moveTo>
                <a:lnTo>
                  <a:pt x="35524" y="4800"/>
                </a:lnTo>
                <a:lnTo>
                  <a:pt x="36484" y="2865"/>
                </a:lnTo>
                <a:lnTo>
                  <a:pt x="37429" y="1920"/>
                </a:lnTo>
                <a:lnTo>
                  <a:pt x="40309" y="1920"/>
                </a:lnTo>
                <a:lnTo>
                  <a:pt x="40309" y="0"/>
                </a:lnTo>
                <a:lnTo>
                  <a:pt x="28803" y="0"/>
                </a:lnTo>
                <a:lnTo>
                  <a:pt x="28803" y="1920"/>
                </a:lnTo>
                <a:lnTo>
                  <a:pt x="31683" y="1920"/>
                </a:lnTo>
                <a:lnTo>
                  <a:pt x="32644" y="2865"/>
                </a:lnTo>
                <a:lnTo>
                  <a:pt x="32644" y="5745"/>
                </a:lnTo>
                <a:lnTo>
                  <a:pt x="31683" y="6705"/>
                </a:lnTo>
                <a:lnTo>
                  <a:pt x="23027" y="28788"/>
                </a:lnTo>
                <a:lnTo>
                  <a:pt x="14401" y="7680"/>
                </a:lnTo>
                <a:lnTo>
                  <a:pt x="13441" y="6705"/>
                </a:lnTo>
                <a:lnTo>
                  <a:pt x="13441" y="2865"/>
                </a:lnTo>
                <a:lnTo>
                  <a:pt x="14401" y="1920"/>
                </a:lnTo>
                <a:lnTo>
                  <a:pt x="18242" y="1920"/>
                </a:lnTo>
                <a:lnTo>
                  <a:pt x="18242" y="0"/>
                </a:ln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lnTo>
                  <a:pt x="3840" y="2865"/>
                </a:lnTo>
                <a:lnTo>
                  <a:pt x="4800" y="2865"/>
                </a:lnTo>
                <a:lnTo>
                  <a:pt x="4800" y="3840"/>
                </a:lnTo>
                <a:lnTo>
                  <a:pt x="5760" y="4800"/>
                </a:lnTo>
                <a:lnTo>
                  <a:pt x="5760" y="5745"/>
                </a:lnTo>
                <a:lnTo>
                  <a:pt x="6720" y="6705"/>
                </a:lnTo>
                <a:lnTo>
                  <a:pt x="20162" y="38389"/>
                </a:lnTo>
                <a:lnTo>
                  <a:pt x="22082" y="38389"/>
                </a:lnTo>
                <a:lnTo>
                  <a:pt x="35524" y="67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4" name="object 724"/>
          <p:cNvSpPr/>
          <p:nvPr/>
        </p:nvSpPr>
        <p:spPr>
          <a:xfrm>
            <a:off x="3355329" y="2390089"/>
            <a:ext cx="18242" cy="38404"/>
          </a:xfrm>
          <a:custGeom>
            <a:avLst/>
            <a:gdLst/>
            <a:ahLst/>
            <a:cxnLst/>
            <a:rect l="l" t="t" r="r" b="b"/>
            <a:pathLst>
              <a:path w="18242" h="38404">
                <a:moveTo>
                  <a:pt x="11521" y="0"/>
                </a:moveTo>
                <a:lnTo>
                  <a:pt x="0" y="4815"/>
                </a:lnTo>
                <a:lnTo>
                  <a:pt x="0" y="5775"/>
                </a:lnTo>
                <a:lnTo>
                  <a:pt x="960" y="5775"/>
                </a:lnTo>
                <a:lnTo>
                  <a:pt x="1920" y="4815"/>
                </a:lnTo>
                <a:lnTo>
                  <a:pt x="3840" y="4815"/>
                </a:lnTo>
                <a:lnTo>
                  <a:pt x="4800" y="5775"/>
                </a:lnTo>
                <a:lnTo>
                  <a:pt x="5775" y="6720"/>
                </a:lnTo>
                <a:lnTo>
                  <a:pt x="5775" y="34564"/>
                </a:lnTo>
                <a:lnTo>
                  <a:pt x="4800" y="35524"/>
                </a:lnTo>
                <a:lnTo>
                  <a:pt x="4800" y="36484"/>
                </a:lnTo>
                <a:lnTo>
                  <a:pt x="3840" y="36484"/>
                </a:lnTo>
                <a:lnTo>
                  <a:pt x="1920" y="37444"/>
                </a:lnTo>
                <a:lnTo>
                  <a:pt x="0" y="37444"/>
                </a:lnTo>
                <a:lnTo>
                  <a:pt x="0" y="38404"/>
                </a:lnTo>
                <a:lnTo>
                  <a:pt x="18242" y="38404"/>
                </a:lnTo>
                <a:lnTo>
                  <a:pt x="18242" y="37444"/>
                </a:lnTo>
                <a:lnTo>
                  <a:pt x="16322" y="37444"/>
                </a:lnTo>
                <a:lnTo>
                  <a:pt x="15361" y="36484"/>
                </a:lnTo>
                <a:lnTo>
                  <a:pt x="14401" y="35524"/>
                </a:lnTo>
                <a:lnTo>
                  <a:pt x="13441" y="35524"/>
                </a:lnTo>
                <a:lnTo>
                  <a:pt x="13441" y="33604"/>
                </a:lnTo>
                <a:lnTo>
                  <a:pt x="12481" y="32644"/>
                </a:lnTo>
                <a:lnTo>
                  <a:pt x="1248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5" name="object 725"/>
          <p:cNvSpPr/>
          <p:nvPr/>
        </p:nvSpPr>
        <p:spPr>
          <a:xfrm>
            <a:off x="3361105" y="2369941"/>
            <a:ext cx="7665" cy="8641"/>
          </a:xfrm>
          <a:custGeom>
            <a:avLst/>
            <a:gdLst/>
            <a:ahLst/>
            <a:cxnLst/>
            <a:rect l="l" t="t" r="r" b="b"/>
            <a:pathLst>
              <a:path w="7665" h="8641">
                <a:moveTo>
                  <a:pt x="0" y="5760"/>
                </a:moveTo>
                <a:lnTo>
                  <a:pt x="0" y="6720"/>
                </a:lnTo>
                <a:lnTo>
                  <a:pt x="944" y="7680"/>
                </a:lnTo>
                <a:lnTo>
                  <a:pt x="1904" y="8641"/>
                </a:lnTo>
                <a:lnTo>
                  <a:pt x="5745" y="8641"/>
                </a:lnTo>
                <a:lnTo>
                  <a:pt x="6705" y="7680"/>
                </a:lnTo>
                <a:lnTo>
                  <a:pt x="7665" y="6720"/>
                </a:lnTo>
                <a:lnTo>
                  <a:pt x="7665" y="1920"/>
                </a:lnTo>
                <a:lnTo>
                  <a:pt x="6705" y="1920"/>
                </a:lnTo>
                <a:lnTo>
                  <a:pt x="5745" y="960"/>
                </a:lnTo>
                <a:lnTo>
                  <a:pt x="4785" y="0"/>
                </a:lnTo>
                <a:lnTo>
                  <a:pt x="2865" y="0"/>
                </a:lnTo>
                <a:lnTo>
                  <a:pt x="1904" y="960"/>
                </a:lnTo>
                <a:lnTo>
                  <a:pt x="944" y="1920"/>
                </a:lnTo>
                <a:lnTo>
                  <a:pt x="0" y="2880"/>
                </a:lnTo>
                <a:lnTo>
                  <a:pt x="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6" name="object 726"/>
          <p:cNvSpPr/>
          <p:nvPr/>
        </p:nvSpPr>
        <p:spPr>
          <a:xfrm>
            <a:off x="3375492" y="2390089"/>
            <a:ext cx="27843" cy="38404"/>
          </a:xfrm>
          <a:custGeom>
            <a:avLst/>
            <a:gdLst/>
            <a:ahLst/>
            <a:cxnLst/>
            <a:rect l="l" t="t" r="r" b="b"/>
            <a:pathLst>
              <a:path w="27843" h="38404">
                <a:moveTo>
                  <a:pt x="20162" y="38404"/>
                </a:moveTo>
                <a:lnTo>
                  <a:pt x="20162" y="37444"/>
                </a:lnTo>
                <a:lnTo>
                  <a:pt x="18242" y="37444"/>
                </a:lnTo>
                <a:lnTo>
                  <a:pt x="17282" y="36484"/>
                </a:lnTo>
                <a:lnTo>
                  <a:pt x="16322" y="36484"/>
                </a:lnTo>
                <a:lnTo>
                  <a:pt x="15361" y="35524"/>
                </a:lnTo>
                <a:lnTo>
                  <a:pt x="14401" y="35524"/>
                </a:lnTo>
                <a:lnTo>
                  <a:pt x="14401" y="34564"/>
                </a:lnTo>
                <a:lnTo>
                  <a:pt x="13441" y="33604"/>
                </a:lnTo>
                <a:lnTo>
                  <a:pt x="13441" y="11521"/>
                </a:lnTo>
                <a:lnTo>
                  <a:pt x="14401" y="8656"/>
                </a:lnTo>
                <a:lnTo>
                  <a:pt x="16322" y="7680"/>
                </a:lnTo>
                <a:lnTo>
                  <a:pt x="17282" y="5775"/>
                </a:lnTo>
                <a:lnTo>
                  <a:pt x="20162" y="5775"/>
                </a:lnTo>
                <a:lnTo>
                  <a:pt x="21122" y="6720"/>
                </a:lnTo>
                <a:lnTo>
                  <a:pt x="23042" y="7680"/>
                </a:lnTo>
                <a:lnTo>
                  <a:pt x="24002" y="8656"/>
                </a:lnTo>
                <a:lnTo>
                  <a:pt x="25923" y="8656"/>
                </a:lnTo>
                <a:lnTo>
                  <a:pt x="26883" y="7680"/>
                </a:lnTo>
                <a:lnTo>
                  <a:pt x="26883" y="6720"/>
                </a:lnTo>
                <a:lnTo>
                  <a:pt x="27843" y="6720"/>
                </a:lnTo>
                <a:lnTo>
                  <a:pt x="27843" y="1935"/>
                </a:lnTo>
                <a:lnTo>
                  <a:pt x="26883" y="975"/>
                </a:lnTo>
                <a:lnTo>
                  <a:pt x="25923" y="0"/>
                </a:lnTo>
                <a:lnTo>
                  <a:pt x="20162" y="0"/>
                </a:lnTo>
                <a:lnTo>
                  <a:pt x="16322" y="2895"/>
                </a:lnTo>
                <a:lnTo>
                  <a:pt x="13441" y="8656"/>
                </a:lnTo>
                <a:lnTo>
                  <a:pt x="13441" y="0"/>
                </a:lnTo>
                <a:lnTo>
                  <a:pt x="11521" y="0"/>
                </a:lnTo>
                <a:lnTo>
                  <a:pt x="0" y="4815"/>
                </a:lnTo>
                <a:lnTo>
                  <a:pt x="960" y="5775"/>
                </a:lnTo>
                <a:lnTo>
                  <a:pt x="1920" y="5775"/>
                </a:lnTo>
                <a:lnTo>
                  <a:pt x="2880" y="4815"/>
                </a:lnTo>
                <a:lnTo>
                  <a:pt x="3840" y="4815"/>
                </a:lnTo>
                <a:lnTo>
                  <a:pt x="4800" y="5775"/>
                </a:lnTo>
                <a:lnTo>
                  <a:pt x="5760" y="5775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33604"/>
                </a:lnTo>
                <a:lnTo>
                  <a:pt x="5760" y="34564"/>
                </a:lnTo>
                <a:lnTo>
                  <a:pt x="5760" y="35524"/>
                </a:lnTo>
                <a:lnTo>
                  <a:pt x="4800" y="36484"/>
                </a:lnTo>
                <a:lnTo>
                  <a:pt x="3840" y="36484"/>
                </a:lnTo>
                <a:lnTo>
                  <a:pt x="2880" y="37444"/>
                </a:lnTo>
                <a:lnTo>
                  <a:pt x="960" y="37444"/>
                </a:lnTo>
                <a:lnTo>
                  <a:pt x="960" y="38404"/>
                </a:lnTo>
                <a:lnTo>
                  <a:pt x="20162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7" name="object 727"/>
          <p:cNvSpPr/>
          <p:nvPr/>
        </p:nvSpPr>
        <p:spPr>
          <a:xfrm>
            <a:off x="3412937" y="2390089"/>
            <a:ext cx="29748" cy="37444"/>
          </a:xfrm>
          <a:custGeom>
            <a:avLst/>
            <a:gdLst/>
            <a:ahLst/>
            <a:cxnLst/>
            <a:rect l="l" t="t" r="r" b="b"/>
            <a:pathLst>
              <a:path w="29748" h="37444">
                <a:moveTo>
                  <a:pt x="27843" y="28803"/>
                </a:moveTo>
                <a:lnTo>
                  <a:pt x="28803" y="25923"/>
                </a:lnTo>
                <a:lnTo>
                  <a:pt x="29748" y="22082"/>
                </a:lnTo>
                <a:lnTo>
                  <a:pt x="29748" y="14401"/>
                </a:lnTo>
                <a:lnTo>
                  <a:pt x="28803" y="9616"/>
                </a:lnTo>
                <a:lnTo>
                  <a:pt x="25907" y="6720"/>
                </a:lnTo>
                <a:lnTo>
                  <a:pt x="22082" y="1935"/>
                </a:lnTo>
                <a:lnTo>
                  <a:pt x="17282" y="0"/>
                </a:lnTo>
                <a:lnTo>
                  <a:pt x="8641" y="0"/>
                </a:lnTo>
                <a:lnTo>
                  <a:pt x="5760" y="975"/>
                </a:lnTo>
                <a:lnTo>
                  <a:pt x="2880" y="1935"/>
                </a:lnTo>
                <a:lnTo>
                  <a:pt x="0" y="3840"/>
                </a:lnTo>
                <a:lnTo>
                  <a:pt x="960" y="13441"/>
                </a:lnTo>
                <a:lnTo>
                  <a:pt x="1920" y="10561"/>
                </a:lnTo>
                <a:lnTo>
                  <a:pt x="2880" y="8656"/>
                </a:lnTo>
                <a:lnTo>
                  <a:pt x="3840" y="5775"/>
                </a:lnTo>
                <a:lnTo>
                  <a:pt x="4800" y="4815"/>
                </a:lnTo>
                <a:lnTo>
                  <a:pt x="5760" y="3840"/>
                </a:lnTo>
                <a:lnTo>
                  <a:pt x="7680" y="2895"/>
                </a:lnTo>
                <a:lnTo>
                  <a:pt x="13441" y="2895"/>
                </a:lnTo>
                <a:lnTo>
                  <a:pt x="16322" y="3840"/>
                </a:lnTo>
                <a:lnTo>
                  <a:pt x="18242" y="6720"/>
                </a:lnTo>
                <a:lnTo>
                  <a:pt x="21122" y="10561"/>
                </a:lnTo>
                <a:lnTo>
                  <a:pt x="22082" y="15361"/>
                </a:lnTo>
                <a:lnTo>
                  <a:pt x="22082" y="27843"/>
                </a:lnTo>
                <a:lnTo>
                  <a:pt x="21122" y="31683"/>
                </a:lnTo>
                <a:lnTo>
                  <a:pt x="21122" y="37444"/>
                </a:lnTo>
                <a:lnTo>
                  <a:pt x="24002" y="35524"/>
                </a:lnTo>
                <a:lnTo>
                  <a:pt x="25907" y="32644"/>
                </a:lnTo>
                <a:lnTo>
                  <a:pt x="27843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8" name="object 728"/>
          <p:cNvSpPr/>
          <p:nvPr/>
        </p:nvSpPr>
        <p:spPr>
          <a:xfrm>
            <a:off x="3406216" y="2393929"/>
            <a:ext cx="27843" cy="35524"/>
          </a:xfrm>
          <a:custGeom>
            <a:avLst/>
            <a:gdLst/>
            <a:ahLst/>
            <a:cxnLst/>
            <a:rect l="l" t="t" r="r" b="b"/>
            <a:pathLst>
              <a:path w="27843" h="35524">
                <a:moveTo>
                  <a:pt x="27843" y="27843"/>
                </a:moveTo>
                <a:lnTo>
                  <a:pt x="25908" y="29763"/>
                </a:lnTo>
                <a:lnTo>
                  <a:pt x="24963" y="31683"/>
                </a:lnTo>
                <a:lnTo>
                  <a:pt x="22082" y="32644"/>
                </a:lnTo>
                <a:lnTo>
                  <a:pt x="16322" y="32644"/>
                </a:lnTo>
                <a:lnTo>
                  <a:pt x="13441" y="30723"/>
                </a:lnTo>
                <a:lnTo>
                  <a:pt x="11521" y="26883"/>
                </a:lnTo>
                <a:lnTo>
                  <a:pt x="8641" y="23058"/>
                </a:lnTo>
                <a:lnTo>
                  <a:pt x="7680" y="18242"/>
                </a:lnTo>
                <a:lnTo>
                  <a:pt x="7680" y="9601"/>
                </a:lnTo>
                <a:lnTo>
                  <a:pt x="6720" y="0"/>
                </a:lnTo>
                <a:lnTo>
                  <a:pt x="4800" y="2880"/>
                </a:lnTo>
                <a:lnTo>
                  <a:pt x="2880" y="5775"/>
                </a:lnTo>
                <a:lnTo>
                  <a:pt x="960" y="9601"/>
                </a:lnTo>
                <a:lnTo>
                  <a:pt x="0" y="12496"/>
                </a:lnTo>
                <a:lnTo>
                  <a:pt x="0" y="21122"/>
                </a:lnTo>
                <a:lnTo>
                  <a:pt x="1920" y="24963"/>
                </a:lnTo>
                <a:lnTo>
                  <a:pt x="4800" y="28803"/>
                </a:lnTo>
                <a:lnTo>
                  <a:pt x="7680" y="33604"/>
                </a:lnTo>
                <a:lnTo>
                  <a:pt x="12481" y="35524"/>
                </a:lnTo>
                <a:lnTo>
                  <a:pt x="21122" y="35524"/>
                </a:lnTo>
                <a:lnTo>
                  <a:pt x="24963" y="34564"/>
                </a:lnTo>
                <a:lnTo>
                  <a:pt x="27843" y="33604"/>
                </a:lnTo>
                <a:lnTo>
                  <a:pt x="27843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9" name="object 729"/>
          <p:cNvSpPr/>
          <p:nvPr/>
        </p:nvSpPr>
        <p:spPr>
          <a:xfrm>
            <a:off x="3446526" y="2390089"/>
            <a:ext cx="40325" cy="38404"/>
          </a:xfrm>
          <a:custGeom>
            <a:avLst/>
            <a:gdLst/>
            <a:ahLst/>
            <a:cxnLst/>
            <a:rect l="l" t="t" r="r" b="b"/>
            <a:pathLst>
              <a:path w="40325" h="38404">
                <a:moveTo>
                  <a:pt x="34564" y="6720"/>
                </a:moveTo>
                <a:lnTo>
                  <a:pt x="33604" y="3840"/>
                </a:lnTo>
                <a:lnTo>
                  <a:pt x="31683" y="1935"/>
                </a:lnTo>
                <a:lnTo>
                  <a:pt x="30723" y="975"/>
                </a:lnTo>
                <a:lnTo>
                  <a:pt x="28803" y="0"/>
                </a:lnTo>
                <a:lnTo>
                  <a:pt x="21122" y="0"/>
                </a:lnTo>
                <a:lnTo>
                  <a:pt x="17282" y="2895"/>
                </a:lnTo>
                <a:lnTo>
                  <a:pt x="12496" y="7680"/>
                </a:lnTo>
                <a:lnTo>
                  <a:pt x="12496" y="0"/>
                </a:lnTo>
                <a:lnTo>
                  <a:pt x="10561" y="0"/>
                </a:lnTo>
                <a:lnTo>
                  <a:pt x="0" y="4815"/>
                </a:lnTo>
                <a:lnTo>
                  <a:pt x="0" y="5775"/>
                </a:lnTo>
                <a:lnTo>
                  <a:pt x="960" y="5775"/>
                </a:lnTo>
                <a:lnTo>
                  <a:pt x="1935" y="4815"/>
                </a:lnTo>
                <a:lnTo>
                  <a:pt x="3840" y="4815"/>
                </a:lnTo>
                <a:lnTo>
                  <a:pt x="3840" y="5775"/>
                </a:lnTo>
                <a:lnTo>
                  <a:pt x="4800" y="5775"/>
                </a:lnTo>
                <a:lnTo>
                  <a:pt x="5775" y="6720"/>
                </a:lnTo>
                <a:lnTo>
                  <a:pt x="5775" y="34564"/>
                </a:lnTo>
                <a:lnTo>
                  <a:pt x="4800" y="35524"/>
                </a:lnTo>
                <a:lnTo>
                  <a:pt x="3840" y="36484"/>
                </a:lnTo>
                <a:lnTo>
                  <a:pt x="2880" y="37444"/>
                </a:lnTo>
                <a:lnTo>
                  <a:pt x="0" y="37444"/>
                </a:lnTo>
                <a:lnTo>
                  <a:pt x="0" y="38404"/>
                </a:lnTo>
                <a:lnTo>
                  <a:pt x="19202" y="38404"/>
                </a:lnTo>
                <a:lnTo>
                  <a:pt x="19202" y="37444"/>
                </a:lnTo>
                <a:lnTo>
                  <a:pt x="16322" y="37444"/>
                </a:lnTo>
                <a:lnTo>
                  <a:pt x="15361" y="36484"/>
                </a:lnTo>
                <a:lnTo>
                  <a:pt x="14401" y="36484"/>
                </a:lnTo>
                <a:lnTo>
                  <a:pt x="13441" y="35524"/>
                </a:lnTo>
                <a:lnTo>
                  <a:pt x="13441" y="34564"/>
                </a:lnTo>
                <a:lnTo>
                  <a:pt x="12496" y="33604"/>
                </a:lnTo>
                <a:lnTo>
                  <a:pt x="12496" y="10561"/>
                </a:lnTo>
                <a:lnTo>
                  <a:pt x="16322" y="6720"/>
                </a:lnTo>
                <a:lnTo>
                  <a:pt x="19202" y="4815"/>
                </a:lnTo>
                <a:lnTo>
                  <a:pt x="24963" y="4815"/>
                </a:lnTo>
                <a:lnTo>
                  <a:pt x="25923" y="5775"/>
                </a:lnTo>
                <a:lnTo>
                  <a:pt x="26883" y="6720"/>
                </a:lnTo>
                <a:lnTo>
                  <a:pt x="27843" y="8656"/>
                </a:lnTo>
                <a:lnTo>
                  <a:pt x="27843" y="34564"/>
                </a:lnTo>
                <a:lnTo>
                  <a:pt x="26883" y="35524"/>
                </a:lnTo>
                <a:lnTo>
                  <a:pt x="26883" y="36484"/>
                </a:lnTo>
                <a:lnTo>
                  <a:pt x="25923" y="36484"/>
                </a:lnTo>
                <a:lnTo>
                  <a:pt x="24963" y="37444"/>
                </a:lnTo>
                <a:lnTo>
                  <a:pt x="22082" y="37444"/>
                </a:lnTo>
                <a:lnTo>
                  <a:pt x="22082" y="38404"/>
                </a:lnTo>
                <a:lnTo>
                  <a:pt x="40325" y="38404"/>
                </a:lnTo>
                <a:lnTo>
                  <a:pt x="40325" y="37444"/>
                </a:lnTo>
                <a:lnTo>
                  <a:pt x="39364" y="37444"/>
                </a:lnTo>
                <a:lnTo>
                  <a:pt x="37444" y="36484"/>
                </a:lnTo>
                <a:lnTo>
                  <a:pt x="36484" y="35524"/>
                </a:lnTo>
                <a:lnTo>
                  <a:pt x="35524" y="35524"/>
                </a:lnTo>
                <a:lnTo>
                  <a:pt x="35524" y="33604"/>
                </a:lnTo>
                <a:lnTo>
                  <a:pt x="34564" y="32644"/>
                </a:lnTo>
                <a:lnTo>
                  <a:pt x="34564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0" name="object 730"/>
          <p:cNvSpPr/>
          <p:nvPr/>
        </p:nvSpPr>
        <p:spPr>
          <a:xfrm>
            <a:off x="3487811" y="2390089"/>
            <a:ext cx="64312" cy="38404"/>
          </a:xfrm>
          <a:custGeom>
            <a:avLst/>
            <a:gdLst/>
            <a:ahLst/>
            <a:cxnLst/>
            <a:rect l="l" t="t" r="r" b="b"/>
            <a:pathLst>
              <a:path w="64312" h="38404">
                <a:moveTo>
                  <a:pt x="64312" y="38404"/>
                </a:moveTo>
                <a:lnTo>
                  <a:pt x="64312" y="37444"/>
                </a:lnTo>
                <a:lnTo>
                  <a:pt x="62407" y="37444"/>
                </a:lnTo>
                <a:lnTo>
                  <a:pt x="61432" y="36484"/>
                </a:lnTo>
                <a:lnTo>
                  <a:pt x="60472" y="36484"/>
                </a:lnTo>
                <a:lnTo>
                  <a:pt x="59512" y="35524"/>
                </a:lnTo>
                <a:lnTo>
                  <a:pt x="58567" y="34564"/>
                </a:lnTo>
                <a:lnTo>
                  <a:pt x="58567" y="7680"/>
                </a:lnTo>
                <a:lnTo>
                  <a:pt x="57591" y="6720"/>
                </a:lnTo>
                <a:lnTo>
                  <a:pt x="56631" y="3840"/>
                </a:lnTo>
                <a:lnTo>
                  <a:pt x="55686" y="1935"/>
                </a:lnTo>
                <a:lnTo>
                  <a:pt x="53751" y="975"/>
                </a:lnTo>
                <a:lnTo>
                  <a:pt x="51846" y="0"/>
                </a:lnTo>
                <a:lnTo>
                  <a:pt x="44165" y="0"/>
                </a:lnTo>
                <a:lnTo>
                  <a:pt x="42230" y="975"/>
                </a:lnTo>
                <a:lnTo>
                  <a:pt x="40325" y="2895"/>
                </a:lnTo>
                <a:lnTo>
                  <a:pt x="38404" y="4815"/>
                </a:lnTo>
                <a:lnTo>
                  <a:pt x="35524" y="7680"/>
                </a:lnTo>
                <a:lnTo>
                  <a:pt x="34564" y="4815"/>
                </a:lnTo>
                <a:lnTo>
                  <a:pt x="33604" y="2895"/>
                </a:lnTo>
                <a:lnTo>
                  <a:pt x="31683" y="1935"/>
                </a:lnTo>
                <a:lnTo>
                  <a:pt x="30723" y="0"/>
                </a:lnTo>
                <a:lnTo>
                  <a:pt x="23042" y="0"/>
                </a:lnTo>
                <a:lnTo>
                  <a:pt x="22082" y="975"/>
                </a:lnTo>
                <a:lnTo>
                  <a:pt x="20162" y="975"/>
                </a:lnTo>
                <a:lnTo>
                  <a:pt x="19202" y="1935"/>
                </a:lnTo>
                <a:lnTo>
                  <a:pt x="17282" y="2895"/>
                </a:lnTo>
                <a:lnTo>
                  <a:pt x="17282" y="3840"/>
                </a:lnTo>
                <a:lnTo>
                  <a:pt x="15361" y="4815"/>
                </a:lnTo>
                <a:lnTo>
                  <a:pt x="12481" y="7680"/>
                </a:lnTo>
                <a:lnTo>
                  <a:pt x="12481" y="0"/>
                </a:lnTo>
                <a:lnTo>
                  <a:pt x="11521" y="0"/>
                </a:lnTo>
                <a:lnTo>
                  <a:pt x="0" y="4815"/>
                </a:lnTo>
                <a:lnTo>
                  <a:pt x="0" y="5775"/>
                </a:lnTo>
                <a:lnTo>
                  <a:pt x="1920" y="5775"/>
                </a:lnTo>
                <a:lnTo>
                  <a:pt x="1920" y="4815"/>
                </a:lnTo>
                <a:lnTo>
                  <a:pt x="3840" y="4815"/>
                </a:lnTo>
                <a:lnTo>
                  <a:pt x="4800" y="5775"/>
                </a:lnTo>
                <a:lnTo>
                  <a:pt x="5760" y="6720"/>
                </a:lnTo>
                <a:lnTo>
                  <a:pt x="5760" y="34564"/>
                </a:lnTo>
                <a:lnTo>
                  <a:pt x="4800" y="35524"/>
                </a:lnTo>
                <a:lnTo>
                  <a:pt x="4800" y="36484"/>
                </a:lnTo>
                <a:lnTo>
                  <a:pt x="2880" y="36484"/>
                </a:lnTo>
                <a:lnTo>
                  <a:pt x="1920" y="37444"/>
                </a:lnTo>
                <a:lnTo>
                  <a:pt x="0" y="37444"/>
                </a:lnTo>
                <a:lnTo>
                  <a:pt x="0" y="38404"/>
                </a:lnTo>
                <a:lnTo>
                  <a:pt x="19202" y="38404"/>
                </a:lnTo>
                <a:lnTo>
                  <a:pt x="19202" y="37444"/>
                </a:lnTo>
                <a:lnTo>
                  <a:pt x="17282" y="37444"/>
                </a:lnTo>
                <a:lnTo>
                  <a:pt x="15361" y="36484"/>
                </a:lnTo>
                <a:lnTo>
                  <a:pt x="14401" y="36484"/>
                </a:lnTo>
                <a:lnTo>
                  <a:pt x="13441" y="35524"/>
                </a:lnTo>
                <a:lnTo>
                  <a:pt x="13441" y="33604"/>
                </a:lnTo>
                <a:lnTo>
                  <a:pt x="12481" y="32644"/>
                </a:lnTo>
                <a:lnTo>
                  <a:pt x="12481" y="9616"/>
                </a:lnTo>
                <a:lnTo>
                  <a:pt x="14401" y="8656"/>
                </a:lnTo>
                <a:lnTo>
                  <a:pt x="16322" y="6720"/>
                </a:lnTo>
                <a:lnTo>
                  <a:pt x="18242" y="5775"/>
                </a:lnTo>
                <a:lnTo>
                  <a:pt x="19202" y="4815"/>
                </a:lnTo>
                <a:lnTo>
                  <a:pt x="24963" y="4815"/>
                </a:lnTo>
                <a:lnTo>
                  <a:pt x="25923" y="5775"/>
                </a:lnTo>
                <a:lnTo>
                  <a:pt x="27843" y="7680"/>
                </a:lnTo>
                <a:lnTo>
                  <a:pt x="28803" y="8656"/>
                </a:lnTo>
                <a:lnTo>
                  <a:pt x="28803" y="34564"/>
                </a:lnTo>
                <a:lnTo>
                  <a:pt x="27843" y="35524"/>
                </a:lnTo>
                <a:lnTo>
                  <a:pt x="26883" y="36484"/>
                </a:lnTo>
                <a:lnTo>
                  <a:pt x="25923" y="36484"/>
                </a:lnTo>
                <a:lnTo>
                  <a:pt x="24963" y="37444"/>
                </a:lnTo>
                <a:lnTo>
                  <a:pt x="23042" y="37444"/>
                </a:lnTo>
                <a:lnTo>
                  <a:pt x="23042" y="38404"/>
                </a:lnTo>
                <a:lnTo>
                  <a:pt x="42230" y="38404"/>
                </a:lnTo>
                <a:lnTo>
                  <a:pt x="42230" y="37444"/>
                </a:lnTo>
                <a:lnTo>
                  <a:pt x="40325" y="37444"/>
                </a:lnTo>
                <a:lnTo>
                  <a:pt x="38404" y="36484"/>
                </a:lnTo>
                <a:lnTo>
                  <a:pt x="37444" y="36484"/>
                </a:lnTo>
                <a:lnTo>
                  <a:pt x="36484" y="35524"/>
                </a:lnTo>
                <a:lnTo>
                  <a:pt x="36484" y="34564"/>
                </a:lnTo>
                <a:lnTo>
                  <a:pt x="35524" y="34564"/>
                </a:lnTo>
                <a:lnTo>
                  <a:pt x="35524" y="9616"/>
                </a:lnTo>
                <a:lnTo>
                  <a:pt x="37444" y="7680"/>
                </a:lnTo>
                <a:lnTo>
                  <a:pt x="39364" y="6720"/>
                </a:lnTo>
                <a:lnTo>
                  <a:pt x="41285" y="5775"/>
                </a:lnTo>
                <a:lnTo>
                  <a:pt x="42230" y="4815"/>
                </a:lnTo>
                <a:lnTo>
                  <a:pt x="48005" y="4815"/>
                </a:lnTo>
                <a:lnTo>
                  <a:pt x="48950" y="5775"/>
                </a:lnTo>
                <a:lnTo>
                  <a:pt x="50886" y="7680"/>
                </a:lnTo>
                <a:lnTo>
                  <a:pt x="50886" y="8656"/>
                </a:lnTo>
                <a:lnTo>
                  <a:pt x="51846" y="10561"/>
                </a:lnTo>
                <a:lnTo>
                  <a:pt x="51846" y="33604"/>
                </a:lnTo>
                <a:lnTo>
                  <a:pt x="50886" y="34564"/>
                </a:lnTo>
                <a:lnTo>
                  <a:pt x="50886" y="35524"/>
                </a:lnTo>
                <a:lnTo>
                  <a:pt x="49911" y="36484"/>
                </a:lnTo>
                <a:lnTo>
                  <a:pt x="48950" y="36484"/>
                </a:lnTo>
                <a:lnTo>
                  <a:pt x="48005" y="37444"/>
                </a:lnTo>
                <a:lnTo>
                  <a:pt x="45125" y="37444"/>
                </a:lnTo>
                <a:lnTo>
                  <a:pt x="45125" y="38404"/>
                </a:lnTo>
                <a:lnTo>
                  <a:pt x="64312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1" name="object 731"/>
          <p:cNvSpPr/>
          <p:nvPr/>
        </p:nvSpPr>
        <p:spPr>
          <a:xfrm>
            <a:off x="3560765" y="2390089"/>
            <a:ext cx="12481" cy="6720"/>
          </a:xfrm>
          <a:custGeom>
            <a:avLst/>
            <a:gdLst/>
            <a:ahLst/>
            <a:cxnLst/>
            <a:rect l="l" t="t" r="r" b="b"/>
            <a:pathLst>
              <a:path w="12481" h="6720">
                <a:moveTo>
                  <a:pt x="7680" y="0"/>
                </a:moveTo>
                <a:lnTo>
                  <a:pt x="3840" y="1935"/>
                </a:lnTo>
                <a:lnTo>
                  <a:pt x="0" y="4815"/>
                </a:lnTo>
                <a:lnTo>
                  <a:pt x="1920" y="6720"/>
                </a:lnTo>
                <a:lnTo>
                  <a:pt x="3840" y="5775"/>
                </a:lnTo>
                <a:lnTo>
                  <a:pt x="5760" y="3840"/>
                </a:lnTo>
                <a:lnTo>
                  <a:pt x="7680" y="2895"/>
                </a:lnTo>
                <a:lnTo>
                  <a:pt x="10561" y="2895"/>
                </a:lnTo>
                <a:lnTo>
                  <a:pt x="12481" y="0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2" name="object 732"/>
          <p:cNvSpPr/>
          <p:nvPr/>
        </p:nvSpPr>
        <p:spPr>
          <a:xfrm>
            <a:off x="3555964" y="2390089"/>
            <a:ext cx="31683" cy="39364"/>
          </a:xfrm>
          <a:custGeom>
            <a:avLst/>
            <a:gdLst/>
            <a:ahLst/>
            <a:cxnLst/>
            <a:rect l="l" t="t" r="r" b="b"/>
            <a:pathLst>
              <a:path w="31683" h="39364">
                <a:moveTo>
                  <a:pt x="19202" y="3840"/>
                </a:moveTo>
                <a:lnTo>
                  <a:pt x="21122" y="4815"/>
                </a:lnTo>
                <a:lnTo>
                  <a:pt x="22082" y="5775"/>
                </a:lnTo>
                <a:lnTo>
                  <a:pt x="22082" y="7680"/>
                </a:lnTo>
                <a:lnTo>
                  <a:pt x="23042" y="8656"/>
                </a:lnTo>
                <a:lnTo>
                  <a:pt x="23042" y="12496"/>
                </a:lnTo>
                <a:lnTo>
                  <a:pt x="5760" y="12496"/>
                </a:lnTo>
                <a:lnTo>
                  <a:pt x="5760" y="9616"/>
                </a:lnTo>
                <a:lnTo>
                  <a:pt x="6720" y="6720"/>
                </a:lnTo>
                <a:lnTo>
                  <a:pt x="4800" y="4815"/>
                </a:lnTo>
                <a:lnTo>
                  <a:pt x="1920" y="8656"/>
                </a:lnTo>
                <a:lnTo>
                  <a:pt x="0" y="13441"/>
                </a:lnTo>
                <a:lnTo>
                  <a:pt x="0" y="25923"/>
                </a:lnTo>
                <a:lnTo>
                  <a:pt x="1920" y="30723"/>
                </a:lnTo>
                <a:lnTo>
                  <a:pt x="4800" y="34564"/>
                </a:lnTo>
                <a:lnTo>
                  <a:pt x="7680" y="37444"/>
                </a:lnTo>
                <a:lnTo>
                  <a:pt x="11521" y="39364"/>
                </a:lnTo>
                <a:lnTo>
                  <a:pt x="20162" y="39364"/>
                </a:lnTo>
                <a:lnTo>
                  <a:pt x="24003" y="38404"/>
                </a:lnTo>
                <a:lnTo>
                  <a:pt x="26883" y="34564"/>
                </a:lnTo>
                <a:lnTo>
                  <a:pt x="29763" y="31683"/>
                </a:lnTo>
                <a:lnTo>
                  <a:pt x="31683" y="28803"/>
                </a:lnTo>
                <a:lnTo>
                  <a:pt x="31683" y="24963"/>
                </a:lnTo>
                <a:lnTo>
                  <a:pt x="30723" y="24002"/>
                </a:lnTo>
                <a:lnTo>
                  <a:pt x="28803" y="26898"/>
                </a:lnTo>
                <a:lnTo>
                  <a:pt x="27843" y="29763"/>
                </a:lnTo>
                <a:lnTo>
                  <a:pt x="25923" y="30723"/>
                </a:lnTo>
                <a:lnTo>
                  <a:pt x="24003" y="32644"/>
                </a:lnTo>
                <a:lnTo>
                  <a:pt x="15361" y="32644"/>
                </a:lnTo>
                <a:lnTo>
                  <a:pt x="12481" y="31683"/>
                </a:lnTo>
                <a:lnTo>
                  <a:pt x="9601" y="27843"/>
                </a:lnTo>
                <a:lnTo>
                  <a:pt x="6720" y="24963"/>
                </a:lnTo>
                <a:lnTo>
                  <a:pt x="5760" y="20177"/>
                </a:lnTo>
                <a:lnTo>
                  <a:pt x="5760" y="15361"/>
                </a:lnTo>
                <a:lnTo>
                  <a:pt x="31683" y="15361"/>
                </a:lnTo>
                <a:lnTo>
                  <a:pt x="31683" y="10561"/>
                </a:lnTo>
                <a:lnTo>
                  <a:pt x="30723" y="6720"/>
                </a:lnTo>
                <a:lnTo>
                  <a:pt x="27843" y="3840"/>
                </a:lnTo>
                <a:lnTo>
                  <a:pt x="24963" y="975"/>
                </a:lnTo>
                <a:lnTo>
                  <a:pt x="21122" y="0"/>
                </a:lnTo>
                <a:lnTo>
                  <a:pt x="17282" y="0"/>
                </a:lnTo>
                <a:lnTo>
                  <a:pt x="15361" y="2895"/>
                </a:lnTo>
                <a:lnTo>
                  <a:pt x="18242" y="2895"/>
                </a:lnTo>
                <a:lnTo>
                  <a:pt x="1920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3" name="object 733"/>
          <p:cNvSpPr/>
          <p:nvPr/>
        </p:nvSpPr>
        <p:spPr>
          <a:xfrm>
            <a:off x="3589568" y="2390089"/>
            <a:ext cx="41285" cy="38404"/>
          </a:xfrm>
          <a:custGeom>
            <a:avLst/>
            <a:gdLst/>
            <a:ahLst/>
            <a:cxnLst/>
            <a:rect l="l" t="t" r="r" b="b"/>
            <a:pathLst>
              <a:path w="41285" h="38404">
                <a:moveTo>
                  <a:pt x="41285" y="38404"/>
                </a:moveTo>
                <a:lnTo>
                  <a:pt x="41285" y="37444"/>
                </a:lnTo>
                <a:lnTo>
                  <a:pt x="39364" y="37444"/>
                </a:lnTo>
                <a:lnTo>
                  <a:pt x="38389" y="36484"/>
                </a:lnTo>
                <a:lnTo>
                  <a:pt x="37444" y="36484"/>
                </a:lnTo>
                <a:lnTo>
                  <a:pt x="37444" y="35524"/>
                </a:lnTo>
                <a:lnTo>
                  <a:pt x="36484" y="35524"/>
                </a:lnTo>
                <a:lnTo>
                  <a:pt x="36484" y="34564"/>
                </a:lnTo>
                <a:lnTo>
                  <a:pt x="35524" y="33604"/>
                </a:lnTo>
                <a:lnTo>
                  <a:pt x="35524" y="7680"/>
                </a:lnTo>
                <a:lnTo>
                  <a:pt x="34564" y="6720"/>
                </a:lnTo>
                <a:lnTo>
                  <a:pt x="33604" y="3840"/>
                </a:lnTo>
                <a:lnTo>
                  <a:pt x="32644" y="1935"/>
                </a:lnTo>
                <a:lnTo>
                  <a:pt x="31683" y="975"/>
                </a:lnTo>
                <a:lnTo>
                  <a:pt x="29763" y="0"/>
                </a:lnTo>
                <a:lnTo>
                  <a:pt x="22082" y="0"/>
                </a:lnTo>
                <a:lnTo>
                  <a:pt x="17282" y="2895"/>
                </a:lnTo>
                <a:lnTo>
                  <a:pt x="13441" y="7680"/>
                </a:lnTo>
                <a:lnTo>
                  <a:pt x="13441" y="0"/>
                </a:lnTo>
                <a:lnTo>
                  <a:pt x="11521" y="0"/>
                </a:lnTo>
                <a:lnTo>
                  <a:pt x="0" y="4815"/>
                </a:lnTo>
                <a:lnTo>
                  <a:pt x="960" y="5775"/>
                </a:lnTo>
                <a:lnTo>
                  <a:pt x="1920" y="5775"/>
                </a:lnTo>
                <a:lnTo>
                  <a:pt x="2880" y="4815"/>
                </a:lnTo>
                <a:lnTo>
                  <a:pt x="4800" y="4815"/>
                </a:lnTo>
                <a:lnTo>
                  <a:pt x="4800" y="5775"/>
                </a:lnTo>
                <a:lnTo>
                  <a:pt x="5760" y="5775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32644"/>
                </a:lnTo>
                <a:lnTo>
                  <a:pt x="5760" y="34564"/>
                </a:lnTo>
                <a:lnTo>
                  <a:pt x="5760" y="35524"/>
                </a:lnTo>
                <a:lnTo>
                  <a:pt x="4800" y="36484"/>
                </a:lnTo>
                <a:lnTo>
                  <a:pt x="3840" y="37444"/>
                </a:lnTo>
                <a:lnTo>
                  <a:pt x="960" y="37444"/>
                </a:lnTo>
                <a:lnTo>
                  <a:pt x="960" y="38404"/>
                </a:lnTo>
                <a:lnTo>
                  <a:pt x="19202" y="38404"/>
                </a:lnTo>
                <a:lnTo>
                  <a:pt x="19202" y="37444"/>
                </a:lnTo>
                <a:lnTo>
                  <a:pt x="17282" y="37444"/>
                </a:lnTo>
                <a:lnTo>
                  <a:pt x="16322" y="36484"/>
                </a:lnTo>
                <a:lnTo>
                  <a:pt x="14401" y="36484"/>
                </a:lnTo>
                <a:lnTo>
                  <a:pt x="14401" y="35524"/>
                </a:lnTo>
                <a:lnTo>
                  <a:pt x="13441" y="34564"/>
                </a:lnTo>
                <a:lnTo>
                  <a:pt x="13441" y="10561"/>
                </a:lnTo>
                <a:lnTo>
                  <a:pt x="16322" y="6720"/>
                </a:lnTo>
                <a:lnTo>
                  <a:pt x="20162" y="4815"/>
                </a:lnTo>
                <a:lnTo>
                  <a:pt x="24963" y="4815"/>
                </a:lnTo>
                <a:lnTo>
                  <a:pt x="26883" y="5775"/>
                </a:lnTo>
                <a:lnTo>
                  <a:pt x="27843" y="6720"/>
                </a:lnTo>
                <a:lnTo>
                  <a:pt x="28803" y="8656"/>
                </a:lnTo>
                <a:lnTo>
                  <a:pt x="28803" y="34564"/>
                </a:lnTo>
                <a:lnTo>
                  <a:pt x="27843" y="35524"/>
                </a:lnTo>
                <a:lnTo>
                  <a:pt x="26883" y="36484"/>
                </a:lnTo>
                <a:lnTo>
                  <a:pt x="24963" y="37444"/>
                </a:lnTo>
                <a:lnTo>
                  <a:pt x="23042" y="37444"/>
                </a:lnTo>
                <a:lnTo>
                  <a:pt x="23042" y="38404"/>
                </a:lnTo>
                <a:lnTo>
                  <a:pt x="41285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4" name="object 734"/>
          <p:cNvSpPr/>
          <p:nvPr/>
        </p:nvSpPr>
        <p:spPr>
          <a:xfrm>
            <a:off x="3631798" y="2378583"/>
            <a:ext cx="23042" cy="50871"/>
          </a:xfrm>
          <a:custGeom>
            <a:avLst/>
            <a:gdLst/>
            <a:ahLst/>
            <a:cxnLst/>
            <a:rect l="l" t="t" r="r" b="b"/>
            <a:pathLst>
              <a:path w="23042" h="50871">
                <a:moveTo>
                  <a:pt x="6720" y="15346"/>
                </a:moveTo>
                <a:lnTo>
                  <a:pt x="6720" y="47030"/>
                </a:lnTo>
                <a:lnTo>
                  <a:pt x="7680" y="47990"/>
                </a:lnTo>
                <a:lnTo>
                  <a:pt x="8656" y="48950"/>
                </a:lnTo>
                <a:lnTo>
                  <a:pt x="9616" y="49910"/>
                </a:lnTo>
                <a:lnTo>
                  <a:pt x="11521" y="49910"/>
                </a:lnTo>
                <a:lnTo>
                  <a:pt x="12496" y="50871"/>
                </a:lnTo>
                <a:lnTo>
                  <a:pt x="15361" y="50871"/>
                </a:lnTo>
                <a:lnTo>
                  <a:pt x="17282" y="49910"/>
                </a:lnTo>
                <a:lnTo>
                  <a:pt x="19202" y="48950"/>
                </a:lnTo>
                <a:lnTo>
                  <a:pt x="21122" y="47030"/>
                </a:lnTo>
                <a:lnTo>
                  <a:pt x="22082" y="45110"/>
                </a:lnTo>
                <a:lnTo>
                  <a:pt x="23042" y="42230"/>
                </a:lnTo>
                <a:lnTo>
                  <a:pt x="21122" y="42230"/>
                </a:lnTo>
                <a:lnTo>
                  <a:pt x="21122" y="43190"/>
                </a:lnTo>
                <a:lnTo>
                  <a:pt x="20162" y="44150"/>
                </a:lnTo>
                <a:lnTo>
                  <a:pt x="19202" y="45110"/>
                </a:lnTo>
                <a:lnTo>
                  <a:pt x="18242" y="45110"/>
                </a:lnTo>
                <a:lnTo>
                  <a:pt x="17282" y="46070"/>
                </a:lnTo>
                <a:lnTo>
                  <a:pt x="15361" y="46070"/>
                </a:lnTo>
                <a:lnTo>
                  <a:pt x="14401" y="45110"/>
                </a:lnTo>
                <a:lnTo>
                  <a:pt x="14401" y="44150"/>
                </a:lnTo>
                <a:lnTo>
                  <a:pt x="13441" y="44150"/>
                </a:lnTo>
                <a:lnTo>
                  <a:pt x="13441" y="15346"/>
                </a:lnTo>
                <a:lnTo>
                  <a:pt x="22082" y="15346"/>
                </a:lnTo>
                <a:lnTo>
                  <a:pt x="22082" y="12481"/>
                </a:lnTo>
                <a:lnTo>
                  <a:pt x="13441" y="12481"/>
                </a:lnTo>
                <a:lnTo>
                  <a:pt x="13441" y="0"/>
                </a:lnTo>
                <a:lnTo>
                  <a:pt x="11521" y="0"/>
                </a:lnTo>
                <a:lnTo>
                  <a:pt x="10561" y="2880"/>
                </a:lnTo>
                <a:lnTo>
                  <a:pt x="9616" y="4800"/>
                </a:lnTo>
                <a:lnTo>
                  <a:pt x="9616" y="5760"/>
                </a:lnTo>
                <a:lnTo>
                  <a:pt x="7680" y="7680"/>
                </a:lnTo>
                <a:lnTo>
                  <a:pt x="6720" y="9601"/>
                </a:lnTo>
                <a:lnTo>
                  <a:pt x="4815" y="10561"/>
                </a:lnTo>
                <a:lnTo>
                  <a:pt x="3840" y="12481"/>
                </a:lnTo>
                <a:lnTo>
                  <a:pt x="1935" y="13441"/>
                </a:lnTo>
                <a:lnTo>
                  <a:pt x="0" y="14401"/>
                </a:lnTo>
                <a:lnTo>
                  <a:pt x="0" y="15346"/>
                </a:lnTo>
                <a:lnTo>
                  <a:pt x="6720" y="153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5" name="object 735"/>
          <p:cNvSpPr/>
          <p:nvPr/>
        </p:nvSpPr>
        <p:spPr>
          <a:xfrm>
            <a:off x="3658682" y="2408331"/>
            <a:ext cx="9601" cy="31683"/>
          </a:xfrm>
          <a:custGeom>
            <a:avLst/>
            <a:gdLst/>
            <a:ahLst/>
            <a:cxnLst/>
            <a:rect l="l" t="t" r="r" b="b"/>
            <a:pathLst>
              <a:path w="9601" h="31683">
                <a:moveTo>
                  <a:pt x="6720" y="960"/>
                </a:moveTo>
                <a:lnTo>
                  <a:pt x="6720" y="13441"/>
                </a:lnTo>
                <a:lnTo>
                  <a:pt x="6720" y="6720"/>
                </a:lnTo>
                <a:lnTo>
                  <a:pt x="7680" y="4800"/>
                </a:lnTo>
                <a:lnTo>
                  <a:pt x="9601" y="0"/>
                </a:lnTo>
                <a:lnTo>
                  <a:pt x="6720" y="960"/>
                </a:lnTo>
                <a:close/>
              </a:path>
              <a:path w="9601" h="31683">
                <a:moveTo>
                  <a:pt x="1920" y="18242"/>
                </a:moveTo>
                <a:lnTo>
                  <a:pt x="3840" y="20162"/>
                </a:lnTo>
                <a:lnTo>
                  <a:pt x="5760" y="21122"/>
                </a:lnTo>
                <a:lnTo>
                  <a:pt x="10561" y="21122"/>
                </a:lnTo>
                <a:lnTo>
                  <a:pt x="11521" y="20162"/>
                </a:lnTo>
                <a:lnTo>
                  <a:pt x="13441" y="20162"/>
                </a:lnTo>
                <a:lnTo>
                  <a:pt x="14401" y="19202"/>
                </a:lnTo>
                <a:lnTo>
                  <a:pt x="16322" y="17282"/>
                </a:lnTo>
                <a:lnTo>
                  <a:pt x="20162" y="14401"/>
                </a:lnTo>
                <a:lnTo>
                  <a:pt x="20162" y="17282"/>
                </a:lnTo>
                <a:lnTo>
                  <a:pt x="21122" y="18242"/>
                </a:lnTo>
                <a:lnTo>
                  <a:pt x="22082" y="19202"/>
                </a:lnTo>
                <a:lnTo>
                  <a:pt x="23042" y="20162"/>
                </a:lnTo>
                <a:lnTo>
                  <a:pt x="24002" y="21122"/>
                </a:lnTo>
                <a:lnTo>
                  <a:pt x="27843" y="21122"/>
                </a:lnTo>
                <a:lnTo>
                  <a:pt x="30723" y="19202"/>
                </a:lnTo>
                <a:lnTo>
                  <a:pt x="33604" y="14401"/>
                </a:lnTo>
                <a:lnTo>
                  <a:pt x="33604" y="12481"/>
                </a:lnTo>
                <a:lnTo>
                  <a:pt x="31683" y="14401"/>
                </a:lnTo>
                <a:lnTo>
                  <a:pt x="30723" y="15361"/>
                </a:lnTo>
                <a:lnTo>
                  <a:pt x="27843" y="15361"/>
                </a:lnTo>
                <a:lnTo>
                  <a:pt x="27843" y="13441"/>
                </a:lnTo>
                <a:lnTo>
                  <a:pt x="26883" y="12481"/>
                </a:lnTo>
                <a:lnTo>
                  <a:pt x="26883" y="-12466"/>
                </a:lnTo>
                <a:lnTo>
                  <a:pt x="25923" y="-14401"/>
                </a:lnTo>
                <a:lnTo>
                  <a:pt x="24963" y="-16306"/>
                </a:lnTo>
                <a:lnTo>
                  <a:pt x="23042" y="-16306"/>
                </a:lnTo>
                <a:lnTo>
                  <a:pt x="21122" y="-18242"/>
                </a:lnTo>
                <a:lnTo>
                  <a:pt x="10561" y="-18242"/>
                </a:lnTo>
                <a:lnTo>
                  <a:pt x="6720" y="-17266"/>
                </a:lnTo>
                <a:lnTo>
                  <a:pt x="4800" y="-15346"/>
                </a:lnTo>
                <a:lnTo>
                  <a:pt x="1920" y="-13426"/>
                </a:lnTo>
                <a:lnTo>
                  <a:pt x="960" y="-11521"/>
                </a:lnTo>
                <a:lnTo>
                  <a:pt x="960" y="-6720"/>
                </a:lnTo>
                <a:lnTo>
                  <a:pt x="1920" y="-5745"/>
                </a:lnTo>
                <a:lnTo>
                  <a:pt x="2880" y="-5745"/>
                </a:lnTo>
                <a:lnTo>
                  <a:pt x="3840" y="-4800"/>
                </a:lnTo>
                <a:lnTo>
                  <a:pt x="5760" y="-4800"/>
                </a:lnTo>
                <a:lnTo>
                  <a:pt x="6720" y="-5745"/>
                </a:lnTo>
                <a:lnTo>
                  <a:pt x="7680" y="-6720"/>
                </a:lnTo>
                <a:lnTo>
                  <a:pt x="7680" y="-12466"/>
                </a:lnTo>
                <a:lnTo>
                  <a:pt x="8641" y="-13426"/>
                </a:lnTo>
                <a:lnTo>
                  <a:pt x="9601" y="-14401"/>
                </a:lnTo>
                <a:lnTo>
                  <a:pt x="10561" y="-15346"/>
                </a:lnTo>
                <a:lnTo>
                  <a:pt x="11521" y="-16306"/>
                </a:lnTo>
                <a:lnTo>
                  <a:pt x="15361" y="-16306"/>
                </a:lnTo>
                <a:lnTo>
                  <a:pt x="17282" y="-15346"/>
                </a:lnTo>
                <a:lnTo>
                  <a:pt x="18242" y="-13426"/>
                </a:lnTo>
                <a:lnTo>
                  <a:pt x="20162" y="-12466"/>
                </a:lnTo>
                <a:lnTo>
                  <a:pt x="20162" y="-4800"/>
                </a:lnTo>
                <a:lnTo>
                  <a:pt x="14401" y="-1904"/>
                </a:lnTo>
                <a:lnTo>
                  <a:pt x="9601" y="0"/>
                </a:lnTo>
                <a:lnTo>
                  <a:pt x="7680" y="4800"/>
                </a:lnTo>
                <a:lnTo>
                  <a:pt x="8641" y="3840"/>
                </a:lnTo>
                <a:lnTo>
                  <a:pt x="10561" y="2880"/>
                </a:lnTo>
                <a:lnTo>
                  <a:pt x="12481" y="960"/>
                </a:lnTo>
                <a:lnTo>
                  <a:pt x="13441" y="960"/>
                </a:lnTo>
                <a:lnTo>
                  <a:pt x="16322" y="-960"/>
                </a:lnTo>
                <a:lnTo>
                  <a:pt x="20162" y="-1904"/>
                </a:lnTo>
                <a:lnTo>
                  <a:pt x="20162" y="12481"/>
                </a:lnTo>
                <a:lnTo>
                  <a:pt x="17282" y="15361"/>
                </a:lnTo>
                <a:lnTo>
                  <a:pt x="14401" y="16322"/>
                </a:lnTo>
                <a:lnTo>
                  <a:pt x="10561" y="16322"/>
                </a:lnTo>
                <a:lnTo>
                  <a:pt x="9601" y="15361"/>
                </a:lnTo>
                <a:lnTo>
                  <a:pt x="8641" y="14401"/>
                </a:lnTo>
                <a:lnTo>
                  <a:pt x="6720" y="13441"/>
                </a:lnTo>
                <a:lnTo>
                  <a:pt x="6720" y="960"/>
                </a:lnTo>
                <a:lnTo>
                  <a:pt x="3840" y="2880"/>
                </a:lnTo>
                <a:lnTo>
                  <a:pt x="1920" y="4800"/>
                </a:lnTo>
                <a:lnTo>
                  <a:pt x="960" y="6720"/>
                </a:lnTo>
                <a:lnTo>
                  <a:pt x="0" y="7680"/>
                </a:lnTo>
                <a:lnTo>
                  <a:pt x="0" y="16322"/>
                </a:lnTo>
                <a:lnTo>
                  <a:pt x="192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6" name="object 736"/>
          <p:cNvSpPr/>
          <p:nvPr/>
        </p:nvSpPr>
        <p:spPr>
          <a:xfrm>
            <a:off x="3694206" y="2369941"/>
            <a:ext cx="19202" cy="58552"/>
          </a:xfrm>
          <a:custGeom>
            <a:avLst/>
            <a:gdLst/>
            <a:ahLst/>
            <a:cxnLst/>
            <a:rect l="l" t="t" r="r" b="b"/>
            <a:pathLst>
              <a:path w="19202" h="58552">
                <a:moveTo>
                  <a:pt x="11521" y="0"/>
                </a:moveTo>
                <a:lnTo>
                  <a:pt x="0" y="4800"/>
                </a:lnTo>
                <a:lnTo>
                  <a:pt x="960" y="6720"/>
                </a:lnTo>
                <a:lnTo>
                  <a:pt x="192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8641"/>
                </a:lnTo>
                <a:lnTo>
                  <a:pt x="6720" y="9601"/>
                </a:lnTo>
                <a:lnTo>
                  <a:pt x="6720" y="52791"/>
                </a:lnTo>
                <a:lnTo>
                  <a:pt x="5760" y="53751"/>
                </a:lnTo>
                <a:lnTo>
                  <a:pt x="5760" y="55671"/>
                </a:lnTo>
                <a:lnTo>
                  <a:pt x="4800" y="56631"/>
                </a:lnTo>
                <a:lnTo>
                  <a:pt x="3840" y="56631"/>
                </a:lnTo>
                <a:lnTo>
                  <a:pt x="2880" y="57591"/>
                </a:lnTo>
                <a:lnTo>
                  <a:pt x="960" y="57591"/>
                </a:lnTo>
                <a:lnTo>
                  <a:pt x="960" y="58552"/>
                </a:lnTo>
                <a:lnTo>
                  <a:pt x="19202" y="58552"/>
                </a:lnTo>
                <a:lnTo>
                  <a:pt x="19202" y="57591"/>
                </a:lnTo>
                <a:lnTo>
                  <a:pt x="17282" y="57591"/>
                </a:lnTo>
                <a:lnTo>
                  <a:pt x="16322" y="56631"/>
                </a:lnTo>
                <a:lnTo>
                  <a:pt x="15361" y="56631"/>
                </a:lnTo>
                <a:lnTo>
                  <a:pt x="14401" y="55671"/>
                </a:lnTo>
                <a:lnTo>
                  <a:pt x="13441" y="54711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7" name="object 737"/>
          <p:cNvSpPr/>
          <p:nvPr/>
        </p:nvSpPr>
        <p:spPr>
          <a:xfrm>
            <a:off x="3759479" y="2372822"/>
            <a:ext cx="47045" cy="55671"/>
          </a:xfrm>
          <a:custGeom>
            <a:avLst/>
            <a:gdLst/>
            <a:ahLst/>
            <a:cxnLst/>
            <a:rect l="l" t="t" r="r" b="b"/>
            <a:pathLst>
              <a:path w="47045" h="55671">
                <a:moveTo>
                  <a:pt x="7680" y="48950"/>
                </a:moveTo>
                <a:lnTo>
                  <a:pt x="7680" y="50871"/>
                </a:lnTo>
                <a:lnTo>
                  <a:pt x="6720" y="51831"/>
                </a:lnTo>
                <a:lnTo>
                  <a:pt x="5760" y="53751"/>
                </a:lnTo>
                <a:lnTo>
                  <a:pt x="0" y="53751"/>
                </a:lnTo>
                <a:lnTo>
                  <a:pt x="0" y="55671"/>
                </a:lnTo>
                <a:lnTo>
                  <a:pt x="42245" y="55671"/>
                </a:lnTo>
                <a:lnTo>
                  <a:pt x="47045" y="40309"/>
                </a:lnTo>
                <a:lnTo>
                  <a:pt x="46085" y="40309"/>
                </a:lnTo>
                <a:lnTo>
                  <a:pt x="44165" y="44165"/>
                </a:lnTo>
                <a:lnTo>
                  <a:pt x="43205" y="46070"/>
                </a:lnTo>
                <a:lnTo>
                  <a:pt x="42245" y="47990"/>
                </a:lnTo>
                <a:lnTo>
                  <a:pt x="40325" y="49911"/>
                </a:lnTo>
                <a:lnTo>
                  <a:pt x="38404" y="50871"/>
                </a:lnTo>
                <a:lnTo>
                  <a:pt x="37444" y="50871"/>
                </a:lnTo>
                <a:lnTo>
                  <a:pt x="35524" y="51831"/>
                </a:lnTo>
                <a:lnTo>
                  <a:pt x="17282" y="51831"/>
                </a:lnTo>
                <a:lnTo>
                  <a:pt x="16322" y="50871"/>
                </a:lnTo>
                <a:lnTo>
                  <a:pt x="15361" y="49911"/>
                </a:lnTo>
                <a:lnTo>
                  <a:pt x="15361" y="5760"/>
                </a:lnTo>
                <a:lnTo>
                  <a:pt x="16322" y="4800"/>
                </a:lnTo>
                <a:lnTo>
                  <a:pt x="16322" y="3840"/>
                </a:lnTo>
                <a:lnTo>
                  <a:pt x="17282" y="2880"/>
                </a:lnTo>
                <a:lnTo>
                  <a:pt x="18242" y="2880"/>
                </a:lnTo>
                <a:lnTo>
                  <a:pt x="20162" y="1920"/>
                </a:lnTo>
                <a:lnTo>
                  <a:pt x="24963" y="1920"/>
                </a:lnTo>
                <a:lnTo>
                  <a:pt x="24963" y="0"/>
                </a:lnTo>
                <a:lnTo>
                  <a:pt x="0" y="0"/>
                </a:lnTo>
                <a:lnTo>
                  <a:pt x="0" y="1920"/>
                </a:lnTo>
                <a:lnTo>
                  <a:pt x="5760" y="1920"/>
                </a:lnTo>
                <a:lnTo>
                  <a:pt x="6720" y="3840"/>
                </a:lnTo>
                <a:lnTo>
                  <a:pt x="6720" y="4800"/>
                </a:lnTo>
                <a:lnTo>
                  <a:pt x="7680" y="6720"/>
                </a:lnTo>
                <a:lnTo>
                  <a:pt x="7680" y="489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8" name="object 738"/>
          <p:cNvSpPr/>
          <p:nvPr/>
        </p:nvSpPr>
        <p:spPr>
          <a:xfrm>
            <a:off x="3812286" y="2390089"/>
            <a:ext cx="33588" cy="39364"/>
          </a:xfrm>
          <a:custGeom>
            <a:avLst/>
            <a:gdLst/>
            <a:ahLst/>
            <a:cxnLst/>
            <a:rect l="l" t="t" r="r" b="b"/>
            <a:pathLst>
              <a:path w="33588" h="39364">
                <a:moveTo>
                  <a:pt x="26868" y="5775"/>
                </a:moveTo>
                <a:lnTo>
                  <a:pt x="25907" y="3840"/>
                </a:lnTo>
                <a:lnTo>
                  <a:pt x="24963" y="1935"/>
                </a:lnTo>
                <a:lnTo>
                  <a:pt x="23027" y="1935"/>
                </a:lnTo>
                <a:lnTo>
                  <a:pt x="21122" y="0"/>
                </a:lnTo>
                <a:lnTo>
                  <a:pt x="10561" y="0"/>
                </a:lnTo>
                <a:lnTo>
                  <a:pt x="6720" y="975"/>
                </a:lnTo>
                <a:lnTo>
                  <a:pt x="4800" y="2895"/>
                </a:lnTo>
                <a:lnTo>
                  <a:pt x="1920" y="4815"/>
                </a:lnTo>
                <a:lnTo>
                  <a:pt x="960" y="6720"/>
                </a:lnTo>
                <a:lnTo>
                  <a:pt x="960" y="11521"/>
                </a:lnTo>
                <a:lnTo>
                  <a:pt x="1920" y="12496"/>
                </a:lnTo>
                <a:lnTo>
                  <a:pt x="2880" y="12496"/>
                </a:lnTo>
                <a:lnTo>
                  <a:pt x="3840" y="13441"/>
                </a:lnTo>
                <a:lnTo>
                  <a:pt x="5760" y="13441"/>
                </a:lnTo>
                <a:lnTo>
                  <a:pt x="6720" y="12496"/>
                </a:lnTo>
                <a:lnTo>
                  <a:pt x="7680" y="11521"/>
                </a:lnTo>
                <a:lnTo>
                  <a:pt x="7680" y="5775"/>
                </a:lnTo>
                <a:lnTo>
                  <a:pt x="8641" y="4815"/>
                </a:lnTo>
                <a:lnTo>
                  <a:pt x="9601" y="3840"/>
                </a:lnTo>
                <a:lnTo>
                  <a:pt x="10561" y="2895"/>
                </a:lnTo>
                <a:lnTo>
                  <a:pt x="11506" y="1935"/>
                </a:lnTo>
                <a:lnTo>
                  <a:pt x="15346" y="1935"/>
                </a:lnTo>
                <a:lnTo>
                  <a:pt x="17282" y="2895"/>
                </a:lnTo>
                <a:lnTo>
                  <a:pt x="18227" y="4815"/>
                </a:lnTo>
                <a:lnTo>
                  <a:pt x="20162" y="5775"/>
                </a:lnTo>
                <a:lnTo>
                  <a:pt x="20162" y="13441"/>
                </a:lnTo>
                <a:lnTo>
                  <a:pt x="14401" y="16337"/>
                </a:lnTo>
                <a:lnTo>
                  <a:pt x="9601" y="18242"/>
                </a:lnTo>
                <a:lnTo>
                  <a:pt x="7680" y="23042"/>
                </a:lnTo>
                <a:lnTo>
                  <a:pt x="8641" y="22082"/>
                </a:lnTo>
                <a:lnTo>
                  <a:pt x="10561" y="21122"/>
                </a:lnTo>
                <a:lnTo>
                  <a:pt x="12481" y="19202"/>
                </a:lnTo>
                <a:lnTo>
                  <a:pt x="13441" y="19202"/>
                </a:lnTo>
                <a:lnTo>
                  <a:pt x="16322" y="17282"/>
                </a:lnTo>
                <a:lnTo>
                  <a:pt x="20162" y="16337"/>
                </a:lnTo>
                <a:lnTo>
                  <a:pt x="20162" y="30723"/>
                </a:lnTo>
                <a:lnTo>
                  <a:pt x="17282" y="33604"/>
                </a:lnTo>
                <a:lnTo>
                  <a:pt x="14401" y="34564"/>
                </a:lnTo>
                <a:lnTo>
                  <a:pt x="10561" y="34564"/>
                </a:lnTo>
                <a:lnTo>
                  <a:pt x="9601" y="33604"/>
                </a:lnTo>
                <a:lnTo>
                  <a:pt x="8641" y="32644"/>
                </a:lnTo>
                <a:lnTo>
                  <a:pt x="6720" y="31683"/>
                </a:lnTo>
                <a:lnTo>
                  <a:pt x="6720" y="19202"/>
                </a:lnTo>
                <a:lnTo>
                  <a:pt x="3840" y="21122"/>
                </a:lnTo>
                <a:lnTo>
                  <a:pt x="1920" y="23042"/>
                </a:lnTo>
                <a:lnTo>
                  <a:pt x="960" y="24963"/>
                </a:lnTo>
                <a:lnTo>
                  <a:pt x="0" y="25923"/>
                </a:lnTo>
                <a:lnTo>
                  <a:pt x="0" y="34564"/>
                </a:lnTo>
                <a:lnTo>
                  <a:pt x="1920" y="36484"/>
                </a:lnTo>
                <a:lnTo>
                  <a:pt x="3840" y="38404"/>
                </a:lnTo>
                <a:lnTo>
                  <a:pt x="5760" y="39364"/>
                </a:lnTo>
                <a:lnTo>
                  <a:pt x="10561" y="39364"/>
                </a:lnTo>
                <a:lnTo>
                  <a:pt x="11506" y="38404"/>
                </a:lnTo>
                <a:lnTo>
                  <a:pt x="13441" y="38404"/>
                </a:lnTo>
                <a:lnTo>
                  <a:pt x="14401" y="37444"/>
                </a:lnTo>
                <a:lnTo>
                  <a:pt x="16322" y="35524"/>
                </a:lnTo>
                <a:lnTo>
                  <a:pt x="20162" y="32644"/>
                </a:lnTo>
                <a:lnTo>
                  <a:pt x="20162" y="35524"/>
                </a:lnTo>
                <a:lnTo>
                  <a:pt x="21122" y="36484"/>
                </a:lnTo>
                <a:lnTo>
                  <a:pt x="22067" y="37444"/>
                </a:lnTo>
                <a:lnTo>
                  <a:pt x="22067" y="38404"/>
                </a:lnTo>
                <a:lnTo>
                  <a:pt x="24002" y="39364"/>
                </a:lnTo>
                <a:lnTo>
                  <a:pt x="27843" y="39364"/>
                </a:lnTo>
                <a:lnTo>
                  <a:pt x="30708" y="37444"/>
                </a:lnTo>
                <a:lnTo>
                  <a:pt x="33588" y="32644"/>
                </a:lnTo>
                <a:lnTo>
                  <a:pt x="33588" y="30723"/>
                </a:lnTo>
                <a:lnTo>
                  <a:pt x="31683" y="32644"/>
                </a:lnTo>
                <a:lnTo>
                  <a:pt x="30708" y="33604"/>
                </a:lnTo>
                <a:lnTo>
                  <a:pt x="27843" y="33604"/>
                </a:lnTo>
                <a:lnTo>
                  <a:pt x="27843" y="31683"/>
                </a:lnTo>
                <a:lnTo>
                  <a:pt x="26868" y="30723"/>
                </a:lnTo>
                <a:lnTo>
                  <a:pt x="26868" y="5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9" name="object 739"/>
          <p:cNvSpPr/>
          <p:nvPr/>
        </p:nvSpPr>
        <p:spPr>
          <a:xfrm>
            <a:off x="3819006" y="2408331"/>
            <a:ext cx="2880" cy="13441"/>
          </a:xfrm>
          <a:custGeom>
            <a:avLst/>
            <a:gdLst/>
            <a:ahLst/>
            <a:cxnLst/>
            <a:rect l="l" t="t" r="r" b="b"/>
            <a:pathLst>
              <a:path w="2880" h="13441">
                <a:moveTo>
                  <a:pt x="0" y="960"/>
                </a:moveTo>
                <a:lnTo>
                  <a:pt x="0" y="13441"/>
                </a:lnTo>
                <a:lnTo>
                  <a:pt x="0" y="6720"/>
                </a:lnTo>
                <a:lnTo>
                  <a:pt x="960" y="4800"/>
                </a:lnTo>
                <a:lnTo>
                  <a:pt x="2880" y="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0" name="object 740"/>
          <p:cNvSpPr/>
          <p:nvPr/>
        </p:nvSpPr>
        <p:spPr>
          <a:xfrm>
            <a:off x="3845874" y="2391064"/>
            <a:ext cx="59527" cy="38389"/>
          </a:xfrm>
          <a:custGeom>
            <a:avLst/>
            <a:gdLst/>
            <a:ahLst/>
            <a:cxnLst/>
            <a:rect l="l" t="t" r="r" b="b"/>
            <a:pathLst>
              <a:path w="59527" h="38389">
                <a:moveTo>
                  <a:pt x="59527" y="0"/>
                </a:moveTo>
                <a:lnTo>
                  <a:pt x="48006" y="0"/>
                </a:lnTo>
                <a:lnTo>
                  <a:pt x="48006" y="1920"/>
                </a:lnTo>
                <a:lnTo>
                  <a:pt x="50886" y="1920"/>
                </a:lnTo>
                <a:lnTo>
                  <a:pt x="50886" y="2865"/>
                </a:lnTo>
                <a:lnTo>
                  <a:pt x="51846" y="2865"/>
                </a:lnTo>
                <a:lnTo>
                  <a:pt x="51846" y="4800"/>
                </a:lnTo>
                <a:lnTo>
                  <a:pt x="50886" y="5745"/>
                </a:lnTo>
                <a:lnTo>
                  <a:pt x="50886" y="6705"/>
                </a:lnTo>
                <a:lnTo>
                  <a:pt x="43205" y="27828"/>
                </a:lnTo>
                <a:lnTo>
                  <a:pt x="34564" y="6705"/>
                </a:lnTo>
                <a:lnTo>
                  <a:pt x="33604" y="5745"/>
                </a:lnTo>
                <a:lnTo>
                  <a:pt x="33604" y="3840"/>
                </a:lnTo>
                <a:lnTo>
                  <a:pt x="34564" y="2865"/>
                </a:lnTo>
                <a:lnTo>
                  <a:pt x="35524" y="1920"/>
                </a:lnTo>
                <a:lnTo>
                  <a:pt x="38404" y="1920"/>
                </a:lnTo>
                <a:lnTo>
                  <a:pt x="38404" y="0"/>
                </a:lnTo>
                <a:lnTo>
                  <a:pt x="21122" y="0"/>
                </a:lnTo>
                <a:lnTo>
                  <a:pt x="21122" y="1920"/>
                </a:lnTo>
                <a:lnTo>
                  <a:pt x="24002" y="1920"/>
                </a:lnTo>
                <a:lnTo>
                  <a:pt x="24963" y="2865"/>
                </a:lnTo>
                <a:lnTo>
                  <a:pt x="25923" y="3840"/>
                </a:lnTo>
                <a:lnTo>
                  <a:pt x="26883" y="5745"/>
                </a:lnTo>
                <a:lnTo>
                  <a:pt x="28803" y="11521"/>
                </a:lnTo>
                <a:lnTo>
                  <a:pt x="21122" y="28788"/>
                </a:lnTo>
                <a:lnTo>
                  <a:pt x="12481" y="6705"/>
                </a:lnTo>
                <a:lnTo>
                  <a:pt x="12481" y="1920"/>
                </a:lnTo>
                <a:lnTo>
                  <a:pt x="15361" y="1920"/>
                </a:lnTo>
                <a:lnTo>
                  <a:pt x="15361" y="0"/>
                </a:ln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lnTo>
                  <a:pt x="3840" y="2865"/>
                </a:lnTo>
                <a:lnTo>
                  <a:pt x="4800" y="3840"/>
                </a:lnTo>
                <a:lnTo>
                  <a:pt x="4800" y="4800"/>
                </a:lnTo>
                <a:lnTo>
                  <a:pt x="5760" y="6705"/>
                </a:lnTo>
                <a:lnTo>
                  <a:pt x="18242" y="38389"/>
                </a:lnTo>
                <a:lnTo>
                  <a:pt x="19202" y="38389"/>
                </a:lnTo>
                <a:lnTo>
                  <a:pt x="30723" y="14386"/>
                </a:lnTo>
                <a:lnTo>
                  <a:pt x="40325" y="38389"/>
                </a:lnTo>
                <a:lnTo>
                  <a:pt x="41285" y="38389"/>
                </a:lnTo>
                <a:lnTo>
                  <a:pt x="53766" y="6705"/>
                </a:lnTo>
                <a:lnTo>
                  <a:pt x="55686" y="3840"/>
                </a:lnTo>
                <a:lnTo>
                  <a:pt x="56647" y="1920"/>
                </a:lnTo>
                <a:lnTo>
                  <a:pt x="59527" y="1920"/>
                </a:lnTo>
                <a:lnTo>
                  <a:pt x="5952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1" name="object 741"/>
          <p:cNvSpPr/>
          <p:nvPr/>
        </p:nvSpPr>
        <p:spPr>
          <a:xfrm>
            <a:off x="3909242" y="2390089"/>
            <a:ext cx="25923" cy="39364"/>
          </a:xfrm>
          <a:custGeom>
            <a:avLst/>
            <a:gdLst/>
            <a:ahLst/>
            <a:cxnLst/>
            <a:rect l="l" t="t" r="r" b="b"/>
            <a:pathLst>
              <a:path w="25923" h="39364">
                <a:moveTo>
                  <a:pt x="0" y="25923"/>
                </a:moveTo>
                <a:lnTo>
                  <a:pt x="0" y="39364"/>
                </a:lnTo>
                <a:lnTo>
                  <a:pt x="1920" y="39364"/>
                </a:lnTo>
                <a:lnTo>
                  <a:pt x="1920" y="38404"/>
                </a:lnTo>
                <a:lnTo>
                  <a:pt x="5760" y="38404"/>
                </a:lnTo>
                <a:lnTo>
                  <a:pt x="8641" y="39364"/>
                </a:lnTo>
                <a:lnTo>
                  <a:pt x="16306" y="39364"/>
                </a:lnTo>
                <a:lnTo>
                  <a:pt x="19187" y="38404"/>
                </a:lnTo>
                <a:lnTo>
                  <a:pt x="22082" y="36484"/>
                </a:lnTo>
                <a:lnTo>
                  <a:pt x="24963" y="34564"/>
                </a:lnTo>
                <a:lnTo>
                  <a:pt x="25923" y="31683"/>
                </a:lnTo>
                <a:lnTo>
                  <a:pt x="25923" y="24002"/>
                </a:lnTo>
                <a:lnTo>
                  <a:pt x="23027" y="20177"/>
                </a:lnTo>
                <a:lnTo>
                  <a:pt x="17282" y="17282"/>
                </a:lnTo>
                <a:lnTo>
                  <a:pt x="11521" y="14401"/>
                </a:lnTo>
                <a:lnTo>
                  <a:pt x="8641" y="13441"/>
                </a:lnTo>
                <a:lnTo>
                  <a:pt x="6720" y="12496"/>
                </a:lnTo>
                <a:lnTo>
                  <a:pt x="6720" y="11521"/>
                </a:lnTo>
                <a:lnTo>
                  <a:pt x="5760" y="9616"/>
                </a:lnTo>
                <a:lnTo>
                  <a:pt x="4800" y="8656"/>
                </a:lnTo>
                <a:lnTo>
                  <a:pt x="4800" y="5775"/>
                </a:lnTo>
                <a:lnTo>
                  <a:pt x="5760" y="4815"/>
                </a:lnTo>
                <a:lnTo>
                  <a:pt x="6720" y="3840"/>
                </a:lnTo>
                <a:lnTo>
                  <a:pt x="7680" y="2895"/>
                </a:lnTo>
                <a:lnTo>
                  <a:pt x="9601" y="1935"/>
                </a:lnTo>
                <a:lnTo>
                  <a:pt x="13441" y="1935"/>
                </a:lnTo>
                <a:lnTo>
                  <a:pt x="16306" y="2895"/>
                </a:lnTo>
                <a:lnTo>
                  <a:pt x="17282" y="4815"/>
                </a:lnTo>
                <a:lnTo>
                  <a:pt x="19187" y="5775"/>
                </a:lnTo>
                <a:lnTo>
                  <a:pt x="20147" y="8656"/>
                </a:lnTo>
                <a:lnTo>
                  <a:pt x="21122" y="12496"/>
                </a:lnTo>
                <a:lnTo>
                  <a:pt x="23027" y="12496"/>
                </a:lnTo>
                <a:lnTo>
                  <a:pt x="23027" y="0"/>
                </a:lnTo>
                <a:lnTo>
                  <a:pt x="21122" y="0"/>
                </a:lnTo>
                <a:lnTo>
                  <a:pt x="21122" y="975"/>
                </a:lnTo>
                <a:lnTo>
                  <a:pt x="17282" y="975"/>
                </a:lnTo>
                <a:lnTo>
                  <a:pt x="14401" y="0"/>
                </a:lnTo>
                <a:lnTo>
                  <a:pt x="8641" y="0"/>
                </a:lnTo>
                <a:lnTo>
                  <a:pt x="5760" y="975"/>
                </a:lnTo>
                <a:lnTo>
                  <a:pt x="2880" y="2895"/>
                </a:lnTo>
                <a:lnTo>
                  <a:pt x="960" y="4815"/>
                </a:lnTo>
                <a:lnTo>
                  <a:pt x="0" y="7680"/>
                </a:lnTo>
                <a:lnTo>
                  <a:pt x="0" y="13441"/>
                </a:lnTo>
                <a:lnTo>
                  <a:pt x="960" y="15361"/>
                </a:lnTo>
                <a:lnTo>
                  <a:pt x="1920" y="16337"/>
                </a:lnTo>
                <a:lnTo>
                  <a:pt x="2880" y="18242"/>
                </a:lnTo>
                <a:lnTo>
                  <a:pt x="5760" y="20177"/>
                </a:lnTo>
                <a:lnTo>
                  <a:pt x="9601" y="22082"/>
                </a:lnTo>
                <a:lnTo>
                  <a:pt x="13441" y="24002"/>
                </a:lnTo>
                <a:lnTo>
                  <a:pt x="16306" y="25923"/>
                </a:lnTo>
                <a:lnTo>
                  <a:pt x="17282" y="26898"/>
                </a:lnTo>
                <a:lnTo>
                  <a:pt x="19187" y="27843"/>
                </a:lnTo>
                <a:lnTo>
                  <a:pt x="20147" y="29763"/>
                </a:lnTo>
                <a:lnTo>
                  <a:pt x="20147" y="32644"/>
                </a:lnTo>
                <a:lnTo>
                  <a:pt x="19187" y="34564"/>
                </a:lnTo>
                <a:lnTo>
                  <a:pt x="18242" y="35524"/>
                </a:lnTo>
                <a:lnTo>
                  <a:pt x="16306" y="36484"/>
                </a:lnTo>
                <a:lnTo>
                  <a:pt x="15361" y="37444"/>
                </a:lnTo>
                <a:lnTo>
                  <a:pt x="10561" y="37444"/>
                </a:lnTo>
                <a:lnTo>
                  <a:pt x="8641" y="36484"/>
                </a:lnTo>
                <a:lnTo>
                  <a:pt x="5760" y="34564"/>
                </a:lnTo>
                <a:lnTo>
                  <a:pt x="3840" y="32644"/>
                </a:lnTo>
                <a:lnTo>
                  <a:pt x="1920" y="29763"/>
                </a:lnTo>
                <a:lnTo>
                  <a:pt x="1920" y="25923"/>
                </a:lnTo>
                <a:lnTo>
                  <a:pt x="0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2" name="object 742"/>
          <p:cNvSpPr/>
          <p:nvPr/>
        </p:nvSpPr>
        <p:spPr>
          <a:xfrm>
            <a:off x="3248787" y="2302733"/>
            <a:ext cx="42230" cy="55686"/>
          </a:xfrm>
          <a:custGeom>
            <a:avLst/>
            <a:gdLst/>
            <a:ahLst/>
            <a:cxnLst/>
            <a:rect l="l" t="t" r="r" b="b"/>
            <a:pathLst>
              <a:path w="42230" h="55686">
                <a:moveTo>
                  <a:pt x="41269" y="0"/>
                </a:moveTo>
                <a:lnTo>
                  <a:pt x="0" y="0"/>
                </a:lnTo>
                <a:lnTo>
                  <a:pt x="0" y="1935"/>
                </a:lnTo>
                <a:lnTo>
                  <a:pt x="4785" y="1935"/>
                </a:lnTo>
                <a:lnTo>
                  <a:pt x="5745" y="2880"/>
                </a:lnTo>
                <a:lnTo>
                  <a:pt x="6705" y="2880"/>
                </a:lnTo>
                <a:lnTo>
                  <a:pt x="6705" y="3840"/>
                </a:lnTo>
                <a:lnTo>
                  <a:pt x="7680" y="3840"/>
                </a:lnTo>
                <a:lnTo>
                  <a:pt x="7680" y="50886"/>
                </a:lnTo>
                <a:lnTo>
                  <a:pt x="6705" y="51846"/>
                </a:lnTo>
                <a:lnTo>
                  <a:pt x="5745" y="53766"/>
                </a:lnTo>
                <a:lnTo>
                  <a:pt x="0" y="53766"/>
                </a:lnTo>
                <a:lnTo>
                  <a:pt x="0" y="55686"/>
                </a:lnTo>
                <a:lnTo>
                  <a:pt x="23987" y="55686"/>
                </a:lnTo>
                <a:lnTo>
                  <a:pt x="23987" y="53766"/>
                </a:lnTo>
                <a:lnTo>
                  <a:pt x="19187" y="53766"/>
                </a:lnTo>
                <a:lnTo>
                  <a:pt x="18227" y="52806"/>
                </a:lnTo>
                <a:lnTo>
                  <a:pt x="17266" y="52806"/>
                </a:lnTo>
                <a:lnTo>
                  <a:pt x="16306" y="51846"/>
                </a:lnTo>
                <a:lnTo>
                  <a:pt x="16306" y="49926"/>
                </a:lnTo>
                <a:lnTo>
                  <a:pt x="15346" y="48005"/>
                </a:lnTo>
                <a:lnTo>
                  <a:pt x="15346" y="27843"/>
                </a:lnTo>
                <a:lnTo>
                  <a:pt x="27828" y="27843"/>
                </a:lnTo>
                <a:lnTo>
                  <a:pt x="28788" y="28803"/>
                </a:lnTo>
                <a:lnTo>
                  <a:pt x="29748" y="28803"/>
                </a:lnTo>
                <a:lnTo>
                  <a:pt x="30708" y="29763"/>
                </a:lnTo>
                <a:lnTo>
                  <a:pt x="31668" y="30723"/>
                </a:lnTo>
                <a:lnTo>
                  <a:pt x="32628" y="31683"/>
                </a:lnTo>
                <a:lnTo>
                  <a:pt x="32628" y="32644"/>
                </a:lnTo>
                <a:lnTo>
                  <a:pt x="33588" y="33604"/>
                </a:lnTo>
                <a:lnTo>
                  <a:pt x="33588" y="36484"/>
                </a:lnTo>
                <a:lnTo>
                  <a:pt x="34549" y="36484"/>
                </a:lnTo>
                <a:lnTo>
                  <a:pt x="34549" y="17282"/>
                </a:lnTo>
                <a:lnTo>
                  <a:pt x="33588" y="17282"/>
                </a:lnTo>
                <a:lnTo>
                  <a:pt x="32628" y="20162"/>
                </a:lnTo>
                <a:lnTo>
                  <a:pt x="31668" y="22082"/>
                </a:lnTo>
                <a:lnTo>
                  <a:pt x="30708" y="23042"/>
                </a:lnTo>
                <a:lnTo>
                  <a:pt x="29748" y="24002"/>
                </a:lnTo>
                <a:lnTo>
                  <a:pt x="27828" y="24963"/>
                </a:lnTo>
                <a:lnTo>
                  <a:pt x="15346" y="24963"/>
                </a:lnTo>
                <a:lnTo>
                  <a:pt x="15346" y="2880"/>
                </a:lnTo>
                <a:lnTo>
                  <a:pt x="33588" y="2880"/>
                </a:lnTo>
                <a:lnTo>
                  <a:pt x="34549" y="3840"/>
                </a:lnTo>
                <a:lnTo>
                  <a:pt x="35509" y="4800"/>
                </a:lnTo>
                <a:lnTo>
                  <a:pt x="37429" y="4800"/>
                </a:lnTo>
                <a:lnTo>
                  <a:pt x="38389" y="6720"/>
                </a:lnTo>
                <a:lnTo>
                  <a:pt x="39349" y="7680"/>
                </a:lnTo>
                <a:lnTo>
                  <a:pt x="39349" y="9616"/>
                </a:lnTo>
                <a:lnTo>
                  <a:pt x="40309" y="12481"/>
                </a:lnTo>
                <a:lnTo>
                  <a:pt x="42230" y="12481"/>
                </a:lnTo>
                <a:lnTo>
                  <a:pt x="412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3" name="object 743"/>
          <p:cNvSpPr/>
          <p:nvPr/>
        </p:nvSpPr>
        <p:spPr>
          <a:xfrm>
            <a:off x="3301578" y="2299853"/>
            <a:ext cx="8641" cy="8656"/>
          </a:xfrm>
          <a:custGeom>
            <a:avLst/>
            <a:gdLst/>
            <a:ahLst/>
            <a:cxnLst/>
            <a:rect l="l" t="t" r="r" b="b"/>
            <a:pathLst>
              <a:path w="8641" h="8656">
                <a:moveTo>
                  <a:pt x="4800" y="0"/>
                </a:moveTo>
                <a:lnTo>
                  <a:pt x="2880" y="0"/>
                </a:lnTo>
                <a:lnTo>
                  <a:pt x="1920" y="975"/>
                </a:lnTo>
                <a:lnTo>
                  <a:pt x="960" y="1935"/>
                </a:lnTo>
                <a:lnTo>
                  <a:pt x="0" y="2880"/>
                </a:lnTo>
                <a:lnTo>
                  <a:pt x="0" y="5760"/>
                </a:lnTo>
                <a:lnTo>
                  <a:pt x="960" y="6720"/>
                </a:lnTo>
                <a:lnTo>
                  <a:pt x="1920" y="7680"/>
                </a:lnTo>
                <a:lnTo>
                  <a:pt x="3840" y="8656"/>
                </a:lnTo>
                <a:lnTo>
                  <a:pt x="5760" y="8656"/>
                </a:lnTo>
                <a:lnTo>
                  <a:pt x="6720" y="7680"/>
                </a:lnTo>
                <a:lnTo>
                  <a:pt x="7680" y="7680"/>
                </a:lnTo>
                <a:lnTo>
                  <a:pt x="8641" y="6720"/>
                </a:lnTo>
                <a:lnTo>
                  <a:pt x="8641" y="1935"/>
                </a:lnTo>
                <a:lnTo>
                  <a:pt x="7680" y="975"/>
                </a:lnTo>
                <a:lnTo>
                  <a:pt x="6720" y="975"/>
                </a:lnTo>
                <a:lnTo>
                  <a:pt x="5760" y="0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4" name="object 744"/>
          <p:cNvSpPr/>
          <p:nvPr/>
        </p:nvSpPr>
        <p:spPr>
          <a:xfrm>
            <a:off x="3296777" y="2320015"/>
            <a:ext cx="18242" cy="38404"/>
          </a:xfrm>
          <a:custGeom>
            <a:avLst/>
            <a:gdLst/>
            <a:ahLst/>
            <a:cxnLst/>
            <a:rect l="l" t="t" r="r" b="b"/>
            <a:pathLst>
              <a:path w="18242" h="38404">
                <a:moveTo>
                  <a:pt x="10561" y="0"/>
                </a:moveTo>
                <a:lnTo>
                  <a:pt x="0" y="3840"/>
                </a:lnTo>
                <a:lnTo>
                  <a:pt x="0" y="5760"/>
                </a:lnTo>
                <a:lnTo>
                  <a:pt x="96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34564"/>
                </a:lnTo>
                <a:lnTo>
                  <a:pt x="4800" y="35524"/>
                </a:lnTo>
                <a:lnTo>
                  <a:pt x="3840" y="36484"/>
                </a:lnTo>
                <a:lnTo>
                  <a:pt x="0" y="36484"/>
                </a:lnTo>
                <a:lnTo>
                  <a:pt x="0" y="38404"/>
                </a:lnTo>
                <a:lnTo>
                  <a:pt x="18242" y="38404"/>
                </a:lnTo>
                <a:lnTo>
                  <a:pt x="18242" y="36484"/>
                </a:lnTo>
                <a:lnTo>
                  <a:pt x="14401" y="36484"/>
                </a:lnTo>
                <a:lnTo>
                  <a:pt x="14401" y="35524"/>
                </a:lnTo>
                <a:lnTo>
                  <a:pt x="13441" y="35524"/>
                </a:lnTo>
                <a:lnTo>
                  <a:pt x="13441" y="34564"/>
                </a:lnTo>
                <a:lnTo>
                  <a:pt x="12481" y="33604"/>
                </a:lnTo>
                <a:lnTo>
                  <a:pt x="12481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5" name="object 745"/>
          <p:cNvSpPr/>
          <p:nvPr/>
        </p:nvSpPr>
        <p:spPr>
          <a:xfrm>
            <a:off x="3317900" y="2320015"/>
            <a:ext cx="40309" cy="38404"/>
          </a:xfrm>
          <a:custGeom>
            <a:avLst/>
            <a:gdLst/>
            <a:ahLst/>
            <a:cxnLst/>
            <a:rect l="l" t="t" r="r" b="b"/>
            <a:pathLst>
              <a:path w="40309" h="38404">
                <a:moveTo>
                  <a:pt x="19202" y="38404"/>
                </a:moveTo>
                <a:lnTo>
                  <a:pt x="19202" y="36484"/>
                </a:lnTo>
                <a:lnTo>
                  <a:pt x="14401" y="36484"/>
                </a:lnTo>
                <a:lnTo>
                  <a:pt x="14401" y="35524"/>
                </a:lnTo>
                <a:lnTo>
                  <a:pt x="13441" y="35524"/>
                </a:lnTo>
                <a:lnTo>
                  <a:pt x="13441" y="34564"/>
                </a:lnTo>
                <a:lnTo>
                  <a:pt x="12481" y="33604"/>
                </a:lnTo>
                <a:lnTo>
                  <a:pt x="12481" y="9601"/>
                </a:lnTo>
                <a:lnTo>
                  <a:pt x="16306" y="6720"/>
                </a:lnTo>
                <a:lnTo>
                  <a:pt x="19202" y="4800"/>
                </a:lnTo>
                <a:lnTo>
                  <a:pt x="24963" y="4800"/>
                </a:lnTo>
                <a:lnTo>
                  <a:pt x="25923" y="5760"/>
                </a:lnTo>
                <a:lnTo>
                  <a:pt x="26868" y="6720"/>
                </a:lnTo>
                <a:lnTo>
                  <a:pt x="27828" y="8641"/>
                </a:lnTo>
                <a:lnTo>
                  <a:pt x="27828" y="34564"/>
                </a:lnTo>
                <a:lnTo>
                  <a:pt x="26868" y="35524"/>
                </a:lnTo>
                <a:lnTo>
                  <a:pt x="25923" y="36484"/>
                </a:lnTo>
                <a:lnTo>
                  <a:pt x="22082" y="36484"/>
                </a:lnTo>
                <a:lnTo>
                  <a:pt x="22082" y="38404"/>
                </a:lnTo>
                <a:lnTo>
                  <a:pt x="40309" y="38404"/>
                </a:lnTo>
                <a:lnTo>
                  <a:pt x="40309" y="36484"/>
                </a:lnTo>
                <a:lnTo>
                  <a:pt x="37429" y="36484"/>
                </a:lnTo>
                <a:lnTo>
                  <a:pt x="36484" y="35524"/>
                </a:lnTo>
                <a:lnTo>
                  <a:pt x="35509" y="35524"/>
                </a:lnTo>
                <a:lnTo>
                  <a:pt x="35509" y="33604"/>
                </a:lnTo>
                <a:lnTo>
                  <a:pt x="34549" y="31683"/>
                </a:lnTo>
                <a:lnTo>
                  <a:pt x="34549" y="7680"/>
                </a:lnTo>
                <a:lnTo>
                  <a:pt x="33588" y="5760"/>
                </a:lnTo>
                <a:lnTo>
                  <a:pt x="33588" y="3840"/>
                </a:lnTo>
                <a:lnTo>
                  <a:pt x="31668" y="1920"/>
                </a:lnTo>
                <a:lnTo>
                  <a:pt x="30708" y="960"/>
                </a:lnTo>
                <a:lnTo>
                  <a:pt x="28803" y="0"/>
                </a:lnTo>
                <a:lnTo>
                  <a:pt x="21122" y="0"/>
                </a:lnTo>
                <a:lnTo>
                  <a:pt x="17282" y="1920"/>
                </a:lnTo>
                <a:lnTo>
                  <a:pt x="12481" y="7680"/>
                </a:lnTo>
                <a:lnTo>
                  <a:pt x="12481" y="0"/>
                </a:lnTo>
                <a:lnTo>
                  <a:pt x="10561" y="0"/>
                </a:lnTo>
                <a:lnTo>
                  <a:pt x="0" y="3840"/>
                </a:lnTo>
                <a:lnTo>
                  <a:pt x="0" y="5760"/>
                </a:lnTo>
                <a:lnTo>
                  <a:pt x="96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34564"/>
                </a:lnTo>
                <a:lnTo>
                  <a:pt x="4800" y="35524"/>
                </a:lnTo>
                <a:lnTo>
                  <a:pt x="3840" y="36484"/>
                </a:lnTo>
                <a:lnTo>
                  <a:pt x="0" y="36484"/>
                </a:lnTo>
                <a:lnTo>
                  <a:pt x="0" y="38404"/>
                </a:lnTo>
                <a:lnTo>
                  <a:pt x="19202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6" name="object 746"/>
          <p:cNvSpPr/>
          <p:nvPr/>
        </p:nvSpPr>
        <p:spPr>
          <a:xfrm>
            <a:off x="3362050" y="2337297"/>
            <a:ext cx="9601" cy="27843"/>
          </a:xfrm>
          <a:custGeom>
            <a:avLst/>
            <a:gdLst/>
            <a:ahLst/>
            <a:cxnLst/>
            <a:rect l="l" t="t" r="r" b="b"/>
            <a:pathLst>
              <a:path w="9601" h="27843">
                <a:moveTo>
                  <a:pt x="6720" y="10561"/>
                </a:moveTo>
                <a:lnTo>
                  <a:pt x="6720" y="8641"/>
                </a:lnTo>
                <a:lnTo>
                  <a:pt x="7680" y="6720"/>
                </a:lnTo>
                <a:lnTo>
                  <a:pt x="8641" y="5760"/>
                </a:lnTo>
                <a:lnTo>
                  <a:pt x="9601" y="0"/>
                </a:lnTo>
                <a:lnTo>
                  <a:pt x="6720" y="1920"/>
                </a:lnTo>
                <a:lnTo>
                  <a:pt x="6720" y="10561"/>
                </a:lnTo>
                <a:close/>
              </a:path>
              <a:path w="9601" h="27843">
                <a:moveTo>
                  <a:pt x="27843" y="-10561"/>
                </a:moveTo>
                <a:lnTo>
                  <a:pt x="26883" y="-12481"/>
                </a:lnTo>
                <a:lnTo>
                  <a:pt x="25923" y="-13441"/>
                </a:lnTo>
                <a:lnTo>
                  <a:pt x="24963" y="-15361"/>
                </a:lnTo>
                <a:lnTo>
                  <a:pt x="23042" y="-16322"/>
                </a:lnTo>
                <a:lnTo>
                  <a:pt x="21122" y="-17282"/>
                </a:lnTo>
                <a:lnTo>
                  <a:pt x="10561" y="-17282"/>
                </a:lnTo>
                <a:lnTo>
                  <a:pt x="7680" y="-16322"/>
                </a:lnTo>
                <a:lnTo>
                  <a:pt x="4800" y="-14401"/>
                </a:lnTo>
                <a:lnTo>
                  <a:pt x="2880" y="-12481"/>
                </a:lnTo>
                <a:lnTo>
                  <a:pt x="1920" y="-10561"/>
                </a:lnTo>
                <a:lnTo>
                  <a:pt x="1920" y="-5760"/>
                </a:lnTo>
                <a:lnTo>
                  <a:pt x="2880" y="-5760"/>
                </a:lnTo>
                <a:lnTo>
                  <a:pt x="2880" y="-4800"/>
                </a:lnTo>
                <a:lnTo>
                  <a:pt x="3840" y="-3840"/>
                </a:lnTo>
                <a:lnTo>
                  <a:pt x="5760" y="-3840"/>
                </a:lnTo>
                <a:lnTo>
                  <a:pt x="6720" y="-4800"/>
                </a:lnTo>
                <a:lnTo>
                  <a:pt x="7680" y="-5760"/>
                </a:lnTo>
                <a:lnTo>
                  <a:pt x="8641" y="-6720"/>
                </a:lnTo>
                <a:lnTo>
                  <a:pt x="8641" y="-12481"/>
                </a:lnTo>
                <a:lnTo>
                  <a:pt x="9601" y="-13441"/>
                </a:lnTo>
                <a:lnTo>
                  <a:pt x="10561" y="-14401"/>
                </a:lnTo>
                <a:lnTo>
                  <a:pt x="12481" y="-15361"/>
                </a:lnTo>
                <a:lnTo>
                  <a:pt x="16322" y="-15361"/>
                </a:lnTo>
                <a:lnTo>
                  <a:pt x="18242" y="-14401"/>
                </a:lnTo>
                <a:lnTo>
                  <a:pt x="19202" y="-13441"/>
                </a:lnTo>
                <a:lnTo>
                  <a:pt x="20162" y="-11521"/>
                </a:lnTo>
                <a:lnTo>
                  <a:pt x="21122" y="-8641"/>
                </a:lnTo>
                <a:lnTo>
                  <a:pt x="21122" y="-3840"/>
                </a:lnTo>
                <a:lnTo>
                  <a:pt x="14401" y="-1920"/>
                </a:lnTo>
                <a:lnTo>
                  <a:pt x="9601" y="0"/>
                </a:lnTo>
                <a:lnTo>
                  <a:pt x="8641" y="5760"/>
                </a:lnTo>
                <a:lnTo>
                  <a:pt x="9601" y="4800"/>
                </a:lnTo>
                <a:lnTo>
                  <a:pt x="10561" y="2880"/>
                </a:lnTo>
                <a:lnTo>
                  <a:pt x="13441" y="1920"/>
                </a:lnTo>
                <a:lnTo>
                  <a:pt x="14401" y="960"/>
                </a:lnTo>
                <a:lnTo>
                  <a:pt x="17282" y="0"/>
                </a:lnTo>
                <a:lnTo>
                  <a:pt x="21122" y="-960"/>
                </a:lnTo>
                <a:lnTo>
                  <a:pt x="21122" y="12481"/>
                </a:lnTo>
                <a:lnTo>
                  <a:pt x="17282" y="15361"/>
                </a:lnTo>
                <a:lnTo>
                  <a:pt x="14401" y="17282"/>
                </a:lnTo>
                <a:lnTo>
                  <a:pt x="11521" y="17282"/>
                </a:lnTo>
                <a:lnTo>
                  <a:pt x="9601" y="16322"/>
                </a:lnTo>
                <a:lnTo>
                  <a:pt x="8641" y="15361"/>
                </a:lnTo>
                <a:lnTo>
                  <a:pt x="7680" y="13441"/>
                </a:lnTo>
                <a:lnTo>
                  <a:pt x="6720" y="12481"/>
                </a:lnTo>
                <a:lnTo>
                  <a:pt x="6720" y="1920"/>
                </a:lnTo>
                <a:lnTo>
                  <a:pt x="4800" y="3840"/>
                </a:lnTo>
                <a:lnTo>
                  <a:pt x="2880" y="5760"/>
                </a:lnTo>
                <a:lnTo>
                  <a:pt x="960" y="7680"/>
                </a:lnTo>
                <a:lnTo>
                  <a:pt x="960" y="8641"/>
                </a:lnTo>
                <a:lnTo>
                  <a:pt x="0" y="10561"/>
                </a:lnTo>
                <a:lnTo>
                  <a:pt x="0" y="15361"/>
                </a:lnTo>
                <a:lnTo>
                  <a:pt x="960" y="17282"/>
                </a:lnTo>
                <a:lnTo>
                  <a:pt x="2880" y="19202"/>
                </a:lnTo>
                <a:lnTo>
                  <a:pt x="3840" y="21122"/>
                </a:lnTo>
                <a:lnTo>
                  <a:pt x="6720" y="22082"/>
                </a:lnTo>
                <a:lnTo>
                  <a:pt x="10561" y="22082"/>
                </a:lnTo>
                <a:lnTo>
                  <a:pt x="12481" y="21122"/>
                </a:lnTo>
                <a:lnTo>
                  <a:pt x="13441" y="21122"/>
                </a:lnTo>
                <a:lnTo>
                  <a:pt x="14401" y="20162"/>
                </a:lnTo>
                <a:lnTo>
                  <a:pt x="17282" y="18242"/>
                </a:lnTo>
                <a:lnTo>
                  <a:pt x="21122" y="15361"/>
                </a:lnTo>
                <a:lnTo>
                  <a:pt x="21122" y="19202"/>
                </a:lnTo>
                <a:lnTo>
                  <a:pt x="22082" y="20162"/>
                </a:lnTo>
                <a:lnTo>
                  <a:pt x="23042" y="21122"/>
                </a:lnTo>
                <a:lnTo>
                  <a:pt x="24002" y="22082"/>
                </a:lnTo>
                <a:lnTo>
                  <a:pt x="27843" y="22082"/>
                </a:lnTo>
                <a:lnTo>
                  <a:pt x="30723" y="19202"/>
                </a:lnTo>
                <a:lnTo>
                  <a:pt x="34564" y="15361"/>
                </a:lnTo>
                <a:lnTo>
                  <a:pt x="34564" y="13441"/>
                </a:lnTo>
                <a:lnTo>
                  <a:pt x="32644" y="15361"/>
                </a:lnTo>
                <a:lnTo>
                  <a:pt x="31683" y="16322"/>
                </a:lnTo>
                <a:lnTo>
                  <a:pt x="28803" y="16322"/>
                </a:lnTo>
                <a:lnTo>
                  <a:pt x="28803" y="15361"/>
                </a:lnTo>
                <a:lnTo>
                  <a:pt x="27843" y="15361"/>
                </a:lnTo>
                <a:lnTo>
                  <a:pt x="27843" y="-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7" name="object 747"/>
          <p:cNvSpPr/>
          <p:nvPr/>
        </p:nvSpPr>
        <p:spPr>
          <a:xfrm>
            <a:off x="3397575" y="2320015"/>
            <a:ext cx="40325" cy="38404"/>
          </a:xfrm>
          <a:custGeom>
            <a:avLst/>
            <a:gdLst/>
            <a:ahLst/>
            <a:cxnLst/>
            <a:rect l="l" t="t" r="r" b="b"/>
            <a:pathLst>
              <a:path w="40325" h="38404">
                <a:moveTo>
                  <a:pt x="19202" y="38404"/>
                </a:moveTo>
                <a:lnTo>
                  <a:pt x="19202" y="36484"/>
                </a:lnTo>
                <a:lnTo>
                  <a:pt x="14401" y="36484"/>
                </a:lnTo>
                <a:lnTo>
                  <a:pt x="14401" y="35524"/>
                </a:lnTo>
                <a:lnTo>
                  <a:pt x="13441" y="35524"/>
                </a:lnTo>
                <a:lnTo>
                  <a:pt x="13441" y="34564"/>
                </a:lnTo>
                <a:lnTo>
                  <a:pt x="12481" y="33604"/>
                </a:lnTo>
                <a:lnTo>
                  <a:pt x="12481" y="9601"/>
                </a:lnTo>
                <a:lnTo>
                  <a:pt x="16322" y="6720"/>
                </a:lnTo>
                <a:lnTo>
                  <a:pt x="19202" y="4800"/>
                </a:lnTo>
                <a:lnTo>
                  <a:pt x="24963" y="4800"/>
                </a:lnTo>
                <a:lnTo>
                  <a:pt x="25923" y="5760"/>
                </a:lnTo>
                <a:lnTo>
                  <a:pt x="26883" y="6720"/>
                </a:lnTo>
                <a:lnTo>
                  <a:pt x="27843" y="8641"/>
                </a:lnTo>
                <a:lnTo>
                  <a:pt x="27843" y="34564"/>
                </a:lnTo>
                <a:lnTo>
                  <a:pt x="26883" y="35524"/>
                </a:lnTo>
                <a:lnTo>
                  <a:pt x="25923" y="36484"/>
                </a:lnTo>
                <a:lnTo>
                  <a:pt x="22082" y="36484"/>
                </a:lnTo>
                <a:lnTo>
                  <a:pt x="22082" y="38404"/>
                </a:lnTo>
                <a:lnTo>
                  <a:pt x="40325" y="38404"/>
                </a:lnTo>
                <a:lnTo>
                  <a:pt x="40325" y="36484"/>
                </a:lnTo>
                <a:lnTo>
                  <a:pt x="37444" y="36484"/>
                </a:lnTo>
                <a:lnTo>
                  <a:pt x="36484" y="35524"/>
                </a:lnTo>
                <a:lnTo>
                  <a:pt x="35524" y="35524"/>
                </a:lnTo>
                <a:lnTo>
                  <a:pt x="35524" y="33604"/>
                </a:lnTo>
                <a:lnTo>
                  <a:pt x="34549" y="31683"/>
                </a:lnTo>
                <a:lnTo>
                  <a:pt x="34549" y="7680"/>
                </a:lnTo>
                <a:lnTo>
                  <a:pt x="33604" y="5760"/>
                </a:lnTo>
                <a:lnTo>
                  <a:pt x="33604" y="3840"/>
                </a:lnTo>
                <a:lnTo>
                  <a:pt x="31683" y="1920"/>
                </a:lnTo>
                <a:lnTo>
                  <a:pt x="30723" y="960"/>
                </a:lnTo>
                <a:lnTo>
                  <a:pt x="28803" y="0"/>
                </a:lnTo>
                <a:lnTo>
                  <a:pt x="21122" y="0"/>
                </a:lnTo>
                <a:lnTo>
                  <a:pt x="17282" y="1920"/>
                </a:lnTo>
                <a:lnTo>
                  <a:pt x="12481" y="7680"/>
                </a:lnTo>
                <a:lnTo>
                  <a:pt x="12481" y="0"/>
                </a:lnTo>
                <a:lnTo>
                  <a:pt x="10561" y="0"/>
                </a:lnTo>
                <a:lnTo>
                  <a:pt x="0" y="3840"/>
                </a:lnTo>
                <a:lnTo>
                  <a:pt x="0" y="5760"/>
                </a:lnTo>
                <a:lnTo>
                  <a:pt x="96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34564"/>
                </a:lnTo>
                <a:lnTo>
                  <a:pt x="4800" y="35524"/>
                </a:lnTo>
                <a:lnTo>
                  <a:pt x="3840" y="36484"/>
                </a:lnTo>
                <a:lnTo>
                  <a:pt x="0" y="36484"/>
                </a:lnTo>
                <a:lnTo>
                  <a:pt x="0" y="38404"/>
                </a:lnTo>
                <a:lnTo>
                  <a:pt x="19202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8" name="object 748"/>
          <p:cNvSpPr/>
          <p:nvPr/>
        </p:nvSpPr>
        <p:spPr>
          <a:xfrm>
            <a:off x="3441740" y="2320015"/>
            <a:ext cx="31668" cy="39364"/>
          </a:xfrm>
          <a:custGeom>
            <a:avLst/>
            <a:gdLst/>
            <a:ahLst/>
            <a:cxnLst/>
            <a:rect l="l" t="t" r="r" b="b"/>
            <a:pathLst>
              <a:path w="31668" h="39364">
                <a:moveTo>
                  <a:pt x="1905" y="30723"/>
                </a:moveTo>
                <a:lnTo>
                  <a:pt x="4785" y="33604"/>
                </a:lnTo>
                <a:lnTo>
                  <a:pt x="7665" y="37444"/>
                </a:lnTo>
                <a:lnTo>
                  <a:pt x="11506" y="39364"/>
                </a:lnTo>
                <a:lnTo>
                  <a:pt x="19187" y="39364"/>
                </a:lnTo>
                <a:lnTo>
                  <a:pt x="23027" y="38404"/>
                </a:lnTo>
                <a:lnTo>
                  <a:pt x="25908" y="35524"/>
                </a:lnTo>
                <a:lnTo>
                  <a:pt x="28788" y="32644"/>
                </a:lnTo>
                <a:lnTo>
                  <a:pt x="30708" y="28803"/>
                </a:lnTo>
                <a:lnTo>
                  <a:pt x="31668" y="24002"/>
                </a:lnTo>
                <a:lnTo>
                  <a:pt x="30708" y="23042"/>
                </a:lnTo>
                <a:lnTo>
                  <a:pt x="28788" y="26883"/>
                </a:lnTo>
                <a:lnTo>
                  <a:pt x="27828" y="28803"/>
                </a:lnTo>
                <a:lnTo>
                  <a:pt x="25908" y="30723"/>
                </a:lnTo>
                <a:lnTo>
                  <a:pt x="23987" y="31683"/>
                </a:lnTo>
                <a:lnTo>
                  <a:pt x="21107" y="32644"/>
                </a:lnTo>
                <a:lnTo>
                  <a:pt x="15346" y="32644"/>
                </a:lnTo>
                <a:lnTo>
                  <a:pt x="12466" y="31683"/>
                </a:lnTo>
                <a:lnTo>
                  <a:pt x="9585" y="27843"/>
                </a:lnTo>
                <a:lnTo>
                  <a:pt x="7665" y="24002"/>
                </a:lnTo>
                <a:lnTo>
                  <a:pt x="6720" y="20162"/>
                </a:lnTo>
                <a:lnTo>
                  <a:pt x="6720" y="11521"/>
                </a:lnTo>
                <a:lnTo>
                  <a:pt x="7665" y="7680"/>
                </a:lnTo>
                <a:lnTo>
                  <a:pt x="9585" y="5760"/>
                </a:lnTo>
                <a:lnTo>
                  <a:pt x="11506" y="2880"/>
                </a:lnTo>
                <a:lnTo>
                  <a:pt x="13426" y="1920"/>
                </a:lnTo>
                <a:lnTo>
                  <a:pt x="18227" y="1920"/>
                </a:lnTo>
                <a:lnTo>
                  <a:pt x="19187" y="2880"/>
                </a:lnTo>
                <a:lnTo>
                  <a:pt x="20147" y="3840"/>
                </a:lnTo>
                <a:lnTo>
                  <a:pt x="21107" y="4800"/>
                </a:lnTo>
                <a:lnTo>
                  <a:pt x="22067" y="5760"/>
                </a:lnTo>
                <a:lnTo>
                  <a:pt x="22067" y="8641"/>
                </a:lnTo>
                <a:lnTo>
                  <a:pt x="23027" y="9601"/>
                </a:lnTo>
                <a:lnTo>
                  <a:pt x="23027" y="10561"/>
                </a:lnTo>
                <a:lnTo>
                  <a:pt x="23987" y="11521"/>
                </a:lnTo>
                <a:lnTo>
                  <a:pt x="24947" y="12481"/>
                </a:lnTo>
                <a:lnTo>
                  <a:pt x="27828" y="12481"/>
                </a:lnTo>
                <a:lnTo>
                  <a:pt x="28788" y="11521"/>
                </a:lnTo>
                <a:lnTo>
                  <a:pt x="29748" y="11521"/>
                </a:lnTo>
                <a:lnTo>
                  <a:pt x="30708" y="10561"/>
                </a:lnTo>
                <a:lnTo>
                  <a:pt x="30708" y="6720"/>
                </a:lnTo>
                <a:lnTo>
                  <a:pt x="29748" y="4800"/>
                </a:lnTo>
                <a:lnTo>
                  <a:pt x="26868" y="2880"/>
                </a:lnTo>
                <a:lnTo>
                  <a:pt x="24947" y="960"/>
                </a:lnTo>
                <a:lnTo>
                  <a:pt x="21107" y="0"/>
                </a:lnTo>
                <a:lnTo>
                  <a:pt x="13426" y="0"/>
                </a:lnTo>
                <a:lnTo>
                  <a:pt x="8625" y="1920"/>
                </a:lnTo>
                <a:lnTo>
                  <a:pt x="4785" y="4800"/>
                </a:lnTo>
                <a:lnTo>
                  <a:pt x="1905" y="8641"/>
                </a:lnTo>
                <a:lnTo>
                  <a:pt x="0" y="13441"/>
                </a:lnTo>
                <a:lnTo>
                  <a:pt x="0" y="25923"/>
                </a:lnTo>
                <a:lnTo>
                  <a:pt x="1905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9" name="object 749"/>
          <p:cNvSpPr/>
          <p:nvPr/>
        </p:nvSpPr>
        <p:spPr>
          <a:xfrm>
            <a:off x="3483010" y="2299853"/>
            <a:ext cx="8641" cy="8656"/>
          </a:xfrm>
          <a:custGeom>
            <a:avLst/>
            <a:gdLst/>
            <a:ahLst/>
            <a:cxnLst/>
            <a:rect l="l" t="t" r="r" b="b"/>
            <a:pathLst>
              <a:path w="8641" h="8656">
                <a:moveTo>
                  <a:pt x="0" y="2880"/>
                </a:moveTo>
                <a:lnTo>
                  <a:pt x="0" y="5760"/>
                </a:lnTo>
                <a:lnTo>
                  <a:pt x="960" y="6720"/>
                </a:lnTo>
                <a:lnTo>
                  <a:pt x="1920" y="7680"/>
                </a:lnTo>
                <a:lnTo>
                  <a:pt x="2880" y="7680"/>
                </a:lnTo>
                <a:lnTo>
                  <a:pt x="3840" y="8656"/>
                </a:lnTo>
                <a:lnTo>
                  <a:pt x="5760" y="8656"/>
                </a:lnTo>
                <a:lnTo>
                  <a:pt x="6720" y="7680"/>
                </a:lnTo>
                <a:lnTo>
                  <a:pt x="7680" y="7680"/>
                </a:lnTo>
                <a:lnTo>
                  <a:pt x="8641" y="6720"/>
                </a:lnTo>
                <a:lnTo>
                  <a:pt x="8641" y="1935"/>
                </a:lnTo>
                <a:lnTo>
                  <a:pt x="7680" y="975"/>
                </a:lnTo>
                <a:lnTo>
                  <a:pt x="6720" y="975"/>
                </a:lnTo>
                <a:lnTo>
                  <a:pt x="5760" y="0"/>
                </a:lnTo>
                <a:lnTo>
                  <a:pt x="3840" y="0"/>
                </a:lnTo>
                <a:lnTo>
                  <a:pt x="1920" y="975"/>
                </a:lnTo>
                <a:lnTo>
                  <a:pt x="960" y="1935"/>
                </a:lnTo>
                <a:lnTo>
                  <a:pt x="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0" name="object 750"/>
          <p:cNvSpPr/>
          <p:nvPr/>
        </p:nvSpPr>
        <p:spPr>
          <a:xfrm>
            <a:off x="3478209" y="2320015"/>
            <a:ext cx="18242" cy="38404"/>
          </a:xfrm>
          <a:custGeom>
            <a:avLst/>
            <a:gdLst/>
            <a:ahLst/>
            <a:cxnLst/>
            <a:rect l="l" t="t" r="r" b="b"/>
            <a:pathLst>
              <a:path w="18242" h="38404">
                <a:moveTo>
                  <a:pt x="10561" y="0"/>
                </a:moveTo>
                <a:lnTo>
                  <a:pt x="0" y="3840"/>
                </a:lnTo>
                <a:lnTo>
                  <a:pt x="0" y="5760"/>
                </a:lnTo>
                <a:lnTo>
                  <a:pt x="96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34564"/>
                </a:lnTo>
                <a:lnTo>
                  <a:pt x="4800" y="35524"/>
                </a:lnTo>
                <a:lnTo>
                  <a:pt x="3840" y="36484"/>
                </a:lnTo>
                <a:lnTo>
                  <a:pt x="0" y="36484"/>
                </a:lnTo>
                <a:lnTo>
                  <a:pt x="0" y="38404"/>
                </a:lnTo>
                <a:lnTo>
                  <a:pt x="18242" y="38404"/>
                </a:lnTo>
                <a:lnTo>
                  <a:pt x="18242" y="36484"/>
                </a:lnTo>
                <a:lnTo>
                  <a:pt x="14401" y="36484"/>
                </a:lnTo>
                <a:lnTo>
                  <a:pt x="14401" y="35524"/>
                </a:lnTo>
                <a:lnTo>
                  <a:pt x="13441" y="35524"/>
                </a:lnTo>
                <a:lnTo>
                  <a:pt x="13441" y="34564"/>
                </a:lnTo>
                <a:lnTo>
                  <a:pt x="12481" y="33604"/>
                </a:lnTo>
                <a:lnTo>
                  <a:pt x="12481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1" name="object 751"/>
          <p:cNvSpPr/>
          <p:nvPr/>
        </p:nvSpPr>
        <p:spPr>
          <a:xfrm>
            <a:off x="3508933" y="2350739"/>
            <a:ext cx="3840" cy="8641"/>
          </a:xfrm>
          <a:custGeom>
            <a:avLst/>
            <a:gdLst/>
            <a:ahLst/>
            <a:cxnLst/>
            <a:rect l="l" t="t" r="r" b="b"/>
            <a:pathLst>
              <a:path w="3840" h="8641">
                <a:moveTo>
                  <a:pt x="1920" y="1920"/>
                </a:moveTo>
                <a:lnTo>
                  <a:pt x="0" y="0"/>
                </a:lnTo>
                <a:lnTo>
                  <a:pt x="1920" y="8641"/>
                </a:lnTo>
                <a:lnTo>
                  <a:pt x="3840" y="8641"/>
                </a:lnTo>
                <a:lnTo>
                  <a:pt x="2880" y="2880"/>
                </a:lnTo>
                <a:lnTo>
                  <a:pt x="192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2" name="object 752"/>
          <p:cNvSpPr/>
          <p:nvPr/>
        </p:nvSpPr>
        <p:spPr>
          <a:xfrm>
            <a:off x="3502212" y="2320015"/>
            <a:ext cx="33604" cy="39364"/>
          </a:xfrm>
          <a:custGeom>
            <a:avLst/>
            <a:gdLst/>
            <a:ahLst/>
            <a:cxnLst/>
            <a:rect l="l" t="t" r="r" b="b"/>
            <a:pathLst>
              <a:path w="33604" h="39364">
                <a:moveTo>
                  <a:pt x="33604" y="30723"/>
                </a:moveTo>
                <a:lnTo>
                  <a:pt x="32644" y="32644"/>
                </a:lnTo>
                <a:lnTo>
                  <a:pt x="30723" y="33604"/>
                </a:lnTo>
                <a:lnTo>
                  <a:pt x="27828" y="33604"/>
                </a:lnTo>
                <a:lnTo>
                  <a:pt x="27828" y="8641"/>
                </a:lnTo>
                <a:lnTo>
                  <a:pt x="26883" y="6720"/>
                </a:lnTo>
                <a:lnTo>
                  <a:pt x="26883" y="4800"/>
                </a:lnTo>
                <a:lnTo>
                  <a:pt x="25923" y="3840"/>
                </a:lnTo>
                <a:lnTo>
                  <a:pt x="24963" y="1920"/>
                </a:lnTo>
                <a:lnTo>
                  <a:pt x="23042" y="960"/>
                </a:lnTo>
                <a:lnTo>
                  <a:pt x="21122" y="0"/>
                </a:lnTo>
                <a:lnTo>
                  <a:pt x="10561" y="0"/>
                </a:lnTo>
                <a:lnTo>
                  <a:pt x="6720" y="960"/>
                </a:lnTo>
                <a:lnTo>
                  <a:pt x="4800" y="2880"/>
                </a:lnTo>
                <a:lnTo>
                  <a:pt x="1920" y="4800"/>
                </a:lnTo>
                <a:lnTo>
                  <a:pt x="960" y="6720"/>
                </a:lnTo>
                <a:lnTo>
                  <a:pt x="960" y="10561"/>
                </a:lnTo>
                <a:lnTo>
                  <a:pt x="1920" y="11521"/>
                </a:lnTo>
                <a:lnTo>
                  <a:pt x="2880" y="12481"/>
                </a:lnTo>
                <a:lnTo>
                  <a:pt x="3840" y="13441"/>
                </a:lnTo>
                <a:lnTo>
                  <a:pt x="5760" y="13441"/>
                </a:lnTo>
                <a:lnTo>
                  <a:pt x="6720" y="12481"/>
                </a:lnTo>
                <a:lnTo>
                  <a:pt x="6720" y="11521"/>
                </a:lnTo>
                <a:lnTo>
                  <a:pt x="7680" y="11521"/>
                </a:lnTo>
                <a:lnTo>
                  <a:pt x="7680" y="5760"/>
                </a:lnTo>
                <a:lnTo>
                  <a:pt x="8641" y="4800"/>
                </a:lnTo>
                <a:lnTo>
                  <a:pt x="9601" y="3840"/>
                </a:lnTo>
                <a:lnTo>
                  <a:pt x="10561" y="2880"/>
                </a:lnTo>
                <a:lnTo>
                  <a:pt x="11521" y="1920"/>
                </a:lnTo>
                <a:lnTo>
                  <a:pt x="16322" y="1920"/>
                </a:lnTo>
                <a:lnTo>
                  <a:pt x="17282" y="2880"/>
                </a:lnTo>
                <a:lnTo>
                  <a:pt x="19202" y="3840"/>
                </a:lnTo>
                <a:lnTo>
                  <a:pt x="20162" y="5760"/>
                </a:lnTo>
                <a:lnTo>
                  <a:pt x="20162" y="13441"/>
                </a:lnTo>
                <a:lnTo>
                  <a:pt x="14401" y="15361"/>
                </a:lnTo>
                <a:lnTo>
                  <a:pt x="9601" y="17282"/>
                </a:lnTo>
                <a:lnTo>
                  <a:pt x="6720" y="19202"/>
                </a:lnTo>
                <a:lnTo>
                  <a:pt x="3840" y="21122"/>
                </a:lnTo>
                <a:lnTo>
                  <a:pt x="1920" y="23042"/>
                </a:lnTo>
                <a:lnTo>
                  <a:pt x="960" y="24963"/>
                </a:lnTo>
                <a:lnTo>
                  <a:pt x="0" y="25923"/>
                </a:lnTo>
                <a:lnTo>
                  <a:pt x="0" y="32644"/>
                </a:lnTo>
                <a:lnTo>
                  <a:pt x="960" y="34564"/>
                </a:lnTo>
                <a:lnTo>
                  <a:pt x="1920" y="36484"/>
                </a:lnTo>
                <a:lnTo>
                  <a:pt x="3840" y="38404"/>
                </a:lnTo>
                <a:lnTo>
                  <a:pt x="5760" y="39364"/>
                </a:lnTo>
                <a:lnTo>
                  <a:pt x="8641" y="39364"/>
                </a:lnTo>
                <a:lnTo>
                  <a:pt x="6720" y="30723"/>
                </a:lnTo>
                <a:lnTo>
                  <a:pt x="6720" y="24002"/>
                </a:lnTo>
                <a:lnTo>
                  <a:pt x="7680" y="23042"/>
                </a:lnTo>
                <a:lnTo>
                  <a:pt x="8641" y="22082"/>
                </a:lnTo>
                <a:lnTo>
                  <a:pt x="10561" y="20162"/>
                </a:lnTo>
                <a:lnTo>
                  <a:pt x="12481" y="19202"/>
                </a:lnTo>
                <a:lnTo>
                  <a:pt x="13441" y="18242"/>
                </a:lnTo>
                <a:lnTo>
                  <a:pt x="16322" y="17282"/>
                </a:lnTo>
                <a:lnTo>
                  <a:pt x="20162" y="16322"/>
                </a:lnTo>
                <a:lnTo>
                  <a:pt x="20162" y="29763"/>
                </a:lnTo>
                <a:lnTo>
                  <a:pt x="17282" y="32644"/>
                </a:lnTo>
                <a:lnTo>
                  <a:pt x="14401" y="34564"/>
                </a:lnTo>
                <a:lnTo>
                  <a:pt x="10561" y="34564"/>
                </a:lnTo>
                <a:lnTo>
                  <a:pt x="9601" y="33604"/>
                </a:lnTo>
                <a:lnTo>
                  <a:pt x="10561" y="39364"/>
                </a:lnTo>
                <a:lnTo>
                  <a:pt x="11521" y="38404"/>
                </a:lnTo>
                <a:lnTo>
                  <a:pt x="13441" y="38404"/>
                </a:lnTo>
                <a:lnTo>
                  <a:pt x="14401" y="37444"/>
                </a:lnTo>
                <a:lnTo>
                  <a:pt x="16322" y="35524"/>
                </a:lnTo>
                <a:lnTo>
                  <a:pt x="20162" y="32644"/>
                </a:lnTo>
                <a:lnTo>
                  <a:pt x="21122" y="35524"/>
                </a:lnTo>
                <a:lnTo>
                  <a:pt x="21122" y="36484"/>
                </a:lnTo>
                <a:lnTo>
                  <a:pt x="22082" y="37444"/>
                </a:lnTo>
                <a:lnTo>
                  <a:pt x="23042" y="38404"/>
                </a:lnTo>
                <a:lnTo>
                  <a:pt x="24002" y="39364"/>
                </a:lnTo>
                <a:lnTo>
                  <a:pt x="27828" y="39364"/>
                </a:lnTo>
                <a:lnTo>
                  <a:pt x="30723" y="36484"/>
                </a:lnTo>
                <a:lnTo>
                  <a:pt x="33604" y="32644"/>
                </a:lnTo>
                <a:lnTo>
                  <a:pt x="33604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3" name="object 753"/>
          <p:cNvSpPr/>
          <p:nvPr/>
        </p:nvSpPr>
        <p:spPr>
          <a:xfrm>
            <a:off x="3538697" y="2299853"/>
            <a:ext cx="19187" cy="58567"/>
          </a:xfrm>
          <a:custGeom>
            <a:avLst/>
            <a:gdLst/>
            <a:ahLst/>
            <a:cxnLst/>
            <a:rect l="l" t="t" r="r" b="b"/>
            <a:pathLst>
              <a:path w="19187" h="58567">
                <a:moveTo>
                  <a:pt x="11521" y="0"/>
                </a:moveTo>
                <a:lnTo>
                  <a:pt x="0" y="4815"/>
                </a:lnTo>
                <a:lnTo>
                  <a:pt x="960" y="5760"/>
                </a:lnTo>
                <a:lnTo>
                  <a:pt x="4800" y="5760"/>
                </a:lnTo>
                <a:lnTo>
                  <a:pt x="5745" y="6720"/>
                </a:lnTo>
                <a:lnTo>
                  <a:pt x="5745" y="7680"/>
                </a:lnTo>
                <a:lnTo>
                  <a:pt x="6705" y="8656"/>
                </a:lnTo>
                <a:lnTo>
                  <a:pt x="6705" y="53766"/>
                </a:lnTo>
                <a:lnTo>
                  <a:pt x="5745" y="54726"/>
                </a:lnTo>
                <a:lnTo>
                  <a:pt x="5745" y="55686"/>
                </a:lnTo>
                <a:lnTo>
                  <a:pt x="4800" y="55686"/>
                </a:lnTo>
                <a:lnTo>
                  <a:pt x="4800" y="56647"/>
                </a:lnTo>
                <a:lnTo>
                  <a:pt x="960" y="56647"/>
                </a:lnTo>
                <a:lnTo>
                  <a:pt x="960" y="58567"/>
                </a:lnTo>
                <a:lnTo>
                  <a:pt x="19187" y="58567"/>
                </a:lnTo>
                <a:lnTo>
                  <a:pt x="19187" y="56647"/>
                </a:lnTo>
                <a:lnTo>
                  <a:pt x="15346" y="56647"/>
                </a:lnTo>
                <a:lnTo>
                  <a:pt x="14386" y="55686"/>
                </a:lnTo>
                <a:lnTo>
                  <a:pt x="13426" y="54726"/>
                </a:lnTo>
                <a:lnTo>
                  <a:pt x="13426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4" name="object 754"/>
          <p:cNvSpPr/>
          <p:nvPr/>
        </p:nvSpPr>
        <p:spPr>
          <a:xfrm>
            <a:off x="3580927" y="2301788"/>
            <a:ext cx="58552" cy="56631"/>
          </a:xfrm>
          <a:custGeom>
            <a:avLst/>
            <a:gdLst/>
            <a:ahLst/>
            <a:cxnLst/>
            <a:rect l="l" t="t" r="r" b="b"/>
            <a:pathLst>
              <a:path w="58552" h="56631">
                <a:moveTo>
                  <a:pt x="7680" y="48950"/>
                </a:moveTo>
                <a:lnTo>
                  <a:pt x="5760" y="51831"/>
                </a:lnTo>
                <a:lnTo>
                  <a:pt x="4800" y="53751"/>
                </a:lnTo>
                <a:lnTo>
                  <a:pt x="3840" y="53751"/>
                </a:lnTo>
                <a:lnTo>
                  <a:pt x="1920" y="54711"/>
                </a:lnTo>
                <a:lnTo>
                  <a:pt x="0" y="54711"/>
                </a:lnTo>
                <a:lnTo>
                  <a:pt x="0" y="56631"/>
                </a:lnTo>
                <a:lnTo>
                  <a:pt x="17282" y="56631"/>
                </a:lnTo>
                <a:lnTo>
                  <a:pt x="17282" y="54711"/>
                </a:lnTo>
                <a:lnTo>
                  <a:pt x="13441" y="54711"/>
                </a:lnTo>
                <a:lnTo>
                  <a:pt x="12481" y="53751"/>
                </a:lnTo>
                <a:lnTo>
                  <a:pt x="11521" y="52791"/>
                </a:lnTo>
                <a:lnTo>
                  <a:pt x="10561" y="51831"/>
                </a:lnTo>
                <a:lnTo>
                  <a:pt x="10561" y="50871"/>
                </a:lnTo>
                <a:lnTo>
                  <a:pt x="11521" y="48950"/>
                </a:lnTo>
                <a:lnTo>
                  <a:pt x="12481" y="47030"/>
                </a:lnTo>
                <a:lnTo>
                  <a:pt x="16322" y="37429"/>
                </a:lnTo>
                <a:lnTo>
                  <a:pt x="37444" y="37429"/>
                </a:lnTo>
                <a:lnTo>
                  <a:pt x="36484" y="34549"/>
                </a:lnTo>
                <a:lnTo>
                  <a:pt x="17282" y="34549"/>
                </a:lnTo>
                <a:lnTo>
                  <a:pt x="26883" y="12466"/>
                </a:lnTo>
                <a:lnTo>
                  <a:pt x="28803" y="0"/>
                </a:lnTo>
                <a:lnTo>
                  <a:pt x="8641" y="45110"/>
                </a:lnTo>
                <a:lnTo>
                  <a:pt x="7680" y="48950"/>
                </a:lnTo>
                <a:close/>
              </a:path>
              <a:path w="58552" h="56631">
                <a:moveTo>
                  <a:pt x="58552" y="56631"/>
                </a:moveTo>
                <a:lnTo>
                  <a:pt x="58552" y="54711"/>
                </a:lnTo>
                <a:lnTo>
                  <a:pt x="56647" y="54711"/>
                </a:lnTo>
                <a:lnTo>
                  <a:pt x="54711" y="53751"/>
                </a:lnTo>
                <a:lnTo>
                  <a:pt x="53751" y="52791"/>
                </a:lnTo>
                <a:lnTo>
                  <a:pt x="52806" y="51831"/>
                </a:lnTo>
                <a:lnTo>
                  <a:pt x="50871" y="49910"/>
                </a:lnTo>
                <a:lnTo>
                  <a:pt x="49926" y="46070"/>
                </a:lnTo>
                <a:lnTo>
                  <a:pt x="29763" y="0"/>
                </a:lnTo>
                <a:lnTo>
                  <a:pt x="28803" y="0"/>
                </a:lnTo>
                <a:lnTo>
                  <a:pt x="26883" y="12466"/>
                </a:lnTo>
                <a:lnTo>
                  <a:pt x="36484" y="34549"/>
                </a:lnTo>
                <a:lnTo>
                  <a:pt x="37444" y="37429"/>
                </a:lnTo>
                <a:lnTo>
                  <a:pt x="41285" y="46070"/>
                </a:lnTo>
                <a:lnTo>
                  <a:pt x="42245" y="48950"/>
                </a:lnTo>
                <a:lnTo>
                  <a:pt x="43205" y="49910"/>
                </a:lnTo>
                <a:lnTo>
                  <a:pt x="43205" y="52791"/>
                </a:lnTo>
                <a:lnTo>
                  <a:pt x="42245" y="52791"/>
                </a:lnTo>
                <a:lnTo>
                  <a:pt x="41285" y="53751"/>
                </a:lnTo>
                <a:lnTo>
                  <a:pt x="40325" y="54711"/>
                </a:lnTo>
                <a:lnTo>
                  <a:pt x="37444" y="54711"/>
                </a:lnTo>
                <a:lnTo>
                  <a:pt x="37444" y="56631"/>
                </a:lnTo>
                <a:lnTo>
                  <a:pt x="58552" y="566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5" name="object 755"/>
          <p:cNvSpPr/>
          <p:nvPr/>
        </p:nvSpPr>
        <p:spPr>
          <a:xfrm>
            <a:off x="3644295" y="2320015"/>
            <a:ext cx="25907" cy="39364"/>
          </a:xfrm>
          <a:custGeom>
            <a:avLst/>
            <a:gdLst/>
            <a:ahLst/>
            <a:cxnLst/>
            <a:rect l="l" t="t" r="r" b="b"/>
            <a:pathLst>
              <a:path w="25907" h="39364">
                <a:moveTo>
                  <a:pt x="19187" y="34564"/>
                </a:moveTo>
                <a:lnTo>
                  <a:pt x="18227" y="35524"/>
                </a:lnTo>
                <a:lnTo>
                  <a:pt x="16306" y="36484"/>
                </a:lnTo>
                <a:lnTo>
                  <a:pt x="15346" y="37444"/>
                </a:lnTo>
                <a:lnTo>
                  <a:pt x="10546" y="37444"/>
                </a:lnTo>
                <a:lnTo>
                  <a:pt x="7665" y="35524"/>
                </a:lnTo>
                <a:lnTo>
                  <a:pt x="5745" y="33604"/>
                </a:lnTo>
                <a:lnTo>
                  <a:pt x="3840" y="31683"/>
                </a:lnTo>
                <a:lnTo>
                  <a:pt x="1904" y="28803"/>
                </a:lnTo>
                <a:lnTo>
                  <a:pt x="1904" y="24963"/>
                </a:lnTo>
                <a:lnTo>
                  <a:pt x="0" y="24963"/>
                </a:lnTo>
                <a:lnTo>
                  <a:pt x="0" y="38404"/>
                </a:lnTo>
                <a:lnTo>
                  <a:pt x="1904" y="38404"/>
                </a:lnTo>
                <a:lnTo>
                  <a:pt x="2865" y="37444"/>
                </a:lnTo>
                <a:lnTo>
                  <a:pt x="4785" y="37444"/>
                </a:lnTo>
                <a:lnTo>
                  <a:pt x="4785" y="38404"/>
                </a:lnTo>
                <a:lnTo>
                  <a:pt x="8625" y="39364"/>
                </a:lnTo>
                <a:lnTo>
                  <a:pt x="16306" y="39364"/>
                </a:lnTo>
                <a:lnTo>
                  <a:pt x="19187" y="38404"/>
                </a:lnTo>
                <a:lnTo>
                  <a:pt x="22067" y="36484"/>
                </a:lnTo>
                <a:lnTo>
                  <a:pt x="23987" y="34564"/>
                </a:lnTo>
                <a:lnTo>
                  <a:pt x="25907" y="31683"/>
                </a:lnTo>
                <a:lnTo>
                  <a:pt x="25907" y="24002"/>
                </a:lnTo>
                <a:lnTo>
                  <a:pt x="23027" y="20162"/>
                </a:lnTo>
                <a:lnTo>
                  <a:pt x="17266" y="17282"/>
                </a:lnTo>
                <a:lnTo>
                  <a:pt x="11506" y="14401"/>
                </a:lnTo>
                <a:lnTo>
                  <a:pt x="8625" y="13441"/>
                </a:lnTo>
                <a:lnTo>
                  <a:pt x="6705" y="11521"/>
                </a:lnTo>
                <a:lnTo>
                  <a:pt x="5745" y="10561"/>
                </a:lnTo>
                <a:lnTo>
                  <a:pt x="5745" y="9601"/>
                </a:lnTo>
                <a:lnTo>
                  <a:pt x="4785" y="8641"/>
                </a:lnTo>
                <a:lnTo>
                  <a:pt x="4785" y="5760"/>
                </a:lnTo>
                <a:lnTo>
                  <a:pt x="5745" y="4800"/>
                </a:lnTo>
                <a:lnTo>
                  <a:pt x="6705" y="3840"/>
                </a:lnTo>
                <a:lnTo>
                  <a:pt x="7665" y="2880"/>
                </a:lnTo>
                <a:lnTo>
                  <a:pt x="9585" y="1920"/>
                </a:lnTo>
                <a:lnTo>
                  <a:pt x="13426" y="1920"/>
                </a:lnTo>
                <a:lnTo>
                  <a:pt x="16306" y="2880"/>
                </a:lnTo>
                <a:lnTo>
                  <a:pt x="17266" y="3840"/>
                </a:lnTo>
                <a:lnTo>
                  <a:pt x="19187" y="5760"/>
                </a:lnTo>
                <a:lnTo>
                  <a:pt x="20147" y="8641"/>
                </a:lnTo>
                <a:lnTo>
                  <a:pt x="21107" y="12481"/>
                </a:lnTo>
                <a:lnTo>
                  <a:pt x="23027" y="12481"/>
                </a:lnTo>
                <a:lnTo>
                  <a:pt x="23027" y="0"/>
                </a:lnTo>
                <a:lnTo>
                  <a:pt x="21107" y="0"/>
                </a:lnTo>
                <a:lnTo>
                  <a:pt x="21107" y="960"/>
                </a:lnTo>
                <a:lnTo>
                  <a:pt x="17266" y="960"/>
                </a:lnTo>
                <a:lnTo>
                  <a:pt x="14386" y="0"/>
                </a:lnTo>
                <a:lnTo>
                  <a:pt x="7665" y="0"/>
                </a:lnTo>
                <a:lnTo>
                  <a:pt x="5745" y="960"/>
                </a:lnTo>
                <a:lnTo>
                  <a:pt x="2865" y="2880"/>
                </a:lnTo>
                <a:lnTo>
                  <a:pt x="944" y="4800"/>
                </a:lnTo>
                <a:lnTo>
                  <a:pt x="0" y="7680"/>
                </a:lnTo>
                <a:lnTo>
                  <a:pt x="0" y="12481"/>
                </a:lnTo>
                <a:lnTo>
                  <a:pt x="944" y="14401"/>
                </a:lnTo>
                <a:lnTo>
                  <a:pt x="1904" y="16322"/>
                </a:lnTo>
                <a:lnTo>
                  <a:pt x="2865" y="18242"/>
                </a:lnTo>
                <a:lnTo>
                  <a:pt x="5745" y="20162"/>
                </a:lnTo>
                <a:lnTo>
                  <a:pt x="9585" y="22082"/>
                </a:lnTo>
                <a:lnTo>
                  <a:pt x="13426" y="24002"/>
                </a:lnTo>
                <a:lnTo>
                  <a:pt x="16306" y="24963"/>
                </a:lnTo>
                <a:lnTo>
                  <a:pt x="17266" y="26883"/>
                </a:lnTo>
                <a:lnTo>
                  <a:pt x="19187" y="27843"/>
                </a:lnTo>
                <a:lnTo>
                  <a:pt x="19187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6" name="object 756"/>
          <p:cNvSpPr/>
          <p:nvPr/>
        </p:nvSpPr>
        <p:spPr>
          <a:xfrm>
            <a:off x="3676924" y="2320015"/>
            <a:ext cx="25923" cy="39364"/>
          </a:xfrm>
          <a:custGeom>
            <a:avLst/>
            <a:gdLst/>
            <a:ahLst/>
            <a:cxnLst/>
            <a:rect l="l" t="t" r="r" b="b"/>
            <a:pathLst>
              <a:path w="25923" h="39364">
                <a:moveTo>
                  <a:pt x="14401" y="1920"/>
                </a:moveTo>
                <a:lnTo>
                  <a:pt x="16322" y="2880"/>
                </a:lnTo>
                <a:lnTo>
                  <a:pt x="17282" y="3840"/>
                </a:lnTo>
                <a:lnTo>
                  <a:pt x="19202" y="5760"/>
                </a:lnTo>
                <a:lnTo>
                  <a:pt x="21122" y="8641"/>
                </a:lnTo>
                <a:lnTo>
                  <a:pt x="22082" y="12481"/>
                </a:lnTo>
                <a:lnTo>
                  <a:pt x="23042" y="12481"/>
                </a:lnTo>
                <a:lnTo>
                  <a:pt x="23042" y="0"/>
                </a:lnTo>
                <a:lnTo>
                  <a:pt x="21122" y="0"/>
                </a:lnTo>
                <a:lnTo>
                  <a:pt x="21122" y="960"/>
                </a:lnTo>
                <a:lnTo>
                  <a:pt x="17282" y="960"/>
                </a:lnTo>
                <a:lnTo>
                  <a:pt x="15361" y="0"/>
                </a:lnTo>
                <a:lnTo>
                  <a:pt x="8641" y="0"/>
                </a:lnTo>
                <a:lnTo>
                  <a:pt x="5760" y="960"/>
                </a:lnTo>
                <a:lnTo>
                  <a:pt x="384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2481"/>
                </a:lnTo>
                <a:lnTo>
                  <a:pt x="960" y="14401"/>
                </a:lnTo>
                <a:lnTo>
                  <a:pt x="1920" y="16322"/>
                </a:lnTo>
                <a:lnTo>
                  <a:pt x="2880" y="18242"/>
                </a:lnTo>
                <a:lnTo>
                  <a:pt x="5760" y="20162"/>
                </a:lnTo>
                <a:lnTo>
                  <a:pt x="9601" y="22082"/>
                </a:lnTo>
                <a:lnTo>
                  <a:pt x="13441" y="24002"/>
                </a:lnTo>
                <a:lnTo>
                  <a:pt x="16322" y="24963"/>
                </a:lnTo>
                <a:lnTo>
                  <a:pt x="18242" y="26883"/>
                </a:lnTo>
                <a:lnTo>
                  <a:pt x="19202" y="27843"/>
                </a:lnTo>
                <a:lnTo>
                  <a:pt x="20162" y="29763"/>
                </a:lnTo>
                <a:lnTo>
                  <a:pt x="20162" y="32644"/>
                </a:lnTo>
                <a:lnTo>
                  <a:pt x="19202" y="34564"/>
                </a:lnTo>
                <a:lnTo>
                  <a:pt x="18242" y="35524"/>
                </a:lnTo>
                <a:lnTo>
                  <a:pt x="17282" y="36484"/>
                </a:lnTo>
                <a:lnTo>
                  <a:pt x="15361" y="37444"/>
                </a:lnTo>
                <a:lnTo>
                  <a:pt x="10561" y="37444"/>
                </a:lnTo>
                <a:lnTo>
                  <a:pt x="8641" y="35524"/>
                </a:lnTo>
                <a:lnTo>
                  <a:pt x="5760" y="33604"/>
                </a:lnTo>
                <a:lnTo>
                  <a:pt x="3840" y="31683"/>
                </a:lnTo>
                <a:lnTo>
                  <a:pt x="2880" y="28803"/>
                </a:lnTo>
                <a:lnTo>
                  <a:pt x="1920" y="24963"/>
                </a:lnTo>
                <a:lnTo>
                  <a:pt x="0" y="24963"/>
                </a:lnTo>
                <a:lnTo>
                  <a:pt x="0" y="38404"/>
                </a:lnTo>
                <a:lnTo>
                  <a:pt x="1920" y="38404"/>
                </a:lnTo>
                <a:lnTo>
                  <a:pt x="2880" y="37444"/>
                </a:lnTo>
                <a:lnTo>
                  <a:pt x="4800" y="37444"/>
                </a:lnTo>
                <a:lnTo>
                  <a:pt x="5760" y="38404"/>
                </a:lnTo>
                <a:lnTo>
                  <a:pt x="8641" y="39364"/>
                </a:lnTo>
                <a:lnTo>
                  <a:pt x="16322" y="39364"/>
                </a:lnTo>
                <a:lnTo>
                  <a:pt x="19202" y="38404"/>
                </a:lnTo>
                <a:lnTo>
                  <a:pt x="22082" y="36484"/>
                </a:lnTo>
                <a:lnTo>
                  <a:pt x="24963" y="34564"/>
                </a:lnTo>
                <a:lnTo>
                  <a:pt x="25923" y="31683"/>
                </a:lnTo>
                <a:lnTo>
                  <a:pt x="25923" y="24002"/>
                </a:lnTo>
                <a:lnTo>
                  <a:pt x="23042" y="20162"/>
                </a:lnTo>
                <a:lnTo>
                  <a:pt x="17282" y="17282"/>
                </a:lnTo>
                <a:lnTo>
                  <a:pt x="11521" y="14401"/>
                </a:lnTo>
                <a:lnTo>
                  <a:pt x="8641" y="13441"/>
                </a:lnTo>
                <a:lnTo>
                  <a:pt x="7680" y="11521"/>
                </a:lnTo>
                <a:lnTo>
                  <a:pt x="6720" y="10561"/>
                </a:lnTo>
                <a:lnTo>
                  <a:pt x="5760" y="9601"/>
                </a:lnTo>
                <a:lnTo>
                  <a:pt x="4800" y="8641"/>
                </a:lnTo>
                <a:lnTo>
                  <a:pt x="4800" y="5760"/>
                </a:lnTo>
                <a:lnTo>
                  <a:pt x="5760" y="4800"/>
                </a:lnTo>
                <a:lnTo>
                  <a:pt x="6720" y="3840"/>
                </a:lnTo>
                <a:lnTo>
                  <a:pt x="7680" y="2880"/>
                </a:lnTo>
                <a:lnTo>
                  <a:pt x="9601" y="1920"/>
                </a:lnTo>
                <a:lnTo>
                  <a:pt x="14401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7" name="object 757"/>
          <p:cNvSpPr/>
          <p:nvPr/>
        </p:nvSpPr>
        <p:spPr>
          <a:xfrm>
            <a:off x="3714368" y="2299853"/>
            <a:ext cx="7680" cy="8656"/>
          </a:xfrm>
          <a:custGeom>
            <a:avLst/>
            <a:gdLst/>
            <a:ahLst/>
            <a:cxnLst/>
            <a:rect l="l" t="t" r="r" b="b"/>
            <a:pathLst>
              <a:path w="7680" h="8656">
                <a:moveTo>
                  <a:pt x="960" y="7680"/>
                </a:moveTo>
                <a:lnTo>
                  <a:pt x="1920" y="7680"/>
                </a:lnTo>
                <a:lnTo>
                  <a:pt x="2880" y="8656"/>
                </a:lnTo>
                <a:lnTo>
                  <a:pt x="4800" y="8656"/>
                </a:lnTo>
                <a:lnTo>
                  <a:pt x="5760" y="7680"/>
                </a:lnTo>
                <a:lnTo>
                  <a:pt x="6720" y="7680"/>
                </a:lnTo>
                <a:lnTo>
                  <a:pt x="7680" y="6720"/>
                </a:lnTo>
                <a:lnTo>
                  <a:pt x="7680" y="1935"/>
                </a:lnTo>
                <a:lnTo>
                  <a:pt x="6720" y="975"/>
                </a:lnTo>
                <a:lnTo>
                  <a:pt x="5760" y="975"/>
                </a:lnTo>
                <a:lnTo>
                  <a:pt x="4800" y="0"/>
                </a:lnTo>
                <a:lnTo>
                  <a:pt x="2880" y="0"/>
                </a:lnTo>
                <a:lnTo>
                  <a:pt x="1920" y="975"/>
                </a:lnTo>
                <a:lnTo>
                  <a:pt x="960" y="975"/>
                </a:lnTo>
                <a:lnTo>
                  <a:pt x="0" y="1935"/>
                </a:lnTo>
                <a:lnTo>
                  <a:pt x="0" y="6720"/>
                </a:lnTo>
                <a:lnTo>
                  <a:pt x="9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8" name="object 758"/>
          <p:cNvSpPr/>
          <p:nvPr/>
        </p:nvSpPr>
        <p:spPr>
          <a:xfrm>
            <a:off x="3708608" y="2320015"/>
            <a:ext cx="18242" cy="38404"/>
          </a:xfrm>
          <a:custGeom>
            <a:avLst/>
            <a:gdLst/>
            <a:ahLst/>
            <a:cxnLst/>
            <a:rect l="l" t="t" r="r" b="b"/>
            <a:pathLst>
              <a:path w="18242" h="38404">
                <a:moveTo>
                  <a:pt x="18242" y="38404"/>
                </a:moveTo>
                <a:lnTo>
                  <a:pt x="18242" y="36484"/>
                </a:lnTo>
                <a:lnTo>
                  <a:pt x="15361" y="36484"/>
                </a:lnTo>
                <a:lnTo>
                  <a:pt x="14401" y="35524"/>
                </a:lnTo>
                <a:lnTo>
                  <a:pt x="13441" y="35524"/>
                </a:lnTo>
                <a:lnTo>
                  <a:pt x="13441" y="33604"/>
                </a:lnTo>
                <a:lnTo>
                  <a:pt x="12481" y="31683"/>
                </a:lnTo>
                <a:lnTo>
                  <a:pt x="12481" y="0"/>
                </a:lnTo>
                <a:lnTo>
                  <a:pt x="11521" y="0"/>
                </a:lnTo>
                <a:lnTo>
                  <a:pt x="0" y="3840"/>
                </a:lnTo>
                <a:lnTo>
                  <a:pt x="0" y="5760"/>
                </a:lnTo>
                <a:lnTo>
                  <a:pt x="1920" y="480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34564"/>
                </a:lnTo>
                <a:lnTo>
                  <a:pt x="4800" y="35524"/>
                </a:lnTo>
                <a:lnTo>
                  <a:pt x="3840" y="36484"/>
                </a:lnTo>
                <a:lnTo>
                  <a:pt x="0" y="36484"/>
                </a:lnTo>
                <a:lnTo>
                  <a:pt x="0" y="38404"/>
                </a:lnTo>
                <a:lnTo>
                  <a:pt x="18242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9" name="object 759"/>
          <p:cNvSpPr/>
          <p:nvPr/>
        </p:nvSpPr>
        <p:spPr>
          <a:xfrm>
            <a:off x="3733556" y="2320015"/>
            <a:ext cx="24963" cy="39364"/>
          </a:xfrm>
          <a:custGeom>
            <a:avLst/>
            <a:gdLst/>
            <a:ahLst/>
            <a:cxnLst/>
            <a:rect l="l" t="t" r="r" b="b"/>
            <a:pathLst>
              <a:path w="24963" h="39364">
                <a:moveTo>
                  <a:pt x="975" y="38404"/>
                </a:moveTo>
                <a:lnTo>
                  <a:pt x="1935" y="37444"/>
                </a:lnTo>
                <a:lnTo>
                  <a:pt x="3840" y="37444"/>
                </a:lnTo>
                <a:lnTo>
                  <a:pt x="4815" y="38404"/>
                </a:lnTo>
                <a:lnTo>
                  <a:pt x="7680" y="39364"/>
                </a:lnTo>
                <a:lnTo>
                  <a:pt x="15361" y="39364"/>
                </a:lnTo>
                <a:lnTo>
                  <a:pt x="19202" y="38404"/>
                </a:lnTo>
                <a:lnTo>
                  <a:pt x="21122" y="36484"/>
                </a:lnTo>
                <a:lnTo>
                  <a:pt x="24003" y="34564"/>
                </a:lnTo>
                <a:lnTo>
                  <a:pt x="24963" y="31683"/>
                </a:lnTo>
                <a:lnTo>
                  <a:pt x="24963" y="24002"/>
                </a:lnTo>
                <a:lnTo>
                  <a:pt x="22082" y="20162"/>
                </a:lnTo>
                <a:lnTo>
                  <a:pt x="17282" y="17282"/>
                </a:lnTo>
                <a:lnTo>
                  <a:pt x="10561" y="14401"/>
                </a:lnTo>
                <a:lnTo>
                  <a:pt x="8656" y="13441"/>
                </a:lnTo>
                <a:lnTo>
                  <a:pt x="6720" y="11521"/>
                </a:lnTo>
                <a:lnTo>
                  <a:pt x="5775" y="10561"/>
                </a:lnTo>
                <a:lnTo>
                  <a:pt x="4815" y="9601"/>
                </a:lnTo>
                <a:lnTo>
                  <a:pt x="4815" y="4800"/>
                </a:lnTo>
                <a:lnTo>
                  <a:pt x="5775" y="3840"/>
                </a:lnTo>
                <a:lnTo>
                  <a:pt x="7680" y="2880"/>
                </a:lnTo>
                <a:lnTo>
                  <a:pt x="8656" y="1920"/>
                </a:lnTo>
                <a:lnTo>
                  <a:pt x="13441" y="1920"/>
                </a:lnTo>
                <a:lnTo>
                  <a:pt x="15361" y="2880"/>
                </a:lnTo>
                <a:lnTo>
                  <a:pt x="17282" y="3840"/>
                </a:lnTo>
                <a:lnTo>
                  <a:pt x="18242" y="5760"/>
                </a:lnTo>
                <a:lnTo>
                  <a:pt x="20162" y="8641"/>
                </a:lnTo>
                <a:lnTo>
                  <a:pt x="21122" y="12481"/>
                </a:lnTo>
                <a:lnTo>
                  <a:pt x="22082" y="12481"/>
                </a:lnTo>
                <a:lnTo>
                  <a:pt x="22082" y="0"/>
                </a:lnTo>
                <a:lnTo>
                  <a:pt x="21122" y="0"/>
                </a:lnTo>
                <a:lnTo>
                  <a:pt x="20162" y="960"/>
                </a:lnTo>
                <a:lnTo>
                  <a:pt x="16322" y="960"/>
                </a:lnTo>
                <a:lnTo>
                  <a:pt x="14401" y="0"/>
                </a:lnTo>
                <a:lnTo>
                  <a:pt x="7680" y="0"/>
                </a:lnTo>
                <a:lnTo>
                  <a:pt x="4815" y="960"/>
                </a:lnTo>
                <a:lnTo>
                  <a:pt x="2880" y="2880"/>
                </a:lnTo>
                <a:lnTo>
                  <a:pt x="975" y="4800"/>
                </a:lnTo>
                <a:lnTo>
                  <a:pt x="0" y="7680"/>
                </a:lnTo>
                <a:lnTo>
                  <a:pt x="0" y="14401"/>
                </a:lnTo>
                <a:lnTo>
                  <a:pt x="975" y="16322"/>
                </a:lnTo>
                <a:lnTo>
                  <a:pt x="2880" y="18242"/>
                </a:lnTo>
                <a:lnTo>
                  <a:pt x="4815" y="20162"/>
                </a:lnTo>
                <a:lnTo>
                  <a:pt x="9601" y="22082"/>
                </a:lnTo>
                <a:lnTo>
                  <a:pt x="13441" y="24002"/>
                </a:lnTo>
                <a:lnTo>
                  <a:pt x="15361" y="24963"/>
                </a:lnTo>
                <a:lnTo>
                  <a:pt x="17282" y="26883"/>
                </a:lnTo>
                <a:lnTo>
                  <a:pt x="18242" y="27843"/>
                </a:lnTo>
                <a:lnTo>
                  <a:pt x="19202" y="29763"/>
                </a:lnTo>
                <a:lnTo>
                  <a:pt x="19202" y="32644"/>
                </a:lnTo>
                <a:lnTo>
                  <a:pt x="18242" y="34564"/>
                </a:lnTo>
                <a:lnTo>
                  <a:pt x="17282" y="35524"/>
                </a:lnTo>
                <a:lnTo>
                  <a:pt x="16322" y="36484"/>
                </a:lnTo>
                <a:lnTo>
                  <a:pt x="14401" y="37444"/>
                </a:lnTo>
                <a:lnTo>
                  <a:pt x="9601" y="37444"/>
                </a:lnTo>
                <a:lnTo>
                  <a:pt x="7680" y="35524"/>
                </a:lnTo>
                <a:lnTo>
                  <a:pt x="5775" y="33604"/>
                </a:lnTo>
                <a:lnTo>
                  <a:pt x="2880" y="31683"/>
                </a:lnTo>
                <a:lnTo>
                  <a:pt x="1935" y="28803"/>
                </a:lnTo>
                <a:lnTo>
                  <a:pt x="975" y="24963"/>
                </a:lnTo>
                <a:lnTo>
                  <a:pt x="0" y="24963"/>
                </a:lnTo>
                <a:lnTo>
                  <a:pt x="0" y="38404"/>
                </a:lnTo>
                <a:lnTo>
                  <a:pt x="975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0" name="object 760"/>
          <p:cNvSpPr/>
          <p:nvPr/>
        </p:nvSpPr>
        <p:spPr>
          <a:xfrm>
            <a:off x="3762359" y="2308509"/>
            <a:ext cx="23042" cy="49911"/>
          </a:xfrm>
          <a:custGeom>
            <a:avLst/>
            <a:gdLst/>
            <a:ahLst/>
            <a:cxnLst/>
            <a:rect l="l" t="t" r="r" b="b"/>
            <a:pathLst>
              <a:path w="23042" h="49911">
                <a:moveTo>
                  <a:pt x="14401" y="44150"/>
                </a:moveTo>
                <a:lnTo>
                  <a:pt x="13441" y="43190"/>
                </a:lnTo>
                <a:lnTo>
                  <a:pt x="13441" y="15346"/>
                </a:lnTo>
                <a:lnTo>
                  <a:pt x="22082" y="15346"/>
                </a:lnTo>
                <a:lnTo>
                  <a:pt x="22082" y="12466"/>
                </a:lnTo>
                <a:lnTo>
                  <a:pt x="13441" y="12466"/>
                </a:lnTo>
                <a:lnTo>
                  <a:pt x="13441" y="0"/>
                </a:lnTo>
                <a:lnTo>
                  <a:pt x="11521" y="0"/>
                </a:lnTo>
                <a:lnTo>
                  <a:pt x="10561" y="2865"/>
                </a:lnTo>
                <a:lnTo>
                  <a:pt x="9601" y="4785"/>
                </a:lnTo>
                <a:lnTo>
                  <a:pt x="9601" y="5745"/>
                </a:lnTo>
                <a:lnTo>
                  <a:pt x="7680" y="7665"/>
                </a:lnTo>
                <a:lnTo>
                  <a:pt x="6720" y="9585"/>
                </a:lnTo>
                <a:lnTo>
                  <a:pt x="4800" y="10561"/>
                </a:lnTo>
                <a:lnTo>
                  <a:pt x="2880" y="12466"/>
                </a:lnTo>
                <a:lnTo>
                  <a:pt x="1920" y="13426"/>
                </a:lnTo>
                <a:lnTo>
                  <a:pt x="0" y="13426"/>
                </a:lnTo>
                <a:lnTo>
                  <a:pt x="0" y="15346"/>
                </a:lnTo>
                <a:lnTo>
                  <a:pt x="6720" y="15346"/>
                </a:lnTo>
                <a:lnTo>
                  <a:pt x="6720" y="46070"/>
                </a:lnTo>
                <a:lnTo>
                  <a:pt x="7680" y="47990"/>
                </a:lnTo>
                <a:lnTo>
                  <a:pt x="8641" y="48950"/>
                </a:lnTo>
                <a:lnTo>
                  <a:pt x="9601" y="48950"/>
                </a:lnTo>
                <a:lnTo>
                  <a:pt x="10561" y="49911"/>
                </a:lnTo>
                <a:lnTo>
                  <a:pt x="17282" y="49911"/>
                </a:lnTo>
                <a:lnTo>
                  <a:pt x="19202" y="47990"/>
                </a:lnTo>
                <a:lnTo>
                  <a:pt x="21122" y="47030"/>
                </a:lnTo>
                <a:lnTo>
                  <a:pt x="22082" y="45110"/>
                </a:lnTo>
                <a:lnTo>
                  <a:pt x="23042" y="42230"/>
                </a:lnTo>
                <a:lnTo>
                  <a:pt x="21122" y="42230"/>
                </a:lnTo>
                <a:lnTo>
                  <a:pt x="21122" y="43190"/>
                </a:lnTo>
                <a:lnTo>
                  <a:pt x="20162" y="44150"/>
                </a:lnTo>
                <a:lnTo>
                  <a:pt x="19202" y="45110"/>
                </a:lnTo>
                <a:lnTo>
                  <a:pt x="18242" y="45110"/>
                </a:lnTo>
                <a:lnTo>
                  <a:pt x="17282" y="46070"/>
                </a:lnTo>
                <a:lnTo>
                  <a:pt x="15361" y="46070"/>
                </a:lnTo>
                <a:lnTo>
                  <a:pt x="14401" y="45110"/>
                </a:lnTo>
                <a:lnTo>
                  <a:pt x="14401" y="441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1" name="object 761"/>
          <p:cNvSpPr/>
          <p:nvPr/>
        </p:nvSpPr>
        <p:spPr>
          <a:xfrm>
            <a:off x="3787322" y="2337297"/>
            <a:ext cx="9601" cy="27843"/>
          </a:xfrm>
          <a:custGeom>
            <a:avLst/>
            <a:gdLst/>
            <a:ahLst/>
            <a:cxnLst/>
            <a:rect l="l" t="t" r="r" b="b"/>
            <a:pathLst>
              <a:path w="9601" h="27843">
                <a:moveTo>
                  <a:pt x="6720" y="10561"/>
                </a:moveTo>
                <a:lnTo>
                  <a:pt x="6720" y="8641"/>
                </a:lnTo>
                <a:lnTo>
                  <a:pt x="7680" y="6720"/>
                </a:lnTo>
                <a:lnTo>
                  <a:pt x="8641" y="5760"/>
                </a:lnTo>
                <a:lnTo>
                  <a:pt x="9601" y="0"/>
                </a:lnTo>
                <a:lnTo>
                  <a:pt x="6720" y="1920"/>
                </a:lnTo>
                <a:lnTo>
                  <a:pt x="6720" y="10561"/>
                </a:lnTo>
                <a:close/>
              </a:path>
              <a:path w="9601" h="27843">
                <a:moveTo>
                  <a:pt x="27843" y="-10561"/>
                </a:moveTo>
                <a:lnTo>
                  <a:pt x="26883" y="-12481"/>
                </a:lnTo>
                <a:lnTo>
                  <a:pt x="25923" y="-13441"/>
                </a:lnTo>
                <a:lnTo>
                  <a:pt x="24963" y="-15361"/>
                </a:lnTo>
                <a:lnTo>
                  <a:pt x="23042" y="-16322"/>
                </a:lnTo>
                <a:lnTo>
                  <a:pt x="21122" y="-17282"/>
                </a:lnTo>
                <a:lnTo>
                  <a:pt x="10561" y="-17282"/>
                </a:lnTo>
                <a:lnTo>
                  <a:pt x="7680" y="-16322"/>
                </a:lnTo>
                <a:lnTo>
                  <a:pt x="4800" y="-14401"/>
                </a:lnTo>
                <a:lnTo>
                  <a:pt x="2880" y="-12481"/>
                </a:lnTo>
                <a:lnTo>
                  <a:pt x="1920" y="-10561"/>
                </a:lnTo>
                <a:lnTo>
                  <a:pt x="1920" y="-5760"/>
                </a:lnTo>
                <a:lnTo>
                  <a:pt x="2880" y="-5760"/>
                </a:lnTo>
                <a:lnTo>
                  <a:pt x="2880" y="-4800"/>
                </a:lnTo>
                <a:lnTo>
                  <a:pt x="3840" y="-3840"/>
                </a:lnTo>
                <a:lnTo>
                  <a:pt x="5760" y="-3840"/>
                </a:lnTo>
                <a:lnTo>
                  <a:pt x="6720" y="-4800"/>
                </a:lnTo>
                <a:lnTo>
                  <a:pt x="7680" y="-5760"/>
                </a:lnTo>
                <a:lnTo>
                  <a:pt x="8641" y="-6720"/>
                </a:lnTo>
                <a:lnTo>
                  <a:pt x="8641" y="-12481"/>
                </a:lnTo>
                <a:lnTo>
                  <a:pt x="9601" y="-13441"/>
                </a:lnTo>
                <a:lnTo>
                  <a:pt x="10561" y="-14401"/>
                </a:lnTo>
                <a:lnTo>
                  <a:pt x="12481" y="-15361"/>
                </a:lnTo>
                <a:lnTo>
                  <a:pt x="16322" y="-15361"/>
                </a:lnTo>
                <a:lnTo>
                  <a:pt x="18242" y="-14401"/>
                </a:lnTo>
                <a:lnTo>
                  <a:pt x="19202" y="-13441"/>
                </a:lnTo>
                <a:lnTo>
                  <a:pt x="20162" y="-11521"/>
                </a:lnTo>
                <a:lnTo>
                  <a:pt x="21122" y="-8641"/>
                </a:lnTo>
                <a:lnTo>
                  <a:pt x="21122" y="-3840"/>
                </a:lnTo>
                <a:lnTo>
                  <a:pt x="14401" y="-1920"/>
                </a:lnTo>
                <a:lnTo>
                  <a:pt x="9601" y="0"/>
                </a:lnTo>
                <a:lnTo>
                  <a:pt x="8641" y="5760"/>
                </a:lnTo>
                <a:lnTo>
                  <a:pt x="9601" y="4800"/>
                </a:lnTo>
                <a:lnTo>
                  <a:pt x="10561" y="2880"/>
                </a:lnTo>
                <a:lnTo>
                  <a:pt x="13441" y="1920"/>
                </a:lnTo>
                <a:lnTo>
                  <a:pt x="14401" y="960"/>
                </a:lnTo>
                <a:lnTo>
                  <a:pt x="17282" y="0"/>
                </a:lnTo>
                <a:lnTo>
                  <a:pt x="21122" y="-960"/>
                </a:lnTo>
                <a:lnTo>
                  <a:pt x="21122" y="12481"/>
                </a:lnTo>
                <a:lnTo>
                  <a:pt x="17282" y="15361"/>
                </a:lnTo>
                <a:lnTo>
                  <a:pt x="15361" y="17282"/>
                </a:lnTo>
                <a:lnTo>
                  <a:pt x="11521" y="17282"/>
                </a:lnTo>
                <a:lnTo>
                  <a:pt x="9601" y="16322"/>
                </a:lnTo>
                <a:lnTo>
                  <a:pt x="8641" y="15361"/>
                </a:lnTo>
                <a:lnTo>
                  <a:pt x="7680" y="13441"/>
                </a:lnTo>
                <a:lnTo>
                  <a:pt x="6720" y="12481"/>
                </a:lnTo>
                <a:lnTo>
                  <a:pt x="6720" y="1920"/>
                </a:lnTo>
                <a:lnTo>
                  <a:pt x="4800" y="3840"/>
                </a:lnTo>
                <a:lnTo>
                  <a:pt x="2880" y="5760"/>
                </a:lnTo>
                <a:lnTo>
                  <a:pt x="960" y="7680"/>
                </a:lnTo>
                <a:lnTo>
                  <a:pt x="960" y="8641"/>
                </a:lnTo>
                <a:lnTo>
                  <a:pt x="0" y="10561"/>
                </a:lnTo>
                <a:lnTo>
                  <a:pt x="0" y="15361"/>
                </a:lnTo>
                <a:lnTo>
                  <a:pt x="960" y="17282"/>
                </a:lnTo>
                <a:lnTo>
                  <a:pt x="2880" y="19202"/>
                </a:lnTo>
                <a:lnTo>
                  <a:pt x="4800" y="21122"/>
                </a:lnTo>
                <a:lnTo>
                  <a:pt x="6720" y="22082"/>
                </a:lnTo>
                <a:lnTo>
                  <a:pt x="10561" y="22082"/>
                </a:lnTo>
                <a:lnTo>
                  <a:pt x="12481" y="21122"/>
                </a:lnTo>
                <a:lnTo>
                  <a:pt x="13441" y="21122"/>
                </a:lnTo>
                <a:lnTo>
                  <a:pt x="14401" y="20162"/>
                </a:lnTo>
                <a:lnTo>
                  <a:pt x="17282" y="18242"/>
                </a:lnTo>
                <a:lnTo>
                  <a:pt x="21122" y="15361"/>
                </a:lnTo>
                <a:lnTo>
                  <a:pt x="21122" y="19202"/>
                </a:lnTo>
                <a:lnTo>
                  <a:pt x="22082" y="20162"/>
                </a:lnTo>
                <a:lnTo>
                  <a:pt x="23042" y="21122"/>
                </a:lnTo>
                <a:lnTo>
                  <a:pt x="24003" y="22082"/>
                </a:lnTo>
                <a:lnTo>
                  <a:pt x="27843" y="22082"/>
                </a:lnTo>
                <a:lnTo>
                  <a:pt x="31683" y="19202"/>
                </a:lnTo>
                <a:lnTo>
                  <a:pt x="34564" y="15361"/>
                </a:lnTo>
                <a:lnTo>
                  <a:pt x="34564" y="13441"/>
                </a:lnTo>
                <a:lnTo>
                  <a:pt x="32644" y="15361"/>
                </a:lnTo>
                <a:lnTo>
                  <a:pt x="31683" y="16322"/>
                </a:lnTo>
                <a:lnTo>
                  <a:pt x="28803" y="16322"/>
                </a:lnTo>
                <a:lnTo>
                  <a:pt x="28803" y="15361"/>
                </a:lnTo>
                <a:lnTo>
                  <a:pt x="27843" y="15361"/>
                </a:lnTo>
                <a:lnTo>
                  <a:pt x="27843" y="-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2" name="object 762"/>
          <p:cNvSpPr/>
          <p:nvPr/>
        </p:nvSpPr>
        <p:spPr>
          <a:xfrm>
            <a:off x="3822847" y="2320015"/>
            <a:ext cx="40309" cy="38404"/>
          </a:xfrm>
          <a:custGeom>
            <a:avLst/>
            <a:gdLst/>
            <a:ahLst/>
            <a:cxnLst/>
            <a:rect l="l" t="t" r="r" b="b"/>
            <a:pathLst>
              <a:path w="40309" h="38404">
                <a:moveTo>
                  <a:pt x="19187" y="38404"/>
                </a:moveTo>
                <a:lnTo>
                  <a:pt x="19187" y="36484"/>
                </a:lnTo>
                <a:lnTo>
                  <a:pt x="14401" y="36484"/>
                </a:lnTo>
                <a:lnTo>
                  <a:pt x="14401" y="35524"/>
                </a:lnTo>
                <a:lnTo>
                  <a:pt x="13441" y="35524"/>
                </a:lnTo>
                <a:lnTo>
                  <a:pt x="13441" y="34564"/>
                </a:lnTo>
                <a:lnTo>
                  <a:pt x="12466" y="33604"/>
                </a:lnTo>
                <a:lnTo>
                  <a:pt x="12466" y="9601"/>
                </a:lnTo>
                <a:lnTo>
                  <a:pt x="16306" y="6720"/>
                </a:lnTo>
                <a:lnTo>
                  <a:pt x="19187" y="4800"/>
                </a:lnTo>
                <a:lnTo>
                  <a:pt x="24947" y="4800"/>
                </a:lnTo>
                <a:lnTo>
                  <a:pt x="25907" y="5760"/>
                </a:lnTo>
                <a:lnTo>
                  <a:pt x="26868" y="6720"/>
                </a:lnTo>
                <a:lnTo>
                  <a:pt x="27828" y="8641"/>
                </a:lnTo>
                <a:lnTo>
                  <a:pt x="27828" y="34564"/>
                </a:lnTo>
                <a:lnTo>
                  <a:pt x="26868" y="35524"/>
                </a:lnTo>
                <a:lnTo>
                  <a:pt x="25907" y="36484"/>
                </a:lnTo>
                <a:lnTo>
                  <a:pt x="22067" y="36484"/>
                </a:lnTo>
                <a:lnTo>
                  <a:pt x="22067" y="38404"/>
                </a:lnTo>
                <a:lnTo>
                  <a:pt x="40309" y="38404"/>
                </a:lnTo>
                <a:lnTo>
                  <a:pt x="40309" y="36484"/>
                </a:lnTo>
                <a:lnTo>
                  <a:pt x="37429" y="36484"/>
                </a:lnTo>
                <a:lnTo>
                  <a:pt x="36469" y="35524"/>
                </a:lnTo>
                <a:lnTo>
                  <a:pt x="35509" y="35524"/>
                </a:lnTo>
                <a:lnTo>
                  <a:pt x="35509" y="33604"/>
                </a:lnTo>
                <a:lnTo>
                  <a:pt x="34549" y="31683"/>
                </a:lnTo>
                <a:lnTo>
                  <a:pt x="34549" y="5760"/>
                </a:lnTo>
                <a:lnTo>
                  <a:pt x="33588" y="3840"/>
                </a:lnTo>
                <a:lnTo>
                  <a:pt x="31668" y="1920"/>
                </a:lnTo>
                <a:lnTo>
                  <a:pt x="30708" y="960"/>
                </a:lnTo>
                <a:lnTo>
                  <a:pt x="28788" y="0"/>
                </a:lnTo>
                <a:lnTo>
                  <a:pt x="21122" y="0"/>
                </a:lnTo>
                <a:lnTo>
                  <a:pt x="17282" y="1920"/>
                </a:lnTo>
                <a:lnTo>
                  <a:pt x="12466" y="7680"/>
                </a:lnTo>
                <a:lnTo>
                  <a:pt x="12466" y="0"/>
                </a:lnTo>
                <a:lnTo>
                  <a:pt x="10561" y="0"/>
                </a:lnTo>
                <a:lnTo>
                  <a:pt x="0" y="3840"/>
                </a:lnTo>
                <a:lnTo>
                  <a:pt x="0" y="5760"/>
                </a:lnTo>
                <a:lnTo>
                  <a:pt x="944" y="4800"/>
                </a:lnTo>
                <a:lnTo>
                  <a:pt x="3840" y="4800"/>
                </a:lnTo>
                <a:lnTo>
                  <a:pt x="4785" y="5760"/>
                </a:lnTo>
                <a:lnTo>
                  <a:pt x="5760" y="6720"/>
                </a:lnTo>
                <a:lnTo>
                  <a:pt x="5760" y="34564"/>
                </a:lnTo>
                <a:lnTo>
                  <a:pt x="4785" y="35524"/>
                </a:lnTo>
                <a:lnTo>
                  <a:pt x="3840" y="36484"/>
                </a:lnTo>
                <a:lnTo>
                  <a:pt x="0" y="36484"/>
                </a:lnTo>
                <a:lnTo>
                  <a:pt x="0" y="38404"/>
                </a:lnTo>
                <a:lnTo>
                  <a:pt x="19187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3" name="object 763"/>
          <p:cNvSpPr/>
          <p:nvPr/>
        </p:nvSpPr>
        <p:spPr>
          <a:xfrm>
            <a:off x="3866997" y="2320015"/>
            <a:ext cx="31683" cy="39364"/>
          </a:xfrm>
          <a:custGeom>
            <a:avLst/>
            <a:gdLst/>
            <a:ahLst/>
            <a:cxnLst/>
            <a:rect l="l" t="t" r="r" b="b"/>
            <a:pathLst>
              <a:path w="31683" h="39364">
                <a:moveTo>
                  <a:pt x="22082" y="0"/>
                </a:moveTo>
                <a:lnTo>
                  <a:pt x="13441" y="0"/>
                </a:lnTo>
                <a:lnTo>
                  <a:pt x="8641" y="1920"/>
                </a:lnTo>
                <a:lnTo>
                  <a:pt x="4800" y="4800"/>
                </a:lnTo>
                <a:lnTo>
                  <a:pt x="1920" y="8641"/>
                </a:lnTo>
                <a:lnTo>
                  <a:pt x="0" y="13441"/>
                </a:lnTo>
                <a:lnTo>
                  <a:pt x="0" y="25923"/>
                </a:lnTo>
                <a:lnTo>
                  <a:pt x="1920" y="30723"/>
                </a:lnTo>
                <a:lnTo>
                  <a:pt x="4800" y="33604"/>
                </a:lnTo>
                <a:lnTo>
                  <a:pt x="7680" y="37444"/>
                </a:lnTo>
                <a:lnTo>
                  <a:pt x="11521" y="39364"/>
                </a:lnTo>
                <a:lnTo>
                  <a:pt x="19202" y="39364"/>
                </a:lnTo>
                <a:lnTo>
                  <a:pt x="23042" y="38404"/>
                </a:lnTo>
                <a:lnTo>
                  <a:pt x="25923" y="35524"/>
                </a:lnTo>
                <a:lnTo>
                  <a:pt x="28803" y="32644"/>
                </a:lnTo>
                <a:lnTo>
                  <a:pt x="30723" y="28803"/>
                </a:lnTo>
                <a:lnTo>
                  <a:pt x="31683" y="24002"/>
                </a:lnTo>
                <a:lnTo>
                  <a:pt x="30723" y="23042"/>
                </a:lnTo>
                <a:lnTo>
                  <a:pt x="28803" y="26883"/>
                </a:lnTo>
                <a:lnTo>
                  <a:pt x="27843" y="28803"/>
                </a:lnTo>
                <a:lnTo>
                  <a:pt x="25923" y="30723"/>
                </a:lnTo>
                <a:lnTo>
                  <a:pt x="24002" y="31683"/>
                </a:lnTo>
                <a:lnTo>
                  <a:pt x="21122" y="32644"/>
                </a:lnTo>
                <a:lnTo>
                  <a:pt x="15361" y="32644"/>
                </a:lnTo>
                <a:lnTo>
                  <a:pt x="12481" y="31683"/>
                </a:lnTo>
                <a:lnTo>
                  <a:pt x="9601" y="27843"/>
                </a:lnTo>
                <a:lnTo>
                  <a:pt x="7680" y="24002"/>
                </a:lnTo>
                <a:lnTo>
                  <a:pt x="6720" y="20162"/>
                </a:lnTo>
                <a:lnTo>
                  <a:pt x="6720" y="11521"/>
                </a:lnTo>
                <a:lnTo>
                  <a:pt x="7680" y="7680"/>
                </a:lnTo>
                <a:lnTo>
                  <a:pt x="9601" y="5760"/>
                </a:lnTo>
                <a:lnTo>
                  <a:pt x="11521" y="2880"/>
                </a:lnTo>
                <a:lnTo>
                  <a:pt x="13441" y="1920"/>
                </a:lnTo>
                <a:lnTo>
                  <a:pt x="18242" y="1920"/>
                </a:lnTo>
                <a:lnTo>
                  <a:pt x="19202" y="2880"/>
                </a:lnTo>
                <a:lnTo>
                  <a:pt x="20162" y="3840"/>
                </a:lnTo>
                <a:lnTo>
                  <a:pt x="21122" y="4800"/>
                </a:lnTo>
                <a:lnTo>
                  <a:pt x="22082" y="5760"/>
                </a:lnTo>
                <a:lnTo>
                  <a:pt x="22082" y="8641"/>
                </a:lnTo>
                <a:lnTo>
                  <a:pt x="23042" y="9601"/>
                </a:lnTo>
                <a:lnTo>
                  <a:pt x="23042" y="10561"/>
                </a:lnTo>
                <a:lnTo>
                  <a:pt x="24002" y="11521"/>
                </a:lnTo>
                <a:lnTo>
                  <a:pt x="24963" y="12481"/>
                </a:lnTo>
                <a:lnTo>
                  <a:pt x="27843" y="12481"/>
                </a:lnTo>
                <a:lnTo>
                  <a:pt x="28803" y="11521"/>
                </a:lnTo>
                <a:lnTo>
                  <a:pt x="29763" y="11521"/>
                </a:lnTo>
                <a:lnTo>
                  <a:pt x="30723" y="10561"/>
                </a:lnTo>
                <a:lnTo>
                  <a:pt x="30723" y="6720"/>
                </a:lnTo>
                <a:lnTo>
                  <a:pt x="29763" y="4800"/>
                </a:lnTo>
                <a:lnTo>
                  <a:pt x="26883" y="2880"/>
                </a:lnTo>
                <a:lnTo>
                  <a:pt x="24963" y="960"/>
                </a:lnTo>
                <a:lnTo>
                  <a:pt x="220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4" name="object 764"/>
          <p:cNvSpPr/>
          <p:nvPr/>
        </p:nvSpPr>
        <p:spPr>
          <a:xfrm>
            <a:off x="3903482" y="2320015"/>
            <a:ext cx="31683" cy="39364"/>
          </a:xfrm>
          <a:custGeom>
            <a:avLst/>
            <a:gdLst/>
            <a:ahLst/>
            <a:cxnLst/>
            <a:rect l="l" t="t" r="r" b="b"/>
            <a:pathLst>
              <a:path w="31683" h="39364">
                <a:moveTo>
                  <a:pt x="9601" y="4800"/>
                </a:moveTo>
                <a:lnTo>
                  <a:pt x="11521" y="2880"/>
                </a:lnTo>
                <a:lnTo>
                  <a:pt x="18227" y="2880"/>
                </a:lnTo>
                <a:lnTo>
                  <a:pt x="19202" y="3840"/>
                </a:lnTo>
                <a:lnTo>
                  <a:pt x="21122" y="4800"/>
                </a:lnTo>
                <a:lnTo>
                  <a:pt x="22067" y="5760"/>
                </a:lnTo>
                <a:lnTo>
                  <a:pt x="23042" y="7680"/>
                </a:lnTo>
                <a:lnTo>
                  <a:pt x="23042" y="10561"/>
                </a:lnTo>
                <a:lnTo>
                  <a:pt x="24003" y="12481"/>
                </a:lnTo>
                <a:lnTo>
                  <a:pt x="5760" y="12481"/>
                </a:lnTo>
                <a:lnTo>
                  <a:pt x="6720" y="9601"/>
                </a:lnTo>
                <a:lnTo>
                  <a:pt x="8641" y="960"/>
                </a:lnTo>
                <a:lnTo>
                  <a:pt x="4800" y="4800"/>
                </a:lnTo>
                <a:lnTo>
                  <a:pt x="1920" y="8641"/>
                </a:lnTo>
                <a:lnTo>
                  <a:pt x="0" y="13441"/>
                </a:lnTo>
                <a:lnTo>
                  <a:pt x="0" y="25923"/>
                </a:lnTo>
                <a:lnTo>
                  <a:pt x="1920" y="30723"/>
                </a:lnTo>
                <a:lnTo>
                  <a:pt x="4800" y="34564"/>
                </a:lnTo>
                <a:lnTo>
                  <a:pt x="8641" y="37444"/>
                </a:lnTo>
                <a:lnTo>
                  <a:pt x="12481" y="39364"/>
                </a:lnTo>
                <a:lnTo>
                  <a:pt x="21122" y="39364"/>
                </a:lnTo>
                <a:lnTo>
                  <a:pt x="24003" y="37444"/>
                </a:lnTo>
                <a:lnTo>
                  <a:pt x="26883" y="34564"/>
                </a:lnTo>
                <a:lnTo>
                  <a:pt x="29748" y="31683"/>
                </a:lnTo>
                <a:lnTo>
                  <a:pt x="31683" y="27843"/>
                </a:lnTo>
                <a:lnTo>
                  <a:pt x="31683" y="24963"/>
                </a:lnTo>
                <a:lnTo>
                  <a:pt x="30723" y="24002"/>
                </a:lnTo>
                <a:lnTo>
                  <a:pt x="29748" y="26883"/>
                </a:lnTo>
                <a:lnTo>
                  <a:pt x="27843" y="29763"/>
                </a:lnTo>
                <a:lnTo>
                  <a:pt x="25908" y="30723"/>
                </a:lnTo>
                <a:lnTo>
                  <a:pt x="24003" y="31683"/>
                </a:lnTo>
                <a:lnTo>
                  <a:pt x="22067" y="32644"/>
                </a:lnTo>
                <a:lnTo>
                  <a:pt x="16322" y="32644"/>
                </a:lnTo>
                <a:lnTo>
                  <a:pt x="12481" y="30723"/>
                </a:lnTo>
                <a:lnTo>
                  <a:pt x="10561" y="27843"/>
                </a:lnTo>
                <a:lnTo>
                  <a:pt x="7680" y="24963"/>
                </a:lnTo>
                <a:lnTo>
                  <a:pt x="5760" y="20162"/>
                </a:lnTo>
                <a:lnTo>
                  <a:pt x="5760" y="14401"/>
                </a:lnTo>
                <a:lnTo>
                  <a:pt x="31683" y="14401"/>
                </a:lnTo>
                <a:lnTo>
                  <a:pt x="31683" y="10561"/>
                </a:lnTo>
                <a:lnTo>
                  <a:pt x="30723" y="6720"/>
                </a:lnTo>
                <a:lnTo>
                  <a:pt x="27843" y="3840"/>
                </a:lnTo>
                <a:lnTo>
                  <a:pt x="24947" y="960"/>
                </a:lnTo>
                <a:lnTo>
                  <a:pt x="22067" y="0"/>
                </a:lnTo>
                <a:lnTo>
                  <a:pt x="12481" y="0"/>
                </a:lnTo>
                <a:lnTo>
                  <a:pt x="960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5" name="object 765"/>
          <p:cNvSpPr/>
          <p:nvPr/>
        </p:nvSpPr>
        <p:spPr>
          <a:xfrm>
            <a:off x="3910203" y="2320015"/>
            <a:ext cx="5760" cy="9601"/>
          </a:xfrm>
          <a:custGeom>
            <a:avLst/>
            <a:gdLst/>
            <a:ahLst/>
            <a:cxnLst/>
            <a:rect l="l" t="t" r="r" b="b"/>
            <a:pathLst>
              <a:path w="5760" h="9601">
                <a:moveTo>
                  <a:pt x="1920" y="960"/>
                </a:moveTo>
                <a:lnTo>
                  <a:pt x="0" y="9601"/>
                </a:lnTo>
                <a:lnTo>
                  <a:pt x="960" y="6720"/>
                </a:lnTo>
                <a:lnTo>
                  <a:pt x="2880" y="4800"/>
                </a:lnTo>
                <a:lnTo>
                  <a:pt x="5760" y="0"/>
                </a:lnTo>
                <a:lnTo>
                  <a:pt x="192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6" name="object 766"/>
          <p:cNvSpPr/>
          <p:nvPr/>
        </p:nvSpPr>
        <p:spPr>
          <a:xfrm>
            <a:off x="3716289" y="2232660"/>
            <a:ext cx="57591" cy="55686"/>
          </a:xfrm>
          <a:custGeom>
            <a:avLst/>
            <a:gdLst/>
            <a:ahLst/>
            <a:cxnLst/>
            <a:rect l="l" t="t" r="r" b="b"/>
            <a:pathLst>
              <a:path w="57591" h="55686">
                <a:moveTo>
                  <a:pt x="40309" y="53766"/>
                </a:moveTo>
                <a:lnTo>
                  <a:pt x="38389" y="54726"/>
                </a:lnTo>
                <a:lnTo>
                  <a:pt x="33588" y="54726"/>
                </a:lnTo>
                <a:lnTo>
                  <a:pt x="33588" y="55686"/>
                </a:lnTo>
                <a:lnTo>
                  <a:pt x="57591" y="55686"/>
                </a:lnTo>
                <a:lnTo>
                  <a:pt x="57591" y="54726"/>
                </a:lnTo>
                <a:lnTo>
                  <a:pt x="54711" y="54726"/>
                </a:lnTo>
                <a:lnTo>
                  <a:pt x="53751" y="53766"/>
                </a:lnTo>
                <a:lnTo>
                  <a:pt x="51831" y="52806"/>
                </a:lnTo>
                <a:lnTo>
                  <a:pt x="50871" y="52806"/>
                </a:lnTo>
                <a:lnTo>
                  <a:pt x="50871" y="51846"/>
                </a:lnTo>
                <a:lnTo>
                  <a:pt x="49911" y="50886"/>
                </a:lnTo>
                <a:lnTo>
                  <a:pt x="49911" y="4800"/>
                </a:lnTo>
                <a:lnTo>
                  <a:pt x="50871" y="3840"/>
                </a:lnTo>
                <a:lnTo>
                  <a:pt x="50871" y="2880"/>
                </a:lnTo>
                <a:lnTo>
                  <a:pt x="51831" y="2880"/>
                </a:lnTo>
                <a:lnTo>
                  <a:pt x="53751" y="1920"/>
                </a:lnTo>
                <a:lnTo>
                  <a:pt x="57591" y="1920"/>
                </a:lnTo>
                <a:lnTo>
                  <a:pt x="57591" y="0"/>
                </a:lnTo>
                <a:lnTo>
                  <a:pt x="33588" y="0"/>
                </a:lnTo>
                <a:lnTo>
                  <a:pt x="33588" y="1920"/>
                </a:lnTo>
                <a:lnTo>
                  <a:pt x="38389" y="1920"/>
                </a:lnTo>
                <a:lnTo>
                  <a:pt x="39349" y="2880"/>
                </a:lnTo>
                <a:lnTo>
                  <a:pt x="40309" y="2880"/>
                </a:lnTo>
                <a:lnTo>
                  <a:pt x="41269" y="3840"/>
                </a:lnTo>
                <a:lnTo>
                  <a:pt x="41269" y="4800"/>
                </a:lnTo>
                <a:lnTo>
                  <a:pt x="42230" y="5760"/>
                </a:lnTo>
                <a:lnTo>
                  <a:pt x="42230" y="25923"/>
                </a:lnTo>
                <a:lnTo>
                  <a:pt x="16306" y="25923"/>
                </a:lnTo>
                <a:lnTo>
                  <a:pt x="16306" y="4800"/>
                </a:lnTo>
                <a:lnTo>
                  <a:pt x="17266" y="3840"/>
                </a:lnTo>
                <a:lnTo>
                  <a:pt x="17266" y="2880"/>
                </a:lnTo>
                <a:lnTo>
                  <a:pt x="18242" y="2880"/>
                </a:lnTo>
                <a:lnTo>
                  <a:pt x="19202" y="1920"/>
                </a:lnTo>
                <a:lnTo>
                  <a:pt x="23987" y="1920"/>
                </a:lnTo>
                <a:lnTo>
                  <a:pt x="23987" y="0"/>
                </a:lnTo>
                <a:lnTo>
                  <a:pt x="0" y="0"/>
                </a:lnTo>
                <a:lnTo>
                  <a:pt x="0" y="1920"/>
                </a:lnTo>
                <a:lnTo>
                  <a:pt x="4800" y="1920"/>
                </a:lnTo>
                <a:lnTo>
                  <a:pt x="5760" y="2880"/>
                </a:lnTo>
                <a:lnTo>
                  <a:pt x="6720" y="2880"/>
                </a:lnTo>
                <a:lnTo>
                  <a:pt x="7680" y="3840"/>
                </a:lnTo>
                <a:lnTo>
                  <a:pt x="7680" y="5760"/>
                </a:lnTo>
                <a:lnTo>
                  <a:pt x="8641" y="7680"/>
                </a:lnTo>
                <a:lnTo>
                  <a:pt x="8641" y="48966"/>
                </a:lnTo>
                <a:lnTo>
                  <a:pt x="7680" y="51846"/>
                </a:lnTo>
                <a:lnTo>
                  <a:pt x="5760" y="53766"/>
                </a:lnTo>
                <a:lnTo>
                  <a:pt x="4800" y="54726"/>
                </a:lnTo>
                <a:lnTo>
                  <a:pt x="0" y="54726"/>
                </a:lnTo>
                <a:lnTo>
                  <a:pt x="0" y="55686"/>
                </a:lnTo>
                <a:lnTo>
                  <a:pt x="23987" y="55686"/>
                </a:lnTo>
                <a:lnTo>
                  <a:pt x="23987" y="54726"/>
                </a:lnTo>
                <a:lnTo>
                  <a:pt x="21107" y="54726"/>
                </a:lnTo>
                <a:lnTo>
                  <a:pt x="19202" y="53766"/>
                </a:lnTo>
                <a:lnTo>
                  <a:pt x="18242" y="52806"/>
                </a:lnTo>
                <a:lnTo>
                  <a:pt x="17266" y="52806"/>
                </a:lnTo>
                <a:lnTo>
                  <a:pt x="17266" y="51846"/>
                </a:lnTo>
                <a:lnTo>
                  <a:pt x="16306" y="51846"/>
                </a:lnTo>
                <a:lnTo>
                  <a:pt x="16306" y="28803"/>
                </a:lnTo>
                <a:lnTo>
                  <a:pt x="42230" y="28803"/>
                </a:lnTo>
                <a:lnTo>
                  <a:pt x="42230" y="48966"/>
                </a:lnTo>
                <a:lnTo>
                  <a:pt x="41269" y="51846"/>
                </a:lnTo>
                <a:lnTo>
                  <a:pt x="40309" y="537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7" name="object 767"/>
          <p:cNvSpPr/>
          <p:nvPr/>
        </p:nvSpPr>
        <p:spPr>
          <a:xfrm>
            <a:off x="3778681" y="2251862"/>
            <a:ext cx="31683" cy="37444"/>
          </a:xfrm>
          <a:custGeom>
            <a:avLst/>
            <a:gdLst/>
            <a:ahLst/>
            <a:cxnLst/>
            <a:rect l="l" t="t" r="r" b="b"/>
            <a:pathLst>
              <a:path w="31683" h="37444">
                <a:moveTo>
                  <a:pt x="960" y="6720"/>
                </a:moveTo>
                <a:lnTo>
                  <a:pt x="0" y="11521"/>
                </a:lnTo>
                <a:lnTo>
                  <a:pt x="0" y="24003"/>
                </a:lnTo>
                <a:lnTo>
                  <a:pt x="960" y="28803"/>
                </a:lnTo>
                <a:lnTo>
                  <a:pt x="4800" y="32644"/>
                </a:lnTo>
                <a:lnTo>
                  <a:pt x="7680" y="35524"/>
                </a:lnTo>
                <a:lnTo>
                  <a:pt x="11521" y="37444"/>
                </a:lnTo>
                <a:lnTo>
                  <a:pt x="20162" y="37444"/>
                </a:lnTo>
                <a:lnTo>
                  <a:pt x="24002" y="36484"/>
                </a:lnTo>
                <a:lnTo>
                  <a:pt x="26883" y="33604"/>
                </a:lnTo>
                <a:lnTo>
                  <a:pt x="28803" y="29763"/>
                </a:lnTo>
                <a:lnTo>
                  <a:pt x="30723" y="26883"/>
                </a:lnTo>
                <a:lnTo>
                  <a:pt x="31683" y="23042"/>
                </a:lnTo>
                <a:lnTo>
                  <a:pt x="29763" y="22082"/>
                </a:lnTo>
                <a:lnTo>
                  <a:pt x="28803" y="24963"/>
                </a:lnTo>
                <a:lnTo>
                  <a:pt x="27843" y="27843"/>
                </a:lnTo>
                <a:lnTo>
                  <a:pt x="25923" y="28803"/>
                </a:lnTo>
                <a:lnTo>
                  <a:pt x="24002" y="30723"/>
                </a:lnTo>
                <a:lnTo>
                  <a:pt x="15361" y="30723"/>
                </a:lnTo>
                <a:lnTo>
                  <a:pt x="12481" y="29763"/>
                </a:lnTo>
                <a:lnTo>
                  <a:pt x="9601" y="25923"/>
                </a:lnTo>
                <a:lnTo>
                  <a:pt x="6720" y="23042"/>
                </a:lnTo>
                <a:lnTo>
                  <a:pt x="5760" y="19202"/>
                </a:lnTo>
                <a:lnTo>
                  <a:pt x="5760" y="7680"/>
                </a:lnTo>
                <a:lnTo>
                  <a:pt x="6720" y="4800"/>
                </a:lnTo>
                <a:lnTo>
                  <a:pt x="7680" y="0"/>
                </a:lnTo>
                <a:lnTo>
                  <a:pt x="4800" y="2880"/>
                </a:lnTo>
                <a:lnTo>
                  <a:pt x="9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8" name="object 768"/>
          <p:cNvSpPr/>
          <p:nvPr/>
        </p:nvSpPr>
        <p:spPr>
          <a:xfrm>
            <a:off x="3784442" y="2249942"/>
            <a:ext cx="25923" cy="21122"/>
          </a:xfrm>
          <a:custGeom>
            <a:avLst/>
            <a:gdLst/>
            <a:ahLst/>
            <a:cxnLst/>
            <a:rect l="l" t="t" r="r" b="b"/>
            <a:pathLst>
              <a:path w="25923" h="21122">
                <a:moveTo>
                  <a:pt x="2880" y="5760"/>
                </a:moveTo>
                <a:lnTo>
                  <a:pt x="4800" y="3840"/>
                </a:lnTo>
                <a:lnTo>
                  <a:pt x="6720" y="2880"/>
                </a:lnTo>
                <a:lnTo>
                  <a:pt x="11521" y="2880"/>
                </a:lnTo>
                <a:lnTo>
                  <a:pt x="13441" y="3840"/>
                </a:lnTo>
                <a:lnTo>
                  <a:pt x="14401" y="4800"/>
                </a:lnTo>
                <a:lnTo>
                  <a:pt x="15361" y="5760"/>
                </a:lnTo>
                <a:lnTo>
                  <a:pt x="16322" y="7680"/>
                </a:lnTo>
                <a:lnTo>
                  <a:pt x="16322" y="8641"/>
                </a:lnTo>
                <a:lnTo>
                  <a:pt x="17282" y="10561"/>
                </a:lnTo>
                <a:lnTo>
                  <a:pt x="17282" y="12481"/>
                </a:lnTo>
                <a:lnTo>
                  <a:pt x="0" y="12481"/>
                </a:lnTo>
                <a:lnTo>
                  <a:pt x="0" y="9601"/>
                </a:lnTo>
                <a:lnTo>
                  <a:pt x="0" y="21122"/>
                </a:lnTo>
                <a:lnTo>
                  <a:pt x="0" y="15361"/>
                </a:lnTo>
                <a:lnTo>
                  <a:pt x="25923" y="15361"/>
                </a:lnTo>
                <a:lnTo>
                  <a:pt x="25923" y="10561"/>
                </a:lnTo>
                <a:lnTo>
                  <a:pt x="24002" y="6720"/>
                </a:lnTo>
                <a:lnTo>
                  <a:pt x="22082" y="3840"/>
                </a:lnTo>
                <a:lnTo>
                  <a:pt x="19202" y="960"/>
                </a:lnTo>
                <a:lnTo>
                  <a:pt x="15361" y="0"/>
                </a:lnTo>
                <a:lnTo>
                  <a:pt x="5760" y="0"/>
                </a:lnTo>
                <a:lnTo>
                  <a:pt x="1920" y="1920"/>
                </a:lnTo>
                <a:lnTo>
                  <a:pt x="960" y="6720"/>
                </a:lnTo>
                <a:lnTo>
                  <a:pt x="288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9" name="object 769"/>
          <p:cNvSpPr/>
          <p:nvPr/>
        </p:nvSpPr>
        <p:spPr>
          <a:xfrm>
            <a:off x="3816126" y="2249942"/>
            <a:ext cx="33588" cy="39364"/>
          </a:xfrm>
          <a:custGeom>
            <a:avLst/>
            <a:gdLst/>
            <a:ahLst/>
            <a:cxnLst/>
            <a:rect l="l" t="t" r="r" b="b"/>
            <a:pathLst>
              <a:path w="33588" h="39364">
                <a:moveTo>
                  <a:pt x="26868" y="5760"/>
                </a:moveTo>
                <a:lnTo>
                  <a:pt x="25908" y="3840"/>
                </a:lnTo>
                <a:lnTo>
                  <a:pt x="24947" y="1920"/>
                </a:lnTo>
                <a:lnTo>
                  <a:pt x="23027" y="1920"/>
                </a:lnTo>
                <a:lnTo>
                  <a:pt x="21122" y="0"/>
                </a:lnTo>
                <a:lnTo>
                  <a:pt x="10561" y="0"/>
                </a:lnTo>
                <a:lnTo>
                  <a:pt x="6720" y="960"/>
                </a:lnTo>
                <a:lnTo>
                  <a:pt x="4800" y="2880"/>
                </a:lnTo>
                <a:lnTo>
                  <a:pt x="1920" y="4800"/>
                </a:lnTo>
                <a:lnTo>
                  <a:pt x="960" y="6720"/>
                </a:lnTo>
                <a:lnTo>
                  <a:pt x="960" y="11521"/>
                </a:lnTo>
                <a:lnTo>
                  <a:pt x="1920" y="12481"/>
                </a:lnTo>
                <a:lnTo>
                  <a:pt x="2880" y="12481"/>
                </a:lnTo>
                <a:lnTo>
                  <a:pt x="3840" y="13441"/>
                </a:lnTo>
                <a:lnTo>
                  <a:pt x="5760" y="13441"/>
                </a:lnTo>
                <a:lnTo>
                  <a:pt x="6720" y="12481"/>
                </a:lnTo>
                <a:lnTo>
                  <a:pt x="7665" y="11521"/>
                </a:lnTo>
                <a:lnTo>
                  <a:pt x="7665" y="5760"/>
                </a:lnTo>
                <a:lnTo>
                  <a:pt x="8641" y="4800"/>
                </a:lnTo>
                <a:lnTo>
                  <a:pt x="9601" y="3840"/>
                </a:lnTo>
                <a:lnTo>
                  <a:pt x="10561" y="2880"/>
                </a:lnTo>
                <a:lnTo>
                  <a:pt x="11506" y="1920"/>
                </a:lnTo>
                <a:lnTo>
                  <a:pt x="15346" y="1920"/>
                </a:lnTo>
                <a:lnTo>
                  <a:pt x="17282" y="2880"/>
                </a:lnTo>
                <a:lnTo>
                  <a:pt x="18227" y="4800"/>
                </a:lnTo>
                <a:lnTo>
                  <a:pt x="20162" y="5760"/>
                </a:lnTo>
                <a:lnTo>
                  <a:pt x="20162" y="13441"/>
                </a:lnTo>
                <a:lnTo>
                  <a:pt x="14386" y="16322"/>
                </a:lnTo>
                <a:lnTo>
                  <a:pt x="9601" y="18242"/>
                </a:lnTo>
                <a:lnTo>
                  <a:pt x="7665" y="23042"/>
                </a:lnTo>
                <a:lnTo>
                  <a:pt x="8641" y="22082"/>
                </a:lnTo>
                <a:lnTo>
                  <a:pt x="10561" y="21122"/>
                </a:lnTo>
                <a:lnTo>
                  <a:pt x="12481" y="19202"/>
                </a:lnTo>
                <a:lnTo>
                  <a:pt x="13441" y="19202"/>
                </a:lnTo>
                <a:lnTo>
                  <a:pt x="16322" y="17282"/>
                </a:lnTo>
                <a:lnTo>
                  <a:pt x="20162" y="16322"/>
                </a:lnTo>
                <a:lnTo>
                  <a:pt x="20162" y="30723"/>
                </a:lnTo>
                <a:lnTo>
                  <a:pt x="17282" y="33604"/>
                </a:lnTo>
                <a:lnTo>
                  <a:pt x="14386" y="34564"/>
                </a:lnTo>
                <a:lnTo>
                  <a:pt x="10561" y="34564"/>
                </a:lnTo>
                <a:lnTo>
                  <a:pt x="9601" y="33604"/>
                </a:lnTo>
                <a:lnTo>
                  <a:pt x="8641" y="32644"/>
                </a:lnTo>
                <a:lnTo>
                  <a:pt x="6720" y="31683"/>
                </a:lnTo>
                <a:lnTo>
                  <a:pt x="6720" y="19202"/>
                </a:lnTo>
                <a:lnTo>
                  <a:pt x="3840" y="21122"/>
                </a:lnTo>
                <a:lnTo>
                  <a:pt x="1920" y="23042"/>
                </a:lnTo>
                <a:lnTo>
                  <a:pt x="960" y="24963"/>
                </a:lnTo>
                <a:lnTo>
                  <a:pt x="0" y="25923"/>
                </a:lnTo>
                <a:lnTo>
                  <a:pt x="0" y="34564"/>
                </a:lnTo>
                <a:lnTo>
                  <a:pt x="1920" y="36484"/>
                </a:lnTo>
                <a:lnTo>
                  <a:pt x="3840" y="38404"/>
                </a:lnTo>
                <a:lnTo>
                  <a:pt x="5760" y="39364"/>
                </a:lnTo>
                <a:lnTo>
                  <a:pt x="11506" y="39364"/>
                </a:lnTo>
                <a:lnTo>
                  <a:pt x="13441" y="38404"/>
                </a:lnTo>
                <a:lnTo>
                  <a:pt x="14386" y="37444"/>
                </a:lnTo>
                <a:lnTo>
                  <a:pt x="16322" y="36484"/>
                </a:lnTo>
                <a:lnTo>
                  <a:pt x="20162" y="32644"/>
                </a:lnTo>
                <a:lnTo>
                  <a:pt x="20162" y="35524"/>
                </a:lnTo>
                <a:lnTo>
                  <a:pt x="21122" y="36484"/>
                </a:lnTo>
                <a:lnTo>
                  <a:pt x="22067" y="37444"/>
                </a:lnTo>
                <a:lnTo>
                  <a:pt x="22067" y="38404"/>
                </a:lnTo>
                <a:lnTo>
                  <a:pt x="24002" y="39364"/>
                </a:lnTo>
                <a:lnTo>
                  <a:pt x="27843" y="39364"/>
                </a:lnTo>
                <a:lnTo>
                  <a:pt x="30708" y="37444"/>
                </a:lnTo>
                <a:lnTo>
                  <a:pt x="33588" y="32644"/>
                </a:lnTo>
                <a:lnTo>
                  <a:pt x="33588" y="30723"/>
                </a:lnTo>
                <a:lnTo>
                  <a:pt x="31668" y="32644"/>
                </a:lnTo>
                <a:lnTo>
                  <a:pt x="30708" y="33604"/>
                </a:lnTo>
                <a:lnTo>
                  <a:pt x="27843" y="33604"/>
                </a:lnTo>
                <a:lnTo>
                  <a:pt x="27843" y="31683"/>
                </a:lnTo>
                <a:lnTo>
                  <a:pt x="26868" y="31683"/>
                </a:lnTo>
                <a:lnTo>
                  <a:pt x="26868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0" name="object 770"/>
          <p:cNvSpPr/>
          <p:nvPr/>
        </p:nvSpPr>
        <p:spPr>
          <a:xfrm>
            <a:off x="3822847" y="2268184"/>
            <a:ext cx="2880" cy="13441"/>
          </a:xfrm>
          <a:custGeom>
            <a:avLst/>
            <a:gdLst/>
            <a:ahLst/>
            <a:cxnLst/>
            <a:rect l="l" t="t" r="r" b="b"/>
            <a:pathLst>
              <a:path w="2880" h="13441">
                <a:moveTo>
                  <a:pt x="0" y="960"/>
                </a:moveTo>
                <a:lnTo>
                  <a:pt x="0" y="13441"/>
                </a:lnTo>
                <a:lnTo>
                  <a:pt x="0" y="6720"/>
                </a:lnTo>
                <a:lnTo>
                  <a:pt x="944" y="4800"/>
                </a:lnTo>
                <a:lnTo>
                  <a:pt x="2880" y="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1" name="object 771"/>
          <p:cNvSpPr/>
          <p:nvPr/>
        </p:nvSpPr>
        <p:spPr>
          <a:xfrm>
            <a:off x="3852595" y="2229779"/>
            <a:ext cx="19202" cy="58567"/>
          </a:xfrm>
          <a:custGeom>
            <a:avLst/>
            <a:gdLst/>
            <a:ahLst/>
            <a:cxnLst/>
            <a:rect l="l" t="t" r="r" b="b"/>
            <a:pathLst>
              <a:path w="19202" h="58567">
                <a:moveTo>
                  <a:pt x="14401" y="55686"/>
                </a:moveTo>
                <a:lnTo>
                  <a:pt x="13441" y="54726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6720"/>
                </a:lnTo>
                <a:lnTo>
                  <a:pt x="192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9601"/>
                </a:lnTo>
                <a:lnTo>
                  <a:pt x="6720" y="11521"/>
                </a:lnTo>
                <a:lnTo>
                  <a:pt x="6720" y="52806"/>
                </a:lnTo>
                <a:lnTo>
                  <a:pt x="5760" y="53766"/>
                </a:lnTo>
                <a:lnTo>
                  <a:pt x="5760" y="55686"/>
                </a:lnTo>
                <a:lnTo>
                  <a:pt x="4800" y="56647"/>
                </a:lnTo>
                <a:lnTo>
                  <a:pt x="3840" y="56647"/>
                </a:lnTo>
                <a:lnTo>
                  <a:pt x="2880" y="57607"/>
                </a:lnTo>
                <a:lnTo>
                  <a:pt x="960" y="57607"/>
                </a:lnTo>
                <a:lnTo>
                  <a:pt x="960" y="58567"/>
                </a:lnTo>
                <a:lnTo>
                  <a:pt x="19202" y="58567"/>
                </a:lnTo>
                <a:lnTo>
                  <a:pt x="19202" y="57607"/>
                </a:lnTo>
                <a:lnTo>
                  <a:pt x="17282" y="57607"/>
                </a:lnTo>
                <a:lnTo>
                  <a:pt x="16322" y="56647"/>
                </a:lnTo>
                <a:lnTo>
                  <a:pt x="14401" y="56647"/>
                </a:lnTo>
                <a:lnTo>
                  <a:pt x="14401" y="556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2" name="object 772"/>
          <p:cNvSpPr/>
          <p:nvPr/>
        </p:nvSpPr>
        <p:spPr>
          <a:xfrm>
            <a:off x="3873718" y="2238420"/>
            <a:ext cx="23042" cy="50886"/>
          </a:xfrm>
          <a:custGeom>
            <a:avLst/>
            <a:gdLst/>
            <a:ahLst/>
            <a:cxnLst/>
            <a:rect l="l" t="t" r="r" b="b"/>
            <a:pathLst>
              <a:path w="23042" h="50886">
                <a:moveTo>
                  <a:pt x="14401" y="44165"/>
                </a:moveTo>
                <a:lnTo>
                  <a:pt x="13441" y="44165"/>
                </a:lnTo>
                <a:lnTo>
                  <a:pt x="13441" y="15361"/>
                </a:lnTo>
                <a:lnTo>
                  <a:pt x="22082" y="15361"/>
                </a:lnTo>
                <a:lnTo>
                  <a:pt x="22082" y="12481"/>
                </a:lnTo>
                <a:lnTo>
                  <a:pt x="13441" y="12481"/>
                </a:lnTo>
                <a:lnTo>
                  <a:pt x="13441" y="0"/>
                </a:lnTo>
                <a:lnTo>
                  <a:pt x="11521" y="0"/>
                </a:lnTo>
                <a:lnTo>
                  <a:pt x="10561" y="2880"/>
                </a:lnTo>
                <a:lnTo>
                  <a:pt x="9601" y="4800"/>
                </a:lnTo>
                <a:lnTo>
                  <a:pt x="9601" y="5760"/>
                </a:lnTo>
                <a:lnTo>
                  <a:pt x="7680" y="7680"/>
                </a:lnTo>
                <a:lnTo>
                  <a:pt x="6720" y="9601"/>
                </a:lnTo>
                <a:lnTo>
                  <a:pt x="4800" y="10561"/>
                </a:lnTo>
                <a:lnTo>
                  <a:pt x="2880" y="12481"/>
                </a:lnTo>
                <a:lnTo>
                  <a:pt x="1920" y="13441"/>
                </a:lnTo>
                <a:lnTo>
                  <a:pt x="0" y="14401"/>
                </a:lnTo>
                <a:lnTo>
                  <a:pt x="0" y="15361"/>
                </a:lnTo>
                <a:lnTo>
                  <a:pt x="6720" y="15361"/>
                </a:lnTo>
                <a:lnTo>
                  <a:pt x="6720" y="47045"/>
                </a:lnTo>
                <a:lnTo>
                  <a:pt x="7680" y="48005"/>
                </a:lnTo>
                <a:lnTo>
                  <a:pt x="8641" y="48966"/>
                </a:lnTo>
                <a:lnTo>
                  <a:pt x="9601" y="49926"/>
                </a:lnTo>
                <a:lnTo>
                  <a:pt x="10561" y="49926"/>
                </a:lnTo>
                <a:lnTo>
                  <a:pt x="12481" y="50886"/>
                </a:lnTo>
                <a:lnTo>
                  <a:pt x="15361" y="50886"/>
                </a:lnTo>
                <a:lnTo>
                  <a:pt x="17282" y="49926"/>
                </a:lnTo>
                <a:lnTo>
                  <a:pt x="19202" y="48966"/>
                </a:lnTo>
                <a:lnTo>
                  <a:pt x="21122" y="47045"/>
                </a:lnTo>
                <a:lnTo>
                  <a:pt x="22082" y="45125"/>
                </a:lnTo>
                <a:lnTo>
                  <a:pt x="23042" y="42245"/>
                </a:lnTo>
                <a:lnTo>
                  <a:pt x="21122" y="42245"/>
                </a:lnTo>
                <a:lnTo>
                  <a:pt x="21122" y="43205"/>
                </a:lnTo>
                <a:lnTo>
                  <a:pt x="20162" y="44165"/>
                </a:lnTo>
                <a:lnTo>
                  <a:pt x="19202" y="45125"/>
                </a:lnTo>
                <a:lnTo>
                  <a:pt x="18242" y="46085"/>
                </a:lnTo>
                <a:lnTo>
                  <a:pt x="15361" y="46085"/>
                </a:lnTo>
                <a:lnTo>
                  <a:pt x="14401" y="45125"/>
                </a:lnTo>
                <a:lnTo>
                  <a:pt x="14401" y="441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3" name="object 773"/>
          <p:cNvSpPr/>
          <p:nvPr/>
        </p:nvSpPr>
        <p:spPr>
          <a:xfrm>
            <a:off x="3896761" y="2229779"/>
            <a:ext cx="40309" cy="58567"/>
          </a:xfrm>
          <a:custGeom>
            <a:avLst/>
            <a:gdLst/>
            <a:ahLst/>
            <a:cxnLst/>
            <a:rect l="l" t="t" r="r" b="b"/>
            <a:pathLst>
              <a:path w="40309" h="58567">
                <a:moveTo>
                  <a:pt x="40309" y="58567"/>
                </a:moveTo>
                <a:lnTo>
                  <a:pt x="40309" y="57607"/>
                </a:lnTo>
                <a:lnTo>
                  <a:pt x="38404" y="57607"/>
                </a:lnTo>
                <a:lnTo>
                  <a:pt x="37444" y="56647"/>
                </a:lnTo>
                <a:lnTo>
                  <a:pt x="36469" y="56647"/>
                </a:lnTo>
                <a:lnTo>
                  <a:pt x="35509" y="55686"/>
                </a:lnTo>
                <a:lnTo>
                  <a:pt x="35509" y="53766"/>
                </a:lnTo>
                <a:lnTo>
                  <a:pt x="34564" y="52806"/>
                </a:lnTo>
                <a:lnTo>
                  <a:pt x="34564" y="26883"/>
                </a:lnTo>
                <a:lnTo>
                  <a:pt x="33604" y="24963"/>
                </a:lnTo>
                <a:lnTo>
                  <a:pt x="32628" y="23042"/>
                </a:lnTo>
                <a:lnTo>
                  <a:pt x="30723" y="22082"/>
                </a:lnTo>
                <a:lnTo>
                  <a:pt x="28788" y="20162"/>
                </a:lnTo>
                <a:lnTo>
                  <a:pt x="22082" y="20162"/>
                </a:lnTo>
                <a:lnTo>
                  <a:pt x="20162" y="21122"/>
                </a:lnTo>
                <a:lnTo>
                  <a:pt x="18242" y="22082"/>
                </a:lnTo>
                <a:lnTo>
                  <a:pt x="15361" y="24963"/>
                </a:lnTo>
                <a:lnTo>
                  <a:pt x="12481" y="27843"/>
                </a:lnTo>
                <a:lnTo>
                  <a:pt x="12481" y="0"/>
                </a:lnTo>
                <a:lnTo>
                  <a:pt x="10561" y="0"/>
                </a:lnTo>
                <a:lnTo>
                  <a:pt x="0" y="4800"/>
                </a:lnTo>
                <a:lnTo>
                  <a:pt x="0" y="6720"/>
                </a:lnTo>
                <a:lnTo>
                  <a:pt x="1920" y="5760"/>
                </a:lnTo>
                <a:lnTo>
                  <a:pt x="3840" y="5760"/>
                </a:lnTo>
                <a:lnTo>
                  <a:pt x="4800" y="6720"/>
                </a:lnTo>
                <a:lnTo>
                  <a:pt x="5760" y="7680"/>
                </a:lnTo>
                <a:lnTo>
                  <a:pt x="5760" y="54726"/>
                </a:lnTo>
                <a:lnTo>
                  <a:pt x="4800" y="55686"/>
                </a:lnTo>
                <a:lnTo>
                  <a:pt x="3840" y="56647"/>
                </a:lnTo>
                <a:lnTo>
                  <a:pt x="2880" y="56647"/>
                </a:lnTo>
                <a:lnTo>
                  <a:pt x="1920" y="57607"/>
                </a:lnTo>
                <a:lnTo>
                  <a:pt x="0" y="57607"/>
                </a:lnTo>
                <a:lnTo>
                  <a:pt x="0" y="58567"/>
                </a:lnTo>
                <a:lnTo>
                  <a:pt x="19202" y="58567"/>
                </a:lnTo>
                <a:lnTo>
                  <a:pt x="19202" y="57607"/>
                </a:lnTo>
                <a:lnTo>
                  <a:pt x="17282" y="57607"/>
                </a:lnTo>
                <a:lnTo>
                  <a:pt x="15361" y="56647"/>
                </a:lnTo>
                <a:lnTo>
                  <a:pt x="14401" y="56647"/>
                </a:lnTo>
                <a:lnTo>
                  <a:pt x="14401" y="55686"/>
                </a:lnTo>
                <a:lnTo>
                  <a:pt x="13441" y="55686"/>
                </a:lnTo>
                <a:lnTo>
                  <a:pt x="13441" y="54726"/>
                </a:lnTo>
                <a:lnTo>
                  <a:pt x="12481" y="54726"/>
                </a:lnTo>
                <a:lnTo>
                  <a:pt x="12481" y="30723"/>
                </a:lnTo>
                <a:lnTo>
                  <a:pt x="14401" y="27843"/>
                </a:lnTo>
                <a:lnTo>
                  <a:pt x="16322" y="26883"/>
                </a:lnTo>
                <a:lnTo>
                  <a:pt x="18242" y="25923"/>
                </a:lnTo>
                <a:lnTo>
                  <a:pt x="19202" y="24963"/>
                </a:lnTo>
                <a:lnTo>
                  <a:pt x="24947" y="24963"/>
                </a:lnTo>
                <a:lnTo>
                  <a:pt x="25923" y="25923"/>
                </a:lnTo>
                <a:lnTo>
                  <a:pt x="26883" y="26883"/>
                </a:lnTo>
                <a:lnTo>
                  <a:pt x="26883" y="27843"/>
                </a:lnTo>
                <a:lnTo>
                  <a:pt x="27843" y="28803"/>
                </a:lnTo>
                <a:lnTo>
                  <a:pt x="27843" y="54726"/>
                </a:lnTo>
                <a:lnTo>
                  <a:pt x="26883" y="55686"/>
                </a:lnTo>
                <a:lnTo>
                  <a:pt x="26883" y="56647"/>
                </a:lnTo>
                <a:lnTo>
                  <a:pt x="25923" y="56647"/>
                </a:lnTo>
                <a:lnTo>
                  <a:pt x="24947" y="57607"/>
                </a:lnTo>
                <a:lnTo>
                  <a:pt x="22082" y="57607"/>
                </a:lnTo>
                <a:lnTo>
                  <a:pt x="22082" y="58567"/>
                </a:lnTo>
                <a:lnTo>
                  <a:pt x="40309" y="585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4" name="object 774"/>
          <p:cNvSpPr/>
          <p:nvPr/>
        </p:nvSpPr>
        <p:spPr>
          <a:xfrm>
            <a:off x="3453246" y="2162586"/>
            <a:ext cx="57607" cy="55671"/>
          </a:xfrm>
          <a:custGeom>
            <a:avLst/>
            <a:gdLst/>
            <a:ahLst/>
            <a:cxnLst/>
            <a:rect l="l" t="t" r="r" b="b"/>
            <a:pathLst>
              <a:path w="57607" h="55671">
                <a:moveTo>
                  <a:pt x="17282" y="52791"/>
                </a:moveTo>
                <a:lnTo>
                  <a:pt x="16322" y="51846"/>
                </a:lnTo>
                <a:lnTo>
                  <a:pt x="16322" y="28803"/>
                </a:lnTo>
                <a:lnTo>
                  <a:pt x="42245" y="28803"/>
                </a:lnTo>
                <a:lnTo>
                  <a:pt x="42245" y="48950"/>
                </a:lnTo>
                <a:lnTo>
                  <a:pt x="41285" y="50871"/>
                </a:lnTo>
                <a:lnTo>
                  <a:pt x="40325" y="51846"/>
                </a:lnTo>
                <a:lnTo>
                  <a:pt x="39364" y="53751"/>
                </a:lnTo>
                <a:lnTo>
                  <a:pt x="33604" y="53751"/>
                </a:lnTo>
                <a:lnTo>
                  <a:pt x="33604" y="55671"/>
                </a:lnTo>
                <a:lnTo>
                  <a:pt x="57607" y="55671"/>
                </a:lnTo>
                <a:lnTo>
                  <a:pt x="57607" y="53751"/>
                </a:lnTo>
                <a:lnTo>
                  <a:pt x="52806" y="53751"/>
                </a:lnTo>
                <a:lnTo>
                  <a:pt x="51846" y="52791"/>
                </a:lnTo>
                <a:lnTo>
                  <a:pt x="50886" y="52791"/>
                </a:lnTo>
                <a:lnTo>
                  <a:pt x="50886" y="51846"/>
                </a:lnTo>
                <a:lnTo>
                  <a:pt x="49926" y="50871"/>
                </a:lnTo>
                <a:lnTo>
                  <a:pt x="49926" y="4800"/>
                </a:lnTo>
                <a:lnTo>
                  <a:pt x="50886" y="3840"/>
                </a:lnTo>
                <a:lnTo>
                  <a:pt x="50886" y="2880"/>
                </a:lnTo>
                <a:lnTo>
                  <a:pt x="51846" y="2880"/>
                </a:lnTo>
                <a:lnTo>
                  <a:pt x="52806" y="1920"/>
                </a:lnTo>
                <a:lnTo>
                  <a:pt x="57607" y="1920"/>
                </a:lnTo>
                <a:lnTo>
                  <a:pt x="57607" y="0"/>
                </a:lnTo>
                <a:lnTo>
                  <a:pt x="33604" y="0"/>
                </a:lnTo>
                <a:lnTo>
                  <a:pt x="33604" y="1920"/>
                </a:lnTo>
                <a:lnTo>
                  <a:pt x="38404" y="1920"/>
                </a:lnTo>
                <a:lnTo>
                  <a:pt x="39364" y="2880"/>
                </a:lnTo>
                <a:lnTo>
                  <a:pt x="40325" y="2880"/>
                </a:lnTo>
                <a:lnTo>
                  <a:pt x="41285" y="3840"/>
                </a:lnTo>
                <a:lnTo>
                  <a:pt x="41285" y="4800"/>
                </a:lnTo>
                <a:lnTo>
                  <a:pt x="42245" y="6720"/>
                </a:lnTo>
                <a:lnTo>
                  <a:pt x="42245" y="25923"/>
                </a:lnTo>
                <a:lnTo>
                  <a:pt x="16322" y="25923"/>
                </a:lnTo>
                <a:lnTo>
                  <a:pt x="16322" y="3840"/>
                </a:lnTo>
                <a:lnTo>
                  <a:pt x="17282" y="2880"/>
                </a:lnTo>
                <a:lnTo>
                  <a:pt x="18242" y="2880"/>
                </a:lnTo>
                <a:lnTo>
                  <a:pt x="19202" y="1920"/>
                </a:lnTo>
                <a:lnTo>
                  <a:pt x="24002" y="1920"/>
                </a:lnTo>
                <a:lnTo>
                  <a:pt x="24002" y="0"/>
                </a:lnTo>
                <a:lnTo>
                  <a:pt x="0" y="0"/>
                </a:lnTo>
                <a:lnTo>
                  <a:pt x="0" y="1920"/>
                </a:lnTo>
                <a:lnTo>
                  <a:pt x="4800" y="1920"/>
                </a:lnTo>
                <a:lnTo>
                  <a:pt x="5775" y="2880"/>
                </a:lnTo>
                <a:lnTo>
                  <a:pt x="6720" y="2880"/>
                </a:lnTo>
                <a:lnTo>
                  <a:pt x="7680" y="3840"/>
                </a:lnTo>
                <a:lnTo>
                  <a:pt x="7680" y="50871"/>
                </a:lnTo>
                <a:lnTo>
                  <a:pt x="6720" y="51846"/>
                </a:lnTo>
                <a:lnTo>
                  <a:pt x="5775" y="53751"/>
                </a:lnTo>
                <a:lnTo>
                  <a:pt x="0" y="53751"/>
                </a:lnTo>
                <a:lnTo>
                  <a:pt x="0" y="55671"/>
                </a:lnTo>
                <a:lnTo>
                  <a:pt x="24002" y="55671"/>
                </a:lnTo>
                <a:lnTo>
                  <a:pt x="24002" y="53751"/>
                </a:lnTo>
                <a:lnTo>
                  <a:pt x="19202" y="53751"/>
                </a:lnTo>
                <a:lnTo>
                  <a:pt x="18242" y="52791"/>
                </a:lnTo>
                <a:lnTo>
                  <a:pt x="17282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5" name="object 775"/>
          <p:cNvSpPr/>
          <p:nvPr/>
        </p:nvSpPr>
        <p:spPr>
          <a:xfrm>
            <a:off x="3512774" y="2180828"/>
            <a:ext cx="41269" cy="38389"/>
          </a:xfrm>
          <a:custGeom>
            <a:avLst/>
            <a:gdLst/>
            <a:ahLst/>
            <a:cxnLst/>
            <a:rect l="l" t="t" r="r" b="b"/>
            <a:pathLst>
              <a:path w="41269" h="38389">
                <a:moveTo>
                  <a:pt x="13441" y="0"/>
                </a:moveTo>
                <a:lnTo>
                  <a:pt x="0" y="0"/>
                </a:lnTo>
                <a:lnTo>
                  <a:pt x="0" y="960"/>
                </a:lnTo>
                <a:lnTo>
                  <a:pt x="1920" y="960"/>
                </a:lnTo>
                <a:lnTo>
                  <a:pt x="2880" y="1920"/>
                </a:lnTo>
                <a:lnTo>
                  <a:pt x="4800" y="1920"/>
                </a:lnTo>
                <a:lnTo>
                  <a:pt x="4800" y="2880"/>
                </a:lnTo>
                <a:lnTo>
                  <a:pt x="5760" y="3840"/>
                </a:lnTo>
                <a:lnTo>
                  <a:pt x="5760" y="27828"/>
                </a:lnTo>
                <a:lnTo>
                  <a:pt x="6720" y="29763"/>
                </a:lnTo>
                <a:lnTo>
                  <a:pt x="6720" y="31668"/>
                </a:lnTo>
                <a:lnTo>
                  <a:pt x="7680" y="33604"/>
                </a:lnTo>
                <a:lnTo>
                  <a:pt x="8641" y="35509"/>
                </a:lnTo>
                <a:lnTo>
                  <a:pt x="10561" y="36469"/>
                </a:lnTo>
                <a:lnTo>
                  <a:pt x="11521" y="37429"/>
                </a:lnTo>
                <a:lnTo>
                  <a:pt x="13441" y="38389"/>
                </a:lnTo>
                <a:lnTo>
                  <a:pt x="19202" y="38389"/>
                </a:lnTo>
                <a:lnTo>
                  <a:pt x="21107" y="37429"/>
                </a:lnTo>
                <a:lnTo>
                  <a:pt x="23042" y="36469"/>
                </a:lnTo>
                <a:lnTo>
                  <a:pt x="24947" y="33604"/>
                </a:lnTo>
                <a:lnTo>
                  <a:pt x="28788" y="30708"/>
                </a:lnTo>
                <a:lnTo>
                  <a:pt x="28788" y="38389"/>
                </a:lnTo>
                <a:lnTo>
                  <a:pt x="30723" y="38389"/>
                </a:lnTo>
                <a:lnTo>
                  <a:pt x="41269" y="33604"/>
                </a:lnTo>
                <a:lnTo>
                  <a:pt x="41269" y="32628"/>
                </a:lnTo>
                <a:lnTo>
                  <a:pt x="36469" y="32628"/>
                </a:lnTo>
                <a:lnTo>
                  <a:pt x="36469" y="31668"/>
                </a:lnTo>
                <a:lnTo>
                  <a:pt x="35509" y="31668"/>
                </a:lnTo>
                <a:lnTo>
                  <a:pt x="35509" y="0"/>
                </a:lnTo>
                <a:lnTo>
                  <a:pt x="22082" y="0"/>
                </a:lnTo>
                <a:lnTo>
                  <a:pt x="22082" y="960"/>
                </a:lnTo>
                <a:lnTo>
                  <a:pt x="24947" y="960"/>
                </a:lnTo>
                <a:lnTo>
                  <a:pt x="26883" y="1920"/>
                </a:lnTo>
                <a:lnTo>
                  <a:pt x="27828" y="2880"/>
                </a:lnTo>
                <a:lnTo>
                  <a:pt x="28788" y="4800"/>
                </a:lnTo>
                <a:lnTo>
                  <a:pt x="28788" y="27828"/>
                </a:lnTo>
                <a:lnTo>
                  <a:pt x="26883" y="29763"/>
                </a:lnTo>
                <a:lnTo>
                  <a:pt x="24947" y="31668"/>
                </a:lnTo>
                <a:lnTo>
                  <a:pt x="23042" y="32628"/>
                </a:lnTo>
                <a:lnTo>
                  <a:pt x="22082" y="32628"/>
                </a:lnTo>
                <a:lnTo>
                  <a:pt x="20162" y="33604"/>
                </a:lnTo>
                <a:lnTo>
                  <a:pt x="17266" y="33604"/>
                </a:lnTo>
                <a:lnTo>
                  <a:pt x="16322" y="32628"/>
                </a:lnTo>
                <a:lnTo>
                  <a:pt x="14401" y="31668"/>
                </a:lnTo>
                <a:lnTo>
                  <a:pt x="13441" y="30708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6" name="object 776"/>
          <p:cNvSpPr/>
          <p:nvPr/>
        </p:nvSpPr>
        <p:spPr>
          <a:xfrm>
            <a:off x="3555004" y="2179868"/>
            <a:ext cx="64328" cy="38389"/>
          </a:xfrm>
          <a:custGeom>
            <a:avLst/>
            <a:gdLst/>
            <a:ahLst/>
            <a:cxnLst/>
            <a:rect l="l" t="t" r="r" b="b"/>
            <a:pathLst>
              <a:path w="64328" h="38389">
                <a:moveTo>
                  <a:pt x="64328" y="38389"/>
                </a:moveTo>
                <a:lnTo>
                  <a:pt x="64328" y="36469"/>
                </a:lnTo>
                <a:lnTo>
                  <a:pt x="60487" y="36469"/>
                </a:lnTo>
                <a:lnTo>
                  <a:pt x="60487" y="35509"/>
                </a:lnTo>
                <a:lnTo>
                  <a:pt x="59527" y="35509"/>
                </a:lnTo>
                <a:lnTo>
                  <a:pt x="59527" y="34564"/>
                </a:lnTo>
                <a:lnTo>
                  <a:pt x="58567" y="33588"/>
                </a:lnTo>
                <a:lnTo>
                  <a:pt x="58567" y="7680"/>
                </a:lnTo>
                <a:lnTo>
                  <a:pt x="57607" y="5760"/>
                </a:lnTo>
                <a:lnTo>
                  <a:pt x="56647" y="3840"/>
                </a:lnTo>
                <a:lnTo>
                  <a:pt x="55686" y="1920"/>
                </a:lnTo>
                <a:lnTo>
                  <a:pt x="53766" y="960"/>
                </a:lnTo>
                <a:lnTo>
                  <a:pt x="52806" y="0"/>
                </a:lnTo>
                <a:lnTo>
                  <a:pt x="45125" y="0"/>
                </a:lnTo>
                <a:lnTo>
                  <a:pt x="43205" y="960"/>
                </a:lnTo>
                <a:lnTo>
                  <a:pt x="41285" y="1920"/>
                </a:lnTo>
                <a:lnTo>
                  <a:pt x="38404" y="4800"/>
                </a:lnTo>
                <a:lnTo>
                  <a:pt x="35524" y="7680"/>
                </a:lnTo>
                <a:lnTo>
                  <a:pt x="35524" y="4800"/>
                </a:lnTo>
                <a:lnTo>
                  <a:pt x="33604" y="2880"/>
                </a:lnTo>
                <a:lnTo>
                  <a:pt x="32644" y="1920"/>
                </a:lnTo>
                <a:lnTo>
                  <a:pt x="30723" y="0"/>
                </a:lnTo>
                <a:lnTo>
                  <a:pt x="23042" y="0"/>
                </a:lnTo>
                <a:lnTo>
                  <a:pt x="22082" y="960"/>
                </a:lnTo>
                <a:lnTo>
                  <a:pt x="20162" y="960"/>
                </a:lnTo>
                <a:lnTo>
                  <a:pt x="19202" y="1920"/>
                </a:lnTo>
                <a:lnTo>
                  <a:pt x="18242" y="2880"/>
                </a:lnTo>
                <a:lnTo>
                  <a:pt x="17282" y="2880"/>
                </a:lnTo>
                <a:lnTo>
                  <a:pt x="16322" y="4800"/>
                </a:lnTo>
                <a:lnTo>
                  <a:pt x="13441" y="7680"/>
                </a:lnTo>
                <a:lnTo>
                  <a:pt x="13441" y="0"/>
                </a:lnTo>
                <a:lnTo>
                  <a:pt x="11521" y="0"/>
                </a:lnTo>
                <a:lnTo>
                  <a:pt x="0" y="3840"/>
                </a:lnTo>
                <a:lnTo>
                  <a:pt x="960" y="5760"/>
                </a:lnTo>
                <a:lnTo>
                  <a:pt x="1935" y="5760"/>
                </a:lnTo>
                <a:lnTo>
                  <a:pt x="288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1668"/>
                </a:lnTo>
                <a:lnTo>
                  <a:pt x="5760" y="33588"/>
                </a:lnTo>
                <a:lnTo>
                  <a:pt x="5760" y="35509"/>
                </a:lnTo>
                <a:lnTo>
                  <a:pt x="4800" y="35509"/>
                </a:lnTo>
                <a:lnTo>
                  <a:pt x="4800" y="36469"/>
                </a:lnTo>
                <a:lnTo>
                  <a:pt x="960" y="36469"/>
                </a:lnTo>
                <a:lnTo>
                  <a:pt x="960" y="38389"/>
                </a:lnTo>
                <a:lnTo>
                  <a:pt x="19202" y="38389"/>
                </a:lnTo>
                <a:lnTo>
                  <a:pt x="19202" y="36469"/>
                </a:lnTo>
                <a:lnTo>
                  <a:pt x="15361" y="36469"/>
                </a:lnTo>
                <a:lnTo>
                  <a:pt x="14401" y="35509"/>
                </a:lnTo>
                <a:lnTo>
                  <a:pt x="13441" y="34564"/>
                </a:lnTo>
                <a:lnTo>
                  <a:pt x="13441" y="9601"/>
                </a:lnTo>
                <a:lnTo>
                  <a:pt x="14401" y="8641"/>
                </a:lnTo>
                <a:lnTo>
                  <a:pt x="16322" y="6720"/>
                </a:lnTo>
                <a:lnTo>
                  <a:pt x="18242" y="5760"/>
                </a:lnTo>
                <a:lnTo>
                  <a:pt x="20162" y="4800"/>
                </a:lnTo>
                <a:lnTo>
                  <a:pt x="24963" y="4800"/>
                </a:lnTo>
                <a:lnTo>
                  <a:pt x="26883" y="5760"/>
                </a:lnTo>
                <a:lnTo>
                  <a:pt x="27843" y="6720"/>
                </a:lnTo>
                <a:lnTo>
                  <a:pt x="28803" y="8641"/>
                </a:lnTo>
                <a:lnTo>
                  <a:pt x="28803" y="34564"/>
                </a:lnTo>
                <a:lnTo>
                  <a:pt x="27843" y="35509"/>
                </a:lnTo>
                <a:lnTo>
                  <a:pt x="27843" y="36469"/>
                </a:lnTo>
                <a:lnTo>
                  <a:pt x="23042" y="36469"/>
                </a:lnTo>
                <a:lnTo>
                  <a:pt x="23042" y="38389"/>
                </a:lnTo>
                <a:lnTo>
                  <a:pt x="42245" y="38389"/>
                </a:lnTo>
                <a:lnTo>
                  <a:pt x="42245" y="36469"/>
                </a:lnTo>
                <a:lnTo>
                  <a:pt x="38404" y="36469"/>
                </a:lnTo>
                <a:lnTo>
                  <a:pt x="37444" y="35509"/>
                </a:lnTo>
                <a:lnTo>
                  <a:pt x="36484" y="35509"/>
                </a:lnTo>
                <a:lnTo>
                  <a:pt x="36484" y="11521"/>
                </a:lnTo>
                <a:lnTo>
                  <a:pt x="35524" y="10561"/>
                </a:lnTo>
                <a:lnTo>
                  <a:pt x="36484" y="9601"/>
                </a:lnTo>
                <a:lnTo>
                  <a:pt x="38404" y="7680"/>
                </a:lnTo>
                <a:lnTo>
                  <a:pt x="40325" y="6720"/>
                </a:lnTo>
                <a:lnTo>
                  <a:pt x="41285" y="5760"/>
                </a:lnTo>
                <a:lnTo>
                  <a:pt x="43205" y="4800"/>
                </a:lnTo>
                <a:lnTo>
                  <a:pt x="48006" y="4800"/>
                </a:lnTo>
                <a:lnTo>
                  <a:pt x="49926" y="5760"/>
                </a:lnTo>
                <a:lnTo>
                  <a:pt x="50886" y="6720"/>
                </a:lnTo>
                <a:lnTo>
                  <a:pt x="51846" y="8641"/>
                </a:lnTo>
                <a:lnTo>
                  <a:pt x="51846" y="34564"/>
                </a:lnTo>
                <a:lnTo>
                  <a:pt x="50886" y="35509"/>
                </a:lnTo>
                <a:lnTo>
                  <a:pt x="49926" y="36469"/>
                </a:lnTo>
                <a:lnTo>
                  <a:pt x="46085" y="36469"/>
                </a:lnTo>
                <a:lnTo>
                  <a:pt x="46085" y="38389"/>
                </a:lnTo>
                <a:lnTo>
                  <a:pt x="64328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7" name="object 777"/>
          <p:cNvSpPr/>
          <p:nvPr/>
        </p:nvSpPr>
        <p:spPr>
          <a:xfrm>
            <a:off x="3623172" y="2179868"/>
            <a:ext cx="33588" cy="39349"/>
          </a:xfrm>
          <a:custGeom>
            <a:avLst/>
            <a:gdLst/>
            <a:ahLst/>
            <a:cxnLst/>
            <a:rect l="l" t="t" r="r" b="b"/>
            <a:pathLst>
              <a:path w="33588" h="39349">
                <a:moveTo>
                  <a:pt x="26868" y="5760"/>
                </a:moveTo>
                <a:lnTo>
                  <a:pt x="25907" y="3840"/>
                </a:lnTo>
                <a:lnTo>
                  <a:pt x="24963" y="1920"/>
                </a:lnTo>
                <a:lnTo>
                  <a:pt x="23027" y="960"/>
                </a:lnTo>
                <a:lnTo>
                  <a:pt x="21122" y="0"/>
                </a:lnTo>
                <a:lnTo>
                  <a:pt x="10561" y="0"/>
                </a:lnTo>
                <a:lnTo>
                  <a:pt x="6720" y="960"/>
                </a:lnTo>
                <a:lnTo>
                  <a:pt x="4785" y="2880"/>
                </a:lnTo>
                <a:lnTo>
                  <a:pt x="1920" y="4800"/>
                </a:lnTo>
                <a:lnTo>
                  <a:pt x="960" y="6720"/>
                </a:lnTo>
                <a:lnTo>
                  <a:pt x="960" y="11521"/>
                </a:lnTo>
                <a:lnTo>
                  <a:pt x="1920" y="11521"/>
                </a:lnTo>
                <a:lnTo>
                  <a:pt x="2880" y="12481"/>
                </a:lnTo>
                <a:lnTo>
                  <a:pt x="3840" y="13441"/>
                </a:lnTo>
                <a:lnTo>
                  <a:pt x="5760" y="13441"/>
                </a:lnTo>
                <a:lnTo>
                  <a:pt x="6720" y="12481"/>
                </a:lnTo>
                <a:lnTo>
                  <a:pt x="7680" y="11521"/>
                </a:lnTo>
                <a:lnTo>
                  <a:pt x="7680" y="5760"/>
                </a:lnTo>
                <a:lnTo>
                  <a:pt x="8625" y="4800"/>
                </a:lnTo>
                <a:lnTo>
                  <a:pt x="9601" y="3840"/>
                </a:lnTo>
                <a:lnTo>
                  <a:pt x="10561" y="2880"/>
                </a:lnTo>
                <a:lnTo>
                  <a:pt x="11506" y="1920"/>
                </a:lnTo>
                <a:lnTo>
                  <a:pt x="15346" y="1920"/>
                </a:lnTo>
                <a:lnTo>
                  <a:pt x="17282" y="2880"/>
                </a:lnTo>
                <a:lnTo>
                  <a:pt x="18242" y="3840"/>
                </a:lnTo>
                <a:lnTo>
                  <a:pt x="20147" y="5760"/>
                </a:lnTo>
                <a:lnTo>
                  <a:pt x="20147" y="13441"/>
                </a:lnTo>
                <a:lnTo>
                  <a:pt x="14401" y="15361"/>
                </a:lnTo>
                <a:lnTo>
                  <a:pt x="9601" y="17282"/>
                </a:lnTo>
                <a:lnTo>
                  <a:pt x="7680" y="23042"/>
                </a:lnTo>
                <a:lnTo>
                  <a:pt x="8625" y="22067"/>
                </a:lnTo>
                <a:lnTo>
                  <a:pt x="10561" y="20162"/>
                </a:lnTo>
                <a:lnTo>
                  <a:pt x="12466" y="19202"/>
                </a:lnTo>
                <a:lnTo>
                  <a:pt x="13441" y="18227"/>
                </a:lnTo>
                <a:lnTo>
                  <a:pt x="16306" y="17282"/>
                </a:lnTo>
                <a:lnTo>
                  <a:pt x="20147" y="16322"/>
                </a:lnTo>
                <a:lnTo>
                  <a:pt x="20147" y="29748"/>
                </a:lnTo>
                <a:lnTo>
                  <a:pt x="17282" y="32628"/>
                </a:lnTo>
                <a:lnTo>
                  <a:pt x="14401" y="34564"/>
                </a:lnTo>
                <a:lnTo>
                  <a:pt x="10561" y="34564"/>
                </a:lnTo>
                <a:lnTo>
                  <a:pt x="9601" y="33588"/>
                </a:lnTo>
                <a:lnTo>
                  <a:pt x="8625" y="32628"/>
                </a:lnTo>
                <a:lnTo>
                  <a:pt x="6720" y="30723"/>
                </a:lnTo>
                <a:lnTo>
                  <a:pt x="6720" y="19202"/>
                </a:lnTo>
                <a:lnTo>
                  <a:pt x="3840" y="21107"/>
                </a:lnTo>
                <a:lnTo>
                  <a:pt x="1920" y="23042"/>
                </a:lnTo>
                <a:lnTo>
                  <a:pt x="960" y="24947"/>
                </a:lnTo>
                <a:lnTo>
                  <a:pt x="0" y="25907"/>
                </a:lnTo>
                <a:lnTo>
                  <a:pt x="0" y="34564"/>
                </a:lnTo>
                <a:lnTo>
                  <a:pt x="1920" y="36469"/>
                </a:lnTo>
                <a:lnTo>
                  <a:pt x="3840" y="38389"/>
                </a:lnTo>
                <a:lnTo>
                  <a:pt x="5760" y="39349"/>
                </a:lnTo>
                <a:lnTo>
                  <a:pt x="10561" y="39349"/>
                </a:lnTo>
                <a:lnTo>
                  <a:pt x="11506" y="38389"/>
                </a:lnTo>
                <a:lnTo>
                  <a:pt x="13441" y="38389"/>
                </a:lnTo>
                <a:lnTo>
                  <a:pt x="14401" y="37429"/>
                </a:lnTo>
                <a:lnTo>
                  <a:pt x="16306" y="35509"/>
                </a:lnTo>
                <a:lnTo>
                  <a:pt x="20147" y="32628"/>
                </a:lnTo>
                <a:lnTo>
                  <a:pt x="20147" y="35509"/>
                </a:lnTo>
                <a:lnTo>
                  <a:pt x="21122" y="36469"/>
                </a:lnTo>
                <a:lnTo>
                  <a:pt x="22067" y="37429"/>
                </a:lnTo>
                <a:lnTo>
                  <a:pt x="22067" y="38389"/>
                </a:lnTo>
                <a:lnTo>
                  <a:pt x="23987" y="39349"/>
                </a:lnTo>
                <a:lnTo>
                  <a:pt x="27828" y="39349"/>
                </a:lnTo>
                <a:lnTo>
                  <a:pt x="30708" y="37429"/>
                </a:lnTo>
                <a:lnTo>
                  <a:pt x="33588" y="32628"/>
                </a:lnTo>
                <a:lnTo>
                  <a:pt x="33588" y="30723"/>
                </a:lnTo>
                <a:lnTo>
                  <a:pt x="31668" y="32628"/>
                </a:lnTo>
                <a:lnTo>
                  <a:pt x="30708" y="33588"/>
                </a:lnTo>
                <a:lnTo>
                  <a:pt x="27828" y="33588"/>
                </a:lnTo>
                <a:lnTo>
                  <a:pt x="27828" y="31668"/>
                </a:lnTo>
                <a:lnTo>
                  <a:pt x="26868" y="30723"/>
                </a:lnTo>
                <a:lnTo>
                  <a:pt x="26868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8" name="object 778"/>
          <p:cNvSpPr/>
          <p:nvPr/>
        </p:nvSpPr>
        <p:spPr>
          <a:xfrm>
            <a:off x="3629893" y="2197150"/>
            <a:ext cx="2880" cy="13441"/>
          </a:xfrm>
          <a:custGeom>
            <a:avLst/>
            <a:gdLst/>
            <a:ahLst/>
            <a:cxnLst/>
            <a:rect l="l" t="t" r="r" b="b"/>
            <a:pathLst>
              <a:path w="2880" h="13441">
                <a:moveTo>
                  <a:pt x="0" y="1920"/>
                </a:moveTo>
                <a:lnTo>
                  <a:pt x="0" y="13441"/>
                </a:lnTo>
                <a:lnTo>
                  <a:pt x="0" y="6720"/>
                </a:lnTo>
                <a:lnTo>
                  <a:pt x="960" y="5760"/>
                </a:lnTo>
                <a:lnTo>
                  <a:pt x="2880" y="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9" name="object 779"/>
          <p:cNvSpPr/>
          <p:nvPr/>
        </p:nvSpPr>
        <p:spPr>
          <a:xfrm>
            <a:off x="3657721" y="2179868"/>
            <a:ext cx="41285" cy="38389"/>
          </a:xfrm>
          <a:custGeom>
            <a:avLst/>
            <a:gdLst/>
            <a:ahLst/>
            <a:cxnLst/>
            <a:rect l="l" t="t" r="r" b="b"/>
            <a:pathLst>
              <a:path w="41285" h="38389">
                <a:moveTo>
                  <a:pt x="19202" y="38389"/>
                </a:moveTo>
                <a:lnTo>
                  <a:pt x="19202" y="36469"/>
                </a:lnTo>
                <a:lnTo>
                  <a:pt x="14401" y="36469"/>
                </a:lnTo>
                <a:lnTo>
                  <a:pt x="14401" y="35509"/>
                </a:lnTo>
                <a:lnTo>
                  <a:pt x="13441" y="35509"/>
                </a:lnTo>
                <a:lnTo>
                  <a:pt x="13441" y="34564"/>
                </a:lnTo>
                <a:lnTo>
                  <a:pt x="12481" y="33588"/>
                </a:lnTo>
                <a:lnTo>
                  <a:pt x="12481" y="9601"/>
                </a:lnTo>
                <a:lnTo>
                  <a:pt x="16322" y="6720"/>
                </a:lnTo>
                <a:lnTo>
                  <a:pt x="19202" y="4800"/>
                </a:lnTo>
                <a:lnTo>
                  <a:pt x="24963" y="4800"/>
                </a:lnTo>
                <a:lnTo>
                  <a:pt x="25923" y="5760"/>
                </a:lnTo>
                <a:lnTo>
                  <a:pt x="26883" y="6720"/>
                </a:lnTo>
                <a:lnTo>
                  <a:pt x="27843" y="8641"/>
                </a:lnTo>
                <a:lnTo>
                  <a:pt x="28803" y="10561"/>
                </a:lnTo>
                <a:lnTo>
                  <a:pt x="28803" y="31668"/>
                </a:lnTo>
                <a:lnTo>
                  <a:pt x="27843" y="33588"/>
                </a:lnTo>
                <a:lnTo>
                  <a:pt x="27843" y="35509"/>
                </a:lnTo>
                <a:lnTo>
                  <a:pt x="26883" y="36469"/>
                </a:lnTo>
                <a:lnTo>
                  <a:pt x="22082" y="36469"/>
                </a:lnTo>
                <a:lnTo>
                  <a:pt x="22082" y="38389"/>
                </a:lnTo>
                <a:lnTo>
                  <a:pt x="41285" y="38389"/>
                </a:lnTo>
                <a:lnTo>
                  <a:pt x="41285" y="36469"/>
                </a:lnTo>
                <a:lnTo>
                  <a:pt x="37444" y="36469"/>
                </a:lnTo>
                <a:lnTo>
                  <a:pt x="36484" y="35509"/>
                </a:lnTo>
                <a:lnTo>
                  <a:pt x="35524" y="35509"/>
                </a:lnTo>
                <a:lnTo>
                  <a:pt x="35524" y="10561"/>
                </a:lnTo>
                <a:lnTo>
                  <a:pt x="34564" y="7680"/>
                </a:lnTo>
                <a:lnTo>
                  <a:pt x="34564" y="6720"/>
                </a:lnTo>
                <a:lnTo>
                  <a:pt x="33604" y="3840"/>
                </a:lnTo>
                <a:lnTo>
                  <a:pt x="31683" y="1920"/>
                </a:lnTo>
                <a:lnTo>
                  <a:pt x="30723" y="960"/>
                </a:lnTo>
                <a:lnTo>
                  <a:pt x="28803" y="0"/>
                </a:lnTo>
                <a:lnTo>
                  <a:pt x="21122" y="0"/>
                </a:lnTo>
                <a:lnTo>
                  <a:pt x="17282" y="1920"/>
                </a:lnTo>
                <a:lnTo>
                  <a:pt x="12481" y="7680"/>
                </a:lnTo>
                <a:lnTo>
                  <a:pt x="12481" y="0"/>
                </a:lnTo>
                <a:lnTo>
                  <a:pt x="10561" y="0"/>
                </a:lnTo>
                <a:lnTo>
                  <a:pt x="0" y="3840"/>
                </a:lnTo>
                <a:lnTo>
                  <a:pt x="0" y="5760"/>
                </a:lnTo>
                <a:lnTo>
                  <a:pt x="960" y="5760"/>
                </a:lnTo>
                <a:lnTo>
                  <a:pt x="1920" y="4800"/>
                </a:lnTo>
                <a:lnTo>
                  <a:pt x="3840" y="4800"/>
                </a:lnTo>
                <a:lnTo>
                  <a:pt x="384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34564"/>
                </a:lnTo>
                <a:lnTo>
                  <a:pt x="4800" y="35509"/>
                </a:lnTo>
                <a:lnTo>
                  <a:pt x="3840" y="36469"/>
                </a:lnTo>
                <a:lnTo>
                  <a:pt x="0" y="36469"/>
                </a:lnTo>
                <a:lnTo>
                  <a:pt x="0" y="38389"/>
                </a:lnTo>
                <a:lnTo>
                  <a:pt x="19202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0" name="object 780"/>
          <p:cNvSpPr/>
          <p:nvPr/>
        </p:nvSpPr>
        <p:spPr>
          <a:xfrm>
            <a:off x="3721089" y="2162586"/>
            <a:ext cx="43190" cy="55671"/>
          </a:xfrm>
          <a:custGeom>
            <a:avLst/>
            <a:gdLst/>
            <a:ahLst/>
            <a:cxnLst/>
            <a:rect l="l" t="t" r="r" b="b"/>
            <a:pathLst>
              <a:path w="43190" h="55671">
                <a:moveTo>
                  <a:pt x="43190" y="14401"/>
                </a:moveTo>
                <a:lnTo>
                  <a:pt x="43190" y="11521"/>
                </a:lnTo>
                <a:lnTo>
                  <a:pt x="42230" y="8641"/>
                </a:lnTo>
                <a:lnTo>
                  <a:pt x="40309" y="5760"/>
                </a:lnTo>
                <a:lnTo>
                  <a:pt x="38389" y="3840"/>
                </a:lnTo>
                <a:lnTo>
                  <a:pt x="36469" y="1920"/>
                </a:lnTo>
                <a:lnTo>
                  <a:pt x="33588" y="960"/>
                </a:lnTo>
                <a:lnTo>
                  <a:pt x="30708" y="0"/>
                </a:lnTo>
                <a:lnTo>
                  <a:pt x="20147" y="0"/>
                </a:lnTo>
                <a:lnTo>
                  <a:pt x="21122" y="2880"/>
                </a:lnTo>
                <a:lnTo>
                  <a:pt x="25908" y="2880"/>
                </a:lnTo>
                <a:lnTo>
                  <a:pt x="28788" y="3840"/>
                </a:lnTo>
                <a:lnTo>
                  <a:pt x="30708" y="6720"/>
                </a:lnTo>
                <a:lnTo>
                  <a:pt x="33588" y="8641"/>
                </a:lnTo>
                <a:lnTo>
                  <a:pt x="34549" y="11521"/>
                </a:lnTo>
                <a:lnTo>
                  <a:pt x="34549" y="18242"/>
                </a:lnTo>
                <a:lnTo>
                  <a:pt x="32628" y="21122"/>
                </a:lnTo>
                <a:lnTo>
                  <a:pt x="29748" y="24002"/>
                </a:lnTo>
                <a:lnTo>
                  <a:pt x="34549" y="27843"/>
                </a:lnTo>
                <a:lnTo>
                  <a:pt x="37429" y="25923"/>
                </a:lnTo>
                <a:lnTo>
                  <a:pt x="40309" y="23042"/>
                </a:lnTo>
                <a:lnTo>
                  <a:pt x="42230" y="21122"/>
                </a:lnTo>
                <a:lnTo>
                  <a:pt x="43190" y="17282"/>
                </a:lnTo>
                <a:lnTo>
                  <a:pt x="43190" y="14401"/>
                </a:lnTo>
                <a:close/>
              </a:path>
              <a:path w="43190" h="55671">
                <a:moveTo>
                  <a:pt x="20147" y="0"/>
                </a:moveTo>
                <a:lnTo>
                  <a:pt x="0" y="0"/>
                </a:lnTo>
                <a:lnTo>
                  <a:pt x="0" y="1920"/>
                </a:lnTo>
                <a:lnTo>
                  <a:pt x="5760" y="1920"/>
                </a:lnTo>
                <a:lnTo>
                  <a:pt x="6720" y="2880"/>
                </a:lnTo>
                <a:lnTo>
                  <a:pt x="7680" y="3840"/>
                </a:lnTo>
                <a:lnTo>
                  <a:pt x="7680" y="51846"/>
                </a:lnTo>
                <a:lnTo>
                  <a:pt x="5760" y="53751"/>
                </a:lnTo>
                <a:lnTo>
                  <a:pt x="0" y="53751"/>
                </a:lnTo>
                <a:lnTo>
                  <a:pt x="0" y="55671"/>
                </a:lnTo>
                <a:lnTo>
                  <a:pt x="23987" y="55671"/>
                </a:lnTo>
                <a:lnTo>
                  <a:pt x="23987" y="53751"/>
                </a:lnTo>
                <a:lnTo>
                  <a:pt x="18242" y="53751"/>
                </a:lnTo>
                <a:lnTo>
                  <a:pt x="17282" y="51846"/>
                </a:lnTo>
                <a:lnTo>
                  <a:pt x="16306" y="51846"/>
                </a:lnTo>
                <a:lnTo>
                  <a:pt x="16306" y="29763"/>
                </a:lnTo>
                <a:lnTo>
                  <a:pt x="22067" y="29763"/>
                </a:lnTo>
                <a:lnTo>
                  <a:pt x="40309" y="55671"/>
                </a:lnTo>
                <a:lnTo>
                  <a:pt x="55671" y="55671"/>
                </a:lnTo>
                <a:lnTo>
                  <a:pt x="55671" y="53751"/>
                </a:lnTo>
                <a:lnTo>
                  <a:pt x="52791" y="53751"/>
                </a:lnTo>
                <a:lnTo>
                  <a:pt x="49911" y="52791"/>
                </a:lnTo>
                <a:lnTo>
                  <a:pt x="47990" y="51846"/>
                </a:lnTo>
                <a:lnTo>
                  <a:pt x="46070" y="50871"/>
                </a:lnTo>
                <a:lnTo>
                  <a:pt x="44150" y="48005"/>
                </a:lnTo>
                <a:lnTo>
                  <a:pt x="41269" y="44165"/>
                </a:lnTo>
                <a:lnTo>
                  <a:pt x="29748" y="28803"/>
                </a:lnTo>
                <a:lnTo>
                  <a:pt x="34549" y="27843"/>
                </a:lnTo>
                <a:lnTo>
                  <a:pt x="29748" y="24002"/>
                </a:lnTo>
                <a:lnTo>
                  <a:pt x="27828" y="25923"/>
                </a:lnTo>
                <a:lnTo>
                  <a:pt x="23027" y="26883"/>
                </a:lnTo>
                <a:lnTo>
                  <a:pt x="16306" y="26883"/>
                </a:lnTo>
                <a:lnTo>
                  <a:pt x="16306" y="3840"/>
                </a:lnTo>
                <a:lnTo>
                  <a:pt x="18242" y="3840"/>
                </a:lnTo>
                <a:lnTo>
                  <a:pt x="21122" y="2880"/>
                </a:lnTo>
                <a:lnTo>
                  <a:pt x="201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1" name="object 781"/>
          <p:cNvSpPr/>
          <p:nvPr/>
        </p:nvSpPr>
        <p:spPr>
          <a:xfrm>
            <a:off x="3777721" y="2179868"/>
            <a:ext cx="19202" cy="38389"/>
          </a:xfrm>
          <a:custGeom>
            <a:avLst/>
            <a:gdLst/>
            <a:ahLst/>
            <a:cxnLst/>
            <a:rect l="l" t="t" r="r" b="b"/>
            <a:pathLst>
              <a:path w="19202" h="38389">
                <a:moveTo>
                  <a:pt x="11521" y="0"/>
                </a:moveTo>
                <a:lnTo>
                  <a:pt x="0" y="3840"/>
                </a:lnTo>
                <a:lnTo>
                  <a:pt x="960" y="5760"/>
                </a:lnTo>
                <a:lnTo>
                  <a:pt x="1920" y="5760"/>
                </a:lnTo>
                <a:lnTo>
                  <a:pt x="2880" y="480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33588"/>
                </a:lnTo>
                <a:lnTo>
                  <a:pt x="5760" y="34564"/>
                </a:lnTo>
                <a:lnTo>
                  <a:pt x="5760" y="35509"/>
                </a:lnTo>
                <a:lnTo>
                  <a:pt x="4800" y="36469"/>
                </a:lnTo>
                <a:lnTo>
                  <a:pt x="960" y="36469"/>
                </a:lnTo>
                <a:lnTo>
                  <a:pt x="960" y="38389"/>
                </a:lnTo>
                <a:lnTo>
                  <a:pt x="19202" y="38389"/>
                </a:lnTo>
                <a:lnTo>
                  <a:pt x="19202" y="36469"/>
                </a:lnTo>
                <a:lnTo>
                  <a:pt x="15361" y="36469"/>
                </a:lnTo>
                <a:lnTo>
                  <a:pt x="15361" y="35509"/>
                </a:lnTo>
                <a:lnTo>
                  <a:pt x="14401" y="35509"/>
                </a:lnTo>
                <a:lnTo>
                  <a:pt x="14401" y="34564"/>
                </a:lnTo>
                <a:lnTo>
                  <a:pt x="13441" y="33588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2" name="object 782"/>
          <p:cNvSpPr/>
          <p:nvPr/>
        </p:nvSpPr>
        <p:spPr>
          <a:xfrm>
            <a:off x="3783482" y="2159706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960" y="6720"/>
                </a:moveTo>
                <a:lnTo>
                  <a:pt x="960" y="7680"/>
                </a:lnTo>
                <a:lnTo>
                  <a:pt x="1920" y="7680"/>
                </a:lnTo>
                <a:lnTo>
                  <a:pt x="2880" y="8641"/>
                </a:lnTo>
                <a:lnTo>
                  <a:pt x="5760" y="8641"/>
                </a:lnTo>
                <a:lnTo>
                  <a:pt x="6720" y="7680"/>
                </a:lnTo>
                <a:lnTo>
                  <a:pt x="7680" y="7680"/>
                </a:lnTo>
                <a:lnTo>
                  <a:pt x="7680" y="6720"/>
                </a:lnTo>
                <a:lnTo>
                  <a:pt x="8641" y="5760"/>
                </a:lnTo>
                <a:lnTo>
                  <a:pt x="8641" y="2880"/>
                </a:lnTo>
                <a:lnTo>
                  <a:pt x="7680" y="1920"/>
                </a:lnTo>
                <a:lnTo>
                  <a:pt x="7680" y="960"/>
                </a:lnTo>
                <a:lnTo>
                  <a:pt x="6720" y="960"/>
                </a:lnTo>
                <a:lnTo>
                  <a:pt x="576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5760"/>
                </a:lnTo>
                <a:lnTo>
                  <a:pt x="9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3" name="object 783"/>
          <p:cNvSpPr/>
          <p:nvPr/>
        </p:nvSpPr>
        <p:spPr>
          <a:xfrm>
            <a:off x="3813246" y="2212497"/>
            <a:ext cx="24947" cy="18242"/>
          </a:xfrm>
          <a:custGeom>
            <a:avLst/>
            <a:gdLst/>
            <a:ahLst/>
            <a:cxnLst/>
            <a:rect l="l" t="t" r="r" b="b"/>
            <a:pathLst>
              <a:path w="24947" h="18242">
                <a:moveTo>
                  <a:pt x="2880" y="0"/>
                </a:moveTo>
                <a:lnTo>
                  <a:pt x="0" y="0"/>
                </a:lnTo>
                <a:lnTo>
                  <a:pt x="960" y="5760"/>
                </a:lnTo>
                <a:lnTo>
                  <a:pt x="5760" y="6720"/>
                </a:lnTo>
                <a:lnTo>
                  <a:pt x="18227" y="6720"/>
                </a:lnTo>
                <a:lnTo>
                  <a:pt x="20162" y="7680"/>
                </a:lnTo>
                <a:lnTo>
                  <a:pt x="21107" y="8656"/>
                </a:lnTo>
                <a:lnTo>
                  <a:pt x="22067" y="9601"/>
                </a:lnTo>
                <a:lnTo>
                  <a:pt x="22067" y="12481"/>
                </a:lnTo>
                <a:lnTo>
                  <a:pt x="21107" y="14401"/>
                </a:lnTo>
                <a:lnTo>
                  <a:pt x="21107" y="18242"/>
                </a:lnTo>
                <a:lnTo>
                  <a:pt x="24002" y="15361"/>
                </a:lnTo>
                <a:lnTo>
                  <a:pt x="24947" y="12481"/>
                </a:lnTo>
                <a:lnTo>
                  <a:pt x="24947" y="6720"/>
                </a:lnTo>
                <a:lnTo>
                  <a:pt x="24002" y="4800"/>
                </a:lnTo>
                <a:lnTo>
                  <a:pt x="23042" y="3840"/>
                </a:lnTo>
                <a:lnTo>
                  <a:pt x="21107" y="1935"/>
                </a:lnTo>
                <a:lnTo>
                  <a:pt x="19202" y="960"/>
                </a:lnTo>
                <a:lnTo>
                  <a:pt x="16322" y="960"/>
                </a:lnTo>
                <a:lnTo>
                  <a:pt x="15361" y="0"/>
                </a:lnTo>
                <a:lnTo>
                  <a:pt x="28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4" name="object 784"/>
          <p:cNvSpPr/>
          <p:nvPr/>
        </p:nvSpPr>
        <p:spPr>
          <a:xfrm>
            <a:off x="3800764" y="2195230"/>
            <a:ext cx="33588" cy="41269"/>
          </a:xfrm>
          <a:custGeom>
            <a:avLst/>
            <a:gdLst/>
            <a:ahLst/>
            <a:cxnLst/>
            <a:rect l="l" t="t" r="r" b="b"/>
            <a:pathLst>
              <a:path w="33588" h="41269">
                <a:moveTo>
                  <a:pt x="9601" y="12466"/>
                </a:moveTo>
                <a:lnTo>
                  <a:pt x="10561" y="11521"/>
                </a:lnTo>
                <a:lnTo>
                  <a:pt x="10561" y="10546"/>
                </a:lnTo>
                <a:lnTo>
                  <a:pt x="12481" y="9585"/>
                </a:lnTo>
                <a:lnTo>
                  <a:pt x="11521" y="3840"/>
                </a:lnTo>
                <a:lnTo>
                  <a:pt x="10561" y="0"/>
                </a:lnTo>
                <a:lnTo>
                  <a:pt x="10561" y="9585"/>
                </a:lnTo>
                <a:lnTo>
                  <a:pt x="7680" y="11521"/>
                </a:lnTo>
                <a:lnTo>
                  <a:pt x="5760" y="13426"/>
                </a:lnTo>
                <a:lnTo>
                  <a:pt x="4800" y="14386"/>
                </a:lnTo>
                <a:lnTo>
                  <a:pt x="3840" y="16306"/>
                </a:lnTo>
                <a:lnTo>
                  <a:pt x="3840" y="20147"/>
                </a:lnTo>
                <a:lnTo>
                  <a:pt x="4800" y="20147"/>
                </a:lnTo>
                <a:lnTo>
                  <a:pt x="4800" y="21107"/>
                </a:lnTo>
                <a:lnTo>
                  <a:pt x="5760" y="22067"/>
                </a:lnTo>
                <a:lnTo>
                  <a:pt x="7680" y="23027"/>
                </a:lnTo>
                <a:lnTo>
                  <a:pt x="4800" y="24947"/>
                </a:lnTo>
                <a:lnTo>
                  <a:pt x="3840" y="26868"/>
                </a:lnTo>
                <a:lnTo>
                  <a:pt x="2880" y="26868"/>
                </a:lnTo>
                <a:lnTo>
                  <a:pt x="1920" y="28788"/>
                </a:lnTo>
                <a:lnTo>
                  <a:pt x="960" y="30708"/>
                </a:lnTo>
                <a:lnTo>
                  <a:pt x="0" y="31668"/>
                </a:lnTo>
                <a:lnTo>
                  <a:pt x="0" y="34549"/>
                </a:lnTo>
                <a:lnTo>
                  <a:pt x="960" y="36469"/>
                </a:lnTo>
                <a:lnTo>
                  <a:pt x="2880" y="37429"/>
                </a:lnTo>
                <a:lnTo>
                  <a:pt x="6720" y="39349"/>
                </a:lnTo>
                <a:lnTo>
                  <a:pt x="11521" y="41269"/>
                </a:lnTo>
                <a:lnTo>
                  <a:pt x="23027" y="41269"/>
                </a:lnTo>
                <a:lnTo>
                  <a:pt x="28803" y="39349"/>
                </a:lnTo>
                <a:lnTo>
                  <a:pt x="33588" y="35509"/>
                </a:lnTo>
                <a:lnTo>
                  <a:pt x="33588" y="31668"/>
                </a:lnTo>
                <a:lnTo>
                  <a:pt x="30708" y="33588"/>
                </a:lnTo>
                <a:lnTo>
                  <a:pt x="28803" y="35509"/>
                </a:lnTo>
                <a:lnTo>
                  <a:pt x="24963" y="36469"/>
                </a:lnTo>
                <a:lnTo>
                  <a:pt x="15361" y="36469"/>
                </a:lnTo>
                <a:lnTo>
                  <a:pt x="10561" y="35509"/>
                </a:lnTo>
                <a:lnTo>
                  <a:pt x="8641" y="33588"/>
                </a:lnTo>
                <a:lnTo>
                  <a:pt x="6720" y="32628"/>
                </a:lnTo>
                <a:lnTo>
                  <a:pt x="5760" y="31668"/>
                </a:lnTo>
                <a:lnTo>
                  <a:pt x="5760" y="27828"/>
                </a:lnTo>
                <a:lnTo>
                  <a:pt x="6720" y="26868"/>
                </a:lnTo>
                <a:lnTo>
                  <a:pt x="7680" y="25923"/>
                </a:lnTo>
                <a:lnTo>
                  <a:pt x="8641" y="23987"/>
                </a:lnTo>
                <a:lnTo>
                  <a:pt x="9601" y="23027"/>
                </a:lnTo>
                <a:lnTo>
                  <a:pt x="13441" y="23027"/>
                </a:lnTo>
                <a:lnTo>
                  <a:pt x="12481" y="17266"/>
                </a:lnTo>
                <a:lnTo>
                  <a:pt x="11521" y="17266"/>
                </a:lnTo>
                <a:lnTo>
                  <a:pt x="10561" y="16306"/>
                </a:lnTo>
                <a:lnTo>
                  <a:pt x="9601" y="16306"/>
                </a:lnTo>
                <a:lnTo>
                  <a:pt x="9601" y="15361"/>
                </a:lnTo>
                <a:lnTo>
                  <a:pt x="8641" y="15361"/>
                </a:lnTo>
                <a:lnTo>
                  <a:pt x="8641" y="14386"/>
                </a:lnTo>
                <a:lnTo>
                  <a:pt x="9601" y="13426"/>
                </a:lnTo>
                <a:lnTo>
                  <a:pt x="9601" y="124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5" name="object 785"/>
          <p:cNvSpPr/>
          <p:nvPr/>
        </p:nvSpPr>
        <p:spPr>
          <a:xfrm>
            <a:off x="3803644" y="2179868"/>
            <a:ext cx="35509" cy="25907"/>
          </a:xfrm>
          <a:custGeom>
            <a:avLst/>
            <a:gdLst/>
            <a:ahLst/>
            <a:cxnLst/>
            <a:rect l="l" t="t" r="r" b="b"/>
            <a:pathLst>
              <a:path w="35509" h="25907">
                <a:moveTo>
                  <a:pt x="19202" y="23042"/>
                </a:moveTo>
                <a:lnTo>
                  <a:pt x="17282" y="24002"/>
                </a:lnTo>
                <a:lnTo>
                  <a:pt x="13441" y="24002"/>
                </a:lnTo>
                <a:lnTo>
                  <a:pt x="11521" y="23042"/>
                </a:lnTo>
                <a:lnTo>
                  <a:pt x="9601" y="21107"/>
                </a:lnTo>
                <a:lnTo>
                  <a:pt x="8641" y="19202"/>
                </a:lnTo>
                <a:lnTo>
                  <a:pt x="9601" y="24947"/>
                </a:lnTo>
                <a:lnTo>
                  <a:pt x="11521" y="25907"/>
                </a:lnTo>
                <a:lnTo>
                  <a:pt x="19202" y="25907"/>
                </a:lnTo>
                <a:lnTo>
                  <a:pt x="23042" y="24947"/>
                </a:lnTo>
                <a:lnTo>
                  <a:pt x="25923" y="22067"/>
                </a:lnTo>
                <a:lnTo>
                  <a:pt x="28803" y="20162"/>
                </a:lnTo>
                <a:lnTo>
                  <a:pt x="29763" y="17282"/>
                </a:lnTo>
                <a:lnTo>
                  <a:pt x="29763" y="10561"/>
                </a:lnTo>
                <a:lnTo>
                  <a:pt x="28803" y="7680"/>
                </a:lnTo>
                <a:lnTo>
                  <a:pt x="27828" y="5760"/>
                </a:lnTo>
                <a:lnTo>
                  <a:pt x="34549" y="5760"/>
                </a:lnTo>
                <a:lnTo>
                  <a:pt x="35509" y="4800"/>
                </a:lnTo>
                <a:lnTo>
                  <a:pt x="35509" y="3840"/>
                </a:lnTo>
                <a:lnTo>
                  <a:pt x="34549" y="2880"/>
                </a:lnTo>
                <a:lnTo>
                  <a:pt x="34549" y="1920"/>
                </a:lnTo>
                <a:lnTo>
                  <a:pt x="23987" y="1920"/>
                </a:lnTo>
                <a:lnTo>
                  <a:pt x="22082" y="960"/>
                </a:lnTo>
                <a:lnTo>
                  <a:pt x="18242" y="0"/>
                </a:lnTo>
                <a:lnTo>
                  <a:pt x="10561" y="0"/>
                </a:lnTo>
                <a:lnTo>
                  <a:pt x="6720" y="960"/>
                </a:lnTo>
                <a:lnTo>
                  <a:pt x="4800" y="3840"/>
                </a:lnTo>
                <a:lnTo>
                  <a:pt x="1920" y="6720"/>
                </a:lnTo>
                <a:lnTo>
                  <a:pt x="0" y="9601"/>
                </a:lnTo>
                <a:lnTo>
                  <a:pt x="0" y="15361"/>
                </a:lnTo>
                <a:lnTo>
                  <a:pt x="960" y="18227"/>
                </a:lnTo>
                <a:lnTo>
                  <a:pt x="1920" y="20162"/>
                </a:lnTo>
                <a:lnTo>
                  <a:pt x="2880" y="22067"/>
                </a:lnTo>
                <a:lnTo>
                  <a:pt x="4800" y="23042"/>
                </a:lnTo>
                <a:lnTo>
                  <a:pt x="7680" y="24947"/>
                </a:lnTo>
                <a:lnTo>
                  <a:pt x="7680" y="5760"/>
                </a:lnTo>
                <a:lnTo>
                  <a:pt x="9601" y="3840"/>
                </a:lnTo>
                <a:lnTo>
                  <a:pt x="10561" y="1920"/>
                </a:lnTo>
                <a:lnTo>
                  <a:pt x="16322" y="1920"/>
                </a:lnTo>
                <a:lnTo>
                  <a:pt x="18242" y="2880"/>
                </a:lnTo>
                <a:lnTo>
                  <a:pt x="20147" y="4800"/>
                </a:lnTo>
                <a:lnTo>
                  <a:pt x="22082" y="6720"/>
                </a:lnTo>
                <a:lnTo>
                  <a:pt x="23042" y="10561"/>
                </a:lnTo>
                <a:lnTo>
                  <a:pt x="23042" y="18227"/>
                </a:lnTo>
                <a:lnTo>
                  <a:pt x="22082" y="20162"/>
                </a:lnTo>
                <a:lnTo>
                  <a:pt x="20147" y="22067"/>
                </a:lnTo>
                <a:lnTo>
                  <a:pt x="19202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6" name="object 786"/>
          <p:cNvSpPr/>
          <p:nvPr/>
        </p:nvSpPr>
        <p:spPr>
          <a:xfrm>
            <a:off x="3841074" y="2159706"/>
            <a:ext cx="40325" cy="58552"/>
          </a:xfrm>
          <a:custGeom>
            <a:avLst/>
            <a:gdLst/>
            <a:ahLst/>
            <a:cxnLst/>
            <a:rect l="l" t="t" r="r" b="b"/>
            <a:pathLst>
              <a:path w="40325" h="58552">
                <a:moveTo>
                  <a:pt x="40325" y="58552"/>
                </a:moveTo>
                <a:lnTo>
                  <a:pt x="40325" y="56631"/>
                </a:lnTo>
                <a:lnTo>
                  <a:pt x="37444" y="56631"/>
                </a:lnTo>
                <a:lnTo>
                  <a:pt x="36484" y="55671"/>
                </a:lnTo>
                <a:lnTo>
                  <a:pt x="35524" y="55671"/>
                </a:lnTo>
                <a:lnTo>
                  <a:pt x="35524" y="53751"/>
                </a:lnTo>
                <a:lnTo>
                  <a:pt x="34564" y="52791"/>
                </a:lnTo>
                <a:lnTo>
                  <a:pt x="34564" y="26883"/>
                </a:lnTo>
                <a:lnTo>
                  <a:pt x="33604" y="24963"/>
                </a:lnTo>
                <a:lnTo>
                  <a:pt x="32644" y="23042"/>
                </a:lnTo>
                <a:lnTo>
                  <a:pt x="30723" y="21122"/>
                </a:lnTo>
                <a:lnTo>
                  <a:pt x="28803" y="20162"/>
                </a:lnTo>
                <a:lnTo>
                  <a:pt x="22082" y="20162"/>
                </a:lnTo>
                <a:lnTo>
                  <a:pt x="20162" y="21122"/>
                </a:lnTo>
                <a:lnTo>
                  <a:pt x="18242" y="22082"/>
                </a:lnTo>
                <a:lnTo>
                  <a:pt x="15361" y="24002"/>
                </a:lnTo>
                <a:lnTo>
                  <a:pt x="12481" y="27843"/>
                </a:lnTo>
                <a:lnTo>
                  <a:pt x="12481" y="0"/>
                </a:lnTo>
                <a:lnTo>
                  <a:pt x="10561" y="0"/>
                </a:lnTo>
                <a:lnTo>
                  <a:pt x="0" y="4800"/>
                </a:lnTo>
                <a:lnTo>
                  <a:pt x="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54726"/>
                </a:lnTo>
                <a:lnTo>
                  <a:pt x="4800" y="55671"/>
                </a:lnTo>
                <a:lnTo>
                  <a:pt x="3840" y="56631"/>
                </a:lnTo>
                <a:lnTo>
                  <a:pt x="0" y="56631"/>
                </a:lnTo>
                <a:lnTo>
                  <a:pt x="0" y="58552"/>
                </a:lnTo>
                <a:lnTo>
                  <a:pt x="19202" y="58552"/>
                </a:lnTo>
                <a:lnTo>
                  <a:pt x="19202" y="56631"/>
                </a:lnTo>
                <a:lnTo>
                  <a:pt x="14401" y="56631"/>
                </a:lnTo>
                <a:lnTo>
                  <a:pt x="14401" y="55671"/>
                </a:lnTo>
                <a:lnTo>
                  <a:pt x="13441" y="55671"/>
                </a:lnTo>
                <a:lnTo>
                  <a:pt x="13441" y="54726"/>
                </a:lnTo>
                <a:lnTo>
                  <a:pt x="12481" y="53751"/>
                </a:lnTo>
                <a:lnTo>
                  <a:pt x="12481" y="29763"/>
                </a:lnTo>
                <a:lnTo>
                  <a:pt x="14401" y="27843"/>
                </a:lnTo>
                <a:lnTo>
                  <a:pt x="16322" y="26883"/>
                </a:lnTo>
                <a:lnTo>
                  <a:pt x="18242" y="25923"/>
                </a:lnTo>
                <a:lnTo>
                  <a:pt x="19202" y="24963"/>
                </a:lnTo>
                <a:lnTo>
                  <a:pt x="24963" y="24963"/>
                </a:lnTo>
                <a:lnTo>
                  <a:pt x="25923" y="25923"/>
                </a:lnTo>
                <a:lnTo>
                  <a:pt x="26883" y="26883"/>
                </a:lnTo>
                <a:lnTo>
                  <a:pt x="27843" y="28803"/>
                </a:lnTo>
                <a:lnTo>
                  <a:pt x="27843" y="54726"/>
                </a:lnTo>
                <a:lnTo>
                  <a:pt x="26883" y="55671"/>
                </a:lnTo>
                <a:lnTo>
                  <a:pt x="26883" y="56631"/>
                </a:lnTo>
                <a:lnTo>
                  <a:pt x="22082" y="56631"/>
                </a:lnTo>
                <a:lnTo>
                  <a:pt x="22082" y="58552"/>
                </a:lnTo>
                <a:lnTo>
                  <a:pt x="40325" y="585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7" name="object 787"/>
          <p:cNvSpPr/>
          <p:nvPr/>
        </p:nvSpPr>
        <p:spPr>
          <a:xfrm>
            <a:off x="3883319" y="2168347"/>
            <a:ext cx="22082" cy="50871"/>
          </a:xfrm>
          <a:custGeom>
            <a:avLst/>
            <a:gdLst/>
            <a:ahLst/>
            <a:cxnLst/>
            <a:rect l="l" t="t" r="r" b="b"/>
            <a:pathLst>
              <a:path w="22082" h="50871">
                <a:moveTo>
                  <a:pt x="16322" y="46085"/>
                </a:moveTo>
                <a:lnTo>
                  <a:pt x="15361" y="46085"/>
                </a:lnTo>
                <a:lnTo>
                  <a:pt x="14401" y="45110"/>
                </a:lnTo>
                <a:lnTo>
                  <a:pt x="13441" y="44150"/>
                </a:lnTo>
                <a:lnTo>
                  <a:pt x="12481" y="43190"/>
                </a:lnTo>
                <a:lnTo>
                  <a:pt x="12481" y="15361"/>
                </a:lnTo>
                <a:lnTo>
                  <a:pt x="21122" y="15361"/>
                </a:lnTo>
                <a:lnTo>
                  <a:pt x="21122" y="12481"/>
                </a:lnTo>
                <a:lnTo>
                  <a:pt x="12481" y="12481"/>
                </a:lnTo>
                <a:lnTo>
                  <a:pt x="12481" y="0"/>
                </a:lnTo>
                <a:lnTo>
                  <a:pt x="10561" y="0"/>
                </a:lnTo>
                <a:lnTo>
                  <a:pt x="9601" y="2880"/>
                </a:lnTo>
                <a:lnTo>
                  <a:pt x="8641" y="4800"/>
                </a:lnTo>
                <a:lnTo>
                  <a:pt x="8641" y="5760"/>
                </a:lnTo>
                <a:lnTo>
                  <a:pt x="6720" y="7680"/>
                </a:lnTo>
                <a:lnTo>
                  <a:pt x="5760" y="9601"/>
                </a:lnTo>
                <a:lnTo>
                  <a:pt x="3840" y="10561"/>
                </a:lnTo>
                <a:lnTo>
                  <a:pt x="2880" y="12481"/>
                </a:lnTo>
                <a:lnTo>
                  <a:pt x="960" y="13441"/>
                </a:lnTo>
                <a:lnTo>
                  <a:pt x="0" y="13441"/>
                </a:lnTo>
                <a:lnTo>
                  <a:pt x="0" y="15361"/>
                </a:lnTo>
                <a:lnTo>
                  <a:pt x="5760" y="15361"/>
                </a:lnTo>
                <a:lnTo>
                  <a:pt x="5760" y="45110"/>
                </a:lnTo>
                <a:lnTo>
                  <a:pt x="6720" y="46085"/>
                </a:lnTo>
                <a:lnTo>
                  <a:pt x="6720" y="47990"/>
                </a:lnTo>
                <a:lnTo>
                  <a:pt x="7680" y="48950"/>
                </a:lnTo>
                <a:lnTo>
                  <a:pt x="8641" y="48950"/>
                </a:lnTo>
                <a:lnTo>
                  <a:pt x="10561" y="49911"/>
                </a:lnTo>
                <a:lnTo>
                  <a:pt x="11521" y="50871"/>
                </a:lnTo>
                <a:lnTo>
                  <a:pt x="14401" y="50871"/>
                </a:lnTo>
                <a:lnTo>
                  <a:pt x="16322" y="49911"/>
                </a:lnTo>
                <a:lnTo>
                  <a:pt x="18242" y="47990"/>
                </a:lnTo>
                <a:lnTo>
                  <a:pt x="20162" y="47030"/>
                </a:lnTo>
                <a:lnTo>
                  <a:pt x="21122" y="45110"/>
                </a:lnTo>
                <a:lnTo>
                  <a:pt x="22082" y="42245"/>
                </a:lnTo>
                <a:lnTo>
                  <a:pt x="20162" y="42245"/>
                </a:lnTo>
                <a:lnTo>
                  <a:pt x="20162" y="43190"/>
                </a:lnTo>
                <a:lnTo>
                  <a:pt x="19202" y="44150"/>
                </a:lnTo>
                <a:lnTo>
                  <a:pt x="18242" y="45110"/>
                </a:lnTo>
                <a:lnTo>
                  <a:pt x="17282" y="46085"/>
                </a:lnTo>
                <a:lnTo>
                  <a:pt x="16322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8" name="object 788"/>
          <p:cNvSpPr/>
          <p:nvPr/>
        </p:nvSpPr>
        <p:spPr>
          <a:xfrm>
            <a:off x="3909242" y="2179868"/>
            <a:ext cx="25923" cy="39349"/>
          </a:xfrm>
          <a:custGeom>
            <a:avLst/>
            <a:gdLst/>
            <a:ahLst/>
            <a:cxnLst/>
            <a:rect l="l" t="t" r="r" b="b"/>
            <a:pathLst>
              <a:path w="25923" h="39349">
                <a:moveTo>
                  <a:pt x="8641" y="0"/>
                </a:moveTo>
                <a:lnTo>
                  <a:pt x="576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2481"/>
                </a:lnTo>
                <a:lnTo>
                  <a:pt x="960" y="14386"/>
                </a:lnTo>
                <a:lnTo>
                  <a:pt x="1920" y="16322"/>
                </a:lnTo>
                <a:lnTo>
                  <a:pt x="2880" y="18227"/>
                </a:lnTo>
                <a:lnTo>
                  <a:pt x="5760" y="20162"/>
                </a:lnTo>
                <a:lnTo>
                  <a:pt x="9601" y="22067"/>
                </a:lnTo>
                <a:lnTo>
                  <a:pt x="13441" y="24002"/>
                </a:lnTo>
                <a:lnTo>
                  <a:pt x="16306" y="24947"/>
                </a:lnTo>
                <a:lnTo>
                  <a:pt x="17282" y="26883"/>
                </a:lnTo>
                <a:lnTo>
                  <a:pt x="19187" y="27828"/>
                </a:lnTo>
                <a:lnTo>
                  <a:pt x="20147" y="29748"/>
                </a:lnTo>
                <a:lnTo>
                  <a:pt x="20147" y="32628"/>
                </a:lnTo>
                <a:lnTo>
                  <a:pt x="19187" y="34564"/>
                </a:lnTo>
                <a:lnTo>
                  <a:pt x="18242" y="35509"/>
                </a:lnTo>
                <a:lnTo>
                  <a:pt x="16306" y="36469"/>
                </a:lnTo>
                <a:lnTo>
                  <a:pt x="15361" y="37429"/>
                </a:lnTo>
                <a:lnTo>
                  <a:pt x="10561" y="37429"/>
                </a:lnTo>
                <a:lnTo>
                  <a:pt x="8641" y="36469"/>
                </a:lnTo>
                <a:lnTo>
                  <a:pt x="5760" y="34564"/>
                </a:lnTo>
                <a:lnTo>
                  <a:pt x="3840" y="31668"/>
                </a:lnTo>
                <a:lnTo>
                  <a:pt x="2880" y="28788"/>
                </a:lnTo>
                <a:lnTo>
                  <a:pt x="1920" y="25907"/>
                </a:lnTo>
                <a:lnTo>
                  <a:pt x="0" y="25907"/>
                </a:lnTo>
                <a:lnTo>
                  <a:pt x="0" y="38389"/>
                </a:lnTo>
                <a:lnTo>
                  <a:pt x="1920" y="38389"/>
                </a:lnTo>
                <a:lnTo>
                  <a:pt x="2880" y="37429"/>
                </a:lnTo>
                <a:lnTo>
                  <a:pt x="3840" y="37429"/>
                </a:lnTo>
                <a:lnTo>
                  <a:pt x="4800" y="38389"/>
                </a:lnTo>
                <a:lnTo>
                  <a:pt x="5760" y="38389"/>
                </a:lnTo>
                <a:lnTo>
                  <a:pt x="8641" y="39349"/>
                </a:lnTo>
                <a:lnTo>
                  <a:pt x="16306" y="39349"/>
                </a:lnTo>
                <a:lnTo>
                  <a:pt x="19187" y="38389"/>
                </a:lnTo>
                <a:lnTo>
                  <a:pt x="22082" y="36469"/>
                </a:lnTo>
                <a:lnTo>
                  <a:pt x="24963" y="34564"/>
                </a:lnTo>
                <a:lnTo>
                  <a:pt x="25923" y="31668"/>
                </a:lnTo>
                <a:lnTo>
                  <a:pt x="25923" y="24002"/>
                </a:lnTo>
                <a:lnTo>
                  <a:pt x="23027" y="20162"/>
                </a:lnTo>
                <a:lnTo>
                  <a:pt x="17282" y="17282"/>
                </a:lnTo>
                <a:lnTo>
                  <a:pt x="11521" y="14386"/>
                </a:lnTo>
                <a:lnTo>
                  <a:pt x="8641" y="13441"/>
                </a:lnTo>
                <a:lnTo>
                  <a:pt x="6720" y="11521"/>
                </a:lnTo>
                <a:lnTo>
                  <a:pt x="6720" y="10561"/>
                </a:lnTo>
                <a:lnTo>
                  <a:pt x="5760" y="9601"/>
                </a:lnTo>
                <a:lnTo>
                  <a:pt x="4800" y="8641"/>
                </a:lnTo>
                <a:lnTo>
                  <a:pt x="4800" y="5760"/>
                </a:lnTo>
                <a:lnTo>
                  <a:pt x="5760" y="4800"/>
                </a:lnTo>
                <a:lnTo>
                  <a:pt x="6720" y="3840"/>
                </a:lnTo>
                <a:lnTo>
                  <a:pt x="7680" y="2880"/>
                </a:lnTo>
                <a:lnTo>
                  <a:pt x="9601" y="1920"/>
                </a:lnTo>
                <a:lnTo>
                  <a:pt x="14401" y="1920"/>
                </a:lnTo>
                <a:lnTo>
                  <a:pt x="16306" y="2880"/>
                </a:lnTo>
                <a:lnTo>
                  <a:pt x="17282" y="3840"/>
                </a:lnTo>
                <a:lnTo>
                  <a:pt x="19187" y="5760"/>
                </a:lnTo>
                <a:lnTo>
                  <a:pt x="20147" y="8641"/>
                </a:lnTo>
                <a:lnTo>
                  <a:pt x="22082" y="12481"/>
                </a:lnTo>
                <a:lnTo>
                  <a:pt x="23027" y="12481"/>
                </a:lnTo>
                <a:lnTo>
                  <a:pt x="23027" y="0"/>
                </a:lnTo>
                <a:lnTo>
                  <a:pt x="21122" y="0"/>
                </a:lnTo>
                <a:lnTo>
                  <a:pt x="21122" y="960"/>
                </a:lnTo>
                <a:lnTo>
                  <a:pt x="17282" y="960"/>
                </a:lnTo>
                <a:lnTo>
                  <a:pt x="14401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9" name="object 789"/>
          <p:cNvSpPr/>
          <p:nvPr/>
        </p:nvSpPr>
        <p:spPr>
          <a:xfrm>
            <a:off x="3287176" y="2092512"/>
            <a:ext cx="24002" cy="55671"/>
          </a:xfrm>
          <a:custGeom>
            <a:avLst/>
            <a:gdLst/>
            <a:ahLst/>
            <a:cxnLst/>
            <a:rect l="l" t="t" r="r" b="b"/>
            <a:pathLst>
              <a:path w="24002" h="55671">
                <a:moveTo>
                  <a:pt x="17282" y="52791"/>
                </a:moveTo>
                <a:lnTo>
                  <a:pt x="16322" y="51831"/>
                </a:lnTo>
                <a:lnTo>
                  <a:pt x="16322" y="50871"/>
                </a:lnTo>
                <a:lnTo>
                  <a:pt x="15361" y="49910"/>
                </a:lnTo>
                <a:lnTo>
                  <a:pt x="15361" y="6720"/>
                </a:lnTo>
                <a:lnTo>
                  <a:pt x="16322" y="3825"/>
                </a:lnTo>
                <a:lnTo>
                  <a:pt x="16322" y="2880"/>
                </a:lnTo>
                <a:lnTo>
                  <a:pt x="17282" y="1920"/>
                </a:lnTo>
                <a:lnTo>
                  <a:pt x="19202" y="960"/>
                </a:lnTo>
                <a:lnTo>
                  <a:pt x="24002" y="960"/>
                </a:lnTo>
                <a:lnTo>
                  <a:pt x="24002" y="0"/>
                </a:lnTo>
                <a:lnTo>
                  <a:pt x="0" y="0"/>
                </a:lnTo>
                <a:lnTo>
                  <a:pt x="0" y="960"/>
                </a:lnTo>
                <a:lnTo>
                  <a:pt x="2880" y="960"/>
                </a:lnTo>
                <a:lnTo>
                  <a:pt x="4800" y="1920"/>
                </a:lnTo>
                <a:lnTo>
                  <a:pt x="5760" y="1920"/>
                </a:lnTo>
                <a:lnTo>
                  <a:pt x="6720" y="2880"/>
                </a:lnTo>
                <a:lnTo>
                  <a:pt x="6720" y="3825"/>
                </a:lnTo>
                <a:lnTo>
                  <a:pt x="7680" y="3825"/>
                </a:lnTo>
                <a:lnTo>
                  <a:pt x="7680" y="50871"/>
                </a:lnTo>
                <a:lnTo>
                  <a:pt x="6720" y="51831"/>
                </a:lnTo>
                <a:lnTo>
                  <a:pt x="5760" y="52791"/>
                </a:lnTo>
                <a:lnTo>
                  <a:pt x="3840" y="53751"/>
                </a:lnTo>
                <a:lnTo>
                  <a:pt x="0" y="53751"/>
                </a:lnTo>
                <a:lnTo>
                  <a:pt x="0" y="55671"/>
                </a:lnTo>
                <a:lnTo>
                  <a:pt x="24002" y="55671"/>
                </a:lnTo>
                <a:lnTo>
                  <a:pt x="24002" y="53751"/>
                </a:lnTo>
                <a:lnTo>
                  <a:pt x="19202" y="53751"/>
                </a:lnTo>
                <a:lnTo>
                  <a:pt x="18242" y="52791"/>
                </a:lnTo>
                <a:lnTo>
                  <a:pt x="17282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0" name="object 790"/>
          <p:cNvSpPr/>
          <p:nvPr/>
        </p:nvSpPr>
        <p:spPr>
          <a:xfrm>
            <a:off x="3315020" y="2089632"/>
            <a:ext cx="19187" cy="58552"/>
          </a:xfrm>
          <a:custGeom>
            <a:avLst/>
            <a:gdLst/>
            <a:ahLst/>
            <a:cxnLst/>
            <a:rect l="l" t="t" r="r" b="b"/>
            <a:pathLst>
              <a:path w="19187" h="58552">
                <a:moveTo>
                  <a:pt x="11521" y="0"/>
                </a:moveTo>
                <a:lnTo>
                  <a:pt x="0" y="4800"/>
                </a:lnTo>
                <a:lnTo>
                  <a:pt x="960" y="5760"/>
                </a:lnTo>
                <a:lnTo>
                  <a:pt x="4800" y="5760"/>
                </a:lnTo>
                <a:lnTo>
                  <a:pt x="5760" y="6705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51831"/>
                </a:lnTo>
                <a:lnTo>
                  <a:pt x="5760" y="53751"/>
                </a:lnTo>
                <a:lnTo>
                  <a:pt x="5760" y="55671"/>
                </a:lnTo>
                <a:lnTo>
                  <a:pt x="4800" y="55671"/>
                </a:lnTo>
                <a:lnTo>
                  <a:pt x="4800" y="56631"/>
                </a:lnTo>
                <a:lnTo>
                  <a:pt x="960" y="56631"/>
                </a:lnTo>
                <a:lnTo>
                  <a:pt x="960" y="58552"/>
                </a:lnTo>
                <a:lnTo>
                  <a:pt x="19187" y="58552"/>
                </a:lnTo>
                <a:lnTo>
                  <a:pt x="19187" y="56631"/>
                </a:lnTo>
                <a:lnTo>
                  <a:pt x="15361" y="56631"/>
                </a:lnTo>
                <a:lnTo>
                  <a:pt x="14401" y="55671"/>
                </a:lnTo>
                <a:lnTo>
                  <a:pt x="14401" y="54711"/>
                </a:lnTo>
                <a:lnTo>
                  <a:pt x="13441" y="54711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1" name="object 791"/>
          <p:cNvSpPr/>
          <p:nvPr/>
        </p:nvSpPr>
        <p:spPr>
          <a:xfrm>
            <a:off x="3338047" y="2089632"/>
            <a:ext cx="19202" cy="58552"/>
          </a:xfrm>
          <a:custGeom>
            <a:avLst/>
            <a:gdLst/>
            <a:ahLst/>
            <a:cxnLst/>
            <a:rect l="l" t="t" r="r" b="b"/>
            <a:pathLst>
              <a:path w="19202" h="58552">
                <a:moveTo>
                  <a:pt x="11521" y="0"/>
                </a:moveTo>
                <a:lnTo>
                  <a:pt x="0" y="4800"/>
                </a:lnTo>
                <a:lnTo>
                  <a:pt x="975" y="5760"/>
                </a:lnTo>
                <a:lnTo>
                  <a:pt x="4815" y="5760"/>
                </a:lnTo>
                <a:lnTo>
                  <a:pt x="5775" y="6705"/>
                </a:lnTo>
                <a:lnTo>
                  <a:pt x="5775" y="7680"/>
                </a:lnTo>
                <a:lnTo>
                  <a:pt x="6720" y="8641"/>
                </a:lnTo>
                <a:lnTo>
                  <a:pt x="6720" y="53751"/>
                </a:lnTo>
                <a:lnTo>
                  <a:pt x="5775" y="54711"/>
                </a:lnTo>
                <a:lnTo>
                  <a:pt x="5775" y="55671"/>
                </a:lnTo>
                <a:lnTo>
                  <a:pt x="4815" y="55671"/>
                </a:lnTo>
                <a:lnTo>
                  <a:pt x="4815" y="56631"/>
                </a:lnTo>
                <a:lnTo>
                  <a:pt x="975" y="56631"/>
                </a:lnTo>
                <a:lnTo>
                  <a:pt x="975" y="58552"/>
                </a:lnTo>
                <a:lnTo>
                  <a:pt x="19202" y="58552"/>
                </a:lnTo>
                <a:lnTo>
                  <a:pt x="19202" y="56631"/>
                </a:lnTo>
                <a:lnTo>
                  <a:pt x="15361" y="56631"/>
                </a:lnTo>
                <a:lnTo>
                  <a:pt x="14401" y="55671"/>
                </a:lnTo>
                <a:lnTo>
                  <a:pt x="14401" y="54711"/>
                </a:lnTo>
                <a:lnTo>
                  <a:pt x="13441" y="54711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2" name="object 792"/>
          <p:cNvSpPr/>
          <p:nvPr/>
        </p:nvSpPr>
        <p:spPr>
          <a:xfrm>
            <a:off x="3362050" y="2110740"/>
            <a:ext cx="31683" cy="38404"/>
          </a:xfrm>
          <a:custGeom>
            <a:avLst/>
            <a:gdLst/>
            <a:ahLst/>
            <a:cxnLst/>
            <a:rect l="l" t="t" r="r" b="b"/>
            <a:pathLst>
              <a:path w="31683" h="38404">
                <a:moveTo>
                  <a:pt x="1920" y="7680"/>
                </a:moveTo>
                <a:lnTo>
                  <a:pt x="0" y="12496"/>
                </a:lnTo>
                <a:lnTo>
                  <a:pt x="0" y="24963"/>
                </a:lnTo>
                <a:lnTo>
                  <a:pt x="1920" y="29763"/>
                </a:lnTo>
                <a:lnTo>
                  <a:pt x="4800" y="32644"/>
                </a:lnTo>
                <a:lnTo>
                  <a:pt x="7680" y="36484"/>
                </a:lnTo>
                <a:lnTo>
                  <a:pt x="11521" y="38404"/>
                </a:lnTo>
                <a:lnTo>
                  <a:pt x="20162" y="38404"/>
                </a:lnTo>
                <a:lnTo>
                  <a:pt x="24002" y="36484"/>
                </a:lnTo>
                <a:lnTo>
                  <a:pt x="26883" y="33604"/>
                </a:lnTo>
                <a:lnTo>
                  <a:pt x="29763" y="30723"/>
                </a:lnTo>
                <a:lnTo>
                  <a:pt x="31683" y="26883"/>
                </a:lnTo>
                <a:lnTo>
                  <a:pt x="31683" y="23042"/>
                </a:lnTo>
                <a:lnTo>
                  <a:pt x="30723" y="23042"/>
                </a:lnTo>
                <a:lnTo>
                  <a:pt x="29763" y="25923"/>
                </a:lnTo>
                <a:lnTo>
                  <a:pt x="27843" y="27843"/>
                </a:lnTo>
                <a:lnTo>
                  <a:pt x="25923" y="29763"/>
                </a:lnTo>
                <a:lnTo>
                  <a:pt x="24002" y="30723"/>
                </a:lnTo>
                <a:lnTo>
                  <a:pt x="22082" y="31683"/>
                </a:lnTo>
                <a:lnTo>
                  <a:pt x="16322" y="31683"/>
                </a:lnTo>
                <a:lnTo>
                  <a:pt x="12481" y="29763"/>
                </a:lnTo>
                <a:lnTo>
                  <a:pt x="9601" y="26883"/>
                </a:lnTo>
                <a:lnTo>
                  <a:pt x="6720" y="24002"/>
                </a:lnTo>
                <a:lnTo>
                  <a:pt x="5760" y="19202"/>
                </a:lnTo>
                <a:lnTo>
                  <a:pt x="5760" y="8656"/>
                </a:lnTo>
                <a:lnTo>
                  <a:pt x="6720" y="5775"/>
                </a:lnTo>
                <a:lnTo>
                  <a:pt x="8641" y="0"/>
                </a:lnTo>
                <a:lnTo>
                  <a:pt x="4800" y="3840"/>
                </a:lnTo>
                <a:lnTo>
                  <a:pt x="192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3" name="object 793"/>
          <p:cNvSpPr/>
          <p:nvPr/>
        </p:nvSpPr>
        <p:spPr>
          <a:xfrm>
            <a:off x="3367811" y="2108835"/>
            <a:ext cx="25923" cy="21107"/>
          </a:xfrm>
          <a:custGeom>
            <a:avLst/>
            <a:gdLst/>
            <a:ahLst/>
            <a:cxnLst/>
            <a:rect l="l" t="t" r="r" b="b"/>
            <a:pathLst>
              <a:path w="25923" h="21107">
                <a:moveTo>
                  <a:pt x="0" y="15346"/>
                </a:moveTo>
                <a:lnTo>
                  <a:pt x="25923" y="15346"/>
                </a:lnTo>
                <a:lnTo>
                  <a:pt x="25923" y="10561"/>
                </a:lnTo>
                <a:lnTo>
                  <a:pt x="24963" y="7680"/>
                </a:lnTo>
                <a:lnTo>
                  <a:pt x="22082" y="4785"/>
                </a:lnTo>
                <a:lnTo>
                  <a:pt x="19202" y="1904"/>
                </a:lnTo>
                <a:lnTo>
                  <a:pt x="15361" y="0"/>
                </a:lnTo>
                <a:lnTo>
                  <a:pt x="6720" y="0"/>
                </a:lnTo>
                <a:lnTo>
                  <a:pt x="2880" y="1904"/>
                </a:lnTo>
                <a:lnTo>
                  <a:pt x="960" y="7680"/>
                </a:lnTo>
                <a:lnTo>
                  <a:pt x="2880" y="5745"/>
                </a:lnTo>
                <a:lnTo>
                  <a:pt x="4800" y="3840"/>
                </a:lnTo>
                <a:lnTo>
                  <a:pt x="6720" y="2865"/>
                </a:lnTo>
                <a:lnTo>
                  <a:pt x="10561" y="2865"/>
                </a:lnTo>
                <a:lnTo>
                  <a:pt x="12481" y="3840"/>
                </a:lnTo>
                <a:lnTo>
                  <a:pt x="13441" y="4785"/>
                </a:lnTo>
                <a:lnTo>
                  <a:pt x="15361" y="5745"/>
                </a:lnTo>
                <a:lnTo>
                  <a:pt x="16322" y="6705"/>
                </a:lnTo>
                <a:lnTo>
                  <a:pt x="16322" y="8625"/>
                </a:lnTo>
                <a:lnTo>
                  <a:pt x="17282" y="9585"/>
                </a:lnTo>
                <a:lnTo>
                  <a:pt x="17282" y="13426"/>
                </a:lnTo>
                <a:lnTo>
                  <a:pt x="0" y="13426"/>
                </a:lnTo>
                <a:lnTo>
                  <a:pt x="0" y="10561"/>
                </a:lnTo>
                <a:lnTo>
                  <a:pt x="0" y="21107"/>
                </a:lnTo>
                <a:lnTo>
                  <a:pt x="0" y="153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4" name="object 794"/>
          <p:cNvSpPr/>
          <p:nvPr/>
        </p:nvSpPr>
        <p:spPr>
          <a:xfrm>
            <a:off x="3398535" y="2147224"/>
            <a:ext cx="17282" cy="19202"/>
          </a:xfrm>
          <a:custGeom>
            <a:avLst/>
            <a:gdLst/>
            <a:ahLst/>
            <a:cxnLst/>
            <a:rect l="l" t="t" r="r" b="b"/>
            <a:pathLst>
              <a:path w="17282" h="19202">
                <a:moveTo>
                  <a:pt x="0" y="10561"/>
                </a:moveTo>
                <a:lnTo>
                  <a:pt x="0" y="12481"/>
                </a:lnTo>
                <a:lnTo>
                  <a:pt x="960" y="13441"/>
                </a:lnTo>
                <a:lnTo>
                  <a:pt x="3840" y="15361"/>
                </a:lnTo>
                <a:lnTo>
                  <a:pt x="6720" y="17282"/>
                </a:lnTo>
                <a:lnTo>
                  <a:pt x="11521" y="19202"/>
                </a:lnTo>
                <a:lnTo>
                  <a:pt x="17282" y="19202"/>
                </a:lnTo>
                <a:lnTo>
                  <a:pt x="15361" y="13441"/>
                </a:lnTo>
                <a:lnTo>
                  <a:pt x="11521" y="12481"/>
                </a:lnTo>
                <a:lnTo>
                  <a:pt x="8641" y="11521"/>
                </a:lnTo>
                <a:lnTo>
                  <a:pt x="6720" y="10561"/>
                </a:lnTo>
                <a:lnTo>
                  <a:pt x="6720" y="5760"/>
                </a:lnTo>
                <a:lnTo>
                  <a:pt x="7680" y="0"/>
                </a:lnTo>
                <a:lnTo>
                  <a:pt x="5760" y="2880"/>
                </a:lnTo>
                <a:lnTo>
                  <a:pt x="3840" y="4800"/>
                </a:lnTo>
                <a:lnTo>
                  <a:pt x="1920" y="6720"/>
                </a:lnTo>
                <a:lnTo>
                  <a:pt x="960" y="7680"/>
                </a:lnTo>
                <a:lnTo>
                  <a:pt x="960" y="9601"/>
                </a:lnTo>
                <a:lnTo>
                  <a:pt x="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5" name="object 795"/>
          <p:cNvSpPr/>
          <p:nvPr/>
        </p:nvSpPr>
        <p:spPr>
          <a:xfrm>
            <a:off x="3402375" y="2110740"/>
            <a:ext cx="33588" cy="55686"/>
          </a:xfrm>
          <a:custGeom>
            <a:avLst/>
            <a:gdLst/>
            <a:ahLst/>
            <a:cxnLst/>
            <a:rect l="l" t="t" r="r" b="b"/>
            <a:pathLst>
              <a:path w="33588" h="55686">
                <a:moveTo>
                  <a:pt x="5760" y="27843"/>
                </a:moveTo>
                <a:lnTo>
                  <a:pt x="6720" y="26883"/>
                </a:lnTo>
                <a:lnTo>
                  <a:pt x="6720" y="25923"/>
                </a:lnTo>
                <a:lnTo>
                  <a:pt x="7680" y="24963"/>
                </a:lnTo>
                <a:lnTo>
                  <a:pt x="8641" y="24002"/>
                </a:lnTo>
                <a:lnTo>
                  <a:pt x="10561" y="24963"/>
                </a:lnTo>
                <a:lnTo>
                  <a:pt x="19202" y="24963"/>
                </a:lnTo>
                <a:lnTo>
                  <a:pt x="19202" y="22082"/>
                </a:lnTo>
                <a:lnTo>
                  <a:pt x="17282" y="23042"/>
                </a:lnTo>
                <a:lnTo>
                  <a:pt x="12481" y="23042"/>
                </a:lnTo>
                <a:lnTo>
                  <a:pt x="10561" y="22082"/>
                </a:lnTo>
                <a:lnTo>
                  <a:pt x="9601" y="20162"/>
                </a:lnTo>
                <a:lnTo>
                  <a:pt x="7680" y="18242"/>
                </a:lnTo>
                <a:lnTo>
                  <a:pt x="6720" y="14401"/>
                </a:lnTo>
                <a:lnTo>
                  <a:pt x="6720" y="6720"/>
                </a:lnTo>
                <a:lnTo>
                  <a:pt x="7680" y="4800"/>
                </a:lnTo>
                <a:lnTo>
                  <a:pt x="6720" y="0"/>
                </a:lnTo>
                <a:lnTo>
                  <a:pt x="3840" y="2880"/>
                </a:lnTo>
                <a:lnTo>
                  <a:pt x="960" y="4800"/>
                </a:lnTo>
                <a:lnTo>
                  <a:pt x="0" y="8656"/>
                </a:lnTo>
                <a:lnTo>
                  <a:pt x="0" y="16322"/>
                </a:lnTo>
                <a:lnTo>
                  <a:pt x="1920" y="19202"/>
                </a:lnTo>
                <a:lnTo>
                  <a:pt x="2880" y="21122"/>
                </a:lnTo>
                <a:lnTo>
                  <a:pt x="4800" y="22082"/>
                </a:lnTo>
                <a:lnTo>
                  <a:pt x="6720" y="23042"/>
                </a:lnTo>
                <a:lnTo>
                  <a:pt x="3840" y="25923"/>
                </a:lnTo>
                <a:lnTo>
                  <a:pt x="1920" y="27843"/>
                </a:lnTo>
                <a:lnTo>
                  <a:pt x="960" y="28803"/>
                </a:lnTo>
                <a:lnTo>
                  <a:pt x="960" y="29763"/>
                </a:lnTo>
                <a:lnTo>
                  <a:pt x="0" y="31683"/>
                </a:lnTo>
                <a:lnTo>
                  <a:pt x="0" y="33604"/>
                </a:lnTo>
                <a:lnTo>
                  <a:pt x="960" y="34564"/>
                </a:lnTo>
                <a:lnTo>
                  <a:pt x="1920" y="35524"/>
                </a:lnTo>
                <a:lnTo>
                  <a:pt x="2880" y="35524"/>
                </a:lnTo>
                <a:lnTo>
                  <a:pt x="3840" y="36484"/>
                </a:lnTo>
                <a:lnTo>
                  <a:pt x="2880" y="42245"/>
                </a:lnTo>
                <a:lnTo>
                  <a:pt x="3840" y="41285"/>
                </a:lnTo>
                <a:lnTo>
                  <a:pt x="3840" y="39364"/>
                </a:lnTo>
                <a:lnTo>
                  <a:pt x="4800" y="38404"/>
                </a:lnTo>
                <a:lnTo>
                  <a:pt x="6720" y="37444"/>
                </a:lnTo>
                <a:lnTo>
                  <a:pt x="14401" y="37444"/>
                </a:lnTo>
                <a:lnTo>
                  <a:pt x="20162" y="38404"/>
                </a:lnTo>
                <a:lnTo>
                  <a:pt x="27843" y="38404"/>
                </a:lnTo>
                <a:lnTo>
                  <a:pt x="28803" y="39364"/>
                </a:lnTo>
                <a:lnTo>
                  <a:pt x="30723" y="39364"/>
                </a:lnTo>
                <a:lnTo>
                  <a:pt x="30723" y="44165"/>
                </a:lnTo>
                <a:lnTo>
                  <a:pt x="29748" y="46085"/>
                </a:lnTo>
                <a:lnTo>
                  <a:pt x="27843" y="48005"/>
                </a:lnTo>
                <a:lnTo>
                  <a:pt x="24963" y="48966"/>
                </a:lnTo>
                <a:lnTo>
                  <a:pt x="21122" y="49926"/>
                </a:lnTo>
                <a:lnTo>
                  <a:pt x="11521" y="49926"/>
                </a:lnTo>
                <a:lnTo>
                  <a:pt x="13441" y="55686"/>
                </a:lnTo>
                <a:lnTo>
                  <a:pt x="20162" y="55686"/>
                </a:lnTo>
                <a:lnTo>
                  <a:pt x="25923" y="52806"/>
                </a:lnTo>
                <a:lnTo>
                  <a:pt x="29748" y="48966"/>
                </a:lnTo>
                <a:lnTo>
                  <a:pt x="32644" y="46085"/>
                </a:lnTo>
                <a:lnTo>
                  <a:pt x="33588" y="43205"/>
                </a:lnTo>
                <a:lnTo>
                  <a:pt x="33588" y="36484"/>
                </a:lnTo>
                <a:lnTo>
                  <a:pt x="31683" y="34564"/>
                </a:lnTo>
                <a:lnTo>
                  <a:pt x="30723" y="33604"/>
                </a:lnTo>
                <a:lnTo>
                  <a:pt x="27843" y="32644"/>
                </a:lnTo>
                <a:lnTo>
                  <a:pt x="25923" y="31683"/>
                </a:lnTo>
                <a:lnTo>
                  <a:pt x="8641" y="31683"/>
                </a:lnTo>
                <a:lnTo>
                  <a:pt x="7680" y="30723"/>
                </a:lnTo>
                <a:lnTo>
                  <a:pt x="6720" y="30723"/>
                </a:lnTo>
                <a:lnTo>
                  <a:pt x="5760" y="29763"/>
                </a:lnTo>
                <a:lnTo>
                  <a:pt x="5760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6" name="object 796"/>
          <p:cNvSpPr/>
          <p:nvPr/>
        </p:nvSpPr>
        <p:spPr>
          <a:xfrm>
            <a:off x="3409096" y="2108835"/>
            <a:ext cx="27843" cy="26868"/>
          </a:xfrm>
          <a:custGeom>
            <a:avLst/>
            <a:gdLst/>
            <a:ahLst/>
            <a:cxnLst/>
            <a:rect l="l" t="t" r="r" b="b"/>
            <a:pathLst>
              <a:path w="27843" h="26868">
                <a:moveTo>
                  <a:pt x="22082" y="8625"/>
                </a:moveTo>
                <a:lnTo>
                  <a:pt x="20162" y="6705"/>
                </a:lnTo>
                <a:lnTo>
                  <a:pt x="27843" y="6705"/>
                </a:lnTo>
                <a:lnTo>
                  <a:pt x="27843" y="2865"/>
                </a:lnTo>
                <a:lnTo>
                  <a:pt x="17282" y="2865"/>
                </a:lnTo>
                <a:lnTo>
                  <a:pt x="14401" y="944"/>
                </a:lnTo>
                <a:lnTo>
                  <a:pt x="11521" y="0"/>
                </a:lnTo>
                <a:lnTo>
                  <a:pt x="3840" y="0"/>
                </a:lnTo>
                <a:lnTo>
                  <a:pt x="0" y="1904"/>
                </a:lnTo>
                <a:lnTo>
                  <a:pt x="960" y="6705"/>
                </a:lnTo>
                <a:lnTo>
                  <a:pt x="1920" y="4785"/>
                </a:lnTo>
                <a:lnTo>
                  <a:pt x="3840" y="2865"/>
                </a:lnTo>
                <a:lnTo>
                  <a:pt x="4800" y="1904"/>
                </a:lnTo>
                <a:lnTo>
                  <a:pt x="9601" y="1904"/>
                </a:lnTo>
                <a:lnTo>
                  <a:pt x="11521" y="2865"/>
                </a:lnTo>
                <a:lnTo>
                  <a:pt x="12481" y="4785"/>
                </a:lnTo>
                <a:lnTo>
                  <a:pt x="14401" y="7680"/>
                </a:lnTo>
                <a:lnTo>
                  <a:pt x="15361" y="10561"/>
                </a:lnTo>
                <a:lnTo>
                  <a:pt x="15361" y="18227"/>
                </a:lnTo>
                <a:lnTo>
                  <a:pt x="14401" y="21107"/>
                </a:lnTo>
                <a:lnTo>
                  <a:pt x="13441" y="23027"/>
                </a:lnTo>
                <a:lnTo>
                  <a:pt x="12481" y="23987"/>
                </a:lnTo>
                <a:lnTo>
                  <a:pt x="12481" y="26868"/>
                </a:lnTo>
                <a:lnTo>
                  <a:pt x="16322" y="25907"/>
                </a:lnTo>
                <a:lnTo>
                  <a:pt x="18242" y="23027"/>
                </a:lnTo>
                <a:lnTo>
                  <a:pt x="21122" y="21107"/>
                </a:lnTo>
                <a:lnTo>
                  <a:pt x="22082" y="17266"/>
                </a:lnTo>
                <a:lnTo>
                  <a:pt x="22082" y="86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7" name="object 797"/>
          <p:cNvSpPr/>
          <p:nvPr/>
        </p:nvSpPr>
        <p:spPr>
          <a:xfrm>
            <a:off x="3442685" y="2108835"/>
            <a:ext cx="32644" cy="39349"/>
          </a:xfrm>
          <a:custGeom>
            <a:avLst/>
            <a:gdLst/>
            <a:ahLst/>
            <a:cxnLst/>
            <a:rect l="l" t="t" r="r" b="b"/>
            <a:pathLst>
              <a:path w="32644" h="39349">
                <a:moveTo>
                  <a:pt x="25923" y="5745"/>
                </a:moveTo>
                <a:lnTo>
                  <a:pt x="24963" y="3840"/>
                </a:lnTo>
                <a:lnTo>
                  <a:pt x="24002" y="2865"/>
                </a:lnTo>
                <a:lnTo>
                  <a:pt x="22082" y="1904"/>
                </a:lnTo>
                <a:lnTo>
                  <a:pt x="20162" y="944"/>
                </a:lnTo>
                <a:lnTo>
                  <a:pt x="17282" y="0"/>
                </a:lnTo>
                <a:lnTo>
                  <a:pt x="9616" y="0"/>
                </a:lnTo>
                <a:lnTo>
                  <a:pt x="5775" y="944"/>
                </a:lnTo>
                <a:lnTo>
                  <a:pt x="3840" y="2865"/>
                </a:lnTo>
                <a:lnTo>
                  <a:pt x="960" y="5745"/>
                </a:lnTo>
                <a:lnTo>
                  <a:pt x="0" y="7680"/>
                </a:lnTo>
                <a:lnTo>
                  <a:pt x="0" y="12466"/>
                </a:lnTo>
                <a:lnTo>
                  <a:pt x="960" y="12466"/>
                </a:lnTo>
                <a:lnTo>
                  <a:pt x="1935" y="13426"/>
                </a:lnTo>
                <a:lnTo>
                  <a:pt x="5775" y="13426"/>
                </a:lnTo>
                <a:lnTo>
                  <a:pt x="5775" y="12466"/>
                </a:lnTo>
                <a:lnTo>
                  <a:pt x="6720" y="12466"/>
                </a:lnTo>
                <a:lnTo>
                  <a:pt x="6720" y="6705"/>
                </a:lnTo>
                <a:lnTo>
                  <a:pt x="7680" y="4785"/>
                </a:lnTo>
                <a:lnTo>
                  <a:pt x="8641" y="3840"/>
                </a:lnTo>
                <a:lnTo>
                  <a:pt x="9616" y="2865"/>
                </a:lnTo>
                <a:lnTo>
                  <a:pt x="14401" y="2865"/>
                </a:lnTo>
                <a:lnTo>
                  <a:pt x="16337" y="3840"/>
                </a:lnTo>
                <a:lnTo>
                  <a:pt x="17282" y="4785"/>
                </a:lnTo>
                <a:lnTo>
                  <a:pt x="19202" y="6705"/>
                </a:lnTo>
                <a:lnTo>
                  <a:pt x="19202" y="14401"/>
                </a:lnTo>
                <a:lnTo>
                  <a:pt x="13441" y="16306"/>
                </a:lnTo>
                <a:lnTo>
                  <a:pt x="8641" y="18227"/>
                </a:lnTo>
                <a:lnTo>
                  <a:pt x="6720" y="23987"/>
                </a:lnTo>
                <a:lnTo>
                  <a:pt x="7680" y="23027"/>
                </a:lnTo>
                <a:lnTo>
                  <a:pt x="9616" y="21107"/>
                </a:lnTo>
                <a:lnTo>
                  <a:pt x="11521" y="20147"/>
                </a:lnTo>
                <a:lnTo>
                  <a:pt x="12481" y="19187"/>
                </a:lnTo>
                <a:lnTo>
                  <a:pt x="15361" y="18227"/>
                </a:lnTo>
                <a:lnTo>
                  <a:pt x="19202" y="16306"/>
                </a:lnTo>
                <a:lnTo>
                  <a:pt x="19202" y="30708"/>
                </a:lnTo>
                <a:lnTo>
                  <a:pt x="16337" y="33588"/>
                </a:lnTo>
                <a:lnTo>
                  <a:pt x="13441" y="35509"/>
                </a:lnTo>
                <a:lnTo>
                  <a:pt x="9616" y="35509"/>
                </a:lnTo>
                <a:lnTo>
                  <a:pt x="8641" y="34549"/>
                </a:lnTo>
                <a:lnTo>
                  <a:pt x="6720" y="33588"/>
                </a:lnTo>
                <a:lnTo>
                  <a:pt x="7680" y="39349"/>
                </a:lnTo>
                <a:lnTo>
                  <a:pt x="10561" y="39349"/>
                </a:lnTo>
                <a:lnTo>
                  <a:pt x="12481" y="38389"/>
                </a:lnTo>
                <a:lnTo>
                  <a:pt x="13441" y="38389"/>
                </a:lnTo>
                <a:lnTo>
                  <a:pt x="15361" y="36469"/>
                </a:lnTo>
                <a:lnTo>
                  <a:pt x="19202" y="33588"/>
                </a:lnTo>
                <a:lnTo>
                  <a:pt x="19202" y="35509"/>
                </a:lnTo>
                <a:lnTo>
                  <a:pt x="20162" y="37429"/>
                </a:lnTo>
                <a:lnTo>
                  <a:pt x="21122" y="38389"/>
                </a:lnTo>
                <a:lnTo>
                  <a:pt x="21122" y="39349"/>
                </a:lnTo>
                <a:lnTo>
                  <a:pt x="26883" y="39349"/>
                </a:lnTo>
                <a:lnTo>
                  <a:pt x="29763" y="37429"/>
                </a:lnTo>
                <a:lnTo>
                  <a:pt x="32644" y="33588"/>
                </a:lnTo>
                <a:lnTo>
                  <a:pt x="32644" y="31668"/>
                </a:lnTo>
                <a:lnTo>
                  <a:pt x="30723" y="32628"/>
                </a:lnTo>
                <a:lnTo>
                  <a:pt x="29763" y="33588"/>
                </a:lnTo>
                <a:lnTo>
                  <a:pt x="29763" y="34549"/>
                </a:lnTo>
                <a:lnTo>
                  <a:pt x="26883" y="34549"/>
                </a:lnTo>
                <a:lnTo>
                  <a:pt x="26883" y="32628"/>
                </a:lnTo>
                <a:lnTo>
                  <a:pt x="25923" y="31668"/>
                </a:lnTo>
                <a:lnTo>
                  <a:pt x="25923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8" name="object 798"/>
          <p:cNvSpPr/>
          <p:nvPr/>
        </p:nvSpPr>
        <p:spPr>
          <a:xfrm>
            <a:off x="3440780" y="2127062"/>
            <a:ext cx="10546" cy="21122"/>
          </a:xfrm>
          <a:custGeom>
            <a:avLst/>
            <a:gdLst/>
            <a:ahLst/>
            <a:cxnLst/>
            <a:rect l="l" t="t" r="r" b="b"/>
            <a:pathLst>
              <a:path w="10546" h="21122">
                <a:moveTo>
                  <a:pt x="960" y="8641"/>
                </a:moveTo>
                <a:lnTo>
                  <a:pt x="0" y="10561"/>
                </a:lnTo>
                <a:lnTo>
                  <a:pt x="0" y="14401"/>
                </a:lnTo>
                <a:lnTo>
                  <a:pt x="960" y="17282"/>
                </a:lnTo>
                <a:lnTo>
                  <a:pt x="2865" y="19202"/>
                </a:lnTo>
                <a:lnTo>
                  <a:pt x="4800" y="21122"/>
                </a:lnTo>
                <a:lnTo>
                  <a:pt x="9585" y="21122"/>
                </a:lnTo>
                <a:lnTo>
                  <a:pt x="8625" y="15361"/>
                </a:lnTo>
                <a:lnTo>
                  <a:pt x="7680" y="13441"/>
                </a:lnTo>
                <a:lnTo>
                  <a:pt x="7680" y="6720"/>
                </a:lnTo>
                <a:lnTo>
                  <a:pt x="8625" y="5760"/>
                </a:lnTo>
                <a:lnTo>
                  <a:pt x="10546" y="0"/>
                </a:lnTo>
                <a:lnTo>
                  <a:pt x="7680" y="1920"/>
                </a:lnTo>
                <a:lnTo>
                  <a:pt x="4800" y="3840"/>
                </a:lnTo>
                <a:lnTo>
                  <a:pt x="2865" y="5760"/>
                </a:lnTo>
                <a:lnTo>
                  <a:pt x="1905" y="6720"/>
                </a:lnTo>
                <a:lnTo>
                  <a:pt x="96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9" name="object 799"/>
          <p:cNvSpPr/>
          <p:nvPr/>
        </p:nvSpPr>
        <p:spPr>
          <a:xfrm>
            <a:off x="3478209" y="2089632"/>
            <a:ext cx="19202" cy="58552"/>
          </a:xfrm>
          <a:custGeom>
            <a:avLst/>
            <a:gdLst/>
            <a:ahLst/>
            <a:cxnLst/>
            <a:rect l="l" t="t" r="r" b="b"/>
            <a:pathLst>
              <a:path w="19202" h="58552">
                <a:moveTo>
                  <a:pt x="11521" y="0"/>
                </a:moveTo>
                <a:lnTo>
                  <a:pt x="0" y="4800"/>
                </a:lnTo>
                <a:lnTo>
                  <a:pt x="960" y="5760"/>
                </a:lnTo>
                <a:lnTo>
                  <a:pt x="4800" y="5760"/>
                </a:lnTo>
                <a:lnTo>
                  <a:pt x="5760" y="6705"/>
                </a:lnTo>
                <a:lnTo>
                  <a:pt x="5760" y="8641"/>
                </a:lnTo>
                <a:lnTo>
                  <a:pt x="6720" y="11521"/>
                </a:lnTo>
                <a:lnTo>
                  <a:pt x="6720" y="51831"/>
                </a:lnTo>
                <a:lnTo>
                  <a:pt x="5760" y="53751"/>
                </a:lnTo>
                <a:lnTo>
                  <a:pt x="5760" y="55671"/>
                </a:lnTo>
                <a:lnTo>
                  <a:pt x="4800" y="55671"/>
                </a:lnTo>
                <a:lnTo>
                  <a:pt x="3840" y="56631"/>
                </a:lnTo>
                <a:lnTo>
                  <a:pt x="960" y="56631"/>
                </a:lnTo>
                <a:lnTo>
                  <a:pt x="960" y="58552"/>
                </a:lnTo>
                <a:lnTo>
                  <a:pt x="19202" y="58552"/>
                </a:lnTo>
                <a:lnTo>
                  <a:pt x="19202" y="56631"/>
                </a:lnTo>
                <a:lnTo>
                  <a:pt x="15361" y="56631"/>
                </a:lnTo>
                <a:lnTo>
                  <a:pt x="14401" y="55671"/>
                </a:lnTo>
                <a:lnTo>
                  <a:pt x="13441" y="54711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0" name="object 800"/>
          <p:cNvSpPr/>
          <p:nvPr/>
        </p:nvSpPr>
        <p:spPr>
          <a:xfrm>
            <a:off x="3521415" y="2092512"/>
            <a:ext cx="23987" cy="55671"/>
          </a:xfrm>
          <a:custGeom>
            <a:avLst/>
            <a:gdLst/>
            <a:ahLst/>
            <a:cxnLst/>
            <a:rect l="l" t="t" r="r" b="b"/>
            <a:pathLst>
              <a:path w="23987" h="55671">
                <a:moveTo>
                  <a:pt x="17282" y="52791"/>
                </a:moveTo>
                <a:lnTo>
                  <a:pt x="17282" y="51831"/>
                </a:lnTo>
                <a:lnTo>
                  <a:pt x="16306" y="50871"/>
                </a:lnTo>
                <a:lnTo>
                  <a:pt x="16306" y="3825"/>
                </a:lnTo>
                <a:lnTo>
                  <a:pt x="17282" y="2880"/>
                </a:lnTo>
                <a:lnTo>
                  <a:pt x="18242" y="1920"/>
                </a:lnTo>
                <a:lnTo>
                  <a:pt x="20147" y="960"/>
                </a:lnTo>
                <a:lnTo>
                  <a:pt x="23987" y="960"/>
                </a:lnTo>
                <a:lnTo>
                  <a:pt x="23987" y="0"/>
                </a:lnTo>
                <a:lnTo>
                  <a:pt x="0" y="0"/>
                </a:lnTo>
                <a:lnTo>
                  <a:pt x="0" y="960"/>
                </a:lnTo>
                <a:lnTo>
                  <a:pt x="3840" y="960"/>
                </a:lnTo>
                <a:lnTo>
                  <a:pt x="4800" y="1920"/>
                </a:lnTo>
                <a:lnTo>
                  <a:pt x="5760" y="1920"/>
                </a:lnTo>
                <a:lnTo>
                  <a:pt x="6720" y="2880"/>
                </a:lnTo>
                <a:lnTo>
                  <a:pt x="7680" y="3825"/>
                </a:lnTo>
                <a:lnTo>
                  <a:pt x="7680" y="4800"/>
                </a:lnTo>
                <a:lnTo>
                  <a:pt x="8625" y="6720"/>
                </a:lnTo>
                <a:lnTo>
                  <a:pt x="8625" y="48950"/>
                </a:lnTo>
                <a:lnTo>
                  <a:pt x="7680" y="50871"/>
                </a:lnTo>
                <a:lnTo>
                  <a:pt x="6720" y="51831"/>
                </a:lnTo>
                <a:lnTo>
                  <a:pt x="5760" y="52791"/>
                </a:lnTo>
                <a:lnTo>
                  <a:pt x="4800" y="53751"/>
                </a:lnTo>
                <a:lnTo>
                  <a:pt x="0" y="53751"/>
                </a:lnTo>
                <a:lnTo>
                  <a:pt x="0" y="55671"/>
                </a:lnTo>
                <a:lnTo>
                  <a:pt x="23987" y="55671"/>
                </a:lnTo>
                <a:lnTo>
                  <a:pt x="23987" y="53751"/>
                </a:lnTo>
                <a:lnTo>
                  <a:pt x="19187" y="53751"/>
                </a:lnTo>
                <a:lnTo>
                  <a:pt x="18242" y="52791"/>
                </a:lnTo>
                <a:lnTo>
                  <a:pt x="17282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1" name="object 801"/>
          <p:cNvSpPr/>
          <p:nvPr/>
        </p:nvSpPr>
        <p:spPr>
          <a:xfrm>
            <a:off x="3548283" y="2108835"/>
            <a:ext cx="64328" cy="39349"/>
          </a:xfrm>
          <a:custGeom>
            <a:avLst/>
            <a:gdLst/>
            <a:ahLst/>
            <a:cxnLst/>
            <a:rect l="l" t="t" r="r" b="b"/>
            <a:pathLst>
              <a:path w="64328" h="39349">
                <a:moveTo>
                  <a:pt x="58567" y="6705"/>
                </a:moveTo>
                <a:lnTo>
                  <a:pt x="57607" y="4785"/>
                </a:lnTo>
                <a:lnTo>
                  <a:pt x="55686" y="2865"/>
                </a:lnTo>
                <a:lnTo>
                  <a:pt x="54726" y="1904"/>
                </a:lnTo>
                <a:lnTo>
                  <a:pt x="52806" y="944"/>
                </a:lnTo>
                <a:lnTo>
                  <a:pt x="50886" y="0"/>
                </a:lnTo>
                <a:lnTo>
                  <a:pt x="47045" y="0"/>
                </a:lnTo>
                <a:lnTo>
                  <a:pt x="45125" y="944"/>
                </a:lnTo>
                <a:lnTo>
                  <a:pt x="43205" y="1904"/>
                </a:lnTo>
                <a:lnTo>
                  <a:pt x="41285" y="2865"/>
                </a:lnTo>
                <a:lnTo>
                  <a:pt x="38404" y="4785"/>
                </a:lnTo>
                <a:lnTo>
                  <a:pt x="36484" y="8625"/>
                </a:lnTo>
                <a:lnTo>
                  <a:pt x="35524" y="5745"/>
                </a:lnTo>
                <a:lnTo>
                  <a:pt x="34564" y="3840"/>
                </a:lnTo>
                <a:lnTo>
                  <a:pt x="32644" y="2865"/>
                </a:lnTo>
                <a:lnTo>
                  <a:pt x="30723" y="944"/>
                </a:lnTo>
                <a:lnTo>
                  <a:pt x="28803" y="0"/>
                </a:lnTo>
                <a:lnTo>
                  <a:pt x="24963" y="0"/>
                </a:lnTo>
                <a:lnTo>
                  <a:pt x="24002" y="944"/>
                </a:lnTo>
                <a:lnTo>
                  <a:pt x="22082" y="944"/>
                </a:lnTo>
                <a:lnTo>
                  <a:pt x="21122" y="1904"/>
                </a:lnTo>
                <a:lnTo>
                  <a:pt x="19202" y="2865"/>
                </a:lnTo>
                <a:lnTo>
                  <a:pt x="18242" y="3840"/>
                </a:lnTo>
                <a:lnTo>
                  <a:pt x="16322" y="5745"/>
                </a:lnTo>
                <a:lnTo>
                  <a:pt x="13441" y="8625"/>
                </a:lnTo>
                <a:lnTo>
                  <a:pt x="13441" y="0"/>
                </a:lnTo>
                <a:lnTo>
                  <a:pt x="11521" y="0"/>
                </a:lnTo>
                <a:lnTo>
                  <a:pt x="0" y="4785"/>
                </a:lnTo>
                <a:lnTo>
                  <a:pt x="960" y="6705"/>
                </a:lnTo>
                <a:lnTo>
                  <a:pt x="1935" y="5745"/>
                </a:lnTo>
                <a:lnTo>
                  <a:pt x="4800" y="5745"/>
                </a:lnTo>
                <a:lnTo>
                  <a:pt x="5760" y="6705"/>
                </a:lnTo>
                <a:lnTo>
                  <a:pt x="5760" y="7680"/>
                </a:lnTo>
                <a:lnTo>
                  <a:pt x="6720" y="8625"/>
                </a:lnTo>
                <a:lnTo>
                  <a:pt x="6720" y="34549"/>
                </a:lnTo>
                <a:lnTo>
                  <a:pt x="5760" y="35509"/>
                </a:lnTo>
                <a:lnTo>
                  <a:pt x="5760" y="36469"/>
                </a:lnTo>
                <a:lnTo>
                  <a:pt x="4800" y="36469"/>
                </a:lnTo>
                <a:lnTo>
                  <a:pt x="4800" y="37429"/>
                </a:lnTo>
                <a:lnTo>
                  <a:pt x="960" y="37429"/>
                </a:lnTo>
                <a:lnTo>
                  <a:pt x="960" y="39349"/>
                </a:lnTo>
                <a:lnTo>
                  <a:pt x="19202" y="39349"/>
                </a:lnTo>
                <a:lnTo>
                  <a:pt x="19202" y="37429"/>
                </a:lnTo>
                <a:lnTo>
                  <a:pt x="15361" y="37429"/>
                </a:lnTo>
                <a:lnTo>
                  <a:pt x="14401" y="36469"/>
                </a:lnTo>
                <a:lnTo>
                  <a:pt x="14401" y="35509"/>
                </a:lnTo>
                <a:lnTo>
                  <a:pt x="13441" y="34549"/>
                </a:lnTo>
                <a:lnTo>
                  <a:pt x="13441" y="10561"/>
                </a:lnTo>
                <a:lnTo>
                  <a:pt x="14401" y="8625"/>
                </a:lnTo>
                <a:lnTo>
                  <a:pt x="16322" y="7680"/>
                </a:lnTo>
                <a:lnTo>
                  <a:pt x="19202" y="6705"/>
                </a:lnTo>
                <a:lnTo>
                  <a:pt x="20162" y="5745"/>
                </a:lnTo>
                <a:lnTo>
                  <a:pt x="22082" y="4785"/>
                </a:lnTo>
                <a:lnTo>
                  <a:pt x="24963" y="4785"/>
                </a:lnTo>
                <a:lnTo>
                  <a:pt x="26883" y="5745"/>
                </a:lnTo>
                <a:lnTo>
                  <a:pt x="27843" y="7680"/>
                </a:lnTo>
                <a:lnTo>
                  <a:pt x="28803" y="9585"/>
                </a:lnTo>
                <a:lnTo>
                  <a:pt x="29763" y="11506"/>
                </a:lnTo>
                <a:lnTo>
                  <a:pt x="29763" y="34549"/>
                </a:lnTo>
                <a:lnTo>
                  <a:pt x="28803" y="35509"/>
                </a:lnTo>
                <a:lnTo>
                  <a:pt x="28803" y="36469"/>
                </a:lnTo>
                <a:lnTo>
                  <a:pt x="27843" y="36469"/>
                </a:lnTo>
                <a:lnTo>
                  <a:pt x="26883" y="37429"/>
                </a:lnTo>
                <a:lnTo>
                  <a:pt x="23042" y="37429"/>
                </a:lnTo>
                <a:lnTo>
                  <a:pt x="23042" y="39349"/>
                </a:lnTo>
                <a:lnTo>
                  <a:pt x="42245" y="39349"/>
                </a:lnTo>
                <a:lnTo>
                  <a:pt x="42245" y="37429"/>
                </a:lnTo>
                <a:lnTo>
                  <a:pt x="39364" y="37429"/>
                </a:lnTo>
                <a:lnTo>
                  <a:pt x="38404" y="36469"/>
                </a:lnTo>
                <a:lnTo>
                  <a:pt x="37444" y="36469"/>
                </a:lnTo>
                <a:lnTo>
                  <a:pt x="37444" y="35509"/>
                </a:lnTo>
                <a:lnTo>
                  <a:pt x="36484" y="35509"/>
                </a:lnTo>
                <a:lnTo>
                  <a:pt x="36484" y="10561"/>
                </a:lnTo>
                <a:lnTo>
                  <a:pt x="38404" y="8625"/>
                </a:lnTo>
                <a:lnTo>
                  <a:pt x="40325" y="6705"/>
                </a:lnTo>
                <a:lnTo>
                  <a:pt x="41285" y="6705"/>
                </a:lnTo>
                <a:lnTo>
                  <a:pt x="43205" y="5745"/>
                </a:lnTo>
                <a:lnTo>
                  <a:pt x="49926" y="5745"/>
                </a:lnTo>
                <a:lnTo>
                  <a:pt x="50886" y="7680"/>
                </a:lnTo>
                <a:lnTo>
                  <a:pt x="51846" y="9585"/>
                </a:lnTo>
                <a:lnTo>
                  <a:pt x="51846" y="35509"/>
                </a:lnTo>
                <a:lnTo>
                  <a:pt x="50886" y="36469"/>
                </a:lnTo>
                <a:lnTo>
                  <a:pt x="49926" y="37429"/>
                </a:lnTo>
                <a:lnTo>
                  <a:pt x="46085" y="37429"/>
                </a:lnTo>
                <a:lnTo>
                  <a:pt x="46085" y="39349"/>
                </a:lnTo>
                <a:lnTo>
                  <a:pt x="64328" y="39349"/>
                </a:lnTo>
                <a:lnTo>
                  <a:pt x="64328" y="37429"/>
                </a:lnTo>
                <a:lnTo>
                  <a:pt x="61447" y="37429"/>
                </a:lnTo>
                <a:lnTo>
                  <a:pt x="61447" y="36469"/>
                </a:lnTo>
                <a:lnTo>
                  <a:pt x="60487" y="36469"/>
                </a:lnTo>
                <a:lnTo>
                  <a:pt x="59527" y="35509"/>
                </a:lnTo>
                <a:lnTo>
                  <a:pt x="59527" y="34549"/>
                </a:lnTo>
                <a:lnTo>
                  <a:pt x="58567" y="32628"/>
                </a:lnTo>
                <a:lnTo>
                  <a:pt x="58567" y="67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2" name="object 802"/>
          <p:cNvSpPr/>
          <p:nvPr/>
        </p:nvSpPr>
        <p:spPr>
          <a:xfrm>
            <a:off x="3613571" y="2108835"/>
            <a:ext cx="64312" cy="39349"/>
          </a:xfrm>
          <a:custGeom>
            <a:avLst/>
            <a:gdLst/>
            <a:ahLst/>
            <a:cxnLst/>
            <a:rect l="l" t="t" r="r" b="b"/>
            <a:pathLst>
              <a:path w="64312" h="39349">
                <a:moveTo>
                  <a:pt x="57591" y="6705"/>
                </a:moveTo>
                <a:lnTo>
                  <a:pt x="56631" y="4785"/>
                </a:lnTo>
                <a:lnTo>
                  <a:pt x="55671" y="2865"/>
                </a:lnTo>
                <a:lnTo>
                  <a:pt x="53751" y="1904"/>
                </a:lnTo>
                <a:lnTo>
                  <a:pt x="51831" y="944"/>
                </a:lnTo>
                <a:lnTo>
                  <a:pt x="50871" y="0"/>
                </a:lnTo>
                <a:lnTo>
                  <a:pt x="46070" y="0"/>
                </a:lnTo>
                <a:lnTo>
                  <a:pt x="44150" y="944"/>
                </a:lnTo>
                <a:lnTo>
                  <a:pt x="42230" y="1904"/>
                </a:lnTo>
                <a:lnTo>
                  <a:pt x="40309" y="2865"/>
                </a:lnTo>
                <a:lnTo>
                  <a:pt x="38389" y="4785"/>
                </a:lnTo>
                <a:lnTo>
                  <a:pt x="35509" y="8625"/>
                </a:lnTo>
                <a:lnTo>
                  <a:pt x="34564" y="5745"/>
                </a:lnTo>
                <a:lnTo>
                  <a:pt x="33588" y="3840"/>
                </a:lnTo>
                <a:lnTo>
                  <a:pt x="31668" y="2865"/>
                </a:lnTo>
                <a:lnTo>
                  <a:pt x="29748" y="944"/>
                </a:lnTo>
                <a:lnTo>
                  <a:pt x="27843" y="0"/>
                </a:lnTo>
                <a:lnTo>
                  <a:pt x="24002" y="0"/>
                </a:lnTo>
                <a:lnTo>
                  <a:pt x="23042" y="944"/>
                </a:lnTo>
                <a:lnTo>
                  <a:pt x="21107" y="944"/>
                </a:lnTo>
                <a:lnTo>
                  <a:pt x="20162" y="1904"/>
                </a:lnTo>
                <a:lnTo>
                  <a:pt x="19202" y="2865"/>
                </a:lnTo>
                <a:lnTo>
                  <a:pt x="17282" y="3840"/>
                </a:lnTo>
                <a:lnTo>
                  <a:pt x="15361" y="5745"/>
                </a:lnTo>
                <a:lnTo>
                  <a:pt x="12481" y="8625"/>
                </a:lnTo>
                <a:lnTo>
                  <a:pt x="12481" y="0"/>
                </a:lnTo>
                <a:lnTo>
                  <a:pt x="10561" y="0"/>
                </a:lnTo>
                <a:lnTo>
                  <a:pt x="0" y="4785"/>
                </a:lnTo>
                <a:lnTo>
                  <a:pt x="0" y="6705"/>
                </a:lnTo>
                <a:lnTo>
                  <a:pt x="960" y="5745"/>
                </a:lnTo>
                <a:lnTo>
                  <a:pt x="3840" y="5745"/>
                </a:lnTo>
                <a:lnTo>
                  <a:pt x="4800" y="6705"/>
                </a:lnTo>
                <a:lnTo>
                  <a:pt x="5760" y="7680"/>
                </a:lnTo>
                <a:lnTo>
                  <a:pt x="5760" y="35509"/>
                </a:lnTo>
                <a:lnTo>
                  <a:pt x="4800" y="36469"/>
                </a:lnTo>
                <a:lnTo>
                  <a:pt x="3840" y="37429"/>
                </a:lnTo>
                <a:lnTo>
                  <a:pt x="0" y="37429"/>
                </a:lnTo>
                <a:lnTo>
                  <a:pt x="0" y="39349"/>
                </a:lnTo>
                <a:lnTo>
                  <a:pt x="19202" y="39349"/>
                </a:lnTo>
                <a:lnTo>
                  <a:pt x="19202" y="37429"/>
                </a:lnTo>
                <a:lnTo>
                  <a:pt x="14386" y="37429"/>
                </a:lnTo>
                <a:lnTo>
                  <a:pt x="14386" y="36469"/>
                </a:lnTo>
                <a:lnTo>
                  <a:pt x="13441" y="36469"/>
                </a:lnTo>
                <a:lnTo>
                  <a:pt x="13441" y="35509"/>
                </a:lnTo>
                <a:lnTo>
                  <a:pt x="12481" y="34549"/>
                </a:lnTo>
                <a:lnTo>
                  <a:pt x="12481" y="10561"/>
                </a:lnTo>
                <a:lnTo>
                  <a:pt x="14386" y="8625"/>
                </a:lnTo>
                <a:lnTo>
                  <a:pt x="15361" y="7680"/>
                </a:lnTo>
                <a:lnTo>
                  <a:pt x="18227" y="6705"/>
                </a:lnTo>
                <a:lnTo>
                  <a:pt x="19202" y="5745"/>
                </a:lnTo>
                <a:lnTo>
                  <a:pt x="21107" y="4785"/>
                </a:lnTo>
                <a:lnTo>
                  <a:pt x="24947" y="4785"/>
                </a:lnTo>
                <a:lnTo>
                  <a:pt x="25907" y="5745"/>
                </a:lnTo>
                <a:lnTo>
                  <a:pt x="27843" y="7680"/>
                </a:lnTo>
                <a:lnTo>
                  <a:pt x="28788" y="9585"/>
                </a:lnTo>
                <a:lnTo>
                  <a:pt x="28788" y="34549"/>
                </a:lnTo>
                <a:lnTo>
                  <a:pt x="27843" y="35509"/>
                </a:lnTo>
                <a:lnTo>
                  <a:pt x="27843" y="36469"/>
                </a:lnTo>
                <a:lnTo>
                  <a:pt x="26883" y="36469"/>
                </a:lnTo>
                <a:lnTo>
                  <a:pt x="25907" y="37429"/>
                </a:lnTo>
                <a:lnTo>
                  <a:pt x="23042" y="37429"/>
                </a:lnTo>
                <a:lnTo>
                  <a:pt x="23042" y="39349"/>
                </a:lnTo>
                <a:lnTo>
                  <a:pt x="41269" y="39349"/>
                </a:lnTo>
                <a:lnTo>
                  <a:pt x="41269" y="37429"/>
                </a:lnTo>
                <a:lnTo>
                  <a:pt x="38389" y="37429"/>
                </a:lnTo>
                <a:lnTo>
                  <a:pt x="37429" y="36469"/>
                </a:lnTo>
                <a:lnTo>
                  <a:pt x="36469" y="36469"/>
                </a:lnTo>
                <a:lnTo>
                  <a:pt x="36469" y="35509"/>
                </a:lnTo>
                <a:lnTo>
                  <a:pt x="35509" y="35509"/>
                </a:lnTo>
                <a:lnTo>
                  <a:pt x="35509" y="10561"/>
                </a:lnTo>
                <a:lnTo>
                  <a:pt x="37429" y="8625"/>
                </a:lnTo>
                <a:lnTo>
                  <a:pt x="39349" y="6705"/>
                </a:lnTo>
                <a:lnTo>
                  <a:pt x="41269" y="6705"/>
                </a:lnTo>
                <a:lnTo>
                  <a:pt x="42230" y="5745"/>
                </a:lnTo>
                <a:lnTo>
                  <a:pt x="48950" y="5745"/>
                </a:lnTo>
                <a:lnTo>
                  <a:pt x="50871" y="7680"/>
                </a:lnTo>
                <a:lnTo>
                  <a:pt x="50871" y="9585"/>
                </a:lnTo>
                <a:lnTo>
                  <a:pt x="51831" y="11506"/>
                </a:lnTo>
                <a:lnTo>
                  <a:pt x="51831" y="33588"/>
                </a:lnTo>
                <a:lnTo>
                  <a:pt x="50871" y="34549"/>
                </a:lnTo>
                <a:lnTo>
                  <a:pt x="50871" y="36469"/>
                </a:lnTo>
                <a:lnTo>
                  <a:pt x="49911" y="36469"/>
                </a:lnTo>
                <a:lnTo>
                  <a:pt x="48950" y="37429"/>
                </a:lnTo>
                <a:lnTo>
                  <a:pt x="45110" y="37429"/>
                </a:lnTo>
                <a:lnTo>
                  <a:pt x="45110" y="39349"/>
                </a:lnTo>
                <a:lnTo>
                  <a:pt x="64312" y="39349"/>
                </a:lnTo>
                <a:lnTo>
                  <a:pt x="64312" y="37429"/>
                </a:lnTo>
                <a:lnTo>
                  <a:pt x="61432" y="37429"/>
                </a:lnTo>
                <a:lnTo>
                  <a:pt x="60472" y="36469"/>
                </a:lnTo>
                <a:lnTo>
                  <a:pt x="59512" y="36469"/>
                </a:lnTo>
                <a:lnTo>
                  <a:pt x="59512" y="35509"/>
                </a:lnTo>
                <a:lnTo>
                  <a:pt x="58552" y="35509"/>
                </a:lnTo>
                <a:lnTo>
                  <a:pt x="58552" y="10561"/>
                </a:lnTo>
                <a:lnTo>
                  <a:pt x="57591" y="8625"/>
                </a:lnTo>
                <a:lnTo>
                  <a:pt x="57591" y="67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3" name="object 803"/>
          <p:cNvSpPr/>
          <p:nvPr/>
        </p:nvSpPr>
        <p:spPr>
          <a:xfrm>
            <a:off x="3679804" y="2108835"/>
            <a:ext cx="19202" cy="39349"/>
          </a:xfrm>
          <a:custGeom>
            <a:avLst/>
            <a:gdLst/>
            <a:ahLst/>
            <a:cxnLst/>
            <a:rect l="l" t="t" r="r" b="b"/>
            <a:pathLst>
              <a:path w="19202" h="39349">
                <a:moveTo>
                  <a:pt x="1920" y="5745"/>
                </a:moveTo>
                <a:lnTo>
                  <a:pt x="4800" y="5745"/>
                </a:lnTo>
                <a:lnTo>
                  <a:pt x="5760" y="6705"/>
                </a:lnTo>
                <a:lnTo>
                  <a:pt x="5760" y="7680"/>
                </a:lnTo>
                <a:lnTo>
                  <a:pt x="6720" y="8625"/>
                </a:lnTo>
                <a:lnTo>
                  <a:pt x="6720" y="34549"/>
                </a:lnTo>
                <a:lnTo>
                  <a:pt x="5760" y="35509"/>
                </a:lnTo>
                <a:lnTo>
                  <a:pt x="5760" y="36469"/>
                </a:lnTo>
                <a:lnTo>
                  <a:pt x="4800" y="36469"/>
                </a:lnTo>
                <a:lnTo>
                  <a:pt x="4800" y="37429"/>
                </a:lnTo>
                <a:lnTo>
                  <a:pt x="960" y="37429"/>
                </a:lnTo>
                <a:lnTo>
                  <a:pt x="960" y="39349"/>
                </a:lnTo>
                <a:lnTo>
                  <a:pt x="19202" y="39349"/>
                </a:lnTo>
                <a:lnTo>
                  <a:pt x="19202" y="37429"/>
                </a:lnTo>
                <a:lnTo>
                  <a:pt x="15361" y="37429"/>
                </a:lnTo>
                <a:lnTo>
                  <a:pt x="14401" y="36469"/>
                </a:lnTo>
                <a:lnTo>
                  <a:pt x="14401" y="35509"/>
                </a:lnTo>
                <a:lnTo>
                  <a:pt x="13441" y="34549"/>
                </a:lnTo>
                <a:lnTo>
                  <a:pt x="13441" y="0"/>
                </a:lnTo>
                <a:lnTo>
                  <a:pt x="11521" y="0"/>
                </a:lnTo>
                <a:lnTo>
                  <a:pt x="0" y="4785"/>
                </a:lnTo>
                <a:lnTo>
                  <a:pt x="960" y="6705"/>
                </a:lnTo>
                <a:lnTo>
                  <a:pt x="1920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4" name="object 804"/>
          <p:cNvSpPr/>
          <p:nvPr/>
        </p:nvSpPr>
        <p:spPr>
          <a:xfrm>
            <a:off x="3685565" y="2089632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7680" y="1920"/>
                </a:moveTo>
                <a:lnTo>
                  <a:pt x="7680" y="960"/>
                </a:lnTo>
                <a:lnTo>
                  <a:pt x="6720" y="0"/>
                </a:lnTo>
                <a:lnTo>
                  <a:pt x="1920" y="0"/>
                </a:ln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4800"/>
                </a:lnTo>
                <a:lnTo>
                  <a:pt x="960" y="6705"/>
                </a:lnTo>
                <a:lnTo>
                  <a:pt x="1920" y="7680"/>
                </a:lnTo>
                <a:lnTo>
                  <a:pt x="2880" y="8641"/>
                </a:lnTo>
                <a:lnTo>
                  <a:pt x="5760" y="8641"/>
                </a:lnTo>
                <a:lnTo>
                  <a:pt x="6720" y="7680"/>
                </a:lnTo>
                <a:lnTo>
                  <a:pt x="7680" y="6705"/>
                </a:lnTo>
                <a:lnTo>
                  <a:pt x="8641" y="4800"/>
                </a:lnTo>
                <a:lnTo>
                  <a:pt x="8641" y="2880"/>
                </a:lnTo>
                <a:lnTo>
                  <a:pt x="768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5" name="object 805"/>
          <p:cNvSpPr/>
          <p:nvPr/>
        </p:nvSpPr>
        <p:spPr>
          <a:xfrm>
            <a:off x="3710528" y="2156825"/>
            <a:ext cx="26868" cy="9601"/>
          </a:xfrm>
          <a:custGeom>
            <a:avLst/>
            <a:gdLst/>
            <a:ahLst/>
            <a:cxnLst/>
            <a:rect l="l" t="t" r="r" b="b"/>
            <a:pathLst>
              <a:path w="26868" h="9601">
                <a:moveTo>
                  <a:pt x="26868" y="0"/>
                </a:moveTo>
                <a:lnTo>
                  <a:pt x="24963" y="1920"/>
                </a:lnTo>
                <a:lnTo>
                  <a:pt x="22067" y="2880"/>
                </a:lnTo>
                <a:lnTo>
                  <a:pt x="18242" y="3840"/>
                </a:lnTo>
                <a:lnTo>
                  <a:pt x="8641" y="3840"/>
                </a:lnTo>
                <a:lnTo>
                  <a:pt x="4800" y="2880"/>
                </a:lnTo>
                <a:lnTo>
                  <a:pt x="1920" y="1920"/>
                </a:lnTo>
                <a:lnTo>
                  <a:pt x="0" y="960"/>
                </a:lnTo>
                <a:lnTo>
                  <a:pt x="0" y="7680"/>
                </a:lnTo>
                <a:lnTo>
                  <a:pt x="4800" y="9601"/>
                </a:lnTo>
                <a:lnTo>
                  <a:pt x="17282" y="9601"/>
                </a:lnTo>
                <a:lnTo>
                  <a:pt x="22067" y="6720"/>
                </a:lnTo>
                <a:lnTo>
                  <a:pt x="26868" y="2880"/>
                </a:lnTo>
                <a:lnTo>
                  <a:pt x="2686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6" name="object 806"/>
          <p:cNvSpPr/>
          <p:nvPr/>
        </p:nvSpPr>
        <p:spPr>
          <a:xfrm>
            <a:off x="3703807" y="2108835"/>
            <a:ext cx="38404" cy="55671"/>
          </a:xfrm>
          <a:custGeom>
            <a:avLst/>
            <a:gdLst/>
            <a:ahLst/>
            <a:cxnLst/>
            <a:rect l="l" t="t" r="r" b="b"/>
            <a:pathLst>
              <a:path w="38404" h="55671">
                <a:moveTo>
                  <a:pt x="38404" y="2865"/>
                </a:moveTo>
                <a:lnTo>
                  <a:pt x="27843" y="2865"/>
                </a:lnTo>
                <a:lnTo>
                  <a:pt x="24963" y="944"/>
                </a:lnTo>
                <a:lnTo>
                  <a:pt x="22067" y="0"/>
                </a:lnTo>
                <a:lnTo>
                  <a:pt x="14401" y="0"/>
                </a:lnTo>
                <a:lnTo>
                  <a:pt x="10561" y="1904"/>
                </a:lnTo>
                <a:lnTo>
                  <a:pt x="7680" y="4785"/>
                </a:lnTo>
                <a:lnTo>
                  <a:pt x="4800" y="6705"/>
                </a:lnTo>
                <a:lnTo>
                  <a:pt x="3840" y="10561"/>
                </a:lnTo>
                <a:lnTo>
                  <a:pt x="3840" y="18227"/>
                </a:lnTo>
                <a:lnTo>
                  <a:pt x="4800" y="21107"/>
                </a:lnTo>
                <a:lnTo>
                  <a:pt x="6720" y="23027"/>
                </a:lnTo>
                <a:lnTo>
                  <a:pt x="8641" y="23987"/>
                </a:lnTo>
                <a:lnTo>
                  <a:pt x="10561" y="24947"/>
                </a:lnTo>
                <a:lnTo>
                  <a:pt x="7680" y="27828"/>
                </a:lnTo>
                <a:lnTo>
                  <a:pt x="5760" y="29748"/>
                </a:lnTo>
                <a:lnTo>
                  <a:pt x="4800" y="30708"/>
                </a:lnTo>
                <a:lnTo>
                  <a:pt x="4800" y="31668"/>
                </a:lnTo>
                <a:lnTo>
                  <a:pt x="3840" y="33588"/>
                </a:lnTo>
                <a:lnTo>
                  <a:pt x="3840" y="35509"/>
                </a:lnTo>
                <a:lnTo>
                  <a:pt x="4800" y="36469"/>
                </a:lnTo>
                <a:lnTo>
                  <a:pt x="5760" y="37429"/>
                </a:lnTo>
                <a:lnTo>
                  <a:pt x="6720" y="37429"/>
                </a:lnTo>
                <a:lnTo>
                  <a:pt x="7680" y="38389"/>
                </a:lnTo>
                <a:lnTo>
                  <a:pt x="4800" y="41269"/>
                </a:lnTo>
                <a:lnTo>
                  <a:pt x="3840" y="43190"/>
                </a:lnTo>
                <a:lnTo>
                  <a:pt x="1920" y="45110"/>
                </a:lnTo>
                <a:lnTo>
                  <a:pt x="960" y="46070"/>
                </a:lnTo>
                <a:lnTo>
                  <a:pt x="960" y="47030"/>
                </a:lnTo>
                <a:lnTo>
                  <a:pt x="0" y="47990"/>
                </a:lnTo>
                <a:lnTo>
                  <a:pt x="0" y="50871"/>
                </a:lnTo>
                <a:lnTo>
                  <a:pt x="960" y="51831"/>
                </a:lnTo>
                <a:lnTo>
                  <a:pt x="3840" y="53751"/>
                </a:lnTo>
                <a:lnTo>
                  <a:pt x="6720" y="55671"/>
                </a:lnTo>
                <a:lnTo>
                  <a:pt x="6720" y="48950"/>
                </a:lnTo>
                <a:lnTo>
                  <a:pt x="5760" y="47990"/>
                </a:lnTo>
                <a:lnTo>
                  <a:pt x="5760" y="45110"/>
                </a:lnTo>
                <a:lnTo>
                  <a:pt x="6720" y="44150"/>
                </a:lnTo>
                <a:lnTo>
                  <a:pt x="7680" y="43190"/>
                </a:lnTo>
                <a:lnTo>
                  <a:pt x="7680" y="41269"/>
                </a:lnTo>
                <a:lnTo>
                  <a:pt x="8641" y="40309"/>
                </a:lnTo>
                <a:lnTo>
                  <a:pt x="10561" y="39349"/>
                </a:lnTo>
                <a:lnTo>
                  <a:pt x="18242" y="39349"/>
                </a:lnTo>
                <a:lnTo>
                  <a:pt x="24003" y="40309"/>
                </a:lnTo>
                <a:lnTo>
                  <a:pt x="31683" y="40309"/>
                </a:lnTo>
                <a:lnTo>
                  <a:pt x="32628" y="41269"/>
                </a:lnTo>
                <a:lnTo>
                  <a:pt x="34564" y="41269"/>
                </a:lnTo>
                <a:lnTo>
                  <a:pt x="34564" y="46070"/>
                </a:lnTo>
                <a:lnTo>
                  <a:pt x="33588" y="47990"/>
                </a:lnTo>
                <a:lnTo>
                  <a:pt x="33588" y="50871"/>
                </a:lnTo>
                <a:lnTo>
                  <a:pt x="36469" y="47990"/>
                </a:lnTo>
                <a:lnTo>
                  <a:pt x="37429" y="45110"/>
                </a:lnTo>
                <a:lnTo>
                  <a:pt x="37429" y="38389"/>
                </a:lnTo>
                <a:lnTo>
                  <a:pt x="35524" y="36469"/>
                </a:lnTo>
                <a:lnTo>
                  <a:pt x="33588" y="35509"/>
                </a:lnTo>
                <a:lnTo>
                  <a:pt x="31683" y="34549"/>
                </a:lnTo>
                <a:lnTo>
                  <a:pt x="29748" y="33588"/>
                </a:lnTo>
                <a:lnTo>
                  <a:pt x="12481" y="33588"/>
                </a:lnTo>
                <a:lnTo>
                  <a:pt x="11521" y="32628"/>
                </a:lnTo>
                <a:lnTo>
                  <a:pt x="10561" y="32628"/>
                </a:lnTo>
                <a:lnTo>
                  <a:pt x="9601" y="31668"/>
                </a:lnTo>
                <a:lnTo>
                  <a:pt x="9601" y="28788"/>
                </a:lnTo>
                <a:lnTo>
                  <a:pt x="10561" y="27828"/>
                </a:lnTo>
                <a:lnTo>
                  <a:pt x="11521" y="26868"/>
                </a:lnTo>
                <a:lnTo>
                  <a:pt x="10561" y="16306"/>
                </a:lnTo>
                <a:lnTo>
                  <a:pt x="10561" y="8625"/>
                </a:lnTo>
                <a:lnTo>
                  <a:pt x="11521" y="6705"/>
                </a:lnTo>
                <a:lnTo>
                  <a:pt x="12481" y="4785"/>
                </a:lnTo>
                <a:lnTo>
                  <a:pt x="14401" y="2865"/>
                </a:lnTo>
                <a:lnTo>
                  <a:pt x="15361" y="1904"/>
                </a:lnTo>
                <a:lnTo>
                  <a:pt x="20162" y="1904"/>
                </a:lnTo>
                <a:lnTo>
                  <a:pt x="22067" y="2865"/>
                </a:lnTo>
                <a:lnTo>
                  <a:pt x="23042" y="4785"/>
                </a:lnTo>
                <a:lnTo>
                  <a:pt x="24963" y="7680"/>
                </a:lnTo>
                <a:lnTo>
                  <a:pt x="25908" y="10561"/>
                </a:lnTo>
                <a:lnTo>
                  <a:pt x="25908" y="18227"/>
                </a:lnTo>
                <a:lnTo>
                  <a:pt x="24963" y="21107"/>
                </a:lnTo>
                <a:lnTo>
                  <a:pt x="24003" y="23027"/>
                </a:lnTo>
                <a:lnTo>
                  <a:pt x="22067" y="23987"/>
                </a:lnTo>
                <a:lnTo>
                  <a:pt x="21122" y="24947"/>
                </a:lnTo>
                <a:lnTo>
                  <a:pt x="19202" y="24947"/>
                </a:lnTo>
                <a:lnTo>
                  <a:pt x="18242" y="26868"/>
                </a:lnTo>
                <a:lnTo>
                  <a:pt x="23042" y="26868"/>
                </a:lnTo>
                <a:lnTo>
                  <a:pt x="25908" y="25907"/>
                </a:lnTo>
                <a:lnTo>
                  <a:pt x="28788" y="23027"/>
                </a:lnTo>
                <a:lnTo>
                  <a:pt x="31683" y="21107"/>
                </a:lnTo>
                <a:lnTo>
                  <a:pt x="32628" y="17266"/>
                </a:lnTo>
                <a:lnTo>
                  <a:pt x="32628" y="8625"/>
                </a:lnTo>
                <a:lnTo>
                  <a:pt x="30723" y="6705"/>
                </a:lnTo>
                <a:lnTo>
                  <a:pt x="38404" y="6705"/>
                </a:lnTo>
                <a:lnTo>
                  <a:pt x="38404" y="2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7" name="object 807"/>
          <p:cNvSpPr/>
          <p:nvPr/>
        </p:nvSpPr>
        <p:spPr>
          <a:xfrm>
            <a:off x="3714368" y="2125141"/>
            <a:ext cx="8641" cy="10561"/>
          </a:xfrm>
          <a:custGeom>
            <a:avLst/>
            <a:gdLst/>
            <a:ahLst/>
            <a:cxnLst/>
            <a:rect l="l" t="t" r="r" b="b"/>
            <a:pathLst>
              <a:path w="8641" h="10561">
                <a:moveTo>
                  <a:pt x="0" y="0"/>
                </a:moveTo>
                <a:lnTo>
                  <a:pt x="960" y="10561"/>
                </a:lnTo>
                <a:lnTo>
                  <a:pt x="1920" y="9601"/>
                </a:lnTo>
                <a:lnTo>
                  <a:pt x="3840" y="10561"/>
                </a:lnTo>
                <a:lnTo>
                  <a:pt x="7680" y="10561"/>
                </a:lnTo>
                <a:lnTo>
                  <a:pt x="8641" y="8641"/>
                </a:lnTo>
                <a:lnTo>
                  <a:pt x="5760" y="8641"/>
                </a:lnTo>
                <a:lnTo>
                  <a:pt x="3840" y="7680"/>
                </a:lnTo>
                <a:lnTo>
                  <a:pt x="2880" y="5760"/>
                </a:lnTo>
                <a:lnTo>
                  <a:pt x="960" y="384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8" name="object 808"/>
          <p:cNvSpPr/>
          <p:nvPr/>
        </p:nvSpPr>
        <p:spPr>
          <a:xfrm>
            <a:off x="3743157" y="2108835"/>
            <a:ext cx="27843" cy="39349"/>
          </a:xfrm>
          <a:custGeom>
            <a:avLst/>
            <a:gdLst/>
            <a:ahLst/>
            <a:cxnLst/>
            <a:rect l="l" t="t" r="r" b="b"/>
            <a:pathLst>
              <a:path w="27843" h="39349">
                <a:moveTo>
                  <a:pt x="13441" y="32628"/>
                </a:moveTo>
                <a:lnTo>
                  <a:pt x="13441" y="12466"/>
                </a:lnTo>
                <a:lnTo>
                  <a:pt x="14401" y="9585"/>
                </a:lnTo>
                <a:lnTo>
                  <a:pt x="15361" y="7680"/>
                </a:lnTo>
                <a:lnTo>
                  <a:pt x="17282" y="6705"/>
                </a:lnTo>
                <a:lnTo>
                  <a:pt x="17282" y="5745"/>
                </a:lnTo>
                <a:lnTo>
                  <a:pt x="19202" y="5745"/>
                </a:lnTo>
                <a:lnTo>
                  <a:pt x="20162" y="6705"/>
                </a:lnTo>
                <a:lnTo>
                  <a:pt x="21122" y="7680"/>
                </a:lnTo>
                <a:lnTo>
                  <a:pt x="22082" y="8625"/>
                </a:lnTo>
                <a:lnTo>
                  <a:pt x="25923" y="8625"/>
                </a:lnTo>
                <a:lnTo>
                  <a:pt x="26883" y="7680"/>
                </a:lnTo>
                <a:lnTo>
                  <a:pt x="27843" y="6705"/>
                </a:lnTo>
                <a:lnTo>
                  <a:pt x="27843" y="2865"/>
                </a:lnTo>
                <a:lnTo>
                  <a:pt x="26883" y="1904"/>
                </a:lnTo>
                <a:lnTo>
                  <a:pt x="25923" y="944"/>
                </a:lnTo>
                <a:lnTo>
                  <a:pt x="24002" y="0"/>
                </a:lnTo>
                <a:lnTo>
                  <a:pt x="19202" y="0"/>
                </a:lnTo>
                <a:lnTo>
                  <a:pt x="16322" y="2865"/>
                </a:lnTo>
                <a:lnTo>
                  <a:pt x="13441" y="8625"/>
                </a:lnTo>
                <a:lnTo>
                  <a:pt x="13441" y="0"/>
                </a:lnTo>
                <a:lnTo>
                  <a:pt x="11521" y="0"/>
                </a:lnTo>
                <a:lnTo>
                  <a:pt x="0" y="4785"/>
                </a:lnTo>
                <a:lnTo>
                  <a:pt x="960" y="6705"/>
                </a:lnTo>
                <a:lnTo>
                  <a:pt x="1920" y="5745"/>
                </a:lnTo>
                <a:lnTo>
                  <a:pt x="4800" y="5745"/>
                </a:lnTo>
                <a:lnTo>
                  <a:pt x="4800" y="6705"/>
                </a:lnTo>
                <a:lnTo>
                  <a:pt x="5760" y="6705"/>
                </a:lnTo>
                <a:lnTo>
                  <a:pt x="5760" y="8625"/>
                </a:lnTo>
                <a:lnTo>
                  <a:pt x="6720" y="8625"/>
                </a:lnTo>
                <a:lnTo>
                  <a:pt x="6720" y="34549"/>
                </a:lnTo>
                <a:lnTo>
                  <a:pt x="5760" y="34549"/>
                </a:lnTo>
                <a:lnTo>
                  <a:pt x="5760" y="36469"/>
                </a:lnTo>
                <a:lnTo>
                  <a:pt x="4800" y="36469"/>
                </a:lnTo>
                <a:lnTo>
                  <a:pt x="3840" y="37429"/>
                </a:lnTo>
                <a:lnTo>
                  <a:pt x="960" y="37429"/>
                </a:lnTo>
                <a:lnTo>
                  <a:pt x="960" y="39349"/>
                </a:lnTo>
                <a:lnTo>
                  <a:pt x="20162" y="39349"/>
                </a:lnTo>
                <a:lnTo>
                  <a:pt x="20162" y="37429"/>
                </a:lnTo>
                <a:lnTo>
                  <a:pt x="16322" y="37429"/>
                </a:lnTo>
                <a:lnTo>
                  <a:pt x="16322" y="36469"/>
                </a:lnTo>
                <a:lnTo>
                  <a:pt x="15361" y="36469"/>
                </a:lnTo>
                <a:lnTo>
                  <a:pt x="14401" y="35509"/>
                </a:lnTo>
                <a:lnTo>
                  <a:pt x="14401" y="34549"/>
                </a:lnTo>
                <a:lnTo>
                  <a:pt x="13441" y="33588"/>
                </a:lnTo>
                <a:lnTo>
                  <a:pt x="13441" y="326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9" name="object 809"/>
          <p:cNvSpPr/>
          <p:nvPr/>
        </p:nvSpPr>
        <p:spPr>
          <a:xfrm>
            <a:off x="3773881" y="2127062"/>
            <a:ext cx="9601" cy="27828"/>
          </a:xfrm>
          <a:custGeom>
            <a:avLst/>
            <a:gdLst/>
            <a:ahLst/>
            <a:cxnLst/>
            <a:rect l="l" t="t" r="r" b="b"/>
            <a:pathLst>
              <a:path w="9601" h="27828">
                <a:moveTo>
                  <a:pt x="6720" y="1920"/>
                </a:moveTo>
                <a:lnTo>
                  <a:pt x="6720" y="9601"/>
                </a:lnTo>
                <a:lnTo>
                  <a:pt x="6720" y="8641"/>
                </a:lnTo>
                <a:lnTo>
                  <a:pt x="7680" y="6720"/>
                </a:lnTo>
                <a:lnTo>
                  <a:pt x="7680" y="5760"/>
                </a:lnTo>
                <a:lnTo>
                  <a:pt x="9601" y="0"/>
                </a:lnTo>
                <a:lnTo>
                  <a:pt x="6720" y="1920"/>
                </a:lnTo>
                <a:close/>
              </a:path>
              <a:path w="9601" h="27828">
                <a:moveTo>
                  <a:pt x="33604" y="15361"/>
                </a:moveTo>
                <a:lnTo>
                  <a:pt x="33604" y="13441"/>
                </a:lnTo>
                <a:lnTo>
                  <a:pt x="32644" y="14401"/>
                </a:lnTo>
                <a:lnTo>
                  <a:pt x="31683" y="15361"/>
                </a:lnTo>
                <a:lnTo>
                  <a:pt x="30723" y="16322"/>
                </a:lnTo>
                <a:lnTo>
                  <a:pt x="28803" y="16322"/>
                </a:lnTo>
                <a:lnTo>
                  <a:pt x="27843" y="15361"/>
                </a:lnTo>
                <a:lnTo>
                  <a:pt x="27843" y="-8641"/>
                </a:lnTo>
                <a:lnTo>
                  <a:pt x="26883" y="-10546"/>
                </a:lnTo>
                <a:lnTo>
                  <a:pt x="26883" y="-12481"/>
                </a:lnTo>
                <a:lnTo>
                  <a:pt x="25923" y="-14386"/>
                </a:lnTo>
                <a:lnTo>
                  <a:pt x="24963" y="-15361"/>
                </a:lnTo>
                <a:lnTo>
                  <a:pt x="23042" y="-16322"/>
                </a:lnTo>
                <a:lnTo>
                  <a:pt x="21122" y="-17282"/>
                </a:lnTo>
                <a:lnTo>
                  <a:pt x="18242" y="-18227"/>
                </a:lnTo>
                <a:lnTo>
                  <a:pt x="10561" y="-18227"/>
                </a:lnTo>
                <a:lnTo>
                  <a:pt x="7680" y="-17282"/>
                </a:lnTo>
                <a:lnTo>
                  <a:pt x="4800" y="-15361"/>
                </a:lnTo>
                <a:lnTo>
                  <a:pt x="2880" y="-12481"/>
                </a:lnTo>
                <a:lnTo>
                  <a:pt x="960" y="-10546"/>
                </a:lnTo>
                <a:lnTo>
                  <a:pt x="960" y="-6720"/>
                </a:lnTo>
                <a:lnTo>
                  <a:pt x="1920" y="-5760"/>
                </a:lnTo>
                <a:lnTo>
                  <a:pt x="2880" y="-4800"/>
                </a:lnTo>
                <a:lnTo>
                  <a:pt x="6720" y="-4800"/>
                </a:lnTo>
                <a:lnTo>
                  <a:pt x="7680" y="-5760"/>
                </a:lnTo>
                <a:lnTo>
                  <a:pt x="8641" y="-6720"/>
                </a:lnTo>
                <a:lnTo>
                  <a:pt x="8641" y="-8641"/>
                </a:lnTo>
                <a:lnTo>
                  <a:pt x="7680" y="-10546"/>
                </a:lnTo>
                <a:lnTo>
                  <a:pt x="7680" y="-11521"/>
                </a:lnTo>
                <a:lnTo>
                  <a:pt x="8641" y="-13441"/>
                </a:lnTo>
                <a:lnTo>
                  <a:pt x="9601" y="-14386"/>
                </a:lnTo>
                <a:lnTo>
                  <a:pt x="10561" y="-15361"/>
                </a:lnTo>
                <a:lnTo>
                  <a:pt x="16322" y="-15361"/>
                </a:lnTo>
                <a:lnTo>
                  <a:pt x="18242" y="-14386"/>
                </a:lnTo>
                <a:lnTo>
                  <a:pt x="19202" y="-13441"/>
                </a:lnTo>
                <a:lnTo>
                  <a:pt x="20162" y="-11521"/>
                </a:lnTo>
                <a:lnTo>
                  <a:pt x="21122" y="-9601"/>
                </a:lnTo>
                <a:lnTo>
                  <a:pt x="21122" y="-3825"/>
                </a:lnTo>
                <a:lnTo>
                  <a:pt x="14401" y="-1920"/>
                </a:lnTo>
                <a:lnTo>
                  <a:pt x="9601" y="0"/>
                </a:lnTo>
                <a:lnTo>
                  <a:pt x="7680" y="5760"/>
                </a:lnTo>
                <a:lnTo>
                  <a:pt x="8641" y="4800"/>
                </a:lnTo>
                <a:lnTo>
                  <a:pt x="10561" y="2880"/>
                </a:lnTo>
                <a:lnTo>
                  <a:pt x="12481" y="1920"/>
                </a:lnTo>
                <a:lnTo>
                  <a:pt x="14401" y="960"/>
                </a:lnTo>
                <a:lnTo>
                  <a:pt x="16322" y="0"/>
                </a:lnTo>
                <a:lnTo>
                  <a:pt x="21122" y="-1920"/>
                </a:lnTo>
                <a:lnTo>
                  <a:pt x="21122" y="12481"/>
                </a:lnTo>
                <a:lnTo>
                  <a:pt x="17282" y="15361"/>
                </a:lnTo>
                <a:lnTo>
                  <a:pt x="14401" y="17282"/>
                </a:lnTo>
                <a:lnTo>
                  <a:pt x="10561" y="17282"/>
                </a:lnTo>
                <a:lnTo>
                  <a:pt x="9601" y="16322"/>
                </a:lnTo>
                <a:lnTo>
                  <a:pt x="8641" y="15361"/>
                </a:lnTo>
                <a:lnTo>
                  <a:pt x="7680" y="13441"/>
                </a:lnTo>
                <a:lnTo>
                  <a:pt x="6720" y="11521"/>
                </a:lnTo>
                <a:lnTo>
                  <a:pt x="6720" y="1920"/>
                </a:lnTo>
                <a:lnTo>
                  <a:pt x="3840" y="3840"/>
                </a:lnTo>
                <a:lnTo>
                  <a:pt x="1920" y="5760"/>
                </a:lnTo>
                <a:lnTo>
                  <a:pt x="960" y="6720"/>
                </a:lnTo>
                <a:lnTo>
                  <a:pt x="0" y="8641"/>
                </a:lnTo>
                <a:lnTo>
                  <a:pt x="0" y="14401"/>
                </a:lnTo>
                <a:lnTo>
                  <a:pt x="960" y="17282"/>
                </a:lnTo>
                <a:lnTo>
                  <a:pt x="1920" y="19202"/>
                </a:lnTo>
                <a:lnTo>
                  <a:pt x="3840" y="21122"/>
                </a:lnTo>
                <a:lnTo>
                  <a:pt x="12481" y="21122"/>
                </a:lnTo>
                <a:lnTo>
                  <a:pt x="13441" y="20162"/>
                </a:lnTo>
                <a:lnTo>
                  <a:pt x="14401" y="20162"/>
                </a:lnTo>
                <a:lnTo>
                  <a:pt x="17282" y="18242"/>
                </a:lnTo>
                <a:lnTo>
                  <a:pt x="21122" y="15361"/>
                </a:lnTo>
                <a:lnTo>
                  <a:pt x="21122" y="19202"/>
                </a:lnTo>
                <a:lnTo>
                  <a:pt x="22082" y="20162"/>
                </a:lnTo>
                <a:lnTo>
                  <a:pt x="23042" y="21122"/>
                </a:lnTo>
                <a:lnTo>
                  <a:pt x="27843" y="21122"/>
                </a:lnTo>
                <a:lnTo>
                  <a:pt x="30723" y="19202"/>
                </a:lnTo>
                <a:lnTo>
                  <a:pt x="33604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0" name="object 810"/>
          <p:cNvSpPr/>
          <p:nvPr/>
        </p:nvSpPr>
        <p:spPr>
          <a:xfrm>
            <a:off x="3809405" y="2098273"/>
            <a:ext cx="22067" cy="49911"/>
          </a:xfrm>
          <a:custGeom>
            <a:avLst/>
            <a:gdLst/>
            <a:ahLst/>
            <a:cxnLst/>
            <a:rect l="l" t="t" r="r" b="b"/>
            <a:pathLst>
              <a:path w="22067" h="49911">
                <a:moveTo>
                  <a:pt x="16322" y="45110"/>
                </a:moveTo>
                <a:lnTo>
                  <a:pt x="14386" y="45110"/>
                </a:lnTo>
                <a:lnTo>
                  <a:pt x="13441" y="44150"/>
                </a:lnTo>
                <a:lnTo>
                  <a:pt x="12481" y="43190"/>
                </a:lnTo>
                <a:lnTo>
                  <a:pt x="12481" y="15346"/>
                </a:lnTo>
                <a:lnTo>
                  <a:pt x="21107" y="15346"/>
                </a:lnTo>
                <a:lnTo>
                  <a:pt x="21107" y="12466"/>
                </a:lnTo>
                <a:lnTo>
                  <a:pt x="12481" y="12466"/>
                </a:lnTo>
                <a:lnTo>
                  <a:pt x="12481" y="0"/>
                </a:lnTo>
                <a:lnTo>
                  <a:pt x="11521" y="0"/>
                </a:lnTo>
                <a:lnTo>
                  <a:pt x="9601" y="2880"/>
                </a:lnTo>
                <a:lnTo>
                  <a:pt x="8641" y="4785"/>
                </a:lnTo>
                <a:lnTo>
                  <a:pt x="8641" y="5745"/>
                </a:lnTo>
                <a:lnTo>
                  <a:pt x="7680" y="7680"/>
                </a:lnTo>
                <a:lnTo>
                  <a:pt x="5760" y="9585"/>
                </a:lnTo>
                <a:lnTo>
                  <a:pt x="3840" y="10561"/>
                </a:lnTo>
                <a:lnTo>
                  <a:pt x="2880" y="11506"/>
                </a:lnTo>
                <a:lnTo>
                  <a:pt x="960" y="13426"/>
                </a:lnTo>
                <a:lnTo>
                  <a:pt x="0" y="13426"/>
                </a:lnTo>
                <a:lnTo>
                  <a:pt x="0" y="15346"/>
                </a:lnTo>
                <a:lnTo>
                  <a:pt x="5760" y="15346"/>
                </a:lnTo>
                <a:lnTo>
                  <a:pt x="5760" y="45110"/>
                </a:lnTo>
                <a:lnTo>
                  <a:pt x="6720" y="46070"/>
                </a:lnTo>
                <a:lnTo>
                  <a:pt x="6720" y="47030"/>
                </a:lnTo>
                <a:lnTo>
                  <a:pt x="7680" y="48950"/>
                </a:lnTo>
                <a:lnTo>
                  <a:pt x="8641" y="48950"/>
                </a:lnTo>
                <a:lnTo>
                  <a:pt x="10561" y="49911"/>
                </a:lnTo>
                <a:lnTo>
                  <a:pt x="16322" y="49911"/>
                </a:lnTo>
                <a:lnTo>
                  <a:pt x="18227" y="47990"/>
                </a:lnTo>
                <a:lnTo>
                  <a:pt x="20162" y="47030"/>
                </a:lnTo>
                <a:lnTo>
                  <a:pt x="21107" y="45110"/>
                </a:lnTo>
                <a:lnTo>
                  <a:pt x="22067" y="42230"/>
                </a:lnTo>
                <a:lnTo>
                  <a:pt x="21107" y="42230"/>
                </a:lnTo>
                <a:lnTo>
                  <a:pt x="20162" y="43190"/>
                </a:lnTo>
                <a:lnTo>
                  <a:pt x="19202" y="44150"/>
                </a:lnTo>
                <a:lnTo>
                  <a:pt x="18227" y="45110"/>
                </a:lnTo>
                <a:lnTo>
                  <a:pt x="16322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1" name="object 811"/>
          <p:cNvSpPr/>
          <p:nvPr/>
        </p:nvSpPr>
        <p:spPr>
          <a:xfrm>
            <a:off x="3839154" y="2089632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8641" y="3840"/>
                </a:moveTo>
                <a:lnTo>
                  <a:pt x="8641" y="2880"/>
                </a:lnTo>
                <a:lnTo>
                  <a:pt x="7680" y="1920"/>
                </a:lnTo>
                <a:lnTo>
                  <a:pt x="6720" y="960"/>
                </a:lnTo>
                <a:lnTo>
                  <a:pt x="6720" y="0"/>
                </a:lnTo>
                <a:lnTo>
                  <a:pt x="1920" y="0"/>
                </a:lnTo>
                <a:lnTo>
                  <a:pt x="975" y="960"/>
                </a:lnTo>
                <a:lnTo>
                  <a:pt x="0" y="1920"/>
                </a:lnTo>
                <a:lnTo>
                  <a:pt x="0" y="4800"/>
                </a:lnTo>
                <a:lnTo>
                  <a:pt x="975" y="6705"/>
                </a:lnTo>
                <a:lnTo>
                  <a:pt x="1920" y="7680"/>
                </a:lnTo>
                <a:lnTo>
                  <a:pt x="2880" y="8641"/>
                </a:lnTo>
                <a:lnTo>
                  <a:pt x="5760" y="8641"/>
                </a:lnTo>
                <a:lnTo>
                  <a:pt x="6720" y="7680"/>
                </a:lnTo>
                <a:lnTo>
                  <a:pt x="6720" y="6705"/>
                </a:lnTo>
                <a:lnTo>
                  <a:pt x="7680" y="6705"/>
                </a:lnTo>
                <a:lnTo>
                  <a:pt x="8641" y="4800"/>
                </a:lnTo>
                <a:lnTo>
                  <a:pt x="864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2" name="object 812"/>
          <p:cNvSpPr/>
          <p:nvPr/>
        </p:nvSpPr>
        <p:spPr>
          <a:xfrm>
            <a:off x="3833408" y="2108835"/>
            <a:ext cx="19187" cy="39349"/>
          </a:xfrm>
          <a:custGeom>
            <a:avLst/>
            <a:gdLst/>
            <a:ahLst/>
            <a:cxnLst/>
            <a:rect l="l" t="t" r="r" b="b"/>
            <a:pathLst>
              <a:path w="19187" h="39349">
                <a:moveTo>
                  <a:pt x="11506" y="0"/>
                </a:moveTo>
                <a:lnTo>
                  <a:pt x="0" y="4785"/>
                </a:lnTo>
                <a:lnTo>
                  <a:pt x="944" y="6705"/>
                </a:lnTo>
                <a:lnTo>
                  <a:pt x="1904" y="5745"/>
                </a:lnTo>
                <a:lnTo>
                  <a:pt x="4785" y="5745"/>
                </a:lnTo>
                <a:lnTo>
                  <a:pt x="5745" y="6705"/>
                </a:lnTo>
                <a:lnTo>
                  <a:pt x="5745" y="7680"/>
                </a:lnTo>
                <a:lnTo>
                  <a:pt x="6720" y="8625"/>
                </a:lnTo>
                <a:lnTo>
                  <a:pt x="6720" y="34549"/>
                </a:lnTo>
                <a:lnTo>
                  <a:pt x="5745" y="35509"/>
                </a:lnTo>
                <a:lnTo>
                  <a:pt x="5745" y="36469"/>
                </a:lnTo>
                <a:lnTo>
                  <a:pt x="4785" y="36469"/>
                </a:lnTo>
                <a:lnTo>
                  <a:pt x="4785" y="37429"/>
                </a:lnTo>
                <a:lnTo>
                  <a:pt x="944" y="37429"/>
                </a:lnTo>
                <a:lnTo>
                  <a:pt x="944" y="39349"/>
                </a:lnTo>
                <a:lnTo>
                  <a:pt x="19187" y="39349"/>
                </a:lnTo>
                <a:lnTo>
                  <a:pt x="19187" y="37429"/>
                </a:lnTo>
                <a:lnTo>
                  <a:pt x="15346" y="37429"/>
                </a:lnTo>
                <a:lnTo>
                  <a:pt x="14386" y="36469"/>
                </a:lnTo>
                <a:lnTo>
                  <a:pt x="14386" y="35509"/>
                </a:lnTo>
                <a:lnTo>
                  <a:pt x="13426" y="34549"/>
                </a:lnTo>
                <a:lnTo>
                  <a:pt x="13426" y="0"/>
                </a:lnTo>
                <a:lnTo>
                  <a:pt x="1150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3" name="object 813"/>
          <p:cNvSpPr/>
          <p:nvPr/>
        </p:nvSpPr>
        <p:spPr>
          <a:xfrm>
            <a:off x="3870838" y="2140503"/>
            <a:ext cx="15361" cy="8641"/>
          </a:xfrm>
          <a:custGeom>
            <a:avLst/>
            <a:gdLst/>
            <a:ahLst/>
            <a:cxnLst/>
            <a:rect l="l" t="t" r="r" b="b"/>
            <a:pathLst>
              <a:path w="15361" h="8641">
                <a:moveTo>
                  <a:pt x="15361" y="0"/>
                </a:moveTo>
                <a:lnTo>
                  <a:pt x="13441" y="1920"/>
                </a:lnTo>
                <a:lnTo>
                  <a:pt x="11521" y="4800"/>
                </a:lnTo>
                <a:lnTo>
                  <a:pt x="9601" y="5760"/>
                </a:lnTo>
                <a:lnTo>
                  <a:pt x="2880" y="5760"/>
                </a:lnTo>
                <a:lnTo>
                  <a:pt x="0" y="3840"/>
                </a:lnTo>
                <a:lnTo>
                  <a:pt x="4800" y="8641"/>
                </a:lnTo>
                <a:lnTo>
                  <a:pt x="8641" y="8641"/>
                </a:lnTo>
                <a:lnTo>
                  <a:pt x="11521" y="7680"/>
                </a:lnTo>
                <a:lnTo>
                  <a:pt x="14401" y="5760"/>
                </a:lnTo>
                <a:lnTo>
                  <a:pt x="153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4" name="object 814"/>
          <p:cNvSpPr/>
          <p:nvPr/>
        </p:nvSpPr>
        <p:spPr>
          <a:xfrm>
            <a:off x="3858356" y="2108835"/>
            <a:ext cx="35524" cy="40309"/>
          </a:xfrm>
          <a:custGeom>
            <a:avLst/>
            <a:gdLst/>
            <a:ahLst/>
            <a:cxnLst/>
            <a:rect l="l" t="t" r="r" b="b"/>
            <a:pathLst>
              <a:path w="35524" h="40309">
                <a:moveTo>
                  <a:pt x="960" y="13426"/>
                </a:moveTo>
                <a:lnTo>
                  <a:pt x="0" y="17266"/>
                </a:lnTo>
                <a:lnTo>
                  <a:pt x="0" y="24947"/>
                </a:lnTo>
                <a:lnTo>
                  <a:pt x="960" y="29748"/>
                </a:lnTo>
                <a:lnTo>
                  <a:pt x="3840" y="33588"/>
                </a:lnTo>
                <a:lnTo>
                  <a:pt x="7680" y="38389"/>
                </a:lnTo>
                <a:lnTo>
                  <a:pt x="11521" y="40309"/>
                </a:lnTo>
                <a:lnTo>
                  <a:pt x="17282" y="40309"/>
                </a:lnTo>
                <a:lnTo>
                  <a:pt x="12481" y="35509"/>
                </a:lnTo>
                <a:lnTo>
                  <a:pt x="10561" y="31668"/>
                </a:lnTo>
                <a:lnTo>
                  <a:pt x="8641" y="26868"/>
                </a:lnTo>
                <a:lnTo>
                  <a:pt x="7680" y="23027"/>
                </a:lnTo>
                <a:lnTo>
                  <a:pt x="7680" y="10561"/>
                </a:lnTo>
                <a:lnTo>
                  <a:pt x="8641" y="8625"/>
                </a:lnTo>
                <a:lnTo>
                  <a:pt x="9601" y="6705"/>
                </a:lnTo>
                <a:lnTo>
                  <a:pt x="10561" y="4785"/>
                </a:lnTo>
                <a:lnTo>
                  <a:pt x="12481" y="4785"/>
                </a:lnTo>
                <a:lnTo>
                  <a:pt x="13441" y="3840"/>
                </a:lnTo>
                <a:lnTo>
                  <a:pt x="15361" y="2865"/>
                </a:lnTo>
                <a:lnTo>
                  <a:pt x="19202" y="2865"/>
                </a:lnTo>
                <a:lnTo>
                  <a:pt x="22082" y="4785"/>
                </a:lnTo>
                <a:lnTo>
                  <a:pt x="24002" y="6705"/>
                </a:lnTo>
                <a:lnTo>
                  <a:pt x="26883" y="10561"/>
                </a:lnTo>
                <a:lnTo>
                  <a:pt x="27843" y="16306"/>
                </a:lnTo>
                <a:lnTo>
                  <a:pt x="27843" y="31668"/>
                </a:lnTo>
                <a:lnTo>
                  <a:pt x="26883" y="37429"/>
                </a:lnTo>
                <a:lnTo>
                  <a:pt x="29763" y="35509"/>
                </a:lnTo>
                <a:lnTo>
                  <a:pt x="31683" y="33588"/>
                </a:lnTo>
                <a:lnTo>
                  <a:pt x="33604" y="29748"/>
                </a:lnTo>
                <a:lnTo>
                  <a:pt x="35524" y="25907"/>
                </a:lnTo>
                <a:lnTo>
                  <a:pt x="35524" y="14401"/>
                </a:lnTo>
                <a:lnTo>
                  <a:pt x="34564" y="10561"/>
                </a:lnTo>
                <a:lnTo>
                  <a:pt x="31683" y="6705"/>
                </a:lnTo>
                <a:lnTo>
                  <a:pt x="27843" y="2865"/>
                </a:lnTo>
                <a:lnTo>
                  <a:pt x="23042" y="0"/>
                </a:lnTo>
                <a:lnTo>
                  <a:pt x="14401" y="0"/>
                </a:lnTo>
                <a:lnTo>
                  <a:pt x="11521" y="944"/>
                </a:lnTo>
                <a:lnTo>
                  <a:pt x="8641" y="2865"/>
                </a:lnTo>
                <a:lnTo>
                  <a:pt x="5760" y="4785"/>
                </a:lnTo>
                <a:lnTo>
                  <a:pt x="3840" y="6705"/>
                </a:lnTo>
                <a:lnTo>
                  <a:pt x="1920" y="10561"/>
                </a:lnTo>
                <a:lnTo>
                  <a:pt x="960" y="13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5" name="object 815"/>
          <p:cNvSpPr/>
          <p:nvPr/>
        </p:nvSpPr>
        <p:spPr>
          <a:xfrm>
            <a:off x="3896761" y="2108835"/>
            <a:ext cx="41285" cy="39349"/>
          </a:xfrm>
          <a:custGeom>
            <a:avLst/>
            <a:gdLst/>
            <a:ahLst/>
            <a:cxnLst/>
            <a:rect l="l" t="t" r="r" b="b"/>
            <a:pathLst>
              <a:path w="41285" h="39349">
                <a:moveTo>
                  <a:pt x="19202" y="39349"/>
                </a:moveTo>
                <a:lnTo>
                  <a:pt x="19202" y="37429"/>
                </a:lnTo>
                <a:lnTo>
                  <a:pt x="15361" y="37429"/>
                </a:lnTo>
                <a:lnTo>
                  <a:pt x="14401" y="36469"/>
                </a:lnTo>
                <a:lnTo>
                  <a:pt x="13441" y="35509"/>
                </a:lnTo>
                <a:lnTo>
                  <a:pt x="13441" y="10561"/>
                </a:lnTo>
                <a:lnTo>
                  <a:pt x="16322" y="7680"/>
                </a:lnTo>
                <a:lnTo>
                  <a:pt x="19202" y="5745"/>
                </a:lnTo>
                <a:lnTo>
                  <a:pt x="26883" y="5745"/>
                </a:lnTo>
                <a:lnTo>
                  <a:pt x="26883" y="7680"/>
                </a:lnTo>
                <a:lnTo>
                  <a:pt x="27843" y="9585"/>
                </a:lnTo>
                <a:lnTo>
                  <a:pt x="28788" y="11506"/>
                </a:lnTo>
                <a:lnTo>
                  <a:pt x="28788" y="34549"/>
                </a:lnTo>
                <a:lnTo>
                  <a:pt x="27843" y="35509"/>
                </a:lnTo>
                <a:lnTo>
                  <a:pt x="27843" y="36469"/>
                </a:lnTo>
                <a:lnTo>
                  <a:pt x="26883" y="36469"/>
                </a:lnTo>
                <a:lnTo>
                  <a:pt x="25923" y="37429"/>
                </a:lnTo>
                <a:lnTo>
                  <a:pt x="23042" y="37429"/>
                </a:lnTo>
                <a:lnTo>
                  <a:pt x="23042" y="39349"/>
                </a:lnTo>
                <a:lnTo>
                  <a:pt x="41285" y="39349"/>
                </a:lnTo>
                <a:lnTo>
                  <a:pt x="41285" y="37429"/>
                </a:lnTo>
                <a:lnTo>
                  <a:pt x="37444" y="37429"/>
                </a:lnTo>
                <a:lnTo>
                  <a:pt x="36469" y="36469"/>
                </a:lnTo>
                <a:lnTo>
                  <a:pt x="36469" y="35509"/>
                </a:lnTo>
                <a:lnTo>
                  <a:pt x="35509" y="34549"/>
                </a:lnTo>
                <a:lnTo>
                  <a:pt x="35509" y="8625"/>
                </a:lnTo>
                <a:lnTo>
                  <a:pt x="34564" y="6705"/>
                </a:lnTo>
                <a:lnTo>
                  <a:pt x="33604" y="4785"/>
                </a:lnTo>
                <a:lnTo>
                  <a:pt x="32628" y="2865"/>
                </a:lnTo>
                <a:lnTo>
                  <a:pt x="30723" y="1904"/>
                </a:lnTo>
                <a:lnTo>
                  <a:pt x="29763" y="944"/>
                </a:lnTo>
                <a:lnTo>
                  <a:pt x="27843" y="0"/>
                </a:lnTo>
                <a:lnTo>
                  <a:pt x="22082" y="0"/>
                </a:lnTo>
                <a:lnTo>
                  <a:pt x="17282" y="2865"/>
                </a:lnTo>
                <a:lnTo>
                  <a:pt x="13441" y="8625"/>
                </a:lnTo>
                <a:lnTo>
                  <a:pt x="13441" y="0"/>
                </a:lnTo>
                <a:lnTo>
                  <a:pt x="11521" y="0"/>
                </a:lnTo>
                <a:lnTo>
                  <a:pt x="0" y="4785"/>
                </a:lnTo>
                <a:lnTo>
                  <a:pt x="960" y="6705"/>
                </a:lnTo>
                <a:lnTo>
                  <a:pt x="1920" y="5745"/>
                </a:lnTo>
                <a:lnTo>
                  <a:pt x="4800" y="5745"/>
                </a:lnTo>
                <a:lnTo>
                  <a:pt x="4800" y="6705"/>
                </a:lnTo>
                <a:lnTo>
                  <a:pt x="5760" y="6705"/>
                </a:lnTo>
                <a:lnTo>
                  <a:pt x="5760" y="8625"/>
                </a:lnTo>
                <a:lnTo>
                  <a:pt x="6720" y="9585"/>
                </a:lnTo>
                <a:lnTo>
                  <a:pt x="6720" y="33588"/>
                </a:lnTo>
                <a:lnTo>
                  <a:pt x="5760" y="35509"/>
                </a:lnTo>
                <a:lnTo>
                  <a:pt x="5760" y="36469"/>
                </a:lnTo>
                <a:lnTo>
                  <a:pt x="4800" y="37429"/>
                </a:lnTo>
                <a:lnTo>
                  <a:pt x="960" y="37429"/>
                </a:lnTo>
                <a:lnTo>
                  <a:pt x="960" y="39349"/>
                </a:lnTo>
                <a:lnTo>
                  <a:pt x="19202" y="39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6" name="object 816"/>
          <p:cNvSpPr/>
          <p:nvPr/>
        </p:nvSpPr>
        <p:spPr>
          <a:xfrm>
            <a:off x="3533881" y="2022424"/>
            <a:ext cx="23058" cy="55686"/>
          </a:xfrm>
          <a:custGeom>
            <a:avLst/>
            <a:gdLst/>
            <a:ahLst/>
            <a:cxnLst/>
            <a:rect l="l" t="t" r="r" b="b"/>
            <a:pathLst>
              <a:path w="23058" h="55686">
                <a:moveTo>
                  <a:pt x="15361" y="50886"/>
                </a:moveTo>
                <a:lnTo>
                  <a:pt x="15361" y="4800"/>
                </a:lnTo>
                <a:lnTo>
                  <a:pt x="16337" y="3840"/>
                </a:lnTo>
                <a:lnTo>
                  <a:pt x="17282" y="1920"/>
                </a:lnTo>
                <a:lnTo>
                  <a:pt x="23058" y="1920"/>
                </a:lnTo>
                <a:lnTo>
                  <a:pt x="23058" y="0"/>
                </a:ln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lnTo>
                  <a:pt x="5775" y="2895"/>
                </a:lnTo>
                <a:lnTo>
                  <a:pt x="6720" y="3840"/>
                </a:lnTo>
                <a:lnTo>
                  <a:pt x="7680" y="4800"/>
                </a:lnTo>
                <a:lnTo>
                  <a:pt x="7680" y="50886"/>
                </a:lnTo>
                <a:lnTo>
                  <a:pt x="6720" y="51846"/>
                </a:lnTo>
                <a:lnTo>
                  <a:pt x="5775" y="53766"/>
                </a:lnTo>
                <a:lnTo>
                  <a:pt x="0" y="53766"/>
                </a:lnTo>
                <a:lnTo>
                  <a:pt x="0" y="55686"/>
                </a:lnTo>
                <a:lnTo>
                  <a:pt x="23058" y="55686"/>
                </a:lnTo>
                <a:lnTo>
                  <a:pt x="23058" y="53766"/>
                </a:lnTo>
                <a:lnTo>
                  <a:pt x="19202" y="53766"/>
                </a:lnTo>
                <a:lnTo>
                  <a:pt x="17282" y="52806"/>
                </a:lnTo>
                <a:lnTo>
                  <a:pt x="16337" y="51846"/>
                </a:lnTo>
                <a:lnTo>
                  <a:pt x="16337" y="50886"/>
                </a:lnTo>
                <a:lnTo>
                  <a:pt x="15361" y="508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7" name="object 817"/>
          <p:cNvSpPr/>
          <p:nvPr/>
        </p:nvSpPr>
        <p:spPr>
          <a:xfrm>
            <a:off x="3561725" y="2019543"/>
            <a:ext cx="19202" cy="58567"/>
          </a:xfrm>
          <a:custGeom>
            <a:avLst/>
            <a:gdLst/>
            <a:ahLst/>
            <a:cxnLst/>
            <a:rect l="l" t="t" r="r" b="b"/>
            <a:pathLst>
              <a:path w="19202" h="58567">
                <a:moveTo>
                  <a:pt x="11521" y="0"/>
                </a:moveTo>
                <a:lnTo>
                  <a:pt x="0" y="4800"/>
                </a:lnTo>
                <a:lnTo>
                  <a:pt x="960" y="6720"/>
                </a:lnTo>
                <a:lnTo>
                  <a:pt x="1920" y="5775"/>
                </a:lnTo>
                <a:lnTo>
                  <a:pt x="4800" y="5775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52806"/>
                </a:lnTo>
                <a:lnTo>
                  <a:pt x="5760" y="53766"/>
                </a:lnTo>
                <a:lnTo>
                  <a:pt x="5760" y="55686"/>
                </a:lnTo>
                <a:lnTo>
                  <a:pt x="4800" y="55686"/>
                </a:lnTo>
                <a:lnTo>
                  <a:pt x="4800" y="56647"/>
                </a:lnTo>
                <a:lnTo>
                  <a:pt x="960" y="56647"/>
                </a:lnTo>
                <a:lnTo>
                  <a:pt x="960" y="58567"/>
                </a:lnTo>
                <a:lnTo>
                  <a:pt x="19202" y="58567"/>
                </a:lnTo>
                <a:lnTo>
                  <a:pt x="19202" y="56647"/>
                </a:lnTo>
                <a:lnTo>
                  <a:pt x="15361" y="56647"/>
                </a:lnTo>
                <a:lnTo>
                  <a:pt x="14401" y="55686"/>
                </a:lnTo>
                <a:lnTo>
                  <a:pt x="13441" y="54726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8" name="object 818"/>
          <p:cNvSpPr/>
          <p:nvPr/>
        </p:nvSpPr>
        <p:spPr>
          <a:xfrm>
            <a:off x="3584768" y="2019543"/>
            <a:ext cx="19202" cy="58567"/>
          </a:xfrm>
          <a:custGeom>
            <a:avLst/>
            <a:gdLst/>
            <a:ahLst/>
            <a:cxnLst/>
            <a:rect l="l" t="t" r="r" b="b"/>
            <a:pathLst>
              <a:path w="19202" h="58567">
                <a:moveTo>
                  <a:pt x="14401" y="54726"/>
                </a:moveTo>
                <a:lnTo>
                  <a:pt x="13441" y="53766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6720"/>
                </a:lnTo>
                <a:lnTo>
                  <a:pt x="1920" y="5775"/>
                </a:lnTo>
                <a:lnTo>
                  <a:pt x="5760" y="5775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53766"/>
                </a:lnTo>
                <a:lnTo>
                  <a:pt x="5760" y="54726"/>
                </a:lnTo>
                <a:lnTo>
                  <a:pt x="5760" y="55686"/>
                </a:lnTo>
                <a:lnTo>
                  <a:pt x="4800" y="55686"/>
                </a:lnTo>
                <a:lnTo>
                  <a:pt x="4800" y="56647"/>
                </a:lnTo>
                <a:lnTo>
                  <a:pt x="960" y="56647"/>
                </a:lnTo>
                <a:lnTo>
                  <a:pt x="960" y="58567"/>
                </a:lnTo>
                <a:lnTo>
                  <a:pt x="19202" y="58567"/>
                </a:lnTo>
                <a:lnTo>
                  <a:pt x="19202" y="56647"/>
                </a:lnTo>
                <a:lnTo>
                  <a:pt x="15361" y="56647"/>
                </a:lnTo>
                <a:lnTo>
                  <a:pt x="14401" y="55686"/>
                </a:lnTo>
                <a:lnTo>
                  <a:pt x="14401" y="547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9" name="object 819"/>
          <p:cNvSpPr/>
          <p:nvPr/>
        </p:nvSpPr>
        <p:spPr>
          <a:xfrm>
            <a:off x="3613571" y="2019543"/>
            <a:ext cx="7680" cy="8641"/>
          </a:xfrm>
          <a:custGeom>
            <a:avLst/>
            <a:gdLst/>
            <a:ahLst/>
            <a:cxnLst/>
            <a:rect l="l" t="t" r="r" b="b"/>
            <a:pathLst>
              <a:path w="7680" h="8641">
                <a:moveTo>
                  <a:pt x="960" y="7680"/>
                </a:moveTo>
                <a:lnTo>
                  <a:pt x="1920" y="7680"/>
                </a:lnTo>
                <a:lnTo>
                  <a:pt x="2880" y="8641"/>
                </a:lnTo>
                <a:lnTo>
                  <a:pt x="4800" y="8641"/>
                </a:lnTo>
                <a:lnTo>
                  <a:pt x="5760" y="7680"/>
                </a:lnTo>
                <a:lnTo>
                  <a:pt x="6720" y="7680"/>
                </a:lnTo>
                <a:lnTo>
                  <a:pt x="7680" y="6720"/>
                </a:lnTo>
                <a:lnTo>
                  <a:pt x="7680" y="1935"/>
                </a:lnTo>
                <a:lnTo>
                  <a:pt x="6720" y="1935"/>
                </a:lnTo>
                <a:lnTo>
                  <a:pt x="5760" y="960"/>
                </a:lnTo>
                <a:lnTo>
                  <a:pt x="480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35"/>
                </a:lnTo>
                <a:lnTo>
                  <a:pt x="0" y="1935"/>
                </a:lnTo>
                <a:lnTo>
                  <a:pt x="0" y="6720"/>
                </a:lnTo>
                <a:lnTo>
                  <a:pt x="9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0" name="object 820"/>
          <p:cNvSpPr/>
          <p:nvPr/>
        </p:nvSpPr>
        <p:spPr>
          <a:xfrm>
            <a:off x="3607810" y="2039706"/>
            <a:ext cx="19202" cy="38404"/>
          </a:xfrm>
          <a:custGeom>
            <a:avLst/>
            <a:gdLst/>
            <a:ahLst/>
            <a:cxnLst/>
            <a:rect l="l" t="t" r="r" b="b"/>
            <a:pathLst>
              <a:path w="19202" h="38404">
                <a:moveTo>
                  <a:pt x="19202" y="38404"/>
                </a:moveTo>
                <a:lnTo>
                  <a:pt x="19202" y="36484"/>
                </a:lnTo>
                <a:lnTo>
                  <a:pt x="15361" y="36484"/>
                </a:lnTo>
                <a:lnTo>
                  <a:pt x="14401" y="35524"/>
                </a:lnTo>
                <a:lnTo>
                  <a:pt x="13441" y="35524"/>
                </a:lnTo>
                <a:lnTo>
                  <a:pt x="13441" y="0"/>
                </a:lnTo>
                <a:lnTo>
                  <a:pt x="11521" y="0"/>
                </a:lnTo>
                <a:lnTo>
                  <a:pt x="0" y="3840"/>
                </a:lnTo>
                <a:lnTo>
                  <a:pt x="0" y="5760"/>
                </a:lnTo>
                <a:lnTo>
                  <a:pt x="1920" y="5760"/>
                </a:lnTo>
                <a:lnTo>
                  <a:pt x="288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34564"/>
                </a:lnTo>
                <a:lnTo>
                  <a:pt x="4800" y="35524"/>
                </a:lnTo>
                <a:lnTo>
                  <a:pt x="3840" y="36484"/>
                </a:lnTo>
                <a:lnTo>
                  <a:pt x="0" y="36484"/>
                </a:lnTo>
                <a:lnTo>
                  <a:pt x="0" y="38404"/>
                </a:lnTo>
                <a:lnTo>
                  <a:pt x="19202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1" name="object 821"/>
          <p:cNvSpPr/>
          <p:nvPr/>
        </p:nvSpPr>
        <p:spPr>
          <a:xfrm>
            <a:off x="3631798" y="2039706"/>
            <a:ext cx="31683" cy="39364"/>
          </a:xfrm>
          <a:custGeom>
            <a:avLst/>
            <a:gdLst/>
            <a:ahLst/>
            <a:cxnLst/>
            <a:rect l="l" t="t" r="r" b="b"/>
            <a:pathLst>
              <a:path w="31683" h="39364">
                <a:moveTo>
                  <a:pt x="6720" y="11521"/>
                </a:moveTo>
                <a:lnTo>
                  <a:pt x="7680" y="7680"/>
                </a:lnTo>
                <a:lnTo>
                  <a:pt x="10561" y="5760"/>
                </a:lnTo>
                <a:lnTo>
                  <a:pt x="11521" y="3840"/>
                </a:lnTo>
                <a:lnTo>
                  <a:pt x="14401" y="2880"/>
                </a:lnTo>
                <a:lnTo>
                  <a:pt x="20162" y="2880"/>
                </a:lnTo>
                <a:lnTo>
                  <a:pt x="21122" y="3840"/>
                </a:lnTo>
                <a:lnTo>
                  <a:pt x="22082" y="4800"/>
                </a:lnTo>
                <a:lnTo>
                  <a:pt x="22082" y="7680"/>
                </a:lnTo>
                <a:lnTo>
                  <a:pt x="23042" y="8641"/>
                </a:lnTo>
                <a:lnTo>
                  <a:pt x="23042" y="10561"/>
                </a:lnTo>
                <a:lnTo>
                  <a:pt x="24002" y="11521"/>
                </a:lnTo>
                <a:lnTo>
                  <a:pt x="25923" y="12481"/>
                </a:lnTo>
                <a:lnTo>
                  <a:pt x="27843" y="12481"/>
                </a:lnTo>
                <a:lnTo>
                  <a:pt x="28803" y="11521"/>
                </a:lnTo>
                <a:lnTo>
                  <a:pt x="29763" y="11521"/>
                </a:lnTo>
                <a:lnTo>
                  <a:pt x="30723" y="10561"/>
                </a:lnTo>
                <a:lnTo>
                  <a:pt x="30723" y="6720"/>
                </a:lnTo>
                <a:lnTo>
                  <a:pt x="29763" y="4800"/>
                </a:lnTo>
                <a:lnTo>
                  <a:pt x="26883" y="2880"/>
                </a:lnTo>
                <a:lnTo>
                  <a:pt x="24963" y="960"/>
                </a:lnTo>
                <a:lnTo>
                  <a:pt x="22082" y="0"/>
                </a:lnTo>
                <a:lnTo>
                  <a:pt x="13441" y="0"/>
                </a:lnTo>
                <a:lnTo>
                  <a:pt x="8656" y="1920"/>
                </a:lnTo>
                <a:lnTo>
                  <a:pt x="5775" y="4800"/>
                </a:lnTo>
                <a:lnTo>
                  <a:pt x="1935" y="8641"/>
                </a:lnTo>
                <a:lnTo>
                  <a:pt x="0" y="13441"/>
                </a:lnTo>
                <a:lnTo>
                  <a:pt x="0" y="25923"/>
                </a:lnTo>
                <a:lnTo>
                  <a:pt x="1935" y="30723"/>
                </a:lnTo>
                <a:lnTo>
                  <a:pt x="4815" y="34564"/>
                </a:lnTo>
                <a:lnTo>
                  <a:pt x="8656" y="37444"/>
                </a:lnTo>
                <a:lnTo>
                  <a:pt x="11521" y="39364"/>
                </a:lnTo>
                <a:lnTo>
                  <a:pt x="20162" y="39364"/>
                </a:lnTo>
                <a:lnTo>
                  <a:pt x="23042" y="38404"/>
                </a:lnTo>
                <a:lnTo>
                  <a:pt x="25923" y="35524"/>
                </a:lnTo>
                <a:lnTo>
                  <a:pt x="28803" y="32644"/>
                </a:lnTo>
                <a:lnTo>
                  <a:pt x="30723" y="28803"/>
                </a:lnTo>
                <a:lnTo>
                  <a:pt x="31683" y="24002"/>
                </a:lnTo>
                <a:lnTo>
                  <a:pt x="30723" y="23042"/>
                </a:lnTo>
                <a:lnTo>
                  <a:pt x="29763" y="26883"/>
                </a:lnTo>
                <a:lnTo>
                  <a:pt x="27843" y="28803"/>
                </a:lnTo>
                <a:lnTo>
                  <a:pt x="25923" y="30723"/>
                </a:lnTo>
                <a:lnTo>
                  <a:pt x="24002" y="32644"/>
                </a:lnTo>
                <a:lnTo>
                  <a:pt x="15361" y="32644"/>
                </a:lnTo>
                <a:lnTo>
                  <a:pt x="12496" y="31683"/>
                </a:lnTo>
                <a:lnTo>
                  <a:pt x="10561" y="27843"/>
                </a:lnTo>
                <a:lnTo>
                  <a:pt x="7680" y="24963"/>
                </a:lnTo>
                <a:lnTo>
                  <a:pt x="6720" y="20162"/>
                </a:lnTo>
                <a:lnTo>
                  <a:pt x="6720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2" name="object 822"/>
          <p:cNvSpPr/>
          <p:nvPr/>
        </p:nvSpPr>
        <p:spPr>
          <a:xfrm>
            <a:off x="3669243" y="2039706"/>
            <a:ext cx="18242" cy="38404"/>
          </a:xfrm>
          <a:custGeom>
            <a:avLst/>
            <a:gdLst/>
            <a:ahLst/>
            <a:cxnLst/>
            <a:rect l="l" t="t" r="r" b="b"/>
            <a:pathLst>
              <a:path w="18242" h="38404">
                <a:moveTo>
                  <a:pt x="13441" y="33604"/>
                </a:moveTo>
                <a:lnTo>
                  <a:pt x="12481" y="32644"/>
                </a:lnTo>
                <a:lnTo>
                  <a:pt x="12481" y="0"/>
                </a:lnTo>
                <a:lnTo>
                  <a:pt x="10561" y="0"/>
                </a:lnTo>
                <a:lnTo>
                  <a:pt x="0" y="3840"/>
                </a:lnTo>
                <a:lnTo>
                  <a:pt x="0" y="5760"/>
                </a:lnTo>
                <a:lnTo>
                  <a:pt x="960" y="5760"/>
                </a:lnTo>
                <a:lnTo>
                  <a:pt x="1920" y="4800"/>
                </a:lnTo>
                <a:lnTo>
                  <a:pt x="3840" y="4800"/>
                </a:lnTo>
                <a:lnTo>
                  <a:pt x="384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34564"/>
                </a:lnTo>
                <a:lnTo>
                  <a:pt x="4800" y="35524"/>
                </a:lnTo>
                <a:lnTo>
                  <a:pt x="3840" y="36484"/>
                </a:lnTo>
                <a:lnTo>
                  <a:pt x="0" y="36484"/>
                </a:lnTo>
                <a:lnTo>
                  <a:pt x="0" y="38404"/>
                </a:lnTo>
                <a:lnTo>
                  <a:pt x="18242" y="38404"/>
                </a:lnTo>
                <a:lnTo>
                  <a:pt x="18242" y="36484"/>
                </a:lnTo>
                <a:lnTo>
                  <a:pt x="14401" y="36484"/>
                </a:lnTo>
                <a:lnTo>
                  <a:pt x="14401" y="35524"/>
                </a:lnTo>
                <a:lnTo>
                  <a:pt x="13441" y="35524"/>
                </a:lnTo>
                <a:lnTo>
                  <a:pt x="13441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3" name="object 823"/>
          <p:cNvSpPr/>
          <p:nvPr/>
        </p:nvSpPr>
        <p:spPr>
          <a:xfrm>
            <a:off x="3674043" y="2019543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960" y="6720"/>
                </a:moveTo>
                <a:lnTo>
                  <a:pt x="1920" y="7680"/>
                </a:lnTo>
                <a:lnTo>
                  <a:pt x="2880" y="7680"/>
                </a:lnTo>
                <a:lnTo>
                  <a:pt x="3840" y="8641"/>
                </a:lnTo>
                <a:lnTo>
                  <a:pt x="5760" y="8641"/>
                </a:lnTo>
                <a:lnTo>
                  <a:pt x="6720" y="7680"/>
                </a:lnTo>
                <a:lnTo>
                  <a:pt x="7680" y="7680"/>
                </a:lnTo>
                <a:lnTo>
                  <a:pt x="8641" y="6720"/>
                </a:lnTo>
                <a:lnTo>
                  <a:pt x="8641" y="1935"/>
                </a:lnTo>
                <a:lnTo>
                  <a:pt x="7680" y="1935"/>
                </a:lnTo>
                <a:lnTo>
                  <a:pt x="6720" y="960"/>
                </a:lnTo>
                <a:lnTo>
                  <a:pt x="5760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1935"/>
                </a:lnTo>
                <a:lnTo>
                  <a:pt x="960" y="1935"/>
                </a:lnTo>
                <a:lnTo>
                  <a:pt x="0" y="2880"/>
                </a:lnTo>
                <a:lnTo>
                  <a:pt x="0" y="5775"/>
                </a:lnTo>
                <a:lnTo>
                  <a:pt x="9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4" name="object 824"/>
          <p:cNvSpPr/>
          <p:nvPr/>
        </p:nvSpPr>
        <p:spPr>
          <a:xfrm>
            <a:off x="3690366" y="2028184"/>
            <a:ext cx="23042" cy="50886"/>
          </a:xfrm>
          <a:custGeom>
            <a:avLst/>
            <a:gdLst/>
            <a:ahLst/>
            <a:cxnLst/>
            <a:rect l="l" t="t" r="r" b="b"/>
            <a:pathLst>
              <a:path w="23042" h="50886">
                <a:moveTo>
                  <a:pt x="17282" y="46085"/>
                </a:moveTo>
                <a:lnTo>
                  <a:pt x="15361" y="46085"/>
                </a:lnTo>
                <a:lnTo>
                  <a:pt x="14401" y="45125"/>
                </a:lnTo>
                <a:lnTo>
                  <a:pt x="14401" y="44165"/>
                </a:lnTo>
                <a:lnTo>
                  <a:pt x="13441" y="43205"/>
                </a:lnTo>
                <a:lnTo>
                  <a:pt x="12481" y="42245"/>
                </a:lnTo>
                <a:lnTo>
                  <a:pt x="12481" y="15361"/>
                </a:lnTo>
                <a:lnTo>
                  <a:pt x="22082" y="15361"/>
                </a:lnTo>
                <a:lnTo>
                  <a:pt x="22082" y="12481"/>
                </a:lnTo>
                <a:lnTo>
                  <a:pt x="12481" y="12481"/>
                </a:lnTo>
                <a:lnTo>
                  <a:pt x="12481" y="0"/>
                </a:lnTo>
                <a:lnTo>
                  <a:pt x="11521" y="0"/>
                </a:lnTo>
                <a:lnTo>
                  <a:pt x="10561" y="2880"/>
                </a:lnTo>
                <a:lnTo>
                  <a:pt x="9601" y="4800"/>
                </a:lnTo>
                <a:lnTo>
                  <a:pt x="8641" y="5760"/>
                </a:lnTo>
                <a:lnTo>
                  <a:pt x="7680" y="7680"/>
                </a:lnTo>
                <a:lnTo>
                  <a:pt x="6720" y="9601"/>
                </a:lnTo>
                <a:lnTo>
                  <a:pt x="4800" y="10561"/>
                </a:lnTo>
                <a:lnTo>
                  <a:pt x="2880" y="12481"/>
                </a:lnTo>
                <a:lnTo>
                  <a:pt x="1920" y="13441"/>
                </a:lnTo>
                <a:lnTo>
                  <a:pt x="0" y="13441"/>
                </a:lnTo>
                <a:lnTo>
                  <a:pt x="0" y="15361"/>
                </a:lnTo>
                <a:lnTo>
                  <a:pt x="5760" y="15361"/>
                </a:lnTo>
                <a:lnTo>
                  <a:pt x="5760" y="43205"/>
                </a:lnTo>
                <a:lnTo>
                  <a:pt x="6720" y="45125"/>
                </a:lnTo>
                <a:lnTo>
                  <a:pt x="6720" y="46085"/>
                </a:lnTo>
                <a:lnTo>
                  <a:pt x="7680" y="48005"/>
                </a:lnTo>
                <a:lnTo>
                  <a:pt x="8641" y="48966"/>
                </a:lnTo>
                <a:lnTo>
                  <a:pt x="9601" y="48966"/>
                </a:lnTo>
                <a:lnTo>
                  <a:pt x="10561" y="49926"/>
                </a:lnTo>
                <a:lnTo>
                  <a:pt x="12481" y="50886"/>
                </a:lnTo>
                <a:lnTo>
                  <a:pt x="15361" y="50886"/>
                </a:lnTo>
                <a:lnTo>
                  <a:pt x="17282" y="49926"/>
                </a:lnTo>
                <a:lnTo>
                  <a:pt x="19202" y="48005"/>
                </a:lnTo>
                <a:lnTo>
                  <a:pt x="20162" y="47045"/>
                </a:lnTo>
                <a:lnTo>
                  <a:pt x="22082" y="45125"/>
                </a:lnTo>
                <a:lnTo>
                  <a:pt x="23042" y="42245"/>
                </a:lnTo>
                <a:lnTo>
                  <a:pt x="21122" y="42245"/>
                </a:lnTo>
                <a:lnTo>
                  <a:pt x="21122" y="43205"/>
                </a:lnTo>
                <a:lnTo>
                  <a:pt x="20162" y="44165"/>
                </a:lnTo>
                <a:lnTo>
                  <a:pt x="19202" y="45125"/>
                </a:lnTo>
                <a:lnTo>
                  <a:pt x="18242" y="45125"/>
                </a:lnTo>
                <a:lnTo>
                  <a:pt x="17282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5" name="object 825"/>
          <p:cNvSpPr/>
          <p:nvPr/>
        </p:nvSpPr>
        <p:spPr>
          <a:xfrm>
            <a:off x="3734531" y="2022424"/>
            <a:ext cx="56631" cy="55686"/>
          </a:xfrm>
          <a:custGeom>
            <a:avLst/>
            <a:gdLst/>
            <a:ahLst/>
            <a:cxnLst/>
            <a:rect l="l" t="t" r="r" b="b"/>
            <a:pathLst>
              <a:path w="56631" h="55686">
                <a:moveTo>
                  <a:pt x="24947" y="55686"/>
                </a:moveTo>
                <a:lnTo>
                  <a:pt x="19187" y="51846"/>
                </a:lnTo>
                <a:lnTo>
                  <a:pt x="16306" y="51846"/>
                </a:lnTo>
                <a:lnTo>
                  <a:pt x="16306" y="4800"/>
                </a:lnTo>
                <a:lnTo>
                  <a:pt x="19187" y="3840"/>
                </a:lnTo>
                <a:lnTo>
                  <a:pt x="22067" y="2895"/>
                </a:lnTo>
                <a:lnTo>
                  <a:pt x="30708" y="2895"/>
                </a:lnTo>
                <a:lnTo>
                  <a:pt x="36469" y="5760"/>
                </a:lnTo>
                <a:lnTo>
                  <a:pt x="40309" y="9601"/>
                </a:lnTo>
                <a:lnTo>
                  <a:pt x="45110" y="14401"/>
                </a:lnTo>
                <a:lnTo>
                  <a:pt x="47030" y="20162"/>
                </a:lnTo>
                <a:lnTo>
                  <a:pt x="47030" y="35524"/>
                </a:lnTo>
                <a:lnTo>
                  <a:pt x="45110" y="41285"/>
                </a:lnTo>
                <a:lnTo>
                  <a:pt x="40309" y="46085"/>
                </a:lnTo>
                <a:lnTo>
                  <a:pt x="39521" y="53507"/>
                </a:lnTo>
                <a:lnTo>
                  <a:pt x="48950" y="47045"/>
                </a:lnTo>
                <a:lnTo>
                  <a:pt x="53751" y="41285"/>
                </a:lnTo>
                <a:lnTo>
                  <a:pt x="56631" y="35524"/>
                </a:lnTo>
                <a:lnTo>
                  <a:pt x="56631" y="22082"/>
                </a:lnTo>
                <a:lnTo>
                  <a:pt x="54711" y="16322"/>
                </a:lnTo>
                <a:lnTo>
                  <a:pt x="52791" y="12481"/>
                </a:lnTo>
                <a:lnTo>
                  <a:pt x="49911" y="7680"/>
                </a:lnTo>
                <a:lnTo>
                  <a:pt x="46070" y="4800"/>
                </a:lnTo>
                <a:lnTo>
                  <a:pt x="42230" y="2895"/>
                </a:lnTo>
                <a:lnTo>
                  <a:pt x="37429" y="960"/>
                </a:lnTo>
                <a:lnTo>
                  <a:pt x="31668" y="0"/>
                </a:lnTo>
                <a:lnTo>
                  <a:pt x="0" y="0"/>
                </a:lnTo>
                <a:lnTo>
                  <a:pt x="0" y="1920"/>
                </a:lnTo>
                <a:lnTo>
                  <a:pt x="5745" y="1920"/>
                </a:lnTo>
                <a:lnTo>
                  <a:pt x="6705" y="3840"/>
                </a:lnTo>
                <a:lnTo>
                  <a:pt x="7680" y="3840"/>
                </a:lnTo>
                <a:lnTo>
                  <a:pt x="8625" y="6720"/>
                </a:lnTo>
                <a:lnTo>
                  <a:pt x="8625" y="48966"/>
                </a:lnTo>
                <a:lnTo>
                  <a:pt x="7680" y="50886"/>
                </a:lnTo>
                <a:lnTo>
                  <a:pt x="7680" y="51846"/>
                </a:lnTo>
                <a:lnTo>
                  <a:pt x="6705" y="53766"/>
                </a:lnTo>
                <a:lnTo>
                  <a:pt x="0" y="53766"/>
                </a:lnTo>
                <a:lnTo>
                  <a:pt x="0" y="55686"/>
                </a:lnTo>
                <a:lnTo>
                  <a:pt x="24947" y="556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6" name="object 826"/>
          <p:cNvSpPr/>
          <p:nvPr/>
        </p:nvSpPr>
        <p:spPr>
          <a:xfrm>
            <a:off x="3753718" y="2068509"/>
            <a:ext cx="21122" cy="9601"/>
          </a:xfrm>
          <a:custGeom>
            <a:avLst/>
            <a:gdLst/>
            <a:ahLst/>
            <a:cxnLst/>
            <a:rect l="l" t="t" r="r" b="b"/>
            <a:pathLst>
              <a:path w="21122" h="9601">
                <a:moveTo>
                  <a:pt x="21122" y="0"/>
                </a:moveTo>
                <a:lnTo>
                  <a:pt x="17282" y="4800"/>
                </a:lnTo>
                <a:lnTo>
                  <a:pt x="12481" y="6720"/>
                </a:lnTo>
                <a:lnTo>
                  <a:pt x="3840" y="6720"/>
                </a:lnTo>
                <a:lnTo>
                  <a:pt x="0" y="5760"/>
                </a:lnTo>
                <a:lnTo>
                  <a:pt x="5760" y="9601"/>
                </a:lnTo>
                <a:lnTo>
                  <a:pt x="5910" y="9601"/>
                </a:lnTo>
                <a:lnTo>
                  <a:pt x="20334" y="7422"/>
                </a:lnTo>
                <a:lnTo>
                  <a:pt x="211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7" name="object 827"/>
          <p:cNvSpPr/>
          <p:nvPr/>
        </p:nvSpPr>
        <p:spPr>
          <a:xfrm>
            <a:off x="3795003" y="2039706"/>
            <a:ext cx="27843" cy="38404"/>
          </a:xfrm>
          <a:custGeom>
            <a:avLst/>
            <a:gdLst/>
            <a:ahLst/>
            <a:cxnLst/>
            <a:rect l="l" t="t" r="r" b="b"/>
            <a:pathLst>
              <a:path w="27843" h="38404">
                <a:moveTo>
                  <a:pt x="19202" y="38404"/>
                </a:moveTo>
                <a:lnTo>
                  <a:pt x="19202" y="36484"/>
                </a:lnTo>
                <a:lnTo>
                  <a:pt x="15361" y="36484"/>
                </a:lnTo>
                <a:lnTo>
                  <a:pt x="14401" y="35524"/>
                </a:lnTo>
                <a:lnTo>
                  <a:pt x="13441" y="34564"/>
                </a:lnTo>
                <a:lnTo>
                  <a:pt x="12481" y="33604"/>
                </a:lnTo>
                <a:lnTo>
                  <a:pt x="12481" y="11521"/>
                </a:lnTo>
                <a:lnTo>
                  <a:pt x="14401" y="8641"/>
                </a:lnTo>
                <a:lnTo>
                  <a:pt x="15361" y="6720"/>
                </a:lnTo>
                <a:lnTo>
                  <a:pt x="16322" y="5760"/>
                </a:lnTo>
                <a:lnTo>
                  <a:pt x="17282" y="5760"/>
                </a:lnTo>
                <a:lnTo>
                  <a:pt x="17282" y="4800"/>
                </a:lnTo>
                <a:lnTo>
                  <a:pt x="18242" y="4800"/>
                </a:lnTo>
                <a:lnTo>
                  <a:pt x="19202" y="5760"/>
                </a:lnTo>
                <a:lnTo>
                  <a:pt x="21122" y="6720"/>
                </a:lnTo>
                <a:lnTo>
                  <a:pt x="22082" y="7680"/>
                </a:lnTo>
                <a:lnTo>
                  <a:pt x="25923" y="7680"/>
                </a:lnTo>
                <a:lnTo>
                  <a:pt x="26883" y="6720"/>
                </a:lnTo>
                <a:lnTo>
                  <a:pt x="26883" y="5760"/>
                </a:lnTo>
                <a:lnTo>
                  <a:pt x="27843" y="5760"/>
                </a:lnTo>
                <a:lnTo>
                  <a:pt x="27843" y="2880"/>
                </a:lnTo>
                <a:lnTo>
                  <a:pt x="26883" y="1920"/>
                </a:lnTo>
                <a:lnTo>
                  <a:pt x="25923" y="960"/>
                </a:lnTo>
                <a:lnTo>
                  <a:pt x="24963" y="0"/>
                </a:lnTo>
                <a:lnTo>
                  <a:pt x="19202" y="0"/>
                </a:lnTo>
                <a:lnTo>
                  <a:pt x="15361" y="2880"/>
                </a:lnTo>
                <a:lnTo>
                  <a:pt x="12481" y="7680"/>
                </a:lnTo>
                <a:lnTo>
                  <a:pt x="12481" y="0"/>
                </a:lnTo>
                <a:lnTo>
                  <a:pt x="10561" y="0"/>
                </a:lnTo>
                <a:lnTo>
                  <a:pt x="0" y="3840"/>
                </a:lnTo>
                <a:lnTo>
                  <a:pt x="0" y="5760"/>
                </a:lnTo>
                <a:lnTo>
                  <a:pt x="960" y="5760"/>
                </a:lnTo>
                <a:lnTo>
                  <a:pt x="1920" y="4800"/>
                </a:lnTo>
                <a:lnTo>
                  <a:pt x="3840" y="4800"/>
                </a:lnTo>
                <a:lnTo>
                  <a:pt x="384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34564"/>
                </a:lnTo>
                <a:lnTo>
                  <a:pt x="4800" y="35524"/>
                </a:lnTo>
                <a:lnTo>
                  <a:pt x="3840" y="35524"/>
                </a:lnTo>
                <a:lnTo>
                  <a:pt x="2880" y="36484"/>
                </a:lnTo>
                <a:lnTo>
                  <a:pt x="0" y="36484"/>
                </a:lnTo>
                <a:lnTo>
                  <a:pt x="0" y="38404"/>
                </a:lnTo>
                <a:lnTo>
                  <a:pt x="19202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8" name="object 828"/>
          <p:cNvSpPr/>
          <p:nvPr/>
        </p:nvSpPr>
        <p:spPr>
          <a:xfrm>
            <a:off x="3821887" y="2040666"/>
            <a:ext cx="42230" cy="38404"/>
          </a:xfrm>
          <a:custGeom>
            <a:avLst/>
            <a:gdLst/>
            <a:ahLst/>
            <a:cxnLst/>
            <a:rect l="l" t="t" r="r" b="b"/>
            <a:pathLst>
              <a:path w="42230" h="38404">
                <a:moveTo>
                  <a:pt x="42230" y="33604"/>
                </a:moveTo>
                <a:lnTo>
                  <a:pt x="41269" y="32644"/>
                </a:lnTo>
                <a:lnTo>
                  <a:pt x="40309" y="32644"/>
                </a:lnTo>
                <a:lnTo>
                  <a:pt x="39349" y="33604"/>
                </a:lnTo>
                <a:lnTo>
                  <a:pt x="38389" y="33604"/>
                </a:lnTo>
                <a:lnTo>
                  <a:pt x="37429" y="32644"/>
                </a:lnTo>
                <a:lnTo>
                  <a:pt x="36469" y="31683"/>
                </a:lnTo>
                <a:lnTo>
                  <a:pt x="35509" y="30723"/>
                </a:lnTo>
                <a:lnTo>
                  <a:pt x="35509" y="0"/>
                </a:lnTo>
                <a:lnTo>
                  <a:pt x="23027" y="0"/>
                </a:lnTo>
                <a:lnTo>
                  <a:pt x="23027" y="960"/>
                </a:lnTo>
                <a:lnTo>
                  <a:pt x="24947" y="960"/>
                </a:lnTo>
                <a:lnTo>
                  <a:pt x="26868" y="1920"/>
                </a:lnTo>
                <a:lnTo>
                  <a:pt x="27828" y="2880"/>
                </a:lnTo>
                <a:lnTo>
                  <a:pt x="28788" y="2880"/>
                </a:lnTo>
                <a:lnTo>
                  <a:pt x="28788" y="27843"/>
                </a:lnTo>
                <a:lnTo>
                  <a:pt x="26868" y="29763"/>
                </a:lnTo>
                <a:lnTo>
                  <a:pt x="24947" y="31683"/>
                </a:lnTo>
                <a:lnTo>
                  <a:pt x="23987" y="32644"/>
                </a:lnTo>
                <a:lnTo>
                  <a:pt x="22082" y="32644"/>
                </a:lnTo>
                <a:lnTo>
                  <a:pt x="21107" y="33604"/>
                </a:lnTo>
                <a:lnTo>
                  <a:pt x="18242" y="33604"/>
                </a:lnTo>
                <a:lnTo>
                  <a:pt x="16306" y="32644"/>
                </a:lnTo>
                <a:lnTo>
                  <a:pt x="15361" y="31683"/>
                </a:lnTo>
                <a:lnTo>
                  <a:pt x="14401" y="30723"/>
                </a:lnTo>
                <a:lnTo>
                  <a:pt x="13426" y="28803"/>
                </a:lnTo>
                <a:lnTo>
                  <a:pt x="13426" y="0"/>
                </a:lnTo>
                <a:lnTo>
                  <a:pt x="0" y="0"/>
                </a:lnTo>
                <a:lnTo>
                  <a:pt x="0" y="960"/>
                </a:lnTo>
                <a:lnTo>
                  <a:pt x="1904" y="960"/>
                </a:lnTo>
                <a:lnTo>
                  <a:pt x="3840" y="1920"/>
                </a:lnTo>
                <a:lnTo>
                  <a:pt x="4800" y="1920"/>
                </a:lnTo>
                <a:lnTo>
                  <a:pt x="5745" y="2880"/>
                </a:lnTo>
                <a:lnTo>
                  <a:pt x="5745" y="3840"/>
                </a:lnTo>
                <a:lnTo>
                  <a:pt x="6720" y="3840"/>
                </a:lnTo>
                <a:lnTo>
                  <a:pt x="6720" y="29763"/>
                </a:lnTo>
                <a:lnTo>
                  <a:pt x="7680" y="31683"/>
                </a:lnTo>
                <a:lnTo>
                  <a:pt x="7680" y="33604"/>
                </a:lnTo>
                <a:lnTo>
                  <a:pt x="9585" y="35524"/>
                </a:lnTo>
                <a:lnTo>
                  <a:pt x="10561" y="36484"/>
                </a:lnTo>
                <a:lnTo>
                  <a:pt x="12466" y="38404"/>
                </a:lnTo>
                <a:lnTo>
                  <a:pt x="20147" y="38404"/>
                </a:lnTo>
                <a:lnTo>
                  <a:pt x="21107" y="37444"/>
                </a:lnTo>
                <a:lnTo>
                  <a:pt x="23027" y="36484"/>
                </a:lnTo>
                <a:lnTo>
                  <a:pt x="25907" y="33604"/>
                </a:lnTo>
                <a:lnTo>
                  <a:pt x="28788" y="30723"/>
                </a:lnTo>
                <a:lnTo>
                  <a:pt x="28788" y="38404"/>
                </a:lnTo>
                <a:lnTo>
                  <a:pt x="30708" y="38404"/>
                </a:lnTo>
                <a:lnTo>
                  <a:pt x="42230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9" name="object 829"/>
          <p:cNvSpPr/>
          <p:nvPr/>
        </p:nvSpPr>
        <p:spPr>
          <a:xfrm>
            <a:off x="3869877" y="2039706"/>
            <a:ext cx="34564" cy="25923"/>
          </a:xfrm>
          <a:custGeom>
            <a:avLst/>
            <a:gdLst/>
            <a:ahLst/>
            <a:cxnLst/>
            <a:rect l="l" t="t" r="r" b="b"/>
            <a:pathLst>
              <a:path w="34564" h="25923">
                <a:moveTo>
                  <a:pt x="23042" y="24963"/>
                </a:moveTo>
                <a:lnTo>
                  <a:pt x="24963" y="22082"/>
                </a:lnTo>
                <a:lnTo>
                  <a:pt x="27843" y="20162"/>
                </a:lnTo>
                <a:lnTo>
                  <a:pt x="29763" y="17282"/>
                </a:lnTo>
                <a:lnTo>
                  <a:pt x="29763" y="10561"/>
                </a:lnTo>
                <a:lnTo>
                  <a:pt x="28803" y="7680"/>
                </a:lnTo>
                <a:lnTo>
                  <a:pt x="26883" y="5760"/>
                </a:lnTo>
                <a:lnTo>
                  <a:pt x="34564" y="5760"/>
                </a:lnTo>
                <a:lnTo>
                  <a:pt x="34564" y="2880"/>
                </a:lnTo>
                <a:lnTo>
                  <a:pt x="33604" y="2880"/>
                </a:lnTo>
                <a:lnTo>
                  <a:pt x="33604" y="1920"/>
                </a:lnTo>
                <a:lnTo>
                  <a:pt x="24003" y="1920"/>
                </a:lnTo>
                <a:lnTo>
                  <a:pt x="21122" y="960"/>
                </a:lnTo>
                <a:lnTo>
                  <a:pt x="18242" y="0"/>
                </a:lnTo>
                <a:lnTo>
                  <a:pt x="10561" y="0"/>
                </a:lnTo>
                <a:lnTo>
                  <a:pt x="6720" y="960"/>
                </a:lnTo>
                <a:lnTo>
                  <a:pt x="3840" y="3840"/>
                </a:lnTo>
                <a:lnTo>
                  <a:pt x="960" y="6720"/>
                </a:lnTo>
                <a:lnTo>
                  <a:pt x="0" y="9601"/>
                </a:lnTo>
                <a:lnTo>
                  <a:pt x="0" y="18242"/>
                </a:lnTo>
                <a:lnTo>
                  <a:pt x="1920" y="20162"/>
                </a:lnTo>
                <a:lnTo>
                  <a:pt x="2880" y="22082"/>
                </a:lnTo>
                <a:lnTo>
                  <a:pt x="4800" y="24002"/>
                </a:lnTo>
                <a:lnTo>
                  <a:pt x="6720" y="24963"/>
                </a:lnTo>
                <a:lnTo>
                  <a:pt x="6720" y="7680"/>
                </a:lnTo>
                <a:lnTo>
                  <a:pt x="7680" y="5760"/>
                </a:lnTo>
                <a:lnTo>
                  <a:pt x="8641" y="3840"/>
                </a:lnTo>
                <a:lnTo>
                  <a:pt x="10561" y="2880"/>
                </a:lnTo>
                <a:lnTo>
                  <a:pt x="11521" y="1920"/>
                </a:lnTo>
                <a:lnTo>
                  <a:pt x="16322" y="1920"/>
                </a:lnTo>
                <a:lnTo>
                  <a:pt x="18242" y="2880"/>
                </a:lnTo>
                <a:lnTo>
                  <a:pt x="19202" y="4800"/>
                </a:lnTo>
                <a:lnTo>
                  <a:pt x="21122" y="6720"/>
                </a:lnTo>
                <a:lnTo>
                  <a:pt x="22082" y="10561"/>
                </a:lnTo>
                <a:lnTo>
                  <a:pt x="22082" y="18242"/>
                </a:lnTo>
                <a:lnTo>
                  <a:pt x="21122" y="20162"/>
                </a:lnTo>
                <a:lnTo>
                  <a:pt x="20162" y="22082"/>
                </a:lnTo>
                <a:lnTo>
                  <a:pt x="19202" y="23042"/>
                </a:lnTo>
                <a:lnTo>
                  <a:pt x="19202" y="25923"/>
                </a:lnTo>
                <a:lnTo>
                  <a:pt x="23042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0" name="object 830"/>
          <p:cNvSpPr/>
          <p:nvPr/>
        </p:nvSpPr>
        <p:spPr>
          <a:xfrm>
            <a:off x="3869877" y="2055068"/>
            <a:ext cx="34564" cy="41269"/>
          </a:xfrm>
          <a:custGeom>
            <a:avLst/>
            <a:gdLst/>
            <a:ahLst/>
            <a:cxnLst/>
            <a:rect l="l" t="t" r="r" b="b"/>
            <a:pathLst>
              <a:path w="34564" h="41269">
                <a:moveTo>
                  <a:pt x="19202" y="7680"/>
                </a:moveTo>
                <a:lnTo>
                  <a:pt x="17282" y="8641"/>
                </a:lnTo>
                <a:lnTo>
                  <a:pt x="12481" y="8641"/>
                </a:lnTo>
                <a:lnTo>
                  <a:pt x="10561" y="7680"/>
                </a:lnTo>
                <a:lnTo>
                  <a:pt x="9601" y="5760"/>
                </a:lnTo>
                <a:lnTo>
                  <a:pt x="7680" y="3840"/>
                </a:lnTo>
                <a:lnTo>
                  <a:pt x="6720" y="0"/>
                </a:lnTo>
                <a:lnTo>
                  <a:pt x="6720" y="9601"/>
                </a:lnTo>
                <a:lnTo>
                  <a:pt x="3840" y="11521"/>
                </a:lnTo>
                <a:lnTo>
                  <a:pt x="1920" y="13441"/>
                </a:lnTo>
                <a:lnTo>
                  <a:pt x="960" y="14401"/>
                </a:lnTo>
                <a:lnTo>
                  <a:pt x="960" y="16322"/>
                </a:lnTo>
                <a:lnTo>
                  <a:pt x="0" y="17282"/>
                </a:lnTo>
                <a:lnTo>
                  <a:pt x="0" y="19202"/>
                </a:lnTo>
                <a:lnTo>
                  <a:pt x="960" y="20162"/>
                </a:lnTo>
                <a:lnTo>
                  <a:pt x="1920" y="21122"/>
                </a:lnTo>
                <a:lnTo>
                  <a:pt x="2880" y="22082"/>
                </a:lnTo>
                <a:lnTo>
                  <a:pt x="3840" y="23042"/>
                </a:lnTo>
                <a:lnTo>
                  <a:pt x="2880" y="27843"/>
                </a:lnTo>
                <a:lnTo>
                  <a:pt x="3840" y="26883"/>
                </a:lnTo>
                <a:lnTo>
                  <a:pt x="3840" y="25923"/>
                </a:lnTo>
                <a:lnTo>
                  <a:pt x="4800" y="24002"/>
                </a:lnTo>
                <a:lnTo>
                  <a:pt x="6720" y="23042"/>
                </a:lnTo>
                <a:lnTo>
                  <a:pt x="9601" y="23042"/>
                </a:lnTo>
                <a:lnTo>
                  <a:pt x="14401" y="24002"/>
                </a:lnTo>
                <a:lnTo>
                  <a:pt x="27843" y="24002"/>
                </a:lnTo>
                <a:lnTo>
                  <a:pt x="28803" y="24963"/>
                </a:lnTo>
                <a:lnTo>
                  <a:pt x="30723" y="25923"/>
                </a:lnTo>
                <a:lnTo>
                  <a:pt x="30723" y="29763"/>
                </a:lnTo>
                <a:lnTo>
                  <a:pt x="29763" y="31683"/>
                </a:lnTo>
                <a:lnTo>
                  <a:pt x="27843" y="33604"/>
                </a:lnTo>
                <a:lnTo>
                  <a:pt x="24963" y="35524"/>
                </a:lnTo>
                <a:lnTo>
                  <a:pt x="22082" y="36484"/>
                </a:lnTo>
                <a:lnTo>
                  <a:pt x="11521" y="36484"/>
                </a:lnTo>
                <a:lnTo>
                  <a:pt x="13441" y="41269"/>
                </a:lnTo>
                <a:lnTo>
                  <a:pt x="20162" y="41269"/>
                </a:lnTo>
                <a:lnTo>
                  <a:pt x="25923" y="39364"/>
                </a:lnTo>
                <a:lnTo>
                  <a:pt x="29763" y="35524"/>
                </a:lnTo>
                <a:lnTo>
                  <a:pt x="32644" y="32644"/>
                </a:lnTo>
                <a:lnTo>
                  <a:pt x="34564" y="29763"/>
                </a:lnTo>
                <a:lnTo>
                  <a:pt x="34564" y="24002"/>
                </a:lnTo>
                <a:lnTo>
                  <a:pt x="33604" y="22082"/>
                </a:lnTo>
                <a:lnTo>
                  <a:pt x="31683" y="21122"/>
                </a:lnTo>
                <a:lnTo>
                  <a:pt x="30723" y="19202"/>
                </a:lnTo>
                <a:lnTo>
                  <a:pt x="27843" y="18242"/>
                </a:lnTo>
                <a:lnTo>
                  <a:pt x="25923" y="18242"/>
                </a:lnTo>
                <a:lnTo>
                  <a:pt x="24003" y="17282"/>
                </a:lnTo>
                <a:lnTo>
                  <a:pt x="7680" y="17282"/>
                </a:lnTo>
                <a:lnTo>
                  <a:pt x="6720" y="16322"/>
                </a:lnTo>
                <a:lnTo>
                  <a:pt x="5760" y="15361"/>
                </a:lnTo>
                <a:lnTo>
                  <a:pt x="5760" y="13441"/>
                </a:lnTo>
                <a:lnTo>
                  <a:pt x="6720" y="12481"/>
                </a:lnTo>
                <a:lnTo>
                  <a:pt x="6720" y="11521"/>
                </a:lnTo>
                <a:lnTo>
                  <a:pt x="7680" y="11521"/>
                </a:lnTo>
                <a:lnTo>
                  <a:pt x="8641" y="9601"/>
                </a:lnTo>
                <a:lnTo>
                  <a:pt x="10561" y="10561"/>
                </a:lnTo>
                <a:lnTo>
                  <a:pt x="19202" y="10561"/>
                </a:lnTo>
                <a:lnTo>
                  <a:pt x="19202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1" name="object 831"/>
          <p:cNvSpPr/>
          <p:nvPr/>
        </p:nvSpPr>
        <p:spPr>
          <a:xfrm>
            <a:off x="3866037" y="2078111"/>
            <a:ext cx="17282" cy="18227"/>
          </a:xfrm>
          <a:custGeom>
            <a:avLst/>
            <a:gdLst/>
            <a:ahLst/>
            <a:cxnLst/>
            <a:rect l="l" t="t" r="r" b="b"/>
            <a:pathLst>
              <a:path w="17282" h="18227">
                <a:moveTo>
                  <a:pt x="960" y="7680"/>
                </a:moveTo>
                <a:lnTo>
                  <a:pt x="960" y="8641"/>
                </a:lnTo>
                <a:lnTo>
                  <a:pt x="0" y="9601"/>
                </a:lnTo>
                <a:lnTo>
                  <a:pt x="0" y="11521"/>
                </a:lnTo>
                <a:lnTo>
                  <a:pt x="1920" y="13441"/>
                </a:lnTo>
                <a:lnTo>
                  <a:pt x="3840" y="14401"/>
                </a:lnTo>
                <a:lnTo>
                  <a:pt x="6720" y="17282"/>
                </a:lnTo>
                <a:lnTo>
                  <a:pt x="11521" y="18227"/>
                </a:lnTo>
                <a:lnTo>
                  <a:pt x="17282" y="18227"/>
                </a:lnTo>
                <a:lnTo>
                  <a:pt x="15361" y="13441"/>
                </a:lnTo>
                <a:lnTo>
                  <a:pt x="11521" y="12481"/>
                </a:lnTo>
                <a:lnTo>
                  <a:pt x="8641" y="10561"/>
                </a:lnTo>
                <a:lnTo>
                  <a:pt x="6720" y="9601"/>
                </a:lnTo>
                <a:lnTo>
                  <a:pt x="6720" y="4800"/>
                </a:lnTo>
                <a:lnTo>
                  <a:pt x="7680" y="0"/>
                </a:lnTo>
                <a:lnTo>
                  <a:pt x="5760" y="1920"/>
                </a:lnTo>
                <a:lnTo>
                  <a:pt x="3840" y="3840"/>
                </a:lnTo>
                <a:lnTo>
                  <a:pt x="1920" y="5760"/>
                </a:lnTo>
                <a:lnTo>
                  <a:pt x="9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2" name="object 832"/>
          <p:cNvSpPr/>
          <p:nvPr/>
        </p:nvSpPr>
        <p:spPr>
          <a:xfrm>
            <a:off x="3910203" y="2039706"/>
            <a:ext cx="25908" cy="39364"/>
          </a:xfrm>
          <a:custGeom>
            <a:avLst/>
            <a:gdLst/>
            <a:ahLst/>
            <a:cxnLst/>
            <a:rect l="l" t="t" r="r" b="b"/>
            <a:pathLst>
              <a:path w="25908" h="39364">
                <a:moveTo>
                  <a:pt x="4800" y="6720"/>
                </a:moveTo>
                <a:lnTo>
                  <a:pt x="4800" y="5760"/>
                </a:lnTo>
                <a:lnTo>
                  <a:pt x="5760" y="4800"/>
                </a:lnTo>
                <a:lnTo>
                  <a:pt x="6720" y="3840"/>
                </a:lnTo>
                <a:lnTo>
                  <a:pt x="7680" y="2880"/>
                </a:lnTo>
                <a:lnTo>
                  <a:pt x="9601" y="1920"/>
                </a:lnTo>
                <a:lnTo>
                  <a:pt x="13441" y="1920"/>
                </a:lnTo>
                <a:lnTo>
                  <a:pt x="15346" y="2880"/>
                </a:lnTo>
                <a:lnTo>
                  <a:pt x="17282" y="3840"/>
                </a:lnTo>
                <a:lnTo>
                  <a:pt x="19187" y="5760"/>
                </a:lnTo>
                <a:lnTo>
                  <a:pt x="20162" y="8641"/>
                </a:lnTo>
                <a:lnTo>
                  <a:pt x="21122" y="12481"/>
                </a:lnTo>
                <a:lnTo>
                  <a:pt x="23027" y="12481"/>
                </a:lnTo>
                <a:lnTo>
                  <a:pt x="23027" y="0"/>
                </a:lnTo>
                <a:lnTo>
                  <a:pt x="21122" y="0"/>
                </a:lnTo>
                <a:lnTo>
                  <a:pt x="21122" y="960"/>
                </a:lnTo>
                <a:lnTo>
                  <a:pt x="16322" y="960"/>
                </a:lnTo>
                <a:lnTo>
                  <a:pt x="14401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5361"/>
                </a:lnTo>
                <a:lnTo>
                  <a:pt x="1920" y="16322"/>
                </a:lnTo>
                <a:lnTo>
                  <a:pt x="2880" y="18242"/>
                </a:lnTo>
                <a:lnTo>
                  <a:pt x="5760" y="20162"/>
                </a:lnTo>
                <a:lnTo>
                  <a:pt x="9601" y="22082"/>
                </a:lnTo>
                <a:lnTo>
                  <a:pt x="13441" y="24002"/>
                </a:lnTo>
                <a:lnTo>
                  <a:pt x="16322" y="24963"/>
                </a:lnTo>
                <a:lnTo>
                  <a:pt x="17282" y="26883"/>
                </a:lnTo>
                <a:lnTo>
                  <a:pt x="19187" y="27843"/>
                </a:lnTo>
                <a:lnTo>
                  <a:pt x="19187" y="34564"/>
                </a:lnTo>
                <a:lnTo>
                  <a:pt x="17282" y="35524"/>
                </a:lnTo>
                <a:lnTo>
                  <a:pt x="16322" y="36484"/>
                </a:lnTo>
                <a:lnTo>
                  <a:pt x="15346" y="37444"/>
                </a:lnTo>
                <a:lnTo>
                  <a:pt x="10561" y="37444"/>
                </a:lnTo>
                <a:lnTo>
                  <a:pt x="7680" y="36484"/>
                </a:lnTo>
                <a:lnTo>
                  <a:pt x="5760" y="34564"/>
                </a:lnTo>
                <a:lnTo>
                  <a:pt x="3840" y="32644"/>
                </a:lnTo>
                <a:lnTo>
                  <a:pt x="1920" y="29763"/>
                </a:lnTo>
                <a:lnTo>
                  <a:pt x="960" y="25923"/>
                </a:lnTo>
                <a:lnTo>
                  <a:pt x="0" y="25923"/>
                </a:lnTo>
                <a:lnTo>
                  <a:pt x="0" y="39364"/>
                </a:lnTo>
                <a:lnTo>
                  <a:pt x="960" y="39364"/>
                </a:lnTo>
                <a:lnTo>
                  <a:pt x="1920" y="38404"/>
                </a:lnTo>
                <a:lnTo>
                  <a:pt x="1920" y="37444"/>
                </a:lnTo>
                <a:lnTo>
                  <a:pt x="3840" y="37444"/>
                </a:lnTo>
                <a:lnTo>
                  <a:pt x="3840" y="38404"/>
                </a:lnTo>
                <a:lnTo>
                  <a:pt x="4800" y="38404"/>
                </a:lnTo>
                <a:lnTo>
                  <a:pt x="7680" y="39364"/>
                </a:lnTo>
                <a:lnTo>
                  <a:pt x="16322" y="39364"/>
                </a:lnTo>
                <a:lnTo>
                  <a:pt x="19187" y="38404"/>
                </a:lnTo>
                <a:lnTo>
                  <a:pt x="21122" y="36484"/>
                </a:lnTo>
                <a:lnTo>
                  <a:pt x="24002" y="34564"/>
                </a:lnTo>
                <a:lnTo>
                  <a:pt x="25908" y="31683"/>
                </a:lnTo>
                <a:lnTo>
                  <a:pt x="25908" y="24002"/>
                </a:lnTo>
                <a:lnTo>
                  <a:pt x="23027" y="20162"/>
                </a:lnTo>
                <a:lnTo>
                  <a:pt x="17282" y="17282"/>
                </a:lnTo>
                <a:lnTo>
                  <a:pt x="11506" y="14401"/>
                </a:lnTo>
                <a:lnTo>
                  <a:pt x="8641" y="13441"/>
                </a:lnTo>
                <a:lnTo>
                  <a:pt x="6720" y="12481"/>
                </a:lnTo>
                <a:lnTo>
                  <a:pt x="5760" y="10561"/>
                </a:lnTo>
                <a:lnTo>
                  <a:pt x="4800" y="9601"/>
                </a:lnTo>
                <a:lnTo>
                  <a:pt x="480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3" name="object 833"/>
          <p:cNvSpPr/>
          <p:nvPr/>
        </p:nvSpPr>
        <p:spPr>
          <a:xfrm>
            <a:off x="3184458" y="1952350"/>
            <a:ext cx="24002" cy="55686"/>
          </a:xfrm>
          <a:custGeom>
            <a:avLst/>
            <a:gdLst/>
            <a:ahLst/>
            <a:cxnLst/>
            <a:rect l="l" t="t" r="r" b="b"/>
            <a:pathLst>
              <a:path w="24002" h="55686">
                <a:moveTo>
                  <a:pt x="17282" y="52791"/>
                </a:moveTo>
                <a:lnTo>
                  <a:pt x="16322" y="51846"/>
                </a:lnTo>
                <a:lnTo>
                  <a:pt x="16322" y="3840"/>
                </a:lnTo>
                <a:lnTo>
                  <a:pt x="17282" y="3840"/>
                </a:lnTo>
                <a:lnTo>
                  <a:pt x="18242" y="1920"/>
                </a:lnTo>
                <a:lnTo>
                  <a:pt x="19202" y="960"/>
                </a:lnTo>
                <a:lnTo>
                  <a:pt x="24002" y="960"/>
                </a:lnTo>
                <a:lnTo>
                  <a:pt x="24002" y="0"/>
                </a:lnTo>
                <a:lnTo>
                  <a:pt x="0" y="0"/>
                </a:lnTo>
                <a:lnTo>
                  <a:pt x="0" y="960"/>
                </a:lnTo>
                <a:lnTo>
                  <a:pt x="2880" y="960"/>
                </a:lnTo>
                <a:lnTo>
                  <a:pt x="4800" y="1920"/>
                </a:lnTo>
                <a:lnTo>
                  <a:pt x="5760" y="1920"/>
                </a:lnTo>
                <a:lnTo>
                  <a:pt x="6720" y="2880"/>
                </a:lnTo>
                <a:lnTo>
                  <a:pt x="7680" y="3840"/>
                </a:lnTo>
                <a:lnTo>
                  <a:pt x="7680" y="50886"/>
                </a:lnTo>
                <a:lnTo>
                  <a:pt x="6720" y="51846"/>
                </a:lnTo>
                <a:lnTo>
                  <a:pt x="5760" y="52791"/>
                </a:lnTo>
                <a:lnTo>
                  <a:pt x="3840" y="53751"/>
                </a:lnTo>
                <a:lnTo>
                  <a:pt x="0" y="53751"/>
                </a:lnTo>
                <a:lnTo>
                  <a:pt x="0" y="55686"/>
                </a:lnTo>
                <a:lnTo>
                  <a:pt x="24002" y="55686"/>
                </a:lnTo>
                <a:lnTo>
                  <a:pt x="24002" y="53751"/>
                </a:lnTo>
                <a:lnTo>
                  <a:pt x="19202" y="53751"/>
                </a:lnTo>
                <a:lnTo>
                  <a:pt x="18242" y="52791"/>
                </a:lnTo>
                <a:lnTo>
                  <a:pt x="17282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4" name="object 834"/>
          <p:cNvSpPr/>
          <p:nvPr/>
        </p:nvSpPr>
        <p:spPr>
          <a:xfrm>
            <a:off x="3211342" y="1968672"/>
            <a:ext cx="41285" cy="39364"/>
          </a:xfrm>
          <a:custGeom>
            <a:avLst/>
            <a:gdLst/>
            <a:ahLst/>
            <a:cxnLst/>
            <a:rect l="l" t="t" r="r" b="b"/>
            <a:pathLst>
              <a:path w="41285" h="39364">
                <a:moveTo>
                  <a:pt x="41285" y="39364"/>
                </a:moveTo>
                <a:lnTo>
                  <a:pt x="41285" y="37429"/>
                </a:lnTo>
                <a:lnTo>
                  <a:pt x="37444" y="37429"/>
                </a:lnTo>
                <a:lnTo>
                  <a:pt x="36469" y="36469"/>
                </a:lnTo>
                <a:lnTo>
                  <a:pt x="35509" y="35524"/>
                </a:lnTo>
                <a:lnTo>
                  <a:pt x="35509" y="8641"/>
                </a:lnTo>
                <a:lnTo>
                  <a:pt x="34564" y="6720"/>
                </a:lnTo>
                <a:lnTo>
                  <a:pt x="33604" y="4800"/>
                </a:lnTo>
                <a:lnTo>
                  <a:pt x="32628" y="2880"/>
                </a:lnTo>
                <a:lnTo>
                  <a:pt x="30723" y="1920"/>
                </a:lnTo>
                <a:lnTo>
                  <a:pt x="29763" y="960"/>
                </a:lnTo>
                <a:lnTo>
                  <a:pt x="27843" y="0"/>
                </a:lnTo>
                <a:lnTo>
                  <a:pt x="22082" y="0"/>
                </a:lnTo>
                <a:lnTo>
                  <a:pt x="17282" y="2880"/>
                </a:lnTo>
                <a:lnTo>
                  <a:pt x="13441" y="8641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6720"/>
                </a:lnTo>
                <a:lnTo>
                  <a:pt x="192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9601"/>
                </a:lnTo>
                <a:lnTo>
                  <a:pt x="6720" y="12481"/>
                </a:lnTo>
                <a:lnTo>
                  <a:pt x="6720" y="33588"/>
                </a:lnTo>
                <a:lnTo>
                  <a:pt x="5760" y="35524"/>
                </a:lnTo>
                <a:lnTo>
                  <a:pt x="5760" y="36469"/>
                </a:lnTo>
                <a:lnTo>
                  <a:pt x="4800" y="37429"/>
                </a:lnTo>
                <a:lnTo>
                  <a:pt x="960" y="37429"/>
                </a:lnTo>
                <a:lnTo>
                  <a:pt x="960" y="39364"/>
                </a:lnTo>
                <a:lnTo>
                  <a:pt x="19202" y="39364"/>
                </a:lnTo>
                <a:lnTo>
                  <a:pt x="19202" y="37429"/>
                </a:lnTo>
                <a:lnTo>
                  <a:pt x="15361" y="37429"/>
                </a:lnTo>
                <a:lnTo>
                  <a:pt x="14401" y="36469"/>
                </a:lnTo>
                <a:lnTo>
                  <a:pt x="13441" y="36469"/>
                </a:lnTo>
                <a:lnTo>
                  <a:pt x="13441" y="10561"/>
                </a:lnTo>
                <a:lnTo>
                  <a:pt x="16322" y="7680"/>
                </a:lnTo>
                <a:lnTo>
                  <a:pt x="19202" y="5760"/>
                </a:lnTo>
                <a:lnTo>
                  <a:pt x="24947" y="5760"/>
                </a:lnTo>
                <a:lnTo>
                  <a:pt x="26883" y="6720"/>
                </a:lnTo>
                <a:lnTo>
                  <a:pt x="26883" y="7680"/>
                </a:lnTo>
                <a:lnTo>
                  <a:pt x="27843" y="9601"/>
                </a:lnTo>
                <a:lnTo>
                  <a:pt x="28788" y="11521"/>
                </a:lnTo>
                <a:lnTo>
                  <a:pt x="28788" y="34564"/>
                </a:lnTo>
                <a:lnTo>
                  <a:pt x="27843" y="35524"/>
                </a:lnTo>
                <a:lnTo>
                  <a:pt x="27843" y="36469"/>
                </a:lnTo>
                <a:lnTo>
                  <a:pt x="26883" y="36469"/>
                </a:lnTo>
                <a:lnTo>
                  <a:pt x="25923" y="37429"/>
                </a:lnTo>
                <a:lnTo>
                  <a:pt x="23042" y="37429"/>
                </a:lnTo>
                <a:lnTo>
                  <a:pt x="23042" y="39364"/>
                </a:lnTo>
                <a:lnTo>
                  <a:pt x="41285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5" name="object 835"/>
          <p:cNvSpPr/>
          <p:nvPr/>
        </p:nvSpPr>
        <p:spPr>
          <a:xfrm>
            <a:off x="3263188" y="1968672"/>
            <a:ext cx="9585" cy="5760"/>
          </a:xfrm>
          <a:custGeom>
            <a:avLst/>
            <a:gdLst/>
            <a:ahLst/>
            <a:cxnLst/>
            <a:rect l="l" t="t" r="r" b="b"/>
            <a:pathLst>
              <a:path w="9585" h="5760">
                <a:moveTo>
                  <a:pt x="4785" y="0"/>
                </a:moveTo>
                <a:lnTo>
                  <a:pt x="0" y="2880"/>
                </a:lnTo>
                <a:lnTo>
                  <a:pt x="2865" y="5760"/>
                </a:lnTo>
                <a:lnTo>
                  <a:pt x="4785" y="3840"/>
                </a:lnTo>
                <a:lnTo>
                  <a:pt x="6705" y="2880"/>
                </a:lnTo>
                <a:lnTo>
                  <a:pt x="9585" y="0"/>
                </a:lnTo>
                <a:lnTo>
                  <a:pt x="47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6" name="object 836"/>
          <p:cNvSpPr/>
          <p:nvPr/>
        </p:nvSpPr>
        <p:spPr>
          <a:xfrm>
            <a:off x="3254532" y="1949470"/>
            <a:ext cx="39364" cy="59512"/>
          </a:xfrm>
          <a:custGeom>
            <a:avLst/>
            <a:gdLst/>
            <a:ahLst/>
            <a:cxnLst/>
            <a:rect l="l" t="t" r="r" b="b"/>
            <a:pathLst>
              <a:path w="39364" h="59512">
                <a:moveTo>
                  <a:pt x="33604" y="0"/>
                </a:moveTo>
                <a:lnTo>
                  <a:pt x="31683" y="0"/>
                </a:lnTo>
                <a:lnTo>
                  <a:pt x="20162" y="4800"/>
                </a:lnTo>
                <a:lnTo>
                  <a:pt x="21122" y="5760"/>
                </a:lnTo>
                <a:lnTo>
                  <a:pt x="24963" y="5760"/>
                </a:lnTo>
                <a:lnTo>
                  <a:pt x="25923" y="6720"/>
                </a:lnTo>
                <a:lnTo>
                  <a:pt x="25923" y="7680"/>
                </a:lnTo>
                <a:lnTo>
                  <a:pt x="26883" y="8641"/>
                </a:lnTo>
                <a:lnTo>
                  <a:pt x="26883" y="23042"/>
                </a:lnTo>
                <a:lnTo>
                  <a:pt x="24002" y="20162"/>
                </a:lnTo>
                <a:lnTo>
                  <a:pt x="22082" y="19202"/>
                </a:lnTo>
                <a:lnTo>
                  <a:pt x="18242" y="19202"/>
                </a:lnTo>
                <a:lnTo>
                  <a:pt x="15361" y="22082"/>
                </a:lnTo>
                <a:lnTo>
                  <a:pt x="20162" y="22082"/>
                </a:lnTo>
                <a:lnTo>
                  <a:pt x="22082" y="23042"/>
                </a:lnTo>
                <a:lnTo>
                  <a:pt x="23042" y="24002"/>
                </a:lnTo>
                <a:lnTo>
                  <a:pt x="24002" y="24963"/>
                </a:lnTo>
                <a:lnTo>
                  <a:pt x="24963" y="26883"/>
                </a:lnTo>
                <a:lnTo>
                  <a:pt x="25923" y="28803"/>
                </a:lnTo>
                <a:lnTo>
                  <a:pt x="26883" y="29763"/>
                </a:lnTo>
                <a:lnTo>
                  <a:pt x="26883" y="50886"/>
                </a:lnTo>
                <a:lnTo>
                  <a:pt x="24002" y="53766"/>
                </a:lnTo>
                <a:lnTo>
                  <a:pt x="22082" y="54726"/>
                </a:lnTo>
                <a:lnTo>
                  <a:pt x="16322" y="54726"/>
                </a:lnTo>
                <a:lnTo>
                  <a:pt x="13441" y="53766"/>
                </a:lnTo>
                <a:lnTo>
                  <a:pt x="11521" y="50886"/>
                </a:lnTo>
                <a:lnTo>
                  <a:pt x="8656" y="48005"/>
                </a:lnTo>
                <a:lnTo>
                  <a:pt x="7680" y="43205"/>
                </a:lnTo>
                <a:lnTo>
                  <a:pt x="7680" y="32644"/>
                </a:lnTo>
                <a:lnTo>
                  <a:pt x="8656" y="27843"/>
                </a:lnTo>
                <a:lnTo>
                  <a:pt x="11521" y="24963"/>
                </a:lnTo>
                <a:lnTo>
                  <a:pt x="8656" y="22082"/>
                </a:lnTo>
                <a:lnTo>
                  <a:pt x="4800" y="25923"/>
                </a:lnTo>
                <a:lnTo>
                  <a:pt x="1935" y="30723"/>
                </a:lnTo>
                <a:lnTo>
                  <a:pt x="0" y="35524"/>
                </a:lnTo>
                <a:lnTo>
                  <a:pt x="0" y="46085"/>
                </a:lnTo>
                <a:lnTo>
                  <a:pt x="1935" y="50886"/>
                </a:lnTo>
                <a:lnTo>
                  <a:pt x="4800" y="54726"/>
                </a:lnTo>
                <a:lnTo>
                  <a:pt x="7680" y="57607"/>
                </a:lnTo>
                <a:lnTo>
                  <a:pt x="11521" y="59512"/>
                </a:lnTo>
                <a:lnTo>
                  <a:pt x="17282" y="59512"/>
                </a:lnTo>
                <a:lnTo>
                  <a:pt x="19202" y="58567"/>
                </a:lnTo>
                <a:lnTo>
                  <a:pt x="21122" y="58567"/>
                </a:lnTo>
                <a:lnTo>
                  <a:pt x="23042" y="57607"/>
                </a:lnTo>
                <a:lnTo>
                  <a:pt x="24963" y="55671"/>
                </a:lnTo>
                <a:lnTo>
                  <a:pt x="26883" y="53766"/>
                </a:lnTo>
                <a:lnTo>
                  <a:pt x="26883" y="59512"/>
                </a:lnTo>
                <a:lnTo>
                  <a:pt x="28803" y="59512"/>
                </a:lnTo>
                <a:lnTo>
                  <a:pt x="39364" y="54726"/>
                </a:lnTo>
                <a:lnTo>
                  <a:pt x="39364" y="53766"/>
                </a:lnTo>
                <a:lnTo>
                  <a:pt x="34564" y="53766"/>
                </a:lnTo>
                <a:lnTo>
                  <a:pt x="34564" y="52791"/>
                </a:lnTo>
                <a:lnTo>
                  <a:pt x="33604" y="52791"/>
                </a:lnTo>
                <a:lnTo>
                  <a:pt x="3360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7" name="object 837"/>
          <p:cNvSpPr/>
          <p:nvPr/>
        </p:nvSpPr>
        <p:spPr>
          <a:xfrm>
            <a:off x="3293897" y="1970592"/>
            <a:ext cx="42245" cy="38389"/>
          </a:xfrm>
          <a:custGeom>
            <a:avLst/>
            <a:gdLst/>
            <a:ahLst/>
            <a:cxnLst/>
            <a:rect l="l" t="t" r="r" b="b"/>
            <a:pathLst>
              <a:path w="42245" h="38389">
                <a:moveTo>
                  <a:pt x="13441" y="0"/>
                </a:moveTo>
                <a:lnTo>
                  <a:pt x="0" y="0"/>
                </a:lnTo>
                <a:lnTo>
                  <a:pt x="0" y="960"/>
                </a:lnTo>
                <a:lnTo>
                  <a:pt x="3840" y="960"/>
                </a:lnTo>
                <a:lnTo>
                  <a:pt x="3840" y="1920"/>
                </a:lnTo>
                <a:lnTo>
                  <a:pt x="4800" y="1920"/>
                </a:lnTo>
                <a:lnTo>
                  <a:pt x="5760" y="2880"/>
                </a:lnTo>
                <a:lnTo>
                  <a:pt x="6720" y="3840"/>
                </a:lnTo>
                <a:lnTo>
                  <a:pt x="6720" y="29763"/>
                </a:lnTo>
                <a:lnTo>
                  <a:pt x="7680" y="31668"/>
                </a:lnTo>
                <a:lnTo>
                  <a:pt x="7680" y="33604"/>
                </a:lnTo>
                <a:lnTo>
                  <a:pt x="8641" y="35509"/>
                </a:lnTo>
                <a:lnTo>
                  <a:pt x="10561" y="36484"/>
                </a:lnTo>
                <a:lnTo>
                  <a:pt x="12481" y="37444"/>
                </a:lnTo>
                <a:lnTo>
                  <a:pt x="14401" y="38389"/>
                </a:lnTo>
                <a:lnTo>
                  <a:pt x="18242" y="38389"/>
                </a:lnTo>
                <a:lnTo>
                  <a:pt x="20162" y="37444"/>
                </a:lnTo>
                <a:lnTo>
                  <a:pt x="21122" y="36484"/>
                </a:lnTo>
                <a:lnTo>
                  <a:pt x="23042" y="36484"/>
                </a:lnTo>
                <a:lnTo>
                  <a:pt x="25923" y="33604"/>
                </a:lnTo>
                <a:lnTo>
                  <a:pt x="28803" y="30723"/>
                </a:lnTo>
                <a:lnTo>
                  <a:pt x="28803" y="38389"/>
                </a:lnTo>
                <a:lnTo>
                  <a:pt x="30723" y="38389"/>
                </a:lnTo>
                <a:lnTo>
                  <a:pt x="42245" y="33604"/>
                </a:lnTo>
                <a:lnTo>
                  <a:pt x="41285" y="32644"/>
                </a:lnTo>
                <a:lnTo>
                  <a:pt x="36484" y="32644"/>
                </a:lnTo>
                <a:lnTo>
                  <a:pt x="36484" y="31668"/>
                </a:lnTo>
                <a:lnTo>
                  <a:pt x="35524" y="30723"/>
                </a:lnTo>
                <a:lnTo>
                  <a:pt x="35524" y="0"/>
                </a:lnTo>
                <a:lnTo>
                  <a:pt x="23042" y="0"/>
                </a:lnTo>
                <a:lnTo>
                  <a:pt x="23042" y="960"/>
                </a:lnTo>
                <a:lnTo>
                  <a:pt x="24963" y="960"/>
                </a:lnTo>
                <a:lnTo>
                  <a:pt x="26883" y="1920"/>
                </a:lnTo>
                <a:lnTo>
                  <a:pt x="27843" y="1920"/>
                </a:lnTo>
                <a:lnTo>
                  <a:pt x="28803" y="2880"/>
                </a:lnTo>
                <a:lnTo>
                  <a:pt x="28803" y="27828"/>
                </a:lnTo>
                <a:lnTo>
                  <a:pt x="26883" y="29763"/>
                </a:lnTo>
                <a:lnTo>
                  <a:pt x="24963" y="31668"/>
                </a:lnTo>
                <a:lnTo>
                  <a:pt x="23042" y="31668"/>
                </a:lnTo>
                <a:lnTo>
                  <a:pt x="22082" y="32644"/>
                </a:lnTo>
                <a:lnTo>
                  <a:pt x="21122" y="33604"/>
                </a:lnTo>
                <a:lnTo>
                  <a:pt x="18242" y="33604"/>
                </a:lnTo>
                <a:lnTo>
                  <a:pt x="16322" y="32644"/>
                </a:lnTo>
                <a:lnTo>
                  <a:pt x="15361" y="31668"/>
                </a:lnTo>
                <a:lnTo>
                  <a:pt x="13441" y="30723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8" name="object 838"/>
          <p:cNvSpPr/>
          <p:nvPr/>
        </p:nvSpPr>
        <p:spPr>
          <a:xfrm>
            <a:off x="3339983" y="1968672"/>
            <a:ext cx="25907" cy="40309"/>
          </a:xfrm>
          <a:custGeom>
            <a:avLst/>
            <a:gdLst/>
            <a:ahLst/>
            <a:cxnLst/>
            <a:rect l="l" t="t" r="r" b="b"/>
            <a:pathLst>
              <a:path w="25907" h="40309">
                <a:moveTo>
                  <a:pt x="19187" y="35524"/>
                </a:moveTo>
                <a:lnTo>
                  <a:pt x="18227" y="36469"/>
                </a:lnTo>
                <a:lnTo>
                  <a:pt x="16306" y="37429"/>
                </a:lnTo>
                <a:lnTo>
                  <a:pt x="10561" y="37429"/>
                </a:lnTo>
                <a:lnTo>
                  <a:pt x="7680" y="36469"/>
                </a:lnTo>
                <a:lnTo>
                  <a:pt x="5745" y="34564"/>
                </a:lnTo>
                <a:lnTo>
                  <a:pt x="3840" y="32644"/>
                </a:lnTo>
                <a:lnTo>
                  <a:pt x="1904" y="29748"/>
                </a:lnTo>
                <a:lnTo>
                  <a:pt x="1904" y="25923"/>
                </a:lnTo>
                <a:lnTo>
                  <a:pt x="0" y="25923"/>
                </a:lnTo>
                <a:lnTo>
                  <a:pt x="0" y="39364"/>
                </a:lnTo>
                <a:lnTo>
                  <a:pt x="1904" y="39364"/>
                </a:lnTo>
                <a:lnTo>
                  <a:pt x="2880" y="38404"/>
                </a:lnTo>
                <a:lnTo>
                  <a:pt x="4785" y="38404"/>
                </a:lnTo>
                <a:lnTo>
                  <a:pt x="4785" y="39364"/>
                </a:lnTo>
                <a:lnTo>
                  <a:pt x="8625" y="39364"/>
                </a:lnTo>
                <a:lnTo>
                  <a:pt x="10561" y="40309"/>
                </a:lnTo>
                <a:lnTo>
                  <a:pt x="16306" y="40309"/>
                </a:lnTo>
                <a:lnTo>
                  <a:pt x="19187" y="39364"/>
                </a:lnTo>
                <a:lnTo>
                  <a:pt x="22067" y="37429"/>
                </a:lnTo>
                <a:lnTo>
                  <a:pt x="23987" y="34564"/>
                </a:lnTo>
                <a:lnTo>
                  <a:pt x="25907" y="32644"/>
                </a:lnTo>
                <a:lnTo>
                  <a:pt x="25907" y="24002"/>
                </a:lnTo>
                <a:lnTo>
                  <a:pt x="23027" y="21122"/>
                </a:lnTo>
                <a:lnTo>
                  <a:pt x="17266" y="18242"/>
                </a:lnTo>
                <a:lnTo>
                  <a:pt x="11506" y="15361"/>
                </a:lnTo>
                <a:lnTo>
                  <a:pt x="8625" y="14401"/>
                </a:lnTo>
                <a:lnTo>
                  <a:pt x="6720" y="12481"/>
                </a:lnTo>
                <a:lnTo>
                  <a:pt x="5745" y="11521"/>
                </a:lnTo>
                <a:lnTo>
                  <a:pt x="5745" y="10561"/>
                </a:lnTo>
                <a:lnTo>
                  <a:pt x="4785" y="9601"/>
                </a:lnTo>
                <a:lnTo>
                  <a:pt x="4785" y="6720"/>
                </a:lnTo>
                <a:lnTo>
                  <a:pt x="5745" y="5760"/>
                </a:lnTo>
                <a:lnTo>
                  <a:pt x="6720" y="4800"/>
                </a:lnTo>
                <a:lnTo>
                  <a:pt x="7680" y="2880"/>
                </a:lnTo>
                <a:lnTo>
                  <a:pt x="13426" y="2880"/>
                </a:lnTo>
                <a:lnTo>
                  <a:pt x="16306" y="3840"/>
                </a:lnTo>
                <a:lnTo>
                  <a:pt x="17266" y="4800"/>
                </a:lnTo>
                <a:lnTo>
                  <a:pt x="19187" y="6720"/>
                </a:lnTo>
                <a:lnTo>
                  <a:pt x="20147" y="9601"/>
                </a:lnTo>
                <a:lnTo>
                  <a:pt x="21122" y="13441"/>
                </a:lnTo>
                <a:lnTo>
                  <a:pt x="23027" y="13441"/>
                </a:lnTo>
                <a:lnTo>
                  <a:pt x="23027" y="0"/>
                </a:lnTo>
                <a:lnTo>
                  <a:pt x="21122" y="0"/>
                </a:lnTo>
                <a:lnTo>
                  <a:pt x="21122" y="1920"/>
                </a:lnTo>
                <a:lnTo>
                  <a:pt x="18227" y="1920"/>
                </a:lnTo>
                <a:lnTo>
                  <a:pt x="17266" y="960"/>
                </a:lnTo>
                <a:lnTo>
                  <a:pt x="14401" y="960"/>
                </a:lnTo>
                <a:lnTo>
                  <a:pt x="12466" y="0"/>
                </a:lnTo>
                <a:lnTo>
                  <a:pt x="7680" y="0"/>
                </a:lnTo>
                <a:lnTo>
                  <a:pt x="5745" y="1920"/>
                </a:lnTo>
                <a:lnTo>
                  <a:pt x="2880" y="3840"/>
                </a:lnTo>
                <a:lnTo>
                  <a:pt x="944" y="5760"/>
                </a:lnTo>
                <a:lnTo>
                  <a:pt x="0" y="8641"/>
                </a:lnTo>
                <a:lnTo>
                  <a:pt x="0" y="13441"/>
                </a:lnTo>
                <a:lnTo>
                  <a:pt x="944" y="15361"/>
                </a:lnTo>
                <a:lnTo>
                  <a:pt x="1904" y="17282"/>
                </a:lnTo>
                <a:lnTo>
                  <a:pt x="2880" y="19202"/>
                </a:lnTo>
                <a:lnTo>
                  <a:pt x="5745" y="20162"/>
                </a:lnTo>
                <a:lnTo>
                  <a:pt x="9585" y="22082"/>
                </a:lnTo>
                <a:lnTo>
                  <a:pt x="13426" y="24963"/>
                </a:lnTo>
                <a:lnTo>
                  <a:pt x="16306" y="25923"/>
                </a:lnTo>
                <a:lnTo>
                  <a:pt x="17266" y="27843"/>
                </a:lnTo>
                <a:lnTo>
                  <a:pt x="19187" y="28803"/>
                </a:lnTo>
                <a:lnTo>
                  <a:pt x="19187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9" name="object 839"/>
          <p:cNvSpPr/>
          <p:nvPr/>
        </p:nvSpPr>
        <p:spPr>
          <a:xfrm>
            <a:off x="3369731" y="1958111"/>
            <a:ext cx="22082" cy="49926"/>
          </a:xfrm>
          <a:custGeom>
            <a:avLst/>
            <a:gdLst/>
            <a:ahLst/>
            <a:cxnLst/>
            <a:rect l="l" t="t" r="r" b="b"/>
            <a:pathLst>
              <a:path w="22082" h="49926">
                <a:moveTo>
                  <a:pt x="8641" y="4800"/>
                </a:moveTo>
                <a:lnTo>
                  <a:pt x="8641" y="5760"/>
                </a:lnTo>
                <a:lnTo>
                  <a:pt x="7680" y="7680"/>
                </a:lnTo>
                <a:lnTo>
                  <a:pt x="5760" y="9601"/>
                </a:lnTo>
                <a:lnTo>
                  <a:pt x="3840" y="10561"/>
                </a:lnTo>
                <a:lnTo>
                  <a:pt x="2880" y="12481"/>
                </a:lnTo>
                <a:lnTo>
                  <a:pt x="960" y="13441"/>
                </a:lnTo>
                <a:lnTo>
                  <a:pt x="0" y="13441"/>
                </a:lnTo>
                <a:lnTo>
                  <a:pt x="0" y="15361"/>
                </a:lnTo>
                <a:lnTo>
                  <a:pt x="5760" y="15361"/>
                </a:lnTo>
                <a:lnTo>
                  <a:pt x="5760" y="45125"/>
                </a:lnTo>
                <a:lnTo>
                  <a:pt x="6720" y="46085"/>
                </a:lnTo>
                <a:lnTo>
                  <a:pt x="6720" y="47990"/>
                </a:lnTo>
                <a:lnTo>
                  <a:pt x="7680" y="48966"/>
                </a:lnTo>
                <a:lnTo>
                  <a:pt x="9601" y="48966"/>
                </a:lnTo>
                <a:lnTo>
                  <a:pt x="10561" y="49926"/>
                </a:lnTo>
                <a:lnTo>
                  <a:pt x="16322" y="49926"/>
                </a:lnTo>
                <a:lnTo>
                  <a:pt x="18242" y="47990"/>
                </a:lnTo>
                <a:lnTo>
                  <a:pt x="20162" y="47030"/>
                </a:lnTo>
                <a:lnTo>
                  <a:pt x="21122" y="45125"/>
                </a:lnTo>
                <a:lnTo>
                  <a:pt x="22082" y="42245"/>
                </a:lnTo>
                <a:lnTo>
                  <a:pt x="21122" y="42245"/>
                </a:lnTo>
                <a:lnTo>
                  <a:pt x="20162" y="43205"/>
                </a:lnTo>
                <a:lnTo>
                  <a:pt x="19202" y="44150"/>
                </a:lnTo>
                <a:lnTo>
                  <a:pt x="19202" y="45125"/>
                </a:lnTo>
                <a:lnTo>
                  <a:pt x="14401" y="45125"/>
                </a:lnTo>
                <a:lnTo>
                  <a:pt x="13441" y="44150"/>
                </a:lnTo>
                <a:lnTo>
                  <a:pt x="12481" y="43205"/>
                </a:lnTo>
                <a:lnTo>
                  <a:pt x="12481" y="15361"/>
                </a:lnTo>
                <a:lnTo>
                  <a:pt x="21122" y="15361"/>
                </a:lnTo>
                <a:lnTo>
                  <a:pt x="21122" y="12481"/>
                </a:lnTo>
                <a:lnTo>
                  <a:pt x="12481" y="12481"/>
                </a:lnTo>
                <a:lnTo>
                  <a:pt x="12481" y="0"/>
                </a:lnTo>
                <a:lnTo>
                  <a:pt x="11521" y="0"/>
                </a:lnTo>
                <a:lnTo>
                  <a:pt x="9601" y="2880"/>
                </a:lnTo>
                <a:lnTo>
                  <a:pt x="864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0" name="object 840"/>
          <p:cNvSpPr/>
          <p:nvPr/>
        </p:nvSpPr>
        <p:spPr>
          <a:xfrm>
            <a:off x="3391814" y="1968672"/>
            <a:ext cx="27843" cy="39364"/>
          </a:xfrm>
          <a:custGeom>
            <a:avLst/>
            <a:gdLst/>
            <a:ahLst/>
            <a:cxnLst/>
            <a:rect l="l" t="t" r="r" b="b"/>
            <a:pathLst>
              <a:path w="27843" h="39364">
                <a:moveTo>
                  <a:pt x="19202" y="39364"/>
                </a:moveTo>
                <a:lnTo>
                  <a:pt x="19202" y="37429"/>
                </a:lnTo>
                <a:lnTo>
                  <a:pt x="16322" y="37429"/>
                </a:lnTo>
                <a:lnTo>
                  <a:pt x="15361" y="36469"/>
                </a:lnTo>
                <a:lnTo>
                  <a:pt x="14401" y="36469"/>
                </a:lnTo>
                <a:lnTo>
                  <a:pt x="14401" y="35524"/>
                </a:lnTo>
                <a:lnTo>
                  <a:pt x="13441" y="34564"/>
                </a:lnTo>
                <a:lnTo>
                  <a:pt x="13441" y="12481"/>
                </a:lnTo>
                <a:lnTo>
                  <a:pt x="14401" y="9601"/>
                </a:lnTo>
                <a:lnTo>
                  <a:pt x="15361" y="7680"/>
                </a:lnTo>
                <a:lnTo>
                  <a:pt x="17282" y="6720"/>
                </a:lnTo>
                <a:lnTo>
                  <a:pt x="17282" y="5760"/>
                </a:lnTo>
                <a:lnTo>
                  <a:pt x="19202" y="5760"/>
                </a:lnTo>
                <a:lnTo>
                  <a:pt x="20162" y="6720"/>
                </a:lnTo>
                <a:lnTo>
                  <a:pt x="21122" y="7680"/>
                </a:lnTo>
                <a:lnTo>
                  <a:pt x="22082" y="8641"/>
                </a:lnTo>
                <a:lnTo>
                  <a:pt x="25923" y="8641"/>
                </a:lnTo>
                <a:lnTo>
                  <a:pt x="26883" y="7680"/>
                </a:lnTo>
                <a:lnTo>
                  <a:pt x="27843" y="6720"/>
                </a:lnTo>
                <a:lnTo>
                  <a:pt x="27843" y="2880"/>
                </a:lnTo>
                <a:lnTo>
                  <a:pt x="26883" y="1920"/>
                </a:lnTo>
                <a:lnTo>
                  <a:pt x="24963" y="960"/>
                </a:lnTo>
                <a:lnTo>
                  <a:pt x="24002" y="0"/>
                </a:lnTo>
                <a:lnTo>
                  <a:pt x="19202" y="0"/>
                </a:lnTo>
                <a:lnTo>
                  <a:pt x="16322" y="2880"/>
                </a:lnTo>
                <a:lnTo>
                  <a:pt x="13441" y="8641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0" y="6720"/>
                </a:lnTo>
                <a:lnTo>
                  <a:pt x="96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35524"/>
                </a:lnTo>
                <a:lnTo>
                  <a:pt x="4800" y="36469"/>
                </a:lnTo>
                <a:lnTo>
                  <a:pt x="3840" y="37429"/>
                </a:lnTo>
                <a:lnTo>
                  <a:pt x="0" y="37429"/>
                </a:lnTo>
                <a:lnTo>
                  <a:pt x="0" y="39364"/>
                </a:lnTo>
                <a:lnTo>
                  <a:pt x="19202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1" name="object 841"/>
          <p:cNvSpPr/>
          <p:nvPr/>
        </p:nvSpPr>
        <p:spPr>
          <a:xfrm>
            <a:off x="3422538" y="1968672"/>
            <a:ext cx="18242" cy="39364"/>
          </a:xfrm>
          <a:custGeom>
            <a:avLst/>
            <a:gdLst/>
            <a:ahLst/>
            <a:cxnLst/>
            <a:rect l="l" t="t" r="r" b="b"/>
            <a:pathLst>
              <a:path w="18242" h="39364">
                <a:moveTo>
                  <a:pt x="10561" y="0"/>
                </a:moveTo>
                <a:lnTo>
                  <a:pt x="0" y="4800"/>
                </a:lnTo>
                <a:lnTo>
                  <a:pt x="0" y="6720"/>
                </a:lnTo>
                <a:lnTo>
                  <a:pt x="960" y="5760"/>
                </a:lnTo>
                <a:lnTo>
                  <a:pt x="3840" y="5760"/>
                </a:lnTo>
                <a:lnTo>
                  <a:pt x="4800" y="6720"/>
                </a:lnTo>
                <a:lnTo>
                  <a:pt x="5760" y="7680"/>
                </a:lnTo>
                <a:lnTo>
                  <a:pt x="5760" y="35524"/>
                </a:lnTo>
                <a:lnTo>
                  <a:pt x="4800" y="36469"/>
                </a:lnTo>
                <a:lnTo>
                  <a:pt x="3840" y="37429"/>
                </a:lnTo>
                <a:lnTo>
                  <a:pt x="0" y="37429"/>
                </a:lnTo>
                <a:lnTo>
                  <a:pt x="0" y="39364"/>
                </a:lnTo>
                <a:lnTo>
                  <a:pt x="18242" y="39364"/>
                </a:lnTo>
                <a:lnTo>
                  <a:pt x="18242" y="37429"/>
                </a:lnTo>
                <a:lnTo>
                  <a:pt x="14401" y="37429"/>
                </a:lnTo>
                <a:lnTo>
                  <a:pt x="14401" y="36469"/>
                </a:lnTo>
                <a:lnTo>
                  <a:pt x="13426" y="36469"/>
                </a:lnTo>
                <a:lnTo>
                  <a:pt x="13426" y="35524"/>
                </a:lnTo>
                <a:lnTo>
                  <a:pt x="12481" y="34564"/>
                </a:lnTo>
                <a:lnTo>
                  <a:pt x="12481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2" name="object 842"/>
          <p:cNvSpPr/>
          <p:nvPr/>
        </p:nvSpPr>
        <p:spPr>
          <a:xfrm>
            <a:off x="3427338" y="1949470"/>
            <a:ext cx="8625" cy="8641"/>
          </a:xfrm>
          <a:custGeom>
            <a:avLst/>
            <a:gdLst/>
            <a:ahLst/>
            <a:cxnLst/>
            <a:rect l="l" t="t" r="r" b="b"/>
            <a:pathLst>
              <a:path w="8625" h="8641">
                <a:moveTo>
                  <a:pt x="8625" y="1920"/>
                </a:moveTo>
                <a:lnTo>
                  <a:pt x="7680" y="960"/>
                </a:lnTo>
                <a:lnTo>
                  <a:pt x="6720" y="0"/>
                </a:lnTo>
                <a:lnTo>
                  <a:pt x="192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5760"/>
                </a:lnTo>
                <a:lnTo>
                  <a:pt x="960" y="6720"/>
                </a:lnTo>
                <a:lnTo>
                  <a:pt x="1920" y="6720"/>
                </a:lnTo>
                <a:lnTo>
                  <a:pt x="1920" y="7680"/>
                </a:lnTo>
                <a:lnTo>
                  <a:pt x="2880" y="8641"/>
                </a:lnTo>
                <a:lnTo>
                  <a:pt x="5760" y="8641"/>
                </a:lnTo>
                <a:lnTo>
                  <a:pt x="6720" y="7680"/>
                </a:lnTo>
                <a:lnTo>
                  <a:pt x="7680" y="6720"/>
                </a:lnTo>
                <a:lnTo>
                  <a:pt x="8625" y="6720"/>
                </a:lnTo>
                <a:lnTo>
                  <a:pt x="8625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3" name="object 843"/>
          <p:cNvSpPr/>
          <p:nvPr/>
        </p:nvSpPr>
        <p:spPr>
          <a:xfrm>
            <a:off x="3445581" y="1968672"/>
            <a:ext cx="34549" cy="40309"/>
          </a:xfrm>
          <a:custGeom>
            <a:avLst/>
            <a:gdLst/>
            <a:ahLst/>
            <a:cxnLst/>
            <a:rect l="l" t="t" r="r" b="b"/>
            <a:pathLst>
              <a:path w="34549" h="40309">
                <a:moveTo>
                  <a:pt x="34549" y="33588"/>
                </a:moveTo>
                <a:lnTo>
                  <a:pt x="34549" y="31683"/>
                </a:lnTo>
                <a:lnTo>
                  <a:pt x="32628" y="32644"/>
                </a:lnTo>
                <a:lnTo>
                  <a:pt x="31668" y="33588"/>
                </a:lnTo>
                <a:lnTo>
                  <a:pt x="31668" y="34564"/>
                </a:lnTo>
                <a:lnTo>
                  <a:pt x="28788" y="34564"/>
                </a:lnTo>
                <a:lnTo>
                  <a:pt x="28788" y="33588"/>
                </a:lnTo>
                <a:lnTo>
                  <a:pt x="27828" y="32644"/>
                </a:lnTo>
                <a:lnTo>
                  <a:pt x="27828" y="7680"/>
                </a:lnTo>
                <a:lnTo>
                  <a:pt x="26868" y="5760"/>
                </a:lnTo>
                <a:lnTo>
                  <a:pt x="26868" y="3840"/>
                </a:lnTo>
                <a:lnTo>
                  <a:pt x="24947" y="2880"/>
                </a:lnTo>
                <a:lnTo>
                  <a:pt x="23987" y="1920"/>
                </a:lnTo>
                <a:lnTo>
                  <a:pt x="22067" y="960"/>
                </a:lnTo>
                <a:lnTo>
                  <a:pt x="19187" y="0"/>
                </a:lnTo>
                <a:lnTo>
                  <a:pt x="11506" y="0"/>
                </a:lnTo>
                <a:lnTo>
                  <a:pt x="7665" y="960"/>
                </a:lnTo>
                <a:lnTo>
                  <a:pt x="5745" y="3840"/>
                </a:lnTo>
                <a:lnTo>
                  <a:pt x="2880" y="5760"/>
                </a:lnTo>
                <a:lnTo>
                  <a:pt x="1904" y="7680"/>
                </a:lnTo>
                <a:lnTo>
                  <a:pt x="1904" y="12481"/>
                </a:lnTo>
                <a:lnTo>
                  <a:pt x="2880" y="12481"/>
                </a:lnTo>
                <a:lnTo>
                  <a:pt x="3825" y="13441"/>
                </a:lnTo>
                <a:lnTo>
                  <a:pt x="6720" y="13441"/>
                </a:lnTo>
                <a:lnTo>
                  <a:pt x="7665" y="12481"/>
                </a:lnTo>
                <a:lnTo>
                  <a:pt x="8625" y="12481"/>
                </a:lnTo>
                <a:lnTo>
                  <a:pt x="8625" y="6720"/>
                </a:lnTo>
                <a:lnTo>
                  <a:pt x="9585" y="4800"/>
                </a:lnTo>
                <a:lnTo>
                  <a:pt x="10546" y="4800"/>
                </a:lnTo>
                <a:lnTo>
                  <a:pt x="11506" y="3840"/>
                </a:lnTo>
                <a:lnTo>
                  <a:pt x="12466" y="2880"/>
                </a:lnTo>
                <a:lnTo>
                  <a:pt x="16306" y="2880"/>
                </a:lnTo>
                <a:lnTo>
                  <a:pt x="18227" y="3840"/>
                </a:lnTo>
                <a:lnTo>
                  <a:pt x="19187" y="4800"/>
                </a:lnTo>
                <a:lnTo>
                  <a:pt x="21107" y="6720"/>
                </a:lnTo>
                <a:lnTo>
                  <a:pt x="21107" y="14401"/>
                </a:lnTo>
                <a:lnTo>
                  <a:pt x="14386" y="16322"/>
                </a:lnTo>
                <a:lnTo>
                  <a:pt x="10546" y="18242"/>
                </a:lnTo>
                <a:lnTo>
                  <a:pt x="8625" y="24002"/>
                </a:lnTo>
                <a:lnTo>
                  <a:pt x="9585" y="23042"/>
                </a:lnTo>
                <a:lnTo>
                  <a:pt x="11506" y="21122"/>
                </a:lnTo>
                <a:lnTo>
                  <a:pt x="13441" y="20162"/>
                </a:lnTo>
                <a:lnTo>
                  <a:pt x="14386" y="19202"/>
                </a:lnTo>
                <a:lnTo>
                  <a:pt x="17266" y="18242"/>
                </a:lnTo>
                <a:lnTo>
                  <a:pt x="21107" y="16322"/>
                </a:lnTo>
                <a:lnTo>
                  <a:pt x="21107" y="30723"/>
                </a:lnTo>
                <a:lnTo>
                  <a:pt x="18227" y="33588"/>
                </a:lnTo>
                <a:lnTo>
                  <a:pt x="15346" y="35524"/>
                </a:lnTo>
                <a:lnTo>
                  <a:pt x="11506" y="35524"/>
                </a:lnTo>
                <a:lnTo>
                  <a:pt x="10546" y="34564"/>
                </a:lnTo>
                <a:lnTo>
                  <a:pt x="8625" y="33588"/>
                </a:lnTo>
                <a:lnTo>
                  <a:pt x="7665" y="31683"/>
                </a:lnTo>
                <a:lnTo>
                  <a:pt x="7665" y="20162"/>
                </a:lnTo>
                <a:lnTo>
                  <a:pt x="4785" y="22082"/>
                </a:lnTo>
                <a:lnTo>
                  <a:pt x="2880" y="24002"/>
                </a:lnTo>
                <a:lnTo>
                  <a:pt x="1904" y="24963"/>
                </a:lnTo>
                <a:lnTo>
                  <a:pt x="944" y="26883"/>
                </a:lnTo>
                <a:lnTo>
                  <a:pt x="0" y="28803"/>
                </a:lnTo>
                <a:lnTo>
                  <a:pt x="0" y="32644"/>
                </a:lnTo>
                <a:lnTo>
                  <a:pt x="944" y="35524"/>
                </a:lnTo>
                <a:lnTo>
                  <a:pt x="2880" y="37429"/>
                </a:lnTo>
                <a:lnTo>
                  <a:pt x="4785" y="39364"/>
                </a:lnTo>
                <a:lnTo>
                  <a:pt x="6720" y="40309"/>
                </a:lnTo>
                <a:lnTo>
                  <a:pt x="10546" y="40309"/>
                </a:lnTo>
                <a:lnTo>
                  <a:pt x="12466" y="39364"/>
                </a:lnTo>
                <a:lnTo>
                  <a:pt x="14386" y="38404"/>
                </a:lnTo>
                <a:lnTo>
                  <a:pt x="15346" y="38404"/>
                </a:lnTo>
                <a:lnTo>
                  <a:pt x="17266" y="36469"/>
                </a:lnTo>
                <a:lnTo>
                  <a:pt x="21107" y="33588"/>
                </a:lnTo>
                <a:lnTo>
                  <a:pt x="21107" y="35524"/>
                </a:lnTo>
                <a:lnTo>
                  <a:pt x="22067" y="37429"/>
                </a:lnTo>
                <a:lnTo>
                  <a:pt x="22067" y="38404"/>
                </a:lnTo>
                <a:lnTo>
                  <a:pt x="23027" y="39364"/>
                </a:lnTo>
                <a:lnTo>
                  <a:pt x="28788" y="39364"/>
                </a:lnTo>
                <a:lnTo>
                  <a:pt x="31668" y="37429"/>
                </a:lnTo>
                <a:lnTo>
                  <a:pt x="34549" y="335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4" name="object 844"/>
          <p:cNvSpPr/>
          <p:nvPr/>
        </p:nvSpPr>
        <p:spPr>
          <a:xfrm>
            <a:off x="3453246" y="1986915"/>
            <a:ext cx="2880" cy="11506"/>
          </a:xfrm>
          <a:custGeom>
            <a:avLst/>
            <a:gdLst/>
            <a:ahLst/>
            <a:cxnLst/>
            <a:rect l="l" t="t" r="r" b="b"/>
            <a:pathLst>
              <a:path w="2880" h="11506">
                <a:moveTo>
                  <a:pt x="0" y="1920"/>
                </a:moveTo>
                <a:lnTo>
                  <a:pt x="0" y="11506"/>
                </a:lnTo>
                <a:lnTo>
                  <a:pt x="0" y="6720"/>
                </a:lnTo>
                <a:lnTo>
                  <a:pt x="960" y="5760"/>
                </a:lnTo>
                <a:lnTo>
                  <a:pt x="2880" y="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5" name="object 845"/>
          <p:cNvSpPr/>
          <p:nvPr/>
        </p:nvSpPr>
        <p:spPr>
          <a:xfrm>
            <a:off x="3483010" y="1949470"/>
            <a:ext cx="19202" cy="58567"/>
          </a:xfrm>
          <a:custGeom>
            <a:avLst/>
            <a:gdLst/>
            <a:ahLst/>
            <a:cxnLst/>
            <a:rect l="l" t="t" r="r" b="b"/>
            <a:pathLst>
              <a:path w="19202" h="58567">
                <a:moveTo>
                  <a:pt x="19202" y="58567"/>
                </a:moveTo>
                <a:lnTo>
                  <a:pt x="19202" y="56631"/>
                </a:lnTo>
                <a:lnTo>
                  <a:pt x="14401" y="56631"/>
                </a:lnTo>
                <a:lnTo>
                  <a:pt x="14401" y="55671"/>
                </a:lnTo>
                <a:lnTo>
                  <a:pt x="13441" y="54726"/>
                </a:lnTo>
                <a:lnTo>
                  <a:pt x="12481" y="53766"/>
                </a:lnTo>
                <a:lnTo>
                  <a:pt x="12481" y="0"/>
                </a:lnTo>
                <a:lnTo>
                  <a:pt x="10561" y="0"/>
                </a:lnTo>
                <a:lnTo>
                  <a:pt x="0" y="4800"/>
                </a:lnTo>
                <a:lnTo>
                  <a:pt x="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54726"/>
                </a:lnTo>
                <a:lnTo>
                  <a:pt x="4800" y="55671"/>
                </a:lnTo>
                <a:lnTo>
                  <a:pt x="3840" y="56631"/>
                </a:lnTo>
                <a:lnTo>
                  <a:pt x="0" y="56631"/>
                </a:lnTo>
                <a:lnTo>
                  <a:pt x="0" y="58567"/>
                </a:lnTo>
                <a:lnTo>
                  <a:pt x="19202" y="585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6" name="object 846"/>
          <p:cNvSpPr/>
          <p:nvPr/>
        </p:nvSpPr>
        <p:spPr>
          <a:xfrm>
            <a:off x="3527176" y="1951390"/>
            <a:ext cx="49911" cy="57591"/>
          </a:xfrm>
          <a:custGeom>
            <a:avLst/>
            <a:gdLst/>
            <a:ahLst/>
            <a:cxnLst/>
            <a:rect l="l" t="t" r="r" b="b"/>
            <a:pathLst>
              <a:path w="49911" h="57591">
                <a:moveTo>
                  <a:pt x="9585" y="5760"/>
                </a:moveTo>
                <a:lnTo>
                  <a:pt x="5760" y="9601"/>
                </a:lnTo>
                <a:lnTo>
                  <a:pt x="3840" y="14401"/>
                </a:lnTo>
                <a:lnTo>
                  <a:pt x="960" y="19202"/>
                </a:lnTo>
                <a:lnTo>
                  <a:pt x="0" y="24002"/>
                </a:lnTo>
                <a:lnTo>
                  <a:pt x="0" y="36484"/>
                </a:lnTo>
                <a:lnTo>
                  <a:pt x="1920" y="42245"/>
                </a:lnTo>
                <a:lnTo>
                  <a:pt x="5760" y="47030"/>
                </a:lnTo>
                <a:lnTo>
                  <a:pt x="10546" y="53751"/>
                </a:lnTo>
                <a:lnTo>
                  <a:pt x="18227" y="57591"/>
                </a:lnTo>
                <a:lnTo>
                  <a:pt x="31668" y="57591"/>
                </a:lnTo>
                <a:lnTo>
                  <a:pt x="36469" y="56647"/>
                </a:lnTo>
                <a:lnTo>
                  <a:pt x="40309" y="53751"/>
                </a:lnTo>
                <a:lnTo>
                  <a:pt x="44150" y="51846"/>
                </a:lnTo>
                <a:lnTo>
                  <a:pt x="47030" y="48005"/>
                </a:lnTo>
                <a:lnTo>
                  <a:pt x="49911" y="43205"/>
                </a:lnTo>
                <a:lnTo>
                  <a:pt x="48950" y="42245"/>
                </a:lnTo>
                <a:lnTo>
                  <a:pt x="45110" y="47030"/>
                </a:lnTo>
                <a:lnTo>
                  <a:pt x="42230" y="49926"/>
                </a:lnTo>
                <a:lnTo>
                  <a:pt x="39349" y="51846"/>
                </a:lnTo>
                <a:lnTo>
                  <a:pt x="36469" y="52806"/>
                </a:lnTo>
                <a:lnTo>
                  <a:pt x="33588" y="53751"/>
                </a:lnTo>
                <a:lnTo>
                  <a:pt x="25908" y="53751"/>
                </a:lnTo>
                <a:lnTo>
                  <a:pt x="22067" y="52806"/>
                </a:lnTo>
                <a:lnTo>
                  <a:pt x="19202" y="50871"/>
                </a:lnTo>
                <a:lnTo>
                  <a:pt x="15361" y="48966"/>
                </a:lnTo>
                <a:lnTo>
                  <a:pt x="13426" y="46085"/>
                </a:lnTo>
                <a:lnTo>
                  <a:pt x="11521" y="42245"/>
                </a:lnTo>
                <a:lnTo>
                  <a:pt x="9585" y="39364"/>
                </a:lnTo>
                <a:lnTo>
                  <a:pt x="9585" y="23042"/>
                </a:lnTo>
                <a:lnTo>
                  <a:pt x="10546" y="18242"/>
                </a:lnTo>
                <a:lnTo>
                  <a:pt x="11521" y="14401"/>
                </a:lnTo>
                <a:lnTo>
                  <a:pt x="13426" y="10561"/>
                </a:lnTo>
                <a:lnTo>
                  <a:pt x="16322" y="6720"/>
                </a:lnTo>
                <a:lnTo>
                  <a:pt x="19202" y="5760"/>
                </a:lnTo>
                <a:lnTo>
                  <a:pt x="22067" y="3840"/>
                </a:lnTo>
                <a:lnTo>
                  <a:pt x="24947" y="2880"/>
                </a:lnTo>
                <a:lnTo>
                  <a:pt x="33588" y="2880"/>
                </a:lnTo>
                <a:lnTo>
                  <a:pt x="37429" y="3840"/>
                </a:lnTo>
                <a:lnTo>
                  <a:pt x="40309" y="5760"/>
                </a:lnTo>
                <a:lnTo>
                  <a:pt x="43190" y="8641"/>
                </a:lnTo>
                <a:lnTo>
                  <a:pt x="46070" y="12481"/>
                </a:lnTo>
                <a:lnTo>
                  <a:pt x="47030" y="18242"/>
                </a:lnTo>
                <a:lnTo>
                  <a:pt x="48950" y="18242"/>
                </a:lnTo>
                <a:lnTo>
                  <a:pt x="47030" y="0"/>
                </a:lnTo>
                <a:lnTo>
                  <a:pt x="46070" y="0"/>
                </a:lnTo>
                <a:lnTo>
                  <a:pt x="46070" y="960"/>
                </a:lnTo>
                <a:lnTo>
                  <a:pt x="45110" y="1920"/>
                </a:lnTo>
                <a:lnTo>
                  <a:pt x="44150" y="2880"/>
                </a:lnTo>
                <a:lnTo>
                  <a:pt x="43190" y="3840"/>
                </a:lnTo>
                <a:lnTo>
                  <a:pt x="42230" y="3840"/>
                </a:lnTo>
                <a:lnTo>
                  <a:pt x="41269" y="2880"/>
                </a:lnTo>
                <a:lnTo>
                  <a:pt x="40309" y="2880"/>
                </a:lnTo>
                <a:lnTo>
                  <a:pt x="36469" y="960"/>
                </a:lnTo>
                <a:lnTo>
                  <a:pt x="32628" y="0"/>
                </a:lnTo>
                <a:lnTo>
                  <a:pt x="23042" y="0"/>
                </a:lnTo>
                <a:lnTo>
                  <a:pt x="18227" y="960"/>
                </a:lnTo>
                <a:lnTo>
                  <a:pt x="13426" y="3840"/>
                </a:lnTo>
                <a:lnTo>
                  <a:pt x="9585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7" name="object 847"/>
          <p:cNvSpPr/>
          <p:nvPr/>
        </p:nvSpPr>
        <p:spPr>
          <a:xfrm>
            <a:off x="3591488" y="1996516"/>
            <a:ext cx="18242" cy="12466"/>
          </a:xfrm>
          <a:custGeom>
            <a:avLst/>
            <a:gdLst/>
            <a:ahLst/>
            <a:cxnLst/>
            <a:rect l="l" t="t" r="r" b="b"/>
            <a:pathLst>
              <a:path w="18242" h="12466">
                <a:moveTo>
                  <a:pt x="18242" y="3840"/>
                </a:moveTo>
                <a:lnTo>
                  <a:pt x="17282" y="5745"/>
                </a:lnTo>
                <a:lnTo>
                  <a:pt x="15361" y="8625"/>
                </a:lnTo>
                <a:lnTo>
                  <a:pt x="13441" y="9585"/>
                </a:lnTo>
                <a:lnTo>
                  <a:pt x="6720" y="9585"/>
                </a:lnTo>
                <a:lnTo>
                  <a:pt x="3840" y="7680"/>
                </a:lnTo>
                <a:lnTo>
                  <a:pt x="1920" y="3840"/>
                </a:lnTo>
                <a:lnTo>
                  <a:pt x="0" y="0"/>
                </a:lnTo>
                <a:lnTo>
                  <a:pt x="2880" y="12466"/>
                </a:lnTo>
                <a:lnTo>
                  <a:pt x="12481" y="12466"/>
                </a:lnTo>
                <a:lnTo>
                  <a:pt x="15361" y="11521"/>
                </a:lnTo>
                <a:lnTo>
                  <a:pt x="18242" y="9585"/>
                </a:lnTo>
                <a:lnTo>
                  <a:pt x="1824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8" name="object 848"/>
          <p:cNvSpPr/>
          <p:nvPr/>
        </p:nvSpPr>
        <p:spPr>
          <a:xfrm>
            <a:off x="3582847" y="1968672"/>
            <a:ext cx="35524" cy="40309"/>
          </a:xfrm>
          <a:custGeom>
            <a:avLst/>
            <a:gdLst/>
            <a:ahLst/>
            <a:cxnLst/>
            <a:rect l="l" t="t" r="r" b="b"/>
            <a:pathLst>
              <a:path w="35524" h="40309">
                <a:moveTo>
                  <a:pt x="7680" y="11521"/>
                </a:moveTo>
                <a:lnTo>
                  <a:pt x="8641" y="8641"/>
                </a:lnTo>
                <a:lnTo>
                  <a:pt x="9601" y="6720"/>
                </a:lnTo>
                <a:lnTo>
                  <a:pt x="10561" y="4800"/>
                </a:lnTo>
                <a:lnTo>
                  <a:pt x="12481" y="4800"/>
                </a:lnTo>
                <a:lnTo>
                  <a:pt x="13441" y="3840"/>
                </a:lnTo>
                <a:lnTo>
                  <a:pt x="15361" y="2880"/>
                </a:lnTo>
                <a:lnTo>
                  <a:pt x="19202" y="2880"/>
                </a:lnTo>
                <a:lnTo>
                  <a:pt x="22082" y="4800"/>
                </a:lnTo>
                <a:lnTo>
                  <a:pt x="24002" y="6720"/>
                </a:lnTo>
                <a:lnTo>
                  <a:pt x="26883" y="10561"/>
                </a:lnTo>
                <a:lnTo>
                  <a:pt x="27843" y="16322"/>
                </a:lnTo>
                <a:lnTo>
                  <a:pt x="27843" y="27843"/>
                </a:lnTo>
                <a:lnTo>
                  <a:pt x="26883" y="31683"/>
                </a:lnTo>
                <a:lnTo>
                  <a:pt x="26883" y="37429"/>
                </a:lnTo>
                <a:lnTo>
                  <a:pt x="29763" y="35524"/>
                </a:lnTo>
                <a:lnTo>
                  <a:pt x="31683" y="33588"/>
                </a:lnTo>
                <a:lnTo>
                  <a:pt x="33604" y="29748"/>
                </a:lnTo>
                <a:lnTo>
                  <a:pt x="35524" y="25923"/>
                </a:lnTo>
                <a:lnTo>
                  <a:pt x="35524" y="14401"/>
                </a:lnTo>
                <a:lnTo>
                  <a:pt x="34564" y="10561"/>
                </a:lnTo>
                <a:lnTo>
                  <a:pt x="31683" y="6720"/>
                </a:lnTo>
                <a:lnTo>
                  <a:pt x="27843" y="2880"/>
                </a:lnTo>
                <a:lnTo>
                  <a:pt x="23042" y="0"/>
                </a:lnTo>
                <a:lnTo>
                  <a:pt x="14401" y="0"/>
                </a:lnTo>
                <a:lnTo>
                  <a:pt x="11521" y="960"/>
                </a:lnTo>
                <a:lnTo>
                  <a:pt x="8641" y="2880"/>
                </a:lnTo>
                <a:lnTo>
                  <a:pt x="5760" y="4800"/>
                </a:lnTo>
                <a:lnTo>
                  <a:pt x="3840" y="6720"/>
                </a:lnTo>
                <a:lnTo>
                  <a:pt x="1920" y="10561"/>
                </a:lnTo>
                <a:lnTo>
                  <a:pt x="0" y="13441"/>
                </a:lnTo>
                <a:lnTo>
                  <a:pt x="0" y="24963"/>
                </a:lnTo>
                <a:lnTo>
                  <a:pt x="960" y="29748"/>
                </a:lnTo>
                <a:lnTo>
                  <a:pt x="3840" y="33588"/>
                </a:lnTo>
                <a:lnTo>
                  <a:pt x="6720" y="38404"/>
                </a:lnTo>
                <a:lnTo>
                  <a:pt x="11521" y="40309"/>
                </a:lnTo>
                <a:lnTo>
                  <a:pt x="8641" y="27843"/>
                </a:lnTo>
                <a:lnTo>
                  <a:pt x="6720" y="23042"/>
                </a:lnTo>
                <a:lnTo>
                  <a:pt x="6720" y="13441"/>
                </a:lnTo>
                <a:lnTo>
                  <a:pt x="7680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9" name="object 849"/>
          <p:cNvSpPr/>
          <p:nvPr/>
        </p:nvSpPr>
        <p:spPr>
          <a:xfrm>
            <a:off x="3630853" y="1968672"/>
            <a:ext cx="29748" cy="37429"/>
          </a:xfrm>
          <a:custGeom>
            <a:avLst/>
            <a:gdLst/>
            <a:ahLst/>
            <a:cxnLst/>
            <a:rect l="l" t="t" r="r" b="b"/>
            <a:pathLst>
              <a:path w="29748" h="37429">
                <a:moveTo>
                  <a:pt x="27828" y="29748"/>
                </a:moveTo>
                <a:lnTo>
                  <a:pt x="28788" y="25923"/>
                </a:lnTo>
                <a:lnTo>
                  <a:pt x="29748" y="23042"/>
                </a:lnTo>
                <a:lnTo>
                  <a:pt x="29748" y="14401"/>
                </a:lnTo>
                <a:lnTo>
                  <a:pt x="28788" y="10561"/>
                </a:lnTo>
                <a:lnTo>
                  <a:pt x="25908" y="6720"/>
                </a:lnTo>
                <a:lnTo>
                  <a:pt x="22067" y="2880"/>
                </a:lnTo>
                <a:lnTo>
                  <a:pt x="17282" y="0"/>
                </a:lnTo>
                <a:lnTo>
                  <a:pt x="8625" y="0"/>
                </a:lnTo>
                <a:lnTo>
                  <a:pt x="5760" y="960"/>
                </a:lnTo>
                <a:lnTo>
                  <a:pt x="2880" y="2880"/>
                </a:lnTo>
                <a:lnTo>
                  <a:pt x="0" y="4800"/>
                </a:lnTo>
                <a:lnTo>
                  <a:pt x="944" y="13441"/>
                </a:lnTo>
                <a:lnTo>
                  <a:pt x="1920" y="11521"/>
                </a:lnTo>
                <a:lnTo>
                  <a:pt x="2880" y="8641"/>
                </a:lnTo>
                <a:lnTo>
                  <a:pt x="3825" y="6720"/>
                </a:lnTo>
                <a:lnTo>
                  <a:pt x="4785" y="4800"/>
                </a:lnTo>
                <a:lnTo>
                  <a:pt x="5760" y="4800"/>
                </a:lnTo>
                <a:lnTo>
                  <a:pt x="7665" y="3840"/>
                </a:lnTo>
                <a:lnTo>
                  <a:pt x="8625" y="2880"/>
                </a:lnTo>
                <a:lnTo>
                  <a:pt x="13441" y="2880"/>
                </a:lnTo>
                <a:lnTo>
                  <a:pt x="16306" y="4800"/>
                </a:lnTo>
                <a:lnTo>
                  <a:pt x="18227" y="6720"/>
                </a:lnTo>
                <a:lnTo>
                  <a:pt x="21107" y="10561"/>
                </a:lnTo>
                <a:lnTo>
                  <a:pt x="22067" y="16322"/>
                </a:lnTo>
                <a:lnTo>
                  <a:pt x="22067" y="27843"/>
                </a:lnTo>
                <a:lnTo>
                  <a:pt x="21107" y="31683"/>
                </a:lnTo>
                <a:lnTo>
                  <a:pt x="21107" y="37429"/>
                </a:lnTo>
                <a:lnTo>
                  <a:pt x="23987" y="35524"/>
                </a:lnTo>
                <a:lnTo>
                  <a:pt x="25908" y="33588"/>
                </a:lnTo>
                <a:lnTo>
                  <a:pt x="27828" y="2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0" name="object 850"/>
          <p:cNvSpPr/>
          <p:nvPr/>
        </p:nvSpPr>
        <p:spPr>
          <a:xfrm>
            <a:off x="3624132" y="1973473"/>
            <a:ext cx="27828" cy="35509"/>
          </a:xfrm>
          <a:custGeom>
            <a:avLst/>
            <a:gdLst/>
            <a:ahLst/>
            <a:cxnLst/>
            <a:rect l="l" t="t" r="r" b="b"/>
            <a:pathLst>
              <a:path w="27828" h="35509">
                <a:moveTo>
                  <a:pt x="27828" y="26883"/>
                </a:moveTo>
                <a:lnTo>
                  <a:pt x="25907" y="28788"/>
                </a:lnTo>
                <a:lnTo>
                  <a:pt x="24947" y="31668"/>
                </a:lnTo>
                <a:lnTo>
                  <a:pt x="22067" y="32628"/>
                </a:lnTo>
                <a:lnTo>
                  <a:pt x="16322" y="32628"/>
                </a:lnTo>
                <a:lnTo>
                  <a:pt x="13441" y="30723"/>
                </a:lnTo>
                <a:lnTo>
                  <a:pt x="11506" y="26883"/>
                </a:lnTo>
                <a:lnTo>
                  <a:pt x="8641" y="23042"/>
                </a:lnTo>
                <a:lnTo>
                  <a:pt x="7665" y="18242"/>
                </a:lnTo>
                <a:lnTo>
                  <a:pt x="7665" y="8641"/>
                </a:lnTo>
                <a:lnTo>
                  <a:pt x="6720" y="0"/>
                </a:lnTo>
                <a:lnTo>
                  <a:pt x="4800" y="1920"/>
                </a:lnTo>
                <a:lnTo>
                  <a:pt x="2880" y="5760"/>
                </a:lnTo>
                <a:lnTo>
                  <a:pt x="960" y="8641"/>
                </a:lnTo>
                <a:lnTo>
                  <a:pt x="0" y="12481"/>
                </a:lnTo>
                <a:lnTo>
                  <a:pt x="0" y="20162"/>
                </a:lnTo>
                <a:lnTo>
                  <a:pt x="1920" y="24947"/>
                </a:lnTo>
                <a:lnTo>
                  <a:pt x="4800" y="28788"/>
                </a:lnTo>
                <a:lnTo>
                  <a:pt x="7665" y="33604"/>
                </a:lnTo>
                <a:lnTo>
                  <a:pt x="12481" y="35509"/>
                </a:lnTo>
                <a:lnTo>
                  <a:pt x="21107" y="35509"/>
                </a:lnTo>
                <a:lnTo>
                  <a:pt x="24947" y="34564"/>
                </a:lnTo>
                <a:lnTo>
                  <a:pt x="27828" y="32628"/>
                </a:lnTo>
                <a:lnTo>
                  <a:pt x="27828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1" name="object 851"/>
          <p:cNvSpPr/>
          <p:nvPr/>
        </p:nvSpPr>
        <p:spPr>
          <a:xfrm>
            <a:off x="3676924" y="1968672"/>
            <a:ext cx="25923" cy="40309"/>
          </a:xfrm>
          <a:custGeom>
            <a:avLst/>
            <a:gdLst/>
            <a:ahLst/>
            <a:cxnLst/>
            <a:rect l="l" t="t" r="r" b="b"/>
            <a:pathLst>
              <a:path w="25923" h="40309">
                <a:moveTo>
                  <a:pt x="1920" y="9601"/>
                </a:moveTo>
                <a:lnTo>
                  <a:pt x="3840" y="7680"/>
                </a:lnTo>
                <a:lnTo>
                  <a:pt x="4800" y="7680"/>
                </a:lnTo>
                <a:lnTo>
                  <a:pt x="5760" y="6720"/>
                </a:lnTo>
                <a:lnTo>
                  <a:pt x="10561" y="6720"/>
                </a:lnTo>
                <a:lnTo>
                  <a:pt x="13441" y="7680"/>
                </a:lnTo>
                <a:lnTo>
                  <a:pt x="14401" y="9601"/>
                </a:lnTo>
                <a:lnTo>
                  <a:pt x="17282" y="12481"/>
                </a:lnTo>
                <a:lnTo>
                  <a:pt x="18242" y="17282"/>
                </a:lnTo>
                <a:lnTo>
                  <a:pt x="18242" y="27843"/>
                </a:lnTo>
                <a:lnTo>
                  <a:pt x="17282" y="31683"/>
                </a:lnTo>
                <a:lnTo>
                  <a:pt x="15361" y="34564"/>
                </a:lnTo>
                <a:lnTo>
                  <a:pt x="13441" y="36469"/>
                </a:lnTo>
                <a:lnTo>
                  <a:pt x="11521" y="37429"/>
                </a:lnTo>
                <a:lnTo>
                  <a:pt x="4800" y="37429"/>
                </a:lnTo>
                <a:lnTo>
                  <a:pt x="2880" y="35524"/>
                </a:lnTo>
                <a:lnTo>
                  <a:pt x="960" y="34564"/>
                </a:lnTo>
                <a:lnTo>
                  <a:pt x="0" y="33588"/>
                </a:lnTo>
                <a:lnTo>
                  <a:pt x="0" y="36469"/>
                </a:lnTo>
                <a:lnTo>
                  <a:pt x="960" y="38404"/>
                </a:lnTo>
                <a:lnTo>
                  <a:pt x="1920" y="39364"/>
                </a:lnTo>
                <a:lnTo>
                  <a:pt x="3840" y="39364"/>
                </a:lnTo>
                <a:lnTo>
                  <a:pt x="4800" y="40309"/>
                </a:lnTo>
                <a:lnTo>
                  <a:pt x="13441" y="40309"/>
                </a:lnTo>
                <a:lnTo>
                  <a:pt x="17282" y="38404"/>
                </a:lnTo>
                <a:lnTo>
                  <a:pt x="20162" y="34564"/>
                </a:lnTo>
                <a:lnTo>
                  <a:pt x="24002" y="30723"/>
                </a:lnTo>
                <a:lnTo>
                  <a:pt x="25923" y="24963"/>
                </a:lnTo>
                <a:lnTo>
                  <a:pt x="25923" y="13441"/>
                </a:lnTo>
                <a:lnTo>
                  <a:pt x="24002" y="8641"/>
                </a:lnTo>
                <a:lnTo>
                  <a:pt x="21122" y="4800"/>
                </a:lnTo>
                <a:lnTo>
                  <a:pt x="18242" y="1920"/>
                </a:lnTo>
                <a:lnTo>
                  <a:pt x="15361" y="0"/>
                </a:lnTo>
                <a:lnTo>
                  <a:pt x="9601" y="0"/>
                </a:lnTo>
                <a:lnTo>
                  <a:pt x="7680" y="960"/>
                </a:lnTo>
                <a:lnTo>
                  <a:pt x="5760" y="2880"/>
                </a:lnTo>
                <a:lnTo>
                  <a:pt x="3840" y="3840"/>
                </a:lnTo>
                <a:lnTo>
                  <a:pt x="1920" y="5760"/>
                </a:lnTo>
                <a:lnTo>
                  <a:pt x="0" y="9601"/>
                </a:lnTo>
                <a:lnTo>
                  <a:pt x="0" y="11521"/>
                </a:lnTo>
                <a:lnTo>
                  <a:pt x="192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2" name="object 852"/>
          <p:cNvSpPr/>
          <p:nvPr/>
        </p:nvSpPr>
        <p:spPr>
          <a:xfrm>
            <a:off x="3663482" y="1969632"/>
            <a:ext cx="19202" cy="55686"/>
          </a:xfrm>
          <a:custGeom>
            <a:avLst/>
            <a:gdLst/>
            <a:ahLst/>
            <a:cxnLst/>
            <a:rect l="l" t="t" r="r" b="b"/>
            <a:pathLst>
              <a:path w="19202" h="55686">
                <a:moveTo>
                  <a:pt x="11521" y="0"/>
                </a:moveTo>
                <a:lnTo>
                  <a:pt x="0" y="3840"/>
                </a:lnTo>
                <a:lnTo>
                  <a:pt x="960" y="5760"/>
                </a:lnTo>
                <a:lnTo>
                  <a:pt x="1920" y="480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49910"/>
                </a:lnTo>
                <a:lnTo>
                  <a:pt x="5760" y="51846"/>
                </a:lnTo>
                <a:lnTo>
                  <a:pt x="5760" y="52791"/>
                </a:lnTo>
                <a:lnTo>
                  <a:pt x="4800" y="53751"/>
                </a:lnTo>
                <a:lnTo>
                  <a:pt x="3840" y="54711"/>
                </a:lnTo>
                <a:lnTo>
                  <a:pt x="0" y="54711"/>
                </a:lnTo>
                <a:lnTo>
                  <a:pt x="0" y="55686"/>
                </a:lnTo>
                <a:lnTo>
                  <a:pt x="19202" y="55686"/>
                </a:lnTo>
                <a:lnTo>
                  <a:pt x="19202" y="54711"/>
                </a:lnTo>
                <a:lnTo>
                  <a:pt x="16322" y="54711"/>
                </a:lnTo>
                <a:lnTo>
                  <a:pt x="15361" y="53751"/>
                </a:lnTo>
                <a:lnTo>
                  <a:pt x="14401" y="53751"/>
                </a:lnTo>
                <a:lnTo>
                  <a:pt x="13441" y="52791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3" name="object 853"/>
          <p:cNvSpPr/>
          <p:nvPr/>
        </p:nvSpPr>
        <p:spPr>
          <a:xfrm>
            <a:off x="3708608" y="1968672"/>
            <a:ext cx="31668" cy="40309"/>
          </a:xfrm>
          <a:custGeom>
            <a:avLst/>
            <a:gdLst/>
            <a:ahLst/>
            <a:cxnLst/>
            <a:rect l="l" t="t" r="r" b="b"/>
            <a:pathLst>
              <a:path w="31668" h="40309">
                <a:moveTo>
                  <a:pt x="1920" y="31683"/>
                </a:moveTo>
                <a:lnTo>
                  <a:pt x="4800" y="34564"/>
                </a:lnTo>
                <a:lnTo>
                  <a:pt x="7680" y="38404"/>
                </a:lnTo>
                <a:lnTo>
                  <a:pt x="11521" y="40309"/>
                </a:lnTo>
                <a:lnTo>
                  <a:pt x="21107" y="40309"/>
                </a:lnTo>
                <a:lnTo>
                  <a:pt x="23987" y="38404"/>
                </a:lnTo>
                <a:lnTo>
                  <a:pt x="26883" y="35524"/>
                </a:lnTo>
                <a:lnTo>
                  <a:pt x="29763" y="32644"/>
                </a:lnTo>
                <a:lnTo>
                  <a:pt x="31668" y="28803"/>
                </a:lnTo>
                <a:lnTo>
                  <a:pt x="31668" y="24963"/>
                </a:lnTo>
                <a:lnTo>
                  <a:pt x="30723" y="24963"/>
                </a:lnTo>
                <a:lnTo>
                  <a:pt x="29763" y="27843"/>
                </a:lnTo>
                <a:lnTo>
                  <a:pt x="27828" y="29748"/>
                </a:lnTo>
                <a:lnTo>
                  <a:pt x="25923" y="31683"/>
                </a:lnTo>
                <a:lnTo>
                  <a:pt x="23987" y="32644"/>
                </a:lnTo>
                <a:lnTo>
                  <a:pt x="22082" y="33588"/>
                </a:lnTo>
                <a:lnTo>
                  <a:pt x="16322" y="33588"/>
                </a:lnTo>
                <a:lnTo>
                  <a:pt x="12481" y="31683"/>
                </a:lnTo>
                <a:lnTo>
                  <a:pt x="9601" y="28803"/>
                </a:lnTo>
                <a:lnTo>
                  <a:pt x="7680" y="25923"/>
                </a:lnTo>
                <a:lnTo>
                  <a:pt x="5760" y="21122"/>
                </a:lnTo>
                <a:lnTo>
                  <a:pt x="5760" y="15361"/>
                </a:lnTo>
                <a:lnTo>
                  <a:pt x="31668" y="15361"/>
                </a:lnTo>
                <a:lnTo>
                  <a:pt x="23042" y="10561"/>
                </a:lnTo>
                <a:lnTo>
                  <a:pt x="23042" y="13441"/>
                </a:lnTo>
                <a:lnTo>
                  <a:pt x="5760" y="13441"/>
                </a:lnTo>
                <a:lnTo>
                  <a:pt x="5760" y="10561"/>
                </a:lnTo>
                <a:lnTo>
                  <a:pt x="7680" y="7680"/>
                </a:lnTo>
                <a:lnTo>
                  <a:pt x="8641" y="5760"/>
                </a:lnTo>
                <a:lnTo>
                  <a:pt x="10561" y="3840"/>
                </a:lnTo>
                <a:lnTo>
                  <a:pt x="12481" y="0"/>
                </a:lnTo>
                <a:lnTo>
                  <a:pt x="8641" y="1920"/>
                </a:lnTo>
                <a:lnTo>
                  <a:pt x="4800" y="5760"/>
                </a:lnTo>
                <a:lnTo>
                  <a:pt x="1920" y="9601"/>
                </a:lnTo>
                <a:lnTo>
                  <a:pt x="0" y="14401"/>
                </a:lnTo>
                <a:lnTo>
                  <a:pt x="0" y="26883"/>
                </a:lnTo>
                <a:lnTo>
                  <a:pt x="1920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4" name="object 854"/>
          <p:cNvSpPr/>
          <p:nvPr/>
        </p:nvSpPr>
        <p:spPr>
          <a:xfrm>
            <a:off x="3719169" y="1968672"/>
            <a:ext cx="21107" cy="15361"/>
          </a:xfrm>
          <a:custGeom>
            <a:avLst/>
            <a:gdLst/>
            <a:ahLst/>
            <a:cxnLst/>
            <a:rect l="l" t="t" r="r" b="b"/>
            <a:pathLst>
              <a:path w="21107" h="15361">
                <a:moveTo>
                  <a:pt x="11521" y="0"/>
                </a:moveTo>
                <a:lnTo>
                  <a:pt x="1920" y="0"/>
                </a:lnTo>
                <a:lnTo>
                  <a:pt x="0" y="3840"/>
                </a:lnTo>
                <a:lnTo>
                  <a:pt x="1920" y="2880"/>
                </a:lnTo>
                <a:lnTo>
                  <a:pt x="5760" y="2880"/>
                </a:lnTo>
                <a:lnTo>
                  <a:pt x="7680" y="3840"/>
                </a:lnTo>
                <a:lnTo>
                  <a:pt x="8641" y="4800"/>
                </a:lnTo>
                <a:lnTo>
                  <a:pt x="10546" y="5760"/>
                </a:lnTo>
                <a:lnTo>
                  <a:pt x="11521" y="6720"/>
                </a:lnTo>
                <a:lnTo>
                  <a:pt x="11521" y="8641"/>
                </a:lnTo>
                <a:lnTo>
                  <a:pt x="12481" y="9601"/>
                </a:lnTo>
                <a:lnTo>
                  <a:pt x="12481" y="10561"/>
                </a:lnTo>
                <a:lnTo>
                  <a:pt x="21107" y="15361"/>
                </a:lnTo>
                <a:lnTo>
                  <a:pt x="21107" y="10561"/>
                </a:lnTo>
                <a:lnTo>
                  <a:pt x="20162" y="7680"/>
                </a:lnTo>
                <a:lnTo>
                  <a:pt x="17266" y="4800"/>
                </a:lnTo>
                <a:lnTo>
                  <a:pt x="14386" y="192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5" name="object 855"/>
          <p:cNvSpPr/>
          <p:nvPr/>
        </p:nvSpPr>
        <p:spPr>
          <a:xfrm>
            <a:off x="3743157" y="1968672"/>
            <a:ext cx="27843" cy="39364"/>
          </a:xfrm>
          <a:custGeom>
            <a:avLst/>
            <a:gdLst/>
            <a:ahLst/>
            <a:cxnLst/>
            <a:rect l="l" t="t" r="r" b="b"/>
            <a:pathLst>
              <a:path w="27843" h="39364">
                <a:moveTo>
                  <a:pt x="23042" y="0"/>
                </a:moveTo>
                <a:lnTo>
                  <a:pt x="19202" y="0"/>
                </a:lnTo>
                <a:lnTo>
                  <a:pt x="16322" y="2880"/>
                </a:lnTo>
                <a:lnTo>
                  <a:pt x="13441" y="8641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6720"/>
                </a:lnTo>
                <a:lnTo>
                  <a:pt x="192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4564"/>
                </a:lnTo>
                <a:lnTo>
                  <a:pt x="5760" y="35524"/>
                </a:lnTo>
                <a:lnTo>
                  <a:pt x="5760" y="36469"/>
                </a:lnTo>
                <a:lnTo>
                  <a:pt x="4800" y="36469"/>
                </a:lnTo>
                <a:lnTo>
                  <a:pt x="3840" y="37429"/>
                </a:lnTo>
                <a:lnTo>
                  <a:pt x="960" y="37429"/>
                </a:lnTo>
                <a:lnTo>
                  <a:pt x="960" y="39364"/>
                </a:lnTo>
                <a:lnTo>
                  <a:pt x="20162" y="39364"/>
                </a:lnTo>
                <a:lnTo>
                  <a:pt x="20162" y="37429"/>
                </a:lnTo>
                <a:lnTo>
                  <a:pt x="17282" y="37429"/>
                </a:lnTo>
                <a:lnTo>
                  <a:pt x="16322" y="36469"/>
                </a:lnTo>
                <a:lnTo>
                  <a:pt x="15361" y="36469"/>
                </a:lnTo>
                <a:lnTo>
                  <a:pt x="14401" y="35524"/>
                </a:lnTo>
                <a:lnTo>
                  <a:pt x="14401" y="34564"/>
                </a:lnTo>
                <a:lnTo>
                  <a:pt x="13441" y="33588"/>
                </a:lnTo>
                <a:lnTo>
                  <a:pt x="13441" y="12481"/>
                </a:lnTo>
                <a:lnTo>
                  <a:pt x="14401" y="9601"/>
                </a:lnTo>
                <a:lnTo>
                  <a:pt x="16322" y="7680"/>
                </a:lnTo>
                <a:lnTo>
                  <a:pt x="17282" y="6720"/>
                </a:lnTo>
                <a:lnTo>
                  <a:pt x="17282" y="5760"/>
                </a:lnTo>
                <a:lnTo>
                  <a:pt x="19202" y="5760"/>
                </a:lnTo>
                <a:lnTo>
                  <a:pt x="20162" y="6720"/>
                </a:lnTo>
                <a:lnTo>
                  <a:pt x="21122" y="7680"/>
                </a:lnTo>
                <a:lnTo>
                  <a:pt x="23042" y="8641"/>
                </a:lnTo>
                <a:lnTo>
                  <a:pt x="26883" y="8641"/>
                </a:lnTo>
                <a:lnTo>
                  <a:pt x="26883" y="7680"/>
                </a:lnTo>
                <a:lnTo>
                  <a:pt x="27843" y="6720"/>
                </a:lnTo>
                <a:lnTo>
                  <a:pt x="27843" y="2880"/>
                </a:lnTo>
                <a:lnTo>
                  <a:pt x="26883" y="1920"/>
                </a:lnTo>
                <a:lnTo>
                  <a:pt x="25923" y="960"/>
                </a:lnTo>
                <a:lnTo>
                  <a:pt x="24963" y="0"/>
                </a:lnTo>
                <a:lnTo>
                  <a:pt x="230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6" name="object 856"/>
          <p:cNvSpPr/>
          <p:nvPr/>
        </p:nvSpPr>
        <p:spPr>
          <a:xfrm>
            <a:off x="3773881" y="1986915"/>
            <a:ext cx="9601" cy="27843"/>
          </a:xfrm>
          <a:custGeom>
            <a:avLst/>
            <a:gdLst/>
            <a:ahLst/>
            <a:cxnLst/>
            <a:rect l="l" t="t" r="r" b="b"/>
            <a:pathLst>
              <a:path w="9601" h="27843">
                <a:moveTo>
                  <a:pt x="6720" y="9601"/>
                </a:moveTo>
                <a:lnTo>
                  <a:pt x="6720" y="8641"/>
                </a:lnTo>
                <a:lnTo>
                  <a:pt x="7680" y="6720"/>
                </a:lnTo>
                <a:lnTo>
                  <a:pt x="8641" y="5760"/>
                </a:lnTo>
                <a:lnTo>
                  <a:pt x="9601" y="0"/>
                </a:lnTo>
                <a:lnTo>
                  <a:pt x="6720" y="1920"/>
                </a:lnTo>
                <a:lnTo>
                  <a:pt x="6720" y="9601"/>
                </a:lnTo>
                <a:close/>
              </a:path>
              <a:path w="9601" h="27843">
                <a:moveTo>
                  <a:pt x="1920" y="-5760"/>
                </a:moveTo>
                <a:lnTo>
                  <a:pt x="2880" y="-4800"/>
                </a:lnTo>
                <a:lnTo>
                  <a:pt x="6720" y="-4800"/>
                </a:lnTo>
                <a:lnTo>
                  <a:pt x="7680" y="-5760"/>
                </a:lnTo>
                <a:lnTo>
                  <a:pt x="8641" y="-6720"/>
                </a:lnTo>
                <a:lnTo>
                  <a:pt x="8641" y="-13441"/>
                </a:lnTo>
                <a:lnTo>
                  <a:pt x="9601" y="-13441"/>
                </a:lnTo>
                <a:lnTo>
                  <a:pt x="10561" y="-14401"/>
                </a:lnTo>
                <a:lnTo>
                  <a:pt x="12481" y="-15361"/>
                </a:lnTo>
                <a:lnTo>
                  <a:pt x="16322" y="-15361"/>
                </a:lnTo>
                <a:lnTo>
                  <a:pt x="18242" y="-14401"/>
                </a:lnTo>
                <a:lnTo>
                  <a:pt x="19202" y="-13441"/>
                </a:lnTo>
                <a:lnTo>
                  <a:pt x="20162" y="-11521"/>
                </a:lnTo>
                <a:lnTo>
                  <a:pt x="21122" y="-9601"/>
                </a:lnTo>
                <a:lnTo>
                  <a:pt x="21122" y="-3840"/>
                </a:lnTo>
                <a:lnTo>
                  <a:pt x="14401" y="-1920"/>
                </a:lnTo>
                <a:lnTo>
                  <a:pt x="9601" y="0"/>
                </a:lnTo>
                <a:lnTo>
                  <a:pt x="8641" y="5760"/>
                </a:lnTo>
                <a:lnTo>
                  <a:pt x="9601" y="4800"/>
                </a:lnTo>
                <a:lnTo>
                  <a:pt x="10561" y="2880"/>
                </a:lnTo>
                <a:lnTo>
                  <a:pt x="12481" y="1920"/>
                </a:lnTo>
                <a:lnTo>
                  <a:pt x="14401" y="960"/>
                </a:lnTo>
                <a:lnTo>
                  <a:pt x="16322" y="0"/>
                </a:lnTo>
                <a:lnTo>
                  <a:pt x="21122" y="-1920"/>
                </a:lnTo>
                <a:lnTo>
                  <a:pt x="21122" y="12481"/>
                </a:lnTo>
                <a:lnTo>
                  <a:pt x="17282" y="15346"/>
                </a:lnTo>
                <a:lnTo>
                  <a:pt x="14401" y="17282"/>
                </a:lnTo>
                <a:lnTo>
                  <a:pt x="11521" y="17282"/>
                </a:lnTo>
                <a:lnTo>
                  <a:pt x="9601" y="16322"/>
                </a:lnTo>
                <a:lnTo>
                  <a:pt x="8641" y="15346"/>
                </a:lnTo>
                <a:lnTo>
                  <a:pt x="7680" y="13441"/>
                </a:lnTo>
                <a:lnTo>
                  <a:pt x="6720" y="11506"/>
                </a:lnTo>
                <a:lnTo>
                  <a:pt x="6720" y="1920"/>
                </a:lnTo>
                <a:lnTo>
                  <a:pt x="3840" y="3840"/>
                </a:lnTo>
                <a:lnTo>
                  <a:pt x="1920" y="5760"/>
                </a:lnTo>
                <a:lnTo>
                  <a:pt x="960" y="6720"/>
                </a:lnTo>
                <a:lnTo>
                  <a:pt x="0" y="8641"/>
                </a:lnTo>
                <a:lnTo>
                  <a:pt x="0" y="14401"/>
                </a:lnTo>
                <a:lnTo>
                  <a:pt x="960" y="17282"/>
                </a:lnTo>
                <a:lnTo>
                  <a:pt x="2880" y="19187"/>
                </a:lnTo>
                <a:lnTo>
                  <a:pt x="3840" y="21122"/>
                </a:lnTo>
                <a:lnTo>
                  <a:pt x="6720" y="22067"/>
                </a:lnTo>
                <a:lnTo>
                  <a:pt x="10561" y="22067"/>
                </a:lnTo>
                <a:lnTo>
                  <a:pt x="12481" y="21122"/>
                </a:lnTo>
                <a:lnTo>
                  <a:pt x="13441" y="20162"/>
                </a:lnTo>
                <a:lnTo>
                  <a:pt x="14401" y="20162"/>
                </a:lnTo>
                <a:lnTo>
                  <a:pt x="17282" y="18227"/>
                </a:lnTo>
                <a:lnTo>
                  <a:pt x="21122" y="15346"/>
                </a:lnTo>
                <a:lnTo>
                  <a:pt x="21122" y="19187"/>
                </a:lnTo>
                <a:lnTo>
                  <a:pt x="22082" y="20162"/>
                </a:lnTo>
                <a:lnTo>
                  <a:pt x="23042" y="21122"/>
                </a:lnTo>
                <a:lnTo>
                  <a:pt x="27843" y="21122"/>
                </a:lnTo>
                <a:lnTo>
                  <a:pt x="30723" y="19187"/>
                </a:lnTo>
                <a:lnTo>
                  <a:pt x="33604" y="15346"/>
                </a:lnTo>
                <a:lnTo>
                  <a:pt x="33604" y="13441"/>
                </a:lnTo>
                <a:lnTo>
                  <a:pt x="32644" y="14401"/>
                </a:lnTo>
                <a:lnTo>
                  <a:pt x="31683" y="15346"/>
                </a:lnTo>
                <a:lnTo>
                  <a:pt x="30723" y="16322"/>
                </a:lnTo>
                <a:lnTo>
                  <a:pt x="28803" y="16322"/>
                </a:lnTo>
                <a:lnTo>
                  <a:pt x="27843" y="15346"/>
                </a:lnTo>
                <a:lnTo>
                  <a:pt x="27843" y="-10561"/>
                </a:lnTo>
                <a:lnTo>
                  <a:pt x="26883" y="-12481"/>
                </a:lnTo>
                <a:lnTo>
                  <a:pt x="25923" y="-14401"/>
                </a:lnTo>
                <a:lnTo>
                  <a:pt x="24963" y="-15361"/>
                </a:lnTo>
                <a:lnTo>
                  <a:pt x="23042" y="-16322"/>
                </a:lnTo>
                <a:lnTo>
                  <a:pt x="21122" y="-17282"/>
                </a:lnTo>
                <a:lnTo>
                  <a:pt x="18242" y="-18242"/>
                </a:lnTo>
                <a:lnTo>
                  <a:pt x="10561" y="-18242"/>
                </a:lnTo>
                <a:lnTo>
                  <a:pt x="7680" y="-17282"/>
                </a:lnTo>
                <a:lnTo>
                  <a:pt x="4800" y="-14401"/>
                </a:lnTo>
                <a:lnTo>
                  <a:pt x="2880" y="-12481"/>
                </a:lnTo>
                <a:lnTo>
                  <a:pt x="960" y="-10561"/>
                </a:lnTo>
                <a:lnTo>
                  <a:pt x="960" y="-6720"/>
                </a:lnTo>
                <a:lnTo>
                  <a:pt x="1920" y="-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7" name="object 857"/>
          <p:cNvSpPr/>
          <p:nvPr/>
        </p:nvSpPr>
        <p:spPr>
          <a:xfrm>
            <a:off x="3808445" y="1958111"/>
            <a:ext cx="23027" cy="49926"/>
          </a:xfrm>
          <a:custGeom>
            <a:avLst/>
            <a:gdLst/>
            <a:ahLst/>
            <a:cxnLst/>
            <a:rect l="l" t="t" r="r" b="b"/>
            <a:pathLst>
              <a:path w="23027" h="49926">
                <a:moveTo>
                  <a:pt x="15346" y="45125"/>
                </a:moveTo>
                <a:lnTo>
                  <a:pt x="14401" y="44150"/>
                </a:lnTo>
                <a:lnTo>
                  <a:pt x="13441" y="43205"/>
                </a:lnTo>
                <a:lnTo>
                  <a:pt x="13441" y="15361"/>
                </a:lnTo>
                <a:lnTo>
                  <a:pt x="22067" y="15361"/>
                </a:lnTo>
                <a:lnTo>
                  <a:pt x="22067" y="12481"/>
                </a:lnTo>
                <a:lnTo>
                  <a:pt x="13441" y="12481"/>
                </a:lnTo>
                <a:lnTo>
                  <a:pt x="13441" y="0"/>
                </a:lnTo>
                <a:lnTo>
                  <a:pt x="11521" y="0"/>
                </a:lnTo>
                <a:lnTo>
                  <a:pt x="10561" y="2880"/>
                </a:lnTo>
                <a:lnTo>
                  <a:pt x="9601" y="4800"/>
                </a:lnTo>
                <a:lnTo>
                  <a:pt x="9601" y="5760"/>
                </a:lnTo>
                <a:lnTo>
                  <a:pt x="7680" y="7680"/>
                </a:lnTo>
                <a:lnTo>
                  <a:pt x="6720" y="9601"/>
                </a:lnTo>
                <a:lnTo>
                  <a:pt x="4800" y="10561"/>
                </a:lnTo>
                <a:lnTo>
                  <a:pt x="3840" y="12481"/>
                </a:lnTo>
                <a:lnTo>
                  <a:pt x="1920" y="13441"/>
                </a:lnTo>
                <a:lnTo>
                  <a:pt x="0" y="13441"/>
                </a:lnTo>
                <a:lnTo>
                  <a:pt x="0" y="15361"/>
                </a:lnTo>
                <a:lnTo>
                  <a:pt x="6720" y="15361"/>
                </a:lnTo>
                <a:lnTo>
                  <a:pt x="6720" y="45125"/>
                </a:lnTo>
                <a:lnTo>
                  <a:pt x="7680" y="46085"/>
                </a:lnTo>
                <a:lnTo>
                  <a:pt x="7680" y="47990"/>
                </a:lnTo>
                <a:lnTo>
                  <a:pt x="8641" y="48966"/>
                </a:lnTo>
                <a:lnTo>
                  <a:pt x="9601" y="48966"/>
                </a:lnTo>
                <a:lnTo>
                  <a:pt x="11521" y="49926"/>
                </a:lnTo>
                <a:lnTo>
                  <a:pt x="17282" y="49926"/>
                </a:lnTo>
                <a:lnTo>
                  <a:pt x="19187" y="47990"/>
                </a:lnTo>
                <a:lnTo>
                  <a:pt x="21122" y="47030"/>
                </a:lnTo>
                <a:lnTo>
                  <a:pt x="22067" y="45125"/>
                </a:lnTo>
                <a:lnTo>
                  <a:pt x="23027" y="42245"/>
                </a:lnTo>
                <a:lnTo>
                  <a:pt x="21122" y="42245"/>
                </a:lnTo>
                <a:lnTo>
                  <a:pt x="21122" y="43205"/>
                </a:lnTo>
                <a:lnTo>
                  <a:pt x="20162" y="44150"/>
                </a:lnTo>
                <a:lnTo>
                  <a:pt x="19187" y="45125"/>
                </a:lnTo>
                <a:lnTo>
                  <a:pt x="15346" y="451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8" name="object 858"/>
          <p:cNvSpPr/>
          <p:nvPr/>
        </p:nvSpPr>
        <p:spPr>
          <a:xfrm>
            <a:off x="3834353" y="1968672"/>
            <a:ext cx="18242" cy="39364"/>
          </a:xfrm>
          <a:custGeom>
            <a:avLst/>
            <a:gdLst/>
            <a:ahLst/>
            <a:cxnLst/>
            <a:rect l="l" t="t" r="r" b="b"/>
            <a:pathLst>
              <a:path w="18242" h="39364">
                <a:moveTo>
                  <a:pt x="10561" y="0"/>
                </a:moveTo>
                <a:lnTo>
                  <a:pt x="0" y="4800"/>
                </a:lnTo>
                <a:lnTo>
                  <a:pt x="0" y="6720"/>
                </a:lnTo>
                <a:lnTo>
                  <a:pt x="960" y="5760"/>
                </a:lnTo>
                <a:lnTo>
                  <a:pt x="3840" y="5760"/>
                </a:lnTo>
                <a:lnTo>
                  <a:pt x="4800" y="6720"/>
                </a:lnTo>
                <a:lnTo>
                  <a:pt x="5775" y="7680"/>
                </a:lnTo>
                <a:lnTo>
                  <a:pt x="5775" y="35524"/>
                </a:lnTo>
                <a:lnTo>
                  <a:pt x="4800" y="36469"/>
                </a:lnTo>
                <a:lnTo>
                  <a:pt x="3840" y="37429"/>
                </a:lnTo>
                <a:lnTo>
                  <a:pt x="0" y="37429"/>
                </a:lnTo>
                <a:lnTo>
                  <a:pt x="0" y="39364"/>
                </a:lnTo>
                <a:lnTo>
                  <a:pt x="18242" y="39364"/>
                </a:lnTo>
                <a:lnTo>
                  <a:pt x="18242" y="37429"/>
                </a:lnTo>
                <a:lnTo>
                  <a:pt x="14401" y="37429"/>
                </a:lnTo>
                <a:lnTo>
                  <a:pt x="14401" y="36469"/>
                </a:lnTo>
                <a:lnTo>
                  <a:pt x="13441" y="36469"/>
                </a:lnTo>
                <a:lnTo>
                  <a:pt x="13441" y="35524"/>
                </a:lnTo>
                <a:lnTo>
                  <a:pt x="12481" y="34564"/>
                </a:lnTo>
                <a:lnTo>
                  <a:pt x="12481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9" name="object 859"/>
          <p:cNvSpPr/>
          <p:nvPr/>
        </p:nvSpPr>
        <p:spPr>
          <a:xfrm>
            <a:off x="3839154" y="1949470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8641" y="1920"/>
                </a:moveTo>
                <a:lnTo>
                  <a:pt x="7680" y="960"/>
                </a:lnTo>
                <a:lnTo>
                  <a:pt x="6720" y="0"/>
                </a:lnTo>
                <a:lnTo>
                  <a:pt x="1920" y="0"/>
                </a:lnTo>
                <a:lnTo>
                  <a:pt x="1920" y="960"/>
                </a:lnTo>
                <a:lnTo>
                  <a:pt x="975" y="1920"/>
                </a:lnTo>
                <a:lnTo>
                  <a:pt x="0" y="2880"/>
                </a:lnTo>
                <a:lnTo>
                  <a:pt x="0" y="5760"/>
                </a:lnTo>
                <a:lnTo>
                  <a:pt x="975" y="6720"/>
                </a:lnTo>
                <a:lnTo>
                  <a:pt x="1920" y="6720"/>
                </a:lnTo>
                <a:lnTo>
                  <a:pt x="1920" y="7680"/>
                </a:lnTo>
                <a:lnTo>
                  <a:pt x="2880" y="8641"/>
                </a:lnTo>
                <a:lnTo>
                  <a:pt x="5760" y="8641"/>
                </a:lnTo>
                <a:lnTo>
                  <a:pt x="6720" y="7680"/>
                </a:lnTo>
                <a:lnTo>
                  <a:pt x="7680" y="6720"/>
                </a:lnTo>
                <a:lnTo>
                  <a:pt x="8641" y="6720"/>
                </a:lnTo>
                <a:lnTo>
                  <a:pt x="8641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0" name="object 860"/>
          <p:cNvSpPr/>
          <p:nvPr/>
        </p:nvSpPr>
        <p:spPr>
          <a:xfrm>
            <a:off x="3857396" y="1968672"/>
            <a:ext cx="36484" cy="40309"/>
          </a:xfrm>
          <a:custGeom>
            <a:avLst/>
            <a:gdLst/>
            <a:ahLst/>
            <a:cxnLst/>
            <a:rect l="l" t="t" r="r" b="b"/>
            <a:pathLst>
              <a:path w="36484" h="40309">
                <a:moveTo>
                  <a:pt x="0" y="21122"/>
                </a:moveTo>
                <a:lnTo>
                  <a:pt x="0" y="24963"/>
                </a:lnTo>
                <a:lnTo>
                  <a:pt x="1920" y="29748"/>
                </a:lnTo>
                <a:lnTo>
                  <a:pt x="4800" y="33588"/>
                </a:lnTo>
                <a:lnTo>
                  <a:pt x="7680" y="38404"/>
                </a:lnTo>
                <a:lnTo>
                  <a:pt x="12481" y="40309"/>
                </a:lnTo>
                <a:lnTo>
                  <a:pt x="18242" y="40309"/>
                </a:lnTo>
                <a:lnTo>
                  <a:pt x="13441" y="35524"/>
                </a:lnTo>
                <a:lnTo>
                  <a:pt x="11521" y="31683"/>
                </a:lnTo>
                <a:lnTo>
                  <a:pt x="8641" y="27843"/>
                </a:lnTo>
                <a:lnTo>
                  <a:pt x="7680" y="23042"/>
                </a:lnTo>
                <a:lnTo>
                  <a:pt x="7680" y="13441"/>
                </a:lnTo>
                <a:lnTo>
                  <a:pt x="8641" y="11521"/>
                </a:lnTo>
                <a:lnTo>
                  <a:pt x="9601" y="8641"/>
                </a:lnTo>
                <a:lnTo>
                  <a:pt x="10561" y="6720"/>
                </a:lnTo>
                <a:lnTo>
                  <a:pt x="11521" y="4800"/>
                </a:lnTo>
                <a:lnTo>
                  <a:pt x="12481" y="4800"/>
                </a:lnTo>
                <a:lnTo>
                  <a:pt x="14401" y="3840"/>
                </a:lnTo>
                <a:lnTo>
                  <a:pt x="15361" y="2880"/>
                </a:lnTo>
                <a:lnTo>
                  <a:pt x="20162" y="2880"/>
                </a:lnTo>
                <a:lnTo>
                  <a:pt x="23042" y="4800"/>
                </a:lnTo>
                <a:lnTo>
                  <a:pt x="24963" y="6720"/>
                </a:lnTo>
                <a:lnTo>
                  <a:pt x="27843" y="10561"/>
                </a:lnTo>
                <a:lnTo>
                  <a:pt x="28803" y="16322"/>
                </a:lnTo>
                <a:lnTo>
                  <a:pt x="28803" y="27843"/>
                </a:lnTo>
                <a:lnTo>
                  <a:pt x="27843" y="31683"/>
                </a:lnTo>
                <a:lnTo>
                  <a:pt x="27843" y="37429"/>
                </a:lnTo>
                <a:lnTo>
                  <a:pt x="30723" y="35524"/>
                </a:lnTo>
                <a:lnTo>
                  <a:pt x="32644" y="33588"/>
                </a:lnTo>
                <a:lnTo>
                  <a:pt x="33604" y="29748"/>
                </a:lnTo>
                <a:lnTo>
                  <a:pt x="35524" y="25923"/>
                </a:lnTo>
                <a:lnTo>
                  <a:pt x="36484" y="23042"/>
                </a:lnTo>
                <a:lnTo>
                  <a:pt x="36484" y="14401"/>
                </a:lnTo>
                <a:lnTo>
                  <a:pt x="34564" y="10561"/>
                </a:lnTo>
                <a:lnTo>
                  <a:pt x="31683" y="6720"/>
                </a:lnTo>
                <a:lnTo>
                  <a:pt x="28803" y="2880"/>
                </a:lnTo>
                <a:lnTo>
                  <a:pt x="24002" y="0"/>
                </a:lnTo>
                <a:lnTo>
                  <a:pt x="15361" y="0"/>
                </a:lnTo>
                <a:lnTo>
                  <a:pt x="12481" y="960"/>
                </a:lnTo>
                <a:lnTo>
                  <a:pt x="9601" y="2880"/>
                </a:lnTo>
                <a:lnTo>
                  <a:pt x="6720" y="4800"/>
                </a:lnTo>
                <a:lnTo>
                  <a:pt x="4800" y="6720"/>
                </a:lnTo>
                <a:lnTo>
                  <a:pt x="2880" y="10561"/>
                </a:lnTo>
                <a:lnTo>
                  <a:pt x="960" y="13441"/>
                </a:lnTo>
                <a:lnTo>
                  <a:pt x="0" y="17282"/>
                </a:lnTo>
                <a:lnTo>
                  <a:pt x="0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1" name="object 861"/>
          <p:cNvSpPr/>
          <p:nvPr/>
        </p:nvSpPr>
        <p:spPr>
          <a:xfrm>
            <a:off x="3870838" y="2000356"/>
            <a:ext cx="14401" cy="8625"/>
          </a:xfrm>
          <a:custGeom>
            <a:avLst/>
            <a:gdLst/>
            <a:ahLst/>
            <a:cxnLst/>
            <a:rect l="l" t="t" r="r" b="b"/>
            <a:pathLst>
              <a:path w="14401" h="8625">
                <a:moveTo>
                  <a:pt x="14401" y="0"/>
                </a:moveTo>
                <a:lnTo>
                  <a:pt x="12481" y="1905"/>
                </a:lnTo>
                <a:lnTo>
                  <a:pt x="11521" y="4785"/>
                </a:lnTo>
                <a:lnTo>
                  <a:pt x="8641" y="5745"/>
                </a:lnTo>
                <a:lnTo>
                  <a:pt x="2880" y="5745"/>
                </a:lnTo>
                <a:lnTo>
                  <a:pt x="0" y="3840"/>
                </a:lnTo>
                <a:lnTo>
                  <a:pt x="4800" y="8625"/>
                </a:lnTo>
                <a:lnTo>
                  <a:pt x="7680" y="8625"/>
                </a:lnTo>
                <a:lnTo>
                  <a:pt x="11521" y="7680"/>
                </a:lnTo>
                <a:lnTo>
                  <a:pt x="14401" y="5745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2" name="object 862"/>
          <p:cNvSpPr/>
          <p:nvPr/>
        </p:nvSpPr>
        <p:spPr>
          <a:xfrm>
            <a:off x="3896761" y="1968672"/>
            <a:ext cx="40309" cy="39364"/>
          </a:xfrm>
          <a:custGeom>
            <a:avLst/>
            <a:gdLst/>
            <a:ahLst/>
            <a:cxnLst/>
            <a:rect l="l" t="t" r="r" b="b"/>
            <a:pathLst>
              <a:path w="40309" h="39364">
                <a:moveTo>
                  <a:pt x="19202" y="39364"/>
                </a:moveTo>
                <a:lnTo>
                  <a:pt x="19202" y="37429"/>
                </a:lnTo>
                <a:lnTo>
                  <a:pt x="14401" y="37429"/>
                </a:lnTo>
                <a:lnTo>
                  <a:pt x="14401" y="36469"/>
                </a:lnTo>
                <a:lnTo>
                  <a:pt x="13441" y="36469"/>
                </a:lnTo>
                <a:lnTo>
                  <a:pt x="13441" y="35524"/>
                </a:lnTo>
                <a:lnTo>
                  <a:pt x="12481" y="34564"/>
                </a:lnTo>
                <a:lnTo>
                  <a:pt x="12481" y="10561"/>
                </a:lnTo>
                <a:lnTo>
                  <a:pt x="16322" y="7680"/>
                </a:lnTo>
                <a:lnTo>
                  <a:pt x="19202" y="5760"/>
                </a:lnTo>
                <a:lnTo>
                  <a:pt x="24947" y="5760"/>
                </a:lnTo>
                <a:lnTo>
                  <a:pt x="25923" y="6720"/>
                </a:lnTo>
                <a:lnTo>
                  <a:pt x="26883" y="7680"/>
                </a:lnTo>
                <a:lnTo>
                  <a:pt x="27843" y="9601"/>
                </a:lnTo>
                <a:lnTo>
                  <a:pt x="27843" y="35524"/>
                </a:lnTo>
                <a:lnTo>
                  <a:pt x="26883" y="36469"/>
                </a:lnTo>
                <a:lnTo>
                  <a:pt x="25923" y="37429"/>
                </a:lnTo>
                <a:lnTo>
                  <a:pt x="22082" y="37429"/>
                </a:lnTo>
                <a:lnTo>
                  <a:pt x="22082" y="39364"/>
                </a:lnTo>
                <a:lnTo>
                  <a:pt x="40309" y="39364"/>
                </a:lnTo>
                <a:lnTo>
                  <a:pt x="40309" y="37429"/>
                </a:lnTo>
                <a:lnTo>
                  <a:pt x="37444" y="37429"/>
                </a:lnTo>
                <a:lnTo>
                  <a:pt x="36469" y="36469"/>
                </a:lnTo>
                <a:lnTo>
                  <a:pt x="35509" y="36469"/>
                </a:lnTo>
                <a:lnTo>
                  <a:pt x="35509" y="34564"/>
                </a:lnTo>
                <a:lnTo>
                  <a:pt x="34564" y="32644"/>
                </a:lnTo>
                <a:lnTo>
                  <a:pt x="34564" y="6720"/>
                </a:lnTo>
                <a:lnTo>
                  <a:pt x="33604" y="4800"/>
                </a:lnTo>
                <a:lnTo>
                  <a:pt x="31668" y="2880"/>
                </a:lnTo>
                <a:lnTo>
                  <a:pt x="30723" y="1920"/>
                </a:lnTo>
                <a:lnTo>
                  <a:pt x="28788" y="960"/>
                </a:lnTo>
                <a:lnTo>
                  <a:pt x="26883" y="0"/>
                </a:lnTo>
                <a:lnTo>
                  <a:pt x="21122" y="0"/>
                </a:lnTo>
                <a:lnTo>
                  <a:pt x="17282" y="2880"/>
                </a:lnTo>
                <a:lnTo>
                  <a:pt x="12481" y="8641"/>
                </a:lnTo>
                <a:lnTo>
                  <a:pt x="12481" y="0"/>
                </a:lnTo>
                <a:lnTo>
                  <a:pt x="10561" y="0"/>
                </a:lnTo>
                <a:lnTo>
                  <a:pt x="0" y="4800"/>
                </a:lnTo>
                <a:lnTo>
                  <a:pt x="0" y="6720"/>
                </a:lnTo>
                <a:lnTo>
                  <a:pt x="960" y="5760"/>
                </a:lnTo>
                <a:lnTo>
                  <a:pt x="3840" y="5760"/>
                </a:lnTo>
                <a:lnTo>
                  <a:pt x="4800" y="6720"/>
                </a:lnTo>
                <a:lnTo>
                  <a:pt x="5760" y="7680"/>
                </a:lnTo>
                <a:lnTo>
                  <a:pt x="5760" y="35524"/>
                </a:lnTo>
                <a:lnTo>
                  <a:pt x="4800" y="36469"/>
                </a:lnTo>
                <a:lnTo>
                  <a:pt x="3840" y="37429"/>
                </a:lnTo>
                <a:lnTo>
                  <a:pt x="0" y="37429"/>
                </a:lnTo>
                <a:lnTo>
                  <a:pt x="0" y="39364"/>
                </a:lnTo>
                <a:lnTo>
                  <a:pt x="19202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3" name="object 863"/>
          <p:cNvSpPr/>
          <p:nvPr/>
        </p:nvSpPr>
        <p:spPr>
          <a:xfrm>
            <a:off x="3267974" y="1882277"/>
            <a:ext cx="24002" cy="54711"/>
          </a:xfrm>
          <a:custGeom>
            <a:avLst/>
            <a:gdLst/>
            <a:ahLst/>
            <a:cxnLst/>
            <a:rect l="l" t="t" r="r" b="b"/>
            <a:pathLst>
              <a:path w="24002" h="54711">
                <a:moveTo>
                  <a:pt x="16322" y="51831"/>
                </a:moveTo>
                <a:lnTo>
                  <a:pt x="16322" y="3840"/>
                </a:lnTo>
                <a:lnTo>
                  <a:pt x="17282" y="2880"/>
                </a:lnTo>
                <a:lnTo>
                  <a:pt x="18242" y="1920"/>
                </a:lnTo>
                <a:lnTo>
                  <a:pt x="19202" y="960"/>
                </a:lnTo>
                <a:lnTo>
                  <a:pt x="24002" y="960"/>
                </a:lnTo>
                <a:lnTo>
                  <a:pt x="24002" y="0"/>
                </a:lnTo>
                <a:lnTo>
                  <a:pt x="0" y="0"/>
                </a:lnTo>
                <a:lnTo>
                  <a:pt x="0" y="960"/>
                </a:lnTo>
                <a:lnTo>
                  <a:pt x="2880" y="960"/>
                </a:lnTo>
                <a:lnTo>
                  <a:pt x="4800" y="1920"/>
                </a:lnTo>
                <a:lnTo>
                  <a:pt x="5760" y="1920"/>
                </a:lnTo>
                <a:lnTo>
                  <a:pt x="6720" y="2880"/>
                </a:lnTo>
                <a:lnTo>
                  <a:pt x="7680" y="2880"/>
                </a:lnTo>
                <a:lnTo>
                  <a:pt x="7680" y="50871"/>
                </a:lnTo>
                <a:lnTo>
                  <a:pt x="6720" y="51831"/>
                </a:lnTo>
                <a:lnTo>
                  <a:pt x="5760" y="52791"/>
                </a:lnTo>
                <a:lnTo>
                  <a:pt x="3840" y="53751"/>
                </a:lnTo>
                <a:lnTo>
                  <a:pt x="0" y="53751"/>
                </a:lnTo>
                <a:lnTo>
                  <a:pt x="0" y="54711"/>
                </a:lnTo>
                <a:lnTo>
                  <a:pt x="24002" y="54711"/>
                </a:lnTo>
                <a:lnTo>
                  <a:pt x="24002" y="53751"/>
                </a:lnTo>
                <a:lnTo>
                  <a:pt x="19202" y="53751"/>
                </a:lnTo>
                <a:lnTo>
                  <a:pt x="18242" y="52791"/>
                </a:lnTo>
                <a:lnTo>
                  <a:pt x="17282" y="51831"/>
                </a:lnTo>
                <a:lnTo>
                  <a:pt x="16322" y="51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4" name="object 864"/>
          <p:cNvSpPr/>
          <p:nvPr/>
        </p:nvSpPr>
        <p:spPr>
          <a:xfrm>
            <a:off x="3294857" y="1898599"/>
            <a:ext cx="41285" cy="38389"/>
          </a:xfrm>
          <a:custGeom>
            <a:avLst/>
            <a:gdLst/>
            <a:ahLst/>
            <a:cxnLst/>
            <a:rect l="l" t="t" r="r" b="b"/>
            <a:pathLst>
              <a:path w="41285" h="38389">
                <a:moveTo>
                  <a:pt x="19202" y="38389"/>
                </a:moveTo>
                <a:lnTo>
                  <a:pt x="19202" y="37429"/>
                </a:lnTo>
                <a:lnTo>
                  <a:pt x="15361" y="37429"/>
                </a:lnTo>
                <a:lnTo>
                  <a:pt x="15361" y="36469"/>
                </a:lnTo>
                <a:lnTo>
                  <a:pt x="14401" y="36469"/>
                </a:lnTo>
                <a:lnTo>
                  <a:pt x="14401" y="35509"/>
                </a:lnTo>
                <a:lnTo>
                  <a:pt x="13441" y="35509"/>
                </a:lnTo>
                <a:lnTo>
                  <a:pt x="13441" y="10561"/>
                </a:lnTo>
                <a:lnTo>
                  <a:pt x="16322" y="6720"/>
                </a:lnTo>
                <a:lnTo>
                  <a:pt x="19202" y="4800"/>
                </a:lnTo>
                <a:lnTo>
                  <a:pt x="24963" y="4800"/>
                </a:lnTo>
                <a:lnTo>
                  <a:pt x="26883" y="5745"/>
                </a:lnTo>
                <a:lnTo>
                  <a:pt x="26883" y="7680"/>
                </a:lnTo>
                <a:lnTo>
                  <a:pt x="27843" y="9585"/>
                </a:lnTo>
                <a:lnTo>
                  <a:pt x="28803" y="11521"/>
                </a:lnTo>
                <a:lnTo>
                  <a:pt x="28803" y="34549"/>
                </a:lnTo>
                <a:lnTo>
                  <a:pt x="27843" y="35509"/>
                </a:lnTo>
                <a:lnTo>
                  <a:pt x="27843" y="36469"/>
                </a:lnTo>
                <a:lnTo>
                  <a:pt x="26883" y="36469"/>
                </a:lnTo>
                <a:lnTo>
                  <a:pt x="25923" y="37429"/>
                </a:lnTo>
                <a:lnTo>
                  <a:pt x="23042" y="37429"/>
                </a:lnTo>
                <a:lnTo>
                  <a:pt x="23042" y="38389"/>
                </a:lnTo>
                <a:lnTo>
                  <a:pt x="41285" y="38389"/>
                </a:lnTo>
                <a:lnTo>
                  <a:pt x="41285" y="37429"/>
                </a:lnTo>
                <a:lnTo>
                  <a:pt x="38404" y="37429"/>
                </a:lnTo>
                <a:lnTo>
                  <a:pt x="37444" y="36469"/>
                </a:lnTo>
                <a:lnTo>
                  <a:pt x="36484" y="36469"/>
                </a:lnTo>
                <a:lnTo>
                  <a:pt x="36484" y="35509"/>
                </a:lnTo>
                <a:lnTo>
                  <a:pt x="35524" y="34549"/>
                </a:lnTo>
                <a:lnTo>
                  <a:pt x="35524" y="8625"/>
                </a:lnTo>
                <a:lnTo>
                  <a:pt x="34564" y="6720"/>
                </a:lnTo>
                <a:lnTo>
                  <a:pt x="33604" y="4800"/>
                </a:lnTo>
                <a:lnTo>
                  <a:pt x="32644" y="2880"/>
                </a:lnTo>
                <a:lnTo>
                  <a:pt x="30723" y="1904"/>
                </a:lnTo>
                <a:lnTo>
                  <a:pt x="29763" y="960"/>
                </a:lnTo>
                <a:lnTo>
                  <a:pt x="27843" y="0"/>
                </a:lnTo>
                <a:lnTo>
                  <a:pt x="22082" y="0"/>
                </a:lnTo>
                <a:lnTo>
                  <a:pt x="17282" y="2880"/>
                </a:lnTo>
                <a:lnTo>
                  <a:pt x="13441" y="8625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6720"/>
                </a:lnTo>
                <a:lnTo>
                  <a:pt x="1920" y="5745"/>
                </a:lnTo>
                <a:lnTo>
                  <a:pt x="4800" y="5745"/>
                </a:lnTo>
                <a:lnTo>
                  <a:pt x="5760" y="6720"/>
                </a:lnTo>
                <a:lnTo>
                  <a:pt x="5760" y="8625"/>
                </a:lnTo>
                <a:lnTo>
                  <a:pt x="6720" y="9585"/>
                </a:lnTo>
                <a:lnTo>
                  <a:pt x="6720" y="33588"/>
                </a:lnTo>
                <a:lnTo>
                  <a:pt x="5760" y="34549"/>
                </a:lnTo>
                <a:lnTo>
                  <a:pt x="5760" y="35509"/>
                </a:lnTo>
                <a:lnTo>
                  <a:pt x="4800" y="36469"/>
                </a:lnTo>
                <a:lnTo>
                  <a:pt x="2880" y="37429"/>
                </a:lnTo>
                <a:lnTo>
                  <a:pt x="960" y="37429"/>
                </a:lnTo>
                <a:lnTo>
                  <a:pt x="960" y="38389"/>
                </a:lnTo>
                <a:lnTo>
                  <a:pt x="19202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5" name="object 865"/>
          <p:cNvSpPr/>
          <p:nvPr/>
        </p:nvSpPr>
        <p:spPr>
          <a:xfrm>
            <a:off x="3339023" y="1879396"/>
            <a:ext cx="32628" cy="57591"/>
          </a:xfrm>
          <a:custGeom>
            <a:avLst/>
            <a:gdLst/>
            <a:ahLst/>
            <a:cxnLst/>
            <a:rect l="l" t="t" r="r" b="b"/>
            <a:pathLst>
              <a:path w="32628" h="57591">
                <a:moveTo>
                  <a:pt x="14386" y="1920"/>
                </a:moveTo>
                <a:lnTo>
                  <a:pt x="11521" y="3840"/>
                </a:lnTo>
                <a:lnTo>
                  <a:pt x="9585" y="5760"/>
                </a:lnTo>
                <a:lnTo>
                  <a:pt x="8641" y="8641"/>
                </a:lnTo>
                <a:lnTo>
                  <a:pt x="7680" y="11521"/>
                </a:lnTo>
                <a:lnTo>
                  <a:pt x="6705" y="14401"/>
                </a:lnTo>
                <a:lnTo>
                  <a:pt x="6705" y="20162"/>
                </a:lnTo>
                <a:lnTo>
                  <a:pt x="0" y="20162"/>
                </a:lnTo>
                <a:lnTo>
                  <a:pt x="0" y="23042"/>
                </a:lnTo>
                <a:lnTo>
                  <a:pt x="6705" y="23042"/>
                </a:lnTo>
                <a:lnTo>
                  <a:pt x="6705" y="53751"/>
                </a:lnTo>
                <a:lnTo>
                  <a:pt x="5745" y="54711"/>
                </a:lnTo>
                <a:lnTo>
                  <a:pt x="5745" y="55671"/>
                </a:lnTo>
                <a:lnTo>
                  <a:pt x="4800" y="55671"/>
                </a:lnTo>
                <a:lnTo>
                  <a:pt x="3840" y="56631"/>
                </a:lnTo>
                <a:lnTo>
                  <a:pt x="0" y="56631"/>
                </a:lnTo>
                <a:lnTo>
                  <a:pt x="0" y="57591"/>
                </a:lnTo>
                <a:lnTo>
                  <a:pt x="22082" y="57591"/>
                </a:lnTo>
                <a:lnTo>
                  <a:pt x="22082" y="56631"/>
                </a:lnTo>
                <a:lnTo>
                  <a:pt x="17266" y="56631"/>
                </a:lnTo>
                <a:lnTo>
                  <a:pt x="16306" y="55671"/>
                </a:lnTo>
                <a:lnTo>
                  <a:pt x="15361" y="54711"/>
                </a:lnTo>
                <a:lnTo>
                  <a:pt x="14386" y="53751"/>
                </a:lnTo>
                <a:lnTo>
                  <a:pt x="13426" y="51831"/>
                </a:lnTo>
                <a:lnTo>
                  <a:pt x="13426" y="23042"/>
                </a:lnTo>
                <a:lnTo>
                  <a:pt x="23027" y="23042"/>
                </a:lnTo>
                <a:lnTo>
                  <a:pt x="23027" y="20162"/>
                </a:lnTo>
                <a:lnTo>
                  <a:pt x="13426" y="20162"/>
                </a:lnTo>
                <a:lnTo>
                  <a:pt x="13426" y="11521"/>
                </a:lnTo>
                <a:lnTo>
                  <a:pt x="14386" y="8641"/>
                </a:lnTo>
                <a:lnTo>
                  <a:pt x="14386" y="5760"/>
                </a:lnTo>
                <a:lnTo>
                  <a:pt x="15361" y="4800"/>
                </a:lnTo>
                <a:lnTo>
                  <a:pt x="16306" y="3840"/>
                </a:lnTo>
                <a:lnTo>
                  <a:pt x="17266" y="2880"/>
                </a:lnTo>
                <a:lnTo>
                  <a:pt x="21107" y="2880"/>
                </a:lnTo>
                <a:lnTo>
                  <a:pt x="22082" y="3840"/>
                </a:lnTo>
                <a:lnTo>
                  <a:pt x="23027" y="3840"/>
                </a:lnTo>
                <a:lnTo>
                  <a:pt x="23987" y="4800"/>
                </a:lnTo>
                <a:lnTo>
                  <a:pt x="24947" y="6720"/>
                </a:lnTo>
                <a:lnTo>
                  <a:pt x="25908" y="7680"/>
                </a:lnTo>
                <a:lnTo>
                  <a:pt x="26868" y="8641"/>
                </a:lnTo>
                <a:lnTo>
                  <a:pt x="27828" y="9601"/>
                </a:lnTo>
                <a:lnTo>
                  <a:pt x="28788" y="9601"/>
                </a:lnTo>
                <a:lnTo>
                  <a:pt x="28788" y="10561"/>
                </a:lnTo>
                <a:lnTo>
                  <a:pt x="30708" y="10561"/>
                </a:lnTo>
                <a:lnTo>
                  <a:pt x="31668" y="9601"/>
                </a:lnTo>
                <a:lnTo>
                  <a:pt x="32628" y="8641"/>
                </a:lnTo>
                <a:lnTo>
                  <a:pt x="32628" y="4800"/>
                </a:lnTo>
                <a:lnTo>
                  <a:pt x="31668" y="3840"/>
                </a:lnTo>
                <a:lnTo>
                  <a:pt x="30708" y="2880"/>
                </a:lnTo>
                <a:lnTo>
                  <a:pt x="27828" y="960"/>
                </a:lnTo>
                <a:lnTo>
                  <a:pt x="25908" y="0"/>
                </a:lnTo>
                <a:lnTo>
                  <a:pt x="19187" y="0"/>
                </a:lnTo>
                <a:lnTo>
                  <a:pt x="16306" y="960"/>
                </a:lnTo>
                <a:lnTo>
                  <a:pt x="14386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6" name="object 866"/>
          <p:cNvSpPr/>
          <p:nvPr/>
        </p:nvSpPr>
        <p:spPr>
          <a:xfrm>
            <a:off x="3382213" y="1932188"/>
            <a:ext cx="11521" cy="6720"/>
          </a:xfrm>
          <a:custGeom>
            <a:avLst/>
            <a:gdLst/>
            <a:ahLst/>
            <a:cxnLst/>
            <a:rect l="l" t="t" r="r" b="b"/>
            <a:pathLst>
              <a:path w="11521" h="6720">
                <a:moveTo>
                  <a:pt x="0" y="3840"/>
                </a:moveTo>
                <a:lnTo>
                  <a:pt x="1920" y="6720"/>
                </a:lnTo>
                <a:lnTo>
                  <a:pt x="5760" y="6720"/>
                </a:lnTo>
                <a:lnTo>
                  <a:pt x="8641" y="5760"/>
                </a:lnTo>
                <a:lnTo>
                  <a:pt x="11521" y="3840"/>
                </a:lnTo>
                <a:lnTo>
                  <a:pt x="10561" y="0"/>
                </a:lnTo>
                <a:lnTo>
                  <a:pt x="8641" y="2880"/>
                </a:lnTo>
                <a:lnTo>
                  <a:pt x="6720" y="3840"/>
                </a:lnTo>
                <a:lnTo>
                  <a:pt x="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7" name="object 867"/>
          <p:cNvSpPr/>
          <p:nvPr/>
        </p:nvSpPr>
        <p:spPr>
          <a:xfrm>
            <a:off x="3366851" y="1898599"/>
            <a:ext cx="36484" cy="40309"/>
          </a:xfrm>
          <a:custGeom>
            <a:avLst/>
            <a:gdLst/>
            <a:ahLst/>
            <a:cxnLst/>
            <a:rect l="l" t="t" r="r" b="b"/>
            <a:pathLst>
              <a:path w="36484" h="40309">
                <a:moveTo>
                  <a:pt x="29763" y="35509"/>
                </a:moveTo>
                <a:lnTo>
                  <a:pt x="31683" y="32628"/>
                </a:lnTo>
                <a:lnTo>
                  <a:pt x="33604" y="29748"/>
                </a:lnTo>
                <a:lnTo>
                  <a:pt x="35524" y="25907"/>
                </a:lnTo>
                <a:lnTo>
                  <a:pt x="36484" y="23027"/>
                </a:lnTo>
                <a:lnTo>
                  <a:pt x="36484" y="14401"/>
                </a:lnTo>
                <a:lnTo>
                  <a:pt x="34564" y="10561"/>
                </a:lnTo>
                <a:lnTo>
                  <a:pt x="31683" y="6720"/>
                </a:lnTo>
                <a:lnTo>
                  <a:pt x="28803" y="1904"/>
                </a:lnTo>
                <a:lnTo>
                  <a:pt x="24003" y="0"/>
                </a:lnTo>
                <a:lnTo>
                  <a:pt x="15361" y="0"/>
                </a:lnTo>
                <a:lnTo>
                  <a:pt x="11521" y="960"/>
                </a:lnTo>
                <a:lnTo>
                  <a:pt x="9601" y="2880"/>
                </a:lnTo>
                <a:lnTo>
                  <a:pt x="6720" y="4800"/>
                </a:lnTo>
                <a:lnTo>
                  <a:pt x="3840" y="6720"/>
                </a:lnTo>
                <a:lnTo>
                  <a:pt x="2880" y="10561"/>
                </a:lnTo>
                <a:lnTo>
                  <a:pt x="960" y="13426"/>
                </a:lnTo>
                <a:lnTo>
                  <a:pt x="0" y="17266"/>
                </a:lnTo>
                <a:lnTo>
                  <a:pt x="0" y="24963"/>
                </a:lnTo>
                <a:lnTo>
                  <a:pt x="960" y="29748"/>
                </a:lnTo>
                <a:lnTo>
                  <a:pt x="3840" y="33588"/>
                </a:lnTo>
                <a:lnTo>
                  <a:pt x="7680" y="37429"/>
                </a:lnTo>
                <a:lnTo>
                  <a:pt x="11521" y="40309"/>
                </a:lnTo>
                <a:lnTo>
                  <a:pt x="17282" y="40309"/>
                </a:lnTo>
                <a:lnTo>
                  <a:pt x="15361" y="37429"/>
                </a:lnTo>
                <a:lnTo>
                  <a:pt x="12481" y="35509"/>
                </a:lnTo>
                <a:lnTo>
                  <a:pt x="10561" y="30708"/>
                </a:lnTo>
                <a:lnTo>
                  <a:pt x="8641" y="26868"/>
                </a:lnTo>
                <a:lnTo>
                  <a:pt x="7680" y="22082"/>
                </a:lnTo>
                <a:lnTo>
                  <a:pt x="7680" y="10561"/>
                </a:lnTo>
                <a:lnTo>
                  <a:pt x="8641" y="8625"/>
                </a:lnTo>
                <a:lnTo>
                  <a:pt x="9601" y="6720"/>
                </a:lnTo>
                <a:lnTo>
                  <a:pt x="10561" y="4800"/>
                </a:lnTo>
                <a:lnTo>
                  <a:pt x="12481" y="3840"/>
                </a:lnTo>
                <a:lnTo>
                  <a:pt x="13441" y="2880"/>
                </a:lnTo>
                <a:lnTo>
                  <a:pt x="20162" y="2880"/>
                </a:lnTo>
                <a:lnTo>
                  <a:pt x="22082" y="3840"/>
                </a:lnTo>
                <a:lnTo>
                  <a:pt x="24003" y="6720"/>
                </a:lnTo>
                <a:lnTo>
                  <a:pt x="26883" y="10561"/>
                </a:lnTo>
                <a:lnTo>
                  <a:pt x="28803" y="16306"/>
                </a:lnTo>
                <a:lnTo>
                  <a:pt x="28803" y="27828"/>
                </a:lnTo>
                <a:lnTo>
                  <a:pt x="27843" y="31668"/>
                </a:lnTo>
                <a:lnTo>
                  <a:pt x="25923" y="33588"/>
                </a:lnTo>
                <a:lnTo>
                  <a:pt x="26883" y="37429"/>
                </a:lnTo>
                <a:lnTo>
                  <a:pt x="29763" y="355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8" name="object 868"/>
          <p:cNvSpPr/>
          <p:nvPr/>
        </p:nvSpPr>
        <p:spPr>
          <a:xfrm>
            <a:off x="3406216" y="1898599"/>
            <a:ext cx="27843" cy="38389"/>
          </a:xfrm>
          <a:custGeom>
            <a:avLst/>
            <a:gdLst/>
            <a:ahLst/>
            <a:cxnLst/>
            <a:rect l="l" t="t" r="r" b="b"/>
            <a:pathLst>
              <a:path w="27843" h="38389">
                <a:moveTo>
                  <a:pt x="13441" y="31668"/>
                </a:moveTo>
                <a:lnTo>
                  <a:pt x="13441" y="12466"/>
                </a:lnTo>
                <a:lnTo>
                  <a:pt x="14401" y="9585"/>
                </a:lnTo>
                <a:lnTo>
                  <a:pt x="16322" y="7680"/>
                </a:lnTo>
                <a:lnTo>
                  <a:pt x="17282" y="6720"/>
                </a:lnTo>
                <a:lnTo>
                  <a:pt x="17282" y="5745"/>
                </a:lnTo>
                <a:lnTo>
                  <a:pt x="19202" y="5745"/>
                </a:lnTo>
                <a:lnTo>
                  <a:pt x="20162" y="6720"/>
                </a:lnTo>
                <a:lnTo>
                  <a:pt x="21122" y="6720"/>
                </a:lnTo>
                <a:lnTo>
                  <a:pt x="23042" y="7680"/>
                </a:lnTo>
                <a:lnTo>
                  <a:pt x="24002" y="8625"/>
                </a:lnTo>
                <a:lnTo>
                  <a:pt x="26883" y="8625"/>
                </a:lnTo>
                <a:lnTo>
                  <a:pt x="26883" y="7680"/>
                </a:lnTo>
                <a:lnTo>
                  <a:pt x="27843" y="6720"/>
                </a:lnTo>
                <a:lnTo>
                  <a:pt x="27843" y="2880"/>
                </a:lnTo>
                <a:lnTo>
                  <a:pt x="26883" y="1904"/>
                </a:lnTo>
                <a:lnTo>
                  <a:pt x="25908" y="960"/>
                </a:lnTo>
                <a:lnTo>
                  <a:pt x="24002" y="0"/>
                </a:lnTo>
                <a:lnTo>
                  <a:pt x="19202" y="0"/>
                </a:lnTo>
                <a:lnTo>
                  <a:pt x="16322" y="2880"/>
                </a:lnTo>
                <a:lnTo>
                  <a:pt x="13441" y="8625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6720"/>
                </a:lnTo>
                <a:lnTo>
                  <a:pt x="1920" y="5745"/>
                </a:lnTo>
                <a:lnTo>
                  <a:pt x="4800" y="5745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7680"/>
                </a:lnTo>
                <a:lnTo>
                  <a:pt x="6720" y="34549"/>
                </a:lnTo>
                <a:lnTo>
                  <a:pt x="5760" y="35509"/>
                </a:lnTo>
                <a:lnTo>
                  <a:pt x="5760" y="36469"/>
                </a:lnTo>
                <a:lnTo>
                  <a:pt x="4800" y="36469"/>
                </a:lnTo>
                <a:lnTo>
                  <a:pt x="3840" y="37429"/>
                </a:lnTo>
                <a:lnTo>
                  <a:pt x="960" y="37429"/>
                </a:lnTo>
                <a:lnTo>
                  <a:pt x="960" y="38389"/>
                </a:lnTo>
                <a:lnTo>
                  <a:pt x="20162" y="38389"/>
                </a:lnTo>
                <a:lnTo>
                  <a:pt x="20162" y="37429"/>
                </a:lnTo>
                <a:lnTo>
                  <a:pt x="17282" y="37429"/>
                </a:lnTo>
                <a:lnTo>
                  <a:pt x="16322" y="36469"/>
                </a:lnTo>
                <a:lnTo>
                  <a:pt x="15361" y="36469"/>
                </a:lnTo>
                <a:lnTo>
                  <a:pt x="14401" y="35509"/>
                </a:lnTo>
                <a:lnTo>
                  <a:pt x="14401" y="34549"/>
                </a:lnTo>
                <a:lnTo>
                  <a:pt x="13441" y="33588"/>
                </a:lnTo>
                <a:lnTo>
                  <a:pt x="13441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9" name="object 869"/>
          <p:cNvSpPr/>
          <p:nvPr/>
        </p:nvSpPr>
        <p:spPr>
          <a:xfrm>
            <a:off x="3434059" y="1898599"/>
            <a:ext cx="64312" cy="38389"/>
          </a:xfrm>
          <a:custGeom>
            <a:avLst/>
            <a:gdLst/>
            <a:ahLst/>
            <a:cxnLst/>
            <a:rect l="l" t="t" r="r" b="b"/>
            <a:pathLst>
              <a:path w="64312" h="38389">
                <a:moveTo>
                  <a:pt x="19187" y="38389"/>
                </a:moveTo>
                <a:lnTo>
                  <a:pt x="19187" y="37429"/>
                </a:lnTo>
                <a:lnTo>
                  <a:pt x="15346" y="37429"/>
                </a:lnTo>
                <a:lnTo>
                  <a:pt x="15346" y="36469"/>
                </a:lnTo>
                <a:lnTo>
                  <a:pt x="14401" y="36469"/>
                </a:lnTo>
                <a:lnTo>
                  <a:pt x="14401" y="35509"/>
                </a:lnTo>
                <a:lnTo>
                  <a:pt x="13426" y="35509"/>
                </a:lnTo>
                <a:lnTo>
                  <a:pt x="13426" y="10561"/>
                </a:lnTo>
                <a:lnTo>
                  <a:pt x="14401" y="8625"/>
                </a:lnTo>
                <a:lnTo>
                  <a:pt x="16306" y="7680"/>
                </a:lnTo>
                <a:lnTo>
                  <a:pt x="18242" y="5745"/>
                </a:lnTo>
                <a:lnTo>
                  <a:pt x="20147" y="5745"/>
                </a:lnTo>
                <a:lnTo>
                  <a:pt x="21107" y="4800"/>
                </a:lnTo>
                <a:lnTo>
                  <a:pt x="24963" y="4800"/>
                </a:lnTo>
                <a:lnTo>
                  <a:pt x="26868" y="5745"/>
                </a:lnTo>
                <a:lnTo>
                  <a:pt x="27828" y="7680"/>
                </a:lnTo>
                <a:lnTo>
                  <a:pt x="28788" y="8625"/>
                </a:lnTo>
                <a:lnTo>
                  <a:pt x="28788" y="35509"/>
                </a:lnTo>
                <a:lnTo>
                  <a:pt x="27828" y="36469"/>
                </a:lnTo>
                <a:lnTo>
                  <a:pt x="26868" y="37429"/>
                </a:lnTo>
                <a:lnTo>
                  <a:pt x="23027" y="37429"/>
                </a:lnTo>
                <a:lnTo>
                  <a:pt x="23027" y="38389"/>
                </a:lnTo>
                <a:lnTo>
                  <a:pt x="42230" y="38389"/>
                </a:lnTo>
                <a:lnTo>
                  <a:pt x="42230" y="37429"/>
                </a:lnTo>
                <a:lnTo>
                  <a:pt x="38389" y="37429"/>
                </a:lnTo>
                <a:lnTo>
                  <a:pt x="38389" y="36469"/>
                </a:lnTo>
                <a:lnTo>
                  <a:pt x="37429" y="36469"/>
                </a:lnTo>
                <a:lnTo>
                  <a:pt x="36469" y="35509"/>
                </a:lnTo>
                <a:lnTo>
                  <a:pt x="36469" y="34549"/>
                </a:lnTo>
                <a:lnTo>
                  <a:pt x="35509" y="32628"/>
                </a:lnTo>
                <a:lnTo>
                  <a:pt x="35509" y="10561"/>
                </a:lnTo>
                <a:lnTo>
                  <a:pt x="38389" y="8625"/>
                </a:lnTo>
                <a:lnTo>
                  <a:pt x="40309" y="6720"/>
                </a:lnTo>
                <a:lnTo>
                  <a:pt x="41269" y="6720"/>
                </a:lnTo>
                <a:lnTo>
                  <a:pt x="43190" y="5745"/>
                </a:lnTo>
                <a:lnTo>
                  <a:pt x="44150" y="4800"/>
                </a:lnTo>
                <a:lnTo>
                  <a:pt x="47990" y="4800"/>
                </a:lnTo>
                <a:lnTo>
                  <a:pt x="49910" y="5745"/>
                </a:lnTo>
                <a:lnTo>
                  <a:pt x="50871" y="7680"/>
                </a:lnTo>
                <a:lnTo>
                  <a:pt x="51831" y="8625"/>
                </a:lnTo>
                <a:lnTo>
                  <a:pt x="51831" y="35509"/>
                </a:lnTo>
                <a:lnTo>
                  <a:pt x="50871" y="36469"/>
                </a:lnTo>
                <a:lnTo>
                  <a:pt x="49910" y="36469"/>
                </a:lnTo>
                <a:lnTo>
                  <a:pt x="49910" y="37429"/>
                </a:lnTo>
                <a:lnTo>
                  <a:pt x="46070" y="37429"/>
                </a:lnTo>
                <a:lnTo>
                  <a:pt x="46070" y="38389"/>
                </a:lnTo>
                <a:lnTo>
                  <a:pt x="64312" y="38389"/>
                </a:lnTo>
                <a:lnTo>
                  <a:pt x="64312" y="37429"/>
                </a:lnTo>
                <a:lnTo>
                  <a:pt x="61432" y="37429"/>
                </a:lnTo>
                <a:lnTo>
                  <a:pt x="60472" y="36469"/>
                </a:lnTo>
                <a:lnTo>
                  <a:pt x="59512" y="35509"/>
                </a:lnTo>
                <a:lnTo>
                  <a:pt x="58552" y="34549"/>
                </a:lnTo>
                <a:lnTo>
                  <a:pt x="58552" y="8625"/>
                </a:lnTo>
                <a:lnTo>
                  <a:pt x="57591" y="6720"/>
                </a:lnTo>
                <a:lnTo>
                  <a:pt x="56631" y="4800"/>
                </a:lnTo>
                <a:lnTo>
                  <a:pt x="55671" y="2880"/>
                </a:lnTo>
                <a:lnTo>
                  <a:pt x="53751" y="1904"/>
                </a:lnTo>
                <a:lnTo>
                  <a:pt x="52791" y="960"/>
                </a:lnTo>
                <a:lnTo>
                  <a:pt x="50871" y="0"/>
                </a:lnTo>
                <a:lnTo>
                  <a:pt x="47030" y="0"/>
                </a:lnTo>
                <a:lnTo>
                  <a:pt x="45110" y="960"/>
                </a:lnTo>
                <a:lnTo>
                  <a:pt x="43190" y="1904"/>
                </a:lnTo>
                <a:lnTo>
                  <a:pt x="41269" y="2880"/>
                </a:lnTo>
                <a:lnTo>
                  <a:pt x="38389" y="4800"/>
                </a:lnTo>
                <a:lnTo>
                  <a:pt x="35509" y="8625"/>
                </a:lnTo>
                <a:lnTo>
                  <a:pt x="35509" y="5745"/>
                </a:lnTo>
                <a:lnTo>
                  <a:pt x="33588" y="3840"/>
                </a:lnTo>
                <a:lnTo>
                  <a:pt x="32628" y="1904"/>
                </a:lnTo>
                <a:lnTo>
                  <a:pt x="30708" y="960"/>
                </a:lnTo>
                <a:lnTo>
                  <a:pt x="28788" y="0"/>
                </a:lnTo>
                <a:lnTo>
                  <a:pt x="24963" y="0"/>
                </a:lnTo>
                <a:lnTo>
                  <a:pt x="23027" y="960"/>
                </a:lnTo>
                <a:lnTo>
                  <a:pt x="22067" y="960"/>
                </a:lnTo>
                <a:lnTo>
                  <a:pt x="20147" y="1904"/>
                </a:lnTo>
                <a:lnTo>
                  <a:pt x="19187" y="2880"/>
                </a:lnTo>
                <a:lnTo>
                  <a:pt x="18242" y="3840"/>
                </a:lnTo>
                <a:lnTo>
                  <a:pt x="17266" y="3840"/>
                </a:lnTo>
                <a:lnTo>
                  <a:pt x="16306" y="5745"/>
                </a:lnTo>
                <a:lnTo>
                  <a:pt x="13426" y="8625"/>
                </a:lnTo>
                <a:lnTo>
                  <a:pt x="13426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6720"/>
                </a:lnTo>
                <a:lnTo>
                  <a:pt x="1904" y="5745"/>
                </a:lnTo>
                <a:lnTo>
                  <a:pt x="4785" y="5745"/>
                </a:lnTo>
                <a:lnTo>
                  <a:pt x="5745" y="6720"/>
                </a:lnTo>
                <a:lnTo>
                  <a:pt x="5745" y="7680"/>
                </a:lnTo>
                <a:lnTo>
                  <a:pt x="6720" y="9585"/>
                </a:lnTo>
                <a:lnTo>
                  <a:pt x="6720" y="32628"/>
                </a:lnTo>
                <a:lnTo>
                  <a:pt x="5745" y="34549"/>
                </a:lnTo>
                <a:lnTo>
                  <a:pt x="5745" y="35509"/>
                </a:lnTo>
                <a:lnTo>
                  <a:pt x="4785" y="36469"/>
                </a:lnTo>
                <a:lnTo>
                  <a:pt x="3840" y="36469"/>
                </a:lnTo>
                <a:lnTo>
                  <a:pt x="3840" y="37429"/>
                </a:lnTo>
                <a:lnTo>
                  <a:pt x="960" y="37429"/>
                </a:lnTo>
                <a:lnTo>
                  <a:pt x="960" y="38389"/>
                </a:lnTo>
                <a:lnTo>
                  <a:pt x="19187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0" name="object 870"/>
          <p:cNvSpPr/>
          <p:nvPr/>
        </p:nvSpPr>
        <p:spPr>
          <a:xfrm>
            <a:off x="3508933" y="1930267"/>
            <a:ext cx="3840" cy="7680"/>
          </a:xfrm>
          <a:custGeom>
            <a:avLst/>
            <a:gdLst/>
            <a:ahLst/>
            <a:cxnLst/>
            <a:rect l="l" t="t" r="r" b="b"/>
            <a:pathLst>
              <a:path w="3840" h="7680">
                <a:moveTo>
                  <a:pt x="1920" y="960"/>
                </a:moveTo>
                <a:lnTo>
                  <a:pt x="0" y="0"/>
                </a:lnTo>
                <a:lnTo>
                  <a:pt x="1920" y="7680"/>
                </a:lnTo>
                <a:lnTo>
                  <a:pt x="3840" y="7680"/>
                </a:lnTo>
                <a:lnTo>
                  <a:pt x="2880" y="2880"/>
                </a:lnTo>
                <a:lnTo>
                  <a:pt x="192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1" name="object 871"/>
          <p:cNvSpPr/>
          <p:nvPr/>
        </p:nvSpPr>
        <p:spPr>
          <a:xfrm>
            <a:off x="3502212" y="1898599"/>
            <a:ext cx="33604" cy="39349"/>
          </a:xfrm>
          <a:custGeom>
            <a:avLst/>
            <a:gdLst/>
            <a:ahLst/>
            <a:cxnLst/>
            <a:rect l="l" t="t" r="r" b="b"/>
            <a:pathLst>
              <a:path w="33604" h="39349">
                <a:moveTo>
                  <a:pt x="33604" y="33588"/>
                </a:moveTo>
                <a:lnTo>
                  <a:pt x="33604" y="30708"/>
                </a:lnTo>
                <a:lnTo>
                  <a:pt x="32644" y="32628"/>
                </a:lnTo>
                <a:lnTo>
                  <a:pt x="30723" y="33588"/>
                </a:lnTo>
                <a:lnTo>
                  <a:pt x="30723" y="34549"/>
                </a:lnTo>
                <a:lnTo>
                  <a:pt x="28803" y="34549"/>
                </a:lnTo>
                <a:lnTo>
                  <a:pt x="27828" y="33588"/>
                </a:lnTo>
                <a:lnTo>
                  <a:pt x="27828" y="9585"/>
                </a:lnTo>
                <a:lnTo>
                  <a:pt x="26883" y="6720"/>
                </a:lnTo>
                <a:lnTo>
                  <a:pt x="26883" y="5745"/>
                </a:lnTo>
                <a:lnTo>
                  <a:pt x="25923" y="3840"/>
                </a:lnTo>
                <a:lnTo>
                  <a:pt x="24963" y="2880"/>
                </a:lnTo>
                <a:lnTo>
                  <a:pt x="23042" y="1904"/>
                </a:lnTo>
                <a:lnTo>
                  <a:pt x="21122" y="960"/>
                </a:lnTo>
                <a:lnTo>
                  <a:pt x="18242" y="0"/>
                </a:lnTo>
                <a:lnTo>
                  <a:pt x="10561" y="0"/>
                </a:lnTo>
                <a:lnTo>
                  <a:pt x="6720" y="960"/>
                </a:lnTo>
                <a:lnTo>
                  <a:pt x="4800" y="2880"/>
                </a:lnTo>
                <a:lnTo>
                  <a:pt x="1920" y="4800"/>
                </a:lnTo>
                <a:lnTo>
                  <a:pt x="960" y="7680"/>
                </a:lnTo>
                <a:lnTo>
                  <a:pt x="960" y="10561"/>
                </a:lnTo>
                <a:lnTo>
                  <a:pt x="1920" y="11521"/>
                </a:lnTo>
                <a:lnTo>
                  <a:pt x="1920" y="12466"/>
                </a:lnTo>
                <a:lnTo>
                  <a:pt x="2880" y="13426"/>
                </a:lnTo>
                <a:lnTo>
                  <a:pt x="6720" y="13426"/>
                </a:lnTo>
                <a:lnTo>
                  <a:pt x="6720" y="12466"/>
                </a:lnTo>
                <a:lnTo>
                  <a:pt x="7680" y="11521"/>
                </a:lnTo>
                <a:lnTo>
                  <a:pt x="7680" y="5745"/>
                </a:lnTo>
                <a:lnTo>
                  <a:pt x="8641" y="4800"/>
                </a:lnTo>
                <a:lnTo>
                  <a:pt x="9601" y="3840"/>
                </a:lnTo>
                <a:lnTo>
                  <a:pt x="10561" y="2880"/>
                </a:lnTo>
                <a:lnTo>
                  <a:pt x="16322" y="2880"/>
                </a:lnTo>
                <a:lnTo>
                  <a:pt x="17282" y="3840"/>
                </a:lnTo>
                <a:lnTo>
                  <a:pt x="19202" y="4800"/>
                </a:lnTo>
                <a:lnTo>
                  <a:pt x="20162" y="5745"/>
                </a:lnTo>
                <a:lnTo>
                  <a:pt x="20162" y="14401"/>
                </a:lnTo>
                <a:lnTo>
                  <a:pt x="14401" y="16306"/>
                </a:lnTo>
                <a:lnTo>
                  <a:pt x="9601" y="18242"/>
                </a:lnTo>
                <a:lnTo>
                  <a:pt x="6720" y="20147"/>
                </a:lnTo>
                <a:lnTo>
                  <a:pt x="3840" y="22082"/>
                </a:lnTo>
                <a:lnTo>
                  <a:pt x="1920" y="23027"/>
                </a:lnTo>
                <a:lnTo>
                  <a:pt x="960" y="24963"/>
                </a:lnTo>
                <a:lnTo>
                  <a:pt x="0" y="26868"/>
                </a:lnTo>
                <a:lnTo>
                  <a:pt x="0" y="32628"/>
                </a:lnTo>
                <a:lnTo>
                  <a:pt x="960" y="35509"/>
                </a:lnTo>
                <a:lnTo>
                  <a:pt x="1920" y="37429"/>
                </a:lnTo>
                <a:lnTo>
                  <a:pt x="3840" y="38389"/>
                </a:lnTo>
                <a:lnTo>
                  <a:pt x="5760" y="39349"/>
                </a:lnTo>
                <a:lnTo>
                  <a:pt x="8641" y="39349"/>
                </a:lnTo>
                <a:lnTo>
                  <a:pt x="6720" y="31668"/>
                </a:lnTo>
                <a:lnTo>
                  <a:pt x="6720" y="24963"/>
                </a:lnTo>
                <a:lnTo>
                  <a:pt x="7680" y="23987"/>
                </a:lnTo>
                <a:lnTo>
                  <a:pt x="8641" y="22082"/>
                </a:lnTo>
                <a:lnTo>
                  <a:pt x="10561" y="21107"/>
                </a:lnTo>
                <a:lnTo>
                  <a:pt x="12481" y="20147"/>
                </a:lnTo>
                <a:lnTo>
                  <a:pt x="13441" y="19187"/>
                </a:lnTo>
                <a:lnTo>
                  <a:pt x="16322" y="18242"/>
                </a:lnTo>
                <a:lnTo>
                  <a:pt x="20162" y="16306"/>
                </a:lnTo>
                <a:lnTo>
                  <a:pt x="20162" y="30708"/>
                </a:lnTo>
                <a:lnTo>
                  <a:pt x="17282" y="33588"/>
                </a:lnTo>
                <a:lnTo>
                  <a:pt x="14401" y="34549"/>
                </a:lnTo>
                <a:lnTo>
                  <a:pt x="9601" y="34549"/>
                </a:lnTo>
                <a:lnTo>
                  <a:pt x="10561" y="39349"/>
                </a:lnTo>
                <a:lnTo>
                  <a:pt x="11521" y="39349"/>
                </a:lnTo>
                <a:lnTo>
                  <a:pt x="13441" y="38389"/>
                </a:lnTo>
                <a:lnTo>
                  <a:pt x="14401" y="38389"/>
                </a:lnTo>
                <a:lnTo>
                  <a:pt x="16322" y="36469"/>
                </a:lnTo>
                <a:lnTo>
                  <a:pt x="20162" y="33588"/>
                </a:lnTo>
                <a:lnTo>
                  <a:pt x="21122" y="35509"/>
                </a:lnTo>
                <a:lnTo>
                  <a:pt x="21122" y="37429"/>
                </a:lnTo>
                <a:lnTo>
                  <a:pt x="22082" y="38389"/>
                </a:lnTo>
                <a:lnTo>
                  <a:pt x="23042" y="39349"/>
                </a:lnTo>
                <a:lnTo>
                  <a:pt x="27828" y="39349"/>
                </a:lnTo>
                <a:lnTo>
                  <a:pt x="30723" y="37429"/>
                </a:lnTo>
                <a:lnTo>
                  <a:pt x="33604" y="335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2" name="object 872"/>
          <p:cNvSpPr/>
          <p:nvPr/>
        </p:nvSpPr>
        <p:spPr>
          <a:xfrm>
            <a:off x="3536762" y="1888037"/>
            <a:ext cx="22082" cy="49911"/>
          </a:xfrm>
          <a:custGeom>
            <a:avLst/>
            <a:gdLst/>
            <a:ahLst/>
            <a:cxnLst/>
            <a:rect l="l" t="t" r="r" b="b"/>
            <a:pathLst>
              <a:path w="22082" h="49911">
                <a:moveTo>
                  <a:pt x="12481" y="0"/>
                </a:moveTo>
                <a:lnTo>
                  <a:pt x="10561" y="0"/>
                </a:lnTo>
                <a:lnTo>
                  <a:pt x="9616" y="1920"/>
                </a:lnTo>
                <a:lnTo>
                  <a:pt x="8641" y="3840"/>
                </a:lnTo>
                <a:lnTo>
                  <a:pt x="8641" y="4800"/>
                </a:lnTo>
                <a:lnTo>
                  <a:pt x="6736" y="7680"/>
                </a:lnTo>
                <a:lnTo>
                  <a:pt x="5775" y="8641"/>
                </a:lnTo>
                <a:lnTo>
                  <a:pt x="3840" y="10561"/>
                </a:lnTo>
                <a:lnTo>
                  <a:pt x="2895" y="11521"/>
                </a:lnTo>
                <a:lnTo>
                  <a:pt x="960" y="12466"/>
                </a:lnTo>
                <a:lnTo>
                  <a:pt x="0" y="13441"/>
                </a:lnTo>
                <a:lnTo>
                  <a:pt x="0" y="14401"/>
                </a:lnTo>
                <a:lnTo>
                  <a:pt x="5775" y="14401"/>
                </a:lnTo>
                <a:lnTo>
                  <a:pt x="5775" y="45110"/>
                </a:lnTo>
                <a:lnTo>
                  <a:pt x="6736" y="46070"/>
                </a:lnTo>
                <a:lnTo>
                  <a:pt x="6736" y="47030"/>
                </a:lnTo>
                <a:lnTo>
                  <a:pt x="7680" y="47990"/>
                </a:lnTo>
                <a:lnTo>
                  <a:pt x="8641" y="48950"/>
                </a:lnTo>
                <a:lnTo>
                  <a:pt x="10561" y="49911"/>
                </a:lnTo>
                <a:lnTo>
                  <a:pt x="14401" y="49911"/>
                </a:lnTo>
                <a:lnTo>
                  <a:pt x="16322" y="48950"/>
                </a:lnTo>
                <a:lnTo>
                  <a:pt x="18242" y="47990"/>
                </a:lnTo>
                <a:lnTo>
                  <a:pt x="20177" y="47030"/>
                </a:lnTo>
                <a:lnTo>
                  <a:pt x="21122" y="44150"/>
                </a:lnTo>
                <a:lnTo>
                  <a:pt x="22082" y="42230"/>
                </a:lnTo>
                <a:lnTo>
                  <a:pt x="20177" y="42230"/>
                </a:lnTo>
                <a:lnTo>
                  <a:pt x="20177" y="43190"/>
                </a:lnTo>
                <a:lnTo>
                  <a:pt x="19202" y="44150"/>
                </a:lnTo>
                <a:lnTo>
                  <a:pt x="18242" y="44150"/>
                </a:lnTo>
                <a:lnTo>
                  <a:pt x="18242" y="45110"/>
                </a:lnTo>
                <a:lnTo>
                  <a:pt x="14401" y="45110"/>
                </a:lnTo>
                <a:lnTo>
                  <a:pt x="13456" y="44150"/>
                </a:lnTo>
                <a:lnTo>
                  <a:pt x="12481" y="43190"/>
                </a:lnTo>
                <a:lnTo>
                  <a:pt x="12481" y="14401"/>
                </a:lnTo>
                <a:lnTo>
                  <a:pt x="21122" y="14401"/>
                </a:lnTo>
                <a:lnTo>
                  <a:pt x="21122" y="11521"/>
                </a:lnTo>
                <a:lnTo>
                  <a:pt x="12481" y="11521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3" name="object 873"/>
          <p:cNvSpPr/>
          <p:nvPr/>
        </p:nvSpPr>
        <p:spPr>
          <a:xfrm>
            <a:off x="3567485" y="1879396"/>
            <a:ext cx="8641" cy="7680"/>
          </a:xfrm>
          <a:custGeom>
            <a:avLst/>
            <a:gdLst/>
            <a:ahLst/>
            <a:cxnLst/>
            <a:rect l="l" t="t" r="r" b="b"/>
            <a:pathLst>
              <a:path w="8641" h="7680">
                <a:moveTo>
                  <a:pt x="960" y="6720"/>
                </a:moveTo>
                <a:lnTo>
                  <a:pt x="1920" y="7680"/>
                </a:lnTo>
                <a:lnTo>
                  <a:pt x="6720" y="7680"/>
                </a:lnTo>
                <a:lnTo>
                  <a:pt x="6720" y="6720"/>
                </a:lnTo>
                <a:lnTo>
                  <a:pt x="7680" y="5760"/>
                </a:lnTo>
                <a:lnTo>
                  <a:pt x="8641" y="4800"/>
                </a:lnTo>
                <a:lnTo>
                  <a:pt x="8641" y="2880"/>
                </a:lnTo>
                <a:lnTo>
                  <a:pt x="7680" y="1920"/>
                </a:lnTo>
                <a:lnTo>
                  <a:pt x="6720" y="960"/>
                </a:lnTo>
                <a:lnTo>
                  <a:pt x="576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5760"/>
                </a:lnTo>
                <a:lnTo>
                  <a:pt x="9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4" name="object 874"/>
          <p:cNvSpPr/>
          <p:nvPr/>
        </p:nvSpPr>
        <p:spPr>
          <a:xfrm>
            <a:off x="3561725" y="1898599"/>
            <a:ext cx="19202" cy="38389"/>
          </a:xfrm>
          <a:custGeom>
            <a:avLst/>
            <a:gdLst/>
            <a:ahLst/>
            <a:cxnLst/>
            <a:rect l="l" t="t" r="r" b="b"/>
            <a:pathLst>
              <a:path w="19202" h="38389">
                <a:moveTo>
                  <a:pt x="14401" y="36469"/>
                </a:moveTo>
                <a:lnTo>
                  <a:pt x="14401" y="35509"/>
                </a:lnTo>
                <a:lnTo>
                  <a:pt x="13441" y="35509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6720"/>
                </a:lnTo>
                <a:lnTo>
                  <a:pt x="1920" y="5745"/>
                </a:lnTo>
                <a:lnTo>
                  <a:pt x="4800" y="5745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9585"/>
                </a:lnTo>
                <a:lnTo>
                  <a:pt x="6720" y="34549"/>
                </a:lnTo>
                <a:lnTo>
                  <a:pt x="5760" y="35509"/>
                </a:lnTo>
                <a:lnTo>
                  <a:pt x="4800" y="36469"/>
                </a:lnTo>
                <a:lnTo>
                  <a:pt x="3840" y="37429"/>
                </a:lnTo>
                <a:lnTo>
                  <a:pt x="960" y="37429"/>
                </a:lnTo>
                <a:lnTo>
                  <a:pt x="960" y="38389"/>
                </a:lnTo>
                <a:lnTo>
                  <a:pt x="19202" y="38389"/>
                </a:lnTo>
                <a:lnTo>
                  <a:pt x="19202" y="37429"/>
                </a:lnTo>
                <a:lnTo>
                  <a:pt x="16322" y="37429"/>
                </a:lnTo>
                <a:lnTo>
                  <a:pt x="15361" y="36469"/>
                </a:lnTo>
                <a:lnTo>
                  <a:pt x="14401" y="36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5" name="object 875"/>
          <p:cNvSpPr/>
          <p:nvPr/>
        </p:nvSpPr>
        <p:spPr>
          <a:xfrm>
            <a:off x="3598209" y="1930267"/>
            <a:ext cx="14401" cy="8641"/>
          </a:xfrm>
          <a:custGeom>
            <a:avLst/>
            <a:gdLst/>
            <a:ahLst/>
            <a:cxnLst/>
            <a:rect l="l" t="t" r="r" b="b"/>
            <a:pathLst>
              <a:path w="14401" h="8641">
                <a:moveTo>
                  <a:pt x="14401" y="0"/>
                </a:moveTo>
                <a:lnTo>
                  <a:pt x="12481" y="1920"/>
                </a:lnTo>
                <a:lnTo>
                  <a:pt x="10561" y="4800"/>
                </a:lnTo>
                <a:lnTo>
                  <a:pt x="8641" y="5760"/>
                </a:lnTo>
                <a:lnTo>
                  <a:pt x="2880" y="5760"/>
                </a:lnTo>
                <a:lnTo>
                  <a:pt x="0" y="3840"/>
                </a:lnTo>
                <a:lnTo>
                  <a:pt x="4800" y="8641"/>
                </a:lnTo>
                <a:lnTo>
                  <a:pt x="7680" y="8641"/>
                </a:lnTo>
                <a:lnTo>
                  <a:pt x="10561" y="7680"/>
                </a:lnTo>
                <a:lnTo>
                  <a:pt x="13441" y="5760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6" name="object 876"/>
          <p:cNvSpPr/>
          <p:nvPr/>
        </p:nvSpPr>
        <p:spPr>
          <a:xfrm>
            <a:off x="3584768" y="1898599"/>
            <a:ext cx="36484" cy="40309"/>
          </a:xfrm>
          <a:custGeom>
            <a:avLst/>
            <a:gdLst/>
            <a:ahLst/>
            <a:cxnLst/>
            <a:rect l="l" t="t" r="r" b="b"/>
            <a:pathLst>
              <a:path w="36484" h="40309">
                <a:moveTo>
                  <a:pt x="0" y="20147"/>
                </a:moveTo>
                <a:lnTo>
                  <a:pt x="0" y="24963"/>
                </a:lnTo>
                <a:lnTo>
                  <a:pt x="1920" y="29748"/>
                </a:lnTo>
                <a:lnTo>
                  <a:pt x="3840" y="33588"/>
                </a:lnTo>
                <a:lnTo>
                  <a:pt x="7680" y="37429"/>
                </a:lnTo>
                <a:lnTo>
                  <a:pt x="12481" y="40309"/>
                </a:lnTo>
                <a:lnTo>
                  <a:pt x="18242" y="40309"/>
                </a:lnTo>
                <a:lnTo>
                  <a:pt x="13441" y="35509"/>
                </a:lnTo>
                <a:lnTo>
                  <a:pt x="10561" y="30708"/>
                </a:lnTo>
                <a:lnTo>
                  <a:pt x="8641" y="26868"/>
                </a:lnTo>
                <a:lnTo>
                  <a:pt x="7680" y="22082"/>
                </a:lnTo>
                <a:lnTo>
                  <a:pt x="7680" y="13426"/>
                </a:lnTo>
                <a:lnTo>
                  <a:pt x="8641" y="10561"/>
                </a:lnTo>
                <a:lnTo>
                  <a:pt x="8641" y="8625"/>
                </a:lnTo>
                <a:lnTo>
                  <a:pt x="9601" y="6720"/>
                </a:lnTo>
                <a:lnTo>
                  <a:pt x="11521" y="4800"/>
                </a:lnTo>
                <a:lnTo>
                  <a:pt x="12481" y="3840"/>
                </a:lnTo>
                <a:lnTo>
                  <a:pt x="14401" y="2880"/>
                </a:lnTo>
                <a:lnTo>
                  <a:pt x="20162" y="2880"/>
                </a:lnTo>
                <a:lnTo>
                  <a:pt x="22082" y="3840"/>
                </a:lnTo>
                <a:lnTo>
                  <a:pt x="24002" y="6720"/>
                </a:lnTo>
                <a:lnTo>
                  <a:pt x="26883" y="10561"/>
                </a:lnTo>
                <a:lnTo>
                  <a:pt x="28803" y="16306"/>
                </a:lnTo>
                <a:lnTo>
                  <a:pt x="28803" y="27828"/>
                </a:lnTo>
                <a:lnTo>
                  <a:pt x="27843" y="31668"/>
                </a:lnTo>
                <a:lnTo>
                  <a:pt x="26883" y="37429"/>
                </a:lnTo>
                <a:lnTo>
                  <a:pt x="29763" y="35509"/>
                </a:lnTo>
                <a:lnTo>
                  <a:pt x="32644" y="32628"/>
                </a:lnTo>
                <a:lnTo>
                  <a:pt x="33604" y="29748"/>
                </a:lnTo>
                <a:lnTo>
                  <a:pt x="35524" y="25907"/>
                </a:lnTo>
                <a:lnTo>
                  <a:pt x="36484" y="23027"/>
                </a:lnTo>
                <a:lnTo>
                  <a:pt x="36484" y="14401"/>
                </a:lnTo>
                <a:lnTo>
                  <a:pt x="34564" y="10561"/>
                </a:lnTo>
                <a:lnTo>
                  <a:pt x="31683" y="6720"/>
                </a:lnTo>
                <a:lnTo>
                  <a:pt x="28803" y="1904"/>
                </a:lnTo>
                <a:lnTo>
                  <a:pt x="24002" y="0"/>
                </a:lnTo>
                <a:lnTo>
                  <a:pt x="15361" y="0"/>
                </a:lnTo>
                <a:lnTo>
                  <a:pt x="12481" y="960"/>
                </a:lnTo>
                <a:lnTo>
                  <a:pt x="9601" y="2880"/>
                </a:lnTo>
                <a:lnTo>
                  <a:pt x="6720" y="4800"/>
                </a:lnTo>
                <a:lnTo>
                  <a:pt x="4800" y="6720"/>
                </a:lnTo>
                <a:lnTo>
                  <a:pt x="2880" y="10561"/>
                </a:lnTo>
                <a:lnTo>
                  <a:pt x="960" y="13426"/>
                </a:lnTo>
                <a:lnTo>
                  <a:pt x="0" y="17266"/>
                </a:lnTo>
                <a:lnTo>
                  <a:pt x="0" y="201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7" name="object 877"/>
          <p:cNvSpPr/>
          <p:nvPr/>
        </p:nvSpPr>
        <p:spPr>
          <a:xfrm>
            <a:off x="3625093" y="1898599"/>
            <a:ext cx="41269" cy="38389"/>
          </a:xfrm>
          <a:custGeom>
            <a:avLst/>
            <a:gdLst/>
            <a:ahLst/>
            <a:cxnLst/>
            <a:rect l="l" t="t" r="r" b="b"/>
            <a:pathLst>
              <a:path w="41269" h="38389">
                <a:moveTo>
                  <a:pt x="5760" y="30708"/>
                </a:moveTo>
                <a:lnTo>
                  <a:pt x="5760" y="34549"/>
                </a:lnTo>
                <a:lnTo>
                  <a:pt x="4800" y="35509"/>
                </a:lnTo>
                <a:lnTo>
                  <a:pt x="4800" y="36469"/>
                </a:lnTo>
                <a:lnTo>
                  <a:pt x="2865" y="37429"/>
                </a:lnTo>
                <a:lnTo>
                  <a:pt x="0" y="37429"/>
                </a:lnTo>
                <a:lnTo>
                  <a:pt x="0" y="38389"/>
                </a:lnTo>
                <a:lnTo>
                  <a:pt x="19202" y="38389"/>
                </a:lnTo>
                <a:lnTo>
                  <a:pt x="19202" y="37429"/>
                </a:lnTo>
                <a:lnTo>
                  <a:pt x="15361" y="37429"/>
                </a:lnTo>
                <a:lnTo>
                  <a:pt x="15361" y="36469"/>
                </a:lnTo>
                <a:lnTo>
                  <a:pt x="14386" y="36469"/>
                </a:lnTo>
                <a:lnTo>
                  <a:pt x="13426" y="35509"/>
                </a:lnTo>
                <a:lnTo>
                  <a:pt x="13426" y="34549"/>
                </a:lnTo>
                <a:lnTo>
                  <a:pt x="12481" y="32628"/>
                </a:lnTo>
                <a:lnTo>
                  <a:pt x="12481" y="10561"/>
                </a:lnTo>
                <a:lnTo>
                  <a:pt x="16322" y="6720"/>
                </a:lnTo>
                <a:lnTo>
                  <a:pt x="19202" y="4800"/>
                </a:lnTo>
                <a:lnTo>
                  <a:pt x="24947" y="4800"/>
                </a:lnTo>
                <a:lnTo>
                  <a:pt x="25907" y="5745"/>
                </a:lnTo>
                <a:lnTo>
                  <a:pt x="26868" y="7680"/>
                </a:lnTo>
                <a:lnTo>
                  <a:pt x="27828" y="9585"/>
                </a:lnTo>
                <a:lnTo>
                  <a:pt x="28788" y="11521"/>
                </a:lnTo>
                <a:lnTo>
                  <a:pt x="28788" y="34549"/>
                </a:lnTo>
                <a:lnTo>
                  <a:pt x="27828" y="35509"/>
                </a:lnTo>
                <a:lnTo>
                  <a:pt x="27828" y="36469"/>
                </a:lnTo>
                <a:lnTo>
                  <a:pt x="26868" y="36469"/>
                </a:lnTo>
                <a:lnTo>
                  <a:pt x="25907" y="37429"/>
                </a:lnTo>
                <a:lnTo>
                  <a:pt x="22067" y="37429"/>
                </a:lnTo>
                <a:lnTo>
                  <a:pt x="22067" y="38389"/>
                </a:lnTo>
                <a:lnTo>
                  <a:pt x="41269" y="38389"/>
                </a:lnTo>
                <a:lnTo>
                  <a:pt x="41269" y="37429"/>
                </a:lnTo>
                <a:lnTo>
                  <a:pt x="38389" y="37429"/>
                </a:lnTo>
                <a:lnTo>
                  <a:pt x="37429" y="36469"/>
                </a:lnTo>
                <a:lnTo>
                  <a:pt x="36469" y="36469"/>
                </a:lnTo>
                <a:lnTo>
                  <a:pt x="36469" y="35509"/>
                </a:lnTo>
                <a:lnTo>
                  <a:pt x="35509" y="35509"/>
                </a:lnTo>
                <a:lnTo>
                  <a:pt x="35509" y="10561"/>
                </a:lnTo>
                <a:lnTo>
                  <a:pt x="34549" y="8625"/>
                </a:lnTo>
                <a:lnTo>
                  <a:pt x="34549" y="6720"/>
                </a:lnTo>
                <a:lnTo>
                  <a:pt x="33588" y="4800"/>
                </a:lnTo>
                <a:lnTo>
                  <a:pt x="32628" y="2880"/>
                </a:lnTo>
                <a:lnTo>
                  <a:pt x="30708" y="1904"/>
                </a:lnTo>
                <a:lnTo>
                  <a:pt x="29748" y="960"/>
                </a:lnTo>
                <a:lnTo>
                  <a:pt x="27828" y="0"/>
                </a:lnTo>
                <a:lnTo>
                  <a:pt x="21107" y="0"/>
                </a:lnTo>
                <a:lnTo>
                  <a:pt x="17266" y="2880"/>
                </a:lnTo>
                <a:lnTo>
                  <a:pt x="12481" y="8625"/>
                </a:lnTo>
                <a:lnTo>
                  <a:pt x="12481" y="0"/>
                </a:lnTo>
                <a:lnTo>
                  <a:pt x="11521" y="0"/>
                </a:lnTo>
                <a:lnTo>
                  <a:pt x="0" y="4800"/>
                </a:lnTo>
                <a:lnTo>
                  <a:pt x="0" y="6720"/>
                </a:lnTo>
                <a:lnTo>
                  <a:pt x="1920" y="5745"/>
                </a:lnTo>
                <a:lnTo>
                  <a:pt x="4800" y="5745"/>
                </a:lnTo>
                <a:lnTo>
                  <a:pt x="5760" y="6720"/>
                </a:lnTo>
                <a:lnTo>
                  <a:pt x="5760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8" name="object 878"/>
          <p:cNvSpPr/>
          <p:nvPr/>
        </p:nvSpPr>
        <p:spPr>
          <a:xfrm>
            <a:off x="3692286" y="1880356"/>
            <a:ext cx="37429" cy="58552"/>
          </a:xfrm>
          <a:custGeom>
            <a:avLst/>
            <a:gdLst/>
            <a:ahLst/>
            <a:cxnLst/>
            <a:rect l="l" t="t" r="r" b="b"/>
            <a:pathLst>
              <a:path w="37429" h="58552">
                <a:moveTo>
                  <a:pt x="960" y="19202"/>
                </a:moveTo>
                <a:lnTo>
                  <a:pt x="1920" y="21122"/>
                </a:lnTo>
                <a:lnTo>
                  <a:pt x="2880" y="23042"/>
                </a:lnTo>
                <a:lnTo>
                  <a:pt x="4800" y="24963"/>
                </a:lnTo>
                <a:lnTo>
                  <a:pt x="6720" y="26868"/>
                </a:lnTo>
                <a:lnTo>
                  <a:pt x="8641" y="27828"/>
                </a:lnTo>
                <a:lnTo>
                  <a:pt x="11521" y="29763"/>
                </a:lnTo>
                <a:lnTo>
                  <a:pt x="16322" y="32644"/>
                </a:lnTo>
                <a:lnTo>
                  <a:pt x="21122" y="35509"/>
                </a:lnTo>
                <a:lnTo>
                  <a:pt x="24002" y="37429"/>
                </a:lnTo>
                <a:lnTo>
                  <a:pt x="24963" y="38389"/>
                </a:lnTo>
                <a:lnTo>
                  <a:pt x="26883" y="39349"/>
                </a:lnTo>
                <a:lnTo>
                  <a:pt x="27843" y="40325"/>
                </a:lnTo>
                <a:lnTo>
                  <a:pt x="28803" y="42230"/>
                </a:lnTo>
                <a:lnTo>
                  <a:pt x="29763" y="43205"/>
                </a:lnTo>
                <a:lnTo>
                  <a:pt x="29763" y="48950"/>
                </a:lnTo>
                <a:lnTo>
                  <a:pt x="28803" y="50871"/>
                </a:lnTo>
                <a:lnTo>
                  <a:pt x="26883" y="52791"/>
                </a:lnTo>
                <a:lnTo>
                  <a:pt x="24963" y="54711"/>
                </a:lnTo>
                <a:lnTo>
                  <a:pt x="13441" y="54711"/>
                </a:lnTo>
                <a:lnTo>
                  <a:pt x="10561" y="52791"/>
                </a:lnTo>
                <a:lnTo>
                  <a:pt x="7680" y="51831"/>
                </a:lnTo>
                <a:lnTo>
                  <a:pt x="6720" y="49910"/>
                </a:lnTo>
                <a:lnTo>
                  <a:pt x="4800" y="47990"/>
                </a:lnTo>
                <a:lnTo>
                  <a:pt x="3840" y="46070"/>
                </a:lnTo>
                <a:lnTo>
                  <a:pt x="2880" y="43205"/>
                </a:lnTo>
                <a:lnTo>
                  <a:pt x="1920" y="39349"/>
                </a:lnTo>
                <a:lnTo>
                  <a:pt x="960" y="39349"/>
                </a:lnTo>
                <a:lnTo>
                  <a:pt x="960" y="58552"/>
                </a:lnTo>
                <a:lnTo>
                  <a:pt x="1920" y="58552"/>
                </a:lnTo>
                <a:lnTo>
                  <a:pt x="2880" y="56631"/>
                </a:lnTo>
                <a:lnTo>
                  <a:pt x="2880" y="55671"/>
                </a:lnTo>
                <a:lnTo>
                  <a:pt x="6720" y="55671"/>
                </a:lnTo>
                <a:lnTo>
                  <a:pt x="9601" y="56631"/>
                </a:lnTo>
                <a:lnTo>
                  <a:pt x="12481" y="57591"/>
                </a:lnTo>
                <a:lnTo>
                  <a:pt x="15361" y="57591"/>
                </a:lnTo>
                <a:lnTo>
                  <a:pt x="16322" y="58552"/>
                </a:lnTo>
                <a:lnTo>
                  <a:pt x="24963" y="58552"/>
                </a:lnTo>
                <a:lnTo>
                  <a:pt x="28803" y="56631"/>
                </a:lnTo>
                <a:lnTo>
                  <a:pt x="32644" y="53751"/>
                </a:lnTo>
                <a:lnTo>
                  <a:pt x="35524" y="50871"/>
                </a:lnTo>
                <a:lnTo>
                  <a:pt x="37429" y="47045"/>
                </a:lnTo>
                <a:lnTo>
                  <a:pt x="37429" y="40325"/>
                </a:lnTo>
                <a:lnTo>
                  <a:pt x="36484" y="38389"/>
                </a:lnTo>
                <a:lnTo>
                  <a:pt x="35524" y="36484"/>
                </a:lnTo>
                <a:lnTo>
                  <a:pt x="34564" y="34549"/>
                </a:lnTo>
                <a:lnTo>
                  <a:pt x="32644" y="32644"/>
                </a:lnTo>
                <a:lnTo>
                  <a:pt x="31683" y="31668"/>
                </a:lnTo>
                <a:lnTo>
                  <a:pt x="29763" y="29763"/>
                </a:lnTo>
                <a:lnTo>
                  <a:pt x="25923" y="27828"/>
                </a:lnTo>
                <a:lnTo>
                  <a:pt x="20162" y="24963"/>
                </a:lnTo>
                <a:lnTo>
                  <a:pt x="14401" y="21122"/>
                </a:lnTo>
                <a:lnTo>
                  <a:pt x="10561" y="19202"/>
                </a:lnTo>
                <a:lnTo>
                  <a:pt x="8641" y="16322"/>
                </a:lnTo>
                <a:lnTo>
                  <a:pt x="7680" y="15361"/>
                </a:lnTo>
                <a:lnTo>
                  <a:pt x="6720" y="13441"/>
                </a:lnTo>
                <a:lnTo>
                  <a:pt x="6720" y="9601"/>
                </a:lnTo>
                <a:lnTo>
                  <a:pt x="7680" y="7680"/>
                </a:lnTo>
                <a:lnTo>
                  <a:pt x="9601" y="5760"/>
                </a:lnTo>
                <a:lnTo>
                  <a:pt x="11521" y="4800"/>
                </a:lnTo>
                <a:lnTo>
                  <a:pt x="13441" y="3840"/>
                </a:lnTo>
                <a:lnTo>
                  <a:pt x="21122" y="3840"/>
                </a:lnTo>
                <a:lnTo>
                  <a:pt x="24002" y="5760"/>
                </a:lnTo>
                <a:lnTo>
                  <a:pt x="25923" y="6720"/>
                </a:lnTo>
                <a:lnTo>
                  <a:pt x="27843" y="8641"/>
                </a:lnTo>
                <a:lnTo>
                  <a:pt x="29763" y="10561"/>
                </a:lnTo>
                <a:lnTo>
                  <a:pt x="30723" y="12481"/>
                </a:lnTo>
                <a:lnTo>
                  <a:pt x="31683" y="15361"/>
                </a:lnTo>
                <a:lnTo>
                  <a:pt x="31683" y="19202"/>
                </a:lnTo>
                <a:lnTo>
                  <a:pt x="33588" y="19202"/>
                </a:lnTo>
                <a:lnTo>
                  <a:pt x="33588" y="0"/>
                </a:lnTo>
                <a:lnTo>
                  <a:pt x="31683" y="0"/>
                </a:lnTo>
                <a:lnTo>
                  <a:pt x="31683" y="2880"/>
                </a:lnTo>
                <a:lnTo>
                  <a:pt x="30723" y="2880"/>
                </a:lnTo>
                <a:lnTo>
                  <a:pt x="29763" y="3840"/>
                </a:lnTo>
                <a:lnTo>
                  <a:pt x="28803" y="3840"/>
                </a:lnTo>
                <a:lnTo>
                  <a:pt x="27843" y="2880"/>
                </a:lnTo>
                <a:lnTo>
                  <a:pt x="25923" y="2880"/>
                </a:lnTo>
                <a:lnTo>
                  <a:pt x="22082" y="960"/>
                </a:lnTo>
                <a:lnTo>
                  <a:pt x="19202" y="0"/>
                </a:lnTo>
                <a:lnTo>
                  <a:pt x="11521" y="0"/>
                </a:lnTo>
                <a:lnTo>
                  <a:pt x="7680" y="1920"/>
                </a:lnTo>
                <a:lnTo>
                  <a:pt x="4800" y="4800"/>
                </a:lnTo>
                <a:lnTo>
                  <a:pt x="1920" y="7680"/>
                </a:lnTo>
                <a:lnTo>
                  <a:pt x="0" y="10561"/>
                </a:lnTo>
                <a:lnTo>
                  <a:pt x="0" y="17282"/>
                </a:lnTo>
                <a:lnTo>
                  <a:pt x="96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9" name="object 879"/>
          <p:cNvSpPr/>
          <p:nvPr/>
        </p:nvSpPr>
        <p:spPr>
          <a:xfrm>
            <a:off x="3749878" y="1930267"/>
            <a:ext cx="14401" cy="8641"/>
          </a:xfrm>
          <a:custGeom>
            <a:avLst/>
            <a:gdLst/>
            <a:ahLst/>
            <a:cxnLst/>
            <a:rect l="l" t="t" r="r" b="b"/>
            <a:pathLst>
              <a:path w="14401" h="8641">
                <a:moveTo>
                  <a:pt x="14401" y="0"/>
                </a:moveTo>
                <a:lnTo>
                  <a:pt x="12481" y="1920"/>
                </a:lnTo>
                <a:lnTo>
                  <a:pt x="10561" y="4800"/>
                </a:lnTo>
                <a:lnTo>
                  <a:pt x="8641" y="5760"/>
                </a:lnTo>
                <a:lnTo>
                  <a:pt x="2880" y="5760"/>
                </a:lnTo>
                <a:lnTo>
                  <a:pt x="0" y="3840"/>
                </a:lnTo>
                <a:lnTo>
                  <a:pt x="4800" y="8641"/>
                </a:lnTo>
                <a:lnTo>
                  <a:pt x="7680" y="8641"/>
                </a:lnTo>
                <a:lnTo>
                  <a:pt x="10561" y="7680"/>
                </a:lnTo>
                <a:lnTo>
                  <a:pt x="13441" y="5760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0" name="object 880"/>
          <p:cNvSpPr/>
          <p:nvPr/>
        </p:nvSpPr>
        <p:spPr>
          <a:xfrm>
            <a:off x="3736436" y="1898599"/>
            <a:ext cx="36484" cy="40309"/>
          </a:xfrm>
          <a:custGeom>
            <a:avLst/>
            <a:gdLst/>
            <a:ahLst/>
            <a:cxnLst/>
            <a:rect l="l" t="t" r="r" b="b"/>
            <a:pathLst>
              <a:path w="36484" h="40309">
                <a:moveTo>
                  <a:pt x="0" y="20147"/>
                </a:moveTo>
                <a:lnTo>
                  <a:pt x="0" y="24963"/>
                </a:lnTo>
                <a:lnTo>
                  <a:pt x="1935" y="29748"/>
                </a:lnTo>
                <a:lnTo>
                  <a:pt x="4800" y="33588"/>
                </a:lnTo>
                <a:lnTo>
                  <a:pt x="7680" y="37429"/>
                </a:lnTo>
                <a:lnTo>
                  <a:pt x="12481" y="40309"/>
                </a:lnTo>
                <a:lnTo>
                  <a:pt x="18242" y="40309"/>
                </a:lnTo>
                <a:lnTo>
                  <a:pt x="13441" y="35509"/>
                </a:lnTo>
                <a:lnTo>
                  <a:pt x="10561" y="30708"/>
                </a:lnTo>
                <a:lnTo>
                  <a:pt x="8641" y="26868"/>
                </a:lnTo>
                <a:lnTo>
                  <a:pt x="7680" y="22082"/>
                </a:lnTo>
                <a:lnTo>
                  <a:pt x="7680" y="13426"/>
                </a:lnTo>
                <a:lnTo>
                  <a:pt x="8641" y="10561"/>
                </a:lnTo>
                <a:lnTo>
                  <a:pt x="8641" y="8625"/>
                </a:lnTo>
                <a:lnTo>
                  <a:pt x="9616" y="6720"/>
                </a:lnTo>
                <a:lnTo>
                  <a:pt x="11521" y="4800"/>
                </a:lnTo>
                <a:lnTo>
                  <a:pt x="12481" y="3840"/>
                </a:lnTo>
                <a:lnTo>
                  <a:pt x="14401" y="2880"/>
                </a:lnTo>
                <a:lnTo>
                  <a:pt x="20162" y="2880"/>
                </a:lnTo>
                <a:lnTo>
                  <a:pt x="22082" y="3840"/>
                </a:lnTo>
                <a:lnTo>
                  <a:pt x="24002" y="6720"/>
                </a:lnTo>
                <a:lnTo>
                  <a:pt x="26883" y="10561"/>
                </a:lnTo>
                <a:lnTo>
                  <a:pt x="28803" y="16306"/>
                </a:lnTo>
                <a:lnTo>
                  <a:pt x="28803" y="27828"/>
                </a:lnTo>
                <a:lnTo>
                  <a:pt x="27843" y="31668"/>
                </a:lnTo>
                <a:lnTo>
                  <a:pt x="26883" y="37429"/>
                </a:lnTo>
                <a:lnTo>
                  <a:pt x="29763" y="35509"/>
                </a:lnTo>
                <a:lnTo>
                  <a:pt x="32644" y="32628"/>
                </a:lnTo>
                <a:lnTo>
                  <a:pt x="33604" y="29748"/>
                </a:lnTo>
                <a:lnTo>
                  <a:pt x="35524" y="25907"/>
                </a:lnTo>
                <a:lnTo>
                  <a:pt x="36484" y="23027"/>
                </a:lnTo>
                <a:lnTo>
                  <a:pt x="36484" y="14401"/>
                </a:lnTo>
                <a:lnTo>
                  <a:pt x="34564" y="10561"/>
                </a:lnTo>
                <a:lnTo>
                  <a:pt x="31683" y="6720"/>
                </a:lnTo>
                <a:lnTo>
                  <a:pt x="28803" y="1904"/>
                </a:lnTo>
                <a:lnTo>
                  <a:pt x="24002" y="0"/>
                </a:lnTo>
                <a:lnTo>
                  <a:pt x="15361" y="0"/>
                </a:lnTo>
                <a:lnTo>
                  <a:pt x="12481" y="960"/>
                </a:lnTo>
                <a:lnTo>
                  <a:pt x="9616" y="2880"/>
                </a:lnTo>
                <a:lnTo>
                  <a:pt x="6720" y="4800"/>
                </a:lnTo>
                <a:lnTo>
                  <a:pt x="4800" y="6720"/>
                </a:lnTo>
                <a:lnTo>
                  <a:pt x="2895" y="10561"/>
                </a:lnTo>
                <a:lnTo>
                  <a:pt x="960" y="13426"/>
                </a:lnTo>
                <a:lnTo>
                  <a:pt x="0" y="17266"/>
                </a:lnTo>
                <a:lnTo>
                  <a:pt x="0" y="201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1" name="object 881"/>
          <p:cNvSpPr/>
          <p:nvPr/>
        </p:nvSpPr>
        <p:spPr>
          <a:xfrm>
            <a:off x="3778681" y="1898599"/>
            <a:ext cx="31683" cy="40309"/>
          </a:xfrm>
          <a:custGeom>
            <a:avLst/>
            <a:gdLst/>
            <a:ahLst/>
            <a:cxnLst/>
            <a:rect l="l" t="t" r="r" b="b"/>
            <a:pathLst>
              <a:path w="31683" h="40309">
                <a:moveTo>
                  <a:pt x="28803" y="12466"/>
                </a:moveTo>
                <a:lnTo>
                  <a:pt x="29763" y="11521"/>
                </a:lnTo>
                <a:lnTo>
                  <a:pt x="30723" y="11521"/>
                </a:lnTo>
                <a:lnTo>
                  <a:pt x="30723" y="6720"/>
                </a:lnTo>
                <a:lnTo>
                  <a:pt x="29763" y="4800"/>
                </a:lnTo>
                <a:lnTo>
                  <a:pt x="27843" y="2880"/>
                </a:lnTo>
                <a:lnTo>
                  <a:pt x="24963" y="960"/>
                </a:lnTo>
                <a:lnTo>
                  <a:pt x="22082" y="0"/>
                </a:lnTo>
                <a:lnTo>
                  <a:pt x="13441" y="0"/>
                </a:lnTo>
                <a:lnTo>
                  <a:pt x="9601" y="1904"/>
                </a:lnTo>
                <a:lnTo>
                  <a:pt x="5760" y="5745"/>
                </a:lnTo>
                <a:lnTo>
                  <a:pt x="1920" y="9585"/>
                </a:lnTo>
                <a:lnTo>
                  <a:pt x="0" y="14401"/>
                </a:lnTo>
                <a:lnTo>
                  <a:pt x="0" y="25907"/>
                </a:lnTo>
                <a:lnTo>
                  <a:pt x="1920" y="30708"/>
                </a:lnTo>
                <a:lnTo>
                  <a:pt x="4800" y="34549"/>
                </a:lnTo>
                <a:lnTo>
                  <a:pt x="8641" y="38389"/>
                </a:lnTo>
                <a:lnTo>
                  <a:pt x="11521" y="40309"/>
                </a:lnTo>
                <a:lnTo>
                  <a:pt x="20162" y="40309"/>
                </a:lnTo>
                <a:lnTo>
                  <a:pt x="23042" y="38389"/>
                </a:lnTo>
                <a:lnTo>
                  <a:pt x="25923" y="36469"/>
                </a:lnTo>
                <a:lnTo>
                  <a:pt x="28803" y="33588"/>
                </a:lnTo>
                <a:lnTo>
                  <a:pt x="30723" y="29748"/>
                </a:lnTo>
                <a:lnTo>
                  <a:pt x="31683" y="24963"/>
                </a:lnTo>
                <a:lnTo>
                  <a:pt x="30723" y="23987"/>
                </a:lnTo>
                <a:lnTo>
                  <a:pt x="29763" y="26868"/>
                </a:lnTo>
                <a:lnTo>
                  <a:pt x="27843" y="29748"/>
                </a:lnTo>
                <a:lnTo>
                  <a:pt x="26883" y="30708"/>
                </a:lnTo>
                <a:lnTo>
                  <a:pt x="24002" y="32628"/>
                </a:lnTo>
                <a:lnTo>
                  <a:pt x="22082" y="33588"/>
                </a:lnTo>
                <a:lnTo>
                  <a:pt x="15361" y="33588"/>
                </a:lnTo>
                <a:lnTo>
                  <a:pt x="12481" y="31668"/>
                </a:lnTo>
                <a:lnTo>
                  <a:pt x="10561" y="28803"/>
                </a:lnTo>
                <a:lnTo>
                  <a:pt x="7680" y="24963"/>
                </a:lnTo>
                <a:lnTo>
                  <a:pt x="6720" y="21107"/>
                </a:lnTo>
                <a:lnTo>
                  <a:pt x="6720" y="12466"/>
                </a:lnTo>
                <a:lnTo>
                  <a:pt x="7680" y="8625"/>
                </a:lnTo>
                <a:lnTo>
                  <a:pt x="10561" y="5745"/>
                </a:lnTo>
                <a:lnTo>
                  <a:pt x="11521" y="3840"/>
                </a:lnTo>
                <a:lnTo>
                  <a:pt x="14401" y="2880"/>
                </a:lnTo>
                <a:lnTo>
                  <a:pt x="18242" y="2880"/>
                </a:lnTo>
                <a:lnTo>
                  <a:pt x="20162" y="3840"/>
                </a:lnTo>
                <a:lnTo>
                  <a:pt x="21122" y="3840"/>
                </a:lnTo>
                <a:lnTo>
                  <a:pt x="22082" y="4800"/>
                </a:lnTo>
                <a:lnTo>
                  <a:pt x="22082" y="7680"/>
                </a:lnTo>
                <a:lnTo>
                  <a:pt x="23042" y="9585"/>
                </a:lnTo>
                <a:lnTo>
                  <a:pt x="23042" y="11521"/>
                </a:lnTo>
                <a:lnTo>
                  <a:pt x="24002" y="12466"/>
                </a:lnTo>
                <a:lnTo>
                  <a:pt x="28803" y="124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2" name="object 882"/>
          <p:cNvSpPr/>
          <p:nvPr/>
        </p:nvSpPr>
        <p:spPr>
          <a:xfrm>
            <a:off x="3819966" y="1879396"/>
            <a:ext cx="8641" cy="7680"/>
          </a:xfrm>
          <a:custGeom>
            <a:avLst/>
            <a:gdLst/>
            <a:ahLst/>
            <a:cxnLst/>
            <a:rect l="l" t="t" r="r" b="b"/>
            <a:pathLst>
              <a:path w="8641" h="7680">
                <a:moveTo>
                  <a:pt x="8641" y="1920"/>
                </a:moveTo>
                <a:lnTo>
                  <a:pt x="7665" y="960"/>
                </a:lnTo>
                <a:lnTo>
                  <a:pt x="6720" y="0"/>
                </a:lnTo>
                <a:lnTo>
                  <a:pt x="192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4800"/>
                </a:lnTo>
                <a:lnTo>
                  <a:pt x="960" y="5760"/>
                </a:lnTo>
                <a:lnTo>
                  <a:pt x="1920" y="6720"/>
                </a:lnTo>
                <a:lnTo>
                  <a:pt x="1920" y="7680"/>
                </a:lnTo>
                <a:lnTo>
                  <a:pt x="6720" y="7680"/>
                </a:lnTo>
                <a:lnTo>
                  <a:pt x="7665" y="6720"/>
                </a:lnTo>
                <a:lnTo>
                  <a:pt x="8641" y="5760"/>
                </a:lnTo>
                <a:lnTo>
                  <a:pt x="8641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3" name="object 883"/>
          <p:cNvSpPr/>
          <p:nvPr/>
        </p:nvSpPr>
        <p:spPr>
          <a:xfrm>
            <a:off x="3815166" y="1898599"/>
            <a:ext cx="18242" cy="38389"/>
          </a:xfrm>
          <a:custGeom>
            <a:avLst/>
            <a:gdLst/>
            <a:ahLst/>
            <a:cxnLst/>
            <a:rect l="l" t="t" r="r" b="b"/>
            <a:pathLst>
              <a:path w="18242" h="38389">
                <a:moveTo>
                  <a:pt x="10561" y="0"/>
                </a:moveTo>
                <a:lnTo>
                  <a:pt x="0" y="4800"/>
                </a:lnTo>
                <a:lnTo>
                  <a:pt x="0" y="6720"/>
                </a:lnTo>
                <a:lnTo>
                  <a:pt x="960" y="5745"/>
                </a:lnTo>
                <a:lnTo>
                  <a:pt x="4800" y="5745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35509"/>
                </a:lnTo>
                <a:lnTo>
                  <a:pt x="4800" y="35509"/>
                </a:lnTo>
                <a:lnTo>
                  <a:pt x="4800" y="36469"/>
                </a:lnTo>
                <a:lnTo>
                  <a:pt x="3840" y="36469"/>
                </a:lnTo>
                <a:lnTo>
                  <a:pt x="2880" y="37429"/>
                </a:lnTo>
                <a:lnTo>
                  <a:pt x="0" y="37429"/>
                </a:lnTo>
                <a:lnTo>
                  <a:pt x="0" y="38389"/>
                </a:lnTo>
                <a:lnTo>
                  <a:pt x="18242" y="38389"/>
                </a:lnTo>
                <a:lnTo>
                  <a:pt x="18242" y="37429"/>
                </a:lnTo>
                <a:lnTo>
                  <a:pt x="15346" y="37429"/>
                </a:lnTo>
                <a:lnTo>
                  <a:pt x="14401" y="36469"/>
                </a:lnTo>
                <a:lnTo>
                  <a:pt x="13441" y="35509"/>
                </a:lnTo>
                <a:lnTo>
                  <a:pt x="12466" y="34549"/>
                </a:lnTo>
                <a:lnTo>
                  <a:pt x="12466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4" name="object 884"/>
          <p:cNvSpPr/>
          <p:nvPr/>
        </p:nvSpPr>
        <p:spPr>
          <a:xfrm>
            <a:off x="3839154" y="1898599"/>
            <a:ext cx="31683" cy="40309"/>
          </a:xfrm>
          <a:custGeom>
            <a:avLst/>
            <a:gdLst/>
            <a:ahLst/>
            <a:cxnLst/>
            <a:rect l="l" t="t" r="r" b="b"/>
            <a:pathLst>
              <a:path w="31683" h="40309">
                <a:moveTo>
                  <a:pt x="6720" y="9585"/>
                </a:moveTo>
                <a:lnTo>
                  <a:pt x="7680" y="7680"/>
                </a:lnTo>
                <a:lnTo>
                  <a:pt x="9601" y="5745"/>
                </a:lnTo>
                <a:lnTo>
                  <a:pt x="10561" y="3840"/>
                </a:lnTo>
                <a:lnTo>
                  <a:pt x="13441" y="2880"/>
                </a:lnTo>
                <a:lnTo>
                  <a:pt x="16322" y="2880"/>
                </a:lnTo>
                <a:lnTo>
                  <a:pt x="18242" y="3840"/>
                </a:lnTo>
                <a:lnTo>
                  <a:pt x="19202" y="4800"/>
                </a:lnTo>
                <a:lnTo>
                  <a:pt x="21122" y="5745"/>
                </a:lnTo>
                <a:lnTo>
                  <a:pt x="22082" y="6720"/>
                </a:lnTo>
                <a:lnTo>
                  <a:pt x="22082" y="7680"/>
                </a:lnTo>
                <a:lnTo>
                  <a:pt x="23042" y="8625"/>
                </a:lnTo>
                <a:lnTo>
                  <a:pt x="23042" y="10561"/>
                </a:lnTo>
                <a:lnTo>
                  <a:pt x="31683" y="15346"/>
                </a:lnTo>
                <a:lnTo>
                  <a:pt x="31683" y="10561"/>
                </a:lnTo>
                <a:lnTo>
                  <a:pt x="30723" y="6720"/>
                </a:lnTo>
                <a:lnTo>
                  <a:pt x="27843" y="4800"/>
                </a:lnTo>
                <a:lnTo>
                  <a:pt x="24963" y="1904"/>
                </a:lnTo>
                <a:lnTo>
                  <a:pt x="22082" y="0"/>
                </a:lnTo>
                <a:lnTo>
                  <a:pt x="12481" y="0"/>
                </a:lnTo>
                <a:lnTo>
                  <a:pt x="8641" y="1904"/>
                </a:lnTo>
                <a:lnTo>
                  <a:pt x="4815" y="5745"/>
                </a:lnTo>
                <a:lnTo>
                  <a:pt x="1920" y="9585"/>
                </a:lnTo>
                <a:lnTo>
                  <a:pt x="0" y="14401"/>
                </a:lnTo>
                <a:lnTo>
                  <a:pt x="0" y="26868"/>
                </a:lnTo>
                <a:lnTo>
                  <a:pt x="1920" y="31668"/>
                </a:lnTo>
                <a:lnTo>
                  <a:pt x="4815" y="34549"/>
                </a:lnTo>
                <a:lnTo>
                  <a:pt x="8641" y="38389"/>
                </a:lnTo>
                <a:lnTo>
                  <a:pt x="12481" y="40309"/>
                </a:lnTo>
                <a:lnTo>
                  <a:pt x="21122" y="40309"/>
                </a:lnTo>
                <a:lnTo>
                  <a:pt x="24003" y="38389"/>
                </a:lnTo>
                <a:lnTo>
                  <a:pt x="26883" y="35509"/>
                </a:lnTo>
                <a:lnTo>
                  <a:pt x="29763" y="32628"/>
                </a:lnTo>
                <a:lnTo>
                  <a:pt x="31683" y="28803"/>
                </a:lnTo>
                <a:lnTo>
                  <a:pt x="31683" y="24963"/>
                </a:lnTo>
                <a:lnTo>
                  <a:pt x="30723" y="23987"/>
                </a:lnTo>
                <a:lnTo>
                  <a:pt x="29763" y="27828"/>
                </a:lnTo>
                <a:lnTo>
                  <a:pt x="27843" y="29748"/>
                </a:lnTo>
                <a:lnTo>
                  <a:pt x="25923" y="31668"/>
                </a:lnTo>
                <a:lnTo>
                  <a:pt x="24003" y="32628"/>
                </a:lnTo>
                <a:lnTo>
                  <a:pt x="22082" y="33588"/>
                </a:lnTo>
                <a:lnTo>
                  <a:pt x="16322" y="33588"/>
                </a:lnTo>
                <a:lnTo>
                  <a:pt x="12481" y="31668"/>
                </a:lnTo>
                <a:lnTo>
                  <a:pt x="9601" y="28803"/>
                </a:lnTo>
                <a:lnTo>
                  <a:pt x="7680" y="24963"/>
                </a:lnTo>
                <a:lnTo>
                  <a:pt x="5760" y="21107"/>
                </a:lnTo>
                <a:lnTo>
                  <a:pt x="5760" y="13426"/>
                </a:lnTo>
                <a:lnTo>
                  <a:pt x="6720" y="95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5" name="object 885"/>
          <p:cNvSpPr/>
          <p:nvPr/>
        </p:nvSpPr>
        <p:spPr>
          <a:xfrm>
            <a:off x="3844914" y="1909160"/>
            <a:ext cx="25923" cy="10546"/>
          </a:xfrm>
          <a:custGeom>
            <a:avLst/>
            <a:gdLst/>
            <a:ahLst/>
            <a:cxnLst/>
            <a:rect l="l" t="t" r="r" b="b"/>
            <a:pathLst>
              <a:path w="25923" h="10546">
                <a:moveTo>
                  <a:pt x="17282" y="0"/>
                </a:moveTo>
                <a:lnTo>
                  <a:pt x="17282" y="2865"/>
                </a:lnTo>
                <a:lnTo>
                  <a:pt x="0" y="2865"/>
                </a:lnTo>
                <a:lnTo>
                  <a:pt x="0" y="10546"/>
                </a:lnTo>
                <a:lnTo>
                  <a:pt x="0" y="4785"/>
                </a:lnTo>
                <a:lnTo>
                  <a:pt x="25923" y="4785"/>
                </a:lnTo>
                <a:lnTo>
                  <a:pt x="172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6" name="object 886"/>
          <p:cNvSpPr/>
          <p:nvPr/>
        </p:nvSpPr>
        <p:spPr>
          <a:xfrm>
            <a:off x="3873718" y="1888037"/>
            <a:ext cx="22082" cy="49911"/>
          </a:xfrm>
          <a:custGeom>
            <a:avLst/>
            <a:gdLst/>
            <a:ahLst/>
            <a:cxnLst/>
            <a:rect l="l" t="t" r="r" b="b"/>
            <a:pathLst>
              <a:path w="22082" h="49911">
                <a:moveTo>
                  <a:pt x="12481" y="0"/>
                </a:moveTo>
                <a:lnTo>
                  <a:pt x="11521" y="0"/>
                </a:lnTo>
                <a:lnTo>
                  <a:pt x="10561" y="1920"/>
                </a:lnTo>
                <a:lnTo>
                  <a:pt x="9601" y="3840"/>
                </a:lnTo>
                <a:lnTo>
                  <a:pt x="8641" y="4800"/>
                </a:lnTo>
                <a:lnTo>
                  <a:pt x="7680" y="7680"/>
                </a:lnTo>
                <a:lnTo>
                  <a:pt x="5760" y="8641"/>
                </a:lnTo>
                <a:lnTo>
                  <a:pt x="4800" y="10561"/>
                </a:lnTo>
                <a:lnTo>
                  <a:pt x="2880" y="11521"/>
                </a:lnTo>
                <a:lnTo>
                  <a:pt x="960" y="12466"/>
                </a:lnTo>
                <a:lnTo>
                  <a:pt x="0" y="13441"/>
                </a:lnTo>
                <a:lnTo>
                  <a:pt x="0" y="14401"/>
                </a:lnTo>
                <a:lnTo>
                  <a:pt x="5760" y="14401"/>
                </a:lnTo>
                <a:lnTo>
                  <a:pt x="5760" y="45110"/>
                </a:lnTo>
                <a:lnTo>
                  <a:pt x="6720" y="46070"/>
                </a:lnTo>
                <a:lnTo>
                  <a:pt x="7680" y="47030"/>
                </a:lnTo>
                <a:lnTo>
                  <a:pt x="8641" y="47990"/>
                </a:lnTo>
                <a:lnTo>
                  <a:pt x="9601" y="48950"/>
                </a:lnTo>
                <a:lnTo>
                  <a:pt x="10561" y="49911"/>
                </a:lnTo>
                <a:lnTo>
                  <a:pt x="15361" y="49911"/>
                </a:lnTo>
                <a:lnTo>
                  <a:pt x="16322" y="48950"/>
                </a:lnTo>
                <a:lnTo>
                  <a:pt x="18242" y="47990"/>
                </a:lnTo>
                <a:lnTo>
                  <a:pt x="20162" y="47030"/>
                </a:lnTo>
                <a:lnTo>
                  <a:pt x="22082" y="44150"/>
                </a:lnTo>
                <a:lnTo>
                  <a:pt x="22082" y="42230"/>
                </a:lnTo>
                <a:lnTo>
                  <a:pt x="21122" y="42230"/>
                </a:lnTo>
                <a:lnTo>
                  <a:pt x="20162" y="43190"/>
                </a:lnTo>
                <a:lnTo>
                  <a:pt x="20162" y="44150"/>
                </a:lnTo>
                <a:lnTo>
                  <a:pt x="19202" y="44150"/>
                </a:lnTo>
                <a:lnTo>
                  <a:pt x="18242" y="45110"/>
                </a:lnTo>
                <a:lnTo>
                  <a:pt x="14401" y="45110"/>
                </a:lnTo>
                <a:lnTo>
                  <a:pt x="13441" y="44150"/>
                </a:lnTo>
                <a:lnTo>
                  <a:pt x="12481" y="43190"/>
                </a:lnTo>
                <a:lnTo>
                  <a:pt x="12481" y="14401"/>
                </a:lnTo>
                <a:lnTo>
                  <a:pt x="21122" y="14401"/>
                </a:lnTo>
                <a:lnTo>
                  <a:pt x="21122" y="11521"/>
                </a:lnTo>
                <a:lnTo>
                  <a:pt x="12481" y="11521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7" name="object 887"/>
          <p:cNvSpPr/>
          <p:nvPr/>
        </p:nvSpPr>
        <p:spPr>
          <a:xfrm>
            <a:off x="3896761" y="1899559"/>
            <a:ext cx="41285" cy="55671"/>
          </a:xfrm>
          <a:custGeom>
            <a:avLst/>
            <a:gdLst/>
            <a:ahLst/>
            <a:cxnLst/>
            <a:rect l="l" t="t" r="r" b="b"/>
            <a:pathLst>
              <a:path w="41285" h="55671">
                <a:moveTo>
                  <a:pt x="41285" y="0"/>
                </a:moveTo>
                <a:lnTo>
                  <a:pt x="29763" y="0"/>
                </a:lnTo>
                <a:lnTo>
                  <a:pt x="29763" y="1920"/>
                </a:lnTo>
                <a:lnTo>
                  <a:pt x="32628" y="1920"/>
                </a:lnTo>
                <a:lnTo>
                  <a:pt x="32628" y="7665"/>
                </a:lnTo>
                <a:lnTo>
                  <a:pt x="24002" y="27843"/>
                </a:lnTo>
                <a:lnTo>
                  <a:pt x="14401" y="8625"/>
                </a:lnTo>
                <a:lnTo>
                  <a:pt x="13441" y="7665"/>
                </a:lnTo>
                <a:lnTo>
                  <a:pt x="13441" y="2880"/>
                </a:lnTo>
                <a:lnTo>
                  <a:pt x="14401" y="2880"/>
                </a:lnTo>
                <a:lnTo>
                  <a:pt x="15361" y="1920"/>
                </a:lnTo>
                <a:lnTo>
                  <a:pt x="18242" y="1920"/>
                </a:lnTo>
                <a:lnTo>
                  <a:pt x="18242" y="0"/>
                </a:lnTo>
                <a:lnTo>
                  <a:pt x="0" y="0"/>
                </a:lnTo>
                <a:lnTo>
                  <a:pt x="0" y="1920"/>
                </a:lnTo>
                <a:lnTo>
                  <a:pt x="1920" y="1920"/>
                </a:lnTo>
                <a:lnTo>
                  <a:pt x="2880" y="2880"/>
                </a:lnTo>
                <a:lnTo>
                  <a:pt x="3840" y="2880"/>
                </a:lnTo>
                <a:lnTo>
                  <a:pt x="3840" y="3840"/>
                </a:lnTo>
                <a:lnTo>
                  <a:pt x="4800" y="3840"/>
                </a:lnTo>
                <a:lnTo>
                  <a:pt x="4800" y="4785"/>
                </a:lnTo>
                <a:lnTo>
                  <a:pt x="5760" y="5760"/>
                </a:lnTo>
                <a:lnTo>
                  <a:pt x="6720" y="7665"/>
                </a:lnTo>
                <a:lnTo>
                  <a:pt x="21122" y="36469"/>
                </a:lnTo>
                <a:lnTo>
                  <a:pt x="18242" y="43190"/>
                </a:lnTo>
                <a:lnTo>
                  <a:pt x="17282" y="45110"/>
                </a:lnTo>
                <a:lnTo>
                  <a:pt x="16322" y="47030"/>
                </a:lnTo>
                <a:lnTo>
                  <a:pt x="15361" y="47990"/>
                </a:lnTo>
                <a:lnTo>
                  <a:pt x="14401" y="48950"/>
                </a:lnTo>
                <a:lnTo>
                  <a:pt x="10561" y="48950"/>
                </a:lnTo>
                <a:lnTo>
                  <a:pt x="8641" y="47990"/>
                </a:lnTo>
                <a:lnTo>
                  <a:pt x="3840" y="47990"/>
                </a:lnTo>
                <a:lnTo>
                  <a:pt x="3840" y="48950"/>
                </a:lnTo>
                <a:lnTo>
                  <a:pt x="2880" y="48950"/>
                </a:lnTo>
                <a:lnTo>
                  <a:pt x="1920" y="49910"/>
                </a:lnTo>
                <a:lnTo>
                  <a:pt x="1920" y="52791"/>
                </a:lnTo>
                <a:lnTo>
                  <a:pt x="2880" y="53751"/>
                </a:lnTo>
                <a:lnTo>
                  <a:pt x="3840" y="54711"/>
                </a:lnTo>
                <a:lnTo>
                  <a:pt x="4800" y="55671"/>
                </a:lnTo>
                <a:lnTo>
                  <a:pt x="10561" y="55671"/>
                </a:lnTo>
                <a:lnTo>
                  <a:pt x="12481" y="54711"/>
                </a:lnTo>
                <a:lnTo>
                  <a:pt x="14401" y="52791"/>
                </a:lnTo>
                <a:lnTo>
                  <a:pt x="17282" y="50871"/>
                </a:lnTo>
                <a:lnTo>
                  <a:pt x="19202" y="48950"/>
                </a:lnTo>
                <a:lnTo>
                  <a:pt x="21122" y="45110"/>
                </a:lnTo>
                <a:lnTo>
                  <a:pt x="35509" y="7665"/>
                </a:lnTo>
                <a:lnTo>
                  <a:pt x="36469" y="5760"/>
                </a:lnTo>
                <a:lnTo>
                  <a:pt x="37444" y="4785"/>
                </a:lnTo>
                <a:lnTo>
                  <a:pt x="38404" y="3840"/>
                </a:lnTo>
                <a:lnTo>
                  <a:pt x="38404" y="2880"/>
                </a:lnTo>
                <a:lnTo>
                  <a:pt x="39349" y="2880"/>
                </a:lnTo>
                <a:lnTo>
                  <a:pt x="39349" y="1920"/>
                </a:lnTo>
                <a:lnTo>
                  <a:pt x="41285" y="1920"/>
                </a:lnTo>
                <a:lnTo>
                  <a:pt x="412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8" name="object 888"/>
          <p:cNvSpPr/>
          <p:nvPr/>
        </p:nvSpPr>
        <p:spPr>
          <a:xfrm>
            <a:off x="3291977" y="1812203"/>
            <a:ext cx="23042" cy="55671"/>
          </a:xfrm>
          <a:custGeom>
            <a:avLst/>
            <a:gdLst/>
            <a:ahLst/>
            <a:cxnLst/>
            <a:rect l="l" t="t" r="r" b="b"/>
            <a:pathLst>
              <a:path w="23042" h="55671">
                <a:moveTo>
                  <a:pt x="23042" y="55671"/>
                </a:moveTo>
                <a:lnTo>
                  <a:pt x="23042" y="53751"/>
                </a:lnTo>
                <a:lnTo>
                  <a:pt x="19202" y="53751"/>
                </a:lnTo>
                <a:lnTo>
                  <a:pt x="17282" y="52791"/>
                </a:lnTo>
                <a:lnTo>
                  <a:pt x="16322" y="52791"/>
                </a:lnTo>
                <a:lnTo>
                  <a:pt x="16322" y="50871"/>
                </a:lnTo>
                <a:lnTo>
                  <a:pt x="15361" y="49911"/>
                </a:lnTo>
                <a:lnTo>
                  <a:pt x="15361" y="3825"/>
                </a:lnTo>
                <a:lnTo>
                  <a:pt x="16322" y="3825"/>
                </a:lnTo>
                <a:lnTo>
                  <a:pt x="17282" y="1905"/>
                </a:lnTo>
                <a:lnTo>
                  <a:pt x="19202" y="944"/>
                </a:lnTo>
                <a:lnTo>
                  <a:pt x="23042" y="944"/>
                </a:lnTo>
                <a:lnTo>
                  <a:pt x="23042" y="0"/>
                </a:lnTo>
                <a:lnTo>
                  <a:pt x="0" y="0"/>
                </a:lnTo>
                <a:lnTo>
                  <a:pt x="0" y="944"/>
                </a:lnTo>
                <a:lnTo>
                  <a:pt x="2880" y="944"/>
                </a:lnTo>
                <a:lnTo>
                  <a:pt x="3840" y="1905"/>
                </a:lnTo>
                <a:lnTo>
                  <a:pt x="4800" y="1905"/>
                </a:lnTo>
                <a:lnTo>
                  <a:pt x="5760" y="2880"/>
                </a:lnTo>
                <a:lnTo>
                  <a:pt x="6720" y="3825"/>
                </a:lnTo>
                <a:lnTo>
                  <a:pt x="7680" y="4785"/>
                </a:lnTo>
                <a:lnTo>
                  <a:pt x="7680" y="48950"/>
                </a:lnTo>
                <a:lnTo>
                  <a:pt x="6720" y="50871"/>
                </a:lnTo>
                <a:lnTo>
                  <a:pt x="6720" y="51831"/>
                </a:lnTo>
                <a:lnTo>
                  <a:pt x="5760" y="52791"/>
                </a:lnTo>
                <a:lnTo>
                  <a:pt x="3840" y="53751"/>
                </a:lnTo>
                <a:lnTo>
                  <a:pt x="0" y="53751"/>
                </a:lnTo>
                <a:lnTo>
                  <a:pt x="0" y="55671"/>
                </a:lnTo>
                <a:lnTo>
                  <a:pt x="23042" y="55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9" name="object 889"/>
          <p:cNvSpPr/>
          <p:nvPr/>
        </p:nvSpPr>
        <p:spPr>
          <a:xfrm>
            <a:off x="3317900" y="1829485"/>
            <a:ext cx="41269" cy="38389"/>
          </a:xfrm>
          <a:custGeom>
            <a:avLst/>
            <a:gdLst/>
            <a:ahLst/>
            <a:cxnLst/>
            <a:rect l="l" t="t" r="r" b="b"/>
            <a:pathLst>
              <a:path w="41269" h="38389">
                <a:moveTo>
                  <a:pt x="41269" y="38389"/>
                </a:moveTo>
                <a:lnTo>
                  <a:pt x="41269" y="36469"/>
                </a:lnTo>
                <a:lnTo>
                  <a:pt x="37429" y="36469"/>
                </a:lnTo>
                <a:lnTo>
                  <a:pt x="36484" y="35509"/>
                </a:lnTo>
                <a:lnTo>
                  <a:pt x="35509" y="34549"/>
                </a:lnTo>
                <a:lnTo>
                  <a:pt x="35509" y="7665"/>
                </a:lnTo>
                <a:lnTo>
                  <a:pt x="34549" y="5745"/>
                </a:lnTo>
                <a:lnTo>
                  <a:pt x="33588" y="3825"/>
                </a:lnTo>
                <a:lnTo>
                  <a:pt x="32644" y="1904"/>
                </a:lnTo>
                <a:lnTo>
                  <a:pt x="30708" y="944"/>
                </a:lnTo>
                <a:lnTo>
                  <a:pt x="29763" y="0"/>
                </a:lnTo>
                <a:lnTo>
                  <a:pt x="22082" y="0"/>
                </a:lnTo>
                <a:lnTo>
                  <a:pt x="17282" y="1904"/>
                </a:lnTo>
                <a:lnTo>
                  <a:pt x="13441" y="7665"/>
                </a:lnTo>
                <a:lnTo>
                  <a:pt x="13441" y="0"/>
                </a:lnTo>
                <a:lnTo>
                  <a:pt x="11521" y="0"/>
                </a:lnTo>
                <a:lnTo>
                  <a:pt x="0" y="3825"/>
                </a:lnTo>
                <a:lnTo>
                  <a:pt x="960" y="5745"/>
                </a:lnTo>
                <a:lnTo>
                  <a:pt x="1920" y="4785"/>
                </a:lnTo>
                <a:lnTo>
                  <a:pt x="4800" y="4785"/>
                </a:lnTo>
                <a:lnTo>
                  <a:pt x="4800" y="5745"/>
                </a:lnTo>
                <a:lnTo>
                  <a:pt x="5760" y="5745"/>
                </a:lnTo>
                <a:lnTo>
                  <a:pt x="5760" y="8625"/>
                </a:lnTo>
                <a:lnTo>
                  <a:pt x="6720" y="11506"/>
                </a:lnTo>
                <a:lnTo>
                  <a:pt x="6720" y="32628"/>
                </a:lnTo>
                <a:lnTo>
                  <a:pt x="5760" y="34549"/>
                </a:lnTo>
                <a:lnTo>
                  <a:pt x="5760" y="35509"/>
                </a:lnTo>
                <a:lnTo>
                  <a:pt x="4800" y="36469"/>
                </a:lnTo>
                <a:lnTo>
                  <a:pt x="960" y="36469"/>
                </a:lnTo>
                <a:lnTo>
                  <a:pt x="960" y="38389"/>
                </a:lnTo>
                <a:lnTo>
                  <a:pt x="19202" y="38389"/>
                </a:lnTo>
                <a:lnTo>
                  <a:pt x="19202" y="36469"/>
                </a:lnTo>
                <a:lnTo>
                  <a:pt x="15361" y="36469"/>
                </a:lnTo>
                <a:lnTo>
                  <a:pt x="14401" y="35509"/>
                </a:lnTo>
                <a:lnTo>
                  <a:pt x="13441" y="35509"/>
                </a:lnTo>
                <a:lnTo>
                  <a:pt x="13441" y="9585"/>
                </a:lnTo>
                <a:lnTo>
                  <a:pt x="16306" y="6705"/>
                </a:lnTo>
                <a:lnTo>
                  <a:pt x="19202" y="4785"/>
                </a:lnTo>
                <a:lnTo>
                  <a:pt x="24963" y="4785"/>
                </a:lnTo>
                <a:lnTo>
                  <a:pt x="26868" y="5745"/>
                </a:lnTo>
                <a:lnTo>
                  <a:pt x="26868" y="6705"/>
                </a:lnTo>
                <a:lnTo>
                  <a:pt x="27828" y="8625"/>
                </a:lnTo>
                <a:lnTo>
                  <a:pt x="28803" y="10546"/>
                </a:lnTo>
                <a:lnTo>
                  <a:pt x="28803" y="33588"/>
                </a:lnTo>
                <a:lnTo>
                  <a:pt x="27828" y="34549"/>
                </a:lnTo>
                <a:lnTo>
                  <a:pt x="27828" y="35509"/>
                </a:lnTo>
                <a:lnTo>
                  <a:pt x="26868" y="35509"/>
                </a:lnTo>
                <a:lnTo>
                  <a:pt x="25923" y="36469"/>
                </a:lnTo>
                <a:lnTo>
                  <a:pt x="23027" y="36469"/>
                </a:lnTo>
                <a:lnTo>
                  <a:pt x="23027" y="38389"/>
                </a:lnTo>
                <a:lnTo>
                  <a:pt x="41269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0" name="object 890"/>
          <p:cNvSpPr/>
          <p:nvPr/>
        </p:nvSpPr>
        <p:spPr>
          <a:xfrm>
            <a:off x="3359170" y="1829485"/>
            <a:ext cx="41285" cy="38389"/>
          </a:xfrm>
          <a:custGeom>
            <a:avLst/>
            <a:gdLst/>
            <a:ahLst/>
            <a:cxnLst/>
            <a:rect l="l" t="t" r="r" b="b"/>
            <a:pathLst>
              <a:path w="41285" h="38389">
                <a:moveTo>
                  <a:pt x="41285" y="38389"/>
                </a:moveTo>
                <a:lnTo>
                  <a:pt x="41285" y="36469"/>
                </a:lnTo>
                <a:lnTo>
                  <a:pt x="37444" y="36469"/>
                </a:lnTo>
                <a:lnTo>
                  <a:pt x="37444" y="35509"/>
                </a:lnTo>
                <a:lnTo>
                  <a:pt x="36484" y="35509"/>
                </a:lnTo>
                <a:lnTo>
                  <a:pt x="36484" y="34549"/>
                </a:lnTo>
                <a:lnTo>
                  <a:pt x="35524" y="33588"/>
                </a:lnTo>
                <a:lnTo>
                  <a:pt x="35524" y="7665"/>
                </a:lnTo>
                <a:lnTo>
                  <a:pt x="34564" y="5745"/>
                </a:lnTo>
                <a:lnTo>
                  <a:pt x="33604" y="3825"/>
                </a:lnTo>
                <a:lnTo>
                  <a:pt x="32644" y="1904"/>
                </a:lnTo>
                <a:lnTo>
                  <a:pt x="31683" y="944"/>
                </a:lnTo>
                <a:lnTo>
                  <a:pt x="29763" y="0"/>
                </a:lnTo>
                <a:lnTo>
                  <a:pt x="22082" y="0"/>
                </a:lnTo>
                <a:lnTo>
                  <a:pt x="17282" y="1904"/>
                </a:lnTo>
                <a:lnTo>
                  <a:pt x="13441" y="7665"/>
                </a:lnTo>
                <a:lnTo>
                  <a:pt x="13441" y="0"/>
                </a:lnTo>
                <a:lnTo>
                  <a:pt x="11521" y="0"/>
                </a:lnTo>
                <a:lnTo>
                  <a:pt x="0" y="3825"/>
                </a:lnTo>
                <a:lnTo>
                  <a:pt x="960" y="5745"/>
                </a:lnTo>
                <a:lnTo>
                  <a:pt x="1935" y="4785"/>
                </a:lnTo>
                <a:lnTo>
                  <a:pt x="4800" y="4785"/>
                </a:lnTo>
                <a:lnTo>
                  <a:pt x="5760" y="5745"/>
                </a:lnTo>
                <a:lnTo>
                  <a:pt x="5760" y="6705"/>
                </a:lnTo>
                <a:lnTo>
                  <a:pt x="6720" y="7665"/>
                </a:lnTo>
                <a:lnTo>
                  <a:pt x="6720" y="32628"/>
                </a:lnTo>
                <a:lnTo>
                  <a:pt x="5760" y="34549"/>
                </a:lnTo>
                <a:lnTo>
                  <a:pt x="5760" y="35509"/>
                </a:lnTo>
                <a:lnTo>
                  <a:pt x="4800" y="36469"/>
                </a:lnTo>
                <a:lnTo>
                  <a:pt x="960" y="36469"/>
                </a:lnTo>
                <a:lnTo>
                  <a:pt x="960" y="38389"/>
                </a:lnTo>
                <a:lnTo>
                  <a:pt x="19202" y="38389"/>
                </a:lnTo>
                <a:lnTo>
                  <a:pt x="19202" y="36469"/>
                </a:lnTo>
                <a:lnTo>
                  <a:pt x="15361" y="36469"/>
                </a:lnTo>
                <a:lnTo>
                  <a:pt x="14401" y="35509"/>
                </a:lnTo>
                <a:lnTo>
                  <a:pt x="13441" y="34549"/>
                </a:lnTo>
                <a:lnTo>
                  <a:pt x="13441" y="9585"/>
                </a:lnTo>
                <a:lnTo>
                  <a:pt x="16322" y="6705"/>
                </a:lnTo>
                <a:lnTo>
                  <a:pt x="20162" y="4785"/>
                </a:lnTo>
                <a:lnTo>
                  <a:pt x="24963" y="4785"/>
                </a:lnTo>
                <a:lnTo>
                  <a:pt x="26883" y="5745"/>
                </a:lnTo>
                <a:lnTo>
                  <a:pt x="27843" y="6705"/>
                </a:lnTo>
                <a:lnTo>
                  <a:pt x="28803" y="8625"/>
                </a:lnTo>
                <a:lnTo>
                  <a:pt x="28803" y="34549"/>
                </a:lnTo>
                <a:lnTo>
                  <a:pt x="27843" y="35509"/>
                </a:lnTo>
                <a:lnTo>
                  <a:pt x="26883" y="35509"/>
                </a:lnTo>
                <a:lnTo>
                  <a:pt x="26883" y="36469"/>
                </a:lnTo>
                <a:lnTo>
                  <a:pt x="23042" y="36469"/>
                </a:lnTo>
                <a:lnTo>
                  <a:pt x="23042" y="38389"/>
                </a:lnTo>
                <a:lnTo>
                  <a:pt x="41285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1" name="object 891"/>
          <p:cNvSpPr/>
          <p:nvPr/>
        </p:nvSpPr>
        <p:spPr>
          <a:xfrm>
            <a:off x="3412937" y="1856353"/>
            <a:ext cx="18242" cy="12481"/>
          </a:xfrm>
          <a:custGeom>
            <a:avLst/>
            <a:gdLst/>
            <a:ahLst/>
            <a:cxnLst/>
            <a:rect l="l" t="t" r="r" b="b"/>
            <a:pathLst>
              <a:path w="18242" h="12481">
                <a:moveTo>
                  <a:pt x="18242" y="3840"/>
                </a:moveTo>
                <a:lnTo>
                  <a:pt x="17282" y="5760"/>
                </a:lnTo>
                <a:lnTo>
                  <a:pt x="15361" y="8641"/>
                </a:lnTo>
                <a:lnTo>
                  <a:pt x="13441" y="9601"/>
                </a:lnTo>
                <a:lnTo>
                  <a:pt x="6720" y="9601"/>
                </a:lnTo>
                <a:lnTo>
                  <a:pt x="3840" y="7680"/>
                </a:lnTo>
                <a:lnTo>
                  <a:pt x="1920" y="3840"/>
                </a:lnTo>
                <a:lnTo>
                  <a:pt x="0" y="0"/>
                </a:lnTo>
                <a:lnTo>
                  <a:pt x="2880" y="12481"/>
                </a:lnTo>
                <a:lnTo>
                  <a:pt x="12481" y="12481"/>
                </a:lnTo>
                <a:lnTo>
                  <a:pt x="15361" y="11521"/>
                </a:lnTo>
                <a:lnTo>
                  <a:pt x="18242" y="9601"/>
                </a:lnTo>
                <a:lnTo>
                  <a:pt x="1824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2" name="object 892"/>
          <p:cNvSpPr/>
          <p:nvPr/>
        </p:nvSpPr>
        <p:spPr>
          <a:xfrm>
            <a:off x="3403335" y="1829485"/>
            <a:ext cx="36469" cy="39349"/>
          </a:xfrm>
          <a:custGeom>
            <a:avLst/>
            <a:gdLst/>
            <a:ahLst/>
            <a:cxnLst/>
            <a:rect l="l" t="t" r="r" b="b"/>
            <a:pathLst>
              <a:path w="36469" h="39349">
                <a:moveTo>
                  <a:pt x="34564" y="28788"/>
                </a:moveTo>
                <a:lnTo>
                  <a:pt x="35509" y="25908"/>
                </a:lnTo>
                <a:lnTo>
                  <a:pt x="36469" y="22067"/>
                </a:lnTo>
                <a:lnTo>
                  <a:pt x="36469" y="13426"/>
                </a:lnTo>
                <a:lnTo>
                  <a:pt x="35509" y="9585"/>
                </a:lnTo>
                <a:lnTo>
                  <a:pt x="32628" y="5745"/>
                </a:lnTo>
                <a:lnTo>
                  <a:pt x="28788" y="1904"/>
                </a:lnTo>
                <a:lnTo>
                  <a:pt x="24002" y="0"/>
                </a:lnTo>
                <a:lnTo>
                  <a:pt x="12481" y="0"/>
                </a:lnTo>
                <a:lnTo>
                  <a:pt x="9601" y="1904"/>
                </a:lnTo>
                <a:lnTo>
                  <a:pt x="6720" y="3825"/>
                </a:lnTo>
                <a:lnTo>
                  <a:pt x="4800" y="5745"/>
                </a:lnTo>
                <a:lnTo>
                  <a:pt x="2880" y="9585"/>
                </a:lnTo>
                <a:lnTo>
                  <a:pt x="960" y="12466"/>
                </a:lnTo>
                <a:lnTo>
                  <a:pt x="0" y="16306"/>
                </a:lnTo>
                <a:lnTo>
                  <a:pt x="0" y="24947"/>
                </a:lnTo>
                <a:lnTo>
                  <a:pt x="1920" y="28788"/>
                </a:lnTo>
                <a:lnTo>
                  <a:pt x="4800" y="32628"/>
                </a:lnTo>
                <a:lnTo>
                  <a:pt x="7680" y="37429"/>
                </a:lnTo>
                <a:lnTo>
                  <a:pt x="12481" y="39349"/>
                </a:lnTo>
                <a:lnTo>
                  <a:pt x="9601" y="26868"/>
                </a:lnTo>
                <a:lnTo>
                  <a:pt x="7680" y="22067"/>
                </a:lnTo>
                <a:lnTo>
                  <a:pt x="7680" y="12466"/>
                </a:lnTo>
                <a:lnTo>
                  <a:pt x="8641" y="10546"/>
                </a:lnTo>
                <a:lnTo>
                  <a:pt x="9601" y="7665"/>
                </a:lnTo>
                <a:lnTo>
                  <a:pt x="10561" y="5745"/>
                </a:lnTo>
                <a:lnTo>
                  <a:pt x="11521" y="3825"/>
                </a:lnTo>
                <a:lnTo>
                  <a:pt x="13441" y="3825"/>
                </a:lnTo>
                <a:lnTo>
                  <a:pt x="14401" y="2865"/>
                </a:lnTo>
                <a:lnTo>
                  <a:pt x="16322" y="1904"/>
                </a:lnTo>
                <a:lnTo>
                  <a:pt x="20162" y="1904"/>
                </a:lnTo>
                <a:lnTo>
                  <a:pt x="23042" y="3825"/>
                </a:lnTo>
                <a:lnTo>
                  <a:pt x="24963" y="5745"/>
                </a:lnTo>
                <a:lnTo>
                  <a:pt x="27843" y="9585"/>
                </a:lnTo>
                <a:lnTo>
                  <a:pt x="28788" y="15346"/>
                </a:lnTo>
                <a:lnTo>
                  <a:pt x="28788" y="26868"/>
                </a:lnTo>
                <a:lnTo>
                  <a:pt x="27843" y="30708"/>
                </a:lnTo>
                <a:lnTo>
                  <a:pt x="27843" y="36469"/>
                </a:lnTo>
                <a:lnTo>
                  <a:pt x="30723" y="34549"/>
                </a:lnTo>
                <a:lnTo>
                  <a:pt x="32628" y="32628"/>
                </a:lnTo>
                <a:lnTo>
                  <a:pt x="34564" y="287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3" name="object 893"/>
          <p:cNvSpPr/>
          <p:nvPr/>
        </p:nvSpPr>
        <p:spPr>
          <a:xfrm>
            <a:off x="3443645" y="1830430"/>
            <a:ext cx="40325" cy="38404"/>
          </a:xfrm>
          <a:custGeom>
            <a:avLst/>
            <a:gdLst/>
            <a:ahLst/>
            <a:cxnLst/>
            <a:rect l="l" t="t" r="r" b="b"/>
            <a:pathLst>
              <a:path w="40325" h="38404">
                <a:moveTo>
                  <a:pt x="35524" y="5760"/>
                </a:moveTo>
                <a:lnTo>
                  <a:pt x="35524" y="3840"/>
                </a:lnTo>
                <a:lnTo>
                  <a:pt x="36484" y="2880"/>
                </a:lnTo>
                <a:lnTo>
                  <a:pt x="37444" y="1920"/>
                </a:lnTo>
                <a:lnTo>
                  <a:pt x="38404" y="1920"/>
                </a:lnTo>
                <a:lnTo>
                  <a:pt x="39364" y="960"/>
                </a:lnTo>
                <a:lnTo>
                  <a:pt x="40325" y="960"/>
                </a:lnTo>
                <a:lnTo>
                  <a:pt x="40325" y="0"/>
                </a:lnTo>
                <a:lnTo>
                  <a:pt x="27843" y="0"/>
                </a:lnTo>
                <a:lnTo>
                  <a:pt x="27843" y="960"/>
                </a:lnTo>
                <a:lnTo>
                  <a:pt x="30723" y="960"/>
                </a:lnTo>
                <a:lnTo>
                  <a:pt x="31683" y="1920"/>
                </a:lnTo>
                <a:lnTo>
                  <a:pt x="32644" y="1920"/>
                </a:lnTo>
                <a:lnTo>
                  <a:pt x="32644" y="4800"/>
                </a:lnTo>
                <a:lnTo>
                  <a:pt x="31683" y="6720"/>
                </a:lnTo>
                <a:lnTo>
                  <a:pt x="23042" y="27843"/>
                </a:lnTo>
                <a:lnTo>
                  <a:pt x="14401" y="7680"/>
                </a:lnTo>
                <a:lnTo>
                  <a:pt x="13441" y="5760"/>
                </a:lnTo>
                <a:lnTo>
                  <a:pt x="13441" y="2880"/>
                </a:lnTo>
                <a:lnTo>
                  <a:pt x="14401" y="1920"/>
                </a:lnTo>
                <a:lnTo>
                  <a:pt x="14401" y="960"/>
                </a:lnTo>
                <a:lnTo>
                  <a:pt x="17282" y="960"/>
                </a:lnTo>
                <a:lnTo>
                  <a:pt x="17282" y="0"/>
                </a:lnTo>
                <a:lnTo>
                  <a:pt x="0" y="0"/>
                </a:lnTo>
                <a:lnTo>
                  <a:pt x="0" y="960"/>
                </a:lnTo>
                <a:lnTo>
                  <a:pt x="975" y="960"/>
                </a:lnTo>
                <a:lnTo>
                  <a:pt x="1935" y="1920"/>
                </a:lnTo>
                <a:lnTo>
                  <a:pt x="3840" y="1920"/>
                </a:lnTo>
                <a:lnTo>
                  <a:pt x="4815" y="2880"/>
                </a:lnTo>
                <a:lnTo>
                  <a:pt x="4815" y="3840"/>
                </a:lnTo>
                <a:lnTo>
                  <a:pt x="5760" y="3840"/>
                </a:lnTo>
                <a:lnTo>
                  <a:pt x="5760" y="4800"/>
                </a:lnTo>
                <a:lnTo>
                  <a:pt x="6720" y="6720"/>
                </a:lnTo>
                <a:lnTo>
                  <a:pt x="20162" y="38404"/>
                </a:lnTo>
                <a:lnTo>
                  <a:pt x="22082" y="38404"/>
                </a:lnTo>
                <a:lnTo>
                  <a:pt x="35524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4" name="object 894"/>
          <p:cNvSpPr/>
          <p:nvPr/>
        </p:nvSpPr>
        <p:spPr>
          <a:xfrm>
            <a:off x="3487811" y="1846752"/>
            <a:ext cx="9601" cy="25908"/>
          </a:xfrm>
          <a:custGeom>
            <a:avLst/>
            <a:gdLst/>
            <a:ahLst/>
            <a:cxnLst/>
            <a:rect l="l" t="t" r="r" b="b"/>
            <a:pathLst>
              <a:path w="9601" h="25908">
                <a:moveTo>
                  <a:pt x="7680" y="1920"/>
                </a:moveTo>
                <a:lnTo>
                  <a:pt x="6720" y="8641"/>
                </a:lnTo>
                <a:lnTo>
                  <a:pt x="7680" y="6720"/>
                </a:lnTo>
                <a:lnTo>
                  <a:pt x="8641" y="5760"/>
                </a:lnTo>
                <a:lnTo>
                  <a:pt x="9601" y="0"/>
                </a:lnTo>
                <a:lnTo>
                  <a:pt x="7680" y="1920"/>
                </a:lnTo>
                <a:close/>
              </a:path>
              <a:path w="9601" h="25908">
                <a:moveTo>
                  <a:pt x="27843" y="-10561"/>
                </a:moveTo>
                <a:lnTo>
                  <a:pt x="26883" y="-12481"/>
                </a:lnTo>
                <a:lnTo>
                  <a:pt x="25923" y="-13441"/>
                </a:lnTo>
                <a:lnTo>
                  <a:pt x="24963" y="-15361"/>
                </a:lnTo>
                <a:lnTo>
                  <a:pt x="24002" y="-16322"/>
                </a:lnTo>
                <a:lnTo>
                  <a:pt x="21122" y="-17266"/>
                </a:lnTo>
                <a:lnTo>
                  <a:pt x="10561" y="-17266"/>
                </a:lnTo>
                <a:lnTo>
                  <a:pt x="7680" y="-16322"/>
                </a:lnTo>
                <a:lnTo>
                  <a:pt x="4800" y="-14401"/>
                </a:lnTo>
                <a:lnTo>
                  <a:pt x="2880" y="-12481"/>
                </a:lnTo>
                <a:lnTo>
                  <a:pt x="1920" y="-10561"/>
                </a:lnTo>
                <a:lnTo>
                  <a:pt x="1920" y="-5760"/>
                </a:lnTo>
                <a:lnTo>
                  <a:pt x="2880" y="-5760"/>
                </a:lnTo>
                <a:lnTo>
                  <a:pt x="2880" y="-4800"/>
                </a:lnTo>
                <a:lnTo>
                  <a:pt x="6720" y="-4800"/>
                </a:lnTo>
                <a:lnTo>
                  <a:pt x="7680" y="-5760"/>
                </a:lnTo>
                <a:lnTo>
                  <a:pt x="8641" y="-5760"/>
                </a:lnTo>
                <a:lnTo>
                  <a:pt x="8641" y="-13441"/>
                </a:lnTo>
                <a:lnTo>
                  <a:pt x="9601" y="-13441"/>
                </a:lnTo>
                <a:lnTo>
                  <a:pt x="11521" y="-14401"/>
                </a:lnTo>
                <a:lnTo>
                  <a:pt x="12481" y="-15361"/>
                </a:lnTo>
                <a:lnTo>
                  <a:pt x="16322" y="-15361"/>
                </a:lnTo>
                <a:lnTo>
                  <a:pt x="18242" y="-14401"/>
                </a:lnTo>
                <a:lnTo>
                  <a:pt x="19202" y="-13441"/>
                </a:lnTo>
                <a:lnTo>
                  <a:pt x="20162" y="-11521"/>
                </a:lnTo>
                <a:lnTo>
                  <a:pt x="21122" y="-9601"/>
                </a:lnTo>
                <a:lnTo>
                  <a:pt x="21122" y="-3840"/>
                </a:lnTo>
                <a:lnTo>
                  <a:pt x="14401" y="-1920"/>
                </a:lnTo>
                <a:lnTo>
                  <a:pt x="9601" y="0"/>
                </a:lnTo>
                <a:lnTo>
                  <a:pt x="8641" y="5760"/>
                </a:lnTo>
                <a:lnTo>
                  <a:pt x="9601" y="4800"/>
                </a:lnTo>
                <a:lnTo>
                  <a:pt x="10561" y="2880"/>
                </a:lnTo>
                <a:lnTo>
                  <a:pt x="13441" y="1920"/>
                </a:lnTo>
                <a:lnTo>
                  <a:pt x="14401" y="960"/>
                </a:lnTo>
                <a:lnTo>
                  <a:pt x="17282" y="0"/>
                </a:lnTo>
                <a:lnTo>
                  <a:pt x="21122" y="-1920"/>
                </a:lnTo>
                <a:lnTo>
                  <a:pt x="21122" y="12481"/>
                </a:lnTo>
                <a:lnTo>
                  <a:pt x="17282" y="15361"/>
                </a:lnTo>
                <a:lnTo>
                  <a:pt x="15361" y="17282"/>
                </a:lnTo>
                <a:lnTo>
                  <a:pt x="11521" y="17282"/>
                </a:lnTo>
                <a:lnTo>
                  <a:pt x="9601" y="16322"/>
                </a:lnTo>
                <a:lnTo>
                  <a:pt x="8641" y="15361"/>
                </a:lnTo>
                <a:lnTo>
                  <a:pt x="7680" y="13441"/>
                </a:lnTo>
                <a:lnTo>
                  <a:pt x="6720" y="12481"/>
                </a:lnTo>
                <a:lnTo>
                  <a:pt x="6720" y="8641"/>
                </a:lnTo>
                <a:lnTo>
                  <a:pt x="7680" y="1920"/>
                </a:lnTo>
                <a:lnTo>
                  <a:pt x="4800" y="3840"/>
                </a:lnTo>
                <a:lnTo>
                  <a:pt x="2880" y="5760"/>
                </a:lnTo>
                <a:lnTo>
                  <a:pt x="960" y="7680"/>
                </a:lnTo>
                <a:lnTo>
                  <a:pt x="960" y="8641"/>
                </a:lnTo>
                <a:lnTo>
                  <a:pt x="0" y="10561"/>
                </a:lnTo>
                <a:lnTo>
                  <a:pt x="0" y="15361"/>
                </a:lnTo>
                <a:lnTo>
                  <a:pt x="960" y="17282"/>
                </a:lnTo>
                <a:lnTo>
                  <a:pt x="2880" y="19202"/>
                </a:lnTo>
                <a:lnTo>
                  <a:pt x="4800" y="21122"/>
                </a:lnTo>
                <a:lnTo>
                  <a:pt x="6720" y="22082"/>
                </a:lnTo>
                <a:lnTo>
                  <a:pt x="10561" y="22082"/>
                </a:lnTo>
                <a:lnTo>
                  <a:pt x="12481" y="21122"/>
                </a:lnTo>
                <a:lnTo>
                  <a:pt x="13441" y="20162"/>
                </a:lnTo>
                <a:lnTo>
                  <a:pt x="14401" y="20162"/>
                </a:lnTo>
                <a:lnTo>
                  <a:pt x="17282" y="18242"/>
                </a:lnTo>
                <a:lnTo>
                  <a:pt x="21122" y="15361"/>
                </a:lnTo>
                <a:lnTo>
                  <a:pt x="21122" y="19202"/>
                </a:lnTo>
                <a:lnTo>
                  <a:pt x="22082" y="20162"/>
                </a:lnTo>
                <a:lnTo>
                  <a:pt x="23042" y="21122"/>
                </a:lnTo>
                <a:lnTo>
                  <a:pt x="24002" y="22082"/>
                </a:lnTo>
                <a:lnTo>
                  <a:pt x="28803" y="22082"/>
                </a:lnTo>
                <a:lnTo>
                  <a:pt x="31683" y="19202"/>
                </a:lnTo>
                <a:lnTo>
                  <a:pt x="34564" y="15361"/>
                </a:lnTo>
                <a:lnTo>
                  <a:pt x="34564" y="13441"/>
                </a:lnTo>
                <a:lnTo>
                  <a:pt x="32644" y="14401"/>
                </a:lnTo>
                <a:lnTo>
                  <a:pt x="31683" y="15361"/>
                </a:lnTo>
                <a:lnTo>
                  <a:pt x="30723" y="16322"/>
                </a:lnTo>
                <a:lnTo>
                  <a:pt x="28803" y="16322"/>
                </a:lnTo>
                <a:lnTo>
                  <a:pt x="28803" y="15361"/>
                </a:lnTo>
                <a:lnTo>
                  <a:pt x="27843" y="15361"/>
                </a:lnTo>
                <a:lnTo>
                  <a:pt x="27843" y="-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5" name="object 895"/>
          <p:cNvSpPr/>
          <p:nvPr/>
        </p:nvSpPr>
        <p:spPr>
          <a:xfrm>
            <a:off x="3523335" y="1817949"/>
            <a:ext cx="22067" cy="49926"/>
          </a:xfrm>
          <a:custGeom>
            <a:avLst/>
            <a:gdLst/>
            <a:ahLst/>
            <a:cxnLst/>
            <a:rect l="l" t="t" r="r" b="b"/>
            <a:pathLst>
              <a:path w="22067" h="49926">
                <a:moveTo>
                  <a:pt x="9601" y="48966"/>
                </a:moveTo>
                <a:lnTo>
                  <a:pt x="10546" y="49926"/>
                </a:lnTo>
                <a:lnTo>
                  <a:pt x="16322" y="49926"/>
                </a:lnTo>
                <a:lnTo>
                  <a:pt x="18227" y="48005"/>
                </a:lnTo>
                <a:lnTo>
                  <a:pt x="20162" y="47045"/>
                </a:lnTo>
                <a:lnTo>
                  <a:pt x="21107" y="45125"/>
                </a:lnTo>
                <a:lnTo>
                  <a:pt x="22067" y="42245"/>
                </a:lnTo>
                <a:lnTo>
                  <a:pt x="21107" y="42245"/>
                </a:lnTo>
                <a:lnTo>
                  <a:pt x="20162" y="43205"/>
                </a:lnTo>
                <a:lnTo>
                  <a:pt x="20162" y="44165"/>
                </a:lnTo>
                <a:lnTo>
                  <a:pt x="19202" y="45125"/>
                </a:lnTo>
                <a:lnTo>
                  <a:pt x="14386" y="45125"/>
                </a:lnTo>
                <a:lnTo>
                  <a:pt x="13426" y="44165"/>
                </a:lnTo>
                <a:lnTo>
                  <a:pt x="12481" y="43205"/>
                </a:lnTo>
                <a:lnTo>
                  <a:pt x="12481" y="15361"/>
                </a:lnTo>
                <a:lnTo>
                  <a:pt x="21107" y="15361"/>
                </a:lnTo>
                <a:lnTo>
                  <a:pt x="21107" y="12481"/>
                </a:lnTo>
                <a:lnTo>
                  <a:pt x="12481" y="12481"/>
                </a:lnTo>
                <a:lnTo>
                  <a:pt x="12481" y="0"/>
                </a:lnTo>
                <a:lnTo>
                  <a:pt x="11521" y="0"/>
                </a:lnTo>
                <a:lnTo>
                  <a:pt x="10546" y="2880"/>
                </a:lnTo>
                <a:lnTo>
                  <a:pt x="9601" y="4815"/>
                </a:lnTo>
                <a:lnTo>
                  <a:pt x="8641" y="5760"/>
                </a:lnTo>
                <a:lnTo>
                  <a:pt x="7680" y="7696"/>
                </a:lnTo>
                <a:lnTo>
                  <a:pt x="5760" y="9601"/>
                </a:lnTo>
                <a:lnTo>
                  <a:pt x="4800" y="10561"/>
                </a:lnTo>
                <a:lnTo>
                  <a:pt x="2880" y="12481"/>
                </a:lnTo>
                <a:lnTo>
                  <a:pt x="960" y="13441"/>
                </a:lnTo>
                <a:lnTo>
                  <a:pt x="0" y="13441"/>
                </a:lnTo>
                <a:lnTo>
                  <a:pt x="0" y="15361"/>
                </a:lnTo>
                <a:lnTo>
                  <a:pt x="5760" y="15361"/>
                </a:lnTo>
                <a:lnTo>
                  <a:pt x="5760" y="45125"/>
                </a:lnTo>
                <a:lnTo>
                  <a:pt x="6705" y="46085"/>
                </a:lnTo>
                <a:lnTo>
                  <a:pt x="7680" y="48005"/>
                </a:lnTo>
                <a:lnTo>
                  <a:pt x="7680" y="48966"/>
                </a:lnTo>
                <a:lnTo>
                  <a:pt x="9601" y="489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6" name="object 896"/>
          <p:cNvSpPr/>
          <p:nvPr/>
        </p:nvSpPr>
        <p:spPr>
          <a:xfrm>
            <a:off x="3547323" y="1829485"/>
            <a:ext cx="19202" cy="38389"/>
          </a:xfrm>
          <a:custGeom>
            <a:avLst/>
            <a:gdLst/>
            <a:ahLst/>
            <a:cxnLst/>
            <a:rect l="l" t="t" r="r" b="b"/>
            <a:pathLst>
              <a:path w="19202" h="38389">
                <a:moveTo>
                  <a:pt x="11521" y="0"/>
                </a:moveTo>
                <a:lnTo>
                  <a:pt x="0" y="3825"/>
                </a:lnTo>
                <a:lnTo>
                  <a:pt x="960" y="5745"/>
                </a:lnTo>
                <a:lnTo>
                  <a:pt x="1920" y="4785"/>
                </a:lnTo>
                <a:lnTo>
                  <a:pt x="4800" y="4785"/>
                </a:lnTo>
                <a:lnTo>
                  <a:pt x="4800" y="5745"/>
                </a:lnTo>
                <a:lnTo>
                  <a:pt x="5760" y="5745"/>
                </a:lnTo>
                <a:lnTo>
                  <a:pt x="5760" y="7665"/>
                </a:lnTo>
                <a:lnTo>
                  <a:pt x="6720" y="8625"/>
                </a:lnTo>
                <a:lnTo>
                  <a:pt x="6720" y="31668"/>
                </a:lnTo>
                <a:lnTo>
                  <a:pt x="5760" y="33588"/>
                </a:lnTo>
                <a:lnTo>
                  <a:pt x="5760" y="35509"/>
                </a:lnTo>
                <a:lnTo>
                  <a:pt x="4800" y="35509"/>
                </a:lnTo>
                <a:lnTo>
                  <a:pt x="4800" y="36469"/>
                </a:lnTo>
                <a:lnTo>
                  <a:pt x="960" y="36469"/>
                </a:lnTo>
                <a:lnTo>
                  <a:pt x="960" y="38389"/>
                </a:lnTo>
                <a:lnTo>
                  <a:pt x="19202" y="38389"/>
                </a:lnTo>
                <a:lnTo>
                  <a:pt x="19202" y="36469"/>
                </a:lnTo>
                <a:lnTo>
                  <a:pt x="15361" y="36469"/>
                </a:lnTo>
                <a:lnTo>
                  <a:pt x="14401" y="35509"/>
                </a:lnTo>
                <a:lnTo>
                  <a:pt x="13441" y="34549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7" name="object 897"/>
          <p:cNvSpPr/>
          <p:nvPr/>
        </p:nvSpPr>
        <p:spPr>
          <a:xfrm>
            <a:off x="3553084" y="1809308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8641" y="3840"/>
                </a:moveTo>
                <a:lnTo>
                  <a:pt x="8641" y="2895"/>
                </a:lnTo>
                <a:lnTo>
                  <a:pt x="7680" y="1935"/>
                </a:lnTo>
                <a:lnTo>
                  <a:pt x="6720" y="960"/>
                </a:lnTo>
                <a:lnTo>
                  <a:pt x="576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35"/>
                </a:lnTo>
                <a:lnTo>
                  <a:pt x="0" y="6720"/>
                </a:lnTo>
                <a:lnTo>
                  <a:pt x="960" y="6720"/>
                </a:lnTo>
                <a:lnTo>
                  <a:pt x="1920" y="7680"/>
                </a:lnTo>
                <a:lnTo>
                  <a:pt x="2880" y="8641"/>
                </a:lnTo>
                <a:lnTo>
                  <a:pt x="4800" y="8641"/>
                </a:lnTo>
                <a:lnTo>
                  <a:pt x="5760" y="7680"/>
                </a:lnTo>
                <a:lnTo>
                  <a:pt x="6720" y="6720"/>
                </a:lnTo>
                <a:lnTo>
                  <a:pt x="7680" y="6720"/>
                </a:lnTo>
                <a:lnTo>
                  <a:pt x="8641" y="5775"/>
                </a:lnTo>
                <a:lnTo>
                  <a:pt x="864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8" name="object 898"/>
          <p:cNvSpPr/>
          <p:nvPr/>
        </p:nvSpPr>
        <p:spPr>
          <a:xfrm>
            <a:off x="3579967" y="1856353"/>
            <a:ext cx="18242" cy="12481"/>
          </a:xfrm>
          <a:custGeom>
            <a:avLst/>
            <a:gdLst/>
            <a:ahLst/>
            <a:cxnLst/>
            <a:rect l="l" t="t" r="r" b="b"/>
            <a:pathLst>
              <a:path w="18242" h="12481">
                <a:moveTo>
                  <a:pt x="18242" y="3840"/>
                </a:moveTo>
                <a:lnTo>
                  <a:pt x="17282" y="5760"/>
                </a:lnTo>
                <a:lnTo>
                  <a:pt x="15361" y="8641"/>
                </a:lnTo>
                <a:lnTo>
                  <a:pt x="12481" y="9601"/>
                </a:lnTo>
                <a:lnTo>
                  <a:pt x="6720" y="9601"/>
                </a:lnTo>
                <a:lnTo>
                  <a:pt x="3840" y="7680"/>
                </a:lnTo>
                <a:lnTo>
                  <a:pt x="1920" y="3840"/>
                </a:lnTo>
                <a:lnTo>
                  <a:pt x="0" y="0"/>
                </a:lnTo>
                <a:lnTo>
                  <a:pt x="2880" y="12481"/>
                </a:lnTo>
                <a:lnTo>
                  <a:pt x="12481" y="12481"/>
                </a:lnTo>
                <a:lnTo>
                  <a:pt x="15361" y="11521"/>
                </a:lnTo>
                <a:lnTo>
                  <a:pt x="18242" y="9601"/>
                </a:lnTo>
                <a:lnTo>
                  <a:pt x="1824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9" name="object 899"/>
          <p:cNvSpPr/>
          <p:nvPr/>
        </p:nvSpPr>
        <p:spPr>
          <a:xfrm>
            <a:off x="3570366" y="1829485"/>
            <a:ext cx="36484" cy="39349"/>
          </a:xfrm>
          <a:custGeom>
            <a:avLst/>
            <a:gdLst/>
            <a:ahLst/>
            <a:cxnLst/>
            <a:rect l="l" t="t" r="r" b="b"/>
            <a:pathLst>
              <a:path w="36484" h="39349">
                <a:moveTo>
                  <a:pt x="34564" y="28788"/>
                </a:moveTo>
                <a:lnTo>
                  <a:pt x="35524" y="25908"/>
                </a:lnTo>
                <a:lnTo>
                  <a:pt x="36484" y="22067"/>
                </a:lnTo>
                <a:lnTo>
                  <a:pt x="36484" y="13426"/>
                </a:lnTo>
                <a:lnTo>
                  <a:pt x="35524" y="9585"/>
                </a:lnTo>
                <a:lnTo>
                  <a:pt x="32644" y="5745"/>
                </a:lnTo>
                <a:lnTo>
                  <a:pt x="28803" y="1904"/>
                </a:lnTo>
                <a:lnTo>
                  <a:pt x="24002" y="0"/>
                </a:lnTo>
                <a:lnTo>
                  <a:pt x="12481" y="0"/>
                </a:lnTo>
                <a:lnTo>
                  <a:pt x="9601" y="1904"/>
                </a:lnTo>
                <a:lnTo>
                  <a:pt x="6720" y="3825"/>
                </a:lnTo>
                <a:lnTo>
                  <a:pt x="4800" y="5745"/>
                </a:lnTo>
                <a:lnTo>
                  <a:pt x="2880" y="9585"/>
                </a:lnTo>
                <a:lnTo>
                  <a:pt x="960" y="12466"/>
                </a:lnTo>
                <a:lnTo>
                  <a:pt x="0" y="16306"/>
                </a:lnTo>
                <a:lnTo>
                  <a:pt x="0" y="24947"/>
                </a:lnTo>
                <a:lnTo>
                  <a:pt x="1920" y="28788"/>
                </a:lnTo>
                <a:lnTo>
                  <a:pt x="4800" y="32628"/>
                </a:lnTo>
                <a:lnTo>
                  <a:pt x="7680" y="37429"/>
                </a:lnTo>
                <a:lnTo>
                  <a:pt x="12481" y="39349"/>
                </a:lnTo>
                <a:lnTo>
                  <a:pt x="9601" y="26868"/>
                </a:lnTo>
                <a:lnTo>
                  <a:pt x="7680" y="22067"/>
                </a:lnTo>
                <a:lnTo>
                  <a:pt x="7680" y="12466"/>
                </a:lnTo>
                <a:lnTo>
                  <a:pt x="8641" y="10546"/>
                </a:lnTo>
                <a:lnTo>
                  <a:pt x="9601" y="7665"/>
                </a:lnTo>
                <a:lnTo>
                  <a:pt x="10561" y="5745"/>
                </a:lnTo>
                <a:lnTo>
                  <a:pt x="11521" y="3825"/>
                </a:lnTo>
                <a:lnTo>
                  <a:pt x="12481" y="3825"/>
                </a:lnTo>
                <a:lnTo>
                  <a:pt x="14401" y="2865"/>
                </a:lnTo>
                <a:lnTo>
                  <a:pt x="16322" y="1904"/>
                </a:lnTo>
                <a:lnTo>
                  <a:pt x="20162" y="1904"/>
                </a:lnTo>
                <a:lnTo>
                  <a:pt x="23042" y="3825"/>
                </a:lnTo>
                <a:lnTo>
                  <a:pt x="24963" y="5745"/>
                </a:lnTo>
                <a:lnTo>
                  <a:pt x="27843" y="9585"/>
                </a:lnTo>
                <a:lnTo>
                  <a:pt x="28803" y="15346"/>
                </a:lnTo>
                <a:lnTo>
                  <a:pt x="28803" y="26868"/>
                </a:lnTo>
                <a:lnTo>
                  <a:pt x="27843" y="30708"/>
                </a:lnTo>
                <a:lnTo>
                  <a:pt x="27843" y="36469"/>
                </a:lnTo>
                <a:lnTo>
                  <a:pt x="30723" y="34549"/>
                </a:lnTo>
                <a:lnTo>
                  <a:pt x="32644" y="32628"/>
                </a:lnTo>
                <a:lnTo>
                  <a:pt x="34564" y="287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0" name="object 900"/>
          <p:cNvSpPr/>
          <p:nvPr/>
        </p:nvSpPr>
        <p:spPr>
          <a:xfrm>
            <a:off x="3610691" y="1829485"/>
            <a:ext cx="41269" cy="38389"/>
          </a:xfrm>
          <a:custGeom>
            <a:avLst/>
            <a:gdLst/>
            <a:ahLst/>
            <a:cxnLst/>
            <a:rect l="l" t="t" r="r" b="b"/>
            <a:pathLst>
              <a:path w="41269" h="38389">
                <a:moveTo>
                  <a:pt x="19202" y="38389"/>
                </a:moveTo>
                <a:lnTo>
                  <a:pt x="19202" y="36469"/>
                </a:lnTo>
                <a:lnTo>
                  <a:pt x="15361" y="36469"/>
                </a:lnTo>
                <a:lnTo>
                  <a:pt x="14401" y="35509"/>
                </a:lnTo>
                <a:lnTo>
                  <a:pt x="13441" y="35509"/>
                </a:lnTo>
                <a:lnTo>
                  <a:pt x="13441" y="33588"/>
                </a:lnTo>
                <a:lnTo>
                  <a:pt x="12481" y="32628"/>
                </a:lnTo>
                <a:lnTo>
                  <a:pt x="12481" y="9585"/>
                </a:lnTo>
                <a:lnTo>
                  <a:pt x="16322" y="6705"/>
                </a:lnTo>
                <a:lnTo>
                  <a:pt x="19202" y="4785"/>
                </a:lnTo>
                <a:lnTo>
                  <a:pt x="24947" y="4785"/>
                </a:lnTo>
                <a:lnTo>
                  <a:pt x="25923" y="5745"/>
                </a:lnTo>
                <a:lnTo>
                  <a:pt x="26883" y="6705"/>
                </a:lnTo>
                <a:lnTo>
                  <a:pt x="27828" y="8625"/>
                </a:lnTo>
                <a:lnTo>
                  <a:pt x="28788" y="10546"/>
                </a:lnTo>
                <a:lnTo>
                  <a:pt x="28788" y="32628"/>
                </a:lnTo>
                <a:lnTo>
                  <a:pt x="27828" y="33588"/>
                </a:lnTo>
                <a:lnTo>
                  <a:pt x="27828" y="35509"/>
                </a:lnTo>
                <a:lnTo>
                  <a:pt x="26883" y="35509"/>
                </a:lnTo>
                <a:lnTo>
                  <a:pt x="25923" y="36469"/>
                </a:lnTo>
                <a:lnTo>
                  <a:pt x="22082" y="36469"/>
                </a:lnTo>
                <a:lnTo>
                  <a:pt x="22082" y="38389"/>
                </a:lnTo>
                <a:lnTo>
                  <a:pt x="41269" y="38389"/>
                </a:lnTo>
                <a:lnTo>
                  <a:pt x="41269" y="36469"/>
                </a:lnTo>
                <a:lnTo>
                  <a:pt x="37444" y="36469"/>
                </a:lnTo>
                <a:lnTo>
                  <a:pt x="36469" y="35509"/>
                </a:lnTo>
                <a:lnTo>
                  <a:pt x="35509" y="34549"/>
                </a:lnTo>
                <a:lnTo>
                  <a:pt x="35509" y="10546"/>
                </a:lnTo>
                <a:lnTo>
                  <a:pt x="34549" y="7665"/>
                </a:lnTo>
                <a:lnTo>
                  <a:pt x="34549" y="5745"/>
                </a:lnTo>
                <a:lnTo>
                  <a:pt x="33604" y="3825"/>
                </a:lnTo>
                <a:lnTo>
                  <a:pt x="32628" y="1904"/>
                </a:lnTo>
                <a:lnTo>
                  <a:pt x="30723" y="944"/>
                </a:lnTo>
                <a:lnTo>
                  <a:pt x="29763" y="0"/>
                </a:lnTo>
                <a:lnTo>
                  <a:pt x="21107" y="0"/>
                </a:lnTo>
                <a:lnTo>
                  <a:pt x="17266" y="1904"/>
                </a:lnTo>
                <a:lnTo>
                  <a:pt x="12481" y="7665"/>
                </a:lnTo>
                <a:lnTo>
                  <a:pt x="12481" y="0"/>
                </a:lnTo>
                <a:lnTo>
                  <a:pt x="11521" y="0"/>
                </a:lnTo>
                <a:lnTo>
                  <a:pt x="0" y="3825"/>
                </a:lnTo>
                <a:lnTo>
                  <a:pt x="0" y="5745"/>
                </a:lnTo>
                <a:lnTo>
                  <a:pt x="1920" y="4785"/>
                </a:lnTo>
                <a:lnTo>
                  <a:pt x="4800" y="4785"/>
                </a:lnTo>
                <a:lnTo>
                  <a:pt x="4800" y="5745"/>
                </a:lnTo>
                <a:lnTo>
                  <a:pt x="5760" y="5745"/>
                </a:lnTo>
                <a:lnTo>
                  <a:pt x="5760" y="34549"/>
                </a:lnTo>
                <a:lnTo>
                  <a:pt x="4800" y="35509"/>
                </a:lnTo>
                <a:lnTo>
                  <a:pt x="4800" y="36469"/>
                </a:lnTo>
                <a:lnTo>
                  <a:pt x="0" y="36469"/>
                </a:lnTo>
                <a:lnTo>
                  <a:pt x="0" y="38389"/>
                </a:lnTo>
                <a:lnTo>
                  <a:pt x="19202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1" name="object 901"/>
          <p:cNvSpPr/>
          <p:nvPr/>
        </p:nvSpPr>
        <p:spPr>
          <a:xfrm>
            <a:off x="3674043" y="1812203"/>
            <a:ext cx="43205" cy="30708"/>
          </a:xfrm>
          <a:custGeom>
            <a:avLst/>
            <a:gdLst/>
            <a:ahLst/>
            <a:cxnLst/>
            <a:rect l="l" t="t" r="r" b="b"/>
            <a:pathLst>
              <a:path w="43205" h="30708">
                <a:moveTo>
                  <a:pt x="2880" y="944"/>
                </a:moveTo>
                <a:lnTo>
                  <a:pt x="4800" y="944"/>
                </a:lnTo>
                <a:lnTo>
                  <a:pt x="5760" y="1905"/>
                </a:lnTo>
                <a:lnTo>
                  <a:pt x="7680" y="2880"/>
                </a:lnTo>
                <a:lnTo>
                  <a:pt x="7680" y="3825"/>
                </a:lnTo>
                <a:lnTo>
                  <a:pt x="8641" y="5745"/>
                </a:lnTo>
                <a:lnTo>
                  <a:pt x="16322" y="3825"/>
                </a:lnTo>
                <a:lnTo>
                  <a:pt x="18242" y="3825"/>
                </a:lnTo>
                <a:lnTo>
                  <a:pt x="20162" y="2880"/>
                </a:lnTo>
                <a:lnTo>
                  <a:pt x="24002" y="2880"/>
                </a:lnTo>
                <a:lnTo>
                  <a:pt x="25923" y="3825"/>
                </a:lnTo>
                <a:lnTo>
                  <a:pt x="27843" y="4785"/>
                </a:lnTo>
                <a:lnTo>
                  <a:pt x="29763" y="5745"/>
                </a:lnTo>
                <a:lnTo>
                  <a:pt x="30723" y="7665"/>
                </a:lnTo>
                <a:lnTo>
                  <a:pt x="31683" y="9585"/>
                </a:lnTo>
                <a:lnTo>
                  <a:pt x="32644" y="11506"/>
                </a:lnTo>
                <a:lnTo>
                  <a:pt x="33604" y="13441"/>
                </a:lnTo>
                <a:lnTo>
                  <a:pt x="33604" y="19187"/>
                </a:lnTo>
                <a:lnTo>
                  <a:pt x="32644" y="22067"/>
                </a:lnTo>
                <a:lnTo>
                  <a:pt x="30723" y="24947"/>
                </a:lnTo>
                <a:lnTo>
                  <a:pt x="27843" y="26868"/>
                </a:lnTo>
                <a:lnTo>
                  <a:pt x="25923" y="27828"/>
                </a:lnTo>
                <a:lnTo>
                  <a:pt x="22082" y="27828"/>
                </a:lnTo>
                <a:lnTo>
                  <a:pt x="23042" y="30708"/>
                </a:lnTo>
                <a:lnTo>
                  <a:pt x="30723" y="30708"/>
                </a:lnTo>
                <a:lnTo>
                  <a:pt x="35524" y="28788"/>
                </a:lnTo>
                <a:lnTo>
                  <a:pt x="38404" y="25908"/>
                </a:lnTo>
                <a:lnTo>
                  <a:pt x="41285" y="23027"/>
                </a:lnTo>
                <a:lnTo>
                  <a:pt x="43205" y="20147"/>
                </a:lnTo>
                <a:lnTo>
                  <a:pt x="43205" y="11506"/>
                </a:lnTo>
                <a:lnTo>
                  <a:pt x="42245" y="8625"/>
                </a:lnTo>
                <a:lnTo>
                  <a:pt x="39364" y="6720"/>
                </a:lnTo>
                <a:lnTo>
                  <a:pt x="37444" y="3825"/>
                </a:lnTo>
                <a:lnTo>
                  <a:pt x="35524" y="2880"/>
                </a:lnTo>
                <a:lnTo>
                  <a:pt x="32644" y="1905"/>
                </a:lnTo>
                <a:lnTo>
                  <a:pt x="29763" y="0"/>
                </a:lnTo>
                <a:lnTo>
                  <a:pt x="0" y="0"/>
                </a:lnTo>
                <a:lnTo>
                  <a:pt x="0" y="944"/>
                </a:lnTo>
                <a:lnTo>
                  <a:pt x="2880" y="9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2" name="object 902"/>
          <p:cNvSpPr/>
          <p:nvPr/>
        </p:nvSpPr>
        <p:spPr>
          <a:xfrm>
            <a:off x="3674043" y="1816028"/>
            <a:ext cx="24002" cy="51846"/>
          </a:xfrm>
          <a:custGeom>
            <a:avLst/>
            <a:gdLst/>
            <a:ahLst/>
            <a:cxnLst/>
            <a:rect l="l" t="t" r="r" b="b"/>
            <a:pathLst>
              <a:path w="24002" h="51846">
                <a:moveTo>
                  <a:pt x="21122" y="24002"/>
                </a:moveTo>
                <a:lnTo>
                  <a:pt x="19202" y="24002"/>
                </a:lnTo>
                <a:lnTo>
                  <a:pt x="17282" y="23042"/>
                </a:lnTo>
                <a:lnTo>
                  <a:pt x="16322" y="23042"/>
                </a:lnTo>
                <a:lnTo>
                  <a:pt x="16322" y="0"/>
                </a:lnTo>
                <a:lnTo>
                  <a:pt x="8641" y="1920"/>
                </a:lnTo>
                <a:lnTo>
                  <a:pt x="8641" y="45125"/>
                </a:lnTo>
                <a:lnTo>
                  <a:pt x="7680" y="47045"/>
                </a:lnTo>
                <a:lnTo>
                  <a:pt x="7680" y="48005"/>
                </a:lnTo>
                <a:lnTo>
                  <a:pt x="6720" y="48966"/>
                </a:lnTo>
                <a:lnTo>
                  <a:pt x="4800" y="49926"/>
                </a:lnTo>
                <a:lnTo>
                  <a:pt x="0" y="49926"/>
                </a:lnTo>
                <a:lnTo>
                  <a:pt x="0" y="51846"/>
                </a:lnTo>
                <a:lnTo>
                  <a:pt x="24002" y="51846"/>
                </a:lnTo>
                <a:lnTo>
                  <a:pt x="24002" y="49926"/>
                </a:lnTo>
                <a:lnTo>
                  <a:pt x="18242" y="49926"/>
                </a:lnTo>
                <a:lnTo>
                  <a:pt x="17282" y="48005"/>
                </a:lnTo>
                <a:lnTo>
                  <a:pt x="16322" y="47045"/>
                </a:lnTo>
                <a:lnTo>
                  <a:pt x="16322" y="25923"/>
                </a:lnTo>
                <a:lnTo>
                  <a:pt x="19202" y="25923"/>
                </a:lnTo>
                <a:lnTo>
                  <a:pt x="21122" y="26883"/>
                </a:lnTo>
                <a:lnTo>
                  <a:pt x="23042" y="26883"/>
                </a:lnTo>
                <a:lnTo>
                  <a:pt x="22082" y="24002"/>
                </a:lnTo>
                <a:lnTo>
                  <a:pt x="21122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3" name="object 903"/>
          <p:cNvSpPr/>
          <p:nvPr/>
        </p:nvSpPr>
        <p:spPr>
          <a:xfrm>
            <a:off x="3730691" y="1829485"/>
            <a:ext cx="27828" cy="36469"/>
          </a:xfrm>
          <a:custGeom>
            <a:avLst/>
            <a:gdLst/>
            <a:ahLst/>
            <a:cxnLst/>
            <a:rect l="l" t="t" r="r" b="b"/>
            <a:pathLst>
              <a:path w="27828" h="36469">
                <a:moveTo>
                  <a:pt x="6705" y="0"/>
                </a:moveTo>
                <a:lnTo>
                  <a:pt x="3840" y="0"/>
                </a:lnTo>
                <a:lnTo>
                  <a:pt x="960" y="1904"/>
                </a:lnTo>
                <a:lnTo>
                  <a:pt x="0" y="10546"/>
                </a:lnTo>
                <a:lnTo>
                  <a:pt x="960" y="7665"/>
                </a:lnTo>
                <a:lnTo>
                  <a:pt x="1904" y="5745"/>
                </a:lnTo>
                <a:lnTo>
                  <a:pt x="2865" y="3825"/>
                </a:lnTo>
                <a:lnTo>
                  <a:pt x="4800" y="3825"/>
                </a:lnTo>
                <a:lnTo>
                  <a:pt x="5745" y="2865"/>
                </a:lnTo>
                <a:lnTo>
                  <a:pt x="7680" y="1904"/>
                </a:lnTo>
                <a:lnTo>
                  <a:pt x="11521" y="1904"/>
                </a:lnTo>
                <a:lnTo>
                  <a:pt x="14386" y="3825"/>
                </a:lnTo>
                <a:lnTo>
                  <a:pt x="16306" y="5745"/>
                </a:lnTo>
                <a:lnTo>
                  <a:pt x="19187" y="9585"/>
                </a:lnTo>
                <a:lnTo>
                  <a:pt x="20147" y="15346"/>
                </a:lnTo>
                <a:lnTo>
                  <a:pt x="20147" y="30708"/>
                </a:lnTo>
                <a:lnTo>
                  <a:pt x="19187" y="36469"/>
                </a:lnTo>
                <a:lnTo>
                  <a:pt x="22067" y="34549"/>
                </a:lnTo>
                <a:lnTo>
                  <a:pt x="23987" y="32628"/>
                </a:lnTo>
                <a:lnTo>
                  <a:pt x="25907" y="28788"/>
                </a:lnTo>
                <a:lnTo>
                  <a:pt x="27828" y="25908"/>
                </a:lnTo>
                <a:lnTo>
                  <a:pt x="27828" y="13426"/>
                </a:lnTo>
                <a:lnTo>
                  <a:pt x="26868" y="9585"/>
                </a:lnTo>
                <a:lnTo>
                  <a:pt x="23987" y="5745"/>
                </a:lnTo>
                <a:lnTo>
                  <a:pt x="20147" y="1904"/>
                </a:lnTo>
                <a:lnTo>
                  <a:pt x="15361" y="0"/>
                </a:lnTo>
                <a:lnTo>
                  <a:pt x="67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4" name="object 904"/>
          <p:cNvSpPr/>
          <p:nvPr/>
        </p:nvSpPr>
        <p:spPr>
          <a:xfrm>
            <a:off x="3723010" y="1831390"/>
            <a:ext cx="27828" cy="37444"/>
          </a:xfrm>
          <a:custGeom>
            <a:avLst/>
            <a:gdLst/>
            <a:ahLst/>
            <a:cxnLst/>
            <a:rect l="l" t="t" r="r" b="b"/>
            <a:pathLst>
              <a:path w="27828" h="37444">
                <a:moveTo>
                  <a:pt x="27828" y="28803"/>
                </a:moveTo>
                <a:lnTo>
                  <a:pt x="25908" y="30723"/>
                </a:lnTo>
                <a:lnTo>
                  <a:pt x="23987" y="33604"/>
                </a:lnTo>
                <a:lnTo>
                  <a:pt x="22067" y="34564"/>
                </a:lnTo>
                <a:lnTo>
                  <a:pt x="15361" y="34564"/>
                </a:lnTo>
                <a:lnTo>
                  <a:pt x="12481" y="32644"/>
                </a:lnTo>
                <a:lnTo>
                  <a:pt x="10546" y="28803"/>
                </a:lnTo>
                <a:lnTo>
                  <a:pt x="8641" y="24963"/>
                </a:lnTo>
                <a:lnTo>
                  <a:pt x="7680" y="20162"/>
                </a:lnTo>
                <a:lnTo>
                  <a:pt x="7680" y="8641"/>
                </a:lnTo>
                <a:lnTo>
                  <a:pt x="8641" y="0"/>
                </a:lnTo>
                <a:lnTo>
                  <a:pt x="5760" y="1920"/>
                </a:lnTo>
                <a:lnTo>
                  <a:pt x="3840" y="3840"/>
                </a:lnTo>
                <a:lnTo>
                  <a:pt x="1920" y="7680"/>
                </a:lnTo>
                <a:lnTo>
                  <a:pt x="0" y="10561"/>
                </a:lnTo>
                <a:lnTo>
                  <a:pt x="0" y="23042"/>
                </a:lnTo>
                <a:lnTo>
                  <a:pt x="960" y="26883"/>
                </a:lnTo>
                <a:lnTo>
                  <a:pt x="3840" y="30723"/>
                </a:lnTo>
                <a:lnTo>
                  <a:pt x="6705" y="35524"/>
                </a:lnTo>
                <a:lnTo>
                  <a:pt x="11521" y="37444"/>
                </a:lnTo>
                <a:lnTo>
                  <a:pt x="21107" y="37444"/>
                </a:lnTo>
                <a:lnTo>
                  <a:pt x="23987" y="36484"/>
                </a:lnTo>
                <a:lnTo>
                  <a:pt x="26868" y="34564"/>
                </a:lnTo>
                <a:lnTo>
                  <a:pt x="27828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5" name="object 905"/>
          <p:cNvSpPr/>
          <p:nvPr/>
        </p:nvSpPr>
        <p:spPr>
          <a:xfrm>
            <a:off x="3764279" y="1809308"/>
            <a:ext cx="19202" cy="58567"/>
          </a:xfrm>
          <a:custGeom>
            <a:avLst/>
            <a:gdLst/>
            <a:ahLst/>
            <a:cxnLst/>
            <a:rect l="l" t="t" r="r" b="b"/>
            <a:pathLst>
              <a:path w="19202" h="58567">
                <a:moveTo>
                  <a:pt x="19202" y="58567"/>
                </a:moveTo>
                <a:lnTo>
                  <a:pt x="19202" y="56647"/>
                </a:lnTo>
                <a:lnTo>
                  <a:pt x="15361" y="56647"/>
                </a:lnTo>
                <a:lnTo>
                  <a:pt x="14401" y="55686"/>
                </a:lnTo>
                <a:lnTo>
                  <a:pt x="13441" y="55686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75"/>
                </a:lnTo>
                <a:lnTo>
                  <a:pt x="4800" y="5775"/>
                </a:lnTo>
                <a:lnTo>
                  <a:pt x="5760" y="6720"/>
                </a:lnTo>
                <a:lnTo>
                  <a:pt x="5760" y="8641"/>
                </a:lnTo>
                <a:lnTo>
                  <a:pt x="6720" y="11521"/>
                </a:lnTo>
                <a:lnTo>
                  <a:pt x="6720" y="51846"/>
                </a:lnTo>
                <a:lnTo>
                  <a:pt x="5760" y="53766"/>
                </a:lnTo>
                <a:lnTo>
                  <a:pt x="5760" y="55686"/>
                </a:lnTo>
                <a:lnTo>
                  <a:pt x="4800" y="55686"/>
                </a:lnTo>
                <a:lnTo>
                  <a:pt x="3840" y="56647"/>
                </a:lnTo>
                <a:lnTo>
                  <a:pt x="960" y="56647"/>
                </a:lnTo>
                <a:lnTo>
                  <a:pt x="960" y="58567"/>
                </a:lnTo>
                <a:lnTo>
                  <a:pt x="19202" y="585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6" name="object 906"/>
          <p:cNvSpPr/>
          <p:nvPr/>
        </p:nvSpPr>
        <p:spPr>
          <a:xfrm>
            <a:off x="3793083" y="1809308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8641" y="3840"/>
                </a:moveTo>
                <a:lnTo>
                  <a:pt x="8641" y="2895"/>
                </a:lnTo>
                <a:lnTo>
                  <a:pt x="7680" y="1935"/>
                </a:lnTo>
                <a:lnTo>
                  <a:pt x="6720" y="960"/>
                </a:lnTo>
                <a:lnTo>
                  <a:pt x="672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35"/>
                </a:lnTo>
                <a:lnTo>
                  <a:pt x="0" y="5775"/>
                </a:lnTo>
                <a:lnTo>
                  <a:pt x="960" y="6720"/>
                </a:lnTo>
                <a:lnTo>
                  <a:pt x="1920" y="7680"/>
                </a:lnTo>
                <a:lnTo>
                  <a:pt x="2880" y="8641"/>
                </a:lnTo>
                <a:lnTo>
                  <a:pt x="5760" y="8641"/>
                </a:lnTo>
                <a:lnTo>
                  <a:pt x="6720" y="7680"/>
                </a:lnTo>
                <a:lnTo>
                  <a:pt x="6720" y="6720"/>
                </a:lnTo>
                <a:lnTo>
                  <a:pt x="7680" y="6720"/>
                </a:lnTo>
                <a:lnTo>
                  <a:pt x="8641" y="5775"/>
                </a:lnTo>
                <a:lnTo>
                  <a:pt x="864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7" name="object 907"/>
          <p:cNvSpPr/>
          <p:nvPr/>
        </p:nvSpPr>
        <p:spPr>
          <a:xfrm>
            <a:off x="3787322" y="1829485"/>
            <a:ext cx="19202" cy="38389"/>
          </a:xfrm>
          <a:custGeom>
            <a:avLst/>
            <a:gdLst/>
            <a:ahLst/>
            <a:cxnLst/>
            <a:rect l="l" t="t" r="r" b="b"/>
            <a:pathLst>
              <a:path w="19202" h="38389">
                <a:moveTo>
                  <a:pt x="11521" y="0"/>
                </a:moveTo>
                <a:lnTo>
                  <a:pt x="0" y="3825"/>
                </a:lnTo>
                <a:lnTo>
                  <a:pt x="960" y="5745"/>
                </a:lnTo>
                <a:lnTo>
                  <a:pt x="1920" y="4785"/>
                </a:lnTo>
                <a:lnTo>
                  <a:pt x="4800" y="4785"/>
                </a:lnTo>
                <a:lnTo>
                  <a:pt x="5760" y="5745"/>
                </a:lnTo>
                <a:lnTo>
                  <a:pt x="5760" y="6705"/>
                </a:lnTo>
                <a:lnTo>
                  <a:pt x="6720" y="7665"/>
                </a:lnTo>
                <a:lnTo>
                  <a:pt x="6720" y="33588"/>
                </a:lnTo>
                <a:lnTo>
                  <a:pt x="5760" y="34549"/>
                </a:lnTo>
                <a:lnTo>
                  <a:pt x="5760" y="35509"/>
                </a:lnTo>
                <a:lnTo>
                  <a:pt x="4800" y="35509"/>
                </a:lnTo>
                <a:lnTo>
                  <a:pt x="4800" y="36469"/>
                </a:lnTo>
                <a:lnTo>
                  <a:pt x="960" y="36469"/>
                </a:lnTo>
                <a:lnTo>
                  <a:pt x="960" y="38389"/>
                </a:lnTo>
                <a:lnTo>
                  <a:pt x="19202" y="38389"/>
                </a:lnTo>
                <a:lnTo>
                  <a:pt x="19202" y="36469"/>
                </a:lnTo>
                <a:lnTo>
                  <a:pt x="15361" y="36469"/>
                </a:lnTo>
                <a:lnTo>
                  <a:pt x="14401" y="35509"/>
                </a:lnTo>
                <a:lnTo>
                  <a:pt x="14401" y="34549"/>
                </a:lnTo>
                <a:lnTo>
                  <a:pt x="13441" y="33588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8" name="object 908"/>
          <p:cNvSpPr/>
          <p:nvPr/>
        </p:nvSpPr>
        <p:spPr>
          <a:xfrm>
            <a:off x="3811325" y="1829485"/>
            <a:ext cx="31668" cy="39349"/>
          </a:xfrm>
          <a:custGeom>
            <a:avLst/>
            <a:gdLst/>
            <a:ahLst/>
            <a:cxnLst/>
            <a:rect l="l" t="t" r="r" b="b"/>
            <a:pathLst>
              <a:path w="31668" h="39349">
                <a:moveTo>
                  <a:pt x="22082" y="0"/>
                </a:moveTo>
                <a:lnTo>
                  <a:pt x="13441" y="0"/>
                </a:lnTo>
                <a:lnTo>
                  <a:pt x="8641" y="944"/>
                </a:lnTo>
                <a:lnTo>
                  <a:pt x="5760" y="4785"/>
                </a:lnTo>
                <a:lnTo>
                  <a:pt x="1920" y="8625"/>
                </a:lnTo>
                <a:lnTo>
                  <a:pt x="0" y="13426"/>
                </a:lnTo>
                <a:lnTo>
                  <a:pt x="0" y="25908"/>
                </a:lnTo>
                <a:lnTo>
                  <a:pt x="1920" y="30708"/>
                </a:lnTo>
                <a:lnTo>
                  <a:pt x="4800" y="33588"/>
                </a:lnTo>
                <a:lnTo>
                  <a:pt x="7680" y="37429"/>
                </a:lnTo>
                <a:lnTo>
                  <a:pt x="11521" y="39349"/>
                </a:lnTo>
                <a:lnTo>
                  <a:pt x="19187" y="39349"/>
                </a:lnTo>
                <a:lnTo>
                  <a:pt x="23027" y="38389"/>
                </a:lnTo>
                <a:lnTo>
                  <a:pt x="25923" y="35509"/>
                </a:lnTo>
                <a:lnTo>
                  <a:pt x="28803" y="32628"/>
                </a:lnTo>
                <a:lnTo>
                  <a:pt x="30708" y="28788"/>
                </a:lnTo>
                <a:lnTo>
                  <a:pt x="31668" y="23987"/>
                </a:lnTo>
                <a:lnTo>
                  <a:pt x="30708" y="23027"/>
                </a:lnTo>
                <a:lnTo>
                  <a:pt x="28803" y="26868"/>
                </a:lnTo>
                <a:lnTo>
                  <a:pt x="27828" y="28788"/>
                </a:lnTo>
                <a:lnTo>
                  <a:pt x="25923" y="29748"/>
                </a:lnTo>
                <a:lnTo>
                  <a:pt x="23987" y="31668"/>
                </a:lnTo>
                <a:lnTo>
                  <a:pt x="22082" y="32628"/>
                </a:lnTo>
                <a:lnTo>
                  <a:pt x="15361" y="32628"/>
                </a:lnTo>
                <a:lnTo>
                  <a:pt x="12466" y="30708"/>
                </a:lnTo>
                <a:lnTo>
                  <a:pt x="9601" y="27828"/>
                </a:lnTo>
                <a:lnTo>
                  <a:pt x="7680" y="23987"/>
                </a:lnTo>
                <a:lnTo>
                  <a:pt x="6720" y="20147"/>
                </a:lnTo>
                <a:lnTo>
                  <a:pt x="6720" y="11506"/>
                </a:lnTo>
                <a:lnTo>
                  <a:pt x="7680" y="7665"/>
                </a:lnTo>
                <a:lnTo>
                  <a:pt x="9601" y="5745"/>
                </a:lnTo>
                <a:lnTo>
                  <a:pt x="11521" y="2865"/>
                </a:lnTo>
                <a:lnTo>
                  <a:pt x="14401" y="1904"/>
                </a:lnTo>
                <a:lnTo>
                  <a:pt x="18242" y="1904"/>
                </a:lnTo>
                <a:lnTo>
                  <a:pt x="20147" y="2865"/>
                </a:lnTo>
                <a:lnTo>
                  <a:pt x="21122" y="3825"/>
                </a:lnTo>
                <a:lnTo>
                  <a:pt x="22082" y="4785"/>
                </a:lnTo>
                <a:lnTo>
                  <a:pt x="22082" y="8625"/>
                </a:lnTo>
                <a:lnTo>
                  <a:pt x="23027" y="9585"/>
                </a:lnTo>
                <a:lnTo>
                  <a:pt x="23027" y="10546"/>
                </a:lnTo>
                <a:lnTo>
                  <a:pt x="23987" y="11506"/>
                </a:lnTo>
                <a:lnTo>
                  <a:pt x="24963" y="12466"/>
                </a:lnTo>
                <a:lnTo>
                  <a:pt x="27828" y="12466"/>
                </a:lnTo>
                <a:lnTo>
                  <a:pt x="28803" y="11506"/>
                </a:lnTo>
                <a:lnTo>
                  <a:pt x="29748" y="11506"/>
                </a:lnTo>
                <a:lnTo>
                  <a:pt x="30708" y="10546"/>
                </a:lnTo>
                <a:lnTo>
                  <a:pt x="30708" y="6705"/>
                </a:lnTo>
                <a:lnTo>
                  <a:pt x="29748" y="4785"/>
                </a:lnTo>
                <a:lnTo>
                  <a:pt x="26868" y="2865"/>
                </a:lnTo>
                <a:lnTo>
                  <a:pt x="24963" y="944"/>
                </a:lnTo>
                <a:lnTo>
                  <a:pt x="220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9" name="object 909"/>
          <p:cNvSpPr/>
          <p:nvPr/>
        </p:nvSpPr>
        <p:spPr>
          <a:xfrm>
            <a:off x="3853555" y="1809308"/>
            <a:ext cx="7680" cy="8641"/>
          </a:xfrm>
          <a:custGeom>
            <a:avLst/>
            <a:gdLst/>
            <a:ahLst/>
            <a:cxnLst/>
            <a:rect l="l" t="t" r="r" b="b"/>
            <a:pathLst>
              <a:path w="7680" h="8641">
                <a:moveTo>
                  <a:pt x="960" y="6720"/>
                </a:moveTo>
                <a:lnTo>
                  <a:pt x="1920" y="7680"/>
                </a:lnTo>
                <a:lnTo>
                  <a:pt x="2880" y="8641"/>
                </a:lnTo>
                <a:lnTo>
                  <a:pt x="4800" y="8641"/>
                </a:lnTo>
                <a:lnTo>
                  <a:pt x="5760" y="7680"/>
                </a:lnTo>
                <a:lnTo>
                  <a:pt x="6720" y="6720"/>
                </a:lnTo>
                <a:lnTo>
                  <a:pt x="7680" y="6720"/>
                </a:lnTo>
                <a:lnTo>
                  <a:pt x="7680" y="1935"/>
                </a:lnTo>
                <a:lnTo>
                  <a:pt x="6720" y="960"/>
                </a:lnTo>
                <a:lnTo>
                  <a:pt x="576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35"/>
                </a:lnTo>
                <a:lnTo>
                  <a:pt x="0" y="6720"/>
                </a:lnTo>
                <a:lnTo>
                  <a:pt x="9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0" name="object 910"/>
          <p:cNvSpPr/>
          <p:nvPr/>
        </p:nvSpPr>
        <p:spPr>
          <a:xfrm>
            <a:off x="3847795" y="1829485"/>
            <a:ext cx="18242" cy="38389"/>
          </a:xfrm>
          <a:custGeom>
            <a:avLst/>
            <a:gdLst/>
            <a:ahLst/>
            <a:cxnLst/>
            <a:rect l="l" t="t" r="r" b="b"/>
            <a:pathLst>
              <a:path w="18242" h="38389">
                <a:moveTo>
                  <a:pt x="18242" y="38389"/>
                </a:moveTo>
                <a:lnTo>
                  <a:pt x="18242" y="36469"/>
                </a:lnTo>
                <a:lnTo>
                  <a:pt x="15361" y="36469"/>
                </a:lnTo>
                <a:lnTo>
                  <a:pt x="14401" y="35509"/>
                </a:lnTo>
                <a:lnTo>
                  <a:pt x="13441" y="35509"/>
                </a:lnTo>
                <a:lnTo>
                  <a:pt x="13441" y="33588"/>
                </a:lnTo>
                <a:lnTo>
                  <a:pt x="12481" y="31668"/>
                </a:lnTo>
                <a:lnTo>
                  <a:pt x="12481" y="0"/>
                </a:lnTo>
                <a:lnTo>
                  <a:pt x="11521" y="0"/>
                </a:lnTo>
                <a:lnTo>
                  <a:pt x="0" y="3825"/>
                </a:lnTo>
                <a:lnTo>
                  <a:pt x="0" y="5745"/>
                </a:lnTo>
                <a:lnTo>
                  <a:pt x="1920" y="4785"/>
                </a:lnTo>
                <a:lnTo>
                  <a:pt x="4800" y="4785"/>
                </a:lnTo>
                <a:lnTo>
                  <a:pt x="4800" y="5745"/>
                </a:lnTo>
                <a:lnTo>
                  <a:pt x="5760" y="6705"/>
                </a:lnTo>
                <a:lnTo>
                  <a:pt x="5760" y="34549"/>
                </a:lnTo>
                <a:lnTo>
                  <a:pt x="4800" y="35509"/>
                </a:lnTo>
                <a:lnTo>
                  <a:pt x="3840" y="36469"/>
                </a:lnTo>
                <a:lnTo>
                  <a:pt x="0" y="36469"/>
                </a:lnTo>
                <a:lnTo>
                  <a:pt x="0" y="38389"/>
                </a:lnTo>
                <a:lnTo>
                  <a:pt x="18242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1" name="object 911"/>
          <p:cNvSpPr/>
          <p:nvPr/>
        </p:nvSpPr>
        <p:spPr>
          <a:xfrm>
            <a:off x="3871798" y="1828510"/>
            <a:ext cx="32644" cy="40325"/>
          </a:xfrm>
          <a:custGeom>
            <a:avLst/>
            <a:gdLst/>
            <a:ahLst/>
            <a:cxnLst/>
            <a:rect l="l" t="t" r="r" b="b"/>
            <a:pathLst>
              <a:path w="32644" h="40325">
                <a:moveTo>
                  <a:pt x="0" y="21122"/>
                </a:moveTo>
                <a:lnTo>
                  <a:pt x="0" y="26883"/>
                </a:lnTo>
                <a:lnTo>
                  <a:pt x="1920" y="31683"/>
                </a:lnTo>
                <a:lnTo>
                  <a:pt x="4800" y="34564"/>
                </a:lnTo>
                <a:lnTo>
                  <a:pt x="8641" y="38404"/>
                </a:lnTo>
                <a:lnTo>
                  <a:pt x="12481" y="40325"/>
                </a:lnTo>
                <a:lnTo>
                  <a:pt x="21122" y="40325"/>
                </a:lnTo>
                <a:lnTo>
                  <a:pt x="24003" y="38404"/>
                </a:lnTo>
                <a:lnTo>
                  <a:pt x="26883" y="35524"/>
                </a:lnTo>
                <a:lnTo>
                  <a:pt x="29763" y="32644"/>
                </a:lnTo>
                <a:lnTo>
                  <a:pt x="31683" y="28803"/>
                </a:lnTo>
                <a:lnTo>
                  <a:pt x="32644" y="24963"/>
                </a:lnTo>
                <a:lnTo>
                  <a:pt x="30723" y="24963"/>
                </a:lnTo>
                <a:lnTo>
                  <a:pt x="29763" y="27843"/>
                </a:lnTo>
                <a:lnTo>
                  <a:pt x="27843" y="29763"/>
                </a:lnTo>
                <a:lnTo>
                  <a:pt x="25923" y="31683"/>
                </a:lnTo>
                <a:lnTo>
                  <a:pt x="24963" y="32644"/>
                </a:lnTo>
                <a:lnTo>
                  <a:pt x="22082" y="33604"/>
                </a:lnTo>
                <a:lnTo>
                  <a:pt x="16322" y="33604"/>
                </a:lnTo>
                <a:lnTo>
                  <a:pt x="13441" y="31683"/>
                </a:lnTo>
                <a:lnTo>
                  <a:pt x="10561" y="28803"/>
                </a:lnTo>
                <a:lnTo>
                  <a:pt x="7680" y="25923"/>
                </a:lnTo>
                <a:lnTo>
                  <a:pt x="5760" y="21122"/>
                </a:lnTo>
                <a:lnTo>
                  <a:pt x="5760" y="15361"/>
                </a:lnTo>
                <a:lnTo>
                  <a:pt x="32644" y="15361"/>
                </a:lnTo>
                <a:lnTo>
                  <a:pt x="32644" y="11521"/>
                </a:lnTo>
                <a:lnTo>
                  <a:pt x="30723" y="7680"/>
                </a:lnTo>
                <a:lnTo>
                  <a:pt x="27843" y="4800"/>
                </a:lnTo>
                <a:lnTo>
                  <a:pt x="24963" y="1920"/>
                </a:lnTo>
                <a:lnTo>
                  <a:pt x="22082" y="0"/>
                </a:lnTo>
                <a:lnTo>
                  <a:pt x="12481" y="0"/>
                </a:lnTo>
                <a:lnTo>
                  <a:pt x="9601" y="5760"/>
                </a:lnTo>
                <a:lnTo>
                  <a:pt x="11521" y="3840"/>
                </a:lnTo>
                <a:lnTo>
                  <a:pt x="13441" y="2880"/>
                </a:lnTo>
                <a:lnTo>
                  <a:pt x="17282" y="2880"/>
                </a:lnTo>
                <a:lnTo>
                  <a:pt x="18242" y="3840"/>
                </a:lnTo>
                <a:lnTo>
                  <a:pt x="19202" y="4800"/>
                </a:lnTo>
                <a:lnTo>
                  <a:pt x="21122" y="5760"/>
                </a:lnTo>
                <a:lnTo>
                  <a:pt x="22082" y="6720"/>
                </a:lnTo>
                <a:lnTo>
                  <a:pt x="23042" y="8641"/>
                </a:lnTo>
                <a:lnTo>
                  <a:pt x="23042" y="10561"/>
                </a:lnTo>
                <a:lnTo>
                  <a:pt x="24003" y="13441"/>
                </a:lnTo>
                <a:lnTo>
                  <a:pt x="5760" y="13441"/>
                </a:lnTo>
                <a:lnTo>
                  <a:pt x="6720" y="10561"/>
                </a:lnTo>
                <a:lnTo>
                  <a:pt x="5760" y="5760"/>
                </a:lnTo>
                <a:lnTo>
                  <a:pt x="1920" y="9601"/>
                </a:lnTo>
                <a:lnTo>
                  <a:pt x="0" y="14401"/>
                </a:lnTo>
                <a:lnTo>
                  <a:pt x="0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2" name="object 912"/>
          <p:cNvSpPr/>
          <p:nvPr/>
        </p:nvSpPr>
        <p:spPr>
          <a:xfrm>
            <a:off x="3877558" y="1828510"/>
            <a:ext cx="6720" cy="10561"/>
          </a:xfrm>
          <a:custGeom>
            <a:avLst/>
            <a:gdLst/>
            <a:ahLst/>
            <a:cxnLst/>
            <a:rect l="l" t="t" r="r" b="b"/>
            <a:pathLst>
              <a:path w="6720" h="10561">
                <a:moveTo>
                  <a:pt x="2880" y="1920"/>
                </a:moveTo>
                <a:lnTo>
                  <a:pt x="0" y="5760"/>
                </a:lnTo>
                <a:lnTo>
                  <a:pt x="960" y="10561"/>
                </a:lnTo>
                <a:lnTo>
                  <a:pt x="1920" y="7680"/>
                </a:lnTo>
                <a:lnTo>
                  <a:pt x="3840" y="5760"/>
                </a:lnTo>
                <a:lnTo>
                  <a:pt x="6720" y="0"/>
                </a:lnTo>
                <a:lnTo>
                  <a:pt x="288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3" name="object 913"/>
          <p:cNvSpPr/>
          <p:nvPr/>
        </p:nvSpPr>
        <p:spPr>
          <a:xfrm>
            <a:off x="3910203" y="1829485"/>
            <a:ext cx="25908" cy="39349"/>
          </a:xfrm>
          <a:custGeom>
            <a:avLst/>
            <a:gdLst/>
            <a:ahLst/>
            <a:cxnLst/>
            <a:rect l="l" t="t" r="r" b="b"/>
            <a:pathLst>
              <a:path w="25908" h="39349">
                <a:moveTo>
                  <a:pt x="14401" y="1904"/>
                </a:moveTo>
                <a:lnTo>
                  <a:pt x="16322" y="2865"/>
                </a:lnTo>
                <a:lnTo>
                  <a:pt x="17282" y="3825"/>
                </a:lnTo>
                <a:lnTo>
                  <a:pt x="19187" y="5745"/>
                </a:lnTo>
                <a:lnTo>
                  <a:pt x="21122" y="8625"/>
                </a:lnTo>
                <a:lnTo>
                  <a:pt x="22067" y="12466"/>
                </a:lnTo>
                <a:lnTo>
                  <a:pt x="23027" y="12466"/>
                </a:lnTo>
                <a:lnTo>
                  <a:pt x="23027" y="0"/>
                </a:lnTo>
                <a:lnTo>
                  <a:pt x="21122" y="0"/>
                </a:lnTo>
                <a:lnTo>
                  <a:pt x="21122" y="944"/>
                </a:lnTo>
                <a:lnTo>
                  <a:pt x="18227" y="944"/>
                </a:lnTo>
                <a:lnTo>
                  <a:pt x="17282" y="0"/>
                </a:lnTo>
                <a:lnTo>
                  <a:pt x="8641" y="0"/>
                </a:lnTo>
                <a:lnTo>
                  <a:pt x="5760" y="944"/>
                </a:lnTo>
                <a:lnTo>
                  <a:pt x="3840" y="2865"/>
                </a:lnTo>
                <a:lnTo>
                  <a:pt x="960" y="4785"/>
                </a:lnTo>
                <a:lnTo>
                  <a:pt x="0" y="7665"/>
                </a:lnTo>
                <a:lnTo>
                  <a:pt x="0" y="12466"/>
                </a:lnTo>
                <a:lnTo>
                  <a:pt x="960" y="14386"/>
                </a:lnTo>
                <a:lnTo>
                  <a:pt x="1920" y="16306"/>
                </a:lnTo>
                <a:lnTo>
                  <a:pt x="3840" y="18227"/>
                </a:lnTo>
                <a:lnTo>
                  <a:pt x="5760" y="19187"/>
                </a:lnTo>
                <a:lnTo>
                  <a:pt x="9601" y="21107"/>
                </a:lnTo>
                <a:lnTo>
                  <a:pt x="13441" y="23987"/>
                </a:lnTo>
                <a:lnTo>
                  <a:pt x="16322" y="24947"/>
                </a:lnTo>
                <a:lnTo>
                  <a:pt x="18227" y="26868"/>
                </a:lnTo>
                <a:lnTo>
                  <a:pt x="19187" y="27828"/>
                </a:lnTo>
                <a:lnTo>
                  <a:pt x="20162" y="29748"/>
                </a:lnTo>
                <a:lnTo>
                  <a:pt x="20162" y="32628"/>
                </a:lnTo>
                <a:lnTo>
                  <a:pt x="19187" y="34549"/>
                </a:lnTo>
                <a:lnTo>
                  <a:pt x="18227" y="35509"/>
                </a:lnTo>
                <a:lnTo>
                  <a:pt x="17282" y="36469"/>
                </a:lnTo>
                <a:lnTo>
                  <a:pt x="10561" y="36469"/>
                </a:lnTo>
                <a:lnTo>
                  <a:pt x="8641" y="35509"/>
                </a:lnTo>
                <a:lnTo>
                  <a:pt x="5760" y="33588"/>
                </a:lnTo>
                <a:lnTo>
                  <a:pt x="3840" y="31668"/>
                </a:lnTo>
                <a:lnTo>
                  <a:pt x="2880" y="28788"/>
                </a:lnTo>
                <a:lnTo>
                  <a:pt x="1920" y="24947"/>
                </a:lnTo>
                <a:lnTo>
                  <a:pt x="0" y="24947"/>
                </a:lnTo>
                <a:lnTo>
                  <a:pt x="0" y="38389"/>
                </a:lnTo>
                <a:lnTo>
                  <a:pt x="1920" y="38389"/>
                </a:lnTo>
                <a:lnTo>
                  <a:pt x="2880" y="37429"/>
                </a:lnTo>
                <a:lnTo>
                  <a:pt x="4800" y="37429"/>
                </a:lnTo>
                <a:lnTo>
                  <a:pt x="5760" y="38389"/>
                </a:lnTo>
                <a:lnTo>
                  <a:pt x="8641" y="39349"/>
                </a:lnTo>
                <a:lnTo>
                  <a:pt x="16322" y="39349"/>
                </a:lnTo>
                <a:lnTo>
                  <a:pt x="19187" y="38389"/>
                </a:lnTo>
                <a:lnTo>
                  <a:pt x="22067" y="36469"/>
                </a:lnTo>
                <a:lnTo>
                  <a:pt x="24963" y="33588"/>
                </a:lnTo>
                <a:lnTo>
                  <a:pt x="25908" y="31668"/>
                </a:lnTo>
                <a:lnTo>
                  <a:pt x="25908" y="23027"/>
                </a:lnTo>
                <a:lnTo>
                  <a:pt x="23027" y="20147"/>
                </a:lnTo>
                <a:lnTo>
                  <a:pt x="17282" y="17266"/>
                </a:lnTo>
                <a:lnTo>
                  <a:pt x="11506" y="14386"/>
                </a:lnTo>
                <a:lnTo>
                  <a:pt x="8641" y="13426"/>
                </a:lnTo>
                <a:lnTo>
                  <a:pt x="7680" y="11506"/>
                </a:lnTo>
                <a:lnTo>
                  <a:pt x="6720" y="10546"/>
                </a:lnTo>
                <a:lnTo>
                  <a:pt x="5760" y="9585"/>
                </a:lnTo>
                <a:lnTo>
                  <a:pt x="4800" y="8625"/>
                </a:lnTo>
                <a:lnTo>
                  <a:pt x="4800" y="5745"/>
                </a:lnTo>
                <a:lnTo>
                  <a:pt x="5760" y="4785"/>
                </a:lnTo>
                <a:lnTo>
                  <a:pt x="6720" y="3825"/>
                </a:lnTo>
                <a:lnTo>
                  <a:pt x="7680" y="2865"/>
                </a:lnTo>
                <a:lnTo>
                  <a:pt x="9601" y="1904"/>
                </a:lnTo>
                <a:lnTo>
                  <a:pt x="14401" y="19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4" name="object 914"/>
          <p:cNvSpPr/>
          <p:nvPr/>
        </p:nvSpPr>
        <p:spPr>
          <a:xfrm>
            <a:off x="3568445" y="1742114"/>
            <a:ext cx="24003" cy="55686"/>
          </a:xfrm>
          <a:custGeom>
            <a:avLst/>
            <a:gdLst/>
            <a:ahLst/>
            <a:cxnLst/>
            <a:rect l="l" t="t" r="r" b="b"/>
            <a:pathLst>
              <a:path w="24003" h="55686">
                <a:moveTo>
                  <a:pt x="16322" y="51846"/>
                </a:moveTo>
                <a:lnTo>
                  <a:pt x="16322" y="50886"/>
                </a:lnTo>
                <a:lnTo>
                  <a:pt x="15361" y="49926"/>
                </a:lnTo>
                <a:lnTo>
                  <a:pt x="15361" y="5760"/>
                </a:lnTo>
                <a:lnTo>
                  <a:pt x="16322" y="3840"/>
                </a:lnTo>
                <a:lnTo>
                  <a:pt x="16322" y="2880"/>
                </a:lnTo>
                <a:lnTo>
                  <a:pt x="17282" y="1920"/>
                </a:lnTo>
                <a:lnTo>
                  <a:pt x="19202" y="960"/>
                </a:lnTo>
                <a:lnTo>
                  <a:pt x="24003" y="960"/>
                </a:lnTo>
                <a:lnTo>
                  <a:pt x="24003" y="0"/>
                </a:lnTo>
                <a:lnTo>
                  <a:pt x="0" y="0"/>
                </a:lnTo>
                <a:lnTo>
                  <a:pt x="0" y="960"/>
                </a:lnTo>
                <a:lnTo>
                  <a:pt x="2880" y="960"/>
                </a:lnTo>
                <a:lnTo>
                  <a:pt x="4800" y="1920"/>
                </a:lnTo>
                <a:lnTo>
                  <a:pt x="5760" y="1920"/>
                </a:lnTo>
                <a:lnTo>
                  <a:pt x="6720" y="2880"/>
                </a:lnTo>
                <a:lnTo>
                  <a:pt x="7680" y="3840"/>
                </a:lnTo>
                <a:lnTo>
                  <a:pt x="7680" y="50886"/>
                </a:lnTo>
                <a:lnTo>
                  <a:pt x="6720" y="51846"/>
                </a:lnTo>
                <a:lnTo>
                  <a:pt x="5760" y="52806"/>
                </a:lnTo>
                <a:lnTo>
                  <a:pt x="3840" y="53766"/>
                </a:lnTo>
                <a:lnTo>
                  <a:pt x="0" y="53766"/>
                </a:lnTo>
                <a:lnTo>
                  <a:pt x="0" y="55686"/>
                </a:lnTo>
                <a:lnTo>
                  <a:pt x="24003" y="55686"/>
                </a:lnTo>
                <a:lnTo>
                  <a:pt x="24003" y="53766"/>
                </a:lnTo>
                <a:lnTo>
                  <a:pt x="19202" y="53766"/>
                </a:lnTo>
                <a:lnTo>
                  <a:pt x="18242" y="52806"/>
                </a:lnTo>
                <a:lnTo>
                  <a:pt x="17282" y="51846"/>
                </a:lnTo>
                <a:lnTo>
                  <a:pt x="16322" y="51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5" name="object 915"/>
          <p:cNvSpPr/>
          <p:nvPr/>
        </p:nvSpPr>
        <p:spPr>
          <a:xfrm>
            <a:off x="3595329" y="1758436"/>
            <a:ext cx="41285" cy="39364"/>
          </a:xfrm>
          <a:custGeom>
            <a:avLst/>
            <a:gdLst/>
            <a:ahLst/>
            <a:cxnLst/>
            <a:rect l="l" t="t" r="r" b="b"/>
            <a:pathLst>
              <a:path w="41285" h="39364">
                <a:moveTo>
                  <a:pt x="41285" y="39364"/>
                </a:moveTo>
                <a:lnTo>
                  <a:pt x="41285" y="37444"/>
                </a:lnTo>
                <a:lnTo>
                  <a:pt x="37444" y="37444"/>
                </a:lnTo>
                <a:lnTo>
                  <a:pt x="37444" y="36484"/>
                </a:lnTo>
                <a:lnTo>
                  <a:pt x="36469" y="36484"/>
                </a:lnTo>
                <a:lnTo>
                  <a:pt x="36469" y="35524"/>
                </a:lnTo>
                <a:lnTo>
                  <a:pt x="35524" y="35524"/>
                </a:lnTo>
                <a:lnTo>
                  <a:pt x="35524" y="10561"/>
                </a:lnTo>
                <a:lnTo>
                  <a:pt x="34564" y="8641"/>
                </a:lnTo>
                <a:lnTo>
                  <a:pt x="34564" y="6720"/>
                </a:lnTo>
                <a:lnTo>
                  <a:pt x="33604" y="4800"/>
                </a:lnTo>
                <a:lnTo>
                  <a:pt x="32628" y="2880"/>
                </a:lnTo>
                <a:lnTo>
                  <a:pt x="30723" y="1920"/>
                </a:lnTo>
                <a:lnTo>
                  <a:pt x="29763" y="960"/>
                </a:lnTo>
                <a:lnTo>
                  <a:pt x="27843" y="0"/>
                </a:lnTo>
                <a:lnTo>
                  <a:pt x="21122" y="0"/>
                </a:lnTo>
                <a:lnTo>
                  <a:pt x="17282" y="2880"/>
                </a:lnTo>
                <a:lnTo>
                  <a:pt x="12481" y="8641"/>
                </a:lnTo>
                <a:lnTo>
                  <a:pt x="12481" y="0"/>
                </a:lnTo>
                <a:lnTo>
                  <a:pt x="11521" y="0"/>
                </a:lnTo>
                <a:lnTo>
                  <a:pt x="0" y="4800"/>
                </a:lnTo>
                <a:lnTo>
                  <a:pt x="0" y="6720"/>
                </a:lnTo>
                <a:lnTo>
                  <a:pt x="192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7680"/>
                </a:lnTo>
                <a:lnTo>
                  <a:pt x="5760" y="34564"/>
                </a:lnTo>
                <a:lnTo>
                  <a:pt x="4800" y="35524"/>
                </a:lnTo>
                <a:lnTo>
                  <a:pt x="4800" y="37444"/>
                </a:lnTo>
                <a:lnTo>
                  <a:pt x="0" y="37444"/>
                </a:lnTo>
                <a:lnTo>
                  <a:pt x="0" y="39364"/>
                </a:lnTo>
                <a:lnTo>
                  <a:pt x="19202" y="39364"/>
                </a:lnTo>
                <a:lnTo>
                  <a:pt x="19202" y="37444"/>
                </a:lnTo>
                <a:lnTo>
                  <a:pt x="15361" y="37444"/>
                </a:lnTo>
                <a:lnTo>
                  <a:pt x="14401" y="36484"/>
                </a:lnTo>
                <a:lnTo>
                  <a:pt x="13441" y="35524"/>
                </a:lnTo>
                <a:lnTo>
                  <a:pt x="13441" y="34564"/>
                </a:lnTo>
                <a:lnTo>
                  <a:pt x="12481" y="32644"/>
                </a:lnTo>
                <a:lnTo>
                  <a:pt x="12481" y="10561"/>
                </a:lnTo>
                <a:lnTo>
                  <a:pt x="16322" y="6720"/>
                </a:lnTo>
                <a:lnTo>
                  <a:pt x="19202" y="5760"/>
                </a:lnTo>
                <a:lnTo>
                  <a:pt x="25923" y="5760"/>
                </a:lnTo>
                <a:lnTo>
                  <a:pt x="26883" y="7680"/>
                </a:lnTo>
                <a:lnTo>
                  <a:pt x="27843" y="9601"/>
                </a:lnTo>
                <a:lnTo>
                  <a:pt x="28803" y="11521"/>
                </a:lnTo>
                <a:lnTo>
                  <a:pt x="28803" y="33604"/>
                </a:lnTo>
                <a:lnTo>
                  <a:pt x="27843" y="34564"/>
                </a:lnTo>
                <a:lnTo>
                  <a:pt x="27843" y="36484"/>
                </a:lnTo>
                <a:lnTo>
                  <a:pt x="26883" y="36484"/>
                </a:lnTo>
                <a:lnTo>
                  <a:pt x="25923" y="37444"/>
                </a:lnTo>
                <a:lnTo>
                  <a:pt x="22082" y="37444"/>
                </a:lnTo>
                <a:lnTo>
                  <a:pt x="22082" y="39364"/>
                </a:lnTo>
                <a:lnTo>
                  <a:pt x="41285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6" name="object 916"/>
          <p:cNvSpPr/>
          <p:nvPr/>
        </p:nvSpPr>
        <p:spPr>
          <a:xfrm>
            <a:off x="3636614" y="1759397"/>
            <a:ext cx="40309" cy="39364"/>
          </a:xfrm>
          <a:custGeom>
            <a:avLst/>
            <a:gdLst/>
            <a:ahLst/>
            <a:cxnLst/>
            <a:rect l="l" t="t" r="r" b="b"/>
            <a:pathLst>
              <a:path w="40309" h="39364">
                <a:moveTo>
                  <a:pt x="34549" y="6720"/>
                </a:moveTo>
                <a:lnTo>
                  <a:pt x="35509" y="4800"/>
                </a:lnTo>
                <a:lnTo>
                  <a:pt x="36469" y="3840"/>
                </a:lnTo>
                <a:lnTo>
                  <a:pt x="37429" y="2880"/>
                </a:lnTo>
                <a:lnTo>
                  <a:pt x="38389" y="1920"/>
                </a:lnTo>
                <a:lnTo>
                  <a:pt x="40309" y="1920"/>
                </a:lnTo>
                <a:lnTo>
                  <a:pt x="40309" y="0"/>
                </a:lnTo>
                <a:lnTo>
                  <a:pt x="27828" y="0"/>
                </a:lnTo>
                <a:lnTo>
                  <a:pt x="27828" y="1920"/>
                </a:lnTo>
                <a:lnTo>
                  <a:pt x="31668" y="1920"/>
                </a:lnTo>
                <a:lnTo>
                  <a:pt x="31668" y="2880"/>
                </a:lnTo>
                <a:lnTo>
                  <a:pt x="32628" y="2880"/>
                </a:lnTo>
                <a:lnTo>
                  <a:pt x="32628" y="4800"/>
                </a:lnTo>
                <a:lnTo>
                  <a:pt x="31668" y="5760"/>
                </a:lnTo>
                <a:lnTo>
                  <a:pt x="31668" y="7680"/>
                </a:lnTo>
                <a:lnTo>
                  <a:pt x="23027" y="28803"/>
                </a:lnTo>
                <a:lnTo>
                  <a:pt x="13426" y="8641"/>
                </a:lnTo>
                <a:lnTo>
                  <a:pt x="13426" y="2880"/>
                </a:lnTo>
                <a:lnTo>
                  <a:pt x="14386" y="1920"/>
                </a:lnTo>
                <a:lnTo>
                  <a:pt x="17266" y="1920"/>
                </a:lnTo>
                <a:lnTo>
                  <a:pt x="17266" y="0"/>
                </a:lnTo>
                <a:lnTo>
                  <a:pt x="0" y="0"/>
                </a:lnTo>
                <a:lnTo>
                  <a:pt x="0" y="1920"/>
                </a:lnTo>
                <a:lnTo>
                  <a:pt x="1904" y="1920"/>
                </a:lnTo>
                <a:lnTo>
                  <a:pt x="2865" y="2880"/>
                </a:lnTo>
                <a:lnTo>
                  <a:pt x="3840" y="2880"/>
                </a:lnTo>
                <a:lnTo>
                  <a:pt x="3840" y="3840"/>
                </a:lnTo>
                <a:lnTo>
                  <a:pt x="4800" y="3840"/>
                </a:lnTo>
                <a:lnTo>
                  <a:pt x="4800" y="4800"/>
                </a:lnTo>
                <a:lnTo>
                  <a:pt x="5745" y="5760"/>
                </a:lnTo>
                <a:lnTo>
                  <a:pt x="6705" y="7680"/>
                </a:lnTo>
                <a:lnTo>
                  <a:pt x="20147" y="39364"/>
                </a:lnTo>
                <a:lnTo>
                  <a:pt x="21107" y="39364"/>
                </a:lnTo>
                <a:lnTo>
                  <a:pt x="34549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7" name="object 917"/>
          <p:cNvSpPr/>
          <p:nvPr/>
        </p:nvSpPr>
        <p:spPr>
          <a:xfrm>
            <a:off x="3680764" y="1758436"/>
            <a:ext cx="31683" cy="40325"/>
          </a:xfrm>
          <a:custGeom>
            <a:avLst/>
            <a:gdLst/>
            <a:ahLst/>
            <a:cxnLst/>
            <a:rect l="l" t="t" r="r" b="b"/>
            <a:pathLst>
              <a:path w="31683" h="40325">
                <a:moveTo>
                  <a:pt x="8641" y="1920"/>
                </a:moveTo>
                <a:lnTo>
                  <a:pt x="4800" y="5760"/>
                </a:lnTo>
                <a:lnTo>
                  <a:pt x="1920" y="9601"/>
                </a:lnTo>
                <a:lnTo>
                  <a:pt x="0" y="14401"/>
                </a:lnTo>
                <a:lnTo>
                  <a:pt x="0" y="26883"/>
                </a:lnTo>
                <a:lnTo>
                  <a:pt x="1920" y="31683"/>
                </a:lnTo>
                <a:lnTo>
                  <a:pt x="4800" y="34564"/>
                </a:lnTo>
                <a:lnTo>
                  <a:pt x="8641" y="38404"/>
                </a:lnTo>
                <a:lnTo>
                  <a:pt x="12481" y="40325"/>
                </a:lnTo>
                <a:lnTo>
                  <a:pt x="21122" y="40325"/>
                </a:lnTo>
                <a:lnTo>
                  <a:pt x="24002" y="38404"/>
                </a:lnTo>
                <a:lnTo>
                  <a:pt x="26883" y="35524"/>
                </a:lnTo>
                <a:lnTo>
                  <a:pt x="29763" y="32644"/>
                </a:lnTo>
                <a:lnTo>
                  <a:pt x="31683" y="28803"/>
                </a:lnTo>
                <a:lnTo>
                  <a:pt x="31683" y="24963"/>
                </a:lnTo>
                <a:lnTo>
                  <a:pt x="30723" y="24002"/>
                </a:lnTo>
                <a:lnTo>
                  <a:pt x="29763" y="27843"/>
                </a:lnTo>
                <a:lnTo>
                  <a:pt x="27843" y="29763"/>
                </a:lnTo>
                <a:lnTo>
                  <a:pt x="25923" y="31683"/>
                </a:lnTo>
                <a:lnTo>
                  <a:pt x="24002" y="32644"/>
                </a:lnTo>
                <a:lnTo>
                  <a:pt x="22082" y="33604"/>
                </a:lnTo>
                <a:lnTo>
                  <a:pt x="16322" y="33604"/>
                </a:lnTo>
                <a:lnTo>
                  <a:pt x="12481" y="31683"/>
                </a:lnTo>
                <a:lnTo>
                  <a:pt x="9601" y="28803"/>
                </a:lnTo>
                <a:lnTo>
                  <a:pt x="7680" y="24963"/>
                </a:lnTo>
                <a:lnTo>
                  <a:pt x="5760" y="21122"/>
                </a:lnTo>
                <a:lnTo>
                  <a:pt x="5760" y="13441"/>
                </a:lnTo>
                <a:lnTo>
                  <a:pt x="6720" y="9601"/>
                </a:lnTo>
                <a:lnTo>
                  <a:pt x="7680" y="7680"/>
                </a:lnTo>
                <a:lnTo>
                  <a:pt x="8641" y="5760"/>
                </a:lnTo>
                <a:lnTo>
                  <a:pt x="10561" y="3840"/>
                </a:lnTo>
                <a:lnTo>
                  <a:pt x="12481" y="2880"/>
                </a:lnTo>
                <a:lnTo>
                  <a:pt x="16322" y="2880"/>
                </a:lnTo>
                <a:lnTo>
                  <a:pt x="18242" y="3840"/>
                </a:lnTo>
                <a:lnTo>
                  <a:pt x="19202" y="4800"/>
                </a:lnTo>
                <a:lnTo>
                  <a:pt x="21122" y="5760"/>
                </a:lnTo>
                <a:lnTo>
                  <a:pt x="22082" y="6720"/>
                </a:lnTo>
                <a:lnTo>
                  <a:pt x="22082" y="7680"/>
                </a:lnTo>
                <a:lnTo>
                  <a:pt x="23042" y="8641"/>
                </a:lnTo>
                <a:lnTo>
                  <a:pt x="23042" y="10561"/>
                </a:lnTo>
                <a:lnTo>
                  <a:pt x="31683" y="15361"/>
                </a:lnTo>
                <a:lnTo>
                  <a:pt x="31683" y="10561"/>
                </a:lnTo>
                <a:lnTo>
                  <a:pt x="30723" y="6720"/>
                </a:lnTo>
                <a:lnTo>
                  <a:pt x="27843" y="4800"/>
                </a:lnTo>
                <a:lnTo>
                  <a:pt x="24963" y="1920"/>
                </a:lnTo>
                <a:lnTo>
                  <a:pt x="22082" y="0"/>
                </a:lnTo>
                <a:lnTo>
                  <a:pt x="12481" y="0"/>
                </a:lnTo>
                <a:lnTo>
                  <a:pt x="8641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8" name="object 918"/>
          <p:cNvSpPr/>
          <p:nvPr/>
        </p:nvSpPr>
        <p:spPr>
          <a:xfrm>
            <a:off x="3686525" y="1768998"/>
            <a:ext cx="25923" cy="10561"/>
          </a:xfrm>
          <a:custGeom>
            <a:avLst/>
            <a:gdLst/>
            <a:ahLst/>
            <a:cxnLst/>
            <a:rect l="l" t="t" r="r" b="b"/>
            <a:pathLst>
              <a:path w="25923" h="10561">
                <a:moveTo>
                  <a:pt x="17282" y="0"/>
                </a:moveTo>
                <a:lnTo>
                  <a:pt x="17282" y="2880"/>
                </a:lnTo>
                <a:lnTo>
                  <a:pt x="0" y="2880"/>
                </a:lnTo>
                <a:lnTo>
                  <a:pt x="0" y="10561"/>
                </a:lnTo>
                <a:lnTo>
                  <a:pt x="0" y="4800"/>
                </a:lnTo>
                <a:lnTo>
                  <a:pt x="25923" y="4800"/>
                </a:lnTo>
                <a:lnTo>
                  <a:pt x="172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9" name="object 919"/>
          <p:cNvSpPr/>
          <p:nvPr/>
        </p:nvSpPr>
        <p:spPr>
          <a:xfrm>
            <a:off x="3719169" y="1758436"/>
            <a:ext cx="25907" cy="40325"/>
          </a:xfrm>
          <a:custGeom>
            <a:avLst/>
            <a:gdLst/>
            <a:ahLst/>
            <a:cxnLst/>
            <a:rect l="l" t="t" r="r" b="b"/>
            <a:pathLst>
              <a:path w="25907" h="40325">
                <a:moveTo>
                  <a:pt x="4800" y="38404"/>
                </a:moveTo>
                <a:lnTo>
                  <a:pt x="5760" y="38404"/>
                </a:lnTo>
                <a:lnTo>
                  <a:pt x="8641" y="39364"/>
                </a:lnTo>
                <a:lnTo>
                  <a:pt x="10546" y="40325"/>
                </a:lnTo>
                <a:lnTo>
                  <a:pt x="16322" y="40325"/>
                </a:lnTo>
                <a:lnTo>
                  <a:pt x="19202" y="39364"/>
                </a:lnTo>
                <a:lnTo>
                  <a:pt x="22067" y="36484"/>
                </a:lnTo>
                <a:lnTo>
                  <a:pt x="23987" y="34564"/>
                </a:lnTo>
                <a:lnTo>
                  <a:pt x="25907" y="31683"/>
                </a:lnTo>
                <a:lnTo>
                  <a:pt x="25907" y="24002"/>
                </a:lnTo>
                <a:lnTo>
                  <a:pt x="23042" y="21122"/>
                </a:lnTo>
                <a:lnTo>
                  <a:pt x="17266" y="18242"/>
                </a:lnTo>
                <a:lnTo>
                  <a:pt x="11521" y="15361"/>
                </a:lnTo>
                <a:lnTo>
                  <a:pt x="8641" y="13441"/>
                </a:lnTo>
                <a:lnTo>
                  <a:pt x="6705" y="12481"/>
                </a:lnTo>
                <a:lnTo>
                  <a:pt x="5760" y="11521"/>
                </a:lnTo>
                <a:lnTo>
                  <a:pt x="5760" y="10561"/>
                </a:lnTo>
                <a:lnTo>
                  <a:pt x="4800" y="8641"/>
                </a:lnTo>
                <a:lnTo>
                  <a:pt x="4800" y="6720"/>
                </a:lnTo>
                <a:lnTo>
                  <a:pt x="5760" y="4800"/>
                </a:lnTo>
                <a:lnTo>
                  <a:pt x="6705" y="3840"/>
                </a:lnTo>
                <a:lnTo>
                  <a:pt x="7680" y="2880"/>
                </a:lnTo>
                <a:lnTo>
                  <a:pt x="13426" y="2880"/>
                </a:lnTo>
                <a:lnTo>
                  <a:pt x="16322" y="3840"/>
                </a:lnTo>
                <a:lnTo>
                  <a:pt x="17266" y="4800"/>
                </a:lnTo>
                <a:lnTo>
                  <a:pt x="19202" y="6720"/>
                </a:lnTo>
                <a:lnTo>
                  <a:pt x="20162" y="8641"/>
                </a:lnTo>
                <a:lnTo>
                  <a:pt x="21107" y="13441"/>
                </a:lnTo>
                <a:lnTo>
                  <a:pt x="23042" y="13441"/>
                </a:lnTo>
                <a:lnTo>
                  <a:pt x="23042" y="0"/>
                </a:lnTo>
                <a:lnTo>
                  <a:pt x="21107" y="0"/>
                </a:lnTo>
                <a:lnTo>
                  <a:pt x="21107" y="1920"/>
                </a:lnTo>
                <a:lnTo>
                  <a:pt x="18227" y="1920"/>
                </a:lnTo>
                <a:lnTo>
                  <a:pt x="17266" y="960"/>
                </a:lnTo>
                <a:lnTo>
                  <a:pt x="14386" y="960"/>
                </a:lnTo>
                <a:lnTo>
                  <a:pt x="12481" y="0"/>
                </a:lnTo>
                <a:lnTo>
                  <a:pt x="7680" y="0"/>
                </a:lnTo>
                <a:lnTo>
                  <a:pt x="5760" y="960"/>
                </a:lnTo>
                <a:lnTo>
                  <a:pt x="2880" y="3840"/>
                </a:lnTo>
                <a:lnTo>
                  <a:pt x="960" y="5760"/>
                </a:lnTo>
                <a:lnTo>
                  <a:pt x="0" y="7680"/>
                </a:lnTo>
                <a:lnTo>
                  <a:pt x="0" y="13441"/>
                </a:lnTo>
                <a:lnTo>
                  <a:pt x="960" y="15361"/>
                </a:lnTo>
                <a:lnTo>
                  <a:pt x="1920" y="17282"/>
                </a:lnTo>
                <a:lnTo>
                  <a:pt x="2880" y="18242"/>
                </a:lnTo>
                <a:lnTo>
                  <a:pt x="5760" y="20162"/>
                </a:lnTo>
                <a:lnTo>
                  <a:pt x="9601" y="22082"/>
                </a:lnTo>
                <a:lnTo>
                  <a:pt x="13426" y="24002"/>
                </a:lnTo>
                <a:lnTo>
                  <a:pt x="16322" y="25923"/>
                </a:lnTo>
                <a:lnTo>
                  <a:pt x="17266" y="26883"/>
                </a:lnTo>
                <a:lnTo>
                  <a:pt x="19202" y="28803"/>
                </a:lnTo>
                <a:lnTo>
                  <a:pt x="19202" y="34564"/>
                </a:lnTo>
                <a:lnTo>
                  <a:pt x="18227" y="35524"/>
                </a:lnTo>
                <a:lnTo>
                  <a:pt x="16322" y="37444"/>
                </a:lnTo>
                <a:lnTo>
                  <a:pt x="10546" y="37444"/>
                </a:lnTo>
                <a:lnTo>
                  <a:pt x="7680" y="36484"/>
                </a:lnTo>
                <a:lnTo>
                  <a:pt x="5760" y="34564"/>
                </a:lnTo>
                <a:lnTo>
                  <a:pt x="3840" y="32644"/>
                </a:lnTo>
                <a:lnTo>
                  <a:pt x="1920" y="29763"/>
                </a:lnTo>
                <a:lnTo>
                  <a:pt x="1920" y="25923"/>
                </a:lnTo>
                <a:lnTo>
                  <a:pt x="0" y="25923"/>
                </a:lnTo>
                <a:lnTo>
                  <a:pt x="0" y="39364"/>
                </a:lnTo>
                <a:lnTo>
                  <a:pt x="1920" y="39364"/>
                </a:lnTo>
                <a:lnTo>
                  <a:pt x="1920" y="38404"/>
                </a:lnTo>
                <a:lnTo>
                  <a:pt x="4800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0" name="object 920"/>
          <p:cNvSpPr/>
          <p:nvPr/>
        </p:nvSpPr>
        <p:spPr>
          <a:xfrm>
            <a:off x="3748918" y="1747875"/>
            <a:ext cx="22082" cy="49926"/>
          </a:xfrm>
          <a:custGeom>
            <a:avLst/>
            <a:gdLst/>
            <a:ahLst/>
            <a:cxnLst/>
            <a:rect l="l" t="t" r="r" b="b"/>
            <a:pathLst>
              <a:path w="22082" h="49926">
                <a:moveTo>
                  <a:pt x="7680" y="48006"/>
                </a:moveTo>
                <a:lnTo>
                  <a:pt x="9601" y="48966"/>
                </a:lnTo>
                <a:lnTo>
                  <a:pt x="10561" y="49926"/>
                </a:lnTo>
                <a:lnTo>
                  <a:pt x="14401" y="49926"/>
                </a:lnTo>
                <a:lnTo>
                  <a:pt x="16322" y="48966"/>
                </a:lnTo>
                <a:lnTo>
                  <a:pt x="18242" y="48006"/>
                </a:lnTo>
                <a:lnTo>
                  <a:pt x="20162" y="47045"/>
                </a:lnTo>
                <a:lnTo>
                  <a:pt x="21122" y="45125"/>
                </a:lnTo>
                <a:lnTo>
                  <a:pt x="22082" y="42245"/>
                </a:lnTo>
                <a:lnTo>
                  <a:pt x="21122" y="42245"/>
                </a:lnTo>
                <a:lnTo>
                  <a:pt x="20162" y="43205"/>
                </a:lnTo>
                <a:lnTo>
                  <a:pt x="19202" y="44165"/>
                </a:lnTo>
                <a:lnTo>
                  <a:pt x="18242" y="45125"/>
                </a:lnTo>
                <a:lnTo>
                  <a:pt x="14401" y="45125"/>
                </a:lnTo>
                <a:lnTo>
                  <a:pt x="13441" y="44165"/>
                </a:lnTo>
                <a:lnTo>
                  <a:pt x="12481" y="43205"/>
                </a:lnTo>
                <a:lnTo>
                  <a:pt x="12481" y="14401"/>
                </a:lnTo>
                <a:lnTo>
                  <a:pt x="21122" y="14401"/>
                </a:lnTo>
                <a:lnTo>
                  <a:pt x="21122" y="11521"/>
                </a:lnTo>
                <a:lnTo>
                  <a:pt x="12481" y="11521"/>
                </a:lnTo>
                <a:lnTo>
                  <a:pt x="12481" y="0"/>
                </a:lnTo>
                <a:lnTo>
                  <a:pt x="11521" y="0"/>
                </a:lnTo>
                <a:lnTo>
                  <a:pt x="9601" y="1920"/>
                </a:lnTo>
                <a:lnTo>
                  <a:pt x="9601" y="3840"/>
                </a:lnTo>
                <a:lnTo>
                  <a:pt x="8641" y="5760"/>
                </a:lnTo>
                <a:lnTo>
                  <a:pt x="7680" y="7680"/>
                </a:lnTo>
                <a:lnTo>
                  <a:pt x="5760" y="8641"/>
                </a:lnTo>
                <a:lnTo>
                  <a:pt x="4800" y="10561"/>
                </a:lnTo>
                <a:lnTo>
                  <a:pt x="2880" y="11521"/>
                </a:lnTo>
                <a:lnTo>
                  <a:pt x="960" y="12481"/>
                </a:lnTo>
                <a:lnTo>
                  <a:pt x="0" y="13441"/>
                </a:lnTo>
                <a:lnTo>
                  <a:pt x="0" y="14401"/>
                </a:lnTo>
                <a:lnTo>
                  <a:pt x="5760" y="14401"/>
                </a:lnTo>
                <a:lnTo>
                  <a:pt x="5760" y="45125"/>
                </a:lnTo>
                <a:lnTo>
                  <a:pt x="6720" y="46085"/>
                </a:lnTo>
                <a:lnTo>
                  <a:pt x="6720" y="47045"/>
                </a:lnTo>
                <a:lnTo>
                  <a:pt x="7680" y="48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1" name="object 921"/>
          <p:cNvSpPr/>
          <p:nvPr/>
        </p:nvSpPr>
        <p:spPr>
          <a:xfrm>
            <a:off x="3771000" y="1758436"/>
            <a:ext cx="64312" cy="39364"/>
          </a:xfrm>
          <a:custGeom>
            <a:avLst/>
            <a:gdLst/>
            <a:ahLst/>
            <a:cxnLst/>
            <a:rect l="l" t="t" r="r" b="b"/>
            <a:pathLst>
              <a:path w="64312" h="39364">
                <a:moveTo>
                  <a:pt x="19202" y="39364"/>
                </a:moveTo>
                <a:lnTo>
                  <a:pt x="19202" y="37444"/>
                </a:lnTo>
                <a:lnTo>
                  <a:pt x="16322" y="37444"/>
                </a:lnTo>
                <a:lnTo>
                  <a:pt x="15361" y="36484"/>
                </a:lnTo>
                <a:lnTo>
                  <a:pt x="14401" y="36484"/>
                </a:lnTo>
                <a:lnTo>
                  <a:pt x="14401" y="35524"/>
                </a:lnTo>
                <a:lnTo>
                  <a:pt x="13441" y="35524"/>
                </a:lnTo>
                <a:lnTo>
                  <a:pt x="13441" y="10561"/>
                </a:lnTo>
                <a:lnTo>
                  <a:pt x="14401" y="8641"/>
                </a:lnTo>
                <a:lnTo>
                  <a:pt x="16322" y="7680"/>
                </a:lnTo>
                <a:lnTo>
                  <a:pt x="18242" y="6720"/>
                </a:lnTo>
                <a:lnTo>
                  <a:pt x="20162" y="5760"/>
                </a:lnTo>
                <a:lnTo>
                  <a:pt x="21122" y="4800"/>
                </a:lnTo>
                <a:lnTo>
                  <a:pt x="24963" y="4800"/>
                </a:lnTo>
                <a:lnTo>
                  <a:pt x="26883" y="5760"/>
                </a:lnTo>
                <a:lnTo>
                  <a:pt x="27843" y="7680"/>
                </a:lnTo>
                <a:lnTo>
                  <a:pt x="28803" y="8641"/>
                </a:lnTo>
                <a:lnTo>
                  <a:pt x="29763" y="11521"/>
                </a:lnTo>
                <a:lnTo>
                  <a:pt x="29763" y="32644"/>
                </a:lnTo>
                <a:lnTo>
                  <a:pt x="28803" y="33604"/>
                </a:lnTo>
                <a:lnTo>
                  <a:pt x="28803" y="35524"/>
                </a:lnTo>
                <a:lnTo>
                  <a:pt x="27843" y="36484"/>
                </a:lnTo>
                <a:lnTo>
                  <a:pt x="26883" y="37444"/>
                </a:lnTo>
                <a:lnTo>
                  <a:pt x="23042" y="37444"/>
                </a:lnTo>
                <a:lnTo>
                  <a:pt x="23042" y="39364"/>
                </a:lnTo>
                <a:lnTo>
                  <a:pt x="42245" y="39364"/>
                </a:lnTo>
                <a:lnTo>
                  <a:pt x="42245" y="37444"/>
                </a:lnTo>
                <a:lnTo>
                  <a:pt x="39364" y="37444"/>
                </a:lnTo>
                <a:lnTo>
                  <a:pt x="38404" y="36484"/>
                </a:lnTo>
                <a:lnTo>
                  <a:pt x="37444" y="36484"/>
                </a:lnTo>
                <a:lnTo>
                  <a:pt x="36484" y="35524"/>
                </a:lnTo>
                <a:lnTo>
                  <a:pt x="36484" y="12481"/>
                </a:lnTo>
                <a:lnTo>
                  <a:pt x="35524" y="10561"/>
                </a:lnTo>
                <a:lnTo>
                  <a:pt x="36484" y="10561"/>
                </a:lnTo>
                <a:lnTo>
                  <a:pt x="38404" y="8641"/>
                </a:lnTo>
                <a:lnTo>
                  <a:pt x="40325" y="6720"/>
                </a:lnTo>
                <a:lnTo>
                  <a:pt x="41285" y="6720"/>
                </a:lnTo>
                <a:lnTo>
                  <a:pt x="43205" y="5760"/>
                </a:lnTo>
                <a:lnTo>
                  <a:pt x="44165" y="4800"/>
                </a:lnTo>
                <a:lnTo>
                  <a:pt x="48005" y="4800"/>
                </a:lnTo>
                <a:lnTo>
                  <a:pt x="49926" y="5760"/>
                </a:lnTo>
                <a:lnTo>
                  <a:pt x="50886" y="7680"/>
                </a:lnTo>
                <a:lnTo>
                  <a:pt x="51846" y="8641"/>
                </a:lnTo>
                <a:lnTo>
                  <a:pt x="51846" y="35524"/>
                </a:lnTo>
                <a:lnTo>
                  <a:pt x="50886" y="36484"/>
                </a:lnTo>
                <a:lnTo>
                  <a:pt x="49926" y="37444"/>
                </a:lnTo>
                <a:lnTo>
                  <a:pt x="46085" y="37444"/>
                </a:lnTo>
                <a:lnTo>
                  <a:pt x="46085" y="39364"/>
                </a:lnTo>
                <a:lnTo>
                  <a:pt x="64312" y="39364"/>
                </a:lnTo>
                <a:lnTo>
                  <a:pt x="64312" y="37444"/>
                </a:lnTo>
                <a:lnTo>
                  <a:pt x="61447" y="37444"/>
                </a:lnTo>
                <a:lnTo>
                  <a:pt x="60472" y="36484"/>
                </a:lnTo>
                <a:lnTo>
                  <a:pt x="59512" y="35524"/>
                </a:lnTo>
                <a:lnTo>
                  <a:pt x="58567" y="34564"/>
                </a:lnTo>
                <a:lnTo>
                  <a:pt x="58567" y="8641"/>
                </a:lnTo>
                <a:lnTo>
                  <a:pt x="57607" y="6720"/>
                </a:lnTo>
                <a:lnTo>
                  <a:pt x="56631" y="4800"/>
                </a:lnTo>
                <a:lnTo>
                  <a:pt x="55686" y="2880"/>
                </a:lnTo>
                <a:lnTo>
                  <a:pt x="53766" y="1920"/>
                </a:lnTo>
                <a:lnTo>
                  <a:pt x="52791" y="960"/>
                </a:lnTo>
                <a:lnTo>
                  <a:pt x="50886" y="0"/>
                </a:lnTo>
                <a:lnTo>
                  <a:pt x="47045" y="0"/>
                </a:lnTo>
                <a:lnTo>
                  <a:pt x="45125" y="960"/>
                </a:lnTo>
                <a:lnTo>
                  <a:pt x="43205" y="1920"/>
                </a:lnTo>
                <a:lnTo>
                  <a:pt x="41285" y="2880"/>
                </a:lnTo>
                <a:lnTo>
                  <a:pt x="38404" y="4800"/>
                </a:lnTo>
                <a:lnTo>
                  <a:pt x="35524" y="8641"/>
                </a:lnTo>
                <a:lnTo>
                  <a:pt x="35524" y="5760"/>
                </a:lnTo>
                <a:lnTo>
                  <a:pt x="33604" y="3840"/>
                </a:lnTo>
                <a:lnTo>
                  <a:pt x="32644" y="1920"/>
                </a:lnTo>
                <a:lnTo>
                  <a:pt x="30723" y="960"/>
                </a:lnTo>
                <a:lnTo>
                  <a:pt x="28803" y="0"/>
                </a:lnTo>
                <a:lnTo>
                  <a:pt x="24963" y="0"/>
                </a:lnTo>
                <a:lnTo>
                  <a:pt x="23042" y="960"/>
                </a:lnTo>
                <a:lnTo>
                  <a:pt x="22082" y="960"/>
                </a:lnTo>
                <a:lnTo>
                  <a:pt x="20162" y="1920"/>
                </a:lnTo>
                <a:lnTo>
                  <a:pt x="19202" y="2880"/>
                </a:lnTo>
                <a:lnTo>
                  <a:pt x="18242" y="3840"/>
                </a:lnTo>
                <a:lnTo>
                  <a:pt x="17282" y="3840"/>
                </a:lnTo>
                <a:lnTo>
                  <a:pt x="16322" y="5760"/>
                </a:lnTo>
                <a:lnTo>
                  <a:pt x="13441" y="8641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6720"/>
                </a:lnTo>
                <a:lnTo>
                  <a:pt x="192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9601"/>
                </a:lnTo>
                <a:lnTo>
                  <a:pt x="6720" y="34564"/>
                </a:lnTo>
                <a:lnTo>
                  <a:pt x="5760" y="35524"/>
                </a:lnTo>
                <a:lnTo>
                  <a:pt x="4800" y="36484"/>
                </a:lnTo>
                <a:lnTo>
                  <a:pt x="3840" y="37444"/>
                </a:lnTo>
                <a:lnTo>
                  <a:pt x="960" y="37444"/>
                </a:lnTo>
                <a:lnTo>
                  <a:pt x="960" y="39364"/>
                </a:lnTo>
                <a:lnTo>
                  <a:pt x="19202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2" name="object 922"/>
          <p:cNvSpPr/>
          <p:nvPr/>
        </p:nvSpPr>
        <p:spPr>
          <a:xfrm>
            <a:off x="3846835" y="1758436"/>
            <a:ext cx="9601" cy="5760"/>
          </a:xfrm>
          <a:custGeom>
            <a:avLst/>
            <a:gdLst/>
            <a:ahLst/>
            <a:cxnLst/>
            <a:rect l="l" t="t" r="r" b="b"/>
            <a:pathLst>
              <a:path w="9601" h="5760">
                <a:moveTo>
                  <a:pt x="4800" y="0"/>
                </a:moveTo>
                <a:lnTo>
                  <a:pt x="0" y="1920"/>
                </a:lnTo>
                <a:lnTo>
                  <a:pt x="960" y="5760"/>
                </a:lnTo>
                <a:lnTo>
                  <a:pt x="2880" y="3840"/>
                </a:lnTo>
                <a:lnTo>
                  <a:pt x="4800" y="2880"/>
                </a:lnTo>
                <a:lnTo>
                  <a:pt x="7680" y="2880"/>
                </a:lnTo>
                <a:lnTo>
                  <a:pt x="9601" y="0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3" name="object 923"/>
          <p:cNvSpPr/>
          <p:nvPr/>
        </p:nvSpPr>
        <p:spPr>
          <a:xfrm>
            <a:off x="3839154" y="1758436"/>
            <a:ext cx="31683" cy="40325"/>
          </a:xfrm>
          <a:custGeom>
            <a:avLst/>
            <a:gdLst/>
            <a:ahLst/>
            <a:cxnLst/>
            <a:rect l="l" t="t" r="r" b="b"/>
            <a:pathLst>
              <a:path w="31683" h="40325">
                <a:moveTo>
                  <a:pt x="20162" y="5760"/>
                </a:moveTo>
                <a:lnTo>
                  <a:pt x="21122" y="6720"/>
                </a:lnTo>
                <a:lnTo>
                  <a:pt x="22082" y="7680"/>
                </a:lnTo>
                <a:lnTo>
                  <a:pt x="23042" y="8641"/>
                </a:lnTo>
                <a:lnTo>
                  <a:pt x="23042" y="13441"/>
                </a:lnTo>
                <a:lnTo>
                  <a:pt x="5760" y="13441"/>
                </a:lnTo>
                <a:lnTo>
                  <a:pt x="5760" y="9601"/>
                </a:lnTo>
                <a:lnTo>
                  <a:pt x="6720" y="7680"/>
                </a:lnTo>
                <a:lnTo>
                  <a:pt x="8641" y="5760"/>
                </a:lnTo>
                <a:lnTo>
                  <a:pt x="7680" y="1920"/>
                </a:lnTo>
                <a:lnTo>
                  <a:pt x="4815" y="5760"/>
                </a:lnTo>
                <a:lnTo>
                  <a:pt x="1920" y="9601"/>
                </a:lnTo>
                <a:lnTo>
                  <a:pt x="0" y="14401"/>
                </a:lnTo>
                <a:lnTo>
                  <a:pt x="0" y="26883"/>
                </a:lnTo>
                <a:lnTo>
                  <a:pt x="1920" y="31683"/>
                </a:lnTo>
                <a:lnTo>
                  <a:pt x="4815" y="34564"/>
                </a:lnTo>
                <a:lnTo>
                  <a:pt x="7680" y="38404"/>
                </a:lnTo>
                <a:lnTo>
                  <a:pt x="11521" y="40325"/>
                </a:lnTo>
                <a:lnTo>
                  <a:pt x="20162" y="40325"/>
                </a:lnTo>
                <a:lnTo>
                  <a:pt x="24003" y="38404"/>
                </a:lnTo>
                <a:lnTo>
                  <a:pt x="26883" y="35524"/>
                </a:lnTo>
                <a:lnTo>
                  <a:pt x="29763" y="32644"/>
                </a:lnTo>
                <a:lnTo>
                  <a:pt x="30723" y="28803"/>
                </a:lnTo>
                <a:lnTo>
                  <a:pt x="31683" y="24963"/>
                </a:lnTo>
                <a:lnTo>
                  <a:pt x="30723" y="24002"/>
                </a:lnTo>
                <a:lnTo>
                  <a:pt x="28803" y="27843"/>
                </a:lnTo>
                <a:lnTo>
                  <a:pt x="27843" y="29763"/>
                </a:lnTo>
                <a:lnTo>
                  <a:pt x="25923" y="31683"/>
                </a:lnTo>
                <a:lnTo>
                  <a:pt x="24003" y="32644"/>
                </a:lnTo>
                <a:lnTo>
                  <a:pt x="22082" y="33604"/>
                </a:lnTo>
                <a:lnTo>
                  <a:pt x="15361" y="33604"/>
                </a:lnTo>
                <a:lnTo>
                  <a:pt x="12481" y="31683"/>
                </a:lnTo>
                <a:lnTo>
                  <a:pt x="9601" y="28803"/>
                </a:lnTo>
                <a:lnTo>
                  <a:pt x="6720" y="24963"/>
                </a:lnTo>
                <a:lnTo>
                  <a:pt x="5760" y="21122"/>
                </a:lnTo>
                <a:lnTo>
                  <a:pt x="5760" y="15361"/>
                </a:lnTo>
                <a:lnTo>
                  <a:pt x="31683" y="15361"/>
                </a:lnTo>
                <a:lnTo>
                  <a:pt x="31683" y="10561"/>
                </a:lnTo>
                <a:lnTo>
                  <a:pt x="30723" y="6720"/>
                </a:lnTo>
                <a:lnTo>
                  <a:pt x="27843" y="4800"/>
                </a:lnTo>
                <a:lnTo>
                  <a:pt x="24963" y="1920"/>
                </a:lnTo>
                <a:lnTo>
                  <a:pt x="21122" y="0"/>
                </a:lnTo>
                <a:lnTo>
                  <a:pt x="17282" y="0"/>
                </a:lnTo>
                <a:lnTo>
                  <a:pt x="15361" y="2880"/>
                </a:lnTo>
                <a:lnTo>
                  <a:pt x="16322" y="2880"/>
                </a:lnTo>
                <a:lnTo>
                  <a:pt x="18242" y="3840"/>
                </a:lnTo>
                <a:lnTo>
                  <a:pt x="19202" y="4800"/>
                </a:lnTo>
                <a:lnTo>
                  <a:pt x="20162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4" name="object 924"/>
          <p:cNvSpPr/>
          <p:nvPr/>
        </p:nvSpPr>
        <p:spPr>
          <a:xfrm>
            <a:off x="3873718" y="1758436"/>
            <a:ext cx="41285" cy="39364"/>
          </a:xfrm>
          <a:custGeom>
            <a:avLst/>
            <a:gdLst/>
            <a:ahLst/>
            <a:cxnLst/>
            <a:rect l="l" t="t" r="r" b="b"/>
            <a:pathLst>
              <a:path w="41285" h="39364">
                <a:moveTo>
                  <a:pt x="19202" y="39364"/>
                </a:moveTo>
                <a:lnTo>
                  <a:pt x="19202" y="37444"/>
                </a:lnTo>
                <a:lnTo>
                  <a:pt x="15361" y="37444"/>
                </a:lnTo>
                <a:lnTo>
                  <a:pt x="15361" y="36484"/>
                </a:lnTo>
                <a:lnTo>
                  <a:pt x="14401" y="36484"/>
                </a:lnTo>
                <a:lnTo>
                  <a:pt x="14401" y="35524"/>
                </a:lnTo>
                <a:lnTo>
                  <a:pt x="13441" y="35524"/>
                </a:lnTo>
                <a:lnTo>
                  <a:pt x="13441" y="10561"/>
                </a:lnTo>
                <a:lnTo>
                  <a:pt x="16322" y="6720"/>
                </a:lnTo>
                <a:lnTo>
                  <a:pt x="19202" y="5760"/>
                </a:lnTo>
                <a:lnTo>
                  <a:pt x="26883" y="5760"/>
                </a:lnTo>
                <a:lnTo>
                  <a:pt x="26883" y="7680"/>
                </a:lnTo>
                <a:lnTo>
                  <a:pt x="27843" y="9601"/>
                </a:lnTo>
                <a:lnTo>
                  <a:pt x="28803" y="11521"/>
                </a:lnTo>
                <a:lnTo>
                  <a:pt x="28803" y="34564"/>
                </a:lnTo>
                <a:lnTo>
                  <a:pt x="27843" y="35524"/>
                </a:lnTo>
                <a:lnTo>
                  <a:pt x="27843" y="36484"/>
                </a:lnTo>
                <a:lnTo>
                  <a:pt x="26883" y="36484"/>
                </a:lnTo>
                <a:lnTo>
                  <a:pt x="25923" y="37444"/>
                </a:lnTo>
                <a:lnTo>
                  <a:pt x="23042" y="37444"/>
                </a:lnTo>
                <a:lnTo>
                  <a:pt x="23042" y="39364"/>
                </a:lnTo>
                <a:lnTo>
                  <a:pt x="41285" y="39364"/>
                </a:lnTo>
                <a:lnTo>
                  <a:pt x="41285" y="37444"/>
                </a:lnTo>
                <a:lnTo>
                  <a:pt x="38404" y="37444"/>
                </a:lnTo>
                <a:lnTo>
                  <a:pt x="37444" y="36484"/>
                </a:lnTo>
                <a:lnTo>
                  <a:pt x="36484" y="36484"/>
                </a:lnTo>
                <a:lnTo>
                  <a:pt x="36484" y="35524"/>
                </a:lnTo>
                <a:lnTo>
                  <a:pt x="35524" y="34564"/>
                </a:lnTo>
                <a:lnTo>
                  <a:pt x="35524" y="8641"/>
                </a:lnTo>
                <a:lnTo>
                  <a:pt x="34564" y="6720"/>
                </a:lnTo>
                <a:lnTo>
                  <a:pt x="33604" y="4800"/>
                </a:lnTo>
                <a:lnTo>
                  <a:pt x="32644" y="2880"/>
                </a:lnTo>
                <a:lnTo>
                  <a:pt x="30723" y="1920"/>
                </a:lnTo>
                <a:lnTo>
                  <a:pt x="29763" y="960"/>
                </a:lnTo>
                <a:lnTo>
                  <a:pt x="27843" y="0"/>
                </a:lnTo>
                <a:lnTo>
                  <a:pt x="22082" y="0"/>
                </a:lnTo>
                <a:lnTo>
                  <a:pt x="17282" y="2880"/>
                </a:lnTo>
                <a:lnTo>
                  <a:pt x="13441" y="8641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6720"/>
                </a:lnTo>
                <a:lnTo>
                  <a:pt x="192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8641"/>
                </a:lnTo>
                <a:lnTo>
                  <a:pt x="6720" y="9601"/>
                </a:lnTo>
                <a:lnTo>
                  <a:pt x="6720" y="33604"/>
                </a:lnTo>
                <a:lnTo>
                  <a:pt x="5760" y="34564"/>
                </a:lnTo>
                <a:lnTo>
                  <a:pt x="5760" y="35524"/>
                </a:lnTo>
                <a:lnTo>
                  <a:pt x="4800" y="37444"/>
                </a:lnTo>
                <a:lnTo>
                  <a:pt x="960" y="37444"/>
                </a:lnTo>
                <a:lnTo>
                  <a:pt x="960" y="39364"/>
                </a:lnTo>
                <a:lnTo>
                  <a:pt x="19202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5" name="object 925"/>
          <p:cNvSpPr/>
          <p:nvPr/>
        </p:nvSpPr>
        <p:spPr>
          <a:xfrm>
            <a:off x="3915963" y="1747875"/>
            <a:ext cx="23027" cy="49926"/>
          </a:xfrm>
          <a:custGeom>
            <a:avLst/>
            <a:gdLst/>
            <a:ahLst/>
            <a:cxnLst/>
            <a:rect l="l" t="t" r="r" b="b"/>
            <a:pathLst>
              <a:path w="23027" h="49926">
                <a:moveTo>
                  <a:pt x="17266" y="45125"/>
                </a:moveTo>
                <a:lnTo>
                  <a:pt x="14401" y="45125"/>
                </a:lnTo>
                <a:lnTo>
                  <a:pt x="14401" y="44165"/>
                </a:lnTo>
                <a:lnTo>
                  <a:pt x="13426" y="43205"/>
                </a:lnTo>
                <a:lnTo>
                  <a:pt x="12466" y="41285"/>
                </a:lnTo>
                <a:lnTo>
                  <a:pt x="12466" y="14401"/>
                </a:lnTo>
                <a:lnTo>
                  <a:pt x="22082" y="14401"/>
                </a:lnTo>
                <a:lnTo>
                  <a:pt x="22082" y="11521"/>
                </a:lnTo>
                <a:lnTo>
                  <a:pt x="12466" y="11521"/>
                </a:lnTo>
                <a:lnTo>
                  <a:pt x="12466" y="0"/>
                </a:lnTo>
                <a:lnTo>
                  <a:pt x="11521" y="0"/>
                </a:lnTo>
                <a:lnTo>
                  <a:pt x="10561" y="1920"/>
                </a:lnTo>
                <a:lnTo>
                  <a:pt x="9585" y="3840"/>
                </a:lnTo>
                <a:lnTo>
                  <a:pt x="8641" y="5760"/>
                </a:lnTo>
                <a:lnTo>
                  <a:pt x="7680" y="7680"/>
                </a:lnTo>
                <a:lnTo>
                  <a:pt x="6720" y="8641"/>
                </a:lnTo>
                <a:lnTo>
                  <a:pt x="4800" y="10561"/>
                </a:lnTo>
                <a:lnTo>
                  <a:pt x="2880" y="11521"/>
                </a:lnTo>
                <a:lnTo>
                  <a:pt x="1920" y="12481"/>
                </a:lnTo>
                <a:lnTo>
                  <a:pt x="0" y="13441"/>
                </a:lnTo>
                <a:lnTo>
                  <a:pt x="0" y="14401"/>
                </a:lnTo>
                <a:lnTo>
                  <a:pt x="5745" y="14401"/>
                </a:lnTo>
                <a:lnTo>
                  <a:pt x="5745" y="43205"/>
                </a:lnTo>
                <a:lnTo>
                  <a:pt x="6720" y="45125"/>
                </a:lnTo>
                <a:lnTo>
                  <a:pt x="6720" y="46085"/>
                </a:lnTo>
                <a:lnTo>
                  <a:pt x="7680" y="47045"/>
                </a:lnTo>
                <a:lnTo>
                  <a:pt x="8641" y="48006"/>
                </a:lnTo>
                <a:lnTo>
                  <a:pt x="9585" y="48966"/>
                </a:lnTo>
                <a:lnTo>
                  <a:pt x="10561" y="49926"/>
                </a:lnTo>
                <a:lnTo>
                  <a:pt x="15361" y="49926"/>
                </a:lnTo>
                <a:lnTo>
                  <a:pt x="17266" y="48966"/>
                </a:lnTo>
                <a:lnTo>
                  <a:pt x="19202" y="48006"/>
                </a:lnTo>
                <a:lnTo>
                  <a:pt x="20147" y="47045"/>
                </a:lnTo>
                <a:lnTo>
                  <a:pt x="22082" y="45125"/>
                </a:lnTo>
                <a:lnTo>
                  <a:pt x="23027" y="42245"/>
                </a:lnTo>
                <a:lnTo>
                  <a:pt x="21107" y="42245"/>
                </a:lnTo>
                <a:lnTo>
                  <a:pt x="21107" y="43205"/>
                </a:lnTo>
                <a:lnTo>
                  <a:pt x="20147" y="44165"/>
                </a:lnTo>
                <a:lnTo>
                  <a:pt x="19202" y="44165"/>
                </a:lnTo>
                <a:lnTo>
                  <a:pt x="18242" y="45125"/>
                </a:lnTo>
                <a:lnTo>
                  <a:pt x="17266" y="451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6" name="object 926"/>
          <p:cNvSpPr/>
          <p:nvPr/>
        </p:nvSpPr>
        <p:spPr>
          <a:xfrm>
            <a:off x="3809405" y="1671081"/>
            <a:ext cx="24003" cy="55671"/>
          </a:xfrm>
          <a:custGeom>
            <a:avLst/>
            <a:gdLst/>
            <a:ahLst/>
            <a:cxnLst/>
            <a:rect l="l" t="t" r="r" b="b"/>
            <a:pathLst>
              <a:path w="24003" h="55671">
                <a:moveTo>
                  <a:pt x="16322" y="51831"/>
                </a:moveTo>
                <a:lnTo>
                  <a:pt x="16322" y="4800"/>
                </a:lnTo>
                <a:lnTo>
                  <a:pt x="17282" y="3840"/>
                </a:lnTo>
                <a:lnTo>
                  <a:pt x="18227" y="2880"/>
                </a:lnTo>
                <a:lnTo>
                  <a:pt x="20162" y="1920"/>
                </a:lnTo>
                <a:lnTo>
                  <a:pt x="24003" y="1920"/>
                </a:lnTo>
                <a:lnTo>
                  <a:pt x="24003" y="0"/>
                </a:lnTo>
                <a:lnTo>
                  <a:pt x="0" y="0"/>
                </a:lnTo>
                <a:lnTo>
                  <a:pt x="0" y="1920"/>
                </a:lnTo>
                <a:lnTo>
                  <a:pt x="4800" y="1920"/>
                </a:lnTo>
                <a:lnTo>
                  <a:pt x="5760" y="2880"/>
                </a:lnTo>
                <a:lnTo>
                  <a:pt x="6720" y="3840"/>
                </a:lnTo>
                <a:lnTo>
                  <a:pt x="7680" y="3840"/>
                </a:lnTo>
                <a:lnTo>
                  <a:pt x="7680" y="4800"/>
                </a:lnTo>
                <a:lnTo>
                  <a:pt x="8641" y="5760"/>
                </a:lnTo>
                <a:lnTo>
                  <a:pt x="8641" y="49926"/>
                </a:lnTo>
                <a:lnTo>
                  <a:pt x="7680" y="51831"/>
                </a:lnTo>
                <a:lnTo>
                  <a:pt x="7680" y="52791"/>
                </a:lnTo>
                <a:lnTo>
                  <a:pt x="6720" y="53766"/>
                </a:lnTo>
                <a:lnTo>
                  <a:pt x="4800" y="54711"/>
                </a:lnTo>
                <a:lnTo>
                  <a:pt x="0" y="54711"/>
                </a:lnTo>
                <a:lnTo>
                  <a:pt x="0" y="55671"/>
                </a:lnTo>
                <a:lnTo>
                  <a:pt x="24003" y="55671"/>
                </a:lnTo>
                <a:lnTo>
                  <a:pt x="24003" y="54711"/>
                </a:lnTo>
                <a:lnTo>
                  <a:pt x="21107" y="54711"/>
                </a:lnTo>
                <a:lnTo>
                  <a:pt x="19202" y="53766"/>
                </a:lnTo>
                <a:lnTo>
                  <a:pt x="18227" y="53766"/>
                </a:lnTo>
                <a:lnTo>
                  <a:pt x="17282" y="52791"/>
                </a:lnTo>
                <a:lnTo>
                  <a:pt x="16322" y="51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7" name="object 927"/>
          <p:cNvSpPr/>
          <p:nvPr/>
        </p:nvSpPr>
        <p:spPr>
          <a:xfrm>
            <a:off x="3837249" y="1698924"/>
            <a:ext cx="23027" cy="30723"/>
          </a:xfrm>
          <a:custGeom>
            <a:avLst/>
            <a:gdLst/>
            <a:ahLst/>
            <a:cxnLst/>
            <a:rect l="l" t="t" r="r" b="b"/>
            <a:pathLst>
              <a:path w="23027" h="30723">
                <a:moveTo>
                  <a:pt x="21107" y="2880"/>
                </a:moveTo>
                <a:lnTo>
                  <a:pt x="23027" y="2880"/>
                </a:lnTo>
                <a:lnTo>
                  <a:pt x="21107" y="960"/>
                </a:lnTo>
                <a:lnTo>
                  <a:pt x="20147" y="0"/>
                </a:lnTo>
                <a:lnTo>
                  <a:pt x="19187" y="0"/>
                </a:lnTo>
                <a:lnTo>
                  <a:pt x="19187" y="2880"/>
                </a:lnTo>
                <a:lnTo>
                  <a:pt x="21107" y="2880"/>
                </a:lnTo>
                <a:close/>
              </a:path>
              <a:path w="23027" h="30723">
                <a:moveTo>
                  <a:pt x="30708" y="2880"/>
                </a:moveTo>
                <a:lnTo>
                  <a:pt x="35509" y="1920"/>
                </a:lnTo>
                <a:lnTo>
                  <a:pt x="38389" y="-960"/>
                </a:lnTo>
                <a:lnTo>
                  <a:pt x="41269" y="-3840"/>
                </a:lnTo>
                <a:lnTo>
                  <a:pt x="42230" y="-7680"/>
                </a:lnTo>
                <a:lnTo>
                  <a:pt x="42230" y="-15361"/>
                </a:lnTo>
                <a:lnTo>
                  <a:pt x="41269" y="-18242"/>
                </a:lnTo>
                <a:lnTo>
                  <a:pt x="39349" y="-21122"/>
                </a:lnTo>
                <a:lnTo>
                  <a:pt x="37429" y="-23042"/>
                </a:lnTo>
                <a:lnTo>
                  <a:pt x="35509" y="-24963"/>
                </a:lnTo>
                <a:lnTo>
                  <a:pt x="32628" y="-25923"/>
                </a:lnTo>
                <a:lnTo>
                  <a:pt x="29748" y="-26883"/>
                </a:lnTo>
                <a:lnTo>
                  <a:pt x="25908" y="-27843"/>
                </a:lnTo>
                <a:lnTo>
                  <a:pt x="0" y="-27843"/>
                </a:lnTo>
                <a:lnTo>
                  <a:pt x="0" y="-25923"/>
                </a:lnTo>
                <a:lnTo>
                  <a:pt x="4785" y="-25923"/>
                </a:lnTo>
                <a:lnTo>
                  <a:pt x="5745" y="-24963"/>
                </a:lnTo>
                <a:lnTo>
                  <a:pt x="6720" y="-24002"/>
                </a:lnTo>
                <a:lnTo>
                  <a:pt x="7665" y="-23042"/>
                </a:lnTo>
                <a:lnTo>
                  <a:pt x="8625" y="-21122"/>
                </a:lnTo>
                <a:lnTo>
                  <a:pt x="8625" y="21107"/>
                </a:lnTo>
                <a:lnTo>
                  <a:pt x="7665" y="23027"/>
                </a:lnTo>
                <a:lnTo>
                  <a:pt x="7665" y="23987"/>
                </a:lnTo>
                <a:lnTo>
                  <a:pt x="6720" y="25923"/>
                </a:lnTo>
                <a:lnTo>
                  <a:pt x="4785" y="26868"/>
                </a:lnTo>
                <a:lnTo>
                  <a:pt x="0" y="26868"/>
                </a:lnTo>
                <a:lnTo>
                  <a:pt x="0" y="27828"/>
                </a:lnTo>
                <a:lnTo>
                  <a:pt x="23987" y="27828"/>
                </a:lnTo>
                <a:lnTo>
                  <a:pt x="23987" y="26868"/>
                </a:lnTo>
                <a:lnTo>
                  <a:pt x="20147" y="26868"/>
                </a:lnTo>
                <a:lnTo>
                  <a:pt x="18227" y="25923"/>
                </a:lnTo>
                <a:lnTo>
                  <a:pt x="17266" y="24947"/>
                </a:lnTo>
                <a:lnTo>
                  <a:pt x="16306" y="23987"/>
                </a:lnTo>
                <a:lnTo>
                  <a:pt x="16306" y="1920"/>
                </a:lnTo>
                <a:lnTo>
                  <a:pt x="18227" y="2880"/>
                </a:lnTo>
                <a:lnTo>
                  <a:pt x="19187" y="2880"/>
                </a:lnTo>
                <a:lnTo>
                  <a:pt x="19187" y="0"/>
                </a:lnTo>
                <a:lnTo>
                  <a:pt x="16306" y="0"/>
                </a:lnTo>
                <a:lnTo>
                  <a:pt x="16306" y="-23042"/>
                </a:lnTo>
                <a:lnTo>
                  <a:pt x="18227" y="-24002"/>
                </a:lnTo>
                <a:lnTo>
                  <a:pt x="25908" y="-24002"/>
                </a:lnTo>
                <a:lnTo>
                  <a:pt x="27828" y="-22082"/>
                </a:lnTo>
                <a:lnTo>
                  <a:pt x="29748" y="-21122"/>
                </a:lnTo>
                <a:lnTo>
                  <a:pt x="30708" y="-20162"/>
                </a:lnTo>
                <a:lnTo>
                  <a:pt x="31668" y="-18242"/>
                </a:lnTo>
                <a:lnTo>
                  <a:pt x="32628" y="-16322"/>
                </a:lnTo>
                <a:lnTo>
                  <a:pt x="33588" y="-13441"/>
                </a:lnTo>
                <a:lnTo>
                  <a:pt x="33588" y="-7680"/>
                </a:lnTo>
                <a:lnTo>
                  <a:pt x="32628" y="-4800"/>
                </a:lnTo>
                <a:lnTo>
                  <a:pt x="29748" y="-2880"/>
                </a:lnTo>
                <a:lnTo>
                  <a:pt x="27828" y="0"/>
                </a:lnTo>
                <a:lnTo>
                  <a:pt x="25908" y="960"/>
                </a:lnTo>
                <a:lnTo>
                  <a:pt x="21107" y="960"/>
                </a:lnTo>
                <a:lnTo>
                  <a:pt x="23027" y="2880"/>
                </a:lnTo>
                <a:lnTo>
                  <a:pt x="30708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8" name="object 928"/>
          <p:cNvSpPr/>
          <p:nvPr/>
        </p:nvSpPr>
        <p:spPr>
          <a:xfrm>
            <a:off x="3884279" y="1671081"/>
            <a:ext cx="54711" cy="55671"/>
          </a:xfrm>
          <a:custGeom>
            <a:avLst/>
            <a:gdLst/>
            <a:ahLst/>
            <a:cxnLst/>
            <a:rect l="l" t="t" r="r" b="b"/>
            <a:pathLst>
              <a:path w="54711" h="55671">
                <a:moveTo>
                  <a:pt x="15361" y="49926"/>
                </a:moveTo>
                <a:lnTo>
                  <a:pt x="15361" y="29763"/>
                </a:lnTo>
                <a:lnTo>
                  <a:pt x="21122" y="29763"/>
                </a:lnTo>
                <a:lnTo>
                  <a:pt x="40325" y="55671"/>
                </a:lnTo>
                <a:lnTo>
                  <a:pt x="54711" y="55671"/>
                </a:lnTo>
                <a:lnTo>
                  <a:pt x="54711" y="54711"/>
                </a:lnTo>
                <a:lnTo>
                  <a:pt x="51831" y="53766"/>
                </a:lnTo>
                <a:lnTo>
                  <a:pt x="49926" y="53766"/>
                </a:lnTo>
                <a:lnTo>
                  <a:pt x="47990" y="51831"/>
                </a:lnTo>
                <a:lnTo>
                  <a:pt x="46085" y="50871"/>
                </a:lnTo>
                <a:lnTo>
                  <a:pt x="43205" y="48950"/>
                </a:lnTo>
                <a:lnTo>
                  <a:pt x="41269" y="45110"/>
                </a:lnTo>
                <a:lnTo>
                  <a:pt x="29763" y="28803"/>
                </a:lnTo>
                <a:lnTo>
                  <a:pt x="34564" y="27843"/>
                </a:lnTo>
                <a:lnTo>
                  <a:pt x="29763" y="24002"/>
                </a:lnTo>
                <a:lnTo>
                  <a:pt x="26883" y="25923"/>
                </a:lnTo>
                <a:lnTo>
                  <a:pt x="23042" y="27843"/>
                </a:lnTo>
                <a:lnTo>
                  <a:pt x="15361" y="27843"/>
                </a:lnTo>
                <a:lnTo>
                  <a:pt x="15361" y="4800"/>
                </a:lnTo>
                <a:lnTo>
                  <a:pt x="7680" y="4800"/>
                </a:lnTo>
                <a:lnTo>
                  <a:pt x="7680" y="50871"/>
                </a:lnTo>
                <a:lnTo>
                  <a:pt x="6720" y="51831"/>
                </a:lnTo>
                <a:lnTo>
                  <a:pt x="5760" y="53766"/>
                </a:lnTo>
                <a:lnTo>
                  <a:pt x="3840" y="54711"/>
                </a:lnTo>
                <a:lnTo>
                  <a:pt x="0" y="54711"/>
                </a:lnTo>
                <a:lnTo>
                  <a:pt x="0" y="55671"/>
                </a:lnTo>
                <a:lnTo>
                  <a:pt x="24002" y="55671"/>
                </a:lnTo>
                <a:lnTo>
                  <a:pt x="24002" y="54711"/>
                </a:lnTo>
                <a:lnTo>
                  <a:pt x="19202" y="54711"/>
                </a:lnTo>
                <a:lnTo>
                  <a:pt x="18242" y="53766"/>
                </a:lnTo>
                <a:lnTo>
                  <a:pt x="16322" y="52791"/>
                </a:lnTo>
                <a:lnTo>
                  <a:pt x="16322" y="51831"/>
                </a:lnTo>
                <a:lnTo>
                  <a:pt x="15361" y="49926"/>
                </a:lnTo>
                <a:close/>
              </a:path>
              <a:path w="54711" h="55671">
                <a:moveTo>
                  <a:pt x="1920" y="1920"/>
                </a:moveTo>
                <a:lnTo>
                  <a:pt x="3840" y="1920"/>
                </a:lnTo>
                <a:lnTo>
                  <a:pt x="5760" y="2880"/>
                </a:lnTo>
                <a:lnTo>
                  <a:pt x="6720" y="3840"/>
                </a:lnTo>
                <a:lnTo>
                  <a:pt x="7680" y="4800"/>
                </a:lnTo>
                <a:lnTo>
                  <a:pt x="15361" y="4800"/>
                </a:lnTo>
                <a:lnTo>
                  <a:pt x="18242" y="3840"/>
                </a:lnTo>
                <a:lnTo>
                  <a:pt x="25923" y="3840"/>
                </a:lnTo>
                <a:lnTo>
                  <a:pt x="28803" y="4800"/>
                </a:lnTo>
                <a:lnTo>
                  <a:pt x="30723" y="6720"/>
                </a:lnTo>
                <a:lnTo>
                  <a:pt x="32644" y="8641"/>
                </a:lnTo>
                <a:lnTo>
                  <a:pt x="33604" y="11521"/>
                </a:lnTo>
                <a:lnTo>
                  <a:pt x="33604" y="19202"/>
                </a:lnTo>
                <a:lnTo>
                  <a:pt x="32644" y="22082"/>
                </a:lnTo>
                <a:lnTo>
                  <a:pt x="29763" y="24002"/>
                </a:lnTo>
                <a:lnTo>
                  <a:pt x="34564" y="27843"/>
                </a:lnTo>
                <a:lnTo>
                  <a:pt x="37429" y="25923"/>
                </a:lnTo>
                <a:lnTo>
                  <a:pt x="40325" y="24002"/>
                </a:lnTo>
                <a:lnTo>
                  <a:pt x="42245" y="21122"/>
                </a:lnTo>
                <a:lnTo>
                  <a:pt x="43205" y="18242"/>
                </a:lnTo>
                <a:lnTo>
                  <a:pt x="43205" y="11521"/>
                </a:lnTo>
                <a:lnTo>
                  <a:pt x="42245" y="8641"/>
                </a:lnTo>
                <a:lnTo>
                  <a:pt x="40325" y="6720"/>
                </a:lnTo>
                <a:lnTo>
                  <a:pt x="38404" y="3840"/>
                </a:lnTo>
                <a:lnTo>
                  <a:pt x="35524" y="2880"/>
                </a:lnTo>
                <a:lnTo>
                  <a:pt x="33604" y="1920"/>
                </a:lnTo>
                <a:lnTo>
                  <a:pt x="30723" y="960"/>
                </a:lnTo>
                <a:lnTo>
                  <a:pt x="25923" y="0"/>
                </a:lnTo>
                <a:lnTo>
                  <a:pt x="0" y="0"/>
                </a:lnTo>
                <a:lnTo>
                  <a:pt x="0" y="1920"/>
                </a:lnTo>
                <a:lnTo>
                  <a:pt x="192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9" name="object 929"/>
          <p:cNvSpPr/>
          <p:nvPr/>
        </p:nvSpPr>
        <p:spPr>
          <a:xfrm>
            <a:off x="3047177" y="1601967"/>
            <a:ext cx="47045" cy="55671"/>
          </a:xfrm>
          <a:custGeom>
            <a:avLst/>
            <a:gdLst/>
            <a:ahLst/>
            <a:cxnLst/>
            <a:rect l="l" t="t" r="r" b="b"/>
            <a:pathLst>
              <a:path w="47045" h="55671">
                <a:moveTo>
                  <a:pt x="16337" y="2880"/>
                </a:moveTo>
                <a:lnTo>
                  <a:pt x="17282" y="2880"/>
                </a:lnTo>
                <a:lnTo>
                  <a:pt x="18242" y="1920"/>
                </a:lnTo>
                <a:lnTo>
                  <a:pt x="20177" y="1920"/>
                </a:lnTo>
                <a:lnTo>
                  <a:pt x="22082" y="960"/>
                </a:lnTo>
                <a:lnTo>
                  <a:pt x="24963" y="960"/>
                </a:lnTo>
                <a:lnTo>
                  <a:pt x="24963" y="0"/>
                </a:lnTo>
                <a:lnTo>
                  <a:pt x="0" y="0"/>
                </a:lnTo>
                <a:lnTo>
                  <a:pt x="0" y="960"/>
                </a:lnTo>
                <a:lnTo>
                  <a:pt x="3840" y="960"/>
                </a:lnTo>
                <a:lnTo>
                  <a:pt x="5775" y="1920"/>
                </a:lnTo>
                <a:lnTo>
                  <a:pt x="6736" y="2880"/>
                </a:lnTo>
                <a:lnTo>
                  <a:pt x="7680" y="3840"/>
                </a:lnTo>
                <a:lnTo>
                  <a:pt x="7680" y="50871"/>
                </a:lnTo>
                <a:lnTo>
                  <a:pt x="6736" y="51831"/>
                </a:lnTo>
                <a:lnTo>
                  <a:pt x="5775" y="52791"/>
                </a:lnTo>
                <a:lnTo>
                  <a:pt x="3840" y="53751"/>
                </a:lnTo>
                <a:lnTo>
                  <a:pt x="0" y="53751"/>
                </a:lnTo>
                <a:lnTo>
                  <a:pt x="0" y="55671"/>
                </a:lnTo>
                <a:lnTo>
                  <a:pt x="43205" y="55671"/>
                </a:lnTo>
                <a:lnTo>
                  <a:pt x="47045" y="40309"/>
                </a:lnTo>
                <a:lnTo>
                  <a:pt x="46085" y="40309"/>
                </a:lnTo>
                <a:lnTo>
                  <a:pt x="45125" y="43190"/>
                </a:lnTo>
                <a:lnTo>
                  <a:pt x="43205" y="46070"/>
                </a:lnTo>
                <a:lnTo>
                  <a:pt x="42245" y="47030"/>
                </a:lnTo>
                <a:lnTo>
                  <a:pt x="40325" y="48950"/>
                </a:lnTo>
                <a:lnTo>
                  <a:pt x="39364" y="49911"/>
                </a:lnTo>
                <a:lnTo>
                  <a:pt x="37444" y="50871"/>
                </a:lnTo>
                <a:lnTo>
                  <a:pt x="35524" y="51831"/>
                </a:lnTo>
                <a:lnTo>
                  <a:pt x="18242" y="51831"/>
                </a:lnTo>
                <a:lnTo>
                  <a:pt x="17282" y="50871"/>
                </a:lnTo>
                <a:lnTo>
                  <a:pt x="16337" y="50871"/>
                </a:lnTo>
                <a:lnTo>
                  <a:pt x="16337" y="49911"/>
                </a:lnTo>
                <a:lnTo>
                  <a:pt x="15361" y="48950"/>
                </a:lnTo>
                <a:lnTo>
                  <a:pt x="15361" y="4785"/>
                </a:lnTo>
                <a:lnTo>
                  <a:pt x="16337" y="3840"/>
                </a:lnTo>
                <a:lnTo>
                  <a:pt x="16337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0" name="object 930"/>
          <p:cNvSpPr/>
          <p:nvPr/>
        </p:nvSpPr>
        <p:spPr>
          <a:xfrm>
            <a:off x="3099023" y="1636516"/>
            <a:ext cx="10561" cy="31683"/>
          </a:xfrm>
          <a:custGeom>
            <a:avLst/>
            <a:gdLst/>
            <a:ahLst/>
            <a:cxnLst/>
            <a:rect l="l" t="t" r="r" b="b"/>
            <a:pathLst>
              <a:path w="10561" h="31683">
                <a:moveTo>
                  <a:pt x="7680" y="1920"/>
                </a:moveTo>
                <a:lnTo>
                  <a:pt x="7680" y="13441"/>
                </a:lnTo>
                <a:lnTo>
                  <a:pt x="7680" y="6720"/>
                </a:lnTo>
                <a:lnTo>
                  <a:pt x="8641" y="5760"/>
                </a:lnTo>
                <a:lnTo>
                  <a:pt x="10561" y="0"/>
                </a:lnTo>
                <a:lnTo>
                  <a:pt x="7680" y="1920"/>
                </a:lnTo>
                <a:close/>
              </a:path>
              <a:path w="10561" h="31683">
                <a:moveTo>
                  <a:pt x="27843" y="-12481"/>
                </a:moveTo>
                <a:lnTo>
                  <a:pt x="26883" y="-14401"/>
                </a:lnTo>
                <a:lnTo>
                  <a:pt x="25923" y="-15361"/>
                </a:lnTo>
                <a:lnTo>
                  <a:pt x="24003" y="-16322"/>
                </a:lnTo>
                <a:lnTo>
                  <a:pt x="22082" y="-17266"/>
                </a:lnTo>
                <a:lnTo>
                  <a:pt x="19202" y="-18242"/>
                </a:lnTo>
                <a:lnTo>
                  <a:pt x="11521" y="-18242"/>
                </a:lnTo>
                <a:lnTo>
                  <a:pt x="7680" y="-17266"/>
                </a:lnTo>
                <a:lnTo>
                  <a:pt x="5760" y="-15361"/>
                </a:lnTo>
                <a:lnTo>
                  <a:pt x="2880" y="-13426"/>
                </a:lnTo>
                <a:lnTo>
                  <a:pt x="1920" y="-10546"/>
                </a:lnTo>
                <a:lnTo>
                  <a:pt x="1920" y="-6705"/>
                </a:lnTo>
                <a:lnTo>
                  <a:pt x="2880" y="-5760"/>
                </a:lnTo>
                <a:lnTo>
                  <a:pt x="3840" y="-4800"/>
                </a:lnTo>
                <a:lnTo>
                  <a:pt x="7680" y="-4800"/>
                </a:lnTo>
                <a:lnTo>
                  <a:pt x="7680" y="-5760"/>
                </a:lnTo>
                <a:lnTo>
                  <a:pt x="8641" y="-6705"/>
                </a:lnTo>
                <a:lnTo>
                  <a:pt x="8641" y="-12481"/>
                </a:lnTo>
                <a:lnTo>
                  <a:pt x="9601" y="-13426"/>
                </a:lnTo>
                <a:lnTo>
                  <a:pt x="10561" y="-14401"/>
                </a:lnTo>
                <a:lnTo>
                  <a:pt x="11521" y="-15361"/>
                </a:lnTo>
                <a:lnTo>
                  <a:pt x="16322" y="-15361"/>
                </a:lnTo>
                <a:lnTo>
                  <a:pt x="18242" y="-14401"/>
                </a:lnTo>
                <a:lnTo>
                  <a:pt x="19202" y="-13426"/>
                </a:lnTo>
                <a:lnTo>
                  <a:pt x="21122" y="-11521"/>
                </a:lnTo>
                <a:lnTo>
                  <a:pt x="21122" y="-3840"/>
                </a:lnTo>
                <a:lnTo>
                  <a:pt x="15361" y="-1920"/>
                </a:lnTo>
                <a:lnTo>
                  <a:pt x="10561" y="0"/>
                </a:lnTo>
                <a:lnTo>
                  <a:pt x="8641" y="5760"/>
                </a:lnTo>
                <a:lnTo>
                  <a:pt x="9601" y="3840"/>
                </a:lnTo>
                <a:lnTo>
                  <a:pt x="11521" y="2880"/>
                </a:lnTo>
                <a:lnTo>
                  <a:pt x="13441" y="1920"/>
                </a:lnTo>
                <a:lnTo>
                  <a:pt x="14401" y="960"/>
                </a:lnTo>
                <a:lnTo>
                  <a:pt x="17282" y="0"/>
                </a:lnTo>
                <a:lnTo>
                  <a:pt x="21122" y="-1920"/>
                </a:lnTo>
                <a:lnTo>
                  <a:pt x="21122" y="12481"/>
                </a:lnTo>
                <a:lnTo>
                  <a:pt x="18242" y="15361"/>
                </a:lnTo>
                <a:lnTo>
                  <a:pt x="15361" y="16322"/>
                </a:lnTo>
                <a:lnTo>
                  <a:pt x="10561" y="16322"/>
                </a:lnTo>
                <a:lnTo>
                  <a:pt x="9601" y="14401"/>
                </a:lnTo>
                <a:lnTo>
                  <a:pt x="7680" y="13441"/>
                </a:lnTo>
                <a:lnTo>
                  <a:pt x="7680" y="1920"/>
                </a:lnTo>
                <a:lnTo>
                  <a:pt x="4800" y="3840"/>
                </a:lnTo>
                <a:lnTo>
                  <a:pt x="2880" y="4800"/>
                </a:lnTo>
                <a:lnTo>
                  <a:pt x="1920" y="6720"/>
                </a:lnTo>
                <a:lnTo>
                  <a:pt x="960" y="8641"/>
                </a:lnTo>
                <a:lnTo>
                  <a:pt x="0" y="9601"/>
                </a:lnTo>
                <a:lnTo>
                  <a:pt x="0" y="14401"/>
                </a:lnTo>
                <a:lnTo>
                  <a:pt x="960" y="17282"/>
                </a:lnTo>
                <a:lnTo>
                  <a:pt x="2880" y="19202"/>
                </a:lnTo>
                <a:lnTo>
                  <a:pt x="4800" y="20162"/>
                </a:lnTo>
                <a:lnTo>
                  <a:pt x="6720" y="21122"/>
                </a:lnTo>
                <a:lnTo>
                  <a:pt x="12481" y="21122"/>
                </a:lnTo>
                <a:lnTo>
                  <a:pt x="14401" y="20162"/>
                </a:lnTo>
                <a:lnTo>
                  <a:pt x="15361" y="20162"/>
                </a:lnTo>
                <a:lnTo>
                  <a:pt x="17282" y="18242"/>
                </a:lnTo>
                <a:lnTo>
                  <a:pt x="21122" y="15361"/>
                </a:lnTo>
                <a:lnTo>
                  <a:pt x="21122" y="17282"/>
                </a:lnTo>
                <a:lnTo>
                  <a:pt x="22082" y="19202"/>
                </a:lnTo>
                <a:lnTo>
                  <a:pt x="23042" y="20162"/>
                </a:lnTo>
                <a:lnTo>
                  <a:pt x="23042" y="21122"/>
                </a:lnTo>
                <a:lnTo>
                  <a:pt x="28803" y="21122"/>
                </a:lnTo>
                <a:lnTo>
                  <a:pt x="31683" y="19202"/>
                </a:lnTo>
                <a:lnTo>
                  <a:pt x="34564" y="15361"/>
                </a:lnTo>
                <a:lnTo>
                  <a:pt x="34564" y="13441"/>
                </a:lnTo>
                <a:lnTo>
                  <a:pt x="32644" y="14401"/>
                </a:lnTo>
                <a:lnTo>
                  <a:pt x="31683" y="15361"/>
                </a:lnTo>
                <a:lnTo>
                  <a:pt x="31683" y="16322"/>
                </a:lnTo>
                <a:lnTo>
                  <a:pt x="28803" y="16322"/>
                </a:lnTo>
                <a:lnTo>
                  <a:pt x="28803" y="14401"/>
                </a:lnTo>
                <a:lnTo>
                  <a:pt x="27843" y="13441"/>
                </a:lnTo>
                <a:lnTo>
                  <a:pt x="27843" y="-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1" name="object 931"/>
          <p:cNvSpPr/>
          <p:nvPr/>
        </p:nvSpPr>
        <p:spPr>
          <a:xfrm>
            <a:off x="3149894" y="1618274"/>
            <a:ext cx="23042" cy="40325"/>
          </a:xfrm>
          <a:custGeom>
            <a:avLst/>
            <a:gdLst/>
            <a:ahLst/>
            <a:cxnLst/>
            <a:rect l="l" t="t" r="r" b="b"/>
            <a:pathLst>
              <a:path w="23042" h="40325">
                <a:moveTo>
                  <a:pt x="12481" y="38404"/>
                </a:moveTo>
                <a:lnTo>
                  <a:pt x="16322" y="34564"/>
                </a:lnTo>
                <a:lnTo>
                  <a:pt x="21122" y="30723"/>
                </a:lnTo>
                <a:lnTo>
                  <a:pt x="23042" y="24963"/>
                </a:lnTo>
                <a:lnTo>
                  <a:pt x="23042" y="13441"/>
                </a:lnTo>
                <a:lnTo>
                  <a:pt x="21122" y="8656"/>
                </a:lnTo>
                <a:lnTo>
                  <a:pt x="18242" y="4815"/>
                </a:lnTo>
                <a:lnTo>
                  <a:pt x="15377" y="1920"/>
                </a:lnTo>
                <a:lnTo>
                  <a:pt x="12481" y="0"/>
                </a:lnTo>
                <a:lnTo>
                  <a:pt x="4815" y="0"/>
                </a:lnTo>
                <a:lnTo>
                  <a:pt x="5760" y="5760"/>
                </a:lnTo>
                <a:lnTo>
                  <a:pt x="7680" y="5760"/>
                </a:lnTo>
                <a:lnTo>
                  <a:pt x="10561" y="7696"/>
                </a:lnTo>
                <a:lnTo>
                  <a:pt x="12481" y="9601"/>
                </a:lnTo>
                <a:lnTo>
                  <a:pt x="14401" y="12481"/>
                </a:lnTo>
                <a:lnTo>
                  <a:pt x="16322" y="16322"/>
                </a:lnTo>
                <a:lnTo>
                  <a:pt x="16322" y="25923"/>
                </a:lnTo>
                <a:lnTo>
                  <a:pt x="14401" y="30723"/>
                </a:lnTo>
                <a:lnTo>
                  <a:pt x="12481" y="32644"/>
                </a:lnTo>
                <a:lnTo>
                  <a:pt x="10561" y="35524"/>
                </a:lnTo>
                <a:lnTo>
                  <a:pt x="8656" y="37444"/>
                </a:lnTo>
                <a:lnTo>
                  <a:pt x="3840" y="37444"/>
                </a:lnTo>
                <a:lnTo>
                  <a:pt x="2880" y="36484"/>
                </a:lnTo>
                <a:lnTo>
                  <a:pt x="975" y="36484"/>
                </a:lnTo>
                <a:lnTo>
                  <a:pt x="0" y="35524"/>
                </a:lnTo>
                <a:lnTo>
                  <a:pt x="1935" y="40325"/>
                </a:lnTo>
                <a:lnTo>
                  <a:pt x="8656" y="40325"/>
                </a:lnTo>
                <a:lnTo>
                  <a:pt x="12481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2" name="object 932"/>
          <p:cNvSpPr/>
          <p:nvPr/>
        </p:nvSpPr>
        <p:spPr>
          <a:xfrm>
            <a:off x="3133587" y="1599087"/>
            <a:ext cx="22067" cy="59512"/>
          </a:xfrm>
          <a:custGeom>
            <a:avLst/>
            <a:gdLst/>
            <a:ahLst/>
            <a:cxnLst/>
            <a:rect l="l" t="t" r="r" b="b"/>
            <a:pathLst>
              <a:path w="22067" h="59512">
                <a:moveTo>
                  <a:pt x="2880" y="4800"/>
                </a:moveTo>
                <a:lnTo>
                  <a:pt x="3840" y="4800"/>
                </a:lnTo>
                <a:lnTo>
                  <a:pt x="4785" y="5760"/>
                </a:lnTo>
                <a:lnTo>
                  <a:pt x="5760" y="5760"/>
                </a:lnTo>
                <a:lnTo>
                  <a:pt x="5760" y="7665"/>
                </a:lnTo>
                <a:lnTo>
                  <a:pt x="6720" y="8641"/>
                </a:lnTo>
                <a:lnTo>
                  <a:pt x="6720" y="54711"/>
                </a:lnTo>
                <a:lnTo>
                  <a:pt x="8625" y="55671"/>
                </a:lnTo>
                <a:lnTo>
                  <a:pt x="10561" y="57591"/>
                </a:lnTo>
                <a:lnTo>
                  <a:pt x="13441" y="58552"/>
                </a:lnTo>
                <a:lnTo>
                  <a:pt x="15346" y="58552"/>
                </a:lnTo>
                <a:lnTo>
                  <a:pt x="18242" y="59512"/>
                </a:lnTo>
                <a:lnTo>
                  <a:pt x="16306" y="54711"/>
                </a:lnTo>
                <a:lnTo>
                  <a:pt x="14401" y="53751"/>
                </a:lnTo>
                <a:lnTo>
                  <a:pt x="13441" y="51831"/>
                </a:lnTo>
                <a:lnTo>
                  <a:pt x="13441" y="29748"/>
                </a:lnTo>
                <a:lnTo>
                  <a:pt x="14401" y="27843"/>
                </a:lnTo>
                <a:lnTo>
                  <a:pt x="16306" y="26883"/>
                </a:lnTo>
                <a:lnTo>
                  <a:pt x="17282" y="26883"/>
                </a:lnTo>
                <a:lnTo>
                  <a:pt x="19187" y="25908"/>
                </a:lnTo>
                <a:lnTo>
                  <a:pt x="20147" y="24947"/>
                </a:lnTo>
                <a:lnTo>
                  <a:pt x="22067" y="24947"/>
                </a:lnTo>
                <a:lnTo>
                  <a:pt x="21122" y="19187"/>
                </a:lnTo>
                <a:lnTo>
                  <a:pt x="16306" y="22067"/>
                </a:lnTo>
                <a:lnTo>
                  <a:pt x="13441" y="26883"/>
                </a:lnTo>
                <a:lnTo>
                  <a:pt x="13441" y="0"/>
                </a:lnTo>
                <a:lnTo>
                  <a:pt x="11506" y="0"/>
                </a:lnTo>
                <a:lnTo>
                  <a:pt x="0" y="4800"/>
                </a:lnTo>
                <a:lnTo>
                  <a:pt x="960" y="5760"/>
                </a:lnTo>
                <a:lnTo>
                  <a:pt x="1920" y="5760"/>
                </a:lnTo>
                <a:lnTo>
                  <a:pt x="288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3" name="object 933"/>
          <p:cNvSpPr/>
          <p:nvPr/>
        </p:nvSpPr>
        <p:spPr>
          <a:xfrm>
            <a:off x="3185419" y="1618274"/>
            <a:ext cx="29763" cy="37444"/>
          </a:xfrm>
          <a:custGeom>
            <a:avLst/>
            <a:gdLst/>
            <a:ahLst/>
            <a:cxnLst/>
            <a:rect l="l" t="t" r="r" b="b"/>
            <a:pathLst>
              <a:path w="29763" h="37444">
                <a:moveTo>
                  <a:pt x="27843" y="29763"/>
                </a:moveTo>
                <a:lnTo>
                  <a:pt x="28803" y="25923"/>
                </a:lnTo>
                <a:lnTo>
                  <a:pt x="29763" y="23042"/>
                </a:lnTo>
                <a:lnTo>
                  <a:pt x="29763" y="14401"/>
                </a:lnTo>
                <a:lnTo>
                  <a:pt x="28803" y="10561"/>
                </a:lnTo>
                <a:lnTo>
                  <a:pt x="25923" y="6720"/>
                </a:lnTo>
                <a:lnTo>
                  <a:pt x="22082" y="2880"/>
                </a:lnTo>
                <a:lnTo>
                  <a:pt x="17282" y="0"/>
                </a:lnTo>
                <a:lnTo>
                  <a:pt x="8641" y="0"/>
                </a:lnTo>
                <a:lnTo>
                  <a:pt x="5760" y="975"/>
                </a:lnTo>
                <a:lnTo>
                  <a:pt x="2880" y="2880"/>
                </a:lnTo>
                <a:lnTo>
                  <a:pt x="0" y="4815"/>
                </a:lnTo>
                <a:lnTo>
                  <a:pt x="960" y="13441"/>
                </a:lnTo>
                <a:lnTo>
                  <a:pt x="1920" y="10561"/>
                </a:lnTo>
                <a:lnTo>
                  <a:pt x="2880" y="8656"/>
                </a:lnTo>
                <a:lnTo>
                  <a:pt x="3840" y="6720"/>
                </a:lnTo>
                <a:lnTo>
                  <a:pt x="4800" y="4815"/>
                </a:lnTo>
                <a:lnTo>
                  <a:pt x="5760" y="3840"/>
                </a:lnTo>
                <a:lnTo>
                  <a:pt x="7680" y="3840"/>
                </a:lnTo>
                <a:lnTo>
                  <a:pt x="8641" y="2880"/>
                </a:lnTo>
                <a:lnTo>
                  <a:pt x="13441" y="2880"/>
                </a:lnTo>
                <a:lnTo>
                  <a:pt x="16322" y="3840"/>
                </a:lnTo>
                <a:lnTo>
                  <a:pt x="18242" y="6720"/>
                </a:lnTo>
                <a:lnTo>
                  <a:pt x="21122" y="10561"/>
                </a:lnTo>
                <a:lnTo>
                  <a:pt x="22082" y="16322"/>
                </a:lnTo>
                <a:lnTo>
                  <a:pt x="22082" y="27843"/>
                </a:lnTo>
                <a:lnTo>
                  <a:pt x="21122" y="31683"/>
                </a:lnTo>
                <a:lnTo>
                  <a:pt x="21122" y="37444"/>
                </a:lnTo>
                <a:lnTo>
                  <a:pt x="24002" y="35524"/>
                </a:lnTo>
                <a:lnTo>
                  <a:pt x="25923" y="33604"/>
                </a:lnTo>
                <a:lnTo>
                  <a:pt x="27843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4" name="object 934"/>
          <p:cNvSpPr/>
          <p:nvPr/>
        </p:nvSpPr>
        <p:spPr>
          <a:xfrm>
            <a:off x="3178698" y="1623090"/>
            <a:ext cx="27843" cy="35509"/>
          </a:xfrm>
          <a:custGeom>
            <a:avLst/>
            <a:gdLst/>
            <a:ahLst/>
            <a:cxnLst/>
            <a:rect l="l" t="t" r="r" b="b"/>
            <a:pathLst>
              <a:path w="27843" h="35509">
                <a:moveTo>
                  <a:pt x="27843" y="26868"/>
                </a:moveTo>
                <a:lnTo>
                  <a:pt x="26883" y="28788"/>
                </a:lnTo>
                <a:lnTo>
                  <a:pt x="24963" y="31668"/>
                </a:lnTo>
                <a:lnTo>
                  <a:pt x="22082" y="32628"/>
                </a:lnTo>
                <a:lnTo>
                  <a:pt x="16322" y="32628"/>
                </a:lnTo>
                <a:lnTo>
                  <a:pt x="13441" y="30708"/>
                </a:lnTo>
                <a:lnTo>
                  <a:pt x="11521" y="26868"/>
                </a:lnTo>
                <a:lnTo>
                  <a:pt x="8641" y="22067"/>
                </a:lnTo>
                <a:lnTo>
                  <a:pt x="7680" y="17266"/>
                </a:lnTo>
                <a:lnTo>
                  <a:pt x="7680" y="8625"/>
                </a:lnTo>
                <a:lnTo>
                  <a:pt x="6720" y="0"/>
                </a:lnTo>
                <a:lnTo>
                  <a:pt x="4800" y="1905"/>
                </a:lnTo>
                <a:lnTo>
                  <a:pt x="2880" y="5745"/>
                </a:lnTo>
                <a:lnTo>
                  <a:pt x="960" y="8625"/>
                </a:lnTo>
                <a:lnTo>
                  <a:pt x="0" y="12466"/>
                </a:lnTo>
                <a:lnTo>
                  <a:pt x="0" y="20147"/>
                </a:lnTo>
                <a:lnTo>
                  <a:pt x="1920" y="24947"/>
                </a:lnTo>
                <a:lnTo>
                  <a:pt x="4800" y="28788"/>
                </a:lnTo>
                <a:lnTo>
                  <a:pt x="7680" y="32628"/>
                </a:lnTo>
                <a:lnTo>
                  <a:pt x="12481" y="35509"/>
                </a:lnTo>
                <a:lnTo>
                  <a:pt x="21122" y="35509"/>
                </a:lnTo>
                <a:lnTo>
                  <a:pt x="24963" y="34549"/>
                </a:lnTo>
                <a:lnTo>
                  <a:pt x="27843" y="32628"/>
                </a:lnTo>
                <a:lnTo>
                  <a:pt x="27843" y="26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5" name="object 935"/>
          <p:cNvSpPr/>
          <p:nvPr/>
        </p:nvSpPr>
        <p:spPr>
          <a:xfrm>
            <a:off x="3217103" y="1619250"/>
            <a:ext cx="42230" cy="39349"/>
          </a:xfrm>
          <a:custGeom>
            <a:avLst/>
            <a:gdLst/>
            <a:ahLst/>
            <a:cxnLst/>
            <a:rect l="l" t="t" r="r" b="b"/>
            <a:pathLst>
              <a:path w="42230" h="39349">
                <a:moveTo>
                  <a:pt x="42230" y="34549"/>
                </a:moveTo>
                <a:lnTo>
                  <a:pt x="41269" y="32628"/>
                </a:lnTo>
                <a:lnTo>
                  <a:pt x="40309" y="33588"/>
                </a:lnTo>
                <a:lnTo>
                  <a:pt x="37429" y="33588"/>
                </a:lnTo>
                <a:lnTo>
                  <a:pt x="36469" y="32628"/>
                </a:lnTo>
                <a:lnTo>
                  <a:pt x="36469" y="30708"/>
                </a:lnTo>
                <a:lnTo>
                  <a:pt x="35524" y="29748"/>
                </a:lnTo>
                <a:lnTo>
                  <a:pt x="35524" y="0"/>
                </a:lnTo>
                <a:lnTo>
                  <a:pt x="23027" y="0"/>
                </a:lnTo>
                <a:lnTo>
                  <a:pt x="23027" y="1904"/>
                </a:lnTo>
                <a:lnTo>
                  <a:pt x="25907" y="1904"/>
                </a:lnTo>
                <a:lnTo>
                  <a:pt x="26868" y="2865"/>
                </a:lnTo>
                <a:lnTo>
                  <a:pt x="27843" y="2865"/>
                </a:lnTo>
                <a:lnTo>
                  <a:pt x="28803" y="3840"/>
                </a:lnTo>
                <a:lnTo>
                  <a:pt x="28803" y="28788"/>
                </a:lnTo>
                <a:lnTo>
                  <a:pt x="26868" y="30708"/>
                </a:lnTo>
                <a:lnTo>
                  <a:pt x="24963" y="32628"/>
                </a:lnTo>
                <a:lnTo>
                  <a:pt x="24002" y="32628"/>
                </a:lnTo>
                <a:lnTo>
                  <a:pt x="22082" y="33588"/>
                </a:lnTo>
                <a:lnTo>
                  <a:pt x="21122" y="34549"/>
                </a:lnTo>
                <a:lnTo>
                  <a:pt x="18242" y="34549"/>
                </a:lnTo>
                <a:lnTo>
                  <a:pt x="16322" y="33588"/>
                </a:lnTo>
                <a:lnTo>
                  <a:pt x="15361" y="32628"/>
                </a:lnTo>
                <a:lnTo>
                  <a:pt x="14401" y="31668"/>
                </a:lnTo>
                <a:lnTo>
                  <a:pt x="13441" y="28788"/>
                </a:lnTo>
                <a:lnTo>
                  <a:pt x="13441" y="0"/>
                </a:lnTo>
                <a:lnTo>
                  <a:pt x="0" y="0"/>
                </a:lnTo>
                <a:lnTo>
                  <a:pt x="0" y="1904"/>
                </a:lnTo>
                <a:lnTo>
                  <a:pt x="3840" y="1904"/>
                </a:lnTo>
                <a:lnTo>
                  <a:pt x="4800" y="2865"/>
                </a:lnTo>
                <a:lnTo>
                  <a:pt x="5760" y="3840"/>
                </a:lnTo>
                <a:lnTo>
                  <a:pt x="6720" y="4785"/>
                </a:lnTo>
                <a:lnTo>
                  <a:pt x="6720" y="30708"/>
                </a:lnTo>
                <a:lnTo>
                  <a:pt x="7680" y="32628"/>
                </a:lnTo>
                <a:lnTo>
                  <a:pt x="8641" y="34549"/>
                </a:lnTo>
                <a:lnTo>
                  <a:pt x="9601" y="36469"/>
                </a:lnTo>
                <a:lnTo>
                  <a:pt x="10561" y="37429"/>
                </a:lnTo>
                <a:lnTo>
                  <a:pt x="12481" y="38389"/>
                </a:lnTo>
                <a:lnTo>
                  <a:pt x="14401" y="39349"/>
                </a:lnTo>
                <a:lnTo>
                  <a:pt x="18242" y="39349"/>
                </a:lnTo>
                <a:lnTo>
                  <a:pt x="20162" y="38389"/>
                </a:lnTo>
                <a:lnTo>
                  <a:pt x="22082" y="37429"/>
                </a:lnTo>
                <a:lnTo>
                  <a:pt x="23027" y="36469"/>
                </a:lnTo>
                <a:lnTo>
                  <a:pt x="25907" y="34549"/>
                </a:lnTo>
                <a:lnTo>
                  <a:pt x="28803" y="30708"/>
                </a:lnTo>
                <a:lnTo>
                  <a:pt x="28803" y="39349"/>
                </a:lnTo>
                <a:lnTo>
                  <a:pt x="30708" y="39349"/>
                </a:lnTo>
                <a:lnTo>
                  <a:pt x="42230" y="345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6" name="object 936"/>
          <p:cNvSpPr/>
          <p:nvPr/>
        </p:nvSpPr>
        <p:spPr>
          <a:xfrm>
            <a:off x="3260293" y="1618274"/>
            <a:ext cx="27843" cy="39364"/>
          </a:xfrm>
          <a:custGeom>
            <a:avLst/>
            <a:gdLst/>
            <a:ahLst/>
            <a:cxnLst/>
            <a:rect l="l" t="t" r="r" b="b"/>
            <a:pathLst>
              <a:path w="27843" h="39364">
                <a:moveTo>
                  <a:pt x="19202" y="39364"/>
                </a:moveTo>
                <a:lnTo>
                  <a:pt x="19202" y="37444"/>
                </a:lnTo>
                <a:lnTo>
                  <a:pt x="16322" y="37444"/>
                </a:lnTo>
                <a:lnTo>
                  <a:pt x="15361" y="36484"/>
                </a:lnTo>
                <a:lnTo>
                  <a:pt x="14401" y="36484"/>
                </a:lnTo>
                <a:lnTo>
                  <a:pt x="13441" y="35524"/>
                </a:lnTo>
                <a:lnTo>
                  <a:pt x="13441" y="34564"/>
                </a:lnTo>
                <a:lnTo>
                  <a:pt x="12481" y="33604"/>
                </a:lnTo>
                <a:lnTo>
                  <a:pt x="12481" y="12481"/>
                </a:lnTo>
                <a:lnTo>
                  <a:pt x="14401" y="9601"/>
                </a:lnTo>
                <a:lnTo>
                  <a:pt x="15361" y="7696"/>
                </a:lnTo>
                <a:lnTo>
                  <a:pt x="16322" y="6720"/>
                </a:lnTo>
                <a:lnTo>
                  <a:pt x="17282" y="5760"/>
                </a:lnTo>
                <a:lnTo>
                  <a:pt x="18242" y="5760"/>
                </a:lnTo>
                <a:lnTo>
                  <a:pt x="19202" y="6720"/>
                </a:lnTo>
                <a:lnTo>
                  <a:pt x="21122" y="7696"/>
                </a:lnTo>
                <a:lnTo>
                  <a:pt x="22082" y="8656"/>
                </a:lnTo>
                <a:lnTo>
                  <a:pt x="25923" y="8656"/>
                </a:lnTo>
                <a:lnTo>
                  <a:pt x="26883" y="7696"/>
                </a:lnTo>
                <a:lnTo>
                  <a:pt x="26883" y="6720"/>
                </a:lnTo>
                <a:lnTo>
                  <a:pt x="27843" y="5760"/>
                </a:lnTo>
                <a:lnTo>
                  <a:pt x="27843" y="3840"/>
                </a:lnTo>
                <a:lnTo>
                  <a:pt x="26883" y="2880"/>
                </a:lnTo>
                <a:lnTo>
                  <a:pt x="25923" y="1920"/>
                </a:lnTo>
                <a:lnTo>
                  <a:pt x="24963" y="975"/>
                </a:lnTo>
                <a:lnTo>
                  <a:pt x="24002" y="0"/>
                </a:lnTo>
                <a:lnTo>
                  <a:pt x="19202" y="0"/>
                </a:lnTo>
                <a:lnTo>
                  <a:pt x="15361" y="2880"/>
                </a:lnTo>
                <a:lnTo>
                  <a:pt x="12481" y="8656"/>
                </a:lnTo>
                <a:lnTo>
                  <a:pt x="12481" y="0"/>
                </a:lnTo>
                <a:lnTo>
                  <a:pt x="10561" y="0"/>
                </a:lnTo>
                <a:lnTo>
                  <a:pt x="0" y="4815"/>
                </a:lnTo>
                <a:lnTo>
                  <a:pt x="0" y="6720"/>
                </a:lnTo>
                <a:lnTo>
                  <a:pt x="960" y="5760"/>
                </a:lnTo>
                <a:lnTo>
                  <a:pt x="3840" y="5760"/>
                </a:lnTo>
                <a:lnTo>
                  <a:pt x="4800" y="6720"/>
                </a:lnTo>
                <a:lnTo>
                  <a:pt x="5760" y="7696"/>
                </a:lnTo>
                <a:lnTo>
                  <a:pt x="5760" y="35524"/>
                </a:lnTo>
                <a:lnTo>
                  <a:pt x="4800" y="36484"/>
                </a:lnTo>
                <a:lnTo>
                  <a:pt x="3840" y="36484"/>
                </a:lnTo>
                <a:lnTo>
                  <a:pt x="2895" y="37444"/>
                </a:lnTo>
                <a:lnTo>
                  <a:pt x="0" y="37444"/>
                </a:lnTo>
                <a:lnTo>
                  <a:pt x="0" y="39364"/>
                </a:lnTo>
                <a:lnTo>
                  <a:pt x="19202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7" name="object 937"/>
          <p:cNvSpPr/>
          <p:nvPr/>
        </p:nvSpPr>
        <p:spPr>
          <a:xfrm>
            <a:off x="3309259" y="1601967"/>
            <a:ext cx="71993" cy="55671"/>
          </a:xfrm>
          <a:custGeom>
            <a:avLst/>
            <a:gdLst/>
            <a:ahLst/>
            <a:cxnLst/>
            <a:rect l="l" t="t" r="r" b="b"/>
            <a:pathLst>
              <a:path w="71993" h="55671">
                <a:moveTo>
                  <a:pt x="11521" y="8625"/>
                </a:moveTo>
                <a:lnTo>
                  <a:pt x="33604" y="55671"/>
                </a:lnTo>
                <a:lnTo>
                  <a:pt x="34564" y="55671"/>
                </a:lnTo>
                <a:lnTo>
                  <a:pt x="56631" y="8625"/>
                </a:lnTo>
                <a:lnTo>
                  <a:pt x="56631" y="48950"/>
                </a:lnTo>
                <a:lnTo>
                  <a:pt x="55671" y="50871"/>
                </a:lnTo>
                <a:lnTo>
                  <a:pt x="55671" y="51831"/>
                </a:lnTo>
                <a:lnTo>
                  <a:pt x="54711" y="52791"/>
                </a:lnTo>
                <a:lnTo>
                  <a:pt x="52791" y="53751"/>
                </a:lnTo>
                <a:lnTo>
                  <a:pt x="47990" y="53751"/>
                </a:lnTo>
                <a:lnTo>
                  <a:pt x="47990" y="55671"/>
                </a:lnTo>
                <a:lnTo>
                  <a:pt x="71993" y="55671"/>
                </a:lnTo>
                <a:lnTo>
                  <a:pt x="71993" y="53751"/>
                </a:lnTo>
                <a:lnTo>
                  <a:pt x="68153" y="53751"/>
                </a:lnTo>
                <a:lnTo>
                  <a:pt x="66233" y="52791"/>
                </a:lnTo>
                <a:lnTo>
                  <a:pt x="65272" y="51831"/>
                </a:lnTo>
                <a:lnTo>
                  <a:pt x="64312" y="50871"/>
                </a:lnTo>
                <a:lnTo>
                  <a:pt x="64312" y="3840"/>
                </a:lnTo>
                <a:lnTo>
                  <a:pt x="65272" y="3840"/>
                </a:lnTo>
                <a:lnTo>
                  <a:pt x="66233" y="1920"/>
                </a:lnTo>
                <a:lnTo>
                  <a:pt x="68153" y="960"/>
                </a:lnTo>
                <a:lnTo>
                  <a:pt x="71993" y="960"/>
                </a:lnTo>
                <a:lnTo>
                  <a:pt x="71993" y="0"/>
                </a:lnTo>
                <a:lnTo>
                  <a:pt x="56631" y="0"/>
                </a:lnTo>
                <a:lnTo>
                  <a:pt x="36469" y="43190"/>
                </a:lnTo>
                <a:lnTo>
                  <a:pt x="16322" y="0"/>
                </a:lnTo>
                <a:lnTo>
                  <a:pt x="0" y="0"/>
                </a:lnTo>
                <a:lnTo>
                  <a:pt x="0" y="960"/>
                </a:lnTo>
                <a:lnTo>
                  <a:pt x="2880" y="960"/>
                </a:lnTo>
                <a:lnTo>
                  <a:pt x="4800" y="1920"/>
                </a:lnTo>
                <a:lnTo>
                  <a:pt x="5760" y="1920"/>
                </a:lnTo>
                <a:lnTo>
                  <a:pt x="6720" y="2880"/>
                </a:lnTo>
                <a:lnTo>
                  <a:pt x="7680" y="3840"/>
                </a:lnTo>
                <a:lnTo>
                  <a:pt x="7680" y="4785"/>
                </a:lnTo>
                <a:lnTo>
                  <a:pt x="8641" y="6720"/>
                </a:lnTo>
                <a:lnTo>
                  <a:pt x="8641" y="48950"/>
                </a:lnTo>
                <a:lnTo>
                  <a:pt x="7680" y="50871"/>
                </a:lnTo>
                <a:lnTo>
                  <a:pt x="7680" y="51831"/>
                </a:lnTo>
                <a:lnTo>
                  <a:pt x="6720" y="52791"/>
                </a:lnTo>
                <a:lnTo>
                  <a:pt x="4800" y="53751"/>
                </a:lnTo>
                <a:lnTo>
                  <a:pt x="0" y="53751"/>
                </a:lnTo>
                <a:lnTo>
                  <a:pt x="0" y="55671"/>
                </a:lnTo>
                <a:lnTo>
                  <a:pt x="20162" y="55671"/>
                </a:lnTo>
                <a:lnTo>
                  <a:pt x="20162" y="53751"/>
                </a:lnTo>
                <a:lnTo>
                  <a:pt x="15361" y="53751"/>
                </a:lnTo>
                <a:lnTo>
                  <a:pt x="14401" y="52791"/>
                </a:lnTo>
                <a:lnTo>
                  <a:pt x="13441" y="51831"/>
                </a:lnTo>
                <a:lnTo>
                  <a:pt x="12481" y="50871"/>
                </a:lnTo>
                <a:lnTo>
                  <a:pt x="11521" y="48950"/>
                </a:lnTo>
                <a:lnTo>
                  <a:pt x="11521" y="86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8" name="object 938"/>
          <p:cNvSpPr/>
          <p:nvPr/>
        </p:nvSpPr>
        <p:spPr>
          <a:xfrm>
            <a:off x="3385093" y="1636516"/>
            <a:ext cx="9601" cy="26883"/>
          </a:xfrm>
          <a:custGeom>
            <a:avLst/>
            <a:gdLst/>
            <a:ahLst/>
            <a:cxnLst/>
            <a:rect l="l" t="t" r="r" b="b"/>
            <a:pathLst>
              <a:path w="9601" h="26883">
                <a:moveTo>
                  <a:pt x="7680" y="1920"/>
                </a:moveTo>
                <a:lnTo>
                  <a:pt x="6720" y="8641"/>
                </a:lnTo>
                <a:lnTo>
                  <a:pt x="7680" y="6720"/>
                </a:lnTo>
                <a:lnTo>
                  <a:pt x="8641" y="5760"/>
                </a:lnTo>
                <a:lnTo>
                  <a:pt x="9601" y="0"/>
                </a:lnTo>
                <a:lnTo>
                  <a:pt x="7680" y="1920"/>
                </a:lnTo>
                <a:close/>
              </a:path>
              <a:path w="9601" h="26883">
                <a:moveTo>
                  <a:pt x="27843" y="-11521"/>
                </a:moveTo>
                <a:lnTo>
                  <a:pt x="26883" y="-12481"/>
                </a:lnTo>
                <a:lnTo>
                  <a:pt x="25923" y="-14401"/>
                </a:lnTo>
                <a:lnTo>
                  <a:pt x="24963" y="-15361"/>
                </a:lnTo>
                <a:lnTo>
                  <a:pt x="24002" y="-16322"/>
                </a:lnTo>
                <a:lnTo>
                  <a:pt x="21122" y="-17266"/>
                </a:lnTo>
                <a:lnTo>
                  <a:pt x="18242" y="-18242"/>
                </a:lnTo>
                <a:lnTo>
                  <a:pt x="10561" y="-18242"/>
                </a:lnTo>
                <a:lnTo>
                  <a:pt x="7680" y="-17266"/>
                </a:lnTo>
                <a:lnTo>
                  <a:pt x="4800" y="-15361"/>
                </a:lnTo>
                <a:lnTo>
                  <a:pt x="2880" y="-13426"/>
                </a:lnTo>
                <a:lnTo>
                  <a:pt x="1920" y="-10546"/>
                </a:lnTo>
                <a:lnTo>
                  <a:pt x="1920" y="-6705"/>
                </a:lnTo>
                <a:lnTo>
                  <a:pt x="2880" y="-5760"/>
                </a:lnTo>
                <a:lnTo>
                  <a:pt x="2880" y="-4800"/>
                </a:lnTo>
                <a:lnTo>
                  <a:pt x="6720" y="-4800"/>
                </a:lnTo>
                <a:lnTo>
                  <a:pt x="7680" y="-5760"/>
                </a:lnTo>
                <a:lnTo>
                  <a:pt x="8641" y="-6705"/>
                </a:lnTo>
                <a:lnTo>
                  <a:pt x="8641" y="-13426"/>
                </a:lnTo>
                <a:lnTo>
                  <a:pt x="9601" y="-14401"/>
                </a:lnTo>
                <a:lnTo>
                  <a:pt x="11521" y="-15361"/>
                </a:lnTo>
                <a:lnTo>
                  <a:pt x="16322" y="-15361"/>
                </a:lnTo>
                <a:lnTo>
                  <a:pt x="18242" y="-14401"/>
                </a:lnTo>
                <a:lnTo>
                  <a:pt x="19202" y="-13426"/>
                </a:lnTo>
                <a:lnTo>
                  <a:pt x="20162" y="-11521"/>
                </a:lnTo>
                <a:lnTo>
                  <a:pt x="21122" y="-9585"/>
                </a:lnTo>
                <a:lnTo>
                  <a:pt x="21122" y="-3840"/>
                </a:lnTo>
                <a:lnTo>
                  <a:pt x="14401" y="-1920"/>
                </a:lnTo>
                <a:lnTo>
                  <a:pt x="9601" y="0"/>
                </a:lnTo>
                <a:lnTo>
                  <a:pt x="8641" y="5760"/>
                </a:lnTo>
                <a:lnTo>
                  <a:pt x="9601" y="3840"/>
                </a:lnTo>
                <a:lnTo>
                  <a:pt x="10561" y="2880"/>
                </a:lnTo>
                <a:lnTo>
                  <a:pt x="13441" y="1920"/>
                </a:lnTo>
                <a:lnTo>
                  <a:pt x="14401" y="960"/>
                </a:lnTo>
                <a:lnTo>
                  <a:pt x="17282" y="0"/>
                </a:lnTo>
                <a:lnTo>
                  <a:pt x="21122" y="-1920"/>
                </a:lnTo>
                <a:lnTo>
                  <a:pt x="21122" y="12481"/>
                </a:lnTo>
                <a:lnTo>
                  <a:pt x="17282" y="15361"/>
                </a:lnTo>
                <a:lnTo>
                  <a:pt x="15361" y="16322"/>
                </a:lnTo>
                <a:lnTo>
                  <a:pt x="9601" y="16322"/>
                </a:lnTo>
                <a:lnTo>
                  <a:pt x="8641" y="14401"/>
                </a:lnTo>
                <a:lnTo>
                  <a:pt x="7680" y="13441"/>
                </a:lnTo>
                <a:lnTo>
                  <a:pt x="6720" y="11521"/>
                </a:lnTo>
                <a:lnTo>
                  <a:pt x="6720" y="8641"/>
                </a:lnTo>
                <a:lnTo>
                  <a:pt x="7680" y="1920"/>
                </a:lnTo>
                <a:lnTo>
                  <a:pt x="4800" y="3840"/>
                </a:lnTo>
                <a:lnTo>
                  <a:pt x="2880" y="4800"/>
                </a:lnTo>
                <a:lnTo>
                  <a:pt x="960" y="6720"/>
                </a:lnTo>
                <a:lnTo>
                  <a:pt x="960" y="8641"/>
                </a:lnTo>
                <a:lnTo>
                  <a:pt x="0" y="9601"/>
                </a:lnTo>
                <a:lnTo>
                  <a:pt x="0" y="14401"/>
                </a:lnTo>
                <a:lnTo>
                  <a:pt x="960" y="17282"/>
                </a:lnTo>
                <a:lnTo>
                  <a:pt x="2880" y="19202"/>
                </a:lnTo>
                <a:lnTo>
                  <a:pt x="4800" y="20162"/>
                </a:lnTo>
                <a:lnTo>
                  <a:pt x="6720" y="21122"/>
                </a:lnTo>
                <a:lnTo>
                  <a:pt x="12481" y="21122"/>
                </a:lnTo>
                <a:lnTo>
                  <a:pt x="13441" y="20162"/>
                </a:lnTo>
                <a:lnTo>
                  <a:pt x="14401" y="20162"/>
                </a:lnTo>
                <a:lnTo>
                  <a:pt x="17282" y="18242"/>
                </a:lnTo>
                <a:lnTo>
                  <a:pt x="21122" y="15361"/>
                </a:lnTo>
                <a:lnTo>
                  <a:pt x="21122" y="19202"/>
                </a:lnTo>
                <a:lnTo>
                  <a:pt x="22082" y="20162"/>
                </a:lnTo>
                <a:lnTo>
                  <a:pt x="23042" y="21122"/>
                </a:lnTo>
                <a:lnTo>
                  <a:pt x="28803" y="21122"/>
                </a:lnTo>
                <a:lnTo>
                  <a:pt x="31683" y="19202"/>
                </a:lnTo>
                <a:lnTo>
                  <a:pt x="34564" y="15361"/>
                </a:lnTo>
                <a:lnTo>
                  <a:pt x="34564" y="13441"/>
                </a:lnTo>
                <a:lnTo>
                  <a:pt x="32644" y="14401"/>
                </a:lnTo>
                <a:lnTo>
                  <a:pt x="31683" y="15361"/>
                </a:lnTo>
                <a:lnTo>
                  <a:pt x="30723" y="16322"/>
                </a:lnTo>
                <a:lnTo>
                  <a:pt x="28803" y="16322"/>
                </a:lnTo>
                <a:lnTo>
                  <a:pt x="28803" y="15361"/>
                </a:lnTo>
                <a:lnTo>
                  <a:pt x="27843" y="15361"/>
                </a:lnTo>
                <a:lnTo>
                  <a:pt x="27843" y="-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9" name="object 939"/>
          <p:cNvSpPr/>
          <p:nvPr/>
        </p:nvSpPr>
        <p:spPr>
          <a:xfrm>
            <a:off x="3419657" y="1618274"/>
            <a:ext cx="28803" cy="39364"/>
          </a:xfrm>
          <a:custGeom>
            <a:avLst/>
            <a:gdLst/>
            <a:ahLst/>
            <a:cxnLst/>
            <a:rect l="l" t="t" r="r" b="b"/>
            <a:pathLst>
              <a:path w="28803" h="39364">
                <a:moveTo>
                  <a:pt x="20147" y="39364"/>
                </a:moveTo>
                <a:lnTo>
                  <a:pt x="20147" y="37444"/>
                </a:lnTo>
                <a:lnTo>
                  <a:pt x="17282" y="37444"/>
                </a:lnTo>
                <a:lnTo>
                  <a:pt x="16306" y="36484"/>
                </a:lnTo>
                <a:lnTo>
                  <a:pt x="15361" y="36484"/>
                </a:lnTo>
                <a:lnTo>
                  <a:pt x="14401" y="35524"/>
                </a:lnTo>
                <a:lnTo>
                  <a:pt x="14401" y="34564"/>
                </a:lnTo>
                <a:lnTo>
                  <a:pt x="13441" y="33604"/>
                </a:lnTo>
                <a:lnTo>
                  <a:pt x="13441" y="12481"/>
                </a:lnTo>
                <a:lnTo>
                  <a:pt x="15361" y="9601"/>
                </a:lnTo>
                <a:lnTo>
                  <a:pt x="16306" y="7696"/>
                </a:lnTo>
                <a:lnTo>
                  <a:pt x="17282" y="6720"/>
                </a:lnTo>
                <a:lnTo>
                  <a:pt x="18242" y="5760"/>
                </a:lnTo>
                <a:lnTo>
                  <a:pt x="19187" y="5760"/>
                </a:lnTo>
                <a:lnTo>
                  <a:pt x="20147" y="6720"/>
                </a:lnTo>
                <a:lnTo>
                  <a:pt x="22082" y="7696"/>
                </a:lnTo>
                <a:lnTo>
                  <a:pt x="23027" y="8656"/>
                </a:lnTo>
                <a:lnTo>
                  <a:pt x="26868" y="8656"/>
                </a:lnTo>
                <a:lnTo>
                  <a:pt x="27828" y="7696"/>
                </a:lnTo>
                <a:lnTo>
                  <a:pt x="27828" y="6720"/>
                </a:lnTo>
                <a:lnTo>
                  <a:pt x="28803" y="5760"/>
                </a:lnTo>
                <a:lnTo>
                  <a:pt x="28803" y="3840"/>
                </a:lnTo>
                <a:lnTo>
                  <a:pt x="27828" y="2880"/>
                </a:lnTo>
                <a:lnTo>
                  <a:pt x="26868" y="1920"/>
                </a:lnTo>
                <a:lnTo>
                  <a:pt x="25923" y="975"/>
                </a:lnTo>
                <a:lnTo>
                  <a:pt x="24963" y="0"/>
                </a:lnTo>
                <a:lnTo>
                  <a:pt x="20147" y="0"/>
                </a:lnTo>
                <a:lnTo>
                  <a:pt x="16306" y="2880"/>
                </a:lnTo>
                <a:lnTo>
                  <a:pt x="13441" y="8656"/>
                </a:lnTo>
                <a:lnTo>
                  <a:pt x="13441" y="0"/>
                </a:lnTo>
                <a:lnTo>
                  <a:pt x="11521" y="0"/>
                </a:lnTo>
                <a:lnTo>
                  <a:pt x="0" y="4815"/>
                </a:lnTo>
                <a:lnTo>
                  <a:pt x="960" y="6720"/>
                </a:lnTo>
                <a:lnTo>
                  <a:pt x="192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6720" y="7696"/>
                </a:lnTo>
                <a:lnTo>
                  <a:pt x="6720" y="35524"/>
                </a:lnTo>
                <a:lnTo>
                  <a:pt x="5760" y="36484"/>
                </a:lnTo>
                <a:lnTo>
                  <a:pt x="4800" y="36484"/>
                </a:lnTo>
                <a:lnTo>
                  <a:pt x="3840" y="37444"/>
                </a:lnTo>
                <a:lnTo>
                  <a:pt x="960" y="37444"/>
                </a:lnTo>
                <a:lnTo>
                  <a:pt x="960" y="39364"/>
                </a:lnTo>
                <a:lnTo>
                  <a:pt x="20147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0" name="object 940"/>
          <p:cNvSpPr/>
          <p:nvPr/>
        </p:nvSpPr>
        <p:spPr>
          <a:xfrm>
            <a:off x="3460927" y="1619250"/>
            <a:ext cx="28803" cy="38389"/>
          </a:xfrm>
          <a:custGeom>
            <a:avLst/>
            <a:gdLst/>
            <a:ahLst/>
            <a:cxnLst/>
            <a:rect l="l" t="t" r="r" b="b"/>
            <a:pathLst>
              <a:path w="28803" h="38389">
                <a:moveTo>
                  <a:pt x="16322" y="5745"/>
                </a:moveTo>
                <a:lnTo>
                  <a:pt x="18242" y="4785"/>
                </a:lnTo>
                <a:lnTo>
                  <a:pt x="20162" y="3840"/>
                </a:lnTo>
                <a:lnTo>
                  <a:pt x="21122" y="2865"/>
                </a:lnTo>
                <a:lnTo>
                  <a:pt x="23042" y="1904"/>
                </a:lnTo>
                <a:lnTo>
                  <a:pt x="26883" y="1904"/>
                </a:lnTo>
                <a:lnTo>
                  <a:pt x="26883" y="0"/>
                </a:lnTo>
                <a:lnTo>
                  <a:pt x="10561" y="0"/>
                </a:lnTo>
                <a:lnTo>
                  <a:pt x="10561" y="1904"/>
                </a:lnTo>
                <a:lnTo>
                  <a:pt x="12481" y="1904"/>
                </a:lnTo>
                <a:lnTo>
                  <a:pt x="13441" y="2865"/>
                </a:lnTo>
                <a:lnTo>
                  <a:pt x="13441" y="5745"/>
                </a:lnTo>
                <a:lnTo>
                  <a:pt x="11521" y="6720"/>
                </a:lnTo>
                <a:lnTo>
                  <a:pt x="9601" y="8625"/>
                </a:lnTo>
                <a:lnTo>
                  <a:pt x="0" y="17266"/>
                </a:lnTo>
                <a:lnTo>
                  <a:pt x="11521" y="31668"/>
                </a:lnTo>
                <a:lnTo>
                  <a:pt x="13441" y="33588"/>
                </a:lnTo>
                <a:lnTo>
                  <a:pt x="13441" y="36469"/>
                </a:lnTo>
                <a:lnTo>
                  <a:pt x="10561" y="36469"/>
                </a:lnTo>
                <a:lnTo>
                  <a:pt x="10561" y="38389"/>
                </a:lnTo>
                <a:lnTo>
                  <a:pt x="28803" y="38389"/>
                </a:lnTo>
                <a:lnTo>
                  <a:pt x="28803" y="36469"/>
                </a:lnTo>
                <a:lnTo>
                  <a:pt x="25923" y="36469"/>
                </a:lnTo>
                <a:lnTo>
                  <a:pt x="24963" y="35509"/>
                </a:lnTo>
                <a:lnTo>
                  <a:pt x="23042" y="34549"/>
                </a:lnTo>
                <a:lnTo>
                  <a:pt x="22082" y="33588"/>
                </a:lnTo>
                <a:lnTo>
                  <a:pt x="21122" y="32628"/>
                </a:lnTo>
                <a:lnTo>
                  <a:pt x="19202" y="30708"/>
                </a:lnTo>
                <a:lnTo>
                  <a:pt x="16322" y="26868"/>
                </a:lnTo>
                <a:lnTo>
                  <a:pt x="6720" y="15346"/>
                </a:lnTo>
                <a:lnTo>
                  <a:pt x="16322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1" name="object 941"/>
          <p:cNvSpPr/>
          <p:nvPr/>
        </p:nvSpPr>
        <p:spPr>
          <a:xfrm>
            <a:off x="3448461" y="1599087"/>
            <a:ext cx="19187" cy="58552"/>
          </a:xfrm>
          <a:custGeom>
            <a:avLst/>
            <a:gdLst/>
            <a:ahLst/>
            <a:cxnLst/>
            <a:rect l="l" t="t" r="r" b="b"/>
            <a:pathLst>
              <a:path w="19187" h="58552">
                <a:moveTo>
                  <a:pt x="10561" y="0"/>
                </a:moveTo>
                <a:lnTo>
                  <a:pt x="0" y="4800"/>
                </a:lnTo>
                <a:lnTo>
                  <a:pt x="944" y="5760"/>
                </a:lnTo>
                <a:lnTo>
                  <a:pt x="1904" y="5760"/>
                </a:lnTo>
                <a:lnTo>
                  <a:pt x="2865" y="4800"/>
                </a:lnTo>
                <a:lnTo>
                  <a:pt x="3840" y="4800"/>
                </a:lnTo>
                <a:lnTo>
                  <a:pt x="4785" y="5760"/>
                </a:lnTo>
                <a:lnTo>
                  <a:pt x="5745" y="6720"/>
                </a:lnTo>
                <a:lnTo>
                  <a:pt x="5745" y="54711"/>
                </a:lnTo>
                <a:lnTo>
                  <a:pt x="4785" y="55671"/>
                </a:lnTo>
                <a:lnTo>
                  <a:pt x="3840" y="55671"/>
                </a:lnTo>
                <a:lnTo>
                  <a:pt x="2865" y="56631"/>
                </a:lnTo>
                <a:lnTo>
                  <a:pt x="0" y="56631"/>
                </a:lnTo>
                <a:lnTo>
                  <a:pt x="0" y="58552"/>
                </a:lnTo>
                <a:lnTo>
                  <a:pt x="19187" y="58552"/>
                </a:lnTo>
                <a:lnTo>
                  <a:pt x="19187" y="56631"/>
                </a:lnTo>
                <a:lnTo>
                  <a:pt x="15346" y="56631"/>
                </a:lnTo>
                <a:lnTo>
                  <a:pt x="14386" y="55671"/>
                </a:lnTo>
                <a:lnTo>
                  <a:pt x="13426" y="55671"/>
                </a:lnTo>
                <a:lnTo>
                  <a:pt x="13426" y="53751"/>
                </a:lnTo>
                <a:lnTo>
                  <a:pt x="12466" y="51831"/>
                </a:lnTo>
                <a:lnTo>
                  <a:pt x="12466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2" name="object 942"/>
          <p:cNvSpPr/>
          <p:nvPr/>
        </p:nvSpPr>
        <p:spPr>
          <a:xfrm>
            <a:off x="3492611" y="1618274"/>
            <a:ext cx="31683" cy="40325"/>
          </a:xfrm>
          <a:custGeom>
            <a:avLst/>
            <a:gdLst/>
            <a:ahLst/>
            <a:cxnLst/>
            <a:rect l="l" t="t" r="r" b="b"/>
            <a:pathLst>
              <a:path w="31683" h="40325">
                <a:moveTo>
                  <a:pt x="1920" y="31683"/>
                </a:moveTo>
                <a:lnTo>
                  <a:pt x="4800" y="34564"/>
                </a:lnTo>
                <a:lnTo>
                  <a:pt x="7680" y="38404"/>
                </a:lnTo>
                <a:lnTo>
                  <a:pt x="11521" y="40325"/>
                </a:lnTo>
                <a:lnTo>
                  <a:pt x="21122" y="40325"/>
                </a:lnTo>
                <a:lnTo>
                  <a:pt x="24002" y="38404"/>
                </a:lnTo>
                <a:lnTo>
                  <a:pt x="26883" y="35524"/>
                </a:lnTo>
                <a:lnTo>
                  <a:pt x="29763" y="32644"/>
                </a:lnTo>
                <a:lnTo>
                  <a:pt x="31683" y="28803"/>
                </a:lnTo>
                <a:lnTo>
                  <a:pt x="31683" y="24963"/>
                </a:lnTo>
                <a:lnTo>
                  <a:pt x="30723" y="24002"/>
                </a:lnTo>
                <a:lnTo>
                  <a:pt x="29763" y="27843"/>
                </a:lnTo>
                <a:lnTo>
                  <a:pt x="27843" y="29763"/>
                </a:lnTo>
                <a:lnTo>
                  <a:pt x="25923" y="31683"/>
                </a:lnTo>
                <a:lnTo>
                  <a:pt x="24002" y="32644"/>
                </a:lnTo>
                <a:lnTo>
                  <a:pt x="22082" y="33604"/>
                </a:lnTo>
                <a:lnTo>
                  <a:pt x="16322" y="33604"/>
                </a:lnTo>
                <a:lnTo>
                  <a:pt x="12481" y="31683"/>
                </a:lnTo>
                <a:lnTo>
                  <a:pt x="9601" y="28803"/>
                </a:lnTo>
                <a:lnTo>
                  <a:pt x="7680" y="25923"/>
                </a:lnTo>
                <a:lnTo>
                  <a:pt x="5760" y="21122"/>
                </a:lnTo>
                <a:lnTo>
                  <a:pt x="5760" y="15377"/>
                </a:lnTo>
                <a:lnTo>
                  <a:pt x="31683" y="15377"/>
                </a:lnTo>
                <a:lnTo>
                  <a:pt x="23042" y="10561"/>
                </a:lnTo>
                <a:lnTo>
                  <a:pt x="23042" y="13441"/>
                </a:lnTo>
                <a:lnTo>
                  <a:pt x="5760" y="13441"/>
                </a:lnTo>
                <a:lnTo>
                  <a:pt x="5760" y="9601"/>
                </a:lnTo>
                <a:lnTo>
                  <a:pt x="7680" y="7696"/>
                </a:lnTo>
                <a:lnTo>
                  <a:pt x="8641" y="5760"/>
                </a:lnTo>
                <a:lnTo>
                  <a:pt x="10561" y="3840"/>
                </a:lnTo>
                <a:lnTo>
                  <a:pt x="12481" y="0"/>
                </a:lnTo>
                <a:lnTo>
                  <a:pt x="8641" y="1920"/>
                </a:lnTo>
                <a:lnTo>
                  <a:pt x="4800" y="5760"/>
                </a:lnTo>
                <a:lnTo>
                  <a:pt x="1920" y="9601"/>
                </a:lnTo>
                <a:lnTo>
                  <a:pt x="0" y="14401"/>
                </a:lnTo>
                <a:lnTo>
                  <a:pt x="0" y="26883"/>
                </a:lnTo>
                <a:lnTo>
                  <a:pt x="1920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3" name="object 943"/>
          <p:cNvSpPr/>
          <p:nvPr/>
        </p:nvSpPr>
        <p:spPr>
          <a:xfrm>
            <a:off x="3503173" y="1618274"/>
            <a:ext cx="21122" cy="15377"/>
          </a:xfrm>
          <a:custGeom>
            <a:avLst/>
            <a:gdLst/>
            <a:ahLst/>
            <a:cxnLst/>
            <a:rect l="l" t="t" r="r" b="b"/>
            <a:pathLst>
              <a:path w="21122" h="15377">
                <a:moveTo>
                  <a:pt x="11521" y="0"/>
                </a:moveTo>
                <a:lnTo>
                  <a:pt x="1920" y="0"/>
                </a:lnTo>
                <a:lnTo>
                  <a:pt x="0" y="3840"/>
                </a:lnTo>
                <a:lnTo>
                  <a:pt x="1920" y="2880"/>
                </a:lnTo>
                <a:lnTo>
                  <a:pt x="5760" y="2880"/>
                </a:lnTo>
                <a:lnTo>
                  <a:pt x="7680" y="3840"/>
                </a:lnTo>
                <a:lnTo>
                  <a:pt x="8641" y="4815"/>
                </a:lnTo>
                <a:lnTo>
                  <a:pt x="10561" y="5760"/>
                </a:lnTo>
                <a:lnTo>
                  <a:pt x="11521" y="6720"/>
                </a:lnTo>
                <a:lnTo>
                  <a:pt x="11521" y="7696"/>
                </a:lnTo>
                <a:lnTo>
                  <a:pt x="12481" y="8656"/>
                </a:lnTo>
                <a:lnTo>
                  <a:pt x="12481" y="10561"/>
                </a:lnTo>
                <a:lnTo>
                  <a:pt x="21122" y="15377"/>
                </a:lnTo>
                <a:lnTo>
                  <a:pt x="21122" y="10561"/>
                </a:lnTo>
                <a:lnTo>
                  <a:pt x="20162" y="6720"/>
                </a:lnTo>
                <a:lnTo>
                  <a:pt x="17282" y="4815"/>
                </a:lnTo>
                <a:lnTo>
                  <a:pt x="14401" y="192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4" name="object 944"/>
          <p:cNvSpPr/>
          <p:nvPr/>
        </p:nvSpPr>
        <p:spPr>
          <a:xfrm>
            <a:off x="3528136" y="1607728"/>
            <a:ext cx="22082" cy="49910"/>
          </a:xfrm>
          <a:custGeom>
            <a:avLst/>
            <a:gdLst/>
            <a:ahLst/>
            <a:cxnLst/>
            <a:rect l="l" t="t" r="r" b="b"/>
            <a:pathLst>
              <a:path w="22082" h="49910">
                <a:moveTo>
                  <a:pt x="12466" y="0"/>
                </a:moveTo>
                <a:lnTo>
                  <a:pt x="10561" y="0"/>
                </a:lnTo>
                <a:lnTo>
                  <a:pt x="9585" y="2865"/>
                </a:lnTo>
                <a:lnTo>
                  <a:pt x="8625" y="4800"/>
                </a:lnTo>
                <a:lnTo>
                  <a:pt x="8625" y="5745"/>
                </a:lnTo>
                <a:lnTo>
                  <a:pt x="6720" y="7680"/>
                </a:lnTo>
                <a:lnTo>
                  <a:pt x="5745" y="8641"/>
                </a:lnTo>
                <a:lnTo>
                  <a:pt x="3840" y="10546"/>
                </a:lnTo>
                <a:lnTo>
                  <a:pt x="2880" y="11521"/>
                </a:lnTo>
                <a:lnTo>
                  <a:pt x="960" y="12466"/>
                </a:lnTo>
                <a:lnTo>
                  <a:pt x="0" y="13426"/>
                </a:lnTo>
                <a:lnTo>
                  <a:pt x="0" y="14386"/>
                </a:lnTo>
                <a:lnTo>
                  <a:pt x="5745" y="14386"/>
                </a:lnTo>
                <a:lnTo>
                  <a:pt x="5745" y="45110"/>
                </a:lnTo>
                <a:lnTo>
                  <a:pt x="6720" y="46070"/>
                </a:lnTo>
                <a:lnTo>
                  <a:pt x="6720" y="47030"/>
                </a:lnTo>
                <a:lnTo>
                  <a:pt x="7680" y="47990"/>
                </a:lnTo>
                <a:lnTo>
                  <a:pt x="8625" y="48950"/>
                </a:lnTo>
                <a:lnTo>
                  <a:pt x="10561" y="49910"/>
                </a:lnTo>
                <a:lnTo>
                  <a:pt x="14401" y="49910"/>
                </a:lnTo>
                <a:lnTo>
                  <a:pt x="16306" y="48950"/>
                </a:lnTo>
                <a:lnTo>
                  <a:pt x="18242" y="47990"/>
                </a:lnTo>
                <a:lnTo>
                  <a:pt x="20147" y="47030"/>
                </a:lnTo>
                <a:lnTo>
                  <a:pt x="21107" y="45110"/>
                </a:lnTo>
                <a:lnTo>
                  <a:pt x="22082" y="42230"/>
                </a:lnTo>
                <a:lnTo>
                  <a:pt x="20147" y="42230"/>
                </a:lnTo>
                <a:lnTo>
                  <a:pt x="20147" y="43190"/>
                </a:lnTo>
                <a:lnTo>
                  <a:pt x="19187" y="44150"/>
                </a:lnTo>
                <a:lnTo>
                  <a:pt x="18242" y="44150"/>
                </a:lnTo>
                <a:lnTo>
                  <a:pt x="18242" y="45110"/>
                </a:lnTo>
                <a:lnTo>
                  <a:pt x="14401" y="45110"/>
                </a:lnTo>
                <a:lnTo>
                  <a:pt x="13426" y="44150"/>
                </a:lnTo>
                <a:lnTo>
                  <a:pt x="12466" y="43190"/>
                </a:lnTo>
                <a:lnTo>
                  <a:pt x="12466" y="14386"/>
                </a:lnTo>
                <a:lnTo>
                  <a:pt x="21107" y="14386"/>
                </a:lnTo>
                <a:lnTo>
                  <a:pt x="21107" y="11521"/>
                </a:lnTo>
                <a:lnTo>
                  <a:pt x="12466" y="11521"/>
                </a:lnTo>
                <a:lnTo>
                  <a:pt x="1246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5" name="object 945"/>
          <p:cNvSpPr/>
          <p:nvPr/>
        </p:nvSpPr>
        <p:spPr>
          <a:xfrm>
            <a:off x="3572286" y="1601967"/>
            <a:ext cx="54726" cy="55671"/>
          </a:xfrm>
          <a:custGeom>
            <a:avLst/>
            <a:gdLst/>
            <a:ahLst/>
            <a:cxnLst/>
            <a:rect l="l" t="t" r="r" b="b"/>
            <a:pathLst>
              <a:path w="54726" h="55671">
                <a:moveTo>
                  <a:pt x="20162" y="0"/>
                </a:moveTo>
                <a:lnTo>
                  <a:pt x="0" y="0"/>
                </a:lnTo>
                <a:lnTo>
                  <a:pt x="0" y="960"/>
                </a:lnTo>
                <a:lnTo>
                  <a:pt x="3840" y="960"/>
                </a:lnTo>
                <a:lnTo>
                  <a:pt x="5760" y="1920"/>
                </a:lnTo>
                <a:lnTo>
                  <a:pt x="6720" y="2880"/>
                </a:lnTo>
                <a:lnTo>
                  <a:pt x="7680" y="3840"/>
                </a:lnTo>
                <a:lnTo>
                  <a:pt x="15361" y="3840"/>
                </a:lnTo>
                <a:lnTo>
                  <a:pt x="18242" y="2880"/>
                </a:lnTo>
                <a:lnTo>
                  <a:pt x="20162" y="0"/>
                </a:lnTo>
                <a:close/>
              </a:path>
              <a:path w="54726" h="55671">
                <a:moveTo>
                  <a:pt x="18242" y="2880"/>
                </a:moveTo>
                <a:lnTo>
                  <a:pt x="25923" y="2880"/>
                </a:lnTo>
                <a:lnTo>
                  <a:pt x="28803" y="3840"/>
                </a:lnTo>
                <a:lnTo>
                  <a:pt x="30723" y="5760"/>
                </a:lnTo>
                <a:lnTo>
                  <a:pt x="32644" y="8625"/>
                </a:lnTo>
                <a:lnTo>
                  <a:pt x="33604" y="11506"/>
                </a:lnTo>
                <a:lnTo>
                  <a:pt x="33604" y="18227"/>
                </a:lnTo>
                <a:lnTo>
                  <a:pt x="32644" y="21122"/>
                </a:lnTo>
                <a:lnTo>
                  <a:pt x="29763" y="23027"/>
                </a:lnTo>
                <a:lnTo>
                  <a:pt x="26883" y="25908"/>
                </a:lnTo>
                <a:lnTo>
                  <a:pt x="23042" y="26868"/>
                </a:lnTo>
                <a:lnTo>
                  <a:pt x="15361" y="26868"/>
                </a:lnTo>
                <a:lnTo>
                  <a:pt x="15361" y="3840"/>
                </a:lnTo>
                <a:lnTo>
                  <a:pt x="7680" y="3840"/>
                </a:lnTo>
                <a:lnTo>
                  <a:pt x="7680" y="50871"/>
                </a:lnTo>
                <a:lnTo>
                  <a:pt x="6720" y="51831"/>
                </a:lnTo>
                <a:lnTo>
                  <a:pt x="5760" y="52791"/>
                </a:lnTo>
                <a:lnTo>
                  <a:pt x="3840" y="53751"/>
                </a:lnTo>
                <a:lnTo>
                  <a:pt x="0" y="53751"/>
                </a:lnTo>
                <a:lnTo>
                  <a:pt x="0" y="55671"/>
                </a:lnTo>
                <a:lnTo>
                  <a:pt x="24002" y="55671"/>
                </a:lnTo>
                <a:lnTo>
                  <a:pt x="24002" y="53751"/>
                </a:lnTo>
                <a:lnTo>
                  <a:pt x="19202" y="53751"/>
                </a:lnTo>
                <a:lnTo>
                  <a:pt x="18242" y="52791"/>
                </a:lnTo>
                <a:lnTo>
                  <a:pt x="17282" y="51831"/>
                </a:lnTo>
                <a:lnTo>
                  <a:pt x="16322" y="50871"/>
                </a:lnTo>
                <a:lnTo>
                  <a:pt x="15361" y="48950"/>
                </a:lnTo>
                <a:lnTo>
                  <a:pt x="15361" y="29748"/>
                </a:lnTo>
                <a:lnTo>
                  <a:pt x="21122" y="29748"/>
                </a:lnTo>
                <a:lnTo>
                  <a:pt x="40325" y="55671"/>
                </a:lnTo>
                <a:lnTo>
                  <a:pt x="54726" y="55671"/>
                </a:lnTo>
                <a:lnTo>
                  <a:pt x="54726" y="53751"/>
                </a:lnTo>
                <a:lnTo>
                  <a:pt x="51846" y="53751"/>
                </a:lnTo>
                <a:lnTo>
                  <a:pt x="49926" y="52791"/>
                </a:lnTo>
                <a:lnTo>
                  <a:pt x="48005" y="51831"/>
                </a:lnTo>
                <a:lnTo>
                  <a:pt x="46085" y="49911"/>
                </a:lnTo>
                <a:lnTo>
                  <a:pt x="43205" y="47990"/>
                </a:lnTo>
                <a:lnTo>
                  <a:pt x="41285" y="44150"/>
                </a:lnTo>
                <a:lnTo>
                  <a:pt x="29763" y="27843"/>
                </a:lnTo>
                <a:lnTo>
                  <a:pt x="34564" y="26868"/>
                </a:lnTo>
                <a:lnTo>
                  <a:pt x="37444" y="24963"/>
                </a:lnTo>
                <a:lnTo>
                  <a:pt x="40325" y="23027"/>
                </a:lnTo>
                <a:lnTo>
                  <a:pt x="42245" y="20147"/>
                </a:lnTo>
                <a:lnTo>
                  <a:pt x="43205" y="17282"/>
                </a:lnTo>
                <a:lnTo>
                  <a:pt x="43205" y="10561"/>
                </a:lnTo>
                <a:lnTo>
                  <a:pt x="42245" y="7680"/>
                </a:lnTo>
                <a:lnTo>
                  <a:pt x="40325" y="5760"/>
                </a:lnTo>
                <a:lnTo>
                  <a:pt x="38404" y="3840"/>
                </a:lnTo>
                <a:lnTo>
                  <a:pt x="35524" y="1920"/>
                </a:lnTo>
                <a:lnTo>
                  <a:pt x="33604" y="960"/>
                </a:lnTo>
                <a:lnTo>
                  <a:pt x="30723" y="0"/>
                </a:lnTo>
                <a:lnTo>
                  <a:pt x="20162" y="0"/>
                </a:lnTo>
                <a:lnTo>
                  <a:pt x="18242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6" name="object 946"/>
          <p:cNvSpPr/>
          <p:nvPr/>
        </p:nvSpPr>
        <p:spPr>
          <a:xfrm>
            <a:off x="3628933" y="1618274"/>
            <a:ext cx="32628" cy="40325"/>
          </a:xfrm>
          <a:custGeom>
            <a:avLst/>
            <a:gdLst/>
            <a:ahLst/>
            <a:cxnLst/>
            <a:rect l="l" t="t" r="r" b="b"/>
            <a:pathLst>
              <a:path w="32628" h="40325">
                <a:moveTo>
                  <a:pt x="0" y="21122"/>
                </a:moveTo>
                <a:lnTo>
                  <a:pt x="0" y="26883"/>
                </a:lnTo>
                <a:lnTo>
                  <a:pt x="1920" y="31683"/>
                </a:lnTo>
                <a:lnTo>
                  <a:pt x="4800" y="34564"/>
                </a:lnTo>
                <a:lnTo>
                  <a:pt x="8641" y="38404"/>
                </a:lnTo>
                <a:lnTo>
                  <a:pt x="12481" y="40325"/>
                </a:lnTo>
                <a:lnTo>
                  <a:pt x="21107" y="40325"/>
                </a:lnTo>
                <a:lnTo>
                  <a:pt x="23987" y="38404"/>
                </a:lnTo>
                <a:lnTo>
                  <a:pt x="26868" y="35524"/>
                </a:lnTo>
                <a:lnTo>
                  <a:pt x="29748" y="32644"/>
                </a:lnTo>
                <a:lnTo>
                  <a:pt x="31668" y="28803"/>
                </a:lnTo>
                <a:lnTo>
                  <a:pt x="32628" y="24963"/>
                </a:lnTo>
                <a:lnTo>
                  <a:pt x="30708" y="24002"/>
                </a:lnTo>
                <a:lnTo>
                  <a:pt x="29748" y="27843"/>
                </a:lnTo>
                <a:lnTo>
                  <a:pt x="27828" y="29763"/>
                </a:lnTo>
                <a:lnTo>
                  <a:pt x="25908" y="31683"/>
                </a:lnTo>
                <a:lnTo>
                  <a:pt x="24947" y="32644"/>
                </a:lnTo>
                <a:lnTo>
                  <a:pt x="22067" y="33604"/>
                </a:lnTo>
                <a:lnTo>
                  <a:pt x="16306" y="33604"/>
                </a:lnTo>
                <a:lnTo>
                  <a:pt x="13426" y="31683"/>
                </a:lnTo>
                <a:lnTo>
                  <a:pt x="10546" y="28803"/>
                </a:lnTo>
                <a:lnTo>
                  <a:pt x="7680" y="25923"/>
                </a:lnTo>
                <a:lnTo>
                  <a:pt x="5745" y="21122"/>
                </a:lnTo>
                <a:lnTo>
                  <a:pt x="5745" y="15377"/>
                </a:lnTo>
                <a:lnTo>
                  <a:pt x="32628" y="15377"/>
                </a:lnTo>
                <a:lnTo>
                  <a:pt x="32628" y="10561"/>
                </a:lnTo>
                <a:lnTo>
                  <a:pt x="30708" y="6720"/>
                </a:lnTo>
                <a:lnTo>
                  <a:pt x="27828" y="4815"/>
                </a:lnTo>
                <a:lnTo>
                  <a:pt x="24947" y="1920"/>
                </a:lnTo>
                <a:lnTo>
                  <a:pt x="22067" y="0"/>
                </a:lnTo>
                <a:lnTo>
                  <a:pt x="12481" y="0"/>
                </a:lnTo>
                <a:lnTo>
                  <a:pt x="9585" y="5760"/>
                </a:lnTo>
                <a:lnTo>
                  <a:pt x="11521" y="3840"/>
                </a:lnTo>
                <a:lnTo>
                  <a:pt x="13426" y="2880"/>
                </a:lnTo>
                <a:lnTo>
                  <a:pt x="17266" y="2880"/>
                </a:lnTo>
                <a:lnTo>
                  <a:pt x="18227" y="3840"/>
                </a:lnTo>
                <a:lnTo>
                  <a:pt x="20147" y="4815"/>
                </a:lnTo>
                <a:lnTo>
                  <a:pt x="21107" y="5760"/>
                </a:lnTo>
                <a:lnTo>
                  <a:pt x="22067" y="6720"/>
                </a:lnTo>
                <a:lnTo>
                  <a:pt x="23027" y="7696"/>
                </a:lnTo>
                <a:lnTo>
                  <a:pt x="23027" y="10561"/>
                </a:lnTo>
                <a:lnTo>
                  <a:pt x="23987" y="13441"/>
                </a:lnTo>
                <a:lnTo>
                  <a:pt x="5745" y="13441"/>
                </a:lnTo>
                <a:lnTo>
                  <a:pt x="6705" y="9601"/>
                </a:lnTo>
                <a:lnTo>
                  <a:pt x="5745" y="5760"/>
                </a:lnTo>
                <a:lnTo>
                  <a:pt x="1920" y="9601"/>
                </a:lnTo>
                <a:lnTo>
                  <a:pt x="0" y="14401"/>
                </a:lnTo>
                <a:lnTo>
                  <a:pt x="0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7" name="object 947"/>
          <p:cNvSpPr/>
          <p:nvPr/>
        </p:nvSpPr>
        <p:spPr>
          <a:xfrm>
            <a:off x="3634679" y="1618274"/>
            <a:ext cx="6736" cy="9601"/>
          </a:xfrm>
          <a:custGeom>
            <a:avLst/>
            <a:gdLst/>
            <a:ahLst/>
            <a:cxnLst/>
            <a:rect l="l" t="t" r="r" b="b"/>
            <a:pathLst>
              <a:path w="6736" h="9601">
                <a:moveTo>
                  <a:pt x="2895" y="1920"/>
                </a:moveTo>
                <a:lnTo>
                  <a:pt x="0" y="5760"/>
                </a:lnTo>
                <a:lnTo>
                  <a:pt x="960" y="9601"/>
                </a:lnTo>
                <a:lnTo>
                  <a:pt x="1935" y="7696"/>
                </a:lnTo>
                <a:lnTo>
                  <a:pt x="3840" y="5760"/>
                </a:lnTo>
                <a:lnTo>
                  <a:pt x="6736" y="0"/>
                </a:lnTo>
                <a:lnTo>
                  <a:pt x="2895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8" name="object 948"/>
          <p:cNvSpPr/>
          <p:nvPr/>
        </p:nvSpPr>
        <p:spPr>
          <a:xfrm>
            <a:off x="3666363" y="1656679"/>
            <a:ext cx="8641" cy="17282"/>
          </a:xfrm>
          <a:custGeom>
            <a:avLst/>
            <a:gdLst/>
            <a:ahLst/>
            <a:cxnLst/>
            <a:rect l="l" t="t" r="r" b="b"/>
            <a:pathLst>
              <a:path w="8641" h="17282">
                <a:moveTo>
                  <a:pt x="960" y="7680"/>
                </a:moveTo>
                <a:lnTo>
                  <a:pt x="0" y="8641"/>
                </a:lnTo>
                <a:lnTo>
                  <a:pt x="0" y="12481"/>
                </a:lnTo>
                <a:lnTo>
                  <a:pt x="960" y="13441"/>
                </a:lnTo>
                <a:lnTo>
                  <a:pt x="2880" y="15361"/>
                </a:lnTo>
                <a:lnTo>
                  <a:pt x="6720" y="17282"/>
                </a:lnTo>
                <a:lnTo>
                  <a:pt x="6720" y="10561"/>
                </a:lnTo>
                <a:lnTo>
                  <a:pt x="5760" y="8641"/>
                </a:lnTo>
                <a:lnTo>
                  <a:pt x="5760" y="5760"/>
                </a:lnTo>
                <a:lnTo>
                  <a:pt x="6720" y="4800"/>
                </a:lnTo>
                <a:lnTo>
                  <a:pt x="7680" y="2880"/>
                </a:lnTo>
                <a:lnTo>
                  <a:pt x="8641" y="1920"/>
                </a:lnTo>
                <a:lnTo>
                  <a:pt x="7680" y="0"/>
                </a:lnTo>
                <a:lnTo>
                  <a:pt x="4800" y="2880"/>
                </a:lnTo>
                <a:lnTo>
                  <a:pt x="2880" y="4800"/>
                </a:lnTo>
                <a:lnTo>
                  <a:pt x="1920" y="6720"/>
                </a:lnTo>
                <a:lnTo>
                  <a:pt x="9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9" name="object 949"/>
          <p:cNvSpPr/>
          <p:nvPr/>
        </p:nvSpPr>
        <p:spPr>
          <a:xfrm>
            <a:off x="3675964" y="1618274"/>
            <a:ext cx="27843" cy="26883"/>
          </a:xfrm>
          <a:custGeom>
            <a:avLst/>
            <a:gdLst/>
            <a:ahLst/>
            <a:cxnLst/>
            <a:rect l="l" t="t" r="r" b="b"/>
            <a:pathLst>
              <a:path w="27843" h="26883">
                <a:moveTo>
                  <a:pt x="8641" y="0"/>
                </a:moveTo>
                <a:lnTo>
                  <a:pt x="3840" y="0"/>
                </a:lnTo>
                <a:lnTo>
                  <a:pt x="0" y="1920"/>
                </a:lnTo>
                <a:lnTo>
                  <a:pt x="960" y="6720"/>
                </a:lnTo>
                <a:lnTo>
                  <a:pt x="2880" y="4815"/>
                </a:lnTo>
                <a:lnTo>
                  <a:pt x="3840" y="2880"/>
                </a:lnTo>
                <a:lnTo>
                  <a:pt x="5760" y="1920"/>
                </a:lnTo>
                <a:lnTo>
                  <a:pt x="9601" y="1920"/>
                </a:lnTo>
                <a:lnTo>
                  <a:pt x="11521" y="2880"/>
                </a:lnTo>
                <a:lnTo>
                  <a:pt x="12481" y="4815"/>
                </a:lnTo>
                <a:lnTo>
                  <a:pt x="14401" y="7696"/>
                </a:lnTo>
                <a:lnTo>
                  <a:pt x="15361" y="10561"/>
                </a:lnTo>
                <a:lnTo>
                  <a:pt x="15361" y="21122"/>
                </a:lnTo>
                <a:lnTo>
                  <a:pt x="13441" y="22082"/>
                </a:lnTo>
                <a:lnTo>
                  <a:pt x="12481" y="24002"/>
                </a:lnTo>
                <a:lnTo>
                  <a:pt x="12481" y="26883"/>
                </a:lnTo>
                <a:lnTo>
                  <a:pt x="16322" y="25923"/>
                </a:lnTo>
                <a:lnTo>
                  <a:pt x="19202" y="23042"/>
                </a:lnTo>
                <a:lnTo>
                  <a:pt x="22082" y="20162"/>
                </a:lnTo>
                <a:lnTo>
                  <a:pt x="23042" y="17282"/>
                </a:lnTo>
                <a:lnTo>
                  <a:pt x="23042" y="11536"/>
                </a:lnTo>
                <a:lnTo>
                  <a:pt x="22082" y="8656"/>
                </a:lnTo>
                <a:lnTo>
                  <a:pt x="20162" y="6720"/>
                </a:lnTo>
                <a:lnTo>
                  <a:pt x="27843" y="6720"/>
                </a:lnTo>
                <a:lnTo>
                  <a:pt x="27843" y="2880"/>
                </a:lnTo>
                <a:lnTo>
                  <a:pt x="17282" y="2880"/>
                </a:lnTo>
                <a:lnTo>
                  <a:pt x="15361" y="975"/>
                </a:lnTo>
                <a:lnTo>
                  <a:pt x="11521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0" name="object 950"/>
          <p:cNvSpPr/>
          <p:nvPr/>
        </p:nvSpPr>
        <p:spPr>
          <a:xfrm>
            <a:off x="3669243" y="1620194"/>
            <a:ext cx="34564" cy="54726"/>
          </a:xfrm>
          <a:custGeom>
            <a:avLst/>
            <a:gdLst/>
            <a:ahLst/>
            <a:cxnLst/>
            <a:rect l="l" t="t" r="r" b="b"/>
            <a:pathLst>
              <a:path w="34564" h="54726">
                <a:moveTo>
                  <a:pt x="30723" y="46085"/>
                </a:moveTo>
                <a:lnTo>
                  <a:pt x="27843" y="48006"/>
                </a:lnTo>
                <a:lnTo>
                  <a:pt x="25923" y="48966"/>
                </a:lnTo>
                <a:lnTo>
                  <a:pt x="22082" y="49926"/>
                </a:lnTo>
                <a:lnTo>
                  <a:pt x="11521" y="49926"/>
                </a:lnTo>
                <a:lnTo>
                  <a:pt x="7680" y="48966"/>
                </a:lnTo>
                <a:lnTo>
                  <a:pt x="4800" y="48006"/>
                </a:lnTo>
                <a:lnTo>
                  <a:pt x="3840" y="47045"/>
                </a:lnTo>
                <a:lnTo>
                  <a:pt x="3840" y="53766"/>
                </a:lnTo>
                <a:lnTo>
                  <a:pt x="7680" y="54726"/>
                </a:lnTo>
                <a:lnTo>
                  <a:pt x="20162" y="54726"/>
                </a:lnTo>
                <a:lnTo>
                  <a:pt x="25923" y="52806"/>
                </a:lnTo>
                <a:lnTo>
                  <a:pt x="29763" y="48966"/>
                </a:lnTo>
                <a:lnTo>
                  <a:pt x="32644" y="46085"/>
                </a:lnTo>
                <a:lnTo>
                  <a:pt x="34564" y="43205"/>
                </a:lnTo>
                <a:lnTo>
                  <a:pt x="34564" y="38404"/>
                </a:lnTo>
                <a:lnTo>
                  <a:pt x="33604" y="36484"/>
                </a:lnTo>
                <a:lnTo>
                  <a:pt x="32644" y="34564"/>
                </a:lnTo>
                <a:lnTo>
                  <a:pt x="30723" y="33604"/>
                </a:lnTo>
                <a:lnTo>
                  <a:pt x="28803" y="32644"/>
                </a:lnTo>
                <a:lnTo>
                  <a:pt x="25923" y="31683"/>
                </a:lnTo>
                <a:lnTo>
                  <a:pt x="10561" y="31683"/>
                </a:lnTo>
                <a:lnTo>
                  <a:pt x="9601" y="30723"/>
                </a:lnTo>
                <a:lnTo>
                  <a:pt x="6720" y="30723"/>
                </a:lnTo>
                <a:lnTo>
                  <a:pt x="6720" y="29763"/>
                </a:lnTo>
                <a:lnTo>
                  <a:pt x="5760" y="28803"/>
                </a:lnTo>
                <a:lnTo>
                  <a:pt x="5760" y="27843"/>
                </a:lnTo>
                <a:lnTo>
                  <a:pt x="6720" y="27843"/>
                </a:lnTo>
                <a:lnTo>
                  <a:pt x="6720" y="25923"/>
                </a:lnTo>
                <a:lnTo>
                  <a:pt x="7680" y="24963"/>
                </a:lnTo>
                <a:lnTo>
                  <a:pt x="9601" y="24002"/>
                </a:lnTo>
                <a:lnTo>
                  <a:pt x="11521" y="24963"/>
                </a:lnTo>
                <a:lnTo>
                  <a:pt x="19202" y="24963"/>
                </a:lnTo>
                <a:lnTo>
                  <a:pt x="19202" y="22082"/>
                </a:lnTo>
                <a:lnTo>
                  <a:pt x="17282" y="23042"/>
                </a:lnTo>
                <a:lnTo>
                  <a:pt x="13441" y="23042"/>
                </a:lnTo>
                <a:lnTo>
                  <a:pt x="11521" y="22082"/>
                </a:lnTo>
                <a:lnTo>
                  <a:pt x="9601" y="20162"/>
                </a:lnTo>
                <a:lnTo>
                  <a:pt x="7680" y="18242"/>
                </a:lnTo>
                <a:lnTo>
                  <a:pt x="6720" y="14401"/>
                </a:lnTo>
                <a:lnTo>
                  <a:pt x="6720" y="6736"/>
                </a:lnTo>
                <a:lnTo>
                  <a:pt x="7680" y="4800"/>
                </a:lnTo>
                <a:lnTo>
                  <a:pt x="6720" y="0"/>
                </a:lnTo>
                <a:lnTo>
                  <a:pt x="3840" y="2895"/>
                </a:lnTo>
                <a:lnTo>
                  <a:pt x="960" y="4800"/>
                </a:lnTo>
                <a:lnTo>
                  <a:pt x="0" y="8641"/>
                </a:lnTo>
                <a:lnTo>
                  <a:pt x="0" y="14401"/>
                </a:lnTo>
                <a:lnTo>
                  <a:pt x="960" y="16322"/>
                </a:lnTo>
                <a:lnTo>
                  <a:pt x="1920" y="18242"/>
                </a:lnTo>
                <a:lnTo>
                  <a:pt x="2880" y="21122"/>
                </a:lnTo>
                <a:lnTo>
                  <a:pt x="4800" y="22082"/>
                </a:lnTo>
                <a:lnTo>
                  <a:pt x="6720" y="23042"/>
                </a:lnTo>
                <a:lnTo>
                  <a:pt x="3840" y="25923"/>
                </a:lnTo>
                <a:lnTo>
                  <a:pt x="2880" y="27843"/>
                </a:lnTo>
                <a:lnTo>
                  <a:pt x="1920" y="28803"/>
                </a:lnTo>
                <a:lnTo>
                  <a:pt x="960" y="29763"/>
                </a:lnTo>
                <a:lnTo>
                  <a:pt x="960" y="34564"/>
                </a:lnTo>
                <a:lnTo>
                  <a:pt x="1920" y="35524"/>
                </a:lnTo>
                <a:lnTo>
                  <a:pt x="2880" y="35524"/>
                </a:lnTo>
                <a:lnTo>
                  <a:pt x="4800" y="36484"/>
                </a:lnTo>
                <a:lnTo>
                  <a:pt x="5760" y="38404"/>
                </a:lnTo>
                <a:lnTo>
                  <a:pt x="6720" y="37444"/>
                </a:lnTo>
                <a:lnTo>
                  <a:pt x="14401" y="37444"/>
                </a:lnTo>
                <a:lnTo>
                  <a:pt x="21122" y="38404"/>
                </a:lnTo>
                <a:lnTo>
                  <a:pt x="27843" y="38404"/>
                </a:lnTo>
                <a:lnTo>
                  <a:pt x="29763" y="39364"/>
                </a:lnTo>
                <a:lnTo>
                  <a:pt x="30723" y="39364"/>
                </a:lnTo>
                <a:lnTo>
                  <a:pt x="31683" y="40325"/>
                </a:lnTo>
                <a:lnTo>
                  <a:pt x="31683" y="44165"/>
                </a:lnTo>
                <a:lnTo>
                  <a:pt x="30723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1" name="object 951"/>
          <p:cNvSpPr/>
          <p:nvPr/>
        </p:nvSpPr>
        <p:spPr>
          <a:xfrm>
            <a:off x="3705727" y="1619250"/>
            <a:ext cx="42230" cy="39349"/>
          </a:xfrm>
          <a:custGeom>
            <a:avLst/>
            <a:gdLst/>
            <a:ahLst/>
            <a:cxnLst/>
            <a:rect l="l" t="t" r="r" b="b"/>
            <a:pathLst>
              <a:path w="42230" h="39349">
                <a:moveTo>
                  <a:pt x="13441" y="0"/>
                </a:moveTo>
                <a:lnTo>
                  <a:pt x="0" y="0"/>
                </a:lnTo>
                <a:lnTo>
                  <a:pt x="0" y="1904"/>
                </a:lnTo>
                <a:lnTo>
                  <a:pt x="3840" y="1904"/>
                </a:lnTo>
                <a:lnTo>
                  <a:pt x="3840" y="2865"/>
                </a:lnTo>
                <a:lnTo>
                  <a:pt x="4800" y="2865"/>
                </a:lnTo>
                <a:lnTo>
                  <a:pt x="5760" y="3840"/>
                </a:lnTo>
                <a:lnTo>
                  <a:pt x="6720" y="4785"/>
                </a:lnTo>
                <a:lnTo>
                  <a:pt x="6720" y="30708"/>
                </a:lnTo>
                <a:lnTo>
                  <a:pt x="7680" y="32628"/>
                </a:lnTo>
                <a:lnTo>
                  <a:pt x="7680" y="34549"/>
                </a:lnTo>
                <a:lnTo>
                  <a:pt x="8641" y="36469"/>
                </a:lnTo>
                <a:lnTo>
                  <a:pt x="10561" y="37429"/>
                </a:lnTo>
                <a:lnTo>
                  <a:pt x="12481" y="38389"/>
                </a:lnTo>
                <a:lnTo>
                  <a:pt x="14401" y="39349"/>
                </a:lnTo>
                <a:lnTo>
                  <a:pt x="18242" y="39349"/>
                </a:lnTo>
                <a:lnTo>
                  <a:pt x="20147" y="38389"/>
                </a:lnTo>
                <a:lnTo>
                  <a:pt x="21122" y="37429"/>
                </a:lnTo>
                <a:lnTo>
                  <a:pt x="23042" y="36469"/>
                </a:lnTo>
                <a:lnTo>
                  <a:pt x="25923" y="34549"/>
                </a:lnTo>
                <a:lnTo>
                  <a:pt x="28803" y="30708"/>
                </a:lnTo>
                <a:lnTo>
                  <a:pt x="28803" y="39349"/>
                </a:lnTo>
                <a:lnTo>
                  <a:pt x="30708" y="39349"/>
                </a:lnTo>
                <a:lnTo>
                  <a:pt x="42230" y="34549"/>
                </a:lnTo>
                <a:lnTo>
                  <a:pt x="41269" y="32628"/>
                </a:lnTo>
                <a:lnTo>
                  <a:pt x="40325" y="33588"/>
                </a:lnTo>
                <a:lnTo>
                  <a:pt x="36484" y="33588"/>
                </a:lnTo>
                <a:lnTo>
                  <a:pt x="36484" y="31668"/>
                </a:lnTo>
                <a:lnTo>
                  <a:pt x="35509" y="30708"/>
                </a:lnTo>
                <a:lnTo>
                  <a:pt x="35509" y="0"/>
                </a:lnTo>
                <a:lnTo>
                  <a:pt x="23042" y="0"/>
                </a:lnTo>
                <a:lnTo>
                  <a:pt x="23042" y="1904"/>
                </a:lnTo>
                <a:lnTo>
                  <a:pt x="24963" y="1904"/>
                </a:lnTo>
                <a:lnTo>
                  <a:pt x="26868" y="2865"/>
                </a:lnTo>
                <a:lnTo>
                  <a:pt x="27828" y="2865"/>
                </a:lnTo>
                <a:lnTo>
                  <a:pt x="28803" y="3840"/>
                </a:lnTo>
                <a:lnTo>
                  <a:pt x="28803" y="28788"/>
                </a:lnTo>
                <a:lnTo>
                  <a:pt x="26868" y="30708"/>
                </a:lnTo>
                <a:lnTo>
                  <a:pt x="24963" y="32628"/>
                </a:lnTo>
                <a:lnTo>
                  <a:pt x="23042" y="32628"/>
                </a:lnTo>
                <a:lnTo>
                  <a:pt x="22082" y="33588"/>
                </a:lnTo>
                <a:lnTo>
                  <a:pt x="20147" y="34549"/>
                </a:lnTo>
                <a:lnTo>
                  <a:pt x="17282" y="34549"/>
                </a:lnTo>
                <a:lnTo>
                  <a:pt x="16322" y="33588"/>
                </a:lnTo>
                <a:lnTo>
                  <a:pt x="15361" y="32628"/>
                </a:lnTo>
                <a:lnTo>
                  <a:pt x="13441" y="31668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2" name="object 952"/>
          <p:cNvSpPr/>
          <p:nvPr/>
        </p:nvSpPr>
        <p:spPr>
          <a:xfrm>
            <a:off x="3749878" y="1599087"/>
            <a:ext cx="19202" cy="58552"/>
          </a:xfrm>
          <a:custGeom>
            <a:avLst/>
            <a:gdLst/>
            <a:ahLst/>
            <a:cxnLst/>
            <a:rect l="l" t="t" r="r" b="b"/>
            <a:pathLst>
              <a:path w="19202" h="58552">
                <a:moveTo>
                  <a:pt x="11521" y="0"/>
                </a:moveTo>
                <a:lnTo>
                  <a:pt x="0" y="4800"/>
                </a:lnTo>
                <a:lnTo>
                  <a:pt x="960" y="5760"/>
                </a:lnTo>
                <a:lnTo>
                  <a:pt x="1920" y="5760"/>
                </a:lnTo>
                <a:lnTo>
                  <a:pt x="2880" y="480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6720"/>
                </a:lnTo>
                <a:lnTo>
                  <a:pt x="6720" y="7665"/>
                </a:lnTo>
                <a:lnTo>
                  <a:pt x="6720" y="53751"/>
                </a:lnTo>
                <a:lnTo>
                  <a:pt x="5760" y="54711"/>
                </a:lnTo>
                <a:lnTo>
                  <a:pt x="4800" y="55671"/>
                </a:lnTo>
                <a:lnTo>
                  <a:pt x="3840" y="56631"/>
                </a:lnTo>
                <a:lnTo>
                  <a:pt x="960" y="56631"/>
                </a:lnTo>
                <a:lnTo>
                  <a:pt x="960" y="58552"/>
                </a:lnTo>
                <a:lnTo>
                  <a:pt x="19202" y="58552"/>
                </a:lnTo>
                <a:lnTo>
                  <a:pt x="19202" y="56631"/>
                </a:lnTo>
                <a:lnTo>
                  <a:pt x="16322" y="56631"/>
                </a:lnTo>
                <a:lnTo>
                  <a:pt x="15361" y="55671"/>
                </a:lnTo>
                <a:lnTo>
                  <a:pt x="14401" y="55671"/>
                </a:lnTo>
                <a:lnTo>
                  <a:pt x="14401" y="54711"/>
                </a:lnTo>
                <a:lnTo>
                  <a:pt x="13441" y="54711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3" name="object 953"/>
          <p:cNvSpPr/>
          <p:nvPr/>
        </p:nvSpPr>
        <p:spPr>
          <a:xfrm>
            <a:off x="3773881" y="1636516"/>
            <a:ext cx="9601" cy="26883"/>
          </a:xfrm>
          <a:custGeom>
            <a:avLst/>
            <a:gdLst/>
            <a:ahLst/>
            <a:cxnLst/>
            <a:rect l="l" t="t" r="r" b="b"/>
            <a:pathLst>
              <a:path w="9601" h="26883">
                <a:moveTo>
                  <a:pt x="7680" y="1920"/>
                </a:moveTo>
                <a:lnTo>
                  <a:pt x="6720" y="8641"/>
                </a:lnTo>
                <a:lnTo>
                  <a:pt x="7680" y="6720"/>
                </a:lnTo>
                <a:lnTo>
                  <a:pt x="8641" y="5760"/>
                </a:lnTo>
                <a:lnTo>
                  <a:pt x="9601" y="0"/>
                </a:lnTo>
                <a:lnTo>
                  <a:pt x="7680" y="1920"/>
                </a:lnTo>
                <a:close/>
              </a:path>
              <a:path w="9601" h="26883">
                <a:moveTo>
                  <a:pt x="34564" y="13441"/>
                </a:moveTo>
                <a:lnTo>
                  <a:pt x="32644" y="14401"/>
                </a:lnTo>
                <a:lnTo>
                  <a:pt x="31683" y="15361"/>
                </a:lnTo>
                <a:lnTo>
                  <a:pt x="30723" y="16322"/>
                </a:lnTo>
                <a:lnTo>
                  <a:pt x="28803" y="16322"/>
                </a:lnTo>
                <a:lnTo>
                  <a:pt x="28803" y="15361"/>
                </a:lnTo>
                <a:lnTo>
                  <a:pt x="27843" y="15361"/>
                </a:lnTo>
                <a:lnTo>
                  <a:pt x="27843" y="-11521"/>
                </a:lnTo>
                <a:lnTo>
                  <a:pt x="26883" y="-12481"/>
                </a:lnTo>
                <a:lnTo>
                  <a:pt x="25923" y="-14401"/>
                </a:lnTo>
                <a:lnTo>
                  <a:pt x="24963" y="-15361"/>
                </a:lnTo>
                <a:lnTo>
                  <a:pt x="24002" y="-16322"/>
                </a:lnTo>
                <a:lnTo>
                  <a:pt x="21122" y="-17266"/>
                </a:lnTo>
                <a:lnTo>
                  <a:pt x="18242" y="-18242"/>
                </a:lnTo>
                <a:lnTo>
                  <a:pt x="10561" y="-18242"/>
                </a:lnTo>
                <a:lnTo>
                  <a:pt x="7680" y="-17266"/>
                </a:lnTo>
                <a:lnTo>
                  <a:pt x="4800" y="-15361"/>
                </a:lnTo>
                <a:lnTo>
                  <a:pt x="2880" y="-13426"/>
                </a:lnTo>
                <a:lnTo>
                  <a:pt x="1920" y="-10546"/>
                </a:lnTo>
                <a:lnTo>
                  <a:pt x="1920" y="-6705"/>
                </a:lnTo>
                <a:lnTo>
                  <a:pt x="2880" y="-5760"/>
                </a:lnTo>
                <a:lnTo>
                  <a:pt x="2880" y="-4800"/>
                </a:lnTo>
                <a:lnTo>
                  <a:pt x="6720" y="-4800"/>
                </a:lnTo>
                <a:lnTo>
                  <a:pt x="7680" y="-5760"/>
                </a:lnTo>
                <a:lnTo>
                  <a:pt x="8641" y="-6705"/>
                </a:lnTo>
                <a:lnTo>
                  <a:pt x="8641" y="-13426"/>
                </a:lnTo>
                <a:lnTo>
                  <a:pt x="9601" y="-14401"/>
                </a:lnTo>
                <a:lnTo>
                  <a:pt x="10561" y="-15361"/>
                </a:lnTo>
                <a:lnTo>
                  <a:pt x="16322" y="-15361"/>
                </a:lnTo>
                <a:lnTo>
                  <a:pt x="18242" y="-14401"/>
                </a:lnTo>
                <a:lnTo>
                  <a:pt x="19202" y="-13426"/>
                </a:lnTo>
                <a:lnTo>
                  <a:pt x="20162" y="-11521"/>
                </a:lnTo>
                <a:lnTo>
                  <a:pt x="21122" y="-9585"/>
                </a:lnTo>
                <a:lnTo>
                  <a:pt x="21122" y="-3840"/>
                </a:lnTo>
                <a:lnTo>
                  <a:pt x="14401" y="-1920"/>
                </a:lnTo>
                <a:lnTo>
                  <a:pt x="9601" y="0"/>
                </a:lnTo>
                <a:lnTo>
                  <a:pt x="8641" y="5760"/>
                </a:lnTo>
                <a:lnTo>
                  <a:pt x="9601" y="3840"/>
                </a:lnTo>
                <a:lnTo>
                  <a:pt x="10561" y="2880"/>
                </a:lnTo>
                <a:lnTo>
                  <a:pt x="13441" y="1920"/>
                </a:lnTo>
                <a:lnTo>
                  <a:pt x="14401" y="960"/>
                </a:lnTo>
                <a:lnTo>
                  <a:pt x="17282" y="0"/>
                </a:lnTo>
                <a:lnTo>
                  <a:pt x="21122" y="-1920"/>
                </a:lnTo>
                <a:lnTo>
                  <a:pt x="21122" y="12481"/>
                </a:lnTo>
                <a:lnTo>
                  <a:pt x="17282" y="15361"/>
                </a:lnTo>
                <a:lnTo>
                  <a:pt x="15361" y="16322"/>
                </a:lnTo>
                <a:lnTo>
                  <a:pt x="9601" y="16322"/>
                </a:lnTo>
                <a:lnTo>
                  <a:pt x="8641" y="14401"/>
                </a:lnTo>
                <a:lnTo>
                  <a:pt x="7680" y="13441"/>
                </a:lnTo>
                <a:lnTo>
                  <a:pt x="6720" y="11521"/>
                </a:lnTo>
                <a:lnTo>
                  <a:pt x="6720" y="8641"/>
                </a:lnTo>
                <a:lnTo>
                  <a:pt x="7680" y="1920"/>
                </a:lnTo>
                <a:lnTo>
                  <a:pt x="4800" y="3840"/>
                </a:lnTo>
                <a:lnTo>
                  <a:pt x="2880" y="4800"/>
                </a:lnTo>
                <a:lnTo>
                  <a:pt x="960" y="6720"/>
                </a:lnTo>
                <a:lnTo>
                  <a:pt x="960" y="8641"/>
                </a:lnTo>
                <a:lnTo>
                  <a:pt x="0" y="9601"/>
                </a:lnTo>
                <a:lnTo>
                  <a:pt x="0" y="14401"/>
                </a:lnTo>
                <a:lnTo>
                  <a:pt x="960" y="17282"/>
                </a:lnTo>
                <a:lnTo>
                  <a:pt x="2880" y="19202"/>
                </a:lnTo>
                <a:lnTo>
                  <a:pt x="4800" y="20162"/>
                </a:lnTo>
                <a:lnTo>
                  <a:pt x="6720" y="21122"/>
                </a:lnTo>
                <a:lnTo>
                  <a:pt x="12481" y="21122"/>
                </a:lnTo>
                <a:lnTo>
                  <a:pt x="13441" y="20162"/>
                </a:lnTo>
                <a:lnTo>
                  <a:pt x="14401" y="20162"/>
                </a:lnTo>
                <a:lnTo>
                  <a:pt x="17282" y="18242"/>
                </a:lnTo>
                <a:lnTo>
                  <a:pt x="21122" y="15361"/>
                </a:lnTo>
                <a:lnTo>
                  <a:pt x="21122" y="19202"/>
                </a:lnTo>
                <a:lnTo>
                  <a:pt x="22082" y="20162"/>
                </a:lnTo>
                <a:lnTo>
                  <a:pt x="23042" y="21122"/>
                </a:lnTo>
                <a:lnTo>
                  <a:pt x="27843" y="21122"/>
                </a:lnTo>
                <a:lnTo>
                  <a:pt x="31683" y="19202"/>
                </a:lnTo>
                <a:lnTo>
                  <a:pt x="34564" y="15361"/>
                </a:lnTo>
                <a:lnTo>
                  <a:pt x="34564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4" name="object 954"/>
          <p:cNvSpPr/>
          <p:nvPr/>
        </p:nvSpPr>
        <p:spPr>
          <a:xfrm>
            <a:off x="3809405" y="1607728"/>
            <a:ext cx="22067" cy="49910"/>
          </a:xfrm>
          <a:custGeom>
            <a:avLst/>
            <a:gdLst/>
            <a:ahLst/>
            <a:cxnLst/>
            <a:rect l="l" t="t" r="r" b="b"/>
            <a:pathLst>
              <a:path w="22067" h="49910">
                <a:moveTo>
                  <a:pt x="7680" y="47990"/>
                </a:moveTo>
                <a:lnTo>
                  <a:pt x="9601" y="48950"/>
                </a:lnTo>
                <a:lnTo>
                  <a:pt x="10561" y="49910"/>
                </a:lnTo>
                <a:lnTo>
                  <a:pt x="14386" y="49910"/>
                </a:lnTo>
                <a:lnTo>
                  <a:pt x="16322" y="48950"/>
                </a:lnTo>
                <a:lnTo>
                  <a:pt x="18227" y="47990"/>
                </a:lnTo>
                <a:lnTo>
                  <a:pt x="20162" y="47030"/>
                </a:lnTo>
                <a:lnTo>
                  <a:pt x="21107" y="45110"/>
                </a:lnTo>
                <a:lnTo>
                  <a:pt x="22067" y="42230"/>
                </a:lnTo>
                <a:lnTo>
                  <a:pt x="21107" y="42230"/>
                </a:lnTo>
                <a:lnTo>
                  <a:pt x="20162" y="43190"/>
                </a:lnTo>
                <a:lnTo>
                  <a:pt x="19202" y="44150"/>
                </a:lnTo>
                <a:lnTo>
                  <a:pt x="18227" y="45110"/>
                </a:lnTo>
                <a:lnTo>
                  <a:pt x="14386" y="45110"/>
                </a:lnTo>
                <a:lnTo>
                  <a:pt x="13441" y="44150"/>
                </a:lnTo>
                <a:lnTo>
                  <a:pt x="12481" y="43190"/>
                </a:lnTo>
                <a:lnTo>
                  <a:pt x="12481" y="14386"/>
                </a:lnTo>
                <a:lnTo>
                  <a:pt x="21107" y="14386"/>
                </a:lnTo>
                <a:lnTo>
                  <a:pt x="21107" y="11521"/>
                </a:lnTo>
                <a:lnTo>
                  <a:pt x="12481" y="11521"/>
                </a:lnTo>
                <a:lnTo>
                  <a:pt x="12481" y="0"/>
                </a:lnTo>
                <a:lnTo>
                  <a:pt x="11521" y="0"/>
                </a:lnTo>
                <a:lnTo>
                  <a:pt x="9601" y="2865"/>
                </a:lnTo>
                <a:lnTo>
                  <a:pt x="9601" y="4800"/>
                </a:lnTo>
                <a:lnTo>
                  <a:pt x="8641" y="5745"/>
                </a:lnTo>
                <a:lnTo>
                  <a:pt x="7680" y="7680"/>
                </a:lnTo>
                <a:lnTo>
                  <a:pt x="5760" y="8641"/>
                </a:lnTo>
                <a:lnTo>
                  <a:pt x="4800" y="10546"/>
                </a:lnTo>
                <a:lnTo>
                  <a:pt x="2880" y="11521"/>
                </a:lnTo>
                <a:lnTo>
                  <a:pt x="960" y="12466"/>
                </a:lnTo>
                <a:lnTo>
                  <a:pt x="0" y="13426"/>
                </a:lnTo>
                <a:lnTo>
                  <a:pt x="0" y="14386"/>
                </a:lnTo>
                <a:lnTo>
                  <a:pt x="5760" y="14386"/>
                </a:lnTo>
                <a:lnTo>
                  <a:pt x="5760" y="45110"/>
                </a:lnTo>
                <a:lnTo>
                  <a:pt x="6720" y="46070"/>
                </a:lnTo>
                <a:lnTo>
                  <a:pt x="6720" y="47030"/>
                </a:lnTo>
                <a:lnTo>
                  <a:pt x="7680" y="479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5" name="object 955"/>
          <p:cNvSpPr/>
          <p:nvPr/>
        </p:nvSpPr>
        <p:spPr>
          <a:xfrm>
            <a:off x="3840129" y="1599087"/>
            <a:ext cx="7665" cy="8641"/>
          </a:xfrm>
          <a:custGeom>
            <a:avLst/>
            <a:gdLst/>
            <a:ahLst/>
            <a:cxnLst/>
            <a:rect l="l" t="t" r="r" b="b"/>
            <a:pathLst>
              <a:path w="7665" h="8641">
                <a:moveTo>
                  <a:pt x="944" y="6720"/>
                </a:moveTo>
                <a:lnTo>
                  <a:pt x="1905" y="7665"/>
                </a:lnTo>
                <a:lnTo>
                  <a:pt x="2865" y="8641"/>
                </a:lnTo>
                <a:lnTo>
                  <a:pt x="4785" y="8641"/>
                </a:lnTo>
                <a:lnTo>
                  <a:pt x="5745" y="7665"/>
                </a:lnTo>
                <a:lnTo>
                  <a:pt x="6705" y="6720"/>
                </a:lnTo>
                <a:lnTo>
                  <a:pt x="7665" y="5760"/>
                </a:lnTo>
                <a:lnTo>
                  <a:pt x="7665" y="1920"/>
                </a:lnTo>
                <a:lnTo>
                  <a:pt x="6705" y="960"/>
                </a:lnTo>
                <a:lnTo>
                  <a:pt x="5745" y="0"/>
                </a:lnTo>
                <a:lnTo>
                  <a:pt x="1905" y="0"/>
                </a:lnTo>
                <a:lnTo>
                  <a:pt x="944" y="960"/>
                </a:lnTo>
                <a:lnTo>
                  <a:pt x="0" y="1920"/>
                </a:lnTo>
                <a:lnTo>
                  <a:pt x="0" y="5760"/>
                </a:lnTo>
                <a:lnTo>
                  <a:pt x="944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6" name="object 956"/>
          <p:cNvSpPr/>
          <p:nvPr/>
        </p:nvSpPr>
        <p:spPr>
          <a:xfrm>
            <a:off x="3834353" y="1618274"/>
            <a:ext cx="18242" cy="39364"/>
          </a:xfrm>
          <a:custGeom>
            <a:avLst/>
            <a:gdLst/>
            <a:ahLst/>
            <a:cxnLst/>
            <a:rect l="l" t="t" r="r" b="b"/>
            <a:pathLst>
              <a:path w="18242" h="39364">
                <a:moveTo>
                  <a:pt x="11521" y="0"/>
                </a:moveTo>
                <a:lnTo>
                  <a:pt x="0" y="4815"/>
                </a:lnTo>
                <a:lnTo>
                  <a:pt x="0" y="6720"/>
                </a:lnTo>
                <a:lnTo>
                  <a:pt x="1935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75" y="7696"/>
                </a:lnTo>
                <a:lnTo>
                  <a:pt x="5775" y="35524"/>
                </a:lnTo>
                <a:lnTo>
                  <a:pt x="4800" y="35524"/>
                </a:lnTo>
                <a:lnTo>
                  <a:pt x="4800" y="36484"/>
                </a:lnTo>
                <a:lnTo>
                  <a:pt x="3840" y="36484"/>
                </a:lnTo>
                <a:lnTo>
                  <a:pt x="3840" y="37444"/>
                </a:lnTo>
                <a:lnTo>
                  <a:pt x="0" y="37444"/>
                </a:lnTo>
                <a:lnTo>
                  <a:pt x="0" y="39364"/>
                </a:lnTo>
                <a:lnTo>
                  <a:pt x="18242" y="39364"/>
                </a:lnTo>
                <a:lnTo>
                  <a:pt x="18242" y="37444"/>
                </a:lnTo>
                <a:lnTo>
                  <a:pt x="15361" y="37444"/>
                </a:lnTo>
                <a:lnTo>
                  <a:pt x="15361" y="36484"/>
                </a:lnTo>
                <a:lnTo>
                  <a:pt x="14401" y="36484"/>
                </a:lnTo>
                <a:lnTo>
                  <a:pt x="13441" y="35524"/>
                </a:lnTo>
                <a:lnTo>
                  <a:pt x="13441" y="34564"/>
                </a:lnTo>
                <a:lnTo>
                  <a:pt x="12481" y="32644"/>
                </a:lnTo>
                <a:lnTo>
                  <a:pt x="1248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7" name="object 957"/>
          <p:cNvSpPr/>
          <p:nvPr/>
        </p:nvSpPr>
        <p:spPr>
          <a:xfrm>
            <a:off x="3866997" y="1645158"/>
            <a:ext cx="18242" cy="13441"/>
          </a:xfrm>
          <a:custGeom>
            <a:avLst/>
            <a:gdLst/>
            <a:ahLst/>
            <a:cxnLst/>
            <a:rect l="l" t="t" r="r" b="b"/>
            <a:pathLst>
              <a:path w="18242" h="13441">
                <a:moveTo>
                  <a:pt x="18242" y="4800"/>
                </a:moveTo>
                <a:lnTo>
                  <a:pt x="17282" y="6720"/>
                </a:lnTo>
                <a:lnTo>
                  <a:pt x="15361" y="9601"/>
                </a:lnTo>
                <a:lnTo>
                  <a:pt x="13441" y="10561"/>
                </a:lnTo>
                <a:lnTo>
                  <a:pt x="6720" y="10561"/>
                </a:lnTo>
                <a:lnTo>
                  <a:pt x="3840" y="8641"/>
                </a:lnTo>
                <a:lnTo>
                  <a:pt x="1920" y="4800"/>
                </a:lnTo>
                <a:lnTo>
                  <a:pt x="0" y="0"/>
                </a:lnTo>
                <a:lnTo>
                  <a:pt x="2880" y="13441"/>
                </a:lnTo>
                <a:lnTo>
                  <a:pt x="12481" y="13441"/>
                </a:lnTo>
                <a:lnTo>
                  <a:pt x="15361" y="12481"/>
                </a:lnTo>
                <a:lnTo>
                  <a:pt x="18242" y="10561"/>
                </a:lnTo>
                <a:lnTo>
                  <a:pt x="18242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8" name="object 958"/>
          <p:cNvSpPr/>
          <p:nvPr/>
        </p:nvSpPr>
        <p:spPr>
          <a:xfrm>
            <a:off x="3857396" y="1618274"/>
            <a:ext cx="36484" cy="40325"/>
          </a:xfrm>
          <a:custGeom>
            <a:avLst/>
            <a:gdLst/>
            <a:ahLst/>
            <a:cxnLst/>
            <a:rect l="l" t="t" r="r" b="b"/>
            <a:pathLst>
              <a:path w="36484" h="40325">
                <a:moveTo>
                  <a:pt x="34564" y="29763"/>
                </a:moveTo>
                <a:lnTo>
                  <a:pt x="35524" y="25923"/>
                </a:lnTo>
                <a:lnTo>
                  <a:pt x="36484" y="23042"/>
                </a:lnTo>
                <a:lnTo>
                  <a:pt x="36484" y="14401"/>
                </a:lnTo>
                <a:lnTo>
                  <a:pt x="35524" y="10561"/>
                </a:lnTo>
                <a:lnTo>
                  <a:pt x="32644" y="6720"/>
                </a:lnTo>
                <a:lnTo>
                  <a:pt x="28803" y="2880"/>
                </a:lnTo>
                <a:lnTo>
                  <a:pt x="24002" y="0"/>
                </a:lnTo>
                <a:lnTo>
                  <a:pt x="15361" y="0"/>
                </a:lnTo>
                <a:lnTo>
                  <a:pt x="12481" y="975"/>
                </a:lnTo>
                <a:lnTo>
                  <a:pt x="9601" y="2880"/>
                </a:lnTo>
                <a:lnTo>
                  <a:pt x="6720" y="4815"/>
                </a:lnTo>
                <a:lnTo>
                  <a:pt x="4800" y="6720"/>
                </a:lnTo>
                <a:lnTo>
                  <a:pt x="2880" y="10561"/>
                </a:lnTo>
                <a:lnTo>
                  <a:pt x="960" y="13441"/>
                </a:lnTo>
                <a:lnTo>
                  <a:pt x="0" y="17282"/>
                </a:lnTo>
                <a:lnTo>
                  <a:pt x="0" y="24963"/>
                </a:lnTo>
                <a:lnTo>
                  <a:pt x="1920" y="29763"/>
                </a:lnTo>
                <a:lnTo>
                  <a:pt x="4800" y="33604"/>
                </a:lnTo>
                <a:lnTo>
                  <a:pt x="7680" y="37444"/>
                </a:lnTo>
                <a:lnTo>
                  <a:pt x="12481" y="40325"/>
                </a:lnTo>
                <a:lnTo>
                  <a:pt x="9601" y="26883"/>
                </a:lnTo>
                <a:lnTo>
                  <a:pt x="7680" y="22082"/>
                </a:lnTo>
                <a:lnTo>
                  <a:pt x="7680" y="13441"/>
                </a:lnTo>
                <a:lnTo>
                  <a:pt x="8641" y="10561"/>
                </a:lnTo>
                <a:lnTo>
                  <a:pt x="9601" y="8656"/>
                </a:lnTo>
                <a:lnTo>
                  <a:pt x="10561" y="6720"/>
                </a:lnTo>
                <a:lnTo>
                  <a:pt x="11521" y="4815"/>
                </a:lnTo>
                <a:lnTo>
                  <a:pt x="13441" y="3840"/>
                </a:lnTo>
                <a:lnTo>
                  <a:pt x="14401" y="3840"/>
                </a:lnTo>
                <a:lnTo>
                  <a:pt x="16322" y="2880"/>
                </a:lnTo>
                <a:lnTo>
                  <a:pt x="20162" y="2880"/>
                </a:lnTo>
                <a:lnTo>
                  <a:pt x="23042" y="3840"/>
                </a:lnTo>
                <a:lnTo>
                  <a:pt x="24963" y="6720"/>
                </a:lnTo>
                <a:lnTo>
                  <a:pt x="27843" y="10561"/>
                </a:lnTo>
                <a:lnTo>
                  <a:pt x="28803" y="16322"/>
                </a:lnTo>
                <a:lnTo>
                  <a:pt x="28803" y="27843"/>
                </a:lnTo>
                <a:lnTo>
                  <a:pt x="27843" y="31683"/>
                </a:lnTo>
                <a:lnTo>
                  <a:pt x="27843" y="37444"/>
                </a:lnTo>
                <a:lnTo>
                  <a:pt x="30723" y="35524"/>
                </a:lnTo>
                <a:lnTo>
                  <a:pt x="32644" y="33604"/>
                </a:lnTo>
                <a:lnTo>
                  <a:pt x="34564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9" name="object 959"/>
          <p:cNvSpPr/>
          <p:nvPr/>
        </p:nvSpPr>
        <p:spPr>
          <a:xfrm>
            <a:off x="3897721" y="1618274"/>
            <a:ext cx="41269" cy="39364"/>
          </a:xfrm>
          <a:custGeom>
            <a:avLst/>
            <a:gdLst/>
            <a:ahLst/>
            <a:cxnLst/>
            <a:rect l="l" t="t" r="r" b="b"/>
            <a:pathLst>
              <a:path w="41269" h="39364">
                <a:moveTo>
                  <a:pt x="41269" y="39364"/>
                </a:moveTo>
                <a:lnTo>
                  <a:pt x="41269" y="37444"/>
                </a:lnTo>
                <a:lnTo>
                  <a:pt x="37444" y="37444"/>
                </a:lnTo>
                <a:lnTo>
                  <a:pt x="37444" y="36484"/>
                </a:lnTo>
                <a:lnTo>
                  <a:pt x="36484" y="36484"/>
                </a:lnTo>
                <a:lnTo>
                  <a:pt x="36484" y="35524"/>
                </a:lnTo>
                <a:lnTo>
                  <a:pt x="35509" y="35524"/>
                </a:lnTo>
                <a:lnTo>
                  <a:pt x="35509" y="11536"/>
                </a:lnTo>
                <a:lnTo>
                  <a:pt x="34549" y="8656"/>
                </a:lnTo>
                <a:lnTo>
                  <a:pt x="34549" y="6720"/>
                </a:lnTo>
                <a:lnTo>
                  <a:pt x="33604" y="4815"/>
                </a:lnTo>
                <a:lnTo>
                  <a:pt x="32644" y="2880"/>
                </a:lnTo>
                <a:lnTo>
                  <a:pt x="30708" y="1920"/>
                </a:lnTo>
                <a:lnTo>
                  <a:pt x="29763" y="975"/>
                </a:lnTo>
                <a:lnTo>
                  <a:pt x="27828" y="0"/>
                </a:lnTo>
                <a:lnTo>
                  <a:pt x="21122" y="0"/>
                </a:lnTo>
                <a:lnTo>
                  <a:pt x="17282" y="2880"/>
                </a:lnTo>
                <a:lnTo>
                  <a:pt x="12481" y="8656"/>
                </a:lnTo>
                <a:lnTo>
                  <a:pt x="12481" y="0"/>
                </a:lnTo>
                <a:lnTo>
                  <a:pt x="11521" y="0"/>
                </a:lnTo>
                <a:lnTo>
                  <a:pt x="0" y="4815"/>
                </a:lnTo>
                <a:lnTo>
                  <a:pt x="0" y="6720"/>
                </a:lnTo>
                <a:lnTo>
                  <a:pt x="192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35524"/>
                </a:lnTo>
                <a:lnTo>
                  <a:pt x="4800" y="36484"/>
                </a:lnTo>
                <a:lnTo>
                  <a:pt x="4800" y="37444"/>
                </a:lnTo>
                <a:lnTo>
                  <a:pt x="0" y="37444"/>
                </a:lnTo>
                <a:lnTo>
                  <a:pt x="0" y="39364"/>
                </a:lnTo>
                <a:lnTo>
                  <a:pt x="19202" y="39364"/>
                </a:lnTo>
                <a:lnTo>
                  <a:pt x="19202" y="37444"/>
                </a:lnTo>
                <a:lnTo>
                  <a:pt x="15361" y="37444"/>
                </a:lnTo>
                <a:lnTo>
                  <a:pt x="15361" y="36484"/>
                </a:lnTo>
                <a:lnTo>
                  <a:pt x="14401" y="36484"/>
                </a:lnTo>
                <a:lnTo>
                  <a:pt x="13441" y="35524"/>
                </a:lnTo>
                <a:lnTo>
                  <a:pt x="13441" y="34564"/>
                </a:lnTo>
                <a:lnTo>
                  <a:pt x="12481" y="32644"/>
                </a:lnTo>
                <a:lnTo>
                  <a:pt x="12481" y="10561"/>
                </a:lnTo>
                <a:lnTo>
                  <a:pt x="16322" y="6720"/>
                </a:lnTo>
                <a:lnTo>
                  <a:pt x="19202" y="5760"/>
                </a:lnTo>
                <a:lnTo>
                  <a:pt x="25923" y="5760"/>
                </a:lnTo>
                <a:lnTo>
                  <a:pt x="26883" y="7696"/>
                </a:lnTo>
                <a:lnTo>
                  <a:pt x="27828" y="9601"/>
                </a:lnTo>
                <a:lnTo>
                  <a:pt x="28803" y="11536"/>
                </a:lnTo>
                <a:lnTo>
                  <a:pt x="28803" y="33604"/>
                </a:lnTo>
                <a:lnTo>
                  <a:pt x="27828" y="34564"/>
                </a:lnTo>
                <a:lnTo>
                  <a:pt x="27828" y="36484"/>
                </a:lnTo>
                <a:lnTo>
                  <a:pt x="26883" y="36484"/>
                </a:lnTo>
                <a:lnTo>
                  <a:pt x="25923" y="37444"/>
                </a:lnTo>
                <a:lnTo>
                  <a:pt x="22082" y="37444"/>
                </a:lnTo>
                <a:lnTo>
                  <a:pt x="22082" y="39364"/>
                </a:lnTo>
                <a:lnTo>
                  <a:pt x="41269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0" name="object 960"/>
          <p:cNvSpPr/>
          <p:nvPr/>
        </p:nvSpPr>
        <p:spPr>
          <a:xfrm>
            <a:off x="3693246" y="1530918"/>
            <a:ext cx="71033" cy="55686"/>
          </a:xfrm>
          <a:custGeom>
            <a:avLst/>
            <a:gdLst/>
            <a:ahLst/>
            <a:cxnLst/>
            <a:rect l="l" t="t" r="r" b="b"/>
            <a:pathLst>
              <a:path w="71033" h="55686">
                <a:moveTo>
                  <a:pt x="19202" y="55686"/>
                </a:moveTo>
                <a:lnTo>
                  <a:pt x="19202" y="54726"/>
                </a:lnTo>
                <a:lnTo>
                  <a:pt x="15361" y="54726"/>
                </a:lnTo>
                <a:lnTo>
                  <a:pt x="13441" y="53766"/>
                </a:lnTo>
                <a:lnTo>
                  <a:pt x="12481" y="52806"/>
                </a:lnTo>
                <a:lnTo>
                  <a:pt x="11521" y="51846"/>
                </a:lnTo>
                <a:lnTo>
                  <a:pt x="11521" y="9601"/>
                </a:lnTo>
                <a:lnTo>
                  <a:pt x="32628" y="55686"/>
                </a:lnTo>
                <a:lnTo>
                  <a:pt x="34564" y="55686"/>
                </a:lnTo>
                <a:lnTo>
                  <a:pt x="55671" y="9601"/>
                </a:lnTo>
                <a:lnTo>
                  <a:pt x="55671" y="51846"/>
                </a:lnTo>
                <a:lnTo>
                  <a:pt x="54711" y="52806"/>
                </a:lnTo>
                <a:lnTo>
                  <a:pt x="53751" y="53766"/>
                </a:lnTo>
                <a:lnTo>
                  <a:pt x="51831" y="54726"/>
                </a:lnTo>
                <a:lnTo>
                  <a:pt x="47990" y="54726"/>
                </a:lnTo>
                <a:lnTo>
                  <a:pt x="47990" y="55686"/>
                </a:lnTo>
                <a:lnTo>
                  <a:pt x="71033" y="55686"/>
                </a:lnTo>
                <a:lnTo>
                  <a:pt x="71033" y="54726"/>
                </a:lnTo>
                <a:lnTo>
                  <a:pt x="67193" y="54726"/>
                </a:lnTo>
                <a:lnTo>
                  <a:pt x="65272" y="53766"/>
                </a:lnTo>
                <a:lnTo>
                  <a:pt x="64312" y="52806"/>
                </a:lnTo>
                <a:lnTo>
                  <a:pt x="64312" y="51846"/>
                </a:lnTo>
                <a:lnTo>
                  <a:pt x="63352" y="49926"/>
                </a:lnTo>
                <a:lnTo>
                  <a:pt x="63352" y="6720"/>
                </a:lnTo>
                <a:lnTo>
                  <a:pt x="64312" y="4815"/>
                </a:lnTo>
                <a:lnTo>
                  <a:pt x="64312" y="3840"/>
                </a:lnTo>
                <a:lnTo>
                  <a:pt x="65272" y="2880"/>
                </a:lnTo>
                <a:lnTo>
                  <a:pt x="67193" y="1920"/>
                </a:lnTo>
                <a:lnTo>
                  <a:pt x="71033" y="1920"/>
                </a:lnTo>
                <a:lnTo>
                  <a:pt x="71033" y="0"/>
                </a:lnTo>
                <a:lnTo>
                  <a:pt x="55671" y="0"/>
                </a:lnTo>
                <a:lnTo>
                  <a:pt x="35524" y="44165"/>
                </a:lnTo>
                <a:lnTo>
                  <a:pt x="15361" y="0"/>
                </a:ln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lnTo>
                  <a:pt x="4800" y="2880"/>
                </a:lnTo>
                <a:lnTo>
                  <a:pt x="5760" y="2880"/>
                </a:lnTo>
                <a:lnTo>
                  <a:pt x="6720" y="3840"/>
                </a:lnTo>
                <a:lnTo>
                  <a:pt x="6720" y="4815"/>
                </a:lnTo>
                <a:lnTo>
                  <a:pt x="7680" y="5760"/>
                </a:lnTo>
                <a:lnTo>
                  <a:pt x="7680" y="51846"/>
                </a:lnTo>
                <a:lnTo>
                  <a:pt x="6720" y="52806"/>
                </a:lnTo>
                <a:lnTo>
                  <a:pt x="5760" y="53766"/>
                </a:lnTo>
                <a:lnTo>
                  <a:pt x="3840" y="54726"/>
                </a:lnTo>
                <a:lnTo>
                  <a:pt x="0" y="54726"/>
                </a:lnTo>
                <a:lnTo>
                  <a:pt x="0" y="55686"/>
                </a:lnTo>
                <a:lnTo>
                  <a:pt x="19202" y="556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1" name="object 961"/>
          <p:cNvSpPr/>
          <p:nvPr/>
        </p:nvSpPr>
        <p:spPr>
          <a:xfrm>
            <a:off x="3769080" y="1548201"/>
            <a:ext cx="18242" cy="38404"/>
          </a:xfrm>
          <a:custGeom>
            <a:avLst/>
            <a:gdLst/>
            <a:ahLst/>
            <a:cxnLst/>
            <a:rect l="l" t="t" r="r" b="b"/>
            <a:pathLst>
              <a:path w="18242" h="38404">
                <a:moveTo>
                  <a:pt x="13441" y="35524"/>
                </a:moveTo>
                <a:lnTo>
                  <a:pt x="13441" y="34564"/>
                </a:lnTo>
                <a:lnTo>
                  <a:pt x="12481" y="32644"/>
                </a:lnTo>
                <a:lnTo>
                  <a:pt x="12481" y="0"/>
                </a:lnTo>
                <a:lnTo>
                  <a:pt x="11521" y="0"/>
                </a:lnTo>
                <a:lnTo>
                  <a:pt x="0" y="4800"/>
                </a:lnTo>
                <a:lnTo>
                  <a:pt x="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34564"/>
                </a:lnTo>
                <a:lnTo>
                  <a:pt x="4800" y="35524"/>
                </a:lnTo>
                <a:lnTo>
                  <a:pt x="4800" y="36484"/>
                </a:lnTo>
                <a:lnTo>
                  <a:pt x="3840" y="36484"/>
                </a:lnTo>
                <a:lnTo>
                  <a:pt x="3840" y="37444"/>
                </a:lnTo>
                <a:lnTo>
                  <a:pt x="0" y="37444"/>
                </a:lnTo>
                <a:lnTo>
                  <a:pt x="0" y="38404"/>
                </a:lnTo>
                <a:lnTo>
                  <a:pt x="18242" y="38404"/>
                </a:lnTo>
                <a:lnTo>
                  <a:pt x="18242" y="37444"/>
                </a:lnTo>
                <a:lnTo>
                  <a:pt x="15361" y="37444"/>
                </a:lnTo>
                <a:lnTo>
                  <a:pt x="15361" y="36484"/>
                </a:lnTo>
                <a:lnTo>
                  <a:pt x="14401" y="36484"/>
                </a:lnTo>
                <a:lnTo>
                  <a:pt x="13441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2" name="object 962"/>
          <p:cNvSpPr/>
          <p:nvPr/>
        </p:nvSpPr>
        <p:spPr>
          <a:xfrm>
            <a:off x="3774841" y="1529013"/>
            <a:ext cx="7680" cy="7665"/>
          </a:xfrm>
          <a:custGeom>
            <a:avLst/>
            <a:gdLst/>
            <a:ahLst/>
            <a:cxnLst/>
            <a:rect l="l" t="t" r="r" b="b"/>
            <a:pathLst>
              <a:path w="7680" h="7665">
                <a:moveTo>
                  <a:pt x="960" y="6720"/>
                </a:moveTo>
                <a:lnTo>
                  <a:pt x="1920" y="7665"/>
                </a:lnTo>
                <a:lnTo>
                  <a:pt x="5760" y="7665"/>
                </a:lnTo>
                <a:lnTo>
                  <a:pt x="6720" y="6720"/>
                </a:lnTo>
                <a:lnTo>
                  <a:pt x="7680" y="5745"/>
                </a:lnTo>
                <a:lnTo>
                  <a:pt x="7680" y="1904"/>
                </a:lnTo>
                <a:lnTo>
                  <a:pt x="6720" y="944"/>
                </a:lnTo>
                <a:lnTo>
                  <a:pt x="5760" y="0"/>
                </a:lnTo>
                <a:lnTo>
                  <a:pt x="1920" y="0"/>
                </a:lnTo>
                <a:lnTo>
                  <a:pt x="960" y="944"/>
                </a:lnTo>
                <a:lnTo>
                  <a:pt x="0" y="1904"/>
                </a:lnTo>
                <a:lnTo>
                  <a:pt x="0" y="5745"/>
                </a:lnTo>
                <a:lnTo>
                  <a:pt x="9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3" name="object 963"/>
          <p:cNvSpPr/>
          <p:nvPr/>
        </p:nvSpPr>
        <p:spPr>
          <a:xfrm>
            <a:off x="3789243" y="1548201"/>
            <a:ext cx="41269" cy="38404"/>
          </a:xfrm>
          <a:custGeom>
            <a:avLst/>
            <a:gdLst/>
            <a:ahLst/>
            <a:cxnLst/>
            <a:rect l="l" t="t" r="r" b="b"/>
            <a:pathLst>
              <a:path w="41269" h="38404">
                <a:moveTo>
                  <a:pt x="41269" y="38404"/>
                </a:moveTo>
                <a:lnTo>
                  <a:pt x="41269" y="37444"/>
                </a:lnTo>
                <a:lnTo>
                  <a:pt x="38389" y="37444"/>
                </a:lnTo>
                <a:lnTo>
                  <a:pt x="37444" y="36484"/>
                </a:lnTo>
                <a:lnTo>
                  <a:pt x="36484" y="35524"/>
                </a:lnTo>
                <a:lnTo>
                  <a:pt x="35524" y="34564"/>
                </a:lnTo>
                <a:lnTo>
                  <a:pt x="35524" y="8641"/>
                </a:lnTo>
                <a:lnTo>
                  <a:pt x="34549" y="6720"/>
                </a:lnTo>
                <a:lnTo>
                  <a:pt x="33604" y="4800"/>
                </a:lnTo>
                <a:lnTo>
                  <a:pt x="32644" y="2880"/>
                </a:lnTo>
                <a:lnTo>
                  <a:pt x="31683" y="1920"/>
                </a:lnTo>
                <a:lnTo>
                  <a:pt x="29763" y="960"/>
                </a:lnTo>
                <a:lnTo>
                  <a:pt x="27843" y="0"/>
                </a:lnTo>
                <a:lnTo>
                  <a:pt x="22082" y="0"/>
                </a:lnTo>
                <a:lnTo>
                  <a:pt x="17282" y="2880"/>
                </a:lnTo>
                <a:lnTo>
                  <a:pt x="13441" y="7680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60"/>
                </a:lnTo>
                <a:lnTo>
                  <a:pt x="5760" y="576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2644"/>
                </a:lnTo>
                <a:lnTo>
                  <a:pt x="5760" y="34564"/>
                </a:lnTo>
                <a:lnTo>
                  <a:pt x="5760" y="35524"/>
                </a:lnTo>
                <a:lnTo>
                  <a:pt x="4800" y="36484"/>
                </a:lnTo>
                <a:lnTo>
                  <a:pt x="3840" y="37444"/>
                </a:lnTo>
                <a:lnTo>
                  <a:pt x="960" y="37444"/>
                </a:lnTo>
                <a:lnTo>
                  <a:pt x="960" y="38404"/>
                </a:lnTo>
                <a:lnTo>
                  <a:pt x="19202" y="38404"/>
                </a:lnTo>
                <a:lnTo>
                  <a:pt x="19202" y="37444"/>
                </a:lnTo>
                <a:lnTo>
                  <a:pt x="16322" y="37444"/>
                </a:lnTo>
                <a:lnTo>
                  <a:pt x="15361" y="36484"/>
                </a:lnTo>
                <a:lnTo>
                  <a:pt x="14401" y="36484"/>
                </a:lnTo>
                <a:lnTo>
                  <a:pt x="14401" y="35524"/>
                </a:lnTo>
                <a:lnTo>
                  <a:pt x="13441" y="34564"/>
                </a:lnTo>
                <a:lnTo>
                  <a:pt x="13441" y="10561"/>
                </a:lnTo>
                <a:lnTo>
                  <a:pt x="16322" y="6720"/>
                </a:lnTo>
                <a:lnTo>
                  <a:pt x="20162" y="4800"/>
                </a:lnTo>
                <a:lnTo>
                  <a:pt x="24963" y="4800"/>
                </a:lnTo>
                <a:lnTo>
                  <a:pt x="26883" y="5760"/>
                </a:lnTo>
                <a:lnTo>
                  <a:pt x="27843" y="7680"/>
                </a:lnTo>
                <a:lnTo>
                  <a:pt x="28803" y="8641"/>
                </a:lnTo>
                <a:lnTo>
                  <a:pt x="28803" y="35524"/>
                </a:lnTo>
                <a:lnTo>
                  <a:pt x="27843" y="35524"/>
                </a:lnTo>
                <a:lnTo>
                  <a:pt x="26883" y="36484"/>
                </a:lnTo>
                <a:lnTo>
                  <a:pt x="26883" y="37444"/>
                </a:lnTo>
                <a:lnTo>
                  <a:pt x="23042" y="37444"/>
                </a:lnTo>
                <a:lnTo>
                  <a:pt x="23042" y="38404"/>
                </a:lnTo>
                <a:lnTo>
                  <a:pt x="41269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4" name="object 964"/>
          <p:cNvSpPr/>
          <p:nvPr/>
        </p:nvSpPr>
        <p:spPr>
          <a:xfrm>
            <a:off x="3833408" y="1548201"/>
            <a:ext cx="19187" cy="38404"/>
          </a:xfrm>
          <a:custGeom>
            <a:avLst/>
            <a:gdLst/>
            <a:ahLst/>
            <a:cxnLst/>
            <a:rect l="l" t="t" r="r" b="b"/>
            <a:pathLst>
              <a:path w="19187" h="38404">
                <a:moveTo>
                  <a:pt x="11506" y="0"/>
                </a:moveTo>
                <a:lnTo>
                  <a:pt x="0" y="4800"/>
                </a:lnTo>
                <a:lnTo>
                  <a:pt x="944" y="5760"/>
                </a:lnTo>
                <a:lnTo>
                  <a:pt x="4785" y="5760"/>
                </a:lnTo>
                <a:lnTo>
                  <a:pt x="5745" y="6720"/>
                </a:lnTo>
                <a:lnTo>
                  <a:pt x="5745" y="7680"/>
                </a:lnTo>
                <a:lnTo>
                  <a:pt x="6720" y="8641"/>
                </a:lnTo>
                <a:lnTo>
                  <a:pt x="6720" y="32644"/>
                </a:lnTo>
                <a:lnTo>
                  <a:pt x="5745" y="34564"/>
                </a:lnTo>
                <a:lnTo>
                  <a:pt x="5745" y="35524"/>
                </a:lnTo>
                <a:lnTo>
                  <a:pt x="4785" y="36484"/>
                </a:lnTo>
                <a:lnTo>
                  <a:pt x="3840" y="37444"/>
                </a:lnTo>
                <a:lnTo>
                  <a:pt x="944" y="37444"/>
                </a:lnTo>
                <a:lnTo>
                  <a:pt x="944" y="38404"/>
                </a:lnTo>
                <a:lnTo>
                  <a:pt x="19187" y="38404"/>
                </a:lnTo>
                <a:lnTo>
                  <a:pt x="19187" y="37444"/>
                </a:lnTo>
                <a:lnTo>
                  <a:pt x="16306" y="37444"/>
                </a:lnTo>
                <a:lnTo>
                  <a:pt x="15346" y="36484"/>
                </a:lnTo>
                <a:lnTo>
                  <a:pt x="14386" y="36484"/>
                </a:lnTo>
                <a:lnTo>
                  <a:pt x="14386" y="35524"/>
                </a:lnTo>
                <a:lnTo>
                  <a:pt x="13426" y="34564"/>
                </a:lnTo>
                <a:lnTo>
                  <a:pt x="13426" y="0"/>
                </a:lnTo>
                <a:lnTo>
                  <a:pt x="1150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5" name="object 965"/>
          <p:cNvSpPr/>
          <p:nvPr/>
        </p:nvSpPr>
        <p:spPr>
          <a:xfrm>
            <a:off x="3839154" y="1529013"/>
            <a:ext cx="8641" cy="7665"/>
          </a:xfrm>
          <a:custGeom>
            <a:avLst/>
            <a:gdLst/>
            <a:ahLst/>
            <a:cxnLst/>
            <a:rect l="l" t="t" r="r" b="b"/>
            <a:pathLst>
              <a:path w="8641" h="7665">
                <a:moveTo>
                  <a:pt x="8641" y="3825"/>
                </a:moveTo>
                <a:lnTo>
                  <a:pt x="8641" y="2880"/>
                </a:lnTo>
                <a:lnTo>
                  <a:pt x="7680" y="1904"/>
                </a:lnTo>
                <a:lnTo>
                  <a:pt x="6720" y="944"/>
                </a:lnTo>
                <a:lnTo>
                  <a:pt x="5760" y="0"/>
                </a:lnTo>
                <a:lnTo>
                  <a:pt x="1920" y="0"/>
                </a:lnTo>
                <a:lnTo>
                  <a:pt x="975" y="944"/>
                </a:lnTo>
                <a:lnTo>
                  <a:pt x="0" y="1904"/>
                </a:lnTo>
                <a:lnTo>
                  <a:pt x="0" y="5745"/>
                </a:lnTo>
                <a:lnTo>
                  <a:pt x="975" y="6720"/>
                </a:lnTo>
                <a:lnTo>
                  <a:pt x="1920" y="7665"/>
                </a:lnTo>
                <a:lnTo>
                  <a:pt x="5760" y="7665"/>
                </a:lnTo>
                <a:lnTo>
                  <a:pt x="6720" y="6720"/>
                </a:lnTo>
                <a:lnTo>
                  <a:pt x="7680" y="5745"/>
                </a:lnTo>
                <a:lnTo>
                  <a:pt x="8641" y="4785"/>
                </a:lnTo>
                <a:lnTo>
                  <a:pt x="8641" y="38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6" name="object 966"/>
          <p:cNvSpPr/>
          <p:nvPr/>
        </p:nvSpPr>
        <p:spPr>
          <a:xfrm>
            <a:off x="3854516" y="1548201"/>
            <a:ext cx="41285" cy="38404"/>
          </a:xfrm>
          <a:custGeom>
            <a:avLst/>
            <a:gdLst/>
            <a:ahLst/>
            <a:cxnLst/>
            <a:rect l="l" t="t" r="r" b="b"/>
            <a:pathLst>
              <a:path w="41285" h="38404">
                <a:moveTo>
                  <a:pt x="41285" y="38404"/>
                </a:moveTo>
                <a:lnTo>
                  <a:pt x="41285" y="37444"/>
                </a:lnTo>
                <a:lnTo>
                  <a:pt x="38404" y="37444"/>
                </a:lnTo>
                <a:lnTo>
                  <a:pt x="37444" y="36484"/>
                </a:lnTo>
                <a:lnTo>
                  <a:pt x="36484" y="35524"/>
                </a:lnTo>
                <a:lnTo>
                  <a:pt x="35524" y="34564"/>
                </a:lnTo>
                <a:lnTo>
                  <a:pt x="35524" y="8641"/>
                </a:lnTo>
                <a:lnTo>
                  <a:pt x="34564" y="6720"/>
                </a:lnTo>
                <a:lnTo>
                  <a:pt x="33604" y="4800"/>
                </a:lnTo>
                <a:lnTo>
                  <a:pt x="32644" y="2880"/>
                </a:lnTo>
                <a:lnTo>
                  <a:pt x="31683" y="1920"/>
                </a:lnTo>
                <a:lnTo>
                  <a:pt x="29763" y="960"/>
                </a:lnTo>
                <a:lnTo>
                  <a:pt x="27843" y="0"/>
                </a:lnTo>
                <a:lnTo>
                  <a:pt x="22082" y="0"/>
                </a:lnTo>
                <a:lnTo>
                  <a:pt x="18242" y="2880"/>
                </a:lnTo>
                <a:lnTo>
                  <a:pt x="13441" y="7680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60"/>
                </a:lnTo>
                <a:lnTo>
                  <a:pt x="5760" y="576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34564"/>
                </a:lnTo>
                <a:lnTo>
                  <a:pt x="5760" y="35524"/>
                </a:lnTo>
                <a:lnTo>
                  <a:pt x="4800" y="36484"/>
                </a:lnTo>
                <a:lnTo>
                  <a:pt x="3840" y="37444"/>
                </a:lnTo>
                <a:lnTo>
                  <a:pt x="960" y="37444"/>
                </a:lnTo>
                <a:lnTo>
                  <a:pt x="960" y="38404"/>
                </a:lnTo>
                <a:lnTo>
                  <a:pt x="19202" y="38404"/>
                </a:lnTo>
                <a:lnTo>
                  <a:pt x="19202" y="37444"/>
                </a:lnTo>
                <a:lnTo>
                  <a:pt x="16322" y="37444"/>
                </a:lnTo>
                <a:lnTo>
                  <a:pt x="15361" y="36484"/>
                </a:lnTo>
                <a:lnTo>
                  <a:pt x="14401" y="36484"/>
                </a:lnTo>
                <a:lnTo>
                  <a:pt x="14401" y="35524"/>
                </a:lnTo>
                <a:lnTo>
                  <a:pt x="13441" y="34564"/>
                </a:lnTo>
                <a:lnTo>
                  <a:pt x="13441" y="10561"/>
                </a:lnTo>
                <a:lnTo>
                  <a:pt x="16322" y="6720"/>
                </a:lnTo>
                <a:lnTo>
                  <a:pt x="20162" y="4800"/>
                </a:lnTo>
                <a:lnTo>
                  <a:pt x="24963" y="4800"/>
                </a:lnTo>
                <a:lnTo>
                  <a:pt x="26883" y="5760"/>
                </a:lnTo>
                <a:lnTo>
                  <a:pt x="27843" y="7680"/>
                </a:lnTo>
                <a:lnTo>
                  <a:pt x="28803" y="8641"/>
                </a:lnTo>
                <a:lnTo>
                  <a:pt x="28803" y="35524"/>
                </a:lnTo>
                <a:lnTo>
                  <a:pt x="27843" y="35524"/>
                </a:lnTo>
                <a:lnTo>
                  <a:pt x="26883" y="36484"/>
                </a:lnTo>
                <a:lnTo>
                  <a:pt x="26883" y="37444"/>
                </a:lnTo>
                <a:lnTo>
                  <a:pt x="23042" y="37444"/>
                </a:lnTo>
                <a:lnTo>
                  <a:pt x="23042" y="38404"/>
                </a:lnTo>
                <a:lnTo>
                  <a:pt x="41285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7" name="object 967"/>
          <p:cNvSpPr/>
          <p:nvPr/>
        </p:nvSpPr>
        <p:spPr>
          <a:xfrm>
            <a:off x="3911163" y="1580845"/>
            <a:ext cx="24947" cy="18242"/>
          </a:xfrm>
          <a:custGeom>
            <a:avLst/>
            <a:gdLst/>
            <a:ahLst/>
            <a:cxnLst/>
            <a:rect l="l" t="t" r="r" b="b"/>
            <a:pathLst>
              <a:path w="24947" h="18242">
                <a:moveTo>
                  <a:pt x="2880" y="0"/>
                </a:moveTo>
                <a:lnTo>
                  <a:pt x="0" y="0"/>
                </a:lnTo>
                <a:lnTo>
                  <a:pt x="960" y="6720"/>
                </a:lnTo>
                <a:lnTo>
                  <a:pt x="16322" y="6720"/>
                </a:lnTo>
                <a:lnTo>
                  <a:pt x="19202" y="7680"/>
                </a:lnTo>
                <a:lnTo>
                  <a:pt x="20162" y="7680"/>
                </a:lnTo>
                <a:lnTo>
                  <a:pt x="21107" y="8641"/>
                </a:lnTo>
                <a:lnTo>
                  <a:pt x="22067" y="9601"/>
                </a:lnTo>
                <a:lnTo>
                  <a:pt x="22067" y="13441"/>
                </a:lnTo>
                <a:lnTo>
                  <a:pt x="21107" y="15361"/>
                </a:lnTo>
                <a:lnTo>
                  <a:pt x="21107" y="18242"/>
                </a:lnTo>
                <a:lnTo>
                  <a:pt x="24002" y="15361"/>
                </a:lnTo>
                <a:lnTo>
                  <a:pt x="24947" y="12481"/>
                </a:lnTo>
                <a:lnTo>
                  <a:pt x="24947" y="7680"/>
                </a:lnTo>
                <a:lnTo>
                  <a:pt x="24002" y="5760"/>
                </a:lnTo>
                <a:lnTo>
                  <a:pt x="23042" y="3840"/>
                </a:lnTo>
                <a:lnTo>
                  <a:pt x="21107" y="1920"/>
                </a:lnTo>
                <a:lnTo>
                  <a:pt x="19202" y="960"/>
                </a:lnTo>
                <a:lnTo>
                  <a:pt x="5760" y="960"/>
                </a:lnTo>
                <a:lnTo>
                  <a:pt x="28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8" name="object 968"/>
          <p:cNvSpPr/>
          <p:nvPr/>
        </p:nvSpPr>
        <p:spPr>
          <a:xfrm>
            <a:off x="3898681" y="1548201"/>
            <a:ext cx="38389" cy="56647"/>
          </a:xfrm>
          <a:custGeom>
            <a:avLst/>
            <a:gdLst/>
            <a:ahLst/>
            <a:cxnLst/>
            <a:rect l="l" t="t" r="r" b="b"/>
            <a:pathLst>
              <a:path w="38389" h="56647">
                <a:moveTo>
                  <a:pt x="37429" y="6720"/>
                </a:moveTo>
                <a:lnTo>
                  <a:pt x="37429" y="5760"/>
                </a:lnTo>
                <a:lnTo>
                  <a:pt x="38389" y="5760"/>
                </a:lnTo>
                <a:lnTo>
                  <a:pt x="38389" y="2880"/>
                </a:lnTo>
                <a:lnTo>
                  <a:pt x="27843" y="2880"/>
                </a:lnTo>
                <a:lnTo>
                  <a:pt x="24963" y="960"/>
                </a:lnTo>
                <a:lnTo>
                  <a:pt x="22082" y="0"/>
                </a:lnTo>
                <a:lnTo>
                  <a:pt x="13441" y="0"/>
                </a:lnTo>
                <a:lnTo>
                  <a:pt x="10561" y="1920"/>
                </a:lnTo>
                <a:lnTo>
                  <a:pt x="7680" y="3840"/>
                </a:lnTo>
                <a:lnTo>
                  <a:pt x="4800" y="6720"/>
                </a:lnTo>
                <a:lnTo>
                  <a:pt x="2880" y="9601"/>
                </a:lnTo>
                <a:lnTo>
                  <a:pt x="2880" y="16322"/>
                </a:lnTo>
                <a:lnTo>
                  <a:pt x="3840" y="18242"/>
                </a:lnTo>
                <a:lnTo>
                  <a:pt x="4800" y="20162"/>
                </a:lnTo>
                <a:lnTo>
                  <a:pt x="6720" y="22082"/>
                </a:lnTo>
                <a:lnTo>
                  <a:pt x="7680" y="24002"/>
                </a:lnTo>
                <a:lnTo>
                  <a:pt x="10561" y="24963"/>
                </a:lnTo>
                <a:lnTo>
                  <a:pt x="7680" y="27843"/>
                </a:lnTo>
                <a:lnTo>
                  <a:pt x="5760" y="28803"/>
                </a:lnTo>
                <a:lnTo>
                  <a:pt x="4800" y="30723"/>
                </a:lnTo>
                <a:lnTo>
                  <a:pt x="3840" y="31683"/>
                </a:lnTo>
                <a:lnTo>
                  <a:pt x="3840" y="35524"/>
                </a:lnTo>
                <a:lnTo>
                  <a:pt x="4800" y="36484"/>
                </a:lnTo>
                <a:lnTo>
                  <a:pt x="5760" y="36484"/>
                </a:lnTo>
                <a:lnTo>
                  <a:pt x="6720" y="37444"/>
                </a:lnTo>
                <a:lnTo>
                  <a:pt x="7680" y="38404"/>
                </a:lnTo>
                <a:lnTo>
                  <a:pt x="4800" y="41285"/>
                </a:lnTo>
                <a:lnTo>
                  <a:pt x="3840" y="42245"/>
                </a:lnTo>
                <a:lnTo>
                  <a:pt x="3840" y="43205"/>
                </a:lnTo>
                <a:lnTo>
                  <a:pt x="1920" y="44165"/>
                </a:lnTo>
                <a:lnTo>
                  <a:pt x="960" y="46085"/>
                </a:lnTo>
                <a:lnTo>
                  <a:pt x="960" y="47045"/>
                </a:lnTo>
                <a:lnTo>
                  <a:pt x="0" y="48005"/>
                </a:lnTo>
                <a:lnTo>
                  <a:pt x="0" y="50886"/>
                </a:lnTo>
                <a:lnTo>
                  <a:pt x="960" y="51846"/>
                </a:lnTo>
                <a:lnTo>
                  <a:pt x="2880" y="52806"/>
                </a:lnTo>
                <a:lnTo>
                  <a:pt x="6720" y="55686"/>
                </a:lnTo>
                <a:lnTo>
                  <a:pt x="11521" y="56647"/>
                </a:lnTo>
                <a:lnTo>
                  <a:pt x="24002" y="56647"/>
                </a:lnTo>
                <a:lnTo>
                  <a:pt x="28803" y="54726"/>
                </a:lnTo>
                <a:lnTo>
                  <a:pt x="33588" y="50886"/>
                </a:lnTo>
                <a:lnTo>
                  <a:pt x="33588" y="48005"/>
                </a:lnTo>
                <a:lnTo>
                  <a:pt x="30708" y="48966"/>
                </a:lnTo>
                <a:lnTo>
                  <a:pt x="28803" y="50886"/>
                </a:lnTo>
                <a:lnTo>
                  <a:pt x="24963" y="51846"/>
                </a:lnTo>
                <a:lnTo>
                  <a:pt x="15361" y="51846"/>
                </a:lnTo>
                <a:lnTo>
                  <a:pt x="11521" y="50886"/>
                </a:lnTo>
                <a:lnTo>
                  <a:pt x="8641" y="48966"/>
                </a:lnTo>
                <a:lnTo>
                  <a:pt x="6720" y="48005"/>
                </a:lnTo>
                <a:lnTo>
                  <a:pt x="5760" y="47045"/>
                </a:lnTo>
                <a:lnTo>
                  <a:pt x="5760" y="45125"/>
                </a:lnTo>
                <a:lnTo>
                  <a:pt x="6720" y="44165"/>
                </a:lnTo>
                <a:lnTo>
                  <a:pt x="6720" y="42245"/>
                </a:lnTo>
                <a:lnTo>
                  <a:pt x="7680" y="41285"/>
                </a:lnTo>
                <a:lnTo>
                  <a:pt x="8641" y="40325"/>
                </a:lnTo>
                <a:lnTo>
                  <a:pt x="9601" y="38404"/>
                </a:lnTo>
                <a:lnTo>
                  <a:pt x="13441" y="39364"/>
                </a:lnTo>
                <a:lnTo>
                  <a:pt x="12481" y="32644"/>
                </a:lnTo>
                <a:lnTo>
                  <a:pt x="10561" y="32644"/>
                </a:lnTo>
                <a:lnTo>
                  <a:pt x="9601" y="31683"/>
                </a:lnTo>
                <a:lnTo>
                  <a:pt x="9601" y="28803"/>
                </a:lnTo>
                <a:lnTo>
                  <a:pt x="10561" y="27843"/>
                </a:lnTo>
                <a:lnTo>
                  <a:pt x="11521" y="26883"/>
                </a:lnTo>
                <a:lnTo>
                  <a:pt x="10561" y="16322"/>
                </a:lnTo>
                <a:lnTo>
                  <a:pt x="10561" y="8641"/>
                </a:lnTo>
                <a:lnTo>
                  <a:pt x="11521" y="5760"/>
                </a:lnTo>
                <a:lnTo>
                  <a:pt x="12481" y="4800"/>
                </a:lnTo>
                <a:lnTo>
                  <a:pt x="13441" y="2880"/>
                </a:lnTo>
                <a:lnTo>
                  <a:pt x="15361" y="1920"/>
                </a:lnTo>
                <a:lnTo>
                  <a:pt x="20162" y="1920"/>
                </a:lnTo>
                <a:lnTo>
                  <a:pt x="21122" y="2880"/>
                </a:lnTo>
                <a:lnTo>
                  <a:pt x="23027" y="4800"/>
                </a:lnTo>
                <a:lnTo>
                  <a:pt x="24963" y="7680"/>
                </a:lnTo>
                <a:lnTo>
                  <a:pt x="25923" y="10561"/>
                </a:lnTo>
                <a:lnTo>
                  <a:pt x="25923" y="18242"/>
                </a:lnTo>
                <a:lnTo>
                  <a:pt x="24963" y="21122"/>
                </a:lnTo>
                <a:lnTo>
                  <a:pt x="24002" y="22082"/>
                </a:lnTo>
                <a:lnTo>
                  <a:pt x="22082" y="24002"/>
                </a:lnTo>
                <a:lnTo>
                  <a:pt x="21122" y="24963"/>
                </a:lnTo>
                <a:lnTo>
                  <a:pt x="18242" y="24963"/>
                </a:lnTo>
                <a:lnTo>
                  <a:pt x="18242" y="26883"/>
                </a:lnTo>
                <a:lnTo>
                  <a:pt x="23027" y="26883"/>
                </a:lnTo>
                <a:lnTo>
                  <a:pt x="25923" y="24963"/>
                </a:lnTo>
                <a:lnTo>
                  <a:pt x="28803" y="23042"/>
                </a:lnTo>
                <a:lnTo>
                  <a:pt x="31683" y="20162"/>
                </a:lnTo>
                <a:lnTo>
                  <a:pt x="32644" y="17282"/>
                </a:lnTo>
                <a:lnTo>
                  <a:pt x="32644" y="10561"/>
                </a:lnTo>
                <a:lnTo>
                  <a:pt x="31683" y="8641"/>
                </a:lnTo>
                <a:lnTo>
                  <a:pt x="30708" y="6720"/>
                </a:lnTo>
                <a:lnTo>
                  <a:pt x="37429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9" name="object 969"/>
          <p:cNvSpPr/>
          <p:nvPr/>
        </p:nvSpPr>
        <p:spPr>
          <a:xfrm>
            <a:off x="3909242" y="1564523"/>
            <a:ext cx="7680" cy="10561"/>
          </a:xfrm>
          <a:custGeom>
            <a:avLst/>
            <a:gdLst/>
            <a:ahLst/>
            <a:cxnLst/>
            <a:rect l="l" t="t" r="r" b="b"/>
            <a:pathLst>
              <a:path w="7680" h="10561">
                <a:moveTo>
                  <a:pt x="0" y="0"/>
                </a:moveTo>
                <a:lnTo>
                  <a:pt x="960" y="10561"/>
                </a:lnTo>
                <a:lnTo>
                  <a:pt x="1920" y="9601"/>
                </a:lnTo>
                <a:lnTo>
                  <a:pt x="3840" y="10561"/>
                </a:lnTo>
                <a:lnTo>
                  <a:pt x="7680" y="10561"/>
                </a:lnTo>
                <a:lnTo>
                  <a:pt x="7680" y="8641"/>
                </a:lnTo>
                <a:lnTo>
                  <a:pt x="5760" y="8641"/>
                </a:lnTo>
                <a:lnTo>
                  <a:pt x="3840" y="7680"/>
                </a:lnTo>
                <a:lnTo>
                  <a:pt x="2880" y="5760"/>
                </a:lnTo>
                <a:lnTo>
                  <a:pt x="960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0" name="object 970"/>
          <p:cNvSpPr/>
          <p:nvPr/>
        </p:nvSpPr>
        <p:spPr>
          <a:xfrm>
            <a:off x="3294857" y="1461805"/>
            <a:ext cx="71993" cy="55686"/>
          </a:xfrm>
          <a:custGeom>
            <a:avLst/>
            <a:gdLst/>
            <a:ahLst/>
            <a:cxnLst/>
            <a:rect l="l" t="t" r="r" b="b"/>
            <a:pathLst>
              <a:path w="71993" h="55686">
                <a:moveTo>
                  <a:pt x="2880" y="960"/>
                </a:moveTo>
                <a:lnTo>
                  <a:pt x="4800" y="1920"/>
                </a:lnTo>
                <a:lnTo>
                  <a:pt x="5760" y="1920"/>
                </a:lnTo>
                <a:lnTo>
                  <a:pt x="6720" y="2880"/>
                </a:lnTo>
                <a:lnTo>
                  <a:pt x="7680" y="3840"/>
                </a:lnTo>
                <a:lnTo>
                  <a:pt x="7680" y="4800"/>
                </a:lnTo>
                <a:lnTo>
                  <a:pt x="8641" y="6720"/>
                </a:lnTo>
                <a:lnTo>
                  <a:pt x="8641" y="48966"/>
                </a:lnTo>
                <a:lnTo>
                  <a:pt x="7680" y="50871"/>
                </a:lnTo>
                <a:lnTo>
                  <a:pt x="7680" y="51846"/>
                </a:lnTo>
                <a:lnTo>
                  <a:pt x="6720" y="52806"/>
                </a:lnTo>
                <a:lnTo>
                  <a:pt x="4800" y="53751"/>
                </a:lnTo>
                <a:lnTo>
                  <a:pt x="0" y="53751"/>
                </a:lnTo>
                <a:lnTo>
                  <a:pt x="0" y="55686"/>
                </a:lnTo>
                <a:lnTo>
                  <a:pt x="20162" y="55686"/>
                </a:lnTo>
                <a:lnTo>
                  <a:pt x="20162" y="53751"/>
                </a:lnTo>
                <a:lnTo>
                  <a:pt x="15361" y="53751"/>
                </a:lnTo>
                <a:lnTo>
                  <a:pt x="14401" y="52806"/>
                </a:lnTo>
                <a:lnTo>
                  <a:pt x="13441" y="51846"/>
                </a:lnTo>
                <a:lnTo>
                  <a:pt x="12481" y="50871"/>
                </a:lnTo>
                <a:lnTo>
                  <a:pt x="11521" y="48966"/>
                </a:lnTo>
                <a:lnTo>
                  <a:pt x="11521" y="8641"/>
                </a:lnTo>
                <a:lnTo>
                  <a:pt x="33604" y="55686"/>
                </a:lnTo>
                <a:lnTo>
                  <a:pt x="34564" y="55686"/>
                </a:lnTo>
                <a:lnTo>
                  <a:pt x="56631" y="8641"/>
                </a:lnTo>
                <a:lnTo>
                  <a:pt x="56631" y="48966"/>
                </a:lnTo>
                <a:lnTo>
                  <a:pt x="55686" y="50871"/>
                </a:lnTo>
                <a:lnTo>
                  <a:pt x="55686" y="51846"/>
                </a:lnTo>
                <a:lnTo>
                  <a:pt x="54711" y="52806"/>
                </a:lnTo>
                <a:lnTo>
                  <a:pt x="52806" y="53751"/>
                </a:lnTo>
                <a:lnTo>
                  <a:pt x="48006" y="53751"/>
                </a:lnTo>
                <a:lnTo>
                  <a:pt x="48006" y="55686"/>
                </a:lnTo>
                <a:lnTo>
                  <a:pt x="71993" y="55686"/>
                </a:lnTo>
                <a:lnTo>
                  <a:pt x="71993" y="53751"/>
                </a:lnTo>
                <a:lnTo>
                  <a:pt x="68153" y="53751"/>
                </a:lnTo>
                <a:lnTo>
                  <a:pt x="66248" y="52806"/>
                </a:lnTo>
                <a:lnTo>
                  <a:pt x="65272" y="51846"/>
                </a:lnTo>
                <a:lnTo>
                  <a:pt x="64312" y="50871"/>
                </a:lnTo>
                <a:lnTo>
                  <a:pt x="64312" y="3840"/>
                </a:lnTo>
                <a:lnTo>
                  <a:pt x="65272" y="3840"/>
                </a:lnTo>
                <a:lnTo>
                  <a:pt x="66248" y="1920"/>
                </a:lnTo>
                <a:lnTo>
                  <a:pt x="68153" y="960"/>
                </a:lnTo>
                <a:lnTo>
                  <a:pt x="71993" y="960"/>
                </a:lnTo>
                <a:lnTo>
                  <a:pt x="71993" y="0"/>
                </a:lnTo>
                <a:lnTo>
                  <a:pt x="56631" y="0"/>
                </a:lnTo>
                <a:lnTo>
                  <a:pt x="36484" y="43205"/>
                </a:lnTo>
                <a:lnTo>
                  <a:pt x="16322" y="0"/>
                </a:lnTo>
                <a:lnTo>
                  <a:pt x="0" y="0"/>
                </a:lnTo>
                <a:lnTo>
                  <a:pt x="0" y="960"/>
                </a:lnTo>
                <a:lnTo>
                  <a:pt x="288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1" name="object 971"/>
          <p:cNvSpPr/>
          <p:nvPr/>
        </p:nvSpPr>
        <p:spPr>
          <a:xfrm>
            <a:off x="3371651" y="1478127"/>
            <a:ext cx="36484" cy="40325"/>
          </a:xfrm>
          <a:custGeom>
            <a:avLst/>
            <a:gdLst/>
            <a:ahLst/>
            <a:cxnLst/>
            <a:rect l="l" t="t" r="r" b="b"/>
            <a:pathLst>
              <a:path w="36484" h="40325">
                <a:moveTo>
                  <a:pt x="29763" y="35524"/>
                </a:moveTo>
                <a:lnTo>
                  <a:pt x="31683" y="33604"/>
                </a:lnTo>
                <a:lnTo>
                  <a:pt x="33604" y="29763"/>
                </a:lnTo>
                <a:lnTo>
                  <a:pt x="35524" y="25923"/>
                </a:lnTo>
                <a:lnTo>
                  <a:pt x="36484" y="23042"/>
                </a:lnTo>
                <a:lnTo>
                  <a:pt x="36484" y="14401"/>
                </a:lnTo>
                <a:lnTo>
                  <a:pt x="34564" y="10561"/>
                </a:lnTo>
                <a:lnTo>
                  <a:pt x="31683" y="6720"/>
                </a:lnTo>
                <a:lnTo>
                  <a:pt x="27843" y="2880"/>
                </a:lnTo>
                <a:lnTo>
                  <a:pt x="24002" y="0"/>
                </a:lnTo>
                <a:lnTo>
                  <a:pt x="14401" y="0"/>
                </a:lnTo>
                <a:lnTo>
                  <a:pt x="11521" y="960"/>
                </a:lnTo>
                <a:lnTo>
                  <a:pt x="9601" y="2880"/>
                </a:lnTo>
                <a:lnTo>
                  <a:pt x="6720" y="4800"/>
                </a:lnTo>
                <a:lnTo>
                  <a:pt x="3840" y="6720"/>
                </a:lnTo>
                <a:lnTo>
                  <a:pt x="1920" y="10561"/>
                </a:lnTo>
                <a:lnTo>
                  <a:pt x="960" y="13441"/>
                </a:lnTo>
                <a:lnTo>
                  <a:pt x="0" y="17282"/>
                </a:lnTo>
                <a:lnTo>
                  <a:pt x="0" y="24963"/>
                </a:lnTo>
                <a:lnTo>
                  <a:pt x="960" y="29763"/>
                </a:lnTo>
                <a:lnTo>
                  <a:pt x="3840" y="33604"/>
                </a:lnTo>
                <a:lnTo>
                  <a:pt x="7680" y="37429"/>
                </a:lnTo>
                <a:lnTo>
                  <a:pt x="11521" y="40325"/>
                </a:lnTo>
                <a:lnTo>
                  <a:pt x="17282" y="40325"/>
                </a:lnTo>
                <a:lnTo>
                  <a:pt x="12481" y="35524"/>
                </a:lnTo>
                <a:lnTo>
                  <a:pt x="10561" y="31683"/>
                </a:lnTo>
                <a:lnTo>
                  <a:pt x="8641" y="26883"/>
                </a:lnTo>
                <a:lnTo>
                  <a:pt x="7680" y="23042"/>
                </a:lnTo>
                <a:lnTo>
                  <a:pt x="7680" y="10561"/>
                </a:lnTo>
                <a:lnTo>
                  <a:pt x="8641" y="8641"/>
                </a:lnTo>
                <a:lnTo>
                  <a:pt x="9601" y="6720"/>
                </a:lnTo>
                <a:lnTo>
                  <a:pt x="10561" y="4800"/>
                </a:lnTo>
                <a:lnTo>
                  <a:pt x="12481" y="4800"/>
                </a:lnTo>
                <a:lnTo>
                  <a:pt x="13441" y="3840"/>
                </a:lnTo>
                <a:lnTo>
                  <a:pt x="15361" y="2880"/>
                </a:lnTo>
                <a:lnTo>
                  <a:pt x="20162" y="2880"/>
                </a:lnTo>
                <a:lnTo>
                  <a:pt x="22082" y="4800"/>
                </a:lnTo>
                <a:lnTo>
                  <a:pt x="24002" y="6720"/>
                </a:lnTo>
                <a:lnTo>
                  <a:pt x="26883" y="10561"/>
                </a:lnTo>
                <a:lnTo>
                  <a:pt x="28803" y="16322"/>
                </a:lnTo>
                <a:lnTo>
                  <a:pt x="28803" y="27843"/>
                </a:lnTo>
                <a:lnTo>
                  <a:pt x="27843" y="31683"/>
                </a:lnTo>
                <a:lnTo>
                  <a:pt x="26883" y="37429"/>
                </a:lnTo>
                <a:lnTo>
                  <a:pt x="29763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2" name="object 972"/>
          <p:cNvSpPr/>
          <p:nvPr/>
        </p:nvSpPr>
        <p:spPr>
          <a:xfrm>
            <a:off x="3384133" y="1509811"/>
            <a:ext cx="15361" cy="8641"/>
          </a:xfrm>
          <a:custGeom>
            <a:avLst/>
            <a:gdLst/>
            <a:ahLst/>
            <a:cxnLst/>
            <a:rect l="l" t="t" r="r" b="b"/>
            <a:pathLst>
              <a:path w="15361" h="8641">
                <a:moveTo>
                  <a:pt x="15361" y="0"/>
                </a:moveTo>
                <a:lnTo>
                  <a:pt x="13441" y="1920"/>
                </a:lnTo>
                <a:lnTo>
                  <a:pt x="11521" y="4800"/>
                </a:lnTo>
                <a:lnTo>
                  <a:pt x="9601" y="5745"/>
                </a:lnTo>
                <a:lnTo>
                  <a:pt x="2880" y="5745"/>
                </a:lnTo>
                <a:lnTo>
                  <a:pt x="0" y="3840"/>
                </a:lnTo>
                <a:lnTo>
                  <a:pt x="4800" y="8641"/>
                </a:lnTo>
                <a:lnTo>
                  <a:pt x="8641" y="8641"/>
                </a:lnTo>
                <a:lnTo>
                  <a:pt x="11521" y="7680"/>
                </a:lnTo>
                <a:lnTo>
                  <a:pt x="14401" y="5745"/>
                </a:lnTo>
                <a:lnTo>
                  <a:pt x="153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3" name="object 973"/>
          <p:cNvSpPr/>
          <p:nvPr/>
        </p:nvSpPr>
        <p:spPr>
          <a:xfrm>
            <a:off x="3410056" y="1478127"/>
            <a:ext cx="41269" cy="39364"/>
          </a:xfrm>
          <a:custGeom>
            <a:avLst/>
            <a:gdLst/>
            <a:ahLst/>
            <a:cxnLst/>
            <a:rect l="l" t="t" r="r" b="b"/>
            <a:pathLst>
              <a:path w="41269" h="39364">
                <a:moveTo>
                  <a:pt x="19202" y="39364"/>
                </a:moveTo>
                <a:lnTo>
                  <a:pt x="19202" y="37429"/>
                </a:lnTo>
                <a:lnTo>
                  <a:pt x="15361" y="37429"/>
                </a:lnTo>
                <a:lnTo>
                  <a:pt x="14401" y="36484"/>
                </a:lnTo>
                <a:lnTo>
                  <a:pt x="14401" y="35524"/>
                </a:lnTo>
                <a:lnTo>
                  <a:pt x="13441" y="35524"/>
                </a:lnTo>
                <a:lnTo>
                  <a:pt x="13441" y="10561"/>
                </a:lnTo>
                <a:lnTo>
                  <a:pt x="16322" y="6720"/>
                </a:lnTo>
                <a:lnTo>
                  <a:pt x="20162" y="5760"/>
                </a:lnTo>
                <a:lnTo>
                  <a:pt x="26883" y="5760"/>
                </a:lnTo>
                <a:lnTo>
                  <a:pt x="27843" y="7680"/>
                </a:lnTo>
                <a:lnTo>
                  <a:pt x="28788" y="9601"/>
                </a:lnTo>
                <a:lnTo>
                  <a:pt x="28788" y="35524"/>
                </a:lnTo>
                <a:lnTo>
                  <a:pt x="27843" y="36484"/>
                </a:lnTo>
                <a:lnTo>
                  <a:pt x="26883" y="36484"/>
                </a:lnTo>
                <a:lnTo>
                  <a:pt x="26883" y="37429"/>
                </a:lnTo>
                <a:lnTo>
                  <a:pt x="23042" y="37429"/>
                </a:lnTo>
                <a:lnTo>
                  <a:pt x="23042" y="39364"/>
                </a:lnTo>
                <a:lnTo>
                  <a:pt x="41269" y="39364"/>
                </a:lnTo>
                <a:lnTo>
                  <a:pt x="41269" y="37429"/>
                </a:lnTo>
                <a:lnTo>
                  <a:pt x="38404" y="37429"/>
                </a:lnTo>
                <a:lnTo>
                  <a:pt x="37429" y="36484"/>
                </a:lnTo>
                <a:lnTo>
                  <a:pt x="36469" y="36484"/>
                </a:lnTo>
                <a:lnTo>
                  <a:pt x="36469" y="35524"/>
                </a:lnTo>
                <a:lnTo>
                  <a:pt x="35524" y="34549"/>
                </a:lnTo>
                <a:lnTo>
                  <a:pt x="35524" y="8641"/>
                </a:lnTo>
                <a:lnTo>
                  <a:pt x="34564" y="6720"/>
                </a:lnTo>
                <a:lnTo>
                  <a:pt x="33588" y="4800"/>
                </a:lnTo>
                <a:lnTo>
                  <a:pt x="32628" y="2880"/>
                </a:lnTo>
                <a:lnTo>
                  <a:pt x="30723" y="1920"/>
                </a:lnTo>
                <a:lnTo>
                  <a:pt x="29748" y="960"/>
                </a:lnTo>
                <a:lnTo>
                  <a:pt x="27843" y="0"/>
                </a:lnTo>
                <a:lnTo>
                  <a:pt x="22067" y="0"/>
                </a:lnTo>
                <a:lnTo>
                  <a:pt x="17282" y="2880"/>
                </a:lnTo>
                <a:lnTo>
                  <a:pt x="13441" y="8641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6720"/>
                </a:lnTo>
                <a:lnTo>
                  <a:pt x="192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8641"/>
                </a:lnTo>
                <a:lnTo>
                  <a:pt x="6720" y="9601"/>
                </a:lnTo>
                <a:lnTo>
                  <a:pt x="6720" y="33604"/>
                </a:lnTo>
                <a:lnTo>
                  <a:pt x="5760" y="35524"/>
                </a:lnTo>
                <a:lnTo>
                  <a:pt x="5760" y="36484"/>
                </a:lnTo>
                <a:lnTo>
                  <a:pt x="4800" y="37429"/>
                </a:lnTo>
                <a:lnTo>
                  <a:pt x="960" y="37429"/>
                </a:lnTo>
                <a:lnTo>
                  <a:pt x="960" y="39364"/>
                </a:lnTo>
                <a:lnTo>
                  <a:pt x="19202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4" name="object 974"/>
          <p:cNvSpPr/>
          <p:nvPr/>
        </p:nvSpPr>
        <p:spPr>
          <a:xfrm>
            <a:off x="3455167" y="1480047"/>
            <a:ext cx="31683" cy="38404"/>
          </a:xfrm>
          <a:custGeom>
            <a:avLst/>
            <a:gdLst/>
            <a:ahLst/>
            <a:cxnLst/>
            <a:rect l="l" t="t" r="r" b="b"/>
            <a:pathLst>
              <a:path w="31683" h="38404">
                <a:moveTo>
                  <a:pt x="960" y="7680"/>
                </a:moveTo>
                <a:lnTo>
                  <a:pt x="0" y="12481"/>
                </a:lnTo>
                <a:lnTo>
                  <a:pt x="0" y="24963"/>
                </a:lnTo>
                <a:lnTo>
                  <a:pt x="960" y="29763"/>
                </a:lnTo>
                <a:lnTo>
                  <a:pt x="4800" y="32628"/>
                </a:lnTo>
                <a:lnTo>
                  <a:pt x="7680" y="36469"/>
                </a:lnTo>
                <a:lnTo>
                  <a:pt x="11521" y="38404"/>
                </a:lnTo>
                <a:lnTo>
                  <a:pt x="20162" y="38404"/>
                </a:lnTo>
                <a:lnTo>
                  <a:pt x="24002" y="36469"/>
                </a:lnTo>
                <a:lnTo>
                  <a:pt x="26883" y="33604"/>
                </a:lnTo>
                <a:lnTo>
                  <a:pt x="28803" y="30723"/>
                </a:lnTo>
                <a:lnTo>
                  <a:pt x="30723" y="26883"/>
                </a:lnTo>
                <a:lnTo>
                  <a:pt x="31683" y="23042"/>
                </a:lnTo>
                <a:lnTo>
                  <a:pt x="29763" y="22082"/>
                </a:lnTo>
                <a:lnTo>
                  <a:pt x="28803" y="25923"/>
                </a:lnTo>
                <a:lnTo>
                  <a:pt x="27843" y="27843"/>
                </a:lnTo>
                <a:lnTo>
                  <a:pt x="25923" y="29763"/>
                </a:lnTo>
                <a:lnTo>
                  <a:pt x="24002" y="30723"/>
                </a:lnTo>
                <a:lnTo>
                  <a:pt x="22082" y="31683"/>
                </a:lnTo>
                <a:lnTo>
                  <a:pt x="15361" y="31683"/>
                </a:lnTo>
                <a:lnTo>
                  <a:pt x="12481" y="29763"/>
                </a:lnTo>
                <a:lnTo>
                  <a:pt x="9601" y="26883"/>
                </a:lnTo>
                <a:lnTo>
                  <a:pt x="6720" y="24002"/>
                </a:lnTo>
                <a:lnTo>
                  <a:pt x="5760" y="19202"/>
                </a:lnTo>
                <a:lnTo>
                  <a:pt x="5760" y="7680"/>
                </a:lnTo>
                <a:lnTo>
                  <a:pt x="6720" y="5760"/>
                </a:lnTo>
                <a:lnTo>
                  <a:pt x="7680" y="0"/>
                </a:lnTo>
                <a:lnTo>
                  <a:pt x="4800" y="3840"/>
                </a:lnTo>
                <a:lnTo>
                  <a:pt x="9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5" name="object 975"/>
          <p:cNvSpPr/>
          <p:nvPr/>
        </p:nvSpPr>
        <p:spPr>
          <a:xfrm>
            <a:off x="3460927" y="1478127"/>
            <a:ext cx="25923" cy="21122"/>
          </a:xfrm>
          <a:custGeom>
            <a:avLst/>
            <a:gdLst/>
            <a:ahLst/>
            <a:cxnLst/>
            <a:rect l="l" t="t" r="r" b="b"/>
            <a:pathLst>
              <a:path w="25923" h="21122">
                <a:moveTo>
                  <a:pt x="4800" y="3840"/>
                </a:moveTo>
                <a:lnTo>
                  <a:pt x="6720" y="2880"/>
                </a:lnTo>
                <a:lnTo>
                  <a:pt x="10561" y="2880"/>
                </a:lnTo>
                <a:lnTo>
                  <a:pt x="11521" y="3840"/>
                </a:lnTo>
                <a:lnTo>
                  <a:pt x="13441" y="4800"/>
                </a:lnTo>
                <a:lnTo>
                  <a:pt x="14401" y="5760"/>
                </a:lnTo>
                <a:lnTo>
                  <a:pt x="15361" y="6720"/>
                </a:lnTo>
                <a:lnTo>
                  <a:pt x="16322" y="7680"/>
                </a:lnTo>
                <a:lnTo>
                  <a:pt x="16322" y="8641"/>
                </a:lnTo>
                <a:lnTo>
                  <a:pt x="17282" y="10561"/>
                </a:lnTo>
                <a:lnTo>
                  <a:pt x="17282" y="13441"/>
                </a:lnTo>
                <a:lnTo>
                  <a:pt x="0" y="13441"/>
                </a:lnTo>
                <a:lnTo>
                  <a:pt x="0" y="9601"/>
                </a:lnTo>
                <a:lnTo>
                  <a:pt x="0" y="21122"/>
                </a:lnTo>
                <a:lnTo>
                  <a:pt x="0" y="15361"/>
                </a:lnTo>
                <a:lnTo>
                  <a:pt x="25923" y="15361"/>
                </a:lnTo>
                <a:lnTo>
                  <a:pt x="25923" y="10561"/>
                </a:lnTo>
                <a:lnTo>
                  <a:pt x="24003" y="7680"/>
                </a:lnTo>
                <a:lnTo>
                  <a:pt x="22082" y="4800"/>
                </a:lnTo>
                <a:lnTo>
                  <a:pt x="19202" y="1920"/>
                </a:lnTo>
                <a:lnTo>
                  <a:pt x="15361" y="0"/>
                </a:lnTo>
                <a:lnTo>
                  <a:pt x="6720" y="0"/>
                </a:lnTo>
                <a:lnTo>
                  <a:pt x="1920" y="1920"/>
                </a:lnTo>
                <a:lnTo>
                  <a:pt x="960" y="7680"/>
                </a:lnTo>
                <a:lnTo>
                  <a:pt x="2880" y="5760"/>
                </a:lnTo>
                <a:lnTo>
                  <a:pt x="480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6" name="object 976"/>
          <p:cNvSpPr/>
          <p:nvPr/>
        </p:nvSpPr>
        <p:spPr>
          <a:xfrm>
            <a:off x="3489731" y="1480047"/>
            <a:ext cx="41285" cy="54711"/>
          </a:xfrm>
          <a:custGeom>
            <a:avLst/>
            <a:gdLst/>
            <a:ahLst/>
            <a:cxnLst/>
            <a:rect l="l" t="t" r="r" b="b"/>
            <a:pathLst>
              <a:path w="41285" h="54711">
                <a:moveTo>
                  <a:pt x="7680" y="54711"/>
                </a:moveTo>
                <a:lnTo>
                  <a:pt x="9601" y="54711"/>
                </a:lnTo>
                <a:lnTo>
                  <a:pt x="11521" y="53751"/>
                </a:lnTo>
                <a:lnTo>
                  <a:pt x="14401" y="52791"/>
                </a:lnTo>
                <a:lnTo>
                  <a:pt x="16322" y="50871"/>
                </a:lnTo>
                <a:lnTo>
                  <a:pt x="18242" y="48005"/>
                </a:lnTo>
                <a:lnTo>
                  <a:pt x="20162" y="44150"/>
                </a:lnTo>
                <a:lnTo>
                  <a:pt x="35524" y="6720"/>
                </a:lnTo>
                <a:lnTo>
                  <a:pt x="35524" y="4800"/>
                </a:lnTo>
                <a:lnTo>
                  <a:pt x="36484" y="3840"/>
                </a:lnTo>
                <a:lnTo>
                  <a:pt x="37444" y="2880"/>
                </a:lnTo>
                <a:lnTo>
                  <a:pt x="38404" y="1920"/>
                </a:lnTo>
                <a:lnTo>
                  <a:pt x="39364" y="960"/>
                </a:lnTo>
                <a:lnTo>
                  <a:pt x="41285" y="960"/>
                </a:lnTo>
                <a:lnTo>
                  <a:pt x="41285" y="0"/>
                </a:lnTo>
                <a:lnTo>
                  <a:pt x="28803" y="0"/>
                </a:lnTo>
                <a:lnTo>
                  <a:pt x="28803" y="960"/>
                </a:lnTo>
                <a:lnTo>
                  <a:pt x="30723" y="960"/>
                </a:lnTo>
                <a:lnTo>
                  <a:pt x="31683" y="1920"/>
                </a:lnTo>
                <a:lnTo>
                  <a:pt x="32644" y="1920"/>
                </a:lnTo>
                <a:lnTo>
                  <a:pt x="32644" y="3840"/>
                </a:lnTo>
                <a:lnTo>
                  <a:pt x="31683" y="5760"/>
                </a:lnTo>
                <a:lnTo>
                  <a:pt x="31683" y="6720"/>
                </a:lnTo>
                <a:lnTo>
                  <a:pt x="23042" y="26883"/>
                </a:lnTo>
                <a:lnTo>
                  <a:pt x="14401" y="8641"/>
                </a:lnTo>
                <a:lnTo>
                  <a:pt x="13441" y="6720"/>
                </a:lnTo>
                <a:lnTo>
                  <a:pt x="12481" y="4800"/>
                </a:lnTo>
                <a:lnTo>
                  <a:pt x="12481" y="2880"/>
                </a:lnTo>
                <a:lnTo>
                  <a:pt x="13441" y="1920"/>
                </a:lnTo>
                <a:lnTo>
                  <a:pt x="14401" y="960"/>
                </a:lnTo>
                <a:lnTo>
                  <a:pt x="17282" y="960"/>
                </a:lnTo>
                <a:lnTo>
                  <a:pt x="17282" y="0"/>
                </a:lnTo>
                <a:lnTo>
                  <a:pt x="0" y="0"/>
                </a:lnTo>
                <a:lnTo>
                  <a:pt x="0" y="960"/>
                </a:lnTo>
                <a:lnTo>
                  <a:pt x="960" y="960"/>
                </a:lnTo>
                <a:lnTo>
                  <a:pt x="1920" y="1920"/>
                </a:lnTo>
                <a:lnTo>
                  <a:pt x="2880" y="1920"/>
                </a:lnTo>
                <a:lnTo>
                  <a:pt x="2880" y="2880"/>
                </a:lnTo>
                <a:lnTo>
                  <a:pt x="3840" y="2880"/>
                </a:lnTo>
                <a:lnTo>
                  <a:pt x="4800" y="3840"/>
                </a:lnTo>
                <a:lnTo>
                  <a:pt x="5760" y="5760"/>
                </a:lnTo>
                <a:lnTo>
                  <a:pt x="5760" y="6720"/>
                </a:lnTo>
                <a:lnTo>
                  <a:pt x="6720" y="7680"/>
                </a:lnTo>
                <a:lnTo>
                  <a:pt x="20162" y="35509"/>
                </a:lnTo>
                <a:lnTo>
                  <a:pt x="17282" y="42230"/>
                </a:lnTo>
                <a:lnTo>
                  <a:pt x="16322" y="44150"/>
                </a:lnTo>
                <a:lnTo>
                  <a:pt x="15361" y="46070"/>
                </a:lnTo>
                <a:lnTo>
                  <a:pt x="14401" y="47030"/>
                </a:lnTo>
                <a:lnTo>
                  <a:pt x="13441" y="48005"/>
                </a:lnTo>
                <a:lnTo>
                  <a:pt x="9601" y="48005"/>
                </a:lnTo>
                <a:lnTo>
                  <a:pt x="7680" y="47030"/>
                </a:lnTo>
                <a:lnTo>
                  <a:pt x="3840" y="47030"/>
                </a:lnTo>
                <a:lnTo>
                  <a:pt x="2880" y="48005"/>
                </a:lnTo>
                <a:lnTo>
                  <a:pt x="1920" y="48966"/>
                </a:lnTo>
                <a:lnTo>
                  <a:pt x="1920" y="52791"/>
                </a:lnTo>
                <a:lnTo>
                  <a:pt x="2880" y="53751"/>
                </a:lnTo>
                <a:lnTo>
                  <a:pt x="4800" y="54711"/>
                </a:lnTo>
                <a:lnTo>
                  <a:pt x="7680" y="547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7" name="object 977"/>
          <p:cNvSpPr/>
          <p:nvPr/>
        </p:nvSpPr>
        <p:spPr>
          <a:xfrm>
            <a:off x="3554044" y="1461805"/>
            <a:ext cx="48006" cy="55686"/>
          </a:xfrm>
          <a:custGeom>
            <a:avLst/>
            <a:gdLst/>
            <a:ahLst/>
            <a:cxnLst/>
            <a:rect l="l" t="t" r="r" b="b"/>
            <a:pathLst>
              <a:path w="48006" h="55686">
                <a:moveTo>
                  <a:pt x="17282" y="51846"/>
                </a:moveTo>
                <a:lnTo>
                  <a:pt x="17282" y="50871"/>
                </a:lnTo>
                <a:lnTo>
                  <a:pt x="16322" y="50871"/>
                </a:lnTo>
                <a:lnTo>
                  <a:pt x="16322" y="49926"/>
                </a:lnTo>
                <a:lnTo>
                  <a:pt x="15361" y="48966"/>
                </a:lnTo>
                <a:lnTo>
                  <a:pt x="15361" y="4800"/>
                </a:lnTo>
                <a:lnTo>
                  <a:pt x="16322" y="3840"/>
                </a:lnTo>
                <a:lnTo>
                  <a:pt x="17282" y="2880"/>
                </a:lnTo>
                <a:lnTo>
                  <a:pt x="18242" y="1920"/>
                </a:lnTo>
                <a:lnTo>
                  <a:pt x="20162" y="1920"/>
                </a:lnTo>
                <a:lnTo>
                  <a:pt x="22082" y="960"/>
                </a:lnTo>
                <a:lnTo>
                  <a:pt x="24963" y="960"/>
                </a:lnTo>
                <a:lnTo>
                  <a:pt x="24963" y="0"/>
                </a:lnTo>
                <a:lnTo>
                  <a:pt x="0" y="0"/>
                </a:lnTo>
                <a:lnTo>
                  <a:pt x="0" y="960"/>
                </a:lnTo>
                <a:lnTo>
                  <a:pt x="3840" y="960"/>
                </a:lnTo>
                <a:lnTo>
                  <a:pt x="5760" y="1920"/>
                </a:lnTo>
                <a:lnTo>
                  <a:pt x="6720" y="2880"/>
                </a:lnTo>
                <a:lnTo>
                  <a:pt x="7680" y="3840"/>
                </a:lnTo>
                <a:lnTo>
                  <a:pt x="7680" y="50871"/>
                </a:lnTo>
                <a:lnTo>
                  <a:pt x="6720" y="51846"/>
                </a:lnTo>
                <a:lnTo>
                  <a:pt x="5760" y="52806"/>
                </a:lnTo>
                <a:lnTo>
                  <a:pt x="3840" y="53751"/>
                </a:lnTo>
                <a:lnTo>
                  <a:pt x="0" y="53751"/>
                </a:lnTo>
                <a:lnTo>
                  <a:pt x="0" y="55686"/>
                </a:lnTo>
                <a:lnTo>
                  <a:pt x="43205" y="55686"/>
                </a:lnTo>
                <a:lnTo>
                  <a:pt x="48006" y="40325"/>
                </a:lnTo>
                <a:lnTo>
                  <a:pt x="46085" y="40325"/>
                </a:lnTo>
                <a:lnTo>
                  <a:pt x="45125" y="43205"/>
                </a:lnTo>
                <a:lnTo>
                  <a:pt x="43205" y="46085"/>
                </a:lnTo>
                <a:lnTo>
                  <a:pt x="42245" y="47030"/>
                </a:lnTo>
                <a:lnTo>
                  <a:pt x="40325" y="48966"/>
                </a:lnTo>
                <a:lnTo>
                  <a:pt x="39364" y="49926"/>
                </a:lnTo>
                <a:lnTo>
                  <a:pt x="37444" y="50871"/>
                </a:lnTo>
                <a:lnTo>
                  <a:pt x="35524" y="51846"/>
                </a:lnTo>
                <a:lnTo>
                  <a:pt x="17282" y="51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8" name="object 978"/>
          <p:cNvSpPr/>
          <p:nvPr/>
        </p:nvSpPr>
        <p:spPr>
          <a:xfrm>
            <a:off x="3606850" y="1478127"/>
            <a:ext cx="33604" cy="39364"/>
          </a:xfrm>
          <a:custGeom>
            <a:avLst/>
            <a:gdLst/>
            <a:ahLst/>
            <a:cxnLst/>
            <a:rect l="l" t="t" r="r" b="b"/>
            <a:pathLst>
              <a:path w="33604" h="39364">
                <a:moveTo>
                  <a:pt x="26883" y="5760"/>
                </a:moveTo>
                <a:lnTo>
                  <a:pt x="25923" y="3840"/>
                </a:lnTo>
                <a:lnTo>
                  <a:pt x="24947" y="2880"/>
                </a:lnTo>
                <a:lnTo>
                  <a:pt x="23042" y="1920"/>
                </a:lnTo>
                <a:lnTo>
                  <a:pt x="21107" y="960"/>
                </a:lnTo>
                <a:lnTo>
                  <a:pt x="18242" y="0"/>
                </a:lnTo>
                <a:lnTo>
                  <a:pt x="10561" y="0"/>
                </a:lnTo>
                <a:lnTo>
                  <a:pt x="6720" y="960"/>
                </a:lnTo>
                <a:lnTo>
                  <a:pt x="4800" y="2880"/>
                </a:lnTo>
                <a:lnTo>
                  <a:pt x="1920" y="4800"/>
                </a:lnTo>
                <a:lnTo>
                  <a:pt x="960" y="7680"/>
                </a:lnTo>
                <a:lnTo>
                  <a:pt x="960" y="11521"/>
                </a:lnTo>
                <a:lnTo>
                  <a:pt x="1920" y="12481"/>
                </a:lnTo>
                <a:lnTo>
                  <a:pt x="2880" y="13441"/>
                </a:lnTo>
                <a:lnTo>
                  <a:pt x="6720" y="13441"/>
                </a:lnTo>
                <a:lnTo>
                  <a:pt x="6720" y="12481"/>
                </a:lnTo>
                <a:lnTo>
                  <a:pt x="7680" y="12481"/>
                </a:lnTo>
                <a:lnTo>
                  <a:pt x="7680" y="5760"/>
                </a:lnTo>
                <a:lnTo>
                  <a:pt x="8641" y="4800"/>
                </a:lnTo>
                <a:lnTo>
                  <a:pt x="9601" y="3840"/>
                </a:lnTo>
                <a:lnTo>
                  <a:pt x="10561" y="2880"/>
                </a:lnTo>
                <a:lnTo>
                  <a:pt x="15361" y="2880"/>
                </a:lnTo>
                <a:lnTo>
                  <a:pt x="17282" y="3840"/>
                </a:lnTo>
                <a:lnTo>
                  <a:pt x="18242" y="4800"/>
                </a:lnTo>
                <a:lnTo>
                  <a:pt x="20162" y="6720"/>
                </a:lnTo>
                <a:lnTo>
                  <a:pt x="20162" y="14401"/>
                </a:lnTo>
                <a:lnTo>
                  <a:pt x="14401" y="16322"/>
                </a:lnTo>
                <a:lnTo>
                  <a:pt x="9601" y="18242"/>
                </a:lnTo>
                <a:lnTo>
                  <a:pt x="7680" y="24002"/>
                </a:lnTo>
                <a:lnTo>
                  <a:pt x="8641" y="22082"/>
                </a:lnTo>
                <a:lnTo>
                  <a:pt x="10561" y="21122"/>
                </a:lnTo>
                <a:lnTo>
                  <a:pt x="12481" y="20162"/>
                </a:lnTo>
                <a:lnTo>
                  <a:pt x="13441" y="19202"/>
                </a:lnTo>
                <a:lnTo>
                  <a:pt x="16322" y="18242"/>
                </a:lnTo>
                <a:lnTo>
                  <a:pt x="20162" y="16322"/>
                </a:lnTo>
                <a:lnTo>
                  <a:pt x="20162" y="30708"/>
                </a:lnTo>
                <a:lnTo>
                  <a:pt x="17282" y="33604"/>
                </a:lnTo>
                <a:lnTo>
                  <a:pt x="14401" y="34549"/>
                </a:lnTo>
                <a:lnTo>
                  <a:pt x="9601" y="34549"/>
                </a:lnTo>
                <a:lnTo>
                  <a:pt x="8641" y="32644"/>
                </a:lnTo>
                <a:lnTo>
                  <a:pt x="6720" y="31683"/>
                </a:lnTo>
                <a:lnTo>
                  <a:pt x="6720" y="20162"/>
                </a:lnTo>
                <a:lnTo>
                  <a:pt x="3840" y="22082"/>
                </a:lnTo>
                <a:lnTo>
                  <a:pt x="1920" y="23042"/>
                </a:lnTo>
                <a:lnTo>
                  <a:pt x="960" y="24963"/>
                </a:lnTo>
                <a:lnTo>
                  <a:pt x="0" y="26883"/>
                </a:lnTo>
                <a:lnTo>
                  <a:pt x="0" y="35524"/>
                </a:lnTo>
                <a:lnTo>
                  <a:pt x="1920" y="37429"/>
                </a:lnTo>
                <a:lnTo>
                  <a:pt x="3840" y="39364"/>
                </a:lnTo>
                <a:lnTo>
                  <a:pt x="11521" y="39364"/>
                </a:lnTo>
                <a:lnTo>
                  <a:pt x="13441" y="38389"/>
                </a:lnTo>
                <a:lnTo>
                  <a:pt x="14401" y="38389"/>
                </a:lnTo>
                <a:lnTo>
                  <a:pt x="16322" y="36484"/>
                </a:lnTo>
                <a:lnTo>
                  <a:pt x="20162" y="33604"/>
                </a:lnTo>
                <a:lnTo>
                  <a:pt x="20162" y="35524"/>
                </a:lnTo>
                <a:lnTo>
                  <a:pt x="21107" y="37429"/>
                </a:lnTo>
                <a:lnTo>
                  <a:pt x="22082" y="38389"/>
                </a:lnTo>
                <a:lnTo>
                  <a:pt x="22082" y="39364"/>
                </a:lnTo>
                <a:lnTo>
                  <a:pt x="27828" y="39364"/>
                </a:lnTo>
                <a:lnTo>
                  <a:pt x="30723" y="37429"/>
                </a:lnTo>
                <a:lnTo>
                  <a:pt x="33604" y="33604"/>
                </a:lnTo>
                <a:lnTo>
                  <a:pt x="33604" y="31683"/>
                </a:lnTo>
                <a:lnTo>
                  <a:pt x="31668" y="32644"/>
                </a:lnTo>
                <a:lnTo>
                  <a:pt x="30723" y="33604"/>
                </a:lnTo>
                <a:lnTo>
                  <a:pt x="30723" y="34549"/>
                </a:lnTo>
                <a:lnTo>
                  <a:pt x="27828" y="34549"/>
                </a:lnTo>
                <a:lnTo>
                  <a:pt x="27828" y="32644"/>
                </a:lnTo>
                <a:lnTo>
                  <a:pt x="26883" y="31683"/>
                </a:lnTo>
                <a:lnTo>
                  <a:pt x="26883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9" name="object 979"/>
          <p:cNvSpPr/>
          <p:nvPr/>
        </p:nvSpPr>
        <p:spPr>
          <a:xfrm>
            <a:off x="3613571" y="1496369"/>
            <a:ext cx="2880" cy="13441"/>
          </a:xfrm>
          <a:custGeom>
            <a:avLst/>
            <a:gdLst/>
            <a:ahLst/>
            <a:cxnLst/>
            <a:rect l="l" t="t" r="r" b="b"/>
            <a:pathLst>
              <a:path w="2880" h="13441">
                <a:moveTo>
                  <a:pt x="0" y="1920"/>
                </a:moveTo>
                <a:lnTo>
                  <a:pt x="0" y="13441"/>
                </a:lnTo>
                <a:lnTo>
                  <a:pt x="0" y="6720"/>
                </a:lnTo>
                <a:lnTo>
                  <a:pt x="960" y="5760"/>
                </a:lnTo>
                <a:lnTo>
                  <a:pt x="2880" y="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0" name="object 980"/>
          <p:cNvSpPr/>
          <p:nvPr/>
        </p:nvSpPr>
        <p:spPr>
          <a:xfrm>
            <a:off x="3640454" y="1480047"/>
            <a:ext cx="41269" cy="38404"/>
          </a:xfrm>
          <a:custGeom>
            <a:avLst/>
            <a:gdLst/>
            <a:ahLst/>
            <a:cxnLst/>
            <a:rect l="l" t="t" r="r" b="b"/>
            <a:pathLst>
              <a:path w="41269" h="38404">
                <a:moveTo>
                  <a:pt x="41269" y="33604"/>
                </a:moveTo>
                <a:lnTo>
                  <a:pt x="41269" y="31683"/>
                </a:lnTo>
                <a:lnTo>
                  <a:pt x="39349" y="32628"/>
                </a:lnTo>
                <a:lnTo>
                  <a:pt x="36469" y="32628"/>
                </a:lnTo>
                <a:lnTo>
                  <a:pt x="35509" y="31683"/>
                </a:lnTo>
                <a:lnTo>
                  <a:pt x="35509" y="0"/>
                </a:lnTo>
                <a:lnTo>
                  <a:pt x="22067" y="0"/>
                </a:lnTo>
                <a:lnTo>
                  <a:pt x="22067" y="960"/>
                </a:lnTo>
                <a:lnTo>
                  <a:pt x="24947" y="960"/>
                </a:lnTo>
                <a:lnTo>
                  <a:pt x="26868" y="1920"/>
                </a:lnTo>
                <a:lnTo>
                  <a:pt x="27828" y="2880"/>
                </a:lnTo>
                <a:lnTo>
                  <a:pt x="28788" y="4800"/>
                </a:lnTo>
                <a:lnTo>
                  <a:pt x="28788" y="27843"/>
                </a:lnTo>
                <a:lnTo>
                  <a:pt x="25908" y="29763"/>
                </a:lnTo>
                <a:lnTo>
                  <a:pt x="23987" y="31683"/>
                </a:lnTo>
                <a:lnTo>
                  <a:pt x="23027" y="31683"/>
                </a:lnTo>
                <a:lnTo>
                  <a:pt x="21107" y="32628"/>
                </a:lnTo>
                <a:lnTo>
                  <a:pt x="20147" y="33604"/>
                </a:lnTo>
                <a:lnTo>
                  <a:pt x="17266" y="33604"/>
                </a:lnTo>
                <a:lnTo>
                  <a:pt x="15346" y="32628"/>
                </a:lnTo>
                <a:lnTo>
                  <a:pt x="14386" y="31683"/>
                </a:lnTo>
                <a:lnTo>
                  <a:pt x="13426" y="30723"/>
                </a:lnTo>
                <a:lnTo>
                  <a:pt x="12466" y="27843"/>
                </a:lnTo>
                <a:lnTo>
                  <a:pt x="12466" y="0"/>
                </a:lnTo>
                <a:lnTo>
                  <a:pt x="0" y="0"/>
                </a:lnTo>
                <a:lnTo>
                  <a:pt x="0" y="960"/>
                </a:lnTo>
                <a:lnTo>
                  <a:pt x="2865" y="960"/>
                </a:lnTo>
                <a:lnTo>
                  <a:pt x="3840" y="1920"/>
                </a:lnTo>
                <a:lnTo>
                  <a:pt x="4785" y="1920"/>
                </a:lnTo>
                <a:lnTo>
                  <a:pt x="4785" y="2880"/>
                </a:lnTo>
                <a:lnTo>
                  <a:pt x="5745" y="2880"/>
                </a:lnTo>
                <a:lnTo>
                  <a:pt x="5745" y="26883"/>
                </a:lnTo>
                <a:lnTo>
                  <a:pt x="6705" y="29763"/>
                </a:lnTo>
                <a:lnTo>
                  <a:pt x="6705" y="31683"/>
                </a:lnTo>
                <a:lnTo>
                  <a:pt x="7680" y="33604"/>
                </a:lnTo>
                <a:lnTo>
                  <a:pt x="8625" y="35509"/>
                </a:lnTo>
                <a:lnTo>
                  <a:pt x="9585" y="36469"/>
                </a:lnTo>
                <a:lnTo>
                  <a:pt x="11506" y="37444"/>
                </a:lnTo>
                <a:lnTo>
                  <a:pt x="13426" y="38404"/>
                </a:lnTo>
                <a:lnTo>
                  <a:pt x="17266" y="38404"/>
                </a:lnTo>
                <a:lnTo>
                  <a:pt x="19187" y="37444"/>
                </a:lnTo>
                <a:lnTo>
                  <a:pt x="21107" y="36469"/>
                </a:lnTo>
                <a:lnTo>
                  <a:pt x="23027" y="35509"/>
                </a:lnTo>
                <a:lnTo>
                  <a:pt x="24947" y="33604"/>
                </a:lnTo>
                <a:lnTo>
                  <a:pt x="28788" y="30723"/>
                </a:lnTo>
                <a:lnTo>
                  <a:pt x="28788" y="38404"/>
                </a:lnTo>
                <a:lnTo>
                  <a:pt x="29748" y="38404"/>
                </a:lnTo>
                <a:lnTo>
                  <a:pt x="41269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1" name="object 981"/>
          <p:cNvSpPr/>
          <p:nvPr/>
        </p:nvSpPr>
        <p:spPr>
          <a:xfrm>
            <a:off x="3682685" y="1478127"/>
            <a:ext cx="41285" cy="39364"/>
          </a:xfrm>
          <a:custGeom>
            <a:avLst/>
            <a:gdLst/>
            <a:ahLst/>
            <a:cxnLst/>
            <a:rect l="l" t="t" r="r" b="b"/>
            <a:pathLst>
              <a:path w="41285" h="39364">
                <a:moveTo>
                  <a:pt x="41285" y="39364"/>
                </a:moveTo>
                <a:lnTo>
                  <a:pt x="41285" y="37429"/>
                </a:lnTo>
                <a:lnTo>
                  <a:pt x="37444" y="37429"/>
                </a:lnTo>
                <a:lnTo>
                  <a:pt x="37444" y="36484"/>
                </a:lnTo>
                <a:lnTo>
                  <a:pt x="36484" y="36484"/>
                </a:lnTo>
                <a:lnTo>
                  <a:pt x="36484" y="35524"/>
                </a:lnTo>
                <a:lnTo>
                  <a:pt x="35524" y="35524"/>
                </a:lnTo>
                <a:lnTo>
                  <a:pt x="35524" y="11521"/>
                </a:lnTo>
                <a:lnTo>
                  <a:pt x="34564" y="8641"/>
                </a:lnTo>
                <a:lnTo>
                  <a:pt x="34564" y="6720"/>
                </a:lnTo>
                <a:lnTo>
                  <a:pt x="33604" y="4800"/>
                </a:lnTo>
                <a:lnTo>
                  <a:pt x="32644" y="2880"/>
                </a:lnTo>
                <a:lnTo>
                  <a:pt x="30723" y="1920"/>
                </a:lnTo>
                <a:lnTo>
                  <a:pt x="29763" y="960"/>
                </a:lnTo>
                <a:lnTo>
                  <a:pt x="27843" y="0"/>
                </a:lnTo>
                <a:lnTo>
                  <a:pt x="21122" y="0"/>
                </a:lnTo>
                <a:lnTo>
                  <a:pt x="17282" y="2880"/>
                </a:lnTo>
                <a:lnTo>
                  <a:pt x="12481" y="8641"/>
                </a:lnTo>
                <a:lnTo>
                  <a:pt x="12481" y="0"/>
                </a:lnTo>
                <a:lnTo>
                  <a:pt x="11521" y="0"/>
                </a:lnTo>
                <a:lnTo>
                  <a:pt x="0" y="4800"/>
                </a:lnTo>
                <a:lnTo>
                  <a:pt x="0" y="6720"/>
                </a:lnTo>
                <a:lnTo>
                  <a:pt x="192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35524"/>
                </a:lnTo>
                <a:lnTo>
                  <a:pt x="4800" y="36484"/>
                </a:lnTo>
                <a:lnTo>
                  <a:pt x="4800" y="37429"/>
                </a:lnTo>
                <a:lnTo>
                  <a:pt x="0" y="37429"/>
                </a:lnTo>
                <a:lnTo>
                  <a:pt x="0" y="39364"/>
                </a:lnTo>
                <a:lnTo>
                  <a:pt x="19202" y="39364"/>
                </a:lnTo>
                <a:lnTo>
                  <a:pt x="19202" y="37429"/>
                </a:lnTo>
                <a:lnTo>
                  <a:pt x="15361" y="37429"/>
                </a:lnTo>
                <a:lnTo>
                  <a:pt x="14401" y="36484"/>
                </a:lnTo>
                <a:lnTo>
                  <a:pt x="13441" y="35524"/>
                </a:lnTo>
                <a:lnTo>
                  <a:pt x="13441" y="34549"/>
                </a:lnTo>
                <a:lnTo>
                  <a:pt x="12481" y="32644"/>
                </a:lnTo>
                <a:lnTo>
                  <a:pt x="12481" y="10561"/>
                </a:lnTo>
                <a:lnTo>
                  <a:pt x="16322" y="6720"/>
                </a:lnTo>
                <a:lnTo>
                  <a:pt x="19202" y="5760"/>
                </a:lnTo>
                <a:lnTo>
                  <a:pt x="25923" y="5760"/>
                </a:lnTo>
                <a:lnTo>
                  <a:pt x="26883" y="7680"/>
                </a:lnTo>
                <a:lnTo>
                  <a:pt x="27843" y="9601"/>
                </a:lnTo>
                <a:lnTo>
                  <a:pt x="28803" y="11521"/>
                </a:lnTo>
                <a:lnTo>
                  <a:pt x="28803" y="33604"/>
                </a:lnTo>
                <a:lnTo>
                  <a:pt x="27843" y="34549"/>
                </a:lnTo>
                <a:lnTo>
                  <a:pt x="27843" y="36484"/>
                </a:lnTo>
                <a:lnTo>
                  <a:pt x="26883" y="36484"/>
                </a:lnTo>
                <a:lnTo>
                  <a:pt x="25923" y="37429"/>
                </a:lnTo>
                <a:lnTo>
                  <a:pt x="22082" y="37429"/>
                </a:lnTo>
                <a:lnTo>
                  <a:pt x="22082" y="39364"/>
                </a:lnTo>
                <a:lnTo>
                  <a:pt x="41285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2" name="object 982"/>
          <p:cNvSpPr/>
          <p:nvPr/>
        </p:nvSpPr>
        <p:spPr>
          <a:xfrm>
            <a:off x="3734531" y="1478127"/>
            <a:ext cx="11521" cy="13441"/>
          </a:xfrm>
          <a:custGeom>
            <a:avLst/>
            <a:gdLst/>
            <a:ahLst/>
            <a:cxnLst/>
            <a:rect l="l" t="t" r="r" b="b"/>
            <a:pathLst>
              <a:path w="11521" h="13441">
                <a:moveTo>
                  <a:pt x="10546" y="0"/>
                </a:moveTo>
                <a:lnTo>
                  <a:pt x="4800" y="0"/>
                </a:lnTo>
                <a:lnTo>
                  <a:pt x="960" y="2880"/>
                </a:lnTo>
                <a:lnTo>
                  <a:pt x="0" y="13441"/>
                </a:lnTo>
                <a:lnTo>
                  <a:pt x="960" y="8641"/>
                </a:lnTo>
                <a:lnTo>
                  <a:pt x="3840" y="5760"/>
                </a:lnTo>
                <a:lnTo>
                  <a:pt x="5745" y="3840"/>
                </a:lnTo>
                <a:lnTo>
                  <a:pt x="7680" y="2880"/>
                </a:lnTo>
                <a:lnTo>
                  <a:pt x="11521" y="2880"/>
                </a:lnTo>
                <a:lnTo>
                  <a:pt x="1054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3" name="object 983"/>
          <p:cNvSpPr/>
          <p:nvPr/>
        </p:nvSpPr>
        <p:spPr>
          <a:xfrm>
            <a:off x="3726850" y="1458925"/>
            <a:ext cx="39349" cy="59527"/>
          </a:xfrm>
          <a:custGeom>
            <a:avLst/>
            <a:gdLst/>
            <a:ahLst/>
            <a:cxnLst/>
            <a:rect l="l" t="t" r="r" b="b"/>
            <a:pathLst>
              <a:path w="39349" h="59527">
                <a:moveTo>
                  <a:pt x="7680" y="32644"/>
                </a:moveTo>
                <a:lnTo>
                  <a:pt x="8641" y="22082"/>
                </a:lnTo>
                <a:lnTo>
                  <a:pt x="4800" y="25923"/>
                </a:lnTo>
                <a:lnTo>
                  <a:pt x="1920" y="30723"/>
                </a:lnTo>
                <a:lnTo>
                  <a:pt x="0" y="35524"/>
                </a:lnTo>
                <a:lnTo>
                  <a:pt x="0" y="46085"/>
                </a:lnTo>
                <a:lnTo>
                  <a:pt x="1920" y="50886"/>
                </a:lnTo>
                <a:lnTo>
                  <a:pt x="4800" y="53751"/>
                </a:lnTo>
                <a:lnTo>
                  <a:pt x="7680" y="57591"/>
                </a:lnTo>
                <a:lnTo>
                  <a:pt x="11521" y="59527"/>
                </a:lnTo>
                <a:lnTo>
                  <a:pt x="17266" y="59527"/>
                </a:lnTo>
                <a:lnTo>
                  <a:pt x="19202" y="58567"/>
                </a:lnTo>
                <a:lnTo>
                  <a:pt x="21107" y="58567"/>
                </a:lnTo>
                <a:lnTo>
                  <a:pt x="23027" y="57591"/>
                </a:lnTo>
                <a:lnTo>
                  <a:pt x="24947" y="55686"/>
                </a:lnTo>
                <a:lnTo>
                  <a:pt x="25908" y="53751"/>
                </a:lnTo>
                <a:lnTo>
                  <a:pt x="25908" y="59527"/>
                </a:lnTo>
                <a:lnTo>
                  <a:pt x="27828" y="59527"/>
                </a:lnTo>
                <a:lnTo>
                  <a:pt x="39349" y="54726"/>
                </a:lnTo>
                <a:lnTo>
                  <a:pt x="39349" y="52806"/>
                </a:lnTo>
                <a:lnTo>
                  <a:pt x="37429" y="53751"/>
                </a:lnTo>
                <a:lnTo>
                  <a:pt x="34549" y="53751"/>
                </a:lnTo>
                <a:lnTo>
                  <a:pt x="33588" y="52806"/>
                </a:lnTo>
                <a:lnTo>
                  <a:pt x="33588" y="49910"/>
                </a:lnTo>
                <a:lnTo>
                  <a:pt x="32628" y="48005"/>
                </a:lnTo>
                <a:lnTo>
                  <a:pt x="32628" y="0"/>
                </a:lnTo>
                <a:lnTo>
                  <a:pt x="31668" y="0"/>
                </a:lnTo>
                <a:lnTo>
                  <a:pt x="20147" y="4800"/>
                </a:lnTo>
                <a:lnTo>
                  <a:pt x="20147" y="5760"/>
                </a:lnTo>
                <a:lnTo>
                  <a:pt x="25908" y="5760"/>
                </a:lnTo>
                <a:lnTo>
                  <a:pt x="25908" y="23042"/>
                </a:lnTo>
                <a:lnTo>
                  <a:pt x="23987" y="20162"/>
                </a:lnTo>
                <a:lnTo>
                  <a:pt x="21107" y="19202"/>
                </a:lnTo>
                <a:lnTo>
                  <a:pt x="18227" y="19202"/>
                </a:lnTo>
                <a:lnTo>
                  <a:pt x="19202" y="22082"/>
                </a:lnTo>
                <a:lnTo>
                  <a:pt x="20147" y="22082"/>
                </a:lnTo>
                <a:lnTo>
                  <a:pt x="21107" y="23042"/>
                </a:lnTo>
                <a:lnTo>
                  <a:pt x="23027" y="24002"/>
                </a:lnTo>
                <a:lnTo>
                  <a:pt x="23987" y="24963"/>
                </a:lnTo>
                <a:lnTo>
                  <a:pt x="24947" y="26883"/>
                </a:lnTo>
                <a:lnTo>
                  <a:pt x="25908" y="27843"/>
                </a:lnTo>
                <a:lnTo>
                  <a:pt x="25908" y="50886"/>
                </a:lnTo>
                <a:lnTo>
                  <a:pt x="23987" y="53751"/>
                </a:lnTo>
                <a:lnTo>
                  <a:pt x="21107" y="54726"/>
                </a:lnTo>
                <a:lnTo>
                  <a:pt x="16306" y="54726"/>
                </a:lnTo>
                <a:lnTo>
                  <a:pt x="13426" y="53751"/>
                </a:lnTo>
                <a:lnTo>
                  <a:pt x="11521" y="50886"/>
                </a:lnTo>
                <a:lnTo>
                  <a:pt x="8641" y="47045"/>
                </a:lnTo>
                <a:lnTo>
                  <a:pt x="7680" y="43205"/>
                </a:lnTo>
                <a:lnTo>
                  <a:pt x="7680" y="32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4" name="object 984"/>
          <p:cNvSpPr/>
          <p:nvPr/>
        </p:nvSpPr>
        <p:spPr>
          <a:xfrm>
            <a:off x="3769080" y="1480047"/>
            <a:ext cx="31683" cy="38404"/>
          </a:xfrm>
          <a:custGeom>
            <a:avLst/>
            <a:gdLst/>
            <a:ahLst/>
            <a:cxnLst/>
            <a:rect l="l" t="t" r="r" b="b"/>
            <a:pathLst>
              <a:path w="31683" h="38404">
                <a:moveTo>
                  <a:pt x="1920" y="7680"/>
                </a:moveTo>
                <a:lnTo>
                  <a:pt x="0" y="12481"/>
                </a:lnTo>
                <a:lnTo>
                  <a:pt x="0" y="24963"/>
                </a:lnTo>
                <a:lnTo>
                  <a:pt x="1920" y="29763"/>
                </a:lnTo>
                <a:lnTo>
                  <a:pt x="4800" y="32628"/>
                </a:lnTo>
                <a:lnTo>
                  <a:pt x="7680" y="36469"/>
                </a:lnTo>
                <a:lnTo>
                  <a:pt x="11521" y="38404"/>
                </a:lnTo>
                <a:lnTo>
                  <a:pt x="21122" y="38404"/>
                </a:lnTo>
                <a:lnTo>
                  <a:pt x="24002" y="36469"/>
                </a:lnTo>
                <a:lnTo>
                  <a:pt x="26883" y="33604"/>
                </a:lnTo>
                <a:lnTo>
                  <a:pt x="29763" y="30723"/>
                </a:lnTo>
                <a:lnTo>
                  <a:pt x="31683" y="26883"/>
                </a:lnTo>
                <a:lnTo>
                  <a:pt x="31683" y="23042"/>
                </a:lnTo>
                <a:lnTo>
                  <a:pt x="30723" y="22082"/>
                </a:lnTo>
                <a:lnTo>
                  <a:pt x="29763" y="25923"/>
                </a:lnTo>
                <a:lnTo>
                  <a:pt x="27843" y="27843"/>
                </a:lnTo>
                <a:lnTo>
                  <a:pt x="25923" y="29763"/>
                </a:lnTo>
                <a:lnTo>
                  <a:pt x="24002" y="30723"/>
                </a:lnTo>
                <a:lnTo>
                  <a:pt x="22082" y="31683"/>
                </a:lnTo>
                <a:lnTo>
                  <a:pt x="16322" y="31683"/>
                </a:lnTo>
                <a:lnTo>
                  <a:pt x="12481" y="29763"/>
                </a:lnTo>
                <a:lnTo>
                  <a:pt x="9601" y="26883"/>
                </a:lnTo>
                <a:lnTo>
                  <a:pt x="6720" y="24002"/>
                </a:lnTo>
                <a:lnTo>
                  <a:pt x="5760" y="19202"/>
                </a:lnTo>
                <a:lnTo>
                  <a:pt x="5760" y="7680"/>
                </a:lnTo>
                <a:lnTo>
                  <a:pt x="7680" y="5760"/>
                </a:lnTo>
                <a:lnTo>
                  <a:pt x="8641" y="0"/>
                </a:lnTo>
                <a:lnTo>
                  <a:pt x="4800" y="3840"/>
                </a:lnTo>
                <a:lnTo>
                  <a:pt x="192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5" name="object 985"/>
          <p:cNvSpPr/>
          <p:nvPr/>
        </p:nvSpPr>
        <p:spPr>
          <a:xfrm>
            <a:off x="3774841" y="1478127"/>
            <a:ext cx="25923" cy="21122"/>
          </a:xfrm>
          <a:custGeom>
            <a:avLst/>
            <a:gdLst/>
            <a:ahLst/>
            <a:cxnLst/>
            <a:rect l="l" t="t" r="r" b="b"/>
            <a:pathLst>
              <a:path w="25923" h="21122">
                <a:moveTo>
                  <a:pt x="0" y="15361"/>
                </a:moveTo>
                <a:lnTo>
                  <a:pt x="25923" y="15361"/>
                </a:lnTo>
                <a:lnTo>
                  <a:pt x="25923" y="10561"/>
                </a:lnTo>
                <a:lnTo>
                  <a:pt x="24963" y="7680"/>
                </a:lnTo>
                <a:lnTo>
                  <a:pt x="22082" y="4800"/>
                </a:lnTo>
                <a:lnTo>
                  <a:pt x="19202" y="1920"/>
                </a:lnTo>
                <a:lnTo>
                  <a:pt x="15361" y="0"/>
                </a:lnTo>
                <a:lnTo>
                  <a:pt x="6720" y="0"/>
                </a:lnTo>
                <a:lnTo>
                  <a:pt x="2880" y="1920"/>
                </a:lnTo>
                <a:lnTo>
                  <a:pt x="1920" y="7680"/>
                </a:lnTo>
                <a:lnTo>
                  <a:pt x="2880" y="5760"/>
                </a:lnTo>
                <a:lnTo>
                  <a:pt x="4800" y="3840"/>
                </a:lnTo>
                <a:lnTo>
                  <a:pt x="6720" y="2880"/>
                </a:lnTo>
                <a:lnTo>
                  <a:pt x="10561" y="2880"/>
                </a:lnTo>
                <a:lnTo>
                  <a:pt x="12481" y="3840"/>
                </a:lnTo>
                <a:lnTo>
                  <a:pt x="13441" y="4800"/>
                </a:lnTo>
                <a:lnTo>
                  <a:pt x="15361" y="5760"/>
                </a:lnTo>
                <a:lnTo>
                  <a:pt x="16322" y="6720"/>
                </a:lnTo>
                <a:lnTo>
                  <a:pt x="16322" y="7680"/>
                </a:lnTo>
                <a:lnTo>
                  <a:pt x="17282" y="8641"/>
                </a:lnTo>
                <a:lnTo>
                  <a:pt x="17282" y="13441"/>
                </a:lnTo>
                <a:lnTo>
                  <a:pt x="0" y="13441"/>
                </a:lnTo>
                <a:lnTo>
                  <a:pt x="0" y="9601"/>
                </a:lnTo>
                <a:lnTo>
                  <a:pt x="0" y="21122"/>
                </a:lnTo>
                <a:lnTo>
                  <a:pt x="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6" name="object 986"/>
          <p:cNvSpPr/>
          <p:nvPr/>
        </p:nvSpPr>
        <p:spPr>
          <a:xfrm>
            <a:off x="3802684" y="1478127"/>
            <a:ext cx="28788" cy="39364"/>
          </a:xfrm>
          <a:custGeom>
            <a:avLst/>
            <a:gdLst/>
            <a:ahLst/>
            <a:cxnLst/>
            <a:rect l="l" t="t" r="r" b="b"/>
            <a:pathLst>
              <a:path w="28788" h="39364">
                <a:moveTo>
                  <a:pt x="20162" y="39364"/>
                </a:moveTo>
                <a:lnTo>
                  <a:pt x="20162" y="37429"/>
                </a:lnTo>
                <a:lnTo>
                  <a:pt x="17282" y="37429"/>
                </a:lnTo>
                <a:lnTo>
                  <a:pt x="16322" y="36484"/>
                </a:lnTo>
                <a:lnTo>
                  <a:pt x="15361" y="36484"/>
                </a:lnTo>
                <a:lnTo>
                  <a:pt x="14401" y="35524"/>
                </a:lnTo>
                <a:lnTo>
                  <a:pt x="14401" y="34549"/>
                </a:lnTo>
                <a:lnTo>
                  <a:pt x="13441" y="33604"/>
                </a:lnTo>
                <a:lnTo>
                  <a:pt x="13441" y="12481"/>
                </a:lnTo>
                <a:lnTo>
                  <a:pt x="14401" y="9601"/>
                </a:lnTo>
                <a:lnTo>
                  <a:pt x="16322" y="7680"/>
                </a:lnTo>
                <a:lnTo>
                  <a:pt x="17282" y="6720"/>
                </a:lnTo>
                <a:lnTo>
                  <a:pt x="18242" y="5760"/>
                </a:lnTo>
                <a:lnTo>
                  <a:pt x="19202" y="5760"/>
                </a:lnTo>
                <a:lnTo>
                  <a:pt x="20162" y="6720"/>
                </a:lnTo>
                <a:lnTo>
                  <a:pt x="21107" y="7680"/>
                </a:lnTo>
                <a:lnTo>
                  <a:pt x="23042" y="8641"/>
                </a:lnTo>
                <a:lnTo>
                  <a:pt x="26883" y="8641"/>
                </a:lnTo>
                <a:lnTo>
                  <a:pt x="27828" y="7680"/>
                </a:lnTo>
                <a:lnTo>
                  <a:pt x="27828" y="6720"/>
                </a:lnTo>
                <a:lnTo>
                  <a:pt x="28788" y="5760"/>
                </a:lnTo>
                <a:lnTo>
                  <a:pt x="28788" y="3840"/>
                </a:lnTo>
                <a:lnTo>
                  <a:pt x="27828" y="2880"/>
                </a:lnTo>
                <a:lnTo>
                  <a:pt x="26883" y="1920"/>
                </a:lnTo>
                <a:lnTo>
                  <a:pt x="25923" y="960"/>
                </a:lnTo>
                <a:lnTo>
                  <a:pt x="24947" y="0"/>
                </a:lnTo>
                <a:lnTo>
                  <a:pt x="20162" y="0"/>
                </a:lnTo>
                <a:lnTo>
                  <a:pt x="16322" y="2880"/>
                </a:lnTo>
                <a:lnTo>
                  <a:pt x="13441" y="8641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6720"/>
                </a:lnTo>
                <a:lnTo>
                  <a:pt x="192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35524"/>
                </a:lnTo>
                <a:lnTo>
                  <a:pt x="5760" y="36484"/>
                </a:lnTo>
                <a:lnTo>
                  <a:pt x="4800" y="36484"/>
                </a:lnTo>
                <a:lnTo>
                  <a:pt x="3840" y="37429"/>
                </a:lnTo>
                <a:lnTo>
                  <a:pt x="960" y="37429"/>
                </a:lnTo>
                <a:lnTo>
                  <a:pt x="960" y="39364"/>
                </a:lnTo>
                <a:lnTo>
                  <a:pt x="20162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7" name="object 987"/>
          <p:cNvSpPr/>
          <p:nvPr/>
        </p:nvSpPr>
        <p:spPr>
          <a:xfrm>
            <a:off x="3839154" y="1458925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8641" y="3840"/>
                </a:moveTo>
                <a:lnTo>
                  <a:pt x="8641" y="2880"/>
                </a:lnTo>
                <a:lnTo>
                  <a:pt x="7680" y="1920"/>
                </a:lnTo>
                <a:lnTo>
                  <a:pt x="6720" y="960"/>
                </a:lnTo>
                <a:lnTo>
                  <a:pt x="5760" y="0"/>
                </a:lnTo>
                <a:lnTo>
                  <a:pt x="1920" y="0"/>
                </a:lnTo>
                <a:lnTo>
                  <a:pt x="975" y="960"/>
                </a:lnTo>
                <a:lnTo>
                  <a:pt x="0" y="1920"/>
                </a:lnTo>
                <a:lnTo>
                  <a:pt x="0" y="5760"/>
                </a:lnTo>
                <a:lnTo>
                  <a:pt x="975" y="6720"/>
                </a:lnTo>
                <a:lnTo>
                  <a:pt x="1920" y="7680"/>
                </a:lnTo>
                <a:lnTo>
                  <a:pt x="2880" y="8641"/>
                </a:lnTo>
                <a:lnTo>
                  <a:pt x="4815" y="8641"/>
                </a:lnTo>
                <a:lnTo>
                  <a:pt x="5760" y="7680"/>
                </a:lnTo>
                <a:lnTo>
                  <a:pt x="6720" y="6720"/>
                </a:lnTo>
                <a:lnTo>
                  <a:pt x="7680" y="5760"/>
                </a:lnTo>
                <a:lnTo>
                  <a:pt x="8641" y="4800"/>
                </a:lnTo>
                <a:lnTo>
                  <a:pt x="864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8" name="object 988"/>
          <p:cNvSpPr/>
          <p:nvPr/>
        </p:nvSpPr>
        <p:spPr>
          <a:xfrm>
            <a:off x="3833408" y="1478127"/>
            <a:ext cx="19187" cy="39364"/>
          </a:xfrm>
          <a:custGeom>
            <a:avLst/>
            <a:gdLst/>
            <a:ahLst/>
            <a:cxnLst/>
            <a:rect l="l" t="t" r="r" b="b"/>
            <a:pathLst>
              <a:path w="19187" h="39364">
                <a:moveTo>
                  <a:pt x="11506" y="0"/>
                </a:moveTo>
                <a:lnTo>
                  <a:pt x="0" y="4800"/>
                </a:lnTo>
                <a:lnTo>
                  <a:pt x="944" y="6720"/>
                </a:lnTo>
                <a:lnTo>
                  <a:pt x="1904" y="5760"/>
                </a:lnTo>
                <a:lnTo>
                  <a:pt x="4785" y="5760"/>
                </a:lnTo>
                <a:lnTo>
                  <a:pt x="4785" y="6720"/>
                </a:lnTo>
                <a:lnTo>
                  <a:pt x="5745" y="6720"/>
                </a:lnTo>
                <a:lnTo>
                  <a:pt x="5745" y="7680"/>
                </a:lnTo>
                <a:lnTo>
                  <a:pt x="6720" y="9601"/>
                </a:lnTo>
                <a:lnTo>
                  <a:pt x="6720" y="32644"/>
                </a:lnTo>
                <a:lnTo>
                  <a:pt x="5745" y="34549"/>
                </a:lnTo>
                <a:lnTo>
                  <a:pt x="5745" y="36484"/>
                </a:lnTo>
                <a:lnTo>
                  <a:pt x="4785" y="36484"/>
                </a:lnTo>
                <a:lnTo>
                  <a:pt x="4785" y="37429"/>
                </a:lnTo>
                <a:lnTo>
                  <a:pt x="944" y="37429"/>
                </a:lnTo>
                <a:lnTo>
                  <a:pt x="944" y="39364"/>
                </a:lnTo>
                <a:lnTo>
                  <a:pt x="19187" y="39364"/>
                </a:lnTo>
                <a:lnTo>
                  <a:pt x="19187" y="37429"/>
                </a:lnTo>
                <a:lnTo>
                  <a:pt x="16306" y="37429"/>
                </a:lnTo>
                <a:lnTo>
                  <a:pt x="15346" y="36484"/>
                </a:lnTo>
                <a:lnTo>
                  <a:pt x="14386" y="36484"/>
                </a:lnTo>
                <a:lnTo>
                  <a:pt x="14386" y="35524"/>
                </a:lnTo>
                <a:lnTo>
                  <a:pt x="13426" y="35524"/>
                </a:lnTo>
                <a:lnTo>
                  <a:pt x="13426" y="0"/>
                </a:lnTo>
                <a:lnTo>
                  <a:pt x="1150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9" name="object 989"/>
          <p:cNvSpPr/>
          <p:nvPr/>
        </p:nvSpPr>
        <p:spPr>
          <a:xfrm>
            <a:off x="3854516" y="1478127"/>
            <a:ext cx="41285" cy="39364"/>
          </a:xfrm>
          <a:custGeom>
            <a:avLst/>
            <a:gdLst/>
            <a:ahLst/>
            <a:cxnLst/>
            <a:rect l="l" t="t" r="r" b="b"/>
            <a:pathLst>
              <a:path w="41285" h="39364">
                <a:moveTo>
                  <a:pt x="19202" y="39364"/>
                </a:moveTo>
                <a:lnTo>
                  <a:pt x="19202" y="37429"/>
                </a:lnTo>
                <a:lnTo>
                  <a:pt x="15361" y="37429"/>
                </a:lnTo>
                <a:lnTo>
                  <a:pt x="14401" y="36484"/>
                </a:lnTo>
                <a:lnTo>
                  <a:pt x="14401" y="35524"/>
                </a:lnTo>
                <a:lnTo>
                  <a:pt x="13441" y="35524"/>
                </a:lnTo>
                <a:lnTo>
                  <a:pt x="13441" y="10561"/>
                </a:lnTo>
                <a:lnTo>
                  <a:pt x="16322" y="6720"/>
                </a:lnTo>
                <a:lnTo>
                  <a:pt x="19202" y="5760"/>
                </a:lnTo>
                <a:lnTo>
                  <a:pt x="26883" y="5760"/>
                </a:lnTo>
                <a:lnTo>
                  <a:pt x="26883" y="7680"/>
                </a:lnTo>
                <a:lnTo>
                  <a:pt x="27843" y="9601"/>
                </a:lnTo>
                <a:lnTo>
                  <a:pt x="28803" y="11521"/>
                </a:lnTo>
                <a:lnTo>
                  <a:pt x="28803" y="34549"/>
                </a:lnTo>
                <a:lnTo>
                  <a:pt x="27843" y="35524"/>
                </a:lnTo>
                <a:lnTo>
                  <a:pt x="27843" y="36484"/>
                </a:lnTo>
                <a:lnTo>
                  <a:pt x="26883" y="36484"/>
                </a:lnTo>
                <a:lnTo>
                  <a:pt x="25923" y="37429"/>
                </a:lnTo>
                <a:lnTo>
                  <a:pt x="23042" y="37429"/>
                </a:lnTo>
                <a:lnTo>
                  <a:pt x="23042" y="39364"/>
                </a:lnTo>
                <a:lnTo>
                  <a:pt x="41285" y="39364"/>
                </a:lnTo>
                <a:lnTo>
                  <a:pt x="41285" y="37429"/>
                </a:lnTo>
                <a:lnTo>
                  <a:pt x="38404" y="37429"/>
                </a:lnTo>
                <a:lnTo>
                  <a:pt x="37444" y="36484"/>
                </a:lnTo>
                <a:lnTo>
                  <a:pt x="36484" y="36484"/>
                </a:lnTo>
                <a:lnTo>
                  <a:pt x="36484" y="35524"/>
                </a:lnTo>
                <a:lnTo>
                  <a:pt x="35524" y="34549"/>
                </a:lnTo>
                <a:lnTo>
                  <a:pt x="35524" y="8641"/>
                </a:lnTo>
                <a:lnTo>
                  <a:pt x="34564" y="6720"/>
                </a:lnTo>
                <a:lnTo>
                  <a:pt x="33604" y="4800"/>
                </a:lnTo>
                <a:lnTo>
                  <a:pt x="32644" y="2880"/>
                </a:lnTo>
                <a:lnTo>
                  <a:pt x="30723" y="1920"/>
                </a:lnTo>
                <a:lnTo>
                  <a:pt x="29763" y="960"/>
                </a:lnTo>
                <a:lnTo>
                  <a:pt x="27843" y="0"/>
                </a:lnTo>
                <a:lnTo>
                  <a:pt x="22082" y="0"/>
                </a:lnTo>
                <a:lnTo>
                  <a:pt x="17282" y="2880"/>
                </a:lnTo>
                <a:lnTo>
                  <a:pt x="13441" y="8641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6720"/>
                </a:lnTo>
                <a:lnTo>
                  <a:pt x="192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8641"/>
                </a:lnTo>
                <a:lnTo>
                  <a:pt x="6720" y="9601"/>
                </a:lnTo>
                <a:lnTo>
                  <a:pt x="6720" y="33604"/>
                </a:lnTo>
                <a:lnTo>
                  <a:pt x="5760" y="35524"/>
                </a:lnTo>
                <a:lnTo>
                  <a:pt x="5760" y="36484"/>
                </a:lnTo>
                <a:lnTo>
                  <a:pt x="4800" y="37429"/>
                </a:lnTo>
                <a:lnTo>
                  <a:pt x="960" y="37429"/>
                </a:lnTo>
                <a:lnTo>
                  <a:pt x="960" y="39364"/>
                </a:lnTo>
                <a:lnTo>
                  <a:pt x="19202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0" name="object 990"/>
          <p:cNvSpPr/>
          <p:nvPr/>
        </p:nvSpPr>
        <p:spPr>
          <a:xfrm>
            <a:off x="3898681" y="1498290"/>
            <a:ext cx="33588" cy="36469"/>
          </a:xfrm>
          <a:custGeom>
            <a:avLst/>
            <a:gdLst/>
            <a:ahLst/>
            <a:cxnLst/>
            <a:rect l="l" t="t" r="r" b="b"/>
            <a:pathLst>
              <a:path w="33588" h="36469">
                <a:moveTo>
                  <a:pt x="9601" y="8641"/>
                </a:moveTo>
                <a:lnTo>
                  <a:pt x="10561" y="7680"/>
                </a:lnTo>
                <a:lnTo>
                  <a:pt x="10561" y="6720"/>
                </a:lnTo>
                <a:lnTo>
                  <a:pt x="12481" y="5760"/>
                </a:lnTo>
                <a:lnTo>
                  <a:pt x="14401" y="6720"/>
                </a:lnTo>
                <a:lnTo>
                  <a:pt x="22082" y="6720"/>
                </a:lnTo>
                <a:lnTo>
                  <a:pt x="22082" y="3840"/>
                </a:lnTo>
                <a:lnTo>
                  <a:pt x="20162" y="4800"/>
                </a:lnTo>
                <a:lnTo>
                  <a:pt x="16322" y="4800"/>
                </a:lnTo>
                <a:lnTo>
                  <a:pt x="14401" y="3840"/>
                </a:lnTo>
                <a:lnTo>
                  <a:pt x="12481" y="1920"/>
                </a:lnTo>
                <a:lnTo>
                  <a:pt x="10561" y="0"/>
                </a:lnTo>
                <a:lnTo>
                  <a:pt x="10561" y="4800"/>
                </a:lnTo>
                <a:lnTo>
                  <a:pt x="7680" y="7680"/>
                </a:lnTo>
                <a:lnTo>
                  <a:pt x="5760" y="9601"/>
                </a:lnTo>
                <a:lnTo>
                  <a:pt x="4800" y="10546"/>
                </a:lnTo>
                <a:lnTo>
                  <a:pt x="3840" y="11521"/>
                </a:lnTo>
                <a:lnTo>
                  <a:pt x="3840" y="15361"/>
                </a:lnTo>
                <a:lnTo>
                  <a:pt x="4800" y="16322"/>
                </a:lnTo>
                <a:lnTo>
                  <a:pt x="4800" y="17266"/>
                </a:lnTo>
                <a:lnTo>
                  <a:pt x="5760" y="17266"/>
                </a:lnTo>
                <a:lnTo>
                  <a:pt x="7680" y="18227"/>
                </a:lnTo>
                <a:lnTo>
                  <a:pt x="4800" y="21107"/>
                </a:lnTo>
                <a:lnTo>
                  <a:pt x="3840" y="23042"/>
                </a:lnTo>
                <a:lnTo>
                  <a:pt x="2880" y="23042"/>
                </a:lnTo>
                <a:lnTo>
                  <a:pt x="1920" y="24947"/>
                </a:lnTo>
                <a:lnTo>
                  <a:pt x="960" y="25908"/>
                </a:lnTo>
                <a:lnTo>
                  <a:pt x="0" y="26883"/>
                </a:lnTo>
                <a:lnTo>
                  <a:pt x="0" y="30723"/>
                </a:lnTo>
                <a:lnTo>
                  <a:pt x="960" y="31668"/>
                </a:lnTo>
                <a:lnTo>
                  <a:pt x="2880" y="33604"/>
                </a:lnTo>
                <a:lnTo>
                  <a:pt x="6720" y="35509"/>
                </a:lnTo>
                <a:lnTo>
                  <a:pt x="11521" y="36469"/>
                </a:lnTo>
                <a:lnTo>
                  <a:pt x="23027" y="36469"/>
                </a:lnTo>
                <a:lnTo>
                  <a:pt x="28803" y="34549"/>
                </a:lnTo>
                <a:lnTo>
                  <a:pt x="32644" y="30723"/>
                </a:lnTo>
                <a:lnTo>
                  <a:pt x="33588" y="27828"/>
                </a:lnTo>
                <a:lnTo>
                  <a:pt x="30708" y="29763"/>
                </a:lnTo>
                <a:lnTo>
                  <a:pt x="28803" y="30723"/>
                </a:lnTo>
                <a:lnTo>
                  <a:pt x="24963" y="31668"/>
                </a:lnTo>
                <a:lnTo>
                  <a:pt x="14401" y="31668"/>
                </a:lnTo>
                <a:lnTo>
                  <a:pt x="10561" y="30723"/>
                </a:lnTo>
                <a:lnTo>
                  <a:pt x="7680" y="29763"/>
                </a:lnTo>
                <a:lnTo>
                  <a:pt x="6720" y="28788"/>
                </a:lnTo>
                <a:lnTo>
                  <a:pt x="5760" y="26883"/>
                </a:lnTo>
                <a:lnTo>
                  <a:pt x="5760" y="23987"/>
                </a:lnTo>
                <a:lnTo>
                  <a:pt x="6720" y="23042"/>
                </a:lnTo>
                <a:lnTo>
                  <a:pt x="7680" y="21107"/>
                </a:lnTo>
                <a:lnTo>
                  <a:pt x="8641" y="20162"/>
                </a:lnTo>
                <a:lnTo>
                  <a:pt x="9601" y="19202"/>
                </a:lnTo>
                <a:lnTo>
                  <a:pt x="13441" y="19202"/>
                </a:lnTo>
                <a:lnTo>
                  <a:pt x="12481" y="12481"/>
                </a:lnTo>
                <a:lnTo>
                  <a:pt x="10561" y="12481"/>
                </a:lnTo>
                <a:lnTo>
                  <a:pt x="9601" y="11521"/>
                </a:lnTo>
                <a:lnTo>
                  <a:pt x="8641" y="11521"/>
                </a:lnTo>
                <a:lnTo>
                  <a:pt x="8641" y="9601"/>
                </a:lnTo>
                <a:lnTo>
                  <a:pt x="9601" y="9601"/>
                </a:lnTo>
                <a:lnTo>
                  <a:pt x="9601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1" name="object 991"/>
          <p:cNvSpPr/>
          <p:nvPr/>
        </p:nvSpPr>
        <p:spPr>
          <a:xfrm>
            <a:off x="3901561" y="1478127"/>
            <a:ext cx="34549" cy="26883"/>
          </a:xfrm>
          <a:custGeom>
            <a:avLst/>
            <a:gdLst/>
            <a:ahLst/>
            <a:cxnLst/>
            <a:rect l="l" t="t" r="r" b="b"/>
            <a:pathLst>
              <a:path w="34549" h="26883">
                <a:moveTo>
                  <a:pt x="960" y="18242"/>
                </a:moveTo>
                <a:lnTo>
                  <a:pt x="1920" y="20162"/>
                </a:lnTo>
                <a:lnTo>
                  <a:pt x="2880" y="23042"/>
                </a:lnTo>
                <a:lnTo>
                  <a:pt x="4800" y="24002"/>
                </a:lnTo>
                <a:lnTo>
                  <a:pt x="7680" y="24963"/>
                </a:lnTo>
                <a:lnTo>
                  <a:pt x="7680" y="6720"/>
                </a:lnTo>
                <a:lnTo>
                  <a:pt x="9601" y="4800"/>
                </a:lnTo>
                <a:lnTo>
                  <a:pt x="10561" y="2880"/>
                </a:lnTo>
                <a:lnTo>
                  <a:pt x="12481" y="1920"/>
                </a:lnTo>
                <a:lnTo>
                  <a:pt x="16322" y="1920"/>
                </a:lnTo>
                <a:lnTo>
                  <a:pt x="18242" y="2880"/>
                </a:lnTo>
                <a:lnTo>
                  <a:pt x="20147" y="4800"/>
                </a:lnTo>
                <a:lnTo>
                  <a:pt x="22082" y="7680"/>
                </a:lnTo>
                <a:lnTo>
                  <a:pt x="22082" y="21122"/>
                </a:lnTo>
                <a:lnTo>
                  <a:pt x="20147" y="22082"/>
                </a:lnTo>
                <a:lnTo>
                  <a:pt x="19202" y="24002"/>
                </a:lnTo>
                <a:lnTo>
                  <a:pt x="19202" y="26883"/>
                </a:lnTo>
                <a:lnTo>
                  <a:pt x="23042" y="25923"/>
                </a:lnTo>
                <a:lnTo>
                  <a:pt x="25923" y="23042"/>
                </a:lnTo>
                <a:lnTo>
                  <a:pt x="28803" y="21122"/>
                </a:lnTo>
                <a:lnTo>
                  <a:pt x="29763" y="17282"/>
                </a:lnTo>
                <a:lnTo>
                  <a:pt x="29763" y="11521"/>
                </a:lnTo>
                <a:lnTo>
                  <a:pt x="28803" y="8641"/>
                </a:lnTo>
                <a:lnTo>
                  <a:pt x="27828" y="6720"/>
                </a:lnTo>
                <a:lnTo>
                  <a:pt x="34549" y="6720"/>
                </a:lnTo>
                <a:lnTo>
                  <a:pt x="34549" y="2880"/>
                </a:lnTo>
                <a:lnTo>
                  <a:pt x="23987" y="2880"/>
                </a:lnTo>
                <a:lnTo>
                  <a:pt x="22082" y="960"/>
                </a:lnTo>
                <a:lnTo>
                  <a:pt x="18242" y="0"/>
                </a:lnTo>
                <a:lnTo>
                  <a:pt x="10561" y="0"/>
                </a:lnTo>
                <a:lnTo>
                  <a:pt x="6720" y="1920"/>
                </a:lnTo>
                <a:lnTo>
                  <a:pt x="3840" y="4800"/>
                </a:lnTo>
                <a:lnTo>
                  <a:pt x="1920" y="6720"/>
                </a:lnTo>
                <a:lnTo>
                  <a:pt x="0" y="10561"/>
                </a:lnTo>
                <a:lnTo>
                  <a:pt x="0" y="16322"/>
                </a:lnTo>
                <a:lnTo>
                  <a:pt x="96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2" name="object 992"/>
          <p:cNvSpPr/>
          <p:nvPr/>
        </p:nvSpPr>
        <p:spPr>
          <a:xfrm>
            <a:off x="3911163" y="1510771"/>
            <a:ext cx="24947" cy="18242"/>
          </a:xfrm>
          <a:custGeom>
            <a:avLst/>
            <a:gdLst/>
            <a:ahLst/>
            <a:cxnLst/>
            <a:rect l="l" t="t" r="r" b="b"/>
            <a:pathLst>
              <a:path w="24947" h="18242">
                <a:moveTo>
                  <a:pt x="2880" y="960"/>
                </a:moveTo>
                <a:lnTo>
                  <a:pt x="960" y="960"/>
                </a:lnTo>
                <a:lnTo>
                  <a:pt x="0" y="0"/>
                </a:lnTo>
                <a:lnTo>
                  <a:pt x="960" y="6720"/>
                </a:lnTo>
                <a:lnTo>
                  <a:pt x="4800" y="6720"/>
                </a:lnTo>
                <a:lnTo>
                  <a:pt x="11521" y="7680"/>
                </a:lnTo>
                <a:lnTo>
                  <a:pt x="18227" y="7680"/>
                </a:lnTo>
                <a:lnTo>
                  <a:pt x="20162" y="8625"/>
                </a:lnTo>
                <a:lnTo>
                  <a:pt x="21107" y="8625"/>
                </a:lnTo>
                <a:lnTo>
                  <a:pt x="22067" y="9585"/>
                </a:lnTo>
                <a:lnTo>
                  <a:pt x="22067" y="13426"/>
                </a:lnTo>
                <a:lnTo>
                  <a:pt x="21107" y="15346"/>
                </a:lnTo>
                <a:lnTo>
                  <a:pt x="20162" y="18242"/>
                </a:lnTo>
                <a:lnTo>
                  <a:pt x="23042" y="15346"/>
                </a:lnTo>
                <a:lnTo>
                  <a:pt x="24947" y="12466"/>
                </a:lnTo>
                <a:lnTo>
                  <a:pt x="24947" y="7680"/>
                </a:lnTo>
                <a:lnTo>
                  <a:pt x="24002" y="5745"/>
                </a:lnTo>
                <a:lnTo>
                  <a:pt x="23042" y="3840"/>
                </a:lnTo>
                <a:lnTo>
                  <a:pt x="21107" y="2880"/>
                </a:lnTo>
                <a:lnTo>
                  <a:pt x="19202" y="1904"/>
                </a:lnTo>
                <a:lnTo>
                  <a:pt x="16322" y="960"/>
                </a:lnTo>
                <a:lnTo>
                  <a:pt x="288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3" name="object 993"/>
          <p:cNvSpPr/>
          <p:nvPr/>
        </p:nvSpPr>
        <p:spPr>
          <a:xfrm>
            <a:off x="3223823" y="1391732"/>
            <a:ext cx="71033" cy="54711"/>
          </a:xfrm>
          <a:custGeom>
            <a:avLst/>
            <a:gdLst/>
            <a:ahLst/>
            <a:cxnLst/>
            <a:rect l="l" t="t" r="r" b="b"/>
            <a:pathLst>
              <a:path w="71033" h="54711">
                <a:moveTo>
                  <a:pt x="11521" y="50871"/>
                </a:moveTo>
                <a:lnTo>
                  <a:pt x="11521" y="8641"/>
                </a:lnTo>
                <a:lnTo>
                  <a:pt x="32644" y="54711"/>
                </a:lnTo>
                <a:lnTo>
                  <a:pt x="33588" y="54711"/>
                </a:lnTo>
                <a:lnTo>
                  <a:pt x="55671" y="8641"/>
                </a:lnTo>
                <a:lnTo>
                  <a:pt x="55671" y="50871"/>
                </a:lnTo>
                <a:lnTo>
                  <a:pt x="54711" y="51831"/>
                </a:lnTo>
                <a:lnTo>
                  <a:pt x="53751" y="52791"/>
                </a:lnTo>
                <a:lnTo>
                  <a:pt x="51831" y="53751"/>
                </a:lnTo>
                <a:lnTo>
                  <a:pt x="47990" y="53751"/>
                </a:lnTo>
                <a:lnTo>
                  <a:pt x="47990" y="54711"/>
                </a:lnTo>
                <a:lnTo>
                  <a:pt x="71033" y="54711"/>
                </a:lnTo>
                <a:lnTo>
                  <a:pt x="71033" y="53751"/>
                </a:lnTo>
                <a:lnTo>
                  <a:pt x="67193" y="53751"/>
                </a:lnTo>
                <a:lnTo>
                  <a:pt x="65272" y="52791"/>
                </a:lnTo>
                <a:lnTo>
                  <a:pt x="64312" y="51831"/>
                </a:lnTo>
                <a:lnTo>
                  <a:pt x="63352" y="50871"/>
                </a:lnTo>
                <a:lnTo>
                  <a:pt x="63352" y="3840"/>
                </a:lnTo>
                <a:lnTo>
                  <a:pt x="64312" y="2880"/>
                </a:lnTo>
                <a:lnTo>
                  <a:pt x="65272" y="1920"/>
                </a:lnTo>
                <a:lnTo>
                  <a:pt x="67193" y="960"/>
                </a:lnTo>
                <a:lnTo>
                  <a:pt x="71033" y="960"/>
                </a:lnTo>
                <a:lnTo>
                  <a:pt x="71033" y="0"/>
                </a:lnTo>
                <a:lnTo>
                  <a:pt x="55671" y="0"/>
                </a:lnTo>
                <a:lnTo>
                  <a:pt x="35509" y="43190"/>
                </a:lnTo>
                <a:lnTo>
                  <a:pt x="15361" y="0"/>
                </a:lnTo>
                <a:lnTo>
                  <a:pt x="0" y="0"/>
                </a:lnTo>
                <a:lnTo>
                  <a:pt x="0" y="960"/>
                </a:lnTo>
                <a:lnTo>
                  <a:pt x="3840" y="960"/>
                </a:lnTo>
                <a:lnTo>
                  <a:pt x="4800" y="1920"/>
                </a:lnTo>
                <a:lnTo>
                  <a:pt x="5760" y="2880"/>
                </a:lnTo>
                <a:lnTo>
                  <a:pt x="6720" y="2880"/>
                </a:lnTo>
                <a:lnTo>
                  <a:pt x="6720" y="3840"/>
                </a:lnTo>
                <a:lnTo>
                  <a:pt x="7680" y="4800"/>
                </a:lnTo>
                <a:lnTo>
                  <a:pt x="7680" y="50871"/>
                </a:lnTo>
                <a:lnTo>
                  <a:pt x="6720" y="51831"/>
                </a:lnTo>
                <a:lnTo>
                  <a:pt x="5760" y="52791"/>
                </a:lnTo>
                <a:lnTo>
                  <a:pt x="3840" y="53751"/>
                </a:lnTo>
                <a:lnTo>
                  <a:pt x="0" y="53751"/>
                </a:lnTo>
                <a:lnTo>
                  <a:pt x="0" y="54711"/>
                </a:lnTo>
                <a:lnTo>
                  <a:pt x="19187" y="54711"/>
                </a:lnTo>
                <a:lnTo>
                  <a:pt x="19187" y="53751"/>
                </a:lnTo>
                <a:lnTo>
                  <a:pt x="15361" y="53751"/>
                </a:lnTo>
                <a:lnTo>
                  <a:pt x="13441" y="52791"/>
                </a:lnTo>
                <a:lnTo>
                  <a:pt x="12466" y="51831"/>
                </a:lnTo>
                <a:lnTo>
                  <a:pt x="11521" y="5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4" name="object 994"/>
          <p:cNvSpPr/>
          <p:nvPr/>
        </p:nvSpPr>
        <p:spPr>
          <a:xfrm>
            <a:off x="3315020" y="1441643"/>
            <a:ext cx="11521" cy="6720"/>
          </a:xfrm>
          <a:custGeom>
            <a:avLst/>
            <a:gdLst/>
            <a:ahLst/>
            <a:cxnLst/>
            <a:rect l="l" t="t" r="r" b="b"/>
            <a:pathLst>
              <a:path w="11521" h="6720">
                <a:moveTo>
                  <a:pt x="0" y="3840"/>
                </a:moveTo>
                <a:lnTo>
                  <a:pt x="1920" y="6720"/>
                </a:lnTo>
                <a:lnTo>
                  <a:pt x="5760" y="6720"/>
                </a:lnTo>
                <a:lnTo>
                  <a:pt x="8641" y="5760"/>
                </a:lnTo>
                <a:lnTo>
                  <a:pt x="11521" y="3840"/>
                </a:lnTo>
                <a:lnTo>
                  <a:pt x="10561" y="0"/>
                </a:lnTo>
                <a:lnTo>
                  <a:pt x="8641" y="1920"/>
                </a:lnTo>
                <a:lnTo>
                  <a:pt x="6720" y="3840"/>
                </a:lnTo>
                <a:lnTo>
                  <a:pt x="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5" name="object 995"/>
          <p:cNvSpPr/>
          <p:nvPr/>
        </p:nvSpPr>
        <p:spPr>
          <a:xfrm>
            <a:off x="3299658" y="1408054"/>
            <a:ext cx="36484" cy="40309"/>
          </a:xfrm>
          <a:custGeom>
            <a:avLst/>
            <a:gdLst/>
            <a:ahLst/>
            <a:cxnLst/>
            <a:rect l="l" t="t" r="r" b="b"/>
            <a:pathLst>
              <a:path w="36484" h="40309">
                <a:moveTo>
                  <a:pt x="29763" y="35509"/>
                </a:moveTo>
                <a:lnTo>
                  <a:pt x="31683" y="32628"/>
                </a:lnTo>
                <a:lnTo>
                  <a:pt x="33604" y="29763"/>
                </a:lnTo>
                <a:lnTo>
                  <a:pt x="35524" y="25923"/>
                </a:lnTo>
                <a:lnTo>
                  <a:pt x="36484" y="23042"/>
                </a:lnTo>
                <a:lnTo>
                  <a:pt x="36484" y="14386"/>
                </a:lnTo>
                <a:lnTo>
                  <a:pt x="34549" y="10546"/>
                </a:lnTo>
                <a:lnTo>
                  <a:pt x="31683" y="6705"/>
                </a:lnTo>
                <a:lnTo>
                  <a:pt x="28803" y="1920"/>
                </a:lnTo>
                <a:lnTo>
                  <a:pt x="24002" y="0"/>
                </a:lnTo>
                <a:lnTo>
                  <a:pt x="15361" y="0"/>
                </a:lnTo>
                <a:lnTo>
                  <a:pt x="11521" y="960"/>
                </a:lnTo>
                <a:lnTo>
                  <a:pt x="9601" y="2865"/>
                </a:lnTo>
                <a:lnTo>
                  <a:pt x="6720" y="3840"/>
                </a:lnTo>
                <a:lnTo>
                  <a:pt x="3840" y="6705"/>
                </a:lnTo>
                <a:lnTo>
                  <a:pt x="2880" y="10546"/>
                </a:lnTo>
                <a:lnTo>
                  <a:pt x="960" y="13426"/>
                </a:lnTo>
                <a:lnTo>
                  <a:pt x="0" y="17266"/>
                </a:lnTo>
                <a:lnTo>
                  <a:pt x="0" y="24947"/>
                </a:lnTo>
                <a:lnTo>
                  <a:pt x="960" y="29763"/>
                </a:lnTo>
                <a:lnTo>
                  <a:pt x="3840" y="33588"/>
                </a:lnTo>
                <a:lnTo>
                  <a:pt x="7680" y="37429"/>
                </a:lnTo>
                <a:lnTo>
                  <a:pt x="11521" y="40309"/>
                </a:lnTo>
                <a:lnTo>
                  <a:pt x="17282" y="40309"/>
                </a:lnTo>
                <a:lnTo>
                  <a:pt x="15361" y="37429"/>
                </a:lnTo>
                <a:lnTo>
                  <a:pt x="12481" y="34549"/>
                </a:lnTo>
                <a:lnTo>
                  <a:pt x="10561" y="30708"/>
                </a:lnTo>
                <a:lnTo>
                  <a:pt x="8641" y="26868"/>
                </a:lnTo>
                <a:lnTo>
                  <a:pt x="7680" y="22082"/>
                </a:lnTo>
                <a:lnTo>
                  <a:pt x="7680" y="10546"/>
                </a:lnTo>
                <a:lnTo>
                  <a:pt x="8641" y="8641"/>
                </a:lnTo>
                <a:lnTo>
                  <a:pt x="9601" y="6705"/>
                </a:lnTo>
                <a:lnTo>
                  <a:pt x="10561" y="4800"/>
                </a:lnTo>
                <a:lnTo>
                  <a:pt x="12481" y="3840"/>
                </a:lnTo>
                <a:lnTo>
                  <a:pt x="13441" y="2865"/>
                </a:lnTo>
                <a:lnTo>
                  <a:pt x="20162" y="2865"/>
                </a:lnTo>
                <a:lnTo>
                  <a:pt x="22082" y="3840"/>
                </a:lnTo>
                <a:lnTo>
                  <a:pt x="24002" y="6705"/>
                </a:lnTo>
                <a:lnTo>
                  <a:pt x="26883" y="10546"/>
                </a:lnTo>
                <a:lnTo>
                  <a:pt x="28803" y="15361"/>
                </a:lnTo>
                <a:lnTo>
                  <a:pt x="28803" y="27828"/>
                </a:lnTo>
                <a:lnTo>
                  <a:pt x="27843" y="31668"/>
                </a:lnTo>
                <a:lnTo>
                  <a:pt x="25923" y="33588"/>
                </a:lnTo>
                <a:lnTo>
                  <a:pt x="26883" y="37429"/>
                </a:lnTo>
                <a:lnTo>
                  <a:pt x="29763" y="355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6" name="object 996"/>
          <p:cNvSpPr/>
          <p:nvPr/>
        </p:nvSpPr>
        <p:spPr>
          <a:xfrm>
            <a:off x="3339023" y="1409014"/>
            <a:ext cx="40309" cy="39349"/>
          </a:xfrm>
          <a:custGeom>
            <a:avLst/>
            <a:gdLst/>
            <a:ahLst/>
            <a:cxnLst/>
            <a:rect l="l" t="t" r="r" b="b"/>
            <a:pathLst>
              <a:path w="40309" h="39349">
                <a:moveTo>
                  <a:pt x="34549" y="6720"/>
                </a:moveTo>
                <a:lnTo>
                  <a:pt x="35509" y="4800"/>
                </a:lnTo>
                <a:lnTo>
                  <a:pt x="36469" y="3840"/>
                </a:lnTo>
                <a:lnTo>
                  <a:pt x="37429" y="2880"/>
                </a:lnTo>
                <a:lnTo>
                  <a:pt x="38389" y="1904"/>
                </a:lnTo>
                <a:lnTo>
                  <a:pt x="40309" y="1904"/>
                </a:lnTo>
                <a:lnTo>
                  <a:pt x="40309" y="0"/>
                </a:lnTo>
                <a:lnTo>
                  <a:pt x="27828" y="0"/>
                </a:lnTo>
                <a:lnTo>
                  <a:pt x="27828" y="1904"/>
                </a:lnTo>
                <a:lnTo>
                  <a:pt x="31668" y="1904"/>
                </a:lnTo>
                <a:lnTo>
                  <a:pt x="31668" y="2880"/>
                </a:lnTo>
                <a:lnTo>
                  <a:pt x="32628" y="2880"/>
                </a:lnTo>
                <a:lnTo>
                  <a:pt x="32628" y="5745"/>
                </a:lnTo>
                <a:lnTo>
                  <a:pt x="31668" y="7680"/>
                </a:lnTo>
                <a:lnTo>
                  <a:pt x="23027" y="28803"/>
                </a:lnTo>
                <a:lnTo>
                  <a:pt x="14386" y="7680"/>
                </a:lnTo>
                <a:lnTo>
                  <a:pt x="13426" y="6720"/>
                </a:lnTo>
                <a:lnTo>
                  <a:pt x="13426" y="2880"/>
                </a:lnTo>
                <a:lnTo>
                  <a:pt x="14386" y="2880"/>
                </a:lnTo>
                <a:lnTo>
                  <a:pt x="14386" y="1904"/>
                </a:lnTo>
                <a:lnTo>
                  <a:pt x="17266" y="1904"/>
                </a:lnTo>
                <a:lnTo>
                  <a:pt x="17266" y="0"/>
                </a:lnTo>
                <a:lnTo>
                  <a:pt x="0" y="0"/>
                </a:lnTo>
                <a:lnTo>
                  <a:pt x="0" y="1904"/>
                </a:lnTo>
                <a:lnTo>
                  <a:pt x="1905" y="1904"/>
                </a:lnTo>
                <a:lnTo>
                  <a:pt x="2865" y="2880"/>
                </a:lnTo>
                <a:lnTo>
                  <a:pt x="3840" y="2880"/>
                </a:lnTo>
                <a:lnTo>
                  <a:pt x="3840" y="3840"/>
                </a:lnTo>
                <a:lnTo>
                  <a:pt x="4800" y="3840"/>
                </a:lnTo>
                <a:lnTo>
                  <a:pt x="5745" y="4800"/>
                </a:lnTo>
                <a:lnTo>
                  <a:pt x="5745" y="5745"/>
                </a:lnTo>
                <a:lnTo>
                  <a:pt x="6705" y="7680"/>
                </a:lnTo>
                <a:lnTo>
                  <a:pt x="20147" y="39349"/>
                </a:lnTo>
                <a:lnTo>
                  <a:pt x="21107" y="39349"/>
                </a:lnTo>
                <a:lnTo>
                  <a:pt x="34549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7" name="object 997"/>
          <p:cNvSpPr/>
          <p:nvPr/>
        </p:nvSpPr>
        <p:spPr>
          <a:xfrm>
            <a:off x="3383173" y="1409974"/>
            <a:ext cx="31683" cy="38389"/>
          </a:xfrm>
          <a:custGeom>
            <a:avLst/>
            <a:gdLst/>
            <a:ahLst/>
            <a:cxnLst/>
            <a:rect l="l" t="t" r="r" b="b"/>
            <a:pathLst>
              <a:path w="31683" h="38389">
                <a:moveTo>
                  <a:pt x="1920" y="6720"/>
                </a:moveTo>
                <a:lnTo>
                  <a:pt x="0" y="12466"/>
                </a:lnTo>
                <a:lnTo>
                  <a:pt x="0" y="24947"/>
                </a:lnTo>
                <a:lnTo>
                  <a:pt x="1920" y="28788"/>
                </a:lnTo>
                <a:lnTo>
                  <a:pt x="4800" y="32628"/>
                </a:lnTo>
                <a:lnTo>
                  <a:pt x="7680" y="36469"/>
                </a:lnTo>
                <a:lnTo>
                  <a:pt x="11521" y="38389"/>
                </a:lnTo>
                <a:lnTo>
                  <a:pt x="21122" y="38389"/>
                </a:lnTo>
                <a:lnTo>
                  <a:pt x="24002" y="36469"/>
                </a:lnTo>
                <a:lnTo>
                  <a:pt x="26883" y="33588"/>
                </a:lnTo>
                <a:lnTo>
                  <a:pt x="29763" y="30708"/>
                </a:lnTo>
                <a:lnTo>
                  <a:pt x="31683" y="26868"/>
                </a:lnTo>
                <a:lnTo>
                  <a:pt x="31683" y="23027"/>
                </a:lnTo>
                <a:lnTo>
                  <a:pt x="30723" y="22067"/>
                </a:lnTo>
                <a:lnTo>
                  <a:pt x="29763" y="25908"/>
                </a:lnTo>
                <a:lnTo>
                  <a:pt x="27843" y="27843"/>
                </a:lnTo>
                <a:lnTo>
                  <a:pt x="25923" y="29748"/>
                </a:lnTo>
                <a:lnTo>
                  <a:pt x="24002" y="30708"/>
                </a:lnTo>
                <a:lnTo>
                  <a:pt x="22082" y="31668"/>
                </a:lnTo>
                <a:lnTo>
                  <a:pt x="16322" y="31668"/>
                </a:lnTo>
                <a:lnTo>
                  <a:pt x="12481" y="29748"/>
                </a:lnTo>
                <a:lnTo>
                  <a:pt x="9601" y="26868"/>
                </a:lnTo>
                <a:lnTo>
                  <a:pt x="6720" y="23027"/>
                </a:lnTo>
                <a:lnTo>
                  <a:pt x="5760" y="19187"/>
                </a:lnTo>
                <a:lnTo>
                  <a:pt x="5760" y="7665"/>
                </a:lnTo>
                <a:lnTo>
                  <a:pt x="7680" y="5760"/>
                </a:lnTo>
                <a:lnTo>
                  <a:pt x="8641" y="0"/>
                </a:lnTo>
                <a:lnTo>
                  <a:pt x="4800" y="3840"/>
                </a:lnTo>
                <a:lnTo>
                  <a:pt x="192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8" name="object 998"/>
          <p:cNvSpPr/>
          <p:nvPr/>
        </p:nvSpPr>
        <p:spPr>
          <a:xfrm>
            <a:off x="3388934" y="1408054"/>
            <a:ext cx="25923" cy="21107"/>
          </a:xfrm>
          <a:custGeom>
            <a:avLst/>
            <a:gdLst/>
            <a:ahLst/>
            <a:cxnLst/>
            <a:rect l="l" t="t" r="r" b="b"/>
            <a:pathLst>
              <a:path w="25923" h="21107">
                <a:moveTo>
                  <a:pt x="0" y="15361"/>
                </a:moveTo>
                <a:lnTo>
                  <a:pt x="25923" y="15361"/>
                </a:lnTo>
                <a:lnTo>
                  <a:pt x="25923" y="10546"/>
                </a:lnTo>
                <a:lnTo>
                  <a:pt x="24963" y="6705"/>
                </a:lnTo>
                <a:lnTo>
                  <a:pt x="22082" y="3840"/>
                </a:lnTo>
                <a:lnTo>
                  <a:pt x="19202" y="1920"/>
                </a:lnTo>
                <a:lnTo>
                  <a:pt x="15361" y="0"/>
                </a:lnTo>
                <a:lnTo>
                  <a:pt x="6720" y="0"/>
                </a:lnTo>
                <a:lnTo>
                  <a:pt x="2880" y="1920"/>
                </a:lnTo>
                <a:lnTo>
                  <a:pt x="1920" y="7680"/>
                </a:lnTo>
                <a:lnTo>
                  <a:pt x="2880" y="5760"/>
                </a:lnTo>
                <a:lnTo>
                  <a:pt x="4800" y="3840"/>
                </a:lnTo>
                <a:lnTo>
                  <a:pt x="6720" y="2865"/>
                </a:lnTo>
                <a:lnTo>
                  <a:pt x="10561" y="2865"/>
                </a:lnTo>
                <a:lnTo>
                  <a:pt x="12481" y="3840"/>
                </a:lnTo>
                <a:lnTo>
                  <a:pt x="13441" y="4800"/>
                </a:lnTo>
                <a:lnTo>
                  <a:pt x="15361" y="4800"/>
                </a:lnTo>
                <a:lnTo>
                  <a:pt x="16322" y="6705"/>
                </a:lnTo>
                <a:lnTo>
                  <a:pt x="16322" y="7680"/>
                </a:lnTo>
                <a:lnTo>
                  <a:pt x="17282" y="8641"/>
                </a:lnTo>
                <a:lnTo>
                  <a:pt x="17282" y="13426"/>
                </a:lnTo>
                <a:lnTo>
                  <a:pt x="0" y="13426"/>
                </a:lnTo>
                <a:lnTo>
                  <a:pt x="0" y="9585"/>
                </a:lnTo>
                <a:lnTo>
                  <a:pt x="0" y="21107"/>
                </a:lnTo>
                <a:lnTo>
                  <a:pt x="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9" name="object 999"/>
          <p:cNvSpPr/>
          <p:nvPr/>
        </p:nvSpPr>
        <p:spPr>
          <a:xfrm>
            <a:off x="3417737" y="1408054"/>
            <a:ext cx="64312" cy="38389"/>
          </a:xfrm>
          <a:custGeom>
            <a:avLst/>
            <a:gdLst/>
            <a:ahLst/>
            <a:cxnLst/>
            <a:rect l="l" t="t" r="r" b="b"/>
            <a:pathLst>
              <a:path w="64312" h="38389">
                <a:moveTo>
                  <a:pt x="64312" y="38389"/>
                </a:moveTo>
                <a:lnTo>
                  <a:pt x="64312" y="37429"/>
                </a:lnTo>
                <a:lnTo>
                  <a:pt x="61432" y="37429"/>
                </a:lnTo>
                <a:lnTo>
                  <a:pt x="60472" y="36469"/>
                </a:lnTo>
                <a:lnTo>
                  <a:pt x="59512" y="35509"/>
                </a:lnTo>
                <a:lnTo>
                  <a:pt x="59512" y="34549"/>
                </a:lnTo>
                <a:lnTo>
                  <a:pt x="58552" y="32628"/>
                </a:lnTo>
                <a:lnTo>
                  <a:pt x="58552" y="8641"/>
                </a:lnTo>
                <a:lnTo>
                  <a:pt x="57591" y="6705"/>
                </a:lnTo>
                <a:lnTo>
                  <a:pt x="56631" y="4800"/>
                </a:lnTo>
                <a:lnTo>
                  <a:pt x="55671" y="2865"/>
                </a:lnTo>
                <a:lnTo>
                  <a:pt x="54711" y="1920"/>
                </a:lnTo>
                <a:lnTo>
                  <a:pt x="52791" y="960"/>
                </a:lnTo>
                <a:lnTo>
                  <a:pt x="50871" y="0"/>
                </a:lnTo>
                <a:lnTo>
                  <a:pt x="47030" y="0"/>
                </a:lnTo>
                <a:lnTo>
                  <a:pt x="45110" y="960"/>
                </a:lnTo>
                <a:lnTo>
                  <a:pt x="43190" y="1920"/>
                </a:lnTo>
                <a:lnTo>
                  <a:pt x="41285" y="2865"/>
                </a:lnTo>
                <a:lnTo>
                  <a:pt x="38389" y="4800"/>
                </a:lnTo>
                <a:lnTo>
                  <a:pt x="35509" y="7680"/>
                </a:lnTo>
                <a:lnTo>
                  <a:pt x="35509" y="5760"/>
                </a:lnTo>
                <a:lnTo>
                  <a:pt x="34564" y="3840"/>
                </a:lnTo>
                <a:lnTo>
                  <a:pt x="32628" y="1920"/>
                </a:lnTo>
                <a:lnTo>
                  <a:pt x="30723" y="960"/>
                </a:lnTo>
                <a:lnTo>
                  <a:pt x="28788" y="0"/>
                </a:lnTo>
                <a:lnTo>
                  <a:pt x="24002" y="0"/>
                </a:lnTo>
                <a:lnTo>
                  <a:pt x="22067" y="960"/>
                </a:lnTo>
                <a:lnTo>
                  <a:pt x="21107" y="1920"/>
                </a:lnTo>
                <a:lnTo>
                  <a:pt x="19202" y="1920"/>
                </a:lnTo>
                <a:lnTo>
                  <a:pt x="18227" y="3840"/>
                </a:lnTo>
                <a:lnTo>
                  <a:pt x="17282" y="3840"/>
                </a:lnTo>
                <a:lnTo>
                  <a:pt x="16322" y="5760"/>
                </a:lnTo>
                <a:lnTo>
                  <a:pt x="13441" y="7680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60"/>
                </a:lnTo>
                <a:lnTo>
                  <a:pt x="4800" y="5760"/>
                </a:lnTo>
                <a:lnTo>
                  <a:pt x="5760" y="6705"/>
                </a:lnTo>
                <a:lnTo>
                  <a:pt x="5760" y="7680"/>
                </a:lnTo>
                <a:lnTo>
                  <a:pt x="6720" y="9585"/>
                </a:lnTo>
                <a:lnTo>
                  <a:pt x="6720" y="34549"/>
                </a:lnTo>
                <a:lnTo>
                  <a:pt x="5760" y="34549"/>
                </a:lnTo>
                <a:lnTo>
                  <a:pt x="5760" y="35509"/>
                </a:lnTo>
                <a:lnTo>
                  <a:pt x="4800" y="36469"/>
                </a:lnTo>
                <a:lnTo>
                  <a:pt x="3840" y="37429"/>
                </a:lnTo>
                <a:lnTo>
                  <a:pt x="960" y="37429"/>
                </a:lnTo>
                <a:lnTo>
                  <a:pt x="960" y="38389"/>
                </a:lnTo>
                <a:lnTo>
                  <a:pt x="19202" y="38389"/>
                </a:lnTo>
                <a:lnTo>
                  <a:pt x="19202" y="37429"/>
                </a:lnTo>
                <a:lnTo>
                  <a:pt x="16322" y="37429"/>
                </a:lnTo>
                <a:lnTo>
                  <a:pt x="15361" y="36469"/>
                </a:lnTo>
                <a:lnTo>
                  <a:pt x="14386" y="36469"/>
                </a:lnTo>
                <a:lnTo>
                  <a:pt x="14386" y="35509"/>
                </a:lnTo>
                <a:lnTo>
                  <a:pt x="13441" y="35509"/>
                </a:lnTo>
                <a:lnTo>
                  <a:pt x="13441" y="10546"/>
                </a:lnTo>
                <a:lnTo>
                  <a:pt x="14386" y="8641"/>
                </a:lnTo>
                <a:lnTo>
                  <a:pt x="16322" y="7680"/>
                </a:lnTo>
                <a:lnTo>
                  <a:pt x="18227" y="5760"/>
                </a:lnTo>
                <a:lnTo>
                  <a:pt x="20162" y="5760"/>
                </a:lnTo>
                <a:lnTo>
                  <a:pt x="21107" y="4800"/>
                </a:lnTo>
                <a:lnTo>
                  <a:pt x="24947" y="4800"/>
                </a:lnTo>
                <a:lnTo>
                  <a:pt x="26883" y="5760"/>
                </a:lnTo>
                <a:lnTo>
                  <a:pt x="27843" y="7680"/>
                </a:lnTo>
                <a:lnTo>
                  <a:pt x="28788" y="8641"/>
                </a:lnTo>
                <a:lnTo>
                  <a:pt x="29748" y="11521"/>
                </a:lnTo>
                <a:lnTo>
                  <a:pt x="29748" y="33588"/>
                </a:lnTo>
                <a:lnTo>
                  <a:pt x="28788" y="34549"/>
                </a:lnTo>
                <a:lnTo>
                  <a:pt x="28788" y="35509"/>
                </a:lnTo>
                <a:lnTo>
                  <a:pt x="27843" y="36469"/>
                </a:lnTo>
                <a:lnTo>
                  <a:pt x="26883" y="37429"/>
                </a:lnTo>
                <a:lnTo>
                  <a:pt x="23042" y="37429"/>
                </a:lnTo>
                <a:lnTo>
                  <a:pt x="23042" y="38389"/>
                </a:lnTo>
                <a:lnTo>
                  <a:pt x="42230" y="38389"/>
                </a:lnTo>
                <a:lnTo>
                  <a:pt x="42230" y="37429"/>
                </a:lnTo>
                <a:lnTo>
                  <a:pt x="39349" y="37429"/>
                </a:lnTo>
                <a:lnTo>
                  <a:pt x="38389" y="36469"/>
                </a:lnTo>
                <a:lnTo>
                  <a:pt x="37429" y="36469"/>
                </a:lnTo>
                <a:lnTo>
                  <a:pt x="36469" y="35509"/>
                </a:lnTo>
                <a:lnTo>
                  <a:pt x="36469" y="10546"/>
                </a:lnTo>
                <a:lnTo>
                  <a:pt x="38389" y="8641"/>
                </a:lnTo>
                <a:lnTo>
                  <a:pt x="40309" y="6705"/>
                </a:lnTo>
                <a:lnTo>
                  <a:pt x="41285" y="5760"/>
                </a:lnTo>
                <a:lnTo>
                  <a:pt x="43190" y="5760"/>
                </a:lnTo>
                <a:lnTo>
                  <a:pt x="44150" y="4800"/>
                </a:lnTo>
                <a:lnTo>
                  <a:pt x="47990" y="4800"/>
                </a:lnTo>
                <a:lnTo>
                  <a:pt x="49911" y="5760"/>
                </a:lnTo>
                <a:lnTo>
                  <a:pt x="50871" y="7680"/>
                </a:lnTo>
                <a:lnTo>
                  <a:pt x="51831" y="8641"/>
                </a:lnTo>
                <a:lnTo>
                  <a:pt x="51831" y="35509"/>
                </a:lnTo>
                <a:lnTo>
                  <a:pt x="50871" y="35509"/>
                </a:lnTo>
                <a:lnTo>
                  <a:pt x="50871" y="36469"/>
                </a:lnTo>
                <a:lnTo>
                  <a:pt x="49911" y="37429"/>
                </a:lnTo>
                <a:lnTo>
                  <a:pt x="46070" y="37429"/>
                </a:lnTo>
                <a:lnTo>
                  <a:pt x="46070" y="38389"/>
                </a:lnTo>
                <a:lnTo>
                  <a:pt x="64312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0" name="object 1000"/>
          <p:cNvSpPr/>
          <p:nvPr/>
        </p:nvSpPr>
        <p:spPr>
          <a:xfrm>
            <a:off x="3484930" y="1409974"/>
            <a:ext cx="31683" cy="38389"/>
          </a:xfrm>
          <a:custGeom>
            <a:avLst/>
            <a:gdLst/>
            <a:ahLst/>
            <a:cxnLst/>
            <a:rect l="l" t="t" r="r" b="b"/>
            <a:pathLst>
              <a:path w="31683" h="38389">
                <a:moveTo>
                  <a:pt x="1920" y="6720"/>
                </a:moveTo>
                <a:lnTo>
                  <a:pt x="0" y="12466"/>
                </a:lnTo>
                <a:lnTo>
                  <a:pt x="0" y="24947"/>
                </a:lnTo>
                <a:lnTo>
                  <a:pt x="1920" y="28788"/>
                </a:lnTo>
                <a:lnTo>
                  <a:pt x="4800" y="32628"/>
                </a:lnTo>
                <a:lnTo>
                  <a:pt x="7680" y="36469"/>
                </a:lnTo>
                <a:lnTo>
                  <a:pt x="11521" y="38389"/>
                </a:lnTo>
                <a:lnTo>
                  <a:pt x="20162" y="38389"/>
                </a:lnTo>
                <a:lnTo>
                  <a:pt x="24002" y="36469"/>
                </a:lnTo>
                <a:lnTo>
                  <a:pt x="26883" y="33588"/>
                </a:lnTo>
                <a:lnTo>
                  <a:pt x="29763" y="30708"/>
                </a:lnTo>
                <a:lnTo>
                  <a:pt x="31683" y="26868"/>
                </a:lnTo>
                <a:lnTo>
                  <a:pt x="31683" y="23027"/>
                </a:lnTo>
                <a:lnTo>
                  <a:pt x="30723" y="22067"/>
                </a:lnTo>
                <a:lnTo>
                  <a:pt x="29763" y="25908"/>
                </a:lnTo>
                <a:lnTo>
                  <a:pt x="27843" y="27843"/>
                </a:lnTo>
                <a:lnTo>
                  <a:pt x="25923" y="29748"/>
                </a:lnTo>
                <a:lnTo>
                  <a:pt x="24002" y="30708"/>
                </a:lnTo>
                <a:lnTo>
                  <a:pt x="22082" y="31668"/>
                </a:lnTo>
                <a:lnTo>
                  <a:pt x="16322" y="31668"/>
                </a:lnTo>
                <a:lnTo>
                  <a:pt x="12481" y="29748"/>
                </a:lnTo>
                <a:lnTo>
                  <a:pt x="9601" y="26868"/>
                </a:lnTo>
                <a:lnTo>
                  <a:pt x="6720" y="23027"/>
                </a:lnTo>
                <a:lnTo>
                  <a:pt x="5760" y="19187"/>
                </a:lnTo>
                <a:lnTo>
                  <a:pt x="5760" y="7665"/>
                </a:lnTo>
                <a:lnTo>
                  <a:pt x="7680" y="5760"/>
                </a:lnTo>
                <a:lnTo>
                  <a:pt x="8641" y="0"/>
                </a:lnTo>
                <a:lnTo>
                  <a:pt x="4800" y="3840"/>
                </a:lnTo>
                <a:lnTo>
                  <a:pt x="192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1" name="object 1001"/>
          <p:cNvSpPr/>
          <p:nvPr/>
        </p:nvSpPr>
        <p:spPr>
          <a:xfrm>
            <a:off x="3490691" y="1408054"/>
            <a:ext cx="25923" cy="21107"/>
          </a:xfrm>
          <a:custGeom>
            <a:avLst/>
            <a:gdLst/>
            <a:ahLst/>
            <a:cxnLst/>
            <a:rect l="l" t="t" r="r" b="b"/>
            <a:pathLst>
              <a:path w="25923" h="21107">
                <a:moveTo>
                  <a:pt x="0" y="15361"/>
                </a:moveTo>
                <a:lnTo>
                  <a:pt x="25923" y="15361"/>
                </a:lnTo>
                <a:lnTo>
                  <a:pt x="25923" y="10546"/>
                </a:lnTo>
                <a:lnTo>
                  <a:pt x="24963" y="6705"/>
                </a:lnTo>
                <a:lnTo>
                  <a:pt x="22082" y="3840"/>
                </a:lnTo>
                <a:lnTo>
                  <a:pt x="19202" y="1920"/>
                </a:lnTo>
                <a:lnTo>
                  <a:pt x="15361" y="0"/>
                </a:lnTo>
                <a:lnTo>
                  <a:pt x="6720" y="0"/>
                </a:lnTo>
                <a:lnTo>
                  <a:pt x="2880" y="1920"/>
                </a:lnTo>
                <a:lnTo>
                  <a:pt x="1920" y="7680"/>
                </a:lnTo>
                <a:lnTo>
                  <a:pt x="2880" y="5760"/>
                </a:lnTo>
                <a:lnTo>
                  <a:pt x="4800" y="3840"/>
                </a:lnTo>
                <a:lnTo>
                  <a:pt x="6720" y="2865"/>
                </a:lnTo>
                <a:lnTo>
                  <a:pt x="10561" y="2865"/>
                </a:lnTo>
                <a:lnTo>
                  <a:pt x="12481" y="3840"/>
                </a:lnTo>
                <a:lnTo>
                  <a:pt x="13441" y="4800"/>
                </a:lnTo>
                <a:lnTo>
                  <a:pt x="15361" y="4800"/>
                </a:lnTo>
                <a:lnTo>
                  <a:pt x="16322" y="6705"/>
                </a:lnTo>
                <a:lnTo>
                  <a:pt x="16322" y="7680"/>
                </a:lnTo>
                <a:lnTo>
                  <a:pt x="17282" y="8641"/>
                </a:lnTo>
                <a:lnTo>
                  <a:pt x="17282" y="13426"/>
                </a:lnTo>
                <a:lnTo>
                  <a:pt x="0" y="13426"/>
                </a:lnTo>
                <a:lnTo>
                  <a:pt x="0" y="9585"/>
                </a:lnTo>
                <a:lnTo>
                  <a:pt x="0" y="21107"/>
                </a:lnTo>
                <a:lnTo>
                  <a:pt x="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2" name="object 1002"/>
          <p:cNvSpPr/>
          <p:nvPr/>
        </p:nvSpPr>
        <p:spPr>
          <a:xfrm>
            <a:off x="3519495" y="1408054"/>
            <a:ext cx="41269" cy="38389"/>
          </a:xfrm>
          <a:custGeom>
            <a:avLst/>
            <a:gdLst/>
            <a:ahLst/>
            <a:cxnLst/>
            <a:rect l="l" t="t" r="r" b="b"/>
            <a:pathLst>
              <a:path w="41269" h="38389">
                <a:moveTo>
                  <a:pt x="19202" y="38389"/>
                </a:moveTo>
                <a:lnTo>
                  <a:pt x="19202" y="37429"/>
                </a:lnTo>
                <a:lnTo>
                  <a:pt x="16322" y="37429"/>
                </a:lnTo>
                <a:lnTo>
                  <a:pt x="15361" y="36469"/>
                </a:lnTo>
                <a:lnTo>
                  <a:pt x="14386" y="36469"/>
                </a:lnTo>
                <a:lnTo>
                  <a:pt x="14386" y="35509"/>
                </a:lnTo>
                <a:lnTo>
                  <a:pt x="13441" y="34549"/>
                </a:lnTo>
                <a:lnTo>
                  <a:pt x="13441" y="10546"/>
                </a:lnTo>
                <a:lnTo>
                  <a:pt x="16322" y="6705"/>
                </a:lnTo>
                <a:lnTo>
                  <a:pt x="20162" y="4800"/>
                </a:lnTo>
                <a:lnTo>
                  <a:pt x="24947" y="4800"/>
                </a:lnTo>
                <a:lnTo>
                  <a:pt x="26883" y="5760"/>
                </a:lnTo>
                <a:lnTo>
                  <a:pt x="27828" y="7680"/>
                </a:lnTo>
                <a:lnTo>
                  <a:pt x="28788" y="8641"/>
                </a:lnTo>
                <a:lnTo>
                  <a:pt x="28788" y="35509"/>
                </a:lnTo>
                <a:lnTo>
                  <a:pt x="27828" y="35509"/>
                </a:lnTo>
                <a:lnTo>
                  <a:pt x="26883" y="36469"/>
                </a:lnTo>
                <a:lnTo>
                  <a:pt x="26883" y="37429"/>
                </a:lnTo>
                <a:lnTo>
                  <a:pt x="23042" y="37429"/>
                </a:lnTo>
                <a:lnTo>
                  <a:pt x="23042" y="38389"/>
                </a:lnTo>
                <a:lnTo>
                  <a:pt x="41269" y="38389"/>
                </a:lnTo>
                <a:lnTo>
                  <a:pt x="41269" y="37429"/>
                </a:lnTo>
                <a:lnTo>
                  <a:pt x="38389" y="37429"/>
                </a:lnTo>
                <a:lnTo>
                  <a:pt x="37444" y="36469"/>
                </a:lnTo>
                <a:lnTo>
                  <a:pt x="36469" y="35509"/>
                </a:lnTo>
                <a:lnTo>
                  <a:pt x="35509" y="34549"/>
                </a:lnTo>
                <a:lnTo>
                  <a:pt x="35509" y="8641"/>
                </a:lnTo>
                <a:lnTo>
                  <a:pt x="34549" y="6705"/>
                </a:lnTo>
                <a:lnTo>
                  <a:pt x="33588" y="4800"/>
                </a:lnTo>
                <a:lnTo>
                  <a:pt x="32628" y="2865"/>
                </a:lnTo>
                <a:lnTo>
                  <a:pt x="31668" y="1920"/>
                </a:lnTo>
                <a:lnTo>
                  <a:pt x="29748" y="960"/>
                </a:lnTo>
                <a:lnTo>
                  <a:pt x="27828" y="0"/>
                </a:lnTo>
                <a:lnTo>
                  <a:pt x="22067" y="0"/>
                </a:lnTo>
                <a:lnTo>
                  <a:pt x="18227" y="2865"/>
                </a:lnTo>
                <a:lnTo>
                  <a:pt x="13441" y="7680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60"/>
                </a:lnTo>
                <a:lnTo>
                  <a:pt x="5760" y="5760"/>
                </a:lnTo>
                <a:lnTo>
                  <a:pt x="5760" y="6705"/>
                </a:lnTo>
                <a:lnTo>
                  <a:pt x="6720" y="7680"/>
                </a:lnTo>
                <a:lnTo>
                  <a:pt x="6720" y="34549"/>
                </a:lnTo>
                <a:lnTo>
                  <a:pt x="5760" y="35509"/>
                </a:lnTo>
                <a:lnTo>
                  <a:pt x="4800" y="36469"/>
                </a:lnTo>
                <a:lnTo>
                  <a:pt x="3840" y="37429"/>
                </a:lnTo>
                <a:lnTo>
                  <a:pt x="960" y="37429"/>
                </a:lnTo>
                <a:lnTo>
                  <a:pt x="960" y="38389"/>
                </a:lnTo>
                <a:lnTo>
                  <a:pt x="19202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3" name="object 1003"/>
          <p:cNvSpPr/>
          <p:nvPr/>
        </p:nvSpPr>
        <p:spPr>
          <a:xfrm>
            <a:off x="3561725" y="1396532"/>
            <a:ext cx="23042" cy="50871"/>
          </a:xfrm>
          <a:custGeom>
            <a:avLst/>
            <a:gdLst/>
            <a:ahLst/>
            <a:cxnLst/>
            <a:rect l="l" t="t" r="r" b="b"/>
            <a:pathLst>
              <a:path w="23042" h="50871">
                <a:moveTo>
                  <a:pt x="13441" y="12481"/>
                </a:moveTo>
                <a:lnTo>
                  <a:pt x="13441" y="0"/>
                </a:lnTo>
                <a:lnTo>
                  <a:pt x="11521" y="0"/>
                </a:lnTo>
                <a:lnTo>
                  <a:pt x="10561" y="2880"/>
                </a:lnTo>
                <a:lnTo>
                  <a:pt x="9601" y="4800"/>
                </a:lnTo>
                <a:lnTo>
                  <a:pt x="8641" y="5760"/>
                </a:lnTo>
                <a:lnTo>
                  <a:pt x="7680" y="7680"/>
                </a:lnTo>
                <a:lnTo>
                  <a:pt x="6720" y="9601"/>
                </a:lnTo>
                <a:lnTo>
                  <a:pt x="4800" y="11521"/>
                </a:lnTo>
                <a:lnTo>
                  <a:pt x="2880" y="12481"/>
                </a:lnTo>
                <a:lnTo>
                  <a:pt x="1920" y="13441"/>
                </a:lnTo>
                <a:lnTo>
                  <a:pt x="0" y="14386"/>
                </a:lnTo>
                <a:lnTo>
                  <a:pt x="0" y="15361"/>
                </a:lnTo>
                <a:lnTo>
                  <a:pt x="6720" y="15361"/>
                </a:lnTo>
                <a:lnTo>
                  <a:pt x="6720" y="47030"/>
                </a:lnTo>
                <a:lnTo>
                  <a:pt x="7680" y="47990"/>
                </a:lnTo>
                <a:lnTo>
                  <a:pt x="8641" y="48950"/>
                </a:lnTo>
                <a:lnTo>
                  <a:pt x="9601" y="49910"/>
                </a:lnTo>
                <a:lnTo>
                  <a:pt x="10561" y="50871"/>
                </a:lnTo>
                <a:lnTo>
                  <a:pt x="15361" y="50871"/>
                </a:lnTo>
                <a:lnTo>
                  <a:pt x="17282" y="49910"/>
                </a:lnTo>
                <a:lnTo>
                  <a:pt x="19202" y="48950"/>
                </a:lnTo>
                <a:lnTo>
                  <a:pt x="21122" y="47030"/>
                </a:lnTo>
                <a:lnTo>
                  <a:pt x="22082" y="45110"/>
                </a:lnTo>
                <a:lnTo>
                  <a:pt x="23042" y="43190"/>
                </a:lnTo>
                <a:lnTo>
                  <a:pt x="21122" y="43190"/>
                </a:lnTo>
                <a:lnTo>
                  <a:pt x="21122" y="44150"/>
                </a:lnTo>
                <a:lnTo>
                  <a:pt x="20162" y="45110"/>
                </a:lnTo>
                <a:lnTo>
                  <a:pt x="19202" y="45110"/>
                </a:lnTo>
                <a:lnTo>
                  <a:pt x="18242" y="46070"/>
                </a:lnTo>
                <a:lnTo>
                  <a:pt x="14401" y="46070"/>
                </a:lnTo>
                <a:lnTo>
                  <a:pt x="14401" y="45110"/>
                </a:lnTo>
                <a:lnTo>
                  <a:pt x="13441" y="44150"/>
                </a:lnTo>
                <a:lnTo>
                  <a:pt x="13441" y="15361"/>
                </a:lnTo>
                <a:lnTo>
                  <a:pt x="22082" y="15361"/>
                </a:lnTo>
                <a:lnTo>
                  <a:pt x="22082" y="12481"/>
                </a:lnTo>
                <a:lnTo>
                  <a:pt x="13441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4" name="object 1004"/>
          <p:cNvSpPr/>
          <p:nvPr/>
        </p:nvSpPr>
        <p:spPr>
          <a:xfrm>
            <a:off x="3614531" y="1408054"/>
            <a:ext cx="29763" cy="37429"/>
          </a:xfrm>
          <a:custGeom>
            <a:avLst/>
            <a:gdLst/>
            <a:ahLst/>
            <a:cxnLst/>
            <a:rect l="l" t="t" r="r" b="b"/>
            <a:pathLst>
              <a:path w="29763" h="37429">
                <a:moveTo>
                  <a:pt x="27828" y="29763"/>
                </a:moveTo>
                <a:lnTo>
                  <a:pt x="28788" y="25923"/>
                </a:lnTo>
                <a:lnTo>
                  <a:pt x="29763" y="23042"/>
                </a:lnTo>
                <a:lnTo>
                  <a:pt x="29763" y="14386"/>
                </a:lnTo>
                <a:lnTo>
                  <a:pt x="28788" y="10546"/>
                </a:lnTo>
                <a:lnTo>
                  <a:pt x="25923" y="6705"/>
                </a:lnTo>
                <a:lnTo>
                  <a:pt x="22082" y="1920"/>
                </a:lnTo>
                <a:lnTo>
                  <a:pt x="17266" y="0"/>
                </a:lnTo>
                <a:lnTo>
                  <a:pt x="8641" y="0"/>
                </a:lnTo>
                <a:lnTo>
                  <a:pt x="5760" y="960"/>
                </a:lnTo>
                <a:lnTo>
                  <a:pt x="2880" y="2865"/>
                </a:lnTo>
                <a:lnTo>
                  <a:pt x="0" y="3840"/>
                </a:lnTo>
                <a:lnTo>
                  <a:pt x="960" y="13426"/>
                </a:lnTo>
                <a:lnTo>
                  <a:pt x="1920" y="10546"/>
                </a:lnTo>
                <a:lnTo>
                  <a:pt x="2880" y="8641"/>
                </a:lnTo>
                <a:lnTo>
                  <a:pt x="3840" y="6705"/>
                </a:lnTo>
                <a:lnTo>
                  <a:pt x="4800" y="4800"/>
                </a:lnTo>
                <a:lnTo>
                  <a:pt x="5760" y="3840"/>
                </a:lnTo>
                <a:lnTo>
                  <a:pt x="7680" y="2865"/>
                </a:lnTo>
                <a:lnTo>
                  <a:pt x="13426" y="2865"/>
                </a:lnTo>
                <a:lnTo>
                  <a:pt x="16322" y="3840"/>
                </a:lnTo>
                <a:lnTo>
                  <a:pt x="18242" y="6705"/>
                </a:lnTo>
                <a:lnTo>
                  <a:pt x="21107" y="10546"/>
                </a:lnTo>
                <a:lnTo>
                  <a:pt x="22082" y="15361"/>
                </a:lnTo>
                <a:lnTo>
                  <a:pt x="22082" y="27828"/>
                </a:lnTo>
                <a:lnTo>
                  <a:pt x="21107" y="31668"/>
                </a:lnTo>
                <a:lnTo>
                  <a:pt x="21107" y="37429"/>
                </a:lnTo>
                <a:lnTo>
                  <a:pt x="23987" y="35509"/>
                </a:lnTo>
                <a:lnTo>
                  <a:pt x="25923" y="32628"/>
                </a:lnTo>
                <a:lnTo>
                  <a:pt x="27828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5" name="object 1005"/>
          <p:cNvSpPr/>
          <p:nvPr/>
        </p:nvSpPr>
        <p:spPr>
          <a:xfrm>
            <a:off x="3607810" y="1411894"/>
            <a:ext cx="27828" cy="36469"/>
          </a:xfrm>
          <a:custGeom>
            <a:avLst/>
            <a:gdLst/>
            <a:ahLst/>
            <a:cxnLst/>
            <a:rect l="l" t="t" r="r" b="b"/>
            <a:pathLst>
              <a:path w="27828" h="36469">
                <a:moveTo>
                  <a:pt x="27828" y="27828"/>
                </a:moveTo>
                <a:lnTo>
                  <a:pt x="25923" y="29748"/>
                </a:lnTo>
                <a:lnTo>
                  <a:pt x="24963" y="31668"/>
                </a:lnTo>
                <a:lnTo>
                  <a:pt x="22082" y="33588"/>
                </a:lnTo>
                <a:lnTo>
                  <a:pt x="16322" y="33588"/>
                </a:lnTo>
                <a:lnTo>
                  <a:pt x="13441" y="30708"/>
                </a:lnTo>
                <a:lnTo>
                  <a:pt x="11521" y="26868"/>
                </a:lnTo>
                <a:lnTo>
                  <a:pt x="8641" y="23027"/>
                </a:lnTo>
                <a:lnTo>
                  <a:pt x="7680" y="18242"/>
                </a:lnTo>
                <a:lnTo>
                  <a:pt x="7680" y="9585"/>
                </a:lnTo>
                <a:lnTo>
                  <a:pt x="6720" y="0"/>
                </a:lnTo>
                <a:lnTo>
                  <a:pt x="4800" y="2865"/>
                </a:lnTo>
                <a:lnTo>
                  <a:pt x="2880" y="6705"/>
                </a:lnTo>
                <a:lnTo>
                  <a:pt x="960" y="9585"/>
                </a:lnTo>
                <a:lnTo>
                  <a:pt x="0" y="13426"/>
                </a:lnTo>
                <a:lnTo>
                  <a:pt x="0" y="21107"/>
                </a:lnTo>
                <a:lnTo>
                  <a:pt x="1920" y="25923"/>
                </a:lnTo>
                <a:lnTo>
                  <a:pt x="4800" y="29748"/>
                </a:lnTo>
                <a:lnTo>
                  <a:pt x="7680" y="33588"/>
                </a:lnTo>
                <a:lnTo>
                  <a:pt x="12481" y="36469"/>
                </a:lnTo>
                <a:lnTo>
                  <a:pt x="21122" y="36469"/>
                </a:lnTo>
                <a:lnTo>
                  <a:pt x="24963" y="35509"/>
                </a:lnTo>
                <a:lnTo>
                  <a:pt x="27828" y="33588"/>
                </a:lnTo>
                <a:lnTo>
                  <a:pt x="27828" y="27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6" name="object 1006"/>
          <p:cNvSpPr/>
          <p:nvPr/>
        </p:nvSpPr>
        <p:spPr>
          <a:xfrm>
            <a:off x="3651001" y="1388851"/>
            <a:ext cx="33604" cy="57591"/>
          </a:xfrm>
          <a:custGeom>
            <a:avLst/>
            <a:gdLst/>
            <a:ahLst/>
            <a:cxnLst/>
            <a:rect l="l" t="t" r="r" b="b"/>
            <a:pathLst>
              <a:path w="33604" h="57591">
                <a:moveTo>
                  <a:pt x="15361" y="54711"/>
                </a:moveTo>
                <a:lnTo>
                  <a:pt x="14401" y="53751"/>
                </a:lnTo>
                <a:lnTo>
                  <a:pt x="14401" y="23042"/>
                </a:lnTo>
                <a:lnTo>
                  <a:pt x="24003" y="23042"/>
                </a:lnTo>
                <a:lnTo>
                  <a:pt x="24003" y="20162"/>
                </a:lnTo>
                <a:lnTo>
                  <a:pt x="14401" y="20162"/>
                </a:lnTo>
                <a:lnTo>
                  <a:pt x="14401" y="6720"/>
                </a:lnTo>
                <a:lnTo>
                  <a:pt x="15361" y="5760"/>
                </a:lnTo>
                <a:lnTo>
                  <a:pt x="15361" y="4800"/>
                </a:lnTo>
                <a:lnTo>
                  <a:pt x="16322" y="3840"/>
                </a:lnTo>
                <a:lnTo>
                  <a:pt x="17282" y="2880"/>
                </a:lnTo>
                <a:lnTo>
                  <a:pt x="22082" y="2880"/>
                </a:lnTo>
                <a:lnTo>
                  <a:pt x="22082" y="3840"/>
                </a:lnTo>
                <a:lnTo>
                  <a:pt x="23042" y="3840"/>
                </a:lnTo>
                <a:lnTo>
                  <a:pt x="24003" y="4800"/>
                </a:lnTo>
                <a:lnTo>
                  <a:pt x="24963" y="6720"/>
                </a:lnTo>
                <a:lnTo>
                  <a:pt x="25923" y="7680"/>
                </a:lnTo>
                <a:lnTo>
                  <a:pt x="26883" y="8641"/>
                </a:lnTo>
                <a:lnTo>
                  <a:pt x="27843" y="9601"/>
                </a:lnTo>
                <a:lnTo>
                  <a:pt x="28803" y="9601"/>
                </a:lnTo>
                <a:lnTo>
                  <a:pt x="28803" y="10561"/>
                </a:lnTo>
                <a:lnTo>
                  <a:pt x="30723" y="10561"/>
                </a:lnTo>
                <a:lnTo>
                  <a:pt x="31683" y="9601"/>
                </a:lnTo>
                <a:lnTo>
                  <a:pt x="31683" y="8641"/>
                </a:lnTo>
                <a:lnTo>
                  <a:pt x="32644" y="8641"/>
                </a:lnTo>
                <a:lnTo>
                  <a:pt x="33604" y="7680"/>
                </a:lnTo>
                <a:lnTo>
                  <a:pt x="33604" y="4800"/>
                </a:lnTo>
                <a:lnTo>
                  <a:pt x="32644" y="3840"/>
                </a:lnTo>
                <a:lnTo>
                  <a:pt x="30723" y="2880"/>
                </a:lnTo>
                <a:lnTo>
                  <a:pt x="28803" y="960"/>
                </a:lnTo>
                <a:lnTo>
                  <a:pt x="25923" y="0"/>
                </a:lnTo>
                <a:lnTo>
                  <a:pt x="20162" y="0"/>
                </a:lnTo>
                <a:lnTo>
                  <a:pt x="17282" y="960"/>
                </a:lnTo>
                <a:lnTo>
                  <a:pt x="14401" y="1920"/>
                </a:lnTo>
                <a:lnTo>
                  <a:pt x="12481" y="3840"/>
                </a:lnTo>
                <a:lnTo>
                  <a:pt x="10561" y="5760"/>
                </a:lnTo>
                <a:lnTo>
                  <a:pt x="8641" y="8641"/>
                </a:lnTo>
                <a:lnTo>
                  <a:pt x="7680" y="11521"/>
                </a:lnTo>
                <a:lnTo>
                  <a:pt x="7680" y="20162"/>
                </a:lnTo>
                <a:lnTo>
                  <a:pt x="0" y="20162"/>
                </a:lnTo>
                <a:lnTo>
                  <a:pt x="0" y="23042"/>
                </a:lnTo>
                <a:lnTo>
                  <a:pt x="7680" y="23042"/>
                </a:lnTo>
                <a:lnTo>
                  <a:pt x="7680" y="50871"/>
                </a:lnTo>
                <a:lnTo>
                  <a:pt x="6720" y="52791"/>
                </a:lnTo>
                <a:lnTo>
                  <a:pt x="6720" y="54711"/>
                </a:lnTo>
                <a:lnTo>
                  <a:pt x="5760" y="54711"/>
                </a:lnTo>
                <a:lnTo>
                  <a:pt x="4800" y="55671"/>
                </a:lnTo>
                <a:lnTo>
                  <a:pt x="3840" y="56631"/>
                </a:lnTo>
                <a:lnTo>
                  <a:pt x="0" y="56631"/>
                </a:lnTo>
                <a:lnTo>
                  <a:pt x="0" y="57591"/>
                </a:lnTo>
                <a:lnTo>
                  <a:pt x="23042" y="57591"/>
                </a:lnTo>
                <a:lnTo>
                  <a:pt x="23042" y="56631"/>
                </a:lnTo>
                <a:lnTo>
                  <a:pt x="17282" y="56631"/>
                </a:lnTo>
                <a:lnTo>
                  <a:pt x="16322" y="55671"/>
                </a:lnTo>
                <a:lnTo>
                  <a:pt x="15361" y="547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7" name="object 1007"/>
          <p:cNvSpPr/>
          <p:nvPr/>
        </p:nvSpPr>
        <p:spPr>
          <a:xfrm>
            <a:off x="3699007" y="1389811"/>
            <a:ext cx="49911" cy="58552"/>
          </a:xfrm>
          <a:custGeom>
            <a:avLst/>
            <a:gdLst/>
            <a:ahLst/>
            <a:cxnLst/>
            <a:rect l="l" t="t" r="r" b="b"/>
            <a:pathLst>
              <a:path w="49911" h="58552">
                <a:moveTo>
                  <a:pt x="9601" y="29763"/>
                </a:moveTo>
                <a:lnTo>
                  <a:pt x="9601" y="24002"/>
                </a:lnTo>
                <a:lnTo>
                  <a:pt x="10561" y="19202"/>
                </a:lnTo>
                <a:lnTo>
                  <a:pt x="11521" y="15361"/>
                </a:lnTo>
                <a:lnTo>
                  <a:pt x="13441" y="10561"/>
                </a:lnTo>
                <a:lnTo>
                  <a:pt x="16322" y="7680"/>
                </a:lnTo>
                <a:lnTo>
                  <a:pt x="19202" y="5760"/>
                </a:lnTo>
                <a:lnTo>
                  <a:pt x="22082" y="3840"/>
                </a:lnTo>
                <a:lnTo>
                  <a:pt x="24963" y="2880"/>
                </a:lnTo>
                <a:lnTo>
                  <a:pt x="33588" y="2880"/>
                </a:lnTo>
                <a:lnTo>
                  <a:pt x="37429" y="4800"/>
                </a:lnTo>
                <a:lnTo>
                  <a:pt x="40325" y="6720"/>
                </a:lnTo>
                <a:lnTo>
                  <a:pt x="43205" y="9601"/>
                </a:lnTo>
                <a:lnTo>
                  <a:pt x="46070" y="13441"/>
                </a:lnTo>
                <a:lnTo>
                  <a:pt x="47990" y="19202"/>
                </a:lnTo>
                <a:lnTo>
                  <a:pt x="48950" y="19202"/>
                </a:lnTo>
                <a:lnTo>
                  <a:pt x="47990" y="0"/>
                </a:lnTo>
                <a:lnTo>
                  <a:pt x="46070" y="0"/>
                </a:lnTo>
                <a:lnTo>
                  <a:pt x="46070" y="1920"/>
                </a:lnTo>
                <a:lnTo>
                  <a:pt x="45110" y="2880"/>
                </a:lnTo>
                <a:lnTo>
                  <a:pt x="44150" y="3840"/>
                </a:lnTo>
                <a:lnTo>
                  <a:pt x="41269" y="3840"/>
                </a:lnTo>
                <a:lnTo>
                  <a:pt x="40325" y="2880"/>
                </a:lnTo>
                <a:lnTo>
                  <a:pt x="36484" y="960"/>
                </a:lnTo>
                <a:lnTo>
                  <a:pt x="32644" y="0"/>
                </a:lnTo>
                <a:lnTo>
                  <a:pt x="23042" y="0"/>
                </a:lnTo>
                <a:lnTo>
                  <a:pt x="18242" y="1920"/>
                </a:lnTo>
                <a:lnTo>
                  <a:pt x="14401" y="3840"/>
                </a:lnTo>
                <a:lnTo>
                  <a:pt x="9601" y="6720"/>
                </a:lnTo>
                <a:lnTo>
                  <a:pt x="5760" y="10561"/>
                </a:lnTo>
                <a:lnTo>
                  <a:pt x="3840" y="14401"/>
                </a:lnTo>
                <a:lnTo>
                  <a:pt x="960" y="19202"/>
                </a:lnTo>
                <a:lnTo>
                  <a:pt x="0" y="24947"/>
                </a:lnTo>
                <a:lnTo>
                  <a:pt x="0" y="37444"/>
                </a:lnTo>
                <a:lnTo>
                  <a:pt x="1920" y="43190"/>
                </a:lnTo>
                <a:lnTo>
                  <a:pt x="5760" y="48006"/>
                </a:lnTo>
                <a:lnTo>
                  <a:pt x="10561" y="54711"/>
                </a:lnTo>
                <a:lnTo>
                  <a:pt x="18242" y="58552"/>
                </a:lnTo>
                <a:lnTo>
                  <a:pt x="32644" y="58552"/>
                </a:lnTo>
                <a:lnTo>
                  <a:pt x="36484" y="57591"/>
                </a:lnTo>
                <a:lnTo>
                  <a:pt x="40325" y="54711"/>
                </a:lnTo>
                <a:lnTo>
                  <a:pt x="44150" y="52791"/>
                </a:lnTo>
                <a:lnTo>
                  <a:pt x="47045" y="48950"/>
                </a:lnTo>
                <a:lnTo>
                  <a:pt x="49911" y="44165"/>
                </a:lnTo>
                <a:lnTo>
                  <a:pt x="48950" y="43190"/>
                </a:lnTo>
                <a:lnTo>
                  <a:pt x="45110" y="48006"/>
                </a:lnTo>
                <a:lnTo>
                  <a:pt x="42230" y="50871"/>
                </a:lnTo>
                <a:lnTo>
                  <a:pt x="39364" y="52791"/>
                </a:lnTo>
                <a:lnTo>
                  <a:pt x="37429" y="53751"/>
                </a:lnTo>
                <a:lnTo>
                  <a:pt x="33588" y="54711"/>
                </a:lnTo>
                <a:lnTo>
                  <a:pt x="25923" y="54711"/>
                </a:lnTo>
                <a:lnTo>
                  <a:pt x="22082" y="53751"/>
                </a:lnTo>
                <a:lnTo>
                  <a:pt x="19202" y="51831"/>
                </a:lnTo>
                <a:lnTo>
                  <a:pt x="16322" y="49911"/>
                </a:lnTo>
                <a:lnTo>
                  <a:pt x="13441" y="47030"/>
                </a:lnTo>
                <a:lnTo>
                  <a:pt x="11521" y="43190"/>
                </a:lnTo>
                <a:lnTo>
                  <a:pt x="10561" y="39349"/>
                </a:lnTo>
                <a:lnTo>
                  <a:pt x="9601" y="35509"/>
                </a:lnTo>
                <a:lnTo>
                  <a:pt x="9601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8" name="object 1008"/>
          <p:cNvSpPr/>
          <p:nvPr/>
        </p:nvSpPr>
        <p:spPr>
          <a:xfrm>
            <a:off x="3754678" y="1426281"/>
            <a:ext cx="9601" cy="27828"/>
          </a:xfrm>
          <a:custGeom>
            <a:avLst/>
            <a:gdLst/>
            <a:ahLst/>
            <a:cxnLst/>
            <a:rect l="l" t="t" r="r" b="b"/>
            <a:pathLst>
              <a:path w="9601" h="27828">
                <a:moveTo>
                  <a:pt x="6720" y="1920"/>
                </a:moveTo>
                <a:lnTo>
                  <a:pt x="6720" y="9601"/>
                </a:lnTo>
                <a:lnTo>
                  <a:pt x="6720" y="8641"/>
                </a:lnTo>
                <a:lnTo>
                  <a:pt x="7680" y="6720"/>
                </a:lnTo>
                <a:lnTo>
                  <a:pt x="7680" y="5760"/>
                </a:lnTo>
                <a:lnTo>
                  <a:pt x="9601" y="0"/>
                </a:lnTo>
                <a:lnTo>
                  <a:pt x="6720" y="1920"/>
                </a:lnTo>
                <a:close/>
              </a:path>
              <a:path w="9601" h="27828">
                <a:moveTo>
                  <a:pt x="30723" y="16322"/>
                </a:moveTo>
                <a:lnTo>
                  <a:pt x="28803" y="16322"/>
                </a:lnTo>
                <a:lnTo>
                  <a:pt x="28803" y="15361"/>
                </a:lnTo>
                <a:lnTo>
                  <a:pt x="27843" y="15361"/>
                </a:lnTo>
                <a:lnTo>
                  <a:pt x="27843" y="-8641"/>
                </a:lnTo>
                <a:lnTo>
                  <a:pt x="26883" y="-11521"/>
                </a:lnTo>
                <a:lnTo>
                  <a:pt x="26883" y="-12466"/>
                </a:lnTo>
                <a:lnTo>
                  <a:pt x="25923" y="-14386"/>
                </a:lnTo>
                <a:lnTo>
                  <a:pt x="24963" y="-15361"/>
                </a:lnTo>
                <a:lnTo>
                  <a:pt x="23042" y="-16306"/>
                </a:lnTo>
                <a:lnTo>
                  <a:pt x="21122" y="-17266"/>
                </a:lnTo>
                <a:lnTo>
                  <a:pt x="18242" y="-18227"/>
                </a:lnTo>
                <a:lnTo>
                  <a:pt x="10561" y="-18227"/>
                </a:lnTo>
                <a:lnTo>
                  <a:pt x="7680" y="-17266"/>
                </a:lnTo>
                <a:lnTo>
                  <a:pt x="4800" y="-15361"/>
                </a:lnTo>
                <a:lnTo>
                  <a:pt x="2880" y="-13426"/>
                </a:lnTo>
                <a:lnTo>
                  <a:pt x="960" y="-10546"/>
                </a:lnTo>
                <a:lnTo>
                  <a:pt x="960" y="-7680"/>
                </a:lnTo>
                <a:lnTo>
                  <a:pt x="1920" y="-6705"/>
                </a:lnTo>
                <a:lnTo>
                  <a:pt x="1920" y="-5745"/>
                </a:lnTo>
                <a:lnTo>
                  <a:pt x="2880" y="-4800"/>
                </a:lnTo>
                <a:lnTo>
                  <a:pt x="6720" y="-4800"/>
                </a:lnTo>
                <a:lnTo>
                  <a:pt x="7680" y="-5745"/>
                </a:lnTo>
                <a:lnTo>
                  <a:pt x="7680" y="-6705"/>
                </a:lnTo>
                <a:lnTo>
                  <a:pt x="8641" y="-7680"/>
                </a:lnTo>
                <a:lnTo>
                  <a:pt x="8641" y="-8641"/>
                </a:lnTo>
                <a:lnTo>
                  <a:pt x="7680" y="-10546"/>
                </a:lnTo>
                <a:lnTo>
                  <a:pt x="7680" y="-12466"/>
                </a:lnTo>
                <a:lnTo>
                  <a:pt x="8641" y="-13426"/>
                </a:lnTo>
                <a:lnTo>
                  <a:pt x="9601" y="-14386"/>
                </a:lnTo>
                <a:lnTo>
                  <a:pt x="10561" y="-15361"/>
                </a:lnTo>
                <a:lnTo>
                  <a:pt x="18242" y="-15361"/>
                </a:lnTo>
                <a:lnTo>
                  <a:pt x="19202" y="-13426"/>
                </a:lnTo>
                <a:lnTo>
                  <a:pt x="20162" y="-12466"/>
                </a:lnTo>
                <a:lnTo>
                  <a:pt x="21122" y="-9585"/>
                </a:lnTo>
                <a:lnTo>
                  <a:pt x="21122" y="-4800"/>
                </a:lnTo>
                <a:lnTo>
                  <a:pt x="14401" y="-1920"/>
                </a:lnTo>
                <a:lnTo>
                  <a:pt x="9601" y="0"/>
                </a:lnTo>
                <a:lnTo>
                  <a:pt x="7680" y="5760"/>
                </a:lnTo>
                <a:lnTo>
                  <a:pt x="8641" y="3855"/>
                </a:lnTo>
                <a:lnTo>
                  <a:pt x="10561" y="2880"/>
                </a:lnTo>
                <a:lnTo>
                  <a:pt x="12481" y="1920"/>
                </a:lnTo>
                <a:lnTo>
                  <a:pt x="14401" y="975"/>
                </a:lnTo>
                <a:lnTo>
                  <a:pt x="16322" y="0"/>
                </a:lnTo>
                <a:lnTo>
                  <a:pt x="21122" y="-1920"/>
                </a:lnTo>
                <a:lnTo>
                  <a:pt x="21122" y="12481"/>
                </a:lnTo>
                <a:lnTo>
                  <a:pt x="17282" y="15361"/>
                </a:lnTo>
                <a:lnTo>
                  <a:pt x="14401" y="16322"/>
                </a:lnTo>
                <a:lnTo>
                  <a:pt x="9601" y="16322"/>
                </a:lnTo>
                <a:lnTo>
                  <a:pt x="8641" y="14401"/>
                </a:lnTo>
                <a:lnTo>
                  <a:pt x="7680" y="13441"/>
                </a:lnTo>
                <a:lnTo>
                  <a:pt x="6720" y="11536"/>
                </a:lnTo>
                <a:lnTo>
                  <a:pt x="6720" y="1920"/>
                </a:lnTo>
                <a:lnTo>
                  <a:pt x="3840" y="2880"/>
                </a:lnTo>
                <a:lnTo>
                  <a:pt x="1920" y="4815"/>
                </a:lnTo>
                <a:lnTo>
                  <a:pt x="960" y="6720"/>
                </a:lnTo>
                <a:lnTo>
                  <a:pt x="0" y="8641"/>
                </a:lnTo>
                <a:lnTo>
                  <a:pt x="0" y="14401"/>
                </a:lnTo>
                <a:lnTo>
                  <a:pt x="960" y="17282"/>
                </a:lnTo>
                <a:lnTo>
                  <a:pt x="1920" y="18242"/>
                </a:lnTo>
                <a:lnTo>
                  <a:pt x="3840" y="20162"/>
                </a:lnTo>
                <a:lnTo>
                  <a:pt x="5760" y="21122"/>
                </a:lnTo>
                <a:lnTo>
                  <a:pt x="12481" y="21122"/>
                </a:lnTo>
                <a:lnTo>
                  <a:pt x="13441" y="20162"/>
                </a:lnTo>
                <a:lnTo>
                  <a:pt x="14401" y="20162"/>
                </a:lnTo>
                <a:lnTo>
                  <a:pt x="17282" y="18242"/>
                </a:lnTo>
                <a:lnTo>
                  <a:pt x="21122" y="15361"/>
                </a:lnTo>
                <a:lnTo>
                  <a:pt x="21122" y="19202"/>
                </a:lnTo>
                <a:lnTo>
                  <a:pt x="22082" y="20162"/>
                </a:lnTo>
                <a:lnTo>
                  <a:pt x="23042" y="21122"/>
                </a:lnTo>
                <a:lnTo>
                  <a:pt x="27843" y="21122"/>
                </a:lnTo>
                <a:lnTo>
                  <a:pt x="30723" y="19202"/>
                </a:lnTo>
                <a:lnTo>
                  <a:pt x="33604" y="15361"/>
                </a:lnTo>
                <a:lnTo>
                  <a:pt x="33604" y="12481"/>
                </a:lnTo>
                <a:lnTo>
                  <a:pt x="32644" y="14401"/>
                </a:lnTo>
                <a:lnTo>
                  <a:pt x="31683" y="15361"/>
                </a:lnTo>
                <a:lnTo>
                  <a:pt x="30723" y="15361"/>
                </a:lnTo>
                <a:lnTo>
                  <a:pt x="30723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9" name="object 1009"/>
          <p:cNvSpPr/>
          <p:nvPr/>
        </p:nvSpPr>
        <p:spPr>
          <a:xfrm>
            <a:off x="3788282" y="1436842"/>
            <a:ext cx="19202" cy="39349"/>
          </a:xfrm>
          <a:custGeom>
            <a:avLst/>
            <a:gdLst/>
            <a:ahLst/>
            <a:cxnLst/>
            <a:rect l="l" t="t" r="r" b="b"/>
            <a:pathLst>
              <a:path w="19202" h="39349">
                <a:moveTo>
                  <a:pt x="14401" y="1920"/>
                </a:moveTo>
                <a:lnTo>
                  <a:pt x="13441" y="0"/>
                </a:lnTo>
                <a:lnTo>
                  <a:pt x="13441" y="7680"/>
                </a:lnTo>
                <a:lnTo>
                  <a:pt x="15361" y="8641"/>
                </a:lnTo>
                <a:lnTo>
                  <a:pt x="16322" y="9601"/>
                </a:lnTo>
                <a:lnTo>
                  <a:pt x="17282" y="10561"/>
                </a:lnTo>
                <a:lnTo>
                  <a:pt x="19202" y="10561"/>
                </a:lnTo>
                <a:lnTo>
                  <a:pt x="18242" y="7680"/>
                </a:lnTo>
                <a:lnTo>
                  <a:pt x="17282" y="6720"/>
                </a:lnTo>
                <a:lnTo>
                  <a:pt x="15361" y="5760"/>
                </a:lnTo>
                <a:lnTo>
                  <a:pt x="14401" y="3840"/>
                </a:lnTo>
                <a:lnTo>
                  <a:pt x="14401" y="1920"/>
                </a:lnTo>
                <a:close/>
              </a:path>
              <a:path w="19202" h="39349">
                <a:moveTo>
                  <a:pt x="20162" y="27843"/>
                </a:moveTo>
                <a:lnTo>
                  <a:pt x="20162" y="25923"/>
                </a:lnTo>
                <a:lnTo>
                  <a:pt x="16322" y="25923"/>
                </a:lnTo>
                <a:lnTo>
                  <a:pt x="15361" y="24963"/>
                </a:lnTo>
                <a:lnTo>
                  <a:pt x="14401" y="24963"/>
                </a:lnTo>
                <a:lnTo>
                  <a:pt x="14401" y="23042"/>
                </a:lnTo>
                <a:lnTo>
                  <a:pt x="13441" y="22082"/>
                </a:lnTo>
                <a:lnTo>
                  <a:pt x="13441" y="-17266"/>
                </a:lnTo>
                <a:lnTo>
                  <a:pt x="16322" y="-20147"/>
                </a:lnTo>
                <a:lnTo>
                  <a:pt x="17282" y="-21107"/>
                </a:lnTo>
                <a:lnTo>
                  <a:pt x="18242" y="-22082"/>
                </a:lnTo>
                <a:lnTo>
                  <a:pt x="20162" y="-22082"/>
                </a:lnTo>
                <a:lnTo>
                  <a:pt x="21122" y="-23027"/>
                </a:lnTo>
                <a:lnTo>
                  <a:pt x="24963" y="-23027"/>
                </a:lnTo>
                <a:lnTo>
                  <a:pt x="26883" y="-22082"/>
                </a:lnTo>
                <a:lnTo>
                  <a:pt x="28803" y="-19202"/>
                </a:lnTo>
                <a:lnTo>
                  <a:pt x="31683" y="-16306"/>
                </a:lnTo>
                <a:lnTo>
                  <a:pt x="32644" y="-12481"/>
                </a:lnTo>
                <a:lnTo>
                  <a:pt x="32644" y="-960"/>
                </a:lnTo>
                <a:lnTo>
                  <a:pt x="31683" y="2880"/>
                </a:lnTo>
                <a:lnTo>
                  <a:pt x="28803" y="5760"/>
                </a:lnTo>
                <a:lnTo>
                  <a:pt x="27843" y="7680"/>
                </a:lnTo>
                <a:lnTo>
                  <a:pt x="24963" y="8641"/>
                </a:lnTo>
                <a:lnTo>
                  <a:pt x="20162" y="8641"/>
                </a:lnTo>
                <a:lnTo>
                  <a:pt x="18242" y="7680"/>
                </a:lnTo>
                <a:lnTo>
                  <a:pt x="19202" y="10561"/>
                </a:lnTo>
                <a:lnTo>
                  <a:pt x="21122" y="11521"/>
                </a:lnTo>
                <a:lnTo>
                  <a:pt x="27843" y="11521"/>
                </a:lnTo>
                <a:lnTo>
                  <a:pt x="31683" y="9601"/>
                </a:lnTo>
                <a:lnTo>
                  <a:pt x="34564" y="5760"/>
                </a:lnTo>
                <a:lnTo>
                  <a:pt x="38404" y="1920"/>
                </a:lnTo>
                <a:lnTo>
                  <a:pt x="40325" y="-3840"/>
                </a:lnTo>
                <a:lnTo>
                  <a:pt x="40325" y="-16306"/>
                </a:lnTo>
                <a:lnTo>
                  <a:pt x="38404" y="-20147"/>
                </a:lnTo>
                <a:lnTo>
                  <a:pt x="35509" y="-23987"/>
                </a:lnTo>
                <a:lnTo>
                  <a:pt x="32644" y="-26868"/>
                </a:lnTo>
                <a:lnTo>
                  <a:pt x="29763" y="-28788"/>
                </a:lnTo>
                <a:lnTo>
                  <a:pt x="24003" y="-28788"/>
                </a:lnTo>
                <a:lnTo>
                  <a:pt x="22082" y="-27828"/>
                </a:lnTo>
                <a:lnTo>
                  <a:pt x="19202" y="-26868"/>
                </a:lnTo>
                <a:lnTo>
                  <a:pt x="17282" y="-24947"/>
                </a:lnTo>
                <a:lnTo>
                  <a:pt x="15361" y="-23027"/>
                </a:lnTo>
                <a:lnTo>
                  <a:pt x="13441" y="-20147"/>
                </a:lnTo>
                <a:lnTo>
                  <a:pt x="13441" y="-28788"/>
                </a:lnTo>
                <a:lnTo>
                  <a:pt x="12481" y="-28788"/>
                </a:lnTo>
                <a:lnTo>
                  <a:pt x="960" y="-23987"/>
                </a:lnTo>
                <a:lnTo>
                  <a:pt x="960" y="-22082"/>
                </a:lnTo>
                <a:lnTo>
                  <a:pt x="1920" y="-23027"/>
                </a:lnTo>
                <a:lnTo>
                  <a:pt x="5760" y="-23027"/>
                </a:lnTo>
                <a:lnTo>
                  <a:pt x="5760" y="-22082"/>
                </a:lnTo>
                <a:lnTo>
                  <a:pt x="6720" y="-22082"/>
                </a:lnTo>
                <a:lnTo>
                  <a:pt x="6720" y="24963"/>
                </a:lnTo>
                <a:lnTo>
                  <a:pt x="5760" y="24963"/>
                </a:lnTo>
                <a:lnTo>
                  <a:pt x="5760" y="25923"/>
                </a:lnTo>
                <a:lnTo>
                  <a:pt x="0" y="25923"/>
                </a:lnTo>
                <a:lnTo>
                  <a:pt x="0" y="27843"/>
                </a:lnTo>
                <a:lnTo>
                  <a:pt x="20162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0" name="object 1010"/>
          <p:cNvSpPr/>
          <p:nvPr/>
        </p:nvSpPr>
        <p:spPr>
          <a:xfrm>
            <a:off x="3833408" y="1408054"/>
            <a:ext cx="19187" cy="38389"/>
          </a:xfrm>
          <a:custGeom>
            <a:avLst/>
            <a:gdLst/>
            <a:ahLst/>
            <a:cxnLst/>
            <a:rect l="l" t="t" r="r" b="b"/>
            <a:pathLst>
              <a:path w="19187" h="38389">
                <a:moveTo>
                  <a:pt x="11506" y="0"/>
                </a:moveTo>
                <a:lnTo>
                  <a:pt x="0" y="4800"/>
                </a:lnTo>
                <a:lnTo>
                  <a:pt x="944" y="5760"/>
                </a:lnTo>
                <a:lnTo>
                  <a:pt x="4785" y="5760"/>
                </a:lnTo>
                <a:lnTo>
                  <a:pt x="5745" y="6705"/>
                </a:lnTo>
                <a:lnTo>
                  <a:pt x="5745" y="9585"/>
                </a:lnTo>
                <a:lnTo>
                  <a:pt x="6720" y="11521"/>
                </a:lnTo>
                <a:lnTo>
                  <a:pt x="6720" y="32628"/>
                </a:lnTo>
                <a:lnTo>
                  <a:pt x="5745" y="34549"/>
                </a:lnTo>
                <a:lnTo>
                  <a:pt x="5745" y="35509"/>
                </a:lnTo>
                <a:lnTo>
                  <a:pt x="4785" y="36469"/>
                </a:lnTo>
                <a:lnTo>
                  <a:pt x="3840" y="36469"/>
                </a:lnTo>
                <a:lnTo>
                  <a:pt x="3840" y="37429"/>
                </a:lnTo>
                <a:lnTo>
                  <a:pt x="944" y="37429"/>
                </a:lnTo>
                <a:lnTo>
                  <a:pt x="944" y="38389"/>
                </a:lnTo>
                <a:lnTo>
                  <a:pt x="19187" y="38389"/>
                </a:lnTo>
                <a:lnTo>
                  <a:pt x="19187" y="37429"/>
                </a:lnTo>
                <a:lnTo>
                  <a:pt x="15346" y="37429"/>
                </a:lnTo>
                <a:lnTo>
                  <a:pt x="15346" y="36469"/>
                </a:lnTo>
                <a:lnTo>
                  <a:pt x="14386" y="36469"/>
                </a:lnTo>
                <a:lnTo>
                  <a:pt x="13426" y="35509"/>
                </a:lnTo>
                <a:lnTo>
                  <a:pt x="13426" y="0"/>
                </a:lnTo>
                <a:lnTo>
                  <a:pt x="1150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1" name="object 1011"/>
          <p:cNvSpPr/>
          <p:nvPr/>
        </p:nvSpPr>
        <p:spPr>
          <a:xfrm>
            <a:off x="3839154" y="1388851"/>
            <a:ext cx="7680" cy="7680"/>
          </a:xfrm>
          <a:custGeom>
            <a:avLst/>
            <a:gdLst/>
            <a:ahLst/>
            <a:cxnLst/>
            <a:rect l="l" t="t" r="r" b="b"/>
            <a:pathLst>
              <a:path w="7680" h="7680">
                <a:moveTo>
                  <a:pt x="975" y="6720"/>
                </a:moveTo>
                <a:lnTo>
                  <a:pt x="1920" y="7680"/>
                </a:lnTo>
                <a:lnTo>
                  <a:pt x="5760" y="7680"/>
                </a:lnTo>
                <a:lnTo>
                  <a:pt x="6720" y="6720"/>
                </a:lnTo>
                <a:lnTo>
                  <a:pt x="7680" y="5760"/>
                </a:lnTo>
                <a:lnTo>
                  <a:pt x="7680" y="1920"/>
                </a:lnTo>
                <a:lnTo>
                  <a:pt x="6720" y="960"/>
                </a:lnTo>
                <a:lnTo>
                  <a:pt x="5760" y="0"/>
                </a:lnTo>
                <a:lnTo>
                  <a:pt x="1920" y="0"/>
                </a:lnTo>
                <a:lnTo>
                  <a:pt x="975" y="960"/>
                </a:lnTo>
                <a:lnTo>
                  <a:pt x="0" y="1920"/>
                </a:lnTo>
                <a:lnTo>
                  <a:pt x="0" y="5760"/>
                </a:lnTo>
                <a:lnTo>
                  <a:pt x="975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2" name="object 1012"/>
          <p:cNvSpPr/>
          <p:nvPr/>
        </p:nvSpPr>
        <p:spPr>
          <a:xfrm>
            <a:off x="3854516" y="1396532"/>
            <a:ext cx="23042" cy="50871"/>
          </a:xfrm>
          <a:custGeom>
            <a:avLst/>
            <a:gdLst/>
            <a:ahLst/>
            <a:cxnLst/>
            <a:rect l="l" t="t" r="r" b="b"/>
            <a:pathLst>
              <a:path w="23042" h="50871">
                <a:moveTo>
                  <a:pt x="14401" y="45110"/>
                </a:moveTo>
                <a:lnTo>
                  <a:pt x="13441" y="44150"/>
                </a:lnTo>
                <a:lnTo>
                  <a:pt x="13441" y="15361"/>
                </a:lnTo>
                <a:lnTo>
                  <a:pt x="22082" y="15361"/>
                </a:lnTo>
                <a:lnTo>
                  <a:pt x="22082" y="12481"/>
                </a:lnTo>
                <a:lnTo>
                  <a:pt x="13441" y="12481"/>
                </a:lnTo>
                <a:lnTo>
                  <a:pt x="13441" y="0"/>
                </a:lnTo>
                <a:lnTo>
                  <a:pt x="11521" y="0"/>
                </a:lnTo>
                <a:lnTo>
                  <a:pt x="10561" y="2880"/>
                </a:lnTo>
                <a:lnTo>
                  <a:pt x="9601" y="4800"/>
                </a:lnTo>
                <a:lnTo>
                  <a:pt x="9601" y="5760"/>
                </a:lnTo>
                <a:lnTo>
                  <a:pt x="7680" y="7680"/>
                </a:lnTo>
                <a:lnTo>
                  <a:pt x="6720" y="9601"/>
                </a:lnTo>
                <a:lnTo>
                  <a:pt x="4800" y="11521"/>
                </a:lnTo>
                <a:lnTo>
                  <a:pt x="3840" y="12481"/>
                </a:lnTo>
                <a:lnTo>
                  <a:pt x="1920" y="13441"/>
                </a:lnTo>
                <a:lnTo>
                  <a:pt x="0" y="14386"/>
                </a:lnTo>
                <a:lnTo>
                  <a:pt x="0" y="15361"/>
                </a:lnTo>
                <a:lnTo>
                  <a:pt x="6720" y="15361"/>
                </a:lnTo>
                <a:lnTo>
                  <a:pt x="6720" y="45110"/>
                </a:lnTo>
                <a:lnTo>
                  <a:pt x="7680" y="47030"/>
                </a:lnTo>
                <a:lnTo>
                  <a:pt x="7680" y="47990"/>
                </a:lnTo>
                <a:lnTo>
                  <a:pt x="8641" y="48950"/>
                </a:lnTo>
                <a:lnTo>
                  <a:pt x="9601" y="49910"/>
                </a:lnTo>
                <a:lnTo>
                  <a:pt x="11521" y="50871"/>
                </a:lnTo>
                <a:lnTo>
                  <a:pt x="15361" y="50871"/>
                </a:lnTo>
                <a:lnTo>
                  <a:pt x="17282" y="49910"/>
                </a:lnTo>
                <a:lnTo>
                  <a:pt x="19202" y="48950"/>
                </a:lnTo>
                <a:lnTo>
                  <a:pt x="21122" y="47030"/>
                </a:lnTo>
                <a:lnTo>
                  <a:pt x="22082" y="45110"/>
                </a:lnTo>
                <a:lnTo>
                  <a:pt x="23042" y="43190"/>
                </a:lnTo>
                <a:lnTo>
                  <a:pt x="21122" y="43190"/>
                </a:lnTo>
                <a:lnTo>
                  <a:pt x="21122" y="44150"/>
                </a:lnTo>
                <a:lnTo>
                  <a:pt x="20162" y="45110"/>
                </a:lnTo>
                <a:lnTo>
                  <a:pt x="19202" y="45110"/>
                </a:lnTo>
                <a:lnTo>
                  <a:pt x="18242" y="46070"/>
                </a:lnTo>
                <a:lnTo>
                  <a:pt x="14401" y="46070"/>
                </a:lnTo>
                <a:lnTo>
                  <a:pt x="14401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3" name="object 1013"/>
          <p:cNvSpPr/>
          <p:nvPr/>
        </p:nvSpPr>
        <p:spPr>
          <a:xfrm>
            <a:off x="3881399" y="1408054"/>
            <a:ext cx="33604" cy="39349"/>
          </a:xfrm>
          <a:custGeom>
            <a:avLst/>
            <a:gdLst/>
            <a:ahLst/>
            <a:cxnLst/>
            <a:rect l="l" t="t" r="r" b="b"/>
            <a:pathLst>
              <a:path w="33604" h="39349">
                <a:moveTo>
                  <a:pt x="960" y="35509"/>
                </a:moveTo>
                <a:lnTo>
                  <a:pt x="1920" y="36469"/>
                </a:lnTo>
                <a:lnTo>
                  <a:pt x="3840" y="38389"/>
                </a:lnTo>
                <a:lnTo>
                  <a:pt x="5760" y="39349"/>
                </a:lnTo>
                <a:lnTo>
                  <a:pt x="11521" y="39349"/>
                </a:lnTo>
                <a:lnTo>
                  <a:pt x="13441" y="38389"/>
                </a:lnTo>
                <a:lnTo>
                  <a:pt x="14401" y="38389"/>
                </a:lnTo>
                <a:lnTo>
                  <a:pt x="16322" y="36469"/>
                </a:lnTo>
                <a:lnTo>
                  <a:pt x="20162" y="33588"/>
                </a:lnTo>
                <a:lnTo>
                  <a:pt x="20162" y="35509"/>
                </a:lnTo>
                <a:lnTo>
                  <a:pt x="21122" y="37429"/>
                </a:lnTo>
                <a:lnTo>
                  <a:pt x="22082" y="38389"/>
                </a:lnTo>
                <a:lnTo>
                  <a:pt x="23042" y="39349"/>
                </a:lnTo>
                <a:lnTo>
                  <a:pt x="27843" y="39349"/>
                </a:lnTo>
                <a:lnTo>
                  <a:pt x="30723" y="37429"/>
                </a:lnTo>
                <a:lnTo>
                  <a:pt x="33604" y="33588"/>
                </a:lnTo>
                <a:lnTo>
                  <a:pt x="33604" y="30708"/>
                </a:lnTo>
                <a:lnTo>
                  <a:pt x="31683" y="32628"/>
                </a:lnTo>
                <a:lnTo>
                  <a:pt x="30723" y="33588"/>
                </a:lnTo>
                <a:lnTo>
                  <a:pt x="29763" y="34549"/>
                </a:lnTo>
                <a:lnTo>
                  <a:pt x="28803" y="34549"/>
                </a:lnTo>
                <a:lnTo>
                  <a:pt x="27843" y="33588"/>
                </a:lnTo>
                <a:lnTo>
                  <a:pt x="27843" y="31668"/>
                </a:lnTo>
                <a:lnTo>
                  <a:pt x="26883" y="29763"/>
                </a:lnTo>
                <a:lnTo>
                  <a:pt x="26883" y="5760"/>
                </a:lnTo>
                <a:lnTo>
                  <a:pt x="25923" y="3840"/>
                </a:lnTo>
                <a:lnTo>
                  <a:pt x="24963" y="2865"/>
                </a:lnTo>
                <a:lnTo>
                  <a:pt x="23042" y="1920"/>
                </a:lnTo>
                <a:lnTo>
                  <a:pt x="21122" y="960"/>
                </a:lnTo>
                <a:lnTo>
                  <a:pt x="18242" y="0"/>
                </a:lnTo>
                <a:lnTo>
                  <a:pt x="10561" y="0"/>
                </a:lnTo>
                <a:lnTo>
                  <a:pt x="6720" y="960"/>
                </a:lnTo>
                <a:lnTo>
                  <a:pt x="4800" y="2865"/>
                </a:lnTo>
                <a:lnTo>
                  <a:pt x="1920" y="4800"/>
                </a:lnTo>
                <a:lnTo>
                  <a:pt x="960" y="7680"/>
                </a:lnTo>
                <a:lnTo>
                  <a:pt x="960" y="11521"/>
                </a:lnTo>
                <a:lnTo>
                  <a:pt x="1920" y="12481"/>
                </a:lnTo>
                <a:lnTo>
                  <a:pt x="2880" y="13426"/>
                </a:lnTo>
                <a:lnTo>
                  <a:pt x="6720" y="13426"/>
                </a:lnTo>
                <a:lnTo>
                  <a:pt x="6720" y="12481"/>
                </a:lnTo>
                <a:lnTo>
                  <a:pt x="7680" y="11521"/>
                </a:lnTo>
                <a:lnTo>
                  <a:pt x="7680" y="5760"/>
                </a:lnTo>
                <a:lnTo>
                  <a:pt x="8641" y="4800"/>
                </a:lnTo>
                <a:lnTo>
                  <a:pt x="9601" y="3840"/>
                </a:lnTo>
                <a:lnTo>
                  <a:pt x="10561" y="2865"/>
                </a:lnTo>
                <a:lnTo>
                  <a:pt x="17282" y="2865"/>
                </a:lnTo>
                <a:lnTo>
                  <a:pt x="19202" y="4800"/>
                </a:lnTo>
                <a:lnTo>
                  <a:pt x="20162" y="5760"/>
                </a:lnTo>
                <a:lnTo>
                  <a:pt x="20162" y="13426"/>
                </a:lnTo>
                <a:lnTo>
                  <a:pt x="14401" y="16306"/>
                </a:lnTo>
                <a:lnTo>
                  <a:pt x="9601" y="18227"/>
                </a:lnTo>
                <a:lnTo>
                  <a:pt x="7680" y="23987"/>
                </a:lnTo>
                <a:lnTo>
                  <a:pt x="8641" y="22082"/>
                </a:lnTo>
                <a:lnTo>
                  <a:pt x="10561" y="21107"/>
                </a:lnTo>
                <a:lnTo>
                  <a:pt x="12481" y="20147"/>
                </a:lnTo>
                <a:lnTo>
                  <a:pt x="13441" y="19202"/>
                </a:lnTo>
                <a:lnTo>
                  <a:pt x="16322" y="18227"/>
                </a:lnTo>
                <a:lnTo>
                  <a:pt x="20162" y="16306"/>
                </a:lnTo>
                <a:lnTo>
                  <a:pt x="20162" y="30708"/>
                </a:lnTo>
                <a:lnTo>
                  <a:pt x="17282" y="33588"/>
                </a:lnTo>
                <a:lnTo>
                  <a:pt x="14401" y="34549"/>
                </a:lnTo>
                <a:lnTo>
                  <a:pt x="9601" y="34549"/>
                </a:lnTo>
                <a:lnTo>
                  <a:pt x="8641" y="32628"/>
                </a:lnTo>
                <a:lnTo>
                  <a:pt x="6720" y="31668"/>
                </a:lnTo>
                <a:lnTo>
                  <a:pt x="6720" y="20147"/>
                </a:lnTo>
                <a:lnTo>
                  <a:pt x="3840" y="21107"/>
                </a:lnTo>
                <a:lnTo>
                  <a:pt x="1920" y="23042"/>
                </a:lnTo>
                <a:lnTo>
                  <a:pt x="960" y="24947"/>
                </a:lnTo>
                <a:lnTo>
                  <a:pt x="0" y="26868"/>
                </a:lnTo>
                <a:lnTo>
                  <a:pt x="0" y="32628"/>
                </a:lnTo>
                <a:lnTo>
                  <a:pt x="960" y="355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4" name="object 1014"/>
          <p:cNvSpPr/>
          <p:nvPr/>
        </p:nvSpPr>
        <p:spPr>
          <a:xfrm>
            <a:off x="3888120" y="1426281"/>
            <a:ext cx="2880" cy="13441"/>
          </a:xfrm>
          <a:custGeom>
            <a:avLst/>
            <a:gdLst/>
            <a:ahLst/>
            <a:cxnLst/>
            <a:rect l="l" t="t" r="r" b="b"/>
            <a:pathLst>
              <a:path w="2880" h="13441">
                <a:moveTo>
                  <a:pt x="0" y="1920"/>
                </a:moveTo>
                <a:lnTo>
                  <a:pt x="0" y="13441"/>
                </a:lnTo>
                <a:lnTo>
                  <a:pt x="0" y="6720"/>
                </a:lnTo>
                <a:lnTo>
                  <a:pt x="960" y="5760"/>
                </a:lnTo>
                <a:lnTo>
                  <a:pt x="2880" y="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5" name="object 1015"/>
          <p:cNvSpPr/>
          <p:nvPr/>
        </p:nvSpPr>
        <p:spPr>
          <a:xfrm>
            <a:off x="3917883" y="1388851"/>
            <a:ext cx="19187" cy="57591"/>
          </a:xfrm>
          <a:custGeom>
            <a:avLst/>
            <a:gdLst/>
            <a:ahLst/>
            <a:cxnLst/>
            <a:rect l="l" t="t" r="r" b="b"/>
            <a:pathLst>
              <a:path w="19187" h="57591">
                <a:moveTo>
                  <a:pt x="11506" y="0"/>
                </a:moveTo>
                <a:lnTo>
                  <a:pt x="0" y="3840"/>
                </a:lnTo>
                <a:lnTo>
                  <a:pt x="960" y="5760"/>
                </a:lnTo>
                <a:lnTo>
                  <a:pt x="1920" y="5760"/>
                </a:lnTo>
                <a:lnTo>
                  <a:pt x="2880" y="4800"/>
                </a:lnTo>
                <a:lnTo>
                  <a:pt x="3825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51831"/>
                </a:lnTo>
                <a:lnTo>
                  <a:pt x="5760" y="53751"/>
                </a:lnTo>
                <a:lnTo>
                  <a:pt x="5760" y="54711"/>
                </a:lnTo>
                <a:lnTo>
                  <a:pt x="4800" y="55671"/>
                </a:lnTo>
                <a:lnTo>
                  <a:pt x="3825" y="56631"/>
                </a:lnTo>
                <a:lnTo>
                  <a:pt x="960" y="56631"/>
                </a:lnTo>
                <a:lnTo>
                  <a:pt x="960" y="57591"/>
                </a:lnTo>
                <a:lnTo>
                  <a:pt x="19187" y="57591"/>
                </a:lnTo>
                <a:lnTo>
                  <a:pt x="19187" y="56631"/>
                </a:lnTo>
                <a:lnTo>
                  <a:pt x="16322" y="56631"/>
                </a:lnTo>
                <a:lnTo>
                  <a:pt x="15346" y="55671"/>
                </a:lnTo>
                <a:lnTo>
                  <a:pt x="14386" y="55671"/>
                </a:lnTo>
                <a:lnTo>
                  <a:pt x="14386" y="54711"/>
                </a:lnTo>
                <a:lnTo>
                  <a:pt x="13441" y="53751"/>
                </a:lnTo>
                <a:lnTo>
                  <a:pt x="13441" y="0"/>
                </a:lnTo>
                <a:lnTo>
                  <a:pt x="1150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6" name="object 1016"/>
          <p:cNvSpPr/>
          <p:nvPr/>
        </p:nvSpPr>
        <p:spPr>
          <a:xfrm>
            <a:off x="3436940" y="1320683"/>
            <a:ext cx="61432" cy="56647"/>
          </a:xfrm>
          <a:custGeom>
            <a:avLst/>
            <a:gdLst/>
            <a:ahLst/>
            <a:cxnLst/>
            <a:rect l="l" t="t" r="r" b="b"/>
            <a:pathLst>
              <a:path w="61432" h="56647">
                <a:moveTo>
                  <a:pt x="15361" y="0"/>
                </a:moveTo>
                <a:lnTo>
                  <a:pt x="0" y="0"/>
                </a:lnTo>
                <a:lnTo>
                  <a:pt x="0" y="1935"/>
                </a:lnTo>
                <a:lnTo>
                  <a:pt x="3840" y="1935"/>
                </a:lnTo>
                <a:lnTo>
                  <a:pt x="5745" y="2880"/>
                </a:lnTo>
                <a:lnTo>
                  <a:pt x="6705" y="2880"/>
                </a:lnTo>
                <a:lnTo>
                  <a:pt x="7680" y="3840"/>
                </a:lnTo>
                <a:lnTo>
                  <a:pt x="8641" y="4815"/>
                </a:lnTo>
                <a:lnTo>
                  <a:pt x="9585" y="5760"/>
                </a:lnTo>
                <a:lnTo>
                  <a:pt x="11521" y="7680"/>
                </a:lnTo>
                <a:lnTo>
                  <a:pt x="11521" y="48966"/>
                </a:lnTo>
                <a:lnTo>
                  <a:pt x="10546" y="50886"/>
                </a:lnTo>
                <a:lnTo>
                  <a:pt x="10546" y="51846"/>
                </a:lnTo>
                <a:lnTo>
                  <a:pt x="9585" y="53766"/>
                </a:lnTo>
                <a:lnTo>
                  <a:pt x="7680" y="54726"/>
                </a:lnTo>
                <a:lnTo>
                  <a:pt x="3840" y="54726"/>
                </a:lnTo>
                <a:lnTo>
                  <a:pt x="3840" y="55686"/>
                </a:lnTo>
                <a:lnTo>
                  <a:pt x="23027" y="55686"/>
                </a:lnTo>
                <a:lnTo>
                  <a:pt x="23027" y="54726"/>
                </a:lnTo>
                <a:lnTo>
                  <a:pt x="18227" y="54726"/>
                </a:lnTo>
                <a:lnTo>
                  <a:pt x="17266" y="53766"/>
                </a:lnTo>
                <a:lnTo>
                  <a:pt x="16306" y="52806"/>
                </a:lnTo>
                <a:lnTo>
                  <a:pt x="15361" y="51846"/>
                </a:lnTo>
                <a:lnTo>
                  <a:pt x="15361" y="12496"/>
                </a:lnTo>
                <a:lnTo>
                  <a:pt x="51831" y="56647"/>
                </a:lnTo>
                <a:lnTo>
                  <a:pt x="52791" y="56647"/>
                </a:lnTo>
                <a:lnTo>
                  <a:pt x="52791" y="6720"/>
                </a:lnTo>
                <a:lnTo>
                  <a:pt x="53751" y="4815"/>
                </a:lnTo>
                <a:lnTo>
                  <a:pt x="53751" y="3840"/>
                </a:lnTo>
                <a:lnTo>
                  <a:pt x="54711" y="2880"/>
                </a:lnTo>
                <a:lnTo>
                  <a:pt x="56631" y="1935"/>
                </a:lnTo>
                <a:lnTo>
                  <a:pt x="61432" y="1935"/>
                </a:lnTo>
                <a:lnTo>
                  <a:pt x="61432" y="0"/>
                </a:lnTo>
                <a:lnTo>
                  <a:pt x="41269" y="0"/>
                </a:lnTo>
                <a:lnTo>
                  <a:pt x="41269" y="1935"/>
                </a:lnTo>
                <a:lnTo>
                  <a:pt x="47030" y="1935"/>
                </a:lnTo>
                <a:lnTo>
                  <a:pt x="47990" y="3840"/>
                </a:lnTo>
                <a:lnTo>
                  <a:pt x="48950" y="4815"/>
                </a:lnTo>
                <a:lnTo>
                  <a:pt x="49911" y="6720"/>
                </a:lnTo>
                <a:lnTo>
                  <a:pt x="49911" y="42245"/>
                </a:lnTo>
                <a:lnTo>
                  <a:pt x="153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7" name="object 1017"/>
          <p:cNvSpPr/>
          <p:nvPr/>
        </p:nvSpPr>
        <p:spPr>
          <a:xfrm>
            <a:off x="3498372" y="1338925"/>
            <a:ext cx="42230" cy="38404"/>
          </a:xfrm>
          <a:custGeom>
            <a:avLst/>
            <a:gdLst/>
            <a:ahLst/>
            <a:cxnLst/>
            <a:rect l="l" t="t" r="r" b="b"/>
            <a:pathLst>
              <a:path w="42230" h="38404">
                <a:moveTo>
                  <a:pt x="13441" y="0"/>
                </a:move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lnTo>
                  <a:pt x="4800" y="2880"/>
                </a:lnTo>
                <a:lnTo>
                  <a:pt x="5760" y="2880"/>
                </a:lnTo>
                <a:lnTo>
                  <a:pt x="5760" y="3840"/>
                </a:lnTo>
                <a:lnTo>
                  <a:pt x="6720" y="4800"/>
                </a:lnTo>
                <a:lnTo>
                  <a:pt x="6720" y="30723"/>
                </a:lnTo>
                <a:lnTo>
                  <a:pt x="7680" y="32644"/>
                </a:lnTo>
                <a:lnTo>
                  <a:pt x="7680" y="34564"/>
                </a:lnTo>
                <a:lnTo>
                  <a:pt x="8641" y="35524"/>
                </a:lnTo>
                <a:lnTo>
                  <a:pt x="10561" y="36484"/>
                </a:lnTo>
                <a:lnTo>
                  <a:pt x="12481" y="38404"/>
                </a:lnTo>
                <a:lnTo>
                  <a:pt x="20162" y="38404"/>
                </a:lnTo>
                <a:lnTo>
                  <a:pt x="21122" y="37444"/>
                </a:lnTo>
                <a:lnTo>
                  <a:pt x="23042" y="36484"/>
                </a:lnTo>
                <a:lnTo>
                  <a:pt x="25923" y="34564"/>
                </a:lnTo>
                <a:lnTo>
                  <a:pt x="28803" y="30723"/>
                </a:lnTo>
                <a:lnTo>
                  <a:pt x="28803" y="38404"/>
                </a:lnTo>
                <a:lnTo>
                  <a:pt x="30723" y="38404"/>
                </a:lnTo>
                <a:lnTo>
                  <a:pt x="42230" y="34564"/>
                </a:lnTo>
                <a:lnTo>
                  <a:pt x="41285" y="32644"/>
                </a:lnTo>
                <a:lnTo>
                  <a:pt x="40325" y="33604"/>
                </a:lnTo>
                <a:lnTo>
                  <a:pt x="37444" y="33604"/>
                </a:lnTo>
                <a:lnTo>
                  <a:pt x="36484" y="32644"/>
                </a:lnTo>
                <a:lnTo>
                  <a:pt x="36484" y="31683"/>
                </a:lnTo>
                <a:lnTo>
                  <a:pt x="35509" y="30723"/>
                </a:lnTo>
                <a:lnTo>
                  <a:pt x="35509" y="0"/>
                </a:lnTo>
                <a:lnTo>
                  <a:pt x="23042" y="0"/>
                </a:lnTo>
                <a:lnTo>
                  <a:pt x="23042" y="1920"/>
                </a:lnTo>
                <a:lnTo>
                  <a:pt x="26883" y="1920"/>
                </a:lnTo>
                <a:lnTo>
                  <a:pt x="27843" y="2880"/>
                </a:lnTo>
                <a:lnTo>
                  <a:pt x="28803" y="3840"/>
                </a:lnTo>
                <a:lnTo>
                  <a:pt x="28803" y="28803"/>
                </a:lnTo>
                <a:lnTo>
                  <a:pt x="26883" y="30723"/>
                </a:lnTo>
                <a:lnTo>
                  <a:pt x="24963" y="31683"/>
                </a:lnTo>
                <a:lnTo>
                  <a:pt x="24002" y="32644"/>
                </a:lnTo>
                <a:lnTo>
                  <a:pt x="22082" y="33604"/>
                </a:lnTo>
                <a:lnTo>
                  <a:pt x="16322" y="33604"/>
                </a:lnTo>
                <a:lnTo>
                  <a:pt x="15361" y="31683"/>
                </a:lnTo>
                <a:lnTo>
                  <a:pt x="13441" y="30723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8" name="object 1018"/>
          <p:cNvSpPr/>
          <p:nvPr/>
        </p:nvSpPr>
        <p:spPr>
          <a:xfrm>
            <a:off x="3543498" y="1337965"/>
            <a:ext cx="31668" cy="39364"/>
          </a:xfrm>
          <a:custGeom>
            <a:avLst/>
            <a:gdLst/>
            <a:ahLst/>
            <a:cxnLst/>
            <a:rect l="l" t="t" r="r" b="b"/>
            <a:pathLst>
              <a:path w="31668" h="39364">
                <a:moveTo>
                  <a:pt x="9585" y="5760"/>
                </a:moveTo>
                <a:lnTo>
                  <a:pt x="11506" y="3840"/>
                </a:lnTo>
                <a:lnTo>
                  <a:pt x="13441" y="2880"/>
                </a:lnTo>
                <a:lnTo>
                  <a:pt x="19187" y="2880"/>
                </a:lnTo>
                <a:lnTo>
                  <a:pt x="20147" y="3840"/>
                </a:lnTo>
                <a:lnTo>
                  <a:pt x="21107" y="4800"/>
                </a:lnTo>
                <a:lnTo>
                  <a:pt x="22067" y="5760"/>
                </a:lnTo>
                <a:lnTo>
                  <a:pt x="22067" y="10561"/>
                </a:lnTo>
                <a:lnTo>
                  <a:pt x="23027" y="10561"/>
                </a:lnTo>
                <a:lnTo>
                  <a:pt x="23987" y="11521"/>
                </a:lnTo>
                <a:lnTo>
                  <a:pt x="24947" y="12481"/>
                </a:lnTo>
                <a:lnTo>
                  <a:pt x="28788" y="12481"/>
                </a:lnTo>
                <a:lnTo>
                  <a:pt x="29748" y="11521"/>
                </a:lnTo>
                <a:lnTo>
                  <a:pt x="29748" y="10561"/>
                </a:lnTo>
                <a:lnTo>
                  <a:pt x="30708" y="9601"/>
                </a:lnTo>
                <a:lnTo>
                  <a:pt x="30708" y="6720"/>
                </a:lnTo>
                <a:lnTo>
                  <a:pt x="28788" y="4800"/>
                </a:lnTo>
                <a:lnTo>
                  <a:pt x="26868" y="2880"/>
                </a:lnTo>
                <a:lnTo>
                  <a:pt x="23987" y="960"/>
                </a:lnTo>
                <a:lnTo>
                  <a:pt x="21107" y="0"/>
                </a:lnTo>
                <a:lnTo>
                  <a:pt x="12466" y="0"/>
                </a:lnTo>
                <a:lnTo>
                  <a:pt x="8625" y="1935"/>
                </a:lnTo>
                <a:lnTo>
                  <a:pt x="4785" y="5760"/>
                </a:lnTo>
                <a:lnTo>
                  <a:pt x="1904" y="9601"/>
                </a:lnTo>
                <a:lnTo>
                  <a:pt x="0" y="14401"/>
                </a:lnTo>
                <a:lnTo>
                  <a:pt x="0" y="25923"/>
                </a:lnTo>
                <a:lnTo>
                  <a:pt x="944" y="30723"/>
                </a:lnTo>
                <a:lnTo>
                  <a:pt x="4785" y="34564"/>
                </a:lnTo>
                <a:lnTo>
                  <a:pt x="7665" y="38404"/>
                </a:lnTo>
                <a:lnTo>
                  <a:pt x="11506" y="39364"/>
                </a:lnTo>
                <a:lnTo>
                  <a:pt x="19187" y="39364"/>
                </a:lnTo>
                <a:lnTo>
                  <a:pt x="23027" y="38404"/>
                </a:lnTo>
                <a:lnTo>
                  <a:pt x="25908" y="35524"/>
                </a:lnTo>
                <a:lnTo>
                  <a:pt x="28788" y="32644"/>
                </a:lnTo>
                <a:lnTo>
                  <a:pt x="30708" y="28803"/>
                </a:lnTo>
                <a:lnTo>
                  <a:pt x="31668" y="24002"/>
                </a:lnTo>
                <a:lnTo>
                  <a:pt x="30708" y="24002"/>
                </a:lnTo>
                <a:lnTo>
                  <a:pt x="28788" y="26883"/>
                </a:lnTo>
                <a:lnTo>
                  <a:pt x="27828" y="29763"/>
                </a:lnTo>
                <a:lnTo>
                  <a:pt x="25908" y="30723"/>
                </a:lnTo>
                <a:lnTo>
                  <a:pt x="23987" y="32644"/>
                </a:lnTo>
                <a:lnTo>
                  <a:pt x="21107" y="33604"/>
                </a:lnTo>
                <a:lnTo>
                  <a:pt x="15346" y="33604"/>
                </a:lnTo>
                <a:lnTo>
                  <a:pt x="11506" y="31683"/>
                </a:lnTo>
                <a:lnTo>
                  <a:pt x="9585" y="27843"/>
                </a:lnTo>
                <a:lnTo>
                  <a:pt x="7665" y="24963"/>
                </a:lnTo>
                <a:lnTo>
                  <a:pt x="6720" y="21122"/>
                </a:lnTo>
                <a:lnTo>
                  <a:pt x="6720" y="11521"/>
                </a:lnTo>
                <a:lnTo>
                  <a:pt x="7665" y="8641"/>
                </a:lnTo>
                <a:lnTo>
                  <a:pt x="9585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9" name="object 1019"/>
          <p:cNvSpPr/>
          <p:nvPr/>
        </p:nvSpPr>
        <p:spPr>
          <a:xfrm>
            <a:off x="3579967" y="1317818"/>
            <a:ext cx="19202" cy="58552"/>
          </a:xfrm>
          <a:custGeom>
            <a:avLst/>
            <a:gdLst/>
            <a:ahLst/>
            <a:cxnLst/>
            <a:rect l="l" t="t" r="r" b="b"/>
            <a:pathLst>
              <a:path w="19202" h="58552">
                <a:moveTo>
                  <a:pt x="11521" y="0"/>
                </a:moveTo>
                <a:lnTo>
                  <a:pt x="0" y="4800"/>
                </a:lnTo>
                <a:lnTo>
                  <a:pt x="960" y="6705"/>
                </a:lnTo>
                <a:lnTo>
                  <a:pt x="1920" y="5745"/>
                </a:lnTo>
                <a:lnTo>
                  <a:pt x="4800" y="5745"/>
                </a:lnTo>
                <a:lnTo>
                  <a:pt x="5760" y="6705"/>
                </a:lnTo>
                <a:lnTo>
                  <a:pt x="5760" y="7680"/>
                </a:lnTo>
                <a:lnTo>
                  <a:pt x="6720" y="8625"/>
                </a:lnTo>
                <a:lnTo>
                  <a:pt x="6720" y="53751"/>
                </a:lnTo>
                <a:lnTo>
                  <a:pt x="5760" y="54711"/>
                </a:lnTo>
                <a:lnTo>
                  <a:pt x="5760" y="55671"/>
                </a:lnTo>
                <a:lnTo>
                  <a:pt x="4800" y="56631"/>
                </a:lnTo>
                <a:lnTo>
                  <a:pt x="3840" y="56631"/>
                </a:lnTo>
                <a:lnTo>
                  <a:pt x="2880" y="57591"/>
                </a:lnTo>
                <a:lnTo>
                  <a:pt x="960" y="57591"/>
                </a:lnTo>
                <a:lnTo>
                  <a:pt x="960" y="58552"/>
                </a:lnTo>
                <a:lnTo>
                  <a:pt x="19202" y="58552"/>
                </a:lnTo>
                <a:lnTo>
                  <a:pt x="19202" y="57591"/>
                </a:lnTo>
                <a:lnTo>
                  <a:pt x="17282" y="57591"/>
                </a:lnTo>
                <a:lnTo>
                  <a:pt x="16322" y="56631"/>
                </a:lnTo>
                <a:lnTo>
                  <a:pt x="14401" y="56631"/>
                </a:lnTo>
                <a:lnTo>
                  <a:pt x="14401" y="55671"/>
                </a:lnTo>
                <a:lnTo>
                  <a:pt x="13441" y="54711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0" name="object 1020"/>
          <p:cNvSpPr/>
          <p:nvPr/>
        </p:nvSpPr>
        <p:spPr>
          <a:xfrm>
            <a:off x="3608771" y="1337965"/>
            <a:ext cx="26868" cy="15361"/>
          </a:xfrm>
          <a:custGeom>
            <a:avLst/>
            <a:gdLst/>
            <a:ahLst/>
            <a:cxnLst/>
            <a:rect l="l" t="t" r="r" b="b"/>
            <a:pathLst>
              <a:path w="26868" h="15361">
                <a:moveTo>
                  <a:pt x="7680" y="0"/>
                </a:moveTo>
                <a:lnTo>
                  <a:pt x="3840" y="1935"/>
                </a:lnTo>
                <a:lnTo>
                  <a:pt x="0" y="5760"/>
                </a:lnTo>
                <a:lnTo>
                  <a:pt x="1920" y="6720"/>
                </a:lnTo>
                <a:lnTo>
                  <a:pt x="3840" y="5760"/>
                </a:lnTo>
                <a:lnTo>
                  <a:pt x="5760" y="3840"/>
                </a:lnTo>
                <a:lnTo>
                  <a:pt x="7680" y="2880"/>
                </a:lnTo>
                <a:lnTo>
                  <a:pt x="13441" y="2880"/>
                </a:lnTo>
                <a:lnTo>
                  <a:pt x="14401" y="3840"/>
                </a:lnTo>
                <a:lnTo>
                  <a:pt x="16322" y="4800"/>
                </a:lnTo>
                <a:lnTo>
                  <a:pt x="17282" y="5760"/>
                </a:lnTo>
                <a:lnTo>
                  <a:pt x="17282" y="7680"/>
                </a:lnTo>
                <a:lnTo>
                  <a:pt x="18242" y="8641"/>
                </a:lnTo>
                <a:lnTo>
                  <a:pt x="18242" y="12481"/>
                </a:lnTo>
                <a:lnTo>
                  <a:pt x="960" y="12481"/>
                </a:lnTo>
                <a:lnTo>
                  <a:pt x="960" y="9601"/>
                </a:lnTo>
                <a:lnTo>
                  <a:pt x="960" y="15361"/>
                </a:lnTo>
                <a:lnTo>
                  <a:pt x="26868" y="15361"/>
                </a:lnTo>
                <a:lnTo>
                  <a:pt x="26868" y="10561"/>
                </a:lnTo>
                <a:lnTo>
                  <a:pt x="25908" y="6720"/>
                </a:lnTo>
                <a:lnTo>
                  <a:pt x="23027" y="3840"/>
                </a:lnTo>
                <a:lnTo>
                  <a:pt x="20162" y="960"/>
                </a:lnTo>
                <a:lnTo>
                  <a:pt x="16322" y="0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1" name="object 1021"/>
          <p:cNvSpPr/>
          <p:nvPr/>
        </p:nvSpPr>
        <p:spPr>
          <a:xfrm>
            <a:off x="3603970" y="1343726"/>
            <a:ext cx="31668" cy="33604"/>
          </a:xfrm>
          <a:custGeom>
            <a:avLst/>
            <a:gdLst/>
            <a:ahLst/>
            <a:cxnLst/>
            <a:rect l="l" t="t" r="r" b="b"/>
            <a:pathLst>
              <a:path w="31668" h="33604">
                <a:moveTo>
                  <a:pt x="6720" y="960"/>
                </a:moveTo>
                <a:lnTo>
                  <a:pt x="4800" y="0"/>
                </a:lnTo>
                <a:lnTo>
                  <a:pt x="1920" y="2880"/>
                </a:lnTo>
                <a:lnTo>
                  <a:pt x="0" y="7680"/>
                </a:lnTo>
                <a:lnTo>
                  <a:pt x="0" y="20162"/>
                </a:lnTo>
                <a:lnTo>
                  <a:pt x="1920" y="24963"/>
                </a:lnTo>
                <a:lnTo>
                  <a:pt x="4800" y="28803"/>
                </a:lnTo>
                <a:lnTo>
                  <a:pt x="7680" y="32644"/>
                </a:lnTo>
                <a:lnTo>
                  <a:pt x="11521" y="33604"/>
                </a:lnTo>
                <a:lnTo>
                  <a:pt x="20162" y="33604"/>
                </a:lnTo>
                <a:lnTo>
                  <a:pt x="23987" y="32644"/>
                </a:lnTo>
                <a:lnTo>
                  <a:pt x="26883" y="29763"/>
                </a:lnTo>
                <a:lnTo>
                  <a:pt x="29763" y="25923"/>
                </a:lnTo>
                <a:lnTo>
                  <a:pt x="31668" y="23042"/>
                </a:lnTo>
                <a:lnTo>
                  <a:pt x="31668" y="19202"/>
                </a:lnTo>
                <a:lnTo>
                  <a:pt x="30708" y="18242"/>
                </a:lnTo>
                <a:lnTo>
                  <a:pt x="29763" y="21122"/>
                </a:lnTo>
                <a:lnTo>
                  <a:pt x="27828" y="24002"/>
                </a:lnTo>
                <a:lnTo>
                  <a:pt x="25923" y="24963"/>
                </a:lnTo>
                <a:lnTo>
                  <a:pt x="23987" y="26883"/>
                </a:lnTo>
                <a:lnTo>
                  <a:pt x="16322" y="26883"/>
                </a:lnTo>
                <a:lnTo>
                  <a:pt x="12481" y="25923"/>
                </a:lnTo>
                <a:lnTo>
                  <a:pt x="9601" y="22082"/>
                </a:lnTo>
                <a:lnTo>
                  <a:pt x="6720" y="19202"/>
                </a:lnTo>
                <a:lnTo>
                  <a:pt x="5760" y="15361"/>
                </a:lnTo>
                <a:lnTo>
                  <a:pt x="5760" y="3840"/>
                </a:lnTo>
                <a:lnTo>
                  <a:pt x="672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2" name="object 1022"/>
          <p:cNvSpPr/>
          <p:nvPr/>
        </p:nvSpPr>
        <p:spPr>
          <a:xfrm>
            <a:off x="3641415" y="1356207"/>
            <a:ext cx="9585" cy="27843"/>
          </a:xfrm>
          <a:custGeom>
            <a:avLst/>
            <a:gdLst/>
            <a:ahLst/>
            <a:cxnLst/>
            <a:rect l="l" t="t" r="r" b="b"/>
            <a:pathLst>
              <a:path w="9585" h="27843">
                <a:moveTo>
                  <a:pt x="6720" y="1920"/>
                </a:moveTo>
                <a:lnTo>
                  <a:pt x="6720" y="9601"/>
                </a:lnTo>
                <a:lnTo>
                  <a:pt x="6720" y="7680"/>
                </a:lnTo>
                <a:lnTo>
                  <a:pt x="7665" y="6720"/>
                </a:lnTo>
                <a:lnTo>
                  <a:pt x="7665" y="4800"/>
                </a:lnTo>
                <a:lnTo>
                  <a:pt x="9585" y="0"/>
                </a:lnTo>
                <a:lnTo>
                  <a:pt x="6720" y="1920"/>
                </a:lnTo>
                <a:close/>
              </a:path>
              <a:path w="9585" h="27843">
                <a:moveTo>
                  <a:pt x="30708" y="15361"/>
                </a:moveTo>
                <a:lnTo>
                  <a:pt x="29748" y="16322"/>
                </a:lnTo>
                <a:lnTo>
                  <a:pt x="28788" y="16322"/>
                </a:lnTo>
                <a:lnTo>
                  <a:pt x="28788" y="15361"/>
                </a:lnTo>
                <a:lnTo>
                  <a:pt x="27828" y="15361"/>
                </a:lnTo>
                <a:lnTo>
                  <a:pt x="27828" y="-8641"/>
                </a:lnTo>
                <a:lnTo>
                  <a:pt x="26868" y="-11521"/>
                </a:lnTo>
                <a:lnTo>
                  <a:pt x="26868" y="-12481"/>
                </a:lnTo>
                <a:lnTo>
                  <a:pt x="25908" y="-14401"/>
                </a:lnTo>
                <a:lnTo>
                  <a:pt x="24947" y="-15361"/>
                </a:lnTo>
                <a:lnTo>
                  <a:pt x="23027" y="-16306"/>
                </a:lnTo>
                <a:lnTo>
                  <a:pt x="21107" y="-18242"/>
                </a:lnTo>
                <a:lnTo>
                  <a:pt x="10546" y="-18242"/>
                </a:lnTo>
                <a:lnTo>
                  <a:pt x="7665" y="-17282"/>
                </a:lnTo>
                <a:lnTo>
                  <a:pt x="4785" y="-15361"/>
                </a:lnTo>
                <a:lnTo>
                  <a:pt x="2880" y="-13441"/>
                </a:lnTo>
                <a:lnTo>
                  <a:pt x="944" y="-11521"/>
                </a:lnTo>
                <a:lnTo>
                  <a:pt x="944" y="-7680"/>
                </a:lnTo>
                <a:lnTo>
                  <a:pt x="1905" y="-6720"/>
                </a:lnTo>
                <a:lnTo>
                  <a:pt x="1905" y="-5760"/>
                </a:lnTo>
                <a:lnTo>
                  <a:pt x="2880" y="-4800"/>
                </a:lnTo>
                <a:lnTo>
                  <a:pt x="6720" y="-4800"/>
                </a:lnTo>
                <a:lnTo>
                  <a:pt x="7665" y="-5760"/>
                </a:lnTo>
                <a:lnTo>
                  <a:pt x="7665" y="-6720"/>
                </a:lnTo>
                <a:lnTo>
                  <a:pt x="8625" y="-7680"/>
                </a:lnTo>
                <a:lnTo>
                  <a:pt x="8625" y="-8641"/>
                </a:lnTo>
                <a:lnTo>
                  <a:pt x="7665" y="-11521"/>
                </a:lnTo>
                <a:lnTo>
                  <a:pt x="7665" y="-12481"/>
                </a:lnTo>
                <a:lnTo>
                  <a:pt x="8625" y="-13441"/>
                </a:lnTo>
                <a:lnTo>
                  <a:pt x="9585" y="-14401"/>
                </a:lnTo>
                <a:lnTo>
                  <a:pt x="10546" y="-15361"/>
                </a:lnTo>
                <a:lnTo>
                  <a:pt x="18227" y="-15361"/>
                </a:lnTo>
                <a:lnTo>
                  <a:pt x="19187" y="-13441"/>
                </a:lnTo>
                <a:lnTo>
                  <a:pt x="20147" y="-12481"/>
                </a:lnTo>
                <a:lnTo>
                  <a:pt x="21107" y="-9601"/>
                </a:lnTo>
                <a:lnTo>
                  <a:pt x="21107" y="-4800"/>
                </a:lnTo>
                <a:lnTo>
                  <a:pt x="14386" y="-1920"/>
                </a:lnTo>
                <a:lnTo>
                  <a:pt x="9585" y="0"/>
                </a:lnTo>
                <a:lnTo>
                  <a:pt x="7665" y="4800"/>
                </a:lnTo>
                <a:lnTo>
                  <a:pt x="8625" y="3840"/>
                </a:lnTo>
                <a:lnTo>
                  <a:pt x="10546" y="2880"/>
                </a:lnTo>
                <a:lnTo>
                  <a:pt x="12466" y="1920"/>
                </a:lnTo>
                <a:lnTo>
                  <a:pt x="14386" y="960"/>
                </a:lnTo>
                <a:lnTo>
                  <a:pt x="16306" y="0"/>
                </a:lnTo>
                <a:lnTo>
                  <a:pt x="21107" y="-1920"/>
                </a:lnTo>
                <a:lnTo>
                  <a:pt x="21107" y="12481"/>
                </a:lnTo>
                <a:lnTo>
                  <a:pt x="17266" y="15361"/>
                </a:lnTo>
                <a:lnTo>
                  <a:pt x="14386" y="16322"/>
                </a:lnTo>
                <a:lnTo>
                  <a:pt x="10546" y="16322"/>
                </a:lnTo>
                <a:lnTo>
                  <a:pt x="9585" y="15361"/>
                </a:lnTo>
                <a:lnTo>
                  <a:pt x="8625" y="14401"/>
                </a:lnTo>
                <a:lnTo>
                  <a:pt x="7665" y="13441"/>
                </a:lnTo>
                <a:lnTo>
                  <a:pt x="6720" y="11521"/>
                </a:lnTo>
                <a:lnTo>
                  <a:pt x="6720" y="1920"/>
                </a:lnTo>
                <a:lnTo>
                  <a:pt x="3825" y="2880"/>
                </a:lnTo>
                <a:lnTo>
                  <a:pt x="1905" y="4800"/>
                </a:lnTo>
                <a:lnTo>
                  <a:pt x="944" y="6720"/>
                </a:lnTo>
                <a:lnTo>
                  <a:pt x="0" y="7680"/>
                </a:lnTo>
                <a:lnTo>
                  <a:pt x="0" y="14401"/>
                </a:lnTo>
                <a:lnTo>
                  <a:pt x="944" y="16322"/>
                </a:lnTo>
                <a:lnTo>
                  <a:pt x="1905" y="18242"/>
                </a:lnTo>
                <a:lnTo>
                  <a:pt x="3825" y="20162"/>
                </a:lnTo>
                <a:lnTo>
                  <a:pt x="5745" y="21122"/>
                </a:lnTo>
                <a:lnTo>
                  <a:pt x="12466" y="21122"/>
                </a:lnTo>
                <a:lnTo>
                  <a:pt x="13426" y="20162"/>
                </a:lnTo>
                <a:lnTo>
                  <a:pt x="14386" y="19202"/>
                </a:lnTo>
                <a:lnTo>
                  <a:pt x="17266" y="18242"/>
                </a:lnTo>
                <a:lnTo>
                  <a:pt x="21107" y="15361"/>
                </a:lnTo>
                <a:lnTo>
                  <a:pt x="21107" y="19202"/>
                </a:lnTo>
                <a:lnTo>
                  <a:pt x="22067" y="19202"/>
                </a:lnTo>
                <a:lnTo>
                  <a:pt x="23027" y="20162"/>
                </a:lnTo>
                <a:lnTo>
                  <a:pt x="23987" y="21122"/>
                </a:lnTo>
                <a:lnTo>
                  <a:pt x="27828" y="21122"/>
                </a:lnTo>
                <a:lnTo>
                  <a:pt x="30708" y="19202"/>
                </a:lnTo>
                <a:lnTo>
                  <a:pt x="33588" y="15361"/>
                </a:lnTo>
                <a:lnTo>
                  <a:pt x="33588" y="12481"/>
                </a:lnTo>
                <a:lnTo>
                  <a:pt x="32628" y="14401"/>
                </a:lnTo>
                <a:lnTo>
                  <a:pt x="31668" y="15361"/>
                </a:lnTo>
                <a:lnTo>
                  <a:pt x="30708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3" name="object 1023"/>
          <p:cNvSpPr/>
          <p:nvPr/>
        </p:nvSpPr>
        <p:spPr>
          <a:xfrm>
            <a:off x="3675964" y="1337965"/>
            <a:ext cx="27843" cy="38404"/>
          </a:xfrm>
          <a:custGeom>
            <a:avLst/>
            <a:gdLst/>
            <a:ahLst/>
            <a:cxnLst/>
            <a:rect l="l" t="t" r="r" b="b"/>
            <a:pathLst>
              <a:path w="27843" h="38404">
                <a:moveTo>
                  <a:pt x="13441" y="31683"/>
                </a:moveTo>
                <a:lnTo>
                  <a:pt x="13441" y="11521"/>
                </a:lnTo>
                <a:lnTo>
                  <a:pt x="14401" y="9601"/>
                </a:lnTo>
                <a:lnTo>
                  <a:pt x="16322" y="7680"/>
                </a:lnTo>
                <a:lnTo>
                  <a:pt x="17282" y="6720"/>
                </a:lnTo>
                <a:lnTo>
                  <a:pt x="17282" y="5760"/>
                </a:lnTo>
                <a:lnTo>
                  <a:pt x="20162" y="5760"/>
                </a:lnTo>
                <a:lnTo>
                  <a:pt x="21122" y="6720"/>
                </a:lnTo>
                <a:lnTo>
                  <a:pt x="23042" y="7680"/>
                </a:lnTo>
                <a:lnTo>
                  <a:pt x="24002" y="8641"/>
                </a:lnTo>
                <a:lnTo>
                  <a:pt x="25923" y="8641"/>
                </a:lnTo>
                <a:lnTo>
                  <a:pt x="26883" y="7680"/>
                </a:lnTo>
                <a:lnTo>
                  <a:pt x="26883" y="6720"/>
                </a:lnTo>
                <a:lnTo>
                  <a:pt x="27843" y="6720"/>
                </a:lnTo>
                <a:lnTo>
                  <a:pt x="27843" y="1935"/>
                </a:lnTo>
                <a:lnTo>
                  <a:pt x="26883" y="960"/>
                </a:lnTo>
                <a:lnTo>
                  <a:pt x="25923" y="0"/>
                </a:lnTo>
                <a:lnTo>
                  <a:pt x="19202" y="0"/>
                </a:lnTo>
                <a:lnTo>
                  <a:pt x="16322" y="2880"/>
                </a:lnTo>
                <a:lnTo>
                  <a:pt x="13441" y="8641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4564"/>
                </a:lnTo>
                <a:lnTo>
                  <a:pt x="5760" y="35524"/>
                </a:lnTo>
                <a:lnTo>
                  <a:pt x="4800" y="36484"/>
                </a:lnTo>
                <a:lnTo>
                  <a:pt x="3840" y="36484"/>
                </a:lnTo>
                <a:lnTo>
                  <a:pt x="2880" y="37444"/>
                </a:lnTo>
                <a:lnTo>
                  <a:pt x="960" y="37444"/>
                </a:lnTo>
                <a:lnTo>
                  <a:pt x="960" y="38404"/>
                </a:lnTo>
                <a:lnTo>
                  <a:pt x="20162" y="38404"/>
                </a:lnTo>
                <a:lnTo>
                  <a:pt x="20162" y="37444"/>
                </a:lnTo>
                <a:lnTo>
                  <a:pt x="18242" y="37444"/>
                </a:lnTo>
                <a:lnTo>
                  <a:pt x="17282" y="36484"/>
                </a:lnTo>
                <a:lnTo>
                  <a:pt x="16322" y="36484"/>
                </a:lnTo>
                <a:lnTo>
                  <a:pt x="15361" y="35524"/>
                </a:lnTo>
                <a:lnTo>
                  <a:pt x="14401" y="35524"/>
                </a:lnTo>
                <a:lnTo>
                  <a:pt x="14401" y="34564"/>
                </a:lnTo>
                <a:lnTo>
                  <a:pt x="13441" y="33604"/>
                </a:lnTo>
                <a:lnTo>
                  <a:pt x="13441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4" name="object 1024"/>
          <p:cNvSpPr/>
          <p:nvPr/>
        </p:nvSpPr>
        <p:spPr>
          <a:xfrm>
            <a:off x="3729715" y="1319723"/>
            <a:ext cx="36484" cy="57607"/>
          </a:xfrm>
          <a:custGeom>
            <a:avLst/>
            <a:gdLst/>
            <a:ahLst/>
            <a:cxnLst/>
            <a:rect l="l" t="t" r="r" b="b"/>
            <a:pathLst>
              <a:path w="36484" h="57607">
                <a:moveTo>
                  <a:pt x="0" y="17282"/>
                </a:moveTo>
                <a:lnTo>
                  <a:pt x="0" y="19202"/>
                </a:lnTo>
                <a:lnTo>
                  <a:pt x="975" y="21122"/>
                </a:lnTo>
                <a:lnTo>
                  <a:pt x="1935" y="23042"/>
                </a:lnTo>
                <a:lnTo>
                  <a:pt x="3840" y="24963"/>
                </a:lnTo>
                <a:lnTo>
                  <a:pt x="5775" y="25923"/>
                </a:lnTo>
                <a:lnTo>
                  <a:pt x="7680" y="27843"/>
                </a:lnTo>
                <a:lnTo>
                  <a:pt x="11521" y="29763"/>
                </a:lnTo>
                <a:lnTo>
                  <a:pt x="16337" y="32644"/>
                </a:lnTo>
                <a:lnTo>
                  <a:pt x="21122" y="35524"/>
                </a:lnTo>
                <a:lnTo>
                  <a:pt x="24002" y="36484"/>
                </a:lnTo>
                <a:lnTo>
                  <a:pt x="24963" y="37444"/>
                </a:lnTo>
                <a:lnTo>
                  <a:pt x="26883" y="39364"/>
                </a:lnTo>
                <a:lnTo>
                  <a:pt x="27843" y="40325"/>
                </a:lnTo>
                <a:lnTo>
                  <a:pt x="27843" y="41285"/>
                </a:lnTo>
                <a:lnTo>
                  <a:pt x="28803" y="43205"/>
                </a:lnTo>
                <a:lnTo>
                  <a:pt x="29763" y="44165"/>
                </a:lnTo>
                <a:lnTo>
                  <a:pt x="29763" y="48005"/>
                </a:lnTo>
                <a:lnTo>
                  <a:pt x="28803" y="49926"/>
                </a:lnTo>
                <a:lnTo>
                  <a:pt x="26883" y="51846"/>
                </a:lnTo>
                <a:lnTo>
                  <a:pt x="24963" y="53766"/>
                </a:lnTo>
                <a:lnTo>
                  <a:pt x="22082" y="54726"/>
                </a:lnTo>
                <a:lnTo>
                  <a:pt x="15361" y="54726"/>
                </a:lnTo>
                <a:lnTo>
                  <a:pt x="12496" y="53766"/>
                </a:lnTo>
                <a:lnTo>
                  <a:pt x="10561" y="52806"/>
                </a:lnTo>
                <a:lnTo>
                  <a:pt x="7680" y="51846"/>
                </a:lnTo>
                <a:lnTo>
                  <a:pt x="5775" y="49926"/>
                </a:lnTo>
                <a:lnTo>
                  <a:pt x="4815" y="48005"/>
                </a:lnTo>
                <a:lnTo>
                  <a:pt x="3840" y="46085"/>
                </a:lnTo>
                <a:lnTo>
                  <a:pt x="2880" y="43205"/>
                </a:lnTo>
                <a:lnTo>
                  <a:pt x="1935" y="39364"/>
                </a:lnTo>
                <a:lnTo>
                  <a:pt x="0" y="39364"/>
                </a:lnTo>
                <a:lnTo>
                  <a:pt x="0" y="57607"/>
                </a:lnTo>
                <a:lnTo>
                  <a:pt x="1935" y="57607"/>
                </a:lnTo>
                <a:lnTo>
                  <a:pt x="1935" y="55686"/>
                </a:lnTo>
                <a:lnTo>
                  <a:pt x="2880" y="55686"/>
                </a:lnTo>
                <a:lnTo>
                  <a:pt x="2880" y="54726"/>
                </a:lnTo>
                <a:lnTo>
                  <a:pt x="4815" y="54726"/>
                </a:lnTo>
                <a:lnTo>
                  <a:pt x="6720" y="55686"/>
                </a:lnTo>
                <a:lnTo>
                  <a:pt x="9616" y="56647"/>
                </a:lnTo>
                <a:lnTo>
                  <a:pt x="12496" y="56647"/>
                </a:lnTo>
                <a:lnTo>
                  <a:pt x="13441" y="57607"/>
                </a:lnTo>
                <a:lnTo>
                  <a:pt x="24002" y="57607"/>
                </a:lnTo>
                <a:lnTo>
                  <a:pt x="28803" y="56647"/>
                </a:lnTo>
                <a:lnTo>
                  <a:pt x="31683" y="53766"/>
                </a:lnTo>
                <a:lnTo>
                  <a:pt x="35524" y="50886"/>
                </a:lnTo>
                <a:lnTo>
                  <a:pt x="36484" y="47045"/>
                </a:lnTo>
                <a:lnTo>
                  <a:pt x="36484" y="38404"/>
                </a:lnTo>
                <a:lnTo>
                  <a:pt x="35524" y="36484"/>
                </a:lnTo>
                <a:lnTo>
                  <a:pt x="34564" y="34564"/>
                </a:lnTo>
                <a:lnTo>
                  <a:pt x="32644" y="32644"/>
                </a:lnTo>
                <a:lnTo>
                  <a:pt x="30723" y="30723"/>
                </a:lnTo>
                <a:lnTo>
                  <a:pt x="28803" y="29763"/>
                </a:lnTo>
                <a:lnTo>
                  <a:pt x="24963" y="27843"/>
                </a:lnTo>
                <a:lnTo>
                  <a:pt x="20162" y="24963"/>
                </a:lnTo>
                <a:lnTo>
                  <a:pt x="13441" y="21122"/>
                </a:lnTo>
                <a:lnTo>
                  <a:pt x="9616" y="18242"/>
                </a:lnTo>
                <a:lnTo>
                  <a:pt x="7680" y="16337"/>
                </a:lnTo>
                <a:lnTo>
                  <a:pt x="6720" y="15361"/>
                </a:lnTo>
                <a:lnTo>
                  <a:pt x="6720" y="9616"/>
                </a:lnTo>
                <a:lnTo>
                  <a:pt x="7680" y="7680"/>
                </a:lnTo>
                <a:lnTo>
                  <a:pt x="8656" y="5775"/>
                </a:lnTo>
                <a:lnTo>
                  <a:pt x="10561" y="3840"/>
                </a:lnTo>
                <a:lnTo>
                  <a:pt x="13441" y="2895"/>
                </a:lnTo>
                <a:lnTo>
                  <a:pt x="18242" y="2895"/>
                </a:lnTo>
                <a:lnTo>
                  <a:pt x="21122" y="3840"/>
                </a:lnTo>
                <a:lnTo>
                  <a:pt x="23042" y="4800"/>
                </a:lnTo>
                <a:lnTo>
                  <a:pt x="25923" y="6720"/>
                </a:lnTo>
                <a:lnTo>
                  <a:pt x="27843" y="8641"/>
                </a:lnTo>
                <a:lnTo>
                  <a:pt x="28803" y="10561"/>
                </a:lnTo>
                <a:lnTo>
                  <a:pt x="29763" y="12496"/>
                </a:lnTo>
                <a:lnTo>
                  <a:pt x="30723" y="15361"/>
                </a:lnTo>
                <a:lnTo>
                  <a:pt x="31683" y="19202"/>
                </a:lnTo>
                <a:lnTo>
                  <a:pt x="32644" y="19202"/>
                </a:lnTo>
                <a:lnTo>
                  <a:pt x="32644" y="0"/>
                </a:lnTo>
                <a:lnTo>
                  <a:pt x="31683" y="0"/>
                </a:lnTo>
                <a:lnTo>
                  <a:pt x="31683" y="960"/>
                </a:lnTo>
                <a:lnTo>
                  <a:pt x="30723" y="1935"/>
                </a:lnTo>
                <a:lnTo>
                  <a:pt x="30723" y="2895"/>
                </a:lnTo>
                <a:lnTo>
                  <a:pt x="26883" y="2895"/>
                </a:lnTo>
                <a:lnTo>
                  <a:pt x="25923" y="1935"/>
                </a:lnTo>
                <a:lnTo>
                  <a:pt x="22082" y="960"/>
                </a:lnTo>
                <a:lnTo>
                  <a:pt x="19202" y="0"/>
                </a:lnTo>
                <a:lnTo>
                  <a:pt x="11521" y="0"/>
                </a:lnTo>
                <a:lnTo>
                  <a:pt x="7680" y="1935"/>
                </a:lnTo>
                <a:lnTo>
                  <a:pt x="4815" y="4800"/>
                </a:lnTo>
                <a:lnTo>
                  <a:pt x="975" y="7680"/>
                </a:lnTo>
                <a:lnTo>
                  <a:pt x="0" y="10561"/>
                </a:lnTo>
                <a:lnTo>
                  <a:pt x="0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5" name="object 1025"/>
          <p:cNvSpPr/>
          <p:nvPr/>
        </p:nvSpPr>
        <p:spPr>
          <a:xfrm>
            <a:off x="3773881" y="1356207"/>
            <a:ext cx="9601" cy="25923"/>
          </a:xfrm>
          <a:custGeom>
            <a:avLst/>
            <a:gdLst/>
            <a:ahLst/>
            <a:cxnLst/>
            <a:rect l="l" t="t" r="r" b="b"/>
            <a:pathLst>
              <a:path w="9601" h="25923">
                <a:moveTo>
                  <a:pt x="7680" y="1920"/>
                </a:moveTo>
                <a:lnTo>
                  <a:pt x="6720" y="7680"/>
                </a:lnTo>
                <a:lnTo>
                  <a:pt x="7680" y="6720"/>
                </a:lnTo>
                <a:lnTo>
                  <a:pt x="8641" y="4800"/>
                </a:lnTo>
                <a:lnTo>
                  <a:pt x="9601" y="0"/>
                </a:lnTo>
                <a:lnTo>
                  <a:pt x="7680" y="1920"/>
                </a:lnTo>
                <a:close/>
              </a:path>
              <a:path w="9601" h="25923">
                <a:moveTo>
                  <a:pt x="34564" y="12481"/>
                </a:moveTo>
                <a:lnTo>
                  <a:pt x="32644" y="14401"/>
                </a:lnTo>
                <a:lnTo>
                  <a:pt x="31683" y="15361"/>
                </a:lnTo>
                <a:lnTo>
                  <a:pt x="30723" y="15361"/>
                </a:lnTo>
                <a:lnTo>
                  <a:pt x="30723" y="16322"/>
                </a:lnTo>
                <a:lnTo>
                  <a:pt x="29763" y="16322"/>
                </a:lnTo>
                <a:lnTo>
                  <a:pt x="28803" y="15361"/>
                </a:lnTo>
                <a:lnTo>
                  <a:pt x="27843" y="14401"/>
                </a:lnTo>
                <a:lnTo>
                  <a:pt x="27843" y="-11521"/>
                </a:lnTo>
                <a:lnTo>
                  <a:pt x="26883" y="-12481"/>
                </a:lnTo>
                <a:lnTo>
                  <a:pt x="25923" y="-14401"/>
                </a:lnTo>
                <a:lnTo>
                  <a:pt x="24963" y="-15361"/>
                </a:lnTo>
                <a:lnTo>
                  <a:pt x="24002" y="-16306"/>
                </a:lnTo>
                <a:lnTo>
                  <a:pt x="21122" y="-18242"/>
                </a:lnTo>
                <a:lnTo>
                  <a:pt x="10561" y="-18242"/>
                </a:lnTo>
                <a:lnTo>
                  <a:pt x="7680" y="-17282"/>
                </a:lnTo>
                <a:lnTo>
                  <a:pt x="4800" y="-15361"/>
                </a:lnTo>
                <a:lnTo>
                  <a:pt x="2880" y="-13441"/>
                </a:lnTo>
                <a:lnTo>
                  <a:pt x="1920" y="-11521"/>
                </a:lnTo>
                <a:lnTo>
                  <a:pt x="1920" y="-6720"/>
                </a:lnTo>
                <a:lnTo>
                  <a:pt x="2880" y="-5760"/>
                </a:lnTo>
                <a:lnTo>
                  <a:pt x="2880" y="-4800"/>
                </a:lnTo>
                <a:lnTo>
                  <a:pt x="6720" y="-4800"/>
                </a:lnTo>
                <a:lnTo>
                  <a:pt x="7680" y="-5760"/>
                </a:lnTo>
                <a:lnTo>
                  <a:pt x="8641" y="-6720"/>
                </a:lnTo>
                <a:lnTo>
                  <a:pt x="8641" y="-13441"/>
                </a:lnTo>
                <a:lnTo>
                  <a:pt x="9601" y="-14401"/>
                </a:lnTo>
                <a:lnTo>
                  <a:pt x="10561" y="-15361"/>
                </a:lnTo>
                <a:lnTo>
                  <a:pt x="18242" y="-15361"/>
                </a:lnTo>
                <a:lnTo>
                  <a:pt x="19202" y="-13441"/>
                </a:lnTo>
                <a:lnTo>
                  <a:pt x="20162" y="-12481"/>
                </a:lnTo>
                <a:lnTo>
                  <a:pt x="21122" y="-9601"/>
                </a:lnTo>
                <a:lnTo>
                  <a:pt x="21122" y="-4800"/>
                </a:lnTo>
                <a:lnTo>
                  <a:pt x="14401" y="-1920"/>
                </a:lnTo>
                <a:lnTo>
                  <a:pt x="9601" y="0"/>
                </a:lnTo>
                <a:lnTo>
                  <a:pt x="8641" y="4800"/>
                </a:lnTo>
                <a:lnTo>
                  <a:pt x="9601" y="3840"/>
                </a:lnTo>
                <a:lnTo>
                  <a:pt x="10561" y="2880"/>
                </a:lnTo>
                <a:lnTo>
                  <a:pt x="13441" y="1920"/>
                </a:lnTo>
                <a:lnTo>
                  <a:pt x="14401" y="960"/>
                </a:lnTo>
                <a:lnTo>
                  <a:pt x="17282" y="0"/>
                </a:lnTo>
                <a:lnTo>
                  <a:pt x="21122" y="-1920"/>
                </a:lnTo>
                <a:lnTo>
                  <a:pt x="21122" y="12481"/>
                </a:lnTo>
                <a:lnTo>
                  <a:pt x="17282" y="15361"/>
                </a:lnTo>
                <a:lnTo>
                  <a:pt x="15361" y="16322"/>
                </a:lnTo>
                <a:lnTo>
                  <a:pt x="11521" y="16322"/>
                </a:lnTo>
                <a:lnTo>
                  <a:pt x="9601" y="15361"/>
                </a:lnTo>
                <a:lnTo>
                  <a:pt x="8641" y="14401"/>
                </a:lnTo>
                <a:lnTo>
                  <a:pt x="7680" y="13441"/>
                </a:lnTo>
                <a:lnTo>
                  <a:pt x="6720" y="11521"/>
                </a:lnTo>
                <a:lnTo>
                  <a:pt x="6720" y="7680"/>
                </a:lnTo>
                <a:lnTo>
                  <a:pt x="7680" y="1920"/>
                </a:lnTo>
                <a:lnTo>
                  <a:pt x="4800" y="2880"/>
                </a:lnTo>
                <a:lnTo>
                  <a:pt x="2880" y="4800"/>
                </a:lnTo>
                <a:lnTo>
                  <a:pt x="960" y="6720"/>
                </a:lnTo>
                <a:lnTo>
                  <a:pt x="960" y="7680"/>
                </a:lnTo>
                <a:lnTo>
                  <a:pt x="0" y="9601"/>
                </a:lnTo>
                <a:lnTo>
                  <a:pt x="0" y="14401"/>
                </a:lnTo>
                <a:lnTo>
                  <a:pt x="960" y="16322"/>
                </a:lnTo>
                <a:lnTo>
                  <a:pt x="2880" y="18242"/>
                </a:lnTo>
                <a:lnTo>
                  <a:pt x="4800" y="20162"/>
                </a:lnTo>
                <a:lnTo>
                  <a:pt x="6720" y="21122"/>
                </a:lnTo>
                <a:lnTo>
                  <a:pt x="12481" y="21122"/>
                </a:lnTo>
                <a:lnTo>
                  <a:pt x="13441" y="20162"/>
                </a:lnTo>
                <a:lnTo>
                  <a:pt x="14401" y="19202"/>
                </a:lnTo>
                <a:lnTo>
                  <a:pt x="17282" y="18242"/>
                </a:lnTo>
                <a:lnTo>
                  <a:pt x="21122" y="15361"/>
                </a:lnTo>
                <a:lnTo>
                  <a:pt x="21122" y="19202"/>
                </a:lnTo>
                <a:lnTo>
                  <a:pt x="22082" y="19202"/>
                </a:lnTo>
                <a:lnTo>
                  <a:pt x="23042" y="20162"/>
                </a:lnTo>
                <a:lnTo>
                  <a:pt x="24002" y="21122"/>
                </a:lnTo>
                <a:lnTo>
                  <a:pt x="27843" y="21122"/>
                </a:lnTo>
                <a:lnTo>
                  <a:pt x="31683" y="19202"/>
                </a:lnTo>
                <a:lnTo>
                  <a:pt x="34564" y="15361"/>
                </a:lnTo>
                <a:lnTo>
                  <a:pt x="34564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6" name="object 1026"/>
          <p:cNvSpPr/>
          <p:nvPr/>
        </p:nvSpPr>
        <p:spPr>
          <a:xfrm>
            <a:off x="3811325" y="1318778"/>
            <a:ext cx="33588" cy="57591"/>
          </a:xfrm>
          <a:custGeom>
            <a:avLst/>
            <a:gdLst/>
            <a:ahLst/>
            <a:cxnLst/>
            <a:rect l="l" t="t" r="r" b="b"/>
            <a:pathLst>
              <a:path w="33588" h="57591">
                <a:moveTo>
                  <a:pt x="14401" y="7665"/>
                </a:moveTo>
                <a:lnTo>
                  <a:pt x="15361" y="6720"/>
                </a:lnTo>
                <a:lnTo>
                  <a:pt x="15361" y="4785"/>
                </a:lnTo>
                <a:lnTo>
                  <a:pt x="16306" y="3840"/>
                </a:lnTo>
                <a:lnTo>
                  <a:pt x="17282" y="3840"/>
                </a:lnTo>
                <a:lnTo>
                  <a:pt x="18242" y="2880"/>
                </a:lnTo>
                <a:lnTo>
                  <a:pt x="23027" y="2880"/>
                </a:lnTo>
                <a:lnTo>
                  <a:pt x="23987" y="3840"/>
                </a:lnTo>
                <a:lnTo>
                  <a:pt x="24963" y="4785"/>
                </a:lnTo>
                <a:lnTo>
                  <a:pt x="25923" y="6720"/>
                </a:lnTo>
                <a:lnTo>
                  <a:pt x="26868" y="7665"/>
                </a:lnTo>
                <a:lnTo>
                  <a:pt x="27828" y="8625"/>
                </a:lnTo>
                <a:lnTo>
                  <a:pt x="27828" y="9585"/>
                </a:lnTo>
                <a:lnTo>
                  <a:pt x="31668" y="9585"/>
                </a:lnTo>
                <a:lnTo>
                  <a:pt x="32644" y="8625"/>
                </a:lnTo>
                <a:lnTo>
                  <a:pt x="33588" y="7665"/>
                </a:lnTo>
                <a:lnTo>
                  <a:pt x="33588" y="4785"/>
                </a:lnTo>
                <a:lnTo>
                  <a:pt x="32644" y="3840"/>
                </a:lnTo>
                <a:lnTo>
                  <a:pt x="31668" y="1904"/>
                </a:lnTo>
                <a:lnTo>
                  <a:pt x="28803" y="944"/>
                </a:lnTo>
                <a:lnTo>
                  <a:pt x="25923" y="0"/>
                </a:lnTo>
                <a:lnTo>
                  <a:pt x="17282" y="0"/>
                </a:lnTo>
                <a:lnTo>
                  <a:pt x="15361" y="1904"/>
                </a:lnTo>
                <a:lnTo>
                  <a:pt x="12466" y="3840"/>
                </a:lnTo>
                <a:lnTo>
                  <a:pt x="10561" y="5745"/>
                </a:lnTo>
                <a:lnTo>
                  <a:pt x="9601" y="8625"/>
                </a:lnTo>
                <a:lnTo>
                  <a:pt x="8641" y="10561"/>
                </a:lnTo>
                <a:lnTo>
                  <a:pt x="7680" y="14401"/>
                </a:lnTo>
                <a:lnTo>
                  <a:pt x="7680" y="20147"/>
                </a:lnTo>
                <a:lnTo>
                  <a:pt x="0" y="20147"/>
                </a:lnTo>
                <a:lnTo>
                  <a:pt x="0" y="23027"/>
                </a:lnTo>
                <a:lnTo>
                  <a:pt x="7680" y="23027"/>
                </a:lnTo>
                <a:lnTo>
                  <a:pt x="7680" y="52791"/>
                </a:lnTo>
                <a:lnTo>
                  <a:pt x="6720" y="52791"/>
                </a:lnTo>
                <a:lnTo>
                  <a:pt x="6720" y="53751"/>
                </a:lnTo>
                <a:lnTo>
                  <a:pt x="5760" y="54711"/>
                </a:lnTo>
                <a:lnTo>
                  <a:pt x="5760" y="55671"/>
                </a:lnTo>
                <a:lnTo>
                  <a:pt x="4800" y="55671"/>
                </a:lnTo>
                <a:lnTo>
                  <a:pt x="2880" y="56631"/>
                </a:lnTo>
                <a:lnTo>
                  <a:pt x="960" y="56631"/>
                </a:lnTo>
                <a:lnTo>
                  <a:pt x="960" y="57591"/>
                </a:lnTo>
                <a:lnTo>
                  <a:pt x="23027" y="57591"/>
                </a:lnTo>
                <a:lnTo>
                  <a:pt x="23027" y="56631"/>
                </a:lnTo>
                <a:lnTo>
                  <a:pt x="18242" y="56631"/>
                </a:lnTo>
                <a:lnTo>
                  <a:pt x="16306" y="55671"/>
                </a:lnTo>
                <a:lnTo>
                  <a:pt x="15361" y="54711"/>
                </a:lnTo>
                <a:lnTo>
                  <a:pt x="14401" y="53751"/>
                </a:lnTo>
                <a:lnTo>
                  <a:pt x="14401" y="23027"/>
                </a:lnTo>
                <a:lnTo>
                  <a:pt x="23987" y="23027"/>
                </a:lnTo>
                <a:lnTo>
                  <a:pt x="23987" y="20147"/>
                </a:lnTo>
                <a:lnTo>
                  <a:pt x="14401" y="20147"/>
                </a:lnTo>
                <a:lnTo>
                  <a:pt x="14401" y="76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7" name="object 1027"/>
          <p:cNvSpPr/>
          <p:nvPr/>
        </p:nvSpPr>
        <p:spPr>
          <a:xfrm>
            <a:off x="3839154" y="1337965"/>
            <a:ext cx="31683" cy="39364"/>
          </a:xfrm>
          <a:custGeom>
            <a:avLst/>
            <a:gdLst/>
            <a:ahLst/>
            <a:cxnLst/>
            <a:rect l="l" t="t" r="r" b="b"/>
            <a:pathLst>
              <a:path w="31683" h="39364">
                <a:moveTo>
                  <a:pt x="19202" y="3840"/>
                </a:moveTo>
                <a:lnTo>
                  <a:pt x="20162" y="4800"/>
                </a:lnTo>
                <a:lnTo>
                  <a:pt x="22082" y="5760"/>
                </a:lnTo>
                <a:lnTo>
                  <a:pt x="22082" y="7680"/>
                </a:lnTo>
                <a:lnTo>
                  <a:pt x="23042" y="8641"/>
                </a:lnTo>
                <a:lnTo>
                  <a:pt x="23042" y="12481"/>
                </a:lnTo>
                <a:lnTo>
                  <a:pt x="5760" y="12481"/>
                </a:lnTo>
                <a:lnTo>
                  <a:pt x="5760" y="9601"/>
                </a:lnTo>
                <a:lnTo>
                  <a:pt x="6720" y="6720"/>
                </a:lnTo>
                <a:lnTo>
                  <a:pt x="8641" y="5760"/>
                </a:lnTo>
                <a:lnTo>
                  <a:pt x="7680" y="1935"/>
                </a:lnTo>
                <a:lnTo>
                  <a:pt x="4815" y="5760"/>
                </a:lnTo>
                <a:lnTo>
                  <a:pt x="1920" y="8641"/>
                </a:lnTo>
                <a:lnTo>
                  <a:pt x="0" y="13441"/>
                </a:lnTo>
                <a:lnTo>
                  <a:pt x="0" y="25923"/>
                </a:lnTo>
                <a:lnTo>
                  <a:pt x="1920" y="30723"/>
                </a:lnTo>
                <a:lnTo>
                  <a:pt x="4815" y="34564"/>
                </a:lnTo>
                <a:lnTo>
                  <a:pt x="7680" y="38404"/>
                </a:lnTo>
                <a:lnTo>
                  <a:pt x="11521" y="39364"/>
                </a:lnTo>
                <a:lnTo>
                  <a:pt x="20162" y="39364"/>
                </a:lnTo>
                <a:lnTo>
                  <a:pt x="24003" y="38404"/>
                </a:lnTo>
                <a:lnTo>
                  <a:pt x="26883" y="35524"/>
                </a:lnTo>
                <a:lnTo>
                  <a:pt x="29763" y="31683"/>
                </a:lnTo>
                <a:lnTo>
                  <a:pt x="30723" y="28803"/>
                </a:lnTo>
                <a:lnTo>
                  <a:pt x="31683" y="24963"/>
                </a:lnTo>
                <a:lnTo>
                  <a:pt x="30723" y="24002"/>
                </a:lnTo>
                <a:lnTo>
                  <a:pt x="28803" y="26883"/>
                </a:lnTo>
                <a:lnTo>
                  <a:pt x="27843" y="29763"/>
                </a:lnTo>
                <a:lnTo>
                  <a:pt x="25923" y="30723"/>
                </a:lnTo>
                <a:lnTo>
                  <a:pt x="24003" y="32644"/>
                </a:lnTo>
                <a:lnTo>
                  <a:pt x="15361" y="32644"/>
                </a:lnTo>
                <a:lnTo>
                  <a:pt x="12481" y="31683"/>
                </a:lnTo>
                <a:lnTo>
                  <a:pt x="9601" y="27843"/>
                </a:lnTo>
                <a:lnTo>
                  <a:pt x="6720" y="24963"/>
                </a:lnTo>
                <a:lnTo>
                  <a:pt x="5760" y="21122"/>
                </a:lnTo>
                <a:lnTo>
                  <a:pt x="5760" y="15361"/>
                </a:lnTo>
                <a:lnTo>
                  <a:pt x="31683" y="15361"/>
                </a:lnTo>
                <a:lnTo>
                  <a:pt x="31683" y="10561"/>
                </a:lnTo>
                <a:lnTo>
                  <a:pt x="30723" y="6720"/>
                </a:lnTo>
                <a:lnTo>
                  <a:pt x="27843" y="3840"/>
                </a:lnTo>
                <a:lnTo>
                  <a:pt x="24963" y="960"/>
                </a:lnTo>
                <a:lnTo>
                  <a:pt x="21122" y="0"/>
                </a:lnTo>
                <a:lnTo>
                  <a:pt x="17282" y="0"/>
                </a:lnTo>
                <a:lnTo>
                  <a:pt x="15361" y="2880"/>
                </a:lnTo>
                <a:lnTo>
                  <a:pt x="18242" y="2880"/>
                </a:lnTo>
                <a:lnTo>
                  <a:pt x="1920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8" name="object 1028"/>
          <p:cNvSpPr/>
          <p:nvPr/>
        </p:nvSpPr>
        <p:spPr>
          <a:xfrm>
            <a:off x="3846835" y="1337965"/>
            <a:ext cx="9601" cy="5760"/>
          </a:xfrm>
          <a:custGeom>
            <a:avLst/>
            <a:gdLst/>
            <a:ahLst/>
            <a:cxnLst/>
            <a:rect l="l" t="t" r="r" b="b"/>
            <a:pathLst>
              <a:path w="9601" h="5760">
                <a:moveTo>
                  <a:pt x="4800" y="0"/>
                </a:moveTo>
                <a:lnTo>
                  <a:pt x="0" y="1935"/>
                </a:lnTo>
                <a:lnTo>
                  <a:pt x="960" y="5760"/>
                </a:lnTo>
                <a:lnTo>
                  <a:pt x="2880" y="3840"/>
                </a:lnTo>
                <a:lnTo>
                  <a:pt x="4800" y="2880"/>
                </a:lnTo>
                <a:lnTo>
                  <a:pt x="7680" y="2880"/>
                </a:lnTo>
                <a:lnTo>
                  <a:pt x="9601" y="0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9" name="object 1029"/>
          <p:cNvSpPr/>
          <p:nvPr/>
        </p:nvSpPr>
        <p:spPr>
          <a:xfrm>
            <a:off x="3874678" y="1326443"/>
            <a:ext cx="22082" cy="50886"/>
          </a:xfrm>
          <a:custGeom>
            <a:avLst/>
            <a:gdLst/>
            <a:ahLst/>
            <a:cxnLst/>
            <a:rect l="l" t="t" r="r" b="b"/>
            <a:pathLst>
              <a:path w="22082" h="50886">
                <a:moveTo>
                  <a:pt x="16322" y="46085"/>
                </a:moveTo>
                <a:lnTo>
                  <a:pt x="15361" y="46085"/>
                </a:lnTo>
                <a:lnTo>
                  <a:pt x="14401" y="45125"/>
                </a:lnTo>
                <a:lnTo>
                  <a:pt x="13441" y="45125"/>
                </a:lnTo>
                <a:lnTo>
                  <a:pt x="12481" y="44165"/>
                </a:lnTo>
                <a:lnTo>
                  <a:pt x="12481" y="15361"/>
                </a:lnTo>
                <a:lnTo>
                  <a:pt x="21122" y="15361"/>
                </a:lnTo>
                <a:lnTo>
                  <a:pt x="21122" y="12481"/>
                </a:lnTo>
                <a:lnTo>
                  <a:pt x="12481" y="12481"/>
                </a:lnTo>
                <a:lnTo>
                  <a:pt x="12481" y="0"/>
                </a:lnTo>
                <a:lnTo>
                  <a:pt x="11521" y="0"/>
                </a:lnTo>
                <a:lnTo>
                  <a:pt x="9601" y="2895"/>
                </a:lnTo>
                <a:lnTo>
                  <a:pt x="8641" y="4800"/>
                </a:lnTo>
                <a:lnTo>
                  <a:pt x="8641" y="5775"/>
                </a:lnTo>
                <a:lnTo>
                  <a:pt x="6720" y="7680"/>
                </a:lnTo>
                <a:lnTo>
                  <a:pt x="5760" y="9616"/>
                </a:lnTo>
                <a:lnTo>
                  <a:pt x="3840" y="11521"/>
                </a:lnTo>
                <a:lnTo>
                  <a:pt x="2880" y="12481"/>
                </a:lnTo>
                <a:lnTo>
                  <a:pt x="960" y="13456"/>
                </a:lnTo>
                <a:lnTo>
                  <a:pt x="0" y="14401"/>
                </a:lnTo>
                <a:lnTo>
                  <a:pt x="0" y="15361"/>
                </a:lnTo>
                <a:lnTo>
                  <a:pt x="5760" y="15361"/>
                </a:lnTo>
                <a:lnTo>
                  <a:pt x="5760" y="45125"/>
                </a:lnTo>
                <a:lnTo>
                  <a:pt x="6720" y="47045"/>
                </a:lnTo>
                <a:lnTo>
                  <a:pt x="6720" y="48006"/>
                </a:lnTo>
                <a:lnTo>
                  <a:pt x="7680" y="48966"/>
                </a:lnTo>
                <a:lnTo>
                  <a:pt x="8641" y="49926"/>
                </a:lnTo>
                <a:lnTo>
                  <a:pt x="10561" y="49926"/>
                </a:lnTo>
                <a:lnTo>
                  <a:pt x="11521" y="50886"/>
                </a:lnTo>
                <a:lnTo>
                  <a:pt x="14401" y="50886"/>
                </a:lnTo>
                <a:lnTo>
                  <a:pt x="16322" y="49926"/>
                </a:lnTo>
                <a:lnTo>
                  <a:pt x="18242" y="48966"/>
                </a:lnTo>
                <a:lnTo>
                  <a:pt x="20162" y="47045"/>
                </a:lnTo>
                <a:lnTo>
                  <a:pt x="21122" y="45125"/>
                </a:lnTo>
                <a:lnTo>
                  <a:pt x="22082" y="42245"/>
                </a:lnTo>
                <a:lnTo>
                  <a:pt x="21122" y="42245"/>
                </a:lnTo>
                <a:lnTo>
                  <a:pt x="20162" y="44165"/>
                </a:lnTo>
                <a:lnTo>
                  <a:pt x="19202" y="44165"/>
                </a:lnTo>
                <a:lnTo>
                  <a:pt x="18242" y="45125"/>
                </a:lnTo>
                <a:lnTo>
                  <a:pt x="18242" y="46085"/>
                </a:lnTo>
                <a:lnTo>
                  <a:pt x="16322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0" name="object 1030"/>
          <p:cNvSpPr/>
          <p:nvPr/>
        </p:nvSpPr>
        <p:spPr>
          <a:xfrm>
            <a:off x="3896761" y="1338925"/>
            <a:ext cx="41285" cy="55686"/>
          </a:xfrm>
          <a:custGeom>
            <a:avLst/>
            <a:gdLst/>
            <a:ahLst/>
            <a:cxnLst/>
            <a:rect l="l" t="t" r="r" b="b"/>
            <a:pathLst>
              <a:path w="41285" h="55686">
                <a:moveTo>
                  <a:pt x="36469" y="4800"/>
                </a:moveTo>
                <a:lnTo>
                  <a:pt x="37444" y="3840"/>
                </a:lnTo>
                <a:lnTo>
                  <a:pt x="37444" y="2880"/>
                </a:lnTo>
                <a:lnTo>
                  <a:pt x="38404" y="2880"/>
                </a:lnTo>
                <a:lnTo>
                  <a:pt x="39349" y="1920"/>
                </a:lnTo>
                <a:lnTo>
                  <a:pt x="41285" y="1920"/>
                </a:lnTo>
                <a:lnTo>
                  <a:pt x="41285" y="0"/>
                </a:lnTo>
                <a:lnTo>
                  <a:pt x="28788" y="0"/>
                </a:lnTo>
                <a:lnTo>
                  <a:pt x="28788" y="1920"/>
                </a:lnTo>
                <a:lnTo>
                  <a:pt x="32628" y="1920"/>
                </a:lnTo>
                <a:lnTo>
                  <a:pt x="32628" y="5760"/>
                </a:lnTo>
                <a:lnTo>
                  <a:pt x="31668" y="6720"/>
                </a:lnTo>
                <a:lnTo>
                  <a:pt x="24002" y="27843"/>
                </a:lnTo>
                <a:lnTo>
                  <a:pt x="14401" y="8641"/>
                </a:lnTo>
                <a:lnTo>
                  <a:pt x="13441" y="6720"/>
                </a:lnTo>
                <a:lnTo>
                  <a:pt x="13441" y="2880"/>
                </a:lnTo>
                <a:lnTo>
                  <a:pt x="14401" y="2880"/>
                </a:lnTo>
                <a:lnTo>
                  <a:pt x="14401" y="1920"/>
                </a:lnTo>
                <a:lnTo>
                  <a:pt x="18242" y="1920"/>
                </a:lnTo>
                <a:lnTo>
                  <a:pt x="18242" y="0"/>
                </a:ln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lnTo>
                  <a:pt x="2880" y="2880"/>
                </a:lnTo>
                <a:lnTo>
                  <a:pt x="3840" y="2880"/>
                </a:lnTo>
                <a:lnTo>
                  <a:pt x="3840" y="3840"/>
                </a:lnTo>
                <a:lnTo>
                  <a:pt x="4800" y="4800"/>
                </a:lnTo>
                <a:lnTo>
                  <a:pt x="5760" y="5760"/>
                </a:lnTo>
                <a:lnTo>
                  <a:pt x="6720" y="6720"/>
                </a:lnTo>
                <a:lnTo>
                  <a:pt x="6720" y="7680"/>
                </a:lnTo>
                <a:lnTo>
                  <a:pt x="20162" y="36484"/>
                </a:lnTo>
                <a:lnTo>
                  <a:pt x="18242" y="42245"/>
                </a:lnTo>
                <a:lnTo>
                  <a:pt x="16322" y="45125"/>
                </a:lnTo>
                <a:lnTo>
                  <a:pt x="15361" y="47045"/>
                </a:lnTo>
                <a:lnTo>
                  <a:pt x="14401" y="48005"/>
                </a:lnTo>
                <a:lnTo>
                  <a:pt x="13441" y="48005"/>
                </a:lnTo>
                <a:lnTo>
                  <a:pt x="12481" y="48966"/>
                </a:lnTo>
                <a:lnTo>
                  <a:pt x="11521" y="48966"/>
                </a:lnTo>
                <a:lnTo>
                  <a:pt x="10561" y="48005"/>
                </a:lnTo>
                <a:lnTo>
                  <a:pt x="8641" y="48005"/>
                </a:lnTo>
                <a:lnTo>
                  <a:pt x="7680" y="47045"/>
                </a:lnTo>
                <a:lnTo>
                  <a:pt x="4800" y="47045"/>
                </a:lnTo>
                <a:lnTo>
                  <a:pt x="3840" y="48005"/>
                </a:lnTo>
                <a:lnTo>
                  <a:pt x="2880" y="48005"/>
                </a:lnTo>
                <a:lnTo>
                  <a:pt x="2880" y="48966"/>
                </a:lnTo>
                <a:lnTo>
                  <a:pt x="1920" y="49926"/>
                </a:lnTo>
                <a:lnTo>
                  <a:pt x="1920" y="52806"/>
                </a:lnTo>
                <a:lnTo>
                  <a:pt x="2880" y="53766"/>
                </a:lnTo>
                <a:lnTo>
                  <a:pt x="3840" y="54726"/>
                </a:lnTo>
                <a:lnTo>
                  <a:pt x="4800" y="55686"/>
                </a:lnTo>
                <a:lnTo>
                  <a:pt x="9601" y="55686"/>
                </a:lnTo>
                <a:lnTo>
                  <a:pt x="12481" y="54726"/>
                </a:lnTo>
                <a:lnTo>
                  <a:pt x="14401" y="52806"/>
                </a:lnTo>
                <a:lnTo>
                  <a:pt x="17282" y="50886"/>
                </a:lnTo>
                <a:lnTo>
                  <a:pt x="19202" y="48005"/>
                </a:lnTo>
                <a:lnTo>
                  <a:pt x="20162" y="45125"/>
                </a:lnTo>
                <a:lnTo>
                  <a:pt x="35509" y="7680"/>
                </a:lnTo>
                <a:lnTo>
                  <a:pt x="36469" y="5760"/>
                </a:lnTo>
                <a:lnTo>
                  <a:pt x="36469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1" name="object 1031"/>
          <p:cNvSpPr/>
          <p:nvPr/>
        </p:nvSpPr>
        <p:spPr>
          <a:xfrm>
            <a:off x="3333262" y="1255410"/>
            <a:ext cx="23027" cy="50886"/>
          </a:xfrm>
          <a:custGeom>
            <a:avLst/>
            <a:gdLst/>
            <a:ahLst/>
            <a:cxnLst/>
            <a:rect l="l" t="t" r="r" b="b"/>
            <a:pathLst>
              <a:path w="23027" h="50886">
                <a:moveTo>
                  <a:pt x="19187" y="24002"/>
                </a:moveTo>
                <a:lnTo>
                  <a:pt x="18227" y="23042"/>
                </a:lnTo>
                <a:lnTo>
                  <a:pt x="15346" y="23042"/>
                </a:lnTo>
                <a:lnTo>
                  <a:pt x="15346" y="0"/>
                </a:lnTo>
                <a:lnTo>
                  <a:pt x="7665" y="1920"/>
                </a:lnTo>
                <a:lnTo>
                  <a:pt x="7665" y="47045"/>
                </a:lnTo>
                <a:lnTo>
                  <a:pt x="6720" y="47045"/>
                </a:lnTo>
                <a:lnTo>
                  <a:pt x="5760" y="48966"/>
                </a:lnTo>
                <a:lnTo>
                  <a:pt x="3840" y="49926"/>
                </a:lnTo>
                <a:lnTo>
                  <a:pt x="0" y="49926"/>
                </a:lnTo>
                <a:lnTo>
                  <a:pt x="0" y="50886"/>
                </a:lnTo>
                <a:lnTo>
                  <a:pt x="23027" y="50886"/>
                </a:lnTo>
                <a:lnTo>
                  <a:pt x="23027" y="49926"/>
                </a:lnTo>
                <a:lnTo>
                  <a:pt x="19187" y="49926"/>
                </a:lnTo>
                <a:lnTo>
                  <a:pt x="17282" y="48966"/>
                </a:lnTo>
                <a:lnTo>
                  <a:pt x="16306" y="48005"/>
                </a:lnTo>
                <a:lnTo>
                  <a:pt x="15346" y="47045"/>
                </a:lnTo>
                <a:lnTo>
                  <a:pt x="15346" y="24963"/>
                </a:lnTo>
                <a:lnTo>
                  <a:pt x="17282" y="25923"/>
                </a:lnTo>
                <a:lnTo>
                  <a:pt x="20147" y="25923"/>
                </a:lnTo>
                <a:lnTo>
                  <a:pt x="19187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2" name="object 1032"/>
          <p:cNvSpPr/>
          <p:nvPr/>
        </p:nvSpPr>
        <p:spPr>
          <a:xfrm>
            <a:off x="3333262" y="1251569"/>
            <a:ext cx="42230" cy="30723"/>
          </a:xfrm>
          <a:custGeom>
            <a:avLst/>
            <a:gdLst/>
            <a:ahLst/>
            <a:cxnLst/>
            <a:rect l="l" t="t" r="r" b="b"/>
            <a:pathLst>
              <a:path w="42230" h="30723">
                <a:moveTo>
                  <a:pt x="1920" y="960"/>
                </a:moveTo>
                <a:lnTo>
                  <a:pt x="3840" y="960"/>
                </a:lnTo>
                <a:lnTo>
                  <a:pt x="5760" y="1920"/>
                </a:lnTo>
                <a:lnTo>
                  <a:pt x="6720" y="2880"/>
                </a:lnTo>
                <a:lnTo>
                  <a:pt x="6720" y="3840"/>
                </a:lnTo>
                <a:lnTo>
                  <a:pt x="7665" y="5760"/>
                </a:lnTo>
                <a:lnTo>
                  <a:pt x="15346" y="3840"/>
                </a:lnTo>
                <a:lnTo>
                  <a:pt x="17282" y="2880"/>
                </a:lnTo>
                <a:lnTo>
                  <a:pt x="23027" y="2880"/>
                </a:lnTo>
                <a:lnTo>
                  <a:pt x="24947" y="3840"/>
                </a:lnTo>
                <a:lnTo>
                  <a:pt x="26868" y="4800"/>
                </a:lnTo>
                <a:lnTo>
                  <a:pt x="28788" y="5760"/>
                </a:lnTo>
                <a:lnTo>
                  <a:pt x="29748" y="6720"/>
                </a:lnTo>
                <a:lnTo>
                  <a:pt x="30708" y="8641"/>
                </a:lnTo>
                <a:lnTo>
                  <a:pt x="31668" y="11521"/>
                </a:lnTo>
                <a:lnTo>
                  <a:pt x="32628" y="13441"/>
                </a:lnTo>
                <a:lnTo>
                  <a:pt x="32628" y="19202"/>
                </a:lnTo>
                <a:lnTo>
                  <a:pt x="31668" y="22082"/>
                </a:lnTo>
                <a:lnTo>
                  <a:pt x="29748" y="24002"/>
                </a:lnTo>
                <a:lnTo>
                  <a:pt x="27843" y="26883"/>
                </a:lnTo>
                <a:lnTo>
                  <a:pt x="24947" y="27843"/>
                </a:lnTo>
                <a:lnTo>
                  <a:pt x="19187" y="27843"/>
                </a:lnTo>
                <a:lnTo>
                  <a:pt x="20147" y="29763"/>
                </a:lnTo>
                <a:lnTo>
                  <a:pt x="22067" y="29763"/>
                </a:lnTo>
                <a:lnTo>
                  <a:pt x="23027" y="30723"/>
                </a:lnTo>
                <a:lnTo>
                  <a:pt x="29748" y="30723"/>
                </a:lnTo>
                <a:lnTo>
                  <a:pt x="34549" y="28803"/>
                </a:lnTo>
                <a:lnTo>
                  <a:pt x="37429" y="25923"/>
                </a:lnTo>
                <a:lnTo>
                  <a:pt x="40309" y="23042"/>
                </a:lnTo>
                <a:lnTo>
                  <a:pt x="42230" y="19202"/>
                </a:lnTo>
                <a:lnTo>
                  <a:pt x="42230" y="11521"/>
                </a:lnTo>
                <a:lnTo>
                  <a:pt x="41269" y="8641"/>
                </a:lnTo>
                <a:lnTo>
                  <a:pt x="39349" y="6720"/>
                </a:lnTo>
                <a:lnTo>
                  <a:pt x="37429" y="3840"/>
                </a:lnTo>
                <a:lnTo>
                  <a:pt x="34549" y="1920"/>
                </a:lnTo>
                <a:lnTo>
                  <a:pt x="31668" y="960"/>
                </a:lnTo>
                <a:lnTo>
                  <a:pt x="28788" y="0"/>
                </a:lnTo>
                <a:lnTo>
                  <a:pt x="0" y="0"/>
                </a:lnTo>
                <a:lnTo>
                  <a:pt x="0" y="960"/>
                </a:lnTo>
                <a:lnTo>
                  <a:pt x="192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3" name="object 1033"/>
          <p:cNvSpPr/>
          <p:nvPr/>
        </p:nvSpPr>
        <p:spPr>
          <a:xfrm>
            <a:off x="3388934" y="1267891"/>
            <a:ext cx="27843" cy="37444"/>
          </a:xfrm>
          <a:custGeom>
            <a:avLst/>
            <a:gdLst/>
            <a:ahLst/>
            <a:cxnLst/>
            <a:rect l="l" t="t" r="r" b="b"/>
            <a:pathLst>
              <a:path w="27843" h="37444">
                <a:moveTo>
                  <a:pt x="6720" y="0"/>
                </a:moveTo>
                <a:lnTo>
                  <a:pt x="3840" y="960"/>
                </a:lnTo>
                <a:lnTo>
                  <a:pt x="960" y="2880"/>
                </a:lnTo>
                <a:lnTo>
                  <a:pt x="0" y="10561"/>
                </a:lnTo>
                <a:lnTo>
                  <a:pt x="960" y="8641"/>
                </a:lnTo>
                <a:lnTo>
                  <a:pt x="1920" y="6720"/>
                </a:lnTo>
                <a:lnTo>
                  <a:pt x="2880" y="4800"/>
                </a:lnTo>
                <a:lnTo>
                  <a:pt x="4800" y="3840"/>
                </a:lnTo>
                <a:lnTo>
                  <a:pt x="5760" y="2880"/>
                </a:lnTo>
                <a:lnTo>
                  <a:pt x="11521" y="2880"/>
                </a:lnTo>
                <a:lnTo>
                  <a:pt x="14401" y="3840"/>
                </a:lnTo>
                <a:lnTo>
                  <a:pt x="16322" y="6720"/>
                </a:lnTo>
                <a:lnTo>
                  <a:pt x="19202" y="10561"/>
                </a:lnTo>
                <a:lnTo>
                  <a:pt x="20162" y="16322"/>
                </a:lnTo>
                <a:lnTo>
                  <a:pt x="20162" y="31683"/>
                </a:lnTo>
                <a:lnTo>
                  <a:pt x="19202" y="37444"/>
                </a:lnTo>
                <a:lnTo>
                  <a:pt x="22082" y="35524"/>
                </a:lnTo>
                <a:lnTo>
                  <a:pt x="24003" y="32644"/>
                </a:lnTo>
                <a:lnTo>
                  <a:pt x="25923" y="29763"/>
                </a:lnTo>
                <a:lnTo>
                  <a:pt x="27843" y="25923"/>
                </a:lnTo>
                <a:lnTo>
                  <a:pt x="27843" y="14401"/>
                </a:lnTo>
                <a:lnTo>
                  <a:pt x="26883" y="10561"/>
                </a:lnTo>
                <a:lnTo>
                  <a:pt x="24003" y="6720"/>
                </a:lnTo>
                <a:lnTo>
                  <a:pt x="20162" y="1920"/>
                </a:lnTo>
                <a:lnTo>
                  <a:pt x="15361" y="0"/>
                </a:lnTo>
                <a:lnTo>
                  <a:pt x="67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4" name="object 1034"/>
          <p:cNvSpPr/>
          <p:nvPr/>
        </p:nvSpPr>
        <p:spPr>
          <a:xfrm>
            <a:off x="3381253" y="1270772"/>
            <a:ext cx="27843" cy="37444"/>
          </a:xfrm>
          <a:custGeom>
            <a:avLst/>
            <a:gdLst/>
            <a:ahLst/>
            <a:cxnLst/>
            <a:rect l="l" t="t" r="r" b="b"/>
            <a:pathLst>
              <a:path w="27843" h="37444">
                <a:moveTo>
                  <a:pt x="27843" y="28803"/>
                </a:moveTo>
                <a:lnTo>
                  <a:pt x="25923" y="30723"/>
                </a:lnTo>
                <a:lnTo>
                  <a:pt x="24002" y="32644"/>
                </a:lnTo>
                <a:lnTo>
                  <a:pt x="22082" y="34564"/>
                </a:lnTo>
                <a:lnTo>
                  <a:pt x="15361" y="34564"/>
                </a:lnTo>
                <a:lnTo>
                  <a:pt x="12481" y="32644"/>
                </a:lnTo>
                <a:lnTo>
                  <a:pt x="10561" y="27843"/>
                </a:lnTo>
                <a:lnTo>
                  <a:pt x="8641" y="24002"/>
                </a:lnTo>
                <a:lnTo>
                  <a:pt x="7680" y="19202"/>
                </a:lnTo>
                <a:lnTo>
                  <a:pt x="7680" y="7680"/>
                </a:lnTo>
                <a:lnTo>
                  <a:pt x="8641" y="0"/>
                </a:lnTo>
                <a:lnTo>
                  <a:pt x="5760" y="960"/>
                </a:lnTo>
                <a:lnTo>
                  <a:pt x="3840" y="3840"/>
                </a:lnTo>
                <a:lnTo>
                  <a:pt x="1920" y="7680"/>
                </a:lnTo>
                <a:lnTo>
                  <a:pt x="0" y="10561"/>
                </a:lnTo>
                <a:lnTo>
                  <a:pt x="0" y="22082"/>
                </a:lnTo>
                <a:lnTo>
                  <a:pt x="960" y="26883"/>
                </a:lnTo>
                <a:lnTo>
                  <a:pt x="3840" y="30723"/>
                </a:lnTo>
                <a:lnTo>
                  <a:pt x="7680" y="34564"/>
                </a:lnTo>
                <a:lnTo>
                  <a:pt x="11521" y="37444"/>
                </a:lnTo>
                <a:lnTo>
                  <a:pt x="21122" y="37444"/>
                </a:lnTo>
                <a:lnTo>
                  <a:pt x="24002" y="36484"/>
                </a:lnTo>
                <a:lnTo>
                  <a:pt x="26883" y="34564"/>
                </a:lnTo>
                <a:lnTo>
                  <a:pt x="27843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5" name="object 1035"/>
          <p:cNvSpPr/>
          <p:nvPr/>
        </p:nvSpPr>
        <p:spPr>
          <a:xfrm>
            <a:off x="3422538" y="1248689"/>
            <a:ext cx="19202" cy="57607"/>
          </a:xfrm>
          <a:custGeom>
            <a:avLst/>
            <a:gdLst/>
            <a:ahLst/>
            <a:cxnLst/>
            <a:rect l="l" t="t" r="r" b="b"/>
            <a:pathLst>
              <a:path w="19202" h="57607">
                <a:moveTo>
                  <a:pt x="19202" y="57607"/>
                </a:moveTo>
                <a:lnTo>
                  <a:pt x="19202" y="56647"/>
                </a:lnTo>
                <a:lnTo>
                  <a:pt x="15361" y="56647"/>
                </a:lnTo>
                <a:lnTo>
                  <a:pt x="15361" y="55686"/>
                </a:lnTo>
                <a:lnTo>
                  <a:pt x="14401" y="55686"/>
                </a:lnTo>
                <a:lnTo>
                  <a:pt x="13426" y="54726"/>
                </a:lnTo>
                <a:lnTo>
                  <a:pt x="13426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60"/>
                </a:lnTo>
                <a:lnTo>
                  <a:pt x="1920" y="5760"/>
                </a:lnTo>
                <a:lnTo>
                  <a:pt x="288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54726"/>
                </a:lnTo>
                <a:lnTo>
                  <a:pt x="4800" y="55686"/>
                </a:lnTo>
                <a:lnTo>
                  <a:pt x="3840" y="55686"/>
                </a:lnTo>
                <a:lnTo>
                  <a:pt x="3840" y="56647"/>
                </a:lnTo>
                <a:lnTo>
                  <a:pt x="960" y="56647"/>
                </a:lnTo>
                <a:lnTo>
                  <a:pt x="960" y="57607"/>
                </a:lnTo>
                <a:lnTo>
                  <a:pt x="19202" y="576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6" name="object 1036"/>
          <p:cNvSpPr/>
          <p:nvPr/>
        </p:nvSpPr>
        <p:spPr>
          <a:xfrm>
            <a:off x="3451326" y="1248689"/>
            <a:ext cx="8641" cy="7680"/>
          </a:xfrm>
          <a:custGeom>
            <a:avLst/>
            <a:gdLst/>
            <a:ahLst/>
            <a:cxnLst/>
            <a:rect l="l" t="t" r="r" b="b"/>
            <a:pathLst>
              <a:path w="8641" h="7680">
                <a:moveTo>
                  <a:pt x="8641" y="3840"/>
                </a:moveTo>
                <a:lnTo>
                  <a:pt x="8641" y="2880"/>
                </a:lnTo>
                <a:lnTo>
                  <a:pt x="7696" y="1920"/>
                </a:lnTo>
                <a:lnTo>
                  <a:pt x="6720" y="960"/>
                </a:lnTo>
                <a:lnTo>
                  <a:pt x="6720" y="0"/>
                </a:lnTo>
                <a:lnTo>
                  <a:pt x="1920" y="0"/>
                </a:lnTo>
                <a:lnTo>
                  <a:pt x="975" y="960"/>
                </a:lnTo>
                <a:lnTo>
                  <a:pt x="0" y="1920"/>
                </a:lnTo>
                <a:lnTo>
                  <a:pt x="0" y="5760"/>
                </a:lnTo>
                <a:lnTo>
                  <a:pt x="975" y="6720"/>
                </a:lnTo>
                <a:lnTo>
                  <a:pt x="1920" y="7680"/>
                </a:lnTo>
                <a:lnTo>
                  <a:pt x="6720" y="7680"/>
                </a:lnTo>
                <a:lnTo>
                  <a:pt x="6720" y="6720"/>
                </a:lnTo>
                <a:lnTo>
                  <a:pt x="7696" y="5760"/>
                </a:lnTo>
                <a:lnTo>
                  <a:pt x="8641" y="4800"/>
                </a:lnTo>
                <a:lnTo>
                  <a:pt x="864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7" name="object 1037"/>
          <p:cNvSpPr/>
          <p:nvPr/>
        </p:nvSpPr>
        <p:spPr>
          <a:xfrm>
            <a:off x="3445581" y="1267891"/>
            <a:ext cx="19187" cy="38404"/>
          </a:xfrm>
          <a:custGeom>
            <a:avLst/>
            <a:gdLst/>
            <a:ahLst/>
            <a:cxnLst/>
            <a:rect l="l" t="t" r="r" b="b"/>
            <a:pathLst>
              <a:path w="19187" h="38404">
                <a:moveTo>
                  <a:pt x="11506" y="0"/>
                </a:moveTo>
                <a:lnTo>
                  <a:pt x="0" y="4800"/>
                </a:lnTo>
                <a:lnTo>
                  <a:pt x="944" y="6720"/>
                </a:lnTo>
                <a:lnTo>
                  <a:pt x="1904" y="5760"/>
                </a:lnTo>
                <a:lnTo>
                  <a:pt x="4785" y="5760"/>
                </a:lnTo>
                <a:lnTo>
                  <a:pt x="5745" y="6720"/>
                </a:lnTo>
                <a:lnTo>
                  <a:pt x="5745" y="7680"/>
                </a:lnTo>
                <a:lnTo>
                  <a:pt x="6720" y="9601"/>
                </a:lnTo>
                <a:lnTo>
                  <a:pt x="6720" y="34564"/>
                </a:lnTo>
                <a:lnTo>
                  <a:pt x="5745" y="35524"/>
                </a:lnTo>
                <a:lnTo>
                  <a:pt x="4785" y="36484"/>
                </a:lnTo>
                <a:lnTo>
                  <a:pt x="3825" y="37444"/>
                </a:lnTo>
                <a:lnTo>
                  <a:pt x="944" y="37444"/>
                </a:lnTo>
                <a:lnTo>
                  <a:pt x="944" y="38404"/>
                </a:lnTo>
                <a:lnTo>
                  <a:pt x="19187" y="38404"/>
                </a:lnTo>
                <a:lnTo>
                  <a:pt x="19187" y="37444"/>
                </a:lnTo>
                <a:lnTo>
                  <a:pt x="16306" y="37444"/>
                </a:lnTo>
                <a:lnTo>
                  <a:pt x="15346" y="36484"/>
                </a:lnTo>
                <a:lnTo>
                  <a:pt x="14386" y="36484"/>
                </a:lnTo>
                <a:lnTo>
                  <a:pt x="14386" y="35524"/>
                </a:lnTo>
                <a:lnTo>
                  <a:pt x="13441" y="35524"/>
                </a:lnTo>
                <a:lnTo>
                  <a:pt x="13441" y="0"/>
                </a:lnTo>
                <a:lnTo>
                  <a:pt x="1150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8" name="object 1038"/>
          <p:cNvSpPr/>
          <p:nvPr/>
        </p:nvSpPr>
        <p:spPr>
          <a:xfrm>
            <a:off x="3467648" y="1257330"/>
            <a:ext cx="22082" cy="49926"/>
          </a:xfrm>
          <a:custGeom>
            <a:avLst/>
            <a:gdLst/>
            <a:ahLst/>
            <a:cxnLst/>
            <a:rect l="l" t="t" r="r" b="b"/>
            <a:pathLst>
              <a:path w="22082" h="49926">
                <a:moveTo>
                  <a:pt x="7680" y="48005"/>
                </a:moveTo>
                <a:lnTo>
                  <a:pt x="9601" y="48966"/>
                </a:lnTo>
                <a:lnTo>
                  <a:pt x="10561" y="49926"/>
                </a:lnTo>
                <a:lnTo>
                  <a:pt x="14401" y="49926"/>
                </a:lnTo>
                <a:lnTo>
                  <a:pt x="16322" y="48966"/>
                </a:lnTo>
                <a:lnTo>
                  <a:pt x="18242" y="48005"/>
                </a:lnTo>
                <a:lnTo>
                  <a:pt x="20162" y="47045"/>
                </a:lnTo>
                <a:lnTo>
                  <a:pt x="21122" y="44165"/>
                </a:lnTo>
                <a:lnTo>
                  <a:pt x="22082" y="42245"/>
                </a:lnTo>
                <a:lnTo>
                  <a:pt x="21122" y="42245"/>
                </a:lnTo>
                <a:lnTo>
                  <a:pt x="20162" y="43205"/>
                </a:lnTo>
                <a:lnTo>
                  <a:pt x="19202" y="44165"/>
                </a:lnTo>
                <a:lnTo>
                  <a:pt x="18242" y="45125"/>
                </a:lnTo>
                <a:lnTo>
                  <a:pt x="14401" y="45125"/>
                </a:lnTo>
                <a:lnTo>
                  <a:pt x="13441" y="44165"/>
                </a:lnTo>
                <a:lnTo>
                  <a:pt x="12481" y="43205"/>
                </a:lnTo>
                <a:lnTo>
                  <a:pt x="12481" y="14401"/>
                </a:lnTo>
                <a:lnTo>
                  <a:pt x="21122" y="14401"/>
                </a:lnTo>
                <a:lnTo>
                  <a:pt x="21122" y="11521"/>
                </a:lnTo>
                <a:lnTo>
                  <a:pt x="12481" y="11521"/>
                </a:lnTo>
                <a:lnTo>
                  <a:pt x="12481" y="0"/>
                </a:lnTo>
                <a:lnTo>
                  <a:pt x="11521" y="0"/>
                </a:lnTo>
                <a:lnTo>
                  <a:pt x="9601" y="1920"/>
                </a:lnTo>
                <a:lnTo>
                  <a:pt x="9601" y="3840"/>
                </a:lnTo>
                <a:lnTo>
                  <a:pt x="8641" y="4800"/>
                </a:lnTo>
                <a:lnTo>
                  <a:pt x="7680" y="6720"/>
                </a:lnTo>
                <a:lnTo>
                  <a:pt x="5760" y="8641"/>
                </a:lnTo>
                <a:lnTo>
                  <a:pt x="4800" y="10561"/>
                </a:lnTo>
                <a:lnTo>
                  <a:pt x="2880" y="11521"/>
                </a:lnTo>
                <a:lnTo>
                  <a:pt x="960" y="12481"/>
                </a:lnTo>
                <a:lnTo>
                  <a:pt x="0" y="13441"/>
                </a:lnTo>
                <a:lnTo>
                  <a:pt x="0" y="14401"/>
                </a:lnTo>
                <a:lnTo>
                  <a:pt x="5760" y="14401"/>
                </a:lnTo>
                <a:lnTo>
                  <a:pt x="5760" y="45125"/>
                </a:lnTo>
                <a:lnTo>
                  <a:pt x="6720" y="46085"/>
                </a:lnTo>
                <a:lnTo>
                  <a:pt x="6720" y="47045"/>
                </a:lnTo>
                <a:lnTo>
                  <a:pt x="7680" y="480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9" name="object 1039"/>
          <p:cNvSpPr/>
          <p:nvPr/>
        </p:nvSpPr>
        <p:spPr>
          <a:xfrm>
            <a:off x="3497412" y="1248689"/>
            <a:ext cx="8641" cy="7680"/>
          </a:xfrm>
          <a:custGeom>
            <a:avLst/>
            <a:gdLst/>
            <a:ahLst/>
            <a:cxnLst/>
            <a:rect l="l" t="t" r="r" b="b"/>
            <a:pathLst>
              <a:path w="8641" h="7680">
                <a:moveTo>
                  <a:pt x="960" y="5760"/>
                </a:moveTo>
                <a:lnTo>
                  <a:pt x="1920" y="6720"/>
                </a:lnTo>
                <a:lnTo>
                  <a:pt x="2880" y="7680"/>
                </a:lnTo>
                <a:lnTo>
                  <a:pt x="6720" y="7680"/>
                </a:lnTo>
                <a:lnTo>
                  <a:pt x="7680" y="6720"/>
                </a:lnTo>
                <a:lnTo>
                  <a:pt x="8641" y="5760"/>
                </a:lnTo>
                <a:lnTo>
                  <a:pt x="8641" y="1920"/>
                </a:lnTo>
                <a:lnTo>
                  <a:pt x="7680" y="960"/>
                </a:lnTo>
                <a:lnTo>
                  <a:pt x="672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4800"/>
                </a:lnTo>
                <a:lnTo>
                  <a:pt x="96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0" name="object 1040"/>
          <p:cNvSpPr/>
          <p:nvPr/>
        </p:nvSpPr>
        <p:spPr>
          <a:xfrm>
            <a:off x="3492611" y="1267891"/>
            <a:ext cx="18242" cy="38404"/>
          </a:xfrm>
          <a:custGeom>
            <a:avLst/>
            <a:gdLst/>
            <a:ahLst/>
            <a:cxnLst/>
            <a:rect l="l" t="t" r="r" b="b"/>
            <a:pathLst>
              <a:path w="18242" h="38404">
                <a:moveTo>
                  <a:pt x="13441" y="35524"/>
                </a:moveTo>
                <a:lnTo>
                  <a:pt x="13441" y="34564"/>
                </a:lnTo>
                <a:lnTo>
                  <a:pt x="12481" y="32644"/>
                </a:lnTo>
                <a:lnTo>
                  <a:pt x="12481" y="0"/>
                </a:lnTo>
                <a:lnTo>
                  <a:pt x="11521" y="0"/>
                </a:lnTo>
                <a:lnTo>
                  <a:pt x="0" y="4800"/>
                </a:lnTo>
                <a:lnTo>
                  <a:pt x="0" y="6720"/>
                </a:lnTo>
                <a:lnTo>
                  <a:pt x="96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35524"/>
                </a:lnTo>
                <a:lnTo>
                  <a:pt x="4800" y="35524"/>
                </a:lnTo>
                <a:lnTo>
                  <a:pt x="4800" y="36484"/>
                </a:lnTo>
                <a:lnTo>
                  <a:pt x="3840" y="36484"/>
                </a:lnTo>
                <a:lnTo>
                  <a:pt x="2880" y="37444"/>
                </a:lnTo>
                <a:lnTo>
                  <a:pt x="0" y="37444"/>
                </a:lnTo>
                <a:lnTo>
                  <a:pt x="0" y="38404"/>
                </a:lnTo>
                <a:lnTo>
                  <a:pt x="18242" y="38404"/>
                </a:lnTo>
                <a:lnTo>
                  <a:pt x="18242" y="37444"/>
                </a:lnTo>
                <a:lnTo>
                  <a:pt x="15361" y="37444"/>
                </a:lnTo>
                <a:lnTo>
                  <a:pt x="15361" y="36484"/>
                </a:lnTo>
                <a:lnTo>
                  <a:pt x="14401" y="36484"/>
                </a:lnTo>
                <a:lnTo>
                  <a:pt x="13441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1" name="object 1041"/>
          <p:cNvSpPr/>
          <p:nvPr/>
        </p:nvSpPr>
        <p:spPr>
          <a:xfrm>
            <a:off x="3515654" y="1267891"/>
            <a:ext cx="31668" cy="40325"/>
          </a:xfrm>
          <a:custGeom>
            <a:avLst/>
            <a:gdLst/>
            <a:ahLst/>
            <a:cxnLst/>
            <a:rect l="l" t="t" r="r" b="b"/>
            <a:pathLst>
              <a:path w="31668" h="40325">
                <a:moveTo>
                  <a:pt x="29748" y="12481"/>
                </a:moveTo>
                <a:lnTo>
                  <a:pt x="29748" y="11521"/>
                </a:lnTo>
                <a:lnTo>
                  <a:pt x="30723" y="11521"/>
                </a:lnTo>
                <a:lnTo>
                  <a:pt x="30723" y="6720"/>
                </a:lnTo>
                <a:lnTo>
                  <a:pt x="29748" y="4800"/>
                </a:lnTo>
                <a:lnTo>
                  <a:pt x="27843" y="2880"/>
                </a:lnTo>
                <a:lnTo>
                  <a:pt x="24947" y="960"/>
                </a:lnTo>
                <a:lnTo>
                  <a:pt x="22067" y="0"/>
                </a:lnTo>
                <a:lnTo>
                  <a:pt x="13441" y="0"/>
                </a:lnTo>
                <a:lnTo>
                  <a:pt x="9601" y="1920"/>
                </a:lnTo>
                <a:lnTo>
                  <a:pt x="5760" y="5760"/>
                </a:lnTo>
                <a:lnTo>
                  <a:pt x="1920" y="9601"/>
                </a:lnTo>
                <a:lnTo>
                  <a:pt x="0" y="14401"/>
                </a:lnTo>
                <a:lnTo>
                  <a:pt x="0" y="25923"/>
                </a:lnTo>
                <a:lnTo>
                  <a:pt x="1920" y="30723"/>
                </a:lnTo>
                <a:lnTo>
                  <a:pt x="4800" y="34564"/>
                </a:lnTo>
                <a:lnTo>
                  <a:pt x="8641" y="38404"/>
                </a:lnTo>
                <a:lnTo>
                  <a:pt x="12481" y="40325"/>
                </a:lnTo>
                <a:lnTo>
                  <a:pt x="20162" y="40325"/>
                </a:lnTo>
                <a:lnTo>
                  <a:pt x="23042" y="38404"/>
                </a:lnTo>
                <a:lnTo>
                  <a:pt x="25908" y="35524"/>
                </a:lnTo>
                <a:lnTo>
                  <a:pt x="28788" y="33604"/>
                </a:lnTo>
                <a:lnTo>
                  <a:pt x="30723" y="29763"/>
                </a:lnTo>
                <a:lnTo>
                  <a:pt x="31668" y="24963"/>
                </a:lnTo>
                <a:lnTo>
                  <a:pt x="30723" y="24002"/>
                </a:lnTo>
                <a:lnTo>
                  <a:pt x="29748" y="26883"/>
                </a:lnTo>
                <a:lnTo>
                  <a:pt x="27843" y="29763"/>
                </a:lnTo>
                <a:lnTo>
                  <a:pt x="26883" y="30723"/>
                </a:lnTo>
                <a:lnTo>
                  <a:pt x="24003" y="32644"/>
                </a:lnTo>
                <a:lnTo>
                  <a:pt x="22067" y="33604"/>
                </a:lnTo>
                <a:lnTo>
                  <a:pt x="15361" y="33604"/>
                </a:lnTo>
                <a:lnTo>
                  <a:pt x="12481" y="31683"/>
                </a:lnTo>
                <a:lnTo>
                  <a:pt x="10561" y="28803"/>
                </a:lnTo>
                <a:lnTo>
                  <a:pt x="7680" y="24963"/>
                </a:lnTo>
                <a:lnTo>
                  <a:pt x="6720" y="21122"/>
                </a:lnTo>
                <a:lnTo>
                  <a:pt x="6720" y="12481"/>
                </a:lnTo>
                <a:lnTo>
                  <a:pt x="7680" y="8641"/>
                </a:lnTo>
                <a:lnTo>
                  <a:pt x="10561" y="5760"/>
                </a:lnTo>
                <a:lnTo>
                  <a:pt x="12481" y="3840"/>
                </a:lnTo>
                <a:lnTo>
                  <a:pt x="14386" y="2880"/>
                </a:lnTo>
                <a:lnTo>
                  <a:pt x="20162" y="2880"/>
                </a:lnTo>
                <a:lnTo>
                  <a:pt x="21107" y="3840"/>
                </a:lnTo>
                <a:lnTo>
                  <a:pt x="22067" y="4800"/>
                </a:lnTo>
                <a:lnTo>
                  <a:pt x="22067" y="6720"/>
                </a:lnTo>
                <a:lnTo>
                  <a:pt x="23042" y="7680"/>
                </a:lnTo>
                <a:lnTo>
                  <a:pt x="23042" y="10561"/>
                </a:lnTo>
                <a:lnTo>
                  <a:pt x="24003" y="11521"/>
                </a:lnTo>
                <a:lnTo>
                  <a:pt x="24003" y="12481"/>
                </a:lnTo>
                <a:lnTo>
                  <a:pt x="29748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2" name="object 1042"/>
          <p:cNvSpPr/>
          <p:nvPr/>
        </p:nvSpPr>
        <p:spPr>
          <a:xfrm>
            <a:off x="3553084" y="1286134"/>
            <a:ext cx="9601" cy="31683"/>
          </a:xfrm>
          <a:custGeom>
            <a:avLst/>
            <a:gdLst/>
            <a:ahLst/>
            <a:cxnLst/>
            <a:rect l="l" t="t" r="r" b="b"/>
            <a:pathLst>
              <a:path w="9601" h="31683">
                <a:moveTo>
                  <a:pt x="6720" y="1920"/>
                </a:moveTo>
                <a:lnTo>
                  <a:pt x="6720" y="13441"/>
                </a:lnTo>
                <a:lnTo>
                  <a:pt x="6720" y="6720"/>
                </a:lnTo>
                <a:lnTo>
                  <a:pt x="7680" y="5760"/>
                </a:lnTo>
                <a:lnTo>
                  <a:pt x="9601" y="0"/>
                </a:lnTo>
                <a:lnTo>
                  <a:pt x="6720" y="1920"/>
                </a:lnTo>
                <a:close/>
              </a:path>
              <a:path w="9601" h="31683">
                <a:moveTo>
                  <a:pt x="33604" y="15361"/>
                </a:moveTo>
                <a:lnTo>
                  <a:pt x="33604" y="12481"/>
                </a:lnTo>
                <a:lnTo>
                  <a:pt x="32644" y="14401"/>
                </a:lnTo>
                <a:lnTo>
                  <a:pt x="30723" y="15361"/>
                </a:lnTo>
                <a:lnTo>
                  <a:pt x="30723" y="16322"/>
                </a:lnTo>
                <a:lnTo>
                  <a:pt x="28803" y="16322"/>
                </a:lnTo>
                <a:lnTo>
                  <a:pt x="27843" y="15361"/>
                </a:lnTo>
                <a:lnTo>
                  <a:pt x="27843" y="-8641"/>
                </a:lnTo>
                <a:lnTo>
                  <a:pt x="26883" y="-11521"/>
                </a:lnTo>
                <a:lnTo>
                  <a:pt x="26883" y="-12481"/>
                </a:lnTo>
                <a:lnTo>
                  <a:pt x="25923" y="-14401"/>
                </a:lnTo>
                <a:lnTo>
                  <a:pt x="24963" y="-15361"/>
                </a:lnTo>
                <a:lnTo>
                  <a:pt x="23042" y="-16322"/>
                </a:lnTo>
                <a:lnTo>
                  <a:pt x="21122" y="-17282"/>
                </a:lnTo>
                <a:lnTo>
                  <a:pt x="18242" y="-18242"/>
                </a:lnTo>
                <a:lnTo>
                  <a:pt x="10561" y="-18242"/>
                </a:lnTo>
                <a:lnTo>
                  <a:pt x="6720" y="-17282"/>
                </a:lnTo>
                <a:lnTo>
                  <a:pt x="4800" y="-15361"/>
                </a:lnTo>
                <a:lnTo>
                  <a:pt x="1920" y="-13441"/>
                </a:lnTo>
                <a:lnTo>
                  <a:pt x="960" y="-10561"/>
                </a:lnTo>
                <a:lnTo>
                  <a:pt x="960" y="-6720"/>
                </a:lnTo>
                <a:lnTo>
                  <a:pt x="1920" y="-5760"/>
                </a:lnTo>
                <a:lnTo>
                  <a:pt x="2880" y="-4800"/>
                </a:lnTo>
                <a:lnTo>
                  <a:pt x="6720" y="-4800"/>
                </a:lnTo>
                <a:lnTo>
                  <a:pt x="6720" y="-5760"/>
                </a:lnTo>
                <a:lnTo>
                  <a:pt x="7680" y="-6720"/>
                </a:lnTo>
                <a:lnTo>
                  <a:pt x="7680" y="-12481"/>
                </a:lnTo>
                <a:lnTo>
                  <a:pt x="8641" y="-13441"/>
                </a:lnTo>
                <a:lnTo>
                  <a:pt x="9601" y="-14401"/>
                </a:lnTo>
                <a:lnTo>
                  <a:pt x="10561" y="-15361"/>
                </a:lnTo>
                <a:lnTo>
                  <a:pt x="16322" y="-15361"/>
                </a:lnTo>
                <a:lnTo>
                  <a:pt x="17282" y="-14401"/>
                </a:lnTo>
                <a:lnTo>
                  <a:pt x="19202" y="-13441"/>
                </a:lnTo>
                <a:lnTo>
                  <a:pt x="20162" y="-12481"/>
                </a:lnTo>
                <a:lnTo>
                  <a:pt x="20162" y="-3840"/>
                </a:lnTo>
                <a:lnTo>
                  <a:pt x="14401" y="-1920"/>
                </a:lnTo>
                <a:lnTo>
                  <a:pt x="9601" y="0"/>
                </a:lnTo>
                <a:lnTo>
                  <a:pt x="7680" y="5760"/>
                </a:lnTo>
                <a:lnTo>
                  <a:pt x="8641" y="3840"/>
                </a:lnTo>
                <a:lnTo>
                  <a:pt x="10561" y="2880"/>
                </a:lnTo>
                <a:lnTo>
                  <a:pt x="12481" y="1920"/>
                </a:lnTo>
                <a:lnTo>
                  <a:pt x="13441" y="960"/>
                </a:lnTo>
                <a:lnTo>
                  <a:pt x="16322" y="0"/>
                </a:lnTo>
                <a:lnTo>
                  <a:pt x="20162" y="-1920"/>
                </a:lnTo>
                <a:lnTo>
                  <a:pt x="20162" y="12481"/>
                </a:lnTo>
                <a:lnTo>
                  <a:pt x="17282" y="15361"/>
                </a:lnTo>
                <a:lnTo>
                  <a:pt x="14401" y="16322"/>
                </a:lnTo>
                <a:lnTo>
                  <a:pt x="9601" y="16322"/>
                </a:lnTo>
                <a:lnTo>
                  <a:pt x="8641" y="14401"/>
                </a:lnTo>
                <a:lnTo>
                  <a:pt x="6720" y="13441"/>
                </a:lnTo>
                <a:lnTo>
                  <a:pt x="6720" y="1920"/>
                </a:lnTo>
                <a:lnTo>
                  <a:pt x="3855" y="2880"/>
                </a:lnTo>
                <a:lnTo>
                  <a:pt x="1920" y="4800"/>
                </a:lnTo>
                <a:lnTo>
                  <a:pt x="960" y="6720"/>
                </a:lnTo>
                <a:lnTo>
                  <a:pt x="0" y="8641"/>
                </a:lnTo>
                <a:lnTo>
                  <a:pt x="0" y="14401"/>
                </a:lnTo>
                <a:lnTo>
                  <a:pt x="960" y="17282"/>
                </a:lnTo>
                <a:lnTo>
                  <a:pt x="1920" y="18242"/>
                </a:lnTo>
                <a:lnTo>
                  <a:pt x="3855" y="20162"/>
                </a:lnTo>
                <a:lnTo>
                  <a:pt x="5760" y="21122"/>
                </a:lnTo>
                <a:lnTo>
                  <a:pt x="11521" y="21122"/>
                </a:lnTo>
                <a:lnTo>
                  <a:pt x="13441" y="20162"/>
                </a:lnTo>
                <a:lnTo>
                  <a:pt x="14401" y="20162"/>
                </a:lnTo>
                <a:lnTo>
                  <a:pt x="16322" y="18242"/>
                </a:lnTo>
                <a:lnTo>
                  <a:pt x="20162" y="15361"/>
                </a:lnTo>
                <a:lnTo>
                  <a:pt x="20162" y="17282"/>
                </a:lnTo>
                <a:lnTo>
                  <a:pt x="21122" y="19202"/>
                </a:lnTo>
                <a:lnTo>
                  <a:pt x="22082" y="20162"/>
                </a:lnTo>
                <a:lnTo>
                  <a:pt x="23042" y="21122"/>
                </a:lnTo>
                <a:lnTo>
                  <a:pt x="27843" y="21122"/>
                </a:lnTo>
                <a:lnTo>
                  <a:pt x="30723" y="19202"/>
                </a:lnTo>
                <a:lnTo>
                  <a:pt x="33604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3" name="object 1043"/>
          <p:cNvSpPr/>
          <p:nvPr/>
        </p:nvSpPr>
        <p:spPr>
          <a:xfrm>
            <a:off x="3589568" y="1248689"/>
            <a:ext cx="19202" cy="57607"/>
          </a:xfrm>
          <a:custGeom>
            <a:avLst/>
            <a:gdLst/>
            <a:ahLst/>
            <a:cxnLst/>
            <a:rect l="l" t="t" r="r" b="b"/>
            <a:pathLst>
              <a:path w="19202" h="57607">
                <a:moveTo>
                  <a:pt x="11521" y="0"/>
                </a:moveTo>
                <a:lnTo>
                  <a:pt x="0" y="4800"/>
                </a:lnTo>
                <a:lnTo>
                  <a:pt x="960" y="5760"/>
                </a:lnTo>
                <a:lnTo>
                  <a:pt x="1920" y="5760"/>
                </a:lnTo>
                <a:lnTo>
                  <a:pt x="288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51846"/>
                </a:lnTo>
                <a:lnTo>
                  <a:pt x="5760" y="53766"/>
                </a:lnTo>
                <a:lnTo>
                  <a:pt x="5760" y="54726"/>
                </a:lnTo>
                <a:lnTo>
                  <a:pt x="4800" y="55686"/>
                </a:lnTo>
                <a:lnTo>
                  <a:pt x="3840" y="56647"/>
                </a:lnTo>
                <a:lnTo>
                  <a:pt x="960" y="56647"/>
                </a:lnTo>
                <a:lnTo>
                  <a:pt x="960" y="57607"/>
                </a:lnTo>
                <a:lnTo>
                  <a:pt x="19202" y="57607"/>
                </a:lnTo>
                <a:lnTo>
                  <a:pt x="19202" y="56647"/>
                </a:lnTo>
                <a:lnTo>
                  <a:pt x="16322" y="56647"/>
                </a:lnTo>
                <a:lnTo>
                  <a:pt x="15361" y="55686"/>
                </a:lnTo>
                <a:lnTo>
                  <a:pt x="14401" y="55686"/>
                </a:lnTo>
                <a:lnTo>
                  <a:pt x="14401" y="54726"/>
                </a:lnTo>
                <a:lnTo>
                  <a:pt x="13441" y="53766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4" name="object 1044"/>
          <p:cNvSpPr/>
          <p:nvPr/>
        </p:nvSpPr>
        <p:spPr>
          <a:xfrm>
            <a:off x="3632774" y="1251569"/>
            <a:ext cx="56631" cy="54726"/>
          </a:xfrm>
          <a:custGeom>
            <a:avLst/>
            <a:gdLst/>
            <a:ahLst/>
            <a:cxnLst/>
            <a:rect l="l" t="t" r="r" b="b"/>
            <a:pathLst>
              <a:path w="56631" h="54726">
                <a:moveTo>
                  <a:pt x="24947" y="54726"/>
                </a:moveTo>
                <a:lnTo>
                  <a:pt x="19187" y="51846"/>
                </a:lnTo>
                <a:lnTo>
                  <a:pt x="16306" y="50886"/>
                </a:lnTo>
                <a:lnTo>
                  <a:pt x="16306" y="3840"/>
                </a:lnTo>
                <a:lnTo>
                  <a:pt x="19187" y="2880"/>
                </a:lnTo>
                <a:lnTo>
                  <a:pt x="30708" y="2880"/>
                </a:lnTo>
                <a:lnTo>
                  <a:pt x="36469" y="4800"/>
                </a:lnTo>
                <a:lnTo>
                  <a:pt x="40309" y="9601"/>
                </a:lnTo>
                <a:lnTo>
                  <a:pt x="45110" y="13441"/>
                </a:lnTo>
                <a:lnTo>
                  <a:pt x="47030" y="20162"/>
                </a:lnTo>
                <a:lnTo>
                  <a:pt x="47030" y="35524"/>
                </a:lnTo>
                <a:lnTo>
                  <a:pt x="45110" y="41285"/>
                </a:lnTo>
                <a:lnTo>
                  <a:pt x="40309" y="45125"/>
                </a:lnTo>
                <a:lnTo>
                  <a:pt x="39162" y="52547"/>
                </a:lnTo>
                <a:lnTo>
                  <a:pt x="48950" y="46085"/>
                </a:lnTo>
                <a:lnTo>
                  <a:pt x="53751" y="41285"/>
                </a:lnTo>
                <a:lnTo>
                  <a:pt x="56631" y="34564"/>
                </a:lnTo>
                <a:lnTo>
                  <a:pt x="56631" y="21122"/>
                </a:lnTo>
                <a:lnTo>
                  <a:pt x="54711" y="16322"/>
                </a:lnTo>
                <a:lnTo>
                  <a:pt x="51831" y="11521"/>
                </a:lnTo>
                <a:lnTo>
                  <a:pt x="49911" y="7680"/>
                </a:lnTo>
                <a:lnTo>
                  <a:pt x="46070" y="3840"/>
                </a:lnTo>
                <a:lnTo>
                  <a:pt x="42230" y="2880"/>
                </a:lnTo>
                <a:lnTo>
                  <a:pt x="37429" y="960"/>
                </a:lnTo>
                <a:lnTo>
                  <a:pt x="30708" y="0"/>
                </a:lnTo>
                <a:lnTo>
                  <a:pt x="0" y="0"/>
                </a:lnTo>
                <a:lnTo>
                  <a:pt x="0" y="960"/>
                </a:lnTo>
                <a:lnTo>
                  <a:pt x="4800" y="960"/>
                </a:lnTo>
                <a:lnTo>
                  <a:pt x="5745" y="1920"/>
                </a:lnTo>
                <a:lnTo>
                  <a:pt x="6705" y="2880"/>
                </a:lnTo>
                <a:lnTo>
                  <a:pt x="7680" y="3840"/>
                </a:lnTo>
                <a:lnTo>
                  <a:pt x="7680" y="51846"/>
                </a:lnTo>
                <a:lnTo>
                  <a:pt x="6705" y="52806"/>
                </a:lnTo>
                <a:lnTo>
                  <a:pt x="4800" y="53766"/>
                </a:lnTo>
                <a:lnTo>
                  <a:pt x="0" y="53766"/>
                </a:lnTo>
                <a:lnTo>
                  <a:pt x="0" y="54726"/>
                </a:lnTo>
                <a:lnTo>
                  <a:pt x="24947" y="547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5" name="object 1045"/>
          <p:cNvSpPr/>
          <p:nvPr/>
        </p:nvSpPr>
        <p:spPr>
          <a:xfrm>
            <a:off x="3651961" y="1296695"/>
            <a:ext cx="21122" cy="9601"/>
          </a:xfrm>
          <a:custGeom>
            <a:avLst/>
            <a:gdLst/>
            <a:ahLst/>
            <a:cxnLst/>
            <a:rect l="l" t="t" r="r" b="b"/>
            <a:pathLst>
              <a:path w="21122" h="9601">
                <a:moveTo>
                  <a:pt x="21122" y="0"/>
                </a:moveTo>
                <a:lnTo>
                  <a:pt x="17282" y="4800"/>
                </a:lnTo>
                <a:lnTo>
                  <a:pt x="11521" y="6720"/>
                </a:lnTo>
                <a:lnTo>
                  <a:pt x="0" y="6720"/>
                </a:lnTo>
                <a:lnTo>
                  <a:pt x="5760" y="9601"/>
                </a:lnTo>
                <a:lnTo>
                  <a:pt x="5898" y="9601"/>
                </a:lnTo>
                <a:lnTo>
                  <a:pt x="19975" y="7422"/>
                </a:lnTo>
                <a:lnTo>
                  <a:pt x="211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6" name="object 1046"/>
          <p:cNvSpPr/>
          <p:nvPr/>
        </p:nvSpPr>
        <p:spPr>
          <a:xfrm>
            <a:off x="3700927" y="1248689"/>
            <a:ext cx="8641" cy="7680"/>
          </a:xfrm>
          <a:custGeom>
            <a:avLst/>
            <a:gdLst/>
            <a:ahLst/>
            <a:cxnLst/>
            <a:rect l="l" t="t" r="r" b="b"/>
            <a:pathLst>
              <a:path w="8641" h="7680">
                <a:moveTo>
                  <a:pt x="960" y="6720"/>
                </a:moveTo>
                <a:lnTo>
                  <a:pt x="1920" y="7680"/>
                </a:lnTo>
                <a:lnTo>
                  <a:pt x="6720" y="7680"/>
                </a:lnTo>
                <a:lnTo>
                  <a:pt x="6720" y="6720"/>
                </a:lnTo>
                <a:lnTo>
                  <a:pt x="7680" y="5760"/>
                </a:lnTo>
                <a:lnTo>
                  <a:pt x="8641" y="4800"/>
                </a:lnTo>
                <a:lnTo>
                  <a:pt x="8641" y="2880"/>
                </a:lnTo>
                <a:lnTo>
                  <a:pt x="7680" y="1920"/>
                </a:lnTo>
                <a:lnTo>
                  <a:pt x="6720" y="960"/>
                </a:lnTo>
                <a:lnTo>
                  <a:pt x="576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5760"/>
                </a:lnTo>
                <a:lnTo>
                  <a:pt x="9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7" name="object 1047"/>
          <p:cNvSpPr/>
          <p:nvPr/>
        </p:nvSpPr>
        <p:spPr>
          <a:xfrm>
            <a:off x="3695166" y="1267891"/>
            <a:ext cx="19202" cy="38404"/>
          </a:xfrm>
          <a:custGeom>
            <a:avLst/>
            <a:gdLst/>
            <a:ahLst/>
            <a:cxnLst/>
            <a:rect l="l" t="t" r="r" b="b"/>
            <a:pathLst>
              <a:path w="19202" h="38404">
                <a:moveTo>
                  <a:pt x="11521" y="0"/>
                </a:moveTo>
                <a:lnTo>
                  <a:pt x="0" y="4800"/>
                </a:lnTo>
                <a:lnTo>
                  <a:pt x="960" y="6720"/>
                </a:lnTo>
                <a:lnTo>
                  <a:pt x="192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9601"/>
                </a:lnTo>
                <a:lnTo>
                  <a:pt x="6720" y="34564"/>
                </a:lnTo>
                <a:lnTo>
                  <a:pt x="5760" y="35524"/>
                </a:lnTo>
                <a:lnTo>
                  <a:pt x="4800" y="36484"/>
                </a:lnTo>
                <a:lnTo>
                  <a:pt x="3840" y="37444"/>
                </a:lnTo>
                <a:lnTo>
                  <a:pt x="960" y="37444"/>
                </a:lnTo>
                <a:lnTo>
                  <a:pt x="960" y="38404"/>
                </a:lnTo>
                <a:lnTo>
                  <a:pt x="19202" y="38404"/>
                </a:lnTo>
                <a:lnTo>
                  <a:pt x="19202" y="37444"/>
                </a:lnTo>
                <a:lnTo>
                  <a:pt x="16322" y="37444"/>
                </a:lnTo>
                <a:lnTo>
                  <a:pt x="15361" y="36484"/>
                </a:lnTo>
                <a:lnTo>
                  <a:pt x="14401" y="36484"/>
                </a:lnTo>
                <a:lnTo>
                  <a:pt x="14401" y="35524"/>
                </a:lnTo>
                <a:lnTo>
                  <a:pt x="13441" y="35524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8" name="object 1048"/>
          <p:cNvSpPr/>
          <p:nvPr/>
        </p:nvSpPr>
        <p:spPr>
          <a:xfrm>
            <a:off x="3719169" y="1286134"/>
            <a:ext cx="9601" cy="27843"/>
          </a:xfrm>
          <a:custGeom>
            <a:avLst/>
            <a:gdLst/>
            <a:ahLst/>
            <a:cxnLst/>
            <a:rect l="l" t="t" r="r" b="b"/>
            <a:pathLst>
              <a:path w="9601" h="27843">
                <a:moveTo>
                  <a:pt x="6705" y="1920"/>
                </a:moveTo>
                <a:lnTo>
                  <a:pt x="6705" y="9601"/>
                </a:lnTo>
                <a:lnTo>
                  <a:pt x="6705" y="6720"/>
                </a:lnTo>
                <a:lnTo>
                  <a:pt x="7680" y="5760"/>
                </a:lnTo>
                <a:lnTo>
                  <a:pt x="9601" y="0"/>
                </a:lnTo>
                <a:lnTo>
                  <a:pt x="6705" y="1920"/>
                </a:lnTo>
                <a:close/>
              </a:path>
              <a:path w="9601" h="27843">
                <a:moveTo>
                  <a:pt x="6705" y="-17282"/>
                </a:moveTo>
                <a:lnTo>
                  <a:pt x="4800" y="-15361"/>
                </a:lnTo>
                <a:lnTo>
                  <a:pt x="1920" y="-13441"/>
                </a:lnTo>
                <a:lnTo>
                  <a:pt x="960" y="-10561"/>
                </a:lnTo>
                <a:lnTo>
                  <a:pt x="960" y="-7680"/>
                </a:lnTo>
                <a:lnTo>
                  <a:pt x="1920" y="-6720"/>
                </a:lnTo>
                <a:lnTo>
                  <a:pt x="1920" y="-5760"/>
                </a:lnTo>
                <a:lnTo>
                  <a:pt x="2880" y="-4800"/>
                </a:lnTo>
                <a:lnTo>
                  <a:pt x="6705" y="-4800"/>
                </a:lnTo>
                <a:lnTo>
                  <a:pt x="6705" y="-5760"/>
                </a:lnTo>
                <a:lnTo>
                  <a:pt x="7680" y="-6720"/>
                </a:lnTo>
                <a:lnTo>
                  <a:pt x="7680" y="-12481"/>
                </a:lnTo>
                <a:lnTo>
                  <a:pt x="8641" y="-13441"/>
                </a:lnTo>
                <a:lnTo>
                  <a:pt x="9601" y="-14401"/>
                </a:lnTo>
                <a:lnTo>
                  <a:pt x="10546" y="-15361"/>
                </a:lnTo>
                <a:lnTo>
                  <a:pt x="16322" y="-15361"/>
                </a:lnTo>
                <a:lnTo>
                  <a:pt x="17266" y="-14401"/>
                </a:lnTo>
                <a:lnTo>
                  <a:pt x="19202" y="-13441"/>
                </a:lnTo>
                <a:lnTo>
                  <a:pt x="20162" y="-12481"/>
                </a:lnTo>
                <a:lnTo>
                  <a:pt x="21107" y="-9601"/>
                </a:lnTo>
                <a:lnTo>
                  <a:pt x="21107" y="-3840"/>
                </a:lnTo>
                <a:lnTo>
                  <a:pt x="14386" y="-1920"/>
                </a:lnTo>
                <a:lnTo>
                  <a:pt x="9601" y="0"/>
                </a:lnTo>
                <a:lnTo>
                  <a:pt x="7680" y="5760"/>
                </a:lnTo>
                <a:lnTo>
                  <a:pt x="8641" y="3840"/>
                </a:lnTo>
                <a:lnTo>
                  <a:pt x="10546" y="2880"/>
                </a:lnTo>
                <a:lnTo>
                  <a:pt x="12481" y="1920"/>
                </a:lnTo>
                <a:lnTo>
                  <a:pt x="13426" y="960"/>
                </a:lnTo>
                <a:lnTo>
                  <a:pt x="16322" y="0"/>
                </a:lnTo>
                <a:lnTo>
                  <a:pt x="21107" y="-1920"/>
                </a:lnTo>
                <a:lnTo>
                  <a:pt x="21107" y="12481"/>
                </a:lnTo>
                <a:lnTo>
                  <a:pt x="17266" y="15361"/>
                </a:lnTo>
                <a:lnTo>
                  <a:pt x="14386" y="16322"/>
                </a:lnTo>
                <a:lnTo>
                  <a:pt x="9601" y="16322"/>
                </a:lnTo>
                <a:lnTo>
                  <a:pt x="8641" y="14401"/>
                </a:lnTo>
                <a:lnTo>
                  <a:pt x="7680" y="13441"/>
                </a:lnTo>
                <a:lnTo>
                  <a:pt x="6705" y="11521"/>
                </a:lnTo>
                <a:lnTo>
                  <a:pt x="6705" y="1920"/>
                </a:lnTo>
                <a:lnTo>
                  <a:pt x="3840" y="2880"/>
                </a:lnTo>
                <a:lnTo>
                  <a:pt x="1920" y="4800"/>
                </a:lnTo>
                <a:lnTo>
                  <a:pt x="960" y="6720"/>
                </a:lnTo>
                <a:lnTo>
                  <a:pt x="0" y="8641"/>
                </a:lnTo>
                <a:lnTo>
                  <a:pt x="0" y="14401"/>
                </a:lnTo>
                <a:lnTo>
                  <a:pt x="960" y="17282"/>
                </a:lnTo>
                <a:lnTo>
                  <a:pt x="1920" y="18242"/>
                </a:lnTo>
                <a:lnTo>
                  <a:pt x="3840" y="20162"/>
                </a:lnTo>
                <a:lnTo>
                  <a:pt x="5760" y="21122"/>
                </a:lnTo>
                <a:lnTo>
                  <a:pt x="11521" y="21122"/>
                </a:lnTo>
                <a:lnTo>
                  <a:pt x="13426" y="20162"/>
                </a:lnTo>
                <a:lnTo>
                  <a:pt x="14386" y="20162"/>
                </a:lnTo>
                <a:lnTo>
                  <a:pt x="17266" y="18242"/>
                </a:lnTo>
                <a:lnTo>
                  <a:pt x="21107" y="15361"/>
                </a:lnTo>
                <a:lnTo>
                  <a:pt x="21107" y="19202"/>
                </a:lnTo>
                <a:lnTo>
                  <a:pt x="22067" y="20162"/>
                </a:lnTo>
                <a:lnTo>
                  <a:pt x="23042" y="21122"/>
                </a:lnTo>
                <a:lnTo>
                  <a:pt x="27828" y="21122"/>
                </a:lnTo>
                <a:lnTo>
                  <a:pt x="30708" y="19202"/>
                </a:lnTo>
                <a:lnTo>
                  <a:pt x="33588" y="15361"/>
                </a:lnTo>
                <a:lnTo>
                  <a:pt x="33588" y="12481"/>
                </a:lnTo>
                <a:lnTo>
                  <a:pt x="32628" y="14401"/>
                </a:lnTo>
                <a:lnTo>
                  <a:pt x="30708" y="15361"/>
                </a:lnTo>
                <a:lnTo>
                  <a:pt x="30708" y="16322"/>
                </a:lnTo>
                <a:lnTo>
                  <a:pt x="28788" y="16322"/>
                </a:lnTo>
                <a:lnTo>
                  <a:pt x="27828" y="15361"/>
                </a:lnTo>
                <a:lnTo>
                  <a:pt x="27828" y="-8641"/>
                </a:lnTo>
                <a:lnTo>
                  <a:pt x="26883" y="-11521"/>
                </a:lnTo>
                <a:lnTo>
                  <a:pt x="26883" y="-12481"/>
                </a:lnTo>
                <a:lnTo>
                  <a:pt x="25907" y="-14401"/>
                </a:lnTo>
                <a:lnTo>
                  <a:pt x="24947" y="-15361"/>
                </a:lnTo>
                <a:lnTo>
                  <a:pt x="23042" y="-16322"/>
                </a:lnTo>
                <a:lnTo>
                  <a:pt x="21107" y="-17282"/>
                </a:lnTo>
                <a:lnTo>
                  <a:pt x="18227" y="-18242"/>
                </a:lnTo>
                <a:lnTo>
                  <a:pt x="10546" y="-18242"/>
                </a:lnTo>
                <a:lnTo>
                  <a:pt x="6705" y="-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9" name="object 1049"/>
          <p:cNvSpPr/>
          <p:nvPr/>
        </p:nvSpPr>
        <p:spPr>
          <a:xfrm>
            <a:off x="3755638" y="1248689"/>
            <a:ext cx="19202" cy="57607"/>
          </a:xfrm>
          <a:custGeom>
            <a:avLst/>
            <a:gdLst/>
            <a:ahLst/>
            <a:cxnLst/>
            <a:rect l="l" t="t" r="r" b="b"/>
            <a:pathLst>
              <a:path w="19202" h="57607">
                <a:moveTo>
                  <a:pt x="14401" y="55686"/>
                </a:moveTo>
                <a:lnTo>
                  <a:pt x="13441" y="54726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60"/>
                </a:lnTo>
                <a:lnTo>
                  <a:pt x="1920" y="5760"/>
                </a:lnTo>
                <a:lnTo>
                  <a:pt x="288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8641"/>
                </a:lnTo>
                <a:lnTo>
                  <a:pt x="6720" y="11521"/>
                </a:lnTo>
                <a:lnTo>
                  <a:pt x="6720" y="51846"/>
                </a:lnTo>
                <a:lnTo>
                  <a:pt x="5760" y="53766"/>
                </a:lnTo>
                <a:lnTo>
                  <a:pt x="5760" y="54726"/>
                </a:lnTo>
                <a:lnTo>
                  <a:pt x="4800" y="55686"/>
                </a:lnTo>
                <a:lnTo>
                  <a:pt x="3840" y="55686"/>
                </a:lnTo>
                <a:lnTo>
                  <a:pt x="3840" y="56647"/>
                </a:lnTo>
                <a:lnTo>
                  <a:pt x="960" y="56647"/>
                </a:lnTo>
                <a:lnTo>
                  <a:pt x="960" y="57607"/>
                </a:lnTo>
                <a:lnTo>
                  <a:pt x="19202" y="57607"/>
                </a:lnTo>
                <a:lnTo>
                  <a:pt x="19202" y="56647"/>
                </a:lnTo>
                <a:lnTo>
                  <a:pt x="16322" y="56647"/>
                </a:lnTo>
                <a:lnTo>
                  <a:pt x="15361" y="55686"/>
                </a:lnTo>
                <a:lnTo>
                  <a:pt x="14401" y="556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0" name="object 1050"/>
          <p:cNvSpPr/>
          <p:nvPr/>
        </p:nvSpPr>
        <p:spPr>
          <a:xfrm>
            <a:off x="3794043" y="1301496"/>
            <a:ext cx="11521" cy="6720"/>
          </a:xfrm>
          <a:custGeom>
            <a:avLst/>
            <a:gdLst/>
            <a:ahLst/>
            <a:cxnLst/>
            <a:rect l="l" t="t" r="r" b="b"/>
            <a:pathLst>
              <a:path w="11521" h="6720">
                <a:moveTo>
                  <a:pt x="0" y="3840"/>
                </a:moveTo>
                <a:lnTo>
                  <a:pt x="1920" y="6720"/>
                </a:lnTo>
                <a:lnTo>
                  <a:pt x="5760" y="6720"/>
                </a:lnTo>
                <a:lnTo>
                  <a:pt x="8641" y="5760"/>
                </a:lnTo>
                <a:lnTo>
                  <a:pt x="11521" y="3840"/>
                </a:lnTo>
                <a:lnTo>
                  <a:pt x="10561" y="0"/>
                </a:lnTo>
                <a:lnTo>
                  <a:pt x="8641" y="1920"/>
                </a:lnTo>
                <a:lnTo>
                  <a:pt x="6720" y="3840"/>
                </a:lnTo>
                <a:lnTo>
                  <a:pt x="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1" name="object 1051"/>
          <p:cNvSpPr/>
          <p:nvPr/>
        </p:nvSpPr>
        <p:spPr>
          <a:xfrm>
            <a:off x="3778681" y="1267891"/>
            <a:ext cx="36484" cy="40325"/>
          </a:xfrm>
          <a:custGeom>
            <a:avLst/>
            <a:gdLst/>
            <a:ahLst/>
            <a:cxnLst/>
            <a:rect l="l" t="t" r="r" b="b"/>
            <a:pathLst>
              <a:path w="36484" h="40325">
                <a:moveTo>
                  <a:pt x="29763" y="35524"/>
                </a:moveTo>
                <a:lnTo>
                  <a:pt x="31683" y="32644"/>
                </a:lnTo>
                <a:lnTo>
                  <a:pt x="33604" y="29763"/>
                </a:lnTo>
                <a:lnTo>
                  <a:pt x="35524" y="25923"/>
                </a:lnTo>
                <a:lnTo>
                  <a:pt x="36484" y="23042"/>
                </a:lnTo>
                <a:lnTo>
                  <a:pt x="36484" y="14401"/>
                </a:lnTo>
                <a:lnTo>
                  <a:pt x="34564" y="10561"/>
                </a:lnTo>
                <a:lnTo>
                  <a:pt x="31683" y="6720"/>
                </a:lnTo>
                <a:lnTo>
                  <a:pt x="28803" y="1920"/>
                </a:lnTo>
                <a:lnTo>
                  <a:pt x="24002" y="0"/>
                </a:lnTo>
                <a:lnTo>
                  <a:pt x="15361" y="0"/>
                </a:lnTo>
                <a:lnTo>
                  <a:pt x="11521" y="960"/>
                </a:lnTo>
                <a:lnTo>
                  <a:pt x="9601" y="2880"/>
                </a:lnTo>
                <a:lnTo>
                  <a:pt x="6720" y="3840"/>
                </a:lnTo>
                <a:lnTo>
                  <a:pt x="3840" y="6720"/>
                </a:lnTo>
                <a:lnTo>
                  <a:pt x="2880" y="10561"/>
                </a:lnTo>
                <a:lnTo>
                  <a:pt x="960" y="13441"/>
                </a:lnTo>
                <a:lnTo>
                  <a:pt x="0" y="17282"/>
                </a:lnTo>
                <a:lnTo>
                  <a:pt x="0" y="24963"/>
                </a:lnTo>
                <a:lnTo>
                  <a:pt x="960" y="29763"/>
                </a:lnTo>
                <a:lnTo>
                  <a:pt x="3840" y="33604"/>
                </a:lnTo>
                <a:lnTo>
                  <a:pt x="7680" y="37444"/>
                </a:lnTo>
                <a:lnTo>
                  <a:pt x="11521" y="40325"/>
                </a:lnTo>
                <a:lnTo>
                  <a:pt x="17282" y="40325"/>
                </a:lnTo>
                <a:lnTo>
                  <a:pt x="15361" y="37444"/>
                </a:lnTo>
                <a:lnTo>
                  <a:pt x="12481" y="35524"/>
                </a:lnTo>
                <a:lnTo>
                  <a:pt x="10561" y="30723"/>
                </a:lnTo>
                <a:lnTo>
                  <a:pt x="8641" y="26883"/>
                </a:lnTo>
                <a:lnTo>
                  <a:pt x="7680" y="22082"/>
                </a:lnTo>
                <a:lnTo>
                  <a:pt x="7680" y="10561"/>
                </a:lnTo>
                <a:lnTo>
                  <a:pt x="8641" y="8641"/>
                </a:lnTo>
                <a:lnTo>
                  <a:pt x="9601" y="6720"/>
                </a:lnTo>
                <a:lnTo>
                  <a:pt x="10561" y="4800"/>
                </a:lnTo>
                <a:lnTo>
                  <a:pt x="12481" y="3840"/>
                </a:lnTo>
                <a:lnTo>
                  <a:pt x="13441" y="2880"/>
                </a:lnTo>
                <a:lnTo>
                  <a:pt x="20162" y="2880"/>
                </a:lnTo>
                <a:lnTo>
                  <a:pt x="22082" y="3840"/>
                </a:lnTo>
                <a:lnTo>
                  <a:pt x="24002" y="6720"/>
                </a:lnTo>
                <a:lnTo>
                  <a:pt x="26883" y="10561"/>
                </a:lnTo>
                <a:lnTo>
                  <a:pt x="28803" y="16322"/>
                </a:lnTo>
                <a:lnTo>
                  <a:pt x="28803" y="27843"/>
                </a:lnTo>
                <a:lnTo>
                  <a:pt x="27843" y="31683"/>
                </a:lnTo>
                <a:lnTo>
                  <a:pt x="25923" y="33604"/>
                </a:lnTo>
                <a:lnTo>
                  <a:pt x="26883" y="37444"/>
                </a:lnTo>
                <a:lnTo>
                  <a:pt x="29763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2" name="object 1052"/>
          <p:cNvSpPr/>
          <p:nvPr/>
        </p:nvSpPr>
        <p:spPr>
          <a:xfrm>
            <a:off x="3830513" y="1284213"/>
            <a:ext cx="7680" cy="10561"/>
          </a:xfrm>
          <a:custGeom>
            <a:avLst/>
            <a:gdLst/>
            <a:ahLst/>
            <a:cxnLst/>
            <a:rect l="l" t="t" r="r" b="b"/>
            <a:pathLst>
              <a:path w="7680" h="10561">
                <a:moveTo>
                  <a:pt x="0" y="0"/>
                </a:moveTo>
                <a:lnTo>
                  <a:pt x="960" y="10561"/>
                </a:lnTo>
                <a:lnTo>
                  <a:pt x="1935" y="9601"/>
                </a:lnTo>
                <a:lnTo>
                  <a:pt x="3840" y="10561"/>
                </a:lnTo>
                <a:lnTo>
                  <a:pt x="7680" y="10561"/>
                </a:lnTo>
                <a:lnTo>
                  <a:pt x="7680" y="8641"/>
                </a:lnTo>
                <a:lnTo>
                  <a:pt x="5775" y="8641"/>
                </a:lnTo>
                <a:lnTo>
                  <a:pt x="3840" y="7680"/>
                </a:lnTo>
                <a:lnTo>
                  <a:pt x="2895" y="5760"/>
                </a:lnTo>
                <a:lnTo>
                  <a:pt x="960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3" name="object 1053"/>
          <p:cNvSpPr/>
          <p:nvPr/>
        </p:nvSpPr>
        <p:spPr>
          <a:xfrm>
            <a:off x="3832448" y="1300535"/>
            <a:ext cx="24947" cy="18242"/>
          </a:xfrm>
          <a:custGeom>
            <a:avLst/>
            <a:gdLst/>
            <a:ahLst/>
            <a:cxnLst/>
            <a:rect l="l" t="t" r="r" b="b"/>
            <a:pathLst>
              <a:path w="24947" h="18242">
                <a:moveTo>
                  <a:pt x="2865" y="0"/>
                </a:moveTo>
                <a:lnTo>
                  <a:pt x="0" y="0"/>
                </a:lnTo>
                <a:lnTo>
                  <a:pt x="960" y="6720"/>
                </a:lnTo>
                <a:lnTo>
                  <a:pt x="11521" y="6720"/>
                </a:lnTo>
                <a:lnTo>
                  <a:pt x="16306" y="7680"/>
                </a:lnTo>
                <a:lnTo>
                  <a:pt x="19187" y="7680"/>
                </a:lnTo>
                <a:lnTo>
                  <a:pt x="20147" y="8641"/>
                </a:lnTo>
                <a:lnTo>
                  <a:pt x="21107" y="8641"/>
                </a:lnTo>
                <a:lnTo>
                  <a:pt x="22067" y="9601"/>
                </a:lnTo>
                <a:lnTo>
                  <a:pt x="22067" y="13441"/>
                </a:lnTo>
                <a:lnTo>
                  <a:pt x="21107" y="15361"/>
                </a:lnTo>
                <a:lnTo>
                  <a:pt x="21107" y="18242"/>
                </a:lnTo>
                <a:lnTo>
                  <a:pt x="23987" y="15361"/>
                </a:lnTo>
                <a:lnTo>
                  <a:pt x="24947" y="12466"/>
                </a:lnTo>
                <a:lnTo>
                  <a:pt x="24947" y="5760"/>
                </a:lnTo>
                <a:lnTo>
                  <a:pt x="23027" y="3840"/>
                </a:lnTo>
                <a:lnTo>
                  <a:pt x="21107" y="2880"/>
                </a:lnTo>
                <a:lnTo>
                  <a:pt x="19187" y="1920"/>
                </a:lnTo>
                <a:lnTo>
                  <a:pt x="17266" y="960"/>
                </a:lnTo>
                <a:lnTo>
                  <a:pt x="5745" y="960"/>
                </a:lnTo>
                <a:lnTo>
                  <a:pt x="286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4" name="object 1054"/>
          <p:cNvSpPr/>
          <p:nvPr/>
        </p:nvSpPr>
        <p:spPr>
          <a:xfrm>
            <a:off x="3819966" y="1267891"/>
            <a:ext cx="38389" cy="56631"/>
          </a:xfrm>
          <a:custGeom>
            <a:avLst/>
            <a:gdLst/>
            <a:ahLst/>
            <a:cxnLst/>
            <a:rect l="l" t="t" r="r" b="b"/>
            <a:pathLst>
              <a:path w="38389" h="56631">
                <a:moveTo>
                  <a:pt x="960" y="47045"/>
                </a:moveTo>
                <a:lnTo>
                  <a:pt x="0" y="48005"/>
                </a:lnTo>
                <a:lnTo>
                  <a:pt x="0" y="50886"/>
                </a:lnTo>
                <a:lnTo>
                  <a:pt x="960" y="51831"/>
                </a:lnTo>
                <a:lnTo>
                  <a:pt x="2880" y="53766"/>
                </a:lnTo>
                <a:lnTo>
                  <a:pt x="6720" y="55671"/>
                </a:lnTo>
                <a:lnTo>
                  <a:pt x="11506" y="56631"/>
                </a:lnTo>
                <a:lnTo>
                  <a:pt x="24003" y="56631"/>
                </a:lnTo>
                <a:lnTo>
                  <a:pt x="28788" y="54726"/>
                </a:lnTo>
                <a:lnTo>
                  <a:pt x="33588" y="50886"/>
                </a:lnTo>
                <a:lnTo>
                  <a:pt x="33588" y="48005"/>
                </a:lnTo>
                <a:lnTo>
                  <a:pt x="31668" y="48950"/>
                </a:lnTo>
                <a:lnTo>
                  <a:pt x="28788" y="50886"/>
                </a:lnTo>
                <a:lnTo>
                  <a:pt x="24947" y="51831"/>
                </a:lnTo>
                <a:lnTo>
                  <a:pt x="15346" y="51831"/>
                </a:lnTo>
                <a:lnTo>
                  <a:pt x="11506" y="50886"/>
                </a:lnTo>
                <a:lnTo>
                  <a:pt x="8641" y="49926"/>
                </a:lnTo>
                <a:lnTo>
                  <a:pt x="6720" y="48005"/>
                </a:lnTo>
                <a:lnTo>
                  <a:pt x="5760" y="47045"/>
                </a:lnTo>
                <a:lnTo>
                  <a:pt x="5760" y="45110"/>
                </a:lnTo>
                <a:lnTo>
                  <a:pt x="6720" y="44165"/>
                </a:lnTo>
                <a:lnTo>
                  <a:pt x="6720" y="42245"/>
                </a:lnTo>
                <a:lnTo>
                  <a:pt x="7665" y="41285"/>
                </a:lnTo>
                <a:lnTo>
                  <a:pt x="8641" y="40325"/>
                </a:lnTo>
                <a:lnTo>
                  <a:pt x="9601" y="38404"/>
                </a:lnTo>
                <a:lnTo>
                  <a:pt x="13441" y="39364"/>
                </a:lnTo>
                <a:lnTo>
                  <a:pt x="12481" y="32644"/>
                </a:lnTo>
                <a:lnTo>
                  <a:pt x="10546" y="32644"/>
                </a:lnTo>
                <a:lnTo>
                  <a:pt x="9601" y="31683"/>
                </a:lnTo>
                <a:lnTo>
                  <a:pt x="9601" y="28803"/>
                </a:lnTo>
                <a:lnTo>
                  <a:pt x="10546" y="27843"/>
                </a:lnTo>
                <a:lnTo>
                  <a:pt x="11506" y="26883"/>
                </a:lnTo>
                <a:lnTo>
                  <a:pt x="10546" y="16322"/>
                </a:lnTo>
                <a:lnTo>
                  <a:pt x="10546" y="8641"/>
                </a:lnTo>
                <a:lnTo>
                  <a:pt x="11506" y="5760"/>
                </a:lnTo>
                <a:lnTo>
                  <a:pt x="12481" y="4800"/>
                </a:lnTo>
                <a:lnTo>
                  <a:pt x="13441" y="2880"/>
                </a:lnTo>
                <a:lnTo>
                  <a:pt x="15346" y="1920"/>
                </a:lnTo>
                <a:lnTo>
                  <a:pt x="20162" y="1920"/>
                </a:lnTo>
                <a:lnTo>
                  <a:pt x="21107" y="2880"/>
                </a:lnTo>
                <a:lnTo>
                  <a:pt x="23027" y="4800"/>
                </a:lnTo>
                <a:lnTo>
                  <a:pt x="24947" y="7680"/>
                </a:lnTo>
                <a:lnTo>
                  <a:pt x="25908" y="10561"/>
                </a:lnTo>
                <a:lnTo>
                  <a:pt x="25908" y="18242"/>
                </a:lnTo>
                <a:lnTo>
                  <a:pt x="24947" y="21122"/>
                </a:lnTo>
                <a:lnTo>
                  <a:pt x="24003" y="22082"/>
                </a:lnTo>
                <a:lnTo>
                  <a:pt x="22067" y="24002"/>
                </a:lnTo>
                <a:lnTo>
                  <a:pt x="21107" y="24963"/>
                </a:lnTo>
                <a:lnTo>
                  <a:pt x="18227" y="24963"/>
                </a:lnTo>
                <a:lnTo>
                  <a:pt x="18227" y="26883"/>
                </a:lnTo>
                <a:lnTo>
                  <a:pt x="23027" y="26883"/>
                </a:lnTo>
                <a:lnTo>
                  <a:pt x="25908" y="25923"/>
                </a:lnTo>
                <a:lnTo>
                  <a:pt x="28788" y="23042"/>
                </a:lnTo>
                <a:lnTo>
                  <a:pt x="31668" y="20162"/>
                </a:lnTo>
                <a:lnTo>
                  <a:pt x="32628" y="17282"/>
                </a:lnTo>
                <a:lnTo>
                  <a:pt x="32628" y="8641"/>
                </a:lnTo>
                <a:lnTo>
                  <a:pt x="30708" y="6720"/>
                </a:lnTo>
                <a:lnTo>
                  <a:pt x="37429" y="6720"/>
                </a:lnTo>
                <a:lnTo>
                  <a:pt x="38389" y="5760"/>
                </a:lnTo>
                <a:lnTo>
                  <a:pt x="38389" y="2880"/>
                </a:lnTo>
                <a:lnTo>
                  <a:pt x="27828" y="2880"/>
                </a:lnTo>
                <a:lnTo>
                  <a:pt x="24947" y="960"/>
                </a:lnTo>
                <a:lnTo>
                  <a:pt x="22067" y="0"/>
                </a:lnTo>
                <a:lnTo>
                  <a:pt x="13441" y="0"/>
                </a:lnTo>
                <a:lnTo>
                  <a:pt x="10546" y="1920"/>
                </a:lnTo>
                <a:lnTo>
                  <a:pt x="7665" y="3840"/>
                </a:lnTo>
                <a:lnTo>
                  <a:pt x="4800" y="6720"/>
                </a:lnTo>
                <a:lnTo>
                  <a:pt x="2880" y="10561"/>
                </a:lnTo>
                <a:lnTo>
                  <a:pt x="2880" y="16322"/>
                </a:lnTo>
                <a:lnTo>
                  <a:pt x="3825" y="18242"/>
                </a:lnTo>
                <a:lnTo>
                  <a:pt x="4800" y="20162"/>
                </a:lnTo>
                <a:lnTo>
                  <a:pt x="6720" y="22082"/>
                </a:lnTo>
                <a:lnTo>
                  <a:pt x="7665" y="24002"/>
                </a:lnTo>
                <a:lnTo>
                  <a:pt x="10546" y="24963"/>
                </a:lnTo>
                <a:lnTo>
                  <a:pt x="7665" y="27843"/>
                </a:lnTo>
                <a:lnTo>
                  <a:pt x="5760" y="29763"/>
                </a:lnTo>
                <a:lnTo>
                  <a:pt x="4800" y="30723"/>
                </a:lnTo>
                <a:lnTo>
                  <a:pt x="3825" y="31683"/>
                </a:lnTo>
                <a:lnTo>
                  <a:pt x="3825" y="35524"/>
                </a:lnTo>
                <a:lnTo>
                  <a:pt x="4800" y="36484"/>
                </a:lnTo>
                <a:lnTo>
                  <a:pt x="5760" y="36484"/>
                </a:lnTo>
                <a:lnTo>
                  <a:pt x="6720" y="37444"/>
                </a:lnTo>
                <a:lnTo>
                  <a:pt x="7665" y="38404"/>
                </a:lnTo>
                <a:lnTo>
                  <a:pt x="4800" y="41285"/>
                </a:lnTo>
                <a:lnTo>
                  <a:pt x="3825" y="42245"/>
                </a:lnTo>
                <a:lnTo>
                  <a:pt x="3825" y="43205"/>
                </a:lnTo>
                <a:lnTo>
                  <a:pt x="1920" y="45110"/>
                </a:lnTo>
                <a:lnTo>
                  <a:pt x="960" y="46085"/>
                </a:lnTo>
                <a:lnTo>
                  <a:pt x="960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5" name="object 1055"/>
          <p:cNvSpPr/>
          <p:nvPr/>
        </p:nvSpPr>
        <p:spPr>
          <a:xfrm>
            <a:off x="3859316" y="1268851"/>
            <a:ext cx="42245" cy="39364"/>
          </a:xfrm>
          <a:custGeom>
            <a:avLst/>
            <a:gdLst/>
            <a:ahLst/>
            <a:cxnLst/>
            <a:rect l="l" t="t" r="r" b="b"/>
            <a:pathLst>
              <a:path w="42245" h="39364">
                <a:moveTo>
                  <a:pt x="42245" y="34564"/>
                </a:moveTo>
                <a:lnTo>
                  <a:pt x="41285" y="32644"/>
                </a:lnTo>
                <a:lnTo>
                  <a:pt x="40325" y="33604"/>
                </a:lnTo>
                <a:lnTo>
                  <a:pt x="37444" y="33604"/>
                </a:lnTo>
                <a:lnTo>
                  <a:pt x="37444" y="32644"/>
                </a:lnTo>
                <a:lnTo>
                  <a:pt x="36484" y="32644"/>
                </a:lnTo>
                <a:lnTo>
                  <a:pt x="36484" y="30723"/>
                </a:lnTo>
                <a:lnTo>
                  <a:pt x="35524" y="29763"/>
                </a:lnTo>
                <a:lnTo>
                  <a:pt x="35524" y="0"/>
                </a:lnTo>
                <a:lnTo>
                  <a:pt x="23042" y="0"/>
                </a:lnTo>
                <a:lnTo>
                  <a:pt x="23042" y="1920"/>
                </a:lnTo>
                <a:lnTo>
                  <a:pt x="26883" y="1920"/>
                </a:lnTo>
                <a:lnTo>
                  <a:pt x="27843" y="2880"/>
                </a:lnTo>
                <a:lnTo>
                  <a:pt x="28803" y="3840"/>
                </a:lnTo>
                <a:lnTo>
                  <a:pt x="28803" y="28803"/>
                </a:lnTo>
                <a:lnTo>
                  <a:pt x="26883" y="30723"/>
                </a:lnTo>
                <a:lnTo>
                  <a:pt x="24963" y="31683"/>
                </a:lnTo>
                <a:lnTo>
                  <a:pt x="24003" y="32644"/>
                </a:lnTo>
                <a:lnTo>
                  <a:pt x="22082" y="33604"/>
                </a:lnTo>
                <a:lnTo>
                  <a:pt x="16322" y="33604"/>
                </a:lnTo>
                <a:lnTo>
                  <a:pt x="15361" y="32644"/>
                </a:lnTo>
                <a:lnTo>
                  <a:pt x="14401" y="31683"/>
                </a:lnTo>
                <a:lnTo>
                  <a:pt x="13441" y="28803"/>
                </a:lnTo>
                <a:lnTo>
                  <a:pt x="13441" y="0"/>
                </a:lnTo>
                <a:lnTo>
                  <a:pt x="0" y="0"/>
                </a:lnTo>
                <a:lnTo>
                  <a:pt x="0" y="1920"/>
                </a:lnTo>
                <a:lnTo>
                  <a:pt x="4800" y="1920"/>
                </a:lnTo>
                <a:lnTo>
                  <a:pt x="4800" y="2880"/>
                </a:lnTo>
                <a:lnTo>
                  <a:pt x="5760" y="2880"/>
                </a:lnTo>
                <a:lnTo>
                  <a:pt x="5760" y="3840"/>
                </a:lnTo>
                <a:lnTo>
                  <a:pt x="6720" y="4800"/>
                </a:lnTo>
                <a:lnTo>
                  <a:pt x="6720" y="30723"/>
                </a:lnTo>
                <a:lnTo>
                  <a:pt x="7680" y="32644"/>
                </a:lnTo>
                <a:lnTo>
                  <a:pt x="8641" y="34564"/>
                </a:lnTo>
                <a:lnTo>
                  <a:pt x="9601" y="35524"/>
                </a:lnTo>
                <a:lnTo>
                  <a:pt x="10561" y="37444"/>
                </a:lnTo>
                <a:lnTo>
                  <a:pt x="12481" y="38404"/>
                </a:lnTo>
                <a:lnTo>
                  <a:pt x="14401" y="39364"/>
                </a:lnTo>
                <a:lnTo>
                  <a:pt x="18242" y="39364"/>
                </a:lnTo>
                <a:lnTo>
                  <a:pt x="20162" y="38404"/>
                </a:lnTo>
                <a:lnTo>
                  <a:pt x="22082" y="37444"/>
                </a:lnTo>
                <a:lnTo>
                  <a:pt x="23042" y="36484"/>
                </a:lnTo>
                <a:lnTo>
                  <a:pt x="25923" y="34564"/>
                </a:lnTo>
                <a:lnTo>
                  <a:pt x="28803" y="30723"/>
                </a:lnTo>
                <a:lnTo>
                  <a:pt x="28803" y="39364"/>
                </a:lnTo>
                <a:lnTo>
                  <a:pt x="30723" y="39364"/>
                </a:lnTo>
                <a:lnTo>
                  <a:pt x="42245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6" name="object 1056"/>
          <p:cNvSpPr/>
          <p:nvPr/>
        </p:nvSpPr>
        <p:spPr>
          <a:xfrm>
            <a:off x="3910203" y="1278453"/>
            <a:ext cx="25908" cy="10561"/>
          </a:xfrm>
          <a:custGeom>
            <a:avLst/>
            <a:gdLst/>
            <a:ahLst/>
            <a:cxnLst/>
            <a:rect l="l" t="t" r="r" b="b"/>
            <a:pathLst>
              <a:path w="25908" h="10561">
                <a:moveTo>
                  <a:pt x="17282" y="0"/>
                </a:moveTo>
                <a:lnTo>
                  <a:pt x="17282" y="2880"/>
                </a:lnTo>
                <a:lnTo>
                  <a:pt x="0" y="2880"/>
                </a:lnTo>
                <a:lnTo>
                  <a:pt x="0" y="10561"/>
                </a:lnTo>
                <a:lnTo>
                  <a:pt x="0" y="4800"/>
                </a:lnTo>
                <a:lnTo>
                  <a:pt x="25908" y="4800"/>
                </a:lnTo>
                <a:lnTo>
                  <a:pt x="172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7" name="object 1057"/>
          <p:cNvSpPr/>
          <p:nvPr/>
        </p:nvSpPr>
        <p:spPr>
          <a:xfrm>
            <a:off x="3904442" y="1267891"/>
            <a:ext cx="31668" cy="40325"/>
          </a:xfrm>
          <a:custGeom>
            <a:avLst/>
            <a:gdLst/>
            <a:ahLst/>
            <a:cxnLst/>
            <a:rect l="l" t="t" r="r" b="b"/>
            <a:pathLst>
              <a:path w="31668" h="40325">
                <a:moveTo>
                  <a:pt x="6720" y="9601"/>
                </a:moveTo>
                <a:lnTo>
                  <a:pt x="7680" y="7680"/>
                </a:lnTo>
                <a:lnTo>
                  <a:pt x="9601" y="5760"/>
                </a:lnTo>
                <a:lnTo>
                  <a:pt x="10561" y="3840"/>
                </a:lnTo>
                <a:lnTo>
                  <a:pt x="13441" y="2880"/>
                </a:lnTo>
                <a:lnTo>
                  <a:pt x="17266" y="2880"/>
                </a:lnTo>
                <a:lnTo>
                  <a:pt x="18242" y="3840"/>
                </a:lnTo>
                <a:lnTo>
                  <a:pt x="19202" y="4800"/>
                </a:lnTo>
                <a:lnTo>
                  <a:pt x="21107" y="4800"/>
                </a:lnTo>
                <a:lnTo>
                  <a:pt x="22082" y="6720"/>
                </a:lnTo>
                <a:lnTo>
                  <a:pt x="23042" y="7680"/>
                </a:lnTo>
                <a:lnTo>
                  <a:pt x="23042" y="10561"/>
                </a:lnTo>
                <a:lnTo>
                  <a:pt x="31668" y="15361"/>
                </a:lnTo>
                <a:lnTo>
                  <a:pt x="31668" y="10561"/>
                </a:lnTo>
                <a:lnTo>
                  <a:pt x="30723" y="6720"/>
                </a:lnTo>
                <a:lnTo>
                  <a:pt x="27828" y="4800"/>
                </a:lnTo>
                <a:lnTo>
                  <a:pt x="24947" y="1920"/>
                </a:lnTo>
                <a:lnTo>
                  <a:pt x="22082" y="0"/>
                </a:lnTo>
                <a:lnTo>
                  <a:pt x="12481" y="0"/>
                </a:lnTo>
                <a:lnTo>
                  <a:pt x="8641" y="1920"/>
                </a:lnTo>
                <a:lnTo>
                  <a:pt x="4800" y="5760"/>
                </a:lnTo>
                <a:lnTo>
                  <a:pt x="1920" y="9601"/>
                </a:lnTo>
                <a:lnTo>
                  <a:pt x="0" y="14401"/>
                </a:lnTo>
                <a:lnTo>
                  <a:pt x="0" y="26883"/>
                </a:lnTo>
                <a:lnTo>
                  <a:pt x="1920" y="30723"/>
                </a:lnTo>
                <a:lnTo>
                  <a:pt x="4800" y="34564"/>
                </a:lnTo>
                <a:lnTo>
                  <a:pt x="8641" y="38404"/>
                </a:lnTo>
                <a:lnTo>
                  <a:pt x="12481" y="40325"/>
                </a:lnTo>
                <a:lnTo>
                  <a:pt x="21107" y="40325"/>
                </a:lnTo>
                <a:lnTo>
                  <a:pt x="23987" y="38404"/>
                </a:lnTo>
                <a:lnTo>
                  <a:pt x="26883" y="35524"/>
                </a:lnTo>
                <a:lnTo>
                  <a:pt x="29763" y="32644"/>
                </a:lnTo>
                <a:lnTo>
                  <a:pt x="31668" y="28803"/>
                </a:lnTo>
                <a:lnTo>
                  <a:pt x="31668" y="24963"/>
                </a:lnTo>
                <a:lnTo>
                  <a:pt x="30723" y="24002"/>
                </a:lnTo>
                <a:lnTo>
                  <a:pt x="29763" y="27843"/>
                </a:lnTo>
                <a:lnTo>
                  <a:pt x="27828" y="29763"/>
                </a:lnTo>
                <a:lnTo>
                  <a:pt x="25923" y="31683"/>
                </a:lnTo>
                <a:lnTo>
                  <a:pt x="23987" y="32644"/>
                </a:lnTo>
                <a:lnTo>
                  <a:pt x="22082" y="33604"/>
                </a:lnTo>
                <a:lnTo>
                  <a:pt x="16322" y="33604"/>
                </a:lnTo>
                <a:lnTo>
                  <a:pt x="12481" y="31683"/>
                </a:lnTo>
                <a:lnTo>
                  <a:pt x="10561" y="28803"/>
                </a:lnTo>
                <a:lnTo>
                  <a:pt x="7680" y="24963"/>
                </a:lnTo>
                <a:lnTo>
                  <a:pt x="5760" y="21122"/>
                </a:lnTo>
                <a:lnTo>
                  <a:pt x="5760" y="13441"/>
                </a:lnTo>
                <a:lnTo>
                  <a:pt x="672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8" name="object 1058"/>
          <p:cNvSpPr/>
          <p:nvPr/>
        </p:nvSpPr>
        <p:spPr>
          <a:xfrm>
            <a:off x="3196940" y="1180536"/>
            <a:ext cx="43190" cy="30723"/>
          </a:xfrm>
          <a:custGeom>
            <a:avLst/>
            <a:gdLst/>
            <a:ahLst/>
            <a:cxnLst/>
            <a:rect l="l" t="t" r="r" b="b"/>
            <a:pathLst>
              <a:path w="43190" h="30723">
                <a:moveTo>
                  <a:pt x="2880" y="1920"/>
                </a:moveTo>
                <a:lnTo>
                  <a:pt x="4800" y="1920"/>
                </a:lnTo>
                <a:lnTo>
                  <a:pt x="5760" y="2880"/>
                </a:lnTo>
                <a:lnTo>
                  <a:pt x="7680" y="3840"/>
                </a:lnTo>
                <a:lnTo>
                  <a:pt x="7680" y="4800"/>
                </a:lnTo>
                <a:lnTo>
                  <a:pt x="8641" y="6720"/>
                </a:lnTo>
                <a:lnTo>
                  <a:pt x="16322" y="4800"/>
                </a:lnTo>
                <a:lnTo>
                  <a:pt x="18242" y="3840"/>
                </a:lnTo>
                <a:lnTo>
                  <a:pt x="25923" y="3840"/>
                </a:lnTo>
                <a:lnTo>
                  <a:pt x="27843" y="4800"/>
                </a:lnTo>
                <a:lnTo>
                  <a:pt x="29763" y="5760"/>
                </a:lnTo>
                <a:lnTo>
                  <a:pt x="30723" y="7680"/>
                </a:lnTo>
                <a:lnTo>
                  <a:pt x="31683" y="9601"/>
                </a:lnTo>
                <a:lnTo>
                  <a:pt x="32644" y="11521"/>
                </a:lnTo>
                <a:lnTo>
                  <a:pt x="33604" y="14401"/>
                </a:lnTo>
                <a:lnTo>
                  <a:pt x="33604" y="20162"/>
                </a:lnTo>
                <a:lnTo>
                  <a:pt x="32644" y="23042"/>
                </a:lnTo>
                <a:lnTo>
                  <a:pt x="30723" y="24963"/>
                </a:lnTo>
                <a:lnTo>
                  <a:pt x="27843" y="26883"/>
                </a:lnTo>
                <a:lnTo>
                  <a:pt x="25923" y="28803"/>
                </a:lnTo>
                <a:lnTo>
                  <a:pt x="22082" y="28803"/>
                </a:lnTo>
                <a:lnTo>
                  <a:pt x="23042" y="30723"/>
                </a:lnTo>
                <a:lnTo>
                  <a:pt x="30723" y="30723"/>
                </a:lnTo>
                <a:lnTo>
                  <a:pt x="35524" y="29763"/>
                </a:lnTo>
                <a:lnTo>
                  <a:pt x="38404" y="26883"/>
                </a:lnTo>
                <a:lnTo>
                  <a:pt x="41285" y="24002"/>
                </a:lnTo>
                <a:lnTo>
                  <a:pt x="43190" y="20162"/>
                </a:lnTo>
                <a:lnTo>
                  <a:pt x="43190" y="12481"/>
                </a:lnTo>
                <a:lnTo>
                  <a:pt x="42245" y="9601"/>
                </a:lnTo>
                <a:lnTo>
                  <a:pt x="40325" y="6720"/>
                </a:lnTo>
                <a:lnTo>
                  <a:pt x="37444" y="4800"/>
                </a:lnTo>
                <a:lnTo>
                  <a:pt x="35524" y="2880"/>
                </a:lnTo>
                <a:lnTo>
                  <a:pt x="32644" y="1920"/>
                </a:lnTo>
                <a:lnTo>
                  <a:pt x="29763" y="960"/>
                </a:lnTo>
                <a:lnTo>
                  <a:pt x="25923" y="0"/>
                </a:ln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9" name="object 1059"/>
          <p:cNvSpPr/>
          <p:nvPr/>
        </p:nvSpPr>
        <p:spPr>
          <a:xfrm>
            <a:off x="3196940" y="1185336"/>
            <a:ext cx="24002" cy="50871"/>
          </a:xfrm>
          <a:custGeom>
            <a:avLst/>
            <a:gdLst/>
            <a:ahLst/>
            <a:cxnLst/>
            <a:rect l="l" t="t" r="r" b="b"/>
            <a:pathLst>
              <a:path w="24002" h="50871">
                <a:moveTo>
                  <a:pt x="19202" y="23042"/>
                </a:moveTo>
                <a:lnTo>
                  <a:pt x="16322" y="23042"/>
                </a:lnTo>
                <a:lnTo>
                  <a:pt x="16322" y="0"/>
                </a:lnTo>
                <a:lnTo>
                  <a:pt x="8641" y="1920"/>
                </a:lnTo>
                <a:lnTo>
                  <a:pt x="8641" y="44150"/>
                </a:lnTo>
                <a:lnTo>
                  <a:pt x="7680" y="46085"/>
                </a:lnTo>
                <a:lnTo>
                  <a:pt x="7680" y="47030"/>
                </a:lnTo>
                <a:lnTo>
                  <a:pt x="6720" y="48966"/>
                </a:lnTo>
                <a:lnTo>
                  <a:pt x="4800" y="49926"/>
                </a:lnTo>
                <a:lnTo>
                  <a:pt x="0" y="49926"/>
                </a:lnTo>
                <a:lnTo>
                  <a:pt x="0" y="50871"/>
                </a:lnTo>
                <a:lnTo>
                  <a:pt x="24002" y="50871"/>
                </a:lnTo>
                <a:lnTo>
                  <a:pt x="24002" y="49926"/>
                </a:lnTo>
                <a:lnTo>
                  <a:pt x="20162" y="49926"/>
                </a:lnTo>
                <a:lnTo>
                  <a:pt x="18242" y="48966"/>
                </a:lnTo>
                <a:lnTo>
                  <a:pt x="17282" y="47990"/>
                </a:lnTo>
                <a:lnTo>
                  <a:pt x="16322" y="47030"/>
                </a:lnTo>
                <a:lnTo>
                  <a:pt x="16322" y="24963"/>
                </a:lnTo>
                <a:lnTo>
                  <a:pt x="18242" y="25923"/>
                </a:lnTo>
                <a:lnTo>
                  <a:pt x="23042" y="25923"/>
                </a:lnTo>
                <a:lnTo>
                  <a:pt x="22082" y="24002"/>
                </a:lnTo>
                <a:lnTo>
                  <a:pt x="21122" y="23042"/>
                </a:lnTo>
                <a:lnTo>
                  <a:pt x="19202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0" name="object 1060"/>
          <p:cNvSpPr/>
          <p:nvPr/>
        </p:nvSpPr>
        <p:spPr>
          <a:xfrm>
            <a:off x="3243011" y="1198778"/>
            <a:ext cx="41285" cy="38389"/>
          </a:xfrm>
          <a:custGeom>
            <a:avLst/>
            <a:gdLst/>
            <a:ahLst/>
            <a:cxnLst/>
            <a:rect l="l" t="t" r="r" b="b"/>
            <a:pathLst>
              <a:path w="41285" h="38389">
                <a:moveTo>
                  <a:pt x="12481" y="0"/>
                </a:move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lnTo>
                  <a:pt x="4800" y="2880"/>
                </a:lnTo>
                <a:lnTo>
                  <a:pt x="5775" y="3840"/>
                </a:lnTo>
                <a:lnTo>
                  <a:pt x="5775" y="27828"/>
                </a:lnTo>
                <a:lnTo>
                  <a:pt x="6736" y="30708"/>
                </a:lnTo>
                <a:lnTo>
                  <a:pt x="6736" y="32644"/>
                </a:lnTo>
                <a:lnTo>
                  <a:pt x="7680" y="34549"/>
                </a:lnTo>
                <a:lnTo>
                  <a:pt x="8641" y="35524"/>
                </a:lnTo>
                <a:lnTo>
                  <a:pt x="10561" y="37429"/>
                </a:lnTo>
                <a:lnTo>
                  <a:pt x="11521" y="38389"/>
                </a:lnTo>
                <a:lnTo>
                  <a:pt x="19202" y="38389"/>
                </a:lnTo>
                <a:lnTo>
                  <a:pt x="21122" y="37429"/>
                </a:lnTo>
                <a:lnTo>
                  <a:pt x="23042" y="36484"/>
                </a:lnTo>
                <a:lnTo>
                  <a:pt x="24963" y="34549"/>
                </a:lnTo>
                <a:lnTo>
                  <a:pt x="28803" y="30708"/>
                </a:lnTo>
                <a:lnTo>
                  <a:pt x="28803" y="38389"/>
                </a:lnTo>
                <a:lnTo>
                  <a:pt x="30723" y="38389"/>
                </a:lnTo>
                <a:lnTo>
                  <a:pt x="41285" y="34549"/>
                </a:lnTo>
                <a:lnTo>
                  <a:pt x="41285" y="32644"/>
                </a:lnTo>
                <a:lnTo>
                  <a:pt x="40325" y="33588"/>
                </a:lnTo>
                <a:lnTo>
                  <a:pt x="36484" y="33588"/>
                </a:lnTo>
                <a:lnTo>
                  <a:pt x="36484" y="32644"/>
                </a:lnTo>
                <a:lnTo>
                  <a:pt x="35524" y="31683"/>
                </a:lnTo>
                <a:lnTo>
                  <a:pt x="35524" y="0"/>
                </a:lnTo>
                <a:lnTo>
                  <a:pt x="22082" y="0"/>
                </a:lnTo>
                <a:lnTo>
                  <a:pt x="22082" y="1920"/>
                </a:lnTo>
                <a:lnTo>
                  <a:pt x="26883" y="1920"/>
                </a:lnTo>
                <a:lnTo>
                  <a:pt x="26883" y="2880"/>
                </a:lnTo>
                <a:lnTo>
                  <a:pt x="27843" y="3840"/>
                </a:lnTo>
                <a:lnTo>
                  <a:pt x="28803" y="4800"/>
                </a:lnTo>
                <a:lnTo>
                  <a:pt x="28803" y="28803"/>
                </a:lnTo>
                <a:lnTo>
                  <a:pt x="25923" y="30708"/>
                </a:lnTo>
                <a:lnTo>
                  <a:pt x="24963" y="31683"/>
                </a:lnTo>
                <a:lnTo>
                  <a:pt x="23042" y="32644"/>
                </a:lnTo>
                <a:lnTo>
                  <a:pt x="22082" y="33588"/>
                </a:lnTo>
                <a:lnTo>
                  <a:pt x="16322" y="33588"/>
                </a:lnTo>
                <a:lnTo>
                  <a:pt x="14401" y="31683"/>
                </a:lnTo>
                <a:lnTo>
                  <a:pt x="13456" y="30708"/>
                </a:lnTo>
                <a:lnTo>
                  <a:pt x="12481" y="28803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1" name="object 1061"/>
          <p:cNvSpPr/>
          <p:nvPr/>
        </p:nvSpPr>
        <p:spPr>
          <a:xfrm>
            <a:off x="3284296" y="1178615"/>
            <a:ext cx="39364" cy="58552"/>
          </a:xfrm>
          <a:custGeom>
            <a:avLst/>
            <a:gdLst/>
            <a:ahLst/>
            <a:cxnLst/>
            <a:rect l="l" t="t" r="r" b="b"/>
            <a:pathLst>
              <a:path w="39364" h="58552">
                <a:moveTo>
                  <a:pt x="1920" y="4800"/>
                </a:moveTo>
                <a:lnTo>
                  <a:pt x="480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53751"/>
                </a:lnTo>
                <a:lnTo>
                  <a:pt x="8641" y="55686"/>
                </a:lnTo>
                <a:lnTo>
                  <a:pt x="11521" y="56647"/>
                </a:lnTo>
                <a:lnTo>
                  <a:pt x="13441" y="57591"/>
                </a:lnTo>
                <a:lnTo>
                  <a:pt x="15361" y="58552"/>
                </a:lnTo>
                <a:lnTo>
                  <a:pt x="18242" y="58552"/>
                </a:lnTo>
                <a:lnTo>
                  <a:pt x="16322" y="53751"/>
                </a:lnTo>
                <a:lnTo>
                  <a:pt x="14401" y="52806"/>
                </a:lnTo>
                <a:lnTo>
                  <a:pt x="13441" y="51846"/>
                </a:lnTo>
                <a:lnTo>
                  <a:pt x="13441" y="29763"/>
                </a:lnTo>
                <a:lnTo>
                  <a:pt x="15361" y="27843"/>
                </a:lnTo>
                <a:lnTo>
                  <a:pt x="16322" y="26883"/>
                </a:lnTo>
                <a:lnTo>
                  <a:pt x="17282" y="25923"/>
                </a:lnTo>
                <a:lnTo>
                  <a:pt x="19202" y="24963"/>
                </a:lnTo>
                <a:lnTo>
                  <a:pt x="24963" y="24963"/>
                </a:lnTo>
                <a:lnTo>
                  <a:pt x="26883" y="25923"/>
                </a:lnTo>
                <a:lnTo>
                  <a:pt x="28803" y="28803"/>
                </a:lnTo>
                <a:lnTo>
                  <a:pt x="31683" y="31683"/>
                </a:lnTo>
                <a:lnTo>
                  <a:pt x="32644" y="35524"/>
                </a:lnTo>
                <a:lnTo>
                  <a:pt x="32644" y="45125"/>
                </a:lnTo>
                <a:lnTo>
                  <a:pt x="31683" y="48966"/>
                </a:lnTo>
                <a:lnTo>
                  <a:pt x="28803" y="51846"/>
                </a:lnTo>
                <a:lnTo>
                  <a:pt x="28803" y="57591"/>
                </a:lnTo>
                <a:lnTo>
                  <a:pt x="32644" y="53751"/>
                </a:lnTo>
                <a:lnTo>
                  <a:pt x="37444" y="49911"/>
                </a:lnTo>
                <a:lnTo>
                  <a:pt x="39364" y="44150"/>
                </a:lnTo>
                <a:lnTo>
                  <a:pt x="39364" y="31683"/>
                </a:lnTo>
                <a:lnTo>
                  <a:pt x="38404" y="27843"/>
                </a:lnTo>
                <a:lnTo>
                  <a:pt x="35524" y="24002"/>
                </a:lnTo>
                <a:lnTo>
                  <a:pt x="32644" y="21122"/>
                </a:lnTo>
                <a:lnTo>
                  <a:pt x="28803" y="19202"/>
                </a:lnTo>
                <a:lnTo>
                  <a:pt x="21122" y="19202"/>
                </a:lnTo>
                <a:lnTo>
                  <a:pt x="17282" y="22082"/>
                </a:lnTo>
                <a:lnTo>
                  <a:pt x="13441" y="26883"/>
                </a:lnTo>
                <a:lnTo>
                  <a:pt x="13441" y="0"/>
                </a:lnTo>
                <a:lnTo>
                  <a:pt x="11521" y="0"/>
                </a:lnTo>
                <a:lnTo>
                  <a:pt x="0" y="3840"/>
                </a:lnTo>
                <a:lnTo>
                  <a:pt x="960" y="5760"/>
                </a:lnTo>
                <a:lnTo>
                  <a:pt x="192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2" name="object 1062"/>
          <p:cNvSpPr/>
          <p:nvPr/>
        </p:nvSpPr>
        <p:spPr>
          <a:xfrm>
            <a:off x="3300618" y="1230462"/>
            <a:ext cx="12481" cy="6705"/>
          </a:xfrm>
          <a:custGeom>
            <a:avLst/>
            <a:gdLst/>
            <a:ahLst/>
            <a:cxnLst/>
            <a:rect l="l" t="t" r="r" b="b"/>
            <a:pathLst>
              <a:path w="12481" h="6705">
                <a:moveTo>
                  <a:pt x="12481" y="0"/>
                </a:moveTo>
                <a:lnTo>
                  <a:pt x="10561" y="2865"/>
                </a:lnTo>
                <a:lnTo>
                  <a:pt x="8641" y="3840"/>
                </a:lnTo>
                <a:lnTo>
                  <a:pt x="2880" y="3840"/>
                </a:lnTo>
                <a:lnTo>
                  <a:pt x="960" y="2865"/>
                </a:lnTo>
                <a:lnTo>
                  <a:pt x="0" y="1904"/>
                </a:lnTo>
                <a:lnTo>
                  <a:pt x="1920" y="6705"/>
                </a:lnTo>
                <a:lnTo>
                  <a:pt x="8641" y="6705"/>
                </a:lnTo>
                <a:lnTo>
                  <a:pt x="12481" y="5745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3" name="object 1063"/>
          <p:cNvSpPr/>
          <p:nvPr/>
        </p:nvSpPr>
        <p:spPr>
          <a:xfrm>
            <a:off x="3329421" y="1178615"/>
            <a:ext cx="19187" cy="57591"/>
          </a:xfrm>
          <a:custGeom>
            <a:avLst/>
            <a:gdLst/>
            <a:ahLst/>
            <a:cxnLst/>
            <a:rect l="l" t="t" r="r" b="b"/>
            <a:pathLst>
              <a:path w="19187" h="57591">
                <a:moveTo>
                  <a:pt x="10561" y="0"/>
                </a:moveTo>
                <a:lnTo>
                  <a:pt x="0" y="3840"/>
                </a:lnTo>
                <a:lnTo>
                  <a:pt x="0" y="5760"/>
                </a:lnTo>
                <a:lnTo>
                  <a:pt x="1920" y="4800"/>
                </a:lnTo>
                <a:lnTo>
                  <a:pt x="4785" y="4800"/>
                </a:lnTo>
                <a:lnTo>
                  <a:pt x="4785" y="5760"/>
                </a:lnTo>
                <a:lnTo>
                  <a:pt x="5760" y="6720"/>
                </a:lnTo>
                <a:lnTo>
                  <a:pt x="5760" y="53751"/>
                </a:lnTo>
                <a:lnTo>
                  <a:pt x="4785" y="54711"/>
                </a:lnTo>
                <a:lnTo>
                  <a:pt x="4785" y="55686"/>
                </a:lnTo>
                <a:lnTo>
                  <a:pt x="3840" y="55686"/>
                </a:lnTo>
                <a:lnTo>
                  <a:pt x="2880" y="56647"/>
                </a:lnTo>
                <a:lnTo>
                  <a:pt x="0" y="56647"/>
                </a:lnTo>
                <a:lnTo>
                  <a:pt x="0" y="57591"/>
                </a:lnTo>
                <a:lnTo>
                  <a:pt x="19187" y="57591"/>
                </a:lnTo>
                <a:lnTo>
                  <a:pt x="19187" y="56647"/>
                </a:lnTo>
                <a:lnTo>
                  <a:pt x="17282" y="56647"/>
                </a:lnTo>
                <a:lnTo>
                  <a:pt x="15346" y="55686"/>
                </a:lnTo>
                <a:lnTo>
                  <a:pt x="14401" y="55686"/>
                </a:lnTo>
                <a:lnTo>
                  <a:pt x="13441" y="54711"/>
                </a:lnTo>
                <a:lnTo>
                  <a:pt x="13441" y="53751"/>
                </a:lnTo>
                <a:lnTo>
                  <a:pt x="12466" y="52806"/>
                </a:lnTo>
                <a:lnTo>
                  <a:pt x="12466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4" name="object 1064"/>
          <p:cNvSpPr/>
          <p:nvPr/>
        </p:nvSpPr>
        <p:spPr>
          <a:xfrm>
            <a:off x="3357250" y="1178615"/>
            <a:ext cx="8641" cy="7680"/>
          </a:xfrm>
          <a:custGeom>
            <a:avLst/>
            <a:gdLst/>
            <a:ahLst/>
            <a:cxnLst/>
            <a:rect l="l" t="t" r="r" b="b"/>
            <a:pathLst>
              <a:path w="8641" h="7680">
                <a:moveTo>
                  <a:pt x="8641" y="3840"/>
                </a:moveTo>
                <a:lnTo>
                  <a:pt x="8641" y="2880"/>
                </a:lnTo>
                <a:lnTo>
                  <a:pt x="7680" y="1920"/>
                </a:lnTo>
                <a:lnTo>
                  <a:pt x="6720" y="960"/>
                </a:lnTo>
                <a:lnTo>
                  <a:pt x="672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5760"/>
                </a:lnTo>
                <a:lnTo>
                  <a:pt x="960" y="6720"/>
                </a:lnTo>
                <a:lnTo>
                  <a:pt x="1920" y="7680"/>
                </a:lnTo>
                <a:lnTo>
                  <a:pt x="6720" y="7680"/>
                </a:lnTo>
                <a:lnTo>
                  <a:pt x="6720" y="6720"/>
                </a:lnTo>
                <a:lnTo>
                  <a:pt x="7680" y="5760"/>
                </a:lnTo>
                <a:lnTo>
                  <a:pt x="8641" y="4800"/>
                </a:lnTo>
                <a:lnTo>
                  <a:pt x="864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5" name="object 1065"/>
          <p:cNvSpPr/>
          <p:nvPr/>
        </p:nvSpPr>
        <p:spPr>
          <a:xfrm>
            <a:off x="3351489" y="1197818"/>
            <a:ext cx="19202" cy="38389"/>
          </a:xfrm>
          <a:custGeom>
            <a:avLst/>
            <a:gdLst/>
            <a:ahLst/>
            <a:cxnLst/>
            <a:rect l="l" t="t" r="r" b="b"/>
            <a:pathLst>
              <a:path w="19202" h="38389">
                <a:moveTo>
                  <a:pt x="11521" y="0"/>
                </a:moveTo>
                <a:lnTo>
                  <a:pt x="0" y="4800"/>
                </a:lnTo>
                <a:lnTo>
                  <a:pt x="96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3604"/>
                </a:lnTo>
                <a:lnTo>
                  <a:pt x="5760" y="34549"/>
                </a:lnTo>
                <a:lnTo>
                  <a:pt x="5760" y="35509"/>
                </a:lnTo>
                <a:lnTo>
                  <a:pt x="4800" y="36484"/>
                </a:lnTo>
                <a:lnTo>
                  <a:pt x="3840" y="37444"/>
                </a:lnTo>
                <a:lnTo>
                  <a:pt x="960" y="37444"/>
                </a:lnTo>
                <a:lnTo>
                  <a:pt x="960" y="38389"/>
                </a:lnTo>
                <a:lnTo>
                  <a:pt x="19202" y="38389"/>
                </a:lnTo>
                <a:lnTo>
                  <a:pt x="19202" y="37444"/>
                </a:lnTo>
                <a:lnTo>
                  <a:pt x="17282" y="37444"/>
                </a:lnTo>
                <a:lnTo>
                  <a:pt x="16322" y="36484"/>
                </a:lnTo>
                <a:lnTo>
                  <a:pt x="14401" y="36484"/>
                </a:lnTo>
                <a:lnTo>
                  <a:pt x="14401" y="35509"/>
                </a:lnTo>
                <a:lnTo>
                  <a:pt x="13441" y="34549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6" name="object 1066"/>
          <p:cNvSpPr/>
          <p:nvPr/>
        </p:nvSpPr>
        <p:spPr>
          <a:xfrm>
            <a:off x="3376452" y="1197818"/>
            <a:ext cx="31683" cy="39349"/>
          </a:xfrm>
          <a:custGeom>
            <a:avLst/>
            <a:gdLst/>
            <a:ahLst/>
            <a:cxnLst/>
            <a:rect l="l" t="t" r="r" b="b"/>
            <a:pathLst>
              <a:path w="31683" h="39349">
                <a:moveTo>
                  <a:pt x="960" y="9601"/>
                </a:moveTo>
                <a:lnTo>
                  <a:pt x="0" y="14401"/>
                </a:lnTo>
                <a:lnTo>
                  <a:pt x="0" y="25923"/>
                </a:lnTo>
                <a:lnTo>
                  <a:pt x="960" y="30708"/>
                </a:lnTo>
                <a:lnTo>
                  <a:pt x="4800" y="34549"/>
                </a:lnTo>
                <a:lnTo>
                  <a:pt x="7680" y="38389"/>
                </a:lnTo>
                <a:lnTo>
                  <a:pt x="11521" y="39349"/>
                </a:lnTo>
                <a:lnTo>
                  <a:pt x="19202" y="39349"/>
                </a:lnTo>
                <a:lnTo>
                  <a:pt x="22082" y="38389"/>
                </a:lnTo>
                <a:lnTo>
                  <a:pt x="24963" y="35509"/>
                </a:lnTo>
                <a:lnTo>
                  <a:pt x="27843" y="32644"/>
                </a:lnTo>
                <a:lnTo>
                  <a:pt x="30723" y="28788"/>
                </a:lnTo>
                <a:lnTo>
                  <a:pt x="31683" y="23987"/>
                </a:lnTo>
                <a:lnTo>
                  <a:pt x="29763" y="23987"/>
                </a:lnTo>
                <a:lnTo>
                  <a:pt x="28803" y="26883"/>
                </a:lnTo>
                <a:lnTo>
                  <a:pt x="26883" y="29763"/>
                </a:lnTo>
                <a:lnTo>
                  <a:pt x="25923" y="30708"/>
                </a:lnTo>
                <a:lnTo>
                  <a:pt x="24002" y="32644"/>
                </a:lnTo>
                <a:lnTo>
                  <a:pt x="21122" y="33604"/>
                </a:lnTo>
                <a:lnTo>
                  <a:pt x="14401" y="33604"/>
                </a:lnTo>
                <a:lnTo>
                  <a:pt x="11521" y="31668"/>
                </a:lnTo>
                <a:lnTo>
                  <a:pt x="9601" y="27828"/>
                </a:lnTo>
                <a:lnTo>
                  <a:pt x="7680" y="24947"/>
                </a:lnTo>
                <a:lnTo>
                  <a:pt x="5760" y="21107"/>
                </a:lnTo>
                <a:lnTo>
                  <a:pt x="5760" y="11521"/>
                </a:lnTo>
                <a:lnTo>
                  <a:pt x="7680" y="8641"/>
                </a:lnTo>
                <a:lnTo>
                  <a:pt x="9601" y="5760"/>
                </a:lnTo>
                <a:lnTo>
                  <a:pt x="11521" y="3840"/>
                </a:lnTo>
                <a:lnTo>
                  <a:pt x="13441" y="2880"/>
                </a:lnTo>
                <a:lnTo>
                  <a:pt x="19202" y="2880"/>
                </a:lnTo>
                <a:lnTo>
                  <a:pt x="20162" y="3840"/>
                </a:lnTo>
                <a:lnTo>
                  <a:pt x="21122" y="4800"/>
                </a:lnTo>
                <a:lnTo>
                  <a:pt x="22082" y="5760"/>
                </a:lnTo>
                <a:lnTo>
                  <a:pt x="22082" y="10561"/>
                </a:lnTo>
                <a:lnTo>
                  <a:pt x="23042" y="10561"/>
                </a:lnTo>
                <a:lnTo>
                  <a:pt x="24002" y="11521"/>
                </a:lnTo>
                <a:lnTo>
                  <a:pt x="24963" y="12481"/>
                </a:lnTo>
                <a:lnTo>
                  <a:pt x="28803" y="12481"/>
                </a:lnTo>
                <a:lnTo>
                  <a:pt x="28803" y="11521"/>
                </a:lnTo>
                <a:lnTo>
                  <a:pt x="29763" y="10561"/>
                </a:lnTo>
                <a:lnTo>
                  <a:pt x="29763" y="6720"/>
                </a:lnTo>
                <a:lnTo>
                  <a:pt x="28803" y="4800"/>
                </a:lnTo>
                <a:lnTo>
                  <a:pt x="26883" y="2880"/>
                </a:lnTo>
                <a:lnTo>
                  <a:pt x="24002" y="960"/>
                </a:lnTo>
                <a:lnTo>
                  <a:pt x="21122" y="0"/>
                </a:lnTo>
                <a:lnTo>
                  <a:pt x="12481" y="0"/>
                </a:lnTo>
                <a:lnTo>
                  <a:pt x="8641" y="1920"/>
                </a:lnTo>
                <a:lnTo>
                  <a:pt x="4800" y="5760"/>
                </a:lnTo>
                <a:lnTo>
                  <a:pt x="96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7" name="object 1067"/>
          <p:cNvSpPr/>
          <p:nvPr/>
        </p:nvSpPr>
        <p:spPr>
          <a:xfrm>
            <a:off x="3431179" y="1179576"/>
            <a:ext cx="36469" cy="56631"/>
          </a:xfrm>
          <a:custGeom>
            <a:avLst/>
            <a:gdLst/>
            <a:ahLst/>
            <a:cxnLst/>
            <a:rect l="l" t="t" r="r" b="b"/>
            <a:pathLst>
              <a:path w="36469" h="56631">
                <a:moveTo>
                  <a:pt x="28788" y="0"/>
                </a:moveTo>
                <a:lnTo>
                  <a:pt x="17282" y="35509"/>
                </a:lnTo>
                <a:lnTo>
                  <a:pt x="27843" y="12481"/>
                </a:lnTo>
                <a:lnTo>
                  <a:pt x="36469" y="35509"/>
                </a:lnTo>
                <a:lnTo>
                  <a:pt x="30708" y="0"/>
                </a:lnTo>
                <a:lnTo>
                  <a:pt x="28788" y="0"/>
                </a:lnTo>
                <a:close/>
              </a:path>
              <a:path w="36469" h="56631">
                <a:moveTo>
                  <a:pt x="43190" y="50886"/>
                </a:moveTo>
                <a:lnTo>
                  <a:pt x="43190" y="52791"/>
                </a:lnTo>
                <a:lnTo>
                  <a:pt x="42230" y="53751"/>
                </a:lnTo>
                <a:lnTo>
                  <a:pt x="41269" y="54726"/>
                </a:lnTo>
                <a:lnTo>
                  <a:pt x="39349" y="55686"/>
                </a:lnTo>
                <a:lnTo>
                  <a:pt x="37429" y="55686"/>
                </a:lnTo>
                <a:lnTo>
                  <a:pt x="37429" y="56631"/>
                </a:lnTo>
                <a:lnTo>
                  <a:pt x="59512" y="56631"/>
                </a:lnTo>
                <a:lnTo>
                  <a:pt x="59512" y="55686"/>
                </a:lnTo>
                <a:lnTo>
                  <a:pt x="56631" y="54726"/>
                </a:lnTo>
                <a:lnTo>
                  <a:pt x="55671" y="54726"/>
                </a:lnTo>
                <a:lnTo>
                  <a:pt x="53751" y="53751"/>
                </a:lnTo>
                <a:lnTo>
                  <a:pt x="52791" y="52791"/>
                </a:lnTo>
                <a:lnTo>
                  <a:pt x="50871" y="49911"/>
                </a:lnTo>
                <a:lnTo>
                  <a:pt x="49911" y="46070"/>
                </a:lnTo>
                <a:lnTo>
                  <a:pt x="30708" y="0"/>
                </a:lnTo>
                <a:lnTo>
                  <a:pt x="36469" y="35509"/>
                </a:lnTo>
                <a:lnTo>
                  <a:pt x="17282" y="35509"/>
                </a:lnTo>
                <a:lnTo>
                  <a:pt x="28788" y="0"/>
                </a:lnTo>
                <a:lnTo>
                  <a:pt x="9601" y="46070"/>
                </a:lnTo>
                <a:lnTo>
                  <a:pt x="7665" y="49911"/>
                </a:lnTo>
                <a:lnTo>
                  <a:pt x="5760" y="52791"/>
                </a:lnTo>
                <a:lnTo>
                  <a:pt x="4785" y="53751"/>
                </a:lnTo>
                <a:lnTo>
                  <a:pt x="3840" y="54726"/>
                </a:lnTo>
                <a:lnTo>
                  <a:pt x="2880" y="54726"/>
                </a:lnTo>
                <a:lnTo>
                  <a:pt x="0" y="55686"/>
                </a:lnTo>
                <a:lnTo>
                  <a:pt x="0" y="56631"/>
                </a:lnTo>
                <a:lnTo>
                  <a:pt x="17282" y="56631"/>
                </a:lnTo>
                <a:lnTo>
                  <a:pt x="17282" y="55686"/>
                </a:lnTo>
                <a:lnTo>
                  <a:pt x="15346" y="54726"/>
                </a:lnTo>
                <a:lnTo>
                  <a:pt x="13441" y="54726"/>
                </a:lnTo>
                <a:lnTo>
                  <a:pt x="12466" y="53751"/>
                </a:lnTo>
                <a:lnTo>
                  <a:pt x="11506" y="53751"/>
                </a:lnTo>
                <a:lnTo>
                  <a:pt x="11506" y="48950"/>
                </a:lnTo>
                <a:lnTo>
                  <a:pt x="12466" y="47030"/>
                </a:lnTo>
                <a:lnTo>
                  <a:pt x="16306" y="38404"/>
                </a:lnTo>
                <a:lnTo>
                  <a:pt x="38389" y="38404"/>
                </a:lnTo>
                <a:lnTo>
                  <a:pt x="41269" y="46070"/>
                </a:lnTo>
                <a:lnTo>
                  <a:pt x="42230" y="48950"/>
                </a:lnTo>
                <a:lnTo>
                  <a:pt x="43190" y="508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8" name="object 1068"/>
          <p:cNvSpPr/>
          <p:nvPr/>
        </p:nvSpPr>
        <p:spPr>
          <a:xfrm>
            <a:off x="3493571" y="1178615"/>
            <a:ext cx="39364" cy="58552"/>
          </a:xfrm>
          <a:custGeom>
            <a:avLst/>
            <a:gdLst/>
            <a:ahLst/>
            <a:cxnLst/>
            <a:rect l="l" t="t" r="r" b="b"/>
            <a:pathLst>
              <a:path w="39364" h="58552">
                <a:moveTo>
                  <a:pt x="7680" y="31683"/>
                </a:moveTo>
                <a:lnTo>
                  <a:pt x="8641" y="21122"/>
                </a:lnTo>
                <a:lnTo>
                  <a:pt x="4800" y="25923"/>
                </a:lnTo>
                <a:lnTo>
                  <a:pt x="1920" y="30723"/>
                </a:lnTo>
                <a:lnTo>
                  <a:pt x="0" y="35524"/>
                </a:lnTo>
                <a:lnTo>
                  <a:pt x="0" y="46085"/>
                </a:lnTo>
                <a:lnTo>
                  <a:pt x="1920" y="49911"/>
                </a:lnTo>
                <a:lnTo>
                  <a:pt x="4800" y="53751"/>
                </a:lnTo>
                <a:lnTo>
                  <a:pt x="7680" y="57591"/>
                </a:lnTo>
                <a:lnTo>
                  <a:pt x="11521" y="58552"/>
                </a:lnTo>
                <a:lnTo>
                  <a:pt x="19202" y="58552"/>
                </a:lnTo>
                <a:lnTo>
                  <a:pt x="21122" y="57591"/>
                </a:lnTo>
                <a:lnTo>
                  <a:pt x="23042" y="56647"/>
                </a:lnTo>
                <a:lnTo>
                  <a:pt x="24963" y="55686"/>
                </a:lnTo>
                <a:lnTo>
                  <a:pt x="25923" y="53751"/>
                </a:lnTo>
                <a:lnTo>
                  <a:pt x="25923" y="58552"/>
                </a:lnTo>
                <a:lnTo>
                  <a:pt x="27843" y="58552"/>
                </a:lnTo>
                <a:lnTo>
                  <a:pt x="39364" y="54711"/>
                </a:lnTo>
                <a:lnTo>
                  <a:pt x="39364" y="52806"/>
                </a:lnTo>
                <a:lnTo>
                  <a:pt x="37444" y="53751"/>
                </a:lnTo>
                <a:lnTo>
                  <a:pt x="34564" y="53751"/>
                </a:lnTo>
                <a:lnTo>
                  <a:pt x="34564" y="52806"/>
                </a:lnTo>
                <a:lnTo>
                  <a:pt x="33604" y="52806"/>
                </a:lnTo>
                <a:lnTo>
                  <a:pt x="33604" y="0"/>
                </a:lnTo>
                <a:lnTo>
                  <a:pt x="31683" y="0"/>
                </a:lnTo>
                <a:lnTo>
                  <a:pt x="20162" y="3840"/>
                </a:lnTo>
                <a:lnTo>
                  <a:pt x="20162" y="5760"/>
                </a:lnTo>
                <a:lnTo>
                  <a:pt x="22082" y="4800"/>
                </a:lnTo>
                <a:lnTo>
                  <a:pt x="24963" y="4800"/>
                </a:lnTo>
                <a:lnTo>
                  <a:pt x="24963" y="5760"/>
                </a:lnTo>
                <a:lnTo>
                  <a:pt x="25923" y="5760"/>
                </a:lnTo>
                <a:lnTo>
                  <a:pt x="25923" y="22082"/>
                </a:lnTo>
                <a:lnTo>
                  <a:pt x="24003" y="20162"/>
                </a:lnTo>
                <a:lnTo>
                  <a:pt x="21122" y="19202"/>
                </a:lnTo>
                <a:lnTo>
                  <a:pt x="19202" y="22082"/>
                </a:lnTo>
                <a:lnTo>
                  <a:pt x="20162" y="22082"/>
                </a:lnTo>
                <a:lnTo>
                  <a:pt x="22082" y="23042"/>
                </a:lnTo>
                <a:lnTo>
                  <a:pt x="23042" y="24002"/>
                </a:lnTo>
                <a:lnTo>
                  <a:pt x="24003" y="24963"/>
                </a:lnTo>
                <a:lnTo>
                  <a:pt x="24963" y="25923"/>
                </a:lnTo>
                <a:lnTo>
                  <a:pt x="25923" y="27843"/>
                </a:lnTo>
                <a:lnTo>
                  <a:pt x="25923" y="50871"/>
                </a:lnTo>
                <a:lnTo>
                  <a:pt x="24003" y="52806"/>
                </a:lnTo>
                <a:lnTo>
                  <a:pt x="22082" y="54711"/>
                </a:lnTo>
                <a:lnTo>
                  <a:pt x="16322" y="54711"/>
                </a:lnTo>
                <a:lnTo>
                  <a:pt x="13441" y="52806"/>
                </a:lnTo>
                <a:lnTo>
                  <a:pt x="11521" y="49911"/>
                </a:lnTo>
                <a:lnTo>
                  <a:pt x="8641" y="47030"/>
                </a:lnTo>
                <a:lnTo>
                  <a:pt x="7680" y="43190"/>
                </a:lnTo>
                <a:lnTo>
                  <a:pt x="7680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9" name="object 1069"/>
          <p:cNvSpPr/>
          <p:nvPr/>
        </p:nvSpPr>
        <p:spPr>
          <a:xfrm>
            <a:off x="3501252" y="1197818"/>
            <a:ext cx="13441" cy="12481"/>
          </a:xfrm>
          <a:custGeom>
            <a:avLst/>
            <a:gdLst/>
            <a:ahLst/>
            <a:cxnLst/>
            <a:rect l="l" t="t" r="r" b="b"/>
            <a:pathLst>
              <a:path w="13441" h="12481">
                <a:moveTo>
                  <a:pt x="10561" y="0"/>
                </a:moveTo>
                <a:lnTo>
                  <a:pt x="4800" y="0"/>
                </a:lnTo>
                <a:lnTo>
                  <a:pt x="960" y="1920"/>
                </a:lnTo>
                <a:lnTo>
                  <a:pt x="0" y="12481"/>
                </a:lnTo>
                <a:lnTo>
                  <a:pt x="960" y="8641"/>
                </a:lnTo>
                <a:lnTo>
                  <a:pt x="3840" y="5760"/>
                </a:lnTo>
                <a:lnTo>
                  <a:pt x="5760" y="3840"/>
                </a:lnTo>
                <a:lnTo>
                  <a:pt x="7680" y="2880"/>
                </a:lnTo>
                <a:lnTo>
                  <a:pt x="11521" y="2880"/>
                </a:lnTo>
                <a:lnTo>
                  <a:pt x="13441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0" name="object 1070"/>
          <p:cNvSpPr/>
          <p:nvPr/>
        </p:nvSpPr>
        <p:spPr>
          <a:xfrm>
            <a:off x="3533881" y="1197818"/>
            <a:ext cx="64328" cy="38389"/>
          </a:xfrm>
          <a:custGeom>
            <a:avLst/>
            <a:gdLst/>
            <a:ahLst/>
            <a:cxnLst/>
            <a:rect l="l" t="t" r="r" b="b"/>
            <a:pathLst>
              <a:path w="64328" h="38389">
                <a:moveTo>
                  <a:pt x="57607" y="6720"/>
                </a:moveTo>
                <a:lnTo>
                  <a:pt x="56647" y="3840"/>
                </a:lnTo>
                <a:lnTo>
                  <a:pt x="54726" y="2880"/>
                </a:lnTo>
                <a:lnTo>
                  <a:pt x="53766" y="1920"/>
                </a:lnTo>
                <a:lnTo>
                  <a:pt x="51846" y="0"/>
                </a:lnTo>
                <a:lnTo>
                  <a:pt x="46085" y="0"/>
                </a:lnTo>
                <a:lnTo>
                  <a:pt x="44165" y="960"/>
                </a:lnTo>
                <a:lnTo>
                  <a:pt x="42245" y="1920"/>
                </a:lnTo>
                <a:lnTo>
                  <a:pt x="40325" y="2880"/>
                </a:lnTo>
                <a:lnTo>
                  <a:pt x="38404" y="4800"/>
                </a:lnTo>
                <a:lnTo>
                  <a:pt x="35524" y="7680"/>
                </a:lnTo>
                <a:lnTo>
                  <a:pt x="34564" y="5760"/>
                </a:lnTo>
                <a:lnTo>
                  <a:pt x="33604" y="3840"/>
                </a:lnTo>
                <a:lnTo>
                  <a:pt x="31683" y="1920"/>
                </a:lnTo>
                <a:lnTo>
                  <a:pt x="29763" y="960"/>
                </a:lnTo>
                <a:lnTo>
                  <a:pt x="27843" y="0"/>
                </a:lnTo>
                <a:lnTo>
                  <a:pt x="23058" y="0"/>
                </a:lnTo>
                <a:lnTo>
                  <a:pt x="21122" y="960"/>
                </a:lnTo>
                <a:lnTo>
                  <a:pt x="20162" y="960"/>
                </a:lnTo>
                <a:lnTo>
                  <a:pt x="19202" y="1920"/>
                </a:lnTo>
                <a:lnTo>
                  <a:pt x="17282" y="2880"/>
                </a:lnTo>
                <a:lnTo>
                  <a:pt x="17282" y="3840"/>
                </a:lnTo>
                <a:lnTo>
                  <a:pt x="15361" y="4800"/>
                </a:lnTo>
                <a:lnTo>
                  <a:pt x="12496" y="7680"/>
                </a:lnTo>
                <a:lnTo>
                  <a:pt x="12496" y="0"/>
                </a:lnTo>
                <a:lnTo>
                  <a:pt x="10561" y="0"/>
                </a:lnTo>
                <a:lnTo>
                  <a:pt x="0" y="4800"/>
                </a:lnTo>
                <a:lnTo>
                  <a:pt x="0" y="5760"/>
                </a:lnTo>
                <a:lnTo>
                  <a:pt x="4815" y="5760"/>
                </a:lnTo>
                <a:lnTo>
                  <a:pt x="4815" y="6720"/>
                </a:lnTo>
                <a:lnTo>
                  <a:pt x="5775" y="6720"/>
                </a:lnTo>
                <a:lnTo>
                  <a:pt x="5775" y="34549"/>
                </a:lnTo>
                <a:lnTo>
                  <a:pt x="4815" y="35509"/>
                </a:lnTo>
                <a:lnTo>
                  <a:pt x="4815" y="36484"/>
                </a:lnTo>
                <a:lnTo>
                  <a:pt x="3840" y="36484"/>
                </a:lnTo>
                <a:lnTo>
                  <a:pt x="2880" y="37444"/>
                </a:lnTo>
                <a:lnTo>
                  <a:pt x="0" y="37444"/>
                </a:lnTo>
                <a:lnTo>
                  <a:pt x="0" y="38389"/>
                </a:lnTo>
                <a:lnTo>
                  <a:pt x="19202" y="38389"/>
                </a:lnTo>
                <a:lnTo>
                  <a:pt x="19202" y="37444"/>
                </a:lnTo>
                <a:lnTo>
                  <a:pt x="16337" y="37444"/>
                </a:lnTo>
                <a:lnTo>
                  <a:pt x="15361" y="36484"/>
                </a:lnTo>
                <a:lnTo>
                  <a:pt x="14401" y="36484"/>
                </a:lnTo>
                <a:lnTo>
                  <a:pt x="13441" y="35509"/>
                </a:lnTo>
                <a:lnTo>
                  <a:pt x="13441" y="34549"/>
                </a:lnTo>
                <a:lnTo>
                  <a:pt x="12496" y="34549"/>
                </a:lnTo>
                <a:lnTo>
                  <a:pt x="12496" y="9601"/>
                </a:lnTo>
                <a:lnTo>
                  <a:pt x="13441" y="8641"/>
                </a:lnTo>
                <a:lnTo>
                  <a:pt x="15361" y="6720"/>
                </a:lnTo>
                <a:lnTo>
                  <a:pt x="18242" y="5760"/>
                </a:lnTo>
                <a:lnTo>
                  <a:pt x="19202" y="4800"/>
                </a:lnTo>
                <a:lnTo>
                  <a:pt x="24963" y="4800"/>
                </a:lnTo>
                <a:lnTo>
                  <a:pt x="25923" y="5760"/>
                </a:lnTo>
                <a:lnTo>
                  <a:pt x="26883" y="7680"/>
                </a:lnTo>
                <a:lnTo>
                  <a:pt x="27843" y="8641"/>
                </a:lnTo>
                <a:lnTo>
                  <a:pt x="28803" y="10561"/>
                </a:lnTo>
                <a:lnTo>
                  <a:pt x="28803" y="34549"/>
                </a:lnTo>
                <a:lnTo>
                  <a:pt x="27843" y="35509"/>
                </a:lnTo>
                <a:lnTo>
                  <a:pt x="26883" y="36484"/>
                </a:lnTo>
                <a:lnTo>
                  <a:pt x="25923" y="36484"/>
                </a:lnTo>
                <a:lnTo>
                  <a:pt x="24963" y="37444"/>
                </a:lnTo>
                <a:lnTo>
                  <a:pt x="23058" y="37444"/>
                </a:lnTo>
                <a:lnTo>
                  <a:pt x="23058" y="38389"/>
                </a:lnTo>
                <a:lnTo>
                  <a:pt x="41285" y="38389"/>
                </a:lnTo>
                <a:lnTo>
                  <a:pt x="41285" y="37444"/>
                </a:lnTo>
                <a:lnTo>
                  <a:pt x="39364" y="37444"/>
                </a:lnTo>
                <a:lnTo>
                  <a:pt x="38404" y="36484"/>
                </a:lnTo>
                <a:lnTo>
                  <a:pt x="36484" y="36484"/>
                </a:lnTo>
                <a:lnTo>
                  <a:pt x="36484" y="35509"/>
                </a:lnTo>
                <a:lnTo>
                  <a:pt x="35524" y="34549"/>
                </a:lnTo>
                <a:lnTo>
                  <a:pt x="35524" y="9601"/>
                </a:lnTo>
                <a:lnTo>
                  <a:pt x="37444" y="7680"/>
                </a:lnTo>
                <a:lnTo>
                  <a:pt x="39364" y="6720"/>
                </a:lnTo>
                <a:lnTo>
                  <a:pt x="40325" y="5760"/>
                </a:lnTo>
                <a:lnTo>
                  <a:pt x="42245" y="4800"/>
                </a:lnTo>
                <a:lnTo>
                  <a:pt x="48006" y="4800"/>
                </a:lnTo>
                <a:lnTo>
                  <a:pt x="48966" y="5760"/>
                </a:lnTo>
                <a:lnTo>
                  <a:pt x="49926" y="7680"/>
                </a:lnTo>
                <a:lnTo>
                  <a:pt x="50886" y="8641"/>
                </a:lnTo>
                <a:lnTo>
                  <a:pt x="51846" y="10561"/>
                </a:lnTo>
                <a:lnTo>
                  <a:pt x="51846" y="32644"/>
                </a:lnTo>
                <a:lnTo>
                  <a:pt x="50886" y="33604"/>
                </a:lnTo>
                <a:lnTo>
                  <a:pt x="50886" y="35509"/>
                </a:lnTo>
                <a:lnTo>
                  <a:pt x="49926" y="36484"/>
                </a:lnTo>
                <a:lnTo>
                  <a:pt x="48966" y="36484"/>
                </a:lnTo>
                <a:lnTo>
                  <a:pt x="48006" y="37444"/>
                </a:lnTo>
                <a:lnTo>
                  <a:pt x="45125" y="37444"/>
                </a:lnTo>
                <a:lnTo>
                  <a:pt x="45125" y="38389"/>
                </a:lnTo>
                <a:lnTo>
                  <a:pt x="64328" y="38389"/>
                </a:lnTo>
                <a:lnTo>
                  <a:pt x="64328" y="37444"/>
                </a:lnTo>
                <a:lnTo>
                  <a:pt x="62407" y="37444"/>
                </a:lnTo>
                <a:lnTo>
                  <a:pt x="61447" y="36484"/>
                </a:lnTo>
                <a:lnTo>
                  <a:pt x="59527" y="36484"/>
                </a:lnTo>
                <a:lnTo>
                  <a:pt x="58567" y="35509"/>
                </a:lnTo>
                <a:lnTo>
                  <a:pt x="58567" y="10561"/>
                </a:lnTo>
                <a:lnTo>
                  <a:pt x="57607" y="7680"/>
                </a:lnTo>
                <a:lnTo>
                  <a:pt x="57607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1" name="object 1071"/>
          <p:cNvSpPr/>
          <p:nvPr/>
        </p:nvSpPr>
        <p:spPr>
          <a:xfrm>
            <a:off x="3606850" y="1178615"/>
            <a:ext cx="8641" cy="7680"/>
          </a:xfrm>
          <a:custGeom>
            <a:avLst/>
            <a:gdLst/>
            <a:ahLst/>
            <a:cxnLst/>
            <a:rect l="l" t="t" r="r" b="b"/>
            <a:pathLst>
              <a:path w="8641" h="7680">
                <a:moveTo>
                  <a:pt x="8641" y="3840"/>
                </a:moveTo>
                <a:lnTo>
                  <a:pt x="8641" y="2880"/>
                </a:lnTo>
                <a:lnTo>
                  <a:pt x="7680" y="1920"/>
                </a:lnTo>
                <a:lnTo>
                  <a:pt x="6720" y="960"/>
                </a:lnTo>
                <a:lnTo>
                  <a:pt x="576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5760"/>
                </a:lnTo>
                <a:lnTo>
                  <a:pt x="960" y="6720"/>
                </a:lnTo>
                <a:lnTo>
                  <a:pt x="1920" y="7680"/>
                </a:lnTo>
                <a:lnTo>
                  <a:pt x="5760" y="7680"/>
                </a:lnTo>
                <a:lnTo>
                  <a:pt x="6720" y="6720"/>
                </a:lnTo>
                <a:lnTo>
                  <a:pt x="7680" y="5760"/>
                </a:lnTo>
                <a:lnTo>
                  <a:pt x="8641" y="4800"/>
                </a:lnTo>
                <a:lnTo>
                  <a:pt x="864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2" name="object 1072"/>
          <p:cNvSpPr/>
          <p:nvPr/>
        </p:nvSpPr>
        <p:spPr>
          <a:xfrm>
            <a:off x="3601090" y="1197818"/>
            <a:ext cx="19202" cy="38389"/>
          </a:xfrm>
          <a:custGeom>
            <a:avLst/>
            <a:gdLst/>
            <a:ahLst/>
            <a:cxnLst/>
            <a:rect l="l" t="t" r="r" b="b"/>
            <a:pathLst>
              <a:path w="19202" h="38389">
                <a:moveTo>
                  <a:pt x="11521" y="0"/>
                </a:moveTo>
                <a:lnTo>
                  <a:pt x="0" y="4800"/>
                </a:lnTo>
                <a:lnTo>
                  <a:pt x="96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2644"/>
                </a:lnTo>
                <a:lnTo>
                  <a:pt x="5760" y="33604"/>
                </a:lnTo>
                <a:lnTo>
                  <a:pt x="5760" y="35509"/>
                </a:lnTo>
                <a:lnTo>
                  <a:pt x="4800" y="36484"/>
                </a:lnTo>
                <a:lnTo>
                  <a:pt x="3840" y="37444"/>
                </a:lnTo>
                <a:lnTo>
                  <a:pt x="960" y="37444"/>
                </a:lnTo>
                <a:lnTo>
                  <a:pt x="960" y="38389"/>
                </a:lnTo>
                <a:lnTo>
                  <a:pt x="19202" y="38389"/>
                </a:lnTo>
                <a:lnTo>
                  <a:pt x="19202" y="37444"/>
                </a:lnTo>
                <a:lnTo>
                  <a:pt x="17282" y="37444"/>
                </a:lnTo>
                <a:lnTo>
                  <a:pt x="16322" y="36484"/>
                </a:lnTo>
                <a:lnTo>
                  <a:pt x="14401" y="36484"/>
                </a:lnTo>
                <a:lnTo>
                  <a:pt x="14401" y="35509"/>
                </a:lnTo>
                <a:lnTo>
                  <a:pt x="13441" y="34549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3" name="object 1073"/>
          <p:cNvSpPr/>
          <p:nvPr/>
        </p:nvSpPr>
        <p:spPr>
          <a:xfrm>
            <a:off x="3622212" y="1197818"/>
            <a:ext cx="41269" cy="38389"/>
          </a:xfrm>
          <a:custGeom>
            <a:avLst/>
            <a:gdLst/>
            <a:ahLst/>
            <a:cxnLst/>
            <a:rect l="l" t="t" r="r" b="b"/>
            <a:pathLst>
              <a:path w="41269" h="38389">
                <a:moveTo>
                  <a:pt x="35509" y="8641"/>
                </a:moveTo>
                <a:lnTo>
                  <a:pt x="34549" y="6720"/>
                </a:lnTo>
                <a:lnTo>
                  <a:pt x="33588" y="3840"/>
                </a:lnTo>
                <a:lnTo>
                  <a:pt x="32628" y="2880"/>
                </a:lnTo>
                <a:lnTo>
                  <a:pt x="31668" y="1920"/>
                </a:lnTo>
                <a:lnTo>
                  <a:pt x="29748" y="0"/>
                </a:lnTo>
                <a:lnTo>
                  <a:pt x="22082" y="0"/>
                </a:lnTo>
                <a:lnTo>
                  <a:pt x="18242" y="2880"/>
                </a:lnTo>
                <a:lnTo>
                  <a:pt x="13426" y="7680"/>
                </a:lnTo>
                <a:lnTo>
                  <a:pt x="13426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60"/>
                </a:lnTo>
                <a:lnTo>
                  <a:pt x="5745" y="5760"/>
                </a:lnTo>
                <a:lnTo>
                  <a:pt x="5745" y="6720"/>
                </a:lnTo>
                <a:lnTo>
                  <a:pt x="6720" y="7680"/>
                </a:lnTo>
                <a:lnTo>
                  <a:pt x="6720" y="34549"/>
                </a:lnTo>
                <a:lnTo>
                  <a:pt x="5745" y="35509"/>
                </a:lnTo>
                <a:lnTo>
                  <a:pt x="4800" y="36484"/>
                </a:lnTo>
                <a:lnTo>
                  <a:pt x="3840" y="37444"/>
                </a:lnTo>
                <a:lnTo>
                  <a:pt x="960" y="37444"/>
                </a:lnTo>
                <a:lnTo>
                  <a:pt x="960" y="38389"/>
                </a:lnTo>
                <a:lnTo>
                  <a:pt x="19202" y="38389"/>
                </a:lnTo>
                <a:lnTo>
                  <a:pt x="19202" y="37444"/>
                </a:lnTo>
                <a:lnTo>
                  <a:pt x="17266" y="37444"/>
                </a:lnTo>
                <a:lnTo>
                  <a:pt x="16306" y="36484"/>
                </a:lnTo>
                <a:lnTo>
                  <a:pt x="14401" y="36484"/>
                </a:lnTo>
                <a:lnTo>
                  <a:pt x="14401" y="35509"/>
                </a:lnTo>
                <a:lnTo>
                  <a:pt x="13426" y="34549"/>
                </a:lnTo>
                <a:lnTo>
                  <a:pt x="13426" y="10561"/>
                </a:lnTo>
                <a:lnTo>
                  <a:pt x="16306" y="6720"/>
                </a:lnTo>
                <a:lnTo>
                  <a:pt x="20147" y="4800"/>
                </a:lnTo>
                <a:lnTo>
                  <a:pt x="24947" y="4800"/>
                </a:lnTo>
                <a:lnTo>
                  <a:pt x="26868" y="5760"/>
                </a:lnTo>
                <a:lnTo>
                  <a:pt x="27828" y="7680"/>
                </a:lnTo>
                <a:lnTo>
                  <a:pt x="28788" y="8641"/>
                </a:lnTo>
                <a:lnTo>
                  <a:pt x="28788" y="34549"/>
                </a:lnTo>
                <a:lnTo>
                  <a:pt x="27828" y="35509"/>
                </a:lnTo>
                <a:lnTo>
                  <a:pt x="26868" y="36484"/>
                </a:lnTo>
                <a:lnTo>
                  <a:pt x="24947" y="37444"/>
                </a:lnTo>
                <a:lnTo>
                  <a:pt x="23027" y="37444"/>
                </a:lnTo>
                <a:lnTo>
                  <a:pt x="23027" y="38389"/>
                </a:lnTo>
                <a:lnTo>
                  <a:pt x="41269" y="38389"/>
                </a:lnTo>
                <a:lnTo>
                  <a:pt x="41269" y="37444"/>
                </a:lnTo>
                <a:lnTo>
                  <a:pt x="39349" y="37444"/>
                </a:lnTo>
                <a:lnTo>
                  <a:pt x="38389" y="36484"/>
                </a:lnTo>
                <a:lnTo>
                  <a:pt x="37429" y="36484"/>
                </a:lnTo>
                <a:lnTo>
                  <a:pt x="36469" y="35509"/>
                </a:lnTo>
                <a:lnTo>
                  <a:pt x="36469" y="34549"/>
                </a:lnTo>
                <a:lnTo>
                  <a:pt x="35509" y="34549"/>
                </a:lnTo>
                <a:lnTo>
                  <a:pt x="35509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4" name="object 1074"/>
          <p:cNvSpPr/>
          <p:nvPr/>
        </p:nvSpPr>
        <p:spPr>
          <a:xfrm>
            <a:off x="3672123" y="1178615"/>
            <a:ext cx="8641" cy="7680"/>
          </a:xfrm>
          <a:custGeom>
            <a:avLst/>
            <a:gdLst/>
            <a:ahLst/>
            <a:cxnLst/>
            <a:rect l="l" t="t" r="r" b="b"/>
            <a:pathLst>
              <a:path w="8641" h="7680">
                <a:moveTo>
                  <a:pt x="8641" y="3840"/>
                </a:moveTo>
                <a:lnTo>
                  <a:pt x="8641" y="2880"/>
                </a:lnTo>
                <a:lnTo>
                  <a:pt x="7680" y="1920"/>
                </a:lnTo>
                <a:lnTo>
                  <a:pt x="6720" y="960"/>
                </a:lnTo>
                <a:lnTo>
                  <a:pt x="576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5760"/>
                </a:lnTo>
                <a:lnTo>
                  <a:pt x="960" y="6720"/>
                </a:lnTo>
                <a:lnTo>
                  <a:pt x="1920" y="7680"/>
                </a:lnTo>
                <a:lnTo>
                  <a:pt x="5760" y="7680"/>
                </a:lnTo>
                <a:lnTo>
                  <a:pt x="6720" y="6720"/>
                </a:lnTo>
                <a:lnTo>
                  <a:pt x="7680" y="5760"/>
                </a:lnTo>
                <a:lnTo>
                  <a:pt x="8641" y="4800"/>
                </a:lnTo>
                <a:lnTo>
                  <a:pt x="864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5" name="object 1075"/>
          <p:cNvSpPr/>
          <p:nvPr/>
        </p:nvSpPr>
        <p:spPr>
          <a:xfrm>
            <a:off x="3666363" y="1197818"/>
            <a:ext cx="19202" cy="38389"/>
          </a:xfrm>
          <a:custGeom>
            <a:avLst/>
            <a:gdLst/>
            <a:ahLst/>
            <a:cxnLst/>
            <a:rect l="l" t="t" r="r" b="b"/>
            <a:pathLst>
              <a:path w="19202" h="38389">
                <a:moveTo>
                  <a:pt x="11521" y="0"/>
                </a:moveTo>
                <a:lnTo>
                  <a:pt x="0" y="4800"/>
                </a:lnTo>
                <a:lnTo>
                  <a:pt x="96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2644"/>
                </a:lnTo>
                <a:lnTo>
                  <a:pt x="5760" y="33604"/>
                </a:lnTo>
                <a:lnTo>
                  <a:pt x="5760" y="35509"/>
                </a:lnTo>
                <a:lnTo>
                  <a:pt x="4800" y="36484"/>
                </a:lnTo>
                <a:lnTo>
                  <a:pt x="3840" y="37444"/>
                </a:lnTo>
                <a:lnTo>
                  <a:pt x="960" y="37444"/>
                </a:lnTo>
                <a:lnTo>
                  <a:pt x="960" y="38389"/>
                </a:lnTo>
                <a:lnTo>
                  <a:pt x="19202" y="38389"/>
                </a:lnTo>
                <a:lnTo>
                  <a:pt x="19202" y="37444"/>
                </a:lnTo>
                <a:lnTo>
                  <a:pt x="17282" y="37444"/>
                </a:lnTo>
                <a:lnTo>
                  <a:pt x="16322" y="36484"/>
                </a:lnTo>
                <a:lnTo>
                  <a:pt x="14401" y="36484"/>
                </a:lnTo>
                <a:lnTo>
                  <a:pt x="14401" y="35509"/>
                </a:lnTo>
                <a:lnTo>
                  <a:pt x="13441" y="34549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6" name="object 1076"/>
          <p:cNvSpPr/>
          <p:nvPr/>
        </p:nvSpPr>
        <p:spPr>
          <a:xfrm>
            <a:off x="3690366" y="1197818"/>
            <a:ext cx="25923" cy="39349"/>
          </a:xfrm>
          <a:custGeom>
            <a:avLst/>
            <a:gdLst/>
            <a:ahLst/>
            <a:cxnLst/>
            <a:rect l="l" t="t" r="r" b="b"/>
            <a:pathLst>
              <a:path w="25923" h="39349">
                <a:moveTo>
                  <a:pt x="8641" y="0"/>
                </a:moveTo>
                <a:lnTo>
                  <a:pt x="5760" y="960"/>
                </a:lnTo>
                <a:lnTo>
                  <a:pt x="384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3441"/>
                </a:lnTo>
                <a:lnTo>
                  <a:pt x="960" y="15361"/>
                </a:lnTo>
                <a:lnTo>
                  <a:pt x="1920" y="16322"/>
                </a:lnTo>
                <a:lnTo>
                  <a:pt x="3840" y="18242"/>
                </a:lnTo>
                <a:lnTo>
                  <a:pt x="5760" y="20162"/>
                </a:lnTo>
                <a:lnTo>
                  <a:pt x="9601" y="22082"/>
                </a:lnTo>
                <a:lnTo>
                  <a:pt x="14401" y="23987"/>
                </a:lnTo>
                <a:lnTo>
                  <a:pt x="16322" y="25923"/>
                </a:lnTo>
                <a:lnTo>
                  <a:pt x="18242" y="26883"/>
                </a:lnTo>
                <a:lnTo>
                  <a:pt x="19202" y="27828"/>
                </a:lnTo>
                <a:lnTo>
                  <a:pt x="20162" y="29763"/>
                </a:lnTo>
                <a:lnTo>
                  <a:pt x="20162" y="33604"/>
                </a:lnTo>
                <a:lnTo>
                  <a:pt x="19202" y="34549"/>
                </a:lnTo>
                <a:lnTo>
                  <a:pt x="18242" y="35509"/>
                </a:lnTo>
                <a:lnTo>
                  <a:pt x="17282" y="36484"/>
                </a:lnTo>
                <a:lnTo>
                  <a:pt x="15361" y="37444"/>
                </a:lnTo>
                <a:lnTo>
                  <a:pt x="10561" y="37444"/>
                </a:lnTo>
                <a:lnTo>
                  <a:pt x="8641" y="36484"/>
                </a:lnTo>
                <a:lnTo>
                  <a:pt x="6720" y="34549"/>
                </a:lnTo>
                <a:lnTo>
                  <a:pt x="3840" y="32644"/>
                </a:lnTo>
                <a:lnTo>
                  <a:pt x="2880" y="29763"/>
                </a:lnTo>
                <a:lnTo>
                  <a:pt x="1920" y="25923"/>
                </a:lnTo>
                <a:lnTo>
                  <a:pt x="960" y="25923"/>
                </a:lnTo>
                <a:lnTo>
                  <a:pt x="960" y="39349"/>
                </a:lnTo>
                <a:lnTo>
                  <a:pt x="1920" y="39349"/>
                </a:lnTo>
                <a:lnTo>
                  <a:pt x="1920" y="38389"/>
                </a:lnTo>
                <a:lnTo>
                  <a:pt x="5760" y="38389"/>
                </a:lnTo>
                <a:lnTo>
                  <a:pt x="8641" y="39349"/>
                </a:lnTo>
                <a:lnTo>
                  <a:pt x="16322" y="39349"/>
                </a:lnTo>
                <a:lnTo>
                  <a:pt x="19202" y="38389"/>
                </a:lnTo>
                <a:lnTo>
                  <a:pt x="22082" y="36484"/>
                </a:lnTo>
                <a:lnTo>
                  <a:pt x="24963" y="34549"/>
                </a:lnTo>
                <a:lnTo>
                  <a:pt x="25923" y="31668"/>
                </a:lnTo>
                <a:lnTo>
                  <a:pt x="25923" y="23987"/>
                </a:lnTo>
                <a:lnTo>
                  <a:pt x="23042" y="20162"/>
                </a:lnTo>
                <a:lnTo>
                  <a:pt x="17282" y="17266"/>
                </a:lnTo>
                <a:lnTo>
                  <a:pt x="11521" y="14401"/>
                </a:lnTo>
                <a:lnTo>
                  <a:pt x="8641" y="13441"/>
                </a:lnTo>
                <a:lnTo>
                  <a:pt x="7680" y="12481"/>
                </a:lnTo>
                <a:lnTo>
                  <a:pt x="6720" y="11521"/>
                </a:lnTo>
                <a:lnTo>
                  <a:pt x="5760" y="10561"/>
                </a:lnTo>
                <a:lnTo>
                  <a:pt x="4800" y="8641"/>
                </a:lnTo>
                <a:lnTo>
                  <a:pt x="4800" y="5760"/>
                </a:lnTo>
                <a:lnTo>
                  <a:pt x="5760" y="4800"/>
                </a:lnTo>
                <a:lnTo>
                  <a:pt x="6720" y="3840"/>
                </a:lnTo>
                <a:lnTo>
                  <a:pt x="7680" y="2880"/>
                </a:lnTo>
                <a:lnTo>
                  <a:pt x="9601" y="1920"/>
                </a:lnTo>
                <a:lnTo>
                  <a:pt x="14401" y="1920"/>
                </a:lnTo>
                <a:lnTo>
                  <a:pt x="16322" y="2880"/>
                </a:lnTo>
                <a:lnTo>
                  <a:pt x="18242" y="4800"/>
                </a:lnTo>
                <a:lnTo>
                  <a:pt x="19202" y="5760"/>
                </a:lnTo>
                <a:lnTo>
                  <a:pt x="21122" y="8641"/>
                </a:lnTo>
                <a:lnTo>
                  <a:pt x="22082" y="12481"/>
                </a:lnTo>
                <a:lnTo>
                  <a:pt x="23042" y="12481"/>
                </a:lnTo>
                <a:lnTo>
                  <a:pt x="23042" y="0"/>
                </a:lnTo>
                <a:lnTo>
                  <a:pt x="22082" y="0"/>
                </a:lnTo>
                <a:lnTo>
                  <a:pt x="21122" y="960"/>
                </a:lnTo>
                <a:lnTo>
                  <a:pt x="21122" y="1920"/>
                </a:lnTo>
                <a:lnTo>
                  <a:pt x="19202" y="1920"/>
                </a:lnTo>
                <a:lnTo>
                  <a:pt x="18242" y="960"/>
                </a:lnTo>
                <a:lnTo>
                  <a:pt x="17282" y="960"/>
                </a:lnTo>
                <a:lnTo>
                  <a:pt x="15361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7" name="object 1077"/>
          <p:cNvSpPr/>
          <p:nvPr/>
        </p:nvSpPr>
        <p:spPr>
          <a:xfrm>
            <a:off x="3720129" y="1186296"/>
            <a:ext cx="23027" cy="50871"/>
          </a:xfrm>
          <a:custGeom>
            <a:avLst/>
            <a:gdLst/>
            <a:ahLst/>
            <a:cxnLst/>
            <a:rect l="l" t="t" r="r" b="b"/>
            <a:pathLst>
              <a:path w="23027" h="50871">
                <a:moveTo>
                  <a:pt x="13426" y="44165"/>
                </a:moveTo>
                <a:lnTo>
                  <a:pt x="13426" y="15361"/>
                </a:lnTo>
                <a:lnTo>
                  <a:pt x="22082" y="15361"/>
                </a:lnTo>
                <a:lnTo>
                  <a:pt x="22082" y="12481"/>
                </a:lnTo>
                <a:lnTo>
                  <a:pt x="13426" y="12481"/>
                </a:lnTo>
                <a:lnTo>
                  <a:pt x="13426" y="0"/>
                </a:lnTo>
                <a:lnTo>
                  <a:pt x="11521" y="0"/>
                </a:lnTo>
                <a:lnTo>
                  <a:pt x="10561" y="2880"/>
                </a:lnTo>
                <a:lnTo>
                  <a:pt x="9585" y="4800"/>
                </a:lnTo>
                <a:lnTo>
                  <a:pt x="8641" y="5760"/>
                </a:lnTo>
                <a:lnTo>
                  <a:pt x="7680" y="7680"/>
                </a:lnTo>
                <a:lnTo>
                  <a:pt x="6720" y="9601"/>
                </a:lnTo>
                <a:lnTo>
                  <a:pt x="4800" y="11521"/>
                </a:lnTo>
                <a:lnTo>
                  <a:pt x="2880" y="12481"/>
                </a:lnTo>
                <a:lnTo>
                  <a:pt x="1920" y="13441"/>
                </a:lnTo>
                <a:lnTo>
                  <a:pt x="0" y="14401"/>
                </a:lnTo>
                <a:lnTo>
                  <a:pt x="0" y="15361"/>
                </a:lnTo>
                <a:lnTo>
                  <a:pt x="5745" y="15361"/>
                </a:lnTo>
                <a:lnTo>
                  <a:pt x="5745" y="43190"/>
                </a:lnTo>
                <a:lnTo>
                  <a:pt x="6720" y="45125"/>
                </a:lnTo>
                <a:lnTo>
                  <a:pt x="6720" y="47030"/>
                </a:lnTo>
                <a:lnTo>
                  <a:pt x="7680" y="48005"/>
                </a:lnTo>
                <a:lnTo>
                  <a:pt x="8641" y="48966"/>
                </a:lnTo>
                <a:lnTo>
                  <a:pt x="9585" y="49910"/>
                </a:lnTo>
                <a:lnTo>
                  <a:pt x="10561" y="50871"/>
                </a:lnTo>
                <a:lnTo>
                  <a:pt x="15361" y="50871"/>
                </a:lnTo>
                <a:lnTo>
                  <a:pt x="17266" y="49910"/>
                </a:lnTo>
                <a:lnTo>
                  <a:pt x="19202" y="48966"/>
                </a:lnTo>
                <a:lnTo>
                  <a:pt x="20147" y="47030"/>
                </a:lnTo>
                <a:lnTo>
                  <a:pt x="22082" y="45125"/>
                </a:lnTo>
                <a:lnTo>
                  <a:pt x="23027" y="42230"/>
                </a:lnTo>
                <a:lnTo>
                  <a:pt x="21107" y="42230"/>
                </a:lnTo>
                <a:lnTo>
                  <a:pt x="21107" y="44165"/>
                </a:lnTo>
                <a:lnTo>
                  <a:pt x="20147" y="44165"/>
                </a:lnTo>
                <a:lnTo>
                  <a:pt x="19202" y="45125"/>
                </a:lnTo>
                <a:lnTo>
                  <a:pt x="18242" y="46070"/>
                </a:lnTo>
                <a:lnTo>
                  <a:pt x="15361" y="46070"/>
                </a:lnTo>
                <a:lnTo>
                  <a:pt x="14401" y="45125"/>
                </a:lnTo>
                <a:lnTo>
                  <a:pt x="13426" y="441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8" name="object 1078"/>
          <p:cNvSpPr/>
          <p:nvPr/>
        </p:nvSpPr>
        <p:spPr>
          <a:xfrm>
            <a:off x="3743157" y="1197818"/>
            <a:ext cx="27843" cy="38389"/>
          </a:xfrm>
          <a:custGeom>
            <a:avLst/>
            <a:gdLst/>
            <a:ahLst/>
            <a:cxnLst/>
            <a:rect l="l" t="t" r="r" b="b"/>
            <a:pathLst>
              <a:path w="27843" h="38389">
                <a:moveTo>
                  <a:pt x="13441" y="31668"/>
                </a:moveTo>
                <a:lnTo>
                  <a:pt x="13441" y="11521"/>
                </a:lnTo>
                <a:lnTo>
                  <a:pt x="14401" y="9601"/>
                </a:lnTo>
                <a:lnTo>
                  <a:pt x="16322" y="7680"/>
                </a:lnTo>
                <a:lnTo>
                  <a:pt x="17282" y="6720"/>
                </a:lnTo>
                <a:lnTo>
                  <a:pt x="17282" y="5760"/>
                </a:lnTo>
                <a:lnTo>
                  <a:pt x="20162" y="5760"/>
                </a:lnTo>
                <a:lnTo>
                  <a:pt x="21122" y="6720"/>
                </a:lnTo>
                <a:lnTo>
                  <a:pt x="23042" y="7680"/>
                </a:lnTo>
                <a:lnTo>
                  <a:pt x="24002" y="8641"/>
                </a:lnTo>
                <a:lnTo>
                  <a:pt x="25923" y="8641"/>
                </a:lnTo>
                <a:lnTo>
                  <a:pt x="26883" y="7680"/>
                </a:lnTo>
                <a:lnTo>
                  <a:pt x="27843" y="6720"/>
                </a:lnTo>
                <a:lnTo>
                  <a:pt x="27843" y="1920"/>
                </a:lnTo>
                <a:lnTo>
                  <a:pt x="26883" y="960"/>
                </a:lnTo>
                <a:lnTo>
                  <a:pt x="25923" y="0"/>
                </a:lnTo>
                <a:lnTo>
                  <a:pt x="20162" y="0"/>
                </a:lnTo>
                <a:lnTo>
                  <a:pt x="16322" y="2880"/>
                </a:lnTo>
                <a:lnTo>
                  <a:pt x="13441" y="8641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60"/>
                </a:lnTo>
                <a:lnTo>
                  <a:pt x="5760" y="576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34549"/>
                </a:lnTo>
                <a:lnTo>
                  <a:pt x="5760" y="35509"/>
                </a:lnTo>
                <a:lnTo>
                  <a:pt x="4800" y="36484"/>
                </a:lnTo>
                <a:lnTo>
                  <a:pt x="3840" y="36484"/>
                </a:lnTo>
                <a:lnTo>
                  <a:pt x="2895" y="37444"/>
                </a:lnTo>
                <a:lnTo>
                  <a:pt x="960" y="37444"/>
                </a:lnTo>
                <a:lnTo>
                  <a:pt x="960" y="38389"/>
                </a:lnTo>
                <a:lnTo>
                  <a:pt x="20162" y="38389"/>
                </a:lnTo>
                <a:lnTo>
                  <a:pt x="20162" y="37444"/>
                </a:lnTo>
                <a:lnTo>
                  <a:pt x="18242" y="37444"/>
                </a:lnTo>
                <a:lnTo>
                  <a:pt x="17282" y="36484"/>
                </a:lnTo>
                <a:lnTo>
                  <a:pt x="16322" y="36484"/>
                </a:lnTo>
                <a:lnTo>
                  <a:pt x="15361" y="35509"/>
                </a:lnTo>
                <a:lnTo>
                  <a:pt x="14401" y="35509"/>
                </a:lnTo>
                <a:lnTo>
                  <a:pt x="14401" y="34549"/>
                </a:lnTo>
                <a:lnTo>
                  <a:pt x="13441" y="33604"/>
                </a:lnTo>
                <a:lnTo>
                  <a:pt x="13441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9" name="object 1079"/>
          <p:cNvSpPr/>
          <p:nvPr/>
        </p:nvSpPr>
        <p:spPr>
          <a:xfrm>
            <a:off x="3773881" y="1197818"/>
            <a:ext cx="34564" cy="39349"/>
          </a:xfrm>
          <a:custGeom>
            <a:avLst/>
            <a:gdLst/>
            <a:ahLst/>
            <a:cxnLst/>
            <a:rect l="l" t="t" r="r" b="b"/>
            <a:pathLst>
              <a:path w="34564" h="39349">
                <a:moveTo>
                  <a:pt x="30723" y="34549"/>
                </a:moveTo>
                <a:lnTo>
                  <a:pt x="28803" y="34549"/>
                </a:lnTo>
                <a:lnTo>
                  <a:pt x="28803" y="33604"/>
                </a:lnTo>
                <a:lnTo>
                  <a:pt x="27843" y="33604"/>
                </a:lnTo>
                <a:lnTo>
                  <a:pt x="27843" y="6720"/>
                </a:lnTo>
                <a:lnTo>
                  <a:pt x="26883" y="5760"/>
                </a:lnTo>
                <a:lnTo>
                  <a:pt x="25923" y="3840"/>
                </a:lnTo>
                <a:lnTo>
                  <a:pt x="24963" y="2880"/>
                </a:lnTo>
                <a:lnTo>
                  <a:pt x="23042" y="1920"/>
                </a:lnTo>
                <a:lnTo>
                  <a:pt x="21122" y="960"/>
                </a:lnTo>
                <a:lnTo>
                  <a:pt x="18242" y="0"/>
                </a:lnTo>
                <a:lnTo>
                  <a:pt x="10561" y="0"/>
                </a:lnTo>
                <a:lnTo>
                  <a:pt x="7680" y="960"/>
                </a:lnTo>
                <a:lnTo>
                  <a:pt x="4800" y="2880"/>
                </a:lnTo>
                <a:lnTo>
                  <a:pt x="2880" y="4800"/>
                </a:lnTo>
                <a:lnTo>
                  <a:pt x="960" y="6720"/>
                </a:lnTo>
                <a:lnTo>
                  <a:pt x="960" y="10561"/>
                </a:lnTo>
                <a:lnTo>
                  <a:pt x="1920" y="11521"/>
                </a:lnTo>
                <a:lnTo>
                  <a:pt x="1920" y="12481"/>
                </a:lnTo>
                <a:lnTo>
                  <a:pt x="2880" y="13441"/>
                </a:lnTo>
                <a:lnTo>
                  <a:pt x="6720" y="13441"/>
                </a:lnTo>
                <a:lnTo>
                  <a:pt x="7680" y="12481"/>
                </a:lnTo>
                <a:lnTo>
                  <a:pt x="7680" y="11521"/>
                </a:lnTo>
                <a:lnTo>
                  <a:pt x="8641" y="10561"/>
                </a:lnTo>
                <a:lnTo>
                  <a:pt x="8641" y="4800"/>
                </a:lnTo>
                <a:lnTo>
                  <a:pt x="9601" y="3840"/>
                </a:lnTo>
                <a:lnTo>
                  <a:pt x="10561" y="2880"/>
                </a:lnTo>
                <a:lnTo>
                  <a:pt x="18242" y="2880"/>
                </a:lnTo>
                <a:lnTo>
                  <a:pt x="19202" y="4800"/>
                </a:lnTo>
                <a:lnTo>
                  <a:pt x="20162" y="5760"/>
                </a:lnTo>
                <a:lnTo>
                  <a:pt x="21122" y="8641"/>
                </a:lnTo>
                <a:lnTo>
                  <a:pt x="21122" y="13441"/>
                </a:lnTo>
                <a:lnTo>
                  <a:pt x="14401" y="16322"/>
                </a:lnTo>
                <a:lnTo>
                  <a:pt x="9601" y="18242"/>
                </a:lnTo>
                <a:lnTo>
                  <a:pt x="8641" y="23042"/>
                </a:lnTo>
                <a:lnTo>
                  <a:pt x="9601" y="22082"/>
                </a:lnTo>
                <a:lnTo>
                  <a:pt x="10561" y="21107"/>
                </a:lnTo>
                <a:lnTo>
                  <a:pt x="12481" y="20162"/>
                </a:lnTo>
                <a:lnTo>
                  <a:pt x="14401" y="19202"/>
                </a:lnTo>
                <a:lnTo>
                  <a:pt x="16322" y="18242"/>
                </a:lnTo>
                <a:lnTo>
                  <a:pt x="21122" y="16322"/>
                </a:lnTo>
                <a:lnTo>
                  <a:pt x="21122" y="30708"/>
                </a:lnTo>
                <a:lnTo>
                  <a:pt x="17282" y="33604"/>
                </a:lnTo>
                <a:lnTo>
                  <a:pt x="14401" y="34549"/>
                </a:lnTo>
                <a:lnTo>
                  <a:pt x="11521" y="34549"/>
                </a:lnTo>
                <a:lnTo>
                  <a:pt x="9601" y="33604"/>
                </a:lnTo>
                <a:lnTo>
                  <a:pt x="8641" y="32644"/>
                </a:lnTo>
                <a:lnTo>
                  <a:pt x="7680" y="31668"/>
                </a:lnTo>
                <a:lnTo>
                  <a:pt x="6720" y="29763"/>
                </a:lnTo>
                <a:lnTo>
                  <a:pt x="6720" y="20162"/>
                </a:lnTo>
                <a:lnTo>
                  <a:pt x="3840" y="21107"/>
                </a:lnTo>
                <a:lnTo>
                  <a:pt x="1920" y="23042"/>
                </a:lnTo>
                <a:lnTo>
                  <a:pt x="960" y="24947"/>
                </a:lnTo>
                <a:lnTo>
                  <a:pt x="0" y="25923"/>
                </a:lnTo>
                <a:lnTo>
                  <a:pt x="0" y="32644"/>
                </a:lnTo>
                <a:lnTo>
                  <a:pt x="960" y="34549"/>
                </a:lnTo>
                <a:lnTo>
                  <a:pt x="2880" y="36484"/>
                </a:lnTo>
                <a:lnTo>
                  <a:pt x="3840" y="38389"/>
                </a:lnTo>
                <a:lnTo>
                  <a:pt x="6720" y="39349"/>
                </a:lnTo>
                <a:lnTo>
                  <a:pt x="12481" y="39349"/>
                </a:lnTo>
                <a:lnTo>
                  <a:pt x="13441" y="38389"/>
                </a:lnTo>
                <a:lnTo>
                  <a:pt x="14401" y="37444"/>
                </a:lnTo>
                <a:lnTo>
                  <a:pt x="17282" y="36484"/>
                </a:lnTo>
                <a:lnTo>
                  <a:pt x="21122" y="33604"/>
                </a:lnTo>
                <a:lnTo>
                  <a:pt x="21122" y="37444"/>
                </a:lnTo>
                <a:lnTo>
                  <a:pt x="22082" y="38389"/>
                </a:lnTo>
                <a:lnTo>
                  <a:pt x="23042" y="39349"/>
                </a:lnTo>
                <a:lnTo>
                  <a:pt x="27843" y="39349"/>
                </a:lnTo>
                <a:lnTo>
                  <a:pt x="30723" y="37444"/>
                </a:lnTo>
                <a:lnTo>
                  <a:pt x="34564" y="33604"/>
                </a:lnTo>
                <a:lnTo>
                  <a:pt x="34564" y="30708"/>
                </a:lnTo>
                <a:lnTo>
                  <a:pt x="32644" y="32644"/>
                </a:lnTo>
                <a:lnTo>
                  <a:pt x="31683" y="33604"/>
                </a:lnTo>
                <a:lnTo>
                  <a:pt x="30723" y="33604"/>
                </a:lnTo>
                <a:lnTo>
                  <a:pt x="30723" y="345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0" name="object 1080"/>
          <p:cNvSpPr/>
          <p:nvPr/>
        </p:nvSpPr>
        <p:spPr>
          <a:xfrm>
            <a:off x="3780602" y="1216060"/>
            <a:ext cx="2880" cy="9585"/>
          </a:xfrm>
          <a:custGeom>
            <a:avLst/>
            <a:gdLst/>
            <a:ahLst/>
            <a:cxnLst/>
            <a:rect l="l" t="t" r="r" b="b"/>
            <a:pathLst>
              <a:path w="2880" h="9585">
                <a:moveTo>
                  <a:pt x="0" y="9585"/>
                </a:moveTo>
                <a:lnTo>
                  <a:pt x="0" y="7680"/>
                </a:lnTo>
                <a:lnTo>
                  <a:pt x="960" y="6705"/>
                </a:lnTo>
                <a:lnTo>
                  <a:pt x="1920" y="4800"/>
                </a:lnTo>
                <a:lnTo>
                  <a:pt x="2880" y="0"/>
                </a:lnTo>
                <a:lnTo>
                  <a:pt x="0" y="1920"/>
                </a:lnTo>
                <a:lnTo>
                  <a:pt x="0" y="95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1" name="object 1081"/>
          <p:cNvSpPr/>
          <p:nvPr/>
        </p:nvSpPr>
        <p:spPr>
          <a:xfrm>
            <a:off x="3809405" y="1186296"/>
            <a:ext cx="22067" cy="50871"/>
          </a:xfrm>
          <a:custGeom>
            <a:avLst/>
            <a:gdLst/>
            <a:ahLst/>
            <a:cxnLst/>
            <a:rect l="l" t="t" r="r" b="b"/>
            <a:pathLst>
              <a:path w="22067" h="50871">
                <a:moveTo>
                  <a:pt x="12481" y="0"/>
                </a:moveTo>
                <a:lnTo>
                  <a:pt x="10561" y="0"/>
                </a:lnTo>
                <a:lnTo>
                  <a:pt x="9601" y="2880"/>
                </a:lnTo>
                <a:lnTo>
                  <a:pt x="8641" y="4800"/>
                </a:lnTo>
                <a:lnTo>
                  <a:pt x="8641" y="5760"/>
                </a:lnTo>
                <a:lnTo>
                  <a:pt x="6720" y="7680"/>
                </a:lnTo>
                <a:lnTo>
                  <a:pt x="5760" y="9601"/>
                </a:lnTo>
                <a:lnTo>
                  <a:pt x="3840" y="11521"/>
                </a:lnTo>
                <a:lnTo>
                  <a:pt x="2880" y="12481"/>
                </a:lnTo>
                <a:lnTo>
                  <a:pt x="960" y="13441"/>
                </a:lnTo>
                <a:lnTo>
                  <a:pt x="0" y="14401"/>
                </a:lnTo>
                <a:lnTo>
                  <a:pt x="0" y="15361"/>
                </a:lnTo>
                <a:lnTo>
                  <a:pt x="5760" y="15361"/>
                </a:lnTo>
                <a:lnTo>
                  <a:pt x="5760" y="45125"/>
                </a:lnTo>
                <a:lnTo>
                  <a:pt x="6720" y="47030"/>
                </a:lnTo>
                <a:lnTo>
                  <a:pt x="6720" y="48005"/>
                </a:lnTo>
                <a:lnTo>
                  <a:pt x="7680" y="48966"/>
                </a:lnTo>
                <a:lnTo>
                  <a:pt x="8641" y="49910"/>
                </a:lnTo>
                <a:lnTo>
                  <a:pt x="10561" y="50871"/>
                </a:lnTo>
                <a:lnTo>
                  <a:pt x="14386" y="50871"/>
                </a:lnTo>
                <a:lnTo>
                  <a:pt x="16322" y="49910"/>
                </a:lnTo>
                <a:lnTo>
                  <a:pt x="18227" y="48966"/>
                </a:lnTo>
                <a:lnTo>
                  <a:pt x="20162" y="47030"/>
                </a:lnTo>
                <a:lnTo>
                  <a:pt x="21107" y="45125"/>
                </a:lnTo>
                <a:lnTo>
                  <a:pt x="22067" y="42230"/>
                </a:lnTo>
                <a:lnTo>
                  <a:pt x="20162" y="42230"/>
                </a:lnTo>
                <a:lnTo>
                  <a:pt x="20162" y="44165"/>
                </a:lnTo>
                <a:lnTo>
                  <a:pt x="19202" y="44165"/>
                </a:lnTo>
                <a:lnTo>
                  <a:pt x="18227" y="45125"/>
                </a:lnTo>
                <a:lnTo>
                  <a:pt x="18227" y="46070"/>
                </a:lnTo>
                <a:lnTo>
                  <a:pt x="15361" y="46070"/>
                </a:lnTo>
                <a:lnTo>
                  <a:pt x="14386" y="45125"/>
                </a:lnTo>
                <a:lnTo>
                  <a:pt x="13441" y="45125"/>
                </a:lnTo>
                <a:lnTo>
                  <a:pt x="12481" y="44165"/>
                </a:lnTo>
                <a:lnTo>
                  <a:pt x="12481" y="15361"/>
                </a:lnTo>
                <a:lnTo>
                  <a:pt x="21107" y="15361"/>
                </a:lnTo>
                <a:lnTo>
                  <a:pt x="21107" y="12481"/>
                </a:lnTo>
                <a:lnTo>
                  <a:pt x="12481" y="12481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2" name="object 1082"/>
          <p:cNvSpPr/>
          <p:nvPr/>
        </p:nvSpPr>
        <p:spPr>
          <a:xfrm>
            <a:off x="3839154" y="1178615"/>
            <a:ext cx="8641" cy="7680"/>
          </a:xfrm>
          <a:custGeom>
            <a:avLst/>
            <a:gdLst/>
            <a:ahLst/>
            <a:cxnLst/>
            <a:rect l="l" t="t" r="r" b="b"/>
            <a:pathLst>
              <a:path w="8641" h="7680">
                <a:moveTo>
                  <a:pt x="8641" y="1920"/>
                </a:moveTo>
                <a:lnTo>
                  <a:pt x="7680" y="960"/>
                </a:lnTo>
                <a:lnTo>
                  <a:pt x="6720" y="0"/>
                </a:lnTo>
                <a:lnTo>
                  <a:pt x="1920" y="0"/>
                </a:lnTo>
                <a:lnTo>
                  <a:pt x="1920" y="960"/>
                </a:lnTo>
                <a:lnTo>
                  <a:pt x="975" y="1920"/>
                </a:lnTo>
                <a:lnTo>
                  <a:pt x="0" y="2880"/>
                </a:lnTo>
                <a:lnTo>
                  <a:pt x="0" y="4800"/>
                </a:lnTo>
                <a:lnTo>
                  <a:pt x="975" y="5760"/>
                </a:lnTo>
                <a:lnTo>
                  <a:pt x="1920" y="6720"/>
                </a:lnTo>
                <a:lnTo>
                  <a:pt x="1920" y="7680"/>
                </a:lnTo>
                <a:lnTo>
                  <a:pt x="6720" y="7680"/>
                </a:lnTo>
                <a:lnTo>
                  <a:pt x="7680" y="6720"/>
                </a:lnTo>
                <a:lnTo>
                  <a:pt x="8641" y="5760"/>
                </a:lnTo>
                <a:lnTo>
                  <a:pt x="8641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3" name="object 1083"/>
          <p:cNvSpPr/>
          <p:nvPr/>
        </p:nvSpPr>
        <p:spPr>
          <a:xfrm>
            <a:off x="3834353" y="1197818"/>
            <a:ext cx="18242" cy="38389"/>
          </a:xfrm>
          <a:custGeom>
            <a:avLst/>
            <a:gdLst/>
            <a:ahLst/>
            <a:cxnLst/>
            <a:rect l="l" t="t" r="r" b="b"/>
            <a:pathLst>
              <a:path w="18242" h="38389">
                <a:moveTo>
                  <a:pt x="10561" y="0"/>
                </a:moveTo>
                <a:lnTo>
                  <a:pt x="0" y="4800"/>
                </a:lnTo>
                <a:lnTo>
                  <a:pt x="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75" y="6720"/>
                </a:lnTo>
                <a:lnTo>
                  <a:pt x="5775" y="34549"/>
                </a:lnTo>
                <a:lnTo>
                  <a:pt x="4800" y="35509"/>
                </a:lnTo>
                <a:lnTo>
                  <a:pt x="4800" y="36484"/>
                </a:lnTo>
                <a:lnTo>
                  <a:pt x="3840" y="36484"/>
                </a:lnTo>
                <a:lnTo>
                  <a:pt x="2895" y="37444"/>
                </a:lnTo>
                <a:lnTo>
                  <a:pt x="0" y="37444"/>
                </a:lnTo>
                <a:lnTo>
                  <a:pt x="0" y="38389"/>
                </a:lnTo>
                <a:lnTo>
                  <a:pt x="18242" y="38389"/>
                </a:lnTo>
                <a:lnTo>
                  <a:pt x="18242" y="37444"/>
                </a:lnTo>
                <a:lnTo>
                  <a:pt x="16322" y="37444"/>
                </a:lnTo>
                <a:lnTo>
                  <a:pt x="15361" y="36484"/>
                </a:lnTo>
                <a:lnTo>
                  <a:pt x="14401" y="36484"/>
                </a:lnTo>
                <a:lnTo>
                  <a:pt x="13441" y="35509"/>
                </a:lnTo>
                <a:lnTo>
                  <a:pt x="13441" y="34549"/>
                </a:lnTo>
                <a:lnTo>
                  <a:pt x="12481" y="33604"/>
                </a:lnTo>
                <a:lnTo>
                  <a:pt x="12481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4" name="object 1084"/>
          <p:cNvSpPr/>
          <p:nvPr/>
        </p:nvSpPr>
        <p:spPr>
          <a:xfrm>
            <a:off x="3873718" y="1231422"/>
            <a:ext cx="11521" cy="5745"/>
          </a:xfrm>
          <a:custGeom>
            <a:avLst/>
            <a:gdLst/>
            <a:ahLst/>
            <a:cxnLst/>
            <a:rect l="l" t="t" r="r" b="b"/>
            <a:pathLst>
              <a:path w="11521" h="5745">
                <a:moveTo>
                  <a:pt x="0" y="2880"/>
                </a:moveTo>
                <a:lnTo>
                  <a:pt x="1920" y="5745"/>
                </a:lnTo>
                <a:lnTo>
                  <a:pt x="5760" y="5745"/>
                </a:lnTo>
                <a:lnTo>
                  <a:pt x="8641" y="4785"/>
                </a:lnTo>
                <a:lnTo>
                  <a:pt x="11521" y="3840"/>
                </a:lnTo>
                <a:lnTo>
                  <a:pt x="10561" y="0"/>
                </a:lnTo>
                <a:lnTo>
                  <a:pt x="8641" y="1904"/>
                </a:lnTo>
                <a:lnTo>
                  <a:pt x="6720" y="2880"/>
                </a:lnTo>
                <a:lnTo>
                  <a:pt x="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5" name="object 1085"/>
          <p:cNvSpPr/>
          <p:nvPr/>
        </p:nvSpPr>
        <p:spPr>
          <a:xfrm>
            <a:off x="3858356" y="1197818"/>
            <a:ext cx="36484" cy="39349"/>
          </a:xfrm>
          <a:custGeom>
            <a:avLst/>
            <a:gdLst/>
            <a:ahLst/>
            <a:cxnLst/>
            <a:rect l="l" t="t" r="r" b="b"/>
            <a:pathLst>
              <a:path w="36484" h="39349">
                <a:moveTo>
                  <a:pt x="29763" y="35509"/>
                </a:moveTo>
                <a:lnTo>
                  <a:pt x="31683" y="32644"/>
                </a:lnTo>
                <a:lnTo>
                  <a:pt x="33604" y="29763"/>
                </a:lnTo>
                <a:lnTo>
                  <a:pt x="35524" y="25923"/>
                </a:lnTo>
                <a:lnTo>
                  <a:pt x="36484" y="22082"/>
                </a:lnTo>
                <a:lnTo>
                  <a:pt x="36484" y="14401"/>
                </a:lnTo>
                <a:lnTo>
                  <a:pt x="34564" y="10561"/>
                </a:lnTo>
                <a:lnTo>
                  <a:pt x="31683" y="6720"/>
                </a:lnTo>
                <a:lnTo>
                  <a:pt x="28803" y="1920"/>
                </a:lnTo>
                <a:lnTo>
                  <a:pt x="24002" y="0"/>
                </a:lnTo>
                <a:lnTo>
                  <a:pt x="15361" y="0"/>
                </a:lnTo>
                <a:lnTo>
                  <a:pt x="11521" y="960"/>
                </a:lnTo>
                <a:lnTo>
                  <a:pt x="9601" y="2880"/>
                </a:lnTo>
                <a:lnTo>
                  <a:pt x="6720" y="3840"/>
                </a:lnTo>
                <a:lnTo>
                  <a:pt x="3840" y="6720"/>
                </a:lnTo>
                <a:lnTo>
                  <a:pt x="2880" y="9601"/>
                </a:lnTo>
                <a:lnTo>
                  <a:pt x="960" y="13441"/>
                </a:lnTo>
                <a:lnTo>
                  <a:pt x="0" y="16322"/>
                </a:lnTo>
                <a:lnTo>
                  <a:pt x="0" y="24947"/>
                </a:lnTo>
                <a:lnTo>
                  <a:pt x="960" y="28788"/>
                </a:lnTo>
                <a:lnTo>
                  <a:pt x="3840" y="32644"/>
                </a:lnTo>
                <a:lnTo>
                  <a:pt x="7680" y="37444"/>
                </a:lnTo>
                <a:lnTo>
                  <a:pt x="11521" y="39349"/>
                </a:lnTo>
                <a:lnTo>
                  <a:pt x="17282" y="39349"/>
                </a:lnTo>
                <a:lnTo>
                  <a:pt x="15361" y="36484"/>
                </a:lnTo>
                <a:lnTo>
                  <a:pt x="12481" y="34549"/>
                </a:lnTo>
                <a:lnTo>
                  <a:pt x="10561" y="30708"/>
                </a:lnTo>
                <a:lnTo>
                  <a:pt x="8641" y="26883"/>
                </a:lnTo>
                <a:lnTo>
                  <a:pt x="7680" y="22082"/>
                </a:lnTo>
                <a:lnTo>
                  <a:pt x="7680" y="10561"/>
                </a:lnTo>
                <a:lnTo>
                  <a:pt x="8641" y="8641"/>
                </a:lnTo>
                <a:lnTo>
                  <a:pt x="9601" y="6720"/>
                </a:lnTo>
                <a:lnTo>
                  <a:pt x="10561" y="4800"/>
                </a:lnTo>
                <a:lnTo>
                  <a:pt x="12481" y="3840"/>
                </a:lnTo>
                <a:lnTo>
                  <a:pt x="13441" y="2880"/>
                </a:lnTo>
                <a:lnTo>
                  <a:pt x="20162" y="2880"/>
                </a:lnTo>
                <a:lnTo>
                  <a:pt x="22082" y="3840"/>
                </a:lnTo>
                <a:lnTo>
                  <a:pt x="24002" y="6720"/>
                </a:lnTo>
                <a:lnTo>
                  <a:pt x="26883" y="10561"/>
                </a:lnTo>
                <a:lnTo>
                  <a:pt x="28803" y="15361"/>
                </a:lnTo>
                <a:lnTo>
                  <a:pt x="28803" y="27828"/>
                </a:lnTo>
                <a:lnTo>
                  <a:pt x="27843" y="31668"/>
                </a:lnTo>
                <a:lnTo>
                  <a:pt x="25923" y="33604"/>
                </a:lnTo>
                <a:lnTo>
                  <a:pt x="26883" y="37444"/>
                </a:lnTo>
                <a:lnTo>
                  <a:pt x="29763" y="355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6" name="object 1086"/>
          <p:cNvSpPr/>
          <p:nvPr/>
        </p:nvSpPr>
        <p:spPr>
          <a:xfrm>
            <a:off x="3896761" y="1197818"/>
            <a:ext cx="41285" cy="38389"/>
          </a:xfrm>
          <a:custGeom>
            <a:avLst/>
            <a:gdLst/>
            <a:ahLst/>
            <a:cxnLst/>
            <a:rect l="l" t="t" r="r" b="b"/>
            <a:pathLst>
              <a:path w="41285" h="38389">
                <a:moveTo>
                  <a:pt x="19202" y="38389"/>
                </a:moveTo>
                <a:lnTo>
                  <a:pt x="19202" y="37444"/>
                </a:lnTo>
                <a:lnTo>
                  <a:pt x="17282" y="37444"/>
                </a:lnTo>
                <a:lnTo>
                  <a:pt x="16322" y="36484"/>
                </a:lnTo>
                <a:lnTo>
                  <a:pt x="14401" y="36484"/>
                </a:lnTo>
                <a:lnTo>
                  <a:pt x="14401" y="35509"/>
                </a:lnTo>
                <a:lnTo>
                  <a:pt x="13441" y="34549"/>
                </a:lnTo>
                <a:lnTo>
                  <a:pt x="13441" y="10561"/>
                </a:lnTo>
                <a:lnTo>
                  <a:pt x="16322" y="6720"/>
                </a:lnTo>
                <a:lnTo>
                  <a:pt x="20162" y="4800"/>
                </a:lnTo>
                <a:lnTo>
                  <a:pt x="24947" y="4800"/>
                </a:lnTo>
                <a:lnTo>
                  <a:pt x="26883" y="5760"/>
                </a:lnTo>
                <a:lnTo>
                  <a:pt x="27843" y="7680"/>
                </a:lnTo>
                <a:lnTo>
                  <a:pt x="28788" y="8641"/>
                </a:lnTo>
                <a:lnTo>
                  <a:pt x="28788" y="34549"/>
                </a:lnTo>
                <a:lnTo>
                  <a:pt x="27843" y="35509"/>
                </a:lnTo>
                <a:lnTo>
                  <a:pt x="26883" y="36484"/>
                </a:lnTo>
                <a:lnTo>
                  <a:pt x="24947" y="37444"/>
                </a:lnTo>
                <a:lnTo>
                  <a:pt x="23042" y="37444"/>
                </a:lnTo>
                <a:lnTo>
                  <a:pt x="23042" y="38389"/>
                </a:lnTo>
                <a:lnTo>
                  <a:pt x="41285" y="38389"/>
                </a:lnTo>
                <a:lnTo>
                  <a:pt x="41285" y="37444"/>
                </a:lnTo>
                <a:lnTo>
                  <a:pt x="39349" y="37444"/>
                </a:lnTo>
                <a:lnTo>
                  <a:pt x="38404" y="36484"/>
                </a:lnTo>
                <a:lnTo>
                  <a:pt x="37444" y="36484"/>
                </a:lnTo>
                <a:lnTo>
                  <a:pt x="36469" y="35509"/>
                </a:lnTo>
                <a:lnTo>
                  <a:pt x="36469" y="34549"/>
                </a:lnTo>
                <a:lnTo>
                  <a:pt x="35509" y="34549"/>
                </a:lnTo>
                <a:lnTo>
                  <a:pt x="35509" y="8641"/>
                </a:lnTo>
                <a:lnTo>
                  <a:pt x="34564" y="6720"/>
                </a:lnTo>
                <a:lnTo>
                  <a:pt x="33604" y="3840"/>
                </a:lnTo>
                <a:lnTo>
                  <a:pt x="32628" y="2880"/>
                </a:lnTo>
                <a:lnTo>
                  <a:pt x="31668" y="1920"/>
                </a:lnTo>
                <a:lnTo>
                  <a:pt x="29763" y="0"/>
                </a:lnTo>
                <a:lnTo>
                  <a:pt x="22082" y="0"/>
                </a:lnTo>
                <a:lnTo>
                  <a:pt x="17282" y="2880"/>
                </a:lnTo>
                <a:lnTo>
                  <a:pt x="13441" y="7680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2644"/>
                </a:lnTo>
                <a:lnTo>
                  <a:pt x="5760" y="34549"/>
                </a:lnTo>
                <a:lnTo>
                  <a:pt x="5760" y="35509"/>
                </a:lnTo>
                <a:lnTo>
                  <a:pt x="4800" y="36484"/>
                </a:lnTo>
                <a:lnTo>
                  <a:pt x="3840" y="37444"/>
                </a:lnTo>
                <a:lnTo>
                  <a:pt x="960" y="37444"/>
                </a:lnTo>
                <a:lnTo>
                  <a:pt x="960" y="38389"/>
                </a:lnTo>
                <a:lnTo>
                  <a:pt x="19202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7" name="object 1087"/>
          <p:cNvSpPr/>
          <p:nvPr/>
        </p:nvSpPr>
        <p:spPr>
          <a:xfrm>
            <a:off x="3202701" y="1110462"/>
            <a:ext cx="54711" cy="55671"/>
          </a:xfrm>
          <a:custGeom>
            <a:avLst/>
            <a:gdLst/>
            <a:ahLst/>
            <a:cxnLst/>
            <a:rect l="l" t="t" r="r" b="b"/>
            <a:pathLst>
              <a:path w="54711" h="55671">
                <a:moveTo>
                  <a:pt x="20162" y="0"/>
                </a:moveTo>
                <a:lnTo>
                  <a:pt x="0" y="0"/>
                </a:lnTo>
                <a:lnTo>
                  <a:pt x="0" y="1920"/>
                </a:lnTo>
                <a:lnTo>
                  <a:pt x="5760" y="1920"/>
                </a:lnTo>
                <a:lnTo>
                  <a:pt x="6720" y="3840"/>
                </a:lnTo>
                <a:lnTo>
                  <a:pt x="7680" y="3840"/>
                </a:lnTo>
                <a:lnTo>
                  <a:pt x="7680" y="50871"/>
                </a:lnTo>
                <a:lnTo>
                  <a:pt x="6720" y="51831"/>
                </a:lnTo>
                <a:lnTo>
                  <a:pt x="5760" y="53751"/>
                </a:lnTo>
                <a:lnTo>
                  <a:pt x="0" y="53751"/>
                </a:lnTo>
                <a:lnTo>
                  <a:pt x="0" y="55671"/>
                </a:lnTo>
                <a:lnTo>
                  <a:pt x="23042" y="55671"/>
                </a:lnTo>
                <a:lnTo>
                  <a:pt x="23042" y="53751"/>
                </a:lnTo>
                <a:lnTo>
                  <a:pt x="17282" y="53751"/>
                </a:lnTo>
                <a:lnTo>
                  <a:pt x="16322" y="52791"/>
                </a:lnTo>
                <a:lnTo>
                  <a:pt x="16322" y="51831"/>
                </a:lnTo>
                <a:lnTo>
                  <a:pt x="15361" y="48950"/>
                </a:lnTo>
                <a:lnTo>
                  <a:pt x="15361" y="29763"/>
                </a:lnTo>
                <a:lnTo>
                  <a:pt x="21122" y="29763"/>
                </a:lnTo>
                <a:lnTo>
                  <a:pt x="40309" y="55671"/>
                </a:lnTo>
                <a:lnTo>
                  <a:pt x="54711" y="55671"/>
                </a:lnTo>
                <a:lnTo>
                  <a:pt x="54711" y="53751"/>
                </a:lnTo>
                <a:lnTo>
                  <a:pt x="51831" y="53751"/>
                </a:lnTo>
                <a:lnTo>
                  <a:pt x="49926" y="52791"/>
                </a:lnTo>
                <a:lnTo>
                  <a:pt x="47990" y="51831"/>
                </a:lnTo>
                <a:lnTo>
                  <a:pt x="46085" y="50871"/>
                </a:lnTo>
                <a:lnTo>
                  <a:pt x="43205" y="47990"/>
                </a:lnTo>
                <a:lnTo>
                  <a:pt x="41269" y="44150"/>
                </a:lnTo>
                <a:lnTo>
                  <a:pt x="29763" y="28788"/>
                </a:lnTo>
                <a:lnTo>
                  <a:pt x="26883" y="25923"/>
                </a:lnTo>
                <a:lnTo>
                  <a:pt x="23042" y="26883"/>
                </a:lnTo>
                <a:lnTo>
                  <a:pt x="15361" y="26883"/>
                </a:lnTo>
                <a:lnTo>
                  <a:pt x="15361" y="3840"/>
                </a:lnTo>
                <a:lnTo>
                  <a:pt x="18242" y="3840"/>
                </a:lnTo>
                <a:lnTo>
                  <a:pt x="20162" y="2880"/>
                </a:lnTo>
                <a:lnTo>
                  <a:pt x="25923" y="2880"/>
                </a:lnTo>
                <a:lnTo>
                  <a:pt x="28803" y="4800"/>
                </a:lnTo>
                <a:lnTo>
                  <a:pt x="30723" y="6705"/>
                </a:lnTo>
                <a:lnTo>
                  <a:pt x="32644" y="8641"/>
                </a:lnTo>
                <a:lnTo>
                  <a:pt x="33588" y="11521"/>
                </a:lnTo>
                <a:lnTo>
                  <a:pt x="33588" y="18227"/>
                </a:lnTo>
                <a:lnTo>
                  <a:pt x="32644" y="21107"/>
                </a:lnTo>
                <a:lnTo>
                  <a:pt x="29763" y="23987"/>
                </a:lnTo>
                <a:lnTo>
                  <a:pt x="33588" y="27828"/>
                </a:lnTo>
                <a:lnTo>
                  <a:pt x="37429" y="25923"/>
                </a:lnTo>
                <a:lnTo>
                  <a:pt x="39364" y="23042"/>
                </a:lnTo>
                <a:lnTo>
                  <a:pt x="42245" y="21107"/>
                </a:lnTo>
                <a:lnTo>
                  <a:pt x="43205" y="18227"/>
                </a:lnTo>
                <a:lnTo>
                  <a:pt x="43205" y="11521"/>
                </a:lnTo>
                <a:lnTo>
                  <a:pt x="42245" y="8641"/>
                </a:lnTo>
                <a:lnTo>
                  <a:pt x="40309" y="5760"/>
                </a:lnTo>
                <a:lnTo>
                  <a:pt x="38404" y="3840"/>
                </a:lnTo>
                <a:lnTo>
                  <a:pt x="35524" y="1920"/>
                </a:lnTo>
                <a:lnTo>
                  <a:pt x="32644" y="1920"/>
                </a:lnTo>
                <a:lnTo>
                  <a:pt x="29763" y="960"/>
                </a:lnTo>
                <a:lnTo>
                  <a:pt x="25923" y="0"/>
                </a:lnTo>
                <a:lnTo>
                  <a:pt x="20162" y="0"/>
                </a:lnTo>
                <a:close/>
              </a:path>
              <a:path w="54711" h="55671">
                <a:moveTo>
                  <a:pt x="29763" y="23987"/>
                </a:moveTo>
                <a:lnTo>
                  <a:pt x="26883" y="25923"/>
                </a:lnTo>
                <a:lnTo>
                  <a:pt x="29763" y="28788"/>
                </a:lnTo>
                <a:lnTo>
                  <a:pt x="33588" y="27828"/>
                </a:lnTo>
                <a:lnTo>
                  <a:pt x="29763" y="239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8" name="object 1088"/>
          <p:cNvSpPr/>
          <p:nvPr/>
        </p:nvSpPr>
        <p:spPr>
          <a:xfrm>
            <a:off x="3267974" y="1127729"/>
            <a:ext cx="9601" cy="5775"/>
          </a:xfrm>
          <a:custGeom>
            <a:avLst/>
            <a:gdLst/>
            <a:ahLst/>
            <a:cxnLst/>
            <a:rect l="l" t="t" r="r" b="b"/>
            <a:pathLst>
              <a:path w="9601" h="5775">
                <a:moveTo>
                  <a:pt x="4800" y="0"/>
                </a:moveTo>
                <a:lnTo>
                  <a:pt x="0" y="1935"/>
                </a:lnTo>
                <a:lnTo>
                  <a:pt x="960" y="5775"/>
                </a:lnTo>
                <a:lnTo>
                  <a:pt x="2880" y="3840"/>
                </a:lnTo>
                <a:lnTo>
                  <a:pt x="4800" y="2880"/>
                </a:lnTo>
                <a:lnTo>
                  <a:pt x="6720" y="2880"/>
                </a:lnTo>
                <a:lnTo>
                  <a:pt x="9601" y="0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9" name="object 1089"/>
          <p:cNvSpPr/>
          <p:nvPr/>
        </p:nvSpPr>
        <p:spPr>
          <a:xfrm>
            <a:off x="3260293" y="1127729"/>
            <a:ext cx="31683" cy="39364"/>
          </a:xfrm>
          <a:custGeom>
            <a:avLst/>
            <a:gdLst/>
            <a:ahLst/>
            <a:cxnLst/>
            <a:rect l="l" t="t" r="r" b="b"/>
            <a:pathLst>
              <a:path w="31683" h="39364">
                <a:moveTo>
                  <a:pt x="20162" y="4815"/>
                </a:moveTo>
                <a:lnTo>
                  <a:pt x="21122" y="5775"/>
                </a:lnTo>
                <a:lnTo>
                  <a:pt x="22082" y="7680"/>
                </a:lnTo>
                <a:lnTo>
                  <a:pt x="23042" y="8656"/>
                </a:lnTo>
                <a:lnTo>
                  <a:pt x="23042" y="12496"/>
                </a:lnTo>
                <a:lnTo>
                  <a:pt x="5760" y="12496"/>
                </a:lnTo>
                <a:lnTo>
                  <a:pt x="5760" y="9616"/>
                </a:lnTo>
                <a:lnTo>
                  <a:pt x="6720" y="6720"/>
                </a:lnTo>
                <a:lnTo>
                  <a:pt x="8641" y="5775"/>
                </a:lnTo>
                <a:lnTo>
                  <a:pt x="7680" y="1935"/>
                </a:lnTo>
                <a:lnTo>
                  <a:pt x="4800" y="4815"/>
                </a:lnTo>
                <a:lnTo>
                  <a:pt x="1920" y="8656"/>
                </a:lnTo>
                <a:lnTo>
                  <a:pt x="0" y="13441"/>
                </a:lnTo>
                <a:lnTo>
                  <a:pt x="0" y="25923"/>
                </a:lnTo>
                <a:lnTo>
                  <a:pt x="960" y="30723"/>
                </a:lnTo>
                <a:lnTo>
                  <a:pt x="4800" y="34564"/>
                </a:lnTo>
                <a:lnTo>
                  <a:pt x="7680" y="37444"/>
                </a:lnTo>
                <a:lnTo>
                  <a:pt x="11521" y="39364"/>
                </a:lnTo>
                <a:lnTo>
                  <a:pt x="20162" y="39364"/>
                </a:lnTo>
                <a:lnTo>
                  <a:pt x="24002" y="38404"/>
                </a:lnTo>
                <a:lnTo>
                  <a:pt x="26883" y="34564"/>
                </a:lnTo>
                <a:lnTo>
                  <a:pt x="29763" y="31683"/>
                </a:lnTo>
                <a:lnTo>
                  <a:pt x="30723" y="28803"/>
                </a:lnTo>
                <a:lnTo>
                  <a:pt x="31683" y="24963"/>
                </a:lnTo>
                <a:lnTo>
                  <a:pt x="30723" y="24002"/>
                </a:lnTo>
                <a:lnTo>
                  <a:pt x="28803" y="26883"/>
                </a:lnTo>
                <a:lnTo>
                  <a:pt x="27843" y="29763"/>
                </a:lnTo>
                <a:lnTo>
                  <a:pt x="25923" y="30723"/>
                </a:lnTo>
                <a:lnTo>
                  <a:pt x="24002" y="32644"/>
                </a:lnTo>
                <a:lnTo>
                  <a:pt x="15361" y="32644"/>
                </a:lnTo>
                <a:lnTo>
                  <a:pt x="12481" y="31683"/>
                </a:lnTo>
                <a:lnTo>
                  <a:pt x="9601" y="27843"/>
                </a:lnTo>
                <a:lnTo>
                  <a:pt x="6720" y="24963"/>
                </a:lnTo>
                <a:lnTo>
                  <a:pt x="5760" y="20162"/>
                </a:lnTo>
                <a:lnTo>
                  <a:pt x="5760" y="15361"/>
                </a:lnTo>
                <a:lnTo>
                  <a:pt x="31683" y="15361"/>
                </a:lnTo>
                <a:lnTo>
                  <a:pt x="31683" y="10561"/>
                </a:lnTo>
                <a:lnTo>
                  <a:pt x="30723" y="6720"/>
                </a:lnTo>
                <a:lnTo>
                  <a:pt x="27843" y="3840"/>
                </a:lnTo>
                <a:lnTo>
                  <a:pt x="24963" y="960"/>
                </a:lnTo>
                <a:lnTo>
                  <a:pt x="21122" y="0"/>
                </a:lnTo>
                <a:lnTo>
                  <a:pt x="17282" y="0"/>
                </a:lnTo>
                <a:lnTo>
                  <a:pt x="14401" y="2880"/>
                </a:lnTo>
                <a:lnTo>
                  <a:pt x="18242" y="2880"/>
                </a:lnTo>
                <a:lnTo>
                  <a:pt x="19202" y="3840"/>
                </a:lnTo>
                <a:lnTo>
                  <a:pt x="20162" y="48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0" name="object 1090"/>
          <p:cNvSpPr/>
          <p:nvPr/>
        </p:nvSpPr>
        <p:spPr>
          <a:xfrm>
            <a:off x="3309259" y="1160373"/>
            <a:ext cx="24947" cy="18242"/>
          </a:xfrm>
          <a:custGeom>
            <a:avLst/>
            <a:gdLst/>
            <a:ahLst/>
            <a:cxnLst/>
            <a:rect l="l" t="t" r="r" b="b"/>
            <a:pathLst>
              <a:path w="24947" h="18242">
                <a:moveTo>
                  <a:pt x="2880" y="0"/>
                </a:moveTo>
                <a:lnTo>
                  <a:pt x="0" y="0"/>
                </a:lnTo>
                <a:lnTo>
                  <a:pt x="960" y="6720"/>
                </a:lnTo>
                <a:lnTo>
                  <a:pt x="18242" y="6720"/>
                </a:lnTo>
                <a:lnTo>
                  <a:pt x="20162" y="7680"/>
                </a:lnTo>
                <a:lnTo>
                  <a:pt x="21122" y="8641"/>
                </a:lnTo>
                <a:lnTo>
                  <a:pt x="22082" y="9601"/>
                </a:lnTo>
                <a:lnTo>
                  <a:pt x="22082" y="12481"/>
                </a:lnTo>
                <a:lnTo>
                  <a:pt x="21122" y="14401"/>
                </a:lnTo>
                <a:lnTo>
                  <a:pt x="21122" y="18242"/>
                </a:lnTo>
                <a:lnTo>
                  <a:pt x="24002" y="15361"/>
                </a:lnTo>
                <a:lnTo>
                  <a:pt x="24947" y="12481"/>
                </a:lnTo>
                <a:lnTo>
                  <a:pt x="24947" y="6720"/>
                </a:lnTo>
                <a:lnTo>
                  <a:pt x="24002" y="4800"/>
                </a:lnTo>
                <a:lnTo>
                  <a:pt x="23042" y="3840"/>
                </a:lnTo>
                <a:lnTo>
                  <a:pt x="21122" y="1920"/>
                </a:lnTo>
                <a:lnTo>
                  <a:pt x="19202" y="960"/>
                </a:lnTo>
                <a:lnTo>
                  <a:pt x="16322" y="960"/>
                </a:lnTo>
                <a:lnTo>
                  <a:pt x="15361" y="0"/>
                </a:lnTo>
                <a:lnTo>
                  <a:pt x="28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1" name="object 1091"/>
          <p:cNvSpPr/>
          <p:nvPr/>
        </p:nvSpPr>
        <p:spPr>
          <a:xfrm>
            <a:off x="3296777" y="1127729"/>
            <a:ext cx="38404" cy="56647"/>
          </a:xfrm>
          <a:custGeom>
            <a:avLst/>
            <a:gdLst/>
            <a:ahLst/>
            <a:cxnLst/>
            <a:rect l="l" t="t" r="r" b="b"/>
            <a:pathLst>
              <a:path w="38404" h="56647">
                <a:moveTo>
                  <a:pt x="30723" y="5775"/>
                </a:moveTo>
                <a:lnTo>
                  <a:pt x="38404" y="5775"/>
                </a:lnTo>
                <a:lnTo>
                  <a:pt x="38404" y="2880"/>
                </a:lnTo>
                <a:lnTo>
                  <a:pt x="37429" y="2880"/>
                </a:lnTo>
                <a:lnTo>
                  <a:pt x="36484" y="1935"/>
                </a:lnTo>
                <a:lnTo>
                  <a:pt x="27843" y="1935"/>
                </a:lnTo>
                <a:lnTo>
                  <a:pt x="24963" y="960"/>
                </a:lnTo>
                <a:lnTo>
                  <a:pt x="22082" y="0"/>
                </a:lnTo>
                <a:lnTo>
                  <a:pt x="13441" y="0"/>
                </a:lnTo>
                <a:lnTo>
                  <a:pt x="9601" y="960"/>
                </a:lnTo>
                <a:lnTo>
                  <a:pt x="7680" y="3840"/>
                </a:lnTo>
                <a:lnTo>
                  <a:pt x="4800" y="6720"/>
                </a:lnTo>
                <a:lnTo>
                  <a:pt x="2880" y="9616"/>
                </a:lnTo>
                <a:lnTo>
                  <a:pt x="2880" y="15361"/>
                </a:lnTo>
                <a:lnTo>
                  <a:pt x="3840" y="18242"/>
                </a:lnTo>
                <a:lnTo>
                  <a:pt x="4800" y="20162"/>
                </a:lnTo>
                <a:lnTo>
                  <a:pt x="5760" y="22082"/>
                </a:lnTo>
                <a:lnTo>
                  <a:pt x="7680" y="24002"/>
                </a:lnTo>
                <a:lnTo>
                  <a:pt x="10561" y="24963"/>
                </a:lnTo>
                <a:lnTo>
                  <a:pt x="7680" y="26883"/>
                </a:lnTo>
                <a:lnTo>
                  <a:pt x="5760" y="28803"/>
                </a:lnTo>
                <a:lnTo>
                  <a:pt x="4800" y="29763"/>
                </a:lnTo>
                <a:lnTo>
                  <a:pt x="3840" y="31683"/>
                </a:lnTo>
                <a:lnTo>
                  <a:pt x="3840" y="35524"/>
                </a:lnTo>
                <a:lnTo>
                  <a:pt x="4800" y="35524"/>
                </a:lnTo>
                <a:lnTo>
                  <a:pt x="4800" y="36484"/>
                </a:lnTo>
                <a:lnTo>
                  <a:pt x="5760" y="37444"/>
                </a:lnTo>
                <a:lnTo>
                  <a:pt x="7680" y="38404"/>
                </a:lnTo>
                <a:lnTo>
                  <a:pt x="4800" y="40325"/>
                </a:lnTo>
                <a:lnTo>
                  <a:pt x="3840" y="42245"/>
                </a:lnTo>
                <a:lnTo>
                  <a:pt x="1920" y="44165"/>
                </a:lnTo>
                <a:lnTo>
                  <a:pt x="960" y="46085"/>
                </a:lnTo>
                <a:lnTo>
                  <a:pt x="960" y="47045"/>
                </a:lnTo>
                <a:lnTo>
                  <a:pt x="0" y="47045"/>
                </a:lnTo>
                <a:lnTo>
                  <a:pt x="0" y="49926"/>
                </a:lnTo>
                <a:lnTo>
                  <a:pt x="960" y="51846"/>
                </a:lnTo>
                <a:lnTo>
                  <a:pt x="2880" y="52806"/>
                </a:lnTo>
                <a:lnTo>
                  <a:pt x="6720" y="55686"/>
                </a:lnTo>
                <a:lnTo>
                  <a:pt x="11521" y="56647"/>
                </a:lnTo>
                <a:lnTo>
                  <a:pt x="23042" y="56647"/>
                </a:lnTo>
                <a:lnTo>
                  <a:pt x="28803" y="54726"/>
                </a:lnTo>
                <a:lnTo>
                  <a:pt x="33604" y="50886"/>
                </a:lnTo>
                <a:lnTo>
                  <a:pt x="33604" y="47045"/>
                </a:lnTo>
                <a:lnTo>
                  <a:pt x="30723" y="48966"/>
                </a:lnTo>
                <a:lnTo>
                  <a:pt x="28803" y="50886"/>
                </a:lnTo>
                <a:lnTo>
                  <a:pt x="24963" y="51846"/>
                </a:lnTo>
                <a:lnTo>
                  <a:pt x="15361" y="51846"/>
                </a:lnTo>
                <a:lnTo>
                  <a:pt x="10561" y="50886"/>
                </a:lnTo>
                <a:lnTo>
                  <a:pt x="8641" y="48966"/>
                </a:lnTo>
                <a:lnTo>
                  <a:pt x="6720" y="48005"/>
                </a:lnTo>
                <a:lnTo>
                  <a:pt x="5760" y="47045"/>
                </a:lnTo>
                <a:lnTo>
                  <a:pt x="5760" y="44165"/>
                </a:lnTo>
                <a:lnTo>
                  <a:pt x="6720" y="43205"/>
                </a:lnTo>
                <a:lnTo>
                  <a:pt x="6720" y="42245"/>
                </a:lnTo>
                <a:lnTo>
                  <a:pt x="7680" y="41285"/>
                </a:lnTo>
                <a:lnTo>
                  <a:pt x="8641" y="39364"/>
                </a:lnTo>
                <a:lnTo>
                  <a:pt x="9601" y="38404"/>
                </a:lnTo>
                <a:lnTo>
                  <a:pt x="13441" y="39364"/>
                </a:lnTo>
                <a:lnTo>
                  <a:pt x="12481" y="32644"/>
                </a:lnTo>
                <a:lnTo>
                  <a:pt x="11521" y="32644"/>
                </a:lnTo>
                <a:lnTo>
                  <a:pt x="10561" y="31683"/>
                </a:lnTo>
                <a:lnTo>
                  <a:pt x="9601" y="31683"/>
                </a:lnTo>
                <a:lnTo>
                  <a:pt x="9601" y="27843"/>
                </a:lnTo>
                <a:lnTo>
                  <a:pt x="10561" y="27843"/>
                </a:lnTo>
                <a:lnTo>
                  <a:pt x="11521" y="26883"/>
                </a:lnTo>
                <a:lnTo>
                  <a:pt x="10561" y="16337"/>
                </a:lnTo>
                <a:lnTo>
                  <a:pt x="10561" y="5775"/>
                </a:lnTo>
                <a:lnTo>
                  <a:pt x="12481" y="3840"/>
                </a:lnTo>
                <a:lnTo>
                  <a:pt x="13441" y="2880"/>
                </a:lnTo>
                <a:lnTo>
                  <a:pt x="15361" y="1935"/>
                </a:lnTo>
                <a:lnTo>
                  <a:pt x="19202" y="1935"/>
                </a:lnTo>
                <a:lnTo>
                  <a:pt x="21122" y="2880"/>
                </a:lnTo>
                <a:lnTo>
                  <a:pt x="23042" y="4815"/>
                </a:lnTo>
                <a:lnTo>
                  <a:pt x="24963" y="6720"/>
                </a:lnTo>
                <a:lnTo>
                  <a:pt x="25923" y="10561"/>
                </a:lnTo>
                <a:lnTo>
                  <a:pt x="25923" y="18242"/>
                </a:lnTo>
                <a:lnTo>
                  <a:pt x="24963" y="20162"/>
                </a:lnTo>
                <a:lnTo>
                  <a:pt x="24002" y="22082"/>
                </a:lnTo>
                <a:lnTo>
                  <a:pt x="25923" y="24963"/>
                </a:lnTo>
                <a:lnTo>
                  <a:pt x="28803" y="23042"/>
                </a:lnTo>
                <a:lnTo>
                  <a:pt x="31683" y="20162"/>
                </a:lnTo>
                <a:lnTo>
                  <a:pt x="32644" y="17282"/>
                </a:lnTo>
                <a:lnTo>
                  <a:pt x="32644" y="10561"/>
                </a:lnTo>
                <a:lnTo>
                  <a:pt x="31683" y="7680"/>
                </a:lnTo>
                <a:lnTo>
                  <a:pt x="30723" y="5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2" name="object 1092"/>
          <p:cNvSpPr/>
          <p:nvPr/>
        </p:nvSpPr>
        <p:spPr>
          <a:xfrm>
            <a:off x="3307339" y="1144066"/>
            <a:ext cx="15361" cy="10546"/>
          </a:xfrm>
          <a:custGeom>
            <a:avLst/>
            <a:gdLst/>
            <a:ahLst/>
            <a:cxnLst/>
            <a:rect l="l" t="t" r="r" b="b"/>
            <a:pathLst>
              <a:path w="15361" h="10546">
                <a:moveTo>
                  <a:pt x="11521" y="7665"/>
                </a:moveTo>
                <a:lnTo>
                  <a:pt x="5760" y="7665"/>
                </a:lnTo>
                <a:lnTo>
                  <a:pt x="3840" y="6705"/>
                </a:lnTo>
                <a:lnTo>
                  <a:pt x="2880" y="5745"/>
                </a:lnTo>
                <a:lnTo>
                  <a:pt x="960" y="2865"/>
                </a:lnTo>
                <a:lnTo>
                  <a:pt x="0" y="0"/>
                </a:lnTo>
                <a:lnTo>
                  <a:pt x="960" y="10546"/>
                </a:lnTo>
                <a:lnTo>
                  <a:pt x="1920" y="9585"/>
                </a:lnTo>
                <a:lnTo>
                  <a:pt x="11521" y="9585"/>
                </a:lnTo>
                <a:lnTo>
                  <a:pt x="15361" y="8625"/>
                </a:lnTo>
                <a:lnTo>
                  <a:pt x="13441" y="5745"/>
                </a:lnTo>
                <a:lnTo>
                  <a:pt x="11521" y="76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3" name="object 1093"/>
          <p:cNvSpPr/>
          <p:nvPr/>
        </p:nvSpPr>
        <p:spPr>
          <a:xfrm>
            <a:off x="3344768" y="1107582"/>
            <a:ext cx="7680" cy="8641"/>
          </a:xfrm>
          <a:custGeom>
            <a:avLst/>
            <a:gdLst/>
            <a:ahLst/>
            <a:cxnLst/>
            <a:rect l="l" t="t" r="r" b="b"/>
            <a:pathLst>
              <a:path w="7680" h="8641">
                <a:moveTo>
                  <a:pt x="960" y="7680"/>
                </a:moveTo>
                <a:lnTo>
                  <a:pt x="1935" y="8641"/>
                </a:lnTo>
                <a:lnTo>
                  <a:pt x="5775" y="8641"/>
                </a:lnTo>
                <a:lnTo>
                  <a:pt x="6720" y="7680"/>
                </a:lnTo>
                <a:lnTo>
                  <a:pt x="7680" y="6720"/>
                </a:lnTo>
                <a:lnTo>
                  <a:pt x="7680" y="1920"/>
                </a:lnTo>
                <a:lnTo>
                  <a:pt x="6720" y="1920"/>
                </a:lnTo>
                <a:lnTo>
                  <a:pt x="5775" y="960"/>
                </a:lnTo>
                <a:lnTo>
                  <a:pt x="4800" y="0"/>
                </a:lnTo>
                <a:lnTo>
                  <a:pt x="2895" y="0"/>
                </a:lnTo>
                <a:lnTo>
                  <a:pt x="1935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6720"/>
                </a:lnTo>
                <a:lnTo>
                  <a:pt x="9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4" name="object 1094"/>
          <p:cNvSpPr/>
          <p:nvPr/>
        </p:nvSpPr>
        <p:spPr>
          <a:xfrm>
            <a:off x="3339023" y="1127729"/>
            <a:ext cx="18227" cy="38404"/>
          </a:xfrm>
          <a:custGeom>
            <a:avLst/>
            <a:gdLst/>
            <a:ahLst/>
            <a:cxnLst/>
            <a:rect l="l" t="t" r="r" b="b"/>
            <a:pathLst>
              <a:path w="18227" h="38404">
                <a:moveTo>
                  <a:pt x="18227" y="38404"/>
                </a:moveTo>
                <a:lnTo>
                  <a:pt x="18227" y="36484"/>
                </a:lnTo>
                <a:lnTo>
                  <a:pt x="15361" y="36484"/>
                </a:lnTo>
                <a:lnTo>
                  <a:pt x="14386" y="35524"/>
                </a:lnTo>
                <a:lnTo>
                  <a:pt x="13426" y="35524"/>
                </a:lnTo>
                <a:lnTo>
                  <a:pt x="13426" y="33604"/>
                </a:lnTo>
                <a:lnTo>
                  <a:pt x="12466" y="32644"/>
                </a:lnTo>
                <a:lnTo>
                  <a:pt x="12466" y="0"/>
                </a:lnTo>
                <a:lnTo>
                  <a:pt x="11521" y="0"/>
                </a:lnTo>
                <a:lnTo>
                  <a:pt x="0" y="4815"/>
                </a:lnTo>
                <a:lnTo>
                  <a:pt x="0" y="5775"/>
                </a:lnTo>
                <a:lnTo>
                  <a:pt x="1905" y="5775"/>
                </a:lnTo>
                <a:lnTo>
                  <a:pt x="2865" y="4815"/>
                </a:lnTo>
                <a:lnTo>
                  <a:pt x="3840" y="4815"/>
                </a:lnTo>
                <a:lnTo>
                  <a:pt x="4800" y="5775"/>
                </a:lnTo>
                <a:lnTo>
                  <a:pt x="5745" y="6720"/>
                </a:lnTo>
                <a:lnTo>
                  <a:pt x="5745" y="34564"/>
                </a:lnTo>
                <a:lnTo>
                  <a:pt x="4800" y="35524"/>
                </a:lnTo>
                <a:lnTo>
                  <a:pt x="4800" y="36484"/>
                </a:lnTo>
                <a:lnTo>
                  <a:pt x="0" y="36484"/>
                </a:lnTo>
                <a:lnTo>
                  <a:pt x="0" y="38404"/>
                </a:lnTo>
                <a:lnTo>
                  <a:pt x="18227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5" name="object 1095"/>
          <p:cNvSpPr/>
          <p:nvPr/>
        </p:nvSpPr>
        <p:spPr>
          <a:xfrm>
            <a:off x="3374532" y="1158453"/>
            <a:ext cx="15361" cy="8641"/>
          </a:xfrm>
          <a:custGeom>
            <a:avLst/>
            <a:gdLst/>
            <a:ahLst/>
            <a:cxnLst/>
            <a:rect l="l" t="t" r="r" b="b"/>
            <a:pathLst>
              <a:path w="15361" h="8641">
                <a:moveTo>
                  <a:pt x="15361" y="0"/>
                </a:moveTo>
                <a:lnTo>
                  <a:pt x="13441" y="2880"/>
                </a:lnTo>
                <a:lnTo>
                  <a:pt x="11521" y="4800"/>
                </a:lnTo>
                <a:lnTo>
                  <a:pt x="9601" y="5760"/>
                </a:lnTo>
                <a:lnTo>
                  <a:pt x="2880" y="5760"/>
                </a:lnTo>
                <a:lnTo>
                  <a:pt x="0" y="3840"/>
                </a:lnTo>
                <a:lnTo>
                  <a:pt x="4800" y="8641"/>
                </a:lnTo>
                <a:lnTo>
                  <a:pt x="8641" y="8641"/>
                </a:lnTo>
                <a:lnTo>
                  <a:pt x="11521" y="7680"/>
                </a:lnTo>
                <a:lnTo>
                  <a:pt x="14401" y="5760"/>
                </a:lnTo>
                <a:lnTo>
                  <a:pt x="153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6" name="object 1096"/>
          <p:cNvSpPr/>
          <p:nvPr/>
        </p:nvSpPr>
        <p:spPr>
          <a:xfrm>
            <a:off x="3362050" y="1127729"/>
            <a:ext cx="36484" cy="39364"/>
          </a:xfrm>
          <a:custGeom>
            <a:avLst/>
            <a:gdLst/>
            <a:ahLst/>
            <a:cxnLst/>
            <a:rect l="l" t="t" r="r" b="b"/>
            <a:pathLst>
              <a:path w="36484" h="39364">
                <a:moveTo>
                  <a:pt x="29763" y="35524"/>
                </a:moveTo>
                <a:lnTo>
                  <a:pt x="31683" y="32644"/>
                </a:lnTo>
                <a:lnTo>
                  <a:pt x="33604" y="28803"/>
                </a:lnTo>
                <a:lnTo>
                  <a:pt x="35524" y="25923"/>
                </a:lnTo>
                <a:lnTo>
                  <a:pt x="36484" y="22082"/>
                </a:lnTo>
                <a:lnTo>
                  <a:pt x="36484" y="14401"/>
                </a:lnTo>
                <a:lnTo>
                  <a:pt x="34564" y="9616"/>
                </a:lnTo>
                <a:lnTo>
                  <a:pt x="31683" y="6720"/>
                </a:lnTo>
                <a:lnTo>
                  <a:pt x="27843" y="1935"/>
                </a:lnTo>
                <a:lnTo>
                  <a:pt x="24002" y="0"/>
                </a:lnTo>
                <a:lnTo>
                  <a:pt x="14401" y="0"/>
                </a:lnTo>
                <a:lnTo>
                  <a:pt x="11521" y="960"/>
                </a:lnTo>
                <a:lnTo>
                  <a:pt x="8641" y="1935"/>
                </a:lnTo>
                <a:lnTo>
                  <a:pt x="6720" y="3840"/>
                </a:lnTo>
                <a:lnTo>
                  <a:pt x="3840" y="6720"/>
                </a:lnTo>
                <a:lnTo>
                  <a:pt x="1920" y="9616"/>
                </a:lnTo>
                <a:lnTo>
                  <a:pt x="960" y="13441"/>
                </a:lnTo>
                <a:lnTo>
                  <a:pt x="0" y="16337"/>
                </a:lnTo>
                <a:lnTo>
                  <a:pt x="0" y="24963"/>
                </a:lnTo>
                <a:lnTo>
                  <a:pt x="960" y="28803"/>
                </a:lnTo>
                <a:lnTo>
                  <a:pt x="3840" y="32644"/>
                </a:lnTo>
                <a:lnTo>
                  <a:pt x="7680" y="37444"/>
                </a:lnTo>
                <a:lnTo>
                  <a:pt x="11521" y="39364"/>
                </a:lnTo>
                <a:lnTo>
                  <a:pt x="17282" y="39364"/>
                </a:lnTo>
                <a:lnTo>
                  <a:pt x="12481" y="34564"/>
                </a:lnTo>
                <a:lnTo>
                  <a:pt x="10561" y="30723"/>
                </a:lnTo>
                <a:lnTo>
                  <a:pt x="8641" y="26883"/>
                </a:lnTo>
                <a:lnTo>
                  <a:pt x="7680" y="22082"/>
                </a:lnTo>
                <a:lnTo>
                  <a:pt x="7680" y="10561"/>
                </a:lnTo>
                <a:lnTo>
                  <a:pt x="8641" y="8656"/>
                </a:lnTo>
                <a:lnTo>
                  <a:pt x="9601" y="5775"/>
                </a:lnTo>
                <a:lnTo>
                  <a:pt x="10561" y="4815"/>
                </a:lnTo>
                <a:lnTo>
                  <a:pt x="12481" y="3840"/>
                </a:lnTo>
                <a:lnTo>
                  <a:pt x="13441" y="2880"/>
                </a:lnTo>
                <a:lnTo>
                  <a:pt x="19202" y="2880"/>
                </a:lnTo>
                <a:lnTo>
                  <a:pt x="22082" y="3840"/>
                </a:lnTo>
                <a:lnTo>
                  <a:pt x="24002" y="6720"/>
                </a:lnTo>
                <a:lnTo>
                  <a:pt x="26883" y="10561"/>
                </a:lnTo>
                <a:lnTo>
                  <a:pt x="28803" y="15361"/>
                </a:lnTo>
                <a:lnTo>
                  <a:pt x="28803" y="27843"/>
                </a:lnTo>
                <a:lnTo>
                  <a:pt x="27843" y="30723"/>
                </a:lnTo>
                <a:lnTo>
                  <a:pt x="26883" y="36484"/>
                </a:lnTo>
                <a:lnTo>
                  <a:pt x="29763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7" name="object 1097"/>
          <p:cNvSpPr/>
          <p:nvPr/>
        </p:nvSpPr>
        <p:spPr>
          <a:xfrm>
            <a:off x="3401415" y="1127729"/>
            <a:ext cx="41269" cy="38404"/>
          </a:xfrm>
          <a:custGeom>
            <a:avLst/>
            <a:gdLst/>
            <a:ahLst/>
            <a:cxnLst/>
            <a:rect l="l" t="t" r="r" b="b"/>
            <a:pathLst>
              <a:path w="41269" h="38404">
                <a:moveTo>
                  <a:pt x="19202" y="38404"/>
                </a:moveTo>
                <a:lnTo>
                  <a:pt x="19202" y="36484"/>
                </a:lnTo>
                <a:lnTo>
                  <a:pt x="15361" y="36484"/>
                </a:lnTo>
                <a:lnTo>
                  <a:pt x="14401" y="35524"/>
                </a:lnTo>
                <a:lnTo>
                  <a:pt x="13441" y="34564"/>
                </a:lnTo>
                <a:lnTo>
                  <a:pt x="13441" y="10561"/>
                </a:lnTo>
                <a:lnTo>
                  <a:pt x="16322" y="6720"/>
                </a:lnTo>
                <a:lnTo>
                  <a:pt x="19202" y="4815"/>
                </a:lnTo>
                <a:lnTo>
                  <a:pt x="24963" y="4815"/>
                </a:lnTo>
                <a:lnTo>
                  <a:pt x="26883" y="5775"/>
                </a:lnTo>
                <a:lnTo>
                  <a:pt x="26883" y="6720"/>
                </a:lnTo>
                <a:lnTo>
                  <a:pt x="27843" y="8656"/>
                </a:lnTo>
                <a:lnTo>
                  <a:pt x="28803" y="11521"/>
                </a:lnTo>
                <a:lnTo>
                  <a:pt x="28803" y="33604"/>
                </a:lnTo>
                <a:lnTo>
                  <a:pt x="27843" y="34564"/>
                </a:lnTo>
                <a:lnTo>
                  <a:pt x="27843" y="35524"/>
                </a:lnTo>
                <a:lnTo>
                  <a:pt x="26883" y="36484"/>
                </a:lnTo>
                <a:lnTo>
                  <a:pt x="23042" y="36484"/>
                </a:lnTo>
                <a:lnTo>
                  <a:pt x="23042" y="38404"/>
                </a:lnTo>
                <a:lnTo>
                  <a:pt x="41269" y="38404"/>
                </a:lnTo>
                <a:lnTo>
                  <a:pt x="41269" y="36484"/>
                </a:lnTo>
                <a:lnTo>
                  <a:pt x="37429" y="36484"/>
                </a:lnTo>
                <a:lnTo>
                  <a:pt x="36484" y="35524"/>
                </a:lnTo>
                <a:lnTo>
                  <a:pt x="36484" y="34564"/>
                </a:lnTo>
                <a:lnTo>
                  <a:pt x="35524" y="33604"/>
                </a:lnTo>
                <a:lnTo>
                  <a:pt x="35524" y="7680"/>
                </a:lnTo>
                <a:lnTo>
                  <a:pt x="34549" y="6720"/>
                </a:lnTo>
                <a:lnTo>
                  <a:pt x="33604" y="3840"/>
                </a:lnTo>
                <a:lnTo>
                  <a:pt x="32644" y="1935"/>
                </a:lnTo>
                <a:lnTo>
                  <a:pt x="30708" y="960"/>
                </a:lnTo>
                <a:lnTo>
                  <a:pt x="29763" y="0"/>
                </a:lnTo>
                <a:lnTo>
                  <a:pt x="22082" y="0"/>
                </a:lnTo>
                <a:lnTo>
                  <a:pt x="17282" y="2880"/>
                </a:lnTo>
                <a:lnTo>
                  <a:pt x="13441" y="7680"/>
                </a:lnTo>
                <a:lnTo>
                  <a:pt x="13441" y="0"/>
                </a:lnTo>
                <a:lnTo>
                  <a:pt x="11521" y="0"/>
                </a:lnTo>
                <a:lnTo>
                  <a:pt x="0" y="4815"/>
                </a:lnTo>
                <a:lnTo>
                  <a:pt x="960" y="5775"/>
                </a:lnTo>
                <a:lnTo>
                  <a:pt x="1920" y="5775"/>
                </a:lnTo>
                <a:lnTo>
                  <a:pt x="2880" y="4815"/>
                </a:lnTo>
                <a:lnTo>
                  <a:pt x="3840" y="4815"/>
                </a:lnTo>
                <a:lnTo>
                  <a:pt x="4800" y="5775"/>
                </a:lnTo>
                <a:lnTo>
                  <a:pt x="5760" y="5775"/>
                </a:lnTo>
                <a:lnTo>
                  <a:pt x="5760" y="7680"/>
                </a:lnTo>
                <a:lnTo>
                  <a:pt x="6720" y="8656"/>
                </a:lnTo>
                <a:lnTo>
                  <a:pt x="6720" y="32644"/>
                </a:lnTo>
                <a:lnTo>
                  <a:pt x="5760" y="34564"/>
                </a:lnTo>
                <a:lnTo>
                  <a:pt x="5760" y="35524"/>
                </a:lnTo>
                <a:lnTo>
                  <a:pt x="4800" y="36484"/>
                </a:lnTo>
                <a:lnTo>
                  <a:pt x="960" y="36484"/>
                </a:lnTo>
                <a:lnTo>
                  <a:pt x="960" y="38404"/>
                </a:lnTo>
                <a:lnTo>
                  <a:pt x="19202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8" name="object 1098"/>
          <p:cNvSpPr/>
          <p:nvPr/>
        </p:nvSpPr>
        <p:spPr>
          <a:xfrm>
            <a:off x="3447486" y="1127729"/>
            <a:ext cx="32644" cy="39364"/>
          </a:xfrm>
          <a:custGeom>
            <a:avLst/>
            <a:gdLst/>
            <a:ahLst/>
            <a:cxnLst/>
            <a:rect l="l" t="t" r="r" b="b"/>
            <a:pathLst>
              <a:path w="32644" h="39364">
                <a:moveTo>
                  <a:pt x="25923" y="5775"/>
                </a:moveTo>
                <a:lnTo>
                  <a:pt x="24963" y="3840"/>
                </a:lnTo>
                <a:lnTo>
                  <a:pt x="24002" y="1935"/>
                </a:lnTo>
                <a:lnTo>
                  <a:pt x="22082" y="1935"/>
                </a:lnTo>
                <a:lnTo>
                  <a:pt x="20162" y="0"/>
                </a:lnTo>
                <a:lnTo>
                  <a:pt x="9601" y="0"/>
                </a:lnTo>
                <a:lnTo>
                  <a:pt x="5760" y="960"/>
                </a:lnTo>
                <a:lnTo>
                  <a:pt x="3840" y="2880"/>
                </a:lnTo>
                <a:lnTo>
                  <a:pt x="975" y="4815"/>
                </a:lnTo>
                <a:lnTo>
                  <a:pt x="0" y="6720"/>
                </a:lnTo>
                <a:lnTo>
                  <a:pt x="0" y="11521"/>
                </a:lnTo>
                <a:lnTo>
                  <a:pt x="975" y="12496"/>
                </a:lnTo>
                <a:lnTo>
                  <a:pt x="1920" y="12496"/>
                </a:lnTo>
                <a:lnTo>
                  <a:pt x="2880" y="13441"/>
                </a:lnTo>
                <a:lnTo>
                  <a:pt x="4815" y="13441"/>
                </a:lnTo>
                <a:lnTo>
                  <a:pt x="5760" y="12496"/>
                </a:lnTo>
                <a:lnTo>
                  <a:pt x="6720" y="11521"/>
                </a:lnTo>
                <a:lnTo>
                  <a:pt x="6720" y="5775"/>
                </a:lnTo>
                <a:lnTo>
                  <a:pt x="7680" y="4815"/>
                </a:lnTo>
                <a:lnTo>
                  <a:pt x="8641" y="3840"/>
                </a:lnTo>
                <a:lnTo>
                  <a:pt x="9601" y="2880"/>
                </a:lnTo>
                <a:lnTo>
                  <a:pt x="10561" y="1935"/>
                </a:lnTo>
                <a:lnTo>
                  <a:pt x="14401" y="1935"/>
                </a:lnTo>
                <a:lnTo>
                  <a:pt x="16322" y="2880"/>
                </a:lnTo>
                <a:lnTo>
                  <a:pt x="17282" y="4815"/>
                </a:lnTo>
                <a:lnTo>
                  <a:pt x="19202" y="5775"/>
                </a:lnTo>
                <a:lnTo>
                  <a:pt x="19202" y="13441"/>
                </a:lnTo>
                <a:lnTo>
                  <a:pt x="13441" y="16337"/>
                </a:lnTo>
                <a:lnTo>
                  <a:pt x="8641" y="18242"/>
                </a:lnTo>
                <a:lnTo>
                  <a:pt x="6720" y="23042"/>
                </a:lnTo>
                <a:lnTo>
                  <a:pt x="7680" y="22082"/>
                </a:lnTo>
                <a:lnTo>
                  <a:pt x="9601" y="21122"/>
                </a:lnTo>
                <a:lnTo>
                  <a:pt x="11536" y="19202"/>
                </a:lnTo>
                <a:lnTo>
                  <a:pt x="12481" y="19202"/>
                </a:lnTo>
                <a:lnTo>
                  <a:pt x="15361" y="17282"/>
                </a:lnTo>
                <a:lnTo>
                  <a:pt x="19202" y="16337"/>
                </a:lnTo>
                <a:lnTo>
                  <a:pt x="19202" y="30723"/>
                </a:lnTo>
                <a:lnTo>
                  <a:pt x="16322" y="32644"/>
                </a:lnTo>
                <a:lnTo>
                  <a:pt x="13441" y="34564"/>
                </a:lnTo>
                <a:lnTo>
                  <a:pt x="9601" y="34564"/>
                </a:lnTo>
                <a:lnTo>
                  <a:pt x="8641" y="33604"/>
                </a:lnTo>
                <a:lnTo>
                  <a:pt x="6720" y="32644"/>
                </a:lnTo>
                <a:lnTo>
                  <a:pt x="7680" y="39364"/>
                </a:lnTo>
                <a:lnTo>
                  <a:pt x="9601" y="39364"/>
                </a:lnTo>
                <a:lnTo>
                  <a:pt x="10561" y="38404"/>
                </a:lnTo>
                <a:lnTo>
                  <a:pt x="12481" y="38404"/>
                </a:lnTo>
                <a:lnTo>
                  <a:pt x="13441" y="37444"/>
                </a:lnTo>
                <a:lnTo>
                  <a:pt x="15361" y="35524"/>
                </a:lnTo>
                <a:lnTo>
                  <a:pt x="19202" y="32644"/>
                </a:lnTo>
                <a:lnTo>
                  <a:pt x="19202" y="35524"/>
                </a:lnTo>
                <a:lnTo>
                  <a:pt x="20162" y="36484"/>
                </a:lnTo>
                <a:lnTo>
                  <a:pt x="21122" y="37444"/>
                </a:lnTo>
                <a:lnTo>
                  <a:pt x="21122" y="38404"/>
                </a:lnTo>
                <a:lnTo>
                  <a:pt x="23042" y="39364"/>
                </a:lnTo>
                <a:lnTo>
                  <a:pt x="26883" y="39364"/>
                </a:lnTo>
                <a:lnTo>
                  <a:pt x="29763" y="37444"/>
                </a:lnTo>
                <a:lnTo>
                  <a:pt x="32644" y="32644"/>
                </a:lnTo>
                <a:lnTo>
                  <a:pt x="32644" y="30723"/>
                </a:lnTo>
                <a:lnTo>
                  <a:pt x="30723" y="32644"/>
                </a:lnTo>
                <a:lnTo>
                  <a:pt x="29763" y="33604"/>
                </a:lnTo>
                <a:lnTo>
                  <a:pt x="26883" y="33604"/>
                </a:lnTo>
                <a:lnTo>
                  <a:pt x="26883" y="31683"/>
                </a:lnTo>
                <a:lnTo>
                  <a:pt x="25923" y="30723"/>
                </a:lnTo>
                <a:lnTo>
                  <a:pt x="25923" y="5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9" name="object 1099"/>
          <p:cNvSpPr/>
          <p:nvPr/>
        </p:nvSpPr>
        <p:spPr>
          <a:xfrm>
            <a:off x="3445581" y="1145971"/>
            <a:ext cx="10546" cy="21122"/>
          </a:xfrm>
          <a:custGeom>
            <a:avLst/>
            <a:gdLst/>
            <a:ahLst/>
            <a:cxnLst/>
            <a:rect l="l" t="t" r="r" b="b"/>
            <a:pathLst>
              <a:path w="10546" h="21122">
                <a:moveTo>
                  <a:pt x="944" y="7680"/>
                </a:moveTo>
                <a:lnTo>
                  <a:pt x="0" y="9601"/>
                </a:lnTo>
                <a:lnTo>
                  <a:pt x="0" y="14401"/>
                </a:lnTo>
                <a:lnTo>
                  <a:pt x="944" y="16322"/>
                </a:lnTo>
                <a:lnTo>
                  <a:pt x="2880" y="18242"/>
                </a:lnTo>
                <a:lnTo>
                  <a:pt x="4785" y="20162"/>
                </a:lnTo>
                <a:lnTo>
                  <a:pt x="6720" y="21122"/>
                </a:lnTo>
                <a:lnTo>
                  <a:pt x="9585" y="21122"/>
                </a:lnTo>
                <a:lnTo>
                  <a:pt x="8625" y="14401"/>
                </a:lnTo>
                <a:lnTo>
                  <a:pt x="7665" y="12481"/>
                </a:lnTo>
                <a:lnTo>
                  <a:pt x="7665" y="6720"/>
                </a:lnTo>
                <a:lnTo>
                  <a:pt x="8625" y="4800"/>
                </a:lnTo>
                <a:lnTo>
                  <a:pt x="10546" y="0"/>
                </a:lnTo>
                <a:lnTo>
                  <a:pt x="7665" y="960"/>
                </a:lnTo>
                <a:lnTo>
                  <a:pt x="4785" y="2880"/>
                </a:lnTo>
                <a:lnTo>
                  <a:pt x="2880" y="4800"/>
                </a:lnTo>
                <a:lnTo>
                  <a:pt x="1904" y="6720"/>
                </a:lnTo>
                <a:lnTo>
                  <a:pt x="944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0" name="object 1100"/>
          <p:cNvSpPr/>
          <p:nvPr/>
        </p:nvSpPr>
        <p:spPr>
          <a:xfrm>
            <a:off x="3482050" y="1107582"/>
            <a:ext cx="19202" cy="58552"/>
          </a:xfrm>
          <a:custGeom>
            <a:avLst/>
            <a:gdLst/>
            <a:ahLst/>
            <a:cxnLst/>
            <a:rect l="l" t="t" r="r" b="b"/>
            <a:pathLst>
              <a:path w="19202" h="58552">
                <a:moveTo>
                  <a:pt x="11521" y="0"/>
                </a:moveTo>
                <a:lnTo>
                  <a:pt x="0" y="4800"/>
                </a:lnTo>
                <a:lnTo>
                  <a:pt x="960" y="6720"/>
                </a:lnTo>
                <a:lnTo>
                  <a:pt x="192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9585"/>
                </a:lnTo>
                <a:lnTo>
                  <a:pt x="6720" y="11521"/>
                </a:lnTo>
                <a:lnTo>
                  <a:pt x="6720" y="52791"/>
                </a:lnTo>
                <a:lnTo>
                  <a:pt x="5760" y="53751"/>
                </a:lnTo>
                <a:lnTo>
                  <a:pt x="5760" y="55671"/>
                </a:lnTo>
                <a:lnTo>
                  <a:pt x="4800" y="56631"/>
                </a:lnTo>
                <a:lnTo>
                  <a:pt x="960" y="56631"/>
                </a:lnTo>
                <a:lnTo>
                  <a:pt x="960" y="58552"/>
                </a:lnTo>
                <a:lnTo>
                  <a:pt x="19202" y="58552"/>
                </a:lnTo>
                <a:lnTo>
                  <a:pt x="19202" y="56631"/>
                </a:lnTo>
                <a:lnTo>
                  <a:pt x="15361" y="56631"/>
                </a:lnTo>
                <a:lnTo>
                  <a:pt x="14401" y="55671"/>
                </a:lnTo>
                <a:lnTo>
                  <a:pt x="13441" y="54711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1" name="object 1101"/>
          <p:cNvSpPr/>
          <p:nvPr/>
        </p:nvSpPr>
        <p:spPr>
          <a:xfrm>
            <a:off x="3528136" y="1109502"/>
            <a:ext cx="49911" cy="57591"/>
          </a:xfrm>
          <a:custGeom>
            <a:avLst/>
            <a:gdLst/>
            <a:ahLst/>
            <a:cxnLst/>
            <a:rect l="l" t="t" r="r" b="b"/>
            <a:pathLst>
              <a:path w="49911" h="57591">
                <a:moveTo>
                  <a:pt x="13426" y="3840"/>
                </a:moveTo>
                <a:lnTo>
                  <a:pt x="9585" y="5760"/>
                </a:lnTo>
                <a:lnTo>
                  <a:pt x="5745" y="9601"/>
                </a:lnTo>
                <a:lnTo>
                  <a:pt x="3840" y="14386"/>
                </a:lnTo>
                <a:lnTo>
                  <a:pt x="960" y="19187"/>
                </a:lnTo>
                <a:lnTo>
                  <a:pt x="0" y="24002"/>
                </a:lnTo>
                <a:lnTo>
                  <a:pt x="0" y="36469"/>
                </a:lnTo>
                <a:lnTo>
                  <a:pt x="1905" y="42230"/>
                </a:lnTo>
                <a:lnTo>
                  <a:pt x="5745" y="47990"/>
                </a:lnTo>
                <a:lnTo>
                  <a:pt x="10561" y="54711"/>
                </a:lnTo>
                <a:lnTo>
                  <a:pt x="17266" y="57591"/>
                </a:lnTo>
                <a:lnTo>
                  <a:pt x="31668" y="57591"/>
                </a:lnTo>
                <a:lnTo>
                  <a:pt x="36469" y="56631"/>
                </a:lnTo>
                <a:lnTo>
                  <a:pt x="40309" y="54711"/>
                </a:lnTo>
                <a:lnTo>
                  <a:pt x="44150" y="51831"/>
                </a:lnTo>
                <a:lnTo>
                  <a:pt x="47030" y="48950"/>
                </a:lnTo>
                <a:lnTo>
                  <a:pt x="49911" y="43190"/>
                </a:lnTo>
                <a:lnTo>
                  <a:pt x="48950" y="43190"/>
                </a:lnTo>
                <a:lnTo>
                  <a:pt x="45110" y="47030"/>
                </a:lnTo>
                <a:lnTo>
                  <a:pt x="42230" y="50871"/>
                </a:lnTo>
                <a:lnTo>
                  <a:pt x="39349" y="51831"/>
                </a:lnTo>
                <a:lnTo>
                  <a:pt x="36469" y="53751"/>
                </a:lnTo>
                <a:lnTo>
                  <a:pt x="33588" y="54711"/>
                </a:lnTo>
                <a:lnTo>
                  <a:pt x="25908" y="54711"/>
                </a:lnTo>
                <a:lnTo>
                  <a:pt x="22082" y="53751"/>
                </a:lnTo>
                <a:lnTo>
                  <a:pt x="18242" y="50871"/>
                </a:lnTo>
                <a:lnTo>
                  <a:pt x="15361" y="48950"/>
                </a:lnTo>
                <a:lnTo>
                  <a:pt x="13426" y="46070"/>
                </a:lnTo>
                <a:lnTo>
                  <a:pt x="11521" y="43190"/>
                </a:lnTo>
                <a:lnTo>
                  <a:pt x="9585" y="39349"/>
                </a:lnTo>
                <a:lnTo>
                  <a:pt x="8625" y="34564"/>
                </a:lnTo>
                <a:lnTo>
                  <a:pt x="8625" y="24002"/>
                </a:lnTo>
                <a:lnTo>
                  <a:pt x="9585" y="18227"/>
                </a:lnTo>
                <a:lnTo>
                  <a:pt x="11521" y="14386"/>
                </a:lnTo>
                <a:lnTo>
                  <a:pt x="13426" y="10561"/>
                </a:lnTo>
                <a:lnTo>
                  <a:pt x="15361" y="7665"/>
                </a:lnTo>
                <a:lnTo>
                  <a:pt x="18242" y="5760"/>
                </a:lnTo>
                <a:lnTo>
                  <a:pt x="22082" y="3840"/>
                </a:lnTo>
                <a:lnTo>
                  <a:pt x="24947" y="2880"/>
                </a:lnTo>
                <a:lnTo>
                  <a:pt x="32628" y="2880"/>
                </a:lnTo>
                <a:lnTo>
                  <a:pt x="36469" y="3840"/>
                </a:lnTo>
                <a:lnTo>
                  <a:pt x="40309" y="6720"/>
                </a:lnTo>
                <a:lnTo>
                  <a:pt x="43190" y="8641"/>
                </a:lnTo>
                <a:lnTo>
                  <a:pt x="45110" y="13441"/>
                </a:lnTo>
                <a:lnTo>
                  <a:pt x="47030" y="18227"/>
                </a:lnTo>
                <a:lnTo>
                  <a:pt x="48950" y="18227"/>
                </a:lnTo>
                <a:lnTo>
                  <a:pt x="47030" y="0"/>
                </a:lnTo>
                <a:lnTo>
                  <a:pt x="46070" y="0"/>
                </a:lnTo>
                <a:lnTo>
                  <a:pt x="45110" y="960"/>
                </a:lnTo>
                <a:lnTo>
                  <a:pt x="45110" y="1920"/>
                </a:lnTo>
                <a:lnTo>
                  <a:pt x="44150" y="2880"/>
                </a:lnTo>
                <a:lnTo>
                  <a:pt x="44150" y="3840"/>
                </a:lnTo>
                <a:lnTo>
                  <a:pt x="42230" y="3840"/>
                </a:lnTo>
                <a:lnTo>
                  <a:pt x="41269" y="2880"/>
                </a:lnTo>
                <a:lnTo>
                  <a:pt x="40309" y="2880"/>
                </a:lnTo>
                <a:lnTo>
                  <a:pt x="35509" y="960"/>
                </a:lnTo>
                <a:lnTo>
                  <a:pt x="31668" y="0"/>
                </a:lnTo>
                <a:lnTo>
                  <a:pt x="23027" y="0"/>
                </a:lnTo>
                <a:lnTo>
                  <a:pt x="18242" y="960"/>
                </a:lnTo>
                <a:lnTo>
                  <a:pt x="13426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2" name="object 1102"/>
          <p:cNvSpPr/>
          <p:nvPr/>
        </p:nvSpPr>
        <p:spPr>
          <a:xfrm>
            <a:off x="3589568" y="1127729"/>
            <a:ext cx="29763" cy="36484"/>
          </a:xfrm>
          <a:custGeom>
            <a:avLst/>
            <a:gdLst/>
            <a:ahLst/>
            <a:cxnLst/>
            <a:rect l="l" t="t" r="r" b="b"/>
            <a:pathLst>
              <a:path w="29763" h="36484">
                <a:moveTo>
                  <a:pt x="27843" y="28803"/>
                </a:moveTo>
                <a:lnTo>
                  <a:pt x="28803" y="25923"/>
                </a:lnTo>
                <a:lnTo>
                  <a:pt x="29763" y="22082"/>
                </a:lnTo>
                <a:lnTo>
                  <a:pt x="29763" y="14401"/>
                </a:lnTo>
                <a:lnTo>
                  <a:pt x="28803" y="9616"/>
                </a:lnTo>
                <a:lnTo>
                  <a:pt x="25923" y="6720"/>
                </a:lnTo>
                <a:lnTo>
                  <a:pt x="22082" y="1935"/>
                </a:lnTo>
                <a:lnTo>
                  <a:pt x="17282" y="0"/>
                </a:lnTo>
                <a:lnTo>
                  <a:pt x="8641" y="0"/>
                </a:lnTo>
                <a:lnTo>
                  <a:pt x="5760" y="960"/>
                </a:lnTo>
                <a:lnTo>
                  <a:pt x="2880" y="1935"/>
                </a:lnTo>
                <a:lnTo>
                  <a:pt x="0" y="3840"/>
                </a:lnTo>
                <a:lnTo>
                  <a:pt x="960" y="13441"/>
                </a:lnTo>
                <a:lnTo>
                  <a:pt x="1920" y="10561"/>
                </a:lnTo>
                <a:lnTo>
                  <a:pt x="2880" y="8656"/>
                </a:lnTo>
                <a:lnTo>
                  <a:pt x="3840" y="5775"/>
                </a:lnTo>
                <a:lnTo>
                  <a:pt x="4800" y="4815"/>
                </a:lnTo>
                <a:lnTo>
                  <a:pt x="5760" y="3840"/>
                </a:lnTo>
                <a:lnTo>
                  <a:pt x="7680" y="2880"/>
                </a:lnTo>
                <a:lnTo>
                  <a:pt x="13441" y="2880"/>
                </a:lnTo>
                <a:lnTo>
                  <a:pt x="16322" y="3840"/>
                </a:lnTo>
                <a:lnTo>
                  <a:pt x="18242" y="6720"/>
                </a:lnTo>
                <a:lnTo>
                  <a:pt x="21122" y="10561"/>
                </a:lnTo>
                <a:lnTo>
                  <a:pt x="22082" y="15361"/>
                </a:lnTo>
                <a:lnTo>
                  <a:pt x="22082" y="27843"/>
                </a:lnTo>
                <a:lnTo>
                  <a:pt x="21122" y="30723"/>
                </a:lnTo>
                <a:lnTo>
                  <a:pt x="21122" y="36484"/>
                </a:lnTo>
                <a:lnTo>
                  <a:pt x="24003" y="35524"/>
                </a:lnTo>
                <a:lnTo>
                  <a:pt x="25923" y="32644"/>
                </a:lnTo>
                <a:lnTo>
                  <a:pt x="27843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3" name="object 1103"/>
          <p:cNvSpPr/>
          <p:nvPr/>
        </p:nvSpPr>
        <p:spPr>
          <a:xfrm>
            <a:off x="3582847" y="1131570"/>
            <a:ext cx="27843" cy="35524"/>
          </a:xfrm>
          <a:custGeom>
            <a:avLst/>
            <a:gdLst/>
            <a:ahLst/>
            <a:cxnLst/>
            <a:rect l="l" t="t" r="r" b="b"/>
            <a:pathLst>
              <a:path w="27843" h="35524">
                <a:moveTo>
                  <a:pt x="27843" y="26883"/>
                </a:moveTo>
                <a:lnTo>
                  <a:pt x="25923" y="29763"/>
                </a:lnTo>
                <a:lnTo>
                  <a:pt x="24963" y="31683"/>
                </a:lnTo>
                <a:lnTo>
                  <a:pt x="22082" y="32644"/>
                </a:lnTo>
                <a:lnTo>
                  <a:pt x="16322" y="32644"/>
                </a:lnTo>
                <a:lnTo>
                  <a:pt x="13441" y="30723"/>
                </a:lnTo>
                <a:lnTo>
                  <a:pt x="11521" y="26883"/>
                </a:lnTo>
                <a:lnTo>
                  <a:pt x="8641" y="23042"/>
                </a:lnTo>
                <a:lnTo>
                  <a:pt x="7680" y="18242"/>
                </a:lnTo>
                <a:lnTo>
                  <a:pt x="7680" y="9601"/>
                </a:lnTo>
                <a:lnTo>
                  <a:pt x="6720" y="0"/>
                </a:lnTo>
                <a:lnTo>
                  <a:pt x="4800" y="2880"/>
                </a:lnTo>
                <a:lnTo>
                  <a:pt x="2880" y="5775"/>
                </a:lnTo>
                <a:lnTo>
                  <a:pt x="960" y="9601"/>
                </a:lnTo>
                <a:lnTo>
                  <a:pt x="0" y="12496"/>
                </a:lnTo>
                <a:lnTo>
                  <a:pt x="0" y="21122"/>
                </a:lnTo>
                <a:lnTo>
                  <a:pt x="1920" y="24963"/>
                </a:lnTo>
                <a:lnTo>
                  <a:pt x="4800" y="28803"/>
                </a:lnTo>
                <a:lnTo>
                  <a:pt x="7680" y="33604"/>
                </a:lnTo>
                <a:lnTo>
                  <a:pt x="12481" y="35524"/>
                </a:lnTo>
                <a:lnTo>
                  <a:pt x="21122" y="35524"/>
                </a:lnTo>
                <a:lnTo>
                  <a:pt x="24963" y="34564"/>
                </a:lnTo>
                <a:lnTo>
                  <a:pt x="27843" y="32644"/>
                </a:lnTo>
                <a:lnTo>
                  <a:pt x="27843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4" name="object 1104"/>
          <p:cNvSpPr/>
          <p:nvPr/>
        </p:nvSpPr>
        <p:spPr>
          <a:xfrm>
            <a:off x="3638519" y="1158453"/>
            <a:ext cx="14401" cy="8641"/>
          </a:xfrm>
          <a:custGeom>
            <a:avLst/>
            <a:gdLst/>
            <a:ahLst/>
            <a:cxnLst/>
            <a:rect l="l" t="t" r="r" b="b"/>
            <a:pathLst>
              <a:path w="14401" h="8641">
                <a:moveTo>
                  <a:pt x="14401" y="0"/>
                </a:moveTo>
                <a:lnTo>
                  <a:pt x="12481" y="2880"/>
                </a:lnTo>
                <a:lnTo>
                  <a:pt x="10561" y="4800"/>
                </a:lnTo>
                <a:lnTo>
                  <a:pt x="8641" y="5760"/>
                </a:lnTo>
                <a:lnTo>
                  <a:pt x="2895" y="5760"/>
                </a:lnTo>
                <a:lnTo>
                  <a:pt x="0" y="3840"/>
                </a:lnTo>
                <a:lnTo>
                  <a:pt x="4800" y="8641"/>
                </a:lnTo>
                <a:lnTo>
                  <a:pt x="7680" y="8641"/>
                </a:lnTo>
                <a:lnTo>
                  <a:pt x="10561" y="7680"/>
                </a:lnTo>
                <a:lnTo>
                  <a:pt x="13441" y="5760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5" name="object 1105"/>
          <p:cNvSpPr/>
          <p:nvPr/>
        </p:nvSpPr>
        <p:spPr>
          <a:xfrm>
            <a:off x="3625093" y="1127729"/>
            <a:ext cx="36469" cy="39364"/>
          </a:xfrm>
          <a:custGeom>
            <a:avLst/>
            <a:gdLst/>
            <a:ahLst/>
            <a:cxnLst/>
            <a:rect l="l" t="t" r="r" b="b"/>
            <a:pathLst>
              <a:path w="36469" h="39364">
                <a:moveTo>
                  <a:pt x="0" y="20162"/>
                </a:moveTo>
                <a:lnTo>
                  <a:pt x="0" y="24963"/>
                </a:lnTo>
                <a:lnTo>
                  <a:pt x="1920" y="28803"/>
                </a:lnTo>
                <a:lnTo>
                  <a:pt x="3840" y="32644"/>
                </a:lnTo>
                <a:lnTo>
                  <a:pt x="7680" y="37444"/>
                </a:lnTo>
                <a:lnTo>
                  <a:pt x="12481" y="39364"/>
                </a:lnTo>
                <a:lnTo>
                  <a:pt x="18227" y="39364"/>
                </a:lnTo>
                <a:lnTo>
                  <a:pt x="13426" y="34564"/>
                </a:lnTo>
                <a:lnTo>
                  <a:pt x="10546" y="30723"/>
                </a:lnTo>
                <a:lnTo>
                  <a:pt x="8641" y="26883"/>
                </a:lnTo>
                <a:lnTo>
                  <a:pt x="7680" y="22082"/>
                </a:lnTo>
                <a:lnTo>
                  <a:pt x="7680" y="13441"/>
                </a:lnTo>
                <a:lnTo>
                  <a:pt x="8641" y="10561"/>
                </a:lnTo>
                <a:lnTo>
                  <a:pt x="8641" y="8656"/>
                </a:lnTo>
                <a:lnTo>
                  <a:pt x="9585" y="5775"/>
                </a:lnTo>
                <a:lnTo>
                  <a:pt x="11521" y="4815"/>
                </a:lnTo>
                <a:lnTo>
                  <a:pt x="12481" y="3840"/>
                </a:lnTo>
                <a:lnTo>
                  <a:pt x="14386" y="2880"/>
                </a:lnTo>
                <a:lnTo>
                  <a:pt x="20147" y="2880"/>
                </a:lnTo>
                <a:lnTo>
                  <a:pt x="22067" y="3840"/>
                </a:lnTo>
                <a:lnTo>
                  <a:pt x="23987" y="6720"/>
                </a:lnTo>
                <a:lnTo>
                  <a:pt x="26868" y="10561"/>
                </a:lnTo>
                <a:lnTo>
                  <a:pt x="28788" y="15361"/>
                </a:lnTo>
                <a:lnTo>
                  <a:pt x="28788" y="27843"/>
                </a:lnTo>
                <a:lnTo>
                  <a:pt x="27828" y="30723"/>
                </a:lnTo>
                <a:lnTo>
                  <a:pt x="26868" y="36484"/>
                </a:lnTo>
                <a:lnTo>
                  <a:pt x="29748" y="35524"/>
                </a:lnTo>
                <a:lnTo>
                  <a:pt x="32628" y="32644"/>
                </a:lnTo>
                <a:lnTo>
                  <a:pt x="33588" y="28803"/>
                </a:lnTo>
                <a:lnTo>
                  <a:pt x="35509" y="25923"/>
                </a:lnTo>
                <a:lnTo>
                  <a:pt x="36469" y="22082"/>
                </a:lnTo>
                <a:lnTo>
                  <a:pt x="36469" y="14401"/>
                </a:lnTo>
                <a:lnTo>
                  <a:pt x="34549" y="9616"/>
                </a:lnTo>
                <a:lnTo>
                  <a:pt x="31668" y="6720"/>
                </a:lnTo>
                <a:lnTo>
                  <a:pt x="28788" y="1935"/>
                </a:lnTo>
                <a:lnTo>
                  <a:pt x="23987" y="0"/>
                </a:lnTo>
                <a:lnTo>
                  <a:pt x="15361" y="0"/>
                </a:lnTo>
                <a:lnTo>
                  <a:pt x="12481" y="960"/>
                </a:lnTo>
                <a:lnTo>
                  <a:pt x="9585" y="1935"/>
                </a:lnTo>
                <a:lnTo>
                  <a:pt x="6705" y="3840"/>
                </a:lnTo>
                <a:lnTo>
                  <a:pt x="4800" y="6720"/>
                </a:lnTo>
                <a:lnTo>
                  <a:pt x="2865" y="9616"/>
                </a:lnTo>
                <a:lnTo>
                  <a:pt x="960" y="13441"/>
                </a:lnTo>
                <a:lnTo>
                  <a:pt x="0" y="16337"/>
                </a:lnTo>
                <a:lnTo>
                  <a:pt x="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6" name="object 1106"/>
          <p:cNvSpPr/>
          <p:nvPr/>
        </p:nvSpPr>
        <p:spPr>
          <a:xfrm>
            <a:off x="3664442" y="1127729"/>
            <a:ext cx="19202" cy="56647"/>
          </a:xfrm>
          <a:custGeom>
            <a:avLst/>
            <a:gdLst/>
            <a:ahLst/>
            <a:cxnLst/>
            <a:rect l="l" t="t" r="r" b="b"/>
            <a:pathLst>
              <a:path w="19202" h="56647">
                <a:moveTo>
                  <a:pt x="11521" y="0"/>
                </a:moveTo>
                <a:lnTo>
                  <a:pt x="0" y="4815"/>
                </a:lnTo>
                <a:lnTo>
                  <a:pt x="0" y="5775"/>
                </a:lnTo>
                <a:lnTo>
                  <a:pt x="4800" y="5775"/>
                </a:lnTo>
                <a:lnTo>
                  <a:pt x="5760" y="6720"/>
                </a:lnTo>
                <a:lnTo>
                  <a:pt x="5760" y="52806"/>
                </a:lnTo>
                <a:lnTo>
                  <a:pt x="4800" y="53766"/>
                </a:lnTo>
                <a:lnTo>
                  <a:pt x="3840" y="54726"/>
                </a:lnTo>
                <a:lnTo>
                  <a:pt x="0" y="54726"/>
                </a:lnTo>
                <a:lnTo>
                  <a:pt x="0" y="56647"/>
                </a:lnTo>
                <a:lnTo>
                  <a:pt x="19202" y="56647"/>
                </a:lnTo>
                <a:lnTo>
                  <a:pt x="19202" y="54726"/>
                </a:lnTo>
                <a:lnTo>
                  <a:pt x="16322" y="54726"/>
                </a:lnTo>
                <a:lnTo>
                  <a:pt x="15361" y="53766"/>
                </a:lnTo>
                <a:lnTo>
                  <a:pt x="14401" y="53766"/>
                </a:lnTo>
                <a:lnTo>
                  <a:pt x="13441" y="52806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7" name="object 1107"/>
          <p:cNvSpPr/>
          <p:nvPr/>
        </p:nvSpPr>
        <p:spPr>
          <a:xfrm>
            <a:off x="3677884" y="1127729"/>
            <a:ext cx="25923" cy="39364"/>
          </a:xfrm>
          <a:custGeom>
            <a:avLst/>
            <a:gdLst/>
            <a:ahLst/>
            <a:cxnLst/>
            <a:rect l="l" t="t" r="r" b="b"/>
            <a:pathLst>
              <a:path w="25923" h="39364">
                <a:moveTo>
                  <a:pt x="1920" y="8656"/>
                </a:moveTo>
                <a:lnTo>
                  <a:pt x="3840" y="6720"/>
                </a:lnTo>
                <a:lnTo>
                  <a:pt x="4800" y="6720"/>
                </a:lnTo>
                <a:lnTo>
                  <a:pt x="5760" y="5775"/>
                </a:lnTo>
                <a:lnTo>
                  <a:pt x="10561" y="5775"/>
                </a:lnTo>
                <a:lnTo>
                  <a:pt x="12481" y="6720"/>
                </a:lnTo>
                <a:lnTo>
                  <a:pt x="14401" y="8656"/>
                </a:lnTo>
                <a:lnTo>
                  <a:pt x="17282" y="12496"/>
                </a:lnTo>
                <a:lnTo>
                  <a:pt x="18242" y="16337"/>
                </a:lnTo>
                <a:lnTo>
                  <a:pt x="18242" y="26883"/>
                </a:lnTo>
                <a:lnTo>
                  <a:pt x="17282" y="30723"/>
                </a:lnTo>
                <a:lnTo>
                  <a:pt x="15361" y="33604"/>
                </a:lnTo>
                <a:lnTo>
                  <a:pt x="13441" y="36484"/>
                </a:lnTo>
                <a:lnTo>
                  <a:pt x="11521" y="37444"/>
                </a:lnTo>
                <a:lnTo>
                  <a:pt x="5760" y="37444"/>
                </a:lnTo>
                <a:lnTo>
                  <a:pt x="3840" y="36484"/>
                </a:lnTo>
                <a:lnTo>
                  <a:pt x="2880" y="35524"/>
                </a:lnTo>
                <a:lnTo>
                  <a:pt x="960" y="33604"/>
                </a:lnTo>
                <a:lnTo>
                  <a:pt x="0" y="32644"/>
                </a:lnTo>
                <a:lnTo>
                  <a:pt x="0" y="36484"/>
                </a:lnTo>
                <a:lnTo>
                  <a:pt x="960" y="37444"/>
                </a:lnTo>
                <a:lnTo>
                  <a:pt x="1920" y="38404"/>
                </a:lnTo>
                <a:lnTo>
                  <a:pt x="2880" y="38404"/>
                </a:lnTo>
                <a:lnTo>
                  <a:pt x="4800" y="39364"/>
                </a:lnTo>
                <a:lnTo>
                  <a:pt x="13441" y="39364"/>
                </a:lnTo>
                <a:lnTo>
                  <a:pt x="17282" y="37444"/>
                </a:lnTo>
                <a:lnTo>
                  <a:pt x="20162" y="34564"/>
                </a:lnTo>
                <a:lnTo>
                  <a:pt x="24002" y="29763"/>
                </a:lnTo>
                <a:lnTo>
                  <a:pt x="25923" y="24963"/>
                </a:lnTo>
                <a:lnTo>
                  <a:pt x="25923" y="12496"/>
                </a:lnTo>
                <a:lnTo>
                  <a:pt x="24002" y="7680"/>
                </a:lnTo>
                <a:lnTo>
                  <a:pt x="21122" y="3840"/>
                </a:lnTo>
                <a:lnTo>
                  <a:pt x="18242" y="960"/>
                </a:lnTo>
                <a:lnTo>
                  <a:pt x="15361" y="0"/>
                </a:lnTo>
                <a:lnTo>
                  <a:pt x="7680" y="0"/>
                </a:lnTo>
                <a:lnTo>
                  <a:pt x="5760" y="1935"/>
                </a:lnTo>
                <a:lnTo>
                  <a:pt x="3840" y="2880"/>
                </a:lnTo>
                <a:lnTo>
                  <a:pt x="1920" y="5775"/>
                </a:lnTo>
                <a:lnTo>
                  <a:pt x="0" y="8656"/>
                </a:lnTo>
                <a:lnTo>
                  <a:pt x="0" y="11521"/>
                </a:lnTo>
                <a:lnTo>
                  <a:pt x="1920" y="86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8" name="object 1108"/>
          <p:cNvSpPr/>
          <p:nvPr/>
        </p:nvSpPr>
        <p:spPr>
          <a:xfrm>
            <a:off x="3713408" y="1127729"/>
            <a:ext cx="12466" cy="6720"/>
          </a:xfrm>
          <a:custGeom>
            <a:avLst/>
            <a:gdLst/>
            <a:ahLst/>
            <a:cxnLst/>
            <a:rect l="l" t="t" r="r" b="b"/>
            <a:pathLst>
              <a:path w="12466" h="6720">
                <a:moveTo>
                  <a:pt x="7680" y="0"/>
                </a:moveTo>
                <a:lnTo>
                  <a:pt x="3840" y="1935"/>
                </a:lnTo>
                <a:lnTo>
                  <a:pt x="0" y="4815"/>
                </a:lnTo>
                <a:lnTo>
                  <a:pt x="1920" y="6720"/>
                </a:lnTo>
                <a:lnTo>
                  <a:pt x="3840" y="5775"/>
                </a:lnTo>
                <a:lnTo>
                  <a:pt x="5760" y="3840"/>
                </a:lnTo>
                <a:lnTo>
                  <a:pt x="7680" y="2880"/>
                </a:lnTo>
                <a:lnTo>
                  <a:pt x="10561" y="2880"/>
                </a:lnTo>
                <a:lnTo>
                  <a:pt x="12466" y="0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9" name="object 1109"/>
          <p:cNvSpPr/>
          <p:nvPr/>
        </p:nvSpPr>
        <p:spPr>
          <a:xfrm>
            <a:off x="3708608" y="1127729"/>
            <a:ext cx="31668" cy="39364"/>
          </a:xfrm>
          <a:custGeom>
            <a:avLst/>
            <a:gdLst/>
            <a:ahLst/>
            <a:cxnLst/>
            <a:rect l="l" t="t" r="r" b="b"/>
            <a:pathLst>
              <a:path w="31668" h="39364">
                <a:moveTo>
                  <a:pt x="19202" y="3840"/>
                </a:moveTo>
                <a:lnTo>
                  <a:pt x="21107" y="4815"/>
                </a:lnTo>
                <a:lnTo>
                  <a:pt x="22082" y="5775"/>
                </a:lnTo>
                <a:lnTo>
                  <a:pt x="22082" y="7680"/>
                </a:lnTo>
                <a:lnTo>
                  <a:pt x="23042" y="8656"/>
                </a:lnTo>
                <a:lnTo>
                  <a:pt x="23042" y="12496"/>
                </a:lnTo>
                <a:lnTo>
                  <a:pt x="5760" y="12496"/>
                </a:lnTo>
                <a:lnTo>
                  <a:pt x="5760" y="9616"/>
                </a:lnTo>
                <a:lnTo>
                  <a:pt x="6720" y="6720"/>
                </a:lnTo>
                <a:lnTo>
                  <a:pt x="4800" y="4815"/>
                </a:lnTo>
                <a:lnTo>
                  <a:pt x="1920" y="8656"/>
                </a:lnTo>
                <a:lnTo>
                  <a:pt x="0" y="13441"/>
                </a:lnTo>
                <a:lnTo>
                  <a:pt x="0" y="25923"/>
                </a:lnTo>
                <a:lnTo>
                  <a:pt x="1920" y="30723"/>
                </a:lnTo>
                <a:lnTo>
                  <a:pt x="4800" y="34564"/>
                </a:lnTo>
                <a:lnTo>
                  <a:pt x="7680" y="37444"/>
                </a:lnTo>
                <a:lnTo>
                  <a:pt x="11521" y="39364"/>
                </a:lnTo>
                <a:lnTo>
                  <a:pt x="20162" y="39364"/>
                </a:lnTo>
                <a:lnTo>
                  <a:pt x="23987" y="38404"/>
                </a:lnTo>
                <a:lnTo>
                  <a:pt x="26883" y="34564"/>
                </a:lnTo>
                <a:lnTo>
                  <a:pt x="29763" y="31683"/>
                </a:lnTo>
                <a:lnTo>
                  <a:pt x="31668" y="28803"/>
                </a:lnTo>
                <a:lnTo>
                  <a:pt x="31668" y="24963"/>
                </a:lnTo>
                <a:lnTo>
                  <a:pt x="30723" y="24002"/>
                </a:lnTo>
                <a:lnTo>
                  <a:pt x="28788" y="26883"/>
                </a:lnTo>
                <a:lnTo>
                  <a:pt x="27828" y="29763"/>
                </a:lnTo>
                <a:lnTo>
                  <a:pt x="25923" y="30723"/>
                </a:lnTo>
                <a:lnTo>
                  <a:pt x="23987" y="32644"/>
                </a:lnTo>
                <a:lnTo>
                  <a:pt x="15361" y="32644"/>
                </a:lnTo>
                <a:lnTo>
                  <a:pt x="12481" y="31683"/>
                </a:lnTo>
                <a:lnTo>
                  <a:pt x="9601" y="27843"/>
                </a:lnTo>
                <a:lnTo>
                  <a:pt x="6720" y="24963"/>
                </a:lnTo>
                <a:lnTo>
                  <a:pt x="5760" y="20162"/>
                </a:lnTo>
                <a:lnTo>
                  <a:pt x="5760" y="15361"/>
                </a:lnTo>
                <a:lnTo>
                  <a:pt x="31668" y="15361"/>
                </a:lnTo>
                <a:lnTo>
                  <a:pt x="31668" y="10561"/>
                </a:lnTo>
                <a:lnTo>
                  <a:pt x="30723" y="6720"/>
                </a:lnTo>
                <a:lnTo>
                  <a:pt x="27828" y="3840"/>
                </a:lnTo>
                <a:lnTo>
                  <a:pt x="24947" y="960"/>
                </a:lnTo>
                <a:lnTo>
                  <a:pt x="21107" y="0"/>
                </a:lnTo>
                <a:lnTo>
                  <a:pt x="17266" y="0"/>
                </a:lnTo>
                <a:lnTo>
                  <a:pt x="15361" y="2880"/>
                </a:lnTo>
                <a:lnTo>
                  <a:pt x="18242" y="2880"/>
                </a:lnTo>
                <a:lnTo>
                  <a:pt x="1920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0" name="object 1110"/>
          <p:cNvSpPr/>
          <p:nvPr/>
        </p:nvSpPr>
        <p:spPr>
          <a:xfrm>
            <a:off x="3743157" y="1127729"/>
            <a:ext cx="27843" cy="38404"/>
          </a:xfrm>
          <a:custGeom>
            <a:avLst/>
            <a:gdLst/>
            <a:ahLst/>
            <a:cxnLst/>
            <a:rect l="l" t="t" r="r" b="b"/>
            <a:pathLst>
              <a:path w="27843" h="38404">
                <a:moveTo>
                  <a:pt x="21122" y="6720"/>
                </a:moveTo>
                <a:lnTo>
                  <a:pt x="22082" y="7680"/>
                </a:lnTo>
                <a:lnTo>
                  <a:pt x="25923" y="7680"/>
                </a:lnTo>
                <a:lnTo>
                  <a:pt x="26883" y="6720"/>
                </a:lnTo>
                <a:lnTo>
                  <a:pt x="27843" y="6720"/>
                </a:lnTo>
                <a:lnTo>
                  <a:pt x="27843" y="1935"/>
                </a:lnTo>
                <a:lnTo>
                  <a:pt x="26883" y="960"/>
                </a:lnTo>
                <a:lnTo>
                  <a:pt x="25923" y="0"/>
                </a:lnTo>
                <a:lnTo>
                  <a:pt x="19202" y="0"/>
                </a:lnTo>
                <a:lnTo>
                  <a:pt x="16322" y="2880"/>
                </a:lnTo>
                <a:lnTo>
                  <a:pt x="13441" y="8656"/>
                </a:lnTo>
                <a:lnTo>
                  <a:pt x="13441" y="0"/>
                </a:lnTo>
                <a:lnTo>
                  <a:pt x="11521" y="0"/>
                </a:lnTo>
                <a:lnTo>
                  <a:pt x="0" y="4815"/>
                </a:lnTo>
                <a:lnTo>
                  <a:pt x="960" y="5775"/>
                </a:lnTo>
                <a:lnTo>
                  <a:pt x="1920" y="5775"/>
                </a:lnTo>
                <a:lnTo>
                  <a:pt x="2895" y="4815"/>
                </a:lnTo>
                <a:lnTo>
                  <a:pt x="3840" y="4815"/>
                </a:lnTo>
                <a:lnTo>
                  <a:pt x="4800" y="5775"/>
                </a:lnTo>
                <a:lnTo>
                  <a:pt x="5760" y="5775"/>
                </a:lnTo>
                <a:lnTo>
                  <a:pt x="5760" y="7680"/>
                </a:lnTo>
                <a:lnTo>
                  <a:pt x="6720" y="8656"/>
                </a:lnTo>
                <a:lnTo>
                  <a:pt x="6720" y="33604"/>
                </a:lnTo>
                <a:lnTo>
                  <a:pt x="5760" y="34564"/>
                </a:lnTo>
                <a:lnTo>
                  <a:pt x="5760" y="35524"/>
                </a:lnTo>
                <a:lnTo>
                  <a:pt x="4800" y="36484"/>
                </a:lnTo>
                <a:lnTo>
                  <a:pt x="960" y="36484"/>
                </a:lnTo>
                <a:lnTo>
                  <a:pt x="960" y="38404"/>
                </a:lnTo>
                <a:lnTo>
                  <a:pt x="20162" y="38404"/>
                </a:lnTo>
                <a:lnTo>
                  <a:pt x="20162" y="36484"/>
                </a:lnTo>
                <a:lnTo>
                  <a:pt x="16322" y="36484"/>
                </a:lnTo>
                <a:lnTo>
                  <a:pt x="15361" y="35524"/>
                </a:lnTo>
                <a:lnTo>
                  <a:pt x="14401" y="35524"/>
                </a:lnTo>
                <a:lnTo>
                  <a:pt x="14401" y="34564"/>
                </a:lnTo>
                <a:lnTo>
                  <a:pt x="13441" y="33604"/>
                </a:lnTo>
                <a:lnTo>
                  <a:pt x="13441" y="11521"/>
                </a:lnTo>
                <a:lnTo>
                  <a:pt x="14401" y="8656"/>
                </a:lnTo>
                <a:lnTo>
                  <a:pt x="15361" y="7680"/>
                </a:lnTo>
                <a:lnTo>
                  <a:pt x="17282" y="5775"/>
                </a:lnTo>
                <a:lnTo>
                  <a:pt x="20162" y="5775"/>
                </a:lnTo>
                <a:lnTo>
                  <a:pt x="21122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1" name="object 1111"/>
          <p:cNvSpPr/>
          <p:nvPr/>
        </p:nvSpPr>
        <p:spPr>
          <a:xfrm>
            <a:off x="3773881" y="1145971"/>
            <a:ext cx="10561" cy="29763"/>
          </a:xfrm>
          <a:custGeom>
            <a:avLst/>
            <a:gdLst/>
            <a:ahLst/>
            <a:cxnLst/>
            <a:rect l="l" t="t" r="r" b="b"/>
            <a:pathLst>
              <a:path w="10561" h="29763">
                <a:moveTo>
                  <a:pt x="7680" y="960"/>
                </a:moveTo>
                <a:lnTo>
                  <a:pt x="7680" y="11521"/>
                </a:lnTo>
                <a:lnTo>
                  <a:pt x="7680" y="6720"/>
                </a:lnTo>
                <a:lnTo>
                  <a:pt x="8641" y="4800"/>
                </a:lnTo>
                <a:lnTo>
                  <a:pt x="10561" y="0"/>
                </a:lnTo>
                <a:lnTo>
                  <a:pt x="7680" y="960"/>
                </a:lnTo>
                <a:close/>
              </a:path>
              <a:path w="10561" h="29763">
                <a:moveTo>
                  <a:pt x="4800" y="-4800"/>
                </a:moveTo>
                <a:lnTo>
                  <a:pt x="6720" y="-4800"/>
                </a:lnTo>
                <a:lnTo>
                  <a:pt x="6720" y="-5745"/>
                </a:lnTo>
                <a:lnTo>
                  <a:pt x="7680" y="-5745"/>
                </a:lnTo>
                <a:lnTo>
                  <a:pt x="8641" y="-6720"/>
                </a:lnTo>
                <a:lnTo>
                  <a:pt x="8641" y="-12466"/>
                </a:lnTo>
                <a:lnTo>
                  <a:pt x="9601" y="-13426"/>
                </a:lnTo>
                <a:lnTo>
                  <a:pt x="10561" y="-14401"/>
                </a:lnTo>
                <a:lnTo>
                  <a:pt x="11521" y="-15361"/>
                </a:lnTo>
                <a:lnTo>
                  <a:pt x="12481" y="-16306"/>
                </a:lnTo>
                <a:lnTo>
                  <a:pt x="16322" y="-16306"/>
                </a:lnTo>
                <a:lnTo>
                  <a:pt x="18242" y="-15361"/>
                </a:lnTo>
                <a:lnTo>
                  <a:pt x="19202" y="-13426"/>
                </a:lnTo>
                <a:lnTo>
                  <a:pt x="21122" y="-12466"/>
                </a:lnTo>
                <a:lnTo>
                  <a:pt x="21122" y="-4800"/>
                </a:lnTo>
                <a:lnTo>
                  <a:pt x="14401" y="-1904"/>
                </a:lnTo>
                <a:lnTo>
                  <a:pt x="10561" y="0"/>
                </a:lnTo>
                <a:lnTo>
                  <a:pt x="8641" y="4800"/>
                </a:lnTo>
                <a:lnTo>
                  <a:pt x="9601" y="3840"/>
                </a:lnTo>
                <a:lnTo>
                  <a:pt x="11521" y="2880"/>
                </a:lnTo>
                <a:lnTo>
                  <a:pt x="13441" y="960"/>
                </a:lnTo>
                <a:lnTo>
                  <a:pt x="14401" y="960"/>
                </a:lnTo>
                <a:lnTo>
                  <a:pt x="17282" y="-960"/>
                </a:lnTo>
                <a:lnTo>
                  <a:pt x="21122" y="-1904"/>
                </a:lnTo>
                <a:lnTo>
                  <a:pt x="21122" y="12481"/>
                </a:lnTo>
                <a:lnTo>
                  <a:pt x="18242" y="14401"/>
                </a:lnTo>
                <a:lnTo>
                  <a:pt x="15361" y="16322"/>
                </a:lnTo>
                <a:lnTo>
                  <a:pt x="11521" y="16322"/>
                </a:lnTo>
                <a:lnTo>
                  <a:pt x="10561" y="15361"/>
                </a:lnTo>
                <a:lnTo>
                  <a:pt x="8641" y="14401"/>
                </a:lnTo>
                <a:lnTo>
                  <a:pt x="7680" y="12481"/>
                </a:lnTo>
                <a:lnTo>
                  <a:pt x="7680" y="960"/>
                </a:lnTo>
                <a:lnTo>
                  <a:pt x="4800" y="2880"/>
                </a:lnTo>
                <a:lnTo>
                  <a:pt x="2880" y="4800"/>
                </a:lnTo>
                <a:lnTo>
                  <a:pt x="1920" y="6720"/>
                </a:lnTo>
                <a:lnTo>
                  <a:pt x="960" y="7680"/>
                </a:lnTo>
                <a:lnTo>
                  <a:pt x="0" y="9601"/>
                </a:lnTo>
                <a:lnTo>
                  <a:pt x="0" y="14401"/>
                </a:lnTo>
                <a:lnTo>
                  <a:pt x="960" y="16322"/>
                </a:lnTo>
                <a:lnTo>
                  <a:pt x="2880" y="18242"/>
                </a:lnTo>
                <a:lnTo>
                  <a:pt x="4800" y="20162"/>
                </a:lnTo>
                <a:lnTo>
                  <a:pt x="6720" y="21122"/>
                </a:lnTo>
                <a:lnTo>
                  <a:pt x="10561" y="21122"/>
                </a:lnTo>
                <a:lnTo>
                  <a:pt x="12481" y="20162"/>
                </a:lnTo>
                <a:lnTo>
                  <a:pt x="14401" y="20162"/>
                </a:lnTo>
                <a:lnTo>
                  <a:pt x="15361" y="19202"/>
                </a:lnTo>
                <a:lnTo>
                  <a:pt x="17282" y="17282"/>
                </a:lnTo>
                <a:lnTo>
                  <a:pt x="21122" y="14401"/>
                </a:lnTo>
                <a:lnTo>
                  <a:pt x="21122" y="17282"/>
                </a:lnTo>
                <a:lnTo>
                  <a:pt x="22082" y="18242"/>
                </a:lnTo>
                <a:lnTo>
                  <a:pt x="22082" y="19202"/>
                </a:lnTo>
                <a:lnTo>
                  <a:pt x="23042" y="20162"/>
                </a:lnTo>
                <a:lnTo>
                  <a:pt x="24002" y="21122"/>
                </a:lnTo>
                <a:lnTo>
                  <a:pt x="28803" y="21122"/>
                </a:lnTo>
                <a:lnTo>
                  <a:pt x="31683" y="19202"/>
                </a:lnTo>
                <a:lnTo>
                  <a:pt x="34564" y="14401"/>
                </a:lnTo>
                <a:lnTo>
                  <a:pt x="34564" y="12481"/>
                </a:lnTo>
                <a:lnTo>
                  <a:pt x="32644" y="14401"/>
                </a:lnTo>
                <a:lnTo>
                  <a:pt x="31683" y="15361"/>
                </a:lnTo>
                <a:lnTo>
                  <a:pt x="28803" y="15361"/>
                </a:lnTo>
                <a:lnTo>
                  <a:pt x="28803" y="14401"/>
                </a:lnTo>
                <a:lnTo>
                  <a:pt x="27843" y="13441"/>
                </a:lnTo>
                <a:lnTo>
                  <a:pt x="27843" y="-11521"/>
                </a:lnTo>
                <a:lnTo>
                  <a:pt x="26883" y="-12466"/>
                </a:lnTo>
                <a:lnTo>
                  <a:pt x="26883" y="-14401"/>
                </a:lnTo>
                <a:lnTo>
                  <a:pt x="24963" y="-16306"/>
                </a:lnTo>
                <a:lnTo>
                  <a:pt x="24002" y="-16306"/>
                </a:lnTo>
                <a:lnTo>
                  <a:pt x="22082" y="-18242"/>
                </a:lnTo>
                <a:lnTo>
                  <a:pt x="11521" y="-18242"/>
                </a:lnTo>
                <a:lnTo>
                  <a:pt x="7680" y="-17282"/>
                </a:lnTo>
                <a:lnTo>
                  <a:pt x="5760" y="-15361"/>
                </a:lnTo>
                <a:lnTo>
                  <a:pt x="2880" y="-13426"/>
                </a:lnTo>
                <a:lnTo>
                  <a:pt x="1920" y="-11521"/>
                </a:lnTo>
                <a:lnTo>
                  <a:pt x="1920" y="-6720"/>
                </a:lnTo>
                <a:lnTo>
                  <a:pt x="2880" y="-5745"/>
                </a:lnTo>
                <a:lnTo>
                  <a:pt x="3840" y="-5745"/>
                </a:lnTo>
                <a:lnTo>
                  <a:pt x="3840" y="-4800"/>
                </a:lnTo>
                <a:lnTo>
                  <a:pt x="4800" y="-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2" name="object 1112"/>
          <p:cNvSpPr/>
          <p:nvPr/>
        </p:nvSpPr>
        <p:spPr>
          <a:xfrm>
            <a:off x="3808445" y="1116223"/>
            <a:ext cx="23027" cy="50871"/>
          </a:xfrm>
          <a:custGeom>
            <a:avLst/>
            <a:gdLst/>
            <a:ahLst/>
            <a:cxnLst/>
            <a:rect l="l" t="t" r="r" b="b"/>
            <a:pathLst>
              <a:path w="23027" h="50871">
                <a:moveTo>
                  <a:pt x="17282" y="46070"/>
                </a:moveTo>
                <a:lnTo>
                  <a:pt x="15346" y="46070"/>
                </a:lnTo>
                <a:lnTo>
                  <a:pt x="14401" y="45110"/>
                </a:lnTo>
                <a:lnTo>
                  <a:pt x="14401" y="44150"/>
                </a:lnTo>
                <a:lnTo>
                  <a:pt x="13441" y="43190"/>
                </a:lnTo>
                <a:lnTo>
                  <a:pt x="12481" y="42230"/>
                </a:lnTo>
                <a:lnTo>
                  <a:pt x="12481" y="15346"/>
                </a:lnTo>
                <a:lnTo>
                  <a:pt x="22067" y="15346"/>
                </a:lnTo>
                <a:lnTo>
                  <a:pt x="22067" y="12466"/>
                </a:lnTo>
                <a:lnTo>
                  <a:pt x="12481" y="12466"/>
                </a:lnTo>
                <a:lnTo>
                  <a:pt x="12481" y="0"/>
                </a:lnTo>
                <a:lnTo>
                  <a:pt x="11521" y="0"/>
                </a:lnTo>
                <a:lnTo>
                  <a:pt x="10561" y="2880"/>
                </a:lnTo>
                <a:lnTo>
                  <a:pt x="9601" y="4785"/>
                </a:lnTo>
                <a:lnTo>
                  <a:pt x="8641" y="5760"/>
                </a:lnTo>
                <a:lnTo>
                  <a:pt x="7680" y="7665"/>
                </a:lnTo>
                <a:lnTo>
                  <a:pt x="6720" y="9601"/>
                </a:lnTo>
                <a:lnTo>
                  <a:pt x="4800" y="10561"/>
                </a:lnTo>
                <a:lnTo>
                  <a:pt x="2880" y="12466"/>
                </a:lnTo>
                <a:lnTo>
                  <a:pt x="1920" y="13441"/>
                </a:lnTo>
                <a:lnTo>
                  <a:pt x="0" y="13441"/>
                </a:lnTo>
                <a:lnTo>
                  <a:pt x="0" y="15346"/>
                </a:lnTo>
                <a:lnTo>
                  <a:pt x="5760" y="15346"/>
                </a:lnTo>
                <a:lnTo>
                  <a:pt x="5760" y="43190"/>
                </a:lnTo>
                <a:lnTo>
                  <a:pt x="6720" y="45110"/>
                </a:lnTo>
                <a:lnTo>
                  <a:pt x="6720" y="46070"/>
                </a:lnTo>
                <a:lnTo>
                  <a:pt x="7680" y="47990"/>
                </a:lnTo>
                <a:lnTo>
                  <a:pt x="8641" y="48950"/>
                </a:lnTo>
                <a:lnTo>
                  <a:pt x="9601" y="49911"/>
                </a:lnTo>
                <a:lnTo>
                  <a:pt x="10561" y="49911"/>
                </a:lnTo>
                <a:lnTo>
                  <a:pt x="12481" y="50871"/>
                </a:lnTo>
                <a:lnTo>
                  <a:pt x="15346" y="50871"/>
                </a:lnTo>
                <a:lnTo>
                  <a:pt x="17282" y="49911"/>
                </a:lnTo>
                <a:lnTo>
                  <a:pt x="19187" y="48950"/>
                </a:lnTo>
                <a:lnTo>
                  <a:pt x="20162" y="47030"/>
                </a:lnTo>
                <a:lnTo>
                  <a:pt x="22067" y="45110"/>
                </a:lnTo>
                <a:lnTo>
                  <a:pt x="23027" y="42230"/>
                </a:lnTo>
                <a:lnTo>
                  <a:pt x="21122" y="42230"/>
                </a:lnTo>
                <a:lnTo>
                  <a:pt x="21122" y="43190"/>
                </a:lnTo>
                <a:lnTo>
                  <a:pt x="20162" y="44150"/>
                </a:lnTo>
                <a:lnTo>
                  <a:pt x="19187" y="45110"/>
                </a:lnTo>
                <a:lnTo>
                  <a:pt x="18242" y="45110"/>
                </a:lnTo>
                <a:lnTo>
                  <a:pt x="17282" y="46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3" name="object 1113"/>
          <p:cNvSpPr/>
          <p:nvPr/>
        </p:nvSpPr>
        <p:spPr>
          <a:xfrm>
            <a:off x="3834353" y="1127729"/>
            <a:ext cx="18242" cy="38404"/>
          </a:xfrm>
          <a:custGeom>
            <a:avLst/>
            <a:gdLst/>
            <a:ahLst/>
            <a:cxnLst/>
            <a:rect l="l" t="t" r="r" b="b"/>
            <a:pathLst>
              <a:path w="18242" h="38404">
                <a:moveTo>
                  <a:pt x="18242" y="38404"/>
                </a:moveTo>
                <a:lnTo>
                  <a:pt x="18242" y="36484"/>
                </a:lnTo>
                <a:lnTo>
                  <a:pt x="15361" y="36484"/>
                </a:lnTo>
                <a:lnTo>
                  <a:pt x="14401" y="35524"/>
                </a:lnTo>
                <a:lnTo>
                  <a:pt x="13441" y="35524"/>
                </a:lnTo>
                <a:lnTo>
                  <a:pt x="13441" y="0"/>
                </a:lnTo>
                <a:lnTo>
                  <a:pt x="11521" y="0"/>
                </a:lnTo>
                <a:lnTo>
                  <a:pt x="0" y="4815"/>
                </a:lnTo>
                <a:lnTo>
                  <a:pt x="0" y="5775"/>
                </a:lnTo>
                <a:lnTo>
                  <a:pt x="1935" y="5775"/>
                </a:lnTo>
                <a:lnTo>
                  <a:pt x="2895" y="4815"/>
                </a:lnTo>
                <a:lnTo>
                  <a:pt x="3840" y="4815"/>
                </a:lnTo>
                <a:lnTo>
                  <a:pt x="4800" y="5775"/>
                </a:lnTo>
                <a:lnTo>
                  <a:pt x="5775" y="5775"/>
                </a:lnTo>
                <a:lnTo>
                  <a:pt x="5775" y="34564"/>
                </a:lnTo>
                <a:lnTo>
                  <a:pt x="4800" y="35524"/>
                </a:lnTo>
                <a:lnTo>
                  <a:pt x="4800" y="36484"/>
                </a:lnTo>
                <a:lnTo>
                  <a:pt x="0" y="36484"/>
                </a:lnTo>
                <a:lnTo>
                  <a:pt x="0" y="38404"/>
                </a:lnTo>
                <a:lnTo>
                  <a:pt x="18242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4" name="object 1114"/>
          <p:cNvSpPr/>
          <p:nvPr/>
        </p:nvSpPr>
        <p:spPr>
          <a:xfrm>
            <a:off x="3840129" y="1107582"/>
            <a:ext cx="7665" cy="8641"/>
          </a:xfrm>
          <a:custGeom>
            <a:avLst/>
            <a:gdLst/>
            <a:ahLst/>
            <a:cxnLst/>
            <a:rect l="l" t="t" r="r" b="b"/>
            <a:pathLst>
              <a:path w="7665" h="8641">
                <a:moveTo>
                  <a:pt x="944" y="7680"/>
                </a:moveTo>
                <a:lnTo>
                  <a:pt x="1905" y="8641"/>
                </a:lnTo>
                <a:lnTo>
                  <a:pt x="5745" y="8641"/>
                </a:lnTo>
                <a:lnTo>
                  <a:pt x="6705" y="7680"/>
                </a:lnTo>
                <a:lnTo>
                  <a:pt x="7665" y="6720"/>
                </a:lnTo>
                <a:lnTo>
                  <a:pt x="7665" y="1920"/>
                </a:lnTo>
                <a:lnTo>
                  <a:pt x="6705" y="1920"/>
                </a:lnTo>
                <a:lnTo>
                  <a:pt x="5745" y="960"/>
                </a:lnTo>
                <a:lnTo>
                  <a:pt x="4785" y="0"/>
                </a:lnTo>
                <a:lnTo>
                  <a:pt x="2865" y="0"/>
                </a:lnTo>
                <a:lnTo>
                  <a:pt x="1905" y="960"/>
                </a:lnTo>
                <a:lnTo>
                  <a:pt x="944" y="1920"/>
                </a:lnTo>
                <a:lnTo>
                  <a:pt x="0" y="1920"/>
                </a:lnTo>
                <a:lnTo>
                  <a:pt x="0" y="6720"/>
                </a:lnTo>
                <a:lnTo>
                  <a:pt x="944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5" name="object 1115"/>
          <p:cNvSpPr/>
          <p:nvPr/>
        </p:nvSpPr>
        <p:spPr>
          <a:xfrm>
            <a:off x="3869877" y="1158453"/>
            <a:ext cx="15361" cy="8641"/>
          </a:xfrm>
          <a:custGeom>
            <a:avLst/>
            <a:gdLst/>
            <a:ahLst/>
            <a:cxnLst/>
            <a:rect l="l" t="t" r="r" b="b"/>
            <a:pathLst>
              <a:path w="15361" h="8641">
                <a:moveTo>
                  <a:pt x="15361" y="0"/>
                </a:moveTo>
                <a:lnTo>
                  <a:pt x="13441" y="2880"/>
                </a:lnTo>
                <a:lnTo>
                  <a:pt x="11521" y="4800"/>
                </a:lnTo>
                <a:lnTo>
                  <a:pt x="9601" y="5760"/>
                </a:lnTo>
                <a:lnTo>
                  <a:pt x="2880" y="5760"/>
                </a:lnTo>
                <a:lnTo>
                  <a:pt x="0" y="3840"/>
                </a:lnTo>
                <a:lnTo>
                  <a:pt x="4800" y="8641"/>
                </a:lnTo>
                <a:lnTo>
                  <a:pt x="8641" y="8641"/>
                </a:lnTo>
                <a:lnTo>
                  <a:pt x="11521" y="7680"/>
                </a:lnTo>
                <a:lnTo>
                  <a:pt x="14401" y="5760"/>
                </a:lnTo>
                <a:lnTo>
                  <a:pt x="153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6" name="object 1116"/>
          <p:cNvSpPr/>
          <p:nvPr/>
        </p:nvSpPr>
        <p:spPr>
          <a:xfrm>
            <a:off x="3857396" y="1127729"/>
            <a:ext cx="36484" cy="39364"/>
          </a:xfrm>
          <a:custGeom>
            <a:avLst/>
            <a:gdLst/>
            <a:ahLst/>
            <a:cxnLst/>
            <a:rect l="l" t="t" r="r" b="b"/>
            <a:pathLst>
              <a:path w="36484" h="39364">
                <a:moveTo>
                  <a:pt x="29763" y="35524"/>
                </a:moveTo>
                <a:lnTo>
                  <a:pt x="31683" y="32644"/>
                </a:lnTo>
                <a:lnTo>
                  <a:pt x="33604" y="28803"/>
                </a:lnTo>
                <a:lnTo>
                  <a:pt x="35524" y="25923"/>
                </a:lnTo>
                <a:lnTo>
                  <a:pt x="36484" y="22082"/>
                </a:lnTo>
                <a:lnTo>
                  <a:pt x="36484" y="14401"/>
                </a:lnTo>
                <a:lnTo>
                  <a:pt x="34564" y="9616"/>
                </a:lnTo>
                <a:lnTo>
                  <a:pt x="31683" y="6720"/>
                </a:lnTo>
                <a:lnTo>
                  <a:pt x="27843" y="1935"/>
                </a:lnTo>
                <a:lnTo>
                  <a:pt x="24002" y="0"/>
                </a:lnTo>
                <a:lnTo>
                  <a:pt x="14401" y="0"/>
                </a:lnTo>
                <a:lnTo>
                  <a:pt x="11521" y="960"/>
                </a:lnTo>
                <a:lnTo>
                  <a:pt x="8641" y="1935"/>
                </a:lnTo>
                <a:lnTo>
                  <a:pt x="6720" y="3840"/>
                </a:lnTo>
                <a:lnTo>
                  <a:pt x="3840" y="6720"/>
                </a:lnTo>
                <a:lnTo>
                  <a:pt x="1920" y="9616"/>
                </a:lnTo>
                <a:lnTo>
                  <a:pt x="960" y="13441"/>
                </a:lnTo>
                <a:lnTo>
                  <a:pt x="0" y="16337"/>
                </a:lnTo>
                <a:lnTo>
                  <a:pt x="0" y="24963"/>
                </a:lnTo>
                <a:lnTo>
                  <a:pt x="960" y="28803"/>
                </a:lnTo>
                <a:lnTo>
                  <a:pt x="3840" y="32644"/>
                </a:lnTo>
                <a:lnTo>
                  <a:pt x="7680" y="37444"/>
                </a:lnTo>
                <a:lnTo>
                  <a:pt x="11521" y="39364"/>
                </a:lnTo>
                <a:lnTo>
                  <a:pt x="17282" y="39364"/>
                </a:lnTo>
                <a:lnTo>
                  <a:pt x="12481" y="34564"/>
                </a:lnTo>
                <a:lnTo>
                  <a:pt x="10561" y="30723"/>
                </a:lnTo>
                <a:lnTo>
                  <a:pt x="8641" y="26883"/>
                </a:lnTo>
                <a:lnTo>
                  <a:pt x="7680" y="22082"/>
                </a:lnTo>
                <a:lnTo>
                  <a:pt x="7680" y="10561"/>
                </a:lnTo>
                <a:lnTo>
                  <a:pt x="8641" y="8656"/>
                </a:lnTo>
                <a:lnTo>
                  <a:pt x="9601" y="5775"/>
                </a:lnTo>
                <a:lnTo>
                  <a:pt x="10561" y="4815"/>
                </a:lnTo>
                <a:lnTo>
                  <a:pt x="12481" y="3840"/>
                </a:lnTo>
                <a:lnTo>
                  <a:pt x="13441" y="2880"/>
                </a:lnTo>
                <a:lnTo>
                  <a:pt x="20162" y="2880"/>
                </a:lnTo>
                <a:lnTo>
                  <a:pt x="22082" y="3840"/>
                </a:lnTo>
                <a:lnTo>
                  <a:pt x="24002" y="6720"/>
                </a:lnTo>
                <a:lnTo>
                  <a:pt x="26883" y="10561"/>
                </a:lnTo>
                <a:lnTo>
                  <a:pt x="28803" y="15361"/>
                </a:lnTo>
                <a:lnTo>
                  <a:pt x="28803" y="27843"/>
                </a:lnTo>
                <a:lnTo>
                  <a:pt x="27843" y="30723"/>
                </a:lnTo>
                <a:lnTo>
                  <a:pt x="26883" y="36484"/>
                </a:lnTo>
                <a:lnTo>
                  <a:pt x="29763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7" name="object 1117"/>
          <p:cNvSpPr/>
          <p:nvPr/>
        </p:nvSpPr>
        <p:spPr>
          <a:xfrm>
            <a:off x="3896761" y="1127729"/>
            <a:ext cx="41285" cy="38404"/>
          </a:xfrm>
          <a:custGeom>
            <a:avLst/>
            <a:gdLst/>
            <a:ahLst/>
            <a:cxnLst/>
            <a:rect l="l" t="t" r="r" b="b"/>
            <a:pathLst>
              <a:path w="41285" h="38404">
                <a:moveTo>
                  <a:pt x="19202" y="38404"/>
                </a:moveTo>
                <a:lnTo>
                  <a:pt x="19202" y="36484"/>
                </a:lnTo>
                <a:lnTo>
                  <a:pt x="15361" y="36484"/>
                </a:lnTo>
                <a:lnTo>
                  <a:pt x="14401" y="35524"/>
                </a:lnTo>
                <a:lnTo>
                  <a:pt x="13441" y="34564"/>
                </a:lnTo>
                <a:lnTo>
                  <a:pt x="13441" y="10561"/>
                </a:lnTo>
                <a:lnTo>
                  <a:pt x="16322" y="6720"/>
                </a:lnTo>
                <a:lnTo>
                  <a:pt x="19202" y="4815"/>
                </a:lnTo>
                <a:lnTo>
                  <a:pt x="24947" y="4815"/>
                </a:lnTo>
                <a:lnTo>
                  <a:pt x="26883" y="5775"/>
                </a:lnTo>
                <a:lnTo>
                  <a:pt x="26883" y="6720"/>
                </a:lnTo>
                <a:lnTo>
                  <a:pt x="27843" y="8656"/>
                </a:lnTo>
                <a:lnTo>
                  <a:pt x="28788" y="11521"/>
                </a:lnTo>
                <a:lnTo>
                  <a:pt x="28788" y="33604"/>
                </a:lnTo>
                <a:lnTo>
                  <a:pt x="27843" y="34564"/>
                </a:lnTo>
                <a:lnTo>
                  <a:pt x="27843" y="35524"/>
                </a:lnTo>
                <a:lnTo>
                  <a:pt x="26883" y="36484"/>
                </a:lnTo>
                <a:lnTo>
                  <a:pt x="23042" y="36484"/>
                </a:lnTo>
                <a:lnTo>
                  <a:pt x="23042" y="38404"/>
                </a:lnTo>
                <a:lnTo>
                  <a:pt x="41285" y="38404"/>
                </a:lnTo>
                <a:lnTo>
                  <a:pt x="41285" y="36484"/>
                </a:lnTo>
                <a:lnTo>
                  <a:pt x="37444" y="36484"/>
                </a:lnTo>
                <a:lnTo>
                  <a:pt x="36469" y="35524"/>
                </a:lnTo>
                <a:lnTo>
                  <a:pt x="36469" y="34564"/>
                </a:lnTo>
                <a:lnTo>
                  <a:pt x="35509" y="33604"/>
                </a:lnTo>
                <a:lnTo>
                  <a:pt x="35509" y="7680"/>
                </a:lnTo>
                <a:lnTo>
                  <a:pt x="34564" y="6720"/>
                </a:lnTo>
                <a:lnTo>
                  <a:pt x="33604" y="3840"/>
                </a:lnTo>
                <a:lnTo>
                  <a:pt x="32628" y="1935"/>
                </a:lnTo>
                <a:lnTo>
                  <a:pt x="30723" y="960"/>
                </a:lnTo>
                <a:lnTo>
                  <a:pt x="29763" y="0"/>
                </a:lnTo>
                <a:lnTo>
                  <a:pt x="22082" y="0"/>
                </a:lnTo>
                <a:lnTo>
                  <a:pt x="17282" y="2880"/>
                </a:lnTo>
                <a:lnTo>
                  <a:pt x="13441" y="7680"/>
                </a:lnTo>
                <a:lnTo>
                  <a:pt x="13441" y="0"/>
                </a:lnTo>
                <a:lnTo>
                  <a:pt x="11521" y="0"/>
                </a:lnTo>
                <a:lnTo>
                  <a:pt x="0" y="4815"/>
                </a:lnTo>
                <a:lnTo>
                  <a:pt x="960" y="5775"/>
                </a:lnTo>
                <a:lnTo>
                  <a:pt x="1920" y="5775"/>
                </a:lnTo>
                <a:lnTo>
                  <a:pt x="2880" y="4815"/>
                </a:lnTo>
                <a:lnTo>
                  <a:pt x="3840" y="4815"/>
                </a:lnTo>
                <a:lnTo>
                  <a:pt x="4800" y="5775"/>
                </a:lnTo>
                <a:lnTo>
                  <a:pt x="5760" y="5775"/>
                </a:lnTo>
                <a:lnTo>
                  <a:pt x="5760" y="7680"/>
                </a:lnTo>
                <a:lnTo>
                  <a:pt x="6720" y="8656"/>
                </a:lnTo>
                <a:lnTo>
                  <a:pt x="6720" y="32644"/>
                </a:lnTo>
                <a:lnTo>
                  <a:pt x="5760" y="34564"/>
                </a:lnTo>
                <a:lnTo>
                  <a:pt x="5760" y="35524"/>
                </a:lnTo>
                <a:lnTo>
                  <a:pt x="4800" y="36484"/>
                </a:lnTo>
                <a:lnTo>
                  <a:pt x="960" y="36484"/>
                </a:lnTo>
                <a:lnTo>
                  <a:pt x="960" y="38404"/>
                </a:lnTo>
                <a:lnTo>
                  <a:pt x="19202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8" name="object 1118"/>
          <p:cNvSpPr/>
          <p:nvPr/>
        </p:nvSpPr>
        <p:spPr>
          <a:xfrm>
            <a:off x="3070219" y="1040373"/>
            <a:ext cx="55686" cy="55686"/>
          </a:xfrm>
          <a:custGeom>
            <a:avLst/>
            <a:gdLst/>
            <a:ahLst/>
            <a:cxnLst/>
            <a:rect l="l" t="t" r="r" b="b"/>
            <a:pathLst>
              <a:path w="55686" h="55686">
                <a:moveTo>
                  <a:pt x="15361" y="49926"/>
                </a:moveTo>
                <a:lnTo>
                  <a:pt x="15361" y="29763"/>
                </a:lnTo>
                <a:lnTo>
                  <a:pt x="21122" y="29763"/>
                </a:lnTo>
                <a:lnTo>
                  <a:pt x="40325" y="55686"/>
                </a:lnTo>
                <a:lnTo>
                  <a:pt x="55686" y="55686"/>
                </a:lnTo>
                <a:lnTo>
                  <a:pt x="55686" y="54726"/>
                </a:lnTo>
                <a:lnTo>
                  <a:pt x="51846" y="53766"/>
                </a:lnTo>
                <a:lnTo>
                  <a:pt x="49926" y="53766"/>
                </a:lnTo>
                <a:lnTo>
                  <a:pt x="48006" y="51846"/>
                </a:lnTo>
                <a:lnTo>
                  <a:pt x="46085" y="50886"/>
                </a:lnTo>
                <a:lnTo>
                  <a:pt x="44165" y="48005"/>
                </a:lnTo>
                <a:lnTo>
                  <a:pt x="41285" y="45125"/>
                </a:lnTo>
                <a:lnTo>
                  <a:pt x="29763" y="28803"/>
                </a:lnTo>
                <a:lnTo>
                  <a:pt x="34564" y="27843"/>
                </a:lnTo>
                <a:lnTo>
                  <a:pt x="29763" y="24002"/>
                </a:lnTo>
                <a:lnTo>
                  <a:pt x="26883" y="25923"/>
                </a:lnTo>
                <a:lnTo>
                  <a:pt x="23042" y="27843"/>
                </a:lnTo>
                <a:lnTo>
                  <a:pt x="15361" y="27843"/>
                </a:lnTo>
                <a:lnTo>
                  <a:pt x="15361" y="3840"/>
                </a:lnTo>
                <a:lnTo>
                  <a:pt x="7680" y="4800"/>
                </a:lnTo>
                <a:lnTo>
                  <a:pt x="7680" y="50886"/>
                </a:lnTo>
                <a:lnTo>
                  <a:pt x="6720" y="51846"/>
                </a:lnTo>
                <a:lnTo>
                  <a:pt x="5760" y="53766"/>
                </a:lnTo>
                <a:lnTo>
                  <a:pt x="3840" y="54726"/>
                </a:lnTo>
                <a:lnTo>
                  <a:pt x="0" y="54726"/>
                </a:lnTo>
                <a:lnTo>
                  <a:pt x="0" y="55686"/>
                </a:lnTo>
                <a:lnTo>
                  <a:pt x="24002" y="55686"/>
                </a:lnTo>
                <a:lnTo>
                  <a:pt x="24002" y="54726"/>
                </a:lnTo>
                <a:lnTo>
                  <a:pt x="19202" y="54726"/>
                </a:lnTo>
                <a:lnTo>
                  <a:pt x="18242" y="53766"/>
                </a:lnTo>
                <a:lnTo>
                  <a:pt x="17282" y="52806"/>
                </a:lnTo>
                <a:lnTo>
                  <a:pt x="16322" y="51846"/>
                </a:lnTo>
                <a:lnTo>
                  <a:pt x="15361" y="49926"/>
                </a:lnTo>
                <a:close/>
              </a:path>
              <a:path w="55686" h="55686">
                <a:moveTo>
                  <a:pt x="1920" y="1935"/>
                </a:moveTo>
                <a:lnTo>
                  <a:pt x="3840" y="1935"/>
                </a:lnTo>
                <a:lnTo>
                  <a:pt x="5760" y="2880"/>
                </a:lnTo>
                <a:lnTo>
                  <a:pt x="6720" y="3840"/>
                </a:lnTo>
                <a:lnTo>
                  <a:pt x="7680" y="4800"/>
                </a:lnTo>
                <a:lnTo>
                  <a:pt x="15361" y="3840"/>
                </a:lnTo>
                <a:lnTo>
                  <a:pt x="25923" y="3840"/>
                </a:lnTo>
                <a:lnTo>
                  <a:pt x="28803" y="4800"/>
                </a:lnTo>
                <a:lnTo>
                  <a:pt x="30723" y="6720"/>
                </a:lnTo>
                <a:lnTo>
                  <a:pt x="32644" y="8641"/>
                </a:lnTo>
                <a:lnTo>
                  <a:pt x="33604" y="11521"/>
                </a:lnTo>
                <a:lnTo>
                  <a:pt x="33604" y="19202"/>
                </a:lnTo>
                <a:lnTo>
                  <a:pt x="32644" y="22082"/>
                </a:lnTo>
                <a:lnTo>
                  <a:pt x="29763" y="24002"/>
                </a:lnTo>
                <a:lnTo>
                  <a:pt x="34564" y="27843"/>
                </a:lnTo>
                <a:lnTo>
                  <a:pt x="37444" y="25923"/>
                </a:lnTo>
                <a:lnTo>
                  <a:pt x="40325" y="24002"/>
                </a:lnTo>
                <a:lnTo>
                  <a:pt x="42245" y="21122"/>
                </a:lnTo>
                <a:lnTo>
                  <a:pt x="43205" y="18242"/>
                </a:lnTo>
                <a:lnTo>
                  <a:pt x="43205" y="11521"/>
                </a:lnTo>
                <a:lnTo>
                  <a:pt x="42245" y="8641"/>
                </a:lnTo>
                <a:lnTo>
                  <a:pt x="40325" y="6720"/>
                </a:lnTo>
                <a:lnTo>
                  <a:pt x="38404" y="3840"/>
                </a:lnTo>
                <a:lnTo>
                  <a:pt x="35524" y="2880"/>
                </a:lnTo>
                <a:lnTo>
                  <a:pt x="33604" y="1935"/>
                </a:lnTo>
                <a:lnTo>
                  <a:pt x="30723" y="960"/>
                </a:lnTo>
                <a:lnTo>
                  <a:pt x="25923" y="0"/>
                </a:lnTo>
                <a:lnTo>
                  <a:pt x="0" y="0"/>
                </a:lnTo>
                <a:lnTo>
                  <a:pt x="0" y="1935"/>
                </a:lnTo>
                <a:lnTo>
                  <a:pt x="1920" y="1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9" name="object 1119"/>
          <p:cNvSpPr/>
          <p:nvPr/>
        </p:nvSpPr>
        <p:spPr>
          <a:xfrm>
            <a:off x="3126866" y="1059576"/>
            <a:ext cx="32628" cy="37444"/>
          </a:xfrm>
          <a:custGeom>
            <a:avLst/>
            <a:gdLst/>
            <a:ahLst/>
            <a:cxnLst/>
            <a:rect l="l" t="t" r="r" b="b"/>
            <a:pathLst>
              <a:path w="32628" h="37444">
                <a:moveTo>
                  <a:pt x="1920" y="6720"/>
                </a:moveTo>
                <a:lnTo>
                  <a:pt x="0" y="12481"/>
                </a:lnTo>
                <a:lnTo>
                  <a:pt x="0" y="24002"/>
                </a:lnTo>
                <a:lnTo>
                  <a:pt x="1920" y="28803"/>
                </a:lnTo>
                <a:lnTo>
                  <a:pt x="4800" y="32644"/>
                </a:lnTo>
                <a:lnTo>
                  <a:pt x="8641" y="36484"/>
                </a:lnTo>
                <a:lnTo>
                  <a:pt x="12481" y="37444"/>
                </a:lnTo>
                <a:lnTo>
                  <a:pt x="21122" y="37444"/>
                </a:lnTo>
                <a:lnTo>
                  <a:pt x="24963" y="36484"/>
                </a:lnTo>
                <a:lnTo>
                  <a:pt x="26868" y="33604"/>
                </a:lnTo>
                <a:lnTo>
                  <a:pt x="29748" y="29763"/>
                </a:lnTo>
                <a:lnTo>
                  <a:pt x="31683" y="26883"/>
                </a:lnTo>
                <a:lnTo>
                  <a:pt x="32628" y="23042"/>
                </a:lnTo>
                <a:lnTo>
                  <a:pt x="30708" y="22082"/>
                </a:lnTo>
                <a:lnTo>
                  <a:pt x="29748" y="25923"/>
                </a:lnTo>
                <a:lnTo>
                  <a:pt x="27843" y="27843"/>
                </a:lnTo>
                <a:lnTo>
                  <a:pt x="25908" y="28803"/>
                </a:lnTo>
                <a:lnTo>
                  <a:pt x="24963" y="30723"/>
                </a:lnTo>
                <a:lnTo>
                  <a:pt x="16322" y="30723"/>
                </a:lnTo>
                <a:lnTo>
                  <a:pt x="13441" y="29763"/>
                </a:lnTo>
                <a:lnTo>
                  <a:pt x="10561" y="26883"/>
                </a:lnTo>
                <a:lnTo>
                  <a:pt x="7680" y="23042"/>
                </a:lnTo>
                <a:lnTo>
                  <a:pt x="6720" y="19202"/>
                </a:lnTo>
                <a:lnTo>
                  <a:pt x="6720" y="7680"/>
                </a:lnTo>
                <a:lnTo>
                  <a:pt x="7680" y="5760"/>
                </a:lnTo>
                <a:lnTo>
                  <a:pt x="8641" y="0"/>
                </a:lnTo>
                <a:lnTo>
                  <a:pt x="5760" y="3840"/>
                </a:lnTo>
                <a:lnTo>
                  <a:pt x="192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0" name="object 1120"/>
          <p:cNvSpPr/>
          <p:nvPr/>
        </p:nvSpPr>
        <p:spPr>
          <a:xfrm>
            <a:off x="3133587" y="1057655"/>
            <a:ext cx="25907" cy="21122"/>
          </a:xfrm>
          <a:custGeom>
            <a:avLst/>
            <a:gdLst/>
            <a:ahLst/>
            <a:cxnLst/>
            <a:rect l="l" t="t" r="r" b="b"/>
            <a:pathLst>
              <a:path w="25907" h="21122">
                <a:moveTo>
                  <a:pt x="2880" y="5760"/>
                </a:moveTo>
                <a:lnTo>
                  <a:pt x="4785" y="3840"/>
                </a:lnTo>
                <a:lnTo>
                  <a:pt x="6720" y="2880"/>
                </a:lnTo>
                <a:lnTo>
                  <a:pt x="11506" y="2880"/>
                </a:lnTo>
                <a:lnTo>
                  <a:pt x="13441" y="3840"/>
                </a:lnTo>
                <a:lnTo>
                  <a:pt x="14401" y="4800"/>
                </a:lnTo>
                <a:lnTo>
                  <a:pt x="15346" y="6720"/>
                </a:lnTo>
                <a:lnTo>
                  <a:pt x="16306" y="7680"/>
                </a:lnTo>
                <a:lnTo>
                  <a:pt x="16306" y="8641"/>
                </a:lnTo>
                <a:lnTo>
                  <a:pt x="17282" y="10561"/>
                </a:lnTo>
                <a:lnTo>
                  <a:pt x="17282" y="12481"/>
                </a:lnTo>
                <a:lnTo>
                  <a:pt x="0" y="12481"/>
                </a:lnTo>
                <a:lnTo>
                  <a:pt x="0" y="9601"/>
                </a:lnTo>
                <a:lnTo>
                  <a:pt x="0" y="21122"/>
                </a:lnTo>
                <a:lnTo>
                  <a:pt x="0" y="15361"/>
                </a:lnTo>
                <a:lnTo>
                  <a:pt x="25907" y="15361"/>
                </a:lnTo>
                <a:lnTo>
                  <a:pt x="25907" y="10561"/>
                </a:lnTo>
                <a:lnTo>
                  <a:pt x="23987" y="6720"/>
                </a:lnTo>
                <a:lnTo>
                  <a:pt x="21122" y="3840"/>
                </a:lnTo>
                <a:lnTo>
                  <a:pt x="19187" y="960"/>
                </a:lnTo>
                <a:lnTo>
                  <a:pt x="15346" y="0"/>
                </a:lnTo>
                <a:lnTo>
                  <a:pt x="5760" y="0"/>
                </a:lnTo>
                <a:lnTo>
                  <a:pt x="1920" y="1920"/>
                </a:lnTo>
                <a:lnTo>
                  <a:pt x="960" y="7680"/>
                </a:lnTo>
                <a:lnTo>
                  <a:pt x="288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1" name="object 1121"/>
          <p:cNvSpPr/>
          <p:nvPr/>
        </p:nvSpPr>
        <p:spPr>
          <a:xfrm>
            <a:off x="3166216" y="1057655"/>
            <a:ext cx="24963" cy="39364"/>
          </a:xfrm>
          <a:custGeom>
            <a:avLst/>
            <a:gdLst/>
            <a:ahLst/>
            <a:cxnLst/>
            <a:rect l="l" t="t" r="r" b="b"/>
            <a:pathLst>
              <a:path w="24963" h="39364">
                <a:moveTo>
                  <a:pt x="4800" y="20162"/>
                </a:moveTo>
                <a:lnTo>
                  <a:pt x="9601" y="22082"/>
                </a:lnTo>
                <a:lnTo>
                  <a:pt x="13441" y="24003"/>
                </a:lnTo>
                <a:lnTo>
                  <a:pt x="15361" y="25923"/>
                </a:lnTo>
                <a:lnTo>
                  <a:pt x="17282" y="26883"/>
                </a:lnTo>
                <a:lnTo>
                  <a:pt x="18242" y="27843"/>
                </a:lnTo>
                <a:lnTo>
                  <a:pt x="19202" y="29763"/>
                </a:lnTo>
                <a:lnTo>
                  <a:pt x="19202" y="33604"/>
                </a:lnTo>
                <a:lnTo>
                  <a:pt x="18242" y="34564"/>
                </a:lnTo>
                <a:lnTo>
                  <a:pt x="17282" y="35524"/>
                </a:lnTo>
                <a:lnTo>
                  <a:pt x="16322" y="36484"/>
                </a:lnTo>
                <a:lnTo>
                  <a:pt x="14401" y="37444"/>
                </a:lnTo>
                <a:lnTo>
                  <a:pt x="9601" y="37444"/>
                </a:lnTo>
                <a:lnTo>
                  <a:pt x="7680" y="36484"/>
                </a:lnTo>
                <a:lnTo>
                  <a:pt x="5760" y="34564"/>
                </a:lnTo>
                <a:lnTo>
                  <a:pt x="2880" y="32644"/>
                </a:lnTo>
                <a:lnTo>
                  <a:pt x="1920" y="29763"/>
                </a:lnTo>
                <a:lnTo>
                  <a:pt x="960" y="25923"/>
                </a:lnTo>
                <a:lnTo>
                  <a:pt x="0" y="25923"/>
                </a:lnTo>
                <a:lnTo>
                  <a:pt x="0" y="39364"/>
                </a:lnTo>
                <a:lnTo>
                  <a:pt x="960" y="39364"/>
                </a:lnTo>
                <a:lnTo>
                  <a:pt x="960" y="38404"/>
                </a:lnTo>
                <a:lnTo>
                  <a:pt x="4800" y="38404"/>
                </a:lnTo>
                <a:lnTo>
                  <a:pt x="7680" y="39364"/>
                </a:lnTo>
                <a:lnTo>
                  <a:pt x="16322" y="39364"/>
                </a:lnTo>
                <a:lnTo>
                  <a:pt x="19202" y="38404"/>
                </a:lnTo>
                <a:lnTo>
                  <a:pt x="21122" y="36484"/>
                </a:lnTo>
                <a:lnTo>
                  <a:pt x="24003" y="34564"/>
                </a:lnTo>
                <a:lnTo>
                  <a:pt x="24963" y="31683"/>
                </a:lnTo>
                <a:lnTo>
                  <a:pt x="24963" y="24003"/>
                </a:lnTo>
                <a:lnTo>
                  <a:pt x="22082" y="20162"/>
                </a:lnTo>
                <a:lnTo>
                  <a:pt x="17282" y="17282"/>
                </a:lnTo>
                <a:lnTo>
                  <a:pt x="10561" y="14401"/>
                </a:lnTo>
                <a:lnTo>
                  <a:pt x="8641" y="13441"/>
                </a:lnTo>
                <a:lnTo>
                  <a:pt x="6720" y="12481"/>
                </a:lnTo>
                <a:lnTo>
                  <a:pt x="5760" y="11521"/>
                </a:lnTo>
                <a:lnTo>
                  <a:pt x="4800" y="10561"/>
                </a:lnTo>
                <a:lnTo>
                  <a:pt x="4800" y="4800"/>
                </a:lnTo>
                <a:lnTo>
                  <a:pt x="5760" y="3840"/>
                </a:lnTo>
                <a:lnTo>
                  <a:pt x="7680" y="2880"/>
                </a:lnTo>
                <a:lnTo>
                  <a:pt x="15361" y="2880"/>
                </a:lnTo>
                <a:lnTo>
                  <a:pt x="17282" y="4800"/>
                </a:lnTo>
                <a:lnTo>
                  <a:pt x="18242" y="5760"/>
                </a:lnTo>
                <a:lnTo>
                  <a:pt x="20162" y="8641"/>
                </a:lnTo>
                <a:lnTo>
                  <a:pt x="21122" y="12481"/>
                </a:lnTo>
                <a:lnTo>
                  <a:pt x="22082" y="12481"/>
                </a:lnTo>
                <a:lnTo>
                  <a:pt x="22082" y="0"/>
                </a:lnTo>
                <a:lnTo>
                  <a:pt x="21122" y="0"/>
                </a:lnTo>
                <a:lnTo>
                  <a:pt x="21122" y="960"/>
                </a:lnTo>
                <a:lnTo>
                  <a:pt x="20162" y="960"/>
                </a:lnTo>
                <a:lnTo>
                  <a:pt x="20162" y="1920"/>
                </a:lnTo>
                <a:lnTo>
                  <a:pt x="18242" y="1920"/>
                </a:lnTo>
                <a:lnTo>
                  <a:pt x="17282" y="960"/>
                </a:lnTo>
                <a:lnTo>
                  <a:pt x="16322" y="960"/>
                </a:lnTo>
                <a:lnTo>
                  <a:pt x="14401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5361"/>
                </a:lnTo>
                <a:lnTo>
                  <a:pt x="960" y="16322"/>
                </a:lnTo>
                <a:lnTo>
                  <a:pt x="2880" y="18242"/>
                </a:lnTo>
                <a:lnTo>
                  <a:pt x="480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2" name="object 1122"/>
          <p:cNvSpPr/>
          <p:nvPr/>
        </p:nvSpPr>
        <p:spPr>
          <a:xfrm>
            <a:off x="3204621" y="1057655"/>
            <a:ext cx="9601" cy="5760"/>
          </a:xfrm>
          <a:custGeom>
            <a:avLst/>
            <a:gdLst/>
            <a:ahLst/>
            <a:cxnLst/>
            <a:rect l="l" t="t" r="r" b="b"/>
            <a:pathLst>
              <a:path w="9601" h="5760">
                <a:moveTo>
                  <a:pt x="4800" y="0"/>
                </a:moveTo>
                <a:lnTo>
                  <a:pt x="0" y="1920"/>
                </a:lnTo>
                <a:lnTo>
                  <a:pt x="960" y="5760"/>
                </a:lnTo>
                <a:lnTo>
                  <a:pt x="2880" y="3840"/>
                </a:lnTo>
                <a:lnTo>
                  <a:pt x="4800" y="2880"/>
                </a:lnTo>
                <a:lnTo>
                  <a:pt x="7680" y="2880"/>
                </a:lnTo>
                <a:lnTo>
                  <a:pt x="9601" y="0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3" name="object 1123"/>
          <p:cNvSpPr/>
          <p:nvPr/>
        </p:nvSpPr>
        <p:spPr>
          <a:xfrm>
            <a:off x="3196940" y="1057655"/>
            <a:ext cx="31683" cy="39364"/>
          </a:xfrm>
          <a:custGeom>
            <a:avLst/>
            <a:gdLst/>
            <a:ahLst/>
            <a:cxnLst/>
            <a:rect l="l" t="t" r="r" b="b"/>
            <a:pathLst>
              <a:path w="31683" h="39364">
                <a:moveTo>
                  <a:pt x="20162" y="4800"/>
                </a:moveTo>
                <a:lnTo>
                  <a:pt x="21122" y="6720"/>
                </a:lnTo>
                <a:lnTo>
                  <a:pt x="22082" y="7680"/>
                </a:lnTo>
                <a:lnTo>
                  <a:pt x="23042" y="8641"/>
                </a:lnTo>
                <a:lnTo>
                  <a:pt x="23042" y="12481"/>
                </a:lnTo>
                <a:lnTo>
                  <a:pt x="5760" y="12481"/>
                </a:lnTo>
                <a:lnTo>
                  <a:pt x="5760" y="9601"/>
                </a:lnTo>
                <a:lnTo>
                  <a:pt x="6720" y="7680"/>
                </a:lnTo>
                <a:lnTo>
                  <a:pt x="8641" y="5760"/>
                </a:lnTo>
                <a:lnTo>
                  <a:pt x="7680" y="1920"/>
                </a:lnTo>
                <a:lnTo>
                  <a:pt x="4800" y="5760"/>
                </a:lnTo>
                <a:lnTo>
                  <a:pt x="1920" y="8641"/>
                </a:lnTo>
                <a:lnTo>
                  <a:pt x="0" y="14401"/>
                </a:lnTo>
                <a:lnTo>
                  <a:pt x="0" y="25923"/>
                </a:lnTo>
                <a:lnTo>
                  <a:pt x="1920" y="30723"/>
                </a:lnTo>
                <a:lnTo>
                  <a:pt x="4800" y="34564"/>
                </a:lnTo>
                <a:lnTo>
                  <a:pt x="7680" y="38404"/>
                </a:lnTo>
                <a:lnTo>
                  <a:pt x="11521" y="39364"/>
                </a:lnTo>
                <a:lnTo>
                  <a:pt x="20162" y="39364"/>
                </a:lnTo>
                <a:lnTo>
                  <a:pt x="24002" y="38404"/>
                </a:lnTo>
                <a:lnTo>
                  <a:pt x="26883" y="35524"/>
                </a:lnTo>
                <a:lnTo>
                  <a:pt x="29763" y="31683"/>
                </a:lnTo>
                <a:lnTo>
                  <a:pt x="30723" y="28803"/>
                </a:lnTo>
                <a:lnTo>
                  <a:pt x="31683" y="24963"/>
                </a:lnTo>
                <a:lnTo>
                  <a:pt x="30723" y="24003"/>
                </a:lnTo>
                <a:lnTo>
                  <a:pt x="28803" y="27843"/>
                </a:lnTo>
                <a:lnTo>
                  <a:pt x="27843" y="29763"/>
                </a:lnTo>
                <a:lnTo>
                  <a:pt x="25923" y="30723"/>
                </a:lnTo>
                <a:lnTo>
                  <a:pt x="24002" y="32644"/>
                </a:lnTo>
                <a:lnTo>
                  <a:pt x="15361" y="32644"/>
                </a:lnTo>
                <a:lnTo>
                  <a:pt x="12481" y="31683"/>
                </a:lnTo>
                <a:lnTo>
                  <a:pt x="9601" y="28803"/>
                </a:lnTo>
                <a:lnTo>
                  <a:pt x="6720" y="24963"/>
                </a:lnTo>
                <a:lnTo>
                  <a:pt x="5760" y="21122"/>
                </a:lnTo>
                <a:lnTo>
                  <a:pt x="5760" y="15361"/>
                </a:lnTo>
                <a:lnTo>
                  <a:pt x="31683" y="15361"/>
                </a:lnTo>
                <a:lnTo>
                  <a:pt x="31683" y="10561"/>
                </a:lnTo>
                <a:lnTo>
                  <a:pt x="30723" y="6720"/>
                </a:lnTo>
                <a:lnTo>
                  <a:pt x="27843" y="3840"/>
                </a:lnTo>
                <a:lnTo>
                  <a:pt x="24963" y="960"/>
                </a:lnTo>
                <a:lnTo>
                  <a:pt x="21122" y="0"/>
                </a:lnTo>
                <a:lnTo>
                  <a:pt x="17282" y="0"/>
                </a:lnTo>
                <a:lnTo>
                  <a:pt x="15361" y="2880"/>
                </a:lnTo>
                <a:lnTo>
                  <a:pt x="18242" y="2880"/>
                </a:lnTo>
                <a:lnTo>
                  <a:pt x="19202" y="3840"/>
                </a:lnTo>
                <a:lnTo>
                  <a:pt x="20162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4" name="object 1124"/>
          <p:cNvSpPr/>
          <p:nvPr/>
        </p:nvSpPr>
        <p:spPr>
          <a:xfrm>
            <a:off x="3234385" y="1057655"/>
            <a:ext cx="33588" cy="39364"/>
          </a:xfrm>
          <a:custGeom>
            <a:avLst/>
            <a:gdLst/>
            <a:ahLst/>
            <a:cxnLst/>
            <a:rect l="l" t="t" r="r" b="b"/>
            <a:pathLst>
              <a:path w="33588" h="39364">
                <a:moveTo>
                  <a:pt x="1905" y="36484"/>
                </a:moveTo>
                <a:lnTo>
                  <a:pt x="3840" y="38404"/>
                </a:lnTo>
                <a:lnTo>
                  <a:pt x="5745" y="39364"/>
                </a:lnTo>
                <a:lnTo>
                  <a:pt x="11521" y="39364"/>
                </a:lnTo>
                <a:lnTo>
                  <a:pt x="13426" y="38404"/>
                </a:lnTo>
                <a:lnTo>
                  <a:pt x="14401" y="37444"/>
                </a:lnTo>
                <a:lnTo>
                  <a:pt x="16306" y="36484"/>
                </a:lnTo>
                <a:lnTo>
                  <a:pt x="20147" y="33604"/>
                </a:lnTo>
                <a:lnTo>
                  <a:pt x="20147" y="35524"/>
                </a:lnTo>
                <a:lnTo>
                  <a:pt x="21107" y="37444"/>
                </a:lnTo>
                <a:lnTo>
                  <a:pt x="22082" y="38404"/>
                </a:lnTo>
                <a:lnTo>
                  <a:pt x="23027" y="39364"/>
                </a:lnTo>
                <a:lnTo>
                  <a:pt x="27828" y="39364"/>
                </a:lnTo>
                <a:lnTo>
                  <a:pt x="30708" y="37444"/>
                </a:lnTo>
                <a:lnTo>
                  <a:pt x="33588" y="33604"/>
                </a:lnTo>
                <a:lnTo>
                  <a:pt x="33588" y="30723"/>
                </a:lnTo>
                <a:lnTo>
                  <a:pt x="31668" y="32644"/>
                </a:lnTo>
                <a:lnTo>
                  <a:pt x="30708" y="33604"/>
                </a:lnTo>
                <a:lnTo>
                  <a:pt x="29748" y="34564"/>
                </a:lnTo>
                <a:lnTo>
                  <a:pt x="28803" y="34564"/>
                </a:lnTo>
                <a:lnTo>
                  <a:pt x="28803" y="33604"/>
                </a:lnTo>
                <a:lnTo>
                  <a:pt x="27828" y="33604"/>
                </a:lnTo>
                <a:lnTo>
                  <a:pt x="27828" y="32644"/>
                </a:lnTo>
                <a:lnTo>
                  <a:pt x="26868" y="31683"/>
                </a:lnTo>
                <a:lnTo>
                  <a:pt x="26868" y="5760"/>
                </a:lnTo>
                <a:lnTo>
                  <a:pt x="25907" y="3840"/>
                </a:lnTo>
                <a:lnTo>
                  <a:pt x="24947" y="2880"/>
                </a:lnTo>
                <a:lnTo>
                  <a:pt x="23027" y="1920"/>
                </a:lnTo>
                <a:lnTo>
                  <a:pt x="21107" y="960"/>
                </a:lnTo>
                <a:lnTo>
                  <a:pt x="18242" y="0"/>
                </a:lnTo>
                <a:lnTo>
                  <a:pt x="10561" y="0"/>
                </a:lnTo>
                <a:lnTo>
                  <a:pt x="6720" y="960"/>
                </a:lnTo>
                <a:lnTo>
                  <a:pt x="4800" y="2880"/>
                </a:lnTo>
                <a:lnTo>
                  <a:pt x="1905" y="4800"/>
                </a:lnTo>
                <a:lnTo>
                  <a:pt x="960" y="6720"/>
                </a:lnTo>
                <a:lnTo>
                  <a:pt x="960" y="11521"/>
                </a:lnTo>
                <a:lnTo>
                  <a:pt x="1905" y="12481"/>
                </a:lnTo>
                <a:lnTo>
                  <a:pt x="2880" y="13441"/>
                </a:lnTo>
                <a:lnTo>
                  <a:pt x="6720" y="13441"/>
                </a:lnTo>
                <a:lnTo>
                  <a:pt x="6720" y="12481"/>
                </a:lnTo>
                <a:lnTo>
                  <a:pt x="7680" y="11521"/>
                </a:lnTo>
                <a:lnTo>
                  <a:pt x="7680" y="5760"/>
                </a:lnTo>
                <a:lnTo>
                  <a:pt x="8625" y="4800"/>
                </a:lnTo>
                <a:lnTo>
                  <a:pt x="9585" y="3840"/>
                </a:lnTo>
                <a:lnTo>
                  <a:pt x="10561" y="2880"/>
                </a:lnTo>
                <a:lnTo>
                  <a:pt x="17266" y="2880"/>
                </a:lnTo>
                <a:lnTo>
                  <a:pt x="18242" y="4800"/>
                </a:lnTo>
                <a:lnTo>
                  <a:pt x="20147" y="5760"/>
                </a:lnTo>
                <a:lnTo>
                  <a:pt x="20147" y="13441"/>
                </a:lnTo>
                <a:lnTo>
                  <a:pt x="14401" y="16322"/>
                </a:lnTo>
                <a:lnTo>
                  <a:pt x="9585" y="18242"/>
                </a:lnTo>
                <a:lnTo>
                  <a:pt x="7680" y="24003"/>
                </a:lnTo>
                <a:lnTo>
                  <a:pt x="8625" y="22082"/>
                </a:lnTo>
                <a:lnTo>
                  <a:pt x="10561" y="21122"/>
                </a:lnTo>
                <a:lnTo>
                  <a:pt x="12466" y="20162"/>
                </a:lnTo>
                <a:lnTo>
                  <a:pt x="13426" y="19202"/>
                </a:lnTo>
                <a:lnTo>
                  <a:pt x="16306" y="18242"/>
                </a:lnTo>
                <a:lnTo>
                  <a:pt x="20147" y="16322"/>
                </a:lnTo>
                <a:lnTo>
                  <a:pt x="20147" y="30723"/>
                </a:lnTo>
                <a:lnTo>
                  <a:pt x="17266" y="33604"/>
                </a:lnTo>
                <a:lnTo>
                  <a:pt x="14401" y="34564"/>
                </a:lnTo>
                <a:lnTo>
                  <a:pt x="10561" y="34564"/>
                </a:lnTo>
                <a:lnTo>
                  <a:pt x="9585" y="33604"/>
                </a:lnTo>
                <a:lnTo>
                  <a:pt x="8625" y="32644"/>
                </a:lnTo>
                <a:lnTo>
                  <a:pt x="6720" y="31683"/>
                </a:lnTo>
                <a:lnTo>
                  <a:pt x="6720" y="20162"/>
                </a:lnTo>
                <a:lnTo>
                  <a:pt x="3840" y="21122"/>
                </a:lnTo>
                <a:lnTo>
                  <a:pt x="1905" y="23042"/>
                </a:lnTo>
                <a:lnTo>
                  <a:pt x="960" y="24963"/>
                </a:lnTo>
                <a:lnTo>
                  <a:pt x="0" y="25923"/>
                </a:lnTo>
                <a:lnTo>
                  <a:pt x="0" y="34564"/>
                </a:lnTo>
                <a:lnTo>
                  <a:pt x="1905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5" name="object 1125"/>
          <p:cNvSpPr/>
          <p:nvPr/>
        </p:nvSpPr>
        <p:spPr>
          <a:xfrm>
            <a:off x="3241106" y="1075898"/>
            <a:ext cx="2865" cy="13441"/>
          </a:xfrm>
          <a:custGeom>
            <a:avLst/>
            <a:gdLst/>
            <a:ahLst/>
            <a:cxnLst/>
            <a:rect l="l" t="t" r="r" b="b"/>
            <a:pathLst>
              <a:path w="2865" h="13441">
                <a:moveTo>
                  <a:pt x="0" y="1920"/>
                </a:moveTo>
                <a:lnTo>
                  <a:pt x="0" y="13441"/>
                </a:lnTo>
                <a:lnTo>
                  <a:pt x="0" y="6720"/>
                </a:lnTo>
                <a:lnTo>
                  <a:pt x="960" y="5760"/>
                </a:lnTo>
                <a:lnTo>
                  <a:pt x="2865" y="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6" name="object 1126"/>
          <p:cNvSpPr/>
          <p:nvPr/>
        </p:nvSpPr>
        <p:spPr>
          <a:xfrm>
            <a:off x="3268934" y="1057655"/>
            <a:ext cx="27843" cy="38404"/>
          </a:xfrm>
          <a:custGeom>
            <a:avLst/>
            <a:gdLst/>
            <a:ahLst/>
            <a:cxnLst/>
            <a:rect l="l" t="t" r="r" b="b"/>
            <a:pathLst>
              <a:path w="27843" h="38404">
                <a:moveTo>
                  <a:pt x="17282" y="5760"/>
                </a:moveTo>
                <a:lnTo>
                  <a:pt x="20162" y="5760"/>
                </a:lnTo>
                <a:lnTo>
                  <a:pt x="21122" y="6720"/>
                </a:lnTo>
                <a:lnTo>
                  <a:pt x="22082" y="7680"/>
                </a:lnTo>
                <a:lnTo>
                  <a:pt x="23042" y="8641"/>
                </a:lnTo>
                <a:lnTo>
                  <a:pt x="24963" y="8641"/>
                </a:lnTo>
                <a:lnTo>
                  <a:pt x="25923" y="7680"/>
                </a:lnTo>
                <a:lnTo>
                  <a:pt x="26883" y="7680"/>
                </a:lnTo>
                <a:lnTo>
                  <a:pt x="27843" y="6720"/>
                </a:lnTo>
                <a:lnTo>
                  <a:pt x="27843" y="2880"/>
                </a:lnTo>
                <a:lnTo>
                  <a:pt x="26883" y="1920"/>
                </a:lnTo>
                <a:lnTo>
                  <a:pt x="25923" y="960"/>
                </a:lnTo>
                <a:lnTo>
                  <a:pt x="24963" y="0"/>
                </a:lnTo>
                <a:lnTo>
                  <a:pt x="19202" y="0"/>
                </a:lnTo>
                <a:lnTo>
                  <a:pt x="16322" y="2880"/>
                </a:lnTo>
                <a:lnTo>
                  <a:pt x="12481" y="8641"/>
                </a:lnTo>
                <a:lnTo>
                  <a:pt x="12481" y="0"/>
                </a:lnTo>
                <a:lnTo>
                  <a:pt x="11521" y="0"/>
                </a:lnTo>
                <a:lnTo>
                  <a:pt x="0" y="4800"/>
                </a:lnTo>
                <a:lnTo>
                  <a:pt x="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35524"/>
                </a:lnTo>
                <a:lnTo>
                  <a:pt x="4800" y="35524"/>
                </a:lnTo>
                <a:lnTo>
                  <a:pt x="4800" y="36484"/>
                </a:lnTo>
                <a:lnTo>
                  <a:pt x="3840" y="36484"/>
                </a:lnTo>
                <a:lnTo>
                  <a:pt x="1920" y="37444"/>
                </a:lnTo>
                <a:lnTo>
                  <a:pt x="0" y="37444"/>
                </a:lnTo>
                <a:lnTo>
                  <a:pt x="0" y="38404"/>
                </a:lnTo>
                <a:lnTo>
                  <a:pt x="19202" y="38404"/>
                </a:lnTo>
                <a:lnTo>
                  <a:pt x="19202" y="37444"/>
                </a:lnTo>
                <a:lnTo>
                  <a:pt x="18242" y="37444"/>
                </a:lnTo>
                <a:lnTo>
                  <a:pt x="16322" y="36484"/>
                </a:lnTo>
                <a:lnTo>
                  <a:pt x="15361" y="36484"/>
                </a:lnTo>
                <a:lnTo>
                  <a:pt x="14401" y="35524"/>
                </a:lnTo>
                <a:lnTo>
                  <a:pt x="13441" y="34564"/>
                </a:lnTo>
                <a:lnTo>
                  <a:pt x="13441" y="33604"/>
                </a:lnTo>
                <a:lnTo>
                  <a:pt x="12481" y="31683"/>
                </a:lnTo>
                <a:lnTo>
                  <a:pt x="12481" y="11521"/>
                </a:lnTo>
                <a:lnTo>
                  <a:pt x="14401" y="9601"/>
                </a:lnTo>
                <a:lnTo>
                  <a:pt x="15361" y="7680"/>
                </a:lnTo>
                <a:lnTo>
                  <a:pt x="16322" y="6720"/>
                </a:lnTo>
                <a:lnTo>
                  <a:pt x="17282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7" name="object 1127"/>
          <p:cNvSpPr/>
          <p:nvPr/>
        </p:nvSpPr>
        <p:spPr>
          <a:xfrm>
            <a:off x="3298698" y="1057655"/>
            <a:ext cx="31683" cy="39364"/>
          </a:xfrm>
          <a:custGeom>
            <a:avLst/>
            <a:gdLst/>
            <a:ahLst/>
            <a:cxnLst/>
            <a:rect l="l" t="t" r="r" b="b"/>
            <a:pathLst>
              <a:path w="31683" h="39364">
                <a:moveTo>
                  <a:pt x="13441" y="0"/>
                </a:moveTo>
                <a:lnTo>
                  <a:pt x="9601" y="1920"/>
                </a:lnTo>
                <a:lnTo>
                  <a:pt x="5760" y="5760"/>
                </a:lnTo>
                <a:lnTo>
                  <a:pt x="1920" y="9601"/>
                </a:lnTo>
                <a:lnTo>
                  <a:pt x="0" y="14401"/>
                </a:lnTo>
                <a:lnTo>
                  <a:pt x="0" y="25923"/>
                </a:lnTo>
                <a:lnTo>
                  <a:pt x="1920" y="30723"/>
                </a:lnTo>
                <a:lnTo>
                  <a:pt x="4800" y="34564"/>
                </a:lnTo>
                <a:lnTo>
                  <a:pt x="8641" y="38404"/>
                </a:lnTo>
                <a:lnTo>
                  <a:pt x="11521" y="39364"/>
                </a:lnTo>
                <a:lnTo>
                  <a:pt x="20162" y="39364"/>
                </a:lnTo>
                <a:lnTo>
                  <a:pt x="23042" y="38404"/>
                </a:lnTo>
                <a:lnTo>
                  <a:pt x="25923" y="35524"/>
                </a:lnTo>
                <a:lnTo>
                  <a:pt x="28803" y="32644"/>
                </a:lnTo>
                <a:lnTo>
                  <a:pt x="30723" y="29763"/>
                </a:lnTo>
                <a:lnTo>
                  <a:pt x="31683" y="24003"/>
                </a:lnTo>
                <a:lnTo>
                  <a:pt x="30723" y="24003"/>
                </a:lnTo>
                <a:lnTo>
                  <a:pt x="29763" y="26883"/>
                </a:lnTo>
                <a:lnTo>
                  <a:pt x="27843" y="29763"/>
                </a:lnTo>
                <a:lnTo>
                  <a:pt x="26883" y="30723"/>
                </a:lnTo>
                <a:lnTo>
                  <a:pt x="24002" y="32644"/>
                </a:lnTo>
                <a:lnTo>
                  <a:pt x="22082" y="33604"/>
                </a:lnTo>
                <a:lnTo>
                  <a:pt x="15361" y="33604"/>
                </a:lnTo>
                <a:lnTo>
                  <a:pt x="12481" y="31683"/>
                </a:lnTo>
                <a:lnTo>
                  <a:pt x="10561" y="27843"/>
                </a:lnTo>
                <a:lnTo>
                  <a:pt x="7680" y="24963"/>
                </a:lnTo>
                <a:lnTo>
                  <a:pt x="6720" y="21122"/>
                </a:lnTo>
                <a:lnTo>
                  <a:pt x="6720" y="11521"/>
                </a:lnTo>
                <a:lnTo>
                  <a:pt x="7680" y="8641"/>
                </a:lnTo>
                <a:lnTo>
                  <a:pt x="10561" y="5760"/>
                </a:lnTo>
                <a:lnTo>
                  <a:pt x="11521" y="3840"/>
                </a:lnTo>
                <a:lnTo>
                  <a:pt x="14401" y="2880"/>
                </a:lnTo>
                <a:lnTo>
                  <a:pt x="20162" y="2880"/>
                </a:lnTo>
                <a:lnTo>
                  <a:pt x="21122" y="3840"/>
                </a:lnTo>
                <a:lnTo>
                  <a:pt x="22082" y="4800"/>
                </a:lnTo>
                <a:lnTo>
                  <a:pt x="22082" y="7680"/>
                </a:lnTo>
                <a:lnTo>
                  <a:pt x="23042" y="9601"/>
                </a:lnTo>
                <a:lnTo>
                  <a:pt x="23042" y="10561"/>
                </a:lnTo>
                <a:lnTo>
                  <a:pt x="24002" y="12481"/>
                </a:lnTo>
                <a:lnTo>
                  <a:pt x="28803" y="12481"/>
                </a:lnTo>
                <a:lnTo>
                  <a:pt x="29763" y="11521"/>
                </a:lnTo>
                <a:lnTo>
                  <a:pt x="30723" y="10561"/>
                </a:lnTo>
                <a:lnTo>
                  <a:pt x="30723" y="6720"/>
                </a:lnTo>
                <a:lnTo>
                  <a:pt x="29763" y="4800"/>
                </a:lnTo>
                <a:lnTo>
                  <a:pt x="27843" y="2880"/>
                </a:lnTo>
                <a:lnTo>
                  <a:pt x="24963" y="960"/>
                </a:lnTo>
                <a:lnTo>
                  <a:pt x="22082" y="0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8" name="object 1128"/>
          <p:cNvSpPr/>
          <p:nvPr/>
        </p:nvSpPr>
        <p:spPr>
          <a:xfrm>
            <a:off x="3334207" y="1038468"/>
            <a:ext cx="40325" cy="57591"/>
          </a:xfrm>
          <a:custGeom>
            <a:avLst/>
            <a:gdLst/>
            <a:ahLst/>
            <a:cxnLst/>
            <a:rect l="l" t="t" r="r" b="b"/>
            <a:pathLst>
              <a:path w="40325" h="57591">
                <a:moveTo>
                  <a:pt x="40325" y="57591"/>
                </a:moveTo>
                <a:lnTo>
                  <a:pt x="40325" y="56631"/>
                </a:lnTo>
                <a:lnTo>
                  <a:pt x="37444" y="56631"/>
                </a:lnTo>
                <a:lnTo>
                  <a:pt x="37444" y="55671"/>
                </a:lnTo>
                <a:lnTo>
                  <a:pt x="36484" y="55671"/>
                </a:lnTo>
                <a:lnTo>
                  <a:pt x="35524" y="54711"/>
                </a:lnTo>
                <a:lnTo>
                  <a:pt x="35524" y="31668"/>
                </a:lnTo>
                <a:lnTo>
                  <a:pt x="34564" y="27828"/>
                </a:lnTo>
                <a:lnTo>
                  <a:pt x="34564" y="26868"/>
                </a:lnTo>
                <a:lnTo>
                  <a:pt x="33604" y="23987"/>
                </a:lnTo>
                <a:lnTo>
                  <a:pt x="32644" y="22067"/>
                </a:lnTo>
                <a:lnTo>
                  <a:pt x="30723" y="21107"/>
                </a:lnTo>
                <a:lnTo>
                  <a:pt x="29763" y="20147"/>
                </a:lnTo>
                <a:lnTo>
                  <a:pt x="27843" y="19187"/>
                </a:lnTo>
                <a:lnTo>
                  <a:pt x="24002" y="19187"/>
                </a:lnTo>
                <a:lnTo>
                  <a:pt x="22082" y="20147"/>
                </a:lnTo>
                <a:lnTo>
                  <a:pt x="20177" y="21107"/>
                </a:lnTo>
                <a:lnTo>
                  <a:pt x="18242" y="21107"/>
                </a:lnTo>
                <a:lnTo>
                  <a:pt x="16337" y="23987"/>
                </a:lnTo>
                <a:lnTo>
                  <a:pt x="12496" y="26868"/>
                </a:lnTo>
                <a:lnTo>
                  <a:pt x="12496" y="0"/>
                </a:lnTo>
                <a:lnTo>
                  <a:pt x="10561" y="0"/>
                </a:lnTo>
                <a:lnTo>
                  <a:pt x="0" y="3840"/>
                </a:lnTo>
                <a:lnTo>
                  <a:pt x="0" y="5745"/>
                </a:lnTo>
                <a:lnTo>
                  <a:pt x="1935" y="4785"/>
                </a:lnTo>
                <a:lnTo>
                  <a:pt x="4815" y="4785"/>
                </a:lnTo>
                <a:lnTo>
                  <a:pt x="4815" y="5745"/>
                </a:lnTo>
                <a:lnTo>
                  <a:pt x="5775" y="6705"/>
                </a:lnTo>
                <a:lnTo>
                  <a:pt x="5775" y="53751"/>
                </a:lnTo>
                <a:lnTo>
                  <a:pt x="4815" y="54711"/>
                </a:lnTo>
                <a:lnTo>
                  <a:pt x="4815" y="55671"/>
                </a:lnTo>
                <a:lnTo>
                  <a:pt x="2895" y="55671"/>
                </a:lnTo>
                <a:lnTo>
                  <a:pt x="1935" y="56631"/>
                </a:lnTo>
                <a:lnTo>
                  <a:pt x="0" y="56631"/>
                </a:lnTo>
                <a:lnTo>
                  <a:pt x="0" y="57591"/>
                </a:lnTo>
                <a:lnTo>
                  <a:pt x="19202" y="57591"/>
                </a:lnTo>
                <a:lnTo>
                  <a:pt x="19202" y="56631"/>
                </a:lnTo>
                <a:lnTo>
                  <a:pt x="15361" y="56631"/>
                </a:lnTo>
                <a:lnTo>
                  <a:pt x="15361" y="55671"/>
                </a:lnTo>
                <a:lnTo>
                  <a:pt x="14401" y="55671"/>
                </a:lnTo>
                <a:lnTo>
                  <a:pt x="13456" y="54711"/>
                </a:lnTo>
                <a:lnTo>
                  <a:pt x="13456" y="53751"/>
                </a:lnTo>
                <a:lnTo>
                  <a:pt x="12496" y="51831"/>
                </a:lnTo>
                <a:lnTo>
                  <a:pt x="12496" y="29748"/>
                </a:lnTo>
                <a:lnTo>
                  <a:pt x="15361" y="27828"/>
                </a:lnTo>
                <a:lnTo>
                  <a:pt x="16337" y="25908"/>
                </a:lnTo>
                <a:lnTo>
                  <a:pt x="18242" y="24947"/>
                </a:lnTo>
                <a:lnTo>
                  <a:pt x="19202" y="24947"/>
                </a:lnTo>
                <a:lnTo>
                  <a:pt x="21122" y="23987"/>
                </a:lnTo>
                <a:lnTo>
                  <a:pt x="24002" y="23987"/>
                </a:lnTo>
                <a:lnTo>
                  <a:pt x="24963" y="24947"/>
                </a:lnTo>
                <a:lnTo>
                  <a:pt x="25923" y="24947"/>
                </a:lnTo>
                <a:lnTo>
                  <a:pt x="26898" y="25908"/>
                </a:lnTo>
                <a:lnTo>
                  <a:pt x="26898" y="26868"/>
                </a:lnTo>
                <a:lnTo>
                  <a:pt x="27843" y="27828"/>
                </a:lnTo>
                <a:lnTo>
                  <a:pt x="27843" y="54711"/>
                </a:lnTo>
                <a:lnTo>
                  <a:pt x="26898" y="55671"/>
                </a:lnTo>
                <a:lnTo>
                  <a:pt x="25923" y="55671"/>
                </a:lnTo>
                <a:lnTo>
                  <a:pt x="24963" y="56631"/>
                </a:lnTo>
                <a:lnTo>
                  <a:pt x="22082" y="56631"/>
                </a:lnTo>
                <a:lnTo>
                  <a:pt x="22082" y="57591"/>
                </a:lnTo>
                <a:lnTo>
                  <a:pt x="40325" y="575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9" name="object 1129"/>
          <p:cNvSpPr/>
          <p:nvPr/>
        </p:nvSpPr>
        <p:spPr>
          <a:xfrm>
            <a:off x="3399495" y="1075898"/>
            <a:ext cx="9601" cy="27843"/>
          </a:xfrm>
          <a:custGeom>
            <a:avLst/>
            <a:gdLst/>
            <a:ahLst/>
            <a:cxnLst/>
            <a:rect l="l" t="t" r="r" b="b"/>
            <a:pathLst>
              <a:path w="9601" h="27843">
                <a:moveTo>
                  <a:pt x="6720" y="1920"/>
                </a:moveTo>
                <a:lnTo>
                  <a:pt x="6720" y="9601"/>
                </a:lnTo>
                <a:lnTo>
                  <a:pt x="6720" y="7680"/>
                </a:lnTo>
                <a:lnTo>
                  <a:pt x="7680" y="6720"/>
                </a:lnTo>
                <a:lnTo>
                  <a:pt x="7680" y="5760"/>
                </a:lnTo>
                <a:lnTo>
                  <a:pt x="9601" y="0"/>
                </a:lnTo>
                <a:lnTo>
                  <a:pt x="6720" y="1920"/>
                </a:lnTo>
                <a:close/>
              </a:path>
              <a:path w="9601" h="27843">
                <a:moveTo>
                  <a:pt x="30723" y="16322"/>
                </a:moveTo>
                <a:lnTo>
                  <a:pt x="28803" y="16322"/>
                </a:lnTo>
                <a:lnTo>
                  <a:pt x="28803" y="15361"/>
                </a:lnTo>
                <a:lnTo>
                  <a:pt x="27843" y="15361"/>
                </a:lnTo>
                <a:lnTo>
                  <a:pt x="27843" y="-8641"/>
                </a:lnTo>
                <a:lnTo>
                  <a:pt x="26883" y="-11521"/>
                </a:lnTo>
                <a:lnTo>
                  <a:pt x="26883" y="-12481"/>
                </a:lnTo>
                <a:lnTo>
                  <a:pt x="25923" y="-14401"/>
                </a:lnTo>
                <a:lnTo>
                  <a:pt x="24963" y="-15361"/>
                </a:lnTo>
                <a:lnTo>
                  <a:pt x="23042" y="-16322"/>
                </a:lnTo>
                <a:lnTo>
                  <a:pt x="21122" y="-17282"/>
                </a:lnTo>
                <a:lnTo>
                  <a:pt x="18242" y="-18242"/>
                </a:lnTo>
                <a:lnTo>
                  <a:pt x="10561" y="-18242"/>
                </a:lnTo>
                <a:lnTo>
                  <a:pt x="7680" y="-17282"/>
                </a:lnTo>
                <a:lnTo>
                  <a:pt x="4800" y="-15361"/>
                </a:lnTo>
                <a:lnTo>
                  <a:pt x="2880" y="-13441"/>
                </a:lnTo>
                <a:lnTo>
                  <a:pt x="960" y="-11521"/>
                </a:lnTo>
                <a:lnTo>
                  <a:pt x="960" y="-7680"/>
                </a:lnTo>
                <a:lnTo>
                  <a:pt x="1920" y="-6720"/>
                </a:lnTo>
                <a:lnTo>
                  <a:pt x="1920" y="-5760"/>
                </a:lnTo>
                <a:lnTo>
                  <a:pt x="2880" y="-4800"/>
                </a:lnTo>
                <a:lnTo>
                  <a:pt x="6720" y="-4800"/>
                </a:lnTo>
                <a:lnTo>
                  <a:pt x="7680" y="-5760"/>
                </a:lnTo>
                <a:lnTo>
                  <a:pt x="7680" y="-6720"/>
                </a:lnTo>
                <a:lnTo>
                  <a:pt x="8641" y="-7680"/>
                </a:lnTo>
                <a:lnTo>
                  <a:pt x="8641" y="-8641"/>
                </a:lnTo>
                <a:lnTo>
                  <a:pt x="7680" y="-11521"/>
                </a:lnTo>
                <a:lnTo>
                  <a:pt x="7680" y="-12481"/>
                </a:lnTo>
                <a:lnTo>
                  <a:pt x="8641" y="-13441"/>
                </a:lnTo>
                <a:lnTo>
                  <a:pt x="9601" y="-14401"/>
                </a:lnTo>
                <a:lnTo>
                  <a:pt x="10561" y="-15361"/>
                </a:lnTo>
                <a:lnTo>
                  <a:pt x="18242" y="-15361"/>
                </a:lnTo>
                <a:lnTo>
                  <a:pt x="19202" y="-13441"/>
                </a:lnTo>
                <a:lnTo>
                  <a:pt x="20162" y="-12481"/>
                </a:lnTo>
                <a:lnTo>
                  <a:pt x="21122" y="-9601"/>
                </a:lnTo>
                <a:lnTo>
                  <a:pt x="21122" y="-4800"/>
                </a:lnTo>
                <a:lnTo>
                  <a:pt x="14401" y="-1920"/>
                </a:lnTo>
                <a:lnTo>
                  <a:pt x="9601" y="0"/>
                </a:lnTo>
                <a:lnTo>
                  <a:pt x="7680" y="5760"/>
                </a:lnTo>
                <a:lnTo>
                  <a:pt x="8641" y="3840"/>
                </a:lnTo>
                <a:lnTo>
                  <a:pt x="10561" y="2880"/>
                </a:lnTo>
                <a:lnTo>
                  <a:pt x="12481" y="1920"/>
                </a:lnTo>
                <a:lnTo>
                  <a:pt x="14401" y="960"/>
                </a:lnTo>
                <a:lnTo>
                  <a:pt x="16322" y="0"/>
                </a:lnTo>
                <a:lnTo>
                  <a:pt x="21122" y="-1920"/>
                </a:lnTo>
                <a:lnTo>
                  <a:pt x="21122" y="12481"/>
                </a:lnTo>
                <a:lnTo>
                  <a:pt x="17282" y="15361"/>
                </a:lnTo>
                <a:lnTo>
                  <a:pt x="14401" y="16322"/>
                </a:lnTo>
                <a:lnTo>
                  <a:pt x="10561" y="16322"/>
                </a:lnTo>
                <a:lnTo>
                  <a:pt x="9601" y="15361"/>
                </a:lnTo>
                <a:lnTo>
                  <a:pt x="8641" y="14401"/>
                </a:lnTo>
                <a:lnTo>
                  <a:pt x="7680" y="13441"/>
                </a:lnTo>
                <a:lnTo>
                  <a:pt x="6720" y="11521"/>
                </a:lnTo>
                <a:lnTo>
                  <a:pt x="6720" y="1920"/>
                </a:lnTo>
                <a:lnTo>
                  <a:pt x="3840" y="2880"/>
                </a:lnTo>
                <a:lnTo>
                  <a:pt x="1920" y="4800"/>
                </a:lnTo>
                <a:lnTo>
                  <a:pt x="960" y="6720"/>
                </a:lnTo>
                <a:lnTo>
                  <a:pt x="0" y="7680"/>
                </a:lnTo>
                <a:lnTo>
                  <a:pt x="0" y="14401"/>
                </a:lnTo>
                <a:lnTo>
                  <a:pt x="960" y="16322"/>
                </a:lnTo>
                <a:lnTo>
                  <a:pt x="1920" y="18242"/>
                </a:lnTo>
                <a:lnTo>
                  <a:pt x="3840" y="20162"/>
                </a:lnTo>
                <a:lnTo>
                  <a:pt x="5760" y="21122"/>
                </a:lnTo>
                <a:lnTo>
                  <a:pt x="12481" y="21122"/>
                </a:lnTo>
                <a:lnTo>
                  <a:pt x="13441" y="20162"/>
                </a:lnTo>
                <a:lnTo>
                  <a:pt x="14401" y="19202"/>
                </a:lnTo>
                <a:lnTo>
                  <a:pt x="17282" y="18242"/>
                </a:lnTo>
                <a:lnTo>
                  <a:pt x="21122" y="15361"/>
                </a:lnTo>
                <a:lnTo>
                  <a:pt x="21122" y="19202"/>
                </a:lnTo>
                <a:lnTo>
                  <a:pt x="22082" y="20162"/>
                </a:lnTo>
                <a:lnTo>
                  <a:pt x="23042" y="21122"/>
                </a:lnTo>
                <a:lnTo>
                  <a:pt x="27843" y="21122"/>
                </a:lnTo>
                <a:lnTo>
                  <a:pt x="30723" y="19202"/>
                </a:lnTo>
                <a:lnTo>
                  <a:pt x="33604" y="15361"/>
                </a:lnTo>
                <a:lnTo>
                  <a:pt x="33604" y="12481"/>
                </a:lnTo>
                <a:lnTo>
                  <a:pt x="32628" y="14401"/>
                </a:lnTo>
                <a:lnTo>
                  <a:pt x="31683" y="15361"/>
                </a:lnTo>
                <a:lnTo>
                  <a:pt x="30723" y="15361"/>
                </a:lnTo>
                <a:lnTo>
                  <a:pt x="30723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0" name="object 1130"/>
          <p:cNvSpPr/>
          <p:nvPr/>
        </p:nvSpPr>
        <p:spPr>
          <a:xfrm>
            <a:off x="3433099" y="1057655"/>
            <a:ext cx="41269" cy="38404"/>
          </a:xfrm>
          <a:custGeom>
            <a:avLst/>
            <a:gdLst/>
            <a:ahLst/>
            <a:cxnLst/>
            <a:rect l="l" t="t" r="r" b="b"/>
            <a:pathLst>
              <a:path w="41269" h="38404">
                <a:moveTo>
                  <a:pt x="41269" y="38404"/>
                </a:moveTo>
                <a:lnTo>
                  <a:pt x="41269" y="37444"/>
                </a:lnTo>
                <a:lnTo>
                  <a:pt x="38389" y="37444"/>
                </a:lnTo>
                <a:lnTo>
                  <a:pt x="37429" y="36484"/>
                </a:lnTo>
                <a:lnTo>
                  <a:pt x="36469" y="35524"/>
                </a:lnTo>
                <a:lnTo>
                  <a:pt x="36469" y="34564"/>
                </a:lnTo>
                <a:lnTo>
                  <a:pt x="35509" y="34564"/>
                </a:lnTo>
                <a:lnTo>
                  <a:pt x="35509" y="8641"/>
                </a:lnTo>
                <a:lnTo>
                  <a:pt x="34549" y="6720"/>
                </a:lnTo>
                <a:lnTo>
                  <a:pt x="33588" y="3840"/>
                </a:lnTo>
                <a:lnTo>
                  <a:pt x="32628" y="2880"/>
                </a:lnTo>
                <a:lnTo>
                  <a:pt x="31668" y="1920"/>
                </a:lnTo>
                <a:lnTo>
                  <a:pt x="29748" y="960"/>
                </a:lnTo>
                <a:lnTo>
                  <a:pt x="27828" y="0"/>
                </a:lnTo>
                <a:lnTo>
                  <a:pt x="22067" y="0"/>
                </a:lnTo>
                <a:lnTo>
                  <a:pt x="18227" y="2880"/>
                </a:lnTo>
                <a:lnTo>
                  <a:pt x="13426" y="7680"/>
                </a:lnTo>
                <a:lnTo>
                  <a:pt x="13426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60"/>
                </a:lnTo>
                <a:lnTo>
                  <a:pt x="5745" y="5760"/>
                </a:lnTo>
                <a:lnTo>
                  <a:pt x="5745" y="6720"/>
                </a:lnTo>
                <a:lnTo>
                  <a:pt x="6705" y="7680"/>
                </a:lnTo>
                <a:lnTo>
                  <a:pt x="6705" y="34564"/>
                </a:lnTo>
                <a:lnTo>
                  <a:pt x="5745" y="35524"/>
                </a:lnTo>
                <a:lnTo>
                  <a:pt x="4800" y="36484"/>
                </a:lnTo>
                <a:lnTo>
                  <a:pt x="3840" y="37444"/>
                </a:lnTo>
                <a:lnTo>
                  <a:pt x="960" y="37444"/>
                </a:lnTo>
                <a:lnTo>
                  <a:pt x="960" y="38404"/>
                </a:lnTo>
                <a:lnTo>
                  <a:pt x="19202" y="38404"/>
                </a:lnTo>
                <a:lnTo>
                  <a:pt x="19202" y="37444"/>
                </a:lnTo>
                <a:lnTo>
                  <a:pt x="16306" y="37444"/>
                </a:lnTo>
                <a:lnTo>
                  <a:pt x="15361" y="36484"/>
                </a:lnTo>
                <a:lnTo>
                  <a:pt x="14386" y="36484"/>
                </a:lnTo>
                <a:lnTo>
                  <a:pt x="14386" y="35524"/>
                </a:lnTo>
                <a:lnTo>
                  <a:pt x="13426" y="34564"/>
                </a:lnTo>
                <a:lnTo>
                  <a:pt x="13426" y="10561"/>
                </a:lnTo>
                <a:lnTo>
                  <a:pt x="16306" y="6720"/>
                </a:lnTo>
                <a:lnTo>
                  <a:pt x="20147" y="4800"/>
                </a:lnTo>
                <a:lnTo>
                  <a:pt x="24947" y="4800"/>
                </a:lnTo>
                <a:lnTo>
                  <a:pt x="26868" y="5760"/>
                </a:lnTo>
                <a:lnTo>
                  <a:pt x="27828" y="7680"/>
                </a:lnTo>
                <a:lnTo>
                  <a:pt x="28788" y="8641"/>
                </a:lnTo>
                <a:lnTo>
                  <a:pt x="28788" y="35524"/>
                </a:lnTo>
                <a:lnTo>
                  <a:pt x="27828" y="35524"/>
                </a:lnTo>
                <a:lnTo>
                  <a:pt x="26868" y="36484"/>
                </a:lnTo>
                <a:lnTo>
                  <a:pt x="24947" y="37444"/>
                </a:lnTo>
                <a:lnTo>
                  <a:pt x="23027" y="37444"/>
                </a:lnTo>
                <a:lnTo>
                  <a:pt x="23027" y="38404"/>
                </a:lnTo>
                <a:lnTo>
                  <a:pt x="41269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1" name="object 1131"/>
          <p:cNvSpPr/>
          <p:nvPr/>
        </p:nvSpPr>
        <p:spPr>
          <a:xfrm>
            <a:off x="3477249" y="1038468"/>
            <a:ext cx="40325" cy="58552"/>
          </a:xfrm>
          <a:custGeom>
            <a:avLst/>
            <a:gdLst/>
            <a:ahLst/>
            <a:cxnLst/>
            <a:rect l="l" t="t" r="r" b="b"/>
            <a:pathLst>
              <a:path w="40325" h="58552">
                <a:moveTo>
                  <a:pt x="34564" y="51831"/>
                </a:moveTo>
                <a:lnTo>
                  <a:pt x="33604" y="50871"/>
                </a:lnTo>
                <a:lnTo>
                  <a:pt x="33604" y="0"/>
                </a:lnTo>
                <a:lnTo>
                  <a:pt x="31683" y="0"/>
                </a:lnTo>
                <a:lnTo>
                  <a:pt x="20162" y="3840"/>
                </a:lnTo>
                <a:lnTo>
                  <a:pt x="21122" y="5745"/>
                </a:lnTo>
                <a:lnTo>
                  <a:pt x="22082" y="4785"/>
                </a:lnTo>
                <a:lnTo>
                  <a:pt x="24963" y="4785"/>
                </a:lnTo>
                <a:lnTo>
                  <a:pt x="25923" y="5745"/>
                </a:lnTo>
                <a:lnTo>
                  <a:pt x="25923" y="6705"/>
                </a:lnTo>
                <a:lnTo>
                  <a:pt x="26883" y="7680"/>
                </a:lnTo>
                <a:lnTo>
                  <a:pt x="26883" y="22067"/>
                </a:lnTo>
                <a:lnTo>
                  <a:pt x="24963" y="20147"/>
                </a:lnTo>
                <a:lnTo>
                  <a:pt x="22082" y="19187"/>
                </a:lnTo>
                <a:lnTo>
                  <a:pt x="13441" y="19187"/>
                </a:lnTo>
                <a:lnTo>
                  <a:pt x="8641" y="21107"/>
                </a:lnTo>
                <a:lnTo>
                  <a:pt x="5760" y="25908"/>
                </a:lnTo>
                <a:lnTo>
                  <a:pt x="1920" y="30708"/>
                </a:lnTo>
                <a:lnTo>
                  <a:pt x="0" y="35509"/>
                </a:lnTo>
                <a:lnTo>
                  <a:pt x="0" y="46070"/>
                </a:lnTo>
                <a:lnTo>
                  <a:pt x="1920" y="50871"/>
                </a:lnTo>
                <a:lnTo>
                  <a:pt x="4800" y="53751"/>
                </a:lnTo>
                <a:lnTo>
                  <a:pt x="7680" y="57591"/>
                </a:lnTo>
                <a:lnTo>
                  <a:pt x="11521" y="58552"/>
                </a:lnTo>
                <a:lnTo>
                  <a:pt x="15361" y="58552"/>
                </a:lnTo>
                <a:lnTo>
                  <a:pt x="14401" y="52791"/>
                </a:lnTo>
                <a:lnTo>
                  <a:pt x="11521" y="49911"/>
                </a:lnTo>
                <a:lnTo>
                  <a:pt x="9601" y="47030"/>
                </a:lnTo>
                <a:lnTo>
                  <a:pt x="7680" y="43190"/>
                </a:lnTo>
                <a:lnTo>
                  <a:pt x="7680" y="31668"/>
                </a:lnTo>
                <a:lnTo>
                  <a:pt x="9601" y="27828"/>
                </a:lnTo>
                <a:lnTo>
                  <a:pt x="11521" y="24947"/>
                </a:lnTo>
                <a:lnTo>
                  <a:pt x="13441" y="23027"/>
                </a:lnTo>
                <a:lnTo>
                  <a:pt x="15361" y="22067"/>
                </a:lnTo>
                <a:lnTo>
                  <a:pt x="21122" y="22067"/>
                </a:lnTo>
                <a:lnTo>
                  <a:pt x="22082" y="23027"/>
                </a:lnTo>
                <a:lnTo>
                  <a:pt x="23042" y="23987"/>
                </a:lnTo>
                <a:lnTo>
                  <a:pt x="24963" y="24947"/>
                </a:lnTo>
                <a:lnTo>
                  <a:pt x="24963" y="25908"/>
                </a:lnTo>
                <a:lnTo>
                  <a:pt x="25923" y="27828"/>
                </a:lnTo>
                <a:lnTo>
                  <a:pt x="26883" y="29748"/>
                </a:lnTo>
                <a:lnTo>
                  <a:pt x="26883" y="58552"/>
                </a:lnTo>
                <a:lnTo>
                  <a:pt x="28803" y="58552"/>
                </a:lnTo>
                <a:lnTo>
                  <a:pt x="40325" y="54711"/>
                </a:lnTo>
                <a:lnTo>
                  <a:pt x="39364" y="52791"/>
                </a:lnTo>
                <a:lnTo>
                  <a:pt x="38404" y="53751"/>
                </a:lnTo>
                <a:lnTo>
                  <a:pt x="35524" y="53751"/>
                </a:lnTo>
                <a:lnTo>
                  <a:pt x="34564" y="52791"/>
                </a:lnTo>
                <a:lnTo>
                  <a:pt x="34564" y="51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2" name="object 1132"/>
          <p:cNvSpPr/>
          <p:nvPr/>
        </p:nvSpPr>
        <p:spPr>
          <a:xfrm>
            <a:off x="3491651" y="1089339"/>
            <a:ext cx="12481" cy="7680"/>
          </a:xfrm>
          <a:custGeom>
            <a:avLst/>
            <a:gdLst/>
            <a:ahLst/>
            <a:cxnLst/>
            <a:rect l="l" t="t" r="r" b="b"/>
            <a:pathLst>
              <a:path w="12481" h="7680">
                <a:moveTo>
                  <a:pt x="10561" y="1920"/>
                </a:moveTo>
                <a:lnTo>
                  <a:pt x="7680" y="3840"/>
                </a:lnTo>
                <a:lnTo>
                  <a:pt x="1920" y="3840"/>
                </a:lnTo>
                <a:lnTo>
                  <a:pt x="0" y="1920"/>
                </a:lnTo>
                <a:lnTo>
                  <a:pt x="960" y="7680"/>
                </a:lnTo>
                <a:lnTo>
                  <a:pt x="5760" y="7680"/>
                </a:lnTo>
                <a:lnTo>
                  <a:pt x="6720" y="6720"/>
                </a:lnTo>
                <a:lnTo>
                  <a:pt x="8641" y="5760"/>
                </a:lnTo>
                <a:lnTo>
                  <a:pt x="10561" y="4800"/>
                </a:lnTo>
                <a:lnTo>
                  <a:pt x="12481" y="2880"/>
                </a:lnTo>
                <a:lnTo>
                  <a:pt x="12481" y="0"/>
                </a:lnTo>
                <a:lnTo>
                  <a:pt x="10561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3" name="object 1133"/>
          <p:cNvSpPr/>
          <p:nvPr/>
        </p:nvSpPr>
        <p:spPr>
          <a:xfrm>
            <a:off x="3540602" y="1040373"/>
            <a:ext cx="47045" cy="55686"/>
          </a:xfrm>
          <a:custGeom>
            <a:avLst/>
            <a:gdLst/>
            <a:ahLst/>
            <a:cxnLst/>
            <a:rect l="l" t="t" r="r" b="b"/>
            <a:pathLst>
              <a:path w="47045" h="55686">
                <a:moveTo>
                  <a:pt x="19202" y="46085"/>
                </a:moveTo>
                <a:lnTo>
                  <a:pt x="19202" y="51846"/>
                </a:lnTo>
                <a:lnTo>
                  <a:pt x="18242" y="51846"/>
                </a:lnTo>
                <a:lnTo>
                  <a:pt x="17282" y="53766"/>
                </a:lnTo>
                <a:lnTo>
                  <a:pt x="16337" y="54726"/>
                </a:lnTo>
                <a:lnTo>
                  <a:pt x="11521" y="54726"/>
                </a:lnTo>
                <a:lnTo>
                  <a:pt x="11521" y="55686"/>
                </a:lnTo>
                <a:lnTo>
                  <a:pt x="35524" y="55686"/>
                </a:lnTo>
                <a:lnTo>
                  <a:pt x="35524" y="54726"/>
                </a:lnTo>
                <a:lnTo>
                  <a:pt x="30723" y="54726"/>
                </a:lnTo>
                <a:lnTo>
                  <a:pt x="29763" y="53766"/>
                </a:lnTo>
                <a:lnTo>
                  <a:pt x="28803" y="52806"/>
                </a:lnTo>
                <a:lnTo>
                  <a:pt x="27843" y="51846"/>
                </a:lnTo>
                <a:lnTo>
                  <a:pt x="27843" y="3840"/>
                </a:lnTo>
                <a:lnTo>
                  <a:pt x="39364" y="3840"/>
                </a:lnTo>
                <a:lnTo>
                  <a:pt x="40325" y="4800"/>
                </a:lnTo>
                <a:lnTo>
                  <a:pt x="42245" y="5775"/>
                </a:lnTo>
                <a:lnTo>
                  <a:pt x="43205" y="6720"/>
                </a:lnTo>
                <a:lnTo>
                  <a:pt x="44165" y="8641"/>
                </a:lnTo>
                <a:lnTo>
                  <a:pt x="45125" y="9601"/>
                </a:lnTo>
                <a:lnTo>
                  <a:pt x="45125" y="13441"/>
                </a:lnTo>
                <a:lnTo>
                  <a:pt x="47045" y="13441"/>
                </a:lnTo>
                <a:lnTo>
                  <a:pt x="46085" y="0"/>
                </a:lnTo>
                <a:lnTo>
                  <a:pt x="960" y="0"/>
                </a:lnTo>
                <a:lnTo>
                  <a:pt x="0" y="13441"/>
                </a:lnTo>
                <a:lnTo>
                  <a:pt x="1935" y="13441"/>
                </a:lnTo>
                <a:lnTo>
                  <a:pt x="1935" y="10561"/>
                </a:lnTo>
                <a:lnTo>
                  <a:pt x="2895" y="8641"/>
                </a:lnTo>
                <a:lnTo>
                  <a:pt x="3840" y="7680"/>
                </a:lnTo>
                <a:lnTo>
                  <a:pt x="4800" y="5775"/>
                </a:lnTo>
                <a:lnTo>
                  <a:pt x="5775" y="4800"/>
                </a:lnTo>
                <a:lnTo>
                  <a:pt x="7680" y="4800"/>
                </a:lnTo>
                <a:lnTo>
                  <a:pt x="8641" y="3840"/>
                </a:lnTo>
                <a:lnTo>
                  <a:pt x="19202" y="3840"/>
                </a:lnTo>
                <a:lnTo>
                  <a:pt x="19202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4" name="object 1134"/>
          <p:cNvSpPr/>
          <p:nvPr/>
        </p:nvSpPr>
        <p:spPr>
          <a:xfrm>
            <a:off x="3598209" y="1068217"/>
            <a:ext cx="25923" cy="10561"/>
          </a:xfrm>
          <a:custGeom>
            <a:avLst/>
            <a:gdLst/>
            <a:ahLst/>
            <a:cxnLst/>
            <a:rect l="l" t="t" r="r" b="b"/>
            <a:pathLst>
              <a:path w="25923" h="10561">
                <a:moveTo>
                  <a:pt x="17282" y="0"/>
                </a:moveTo>
                <a:lnTo>
                  <a:pt x="17282" y="1920"/>
                </a:lnTo>
                <a:lnTo>
                  <a:pt x="0" y="1920"/>
                </a:lnTo>
                <a:lnTo>
                  <a:pt x="0" y="10561"/>
                </a:lnTo>
                <a:lnTo>
                  <a:pt x="0" y="4800"/>
                </a:lnTo>
                <a:lnTo>
                  <a:pt x="25923" y="4800"/>
                </a:lnTo>
                <a:lnTo>
                  <a:pt x="172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5" name="object 1135"/>
          <p:cNvSpPr/>
          <p:nvPr/>
        </p:nvSpPr>
        <p:spPr>
          <a:xfrm>
            <a:off x="3592449" y="1057655"/>
            <a:ext cx="31683" cy="39364"/>
          </a:xfrm>
          <a:custGeom>
            <a:avLst/>
            <a:gdLst/>
            <a:ahLst/>
            <a:cxnLst/>
            <a:rect l="l" t="t" r="r" b="b"/>
            <a:pathLst>
              <a:path w="31683" h="39364">
                <a:moveTo>
                  <a:pt x="6720" y="9601"/>
                </a:moveTo>
                <a:lnTo>
                  <a:pt x="7680" y="7680"/>
                </a:lnTo>
                <a:lnTo>
                  <a:pt x="9601" y="5760"/>
                </a:lnTo>
                <a:lnTo>
                  <a:pt x="10561" y="3840"/>
                </a:lnTo>
                <a:lnTo>
                  <a:pt x="13441" y="2880"/>
                </a:lnTo>
                <a:lnTo>
                  <a:pt x="18242" y="2880"/>
                </a:lnTo>
                <a:lnTo>
                  <a:pt x="19202" y="3840"/>
                </a:lnTo>
                <a:lnTo>
                  <a:pt x="21122" y="4800"/>
                </a:lnTo>
                <a:lnTo>
                  <a:pt x="22082" y="6720"/>
                </a:lnTo>
                <a:lnTo>
                  <a:pt x="23042" y="7680"/>
                </a:lnTo>
                <a:lnTo>
                  <a:pt x="23042" y="10561"/>
                </a:lnTo>
                <a:lnTo>
                  <a:pt x="31683" y="15361"/>
                </a:lnTo>
                <a:lnTo>
                  <a:pt x="31683" y="10561"/>
                </a:lnTo>
                <a:lnTo>
                  <a:pt x="30723" y="6720"/>
                </a:lnTo>
                <a:lnTo>
                  <a:pt x="27843" y="3840"/>
                </a:lnTo>
                <a:lnTo>
                  <a:pt x="24963" y="960"/>
                </a:lnTo>
                <a:lnTo>
                  <a:pt x="22082" y="0"/>
                </a:lnTo>
                <a:lnTo>
                  <a:pt x="12481" y="0"/>
                </a:lnTo>
                <a:lnTo>
                  <a:pt x="8641" y="1920"/>
                </a:lnTo>
                <a:lnTo>
                  <a:pt x="4800" y="5760"/>
                </a:lnTo>
                <a:lnTo>
                  <a:pt x="1920" y="8641"/>
                </a:lnTo>
                <a:lnTo>
                  <a:pt x="0" y="14401"/>
                </a:lnTo>
                <a:lnTo>
                  <a:pt x="0" y="25923"/>
                </a:lnTo>
                <a:lnTo>
                  <a:pt x="1920" y="30723"/>
                </a:lnTo>
                <a:lnTo>
                  <a:pt x="4800" y="34564"/>
                </a:lnTo>
                <a:lnTo>
                  <a:pt x="8641" y="38404"/>
                </a:lnTo>
                <a:lnTo>
                  <a:pt x="12481" y="39364"/>
                </a:lnTo>
                <a:lnTo>
                  <a:pt x="21122" y="39364"/>
                </a:lnTo>
                <a:lnTo>
                  <a:pt x="24002" y="38404"/>
                </a:lnTo>
                <a:lnTo>
                  <a:pt x="26883" y="35524"/>
                </a:lnTo>
                <a:lnTo>
                  <a:pt x="29763" y="31683"/>
                </a:lnTo>
                <a:lnTo>
                  <a:pt x="31683" y="28803"/>
                </a:lnTo>
                <a:lnTo>
                  <a:pt x="31683" y="24963"/>
                </a:lnTo>
                <a:lnTo>
                  <a:pt x="30723" y="24003"/>
                </a:lnTo>
                <a:lnTo>
                  <a:pt x="29763" y="27843"/>
                </a:lnTo>
                <a:lnTo>
                  <a:pt x="27843" y="29763"/>
                </a:lnTo>
                <a:lnTo>
                  <a:pt x="25923" y="30723"/>
                </a:lnTo>
                <a:lnTo>
                  <a:pt x="24002" y="32644"/>
                </a:lnTo>
                <a:lnTo>
                  <a:pt x="16322" y="32644"/>
                </a:lnTo>
                <a:lnTo>
                  <a:pt x="12481" y="31683"/>
                </a:lnTo>
                <a:lnTo>
                  <a:pt x="10561" y="28803"/>
                </a:lnTo>
                <a:lnTo>
                  <a:pt x="7680" y="24963"/>
                </a:lnTo>
                <a:lnTo>
                  <a:pt x="5760" y="21122"/>
                </a:lnTo>
                <a:lnTo>
                  <a:pt x="5760" y="12481"/>
                </a:lnTo>
                <a:lnTo>
                  <a:pt x="672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6" name="object 1136"/>
          <p:cNvSpPr/>
          <p:nvPr/>
        </p:nvSpPr>
        <p:spPr>
          <a:xfrm>
            <a:off x="3629893" y="1057655"/>
            <a:ext cx="31668" cy="39364"/>
          </a:xfrm>
          <a:custGeom>
            <a:avLst/>
            <a:gdLst/>
            <a:ahLst/>
            <a:cxnLst/>
            <a:rect l="l" t="t" r="r" b="b"/>
            <a:pathLst>
              <a:path w="31668" h="39364">
                <a:moveTo>
                  <a:pt x="18242" y="0"/>
                </a:moveTo>
                <a:lnTo>
                  <a:pt x="12466" y="0"/>
                </a:lnTo>
                <a:lnTo>
                  <a:pt x="8625" y="1920"/>
                </a:lnTo>
                <a:lnTo>
                  <a:pt x="4785" y="5760"/>
                </a:lnTo>
                <a:lnTo>
                  <a:pt x="1905" y="9601"/>
                </a:lnTo>
                <a:lnTo>
                  <a:pt x="0" y="14401"/>
                </a:lnTo>
                <a:lnTo>
                  <a:pt x="0" y="25923"/>
                </a:lnTo>
                <a:lnTo>
                  <a:pt x="1905" y="30723"/>
                </a:lnTo>
                <a:lnTo>
                  <a:pt x="4785" y="34564"/>
                </a:lnTo>
                <a:lnTo>
                  <a:pt x="7680" y="38404"/>
                </a:lnTo>
                <a:lnTo>
                  <a:pt x="11521" y="39364"/>
                </a:lnTo>
                <a:lnTo>
                  <a:pt x="19187" y="39364"/>
                </a:lnTo>
                <a:lnTo>
                  <a:pt x="23027" y="38404"/>
                </a:lnTo>
                <a:lnTo>
                  <a:pt x="25908" y="35524"/>
                </a:lnTo>
                <a:lnTo>
                  <a:pt x="28788" y="32644"/>
                </a:lnTo>
                <a:lnTo>
                  <a:pt x="30708" y="29763"/>
                </a:lnTo>
                <a:lnTo>
                  <a:pt x="31668" y="24003"/>
                </a:lnTo>
                <a:lnTo>
                  <a:pt x="30708" y="24003"/>
                </a:lnTo>
                <a:lnTo>
                  <a:pt x="28788" y="26883"/>
                </a:lnTo>
                <a:lnTo>
                  <a:pt x="27828" y="29763"/>
                </a:lnTo>
                <a:lnTo>
                  <a:pt x="25908" y="30723"/>
                </a:lnTo>
                <a:lnTo>
                  <a:pt x="23987" y="32644"/>
                </a:lnTo>
                <a:lnTo>
                  <a:pt x="21107" y="33604"/>
                </a:lnTo>
                <a:lnTo>
                  <a:pt x="15346" y="33604"/>
                </a:lnTo>
                <a:lnTo>
                  <a:pt x="11521" y="31683"/>
                </a:lnTo>
                <a:lnTo>
                  <a:pt x="9585" y="27843"/>
                </a:lnTo>
                <a:lnTo>
                  <a:pt x="7680" y="24963"/>
                </a:lnTo>
                <a:lnTo>
                  <a:pt x="6720" y="21122"/>
                </a:lnTo>
                <a:lnTo>
                  <a:pt x="6720" y="11521"/>
                </a:lnTo>
                <a:lnTo>
                  <a:pt x="7680" y="8641"/>
                </a:lnTo>
                <a:lnTo>
                  <a:pt x="9585" y="5760"/>
                </a:lnTo>
                <a:lnTo>
                  <a:pt x="11521" y="3840"/>
                </a:lnTo>
                <a:lnTo>
                  <a:pt x="13426" y="2880"/>
                </a:lnTo>
                <a:lnTo>
                  <a:pt x="19187" y="2880"/>
                </a:lnTo>
                <a:lnTo>
                  <a:pt x="20147" y="3840"/>
                </a:lnTo>
                <a:lnTo>
                  <a:pt x="21107" y="4800"/>
                </a:lnTo>
                <a:lnTo>
                  <a:pt x="22067" y="5760"/>
                </a:lnTo>
                <a:lnTo>
                  <a:pt x="22067" y="10561"/>
                </a:lnTo>
                <a:lnTo>
                  <a:pt x="23027" y="10561"/>
                </a:lnTo>
                <a:lnTo>
                  <a:pt x="23987" y="12481"/>
                </a:lnTo>
                <a:lnTo>
                  <a:pt x="28788" y="12481"/>
                </a:lnTo>
                <a:lnTo>
                  <a:pt x="29748" y="11521"/>
                </a:lnTo>
                <a:lnTo>
                  <a:pt x="29748" y="10561"/>
                </a:lnTo>
                <a:lnTo>
                  <a:pt x="30708" y="9601"/>
                </a:lnTo>
                <a:lnTo>
                  <a:pt x="30708" y="6720"/>
                </a:lnTo>
                <a:lnTo>
                  <a:pt x="28788" y="4800"/>
                </a:lnTo>
                <a:lnTo>
                  <a:pt x="26868" y="2880"/>
                </a:lnTo>
                <a:lnTo>
                  <a:pt x="24947" y="960"/>
                </a:lnTo>
                <a:lnTo>
                  <a:pt x="21107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7" name="object 1137"/>
          <p:cNvSpPr/>
          <p:nvPr/>
        </p:nvSpPr>
        <p:spPr>
          <a:xfrm>
            <a:off x="3664442" y="1038468"/>
            <a:ext cx="40325" cy="57591"/>
          </a:xfrm>
          <a:custGeom>
            <a:avLst/>
            <a:gdLst/>
            <a:ahLst/>
            <a:cxnLst/>
            <a:rect l="l" t="t" r="r" b="b"/>
            <a:pathLst>
              <a:path w="40325" h="57591">
                <a:moveTo>
                  <a:pt x="34564" y="26868"/>
                </a:moveTo>
                <a:lnTo>
                  <a:pt x="33604" y="23987"/>
                </a:lnTo>
                <a:lnTo>
                  <a:pt x="32644" y="22067"/>
                </a:lnTo>
                <a:lnTo>
                  <a:pt x="30723" y="21107"/>
                </a:lnTo>
                <a:lnTo>
                  <a:pt x="28803" y="20147"/>
                </a:lnTo>
                <a:lnTo>
                  <a:pt x="27843" y="19187"/>
                </a:lnTo>
                <a:lnTo>
                  <a:pt x="23042" y="19187"/>
                </a:lnTo>
                <a:lnTo>
                  <a:pt x="22082" y="20147"/>
                </a:lnTo>
                <a:lnTo>
                  <a:pt x="20162" y="21107"/>
                </a:lnTo>
                <a:lnTo>
                  <a:pt x="18242" y="21107"/>
                </a:lnTo>
                <a:lnTo>
                  <a:pt x="15361" y="23987"/>
                </a:lnTo>
                <a:lnTo>
                  <a:pt x="12481" y="26868"/>
                </a:lnTo>
                <a:lnTo>
                  <a:pt x="12481" y="0"/>
                </a:lnTo>
                <a:lnTo>
                  <a:pt x="10561" y="0"/>
                </a:lnTo>
                <a:lnTo>
                  <a:pt x="0" y="3840"/>
                </a:lnTo>
                <a:lnTo>
                  <a:pt x="0" y="5745"/>
                </a:lnTo>
                <a:lnTo>
                  <a:pt x="960" y="4785"/>
                </a:lnTo>
                <a:lnTo>
                  <a:pt x="3840" y="4785"/>
                </a:lnTo>
                <a:lnTo>
                  <a:pt x="4800" y="5745"/>
                </a:lnTo>
                <a:lnTo>
                  <a:pt x="5760" y="6705"/>
                </a:lnTo>
                <a:lnTo>
                  <a:pt x="5760" y="53751"/>
                </a:lnTo>
                <a:lnTo>
                  <a:pt x="4800" y="54711"/>
                </a:lnTo>
                <a:lnTo>
                  <a:pt x="4800" y="55671"/>
                </a:lnTo>
                <a:lnTo>
                  <a:pt x="2880" y="55671"/>
                </a:lnTo>
                <a:lnTo>
                  <a:pt x="1920" y="56631"/>
                </a:lnTo>
                <a:lnTo>
                  <a:pt x="0" y="56631"/>
                </a:lnTo>
                <a:lnTo>
                  <a:pt x="0" y="57591"/>
                </a:lnTo>
                <a:lnTo>
                  <a:pt x="19202" y="57591"/>
                </a:lnTo>
                <a:lnTo>
                  <a:pt x="19202" y="56631"/>
                </a:lnTo>
                <a:lnTo>
                  <a:pt x="15361" y="56631"/>
                </a:lnTo>
                <a:lnTo>
                  <a:pt x="14401" y="55671"/>
                </a:lnTo>
                <a:lnTo>
                  <a:pt x="13441" y="55671"/>
                </a:lnTo>
                <a:lnTo>
                  <a:pt x="13441" y="53751"/>
                </a:lnTo>
                <a:lnTo>
                  <a:pt x="12481" y="53751"/>
                </a:lnTo>
                <a:lnTo>
                  <a:pt x="12481" y="29748"/>
                </a:lnTo>
                <a:lnTo>
                  <a:pt x="14401" y="27828"/>
                </a:lnTo>
                <a:lnTo>
                  <a:pt x="16322" y="25908"/>
                </a:lnTo>
                <a:lnTo>
                  <a:pt x="18242" y="24947"/>
                </a:lnTo>
                <a:lnTo>
                  <a:pt x="19202" y="24947"/>
                </a:lnTo>
                <a:lnTo>
                  <a:pt x="21122" y="23987"/>
                </a:lnTo>
                <a:lnTo>
                  <a:pt x="23042" y="23987"/>
                </a:lnTo>
                <a:lnTo>
                  <a:pt x="24963" y="24947"/>
                </a:lnTo>
                <a:lnTo>
                  <a:pt x="25923" y="25908"/>
                </a:lnTo>
                <a:lnTo>
                  <a:pt x="26883" y="26868"/>
                </a:lnTo>
                <a:lnTo>
                  <a:pt x="27843" y="27828"/>
                </a:lnTo>
                <a:lnTo>
                  <a:pt x="27843" y="54711"/>
                </a:lnTo>
                <a:lnTo>
                  <a:pt x="26883" y="54711"/>
                </a:lnTo>
                <a:lnTo>
                  <a:pt x="26883" y="55671"/>
                </a:lnTo>
                <a:lnTo>
                  <a:pt x="25923" y="55671"/>
                </a:lnTo>
                <a:lnTo>
                  <a:pt x="24963" y="56631"/>
                </a:lnTo>
                <a:lnTo>
                  <a:pt x="22082" y="56631"/>
                </a:lnTo>
                <a:lnTo>
                  <a:pt x="22082" y="57591"/>
                </a:lnTo>
                <a:lnTo>
                  <a:pt x="40325" y="57591"/>
                </a:lnTo>
                <a:lnTo>
                  <a:pt x="40325" y="56631"/>
                </a:lnTo>
                <a:lnTo>
                  <a:pt x="37444" y="56631"/>
                </a:lnTo>
                <a:lnTo>
                  <a:pt x="36484" y="55671"/>
                </a:lnTo>
                <a:lnTo>
                  <a:pt x="35524" y="54711"/>
                </a:lnTo>
                <a:lnTo>
                  <a:pt x="35524" y="53751"/>
                </a:lnTo>
                <a:lnTo>
                  <a:pt x="34564" y="51831"/>
                </a:lnTo>
                <a:lnTo>
                  <a:pt x="34564" y="26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8" name="object 1138"/>
          <p:cNvSpPr/>
          <p:nvPr/>
        </p:nvSpPr>
        <p:spPr>
          <a:xfrm>
            <a:off x="3705727" y="1057655"/>
            <a:ext cx="41269" cy="38404"/>
          </a:xfrm>
          <a:custGeom>
            <a:avLst/>
            <a:gdLst/>
            <a:ahLst/>
            <a:cxnLst/>
            <a:rect l="l" t="t" r="r" b="b"/>
            <a:pathLst>
              <a:path w="41269" h="38404">
                <a:moveTo>
                  <a:pt x="14401" y="36484"/>
                </a:moveTo>
                <a:lnTo>
                  <a:pt x="14401" y="35524"/>
                </a:lnTo>
                <a:lnTo>
                  <a:pt x="13441" y="34564"/>
                </a:lnTo>
                <a:lnTo>
                  <a:pt x="13441" y="10561"/>
                </a:lnTo>
                <a:lnTo>
                  <a:pt x="16322" y="6720"/>
                </a:lnTo>
                <a:lnTo>
                  <a:pt x="20147" y="4800"/>
                </a:lnTo>
                <a:lnTo>
                  <a:pt x="24963" y="4800"/>
                </a:lnTo>
                <a:lnTo>
                  <a:pt x="26868" y="5760"/>
                </a:lnTo>
                <a:lnTo>
                  <a:pt x="27828" y="7680"/>
                </a:lnTo>
                <a:lnTo>
                  <a:pt x="28803" y="8641"/>
                </a:lnTo>
                <a:lnTo>
                  <a:pt x="28803" y="35524"/>
                </a:lnTo>
                <a:lnTo>
                  <a:pt x="27828" y="35524"/>
                </a:lnTo>
                <a:lnTo>
                  <a:pt x="26868" y="36484"/>
                </a:lnTo>
                <a:lnTo>
                  <a:pt x="24963" y="37444"/>
                </a:lnTo>
                <a:lnTo>
                  <a:pt x="23042" y="37444"/>
                </a:lnTo>
                <a:lnTo>
                  <a:pt x="23042" y="38404"/>
                </a:lnTo>
                <a:lnTo>
                  <a:pt x="41269" y="38404"/>
                </a:lnTo>
                <a:lnTo>
                  <a:pt x="41269" y="37444"/>
                </a:lnTo>
                <a:lnTo>
                  <a:pt x="38389" y="37444"/>
                </a:lnTo>
                <a:lnTo>
                  <a:pt x="37429" y="36484"/>
                </a:lnTo>
                <a:lnTo>
                  <a:pt x="36484" y="36484"/>
                </a:lnTo>
                <a:lnTo>
                  <a:pt x="36484" y="34564"/>
                </a:lnTo>
                <a:lnTo>
                  <a:pt x="35509" y="34564"/>
                </a:lnTo>
                <a:lnTo>
                  <a:pt x="35509" y="8641"/>
                </a:lnTo>
                <a:lnTo>
                  <a:pt x="34549" y="6720"/>
                </a:lnTo>
                <a:lnTo>
                  <a:pt x="33604" y="3840"/>
                </a:lnTo>
                <a:lnTo>
                  <a:pt x="32644" y="2880"/>
                </a:lnTo>
                <a:lnTo>
                  <a:pt x="30708" y="1920"/>
                </a:lnTo>
                <a:lnTo>
                  <a:pt x="29763" y="960"/>
                </a:lnTo>
                <a:lnTo>
                  <a:pt x="27828" y="0"/>
                </a:lnTo>
                <a:lnTo>
                  <a:pt x="22082" y="0"/>
                </a:lnTo>
                <a:lnTo>
                  <a:pt x="17282" y="2880"/>
                </a:lnTo>
                <a:lnTo>
                  <a:pt x="13441" y="7680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2644"/>
                </a:lnTo>
                <a:lnTo>
                  <a:pt x="5760" y="34564"/>
                </a:lnTo>
                <a:lnTo>
                  <a:pt x="5760" y="35524"/>
                </a:lnTo>
                <a:lnTo>
                  <a:pt x="4800" y="36484"/>
                </a:lnTo>
                <a:lnTo>
                  <a:pt x="3840" y="37444"/>
                </a:lnTo>
                <a:lnTo>
                  <a:pt x="960" y="37444"/>
                </a:lnTo>
                <a:lnTo>
                  <a:pt x="960" y="38404"/>
                </a:lnTo>
                <a:lnTo>
                  <a:pt x="19202" y="38404"/>
                </a:lnTo>
                <a:lnTo>
                  <a:pt x="19202" y="37444"/>
                </a:lnTo>
                <a:lnTo>
                  <a:pt x="16322" y="37444"/>
                </a:lnTo>
                <a:lnTo>
                  <a:pt x="15361" y="36484"/>
                </a:lnTo>
                <a:lnTo>
                  <a:pt x="14401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9" name="object 1139"/>
          <p:cNvSpPr/>
          <p:nvPr/>
        </p:nvSpPr>
        <p:spPr>
          <a:xfrm>
            <a:off x="3762359" y="1089339"/>
            <a:ext cx="16322" cy="7680"/>
          </a:xfrm>
          <a:custGeom>
            <a:avLst/>
            <a:gdLst/>
            <a:ahLst/>
            <a:cxnLst/>
            <a:rect l="l" t="t" r="r" b="b"/>
            <a:pathLst>
              <a:path w="16322" h="7680">
                <a:moveTo>
                  <a:pt x="16322" y="0"/>
                </a:moveTo>
                <a:lnTo>
                  <a:pt x="14401" y="1920"/>
                </a:lnTo>
                <a:lnTo>
                  <a:pt x="12481" y="3840"/>
                </a:lnTo>
                <a:lnTo>
                  <a:pt x="10561" y="4800"/>
                </a:lnTo>
                <a:lnTo>
                  <a:pt x="3840" y="4800"/>
                </a:lnTo>
                <a:lnTo>
                  <a:pt x="960" y="2880"/>
                </a:lnTo>
                <a:lnTo>
                  <a:pt x="0" y="7680"/>
                </a:lnTo>
                <a:lnTo>
                  <a:pt x="12481" y="7680"/>
                </a:lnTo>
                <a:lnTo>
                  <a:pt x="15361" y="5760"/>
                </a:lnTo>
                <a:lnTo>
                  <a:pt x="163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0" name="object 1140"/>
          <p:cNvSpPr/>
          <p:nvPr/>
        </p:nvSpPr>
        <p:spPr>
          <a:xfrm>
            <a:off x="3750838" y="1057655"/>
            <a:ext cx="36484" cy="39364"/>
          </a:xfrm>
          <a:custGeom>
            <a:avLst/>
            <a:gdLst/>
            <a:ahLst/>
            <a:cxnLst/>
            <a:rect l="l" t="t" r="r" b="b"/>
            <a:pathLst>
              <a:path w="36484" h="39364">
                <a:moveTo>
                  <a:pt x="29763" y="35524"/>
                </a:moveTo>
                <a:lnTo>
                  <a:pt x="31683" y="32644"/>
                </a:lnTo>
                <a:lnTo>
                  <a:pt x="33604" y="29763"/>
                </a:lnTo>
                <a:lnTo>
                  <a:pt x="35524" y="25923"/>
                </a:lnTo>
                <a:lnTo>
                  <a:pt x="36484" y="22082"/>
                </a:lnTo>
                <a:lnTo>
                  <a:pt x="36484" y="14401"/>
                </a:lnTo>
                <a:lnTo>
                  <a:pt x="34564" y="10561"/>
                </a:lnTo>
                <a:lnTo>
                  <a:pt x="31683" y="6720"/>
                </a:lnTo>
                <a:lnTo>
                  <a:pt x="27843" y="1920"/>
                </a:lnTo>
                <a:lnTo>
                  <a:pt x="24002" y="0"/>
                </a:lnTo>
                <a:lnTo>
                  <a:pt x="15361" y="0"/>
                </a:lnTo>
                <a:lnTo>
                  <a:pt x="11521" y="960"/>
                </a:lnTo>
                <a:lnTo>
                  <a:pt x="9601" y="2880"/>
                </a:lnTo>
                <a:lnTo>
                  <a:pt x="6720" y="3840"/>
                </a:lnTo>
                <a:lnTo>
                  <a:pt x="3840" y="6720"/>
                </a:lnTo>
                <a:lnTo>
                  <a:pt x="1920" y="9601"/>
                </a:lnTo>
                <a:lnTo>
                  <a:pt x="960" y="13441"/>
                </a:lnTo>
                <a:lnTo>
                  <a:pt x="0" y="17282"/>
                </a:lnTo>
                <a:lnTo>
                  <a:pt x="0" y="24963"/>
                </a:lnTo>
                <a:lnTo>
                  <a:pt x="960" y="28803"/>
                </a:lnTo>
                <a:lnTo>
                  <a:pt x="3840" y="32644"/>
                </a:lnTo>
                <a:lnTo>
                  <a:pt x="7680" y="37444"/>
                </a:lnTo>
                <a:lnTo>
                  <a:pt x="11521" y="39364"/>
                </a:lnTo>
                <a:lnTo>
                  <a:pt x="12481" y="34564"/>
                </a:lnTo>
                <a:lnTo>
                  <a:pt x="10561" y="30723"/>
                </a:lnTo>
                <a:lnTo>
                  <a:pt x="8641" y="26883"/>
                </a:lnTo>
                <a:lnTo>
                  <a:pt x="7680" y="22082"/>
                </a:lnTo>
                <a:lnTo>
                  <a:pt x="7680" y="10561"/>
                </a:lnTo>
                <a:lnTo>
                  <a:pt x="8641" y="8641"/>
                </a:lnTo>
                <a:lnTo>
                  <a:pt x="9601" y="6720"/>
                </a:lnTo>
                <a:lnTo>
                  <a:pt x="10561" y="4800"/>
                </a:lnTo>
                <a:lnTo>
                  <a:pt x="12481" y="3840"/>
                </a:lnTo>
                <a:lnTo>
                  <a:pt x="13441" y="2880"/>
                </a:lnTo>
                <a:lnTo>
                  <a:pt x="20162" y="2880"/>
                </a:lnTo>
                <a:lnTo>
                  <a:pt x="22082" y="3840"/>
                </a:lnTo>
                <a:lnTo>
                  <a:pt x="24002" y="6720"/>
                </a:lnTo>
                <a:lnTo>
                  <a:pt x="26883" y="10561"/>
                </a:lnTo>
                <a:lnTo>
                  <a:pt x="28803" y="15361"/>
                </a:lnTo>
                <a:lnTo>
                  <a:pt x="28803" y="27843"/>
                </a:lnTo>
                <a:lnTo>
                  <a:pt x="27843" y="31683"/>
                </a:lnTo>
                <a:lnTo>
                  <a:pt x="26883" y="37444"/>
                </a:lnTo>
                <a:lnTo>
                  <a:pt x="29763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1" name="object 1141"/>
          <p:cNvSpPr/>
          <p:nvPr/>
        </p:nvSpPr>
        <p:spPr>
          <a:xfrm>
            <a:off x="3792123" y="1038468"/>
            <a:ext cx="19202" cy="57591"/>
          </a:xfrm>
          <a:custGeom>
            <a:avLst/>
            <a:gdLst/>
            <a:ahLst/>
            <a:cxnLst/>
            <a:rect l="l" t="t" r="r" b="b"/>
            <a:pathLst>
              <a:path w="19202" h="57591">
                <a:moveTo>
                  <a:pt x="14401" y="55671"/>
                </a:moveTo>
                <a:lnTo>
                  <a:pt x="14401" y="54711"/>
                </a:lnTo>
                <a:lnTo>
                  <a:pt x="13441" y="53751"/>
                </a:lnTo>
                <a:lnTo>
                  <a:pt x="13441" y="0"/>
                </a:lnTo>
                <a:lnTo>
                  <a:pt x="11521" y="0"/>
                </a:lnTo>
                <a:lnTo>
                  <a:pt x="0" y="3840"/>
                </a:lnTo>
                <a:lnTo>
                  <a:pt x="960" y="5745"/>
                </a:lnTo>
                <a:lnTo>
                  <a:pt x="1920" y="4785"/>
                </a:lnTo>
                <a:lnTo>
                  <a:pt x="4800" y="4785"/>
                </a:lnTo>
                <a:lnTo>
                  <a:pt x="4800" y="5745"/>
                </a:lnTo>
                <a:lnTo>
                  <a:pt x="5760" y="5745"/>
                </a:lnTo>
                <a:lnTo>
                  <a:pt x="5760" y="7680"/>
                </a:lnTo>
                <a:lnTo>
                  <a:pt x="6720" y="8625"/>
                </a:lnTo>
                <a:lnTo>
                  <a:pt x="6720" y="51831"/>
                </a:lnTo>
                <a:lnTo>
                  <a:pt x="5760" y="52791"/>
                </a:lnTo>
                <a:lnTo>
                  <a:pt x="5760" y="54711"/>
                </a:lnTo>
                <a:lnTo>
                  <a:pt x="4800" y="55671"/>
                </a:lnTo>
                <a:lnTo>
                  <a:pt x="3840" y="56631"/>
                </a:lnTo>
                <a:lnTo>
                  <a:pt x="960" y="56631"/>
                </a:lnTo>
                <a:lnTo>
                  <a:pt x="960" y="57591"/>
                </a:lnTo>
                <a:lnTo>
                  <a:pt x="19202" y="57591"/>
                </a:lnTo>
                <a:lnTo>
                  <a:pt x="19202" y="56631"/>
                </a:lnTo>
                <a:lnTo>
                  <a:pt x="16322" y="56631"/>
                </a:lnTo>
                <a:lnTo>
                  <a:pt x="15361" y="55671"/>
                </a:lnTo>
                <a:lnTo>
                  <a:pt x="14401" y="55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2" name="object 1142"/>
          <p:cNvSpPr/>
          <p:nvPr/>
        </p:nvSpPr>
        <p:spPr>
          <a:xfrm>
            <a:off x="3828608" y="1089339"/>
            <a:ext cx="14386" cy="7680"/>
          </a:xfrm>
          <a:custGeom>
            <a:avLst/>
            <a:gdLst/>
            <a:ahLst/>
            <a:cxnLst/>
            <a:rect l="l" t="t" r="r" b="b"/>
            <a:pathLst>
              <a:path w="14386" h="7680">
                <a:moveTo>
                  <a:pt x="14386" y="0"/>
                </a:moveTo>
                <a:lnTo>
                  <a:pt x="12466" y="1920"/>
                </a:lnTo>
                <a:lnTo>
                  <a:pt x="10546" y="3840"/>
                </a:lnTo>
                <a:lnTo>
                  <a:pt x="8641" y="4800"/>
                </a:lnTo>
                <a:lnTo>
                  <a:pt x="2865" y="4800"/>
                </a:lnTo>
                <a:lnTo>
                  <a:pt x="0" y="2880"/>
                </a:lnTo>
                <a:lnTo>
                  <a:pt x="4800" y="7680"/>
                </a:lnTo>
                <a:lnTo>
                  <a:pt x="10546" y="7680"/>
                </a:lnTo>
                <a:lnTo>
                  <a:pt x="13426" y="5760"/>
                </a:lnTo>
                <a:lnTo>
                  <a:pt x="143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3" name="object 1143"/>
          <p:cNvSpPr/>
          <p:nvPr/>
        </p:nvSpPr>
        <p:spPr>
          <a:xfrm>
            <a:off x="3815166" y="1057655"/>
            <a:ext cx="36469" cy="39364"/>
          </a:xfrm>
          <a:custGeom>
            <a:avLst/>
            <a:gdLst/>
            <a:ahLst/>
            <a:cxnLst/>
            <a:rect l="l" t="t" r="r" b="b"/>
            <a:pathLst>
              <a:path w="36469" h="39364">
                <a:moveTo>
                  <a:pt x="0" y="20162"/>
                </a:moveTo>
                <a:lnTo>
                  <a:pt x="0" y="24963"/>
                </a:lnTo>
                <a:lnTo>
                  <a:pt x="1920" y="28803"/>
                </a:lnTo>
                <a:lnTo>
                  <a:pt x="3840" y="32644"/>
                </a:lnTo>
                <a:lnTo>
                  <a:pt x="7680" y="37444"/>
                </a:lnTo>
                <a:lnTo>
                  <a:pt x="12466" y="39364"/>
                </a:lnTo>
                <a:lnTo>
                  <a:pt x="18242" y="39364"/>
                </a:lnTo>
                <a:lnTo>
                  <a:pt x="13441" y="34564"/>
                </a:lnTo>
                <a:lnTo>
                  <a:pt x="10561" y="30723"/>
                </a:lnTo>
                <a:lnTo>
                  <a:pt x="8625" y="26883"/>
                </a:lnTo>
                <a:lnTo>
                  <a:pt x="7680" y="22082"/>
                </a:lnTo>
                <a:lnTo>
                  <a:pt x="7680" y="13441"/>
                </a:lnTo>
                <a:lnTo>
                  <a:pt x="8625" y="10561"/>
                </a:lnTo>
                <a:lnTo>
                  <a:pt x="8625" y="8641"/>
                </a:lnTo>
                <a:lnTo>
                  <a:pt x="9601" y="6720"/>
                </a:lnTo>
                <a:lnTo>
                  <a:pt x="11521" y="4800"/>
                </a:lnTo>
                <a:lnTo>
                  <a:pt x="12466" y="3840"/>
                </a:lnTo>
                <a:lnTo>
                  <a:pt x="14401" y="2880"/>
                </a:lnTo>
                <a:lnTo>
                  <a:pt x="20147" y="2880"/>
                </a:lnTo>
                <a:lnTo>
                  <a:pt x="22082" y="3840"/>
                </a:lnTo>
                <a:lnTo>
                  <a:pt x="23987" y="6720"/>
                </a:lnTo>
                <a:lnTo>
                  <a:pt x="26868" y="10561"/>
                </a:lnTo>
                <a:lnTo>
                  <a:pt x="28803" y="15361"/>
                </a:lnTo>
                <a:lnTo>
                  <a:pt x="28803" y="27843"/>
                </a:lnTo>
                <a:lnTo>
                  <a:pt x="27828" y="31683"/>
                </a:lnTo>
                <a:lnTo>
                  <a:pt x="26868" y="37444"/>
                </a:lnTo>
                <a:lnTo>
                  <a:pt x="29748" y="35524"/>
                </a:lnTo>
                <a:lnTo>
                  <a:pt x="32628" y="32644"/>
                </a:lnTo>
                <a:lnTo>
                  <a:pt x="33588" y="29763"/>
                </a:lnTo>
                <a:lnTo>
                  <a:pt x="35509" y="25923"/>
                </a:lnTo>
                <a:lnTo>
                  <a:pt x="36469" y="22082"/>
                </a:lnTo>
                <a:lnTo>
                  <a:pt x="36469" y="14401"/>
                </a:lnTo>
                <a:lnTo>
                  <a:pt x="34549" y="10561"/>
                </a:lnTo>
                <a:lnTo>
                  <a:pt x="31668" y="6720"/>
                </a:lnTo>
                <a:lnTo>
                  <a:pt x="28803" y="1920"/>
                </a:lnTo>
                <a:lnTo>
                  <a:pt x="23987" y="0"/>
                </a:lnTo>
                <a:lnTo>
                  <a:pt x="15346" y="0"/>
                </a:lnTo>
                <a:lnTo>
                  <a:pt x="12466" y="960"/>
                </a:lnTo>
                <a:lnTo>
                  <a:pt x="9601" y="2880"/>
                </a:lnTo>
                <a:lnTo>
                  <a:pt x="6720" y="3840"/>
                </a:lnTo>
                <a:lnTo>
                  <a:pt x="4800" y="6720"/>
                </a:lnTo>
                <a:lnTo>
                  <a:pt x="2880" y="9601"/>
                </a:lnTo>
                <a:lnTo>
                  <a:pt x="960" y="13441"/>
                </a:lnTo>
                <a:lnTo>
                  <a:pt x="0" y="17282"/>
                </a:lnTo>
                <a:lnTo>
                  <a:pt x="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4" name="object 1144"/>
          <p:cNvSpPr/>
          <p:nvPr/>
        </p:nvSpPr>
        <p:spPr>
          <a:xfrm>
            <a:off x="3856436" y="1090300"/>
            <a:ext cx="38404" cy="24002"/>
          </a:xfrm>
          <a:custGeom>
            <a:avLst/>
            <a:gdLst/>
            <a:ahLst/>
            <a:cxnLst/>
            <a:rect l="l" t="t" r="r" b="b"/>
            <a:pathLst>
              <a:path w="38404" h="24002">
                <a:moveTo>
                  <a:pt x="5760" y="8641"/>
                </a:moveTo>
                <a:lnTo>
                  <a:pt x="3840" y="9601"/>
                </a:lnTo>
                <a:lnTo>
                  <a:pt x="3840" y="10561"/>
                </a:lnTo>
                <a:lnTo>
                  <a:pt x="1920" y="11521"/>
                </a:lnTo>
                <a:lnTo>
                  <a:pt x="960" y="13441"/>
                </a:lnTo>
                <a:lnTo>
                  <a:pt x="960" y="15361"/>
                </a:lnTo>
                <a:lnTo>
                  <a:pt x="0" y="15361"/>
                </a:lnTo>
                <a:lnTo>
                  <a:pt x="0" y="17282"/>
                </a:lnTo>
                <a:lnTo>
                  <a:pt x="1920" y="19202"/>
                </a:lnTo>
                <a:lnTo>
                  <a:pt x="3840" y="20162"/>
                </a:lnTo>
                <a:lnTo>
                  <a:pt x="6720" y="23042"/>
                </a:lnTo>
                <a:lnTo>
                  <a:pt x="11521" y="24002"/>
                </a:lnTo>
                <a:lnTo>
                  <a:pt x="24002" y="24002"/>
                </a:lnTo>
                <a:lnTo>
                  <a:pt x="29763" y="22082"/>
                </a:lnTo>
                <a:lnTo>
                  <a:pt x="33604" y="18242"/>
                </a:lnTo>
                <a:lnTo>
                  <a:pt x="36484" y="15361"/>
                </a:lnTo>
                <a:lnTo>
                  <a:pt x="38404" y="12481"/>
                </a:lnTo>
                <a:lnTo>
                  <a:pt x="38404" y="6720"/>
                </a:lnTo>
                <a:lnTo>
                  <a:pt x="37444" y="5760"/>
                </a:lnTo>
                <a:lnTo>
                  <a:pt x="35524" y="3840"/>
                </a:lnTo>
                <a:lnTo>
                  <a:pt x="34564" y="1920"/>
                </a:lnTo>
                <a:lnTo>
                  <a:pt x="31683" y="960"/>
                </a:lnTo>
                <a:lnTo>
                  <a:pt x="24002" y="960"/>
                </a:lnTo>
                <a:lnTo>
                  <a:pt x="18242" y="0"/>
                </a:lnTo>
                <a:lnTo>
                  <a:pt x="13441" y="0"/>
                </a:lnTo>
                <a:lnTo>
                  <a:pt x="18242" y="6720"/>
                </a:lnTo>
                <a:lnTo>
                  <a:pt x="28803" y="6720"/>
                </a:lnTo>
                <a:lnTo>
                  <a:pt x="31683" y="7680"/>
                </a:lnTo>
                <a:lnTo>
                  <a:pt x="32644" y="7680"/>
                </a:lnTo>
                <a:lnTo>
                  <a:pt x="34564" y="8641"/>
                </a:lnTo>
                <a:lnTo>
                  <a:pt x="34564" y="13441"/>
                </a:lnTo>
                <a:lnTo>
                  <a:pt x="33604" y="14401"/>
                </a:lnTo>
                <a:lnTo>
                  <a:pt x="31683" y="16322"/>
                </a:lnTo>
                <a:lnTo>
                  <a:pt x="28803" y="18242"/>
                </a:lnTo>
                <a:lnTo>
                  <a:pt x="25923" y="19202"/>
                </a:lnTo>
                <a:lnTo>
                  <a:pt x="15361" y="19202"/>
                </a:lnTo>
                <a:lnTo>
                  <a:pt x="11521" y="18242"/>
                </a:lnTo>
                <a:lnTo>
                  <a:pt x="8641" y="16322"/>
                </a:lnTo>
                <a:lnTo>
                  <a:pt x="6720" y="15361"/>
                </a:lnTo>
                <a:lnTo>
                  <a:pt x="6720" y="11521"/>
                </a:lnTo>
                <a:lnTo>
                  <a:pt x="7680" y="9601"/>
                </a:lnTo>
                <a:lnTo>
                  <a:pt x="7680" y="5760"/>
                </a:lnTo>
                <a:lnTo>
                  <a:pt x="576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5" name="object 1145"/>
          <p:cNvSpPr/>
          <p:nvPr/>
        </p:nvSpPr>
        <p:spPr>
          <a:xfrm>
            <a:off x="3860276" y="1058616"/>
            <a:ext cx="19202" cy="40325"/>
          </a:xfrm>
          <a:custGeom>
            <a:avLst/>
            <a:gdLst/>
            <a:ahLst/>
            <a:cxnLst/>
            <a:rect l="l" t="t" r="r" b="b"/>
            <a:pathLst>
              <a:path w="19202" h="40325">
                <a:moveTo>
                  <a:pt x="6720" y="24002"/>
                </a:moveTo>
                <a:lnTo>
                  <a:pt x="3840" y="25923"/>
                </a:lnTo>
                <a:lnTo>
                  <a:pt x="1920" y="27843"/>
                </a:lnTo>
                <a:lnTo>
                  <a:pt x="960" y="29763"/>
                </a:lnTo>
                <a:lnTo>
                  <a:pt x="960" y="30723"/>
                </a:lnTo>
                <a:lnTo>
                  <a:pt x="0" y="31683"/>
                </a:lnTo>
                <a:lnTo>
                  <a:pt x="0" y="33604"/>
                </a:lnTo>
                <a:lnTo>
                  <a:pt x="960" y="34564"/>
                </a:lnTo>
                <a:lnTo>
                  <a:pt x="960" y="35524"/>
                </a:lnTo>
                <a:lnTo>
                  <a:pt x="1920" y="35524"/>
                </a:lnTo>
                <a:lnTo>
                  <a:pt x="2880" y="36484"/>
                </a:lnTo>
                <a:lnTo>
                  <a:pt x="3840" y="37444"/>
                </a:lnTo>
                <a:lnTo>
                  <a:pt x="3840" y="40325"/>
                </a:lnTo>
                <a:lnTo>
                  <a:pt x="4800" y="39364"/>
                </a:lnTo>
                <a:lnTo>
                  <a:pt x="6720" y="37444"/>
                </a:lnTo>
                <a:lnTo>
                  <a:pt x="9601" y="38404"/>
                </a:lnTo>
                <a:lnTo>
                  <a:pt x="14401" y="38404"/>
                </a:lnTo>
                <a:lnTo>
                  <a:pt x="9601" y="31683"/>
                </a:lnTo>
                <a:lnTo>
                  <a:pt x="6720" y="31683"/>
                </a:lnTo>
                <a:lnTo>
                  <a:pt x="6720" y="30723"/>
                </a:lnTo>
                <a:lnTo>
                  <a:pt x="5760" y="30723"/>
                </a:lnTo>
                <a:lnTo>
                  <a:pt x="5760" y="27843"/>
                </a:lnTo>
                <a:lnTo>
                  <a:pt x="6720" y="27843"/>
                </a:lnTo>
                <a:lnTo>
                  <a:pt x="6720" y="26883"/>
                </a:lnTo>
                <a:lnTo>
                  <a:pt x="7680" y="25923"/>
                </a:lnTo>
                <a:lnTo>
                  <a:pt x="8641" y="24963"/>
                </a:lnTo>
                <a:lnTo>
                  <a:pt x="10561" y="24963"/>
                </a:lnTo>
                <a:lnTo>
                  <a:pt x="12481" y="25923"/>
                </a:lnTo>
                <a:lnTo>
                  <a:pt x="19202" y="25923"/>
                </a:lnTo>
                <a:lnTo>
                  <a:pt x="19202" y="23042"/>
                </a:lnTo>
                <a:lnTo>
                  <a:pt x="17282" y="24002"/>
                </a:lnTo>
                <a:lnTo>
                  <a:pt x="12481" y="24002"/>
                </a:lnTo>
                <a:lnTo>
                  <a:pt x="10561" y="23042"/>
                </a:lnTo>
                <a:lnTo>
                  <a:pt x="9601" y="21122"/>
                </a:lnTo>
                <a:lnTo>
                  <a:pt x="7680" y="18242"/>
                </a:lnTo>
                <a:lnTo>
                  <a:pt x="6720" y="15361"/>
                </a:lnTo>
                <a:lnTo>
                  <a:pt x="6720" y="7680"/>
                </a:lnTo>
                <a:lnTo>
                  <a:pt x="7680" y="4800"/>
                </a:lnTo>
                <a:lnTo>
                  <a:pt x="6720" y="0"/>
                </a:lnTo>
                <a:lnTo>
                  <a:pt x="3840" y="2880"/>
                </a:lnTo>
                <a:lnTo>
                  <a:pt x="960" y="5760"/>
                </a:lnTo>
                <a:lnTo>
                  <a:pt x="0" y="8641"/>
                </a:lnTo>
                <a:lnTo>
                  <a:pt x="0" y="17282"/>
                </a:lnTo>
                <a:lnTo>
                  <a:pt x="1920" y="19202"/>
                </a:lnTo>
                <a:lnTo>
                  <a:pt x="2880" y="21122"/>
                </a:lnTo>
                <a:lnTo>
                  <a:pt x="4800" y="23042"/>
                </a:lnTo>
                <a:lnTo>
                  <a:pt x="6720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6" name="object 1146"/>
          <p:cNvSpPr/>
          <p:nvPr/>
        </p:nvSpPr>
        <p:spPr>
          <a:xfrm>
            <a:off x="3866997" y="1057655"/>
            <a:ext cx="27843" cy="26883"/>
          </a:xfrm>
          <a:custGeom>
            <a:avLst/>
            <a:gdLst/>
            <a:ahLst/>
            <a:cxnLst/>
            <a:rect l="l" t="t" r="r" b="b"/>
            <a:pathLst>
              <a:path w="27843" h="26883">
                <a:moveTo>
                  <a:pt x="7680" y="0"/>
                </a:moveTo>
                <a:lnTo>
                  <a:pt x="3840" y="0"/>
                </a:lnTo>
                <a:lnTo>
                  <a:pt x="0" y="960"/>
                </a:lnTo>
                <a:lnTo>
                  <a:pt x="960" y="5760"/>
                </a:lnTo>
                <a:lnTo>
                  <a:pt x="1920" y="4800"/>
                </a:lnTo>
                <a:lnTo>
                  <a:pt x="3840" y="2880"/>
                </a:lnTo>
                <a:lnTo>
                  <a:pt x="4800" y="1920"/>
                </a:lnTo>
                <a:lnTo>
                  <a:pt x="9601" y="1920"/>
                </a:lnTo>
                <a:lnTo>
                  <a:pt x="11521" y="2880"/>
                </a:lnTo>
                <a:lnTo>
                  <a:pt x="12481" y="4800"/>
                </a:lnTo>
                <a:lnTo>
                  <a:pt x="14401" y="6720"/>
                </a:lnTo>
                <a:lnTo>
                  <a:pt x="15361" y="10561"/>
                </a:lnTo>
                <a:lnTo>
                  <a:pt x="15361" y="18242"/>
                </a:lnTo>
                <a:lnTo>
                  <a:pt x="14401" y="21122"/>
                </a:lnTo>
                <a:lnTo>
                  <a:pt x="13441" y="22082"/>
                </a:lnTo>
                <a:lnTo>
                  <a:pt x="12481" y="24003"/>
                </a:lnTo>
                <a:lnTo>
                  <a:pt x="12481" y="26883"/>
                </a:lnTo>
                <a:lnTo>
                  <a:pt x="16322" y="24963"/>
                </a:lnTo>
                <a:lnTo>
                  <a:pt x="18242" y="23042"/>
                </a:lnTo>
                <a:lnTo>
                  <a:pt x="21122" y="20162"/>
                </a:lnTo>
                <a:lnTo>
                  <a:pt x="23042" y="17282"/>
                </a:lnTo>
                <a:lnTo>
                  <a:pt x="23042" y="10561"/>
                </a:lnTo>
                <a:lnTo>
                  <a:pt x="22082" y="8641"/>
                </a:lnTo>
                <a:lnTo>
                  <a:pt x="20162" y="6720"/>
                </a:lnTo>
                <a:lnTo>
                  <a:pt x="26883" y="6720"/>
                </a:lnTo>
                <a:lnTo>
                  <a:pt x="26883" y="5760"/>
                </a:lnTo>
                <a:lnTo>
                  <a:pt x="27843" y="5760"/>
                </a:lnTo>
                <a:lnTo>
                  <a:pt x="27843" y="2880"/>
                </a:lnTo>
                <a:lnTo>
                  <a:pt x="17282" y="2880"/>
                </a:lnTo>
                <a:lnTo>
                  <a:pt x="14401" y="960"/>
                </a:lnTo>
                <a:lnTo>
                  <a:pt x="11521" y="0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7" name="object 1147"/>
          <p:cNvSpPr/>
          <p:nvPr/>
        </p:nvSpPr>
        <p:spPr>
          <a:xfrm>
            <a:off x="3896761" y="1058616"/>
            <a:ext cx="41285" cy="55686"/>
          </a:xfrm>
          <a:custGeom>
            <a:avLst/>
            <a:gdLst/>
            <a:ahLst/>
            <a:cxnLst/>
            <a:rect l="l" t="t" r="r" b="b"/>
            <a:pathLst>
              <a:path w="41285" h="55686">
                <a:moveTo>
                  <a:pt x="1920" y="48966"/>
                </a:moveTo>
                <a:lnTo>
                  <a:pt x="1920" y="52806"/>
                </a:lnTo>
                <a:lnTo>
                  <a:pt x="2880" y="53766"/>
                </a:lnTo>
                <a:lnTo>
                  <a:pt x="3840" y="54726"/>
                </a:lnTo>
                <a:lnTo>
                  <a:pt x="4800" y="55686"/>
                </a:lnTo>
                <a:lnTo>
                  <a:pt x="9601" y="55686"/>
                </a:lnTo>
                <a:lnTo>
                  <a:pt x="12481" y="54726"/>
                </a:lnTo>
                <a:lnTo>
                  <a:pt x="14401" y="52806"/>
                </a:lnTo>
                <a:lnTo>
                  <a:pt x="17282" y="50886"/>
                </a:lnTo>
                <a:lnTo>
                  <a:pt x="19202" y="48005"/>
                </a:lnTo>
                <a:lnTo>
                  <a:pt x="20162" y="45125"/>
                </a:lnTo>
                <a:lnTo>
                  <a:pt x="35509" y="7680"/>
                </a:lnTo>
                <a:lnTo>
                  <a:pt x="36469" y="5760"/>
                </a:lnTo>
                <a:lnTo>
                  <a:pt x="36469" y="4800"/>
                </a:lnTo>
                <a:lnTo>
                  <a:pt x="37444" y="3840"/>
                </a:lnTo>
                <a:lnTo>
                  <a:pt x="37444" y="2880"/>
                </a:lnTo>
                <a:lnTo>
                  <a:pt x="38404" y="2880"/>
                </a:lnTo>
                <a:lnTo>
                  <a:pt x="38404" y="1920"/>
                </a:lnTo>
                <a:lnTo>
                  <a:pt x="41285" y="1920"/>
                </a:lnTo>
                <a:lnTo>
                  <a:pt x="41285" y="0"/>
                </a:lnTo>
                <a:lnTo>
                  <a:pt x="28788" y="0"/>
                </a:lnTo>
                <a:lnTo>
                  <a:pt x="28788" y="1920"/>
                </a:lnTo>
                <a:lnTo>
                  <a:pt x="32628" y="1920"/>
                </a:lnTo>
                <a:lnTo>
                  <a:pt x="32628" y="5760"/>
                </a:lnTo>
                <a:lnTo>
                  <a:pt x="31668" y="6720"/>
                </a:lnTo>
                <a:lnTo>
                  <a:pt x="24002" y="27843"/>
                </a:lnTo>
                <a:lnTo>
                  <a:pt x="14401" y="8641"/>
                </a:lnTo>
                <a:lnTo>
                  <a:pt x="13441" y="6720"/>
                </a:lnTo>
                <a:lnTo>
                  <a:pt x="13441" y="2880"/>
                </a:lnTo>
                <a:lnTo>
                  <a:pt x="14401" y="2880"/>
                </a:lnTo>
                <a:lnTo>
                  <a:pt x="14401" y="1920"/>
                </a:lnTo>
                <a:lnTo>
                  <a:pt x="17282" y="1920"/>
                </a:lnTo>
                <a:lnTo>
                  <a:pt x="17282" y="0"/>
                </a:lnTo>
                <a:lnTo>
                  <a:pt x="0" y="0"/>
                </a:lnTo>
                <a:lnTo>
                  <a:pt x="0" y="1920"/>
                </a:lnTo>
                <a:lnTo>
                  <a:pt x="1920" y="1920"/>
                </a:lnTo>
                <a:lnTo>
                  <a:pt x="2880" y="2880"/>
                </a:lnTo>
                <a:lnTo>
                  <a:pt x="3840" y="2880"/>
                </a:lnTo>
                <a:lnTo>
                  <a:pt x="3840" y="3840"/>
                </a:lnTo>
                <a:lnTo>
                  <a:pt x="4800" y="4800"/>
                </a:lnTo>
                <a:lnTo>
                  <a:pt x="5760" y="5760"/>
                </a:lnTo>
                <a:lnTo>
                  <a:pt x="6720" y="6720"/>
                </a:lnTo>
                <a:lnTo>
                  <a:pt x="6720" y="7680"/>
                </a:lnTo>
                <a:lnTo>
                  <a:pt x="20162" y="36484"/>
                </a:lnTo>
                <a:lnTo>
                  <a:pt x="17282" y="42245"/>
                </a:lnTo>
                <a:lnTo>
                  <a:pt x="16322" y="45125"/>
                </a:lnTo>
                <a:lnTo>
                  <a:pt x="15361" y="47045"/>
                </a:lnTo>
                <a:lnTo>
                  <a:pt x="14401" y="48005"/>
                </a:lnTo>
                <a:lnTo>
                  <a:pt x="13441" y="48966"/>
                </a:lnTo>
                <a:lnTo>
                  <a:pt x="10561" y="48966"/>
                </a:lnTo>
                <a:lnTo>
                  <a:pt x="9601" y="48005"/>
                </a:lnTo>
                <a:lnTo>
                  <a:pt x="8641" y="48005"/>
                </a:lnTo>
                <a:lnTo>
                  <a:pt x="6720" y="47045"/>
                </a:lnTo>
                <a:lnTo>
                  <a:pt x="4800" y="47045"/>
                </a:lnTo>
                <a:lnTo>
                  <a:pt x="3840" y="48005"/>
                </a:lnTo>
                <a:lnTo>
                  <a:pt x="2880" y="48005"/>
                </a:lnTo>
                <a:lnTo>
                  <a:pt x="1920" y="489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8" name="object 1148"/>
          <p:cNvSpPr/>
          <p:nvPr/>
        </p:nvSpPr>
        <p:spPr>
          <a:xfrm>
            <a:off x="3771000" y="969340"/>
            <a:ext cx="37444" cy="57591"/>
          </a:xfrm>
          <a:custGeom>
            <a:avLst/>
            <a:gdLst/>
            <a:ahLst/>
            <a:cxnLst/>
            <a:rect l="l" t="t" r="r" b="b"/>
            <a:pathLst>
              <a:path w="37444" h="57591">
                <a:moveTo>
                  <a:pt x="0" y="14401"/>
                </a:moveTo>
                <a:lnTo>
                  <a:pt x="0" y="16322"/>
                </a:lnTo>
                <a:lnTo>
                  <a:pt x="960" y="19202"/>
                </a:lnTo>
                <a:lnTo>
                  <a:pt x="1920" y="21122"/>
                </a:lnTo>
                <a:lnTo>
                  <a:pt x="2880" y="23042"/>
                </a:lnTo>
                <a:lnTo>
                  <a:pt x="4800" y="24963"/>
                </a:lnTo>
                <a:lnTo>
                  <a:pt x="6720" y="25923"/>
                </a:lnTo>
                <a:lnTo>
                  <a:pt x="8641" y="27843"/>
                </a:lnTo>
                <a:lnTo>
                  <a:pt x="11521" y="29763"/>
                </a:lnTo>
                <a:lnTo>
                  <a:pt x="16322" y="32644"/>
                </a:lnTo>
                <a:lnTo>
                  <a:pt x="21122" y="35524"/>
                </a:lnTo>
                <a:lnTo>
                  <a:pt x="24002" y="36484"/>
                </a:lnTo>
                <a:lnTo>
                  <a:pt x="25923" y="37444"/>
                </a:lnTo>
                <a:lnTo>
                  <a:pt x="26883" y="38404"/>
                </a:lnTo>
                <a:lnTo>
                  <a:pt x="27843" y="40325"/>
                </a:lnTo>
                <a:lnTo>
                  <a:pt x="28803" y="41285"/>
                </a:lnTo>
                <a:lnTo>
                  <a:pt x="29763" y="43205"/>
                </a:lnTo>
                <a:lnTo>
                  <a:pt x="29763" y="48005"/>
                </a:lnTo>
                <a:lnTo>
                  <a:pt x="28803" y="49911"/>
                </a:lnTo>
                <a:lnTo>
                  <a:pt x="26883" y="51846"/>
                </a:lnTo>
                <a:lnTo>
                  <a:pt x="24963" y="53751"/>
                </a:lnTo>
                <a:lnTo>
                  <a:pt x="22082" y="54726"/>
                </a:lnTo>
                <a:lnTo>
                  <a:pt x="16322" y="54726"/>
                </a:lnTo>
                <a:lnTo>
                  <a:pt x="13441" y="53751"/>
                </a:lnTo>
                <a:lnTo>
                  <a:pt x="10561" y="52806"/>
                </a:lnTo>
                <a:lnTo>
                  <a:pt x="8641" y="51846"/>
                </a:lnTo>
                <a:lnTo>
                  <a:pt x="6720" y="49911"/>
                </a:lnTo>
                <a:lnTo>
                  <a:pt x="5760" y="48005"/>
                </a:lnTo>
                <a:lnTo>
                  <a:pt x="3840" y="46085"/>
                </a:lnTo>
                <a:lnTo>
                  <a:pt x="2880" y="43205"/>
                </a:lnTo>
                <a:lnTo>
                  <a:pt x="2880" y="39364"/>
                </a:lnTo>
                <a:lnTo>
                  <a:pt x="960" y="39364"/>
                </a:lnTo>
                <a:lnTo>
                  <a:pt x="960" y="57591"/>
                </a:lnTo>
                <a:lnTo>
                  <a:pt x="2880" y="57591"/>
                </a:lnTo>
                <a:lnTo>
                  <a:pt x="2880" y="55686"/>
                </a:lnTo>
                <a:lnTo>
                  <a:pt x="3840" y="54726"/>
                </a:lnTo>
                <a:lnTo>
                  <a:pt x="5760" y="54726"/>
                </a:lnTo>
                <a:lnTo>
                  <a:pt x="7680" y="55686"/>
                </a:lnTo>
                <a:lnTo>
                  <a:pt x="9601" y="55686"/>
                </a:lnTo>
                <a:lnTo>
                  <a:pt x="12481" y="56631"/>
                </a:lnTo>
                <a:lnTo>
                  <a:pt x="14401" y="57591"/>
                </a:lnTo>
                <a:lnTo>
                  <a:pt x="24963" y="57591"/>
                </a:lnTo>
                <a:lnTo>
                  <a:pt x="28803" y="56631"/>
                </a:lnTo>
                <a:lnTo>
                  <a:pt x="32644" y="53751"/>
                </a:lnTo>
                <a:lnTo>
                  <a:pt x="35524" y="49911"/>
                </a:lnTo>
                <a:lnTo>
                  <a:pt x="37444" y="47045"/>
                </a:lnTo>
                <a:lnTo>
                  <a:pt x="37444" y="40325"/>
                </a:lnTo>
                <a:lnTo>
                  <a:pt x="36484" y="38404"/>
                </a:lnTo>
                <a:lnTo>
                  <a:pt x="35524" y="36484"/>
                </a:lnTo>
                <a:lnTo>
                  <a:pt x="34564" y="34564"/>
                </a:lnTo>
                <a:lnTo>
                  <a:pt x="33604" y="32644"/>
                </a:lnTo>
                <a:lnTo>
                  <a:pt x="31683" y="30723"/>
                </a:lnTo>
                <a:lnTo>
                  <a:pt x="29763" y="29763"/>
                </a:lnTo>
                <a:lnTo>
                  <a:pt x="25923" y="26883"/>
                </a:lnTo>
                <a:lnTo>
                  <a:pt x="21122" y="24963"/>
                </a:lnTo>
                <a:lnTo>
                  <a:pt x="14401" y="21122"/>
                </a:lnTo>
                <a:lnTo>
                  <a:pt x="10561" y="18242"/>
                </a:lnTo>
                <a:lnTo>
                  <a:pt x="8641" y="16322"/>
                </a:lnTo>
                <a:lnTo>
                  <a:pt x="7680" y="15361"/>
                </a:lnTo>
                <a:lnTo>
                  <a:pt x="6720" y="13441"/>
                </a:lnTo>
                <a:lnTo>
                  <a:pt x="6720" y="9601"/>
                </a:lnTo>
                <a:lnTo>
                  <a:pt x="7680" y="7680"/>
                </a:lnTo>
                <a:lnTo>
                  <a:pt x="9601" y="5760"/>
                </a:lnTo>
                <a:lnTo>
                  <a:pt x="11521" y="3840"/>
                </a:lnTo>
                <a:lnTo>
                  <a:pt x="14401" y="2880"/>
                </a:lnTo>
                <a:lnTo>
                  <a:pt x="19202" y="2880"/>
                </a:lnTo>
                <a:lnTo>
                  <a:pt x="22082" y="3840"/>
                </a:lnTo>
                <a:lnTo>
                  <a:pt x="24002" y="4800"/>
                </a:lnTo>
                <a:lnTo>
                  <a:pt x="26883" y="6720"/>
                </a:lnTo>
                <a:lnTo>
                  <a:pt x="27843" y="7680"/>
                </a:lnTo>
                <a:lnTo>
                  <a:pt x="29763" y="10561"/>
                </a:lnTo>
                <a:lnTo>
                  <a:pt x="30723" y="12481"/>
                </a:lnTo>
                <a:lnTo>
                  <a:pt x="31683" y="15361"/>
                </a:lnTo>
                <a:lnTo>
                  <a:pt x="32644" y="19202"/>
                </a:lnTo>
                <a:lnTo>
                  <a:pt x="33604" y="19202"/>
                </a:lnTo>
                <a:lnTo>
                  <a:pt x="33604" y="0"/>
                </a:lnTo>
                <a:lnTo>
                  <a:pt x="32644" y="0"/>
                </a:lnTo>
                <a:lnTo>
                  <a:pt x="31683" y="960"/>
                </a:lnTo>
                <a:lnTo>
                  <a:pt x="31683" y="1920"/>
                </a:lnTo>
                <a:lnTo>
                  <a:pt x="30723" y="2880"/>
                </a:lnTo>
                <a:lnTo>
                  <a:pt x="27843" y="2880"/>
                </a:lnTo>
                <a:lnTo>
                  <a:pt x="25923" y="1920"/>
                </a:lnTo>
                <a:lnTo>
                  <a:pt x="23042" y="960"/>
                </a:lnTo>
                <a:lnTo>
                  <a:pt x="19202" y="0"/>
                </a:lnTo>
                <a:lnTo>
                  <a:pt x="11521" y="0"/>
                </a:lnTo>
                <a:lnTo>
                  <a:pt x="7680" y="960"/>
                </a:lnTo>
                <a:lnTo>
                  <a:pt x="4800" y="3840"/>
                </a:lnTo>
                <a:lnTo>
                  <a:pt x="1920" y="6720"/>
                </a:lnTo>
                <a:lnTo>
                  <a:pt x="0" y="10561"/>
                </a:lnTo>
                <a:lnTo>
                  <a:pt x="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9" name="object 1149"/>
          <p:cNvSpPr/>
          <p:nvPr/>
        </p:nvSpPr>
        <p:spPr>
          <a:xfrm>
            <a:off x="3814206" y="970300"/>
            <a:ext cx="71033" cy="55671"/>
          </a:xfrm>
          <a:custGeom>
            <a:avLst/>
            <a:gdLst/>
            <a:ahLst/>
            <a:cxnLst/>
            <a:rect l="l" t="t" r="r" b="b"/>
            <a:pathLst>
              <a:path w="71033" h="55671">
                <a:moveTo>
                  <a:pt x="19202" y="55671"/>
                </a:moveTo>
                <a:lnTo>
                  <a:pt x="19202" y="53766"/>
                </a:lnTo>
                <a:lnTo>
                  <a:pt x="13426" y="53766"/>
                </a:lnTo>
                <a:lnTo>
                  <a:pt x="12481" y="52791"/>
                </a:lnTo>
                <a:lnTo>
                  <a:pt x="11521" y="51846"/>
                </a:lnTo>
                <a:lnTo>
                  <a:pt x="11521" y="8641"/>
                </a:lnTo>
                <a:lnTo>
                  <a:pt x="32628" y="55671"/>
                </a:lnTo>
                <a:lnTo>
                  <a:pt x="34549" y="55671"/>
                </a:lnTo>
                <a:lnTo>
                  <a:pt x="55671" y="8641"/>
                </a:lnTo>
                <a:lnTo>
                  <a:pt x="55671" y="50886"/>
                </a:lnTo>
                <a:lnTo>
                  <a:pt x="54711" y="51846"/>
                </a:lnTo>
                <a:lnTo>
                  <a:pt x="53751" y="53766"/>
                </a:lnTo>
                <a:lnTo>
                  <a:pt x="47990" y="53766"/>
                </a:lnTo>
                <a:lnTo>
                  <a:pt x="47990" y="55671"/>
                </a:lnTo>
                <a:lnTo>
                  <a:pt x="71033" y="55671"/>
                </a:lnTo>
                <a:lnTo>
                  <a:pt x="71033" y="53766"/>
                </a:lnTo>
                <a:lnTo>
                  <a:pt x="65272" y="53766"/>
                </a:lnTo>
                <a:lnTo>
                  <a:pt x="64312" y="52791"/>
                </a:lnTo>
                <a:lnTo>
                  <a:pt x="64312" y="51846"/>
                </a:lnTo>
                <a:lnTo>
                  <a:pt x="63352" y="49926"/>
                </a:lnTo>
                <a:lnTo>
                  <a:pt x="63352" y="6720"/>
                </a:lnTo>
                <a:lnTo>
                  <a:pt x="64312" y="4800"/>
                </a:lnTo>
                <a:lnTo>
                  <a:pt x="64312" y="3840"/>
                </a:lnTo>
                <a:lnTo>
                  <a:pt x="65272" y="1920"/>
                </a:lnTo>
                <a:lnTo>
                  <a:pt x="71033" y="1920"/>
                </a:lnTo>
                <a:lnTo>
                  <a:pt x="71033" y="0"/>
                </a:lnTo>
                <a:lnTo>
                  <a:pt x="55671" y="0"/>
                </a:lnTo>
                <a:lnTo>
                  <a:pt x="35509" y="43205"/>
                </a:lnTo>
                <a:lnTo>
                  <a:pt x="15361" y="0"/>
                </a:ln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lnTo>
                  <a:pt x="4800" y="2880"/>
                </a:lnTo>
                <a:lnTo>
                  <a:pt x="5760" y="2880"/>
                </a:lnTo>
                <a:lnTo>
                  <a:pt x="6720" y="3840"/>
                </a:lnTo>
                <a:lnTo>
                  <a:pt x="6720" y="4800"/>
                </a:lnTo>
                <a:lnTo>
                  <a:pt x="7680" y="5760"/>
                </a:lnTo>
                <a:lnTo>
                  <a:pt x="7680" y="50886"/>
                </a:lnTo>
                <a:lnTo>
                  <a:pt x="6720" y="51846"/>
                </a:lnTo>
                <a:lnTo>
                  <a:pt x="5760" y="53766"/>
                </a:lnTo>
                <a:lnTo>
                  <a:pt x="0" y="53766"/>
                </a:lnTo>
                <a:lnTo>
                  <a:pt x="0" y="55671"/>
                </a:lnTo>
                <a:lnTo>
                  <a:pt x="19202" y="55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0" name="object 1150"/>
          <p:cNvSpPr/>
          <p:nvPr/>
        </p:nvSpPr>
        <p:spPr>
          <a:xfrm>
            <a:off x="3889080" y="970300"/>
            <a:ext cx="47990" cy="55671"/>
          </a:xfrm>
          <a:custGeom>
            <a:avLst/>
            <a:gdLst/>
            <a:ahLst/>
            <a:cxnLst/>
            <a:rect l="l" t="t" r="r" b="b"/>
            <a:pathLst>
              <a:path w="47990" h="55671">
                <a:moveTo>
                  <a:pt x="46085" y="42245"/>
                </a:moveTo>
                <a:lnTo>
                  <a:pt x="44150" y="45125"/>
                </a:lnTo>
                <a:lnTo>
                  <a:pt x="43190" y="48006"/>
                </a:lnTo>
                <a:lnTo>
                  <a:pt x="41285" y="49926"/>
                </a:lnTo>
                <a:lnTo>
                  <a:pt x="39349" y="50886"/>
                </a:lnTo>
                <a:lnTo>
                  <a:pt x="38404" y="51846"/>
                </a:lnTo>
                <a:lnTo>
                  <a:pt x="37444" y="51846"/>
                </a:lnTo>
                <a:lnTo>
                  <a:pt x="35524" y="52791"/>
                </a:lnTo>
                <a:lnTo>
                  <a:pt x="18242" y="52791"/>
                </a:lnTo>
                <a:lnTo>
                  <a:pt x="17282" y="51846"/>
                </a:lnTo>
                <a:lnTo>
                  <a:pt x="16322" y="51846"/>
                </a:lnTo>
                <a:lnTo>
                  <a:pt x="16322" y="27843"/>
                </a:lnTo>
                <a:lnTo>
                  <a:pt x="30723" y="27843"/>
                </a:lnTo>
                <a:lnTo>
                  <a:pt x="32628" y="28803"/>
                </a:lnTo>
                <a:lnTo>
                  <a:pt x="33604" y="28803"/>
                </a:lnTo>
                <a:lnTo>
                  <a:pt x="34564" y="29763"/>
                </a:lnTo>
                <a:lnTo>
                  <a:pt x="35524" y="30723"/>
                </a:lnTo>
                <a:lnTo>
                  <a:pt x="35524" y="31683"/>
                </a:lnTo>
                <a:lnTo>
                  <a:pt x="36469" y="31683"/>
                </a:lnTo>
                <a:lnTo>
                  <a:pt x="36469" y="33604"/>
                </a:lnTo>
                <a:lnTo>
                  <a:pt x="37444" y="36484"/>
                </a:lnTo>
                <a:lnTo>
                  <a:pt x="38404" y="36484"/>
                </a:lnTo>
                <a:lnTo>
                  <a:pt x="38404" y="17282"/>
                </a:lnTo>
                <a:lnTo>
                  <a:pt x="37444" y="17282"/>
                </a:lnTo>
                <a:lnTo>
                  <a:pt x="36469" y="20162"/>
                </a:lnTo>
                <a:lnTo>
                  <a:pt x="36469" y="22082"/>
                </a:lnTo>
                <a:lnTo>
                  <a:pt x="34564" y="24002"/>
                </a:lnTo>
                <a:lnTo>
                  <a:pt x="33604" y="24963"/>
                </a:lnTo>
                <a:lnTo>
                  <a:pt x="16322" y="24963"/>
                </a:lnTo>
                <a:lnTo>
                  <a:pt x="16322" y="2880"/>
                </a:lnTo>
                <a:lnTo>
                  <a:pt x="34564" y="2880"/>
                </a:lnTo>
                <a:lnTo>
                  <a:pt x="36469" y="3840"/>
                </a:lnTo>
                <a:lnTo>
                  <a:pt x="37444" y="3840"/>
                </a:lnTo>
                <a:lnTo>
                  <a:pt x="38404" y="4800"/>
                </a:lnTo>
                <a:lnTo>
                  <a:pt x="39349" y="4800"/>
                </a:lnTo>
                <a:lnTo>
                  <a:pt x="40309" y="6720"/>
                </a:lnTo>
                <a:lnTo>
                  <a:pt x="41285" y="7680"/>
                </a:lnTo>
                <a:lnTo>
                  <a:pt x="41285" y="9601"/>
                </a:lnTo>
                <a:lnTo>
                  <a:pt x="42245" y="12481"/>
                </a:lnTo>
                <a:lnTo>
                  <a:pt x="44150" y="12481"/>
                </a:lnTo>
                <a:lnTo>
                  <a:pt x="43190" y="0"/>
                </a:lnTo>
                <a:lnTo>
                  <a:pt x="0" y="0"/>
                </a:lnTo>
                <a:lnTo>
                  <a:pt x="0" y="1920"/>
                </a:lnTo>
                <a:lnTo>
                  <a:pt x="5760" y="1920"/>
                </a:lnTo>
                <a:lnTo>
                  <a:pt x="6720" y="2880"/>
                </a:lnTo>
                <a:lnTo>
                  <a:pt x="7680" y="3840"/>
                </a:lnTo>
                <a:lnTo>
                  <a:pt x="8641" y="6720"/>
                </a:lnTo>
                <a:lnTo>
                  <a:pt x="8641" y="48950"/>
                </a:lnTo>
                <a:lnTo>
                  <a:pt x="7680" y="50886"/>
                </a:lnTo>
                <a:lnTo>
                  <a:pt x="7680" y="51846"/>
                </a:lnTo>
                <a:lnTo>
                  <a:pt x="6720" y="52791"/>
                </a:lnTo>
                <a:lnTo>
                  <a:pt x="5760" y="52791"/>
                </a:lnTo>
                <a:lnTo>
                  <a:pt x="4800" y="53766"/>
                </a:lnTo>
                <a:lnTo>
                  <a:pt x="0" y="53766"/>
                </a:lnTo>
                <a:lnTo>
                  <a:pt x="0" y="55671"/>
                </a:lnTo>
                <a:lnTo>
                  <a:pt x="43190" y="55671"/>
                </a:lnTo>
                <a:lnTo>
                  <a:pt x="47990" y="42245"/>
                </a:lnTo>
                <a:lnTo>
                  <a:pt x="46085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1" name="object 1151"/>
          <p:cNvSpPr/>
          <p:nvPr/>
        </p:nvSpPr>
        <p:spPr>
          <a:xfrm>
            <a:off x="3458047" y="899266"/>
            <a:ext cx="36484" cy="57591"/>
          </a:xfrm>
          <a:custGeom>
            <a:avLst/>
            <a:gdLst/>
            <a:ahLst/>
            <a:cxnLst/>
            <a:rect l="l" t="t" r="r" b="b"/>
            <a:pathLst>
              <a:path w="36484" h="57591">
                <a:moveTo>
                  <a:pt x="33604" y="33588"/>
                </a:moveTo>
                <a:lnTo>
                  <a:pt x="32644" y="32628"/>
                </a:lnTo>
                <a:lnTo>
                  <a:pt x="30723" y="30723"/>
                </a:lnTo>
                <a:lnTo>
                  <a:pt x="28803" y="28788"/>
                </a:lnTo>
                <a:lnTo>
                  <a:pt x="24963" y="26883"/>
                </a:lnTo>
                <a:lnTo>
                  <a:pt x="20162" y="24002"/>
                </a:lnTo>
                <a:lnTo>
                  <a:pt x="13441" y="21122"/>
                </a:lnTo>
                <a:lnTo>
                  <a:pt x="9601" y="18242"/>
                </a:lnTo>
                <a:lnTo>
                  <a:pt x="7680" y="16322"/>
                </a:lnTo>
                <a:lnTo>
                  <a:pt x="6720" y="14401"/>
                </a:lnTo>
                <a:lnTo>
                  <a:pt x="5760" y="13441"/>
                </a:lnTo>
                <a:lnTo>
                  <a:pt x="5760" y="9601"/>
                </a:lnTo>
                <a:lnTo>
                  <a:pt x="6720" y="7680"/>
                </a:lnTo>
                <a:lnTo>
                  <a:pt x="8641" y="5760"/>
                </a:lnTo>
                <a:lnTo>
                  <a:pt x="10561" y="3840"/>
                </a:lnTo>
                <a:lnTo>
                  <a:pt x="13441" y="2880"/>
                </a:lnTo>
                <a:lnTo>
                  <a:pt x="18242" y="2880"/>
                </a:lnTo>
                <a:lnTo>
                  <a:pt x="21122" y="3840"/>
                </a:lnTo>
                <a:lnTo>
                  <a:pt x="23042" y="4800"/>
                </a:lnTo>
                <a:lnTo>
                  <a:pt x="25923" y="5760"/>
                </a:lnTo>
                <a:lnTo>
                  <a:pt x="27843" y="7680"/>
                </a:lnTo>
                <a:lnTo>
                  <a:pt x="28803" y="9601"/>
                </a:lnTo>
                <a:lnTo>
                  <a:pt x="29763" y="12481"/>
                </a:lnTo>
                <a:lnTo>
                  <a:pt x="30723" y="15361"/>
                </a:lnTo>
                <a:lnTo>
                  <a:pt x="31683" y="19202"/>
                </a:lnTo>
                <a:lnTo>
                  <a:pt x="32644" y="19202"/>
                </a:lnTo>
                <a:lnTo>
                  <a:pt x="32644" y="0"/>
                </a:lnTo>
                <a:lnTo>
                  <a:pt x="31683" y="0"/>
                </a:lnTo>
                <a:lnTo>
                  <a:pt x="30723" y="960"/>
                </a:lnTo>
                <a:lnTo>
                  <a:pt x="30723" y="1920"/>
                </a:lnTo>
                <a:lnTo>
                  <a:pt x="29763" y="2880"/>
                </a:lnTo>
                <a:lnTo>
                  <a:pt x="26883" y="2880"/>
                </a:lnTo>
                <a:lnTo>
                  <a:pt x="24963" y="1920"/>
                </a:lnTo>
                <a:lnTo>
                  <a:pt x="22082" y="0"/>
                </a:lnTo>
                <a:lnTo>
                  <a:pt x="11521" y="0"/>
                </a:lnTo>
                <a:lnTo>
                  <a:pt x="7680" y="960"/>
                </a:lnTo>
                <a:lnTo>
                  <a:pt x="3840" y="3840"/>
                </a:lnTo>
                <a:lnTo>
                  <a:pt x="975" y="6720"/>
                </a:lnTo>
                <a:lnTo>
                  <a:pt x="0" y="10561"/>
                </a:lnTo>
                <a:lnTo>
                  <a:pt x="0" y="18242"/>
                </a:lnTo>
                <a:lnTo>
                  <a:pt x="975" y="20162"/>
                </a:lnTo>
                <a:lnTo>
                  <a:pt x="1920" y="22067"/>
                </a:lnTo>
                <a:lnTo>
                  <a:pt x="3840" y="24002"/>
                </a:lnTo>
                <a:lnTo>
                  <a:pt x="5760" y="25907"/>
                </a:lnTo>
                <a:lnTo>
                  <a:pt x="7680" y="27843"/>
                </a:lnTo>
                <a:lnTo>
                  <a:pt x="11521" y="29748"/>
                </a:lnTo>
                <a:lnTo>
                  <a:pt x="16322" y="32628"/>
                </a:lnTo>
                <a:lnTo>
                  <a:pt x="21122" y="34564"/>
                </a:lnTo>
                <a:lnTo>
                  <a:pt x="24002" y="36469"/>
                </a:lnTo>
                <a:lnTo>
                  <a:pt x="24963" y="37444"/>
                </a:lnTo>
                <a:lnTo>
                  <a:pt x="25923" y="38404"/>
                </a:lnTo>
                <a:lnTo>
                  <a:pt x="27843" y="40309"/>
                </a:lnTo>
                <a:lnTo>
                  <a:pt x="27843" y="41285"/>
                </a:lnTo>
                <a:lnTo>
                  <a:pt x="28803" y="42245"/>
                </a:lnTo>
                <a:lnTo>
                  <a:pt x="28803" y="47990"/>
                </a:lnTo>
                <a:lnTo>
                  <a:pt x="27843" y="49910"/>
                </a:lnTo>
                <a:lnTo>
                  <a:pt x="25923" y="51831"/>
                </a:lnTo>
                <a:lnTo>
                  <a:pt x="24002" y="53751"/>
                </a:lnTo>
                <a:lnTo>
                  <a:pt x="22082" y="54711"/>
                </a:lnTo>
                <a:lnTo>
                  <a:pt x="15361" y="54711"/>
                </a:lnTo>
                <a:lnTo>
                  <a:pt x="12481" y="53751"/>
                </a:lnTo>
                <a:lnTo>
                  <a:pt x="9601" y="52791"/>
                </a:lnTo>
                <a:lnTo>
                  <a:pt x="7680" y="50871"/>
                </a:lnTo>
                <a:lnTo>
                  <a:pt x="5760" y="49910"/>
                </a:lnTo>
                <a:lnTo>
                  <a:pt x="4800" y="47990"/>
                </a:lnTo>
                <a:lnTo>
                  <a:pt x="2880" y="46070"/>
                </a:lnTo>
                <a:lnTo>
                  <a:pt x="1920" y="42245"/>
                </a:lnTo>
                <a:lnTo>
                  <a:pt x="1920" y="38404"/>
                </a:lnTo>
                <a:lnTo>
                  <a:pt x="0" y="38404"/>
                </a:lnTo>
                <a:lnTo>
                  <a:pt x="0" y="57591"/>
                </a:lnTo>
                <a:lnTo>
                  <a:pt x="1920" y="57591"/>
                </a:lnTo>
                <a:lnTo>
                  <a:pt x="1920" y="55671"/>
                </a:lnTo>
                <a:lnTo>
                  <a:pt x="2880" y="54711"/>
                </a:lnTo>
                <a:lnTo>
                  <a:pt x="6720" y="54711"/>
                </a:lnTo>
                <a:lnTo>
                  <a:pt x="9601" y="55671"/>
                </a:lnTo>
                <a:lnTo>
                  <a:pt x="11521" y="56631"/>
                </a:lnTo>
                <a:lnTo>
                  <a:pt x="13441" y="57591"/>
                </a:lnTo>
                <a:lnTo>
                  <a:pt x="24002" y="57591"/>
                </a:lnTo>
                <a:lnTo>
                  <a:pt x="28803" y="56631"/>
                </a:lnTo>
                <a:lnTo>
                  <a:pt x="31683" y="52791"/>
                </a:lnTo>
                <a:lnTo>
                  <a:pt x="34564" y="49910"/>
                </a:lnTo>
                <a:lnTo>
                  <a:pt x="36484" y="46070"/>
                </a:lnTo>
                <a:lnTo>
                  <a:pt x="36484" y="38404"/>
                </a:lnTo>
                <a:lnTo>
                  <a:pt x="34564" y="35509"/>
                </a:lnTo>
                <a:lnTo>
                  <a:pt x="33604" y="335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2" name="object 1152"/>
          <p:cNvSpPr/>
          <p:nvPr/>
        </p:nvSpPr>
        <p:spPr>
          <a:xfrm>
            <a:off x="3514694" y="948232"/>
            <a:ext cx="15346" cy="8625"/>
          </a:xfrm>
          <a:custGeom>
            <a:avLst/>
            <a:gdLst/>
            <a:ahLst/>
            <a:cxnLst/>
            <a:rect l="l" t="t" r="r" b="b"/>
            <a:pathLst>
              <a:path w="15346" h="8625">
                <a:moveTo>
                  <a:pt x="15346" y="0"/>
                </a:moveTo>
                <a:lnTo>
                  <a:pt x="13441" y="2865"/>
                </a:lnTo>
                <a:lnTo>
                  <a:pt x="11521" y="4785"/>
                </a:lnTo>
                <a:lnTo>
                  <a:pt x="9601" y="5745"/>
                </a:lnTo>
                <a:lnTo>
                  <a:pt x="2880" y="5745"/>
                </a:lnTo>
                <a:lnTo>
                  <a:pt x="0" y="3825"/>
                </a:lnTo>
                <a:lnTo>
                  <a:pt x="4800" y="8625"/>
                </a:lnTo>
                <a:lnTo>
                  <a:pt x="8641" y="8625"/>
                </a:lnTo>
                <a:lnTo>
                  <a:pt x="11521" y="7665"/>
                </a:lnTo>
                <a:lnTo>
                  <a:pt x="14401" y="5745"/>
                </a:lnTo>
                <a:lnTo>
                  <a:pt x="1534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3" name="object 1153"/>
          <p:cNvSpPr/>
          <p:nvPr/>
        </p:nvSpPr>
        <p:spPr>
          <a:xfrm>
            <a:off x="3502212" y="917508"/>
            <a:ext cx="36484" cy="39349"/>
          </a:xfrm>
          <a:custGeom>
            <a:avLst/>
            <a:gdLst/>
            <a:ahLst/>
            <a:cxnLst/>
            <a:rect l="l" t="t" r="r" b="b"/>
            <a:pathLst>
              <a:path w="36484" h="39349">
                <a:moveTo>
                  <a:pt x="29763" y="34549"/>
                </a:moveTo>
                <a:lnTo>
                  <a:pt x="31668" y="32628"/>
                </a:lnTo>
                <a:lnTo>
                  <a:pt x="33604" y="28788"/>
                </a:lnTo>
                <a:lnTo>
                  <a:pt x="35509" y="25907"/>
                </a:lnTo>
                <a:lnTo>
                  <a:pt x="36484" y="22067"/>
                </a:lnTo>
                <a:lnTo>
                  <a:pt x="36484" y="14386"/>
                </a:lnTo>
                <a:lnTo>
                  <a:pt x="34549" y="9601"/>
                </a:lnTo>
                <a:lnTo>
                  <a:pt x="31668" y="5760"/>
                </a:lnTo>
                <a:lnTo>
                  <a:pt x="27828" y="1920"/>
                </a:lnTo>
                <a:lnTo>
                  <a:pt x="24002" y="0"/>
                </a:lnTo>
                <a:lnTo>
                  <a:pt x="11521" y="0"/>
                </a:lnTo>
                <a:lnTo>
                  <a:pt x="8641" y="1920"/>
                </a:lnTo>
                <a:lnTo>
                  <a:pt x="6720" y="3825"/>
                </a:lnTo>
                <a:lnTo>
                  <a:pt x="3840" y="5760"/>
                </a:lnTo>
                <a:lnTo>
                  <a:pt x="1920" y="9601"/>
                </a:lnTo>
                <a:lnTo>
                  <a:pt x="960" y="13441"/>
                </a:lnTo>
                <a:lnTo>
                  <a:pt x="0" y="16322"/>
                </a:lnTo>
                <a:lnTo>
                  <a:pt x="0" y="24947"/>
                </a:lnTo>
                <a:lnTo>
                  <a:pt x="960" y="28788"/>
                </a:lnTo>
                <a:lnTo>
                  <a:pt x="3840" y="32628"/>
                </a:lnTo>
                <a:lnTo>
                  <a:pt x="7680" y="37429"/>
                </a:lnTo>
                <a:lnTo>
                  <a:pt x="11521" y="39349"/>
                </a:lnTo>
                <a:lnTo>
                  <a:pt x="17282" y="39349"/>
                </a:lnTo>
                <a:lnTo>
                  <a:pt x="12481" y="34549"/>
                </a:lnTo>
                <a:lnTo>
                  <a:pt x="10561" y="30723"/>
                </a:lnTo>
                <a:lnTo>
                  <a:pt x="8641" y="26883"/>
                </a:lnTo>
                <a:lnTo>
                  <a:pt x="7680" y="22067"/>
                </a:lnTo>
                <a:lnTo>
                  <a:pt x="7680" y="10546"/>
                </a:lnTo>
                <a:lnTo>
                  <a:pt x="8641" y="7665"/>
                </a:lnTo>
                <a:lnTo>
                  <a:pt x="9601" y="5760"/>
                </a:lnTo>
                <a:lnTo>
                  <a:pt x="10561" y="4800"/>
                </a:lnTo>
                <a:lnTo>
                  <a:pt x="12481" y="3825"/>
                </a:lnTo>
                <a:lnTo>
                  <a:pt x="13441" y="2880"/>
                </a:lnTo>
                <a:lnTo>
                  <a:pt x="15361" y="1920"/>
                </a:lnTo>
                <a:lnTo>
                  <a:pt x="20162" y="1920"/>
                </a:lnTo>
                <a:lnTo>
                  <a:pt x="22082" y="3825"/>
                </a:lnTo>
                <a:lnTo>
                  <a:pt x="24002" y="5760"/>
                </a:lnTo>
                <a:lnTo>
                  <a:pt x="26883" y="9601"/>
                </a:lnTo>
                <a:lnTo>
                  <a:pt x="28803" y="15346"/>
                </a:lnTo>
                <a:lnTo>
                  <a:pt x="28803" y="26883"/>
                </a:lnTo>
                <a:lnTo>
                  <a:pt x="27828" y="30723"/>
                </a:lnTo>
                <a:lnTo>
                  <a:pt x="26883" y="36469"/>
                </a:lnTo>
                <a:lnTo>
                  <a:pt x="29763" y="345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4" name="object 1154"/>
          <p:cNvSpPr/>
          <p:nvPr/>
        </p:nvSpPr>
        <p:spPr>
          <a:xfrm>
            <a:off x="3544442" y="917508"/>
            <a:ext cx="31683" cy="39349"/>
          </a:xfrm>
          <a:custGeom>
            <a:avLst/>
            <a:gdLst/>
            <a:ahLst/>
            <a:cxnLst/>
            <a:rect l="l" t="t" r="r" b="b"/>
            <a:pathLst>
              <a:path w="31683" h="39349">
                <a:moveTo>
                  <a:pt x="960" y="30723"/>
                </a:moveTo>
                <a:lnTo>
                  <a:pt x="4800" y="33588"/>
                </a:lnTo>
                <a:lnTo>
                  <a:pt x="7680" y="37429"/>
                </a:lnTo>
                <a:lnTo>
                  <a:pt x="11521" y="39349"/>
                </a:lnTo>
                <a:lnTo>
                  <a:pt x="19202" y="39349"/>
                </a:lnTo>
                <a:lnTo>
                  <a:pt x="22082" y="38389"/>
                </a:lnTo>
                <a:lnTo>
                  <a:pt x="24963" y="35509"/>
                </a:lnTo>
                <a:lnTo>
                  <a:pt x="28803" y="32628"/>
                </a:lnTo>
                <a:lnTo>
                  <a:pt x="30723" y="28788"/>
                </a:lnTo>
                <a:lnTo>
                  <a:pt x="31683" y="24002"/>
                </a:lnTo>
                <a:lnTo>
                  <a:pt x="29763" y="23042"/>
                </a:lnTo>
                <a:lnTo>
                  <a:pt x="28803" y="26883"/>
                </a:lnTo>
                <a:lnTo>
                  <a:pt x="26883" y="28788"/>
                </a:lnTo>
                <a:lnTo>
                  <a:pt x="25923" y="30723"/>
                </a:lnTo>
                <a:lnTo>
                  <a:pt x="24002" y="31668"/>
                </a:lnTo>
                <a:lnTo>
                  <a:pt x="21122" y="32628"/>
                </a:lnTo>
                <a:lnTo>
                  <a:pt x="14401" y="32628"/>
                </a:lnTo>
                <a:lnTo>
                  <a:pt x="11521" y="31668"/>
                </a:lnTo>
                <a:lnTo>
                  <a:pt x="9601" y="27828"/>
                </a:lnTo>
                <a:lnTo>
                  <a:pt x="7680" y="24002"/>
                </a:lnTo>
                <a:lnTo>
                  <a:pt x="6720" y="20162"/>
                </a:lnTo>
                <a:lnTo>
                  <a:pt x="6720" y="11506"/>
                </a:lnTo>
                <a:lnTo>
                  <a:pt x="7680" y="7665"/>
                </a:lnTo>
                <a:lnTo>
                  <a:pt x="9601" y="5760"/>
                </a:lnTo>
                <a:lnTo>
                  <a:pt x="11521" y="2880"/>
                </a:lnTo>
                <a:lnTo>
                  <a:pt x="13441" y="1920"/>
                </a:lnTo>
                <a:lnTo>
                  <a:pt x="18242" y="1920"/>
                </a:lnTo>
                <a:lnTo>
                  <a:pt x="19202" y="2880"/>
                </a:lnTo>
                <a:lnTo>
                  <a:pt x="20162" y="3825"/>
                </a:lnTo>
                <a:lnTo>
                  <a:pt x="21122" y="4800"/>
                </a:lnTo>
                <a:lnTo>
                  <a:pt x="22082" y="5760"/>
                </a:lnTo>
                <a:lnTo>
                  <a:pt x="22082" y="9601"/>
                </a:lnTo>
                <a:lnTo>
                  <a:pt x="23042" y="10546"/>
                </a:lnTo>
                <a:lnTo>
                  <a:pt x="24002" y="11506"/>
                </a:lnTo>
                <a:lnTo>
                  <a:pt x="24963" y="12481"/>
                </a:lnTo>
                <a:lnTo>
                  <a:pt x="27843" y="12481"/>
                </a:lnTo>
                <a:lnTo>
                  <a:pt x="28803" y="11506"/>
                </a:lnTo>
                <a:lnTo>
                  <a:pt x="29763" y="10546"/>
                </a:lnTo>
                <a:lnTo>
                  <a:pt x="30723" y="9601"/>
                </a:lnTo>
                <a:lnTo>
                  <a:pt x="30723" y="6720"/>
                </a:lnTo>
                <a:lnTo>
                  <a:pt x="28803" y="4800"/>
                </a:lnTo>
                <a:lnTo>
                  <a:pt x="26883" y="2880"/>
                </a:lnTo>
                <a:lnTo>
                  <a:pt x="24002" y="960"/>
                </a:lnTo>
                <a:lnTo>
                  <a:pt x="21122" y="0"/>
                </a:lnTo>
                <a:lnTo>
                  <a:pt x="12496" y="0"/>
                </a:lnTo>
                <a:lnTo>
                  <a:pt x="8641" y="1920"/>
                </a:lnTo>
                <a:lnTo>
                  <a:pt x="4800" y="4800"/>
                </a:lnTo>
                <a:lnTo>
                  <a:pt x="960" y="8641"/>
                </a:lnTo>
                <a:lnTo>
                  <a:pt x="0" y="13441"/>
                </a:lnTo>
                <a:lnTo>
                  <a:pt x="0" y="25907"/>
                </a:lnTo>
                <a:lnTo>
                  <a:pt x="960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5" name="object 1155"/>
          <p:cNvSpPr/>
          <p:nvPr/>
        </p:nvSpPr>
        <p:spPr>
          <a:xfrm>
            <a:off x="3580927" y="917508"/>
            <a:ext cx="19202" cy="38389"/>
          </a:xfrm>
          <a:custGeom>
            <a:avLst/>
            <a:gdLst/>
            <a:ahLst/>
            <a:cxnLst/>
            <a:rect l="l" t="t" r="r" b="b"/>
            <a:pathLst>
              <a:path w="19202" h="38389">
                <a:moveTo>
                  <a:pt x="11521" y="0"/>
                </a:moveTo>
                <a:lnTo>
                  <a:pt x="0" y="3825"/>
                </a:lnTo>
                <a:lnTo>
                  <a:pt x="960" y="5760"/>
                </a:lnTo>
                <a:lnTo>
                  <a:pt x="1920" y="480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7665"/>
                </a:lnTo>
                <a:lnTo>
                  <a:pt x="6720" y="8641"/>
                </a:lnTo>
                <a:lnTo>
                  <a:pt x="6720" y="33588"/>
                </a:lnTo>
                <a:lnTo>
                  <a:pt x="5760" y="34549"/>
                </a:lnTo>
                <a:lnTo>
                  <a:pt x="5760" y="35509"/>
                </a:lnTo>
                <a:lnTo>
                  <a:pt x="4800" y="35509"/>
                </a:lnTo>
                <a:lnTo>
                  <a:pt x="4800" y="36469"/>
                </a:lnTo>
                <a:lnTo>
                  <a:pt x="960" y="36469"/>
                </a:lnTo>
                <a:lnTo>
                  <a:pt x="960" y="38389"/>
                </a:lnTo>
                <a:lnTo>
                  <a:pt x="19202" y="38389"/>
                </a:lnTo>
                <a:lnTo>
                  <a:pt x="19202" y="36469"/>
                </a:lnTo>
                <a:lnTo>
                  <a:pt x="15361" y="36469"/>
                </a:lnTo>
                <a:lnTo>
                  <a:pt x="14401" y="35509"/>
                </a:lnTo>
                <a:lnTo>
                  <a:pt x="13441" y="34549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6" name="object 1156"/>
          <p:cNvSpPr/>
          <p:nvPr/>
        </p:nvSpPr>
        <p:spPr>
          <a:xfrm>
            <a:off x="3586688" y="897346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960" y="7680"/>
                </a:moveTo>
                <a:lnTo>
                  <a:pt x="1920" y="7680"/>
                </a:lnTo>
                <a:lnTo>
                  <a:pt x="2880" y="8641"/>
                </a:lnTo>
                <a:lnTo>
                  <a:pt x="4800" y="8641"/>
                </a:lnTo>
                <a:lnTo>
                  <a:pt x="6720" y="7680"/>
                </a:lnTo>
                <a:lnTo>
                  <a:pt x="7680" y="6720"/>
                </a:lnTo>
                <a:lnTo>
                  <a:pt x="8641" y="5760"/>
                </a:lnTo>
                <a:lnTo>
                  <a:pt x="8641" y="2880"/>
                </a:lnTo>
                <a:lnTo>
                  <a:pt x="7680" y="1920"/>
                </a:lnTo>
                <a:lnTo>
                  <a:pt x="6720" y="960"/>
                </a:lnTo>
                <a:lnTo>
                  <a:pt x="5760" y="960"/>
                </a:lnTo>
                <a:lnTo>
                  <a:pt x="480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6720"/>
                </a:lnTo>
                <a:lnTo>
                  <a:pt x="9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7" name="object 1157"/>
          <p:cNvSpPr/>
          <p:nvPr/>
        </p:nvSpPr>
        <p:spPr>
          <a:xfrm>
            <a:off x="3603970" y="917508"/>
            <a:ext cx="34549" cy="39349"/>
          </a:xfrm>
          <a:custGeom>
            <a:avLst/>
            <a:gdLst/>
            <a:ahLst/>
            <a:cxnLst/>
            <a:rect l="l" t="t" r="r" b="b"/>
            <a:pathLst>
              <a:path w="34549" h="39349">
                <a:moveTo>
                  <a:pt x="23042" y="38389"/>
                </a:moveTo>
                <a:lnTo>
                  <a:pt x="23987" y="39349"/>
                </a:lnTo>
                <a:lnTo>
                  <a:pt x="28803" y="39349"/>
                </a:lnTo>
                <a:lnTo>
                  <a:pt x="31668" y="36469"/>
                </a:lnTo>
                <a:lnTo>
                  <a:pt x="34549" y="32628"/>
                </a:lnTo>
                <a:lnTo>
                  <a:pt x="34549" y="30723"/>
                </a:lnTo>
                <a:lnTo>
                  <a:pt x="32644" y="32628"/>
                </a:lnTo>
                <a:lnTo>
                  <a:pt x="31668" y="33588"/>
                </a:lnTo>
                <a:lnTo>
                  <a:pt x="28803" y="33588"/>
                </a:lnTo>
                <a:lnTo>
                  <a:pt x="28803" y="32628"/>
                </a:lnTo>
                <a:lnTo>
                  <a:pt x="27828" y="32628"/>
                </a:lnTo>
                <a:lnTo>
                  <a:pt x="27828" y="6720"/>
                </a:lnTo>
                <a:lnTo>
                  <a:pt x="26883" y="4800"/>
                </a:lnTo>
                <a:lnTo>
                  <a:pt x="26883" y="3825"/>
                </a:lnTo>
                <a:lnTo>
                  <a:pt x="24963" y="1920"/>
                </a:lnTo>
                <a:lnTo>
                  <a:pt x="23987" y="960"/>
                </a:lnTo>
                <a:lnTo>
                  <a:pt x="21122" y="0"/>
                </a:lnTo>
                <a:lnTo>
                  <a:pt x="11521" y="0"/>
                </a:lnTo>
                <a:lnTo>
                  <a:pt x="7680" y="960"/>
                </a:lnTo>
                <a:lnTo>
                  <a:pt x="4800" y="2880"/>
                </a:lnTo>
                <a:lnTo>
                  <a:pt x="2880" y="4800"/>
                </a:lnTo>
                <a:lnTo>
                  <a:pt x="1920" y="6720"/>
                </a:lnTo>
                <a:lnTo>
                  <a:pt x="1920" y="11506"/>
                </a:lnTo>
                <a:lnTo>
                  <a:pt x="2880" y="11506"/>
                </a:lnTo>
                <a:lnTo>
                  <a:pt x="2880" y="12481"/>
                </a:lnTo>
                <a:lnTo>
                  <a:pt x="3840" y="13441"/>
                </a:lnTo>
                <a:lnTo>
                  <a:pt x="5760" y="13441"/>
                </a:lnTo>
                <a:lnTo>
                  <a:pt x="6720" y="12481"/>
                </a:lnTo>
                <a:lnTo>
                  <a:pt x="7680" y="11506"/>
                </a:lnTo>
                <a:lnTo>
                  <a:pt x="8641" y="11506"/>
                </a:lnTo>
                <a:lnTo>
                  <a:pt x="8641" y="4800"/>
                </a:lnTo>
                <a:lnTo>
                  <a:pt x="9601" y="3825"/>
                </a:lnTo>
                <a:lnTo>
                  <a:pt x="11521" y="2880"/>
                </a:lnTo>
                <a:lnTo>
                  <a:pt x="12481" y="1920"/>
                </a:lnTo>
                <a:lnTo>
                  <a:pt x="16322" y="1920"/>
                </a:lnTo>
                <a:lnTo>
                  <a:pt x="18242" y="2880"/>
                </a:lnTo>
                <a:lnTo>
                  <a:pt x="19202" y="3825"/>
                </a:lnTo>
                <a:lnTo>
                  <a:pt x="20162" y="5760"/>
                </a:lnTo>
                <a:lnTo>
                  <a:pt x="21122" y="8641"/>
                </a:lnTo>
                <a:lnTo>
                  <a:pt x="21122" y="13441"/>
                </a:lnTo>
                <a:lnTo>
                  <a:pt x="14401" y="15346"/>
                </a:lnTo>
                <a:lnTo>
                  <a:pt x="9601" y="17266"/>
                </a:lnTo>
                <a:lnTo>
                  <a:pt x="8641" y="23042"/>
                </a:lnTo>
                <a:lnTo>
                  <a:pt x="9601" y="22067"/>
                </a:lnTo>
                <a:lnTo>
                  <a:pt x="10561" y="20162"/>
                </a:lnTo>
                <a:lnTo>
                  <a:pt x="13441" y="19202"/>
                </a:lnTo>
                <a:lnTo>
                  <a:pt x="14401" y="18227"/>
                </a:lnTo>
                <a:lnTo>
                  <a:pt x="17282" y="17266"/>
                </a:lnTo>
                <a:lnTo>
                  <a:pt x="21122" y="16322"/>
                </a:lnTo>
                <a:lnTo>
                  <a:pt x="21122" y="29748"/>
                </a:lnTo>
                <a:lnTo>
                  <a:pt x="17282" y="32628"/>
                </a:lnTo>
                <a:lnTo>
                  <a:pt x="15361" y="34549"/>
                </a:lnTo>
                <a:lnTo>
                  <a:pt x="11521" y="34549"/>
                </a:lnTo>
                <a:lnTo>
                  <a:pt x="9601" y="33588"/>
                </a:lnTo>
                <a:lnTo>
                  <a:pt x="8641" y="32628"/>
                </a:lnTo>
                <a:lnTo>
                  <a:pt x="7680" y="30723"/>
                </a:lnTo>
                <a:lnTo>
                  <a:pt x="6720" y="29748"/>
                </a:lnTo>
                <a:lnTo>
                  <a:pt x="6720" y="25907"/>
                </a:lnTo>
                <a:lnTo>
                  <a:pt x="7680" y="19202"/>
                </a:lnTo>
                <a:lnTo>
                  <a:pt x="4800" y="21107"/>
                </a:lnTo>
                <a:lnTo>
                  <a:pt x="2880" y="23042"/>
                </a:lnTo>
                <a:lnTo>
                  <a:pt x="1920" y="24947"/>
                </a:lnTo>
                <a:lnTo>
                  <a:pt x="960" y="25907"/>
                </a:lnTo>
                <a:lnTo>
                  <a:pt x="0" y="27828"/>
                </a:lnTo>
                <a:lnTo>
                  <a:pt x="0" y="32628"/>
                </a:lnTo>
                <a:lnTo>
                  <a:pt x="960" y="34549"/>
                </a:lnTo>
                <a:lnTo>
                  <a:pt x="2880" y="36469"/>
                </a:lnTo>
                <a:lnTo>
                  <a:pt x="4800" y="38389"/>
                </a:lnTo>
                <a:lnTo>
                  <a:pt x="6720" y="39349"/>
                </a:lnTo>
                <a:lnTo>
                  <a:pt x="10561" y="39349"/>
                </a:lnTo>
                <a:lnTo>
                  <a:pt x="12481" y="38389"/>
                </a:lnTo>
                <a:lnTo>
                  <a:pt x="13441" y="38389"/>
                </a:lnTo>
                <a:lnTo>
                  <a:pt x="15361" y="37429"/>
                </a:lnTo>
                <a:lnTo>
                  <a:pt x="17282" y="35509"/>
                </a:lnTo>
                <a:lnTo>
                  <a:pt x="21122" y="32628"/>
                </a:lnTo>
                <a:lnTo>
                  <a:pt x="21122" y="35509"/>
                </a:lnTo>
                <a:lnTo>
                  <a:pt x="22082" y="36469"/>
                </a:lnTo>
                <a:lnTo>
                  <a:pt x="22082" y="37429"/>
                </a:lnTo>
                <a:lnTo>
                  <a:pt x="23042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8" name="object 1158"/>
          <p:cNvSpPr/>
          <p:nvPr/>
        </p:nvSpPr>
        <p:spPr>
          <a:xfrm>
            <a:off x="3610691" y="934775"/>
            <a:ext cx="2880" cy="8641"/>
          </a:xfrm>
          <a:custGeom>
            <a:avLst/>
            <a:gdLst/>
            <a:ahLst/>
            <a:cxnLst/>
            <a:rect l="l" t="t" r="r" b="b"/>
            <a:pathLst>
              <a:path w="2880" h="8641">
                <a:moveTo>
                  <a:pt x="960" y="1935"/>
                </a:moveTo>
                <a:lnTo>
                  <a:pt x="0" y="8641"/>
                </a:lnTo>
                <a:lnTo>
                  <a:pt x="960" y="6736"/>
                </a:lnTo>
                <a:lnTo>
                  <a:pt x="1920" y="5775"/>
                </a:lnTo>
                <a:lnTo>
                  <a:pt x="2880" y="0"/>
                </a:lnTo>
                <a:lnTo>
                  <a:pt x="960" y="1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9" name="object 1159"/>
          <p:cNvSpPr/>
          <p:nvPr/>
        </p:nvSpPr>
        <p:spPr>
          <a:xfrm>
            <a:off x="3641415" y="897346"/>
            <a:ext cx="19187" cy="58552"/>
          </a:xfrm>
          <a:custGeom>
            <a:avLst/>
            <a:gdLst/>
            <a:ahLst/>
            <a:cxnLst/>
            <a:rect l="l" t="t" r="r" b="b"/>
            <a:pathLst>
              <a:path w="19187" h="58552">
                <a:moveTo>
                  <a:pt x="10546" y="0"/>
                </a:moveTo>
                <a:lnTo>
                  <a:pt x="0" y="4800"/>
                </a:lnTo>
                <a:lnTo>
                  <a:pt x="0" y="5760"/>
                </a:lnTo>
                <a:lnTo>
                  <a:pt x="4785" y="5760"/>
                </a:lnTo>
                <a:lnTo>
                  <a:pt x="4785" y="6720"/>
                </a:lnTo>
                <a:lnTo>
                  <a:pt x="5745" y="6720"/>
                </a:lnTo>
                <a:lnTo>
                  <a:pt x="5745" y="54711"/>
                </a:lnTo>
                <a:lnTo>
                  <a:pt x="4785" y="55671"/>
                </a:lnTo>
                <a:lnTo>
                  <a:pt x="3825" y="56631"/>
                </a:lnTo>
                <a:lnTo>
                  <a:pt x="0" y="56631"/>
                </a:lnTo>
                <a:lnTo>
                  <a:pt x="0" y="58552"/>
                </a:lnTo>
                <a:lnTo>
                  <a:pt x="19187" y="58552"/>
                </a:lnTo>
                <a:lnTo>
                  <a:pt x="19187" y="56631"/>
                </a:lnTo>
                <a:lnTo>
                  <a:pt x="14386" y="56631"/>
                </a:lnTo>
                <a:lnTo>
                  <a:pt x="14386" y="55671"/>
                </a:lnTo>
                <a:lnTo>
                  <a:pt x="13426" y="55671"/>
                </a:lnTo>
                <a:lnTo>
                  <a:pt x="13426" y="54711"/>
                </a:lnTo>
                <a:lnTo>
                  <a:pt x="12466" y="53751"/>
                </a:lnTo>
                <a:lnTo>
                  <a:pt x="12466" y="0"/>
                </a:lnTo>
                <a:lnTo>
                  <a:pt x="1054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0" name="object 1160"/>
          <p:cNvSpPr/>
          <p:nvPr/>
        </p:nvSpPr>
        <p:spPr>
          <a:xfrm>
            <a:off x="3683645" y="900226"/>
            <a:ext cx="71993" cy="55671"/>
          </a:xfrm>
          <a:custGeom>
            <a:avLst/>
            <a:gdLst/>
            <a:ahLst/>
            <a:cxnLst/>
            <a:rect l="l" t="t" r="r" b="b"/>
            <a:pathLst>
              <a:path w="71993" h="55671">
                <a:moveTo>
                  <a:pt x="20162" y="55671"/>
                </a:moveTo>
                <a:lnTo>
                  <a:pt x="20162" y="53751"/>
                </a:lnTo>
                <a:lnTo>
                  <a:pt x="14401" y="53751"/>
                </a:lnTo>
                <a:lnTo>
                  <a:pt x="13441" y="51831"/>
                </a:lnTo>
                <a:lnTo>
                  <a:pt x="12481" y="51831"/>
                </a:lnTo>
                <a:lnTo>
                  <a:pt x="11521" y="48950"/>
                </a:lnTo>
                <a:lnTo>
                  <a:pt x="11521" y="8641"/>
                </a:lnTo>
                <a:lnTo>
                  <a:pt x="33604" y="55671"/>
                </a:lnTo>
                <a:lnTo>
                  <a:pt x="34564" y="55671"/>
                </a:lnTo>
                <a:lnTo>
                  <a:pt x="56631" y="8641"/>
                </a:lnTo>
                <a:lnTo>
                  <a:pt x="56631" y="48950"/>
                </a:lnTo>
                <a:lnTo>
                  <a:pt x="55686" y="50871"/>
                </a:lnTo>
                <a:lnTo>
                  <a:pt x="55686" y="51831"/>
                </a:lnTo>
                <a:lnTo>
                  <a:pt x="54726" y="53751"/>
                </a:lnTo>
                <a:lnTo>
                  <a:pt x="48006" y="53751"/>
                </a:lnTo>
                <a:lnTo>
                  <a:pt x="48006" y="55671"/>
                </a:lnTo>
                <a:lnTo>
                  <a:pt x="71993" y="55671"/>
                </a:lnTo>
                <a:lnTo>
                  <a:pt x="71993" y="53751"/>
                </a:lnTo>
                <a:lnTo>
                  <a:pt x="66233" y="53751"/>
                </a:lnTo>
                <a:lnTo>
                  <a:pt x="65272" y="51831"/>
                </a:lnTo>
                <a:lnTo>
                  <a:pt x="64312" y="51831"/>
                </a:lnTo>
                <a:lnTo>
                  <a:pt x="64312" y="4800"/>
                </a:lnTo>
                <a:lnTo>
                  <a:pt x="65272" y="3840"/>
                </a:lnTo>
                <a:lnTo>
                  <a:pt x="66233" y="1920"/>
                </a:lnTo>
                <a:lnTo>
                  <a:pt x="71993" y="1920"/>
                </a:lnTo>
                <a:lnTo>
                  <a:pt x="71993" y="0"/>
                </a:lnTo>
                <a:lnTo>
                  <a:pt x="56631" y="0"/>
                </a:lnTo>
                <a:lnTo>
                  <a:pt x="36484" y="43190"/>
                </a:lnTo>
                <a:lnTo>
                  <a:pt x="16322" y="0"/>
                </a:lnTo>
                <a:lnTo>
                  <a:pt x="0" y="0"/>
                </a:lnTo>
                <a:lnTo>
                  <a:pt x="0" y="1920"/>
                </a:lnTo>
                <a:lnTo>
                  <a:pt x="5760" y="1920"/>
                </a:lnTo>
                <a:lnTo>
                  <a:pt x="6720" y="2880"/>
                </a:lnTo>
                <a:lnTo>
                  <a:pt x="6720" y="3840"/>
                </a:lnTo>
                <a:lnTo>
                  <a:pt x="7680" y="3840"/>
                </a:lnTo>
                <a:lnTo>
                  <a:pt x="7680" y="5760"/>
                </a:lnTo>
                <a:lnTo>
                  <a:pt x="8641" y="6720"/>
                </a:lnTo>
                <a:lnTo>
                  <a:pt x="8641" y="48950"/>
                </a:lnTo>
                <a:lnTo>
                  <a:pt x="7680" y="50871"/>
                </a:lnTo>
                <a:lnTo>
                  <a:pt x="7680" y="51831"/>
                </a:lnTo>
                <a:lnTo>
                  <a:pt x="6720" y="53751"/>
                </a:lnTo>
                <a:lnTo>
                  <a:pt x="0" y="53751"/>
                </a:lnTo>
                <a:lnTo>
                  <a:pt x="0" y="55671"/>
                </a:lnTo>
                <a:lnTo>
                  <a:pt x="20162" y="55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1" name="object 1161"/>
          <p:cNvSpPr/>
          <p:nvPr/>
        </p:nvSpPr>
        <p:spPr>
          <a:xfrm>
            <a:off x="3760439" y="934775"/>
            <a:ext cx="9601" cy="27828"/>
          </a:xfrm>
          <a:custGeom>
            <a:avLst/>
            <a:gdLst/>
            <a:ahLst/>
            <a:cxnLst/>
            <a:rect l="l" t="t" r="r" b="b"/>
            <a:pathLst>
              <a:path w="9601" h="27828">
                <a:moveTo>
                  <a:pt x="6720" y="10561"/>
                </a:moveTo>
                <a:lnTo>
                  <a:pt x="6720" y="8641"/>
                </a:lnTo>
                <a:lnTo>
                  <a:pt x="7680" y="6736"/>
                </a:lnTo>
                <a:lnTo>
                  <a:pt x="8641" y="5775"/>
                </a:lnTo>
                <a:lnTo>
                  <a:pt x="9601" y="0"/>
                </a:lnTo>
                <a:lnTo>
                  <a:pt x="6720" y="1935"/>
                </a:lnTo>
                <a:lnTo>
                  <a:pt x="6720" y="10561"/>
                </a:lnTo>
                <a:close/>
              </a:path>
              <a:path w="9601" h="27828">
                <a:moveTo>
                  <a:pt x="1920" y="-5760"/>
                </a:moveTo>
                <a:lnTo>
                  <a:pt x="2880" y="-4785"/>
                </a:lnTo>
                <a:lnTo>
                  <a:pt x="3840" y="-3825"/>
                </a:lnTo>
                <a:lnTo>
                  <a:pt x="5760" y="-3825"/>
                </a:lnTo>
                <a:lnTo>
                  <a:pt x="6720" y="-4785"/>
                </a:lnTo>
                <a:lnTo>
                  <a:pt x="7680" y="-5760"/>
                </a:lnTo>
                <a:lnTo>
                  <a:pt x="8641" y="-6720"/>
                </a:lnTo>
                <a:lnTo>
                  <a:pt x="8641" y="-12466"/>
                </a:lnTo>
                <a:lnTo>
                  <a:pt x="9601" y="-13441"/>
                </a:lnTo>
                <a:lnTo>
                  <a:pt x="10561" y="-14386"/>
                </a:lnTo>
                <a:lnTo>
                  <a:pt x="12481" y="-15346"/>
                </a:lnTo>
                <a:lnTo>
                  <a:pt x="16322" y="-15346"/>
                </a:lnTo>
                <a:lnTo>
                  <a:pt x="18242" y="-14386"/>
                </a:lnTo>
                <a:lnTo>
                  <a:pt x="19202" y="-13441"/>
                </a:lnTo>
                <a:lnTo>
                  <a:pt x="20162" y="-11506"/>
                </a:lnTo>
                <a:lnTo>
                  <a:pt x="21122" y="-8625"/>
                </a:lnTo>
                <a:lnTo>
                  <a:pt x="21122" y="-3825"/>
                </a:lnTo>
                <a:lnTo>
                  <a:pt x="14401" y="-1920"/>
                </a:lnTo>
                <a:lnTo>
                  <a:pt x="9601" y="0"/>
                </a:lnTo>
                <a:lnTo>
                  <a:pt x="8641" y="5775"/>
                </a:lnTo>
                <a:lnTo>
                  <a:pt x="9601" y="4800"/>
                </a:lnTo>
                <a:lnTo>
                  <a:pt x="10561" y="2895"/>
                </a:lnTo>
                <a:lnTo>
                  <a:pt x="12481" y="1935"/>
                </a:lnTo>
                <a:lnTo>
                  <a:pt x="14401" y="960"/>
                </a:lnTo>
                <a:lnTo>
                  <a:pt x="17282" y="0"/>
                </a:lnTo>
                <a:lnTo>
                  <a:pt x="21122" y="-944"/>
                </a:lnTo>
                <a:lnTo>
                  <a:pt x="21122" y="12481"/>
                </a:lnTo>
                <a:lnTo>
                  <a:pt x="17282" y="15361"/>
                </a:lnTo>
                <a:lnTo>
                  <a:pt x="14401" y="17282"/>
                </a:lnTo>
                <a:lnTo>
                  <a:pt x="11521" y="17282"/>
                </a:lnTo>
                <a:lnTo>
                  <a:pt x="9601" y="16322"/>
                </a:lnTo>
                <a:lnTo>
                  <a:pt x="8641" y="15361"/>
                </a:lnTo>
                <a:lnTo>
                  <a:pt x="7680" y="13456"/>
                </a:lnTo>
                <a:lnTo>
                  <a:pt x="6720" y="12481"/>
                </a:lnTo>
                <a:lnTo>
                  <a:pt x="6720" y="1935"/>
                </a:lnTo>
                <a:lnTo>
                  <a:pt x="3840" y="3840"/>
                </a:lnTo>
                <a:lnTo>
                  <a:pt x="1920" y="5775"/>
                </a:lnTo>
                <a:lnTo>
                  <a:pt x="960" y="7680"/>
                </a:lnTo>
                <a:lnTo>
                  <a:pt x="0" y="8641"/>
                </a:lnTo>
                <a:lnTo>
                  <a:pt x="0" y="15361"/>
                </a:lnTo>
                <a:lnTo>
                  <a:pt x="960" y="17282"/>
                </a:lnTo>
                <a:lnTo>
                  <a:pt x="2880" y="19202"/>
                </a:lnTo>
                <a:lnTo>
                  <a:pt x="3840" y="21122"/>
                </a:lnTo>
                <a:lnTo>
                  <a:pt x="6720" y="22082"/>
                </a:lnTo>
                <a:lnTo>
                  <a:pt x="10561" y="22082"/>
                </a:lnTo>
                <a:lnTo>
                  <a:pt x="12481" y="21122"/>
                </a:lnTo>
                <a:lnTo>
                  <a:pt x="13441" y="21122"/>
                </a:lnTo>
                <a:lnTo>
                  <a:pt x="14401" y="20162"/>
                </a:lnTo>
                <a:lnTo>
                  <a:pt x="17282" y="18242"/>
                </a:lnTo>
                <a:lnTo>
                  <a:pt x="21122" y="15361"/>
                </a:lnTo>
                <a:lnTo>
                  <a:pt x="21122" y="19202"/>
                </a:lnTo>
                <a:lnTo>
                  <a:pt x="22082" y="20162"/>
                </a:lnTo>
                <a:lnTo>
                  <a:pt x="23042" y="21122"/>
                </a:lnTo>
                <a:lnTo>
                  <a:pt x="24002" y="22082"/>
                </a:lnTo>
                <a:lnTo>
                  <a:pt x="27843" y="22082"/>
                </a:lnTo>
                <a:lnTo>
                  <a:pt x="30723" y="19202"/>
                </a:lnTo>
                <a:lnTo>
                  <a:pt x="34564" y="15361"/>
                </a:lnTo>
                <a:lnTo>
                  <a:pt x="34564" y="13456"/>
                </a:lnTo>
                <a:lnTo>
                  <a:pt x="32644" y="15361"/>
                </a:lnTo>
                <a:lnTo>
                  <a:pt x="31683" y="16322"/>
                </a:lnTo>
                <a:lnTo>
                  <a:pt x="28803" y="16322"/>
                </a:lnTo>
                <a:lnTo>
                  <a:pt x="27843" y="15361"/>
                </a:lnTo>
                <a:lnTo>
                  <a:pt x="27843" y="-10546"/>
                </a:lnTo>
                <a:lnTo>
                  <a:pt x="26883" y="-12466"/>
                </a:lnTo>
                <a:lnTo>
                  <a:pt x="25923" y="-13441"/>
                </a:lnTo>
                <a:lnTo>
                  <a:pt x="24963" y="-15346"/>
                </a:lnTo>
                <a:lnTo>
                  <a:pt x="23042" y="-16306"/>
                </a:lnTo>
                <a:lnTo>
                  <a:pt x="21122" y="-17266"/>
                </a:lnTo>
                <a:lnTo>
                  <a:pt x="10561" y="-17266"/>
                </a:lnTo>
                <a:lnTo>
                  <a:pt x="7680" y="-16306"/>
                </a:lnTo>
                <a:lnTo>
                  <a:pt x="4800" y="-14386"/>
                </a:lnTo>
                <a:lnTo>
                  <a:pt x="2880" y="-12466"/>
                </a:lnTo>
                <a:lnTo>
                  <a:pt x="960" y="-10546"/>
                </a:lnTo>
                <a:lnTo>
                  <a:pt x="960" y="-6720"/>
                </a:lnTo>
                <a:lnTo>
                  <a:pt x="1920" y="-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2" name="object 1162"/>
          <p:cNvSpPr/>
          <p:nvPr/>
        </p:nvSpPr>
        <p:spPr>
          <a:xfrm>
            <a:off x="3795003" y="905987"/>
            <a:ext cx="22082" cy="49911"/>
          </a:xfrm>
          <a:custGeom>
            <a:avLst/>
            <a:gdLst/>
            <a:ahLst/>
            <a:cxnLst/>
            <a:rect l="l" t="t" r="r" b="b"/>
            <a:pathLst>
              <a:path w="22082" h="49911">
                <a:moveTo>
                  <a:pt x="9601" y="48950"/>
                </a:moveTo>
                <a:lnTo>
                  <a:pt x="10561" y="49911"/>
                </a:lnTo>
                <a:lnTo>
                  <a:pt x="16322" y="49911"/>
                </a:lnTo>
                <a:lnTo>
                  <a:pt x="18242" y="47990"/>
                </a:lnTo>
                <a:lnTo>
                  <a:pt x="20162" y="47030"/>
                </a:lnTo>
                <a:lnTo>
                  <a:pt x="21122" y="45110"/>
                </a:lnTo>
                <a:lnTo>
                  <a:pt x="22082" y="42245"/>
                </a:lnTo>
                <a:lnTo>
                  <a:pt x="21122" y="42245"/>
                </a:lnTo>
                <a:lnTo>
                  <a:pt x="20162" y="43190"/>
                </a:lnTo>
                <a:lnTo>
                  <a:pt x="20162" y="44150"/>
                </a:lnTo>
                <a:lnTo>
                  <a:pt x="19202" y="45110"/>
                </a:lnTo>
                <a:lnTo>
                  <a:pt x="18242" y="45110"/>
                </a:lnTo>
                <a:lnTo>
                  <a:pt x="17282" y="46070"/>
                </a:lnTo>
                <a:lnTo>
                  <a:pt x="15361" y="46070"/>
                </a:lnTo>
                <a:lnTo>
                  <a:pt x="14401" y="45110"/>
                </a:lnTo>
                <a:lnTo>
                  <a:pt x="13441" y="44150"/>
                </a:lnTo>
                <a:lnTo>
                  <a:pt x="12481" y="43190"/>
                </a:lnTo>
                <a:lnTo>
                  <a:pt x="12481" y="15346"/>
                </a:lnTo>
                <a:lnTo>
                  <a:pt x="21122" y="15346"/>
                </a:lnTo>
                <a:lnTo>
                  <a:pt x="21122" y="12481"/>
                </a:lnTo>
                <a:lnTo>
                  <a:pt x="12481" y="12481"/>
                </a:lnTo>
                <a:lnTo>
                  <a:pt x="12481" y="0"/>
                </a:lnTo>
                <a:lnTo>
                  <a:pt x="11521" y="0"/>
                </a:lnTo>
                <a:lnTo>
                  <a:pt x="10561" y="2880"/>
                </a:lnTo>
                <a:lnTo>
                  <a:pt x="9601" y="4800"/>
                </a:lnTo>
                <a:lnTo>
                  <a:pt x="8641" y="5760"/>
                </a:lnTo>
                <a:lnTo>
                  <a:pt x="7680" y="7680"/>
                </a:lnTo>
                <a:lnTo>
                  <a:pt x="5760" y="9601"/>
                </a:lnTo>
                <a:lnTo>
                  <a:pt x="4800" y="10561"/>
                </a:lnTo>
                <a:lnTo>
                  <a:pt x="2880" y="12481"/>
                </a:lnTo>
                <a:lnTo>
                  <a:pt x="960" y="13441"/>
                </a:lnTo>
                <a:lnTo>
                  <a:pt x="0" y="13441"/>
                </a:lnTo>
                <a:lnTo>
                  <a:pt x="0" y="15346"/>
                </a:lnTo>
                <a:lnTo>
                  <a:pt x="5760" y="15346"/>
                </a:lnTo>
                <a:lnTo>
                  <a:pt x="5760" y="45110"/>
                </a:lnTo>
                <a:lnTo>
                  <a:pt x="6720" y="46070"/>
                </a:lnTo>
                <a:lnTo>
                  <a:pt x="7680" y="47990"/>
                </a:lnTo>
                <a:lnTo>
                  <a:pt x="7680" y="48950"/>
                </a:lnTo>
                <a:lnTo>
                  <a:pt x="9601" y="489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3" name="object 1163"/>
          <p:cNvSpPr/>
          <p:nvPr/>
        </p:nvSpPr>
        <p:spPr>
          <a:xfrm>
            <a:off x="3819006" y="905987"/>
            <a:ext cx="22067" cy="49911"/>
          </a:xfrm>
          <a:custGeom>
            <a:avLst/>
            <a:gdLst/>
            <a:ahLst/>
            <a:cxnLst/>
            <a:rect l="l" t="t" r="r" b="b"/>
            <a:pathLst>
              <a:path w="22067" h="49911">
                <a:moveTo>
                  <a:pt x="16306" y="46070"/>
                </a:moveTo>
                <a:lnTo>
                  <a:pt x="15346" y="46070"/>
                </a:lnTo>
                <a:lnTo>
                  <a:pt x="14401" y="45110"/>
                </a:lnTo>
                <a:lnTo>
                  <a:pt x="13441" y="44150"/>
                </a:lnTo>
                <a:lnTo>
                  <a:pt x="12466" y="43190"/>
                </a:lnTo>
                <a:lnTo>
                  <a:pt x="12466" y="15346"/>
                </a:lnTo>
                <a:lnTo>
                  <a:pt x="21122" y="15346"/>
                </a:lnTo>
                <a:lnTo>
                  <a:pt x="21122" y="12481"/>
                </a:lnTo>
                <a:lnTo>
                  <a:pt x="12466" y="12481"/>
                </a:lnTo>
                <a:lnTo>
                  <a:pt x="12466" y="0"/>
                </a:lnTo>
                <a:lnTo>
                  <a:pt x="11506" y="0"/>
                </a:lnTo>
                <a:lnTo>
                  <a:pt x="9601" y="2880"/>
                </a:lnTo>
                <a:lnTo>
                  <a:pt x="9601" y="4800"/>
                </a:lnTo>
                <a:lnTo>
                  <a:pt x="8625" y="5760"/>
                </a:lnTo>
                <a:lnTo>
                  <a:pt x="7680" y="7680"/>
                </a:lnTo>
                <a:lnTo>
                  <a:pt x="5760" y="9601"/>
                </a:lnTo>
                <a:lnTo>
                  <a:pt x="4785" y="10561"/>
                </a:lnTo>
                <a:lnTo>
                  <a:pt x="2880" y="12481"/>
                </a:lnTo>
                <a:lnTo>
                  <a:pt x="960" y="13441"/>
                </a:lnTo>
                <a:lnTo>
                  <a:pt x="0" y="13441"/>
                </a:lnTo>
                <a:lnTo>
                  <a:pt x="0" y="15346"/>
                </a:lnTo>
                <a:lnTo>
                  <a:pt x="5760" y="15346"/>
                </a:lnTo>
                <a:lnTo>
                  <a:pt x="5760" y="45110"/>
                </a:lnTo>
                <a:lnTo>
                  <a:pt x="6720" y="46070"/>
                </a:lnTo>
                <a:lnTo>
                  <a:pt x="6720" y="47990"/>
                </a:lnTo>
                <a:lnTo>
                  <a:pt x="7680" y="48950"/>
                </a:lnTo>
                <a:lnTo>
                  <a:pt x="9601" y="48950"/>
                </a:lnTo>
                <a:lnTo>
                  <a:pt x="10561" y="49911"/>
                </a:lnTo>
                <a:lnTo>
                  <a:pt x="16306" y="49911"/>
                </a:lnTo>
                <a:lnTo>
                  <a:pt x="18242" y="47990"/>
                </a:lnTo>
                <a:lnTo>
                  <a:pt x="20147" y="47030"/>
                </a:lnTo>
                <a:lnTo>
                  <a:pt x="21122" y="45110"/>
                </a:lnTo>
                <a:lnTo>
                  <a:pt x="22067" y="42245"/>
                </a:lnTo>
                <a:lnTo>
                  <a:pt x="21122" y="42245"/>
                </a:lnTo>
                <a:lnTo>
                  <a:pt x="20147" y="43190"/>
                </a:lnTo>
                <a:lnTo>
                  <a:pt x="19187" y="44150"/>
                </a:lnTo>
                <a:lnTo>
                  <a:pt x="19187" y="45110"/>
                </a:lnTo>
                <a:lnTo>
                  <a:pt x="18242" y="45110"/>
                </a:lnTo>
                <a:lnTo>
                  <a:pt x="17282" y="46070"/>
                </a:lnTo>
                <a:lnTo>
                  <a:pt x="16306" y="46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4" name="object 1164"/>
          <p:cNvSpPr/>
          <p:nvPr/>
        </p:nvSpPr>
        <p:spPr>
          <a:xfrm>
            <a:off x="3843969" y="917508"/>
            <a:ext cx="31668" cy="39349"/>
          </a:xfrm>
          <a:custGeom>
            <a:avLst/>
            <a:gdLst/>
            <a:ahLst/>
            <a:cxnLst/>
            <a:rect l="l" t="t" r="r" b="b"/>
            <a:pathLst>
              <a:path w="31668" h="39349">
                <a:moveTo>
                  <a:pt x="8625" y="960"/>
                </a:moveTo>
                <a:lnTo>
                  <a:pt x="4785" y="4800"/>
                </a:lnTo>
                <a:lnTo>
                  <a:pt x="1904" y="8641"/>
                </a:lnTo>
                <a:lnTo>
                  <a:pt x="0" y="13441"/>
                </a:lnTo>
                <a:lnTo>
                  <a:pt x="0" y="25907"/>
                </a:lnTo>
                <a:lnTo>
                  <a:pt x="1904" y="30723"/>
                </a:lnTo>
                <a:lnTo>
                  <a:pt x="4785" y="34549"/>
                </a:lnTo>
                <a:lnTo>
                  <a:pt x="8625" y="37429"/>
                </a:lnTo>
                <a:lnTo>
                  <a:pt x="12466" y="39349"/>
                </a:lnTo>
                <a:lnTo>
                  <a:pt x="21107" y="39349"/>
                </a:lnTo>
                <a:lnTo>
                  <a:pt x="23987" y="37429"/>
                </a:lnTo>
                <a:lnTo>
                  <a:pt x="26868" y="34549"/>
                </a:lnTo>
                <a:lnTo>
                  <a:pt x="29748" y="31668"/>
                </a:lnTo>
                <a:lnTo>
                  <a:pt x="31668" y="27828"/>
                </a:lnTo>
                <a:lnTo>
                  <a:pt x="31668" y="24947"/>
                </a:lnTo>
                <a:lnTo>
                  <a:pt x="30708" y="24002"/>
                </a:lnTo>
                <a:lnTo>
                  <a:pt x="29748" y="26883"/>
                </a:lnTo>
                <a:lnTo>
                  <a:pt x="27828" y="29748"/>
                </a:lnTo>
                <a:lnTo>
                  <a:pt x="25907" y="30723"/>
                </a:lnTo>
                <a:lnTo>
                  <a:pt x="23987" y="31668"/>
                </a:lnTo>
                <a:lnTo>
                  <a:pt x="22067" y="32628"/>
                </a:lnTo>
                <a:lnTo>
                  <a:pt x="16306" y="32628"/>
                </a:lnTo>
                <a:lnTo>
                  <a:pt x="12466" y="30723"/>
                </a:lnTo>
                <a:lnTo>
                  <a:pt x="9585" y="27828"/>
                </a:lnTo>
                <a:lnTo>
                  <a:pt x="7665" y="24947"/>
                </a:lnTo>
                <a:lnTo>
                  <a:pt x="5745" y="20162"/>
                </a:lnTo>
                <a:lnTo>
                  <a:pt x="5745" y="12481"/>
                </a:lnTo>
                <a:lnTo>
                  <a:pt x="6705" y="9601"/>
                </a:lnTo>
                <a:lnTo>
                  <a:pt x="7665" y="6720"/>
                </a:lnTo>
                <a:lnTo>
                  <a:pt x="8625" y="4800"/>
                </a:lnTo>
                <a:lnTo>
                  <a:pt x="10546" y="2880"/>
                </a:lnTo>
                <a:lnTo>
                  <a:pt x="18227" y="2880"/>
                </a:lnTo>
                <a:lnTo>
                  <a:pt x="19187" y="3825"/>
                </a:lnTo>
                <a:lnTo>
                  <a:pt x="21107" y="4800"/>
                </a:lnTo>
                <a:lnTo>
                  <a:pt x="22067" y="5760"/>
                </a:lnTo>
                <a:lnTo>
                  <a:pt x="22067" y="7665"/>
                </a:lnTo>
                <a:lnTo>
                  <a:pt x="23027" y="8641"/>
                </a:lnTo>
                <a:lnTo>
                  <a:pt x="23027" y="10546"/>
                </a:lnTo>
                <a:lnTo>
                  <a:pt x="31668" y="14386"/>
                </a:lnTo>
                <a:lnTo>
                  <a:pt x="31668" y="10546"/>
                </a:lnTo>
                <a:lnTo>
                  <a:pt x="30708" y="6720"/>
                </a:lnTo>
                <a:lnTo>
                  <a:pt x="27828" y="3825"/>
                </a:lnTo>
                <a:lnTo>
                  <a:pt x="24947" y="960"/>
                </a:lnTo>
                <a:lnTo>
                  <a:pt x="22067" y="0"/>
                </a:lnTo>
                <a:lnTo>
                  <a:pt x="12466" y="0"/>
                </a:lnTo>
                <a:lnTo>
                  <a:pt x="8625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5" name="object 1165"/>
          <p:cNvSpPr/>
          <p:nvPr/>
        </p:nvSpPr>
        <p:spPr>
          <a:xfrm>
            <a:off x="3849715" y="928055"/>
            <a:ext cx="25923" cy="9616"/>
          </a:xfrm>
          <a:custGeom>
            <a:avLst/>
            <a:gdLst/>
            <a:ahLst/>
            <a:cxnLst/>
            <a:rect l="l" t="t" r="r" b="b"/>
            <a:pathLst>
              <a:path w="25923" h="9616">
                <a:moveTo>
                  <a:pt x="17282" y="0"/>
                </a:moveTo>
                <a:lnTo>
                  <a:pt x="17282" y="1935"/>
                </a:lnTo>
                <a:lnTo>
                  <a:pt x="0" y="1935"/>
                </a:lnTo>
                <a:lnTo>
                  <a:pt x="0" y="9616"/>
                </a:lnTo>
                <a:lnTo>
                  <a:pt x="0" y="3840"/>
                </a:lnTo>
                <a:lnTo>
                  <a:pt x="25923" y="3840"/>
                </a:lnTo>
                <a:lnTo>
                  <a:pt x="172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6" name="object 1166"/>
          <p:cNvSpPr/>
          <p:nvPr/>
        </p:nvSpPr>
        <p:spPr>
          <a:xfrm>
            <a:off x="3879479" y="917508"/>
            <a:ext cx="27843" cy="38389"/>
          </a:xfrm>
          <a:custGeom>
            <a:avLst/>
            <a:gdLst/>
            <a:ahLst/>
            <a:cxnLst/>
            <a:rect l="l" t="t" r="r" b="b"/>
            <a:pathLst>
              <a:path w="27843" h="38389">
                <a:moveTo>
                  <a:pt x="17282" y="4800"/>
                </a:moveTo>
                <a:lnTo>
                  <a:pt x="18242" y="4800"/>
                </a:lnTo>
                <a:lnTo>
                  <a:pt x="19202" y="5760"/>
                </a:lnTo>
                <a:lnTo>
                  <a:pt x="21122" y="6720"/>
                </a:lnTo>
                <a:lnTo>
                  <a:pt x="22082" y="7665"/>
                </a:lnTo>
                <a:lnTo>
                  <a:pt x="25923" y="7665"/>
                </a:lnTo>
                <a:lnTo>
                  <a:pt x="26883" y="6720"/>
                </a:lnTo>
                <a:lnTo>
                  <a:pt x="26883" y="5760"/>
                </a:lnTo>
                <a:lnTo>
                  <a:pt x="27843" y="4800"/>
                </a:lnTo>
                <a:lnTo>
                  <a:pt x="27843" y="2880"/>
                </a:lnTo>
                <a:lnTo>
                  <a:pt x="26883" y="1920"/>
                </a:lnTo>
                <a:lnTo>
                  <a:pt x="25923" y="960"/>
                </a:lnTo>
                <a:lnTo>
                  <a:pt x="24963" y="0"/>
                </a:lnTo>
                <a:lnTo>
                  <a:pt x="19202" y="0"/>
                </a:lnTo>
                <a:lnTo>
                  <a:pt x="15361" y="2880"/>
                </a:lnTo>
                <a:lnTo>
                  <a:pt x="12481" y="7665"/>
                </a:lnTo>
                <a:lnTo>
                  <a:pt x="12481" y="0"/>
                </a:lnTo>
                <a:lnTo>
                  <a:pt x="10561" y="0"/>
                </a:lnTo>
                <a:lnTo>
                  <a:pt x="0" y="3825"/>
                </a:lnTo>
                <a:lnTo>
                  <a:pt x="0" y="5760"/>
                </a:lnTo>
                <a:lnTo>
                  <a:pt x="96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34549"/>
                </a:lnTo>
                <a:lnTo>
                  <a:pt x="4800" y="35509"/>
                </a:lnTo>
                <a:lnTo>
                  <a:pt x="3840" y="35509"/>
                </a:lnTo>
                <a:lnTo>
                  <a:pt x="2880" y="36469"/>
                </a:lnTo>
                <a:lnTo>
                  <a:pt x="0" y="36469"/>
                </a:lnTo>
                <a:lnTo>
                  <a:pt x="0" y="38389"/>
                </a:lnTo>
                <a:lnTo>
                  <a:pt x="19202" y="38389"/>
                </a:lnTo>
                <a:lnTo>
                  <a:pt x="19202" y="36469"/>
                </a:lnTo>
                <a:lnTo>
                  <a:pt x="15361" y="36469"/>
                </a:lnTo>
                <a:lnTo>
                  <a:pt x="14401" y="35509"/>
                </a:lnTo>
                <a:lnTo>
                  <a:pt x="13441" y="34549"/>
                </a:lnTo>
                <a:lnTo>
                  <a:pt x="12481" y="32628"/>
                </a:lnTo>
                <a:lnTo>
                  <a:pt x="12481" y="11506"/>
                </a:lnTo>
                <a:lnTo>
                  <a:pt x="14401" y="8641"/>
                </a:lnTo>
                <a:lnTo>
                  <a:pt x="15361" y="6720"/>
                </a:lnTo>
                <a:lnTo>
                  <a:pt x="16322" y="5760"/>
                </a:lnTo>
                <a:lnTo>
                  <a:pt x="17282" y="5760"/>
                </a:lnTo>
                <a:lnTo>
                  <a:pt x="17282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7" name="object 1167"/>
          <p:cNvSpPr/>
          <p:nvPr/>
        </p:nvSpPr>
        <p:spPr>
          <a:xfrm>
            <a:off x="3909242" y="917508"/>
            <a:ext cx="25923" cy="39349"/>
          </a:xfrm>
          <a:custGeom>
            <a:avLst/>
            <a:gdLst/>
            <a:ahLst/>
            <a:cxnLst/>
            <a:rect l="l" t="t" r="r" b="b"/>
            <a:pathLst>
              <a:path w="25923" h="39349">
                <a:moveTo>
                  <a:pt x="1920" y="38389"/>
                </a:moveTo>
                <a:lnTo>
                  <a:pt x="2880" y="37429"/>
                </a:lnTo>
                <a:lnTo>
                  <a:pt x="4800" y="37429"/>
                </a:lnTo>
                <a:lnTo>
                  <a:pt x="5760" y="38389"/>
                </a:lnTo>
                <a:lnTo>
                  <a:pt x="8641" y="39349"/>
                </a:lnTo>
                <a:lnTo>
                  <a:pt x="16306" y="39349"/>
                </a:lnTo>
                <a:lnTo>
                  <a:pt x="19187" y="38389"/>
                </a:lnTo>
                <a:lnTo>
                  <a:pt x="22082" y="36469"/>
                </a:lnTo>
                <a:lnTo>
                  <a:pt x="24963" y="34549"/>
                </a:lnTo>
                <a:lnTo>
                  <a:pt x="25923" y="31668"/>
                </a:lnTo>
                <a:lnTo>
                  <a:pt x="25923" y="24002"/>
                </a:lnTo>
                <a:lnTo>
                  <a:pt x="23027" y="20162"/>
                </a:lnTo>
                <a:lnTo>
                  <a:pt x="17282" y="17266"/>
                </a:lnTo>
                <a:lnTo>
                  <a:pt x="11521" y="14386"/>
                </a:lnTo>
                <a:lnTo>
                  <a:pt x="9601" y="13441"/>
                </a:lnTo>
                <a:lnTo>
                  <a:pt x="7680" y="11506"/>
                </a:lnTo>
                <a:lnTo>
                  <a:pt x="6720" y="10546"/>
                </a:lnTo>
                <a:lnTo>
                  <a:pt x="5760" y="9601"/>
                </a:lnTo>
                <a:lnTo>
                  <a:pt x="4800" y="8641"/>
                </a:lnTo>
                <a:lnTo>
                  <a:pt x="4800" y="5760"/>
                </a:lnTo>
                <a:lnTo>
                  <a:pt x="5760" y="4800"/>
                </a:lnTo>
                <a:lnTo>
                  <a:pt x="6720" y="3825"/>
                </a:lnTo>
                <a:lnTo>
                  <a:pt x="8641" y="2880"/>
                </a:lnTo>
                <a:lnTo>
                  <a:pt x="9601" y="1920"/>
                </a:lnTo>
                <a:lnTo>
                  <a:pt x="14401" y="1920"/>
                </a:lnTo>
                <a:lnTo>
                  <a:pt x="16306" y="2880"/>
                </a:lnTo>
                <a:lnTo>
                  <a:pt x="18242" y="3825"/>
                </a:lnTo>
                <a:lnTo>
                  <a:pt x="19187" y="5760"/>
                </a:lnTo>
                <a:lnTo>
                  <a:pt x="21122" y="8641"/>
                </a:lnTo>
                <a:lnTo>
                  <a:pt x="22082" y="12481"/>
                </a:lnTo>
                <a:lnTo>
                  <a:pt x="23027" y="12481"/>
                </a:lnTo>
                <a:lnTo>
                  <a:pt x="23027" y="0"/>
                </a:lnTo>
                <a:lnTo>
                  <a:pt x="21122" y="0"/>
                </a:lnTo>
                <a:lnTo>
                  <a:pt x="21122" y="960"/>
                </a:lnTo>
                <a:lnTo>
                  <a:pt x="17282" y="960"/>
                </a:lnTo>
                <a:lnTo>
                  <a:pt x="15361" y="0"/>
                </a:lnTo>
                <a:lnTo>
                  <a:pt x="8641" y="0"/>
                </a:lnTo>
                <a:lnTo>
                  <a:pt x="5760" y="960"/>
                </a:lnTo>
                <a:lnTo>
                  <a:pt x="3840" y="2880"/>
                </a:lnTo>
                <a:lnTo>
                  <a:pt x="1920" y="4800"/>
                </a:lnTo>
                <a:lnTo>
                  <a:pt x="0" y="7665"/>
                </a:lnTo>
                <a:lnTo>
                  <a:pt x="0" y="12481"/>
                </a:lnTo>
                <a:lnTo>
                  <a:pt x="960" y="14386"/>
                </a:lnTo>
                <a:lnTo>
                  <a:pt x="1920" y="16322"/>
                </a:lnTo>
                <a:lnTo>
                  <a:pt x="3840" y="18227"/>
                </a:lnTo>
                <a:lnTo>
                  <a:pt x="5760" y="20162"/>
                </a:lnTo>
                <a:lnTo>
                  <a:pt x="10561" y="22067"/>
                </a:lnTo>
                <a:lnTo>
                  <a:pt x="14401" y="24002"/>
                </a:lnTo>
                <a:lnTo>
                  <a:pt x="16306" y="24947"/>
                </a:lnTo>
                <a:lnTo>
                  <a:pt x="18242" y="26883"/>
                </a:lnTo>
                <a:lnTo>
                  <a:pt x="19187" y="27828"/>
                </a:lnTo>
                <a:lnTo>
                  <a:pt x="20147" y="29748"/>
                </a:lnTo>
                <a:lnTo>
                  <a:pt x="20147" y="32628"/>
                </a:lnTo>
                <a:lnTo>
                  <a:pt x="19187" y="34549"/>
                </a:lnTo>
                <a:lnTo>
                  <a:pt x="18242" y="35509"/>
                </a:lnTo>
                <a:lnTo>
                  <a:pt x="17282" y="36469"/>
                </a:lnTo>
                <a:lnTo>
                  <a:pt x="10561" y="36469"/>
                </a:lnTo>
                <a:lnTo>
                  <a:pt x="8641" y="35509"/>
                </a:lnTo>
                <a:lnTo>
                  <a:pt x="6720" y="33588"/>
                </a:lnTo>
                <a:lnTo>
                  <a:pt x="3840" y="31668"/>
                </a:lnTo>
                <a:lnTo>
                  <a:pt x="2880" y="28788"/>
                </a:lnTo>
                <a:lnTo>
                  <a:pt x="1920" y="24947"/>
                </a:lnTo>
                <a:lnTo>
                  <a:pt x="960" y="24947"/>
                </a:lnTo>
                <a:lnTo>
                  <a:pt x="960" y="38389"/>
                </a:lnTo>
                <a:lnTo>
                  <a:pt x="1920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8" name="object 1168"/>
          <p:cNvSpPr/>
          <p:nvPr/>
        </p:nvSpPr>
        <p:spPr>
          <a:xfrm>
            <a:off x="3641415" y="829193"/>
            <a:ext cx="36469" cy="57591"/>
          </a:xfrm>
          <a:custGeom>
            <a:avLst/>
            <a:gdLst/>
            <a:ahLst/>
            <a:cxnLst/>
            <a:rect l="l" t="t" r="r" b="b"/>
            <a:pathLst>
              <a:path w="36469" h="57591">
                <a:moveTo>
                  <a:pt x="1905" y="57591"/>
                </a:moveTo>
                <a:lnTo>
                  <a:pt x="1905" y="55671"/>
                </a:lnTo>
                <a:lnTo>
                  <a:pt x="2880" y="55671"/>
                </a:lnTo>
                <a:lnTo>
                  <a:pt x="2880" y="54711"/>
                </a:lnTo>
                <a:lnTo>
                  <a:pt x="4785" y="54711"/>
                </a:lnTo>
                <a:lnTo>
                  <a:pt x="6720" y="55671"/>
                </a:lnTo>
                <a:lnTo>
                  <a:pt x="9585" y="55671"/>
                </a:lnTo>
                <a:lnTo>
                  <a:pt x="11506" y="56631"/>
                </a:lnTo>
                <a:lnTo>
                  <a:pt x="13426" y="57591"/>
                </a:lnTo>
                <a:lnTo>
                  <a:pt x="23987" y="57591"/>
                </a:lnTo>
                <a:lnTo>
                  <a:pt x="28788" y="56631"/>
                </a:lnTo>
                <a:lnTo>
                  <a:pt x="31668" y="53751"/>
                </a:lnTo>
                <a:lnTo>
                  <a:pt x="34549" y="49911"/>
                </a:lnTo>
                <a:lnTo>
                  <a:pt x="36469" y="47030"/>
                </a:lnTo>
                <a:lnTo>
                  <a:pt x="36469" y="40309"/>
                </a:lnTo>
                <a:lnTo>
                  <a:pt x="35509" y="38389"/>
                </a:lnTo>
                <a:lnTo>
                  <a:pt x="34549" y="36469"/>
                </a:lnTo>
                <a:lnTo>
                  <a:pt x="33588" y="34549"/>
                </a:lnTo>
                <a:lnTo>
                  <a:pt x="32628" y="32628"/>
                </a:lnTo>
                <a:lnTo>
                  <a:pt x="30708" y="30708"/>
                </a:lnTo>
                <a:lnTo>
                  <a:pt x="28788" y="29748"/>
                </a:lnTo>
                <a:lnTo>
                  <a:pt x="24947" y="26868"/>
                </a:lnTo>
                <a:lnTo>
                  <a:pt x="20147" y="24947"/>
                </a:lnTo>
                <a:lnTo>
                  <a:pt x="13426" y="21122"/>
                </a:lnTo>
                <a:lnTo>
                  <a:pt x="9585" y="18227"/>
                </a:lnTo>
                <a:lnTo>
                  <a:pt x="7665" y="16306"/>
                </a:lnTo>
                <a:lnTo>
                  <a:pt x="6720" y="15346"/>
                </a:lnTo>
                <a:lnTo>
                  <a:pt x="5745" y="13441"/>
                </a:lnTo>
                <a:lnTo>
                  <a:pt x="5745" y="9601"/>
                </a:lnTo>
                <a:lnTo>
                  <a:pt x="6720" y="7665"/>
                </a:lnTo>
                <a:lnTo>
                  <a:pt x="8625" y="5760"/>
                </a:lnTo>
                <a:lnTo>
                  <a:pt x="10546" y="3840"/>
                </a:lnTo>
                <a:lnTo>
                  <a:pt x="13426" y="2880"/>
                </a:lnTo>
                <a:lnTo>
                  <a:pt x="18227" y="2880"/>
                </a:lnTo>
                <a:lnTo>
                  <a:pt x="21107" y="3840"/>
                </a:lnTo>
                <a:lnTo>
                  <a:pt x="23027" y="4785"/>
                </a:lnTo>
                <a:lnTo>
                  <a:pt x="25908" y="6720"/>
                </a:lnTo>
                <a:lnTo>
                  <a:pt x="27828" y="7665"/>
                </a:lnTo>
                <a:lnTo>
                  <a:pt x="28788" y="10561"/>
                </a:lnTo>
                <a:lnTo>
                  <a:pt x="29748" y="12466"/>
                </a:lnTo>
                <a:lnTo>
                  <a:pt x="30708" y="15346"/>
                </a:lnTo>
                <a:lnTo>
                  <a:pt x="31668" y="19187"/>
                </a:lnTo>
                <a:lnTo>
                  <a:pt x="32628" y="19187"/>
                </a:lnTo>
                <a:lnTo>
                  <a:pt x="32628" y="0"/>
                </a:lnTo>
                <a:lnTo>
                  <a:pt x="31668" y="0"/>
                </a:lnTo>
                <a:lnTo>
                  <a:pt x="30708" y="944"/>
                </a:lnTo>
                <a:lnTo>
                  <a:pt x="30708" y="1905"/>
                </a:lnTo>
                <a:lnTo>
                  <a:pt x="29748" y="2880"/>
                </a:lnTo>
                <a:lnTo>
                  <a:pt x="26868" y="2880"/>
                </a:lnTo>
                <a:lnTo>
                  <a:pt x="24947" y="1905"/>
                </a:lnTo>
                <a:lnTo>
                  <a:pt x="22067" y="944"/>
                </a:lnTo>
                <a:lnTo>
                  <a:pt x="19187" y="0"/>
                </a:lnTo>
                <a:lnTo>
                  <a:pt x="11506" y="0"/>
                </a:lnTo>
                <a:lnTo>
                  <a:pt x="6720" y="944"/>
                </a:lnTo>
                <a:lnTo>
                  <a:pt x="3825" y="3840"/>
                </a:lnTo>
                <a:lnTo>
                  <a:pt x="944" y="6720"/>
                </a:lnTo>
                <a:lnTo>
                  <a:pt x="0" y="10561"/>
                </a:lnTo>
                <a:lnTo>
                  <a:pt x="0" y="19187"/>
                </a:lnTo>
                <a:lnTo>
                  <a:pt x="944" y="21122"/>
                </a:lnTo>
                <a:lnTo>
                  <a:pt x="1905" y="23027"/>
                </a:lnTo>
                <a:lnTo>
                  <a:pt x="3825" y="24947"/>
                </a:lnTo>
                <a:lnTo>
                  <a:pt x="5745" y="25908"/>
                </a:lnTo>
                <a:lnTo>
                  <a:pt x="7665" y="27828"/>
                </a:lnTo>
                <a:lnTo>
                  <a:pt x="11506" y="29748"/>
                </a:lnTo>
                <a:lnTo>
                  <a:pt x="16306" y="32628"/>
                </a:lnTo>
                <a:lnTo>
                  <a:pt x="20147" y="35509"/>
                </a:lnTo>
                <a:lnTo>
                  <a:pt x="23987" y="36469"/>
                </a:lnTo>
                <a:lnTo>
                  <a:pt x="24947" y="37429"/>
                </a:lnTo>
                <a:lnTo>
                  <a:pt x="25908" y="39349"/>
                </a:lnTo>
                <a:lnTo>
                  <a:pt x="26868" y="40309"/>
                </a:lnTo>
                <a:lnTo>
                  <a:pt x="27828" y="41269"/>
                </a:lnTo>
                <a:lnTo>
                  <a:pt x="28788" y="43190"/>
                </a:lnTo>
                <a:lnTo>
                  <a:pt x="28788" y="47990"/>
                </a:lnTo>
                <a:lnTo>
                  <a:pt x="27828" y="49911"/>
                </a:lnTo>
                <a:lnTo>
                  <a:pt x="25908" y="51831"/>
                </a:lnTo>
                <a:lnTo>
                  <a:pt x="23987" y="53751"/>
                </a:lnTo>
                <a:lnTo>
                  <a:pt x="21107" y="54711"/>
                </a:lnTo>
                <a:lnTo>
                  <a:pt x="15346" y="54711"/>
                </a:lnTo>
                <a:lnTo>
                  <a:pt x="12466" y="53751"/>
                </a:lnTo>
                <a:lnTo>
                  <a:pt x="9585" y="52791"/>
                </a:lnTo>
                <a:lnTo>
                  <a:pt x="7665" y="51831"/>
                </a:lnTo>
                <a:lnTo>
                  <a:pt x="5745" y="49911"/>
                </a:lnTo>
                <a:lnTo>
                  <a:pt x="4785" y="47990"/>
                </a:lnTo>
                <a:lnTo>
                  <a:pt x="2880" y="46070"/>
                </a:lnTo>
                <a:lnTo>
                  <a:pt x="1905" y="43190"/>
                </a:lnTo>
                <a:lnTo>
                  <a:pt x="1905" y="39349"/>
                </a:lnTo>
                <a:lnTo>
                  <a:pt x="0" y="39349"/>
                </a:lnTo>
                <a:lnTo>
                  <a:pt x="0" y="57591"/>
                </a:lnTo>
                <a:lnTo>
                  <a:pt x="1905" y="575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9" name="object 1169"/>
          <p:cNvSpPr/>
          <p:nvPr/>
        </p:nvSpPr>
        <p:spPr>
          <a:xfrm>
            <a:off x="3683645" y="835914"/>
            <a:ext cx="22082" cy="50871"/>
          </a:xfrm>
          <a:custGeom>
            <a:avLst/>
            <a:gdLst/>
            <a:ahLst/>
            <a:cxnLst/>
            <a:rect l="l" t="t" r="r" b="b"/>
            <a:pathLst>
              <a:path w="22082" h="50871">
                <a:moveTo>
                  <a:pt x="12481" y="0"/>
                </a:moveTo>
                <a:lnTo>
                  <a:pt x="10561" y="0"/>
                </a:lnTo>
                <a:lnTo>
                  <a:pt x="9601" y="2880"/>
                </a:lnTo>
                <a:lnTo>
                  <a:pt x="8641" y="4785"/>
                </a:lnTo>
                <a:lnTo>
                  <a:pt x="8641" y="5745"/>
                </a:lnTo>
                <a:lnTo>
                  <a:pt x="6720" y="7680"/>
                </a:lnTo>
                <a:lnTo>
                  <a:pt x="5760" y="9585"/>
                </a:lnTo>
                <a:lnTo>
                  <a:pt x="3840" y="10561"/>
                </a:lnTo>
                <a:lnTo>
                  <a:pt x="2880" y="12466"/>
                </a:lnTo>
                <a:lnTo>
                  <a:pt x="960" y="13426"/>
                </a:lnTo>
                <a:lnTo>
                  <a:pt x="0" y="14401"/>
                </a:lnTo>
                <a:lnTo>
                  <a:pt x="0" y="15346"/>
                </a:lnTo>
                <a:lnTo>
                  <a:pt x="5760" y="15346"/>
                </a:lnTo>
                <a:lnTo>
                  <a:pt x="5760" y="45110"/>
                </a:lnTo>
                <a:lnTo>
                  <a:pt x="6720" y="47030"/>
                </a:lnTo>
                <a:lnTo>
                  <a:pt x="6720" y="47990"/>
                </a:lnTo>
                <a:lnTo>
                  <a:pt x="7680" y="48950"/>
                </a:lnTo>
                <a:lnTo>
                  <a:pt x="8641" y="49910"/>
                </a:lnTo>
                <a:lnTo>
                  <a:pt x="10561" y="49910"/>
                </a:lnTo>
                <a:lnTo>
                  <a:pt x="11521" y="50871"/>
                </a:lnTo>
                <a:lnTo>
                  <a:pt x="14401" y="50871"/>
                </a:lnTo>
                <a:lnTo>
                  <a:pt x="16322" y="49910"/>
                </a:lnTo>
                <a:lnTo>
                  <a:pt x="18242" y="48950"/>
                </a:lnTo>
                <a:lnTo>
                  <a:pt x="20162" y="47030"/>
                </a:lnTo>
                <a:lnTo>
                  <a:pt x="21122" y="45110"/>
                </a:lnTo>
                <a:lnTo>
                  <a:pt x="22082" y="42230"/>
                </a:lnTo>
                <a:lnTo>
                  <a:pt x="20162" y="42230"/>
                </a:lnTo>
                <a:lnTo>
                  <a:pt x="20162" y="43190"/>
                </a:lnTo>
                <a:lnTo>
                  <a:pt x="19202" y="44150"/>
                </a:lnTo>
                <a:lnTo>
                  <a:pt x="18242" y="45110"/>
                </a:lnTo>
                <a:lnTo>
                  <a:pt x="18242" y="46070"/>
                </a:lnTo>
                <a:lnTo>
                  <a:pt x="15361" y="46070"/>
                </a:lnTo>
                <a:lnTo>
                  <a:pt x="14401" y="45110"/>
                </a:lnTo>
                <a:lnTo>
                  <a:pt x="13441" y="44150"/>
                </a:lnTo>
                <a:lnTo>
                  <a:pt x="12481" y="44150"/>
                </a:lnTo>
                <a:lnTo>
                  <a:pt x="12481" y="15346"/>
                </a:lnTo>
                <a:lnTo>
                  <a:pt x="21122" y="15346"/>
                </a:lnTo>
                <a:lnTo>
                  <a:pt x="21122" y="12466"/>
                </a:lnTo>
                <a:lnTo>
                  <a:pt x="12481" y="12466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0" name="object 1170"/>
          <p:cNvSpPr/>
          <p:nvPr/>
        </p:nvSpPr>
        <p:spPr>
          <a:xfrm>
            <a:off x="3708608" y="865662"/>
            <a:ext cx="9601" cy="27843"/>
          </a:xfrm>
          <a:custGeom>
            <a:avLst/>
            <a:gdLst/>
            <a:ahLst/>
            <a:cxnLst/>
            <a:rect l="l" t="t" r="r" b="b"/>
            <a:pathLst>
              <a:path w="9601" h="27843">
                <a:moveTo>
                  <a:pt x="6720" y="9601"/>
                </a:moveTo>
                <a:lnTo>
                  <a:pt x="6720" y="7680"/>
                </a:lnTo>
                <a:lnTo>
                  <a:pt x="7680" y="6720"/>
                </a:lnTo>
                <a:lnTo>
                  <a:pt x="8641" y="4800"/>
                </a:lnTo>
                <a:lnTo>
                  <a:pt x="9601" y="0"/>
                </a:lnTo>
                <a:lnTo>
                  <a:pt x="6720" y="960"/>
                </a:lnTo>
                <a:lnTo>
                  <a:pt x="6720" y="9601"/>
                </a:lnTo>
                <a:close/>
              </a:path>
              <a:path w="9601" h="27843">
                <a:moveTo>
                  <a:pt x="2880" y="-5760"/>
                </a:moveTo>
                <a:lnTo>
                  <a:pt x="3840" y="-4800"/>
                </a:lnTo>
                <a:lnTo>
                  <a:pt x="5760" y="-4800"/>
                </a:lnTo>
                <a:lnTo>
                  <a:pt x="6720" y="-5760"/>
                </a:lnTo>
                <a:lnTo>
                  <a:pt x="7680" y="-5760"/>
                </a:lnTo>
                <a:lnTo>
                  <a:pt x="7680" y="-6720"/>
                </a:lnTo>
                <a:lnTo>
                  <a:pt x="8641" y="-7680"/>
                </a:lnTo>
                <a:lnTo>
                  <a:pt x="8641" y="-13441"/>
                </a:lnTo>
                <a:lnTo>
                  <a:pt x="9601" y="-14401"/>
                </a:lnTo>
                <a:lnTo>
                  <a:pt x="10561" y="-15346"/>
                </a:lnTo>
                <a:lnTo>
                  <a:pt x="12481" y="-16322"/>
                </a:lnTo>
                <a:lnTo>
                  <a:pt x="16322" y="-16322"/>
                </a:lnTo>
                <a:lnTo>
                  <a:pt x="18242" y="-15346"/>
                </a:lnTo>
                <a:lnTo>
                  <a:pt x="19202" y="-13441"/>
                </a:lnTo>
                <a:lnTo>
                  <a:pt x="20162" y="-12481"/>
                </a:lnTo>
                <a:lnTo>
                  <a:pt x="21107" y="-9601"/>
                </a:lnTo>
                <a:lnTo>
                  <a:pt x="21107" y="-4800"/>
                </a:lnTo>
                <a:lnTo>
                  <a:pt x="14401" y="-1920"/>
                </a:lnTo>
                <a:lnTo>
                  <a:pt x="9601" y="0"/>
                </a:lnTo>
                <a:lnTo>
                  <a:pt x="8641" y="4800"/>
                </a:lnTo>
                <a:lnTo>
                  <a:pt x="9601" y="3840"/>
                </a:lnTo>
                <a:lnTo>
                  <a:pt x="10561" y="2880"/>
                </a:lnTo>
                <a:lnTo>
                  <a:pt x="13441" y="960"/>
                </a:lnTo>
                <a:lnTo>
                  <a:pt x="14401" y="960"/>
                </a:lnTo>
                <a:lnTo>
                  <a:pt x="17266" y="-960"/>
                </a:lnTo>
                <a:lnTo>
                  <a:pt x="21107" y="-1920"/>
                </a:lnTo>
                <a:lnTo>
                  <a:pt x="21107" y="12481"/>
                </a:lnTo>
                <a:lnTo>
                  <a:pt x="17266" y="15361"/>
                </a:lnTo>
                <a:lnTo>
                  <a:pt x="14401" y="16322"/>
                </a:lnTo>
                <a:lnTo>
                  <a:pt x="11521" y="16322"/>
                </a:lnTo>
                <a:lnTo>
                  <a:pt x="9601" y="15361"/>
                </a:lnTo>
                <a:lnTo>
                  <a:pt x="8641" y="14401"/>
                </a:lnTo>
                <a:lnTo>
                  <a:pt x="7680" y="13441"/>
                </a:lnTo>
                <a:lnTo>
                  <a:pt x="6720" y="11521"/>
                </a:lnTo>
                <a:lnTo>
                  <a:pt x="6720" y="960"/>
                </a:lnTo>
                <a:lnTo>
                  <a:pt x="3840" y="2880"/>
                </a:lnTo>
                <a:lnTo>
                  <a:pt x="1920" y="4800"/>
                </a:lnTo>
                <a:lnTo>
                  <a:pt x="960" y="6720"/>
                </a:lnTo>
                <a:lnTo>
                  <a:pt x="0" y="7680"/>
                </a:lnTo>
                <a:lnTo>
                  <a:pt x="0" y="14401"/>
                </a:lnTo>
                <a:lnTo>
                  <a:pt x="960" y="16322"/>
                </a:lnTo>
                <a:lnTo>
                  <a:pt x="2880" y="18242"/>
                </a:lnTo>
                <a:lnTo>
                  <a:pt x="3840" y="20162"/>
                </a:lnTo>
                <a:lnTo>
                  <a:pt x="6720" y="21122"/>
                </a:lnTo>
                <a:lnTo>
                  <a:pt x="12481" y="21122"/>
                </a:lnTo>
                <a:lnTo>
                  <a:pt x="13441" y="20162"/>
                </a:lnTo>
                <a:lnTo>
                  <a:pt x="14401" y="19202"/>
                </a:lnTo>
                <a:lnTo>
                  <a:pt x="17266" y="18242"/>
                </a:lnTo>
                <a:lnTo>
                  <a:pt x="21107" y="14401"/>
                </a:lnTo>
                <a:lnTo>
                  <a:pt x="21107" y="18242"/>
                </a:lnTo>
                <a:lnTo>
                  <a:pt x="22082" y="19202"/>
                </a:lnTo>
                <a:lnTo>
                  <a:pt x="23042" y="20162"/>
                </a:lnTo>
                <a:lnTo>
                  <a:pt x="23987" y="21122"/>
                </a:lnTo>
                <a:lnTo>
                  <a:pt x="27828" y="21122"/>
                </a:lnTo>
                <a:lnTo>
                  <a:pt x="30723" y="19202"/>
                </a:lnTo>
                <a:lnTo>
                  <a:pt x="34549" y="14401"/>
                </a:lnTo>
                <a:lnTo>
                  <a:pt x="34549" y="12481"/>
                </a:lnTo>
                <a:lnTo>
                  <a:pt x="32628" y="14401"/>
                </a:lnTo>
                <a:lnTo>
                  <a:pt x="31668" y="15361"/>
                </a:lnTo>
                <a:lnTo>
                  <a:pt x="27828" y="15361"/>
                </a:lnTo>
                <a:lnTo>
                  <a:pt x="27828" y="-11521"/>
                </a:lnTo>
                <a:lnTo>
                  <a:pt x="26883" y="-12481"/>
                </a:lnTo>
                <a:lnTo>
                  <a:pt x="25923" y="-14401"/>
                </a:lnTo>
                <a:lnTo>
                  <a:pt x="24947" y="-16322"/>
                </a:lnTo>
                <a:lnTo>
                  <a:pt x="23042" y="-16322"/>
                </a:lnTo>
                <a:lnTo>
                  <a:pt x="21107" y="-18242"/>
                </a:lnTo>
                <a:lnTo>
                  <a:pt x="10561" y="-18242"/>
                </a:lnTo>
                <a:lnTo>
                  <a:pt x="7680" y="-17282"/>
                </a:lnTo>
                <a:lnTo>
                  <a:pt x="4800" y="-15346"/>
                </a:lnTo>
                <a:lnTo>
                  <a:pt x="2880" y="-13441"/>
                </a:lnTo>
                <a:lnTo>
                  <a:pt x="1920" y="-11521"/>
                </a:lnTo>
                <a:lnTo>
                  <a:pt x="1920" y="-6720"/>
                </a:lnTo>
                <a:lnTo>
                  <a:pt x="2880" y="-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1" name="object 1171"/>
          <p:cNvSpPr/>
          <p:nvPr/>
        </p:nvSpPr>
        <p:spPr>
          <a:xfrm>
            <a:off x="3744117" y="835914"/>
            <a:ext cx="22082" cy="50871"/>
          </a:xfrm>
          <a:custGeom>
            <a:avLst/>
            <a:gdLst/>
            <a:ahLst/>
            <a:cxnLst/>
            <a:rect l="l" t="t" r="r" b="b"/>
            <a:pathLst>
              <a:path w="22082" h="50871">
                <a:moveTo>
                  <a:pt x="16322" y="46070"/>
                </a:moveTo>
                <a:lnTo>
                  <a:pt x="15361" y="46070"/>
                </a:lnTo>
                <a:lnTo>
                  <a:pt x="14401" y="45110"/>
                </a:lnTo>
                <a:lnTo>
                  <a:pt x="13441" y="44150"/>
                </a:lnTo>
                <a:lnTo>
                  <a:pt x="12481" y="44150"/>
                </a:lnTo>
                <a:lnTo>
                  <a:pt x="12481" y="15346"/>
                </a:lnTo>
                <a:lnTo>
                  <a:pt x="21122" y="15346"/>
                </a:lnTo>
                <a:lnTo>
                  <a:pt x="21122" y="12466"/>
                </a:lnTo>
                <a:lnTo>
                  <a:pt x="12481" y="12466"/>
                </a:lnTo>
                <a:lnTo>
                  <a:pt x="12481" y="0"/>
                </a:lnTo>
                <a:lnTo>
                  <a:pt x="11521" y="0"/>
                </a:lnTo>
                <a:lnTo>
                  <a:pt x="9601" y="2880"/>
                </a:lnTo>
                <a:lnTo>
                  <a:pt x="8641" y="4785"/>
                </a:lnTo>
                <a:lnTo>
                  <a:pt x="8641" y="5745"/>
                </a:lnTo>
                <a:lnTo>
                  <a:pt x="6720" y="7680"/>
                </a:lnTo>
                <a:lnTo>
                  <a:pt x="5760" y="9585"/>
                </a:lnTo>
                <a:lnTo>
                  <a:pt x="3840" y="10561"/>
                </a:lnTo>
                <a:lnTo>
                  <a:pt x="2880" y="12466"/>
                </a:lnTo>
                <a:lnTo>
                  <a:pt x="960" y="13426"/>
                </a:lnTo>
                <a:lnTo>
                  <a:pt x="0" y="14401"/>
                </a:lnTo>
                <a:lnTo>
                  <a:pt x="0" y="15346"/>
                </a:lnTo>
                <a:lnTo>
                  <a:pt x="5760" y="15346"/>
                </a:lnTo>
                <a:lnTo>
                  <a:pt x="5760" y="45110"/>
                </a:lnTo>
                <a:lnTo>
                  <a:pt x="6720" y="47030"/>
                </a:lnTo>
                <a:lnTo>
                  <a:pt x="6720" y="47990"/>
                </a:lnTo>
                <a:lnTo>
                  <a:pt x="7680" y="48950"/>
                </a:lnTo>
                <a:lnTo>
                  <a:pt x="8641" y="49910"/>
                </a:lnTo>
                <a:lnTo>
                  <a:pt x="10561" y="49910"/>
                </a:lnTo>
                <a:lnTo>
                  <a:pt x="11521" y="50871"/>
                </a:lnTo>
                <a:lnTo>
                  <a:pt x="14401" y="50871"/>
                </a:lnTo>
                <a:lnTo>
                  <a:pt x="16322" y="49910"/>
                </a:lnTo>
                <a:lnTo>
                  <a:pt x="18242" y="48950"/>
                </a:lnTo>
                <a:lnTo>
                  <a:pt x="20162" y="47030"/>
                </a:lnTo>
                <a:lnTo>
                  <a:pt x="21122" y="45110"/>
                </a:lnTo>
                <a:lnTo>
                  <a:pt x="22082" y="42230"/>
                </a:lnTo>
                <a:lnTo>
                  <a:pt x="21122" y="42230"/>
                </a:lnTo>
                <a:lnTo>
                  <a:pt x="20162" y="43190"/>
                </a:lnTo>
                <a:lnTo>
                  <a:pt x="19202" y="44150"/>
                </a:lnTo>
                <a:lnTo>
                  <a:pt x="18242" y="45110"/>
                </a:lnTo>
                <a:lnTo>
                  <a:pt x="18242" y="46070"/>
                </a:lnTo>
                <a:lnTo>
                  <a:pt x="16322" y="46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2" name="object 1172"/>
          <p:cNvSpPr/>
          <p:nvPr/>
        </p:nvSpPr>
        <p:spPr>
          <a:xfrm>
            <a:off x="3774841" y="827257"/>
            <a:ext cx="8641" cy="8656"/>
          </a:xfrm>
          <a:custGeom>
            <a:avLst/>
            <a:gdLst/>
            <a:ahLst/>
            <a:cxnLst/>
            <a:rect l="l" t="t" r="r" b="b"/>
            <a:pathLst>
              <a:path w="8641" h="8656">
                <a:moveTo>
                  <a:pt x="8641" y="4815"/>
                </a:moveTo>
                <a:lnTo>
                  <a:pt x="8641" y="3840"/>
                </a:lnTo>
                <a:lnTo>
                  <a:pt x="7680" y="1935"/>
                </a:lnTo>
                <a:lnTo>
                  <a:pt x="6720" y="1935"/>
                </a:lnTo>
                <a:lnTo>
                  <a:pt x="6720" y="975"/>
                </a:lnTo>
                <a:lnTo>
                  <a:pt x="5760" y="0"/>
                </a:lnTo>
                <a:lnTo>
                  <a:pt x="2880" y="0"/>
                </a:lnTo>
                <a:lnTo>
                  <a:pt x="1920" y="975"/>
                </a:lnTo>
                <a:lnTo>
                  <a:pt x="960" y="1935"/>
                </a:lnTo>
                <a:lnTo>
                  <a:pt x="0" y="2880"/>
                </a:lnTo>
                <a:lnTo>
                  <a:pt x="0" y="6720"/>
                </a:lnTo>
                <a:lnTo>
                  <a:pt x="960" y="7696"/>
                </a:lnTo>
                <a:lnTo>
                  <a:pt x="1920" y="8656"/>
                </a:lnTo>
                <a:lnTo>
                  <a:pt x="6720" y="8656"/>
                </a:lnTo>
                <a:lnTo>
                  <a:pt x="6720" y="7696"/>
                </a:lnTo>
                <a:lnTo>
                  <a:pt x="7680" y="6720"/>
                </a:lnTo>
                <a:lnTo>
                  <a:pt x="8641" y="5775"/>
                </a:lnTo>
                <a:lnTo>
                  <a:pt x="8641" y="48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3" name="object 1173"/>
          <p:cNvSpPr/>
          <p:nvPr/>
        </p:nvSpPr>
        <p:spPr>
          <a:xfrm>
            <a:off x="3769080" y="847420"/>
            <a:ext cx="19202" cy="38404"/>
          </a:xfrm>
          <a:custGeom>
            <a:avLst/>
            <a:gdLst/>
            <a:ahLst/>
            <a:cxnLst/>
            <a:rect l="l" t="t" r="r" b="b"/>
            <a:pathLst>
              <a:path w="19202" h="38404">
                <a:moveTo>
                  <a:pt x="11521" y="0"/>
                </a:moveTo>
                <a:lnTo>
                  <a:pt x="0" y="4800"/>
                </a:lnTo>
                <a:lnTo>
                  <a:pt x="960" y="5760"/>
                </a:lnTo>
                <a:lnTo>
                  <a:pt x="5760" y="576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3604"/>
                </a:lnTo>
                <a:lnTo>
                  <a:pt x="5760" y="34564"/>
                </a:lnTo>
                <a:lnTo>
                  <a:pt x="5760" y="35524"/>
                </a:lnTo>
                <a:lnTo>
                  <a:pt x="4800" y="36484"/>
                </a:lnTo>
                <a:lnTo>
                  <a:pt x="3840" y="36484"/>
                </a:lnTo>
                <a:lnTo>
                  <a:pt x="2880" y="37444"/>
                </a:lnTo>
                <a:lnTo>
                  <a:pt x="960" y="37444"/>
                </a:lnTo>
                <a:lnTo>
                  <a:pt x="960" y="38404"/>
                </a:lnTo>
                <a:lnTo>
                  <a:pt x="19202" y="38404"/>
                </a:lnTo>
                <a:lnTo>
                  <a:pt x="19202" y="37444"/>
                </a:lnTo>
                <a:lnTo>
                  <a:pt x="17282" y="37444"/>
                </a:lnTo>
                <a:lnTo>
                  <a:pt x="16322" y="36484"/>
                </a:lnTo>
                <a:lnTo>
                  <a:pt x="14401" y="36484"/>
                </a:lnTo>
                <a:lnTo>
                  <a:pt x="14401" y="35524"/>
                </a:lnTo>
                <a:lnTo>
                  <a:pt x="13441" y="34564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4" name="object 1174"/>
          <p:cNvSpPr/>
          <p:nvPr/>
        </p:nvSpPr>
        <p:spPr>
          <a:xfrm>
            <a:off x="3793083" y="847420"/>
            <a:ext cx="25923" cy="39364"/>
          </a:xfrm>
          <a:custGeom>
            <a:avLst/>
            <a:gdLst/>
            <a:ahLst/>
            <a:cxnLst/>
            <a:rect l="l" t="t" r="r" b="b"/>
            <a:pathLst>
              <a:path w="25923" h="39364">
                <a:moveTo>
                  <a:pt x="960" y="25923"/>
                </a:moveTo>
                <a:lnTo>
                  <a:pt x="960" y="39364"/>
                </a:lnTo>
                <a:lnTo>
                  <a:pt x="1920" y="39364"/>
                </a:lnTo>
                <a:lnTo>
                  <a:pt x="1920" y="38404"/>
                </a:lnTo>
                <a:lnTo>
                  <a:pt x="5760" y="38404"/>
                </a:lnTo>
                <a:lnTo>
                  <a:pt x="8641" y="39364"/>
                </a:lnTo>
                <a:lnTo>
                  <a:pt x="16322" y="39364"/>
                </a:lnTo>
                <a:lnTo>
                  <a:pt x="19202" y="38404"/>
                </a:lnTo>
                <a:lnTo>
                  <a:pt x="22082" y="36484"/>
                </a:lnTo>
                <a:lnTo>
                  <a:pt x="24963" y="34564"/>
                </a:lnTo>
                <a:lnTo>
                  <a:pt x="25923" y="31683"/>
                </a:lnTo>
                <a:lnTo>
                  <a:pt x="25923" y="24003"/>
                </a:lnTo>
                <a:lnTo>
                  <a:pt x="23042" y="20162"/>
                </a:lnTo>
                <a:lnTo>
                  <a:pt x="18242" y="17282"/>
                </a:lnTo>
                <a:lnTo>
                  <a:pt x="11521" y="14401"/>
                </a:lnTo>
                <a:lnTo>
                  <a:pt x="9601" y="13441"/>
                </a:lnTo>
                <a:lnTo>
                  <a:pt x="7680" y="12481"/>
                </a:lnTo>
                <a:lnTo>
                  <a:pt x="6720" y="11521"/>
                </a:lnTo>
                <a:lnTo>
                  <a:pt x="5760" y="9601"/>
                </a:lnTo>
                <a:lnTo>
                  <a:pt x="5760" y="4800"/>
                </a:lnTo>
                <a:lnTo>
                  <a:pt x="6720" y="3840"/>
                </a:lnTo>
                <a:lnTo>
                  <a:pt x="8641" y="2895"/>
                </a:lnTo>
                <a:lnTo>
                  <a:pt x="9601" y="1920"/>
                </a:lnTo>
                <a:lnTo>
                  <a:pt x="14401" y="1920"/>
                </a:lnTo>
                <a:lnTo>
                  <a:pt x="16322" y="2895"/>
                </a:lnTo>
                <a:lnTo>
                  <a:pt x="18242" y="4800"/>
                </a:lnTo>
                <a:lnTo>
                  <a:pt x="19202" y="5760"/>
                </a:lnTo>
                <a:lnTo>
                  <a:pt x="21122" y="8641"/>
                </a:lnTo>
                <a:lnTo>
                  <a:pt x="22082" y="12481"/>
                </a:lnTo>
                <a:lnTo>
                  <a:pt x="23042" y="12481"/>
                </a:lnTo>
                <a:lnTo>
                  <a:pt x="23042" y="0"/>
                </a:lnTo>
                <a:lnTo>
                  <a:pt x="22082" y="0"/>
                </a:lnTo>
                <a:lnTo>
                  <a:pt x="21122" y="960"/>
                </a:lnTo>
                <a:lnTo>
                  <a:pt x="17282" y="960"/>
                </a:lnTo>
                <a:lnTo>
                  <a:pt x="15361" y="0"/>
                </a:lnTo>
                <a:lnTo>
                  <a:pt x="8641" y="0"/>
                </a:lnTo>
                <a:lnTo>
                  <a:pt x="5760" y="960"/>
                </a:lnTo>
                <a:lnTo>
                  <a:pt x="3840" y="2895"/>
                </a:lnTo>
                <a:lnTo>
                  <a:pt x="1920" y="4800"/>
                </a:lnTo>
                <a:lnTo>
                  <a:pt x="0" y="7680"/>
                </a:lnTo>
                <a:lnTo>
                  <a:pt x="0" y="13441"/>
                </a:lnTo>
                <a:lnTo>
                  <a:pt x="960" y="15361"/>
                </a:lnTo>
                <a:lnTo>
                  <a:pt x="1920" y="16322"/>
                </a:lnTo>
                <a:lnTo>
                  <a:pt x="3840" y="18242"/>
                </a:lnTo>
                <a:lnTo>
                  <a:pt x="5760" y="20162"/>
                </a:lnTo>
                <a:lnTo>
                  <a:pt x="10561" y="22082"/>
                </a:lnTo>
                <a:lnTo>
                  <a:pt x="14401" y="24003"/>
                </a:lnTo>
                <a:lnTo>
                  <a:pt x="16322" y="25923"/>
                </a:lnTo>
                <a:lnTo>
                  <a:pt x="18242" y="26883"/>
                </a:lnTo>
                <a:lnTo>
                  <a:pt x="19202" y="27843"/>
                </a:lnTo>
                <a:lnTo>
                  <a:pt x="20162" y="29763"/>
                </a:lnTo>
                <a:lnTo>
                  <a:pt x="20162" y="32644"/>
                </a:lnTo>
                <a:lnTo>
                  <a:pt x="19202" y="34564"/>
                </a:lnTo>
                <a:lnTo>
                  <a:pt x="18242" y="35524"/>
                </a:lnTo>
                <a:lnTo>
                  <a:pt x="17282" y="36484"/>
                </a:lnTo>
                <a:lnTo>
                  <a:pt x="15361" y="37444"/>
                </a:lnTo>
                <a:lnTo>
                  <a:pt x="10561" y="37444"/>
                </a:lnTo>
                <a:lnTo>
                  <a:pt x="8641" y="36484"/>
                </a:lnTo>
                <a:lnTo>
                  <a:pt x="6720" y="34564"/>
                </a:lnTo>
                <a:lnTo>
                  <a:pt x="3840" y="32644"/>
                </a:lnTo>
                <a:lnTo>
                  <a:pt x="2880" y="29763"/>
                </a:lnTo>
                <a:lnTo>
                  <a:pt x="1920" y="25923"/>
                </a:lnTo>
                <a:lnTo>
                  <a:pt x="960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5" name="object 1175"/>
          <p:cNvSpPr/>
          <p:nvPr/>
        </p:nvSpPr>
        <p:spPr>
          <a:xfrm>
            <a:off x="3822847" y="835914"/>
            <a:ext cx="23027" cy="50871"/>
          </a:xfrm>
          <a:custGeom>
            <a:avLst/>
            <a:gdLst/>
            <a:ahLst/>
            <a:cxnLst/>
            <a:rect l="l" t="t" r="r" b="b"/>
            <a:pathLst>
              <a:path w="23027" h="50871">
                <a:moveTo>
                  <a:pt x="6720" y="15346"/>
                </a:moveTo>
                <a:lnTo>
                  <a:pt x="6720" y="47030"/>
                </a:lnTo>
                <a:lnTo>
                  <a:pt x="7665" y="47990"/>
                </a:lnTo>
                <a:lnTo>
                  <a:pt x="8625" y="48950"/>
                </a:lnTo>
                <a:lnTo>
                  <a:pt x="9601" y="49910"/>
                </a:lnTo>
                <a:lnTo>
                  <a:pt x="11506" y="49910"/>
                </a:lnTo>
                <a:lnTo>
                  <a:pt x="12466" y="50871"/>
                </a:lnTo>
                <a:lnTo>
                  <a:pt x="15346" y="50871"/>
                </a:lnTo>
                <a:lnTo>
                  <a:pt x="17282" y="49910"/>
                </a:lnTo>
                <a:lnTo>
                  <a:pt x="19187" y="48950"/>
                </a:lnTo>
                <a:lnTo>
                  <a:pt x="21122" y="47030"/>
                </a:lnTo>
                <a:lnTo>
                  <a:pt x="22067" y="45110"/>
                </a:lnTo>
                <a:lnTo>
                  <a:pt x="23027" y="42230"/>
                </a:lnTo>
                <a:lnTo>
                  <a:pt x="21122" y="42230"/>
                </a:lnTo>
                <a:lnTo>
                  <a:pt x="21122" y="43190"/>
                </a:lnTo>
                <a:lnTo>
                  <a:pt x="20147" y="44150"/>
                </a:lnTo>
                <a:lnTo>
                  <a:pt x="19187" y="45110"/>
                </a:lnTo>
                <a:lnTo>
                  <a:pt x="18227" y="46070"/>
                </a:lnTo>
                <a:lnTo>
                  <a:pt x="15346" y="46070"/>
                </a:lnTo>
                <a:lnTo>
                  <a:pt x="14401" y="45110"/>
                </a:lnTo>
                <a:lnTo>
                  <a:pt x="14401" y="44150"/>
                </a:lnTo>
                <a:lnTo>
                  <a:pt x="13441" y="44150"/>
                </a:lnTo>
                <a:lnTo>
                  <a:pt x="13441" y="15346"/>
                </a:lnTo>
                <a:lnTo>
                  <a:pt x="22067" y="15346"/>
                </a:lnTo>
                <a:lnTo>
                  <a:pt x="22067" y="12466"/>
                </a:lnTo>
                <a:lnTo>
                  <a:pt x="13441" y="12466"/>
                </a:lnTo>
                <a:lnTo>
                  <a:pt x="13441" y="0"/>
                </a:lnTo>
                <a:lnTo>
                  <a:pt x="11506" y="0"/>
                </a:lnTo>
                <a:lnTo>
                  <a:pt x="10561" y="2880"/>
                </a:lnTo>
                <a:lnTo>
                  <a:pt x="9601" y="4785"/>
                </a:lnTo>
                <a:lnTo>
                  <a:pt x="9601" y="5745"/>
                </a:lnTo>
                <a:lnTo>
                  <a:pt x="7665" y="7680"/>
                </a:lnTo>
                <a:lnTo>
                  <a:pt x="6720" y="9585"/>
                </a:lnTo>
                <a:lnTo>
                  <a:pt x="4785" y="10561"/>
                </a:lnTo>
                <a:lnTo>
                  <a:pt x="3840" y="12466"/>
                </a:lnTo>
                <a:lnTo>
                  <a:pt x="1920" y="13426"/>
                </a:lnTo>
                <a:lnTo>
                  <a:pt x="0" y="14401"/>
                </a:lnTo>
                <a:lnTo>
                  <a:pt x="0" y="15346"/>
                </a:lnTo>
                <a:lnTo>
                  <a:pt x="6720" y="153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6" name="object 1176"/>
          <p:cNvSpPr/>
          <p:nvPr/>
        </p:nvSpPr>
        <p:spPr>
          <a:xfrm>
            <a:off x="3853555" y="827257"/>
            <a:ext cx="8641" cy="8656"/>
          </a:xfrm>
          <a:custGeom>
            <a:avLst/>
            <a:gdLst/>
            <a:ahLst/>
            <a:cxnLst/>
            <a:rect l="l" t="t" r="r" b="b"/>
            <a:pathLst>
              <a:path w="8641" h="8656">
                <a:moveTo>
                  <a:pt x="0" y="2880"/>
                </a:moveTo>
                <a:lnTo>
                  <a:pt x="0" y="5775"/>
                </a:lnTo>
                <a:lnTo>
                  <a:pt x="960" y="6720"/>
                </a:lnTo>
                <a:lnTo>
                  <a:pt x="960" y="7696"/>
                </a:lnTo>
                <a:lnTo>
                  <a:pt x="1920" y="8656"/>
                </a:lnTo>
                <a:lnTo>
                  <a:pt x="6720" y="8656"/>
                </a:lnTo>
                <a:lnTo>
                  <a:pt x="7680" y="7696"/>
                </a:lnTo>
                <a:lnTo>
                  <a:pt x="7680" y="6720"/>
                </a:lnTo>
                <a:lnTo>
                  <a:pt x="8641" y="5775"/>
                </a:lnTo>
                <a:lnTo>
                  <a:pt x="8641" y="3840"/>
                </a:lnTo>
                <a:lnTo>
                  <a:pt x="7680" y="1935"/>
                </a:lnTo>
                <a:lnTo>
                  <a:pt x="6720" y="975"/>
                </a:lnTo>
                <a:lnTo>
                  <a:pt x="5760" y="0"/>
                </a:lnTo>
                <a:lnTo>
                  <a:pt x="2880" y="0"/>
                </a:lnTo>
                <a:lnTo>
                  <a:pt x="1920" y="975"/>
                </a:lnTo>
                <a:lnTo>
                  <a:pt x="960" y="1935"/>
                </a:lnTo>
                <a:lnTo>
                  <a:pt x="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7" name="object 1177"/>
          <p:cNvSpPr/>
          <p:nvPr/>
        </p:nvSpPr>
        <p:spPr>
          <a:xfrm>
            <a:off x="3847795" y="847420"/>
            <a:ext cx="19202" cy="38404"/>
          </a:xfrm>
          <a:custGeom>
            <a:avLst/>
            <a:gdLst/>
            <a:ahLst/>
            <a:cxnLst/>
            <a:rect l="l" t="t" r="r" b="b"/>
            <a:pathLst>
              <a:path w="19202" h="38404">
                <a:moveTo>
                  <a:pt x="19202" y="38404"/>
                </a:moveTo>
                <a:lnTo>
                  <a:pt x="19202" y="37444"/>
                </a:lnTo>
                <a:lnTo>
                  <a:pt x="17282" y="37444"/>
                </a:lnTo>
                <a:lnTo>
                  <a:pt x="16322" y="36484"/>
                </a:lnTo>
                <a:lnTo>
                  <a:pt x="14401" y="36484"/>
                </a:lnTo>
                <a:lnTo>
                  <a:pt x="14401" y="34564"/>
                </a:lnTo>
                <a:lnTo>
                  <a:pt x="13441" y="33604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60"/>
                </a:lnTo>
                <a:lnTo>
                  <a:pt x="5760" y="576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33604"/>
                </a:lnTo>
                <a:lnTo>
                  <a:pt x="5760" y="34564"/>
                </a:lnTo>
                <a:lnTo>
                  <a:pt x="5760" y="35524"/>
                </a:lnTo>
                <a:lnTo>
                  <a:pt x="4800" y="36484"/>
                </a:lnTo>
                <a:lnTo>
                  <a:pt x="3840" y="36484"/>
                </a:lnTo>
                <a:lnTo>
                  <a:pt x="2880" y="37444"/>
                </a:lnTo>
                <a:lnTo>
                  <a:pt x="960" y="37444"/>
                </a:lnTo>
                <a:lnTo>
                  <a:pt x="960" y="38404"/>
                </a:lnTo>
                <a:lnTo>
                  <a:pt x="19202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8" name="object 1178"/>
          <p:cNvSpPr/>
          <p:nvPr/>
        </p:nvSpPr>
        <p:spPr>
          <a:xfrm>
            <a:off x="3871798" y="847420"/>
            <a:ext cx="31683" cy="39364"/>
          </a:xfrm>
          <a:custGeom>
            <a:avLst/>
            <a:gdLst/>
            <a:ahLst/>
            <a:cxnLst/>
            <a:rect l="l" t="t" r="r" b="b"/>
            <a:pathLst>
              <a:path w="31683" h="39364">
                <a:moveTo>
                  <a:pt x="22082" y="0"/>
                </a:moveTo>
                <a:lnTo>
                  <a:pt x="13441" y="0"/>
                </a:lnTo>
                <a:lnTo>
                  <a:pt x="8641" y="1920"/>
                </a:lnTo>
                <a:lnTo>
                  <a:pt x="5760" y="5760"/>
                </a:lnTo>
                <a:lnTo>
                  <a:pt x="1920" y="8641"/>
                </a:lnTo>
                <a:lnTo>
                  <a:pt x="0" y="13441"/>
                </a:lnTo>
                <a:lnTo>
                  <a:pt x="0" y="25923"/>
                </a:lnTo>
                <a:lnTo>
                  <a:pt x="1920" y="30723"/>
                </a:lnTo>
                <a:lnTo>
                  <a:pt x="4800" y="34564"/>
                </a:lnTo>
                <a:lnTo>
                  <a:pt x="7680" y="37444"/>
                </a:lnTo>
                <a:lnTo>
                  <a:pt x="11521" y="39364"/>
                </a:lnTo>
                <a:lnTo>
                  <a:pt x="19202" y="39364"/>
                </a:lnTo>
                <a:lnTo>
                  <a:pt x="23042" y="38404"/>
                </a:lnTo>
                <a:lnTo>
                  <a:pt x="25923" y="35524"/>
                </a:lnTo>
                <a:lnTo>
                  <a:pt x="28803" y="32644"/>
                </a:lnTo>
                <a:lnTo>
                  <a:pt x="30723" y="28803"/>
                </a:lnTo>
                <a:lnTo>
                  <a:pt x="31683" y="24003"/>
                </a:lnTo>
                <a:lnTo>
                  <a:pt x="30723" y="24003"/>
                </a:lnTo>
                <a:lnTo>
                  <a:pt x="28803" y="26883"/>
                </a:lnTo>
                <a:lnTo>
                  <a:pt x="27843" y="28803"/>
                </a:lnTo>
                <a:lnTo>
                  <a:pt x="25923" y="30723"/>
                </a:lnTo>
                <a:lnTo>
                  <a:pt x="24003" y="32644"/>
                </a:lnTo>
                <a:lnTo>
                  <a:pt x="21122" y="33604"/>
                </a:lnTo>
                <a:lnTo>
                  <a:pt x="15361" y="33604"/>
                </a:lnTo>
                <a:lnTo>
                  <a:pt x="12481" y="31683"/>
                </a:lnTo>
                <a:lnTo>
                  <a:pt x="9601" y="27843"/>
                </a:lnTo>
                <a:lnTo>
                  <a:pt x="7680" y="24963"/>
                </a:lnTo>
                <a:lnTo>
                  <a:pt x="6720" y="21122"/>
                </a:lnTo>
                <a:lnTo>
                  <a:pt x="6720" y="11521"/>
                </a:lnTo>
                <a:lnTo>
                  <a:pt x="7680" y="8641"/>
                </a:lnTo>
                <a:lnTo>
                  <a:pt x="9601" y="5760"/>
                </a:lnTo>
                <a:lnTo>
                  <a:pt x="11521" y="3840"/>
                </a:lnTo>
                <a:lnTo>
                  <a:pt x="13441" y="2895"/>
                </a:lnTo>
                <a:lnTo>
                  <a:pt x="19202" y="2895"/>
                </a:lnTo>
                <a:lnTo>
                  <a:pt x="20162" y="3840"/>
                </a:lnTo>
                <a:lnTo>
                  <a:pt x="21122" y="4800"/>
                </a:lnTo>
                <a:lnTo>
                  <a:pt x="22082" y="5760"/>
                </a:lnTo>
                <a:lnTo>
                  <a:pt x="22082" y="9601"/>
                </a:lnTo>
                <a:lnTo>
                  <a:pt x="23042" y="10561"/>
                </a:lnTo>
                <a:lnTo>
                  <a:pt x="24003" y="11521"/>
                </a:lnTo>
                <a:lnTo>
                  <a:pt x="24963" y="12481"/>
                </a:lnTo>
                <a:lnTo>
                  <a:pt x="28803" y="12481"/>
                </a:lnTo>
                <a:lnTo>
                  <a:pt x="29763" y="11521"/>
                </a:lnTo>
                <a:lnTo>
                  <a:pt x="30723" y="10561"/>
                </a:lnTo>
                <a:lnTo>
                  <a:pt x="30723" y="6720"/>
                </a:lnTo>
                <a:lnTo>
                  <a:pt x="29763" y="4800"/>
                </a:lnTo>
                <a:lnTo>
                  <a:pt x="26883" y="2895"/>
                </a:lnTo>
                <a:lnTo>
                  <a:pt x="24963" y="960"/>
                </a:lnTo>
                <a:lnTo>
                  <a:pt x="220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9" name="object 1179"/>
          <p:cNvSpPr/>
          <p:nvPr/>
        </p:nvSpPr>
        <p:spPr>
          <a:xfrm>
            <a:off x="3909242" y="847420"/>
            <a:ext cx="25923" cy="39364"/>
          </a:xfrm>
          <a:custGeom>
            <a:avLst/>
            <a:gdLst/>
            <a:ahLst/>
            <a:cxnLst/>
            <a:rect l="l" t="t" r="r" b="b"/>
            <a:pathLst>
              <a:path w="25923" h="39364">
                <a:moveTo>
                  <a:pt x="960" y="25923"/>
                </a:moveTo>
                <a:lnTo>
                  <a:pt x="960" y="39364"/>
                </a:lnTo>
                <a:lnTo>
                  <a:pt x="1920" y="39364"/>
                </a:lnTo>
                <a:lnTo>
                  <a:pt x="1920" y="38404"/>
                </a:lnTo>
                <a:lnTo>
                  <a:pt x="5760" y="38404"/>
                </a:lnTo>
                <a:lnTo>
                  <a:pt x="8641" y="39364"/>
                </a:lnTo>
                <a:lnTo>
                  <a:pt x="16306" y="39364"/>
                </a:lnTo>
                <a:lnTo>
                  <a:pt x="19187" y="38404"/>
                </a:lnTo>
                <a:lnTo>
                  <a:pt x="22082" y="36484"/>
                </a:lnTo>
                <a:lnTo>
                  <a:pt x="24963" y="34564"/>
                </a:lnTo>
                <a:lnTo>
                  <a:pt x="25923" y="31683"/>
                </a:lnTo>
                <a:lnTo>
                  <a:pt x="25923" y="24003"/>
                </a:lnTo>
                <a:lnTo>
                  <a:pt x="23027" y="20162"/>
                </a:lnTo>
                <a:lnTo>
                  <a:pt x="17282" y="17282"/>
                </a:lnTo>
                <a:lnTo>
                  <a:pt x="11521" y="14401"/>
                </a:lnTo>
                <a:lnTo>
                  <a:pt x="8641" y="13441"/>
                </a:lnTo>
                <a:lnTo>
                  <a:pt x="7680" y="12481"/>
                </a:lnTo>
                <a:lnTo>
                  <a:pt x="6720" y="11521"/>
                </a:lnTo>
                <a:lnTo>
                  <a:pt x="5760" y="9601"/>
                </a:lnTo>
                <a:lnTo>
                  <a:pt x="4800" y="8641"/>
                </a:lnTo>
                <a:lnTo>
                  <a:pt x="4800" y="5760"/>
                </a:lnTo>
                <a:lnTo>
                  <a:pt x="5760" y="4800"/>
                </a:lnTo>
                <a:lnTo>
                  <a:pt x="6720" y="3840"/>
                </a:lnTo>
                <a:lnTo>
                  <a:pt x="8641" y="2895"/>
                </a:lnTo>
                <a:lnTo>
                  <a:pt x="9601" y="1920"/>
                </a:lnTo>
                <a:lnTo>
                  <a:pt x="14401" y="1920"/>
                </a:lnTo>
                <a:lnTo>
                  <a:pt x="16306" y="2895"/>
                </a:lnTo>
                <a:lnTo>
                  <a:pt x="18242" y="4800"/>
                </a:lnTo>
                <a:lnTo>
                  <a:pt x="19187" y="5760"/>
                </a:lnTo>
                <a:lnTo>
                  <a:pt x="21122" y="8641"/>
                </a:lnTo>
                <a:lnTo>
                  <a:pt x="22082" y="12481"/>
                </a:lnTo>
                <a:lnTo>
                  <a:pt x="23027" y="12481"/>
                </a:lnTo>
                <a:lnTo>
                  <a:pt x="23027" y="0"/>
                </a:lnTo>
                <a:lnTo>
                  <a:pt x="22082" y="0"/>
                </a:lnTo>
                <a:lnTo>
                  <a:pt x="21122" y="960"/>
                </a:lnTo>
                <a:lnTo>
                  <a:pt x="17282" y="960"/>
                </a:lnTo>
                <a:lnTo>
                  <a:pt x="15361" y="0"/>
                </a:lnTo>
                <a:lnTo>
                  <a:pt x="8641" y="0"/>
                </a:lnTo>
                <a:lnTo>
                  <a:pt x="5760" y="960"/>
                </a:lnTo>
                <a:lnTo>
                  <a:pt x="3840" y="2895"/>
                </a:lnTo>
                <a:lnTo>
                  <a:pt x="960" y="4800"/>
                </a:lnTo>
                <a:lnTo>
                  <a:pt x="0" y="7680"/>
                </a:lnTo>
                <a:lnTo>
                  <a:pt x="0" y="13441"/>
                </a:lnTo>
                <a:lnTo>
                  <a:pt x="960" y="15361"/>
                </a:lnTo>
                <a:lnTo>
                  <a:pt x="1920" y="16322"/>
                </a:lnTo>
                <a:lnTo>
                  <a:pt x="3840" y="18242"/>
                </a:lnTo>
                <a:lnTo>
                  <a:pt x="5760" y="20162"/>
                </a:lnTo>
                <a:lnTo>
                  <a:pt x="9601" y="22082"/>
                </a:lnTo>
                <a:lnTo>
                  <a:pt x="14401" y="24003"/>
                </a:lnTo>
                <a:lnTo>
                  <a:pt x="16306" y="25923"/>
                </a:lnTo>
                <a:lnTo>
                  <a:pt x="18242" y="26883"/>
                </a:lnTo>
                <a:lnTo>
                  <a:pt x="19187" y="27843"/>
                </a:lnTo>
                <a:lnTo>
                  <a:pt x="20147" y="29763"/>
                </a:lnTo>
                <a:lnTo>
                  <a:pt x="20147" y="32644"/>
                </a:lnTo>
                <a:lnTo>
                  <a:pt x="19187" y="34564"/>
                </a:lnTo>
                <a:lnTo>
                  <a:pt x="18242" y="35524"/>
                </a:lnTo>
                <a:lnTo>
                  <a:pt x="17282" y="36484"/>
                </a:lnTo>
                <a:lnTo>
                  <a:pt x="15361" y="37444"/>
                </a:lnTo>
                <a:lnTo>
                  <a:pt x="10561" y="37444"/>
                </a:lnTo>
                <a:lnTo>
                  <a:pt x="8641" y="36484"/>
                </a:lnTo>
                <a:lnTo>
                  <a:pt x="6720" y="34564"/>
                </a:lnTo>
                <a:lnTo>
                  <a:pt x="3840" y="32644"/>
                </a:lnTo>
                <a:lnTo>
                  <a:pt x="2880" y="29763"/>
                </a:lnTo>
                <a:lnTo>
                  <a:pt x="1920" y="25923"/>
                </a:lnTo>
                <a:lnTo>
                  <a:pt x="960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0" name="object 1180"/>
          <p:cNvSpPr/>
          <p:nvPr/>
        </p:nvSpPr>
        <p:spPr>
          <a:xfrm>
            <a:off x="3643320" y="760064"/>
            <a:ext cx="47045" cy="55686"/>
          </a:xfrm>
          <a:custGeom>
            <a:avLst/>
            <a:gdLst/>
            <a:ahLst/>
            <a:cxnLst/>
            <a:rect l="l" t="t" r="r" b="b"/>
            <a:pathLst>
              <a:path w="47045" h="55686">
                <a:moveTo>
                  <a:pt x="1920" y="13441"/>
                </a:moveTo>
                <a:lnTo>
                  <a:pt x="1920" y="8641"/>
                </a:lnTo>
                <a:lnTo>
                  <a:pt x="2880" y="6720"/>
                </a:lnTo>
                <a:lnTo>
                  <a:pt x="3840" y="5760"/>
                </a:lnTo>
                <a:lnTo>
                  <a:pt x="5760" y="4800"/>
                </a:lnTo>
                <a:lnTo>
                  <a:pt x="6720" y="3840"/>
                </a:lnTo>
                <a:lnTo>
                  <a:pt x="19202" y="3840"/>
                </a:lnTo>
                <a:lnTo>
                  <a:pt x="19202" y="50886"/>
                </a:lnTo>
                <a:lnTo>
                  <a:pt x="18242" y="51846"/>
                </a:lnTo>
                <a:lnTo>
                  <a:pt x="17282" y="53766"/>
                </a:lnTo>
                <a:lnTo>
                  <a:pt x="11521" y="53766"/>
                </a:lnTo>
                <a:lnTo>
                  <a:pt x="11521" y="55686"/>
                </a:lnTo>
                <a:lnTo>
                  <a:pt x="34564" y="55686"/>
                </a:lnTo>
                <a:lnTo>
                  <a:pt x="34564" y="53766"/>
                </a:lnTo>
                <a:lnTo>
                  <a:pt x="28803" y="53766"/>
                </a:lnTo>
                <a:lnTo>
                  <a:pt x="27843" y="51846"/>
                </a:lnTo>
                <a:lnTo>
                  <a:pt x="26883" y="48966"/>
                </a:lnTo>
                <a:lnTo>
                  <a:pt x="26883" y="3840"/>
                </a:lnTo>
                <a:lnTo>
                  <a:pt x="39364" y="3840"/>
                </a:lnTo>
                <a:lnTo>
                  <a:pt x="40325" y="4800"/>
                </a:lnTo>
                <a:lnTo>
                  <a:pt x="42245" y="5760"/>
                </a:lnTo>
                <a:lnTo>
                  <a:pt x="43205" y="6720"/>
                </a:lnTo>
                <a:lnTo>
                  <a:pt x="44165" y="7680"/>
                </a:lnTo>
                <a:lnTo>
                  <a:pt x="44165" y="8641"/>
                </a:lnTo>
                <a:lnTo>
                  <a:pt x="45125" y="10561"/>
                </a:lnTo>
                <a:lnTo>
                  <a:pt x="45125" y="13441"/>
                </a:lnTo>
                <a:lnTo>
                  <a:pt x="47045" y="13441"/>
                </a:lnTo>
                <a:lnTo>
                  <a:pt x="46085" y="0"/>
                </a:lnTo>
                <a:lnTo>
                  <a:pt x="975" y="0"/>
                </a:lnTo>
                <a:lnTo>
                  <a:pt x="0" y="13441"/>
                </a:lnTo>
                <a:lnTo>
                  <a:pt x="192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1" name="object 1181"/>
          <p:cNvSpPr/>
          <p:nvPr/>
        </p:nvSpPr>
        <p:spPr>
          <a:xfrm>
            <a:off x="3695166" y="794628"/>
            <a:ext cx="9601" cy="27843"/>
          </a:xfrm>
          <a:custGeom>
            <a:avLst/>
            <a:gdLst/>
            <a:ahLst/>
            <a:cxnLst/>
            <a:rect l="l" t="t" r="r" b="b"/>
            <a:pathLst>
              <a:path w="9601" h="27843">
                <a:moveTo>
                  <a:pt x="6720" y="1920"/>
                </a:moveTo>
                <a:lnTo>
                  <a:pt x="6720" y="10561"/>
                </a:lnTo>
                <a:lnTo>
                  <a:pt x="6720" y="6720"/>
                </a:lnTo>
                <a:lnTo>
                  <a:pt x="7680" y="5760"/>
                </a:lnTo>
                <a:lnTo>
                  <a:pt x="9601" y="0"/>
                </a:lnTo>
                <a:lnTo>
                  <a:pt x="6720" y="1920"/>
                </a:lnTo>
                <a:close/>
              </a:path>
              <a:path w="9601" h="27843">
                <a:moveTo>
                  <a:pt x="33604" y="13441"/>
                </a:moveTo>
                <a:lnTo>
                  <a:pt x="32644" y="15361"/>
                </a:lnTo>
                <a:lnTo>
                  <a:pt x="31683" y="16322"/>
                </a:lnTo>
                <a:lnTo>
                  <a:pt x="27843" y="16322"/>
                </a:lnTo>
                <a:lnTo>
                  <a:pt x="27843" y="-8641"/>
                </a:lnTo>
                <a:lnTo>
                  <a:pt x="26883" y="-10561"/>
                </a:lnTo>
                <a:lnTo>
                  <a:pt x="26883" y="-11521"/>
                </a:lnTo>
                <a:lnTo>
                  <a:pt x="25923" y="-13441"/>
                </a:lnTo>
                <a:lnTo>
                  <a:pt x="24963" y="-15361"/>
                </a:lnTo>
                <a:lnTo>
                  <a:pt x="23042" y="-16322"/>
                </a:lnTo>
                <a:lnTo>
                  <a:pt x="21122" y="-17282"/>
                </a:lnTo>
                <a:lnTo>
                  <a:pt x="10561" y="-17282"/>
                </a:lnTo>
                <a:lnTo>
                  <a:pt x="7680" y="-16322"/>
                </a:lnTo>
                <a:lnTo>
                  <a:pt x="4800" y="-14401"/>
                </a:lnTo>
                <a:lnTo>
                  <a:pt x="2880" y="-12481"/>
                </a:lnTo>
                <a:lnTo>
                  <a:pt x="960" y="-10561"/>
                </a:lnTo>
                <a:lnTo>
                  <a:pt x="960" y="-6720"/>
                </a:lnTo>
                <a:lnTo>
                  <a:pt x="1920" y="-5760"/>
                </a:lnTo>
                <a:lnTo>
                  <a:pt x="2880" y="-4800"/>
                </a:lnTo>
                <a:lnTo>
                  <a:pt x="3840" y="-3840"/>
                </a:lnTo>
                <a:lnTo>
                  <a:pt x="5760" y="-3840"/>
                </a:lnTo>
                <a:lnTo>
                  <a:pt x="6720" y="-4800"/>
                </a:lnTo>
                <a:lnTo>
                  <a:pt x="7680" y="-5760"/>
                </a:lnTo>
                <a:lnTo>
                  <a:pt x="8641" y="-6720"/>
                </a:lnTo>
                <a:lnTo>
                  <a:pt x="8641" y="-8641"/>
                </a:lnTo>
                <a:lnTo>
                  <a:pt x="7680" y="-10561"/>
                </a:lnTo>
                <a:lnTo>
                  <a:pt x="7680" y="-11521"/>
                </a:lnTo>
                <a:lnTo>
                  <a:pt x="8641" y="-12481"/>
                </a:lnTo>
                <a:lnTo>
                  <a:pt x="9601" y="-13441"/>
                </a:lnTo>
                <a:lnTo>
                  <a:pt x="10561" y="-14401"/>
                </a:lnTo>
                <a:lnTo>
                  <a:pt x="12481" y="-15361"/>
                </a:lnTo>
                <a:lnTo>
                  <a:pt x="16322" y="-15361"/>
                </a:lnTo>
                <a:lnTo>
                  <a:pt x="18242" y="-14401"/>
                </a:lnTo>
                <a:lnTo>
                  <a:pt x="19202" y="-13441"/>
                </a:lnTo>
                <a:lnTo>
                  <a:pt x="20162" y="-11521"/>
                </a:lnTo>
                <a:lnTo>
                  <a:pt x="21122" y="-8641"/>
                </a:lnTo>
                <a:lnTo>
                  <a:pt x="21122" y="-3840"/>
                </a:lnTo>
                <a:lnTo>
                  <a:pt x="14401" y="-1920"/>
                </a:lnTo>
                <a:lnTo>
                  <a:pt x="9601" y="0"/>
                </a:lnTo>
                <a:lnTo>
                  <a:pt x="7680" y="5760"/>
                </a:lnTo>
                <a:lnTo>
                  <a:pt x="8641" y="4800"/>
                </a:lnTo>
                <a:lnTo>
                  <a:pt x="10561" y="2880"/>
                </a:lnTo>
                <a:lnTo>
                  <a:pt x="12481" y="1920"/>
                </a:lnTo>
                <a:lnTo>
                  <a:pt x="14401" y="960"/>
                </a:lnTo>
                <a:lnTo>
                  <a:pt x="16322" y="0"/>
                </a:lnTo>
                <a:lnTo>
                  <a:pt x="21122" y="-960"/>
                </a:lnTo>
                <a:lnTo>
                  <a:pt x="21122" y="12481"/>
                </a:lnTo>
                <a:lnTo>
                  <a:pt x="17282" y="15361"/>
                </a:lnTo>
                <a:lnTo>
                  <a:pt x="14401" y="17282"/>
                </a:lnTo>
                <a:lnTo>
                  <a:pt x="10561" y="17282"/>
                </a:lnTo>
                <a:lnTo>
                  <a:pt x="9601" y="16322"/>
                </a:lnTo>
                <a:lnTo>
                  <a:pt x="8641" y="15361"/>
                </a:lnTo>
                <a:lnTo>
                  <a:pt x="7680" y="13441"/>
                </a:lnTo>
                <a:lnTo>
                  <a:pt x="6720" y="12481"/>
                </a:lnTo>
                <a:lnTo>
                  <a:pt x="6720" y="1920"/>
                </a:lnTo>
                <a:lnTo>
                  <a:pt x="3840" y="3840"/>
                </a:lnTo>
                <a:lnTo>
                  <a:pt x="1920" y="5760"/>
                </a:lnTo>
                <a:lnTo>
                  <a:pt x="960" y="7680"/>
                </a:lnTo>
                <a:lnTo>
                  <a:pt x="0" y="8641"/>
                </a:lnTo>
                <a:lnTo>
                  <a:pt x="0" y="15361"/>
                </a:lnTo>
                <a:lnTo>
                  <a:pt x="960" y="17282"/>
                </a:lnTo>
                <a:lnTo>
                  <a:pt x="1920" y="19202"/>
                </a:lnTo>
                <a:lnTo>
                  <a:pt x="3840" y="21122"/>
                </a:lnTo>
                <a:lnTo>
                  <a:pt x="5760" y="22082"/>
                </a:lnTo>
                <a:lnTo>
                  <a:pt x="10561" y="22082"/>
                </a:lnTo>
                <a:lnTo>
                  <a:pt x="11521" y="21122"/>
                </a:lnTo>
                <a:lnTo>
                  <a:pt x="13441" y="21122"/>
                </a:lnTo>
                <a:lnTo>
                  <a:pt x="14401" y="20162"/>
                </a:lnTo>
                <a:lnTo>
                  <a:pt x="17282" y="18242"/>
                </a:lnTo>
                <a:lnTo>
                  <a:pt x="21122" y="15361"/>
                </a:lnTo>
                <a:lnTo>
                  <a:pt x="21122" y="19202"/>
                </a:lnTo>
                <a:lnTo>
                  <a:pt x="22082" y="20162"/>
                </a:lnTo>
                <a:lnTo>
                  <a:pt x="23042" y="21122"/>
                </a:lnTo>
                <a:lnTo>
                  <a:pt x="24002" y="22082"/>
                </a:lnTo>
                <a:lnTo>
                  <a:pt x="27843" y="22082"/>
                </a:lnTo>
                <a:lnTo>
                  <a:pt x="30708" y="19202"/>
                </a:lnTo>
                <a:lnTo>
                  <a:pt x="33604" y="15361"/>
                </a:lnTo>
                <a:lnTo>
                  <a:pt x="33604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2" name="object 1182"/>
          <p:cNvSpPr/>
          <p:nvPr/>
        </p:nvSpPr>
        <p:spPr>
          <a:xfrm>
            <a:off x="3730691" y="778306"/>
            <a:ext cx="39349" cy="37444"/>
          </a:xfrm>
          <a:custGeom>
            <a:avLst/>
            <a:gdLst/>
            <a:ahLst/>
            <a:cxnLst/>
            <a:rect l="l" t="t" r="r" b="b"/>
            <a:pathLst>
              <a:path w="39349" h="37444">
                <a:moveTo>
                  <a:pt x="15361" y="18242"/>
                </a:moveTo>
                <a:lnTo>
                  <a:pt x="7680" y="28803"/>
                </a:lnTo>
                <a:lnTo>
                  <a:pt x="5745" y="31683"/>
                </a:lnTo>
                <a:lnTo>
                  <a:pt x="3840" y="33604"/>
                </a:lnTo>
                <a:lnTo>
                  <a:pt x="2865" y="34564"/>
                </a:lnTo>
                <a:lnTo>
                  <a:pt x="1904" y="35524"/>
                </a:lnTo>
                <a:lnTo>
                  <a:pt x="0" y="35524"/>
                </a:lnTo>
                <a:lnTo>
                  <a:pt x="0" y="37444"/>
                </a:lnTo>
                <a:lnTo>
                  <a:pt x="12466" y="37444"/>
                </a:lnTo>
                <a:lnTo>
                  <a:pt x="12466" y="35524"/>
                </a:lnTo>
                <a:lnTo>
                  <a:pt x="9585" y="35524"/>
                </a:lnTo>
                <a:lnTo>
                  <a:pt x="9585" y="34564"/>
                </a:lnTo>
                <a:lnTo>
                  <a:pt x="8641" y="34564"/>
                </a:lnTo>
                <a:lnTo>
                  <a:pt x="8641" y="32644"/>
                </a:lnTo>
                <a:lnTo>
                  <a:pt x="9585" y="31683"/>
                </a:lnTo>
                <a:lnTo>
                  <a:pt x="11521" y="28803"/>
                </a:lnTo>
                <a:lnTo>
                  <a:pt x="17266" y="21122"/>
                </a:lnTo>
                <a:lnTo>
                  <a:pt x="23027" y="28803"/>
                </a:lnTo>
                <a:lnTo>
                  <a:pt x="24947" y="31683"/>
                </a:lnTo>
                <a:lnTo>
                  <a:pt x="25907" y="32644"/>
                </a:lnTo>
                <a:lnTo>
                  <a:pt x="25907" y="34564"/>
                </a:lnTo>
                <a:lnTo>
                  <a:pt x="24947" y="34564"/>
                </a:lnTo>
                <a:lnTo>
                  <a:pt x="23987" y="35524"/>
                </a:lnTo>
                <a:lnTo>
                  <a:pt x="22067" y="35524"/>
                </a:lnTo>
                <a:lnTo>
                  <a:pt x="22067" y="37444"/>
                </a:lnTo>
                <a:lnTo>
                  <a:pt x="39349" y="37444"/>
                </a:lnTo>
                <a:lnTo>
                  <a:pt x="39349" y="35524"/>
                </a:lnTo>
                <a:lnTo>
                  <a:pt x="36469" y="35524"/>
                </a:lnTo>
                <a:lnTo>
                  <a:pt x="35509" y="34564"/>
                </a:lnTo>
                <a:lnTo>
                  <a:pt x="34549" y="33604"/>
                </a:lnTo>
                <a:lnTo>
                  <a:pt x="32628" y="31683"/>
                </a:lnTo>
                <a:lnTo>
                  <a:pt x="30708" y="28803"/>
                </a:lnTo>
                <a:lnTo>
                  <a:pt x="21107" y="15361"/>
                </a:lnTo>
                <a:lnTo>
                  <a:pt x="26868" y="8641"/>
                </a:lnTo>
                <a:lnTo>
                  <a:pt x="28788" y="5760"/>
                </a:lnTo>
                <a:lnTo>
                  <a:pt x="30708" y="2880"/>
                </a:lnTo>
                <a:lnTo>
                  <a:pt x="31668" y="2880"/>
                </a:lnTo>
                <a:lnTo>
                  <a:pt x="32628" y="1920"/>
                </a:lnTo>
                <a:lnTo>
                  <a:pt x="34549" y="960"/>
                </a:lnTo>
                <a:lnTo>
                  <a:pt x="35509" y="960"/>
                </a:lnTo>
                <a:lnTo>
                  <a:pt x="35509" y="0"/>
                </a:lnTo>
                <a:lnTo>
                  <a:pt x="23027" y="0"/>
                </a:lnTo>
                <a:lnTo>
                  <a:pt x="23027" y="960"/>
                </a:lnTo>
                <a:lnTo>
                  <a:pt x="23987" y="960"/>
                </a:lnTo>
                <a:lnTo>
                  <a:pt x="24947" y="1920"/>
                </a:lnTo>
                <a:lnTo>
                  <a:pt x="25907" y="1920"/>
                </a:lnTo>
                <a:lnTo>
                  <a:pt x="25907" y="3840"/>
                </a:lnTo>
                <a:lnTo>
                  <a:pt x="24947" y="5760"/>
                </a:lnTo>
                <a:lnTo>
                  <a:pt x="23027" y="8641"/>
                </a:lnTo>
                <a:lnTo>
                  <a:pt x="20147" y="12481"/>
                </a:lnTo>
                <a:lnTo>
                  <a:pt x="17266" y="8641"/>
                </a:lnTo>
                <a:lnTo>
                  <a:pt x="16306" y="7680"/>
                </a:lnTo>
                <a:lnTo>
                  <a:pt x="16306" y="6720"/>
                </a:lnTo>
                <a:lnTo>
                  <a:pt x="15361" y="6720"/>
                </a:lnTo>
                <a:lnTo>
                  <a:pt x="14386" y="4800"/>
                </a:lnTo>
                <a:lnTo>
                  <a:pt x="14386" y="1920"/>
                </a:lnTo>
                <a:lnTo>
                  <a:pt x="15361" y="1920"/>
                </a:lnTo>
                <a:lnTo>
                  <a:pt x="16306" y="960"/>
                </a:lnTo>
                <a:lnTo>
                  <a:pt x="17266" y="960"/>
                </a:lnTo>
                <a:lnTo>
                  <a:pt x="17266" y="0"/>
                </a:lnTo>
                <a:lnTo>
                  <a:pt x="0" y="0"/>
                </a:lnTo>
                <a:lnTo>
                  <a:pt x="0" y="960"/>
                </a:lnTo>
                <a:lnTo>
                  <a:pt x="960" y="960"/>
                </a:lnTo>
                <a:lnTo>
                  <a:pt x="2865" y="1920"/>
                </a:lnTo>
                <a:lnTo>
                  <a:pt x="3840" y="2880"/>
                </a:lnTo>
                <a:lnTo>
                  <a:pt x="4800" y="2880"/>
                </a:lnTo>
                <a:lnTo>
                  <a:pt x="6705" y="4800"/>
                </a:lnTo>
                <a:lnTo>
                  <a:pt x="8641" y="7680"/>
                </a:lnTo>
                <a:lnTo>
                  <a:pt x="15361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3" name="object 1183"/>
          <p:cNvSpPr/>
          <p:nvPr/>
        </p:nvSpPr>
        <p:spPr>
          <a:xfrm>
            <a:off x="3773881" y="794628"/>
            <a:ext cx="10561" cy="29763"/>
          </a:xfrm>
          <a:custGeom>
            <a:avLst/>
            <a:gdLst/>
            <a:ahLst/>
            <a:cxnLst/>
            <a:rect l="l" t="t" r="r" b="b"/>
            <a:pathLst>
              <a:path w="10561" h="29763">
                <a:moveTo>
                  <a:pt x="7680" y="1920"/>
                </a:moveTo>
                <a:lnTo>
                  <a:pt x="7680" y="12481"/>
                </a:lnTo>
                <a:lnTo>
                  <a:pt x="7680" y="6720"/>
                </a:lnTo>
                <a:lnTo>
                  <a:pt x="8641" y="5760"/>
                </a:lnTo>
                <a:lnTo>
                  <a:pt x="10561" y="0"/>
                </a:lnTo>
                <a:lnTo>
                  <a:pt x="7680" y="1920"/>
                </a:lnTo>
                <a:close/>
              </a:path>
              <a:path w="10561" h="29763">
                <a:moveTo>
                  <a:pt x="27843" y="-10561"/>
                </a:moveTo>
                <a:lnTo>
                  <a:pt x="26883" y="-11521"/>
                </a:lnTo>
                <a:lnTo>
                  <a:pt x="26883" y="-13441"/>
                </a:lnTo>
                <a:lnTo>
                  <a:pt x="24963" y="-15361"/>
                </a:lnTo>
                <a:lnTo>
                  <a:pt x="24002" y="-16322"/>
                </a:lnTo>
                <a:lnTo>
                  <a:pt x="21122" y="-17282"/>
                </a:lnTo>
                <a:lnTo>
                  <a:pt x="11521" y="-17282"/>
                </a:lnTo>
                <a:lnTo>
                  <a:pt x="7680" y="-16322"/>
                </a:lnTo>
                <a:lnTo>
                  <a:pt x="5760" y="-14401"/>
                </a:lnTo>
                <a:lnTo>
                  <a:pt x="2880" y="-12481"/>
                </a:lnTo>
                <a:lnTo>
                  <a:pt x="1920" y="-10561"/>
                </a:lnTo>
                <a:lnTo>
                  <a:pt x="1920" y="-5760"/>
                </a:lnTo>
                <a:lnTo>
                  <a:pt x="2880" y="-5760"/>
                </a:lnTo>
                <a:lnTo>
                  <a:pt x="2880" y="-4800"/>
                </a:lnTo>
                <a:lnTo>
                  <a:pt x="3840" y="-3840"/>
                </a:lnTo>
                <a:lnTo>
                  <a:pt x="6720" y="-3840"/>
                </a:lnTo>
                <a:lnTo>
                  <a:pt x="6720" y="-4800"/>
                </a:lnTo>
                <a:lnTo>
                  <a:pt x="7680" y="-4800"/>
                </a:lnTo>
                <a:lnTo>
                  <a:pt x="8641" y="-5760"/>
                </a:lnTo>
                <a:lnTo>
                  <a:pt x="8641" y="-11521"/>
                </a:lnTo>
                <a:lnTo>
                  <a:pt x="9601" y="-12481"/>
                </a:lnTo>
                <a:lnTo>
                  <a:pt x="10561" y="-13441"/>
                </a:lnTo>
                <a:lnTo>
                  <a:pt x="11521" y="-14401"/>
                </a:lnTo>
                <a:lnTo>
                  <a:pt x="12481" y="-15361"/>
                </a:lnTo>
                <a:lnTo>
                  <a:pt x="16322" y="-15361"/>
                </a:lnTo>
                <a:lnTo>
                  <a:pt x="18242" y="-14401"/>
                </a:lnTo>
                <a:lnTo>
                  <a:pt x="19202" y="-13441"/>
                </a:lnTo>
                <a:lnTo>
                  <a:pt x="21122" y="-11521"/>
                </a:lnTo>
                <a:lnTo>
                  <a:pt x="21122" y="-3840"/>
                </a:lnTo>
                <a:lnTo>
                  <a:pt x="14401" y="-1920"/>
                </a:lnTo>
                <a:lnTo>
                  <a:pt x="10561" y="0"/>
                </a:lnTo>
                <a:lnTo>
                  <a:pt x="8641" y="5760"/>
                </a:lnTo>
                <a:lnTo>
                  <a:pt x="9601" y="4800"/>
                </a:lnTo>
                <a:lnTo>
                  <a:pt x="11521" y="2880"/>
                </a:lnTo>
                <a:lnTo>
                  <a:pt x="13441" y="1920"/>
                </a:lnTo>
                <a:lnTo>
                  <a:pt x="14401" y="960"/>
                </a:lnTo>
                <a:lnTo>
                  <a:pt x="17282" y="0"/>
                </a:lnTo>
                <a:lnTo>
                  <a:pt x="21122" y="-960"/>
                </a:lnTo>
                <a:lnTo>
                  <a:pt x="21122" y="12481"/>
                </a:lnTo>
                <a:lnTo>
                  <a:pt x="18242" y="15361"/>
                </a:lnTo>
                <a:lnTo>
                  <a:pt x="15361" y="17282"/>
                </a:lnTo>
                <a:lnTo>
                  <a:pt x="11521" y="17282"/>
                </a:lnTo>
                <a:lnTo>
                  <a:pt x="10561" y="16322"/>
                </a:lnTo>
                <a:lnTo>
                  <a:pt x="8641" y="15361"/>
                </a:lnTo>
                <a:lnTo>
                  <a:pt x="7680" y="13441"/>
                </a:lnTo>
                <a:lnTo>
                  <a:pt x="7680" y="1920"/>
                </a:lnTo>
                <a:lnTo>
                  <a:pt x="4800" y="3840"/>
                </a:lnTo>
                <a:lnTo>
                  <a:pt x="2880" y="5760"/>
                </a:lnTo>
                <a:lnTo>
                  <a:pt x="1920" y="7680"/>
                </a:lnTo>
                <a:lnTo>
                  <a:pt x="960" y="8641"/>
                </a:lnTo>
                <a:lnTo>
                  <a:pt x="0" y="10561"/>
                </a:lnTo>
                <a:lnTo>
                  <a:pt x="0" y="15361"/>
                </a:lnTo>
                <a:lnTo>
                  <a:pt x="960" y="17282"/>
                </a:lnTo>
                <a:lnTo>
                  <a:pt x="2880" y="19202"/>
                </a:lnTo>
                <a:lnTo>
                  <a:pt x="4800" y="21122"/>
                </a:lnTo>
                <a:lnTo>
                  <a:pt x="6720" y="22082"/>
                </a:lnTo>
                <a:lnTo>
                  <a:pt x="10561" y="22082"/>
                </a:lnTo>
                <a:lnTo>
                  <a:pt x="12481" y="21122"/>
                </a:lnTo>
                <a:lnTo>
                  <a:pt x="14401" y="21122"/>
                </a:lnTo>
                <a:lnTo>
                  <a:pt x="15361" y="20162"/>
                </a:lnTo>
                <a:lnTo>
                  <a:pt x="17282" y="18242"/>
                </a:lnTo>
                <a:lnTo>
                  <a:pt x="21122" y="15361"/>
                </a:lnTo>
                <a:lnTo>
                  <a:pt x="21122" y="18242"/>
                </a:lnTo>
                <a:lnTo>
                  <a:pt x="22082" y="19202"/>
                </a:lnTo>
                <a:lnTo>
                  <a:pt x="22082" y="20162"/>
                </a:lnTo>
                <a:lnTo>
                  <a:pt x="23042" y="21122"/>
                </a:lnTo>
                <a:lnTo>
                  <a:pt x="24002" y="22082"/>
                </a:lnTo>
                <a:lnTo>
                  <a:pt x="28803" y="22082"/>
                </a:lnTo>
                <a:lnTo>
                  <a:pt x="31683" y="19202"/>
                </a:lnTo>
                <a:lnTo>
                  <a:pt x="34564" y="15361"/>
                </a:lnTo>
                <a:lnTo>
                  <a:pt x="34564" y="13441"/>
                </a:lnTo>
                <a:lnTo>
                  <a:pt x="32644" y="15361"/>
                </a:lnTo>
                <a:lnTo>
                  <a:pt x="31683" y="16322"/>
                </a:lnTo>
                <a:lnTo>
                  <a:pt x="28803" y="16322"/>
                </a:lnTo>
                <a:lnTo>
                  <a:pt x="28803" y="15361"/>
                </a:lnTo>
                <a:lnTo>
                  <a:pt x="27843" y="14401"/>
                </a:lnTo>
                <a:lnTo>
                  <a:pt x="27843" y="-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4" name="object 1184"/>
          <p:cNvSpPr/>
          <p:nvPr/>
        </p:nvSpPr>
        <p:spPr>
          <a:xfrm>
            <a:off x="3808445" y="765825"/>
            <a:ext cx="23027" cy="50886"/>
          </a:xfrm>
          <a:custGeom>
            <a:avLst/>
            <a:gdLst/>
            <a:ahLst/>
            <a:cxnLst/>
            <a:rect l="l" t="t" r="r" b="b"/>
            <a:pathLst>
              <a:path w="23027" h="50886">
                <a:moveTo>
                  <a:pt x="13441" y="44165"/>
                </a:moveTo>
                <a:lnTo>
                  <a:pt x="13441" y="43205"/>
                </a:lnTo>
                <a:lnTo>
                  <a:pt x="12481" y="42245"/>
                </a:lnTo>
                <a:lnTo>
                  <a:pt x="12481" y="15361"/>
                </a:lnTo>
                <a:lnTo>
                  <a:pt x="22067" y="15361"/>
                </a:lnTo>
                <a:lnTo>
                  <a:pt x="22067" y="12481"/>
                </a:lnTo>
                <a:lnTo>
                  <a:pt x="12481" y="12481"/>
                </a:lnTo>
                <a:lnTo>
                  <a:pt x="12481" y="0"/>
                </a:lnTo>
                <a:lnTo>
                  <a:pt x="11521" y="0"/>
                </a:lnTo>
                <a:lnTo>
                  <a:pt x="10561" y="2880"/>
                </a:lnTo>
                <a:lnTo>
                  <a:pt x="9601" y="4800"/>
                </a:lnTo>
                <a:lnTo>
                  <a:pt x="8641" y="5760"/>
                </a:lnTo>
                <a:lnTo>
                  <a:pt x="7680" y="7680"/>
                </a:lnTo>
                <a:lnTo>
                  <a:pt x="6720" y="9601"/>
                </a:lnTo>
                <a:lnTo>
                  <a:pt x="4800" y="10561"/>
                </a:lnTo>
                <a:lnTo>
                  <a:pt x="2880" y="12481"/>
                </a:lnTo>
                <a:lnTo>
                  <a:pt x="1920" y="13441"/>
                </a:lnTo>
                <a:lnTo>
                  <a:pt x="0" y="13441"/>
                </a:lnTo>
                <a:lnTo>
                  <a:pt x="0" y="15361"/>
                </a:lnTo>
                <a:lnTo>
                  <a:pt x="5760" y="15361"/>
                </a:lnTo>
                <a:lnTo>
                  <a:pt x="5760" y="43205"/>
                </a:lnTo>
                <a:lnTo>
                  <a:pt x="6720" y="45125"/>
                </a:lnTo>
                <a:lnTo>
                  <a:pt x="6720" y="46085"/>
                </a:lnTo>
                <a:lnTo>
                  <a:pt x="7680" y="48005"/>
                </a:lnTo>
                <a:lnTo>
                  <a:pt x="8641" y="48966"/>
                </a:lnTo>
                <a:lnTo>
                  <a:pt x="9601" y="48966"/>
                </a:lnTo>
                <a:lnTo>
                  <a:pt x="10561" y="49926"/>
                </a:lnTo>
                <a:lnTo>
                  <a:pt x="12481" y="50886"/>
                </a:lnTo>
                <a:lnTo>
                  <a:pt x="15346" y="50886"/>
                </a:lnTo>
                <a:lnTo>
                  <a:pt x="17282" y="49926"/>
                </a:lnTo>
                <a:lnTo>
                  <a:pt x="19187" y="48005"/>
                </a:lnTo>
                <a:lnTo>
                  <a:pt x="20162" y="47045"/>
                </a:lnTo>
                <a:lnTo>
                  <a:pt x="22067" y="45125"/>
                </a:lnTo>
                <a:lnTo>
                  <a:pt x="23027" y="42245"/>
                </a:lnTo>
                <a:lnTo>
                  <a:pt x="21122" y="42245"/>
                </a:lnTo>
                <a:lnTo>
                  <a:pt x="21122" y="43205"/>
                </a:lnTo>
                <a:lnTo>
                  <a:pt x="20162" y="44165"/>
                </a:lnTo>
                <a:lnTo>
                  <a:pt x="19187" y="45125"/>
                </a:lnTo>
                <a:lnTo>
                  <a:pt x="18242" y="45125"/>
                </a:lnTo>
                <a:lnTo>
                  <a:pt x="17282" y="46085"/>
                </a:lnTo>
                <a:lnTo>
                  <a:pt x="15346" y="46085"/>
                </a:lnTo>
                <a:lnTo>
                  <a:pt x="14401" y="45125"/>
                </a:lnTo>
                <a:lnTo>
                  <a:pt x="13441" y="441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5" name="object 1185"/>
          <p:cNvSpPr/>
          <p:nvPr/>
        </p:nvSpPr>
        <p:spPr>
          <a:xfrm>
            <a:off x="3834353" y="777346"/>
            <a:ext cx="18242" cy="38404"/>
          </a:xfrm>
          <a:custGeom>
            <a:avLst/>
            <a:gdLst/>
            <a:ahLst/>
            <a:cxnLst/>
            <a:rect l="l" t="t" r="r" b="b"/>
            <a:pathLst>
              <a:path w="18242" h="38404">
                <a:moveTo>
                  <a:pt x="18242" y="38404"/>
                </a:moveTo>
                <a:lnTo>
                  <a:pt x="18242" y="36484"/>
                </a:lnTo>
                <a:lnTo>
                  <a:pt x="15361" y="36484"/>
                </a:lnTo>
                <a:lnTo>
                  <a:pt x="14401" y="35524"/>
                </a:lnTo>
                <a:lnTo>
                  <a:pt x="13441" y="35524"/>
                </a:lnTo>
                <a:lnTo>
                  <a:pt x="13441" y="0"/>
                </a:lnTo>
                <a:lnTo>
                  <a:pt x="11521" y="0"/>
                </a:lnTo>
                <a:lnTo>
                  <a:pt x="0" y="3840"/>
                </a:lnTo>
                <a:lnTo>
                  <a:pt x="0" y="5760"/>
                </a:lnTo>
                <a:lnTo>
                  <a:pt x="1935" y="5760"/>
                </a:lnTo>
                <a:lnTo>
                  <a:pt x="2895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5775" y="5760"/>
                </a:lnTo>
                <a:lnTo>
                  <a:pt x="5775" y="34564"/>
                </a:lnTo>
                <a:lnTo>
                  <a:pt x="4800" y="35524"/>
                </a:lnTo>
                <a:lnTo>
                  <a:pt x="3840" y="36484"/>
                </a:lnTo>
                <a:lnTo>
                  <a:pt x="0" y="36484"/>
                </a:lnTo>
                <a:lnTo>
                  <a:pt x="0" y="38404"/>
                </a:lnTo>
                <a:lnTo>
                  <a:pt x="18242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6" name="object 1186"/>
          <p:cNvSpPr/>
          <p:nvPr/>
        </p:nvSpPr>
        <p:spPr>
          <a:xfrm>
            <a:off x="3840129" y="757184"/>
            <a:ext cx="7665" cy="8641"/>
          </a:xfrm>
          <a:custGeom>
            <a:avLst/>
            <a:gdLst/>
            <a:ahLst/>
            <a:cxnLst/>
            <a:rect l="l" t="t" r="r" b="b"/>
            <a:pathLst>
              <a:path w="7665" h="8641">
                <a:moveTo>
                  <a:pt x="944" y="7680"/>
                </a:moveTo>
                <a:lnTo>
                  <a:pt x="1905" y="7680"/>
                </a:lnTo>
                <a:lnTo>
                  <a:pt x="2865" y="8641"/>
                </a:lnTo>
                <a:lnTo>
                  <a:pt x="4785" y="8641"/>
                </a:lnTo>
                <a:lnTo>
                  <a:pt x="5745" y="7680"/>
                </a:lnTo>
                <a:lnTo>
                  <a:pt x="6705" y="7680"/>
                </a:lnTo>
                <a:lnTo>
                  <a:pt x="7665" y="6720"/>
                </a:lnTo>
                <a:lnTo>
                  <a:pt x="7665" y="1920"/>
                </a:lnTo>
                <a:lnTo>
                  <a:pt x="6705" y="960"/>
                </a:lnTo>
                <a:lnTo>
                  <a:pt x="5745" y="960"/>
                </a:lnTo>
                <a:lnTo>
                  <a:pt x="4785" y="0"/>
                </a:lnTo>
                <a:lnTo>
                  <a:pt x="2865" y="0"/>
                </a:lnTo>
                <a:lnTo>
                  <a:pt x="1905" y="960"/>
                </a:lnTo>
                <a:lnTo>
                  <a:pt x="944" y="960"/>
                </a:lnTo>
                <a:lnTo>
                  <a:pt x="0" y="1920"/>
                </a:lnTo>
                <a:lnTo>
                  <a:pt x="0" y="6720"/>
                </a:lnTo>
                <a:lnTo>
                  <a:pt x="944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7" name="object 1187"/>
          <p:cNvSpPr/>
          <p:nvPr/>
        </p:nvSpPr>
        <p:spPr>
          <a:xfrm>
            <a:off x="3869877" y="808070"/>
            <a:ext cx="15361" cy="8641"/>
          </a:xfrm>
          <a:custGeom>
            <a:avLst/>
            <a:gdLst/>
            <a:ahLst/>
            <a:cxnLst/>
            <a:rect l="l" t="t" r="r" b="b"/>
            <a:pathLst>
              <a:path w="15361" h="8641">
                <a:moveTo>
                  <a:pt x="15361" y="0"/>
                </a:moveTo>
                <a:lnTo>
                  <a:pt x="13441" y="2880"/>
                </a:lnTo>
                <a:lnTo>
                  <a:pt x="11521" y="4800"/>
                </a:lnTo>
                <a:lnTo>
                  <a:pt x="9601" y="5760"/>
                </a:lnTo>
                <a:lnTo>
                  <a:pt x="2880" y="5760"/>
                </a:lnTo>
                <a:lnTo>
                  <a:pt x="0" y="3840"/>
                </a:lnTo>
                <a:lnTo>
                  <a:pt x="4800" y="8641"/>
                </a:lnTo>
                <a:lnTo>
                  <a:pt x="8641" y="8641"/>
                </a:lnTo>
                <a:lnTo>
                  <a:pt x="11521" y="7680"/>
                </a:lnTo>
                <a:lnTo>
                  <a:pt x="14401" y="5760"/>
                </a:lnTo>
                <a:lnTo>
                  <a:pt x="153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8" name="object 1188"/>
          <p:cNvSpPr/>
          <p:nvPr/>
        </p:nvSpPr>
        <p:spPr>
          <a:xfrm>
            <a:off x="3857396" y="777346"/>
            <a:ext cx="36484" cy="39364"/>
          </a:xfrm>
          <a:custGeom>
            <a:avLst/>
            <a:gdLst/>
            <a:ahLst/>
            <a:cxnLst/>
            <a:rect l="l" t="t" r="r" b="b"/>
            <a:pathLst>
              <a:path w="36484" h="39364">
                <a:moveTo>
                  <a:pt x="29763" y="34564"/>
                </a:moveTo>
                <a:lnTo>
                  <a:pt x="31683" y="32644"/>
                </a:lnTo>
                <a:lnTo>
                  <a:pt x="33604" y="28803"/>
                </a:lnTo>
                <a:lnTo>
                  <a:pt x="35524" y="25923"/>
                </a:lnTo>
                <a:lnTo>
                  <a:pt x="36484" y="22082"/>
                </a:lnTo>
                <a:lnTo>
                  <a:pt x="36484" y="14401"/>
                </a:lnTo>
                <a:lnTo>
                  <a:pt x="34564" y="9601"/>
                </a:lnTo>
                <a:lnTo>
                  <a:pt x="31683" y="5760"/>
                </a:lnTo>
                <a:lnTo>
                  <a:pt x="27843" y="1920"/>
                </a:lnTo>
                <a:lnTo>
                  <a:pt x="24002" y="0"/>
                </a:lnTo>
                <a:lnTo>
                  <a:pt x="11521" y="0"/>
                </a:lnTo>
                <a:lnTo>
                  <a:pt x="8641" y="1920"/>
                </a:lnTo>
                <a:lnTo>
                  <a:pt x="6720" y="3840"/>
                </a:lnTo>
                <a:lnTo>
                  <a:pt x="3840" y="5760"/>
                </a:lnTo>
                <a:lnTo>
                  <a:pt x="1920" y="9601"/>
                </a:lnTo>
                <a:lnTo>
                  <a:pt x="960" y="13441"/>
                </a:lnTo>
                <a:lnTo>
                  <a:pt x="0" y="16322"/>
                </a:lnTo>
                <a:lnTo>
                  <a:pt x="0" y="24963"/>
                </a:lnTo>
                <a:lnTo>
                  <a:pt x="960" y="28803"/>
                </a:lnTo>
                <a:lnTo>
                  <a:pt x="3840" y="32644"/>
                </a:lnTo>
                <a:lnTo>
                  <a:pt x="7680" y="37444"/>
                </a:lnTo>
                <a:lnTo>
                  <a:pt x="11521" y="39364"/>
                </a:lnTo>
                <a:lnTo>
                  <a:pt x="17282" y="39364"/>
                </a:lnTo>
                <a:lnTo>
                  <a:pt x="12481" y="34564"/>
                </a:lnTo>
                <a:lnTo>
                  <a:pt x="10561" y="30723"/>
                </a:lnTo>
                <a:lnTo>
                  <a:pt x="8641" y="26883"/>
                </a:lnTo>
                <a:lnTo>
                  <a:pt x="7680" y="22082"/>
                </a:lnTo>
                <a:lnTo>
                  <a:pt x="7680" y="10561"/>
                </a:lnTo>
                <a:lnTo>
                  <a:pt x="8641" y="7680"/>
                </a:lnTo>
                <a:lnTo>
                  <a:pt x="9601" y="5760"/>
                </a:lnTo>
                <a:lnTo>
                  <a:pt x="10561" y="4800"/>
                </a:lnTo>
                <a:lnTo>
                  <a:pt x="12481" y="3840"/>
                </a:lnTo>
                <a:lnTo>
                  <a:pt x="13441" y="2880"/>
                </a:lnTo>
                <a:lnTo>
                  <a:pt x="15361" y="1920"/>
                </a:lnTo>
                <a:lnTo>
                  <a:pt x="20162" y="1920"/>
                </a:lnTo>
                <a:lnTo>
                  <a:pt x="22082" y="3840"/>
                </a:lnTo>
                <a:lnTo>
                  <a:pt x="24002" y="5760"/>
                </a:lnTo>
                <a:lnTo>
                  <a:pt x="26883" y="10561"/>
                </a:lnTo>
                <a:lnTo>
                  <a:pt x="28803" y="15361"/>
                </a:lnTo>
                <a:lnTo>
                  <a:pt x="28803" y="26883"/>
                </a:lnTo>
                <a:lnTo>
                  <a:pt x="27843" y="30723"/>
                </a:lnTo>
                <a:lnTo>
                  <a:pt x="26883" y="36484"/>
                </a:lnTo>
                <a:lnTo>
                  <a:pt x="29763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9" name="object 1189"/>
          <p:cNvSpPr/>
          <p:nvPr/>
        </p:nvSpPr>
        <p:spPr>
          <a:xfrm>
            <a:off x="3896761" y="777346"/>
            <a:ext cx="41285" cy="38404"/>
          </a:xfrm>
          <a:custGeom>
            <a:avLst/>
            <a:gdLst/>
            <a:ahLst/>
            <a:cxnLst/>
            <a:rect l="l" t="t" r="r" b="b"/>
            <a:pathLst>
              <a:path w="41285" h="38404">
                <a:moveTo>
                  <a:pt x="19202" y="38404"/>
                </a:moveTo>
                <a:lnTo>
                  <a:pt x="19202" y="36484"/>
                </a:lnTo>
                <a:lnTo>
                  <a:pt x="15361" y="36484"/>
                </a:lnTo>
                <a:lnTo>
                  <a:pt x="14401" y="35524"/>
                </a:lnTo>
                <a:lnTo>
                  <a:pt x="13441" y="34564"/>
                </a:lnTo>
                <a:lnTo>
                  <a:pt x="13441" y="9601"/>
                </a:lnTo>
                <a:lnTo>
                  <a:pt x="16322" y="6720"/>
                </a:lnTo>
                <a:lnTo>
                  <a:pt x="19202" y="4800"/>
                </a:lnTo>
                <a:lnTo>
                  <a:pt x="24947" y="4800"/>
                </a:lnTo>
                <a:lnTo>
                  <a:pt x="26883" y="5760"/>
                </a:lnTo>
                <a:lnTo>
                  <a:pt x="26883" y="6720"/>
                </a:lnTo>
                <a:lnTo>
                  <a:pt x="27843" y="8641"/>
                </a:lnTo>
                <a:lnTo>
                  <a:pt x="28788" y="10561"/>
                </a:lnTo>
                <a:lnTo>
                  <a:pt x="28788" y="33604"/>
                </a:lnTo>
                <a:lnTo>
                  <a:pt x="27843" y="34564"/>
                </a:lnTo>
                <a:lnTo>
                  <a:pt x="27843" y="35524"/>
                </a:lnTo>
                <a:lnTo>
                  <a:pt x="26883" y="36484"/>
                </a:lnTo>
                <a:lnTo>
                  <a:pt x="23042" y="36484"/>
                </a:lnTo>
                <a:lnTo>
                  <a:pt x="23042" y="38404"/>
                </a:lnTo>
                <a:lnTo>
                  <a:pt x="41285" y="38404"/>
                </a:lnTo>
                <a:lnTo>
                  <a:pt x="41285" y="36484"/>
                </a:lnTo>
                <a:lnTo>
                  <a:pt x="37444" y="36484"/>
                </a:lnTo>
                <a:lnTo>
                  <a:pt x="36469" y="35524"/>
                </a:lnTo>
                <a:lnTo>
                  <a:pt x="36469" y="34564"/>
                </a:lnTo>
                <a:lnTo>
                  <a:pt x="35509" y="33604"/>
                </a:lnTo>
                <a:lnTo>
                  <a:pt x="35509" y="7680"/>
                </a:lnTo>
                <a:lnTo>
                  <a:pt x="34564" y="5760"/>
                </a:lnTo>
                <a:lnTo>
                  <a:pt x="33604" y="3840"/>
                </a:lnTo>
                <a:lnTo>
                  <a:pt x="32628" y="1920"/>
                </a:lnTo>
                <a:lnTo>
                  <a:pt x="30723" y="960"/>
                </a:lnTo>
                <a:lnTo>
                  <a:pt x="29763" y="0"/>
                </a:lnTo>
                <a:lnTo>
                  <a:pt x="22082" y="0"/>
                </a:lnTo>
                <a:lnTo>
                  <a:pt x="17282" y="1920"/>
                </a:lnTo>
                <a:lnTo>
                  <a:pt x="13441" y="7680"/>
                </a:lnTo>
                <a:lnTo>
                  <a:pt x="13441" y="0"/>
                </a:lnTo>
                <a:lnTo>
                  <a:pt x="11521" y="0"/>
                </a:lnTo>
                <a:lnTo>
                  <a:pt x="0" y="3840"/>
                </a:lnTo>
                <a:lnTo>
                  <a:pt x="960" y="5760"/>
                </a:lnTo>
                <a:lnTo>
                  <a:pt x="1920" y="5760"/>
                </a:lnTo>
                <a:lnTo>
                  <a:pt x="288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2644"/>
                </a:lnTo>
                <a:lnTo>
                  <a:pt x="5760" y="34564"/>
                </a:lnTo>
                <a:lnTo>
                  <a:pt x="5760" y="35524"/>
                </a:lnTo>
                <a:lnTo>
                  <a:pt x="4800" y="36484"/>
                </a:lnTo>
                <a:lnTo>
                  <a:pt x="960" y="36484"/>
                </a:lnTo>
                <a:lnTo>
                  <a:pt x="960" y="38404"/>
                </a:lnTo>
                <a:lnTo>
                  <a:pt x="19202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0" name="object 1190"/>
          <p:cNvSpPr/>
          <p:nvPr/>
        </p:nvSpPr>
        <p:spPr>
          <a:xfrm>
            <a:off x="3605890" y="689991"/>
            <a:ext cx="47030" cy="55686"/>
          </a:xfrm>
          <a:custGeom>
            <a:avLst/>
            <a:gdLst/>
            <a:ahLst/>
            <a:cxnLst/>
            <a:rect l="l" t="t" r="r" b="b"/>
            <a:pathLst>
              <a:path w="47030" h="55686">
                <a:moveTo>
                  <a:pt x="26883" y="50886"/>
                </a:moveTo>
                <a:lnTo>
                  <a:pt x="26883" y="2880"/>
                </a:lnTo>
                <a:lnTo>
                  <a:pt x="37429" y="2880"/>
                </a:lnTo>
                <a:lnTo>
                  <a:pt x="39349" y="3840"/>
                </a:lnTo>
                <a:lnTo>
                  <a:pt x="40309" y="4800"/>
                </a:lnTo>
                <a:lnTo>
                  <a:pt x="42245" y="4800"/>
                </a:lnTo>
                <a:lnTo>
                  <a:pt x="43190" y="6720"/>
                </a:lnTo>
                <a:lnTo>
                  <a:pt x="44150" y="7680"/>
                </a:lnTo>
                <a:lnTo>
                  <a:pt x="44150" y="8641"/>
                </a:lnTo>
                <a:lnTo>
                  <a:pt x="45110" y="10561"/>
                </a:lnTo>
                <a:lnTo>
                  <a:pt x="45110" y="12481"/>
                </a:lnTo>
                <a:lnTo>
                  <a:pt x="47030" y="12481"/>
                </a:lnTo>
                <a:lnTo>
                  <a:pt x="46070" y="0"/>
                </a:lnTo>
                <a:lnTo>
                  <a:pt x="960" y="0"/>
                </a:lnTo>
                <a:lnTo>
                  <a:pt x="0" y="12481"/>
                </a:lnTo>
                <a:lnTo>
                  <a:pt x="960" y="12481"/>
                </a:lnTo>
                <a:lnTo>
                  <a:pt x="1920" y="10561"/>
                </a:lnTo>
                <a:lnTo>
                  <a:pt x="1920" y="8641"/>
                </a:lnTo>
                <a:lnTo>
                  <a:pt x="2880" y="6720"/>
                </a:lnTo>
                <a:lnTo>
                  <a:pt x="3840" y="5760"/>
                </a:lnTo>
                <a:lnTo>
                  <a:pt x="5760" y="4800"/>
                </a:lnTo>
                <a:lnTo>
                  <a:pt x="6720" y="3840"/>
                </a:lnTo>
                <a:lnTo>
                  <a:pt x="7680" y="3840"/>
                </a:lnTo>
                <a:lnTo>
                  <a:pt x="9601" y="2880"/>
                </a:lnTo>
                <a:lnTo>
                  <a:pt x="19202" y="2880"/>
                </a:lnTo>
                <a:lnTo>
                  <a:pt x="19202" y="50886"/>
                </a:lnTo>
                <a:lnTo>
                  <a:pt x="18242" y="51846"/>
                </a:lnTo>
                <a:lnTo>
                  <a:pt x="17282" y="52791"/>
                </a:lnTo>
                <a:lnTo>
                  <a:pt x="15361" y="53751"/>
                </a:lnTo>
                <a:lnTo>
                  <a:pt x="11521" y="53751"/>
                </a:lnTo>
                <a:lnTo>
                  <a:pt x="11521" y="55686"/>
                </a:lnTo>
                <a:lnTo>
                  <a:pt x="34564" y="55686"/>
                </a:lnTo>
                <a:lnTo>
                  <a:pt x="34564" y="53751"/>
                </a:lnTo>
                <a:lnTo>
                  <a:pt x="30723" y="53751"/>
                </a:lnTo>
                <a:lnTo>
                  <a:pt x="28788" y="52791"/>
                </a:lnTo>
                <a:lnTo>
                  <a:pt x="27843" y="51846"/>
                </a:lnTo>
                <a:lnTo>
                  <a:pt x="26883" y="508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1" name="object 1191"/>
          <p:cNvSpPr/>
          <p:nvPr/>
        </p:nvSpPr>
        <p:spPr>
          <a:xfrm>
            <a:off x="3657721" y="708233"/>
            <a:ext cx="31683" cy="38389"/>
          </a:xfrm>
          <a:custGeom>
            <a:avLst/>
            <a:gdLst/>
            <a:ahLst/>
            <a:cxnLst/>
            <a:rect l="l" t="t" r="r" b="b"/>
            <a:pathLst>
              <a:path w="31683" h="38389">
                <a:moveTo>
                  <a:pt x="1920" y="7680"/>
                </a:moveTo>
                <a:lnTo>
                  <a:pt x="0" y="12481"/>
                </a:lnTo>
                <a:lnTo>
                  <a:pt x="0" y="24947"/>
                </a:lnTo>
                <a:lnTo>
                  <a:pt x="1920" y="29763"/>
                </a:lnTo>
                <a:lnTo>
                  <a:pt x="4800" y="32644"/>
                </a:lnTo>
                <a:lnTo>
                  <a:pt x="7680" y="36484"/>
                </a:lnTo>
                <a:lnTo>
                  <a:pt x="11521" y="38389"/>
                </a:lnTo>
                <a:lnTo>
                  <a:pt x="20162" y="38389"/>
                </a:lnTo>
                <a:lnTo>
                  <a:pt x="24002" y="36484"/>
                </a:lnTo>
                <a:lnTo>
                  <a:pt x="26883" y="33604"/>
                </a:lnTo>
                <a:lnTo>
                  <a:pt x="29763" y="30708"/>
                </a:lnTo>
                <a:lnTo>
                  <a:pt x="31683" y="26883"/>
                </a:lnTo>
                <a:lnTo>
                  <a:pt x="31683" y="23042"/>
                </a:lnTo>
                <a:lnTo>
                  <a:pt x="30723" y="23042"/>
                </a:lnTo>
                <a:lnTo>
                  <a:pt x="29763" y="25923"/>
                </a:lnTo>
                <a:lnTo>
                  <a:pt x="27843" y="27828"/>
                </a:lnTo>
                <a:lnTo>
                  <a:pt x="25923" y="29763"/>
                </a:lnTo>
                <a:lnTo>
                  <a:pt x="24002" y="30708"/>
                </a:lnTo>
                <a:lnTo>
                  <a:pt x="22082" y="31668"/>
                </a:lnTo>
                <a:lnTo>
                  <a:pt x="16322" y="31668"/>
                </a:lnTo>
                <a:lnTo>
                  <a:pt x="12481" y="29763"/>
                </a:lnTo>
                <a:lnTo>
                  <a:pt x="9601" y="26883"/>
                </a:lnTo>
                <a:lnTo>
                  <a:pt x="6720" y="23987"/>
                </a:lnTo>
                <a:lnTo>
                  <a:pt x="5760" y="19202"/>
                </a:lnTo>
                <a:lnTo>
                  <a:pt x="5760" y="8641"/>
                </a:lnTo>
                <a:lnTo>
                  <a:pt x="7680" y="5760"/>
                </a:lnTo>
                <a:lnTo>
                  <a:pt x="8641" y="0"/>
                </a:lnTo>
                <a:lnTo>
                  <a:pt x="4800" y="3840"/>
                </a:lnTo>
                <a:lnTo>
                  <a:pt x="192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2" name="object 1192"/>
          <p:cNvSpPr/>
          <p:nvPr/>
        </p:nvSpPr>
        <p:spPr>
          <a:xfrm>
            <a:off x="3663482" y="706313"/>
            <a:ext cx="25923" cy="21122"/>
          </a:xfrm>
          <a:custGeom>
            <a:avLst/>
            <a:gdLst/>
            <a:ahLst/>
            <a:cxnLst/>
            <a:rect l="l" t="t" r="r" b="b"/>
            <a:pathLst>
              <a:path w="25923" h="21122">
                <a:moveTo>
                  <a:pt x="0" y="15361"/>
                </a:moveTo>
                <a:lnTo>
                  <a:pt x="25923" y="15361"/>
                </a:lnTo>
                <a:lnTo>
                  <a:pt x="25923" y="10561"/>
                </a:lnTo>
                <a:lnTo>
                  <a:pt x="24963" y="7680"/>
                </a:lnTo>
                <a:lnTo>
                  <a:pt x="22082" y="4800"/>
                </a:lnTo>
                <a:lnTo>
                  <a:pt x="19202" y="1920"/>
                </a:lnTo>
                <a:lnTo>
                  <a:pt x="15361" y="0"/>
                </a:lnTo>
                <a:lnTo>
                  <a:pt x="6720" y="0"/>
                </a:lnTo>
                <a:lnTo>
                  <a:pt x="2880" y="1920"/>
                </a:lnTo>
                <a:lnTo>
                  <a:pt x="1920" y="7680"/>
                </a:lnTo>
                <a:lnTo>
                  <a:pt x="2880" y="5760"/>
                </a:lnTo>
                <a:lnTo>
                  <a:pt x="4800" y="3840"/>
                </a:lnTo>
                <a:lnTo>
                  <a:pt x="6720" y="2880"/>
                </a:lnTo>
                <a:lnTo>
                  <a:pt x="10561" y="2880"/>
                </a:lnTo>
                <a:lnTo>
                  <a:pt x="12481" y="3840"/>
                </a:lnTo>
                <a:lnTo>
                  <a:pt x="13441" y="4800"/>
                </a:lnTo>
                <a:lnTo>
                  <a:pt x="15361" y="5760"/>
                </a:lnTo>
                <a:lnTo>
                  <a:pt x="16322" y="6720"/>
                </a:lnTo>
                <a:lnTo>
                  <a:pt x="16322" y="8641"/>
                </a:lnTo>
                <a:lnTo>
                  <a:pt x="17282" y="9601"/>
                </a:lnTo>
                <a:lnTo>
                  <a:pt x="17282" y="13441"/>
                </a:lnTo>
                <a:lnTo>
                  <a:pt x="0" y="13441"/>
                </a:lnTo>
                <a:lnTo>
                  <a:pt x="0" y="10561"/>
                </a:lnTo>
                <a:lnTo>
                  <a:pt x="0" y="21122"/>
                </a:lnTo>
                <a:lnTo>
                  <a:pt x="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3" name="object 1193"/>
          <p:cNvSpPr/>
          <p:nvPr/>
        </p:nvSpPr>
        <p:spPr>
          <a:xfrm>
            <a:off x="3692286" y="706313"/>
            <a:ext cx="27843" cy="39364"/>
          </a:xfrm>
          <a:custGeom>
            <a:avLst/>
            <a:gdLst/>
            <a:ahLst/>
            <a:cxnLst/>
            <a:rect l="l" t="t" r="r" b="b"/>
            <a:pathLst>
              <a:path w="27843" h="39364">
                <a:moveTo>
                  <a:pt x="20162" y="39364"/>
                </a:moveTo>
                <a:lnTo>
                  <a:pt x="20162" y="37429"/>
                </a:lnTo>
                <a:lnTo>
                  <a:pt x="17282" y="37429"/>
                </a:lnTo>
                <a:lnTo>
                  <a:pt x="16322" y="36469"/>
                </a:lnTo>
                <a:lnTo>
                  <a:pt x="15361" y="36469"/>
                </a:lnTo>
                <a:lnTo>
                  <a:pt x="14401" y="35524"/>
                </a:lnTo>
                <a:lnTo>
                  <a:pt x="14401" y="34564"/>
                </a:lnTo>
                <a:lnTo>
                  <a:pt x="13441" y="33588"/>
                </a:lnTo>
                <a:lnTo>
                  <a:pt x="13441" y="12481"/>
                </a:lnTo>
                <a:lnTo>
                  <a:pt x="14401" y="9601"/>
                </a:lnTo>
                <a:lnTo>
                  <a:pt x="16322" y="7680"/>
                </a:lnTo>
                <a:lnTo>
                  <a:pt x="17282" y="6720"/>
                </a:lnTo>
                <a:lnTo>
                  <a:pt x="18242" y="5760"/>
                </a:lnTo>
                <a:lnTo>
                  <a:pt x="19202" y="5760"/>
                </a:lnTo>
                <a:lnTo>
                  <a:pt x="20162" y="6720"/>
                </a:lnTo>
                <a:lnTo>
                  <a:pt x="21122" y="7680"/>
                </a:lnTo>
                <a:lnTo>
                  <a:pt x="23042" y="8641"/>
                </a:lnTo>
                <a:lnTo>
                  <a:pt x="26883" y="8641"/>
                </a:lnTo>
                <a:lnTo>
                  <a:pt x="26883" y="7680"/>
                </a:lnTo>
                <a:lnTo>
                  <a:pt x="27843" y="6720"/>
                </a:lnTo>
                <a:lnTo>
                  <a:pt x="27843" y="2880"/>
                </a:lnTo>
                <a:lnTo>
                  <a:pt x="26883" y="1920"/>
                </a:lnTo>
                <a:lnTo>
                  <a:pt x="25923" y="960"/>
                </a:lnTo>
                <a:lnTo>
                  <a:pt x="24963" y="0"/>
                </a:lnTo>
                <a:lnTo>
                  <a:pt x="20162" y="0"/>
                </a:lnTo>
                <a:lnTo>
                  <a:pt x="16322" y="2880"/>
                </a:lnTo>
                <a:lnTo>
                  <a:pt x="13441" y="8641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6720"/>
                </a:lnTo>
                <a:lnTo>
                  <a:pt x="192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4564"/>
                </a:lnTo>
                <a:lnTo>
                  <a:pt x="5760" y="35524"/>
                </a:lnTo>
                <a:lnTo>
                  <a:pt x="5760" y="36469"/>
                </a:lnTo>
                <a:lnTo>
                  <a:pt x="4800" y="36469"/>
                </a:lnTo>
                <a:lnTo>
                  <a:pt x="3840" y="37429"/>
                </a:lnTo>
                <a:lnTo>
                  <a:pt x="960" y="37429"/>
                </a:lnTo>
                <a:lnTo>
                  <a:pt x="960" y="39364"/>
                </a:lnTo>
                <a:lnTo>
                  <a:pt x="20162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4" name="object 1194"/>
          <p:cNvSpPr/>
          <p:nvPr/>
        </p:nvSpPr>
        <p:spPr>
          <a:xfrm>
            <a:off x="3720129" y="706313"/>
            <a:ext cx="27828" cy="39364"/>
          </a:xfrm>
          <a:custGeom>
            <a:avLst/>
            <a:gdLst/>
            <a:ahLst/>
            <a:cxnLst/>
            <a:rect l="l" t="t" r="r" b="b"/>
            <a:pathLst>
              <a:path w="27828" h="39364">
                <a:moveTo>
                  <a:pt x="19202" y="39364"/>
                </a:moveTo>
                <a:lnTo>
                  <a:pt x="19202" y="37429"/>
                </a:lnTo>
                <a:lnTo>
                  <a:pt x="16306" y="37429"/>
                </a:lnTo>
                <a:lnTo>
                  <a:pt x="15361" y="36469"/>
                </a:lnTo>
                <a:lnTo>
                  <a:pt x="14401" y="36469"/>
                </a:lnTo>
                <a:lnTo>
                  <a:pt x="13426" y="35524"/>
                </a:lnTo>
                <a:lnTo>
                  <a:pt x="13426" y="34564"/>
                </a:lnTo>
                <a:lnTo>
                  <a:pt x="12466" y="33588"/>
                </a:lnTo>
                <a:lnTo>
                  <a:pt x="12466" y="12481"/>
                </a:lnTo>
                <a:lnTo>
                  <a:pt x="14401" y="9601"/>
                </a:lnTo>
                <a:lnTo>
                  <a:pt x="15361" y="7680"/>
                </a:lnTo>
                <a:lnTo>
                  <a:pt x="16306" y="6720"/>
                </a:lnTo>
                <a:lnTo>
                  <a:pt x="17266" y="5760"/>
                </a:lnTo>
                <a:lnTo>
                  <a:pt x="18242" y="5760"/>
                </a:lnTo>
                <a:lnTo>
                  <a:pt x="19202" y="6720"/>
                </a:lnTo>
                <a:lnTo>
                  <a:pt x="21107" y="7680"/>
                </a:lnTo>
                <a:lnTo>
                  <a:pt x="22082" y="8641"/>
                </a:lnTo>
                <a:lnTo>
                  <a:pt x="25923" y="8641"/>
                </a:lnTo>
                <a:lnTo>
                  <a:pt x="26868" y="7680"/>
                </a:lnTo>
                <a:lnTo>
                  <a:pt x="26868" y="6720"/>
                </a:lnTo>
                <a:lnTo>
                  <a:pt x="27828" y="5760"/>
                </a:lnTo>
                <a:lnTo>
                  <a:pt x="27828" y="3840"/>
                </a:lnTo>
                <a:lnTo>
                  <a:pt x="26868" y="2880"/>
                </a:lnTo>
                <a:lnTo>
                  <a:pt x="25923" y="1920"/>
                </a:lnTo>
                <a:lnTo>
                  <a:pt x="24947" y="960"/>
                </a:lnTo>
                <a:lnTo>
                  <a:pt x="23987" y="0"/>
                </a:lnTo>
                <a:lnTo>
                  <a:pt x="19202" y="0"/>
                </a:lnTo>
                <a:lnTo>
                  <a:pt x="15361" y="2880"/>
                </a:lnTo>
                <a:lnTo>
                  <a:pt x="12466" y="8641"/>
                </a:lnTo>
                <a:lnTo>
                  <a:pt x="12466" y="0"/>
                </a:lnTo>
                <a:lnTo>
                  <a:pt x="10561" y="0"/>
                </a:lnTo>
                <a:lnTo>
                  <a:pt x="0" y="4800"/>
                </a:lnTo>
                <a:lnTo>
                  <a:pt x="0" y="6720"/>
                </a:lnTo>
                <a:lnTo>
                  <a:pt x="960" y="5760"/>
                </a:lnTo>
                <a:lnTo>
                  <a:pt x="3840" y="5760"/>
                </a:lnTo>
                <a:lnTo>
                  <a:pt x="4800" y="6720"/>
                </a:lnTo>
                <a:lnTo>
                  <a:pt x="5745" y="7680"/>
                </a:lnTo>
                <a:lnTo>
                  <a:pt x="5745" y="35524"/>
                </a:lnTo>
                <a:lnTo>
                  <a:pt x="4800" y="36469"/>
                </a:lnTo>
                <a:lnTo>
                  <a:pt x="3840" y="36469"/>
                </a:lnTo>
                <a:lnTo>
                  <a:pt x="2880" y="37429"/>
                </a:lnTo>
                <a:lnTo>
                  <a:pt x="0" y="37429"/>
                </a:lnTo>
                <a:lnTo>
                  <a:pt x="0" y="39364"/>
                </a:lnTo>
                <a:lnTo>
                  <a:pt x="19202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5" name="object 1195"/>
          <p:cNvSpPr/>
          <p:nvPr/>
        </p:nvSpPr>
        <p:spPr>
          <a:xfrm>
            <a:off x="3759479" y="733181"/>
            <a:ext cx="18242" cy="13441"/>
          </a:xfrm>
          <a:custGeom>
            <a:avLst/>
            <a:gdLst/>
            <a:ahLst/>
            <a:cxnLst/>
            <a:rect l="l" t="t" r="r" b="b"/>
            <a:pathLst>
              <a:path w="18242" h="13441">
                <a:moveTo>
                  <a:pt x="18242" y="4815"/>
                </a:moveTo>
                <a:lnTo>
                  <a:pt x="17282" y="6720"/>
                </a:lnTo>
                <a:lnTo>
                  <a:pt x="15361" y="9601"/>
                </a:lnTo>
                <a:lnTo>
                  <a:pt x="13441" y="10561"/>
                </a:lnTo>
                <a:lnTo>
                  <a:pt x="6720" y="10561"/>
                </a:lnTo>
                <a:lnTo>
                  <a:pt x="3840" y="8656"/>
                </a:lnTo>
                <a:lnTo>
                  <a:pt x="1920" y="4815"/>
                </a:lnTo>
                <a:lnTo>
                  <a:pt x="0" y="0"/>
                </a:lnTo>
                <a:lnTo>
                  <a:pt x="2880" y="13441"/>
                </a:lnTo>
                <a:lnTo>
                  <a:pt x="12481" y="13441"/>
                </a:lnTo>
                <a:lnTo>
                  <a:pt x="15361" y="12496"/>
                </a:lnTo>
                <a:lnTo>
                  <a:pt x="18242" y="10561"/>
                </a:lnTo>
                <a:lnTo>
                  <a:pt x="18242" y="48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6" name="object 1196"/>
          <p:cNvSpPr/>
          <p:nvPr/>
        </p:nvSpPr>
        <p:spPr>
          <a:xfrm>
            <a:off x="3750838" y="706313"/>
            <a:ext cx="35524" cy="40309"/>
          </a:xfrm>
          <a:custGeom>
            <a:avLst/>
            <a:gdLst/>
            <a:ahLst/>
            <a:cxnLst/>
            <a:rect l="l" t="t" r="r" b="b"/>
            <a:pathLst>
              <a:path w="35524" h="40309">
                <a:moveTo>
                  <a:pt x="7680" y="10561"/>
                </a:moveTo>
                <a:lnTo>
                  <a:pt x="8641" y="8641"/>
                </a:lnTo>
                <a:lnTo>
                  <a:pt x="9601" y="6720"/>
                </a:lnTo>
                <a:lnTo>
                  <a:pt x="10561" y="4800"/>
                </a:lnTo>
                <a:lnTo>
                  <a:pt x="12481" y="4800"/>
                </a:lnTo>
                <a:lnTo>
                  <a:pt x="13441" y="3840"/>
                </a:lnTo>
                <a:lnTo>
                  <a:pt x="15361" y="2880"/>
                </a:lnTo>
                <a:lnTo>
                  <a:pt x="19202" y="2880"/>
                </a:lnTo>
                <a:lnTo>
                  <a:pt x="22082" y="4800"/>
                </a:lnTo>
                <a:lnTo>
                  <a:pt x="24002" y="6720"/>
                </a:lnTo>
                <a:lnTo>
                  <a:pt x="26883" y="10561"/>
                </a:lnTo>
                <a:lnTo>
                  <a:pt x="27843" y="16322"/>
                </a:lnTo>
                <a:lnTo>
                  <a:pt x="27843" y="27843"/>
                </a:lnTo>
                <a:lnTo>
                  <a:pt x="26883" y="31683"/>
                </a:lnTo>
                <a:lnTo>
                  <a:pt x="26883" y="37429"/>
                </a:lnTo>
                <a:lnTo>
                  <a:pt x="29763" y="35524"/>
                </a:lnTo>
                <a:lnTo>
                  <a:pt x="31683" y="33588"/>
                </a:lnTo>
                <a:lnTo>
                  <a:pt x="33604" y="29748"/>
                </a:lnTo>
                <a:lnTo>
                  <a:pt x="35524" y="25907"/>
                </a:lnTo>
                <a:lnTo>
                  <a:pt x="35524" y="14401"/>
                </a:lnTo>
                <a:lnTo>
                  <a:pt x="34564" y="10561"/>
                </a:lnTo>
                <a:lnTo>
                  <a:pt x="31683" y="6720"/>
                </a:lnTo>
                <a:lnTo>
                  <a:pt x="27843" y="2880"/>
                </a:lnTo>
                <a:lnTo>
                  <a:pt x="23042" y="0"/>
                </a:lnTo>
                <a:lnTo>
                  <a:pt x="14401" y="0"/>
                </a:lnTo>
                <a:lnTo>
                  <a:pt x="11521" y="960"/>
                </a:lnTo>
                <a:lnTo>
                  <a:pt x="8641" y="2880"/>
                </a:lnTo>
                <a:lnTo>
                  <a:pt x="5760" y="4800"/>
                </a:lnTo>
                <a:lnTo>
                  <a:pt x="3840" y="6720"/>
                </a:lnTo>
                <a:lnTo>
                  <a:pt x="1920" y="10561"/>
                </a:lnTo>
                <a:lnTo>
                  <a:pt x="0" y="13441"/>
                </a:lnTo>
                <a:lnTo>
                  <a:pt x="0" y="24963"/>
                </a:lnTo>
                <a:lnTo>
                  <a:pt x="960" y="29748"/>
                </a:lnTo>
                <a:lnTo>
                  <a:pt x="3840" y="33588"/>
                </a:lnTo>
                <a:lnTo>
                  <a:pt x="6720" y="37429"/>
                </a:lnTo>
                <a:lnTo>
                  <a:pt x="11521" y="40309"/>
                </a:lnTo>
                <a:lnTo>
                  <a:pt x="8641" y="26868"/>
                </a:lnTo>
                <a:lnTo>
                  <a:pt x="6720" y="23027"/>
                </a:lnTo>
                <a:lnTo>
                  <a:pt x="6720" y="13441"/>
                </a:lnTo>
                <a:lnTo>
                  <a:pt x="768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7" name="object 1197"/>
          <p:cNvSpPr/>
          <p:nvPr/>
        </p:nvSpPr>
        <p:spPr>
          <a:xfrm>
            <a:off x="3790203" y="706313"/>
            <a:ext cx="27843" cy="39364"/>
          </a:xfrm>
          <a:custGeom>
            <a:avLst/>
            <a:gdLst/>
            <a:ahLst/>
            <a:cxnLst/>
            <a:rect l="l" t="t" r="r" b="b"/>
            <a:pathLst>
              <a:path w="27843" h="39364">
                <a:moveTo>
                  <a:pt x="22082" y="8641"/>
                </a:moveTo>
                <a:lnTo>
                  <a:pt x="25923" y="8641"/>
                </a:lnTo>
                <a:lnTo>
                  <a:pt x="26883" y="7680"/>
                </a:lnTo>
                <a:lnTo>
                  <a:pt x="27843" y="6720"/>
                </a:lnTo>
                <a:lnTo>
                  <a:pt x="27843" y="2880"/>
                </a:lnTo>
                <a:lnTo>
                  <a:pt x="26883" y="1920"/>
                </a:lnTo>
                <a:lnTo>
                  <a:pt x="25923" y="960"/>
                </a:lnTo>
                <a:lnTo>
                  <a:pt x="24002" y="0"/>
                </a:lnTo>
                <a:lnTo>
                  <a:pt x="19202" y="0"/>
                </a:lnTo>
                <a:lnTo>
                  <a:pt x="16322" y="2880"/>
                </a:lnTo>
                <a:lnTo>
                  <a:pt x="13441" y="8641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0" y="6720"/>
                </a:lnTo>
                <a:lnTo>
                  <a:pt x="192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8641"/>
                </a:lnTo>
                <a:lnTo>
                  <a:pt x="6720" y="8641"/>
                </a:lnTo>
                <a:lnTo>
                  <a:pt x="6720" y="34564"/>
                </a:lnTo>
                <a:lnTo>
                  <a:pt x="5760" y="34564"/>
                </a:lnTo>
                <a:lnTo>
                  <a:pt x="5760" y="36469"/>
                </a:lnTo>
                <a:lnTo>
                  <a:pt x="4800" y="36469"/>
                </a:lnTo>
                <a:lnTo>
                  <a:pt x="3840" y="37429"/>
                </a:lnTo>
                <a:lnTo>
                  <a:pt x="0" y="37429"/>
                </a:lnTo>
                <a:lnTo>
                  <a:pt x="0" y="39364"/>
                </a:lnTo>
                <a:lnTo>
                  <a:pt x="19202" y="39364"/>
                </a:lnTo>
                <a:lnTo>
                  <a:pt x="19202" y="37429"/>
                </a:lnTo>
                <a:lnTo>
                  <a:pt x="16322" y="37429"/>
                </a:lnTo>
                <a:lnTo>
                  <a:pt x="15361" y="36469"/>
                </a:lnTo>
                <a:lnTo>
                  <a:pt x="14401" y="36469"/>
                </a:lnTo>
                <a:lnTo>
                  <a:pt x="14401" y="35524"/>
                </a:lnTo>
                <a:lnTo>
                  <a:pt x="13441" y="34564"/>
                </a:lnTo>
                <a:lnTo>
                  <a:pt x="13441" y="12481"/>
                </a:lnTo>
                <a:lnTo>
                  <a:pt x="14401" y="9601"/>
                </a:lnTo>
                <a:lnTo>
                  <a:pt x="15361" y="7680"/>
                </a:lnTo>
                <a:lnTo>
                  <a:pt x="17282" y="6720"/>
                </a:lnTo>
                <a:lnTo>
                  <a:pt x="17282" y="5760"/>
                </a:lnTo>
                <a:lnTo>
                  <a:pt x="19202" y="5760"/>
                </a:lnTo>
                <a:lnTo>
                  <a:pt x="20162" y="6720"/>
                </a:lnTo>
                <a:lnTo>
                  <a:pt x="21122" y="7680"/>
                </a:lnTo>
                <a:lnTo>
                  <a:pt x="22082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8" name="object 1198"/>
          <p:cNvSpPr/>
          <p:nvPr/>
        </p:nvSpPr>
        <p:spPr>
          <a:xfrm>
            <a:off x="3819966" y="706313"/>
            <a:ext cx="18227" cy="39364"/>
          </a:xfrm>
          <a:custGeom>
            <a:avLst/>
            <a:gdLst/>
            <a:ahLst/>
            <a:cxnLst/>
            <a:rect l="l" t="t" r="r" b="b"/>
            <a:pathLst>
              <a:path w="18227" h="39364">
                <a:moveTo>
                  <a:pt x="10546" y="0"/>
                </a:moveTo>
                <a:lnTo>
                  <a:pt x="0" y="4800"/>
                </a:lnTo>
                <a:lnTo>
                  <a:pt x="0" y="6720"/>
                </a:lnTo>
                <a:lnTo>
                  <a:pt x="96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7680"/>
                </a:lnTo>
                <a:lnTo>
                  <a:pt x="5760" y="35524"/>
                </a:lnTo>
                <a:lnTo>
                  <a:pt x="4800" y="36469"/>
                </a:lnTo>
                <a:lnTo>
                  <a:pt x="3825" y="37429"/>
                </a:lnTo>
                <a:lnTo>
                  <a:pt x="0" y="37429"/>
                </a:lnTo>
                <a:lnTo>
                  <a:pt x="0" y="39364"/>
                </a:lnTo>
                <a:lnTo>
                  <a:pt x="18227" y="39364"/>
                </a:lnTo>
                <a:lnTo>
                  <a:pt x="18227" y="37429"/>
                </a:lnTo>
                <a:lnTo>
                  <a:pt x="14386" y="37429"/>
                </a:lnTo>
                <a:lnTo>
                  <a:pt x="14386" y="36469"/>
                </a:lnTo>
                <a:lnTo>
                  <a:pt x="13441" y="35524"/>
                </a:lnTo>
                <a:lnTo>
                  <a:pt x="13441" y="34564"/>
                </a:lnTo>
                <a:lnTo>
                  <a:pt x="12481" y="32628"/>
                </a:lnTo>
                <a:lnTo>
                  <a:pt x="12481" y="0"/>
                </a:lnTo>
                <a:lnTo>
                  <a:pt x="1054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9" name="object 1199"/>
          <p:cNvSpPr/>
          <p:nvPr/>
        </p:nvSpPr>
        <p:spPr>
          <a:xfrm>
            <a:off x="3824767" y="687110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960" y="6720"/>
                </a:moveTo>
                <a:lnTo>
                  <a:pt x="1920" y="6720"/>
                </a:lnTo>
                <a:lnTo>
                  <a:pt x="2865" y="7680"/>
                </a:lnTo>
                <a:lnTo>
                  <a:pt x="3840" y="8641"/>
                </a:lnTo>
                <a:lnTo>
                  <a:pt x="5745" y="8641"/>
                </a:lnTo>
                <a:lnTo>
                  <a:pt x="6705" y="7680"/>
                </a:lnTo>
                <a:lnTo>
                  <a:pt x="7680" y="6720"/>
                </a:lnTo>
                <a:lnTo>
                  <a:pt x="8641" y="6720"/>
                </a:lnTo>
                <a:lnTo>
                  <a:pt x="8641" y="1920"/>
                </a:lnTo>
                <a:lnTo>
                  <a:pt x="7680" y="960"/>
                </a:lnTo>
                <a:lnTo>
                  <a:pt x="6705" y="0"/>
                </a:lnTo>
                <a:lnTo>
                  <a:pt x="2865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4800"/>
                </a:lnTo>
                <a:lnTo>
                  <a:pt x="9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0" name="object 1200"/>
          <p:cNvSpPr/>
          <p:nvPr/>
        </p:nvSpPr>
        <p:spPr>
          <a:xfrm>
            <a:off x="3844914" y="706313"/>
            <a:ext cx="25923" cy="40309"/>
          </a:xfrm>
          <a:custGeom>
            <a:avLst/>
            <a:gdLst/>
            <a:ahLst/>
            <a:cxnLst/>
            <a:rect l="l" t="t" r="r" b="b"/>
            <a:pathLst>
              <a:path w="25923" h="40309">
                <a:moveTo>
                  <a:pt x="4800" y="1920"/>
                </a:moveTo>
                <a:lnTo>
                  <a:pt x="2880" y="3840"/>
                </a:lnTo>
                <a:lnTo>
                  <a:pt x="960" y="5760"/>
                </a:lnTo>
                <a:lnTo>
                  <a:pt x="0" y="8641"/>
                </a:lnTo>
                <a:lnTo>
                  <a:pt x="0" y="15361"/>
                </a:lnTo>
                <a:lnTo>
                  <a:pt x="1920" y="17282"/>
                </a:lnTo>
                <a:lnTo>
                  <a:pt x="2880" y="19187"/>
                </a:lnTo>
                <a:lnTo>
                  <a:pt x="5760" y="20162"/>
                </a:lnTo>
                <a:lnTo>
                  <a:pt x="9601" y="22082"/>
                </a:lnTo>
                <a:lnTo>
                  <a:pt x="13441" y="24002"/>
                </a:lnTo>
                <a:lnTo>
                  <a:pt x="16322" y="25907"/>
                </a:lnTo>
                <a:lnTo>
                  <a:pt x="17282" y="26868"/>
                </a:lnTo>
                <a:lnTo>
                  <a:pt x="19202" y="28803"/>
                </a:lnTo>
                <a:lnTo>
                  <a:pt x="19202" y="34564"/>
                </a:lnTo>
                <a:lnTo>
                  <a:pt x="17282" y="36469"/>
                </a:lnTo>
                <a:lnTo>
                  <a:pt x="16322" y="37429"/>
                </a:lnTo>
                <a:lnTo>
                  <a:pt x="10561" y="37429"/>
                </a:lnTo>
                <a:lnTo>
                  <a:pt x="7680" y="36469"/>
                </a:lnTo>
                <a:lnTo>
                  <a:pt x="5760" y="34564"/>
                </a:lnTo>
                <a:lnTo>
                  <a:pt x="3840" y="32628"/>
                </a:lnTo>
                <a:lnTo>
                  <a:pt x="1920" y="29748"/>
                </a:lnTo>
                <a:lnTo>
                  <a:pt x="960" y="25907"/>
                </a:lnTo>
                <a:lnTo>
                  <a:pt x="0" y="25907"/>
                </a:lnTo>
                <a:lnTo>
                  <a:pt x="0" y="39364"/>
                </a:lnTo>
                <a:lnTo>
                  <a:pt x="960" y="39364"/>
                </a:lnTo>
                <a:lnTo>
                  <a:pt x="1920" y="38404"/>
                </a:lnTo>
                <a:lnTo>
                  <a:pt x="3840" y="38404"/>
                </a:lnTo>
                <a:lnTo>
                  <a:pt x="4800" y="39364"/>
                </a:lnTo>
                <a:lnTo>
                  <a:pt x="7680" y="39364"/>
                </a:lnTo>
                <a:lnTo>
                  <a:pt x="10561" y="40309"/>
                </a:lnTo>
                <a:lnTo>
                  <a:pt x="16322" y="40309"/>
                </a:lnTo>
                <a:lnTo>
                  <a:pt x="19202" y="39364"/>
                </a:lnTo>
                <a:lnTo>
                  <a:pt x="21122" y="37429"/>
                </a:lnTo>
                <a:lnTo>
                  <a:pt x="24002" y="34564"/>
                </a:lnTo>
                <a:lnTo>
                  <a:pt x="25923" y="32628"/>
                </a:lnTo>
                <a:lnTo>
                  <a:pt x="25923" y="24002"/>
                </a:lnTo>
                <a:lnTo>
                  <a:pt x="23042" y="21122"/>
                </a:lnTo>
                <a:lnTo>
                  <a:pt x="17282" y="18242"/>
                </a:lnTo>
                <a:lnTo>
                  <a:pt x="11521" y="15361"/>
                </a:lnTo>
                <a:lnTo>
                  <a:pt x="8641" y="13441"/>
                </a:lnTo>
                <a:lnTo>
                  <a:pt x="6720" y="12481"/>
                </a:lnTo>
                <a:lnTo>
                  <a:pt x="5760" y="11521"/>
                </a:lnTo>
                <a:lnTo>
                  <a:pt x="4800" y="10561"/>
                </a:lnTo>
                <a:lnTo>
                  <a:pt x="4800" y="6720"/>
                </a:lnTo>
                <a:lnTo>
                  <a:pt x="5760" y="5760"/>
                </a:lnTo>
                <a:lnTo>
                  <a:pt x="6720" y="4800"/>
                </a:lnTo>
                <a:lnTo>
                  <a:pt x="7680" y="2880"/>
                </a:lnTo>
                <a:lnTo>
                  <a:pt x="13441" y="2880"/>
                </a:lnTo>
                <a:lnTo>
                  <a:pt x="15361" y="3840"/>
                </a:lnTo>
                <a:lnTo>
                  <a:pt x="17282" y="4800"/>
                </a:lnTo>
                <a:lnTo>
                  <a:pt x="19202" y="6720"/>
                </a:lnTo>
                <a:lnTo>
                  <a:pt x="20162" y="9601"/>
                </a:lnTo>
                <a:lnTo>
                  <a:pt x="21122" y="13441"/>
                </a:lnTo>
                <a:lnTo>
                  <a:pt x="23042" y="13441"/>
                </a:lnTo>
                <a:lnTo>
                  <a:pt x="23042" y="0"/>
                </a:lnTo>
                <a:lnTo>
                  <a:pt x="21122" y="0"/>
                </a:lnTo>
                <a:lnTo>
                  <a:pt x="21122" y="1920"/>
                </a:lnTo>
                <a:lnTo>
                  <a:pt x="18242" y="1920"/>
                </a:lnTo>
                <a:lnTo>
                  <a:pt x="16322" y="960"/>
                </a:lnTo>
                <a:lnTo>
                  <a:pt x="14401" y="960"/>
                </a:lnTo>
                <a:lnTo>
                  <a:pt x="12481" y="0"/>
                </a:lnTo>
                <a:lnTo>
                  <a:pt x="7680" y="0"/>
                </a:lnTo>
                <a:lnTo>
                  <a:pt x="480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1" name="object 1201"/>
          <p:cNvSpPr/>
          <p:nvPr/>
        </p:nvSpPr>
        <p:spPr>
          <a:xfrm>
            <a:off x="3873718" y="706313"/>
            <a:ext cx="64328" cy="39364"/>
          </a:xfrm>
          <a:custGeom>
            <a:avLst/>
            <a:gdLst/>
            <a:ahLst/>
            <a:cxnLst/>
            <a:rect l="l" t="t" r="r" b="b"/>
            <a:pathLst>
              <a:path w="64328" h="39364">
                <a:moveTo>
                  <a:pt x="57607" y="6720"/>
                </a:moveTo>
                <a:lnTo>
                  <a:pt x="56647" y="4800"/>
                </a:lnTo>
                <a:lnTo>
                  <a:pt x="55671" y="2880"/>
                </a:lnTo>
                <a:lnTo>
                  <a:pt x="53766" y="1920"/>
                </a:lnTo>
                <a:lnTo>
                  <a:pt x="51831" y="960"/>
                </a:lnTo>
                <a:lnTo>
                  <a:pt x="50886" y="0"/>
                </a:lnTo>
                <a:lnTo>
                  <a:pt x="46085" y="0"/>
                </a:lnTo>
                <a:lnTo>
                  <a:pt x="44165" y="960"/>
                </a:lnTo>
                <a:lnTo>
                  <a:pt x="42245" y="1920"/>
                </a:lnTo>
                <a:lnTo>
                  <a:pt x="40325" y="2880"/>
                </a:lnTo>
                <a:lnTo>
                  <a:pt x="38404" y="4800"/>
                </a:lnTo>
                <a:lnTo>
                  <a:pt x="35524" y="8641"/>
                </a:lnTo>
                <a:lnTo>
                  <a:pt x="34564" y="5760"/>
                </a:lnTo>
                <a:lnTo>
                  <a:pt x="33604" y="3840"/>
                </a:lnTo>
                <a:lnTo>
                  <a:pt x="31683" y="2880"/>
                </a:lnTo>
                <a:lnTo>
                  <a:pt x="29763" y="960"/>
                </a:lnTo>
                <a:lnTo>
                  <a:pt x="27843" y="0"/>
                </a:lnTo>
                <a:lnTo>
                  <a:pt x="24002" y="0"/>
                </a:lnTo>
                <a:lnTo>
                  <a:pt x="23042" y="960"/>
                </a:lnTo>
                <a:lnTo>
                  <a:pt x="21122" y="960"/>
                </a:lnTo>
                <a:lnTo>
                  <a:pt x="20162" y="1920"/>
                </a:lnTo>
                <a:lnTo>
                  <a:pt x="19202" y="2880"/>
                </a:lnTo>
                <a:lnTo>
                  <a:pt x="17282" y="3840"/>
                </a:lnTo>
                <a:lnTo>
                  <a:pt x="15361" y="5760"/>
                </a:lnTo>
                <a:lnTo>
                  <a:pt x="12481" y="8641"/>
                </a:lnTo>
                <a:lnTo>
                  <a:pt x="12481" y="0"/>
                </a:lnTo>
                <a:lnTo>
                  <a:pt x="10561" y="0"/>
                </a:lnTo>
                <a:lnTo>
                  <a:pt x="0" y="4800"/>
                </a:lnTo>
                <a:lnTo>
                  <a:pt x="0" y="6720"/>
                </a:lnTo>
                <a:lnTo>
                  <a:pt x="960" y="5760"/>
                </a:lnTo>
                <a:lnTo>
                  <a:pt x="3840" y="5760"/>
                </a:lnTo>
                <a:lnTo>
                  <a:pt x="4800" y="6720"/>
                </a:lnTo>
                <a:lnTo>
                  <a:pt x="5760" y="7680"/>
                </a:lnTo>
                <a:lnTo>
                  <a:pt x="5760" y="35524"/>
                </a:lnTo>
                <a:lnTo>
                  <a:pt x="4800" y="36469"/>
                </a:lnTo>
                <a:lnTo>
                  <a:pt x="3840" y="37429"/>
                </a:lnTo>
                <a:lnTo>
                  <a:pt x="0" y="37429"/>
                </a:lnTo>
                <a:lnTo>
                  <a:pt x="0" y="39364"/>
                </a:lnTo>
                <a:lnTo>
                  <a:pt x="19202" y="39364"/>
                </a:lnTo>
                <a:lnTo>
                  <a:pt x="19202" y="37429"/>
                </a:lnTo>
                <a:lnTo>
                  <a:pt x="14401" y="37429"/>
                </a:lnTo>
                <a:lnTo>
                  <a:pt x="14401" y="36469"/>
                </a:lnTo>
                <a:lnTo>
                  <a:pt x="13441" y="36469"/>
                </a:lnTo>
                <a:lnTo>
                  <a:pt x="13441" y="35524"/>
                </a:lnTo>
                <a:lnTo>
                  <a:pt x="12481" y="34564"/>
                </a:lnTo>
                <a:lnTo>
                  <a:pt x="12481" y="10561"/>
                </a:lnTo>
                <a:lnTo>
                  <a:pt x="14401" y="8641"/>
                </a:lnTo>
                <a:lnTo>
                  <a:pt x="15361" y="7680"/>
                </a:lnTo>
                <a:lnTo>
                  <a:pt x="18242" y="6720"/>
                </a:lnTo>
                <a:lnTo>
                  <a:pt x="19202" y="5760"/>
                </a:lnTo>
                <a:lnTo>
                  <a:pt x="21122" y="4800"/>
                </a:lnTo>
                <a:lnTo>
                  <a:pt x="24963" y="4800"/>
                </a:lnTo>
                <a:lnTo>
                  <a:pt x="25923" y="5760"/>
                </a:lnTo>
                <a:lnTo>
                  <a:pt x="27843" y="7680"/>
                </a:lnTo>
                <a:lnTo>
                  <a:pt x="28803" y="9601"/>
                </a:lnTo>
                <a:lnTo>
                  <a:pt x="28803" y="34564"/>
                </a:lnTo>
                <a:lnTo>
                  <a:pt x="27843" y="35524"/>
                </a:lnTo>
                <a:lnTo>
                  <a:pt x="27843" y="36469"/>
                </a:lnTo>
                <a:lnTo>
                  <a:pt x="26883" y="36469"/>
                </a:lnTo>
                <a:lnTo>
                  <a:pt x="25923" y="37429"/>
                </a:lnTo>
                <a:lnTo>
                  <a:pt x="23042" y="37429"/>
                </a:lnTo>
                <a:lnTo>
                  <a:pt x="23042" y="39364"/>
                </a:lnTo>
                <a:lnTo>
                  <a:pt x="41285" y="39364"/>
                </a:lnTo>
                <a:lnTo>
                  <a:pt x="41285" y="37429"/>
                </a:lnTo>
                <a:lnTo>
                  <a:pt x="38404" y="37429"/>
                </a:lnTo>
                <a:lnTo>
                  <a:pt x="37444" y="36469"/>
                </a:lnTo>
                <a:lnTo>
                  <a:pt x="36484" y="36469"/>
                </a:lnTo>
                <a:lnTo>
                  <a:pt x="36484" y="35524"/>
                </a:lnTo>
                <a:lnTo>
                  <a:pt x="35524" y="35524"/>
                </a:lnTo>
                <a:lnTo>
                  <a:pt x="35524" y="10561"/>
                </a:lnTo>
                <a:lnTo>
                  <a:pt x="37444" y="8641"/>
                </a:lnTo>
                <a:lnTo>
                  <a:pt x="39364" y="6720"/>
                </a:lnTo>
                <a:lnTo>
                  <a:pt x="41285" y="6720"/>
                </a:lnTo>
                <a:lnTo>
                  <a:pt x="42245" y="5760"/>
                </a:lnTo>
                <a:lnTo>
                  <a:pt x="48966" y="5760"/>
                </a:lnTo>
                <a:lnTo>
                  <a:pt x="50886" y="7680"/>
                </a:lnTo>
                <a:lnTo>
                  <a:pt x="50886" y="9601"/>
                </a:lnTo>
                <a:lnTo>
                  <a:pt x="51831" y="11521"/>
                </a:lnTo>
                <a:lnTo>
                  <a:pt x="51831" y="33588"/>
                </a:lnTo>
                <a:lnTo>
                  <a:pt x="50886" y="34564"/>
                </a:lnTo>
                <a:lnTo>
                  <a:pt x="50886" y="36469"/>
                </a:lnTo>
                <a:lnTo>
                  <a:pt x="49926" y="36469"/>
                </a:lnTo>
                <a:lnTo>
                  <a:pt x="48966" y="37429"/>
                </a:lnTo>
                <a:lnTo>
                  <a:pt x="45125" y="37429"/>
                </a:lnTo>
                <a:lnTo>
                  <a:pt x="45125" y="39364"/>
                </a:lnTo>
                <a:lnTo>
                  <a:pt x="64328" y="39364"/>
                </a:lnTo>
                <a:lnTo>
                  <a:pt x="64328" y="37429"/>
                </a:lnTo>
                <a:lnTo>
                  <a:pt x="61447" y="37429"/>
                </a:lnTo>
                <a:lnTo>
                  <a:pt x="60487" y="36469"/>
                </a:lnTo>
                <a:lnTo>
                  <a:pt x="59512" y="36469"/>
                </a:lnTo>
                <a:lnTo>
                  <a:pt x="59512" y="35524"/>
                </a:lnTo>
                <a:lnTo>
                  <a:pt x="58552" y="35524"/>
                </a:lnTo>
                <a:lnTo>
                  <a:pt x="58552" y="10561"/>
                </a:lnTo>
                <a:lnTo>
                  <a:pt x="57607" y="8641"/>
                </a:lnTo>
                <a:lnTo>
                  <a:pt x="57607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2" name="object 1202"/>
          <p:cNvSpPr/>
          <p:nvPr/>
        </p:nvSpPr>
        <p:spPr>
          <a:xfrm>
            <a:off x="3357250" y="619917"/>
            <a:ext cx="59527" cy="56631"/>
          </a:xfrm>
          <a:custGeom>
            <a:avLst/>
            <a:gdLst/>
            <a:ahLst/>
            <a:cxnLst/>
            <a:rect l="l" t="t" r="r" b="b"/>
            <a:pathLst>
              <a:path w="59527" h="56631">
                <a:moveTo>
                  <a:pt x="50886" y="9601"/>
                </a:moveTo>
                <a:lnTo>
                  <a:pt x="51846" y="6720"/>
                </a:lnTo>
                <a:lnTo>
                  <a:pt x="52806" y="4800"/>
                </a:lnTo>
                <a:lnTo>
                  <a:pt x="54726" y="3840"/>
                </a:lnTo>
                <a:lnTo>
                  <a:pt x="55686" y="2880"/>
                </a:lnTo>
                <a:lnTo>
                  <a:pt x="57607" y="1920"/>
                </a:lnTo>
                <a:lnTo>
                  <a:pt x="59527" y="1920"/>
                </a:lnTo>
                <a:lnTo>
                  <a:pt x="59527" y="0"/>
                </a:lnTo>
                <a:lnTo>
                  <a:pt x="42245" y="0"/>
                </a:lnTo>
                <a:lnTo>
                  <a:pt x="42245" y="1920"/>
                </a:lnTo>
                <a:lnTo>
                  <a:pt x="44165" y="1920"/>
                </a:lnTo>
                <a:lnTo>
                  <a:pt x="46085" y="2880"/>
                </a:lnTo>
                <a:lnTo>
                  <a:pt x="47045" y="2880"/>
                </a:lnTo>
                <a:lnTo>
                  <a:pt x="47045" y="3840"/>
                </a:lnTo>
                <a:lnTo>
                  <a:pt x="48006" y="4800"/>
                </a:lnTo>
                <a:lnTo>
                  <a:pt x="48006" y="6720"/>
                </a:lnTo>
                <a:lnTo>
                  <a:pt x="47045" y="8641"/>
                </a:lnTo>
                <a:lnTo>
                  <a:pt x="46085" y="12481"/>
                </a:lnTo>
                <a:lnTo>
                  <a:pt x="32644" y="44150"/>
                </a:lnTo>
                <a:lnTo>
                  <a:pt x="18242" y="11506"/>
                </a:lnTo>
                <a:lnTo>
                  <a:pt x="17282" y="8641"/>
                </a:lnTo>
                <a:lnTo>
                  <a:pt x="16322" y="6720"/>
                </a:lnTo>
                <a:lnTo>
                  <a:pt x="16322" y="3840"/>
                </a:lnTo>
                <a:lnTo>
                  <a:pt x="17282" y="3840"/>
                </a:lnTo>
                <a:lnTo>
                  <a:pt x="18242" y="2880"/>
                </a:lnTo>
                <a:lnTo>
                  <a:pt x="18242" y="1920"/>
                </a:lnTo>
                <a:lnTo>
                  <a:pt x="23042" y="1920"/>
                </a:lnTo>
                <a:lnTo>
                  <a:pt x="23042" y="0"/>
                </a:ln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lnTo>
                  <a:pt x="3855" y="2880"/>
                </a:lnTo>
                <a:lnTo>
                  <a:pt x="4800" y="2880"/>
                </a:lnTo>
                <a:lnTo>
                  <a:pt x="5760" y="3840"/>
                </a:lnTo>
                <a:lnTo>
                  <a:pt x="6720" y="4800"/>
                </a:lnTo>
                <a:lnTo>
                  <a:pt x="7680" y="6720"/>
                </a:lnTo>
                <a:lnTo>
                  <a:pt x="8641" y="8641"/>
                </a:lnTo>
                <a:lnTo>
                  <a:pt x="29763" y="56631"/>
                </a:lnTo>
                <a:lnTo>
                  <a:pt x="31683" y="56631"/>
                </a:lnTo>
                <a:lnTo>
                  <a:pt x="50886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3" name="object 1203"/>
          <p:cNvSpPr/>
          <p:nvPr/>
        </p:nvSpPr>
        <p:spPr>
          <a:xfrm>
            <a:off x="3419657" y="637199"/>
            <a:ext cx="19187" cy="38389"/>
          </a:xfrm>
          <a:custGeom>
            <a:avLst/>
            <a:gdLst/>
            <a:ahLst/>
            <a:cxnLst/>
            <a:rect l="l" t="t" r="r" b="b"/>
            <a:pathLst>
              <a:path w="19187" h="38389">
                <a:moveTo>
                  <a:pt x="11521" y="0"/>
                </a:moveTo>
                <a:lnTo>
                  <a:pt x="0" y="3825"/>
                </a:lnTo>
                <a:lnTo>
                  <a:pt x="960" y="5760"/>
                </a:lnTo>
                <a:lnTo>
                  <a:pt x="1920" y="5760"/>
                </a:lnTo>
                <a:lnTo>
                  <a:pt x="2880" y="4785"/>
                </a:lnTo>
                <a:lnTo>
                  <a:pt x="3840" y="4785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7665"/>
                </a:lnTo>
                <a:lnTo>
                  <a:pt x="6720" y="8625"/>
                </a:lnTo>
                <a:lnTo>
                  <a:pt x="6720" y="33588"/>
                </a:lnTo>
                <a:lnTo>
                  <a:pt x="5760" y="34549"/>
                </a:lnTo>
                <a:lnTo>
                  <a:pt x="5760" y="35509"/>
                </a:lnTo>
                <a:lnTo>
                  <a:pt x="4800" y="35509"/>
                </a:lnTo>
                <a:lnTo>
                  <a:pt x="4800" y="36469"/>
                </a:lnTo>
                <a:lnTo>
                  <a:pt x="960" y="36469"/>
                </a:lnTo>
                <a:lnTo>
                  <a:pt x="960" y="38389"/>
                </a:lnTo>
                <a:lnTo>
                  <a:pt x="19187" y="38389"/>
                </a:lnTo>
                <a:lnTo>
                  <a:pt x="19187" y="36469"/>
                </a:lnTo>
                <a:lnTo>
                  <a:pt x="15361" y="36469"/>
                </a:lnTo>
                <a:lnTo>
                  <a:pt x="14401" y="35509"/>
                </a:lnTo>
                <a:lnTo>
                  <a:pt x="13441" y="34549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4" name="object 1204"/>
          <p:cNvSpPr/>
          <p:nvPr/>
        </p:nvSpPr>
        <p:spPr>
          <a:xfrm>
            <a:off x="3425418" y="617037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5760" y="960"/>
                </a:moveTo>
                <a:lnTo>
                  <a:pt x="576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6720"/>
                </a:lnTo>
                <a:lnTo>
                  <a:pt x="960" y="7680"/>
                </a:lnTo>
                <a:lnTo>
                  <a:pt x="1920" y="7680"/>
                </a:lnTo>
                <a:lnTo>
                  <a:pt x="2880" y="8641"/>
                </a:lnTo>
                <a:lnTo>
                  <a:pt x="5760" y="8641"/>
                </a:lnTo>
                <a:lnTo>
                  <a:pt x="6705" y="7680"/>
                </a:lnTo>
                <a:lnTo>
                  <a:pt x="7680" y="6720"/>
                </a:lnTo>
                <a:lnTo>
                  <a:pt x="8641" y="5760"/>
                </a:lnTo>
                <a:lnTo>
                  <a:pt x="8641" y="2880"/>
                </a:lnTo>
                <a:lnTo>
                  <a:pt x="7680" y="1920"/>
                </a:lnTo>
                <a:lnTo>
                  <a:pt x="6705" y="1920"/>
                </a:lnTo>
                <a:lnTo>
                  <a:pt x="57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5" name="object 1205"/>
          <p:cNvSpPr/>
          <p:nvPr/>
        </p:nvSpPr>
        <p:spPr>
          <a:xfrm>
            <a:off x="3444621" y="637199"/>
            <a:ext cx="25907" cy="39349"/>
          </a:xfrm>
          <a:custGeom>
            <a:avLst/>
            <a:gdLst/>
            <a:ahLst/>
            <a:cxnLst/>
            <a:rect l="l" t="t" r="r" b="b"/>
            <a:pathLst>
              <a:path w="25907" h="39349">
                <a:moveTo>
                  <a:pt x="6705" y="10561"/>
                </a:moveTo>
                <a:lnTo>
                  <a:pt x="5745" y="9601"/>
                </a:lnTo>
                <a:lnTo>
                  <a:pt x="4785" y="8625"/>
                </a:lnTo>
                <a:lnTo>
                  <a:pt x="4785" y="5760"/>
                </a:lnTo>
                <a:lnTo>
                  <a:pt x="5745" y="4785"/>
                </a:lnTo>
                <a:lnTo>
                  <a:pt x="6705" y="3825"/>
                </a:lnTo>
                <a:lnTo>
                  <a:pt x="7680" y="2880"/>
                </a:lnTo>
                <a:lnTo>
                  <a:pt x="9585" y="1920"/>
                </a:lnTo>
                <a:lnTo>
                  <a:pt x="14401" y="1920"/>
                </a:lnTo>
                <a:lnTo>
                  <a:pt x="16306" y="2880"/>
                </a:lnTo>
                <a:lnTo>
                  <a:pt x="17266" y="3825"/>
                </a:lnTo>
                <a:lnTo>
                  <a:pt x="19187" y="5760"/>
                </a:lnTo>
                <a:lnTo>
                  <a:pt x="20147" y="8625"/>
                </a:lnTo>
                <a:lnTo>
                  <a:pt x="22067" y="12466"/>
                </a:lnTo>
                <a:lnTo>
                  <a:pt x="23027" y="12466"/>
                </a:lnTo>
                <a:lnTo>
                  <a:pt x="23027" y="0"/>
                </a:lnTo>
                <a:lnTo>
                  <a:pt x="21107" y="0"/>
                </a:lnTo>
                <a:lnTo>
                  <a:pt x="21107" y="944"/>
                </a:lnTo>
                <a:lnTo>
                  <a:pt x="17266" y="944"/>
                </a:lnTo>
                <a:lnTo>
                  <a:pt x="14401" y="0"/>
                </a:lnTo>
                <a:lnTo>
                  <a:pt x="8625" y="0"/>
                </a:lnTo>
                <a:lnTo>
                  <a:pt x="5745" y="944"/>
                </a:lnTo>
                <a:lnTo>
                  <a:pt x="2865" y="2880"/>
                </a:lnTo>
                <a:lnTo>
                  <a:pt x="960" y="4785"/>
                </a:lnTo>
                <a:lnTo>
                  <a:pt x="0" y="7665"/>
                </a:lnTo>
                <a:lnTo>
                  <a:pt x="0" y="12466"/>
                </a:lnTo>
                <a:lnTo>
                  <a:pt x="960" y="14386"/>
                </a:lnTo>
                <a:lnTo>
                  <a:pt x="1904" y="16306"/>
                </a:lnTo>
                <a:lnTo>
                  <a:pt x="2865" y="18227"/>
                </a:lnTo>
                <a:lnTo>
                  <a:pt x="5745" y="20147"/>
                </a:lnTo>
                <a:lnTo>
                  <a:pt x="9585" y="22067"/>
                </a:lnTo>
                <a:lnTo>
                  <a:pt x="13426" y="23987"/>
                </a:lnTo>
                <a:lnTo>
                  <a:pt x="16306" y="24947"/>
                </a:lnTo>
                <a:lnTo>
                  <a:pt x="18227" y="26868"/>
                </a:lnTo>
                <a:lnTo>
                  <a:pt x="19187" y="27828"/>
                </a:lnTo>
                <a:lnTo>
                  <a:pt x="20147" y="29748"/>
                </a:lnTo>
                <a:lnTo>
                  <a:pt x="20147" y="32628"/>
                </a:lnTo>
                <a:lnTo>
                  <a:pt x="19187" y="34549"/>
                </a:lnTo>
                <a:lnTo>
                  <a:pt x="18227" y="35509"/>
                </a:lnTo>
                <a:lnTo>
                  <a:pt x="16306" y="36469"/>
                </a:lnTo>
                <a:lnTo>
                  <a:pt x="15346" y="37429"/>
                </a:lnTo>
                <a:lnTo>
                  <a:pt x="10546" y="37429"/>
                </a:lnTo>
                <a:lnTo>
                  <a:pt x="8625" y="36469"/>
                </a:lnTo>
                <a:lnTo>
                  <a:pt x="5745" y="34549"/>
                </a:lnTo>
                <a:lnTo>
                  <a:pt x="3840" y="32628"/>
                </a:lnTo>
                <a:lnTo>
                  <a:pt x="2865" y="29748"/>
                </a:lnTo>
                <a:lnTo>
                  <a:pt x="1904" y="25908"/>
                </a:lnTo>
                <a:lnTo>
                  <a:pt x="0" y="25908"/>
                </a:lnTo>
                <a:lnTo>
                  <a:pt x="0" y="38389"/>
                </a:lnTo>
                <a:lnTo>
                  <a:pt x="1904" y="38389"/>
                </a:lnTo>
                <a:lnTo>
                  <a:pt x="2865" y="37429"/>
                </a:lnTo>
                <a:lnTo>
                  <a:pt x="3840" y="37429"/>
                </a:lnTo>
                <a:lnTo>
                  <a:pt x="4785" y="38389"/>
                </a:lnTo>
                <a:lnTo>
                  <a:pt x="5745" y="38389"/>
                </a:lnTo>
                <a:lnTo>
                  <a:pt x="8625" y="39349"/>
                </a:lnTo>
                <a:lnTo>
                  <a:pt x="16306" y="39349"/>
                </a:lnTo>
                <a:lnTo>
                  <a:pt x="19187" y="38389"/>
                </a:lnTo>
                <a:lnTo>
                  <a:pt x="22067" y="36469"/>
                </a:lnTo>
                <a:lnTo>
                  <a:pt x="24947" y="34549"/>
                </a:lnTo>
                <a:lnTo>
                  <a:pt x="25907" y="31668"/>
                </a:lnTo>
                <a:lnTo>
                  <a:pt x="25907" y="23987"/>
                </a:lnTo>
                <a:lnTo>
                  <a:pt x="23027" y="20147"/>
                </a:lnTo>
                <a:lnTo>
                  <a:pt x="17266" y="17282"/>
                </a:lnTo>
                <a:lnTo>
                  <a:pt x="11506" y="14386"/>
                </a:lnTo>
                <a:lnTo>
                  <a:pt x="8625" y="13441"/>
                </a:lnTo>
                <a:lnTo>
                  <a:pt x="6705" y="12466"/>
                </a:lnTo>
                <a:lnTo>
                  <a:pt x="6705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6" name="object 1206"/>
          <p:cNvSpPr/>
          <p:nvPr/>
        </p:nvSpPr>
        <p:spPr>
          <a:xfrm>
            <a:off x="3475329" y="655426"/>
            <a:ext cx="10561" cy="29748"/>
          </a:xfrm>
          <a:custGeom>
            <a:avLst/>
            <a:gdLst/>
            <a:ahLst/>
            <a:cxnLst/>
            <a:rect l="l" t="t" r="r" b="b"/>
            <a:pathLst>
              <a:path w="10561" h="29748">
                <a:moveTo>
                  <a:pt x="7680" y="960"/>
                </a:moveTo>
                <a:lnTo>
                  <a:pt x="7680" y="11521"/>
                </a:lnTo>
                <a:lnTo>
                  <a:pt x="7680" y="6720"/>
                </a:lnTo>
                <a:lnTo>
                  <a:pt x="8641" y="4800"/>
                </a:lnTo>
                <a:lnTo>
                  <a:pt x="10561" y="0"/>
                </a:lnTo>
                <a:lnTo>
                  <a:pt x="7680" y="960"/>
                </a:lnTo>
                <a:close/>
              </a:path>
              <a:path w="10561" h="29748">
                <a:moveTo>
                  <a:pt x="5760" y="-4785"/>
                </a:moveTo>
                <a:lnTo>
                  <a:pt x="6720" y="-4785"/>
                </a:lnTo>
                <a:lnTo>
                  <a:pt x="6720" y="-5760"/>
                </a:lnTo>
                <a:lnTo>
                  <a:pt x="7680" y="-5760"/>
                </a:lnTo>
                <a:lnTo>
                  <a:pt x="8641" y="-6720"/>
                </a:lnTo>
                <a:lnTo>
                  <a:pt x="8641" y="-12466"/>
                </a:lnTo>
                <a:lnTo>
                  <a:pt x="9601" y="-13441"/>
                </a:lnTo>
                <a:lnTo>
                  <a:pt x="10561" y="-14401"/>
                </a:lnTo>
                <a:lnTo>
                  <a:pt x="11521" y="-15346"/>
                </a:lnTo>
                <a:lnTo>
                  <a:pt x="12481" y="-16306"/>
                </a:lnTo>
                <a:lnTo>
                  <a:pt x="16322" y="-16306"/>
                </a:lnTo>
                <a:lnTo>
                  <a:pt x="18242" y="-15346"/>
                </a:lnTo>
                <a:lnTo>
                  <a:pt x="19202" y="-14401"/>
                </a:lnTo>
                <a:lnTo>
                  <a:pt x="21122" y="-12466"/>
                </a:lnTo>
                <a:lnTo>
                  <a:pt x="21122" y="-4785"/>
                </a:lnTo>
                <a:lnTo>
                  <a:pt x="14401" y="-2880"/>
                </a:lnTo>
                <a:lnTo>
                  <a:pt x="10561" y="0"/>
                </a:lnTo>
                <a:lnTo>
                  <a:pt x="8641" y="4800"/>
                </a:lnTo>
                <a:lnTo>
                  <a:pt x="9601" y="3840"/>
                </a:lnTo>
                <a:lnTo>
                  <a:pt x="11521" y="1920"/>
                </a:lnTo>
                <a:lnTo>
                  <a:pt x="13441" y="960"/>
                </a:lnTo>
                <a:lnTo>
                  <a:pt x="14401" y="960"/>
                </a:lnTo>
                <a:lnTo>
                  <a:pt x="17282" y="-944"/>
                </a:lnTo>
                <a:lnTo>
                  <a:pt x="21122" y="-1920"/>
                </a:lnTo>
                <a:lnTo>
                  <a:pt x="21122" y="11521"/>
                </a:lnTo>
                <a:lnTo>
                  <a:pt x="18242" y="14401"/>
                </a:lnTo>
                <a:lnTo>
                  <a:pt x="15361" y="16322"/>
                </a:lnTo>
                <a:lnTo>
                  <a:pt x="11521" y="16322"/>
                </a:lnTo>
                <a:lnTo>
                  <a:pt x="10561" y="15361"/>
                </a:lnTo>
                <a:lnTo>
                  <a:pt x="8641" y="14401"/>
                </a:lnTo>
                <a:lnTo>
                  <a:pt x="7680" y="12481"/>
                </a:lnTo>
                <a:lnTo>
                  <a:pt x="7680" y="960"/>
                </a:lnTo>
                <a:lnTo>
                  <a:pt x="4800" y="2880"/>
                </a:lnTo>
                <a:lnTo>
                  <a:pt x="2880" y="4800"/>
                </a:lnTo>
                <a:lnTo>
                  <a:pt x="1920" y="6720"/>
                </a:lnTo>
                <a:lnTo>
                  <a:pt x="960" y="7680"/>
                </a:lnTo>
                <a:lnTo>
                  <a:pt x="0" y="9601"/>
                </a:lnTo>
                <a:lnTo>
                  <a:pt x="0" y="14401"/>
                </a:lnTo>
                <a:lnTo>
                  <a:pt x="960" y="16322"/>
                </a:lnTo>
                <a:lnTo>
                  <a:pt x="2880" y="18242"/>
                </a:lnTo>
                <a:lnTo>
                  <a:pt x="4800" y="20162"/>
                </a:lnTo>
                <a:lnTo>
                  <a:pt x="6720" y="21122"/>
                </a:lnTo>
                <a:lnTo>
                  <a:pt x="10561" y="21122"/>
                </a:lnTo>
                <a:lnTo>
                  <a:pt x="12481" y="20162"/>
                </a:lnTo>
                <a:lnTo>
                  <a:pt x="14401" y="20162"/>
                </a:lnTo>
                <a:lnTo>
                  <a:pt x="15361" y="19202"/>
                </a:lnTo>
                <a:lnTo>
                  <a:pt x="17282" y="17282"/>
                </a:lnTo>
                <a:lnTo>
                  <a:pt x="21122" y="14401"/>
                </a:lnTo>
                <a:lnTo>
                  <a:pt x="21122" y="17282"/>
                </a:lnTo>
                <a:lnTo>
                  <a:pt x="22082" y="18242"/>
                </a:lnTo>
                <a:lnTo>
                  <a:pt x="23042" y="19202"/>
                </a:lnTo>
                <a:lnTo>
                  <a:pt x="23042" y="20162"/>
                </a:lnTo>
                <a:lnTo>
                  <a:pt x="24002" y="21122"/>
                </a:lnTo>
                <a:lnTo>
                  <a:pt x="28803" y="21122"/>
                </a:lnTo>
                <a:lnTo>
                  <a:pt x="31683" y="19202"/>
                </a:lnTo>
                <a:lnTo>
                  <a:pt x="34564" y="14401"/>
                </a:lnTo>
                <a:lnTo>
                  <a:pt x="34564" y="12481"/>
                </a:lnTo>
                <a:lnTo>
                  <a:pt x="32644" y="14401"/>
                </a:lnTo>
                <a:lnTo>
                  <a:pt x="31683" y="15361"/>
                </a:lnTo>
                <a:lnTo>
                  <a:pt x="28803" y="15361"/>
                </a:lnTo>
                <a:lnTo>
                  <a:pt x="28803" y="14401"/>
                </a:lnTo>
                <a:lnTo>
                  <a:pt x="27843" y="13441"/>
                </a:lnTo>
                <a:lnTo>
                  <a:pt x="27843" y="-12466"/>
                </a:lnTo>
                <a:lnTo>
                  <a:pt x="26883" y="-14401"/>
                </a:lnTo>
                <a:lnTo>
                  <a:pt x="24963" y="-16306"/>
                </a:lnTo>
                <a:lnTo>
                  <a:pt x="24002" y="-17282"/>
                </a:lnTo>
                <a:lnTo>
                  <a:pt x="22082" y="-18227"/>
                </a:lnTo>
                <a:lnTo>
                  <a:pt x="11521" y="-18227"/>
                </a:lnTo>
                <a:lnTo>
                  <a:pt x="7680" y="-17282"/>
                </a:lnTo>
                <a:lnTo>
                  <a:pt x="5760" y="-15346"/>
                </a:lnTo>
                <a:lnTo>
                  <a:pt x="2880" y="-13441"/>
                </a:lnTo>
                <a:lnTo>
                  <a:pt x="1920" y="-11506"/>
                </a:lnTo>
                <a:lnTo>
                  <a:pt x="1920" y="-6720"/>
                </a:lnTo>
                <a:lnTo>
                  <a:pt x="2880" y="-5760"/>
                </a:lnTo>
                <a:lnTo>
                  <a:pt x="3840" y="-5760"/>
                </a:lnTo>
                <a:lnTo>
                  <a:pt x="3840" y="-4785"/>
                </a:lnTo>
                <a:lnTo>
                  <a:pt x="5760" y="-47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7" name="object 1207"/>
          <p:cNvSpPr/>
          <p:nvPr/>
        </p:nvSpPr>
        <p:spPr>
          <a:xfrm>
            <a:off x="3533881" y="655426"/>
            <a:ext cx="10561" cy="29748"/>
          </a:xfrm>
          <a:custGeom>
            <a:avLst/>
            <a:gdLst/>
            <a:ahLst/>
            <a:cxnLst/>
            <a:rect l="l" t="t" r="r" b="b"/>
            <a:pathLst>
              <a:path w="10561" h="29748">
                <a:moveTo>
                  <a:pt x="7680" y="960"/>
                </a:moveTo>
                <a:lnTo>
                  <a:pt x="7680" y="11521"/>
                </a:lnTo>
                <a:lnTo>
                  <a:pt x="7680" y="6720"/>
                </a:lnTo>
                <a:lnTo>
                  <a:pt x="8656" y="4800"/>
                </a:lnTo>
                <a:lnTo>
                  <a:pt x="10561" y="0"/>
                </a:lnTo>
                <a:lnTo>
                  <a:pt x="7680" y="960"/>
                </a:lnTo>
                <a:close/>
              </a:path>
              <a:path w="10561" h="29748">
                <a:moveTo>
                  <a:pt x="4815" y="-4785"/>
                </a:moveTo>
                <a:lnTo>
                  <a:pt x="6720" y="-4785"/>
                </a:lnTo>
                <a:lnTo>
                  <a:pt x="6720" y="-5760"/>
                </a:lnTo>
                <a:lnTo>
                  <a:pt x="7680" y="-5760"/>
                </a:lnTo>
                <a:lnTo>
                  <a:pt x="8656" y="-6720"/>
                </a:lnTo>
                <a:lnTo>
                  <a:pt x="8656" y="-12466"/>
                </a:lnTo>
                <a:lnTo>
                  <a:pt x="9616" y="-13441"/>
                </a:lnTo>
                <a:lnTo>
                  <a:pt x="10561" y="-14401"/>
                </a:lnTo>
                <a:lnTo>
                  <a:pt x="11521" y="-15346"/>
                </a:lnTo>
                <a:lnTo>
                  <a:pt x="12496" y="-16306"/>
                </a:lnTo>
                <a:lnTo>
                  <a:pt x="16337" y="-16306"/>
                </a:lnTo>
                <a:lnTo>
                  <a:pt x="18242" y="-15346"/>
                </a:lnTo>
                <a:lnTo>
                  <a:pt x="19202" y="-14401"/>
                </a:lnTo>
                <a:lnTo>
                  <a:pt x="21122" y="-12466"/>
                </a:lnTo>
                <a:lnTo>
                  <a:pt x="21122" y="-4785"/>
                </a:lnTo>
                <a:lnTo>
                  <a:pt x="14401" y="-2880"/>
                </a:lnTo>
                <a:lnTo>
                  <a:pt x="10561" y="0"/>
                </a:lnTo>
                <a:lnTo>
                  <a:pt x="8656" y="4800"/>
                </a:lnTo>
                <a:lnTo>
                  <a:pt x="9616" y="3840"/>
                </a:lnTo>
                <a:lnTo>
                  <a:pt x="11521" y="1920"/>
                </a:lnTo>
                <a:lnTo>
                  <a:pt x="13441" y="960"/>
                </a:lnTo>
                <a:lnTo>
                  <a:pt x="14401" y="960"/>
                </a:lnTo>
                <a:lnTo>
                  <a:pt x="17282" y="-944"/>
                </a:lnTo>
                <a:lnTo>
                  <a:pt x="21122" y="-1920"/>
                </a:lnTo>
                <a:lnTo>
                  <a:pt x="21122" y="11521"/>
                </a:lnTo>
                <a:lnTo>
                  <a:pt x="18242" y="14401"/>
                </a:lnTo>
                <a:lnTo>
                  <a:pt x="15361" y="16322"/>
                </a:lnTo>
                <a:lnTo>
                  <a:pt x="11521" y="16322"/>
                </a:lnTo>
                <a:lnTo>
                  <a:pt x="10561" y="15361"/>
                </a:lnTo>
                <a:lnTo>
                  <a:pt x="8656" y="14401"/>
                </a:lnTo>
                <a:lnTo>
                  <a:pt x="7680" y="12481"/>
                </a:lnTo>
                <a:lnTo>
                  <a:pt x="7680" y="960"/>
                </a:lnTo>
                <a:lnTo>
                  <a:pt x="4815" y="2880"/>
                </a:lnTo>
                <a:lnTo>
                  <a:pt x="2880" y="4800"/>
                </a:lnTo>
                <a:lnTo>
                  <a:pt x="1935" y="6720"/>
                </a:lnTo>
                <a:lnTo>
                  <a:pt x="975" y="7680"/>
                </a:lnTo>
                <a:lnTo>
                  <a:pt x="0" y="9601"/>
                </a:lnTo>
                <a:lnTo>
                  <a:pt x="0" y="14401"/>
                </a:lnTo>
                <a:lnTo>
                  <a:pt x="975" y="16322"/>
                </a:lnTo>
                <a:lnTo>
                  <a:pt x="2880" y="18242"/>
                </a:lnTo>
                <a:lnTo>
                  <a:pt x="4815" y="20162"/>
                </a:lnTo>
                <a:lnTo>
                  <a:pt x="6720" y="21122"/>
                </a:lnTo>
                <a:lnTo>
                  <a:pt x="10561" y="21122"/>
                </a:lnTo>
                <a:lnTo>
                  <a:pt x="12496" y="20162"/>
                </a:lnTo>
                <a:lnTo>
                  <a:pt x="14401" y="20162"/>
                </a:lnTo>
                <a:lnTo>
                  <a:pt x="15361" y="19202"/>
                </a:lnTo>
                <a:lnTo>
                  <a:pt x="17282" y="17282"/>
                </a:lnTo>
                <a:lnTo>
                  <a:pt x="21122" y="14401"/>
                </a:lnTo>
                <a:lnTo>
                  <a:pt x="21122" y="17282"/>
                </a:lnTo>
                <a:lnTo>
                  <a:pt x="22082" y="18242"/>
                </a:lnTo>
                <a:lnTo>
                  <a:pt x="22082" y="19202"/>
                </a:lnTo>
                <a:lnTo>
                  <a:pt x="23058" y="20162"/>
                </a:lnTo>
                <a:lnTo>
                  <a:pt x="24002" y="21122"/>
                </a:lnTo>
                <a:lnTo>
                  <a:pt x="28803" y="21122"/>
                </a:lnTo>
                <a:lnTo>
                  <a:pt x="31683" y="19202"/>
                </a:lnTo>
                <a:lnTo>
                  <a:pt x="34564" y="14401"/>
                </a:lnTo>
                <a:lnTo>
                  <a:pt x="34564" y="12481"/>
                </a:lnTo>
                <a:lnTo>
                  <a:pt x="32644" y="14401"/>
                </a:lnTo>
                <a:lnTo>
                  <a:pt x="31683" y="15361"/>
                </a:lnTo>
                <a:lnTo>
                  <a:pt x="28803" y="15361"/>
                </a:lnTo>
                <a:lnTo>
                  <a:pt x="28803" y="14401"/>
                </a:lnTo>
                <a:lnTo>
                  <a:pt x="27843" y="13441"/>
                </a:lnTo>
                <a:lnTo>
                  <a:pt x="27843" y="-11506"/>
                </a:lnTo>
                <a:lnTo>
                  <a:pt x="26883" y="-12466"/>
                </a:lnTo>
                <a:lnTo>
                  <a:pt x="26883" y="-14401"/>
                </a:lnTo>
                <a:lnTo>
                  <a:pt x="24963" y="-16306"/>
                </a:lnTo>
                <a:lnTo>
                  <a:pt x="24002" y="-17282"/>
                </a:lnTo>
                <a:lnTo>
                  <a:pt x="21122" y="-18227"/>
                </a:lnTo>
                <a:lnTo>
                  <a:pt x="11521" y="-18227"/>
                </a:lnTo>
                <a:lnTo>
                  <a:pt x="7680" y="-17282"/>
                </a:lnTo>
                <a:lnTo>
                  <a:pt x="5775" y="-15346"/>
                </a:lnTo>
                <a:lnTo>
                  <a:pt x="2880" y="-13441"/>
                </a:lnTo>
                <a:lnTo>
                  <a:pt x="1935" y="-11506"/>
                </a:lnTo>
                <a:lnTo>
                  <a:pt x="1935" y="-6720"/>
                </a:lnTo>
                <a:lnTo>
                  <a:pt x="2880" y="-5760"/>
                </a:lnTo>
                <a:lnTo>
                  <a:pt x="3840" y="-5760"/>
                </a:lnTo>
                <a:lnTo>
                  <a:pt x="3840" y="-4785"/>
                </a:lnTo>
                <a:lnTo>
                  <a:pt x="4815" y="-47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8" name="object 1208"/>
          <p:cNvSpPr/>
          <p:nvPr/>
        </p:nvSpPr>
        <p:spPr>
          <a:xfrm>
            <a:off x="3569406" y="637199"/>
            <a:ext cx="40325" cy="38389"/>
          </a:xfrm>
          <a:custGeom>
            <a:avLst/>
            <a:gdLst/>
            <a:ahLst/>
            <a:cxnLst/>
            <a:rect l="l" t="t" r="r" b="b"/>
            <a:pathLst>
              <a:path w="40325" h="38389">
                <a:moveTo>
                  <a:pt x="19202" y="38389"/>
                </a:moveTo>
                <a:lnTo>
                  <a:pt x="19202" y="36469"/>
                </a:lnTo>
                <a:lnTo>
                  <a:pt x="14401" y="36469"/>
                </a:lnTo>
                <a:lnTo>
                  <a:pt x="14401" y="35509"/>
                </a:lnTo>
                <a:lnTo>
                  <a:pt x="13441" y="35509"/>
                </a:lnTo>
                <a:lnTo>
                  <a:pt x="13441" y="34549"/>
                </a:lnTo>
                <a:lnTo>
                  <a:pt x="12481" y="33588"/>
                </a:lnTo>
                <a:lnTo>
                  <a:pt x="12481" y="9601"/>
                </a:lnTo>
                <a:lnTo>
                  <a:pt x="16322" y="6720"/>
                </a:lnTo>
                <a:lnTo>
                  <a:pt x="19202" y="4785"/>
                </a:lnTo>
                <a:lnTo>
                  <a:pt x="24963" y="4785"/>
                </a:lnTo>
                <a:lnTo>
                  <a:pt x="25923" y="5760"/>
                </a:lnTo>
                <a:lnTo>
                  <a:pt x="26883" y="6720"/>
                </a:lnTo>
                <a:lnTo>
                  <a:pt x="27843" y="8625"/>
                </a:lnTo>
                <a:lnTo>
                  <a:pt x="27843" y="34549"/>
                </a:lnTo>
                <a:lnTo>
                  <a:pt x="26883" y="35509"/>
                </a:lnTo>
                <a:lnTo>
                  <a:pt x="26883" y="36469"/>
                </a:lnTo>
                <a:lnTo>
                  <a:pt x="22082" y="36469"/>
                </a:lnTo>
                <a:lnTo>
                  <a:pt x="22082" y="38389"/>
                </a:lnTo>
                <a:lnTo>
                  <a:pt x="40325" y="38389"/>
                </a:lnTo>
                <a:lnTo>
                  <a:pt x="40325" y="36469"/>
                </a:lnTo>
                <a:lnTo>
                  <a:pt x="37444" y="36469"/>
                </a:lnTo>
                <a:lnTo>
                  <a:pt x="36484" y="35509"/>
                </a:lnTo>
                <a:lnTo>
                  <a:pt x="35524" y="35509"/>
                </a:lnTo>
                <a:lnTo>
                  <a:pt x="35524" y="33588"/>
                </a:lnTo>
                <a:lnTo>
                  <a:pt x="34564" y="32628"/>
                </a:lnTo>
                <a:lnTo>
                  <a:pt x="34564" y="6720"/>
                </a:lnTo>
                <a:lnTo>
                  <a:pt x="33604" y="3825"/>
                </a:lnTo>
                <a:lnTo>
                  <a:pt x="31683" y="1920"/>
                </a:lnTo>
                <a:lnTo>
                  <a:pt x="30723" y="944"/>
                </a:lnTo>
                <a:lnTo>
                  <a:pt x="28803" y="0"/>
                </a:lnTo>
                <a:lnTo>
                  <a:pt x="21122" y="0"/>
                </a:lnTo>
                <a:lnTo>
                  <a:pt x="17282" y="1920"/>
                </a:lnTo>
                <a:lnTo>
                  <a:pt x="12481" y="7665"/>
                </a:lnTo>
                <a:lnTo>
                  <a:pt x="12481" y="0"/>
                </a:lnTo>
                <a:lnTo>
                  <a:pt x="10561" y="0"/>
                </a:lnTo>
                <a:lnTo>
                  <a:pt x="0" y="3825"/>
                </a:lnTo>
                <a:lnTo>
                  <a:pt x="0" y="5760"/>
                </a:lnTo>
                <a:lnTo>
                  <a:pt x="960" y="5760"/>
                </a:lnTo>
                <a:lnTo>
                  <a:pt x="1920" y="4785"/>
                </a:lnTo>
                <a:lnTo>
                  <a:pt x="3840" y="4785"/>
                </a:lnTo>
                <a:lnTo>
                  <a:pt x="384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34549"/>
                </a:lnTo>
                <a:lnTo>
                  <a:pt x="4800" y="35509"/>
                </a:lnTo>
                <a:lnTo>
                  <a:pt x="3840" y="36469"/>
                </a:lnTo>
                <a:lnTo>
                  <a:pt x="0" y="36469"/>
                </a:lnTo>
                <a:lnTo>
                  <a:pt x="0" y="38389"/>
                </a:lnTo>
                <a:lnTo>
                  <a:pt x="19202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9" name="object 1209"/>
          <p:cNvSpPr/>
          <p:nvPr/>
        </p:nvSpPr>
        <p:spPr>
          <a:xfrm>
            <a:off x="3612611" y="617037"/>
            <a:ext cx="39349" cy="59512"/>
          </a:xfrm>
          <a:custGeom>
            <a:avLst/>
            <a:gdLst/>
            <a:ahLst/>
            <a:cxnLst/>
            <a:rect l="l" t="t" r="r" b="b"/>
            <a:pathLst>
              <a:path w="39349" h="59512">
                <a:moveTo>
                  <a:pt x="22067" y="5760"/>
                </a:moveTo>
                <a:lnTo>
                  <a:pt x="24963" y="5760"/>
                </a:lnTo>
                <a:lnTo>
                  <a:pt x="24963" y="6720"/>
                </a:lnTo>
                <a:lnTo>
                  <a:pt x="25907" y="6720"/>
                </a:lnTo>
                <a:lnTo>
                  <a:pt x="25907" y="23042"/>
                </a:lnTo>
                <a:lnTo>
                  <a:pt x="24002" y="21107"/>
                </a:lnTo>
                <a:lnTo>
                  <a:pt x="23027" y="23987"/>
                </a:lnTo>
                <a:lnTo>
                  <a:pt x="24002" y="25923"/>
                </a:lnTo>
                <a:lnTo>
                  <a:pt x="24963" y="26883"/>
                </a:lnTo>
                <a:lnTo>
                  <a:pt x="25907" y="28788"/>
                </a:lnTo>
                <a:lnTo>
                  <a:pt x="25907" y="51831"/>
                </a:lnTo>
                <a:lnTo>
                  <a:pt x="24002" y="53751"/>
                </a:lnTo>
                <a:lnTo>
                  <a:pt x="21122" y="54711"/>
                </a:lnTo>
                <a:lnTo>
                  <a:pt x="16322" y="54711"/>
                </a:lnTo>
                <a:lnTo>
                  <a:pt x="13441" y="53751"/>
                </a:lnTo>
                <a:lnTo>
                  <a:pt x="10561" y="50871"/>
                </a:lnTo>
                <a:lnTo>
                  <a:pt x="8641" y="47990"/>
                </a:lnTo>
                <a:lnTo>
                  <a:pt x="7680" y="43190"/>
                </a:lnTo>
                <a:lnTo>
                  <a:pt x="7680" y="32628"/>
                </a:lnTo>
                <a:lnTo>
                  <a:pt x="8641" y="28788"/>
                </a:lnTo>
                <a:lnTo>
                  <a:pt x="10561" y="25923"/>
                </a:lnTo>
                <a:lnTo>
                  <a:pt x="12481" y="20162"/>
                </a:lnTo>
                <a:lnTo>
                  <a:pt x="8641" y="22082"/>
                </a:lnTo>
                <a:lnTo>
                  <a:pt x="4800" y="26883"/>
                </a:lnTo>
                <a:lnTo>
                  <a:pt x="1920" y="30723"/>
                </a:lnTo>
                <a:lnTo>
                  <a:pt x="0" y="35509"/>
                </a:lnTo>
                <a:lnTo>
                  <a:pt x="0" y="47030"/>
                </a:lnTo>
                <a:lnTo>
                  <a:pt x="960" y="50871"/>
                </a:lnTo>
                <a:lnTo>
                  <a:pt x="4800" y="54711"/>
                </a:lnTo>
                <a:lnTo>
                  <a:pt x="7680" y="57591"/>
                </a:lnTo>
                <a:lnTo>
                  <a:pt x="10561" y="59512"/>
                </a:lnTo>
                <a:lnTo>
                  <a:pt x="19187" y="59512"/>
                </a:lnTo>
                <a:lnTo>
                  <a:pt x="21122" y="58552"/>
                </a:lnTo>
                <a:lnTo>
                  <a:pt x="23027" y="57591"/>
                </a:lnTo>
                <a:lnTo>
                  <a:pt x="24002" y="55671"/>
                </a:lnTo>
                <a:lnTo>
                  <a:pt x="25907" y="54711"/>
                </a:lnTo>
                <a:lnTo>
                  <a:pt x="25907" y="59512"/>
                </a:lnTo>
                <a:lnTo>
                  <a:pt x="27843" y="59512"/>
                </a:lnTo>
                <a:lnTo>
                  <a:pt x="39349" y="54711"/>
                </a:lnTo>
                <a:lnTo>
                  <a:pt x="38389" y="53751"/>
                </a:lnTo>
                <a:lnTo>
                  <a:pt x="37429" y="53751"/>
                </a:lnTo>
                <a:lnTo>
                  <a:pt x="36469" y="54711"/>
                </a:lnTo>
                <a:lnTo>
                  <a:pt x="35524" y="54711"/>
                </a:lnTo>
                <a:lnTo>
                  <a:pt x="34549" y="53751"/>
                </a:lnTo>
                <a:lnTo>
                  <a:pt x="33588" y="52791"/>
                </a:lnTo>
                <a:lnTo>
                  <a:pt x="33588" y="51831"/>
                </a:lnTo>
                <a:lnTo>
                  <a:pt x="32628" y="50871"/>
                </a:lnTo>
                <a:lnTo>
                  <a:pt x="32628" y="0"/>
                </a:lnTo>
                <a:lnTo>
                  <a:pt x="30708" y="0"/>
                </a:lnTo>
                <a:lnTo>
                  <a:pt x="20162" y="4800"/>
                </a:lnTo>
                <a:lnTo>
                  <a:pt x="20162" y="6720"/>
                </a:lnTo>
                <a:lnTo>
                  <a:pt x="22067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0" name="object 1210"/>
          <p:cNvSpPr/>
          <p:nvPr/>
        </p:nvSpPr>
        <p:spPr>
          <a:xfrm>
            <a:off x="3623172" y="637199"/>
            <a:ext cx="13441" cy="5760"/>
          </a:xfrm>
          <a:custGeom>
            <a:avLst/>
            <a:gdLst/>
            <a:ahLst/>
            <a:cxnLst/>
            <a:rect l="l" t="t" r="r" b="b"/>
            <a:pathLst>
              <a:path w="13441" h="5760">
                <a:moveTo>
                  <a:pt x="10561" y="0"/>
                </a:moveTo>
                <a:lnTo>
                  <a:pt x="1920" y="0"/>
                </a:lnTo>
                <a:lnTo>
                  <a:pt x="0" y="5760"/>
                </a:lnTo>
                <a:lnTo>
                  <a:pt x="1920" y="2880"/>
                </a:lnTo>
                <a:lnTo>
                  <a:pt x="4785" y="1920"/>
                </a:lnTo>
                <a:lnTo>
                  <a:pt x="8625" y="1920"/>
                </a:lnTo>
                <a:lnTo>
                  <a:pt x="9601" y="2880"/>
                </a:lnTo>
                <a:lnTo>
                  <a:pt x="10561" y="3825"/>
                </a:lnTo>
                <a:lnTo>
                  <a:pt x="12466" y="3825"/>
                </a:lnTo>
                <a:lnTo>
                  <a:pt x="13441" y="944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1" name="object 1211"/>
          <p:cNvSpPr/>
          <p:nvPr/>
        </p:nvSpPr>
        <p:spPr>
          <a:xfrm>
            <a:off x="3673083" y="618957"/>
            <a:ext cx="59512" cy="56631"/>
          </a:xfrm>
          <a:custGeom>
            <a:avLst/>
            <a:gdLst/>
            <a:ahLst/>
            <a:cxnLst/>
            <a:rect l="l" t="t" r="r" b="b"/>
            <a:pathLst>
              <a:path w="59512" h="56631">
                <a:moveTo>
                  <a:pt x="59512" y="56631"/>
                </a:moveTo>
                <a:lnTo>
                  <a:pt x="59512" y="54711"/>
                </a:lnTo>
                <a:lnTo>
                  <a:pt x="54726" y="54711"/>
                </a:lnTo>
                <a:lnTo>
                  <a:pt x="53766" y="52791"/>
                </a:lnTo>
                <a:lnTo>
                  <a:pt x="52791" y="51831"/>
                </a:lnTo>
                <a:lnTo>
                  <a:pt x="50886" y="49911"/>
                </a:lnTo>
                <a:lnTo>
                  <a:pt x="49926" y="46070"/>
                </a:lnTo>
                <a:lnTo>
                  <a:pt x="30723" y="0"/>
                </a:lnTo>
                <a:lnTo>
                  <a:pt x="36484" y="34549"/>
                </a:lnTo>
                <a:lnTo>
                  <a:pt x="17282" y="34549"/>
                </a:lnTo>
                <a:lnTo>
                  <a:pt x="27843" y="12466"/>
                </a:lnTo>
                <a:lnTo>
                  <a:pt x="28803" y="0"/>
                </a:lnTo>
                <a:lnTo>
                  <a:pt x="9601" y="45110"/>
                </a:lnTo>
                <a:lnTo>
                  <a:pt x="7680" y="49911"/>
                </a:lnTo>
                <a:lnTo>
                  <a:pt x="5760" y="51831"/>
                </a:lnTo>
                <a:lnTo>
                  <a:pt x="4800" y="53751"/>
                </a:lnTo>
                <a:lnTo>
                  <a:pt x="3840" y="53751"/>
                </a:lnTo>
                <a:lnTo>
                  <a:pt x="2880" y="54711"/>
                </a:lnTo>
                <a:lnTo>
                  <a:pt x="0" y="54711"/>
                </a:lnTo>
                <a:lnTo>
                  <a:pt x="0" y="56631"/>
                </a:lnTo>
                <a:lnTo>
                  <a:pt x="17282" y="56631"/>
                </a:lnTo>
                <a:lnTo>
                  <a:pt x="17282" y="54711"/>
                </a:lnTo>
                <a:lnTo>
                  <a:pt x="13441" y="54711"/>
                </a:lnTo>
                <a:lnTo>
                  <a:pt x="12481" y="53751"/>
                </a:lnTo>
                <a:lnTo>
                  <a:pt x="11521" y="52791"/>
                </a:lnTo>
                <a:lnTo>
                  <a:pt x="11521" y="48950"/>
                </a:lnTo>
                <a:lnTo>
                  <a:pt x="12481" y="47030"/>
                </a:lnTo>
                <a:lnTo>
                  <a:pt x="16322" y="38389"/>
                </a:lnTo>
                <a:lnTo>
                  <a:pt x="38404" y="38389"/>
                </a:lnTo>
                <a:lnTo>
                  <a:pt x="41285" y="46070"/>
                </a:lnTo>
                <a:lnTo>
                  <a:pt x="42245" y="48950"/>
                </a:lnTo>
                <a:lnTo>
                  <a:pt x="43205" y="50871"/>
                </a:lnTo>
                <a:lnTo>
                  <a:pt x="43205" y="52791"/>
                </a:lnTo>
                <a:lnTo>
                  <a:pt x="42245" y="53751"/>
                </a:lnTo>
                <a:lnTo>
                  <a:pt x="41285" y="54711"/>
                </a:lnTo>
                <a:lnTo>
                  <a:pt x="37444" y="54711"/>
                </a:lnTo>
                <a:lnTo>
                  <a:pt x="37444" y="56631"/>
                </a:lnTo>
                <a:lnTo>
                  <a:pt x="59512" y="56631"/>
                </a:lnTo>
                <a:close/>
              </a:path>
              <a:path w="59512" h="56631">
                <a:moveTo>
                  <a:pt x="28803" y="0"/>
                </a:moveTo>
                <a:lnTo>
                  <a:pt x="27843" y="12466"/>
                </a:lnTo>
                <a:lnTo>
                  <a:pt x="36484" y="34549"/>
                </a:lnTo>
                <a:lnTo>
                  <a:pt x="30723" y="0"/>
                </a:lnTo>
                <a:lnTo>
                  <a:pt x="288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2" name="object 1212"/>
          <p:cNvSpPr/>
          <p:nvPr/>
        </p:nvSpPr>
        <p:spPr>
          <a:xfrm>
            <a:off x="3737396" y="637199"/>
            <a:ext cx="25923" cy="39349"/>
          </a:xfrm>
          <a:custGeom>
            <a:avLst/>
            <a:gdLst/>
            <a:ahLst/>
            <a:cxnLst/>
            <a:rect l="l" t="t" r="r" b="b"/>
            <a:pathLst>
              <a:path w="25923" h="39349">
                <a:moveTo>
                  <a:pt x="19202" y="34549"/>
                </a:moveTo>
                <a:lnTo>
                  <a:pt x="17282" y="35509"/>
                </a:lnTo>
                <a:lnTo>
                  <a:pt x="16322" y="36469"/>
                </a:lnTo>
                <a:lnTo>
                  <a:pt x="15361" y="37429"/>
                </a:lnTo>
                <a:lnTo>
                  <a:pt x="10561" y="37429"/>
                </a:lnTo>
                <a:lnTo>
                  <a:pt x="7680" y="36469"/>
                </a:lnTo>
                <a:lnTo>
                  <a:pt x="5760" y="34549"/>
                </a:lnTo>
                <a:lnTo>
                  <a:pt x="3840" y="32628"/>
                </a:lnTo>
                <a:lnTo>
                  <a:pt x="1935" y="29748"/>
                </a:lnTo>
                <a:lnTo>
                  <a:pt x="1935" y="25908"/>
                </a:lnTo>
                <a:lnTo>
                  <a:pt x="0" y="25908"/>
                </a:lnTo>
                <a:lnTo>
                  <a:pt x="0" y="38389"/>
                </a:lnTo>
                <a:lnTo>
                  <a:pt x="1935" y="38389"/>
                </a:lnTo>
                <a:lnTo>
                  <a:pt x="1935" y="37429"/>
                </a:lnTo>
                <a:lnTo>
                  <a:pt x="3840" y="37429"/>
                </a:lnTo>
                <a:lnTo>
                  <a:pt x="3840" y="38389"/>
                </a:lnTo>
                <a:lnTo>
                  <a:pt x="4815" y="38389"/>
                </a:lnTo>
                <a:lnTo>
                  <a:pt x="7680" y="39349"/>
                </a:lnTo>
                <a:lnTo>
                  <a:pt x="16322" y="39349"/>
                </a:lnTo>
                <a:lnTo>
                  <a:pt x="19202" y="38389"/>
                </a:lnTo>
                <a:lnTo>
                  <a:pt x="22082" y="36469"/>
                </a:lnTo>
                <a:lnTo>
                  <a:pt x="24002" y="34549"/>
                </a:lnTo>
                <a:lnTo>
                  <a:pt x="25923" y="31668"/>
                </a:lnTo>
                <a:lnTo>
                  <a:pt x="25923" y="23987"/>
                </a:lnTo>
                <a:lnTo>
                  <a:pt x="23042" y="20147"/>
                </a:lnTo>
                <a:lnTo>
                  <a:pt x="17282" y="17282"/>
                </a:lnTo>
                <a:lnTo>
                  <a:pt x="11521" y="14386"/>
                </a:lnTo>
                <a:lnTo>
                  <a:pt x="8656" y="13441"/>
                </a:lnTo>
                <a:lnTo>
                  <a:pt x="6720" y="12466"/>
                </a:lnTo>
                <a:lnTo>
                  <a:pt x="5760" y="10561"/>
                </a:lnTo>
                <a:lnTo>
                  <a:pt x="4815" y="9601"/>
                </a:lnTo>
                <a:lnTo>
                  <a:pt x="4815" y="5760"/>
                </a:lnTo>
                <a:lnTo>
                  <a:pt x="5760" y="4785"/>
                </a:lnTo>
                <a:lnTo>
                  <a:pt x="6720" y="3825"/>
                </a:lnTo>
                <a:lnTo>
                  <a:pt x="7680" y="2880"/>
                </a:lnTo>
                <a:lnTo>
                  <a:pt x="9601" y="1920"/>
                </a:lnTo>
                <a:lnTo>
                  <a:pt x="13441" y="1920"/>
                </a:lnTo>
                <a:lnTo>
                  <a:pt x="15361" y="2880"/>
                </a:lnTo>
                <a:lnTo>
                  <a:pt x="17282" y="3825"/>
                </a:lnTo>
                <a:lnTo>
                  <a:pt x="19202" y="5760"/>
                </a:lnTo>
                <a:lnTo>
                  <a:pt x="20162" y="8625"/>
                </a:lnTo>
                <a:lnTo>
                  <a:pt x="21122" y="12466"/>
                </a:lnTo>
                <a:lnTo>
                  <a:pt x="23042" y="12466"/>
                </a:lnTo>
                <a:lnTo>
                  <a:pt x="23042" y="0"/>
                </a:lnTo>
                <a:lnTo>
                  <a:pt x="21122" y="0"/>
                </a:lnTo>
                <a:lnTo>
                  <a:pt x="21122" y="944"/>
                </a:lnTo>
                <a:lnTo>
                  <a:pt x="16322" y="944"/>
                </a:lnTo>
                <a:lnTo>
                  <a:pt x="14401" y="0"/>
                </a:lnTo>
                <a:lnTo>
                  <a:pt x="7680" y="0"/>
                </a:lnTo>
                <a:lnTo>
                  <a:pt x="4815" y="944"/>
                </a:lnTo>
                <a:lnTo>
                  <a:pt x="2880" y="2880"/>
                </a:lnTo>
                <a:lnTo>
                  <a:pt x="975" y="4785"/>
                </a:lnTo>
                <a:lnTo>
                  <a:pt x="0" y="7665"/>
                </a:lnTo>
                <a:lnTo>
                  <a:pt x="0" y="12466"/>
                </a:lnTo>
                <a:lnTo>
                  <a:pt x="975" y="14386"/>
                </a:lnTo>
                <a:lnTo>
                  <a:pt x="1935" y="16306"/>
                </a:lnTo>
                <a:lnTo>
                  <a:pt x="2880" y="18227"/>
                </a:lnTo>
                <a:lnTo>
                  <a:pt x="5760" y="20147"/>
                </a:lnTo>
                <a:lnTo>
                  <a:pt x="9601" y="22067"/>
                </a:lnTo>
                <a:lnTo>
                  <a:pt x="13441" y="23987"/>
                </a:lnTo>
                <a:lnTo>
                  <a:pt x="16322" y="24947"/>
                </a:lnTo>
                <a:lnTo>
                  <a:pt x="17282" y="26868"/>
                </a:lnTo>
                <a:lnTo>
                  <a:pt x="19202" y="27828"/>
                </a:lnTo>
                <a:lnTo>
                  <a:pt x="19202" y="345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3" name="object 1213"/>
          <p:cNvSpPr/>
          <p:nvPr/>
        </p:nvSpPr>
        <p:spPr>
          <a:xfrm>
            <a:off x="3766200" y="638144"/>
            <a:ext cx="41285" cy="55686"/>
          </a:xfrm>
          <a:custGeom>
            <a:avLst/>
            <a:gdLst/>
            <a:ahLst/>
            <a:cxnLst/>
            <a:rect l="l" t="t" r="r" b="b"/>
            <a:pathLst>
              <a:path w="41285" h="55686">
                <a:moveTo>
                  <a:pt x="3840" y="53766"/>
                </a:moveTo>
                <a:lnTo>
                  <a:pt x="4800" y="54726"/>
                </a:lnTo>
                <a:lnTo>
                  <a:pt x="6720" y="55686"/>
                </a:lnTo>
                <a:lnTo>
                  <a:pt x="10561" y="55686"/>
                </a:lnTo>
                <a:lnTo>
                  <a:pt x="12481" y="54726"/>
                </a:lnTo>
                <a:lnTo>
                  <a:pt x="14401" y="52806"/>
                </a:lnTo>
                <a:lnTo>
                  <a:pt x="17282" y="50886"/>
                </a:lnTo>
                <a:lnTo>
                  <a:pt x="19202" y="48006"/>
                </a:lnTo>
                <a:lnTo>
                  <a:pt x="21122" y="44165"/>
                </a:lnTo>
                <a:lnTo>
                  <a:pt x="35524" y="6720"/>
                </a:lnTo>
                <a:lnTo>
                  <a:pt x="36484" y="4815"/>
                </a:lnTo>
                <a:lnTo>
                  <a:pt x="37444" y="3840"/>
                </a:lnTo>
                <a:lnTo>
                  <a:pt x="38404" y="2880"/>
                </a:lnTo>
                <a:lnTo>
                  <a:pt x="38404" y="1935"/>
                </a:lnTo>
                <a:lnTo>
                  <a:pt x="39364" y="1935"/>
                </a:lnTo>
                <a:lnTo>
                  <a:pt x="40325" y="975"/>
                </a:lnTo>
                <a:lnTo>
                  <a:pt x="41285" y="975"/>
                </a:lnTo>
                <a:lnTo>
                  <a:pt x="41285" y="0"/>
                </a:lnTo>
                <a:lnTo>
                  <a:pt x="29763" y="0"/>
                </a:lnTo>
                <a:lnTo>
                  <a:pt x="29763" y="975"/>
                </a:lnTo>
                <a:lnTo>
                  <a:pt x="30723" y="975"/>
                </a:lnTo>
                <a:lnTo>
                  <a:pt x="31683" y="1935"/>
                </a:lnTo>
                <a:lnTo>
                  <a:pt x="32644" y="1935"/>
                </a:lnTo>
                <a:lnTo>
                  <a:pt x="32644" y="6720"/>
                </a:lnTo>
                <a:lnTo>
                  <a:pt x="24003" y="27843"/>
                </a:lnTo>
                <a:lnTo>
                  <a:pt x="14401" y="8656"/>
                </a:lnTo>
                <a:lnTo>
                  <a:pt x="13441" y="6720"/>
                </a:lnTo>
                <a:lnTo>
                  <a:pt x="13441" y="2880"/>
                </a:lnTo>
                <a:lnTo>
                  <a:pt x="14401" y="1935"/>
                </a:lnTo>
                <a:lnTo>
                  <a:pt x="15361" y="1935"/>
                </a:lnTo>
                <a:lnTo>
                  <a:pt x="16322" y="975"/>
                </a:lnTo>
                <a:lnTo>
                  <a:pt x="18242" y="975"/>
                </a:lnTo>
                <a:lnTo>
                  <a:pt x="18242" y="0"/>
                </a:lnTo>
                <a:lnTo>
                  <a:pt x="0" y="0"/>
                </a:lnTo>
                <a:lnTo>
                  <a:pt x="0" y="975"/>
                </a:lnTo>
                <a:lnTo>
                  <a:pt x="1920" y="1935"/>
                </a:lnTo>
                <a:lnTo>
                  <a:pt x="2880" y="1935"/>
                </a:lnTo>
                <a:lnTo>
                  <a:pt x="3840" y="2880"/>
                </a:lnTo>
                <a:lnTo>
                  <a:pt x="4800" y="3840"/>
                </a:lnTo>
                <a:lnTo>
                  <a:pt x="4800" y="4815"/>
                </a:lnTo>
                <a:lnTo>
                  <a:pt x="5760" y="5775"/>
                </a:lnTo>
                <a:lnTo>
                  <a:pt x="6720" y="6720"/>
                </a:lnTo>
                <a:lnTo>
                  <a:pt x="6720" y="7680"/>
                </a:lnTo>
                <a:lnTo>
                  <a:pt x="21122" y="35524"/>
                </a:lnTo>
                <a:lnTo>
                  <a:pt x="18242" y="42245"/>
                </a:lnTo>
                <a:lnTo>
                  <a:pt x="17282" y="45125"/>
                </a:lnTo>
                <a:lnTo>
                  <a:pt x="16322" y="46085"/>
                </a:lnTo>
                <a:lnTo>
                  <a:pt x="15361" y="47045"/>
                </a:lnTo>
                <a:lnTo>
                  <a:pt x="14401" y="48006"/>
                </a:lnTo>
                <a:lnTo>
                  <a:pt x="13441" y="48966"/>
                </a:lnTo>
                <a:lnTo>
                  <a:pt x="12481" y="48966"/>
                </a:lnTo>
                <a:lnTo>
                  <a:pt x="11521" y="48006"/>
                </a:lnTo>
                <a:lnTo>
                  <a:pt x="10561" y="48006"/>
                </a:lnTo>
                <a:lnTo>
                  <a:pt x="8641" y="47045"/>
                </a:lnTo>
                <a:lnTo>
                  <a:pt x="3840" y="47045"/>
                </a:lnTo>
                <a:lnTo>
                  <a:pt x="3840" y="48006"/>
                </a:lnTo>
                <a:lnTo>
                  <a:pt x="2880" y="48966"/>
                </a:lnTo>
                <a:lnTo>
                  <a:pt x="2880" y="52806"/>
                </a:lnTo>
                <a:lnTo>
                  <a:pt x="3840" y="537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4" name="object 1214"/>
          <p:cNvSpPr/>
          <p:nvPr/>
        </p:nvSpPr>
        <p:spPr>
          <a:xfrm>
            <a:off x="3810365" y="617037"/>
            <a:ext cx="19202" cy="58552"/>
          </a:xfrm>
          <a:custGeom>
            <a:avLst/>
            <a:gdLst/>
            <a:ahLst/>
            <a:cxnLst/>
            <a:rect l="l" t="t" r="r" b="b"/>
            <a:pathLst>
              <a:path w="19202" h="58552">
                <a:moveTo>
                  <a:pt x="11521" y="0"/>
                </a:moveTo>
                <a:lnTo>
                  <a:pt x="0" y="4800"/>
                </a:lnTo>
                <a:lnTo>
                  <a:pt x="960" y="6720"/>
                </a:lnTo>
                <a:lnTo>
                  <a:pt x="1920" y="5760"/>
                </a:lnTo>
                <a:lnTo>
                  <a:pt x="5760" y="576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53751"/>
                </a:lnTo>
                <a:lnTo>
                  <a:pt x="5760" y="54711"/>
                </a:lnTo>
                <a:lnTo>
                  <a:pt x="5760" y="55671"/>
                </a:lnTo>
                <a:lnTo>
                  <a:pt x="4800" y="55671"/>
                </a:lnTo>
                <a:lnTo>
                  <a:pt x="4800" y="56631"/>
                </a:lnTo>
                <a:lnTo>
                  <a:pt x="960" y="56631"/>
                </a:lnTo>
                <a:lnTo>
                  <a:pt x="960" y="58552"/>
                </a:lnTo>
                <a:lnTo>
                  <a:pt x="19202" y="58552"/>
                </a:lnTo>
                <a:lnTo>
                  <a:pt x="19202" y="56631"/>
                </a:lnTo>
                <a:lnTo>
                  <a:pt x="15361" y="56631"/>
                </a:lnTo>
                <a:lnTo>
                  <a:pt x="14401" y="55671"/>
                </a:lnTo>
                <a:lnTo>
                  <a:pt x="13426" y="54711"/>
                </a:lnTo>
                <a:lnTo>
                  <a:pt x="13426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5" name="object 1215"/>
          <p:cNvSpPr/>
          <p:nvPr/>
        </p:nvSpPr>
        <p:spPr>
          <a:xfrm>
            <a:off x="3830513" y="638144"/>
            <a:ext cx="42245" cy="38404"/>
          </a:xfrm>
          <a:custGeom>
            <a:avLst/>
            <a:gdLst/>
            <a:ahLst/>
            <a:cxnLst/>
            <a:rect l="l" t="t" r="r" b="b"/>
            <a:pathLst>
              <a:path w="42245" h="38404">
                <a:moveTo>
                  <a:pt x="40325" y="32644"/>
                </a:moveTo>
                <a:lnTo>
                  <a:pt x="39364" y="33604"/>
                </a:lnTo>
                <a:lnTo>
                  <a:pt x="38404" y="33604"/>
                </a:lnTo>
                <a:lnTo>
                  <a:pt x="37444" y="32644"/>
                </a:lnTo>
                <a:lnTo>
                  <a:pt x="36484" y="31683"/>
                </a:lnTo>
                <a:lnTo>
                  <a:pt x="36484" y="30723"/>
                </a:lnTo>
                <a:lnTo>
                  <a:pt x="35524" y="29763"/>
                </a:lnTo>
                <a:lnTo>
                  <a:pt x="35524" y="0"/>
                </a:lnTo>
                <a:lnTo>
                  <a:pt x="23042" y="0"/>
                </a:lnTo>
                <a:lnTo>
                  <a:pt x="23042" y="975"/>
                </a:lnTo>
                <a:lnTo>
                  <a:pt x="25923" y="975"/>
                </a:lnTo>
                <a:lnTo>
                  <a:pt x="26883" y="1935"/>
                </a:lnTo>
                <a:lnTo>
                  <a:pt x="27843" y="2880"/>
                </a:lnTo>
                <a:lnTo>
                  <a:pt x="28803" y="2880"/>
                </a:lnTo>
                <a:lnTo>
                  <a:pt x="28803" y="27843"/>
                </a:lnTo>
                <a:lnTo>
                  <a:pt x="26883" y="29763"/>
                </a:lnTo>
                <a:lnTo>
                  <a:pt x="24963" y="31683"/>
                </a:lnTo>
                <a:lnTo>
                  <a:pt x="24002" y="32644"/>
                </a:lnTo>
                <a:lnTo>
                  <a:pt x="22082" y="32644"/>
                </a:lnTo>
                <a:lnTo>
                  <a:pt x="21122" y="33604"/>
                </a:lnTo>
                <a:lnTo>
                  <a:pt x="18242" y="33604"/>
                </a:lnTo>
                <a:lnTo>
                  <a:pt x="16322" y="32644"/>
                </a:lnTo>
                <a:lnTo>
                  <a:pt x="15361" y="31683"/>
                </a:lnTo>
                <a:lnTo>
                  <a:pt x="14401" y="30723"/>
                </a:lnTo>
                <a:lnTo>
                  <a:pt x="13456" y="28803"/>
                </a:lnTo>
                <a:lnTo>
                  <a:pt x="13456" y="0"/>
                </a:lnTo>
                <a:lnTo>
                  <a:pt x="0" y="0"/>
                </a:lnTo>
                <a:lnTo>
                  <a:pt x="0" y="975"/>
                </a:lnTo>
                <a:lnTo>
                  <a:pt x="1935" y="975"/>
                </a:lnTo>
                <a:lnTo>
                  <a:pt x="3840" y="1935"/>
                </a:lnTo>
                <a:lnTo>
                  <a:pt x="4800" y="1935"/>
                </a:lnTo>
                <a:lnTo>
                  <a:pt x="5775" y="2880"/>
                </a:lnTo>
                <a:lnTo>
                  <a:pt x="5775" y="3840"/>
                </a:lnTo>
                <a:lnTo>
                  <a:pt x="6736" y="3840"/>
                </a:lnTo>
                <a:lnTo>
                  <a:pt x="6736" y="29763"/>
                </a:lnTo>
                <a:lnTo>
                  <a:pt x="7680" y="31683"/>
                </a:lnTo>
                <a:lnTo>
                  <a:pt x="8641" y="33604"/>
                </a:lnTo>
                <a:lnTo>
                  <a:pt x="9616" y="35524"/>
                </a:lnTo>
                <a:lnTo>
                  <a:pt x="10561" y="36484"/>
                </a:lnTo>
                <a:lnTo>
                  <a:pt x="12481" y="37444"/>
                </a:lnTo>
                <a:lnTo>
                  <a:pt x="14401" y="38404"/>
                </a:lnTo>
                <a:lnTo>
                  <a:pt x="20162" y="38404"/>
                </a:lnTo>
                <a:lnTo>
                  <a:pt x="22082" y="37444"/>
                </a:lnTo>
                <a:lnTo>
                  <a:pt x="23042" y="36484"/>
                </a:lnTo>
                <a:lnTo>
                  <a:pt x="25923" y="33604"/>
                </a:lnTo>
                <a:lnTo>
                  <a:pt x="28803" y="30723"/>
                </a:lnTo>
                <a:lnTo>
                  <a:pt x="28803" y="38404"/>
                </a:lnTo>
                <a:lnTo>
                  <a:pt x="30723" y="38404"/>
                </a:lnTo>
                <a:lnTo>
                  <a:pt x="42245" y="33604"/>
                </a:lnTo>
                <a:lnTo>
                  <a:pt x="41285" y="32644"/>
                </a:lnTo>
                <a:lnTo>
                  <a:pt x="40325" y="32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6" name="object 1216"/>
          <p:cNvSpPr/>
          <p:nvPr/>
        </p:nvSpPr>
        <p:spPr>
          <a:xfrm>
            <a:off x="3873718" y="637199"/>
            <a:ext cx="64328" cy="38389"/>
          </a:xfrm>
          <a:custGeom>
            <a:avLst/>
            <a:gdLst/>
            <a:ahLst/>
            <a:cxnLst/>
            <a:rect l="l" t="t" r="r" b="b"/>
            <a:pathLst>
              <a:path w="64328" h="38389">
                <a:moveTo>
                  <a:pt x="64328" y="38389"/>
                </a:moveTo>
                <a:lnTo>
                  <a:pt x="64328" y="36469"/>
                </a:lnTo>
                <a:lnTo>
                  <a:pt x="60487" y="36469"/>
                </a:lnTo>
                <a:lnTo>
                  <a:pt x="59512" y="35509"/>
                </a:lnTo>
                <a:lnTo>
                  <a:pt x="58552" y="34549"/>
                </a:lnTo>
                <a:lnTo>
                  <a:pt x="58552" y="10561"/>
                </a:lnTo>
                <a:lnTo>
                  <a:pt x="57607" y="7665"/>
                </a:lnTo>
                <a:lnTo>
                  <a:pt x="57607" y="5760"/>
                </a:lnTo>
                <a:lnTo>
                  <a:pt x="56647" y="3825"/>
                </a:lnTo>
                <a:lnTo>
                  <a:pt x="55671" y="1920"/>
                </a:lnTo>
                <a:lnTo>
                  <a:pt x="53766" y="944"/>
                </a:lnTo>
                <a:lnTo>
                  <a:pt x="51831" y="0"/>
                </a:lnTo>
                <a:lnTo>
                  <a:pt x="44165" y="0"/>
                </a:lnTo>
                <a:lnTo>
                  <a:pt x="42245" y="944"/>
                </a:lnTo>
                <a:lnTo>
                  <a:pt x="40325" y="1920"/>
                </a:lnTo>
                <a:lnTo>
                  <a:pt x="38404" y="4785"/>
                </a:lnTo>
                <a:lnTo>
                  <a:pt x="35524" y="7665"/>
                </a:lnTo>
                <a:lnTo>
                  <a:pt x="34564" y="4785"/>
                </a:lnTo>
                <a:lnTo>
                  <a:pt x="33604" y="2880"/>
                </a:lnTo>
                <a:lnTo>
                  <a:pt x="31683" y="1920"/>
                </a:lnTo>
                <a:lnTo>
                  <a:pt x="29763" y="0"/>
                </a:lnTo>
                <a:lnTo>
                  <a:pt x="23042" y="0"/>
                </a:lnTo>
                <a:lnTo>
                  <a:pt x="22082" y="944"/>
                </a:lnTo>
                <a:lnTo>
                  <a:pt x="20162" y="944"/>
                </a:lnTo>
                <a:lnTo>
                  <a:pt x="19202" y="1920"/>
                </a:lnTo>
                <a:lnTo>
                  <a:pt x="17282" y="2880"/>
                </a:lnTo>
                <a:lnTo>
                  <a:pt x="17282" y="3825"/>
                </a:lnTo>
                <a:lnTo>
                  <a:pt x="15361" y="4785"/>
                </a:lnTo>
                <a:lnTo>
                  <a:pt x="12481" y="7665"/>
                </a:lnTo>
                <a:lnTo>
                  <a:pt x="12481" y="0"/>
                </a:lnTo>
                <a:lnTo>
                  <a:pt x="11521" y="0"/>
                </a:lnTo>
                <a:lnTo>
                  <a:pt x="0" y="3825"/>
                </a:lnTo>
                <a:lnTo>
                  <a:pt x="0" y="5760"/>
                </a:lnTo>
                <a:lnTo>
                  <a:pt x="960" y="5760"/>
                </a:lnTo>
                <a:lnTo>
                  <a:pt x="1920" y="4785"/>
                </a:lnTo>
                <a:lnTo>
                  <a:pt x="3840" y="4785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34549"/>
                </a:lnTo>
                <a:lnTo>
                  <a:pt x="4800" y="35509"/>
                </a:lnTo>
                <a:lnTo>
                  <a:pt x="3840" y="36469"/>
                </a:lnTo>
                <a:lnTo>
                  <a:pt x="0" y="36469"/>
                </a:lnTo>
                <a:lnTo>
                  <a:pt x="0" y="38389"/>
                </a:lnTo>
                <a:lnTo>
                  <a:pt x="19202" y="38389"/>
                </a:lnTo>
                <a:lnTo>
                  <a:pt x="19202" y="36469"/>
                </a:lnTo>
                <a:lnTo>
                  <a:pt x="14401" y="36469"/>
                </a:lnTo>
                <a:lnTo>
                  <a:pt x="14401" y="35509"/>
                </a:lnTo>
                <a:lnTo>
                  <a:pt x="13441" y="35509"/>
                </a:lnTo>
                <a:lnTo>
                  <a:pt x="13441" y="33588"/>
                </a:lnTo>
                <a:lnTo>
                  <a:pt x="12481" y="32628"/>
                </a:lnTo>
                <a:lnTo>
                  <a:pt x="12481" y="9601"/>
                </a:lnTo>
                <a:lnTo>
                  <a:pt x="14401" y="8625"/>
                </a:lnTo>
                <a:lnTo>
                  <a:pt x="15361" y="6720"/>
                </a:lnTo>
                <a:lnTo>
                  <a:pt x="18242" y="5760"/>
                </a:lnTo>
                <a:lnTo>
                  <a:pt x="19202" y="4785"/>
                </a:lnTo>
                <a:lnTo>
                  <a:pt x="24963" y="4785"/>
                </a:lnTo>
                <a:lnTo>
                  <a:pt x="25923" y="5760"/>
                </a:lnTo>
                <a:lnTo>
                  <a:pt x="27843" y="6720"/>
                </a:lnTo>
                <a:lnTo>
                  <a:pt x="28803" y="8625"/>
                </a:lnTo>
                <a:lnTo>
                  <a:pt x="28803" y="34549"/>
                </a:lnTo>
                <a:lnTo>
                  <a:pt x="27843" y="35509"/>
                </a:lnTo>
                <a:lnTo>
                  <a:pt x="26883" y="36469"/>
                </a:lnTo>
                <a:lnTo>
                  <a:pt x="23042" y="36469"/>
                </a:lnTo>
                <a:lnTo>
                  <a:pt x="23042" y="38389"/>
                </a:lnTo>
                <a:lnTo>
                  <a:pt x="41285" y="38389"/>
                </a:lnTo>
                <a:lnTo>
                  <a:pt x="41285" y="36469"/>
                </a:lnTo>
                <a:lnTo>
                  <a:pt x="37444" y="36469"/>
                </a:lnTo>
                <a:lnTo>
                  <a:pt x="36484" y="35509"/>
                </a:lnTo>
                <a:lnTo>
                  <a:pt x="36484" y="34549"/>
                </a:lnTo>
                <a:lnTo>
                  <a:pt x="35524" y="33588"/>
                </a:lnTo>
                <a:lnTo>
                  <a:pt x="35524" y="9601"/>
                </a:lnTo>
                <a:lnTo>
                  <a:pt x="37444" y="7665"/>
                </a:lnTo>
                <a:lnTo>
                  <a:pt x="39364" y="6720"/>
                </a:lnTo>
                <a:lnTo>
                  <a:pt x="41285" y="5760"/>
                </a:lnTo>
                <a:lnTo>
                  <a:pt x="42245" y="4785"/>
                </a:lnTo>
                <a:lnTo>
                  <a:pt x="47990" y="4785"/>
                </a:lnTo>
                <a:lnTo>
                  <a:pt x="48966" y="5760"/>
                </a:lnTo>
                <a:lnTo>
                  <a:pt x="50886" y="7665"/>
                </a:lnTo>
                <a:lnTo>
                  <a:pt x="50886" y="8625"/>
                </a:lnTo>
                <a:lnTo>
                  <a:pt x="51831" y="10561"/>
                </a:lnTo>
                <a:lnTo>
                  <a:pt x="51831" y="33588"/>
                </a:lnTo>
                <a:lnTo>
                  <a:pt x="50886" y="34549"/>
                </a:lnTo>
                <a:lnTo>
                  <a:pt x="50886" y="35509"/>
                </a:lnTo>
                <a:lnTo>
                  <a:pt x="49926" y="35509"/>
                </a:lnTo>
                <a:lnTo>
                  <a:pt x="48966" y="36469"/>
                </a:lnTo>
                <a:lnTo>
                  <a:pt x="45125" y="36469"/>
                </a:lnTo>
                <a:lnTo>
                  <a:pt x="45125" y="38389"/>
                </a:lnTo>
                <a:lnTo>
                  <a:pt x="64328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7" name="object 1217"/>
          <p:cNvSpPr/>
          <p:nvPr/>
        </p:nvSpPr>
        <p:spPr>
          <a:xfrm>
            <a:off x="4226981" y="825820"/>
            <a:ext cx="46083" cy="0"/>
          </a:xfrm>
          <a:custGeom>
            <a:avLst/>
            <a:gdLst/>
            <a:ahLst/>
            <a:cxnLst/>
            <a:rect l="l" t="t" r="r" b="b"/>
            <a:pathLst>
              <a:path w="46083" h="0">
                <a:moveTo>
                  <a:pt x="0" y="0"/>
                </a:moveTo>
                <a:lnTo>
                  <a:pt x="46083" y="0"/>
                </a:lnTo>
              </a:path>
            </a:pathLst>
          </a:custGeom>
          <a:ln w="46388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8" name="object 1218"/>
          <p:cNvSpPr/>
          <p:nvPr/>
        </p:nvSpPr>
        <p:spPr>
          <a:xfrm>
            <a:off x="4293229" y="794628"/>
            <a:ext cx="65272" cy="62392"/>
          </a:xfrm>
          <a:custGeom>
            <a:avLst/>
            <a:gdLst/>
            <a:ahLst/>
            <a:cxnLst/>
            <a:rect l="l" t="t" r="r" b="b"/>
            <a:pathLst>
              <a:path w="65272" h="62392">
                <a:moveTo>
                  <a:pt x="19202" y="3840"/>
                </a:moveTo>
                <a:lnTo>
                  <a:pt x="20147" y="2880"/>
                </a:lnTo>
                <a:lnTo>
                  <a:pt x="22082" y="1920"/>
                </a:lnTo>
                <a:lnTo>
                  <a:pt x="26868" y="1920"/>
                </a:lnTo>
                <a:lnTo>
                  <a:pt x="26868" y="0"/>
                </a:lnTo>
                <a:lnTo>
                  <a:pt x="0" y="0"/>
                </a:lnTo>
                <a:lnTo>
                  <a:pt x="0" y="1920"/>
                </a:lnTo>
                <a:lnTo>
                  <a:pt x="6720" y="1920"/>
                </a:lnTo>
                <a:lnTo>
                  <a:pt x="7680" y="3840"/>
                </a:lnTo>
                <a:lnTo>
                  <a:pt x="8641" y="4800"/>
                </a:lnTo>
                <a:lnTo>
                  <a:pt x="8641" y="41285"/>
                </a:lnTo>
                <a:lnTo>
                  <a:pt x="9601" y="47030"/>
                </a:lnTo>
                <a:lnTo>
                  <a:pt x="10561" y="48966"/>
                </a:lnTo>
                <a:lnTo>
                  <a:pt x="11521" y="52791"/>
                </a:lnTo>
                <a:lnTo>
                  <a:pt x="14401" y="56631"/>
                </a:lnTo>
                <a:lnTo>
                  <a:pt x="18242" y="58552"/>
                </a:lnTo>
                <a:lnTo>
                  <a:pt x="21122" y="60472"/>
                </a:lnTo>
                <a:lnTo>
                  <a:pt x="25923" y="62392"/>
                </a:lnTo>
                <a:lnTo>
                  <a:pt x="39349" y="62392"/>
                </a:lnTo>
                <a:lnTo>
                  <a:pt x="44150" y="60472"/>
                </a:lnTo>
                <a:lnTo>
                  <a:pt x="47030" y="58552"/>
                </a:lnTo>
                <a:lnTo>
                  <a:pt x="50871" y="55686"/>
                </a:lnTo>
                <a:lnTo>
                  <a:pt x="52791" y="52791"/>
                </a:lnTo>
                <a:lnTo>
                  <a:pt x="54711" y="49910"/>
                </a:lnTo>
                <a:lnTo>
                  <a:pt x="55671" y="46070"/>
                </a:lnTo>
                <a:lnTo>
                  <a:pt x="55671" y="7680"/>
                </a:lnTo>
                <a:lnTo>
                  <a:pt x="56631" y="5760"/>
                </a:lnTo>
                <a:lnTo>
                  <a:pt x="56631" y="4800"/>
                </a:lnTo>
                <a:lnTo>
                  <a:pt x="58552" y="2880"/>
                </a:lnTo>
                <a:lnTo>
                  <a:pt x="60472" y="1920"/>
                </a:lnTo>
                <a:lnTo>
                  <a:pt x="65272" y="1920"/>
                </a:lnTo>
                <a:lnTo>
                  <a:pt x="65272" y="0"/>
                </a:lnTo>
                <a:lnTo>
                  <a:pt x="43190" y="0"/>
                </a:lnTo>
                <a:lnTo>
                  <a:pt x="43190" y="1920"/>
                </a:lnTo>
                <a:lnTo>
                  <a:pt x="47990" y="1920"/>
                </a:lnTo>
                <a:lnTo>
                  <a:pt x="49911" y="2880"/>
                </a:lnTo>
                <a:lnTo>
                  <a:pt x="50871" y="3840"/>
                </a:lnTo>
                <a:lnTo>
                  <a:pt x="51831" y="4800"/>
                </a:lnTo>
                <a:lnTo>
                  <a:pt x="51831" y="46070"/>
                </a:lnTo>
                <a:lnTo>
                  <a:pt x="49911" y="48966"/>
                </a:lnTo>
                <a:lnTo>
                  <a:pt x="48950" y="51846"/>
                </a:lnTo>
                <a:lnTo>
                  <a:pt x="47030" y="53751"/>
                </a:lnTo>
                <a:lnTo>
                  <a:pt x="44150" y="55686"/>
                </a:lnTo>
                <a:lnTo>
                  <a:pt x="41269" y="57591"/>
                </a:lnTo>
                <a:lnTo>
                  <a:pt x="37429" y="58552"/>
                </a:lnTo>
                <a:lnTo>
                  <a:pt x="30708" y="58552"/>
                </a:lnTo>
                <a:lnTo>
                  <a:pt x="27828" y="57591"/>
                </a:lnTo>
                <a:lnTo>
                  <a:pt x="25923" y="56631"/>
                </a:lnTo>
                <a:lnTo>
                  <a:pt x="23042" y="55686"/>
                </a:lnTo>
                <a:lnTo>
                  <a:pt x="22082" y="53751"/>
                </a:lnTo>
                <a:lnTo>
                  <a:pt x="21122" y="51846"/>
                </a:lnTo>
                <a:lnTo>
                  <a:pt x="19202" y="50871"/>
                </a:lnTo>
                <a:lnTo>
                  <a:pt x="19202" y="48005"/>
                </a:lnTo>
                <a:lnTo>
                  <a:pt x="18242" y="45125"/>
                </a:lnTo>
                <a:lnTo>
                  <a:pt x="18242" y="42230"/>
                </a:lnTo>
                <a:lnTo>
                  <a:pt x="17282" y="39349"/>
                </a:lnTo>
                <a:lnTo>
                  <a:pt x="17282" y="7680"/>
                </a:lnTo>
                <a:lnTo>
                  <a:pt x="18242" y="4800"/>
                </a:lnTo>
                <a:lnTo>
                  <a:pt x="1920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9" name="object 1219"/>
          <p:cNvSpPr/>
          <p:nvPr/>
        </p:nvSpPr>
        <p:spPr>
          <a:xfrm>
            <a:off x="4364263" y="793668"/>
            <a:ext cx="40325" cy="62392"/>
          </a:xfrm>
          <a:custGeom>
            <a:avLst/>
            <a:gdLst/>
            <a:ahLst/>
            <a:cxnLst/>
            <a:rect l="l" t="t" r="r" b="b"/>
            <a:pathLst>
              <a:path w="40325" h="62392">
                <a:moveTo>
                  <a:pt x="2880" y="42245"/>
                </a:moveTo>
                <a:lnTo>
                  <a:pt x="960" y="42245"/>
                </a:lnTo>
                <a:lnTo>
                  <a:pt x="960" y="62392"/>
                </a:lnTo>
                <a:lnTo>
                  <a:pt x="2880" y="62392"/>
                </a:lnTo>
                <a:lnTo>
                  <a:pt x="2880" y="60472"/>
                </a:lnTo>
                <a:lnTo>
                  <a:pt x="3840" y="60472"/>
                </a:lnTo>
                <a:lnTo>
                  <a:pt x="3840" y="59512"/>
                </a:lnTo>
                <a:lnTo>
                  <a:pt x="7680" y="59512"/>
                </a:lnTo>
                <a:lnTo>
                  <a:pt x="10561" y="60472"/>
                </a:lnTo>
                <a:lnTo>
                  <a:pt x="13441" y="61432"/>
                </a:lnTo>
                <a:lnTo>
                  <a:pt x="15361" y="62392"/>
                </a:lnTo>
                <a:lnTo>
                  <a:pt x="26883" y="62392"/>
                </a:lnTo>
                <a:lnTo>
                  <a:pt x="31683" y="61432"/>
                </a:lnTo>
                <a:lnTo>
                  <a:pt x="35524" y="57591"/>
                </a:lnTo>
                <a:lnTo>
                  <a:pt x="38404" y="54711"/>
                </a:lnTo>
                <a:lnTo>
                  <a:pt x="40325" y="50871"/>
                </a:lnTo>
                <a:lnTo>
                  <a:pt x="40325" y="41285"/>
                </a:lnTo>
                <a:lnTo>
                  <a:pt x="39364" y="39364"/>
                </a:lnTo>
                <a:lnTo>
                  <a:pt x="37444" y="37429"/>
                </a:lnTo>
                <a:lnTo>
                  <a:pt x="36484" y="35524"/>
                </a:lnTo>
                <a:lnTo>
                  <a:pt x="34564" y="33588"/>
                </a:lnTo>
                <a:lnTo>
                  <a:pt x="31683" y="31683"/>
                </a:lnTo>
                <a:lnTo>
                  <a:pt x="27843" y="29748"/>
                </a:lnTo>
                <a:lnTo>
                  <a:pt x="23042" y="26883"/>
                </a:lnTo>
                <a:lnTo>
                  <a:pt x="15361" y="23042"/>
                </a:lnTo>
                <a:lnTo>
                  <a:pt x="11521" y="20162"/>
                </a:lnTo>
                <a:lnTo>
                  <a:pt x="9601" y="17282"/>
                </a:lnTo>
                <a:lnTo>
                  <a:pt x="7680" y="16322"/>
                </a:lnTo>
                <a:lnTo>
                  <a:pt x="7680" y="10561"/>
                </a:lnTo>
                <a:lnTo>
                  <a:pt x="8641" y="7680"/>
                </a:lnTo>
                <a:lnTo>
                  <a:pt x="10561" y="5760"/>
                </a:lnTo>
                <a:lnTo>
                  <a:pt x="12481" y="3840"/>
                </a:lnTo>
                <a:lnTo>
                  <a:pt x="15361" y="2880"/>
                </a:lnTo>
                <a:lnTo>
                  <a:pt x="21122" y="2880"/>
                </a:lnTo>
                <a:lnTo>
                  <a:pt x="24003" y="3840"/>
                </a:lnTo>
                <a:lnTo>
                  <a:pt x="25923" y="5760"/>
                </a:lnTo>
                <a:lnTo>
                  <a:pt x="28803" y="6720"/>
                </a:lnTo>
                <a:lnTo>
                  <a:pt x="30723" y="8641"/>
                </a:lnTo>
                <a:lnTo>
                  <a:pt x="31683" y="11521"/>
                </a:lnTo>
                <a:lnTo>
                  <a:pt x="33604" y="13441"/>
                </a:lnTo>
                <a:lnTo>
                  <a:pt x="34564" y="16322"/>
                </a:lnTo>
                <a:lnTo>
                  <a:pt x="34564" y="20162"/>
                </a:lnTo>
                <a:lnTo>
                  <a:pt x="36484" y="20162"/>
                </a:lnTo>
                <a:lnTo>
                  <a:pt x="36484" y="0"/>
                </a:lnTo>
                <a:lnTo>
                  <a:pt x="34564" y="0"/>
                </a:lnTo>
                <a:lnTo>
                  <a:pt x="34564" y="1920"/>
                </a:lnTo>
                <a:lnTo>
                  <a:pt x="33604" y="2880"/>
                </a:lnTo>
                <a:lnTo>
                  <a:pt x="29763" y="2880"/>
                </a:lnTo>
                <a:lnTo>
                  <a:pt x="28803" y="1920"/>
                </a:lnTo>
                <a:lnTo>
                  <a:pt x="24963" y="960"/>
                </a:lnTo>
                <a:lnTo>
                  <a:pt x="21122" y="0"/>
                </a:lnTo>
                <a:lnTo>
                  <a:pt x="12481" y="0"/>
                </a:lnTo>
                <a:lnTo>
                  <a:pt x="8641" y="960"/>
                </a:lnTo>
                <a:lnTo>
                  <a:pt x="5760" y="4800"/>
                </a:lnTo>
                <a:lnTo>
                  <a:pt x="1920" y="7680"/>
                </a:lnTo>
                <a:lnTo>
                  <a:pt x="0" y="11521"/>
                </a:lnTo>
                <a:lnTo>
                  <a:pt x="0" y="18242"/>
                </a:lnTo>
                <a:lnTo>
                  <a:pt x="960" y="20162"/>
                </a:lnTo>
                <a:lnTo>
                  <a:pt x="1920" y="22082"/>
                </a:lnTo>
                <a:lnTo>
                  <a:pt x="2880" y="24963"/>
                </a:lnTo>
                <a:lnTo>
                  <a:pt x="4800" y="26883"/>
                </a:lnTo>
                <a:lnTo>
                  <a:pt x="6720" y="27843"/>
                </a:lnTo>
                <a:lnTo>
                  <a:pt x="9601" y="29748"/>
                </a:lnTo>
                <a:lnTo>
                  <a:pt x="12481" y="32644"/>
                </a:lnTo>
                <a:lnTo>
                  <a:pt x="18242" y="35524"/>
                </a:lnTo>
                <a:lnTo>
                  <a:pt x="23042" y="38404"/>
                </a:lnTo>
                <a:lnTo>
                  <a:pt x="26883" y="40309"/>
                </a:lnTo>
                <a:lnTo>
                  <a:pt x="27843" y="40309"/>
                </a:lnTo>
                <a:lnTo>
                  <a:pt x="29763" y="42245"/>
                </a:lnTo>
                <a:lnTo>
                  <a:pt x="30723" y="43190"/>
                </a:lnTo>
                <a:lnTo>
                  <a:pt x="31683" y="45125"/>
                </a:lnTo>
                <a:lnTo>
                  <a:pt x="32644" y="46085"/>
                </a:lnTo>
                <a:lnTo>
                  <a:pt x="32644" y="51831"/>
                </a:lnTo>
                <a:lnTo>
                  <a:pt x="31683" y="54711"/>
                </a:lnTo>
                <a:lnTo>
                  <a:pt x="29763" y="56647"/>
                </a:lnTo>
                <a:lnTo>
                  <a:pt x="26883" y="58552"/>
                </a:lnTo>
                <a:lnTo>
                  <a:pt x="24003" y="59512"/>
                </a:lnTo>
                <a:lnTo>
                  <a:pt x="17282" y="59512"/>
                </a:lnTo>
                <a:lnTo>
                  <a:pt x="14401" y="58552"/>
                </a:lnTo>
                <a:lnTo>
                  <a:pt x="11521" y="57591"/>
                </a:lnTo>
                <a:lnTo>
                  <a:pt x="8641" y="55671"/>
                </a:lnTo>
                <a:lnTo>
                  <a:pt x="6720" y="53751"/>
                </a:lnTo>
                <a:lnTo>
                  <a:pt x="5760" y="51831"/>
                </a:lnTo>
                <a:lnTo>
                  <a:pt x="4800" y="49926"/>
                </a:lnTo>
                <a:lnTo>
                  <a:pt x="3840" y="46085"/>
                </a:lnTo>
                <a:lnTo>
                  <a:pt x="2880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0" name="object 1220"/>
          <p:cNvSpPr/>
          <p:nvPr/>
        </p:nvSpPr>
        <p:spPr>
          <a:xfrm>
            <a:off x="4434337" y="794628"/>
            <a:ext cx="51846" cy="60472"/>
          </a:xfrm>
          <a:custGeom>
            <a:avLst/>
            <a:gdLst/>
            <a:ahLst/>
            <a:cxnLst/>
            <a:rect l="l" t="t" r="r" b="b"/>
            <a:pathLst>
              <a:path w="51846" h="60472">
                <a:moveTo>
                  <a:pt x="50886" y="44165"/>
                </a:moveTo>
                <a:lnTo>
                  <a:pt x="48966" y="48005"/>
                </a:lnTo>
                <a:lnTo>
                  <a:pt x="48006" y="49910"/>
                </a:lnTo>
                <a:lnTo>
                  <a:pt x="46085" y="51846"/>
                </a:lnTo>
                <a:lnTo>
                  <a:pt x="44165" y="53751"/>
                </a:lnTo>
                <a:lnTo>
                  <a:pt x="43205" y="54711"/>
                </a:lnTo>
                <a:lnTo>
                  <a:pt x="41285" y="55686"/>
                </a:lnTo>
                <a:lnTo>
                  <a:pt x="39364" y="56631"/>
                </a:lnTo>
                <a:lnTo>
                  <a:pt x="20162" y="56631"/>
                </a:lnTo>
                <a:lnTo>
                  <a:pt x="19202" y="55686"/>
                </a:lnTo>
                <a:lnTo>
                  <a:pt x="18242" y="55686"/>
                </a:lnTo>
                <a:lnTo>
                  <a:pt x="18242" y="54711"/>
                </a:lnTo>
                <a:lnTo>
                  <a:pt x="17282" y="53751"/>
                </a:lnTo>
                <a:lnTo>
                  <a:pt x="17282" y="5760"/>
                </a:lnTo>
                <a:lnTo>
                  <a:pt x="18242" y="4800"/>
                </a:lnTo>
                <a:lnTo>
                  <a:pt x="18242" y="3840"/>
                </a:lnTo>
                <a:lnTo>
                  <a:pt x="19202" y="2880"/>
                </a:lnTo>
                <a:lnTo>
                  <a:pt x="21122" y="2880"/>
                </a:lnTo>
                <a:lnTo>
                  <a:pt x="22082" y="1920"/>
                </a:lnTo>
                <a:lnTo>
                  <a:pt x="27843" y="1920"/>
                </a:lnTo>
                <a:lnTo>
                  <a:pt x="27843" y="0"/>
                </a:lnTo>
                <a:lnTo>
                  <a:pt x="0" y="0"/>
                </a:lnTo>
                <a:lnTo>
                  <a:pt x="0" y="1920"/>
                </a:lnTo>
                <a:lnTo>
                  <a:pt x="4800" y="1920"/>
                </a:lnTo>
                <a:lnTo>
                  <a:pt x="6720" y="2880"/>
                </a:lnTo>
                <a:lnTo>
                  <a:pt x="7680" y="3840"/>
                </a:lnTo>
                <a:lnTo>
                  <a:pt x="8641" y="4800"/>
                </a:lnTo>
                <a:lnTo>
                  <a:pt x="8641" y="55686"/>
                </a:lnTo>
                <a:lnTo>
                  <a:pt x="7680" y="56631"/>
                </a:lnTo>
                <a:lnTo>
                  <a:pt x="6720" y="58552"/>
                </a:lnTo>
                <a:lnTo>
                  <a:pt x="0" y="58552"/>
                </a:lnTo>
                <a:lnTo>
                  <a:pt x="0" y="60472"/>
                </a:lnTo>
                <a:lnTo>
                  <a:pt x="47045" y="60472"/>
                </a:lnTo>
                <a:lnTo>
                  <a:pt x="51846" y="44165"/>
                </a:lnTo>
                <a:lnTo>
                  <a:pt x="50886" y="441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1" name="object 1221"/>
          <p:cNvSpPr/>
          <p:nvPr/>
        </p:nvSpPr>
        <p:spPr>
          <a:xfrm>
            <a:off x="4490024" y="794628"/>
            <a:ext cx="51831" cy="60472"/>
          </a:xfrm>
          <a:custGeom>
            <a:avLst/>
            <a:gdLst/>
            <a:ahLst/>
            <a:cxnLst/>
            <a:rect l="l" t="t" r="r" b="b"/>
            <a:pathLst>
              <a:path w="51831" h="60472">
                <a:moveTo>
                  <a:pt x="21122" y="57591"/>
                </a:moveTo>
                <a:lnTo>
                  <a:pt x="20162" y="56631"/>
                </a:lnTo>
                <a:lnTo>
                  <a:pt x="18242" y="56631"/>
                </a:lnTo>
                <a:lnTo>
                  <a:pt x="18242" y="55686"/>
                </a:lnTo>
                <a:lnTo>
                  <a:pt x="17282" y="54711"/>
                </a:lnTo>
                <a:lnTo>
                  <a:pt x="17282" y="30723"/>
                </a:lnTo>
                <a:lnTo>
                  <a:pt x="35524" y="30723"/>
                </a:lnTo>
                <a:lnTo>
                  <a:pt x="36469" y="31683"/>
                </a:lnTo>
                <a:lnTo>
                  <a:pt x="37429" y="31683"/>
                </a:lnTo>
                <a:lnTo>
                  <a:pt x="38389" y="32628"/>
                </a:lnTo>
                <a:lnTo>
                  <a:pt x="39364" y="33604"/>
                </a:lnTo>
                <a:lnTo>
                  <a:pt x="39364" y="34564"/>
                </a:lnTo>
                <a:lnTo>
                  <a:pt x="40309" y="36469"/>
                </a:lnTo>
                <a:lnTo>
                  <a:pt x="40309" y="39349"/>
                </a:lnTo>
                <a:lnTo>
                  <a:pt x="42230" y="39349"/>
                </a:lnTo>
                <a:lnTo>
                  <a:pt x="42230" y="18242"/>
                </a:lnTo>
                <a:lnTo>
                  <a:pt x="40309" y="18242"/>
                </a:lnTo>
                <a:lnTo>
                  <a:pt x="40309" y="22082"/>
                </a:lnTo>
                <a:lnTo>
                  <a:pt x="39364" y="24002"/>
                </a:lnTo>
                <a:lnTo>
                  <a:pt x="37429" y="25923"/>
                </a:lnTo>
                <a:lnTo>
                  <a:pt x="36469" y="26883"/>
                </a:lnTo>
                <a:lnTo>
                  <a:pt x="17282" y="26883"/>
                </a:lnTo>
                <a:lnTo>
                  <a:pt x="17282" y="3840"/>
                </a:lnTo>
                <a:lnTo>
                  <a:pt x="40309" y="3840"/>
                </a:lnTo>
                <a:lnTo>
                  <a:pt x="42230" y="4800"/>
                </a:lnTo>
                <a:lnTo>
                  <a:pt x="43190" y="5760"/>
                </a:lnTo>
                <a:lnTo>
                  <a:pt x="44150" y="6720"/>
                </a:lnTo>
                <a:lnTo>
                  <a:pt x="44150" y="7680"/>
                </a:lnTo>
                <a:lnTo>
                  <a:pt x="45110" y="10561"/>
                </a:lnTo>
                <a:lnTo>
                  <a:pt x="46070" y="13441"/>
                </a:lnTo>
                <a:lnTo>
                  <a:pt x="47990" y="13441"/>
                </a:lnTo>
                <a:lnTo>
                  <a:pt x="47030" y="0"/>
                </a:lnTo>
                <a:lnTo>
                  <a:pt x="0" y="0"/>
                </a:lnTo>
                <a:lnTo>
                  <a:pt x="0" y="1920"/>
                </a:lnTo>
                <a:lnTo>
                  <a:pt x="4800" y="1920"/>
                </a:lnTo>
                <a:lnTo>
                  <a:pt x="6720" y="2880"/>
                </a:lnTo>
                <a:lnTo>
                  <a:pt x="7680" y="3840"/>
                </a:lnTo>
                <a:lnTo>
                  <a:pt x="8641" y="4800"/>
                </a:lnTo>
                <a:lnTo>
                  <a:pt x="8641" y="55686"/>
                </a:lnTo>
                <a:lnTo>
                  <a:pt x="7680" y="56631"/>
                </a:lnTo>
                <a:lnTo>
                  <a:pt x="7680" y="57591"/>
                </a:lnTo>
                <a:lnTo>
                  <a:pt x="6720" y="57591"/>
                </a:lnTo>
                <a:lnTo>
                  <a:pt x="4800" y="58552"/>
                </a:lnTo>
                <a:lnTo>
                  <a:pt x="0" y="58552"/>
                </a:lnTo>
                <a:lnTo>
                  <a:pt x="0" y="60472"/>
                </a:lnTo>
                <a:lnTo>
                  <a:pt x="47030" y="60472"/>
                </a:lnTo>
                <a:lnTo>
                  <a:pt x="51831" y="45125"/>
                </a:lnTo>
                <a:lnTo>
                  <a:pt x="49911" y="45125"/>
                </a:lnTo>
                <a:lnTo>
                  <a:pt x="47990" y="48966"/>
                </a:lnTo>
                <a:lnTo>
                  <a:pt x="46070" y="51846"/>
                </a:lnTo>
                <a:lnTo>
                  <a:pt x="45110" y="53751"/>
                </a:lnTo>
                <a:lnTo>
                  <a:pt x="43190" y="54711"/>
                </a:lnTo>
                <a:lnTo>
                  <a:pt x="41269" y="55686"/>
                </a:lnTo>
                <a:lnTo>
                  <a:pt x="40309" y="56631"/>
                </a:lnTo>
                <a:lnTo>
                  <a:pt x="38389" y="56631"/>
                </a:lnTo>
                <a:lnTo>
                  <a:pt x="36469" y="57591"/>
                </a:lnTo>
                <a:lnTo>
                  <a:pt x="21122" y="575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2" name="object 1222"/>
          <p:cNvSpPr/>
          <p:nvPr/>
        </p:nvSpPr>
        <p:spPr>
          <a:xfrm>
            <a:off x="4570658" y="791748"/>
            <a:ext cx="35524" cy="63352"/>
          </a:xfrm>
          <a:custGeom>
            <a:avLst/>
            <a:gdLst/>
            <a:ahLst/>
            <a:cxnLst/>
            <a:rect l="l" t="t" r="r" b="b"/>
            <a:pathLst>
              <a:path w="35524" h="63352">
                <a:moveTo>
                  <a:pt x="7680" y="16322"/>
                </a:moveTo>
                <a:lnTo>
                  <a:pt x="7680" y="23042"/>
                </a:lnTo>
                <a:lnTo>
                  <a:pt x="0" y="23042"/>
                </a:lnTo>
                <a:lnTo>
                  <a:pt x="0" y="25923"/>
                </a:lnTo>
                <a:lnTo>
                  <a:pt x="7680" y="25923"/>
                </a:lnTo>
                <a:lnTo>
                  <a:pt x="7680" y="57591"/>
                </a:lnTo>
                <a:lnTo>
                  <a:pt x="6720" y="58567"/>
                </a:lnTo>
                <a:lnTo>
                  <a:pt x="6720" y="59512"/>
                </a:lnTo>
                <a:lnTo>
                  <a:pt x="5760" y="60472"/>
                </a:lnTo>
                <a:lnTo>
                  <a:pt x="4800" y="60472"/>
                </a:lnTo>
                <a:lnTo>
                  <a:pt x="3840" y="61432"/>
                </a:lnTo>
                <a:lnTo>
                  <a:pt x="0" y="61432"/>
                </a:lnTo>
                <a:lnTo>
                  <a:pt x="0" y="63352"/>
                </a:lnTo>
                <a:lnTo>
                  <a:pt x="24963" y="63352"/>
                </a:lnTo>
                <a:lnTo>
                  <a:pt x="24963" y="61432"/>
                </a:lnTo>
                <a:lnTo>
                  <a:pt x="17282" y="61432"/>
                </a:lnTo>
                <a:lnTo>
                  <a:pt x="16322" y="59512"/>
                </a:lnTo>
                <a:lnTo>
                  <a:pt x="15361" y="58567"/>
                </a:lnTo>
                <a:lnTo>
                  <a:pt x="15361" y="25923"/>
                </a:lnTo>
                <a:lnTo>
                  <a:pt x="25923" y="25923"/>
                </a:lnTo>
                <a:lnTo>
                  <a:pt x="25923" y="23042"/>
                </a:lnTo>
                <a:lnTo>
                  <a:pt x="15361" y="23042"/>
                </a:lnTo>
                <a:lnTo>
                  <a:pt x="15361" y="7680"/>
                </a:lnTo>
                <a:lnTo>
                  <a:pt x="16322" y="6720"/>
                </a:lnTo>
                <a:lnTo>
                  <a:pt x="17282" y="4800"/>
                </a:lnTo>
                <a:lnTo>
                  <a:pt x="18242" y="4800"/>
                </a:lnTo>
                <a:lnTo>
                  <a:pt x="19202" y="3840"/>
                </a:lnTo>
                <a:lnTo>
                  <a:pt x="24002" y="3840"/>
                </a:lnTo>
                <a:lnTo>
                  <a:pt x="24963" y="4800"/>
                </a:lnTo>
                <a:lnTo>
                  <a:pt x="25923" y="5760"/>
                </a:lnTo>
                <a:lnTo>
                  <a:pt x="27843" y="7680"/>
                </a:lnTo>
                <a:lnTo>
                  <a:pt x="28803" y="9601"/>
                </a:lnTo>
                <a:lnTo>
                  <a:pt x="29763" y="10561"/>
                </a:lnTo>
                <a:lnTo>
                  <a:pt x="30723" y="11521"/>
                </a:lnTo>
                <a:lnTo>
                  <a:pt x="33604" y="11521"/>
                </a:lnTo>
                <a:lnTo>
                  <a:pt x="33604" y="10561"/>
                </a:lnTo>
                <a:lnTo>
                  <a:pt x="34564" y="10561"/>
                </a:lnTo>
                <a:lnTo>
                  <a:pt x="35524" y="9601"/>
                </a:lnTo>
                <a:lnTo>
                  <a:pt x="35524" y="4800"/>
                </a:lnTo>
                <a:lnTo>
                  <a:pt x="33604" y="2880"/>
                </a:lnTo>
                <a:lnTo>
                  <a:pt x="30723" y="960"/>
                </a:lnTo>
                <a:lnTo>
                  <a:pt x="27843" y="0"/>
                </a:lnTo>
                <a:lnTo>
                  <a:pt x="21122" y="0"/>
                </a:lnTo>
                <a:lnTo>
                  <a:pt x="18242" y="960"/>
                </a:lnTo>
                <a:lnTo>
                  <a:pt x="15361" y="2880"/>
                </a:lnTo>
                <a:lnTo>
                  <a:pt x="13441" y="4800"/>
                </a:lnTo>
                <a:lnTo>
                  <a:pt x="10561" y="6720"/>
                </a:lnTo>
                <a:lnTo>
                  <a:pt x="9601" y="9601"/>
                </a:lnTo>
                <a:lnTo>
                  <a:pt x="8641" y="12481"/>
                </a:lnTo>
                <a:lnTo>
                  <a:pt x="768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3" name="object 1223"/>
          <p:cNvSpPr/>
          <p:nvPr/>
        </p:nvSpPr>
        <p:spPr>
          <a:xfrm>
            <a:off x="4597542" y="812871"/>
            <a:ext cx="30708" cy="42230"/>
          </a:xfrm>
          <a:custGeom>
            <a:avLst/>
            <a:gdLst/>
            <a:ahLst/>
            <a:cxnLst/>
            <a:rect l="l" t="t" r="r" b="b"/>
            <a:pathLst>
              <a:path w="30708" h="42230">
                <a:moveTo>
                  <a:pt x="21107" y="0"/>
                </a:moveTo>
                <a:lnTo>
                  <a:pt x="18242" y="3840"/>
                </a:lnTo>
                <a:lnTo>
                  <a:pt x="14401" y="9601"/>
                </a:lnTo>
                <a:lnTo>
                  <a:pt x="14401" y="0"/>
                </a:lnTo>
                <a:lnTo>
                  <a:pt x="12481" y="0"/>
                </a:lnTo>
                <a:lnTo>
                  <a:pt x="0" y="5760"/>
                </a:lnTo>
                <a:lnTo>
                  <a:pt x="960" y="6720"/>
                </a:lnTo>
                <a:lnTo>
                  <a:pt x="1920" y="6720"/>
                </a:lnTo>
                <a:lnTo>
                  <a:pt x="288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9601"/>
                </a:lnTo>
                <a:lnTo>
                  <a:pt x="7680" y="12481"/>
                </a:lnTo>
                <a:lnTo>
                  <a:pt x="7680" y="35509"/>
                </a:lnTo>
                <a:lnTo>
                  <a:pt x="6720" y="36469"/>
                </a:lnTo>
                <a:lnTo>
                  <a:pt x="6720" y="38389"/>
                </a:lnTo>
                <a:lnTo>
                  <a:pt x="5760" y="39349"/>
                </a:lnTo>
                <a:lnTo>
                  <a:pt x="4800" y="40309"/>
                </a:lnTo>
                <a:lnTo>
                  <a:pt x="960" y="40309"/>
                </a:lnTo>
                <a:lnTo>
                  <a:pt x="960" y="42230"/>
                </a:lnTo>
                <a:lnTo>
                  <a:pt x="22082" y="42230"/>
                </a:lnTo>
                <a:lnTo>
                  <a:pt x="22082" y="40309"/>
                </a:lnTo>
                <a:lnTo>
                  <a:pt x="17266" y="40309"/>
                </a:lnTo>
                <a:lnTo>
                  <a:pt x="16306" y="39349"/>
                </a:lnTo>
                <a:lnTo>
                  <a:pt x="15361" y="38389"/>
                </a:lnTo>
                <a:lnTo>
                  <a:pt x="15361" y="37444"/>
                </a:lnTo>
                <a:lnTo>
                  <a:pt x="14401" y="36469"/>
                </a:lnTo>
                <a:lnTo>
                  <a:pt x="14401" y="13441"/>
                </a:lnTo>
                <a:lnTo>
                  <a:pt x="16306" y="10546"/>
                </a:lnTo>
                <a:lnTo>
                  <a:pt x="17266" y="8641"/>
                </a:lnTo>
                <a:lnTo>
                  <a:pt x="18242" y="7680"/>
                </a:lnTo>
                <a:lnTo>
                  <a:pt x="19202" y="6720"/>
                </a:lnTo>
                <a:lnTo>
                  <a:pt x="22082" y="6720"/>
                </a:lnTo>
                <a:lnTo>
                  <a:pt x="23042" y="7680"/>
                </a:lnTo>
                <a:lnTo>
                  <a:pt x="24947" y="8641"/>
                </a:lnTo>
                <a:lnTo>
                  <a:pt x="25923" y="9601"/>
                </a:lnTo>
                <a:lnTo>
                  <a:pt x="27828" y="9601"/>
                </a:lnTo>
                <a:lnTo>
                  <a:pt x="28788" y="8641"/>
                </a:lnTo>
                <a:lnTo>
                  <a:pt x="29763" y="8641"/>
                </a:lnTo>
                <a:lnTo>
                  <a:pt x="30708" y="7680"/>
                </a:lnTo>
                <a:lnTo>
                  <a:pt x="30708" y="3840"/>
                </a:lnTo>
                <a:lnTo>
                  <a:pt x="29763" y="2880"/>
                </a:lnTo>
                <a:lnTo>
                  <a:pt x="28788" y="1920"/>
                </a:lnTo>
                <a:lnTo>
                  <a:pt x="27828" y="960"/>
                </a:lnTo>
                <a:lnTo>
                  <a:pt x="26868" y="0"/>
                </a:lnTo>
                <a:lnTo>
                  <a:pt x="2110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4" name="object 1224"/>
          <p:cNvSpPr/>
          <p:nvPr/>
        </p:nvSpPr>
        <p:spPr>
          <a:xfrm>
            <a:off x="4631131" y="812871"/>
            <a:ext cx="43205" cy="61432"/>
          </a:xfrm>
          <a:custGeom>
            <a:avLst/>
            <a:gdLst/>
            <a:ahLst/>
            <a:cxnLst/>
            <a:rect l="l" t="t" r="r" b="b"/>
            <a:pathLst>
              <a:path w="43205" h="61432">
                <a:moveTo>
                  <a:pt x="43205" y="61432"/>
                </a:moveTo>
                <a:lnTo>
                  <a:pt x="43205" y="60472"/>
                </a:lnTo>
                <a:lnTo>
                  <a:pt x="40325" y="60472"/>
                </a:lnTo>
                <a:lnTo>
                  <a:pt x="39364" y="59512"/>
                </a:lnTo>
                <a:lnTo>
                  <a:pt x="37444" y="59512"/>
                </a:lnTo>
                <a:lnTo>
                  <a:pt x="37444" y="58552"/>
                </a:lnTo>
                <a:lnTo>
                  <a:pt x="36484" y="57591"/>
                </a:lnTo>
                <a:lnTo>
                  <a:pt x="36484" y="0"/>
                </a:lnTo>
                <a:lnTo>
                  <a:pt x="34564" y="0"/>
                </a:lnTo>
                <a:lnTo>
                  <a:pt x="33604" y="960"/>
                </a:lnTo>
                <a:lnTo>
                  <a:pt x="31683" y="1920"/>
                </a:lnTo>
                <a:lnTo>
                  <a:pt x="29763" y="2880"/>
                </a:lnTo>
                <a:lnTo>
                  <a:pt x="28803" y="1920"/>
                </a:lnTo>
                <a:lnTo>
                  <a:pt x="27843" y="1920"/>
                </a:lnTo>
                <a:lnTo>
                  <a:pt x="25923" y="960"/>
                </a:lnTo>
                <a:lnTo>
                  <a:pt x="24963" y="960"/>
                </a:lnTo>
                <a:lnTo>
                  <a:pt x="23042" y="0"/>
                </a:lnTo>
                <a:lnTo>
                  <a:pt x="15361" y="0"/>
                </a:lnTo>
                <a:lnTo>
                  <a:pt x="10561" y="2880"/>
                </a:lnTo>
                <a:lnTo>
                  <a:pt x="6720" y="6720"/>
                </a:lnTo>
                <a:lnTo>
                  <a:pt x="1920" y="11521"/>
                </a:lnTo>
                <a:lnTo>
                  <a:pt x="0" y="17266"/>
                </a:lnTo>
                <a:lnTo>
                  <a:pt x="0" y="29763"/>
                </a:lnTo>
                <a:lnTo>
                  <a:pt x="1920" y="34549"/>
                </a:lnTo>
                <a:lnTo>
                  <a:pt x="4800" y="38389"/>
                </a:lnTo>
                <a:lnTo>
                  <a:pt x="7680" y="42230"/>
                </a:lnTo>
                <a:lnTo>
                  <a:pt x="11521" y="43190"/>
                </a:lnTo>
                <a:lnTo>
                  <a:pt x="15361" y="43190"/>
                </a:lnTo>
                <a:lnTo>
                  <a:pt x="13441" y="35509"/>
                </a:lnTo>
                <a:lnTo>
                  <a:pt x="11521" y="32628"/>
                </a:lnTo>
                <a:lnTo>
                  <a:pt x="8641" y="29763"/>
                </a:lnTo>
                <a:lnTo>
                  <a:pt x="7680" y="25923"/>
                </a:lnTo>
                <a:lnTo>
                  <a:pt x="7680" y="14386"/>
                </a:lnTo>
                <a:lnTo>
                  <a:pt x="8641" y="10546"/>
                </a:lnTo>
                <a:lnTo>
                  <a:pt x="11521" y="7680"/>
                </a:lnTo>
                <a:lnTo>
                  <a:pt x="13441" y="4800"/>
                </a:lnTo>
                <a:lnTo>
                  <a:pt x="16322" y="3840"/>
                </a:lnTo>
                <a:lnTo>
                  <a:pt x="24002" y="3840"/>
                </a:lnTo>
                <a:lnTo>
                  <a:pt x="24963" y="4800"/>
                </a:lnTo>
                <a:lnTo>
                  <a:pt x="26883" y="5760"/>
                </a:lnTo>
                <a:lnTo>
                  <a:pt x="27843" y="6720"/>
                </a:lnTo>
                <a:lnTo>
                  <a:pt x="27843" y="7680"/>
                </a:lnTo>
                <a:lnTo>
                  <a:pt x="28803" y="9601"/>
                </a:lnTo>
                <a:lnTo>
                  <a:pt x="28803" y="32628"/>
                </a:lnTo>
                <a:lnTo>
                  <a:pt x="27843" y="34549"/>
                </a:lnTo>
                <a:lnTo>
                  <a:pt x="25923" y="35509"/>
                </a:lnTo>
                <a:lnTo>
                  <a:pt x="24963" y="36469"/>
                </a:lnTo>
                <a:lnTo>
                  <a:pt x="24002" y="36469"/>
                </a:lnTo>
                <a:lnTo>
                  <a:pt x="22082" y="37444"/>
                </a:lnTo>
                <a:lnTo>
                  <a:pt x="20162" y="37444"/>
                </a:lnTo>
                <a:lnTo>
                  <a:pt x="18242" y="43190"/>
                </a:lnTo>
                <a:lnTo>
                  <a:pt x="20162" y="43190"/>
                </a:lnTo>
                <a:lnTo>
                  <a:pt x="22082" y="42230"/>
                </a:lnTo>
                <a:lnTo>
                  <a:pt x="24002" y="40309"/>
                </a:lnTo>
                <a:lnTo>
                  <a:pt x="25923" y="38389"/>
                </a:lnTo>
                <a:lnTo>
                  <a:pt x="28803" y="35509"/>
                </a:lnTo>
                <a:lnTo>
                  <a:pt x="28803" y="57591"/>
                </a:lnTo>
                <a:lnTo>
                  <a:pt x="27843" y="58552"/>
                </a:lnTo>
                <a:lnTo>
                  <a:pt x="27843" y="59512"/>
                </a:lnTo>
                <a:lnTo>
                  <a:pt x="25923" y="59512"/>
                </a:lnTo>
                <a:lnTo>
                  <a:pt x="24963" y="60472"/>
                </a:lnTo>
                <a:lnTo>
                  <a:pt x="22082" y="60472"/>
                </a:lnTo>
                <a:lnTo>
                  <a:pt x="22082" y="61432"/>
                </a:lnTo>
                <a:lnTo>
                  <a:pt x="43205" y="61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5" name="object 1225"/>
          <p:cNvSpPr/>
          <p:nvPr/>
        </p:nvSpPr>
        <p:spPr>
          <a:xfrm>
            <a:off x="4644572" y="848380"/>
            <a:ext cx="6720" cy="7680"/>
          </a:xfrm>
          <a:custGeom>
            <a:avLst/>
            <a:gdLst/>
            <a:ahLst/>
            <a:cxnLst/>
            <a:rect l="l" t="t" r="r" b="b"/>
            <a:pathLst>
              <a:path w="6720" h="7680">
                <a:moveTo>
                  <a:pt x="3840" y="1935"/>
                </a:moveTo>
                <a:lnTo>
                  <a:pt x="0" y="0"/>
                </a:lnTo>
                <a:lnTo>
                  <a:pt x="1920" y="7680"/>
                </a:lnTo>
                <a:lnTo>
                  <a:pt x="4800" y="7680"/>
                </a:lnTo>
                <a:lnTo>
                  <a:pt x="6720" y="1935"/>
                </a:lnTo>
                <a:lnTo>
                  <a:pt x="3840" y="1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6" name="object 1226"/>
          <p:cNvSpPr/>
          <p:nvPr/>
        </p:nvSpPr>
        <p:spPr>
          <a:xfrm>
            <a:off x="4226981" y="972224"/>
            <a:ext cx="46083" cy="0"/>
          </a:xfrm>
          <a:custGeom>
            <a:avLst/>
            <a:gdLst/>
            <a:ahLst/>
            <a:cxnLst/>
            <a:rect l="l" t="t" r="r" b="b"/>
            <a:pathLst>
              <a:path w="46083" h="0">
                <a:moveTo>
                  <a:pt x="0" y="0"/>
                </a:moveTo>
                <a:lnTo>
                  <a:pt x="46083" y="0"/>
                </a:lnTo>
              </a:path>
            </a:pathLst>
          </a:custGeom>
          <a:ln w="47347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7" name="object 1227"/>
          <p:cNvSpPr/>
          <p:nvPr/>
        </p:nvSpPr>
        <p:spPr>
          <a:xfrm>
            <a:off x="4293229" y="940551"/>
            <a:ext cx="65272" cy="61432"/>
          </a:xfrm>
          <a:custGeom>
            <a:avLst/>
            <a:gdLst/>
            <a:ahLst/>
            <a:cxnLst/>
            <a:rect l="l" t="t" r="r" b="b"/>
            <a:pathLst>
              <a:path w="65272" h="61432">
                <a:moveTo>
                  <a:pt x="33604" y="57591"/>
                </a:moveTo>
                <a:lnTo>
                  <a:pt x="27828" y="57591"/>
                </a:lnTo>
                <a:lnTo>
                  <a:pt x="25923" y="55671"/>
                </a:lnTo>
                <a:lnTo>
                  <a:pt x="23042" y="54711"/>
                </a:lnTo>
                <a:lnTo>
                  <a:pt x="22082" y="53751"/>
                </a:lnTo>
                <a:lnTo>
                  <a:pt x="21122" y="51831"/>
                </a:lnTo>
                <a:lnTo>
                  <a:pt x="19202" y="49910"/>
                </a:lnTo>
                <a:lnTo>
                  <a:pt x="19202" y="47990"/>
                </a:lnTo>
                <a:lnTo>
                  <a:pt x="18242" y="45110"/>
                </a:lnTo>
                <a:lnTo>
                  <a:pt x="18242" y="42230"/>
                </a:lnTo>
                <a:lnTo>
                  <a:pt x="17282" y="39349"/>
                </a:lnTo>
                <a:lnTo>
                  <a:pt x="17282" y="6705"/>
                </a:lnTo>
                <a:lnTo>
                  <a:pt x="18242" y="4785"/>
                </a:lnTo>
                <a:lnTo>
                  <a:pt x="19202" y="3840"/>
                </a:lnTo>
                <a:lnTo>
                  <a:pt x="20147" y="1904"/>
                </a:lnTo>
                <a:lnTo>
                  <a:pt x="22082" y="960"/>
                </a:lnTo>
                <a:lnTo>
                  <a:pt x="26868" y="960"/>
                </a:lnTo>
                <a:lnTo>
                  <a:pt x="26868" y="0"/>
                </a:lnTo>
                <a:lnTo>
                  <a:pt x="0" y="0"/>
                </a:lnTo>
                <a:lnTo>
                  <a:pt x="0" y="960"/>
                </a:lnTo>
                <a:lnTo>
                  <a:pt x="4800" y="960"/>
                </a:lnTo>
                <a:lnTo>
                  <a:pt x="6720" y="1904"/>
                </a:lnTo>
                <a:lnTo>
                  <a:pt x="7680" y="2865"/>
                </a:lnTo>
                <a:lnTo>
                  <a:pt x="8641" y="4785"/>
                </a:lnTo>
                <a:lnTo>
                  <a:pt x="8641" y="41269"/>
                </a:lnTo>
                <a:lnTo>
                  <a:pt x="9601" y="46070"/>
                </a:lnTo>
                <a:lnTo>
                  <a:pt x="10561" y="48950"/>
                </a:lnTo>
                <a:lnTo>
                  <a:pt x="11521" y="52791"/>
                </a:lnTo>
                <a:lnTo>
                  <a:pt x="14401" y="55671"/>
                </a:lnTo>
                <a:lnTo>
                  <a:pt x="18242" y="58552"/>
                </a:lnTo>
                <a:lnTo>
                  <a:pt x="21122" y="60472"/>
                </a:lnTo>
                <a:lnTo>
                  <a:pt x="25923" y="61432"/>
                </a:lnTo>
                <a:lnTo>
                  <a:pt x="39349" y="61432"/>
                </a:lnTo>
                <a:lnTo>
                  <a:pt x="44150" y="60472"/>
                </a:lnTo>
                <a:lnTo>
                  <a:pt x="47030" y="57591"/>
                </a:lnTo>
                <a:lnTo>
                  <a:pt x="50871" y="55671"/>
                </a:lnTo>
                <a:lnTo>
                  <a:pt x="52791" y="52791"/>
                </a:lnTo>
                <a:lnTo>
                  <a:pt x="54711" y="48950"/>
                </a:lnTo>
                <a:lnTo>
                  <a:pt x="55671" y="46070"/>
                </a:lnTo>
                <a:lnTo>
                  <a:pt x="55671" y="7680"/>
                </a:lnTo>
                <a:lnTo>
                  <a:pt x="56631" y="5745"/>
                </a:lnTo>
                <a:lnTo>
                  <a:pt x="56631" y="4785"/>
                </a:lnTo>
                <a:lnTo>
                  <a:pt x="58552" y="2865"/>
                </a:lnTo>
                <a:lnTo>
                  <a:pt x="60472" y="960"/>
                </a:lnTo>
                <a:lnTo>
                  <a:pt x="65272" y="960"/>
                </a:lnTo>
                <a:lnTo>
                  <a:pt x="65272" y="0"/>
                </a:lnTo>
                <a:lnTo>
                  <a:pt x="43190" y="0"/>
                </a:lnTo>
                <a:lnTo>
                  <a:pt x="43190" y="960"/>
                </a:lnTo>
                <a:lnTo>
                  <a:pt x="47990" y="960"/>
                </a:lnTo>
                <a:lnTo>
                  <a:pt x="49911" y="1904"/>
                </a:lnTo>
                <a:lnTo>
                  <a:pt x="50871" y="3840"/>
                </a:lnTo>
                <a:lnTo>
                  <a:pt x="51831" y="4785"/>
                </a:lnTo>
                <a:lnTo>
                  <a:pt x="51831" y="46070"/>
                </a:lnTo>
                <a:lnTo>
                  <a:pt x="49911" y="48950"/>
                </a:lnTo>
                <a:lnTo>
                  <a:pt x="48950" y="50871"/>
                </a:lnTo>
                <a:lnTo>
                  <a:pt x="47030" y="53751"/>
                </a:lnTo>
                <a:lnTo>
                  <a:pt x="44150" y="54711"/>
                </a:lnTo>
                <a:lnTo>
                  <a:pt x="41269" y="56631"/>
                </a:lnTo>
                <a:lnTo>
                  <a:pt x="37429" y="57591"/>
                </a:lnTo>
                <a:lnTo>
                  <a:pt x="33604" y="575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8" name="object 1228"/>
          <p:cNvSpPr/>
          <p:nvPr/>
        </p:nvSpPr>
        <p:spPr>
          <a:xfrm>
            <a:off x="4364263" y="938616"/>
            <a:ext cx="40325" cy="63367"/>
          </a:xfrm>
          <a:custGeom>
            <a:avLst/>
            <a:gdLst/>
            <a:ahLst/>
            <a:cxnLst/>
            <a:rect l="l" t="t" r="r" b="b"/>
            <a:pathLst>
              <a:path w="40325" h="63367">
                <a:moveTo>
                  <a:pt x="2880" y="63367"/>
                </a:moveTo>
                <a:lnTo>
                  <a:pt x="2880" y="61447"/>
                </a:lnTo>
                <a:lnTo>
                  <a:pt x="3840" y="60487"/>
                </a:lnTo>
                <a:lnTo>
                  <a:pt x="7680" y="60487"/>
                </a:lnTo>
                <a:lnTo>
                  <a:pt x="10561" y="61447"/>
                </a:lnTo>
                <a:lnTo>
                  <a:pt x="13441" y="62407"/>
                </a:lnTo>
                <a:lnTo>
                  <a:pt x="15361" y="63367"/>
                </a:lnTo>
                <a:lnTo>
                  <a:pt x="26883" y="63367"/>
                </a:lnTo>
                <a:lnTo>
                  <a:pt x="31683" y="61447"/>
                </a:lnTo>
                <a:lnTo>
                  <a:pt x="35524" y="58567"/>
                </a:lnTo>
                <a:lnTo>
                  <a:pt x="38404" y="54726"/>
                </a:lnTo>
                <a:lnTo>
                  <a:pt x="40325" y="50886"/>
                </a:lnTo>
                <a:lnTo>
                  <a:pt x="40325" y="42245"/>
                </a:lnTo>
                <a:lnTo>
                  <a:pt x="38404" y="39364"/>
                </a:lnTo>
                <a:lnTo>
                  <a:pt x="37444" y="37444"/>
                </a:lnTo>
                <a:lnTo>
                  <a:pt x="36484" y="35524"/>
                </a:lnTo>
                <a:lnTo>
                  <a:pt x="34564" y="33604"/>
                </a:lnTo>
                <a:lnTo>
                  <a:pt x="31683" y="32644"/>
                </a:lnTo>
                <a:lnTo>
                  <a:pt x="27843" y="29763"/>
                </a:lnTo>
                <a:lnTo>
                  <a:pt x="22082" y="26883"/>
                </a:lnTo>
                <a:lnTo>
                  <a:pt x="15361" y="23042"/>
                </a:lnTo>
                <a:lnTo>
                  <a:pt x="11521" y="20162"/>
                </a:lnTo>
                <a:lnTo>
                  <a:pt x="9601" y="18242"/>
                </a:lnTo>
                <a:lnTo>
                  <a:pt x="7680" y="16322"/>
                </a:lnTo>
                <a:lnTo>
                  <a:pt x="7680" y="10561"/>
                </a:lnTo>
                <a:lnTo>
                  <a:pt x="8641" y="8641"/>
                </a:lnTo>
                <a:lnTo>
                  <a:pt x="10561" y="6720"/>
                </a:lnTo>
                <a:lnTo>
                  <a:pt x="12481" y="4800"/>
                </a:lnTo>
                <a:lnTo>
                  <a:pt x="15361" y="3840"/>
                </a:lnTo>
                <a:lnTo>
                  <a:pt x="21122" y="3840"/>
                </a:lnTo>
                <a:lnTo>
                  <a:pt x="24003" y="4800"/>
                </a:lnTo>
                <a:lnTo>
                  <a:pt x="25923" y="5775"/>
                </a:lnTo>
                <a:lnTo>
                  <a:pt x="28803" y="7680"/>
                </a:lnTo>
                <a:lnTo>
                  <a:pt x="30723" y="9616"/>
                </a:lnTo>
                <a:lnTo>
                  <a:pt x="31683" y="11521"/>
                </a:lnTo>
                <a:lnTo>
                  <a:pt x="33604" y="14401"/>
                </a:lnTo>
                <a:lnTo>
                  <a:pt x="34564" y="17282"/>
                </a:lnTo>
                <a:lnTo>
                  <a:pt x="34564" y="21122"/>
                </a:lnTo>
                <a:lnTo>
                  <a:pt x="36484" y="21122"/>
                </a:lnTo>
                <a:lnTo>
                  <a:pt x="36484" y="0"/>
                </a:lnTo>
                <a:lnTo>
                  <a:pt x="34564" y="0"/>
                </a:lnTo>
                <a:lnTo>
                  <a:pt x="34564" y="2895"/>
                </a:lnTo>
                <a:lnTo>
                  <a:pt x="33604" y="2895"/>
                </a:lnTo>
                <a:lnTo>
                  <a:pt x="33604" y="3840"/>
                </a:lnTo>
                <a:lnTo>
                  <a:pt x="29763" y="3840"/>
                </a:lnTo>
                <a:lnTo>
                  <a:pt x="27843" y="2895"/>
                </a:lnTo>
                <a:lnTo>
                  <a:pt x="24963" y="960"/>
                </a:lnTo>
                <a:lnTo>
                  <a:pt x="21122" y="0"/>
                </a:lnTo>
                <a:lnTo>
                  <a:pt x="12481" y="0"/>
                </a:lnTo>
                <a:lnTo>
                  <a:pt x="8641" y="1935"/>
                </a:lnTo>
                <a:lnTo>
                  <a:pt x="5760" y="4800"/>
                </a:lnTo>
                <a:lnTo>
                  <a:pt x="1920" y="7680"/>
                </a:lnTo>
                <a:lnTo>
                  <a:pt x="0" y="11521"/>
                </a:lnTo>
                <a:lnTo>
                  <a:pt x="0" y="18242"/>
                </a:lnTo>
                <a:lnTo>
                  <a:pt x="960" y="21122"/>
                </a:lnTo>
                <a:lnTo>
                  <a:pt x="1920" y="23042"/>
                </a:lnTo>
                <a:lnTo>
                  <a:pt x="2880" y="24963"/>
                </a:lnTo>
                <a:lnTo>
                  <a:pt x="4800" y="26883"/>
                </a:lnTo>
                <a:lnTo>
                  <a:pt x="6720" y="28803"/>
                </a:lnTo>
                <a:lnTo>
                  <a:pt x="9601" y="30723"/>
                </a:lnTo>
                <a:lnTo>
                  <a:pt x="12481" y="32644"/>
                </a:lnTo>
                <a:lnTo>
                  <a:pt x="18242" y="35524"/>
                </a:lnTo>
                <a:lnTo>
                  <a:pt x="23042" y="38404"/>
                </a:lnTo>
                <a:lnTo>
                  <a:pt x="26883" y="40325"/>
                </a:lnTo>
                <a:lnTo>
                  <a:pt x="27843" y="41285"/>
                </a:lnTo>
                <a:lnTo>
                  <a:pt x="29763" y="42245"/>
                </a:lnTo>
                <a:lnTo>
                  <a:pt x="30723" y="44165"/>
                </a:lnTo>
                <a:lnTo>
                  <a:pt x="31683" y="45125"/>
                </a:lnTo>
                <a:lnTo>
                  <a:pt x="32644" y="47045"/>
                </a:lnTo>
                <a:lnTo>
                  <a:pt x="32644" y="52806"/>
                </a:lnTo>
                <a:lnTo>
                  <a:pt x="31683" y="54726"/>
                </a:lnTo>
                <a:lnTo>
                  <a:pt x="29763" y="56647"/>
                </a:lnTo>
                <a:lnTo>
                  <a:pt x="26883" y="58567"/>
                </a:lnTo>
                <a:lnTo>
                  <a:pt x="24003" y="59527"/>
                </a:lnTo>
                <a:lnTo>
                  <a:pt x="14401" y="59527"/>
                </a:lnTo>
                <a:lnTo>
                  <a:pt x="11521" y="57607"/>
                </a:lnTo>
                <a:lnTo>
                  <a:pt x="8641" y="56647"/>
                </a:lnTo>
                <a:lnTo>
                  <a:pt x="6720" y="54726"/>
                </a:lnTo>
                <a:lnTo>
                  <a:pt x="5760" y="52806"/>
                </a:lnTo>
                <a:lnTo>
                  <a:pt x="4800" y="49926"/>
                </a:lnTo>
                <a:lnTo>
                  <a:pt x="3840" y="47045"/>
                </a:lnTo>
                <a:lnTo>
                  <a:pt x="2880" y="43205"/>
                </a:lnTo>
                <a:lnTo>
                  <a:pt x="960" y="43205"/>
                </a:lnTo>
                <a:lnTo>
                  <a:pt x="960" y="63367"/>
                </a:lnTo>
                <a:lnTo>
                  <a:pt x="2880" y="633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9" name="object 1229"/>
          <p:cNvSpPr/>
          <p:nvPr/>
        </p:nvSpPr>
        <p:spPr>
          <a:xfrm>
            <a:off x="4433376" y="938616"/>
            <a:ext cx="64328" cy="62407"/>
          </a:xfrm>
          <a:custGeom>
            <a:avLst/>
            <a:gdLst/>
            <a:ahLst/>
            <a:cxnLst/>
            <a:rect l="l" t="t" r="r" b="b"/>
            <a:pathLst>
              <a:path w="64328" h="62407">
                <a:moveTo>
                  <a:pt x="12481" y="53766"/>
                </a:moveTo>
                <a:lnTo>
                  <a:pt x="13441" y="51846"/>
                </a:lnTo>
                <a:lnTo>
                  <a:pt x="17282" y="42245"/>
                </a:lnTo>
                <a:lnTo>
                  <a:pt x="40325" y="42245"/>
                </a:lnTo>
                <a:lnTo>
                  <a:pt x="44165" y="50886"/>
                </a:lnTo>
                <a:lnTo>
                  <a:pt x="46085" y="53766"/>
                </a:lnTo>
                <a:lnTo>
                  <a:pt x="46085" y="58567"/>
                </a:lnTo>
                <a:lnTo>
                  <a:pt x="45125" y="59527"/>
                </a:lnTo>
                <a:lnTo>
                  <a:pt x="44165" y="59527"/>
                </a:lnTo>
                <a:lnTo>
                  <a:pt x="42245" y="60487"/>
                </a:lnTo>
                <a:lnTo>
                  <a:pt x="40325" y="60487"/>
                </a:lnTo>
                <a:lnTo>
                  <a:pt x="40325" y="62407"/>
                </a:lnTo>
                <a:lnTo>
                  <a:pt x="64328" y="62407"/>
                </a:lnTo>
                <a:lnTo>
                  <a:pt x="64328" y="60487"/>
                </a:lnTo>
                <a:lnTo>
                  <a:pt x="61447" y="60487"/>
                </a:lnTo>
                <a:lnTo>
                  <a:pt x="59527" y="59527"/>
                </a:lnTo>
                <a:lnTo>
                  <a:pt x="58567" y="58567"/>
                </a:lnTo>
                <a:lnTo>
                  <a:pt x="56647" y="57607"/>
                </a:lnTo>
                <a:lnTo>
                  <a:pt x="55686" y="54726"/>
                </a:lnTo>
                <a:lnTo>
                  <a:pt x="53766" y="50886"/>
                </a:lnTo>
                <a:lnTo>
                  <a:pt x="32644" y="0"/>
                </a:lnTo>
                <a:lnTo>
                  <a:pt x="39364" y="38404"/>
                </a:lnTo>
                <a:lnTo>
                  <a:pt x="19202" y="38404"/>
                </a:lnTo>
                <a:lnTo>
                  <a:pt x="30723" y="0"/>
                </a:lnTo>
                <a:lnTo>
                  <a:pt x="9601" y="49926"/>
                </a:lnTo>
                <a:lnTo>
                  <a:pt x="7680" y="54726"/>
                </a:lnTo>
                <a:lnTo>
                  <a:pt x="5760" y="57607"/>
                </a:lnTo>
                <a:lnTo>
                  <a:pt x="4800" y="58567"/>
                </a:lnTo>
                <a:lnTo>
                  <a:pt x="3840" y="59527"/>
                </a:lnTo>
                <a:lnTo>
                  <a:pt x="1920" y="59527"/>
                </a:lnTo>
                <a:lnTo>
                  <a:pt x="0" y="60487"/>
                </a:lnTo>
                <a:lnTo>
                  <a:pt x="0" y="62407"/>
                </a:lnTo>
                <a:lnTo>
                  <a:pt x="19202" y="62407"/>
                </a:lnTo>
                <a:lnTo>
                  <a:pt x="19202" y="60487"/>
                </a:lnTo>
                <a:lnTo>
                  <a:pt x="15361" y="60487"/>
                </a:lnTo>
                <a:lnTo>
                  <a:pt x="14401" y="59527"/>
                </a:lnTo>
                <a:lnTo>
                  <a:pt x="13441" y="59527"/>
                </a:lnTo>
                <a:lnTo>
                  <a:pt x="12481" y="58567"/>
                </a:lnTo>
                <a:lnTo>
                  <a:pt x="11521" y="57607"/>
                </a:lnTo>
                <a:lnTo>
                  <a:pt x="11521" y="55686"/>
                </a:lnTo>
                <a:lnTo>
                  <a:pt x="12481" y="53766"/>
                </a:lnTo>
                <a:close/>
              </a:path>
              <a:path w="64328" h="62407">
                <a:moveTo>
                  <a:pt x="30723" y="0"/>
                </a:moveTo>
                <a:lnTo>
                  <a:pt x="19202" y="38404"/>
                </a:lnTo>
                <a:lnTo>
                  <a:pt x="28803" y="14401"/>
                </a:lnTo>
                <a:lnTo>
                  <a:pt x="39364" y="38404"/>
                </a:lnTo>
                <a:lnTo>
                  <a:pt x="32644" y="0"/>
                </a:lnTo>
                <a:lnTo>
                  <a:pt x="3072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0" name="object 1230"/>
          <p:cNvSpPr/>
          <p:nvPr/>
        </p:nvSpPr>
        <p:spPr>
          <a:xfrm>
            <a:off x="4501545" y="938616"/>
            <a:ext cx="54711" cy="63367"/>
          </a:xfrm>
          <a:custGeom>
            <a:avLst/>
            <a:gdLst/>
            <a:ahLst/>
            <a:cxnLst/>
            <a:rect l="l" t="t" r="r" b="b"/>
            <a:pathLst>
              <a:path w="54711" h="63367">
                <a:moveTo>
                  <a:pt x="1920" y="47045"/>
                </a:moveTo>
                <a:lnTo>
                  <a:pt x="5760" y="52806"/>
                </a:lnTo>
                <a:lnTo>
                  <a:pt x="6298" y="53421"/>
                </a:lnTo>
                <a:lnTo>
                  <a:pt x="16317" y="60772"/>
                </a:lnTo>
                <a:lnTo>
                  <a:pt x="29748" y="63367"/>
                </a:lnTo>
                <a:lnTo>
                  <a:pt x="34549" y="63367"/>
                </a:lnTo>
                <a:lnTo>
                  <a:pt x="39349" y="62407"/>
                </a:lnTo>
                <a:lnTo>
                  <a:pt x="44150" y="59527"/>
                </a:lnTo>
                <a:lnTo>
                  <a:pt x="47990" y="57607"/>
                </a:lnTo>
                <a:lnTo>
                  <a:pt x="51831" y="52806"/>
                </a:lnTo>
                <a:lnTo>
                  <a:pt x="54711" y="48005"/>
                </a:lnTo>
                <a:lnTo>
                  <a:pt x="52791" y="47045"/>
                </a:lnTo>
                <a:lnTo>
                  <a:pt x="49910" y="51846"/>
                </a:lnTo>
                <a:lnTo>
                  <a:pt x="46070" y="55686"/>
                </a:lnTo>
                <a:lnTo>
                  <a:pt x="43190" y="56647"/>
                </a:lnTo>
                <a:lnTo>
                  <a:pt x="40309" y="58567"/>
                </a:lnTo>
                <a:lnTo>
                  <a:pt x="36469" y="59527"/>
                </a:lnTo>
                <a:lnTo>
                  <a:pt x="27843" y="59527"/>
                </a:lnTo>
                <a:lnTo>
                  <a:pt x="24002" y="58567"/>
                </a:lnTo>
                <a:lnTo>
                  <a:pt x="21122" y="56647"/>
                </a:lnTo>
                <a:lnTo>
                  <a:pt x="17282" y="53766"/>
                </a:lnTo>
                <a:lnTo>
                  <a:pt x="14386" y="50886"/>
                </a:lnTo>
                <a:lnTo>
                  <a:pt x="12481" y="47045"/>
                </a:lnTo>
                <a:lnTo>
                  <a:pt x="10561" y="43205"/>
                </a:lnTo>
                <a:lnTo>
                  <a:pt x="10561" y="25923"/>
                </a:lnTo>
                <a:lnTo>
                  <a:pt x="11506" y="21122"/>
                </a:lnTo>
                <a:lnTo>
                  <a:pt x="12481" y="16322"/>
                </a:lnTo>
                <a:lnTo>
                  <a:pt x="14386" y="11521"/>
                </a:lnTo>
                <a:lnTo>
                  <a:pt x="17282" y="8641"/>
                </a:lnTo>
                <a:lnTo>
                  <a:pt x="20162" y="6720"/>
                </a:lnTo>
                <a:lnTo>
                  <a:pt x="24002" y="4800"/>
                </a:lnTo>
                <a:lnTo>
                  <a:pt x="27843" y="3840"/>
                </a:lnTo>
                <a:lnTo>
                  <a:pt x="36469" y="3840"/>
                </a:lnTo>
                <a:lnTo>
                  <a:pt x="40309" y="4800"/>
                </a:lnTo>
                <a:lnTo>
                  <a:pt x="44150" y="7680"/>
                </a:lnTo>
                <a:lnTo>
                  <a:pt x="47030" y="10561"/>
                </a:lnTo>
                <a:lnTo>
                  <a:pt x="49910" y="14401"/>
                </a:lnTo>
                <a:lnTo>
                  <a:pt x="51831" y="21122"/>
                </a:lnTo>
                <a:lnTo>
                  <a:pt x="52791" y="21122"/>
                </a:lnTo>
                <a:lnTo>
                  <a:pt x="51831" y="0"/>
                </a:lnTo>
                <a:lnTo>
                  <a:pt x="49910" y="0"/>
                </a:lnTo>
                <a:lnTo>
                  <a:pt x="49910" y="1935"/>
                </a:lnTo>
                <a:lnTo>
                  <a:pt x="48950" y="2895"/>
                </a:lnTo>
                <a:lnTo>
                  <a:pt x="48950" y="3840"/>
                </a:lnTo>
                <a:lnTo>
                  <a:pt x="47990" y="3840"/>
                </a:lnTo>
                <a:lnTo>
                  <a:pt x="47030" y="4800"/>
                </a:lnTo>
                <a:lnTo>
                  <a:pt x="46070" y="4800"/>
                </a:lnTo>
                <a:lnTo>
                  <a:pt x="45110" y="3840"/>
                </a:lnTo>
                <a:lnTo>
                  <a:pt x="44150" y="3840"/>
                </a:lnTo>
                <a:lnTo>
                  <a:pt x="39349" y="960"/>
                </a:lnTo>
                <a:lnTo>
                  <a:pt x="35509" y="0"/>
                </a:lnTo>
                <a:lnTo>
                  <a:pt x="24947" y="0"/>
                </a:lnTo>
                <a:lnTo>
                  <a:pt x="20162" y="1935"/>
                </a:lnTo>
                <a:lnTo>
                  <a:pt x="15346" y="4800"/>
                </a:lnTo>
                <a:lnTo>
                  <a:pt x="10561" y="7680"/>
                </a:lnTo>
                <a:lnTo>
                  <a:pt x="6720" y="11521"/>
                </a:lnTo>
                <a:lnTo>
                  <a:pt x="3840" y="16322"/>
                </a:lnTo>
                <a:lnTo>
                  <a:pt x="960" y="21122"/>
                </a:lnTo>
                <a:lnTo>
                  <a:pt x="0" y="26883"/>
                </a:lnTo>
                <a:lnTo>
                  <a:pt x="0" y="40325"/>
                </a:lnTo>
                <a:lnTo>
                  <a:pt x="1920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1" name="object 1231"/>
          <p:cNvSpPr/>
          <p:nvPr/>
        </p:nvSpPr>
        <p:spPr>
          <a:xfrm>
            <a:off x="4586020" y="937671"/>
            <a:ext cx="35509" cy="63352"/>
          </a:xfrm>
          <a:custGeom>
            <a:avLst/>
            <a:gdLst/>
            <a:ahLst/>
            <a:cxnLst/>
            <a:rect l="l" t="t" r="r" b="b"/>
            <a:pathLst>
              <a:path w="35509" h="63352">
                <a:moveTo>
                  <a:pt x="24002" y="63352"/>
                </a:moveTo>
                <a:lnTo>
                  <a:pt x="24002" y="61432"/>
                </a:lnTo>
                <a:lnTo>
                  <a:pt x="19202" y="61432"/>
                </a:lnTo>
                <a:lnTo>
                  <a:pt x="17282" y="60472"/>
                </a:lnTo>
                <a:lnTo>
                  <a:pt x="16322" y="59512"/>
                </a:lnTo>
                <a:lnTo>
                  <a:pt x="15361" y="58552"/>
                </a:lnTo>
                <a:lnTo>
                  <a:pt x="15361" y="25907"/>
                </a:lnTo>
                <a:lnTo>
                  <a:pt x="25923" y="25907"/>
                </a:lnTo>
                <a:lnTo>
                  <a:pt x="25923" y="22067"/>
                </a:lnTo>
                <a:lnTo>
                  <a:pt x="15361" y="22067"/>
                </a:lnTo>
                <a:lnTo>
                  <a:pt x="15361" y="7665"/>
                </a:lnTo>
                <a:lnTo>
                  <a:pt x="16322" y="5745"/>
                </a:lnTo>
                <a:lnTo>
                  <a:pt x="16322" y="4785"/>
                </a:lnTo>
                <a:lnTo>
                  <a:pt x="17282" y="3840"/>
                </a:lnTo>
                <a:lnTo>
                  <a:pt x="18242" y="3840"/>
                </a:lnTo>
                <a:lnTo>
                  <a:pt x="20162" y="2880"/>
                </a:lnTo>
                <a:lnTo>
                  <a:pt x="23042" y="2880"/>
                </a:lnTo>
                <a:lnTo>
                  <a:pt x="24002" y="3840"/>
                </a:lnTo>
                <a:lnTo>
                  <a:pt x="24947" y="4785"/>
                </a:lnTo>
                <a:lnTo>
                  <a:pt x="25923" y="5745"/>
                </a:lnTo>
                <a:lnTo>
                  <a:pt x="26883" y="6720"/>
                </a:lnTo>
                <a:lnTo>
                  <a:pt x="28788" y="8625"/>
                </a:lnTo>
                <a:lnTo>
                  <a:pt x="29763" y="9585"/>
                </a:lnTo>
                <a:lnTo>
                  <a:pt x="29763" y="10561"/>
                </a:lnTo>
                <a:lnTo>
                  <a:pt x="33604" y="10561"/>
                </a:lnTo>
                <a:lnTo>
                  <a:pt x="34564" y="9585"/>
                </a:lnTo>
                <a:lnTo>
                  <a:pt x="35509" y="8625"/>
                </a:lnTo>
                <a:lnTo>
                  <a:pt x="35509" y="5745"/>
                </a:lnTo>
                <a:lnTo>
                  <a:pt x="34564" y="3840"/>
                </a:lnTo>
                <a:lnTo>
                  <a:pt x="33604" y="2880"/>
                </a:lnTo>
                <a:lnTo>
                  <a:pt x="30723" y="944"/>
                </a:lnTo>
                <a:lnTo>
                  <a:pt x="27828" y="0"/>
                </a:lnTo>
                <a:lnTo>
                  <a:pt x="21107" y="0"/>
                </a:lnTo>
                <a:lnTo>
                  <a:pt x="18242" y="944"/>
                </a:lnTo>
                <a:lnTo>
                  <a:pt x="15361" y="2880"/>
                </a:lnTo>
                <a:lnTo>
                  <a:pt x="12481" y="3840"/>
                </a:lnTo>
                <a:lnTo>
                  <a:pt x="10561" y="6720"/>
                </a:lnTo>
                <a:lnTo>
                  <a:pt x="9601" y="9585"/>
                </a:lnTo>
                <a:lnTo>
                  <a:pt x="8641" y="12466"/>
                </a:lnTo>
                <a:lnTo>
                  <a:pt x="7680" y="15346"/>
                </a:lnTo>
                <a:lnTo>
                  <a:pt x="7680" y="22067"/>
                </a:lnTo>
                <a:lnTo>
                  <a:pt x="0" y="22067"/>
                </a:lnTo>
                <a:lnTo>
                  <a:pt x="0" y="25907"/>
                </a:lnTo>
                <a:lnTo>
                  <a:pt x="7680" y="25907"/>
                </a:lnTo>
                <a:lnTo>
                  <a:pt x="7680" y="57591"/>
                </a:lnTo>
                <a:lnTo>
                  <a:pt x="6720" y="58552"/>
                </a:lnTo>
                <a:lnTo>
                  <a:pt x="6720" y="59512"/>
                </a:lnTo>
                <a:lnTo>
                  <a:pt x="5760" y="59512"/>
                </a:lnTo>
                <a:lnTo>
                  <a:pt x="4800" y="60472"/>
                </a:lnTo>
                <a:lnTo>
                  <a:pt x="3840" y="61432"/>
                </a:lnTo>
                <a:lnTo>
                  <a:pt x="0" y="61432"/>
                </a:lnTo>
                <a:lnTo>
                  <a:pt x="0" y="63352"/>
                </a:lnTo>
                <a:lnTo>
                  <a:pt x="24002" y="633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2" name="object 1232"/>
          <p:cNvSpPr/>
          <p:nvPr/>
        </p:nvSpPr>
        <p:spPr>
          <a:xfrm>
            <a:off x="4612904" y="958778"/>
            <a:ext cx="30708" cy="42245"/>
          </a:xfrm>
          <a:custGeom>
            <a:avLst/>
            <a:gdLst/>
            <a:ahLst/>
            <a:cxnLst/>
            <a:rect l="l" t="t" r="r" b="b"/>
            <a:pathLst>
              <a:path w="30708" h="42245">
                <a:moveTo>
                  <a:pt x="21107" y="42245"/>
                </a:moveTo>
                <a:lnTo>
                  <a:pt x="21107" y="40325"/>
                </a:lnTo>
                <a:lnTo>
                  <a:pt x="18227" y="40325"/>
                </a:lnTo>
                <a:lnTo>
                  <a:pt x="17266" y="39364"/>
                </a:lnTo>
                <a:lnTo>
                  <a:pt x="16306" y="39364"/>
                </a:lnTo>
                <a:lnTo>
                  <a:pt x="15346" y="38404"/>
                </a:lnTo>
                <a:lnTo>
                  <a:pt x="15346" y="37444"/>
                </a:lnTo>
                <a:lnTo>
                  <a:pt x="14401" y="36484"/>
                </a:lnTo>
                <a:lnTo>
                  <a:pt x="14401" y="12481"/>
                </a:lnTo>
                <a:lnTo>
                  <a:pt x="16306" y="9601"/>
                </a:lnTo>
                <a:lnTo>
                  <a:pt x="17266" y="7680"/>
                </a:lnTo>
                <a:lnTo>
                  <a:pt x="18227" y="6720"/>
                </a:lnTo>
                <a:lnTo>
                  <a:pt x="19187" y="5760"/>
                </a:lnTo>
                <a:lnTo>
                  <a:pt x="21107" y="5760"/>
                </a:lnTo>
                <a:lnTo>
                  <a:pt x="22067" y="6720"/>
                </a:lnTo>
                <a:lnTo>
                  <a:pt x="23027" y="7680"/>
                </a:lnTo>
                <a:lnTo>
                  <a:pt x="24947" y="8641"/>
                </a:lnTo>
                <a:lnTo>
                  <a:pt x="28788" y="8641"/>
                </a:lnTo>
                <a:lnTo>
                  <a:pt x="29748" y="7680"/>
                </a:lnTo>
                <a:lnTo>
                  <a:pt x="30708" y="6720"/>
                </a:lnTo>
                <a:lnTo>
                  <a:pt x="30708" y="3840"/>
                </a:lnTo>
                <a:lnTo>
                  <a:pt x="29748" y="2880"/>
                </a:lnTo>
                <a:lnTo>
                  <a:pt x="28788" y="1920"/>
                </a:lnTo>
                <a:lnTo>
                  <a:pt x="27828" y="0"/>
                </a:lnTo>
                <a:lnTo>
                  <a:pt x="21107" y="0"/>
                </a:lnTo>
                <a:lnTo>
                  <a:pt x="18227" y="2880"/>
                </a:lnTo>
                <a:lnTo>
                  <a:pt x="14401" y="8641"/>
                </a:lnTo>
                <a:lnTo>
                  <a:pt x="14401" y="0"/>
                </a:lnTo>
                <a:lnTo>
                  <a:pt x="12466" y="0"/>
                </a:lnTo>
                <a:lnTo>
                  <a:pt x="0" y="4800"/>
                </a:lnTo>
                <a:lnTo>
                  <a:pt x="944" y="6720"/>
                </a:lnTo>
                <a:lnTo>
                  <a:pt x="1905" y="5760"/>
                </a:lnTo>
                <a:lnTo>
                  <a:pt x="4785" y="5760"/>
                </a:lnTo>
                <a:lnTo>
                  <a:pt x="5745" y="6720"/>
                </a:lnTo>
                <a:lnTo>
                  <a:pt x="6720" y="6720"/>
                </a:lnTo>
                <a:lnTo>
                  <a:pt x="6720" y="38404"/>
                </a:lnTo>
                <a:lnTo>
                  <a:pt x="5745" y="39364"/>
                </a:lnTo>
                <a:lnTo>
                  <a:pt x="3840" y="40325"/>
                </a:lnTo>
                <a:lnTo>
                  <a:pt x="944" y="40325"/>
                </a:lnTo>
                <a:lnTo>
                  <a:pt x="944" y="42245"/>
                </a:lnTo>
                <a:lnTo>
                  <a:pt x="21107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3" name="object 1233"/>
          <p:cNvSpPr/>
          <p:nvPr/>
        </p:nvSpPr>
        <p:spPr>
          <a:xfrm>
            <a:off x="4645533" y="994303"/>
            <a:ext cx="20162" cy="43205"/>
          </a:xfrm>
          <a:custGeom>
            <a:avLst/>
            <a:gdLst/>
            <a:ahLst/>
            <a:cxnLst/>
            <a:rect l="l" t="t" r="r" b="b"/>
            <a:pathLst>
              <a:path w="20162" h="43205">
                <a:moveTo>
                  <a:pt x="17282" y="960"/>
                </a:moveTo>
                <a:lnTo>
                  <a:pt x="13441" y="0"/>
                </a:lnTo>
                <a:lnTo>
                  <a:pt x="15361" y="7680"/>
                </a:lnTo>
                <a:lnTo>
                  <a:pt x="18242" y="7680"/>
                </a:lnTo>
                <a:lnTo>
                  <a:pt x="20162" y="960"/>
                </a:lnTo>
                <a:lnTo>
                  <a:pt x="17282" y="960"/>
                </a:lnTo>
                <a:close/>
              </a:path>
              <a:path w="20162" h="43205">
                <a:moveTo>
                  <a:pt x="1920" y="-960"/>
                </a:moveTo>
                <a:lnTo>
                  <a:pt x="4800" y="1920"/>
                </a:lnTo>
                <a:lnTo>
                  <a:pt x="7680" y="5760"/>
                </a:lnTo>
                <a:lnTo>
                  <a:pt x="11521" y="7680"/>
                </a:lnTo>
                <a:lnTo>
                  <a:pt x="15361" y="7680"/>
                </a:lnTo>
                <a:lnTo>
                  <a:pt x="13441" y="0"/>
                </a:lnTo>
                <a:lnTo>
                  <a:pt x="11521" y="-2880"/>
                </a:lnTo>
                <a:lnTo>
                  <a:pt x="8641" y="-5760"/>
                </a:lnTo>
                <a:lnTo>
                  <a:pt x="7680" y="-9601"/>
                </a:lnTo>
                <a:lnTo>
                  <a:pt x="7680" y="-21122"/>
                </a:lnTo>
                <a:lnTo>
                  <a:pt x="8641" y="-25923"/>
                </a:lnTo>
                <a:lnTo>
                  <a:pt x="11521" y="-27843"/>
                </a:lnTo>
                <a:lnTo>
                  <a:pt x="13441" y="-30723"/>
                </a:lnTo>
                <a:lnTo>
                  <a:pt x="16322" y="-32644"/>
                </a:lnTo>
                <a:lnTo>
                  <a:pt x="22082" y="-32644"/>
                </a:lnTo>
                <a:lnTo>
                  <a:pt x="24003" y="-31683"/>
                </a:lnTo>
                <a:lnTo>
                  <a:pt x="24963" y="-30723"/>
                </a:lnTo>
                <a:lnTo>
                  <a:pt x="26883" y="-30723"/>
                </a:lnTo>
                <a:lnTo>
                  <a:pt x="27843" y="-28803"/>
                </a:lnTo>
                <a:lnTo>
                  <a:pt x="27843" y="-27843"/>
                </a:lnTo>
                <a:lnTo>
                  <a:pt x="28803" y="-26883"/>
                </a:lnTo>
                <a:lnTo>
                  <a:pt x="28803" y="-3840"/>
                </a:lnTo>
                <a:lnTo>
                  <a:pt x="27843" y="-1920"/>
                </a:lnTo>
                <a:lnTo>
                  <a:pt x="25923" y="-960"/>
                </a:lnTo>
                <a:lnTo>
                  <a:pt x="24963" y="0"/>
                </a:lnTo>
                <a:lnTo>
                  <a:pt x="24003" y="960"/>
                </a:lnTo>
                <a:lnTo>
                  <a:pt x="20162" y="960"/>
                </a:lnTo>
                <a:lnTo>
                  <a:pt x="18242" y="7680"/>
                </a:lnTo>
                <a:lnTo>
                  <a:pt x="20162" y="6720"/>
                </a:lnTo>
                <a:lnTo>
                  <a:pt x="22082" y="5760"/>
                </a:lnTo>
                <a:lnTo>
                  <a:pt x="24003" y="4800"/>
                </a:lnTo>
                <a:lnTo>
                  <a:pt x="25923" y="2880"/>
                </a:lnTo>
                <a:lnTo>
                  <a:pt x="28803" y="-960"/>
                </a:lnTo>
                <a:lnTo>
                  <a:pt x="28803" y="22082"/>
                </a:lnTo>
                <a:lnTo>
                  <a:pt x="27843" y="23042"/>
                </a:lnTo>
                <a:lnTo>
                  <a:pt x="26883" y="24003"/>
                </a:lnTo>
                <a:lnTo>
                  <a:pt x="22082" y="24003"/>
                </a:lnTo>
                <a:lnTo>
                  <a:pt x="22082" y="25923"/>
                </a:lnTo>
                <a:lnTo>
                  <a:pt x="43205" y="25923"/>
                </a:lnTo>
                <a:lnTo>
                  <a:pt x="43205" y="24003"/>
                </a:lnTo>
                <a:lnTo>
                  <a:pt x="38404" y="24003"/>
                </a:lnTo>
                <a:lnTo>
                  <a:pt x="37444" y="23042"/>
                </a:lnTo>
                <a:lnTo>
                  <a:pt x="36484" y="22082"/>
                </a:lnTo>
                <a:lnTo>
                  <a:pt x="36484" y="-35524"/>
                </a:lnTo>
                <a:lnTo>
                  <a:pt x="34564" y="-35524"/>
                </a:lnTo>
                <a:lnTo>
                  <a:pt x="33604" y="-34564"/>
                </a:lnTo>
                <a:lnTo>
                  <a:pt x="31683" y="-33604"/>
                </a:lnTo>
                <a:lnTo>
                  <a:pt x="29763" y="-32644"/>
                </a:lnTo>
                <a:lnTo>
                  <a:pt x="28803" y="-33604"/>
                </a:lnTo>
                <a:lnTo>
                  <a:pt x="27843" y="-34564"/>
                </a:lnTo>
                <a:lnTo>
                  <a:pt x="25923" y="-34564"/>
                </a:lnTo>
                <a:lnTo>
                  <a:pt x="24963" y="-35524"/>
                </a:lnTo>
                <a:lnTo>
                  <a:pt x="15361" y="-35524"/>
                </a:lnTo>
                <a:lnTo>
                  <a:pt x="10561" y="-33604"/>
                </a:lnTo>
                <a:lnTo>
                  <a:pt x="6720" y="-28803"/>
                </a:lnTo>
                <a:lnTo>
                  <a:pt x="2880" y="-24963"/>
                </a:lnTo>
                <a:lnTo>
                  <a:pt x="0" y="-19202"/>
                </a:lnTo>
                <a:lnTo>
                  <a:pt x="0" y="-5760"/>
                </a:lnTo>
                <a:lnTo>
                  <a:pt x="1920" y="-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4" name="object 1234"/>
          <p:cNvSpPr/>
          <p:nvPr/>
        </p:nvSpPr>
        <p:spPr>
          <a:xfrm>
            <a:off x="3951472" y="4334042"/>
            <a:ext cx="39364" cy="63352"/>
          </a:xfrm>
          <a:custGeom>
            <a:avLst/>
            <a:gdLst/>
            <a:ahLst/>
            <a:cxnLst/>
            <a:rect l="l" t="t" r="r" b="b"/>
            <a:pathLst>
              <a:path w="39364" h="63352">
                <a:moveTo>
                  <a:pt x="23042" y="63352"/>
                </a:moveTo>
                <a:lnTo>
                  <a:pt x="25923" y="62392"/>
                </a:lnTo>
                <a:lnTo>
                  <a:pt x="28803" y="59512"/>
                </a:lnTo>
                <a:lnTo>
                  <a:pt x="31683" y="57591"/>
                </a:lnTo>
                <a:lnTo>
                  <a:pt x="34564" y="53751"/>
                </a:lnTo>
                <a:lnTo>
                  <a:pt x="36484" y="48950"/>
                </a:lnTo>
                <a:lnTo>
                  <a:pt x="38404" y="44150"/>
                </a:lnTo>
                <a:lnTo>
                  <a:pt x="39364" y="38389"/>
                </a:lnTo>
                <a:lnTo>
                  <a:pt x="39364" y="21107"/>
                </a:lnTo>
                <a:lnTo>
                  <a:pt x="37444" y="13441"/>
                </a:lnTo>
                <a:lnTo>
                  <a:pt x="32644" y="7680"/>
                </a:lnTo>
                <a:lnTo>
                  <a:pt x="28803" y="2880"/>
                </a:lnTo>
                <a:lnTo>
                  <a:pt x="24963" y="0"/>
                </a:lnTo>
                <a:lnTo>
                  <a:pt x="17282" y="0"/>
                </a:lnTo>
                <a:lnTo>
                  <a:pt x="14401" y="960"/>
                </a:lnTo>
                <a:lnTo>
                  <a:pt x="11521" y="2880"/>
                </a:lnTo>
                <a:lnTo>
                  <a:pt x="8641" y="5760"/>
                </a:lnTo>
                <a:lnTo>
                  <a:pt x="5760" y="9601"/>
                </a:lnTo>
                <a:lnTo>
                  <a:pt x="3840" y="14386"/>
                </a:lnTo>
                <a:lnTo>
                  <a:pt x="960" y="19202"/>
                </a:lnTo>
                <a:lnTo>
                  <a:pt x="0" y="24947"/>
                </a:lnTo>
                <a:lnTo>
                  <a:pt x="0" y="40309"/>
                </a:lnTo>
                <a:lnTo>
                  <a:pt x="1920" y="47030"/>
                </a:lnTo>
                <a:lnTo>
                  <a:pt x="4800" y="52791"/>
                </a:lnTo>
                <a:lnTo>
                  <a:pt x="8641" y="59512"/>
                </a:lnTo>
                <a:lnTo>
                  <a:pt x="14401" y="63352"/>
                </a:lnTo>
                <a:lnTo>
                  <a:pt x="14401" y="57591"/>
                </a:lnTo>
                <a:lnTo>
                  <a:pt x="12481" y="53751"/>
                </a:lnTo>
                <a:lnTo>
                  <a:pt x="10561" y="47990"/>
                </a:lnTo>
                <a:lnTo>
                  <a:pt x="9601" y="41269"/>
                </a:lnTo>
                <a:lnTo>
                  <a:pt x="9601" y="23042"/>
                </a:lnTo>
                <a:lnTo>
                  <a:pt x="10561" y="17282"/>
                </a:lnTo>
                <a:lnTo>
                  <a:pt x="11521" y="12481"/>
                </a:lnTo>
                <a:lnTo>
                  <a:pt x="12481" y="8641"/>
                </a:lnTo>
                <a:lnTo>
                  <a:pt x="14401" y="5760"/>
                </a:lnTo>
                <a:lnTo>
                  <a:pt x="16322" y="3825"/>
                </a:lnTo>
                <a:lnTo>
                  <a:pt x="18242" y="2880"/>
                </a:lnTo>
                <a:lnTo>
                  <a:pt x="22082" y="2880"/>
                </a:lnTo>
                <a:lnTo>
                  <a:pt x="23042" y="3825"/>
                </a:lnTo>
                <a:lnTo>
                  <a:pt x="24963" y="4800"/>
                </a:lnTo>
                <a:lnTo>
                  <a:pt x="25923" y="5760"/>
                </a:lnTo>
                <a:lnTo>
                  <a:pt x="27843" y="8641"/>
                </a:lnTo>
                <a:lnTo>
                  <a:pt x="28803" y="12481"/>
                </a:lnTo>
                <a:lnTo>
                  <a:pt x="29763" y="16322"/>
                </a:lnTo>
                <a:lnTo>
                  <a:pt x="30723" y="22067"/>
                </a:lnTo>
                <a:lnTo>
                  <a:pt x="30723" y="38389"/>
                </a:lnTo>
                <a:lnTo>
                  <a:pt x="29763" y="46070"/>
                </a:lnTo>
                <a:lnTo>
                  <a:pt x="28803" y="50871"/>
                </a:lnTo>
                <a:lnTo>
                  <a:pt x="27843" y="54711"/>
                </a:lnTo>
                <a:lnTo>
                  <a:pt x="26883" y="56631"/>
                </a:lnTo>
                <a:lnTo>
                  <a:pt x="24963" y="58552"/>
                </a:lnTo>
                <a:lnTo>
                  <a:pt x="23042" y="59512"/>
                </a:lnTo>
                <a:lnTo>
                  <a:pt x="21122" y="60472"/>
                </a:lnTo>
                <a:lnTo>
                  <a:pt x="20162" y="60472"/>
                </a:lnTo>
                <a:lnTo>
                  <a:pt x="19202" y="63352"/>
                </a:lnTo>
                <a:lnTo>
                  <a:pt x="23042" y="633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5" name="object 1235"/>
          <p:cNvSpPr/>
          <p:nvPr/>
        </p:nvSpPr>
        <p:spPr>
          <a:xfrm>
            <a:off x="3965874" y="4391634"/>
            <a:ext cx="5760" cy="5760"/>
          </a:xfrm>
          <a:custGeom>
            <a:avLst/>
            <a:gdLst/>
            <a:ahLst/>
            <a:cxnLst/>
            <a:rect l="l" t="t" r="r" b="b"/>
            <a:pathLst>
              <a:path w="5760" h="5760">
                <a:moveTo>
                  <a:pt x="1920" y="2880"/>
                </a:moveTo>
                <a:lnTo>
                  <a:pt x="0" y="0"/>
                </a:lnTo>
                <a:lnTo>
                  <a:pt x="0" y="5760"/>
                </a:lnTo>
                <a:lnTo>
                  <a:pt x="4800" y="5760"/>
                </a:lnTo>
                <a:lnTo>
                  <a:pt x="5760" y="2880"/>
                </a:lnTo>
                <a:lnTo>
                  <a:pt x="192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6" name="object 1236"/>
          <p:cNvSpPr/>
          <p:nvPr/>
        </p:nvSpPr>
        <p:spPr>
          <a:xfrm>
            <a:off x="3997558" y="4334042"/>
            <a:ext cx="69113" cy="64312"/>
          </a:xfrm>
          <a:custGeom>
            <a:avLst/>
            <a:gdLst/>
            <a:ahLst/>
            <a:cxnLst/>
            <a:rect l="l" t="t" r="r" b="b"/>
            <a:pathLst>
              <a:path w="69113" h="64312">
                <a:moveTo>
                  <a:pt x="63352" y="63352"/>
                </a:moveTo>
                <a:lnTo>
                  <a:pt x="66233" y="60472"/>
                </a:lnTo>
                <a:lnTo>
                  <a:pt x="68153" y="57591"/>
                </a:lnTo>
                <a:lnTo>
                  <a:pt x="69113" y="53751"/>
                </a:lnTo>
                <a:lnTo>
                  <a:pt x="69113" y="42230"/>
                </a:lnTo>
                <a:lnTo>
                  <a:pt x="68153" y="40309"/>
                </a:lnTo>
                <a:lnTo>
                  <a:pt x="66233" y="37429"/>
                </a:lnTo>
                <a:lnTo>
                  <a:pt x="65272" y="35509"/>
                </a:lnTo>
                <a:lnTo>
                  <a:pt x="63352" y="33588"/>
                </a:lnTo>
                <a:lnTo>
                  <a:pt x="60472" y="32628"/>
                </a:lnTo>
                <a:lnTo>
                  <a:pt x="58552" y="31668"/>
                </a:lnTo>
                <a:lnTo>
                  <a:pt x="54711" y="31668"/>
                </a:lnTo>
                <a:lnTo>
                  <a:pt x="52791" y="32628"/>
                </a:lnTo>
                <a:lnTo>
                  <a:pt x="50871" y="33588"/>
                </a:lnTo>
                <a:lnTo>
                  <a:pt x="47990" y="35509"/>
                </a:lnTo>
                <a:lnTo>
                  <a:pt x="47030" y="37429"/>
                </a:lnTo>
                <a:lnTo>
                  <a:pt x="46070" y="39349"/>
                </a:lnTo>
                <a:lnTo>
                  <a:pt x="44150" y="42230"/>
                </a:lnTo>
                <a:lnTo>
                  <a:pt x="44150" y="54711"/>
                </a:lnTo>
                <a:lnTo>
                  <a:pt x="46070" y="56631"/>
                </a:lnTo>
                <a:lnTo>
                  <a:pt x="47030" y="59512"/>
                </a:lnTo>
                <a:lnTo>
                  <a:pt x="47990" y="61432"/>
                </a:lnTo>
                <a:lnTo>
                  <a:pt x="50871" y="62392"/>
                </a:lnTo>
                <a:lnTo>
                  <a:pt x="52791" y="63352"/>
                </a:lnTo>
                <a:lnTo>
                  <a:pt x="51831" y="57591"/>
                </a:lnTo>
                <a:lnTo>
                  <a:pt x="50871" y="53751"/>
                </a:lnTo>
                <a:lnTo>
                  <a:pt x="50871" y="43190"/>
                </a:lnTo>
                <a:lnTo>
                  <a:pt x="51831" y="38389"/>
                </a:lnTo>
                <a:lnTo>
                  <a:pt x="52791" y="36469"/>
                </a:lnTo>
                <a:lnTo>
                  <a:pt x="53751" y="35509"/>
                </a:lnTo>
                <a:lnTo>
                  <a:pt x="55671" y="34564"/>
                </a:lnTo>
                <a:lnTo>
                  <a:pt x="58552" y="34564"/>
                </a:lnTo>
                <a:lnTo>
                  <a:pt x="59512" y="35509"/>
                </a:lnTo>
                <a:lnTo>
                  <a:pt x="60472" y="36469"/>
                </a:lnTo>
                <a:lnTo>
                  <a:pt x="61432" y="39349"/>
                </a:lnTo>
                <a:lnTo>
                  <a:pt x="62392" y="43190"/>
                </a:lnTo>
                <a:lnTo>
                  <a:pt x="62392" y="53751"/>
                </a:lnTo>
                <a:lnTo>
                  <a:pt x="61432" y="57591"/>
                </a:lnTo>
                <a:lnTo>
                  <a:pt x="60472" y="59512"/>
                </a:lnTo>
                <a:lnTo>
                  <a:pt x="59512" y="61432"/>
                </a:lnTo>
                <a:lnTo>
                  <a:pt x="57591" y="62392"/>
                </a:lnTo>
                <a:lnTo>
                  <a:pt x="56631" y="62392"/>
                </a:lnTo>
                <a:lnTo>
                  <a:pt x="56631" y="64312"/>
                </a:lnTo>
                <a:lnTo>
                  <a:pt x="60472" y="64312"/>
                </a:lnTo>
                <a:lnTo>
                  <a:pt x="63352" y="63352"/>
                </a:lnTo>
                <a:close/>
              </a:path>
              <a:path w="69113" h="64312">
                <a:moveTo>
                  <a:pt x="55671" y="62392"/>
                </a:moveTo>
                <a:lnTo>
                  <a:pt x="53751" y="61432"/>
                </a:lnTo>
                <a:lnTo>
                  <a:pt x="52791" y="59512"/>
                </a:lnTo>
                <a:lnTo>
                  <a:pt x="51831" y="57591"/>
                </a:lnTo>
                <a:lnTo>
                  <a:pt x="52791" y="63352"/>
                </a:lnTo>
                <a:lnTo>
                  <a:pt x="54711" y="64312"/>
                </a:lnTo>
                <a:lnTo>
                  <a:pt x="56631" y="64312"/>
                </a:lnTo>
                <a:lnTo>
                  <a:pt x="56631" y="62392"/>
                </a:lnTo>
                <a:lnTo>
                  <a:pt x="55671" y="62392"/>
                </a:lnTo>
                <a:close/>
              </a:path>
              <a:path w="69113" h="64312">
                <a:moveTo>
                  <a:pt x="7680" y="24002"/>
                </a:moveTo>
                <a:lnTo>
                  <a:pt x="6720" y="21107"/>
                </a:lnTo>
                <a:lnTo>
                  <a:pt x="6720" y="1920"/>
                </a:lnTo>
                <a:lnTo>
                  <a:pt x="4800" y="3825"/>
                </a:lnTo>
                <a:lnTo>
                  <a:pt x="2880" y="5760"/>
                </a:lnTo>
                <a:lnTo>
                  <a:pt x="1920" y="7680"/>
                </a:lnTo>
                <a:lnTo>
                  <a:pt x="0" y="10561"/>
                </a:lnTo>
                <a:lnTo>
                  <a:pt x="0" y="23042"/>
                </a:lnTo>
                <a:lnTo>
                  <a:pt x="1920" y="24947"/>
                </a:lnTo>
                <a:lnTo>
                  <a:pt x="2880" y="27828"/>
                </a:lnTo>
                <a:lnTo>
                  <a:pt x="4800" y="29748"/>
                </a:lnTo>
                <a:lnTo>
                  <a:pt x="6720" y="30723"/>
                </a:lnTo>
                <a:lnTo>
                  <a:pt x="8641" y="32628"/>
                </a:lnTo>
                <a:lnTo>
                  <a:pt x="12481" y="32628"/>
                </a:lnTo>
                <a:lnTo>
                  <a:pt x="12481" y="30723"/>
                </a:lnTo>
                <a:lnTo>
                  <a:pt x="10561" y="30723"/>
                </a:lnTo>
                <a:lnTo>
                  <a:pt x="10561" y="29748"/>
                </a:lnTo>
                <a:lnTo>
                  <a:pt x="9601" y="28788"/>
                </a:lnTo>
                <a:lnTo>
                  <a:pt x="8641" y="27828"/>
                </a:lnTo>
                <a:lnTo>
                  <a:pt x="7680" y="25907"/>
                </a:lnTo>
                <a:lnTo>
                  <a:pt x="7680" y="24002"/>
                </a:lnTo>
                <a:close/>
              </a:path>
              <a:path w="69113" h="64312">
                <a:moveTo>
                  <a:pt x="54711" y="0"/>
                </a:moveTo>
                <a:lnTo>
                  <a:pt x="10561" y="64312"/>
                </a:lnTo>
                <a:lnTo>
                  <a:pt x="14401" y="64312"/>
                </a:lnTo>
                <a:lnTo>
                  <a:pt x="58552" y="0"/>
                </a:lnTo>
                <a:lnTo>
                  <a:pt x="54711" y="0"/>
                </a:lnTo>
                <a:close/>
              </a:path>
              <a:path w="69113" h="64312">
                <a:moveTo>
                  <a:pt x="16322" y="32628"/>
                </a:moveTo>
                <a:lnTo>
                  <a:pt x="19202" y="31668"/>
                </a:lnTo>
                <a:lnTo>
                  <a:pt x="22067" y="28788"/>
                </a:lnTo>
                <a:lnTo>
                  <a:pt x="24003" y="25907"/>
                </a:lnTo>
                <a:lnTo>
                  <a:pt x="25908" y="22067"/>
                </a:lnTo>
                <a:lnTo>
                  <a:pt x="25908" y="12481"/>
                </a:lnTo>
                <a:lnTo>
                  <a:pt x="24003" y="8641"/>
                </a:lnTo>
                <a:lnTo>
                  <a:pt x="22067" y="4800"/>
                </a:lnTo>
                <a:lnTo>
                  <a:pt x="20162" y="1920"/>
                </a:lnTo>
                <a:lnTo>
                  <a:pt x="17282" y="0"/>
                </a:lnTo>
                <a:lnTo>
                  <a:pt x="10561" y="0"/>
                </a:lnTo>
                <a:lnTo>
                  <a:pt x="8641" y="960"/>
                </a:lnTo>
                <a:lnTo>
                  <a:pt x="6720" y="1920"/>
                </a:lnTo>
                <a:lnTo>
                  <a:pt x="6720" y="21107"/>
                </a:lnTo>
                <a:lnTo>
                  <a:pt x="6720" y="10561"/>
                </a:lnTo>
                <a:lnTo>
                  <a:pt x="7680" y="7680"/>
                </a:lnTo>
                <a:lnTo>
                  <a:pt x="8641" y="5760"/>
                </a:lnTo>
                <a:lnTo>
                  <a:pt x="9601" y="3825"/>
                </a:lnTo>
                <a:lnTo>
                  <a:pt x="11521" y="2880"/>
                </a:lnTo>
                <a:lnTo>
                  <a:pt x="14401" y="2880"/>
                </a:lnTo>
                <a:lnTo>
                  <a:pt x="15361" y="3825"/>
                </a:lnTo>
                <a:lnTo>
                  <a:pt x="16322" y="4800"/>
                </a:lnTo>
                <a:lnTo>
                  <a:pt x="18242" y="7680"/>
                </a:lnTo>
                <a:lnTo>
                  <a:pt x="18242" y="22067"/>
                </a:lnTo>
                <a:lnTo>
                  <a:pt x="17282" y="25907"/>
                </a:lnTo>
                <a:lnTo>
                  <a:pt x="16322" y="28788"/>
                </a:lnTo>
                <a:lnTo>
                  <a:pt x="15361" y="29748"/>
                </a:lnTo>
                <a:lnTo>
                  <a:pt x="14401" y="30723"/>
                </a:lnTo>
                <a:lnTo>
                  <a:pt x="12481" y="30723"/>
                </a:lnTo>
                <a:lnTo>
                  <a:pt x="12481" y="32628"/>
                </a:lnTo>
                <a:lnTo>
                  <a:pt x="16322" y="326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7" name="object 1237"/>
          <p:cNvSpPr/>
          <p:nvPr/>
        </p:nvSpPr>
        <p:spPr>
          <a:xfrm>
            <a:off x="4683937" y="4334042"/>
            <a:ext cx="33604" cy="27828"/>
          </a:xfrm>
          <a:custGeom>
            <a:avLst/>
            <a:gdLst/>
            <a:ahLst/>
            <a:cxnLst/>
            <a:rect l="l" t="t" r="r" b="b"/>
            <a:pathLst>
              <a:path w="33604" h="27828">
                <a:moveTo>
                  <a:pt x="3840" y="24947"/>
                </a:moveTo>
                <a:lnTo>
                  <a:pt x="6720" y="27828"/>
                </a:lnTo>
                <a:lnTo>
                  <a:pt x="6720" y="9601"/>
                </a:lnTo>
                <a:lnTo>
                  <a:pt x="7680" y="7680"/>
                </a:lnTo>
                <a:lnTo>
                  <a:pt x="9601" y="5760"/>
                </a:lnTo>
                <a:lnTo>
                  <a:pt x="11521" y="3825"/>
                </a:lnTo>
                <a:lnTo>
                  <a:pt x="14401" y="2880"/>
                </a:lnTo>
                <a:lnTo>
                  <a:pt x="20162" y="2880"/>
                </a:lnTo>
                <a:lnTo>
                  <a:pt x="23042" y="3825"/>
                </a:lnTo>
                <a:lnTo>
                  <a:pt x="24002" y="5760"/>
                </a:lnTo>
                <a:lnTo>
                  <a:pt x="25923" y="7680"/>
                </a:lnTo>
                <a:lnTo>
                  <a:pt x="26883" y="9601"/>
                </a:lnTo>
                <a:lnTo>
                  <a:pt x="26883" y="17282"/>
                </a:lnTo>
                <a:lnTo>
                  <a:pt x="25923" y="19202"/>
                </a:lnTo>
                <a:lnTo>
                  <a:pt x="25923" y="24947"/>
                </a:lnTo>
                <a:lnTo>
                  <a:pt x="29763" y="23042"/>
                </a:lnTo>
                <a:lnTo>
                  <a:pt x="30723" y="20162"/>
                </a:lnTo>
                <a:lnTo>
                  <a:pt x="32628" y="18227"/>
                </a:lnTo>
                <a:lnTo>
                  <a:pt x="33604" y="15361"/>
                </a:lnTo>
                <a:lnTo>
                  <a:pt x="33604" y="9601"/>
                </a:lnTo>
                <a:lnTo>
                  <a:pt x="31668" y="6720"/>
                </a:lnTo>
                <a:lnTo>
                  <a:pt x="28788" y="4800"/>
                </a:lnTo>
                <a:lnTo>
                  <a:pt x="25923" y="1920"/>
                </a:lnTo>
                <a:lnTo>
                  <a:pt x="22082" y="0"/>
                </a:lnTo>
                <a:lnTo>
                  <a:pt x="12481" y="0"/>
                </a:lnTo>
                <a:lnTo>
                  <a:pt x="7680" y="1920"/>
                </a:lnTo>
                <a:lnTo>
                  <a:pt x="4800" y="4800"/>
                </a:lnTo>
                <a:lnTo>
                  <a:pt x="1920" y="7680"/>
                </a:lnTo>
                <a:lnTo>
                  <a:pt x="0" y="10561"/>
                </a:lnTo>
                <a:lnTo>
                  <a:pt x="0" y="17282"/>
                </a:lnTo>
                <a:lnTo>
                  <a:pt x="960" y="20162"/>
                </a:lnTo>
                <a:lnTo>
                  <a:pt x="2880" y="22067"/>
                </a:lnTo>
                <a:lnTo>
                  <a:pt x="3840" y="249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8" name="object 1238"/>
          <p:cNvSpPr/>
          <p:nvPr/>
        </p:nvSpPr>
        <p:spPr>
          <a:xfrm>
            <a:off x="4695459" y="4390674"/>
            <a:ext cx="16306" cy="6720"/>
          </a:xfrm>
          <a:custGeom>
            <a:avLst/>
            <a:gdLst/>
            <a:ahLst/>
            <a:cxnLst/>
            <a:rect l="l" t="t" r="r" b="b"/>
            <a:pathLst>
              <a:path w="16306" h="6720">
                <a:moveTo>
                  <a:pt x="16306" y="0"/>
                </a:moveTo>
                <a:lnTo>
                  <a:pt x="14401" y="960"/>
                </a:lnTo>
                <a:lnTo>
                  <a:pt x="11521" y="2880"/>
                </a:lnTo>
                <a:lnTo>
                  <a:pt x="9585" y="3840"/>
                </a:lnTo>
                <a:lnTo>
                  <a:pt x="2880" y="3840"/>
                </a:lnTo>
                <a:lnTo>
                  <a:pt x="0" y="2880"/>
                </a:lnTo>
                <a:lnTo>
                  <a:pt x="0" y="6720"/>
                </a:lnTo>
                <a:lnTo>
                  <a:pt x="10561" y="6720"/>
                </a:lnTo>
                <a:lnTo>
                  <a:pt x="15361" y="4800"/>
                </a:lnTo>
                <a:lnTo>
                  <a:pt x="1630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9" name="object 1239"/>
          <p:cNvSpPr/>
          <p:nvPr/>
        </p:nvSpPr>
        <p:spPr>
          <a:xfrm>
            <a:off x="4683937" y="4347484"/>
            <a:ext cx="34564" cy="49911"/>
          </a:xfrm>
          <a:custGeom>
            <a:avLst/>
            <a:gdLst/>
            <a:ahLst/>
            <a:cxnLst/>
            <a:rect l="l" t="t" r="r" b="b"/>
            <a:pathLst>
              <a:path w="34564" h="49911">
                <a:moveTo>
                  <a:pt x="960" y="41269"/>
                </a:moveTo>
                <a:lnTo>
                  <a:pt x="3840" y="44150"/>
                </a:lnTo>
                <a:lnTo>
                  <a:pt x="6720" y="47990"/>
                </a:lnTo>
                <a:lnTo>
                  <a:pt x="11521" y="49911"/>
                </a:lnTo>
                <a:lnTo>
                  <a:pt x="11521" y="46070"/>
                </a:lnTo>
                <a:lnTo>
                  <a:pt x="9601" y="44150"/>
                </a:lnTo>
                <a:lnTo>
                  <a:pt x="7680" y="41269"/>
                </a:lnTo>
                <a:lnTo>
                  <a:pt x="6720" y="38389"/>
                </a:lnTo>
                <a:lnTo>
                  <a:pt x="6720" y="31668"/>
                </a:lnTo>
                <a:lnTo>
                  <a:pt x="7680" y="28788"/>
                </a:lnTo>
                <a:lnTo>
                  <a:pt x="8641" y="26868"/>
                </a:lnTo>
                <a:lnTo>
                  <a:pt x="9601" y="23987"/>
                </a:lnTo>
                <a:lnTo>
                  <a:pt x="11521" y="22067"/>
                </a:lnTo>
                <a:lnTo>
                  <a:pt x="13441" y="20147"/>
                </a:lnTo>
                <a:lnTo>
                  <a:pt x="20162" y="24947"/>
                </a:lnTo>
                <a:lnTo>
                  <a:pt x="24947" y="28788"/>
                </a:lnTo>
                <a:lnTo>
                  <a:pt x="26883" y="32628"/>
                </a:lnTo>
                <a:lnTo>
                  <a:pt x="27828" y="33588"/>
                </a:lnTo>
                <a:lnTo>
                  <a:pt x="28788" y="35509"/>
                </a:lnTo>
                <a:lnTo>
                  <a:pt x="28788" y="40309"/>
                </a:lnTo>
                <a:lnTo>
                  <a:pt x="27828" y="43190"/>
                </a:lnTo>
                <a:lnTo>
                  <a:pt x="26883" y="47990"/>
                </a:lnTo>
                <a:lnTo>
                  <a:pt x="29763" y="45110"/>
                </a:lnTo>
                <a:lnTo>
                  <a:pt x="32628" y="42230"/>
                </a:lnTo>
                <a:lnTo>
                  <a:pt x="34564" y="38389"/>
                </a:lnTo>
                <a:lnTo>
                  <a:pt x="34564" y="30708"/>
                </a:lnTo>
                <a:lnTo>
                  <a:pt x="33604" y="27828"/>
                </a:lnTo>
                <a:lnTo>
                  <a:pt x="31668" y="24947"/>
                </a:lnTo>
                <a:lnTo>
                  <a:pt x="29763" y="22067"/>
                </a:lnTo>
                <a:lnTo>
                  <a:pt x="25923" y="19187"/>
                </a:lnTo>
                <a:lnTo>
                  <a:pt x="21107" y="15346"/>
                </a:lnTo>
                <a:lnTo>
                  <a:pt x="25923" y="11506"/>
                </a:lnTo>
                <a:lnTo>
                  <a:pt x="25923" y="5760"/>
                </a:lnTo>
                <a:lnTo>
                  <a:pt x="24947" y="7665"/>
                </a:lnTo>
                <a:lnTo>
                  <a:pt x="22082" y="10561"/>
                </a:lnTo>
                <a:lnTo>
                  <a:pt x="19202" y="13441"/>
                </a:lnTo>
                <a:lnTo>
                  <a:pt x="11521" y="7665"/>
                </a:lnTo>
                <a:lnTo>
                  <a:pt x="9601" y="5760"/>
                </a:lnTo>
                <a:lnTo>
                  <a:pt x="8641" y="4785"/>
                </a:lnTo>
                <a:lnTo>
                  <a:pt x="7680" y="2880"/>
                </a:lnTo>
                <a:lnTo>
                  <a:pt x="7680" y="944"/>
                </a:lnTo>
                <a:lnTo>
                  <a:pt x="6720" y="0"/>
                </a:lnTo>
                <a:lnTo>
                  <a:pt x="6720" y="14386"/>
                </a:lnTo>
                <a:lnTo>
                  <a:pt x="11521" y="18227"/>
                </a:lnTo>
                <a:lnTo>
                  <a:pt x="7680" y="21122"/>
                </a:lnTo>
                <a:lnTo>
                  <a:pt x="3840" y="23987"/>
                </a:lnTo>
                <a:lnTo>
                  <a:pt x="2880" y="26868"/>
                </a:lnTo>
                <a:lnTo>
                  <a:pt x="960" y="29748"/>
                </a:lnTo>
                <a:lnTo>
                  <a:pt x="0" y="31668"/>
                </a:lnTo>
                <a:lnTo>
                  <a:pt x="0" y="38389"/>
                </a:lnTo>
                <a:lnTo>
                  <a:pt x="960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0" name="object 1240"/>
          <p:cNvSpPr/>
          <p:nvPr/>
        </p:nvSpPr>
        <p:spPr>
          <a:xfrm>
            <a:off x="4743450" y="4392594"/>
            <a:ext cx="8641" cy="4800"/>
          </a:xfrm>
          <a:custGeom>
            <a:avLst/>
            <a:gdLst/>
            <a:ahLst/>
            <a:cxnLst/>
            <a:rect l="l" t="t" r="r" b="b"/>
            <a:pathLst>
              <a:path w="8641" h="4800">
                <a:moveTo>
                  <a:pt x="6720" y="960"/>
                </a:moveTo>
                <a:lnTo>
                  <a:pt x="4800" y="1920"/>
                </a:lnTo>
                <a:lnTo>
                  <a:pt x="0" y="1920"/>
                </a:lnTo>
                <a:lnTo>
                  <a:pt x="2880" y="4800"/>
                </a:lnTo>
                <a:lnTo>
                  <a:pt x="5760" y="4800"/>
                </a:lnTo>
                <a:lnTo>
                  <a:pt x="8641" y="3840"/>
                </a:lnTo>
                <a:lnTo>
                  <a:pt x="7680" y="0"/>
                </a:lnTo>
                <a:lnTo>
                  <a:pt x="672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1" name="object 1241"/>
          <p:cNvSpPr/>
          <p:nvPr/>
        </p:nvSpPr>
        <p:spPr>
          <a:xfrm>
            <a:off x="4727127" y="4334042"/>
            <a:ext cx="39364" cy="63352"/>
          </a:xfrm>
          <a:custGeom>
            <a:avLst/>
            <a:gdLst/>
            <a:ahLst/>
            <a:cxnLst/>
            <a:rect l="l" t="t" r="r" b="b"/>
            <a:pathLst>
              <a:path w="39364" h="63352">
                <a:moveTo>
                  <a:pt x="31683" y="57591"/>
                </a:moveTo>
                <a:lnTo>
                  <a:pt x="33604" y="53751"/>
                </a:lnTo>
                <a:lnTo>
                  <a:pt x="36484" y="48950"/>
                </a:lnTo>
                <a:lnTo>
                  <a:pt x="38404" y="44150"/>
                </a:lnTo>
                <a:lnTo>
                  <a:pt x="39364" y="38389"/>
                </a:lnTo>
                <a:lnTo>
                  <a:pt x="39364" y="21107"/>
                </a:lnTo>
                <a:lnTo>
                  <a:pt x="36484" y="13441"/>
                </a:lnTo>
                <a:lnTo>
                  <a:pt x="31683" y="7680"/>
                </a:lnTo>
                <a:lnTo>
                  <a:pt x="28803" y="2880"/>
                </a:lnTo>
                <a:lnTo>
                  <a:pt x="24002" y="0"/>
                </a:lnTo>
                <a:lnTo>
                  <a:pt x="17282" y="0"/>
                </a:lnTo>
                <a:lnTo>
                  <a:pt x="14401" y="960"/>
                </a:lnTo>
                <a:lnTo>
                  <a:pt x="11521" y="2880"/>
                </a:lnTo>
                <a:lnTo>
                  <a:pt x="7680" y="5760"/>
                </a:lnTo>
                <a:lnTo>
                  <a:pt x="4800" y="9601"/>
                </a:lnTo>
                <a:lnTo>
                  <a:pt x="2880" y="14386"/>
                </a:lnTo>
                <a:lnTo>
                  <a:pt x="960" y="19202"/>
                </a:lnTo>
                <a:lnTo>
                  <a:pt x="0" y="24947"/>
                </a:lnTo>
                <a:lnTo>
                  <a:pt x="0" y="40309"/>
                </a:lnTo>
                <a:lnTo>
                  <a:pt x="1920" y="47030"/>
                </a:lnTo>
                <a:lnTo>
                  <a:pt x="4800" y="52791"/>
                </a:lnTo>
                <a:lnTo>
                  <a:pt x="8641" y="59512"/>
                </a:lnTo>
                <a:lnTo>
                  <a:pt x="13441" y="63352"/>
                </a:lnTo>
                <a:lnTo>
                  <a:pt x="19202" y="63352"/>
                </a:lnTo>
                <a:lnTo>
                  <a:pt x="16322" y="60472"/>
                </a:lnTo>
                <a:lnTo>
                  <a:pt x="13441" y="57591"/>
                </a:lnTo>
                <a:lnTo>
                  <a:pt x="11521" y="53751"/>
                </a:lnTo>
                <a:lnTo>
                  <a:pt x="9601" y="47990"/>
                </a:lnTo>
                <a:lnTo>
                  <a:pt x="8641" y="41269"/>
                </a:lnTo>
                <a:lnTo>
                  <a:pt x="8641" y="23042"/>
                </a:lnTo>
                <a:lnTo>
                  <a:pt x="9601" y="17282"/>
                </a:lnTo>
                <a:lnTo>
                  <a:pt x="10561" y="12481"/>
                </a:lnTo>
                <a:lnTo>
                  <a:pt x="12481" y="8641"/>
                </a:lnTo>
                <a:lnTo>
                  <a:pt x="14401" y="5760"/>
                </a:lnTo>
                <a:lnTo>
                  <a:pt x="15361" y="3825"/>
                </a:lnTo>
                <a:lnTo>
                  <a:pt x="17282" y="2880"/>
                </a:lnTo>
                <a:lnTo>
                  <a:pt x="21122" y="2880"/>
                </a:lnTo>
                <a:lnTo>
                  <a:pt x="23042" y="3825"/>
                </a:lnTo>
                <a:lnTo>
                  <a:pt x="24002" y="4800"/>
                </a:lnTo>
                <a:lnTo>
                  <a:pt x="25923" y="5760"/>
                </a:lnTo>
                <a:lnTo>
                  <a:pt x="26883" y="8641"/>
                </a:lnTo>
                <a:lnTo>
                  <a:pt x="27843" y="12481"/>
                </a:lnTo>
                <a:lnTo>
                  <a:pt x="29763" y="16322"/>
                </a:lnTo>
                <a:lnTo>
                  <a:pt x="30723" y="22067"/>
                </a:lnTo>
                <a:lnTo>
                  <a:pt x="30723" y="38389"/>
                </a:lnTo>
                <a:lnTo>
                  <a:pt x="29763" y="46070"/>
                </a:lnTo>
                <a:lnTo>
                  <a:pt x="27843" y="50871"/>
                </a:lnTo>
                <a:lnTo>
                  <a:pt x="27843" y="54711"/>
                </a:lnTo>
                <a:lnTo>
                  <a:pt x="25923" y="56631"/>
                </a:lnTo>
                <a:lnTo>
                  <a:pt x="24002" y="58552"/>
                </a:lnTo>
                <a:lnTo>
                  <a:pt x="24963" y="62392"/>
                </a:lnTo>
                <a:lnTo>
                  <a:pt x="27843" y="59512"/>
                </a:lnTo>
                <a:lnTo>
                  <a:pt x="31683" y="575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2" name="object 1242"/>
          <p:cNvSpPr/>
          <p:nvPr/>
        </p:nvSpPr>
        <p:spPr>
          <a:xfrm>
            <a:off x="4772253" y="4334042"/>
            <a:ext cx="70073" cy="64312"/>
          </a:xfrm>
          <a:custGeom>
            <a:avLst/>
            <a:gdLst/>
            <a:ahLst/>
            <a:cxnLst/>
            <a:rect l="l" t="t" r="r" b="b"/>
            <a:pathLst>
              <a:path w="70073" h="64312">
                <a:moveTo>
                  <a:pt x="15361" y="29748"/>
                </a:moveTo>
                <a:lnTo>
                  <a:pt x="14401" y="30723"/>
                </a:lnTo>
                <a:lnTo>
                  <a:pt x="11521" y="30723"/>
                </a:lnTo>
                <a:lnTo>
                  <a:pt x="13441" y="32628"/>
                </a:lnTo>
                <a:lnTo>
                  <a:pt x="17282" y="32628"/>
                </a:lnTo>
                <a:lnTo>
                  <a:pt x="15361" y="29748"/>
                </a:lnTo>
                <a:close/>
              </a:path>
              <a:path w="70073" h="64312">
                <a:moveTo>
                  <a:pt x="53751" y="59512"/>
                </a:moveTo>
                <a:lnTo>
                  <a:pt x="51831" y="57591"/>
                </a:lnTo>
                <a:lnTo>
                  <a:pt x="52791" y="63352"/>
                </a:lnTo>
                <a:lnTo>
                  <a:pt x="54711" y="64312"/>
                </a:lnTo>
                <a:lnTo>
                  <a:pt x="54711" y="61432"/>
                </a:lnTo>
                <a:lnTo>
                  <a:pt x="53751" y="59512"/>
                </a:lnTo>
                <a:close/>
              </a:path>
              <a:path w="70073" h="64312">
                <a:moveTo>
                  <a:pt x="44165" y="47990"/>
                </a:moveTo>
                <a:lnTo>
                  <a:pt x="44165" y="51831"/>
                </a:lnTo>
                <a:lnTo>
                  <a:pt x="45110" y="54711"/>
                </a:lnTo>
                <a:lnTo>
                  <a:pt x="46070" y="56631"/>
                </a:lnTo>
                <a:lnTo>
                  <a:pt x="47045" y="59512"/>
                </a:lnTo>
                <a:lnTo>
                  <a:pt x="48950" y="61432"/>
                </a:lnTo>
                <a:lnTo>
                  <a:pt x="50886" y="62392"/>
                </a:lnTo>
                <a:lnTo>
                  <a:pt x="52791" y="63352"/>
                </a:lnTo>
                <a:lnTo>
                  <a:pt x="51831" y="57591"/>
                </a:lnTo>
                <a:lnTo>
                  <a:pt x="51831" y="38389"/>
                </a:lnTo>
                <a:lnTo>
                  <a:pt x="53751" y="36469"/>
                </a:lnTo>
                <a:lnTo>
                  <a:pt x="54711" y="35509"/>
                </a:lnTo>
                <a:lnTo>
                  <a:pt x="55671" y="34564"/>
                </a:lnTo>
                <a:lnTo>
                  <a:pt x="58552" y="34564"/>
                </a:lnTo>
                <a:lnTo>
                  <a:pt x="59512" y="35509"/>
                </a:lnTo>
                <a:lnTo>
                  <a:pt x="60472" y="36469"/>
                </a:lnTo>
                <a:lnTo>
                  <a:pt x="62392" y="39349"/>
                </a:lnTo>
                <a:lnTo>
                  <a:pt x="63352" y="43190"/>
                </a:lnTo>
                <a:lnTo>
                  <a:pt x="63352" y="53751"/>
                </a:lnTo>
                <a:lnTo>
                  <a:pt x="62392" y="57591"/>
                </a:lnTo>
                <a:lnTo>
                  <a:pt x="60472" y="59512"/>
                </a:lnTo>
                <a:lnTo>
                  <a:pt x="59512" y="61432"/>
                </a:lnTo>
                <a:lnTo>
                  <a:pt x="58552" y="62392"/>
                </a:lnTo>
                <a:lnTo>
                  <a:pt x="55671" y="62392"/>
                </a:lnTo>
                <a:lnTo>
                  <a:pt x="54711" y="61432"/>
                </a:lnTo>
                <a:lnTo>
                  <a:pt x="54711" y="64312"/>
                </a:lnTo>
                <a:lnTo>
                  <a:pt x="60472" y="64312"/>
                </a:lnTo>
                <a:lnTo>
                  <a:pt x="63352" y="63352"/>
                </a:lnTo>
                <a:lnTo>
                  <a:pt x="66233" y="60472"/>
                </a:lnTo>
                <a:lnTo>
                  <a:pt x="69113" y="57591"/>
                </a:lnTo>
                <a:lnTo>
                  <a:pt x="70073" y="53751"/>
                </a:lnTo>
                <a:lnTo>
                  <a:pt x="70073" y="45110"/>
                </a:lnTo>
                <a:lnTo>
                  <a:pt x="69113" y="42230"/>
                </a:lnTo>
                <a:lnTo>
                  <a:pt x="68153" y="40309"/>
                </a:lnTo>
                <a:lnTo>
                  <a:pt x="67193" y="37429"/>
                </a:lnTo>
                <a:lnTo>
                  <a:pt x="65272" y="35509"/>
                </a:lnTo>
                <a:lnTo>
                  <a:pt x="63352" y="33588"/>
                </a:lnTo>
                <a:lnTo>
                  <a:pt x="61432" y="32628"/>
                </a:lnTo>
                <a:lnTo>
                  <a:pt x="59512" y="31668"/>
                </a:lnTo>
                <a:lnTo>
                  <a:pt x="54711" y="31668"/>
                </a:lnTo>
                <a:lnTo>
                  <a:pt x="52791" y="32628"/>
                </a:lnTo>
                <a:lnTo>
                  <a:pt x="50886" y="33588"/>
                </a:lnTo>
                <a:lnTo>
                  <a:pt x="48950" y="35509"/>
                </a:lnTo>
                <a:lnTo>
                  <a:pt x="47045" y="37429"/>
                </a:lnTo>
                <a:lnTo>
                  <a:pt x="46070" y="39349"/>
                </a:lnTo>
                <a:lnTo>
                  <a:pt x="45110" y="42230"/>
                </a:lnTo>
                <a:lnTo>
                  <a:pt x="44165" y="45110"/>
                </a:lnTo>
                <a:lnTo>
                  <a:pt x="44165" y="47990"/>
                </a:lnTo>
                <a:close/>
              </a:path>
              <a:path w="70073" h="64312">
                <a:moveTo>
                  <a:pt x="55671" y="0"/>
                </a:moveTo>
                <a:lnTo>
                  <a:pt x="11521" y="64312"/>
                </a:lnTo>
                <a:lnTo>
                  <a:pt x="15361" y="64312"/>
                </a:lnTo>
                <a:lnTo>
                  <a:pt x="59512" y="0"/>
                </a:lnTo>
                <a:lnTo>
                  <a:pt x="55671" y="0"/>
                </a:lnTo>
                <a:close/>
              </a:path>
              <a:path w="70073" h="64312">
                <a:moveTo>
                  <a:pt x="7680" y="7680"/>
                </a:moveTo>
                <a:lnTo>
                  <a:pt x="9601" y="5760"/>
                </a:lnTo>
                <a:lnTo>
                  <a:pt x="10561" y="3825"/>
                </a:lnTo>
                <a:lnTo>
                  <a:pt x="11521" y="2880"/>
                </a:lnTo>
                <a:lnTo>
                  <a:pt x="14401" y="2880"/>
                </a:lnTo>
                <a:lnTo>
                  <a:pt x="16322" y="3825"/>
                </a:lnTo>
                <a:lnTo>
                  <a:pt x="17282" y="4800"/>
                </a:lnTo>
                <a:lnTo>
                  <a:pt x="18242" y="7680"/>
                </a:lnTo>
                <a:lnTo>
                  <a:pt x="19202" y="11521"/>
                </a:lnTo>
                <a:lnTo>
                  <a:pt x="19202" y="22067"/>
                </a:lnTo>
                <a:lnTo>
                  <a:pt x="18242" y="25907"/>
                </a:lnTo>
                <a:lnTo>
                  <a:pt x="16322" y="28788"/>
                </a:lnTo>
                <a:lnTo>
                  <a:pt x="15361" y="29748"/>
                </a:lnTo>
                <a:lnTo>
                  <a:pt x="17282" y="32628"/>
                </a:lnTo>
                <a:lnTo>
                  <a:pt x="20162" y="31668"/>
                </a:lnTo>
                <a:lnTo>
                  <a:pt x="22082" y="28788"/>
                </a:lnTo>
                <a:lnTo>
                  <a:pt x="24963" y="25907"/>
                </a:lnTo>
                <a:lnTo>
                  <a:pt x="25923" y="22067"/>
                </a:lnTo>
                <a:lnTo>
                  <a:pt x="25923" y="12481"/>
                </a:lnTo>
                <a:lnTo>
                  <a:pt x="24963" y="8641"/>
                </a:lnTo>
                <a:lnTo>
                  <a:pt x="23042" y="4800"/>
                </a:lnTo>
                <a:lnTo>
                  <a:pt x="20162" y="1920"/>
                </a:lnTo>
                <a:lnTo>
                  <a:pt x="17282" y="0"/>
                </a:lnTo>
                <a:lnTo>
                  <a:pt x="11521" y="0"/>
                </a:lnTo>
                <a:lnTo>
                  <a:pt x="8641" y="960"/>
                </a:lnTo>
                <a:lnTo>
                  <a:pt x="6720" y="1920"/>
                </a:lnTo>
                <a:lnTo>
                  <a:pt x="4800" y="3825"/>
                </a:lnTo>
                <a:lnTo>
                  <a:pt x="2880" y="5760"/>
                </a:lnTo>
                <a:lnTo>
                  <a:pt x="1920" y="7680"/>
                </a:lnTo>
                <a:lnTo>
                  <a:pt x="960" y="10561"/>
                </a:lnTo>
                <a:lnTo>
                  <a:pt x="0" y="13441"/>
                </a:lnTo>
                <a:lnTo>
                  <a:pt x="0" y="20162"/>
                </a:lnTo>
                <a:lnTo>
                  <a:pt x="960" y="23042"/>
                </a:lnTo>
                <a:lnTo>
                  <a:pt x="1920" y="24947"/>
                </a:lnTo>
                <a:lnTo>
                  <a:pt x="2880" y="27828"/>
                </a:lnTo>
                <a:lnTo>
                  <a:pt x="4800" y="29748"/>
                </a:lnTo>
                <a:lnTo>
                  <a:pt x="6720" y="30723"/>
                </a:lnTo>
                <a:lnTo>
                  <a:pt x="8641" y="32628"/>
                </a:lnTo>
                <a:lnTo>
                  <a:pt x="13441" y="32628"/>
                </a:lnTo>
                <a:lnTo>
                  <a:pt x="11521" y="30723"/>
                </a:lnTo>
                <a:lnTo>
                  <a:pt x="10561" y="29748"/>
                </a:lnTo>
                <a:lnTo>
                  <a:pt x="9601" y="28788"/>
                </a:lnTo>
                <a:lnTo>
                  <a:pt x="8641" y="27828"/>
                </a:lnTo>
                <a:lnTo>
                  <a:pt x="8641" y="25907"/>
                </a:lnTo>
                <a:lnTo>
                  <a:pt x="7680" y="24002"/>
                </a:lnTo>
                <a:lnTo>
                  <a:pt x="768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3" name="object 1243"/>
          <p:cNvSpPr/>
          <p:nvPr/>
        </p:nvSpPr>
        <p:spPr>
          <a:xfrm>
            <a:off x="3021269" y="536387"/>
            <a:ext cx="2083125" cy="3896532"/>
          </a:xfrm>
          <a:custGeom>
            <a:avLst/>
            <a:gdLst/>
            <a:ahLst/>
            <a:cxnLst/>
            <a:rect l="l" t="t" r="r" b="b"/>
            <a:pathLst>
              <a:path w="2083125" h="3896532">
                <a:moveTo>
                  <a:pt x="0" y="3893652"/>
                </a:moveTo>
                <a:lnTo>
                  <a:pt x="0" y="3895572"/>
                </a:lnTo>
                <a:lnTo>
                  <a:pt x="960" y="3896532"/>
                </a:lnTo>
                <a:lnTo>
                  <a:pt x="2080260" y="3896532"/>
                </a:lnTo>
                <a:lnTo>
                  <a:pt x="5760" y="3893652"/>
                </a:lnTo>
                <a:lnTo>
                  <a:pt x="5760" y="4815"/>
                </a:lnTo>
                <a:lnTo>
                  <a:pt x="2080260" y="4815"/>
                </a:lnTo>
                <a:lnTo>
                  <a:pt x="2082164" y="3896532"/>
                </a:lnTo>
                <a:lnTo>
                  <a:pt x="2083125" y="3895572"/>
                </a:lnTo>
                <a:lnTo>
                  <a:pt x="2083125" y="960"/>
                </a:lnTo>
                <a:lnTo>
                  <a:pt x="2082164" y="0"/>
                </a:lnTo>
                <a:lnTo>
                  <a:pt x="2080260" y="0"/>
                </a:lnTo>
                <a:lnTo>
                  <a:pt x="2077379" y="2895"/>
                </a:lnTo>
                <a:lnTo>
                  <a:pt x="5760" y="2895"/>
                </a:lnTo>
                <a:lnTo>
                  <a:pt x="2880" y="4815"/>
                </a:lnTo>
                <a:lnTo>
                  <a:pt x="2880" y="3890771"/>
                </a:lnTo>
                <a:lnTo>
                  <a:pt x="2880" y="0"/>
                </a:lnTo>
                <a:lnTo>
                  <a:pt x="960" y="0"/>
                </a:lnTo>
                <a:lnTo>
                  <a:pt x="0" y="960"/>
                </a:lnTo>
                <a:lnTo>
                  <a:pt x="0" y="3893652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4" name="object 1244"/>
          <p:cNvSpPr/>
          <p:nvPr/>
        </p:nvSpPr>
        <p:spPr>
          <a:xfrm>
            <a:off x="3027029" y="541202"/>
            <a:ext cx="2074499" cy="3891717"/>
          </a:xfrm>
          <a:custGeom>
            <a:avLst/>
            <a:gdLst/>
            <a:ahLst/>
            <a:cxnLst/>
            <a:rect l="l" t="t" r="r" b="b"/>
            <a:pathLst>
              <a:path w="2074499" h="3891717">
                <a:moveTo>
                  <a:pt x="2074499" y="0"/>
                </a:moveTo>
                <a:lnTo>
                  <a:pt x="2071619" y="0"/>
                </a:lnTo>
                <a:lnTo>
                  <a:pt x="2071619" y="3885956"/>
                </a:lnTo>
                <a:lnTo>
                  <a:pt x="0" y="3885956"/>
                </a:lnTo>
                <a:lnTo>
                  <a:pt x="0" y="3888836"/>
                </a:lnTo>
                <a:lnTo>
                  <a:pt x="2074499" y="3891717"/>
                </a:lnTo>
                <a:lnTo>
                  <a:pt x="2071618" y="3888836"/>
                </a:lnTo>
                <a:lnTo>
                  <a:pt x="2074499" y="3885956"/>
                </a:lnTo>
                <a:lnTo>
                  <a:pt x="2074499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5" name="object 1245"/>
          <p:cNvSpPr/>
          <p:nvPr/>
        </p:nvSpPr>
        <p:spPr>
          <a:xfrm>
            <a:off x="3024149" y="536387"/>
            <a:ext cx="2077379" cy="3890771"/>
          </a:xfrm>
          <a:custGeom>
            <a:avLst/>
            <a:gdLst/>
            <a:ahLst/>
            <a:cxnLst/>
            <a:rect l="l" t="t" r="r" b="b"/>
            <a:pathLst>
              <a:path w="2077379" h="3890771">
                <a:moveTo>
                  <a:pt x="0" y="3890771"/>
                </a:moveTo>
                <a:lnTo>
                  <a:pt x="0" y="4815"/>
                </a:lnTo>
                <a:lnTo>
                  <a:pt x="2880" y="2895"/>
                </a:lnTo>
                <a:lnTo>
                  <a:pt x="2074499" y="2895"/>
                </a:lnTo>
                <a:lnTo>
                  <a:pt x="2077379" y="0"/>
                </a:lnTo>
                <a:lnTo>
                  <a:pt x="0" y="0"/>
                </a:lnTo>
                <a:lnTo>
                  <a:pt x="0" y="3890771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6" name="object 1246"/>
          <p:cNvSpPr/>
          <p:nvPr/>
        </p:nvSpPr>
        <p:spPr>
          <a:xfrm>
            <a:off x="5207127" y="3804132"/>
            <a:ext cx="960" cy="960"/>
          </a:xfrm>
          <a:custGeom>
            <a:avLst/>
            <a:gdLst/>
            <a:ahLst/>
            <a:cxnLst/>
            <a:rect l="l" t="t" r="r" b="b"/>
            <a:pathLst>
              <a:path w="960" h="960">
                <a:moveTo>
                  <a:pt x="960" y="0"/>
                </a:moveTo>
                <a:lnTo>
                  <a:pt x="7" y="945"/>
                </a:lnTo>
                <a:lnTo>
                  <a:pt x="96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7" name="object 1247"/>
          <p:cNvSpPr/>
          <p:nvPr/>
        </p:nvSpPr>
        <p:spPr>
          <a:xfrm>
            <a:off x="5012253" y="3787841"/>
            <a:ext cx="202498" cy="455005"/>
          </a:xfrm>
          <a:custGeom>
            <a:avLst/>
            <a:gdLst/>
            <a:ahLst/>
            <a:cxnLst/>
            <a:rect l="l" t="t" r="r" b="b"/>
            <a:pathLst>
              <a:path w="202498" h="455005">
                <a:moveTo>
                  <a:pt x="19187" y="455005"/>
                </a:moveTo>
                <a:lnTo>
                  <a:pt x="35723" y="454514"/>
                </a:lnTo>
                <a:lnTo>
                  <a:pt x="61265" y="453399"/>
                </a:lnTo>
                <a:lnTo>
                  <a:pt x="90821" y="451342"/>
                </a:lnTo>
                <a:lnTo>
                  <a:pt x="106196" y="449843"/>
                </a:lnTo>
                <a:lnTo>
                  <a:pt x="121484" y="447968"/>
                </a:lnTo>
                <a:lnTo>
                  <a:pt x="136322" y="445671"/>
                </a:lnTo>
                <a:lnTo>
                  <a:pt x="163192" y="439620"/>
                </a:lnTo>
                <a:lnTo>
                  <a:pt x="183899" y="431316"/>
                </a:lnTo>
                <a:lnTo>
                  <a:pt x="193898" y="422361"/>
                </a:lnTo>
                <a:lnTo>
                  <a:pt x="193898" y="17251"/>
                </a:lnTo>
                <a:lnTo>
                  <a:pt x="193898" y="18211"/>
                </a:lnTo>
                <a:lnTo>
                  <a:pt x="194873" y="16291"/>
                </a:lnTo>
                <a:lnTo>
                  <a:pt x="202498" y="0"/>
                </a:lnTo>
                <a:lnTo>
                  <a:pt x="193184" y="4456"/>
                </a:lnTo>
                <a:lnTo>
                  <a:pt x="186217" y="9570"/>
                </a:lnTo>
                <a:lnTo>
                  <a:pt x="185272" y="11490"/>
                </a:lnTo>
                <a:lnTo>
                  <a:pt x="184312" y="11490"/>
                </a:lnTo>
                <a:lnTo>
                  <a:pt x="184312" y="12451"/>
                </a:lnTo>
                <a:lnTo>
                  <a:pt x="183352" y="14371"/>
                </a:lnTo>
                <a:lnTo>
                  <a:pt x="183352" y="417560"/>
                </a:lnTo>
                <a:lnTo>
                  <a:pt x="182377" y="419480"/>
                </a:lnTo>
                <a:lnTo>
                  <a:pt x="183352" y="418520"/>
                </a:lnTo>
                <a:lnTo>
                  <a:pt x="181432" y="420441"/>
                </a:lnTo>
                <a:lnTo>
                  <a:pt x="172758" y="424413"/>
                </a:lnTo>
                <a:lnTo>
                  <a:pt x="161882" y="428228"/>
                </a:lnTo>
                <a:lnTo>
                  <a:pt x="149887" y="431477"/>
                </a:lnTo>
                <a:lnTo>
                  <a:pt x="137006" y="434209"/>
                </a:lnTo>
                <a:lnTo>
                  <a:pt x="123468" y="436472"/>
                </a:lnTo>
                <a:lnTo>
                  <a:pt x="109504" y="438314"/>
                </a:lnTo>
                <a:lnTo>
                  <a:pt x="95344" y="439784"/>
                </a:lnTo>
                <a:lnTo>
                  <a:pt x="81219" y="440929"/>
                </a:lnTo>
                <a:lnTo>
                  <a:pt x="67360" y="441799"/>
                </a:lnTo>
                <a:lnTo>
                  <a:pt x="53996" y="442441"/>
                </a:lnTo>
                <a:lnTo>
                  <a:pt x="41359" y="442903"/>
                </a:lnTo>
                <a:lnTo>
                  <a:pt x="29679" y="443235"/>
                </a:lnTo>
                <a:lnTo>
                  <a:pt x="19187" y="443483"/>
                </a:lnTo>
                <a:lnTo>
                  <a:pt x="0" y="444444"/>
                </a:lnTo>
                <a:lnTo>
                  <a:pt x="0" y="455005"/>
                </a:lnTo>
                <a:lnTo>
                  <a:pt x="19187" y="45500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8" name="object 1248"/>
          <p:cNvSpPr/>
          <p:nvPr/>
        </p:nvSpPr>
        <p:spPr>
          <a:xfrm>
            <a:off x="5205969" y="3742700"/>
            <a:ext cx="11699" cy="18975"/>
          </a:xfrm>
          <a:custGeom>
            <a:avLst/>
            <a:gdLst/>
            <a:ahLst/>
            <a:cxnLst/>
            <a:rect l="l" t="t" r="r" b="b"/>
            <a:pathLst>
              <a:path w="11699" h="18975">
                <a:moveTo>
                  <a:pt x="11699" y="18975"/>
                </a:moveTo>
                <a:lnTo>
                  <a:pt x="181" y="0"/>
                </a:lnTo>
                <a:lnTo>
                  <a:pt x="0" y="13993"/>
                </a:lnTo>
                <a:lnTo>
                  <a:pt x="11699" y="1897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9" name="object 1249"/>
          <p:cNvSpPr/>
          <p:nvPr/>
        </p:nvSpPr>
        <p:spPr>
          <a:xfrm>
            <a:off x="5012253" y="3304946"/>
            <a:ext cx="184312" cy="443514"/>
          </a:xfrm>
          <a:custGeom>
            <a:avLst/>
            <a:gdLst/>
            <a:ahLst/>
            <a:cxnLst/>
            <a:rect l="l" t="t" r="r" b="b"/>
            <a:pathLst>
              <a:path w="184312" h="443514">
                <a:moveTo>
                  <a:pt x="0" y="0"/>
                </a:moveTo>
                <a:lnTo>
                  <a:pt x="0" y="11521"/>
                </a:lnTo>
                <a:lnTo>
                  <a:pt x="19187" y="11521"/>
                </a:lnTo>
                <a:lnTo>
                  <a:pt x="38389" y="12481"/>
                </a:lnTo>
                <a:lnTo>
                  <a:pt x="49759" y="12869"/>
                </a:lnTo>
                <a:lnTo>
                  <a:pt x="62407" y="13376"/>
                </a:lnTo>
                <a:lnTo>
                  <a:pt x="75108" y="14050"/>
                </a:lnTo>
                <a:lnTo>
                  <a:pt x="87828" y="14978"/>
                </a:lnTo>
                <a:lnTo>
                  <a:pt x="100531" y="16248"/>
                </a:lnTo>
                <a:lnTo>
                  <a:pt x="113182" y="17947"/>
                </a:lnTo>
                <a:lnTo>
                  <a:pt x="125745" y="20162"/>
                </a:lnTo>
                <a:lnTo>
                  <a:pt x="132466" y="20162"/>
                </a:lnTo>
                <a:lnTo>
                  <a:pt x="138226" y="21122"/>
                </a:lnTo>
                <a:lnTo>
                  <a:pt x="142618" y="22227"/>
                </a:lnTo>
                <a:lnTo>
                  <a:pt x="155834" y="25341"/>
                </a:lnTo>
                <a:lnTo>
                  <a:pt x="169525" y="29357"/>
                </a:lnTo>
                <a:lnTo>
                  <a:pt x="179511" y="34564"/>
                </a:lnTo>
                <a:lnTo>
                  <a:pt x="181432" y="35524"/>
                </a:lnTo>
                <a:lnTo>
                  <a:pt x="182698" y="36157"/>
                </a:lnTo>
                <a:lnTo>
                  <a:pt x="183352" y="37444"/>
                </a:lnTo>
                <a:lnTo>
                  <a:pt x="183352" y="441594"/>
                </a:lnTo>
                <a:lnTo>
                  <a:pt x="184312" y="443514"/>
                </a:lnTo>
                <a:lnTo>
                  <a:pt x="183352" y="36484"/>
                </a:lnTo>
                <a:lnTo>
                  <a:pt x="182377" y="35524"/>
                </a:lnTo>
                <a:lnTo>
                  <a:pt x="183664" y="23842"/>
                </a:lnTo>
                <a:lnTo>
                  <a:pt x="172793" y="18689"/>
                </a:lnTo>
                <a:lnTo>
                  <a:pt x="159647" y="14807"/>
                </a:lnTo>
                <a:lnTo>
                  <a:pt x="146190" y="11882"/>
                </a:lnTo>
                <a:lnTo>
                  <a:pt x="134386" y="9601"/>
                </a:lnTo>
                <a:lnTo>
                  <a:pt x="127665" y="8641"/>
                </a:lnTo>
                <a:lnTo>
                  <a:pt x="120944" y="7680"/>
                </a:lnTo>
                <a:lnTo>
                  <a:pt x="114264" y="6795"/>
                </a:lnTo>
                <a:lnTo>
                  <a:pt x="101473" y="5293"/>
                </a:lnTo>
                <a:lnTo>
                  <a:pt x="88712" y="4031"/>
                </a:lnTo>
                <a:lnTo>
                  <a:pt x="76002" y="2987"/>
                </a:lnTo>
                <a:lnTo>
                  <a:pt x="63364" y="2141"/>
                </a:lnTo>
                <a:lnTo>
                  <a:pt x="50819" y="1472"/>
                </a:lnTo>
                <a:lnTo>
                  <a:pt x="38389" y="960"/>
                </a:lnTo>
                <a:lnTo>
                  <a:pt x="19187" y="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0" name="object 1250"/>
          <p:cNvSpPr/>
          <p:nvPr/>
        </p:nvSpPr>
        <p:spPr>
          <a:xfrm>
            <a:off x="5283322" y="3767648"/>
            <a:ext cx="111957" cy="17286"/>
          </a:xfrm>
          <a:custGeom>
            <a:avLst/>
            <a:gdLst/>
            <a:ahLst/>
            <a:cxnLst/>
            <a:rect l="l" t="t" r="r" b="b"/>
            <a:pathLst>
              <a:path w="111957" h="17286">
                <a:moveTo>
                  <a:pt x="5093" y="17286"/>
                </a:moveTo>
                <a:lnTo>
                  <a:pt x="17900" y="16032"/>
                </a:lnTo>
                <a:lnTo>
                  <a:pt x="30841" y="14882"/>
                </a:lnTo>
                <a:lnTo>
                  <a:pt x="29793" y="9493"/>
                </a:lnTo>
                <a:lnTo>
                  <a:pt x="42392" y="10339"/>
                </a:lnTo>
                <a:lnTo>
                  <a:pt x="55045" y="11008"/>
                </a:lnTo>
                <a:lnTo>
                  <a:pt x="67792" y="11521"/>
                </a:lnTo>
                <a:lnTo>
                  <a:pt x="86994" y="12481"/>
                </a:lnTo>
                <a:lnTo>
                  <a:pt x="110037" y="12481"/>
                </a:lnTo>
                <a:lnTo>
                  <a:pt x="111957" y="9616"/>
                </a:lnTo>
                <a:lnTo>
                  <a:pt x="111957" y="3840"/>
                </a:lnTo>
                <a:lnTo>
                  <a:pt x="110037" y="960"/>
                </a:lnTo>
                <a:lnTo>
                  <a:pt x="86994" y="960"/>
                </a:lnTo>
                <a:lnTo>
                  <a:pt x="68752" y="0"/>
                </a:lnTo>
                <a:lnTo>
                  <a:pt x="80942" y="1132"/>
                </a:lnTo>
                <a:lnTo>
                  <a:pt x="70694" y="1455"/>
                </a:lnTo>
                <a:lnTo>
                  <a:pt x="58647" y="1920"/>
                </a:lnTo>
                <a:lnTo>
                  <a:pt x="45177" y="2573"/>
                </a:lnTo>
                <a:lnTo>
                  <a:pt x="30661" y="3460"/>
                </a:lnTo>
                <a:lnTo>
                  <a:pt x="15476" y="4629"/>
                </a:lnTo>
                <a:lnTo>
                  <a:pt x="0" y="6127"/>
                </a:lnTo>
                <a:lnTo>
                  <a:pt x="4588" y="7187"/>
                </a:lnTo>
                <a:lnTo>
                  <a:pt x="17205" y="8449"/>
                </a:lnTo>
                <a:lnTo>
                  <a:pt x="5093" y="1728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1" name="object 1251"/>
          <p:cNvSpPr/>
          <p:nvPr/>
        </p:nvSpPr>
        <p:spPr>
          <a:xfrm>
            <a:off x="5313115" y="3777141"/>
            <a:ext cx="57201" cy="5388"/>
          </a:xfrm>
          <a:custGeom>
            <a:avLst/>
            <a:gdLst/>
            <a:ahLst/>
            <a:cxnLst/>
            <a:rect l="l" t="t" r="r" b="b"/>
            <a:pathLst>
              <a:path w="57201" h="5388">
                <a:moveTo>
                  <a:pt x="0" y="0"/>
                </a:moveTo>
                <a:lnTo>
                  <a:pt x="1048" y="5388"/>
                </a:lnTo>
                <a:lnTo>
                  <a:pt x="13952" y="4385"/>
                </a:lnTo>
                <a:lnTo>
                  <a:pt x="26646" y="3571"/>
                </a:lnTo>
                <a:lnTo>
                  <a:pt x="38959" y="2987"/>
                </a:lnTo>
                <a:lnTo>
                  <a:pt x="57201" y="2987"/>
                </a:lnTo>
                <a:lnTo>
                  <a:pt x="37998" y="2027"/>
                </a:lnTo>
                <a:lnTo>
                  <a:pt x="25252" y="1515"/>
                </a:lnTo>
                <a:lnTo>
                  <a:pt x="12599" y="845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2" name="object 1252"/>
          <p:cNvSpPr/>
          <p:nvPr/>
        </p:nvSpPr>
        <p:spPr>
          <a:xfrm>
            <a:off x="5194630" y="3328789"/>
            <a:ext cx="169634" cy="477263"/>
          </a:xfrm>
          <a:custGeom>
            <a:avLst/>
            <a:gdLst/>
            <a:ahLst/>
            <a:cxnLst/>
            <a:rect l="l" t="t" r="r" b="b"/>
            <a:pathLst>
              <a:path w="169634" h="477263">
                <a:moveTo>
                  <a:pt x="15361" y="416791"/>
                </a:moveTo>
                <a:lnTo>
                  <a:pt x="14401" y="415831"/>
                </a:lnTo>
                <a:lnTo>
                  <a:pt x="12496" y="414871"/>
                </a:lnTo>
                <a:lnTo>
                  <a:pt x="13456" y="414871"/>
                </a:lnTo>
                <a:lnTo>
                  <a:pt x="12173" y="414234"/>
                </a:lnTo>
                <a:lnTo>
                  <a:pt x="11521" y="412950"/>
                </a:lnTo>
                <a:lnTo>
                  <a:pt x="11521" y="9761"/>
                </a:lnTo>
                <a:lnTo>
                  <a:pt x="10561" y="7841"/>
                </a:lnTo>
                <a:lnTo>
                  <a:pt x="9616" y="6881"/>
                </a:lnTo>
                <a:lnTo>
                  <a:pt x="8656" y="4960"/>
                </a:lnTo>
                <a:lnTo>
                  <a:pt x="8656" y="4000"/>
                </a:lnTo>
                <a:lnTo>
                  <a:pt x="5775" y="3040"/>
                </a:lnTo>
                <a:lnTo>
                  <a:pt x="2895" y="1120"/>
                </a:lnTo>
                <a:lnTo>
                  <a:pt x="1287" y="0"/>
                </a:lnTo>
                <a:lnTo>
                  <a:pt x="0" y="11681"/>
                </a:lnTo>
                <a:lnTo>
                  <a:pt x="975" y="12641"/>
                </a:lnTo>
                <a:lnTo>
                  <a:pt x="1935" y="419671"/>
                </a:lnTo>
                <a:lnTo>
                  <a:pt x="2895" y="420631"/>
                </a:lnTo>
                <a:lnTo>
                  <a:pt x="3840" y="422552"/>
                </a:lnTo>
                <a:lnTo>
                  <a:pt x="4815" y="422552"/>
                </a:lnTo>
                <a:lnTo>
                  <a:pt x="6720" y="424472"/>
                </a:lnTo>
                <a:lnTo>
                  <a:pt x="8656" y="426392"/>
                </a:lnTo>
                <a:lnTo>
                  <a:pt x="11339" y="427904"/>
                </a:lnTo>
                <a:lnTo>
                  <a:pt x="11521" y="413911"/>
                </a:lnTo>
                <a:lnTo>
                  <a:pt x="23039" y="432886"/>
                </a:lnTo>
                <a:lnTo>
                  <a:pt x="35878" y="436654"/>
                </a:lnTo>
                <a:lnTo>
                  <a:pt x="48735" y="439509"/>
                </a:lnTo>
                <a:lnTo>
                  <a:pt x="60487" y="441754"/>
                </a:lnTo>
                <a:lnTo>
                  <a:pt x="67208" y="442699"/>
                </a:lnTo>
                <a:lnTo>
                  <a:pt x="73929" y="443659"/>
                </a:lnTo>
                <a:lnTo>
                  <a:pt x="80592" y="444545"/>
                </a:lnTo>
                <a:lnTo>
                  <a:pt x="86539" y="445248"/>
                </a:lnTo>
                <a:lnTo>
                  <a:pt x="73300" y="446860"/>
                </a:lnTo>
                <a:lnTo>
                  <a:pt x="58370" y="449156"/>
                </a:lnTo>
                <a:lnTo>
                  <a:pt x="44279" y="451923"/>
                </a:lnTo>
                <a:lnTo>
                  <a:pt x="31404" y="455205"/>
                </a:lnTo>
                <a:lnTo>
                  <a:pt x="20121" y="459051"/>
                </a:lnTo>
                <a:lnTo>
                  <a:pt x="12496" y="475343"/>
                </a:lnTo>
                <a:lnTo>
                  <a:pt x="11521" y="477263"/>
                </a:lnTo>
                <a:lnTo>
                  <a:pt x="12504" y="476288"/>
                </a:lnTo>
                <a:lnTo>
                  <a:pt x="13456" y="474383"/>
                </a:lnTo>
                <a:lnTo>
                  <a:pt x="15361" y="473423"/>
                </a:lnTo>
                <a:lnTo>
                  <a:pt x="24908" y="468976"/>
                </a:lnTo>
                <a:lnTo>
                  <a:pt x="37229" y="465138"/>
                </a:lnTo>
                <a:lnTo>
                  <a:pt x="49997" y="462308"/>
                </a:lnTo>
                <a:lnTo>
                  <a:pt x="62407" y="459981"/>
                </a:lnTo>
                <a:lnTo>
                  <a:pt x="69128" y="459021"/>
                </a:lnTo>
                <a:lnTo>
                  <a:pt x="75849" y="458061"/>
                </a:lnTo>
                <a:lnTo>
                  <a:pt x="81286" y="457463"/>
                </a:lnTo>
                <a:lnTo>
                  <a:pt x="93785" y="456145"/>
                </a:lnTo>
                <a:lnTo>
                  <a:pt x="105897" y="447308"/>
                </a:lnTo>
                <a:lnTo>
                  <a:pt x="93280" y="446046"/>
                </a:lnTo>
                <a:lnTo>
                  <a:pt x="88692" y="444986"/>
                </a:lnTo>
                <a:lnTo>
                  <a:pt x="104168" y="443488"/>
                </a:lnTo>
                <a:lnTo>
                  <a:pt x="119353" y="442319"/>
                </a:lnTo>
                <a:lnTo>
                  <a:pt x="133869" y="441431"/>
                </a:lnTo>
                <a:lnTo>
                  <a:pt x="147339" y="440779"/>
                </a:lnTo>
                <a:lnTo>
                  <a:pt x="159386" y="440314"/>
                </a:lnTo>
                <a:lnTo>
                  <a:pt x="169634" y="439991"/>
                </a:lnTo>
                <a:lnTo>
                  <a:pt x="157444" y="438858"/>
                </a:lnTo>
                <a:lnTo>
                  <a:pt x="144908" y="438397"/>
                </a:lnTo>
                <a:lnTo>
                  <a:pt x="132136" y="437773"/>
                </a:lnTo>
                <a:lnTo>
                  <a:pt x="119397" y="436962"/>
                </a:lnTo>
                <a:lnTo>
                  <a:pt x="106710" y="435931"/>
                </a:lnTo>
                <a:lnTo>
                  <a:pt x="94091" y="434648"/>
                </a:lnTo>
                <a:lnTo>
                  <a:pt x="81558" y="433079"/>
                </a:lnTo>
                <a:lnTo>
                  <a:pt x="69128" y="431193"/>
                </a:lnTo>
                <a:lnTo>
                  <a:pt x="62407" y="430233"/>
                </a:lnTo>
                <a:lnTo>
                  <a:pt x="56647" y="429272"/>
                </a:lnTo>
                <a:lnTo>
                  <a:pt x="51610" y="428293"/>
                </a:lnTo>
                <a:lnTo>
                  <a:pt x="39019" y="425740"/>
                </a:lnTo>
                <a:lnTo>
                  <a:pt x="26838" y="422249"/>
                </a:lnTo>
                <a:lnTo>
                  <a:pt x="15361" y="41679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3" name="object 1253"/>
          <p:cNvSpPr/>
          <p:nvPr/>
        </p:nvSpPr>
        <p:spPr>
          <a:xfrm>
            <a:off x="4866330" y="630478"/>
            <a:ext cx="383026" cy="2547762"/>
          </a:xfrm>
          <a:custGeom>
            <a:avLst/>
            <a:gdLst/>
            <a:ahLst/>
            <a:cxnLst/>
            <a:rect l="l" t="t" r="r" b="b"/>
            <a:pathLst>
              <a:path w="383026" h="2547762">
                <a:moveTo>
                  <a:pt x="19202" y="2537200"/>
                </a:moveTo>
                <a:lnTo>
                  <a:pt x="0" y="2537200"/>
                </a:lnTo>
                <a:lnTo>
                  <a:pt x="0" y="2547762"/>
                </a:lnTo>
                <a:lnTo>
                  <a:pt x="19202" y="2547762"/>
                </a:lnTo>
                <a:lnTo>
                  <a:pt x="24922" y="2547542"/>
                </a:lnTo>
                <a:lnTo>
                  <a:pt x="36413" y="2547145"/>
                </a:lnTo>
                <a:lnTo>
                  <a:pt x="48758" y="2546715"/>
                </a:lnTo>
                <a:lnTo>
                  <a:pt x="61777" y="2546189"/>
                </a:lnTo>
                <a:lnTo>
                  <a:pt x="75288" y="2545504"/>
                </a:lnTo>
                <a:lnTo>
                  <a:pt x="89109" y="2544597"/>
                </a:lnTo>
                <a:lnTo>
                  <a:pt x="103059" y="2543406"/>
                </a:lnTo>
                <a:lnTo>
                  <a:pt x="116958" y="2541869"/>
                </a:lnTo>
                <a:lnTo>
                  <a:pt x="130624" y="2539921"/>
                </a:lnTo>
                <a:lnTo>
                  <a:pt x="143875" y="2537500"/>
                </a:lnTo>
                <a:lnTo>
                  <a:pt x="156531" y="2534545"/>
                </a:lnTo>
                <a:lnTo>
                  <a:pt x="168410" y="2530991"/>
                </a:lnTo>
                <a:lnTo>
                  <a:pt x="179331" y="2526777"/>
                </a:lnTo>
                <a:lnTo>
                  <a:pt x="189113" y="2521838"/>
                </a:lnTo>
                <a:lnTo>
                  <a:pt x="183352" y="2511277"/>
                </a:lnTo>
                <a:lnTo>
                  <a:pt x="183352" y="2512237"/>
                </a:lnTo>
                <a:lnTo>
                  <a:pt x="183352" y="2511277"/>
                </a:lnTo>
                <a:lnTo>
                  <a:pt x="189113" y="2521838"/>
                </a:lnTo>
                <a:lnTo>
                  <a:pt x="190073" y="2519918"/>
                </a:lnTo>
                <a:lnTo>
                  <a:pt x="191033" y="2519918"/>
                </a:lnTo>
                <a:lnTo>
                  <a:pt x="191033" y="2518958"/>
                </a:lnTo>
                <a:lnTo>
                  <a:pt x="191993" y="2517998"/>
                </a:lnTo>
                <a:lnTo>
                  <a:pt x="191993" y="2517038"/>
                </a:lnTo>
                <a:lnTo>
                  <a:pt x="192953" y="2517038"/>
                </a:lnTo>
                <a:lnTo>
                  <a:pt x="192953" y="2515118"/>
                </a:lnTo>
                <a:lnTo>
                  <a:pt x="193913" y="1304589"/>
                </a:lnTo>
                <a:lnTo>
                  <a:pt x="194873" y="1304589"/>
                </a:lnTo>
                <a:lnTo>
                  <a:pt x="195834" y="1303629"/>
                </a:lnTo>
                <a:lnTo>
                  <a:pt x="197754" y="1302669"/>
                </a:lnTo>
                <a:lnTo>
                  <a:pt x="206459" y="1298117"/>
                </a:lnTo>
                <a:lnTo>
                  <a:pt x="219529" y="1294041"/>
                </a:lnTo>
                <a:lnTo>
                  <a:pt x="233178" y="1291145"/>
                </a:lnTo>
                <a:lnTo>
                  <a:pt x="244784" y="1289227"/>
                </a:lnTo>
                <a:lnTo>
                  <a:pt x="251505" y="1288267"/>
                </a:lnTo>
                <a:lnTo>
                  <a:pt x="258226" y="1286362"/>
                </a:lnTo>
                <a:lnTo>
                  <a:pt x="263747" y="1285781"/>
                </a:lnTo>
                <a:lnTo>
                  <a:pt x="276279" y="1284565"/>
                </a:lnTo>
                <a:lnTo>
                  <a:pt x="288841" y="1283490"/>
                </a:lnTo>
                <a:lnTo>
                  <a:pt x="301455" y="1282554"/>
                </a:lnTo>
                <a:lnTo>
                  <a:pt x="314143" y="1281759"/>
                </a:lnTo>
                <a:lnTo>
                  <a:pt x="326924" y="1281103"/>
                </a:lnTo>
                <a:lnTo>
                  <a:pt x="339821" y="1280586"/>
                </a:lnTo>
                <a:lnTo>
                  <a:pt x="358063" y="1279641"/>
                </a:lnTo>
                <a:lnTo>
                  <a:pt x="338861" y="1278681"/>
                </a:lnTo>
                <a:lnTo>
                  <a:pt x="326109" y="1278166"/>
                </a:lnTo>
                <a:lnTo>
                  <a:pt x="313449" y="1277519"/>
                </a:lnTo>
                <a:lnTo>
                  <a:pt x="300840" y="1276738"/>
                </a:lnTo>
                <a:lnTo>
                  <a:pt x="288241" y="1275824"/>
                </a:lnTo>
                <a:lnTo>
                  <a:pt x="275610" y="1274773"/>
                </a:lnTo>
                <a:lnTo>
                  <a:pt x="274896" y="1273321"/>
                </a:lnTo>
                <a:lnTo>
                  <a:pt x="287551" y="1272044"/>
                </a:lnTo>
                <a:lnTo>
                  <a:pt x="300205" y="1271016"/>
                </a:lnTo>
                <a:lnTo>
                  <a:pt x="312858" y="1270204"/>
                </a:lnTo>
                <a:lnTo>
                  <a:pt x="325509" y="1269577"/>
                </a:lnTo>
                <a:lnTo>
                  <a:pt x="338159" y="1269102"/>
                </a:lnTo>
                <a:lnTo>
                  <a:pt x="338861" y="1269080"/>
                </a:lnTo>
                <a:lnTo>
                  <a:pt x="358063" y="1279641"/>
                </a:lnTo>
                <a:lnTo>
                  <a:pt x="381106" y="1279641"/>
                </a:lnTo>
                <a:lnTo>
                  <a:pt x="383026" y="1276746"/>
                </a:lnTo>
                <a:lnTo>
                  <a:pt x="383026" y="1271000"/>
                </a:lnTo>
                <a:lnTo>
                  <a:pt x="381106" y="1269080"/>
                </a:lnTo>
                <a:lnTo>
                  <a:pt x="377266" y="1269080"/>
                </a:lnTo>
                <a:lnTo>
                  <a:pt x="358063" y="1268120"/>
                </a:lnTo>
                <a:lnTo>
                  <a:pt x="339821" y="1268120"/>
                </a:lnTo>
                <a:lnTo>
                  <a:pt x="327339" y="1267354"/>
                </a:lnTo>
                <a:lnTo>
                  <a:pt x="314687" y="1266608"/>
                </a:lnTo>
                <a:lnTo>
                  <a:pt x="302086" y="1265812"/>
                </a:lnTo>
                <a:lnTo>
                  <a:pt x="289500" y="1264882"/>
                </a:lnTo>
                <a:lnTo>
                  <a:pt x="276898" y="1263732"/>
                </a:lnTo>
                <a:lnTo>
                  <a:pt x="264244" y="1262280"/>
                </a:lnTo>
                <a:lnTo>
                  <a:pt x="251505" y="1260439"/>
                </a:lnTo>
                <a:lnTo>
                  <a:pt x="244784" y="1259479"/>
                </a:lnTo>
                <a:lnTo>
                  <a:pt x="239039" y="1258519"/>
                </a:lnTo>
                <a:lnTo>
                  <a:pt x="233810" y="1257277"/>
                </a:lnTo>
                <a:lnTo>
                  <a:pt x="221574" y="1254576"/>
                </a:lnTo>
                <a:lnTo>
                  <a:pt x="209898" y="1251319"/>
                </a:lnTo>
                <a:lnTo>
                  <a:pt x="197754" y="1246037"/>
                </a:lnTo>
                <a:lnTo>
                  <a:pt x="195834" y="1245077"/>
                </a:lnTo>
                <a:lnTo>
                  <a:pt x="194873" y="1243157"/>
                </a:lnTo>
                <a:lnTo>
                  <a:pt x="194873" y="1244117"/>
                </a:lnTo>
                <a:lnTo>
                  <a:pt x="193913" y="1242197"/>
                </a:lnTo>
                <a:lnTo>
                  <a:pt x="193913" y="33588"/>
                </a:lnTo>
                <a:lnTo>
                  <a:pt x="192953" y="32628"/>
                </a:lnTo>
                <a:lnTo>
                  <a:pt x="192953" y="31668"/>
                </a:lnTo>
                <a:lnTo>
                  <a:pt x="191993" y="30708"/>
                </a:lnTo>
                <a:lnTo>
                  <a:pt x="191993" y="29748"/>
                </a:lnTo>
                <a:lnTo>
                  <a:pt x="191033" y="28788"/>
                </a:lnTo>
                <a:lnTo>
                  <a:pt x="191033" y="27828"/>
                </a:lnTo>
                <a:lnTo>
                  <a:pt x="190073" y="27828"/>
                </a:lnTo>
                <a:lnTo>
                  <a:pt x="185272" y="24002"/>
                </a:lnTo>
                <a:lnTo>
                  <a:pt x="183352" y="35509"/>
                </a:lnTo>
                <a:lnTo>
                  <a:pt x="183226" y="22892"/>
                </a:lnTo>
                <a:lnTo>
                  <a:pt x="171624" y="17891"/>
                </a:lnTo>
                <a:lnTo>
                  <a:pt x="159408" y="14218"/>
                </a:lnTo>
                <a:lnTo>
                  <a:pt x="146895" y="11319"/>
                </a:lnTo>
                <a:lnTo>
                  <a:pt x="134401" y="8641"/>
                </a:lnTo>
                <a:lnTo>
                  <a:pt x="127680" y="7665"/>
                </a:lnTo>
                <a:lnTo>
                  <a:pt x="120959" y="6720"/>
                </a:lnTo>
                <a:lnTo>
                  <a:pt x="114278" y="5850"/>
                </a:lnTo>
                <a:lnTo>
                  <a:pt x="101588" y="4452"/>
                </a:lnTo>
                <a:lnTo>
                  <a:pt x="88970" y="3334"/>
                </a:lnTo>
                <a:lnTo>
                  <a:pt x="76383" y="2413"/>
                </a:lnTo>
                <a:lnTo>
                  <a:pt x="63784" y="1606"/>
                </a:lnTo>
                <a:lnTo>
                  <a:pt x="51134" y="829"/>
                </a:lnTo>
                <a:lnTo>
                  <a:pt x="38389" y="0"/>
                </a:lnTo>
                <a:lnTo>
                  <a:pt x="0" y="0"/>
                </a:lnTo>
                <a:lnTo>
                  <a:pt x="0" y="11506"/>
                </a:lnTo>
                <a:lnTo>
                  <a:pt x="37444" y="11506"/>
                </a:lnTo>
                <a:lnTo>
                  <a:pt x="50225" y="12026"/>
                </a:lnTo>
                <a:lnTo>
                  <a:pt x="62997" y="12771"/>
                </a:lnTo>
                <a:lnTo>
                  <a:pt x="75583" y="13717"/>
                </a:lnTo>
                <a:lnTo>
                  <a:pt x="88068" y="14848"/>
                </a:lnTo>
                <a:lnTo>
                  <a:pt x="100536" y="16147"/>
                </a:lnTo>
                <a:lnTo>
                  <a:pt x="113072" y="17599"/>
                </a:lnTo>
                <a:lnTo>
                  <a:pt x="125760" y="19187"/>
                </a:lnTo>
                <a:lnTo>
                  <a:pt x="132466" y="20162"/>
                </a:lnTo>
                <a:lnTo>
                  <a:pt x="139186" y="21107"/>
                </a:lnTo>
                <a:lnTo>
                  <a:pt x="143143" y="21956"/>
                </a:lnTo>
                <a:lnTo>
                  <a:pt x="155529" y="24798"/>
                </a:lnTo>
                <a:lnTo>
                  <a:pt x="167806" y="28464"/>
                </a:lnTo>
                <a:lnTo>
                  <a:pt x="179511" y="33588"/>
                </a:lnTo>
                <a:lnTo>
                  <a:pt x="181432" y="34549"/>
                </a:lnTo>
                <a:lnTo>
                  <a:pt x="183352" y="37429"/>
                </a:lnTo>
                <a:lnTo>
                  <a:pt x="183352" y="36469"/>
                </a:lnTo>
                <a:lnTo>
                  <a:pt x="184312" y="1246997"/>
                </a:lnTo>
                <a:lnTo>
                  <a:pt x="184312" y="1248918"/>
                </a:lnTo>
                <a:lnTo>
                  <a:pt x="185272" y="1248918"/>
                </a:lnTo>
                <a:lnTo>
                  <a:pt x="186232" y="1250838"/>
                </a:lnTo>
                <a:lnTo>
                  <a:pt x="186232" y="1251798"/>
                </a:lnTo>
                <a:lnTo>
                  <a:pt x="187192" y="1251798"/>
                </a:lnTo>
                <a:lnTo>
                  <a:pt x="189113" y="1253718"/>
                </a:lnTo>
                <a:lnTo>
                  <a:pt x="191033" y="1254678"/>
                </a:lnTo>
                <a:lnTo>
                  <a:pt x="193717" y="1256358"/>
                </a:lnTo>
                <a:lnTo>
                  <a:pt x="193913" y="1243157"/>
                </a:lnTo>
                <a:lnTo>
                  <a:pt x="205256" y="1261777"/>
                </a:lnTo>
                <a:lnTo>
                  <a:pt x="217893" y="1265662"/>
                </a:lnTo>
                <a:lnTo>
                  <a:pt x="230733" y="1268313"/>
                </a:lnTo>
                <a:lnTo>
                  <a:pt x="242879" y="1270025"/>
                </a:lnTo>
                <a:lnTo>
                  <a:pt x="249585" y="1271000"/>
                </a:lnTo>
                <a:lnTo>
                  <a:pt x="256306" y="1272921"/>
                </a:lnTo>
                <a:lnTo>
                  <a:pt x="262906" y="1273587"/>
                </a:lnTo>
                <a:lnTo>
                  <a:pt x="268492" y="1274109"/>
                </a:lnTo>
                <a:lnTo>
                  <a:pt x="262241" y="1274877"/>
                </a:lnTo>
                <a:lnTo>
                  <a:pt x="249585" y="1276746"/>
                </a:lnTo>
                <a:lnTo>
                  <a:pt x="242879" y="1277706"/>
                </a:lnTo>
                <a:lnTo>
                  <a:pt x="237103" y="1278681"/>
                </a:lnTo>
                <a:lnTo>
                  <a:pt x="228763" y="1280220"/>
                </a:lnTo>
                <a:lnTo>
                  <a:pt x="215338" y="1283535"/>
                </a:lnTo>
                <a:lnTo>
                  <a:pt x="202155" y="1287936"/>
                </a:lnTo>
                <a:lnTo>
                  <a:pt x="191993" y="1293083"/>
                </a:lnTo>
                <a:lnTo>
                  <a:pt x="187192" y="1296924"/>
                </a:lnTo>
                <a:lnTo>
                  <a:pt x="186232" y="1296924"/>
                </a:lnTo>
                <a:lnTo>
                  <a:pt x="186232" y="1297868"/>
                </a:lnTo>
                <a:lnTo>
                  <a:pt x="185272" y="1298828"/>
                </a:lnTo>
                <a:lnTo>
                  <a:pt x="184312" y="1298828"/>
                </a:lnTo>
                <a:lnTo>
                  <a:pt x="184312" y="1301709"/>
                </a:lnTo>
                <a:lnTo>
                  <a:pt x="183352" y="1301709"/>
                </a:lnTo>
                <a:lnTo>
                  <a:pt x="183352" y="2510317"/>
                </a:lnTo>
                <a:lnTo>
                  <a:pt x="182392" y="2512237"/>
                </a:lnTo>
                <a:lnTo>
                  <a:pt x="181432" y="2513197"/>
                </a:lnTo>
                <a:lnTo>
                  <a:pt x="179511" y="2515118"/>
                </a:lnTo>
                <a:lnTo>
                  <a:pt x="169875" y="2519377"/>
                </a:lnTo>
                <a:lnTo>
                  <a:pt x="157751" y="2522919"/>
                </a:lnTo>
                <a:lnTo>
                  <a:pt x="145214" y="2525421"/>
                </a:lnTo>
                <a:lnTo>
                  <a:pt x="132466" y="2527599"/>
                </a:lnTo>
                <a:lnTo>
                  <a:pt x="125760" y="2528559"/>
                </a:lnTo>
                <a:lnTo>
                  <a:pt x="119039" y="2530480"/>
                </a:lnTo>
                <a:lnTo>
                  <a:pt x="113519" y="2531057"/>
                </a:lnTo>
                <a:lnTo>
                  <a:pt x="100987" y="2532268"/>
                </a:lnTo>
                <a:lnTo>
                  <a:pt x="88425" y="2533341"/>
                </a:lnTo>
                <a:lnTo>
                  <a:pt x="75810" y="2534274"/>
                </a:lnTo>
                <a:lnTo>
                  <a:pt x="63123" y="2535068"/>
                </a:lnTo>
                <a:lnTo>
                  <a:pt x="50341" y="2535724"/>
                </a:lnTo>
                <a:lnTo>
                  <a:pt x="37444" y="2536240"/>
                </a:lnTo>
                <a:lnTo>
                  <a:pt x="19202" y="25372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4" name="object 1254"/>
          <p:cNvSpPr/>
          <p:nvPr/>
        </p:nvSpPr>
        <p:spPr>
          <a:xfrm>
            <a:off x="5141226" y="1899559"/>
            <a:ext cx="83167" cy="10561"/>
          </a:xfrm>
          <a:custGeom>
            <a:avLst/>
            <a:gdLst/>
            <a:ahLst/>
            <a:cxnLst/>
            <a:rect l="l" t="t" r="r" b="b"/>
            <a:pathLst>
              <a:path w="83167" h="10561">
                <a:moveTo>
                  <a:pt x="0" y="4240"/>
                </a:moveTo>
                <a:lnTo>
                  <a:pt x="13345" y="6743"/>
                </a:lnTo>
                <a:lnTo>
                  <a:pt x="25944" y="7658"/>
                </a:lnTo>
                <a:lnTo>
                  <a:pt x="38553" y="8439"/>
                </a:lnTo>
                <a:lnTo>
                  <a:pt x="51213" y="9086"/>
                </a:lnTo>
                <a:lnTo>
                  <a:pt x="63965" y="9601"/>
                </a:lnTo>
                <a:lnTo>
                  <a:pt x="83167" y="10561"/>
                </a:lnTo>
                <a:lnTo>
                  <a:pt x="63965" y="0"/>
                </a:lnTo>
                <a:lnTo>
                  <a:pt x="63263" y="22"/>
                </a:lnTo>
                <a:lnTo>
                  <a:pt x="50613" y="496"/>
                </a:lnTo>
                <a:lnTo>
                  <a:pt x="37961" y="1124"/>
                </a:lnTo>
                <a:lnTo>
                  <a:pt x="25308" y="1935"/>
                </a:lnTo>
                <a:lnTo>
                  <a:pt x="12654" y="2964"/>
                </a:lnTo>
                <a:lnTo>
                  <a:pt x="0" y="42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5" name="object 1255"/>
          <p:cNvSpPr/>
          <p:nvPr/>
        </p:nvSpPr>
        <p:spPr>
          <a:xfrm>
            <a:off x="5060047" y="1873636"/>
            <a:ext cx="11538" cy="18619"/>
          </a:xfrm>
          <a:custGeom>
            <a:avLst/>
            <a:gdLst/>
            <a:ahLst/>
            <a:cxnLst/>
            <a:rect l="l" t="t" r="r" b="b"/>
            <a:pathLst>
              <a:path w="11538" h="18619">
                <a:moveTo>
                  <a:pt x="11538" y="18619"/>
                </a:moveTo>
                <a:lnTo>
                  <a:pt x="196" y="0"/>
                </a:lnTo>
                <a:lnTo>
                  <a:pt x="0" y="13201"/>
                </a:lnTo>
                <a:lnTo>
                  <a:pt x="11538" y="1861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6" name="object 1256"/>
          <p:cNvSpPr/>
          <p:nvPr/>
        </p:nvSpPr>
        <p:spPr>
          <a:xfrm>
            <a:off x="5049557" y="653371"/>
            <a:ext cx="2045" cy="12616"/>
          </a:xfrm>
          <a:custGeom>
            <a:avLst/>
            <a:gdLst/>
            <a:ahLst/>
            <a:cxnLst/>
            <a:rect l="l" t="t" r="r" b="b"/>
            <a:pathLst>
              <a:path w="2045" h="12616">
                <a:moveTo>
                  <a:pt x="0" y="0"/>
                </a:moveTo>
                <a:lnTo>
                  <a:pt x="125" y="12616"/>
                </a:lnTo>
                <a:lnTo>
                  <a:pt x="2045" y="111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7" name="object 1257"/>
          <p:cNvSpPr/>
          <p:nvPr/>
        </p:nvSpPr>
        <p:spPr>
          <a:xfrm>
            <a:off x="5379918" y="1535734"/>
            <a:ext cx="65272" cy="85420"/>
          </a:xfrm>
          <a:custGeom>
            <a:avLst/>
            <a:gdLst/>
            <a:ahLst/>
            <a:cxnLst/>
            <a:rect l="l" t="t" r="r" b="b"/>
            <a:pathLst>
              <a:path w="65272" h="85420">
                <a:moveTo>
                  <a:pt x="16322" y="4785"/>
                </a:moveTo>
                <a:lnTo>
                  <a:pt x="0" y="83515"/>
                </a:lnTo>
                <a:lnTo>
                  <a:pt x="960" y="84460"/>
                </a:lnTo>
                <a:lnTo>
                  <a:pt x="1920" y="85420"/>
                </a:lnTo>
                <a:lnTo>
                  <a:pt x="9601" y="85420"/>
                </a:lnTo>
                <a:lnTo>
                  <a:pt x="9601" y="84460"/>
                </a:lnTo>
                <a:lnTo>
                  <a:pt x="11521" y="84460"/>
                </a:lnTo>
                <a:lnTo>
                  <a:pt x="11521" y="83515"/>
                </a:lnTo>
                <a:lnTo>
                  <a:pt x="18227" y="52791"/>
                </a:lnTo>
                <a:lnTo>
                  <a:pt x="34549" y="52791"/>
                </a:lnTo>
                <a:lnTo>
                  <a:pt x="30723" y="43190"/>
                </a:lnTo>
                <a:lnTo>
                  <a:pt x="20162" y="43190"/>
                </a:lnTo>
                <a:lnTo>
                  <a:pt x="18227" y="944"/>
                </a:lnTo>
                <a:lnTo>
                  <a:pt x="17266" y="944"/>
                </a:lnTo>
                <a:lnTo>
                  <a:pt x="16322" y="2865"/>
                </a:lnTo>
                <a:lnTo>
                  <a:pt x="16322" y="4785"/>
                </a:lnTo>
                <a:close/>
              </a:path>
              <a:path w="65272" h="85420">
                <a:moveTo>
                  <a:pt x="45110" y="49911"/>
                </a:moveTo>
                <a:lnTo>
                  <a:pt x="47990" y="48950"/>
                </a:lnTo>
                <a:lnTo>
                  <a:pt x="50871" y="47030"/>
                </a:lnTo>
                <a:lnTo>
                  <a:pt x="53751" y="45110"/>
                </a:lnTo>
                <a:lnTo>
                  <a:pt x="55671" y="43190"/>
                </a:lnTo>
                <a:lnTo>
                  <a:pt x="57591" y="41269"/>
                </a:lnTo>
                <a:lnTo>
                  <a:pt x="59512" y="39349"/>
                </a:lnTo>
                <a:lnTo>
                  <a:pt x="60472" y="36469"/>
                </a:lnTo>
                <a:lnTo>
                  <a:pt x="61432" y="34549"/>
                </a:lnTo>
                <a:lnTo>
                  <a:pt x="63352" y="31668"/>
                </a:lnTo>
                <a:lnTo>
                  <a:pt x="64312" y="29748"/>
                </a:lnTo>
                <a:lnTo>
                  <a:pt x="64312" y="26868"/>
                </a:lnTo>
                <a:lnTo>
                  <a:pt x="65272" y="23987"/>
                </a:lnTo>
                <a:lnTo>
                  <a:pt x="65272" y="14386"/>
                </a:lnTo>
                <a:lnTo>
                  <a:pt x="64312" y="12466"/>
                </a:lnTo>
                <a:lnTo>
                  <a:pt x="63352" y="10546"/>
                </a:lnTo>
                <a:lnTo>
                  <a:pt x="62392" y="8625"/>
                </a:lnTo>
                <a:lnTo>
                  <a:pt x="61432" y="6705"/>
                </a:lnTo>
                <a:lnTo>
                  <a:pt x="59512" y="5745"/>
                </a:lnTo>
                <a:lnTo>
                  <a:pt x="58552" y="3825"/>
                </a:lnTo>
                <a:lnTo>
                  <a:pt x="56631" y="2865"/>
                </a:lnTo>
                <a:lnTo>
                  <a:pt x="54711" y="1904"/>
                </a:lnTo>
                <a:lnTo>
                  <a:pt x="51831" y="944"/>
                </a:lnTo>
                <a:lnTo>
                  <a:pt x="49911" y="944"/>
                </a:lnTo>
                <a:lnTo>
                  <a:pt x="47990" y="0"/>
                </a:lnTo>
                <a:lnTo>
                  <a:pt x="19202" y="0"/>
                </a:lnTo>
                <a:lnTo>
                  <a:pt x="18227" y="944"/>
                </a:lnTo>
                <a:lnTo>
                  <a:pt x="20162" y="43190"/>
                </a:lnTo>
                <a:lnTo>
                  <a:pt x="26883" y="8625"/>
                </a:lnTo>
                <a:lnTo>
                  <a:pt x="41269" y="8625"/>
                </a:lnTo>
                <a:lnTo>
                  <a:pt x="43190" y="9585"/>
                </a:lnTo>
                <a:lnTo>
                  <a:pt x="45110" y="9585"/>
                </a:lnTo>
                <a:lnTo>
                  <a:pt x="47990" y="10546"/>
                </a:lnTo>
                <a:lnTo>
                  <a:pt x="49911" y="11506"/>
                </a:lnTo>
                <a:lnTo>
                  <a:pt x="50871" y="13426"/>
                </a:lnTo>
                <a:lnTo>
                  <a:pt x="52791" y="15346"/>
                </a:lnTo>
                <a:lnTo>
                  <a:pt x="52791" y="26868"/>
                </a:lnTo>
                <a:lnTo>
                  <a:pt x="51831" y="28788"/>
                </a:lnTo>
                <a:lnTo>
                  <a:pt x="50871" y="30708"/>
                </a:lnTo>
                <a:lnTo>
                  <a:pt x="50871" y="32628"/>
                </a:lnTo>
                <a:lnTo>
                  <a:pt x="49911" y="33588"/>
                </a:lnTo>
                <a:lnTo>
                  <a:pt x="47990" y="35509"/>
                </a:lnTo>
                <a:lnTo>
                  <a:pt x="47030" y="36469"/>
                </a:lnTo>
                <a:lnTo>
                  <a:pt x="46070" y="38389"/>
                </a:lnTo>
                <a:lnTo>
                  <a:pt x="44150" y="39349"/>
                </a:lnTo>
                <a:lnTo>
                  <a:pt x="42230" y="40309"/>
                </a:lnTo>
                <a:lnTo>
                  <a:pt x="40309" y="41269"/>
                </a:lnTo>
                <a:lnTo>
                  <a:pt x="38389" y="42230"/>
                </a:lnTo>
                <a:lnTo>
                  <a:pt x="36469" y="43190"/>
                </a:lnTo>
                <a:lnTo>
                  <a:pt x="30723" y="43190"/>
                </a:lnTo>
                <a:lnTo>
                  <a:pt x="34549" y="52791"/>
                </a:lnTo>
                <a:lnTo>
                  <a:pt x="38389" y="51831"/>
                </a:lnTo>
                <a:lnTo>
                  <a:pt x="41269" y="50871"/>
                </a:lnTo>
                <a:lnTo>
                  <a:pt x="45110" y="4991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8" name="object 1258"/>
          <p:cNvSpPr/>
          <p:nvPr/>
        </p:nvSpPr>
        <p:spPr>
          <a:xfrm>
            <a:off x="5449031" y="1556842"/>
            <a:ext cx="46070" cy="64312"/>
          </a:xfrm>
          <a:custGeom>
            <a:avLst/>
            <a:gdLst/>
            <a:ahLst/>
            <a:cxnLst/>
            <a:rect l="l" t="t" r="r" b="b"/>
            <a:pathLst>
              <a:path w="46070" h="64312">
                <a:moveTo>
                  <a:pt x="21122" y="1920"/>
                </a:moveTo>
                <a:lnTo>
                  <a:pt x="21122" y="960"/>
                </a:lnTo>
                <a:lnTo>
                  <a:pt x="12481" y="960"/>
                </a:lnTo>
                <a:lnTo>
                  <a:pt x="12481" y="1920"/>
                </a:lnTo>
                <a:lnTo>
                  <a:pt x="11521" y="2880"/>
                </a:lnTo>
                <a:lnTo>
                  <a:pt x="0" y="62407"/>
                </a:lnTo>
                <a:lnTo>
                  <a:pt x="0" y="63352"/>
                </a:lnTo>
                <a:lnTo>
                  <a:pt x="960" y="63352"/>
                </a:lnTo>
                <a:lnTo>
                  <a:pt x="960" y="64312"/>
                </a:lnTo>
                <a:lnTo>
                  <a:pt x="8641" y="64312"/>
                </a:lnTo>
                <a:lnTo>
                  <a:pt x="9601" y="63352"/>
                </a:lnTo>
                <a:lnTo>
                  <a:pt x="10561" y="63352"/>
                </a:lnTo>
                <a:lnTo>
                  <a:pt x="10561" y="62407"/>
                </a:lnTo>
                <a:lnTo>
                  <a:pt x="16322" y="35524"/>
                </a:lnTo>
                <a:lnTo>
                  <a:pt x="17282" y="31683"/>
                </a:lnTo>
                <a:lnTo>
                  <a:pt x="18242" y="28803"/>
                </a:lnTo>
                <a:lnTo>
                  <a:pt x="20162" y="25923"/>
                </a:lnTo>
                <a:lnTo>
                  <a:pt x="21122" y="22082"/>
                </a:lnTo>
                <a:lnTo>
                  <a:pt x="23042" y="19202"/>
                </a:lnTo>
                <a:lnTo>
                  <a:pt x="24963" y="17282"/>
                </a:lnTo>
                <a:lnTo>
                  <a:pt x="26883" y="15361"/>
                </a:lnTo>
                <a:lnTo>
                  <a:pt x="28803" y="13441"/>
                </a:lnTo>
                <a:lnTo>
                  <a:pt x="30723" y="12481"/>
                </a:lnTo>
                <a:lnTo>
                  <a:pt x="32628" y="10561"/>
                </a:lnTo>
                <a:lnTo>
                  <a:pt x="40325" y="10561"/>
                </a:lnTo>
                <a:lnTo>
                  <a:pt x="40325" y="11521"/>
                </a:lnTo>
                <a:lnTo>
                  <a:pt x="43190" y="11521"/>
                </a:lnTo>
                <a:lnTo>
                  <a:pt x="44165" y="10561"/>
                </a:lnTo>
                <a:lnTo>
                  <a:pt x="44165" y="8641"/>
                </a:lnTo>
                <a:lnTo>
                  <a:pt x="45125" y="8641"/>
                </a:lnTo>
                <a:lnTo>
                  <a:pt x="45125" y="3840"/>
                </a:lnTo>
                <a:lnTo>
                  <a:pt x="46070" y="2880"/>
                </a:lnTo>
                <a:lnTo>
                  <a:pt x="46070" y="1920"/>
                </a:lnTo>
                <a:lnTo>
                  <a:pt x="45125" y="1920"/>
                </a:lnTo>
                <a:lnTo>
                  <a:pt x="45125" y="960"/>
                </a:lnTo>
                <a:lnTo>
                  <a:pt x="43190" y="960"/>
                </a:lnTo>
                <a:lnTo>
                  <a:pt x="42245" y="0"/>
                </a:lnTo>
                <a:lnTo>
                  <a:pt x="34564" y="0"/>
                </a:lnTo>
                <a:lnTo>
                  <a:pt x="32628" y="960"/>
                </a:lnTo>
                <a:lnTo>
                  <a:pt x="30723" y="1920"/>
                </a:lnTo>
                <a:lnTo>
                  <a:pt x="28803" y="2880"/>
                </a:lnTo>
                <a:lnTo>
                  <a:pt x="27843" y="3840"/>
                </a:lnTo>
                <a:lnTo>
                  <a:pt x="25923" y="4800"/>
                </a:lnTo>
                <a:lnTo>
                  <a:pt x="24002" y="6720"/>
                </a:lnTo>
                <a:lnTo>
                  <a:pt x="23042" y="8641"/>
                </a:lnTo>
                <a:lnTo>
                  <a:pt x="22082" y="9601"/>
                </a:lnTo>
                <a:lnTo>
                  <a:pt x="20162" y="11521"/>
                </a:lnTo>
                <a:lnTo>
                  <a:pt x="19202" y="13441"/>
                </a:lnTo>
                <a:lnTo>
                  <a:pt x="22082" y="2880"/>
                </a:lnTo>
                <a:lnTo>
                  <a:pt x="22082" y="1920"/>
                </a:lnTo>
                <a:lnTo>
                  <a:pt x="21122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9" name="object 1259"/>
          <p:cNvSpPr/>
          <p:nvPr/>
        </p:nvSpPr>
        <p:spPr>
          <a:xfrm>
            <a:off x="5506623" y="1556842"/>
            <a:ext cx="48966" cy="65272"/>
          </a:xfrm>
          <a:custGeom>
            <a:avLst/>
            <a:gdLst/>
            <a:ahLst/>
            <a:cxnLst/>
            <a:rect l="l" t="t" r="r" b="b"/>
            <a:pathLst>
              <a:path w="48966" h="65272">
                <a:moveTo>
                  <a:pt x="13441" y="65272"/>
                </a:moveTo>
                <a:lnTo>
                  <a:pt x="18242" y="65272"/>
                </a:lnTo>
                <a:lnTo>
                  <a:pt x="22082" y="64312"/>
                </a:lnTo>
                <a:lnTo>
                  <a:pt x="24963" y="63352"/>
                </a:lnTo>
                <a:lnTo>
                  <a:pt x="27843" y="62407"/>
                </a:lnTo>
                <a:lnTo>
                  <a:pt x="31683" y="60472"/>
                </a:lnTo>
                <a:lnTo>
                  <a:pt x="33604" y="58567"/>
                </a:lnTo>
                <a:lnTo>
                  <a:pt x="36484" y="56631"/>
                </a:lnTo>
                <a:lnTo>
                  <a:pt x="38404" y="53751"/>
                </a:lnTo>
                <a:lnTo>
                  <a:pt x="40325" y="50886"/>
                </a:lnTo>
                <a:lnTo>
                  <a:pt x="43205" y="48006"/>
                </a:lnTo>
                <a:lnTo>
                  <a:pt x="44165" y="45125"/>
                </a:lnTo>
                <a:lnTo>
                  <a:pt x="45125" y="42245"/>
                </a:lnTo>
                <a:lnTo>
                  <a:pt x="47045" y="39364"/>
                </a:lnTo>
                <a:lnTo>
                  <a:pt x="48005" y="35524"/>
                </a:lnTo>
                <a:lnTo>
                  <a:pt x="48005" y="32644"/>
                </a:lnTo>
                <a:lnTo>
                  <a:pt x="48966" y="28803"/>
                </a:lnTo>
                <a:lnTo>
                  <a:pt x="48966" y="15361"/>
                </a:lnTo>
                <a:lnTo>
                  <a:pt x="48005" y="12481"/>
                </a:lnTo>
                <a:lnTo>
                  <a:pt x="47045" y="10561"/>
                </a:lnTo>
                <a:lnTo>
                  <a:pt x="45125" y="7680"/>
                </a:lnTo>
                <a:lnTo>
                  <a:pt x="43205" y="5760"/>
                </a:lnTo>
                <a:lnTo>
                  <a:pt x="41285" y="3840"/>
                </a:lnTo>
                <a:lnTo>
                  <a:pt x="39364" y="1920"/>
                </a:lnTo>
                <a:lnTo>
                  <a:pt x="36484" y="960"/>
                </a:lnTo>
                <a:lnTo>
                  <a:pt x="32644" y="0"/>
                </a:lnTo>
                <a:lnTo>
                  <a:pt x="17282" y="0"/>
                </a:lnTo>
                <a:lnTo>
                  <a:pt x="14401" y="1920"/>
                </a:lnTo>
                <a:lnTo>
                  <a:pt x="10561" y="2880"/>
                </a:lnTo>
                <a:lnTo>
                  <a:pt x="7680" y="4800"/>
                </a:lnTo>
                <a:lnTo>
                  <a:pt x="4800" y="6720"/>
                </a:lnTo>
                <a:lnTo>
                  <a:pt x="2880" y="8641"/>
                </a:lnTo>
                <a:lnTo>
                  <a:pt x="0" y="11521"/>
                </a:lnTo>
                <a:lnTo>
                  <a:pt x="960" y="39364"/>
                </a:lnTo>
                <a:lnTo>
                  <a:pt x="1935" y="36484"/>
                </a:lnTo>
                <a:lnTo>
                  <a:pt x="1935" y="31683"/>
                </a:lnTo>
                <a:lnTo>
                  <a:pt x="2880" y="28803"/>
                </a:lnTo>
                <a:lnTo>
                  <a:pt x="3840" y="26883"/>
                </a:lnTo>
                <a:lnTo>
                  <a:pt x="4800" y="24002"/>
                </a:lnTo>
                <a:lnTo>
                  <a:pt x="5760" y="22082"/>
                </a:lnTo>
                <a:lnTo>
                  <a:pt x="6720" y="20162"/>
                </a:lnTo>
                <a:lnTo>
                  <a:pt x="7680" y="17282"/>
                </a:lnTo>
                <a:lnTo>
                  <a:pt x="9601" y="15361"/>
                </a:lnTo>
                <a:lnTo>
                  <a:pt x="11521" y="14401"/>
                </a:lnTo>
                <a:lnTo>
                  <a:pt x="12481" y="12481"/>
                </a:lnTo>
                <a:lnTo>
                  <a:pt x="15361" y="11521"/>
                </a:lnTo>
                <a:lnTo>
                  <a:pt x="17282" y="10561"/>
                </a:lnTo>
                <a:lnTo>
                  <a:pt x="19202" y="9601"/>
                </a:lnTo>
                <a:lnTo>
                  <a:pt x="21122" y="8641"/>
                </a:lnTo>
                <a:lnTo>
                  <a:pt x="26883" y="8641"/>
                </a:lnTo>
                <a:lnTo>
                  <a:pt x="28803" y="9601"/>
                </a:lnTo>
                <a:lnTo>
                  <a:pt x="30723" y="9601"/>
                </a:lnTo>
                <a:lnTo>
                  <a:pt x="32644" y="10561"/>
                </a:lnTo>
                <a:lnTo>
                  <a:pt x="33604" y="11521"/>
                </a:lnTo>
                <a:lnTo>
                  <a:pt x="34564" y="12481"/>
                </a:lnTo>
                <a:lnTo>
                  <a:pt x="35524" y="13441"/>
                </a:lnTo>
                <a:lnTo>
                  <a:pt x="36484" y="15361"/>
                </a:lnTo>
                <a:lnTo>
                  <a:pt x="37444" y="17282"/>
                </a:lnTo>
                <a:lnTo>
                  <a:pt x="37444" y="30723"/>
                </a:lnTo>
                <a:lnTo>
                  <a:pt x="36484" y="33604"/>
                </a:lnTo>
                <a:lnTo>
                  <a:pt x="36484" y="35524"/>
                </a:lnTo>
                <a:lnTo>
                  <a:pt x="35524" y="38404"/>
                </a:lnTo>
                <a:lnTo>
                  <a:pt x="34564" y="40325"/>
                </a:lnTo>
                <a:lnTo>
                  <a:pt x="33604" y="43205"/>
                </a:lnTo>
                <a:lnTo>
                  <a:pt x="32644" y="45125"/>
                </a:lnTo>
                <a:lnTo>
                  <a:pt x="30723" y="47045"/>
                </a:lnTo>
                <a:lnTo>
                  <a:pt x="29763" y="48966"/>
                </a:lnTo>
                <a:lnTo>
                  <a:pt x="27843" y="50886"/>
                </a:lnTo>
                <a:lnTo>
                  <a:pt x="25923" y="52806"/>
                </a:lnTo>
                <a:lnTo>
                  <a:pt x="24002" y="53751"/>
                </a:lnTo>
                <a:lnTo>
                  <a:pt x="22082" y="54726"/>
                </a:lnTo>
                <a:lnTo>
                  <a:pt x="20162" y="55686"/>
                </a:lnTo>
                <a:lnTo>
                  <a:pt x="10561" y="55686"/>
                </a:lnTo>
                <a:lnTo>
                  <a:pt x="8641" y="54726"/>
                </a:lnTo>
                <a:lnTo>
                  <a:pt x="6720" y="54726"/>
                </a:lnTo>
                <a:lnTo>
                  <a:pt x="5760" y="53751"/>
                </a:lnTo>
                <a:lnTo>
                  <a:pt x="5760" y="64312"/>
                </a:lnTo>
                <a:lnTo>
                  <a:pt x="9601" y="65272"/>
                </a:lnTo>
                <a:lnTo>
                  <a:pt x="13441" y="6527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0" name="object 1260"/>
          <p:cNvSpPr/>
          <p:nvPr/>
        </p:nvSpPr>
        <p:spPr>
          <a:xfrm>
            <a:off x="5496062" y="1568363"/>
            <a:ext cx="16322" cy="52791"/>
          </a:xfrm>
          <a:custGeom>
            <a:avLst/>
            <a:gdLst/>
            <a:ahLst/>
            <a:cxnLst/>
            <a:rect l="l" t="t" r="r" b="b"/>
            <a:pathLst>
              <a:path w="16322" h="52791">
                <a:moveTo>
                  <a:pt x="7680" y="49910"/>
                </a:moveTo>
                <a:lnTo>
                  <a:pt x="10561" y="50886"/>
                </a:lnTo>
                <a:lnTo>
                  <a:pt x="13441" y="51831"/>
                </a:lnTo>
                <a:lnTo>
                  <a:pt x="16322" y="52791"/>
                </a:lnTo>
                <a:lnTo>
                  <a:pt x="16322" y="42230"/>
                </a:lnTo>
                <a:lnTo>
                  <a:pt x="14401" y="40325"/>
                </a:lnTo>
                <a:lnTo>
                  <a:pt x="13441" y="39364"/>
                </a:lnTo>
                <a:lnTo>
                  <a:pt x="13441" y="37444"/>
                </a:lnTo>
                <a:lnTo>
                  <a:pt x="12496" y="36484"/>
                </a:lnTo>
                <a:lnTo>
                  <a:pt x="12496" y="34564"/>
                </a:lnTo>
                <a:lnTo>
                  <a:pt x="11521" y="32644"/>
                </a:lnTo>
                <a:lnTo>
                  <a:pt x="11521" y="27843"/>
                </a:lnTo>
                <a:lnTo>
                  <a:pt x="10561" y="0"/>
                </a:lnTo>
                <a:lnTo>
                  <a:pt x="8656" y="1920"/>
                </a:lnTo>
                <a:lnTo>
                  <a:pt x="6720" y="4800"/>
                </a:lnTo>
                <a:lnTo>
                  <a:pt x="5775" y="7680"/>
                </a:lnTo>
                <a:lnTo>
                  <a:pt x="3840" y="11521"/>
                </a:lnTo>
                <a:lnTo>
                  <a:pt x="2880" y="14401"/>
                </a:lnTo>
                <a:lnTo>
                  <a:pt x="1935" y="17282"/>
                </a:lnTo>
                <a:lnTo>
                  <a:pt x="975" y="21122"/>
                </a:lnTo>
                <a:lnTo>
                  <a:pt x="975" y="24002"/>
                </a:lnTo>
                <a:lnTo>
                  <a:pt x="0" y="27843"/>
                </a:lnTo>
                <a:lnTo>
                  <a:pt x="0" y="34564"/>
                </a:lnTo>
                <a:lnTo>
                  <a:pt x="975" y="37444"/>
                </a:lnTo>
                <a:lnTo>
                  <a:pt x="1935" y="40325"/>
                </a:lnTo>
                <a:lnTo>
                  <a:pt x="2880" y="43205"/>
                </a:lnTo>
                <a:lnTo>
                  <a:pt x="3840" y="46070"/>
                </a:lnTo>
                <a:lnTo>
                  <a:pt x="5775" y="48005"/>
                </a:lnTo>
                <a:lnTo>
                  <a:pt x="7680" y="4991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1" name="object 1261"/>
          <p:cNvSpPr/>
          <p:nvPr/>
        </p:nvSpPr>
        <p:spPr>
          <a:xfrm>
            <a:off x="5587273" y="1609648"/>
            <a:ext cx="960" cy="11506"/>
          </a:xfrm>
          <a:custGeom>
            <a:avLst/>
            <a:gdLst/>
            <a:ahLst/>
            <a:cxnLst/>
            <a:rect l="l" t="t" r="r" b="b"/>
            <a:pathLst>
              <a:path w="960" h="11506">
                <a:moveTo>
                  <a:pt x="960" y="11506"/>
                </a:moveTo>
                <a:lnTo>
                  <a:pt x="0" y="0"/>
                </a:lnTo>
                <a:lnTo>
                  <a:pt x="0" y="11506"/>
                </a:lnTo>
                <a:lnTo>
                  <a:pt x="960" y="1150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2" name="object 1262"/>
          <p:cNvSpPr/>
          <p:nvPr/>
        </p:nvSpPr>
        <p:spPr>
          <a:xfrm>
            <a:off x="5569031" y="1557802"/>
            <a:ext cx="53751" cy="63352"/>
          </a:xfrm>
          <a:custGeom>
            <a:avLst/>
            <a:gdLst/>
            <a:ahLst/>
            <a:cxnLst/>
            <a:rect l="l" t="t" r="r" b="b"/>
            <a:pathLst>
              <a:path w="53751" h="63352">
                <a:moveTo>
                  <a:pt x="8641" y="60472"/>
                </a:moveTo>
                <a:lnTo>
                  <a:pt x="8641" y="61447"/>
                </a:lnTo>
                <a:lnTo>
                  <a:pt x="9601" y="62392"/>
                </a:lnTo>
                <a:lnTo>
                  <a:pt x="10546" y="62392"/>
                </a:lnTo>
                <a:lnTo>
                  <a:pt x="10546" y="63352"/>
                </a:lnTo>
                <a:lnTo>
                  <a:pt x="18242" y="63352"/>
                </a:lnTo>
                <a:lnTo>
                  <a:pt x="18242" y="51846"/>
                </a:lnTo>
                <a:lnTo>
                  <a:pt x="19202" y="63352"/>
                </a:lnTo>
                <a:lnTo>
                  <a:pt x="20162" y="62392"/>
                </a:lnTo>
                <a:lnTo>
                  <a:pt x="22082" y="62392"/>
                </a:lnTo>
                <a:lnTo>
                  <a:pt x="22082" y="61447"/>
                </a:lnTo>
                <a:lnTo>
                  <a:pt x="25923" y="56631"/>
                </a:lnTo>
                <a:lnTo>
                  <a:pt x="28788" y="51846"/>
                </a:lnTo>
                <a:lnTo>
                  <a:pt x="31668" y="48006"/>
                </a:lnTo>
                <a:lnTo>
                  <a:pt x="35509" y="43205"/>
                </a:lnTo>
                <a:lnTo>
                  <a:pt x="37444" y="38404"/>
                </a:lnTo>
                <a:lnTo>
                  <a:pt x="40309" y="33604"/>
                </a:lnTo>
                <a:lnTo>
                  <a:pt x="43190" y="28803"/>
                </a:lnTo>
                <a:lnTo>
                  <a:pt x="45110" y="23042"/>
                </a:lnTo>
                <a:lnTo>
                  <a:pt x="47030" y="18242"/>
                </a:lnTo>
                <a:lnTo>
                  <a:pt x="48950" y="13441"/>
                </a:lnTo>
                <a:lnTo>
                  <a:pt x="50871" y="8641"/>
                </a:lnTo>
                <a:lnTo>
                  <a:pt x="52791" y="3840"/>
                </a:lnTo>
                <a:lnTo>
                  <a:pt x="52791" y="1920"/>
                </a:lnTo>
                <a:lnTo>
                  <a:pt x="53751" y="1920"/>
                </a:lnTo>
                <a:lnTo>
                  <a:pt x="53751" y="960"/>
                </a:lnTo>
                <a:lnTo>
                  <a:pt x="52791" y="960"/>
                </a:lnTo>
                <a:lnTo>
                  <a:pt x="52791" y="0"/>
                </a:lnTo>
                <a:lnTo>
                  <a:pt x="43190" y="0"/>
                </a:lnTo>
                <a:lnTo>
                  <a:pt x="42230" y="960"/>
                </a:lnTo>
                <a:lnTo>
                  <a:pt x="42230" y="1920"/>
                </a:lnTo>
                <a:lnTo>
                  <a:pt x="40309" y="6720"/>
                </a:lnTo>
                <a:lnTo>
                  <a:pt x="38389" y="11521"/>
                </a:lnTo>
                <a:lnTo>
                  <a:pt x="36469" y="16322"/>
                </a:lnTo>
                <a:lnTo>
                  <a:pt x="35509" y="20162"/>
                </a:lnTo>
                <a:lnTo>
                  <a:pt x="33604" y="24963"/>
                </a:lnTo>
                <a:lnTo>
                  <a:pt x="31668" y="28803"/>
                </a:lnTo>
                <a:lnTo>
                  <a:pt x="29763" y="32644"/>
                </a:lnTo>
                <a:lnTo>
                  <a:pt x="27828" y="36484"/>
                </a:lnTo>
                <a:lnTo>
                  <a:pt x="25923" y="40325"/>
                </a:lnTo>
                <a:lnTo>
                  <a:pt x="23042" y="43205"/>
                </a:lnTo>
                <a:lnTo>
                  <a:pt x="21107" y="47045"/>
                </a:lnTo>
                <a:lnTo>
                  <a:pt x="18242" y="50886"/>
                </a:lnTo>
                <a:lnTo>
                  <a:pt x="10546" y="1920"/>
                </a:lnTo>
                <a:lnTo>
                  <a:pt x="10546" y="0"/>
                </a:lnTo>
                <a:lnTo>
                  <a:pt x="960" y="0"/>
                </a:lnTo>
                <a:lnTo>
                  <a:pt x="0" y="960"/>
                </a:lnTo>
                <a:lnTo>
                  <a:pt x="0" y="4800"/>
                </a:lnTo>
                <a:lnTo>
                  <a:pt x="8641" y="6047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3" name="object 1263"/>
          <p:cNvSpPr/>
          <p:nvPr/>
        </p:nvSpPr>
        <p:spPr>
          <a:xfrm>
            <a:off x="5640064" y="1532839"/>
            <a:ext cx="13441" cy="13441"/>
          </a:xfrm>
          <a:custGeom>
            <a:avLst/>
            <a:gdLst/>
            <a:ahLst/>
            <a:cxnLst/>
            <a:rect l="l" t="t" r="r" b="b"/>
            <a:pathLst>
              <a:path w="13441" h="13441">
                <a:moveTo>
                  <a:pt x="960" y="2895"/>
                </a:moveTo>
                <a:lnTo>
                  <a:pt x="960" y="4800"/>
                </a:lnTo>
                <a:lnTo>
                  <a:pt x="0" y="5760"/>
                </a:lnTo>
                <a:lnTo>
                  <a:pt x="0" y="11521"/>
                </a:lnTo>
                <a:lnTo>
                  <a:pt x="960" y="12481"/>
                </a:lnTo>
                <a:lnTo>
                  <a:pt x="1920" y="13441"/>
                </a:lnTo>
                <a:lnTo>
                  <a:pt x="8641" y="13441"/>
                </a:lnTo>
                <a:lnTo>
                  <a:pt x="9601" y="12481"/>
                </a:lnTo>
                <a:lnTo>
                  <a:pt x="10561" y="12481"/>
                </a:lnTo>
                <a:lnTo>
                  <a:pt x="11521" y="11521"/>
                </a:lnTo>
                <a:lnTo>
                  <a:pt x="12481" y="10561"/>
                </a:lnTo>
                <a:lnTo>
                  <a:pt x="12481" y="8641"/>
                </a:lnTo>
                <a:lnTo>
                  <a:pt x="13441" y="7680"/>
                </a:lnTo>
                <a:lnTo>
                  <a:pt x="13441" y="1920"/>
                </a:lnTo>
                <a:lnTo>
                  <a:pt x="12481" y="960"/>
                </a:lnTo>
                <a:lnTo>
                  <a:pt x="11521" y="960"/>
                </a:lnTo>
                <a:lnTo>
                  <a:pt x="10561" y="0"/>
                </a:lnTo>
                <a:lnTo>
                  <a:pt x="5760" y="0"/>
                </a:lnTo>
                <a:lnTo>
                  <a:pt x="4800" y="960"/>
                </a:lnTo>
                <a:lnTo>
                  <a:pt x="288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9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4" name="object 1264"/>
          <p:cNvSpPr/>
          <p:nvPr/>
        </p:nvSpPr>
        <p:spPr>
          <a:xfrm>
            <a:off x="5625663" y="1557802"/>
            <a:ext cx="23042" cy="63352"/>
          </a:xfrm>
          <a:custGeom>
            <a:avLst/>
            <a:gdLst/>
            <a:ahLst/>
            <a:cxnLst/>
            <a:rect l="l" t="t" r="r" b="b"/>
            <a:pathLst>
              <a:path w="23042" h="63352">
                <a:moveTo>
                  <a:pt x="11521" y="1920"/>
                </a:moveTo>
                <a:lnTo>
                  <a:pt x="0" y="61447"/>
                </a:lnTo>
                <a:lnTo>
                  <a:pt x="0" y="62392"/>
                </a:lnTo>
                <a:lnTo>
                  <a:pt x="960" y="62392"/>
                </a:lnTo>
                <a:lnTo>
                  <a:pt x="960" y="63352"/>
                </a:lnTo>
                <a:lnTo>
                  <a:pt x="8641" y="63352"/>
                </a:lnTo>
                <a:lnTo>
                  <a:pt x="8641" y="62392"/>
                </a:lnTo>
                <a:lnTo>
                  <a:pt x="10561" y="62392"/>
                </a:lnTo>
                <a:lnTo>
                  <a:pt x="10561" y="61447"/>
                </a:lnTo>
                <a:lnTo>
                  <a:pt x="23042" y="1920"/>
                </a:lnTo>
                <a:lnTo>
                  <a:pt x="23042" y="960"/>
                </a:lnTo>
                <a:lnTo>
                  <a:pt x="22082" y="960"/>
                </a:lnTo>
                <a:lnTo>
                  <a:pt x="22082" y="0"/>
                </a:lnTo>
                <a:lnTo>
                  <a:pt x="12481" y="0"/>
                </a:lnTo>
                <a:lnTo>
                  <a:pt x="12481" y="960"/>
                </a:lnTo>
                <a:lnTo>
                  <a:pt x="11521" y="960"/>
                </a:lnTo>
                <a:lnTo>
                  <a:pt x="11521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5" name="object 1265"/>
          <p:cNvSpPr/>
          <p:nvPr/>
        </p:nvSpPr>
        <p:spPr>
          <a:xfrm>
            <a:off x="5652546" y="1556842"/>
            <a:ext cx="48950" cy="65272"/>
          </a:xfrm>
          <a:custGeom>
            <a:avLst/>
            <a:gdLst/>
            <a:ahLst/>
            <a:cxnLst/>
            <a:rect l="l" t="t" r="r" b="b"/>
            <a:pathLst>
              <a:path w="48950" h="65272">
                <a:moveTo>
                  <a:pt x="960" y="59527"/>
                </a:moveTo>
                <a:lnTo>
                  <a:pt x="960" y="60472"/>
                </a:lnTo>
                <a:lnTo>
                  <a:pt x="1920" y="60472"/>
                </a:lnTo>
                <a:lnTo>
                  <a:pt x="2880" y="61432"/>
                </a:lnTo>
                <a:lnTo>
                  <a:pt x="3840" y="61432"/>
                </a:lnTo>
                <a:lnTo>
                  <a:pt x="4800" y="62407"/>
                </a:lnTo>
                <a:lnTo>
                  <a:pt x="5760" y="63352"/>
                </a:lnTo>
                <a:lnTo>
                  <a:pt x="7680" y="63352"/>
                </a:lnTo>
                <a:lnTo>
                  <a:pt x="8641" y="64312"/>
                </a:lnTo>
                <a:lnTo>
                  <a:pt x="12481" y="64312"/>
                </a:lnTo>
                <a:lnTo>
                  <a:pt x="14401" y="65272"/>
                </a:lnTo>
                <a:lnTo>
                  <a:pt x="22082" y="65272"/>
                </a:lnTo>
                <a:lnTo>
                  <a:pt x="25923" y="64312"/>
                </a:lnTo>
                <a:lnTo>
                  <a:pt x="28803" y="63352"/>
                </a:lnTo>
                <a:lnTo>
                  <a:pt x="32644" y="62407"/>
                </a:lnTo>
                <a:lnTo>
                  <a:pt x="35509" y="60472"/>
                </a:lnTo>
                <a:lnTo>
                  <a:pt x="37444" y="58567"/>
                </a:lnTo>
                <a:lnTo>
                  <a:pt x="39349" y="56631"/>
                </a:lnTo>
                <a:lnTo>
                  <a:pt x="41285" y="54726"/>
                </a:lnTo>
                <a:lnTo>
                  <a:pt x="42230" y="51846"/>
                </a:lnTo>
                <a:lnTo>
                  <a:pt x="44165" y="48966"/>
                </a:lnTo>
                <a:lnTo>
                  <a:pt x="44165" y="38404"/>
                </a:lnTo>
                <a:lnTo>
                  <a:pt x="42230" y="36484"/>
                </a:lnTo>
                <a:lnTo>
                  <a:pt x="41285" y="34564"/>
                </a:lnTo>
                <a:lnTo>
                  <a:pt x="40325" y="33604"/>
                </a:lnTo>
                <a:lnTo>
                  <a:pt x="38389" y="31683"/>
                </a:lnTo>
                <a:lnTo>
                  <a:pt x="36484" y="30723"/>
                </a:lnTo>
                <a:lnTo>
                  <a:pt x="34564" y="29763"/>
                </a:lnTo>
                <a:lnTo>
                  <a:pt x="32644" y="28803"/>
                </a:lnTo>
                <a:lnTo>
                  <a:pt x="30723" y="27843"/>
                </a:lnTo>
                <a:lnTo>
                  <a:pt x="28803" y="26883"/>
                </a:lnTo>
                <a:lnTo>
                  <a:pt x="26883" y="25923"/>
                </a:lnTo>
                <a:lnTo>
                  <a:pt x="24947" y="24963"/>
                </a:lnTo>
                <a:lnTo>
                  <a:pt x="24002" y="24002"/>
                </a:lnTo>
                <a:lnTo>
                  <a:pt x="22082" y="23042"/>
                </a:lnTo>
                <a:lnTo>
                  <a:pt x="21122" y="21122"/>
                </a:lnTo>
                <a:lnTo>
                  <a:pt x="21122" y="14401"/>
                </a:lnTo>
                <a:lnTo>
                  <a:pt x="22082" y="13441"/>
                </a:lnTo>
                <a:lnTo>
                  <a:pt x="23042" y="12481"/>
                </a:lnTo>
                <a:lnTo>
                  <a:pt x="24002" y="11521"/>
                </a:lnTo>
                <a:lnTo>
                  <a:pt x="24947" y="10561"/>
                </a:lnTo>
                <a:lnTo>
                  <a:pt x="25923" y="9601"/>
                </a:lnTo>
                <a:lnTo>
                  <a:pt x="27843" y="8641"/>
                </a:lnTo>
                <a:lnTo>
                  <a:pt x="38389" y="8641"/>
                </a:lnTo>
                <a:lnTo>
                  <a:pt x="39349" y="9601"/>
                </a:lnTo>
                <a:lnTo>
                  <a:pt x="40325" y="9601"/>
                </a:lnTo>
                <a:lnTo>
                  <a:pt x="42230" y="10561"/>
                </a:lnTo>
                <a:lnTo>
                  <a:pt x="43190" y="10561"/>
                </a:lnTo>
                <a:lnTo>
                  <a:pt x="44165" y="11521"/>
                </a:lnTo>
                <a:lnTo>
                  <a:pt x="45125" y="12481"/>
                </a:lnTo>
                <a:lnTo>
                  <a:pt x="47030" y="12481"/>
                </a:lnTo>
                <a:lnTo>
                  <a:pt x="47030" y="11521"/>
                </a:lnTo>
                <a:lnTo>
                  <a:pt x="48005" y="11521"/>
                </a:lnTo>
                <a:lnTo>
                  <a:pt x="48005" y="9601"/>
                </a:lnTo>
                <a:lnTo>
                  <a:pt x="48950" y="9601"/>
                </a:lnTo>
                <a:lnTo>
                  <a:pt x="48950" y="4800"/>
                </a:lnTo>
                <a:lnTo>
                  <a:pt x="48005" y="3840"/>
                </a:lnTo>
                <a:lnTo>
                  <a:pt x="47030" y="2880"/>
                </a:lnTo>
                <a:lnTo>
                  <a:pt x="46070" y="2880"/>
                </a:lnTo>
                <a:lnTo>
                  <a:pt x="45125" y="1920"/>
                </a:lnTo>
                <a:lnTo>
                  <a:pt x="44165" y="1920"/>
                </a:lnTo>
                <a:lnTo>
                  <a:pt x="42230" y="960"/>
                </a:lnTo>
                <a:lnTo>
                  <a:pt x="41285" y="960"/>
                </a:lnTo>
                <a:lnTo>
                  <a:pt x="40325" y="0"/>
                </a:lnTo>
                <a:lnTo>
                  <a:pt x="26883" y="0"/>
                </a:lnTo>
                <a:lnTo>
                  <a:pt x="24002" y="960"/>
                </a:lnTo>
                <a:lnTo>
                  <a:pt x="21122" y="1920"/>
                </a:lnTo>
                <a:lnTo>
                  <a:pt x="18242" y="3840"/>
                </a:lnTo>
                <a:lnTo>
                  <a:pt x="16322" y="5760"/>
                </a:lnTo>
                <a:lnTo>
                  <a:pt x="14401" y="7680"/>
                </a:lnTo>
                <a:lnTo>
                  <a:pt x="12481" y="9601"/>
                </a:lnTo>
                <a:lnTo>
                  <a:pt x="11521" y="12481"/>
                </a:lnTo>
                <a:lnTo>
                  <a:pt x="10561" y="14401"/>
                </a:lnTo>
                <a:lnTo>
                  <a:pt x="9601" y="17282"/>
                </a:lnTo>
                <a:lnTo>
                  <a:pt x="9601" y="23042"/>
                </a:lnTo>
                <a:lnTo>
                  <a:pt x="10561" y="24963"/>
                </a:lnTo>
                <a:lnTo>
                  <a:pt x="11521" y="26883"/>
                </a:lnTo>
                <a:lnTo>
                  <a:pt x="12481" y="28803"/>
                </a:lnTo>
                <a:lnTo>
                  <a:pt x="14401" y="30723"/>
                </a:lnTo>
                <a:lnTo>
                  <a:pt x="15361" y="31683"/>
                </a:lnTo>
                <a:lnTo>
                  <a:pt x="17282" y="32644"/>
                </a:lnTo>
                <a:lnTo>
                  <a:pt x="19202" y="33604"/>
                </a:lnTo>
                <a:lnTo>
                  <a:pt x="21122" y="34564"/>
                </a:lnTo>
                <a:lnTo>
                  <a:pt x="23042" y="35524"/>
                </a:lnTo>
                <a:lnTo>
                  <a:pt x="24947" y="36484"/>
                </a:lnTo>
                <a:lnTo>
                  <a:pt x="26883" y="37444"/>
                </a:lnTo>
                <a:lnTo>
                  <a:pt x="28803" y="38404"/>
                </a:lnTo>
                <a:lnTo>
                  <a:pt x="30723" y="39364"/>
                </a:lnTo>
                <a:lnTo>
                  <a:pt x="31668" y="41285"/>
                </a:lnTo>
                <a:lnTo>
                  <a:pt x="32644" y="42245"/>
                </a:lnTo>
                <a:lnTo>
                  <a:pt x="33604" y="43205"/>
                </a:lnTo>
                <a:lnTo>
                  <a:pt x="33604" y="47045"/>
                </a:lnTo>
                <a:lnTo>
                  <a:pt x="32644" y="48006"/>
                </a:lnTo>
                <a:lnTo>
                  <a:pt x="32644" y="49911"/>
                </a:lnTo>
                <a:lnTo>
                  <a:pt x="31668" y="50886"/>
                </a:lnTo>
                <a:lnTo>
                  <a:pt x="30723" y="51846"/>
                </a:lnTo>
                <a:lnTo>
                  <a:pt x="29763" y="52806"/>
                </a:lnTo>
                <a:lnTo>
                  <a:pt x="28803" y="53751"/>
                </a:lnTo>
                <a:lnTo>
                  <a:pt x="26883" y="54726"/>
                </a:lnTo>
                <a:lnTo>
                  <a:pt x="24947" y="55686"/>
                </a:lnTo>
                <a:lnTo>
                  <a:pt x="24002" y="55686"/>
                </a:lnTo>
                <a:lnTo>
                  <a:pt x="21122" y="56631"/>
                </a:lnTo>
                <a:lnTo>
                  <a:pt x="16322" y="56631"/>
                </a:lnTo>
                <a:lnTo>
                  <a:pt x="14401" y="55686"/>
                </a:lnTo>
                <a:lnTo>
                  <a:pt x="12481" y="55686"/>
                </a:lnTo>
                <a:lnTo>
                  <a:pt x="10561" y="54726"/>
                </a:lnTo>
                <a:lnTo>
                  <a:pt x="8641" y="53751"/>
                </a:lnTo>
                <a:lnTo>
                  <a:pt x="7680" y="53751"/>
                </a:lnTo>
                <a:lnTo>
                  <a:pt x="6720" y="52806"/>
                </a:lnTo>
                <a:lnTo>
                  <a:pt x="5760" y="51846"/>
                </a:lnTo>
                <a:lnTo>
                  <a:pt x="4800" y="51846"/>
                </a:lnTo>
                <a:lnTo>
                  <a:pt x="3840" y="50886"/>
                </a:lnTo>
                <a:lnTo>
                  <a:pt x="1920" y="50886"/>
                </a:lnTo>
                <a:lnTo>
                  <a:pt x="1920" y="51846"/>
                </a:lnTo>
                <a:lnTo>
                  <a:pt x="960" y="52806"/>
                </a:lnTo>
                <a:lnTo>
                  <a:pt x="960" y="54726"/>
                </a:lnTo>
                <a:lnTo>
                  <a:pt x="0" y="55686"/>
                </a:lnTo>
                <a:lnTo>
                  <a:pt x="0" y="59527"/>
                </a:lnTo>
                <a:lnTo>
                  <a:pt x="960" y="5952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6" name="object 1266"/>
          <p:cNvSpPr/>
          <p:nvPr/>
        </p:nvSpPr>
        <p:spPr>
          <a:xfrm>
            <a:off x="5709178" y="1557802"/>
            <a:ext cx="23042" cy="63352"/>
          </a:xfrm>
          <a:custGeom>
            <a:avLst/>
            <a:gdLst/>
            <a:ahLst/>
            <a:cxnLst/>
            <a:rect l="l" t="t" r="r" b="b"/>
            <a:pathLst>
              <a:path w="23042" h="63352">
                <a:moveTo>
                  <a:pt x="10561" y="62392"/>
                </a:moveTo>
                <a:lnTo>
                  <a:pt x="10561" y="61447"/>
                </a:lnTo>
                <a:lnTo>
                  <a:pt x="23042" y="1920"/>
                </a:lnTo>
                <a:lnTo>
                  <a:pt x="23042" y="960"/>
                </a:lnTo>
                <a:lnTo>
                  <a:pt x="22082" y="960"/>
                </a:lnTo>
                <a:lnTo>
                  <a:pt x="22082" y="0"/>
                </a:lnTo>
                <a:lnTo>
                  <a:pt x="12481" y="0"/>
                </a:lnTo>
                <a:lnTo>
                  <a:pt x="12481" y="960"/>
                </a:lnTo>
                <a:lnTo>
                  <a:pt x="11521" y="960"/>
                </a:lnTo>
                <a:lnTo>
                  <a:pt x="11521" y="1920"/>
                </a:lnTo>
                <a:lnTo>
                  <a:pt x="0" y="61447"/>
                </a:lnTo>
                <a:lnTo>
                  <a:pt x="0" y="62392"/>
                </a:lnTo>
                <a:lnTo>
                  <a:pt x="960" y="62392"/>
                </a:lnTo>
                <a:lnTo>
                  <a:pt x="960" y="63352"/>
                </a:lnTo>
                <a:lnTo>
                  <a:pt x="8641" y="63352"/>
                </a:lnTo>
                <a:lnTo>
                  <a:pt x="8641" y="62392"/>
                </a:lnTo>
                <a:lnTo>
                  <a:pt x="10561" y="6239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7" name="object 1267"/>
          <p:cNvSpPr/>
          <p:nvPr/>
        </p:nvSpPr>
        <p:spPr>
          <a:xfrm>
            <a:off x="5723580" y="1532839"/>
            <a:ext cx="14401" cy="13441"/>
          </a:xfrm>
          <a:custGeom>
            <a:avLst/>
            <a:gdLst/>
            <a:ahLst/>
            <a:cxnLst/>
            <a:rect l="l" t="t" r="r" b="b"/>
            <a:pathLst>
              <a:path w="14401" h="13441">
                <a:moveTo>
                  <a:pt x="960" y="11521"/>
                </a:moveTo>
                <a:lnTo>
                  <a:pt x="960" y="12481"/>
                </a:lnTo>
                <a:lnTo>
                  <a:pt x="1920" y="12481"/>
                </a:lnTo>
                <a:lnTo>
                  <a:pt x="2880" y="13441"/>
                </a:lnTo>
                <a:lnTo>
                  <a:pt x="8641" y="13441"/>
                </a:lnTo>
                <a:lnTo>
                  <a:pt x="9601" y="12481"/>
                </a:lnTo>
                <a:lnTo>
                  <a:pt x="10561" y="12481"/>
                </a:lnTo>
                <a:lnTo>
                  <a:pt x="11521" y="11521"/>
                </a:lnTo>
                <a:lnTo>
                  <a:pt x="12481" y="10561"/>
                </a:lnTo>
                <a:lnTo>
                  <a:pt x="12481" y="9601"/>
                </a:lnTo>
                <a:lnTo>
                  <a:pt x="13441" y="8641"/>
                </a:lnTo>
                <a:lnTo>
                  <a:pt x="13441" y="5760"/>
                </a:lnTo>
                <a:lnTo>
                  <a:pt x="14401" y="4800"/>
                </a:lnTo>
                <a:lnTo>
                  <a:pt x="14401" y="3840"/>
                </a:lnTo>
                <a:lnTo>
                  <a:pt x="13441" y="2895"/>
                </a:lnTo>
                <a:lnTo>
                  <a:pt x="13441" y="1920"/>
                </a:lnTo>
                <a:lnTo>
                  <a:pt x="12481" y="960"/>
                </a:lnTo>
                <a:lnTo>
                  <a:pt x="11521" y="960"/>
                </a:lnTo>
                <a:lnTo>
                  <a:pt x="10561" y="0"/>
                </a:lnTo>
                <a:lnTo>
                  <a:pt x="5760" y="0"/>
                </a:lnTo>
                <a:lnTo>
                  <a:pt x="4800" y="960"/>
                </a:lnTo>
                <a:lnTo>
                  <a:pt x="288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1920" y="2895"/>
                </a:lnTo>
                <a:lnTo>
                  <a:pt x="96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1521"/>
                </a:lnTo>
                <a:lnTo>
                  <a:pt x="960" y="115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8" name="object 1268"/>
          <p:cNvSpPr/>
          <p:nvPr/>
        </p:nvSpPr>
        <p:spPr>
          <a:xfrm>
            <a:off x="5740862" y="1556842"/>
            <a:ext cx="59512" cy="65272"/>
          </a:xfrm>
          <a:custGeom>
            <a:avLst/>
            <a:gdLst/>
            <a:ahLst/>
            <a:cxnLst/>
            <a:rect l="l" t="t" r="r" b="b"/>
            <a:pathLst>
              <a:path w="59512" h="65272">
                <a:moveTo>
                  <a:pt x="960" y="48966"/>
                </a:moveTo>
                <a:lnTo>
                  <a:pt x="1920" y="51846"/>
                </a:lnTo>
                <a:lnTo>
                  <a:pt x="2880" y="54726"/>
                </a:lnTo>
                <a:lnTo>
                  <a:pt x="3840" y="57591"/>
                </a:lnTo>
                <a:lnTo>
                  <a:pt x="5760" y="59527"/>
                </a:lnTo>
                <a:lnTo>
                  <a:pt x="7680" y="61432"/>
                </a:lnTo>
                <a:lnTo>
                  <a:pt x="10561" y="62407"/>
                </a:lnTo>
                <a:lnTo>
                  <a:pt x="13441" y="63352"/>
                </a:lnTo>
                <a:lnTo>
                  <a:pt x="11521" y="46085"/>
                </a:lnTo>
                <a:lnTo>
                  <a:pt x="11521" y="36484"/>
                </a:lnTo>
                <a:lnTo>
                  <a:pt x="12481" y="34564"/>
                </a:lnTo>
                <a:lnTo>
                  <a:pt x="12481" y="31683"/>
                </a:lnTo>
                <a:lnTo>
                  <a:pt x="13441" y="28803"/>
                </a:lnTo>
                <a:lnTo>
                  <a:pt x="14401" y="26883"/>
                </a:lnTo>
                <a:lnTo>
                  <a:pt x="15361" y="24002"/>
                </a:lnTo>
                <a:lnTo>
                  <a:pt x="16322" y="22082"/>
                </a:lnTo>
                <a:lnTo>
                  <a:pt x="17282" y="20162"/>
                </a:lnTo>
                <a:lnTo>
                  <a:pt x="18242" y="17282"/>
                </a:lnTo>
                <a:lnTo>
                  <a:pt x="20162" y="15361"/>
                </a:lnTo>
                <a:lnTo>
                  <a:pt x="21122" y="14401"/>
                </a:lnTo>
                <a:lnTo>
                  <a:pt x="23042" y="12481"/>
                </a:lnTo>
                <a:lnTo>
                  <a:pt x="24963" y="11521"/>
                </a:lnTo>
                <a:lnTo>
                  <a:pt x="27843" y="10561"/>
                </a:lnTo>
                <a:lnTo>
                  <a:pt x="29763" y="9601"/>
                </a:lnTo>
                <a:lnTo>
                  <a:pt x="31683" y="8641"/>
                </a:lnTo>
                <a:lnTo>
                  <a:pt x="37444" y="8641"/>
                </a:lnTo>
                <a:lnTo>
                  <a:pt x="39364" y="9601"/>
                </a:lnTo>
                <a:lnTo>
                  <a:pt x="41269" y="9601"/>
                </a:lnTo>
                <a:lnTo>
                  <a:pt x="42245" y="10561"/>
                </a:lnTo>
                <a:lnTo>
                  <a:pt x="44165" y="11521"/>
                </a:lnTo>
                <a:lnTo>
                  <a:pt x="45110" y="12481"/>
                </a:lnTo>
                <a:lnTo>
                  <a:pt x="46085" y="13441"/>
                </a:lnTo>
                <a:lnTo>
                  <a:pt x="47045" y="15361"/>
                </a:lnTo>
                <a:lnTo>
                  <a:pt x="47045" y="17282"/>
                </a:lnTo>
                <a:lnTo>
                  <a:pt x="47990" y="19202"/>
                </a:lnTo>
                <a:lnTo>
                  <a:pt x="47990" y="30723"/>
                </a:lnTo>
                <a:lnTo>
                  <a:pt x="47045" y="33604"/>
                </a:lnTo>
                <a:lnTo>
                  <a:pt x="46085" y="35524"/>
                </a:lnTo>
                <a:lnTo>
                  <a:pt x="46085" y="38404"/>
                </a:lnTo>
                <a:lnTo>
                  <a:pt x="45110" y="40325"/>
                </a:lnTo>
                <a:lnTo>
                  <a:pt x="44165" y="43205"/>
                </a:lnTo>
                <a:lnTo>
                  <a:pt x="42245" y="45125"/>
                </a:lnTo>
                <a:lnTo>
                  <a:pt x="41269" y="47045"/>
                </a:lnTo>
                <a:lnTo>
                  <a:pt x="40325" y="48966"/>
                </a:lnTo>
                <a:lnTo>
                  <a:pt x="38404" y="50886"/>
                </a:lnTo>
                <a:lnTo>
                  <a:pt x="36484" y="52806"/>
                </a:lnTo>
                <a:lnTo>
                  <a:pt x="34549" y="53751"/>
                </a:lnTo>
                <a:lnTo>
                  <a:pt x="32644" y="54726"/>
                </a:lnTo>
                <a:lnTo>
                  <a:pt x="30723" y="55686"/>
                </a:lnTo>
                <a:lnTo>
                  <a:pt x="21122" y="55686"/>
                </a:lnTo>
                <a:lnTo>
                  <a:pt x="19202" y="54726"/>
                </a:lnTo>
                <a:lnTo>
                  <a:pt x="20162" y="65272"/>
                </a:lnTo>
                <a:lnTo>
                  <a:pt x="27843" y="65272"/>
                </a:lnTo>
                <a:lnTo>
                  <a:pt x="31683" y="64312"/>
                </a:lnTo>
                <a:lnTo>
                  <a:pt x="35524" y="63352"/>
                </a:lnTo>
                <a:lnTo>
                  <a:pt x="38404" y="62407"/>
                </a:lnTo>
                <a:lnTo>
                  <a:pt x="41269" y="60472"/>
                </a:lnTo>
                <a:lnTo>
                  <a:pt x="44165" y="58567"/>
                </a:lnTo>
                <a:lnTo>
                  <a:pt x="47045" y="56631"/>
                </a:lnTo>
                <a:lnTo>
                  <a:pt x="48950" y="53751"/>
                </a:lnTo>
                <a:lnTo>
                  <a:pt x="50886" y="50886"/>
                </a:lnTo>
                <a:lnTo>
                  <a:pt x="52791" y="48006"/>
                </a:lnTo>
                <a:lnTo>
                  <a:pt x="54726" y="45125"/>
                </a:lnTo>
                <a:lnTo>
                  <a:pt x="55671" y="42245"/>
                </a:lnTo>
                <a:lnTo>
                  <a:pt x="57607" y="39364"/>
                </a:lnTo>
                <a:lnTo>
                  <a:pt x="58552" y="35524"/>
                </a:lnTo>
                <a:lnTo>
                  <a:pt x="58552" y="32644"/>
                </a:lnTo>
                <a:lnTo>
                  <a:pt x="59512" y="28803"/>
                </a:lnTo>
                <a:lnTo>
                  <a:pt x="59512" y="15361"/>
                </a:lnTo>
                <a:lnTo>
                  <a:pt x="58552" y="12481"/>
                </a:lnTo>
                <a:lnTo>
                  <a:pt x="57607" y="10561"/>
                </a:lnTo>
                <a:lnTo>
                  <a:pt x="55671" y="7680"/>
                </a:lnTo>
                <a:lnTo>
                  <a:pt x="53766" y="5760"/>
                </a:lnTo>
                <a:lnTo>
                  <a:pt x="51831" y="3840"/>
                </a:lnTo>
                <a:lnTo>
                  <a:pt x="49926" y="1920"/>
                </a:lnTo>
                <a:lnTo>
                  <a:pt x="46085" y="960"/>
                </a:lnTo>
                <a:lnTo>
                  <a:pt x="43205" y="0"/>
                </a:lnTo>
                <a:lnTo>
                  <a:pt x="27843" y="0"/>
                </a:lnTo>
                <a:lnTo>
                  <a:pt x="24002" y="1920"/>
                </a:lnTo>
                <a:lnTo>
                  <a:pt x="21122" y="2880"/>
                </a:lnTo>
                <a:lnTo>
                  <a:pt x="18242" y="4800"/>
                </a:lnTo>
                <a:lnTo>
                  <a:pt x="15361" y="6720"/>
                </a:lnTo>
                <a:lnTo>
                  <a:pt x="12481" y="8641"/>
                </a:lnTo>
                <a:lnTo>
                  <a:pt x="10561" y="11521"/>
                </a:lnTo>
                <a:lnTo>
                  <a:pt x="8641" y="13441"/>
                </a:lnTo>
                <a:lnTo>
                  <a:pt x="6720" y="16322"/>
                </a:lnTo>
                <a:lnTo>
                  <a:pt x="4800" y="19202"/>
                </a:lnTo>
                <a:lnTo>
                  <a:pt x="3840" y="23042"/>
                </a:lnTo>
                <a:lnTo>
                  <a:pt x="2880" y="25923"/>
                </a:lnTo>
                <a:lnTo>
                  <a:pt x="1920" y="28803"/>
                </a:lnTo>
                <a:lnTo>
                  <a:pt x="960" y="32644"/>
                </a:lnTo>
                <a:lnTo>
                  <a:pt x="0" y="35524"/>
                </a:lnTo>
                <a:lnTo>
                  <a:pt x="0" y="46085"/>
                </a:lnTo>
                <a:lnTo>
                  <a:pt x="960" y="4896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9" name="object 1269"/>
          <p:cNvSpPr/>
          <p:nvPr/>
        </p:nvSpPr>
        <p:spPr>
          <a:xfrm>
            <a:off x="5752383" y="1602927"/>
            <a:ext cx="8641" cy="19187"/>
          </a:xfrm>
          <a:custGeom>
            <a:avLst/>
            <a:gdLst/>
            <a:ahLst/>
            <a:cxnLst/>
            <a:rect l="l" t="t" r="r" b="b"/>
            <a:pathLst>
              <a:path w="8641" h="19187">
                <a:moveTo>
                  <a:pt x="5760" y="8641"/>
                </a:moveTo>
                <a:lnTo>
                  <a:pt x="3840" y="7665"/>
                </a:lnTo>
                <a:lnTo>
                  <a:pt x="2880" y="5760"/>
                </a:lnTo>
                <a:lnTo>
                  <a:pt x="1920" y="4800"/>
                </a:lnTo>
                <a:lnTo>
                  <a:pt x="960" y="2880"/>
                </a:lnTo>
                <a:lnTo>
                  <a:pt x="960" y="1920"/>
                </a:lnTo>
                <a:lnTo>
                  <a:pt x="0" y="0"/>
                </a:lnTo>
                <a:lnTo>
                  <a:pt x="1920" y="17266"/>
                </a:lnTo>
                <a:lnTo>
                  <a:pt x="4800" y="18227"/>
                </a:lnTo>
                <a:lnTo>
                  <a:pt x="8641" y="19187"/>
                </a:lnTo>
                <a:lnTo>
                  <a:pt x="7680" y="8641"/>
                </a:lnTo>
                <a:lnTo>
                  <a:pt x="5760" y="86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0" name="object 1270"/>
          <p:cNvSpPr/>
          <p:nvPr/>
        </p:nvSpPr>
        <p:spPr>
          <a:xfrm>
            <a:off x="5809975" y="1556842"/>
            <a:ext cx="57607" cy="64312"/>
          </a:xfrm>
          <a:custGeom>
            <a:avLst/>
            <a:gdLst/>
            <a:ahLst/>
            <a:cxnLst/>
            <a:rect l="l" t="t" r="r" b="b"/>
            <a:pathLst>
              <a:path w="57607" h="64312">
                <a:moveTo>
                  <a:pt x="960" y="64312"/>
                </a:moveTo>
                <a:lnTo>
                  <a:pt x="8641" y="64312"/>
                </a:lnTo>
                <a:lnTo>
                  <a:pt x="8641" y="63352"/>
                </a:lnTo>
                <a:lnTo>
                  <a:pt x="10561" y="63352"/>
                </a:lnTo>
                <a:lnTo>
                  <a:pt x="10561" y="62407"/>
                </a:lnTo>
                <a:lnTo>
                  <a:pt x="16322" y="35524"/>
                </a:lnTo>
                <a:lnTo>
                  <a:pt x="16322" y="31683"/>
                </a:lnTo>
                <a:lnTo>
                  <a:pt x="18242" y="27843"/>
                </a:lnTo>
                <a:lnTo>
                  <a:pt x="19202" y="24963"/>
                </a:lnTo>
                <a:lnTo>
                  <a:pt x="19202" y="14401"/>
                </a:lnTo>
                <a:lnTo>
                  <a:pt x="21122" y="22082"/>
                </a:lnTo>
                <a:lnTo>
                  <a:pt x="23042" y="19202"/>
                </a:lnTo>
                <a:lnTo>
                  <a:pt x="24963" y="16322"/>
                </a:lnTo>
                <a:lnTo>
                  <a:pt x="26883" y="14401"/>
                </a:lnTo>
                <a:lnTo>
                  <a:pt x="29763" y="12481"/>
                </a:lnTo>
                <a:lnTo>
                  <a:pt x="31683" y="11521"/>
                </a:lnTo>
                <a:lnTo>
                  <a:pt x="34564" y="9601"/>
                </a:lnTo>
                <a:lnTo>
                  <a:pt x="44165" y="9601"/>
                </a:lnTo>
                <a:lnTo>
                  <a:pt x="45125" y="11521"/>
                </a:lnTo>
                <a:lnTo>
                  <a:pt x="46085" y="13441"/>
                </a:lnTo>
                <a:lnTo>
                  <a:pt x="47045" y="15361"/>
                </a:lnTo>
                <a:lnTo>
                  <a:pt x="47045" y="19202"/>
                </a:lnTo>
                <a:lnTo>
                  <a:pt x="46085" y="20162"/>
                </a:lnTo>
                <a:lnTo>
                  <a:pt x="46085" y="25923"/>
                </a:lnTo>
                <a:lnTo>
                  <a:pt x="38404" y="62407"/>
                </a:lnTo>
                <a:lnTo>
                  <a:pt x="38404" y="63352"/>
                </a:lnTo>
                <a:lnTo>
                  <a:pt x="39364" y="63352"/>
                </a:lnTo>
                <a:lnTo>
                  <a:pt x="39364" y="64312"/>
                </a:lnTo>
                <a:lnTo>
                  <a:pt x="47045" y="64312"/>
                </a:lnTo>
                <a:lnTo>
                  <a:pt x="48005" y="63352"/>
                </a:lnTo>
                <a:lnTo>
                  <a:pt x="48966" y="63352"/>
                </a:lnTo>
                <a:lnTo>
                  <a:pt x="48966" y="62407"/>
                </a:lnTo>
                <a:lnTo>
                  <a:pt x="56647" y="24963"/>
                </a:lnTo>
                <a:lnTo>
                  <a:pt x="57607" y="23042"/>
                </a:lnTo>
                <a:lnTo>
                  <a:pt x="57607" y="11521"/>
                </a:lnTo>
                <a:lnTo>
                  <a:pt x="56647" y="9601"/>
                </a:lnTo>
                <a:lnTo>
                  <a:pt x="56647" y="7680"/>
                </a:lnTo>
                <a:lnTo>
                  <a:pt x="55686" y="5760"/>
                </a:lnTo>
                <a:lnTo>
                  <a:pt x="54726" y="4800"/>
                </a:lnTo>
                <a:lnTo>
                  <a:pt x="52806" y="2880"/>
                </a:lnTo>
                <a:lnTo>
                  <a:pt x="51846" y="1920"/>
                </a:lnTo>
                <a:lnTo>
                  <a:pt x="49926" y="960"/>
                </a:lnTo>
                <a:lnTo>
                  <a:pt x="48005" y="0"/>
                </a:lnTo>
                <a:lnTo>
                  <a:pt x="36484" y="0"/>
                </a:lnTo>
                <a:lnTo>
                  <a:pt x="34564" y="960"/>
                </a:lnTo>
                <a:lnTo>
                  <a:pt x="31683" y="1920"/>
                </a:lnTo>
                <a:lnTo>
                  <a:pt x="29763" y="2880"/>
                </a:lnTo>
                <a:lnTo>
                  <a:pt x="27843" y="4800"/>
                </a:lnTo>
                <a:lnTo>
                  <a:pt x="25923" y="5760"/>
                </a:lnTo>
                <a:lnTo>
                  <a:pt x="24002" y="7680"/>
                </a:lnTo>
                <a:lnTo>
                  <a:pt x="22082" y="9601"/>
                </a:lnTo>
                <a:lnTo>
                  <a:pt x="21122" y="10561"/>
                </a:lnTo>
                <a:lnTo>
                  <a:pt x="19586" y="12097"/>
                </a:lnTo>
                <a:lnTo>
                  <a:pt x="19202" y="12481"/>
                </a:lnTo>
                <a:lnTo>
                  <a:pt x="19586" y="12097"/>
                </a:lnTo>
                <a:lnTo>
                  <a:pt x="21122" y="2880"/>
                </a:lnTo>
                <a:lnTo>
                  <a:pt x="21122" y="960"/>
                </a:lnTo>
                <a:lnTo>
                  <a:pt x="12481" y="960"/>
                </a:lnTo>
                <a:lnTo>
                  <a:pt x="12481" y="1920"/>
                </a:lnTo>
                <a:lnTo>
                  <a:pt x="11521" y="1920"/>
                </a:lnTo>
                <a:lnTo>
                  <a:pt x="11521" y="2880"/>
                </a:lnTo>
                <a:lnTo>
                  <a:pt x="0" y="62407"/>
                </a:lnTo>
                <a:lnTo>
                  <a:pt x="0" y="63352"/>
                </a:lnTo>
                <a:lnTo>
                  <a:pt x="960" y="6431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1" name="object 1271"/>
          <p:cNvSpPr/>
          <p:nvPr/>
        </p:nvSpPr>
        <p:spPr>
          <a:xfrm>
            <a:off x="5829178" y="1571244"/>
            <a:ext cx="1920" cy="10561"/>
          </a:xfrm>
          <a:custGeom>
            <a:avLst/>
            <a:gdLst/>
            <a:ahLst/>
            <a:cxnLst/>
            <a:rect l="l" t="t" r="r" b="b"/>
            <a:pathLst>
              <a:path w="1920" h="10561">
                <a:moveTo>
                  <a:pt x="1920" y="7680"/>
                </a:moveTo>
                <a:lnTo>
                  <a:pt x="0" y="0"/>
                </a:lnTo>
                <a:lnTo>
                  <a:pt x="0" y="10561"/>
                </a:lnTo>
                <a:lnTo>
                  <a:pt x="1920" y="76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2" name="object 1272"/>
          <p:cNvSpPr/>
          <p:nvPr/>
        </p:nvSpPr>
        <p:spPr>
          <a:xfrm>
            <a:off x="5378958" y="1720032"/>
            <a:ext cx="23027" cy="63367"/>
          </a:xfrm>
          <a:custGeom>
            <a:avLst/>
            <a:gdLst/>
            <a:ahLst/>
            <a:cxnLst/>
            <a:rect l="l" t="t" r="r" b="b"/>
            <a:pathLst>
              <a:path w="23027" h="63367">
                <a:moveTo>
                  <a:pt x="10561" y="61447"/>
                </a:moveTo>
                <a:lnTo>
                  <a:pt x="11506" y="61447"/>
                </a:lnTo>
                <a:lnTo>
                  <a:pt x="23027" y="1920"/>
                </a:lnTo>
                <a:lnTo>
                  <a:pt x="23027" y="975"/>
                </a:lnTo>
                <a:lnTo>
                  <a:pt x="22067" y="0"/>
                </a:lnTo>
                <a:lnTo>
                  <a:pt x="12481" y="0"/>
                </a:lnTo>
                <a:lnTo>
                  <a:pt x="12481" y="1920"/>
                </a:lnTo>
                <a:lnTo>
                  <a:pt x="0" y="61447"/>
                </a:lnTo>
                <a:lnTo>
                  <a:pt x="0" y="62407"/>
                </a:lnTo>
                <a:lnTo>
                  <a:pt x="960" y="62407"/>
                </a:lnTo>
                <a:lnTo>
                  <a:pt x="1920" y="63367"/>
                </a:lnTo>
                <a:lnTo>
                  <a:pt x="8641" y="63367"/>
                </a:lnTo>
                <a:lnTo>
                  <a:pt x="9601" y="62407"/>
                </a:lnTo>
                <a:lnTo>
                  <a:pt x="10561" y="62407"/>
                </a:lnTo>
                <a:lnTo>
                  <a:pt x="10561" y="6144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3" name="object 1273"/>
          <p:cNvSpPr/>
          <p:nvPr/>
        </p:nvSpPr>
        <p:spPr>
          <a:xfrm>
            <a:off x="5393359" y="1695084"/>
            <a:ext cx="14386" cy="13426"/>
          </a:xfrm>
          <a:custGeom>
            <a:avLst/>
            <a:gdLst/>
            <a:ahLst/>
            <a:cxnLst/>
            <a:rect l="l" t="t" r="r" b="b"/>
            <a:pathLst>
              <a:path w="14386" h="13426">
                <a:moveTo>
                  <a:pt x="944" y="11521"/>
                </a:moveTo>
                <a:lnTo>
                  <a:pt x="944" y="12481"/>
                </a:lnTo>
                <a:lnTo>
                  <a:pt x="2880" y="12481"/>
                </a:lnTo>
                <a:lnTo>
                  <a:pt x="3825" y="13426"/>
                </a:lnTo>
                <a:lnTo>
                  <a:pt x="8625" y="13426"/>
                </a:lnTo>
                <a:lnTo>
                  <a:pt x="8625" y="12481"/>
                </a:lnTo>
                <a:lnTo>
                  <a:pt x="10561" y="12481"/>
                </a:lnTo>
                <a:lnTo>
                  <a:pt x="11506" y="11521"/>
                </a:lnTo>
                <a:lnTo>
                  <a:pt x="12466" y="11521"/>
                </a:lnTo>
                <a:lnTo>
                  <a:pt x="12466" y="9585"/>
                </a:lnTo>
                <a:lnTo>
                  <a:pt x="13441" y="8641"/>
                </a:lnTo>
                <a:lnTo>
                  <a:pt x="13441" y="6720"/>
                </a:lnTo>
                <a:lnTo>
                  <a:pt x="14386" y="5760"/>
                </a:lnTo>
                <a:lnTo>
                  <a:pt x="14386" y="2880"/>
                </a:lnTo>
                <a:lnTo>
                  <a:pt x="13441" y="1920"/>
                </a:lnTo>
                <a:lnTo>
                  <a:pt x="13441" y="960"/>
                </a:lnTo>
                <a:lnTo>
                  <a:pt x="11506" y="960"/>
                </a:lnTo>
                <a:lnTo>
                  <a:pt x="10561" y="0"/>
                </a:lnTo>
                <a:lnTo>
                  <a:pt x="5760" y="0"/>
                </a:lnTo>
                <a:lnTo>
                  <a:pt x="4785" y="960"/>
                </a:lnTo>
                <a:lnTo>
                  <a:pt x="288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1920" y="2880"/>
                </a:lnTo>
                <a:lnTo>
                  <a:pt x="944" y="3840"/>
                </a:lnTo>
                <a:lnTo>
                  <a:pt x="944" y="5760"/>
                </a:lnTo>
                <a:lnTo>
                  <a:pt x="0" y="6720"/>
                </a:lnTo>
                <a:lnTo>
                  <a:pt x="0" y="11521"/>
                </a:lnTo>
                <a:lnTo>
                  <a:pt x="944" y="115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4" name="object 1274"/>
          <p:cNvSpPr/>
          <p:nvPr/>
        </p:nvSpPr>
        <p:spPr>
          <a:xfrm>
            <a:off x="5409666" y="1720032"/>
            <a:ext cx="22082" cy="63367"/>
          </a:xfrm>
          <a:custGeom>
            <a:avLst/>
            <a:gdLst/>
            <a:ahLst/>
            <a:cxnLst/>
            <a:rect l="l" t="t" r="r" b="b"/>
            <a:pathLst>
              <a:path w="22082" h="63367">
                <a:moveTo>
                  <a:pt x="2880" y="63367"/>
                </a:moveTo>
                <a:lnTo>
                  <a:pt x="8641" y="63367"/>
                </a:lnTo>
                <a:lnTo>
                  <a:pt x="9601" y="62407"/>
                </a:lnTo>
                <a:lnTo>
                  <a:pt x="10561" y="62407"/>
                </a:lnTo>
                <a:lnTo>
                  <a:pt x="11521" y="61447"/>
                </a:lnTo>
                <a:lnTo>
                  <a:pt x="16322" y="34564"/>
                </a:lnTo>
                <a:lnTo>
                  <a:pt x="17282" y="30723"/>
                </a:lnTo>
                <a:lnTo>
                  <a:pt x="18242" y="26883"/>
                </a:lnTo>
                <a:lnTo>
                  <a:pt x="20162" y="24002"/>
                </a:lnTo>
                <a:lnTo>
                  <a:pt x="22082" y="21122"/>
                </a:lnTo>
                <a:lnTo>
                  <a:pt x="20162" y="13441"/>
                </a:lnTo>
                <a:lnTo>
                  <a:pt x="20162" y="0"/>
                </a:lnTo>
                <a:lnTo>
                  <a:pt x="13441" y="0"/>
                </a:lnTo>
                <a:lnTo>
                  <a:pt x="13441" y="975"/>
                </a:lnTo>
                <a:lnTo>
                  <a:pt x="12481" y="975"/>
                </a:lnTo>
                <a:lnTo>
                  <a:pt x="12481" y="1920"/>
                </a:lnTo>
                <a:lnTo>
                  <a:pt x="975" y="61447"/>
                </a:lnTo>
                <a:lnTo>
                  <a:pt x="0" y="61447"/>
                </a:lnTo>
                <a:lnTo>
                  <a:pt x="975" y="62407"/>
                </a:lnTo>
                <a:lnTo>
                  <a:pt x="1920" y="62407"/>
                </a:lnTo>
                <a:lnTo>
                  <a:pt x="1920" y="63367"/>
                </a:lnTo>
                <a:lnTo>
                  <a:pt x="2880" y="6336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5" name="object 1275"/>
          <p:cNvSpPr/>
          <p:nvPr/>
        </p:nvSpPr>
        <p:spPr>
          <a:xfrm>
            <a:off x="5429829" y="1719072"/>
            <a:ext cx="38404" cy="64328"/>
          </a:xfrm>
          <a:custGeom>
            <a:avLst/>
            <a:gdLst/>
            <a:ahLst/>
            <a:cxnLst/>
            <a:rect l="l" t="t" r="r" b="b"/>
            <a:pathLst>
              <a:path w="38404" h="64328">
                <a:moveTo>
                  <a:pt x="26883" y="24963"/>
                </a:moveTo>
                <a:lnTo>
                  <a:pt x="19202" y="62407"/>
                </a:lnTo>
                <a:lnTo>
                  <a:pt x="19202" y="63367"/>
                </a:lnTo>
                <a:lnTo>
                  <a:pt x="20162" y="63367"/>
                </a:lnTo>
                <a:lnTo>
                  <a:pt x="21122" y="64328"/>
                </a:lnTo>
                <a:lnTo>
                  <a:pt x="27843" y="64328"/>
                </a:lnTo>
                <a:lnTo>
                  <a:pt x="27843" y="63367"/>
                </a:lnTo>
                <a:lnTo>
                  <a:pt x="29763" y="63367"/>
                </a:lnTo>
                <a:lnTo>
                  <a:pt x="29763" y="62407"/>
                </a:lnTo>
                <a:lnTo>
                  <a:pt x="37444" y="24963"/>
                </a:lnTo>
                <a:lnTo>
                  <a:pt x="37444" y="23042"/>
                </a:lnTo>
                <a:lnTo>
                  <a:pt x="38404" y="22082"/>
                </a:lnTo>
                <a:lnTo>
                  <a:pt x="38404" y="11521"/>
                </a:lnTo>
                <a:lnTo>
                  <a:pt x="37444" y="9601"/>
                </a:lnTo>
                <a:lnTo>
                  <a:pt x="37444" y="7680"/>
                </a:lnTo>
                <a:lnTo>
                  <a:pt x="36484" y="5775"/>
                </a:lnTo>
                <a:lnTo>
                  <a:pt x="35524" y="4800"/>
                </a:lnTo>
                <a:lnTo>
                  <a:pt x="33604" y="2880"/>
                </a:lnTo>
                <a:lnTo>
                  <a:pt x="32644" y="1935"/>
                </a:lnTo>
                <a:lnTo>
                  <a:pt x="29763" y="960"/>
                </a:lnTo>
                <a:lnTo>
                  <a:pt x="27843" y="0"/>
                </a:lnTo>
                <a:lnTo>
                  <a:pt x="17282" y="0"/>
                </a:lnTo>
                <a:lnTo>
                  <a:pt x="15361" y="960"/>
                </a:lnTo>
                <a:lnTo>
                  <a:pt x="12481" y="1935"/>
                </a:lnTo>
                <a:lnTo>
                  <a:pt x="10561" y="2880"/>
                </a:lnTo>
                <a:lnTo>
                  <a:pt x="8641" y="4800"/>
                </a:lnTo>
                <a:lnTo>
                  <a:pt x="5760" y="5775"/>
                </a:lnTo>
                <a:lnTo>
                  <a:pt x="3840" y="7680"/>
                </a:lnTo>
                <a:lnTo>
                  <a:pt x="2880" y="9601"/>
                </a:lnTo>
                <a:lnTo>
                  <a:pt x="960" y="10561"/>
                </a:lnTo>
                <a:lnTo>
                  <a:pt x="478" y="11532"/>
                </a:lnTo>
                <a:lnTo>
                  <a:pt x="0" y="12496"/>
                </a:lnTo>
                <a:lnTo>
                  <a:pt x="478" y="11532"/>
                </a:lnTo>
                <a:lnTo>
                  <a:pt x="1920" y="2880"/>
                </a:lnTo>
                <a:lnTo>
                  <a:pt x="1920" y="960"/>
                </a:lnTo>
                <a:lnTo>
                  <a:pt x="0" y="960"/>
                </a:lnTo>
                <a:lnTo>
                  <a:pt x="0" y="14401"/>
                </a:lnTo>
                <a:lnTo>
                  <a:pt x="1920" y="22082"/>
                </a:lnTo>
                <a:lnTo>
                  <a:pt x="3840" y="19202"/>
                </a:lnTo>
                <a:lnTo>
                  <a:pt x="5760" y="16322"/>
                </a:lnTo>
                <a:lnTo>
                  <a:pt x="7680" y="14401"/>
                </a:lnTo>
                <a:lnTo>
                  <a:pt x="10561" y="12496"/>
                </a:lnTo>
                <a:lnTo>
                  <a:pt x="12481" y="11521"/>
                </a:lnTo>
                <a:lnTo>
                  <a:pt x="15361" y="9601"/>
                </a:lnTo>
                <a:lnTo>
                  <a:pt x="24003" y="9601"/>
                </a:lnTo>
                <a:lnTo>
                  <a:pt x="25923" y="11521"/>
                </a:lnTo>
                <a:lnTo>
                  <a:pt x="26883" y="13441"/>
                </a:lnTo>
                <a:lnTo>
                  <a:pt x="26883" y="2496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6" name="object 1276"/>
          <p:cNvSpPr/>
          <p:nvPr/>
        </p:nvSpPr>
        <p:spPr>
          <a:xfrm>
            <a:off x="5521025" y="1697004"/>
            <a:ext cx="112318" cy="86395"/>
          </a:xfrm>
          <a:custGeom>
            <a:avLst/>
            <a:gdLst/>
            <a:ahLst/>
            <a:cxnLst/>
            <a:rect l="l" t="t" r="r" b="b"/>
            <a:pathLst>
              <a:path w="112318" h="86395">
                <a:moveTo>
                  <a:pt x="62407" y="1920"/>
                </a:moveTo>
                <a:lnTo>
                  <a:pt x="61447" y="1920"/>
                </a:lnTo>
                <a:lnTo>
                  <a:pt x="61447" y="960"/>
                </a:lnTo>
                <a:lnTo>
                  <a:pt x="60487" y="0"/>
                </a:lnTo>
                <a:lnTo>
                  <a:pt x="51846" y="0"/>
                </a:lnTo>
                <a:lnTo>
                  <a:pt x="50886" y="960"/>
                </a:lnTo>
                <a:lnTo>
                  <a:pt x="49926" y="960"/>
                </a:lnTo>
                <a:lnTo>
                  <a:pt x="49926" y="1920"/>
                </a:lnTo>
                <a:lnTo>
                  <a:pt x="48966" y="2880"/>
                </a:lnTo>
                <a:lnTo>
                  <a:pt x="16322" y="73913"/>
                </a:lnTo>
                <a:lnTo>
                  <a:pt x="11521" y="2880"/>
                </a:lnTo>
                <a:lnTo>
                  <a:pt x="11521" y="960"/>
                </a:lnTo>
                <a:lnTo>
                  <a:pt x="10561" y="960"/>
                </a:lnTo>
                <a:lnTo>
                  <a:pt x="1056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3840"/>
                </a:lnTo>
                <a:lnTo>
                  <a:pt x="6720" y="83515"/>
                </a:lnTo>
                <a:lnTo>
                  <a:pt x="6720" y="84475"/>
                </a:lnTo>
                <a:lnTo>
                  <a:pt x="7680" y="84475"/>
                </a:lnTo>
                <a:lnTo>
                  <a:pt x="7680" y="85435"/>
                </a:lnTo>
                <a:lnTo>
                  <a:pt x="8641" y="85435"/>
                </a:lnTo>
                <a:lnTo>
                  <a:pt x="9601" y="86395"/>
                </a:lnTo>
                <a:lnTo>
                  <a:pt x="19202" y="86395"/>
                </a:lnTo>
                <a:lnTo>
                  <a:pt x="20162" y="85435"/>
                </a:lnTo>
                <a:lnTo>
                  <a:pt x="22082" y="85435"/>
                </a:lnTo>
                <a:lnTo>
                  <a:pt x="22082" y="84475"/>
                </a:lnTo>
                <a:lnTo>
                  <a:pt x="23042" y="84475"/>
                </a:lnTo>
                <a:lnTo>
                  <a:pt x="23042" y="83515"/>
                </a:lnTo>
                <a:lnTo>
                  <a:pt x="51846" y="19187"/>
                </a:lnTo>
                <a:lnTo>
                  <a:pt x="52806" y="19187"/>
                </a:lnTo>
                <a:lnTo>
                  <a:pt x="57607" y="83515"/>
                </a:lnTo>
                <a:lnTo>
                  <a:pt x="57607" y="84475"/>
                </a:lnTo>
                <a:lnTo>
                  <a:pt x="58552" y="85435"/>
                </a:lnTo>
                <a:lnTo>
                  <a:pt x="59527" y="85435"/>
                </a:lnTo>
                <a:lnTo>
                  <a:pt x="59527" y="86395"/>
                </a:lnTo>
                <a:lnTo>
                  <a:pt x="69113" y="86395"/>
                </a:lnTo>
                <a:lnTo>
                  <a:pt x="70088" y="85435"/>
                </a:lnTo>
                <a:lnTo>
                  <a:pt x="71993" y="85435"/>
                </a:lnTo>
                <a:lnTo>
                  <a:pt x="71993" y="84475"/>
                </a:lnTo>
                <a:lnTo>
                  <a:pt x="72953" y="84475"/>
                </a:lnTo>
                <a:lnTo>
                  <a:pt x="72953" y="83515"/>
                </a:lnTo>
                <a:lnTo>
                  <a:pt x="111358" y="4800"/>
                </a:lnTo>
                <a:lnTo>
                  <a:pt x="112318" y="3840"/>
                </a:lnTo>
                <a:lnTo>
                  <a:pt x="112318" y="960"/>
                </a:lnTo>
                <a:lnTo>
                  <a:pt x="111358" y="0"/>
                </a:lnTo>
                <a:lnTo>
                  <a:pt x="102717" y="0"/>
                </a:lnTo>
                <a:lnTo>
                  <a:pt x="102717" y="960"/>
                </a:lnTo>
                <a:lnTo>
                  <a:pt x="101757" y="960"/>
                </a:lnTo>
                <a:lnTo>
                  <a:pt x="100797" y="1920"/>
                </a:lnTo>
                <a:lnTo>
                  <a:pt x="67208" y="73913"/>
                </a:lnTo>
                <a:lnTo>
                  <a:pt x="62407" y="2880"/>
                </a:lnTo>
                <a:lnTo>
                  <a:pt x="62407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7" name="object 1277"/>
          <p:cNvSpPr/>
          <p:nvPr/>
        </p:nvSpPr>
        <p:spPr>
          <a:xfrm>
            <a:off x="5638144" y="1697004"/>
            <a:ext cx="64312" cy="86395"/>
          </a:xfrm>
          <a:custGeom>
            <a:avLst/>
            <a:gdLst/>
            <a:ahLst/>
            <a:cxnLst/>
            <a:rect l="l" t="t" r="r" b="b"/>
            <a:pathLst>
              <a:path w="64312" h="86395">
                <a:moveTo>
                  <a:pt x="61432" y="9601"/>
                </a:moveTo>
                <a:lnTo>
                  <a:pt x="62407" y="9601"/>
                </a:lnTo>
                <a:lnTo>
                  <a:pt x="62407" y="8641"/>
                </a:lnTo>
                <a:lnTo>
                  <a:pt x="63352" y="8641"/>
                </a:lnTo>
                <a:lnTo>
                  <a:pt x="63352" y="6720"/>
                </a:lnTo>
                <a:lnTo>
                  <a:pt x="64312" y="6720"/>
                </a:lnTo>
                <a:lnTo>
                  <a:pt x="64312" y="960"/>
                </a:lnTo>
                <a:lnTo>
                  <a:pt x="63352" y="960"/>
                </a:lnTo>
                <a:lnTo>
                  <a:pt x="63352" y="0"/>
                </a:lnTo>
                <a:lnTo>
                  <a:pt x="2880" y="0"/>
                </a:lnTo>
                <a:lnTo>
                  <a:pt x="2880" y="960"/>
                </a:lnTo>
                <a:lnTo>
                  <a:pt x="192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3840"/>
                </a:lnTo>
                <a:lnTo>
                  <a:pt x="0" y="3840"/>
                </a:lnTo>
                <a:lnTo>
                  <a:pt x="0" y="9601"/>
                </a:lnTo>
                <a:lnTo>
                  <a:pt x="960" y="10561"/>
                </a:lnTo>
                <a:lnTo>
                  <a:pt x="24963" y="10561"/>
                </a:lnTo>
                <a:lnTo>
                  <a:pt x="10561" y="84475"/>
                </a:lnTo>
                <a:lnTo>
                  <a:pt x="10561" y="85435"/>
                </a:lnTo>
                <a:lnTo>
                  <a:pt x="11521" y="85435"/>
                </a:lnTo>
                <a:lnTo>
                  <a:pt x="12481" y="86395"/>
                </a:lnTo>
                <a:lnTo>
                  <a:pt x="18242" y="86395"/>
                </a:lnTo>
                <a:lnTo>
                  <a:pt x="19202" y="85435"/>
                </a:lnTo>
                <a:lnTo>
                  <a:pt x="21122" y="85435"/>
                </a:lnTo>
                <a:lnTo>
                  <a:pt x="22082" y="84475"/>
                </a:lnTo>
                <a:lnTo>
                  <a:pt x="36484" y="10561"/>
                </a:lnTo>
                <a:lnTo>
                  <a:pt x="61432" y="10561"/>
                </a:lnTo>
                <a:lnTo>
                  <a:pt x="61432" y="96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8" name="object 1278"/>
          <p:cNvSpPr/>
          <p:nvPr/>
        </p:nvSpPr>
        <p:spPr>
          <a:xfrm>
            <a:off x="5696712" y="1759397"/>
            <a:ext cx="17266" cy="86395"/>
          </a:xfrm>
          <a:custGeom>
            <a:avLst/>
            <a:gdLst/>
            <a:ahLst/>
            <a:cxnLst/>
            <a:rect l="l" t="t" r="r" b="b"/>
            <a:pathLst>
              <a:path w="17266" h="86395">
                <a:moveTo>
                  <a:pt x="13426" y="2880"/>
                </a:moveTo>
                <a:lnTo>
                  <a:pt x="12466" y="0"/>
                </a:lnTo>
                <a:lnTo>
                  <a:pt x="13426" y="22082"/>
                </a:lnTo>
                <a:lnTo>
                  <a:pt x="17266" y="23042"/>
                </a:lnTo>
                <a:lnTo>
                  <a:pt x="14386" y="4800"/>
                </a:lnTo>
                <a:lnTo>
                  <a:pt x="13426" y="2880"/>
                </a:lnTo>
                <a:close/>
              </a:path>
              <a:path w="17266" h="86395">
                <a:moveTo>
                  <a:pt x="0" y="-4800"/>
                </a:moveTo>
                <a:lnTo>
                  <a:pt x="0" y="0"/>
                </a:lnTo>
                <a:lnTo>
                  <a:pt x="960" y="4800"/>
                </a:lnTo>
                <a:lnTo>
                  <a:pt x="1904" y="7680"/>
                </a:lnTo>
                <a:lnTo>
                  <a:pt x="3840" y="11521"/>
                </a:lnTo>
                <a:lnTo>
                  <a:pt x="5745" y="14401"/>
                </a:lnTo>
                <a:lnTo>
                  <a:pt x="7680" y="17282"/>
                </a:lnTo>
                <a:lnTo>
                  <a:pt x="10546" y="20162"/>
                </a:lnTo>
                <a:lnTo>
                  <a:pt x="13426" y="22082"/>
                </a:lnTo>
                <a:lnTo>
                  <a:pt x="12466" y="0"/>
                </a:lnTo>
                <a:lnTo>
                  <a:pt x="12466" y="-11521"/>
                </a:lnTo>
                <a:lnTo>
                  <a:pt x="13426" y="-14401"/>
                </a:lnTo>
                <a:lnTo>
                  <a:pt x="13426" y="-17282"/>
                </a:lnTo>
                <a:lnTo>
                  <a:pt x="14386" y="-21122"/>
                </a:lnTo>
                <a:lnTo>
                  <a:pt x="15346" y="-24963"/>
                </a:lnTo>
                <a:lnTo>
                  <a:pt x="16306" y="-27828"/>
                </a:lnTo>
                <a:lnTo>
                  <a:pt x="17266" y="-31668"/>
                </a:lnTo>
                <a:lnTo>
                  <a:pt x="19187" y="-34549"/>
                </a:lnTo>
                <a:lnTo>
                  <a:pt x="21107" y="-38389"/>
                </a:lnTo>
                <a:lnTo>
                  <a:pt x="23027" y="-41285"/>
                </a:lnTo>
                <a:lnTo>
                  <a:pt x="25907" y="-44165"/>
                </a:lnTo>
                <a:lnTo>
                  <a:pt x="27828" y="-47045"/>
                </a:lnTo>
                <a:lnTo>
                  <a:pt x="30708" y="-48950"/>
                </a:lnTo>
                <a:lnTo>
                  <a:pt x="34549" y="-50886"/>
                </a:lnTo>
                <a:lnTo>
                  <a:pt x="38389" y="-52791"/>
                </a:lnTo>
                <a:lnTo>
                  <a:pt x="42230" y="-53751"/>
                </a:lnTo>
                <a:lnTo>
                  <a:pt x="49911" y="-53751"/>
                </a:lnTo>
                <a:lnTo>
                  <a:pt x="53751" y="-52791"/>
                </a:lnTo>
                <a:lnTo>
                  <a:pt x="55671" y="-51831"/>
                </a:lnTo>
                <a:lnTo>
                  <a:pt x="58552" y="-50886"/>
                </a:lnTo>
                <a:lnTo>
                  <a:pt x="60472" y="-49910"/>
                </a:lnTo>
                <a:lnTo>
                  <a:pt x="62392" y="-48005"/>
                </a:lnTo>
                <a:lnTo>
                  <a:pt x="63352" y="-46070"/>
                </a:lnTo>
                <a:lnTo>
                  <a:pt x="64312" y="-43205"/>
                </a:lnTo>
                <a:lnTo>
                  <a:pt x="65272" y="-41285"/>
                </a:lnTo>
                <a:lnTo>
                  <a:pt x="66233" y="-38389"/>
                </a:lnTo>
                <a:lnTo>
                  <a:pt x="66233" y="-26883"/>
                </a:lnTo>
                <a:lnTo>
                  <a:pt x="65272" y="-24002"/>
                </a:lnTo>
                <a:lnTo>
                  <a:pt x="65272" y="-20162"/>
                </a:lnTo>
                <a:lnTo>
                  <a:pt x="64312" y="-17282"/>
                </a:lnTo>
                <a:lnTo>
                  <a:pt x="63352" y="-13441"/>
                </a:lnTo>
                <a:lnTo>
                  <a:pt x="62392" y="-9601"/>
                </a:lnTo>
                <a:lnTo>
                  <a:pt x="61432" y="-6720"/>
                </a:lnTo>
                <a:lnTo>
                  <a:pt x="59512" y="-2880"/>
                </a:lnTo>
                <a:lnTo>
                  <a:pt x="57591" y="0"/>
                </a:lnTo>
                <a:lnTo>
                  <a:pt x="55671" y="2880"/>
                </a:lnTo>
                <a:lnTo>
                  <a:pt x="53751" y="5760"/>
                </a:lnTo>
                <a:lnTo>
                  <a:pt x="50871" y="8641"/>
                </a:lnTo>
                <a:lnTo>
                  <a:pt x="47990" y="10561"/>
                </a:lnTo>
                <a:lnTo>
                  <a:pt x="44150" y="12481"/>
                </a:lnTo>
                <a:lnTo>
                  <a:pt x="41269" y="14401"/>
                </a:lnTo>
                <a:lnTo>
                  <a:pt x="25907" y="14401"/>
                </a:lnTo>
                <a:lnTo>
                  <a:pt x="23027" y="13441"/>
                </a:lnTo>
                <a:lnTo>
                  <a:pt x="20147" y="12481"/>
                </a:lnTo>
                <a:lnTo>
                  <a:pt x="18227" y="10561"/>
                </a:lnTo>
                <a:lnTo>
                  <a:pt x="17266" y="9601"/>
                </a:lnTo>
                <a:lnTo>
                  <a:pt x="15346" y="7680"/>
                </a:lnTo>
                <a:lnTo>
                  <a:pt x="14386" y="4800"/>
                </a:lnTo>
                <a:lnTo>
                  <a:pt x="17266" y="23042"/>
                </a:lnTo>
                <a:lnTo>
                  <a:pt x="21107" y="24002"/>
                </a:lnTo>
                <a:lnTo>
                  <a:pt x="25907" y="24963"/>
                </a:lnTo>
                <a:lnTo>
                  <a:pt x="36469" y="24963"/>
                </a:lnTo>
                <a:lnTo>
                  <a:pt x="42230" y="24002"/>
                </a:lnTo>
                <a:lnTo>
                  <a:pt x="47030" y="22082"/>
                </a:lnTo>
                <a:lnTo>
                  <a:pt x="51831" y="20162"/>
                </a:lnTo>
                <a:lnTo>
                  <a:pt x="56631" y="17282"/>
                </a:lnTo>
                <a:lnTo>
                  <a:pt x="59512" y="14401"/>
                </a:lnTo>
                <a:lnTo>
                  <a:pt x="63352" y="11521"/>
                </a:lnTo>
                <a:lnTo>
                  <a:pt x="66233" y="7680"/>
                </a:lnTo>
                <a:lnTo>
                  <a:pt x="69113" y="3840"/>
                </a:lnTo>
                <a:lnTo>
                  <a:pt x="71033" y="-960"/>
                </a:lnTo>
                <a:lnTo>
                  <a:pt x="72953" y="-4800"/>
                </a:lnTo>
                <a:lnTo>
                  <a:pt x="74874" y="-9601"/>
                </a:lnTo>
                <a:lnTo>
                  <a:pt x="75834" y="-13441"/>
                </a:lnTo>
                <a:lnTo>
                  <a:pt x="76794" y="-18242"/>
                </a:lnTo>
                <a:lnTo>
                  <a:pt x="77754" y="-22082"/>
                </a:lnTo>
                <a:lnTo>
                  <a:pt x="78699" y="-25923"/>
                </a:lnTo>
                <a:lnTo>
                  <a:pt x="78699" y="-38389"/>
                </a:lnTo>
                <a:lnTo>
                  <a:pt x="77754" y="-42230"/>
                </a:lnTo>
                <a:lnTo>
                  <a:pt x="76794" y="-46070"/>
                </a:lnTo>
                <a:lnTo>
                  <a:pt x="74874" y="-49910"/>
                </a:lnTo>
                <a:lnTo>
                  <a:pt x="72953" y="-52791"/>
                </a:lnTo>
                <a:lnTo>
                  <a:pt x="71033" y="-55671"/>
                </a:lnTo>
                <a:lnTo>
                  <a:pt x="68153" y="-57591"/>
                </a:lnTo>
                <a:lnTo>
                  <a:pt x="65272" y="-59512"/>
                </a:lnTo>
                <a:lnTo>
                  <a:pt x="61432" y="-61432"/>
                </a:lnTo>
                <a:lnTo>
                  <a:pt x="57591" y="-62392"/>
                </a:lnTo>
                <a:lnTo>
                  <a:pt x="53751" y="-63352"/>
                </a:lnTo>
                <a:lnTo>
                  <a:pt x="42230" y="-63352"/>
                </a:lnTo>
                <a:lnTo>
                  <a:pt x="36469" y="-62392"/>
                </a:lnTo>
                <a:lnTo>
                  <a:pt x="31668" y="-60472"/>
                </a:lnTo>
                <a:lnTo>
                  <a:pt x="26868" y="-58552"/>
                </a:lnTo>
                <a:lnTo>
                  <a:pt x="23027" y="-55671"/>
                </a:lnTo>
                <a:lnTo>
                  <a:pt x="19187" y="-52791"/>
                </a:lnTo>
                <a:lnTo>
                  <a:pt x="16306" y="-49910"/>
                </a:lnTo>
                <a:lnTo>
                  <a:pt x="12466" y="-46070"/>
                </a:lnTo>
                <a:lnTo>
                  <a:pt x="10546" y="-42230"/>
                </a:lnTo>
                <a:lnTo>
                  <a:pt x="7680" y="-38389"/>
                </a:lnTo>
                <a:lnTo>
                  <a:pt x="5745" y="-34549"/>
                </a:lnTo>
                <a:lnTo>
                  <a:pt x="4785" y="-29763"/>
                </a:lnTo>
                <a:lnTo>
                  <a:pt x="2865" y="-25923"/>
                </a:lnTo>
                <a:lnTo>
                  <a:pt x="1904" y="-21122"/>
                </a:lnTo>
                <a:lnTo>
                  <a:pt x="960" y="-17282"/>
                </a:lnTo>
                <a:lnTo>
                  <a:pt x="960" y="-12481"/>
                </a:lnTo>
                <a:lnTo>
                  <a:pt x="0" y="-8641"/>
                </a:lnTo>
                <a:lnTo>
                  <a:pt x="0" y="-48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9" name="object 1279"/>
          <p:cNvSpPr/>
          <p:nvPr/>
        </p:nvSpPr>
        <p:spPr>
          <a:xfrm>
            <a:off x="5814776" y="1697004"/>
            <a:ext cx="49926" cy="85435"/>
          </a:xfrm>
          <a:custGeom>
            <a:avLst/>
            <a:gdLst/>
            <a:ahLst/>
            <a:cxnLst/>
            <a:rect l="l" t="t" r="r" b="b"/>
            <a:pathLst>
              <a:path w="49926" h="85435">
                <a:moveTo>
                  <a:pt x="48006" y="84475"/>
                </a:moveTo>
                <a:lnTo>
                  <a:pt x="48966" y="84475"/>
                </a:lnTo>
                <a:lnTo>
                  <a:pt x="48966" y="83515"/>
                </a:lnTo>
                <a:lnTo>
                  <a:pt x="49926" y="82555"/>
                </a:lnTo>
                <a:lnTo>
                  <a:pt x="49926" y="76794"/>
                </a:lnTo>
                <a:lnTo>
                  <a:pt x="32644" y="76794"/>
                </a:lnTo>
                <a:lnTo>
                  <a:pt x="48006" y="1920"/>
                </a:lnTo>
                <a:lnTo>
                  <a:pt x="48006" y="960"/>
                </a:lnTo>
                <a:lnTo>
                  <a:pt x="47045" y="0"/>
                </a:lnTo>
                <a:lnTo>
                  <a:pt x="38404" y="0"/>
                </a:lnTo>
                <a:lnTo>
                  <a:pt x="38404" y="960"/>
                </a:lnTo>
                <a:lnTo>
                  <a:pt x="37444" y="960"/>
                </a:lnTo>
                <a:lnTo>
                  <a:pt x="15361" y="13441"/>
                </a:lnTo>
                <a:lnTo>
                  <a:pt x="14401" y="14386"/>
                </a:lnTo>
                <a:lnTo>
                  <a:pt x="13441" y="15346"/>
                </a:lnTo>
                <a:lnTo>
                  <a:pt x="13441" y="17282"/>
                </a:lnTo>
                <a:lnTo>
                  <a:pt x="12481" y="17282"/>
                </a:lnTo>
                <a:lnTo>
                  <a:pt x="12481" y="23027"/>
                </a:lnTo>
                <a:lnTo>
                  <a:pt x="14401" y="23027"/>
                </a:lnTo>
                <a:lnTo>
                  <a:pt x="15361" y="22067"/>
                </a:lnTo>
                <a:lnTo>
                  <a:pt x="16322" y="22067"/>
                </a:lnTo>
                <a:lnTo>
                  <a:pt x="34564" y="12481"/>
                </a:lnTo>
                <a:lnTo>
                  <a:pt x="22082" y="76794"/>
                </a:lnTo>
                <a:lnTo>
                  <a:pt x="2880" y="76794"/>
                </a:lnTo>
                <a:lnTo>
                  <a:pt x="1920" y="77754"/>
                </a:lnTo>
                <a:lnTo>
                  <a:pt x="1920" y="78714"/>
                </a:lnTo>
                <a:lnTo>
                  <a:pt x="960" y="78714"/>
                </a:lnTo>
                <a:lnTo>
                  <a:pt x="960" y="80634"/>
                </a:lnTo>
                <a:lnTo>
                  <a:pt x="0" y="81594"/>
                </a:lnTo>
                <a:lnTo>
                  <a:pt x="0" y="84475"/>
                </a:lnTo>
                <a:lnTo>
                  <a:pt x="960" y="85435"/>
                </a:lnTo>
                <a:lnTo>
                  <a:pt x="48006" y="85435"/>
                </a:lnTo>
                <a:lnTo>
                  <a:pt x="48006" y="8447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0" name="object 1280"/>
          <p:cNvSpPr/>
          <p:nvPr/>
        </p:nvSpPr>
        <p:spPr>
          <a:xfrm>
            <a:off x="5881984" y="1768038"/>
            <a:ext cx="15346" cy="15361"/>
          </a:xfrm>
          <a:custGeom>
            <a:avLst/>
            <a:gdLst/>
            <a:ahLst/>
            <a:cxnLst/>
            <a:rect l="l" t="t" r="r" b="b"/>
            <a:pathLst>
              <a:path w="15346" h="15361">
                <a:moveTo>
                  <a:pt x="15346" y="2880"/>
                </a:moveTo>
                <a:lnTo>
                  <a:pt x="14401" y="2880"/>
                </a:lnTo>
                <a:lnTo>
                  <a:pt x="14401" y="960"/>
                </a:lnTo>
                <a:lnTo>
                  <a:pt x="12466" y="960"/>
                </a:lnTo>
                <a:lnTo>
                  <a:pt x="12466" y="0"/>
                </a:lnTo>
                <a:lnTo>
                  <a:pt x="5745" y="0"/>
                </a:lnTo>
                <a:lnTo>
                  <a:pt x="4785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05" y="2880"/>
                </a:lnTo>
                <a:lnTo>
                  <a:pt x="1905" y="3840"/>
                </a:lnTo>
                <a:lnTo>
                  <a:pt x="960" y="4800"/>
                </a:lnTo>
                <a:lnTo>
                  <a:pt x="960" y="7680"/>
                </a:lnTo>
                <a:lnTo>
                  <a:pt x="0" y="8641"/>
                </a:lnTo>
                <a:lnTo>
                  <a:pt x="0" y="12481"/>
                </a:lnTo>
                <a:lnTo>
                  <a:pt x="960" y="12481"/>
                </a:lnTo>
                <a:lnTo>
                  <a:pt x="960" y="13441"/>
                </a:lnTo>
                <a:lnTo>
                  <a:pt x="1905" y="14401"/>
                </a:lnTo>
                <a:lnTo>
                  <a:pt x="2880" y="15361"/>
                </a:lnTo>
                <a:lnTo>
                  <a:pt x="10561" y="15361"/>
                </a:lnTo>
                <a:lnTo>
                  <a:pt x="11521" y="14401"/>
                </a:lnTo>
                <a:lnTo>
                  <a:pt x="12466" y="13441"/>
                </a:lnTo>
                <a:lnTo>
                  <a:pt x="13426" y="12481"/>
                </a:lnTo>
                <a:lnTo>
                  <a:pt x="13426" y="11521"/>
                </a:lnTo>
                <a:lnTo>
                  <a:pt x="14401" y="11521"/>
                </a:lnTo>
                <a:lnTo>
                  <a:pt x="14401" y="7680"/>
                </a:lnTo>
                <a:lnTo>
                  <a:pt x="15346" y="6720"/>
                </a:lnTo>
                <a:lnTo>
                  <a:pt x="15346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1" name="object 1281"/>
          <p:cNvSpPr/>
          <p:nvPr/>
        </p:nvSpPr>
        <p:spPr>
          <a:xfrm>
            <a:off x="5926134" y="1764197"/>
            <a:ext cx="20162" cy="20162"/>
          </a:xfrm>
          <a:custGeom>
            <a:avLst/>
            <a:gdLst/>
            <a:ahLst/>
            <a:cxnLst/>
            <a:rect l="l" t="t" r="r" b="b"/>
            <a:pathLst>
              <a:path w="20162" h="20162">
                <a:moveTo>
                  <a:pt x="20162" y="10561"/>
                </a:moveTo>
                <a:lnTo>
                  <a:pt x="10561" y="10561"/>
                </a:lnTo>
                <a:lnTo>
                  <a:pt x="7680" y="9601"/>
                </a:lnTo>
                <a:lnTo>
                  <a:pt x="5760" y="6720"/>
                </a:lnTo>
                <a:lnTo>
                  <a:pt x="2880" y="3840"/>
                </a:lnTo>
                <a:lnTo>
                  <a:pt x="1920" y="0"/>
                </a:lnTo>
                <a:lnTo>
                  <a:pt x="0" y="17282"/>
                </a:lnTo>
                <a:lnTo>
                  <a:pt x="2880" y="18242"/>
                </a:lnTo>
                <a:lnTo>
                  <a:pt x="6720" y="19202"/>
                </a:lnTo>
                <a:lnTo>
                  <a:pt x="9601" y="20162"/>
                </a:lnTo>
                <a:lnTo>
                  <a:pt x="19202" y="20162"/>
                </a:lnTo>
                <a:lnTo>
                  <a:pt x="20162" y="105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2" name="object 1282"/>
          <p:cNvSpPr/>
          <p:nvPr/>
        </p:nvSpPr>
        <p:spPr>
          <a:xfrm>
            <a:off x="5916533" y="1696044"/>
            <a:ext cx="63367" cy="88315"/>
          </a:xfrm>
          <a:custGeom>
            <a:avLst/>
            <a:gdLst/>
            <a:ahLst/>
            <a:cxnLst/>
            <a:rect l="l" t="t" r="r" b="b"/>
            <a:pathLst>
              <a:path w="63367" h="88315">
                <a:moveTo>
                  <a:pt x="0" y="62392"/>
                </a:moveTo>
                <a:lnTo>
                  <a:pt x="0" y="66233"/>
                </a:lnTo>
                <a:lnTo>
                  <a:pt x="960" y="70073"/>
                </a:lnTo>
                <a:lnTo>
                  <a:pt x="1920" y="72953"/>
                </a:lnTo>
                <a:lnTo>
                  <a:pt x="2880" y="76794"/>
                </a:lnTo>
                <a:lnTo>
                  <a:pt x="3840" y="79674"/>
                </a:lnTo>
                <a:lnTo>
                  <a:pt x="5760" y="81594"/>
                </a:lnTo>
                <a:lnTo>
                  <a:pt x="7680" y="83515"/>
                </a:lnTo>
                <a:lnTo>
                  <a:pt x="9601" y="85435"/>
                </a:lnTo>
                <a:lnTo>
                  <a:pt x="11521" y="68153"/>
                </a:lnTo>
                <a:lnTo>
                  <a:pt x="11521" y="58552"/>
                </a:lnTo>
                <a:lnTo>
                  <a:pt x="12481" y="56631"/>
                </a:lnTo>
                <a:lnTo>
                  <a:pt x="12481" y="50871"/>
                </a:lnTo>
                <a:lnTo>
                  <a:pt x="13441" y="47990"/>
                </a:lnTo>
                <a:lnTo>
                  <a:pt x="13441" y="45110"/>
                </a:lnTo>
                <a:lnTo>
                  <a:pt x="14401" y="42230"/>
                </a:lnTo>
                <a:lnTo>
                  <a:pt x="14401" y="39349"/>
                </a:lnTo>
                <a:lnTo>
                  <a:pt x="15361" y="35524"/>
                </a:lnTo>
                <a:lnTo>
                  <a:pt x="16322" y="32628"/>
                </a:lnTo>
                <a:lnTo>
                  <a:pt x="17282" y="29748"/>
                </a:lnTo>
                <a:lnTo>
                  <a:pt x="18242" y="26868"/>
                </a:lnTo>
                <a:lnTo>
                  <a:pt x="20162" y="23987"/>
                </a:lnTo>
                <a:lnTo>
                  <a:pt x="21122" y="21122"/>
                </a:lnTo>
                <a:lnTo>
                  <a:pt x="22082" y="18242"/>
                </a:lnTo>
                <a:lnTo>
                  <a:pt x="24002" y="16306"/>
                </a:lnTo>
                <a:lnTo>
                  <a:pt x="25923" y="14401"/>
                </a:lnTo>
                <a:lnTo>
                  <a:pt x="27843" y="13441"/>
                </a:lnTo>
                <a:lnTo>
                  <a:pt x="29763" y="11521"/>
                </a:lnTo>
                <a:lnTo>
                  <a:pt x="31683" y="10561"/>
                </a:lnTo>
                <a:lnTo>
                  <a:pt x="33604" y="9601"/>
                </a:lnTo>
                <a:lnTo>
                  <a:pt x="43205" y="9601"/>
                </a:lnTo>
                <a:lnTo>
                  <a:pt x="47045" y="10561"/>
                </a:lnTo>
                <a:lnTo>
                  <a:pt x="48966" y="13441"/>
                </a:lnTo>
                <a:lnTo>
                  <a:pt x="50886" y="16306"/>
                </a:lnTo>
                <a:lnTo>
                  <a:pt x="51846" y="20147"/>
                </a:lnTo>
                <a:lnTo>
                  <a:pt x="51846" y="31683"/>
                </a:lnTo>
                <a:lnTo>
                  <a:pt x="50886" y="34549"/>
                </a:lnTo>
                <a:lnTo>
                  <a:pt x="50886" y="40309"/>
                </a:lnTo>
                <a:lnTo>
                  <a:pt x="49926" y="43190"/>
                </a:lnTo>
                <a:lnTo>
                  <a:pt x="48966" y="46070"/>
                </a:lnTo>
                <a:lnTo>
                  <a:pt x="48966" y="48950"/>
                </a:lnTo>
                <a:lnTo>
                  <a:pt x="48005" y="52791"/>
                </a:lnTo>
                <a:lnTo>
                  <a:pt x="47045" y="55671"/>
                </a:lnTo>
                <a:lnTo>
                  <a:pt x="46085" y="58552"/>
                </a:lnTo>
                <a:lnTo>
                  <a:pt x="45125" y="61432"/>
                </a:lnTo>
                <a:lnTo>
                  <a:pt x="44165" y="64312"/>
                </a:lnTo>
                <a:lnTo>
                  <a:pt x="42245" y="67193"/>
                </a:lnTo>
                <a:lnTo>
                  <a:pt x="41285" y="70073"/>
                </a:lnTo>
                <a:lnTo>
                  <a:pt x="39364" y="71993"/>
                </a:lnTo>
                <a:lnTo>
                  <a:pt x="37444" y="73913"/>
                </a:lnTo>
                <a:lnTo>
                  <a:pt x="35524" y="74874"/>
                </a:lnTo>
                <a:lnTo>
                  <a:pt x="34564" y="76794"/>
                </a:lnTo>
                <a:lnTo>
                  <a:pt x="31683" y="77754"/>
                </a:lnTo>
                <a:lnTo>
                  <a:pt x="29763" y="78714"/>
                </a:lnTo>
                <a:lnTo>
                  <a:pt x="28803" y="88315"/>
                </a:lnTo>
                <a:lnTo>
                  <a:pt x="32644" y="87355"/>
                </a:lnTo>
                <a:lnTo>
                  <a:pt x="36484" y="85435"/>
                </a:lnTo>
                <a:lnTo>
                  <a:pt x="40325" y="84475"/>
                </a:lnTo>
                <a:lnTo>
                  <a:pt x="43205" y="81594"/>
                </a:lnTo>
                <a:lnTo>
                  <a:pt x="46085" y="79674"/>
                </a:lnTo>
                <a:lnTo>
                  <a:pt x="48005" y="76794"/>
                </a:lnTo>
                <a:lnTo>
                  <a:pt x="49926" y="74874"/>
                </a:lnTo>
                <a:lnTo>
                  <a:pt x="51846" y="71993"/>
                </a:lnTo>
                <a:lnTo>
                  <a:pt x="53766" y="68153"/>
                </a:lnTo>
                <a:lnTo>
                  <a:pt x="54711" y="65272"/>
                </a:lnTo>
                <a:lnTo>
                  <a:pt x="56647" y="62392"/>
                </a:lnTo>
                <a:lnTo>
                  <a:pt x="57607" y="58552"/>
                </a:lnTo>
                <a:lnTo>
                  <a:pt x="58552" y="55671"/>
                </a:lnTo>
                <a:lnTo>
                  <a:pt x="59527" y="51831"/>
                </a:lnTo>
                <a:lnTo>
                  <a:pt x="60487" y="47990"/>
                </a:lnTo>
                <a:lnTo>
                  <a:pt x="61432" y="45110"/>
                </a:lnTo>
                <a:lnTo>
                  <a:pt x="61432" y="42230"/>
                </a:lnTo>
                <a:lnTo>
                  <a:pt x="62407" y="38389"/>
                </a:lnTo>
                <a:lnTo>
                  <a:pt x="62407" y="35524"/>
                </a:lnTo>
                <a:lnTo>
                  <a:pt x="63367" y="32628"/>
                </a:lnTo>
                <a:lnTo>
                  <a:pt x="63367" y="18242"/>
                </a:lnTo>
                <a:lnTo>
                  <a:pt x="62407" y="15346"/>
                </a:lnTo>
                <a:lnTo>
                  <a:pt x="61432" y="11521"/>
                </a:lnTo>
                <a:lnTo>
                  <a:pt x="59527" y="8625"/>
                </a:lnTo>
                <a:lnTo>
                  <a:pt x="57607" y="6720"/>
                </a:lnTo>
                <a:lnTo>
                  <a:pt x="55686" y="4800"/>
                </a:lnTo>
                <a:lnTo>
                  <a:pt x="53766" y="2880"/>
                </a:lnTo>
                <a:lnTo>
                  <a:pt x="50886" y="1920"/>
                </a:lnTo>
                <a:lnTo>
                  <a:pt x="48005" y="960"/>
                </a:lnTo>
                <a:lnTo>
                  <a:pt x="44165" y="0"/>
                </a:lnTo>
                <a:lnTo>
                  <a:pt x="35524" y="0"/>
                </a:lnTo>
                <a:lnTo>
                  <a:pt x="33604" y="960"/>
                </a:lnTo>
                <a:lnTo>
                  <a:pt x="30723" y="960"/>
                </a:lnTo>
                <a:lnTo>
                  <a:pt x="28803" y="1920"/>
                </a:lnTo>
                <a:lnTo>
                  <a:pt x="26883" y="2880"/>
                </a:lnTo>
                <a:lnTo>
                  <a:pt x="24963" y="2880"/>
                </a:lnTo>
                <a:lnTo>
                  <a:pt x="24002" y="3840"/>
                </a:lnTo>
                <a:lnTo>
                  <a:pt x="22082" y="4800"/>
                </a:lnTo>
                <a:lnTo>
                  <a:pt x="20162" y="6720"/>
                </a:lnTo>
                <a:lnTo>
                  <a:pt x="19202" y="7680"/>
                </a:lnTo>
                <a:lnTo>
                  <a:pt x="17282" y="8625"/>
                </a:lnTo>
                <a:lnTo>
                  <a:pt x="15361" y="11521"/>
                </a:lnTo>
                <a:lnTo>
                  <a:pt x="13441" y="13441"/>
                </a:lnTo>
                <a:lnTo>
                  <a:pt x="11521" y="16306"/>
                </a:lnTo>
                <a:lnTo>
                  <a:pt x="9601" y="20147"/>
                </a:lnTo>
                <a:lnTo>
                  <a:pt x="8641" y="23027"/>
                </a:lnTo>
                <a:lnTo>
                  <a:pt x="6720" y="25907"/>
                </a:lnTo>
                <a:lnTo>
                  <a:pt x="5760" y="29748"/>
                </a:lnTo>
                <a:lnTo>
                  <a:pt x="4800" y="32628"/>
                </a:lnTo>
                <a:lnTo>
                  <a:pt x="3840" y="36469"/>
                </a:lnTo>
                <a:lnTo>
                  <a:pt x="2880" y="39349"/>
                </a:lnTo>
                <a:lnTo>
                  <a:pt x="1920" y="43190"/>
                </a:lnTo>
                <a:lnTo>
                  <a:pt x="1920" y="46070"/>
                </a:lnTo>
                <a:lnTo>
                  <a:pt x="960" y="49910"/>
                </a:lnTo>
                <a:lnTo>
                  <a:pt x="960" y="55671"/>
                </a:lnTo>
                <a:lnTo>
                  <a:pt x="0" y="58552"/>
                </a:lnTo>
                <a:lnTo>
                  <a:pt x="0" y="6239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3" name="object 1283"/>
          <p:cNvSpPr/>
          <p:nvPr/>
        </p:nvSpPr>
        <p:spPr>
          <a:xfrm>
            <a:off x="5382798" y="1851553"/>
            <a:ext cx="37429" cy="116159"/>
          </a:xfrm>
          <a:custGeom>
            <a:avLst/>
            <a:gdLst/>
            <a:ahLst/>
            <a:cxnLst/>
            <a:rect l="l" t="t" r="r" b="b"/>
            <a:pathLst>
              <a:path w="37429" h="116159">
                <a:moveTo>
                  <a:pt x="11506" y="100797"/>
                </a:moveTo>
                <a:lnTo>
                  <a:pt x="11506" y="95996"/>
                </a:lnTo>
                <a:lnTo>
                  <a:pt x="10561" y="93116"/>
                </a:lnTo>
                <a:lnTo>
                  <a:pt x="10561" y="77754"/>
                </a:lnTo>
                <a:lnTo>
                  <a:pt x="11506" y="71033"/>
                </a:lnTo>
                <a:lnTo>
                  <a:pt x="12481" y="65288"/>
                </a:lnTo>
                <a:lnTo>
                  <a:pt x="13441" y="58567"/>
                </a:lnTo>
                <a:lnTo>
                  <a:pt x="14386" y="51846"/>
                </a:lnTo>
                <a:lnTo>
                  <a:pt x="16322" y="45125"/>
                </a:lnTo>
                <a:lnTo>
                  <a:pt x="19187" y="38404"/>
                </a:lnTo>
                <a:lnTo>
                  <a:pt x="21122" y="31683"/>
                </a:lnTo>
                <a:lnTo>
                  <a:pt x="24947" y="24002"/>
                </a:lnTo>
                <a:lnTo>
                  <a:pt x="27843" y="17282"/>
                </a:lnTo>
                <a:lnTo>
                  <a:pt x="32628" y="9601"/>
                </a:lnTo>
                <a:lnTo>
                  <a:pt x="37429" y="2880"/>
                </a:lnTo>
                <a:lnTo>
                  <a:pt x="37429" y="960"/>
                </a:lnTo>
                <a:lnTo>
                  <a:pt x="36469" y="0"/>
                </a:lnTo>
                <a:lnTo>
                  <a:pt x="28788" y="0"/>
                </a:lnTo>
                <a:lnTo>
                  <a:pt x="27843" y="960"/>
                </a:lnTo>
                <a:lnTo>
                  <a:pt x="26868" y="960"/>
                </a:lnTo>
                <a:lnTo>
                  <a:pt x="26868" y="1920"/>
                </a:lnTo>
                <a:lnTo>
                  <a:pt x="22067" y="8641"/>
                </a:lnTo>
                <a:lnTo>
                  <a:pt x="17282" y="16322"/>
                </a:lnTo>
                <a:lnTo>
                  <a:pt x="14386" y="23042"/>
                </a:lnTo>
                <a:lnTo>
                  <a:pt x="10561" y="30723"/>
                </a:lnTo>
                <a:lnTo>
                  <a:pt x="7665" y="37444"/>
                </a:lnTo>
                <a:lnTo>
                  <a:pt x="5760" y="43205"/>
                </a:lnTo>
                <a:lnTo>
                  <a:pt x="3840" y="49926"/>
                </a:lnTo>
                <a:lnTo>
                  <a:pt x="1920" y="56631"/>
                </a:lnTo>
                <a:lnTo>
                  <a:pt x="960" y="62392"/>
                </a:lnTo>
                <a:lnTo>
                  <a:pt x="0" y="69128"/>
                </a:lnTo>
                <a:lnTo>
                  <a:pt x="0" y="93116"/>
                </a:lnTo>
                <a:lnTo>
                  <a:pt x="960" y="98877"/>
                </a:lnTo>
                <a:lnTo>
                  <a:pt x="1920" y="104637"/>
                </a:lnTo>
                <a:lnTo>
                  <a:pt x="3840" y="109438"/>
                </a:lnTo>
                <a:lnTo>
                  <a:pt x="4800" y="115199"/>
                </a:lnTo>
                <a:lnTo>
                  <a:pt x="5760" y="115199"/>
                </a:lnTo>
                <a:lnTo>
                  <a:pt x="5760" y="116159"/>
                </a:lnTo>
                <a:lnTo>
                  <a:pt x="13441" y="116159"/>
                </a:lnTo>
                <a:lnTo>
                  <a:pt x="13441" y="115199"/>
                </a:lnTo>
                <a:lnTo>
                  <a:pt x="14386" y="115199"/>
                </a:lnTo>
                <a:lnTo>
                  <a:pt x="14386" y="113278"/>
                </a:lnTo>
                <a:lnTo>
                  <a:pt x="13441" y="111358"/>
                </a:lnTo>
                <a:lnTo>
                  <a:pt x="13441" y="108478"/>
                </a:lnTo>
                <a:lnTo>
                  <a:pt x="12481" y="105597"/>
                </a:lnTo>
                <a:lnTo>
                  <a:pt x="12481" y="103677"/>
                </a:lnTo>
                <a:lnTo>
                  <a:pt x="11506" y="10079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4" name="object 1284"/>
          <p:cNvSpPr/>
          <p:nvPr/>
        </p:nvSpPr>
        <p:spPr>
          <a:xfrm>
            <a:off x="5420227" y="1881317"/>
            <a:ext cx="95036" cy="64312"/>
          </a:xfrm>
          <a:custGeom>
            <a:avLst/>
            <a:gdLst/>
            <a:ahLst/>
            <a:cxnLst/>
            <a:rect l="l" t="t" r="r" b="b"/>
            <a:pathLst>
              <a:path w="95036" h="64312">
                <a:moveTo>
                  <a:pt x="83515" y="24963"/>
                </a:moveTo>
                <a:lnTo>
                  <a:pt x="75834" y="62392"/>
                </a:lnTo>
                <a:lnTo>
                  <a:pt x="75834" y="63352"/>
                </a:lnTo>
                <a:lnTo>
                  <a:pt x="76809" y="63352"/>
                </a:lnTo>
                <a:lnTo>
                  <a:pt x="77769" y="64312"/>
                </a:lnTo>
                <a:lnTo>
                  <a:pt x="84490" y="64312"/>
                </a:lnTo>
                <a:lnTo>
                  <a:pt x="85435" y="63352"/>
                </a:lnTo>
                <a:lnTo>
                  <a:pt x="86395" y="63352"/>
                </a:lnTo>
                <a:lnTo>
                  <a:pt x="86395" y="62392"/>
                </a:lnTo>
                <a:lnTo>
                  <a:pt x="87355" y="62392"/>
                </a:lnTo>
                <a:lnTo>
                  <a:pt x="94076" y="24963"/>
                </a:lnTo>
                <a:lnTo>
                  <a:pt x="95036" y="23027"/>
                </a:lnTo>
                <a:lnTo>
                  <a:pt x="95036" y="9601"/>
                </a:lnTo>
                <a:lnTo>
                  <a:pt x="94076" y="7680"/>
                </a:lnTo>
                <a:lnTo>
                  <a:pt x="93116" y="5760"/>
                </a:lnTo>
                <a:lnTo>
                  <a:pt x="92156" y="4800"/>
                </a:lnTo>
                <a:lnTo>
                  <a:pt x="91196" y="2880"/>
                </a:lnTo>
                <a:lnTo>
                  <a:pt x="89275" y="1920"/>
                </a:lnTo>
                <a:lnTo>
                  <a:pt x="87355" y="960"/>
                </a:lnTo>
                <a:lnTo>
                  <a:pt x="85435" y="0"/>
                </a:lnTo>
                <a:lnTo>
                  <a:pt x="74874" y="0"/>
                </a:lnTo>
                <a:lnTo>
                  <a:pt x="72969" y="960"/>
                </a:lnTo>
                <a:lnTo>
                  <a:pt x="70088" y="1920"/>
                </a:lnTo>
                <a:lnTo>
                  <a:pt x="68153" y="2880"/>
                </a:lnTo>
                <a:lnTo>
                  <a:pt x="66248" y="4800"/>
                </a:lnTo>
                <a:lnTo>
                  <a:pt x="64328" y="5760"/>
                </a:lnTo>
                <a:lnTo>
                  <a:pt x="62407" y="7680"/>
                </a:lnTo>
                <a:lnTo>
                  <a:pt x="60487" y="9601"/>
                </a:lnTo>
                <a:lnTo>
                  <a:pt x="58567" y="10561"/>
                </a:lnTo>
                <a:lnTo>
                  <a:pt x="57607" y="12481"/>
                </a:lnTo>
                <a:lnTo>
                  <a:pt x="56647" y="14401"/>
                </a:lnTo>
                <a:lnTo>
                  <a:pt x="56647" y="9601"/>
                </a:lnTo>
                <a:lnTo>
                  <a:pt x="55686" y="8641"/>
                </a:lnTo>
                <a:lnTo>
                  <a:pt x="55686" y="6720"/>
                </a:lnTo>
                <a:lnTo>
                  <a:pt x="54726" y="4800"/>
                </a:lnTo>
                <a:lnTo>
                  <a:pt x="52806" y="3840"/>
                </a:lnTo>
                <a:lnTo>
                  <a:pt x="51846" y="2880"/>
                </a:lnTo>
                <a:lnTo>
                  <a:pt x="49926" y="1920"/>
                </a:lnTo>
                <a:lnTo>
                  <a:pt x="48966" y="960"/>
                </a:lnTo>
                <a:lnTo>
                  <a:pt x="47045" y="0"/>
                </a:lnTo>
                <a:lnTo>
                  <a:pt x="36484" y="0"/>
                </a:lnTo>
                <a:lnTo>
                  <a:pt x="34564" y="960"/>
                </a:lnTo>
                <a:lnTo>
                  <a:pt x="31683" y="1920"/>
                </a:lnTo>
                <a:lnTo>
                  <a:pt x="29763" y="2880"/>
                </a:lnTo>
                <a:lnTo>
                  <a:pt x="27843" y="4800"/>
                </a:lnTo>
                <a:lnTo>
                  <a:pt x="25923" y="5760"/>
                </a:lnTo>
                <a:lnTo>
                  <a:pt x="24003" y="7680"/>
                </a:lnTo>
                <a:lnTo>
                  <a:pt x="22082" y="9601"/>
                </a:lnTo>
                <a:lnTo>
                  <a:pt x="21122" y="10561"/>
                </a:lnTo>
                <a:lnTo>
                  <a:pt x="20162" y="12481"/>
                </a:lnTo>
                <a:lnTo>
                  <a:pt x="19202" y="14401"/>
                </a:lnTo>
                <a:lnTo>
                  <a:pt x="21122" y="2880"/>
                </a:lnTo>
                <a:lnTo>
                  <a:pt x="21122" y="960"/>
                </a:lnTo>
                <a:lnTo>
                  <a:pt x="12481" y="960"/>
                </a:lnTo>
                <a:lnTo>
                  <a:pt x="12481" y="1920"/>
                </a:lnTo>
                <a:lnTo>
                  <a:pt x="11521" y="1920"/>
                </a:lnTo>
                <a:lnTo>
                  <a:pt x="11521" y="2880"/>
                </a:lnTo>
                <a:lnTo>
                  <a:pt x="0" y="62392"/>
                </a:lnTo>
                <a:lnTo>
                  <a:pt x="0" y="63352"/>
                </a:lnTo>
                <a:lnTo>
                  <a:pt x="960" y="63352"/>
                </a:lnTo>
                <a:lnTo>
                  <a:pt x="1920" y="64312"/>
                </a:lnTo>
                <a:lnTo>
                  <a:pt x="8641" y="64312"/>
                </a:lnTo>
                <a:lnTo>
                  <a:pt x="8641" y="63352"/>
                </a:lnTo>
                <a:lnTo>
                  <a:pt x="10561" y="63352"/>
                </a:lnTo>
                <a:lnTo>
                  <a:pt x="10561" y="62392"/>
                </a:lnTo>
                <a:lnTo>
                  <a:pt x="16322" y="35524"/>
                </a:lnTo>
                <a:lnTo>
                  <a:pt x="17282" y="31683"/>
                </a:lnTo>
                <a:lnTo>
                  <a:pt x="18242" y="27843"/>
                </a:lnTo>
                <a:lnTo>
                  <a:pt x="19202" y="24963"/>
                </a:lnTo>
                <a:lnTo>
                  <a:pt x="21122" y="22082"/>
                </a:lnTo>
                <a:lnTo>
                  <a:pt x="23042" y="19187"/>
                </a:lnTo>
                <a:lnTo>
                  <a:pt x="24963" y="16322"/>
                </a:lnTo>
                <a:lnTo>
                  <a:pt x="26883" y="14401"/>
                </a:lnTo>
                <a:lnTo>
                  <a:pt x="29763" y="12481"/>
                </a:lnTo>
                <a:lnTo>
                  <a:pt x="31683" y="11521"/>
                </a:lnTo>
                <a:lnTo>
                  <a:pt x="34564" y="9601"/>
                </a:lnTo>
                <a:lnTo>
                  <a:pt x="36484" y="8641"/>
                </a:lnTo>
                <a:lnTo>
                  <a:pt x="41285" y="8641"/>
                </a:lnTo>
                <a:lnTo>
                  <a:pt x="43205" y="9601"/>
                </a:lnTo>
                <a:lnTo>
                  <a:pt x="44165" y="11521"/>
                </a:lnTo>
                <a:lnTo>
                  <a:pt x="45125" y="13441"/>
                </a:lnTo>
                <a:lnTo>
                  <a:pt x="46085" y="15361"/>
                </a:lnTo>
                <a:lnTo>
                  <a:pt x="46085" y="23027"/>
                </a:lnTo>
                <a:lnTo>
                  <a:pt x="45125" y="24002"/>
                </a:lnTo>
                <a:lnTo>
                  <a:pt x="45125" y="24963"/>
                </a:lnTo>
                <a:lnTo>
                  <a:pt x="38404" y="62392"/>
                </a:lnTo>
                <a:lnTo>
                  <a:pt x="38404" y="63352"/>
                </a:lnTo>
                <a:lnTo>
                  <a:pt x="39364" y="63352"/>
                </a:lnTo>
                <a:lnTo>
                  <a:pt x="39364" y="64312"/>
                </a:lnTo>
                <a:lnTo>
                  <a:pt x="46085" y="64312"/>
                </a:lnTo>
                <a:lnTo>
                  <a:pt x="47045" y="63352"/>
                </a:lnTo>
                <a:lnTo>
                  <a:pt x="48006" y="63352"/>
                </a:lnTo>
                <a:lnTo>
                  <a:pt x="48966" y="62392"/>
                </a:lnTo>
                <a:lnTo>
                  <a:pt x="53766" y="35524"/>
                </a:lnTo>
                <a:lnTo>
                  <a:pt x="54726" y="31683"/>
                </a:lnTo>
                <a:lnTo>
                  <a:pt x="56647" y="27843"/>
                </a:lnTo>
                <a:lnTo>
                  <a:pt x="57607" y="24963"/>
                </a:lnTo>
                <a:lnTo>
                  <a:pt x="59527" y="22082"/>
                </a:lnTo>
                <a:lnTo>
                  <a:pt x="61432" y="19187"/>
                </a:lnTo>
                <a:lnTo>
                  <a:pt x="63367" y="16322"/>
                </a:lnTo>
                <a:lnTo>
                  <a:pt x="65288" y="14401"/>
                </a:lnTo>
                <a:lnTo>
                  <a:pt x="68153" y="12481"/>
                </a:lnTo>
                <a:lnTo>
                  <a:pt x="70088" y="11521"/>
                </a:lnTo>
                <a:lnTo>
                  <a:pt x="71993" y="9601"/>
                </a:lnTo>
                <a:lnTo>
                  <a:pt x="74874" y="8641"/>
                </a:lnTo>
                <a:lnTo>
                  <a:pt x="79674" y="8641"/>
                </a:lnTo>
                <a:lnTo>
                  <a:pt x="81610" y="9601"/>
                </a:lnTo>
                <a:lnTo>
                  <a:pt x="82555" y="11521"/>
                </a:lnTo>
                <a:lnTo>
                  <a:pt x="83515" y="13441"/>
                </a:lnTo>
                <a:lnTo>
                  <a:pt x="84490" y="15361"/>
                </a:lnTo>
                <a:lnTo>
                  <a:pt x="84490" y="20162"/>
                </a:lnTo>
                <a:lnTo>
                  <a:pt x="83515" y="22082"/>
                </a:lnTo>
                <a:lnTo>
                  <a:pt x="83515" y="2496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5" name="object 1285"/>
          <p:cNvSpPr/>
          <p:nvPr/>
        </p:nvSpPr>
        <p:spPr>
          <a:xfrm>
            <a:off x="5541187" y="1883237"/>
            <a:ext cx="7680" cy="29763"/>
          </a:xfrm>
          <a:custGeom>
            <a:avLst/>
            <a:gdLst/>
            <a:ahLst/>
            <a:cxnLst/>
            <a:rect l="l" t="t" r="r" b="b"/>
            <a:pathLst>
              <a:path w="7680" h="29763">
                <a:moveTo>
                  <a:pt x="4800" y="1920"/>
                </a:moveTo>
                <a:lnTo>
                  <a:pt x="1920" y="3840"/>
                </a:lnTo>
                <a:lnTo>
                  <a:pt x="0" y="5760"/>
                </a:lnTo>
                <a:lnTo>
                  <a:pt x="0" y="29763"/>
                </a:lnTo>
                <a:lnTo>
                  <a:pt x="0" y="26883"/>
                </a:lnTo>
                <a:lnTo>
                  <a:pt x="960" y="23987"/>
                </a:lnTo>
                <a:lnTo>
                  <a:pt x="1920" y="22082"/>
                </a:lnTo>
                <a:lnTo>
                  <a:pt x="2880" y="19202"/>
                </a:lnTo>
                <a:lnTo>
                  <a:pt x="3840" y="17266"/>
                </a:lnTo>
                <a:lnTo>
                  <a:pt x="5760" y="15361"/>
                </a:lnTo>
                <a:lnTo>
                  <a:pt x="7680" y="0"/>
                </a:lnTo>
                <a:lnTo>
                  <a:pt x="4800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6" name="object 1286"/>
          <p:cNvSpPr/>
          <p:nvPr/>
        </p:nvSpPr>
        <p:spPr>
          <a:xfrm>
            <a:off x="5527746" y="1881317"/>
            <a:ext cx="60487" cy="65272"/>
          </a:xfrm>
          <a:custGeom>
            <a:avLst/>
            <a:gdLst/>
            <a:ahLst/>
            <a:cxnLst/>
            <a:rect l="l" t="t" r="r" b="b"/>
            <a:pathLst>
              <a:path w="60487" h="65272">
                <a:moveTo>
                  <a:pt x="40325" y="63352"/>
                </a:moveTo>
                <a:lnTo>
                  <a:pt x="40325" y="64312"/>
                </a:lnTo>
                <a:lnTo>
                  <a:pt x="46085" y="64312"/>
                </a:lnTo>
                <a:lnTo>
                  <a:pt x="47045" y="63352"/>
                </a:lnTo>
                <a:lnTo>
                  <a:pt x="48005" y="63352"/>
                </a:lnTo>
                <a:lnTo>
                  <a:pt x="48966" y="62392"/>
                </a:lnTo>
                <a:lnTo>
                  <a:pt x="60487" y="2880"/>
                </a:lnTo>
                <a:lnTo>
                  <a:pt x="60487" y="960"/>
                </a:lnTo>
                <a:lnTo>
                  <a:pt x="51831" y="960"/>
                </a:lnTo>
                <a:lnTo>
                  <a:pt x="50886" y="1920"/>
                </a:lnTo>
                <a:lnTo>
                  <a:pt x="50886" y="2880"/>
                </a:lnTo>
                <a:lnTo>
                  <a:pt x="49926" y="8641"/>
                </a:lnTo>
                <a:lnTo>
                  <a:pt x="47045" y="5760"/>
                </a:lnTo>
                <a:lnTo>
                  <a:pt x="45125" y="3840"/>
                </a:lnTo>
                <a:lnTo>
                  <a:pt x="42245" y="1920"/>
                </a:lnTo>
                <a:lnTo>
                  <a:pt x="39364" y="960"/>
                </a:lnTo>
                <a:lnTo>
                  <a:pt x="35524" y="0"/>
                </a:lnTo>
                <a:lnTo>
                  <a:pt x="27843" y="0"/>
                </a:lnTo>
                <a:lnTo>
                  <a:pt x="24963" y="960"/>
                </a:lnTo>
                <a:lnTo>
                  <a:pt x="21122" y="1920"/>
                </a:lnTo>
                <a:lnTo>
                  <a:pt x="19202" y="17282"/>
                </a:lnTo>
                <a:lnTo>
                  <a:pt x="20162" y="15361"/>
                </a:lnTo>
                <a:lnTo>
                  <a:pt x="22082" y="13441"/>
                </a:lnTo>
                <a:lnTo>
                  <a:pt x="24002" y="11521"/>
                </a:lnTo>
                <a:lnTo>
                  <a:pt x="24963" y="10561"/>
                </a:lnTo>
                <a:lnTo>
                  <a:pt x="27843" y="9601"/>
                </a:lnTo>
                <a:lnTo>
                  <a:pt x="29763" y="8641"/>
                </a:lnTo>
                <a:lnTo>
                  <a:pt x="34564" y="8641"/>
                </a:lnTo>
                <a:lnTo>
                  <a:pt x="37444" y="9601"/>
                </a:lnTo>
                <a:lnTo>
                  <a:pt x="40325" y="11521"/>
                </a:lnTo>
                <a:lnTo>
                  <a:pt x="42245" y="12481"/>
                </a:lnTo>
                <a:lnTo>
                  <a:pt x="45125" y="15361"/>
                </a:lnTo>
                <a:lnTo>
                  <a:pt x="47045" y="18242"/>
                </a:lnTo>
                <a:lnTo>
                  <a:pt x="44165" y="28803"/>
                </a:lnTo>
                <a:lnTo>
                  <a:pt x="43205" y="32628"/>
                </a:lnTo>
                <a:lnTo>
                  <a:pt x="42245" y="36469"/>
                </a:lnTo>
                <a:lnTo>
                  <a:pt x="41285" y="39364"/>
                </a:lnTo>
                <a:lnTo>
                  <a:pt x="39364" y="43190"/>
                </a:lnTo>
                <a:lnTo>
                  <a:pt x="37444" y="46085"/>
                </a:lnTo>
                <a:lnTo>
                  <a:pt x="35524" y="47990"/>
                </a:lnTo>
                <a:lnTo>
                  <a:pt x="32644" y="50871"/>
                </a:lnTo>
                <a:lnTo>
                  <a:pt x="30723" y="52791"/>
                </a:lnTo>
                <a:lnTo>
                  <a:pt x="28803" y="53751"/>
                </a:lnTo>
                <a:lnTo>
                  <a:pt x="25923" y="54711"/>
                </a:lnTo>
                <a:lnTo>
                  <a:pt x="23042" y="55671"/>
                </a:lnTo>
                <a:lnTo>
                  <a:pt x="17282" y="55671"/>
                </a:lnTo>
                <a:lnTo>
                  <a:pt x="16322" y="54711"/>
                </a:lnTo>
                <a:lnTo>
                  <a:pt x="15361" y="53751"/>
                </a:lnTo>
                <a:lnTo>
                  <a:pt x="14401" y="52791"/>
                </a:lnTo>
                <a:lnTo>
                  <a:pt x="13441" y="51831"/>
                </a:lnTo>
                <a:lnTo>
                  <a:pt x="12481" y="49910"/>
                </a:lnTo>
                <a:lnTo>
                  <a:pt x="12481" y="47030"/>
                </a:lnTo>
                <a:lnTo>
                  <a:pt x="11521" y="46085"/>
                </a:lnTo>
                <a:lnTo>
                  <a:pt x="11521" y="40309"/>
                </a:lnTo>
                <a:lnTo>
                  <a:pt x="12481" y="38389"/>
                </a:lnTo>
                <a:lnTo>
                  <a:pt x="12481" y="33588"/>
                </a:lnTo>
                <a:lnTo>
                  <a:pt x="13441" y="31683"/>
                </a:lnTo>
                <a:lnTo>
                  <a:pt x="13441" y="7680"/>
                </a:lnTo>
                <a:lnTo>
                  <a:pt x="10561" y="10561"/>
                </a:lnTo>
                <a:lnTo>
                  <a:pt x="8641" y="13441"/>
                </a:lnTo>
                <a:lnTo>
                  <a:pt x="7680" y="16322"/>
                </a:lnTo>
                <a:lnTo>
                  <a:pt x="5760" y="19187"/>
                </a:lnTo>
                <a:lnTo>
                  <a:pt x="4800" y="22082"/>
                </a:lnTo>
                <a:lnTo>
                  <a:pt x="2880" y="25907"/>
                </a:lnTo>
                <a:lnTo>
                  <a:pt x="1920" y="28803"/>
                </a:lnTo>
                <a:lnTo>
                  <a:pt x="1920" y="31683"/>
                </a:lnTo>
                <a:lnTo>
                  <a:pt x="960" y="35524"/>
                </a:lnTo>
                <a:lnTo>
                  <a:pt x="960" y="38389"/>
                </a:lnTo>
                <a:lnTo>
                  <a:pt x="0" y="41269"/>
                </a:lnTo>
                <a:lnTo>
                  <a:pt x="0" y="46085"/>
                </a:lnTo>
                <a:lnTo>
                  <a:pt x="960" y="48950"/>
                </a:lnTo>
                <a:lnTo>
                  <a:pt x="960" y="51831"/>
                </a:lnTo>
                <a:lnTo>
                  <a:pt x="1920" y="53751"/>
                </a:lnTo>
                <a:lnTo>
                  <a:pt x="2880" y="56631"/>
                </a:lnTo>
                <a:lnTo>
                  <a:pt x="3840" y="58552"/>
                </a:lnTo>
                <a:lnTo>
                  <a:pt x="5760" y="60472"/>
                </a:lnTo>
                <a:lnTo>
                  <a:pt x="7680" y="62392"/>
                </a:lnTo>
                <a:lnTo>
                  <a:pt x="9601" y="63352"/>
                </a:lnTo>
                <a:lnTo>
                  <a:pt x="11521" y="64312"/>
                </a:lnTo>
                <a:lnTo>
                  <a:pt x="14401" y="65272"/>
                </a:lnTo>
                <a:lnTo>
                  <a:pt x="21122" y="65272"/>
                </a:lnTo>
                <a:lnTo>
                  <a:pt x="23042" y="64312"/>
                </a:lnTo>
                <a:lnTo>
                  <a:pt x="25923" y="63352"/>
                </a:lnTo>
                <a:lnTo>
                  <a:pt x="28803" y="62392"/>
                </a:lnTo>
                <a:lnTo>
                  <a:pt x="30723" y="61432"/>
                </a:lnTo>
                <a:lnTo>
                  <a:pt x="32644" y="60472"/>
                </a:lnTo>
                <a:lnTo>
                  <a:pt x="34564" y="58552"/>
                </a:lnTo>
                <a:lnTo>
                  <a:pt x="36484" y="57591"/>
                </a:lnTo>
                <a:lnTo>
                  <a:pt x="38404" y="55671"/>
                </a:lnTo>
                <a:lnTo>
                  <a:pt x="39364" y="53751"/>
                </a:lnTo>
                <a:lnTo>
                  <a:pt x="40325" y="51831"/>
                </a:lnTo>
                <a:lnTo>
                  <a:pt x="41285" y="50871"/>
                </a:lnTo>
                <a:lnTo>
                  <a:pt x="39364" y="62392"/>
                </a:lnTo>
                <a:lnTo>
                  <a:pt x="39364" y="63352"/>
                </a:lnTo>
                <a:lnTo>
                  <a:pt x="40325" y="6335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7" name="object 1287"/>
          <p:cNvSpPr/>
          <p:nvPr/>
        </p:nvSpPr>
        <p:spPr>
          <a:xfrm>
            <a:off x="5593979" y="1882277"/>
            <a:ext cx="59527" cy="86395"/>
          </a:xfrm>
          <a:custGeom>
            <a:avLst/>
            <a:gdLst/>
            <a:ahLst/>
            <a:cxnLst/>
            <a:rect l="l" t="t" r="r" b="b"/>
            <a:pathLst>
              <a:path w="59527" h="86395">
                <a:moveTo>
                  <a:pt x="16322" y="62392"/>
                </a:moveTo>
                <a:lnTo>
                  <a:pt x="975" y="83515"/>
                </a:lnTo>
                <a:lnTo>
                  <a:pt x="0" y="84475"/>
                </a:lnTo>
                <a:lnTo>
                  <a:pt x="0" y="86395"/>
                </a:lnTo>
                <a:lnTo>
                  <a:pt x="10561" y="86395"/>
                </a:lnTo>
                <a:lnTo>
                  <a:pt x="10561" y="85435"/>
                </a:lnTo>
                <a:lnTo>
                  <a:pt x="11521" y="85435"/>
                </a:lnTo>
                <a:lnTo>
                  <a:pt x="29763" y="61432"/>
                </a:lnTo>
                <a:lnTo>
                  <a:pt x="33604" y="55671"/>
                </a:lnTo>
                <a:lnTo>
                  <a:pt x="37444" y="49910"/>
                </a:lnTo>
                <a:lnTo>
                  <a:pt x="40325" y="45125"/>
                </a:lnTo>
                <a:lnTo>
                  <a:pt x="43205" y="40309"/>
                </a:lnTo>
                <a:lnTo>
                  <a:pt x="46085" y="34564"/>
                </a:lnTo>
                <a:lnTo>
                  <a:pt x="48966" y="30723"/>
                </a:lnTo>
                <a:lnTo>
                  <a:pt x="50886" y="25907"/>
                </a:lnTo>
                <a:lnTo>
                  <a:pt x="52806" y="21122"/>
                </a:lnTo>
                <a:lnTo>
                  <a:pt x="54726" y="16322"/>
                </a:lnTo>
                <a:lnTo>
                  <a:pt x="56647" y="12481"/>
                </a:lnTo>
                <a:lnTo>
                  <a:pt x="57607" y="7680"/>
                </a:lnTo>
                <a:lnTo>
                  <a:pt x="59527" y="3840"/>
                </a:lnTo>
                <a:lnTo>
                  <a:pt x="59527" y="0"/>
                </a:lnTo>
                <a:lnTo>
                  <a:pt x="49926" y="0"/>
                </a:lnTo>
                <a:lnTo>
                  <a:pt x="48966" y="960"/>
                </a:lnTo>
                <a:lnTo>
                  <a:pt x="48966" y="1920"/>
                </a:lnTo>
                <a:lnTo>
                  <a:pt x="47045" y="5760"/>
                </a:lnTo>
                <a:lnTo>
                  <a:pt x="46085" y="10561"/>
                </a:lnTo>
                <a:lnTo>
                  <a:pt x="44165" y="14401"/>
                </a:lnTo>
                <a:lnTo>
                  <a:pt x="42245" y="18227"/>
                </a:lnTo>
                <a:lnTo>
                  <a:pt x="41285" y="23042"/>
                </a:lnTo>
                <a:lnTo>
                  <a:pt x="39364" y="26883"/>
                </a:lnTo>
                <a:lnTo>
                  <a:pt x="37444" y="30723"/>
                </a:lnTo>
                <a:lnTo>
                  <a:pt x="35524" y="34564"/>
                </a:lnTo>
                <a:lnTo>
                  <a:pt x="32644" y="38404"/>
                </a:lnTo>
                <a:lnTo>
                  <a:pt x="30723" y="42230"/>
                </a:lnTo>
                <a:lnTo>
                  <a:pt x="27843" y="46070"/>
                </a:lnTo>
                <a:lnTo>
                  <a:pt x="25923" y="49910"/>
                </a:lnTo>
                <a:lnTo>
                  <a:pt x="24963" y="49910"/>
                </a:lnTo>
                <a:lnTo>
                  <a:pt x="17282" y="1920"/>
                </a:lnTo>
                <a:lnTo>
                  <a:pt x="17282" y="0"/>
                </a:lnTo>
                <a:lnTo>
                  <a:pt x="7680" y="0"/>
                </a:lnTo>
                <a:lnTo>
                  <a:pt x="6720" y="960"/>
                </a:lnTo>
                <a:lnTo>
                  <a:pt x="6720" y="4800"/>
                </a:lnTo>
                <a:lnTo>
                  <a:pt x="16322" y="6239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8" name="object 1288"/>
          <p:cNvSpPr/>
          <p:nvPr/>
        </p:nvSpPr>
        <p:spPr>
          <a:xfrm>
            <a:off x="5657347" y="1853473"/>
            <a:ext cx="59512" cy="93116"/>
          </a:xfrm>
          <a:custGeom>
            <a:avLst/>
            <a:gdLst/>
            <a:ahLst/>
            <a:cxnLst/>
            <a:rect l="l" t="t" r="r" b="b"/>
            <a:pathLst>
              <a:path w="59512" h="93116">
                <a:moveTo>
                  <a:pt x="32644" y="93116"/>
                </a:moveTo>
                <a:lnTo>
                  <a:pt x="35524" y="92156"/>
                </a:lnTo>
                <a:lnTo>
                  <a:pt x="38389" y="90236"/>
                </a:lnTo>
                <a:lnTo>
                  <a:pt x="42230" y="89275"/>
                </a:lnTo>
                <a:lnTo>
                  <a:pt x="44150" y="87355"/>
                </a:lnTo>
                <a:lnTo>
                  <a:pt x="47045" y="85435"/>
                </a:lnTo>
                <a:lnTo>
                  <a:pt x="48950" y="82555"/>
                </a:lnTo>
                <a:lnTo>
                  <a:pt x="50871" y="79674"/>
                </a:lnTo>
                <a:lnTo>
                  <a:pt x="52791" y="76794"/>
                </a:lnTo>
                <a:lnTo>
                  <a:pt x="54711" y="73929"/>
                </a:lnTo>
                <a:lnTo>
                  <a:pt x="55671" y="71033"/>
                </a:lnTo>
                <a:lnTo>
                  <a:pt x="56631" y="67208"/>
                </a:lnTo>
                <a:lnTo>
                  <a:pt x="57591" y="64312"/>
                </a:lnTo>
                <a:lnTo>
                  <a:pt x="58552" y="61432"/>
                </a:lnTo>
                <a:lnTo>
                  <a:pt x="59512" y="57591"/>
                </a:lnTo>
                <a:lnTo>
                  <a:pt x="59512" y="41285"/>
                </a:lnTo>
                <a:lnTo>
                  <a:pt x="58552" y="40325"/>
                </a:lnTo>
                <a:lnTo>
                  <a:pt x="58552" y="38404"/>
                </a:lnTo>
                <a:lnTo>
                  <a:pt x="57591" y="36484"/>
                </a:lnTo>
                <a:lnTo>
                  <a:pt x="56631" y="35524"/>
                </a:lnTo>
                <a:lnTo>
                  <a:pt x="55671" y="33604"/>
                </a:lnTo>
                <a:lnTo>
                  <a:pt x="54711" y="32644"/>
                </a:lnTo>
                <a:lnTo>
                  <a:pt x="53751" y="31683"/>
                </a:lnTo>
                <a:lnTo>
                  <a:pt x="52791" y="30723"/>
                </a:lnTo>
                <a:lnTo>
                  <a:pt x="50871" y="28803"/>
                </a:lnTo>
                <a:lnTo>
                  <a:pt x="48950" y="28803"/>
                </a:lnTo>
                <a:lnTo>
                  <a:pt x="47045" y="27843"/>
                </a:lnTo>
                <a:lnTo>
                  <a:pt x="37429" y="27843"/>
                </a:lnTo>
                <a:lnTo>
                  <a:pt x="34549" y="28803"/>
                </a:lnTo>
                <a:lnTo>
                  <a:pt x="32644" y="29763"/>
                </a:lnTo>
                <a:lnTo>
                  <a:pt x="29763" y="30723"/>
                </a:lnTo>
                <a:lnTo>
                  <a:pt x="27843" y="32644"/>
                </a:lnTo>
                <a:lnTo>
                  <a:pt x="25923" y="33604"/>
                </a:lnTo>
                <a:lnTo>
                  <a:pt x="24002" y="35524"/>
                </a:lnTo>
                <a:lnTo>
                  <a:pt x="23042" y="37444"/>
                </a:lnTo>
                <a:lnTo>
                  <a:pt x="21122" y="38404"/>
                </a:lnTo>
                <a:lnTo>
                  <a:pt x="20147" y="40325"/>
                </a:lnTo>
                <a:lnTo>
                  <a:pt x="20147" y="37444"/>
                </a:lnTo>
                <a:lnTo>
                  <a:pt x="21122" y="36484"/>
                </a:lnTo>
                <a:lnTo>
                  <a:pt x="21122" y="34564"/>
                </a:lnTo>
                <a:lnTo>
                  <a:pt x="22082" y="32644"/>
                </a:lnTo>
                <a:lnTo>
                  <a:pt x="22082" y="30723"/>
                </a:lnTo>
                <a:lnTo>
                  <a:pt x="23042" y="29763"/>
                </a:lnTo>
                <a:lnTo>
                  <a:pt x="23042" y="27843"/>
                </a:lnTo>
                <a:lnTo>
                  <a:pt x="27843" y="1920"/>
                </a:lnTo>
                <a:lnTo>
                  <a:pt x="27843" y="0"/>
                </a:lnTo>
                <a:lnTo>
                  <a:pt x="18242" y="0"/>
                </a:lnTo>
                <a:lnTo>
                  <a:pt x="18242" y="960"/>
                </a:lnTo>
                <a:lnTo>
                  <a:pt x="17282" y="960"/>
                </a:lnTo>
                <a:lnTo>
                  <a:pt x="17282" y="1920"/>
                </a:lnTo>
                <a:lnTo>
                  <a:pt x="16322" y="59527"/>
                </a:lnTo>
                <a:lnTo>
                  <a:pt x="18242" y="56647"/>
                </a:lnTo>
                <a:lnTo>
                  <a:pt x="19202" y="52806"/>
                </a:lnTo>
                <a:lnTo>
                  <a:pt x="19202" y="41285"/>
                </a:lnTo>
                <a:lnTo>
                  <a:pt x="21122" y="49926"/>
                </a:lnTo>
                <a:lnTo>
                  <a:pt x="23042" y="47030"/>
                </a:lnTo>
                <a:lnTo>
                  <a:pt x="24963" y="45125"/>
                </a:lnTo>
                <a:lnTo>
                  <a:pt x="26868" y="42245"/>
                </a:lnTo>
                <a:lnTo>
                  <a:pt x="29763" y="40325"/>
                </a:lnTo>
                <a:lnTo>
                  <a:pt x="31683" y="39364"/>
                </a:lnTo>
                <a:lnTo>
                  <a:pt x="34549" y="37444"/>
                </a:lnTo>
                <a:lnTo>
                  <a:pt x="36484" y="36484"/>
                </a:lnTo>
                <a:lnTo>
                  <a:pt x="41269" y="36484"/>
                </a:lnTo>
                <a:lnTo>
                  <a:pt x="43205" y="37444"/>
                </a:lnTo>
                <a:lnTo>
                  <a:pt x="44150" y="38404"/>
                </a:lnTo>
                <a:lnTo>
                  <a:pt x="45110" y="39364"/>
                </a:lnTo>
                <a:lnTo>
                  <a:pt x="46070" y="40325"/>
                </a:lnTo>
                <a:lnTo>
                  <a:pt x="47045" y="41285"/>
                </a:lnTo>
                <a:lnTo>
                  <a:pt x="47990" y="43205"/>
                </a:lnTo>
                <a:lnTo>
                  <a:pt x="47990" y="47030"/>
                </a:lnTo>
                <a:lnTo>
                  <a:pt x="48950" y="48966"/>
                </a:lnTo>
                <a:lnTo>
                  <a:pt x="48950" y="51846"/>
                </a:lnTo>
                <a:lnTo>
                  <a:pt x="47990" y="54711"/>
                </a:lnTo>
                <a:lnTo>
                  <a:pt x="47990" y="59527"/>
                </a:lnTo>
                <a:lnTo>
                  <a:pt x="47045" y="62392"/>
                </a:lnTo>
                <a:lnTo>
                  <a:pt x="46070" y="64312"/>
                </a:lnTo>
                <a:lnTo>
                  <a:pt x="45110" y="67208"/>
                </a:lnTo>
                <a:lnTo>
                  <a:pt x="44150" y="69113"/>
                </a:lnTo>
                <a:lnTo>
                  <a:pt x="43205" y="71993"/>
                </a:lnTo>
                <a:lnTo>
                  <a:pt x="42230" y="73929"/>
                </a:lnTo>
                <a:lnTo>
                  <a:pt x="41269" y="75834"/>
                </a:lnTo>
                <a:lnTo>
                  <a:pt x="39364" y="77754"/>
                </a:lnTo>
                <a:lnTo>
                  <a:pt x="38389" y="79674"/>
                </a:lnTo>
                <a:lnTo>
                  <a:pt x="36484" y="80634"/>
                </a:lnTo>
                <a:lnTo>
                  <a:pt x="34549" y="81594"/>
                </a:lnTo>
                <a:lnTo>
                  <a:pt x="32644" y="82555"/>
                </a:lnTo>
                <a:lnTo>
                  <a:pt x="30708" y="83515"/>
                </a:lnTo>
                <a:lnTo>
                  <a:pt x="24963" y="83515"/>
                </a:lnTo>
                <a:lnTo>
                  <a:pt x="23042" y="82555"/>
                </a:lnTo>
                <a:lnTo>
                  <a:pt x="20147" y="81594"/>
                </a:lnTo>
                <a:lnTo>
                  <a:pt x="21122" y="92156"/>
                </a:lnTo>
                <a:lnTo>
                  <a:pt x="24002" y="93116"/>
                </a:lnTo>
                <a:lnTo>
                  <a:pt x="32644" y="93116"/>
                </a:lnTo>
                <a:close/>
              </a:path>
              <a:path w="59512" h="93116">
                <a:moveTo>
                  <a:pt x="7680" y="91196"/>
                </a:moveTo>
                <a:lnTo>
                  <a:pt x="8641" y="91196"/>
                </a:lnTo>
                <a:lnTo>
                  <a:pt x="9601" y="90236"/>
                </a:lnTo>
                <a:lnTo>
                  <a:pt x="10561" y="84475"/>
                </a:lnTo>
                <a:lnTo>
                  <a:pt x="12481" y="87355"/>
                </a:lnTo>
                <a:lnTo>
                  <a:pt x="15361" y="89275"/>
                </a:lnTo>
                <a:lnTo>
                  <a:pt x="18242" y="90236"/>
                </a:lnTo>
                <a:lnTo>
                  <a:pt x="21122" y="92156"/>
                </a:lnTo>
                <a:lnTo>
                  <a:pt x="20147" y="81594"/>
                </a:lnTo>
                <a:lnTo>
                  <a:pt x="18242" y="79674"/>
                </a:lnTo>
                <a:lnTo>
                  <a:pt x="15361" y="77754"/>
                </a:lnTo>
                <a:lnTo>
                  <a:pt x="13441" y="74874"/>
                </a:lnTo>
                <a:lnTo>
                  <a:pt x="16322" y="63367"/>
                </a:lnTo>
                <a:lnTo>
                  <a:pt x="16322" y="59527"/>
                </a:lnTo>
                <a:lnTo>
                  <a:pt x="17282" y="1920"/>
                </a:lnTo>
                <a:lnTo>
                  <a:pt x="0" y="90236"/>
                </a:lnTo>
                <a:lnTo>
                  <a:pt x="0" y="91196"/>
                </a:lnTo>
                <a:lnTo>
                  <a:pt x="960" y="92156"/>
                </a:lnTo>
                <a:lnTo>
                  <a:pt x="7680" y="92156"/>
                </a:lnTo>
                <a:lnTo>
                  <a:pt x="7680" y="91196"/>
                </a:lnTo>
                <a:close/>
              </a:path>
              <a:path w="59512" h="93116">
                <a:moveTo>
                  <a:pt x="21122" y="49926"/>
                </a:moveTo>
                <a:lnTo>
                  <a:pt x="19202" y="41285"/>
                </a:lnTo>
                <a:lnTo>
                  <a:pt x="19202" y="52806"/>
                </a:lnTo>
                <a:lnTo>
                  <a:pt x="21122" y="4992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9" name="object 1289"/>
          <p:cNvSpPr/>
          <p:nvPr/>
        </p:nvSpPr>
        <p:spPr>
          <a:xfrm>
            <a:off x="5727420" y="1886117"/>
            <a:ext cx="46085" cy="60472"/>
          </a:xfrm>
          <a:custGeom>
            <a:avLst/>
            <a:gdLst/>
            <a:ahLst/>
            <a:cxnLst/>
            <a:rect l="l" t="t" r="r" b="b"/>
            <a:pathLst>
              <a:path w="46085" h="60472">
                <a:moveTo>
                  <a:pt x="3840" y="19202"/>
                </a:moveTo>
                <a:lnTo>
                  <a:pt x="1920" y="23042"/>
                </a:lnTo>
                <a:lnTo>
                  <a:pt x="960" y="25907"/>
                </a:lnTo>
                <a:lnTo>
                  <a:pt x="960" y="28788"/>
                </a:lnTo>
                <a:lnTo>
                  <a:pt x="0" y="32628"/>
                </a:lnTo>
                <a:lnTo>
                  <a:pt x="0" y="42230"/>
                </a:lnTo>
                <a:lnTo>
                  <a:pt x="960" y="45110"/>
                </a:lnTo>
                <a:lnTo>
                  <a:pt x="960" y="47990"/>
                </a:lnTo>
                <a:lnTo>
                  <a:pt x="2880" y="50871"/>
                </a:lnTo>
                <a:lnTo>
                  <a:pt x="3840" y="52791"/>
                </a:lnTo>
                <a:lnTo>
                  <a:pt x="5760" y="54711"/>
                </a:lnTo>
                <a:lnTo>
                  <a:pt x="7680" y="56631"/>
                </a:lnTo>
                <a:lnTo>
                  <a:pt x="10561" y="57591"/>
                </a:lnTo>
                <a:lnTo>
                  <a:pt x="13441" y="58552"/>
                </a:lnTo>
                <a:lnTo>
                  <a:pt x="16322" y="59512"/>
                </a:lnTo>
                <a:lnTo>
                  <a:pt x="19202" y="60472"/>
                </a:lnTo>
                <a:lnTo>
                  <a:pt x="27843" y="60472"/>
                </a:lnTo>
                <a:lnTo>
                  <a:pt x="29763" y="59512"/>
                </a:lnTo>
                <a:lnTo>
                  <a:pt x="34564" y="59512"/>
                </a:lnTo>
                <a:lnTo>
                  <a:pt x="36484" y="58552"/>
                </a:lnTo>
                <a:lnTo>
                  <a:pt x="38404" y="58552"/>
                </a:lnTo>
                <a:lnTo>
                  <a:pt x="39364" y="57591"/>
                </a:lnTo>
                <a:lnTo>
                  <a:pt x="41285" y="57591"/>
                </a:lnTo>
                <a:lnTo>
                  <a:pt x="42245" y="56631"/>
                </a:lnTo>
                <a:lnTo>
                  <a:pt x="43205" y="56631"/>
                </a:lnTo>
                <a:lnTo>
                  <a:pt x="44165" y="55671"/>
                </a:lnTo>
                <a:lnTo>
                  <a:pt x="44165" y="54711"/>
                </a:lnTo>
                <a:lnTo>
                  <a:pt x="45125" y="54711"/>
                </a:lnTo>
                <a:lnTo>
                  <a:pt x="45125" y="52791"/>
                </a:lnTo>
                <a:lnTo>
                  <a:pt x="46085" y="51831"/>
                </a:lnTo>
                <a:lnTo>
                  <a:pt x="46085" y="47990"/>
                </a:lnTo>
                <a:lnTo>
                  <a:pt x="45125" y="47990"/>
                </a:lnTo>
                <a:lnTo>
                  <a:pt x="45125" y="47030"/>
                </a:lnTo>
                <a:lnTo>
                  <a:pt x="44165" y="47030"/>
                </a:lnTo>
                <a:lnTo>
                  <a:pt x="44165" y="47990"/>
                </a:lnTo>
                <a:lnTo>
                  <a:pt x="42245" y="47990"/>
                </a:lnTo>
                <a:lnTo>
                  <a:pt x="41285" y="48950"/>
                </a:lnTo>
                <a:lnTo>
                  <a:pt x="38404" y="48950"/>
                </a:lnTo>
                <a:lnTo>
                  <a:pt x="36484" y="49910"/>
                </a:lnTo>
                <a:lnTo>
                  <a:pt x="34564" y="50871"/>
                </a:lnTo>
                <a:lnTo>
                  <a:pt x="30723" y="50871"/>
                </a:lnTo>
                <a:lnTo>
                  <a:pt x="27843" y="51831"/>
                </a:lnTo>
                <a:lnTo>
                  <a:pt x="20162" y="51831"/>
                </a:lnTo>
                <a:lnTo>
                  <a:pt x="16322" y="49910"/>
                </a:lnTo>
                <a:lnTo>
                  <a:pt x="14401" y="47990"/>
                </a:lnTo>
                <a:lnTo>
                  <a:pt x="12481" y="45110"/>
                </a:lnTo>
                <a:lnTo>
                  <a:pt x="11521" y="42230"/>
                </a:lnTo>
                <a:lnTo>
                  <a:pt x="11521" y="31668"/>
                </a:lnTo>
                <a:lnTo>
                  <a:pt x="12481" y="29748"/>
                </a:lnTo>
                <a:lnTo>
                  <a:pt x="30723" y="29748"/>
                </a:lnTo>
                <a:lnTo>
                  <a:pt x="28803" y="21107"/>
                </a:lnTo>
                <a:lnTo>
                  <a:pt x="24963" y="22067"/>
                </a:lnTo>
                <a:lnTo>
                  <a:pt x="14401" y="22067"/>
                </a:lnTo>
                <a:lnTo>
                  <a:pt x="14401" y="19202"/>
                </a:lnTo>
                <a:lnTo>
                  <a:pt x="15361" y="17282"/>
                </a:lnTo>
                <a:lnTo>
                  <a:pt x="17282" y="0"/>
                </a:lnTo>
                <a:lnTo>
                  <a:pt x="14401" y="1920"/>
                </a:lnTo>
                <a:lnTo>
                  <a:pt x="12481" y="4800"/>
                </a:lnTo>
                <a:lnTo>
                  <a:pt x="9601" y="7680"/>
                </a:lnTo>
                <a:lnTo>
                  <a:pt x="7680" y="10561"/>
                </a:lnTo>
                <a:lnTo>
                  <a:pt x="5760" y="13441"/>
                </a:lnTo>
                <a:lnTo>
                  <a:pt x="4800" y="16322"/>
                </a:lnTo>
                <a:lnTo>
                  <a:pt x="3840" y="1920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0" name="object 1290"/>
          <p:cNvSpPr/>
          <p:nvPr/>
        </p:nvSpPr>
        <p:spPr>
          <a:xfrm>
            <a:off x="5742782" y="1881317"/>
            <a:ext cx="40325" cy="34549"/>
          </a:xfrm>
          <a:custGeom>
            <a:avLst/>
            <a:gdLst/>
            <a:ahLst/>
            <a:cxnLst/>
            <a:rect l="l" t="t" r="r" b="b"/>
            <a:pathLst>
              <a:path w="40325" h="34549">
                <a:moveTo>
                  <a:pt x="40325" y="11521"/>
                </a:moveTo>
                <a:lnTo>
                  <a:pt x="39349" y="9601"/>
                </a:lnTo>
                <a:lnTo>
                  <a:pt x="38404" y="7680"/>
                </a:lnTo>
                <a:lnTo>
                  <a:pt x="37444" y="5760"/>
                </a:lnTo>
                <a:lnTo>
                  <a:pt x="35524" y="4800"/>
                </a:lnTo>
                <a:lnTo>
                  <a:pt x="34564" y="2880"/>
                </a:lnTo>
                <a:lnTo>
                  <a:pt x="32628" y="1920"/>
                </a:lnTo>
                <a:lnTo>
                  <a:pt x="29763" y="960"/>
                </a:lnTo>
                <a:lnTo>
                  <a:pt x="26883" y="0"/>
                </a:lnTo>
                <a:lnTo>
                  <a:pt x="11521" y="0"/>
                </a:lnTo>
                <a:lnTo>
                  <a:pt x="8641" y="1920"/>
                </a:lnTo>
                <a:lnTo>
                  <a:pt x="4800" y="2880"/>
                </a:lnTo>
                <a:lnTo>
                  <a:pt x="1920" y="4800"/>
                </a:lnTo>
                <a:lnTo>
                  <a:pt x="0" y="22082"/>
                </a:lnTo>
                <a:lnTo>
                  <a:pt x="1920" y="19187"/>
                </a:lnTo>
                <a:lnTo>
                  <a:pt x="2880" y="17282"/>
                </a:lnTo>
                <a:lnTo>
                  <a:pt x="3840" y="15361"/>
                </a:lnTo>
                <a:lnTo>
                  <a:pt x="5760" y="13441"/>
                </a:lnTo>
                <a:lnTo>
                  <a:pt x="7680" y="12481"/>
                </a:lnTo>
                <a:lnTo>
                  <a:pt x="9601" y="10561"/>
                </a:lnTo>
                <a:lnTo>
                  <a:pt x="11521" y="9601"/>
                </a:lnTo>
                <a:lnTo>
                  <a:pt x="14401" y="8641"/>
                </a:lnTo>
                <a:lnTo>
                  <a:pt x="24963" y="8641"/>
                </a:lnTo>
                <a:lnTo>
                  <a:pt x="26883" y="10561"/>
                </a:lnTo>
                <a:lnTo>
                  <a:pt x="28803" y="11521"/>
                </a:lnTo>
                <a:lnTo>
                  <a:pt x="29763" y="13441"/>
                </a:lnTo>
                <a:lnTo>
                  <a:pt x="29763" y="17282"/>
                </a:lnTo>
                <a:lnTo>
                  <a:pt x="28803" y="18242"/>
                </a:lnTo>
                <a:lnTo>
                  <a:pt x="28803" y="20162"/>
                </a:lnTo>
                <a:lnTo>
                  <a:pt x="27843" y="21122"/>
                </a:lnTo>
                <a:lnTo>
                  <a:pt x="25923" y="22082"/>
                </a:lnTo>
                <a:lnTo>
                  <a:pt x="24002" y="23027"/>
                </a:lnTo>
                <a:lnTo>
                  <a:pt x="22082" y="24002"/>
                </a:lnTo>
                <a:lnTo>
                  <a:pt x="20162" y="24963"/>
                </a:lnTo>
                <a:lnTo>
                  <a:pt x="17282" y="25907"/>
                </a:lnTo>
                <a:lnTo>
                  <a:pt x="13441" y="25907"/>
                </a:lnTo>
                <a:lnTo>
                  <a:pt x="15361" y="34549"/>
                </a:lnTo>
                <a:lnTo>
                  <a:pt x="20162" y="33588"/>
                </a:lnTo>
                <a:lnTo>
                  <a:pt x="24963" y="32628"/>
                </a:lnTo>
                <a:lnTo>
                  <a:pt x="28803" y="30708"/>
                </a:lnTo>
                <a:lnTo>
                  <a:pt x="31683" y="28803"/>
                </a:lnTo>
                <a:lnTo>
                  <a:pt x="34564" y="27843"/>
                </a:lnTo>
                <a:lnTo>
                  <a:pt x="37444" y="24963"/>
                </a:lnTo>
                <a:lnTo>
                  <a:pt x="38404" y="23027"/>
                </a:lnTo>
                <a:lnTo>
                  <a:pt x="40325" y="20162"/>
                </a:lnTo>
                <a:lnTo>
                  <a:pt x="40325" y="115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1" name="object 1291"/>
          <p:cNvSpPr/>
          <p:nvPr/>
        </p:nvSpPr>
        <p:spPr>
          <a:xfrm>
            <a:off x="5836859" y="1857314"/>
            <a:ext cx="14401" cy="13441"/>
          </a:xfrm>
          <a:custGeom>
            <a:avLst/>
            <a:gdLst/>
            <a:ahLst/>
            <a:cxnLst/>
            <a:rect l="l" t="t" r="r" b="b"/>
            <a:pathLst>
              <a:path w="14401" h="13441">
                <a:moveTo>
                  <a:pt x="960" y="11521"/>
                </a:moveTo>
                <a:lnTo>
                  <a:pt x="960" y="12481"/>
                </a:lnTo>
                <a:lnTo>
                  <a:pt x="2880" y="12481"/>
                </a:lnTo>
                <a:lnTo>
                  <a:pt x="3840" y="13441"/>
                </a:lnTo>
                <a:lnTo>
                  <a:pt x="8641" y="13441"/>
                </a:lnTo>
                <a:lnTo>
                  <a:pt x="9601" y="12481"/>
                </a:lnTo>
                <a:lnTo>
                  <a:pt x="11521" y="12481"/>
                </a:lnTo>
                <a:lnTo>
                  <a:pt x="11521" y="11521"/>
                </a:lnTo>
                <a:lnTo>
                  <a:pt x="12481" y="11521"/>
                </a:lnTo>
                <a:lnTo>
                  <a:pt x="12481" y="10561"/>
                </a:lnTo>
                <a:lnTo>
                  <a:pt x="13441" y="9601"/>
                </a:lnTo>
                <a:lnTo>
                  <a:pt x="13441" y="7680"/>
                </a:lnTo>
                <a:lnTo>
                  <a:pt x="14401" y="6720"/>
                </a:lnTo>
                <a:lnTo>
                  <a:pt x="14401" y="1920"/>
                </a:lnTo>
                <a:lnTo>
                  <a:pt x="13441" y="1920"/>
                </a:lnTo>
                <a:lnTo>
                  <a:pt x="13441" y="960"/>
                </a:lnTo>
                <a:lnTo>
                  <a:pt x="11521" y="960"/>
                </a:lnTo>
                <a:lnTo>
                  <a:pt x="11521" y="0"/>
                </a:lnTo>
                <a:lnTo>
                  <a:pt x="6720" y="0"/>
                </a:lnTo>
                <a:lnTo>
                  <a:pt x="5760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2880"/>
                </a:lnTo>
                <a:lnTo>
                  <a:pt x="1920" y="3840"/>
                </a:lnTo>
                <a:lnTo>
                  <a:pt x="960" y="4800"/>
                </a:lnTo>
                <a:lnTo>
                  <a:pt x="960" y="6720"/>
                </a:lnTo>
                <a:lnTo>
                  <a:pt x="0" y="7680"/>
                </a:lnTo>
                <a:lnTo>
                  <a:pt x="0" y="10561"/>
                </a:lnTo>
                <a:lnTo>
                  <a:pt x="960" y="115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2" name="object 1292"/>
          <p:cNvSpPr/>
          <p:nvPr/>
        </p:nvSpPr>
        <p:spPr>
          <a:xfrm>
            <a:off x="5822457" y="1882277"/>
            <a:ext cx="23042" cy="63352"/>
          </a:xfrm>
          <a:custGeom>
            <a:avLst/>
            <a:gdLst/>
            <a:ahLst/>
            <a:cxnLst/>
            <a:rect l="l" t="t" r="r" b="b"/>
            <a:pathLst>
              <a:path w="23042" h="63352">
                <a:moveTo>
                  <a:pt x="960" y="62392"/>
                </a:moveTo>
                <a:lnTo>
                  <a:pt x="1920" y="62392"/>
                </a:lnTo>
                <a:lnTo>
                  <a:pt x="1920" y="63352"/>
                </a:lnTo>
                <a:lnTo>
                  <a:pt x="8641" y="63352"/>
                </a:lnTo>
                <a:lnTo>
                  <a:pt x="9601" y="62392"/>
                </a:lnTo>
                <a:lnTo>
                  <a:pt x="10561" y="62392"/>
                </a:lnTo>
                <a:lnTo>
                  <a:pt x="11521" y="61432"/>
                </a:lnTo>
                <a:lnTo>
                  <a:pt x="23042" y="1920"/>
                </a:lnTo>
                <a:lnTo>
                  <a:pt x="23042" y="0"/>
                </a:lnTo>
                <a:lnTo>
                  <a:pt x="13441" y="0"/>
                </a:lnTo>
                <a:lnTo>
                  <a:pt x="12481" y="960"/>
                </a:lnTo>
                <a:lnTo>
                  <a:pt x="12481" y="1920"/>
                </a:lnTo>
                <a:lnTo>
                  <a:pt x="0" y="61432"/>
                </a:lnTo>
                <a:lnTo>
                  <a:pt x="0" y="62392"/>
                </a:lnTo>
                <a:lnTo>
                  <a:pt x="960" y="6239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3" name="object 1293"/>
          <p:cNvSpPr/>
          <p:nvPr/>
        </p:nvSpPr>
        <p:spPr>
          <a:xfrm>
            <a:off x="5854141" y="1881317"/>
            <a:ext cx="57591" cy="64312"/>
          </a:xfrm>
          <a:custGeom>
            <a:avLst/>
            <a:gdLst/>
            <a:ahLst/>
            <a:cxnLst/>
            <a:rect l="l" t="t" r="r" b="b"/>
            <a:pathLst>
              <a:path w="57591" h="64312">
                <a:moveTo>
                  <a:pt x="46085" y="24963"/>
                </a:moveTo>
                <a:lnTo>
                  <a:pt x="38404" y="62392"/>
                </a:lnTo>
                <a:lnTo>
                  <a:pt x="38404" y="63352"/>
                </a:lnTo>
                <a:lnTo>
                  <a:pt x="39364" y="63352"/>
                </a:lnTo>
                <a:lnTo>
                  <a:pt x="40309" y="64312"/>
                </a:lnTo>
                <a:lnTo>
                  <a:pt x="47030" y="64312"/>
                </a:lnTo>
                <a:lnTo>
                  <a:pt x="47990" y="63352"/>
                </a:lnTo>
                <a:lnTo>
                  <a:pt x="48950" y="63352"/>
                </a:lnTo>
                <a:lnTo>
                  <a:pt x="48950" y="62392"/>
                </a:lnTo>
                <a:lnTo>
                  <a:pt x="49911" y="62392"/>
                </a:lnTo>
                <a:lnTo>
                  <a:pt x="56631" y="24963"/>
                </a:lnTo>
                <a:lnTo>
                  <a:pt x="57591" y="23027"/>
                </a:lnTo>
                <a:lnTo>
                  <a:pt x="57591" y="9601"/>
                </a:lnTo>
                <a:lnTo>
                  <a:pt x="56631" y="7680"/>
                </a:lnTo>
                <a:lnTo>
                  <a:pt x="55671" y="5760"/>
                </a:lnTo>
                <a:lnTo>
                  <a:pt x="54711" y="4800"/>
                </a:lnTo>
                <a:lnTo>
                  <a:pt x="53751" y="2880"/>
                </a:lnTo>
                <a:lnTo>
                  <a:pt x="51831" y="1920"/>
                </a:lnTo>
                <a:lnTo>
                  <a:pt x="49911" y="960"/>
                </a:lnTo>
                <a:lnTo>
                  <a:pt x="47990" y="0"/>
                </a:lnTo>
                <a:lnTo>
                  <a:pt x="37429" y="0"/>
                </a:lnTo>
                <a:lnTo>
                  <a:pt x="34564" y="960"/>
                </a:lnTo>
                <a:lnTo>
                  <a:pt x="31683" y="1920"/>
                </a:lnTo>
                <a:lnTo>
                  <a:pt x="29748" y="2880"/>
                </a:lnTo>
                <a:lnTo>
                  <a:pt x="27843" y="4800"/>
                </a:lnTo>
                <a:lnTo>
                  <a:pt x="25907" y="5760"/>
                </a:lnTo>
                <a:lnTo>
                  <a:pt x="24002" y="7680"/>
                </a:lnTo>
                <a:lnTo>
                  <a:pt x="22082" y="9601"/>
                </a:lnTo>
                <a:lnTo>
                  <a:pt x="21122" y="10561"/>
                </a:lnTo>
                <a:lnTo>
                  <a:pt x="20162" y="12481"/>
                </a:lnTo>
                <a:lnTo>
                  <a:pt x="19187" y="14401"/>
                </a:lnTo>
                <a:lnTo>
                  <a:pt x="21122" y="2880"/>
                </a:lnTo>
                <a:lnTo>
                  <a:pt x="21122" y="960"/>
                </a:lnTo>
                <a:lnTo>
                  <a:pt x="12481" y="960"/>
                </a:lnTo>
                <a:lnTo>
                  <a:pt x="12481" y="1920"/>
                </a:lnTo>
                <a:lnTo>
                  <a:pt x="11521" y="1920"/>
                </a:lnTo>
                <a:lnTo>
                  <a:pt x="11521" y="2880"/>
                </a:lnTo>
                <a:lnTo>
                  <a:pt x="0" y="62392"/>
                </a:lnTo>
                <a:lnTo>
                  <a:pt x="0" y="63352"/>
                </a:lnTo>
                <a:lnTo>
                  <a:pt x="960" y="63352"/>
                </a:lnTo>
                <a:lnTo>
                  <a:pt x="1920" y="64312"/>
                </a:lnTo>
                <a:lnTo>
                  <a:pt x="8641" y="64312"/>
                </a:lnTo>
                <a:lnTo>
                  <a:pt x="8641" y="63352"/>
                </a:lnTo>
                <a:lnTo>
                  <a:pt x="10561" y="63352"/>
                </a:lnTo>
                <a:lnTo>
                  <a:pt x="10561" y="62392"/>
                </a:lnTo>
                <a:lnTo>
                  <a:pt x="16322" y="35524"/>
                </a:lnTo>
                <a:lnTo>
                  <a:pt x="17282" y="31683"/>
                </a:lnTo>
                <a:lnTo>
                  <a:pt x="18242" y="27843"/>
                </a:lnTo>
                <a:lnTo>
                  <a:pt x="19187" y="24963"/>
                </a:lnTo>
                <a:lnTo>
                  <a:pt x="21122" y="22082"/>
                </a:lnTo>
                <a:lnTo>
                  <a:pt x="23042" y="19187"/>
                </a:lnTo>
                <a:lnTo>
                  <a:pt x="24963" y="16322"/>
                </a:lnTo>
                <a:lnTo>
                  <a:pt x="27843" y="14401"/>
                </a:lnTo>
                <a:lnTo>
                  <a:pt x="29748" y="12481"/>
                </a:lnTo>
                <a:lnTo>
                  <a:pt x="31683" y="11521"/>
                </a:lnTo>
                <a:lnTo>
                  <a:pt x="34564" y="9601"/>
                </a:lnTo>
                <a:lnTo>
                  <a:pt x="37429" y="8641"/>
                </a:lnTo>
                <a:lnTo>
                  <a:pt x="42245" y="8641"/>
                </a:lnTo>
                <a:lnTo>
                  <a:pt x="44150" y="9601"/>
                </a:lnTo>
                <a:lnTo>
                  <a:pt x="45110" y="11521"/>
                </a:lnTo>
                <a:lnTo>
                  <a:pt x="46085" y="13441"/>
                </a:lnTo>
                <a:lnTo>
                  <a:pt x="47030" y="15361"/>
                </a:lnTo>
                <a:lnTo>
                  <a:pt x="47030" y="20162"/>
                </a:lnTo>
                <a:lnTo>
                  <a:pt x="46085" y="21122"/>
                </a:lnTo>
                <a:lnTo>
                  <a:pt x="46085" y="2496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4" name="object 1294"/>
          <p:cNvSpPr/>
          <p:nvPr/>
        </p:nvSpPr>
        <p:spPr>
          <a:xfrm>
            <a:off x="5389519" y="2021479"/>
            <a:ext cx="112318" cy="86380"/>
          </a:xfrm>
          <a:custGeom>
            <a:avLst/>
            <a:gdLst/>
            <a:ahLst/>
            <a:cxnLst/>
            <a:rect l="l" t="t" r="r" b="b"/>
            <a:pathLst>
              <a:path w="112318" h="86380">
                <a:moveTo>
                  <a:pt x="22067" y="83515"/>
                </a:moveTo>
                <a:lnTo>
                  <a:pt x="23027" y="83515"/>
                </a:lnTo>
                <a:lnTo>
                  <a:pt x="51831" y="19187"/>
                </a:lnTo>
                <a:lnTo>
                  <a:pt x="57591" y="83515"/>
                </a:lnTo>
                <a:lnTo>
                  <a:pt x="57591" y="85420"/>
                </a:lnTo>
                <a:lnTo>
                  <a:pt x="59512" y="85420"/>
                </a:lnTo>
                <a:lnTo>
                  <a:pt x="60472" y="86380"/>
                </a:lnTo>
                <a:lnTo>
                  <a:pt x="69113" y="86380"/>
                </a:lnTo>
                <a:lnTo>
                  <a:pt x="70073" y="85420"/>
                </a:lnTo>
                <a:lnTo>
                  <a:pt x="71033" y="85420"/>
                </a:lnTo>
                <a:lnTo>
                  <a:pt x="71993" y="84475"/>
                </a:lnTo>
                <a:lnTo>
                  <a:pt x="72953" y="83515"/>
                </a:lnTo>
                <a:lnTo>
                  <a:pt x="111358" y="4785"/>
                </a:lnTo>
                <a:lnTo>
                  <a:pt x="111358" y="3840"/>
                </a:lnTo>
                <a:lnTo>
                  <a:pt x="112318" y="2865"/>
                </a:lnTo>
                <a:lnTo>
                  <a:pt x="112318" y="944"/>
                </a:lnTo>
                <a:lnTo>
                  <a:pt x="111358" y="0"/>
                </a:lnTo>
                <a:lnTo>
                  <a:pt x="101757" y="0"/>
                </a:lnTo>
                <a:lnTo>
                  <a:pt x="101757" y="944"/>
                </a:lnTo>
                <a:lnTo>
                  <a:pt x="100797" y="944"/>
                </a:lnTo>
                <a:lnTo>
                  <a:pt x="100797" y="1905"/>
                </a:lnTo>
                <a:lnTo>
                  <a:pt x="67193" y="73914"/>
                </a:lnTo>
                <a:lnTo>
                  <a:pt x="61432" y="2865"/>
                </a:lnTo>
                <a:lnTo>
                  <a:pt x="61432" y="944"/>
                </a:lnTo>
                <a:lnTo>
                  <a:pt x="60472" y="944"/>
                </a:lnTo>
                <a:lnTo>
                  <a:pt x="60472" y="0"/>
                </a:lnTo>
                <a:lnTo>
                  <a:pt x="51831" y="0"/>
                </a:lnTo>
                <a:lnTo>
                  <a:pt x="50871" y="944"/>
                </a:lnTo>
                <a:lnTo>
                  <a:pt x="49911" y="944"/>
                </a:lnTo>
                <a:lnTo>
                  <a:pt x="49911" y="1905"/>
                </a:lnTo>
                <a:lnTo>
                  <a:pt x="48950" y="1905"/>
                </a:lnTo>
                <a:lnTo>
                  <a:pt x="48950" y="2865"/>
                </a:lnTo>
                <a:lnTo>
                  <a:pt x="16306" y="73914"/>
                </a:lnTo>
                <a:lnTo>
                  <a:pt x="11506" y="2865"/>
                </a:lnTo>
                <a:lnTo>
                  <a:pt x="11506" y="944"/>
                </a:lnTo>
                <a:lnTo>
                  <a:pt x="10561" y="944"/>
                </a:lnTo>
                <a:lnTo>
                  <a:pt x="10561" y="0"/>
                </a:lnTo>
                <a:lnTo>
                  <a:pt x="944" y="0"/>
                </a:lnTo>
                <a:lnTo>
                  <a:pt x="944" y="944"/>
                </a:lnTo>
                <a:lnTo>
                  <a:pt x="0" y="944"/>
                </a:lnTo>
                <a:lnTo>
                  <a:pt x="0" y="3840"/>
                </a:lnTo>
                <a:lnTo>
                  <a:pt x="6720" y="83515"/>
                </a:lnTo>
                <a:lnTo>
                  <a:pt x="6720" y="84475"/>
                </a:lnTo>
                <a:lnTo>
                  <a:pt x="7665" y="85420"/>
                </a:lnTo>
                <a:lnTo>
                  <a:pt x="8625" y="85420"/>
                </a:lnTo>
                <a:lnTo>
                  <a:pt x="9601" y="86380"/>
                </a:lnTo>
                <a:lnTo>
                  <a:pt x="19187" y="86380"/>
                </a:lnTo>
                <a:lnTo>
                  <a:pt x="20147" y="85420"/>
                </a:lnTo>
                <a:lnTo>
                  <a:pt x="21122" y="85420"/>
                </a:lnTo>
                <a:lnTo>
                  <a:pt x="22067" y="84475"/>
                </a:lnTo>
                <a:lnTo>
                  <a:pt x="22067" y="835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5" name="object 1295"/>
          <p:cNvSpPr/>
          <p:nvPr/>
        </p:nvSpPr>
        <p:spPr>
          <a:xfrm>
            <a:off x="5505663" y="2021479"/>
            <a:ext cx="65288" cy="86380"/>
          </a:xfrm>
          <a:custGeom>
            <a:avLst/>
            <a:gdLst/>
            <a:ahLst/>
            <a:cxnLst/>
            <a:rect l="l" t="t" r="r" b="b"/>
            <a:pathLst>
              <a:path w="65288" h="86380">
                <a:moveTo>
                  <a:pt x="960" y="8625"/>
                </a:moveTo>
                <a:lnTo>
                  <a:pt x="960" y="9585"/>
                </a:lnTo>
                <a:lnTo>
                  <a:pt x="25923" y="9585"/>
                </a:lnTo>
                <a:lnTo>
                  <a:pt x="11521" y="84475"/>
                </a:lnTo>
                <a:lnTo>
                  <a:pt x="11521" y="85420"/>
                </a:lnTo>
                <a:lnTo>
                  <a:pt x="13441" y="85420"/>
                </a:lnTo>
                <a:lnTo>
                  <a:pt x="13441" y="86380"/>
                </a:lnTo>
                <a:lnTo>
                  <a:pt x="19202" y="86380"/>
                </a:lnTo>
                <a:lnTo>
                  <a:pt x="20162" y="85420"/>
                </a:lnTo>
                <a:lnTo>
                  <a:pt x="22082" y="85420"/>
                </a:lnTo>
                <a:lnTo>
                  <a:pt x="22082" y="84475"/>
                </a:lnTo>
                <a:lnTo>
                  <a:pt x="37444" y="9585"/>
                </a:lnTo>
                <a:lnTo>
                  <a:pt x="63367" y="9585"/>
                </a:lnTo>
                <a:lnTo>
                  <a:pt x="63367" y="8625"/>
                </a:lnTo>
                <a:lnTo>
                  <a:pt x="64328" y="7665"/>
                </a:lnTo>
                <a:lnTo>
                  <a:pt x="64328" y="4785"/>
                </a:lnTo>
                <a:lnTo>
                  <a:pt x="65288" y="4785"/>
                </a:lnTo>
                <a:lnTo>
                  <a:pt x="65288" y="944"/>
                </a:lnTo>
                <a:lnTo>
                  <a:pt x="64328" y="944"/>
                </a:lnTo>
                <a:lnTo>
                  <a:pt x="64328" y="0"/>
                </a:lnTo>
                <a:lnTo>
                  <a:pt x="3840" y="0"/>
                </a:lnTo>
                <a:lnTo>
                  <a:pt x="2895" y="944"/>
                </a:lnTo>
                <a:lnTo>
                  <a:pt x="1920" y="1905"/>
                </a:lnTo>
                <a:lnTo>
                  <a:pt x="1920" y="2865"/>
                </a:lnTo>
                <a:lnTo>
                  <a:pt x="960" y="2865"/>
                </a:lnTo>
                <a:lnTo>
                  <a:pt x="960" y="6705"/>
                </a:lnTo>
                <a:lnTo>
                  <a:pt x="0" y="6705"/>
                </a:lnTo>
                <a:lnTo>
                  <a:pt x="0" y="8625"/>
                </a:lnTo>
                <a:lnTo>
                  <a:pt x="960" y="862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6" name="object 1296"/>
          <p:cNvSpPr/>
          <p:nvPr/>
        </p:nvSpPr>
        <p:spPr>
          <a:xfrm>
            <a:off x="5585353" y="2096338"/>
            <a:ext cx="10561" cy="12496"/>
          </a:xfrm>
          <a:custGeom>
            <a:avLst/>
            <a:gdLst/>
            <a:ahLst/>
            <a:cxnLst/>
            <a:rect l="l" t="t" r="r" b="b"/>
            <a:pathLst>
              <a:path w="10561" h="12496">
                <a:moveTo>
                  <a:pt x="0" y="0"/>
                </a:moveTo>
                <a:lnTo>
                  <a:pt x="944" y="11521"/>
                </a:lnTo>
                <a:lnTo>
                  <a:pt x="4785" y="12496"/>
                </a:lnTo>
                <a:lnTo>
                  <a:pt x="10561" y="12496"/>
                </a:lnTo>
                <a:lnTo>
                  <a:pt x="8625" y="1935"/>
                </a:lnTo>
                <a:lnTo>
                  <a:pt x="4785" y="1935"/>
                </a:lnTo>
                <a:lnTo>
                  <a:pt x="2880" y="975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7" name="object 1297"/>
          <p:cNvSpPr/>
          <p:nvPr/>
        </p:nvSpPr>
        <p:spPr>
          <a:xfrm>
            <a:off x="5565190" y="2020503"/>
            <a:ext cx="78714" cy="88331"/>
          </a:xfrm>
          <a:custGeom>
            <a:avLst/>
            <a:gdLst/>
            <a:ahLst/>
            <a:cxnLst/>
            <a:rect l="l" t="t" r="r" b="b"/>
            <a:pathLst>
              <a:path w="78714" h="88331">
                <a:moveTo>
                  <a:pt x="77754" y="41285"/>
                </a:moveTo>
                <a:lnTo>
                  <a:pt x="77754" y="37444"/>
                </a:lnTo>
                <a:lnTo>
                  <a:pt x="78714" y="33604"/>
                </a:lnTo>
                <a:lnTo>
                  <a:pt x="78714" y="24963"/>
                </a:lnTo>
                <a:lnTo>
                  <a:pt x="77754" y="21122"/>
                </a:lnTo>
                <a:lnTo>
                  <a:pt x="76794" y="17282"/>
                </a:lnTo>
                <a:lnTo>
                  <a:pt x="74874" y="13441"/>
                </a:lnTo>
                <a:lnTo>
                  <a:pt x="72953" y="10561"/>
                </a:lnTo>
                <a:lnTo>
                  <a:pt x="71033" y="7680"/>
                </a:lnTo>
                <a:lnTo>
                  <a:pt x="68153" y="4815"/>
                </a:lnTo>
                <a:lnTo>
                  <a:pt x="65272" y="2880"/>
                </a:lnTo>
                <a:lnTo>
                  <a:pt x="61432" y="1920"/>
                </a:lnTo>
                <a:lnTo>
                  <a:pt x="57591" y="975"/>
                </a:lnTo>
                <a:lnTo>
                  <a:pt x="52791" y="0"/>
                </a:lnTo>
                <a:lnTo>
                  <a:pt x="42230" y="0"/>
                </a:lnTo>
                <a:lnTo>
                  <a:pt x="36469" y="975"/>
                </a:lnTo>
                <a:lnTo>
                  <a:pt x="31668" y="2880"/>
                </a:lnTo>
                <a:lnTo>
                  <a:pt x="26883" y="4815"/>
                </a:lnTo>
                <a:lnTo>
                  <a:pt x="23042" y="6720"/>
                </a:lnTo>
                <a:lnTo>
                  <a:pt x="19202" y="10561"/>
                </a:lnTo>
                <a:lnTo>
                  <a:pt x="15361" y="13441"/>
                </a:lnTo>
                <a:lnTo>
                  <a:pt x="12481" y="17282"/>
                </a:lnTo>
                <a:lnTo>
                  <a:pt x="10561" y="21122"/>
                </a:lnTo>
                <a:lnTo>
                  <a:pt x="7680" y="24963"/>
                </a:lnTo>
                <a:lnTo>
                  <a:pt x="5760" y="28803"/>
                </a:lnTo>
                <a:lnTo>
                  <a:pt x="3840" y="33604"/>
                </a:lnTo>
                <a:lnTo>
                  <a:pt x="2880" y="37444"/>
                </a:lnTo>
                <a:lnTo>
                  <a:pt x="1920" y="42245"/>
                </a:lnTo>
                <a:lnTo>
                  <a:pt x="960" y="46085"/>
                </a:lnTo>
                <a:lnTo>
                  <a:pt x="0" y="50886"/>
                </a:lnTo>
                <a:lnTo>
                  <a:pt x="0" y="63367"/>
                </a:lnTo>
                <a:lnTo>
                  <a:pt x="960" y="67208"/>
                </a:lnTo>
                <a:lnTo>
                  <a:pt x="1920" y="71048"/>
                </a:lnTo>
                <a:lnTo>
                  <a:pt x="2880" y="74889"/>
                </a:lnTo>
                <a:lnTo>
                  <a:pt x="4800" y="77769"/>
                </a:lnTo>
                <a:lnTo>
                  <a:pt x="7680" y="80650"/>
                </a:lnTo>
                <a:lnTo>
                  <a:pt x="10561" y="83515"/>
                </a:lnTo>
                <a:lnTo>
                  <a:pt x="13441" y="84490"/>
                </a:lnTo>
                <a:lnTo>
                  <a:pt x="17282" y="86395"/>
                </a:lnTo>
                <a:lnTo>
                  <a:pt x="21107" y="87355"/>
                </a:lnTo>
                <a:lnTo>
                  <a:pt x="20162" y="75834"/>
                </a:lnTo>
                <a:lnTo>
                  <a:pt x="18242" y="73929"/>
                </a:lnTo>
                <a:lnTo>
                  <a:pt x="16322" y="72969"/>
                </a:lnTo>
                <a:lnTo>
                  <a:pt x="15361" y="71048"/>
                </a:lnTo>
                <a:lnTo>
                  <a:pt x="13441" y="68168"/>
                </a:lnTo>
                <a:lnTo>
                  <a:pt x="13441" y="66248"/>
                </a:lnTo>
                <a:lnTo>
                  <a:pt x="12481" y="63367"/>
                </a:lnTo>
                <a:lnTo>
                  <a:pt x="12481" y="48966"/>
                </a:lnTo>
                <a:lnTo>
                  <a:pt x="13441" y="46085"/>
                </a:lnTo>
                <a:lnTo>
                  <a:pt x="14386" y="42245"/>
                </a:lnTo>
                <a:lnTo>
                  <a:pt x="15361" y="38404"/>
                </a:lnTo>
                <a:lnTo>
                  <a:pt x="16322" y="35524"/>
                </a:lnTo>
                <a:lnTo>
                  <a:pt x="17282" y="31683"/>
                </a:lnTo>
                <a:lnTo>
                  <a:pt x="19202" y="27843"/>
                </a:lnTo>
                <a:lnTo>
                  <a:pt x="20162" y="24963"/>
                </a:lnTo>
                <a:lnTo>
                  <a:pt x="23042" y="22082"/>
                </a:lnTo>
                <a:lnTo>
                  <a:pt x="24947" y="19202"/>
                </a:lnTo>
                <a:lnTo>
                  <a:pt x="27828" y="16322"/>
                </a:lnTo>
                <a:lnTo>
                  <a:pt x="30723" y="14401"/>
                </a:lnTo>
                <a:lnTo>
                  <a:pt x="34564" y="12481"/>
                </a:lnTo>
                <a:lnTo>
                  <a:pt x="37444" y="10561"/>
                </a:lnTo>
                <a:lnTo>
                  <a:pt x="41285" y="9601"/>
                </a:lnTo>
                <a:lnTo>
                  <a:pt x="49911" y="9601"/>
                </a:lnTo>
                <a:lnTo>
                  <a:pt x="52791" y="10561"/>
                </a:lnTo>
                <a:lnTo>
                  <a:pt x="55671" y="11521"/>
                </a:lnTo>
                <a:lnTo>
                  <a:pt x="58552" y="12481"/>
                </a:lnTo>
                <a:lnTo>
                  <a:pt x="60472" y="13441"/>
                </a:lnTo>
                <a:lnTo>
                  <a:pt x="61432" y="15361"/>
                </a:lnTo>
                <a:lnTo>
                  <a:pt x="63352" y="17282"/>
                </a:lnTo>
                <a:lnTo>
                  <a:pt x="64312" y="20162"/>
                </a:lnTo>
                <a:lnTo>
                  <a:pt x="65272" y="22082"/>
                </a:lnTo>
                <a:lnTo>
                  <a:pt x="65272" y="24963"/>
                </a:lnTo>
                <a:lnTo>
                  <a:pt x="66233" y="27843"/>
                </a:lnTo>
                <a:lnTo>
                  <a:pt x="66233" y="36484"/>
                </a:lnTo>
                <a:lnTo>
                  <a:pt x="65272" y="39364"/>
                </a:lnTo>
                <a:lnTo>
                  <a:pt x="65272" y="43205"/>
                </a:lnTo>
                <a:lnTo>
                  <a:pt x="64312" y="46085"/>
                </a:lnTo>
                <a:lnTo>
                  <a:pt x="63352" y="49926"/>
                </a:lnTo>
                <a:lnTo>
                  <a:pt x="62392" y="52806"/>
                </a:lnTo>
                <a:lnTo>
                  <a:pt x="60472" y="56647"/>
                </a:lnTo>
                <a:lnTo>
                  <a:pt x="59512" y="60487"/>
                </a:lnTo>
                <a:lnTo>
                  <a:pt x="57591" y="63367"/>
                </a:lnTo>
                <a:lnTo>
                  <a:pt x="55671" y="66248"/>
                </a:lnTo>
                <a:lnTo>
                  <a:pt x="52791" y="69128"/>
                </a:lnTo>
                <a:lnTo>
                  <a:pt x="50871" y="72009"/>
                </a:lnTo>
                <a:lnTo>
                  <a:pt x="47030" y="73929"/>
                </a:lnTo>
                <a:lnTo>
                  <a:pt x="44150" y="75834"/>
                </a:lnTo>
                <a:lnTo>
                  <a:pt x="40309" y="77769"/>
                </a:lnTo>
                <a:lnTo>
                  <a:pt x="28788" y="77769"/>
                </a:lnTo>
                <a:lnTo>
                  <a:pt x="30723" y="88331"/>
                </a:lnTo>
                <a:lnTo>
                  <a:pt x="36469" y="88331"/>
                </a:lnTo>
                <a:lnTo>
                  <a:pt x="42230" y="87355"/>
                </a:lnTo>
                <a:lnTo>
                  <a:pt x="47030" y="85450"/>
                </a:lnTo>
                <a:lnTo>
                  <a:pt x="51831" y="83515"/>
                </a:lnTo>
                <a:lnTo>
                  <a:pt x="55671" y="80650"/>
                </a:lnTo>
                <a:lnTo>
                  <a:pt x="59512" y="77769"/>
                </a:lnTo>
                <a:lnTo>
                  <a:pt x="63352" y="73929"/>
                </a:lnTo>
                <a:lnTo>
                  <a:pt x="66233" y="71048"/>
                </a:lnTo>
                <a:lnTo>
                  <a:pt x="68153" y="66248"/>
                </a:lnTo>
                <a:lnTo>
                  <a:pt x="71033" y="62407"/>
                </a:lnTo>
                <a:lnTo>
                  <a:pt x="72953" y="58567"/>
                </a:lnTo>
                <a:lnTo>
                  <a:pt x="73913" y="53766"/>
                </a:lnTo>
                <a:lnTo>
                  <a:pt x="75834" y="49926"/>
                </a:lnTo>
                <a:lnTo>
                  <a:pt x="76794" y="45125"/>
                </a:lnTo>
                <a:lnTo>
                  <a:pt x="77754" y="4128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8" name="object 1298"/>
          <p:cNvSpPr/>
          <p:nvPr/>
        </p:nvSpPr>
        <p:spPr>
          <a:xfrm>
            <a:off x="5679429" y="2020503"/>
            <a:ext cx="62392" cy="86395"/>
          </a:xfrm>
          <a:custGeom>
            <a:avLst/>
            <a:gdLst/>
            <a:ahLst/>
            <a:cxnLst/>
            <a:rect l="l" t="t" r="r" b="b"/>
            <a:pathLst>
              <a:path w="62392" h="86395">
                <a:moveTo>
                  <a:pt x="62392" y="18242"/>
                </a:moveTo>
                <a:lnTo>
                  <a:pt x="62392" y="16322"/>
                </a:lnTo>
                <a:lnTo>
                  <a:pt x="61432" y="14401"/>
                </a:lnTo>
                <a:lnTo>
                  <a:pt x="61432" y="12481"/>
                </a:lnTo>
                <a:lnTo>
                  <a:pt x="60472" y="10561"/>
                </a:lnTo>
                <a:lnTo>
                  <a:pt x="59512" y="7680"/>
                </a:lnTo>
                <a:lnTo>
                  <a:pt x="57591" y="6720"/>
                </a:lnTo>
                <a:lnTo>
                  <a:pt x="55671" y="4815"/>
                </a:lnTo>
                <a:lnTo>
                  <a:pt x="53751" y="2880"/>
                </a:lnTo>
                <a:lnTo>
                  <a:pt x="50871" y="1920"/>
                </a:lnTo>
                <a:lnTo>
                  <a:pt x="47990" y="975"/>
                </a:lnTo>
                <a:lnTo>
                  <a:pt x="45110" y="0"/>
                </a:lnTo>
                <a:lnTo>
                  <a:pt x="35509" y="0"/>
                </a:lnTo>
                <a:lnTo>
                  <a:pt x="32628" y="975"/>
                </a:lnTo>
                <a:lnTo>
                  <a:pt x="30708" y="1920"/>
                </a:lnTo>
                <a:lnTo>
                  <a:pt x="27828" y="1920"/>
                </a:lnTo>
                <a:lnTo>
                  <a:pt x="25908" y="2880"/>
                </a:lnTo>
                <a:lnTo>
                  <a:pt x="23987" y="3840"/>
                </a:lnTo>
                <a:lnTo>
                  <a:pt x="22067" y="4815"/>
                </a:lnTo>
                <a:lnTo>
                  <a:pt x="21122" y="4815"/>
                </a:lnTo>
                <a:lnTo>
                  <a:pt x="19187" y="5760"/>
                </a:lnTo>
                <a:lnTo>
                  <a:pt x="18242" y="6720"/>
                </a:lnTo>
                <a:lnTo>
                  <a:pt x="18242" y="7680"/>
                </a:lnTo>
                <a:lnTo>
                  <a:pt x="17282" y="7680"/>
                </a:lnTo>
                <a:lnTo>
                  <a:pt x="17282" y="8641"/>
                </a:lnTo>
                <a:lnTo>
                  <a:pt x="16306" y="8641"/>
                </a:lnTo>
                <a:lnTo>
                  <a:pt x="16306" y="11521"/>
                </a:lnTo>
                <a:lnTo>
                  <a:pt x="15346" y="11521"/>
                </a:lnTo>
                <a:lnTo>
                  <a:pt x="15346" y="16322"/>
                </a:lnTo>
                <a:lnTo>
                  <a:pt x="16306" y="16322"/>
                </a:lnTo>
                <a:lnTo>
                  <a:pt x="16306" y="17282"/>
                </a:lnTo>
                <a:lnTo>
                  <a:pt x="18242" y="17282"/>
                </a:lnTo>
                <a:lnTo>
                  <a:pt x="19187" y="16322"/>
                </a:lnTo>
                <a:lnTo>
                  <a:pt x="21122" y="15361"/>
                </a:lnTo>
                <a:lnTo>
                  <a:pt x="22067" y="14401"/>
                </a:lnTo>
                <a:lnTo>
                  <a:pt x="23987" y="13441"/>
                </a:lnTo>
                <a:lnTo>
                  <a:pt x="25908" y="12481"/>
                </a:lnTo>
                <a:lnTo>
                  <a:pt x="27828" y="11521"/>
                </a:lnTo>
                <a:lnTo>
                  <a:pt x="30708" y="11521"/>
                </a:lnTo>
                <a:lnTo>
                  <a:pt x="32628" y="10561"/>
                </a:lnTo>
                <a:lnTo>
                  <a:pt x="42230" y="10561"/>
                </a:lnTo>
                <a:lnTo>
                  <a:pt x="43190" y="11521"/>
                </a:lnTo>
                <a:lnTo>
                  <a:pt x="45110" y="11521"/>
                </a:lnTo>
                <a:lnTo>
                  <a:pt x="46070" y="12481"/>
                </a:lnTo>
                <a:lnTo>
                  <a:pt x="47030" y="13441"/>
                </a:lnTo>
                <a:lnTo>
                  <a:pt x="47990" y="14401"/>
                </a:lnTo>
                <a:lnTo>
                  <a:pt x="47990" y="17282"/>
                </a:lnTo>
                <a:lnTo>
                  <a:pt x="48950" y="18242"/>
                </a:lnTo>
                <a:lnTo>
                  <a:pt x="48950" y="24963"/>
                </a:lnTo>
                <a:lnTo>
                  <a:pt x="47990" y="26883"/>
                </a:lnTo>
                <a:lnTo>
                  <a:pt x="47990" y="28803"/>
                </a:lnTo>
                <a:lnTo>
                  <a:pt x="47030" y="29763"/>
                </a:lnTo>
                <a:lnTo>
                  <a:pt x="46070" y="31683"/>
                </a:lnTo>
                <a:lnTo>
                  <a:pt x="45110" y="33604"/>
                </a:lnTo>
                <a:lnTo>
                  <a:pt x="44150" y="35524"/>
                </a:lnTo>
                <a:lnTo>
                  <a:pt x="43190" y="37444"/>
                </a:lnTo>
                <a:lnTo>
                  <a:pt x="41269" y="40325"/>
                </a:lnTo>
                <a:lnTo>
                  <a:pt x="39349" y="42245"/>
                </a:lnTo>
                <a:lnTo>
                  <a:pt x="37429" y="44165"/>
                </a:lnTo>
                <a:lnTo>
                  <a:pt x="34549" y="47045"/>
                </a:lnTo>
                <a:lnTo>
                  <a:pt x="32628" y="49926"/>
                </a:lnTo>
                <a:lnTo>
                  <a:pt x="29748" y="52806"/>
                </a:lnTo>
                <a:lnTo>
                  <a:pt x="25908" y="55686"/>
                </a:lnTo>
                <a:lnTo>
                  <a:pt x="3840" y="74889"/>
                </a:lnTo>
                <a:lnTo>
                  <a:pt x="2880" y="75834"/>
                </a:lnTo>
                <a:lnTo>
                  <a:pt x="1920" y="76809"/>
                </a:lnTo>
                <a:lnTo>
                  <a:pt x="1920" y="77769"/>
                </a:lnTo>
                <a:lnTo>
                  <a:pt x="960" y="78729"/>
                </a:lnTo>
                <a:lnTo>
                  <a:pt x="960" y="79674"/>
                </a:lnTo>
                <a:lnTo>
                  <a:pt x="0" y="80650"/>
                </a:lnTo>
                <a:lnTo>
                  <a:pt x="0" y="85450"/>
                </a:lnTo>
                <a:lnTo>
                  <a:pt x="960" y="86395"/>
                </a:lnTo>
                <a:lnTo>
                  <a:pt x="51831" y="86395"/>
                </a:lnTo>
                <a:lnTo>
                  <a:pt x="51831" y="85450"/>
                </a:lnTo>
                <a:lnTo>
                  <a:pt x="52791" y="85450"/>
                </a:lnTo>
                <a:lnTo>
                  <a:pt x="52791" y="83515"/>
                </a:lnTo>
                <a:lnTo>
                  <a:pt x="53751" y="83515"/>
                </a:lnTo>
                <a:lnTo>
                  <a:pt x="53751" y="77769"/>
                </a:lnTo>
                <a:lnTo>
                  <a:pt x="52791" y="76809"/>
                </a:lnTo>
                <a:lnTo>
                  <a:pt x="15346" y="76809"/>
                </a:lnTo>
                <a:lnTo>
                  <a:pt x="31668" y="63367"/>
                </a:lnTo>
                <a:lnTo>
                  <a:pt x="36469" y="59527"/>
                </a:lnTo>
                <a:lnTo>
                  <a:pt x="40309" y="55686"/>
                </a:lnTo>
                <a:lnTo>
                  <a:pt x="43190" y="52806"/>
                </a:lnTo>
                <a:lnTo>
                  <a:pt x="46070" y="49926"/>
                </a:lnTo>
                <a:lnTo>
                  <a:pt x="48950" y="47045"/>
                </a:lnTo>
                <a:lnTo>
                  <a:pt x="51831" y="44165"/>
                </a:lnTo>
                <a:lnTo>
                  <a:pt x="53751" y="41285"/>
                </a:lnTo>
                <a:lnTo>
                  <a:pt x="55671" y="38404"/>
                </a:lnTo>
                <a:lnTo>
                  <a:pt x="56631" y="36484"/>
                </a:lnTo>
                <a:lnTo>
                  <a:pt x="58552" y="33604"/>
                </a:lnTo>
                <a:lnTo>
                  <a:pt x="59512" y="31683"/>
                </a:lnTo>
                <a:lnTo>
                  <a:pt x="60472" y="29763"/>
                </a:lnTo>
                <a:lnTo>
                  <a:pt x="60472" y="27843"/>
                </a:lnTo>
                <a:lnTo>
                  <a:pt x="61432" y="25923"/>
                </a:lnTo>
                <a:lnTo>
                  <a:pt x="61432" y="22082"/>
                </a:lnTo>
                <a:lnTo>
                  <a:pt x="62392" y="20162"/>
                </a:lnTo>
                <a:lnTo>
                  <a:pt x="62392" y="182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9" name="object 1299"/>
          <p:cNvSpPr/>
          <p:nvPr/>
        </p:nvSpPr>
        <p:spPr>
          <a:xfrm>
            <a:off x="5750463" y="2092512"/>
            <a:ext cx="15361" cy="15346"/>
          </a:xfrm>
          <a:custGeom>
            <a:avLst/>
            <a:gdLst/>
            <a:ahLst/>
            <a:cxnLst/>
            <a:rect l="l" t="t" r="r" b="b"/>
            <a:pathLst>
              <a:path w="15361" h="15346">
                <a:moveTo>
                  <a:pt x="960" y="12481"/>
                </a:moveTo>
                <a:lnTo>
                  <a:pt x="960" y="13441"/>
                </a:lnTo>
                <a:lnTo>
                  <a:pt x="1920" y="14386"/>
                </a:lnTo>
                <a:lnTo>
                  <a:pt x="2880" y="15346"/>
                </a:lnTo>
                <a:lnTo>
                  <a:pt x="10561" y="15346"/>
                </a:lnTo>
                <a:lnTo>
                  <a:pt x="11521" y="14386"/>
                </a:lnTo>
                <a:lnTo>
                  <a:pt x="12481" y="13441"/>
                </a:lnTo>
                <a:lnTo>
                  <a:pt x="13441" y="13441"/>
                </a:lnTo>
                <a:lnTo>
                  <a:pt x="13441" y="11506"/>
                </a:lnTo>
                <a:lnTo>
                  <a:pt x="14401" y="11506"/>
                </a:lnTo>
                <a:lnTo>
                  <a:pt x="14401" y="8641"/>
                </a:lnTo>
                <a:lnTo>
                  <a:pt x="15361" y="7665"/>
                </a:lnTo>
                <a:lnTo>
                  <a:pt x="15361" y="2880"/>
                </a:lnTo>
                <a:lnTo>
                  <a:pt x="14401" y="1920"/>
                </a:lnTo>
                <a:lnTo>
                  <a:pt x="14401" y="960"/>
                </a:lnTo>
                <a:lnTo>
                  <a:pt x="13441" y="960"/>
                </a:lnTo>
                <a:lnTo>
                  <a:pt x="12481" y="0"/>
                </a:lnTo>
                <a:lnTo>
                  <a:pt x="5760" y="0"/>
                </a:lnTo>
                <a:lnTo>
                  <a:pt x="4800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2880"/>
                </a:lnTo>
                <a:lnTo>
                  <a:pt x="1920" y="3825"/>
                </a:lnTo>
                <a:lnTo>
                  <a:pt x="960" y="4800"/>
                </a:lnTo>
                <a:lnTo>
                  <a:pt x="960" y="8641"/>
                </a:lnTo>
                <a:lnTo>
                  <a:pt x="0" y="9601"/>
                </a:lnTo>
                <a:lnTo>
                  <a:pt x="0" y="11506"/>
                </a:lnTo>
                <a:lnTo>
                  <a:pt x="960" y="1248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0" name="object 1300"/>
          <p:cNvSpPr/>
          <p:nvPr/>
        </p:nvSpPr>
        <p:spPr>
          <a:xfrm>
            <a:off x="5796533" y="2088672"/>
            <a:ext cx="17282" cy="20162"/>
          </a:xfrm>
          <a:custGeom>
            <a:avLst/>
            <a:gdLst/>
            <a:ahLst/>
            <a:cxnLst/>
            <a:rect l="l" t="t" r="r" b="b"/>
            <a:pathLst>
              <a:path w="17282" h="20162">
                <a:moveTo>
                  <a:pt x="3840" y="6720"/>
                </a:moveTo>
                <a:lnTo>
                  <a:pt x="960" y="3840"/>
                </a:lnTo>
                <a:lnTo>
                  <a:pt x="0" y="0"/>
                </a:lnTo>
                <a:lnTo>
                  <a:pt x="960" y="18227"/>
                </a:lnTo>
                <a:lnTo>
                  <a:pt x="4800" y="19187"/>
                </a:lnTo>
                <a:lnTo>
                  <a:pt x="7680" y="20162"/>
                </a:lnTo>
                <a:lnTo>
                  <a:pt x="17282" y="20162"/>
                </a:lnTo>
                <a:lnTo>
                  <a:pt x="16322" y="10561"/>
                </a:lnTo>
                <a:lnTo>
                  <a:pt x="8641" y="10561"/>
                </a:lnTo>
                <a:lnTo>
                  <a:pt x="5775" y="9601"/>
                </a:lnTo>
                <a:lnTo>
                  <a:pt x="3840" y="67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1" name="object 1301"/>
          <p:cNvSpPr/>
          <p:nvPr/>
        </p:nvSpPr>
        <p:spPr>
          <a:xfrm>
            <a:off x="5785027" y="2020503"/>
            <a:ext cx="63352" cy="88331"/>
          </a:xfrm>
          <a:custGeom>
            <a:avLst/>
            <a:gdLst/>
            <a:ahLst/>
            <a:cxnLst/>
            <a:rect l="l" t="t" r="r" b="b"/>
            <a:pathLst>
              <a:path w="63352" h="88331">
                <a:moveTo>
                  <a:pt x="944" y="49926"/>
                </a:moveTo>
                <a:lnTo>
                  <a:pt x="944" y="55686"/>
                </a:lnTo>
                <a:lnTo>
                  <a:pt x="0" y="58567"/>
                </a:lnTo>
                <a:lnTo>
                  <a:pt x="0" y="66248"/>
                </a:lnTo>
                <a:lnTo>
                  <a:pt x="944" y="70088"/>
                </a:lnTo>
                <a:lnTo>
                  <a:pt x="1920" y="72969"/>
                </a:lnTo>
                <a:lnTo>
                  <a:pt x="2880" y="76809"/>
                </a:lnTo>
                <a:lnTo>
                  <a:pt x="3825" y="79674"/>
                </a:lnTo>
                <a:lnTo>
                  <a:pt x="5760" y="81610"/>
                </a:lnTo>
                <a:lnTo>
                  <a:pt x="7665" y="83515"/>
                </a:lnTo>
                <a:lnTo>
                  <a:pt x="9601" y="85450"/>
                </a:lnTo>
                <a:lnTo>
                  <a:pt x="12466" y="86395"/>
                </a:lnTo>
                <a:lnTo>
                  <a:pt x="11506" y="68168"/>
                </a:lnTo>
                <a:lnTo>
                  <a:pt x="11506" y="58567"/>
                </a:lnTo>
                <a:lnTo>
                  <a:pt x="12466" y="56647"/>
                </a:lnTo>
                <a:lnTo>
                  <a:pt x="12466" y="50886"/>
                </a:lnTo>
                <a:lnTo>
                  <a:pt x="13441" y="48006"/>
                </a:lnTo>
                <a:lnTo>
                  <a:pt x="13441" y="45125"/>
                </a:lnTo>
                <a:lnTo>
                  <a:pt x="14386" y="42245"/>
                </a:lnTo>
                <a:lnTo>
                  <a:pt x="14386" y="39364"/>
                </a:lnTo>
                <a:lnTo>
                  <a:pt x="15346" y="35524"/>
                </a:lnTo>
                <a:lnTo>
                  <a:pt x="16306" y="32644"/>
                </a:lnTo>
                <a:lnTo>
                  <a:pt x="17282" y="29763"/>
                </a:lnTo>
                <a:lnTo>
                  <a:pt x="18227" y="26883"/>
                </a:lnTo>
                <a:lnTo>
                  <a:pt x="20147" y="24003"/>
                </a:lnTo>
                <a:lnTo>
                  <a:pt x="21107" y="21122"/>
                </a:lnTo>
                <a:lnTo>
                  <a:pt x="22067" y="18242"/>
                </a:lnTo>
                <a:lnTo>
                  <a:pt x="23987" y="16322"/>
                </a:lnTo>
                <a:lnTo>
                  <a:pt x="25908" y="14401"/>
                </a:lnTo>
                <a:lnTo>
                  <a:pt x="27828" y="12481"/>
                </a:lnTo>
                <a:lnTo>
                  <a:pt x="29748" y="11521"/>
                </a:lnTo>
                <a:lnTo>
                  <a:pt x="31668" y="10561"/>
                </a:lnTo>
                <a:lnTo>
                  <a:pt x="33588" y="9601"/>
                </a:lnTo>
                <a:lnTo>
                  <a:pt x="43190" y="9601"/>
                </a:lnTo>
                <a:lnTo>
                  <a:pt x="47030" y="10561"/>
                </a:lnTo>
                <a:lnTo>
                  <a:pt x="48950" y="13441"/>
                </a:lnTo>
                <a:lnTo>
                  <a:pt x="50871" y="16322"/>
                </a:lnTo>
                <a:lnTo>
                  <a:pt x="51831" y="20162"/>
                </a:lnTo>
                <a:lnTo>
                  <a:pt x="51831" y="31683"/>
                </a:lnTo>
                <a:lnTo>
                  <a:pt x="50871" y="34564"/>
                </a:lnTo>
                <a:lnTo>
                  <a:pt x="50871" y="40325"/>
                </a:lnTo>
                <a:lnTo>
                  <a:pt x="49911" y="43205"/>
                </a:lnTo>
                <a:lnTo>
                  <a:pt x="49911" y="46085"/>
                </a:lnTo>
                <a:lnTo>
                  <a:pt x="48950" y="48966"/>
                </a:lnTo>
                <a:lnTo>
                  <a:pt x="47990" y="52806"/>
                </a:lnTo>
                <a:lnTo>
                  <a:pt x="47030" y="55686"/>
                </a:lnTo>
                <a:lnTo>
                  <a:pt x="46070" y="58567"/>
                </a:lnTo>
                <a:lnTo>
                  <a:pt x="45110" y="61447"/>
                </a:lnTo>
                <a:lnTo>
                  <a:pt x="44150" y="64328"/>
                </a:lnTo>
                <a:lnTo>
                  <a:pt x="42230" y="67208"/>
                </a:lnTo>
                <a:lnTo>
                  <a:pt x="41269" y="69128"/>
                </a:lnTo>
                <a:lnTo>
                  <a:pt x="39349" y="72009"/>
                </a:lnTo>
                <a:lnTo>
                  <a:pt x="37429" y="72969"/>
                </a:lnTo>
                <a:lnTo>
                  <a:pt x="36469" y="74889"/>
                </a:lnTo>
                <a:lnTo>
                  <a:pt x="34549" y="76809"/>
                </a:lnTo>
                <a:lnTo>
                  <a:pt x="31668" y="77769"/>
                </a:lnTo>
                <a:lnTo>
                  <a:pt x="29748" y="78729"/>
                </a:lnTo>
                <a:lnTo>
                  <a:pt x="27828" y="78729"/>
                </a:lnTo>
                <a:lnTo>
                  <a:pt x="28788" y="88331"/>
                </a:lnTo>
                <a:lnTo>
                  <a:pt x="32628" y="87355"/>
                </a:lnTo>
                <a:lnTo>
                  <a:pt x="36469" y="85450"/>
                </a:lnTo>
                <a:lnTo>
                  <a:pt x="40309" y="84490"/>
                </a:lnTo>
                <a:lnTo>
                  <a:pt x="43190" y="81610"/>
                </a:lnTo>
                <a:lnTo>
                  <a:pt x="46070" y="79674"/>
                </a:lnTo>
                <a:lnTo>
                  <a:pt x="47990" y="76809"/>
                </a:lnTo>
                <a:lnTo>
                  <a:pt x="49911" y="74889"/>
                </a:lnTo>
                <a:lnTo>
                  <a:pt x="51831" y="71048"/>
                </a:lnTo>
                <a:lnTo>
                  <a:pt x="53751" y="68168"/>
                </a:lnTo>
                <a:lnTo>
                  <a:pt x="55671" y="65288"/>
                </a:lnTo>
                <a:lnTo>
                  <a:pt x="56631" y="62407"/>
                </a:lnTo>
                <a:lnTo>
                  <a:pt x="57591" y="58567"/>
                </a:lnTo>
                <a:lnTo>
                  <a:pt x="58552" y="55686"/>
                </a:lnTo>
                <a:lnTo>
                  <a:pt x="59512" y="51846"/>
                </a:lnTo>
                <a:lnTo>
                  <a:pt x="60472" y="48006"/>
                </a:lnTo>
                <a:lnTo>
                  <a:pt x="61432" y="45125"/>
                </a:lnTo>
                <a:lnTo>
                  <a:pt x="61432" y="42245"/>
                </a:lnTo>
                <a:lnTo>
                  <a:pt x="62392" y="38404"/>
                </a:lnTo>
                <a:lnTo>
                  <a:pt x="62392" y="35524"/>
                </a:lnTo>
                <a:lnTo>
                  <a:pt x="63352" y="32644"/>
                </a:lnTo>
                <a:lnTo>
                  <a:pt x="63352" y="18242"/>
                </a:lnTo>
                <a:lnTo>
                  <a:pt x="62392" y="14401"/>
                </a:lnTo>
                <a:lnTo>
                  <a:pt x="61432" y="11521"/>
                </a:lnTo>
                <a:lnTo>
                  <a:pt x="59512" y="8641"/>
                </a:lnTo>
                <a:lnTo>
                  <a:pt x="57591" y="6720"/>
                </a:lnTo>
                <a:lnTo>
                  <a:pt x="55671" y="4815"/>
                </a:lnTo>
                <a:lnTo>
                  <a:pt x="53751" y="2880"/>
                </a:lnTo>
                <a:lnTo>
                  <a:pt x="50871" y="1920"/>
                </a:lnTo>
                <a:lnTo>
                  <a:pt x="47990" y="975"/>
                </a:lnTo>
                <a:lnTo>
                  <a:pt x="44150" y="0"/>
                </a:lnTo>
                <a:lnTo>
                  <a:pt x="35509" y="0"/>
                </a:lnTo>
                <a:lnTo>
                  <a:pt x="33588" y="975"/>
                </a:lnTo>
                <a:lnTo>
                  <a:pt x="31668" y="975"/>
                </a:lnTo>
                <a:lnTo>
                  <a:pt x="28788" y="1920"/>
                </a:lnTo>
                <a:lnTo>
                  <a:pt x="26868" y="1920"/>
                </a:lnTo>
                <a:lnTo>
                  <a:pt x="25908" y="2880"/>
                </a:lnTo>
                <a:lnTo>
                  <a:pt x="23987" y="3840"/>
                </a:lnTo>
                <a:lnTo>
                  <a:pt x="22067" y="4815"/>
                </a:lnTo>
                <a:lnTo>
                  <a:pt x="20147" y="5760"/>
                </a:lnTo>
                <a:lnTo>
                  <a:pt x="19187" y="7680"/>
                </a:lnTo>
                <a:lnTo>
                  <a:pt x="17282" y="8641"/>
                </a:lnTo>
                <a:lnTo>
                  <a:pt x="15346" y="10561"/>
                </a:lnTo>
                <a:lnTo>
                  <a:pt x="13441" y="13441"/>
                </a:lnTo>
                <a:lnTo>
                  <a:pt x="11506" y="16322"/>
                </a:lnTo>
                <a:lnTo>
                  <a:pt x="9601" y="19202"/>
                </a:lnTo>
                <a:lnTo>
                  <a:pt x="8625" y="23042"/>
                </a:lnTo>
                <a:lnTo>
                  <a:pt x="6720" y="25923"/>
                </a:lnTo>
                <a:lnTo>
                  <a:pt x="5760" y="29763"/>
                </a:lnTo>
                <a:lnTo>
                  <a:pt x="4785" y="32644"/>
                </a:lnTo>
                <a:lnTo>
                  <a:pt x="3825" y="36484"/>
                </a:lnTo>
                <a:lnTo>
                  <a:pt x="2880" y="39364"/>
                </a:lnTo>
                <a:lnTo>
                  <a:pt x="1920" y="43205"/>
                </a:lnTo>
                <a:lnTo>
                  <a:pt x="1920" y="46085"/>
                </a:lnTo>
                <a:lnTo>
                  <a:pt x="944" y="4992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2" name="object 1302"/>
          <p:cNvSpPr/>
          <p:nvPr/>
        </p:nvSpPr>
        <p:spPr>
          <a:xfrm>
            <a:off x="5846460" y="2013783"/>
            <a:ext cx="37429" cy="116159"/>
          </a:xfrm>
          <a:custGeom>
            <a:avLst/>
            <a:gdLst/>
            <a:ahLst/>
            <a:cxnLst/>
            <a:rect l="l" t="t" r="r" b="b"/>
            <a:pathLst>
              <a:path w="37429" h="116159">
                <a:moveTo>
                  <a:pt x="8641" y="115199"/>
                </a:moveTo>
                <a:lnTo>
                  <a:pt x="10561" y="115199"/>
                </a:lnTo>
                <a:lnTo>
                  <a:pt x="10561" y="114239"/>
                </a:lnTo>
                <a:lnTo>
                  <a:pt x="15361" y="107518"/>
                </a:lnTo>
                <a:lnTo>
                  <a:pt x="20162" y="99837"/>
                </a:lnTo>
                <a:lnTo>
                  <a:pt x="23042" y="93116"/>
                </a:lnTo>
                <a:lnTo>
                  <a:pt x="26868" y="85450"/>
                </a:lnTo>
                <a:lnTo>
                  <a:pt x="29763" y="78729"/>
                </a:lnTo>
                <a:lnTo>
                  <a:pt x="31683" y="72009"/>
                </a:lnTo>
                <a:lnTo>
                  <a:pt x="33588" y="66248"/>
                </a:lnTo>
                <a:lnTo>
                  <a:pt x="35524" y="59527"/>
                </a:lnTo>
                <a:lnTo>
                  <a:pt x="36484" y="53766"/>
                </a:lnTo>
                <a:lnTo>
                  <a:pt x="37429" y="47045"/>
                </a:lnTo>
                <a:lnTo>
                  <a:pt x="37429" y="23042"/>
                </a:lnTo>
                <a:lnTo>
                  <a:pt x="36484" y="17282"/>
                </a:lnTo>
                <a:lnTo>
                  <a:pt x="35524" y="11536"/>
                </a:lnTo>
                <a:lnTo>
                  <a:pt x="33588" y="6720"/>
                </a:lnTo>
                <a:lnTo>
                  <a:pt x="32644" y="975"/>
                </a:lnTo>
                <a:lnTo>
                  <a:pt x="31683" y="975"/>
                </a:lnTo>
                <a:lnTo>
                  <a:pt x="31683" y="0"/>
                </a:lnTo>
                <a:lnTo>
                  <a:pt x="24002" y="0"/>
                </a:lnTo>
                <a:lnTo>
                  <a:pt x="23042" y="975"/>
                </a:lnTo>
                <a:lnTo>
                  <a:pt x="23042" y="2880"/>
                </a:lnTo>
                <a:lnTo>
                  <a:pt x="24002" y="4815"/>
                </a:lnTo>
                <a:lnTo>
                  <a:pt x="24002" y="7696"/>
                </a:lnTo>
                <a:lnTo>
                  <a:pt x="24963" y="9601"/>
                </a:lnTo>
                <a:lnTo>
                  <a:pt x="24963" y="12481"/>
                </a:lnTo>
                <a:lnTo>
                  <a:pt x="25923" y="15361"/>
                </a:lnTo>
                <a:lnTo>
                  <a:pt x="25923" y="23042"/>
                </a:lnTo>
                <a:lnTo>
                  <a:pt x="26868" y="25923"/>
                </a:lnTo>
                <a:lnTo>
                  <a:pt x="26868" y="38404"/>
                </a:lnTo>
                <a:lnTo>
                  <a:pt x="25923" y="45125"/>
                </a:lnTo>
                <a:lnTo>
                  <a:pt x="24963" y="50886"/>
                </a:lnTo>
                <a:lnTo>
                  <a:pt x="24002" y="57607"/>
                </a:lnTo>
                <a:lnTo>
                  <a:pt x="23042" y="64328"/>
                </a:lnTo>
                <a:lnTo>
                  <a:pt x="21122" y="71048"/>
                </a:lnTo>
                <a:lnTo>
                  <a:pt x="18242" y="77769"/>
                </a:lnTo>
                <a:lnTo>
                  <a:pt x="15361" y="84490"/>
                </a:lnTo>
                <a:lnTo>
                  <a:pt x="12481" y="92171"/>
                </a:lnTo>
                <a:lnTo>
                  <a:pt x="9601" y="98892"/>
                </a:lnTo>
                <a:lnTo>
                  <a:pt x="4800" y="106558"/>
                </a:lnTo>
                <a:lnTo>
                  <a:pt x="0" y="113278"/>
                </a:lnTo>
                <a:lnTo>
                  <a:pt x="0" y="115199"/>
                </a:lnTo>
                <a:lnTo>
                  <a:pt x="960" y="116159"/>
                </a:lnTo>
                <a:lnTo>
                  <a:pt x="8641" y="116159"/>
                </a:lnTo>
                <a:lnTo>
                  <a:pt x="8641" y="11519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3" name="object 1303"/>
          <p:cNvSpPr/>
          <p:nvPr/>
        </p:nvSpPr>
        <p:spPr>
          <a:xfrm>
            <a:off x="4672416" y="1206459"/>
            <a:ext cx="649894" cy="237103"/>
          </a:xfrm>
          <a:custGeom>
            <a:avLst/>
            <a:gdLst/>
            <a:ahLst/>
            <a:cxnLst/>
            <a:rect l="l" t="t" r="r" b="b"/>
            <a:pathLst>
              <a:path w="649894" h="237103">
                <a:moveTo>
                  <a:pt x="649894" y="4800"/>
                </a:moveTo>
                <a:lnTo>
                  <a:pt x="647974" y="0"/>
                </a:lnTo>
                <a:lnTo>
                  <a:pt x="14733" y="218317"/>
                </a:lnTo>
                <a:lnTo>
                  <a:pt x="5760" y="221741"/>
                </a:lnTo>
                <a:lnTo>
                  <a:pt x="6720" y="227517"/>
                </a:lnTo>
                <a:lnTo>
                  <a:pt x="4800" y="221741"/>
                </a:lnTo>
                <a:lnTo>
                  <a:pt x="37444" y="183352"/>
                </a:lnTo>
                <a:lnTo>
                  <a:pt x="0" y="226542"/>
                </a:lnTo>
                <a:lnTo>
                  <a:pt x="56631" y="237103"/>
                </a:lnTo>
                <a:lnTo>
                  <a:pt x="59512" y="237103"/>
                </a:lnTo>
                <a:lnTo>
                  <a:pt x="59512" y="233263"/>
                </a:lnTo>
                <a:lnTo>
                  <a:pt x="58552" y="232303"/>
                </a:lnTo>
                <a:lnTo>
                  <a:pt x="57591" y="231358"/>
                </a:lnTo>
                <a:lnTo>
                  <a:pt x="17246" y="223873"/>
                </a:lnTo>
                <a:lnTo>
                  <a:pt x="7680" y="226542"/>
                </a:lnTo>
                <a:lnTo>
                  <a:pt x="10968" y="222708"/>
                </a:lnTo>
                <a:lnTo>
                  <a:pt x="17246" y="223873"/>
                </a:lnTo>
                <a:lnTo>
                  <a:pt x="649894" y="4800"/>
                </a:lnTo>
                <a:close/>
              </a:path>
              <a:path w="649894" h="237103">
                <a:moveTo>
                  <a:pt x="40309" y="181432"/>
                </a:moveTo>
                <a:lnTo>
                  <a:pt x="38404" y="181432"/>
                </a:lnTo>
                <a:lnTo>
                  <a:pt x="37444" y="183352"/>
                </a:lnTo>
                <a:lnTo>
                  <a:pt x="4800" y="221741"/>
                </a:lnTo>
                <a:lnTo>
                  <a:pt x="6720" y="227517"/>
                </a:lnTo>
                <a:lnTo>
                  <a:pt x="5760" y="221741"/>
                </a:lnTo>
                <a:lnTo>
                  <a:pt x="14733" y="218317"/>
                </a:lnTo>
                <a:lnTo>
                  <a:pt x="42245" y="186232"/>
                </a:lnTo>
                <a:lnTo>
                  <a:pt x="43190" y="185272"/>
                </a:lnTo>
                <a:lnTo>
                  <a:pt x="43190" y="183352"/>
                </a:lnTo>
                <a:lnTo>
                  <a:pt x="41285" y="182392"/>
                </a:lnTo>
                <a:lnTo>
                  <a:pt x="40309" y="181432"/>
                </a:lnTo>
                <a:close/>
              </a:path>
              <a:path w="649894" h="237103">
                <a:moveTo>
                  <a:pt x="7680" y="226542"/>
                </a:moveTo>
                <a:lnTo>
                  <a:pt x="17246" y="223873"/>
                </a:lnTo>
                <a:lnTo>
                  <a:pt x="10968" y="222708"/>
                </a:lnTo>
                <a:lnTo>
                  <a:pt x="7680" y="22654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4" name="object 1304"/>
          <p:cNvSpPr/>
          <p:nvPr/>
        </p:nvSpPr>
        <p:spPr>
          <a:xfrm>
            <a:off x="5318470" y="1010625"/>
            <a:ext cx="1087648" cy="224637"/>
          </a:xfrm>
          <a:custGeom>
            <a:avLst/>
            <a:gdLst/>
            <a:ahLst/>
            <a:cxnLst/>
            <a:rect l="l" t="t" r="r" b="b"/>
            <a:pathLst>
              <a:path w="1087648" h="224637">
                <a:moveTo>
                  <a:pt x="0" y="221742"/>
                </a:moveTo>
                <a:lnTo>
                  <a:pt x="0" y="222702"/>
                </a:lnTo>
                <a:lnTo>
                  <a:pt x="960" y="224637"/>
                </a:lnTo>
                <a:lnTo>
                  <a:pt x="1085728" y="224637"/>
                </a:lnTo>
                <a:lnTo>
                  <a:pt x="5760" y="221742"/>
                </a:lnTo>
                <a:lnTo>
                  <a:pt x="5760" y="6720"/>
                </a:lnTo>
                <a:lnTo>
                  <a:pt x="1085728" y="6720"/>
                </a:lnTo>
                <a:lnTo>
                  <a:pt x="1086688" y="224637"/>
                </a:lnTo>
                <a:lnTo>
                  <a:pt x="1087648" y="222702"/>
                </a:lnTo>
                <a:lnTo>
                  <a:pt x="1087648" y="1920"/>
                </a:lnTo>
                <a:lnTo>
                  <a:pt x="1086688" y="0"/>
                </a:lnTo>
                <a:lnTo>
                  <a:pt x="1085728" y="0"/>
                </a:lnTo>
                <a:lnTo>
                  <a:pt x="1082847" y="2880"/>
                </a:lnTo>
                <a:lnTo>
                  <a:pt x="5760" y="2880"/>
                </a:lnTo>
                <a:lnTo>
                  <a:pt x="2880" y="6720"/>
                </a:lnTo>
                <a:lnTo>
                  <a:pt x="2880" y="218861"/>
                </a:lnTo>
                <a:lnTo>
                  <a:pt x="2880" y="0"/>
                </a:lnTo>
                <a:lnTo>
                  <a:pt x="960" y="0"/>
                </a:lnTo>
                <a:lnTo>
                  <a:pt x="0" y="1920"/>
                </a:lnTo>
                <a:lnTo>
                  <a:pt x="0" y="22174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5" name="object 1305"/>
          <p:cNvSpPr/>
          <p:nvPr/>
        </p:nvSpPr>
        <p:spPr>
          <a:xfrm>
            <a:off x="6401318" y="1017346"/>
            <a:ext cx="3840" cy="217916"/>
          </a:xfrm>
          <a:custGeom>
            <a:avLst/>
            <a:gdLst/>
            <a:ahLst/>
            <a:cxnLst/>
            <a:rect l="l" t="t" r="r" b="b"/>
            <a:pathLst>
              <a:path w="3840" h="217916">
                <a:moveTo>
                  <a:pt x="2880" y="212140"/>
                </a:moveTo>
                <a:lnTo>
                  <a:pt x="0" y="215021"/>
                </a:lnTo>
                <a:lnTo>
                  <a:pt x="2880" y="217916"/>
                </a:lnTo>
                <a:lnTo>
                  <a:pt x="3840" y="217916"/>
                </a:lnTo>
                <a:lnTo>
                  <a:pt x="2880" y="0"/>
                </a:lnTo>
                <a:lnTo>
                  <a:pt x="2880" y="21214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6" name="object 1306"/>
          <p:cNvSpPr/>
          <p:nvPr/>
        </p:nvSpPr>
        <p:spPr>
          <a:xfrm>
            <a:off x="5324231" y="1017346"/>
            <a:ext cx="1079967" cy="217916"/>
          </a:xfrm>
          <a:custGeom>
            <a:avLst/>
            <a:gdLst/>
            <a:ahLst/>
            <a:cxnLst/>
            <a:rect l="l" t="t" r="r" b="b"/>
            <a:pathLst>
              <a:path w="1079967" h="217916">
                <a:moveTo>
                  <a:pt x="1079967" y="0"/>
                </a:moveTo>
                <a:lnTo>
                  <a:pt x="1077086" y="0"/>
                </a:lnTo>
                <a:lnTo>
                  <a:pt x="1077087" y="212140"/>
                </a:lnTo>
                <a:lnTo>
                  <a:pt x="0" y="212140"/>
                </a:lnTo>
                <a:lnTo>
                  <a:pt x="0" y="215021"/>
                </a:lnTo>
                <a:lnTo>
                  <a:pt x="1079967" y="217916"/>
                </a:lnTo>
                <a:lnTo>
                  <a:pt x="1077087" y="215021"/>
                </a:lnTo>
                <a:lnTo>
                  <a:pt x="1079967" y="212140"/>
                </a:lnTo>
                <a:lnTo>
                  <a:pt x="1079967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7" name="object 1307"/>
          <p:cNvSpPr/>
          <p:nvPr/>
        </p:nvSpPr>
        <p:spPr>
          <a:xfrm>
            <a:off x="5321350" y="1010625"/>
            <a:ext cx="1082847" cy="218861"/>
          </a:xfrm>
          <a:custGeom>
            <a:avLst/>
            <a:gdLst/>
            <a:ahLst/>
            <a:cxnLst/>
            <a:rect l="l" t="t" r="r" b="b"/>
            <a:pathLst>
              <a:path w="1082847" h="218861">
                <a:moveTo>
                  <a:pt x="0" y="218861"/>
                </a:moveTo>
                <a:lnTo>
                  <a:pt x="0" y="6720"/>
                </a:lnTo>
                <a:lnTo>
                  <a:pt x="2880" y="2880"/>
                </a:lnTo>
                <a:lnTo>
                  <a:pt x="1079967" y="2880"/>
                </a:lnTo>
                <a:lnTo>
                  <a:pt x="1082847" y="0"/>
                </a:lnTo>
                <a:lnTo>
                  <a:pt x="0" y="0"/>
                </a:lnTo>
                <a:lnTo>
                  <a:pt x="0" y="21886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8" name="object 1308"/>
          <p:cNvSpPr/>
          <p:nvPr/>
        </p:nvSpPr>
        <p:spPr>
          <a:xfrm>
            <a:off x="5386638" y="1081659"/>
            <a:ext cx="92156" cy="86395"/>
          </a:xfrm>
          <a:custGeom>
            <a:avLst/>
            <a:gdLst/>
            <a:ahLst/>
            <a:cxnLst/>
            <a:rect l="l" t="t" r="r" b="b"/>
            <a:pathLst>
              <a:path w="92156" h="86395">
                <a:moveTo>
                  <a:pt x="43190" y="86395"/>
                </a:moveTo>
                <a:lnTo>
                  <a:pt x="47990" y="86395"/>
                </a:lnTo>
                <a:lnTo>
                  <a:pt x="48950" y="85435"/>
                </a:lnTo>
                <a:lnTo>
                  <a:pt x="49911" y="85435"/>
                </a:lnTo>
                <a:lnTo>
                  <a:pt x="50871" y="84475"/>
                </a:lnTo>
                <a:lnTo>
                  <a:pt x="81594" y="9601"/>
                </a:lnTo>
                <a:lnTo>
                  <a:pt x="81594" y="85435"/>
                </a:lnTo>
                <a:lnTo>
                  <a:pt x="83515" y="85435"/>
                </a:lnTo>
                <a:lnTo>
                  <a:pt x="84475" y="86395"/>
                </a:lnTo>
                <a:lnTo>
                  <a:pt x="89275" y="86395"/>
                </a:lnTo>
                <a:lnTo>
                  <a:pt x="90236" y="85435"/>
                </a:lnTo>
                <a:lnTo>
                  <a:pt x="92156" y="85435"/>
                </a:lnTo>
                <a:lnTo>
                  <a:pt x="92156" y="2880"/>
                </a:lnTo>
                <a:lnTo>
                  <a:pt x="91196" y="1920"/>
                </a:lnTo>
                <a:lnTo>
                  <a:pt x="91196" y="960"/>
                </a:lnTo>
                <a:lnTo>
                  <a:pt x="89275" y="960"/>
                </a:lnTo>
                <a:lnTo>
                  <a:pt x="89275" y="0"/>
                </a:lnTo>
                <a:lnTo>
                  <a:pt x="78714" y="0"/>
                </a:lnTo>
                <a:lnTo>
                  <a:pt x="77754" y="960"/>
                </a:lnTo>
                <a:lnTo>
                  <a:pt x="75834" y="960"/>
                </a:lnTo>
                <a:lnTo>
                  <a:pt x="74874" y="1920"/>
                </a:lnTo>
                <a:lnTo>
                  <a:pt x="74874" y="2880"/>
                </a:lnTo>
                <a:lnTo>
                  <a:pt x="73913" y="2880"/>
                </a:lnTo>
                <a:lnTo>
                  <a:pt x="73913" y="3840"/>
                </a:lnTo>
                <a:lnTo>
                  <a:pt x="72953" y="4800"/>
                </a:lnTo>
                <a:lnTo>
                  <a:pt x="71993" y="5760"/>
                </a:lnTo>
                <a:lnTo>
                  <a:pt x="71993" y="7680"/>
                </a:lnTo>
                <a:lnTo>
                  <a:pt x="46070" y="69113"/>
                </a:lnTo>
                <a:lnTo>
                  <a:pt x="21107" y="7680"/>
                </a:lnTo>
                <a:lnTo>
                  <a:pt x="20162" y="5760"/>
                </a:lnTo>
                <a:lnTo>
                  <a:pt x="20162" y="4800"/>
                </a:lnTo>
                <a:lnTo>
                  <a:pt x="19187" y="3840"/>
                </a:lnTo>
                <a:lnTo>
                  <a:pt x="19187" y="2880"/>
                </a:lnTo>
                <a:lnTo>
                  <a:pt x="18227" y="2880"/>
                </a:lnTo>
                <a:lnTo>
                  <a:pt x="17282" y="1920"/>
                </a:lnTo>
                <a:lnTo>
                  <a:pt x="17282" y="960"/>
                </a:lnTo>
                <a:lnTo>
                  <a:pt x="14386" y="960"/>
                </a:lnTo>
                <a:lnTo>
                  <a:pt x="1344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85435"/>
                </a:lnTo>
                <a:lnTo>
                  <a:pt x="1920" y="85435"/>
                </a:lnTo>
                <a:lnTo>
                  <a:pt x="1920" y="86395"/>
                </a:lnTo>
                <a:lnTo>
                  <a:pt x="7665" y="86395"/>
                </a:lnTo>
                <a:lnTo>
                  <a:pt x="8641" y="85435"/>
                </a:lnTo>
                <a:lnTo>
                  <a:pt x="10546" y="85435"/>
                </a:lnTo>
                <a:lnTo>
                  <a:pt x="10546" y="9601"/>
                </a:lnTo>
                <a:lnTo>
                  <a:pt x="39349" y="84475"/>
                </a:lnTo>
                <a:lnTo>
                  <a:pt x="40309" y="84475"/>
                </a:lnTo>
                <a:lnTo>
                  <a:pt x="40309" y="85435"/>
                </a:lnTo>
                <a:lnTo>
                  <a:pt x="42230" y="85435"/>
                </a:lnTo>
                <a:lnTo>
                  <a:pt x="42230" y="86395"/>
                </a:lnTo>
                <a:lnTo>
                  <a:pt x="43190" y="8639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9" name="object 1309"/>
          <p:cNvSpPr/>
          <p:nvPr/>
        </p:nvSpPr>
        <p:spPr>
          <a:xfrm>
            <a:off x="5497037" y="1103741"/>
            <a:ext cx="51831" cy="65272"/>
          </a:xfrm>
          <a:custGeom>
            <a:avLst/>
            <a:gdLst/>
            <a:ahLst/>
            <a:cxnLst/>
            <a:rect l="l" t="t" r="r" b="b"/>
            <a:pathLst>
              <a:path w="51831" h="65272">
                <a:moveTo>
                  <a:pt x="16306" y="1920"/>
                </a:moveTo>
                <a:lnTo>
                  <a:pt x="12466" y="3840"/>
                </a:lnTo>
                <a:lnTo>
                  <a:pt x="9585" y="5760"/>
                </a:lnTo>
                <a:lnTo>
                  <a:pt x="7680" y="8641"/>
                </a:lnTo>
                <a:lnTo>
                  <a:pt x="4800" y="11521"/>
                </a:lnTo>
                <a:lnTo>
                  <a:pt x="2865" y="14401"/>
                </a:lnTo>
                <a:lnTo>
                  <a:pt x="1904" y="19202"/>
                </a:lnTo>
                <a:lnTo>
                  <a:pt x="0" y="23042"/>
                </a:lnTo>
                <a:lnTo>
                  <a:pt x="0" y="42230"/>
                </a:lnTo>
                <a:lnTo>
                  <a:pt x="1904" y="47030"/>
                </a:lnTo>
                <a:lnTo>
                  <a:pt x="2865" y="50871"/>
                </a:lnTo>
                <a:lnTo>
                  <a:pt x="4800" y="53751"/>
                </a:lnTo>
                <a:lnTo>
                  <a:pt x="7680" y="56631"/>
                </a:lnTo>
                <a:lnTo>
                  <a:pt x="9585" y="59512"/>
                </a:lnTo>
                <a:lnTo>
                  <a:pt x="13426" y="61432"/>
                </a:lnTo>
                <a:lnTo>
                  <a:pt x="16306" y="62392"/>
                </a:lnTo>
                <a:lnTo>
                  <a:pt x="20147" y="64312"/>
                </a:lnTo>
                <a:lnTo>
                  <a:pt x="24947" y="65272"/>
                </a:lnTo>
                <a:lnTo>
                  <a:pt x="32628" y="65272"/>
                </a:lnTo>
                <a:lnTo>
                  <a:pt x="34549" y="64312"/>
                </a:lnTo>
                <a:lnTo>
                  <a:pt x="40309" y="64312"/>
                </a:lnTo>
                <a:lnTo>
                  <a:pt x="42230" y="63352"/>
                </a:lnTo>
                <a:lnTo>
                  <a:pt x="44150" y="62392"/>
                </a:lnTo>
                <a:lnTo>
                  <a:pt x="46070" y="62392"/>
                </a:lnTo>
                <a:lnTo>
                  <a:pt x="47990" y="61432"/>
                </a:lnTo>
                <a:lnTo>
                  <a:pt x="48950" y="61432"/>
                </a:lnTo>
                <a:lnTo>
                  <a:pt x="49910" y="60472"/>
                </a:lnTo>
                <a:lnTo>
                  <a:pt x="50871" y="60472"/>
                </a:lnTo>
                <a:lnTo>
                  <a:pt x="50871" y="59512"/>
                </a:lnTo>
                <a:lnTo>
                  <a:pt x="51831" y="59512"/>
                </a:lnTo>
                <a:lnTo>
                  <a:pt x="51831" y="51831"/>
                </a:lnTo>
                <a:lnTo>
                  <a:pt x="47990" y="51831"/>
                </a:lnTo>
                <a:lnTo>
                  <a:pt x="47030" y="52791"/>
                </a:lnTo>
                <a:lnTo>
                  <a:pt x="45110" y="53751"/>
                </a:lnTo>
                <a:lnTo>
                  <a:pt x="44150" y="53751"/>
                </a:lnTo>
                <a:lnTo>
                  <a:pt x="42230" y="54711"/>
                </a:lnTo>
                <a:lnTo>
                  <a:pt x="40309" y="54711"/>
                </a:lnTo>
                <a:lnTo>
                  <a:pt x="38389" y="55671"/>
                </a:lnTo>
                <a:lnTo>
                  <a:pt x="23987" y="55671"/>
                </a:lnTo>
                <a:lnTo>
                  <a:pt x="21107" y="54711"/>
                </a:lnTo>
                <a:lnTo>
                  <a:pt x="19187" y="53751"/>
                </a:lnTo>
                <a:lnTo>
                  <a:pt x="17266" y="51831"/>
                </a:lnTo>
                <a:lnTo>
                  <a:pt x="15346" y="49910"/>
                </a:lnTo>
                <a:lnTo>
                  <a:pt x="14386" y="47990"/>
                </a:lnTo>
                <a:lnTo>
                  <a:pt x="12466" y="46070"/>
                </a:lnTo>
                <a:lnTo>
                  <a:pt x="12466" y="43190"/>
                </a:lnTo>
                <a:lnTo>
                  <a:pt x="11521" y="40325"/>
                </a:lnTo>
                <a:lnTo>
                  <a:pt x="11521" y="22082"/>
                </a:lnTo>
                <a:lnTo>
                  <a:pt x="12466" y="19202"/>
                </a:lnTo>
                <a:lnTo>
                  <a:pt x="13426" y="17266"/>
                </a:lnTo>
                <a:lnTo>
                  <a:pt x="14386" y="15361"/>
                </a:lnTo>
                <a:lnTo>
                  <a:pt x="15346" y="13426"/>
                </a:lnTo>
                <a:lnTo>
                  <a:pt x="17266" y="11521"/>
                </a:lnTo>
                <a:lnTo>
                  <a:pt x="20147" y="0"/>
                </a:lnTo>
                <a:lnTo>
                  <a:pt x="16306" y="192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0" name="object 1310"/>
          <p:cNvSpPr/>
          <p:nvPr/>
        </p:nvSpPr>
        <p:spPr>
          <a:xfrm>
            <a:off x="5508558" y="1103741"/>
            <a:ext cx="43190" cy="34549"/>
          </a:xfrm>
          <a:custGeom>
            <a:avLst/>
            <a:gdLst/>
            <a:ahLst/>
            <a:cxnLst/>
            <a:rect l="l" t="t" r="r" b="b"/>
            <a:pathLst>
              <a:path w="43190" h="34549">
                <a:moveTo>
                  <a:pt x="17266" y="0"/>
                </a:moveTo>
                <a:lnTo>
                  <a:pt x="8625" y="0"/>
                </a:lnTo>
                <a:lnTo>
                  <a:pt x="5745" y="11521"/>
                </a:lnTo>
                <a:lnTo>
                  <a:pt x="7665" y="10561"/>
                </a:lnTo>
                <a:lnTo>
                  <a:pt x="9585" y="9601"/>
                </a:lnTo>
                <a:lnTo>
                  <a:pt x="11506" y="8641"/>
                </a:lnTo>
                <a:lnTo>
                  <a:pt x="13426" y="7680"/>
                </a:lnTo>
                <a:lnTo>
                  <a:pt x="22067" y="7680"/>
                </a:lnTo>
                <a:lnTo>
                  <a:pt x="25907" y="9601"/>
                </a:lnTo>
                <a:lnTo>
                  <a:pt x="27828" y="13426"/>
                </a:lnTo>
                <a:lnTo>
                  <a:pt x="30708" y="16322"/>
                </a:lnTo>
                <a:lnTo>
                  <a:pt x="32628" y="21107"/>
                </a:lnTo>
                <a:lnTo>
                  <a:pt x="31668" y="26868"/>
                </a:lnTo>
                <a:lnTo>
                  <a:pt x="0" y="26868"/>
                </a:lnTo>
                <a:lnTo>
                  <a:pt x="0" y="34549"/>
                </a:lnTo>
                <a:lnTo>
                  <a:pt x="41269" y="34549"/>
                </a:lnTo>
                <a:lnTo>
                  <a:pt x="41269" y="33604"/>
                </a:lnTo>
                <a:lnTo>
                  <a:pt x="42230" y="32644"/>
                </a:lnTo>
                <a:lnTo>
                  <a:pt x="43190" y="31668"/>
                </a:lnTo>
                <a:lnTo>
                  <a:pt x="43190" y="23987"/>
                </a:lnTo>
                <a:lnTo>
                  <a:pt x="42230" y="20147"/>
                </a:lnTo>
                <a:lnTo>
                  <a:pt x="41269" y="17266"/>
                </a:lnTo>
                <a:lnTo>
                  <a:pt x="40309" y="13426"/>
                </a:lnTo>
                <a:lnTo>
                  <a:pt x="39349" y="10561"/>
                </a:lnTo>
                <a:lnTo>
                  <a:pt x="36469" y="7680"/>
                </a:lnTo>
                <a:lnTo>
                  <a:pt x="34549" y="5760"/>
                </a:lnTo>
                <a:lnTo>
                  <a:pt x="31668" y="2880"/>
                </a:lnTo>
                <a:lnTo>
                  <a:pt x="28788" y="1920"/>
                </a:lnTo>
                <a:lnTo>
                  <a:pt x="24947" y="0"/>
                </a:lnTo>
                <a:lnTo>
                  <a:pt x="17266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1" name="object 1311"/>
          <p:cNvSpPr/>
          <p:nvPr/>
        </p:nvSpPr>
        <p:spPr>
          <a:xfrm>
            <a:off x="5568071" y="1103741"/>
            <a:ext cx="51831" cy="64312"/>
          </a:xfrm>
          <a:custGeom>
            <a:avLst/>
            <a:gdLst/>
            <a:ahLst/>
            <a:cxnLst/>
            <a:rect l="l" t="t" r="r" b="b"/>
            <a:pathLst>
              <a:path w="51831" h="64312">
                <a:moveTo>
                  <a:pt x="11506" y="20147"/>
                </a:moveTo>
                <a:lnTo>
                  <a:pt x="14401" y="16322"/>
                </a:lnTo>
                <a:lnTo>
                  <a:pt x="17282" y="13426"/>
                </a:lnTo>
                <a:lnTo>
                  <a:pt x="20162" y="11521"/>
                </a:lnTo>
                <a:lnTo>
                  <a:pt x="22067" y="9601"/>
                </a:lnTo>
                <a:lnTo>
                  <a:pt x="24947" y="8641"/>
                </a:lnTo>
                <a:lnTo>
                  <a:pt x="29748" y="8641"/>
                </a:lnTo>
                <a:lnTo>
                  <a:pt x="31683" y="9601"/>
                </a:lnTo>
                <a:lnTo>
                  <a:pt x="33588" y="10561"/>
                </a:lnTo>
                <a:lnTo>
                  <a:pt x="35509" y="11521"/>
                </a:lnTo>
                <a:lnTo>
                  <a:pt x="36469" y="12481"/>
                </a:lnTo>
                <a:lnTo>
                  <a:pt x="37429" y="13426"/>
                </a:lnTo>
                <a:lnTo>
                  <a:pt x="38404" y="15361"/>
                </a:lnTo>
                <a:lnTo>
                  <a:pt x="39349" y="17266"/>
                </a:lnTo>
                <a:lnTo>
                  <a:pt x="39349" y="19202"/>
                </a:lnTo>
                <a:lnTo>
                  <a:pt x="40309" y="21107"/>
                </a:lnTo>
                <a:lnTo>
                  <a:pt x="40309" y="63352"/>
                </a:lnTo>
                <a:lnTo>
                  <a:pt x="42230" y="63352"/>
                </a:lnTo>
                <a:lnTo>
                  <a:pt x="42230" y="64312"/>
                </a:lnTo>
                <a:lnTo>
                  <a:pt x="48950" y="64312"/>
                </a:lnTo>
                <a:lnTo>
                  <a:pt x="48950" y="63352"/>
                </a:lnTo>
                <a:lnTo>
                  <a:pt x="50871" y="63352"/>
                </a:lnTo>
                <a:lnTo>
                  <a:pt x="51831" y="62392"/>
                </a:lnTo>
                <a:lnTo>
                  <a:pt x="51831" y="21107"/>
                </a:lnTo>
                <a:lnTo>
                  <a:pt x="50871" y="18242"/>
                </a:lnTo>
                <a:lnTo>
                  <a:pt x="49911" y="15361"/>
                </a:lnTo>
                <a:lnTo>
                  <a:pt x="49911" y="11521"/>
                </a:lnTo>
                <a:lnTo>
                  <a:pt x="47990" y="9601"/>
                </a:lnTo>
                <a:lnTo>
                  <a:pt x="47030" y="6720"/>
                </a:lnTo>
                <a:lnTo>
                  <a:pt x="45110" y="4800"/>
                </a:lnTo>
                <a:lnTo>
                  <a:pt x="43190" y="2880"/>
                </a:lnTo>
                <a:lnTo>
                  <a:pt x="40309" y="1920"/>
                </a:lnTo>
                <a:lnTo>
                  <a:pt x="37429" y="0"/>
                </a:lnTo>
                <a:lnTo>
                  <a:pt x="26883" y="0"/>
                </a:lnTo>
                <a:lnTo>
                  <a:pt x="23042" y="960"/>
                </a:lnTo>
                <a:lnTo>
                  <a:pt x="20162" y="1920"/>
                </a:lnTo>
                <a:lnTo>
                  <a:pt x="16322" y="3840"/>
                </a:lnTo>
                <a:lnTo>
                  <a:pt x="13441" y="6720"/>
                </a:lnTo>
                <a:lnTo>
                  <a:pt x="9601" y="10561"/>
                </a:lnTo>
                <a:lnTo>
                  <a:pt x="9601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63352"/>
                </a:lnTo>
                <a:lnTo>
                  <a:pt x="1920" y="63352"/>
                </a:lnTo>
                <a:lnTo>
                  <a:pt x="1920" y="64312"/>
                </a:lnTo>
                <a:lnTo>
                  <a:pt x="8641" y="64312"/>
                </a:lnTo>
                <a:lnTo>
                  <a:pt x="8641" y="63352"/>
                </a:lnTo>
                <a:lnTo>
                  <a:pt x="10561" y="63352"/>
                </a:lnTo>
                <a:lnTo>
                  <a:pt x="10561" y="62392"/>
                </a:lnTo>
                <a:lnTo>
                  <a:pt x="11506" y="62392"/>
                </a:lnTo>
                <a:lnTo>
                  <a:pt x="11506" y="2014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2" name="object 1312"/>
          <p:cNvSpPr/>
          <p:nvPr/>
        </p:nvSpPr>
        <p:spPr>
          <a:xfrm>
            <a:off x="5630463" y="1088379"/>
            <a:ext cx="38404" cy="79674"/>
          </a:xfrm>
          <a:custGeom>
            <a:avLst/>
            <a:gdLst/>
            <a:ahLst/>
            <a:cxnLst/>
            <a:rect l="l" t="t" r="r" b="b"/>
            <a:pathLst>
              <a:path w="38404" h="79674">
                <a:moveTo>
                  <a:pt x="28803" y="79674"/>
                </a:moveTo>
                <a:lnTo>
                  <a:pt x="34564" y="79674"/>
                </a:lnTo>
                <a:lnTo>
                  <a:pt x="35524" y="78714"/>
                </a:lnTo>
                <a:lnTo>
                  <a:pt x="36484" y="78714"/>
                </a:lnTo>
                <a:lnTo>
                  <a:pt x="37444" y="77754"/>
                </a:lnTo>
                <a:lnTo>
                  <a:pt x="38404" y="77754"/>
                </a:lnTo>
                <a:lnTo>
                  <a:pt x="38404" y="69113"/>
                </a:lnTo>
                <a:lnTo>
                  <a:pt x="35524" y="69113"/>
                </a:lnTo>
                <a:lnTo>
                  <a:pt x="34564" y="70073"/>
                </a:lnTo>
                <a:lnTo>
                  <a:pt x="32644" y="70073"/>
                </a:lnTo>
                <a:lnTo>
                  <a:pt x="32644" y="71033"/>
                </a:lnTo>
                <a:lnTo>
                  <a:pt x="25923" y="71033"/>
                </a:lnTo>
                <a:lnTo>
                  <a:pt x="24003" y="70073"/>
                </a:lnTo>
                <a:lnTo>
                  <a:pt x="23042" y="68153"/>
                </a:lnTo>
                <a:lnTo>
                  <a:pt x="22082" y="65272"/>
                </a:lnTo>
                <a:lnTo>
                  <a:pt x="21122" y="62392"/>
                </a:lnTo>
                <a:lnTo>
                  <a:pt x="21122" y="24963"/>
                </a:lnTo>
                <a:lnTo>
                  <a:pt x="37444" y="24963"/>
                </a:lnTo>
                <a:lnTo>
                  <a:pt x="38404" y="24002"/>
                </a:lnTo>
                <a:lnTo>
                  <a:pt x="38404" y="17282"/>
                </a:lnTo>
                <a:lnTo>
                  <a:pt x="37444" y="17282"/>
                </a:lnTo>
                <a:lnTo>
                  <a:pt x="37444" y="16322"/>
                </a:lnTo>
                <a:lnTo>
                  <a:pt x="21122" y="16322"/>
                </a:lnTo>
                <a:lnTo>
                  <a:pt x="21122" y="960"/>
                </a:lnTo>
                <a:lnTo>
                  <a:pt x="20162" y="960"/>
                </a:lnTo>
                <a:lnTo>
                  <a:pt x="20162" y="0"/>
                </a:lnTo>
                <a:lnTo>
                  <a:pt x="11521" y="0"/>
                </a:lnTo>
                <a:lnTo>
                  <a:pt x="11521" y="960"/>
                </a:lnTo>
                <a:lnTo>
                  <a:pt x="10561" y="960"/>
                </a:lnTo>
                <a:lnTo>
                  <a:pt x="10561" y="16322"/>
                </a:lnTo>
                <a:lnTo>
                  <a:pt x="960" y="16322"/>
                </a:lnTo>
                <a:lnTo>
                  <a:pt x="960" y="17282"/>
                </a:lnTo>
                <a:lnTo>
                  <a:pt x="0" y="17282"/>
                </a:lnTo>
                <a:lnTo>
                  <a:pt x="0" y="24002"/>
                </a:lnTo>
                <a:lnTo>
                  <a:pt x="960" y="24963"/>
                </a:lnTo>
                <a:lnTo>
                  <a:pt x="10561" y="24963"/>
                </a:lnTo>
                <a:lnTo>
                  <a:pt x="10561" y="66233"/>
                </a:lnTo>
                <a:lnTo>
                  <a:pt x="11521" y="69113"/>
                </a:lnTo>
                <a:lnTo>
                  <a:pt x="11521" y="71033"/>
                </a:lnTo>
                <a:lnTo>
                  <a:pt x="12481" y="73913"/>
                </a:lnTo>
                <a:lnTo>
                  <a:pt x="14401" y="74874"/>
                </a:lnTo>
                <a:lnTo>
                  <a:pt x="15361" y="76794"/>
                </a:lnTo>
                <a:lnTo>
                  <a:pt x="17282" y="77754"/>
                </a:lnTo>
                <a:lnTo>
                  <a:pt x="20162" y="78714"/>
                </a:lnTo>
                <a:lnTo>
                  <a:pt x="22082" y="79674"/>
                </a:lnTo>
                <a:lnTo>
                  <a:pt x="28803" y="7967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3" name="object 1313"/>
          <p:cNvSpPr/>
          <p:nvPr/>
        </p:nvSpPr>
        <p:spPr>
          <a:xfrm>
            <a:off x="5683270" y="1104701"/>
            <a:ext cx="10561" cy="63352"/>
          </a:xfrm>
          <a:custGeom>
            <a:avLst/>
            <a:gdLst/>
            <a:ahLst/>
            <a:cxnLst/>
            <a:rect l="l" t="t" r="r" b="b"/>
            <a:pathLst>
              <a:path w="10561" h="63352">
                <a:moveTo>
                  <a:pt x="10561" y="0"/>
                </a:moveTo>
                <a:lnTo>
                  <a:pt x="944" y="0"/>
                </a:lnTo>
                <a:lnTo>
                  <a:pt x="0" y="960"/>
                </a:lnTo>
                <a:lnTo>
                  <a:pt x="0" y="62392"/>
                </a:lnTo>
                <a:lnTo>
                  <a:pt x="1920" y="62392"/>
                </a:lnTo>
                <a:lnTo>
                  <a:pt x="1920" y="63352"/>
                </a:lnTo>
                <a:lnTo>
                  <a:pt x="8625" y="63352"/>
                </a:lnTo>
                <a:lnTo>
                  <a:pt x="8625" y="62392"/>
                </a:lnTo>
                <a:lnTo>
                  <a:pt x="10561" y="62392"/>
                </a:lnTo>
                <a:lnTo>
                  <a:pt x="10561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4" name="object 1314"/>
          <p:cNvSpPr/>
          <p:nvPr/>
        </p:nvSpPr>
        <p:spPr>
          <a:xfrm>
            <a:off x="5682310" y="1079738"/>
            <a:ext cx="13426" cy="13441"/>
          </a:xfrm>
          <a:custGeom>
            <a:avLst/>
            <a:gdLst/>
            <a:ahLst/>
            <a:cxnLst/>
            <a:rect l="l" t="t" r="r" b="b"/>
            <a:pathLst>
              <a:path w="13426" h="13441">
                <a:moveTo>
                  <a:pt x="13426" y="6720"/>
                </a:moveTo>
                <a:lnTo>
                  <a:pt x="13426" y="3840"/>
                </a:lnTo>
                <a:lnTo>
                  <a:pt x="12466" y="1920"/>
                </a:lnTo>
                <a:lnTo>
                  <a:pt x="11521" y="1920"/>
                </a:lnTo>
                <a:lnTo>
                  <a:pt x="10561" y="960"/>
                </a:lnTo>
                <a:lnTo>
                  <a:pt x="8625" y="0"/>
                </a:lnTo>
                <a:lnTo>
                  <a:pt x="3840" y="0"/>
                </a:lnTo>
                <a:lnTo>
                  <a:pt x="1905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0561"/>
                </a:lnTo>
                <a:lnTo>
                  <a:pt x="960" y="11521"/>
                </a:lnTo>
                <a:lnTo>
                  <a:pt x="1905" y="12481"/>
                </a:lnTo>
                <a:lnTo>
                  <a:pt x="3840" y="13441"/>
                </a:lnTo>
                <a:lnTo>
                  <a:pt x="8625" y="13441"/>
                </a:lnTo>
                <a:lnTo>
                  <a:pt x="10561" y="12481"/>
                </a:lnTo>
                <a:lnTo>
                  <a:pt x="11521" y="11521"/>
                </a:lnTo>
                <a:lnTo>
                  <a:pt x="12466" y="10561"/>
                </a:lnTo>
                <a:lnTo>
                  <a:pt x="13426" y="8641"/>
                </a:lnTo>
                <a:lnTo>
                  <a:pt x="13426" y="672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5" name="object 1315"/>
          <p:cNvSpPr/>
          <p:nvPr/>
        </p:nvSpPr>
        <p:spPr>
          <a:xfrm>
            <a:off x="5710138" y="1103741"/>
            <a:ext cx="59527" cy="65272"/>
          </a:xfrm>
          <a:custGeom>
            <a:avLst/>
            <a:gdLst/>
            <a:ahLst/>
            <a:cxnLst/>
            <a:rect l="l" t="t" r="r" b="b"/>
            <a:pathLst>
              <a:path w="59527" h="65272">
                <a:moveTo>
                  <a:pt x="0" y="27828"/>
                </a:moveTo>
                <a:lnTo>
                  <a:pt x="0" y="37429"/>
                </a:lnTo>
                <a:lnTo>
                  <a:pt x="960" y="42230"/>
                </a:lnTo>
                <a:lnTo>
                  <a:pt x="1920" y="46070"/>
                </a:lnTo>
                <a:lnTo>
                  <a:pt x="2880" y="49910"/>
                </a:lnTo>
                <a:lnTo>
                  <a:pt x="4800" y="53751"/>
                </a:lnTo>
                <a:lnTo>
                  <a:pt x="7680" y="56631"/>
                </a:lnTo>
                <a:lnTo>
                  <a:pt x="9601" y="59512"/>
                </a:lnTo>
                <a:lnTo>
                  <a:pt x="12481" y="61432"/>
                </a:lnTo>
                <a:lnTo>
                  <a:pt x="12481" y="41269"/>
                </a:lnTo>
                <a:lnTo>
                  <a:pt x="11521" y="38389"/>
                </a:lnTo>
                <a:lnTo>
                  <a:pt x="11521" y="25923"/>
                </a:lnTo>
                <a:lnTo>
                  <a:pt x="12481" y="23042"/>
                </a:lnTo>
                <a:lnTo>
                  <a:pt x="13441" y="20147"/>
                </a:lnTo>
                <a:lnTo>
                  <a:pt x="14401" y="17266"/>
                </a:lnTo>
                <a:lnTo>
                  <a:pt x="16322" y="15361"/>
                </a:lnTo>
                <a:lnTo>
                  <a:pt x="17282" y="13426"/>
                </a:lnTo>
                <a:lnTo>
                  <a:pt x="19202" y="11521"/>
                </a:lnTo>
                <a:lnTo>
                  <a:pt x="22082" y="10561"/>
                </a:lnTo>
                <a:lnTo>
                  <a:pt x="24002" y="9601"/>
                </a:lnTo>
                <a:lnTo>
                  <a:pt x="26883" y="8641"/>
                </a:lnTo>
                <a:lnTo>
                  <a:pt x="33604" y="8641"/>
                </a:lnTo>
                <a:lnTo>
                  <a:pt x="36484" y="9601"/>
                </a:lnTo>
                <a:lnTo>
                  <a:pt x="38404" y="10561"/>
                </a:lnTo>
                <a:lnTo>
                  <a:pt x="41285" y="11521"/>
                </a:lnTo>
                <a:lnTo>
                  <a:pt x="43205" y="13426"/>
                </a:lnTo>
                <a:lnTo>
                  <a:pt x="44165" y="15361"/>
                </a:lnTo>
                <a:lnTo>
                  <a:pt x="46085" y="18242"/>
                </a:lnTo>
                <a:lnTo>
                  <a:pt x="47045" y="20147"/>
                </a:lnTo>
                <a:lnTo>
                  <a:pt x="47045" y="23042"/>
                </a:lnTo>
                <a:lnTo>
                  <a:pt x="48006" y="25923"/>
                </a:lnTo>
                <a:lnTo>
                  <a:pt x="48006" y="39349"/>
                </a:lnTo>
                <a:lnTo>
                  <a:pt x="47045" y="42230"/>
                </a:lnTo>
                <a:lnTo>
                  <a:pt x="46085" y="45110"/>
                </a:lnTo>
                <a:lnTo>
                  <a:pt x="45125" y="47030"/>
                </a:lnTo>
                <a:lnTo>
                  <a:pt x="44165" y="48950"/>
                </a:lnTo>
                <a:lnTo>
                  <a:pt x="42245" y="50871"/>
                </a:lnTo>
                <a:lnTo>
                  <a:pt x="40325" y="52791"/>
                </a:lnTo>
                <a:lnTo>
                  <a:pt x="38404" y="53751"/>
                </a:lnTo>
                <a:lnTo>
                  <a:pt x="35524" y="55671"/>
                </a:lnTo>
                <a:lnTo>
                  <a:pt x="25923" y="55671"/>
                </a:lnTo>
                <a:lnTo>
                  <a:pt x="23042" y="54711"/>
                </a:lnTo>
                <a:lnTo>
                  <a:pt x="21122" y="53751"/>
                </a:lnTo>
                <a:lnTo>
                  <a:pt x="18242" y="52791"/>
                </a:lnTo>
                <a:lnTo>
                  <a:pt x="16322" y="50871"/>
                </a:lnTo>
                <a:lnTo>
                  <a:pt x="16322" y="62392"/>
                </a:lnTo>
                <a:lnTo>
                  <a:pt x="20162" y="64312"/>
                </a:lnTo>
                <a:lnTo>
                  <a:pt x="24002" y="65272"/>
                </a:lnTo>
                <a:lnTo>
                  <a:pt x="34564" y="65272"/>
                </a:lnTo>
                <a:lnTo>
                  <a:pt x="38404" y="64312"/>
                </a:lnTo>
                <a:lnTo>
                  <a:pt x="42245" y="62392"/>
                </a:lnTo>
                <a:lnTo>
                  <a:pt x="46085" y="60472"/>
                </a:lnTo>
                <a:lnTo>
                  <a:pt x="48966" y="58552"/>
                </a:lnTo>
                <a:lnTo>
                  <a:pt x="51846" y="55671"/>
                </a:lnTo>
                <a:lnTo>
                  <a:pt x="54726" y="52791"/>
                </a:lnTo>
                <a:lnTo>
                  <a:pt x="56647" y="48950"/>
                </a:lnTo>
                <a:lnTo>
                  <a:pt x="57607" y="45110"/>
                </a:lnTo>
                <a:lnTo>
                  <a:pt x="58567" y="41269"/>
                </a:lnTo>
                <a:lnTo>
                  <a:pt x="59527" y="36484"/>
                </a:lnTo>
                <a:lnTo>
                  <a:pt x="59527" y="26868"/>
                </a:lnTo>
                <a:lnTo>
                  <a:pt x="58567" y="22082"/>
                </a:lnTo>
                <a:lnTo>
                  <a:pt x="57607" y="18242"/>
                </a:lnTo>
                <a:lnTo>
                  <a:pt x="56647" y="14401"/>
                </a:lnTo>
                <a:lnTo>
                  <a:pt x="54726" y="10561"/>
                </a:lnTo>
                <a:lnTo>
                  <a:pt x="51846" y="7680"/>
                </a:lnTo>
                <a:lnTo>
                  <a:pt x="49926" y="5760"/>
                </a:lnTo>
                <a:lnTo>
                  <a:pt x="47045" y="2880"/>
                </a:lnTo>
                <a:lnTo>
                  <a:pt x="43205" y="1920"/>
                </a:lnTo>
                <a:lnTo>
                  <a:pt x="39364" y="0"/>
                </a:lnTo>
                <a:lnTo>
                  <a:pt x="24963" y="0"/>
                </a:lnTo>
                <a:lnTo>
                  <a:pt x="21122" y="960"/>
                </a:lnTo>
                <a:lnTo>
                  <a:pt x="17282" y="1920"/>
                </a:lnTo>
                <a:lnTo>
                  <a:pt x="13441" y="3840"/>
                </a:lnTo>
                <a:lnTo>
                  <a:pt x="10561" y="5760"/>
                </a:lnTo>
                <a:lnTo>
                  <a:pt x="7680" y="8641"/>
                </a:lnTo>
                <a:lnTo>
                  <a:pt x="4800" y="11521"/>
                </a:lnTo>
                <a:lnTo>
                  <a:pt x="2880" y="15361"/>
                </a:lnTo>
                <a:lnTo>
                  <a:pt x="1920" y="19202"/>
                </a:lnTo>
                <a:lnTo>
                  <a:pt x="960" y="23987"/>
                </a:lnTo>
                <a:lnTo>
                  <a:pt x="0" y="2782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6" name="object 1316"/>
          <p:cNvSpPr/>
          <p:nvPr/>
        </p:nvSpPr>
        <p:spPr>
          <a:xfrm>
            <a:off x="5722620" y="1145011"/>
            <a:ext cx="3840" cy="21122"/>
          </a:xfrm>
          <a:custGeom>
            <a:avLst/>
            <a:gdLst/>
            <a:ahLst/>
            <a:cxnLst/>
            <a:rect l="l" t="t" r="r" b="b"/>
            <a:pathLst>
              <a:path w="3840" h="21122">
                <a:moveTo>
                  <a:pt x="3840" y="21122"/>
                </a:moveTo>
                <a:lnTo>
                  <a:pt x="3840" y="9601"/>
                </a:lnTo>
                <a:lnTo>
                  <a:pt x="2880" y="7680"/>
                </a:lnTo>
                <a:lnTo>
                  <a:pt x="1920" y="5760"/>
                </a:lnTo>
                <a:lnTo>
                  <a:pt x="960" y="2880"/>
                </a:lnTo>
                <a:lnTo>
                  <a:pt x="0" y="0"/>
                </a:lnTo>
                <a:lnTo>
                  <a:pt x="0" y="20162"/>
                </a:lnTo>
                <a:lnTo>
                  <a:pt x="3840" y="2112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7" name="object 1317"/>
          <p:cNvSpPr/>
          <p:nvPr/>
        </p:nvSpPr>
        <p:spPr>
          <a:xfrm>
            <a:off x="5785972" y="1103741"/>
            <a:ext cx="50886" cy="64312"/>
          </a:xfrm>
          <a:custGeom>
            <a:avLst/>
            <a:gdLst/>
            <a:ahLst/>
            <a:cxnLst/>
            <a:rect l="l" t="t" r="r" b="b"/>
            <a:pathLst>
              <a:path w="50886" h="64312">
                <a:moveTo>
                  <a:pt x="41285" y="63352"/>
                </a:moveTo>
                <a:lnTo>
                  <a:pt x="42245" y="64312"/>
                </a:lnTo>
                <a:lnTo>
                  <a:pt x="48006" y="64312"/>
                </a:lnTo>
                <a:lnTo>
                  <a:pt x="48966" y="63352"/>
                </a:lnTo>
                <a:lnTo>
                  <a:pt x="50886" y="63352"/>
                </a:lnTo>
                <a:lnTo>
                  <a:pt x="50886" y="18242"/>
                </a:lnTo>
                <a:lnTo>
                  <a:pt x="49926" y="15361"/>
                </a:lnTo>
                <a:lnTo>
                  <a:pt x="48966" y="11521"/>
                </a:lnTo>
                <a:lnTo>
                  <a:pt x="48006" y="9601"/>
                </a:lnTo>
                <a:lnTo>
                  <a:pt x="46085" y="6720"/>
                </a:lnTo>
                <a:lnTo>
                  <a:pt x="45125" y="4800"/>
                </a:lnTo>
                <a:lnTo>
                  <a:pt x="42245" y="2880"/>
                </a:lnTo>
                <a:lnTo>
                  <a:pt x="39364" y="1920"/>
                </a:lnTo>
                <a:lnTo>
                  <a:pt x="37444" y="0"/>
                </a:lnTo>
                <a:lnTo>
                  <a:pt x="25923" y="0"/>
                </a:lnTo>
                <a:lnTo>
                  <a:pt x="23042" y="960"/>
                </a:lnTo>
                <a:lnTo>
                  <a:pt x="19202" y="1920"/>
                </a:lnTo>
                <a:lnTo>
                  <a:pt x="16337" y="3840"/>
                </a:lnTo>
                <a:lnTo>
                  <a:pt x="13441" y="6720"/>
                </a:lnTo>
                <a:lnTo>
                  <a:pt x="9616" y="10561"/>
                </a:lnTo>
                <a:lnTo>
                  <a:pt x="9616" y="1920"/>
                </a:lnTo>
                <a:lnTo>
                  <a:pt x="8656" y="960"/>
                </a:lnTo>
                <a:lnTo>
                  <a:pt x="0" y="960"/>
                </a:lnTo>
                <a:lnTo>
                  <a:pt x="0" y="63352"/>
                </a:lnTo>
                <a:lnTo>
                  <a:pt x="975" y="63352"/>
                </a:lnTo>
                <a:lnTo>
                  <a:pt x="1935" y="64312"/>
                </a:lnTo>
                <a:lnTo>
                  <a:pt x="7680" y="64312"/>
                </a:lnTo>
                <a:lnTo>
                  <a:pt x="8656" y="63352"/>
                </a:lnTo>
                <a:lnTo>
                  <a:pt x="10561" y="63352"/>
                </a:lnTo>
                <a:lnTo>
                  <a:pt x="10561" y="20147"/>
                </a:lnTo>
                <a:lnTo>
                  <a:pt x="13441" y="16322"/>
                </a:lnTo>
                <a:lnTo>
                  <a:pt x="16337" y="13426"/>
                </a:lnTo>
                <a:lnTo>
                  <a:pt x="19202" y="11521"/>
                </a:lnTo>
                <a:lnTo>
                  <a:pt x="22082" y="9601"/>
                </a:lnTo>
                <a:lnTo>
                  <a:pt x="24963" y="8641"/>
                </a:lnTo>
                <a:lnTo>
                  <a:pt x="29763" y="8641"/>
                </a:lnTo>
                <a:lnTo>
                  <a:pt x="31683" y="9601"/>
                </a:lnTo>
                <a:lnTo>
                  <a:pt x="32644" y="10561"/>
                </a:lnTo>
                <a:lnTo>
                  <a:pt x="34564" y="11521"/>
                </a:lnTo>
                <a:lnTo>
                  <a:pt x="36484" y="12481"/>
                </a:lnTo>
                <a:lnTo>
                  <a:pt x="37444" y="13426"/>
                </a:lnTo>
                <a:lnTo>
                  <a:pt x="38404" y="15361"/>
                </a:lnTo>
                <a:lnTo>
                  <a:pt x="38404" y="17266"/>
                </a:lnTo>
                <a:lnTo>
                  <a:pt x="39364" y="19202"/>
                </a:lnTo>
                <a:lnTo>
                  <a:pt x="40325" y="21107"/>
                </a:lnTo>
                <a:lnTo>
                  <a:pt x="40325" y="63352"/>
                </a:lnTo>
                <a:lnTo>
                  <a:pt x="41285" y="6335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8" name="object 1318"/>
          <p:cNvSpPr/>
          <p:nvPr/>
        </p:nvSpPr>
        <p:spPr>
          <a:xfrm>
            <a:off x="5853181" y="1103741"/>
            <a:ext cx="51831" cy="65272"/>
          </a:xfrm>
          <a:custGeom>
            <a:avLst/>
            <a:gdLst/>
            <a:ahLst/>
            <a:cxnLst/>
            <a:rect l="l" t="t" r="r" b="b"/>
            <a:pathLst>
              <a:path w="51831" h="65272">
                <a:moveTo>
                  <a:pt x="16322" y="1920"/>
                </a:moveTo>
                <a:lnTo>
                  <a:pt x="12481" y="3840"/>
                </a:lnTo>
                <a:lnTo>
                  <a:pt x="9601" y="5760"/>
                </a:lnTo>
                <a:lnTo>
                  <a:pt x="7680" y="8641"/>
                </a:lnTo>
                <a:lnTo>
                  <a:pt x="4800" y="11521"/>
                </a:lnTo>
                <a:lnTo>
                  <a:pt x="2880" y="14401"/>
                </a:lnTo>
                <a:lnTo>
                  <a:pt x="1920" y="19202"/>
                </a:lnTo>
                <a:lnTo>
                  <a:pt x="0" y="23042"/>
                </a:lnTo>
                <a:lnTo>
                  <a:pt x="0" y="42230"/>
                </a:lnTo>
                <a:lnTo>
                  <a:pt x="1920" y="47030"/>
                </a:lnTo>
                <a:lnTo>
                  <a:pt x="2880" y="50871"/>
                </a:lnTo>
                <a:lnTo>
                  <a:pt x="4800" y="53751"/>
                </a:lnTo>
                <a:lnTo>
                  <a:pt x="7680" y="56631"/>
                </a:lnTo>
                <a:lnTo>
                  <a:pt x="9601" y="59512"/>
                </a:lnTo>
                <a:lnTo>
                  <a:pt x="13441" y="61432"/>
                </a:lnTo>
                <a:lnTo>
                  <a:pt x="16322" y="62392"/>
                </a:lnTo>
                <a:lnTo>
                  <a:pt x="20147" y="64312"/>
                </a:lnTo>
                <a:lnTo>
                  <a:pt x="24963" y="65272"/>
                </a:lnTo>
                <a:lnTo>
                  <a:pt x="32644" y="65272"/>
                </a:lnTo>
                <a:lnTo>
                  <a:pt x="34549" y="64312"/>
                </a:lnTo>
                <a:lnTo>
                  <a:pt x="40325" y="64312"/>
                </a:lnTo>
                <a:lnTo>
                  <a:pt x="42230" y="63352"/>
                </a:lnTo>
                <a:lnTo>
                  <a:pt x="44150" y="62392"/>
                </a:lnTo>
                <a:lnTo>
                  <a:pt x="46070" y="62392"/>
                </a:lnTo>
                <a:lnTo>
                  <a:pt x="47990" y="61432"/>
                </a:lnTo>
                <a:lnTo>
                  <a:pt x="48950" y="61432"/>
                </a:lnTo>
                <a:lnTo>
                  <a:pt x="49911" y="60472"/>
                </a:lnTo>
                <a:lnTo>
                  <a:pt x="50871" y="60472"/>
                </a:lnTo>
                <a:lnTo>
                  <a:pt x="50871" y="59512"/>
                </a:lnTo>
                <a:lnTo>
                  <a:pt x="51831" y="59512"/>
                </a:lnTo>
                <a:lnTo>
                  <a:pt x="51831" y="51831"/>
                </a:lnTo>
                <a:lnTo>
                  <a:pt x="47990" y="51831"/>
                </a:lnTo>
                <a:lnTo>
                  <a:pt x="47045" y="52791"/>
                </a:lnTo>
                <a:lnTo>
                  <a:pt x="45110" y="53751"/>
                </a:lnTo>
                <a:lnTo>
                  <a:pt x="44150" y="53751"/>
                </a:lnTo>
                <a:lnTo>
                  <a:pt x="42230" y="54711"/>
                </a:lnTo>
                <a:lnTo>
                  <a:pt x="40325" y="54711"/>
                </a:lnTo>
                <a:lnTo>
                  <a:pt x="38389" y="55671"/>
                </a:lnTo>
                <a:lnTo>
                  <a:pt x="24002" y="55671"/>
                </a:lnTo>
                <a:lnTo>
                  <a:pt x="21122" y="54711"/>
                </a:lnTo>
                <a:lnTo>
                  <a:pt x="19202" y="53751"/>
                </a:lnTo>
                <a:lnTo>
                  <a:pt x="17282" y="51831"/>
                </a:lnTo>
                <a:lnTo>
                  <a:pt x="15361" y="49910"/>
                </a:lnTo>
                <a:lnTo>
                  <a:pt x="14401" y="47990"/>
                </a:lnTo>
                <a:lnTo>
                  <a:pt x="12481" y="46070"/>
                </a:lnTo>
                <a:lnTo>
                  <a:pt x="12481" y="43190"/>
                </a:lnTo>
                <a:lnTo>
                  <a:pt x="11521" y="40325"/>
                </a:lnTo>
                <a:lnTo>
                  <a:pt x="11521" y="22082"/>
                </a:lnTo>
                <a:lnTo>
                  <a:pt x="12481" y="19202"/>
                </a:lnTo>
                <a:lnTo>
                  <a:pt x="13441" y="17266"/>
                </a:lnTo>
                <a:lnTo>
                  <a:pt x="14401" y="15361"/>
                </a:lnTo>
                <a:lnTo>
                  <a:pt x="15361" y="13426"/>
                </a:lnTo>
                <a:lnTo>
                  <a:pt x="17282" y="11521"/>
                </a:lnTo>
                <a:lnTo>
                  <a:pt x="20147" y="0"/>
                </a:lnTo>
                <a:lnTo>
                  <a:pt x="16322" y="192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9" name="object 1319"/>
          <p:cNvSpPr/>
          <p:nvPr/>
        </p:nvSpPr>
        <p:spPr>
          <a:xfrm>
            <a:off x="5864702" y="1103741"/>
            <a:ext cx="43190" cy="34549"/>
          </a:xfrm>
          <a:custGeom>
            <a:avLst/>
            <a:gdLst/>
            <a:ahLst/>
            <a:cxnLst/>
            <a:rect l="l" t="t" r="r" b="b"/>
            <a:pathLst>
              <a:path w="43190" h="34549">
                <a:moveTo>
                  <a:pt x="17282" y="0"/>
                </a:moveTo>
                <a:lnTo>
                  <a:pt x="8625" y="0"/>
                </a:lnTo>
                <a:lnTo>
                  <a:pt x="5760" y="11521"/>
                </a:lnTo>
                <a:lnTo>
                  <a:pt x="7680" y="10561"/>
                </a:lnTo>
                <a:lnTo>
                  <a:pt x="9601" y="9601"/>
                </a:lnTo>
                <a:lnTo>
                  <a:pt x="11521" y="8641"/>
                </a:lnTo>
                <a:lnTo>
                  <a:pt x="13441" y="7680"/>
                </a:lnTo>
                <a:lnTo>
                  <a:pt x="22067" y="7680"/>
                </a:lnTo>
                <a:lnTo>
                  <a:pt x="25907" y="9601"/>
                </a:lnTo>
                <a:lnTo>
                  <a:pt x="27843" y="13426"/>
                </a:lnTo>
                <a:lnTo>
                  <a:pt x="30708" y="16322"/>
                </a:lnTo>
                <a:lnTo>
                  <a:pt x="32628" y="21107"/>
                </a:lnTo>
                <a:lnTo>
                  <a:pt x="31683" y="26868"/>
                </a:lnTo>
                <a:lnTo>
                  <a:pt x="0" y="26868"/>
                </a:lnTo>
                <a:lnTo>
                  <a:pt x="0" y="34549"/>
                </a:lnTo>
                <a:lnTo>
                  <a:pt x="41269" y="34549"/>
                </a:lnTo>
                <a:lnTo>
                  <a:pt x="41269" y="33604"/>
                </a:lnTo>
                <a:lnTo>
                  <a:pt x="42230" y="32644"/>
                </a:lnTo>
                <a:lnTo>
                  <a:pt x="43190" y="31668"/>
                </a:lnTo>
                <a:lnTo>
                  <a:pt x="43190" y="23987"/>
                </a:lnTo>
                <a:lnTo>
                  <a:pt x="42230" y="20147"/>
                </a:lnTo>
                <a:lnTo>
                  <a:pt x="41269" y="17266"/>
                </a:lnTo>
                <a:lnTo>
                  <a:pt x="40309" y="13426"/>
                </a:lnTo>
                <a:lnTo>
                  <a:pt x="39349" y="10561"/>
                </a:lnTo>
                <a:lnTo>
                  <a:pt x="36469" y="7680"/>
                </a:lnTo>
                <a:lnTo>
                  <a:pt x="34549" y="5760"/>
                </a:lnTo>
                <a:lnTo>
                  <a:pt x="31683" y="2880"/>
                </a:lnTo>
                <a:lnTo>
                  <a:pt x="28803" y="1920"/>
                </a:lnTo>
                <a:lnTo>
                  <a:pt x="24963" y="0"/>
                </a:lnTo>
                <a:lnTo>
                  <a:pt x="17282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0" name="object 1320"/>
          <p:cNvSpPr/>
          <p:nvPr/>
        </p:nvSpPr>
        <p:spPr>
          <a:xfrm>
            <a:off x="5920374" y="1075898"/>
            <a:ext cx="54711" cy="93116"/>
          </a:xfrm>
          <a:custGeom>
            <a:avLst/>
            <a:gdLst/>
            <a:ahLst/>
            <a:cxnLst/>
            <a:rect l="l" t="t" r="r" b="b"/>
            <a:pathLst>
              <a:path w="54711" h="93116">
                <a:moveTo>
                  <a:pt x="46085" y="0"/>
                </a:moveTo>
                <a:lnTo>
                  <a:pt x="45125" y="0"/>
                </a:lnTo>
                <a:lnTo>
                  <a:pt x="45125" y="960"/>
                </a:lnTo>
                <a:lnTo>
                  <a:pt x="44165" y="960"/>
                </a:lnTo>
                <a:lnTo>
                  <a:pt x="44165" y="36484"/>
                </a:lnTo>
                <a:lnTo>
                  <a:pt x="41285" y="33604"/>
                </a:lnTo>
                <a:lnTo>
                  <a:pt x="38404" y="31683"/>
                </a:lnTo>
                <a:lnTo>
                  <a:pt x="35524" y="29763"/>
                </a:lnTo>
                <a:lnTo>
                  <a:pt x="32644" y="27843"/>
                </a:lnTo>
                <a:lnTo>
                  <a:pt x="18242" y="27843"/>
                </a:lnTo>
                <a:lnTo>
                  <a:pt x="14401" y="29763"/>
                </a:lnTo>
                <a:lnTo>
                  <a:pt x="11521" y="31683"/>
                </a:lnTo>
                <a:lnTo>
                  <a:pt x="8641" y="33604"/>
                </a:lnTo>
                <a:lnTo>
                  <a:pt x="6720" y="36484"/>
                </a:lnTo>
                <a:lnTo>
                  <a:pt x="4800" y="39364"/>
                </a:lnTo>
                <a:lnTo>
                  <a:pt x="2880" y="43205"/>
                </a:lnTo>
                <a:lnTo>
                  <a:pt x="1920" y="47045"/>
                </a:lnTo>
                <a:lnTo>
                  <a:pt x="960" y="50886"/>
                </a:lnTo>
                <a:lnTo>
                  <a:pt x="0" y="55671"/>
                </a:lnTo>
                <a:lnTo>
                  <a:pt x="0" y="65272"/>
                </a:lnTo>
                <a:lnTo>
                  <a:pt x="960" y="69113"/>
                </a:lnTo>
                <a:lnTo>
                  <a:pt x="1920" y="72953"/>
                </a:lnTo>
                <a:lnTo>
                  <a:pt x="2880" y="76794"/>
                </a:lnTo>
                <a:lnTo>
                  <a:pt x="3840" y="80634"/>
                </a:lnTo>
                <a:lnTo>
                  <a:pt x="5760" y="83515"/>
                </a:lnTo>
                <a:lnTo>
                  <a:pt x="7680" y="86395"/>
                </a:lnTo>
                <a:lnTo>
                  <a:pt x="10561" y="88315"/>
                </a:lnTo>
                <a:lnTo>
                  <a:pt x="13441" y="90236"/>
                </a:lnTo>
                <a:lnTo>
                  <a:pt x="11521" y="65272"/>
                </a:lnTo>
                <a:lnTo>
                  <a:pt x="11521" y="53766"/>
                </a:lnTo>
                <a:lnTo>
                  <a:pt x="12481" y="51831"/>
                </a:lnTo>
                <a:lnTo>
                  <a:pt x="12481" y="48950"/>
                </a:lnTo>
                <a:lnTo>
                  <a:pt x="13441" y="46085"/>
                </a:lnTo>
                <a:lnTo>
                  <a:pt x="15361" y="44165"/>
                </a:lnTo>
                <a:lnTo>
                  <a:pt x="16322" y="42245"/>
                </a:lnTo>
                <a:lnTo>
                  <a:pt x="18242" y="40325"/>
                </a:lnTo>
                <a:lnTo>
                  <a:pt x="20162" y="38404"/>
                </a:lnTo>
                <a:lnTo>
                  <a:pt x="22082" y="37444"/>
                </a:lnTo>
                <a:lnTo>
                  <a:pt x="24002" y="36484"/>
                </a:lnTo>
                <a:lnTo>
                  <a:pt x="29763" y="36484"/>
                </a:lnTo>
                <a:lnTo>
                  <a:pt x="32644" y="37444"/>
                </a:lnTo>
                <a:lnTo>
                  <a:pt x="35524" y="39364"/>
                </a:lnTo>
                <a:lnTo>
                  <a:pt x="38404" y="41269"/>
                </a:lnTo>
                <a:lnTo>
                  <a:pt x="41285" y="44165"/>
                </a:lnTo>
                <a:lnTo>
                  <a:pt x="44165" y="47990"/>
                </a:lnTo>
                <a:lnTo>
                  <a:pt x="44165" y="71993"/>
                </a:lnTo>
                <a:lnTo>
                  <a:pt x="42245" y="73914"/>
                </a:lnTo>
                <a:lnTo>
                  <a:pt x="40325" y="75834"/>
                </a:lnTo>
                <a:lnTo>
                  <a:pt x="39364" y="77754"/>
                </a:lnTo>
                <a:lnTo>
                  <a:pt x="37444" y="78714"/>
                </a:lnTo>
                <a:lnTo>
                  <a:pt x="36484" y="79674"/>
                </a:lnTo>
                <a:lnTo>
                  <a:pt x="34564" y="80634"/>
                </a:lnTo>
                <a:lnTo>
                  <a:pt x="33604" y="81594"/>
                </a:lnTo>
                <a:lnTo>
                  <a:pt x="31683" y="82555"/>
                </a:lnTo>
                <a:lnTo>
                  <a:pt x="30723" y="82555"/>
                </a:lnTo>
                <a:lnTo>
                  <a:pt x="28803" y="83515"/>
                </a:lnTo>
                <a:lnTo>
                  <a:pt x="23042" y="83515"/>
                </a:lnTo>
                <a:lnTo>
                  <a:pt x="21122" y="82555"/>
                </a:lnTo>
                <a:lnTo>
                  <a:pt x="19202" y="81594"/>
                </a:lnTo>
                <a:lnTo>
                  <a:pt x="17282" y="79674"/>
                </a:lnTo>
                <a:lnTo>
                  <a:pt x="15361" y="78714"/>
                </a:lnTo>
                <a:lnTo>
                  <a:pt x="16322" y="92156"/>
                </a:lnTo>
                <a:lnTo>
                  <a:pt x="20162" y="93116"/>
                </a:lnTo>
                <a:lnTo>
                  <a:pt x="28803" y="93116"/>
                </a:lnTo>
                <a:lnTo>
                  <a:pt x="32644" y="92156"/>
                </a:lnTo>
                <a:lnTo>
                  <a:pt x="35524" y="90236"/>
                </a:lnTo>
                <a:lnTo>
                  <a:pt x="39364" y="88315"/>
                </a:lnTo>
                <a:lnTo>
                  <a:pt x="42245" y="85435"/>
                </a:lnTo>
                <a:lnTo>
                  <a:pt x="45125" y="81594"/>
                </a:lnTo>
                <a:lnTo>
                  <a:pt x="45125" y="91196"/>
                </a:lnTo>
                <a:lnTo>
                  <a:pt x="47045" y="91196"/>
                </a:lnTo>
                <a:lnTo>
                  <a:pt x="47045" y="92156"/>
                </a:lnTo>
                <a:lnTo>
                  <a:pt x="52806" y="92156"/>
                </a:lnTo>
                <a:lnTo>
                  <a:pt x="52806" y="91196"/>
                </a:lnTo>
                <a:lnTo>
                  <a:pt x="54711" y="91196"/>
                </a:lnTo>
                <a:lnTo>
                  <a:pt x="54711" y="960"/>
                </a:lnTo>
                <a:lnTo>
                  <a:pt x="53766" y="960"/>
                </a:lnTo>
                <a:lnTo>
                  <a:pt x="53766" y="0"/>
                </a:lnTo>
                <a:lnTo>
                  <a:pt x="46085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1" name="object 1321"/>
          <p:cNvSpPr/>
          <p:nvPr/>
        </p:nvSpPr>
        <p:spPr>
          <a:xfrm>
            <a:off x="5931895" y="1141171"/>
            <a:ext cx="4800" cy="26883"/>
          </a:xfrm>
          <a:custGeom>
            <a:avLst/>
            <a:gdLst/>
            <a:ahLst/>
            <a:cxnLst/>
            <a:rect l="l" t="t" r="r" b="b"/>
            <a:pathLst>
              <a:path w="4800" h="26883">
                <a:moveTo>
                  <a:pt x="960" y="2895"/>
                </a:moveTo>
                <a:lnTo>
                  <a:pt x="0" y="0"/>
                </a:lnTo>
                <a:lnTo>
                  <a:pt x="1920" y="24963"/>
                </a:lnTo>
                <a:lnTo>
                  <a:pt x="4800" y="26883"/>
                </a:lnTo>
                <a:lnTo>
                  <a:pt x="3840" y="13441"/>
                </a:lnTo>
                <a:lnTo>
                  <a:pt x="2880" y="10561"/>
                </a:lnTo>
                <a:lnTo>
                  <a:pt x="1920" y="8641"/>
                </a:lnTo>
                <a:lnTo>
                  <a:pt x="960" y="5760"/>
                </a:lnTo>
                <a:lnTo>
                  <a:pt x="960" y="289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2" name="object 1322"/>
          <p:cNvSpPr/>
          <p:nvPr/>
        </p:nvSpPr>
        <p:spPr>
          <a:xfrm>
            <a:off x="4672416" y="1340845"/>
            <a:ext cx="26883" cy="512627"/>
          </a:xfrm>
          <a:custGeom>
            <a:avLst/>
            <a:gdLst/>
            <a:ahLst/>
            <a:cxnLst/>
            <a:rect l="l" t="t" r="r" b="b"/>
            <a:pathLst>
              <a:path w="26883" h="512627">
                <a:moveTo>
                  <a:pt x="23042" y="0"/>
                </a:moveTo>
                <a:lnTo>
                  <a:pt x="21122" y="960"/>
                </a:lnTo>
                <a:lnTo>
                  <a:pt x="21122" y="1920"/>
                </a:lnTo>
                <a:lnTo>
                  <a:pt x="2880" y="49926"/>
                </a:lnTo>
                <a:lnTo>
                  <a:pt x="5760" y="53766"/>
                </a:lnTo>
                <a:lnTo>
                  <a:pt x="4800" y="48966"/>
                </a:lnTo>
                <a:lnTo>
                  <a:pt x="10329" y="44042"/>
                </a:lnTo>
                <a:lnTo>
                  <a:pt x="26883" y="3840"/>
                </a:lnTo>
                <a:lnTo>
                  <a:pt x="26883" y="2880"/>
                </a:lnTo>
                <a:lnTo>
                  <a:pt x="25923" y="960"/>
                </a:lnTo>
                <a:lnTo>
                  <a:pt x="24963" y="0"/>
                </a:lnTo>
                <a:lnTo>
                  <a:pt x="23042" y="0"/>
                </a:lnTo>
                <a:close/>
              </a:path>
              <a:path w="26883" h="512627">
                <a:moveTo>
                  <a:pt x="59512" y="42245"/>
                </a:moveTo>
                <a:lnTo>
                  <a:pt x="57591" y="41285"/>
                </a:lnTo>
                <a:lnTo>
                  <a:pt x="55671" y="41285"/>
                </a:lnTo>
                <a:lnTo>
                  <a:pt x="13515" y="47650"/>
                </a:lnTo>
                <a:lnTo>
                  <a:pt x="6720" y="52806"/>
                </a:lnTo>
                <a:lnTo>
                  <a:pt x="8534" y="48402"/>
                </a:lnTo>
                <a:lnTo>
                  <a:pt x="13515" y="47650"/>
                </a:lnTo>
                <a:lnTo>
                  <a:pt x="650854" y="-455020"/>
                </a:lnTo>
                <a:lnTo>
                  <a:pt x="647014" y="-458861"/>
                </a:lnTo>
                <a:lnTo>
                  <a:pt x="10329" y="44042"/>
                </a:lnTo>
                <a:lnTo>
                  <a:pt x="4800" y="48966"/>
                </a:lnTo>
                <a:lnTo>
                  <a:pt x="5760" y="53766"/>
                </a:lnTo>
                <a:lnTo>
                  <a:pt x="2880" y="49926"/>
                </a:lnTo>
                <a:lnTo>
                  <a:pt x="21122" y="1920"/>
                </a:lnTo>
                <a:lnTo>
                  <a:pt x="0" y="55686"/>
                </a:lnTo>
                <a:lnTo>
                  <a:pt x="56631" y="47045"/>
                </a:lnTo>
                <a:lnTo>
                  <a:pt x="58552" y="47045"/>
                </a:lnTo>
                <a:lnTo>
                  <a:pt x="59512" y="45125"/>
                </a:lnTo>
                <a:lnTo>
                  <a:pt x="59512" y="42245"/>
                </a:lnTo>
                <a:close/>
              </a:path>
              <a:path w="26883" h="512627">
                <a:moveTo>
                  <a:pt x="6720" y="52806"/>
                </a:moveTo>
                <a:lnTo>
                  <a:pt x="13515" y="47650"/>
                </a:lnTo>
                <a:lnTo>
                  <a:pt x="8534" y="48402"/>
                </a:lnTo>
                <a:lnTo>
                  <a:pt x="6720" y="52806"/>
                </a:lnTo>
                <a:close/>
              </a:path>
            </a:pathLst>
          </a:custGeom>
          <a:solidFill>
            <a:srgbClr val="BF4F4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3" name="object 1323"/>
          <p:cNvSpPr/>
          <p:nvPr/>
        </p:nvSpPr>
        <p:spPr>
          <a:xfrm>
            <a:off x="5318470" y="686150"/>
            <a:ext cx="1184605" cy="223677"/>
          </a:xfrm>
          <a:custGeom>
            <a:avLst/>
            <a:gdLst/>
            <a:ahLst/>
            <a:cxnLst/>
            <a:rect l="l" t="t" r="r" b="b"/>
            <a:pathLst>
              <a:path w="1184605" h="223677">
                <a:moveTo>
                  <a:pt x="0" y="220797"/>
                </a:moveTo>
                <a:lnTo>
                  <a:pt x="0" y="222717"/>
                </a:lnTo>
                <a:lnTo>
                  <a:pt x="960" y="223677"/>
                </a:lnTo>
                <a:lnTo>
                  <a:pt x="1181724" y="223677"/>
                </a:lnTo>
                <a:lnTo>
                  <a:pt x="5760" y="220797"/>
                </a:lnTo>
                <a:lnTo>
                  <a:pt x="5760" y="5760"/>
                </a:lnTo>
                <a:lnTo>
                  <a:pt x="1181724" y="5760"/>
                </a:lnTo>
                <a:lnTo>
                  <a:pt x="1183645" y="223677"/>
                </a:lnTo>
                <a:lnTo>
                  <a:pt x="1184605" y="222717"/>
                </a:lnTo>
                <a:lnTo>
                  <a:pt x="1184605" y="960"/>
                </a:lnTo>
                <a:lnTo>
                  <a:pt x="1183645" y="0"/>
                </a:lnTo>
                <a:lnTo>
                  <a:pt x="1181724" y="0"/>
                </a:lnTo>
                <a:lnTo>
                  <a:pt x="1178844" y="2880"/>
                </a:lnTo>
                <a:lnTo>
                  <a:pt x="5760" y="2880"/>
                </a:lnTo>
                <a:lnTo>
                  <a:pt x="2880" y="5760"/>
                </a:lnTo>
                <a:lnTo>
                  <a:pt x="2880" y="217916"/>
                </a:lnTo>
                <a:lnTo>
                  <a:pt x="2880" y="0"/>
                </a:lnTo>
                <a:lnTo>
                  <a:pt x="960" y="0"/>
                </a:lnTo>
                <a:lnTo>
                  <a:pt x="0" y="960"/>
                </a:lnTo>
                <a:lnTo>
                  <a:pt x="0" y="220797"/>
                </a:lnTo>
                <a:close/>
              </a:path>
            </a:pathLst>
          </a:custGeom>
          <a:solidFill>
            <a:srgbClr val="BF4F4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4" name="object 1324"/>
          <p:cNvSpPr/>
          <p:nvPr/>
        </p:nvSpPr>
        <p:spPr>
          <a:xfrm>
            <a:off x="6497314" y="691911"/>
            <a:ext cx="4800" cy="217916"/>
          </a:xfrm>
          <a:custGeom>
            <a:avLst/>
            <a:gdLst/>
            <a:ahLst/>
            <a:cxnLst/>
            <a:rect l="l" t="t" r="r" b="b"/>
            <a:pathLst>
              <a:path w="4800" h="217916">
                <a:moveTo>
                  <a:pt x="2880" y="212156"/>
                </a:moveTo>
                <a:lnTo>
                  <a:pt x="0" y="215036"/>
                </a:lnTo>
                <a:lnTo>
                  <a:pt x="2880" y="217916"/>
                </a:lnTo>
                <a:lnTo>
                  <a:pt x="4800" y="217916"/>
                </a:lnTo>
                <a:lnTo>
                  <a:pt x="2880" y="0"/>
                </a:lnTo>
                <a:lnTo>
                  <a:pt x="2880" y="212156"/>
                </a:lnTo>
                <a:close/>
              </a:path>
            </a:pathLst>
          </a:custGeom>
          <a:solidFill>
            <a:srgbClr val="BF4F4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5" name="object 1325"/>
          <p:cNvSpPr/>
          <p:nvPr/>
        </p:nvSpPr>
        <p:spPr>
          <a:xfrm>
            <a:off x="5324231" y="691911"/>
            <a:ext cx="1175964" cy="217916"/>
          </a:xfrm>
          <a:custGeom>
            <a:avLst/>
            <a:gdLst/>
            <a:ahLst/>
            <a:cxnLst/>
            <a:rect l="l" t="t" r="r" b="b"/>
            <a:pathLst>
              <a:path w="1175964" h="217916">
                <a:moveTo>
                  <a:pt x="1175964" y="0"/>
                </a:moveTo>
                <a:lnTo>
                  <a:pt x="1173083" y="0"/>
                </a:lnTo>
                <a:lnTo>
                  <a:pt x="1173083" y="212155"/>
                </a:lnTo>
                <a:lnTo>
                  <a:pt x="0" y="212155"/>
                </a:lnTo>
                <a:lnTo>
                  <a:pt x="0" y="215036"/>
                </a:lnTo>
                <a:lnTo>
                  <a:pt x="1175964" y="217916"/>
                </a:lnTo>
                <a:lnTo>
                  <a:pt x="1173083" y="215036"/>
                </a:lnTo>
                <a:lnTo>
                  <a:pt x="1175964" y="212156"/>
                </a:lnTo>
                <a:lnTo>
                  <a:pt x="1175964" y="0"/>
                </a:lnTo>
                <a:close/>
              </a:path>
            </a:pathLst>
          </a:custGeom>
          <a:solidFill>
            <a:srgbClr val="BF4F4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6" name="object 1326"/>
          <p:cNvSpPr/>
          <p:nvPr/>
        </p:nvSpPr>
        <p:spPr>
          <a:xfrm>
            <a:off x="5321350" y="686150"/>
            <a:ext cx="1178844" cy="217916"/>
          </a:xfrm>
          <a:custGeom>
            <a:avLst/>
            <a:gdLst/>
            <a:ahLst/>
            <a:cxnLst/>
            <a:rect l="l" t="t" r="r" b="b"/>
            <a:pathLst>
              <a:path w="1178844" h="217916">
                <a:moveTo>
                  <a:pt x="0" y="217916"/>
                </a:moveTo>
                <a:lnTo>
                  <a:pt x="0" y="5760"/>
                </a:lnTo>
                <a:lnTo>
                  <a:pt x="2880" y="2880"/>
                </a:lnTo>
                <a:lnTo>
                  <a:pt x="1175964" y="2880"/>
                </a:lnTo>
                <a:lnTo>
                  <a:pt x="1178844" y="0"/>
                </a:lnTo>
                <a:lnTo>
                  <a:pt x="0" y="0"/>
                </a:lnTo>
                <a:lnTo>
                  <a:pt x="0" y="217916"/>
                </a:lnTo>
                <a:close/>
              </a:path>
            </a:pathLst>
          </a:custGeom>
          <a:solidFill>
            <a:srgbClr val="BF4F4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7" name="object 1327"/>
          <p:cNvSpPr/>
          <p:nvPr/>
        </p:nvSpPr>
        <p:spPr>
          <a:xfrm>
            <a:off x="5386638" y="756224"/>
            <a:ext cx="44150" cy="85435"/>
          </a:xfrm>
          <a:custGeom>
            <a:avLst/>
            <a:gdLst/>
            <a:ahLst/>
            <a:cxnLst/>
            <a:rect l="l" t="t" r="r" b="b"/>
            <a:pathLst>
              <a:path w="44150" h="85435">
                <a:moveTo>
                  <a:pt x="0" y="960"/>
                </a:moveTo>
                <a:lnTo>
                  <a:pt x="0" y="84475"/>
                </a:lnTo>
                <a:lnTo>
                  <a:pt x="960" y="84475"/>
                </a:lnTo>
                <a:lnTo>
                  <a:pt x="1920" y="85435"/>
                </a:lnTo>
                <a:lnTo>
                  <a:pt x="43190" y="85435"/>
                </a:lnTo>
                <a:lnTo>
                  <a:pt x="43190" y="84475"/>
                </a:lnTo>
                <a:lnTo>
                  <a:pt x="44150" y="83530"/>
                </a:lnTo>
                <a:lnTo>
                  <a:pt x="44150" y="78729"/>
                </a:lnTo>
                <a:lnTo>
                  <a:pt x="43190" y="77754"/>
                </a:lnTo>
                <a:lnTo>
                  <a:pt x="43190" y="76809"/>
                </a:lnTo>
                <a:lnTo>
                  <a:pt x="42230" y="76809"/>
                </a:lnTo>
                <a:lnTo>
                  <a:pt x="42230" y="75849"/>
                </a:lnTo>
                <a:lnTo>
                  <a:pt x="10546" y="75849"/>
                </a:lnTo>
                <a:lnTo>
                  <a:pt x="10546" y="960"/>
                </a:lnTo>
                <a:lnTo>
                  <a:pt x="9601" y="960"/>
                </a:lnTo>
                <a:lnTo>
                  <a:pt x="960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close/>
              </a:path>
            </a:pathLst>
          </a:custGeom>
          <a:solidFill>
            <a:srgbClr val="BF4F4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8" name="object 1328"/>
          <p:cNvSpPr/>
          <p:nvPr/>
        </p:nvSpPr>
        <p:spPr>
          <a:xfrm>
            <a:off x="5449031" y="778306"/>
            <a:ext cx="43190" cy="37444"/>
          </a:xfrm>
          <a:custGeom>
            <a:avLst/>
            <a:gdLst/>
            <a:ahLst/>
            <a:cxnLst/>
            <a:rect l="l" t="t" r="r" b="b"/>
            <a:pathLst>
              <a:path w="43190" h="37444">
                <a:moveTo>
                  <a:pt x="39349" y="10561"/>
                </a:moveTo>
                <a:lnTo>
                  <a:pt x="37444" y="7680"/>
                </a:lnTo>
                <a:lnTo>
                  <a:pt x="35524" y="5760"/>
                </a:lnTo>
                <a:lnTo>
                  <a:pt x="32628" y="3840"/>
                </a:lnTo>
                <a:lnTo>
                  <a:pt x="29763" y="1920"/>
                </a:lnTo>
                <a:lnTo>
                  <a:pt x="25923" y="960"/>
                </a:lnTo>
                <a:lnTo>
                  <a:pt x="22082" y="0"/>
                </a:lnTo>
                <a:lnTo>
                  <a:pt x="13441" y="0"/>
                </a:lnTo>
                <a:lnTo>
                  <a:pt x="8641" y="960"/>
                </a:lnTo>
                <a:lnTo>
                  <a:pt x="5760" y="1920"/>
                </a:lnTo>
                <a:lnTo>
                  <a:pt x="1920" y="3840"/>
                </a:lnTo>
                <a:lnTo>
                  <a:pt x="1920" y="20162"/>
                </a:lnTo>
                <a:lnTo>
                  <a:pt x="1920" y="17282"/>
                </a:lnTo>
                <a:lnTo>
                  <a:pt x="3840" y="15361"/>
                </a:lnTo>
                <a:lnTo>
                  <a:pt x="4800" y="13441"/>
                </a:lnTo>
                <a:lnTo>
                  <a:pt x="5760" y="12481"/>
                </a:lnTo>
                <a:lnTo>
                  <a:pt x="7680" y="10561"/>
                </a:lnTo>
                <a:lnTo>
                  <a:pt x="9601" y="9601"/>
                </a:lnTo>
                <a:lnTo>
                  <a:pt x="11521" y="8641"/>
                </a:lnTo>
                <a:lnTo>
                  <a:pt x="22082" y="8641"/>
                </a:lnTo>
                <a:lnTo>
                  <a:pt x="25923" y="9601"/>
                </a:lnTo>
                <a:lnTo>
                  <a:pt x="28803" y="13441"/>
                </a:lnTo>
                <a:lnTo>
                  <a:pt x="31683" y="16322"/>
                </a:lnTo>
                <a:lnTo>
                  <a:pt x="32628" y="21122"/>
                </a:lnTo>
                <a:lnTo>
                  <a:pt x="32628" y="26883"/>
                </a:lnTo>
                <a:lnTo>
                  <a:pt x="0" y="26883"/>
                </a:lnTo>
                <a:lnTo>
                  <a:pt x="0" y="24002"/>
                </a:lnTo>
                <a:lnTo>
                  <a:pt x="0" y="37444"/>
                </a:lnTo>
                <a:lnTo>
                  <a:pt x="0" y="34564"/>
                </a:lnTo>
                <a:lnTo>
                  <a:pt x="41285" y="34564"/>
                </a:lnTo>
                <a:lnTo>
                  <a:pt x="42245" y="33604"/>
                </a:lnTo>
                <a:lnTo>
                  <a:pt x="43190" y="32644"/>
                </a:lnTo>
                <a:lnTo>
                  <a:pt x="43190" y="20162"/>
                </a:lnTo>
                <a:lnTo>
                  <a:pt x="42245" y="17282"/>
                </a:lnTo>
                <a:lnTo>
                  <a:pt x="41285" y="13441"/>
                </a:lnTo>
                <a:lnTo>
                  <a:pt x="39349" y="10561"/>
                </a:lnTo>
                <a:close/>
              </a:path>
            </a:pathLst>
          </a:custGeom>
          <a:solidFill>
            <a:srgbClr val="BF4F4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9" name="object 1329"/>
          <p:cNvSpPr/>
          <p:nvPr/>
        </p:nvSpPr>
        <p:spPr>
          <a:xfrm>
            <a:off x="5437510" y="782147"/>
            <a:ext cx="52806" cy="61447"/>
          </a:xfrm>
          <a:custGeom>
            <a:avLst/>
            <a:gdLst/>
            <a:ahLst/>
            <a:cxnLst/>
            <a:rect l="l" t="t" r="r" b="b"/>
            <a:pathLst>
              <a:path w="52806" h="61447">
                <a:moveTo>
                  <a:pt x="13441" y="0"/>
                </a:moveTo>
                <a:lnTo>
                  <a:pt x="10561" y="1920"/>
                </a:lnTo>
                <a:lnTo>
                  <a:pt x="7680" y="4800"/>
                </a:lnTo>
                <a:lnTo>
                  <a:pt x="5760" y="7680"/>
                </a:lnTo>
                <a:lnTo>
                  <a:pt x="3840" y="11521"/>
                </a:lnTo>
                <a:lnTo>
                  <a:pt x="1920" y="15361"/>
                </a:lnTo>
                <a:lnTo>
                  <a:pt x="960" y="19202"/>
                </a:lnTo>
                <a:lnTo>
                  <a:pt x="0" y="24002"/>
                </a:lnTo>
                <a:lnTo>
                  <a:pt x="0" y="34564"/>
                </a:lnTo>
                <a:lnTo>
                  <a:pt x="960" y="39364"/>
                </a:lnTo>
                <a:lnTo>
                  <a:pt x="1920" y="43205"/>
                </a:lnTo>
                <a:lnTo>
                  <a:pt x="3840" y="47045"/>
                </a:lnTo>
                <a:lnTo>
                  <a:pt x="5760" y="50886"/>
                </a:lnTo>
                <a:lnTo>
                  <a:pt x="7680" y="52806"/>
                </a:lnTo>
                <a:lnTo>
                  <a:pt x="10561" y="55671"/>
                </a:lnTo>
                <a:lnTo>
                  <a:pt x="13441" y="57607"/>
                </a:lnTo>
                <a:lnTo>
                  <a:pt x="17282" y="59512"/>
                </a:lnTo>
                <a:lnTo>
                  <a:pt x="21122" y="60487"/>
                </a:lnTo>
                <a:lnTo>
                  <a:pt x="24963" y="61447"/>
                </a:lnTo>
                <a:lnTo>
                  <a:pt x="32644" y="61447"/>
                </a:lnTo>
                <a:lnTo>
                  <a:pt x="35524" y="60487"/>
                </a:lnTo>
                <a:lnTo>
                  <a:pt x="40325" y="60487"/>
                </a:lnTo>
                <a:lnTo>
                  <a:pt x="43205" y="59512"/>
                </a:lnTo>
                <a:lnTo>
                  <a:pt x="45125" y="59512"/>
                </a:lnTo>
                <a:lnTo>
                  <a:pt x="47045" y="58552"/>
                </a:lnTo>
                <a:lnTo>
                  <a:pt x="48006" y="58552"/>
                </a:lnTo>
                <a:lnTo>
                  <a:pt x="48966" y="57607"/>
                </a:lnTo>
                <a:lnTo>
                  <a:pt x="50871" y="56647"/>
                </a:lnTo>
                <a:lnTo>
                  <a:pt x="51846" y="56647"/>
                </a:lnTo>
                <a:lnTo>
                  <a:pt x="51846" y="55671"/>
                </a:lnTo>
                <a:lnTo>
                  <a:pt x="52806" y="54711"/>
                </a:lnTo>
                <a:lnTo>
                  <a:pt x="52806" y="48950"/>
                </a:lnTo>
                <a:lnTo>
                  <a:pt x="51846" y="48950"/>
                </a:lnTo>
                <a:lnTo>
                  <a:pt x="51846" y="47990"/>
                </a:lnTo>
                <a:lnTo>
                  <a:pt x="49926" y="47990"/>
                </a:lnTo>
                <a:lnTo>
                  <a:pt x="48006" y="48950"/>
                </a:lnTo>
                <a:lnTo>
                  <a:pt x="47045" y="48950"/>
                </a:lnTo>
                <a:lnTo>
                  <a:pt x="46085" y="49926"/>
                </a:lnTo>
                <a:lnTo>
                  <a:pt x="44150" y="49926"/>
                </a:lnTo>
                <a:lnTo>
                  <a:pt x="43205" y="50886"/>
                </a:lnTo>
                <a:lnTo>
                  <a:pt x="41285" y="50886"/>
                </a:lnTo>
                <a:lnTo>
                  <a:pt x="38404" y="51831"/>
                </a:lnTo>
                <a:lnTo>
                  <a:pt x="36484" y="51831"/>
                </a:lnTo>
                <a:lnTo>
                  <a:pt x="33604" y="52806"/>
                </a:lnTo>
                <a:lnTo>
                  <a:pt x="27843" y="52806"/>
                </a:lnTo>
                <a:lnTo>
                  <a:pt x="24963" y="51831"/>
                </a:lnTo>
                <a:lnTo>
                  <a:pt x="22082" y="50886"/>
                </a:lnTo>
                <a:lnTo>
                  <a:pt x="19202" y="49926"/>
                </a:lnTo>
                <a:lnTo>
                  <a:pt x="17282" y="47990"/>
                </a:lnTo>
                <a:lnTo>
                  <a:pt x="16322" y="46085"/>
                </a:lnTo>
                <a:lnTo>
                  <a:pt x="14401" y="44165"/>
                </a:lnTo>
                <a:lnTo>
                  <a:pt x="13441" y="42245"/>
                </a:lnTo>
                <a:lnTo>
                  <a:pt x="12481" y="39364"/>
                </a:lnTo>
                <a:lnTo>
                  <a:pt x="12481" y="37444"/>
                </a:lnTo>
                <a:lnTo>
                  <a:pt x="11521" y="33604"/>
                </a:lnTo>
                <a:lnTo>
                  <a:pt x="11521" y="20162"/>
                </a:lnTo>
                <a:lnTo>
                  <a:pt x="12481" y="18242"/>
                </a:lnTo>
                <a:lnTo>
                  <a:pt x="13441" y="16322"/>
                </a:lnTo>
                <a:lnTo>
                  <a:pt x="13441" y="0"/>
                </a:lnTo>
                <a:close/>
              </a:path>
            </a:pathLst>
          </a:custGeom>
          <a:solidFill>
            <a:srgbClr val="BF4F4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0" name="object 1330"/>
          <p:cNvSpPr/>
          <p:nvPr/>
        </p:nvSpPr>
        <p:spPr>
          <a:xfrm>
            <a:off x="5517184" y="807110"/>
            <a:ext cx="12481" cy="13441"/>
          </a:xfrm>
          <a:custGeom>
            <a:avLst/>
            <a:gdLst/>
            <a:ahLst/>
            <a:cxnLst/>
            <a:rect l="l" t="t" r="r" b="b"/>
            <a:pathLst>
              <a:path w="12481" h="13441">
                <a:moveTo>
                  <a:pt x="0" y="10561"/>
                </a:moveTo>
                <a:lnTo>
                  <a:pt x="960" y="11521"/>
                </a:lnTo>
                <a:lnTo>
                  <a:pt x="2880" y="12481"/>
                </a:lnTo>
                <a:lnTo>
                  <a:pt x="4800" y="12481"/>
                </a:lnTo>
                <a:lnTo>
                  <a:pt x="7680" y="13441"/>
                </a:lnTo>
                <a:lnTo>
                  <a:pt x="12481" y="13441"/>
                </a:lnTo>
                <a:lnTo>
                  <a:pt x="12481" y="5760"/>
                </a:lnTo>
                <a:lnTo>
                  <a:pt x="7680" y="5760"/>
                </a:lnTo>
                <a:lnTo>
                  <a:pt x="4800" y="3840"/>
                </a:lnTo>
                <a:lnTo>
                  <a:pt x="2880" y="1920"/>
                </a:lnTo>
                <a:lnTo>
                  <a:pt x="960" y="0"/>
                </a:lnTo>
                <a:lnTo>
                  <a:pt x="0" y="10561"/>
                </a:lnTo>
                <a:close/>
              </a:path>
            </a:pathLst>
          </a:custGeom>
          <a:solidFill>
            <a:srgbClr val="BF4F4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1" name="object 1331"/>
          <p:cNvSpPr/>
          <p:nvPr/>
        </p:nvSpPr>
        <p:spPr>
          <a:xfrm>
            <a:off x="5513344" y="825352"/>
            <a:ext cx="45125" cy="41269"/>
          </a:xfrm>
          <a:custGeom>
            <a:avLst/>
            <a:gdLst/>
            <a:ahLst/>
            <a:cxnLst/>
            <a:rect l="l" t="t" r="r" b="b"/>
            <a:pathLst>
              <a:path w="45125" h="41269">
                <a:moveTo>
                  <a:pt x="21122" y="41269"/>
                </a:moveTo>
                <a:lnTo>
                  <a:pt x="24963" y="40309"/>
                </a:lnTo>
                <a:lnTo>
                  <a:pt x="28803" y="39349"/>
                </a:lnTo>
                <a:lnTo>
                  <a:pt x="32644" y="38389"/>
                </a:lnTo>
                <a:lnTo>
                  <a:pt x="35524" y="36469"/>
                </a:lnTo>
                <a:lnTo>
                  <a:pt x="38404" y="34549"/>
                </a:lnTo>
                <a:lnTo>
                  <a:pt x="40325" y="32628"/>
                </a:lnTo>
                <a:lnTo>
                  <a:pt x="42245" y="30708"/>
                </a:lnTo>
                <a:lnTo>
                  <a:pt x="43205" y="27828"/>
                </a:lnTo>
                <a:lnTo>
                  <a:pt x="44165" y="25908"/>
                </a:lnTo>
                <a:lnTo>
                  <a:pt x="45125" y="23027"/>
                </a:lnTo>
                <a:lnTo>
                  <a:pt x="45125" y="18242"/>
                </a:lnTo>
                <a:lnTo>
                  <a:pt x="44165" y="15346"/>
                </a:lnTo>
                <a:lnTo>
                  <a:pt x="43205" y="13441"/>
                </a:lnTo>
                <a:lnTo>
                  <a:pt x="42245" y="11506"/>
                </a:lnTo>
                <a:lnTo>
                  <a:pt x="41285" y="10561"/>
                </a:lnTo>
                <a:lnTo>
                  <a:pt x="39364" y="8625"/>
                </a:lnTo>
                <a:lnTo>
                  <a:pt x="37444" y="7680"/>
                </a:lnTo>
                <a:lnTo>
                  <a:pt x="35524" y="6720"/>
                </a:lnTo>
                <a:lnTo>
                  <a:pt x="32644" y="5745"/>
                </a:lnTo>
                <a:lnTo>
                  <a:pt x="30723" y="4785"/>
                </a:lnTo>
                <a:lnTo>
                  <a:pt x="24963" y="4785"/>
                </a:lnTo>
                <a:lnTo>
                  <a:pt x="9601" y="3840"/>
                </a:lnTo>
                <a:lnTo>
                  <a:pt x="6720" y="3840"/>
                </a:lnTo>
                <a:lnTo>
                  <a:pt x="4800" y="2880"/>
                </a:lnTo>
                <a:lnTo>
                  <a:pt x="3840" y="1905"/>
                </a:lnTo>
                <a:lnTo>
                  <a:pt x="1920" y="960"/>
                </a:lnTo>
                <a:lnTo>
                  <a:pt x="960" y="0"/>
                </a:lnTo>
                <a:lnTo>
                  <a:pt x="960" y="18242"/>
                </a:lnTo>
                <a:lnTo>
                  <a:pt x="1920" y="17282"/>
                </a:lnTo>
                <a:lnTo>
                  <a:pt x="2880" y="16306"/>
                </a:lnTo>
                <a:lnTo>
                  <a:pt x="3840" y="15346"/>
                </a:lnTo>
                <a:lnTo>
                  <a:pt x="4800" y="14401"/>
                </a:lnTo>
                <a:lnTo>
                  <a:pt x="5760" y="13441"/>
                </a:lnTo>
                <a:lnTo>
                  <a:pt x="6720" y="12466"/>
                </a:lnTo>
                <a:lnTo>
                  <a:pt x="22082" y="13441"/>
                </a:lnTo>
                <a:lnTo>
                  <a:pt x="28803" y="13441"/>
                </a:lnTo>
                <a:lnTo>
                  <a:pt x="30723" y="15346"/>
                </a:lnTo>
                <a:lnTo>
                  <a:pt x="32644" y="16306"/>
                </a:lnTo>
                <a:lnTo>
                  <a:pt x="34564" y="18242"/>
                </a:lnTo>
                <a:lnTo>
                  <a:pt x="34564" y="23027"/>
                </a:lnTo>
                <a:lnTo>
                  <a:pt x="33604" y="23987"/>
                </a:lnTo>
                <a:lnTo>
                  <a:pt x="33604" y="24963"/>
                </a:lnTo>
                <a:lnTo>
                  <a:pt x="32644" y="26868"/>
                </a:lnTo>
                <a:lnTo>
                  <a:pt x="31683" y="27828"/>
                </a:lnTo>
                <a:lnTo>
                  <a:pt x="30723" y="28788"/>
                </a:lnTo>
                <a:lnTo>
                  <a:pt x="28803" y="29748"/>
                </a:lnTo>
                <a:lnTo>
                  <a:pt x="26883" y="30708"/>
                </a:lnTo>
                <a:lnTo>
                  <a:pt x="24963" y="31668"/>
                </a:lnTo>
                <a:lnTo>
                  <a:pt x="23042" y="32628"/>
                </a:lnTo>
                <a:lnTo>
                  <a:pt x="11521" y="32628"/>
                </a:lnTo>
                <a:lnTo>
                  <a:pt x="7680" y="31668"/>
                </a:lnTo>
                <a:lnTo>
                  <a:pt x="4800" y="30708"/>
                </a:lnTo>
                <a:lnTo>
                  <a:pt x="1920" y="28788"/>
                </a:lnTo>
                <a:lnTo>
                  <a:pt x="0" y="26868"/>
                </a:lnTo>
                <a:lnTo>
                  <a:pt x="3840" y="39349"/>
                </a:lnTo>
                <a:lnTo>
                  <a:pt x="6720" y="40309"/>
                </a:lnTo>
                <a:lnTo>
                  <a:pt x="11521" y="41269"/>
                </a:lnTo>
                <a:lnTo>
                  <a:pt x="21122" y="41269"/>
                </a:lnTo>
                <a:close/>
              </a:path>
            </a:pathLst>
          </a:custGeom>
          <a:solidFill>
            <a:srgbClr val="BF4F4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2" name="object 1332"/>
          <p:cNvSpPr/>
          <p:nvPr/>
        </p:nvSpPr>
        <p:spPr>
          <a:xfrm>
            <a:off x="5502783" y="778306"/>
            <a:ext cx="56647" cy="86395"/>
          </a:xfrm>
          <a:custGeom>
            <a:avLst/>
            <a:gdLst/>
            <a:ahLst/>
            <a:cxnLst/>
            <a:rect l="l" t="t" r="r" b="b"/>
            <a:pathLst>
              <a:path w="56647" h="86395">
                <a:moveTo>
                  <a:pt x="29763" y="42245"/>
                </a:moveTo>
                <a:lnTo>
                  <a:pt x="33604" y="42245"/>
                </a:lnTo>
                <a:lnTo>
                  <a:pt x="35524" y="41285"/>
                </a:lnTo>
                <a:lnTo>
                  <a:pt x="38404" y="40325"/>
                </a:lnTo>
                <a:lnTo>
                  <a:pt x="41285" y="38404"/>
                </a:lnTo>
                <a:lnTo>
                  <a:pt x="43205" y="36484"/>
                </a:lnTo>
                <a:lnTo>
                  <a:pt x="45125" y="34564"/>
                </a:lnTo>
                <a:lnTo>
                  <a:pt x="47045" y="32644"/>
                </a:lnTo>
                <a:lnTo>
                  <a:pt x="48006" y="29763"/>
                </a:lnTo>
                <a:lnTo>
                  <a:pt x="48966" y="27843"/>
                </a:lnTo>
                <a:lnTo>
                  <a:pt x="49926" y="24002"/>
                </a:lnTo>
                <a:lnTo>
                  <a:pt x="49926" y="19202"/>
                </a:lnTo>
                <a:lnTo>
                  <a:pt x="48966" y="17282"/>
                </a:lnTo>
                <a:lnTo>
                  <a:pt x="48966" y="15361"/>
                </a:lnTo>
                <a:lnTo>
                  <a:pt x="48006" y="13441"/>
                </a:lnTo>
                <a:lnTo>
                  <a:pt x="47045" y="11521"/>
                </a:lnTo>
                <a:lnTo>
                  <a:pt x="45125" y="9601"/>
                </a:lnTo>
                <a:lnTo>
                  <a:pt x="54726" y="9601"/>
                </a:lnTo>
                <a:lnTo>
                  <a:pt x="55686" y="8641"/>
                </a:lnTo>
                <a:lnTo>
                  <a:pt x="55686" y="7680"/>
                </a:lnTo>
                <a:lnTo>
                  <a:pt x="56647" y="6720"/>
                </a:lnTo>
                <a:lnTo>
                  <a:pt x="56647" y="3840"/>
                </a:lnTo>
                <a:lnTo>
                  <a:pt x="55686" y="2880"/>
                </a:lnTo>
                <a:lnTo>
                  <a:pt x="55686" y="960"/>
                </a:lnTo>
                <a:lnTo>
                  <a:pt x="34564" y="960"/>
                </a:lnTo>
                <a:lnTo>
                  <a:pt x="33604" y="0"/>
                </a:lnTo>
                <a:lnTo>
                  <a:pt x="20162" y="0"/>
                </a:lnTo>
                <a:lnTo>
                  <a:pt x="17282" y="960"/>
                </a:lnTo>
                <a:lnTo>
                  <a:pt x="14401" y="2880"/>
                </a:lnTo>
                <a:lnTo>
                  <a:pt x="11521" y="3840"/>
                </a:lnTo>
                <a:lnTo>
                  <a:pt x="9601" y="5760"/>
                </a:lnTo>
                <a:lnTo>
                  <a:pt x="7680" y="7680"/>
                </a:lnTo>
                <a:lnTo>
                  <a:pt x="6720" y="9601"/>
                </a:lnTo>
                <a:lnTo>
                  <a:pt x="4800" y="12481"/>
                </a:lnTo>
                <a:lnTo>
                  <a:pt x="3840" y="15361"/>
                </a:lnTo>
                <a:lnTo>
                  <a:pt x="3840" y="26883"/>
                </a:lnTo>
                <a:lnTo>
                  <a:pt x="4800" y="28803"/>
                </a:lnTo>
                <a:lnTo>
                  <a:pt x="5775" y="30723"/>
                </a:lnTo>
                <a:lnTo>
                  <a:pt x="6720" y="32644"/>
                </a:lnTo>
                <a:lnTo>
                  <a:pt x="7680" y="34564"/>
                </a:lnTo>
                <a:lnTo>
                  <a:pt x="5775" y="36484"/>
                </a:lnTo>
                <a:lnTo>
                  <a:pt x="4800" y="38404"/>
                </a:lnTo>
                <a:lnTo>
                  <a:pt x="3840" y="40325"/>
                </a:lnTo>
                <a:lnTo>
                  <a:pt x="2880" y="42245"/>
                </a:lnTo>
                <a:lnTo>
                  <a:pt x="1935" y="45110"/>
                </a:lnTo>
                <a:lnTo>
                  <a:pt x="1935" y="48950"/>
                </a:lnTo>
                <a:lnTo>
                  <a:pt x="2880" y="50886"/>
                </a:lnTo>
                <a:lnTo>
                  <a:pt x="3840" y="52791"/>
                </a:lnTo>
                <a:lnTo>
                  <a:pt x="4800" y="54726"/>
                </a:lnTo>
                <a:lnTo>
                  <a:pt x="6720" y="55671"/>
                </a:lnTo>
                <a:lnTo>
                  <a:pt x="8641" y="56647"/>
                </a:lnTo>
                <a:lnTo>
                  <a:pt x="6720" y="57607"/>
                </a:lnTo>
                <a:lnTo>
                  <a:pt x="5775" y="59512"/>
                </a:lnTo>
                <a:lnTo>
                  <a:pt x="4800" y="60487"/>
                </a:lnTo>
                <a:lnTo>
                  <a:pt x="3840" y="61447"/>
                </a:lnTo>
                <a:lnTo>
                  <a:pt x="2880" y="62392"/>
                </a:lnTo>
                <a:lnTo>
                  <a:pt x="1935" y="63352"/>
                </a:lnTo>
                <a:lnTo>
                  <a:pt x="960" y="65288"/>
                </a:lnTo>
                <a:lnTo>
                  <a:pt x="960" y="66233"/>
                </a:lnTo>
                <a:lnTo>
                  <a:pt x="0" y="68168"/>
                </a:lnTo>
                <a:lnTo>
                  <a:pt x="0" y="76794"/>
                </a:lnTo>
                <a:lnTo>
                  <a:pt x="960" y="78714"/>
                </a:lnTo>
                <a:lnTo>
                  <a:pt x="1935" y="80634"/>
                </a:lnTo>
                <a:lnTo>
                  <a:pt x="3840" y="81594"/>
                </a:lnTo>
                <a:lnTo>
                  <a:pt x="5775" y="83515"/>
                </a:lnTo>
                <a:lnTo>
                  <a:pt x="8641" y="84475"/>
                </a:lnTo>
                <a:lnTo>
                  <a:pt x="10561" y="85435"/>
                </a:lnTo>
                <a:lnTo>
                  <a:pt x="14401" y="86395"/>
                </a:lnTo>
                <a:lnTo>
                  <a:pt x="10561" y="73914"/>
                </a:lnTo>
                <a:lnTo>
                  <a:pt x="10561" y="68168"/>
                </a:lnTo>
                <a:lnTo>
                  <a:pt x="11521" y="67193"/>
                </a:lnTo>
                <a:lnTo>
                  <a:pt x="11521" y="44165"/>
                </a:lnTo>
                <a:lnTo>
                  <a:pt x="12481" y="43205"/>
                </a:lnTo>
                <a:lnTo>
                  <a:pt x="12481" y="42245"/>
                </a:lnTo>
                <a:lnTo>
                  <a:pt x="13441" y="40325"/>
                </a:lnTo>
                <a:lnTo>
                  <a:pt x="14401" y="39364"/>
                </a:lnTo>
                <a:lnTo>
                  <a:pt x="15361" y="28803"/>
                </a:lnTo>
                <a:lnTo>
                  <a:pt x="13441" y="24963"/>
                </a:lnTo>
                <a:lnTo>
                  <a:pt x="13441" y="20162"/>
                </a:lnTo>
                <a:lnTo>
                  <a:pt x="14401" y="18242"/>
                </a:lnTo>
                <a:lnTo>
                  <a:pt x="14401" y="16322"/>
                </a:lnTo>
                <a:lnTo>
                  <a:pt x="15361" y="14401"/>
                </a:lnTo>
                <a:lnTo>
                  <a:pt x="16322" y="13441"/>
                </a:lnTo>
                <a:lnTo>
                  <a:pt x="17282" y="12481"/>
                </a:lnTo>
                <a:lnTo>
                  <a:pt x="18242" y="10561"/>
                </a:lnTo>
                <a:lnTo>
                  <a:pt x="19202" y="9601"/>
                </a:lnTo>
                <a:lnTo>
                  <a:pt x="21122" y="9601"/>
                </a:lnTo>
                <a:lnTo>
                  <a:pt x="22082" y="8641"/>
                </a:lnTo>
                <a:lnTo>
                  <a:pt x="30723" y="8641"/>
                </a:lnTo>
                <a:lnTo>
                  <a:pt x="33604" y="9601"/>
                </a:lnTo>
                <a:lnTo>
                  <a:pt x="35524" y="11521"/>
                </a:lnTo>
                <a:lnTo>
                  <a:pt x="38404" y="13441"/>
                </a:lnTo>
                <a:lnTo>
                  <a:pt x="39364" y="17282"/>
                </a:lnTo>
                <a:lnTo>
                  <a:pt x="39364" y="24002"/>
                </a:lnTo>
                <a:lnTo>
                  <a:pt x="38404" y="25923"/>
                </a:lnTo>
                <a:lnTo>
                  <a:pt x="37444" y="27843"/>
                </a:lnTo>
                <a:lnTo>
                  <a:pt x="37444" y="28803"/>
                </a:lnTo>
                <a:lnTo>
                  <a:pt x="36484" y="30723"/>
                </a:lnTo>
                <a:lnTo>
                  <a:pt x="34564" y="31683"/>
                </a:lnTo>
                <a:lnTo>
                  <a:pt x="33604" y="32644"/>
                </a:lnTo>
                <a:lnTo>
                  <a:pt x="31683" y="32644"/>
                </a:lnTo>
                <a:lnTo>
                  <a:pt x="30723" y="33604"/>
                </a:lnTo>
                <a:lnTo>
                  <a:pt x="28803" y="34564"/>
                </a:lnTo>
                <a:lnTo>
                  <a:pt x="26883" y="34564"/>
                </a:lnTo>
                <a:lnTo>
                  <a:pt x="26883" y="42245"/>
                </a:lnTo>
                <a:lnTo>
                  <a:pt x="29763" y="42245"/>
                </a:lnTo>
                <a:close/>
              </a:path>
            </a:pathLst>
          </a:custGeom>
          <a:solidFill>
            <a:srgbClr val="BF4F4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3" name="object 1333"/>
          <p:cNvSpPr/>
          <p:nvPr/>
        </p:nvSpPr>
        <p:spPr>
          <a:xfrm>
            <a:off x="5566150" y="778306"/>
            <a:ext cx="48950" cy="64328"/>
          </a:xfrm>
          <a:custGeom>
            <a:avLst/>
            <a:gdLst/>
            <a:ahLst/>
            <a:cxnLst/>
            <a:rect l="l" t="t" r="r" b="b"/>
            <a:pathLst>
              <a:path w="48950" h="64328">
                <a:moveTo>
                  <a:pt x="45110" y="7680"/>
                </a:moveTo>
                <a:lnTo>
                  <a:pt x="43190" y="5760"/>
                </a:lnTo>
                <a:lnTo>
                  <a:pt x="42230" y="3840"/>
                </a:lnTo>
                <a:lnTo>
                  <a:pt x="39349" y="1920"/>
                </a:lnTo>
                <a:lnTo>
                  <a:pt x="36484" y="960"/>
                </a:lnTo>
                <a:lnTo>
                  <a:pt x="33604" y="0"/>
                </a:lnTo>
                <a:lnTo>
                  <a:pt x="18242" y="0"/>
                </a:lnTo>
                <a:lnTo>
                  <a:pt x="16322" y="960"/>
                </a:lnTo>
                <a:lnTo>
                  <a:pt x="14401" y="960"/>
                </a:lnTo>
                <a:lnTo>
                  <a:pt x="12481" y="1920"/>
                </a:lnTo>
                <a:lnTo>
                  <a:pt x="10561" y="2880"/>
                </a:lnTo>
                <a:lnTo>
                  <a:pt x="8641" y="2880"/>
                </a:lnTo>
                <a:lnTo>
                  <a:pt x="7680" y="3840"/>
                </a:lnTo>
                <a:lnTo>
                  <a:pt x="5760" y="4800"/>
                </a:lnTo>
                <a:lnTo>
                  <a:pt x="4800" y="5760"/>
                </a:lnTo>
                <a:lnTo>
                  <a:pt x="3840" y="5760"/>
                </a:lnTo>
                <a:lnTo>
                  <a:pt x="3840" y="6720"/>
                </a:lnTo>
                <a:lnTo>
                  <a:pt x="2880" y="7680"/>
                </a:lnTo>
                <a:lnTo>
                  <a:pt x="2880" y="12481"/>
                </a:lnTo>
                <a:lnTo>
                  <a:pt x="3840" y="13441"/>
                </a:lnTo>
                <a:lnTo>
                  <a:pt x="3840" y="14401"/>
                </a:lnTo>
                <a:lnTo>
                  <a:pt x="6720" y="14401"/>
                </a:lnTo>
                <a:lnTo>
                  <a:pt x="7680" y="13441"/>
                </a:lnTo>
                <a:lnTo>
                  <a:pt x="8641" y="13441"/>
                </a:lnTo>
                <a:lnTo>
                  <a:pt x="9601" y="12481"/>
                </a:lnTo>
                <a:lnTo>
                  <a:pt x="11521" y="11521"/>
                </a:lnTo>
                <a:lnTo>
                  <a:pt x="13426" y="10561"/>
                </a:lnTo>
                <a:lnTo>
                  <a:pt x="15361" y="10561"/>
                </a:lnTo>
                <a:lnTo>
                  <a:pt x="17282" y="9601"/>
                </a:lnTo>
                <a:lnTo>
                  <a:pt x="19202" y="8641"/>
                </a:lnTo>
                <a:lnTo>
                  <a:pt x="28803" y="8641"/>
                </a:lnTo>
                <a:lnTo>
                  <a:pt x="30708" y="9601"/>
                </a:lnTo>
                <a:lnTo>
                  <a:pt x="32644" y="10561"/>
                </a:lnTo>
                <a:lnTo>
                  <a:pt x="33604" y="10561"/>
                </a:lnTo>
                <a:lnTo>
                  <a:pt x="34549" y="12481"/>
                </a:lnTo>
                <a:lnTo>
                  <a:pt x="36484" y="13441"/>
                </a:lnTo>
                <a:lnTo>
                  <a:pt x="36484" y="14401"/>
                </a:lnTo>
                <a:lnTo>
                  <a:pt x="37429" y="16322"/>
                </a:lnTo>
                <a:lnTo>
                  <a:pt x="37429" y="18242"/>
                </a:lnTo>
                <a:lnTo>
                  <a:pt x="38389" y="20162"/>
                </a:lnTo>
                <a:lnTo>
                  <a:pt x="38389" y="26883"/>
                </a:lnTo>
                <a:lnTo>
                  <a:pt x="24963" y="26883"/>
                </a:lnTo>
                <a:lnTo>
                  <a:pt x="21122" y="27843"/>
                </a:lnTo>
                <a:lnTo>
                  <a:pt x="17282" y="28803"/>
                </a:lnTo>
                <a:lnTo>
                  <a:pt x="13426" y="28803"/>
                </a:lnTo>
                <a:lnTo>
                  <a:pt x="10561" y="30723"/>
                </a:lnTo>
                <a:lnTo>
                  <a:pt x="7680" y="31683"/>
                </a:lnTo>
                <a:lnTo>
                  <a:pt x="5760" y="33604"/>
                </a:lnTo>
                <a:lnTo>
                  <a:pt x="3840" y="35524"/>
                </a:lnTo>
                <a:lnTo>
                  <a:pt x="1920" y="38404"/>
                </a:lnTo>
                <a:lnTo>
                  <a:pt x="960" y="40325"/>
                </a:lnTo>
                <a:lnTo>
                  <a:pt x="0" y="43205"/>
                </a:lnTo>
                <a:lnTo>
                  <a:pt x="0" y="49926"/>
                </a:lnTo>
                <a:lnTo>
                  <a:pt x="960" y="52791"/>
                </a:lnTo>
                <a:lnTo>
                  <a:pt x="1920" y="54726"/>
                </a:lnTo>
                <a:lnTo>
                  <a:pt x="2880" y="56647"/>
                </a:lnTo>
                <a:lnTo>
                  <a:pt x="3840" y="58552"/>
                </a:lnTo>
                <a:lnTo>
                  <a:pt x="5760" y="60487"/>
                </a:lnTo>
                <a:lnTo>
                  <a:pt x="7680" y="61447"/>
                </a:lnTo>
                <a:lnTo>
                  <a:pt x="9601" y="63352"/>
                </a:lnTo>
                <a:lnTo>
                  <a:pt x="12481" y="63352"/>
                </a:lnTo>
                <a:lnTo>
                  <a:pt x="11521" y="49926"/>
                </a:lnTo>
                <a:lnTo>
                  <a:pt x="11521" y="43205"/>
                </a:lnTo>
                <a:lnTo>
                  <a:pt x="12481" y="41285"/>
                </a:lnTo>
                <a:lnTo>
                  <a:pt x="13426" y="40325"/>
                </a:lnTo>
                <a:lnTo>
                  <a:pt x="14401" y="39364"/>
                </a:lnTo>
                <a:lnTo>
                  <a:pt x="15361" y="38404"/>
                </a:lnTo>
                <a:lnTo>
                  <a:pt x="17282" y="37444"/>
                </a:lnTo>
                <a:lnTo>
                  <a:pt x="19202" y="36484"/>
                </a:lnTo>
                <a:lnTo>
                  <a:pt x="21122" y="35524"/>
                </a:lnTo>
                <a:lnTo>
                  <a:pt x="38389" y="35524"/>
                </a:lnTo>
                <a:lnTo>
                  <a:pt x="38389" y="48005"/>
                </a:lnTo>
                <a:lnTo>
                  <a:pt x="35509" y="50886"/>
                </a:lnTo>
                <a:lnTo>
                  <a:pt x="32644" y="52791"/>
                </a:lnTo>
                <a:lnTo>
                  <a:pt x="33604" y="61447"/>
                </a:lnTo>
                <a:lnTo>
                  <a:pt x="37429" y="58552"/>
                </a:lnTo>
                <a:lnTo>
                  <a:pt x="39349" y="56647"/>
                </a:lnTo>
                <a:lnTo>
                  <a:pt x="39349" y="63352"/>
                </a:lnTo>
                <a:lnTo>
                  <a:pt x="40325" y="63352"/>
                </a:lnTo>
                <a:lnTo>
                  <a:pt x="41269" y="64328"/>
                </a:lnTo>
                <a:lnTo>
                  <a:pt x="47990" y="64328"/>
                </a:lnTo>
                <a:lnTo>
                  <a:pt x="47990" y="63352"/>
                </a:lnTo>
                <a:lnTo>
                  <a:pt x="48950" y="63352"/>
                </a:lnTo>
                <a:lnTo>
                  <a:pt x="48950" y="15361"/>
                </a:lnTo>
                <a:lnTo>
                  <a:pt x="47990" y="12481"/>
                </a:lnTo>
                <a:lnTo>
                  <a:pt x="47030" y="9601"/>
                </a:lnTo>
                <a:lnTo>
                  <a:pt x="45110" y="7680"/>
                </a:lnTo>
                <a:close/>
              </a:path>
            </a:pathLst>
          </a:custGeom>
          <a:solidFill>
            <a:srgbClr val="BF4F4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4" name="object 1334"/>
          <p:cNvSpPr/>
          <p:nvPr/>
        </p:nvSpPr>
        <p:spPr>
          <a:xfrm>
            <a:off x="5577672" y="828233"/>
            <a:ext cx="22082" cy="15361"/>
          </a:xfrm>
          <a:custGeom>
            <a:avLst/>
            <a:gdLst/>
            <a:ahLst/>
            <a:cxnLst/>
            <a:rect l="l" t="t" r="r" b="b"/>
            <a:pathLst>
              <a:path w="22082" h="15361">
                <a:moveTo>
                  <a:pt x="4800" y="5745"/>
                </a:moveTo>
                <a:lnTo>
                  <a:pt x="2880" y="3840"/>
                </a:lnTo>
                <a:lnTo>
                  <a:pt x="960" y="1905"/>
                </a:lnTo>
                <a:lnTo>
                  <a:pt x="0" y="0"/>
                </a:lnTo>
                <a:lnTo>
                  <a:pt x="960" y="13426"/>
                </a:lnTo>
                <a:lnTo>
                  <a:pt x="2880" y="14401"/>
                </a:lnTo>
                <a:lnTo>
                  <a:pt x="5760" y="15361"/>
                </a:lnTo>
                <a:lnTo>
                  <a:pt x="12466" y="15361"/>
                </a:lnTo>
                <a:lnTo>
                  <a:pt x="16306" y="14401"/>
                </a:lnTo>
                <a:lnTo>
                  <a:pt x="19187" y="12466"/>
                </a:lnTo>
                <a:lnTo>
                  <a:pt x="22082" y="11521"/>
                </a:lnTo>
                <a:lnTo>
                  <a:pt x="21122" y="2865"/>
                </a:lnTo>
                <a:lnTo>
                  <a:pt x="19187" y="4800"/>
                </a:lnTo>
                <a:lnTo>
                  <a:pt x="16306" y="5745"/>
                </a:lnTo>
                <a:lnTo>
                  <a:pt x="13441" y="6720"/>
                </a:lnTo>
                <a:lnTo>
                  <a:pt x="7680" y="6720"/>
                </a:lnTo>
                <a:lnTo>
                  <a:pt x="4800" y="5745"/>
                </a:lnTo>
                <a:close/>
              </a:path>
            </a:pathLst>
          </a:custGeom>
          <a:solidFill>
            <a:srgbClr val="BF4F4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5" name="object 1335"/>
          <p:cNvSpPr/>
          <p:nvPr/>
        </p:nvSpPr>
        <p:spPr>
          <a:xfrm>
            <a:off x="5635264" y="750463"/>
            <a:ext cx="10561" cy="92171"/>
          </a:xfrm>
          <a:custGeom>
            <a:avLst/>
            <a:gdLst/>
            <a:ahLst/>
            <a:cxnLst/>
            <a:rect l="l" t="t" r="r" b="b"/>
            <a:pathLst>
              <a:path w="10561" h="92171">
                <a:moveTo>
                  <a:pt x="0" y="90236"/>
                </a:moveTo>
                <a:lnTo>
                  <a:pt x="0" y="91196"/>
                </a:lnTo>
                <a:lnTo>
                  <a:pt x="960" y="91196"/>
                </a:lnTo>
                <a:lnTo>
                  <a:pt x="1920" y="92171"/>
                </a:lnTo>
                <a:lnTo>
                  <a:pt x="8641" y="92171"/>
                </a:lnTo>
                <a:lnTo>
                  <a:pt x="9601" y="91196"/>
                </a:lnTo>
                <a:lnTo>
                  <a:pt x="10561" y="91196"/>
                </a:lnTo>
                <a:lnTo>
                  <a:pt x="10561" y="0"/>
                </a:lnTo>
                <a:lnTo>
                  <a:pt x="960" y="0"/>
                </a:lnTo>
                <a:lnTo>
                  <a:pt x="0" y="960"/>
                </a:lnTo>
                <a:lnTo>
                  <a:pt x="0" y="90236"/>
                </a:lnTo>
                <a:close/>
              </a:path>
            </a:pathLst>
          </a:custGeom>
          <a:solidFill>
            <a:srgbClr val="BF4F4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6" name="object 1336"/>
          <p:cNvSpPr/>
          <p:nvPr/>
        </p:nvSpPr>
        <p:spPr>
          <a:xfrm>
            <a:off x="5665988" y="750463"/>
            <a:ext cx="11506" cy="92171"/>
          </a:xfrm>
          <a:custGeom>
            <a:avLst/>
            <a:gdLst/>
            <a:ahLst/>
            <a:cxnLst/>
            <a:rect l="l" t="t" r="r" b="b"/>
            <a:pathLst>
              <a:path w="11506" h="92171">
                <a:moveTo>
                  <a:pt x="960" y="960"/>
                </a:moveTo>
                <a:lnTo>
                  <a:pt x="0" y="960"/>
                </a:lnTo>
                <a:lnTo>
                  <a:pt x="0" y="90236"/>
                </a:lnTo>
                <a:lnTo>
                  <a:pt x="960" y="91196"/>
                </a:lnTo>
                <a:lnTo>
                  <a:pt x="1920" y="92171"/>
                </a:lnTo>
                <a:lnTo>
                  <a:pt x="9601" y="92171"/>
                </a:lnTo>
                <a:lnTo>
                  <a:pt x="9601" y="91196"/>
                </a:lnTo>
                <a:lnTo>
                  <a:pt x="10561" y="91196"/>
                </a:lnTo>
                <a:lnTo>
                  <a:pt x="11506" y="90236"/>
                </a:lnTo>
                <a:lnTo>
                  <a:pt x="11506" y="960"/>
                </a:lnTo>
                <a:lnTo>
                  <a:pt x="10561" y="960"/>
                </a:lnTo>
                <a:lnTo>
                  <a:pt x="10561" y="0"/>
                </a:lnTo>
                <a:lnTo>
                  <a:pt x="960" y="0"/>
                </a:lnTo>
                <a:lnTo>
                  <a:pt x="960" y="960"/>
                </a:lnTo>
                <a:close/>
              </a:path>
            </a:pathLst>
          </a:custGeom>
          <a:solidFill>
            <a:srgbClr val="BF4F4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7" name="object 1337"/>
          <p:cNvSpPr/>
          <p:nvPr/>
        </p:nvSpPr>
        <p:spPr>
          <a:xfrm>
            <a:off x="5689031" y="779266"/>
            <a:ext cx="57591" cy="86395"/>
          </a:xfrm>
          <a:custGeom>
            <a:avLst/>
            <a:gdLst/>
            <a:ahLst/>
            <a:cxnLst/>
            <a:rect l="l" t="t" r="r" b="b"/>
            <a:pathLst>
              <a:path w="57591" h="86395">
                <a:moveTo>
                  <a:pt x="55671" y="0"/>
                </a:moveTo>
                <a:lnTo>
                  <a:pt x="47030" y="0"/>
                </a:lnTo>
                <a:lnTo>
                  <a:pt x="46070" y="960"/>
                </a:lnTo>
                <a:lnTo>
                  <a:pt x="46070" y="1920"/>
                </a:lnTo>
                <a:lnTo>
                  <a:pt x="29748" y="49926"/>
                </a:lnTo>
                <a:lnTo>
                  <a:pt x="12466" y="1920"/>
                </a:lnTo>
                <a:lnTo>
                  <a:pt x="11521" y="960"/>
                </a:lnTo>
                <a:lnTo>
                  <a:pt x="11521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1920"/>
                </a:lnTo>
                <a:lnTo>
                  <a:pt x="960" y="2880"/>
                </a:lnTo>
                <a:lnTo>
                  <a:pt x="960" y="3840"/>
                </a:lnTo>
                <a:lnTo>
                  <a:pt x="22067" y="60487"/>
                </a:lnTo>
                <a:lnTo>
                  <a:pt x="22067" y="61432"/>
                </a:lnTo>
                <a:lnTo>
                  <a:pt x="23027" y="61432"/>
                </a:lnTo>
                <a:lnTo>
                  <a:pt x="23027" y="62392"/>
                </a:lnTo>
                <a:lnTo>
                  <a:pt x="23987" y="62392"/>
                </a:lnTo>
                <a:lnTo>
                  <a:pt x="15361" y="83515"/>
                </a:lnTo>
                <a:lnTo>
                  <a:pt x="15361" y="85435"/>
                </a:lnTo>
                <a:lnTo>
                  <a:pt x="16306" y="86395"/>
                </a:lnTo>
                <a:lnTo>
                  <a:pt x="24947" y="86395"/>
                </a:lnTo>
                <a:lnTo>
                  <a:pt x="26868" y="85435"/>
                </a:lnTo>
                <a:lnTo>
                  <a:pt x="27828" y="84475"/>
                </a:lnTo>
                <a:lnTo>
                  <a:pt x="35509" y="62392"/>
                </a:lnTo>
                <a:lnTo>
                  <a:pt x="56631" y="3840"/>
                </a:lnTo>
                <a:lnTo>
                  <a:pt x="56631" y="2880"/>
                </a:lnTo>
                <a:lnTo>
                  <a:pt x="57591" y="1920"/>
                </a:lnTo>
                <a:lnTo>
                  <a:pt x="57591" y="960"/>
                </a:lnTo>
                <a:lnTo>
                  <a:pt x="56631" y="960"/>
                </a:lnTo>
                <a:lnTo>
                  <a:pt x="56631" y="0"/>
                </a:lnTo>
                <a:lnTo>
                  <a:pt x="55671" y="0"/>
                </a:lnTo>
                <a:close/>
              </a:path>
            </a:pathLst>
          </a:custGeom>
          <a:solidFill>
            <a:srgbClr val="BF4F4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8" name="object 1338"/>
          <p:cNvSpPr/>
          <p:nvPr/>
        </p:nvSpPr>
        <p:spPr>
          <a:xfrm>
            <a:off x="5798469" y="778306"/>
            <a:ext cx="43190" cy="34564"/>
          </a:xfrm>
          <a:custGeom>
            <a:avLst/>
            <a:gdLst/>
            <a:ahLst/>
            <a:cxnLst/>
            <a:rect l="l" t="t" r="r" b="b"/>
            <a:pathLst>
              <a:path w="43190" h="34564">
                <a:moveTo>
                  <a:pt x="12466" y="0"/>
                </a:moveTo>
                <a:lnTo>
                  <a:pt x="8625" y="960"/>
                </a:lnTo>
                <a:lnTo>
                  <a:pt x="4785" y="1920"/>
                </a:lnTo>
                <a:lnTo>
                  <a:pt x="2865" y="15361"/>
                </a:lnTo>
                <a:lnTo>
                  <a:pt x="4785" y="13441"/>
                </a:lnTo>
                <a:lnTo>
                  <a:pt x="5745" y="12481"/>
                </a:lnTo>
                <a:lnTo>
                  <a:pt x="7665" y="10561"/>
                </a:lnTo>
                <a:lnTo>
                  <a:pt x="9585" y="9601"/>
                </a:lnTo>
                <a:lnTo>
                  <a:pt x="11506" y="8641"/>
                </a:lnTo>
                <a:lnTo>
                  <a:pt x="22067" y="8641"/>
                </a:lnTo>
                <a:lnTo>
                  <a:pt x="25908" y="9601"/>
                </a:lnTo>
                <a:lnTo>
                  <a:pt x="28788" y="13441"/>
                </a:lnTo>
                <a:lnTo>
                  <a:pt x="30708" y="16322"/>
                </a:lnTo>
                <a:lnTo>
                  <a:pt x="32628" y="21122"/>
                </a:lnTo>
                <a:lnTo>
                  <a:pt x="32628" y="26883"/>
                </a:lnTo>
                <a:lnTo>
                  <a:pt x="0" y="26883"/>
                </a:lnTo>
                <a:lnTo>
                  <a:pt x="0" y="34564"/>
                </a:lnTo>
                <a:lnTo>
                  <a:pt x="41269" y="34564"/>
                </a:lnTo>
                <a:lnTo>
                  <a:pt x="42230" y="33604"/>
                </a:lnTo>
                <a:lnTo>
                  <a:pt x="43190" y="32644"/>
                </a:lnTo>
                <a:lnTo>
                  <a:pt x="43190" y="24002"/>
                </a:lnTo>
                <a:lnTo>
                  <a:pt x="42230" y="20162"/>
                </a:lnTo>
                <a:lnTo>
                  <a:pt x="41269" y="17282"/>
                </a:lnTo>
                <a:lnTo>
                  <a:pt x="40309" y="13441"/>
                </a:lnTo>
                <a:lnTo>
                  <a:pt x="39349" y="10561"/>
                </a:lnTo>
                <a:lnTo>
                  <a:pt x="37429" y="7680"/>
                </a:lnTo>
                <a:lnTo>
                  <a:pt x="34549" y="5760"/>
                </a:lnTo>
                <a:lnTo>
                  <a:pt x="32628" y="3840"/>
                </a:lnTo>
                <a:lnTo>
                  <a:pt x="28788" y="1920"/>
                </a:lnTo>
                <a:lnTo>
                  <a:pt x="25908" y="960"/>
                </a:lnTo>
                <a:lnTo>
                  <a:pt x="21107" y="0"/>
                </a:lnTo>
                <a:lnTo>
                  <a:pt x="12466" y="0"/>
                </a:lnTo>
                <a:close/>
              </a:path>
            </a:pathLst>
          </a:custGeom>
          <a:solidFill>
            <a:srgbClr val="BF4F4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9" name="object 1339"/>
          <p:cNvSpPr/>
          <p:nvPr/>
        </p:nvSpPr>
        <p:spPr>
          <a:xfrm>
            <a:off x="5786948" y="780227"/>
            <a:ext cx="51831" cy="63367"/>
          </a:xfrm>
          <a:custGeom>
            <a:avLst/>
            <a:gdLst/>
            <a:ahLst/>
            <a:cxnLst/>
            <a:rect l="l" t="t" r="r" b="b"/>
            <a:pathLst>
              <a:path w="51831" h="63367">
                <a:moveTo>
                  <a:pt x="0" y="30723"/>
                </a:moveTo>
                <a:lnTo>
                  <a:pt x="0" y="36484"/>
                </a:lnTo>
                <a:lnTo>
                  <a:pt x="960" y="41285"/>
                </a:lnTo>
                <a:lnTo>
                  <a:pt x="1905" y="45125"/>
                </a:lnTo>
                <a:lnTo>
                  <a:pt x="2865" y="48966"/>
                </a:lnTo>
                <a:lnTo>
                  <a:pt x="4800" y="52806"/>
                </a:lnTo>
                <a:lnTo>
                  <a:pt x="7680" y="54726"/>
                </a:lnTo>
                <a:lnTo>
                  <a:pt x="9585" y="57591"/>
                </a:lnTo>
                <a:lnTo>
                  <a:pt x="13426" y="59527"/>
                </a:lnTo>
                <a:lnTo>
                  <a:pt x="16306" y="61432"/>
                </a:lnTo>
                <a:lnTo>
                  <a:pt x="20147" y="62407"/>
                </a:lnTo>
                <a:lnTo>
                  <a:pt x="24947" y="63367"/>
                </a:lnTo>
                <a:lnTo>
                  <a:pt x="32628" y="63367"/>
                </a:lnTo>
                <a:lnTo>
                  <a:pt x="35509" y="62407"/>
                </a:lnTo>
                <a:lnTo>
                  <a:pt x="40309" y="62407"/>
                </a:lnTo>
                <a:lnTo>
                  <a:pt x="42230" y="61432"/>
                </a:lnTo>
                <a:lnTo>
                  <a:pt x="44150" y="61432"/>
                </a:lnTo>
                <a:lnTo>
                  <a:pt x="46070" y="60472"/>
                </a:lnTo>
                <a:lnTo>
                  <a:pt x="47990" y="60472"/>
                </a:lnTo>
                <a:lnTo>
                  <a:pt x="48950" y="59527"/>
                </a:lnTo>
                <a:lnTo>
                  <a:pt x="49911" y="58567"/>
                </a:lnTo>
                <a:lnTo>
                  <a:pt x="50871" y="58567"/>
                </a:lnTo>
                <a:lnTo>
                  <a:pt x="50871" y="57591"/>
                </a:lnTo>
                <a:lnTo>
                  <a:pt x="51831" y="57591"/>
                </a:lnTo>
                <a:lnTo>
                  <a:pt x="51831" y="49911"/>
                </a:lnTo>
                <a:lnTo>
                  <a:pt x="48950" y="49911"/>
                </a:lnTo>
                <a:lnTo>
                  <a:pt x="47990" y="50871"/>
                </a:lnTo>
                <a:lnTo>
                  <a:pt x="47030" y="50871"/>
                </a:lnTo>
                <a:lnTo>
                  <a:pt x="46070" y="51846"/>
                </a:lnTo>
                <a:lnTo>
                  <a:pt x="44150" y="51846"/>
                </a:lnTo>
                <a:lnTo>
                  <a:pt x="42230" y="52806"/>
                </a:lnTo>
                <a:lnTo>
                  <a:pt x="40309" y="52806"/>
                </a:lnTo>
                <a:lnTo>
                  <a:pt x="38389" y="53751"/>
                </a:lnTo>
                <a:lnTo>
                  <a:pt x="36469" y="53751"/>
                </a:lnTo>
                <a:lnTo>
                  <a:pt x="33588" y="54726"/>
                </a:lnTo>
                <a:lnTo>
                  <a:pt x="26868" y="54726"/>
                </a:lnTo>
                <a:lnTo>
                  <a:pt x="23987" y="53751"/>
                </a:lnTo>
                <a:lnTo>
                  <a:pt x="22067" y="52806"/>
                </a:lnTo>
                <a:lnTo>
                  <a:pt x="19187" y="51846"/>
                </a:lnTo>
                <a:lnTo>
                  <a:pt x="17266" y="49911"/>
                </a:lnTo>
                <a:lnTo>
                  <a:pt x="15361" y="48005"/>
                </a:lnTo>
                <a:lnTo>
                  <a:pt x="14386" y="46085"/>
                </a:lnTo>
                <a:lnTo>
                  <a:pt x="13426" y="44165"/>
                </a:lnTo>
                <a:lnTo>
                  <a:pt x="12466" y="41285"/>
                </a:lnTo>
                <a:lnTo>
                  <a:pt x="11521" y="39364"/>
                </a:lnTo>
                <a:lnTo>
                  <a:pt x="11521" y="20162"/>
                </a:lnTo>
                <a:lnTo>
                  <a:pt x="12466" y="18242"/>
                </a:lnTo>
                <a:lnTo>
                  <a:pt x="13426" y="15361"/>
                </a:lnTo>
                <a:lnTo>
                  <a:pt x="14386" y="13441"/>
                </a:lnTo>
                <a:lnTo>
                  <a:pt x="16306" y="0"/>
                </a:lnTo>
                <a:lnTo>
                  <a:pt x="13426" y="1920"/>
                </a:lnTo>
                <a:lnTo>
                  <a:pt x="10546" y="3840"/>
                </a:lnTo>
                <a:lnTo>
                  <a:pt x="7680" y="6720"/>
                </a:lnTo>
                <a:lnTo>
                  <a:pt x="4800" y="9601"/>
                </a:lnTo>
                <a:lnTo>
                  <a:pt x="2865" y="13441"/>
                </a:lnTo>
                <a:lnTo>
                  <a:pt x="1905" y="17282"/>
                </a:lnTo>
                <a:lnTo>
                  <a:pt x="960" y="21122"/>
                </a:lnTo>
                <a:lnTo>
                  <a:pt x="0" y="25923"/>
                </a:lnTo>
                <a:lnTo>
                  <a:pt x="0" y="30723"/>
                </a:lnTo>
                <a:close/>
              </a:path>
            </a:pathLst>
          </a:custGeom>
          <a:solidFill>
            <a:srgbClr val="BF4F4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0" name="object 1340"/>
          <p:cNvSpPr/>
          <p:nvPr/>
        </p:nvSpPr>
        <p:spPr>
          <a:xfrm>
            <a:off x="5857981" y="778306"/>
            <a:ext cx="51831" cy="64328"/>
          </a:xfrm>
          <a:custGeom>
            <a:avLst/>
            <a:gdLst/>
            <a:ahLst/>
            <a:cxnLst/>
            <a:rect l="l" t="t" r="r" b="b"/>
            <a:pathLst>
              <a:path w="51831" h="64328">
                <a:moveTo>
                  <a:pt x="43190" y="2880"/>
                </a:moveTo>
                <a:lnTo>
                  <a:pt x="40309" y="1920"/>
                </a:lnTo>
                <a:lnTo>
                  <a:pt x="37429" y="0"/>
                </a:lnTo>
                <a:lnTo>
                  <a:pt x="26883" y="0"/>
                </a:lnTo>
                <a:lnTo>
                  <a:pt x="23042" y="960"/>
                </a:lnTo>
                <a:lnTo>
                  <a:pt x="20162" y="2880"/>
                </a:lnTo>
                <a:lnTo>
                  <a:pt x="16322" y="3840"/>
                </a:lnTo>
                <a:lnTo>
                  <a:pt x="13441" y="6720"/>
                </a:lnTo>
                <a:lnTo>
                  <a:pt x="9601" y="10561"/>
                </a:lnTo>
                <a:lnTo>
                  <a:pt x="9601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63352"/>
                </a:lnTo>
                <a:lnTo>
                  <a:pt x="960" y="63352"/>
                </a:lnTo>
                <a:lnTo>
                  <a:pt x="1920" y="64328"/>
                </a:lnTo>
                <a:lnTo>
                  <a:pt x="8641" y="64328"/>
                </a:lnTo>
                <a:lnTo>
                  <a:pt x="9601" y="63352"/>
                </a:lnTo>
                <a:lnTo>
                  <a:pt x="10561" y="63352"/>
                </a:lnTo>
                <a:lnTo>
                  <a:pt x="11521" y="62392"/>
                </a:lnTo>
                <a:lnTo>
                  <a:pt x="11521" y="20162"/>
                </a:lnTo>
                <a:lnTo>
                  <a:pt x="14401" y="17282"/>
                </a:lnTo>
                <a:lnTo>
                  <a:pt x="17282" y="14401"/>
                </a:lnTo>
                <a:lnTo>
                  <a:pt x="20162" y="12481"/>
                </a:lnTo>
                <a:lnTo>
                  <a:pt x="22067" y="10561"/>
                </a:lnTo>
                <a:lnTo>
                  <a:pt x="24963" y="9601"/>
                </a:lnTo>
                <a:lnTo>
                  <a:pt x="31683" y="9601"/>
                </a:lnTo>
                <a:lnTo>
                  <a:pt x="33588" y="10561"/>
                </a:lnTo>
                <a:lnTo>
                  <a:pt x="35524" y="11521"/>
                </a:lnTo>
                <a:lnTo>
                  <a:pt x="36469" y="12481"/>
                </a:lnTo>
                <a:lnTo>
                  <a:pt x="37429" y="13441"/>
                </a:lnTo>
                <a:lnTo>
                  <a:pt x="38404" y="15361"/>
                </a:lnTo>
                <a:lnTo>
                  <a:pt x="39349" y="17282"/>
                </a:lnTo>
                <a:lnTo>
                  <a:pt x="39349" y="19202"/>
                </a:lnTo>
                <a:lnTo>
                  <a:pt x="40309" y="21122"/>
                </a:lnTo>
                <a:lnTo>
                  <a:pt x="40309" y="62392"/>
                </a:lnTo>
                <a:lnTo>
                  <a:pt x="41269" y="63352"/>
                </a:lnTo>
                <a:lnTo>
                  <a:pt x="42245" y="64328"/>
                </a:lnTo>
                <a:lnTo>
                  <a:pt x="48950" y="64328"/>
                </a:lnTo>
                <a:lnTo>
                  <a:pt x="49911" y="63352"/>
                </a:lnTo>
                <a:lnTo>
                  <a:pt x="50871" y="63352"/>
                </a:lnTo>
                <a:lnTo>
                  <a:pt x="51831" y="62392"/>
                </a:lnTo>
                <a:lnTo>
                  <a:pt x="51831" y="22082"/>
                </a:lnTo>
                <a:lnTo>
                  <a:pt x="50871" y="18242"/>
                </a:lnTo>
                <a:lnTo>
                  <a:pt x="49911" y="15361"/>
                </a:lnTo>
                <a:lnTo>
                  <a:pt x="49911" y="12481"/>
                </a:lnTo>
                <a:lnTo>
                  <a:pt x="47990" y="9601"/>
                </a:lnTo>
                <a:lnTo>
                  <a:pt x="47030" y="6720"/>
                </a:lnTo>
                <a:lnTo>
                  <a:pt x="45110" y="4800"/>
                </a:lnTo>
                <a:lnTo>
                  <a:pt x="43190" y="2880"/>
                </a:lnTo>
                <a:close/>
              </a:path>
            </a:pathLst>
          </a:custGeom>
          <a:solidFill>
            <a:srgbClr val="BF4F4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1" name="object 1341"/>
          <p:cNvSpPr/>
          <p:nvPr/>
        </p:nvSpPr>
        <p:spPr>
          <a:xfrm>
            <a:off x="5921334" y="749503"/>
            <a:ext cx="40325" cy="93131"/>
          </a:xfrm>
          <a:custGeom>
            <a:avLst/>
            <a:gdLst/>
            <a:ahLst/>
            <a:cxnLst/>
            <a:rect l="l" t="t" r="r" b="b"/>
            <a:pathLst>
              <a:path w="40325" h="93131">
                <a:moveTo>
                  <a:pt x="37444" y="32644"/>
                </a:moveTo>
                <a:lnTo>
                  <a:pt x="36484" y="32644"/>
                </a:lnTo>
                <a:lnTo>
                  <a:pt x="36484" y="29763"/>
                </a:lnTo>
                <a:lnTo>
                  <a:pt x="22082" y="29763"/>
                </a:lnTo>
                <a:lnTo>
                  <a:pt x="22082" y="15361"/>
                </a:lnTo>
                <a:lnTo>
                  <a:pt x="23042" y="13441"/>
                </a:lnTo>
                <a:lnTo>
                  <a:pt x="24003" y="12481"/>
                </a:lnTo>
                <a:lnTo>
                  <a:pt x="24003" y="11521"/>
                </a:lnTo>
                <a:lnTo>
                  <a:pt x="24963" y="10561"/>
                </a:lnTo>
                <a:lnTo>
                  <a:pt x="26883" y="9601"/>
                </a:lnTo>
                <a:lnTo>
                  <a:pt x="35524" y="9601"/>
                </a:lnTo>
                <a:lnTo>
                  <a:pt x="36484" y="10561"/>
                </a:lnTo>
                <a:lnTo>
                  <a:pt x="37444" y="10561"/>
                </a:lnTo>
                <a:lnTo>
                  <a:pt x="38404" y="11521"/>
                </a:lnTo>
                <a:lnTo>
                  <a:pt x="39364" y="11521"/>
                </a:lnTo>
                <a:lnTo>
                  <a:pt x="39364" y="10561"/>
                </a:lnTo>
                <a:lnTo>
                  <a:pt x="40325" y="10561"/>
                </a:lnTo>
                <a:lnTo>
                  <a:pt x="40325" y="3840"/>
                </a:lnTo>
                <a:lnTo>
                  <a:pt x="39364" y="2895"/>
                </a:lnTo>
                <a:lnTo>
                  <a:pt x="39364" y="1920"/>
                </a:lnTo>
                <a:lnTo>
                  <a:pt x="37444" y="1920"/>
                </a:lnTo>
                <a:lnTo>
                  <a:pt x="36484" y="960"/>
                </a:lnTo>
                <a:lnTo>
                  <a:pt x="34564" y="960"/>
                </a:lnTo>
                <a:lnTo>
                  <a:pt x="32644" y="0"/>
                </a:lnTo>
                <a:lnTo>
                  <a:pt x="26883" y="0"/>
                </a:lnTo>
                <a:lnTo>
                  <a:pt x="24003" y="960"/>
                </a:lnTo>
                <a:lnTo>
                  <a:pt x="21122" y="1920"/>
                </a:lnTo>
                <a:lnTo>
                  <a:pt x="19202" y="2895"/>
                </a:lnTo>
                <a:lnTo>
                  <a:pt x="17282" y="3840"/>
                </a:lnTo>
                <a:lnTo>
                  <a:pt x="15361" y="5760"/>
                </a:lnTo>
                <a:lnTo>
                  <a:pt x="13441" y="7680"/>
                </a:lnTo>
                <a:lnTo>
                  <a:pt x="12481" y="10561"/>
                </a:lnTo>
                <a:lnTo>
                  <a:pt x="11521" y="13441"/>
                </a:lnTo>
                <a:lnTo>
                  <a:pt x="10561" y="16322"/>
                </a:lnTo>
                <a:lnTo>
                  <a:pt x="10561" y="29763"/>
                </a:lnTo>
                <a:lnTo>
                  <a:pt x="960" y="29763"/>
                </a:lnTo>
                <a:lnTo>
                  <a:pt x="960" y="31683"/>
                </a:lnTo>
                <a:lnTo>
                  <a:pt x="0" y="31683"/>
                </a:lnTo>
                <a:lnTo>
                  <a:pt x="0" y="37444"/>
                </a:lnTo>
                <a:lnTo>
                  <a:pt x="960" y="37444"/>
                </a:lnTo>
                <a:lnTo>
                  <a:pt x="960" y="38404"/>
                </a:lnTo>
                <a:lnTo>
                  <a:pt x="10561" y="38404"/>
                </a:lnTo>
                <a:lnTo>
                  <a:pt x="10561" y="92156"/>
                </a:lnTo>
                <a:lnTo>
                  <a:pt x="11521" y="92156"/>
                </a:lnTo>
                <a:lnTo>
                  <a:pt x="12481" y="93131"/>
                </a:lnTo>
                <a:lnTo>
                  <a:pt x="19202" y="93131"/>
                </a:lnTo>
                <a:lnTo>
                  <a:pt x="20162" y="92156"/>
                </a:lnTo>
                <a:lnTo>
                  <a:pt x="21122" y="92156"/>
                </a:lnTo>
                <a:lnTo>
                  <a:pt x="22082" y="91196"/>
                </a:lnTo>
                <a:lnTo>
                  <a:pt x="22082" y="38404"/>
                </a:lnTo>
                <a:lnTo>
                  <a:pt x="36484" y="38404"/>
                </a:lnTo>
                <a:lnTo>
                  <a:pt x="36484" y="37444"/>
                </a:lnTo>
                <a:lnTo>
                  <a:pt x="37444" y="35524"/>
                </a:lnTo>
                <a:lnTo>
                  <a:pt x="37444" y="32644"/>
                </a:lnTo>
                <a:close/>
              </a:path>
            </a:pathLst>
          </a:custGeom>
          <a:solidFill>
            <a:srgbClr val="BF4F4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2" name="object 1342"/>
          <p:cNvSpPr/>
          <p:nvPr/>
        </p:nvSpPr>
        <p:spPr>
          <a:xfrm>
            <a:off x="5963579" y="778306"/>
            <a:ext cx="59512" cy="65288"/>
          </a:xfrm>
          <a:custGeom>
            <a:avLst/>
            <a:gdLst/>
            <a:ahLst/>
            <a:cxnLst/>
            <a:rect l="l" t="t" r="r" b="b"/>
            <a:pathLst>
              <a:path w="59512" h="65288">
                <a:moveTo>
                  <a:pt x="0" y="27843"/>
                </a:moveTo>
                <a:lnTo>
                  <a:pt x="0" y="38404"/>
                </a:lnTo>
                <a:lnTo>
                  <a:pt x="960" y="42245"/>
                </a:lnTo>
                <a:lnTo>
                  <a:pt x="1920" y="46085"/>
                </a:lnTo>
                <a:lnTo>
                  <a:pt x="2880" y="49926"/>
                </a:lnTo>
                <a:lnTo>
                  <a:pt x="4800" y="53766"/>
                </a:lnTo>
                <a:lnTo>
                  <a:pt x="7665" y="56647"/>
                </a:lnTo>
                <a:lnTo>
                  <a:pt x="9601" y="59512"/>
                </a:lnTo>
                <a:lnTo>
                  <a:pt x="12481" y="61447"/>
                </a:lnTo>
                <a:lnTo>
                  <a:pt x="12481" y="41285"/>
                </a:lnTo>
                <a:lnTo>
                  <a:pt x="11506" y="38404"/>
                </a:lnTo>
                <a:lnTo>
                  <a:pt x="11506" y="28803"/>
                </a:lnTo>
                <a:lnTo>
                  <a:pt x="12481" y="25923"/>
                </a:lnTo>
                <a:lnTo>
                  <a:pt x="12481" y="23042"/>
                </a:lnTo>
                <a:lnTo>
                  <a:pt x="13441" y="20162"/>
                </a:lnTo>
                <a:lnTo>
                  <a:pt x="14386" y="17282"/>
                </a:lnTo>
                <a:lnTo>
                  <a:pt x="16322" y="15361"/>
                </a:lnTo>
                <a:lnTo>
                  <a:pt x="17282" y="13441"/>
                </a:lnTo>
                <a:lnTo>
                  <a:pt x="19202" y="11521"/>
                </a:lnTo>
                <a:lnTo>
                  <a:pt x="22067" y="10561"/>
                </a:lnTo>
                <a:lnTo>
                  <a:pt x="24002" y="9601"/>
                </a:lnTo>
                <a:lnTo>
                  <a:pt x="26883" y="8641"/>
                </a:lnTo>
                <a:lnTo>
                  <a:pt x="33588" y="8641"/>
                </a:lnTo>
                <a:lnTo>
                  <a:pt x="36469" y="9601"/>
                </a:lnTo>
                <a:lnTo>
                  <a:pt x="38389" y="10561"/>
                </a:lnTo>
                <a:lnTo>
                  <a:pt x="41269" y="12481"/>
                </a:lnTo>
                <a:lnTo>
                  <a:pt x="43190" y="13441"/>
                </a:lnTo>
                <a:lnTo>
                  <a:pt x="44150" y="16322"/>
                </a:lnTo>
                <a:lnTo>
                  <a:pt x="46070" y="18242"/>
                </a:lnTo>
                <a:lnTo>
                  <a:pt x="47030" y="20162"/>
                </a:lnTo>
                <a:lnTo>
                  <a:pt x="47030" y="23042"/>
                </a:lnTo>
                <a:lnTo>
                  <a:pt x="47990" y="25923"/>
                </a:lnTo>
                <a:lnTo>
                  <a:pt x="47990" y="39364"/>
                </a:lnTo>
                <a:lnTo>
                  <a:pt x="47030" y="42245"/>
                </a:lnTo>
                <a:lnTo>
                  <a:pt x="46070" y="45110"/>
                </a:lnTo>
                <a:lnTo>
                  <a:pt x="45110" y="47045"/>
                </a:lnTo>
                <a:lnTo>
                  <a:pt x="44150" y="48950"/>
                </a:lnTo>
                <a:lnTo>
                  <a:pt x="42230" y="51831"/>
                </a:lnTo>
                <a:lnTo>
                  <a:pt x="40309" y="52791"/>
                </a:lnTo>
                <a:lnTo>
                  <a:pt x="38389" y="53766"/>
                </a:lnTo>
                <a:lnTo>
                  <a:pt x="35509" y="55671"/>
                </a:lnTo>
                <a:lnTo>
                  <a:pt x="23042" y="55671"/>
                </a:lnTo>
                <a:lnTo>
                  <a:pt x="21107" y="53766"/>
                </a:lnTo>
                <a:lnTo>
                  <a:pt x="19202" y="52791"/>
                </a:lnTo>
                <a:lnTo>
                  <a:pt x="17282" y="50886"/>
                </a:lnTo>
                <a:lnTo>
                  <a:pt x="16322" y="62392"/>
                </a:lnTo>
                <a:lnTo>
                  <a:pt x="20162" y="64328"/>
                </a:lnTo>
                <a:lnTo>
                  <a:pt x="24002" y="65288"/>
                </a:lnTo>
                <a:lnTo>
                  <a:pt x="34564" y="65288"/>
                </a:lnTo>
                <a:lnTo>
                  <a:pt x="38389" y="64328"/>
                </a:lnTo>
                <a:lnTo>
                  <a:pt x="42230" y="62392"/>
                </a:lnTo>
                <a:lnTo>
                  <a:pt x="46070" y="60487"/>
                </a:lnTo>
                <a:lnTo>
                  <a:pt x="49911" y="58552"/>
                </a:lnTo>
                <a:lnTo>
                  <a:pt x="51831" y="55671"/>
                </a:lnTo>
                <a:lnTo>
                  <a:pt x="54711" y="52791"/>
                </a:lnTo>
                <a:lnTo>
                  <a:pt x="56631" y="48950"/>
                </a:lnTo>
                <a:lnTo>
                  <a:pt x="57591" y="45110"/>
                </a:lnTo>
                <a:lnTo>
                  <a:pt x="59512" y="41285"/>
                </a:lnTo>
                <a:lnTo>
                  <a:pt x="59512" y="22082"/>
                </a:lnTo>
                <a:lnTo>
                  <a:pt x="57591" y="18242"/>
                </a:lnTo>
                <a:lnTo>
                  <a:pt x="56631" y="14401"/>
                </a:lnTo>
                <a:lnTo>
                  <a:pt x="54711" y="11521"/>
                </a:lnTo>
                <a:lnTo>
                  <a:pt x="52791" y="8641"/>
                </a:lnTo>
                <a:lnTo>
                  <a:pt x="49911" y="5760"/>
                </a:lnTo>
                <a:lnTo>
                  <a:pt x="47030" y="3840"/>
                </a:lnTo>
                <a:lnTo>
                  <a:pt x="43190" y="1920"/>
                </a:lnTo>
                <a:lnTo>
                  <a:pt x="39349" y="960"/>
                </a:lnTo>
                <a:lnTo>
                  <a:pt x="35509" y="0"/>
                </a:lnTo>
                <a:lnTo>
                  <a:pt x="25908" y="0"/>
                </a:lnTo>
                <a:lnTo>
                  <a:pt x="21107" y="960"/>
                </a:lnTo>
                <a:lnTo>
                  <a:pt x="17282" y="1920"/>
                </a:lnTo>
                <a:lnTo>
                  <a:pt x="13441" y="3840"/>
                </a:lnTo>
                <a:lnTo>
                  <a:pt x="10561" y="5760"/>
                </a:lnTo>
                <a:lnTo>
                  <a:pt x="7665" y="8641"/>
                </a:lnTo>
                <a:lnTo>
                  <a:pt x="5760" y="12481"/>
                </a:lnTo>
                <a:lnTo>
                  <a:pt x="3840" y="15361"/>
                </a:lnTo>
                <a:lnTo>
                  <a:pt x="1920" y="19202"/>
                </a:lnTo>
                <a:lnTo>
                  <a:pt x="960" y="24002"/>
                </a:lnTo>
                <a:lnTo>
                  <a:pt x="0" y="27843"/>
                </a:lnTo>
                <a:close/>
              </a:path>
            </a:pathLst>
          </a:custGeom>
          <a:solidFill>
            <a:srgbClr val="BF4F4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3" name="object 1343"/>
          <p:cNvSpPr/>
          <p:nvPr/>
        </p:nvSpPr>
        <p:spPr>
          <a:xfrm>
            <a:off x="5976061" y="819591"/>
            <a:ext cx="4800" cy="21107"/>
          </a:xfrm>
          <a:custGeom>
            <a:avLst/>
            <a:gdLst/>
            <a:ahLst/>
            <a:cxnLst/>
            <a:rect l="l" t="t" r="r" b="b"/>
            <a:pathLst>
              <a:path w="4800" h="21107">
                <a:moveTo>
                  <a:pt x="3840" y="21107"/>
                </a:moveTo>
                <a:lnTo>
                  <a:pt x="4800" y="9601"/>
                </a:lnTo>
                <a:lnTo>
                  <a:pt x="2880" y="7665"/>
                </a:lnTo>
                <a:lnTo>
                  <a:pt x="1905" y="5760"/>
                </a:lnTo>
                <a:lnTo>
                  <a:pt x="960" y="2880"/>
                </a:lnTo>
                <a:lnTo>
                  <a:pt x="0" y="0"/>
                </a:lnTo>
                <a:lnTo>
                  <a:pt x="0" y="20162"/>
                </a:lnTo>
                <a:lnTo>
                  <a:pt x="3840" y="21107"/>
                </a:lnTo>
                <a:close/>
              </a:path>
            </a:pathLst>
          </a:custGeom>
          <a:solidFill>
            <a:srgbClr val="BF4F4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4" name="object 1344"/>
          <p:cNvSpPr/>
          <p:nvPr/>
        </p:nvSpPr>
        <p:spPr>
          <a:xfrm>
            <a:off x="6039413" y="778306"/>
            <a:ext cx="34564" cy="64328"/>
          </a:xfrm>
          <a:custGeom>
            <a:avLst/>
            <a:gdLst/>
            <a:ahLst/>
            <a:cxnLst/>
            <a:rect l="l" t="t" r="r" b="b"/>
            <a:pathLst>
              <a:path w="34564" h="64328">
                <a:moveTo>
                  <a:pt x="10561" y="23042"/>
                </a:moveTo>
                <a:lnTo>
                  <a:pt x="12481" y="20162"/>
                </a:lnTo>
                <a:lnTo>
                  <a:pt x="13441" y="18242"/>
                </a:lnTo>
                <a:lnTo>
                  <a:pt x="15361" y="17282"/>
                </a:lnTo>
                <a:lnTo>
                  <a:pt x="16322" y="15361"/>
                </a:lnTo>
                <a:lnTo>
                  <a:pt x="17282" y="13441"/>
                </a:lnTo>
                <a:lnTo>
                  <a:pt x="18242" y="12481"/>
                </a:lnTo>
                <a:lnTo>
                  <a:pt x="20162" y="11521"/>
                </a:lnTo>
                <a:lnTo>
                  <a:pt x="21122" y="11521"/>
                </a:lnTo>
                <a:lnTo>
                  <a:pt x="22082" y="10561"/>
                </a:lnTo>
                <a:lnTo>
                  <a:pt x="23042" y="10561"/>
                </a:lnTo>
                <a:lnTo>
                  <a:pt x="24002" y="9601"/>
                </a:lnTo>
                <a:lnTo>
                  <a:pt x="25923" y="9601"/>
                </a:lnTo>
                <a:lnTo>
                  <a:pt x="26883" y="10561"/>
                </a:lnTo>
                <a:lnTo>
                  <a:pt x="29748" y="10561"/>
                </a:lnTo>
                <a:lnTo>
                  <a:pt x="30723" y="11521"/>
                </a:lnTo>
                <a:lnTo>
                  <a:pt x="33588" y="11521"/>
                </a:lnTo>
                <a:lnTo>
                  <a:pt x="34564" y="10561"/>
                </a:lnTo>
                <a:lnTo>
                  <a:pt x="34564" y="1920"/>
                </a:lnTo>
                <a:lnTo>
                  <a:pt x="33588" y="1920"/>
                </a:lnTo>
                <a:lnTo>
                  <a:pt x="33588" y="960"/>
                </a:lnTo>
                <a:lnTo>
                  <a:pt x="31683" y="960"/>
                </a:lnTo>
                <a:lnTo>
                  <a:pt x="30723" y="0"/>
                </a:lnTo>
                <a:lnTo>
                  <a:pt x="22082" y="0"/>
                </a:lnTo>
                <a:lnTo>
                  <a:pt x="21122" y="960"/>
                </a:lnTo>
                <a:lnTo>
                  <a:pt x="19202" y="960"/>
                </a:lnTo>
                <a:lnTo>
                  <a:pt x="18242" y="1920"/>
                </a:lnTo>
                <a:lnTo>
                  <a:pt x="17282" y="2880"/>
                </a:lnTo>
                <a:lnTo>
                  <a:pt x="15361" y="3840"/>
                </a:lnTo>
                <a:lnTo>
                  <a:pt x="14401" y="5760"/>
                </a:lnTo>
                <a:lnTo>
                  <a:pt x="12481" y="6720"/>
                </a:lnTo>
                <a:lnTo>
                  <a:pt x="11521" y="8641"/>
                </a:lnTo>
                <a:lnTo>
                  <a:pt x="9601" y="11521"/>
                </a:lnTo>
                <a:lnTo>
                  <a:pt x="9601" y="1920"/>
                </a:lnTo>
                <a:lnTo>
                  <a:pt x="8641" y="960"/>
                </a:lnTo>
                <a:lnTo>
                  <a:pt x="0" y="960"/>
                </a:lnTo>
                <a:lnTo>
                  <a:pt x="0" y="63352"/>
                </a:lnTo>
                <a:lnTo>
                  <a:pt x="960" y="63352"/>
                </a:lnTo>
                <a:lnTo>
                  <a:pt x="960" y="64328"/>
                </a:lnTo>
                <a:lnTo>
                  <a:pt x="8641" y="64328"/>
                </a:lnTo>
                <a:lnTo>
                  <a:pt x="9601" y="63352"/>
                </a:lnTo>
                <a:lnTo>
                  <a:pt x="10561" y="63352"/>
                </a:lnTo>
                <a:lnTo>
                  <a:pt x="10561" y="23042"/>
                </a:lnTo>
                <a:close/>
              </a:path>
            </a:pathLst>
          </a:custGeom>
          <a:solidFill>
            <a:srgbClr val="BF4F4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5" name="object 1345"/>
          <p:cNvSpPr/>
          <p:nvPr/>
        </p:nvSpPr>
        <p:spPr>
          <a:xfrm>
            <a:off x="6080699" y="778306"/>
            <a:ext cx="47030" cy="65288"/>
          </a:xfrm>
          <a:custGeom>
            <a:avLst/>
            <a:gdLst/>
            <a:ahLst/>
            <a:cxnLst/>
            <a:rect l="l" t="t" r="r" b="b"/>
            <a:pathLst>
              <a:path w="47030" h="65288">
                <a:moveTo>
                  <a:pt x="47030" y="8641"/>
                </a:moveTo>
                <a:lnTo>
                  <a:pt x="46070" y="7680"/>
                </a:lnTo>
                <a:lnTo>
                  <a:pt x="46070" y="6720"/>
                </a:lnTo>
                <a:lnTo>
                  <a:pt x="45110" y="5760"/>
                </a:lnTo>
                <a:lnTo>
                  <a:pt x="44150" y="4800"/>
                </a:lnTo>
                <a:lnTo>
                  <a:pt x="43190" y="4800"/>
                </a:lnTo>
                <a:lnTo>
                  <a:pt x="42230" y="3840"/>
                </a:lnTo>
                <a:lnTo>
                  <a:pt x="41269" y="2880"/>
                </a:lnTo>
                <a:lnTo>
                  <a:pt x="39349" y="1920"/>
                </a:lnTo>
                <a:lnTo>
                  <a:pt x="38389" y="1920"/>
                </a:lnTo>
                <a:lnTo>
                  <a:pt x="36469" y="960"/>
                </a:lnTo>
                <a:lnTo>
                  <a:pt x="35509" y="960"/>
                </a:lnTo>
                <a:lnTo>
                  <a:pt x="33588" y="0"/>
                </a:lnTo>
                <a:lnTo>
                  <a:pt x="23987" y="0"/>
                </a:lnTo>
                <a:lnTo>
                  <a:pt x="20147" y="960"/>
                </a:lnTo>
                <a:lnTo>
                  <a:pt x="17266" y="1920"/>
                </a:lnTo>
                <a:lnTo>
                  <a:pt x="13426" y="2880"/>
                </a:lnTo>
                <a:lnTo>
                  <a:pt x="10546" y="4800"/>
                </a:lnTo>
                <a:lnTo>
                  <a:pt x="7680" y="7680"/>
                </a:lnTo>
                <a:lnTo>
                  <a:pt x="5745" y="10561"/>
                </a:lnTo>
                <a:lnTo>
                  <a:pt x="3840" y="13441"/>
                </a:lnTo>
                <a:lnTo>
                  <a:pt x="1905" y="18242"/>
                </a:lnTo>
                <a:lnTo>
                  <a:pt x="960" y="22082"/>
                </a:lnTo>
                <a:lnTo>
                  <a:pt x="0" y="26883"/>
                </a:lnTo>
                <a:lnTo>
                  <a:pt x="0" y="38404"/>
                </a:lnTo>
                <a:lnTo>
                  <a:pt x="960" y="43205"/>
                </a:lnTo>
                <a:lnTo>
                  <a:pt x="1905" y="47045"/>
                </a:lnTo>
                <a:lnTo>
                  <a:pt x="2865" y="50886"/>
                </a:lnTo>
                <a:lnTo>
                  <a:pt x="4800" y="53766"/>
                </a:lnTo>
                <a:lnTo>
                  <a:pt x="6705" y="56647"/>
                </a:lnTo>
                <a:lnTo>
                  <a:pt x="9585" y="59512"/>
                </a:lnTo>
                <a:lnTo>
                  <a:pt x="11521" y="61447"/>
                </a:lnTo>
                <a:lnTo>
                  <a:pt x="15361" y="63352"/>
                </a:lnTo>
                <a:lnTo>
                  <a:pt x="18227" y="64328"/>
                </a:lnTo>
                <a:lnTo>
                  <a:pt x="22067" y="65288"/>
                </a:lnTo>
                <a:lnTo>
                  <a:pt x="30708" y="65288"/>
                </a:lnTo>
                <a:lnTo>
                  <a:pt x="32628" y="64328"/>
                </a:lnTo>
                <a:lnTo>
                  <a:pt x="34549" y="64328"/>
                </a:lnTo>
                <a:lnTo>
                  <a:pt x="36469" y="63352"/>
                </a:lnTo>
                <a:lnTo>
                  <a:pt x="38389" y="63352"/>
                </a:lnTo>
                <a:lnTo>
                  <a:pt x="39349" y="62392"/>
                </a:lnTo>
                <a:lnTo>
                  <a:pt x="41269" y="61447"/>
                </a:lnTo>
                <a:lnTo>
                  <a:pt x="42230" y="60487"/>
                </a:lnTo>
                <a:lnTo>
                  <a:pt x="44150" y="59512"/>
                </a:lnTo>
                <a:lnTo>
                  <a:pt x="45110" y="59512"/>
                </a:lnTo>
                <a:lnTo>
                  <a:pt x="45110" y="58552"/>
                </a:lnTo>
                <a:lnTo>
                  <a:pt x="46070" y="58552"/>
                </a:lnTo>
                <a:lnTo>
                  <a:pt x="46070" y="57607"/>
                </a:lnTo>
                <a:lnTo>
                  <a:pt x="47030" y="56647"/>
                </a:lnTo>
                <a:lnTo>
                  <a:pt x="47030" y="48950"/>
                </a:lnTo>
                <a:lnTo>
                  <a:pt x="46070" y="48950"/>
                </a:lnTo>
                <a:lnTo>
                  <a:pt x="46070" y="48005"/>
                </a:lnTo>
                <a:lnTo>
                  <a:pt x="44150" y="48005"/>
                </a:lnTo>
                <a:lnTo>
                  <a:pt x="43190" y="48950"/>
                </a:lnTo>
                <a:lnTo>
                  <a:pt x="42230" y="49926"/>
                </a:lnTo>
                <a:lnTo>
                  <a:pt x="41269" y="50886"/>
                </a:lnTo>
                <a:lnTo>
                  <a:pt x="39349" y="51831"/>
                </a:lnTo>
                <a:lnTo>
                  <a:pt x="38389" y="52791"/>
                </a:lnTo>
                <a:lnTo>
                  <a:pt x="36469" y="53766"/>
                </a:lnTo>
                <a:lnTo>
                  <a:pt x="34549" y="54726"/>
                </a:lnTo>
                <a:lnTo>
                  <a:pt x="32628" y="55671"/>
                </a:lnTo>
                <a:lnTo>
                  <a:pt x="24947" y="55671"/>
                </a:lnTo>
                <a:lnTo>
                  <a:pt x="23027" y="54726"/>
                </a:lnTo>
                <a:lnTo>
                  <a:pt x="21107" y="53766"/>
                </a:lnTo>
                <a:lnTo>
                  <a:pt x="19187" y="52791"/>
                </a:lnTo>
                <a:lnTo>
                  <a:pt x="17266" y="51831"/>
                </a:lnTo>
                <a:lnTo>
                  <a:pt x="15361" y="49926"/>
                </a:lnTo>
                <a:lnTo>
                  <a:pt x="14386" y="48005"/>
                </a:lnTo>
                <a:lnTo>
                  <a:pt x="13426" y="45110"/>
                </a:lnTo>
                <a:lnTo>
                  <a:pt x="12466" y="42245"/>
                </a:lnTo>
                <a:lnTo>
                  <a:pt x="11521" y="39364"/>
                </a:lnTo>
                <a:lnTo>
                  <a:pt x="11521" y="24963"/>
                </a:lnTo>
                <a:lnTo>
                  <a:pt x="12466" y="19202"/>
                </a:lnTo>
                <a:lnTo>
                  <a:pt x="15361" y="15361"/>
                </a:lnTo>
                <a:lnTo>
                  <a:pt x="18227" y="10561"/>
                </a:lnTo>
                <a:lnTo>
                  <a:pt x="22067" y="8641"/>
                </a:lnTo>
                <a:lnTo>
                  <a:pt x="30708" y="8641"/>
                </a:lnTo>
                <a:lnTo>
                  <a:pt x="32628" y="9601"/>
                </a:lnTo>
                <a:lnTo>
                  <a:pt x="34549" y="10561"/>
                </a:lnTo>
                <a:lnTo>
                  <a:pt x="36469" y="10561"/>
                </a:lnTo>
                <a:lnTo>
                  <a:pt x="37429" y="11521"/>
                </a:lnTo>
                <a:lnTo>
                  <a:pt x="39349" y="12481"/>
                </a:lnTo>
                <a:lnTo>
                  <a:pt x="40309" y="13441"/>
                </a:lnTo>
                <a:lnTo>
                  <a:pt x="41269" y="14401"/>
                </a:lnTo>
                <a:lnTo>
                  <a:pt x="42230" y="15361"/>
                </a:lnTo>
                <a:lnTo>
                  <a:pt x="43190" y="15361"/>
                </a:lnTo>
                <a:lnTo>
                  <a:pt x="44150" y="16322"/>
                </a:lnTo>
                <a:lnTo>
                  <a:pt x="45110" y="16322"/>
                </a:lnTo>
                <a:lnTo>
                  <a:pt x="46070" y="15361"/>
                </a:lnTo>
                <a:lnTo>
                  <a:pt x="47030" y="14401"/>
                </a:lnTo>
                <a:lnTo>
                  <a:pt x="47030" y="8641"/>
                </a:lnTo>
                <a:close/>
              </a:path>
            </a:pathLst>
          </a:custGeom>
          <a:solidFill>
            <a:srgbClr val="BF4F4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6" name="object 1346"/>
          <p:cNvSpPr/>
          <p:nvPr/>
        </p:nvSpPr>
        <p:spPr>
          <a:xfrm>
            <a:off x="6138291" y="778306"/>
            <a:ext cx="54711" cy="65288"/>
          </a:xfrm>
          <a:custGeom>
            <a:avLst/>
            <a:gdLst/>
            <a:ahLst/>
            <a:cxnLst/>
            <a:rect l="l" t="t" r="r" b="b"/>
            <a:pathLst>
              <a:path w="54711" h="65288">
                <a:moveTo>
                  <a:pt x="25923" y="8641"/>
                </a:moveTo>
                <a:lnTo>
                  <a:pt x="33604" y="8641"/>
                </a:lnTo>
                <a:lnTo>
                  <a:pt x="37444" y="9601"/>
                </a:lnTo>
                <a:lnTo>
                  <a:pt x="40325" y="13441"/>
                </a:lnTo>
                <a:lnTo>
                  <a:pt x="42230" y="16322"/>
                </a:lnTo>
                <a:lnTo>
                  <a:pt x="44165" y="21122"/>
                </a:lnTo>
                <a:lnTo>
                  <a:pt x="44165" y="26883"/>
                </a:lnTo>
                <a:lnTo>
                  <a:pt x="11521" y="26883"/>
                </a:lnTo>
                <a:lnTo>
                  <a:pt x="11521" y="24002"/>
                </a:lnTo>
                <a:lnTo>
                  <a:pt x="12481" y="22082"/>
                </a:lnTo>
                <a:lnTo>
                  <a:pt x="12481" y="20162"/>
                </a:lnTo>
                <a:lnTo>
                  <a:pt x="13441" y="17282"/>
                </a:lnTo>
                <a:lnTo>
                  <a:pt x="14401" y="15361"/>
                </a:lnTo>
                <a:lnTo>
                  <a:pt x="16322" y="1920"/>
                </a:lnTo>
                <a:lnTo>
                  <a:pt x="13441" y="3840"/>
                </a:lnTo>
                <a:lnTo>
                  <a:pt x="10561" y="5760"/>
                </a:lnTo>
                <a:lnTo>
                  <a:pt x="7680" y="8641"/>
                </a:lnTo>
                <a:lnTo>
                  <a:pt x="4800" y="11521"/>
                </a:lnTo>
                <a:lnTo>
                  <a:pt x="2880" y="15361"/>
                </a:lnTo>
                <a:lnTo>
                  <a:pt x="1920" y="19202"/>
                </a:lnTo>
                <a:lnTo>
                  <a:pt x="960" y="23042"/>
                </a:lnTo>
                <a:lnTo>
                  <a:pt x="0" y="27843"/>
                </a:lnTo>
                <a:lnTo>
                  <a:pt x="0" y="38404"/>
                </a:lnTo>
                <a:lnTo>
                  <a:pt x="960" y="43205"/>
                </a:lnTo>
                <a:lnTo>
                  <a:pt x="1920" y="47045"/>
                </a:lnTo>
                <a:lnTo>
                  <a:pt x="2880" y="50886"/>
                </a:lnTo>
                <a:lnTo>
                  <a:pt x="4800" y="54726"/>
                </a:lnTo>
                <a:lnTo>
                  <a:pt x="7680" y="56647"/>
                </a:lnTo>
                <a:lnTo>
                  <a:pt x="10561" y="59512"/>
                </a:lnTo>
                <a:lnTo>
                  <a:pt x="13441" y="61447"/>
                </a:lnTo>
                <a:lnTo>
                  <a:pt x="17282" y="63352"/>
                </a:lnTo>
                <a:lnTo>
                  <a:pt x="20162" y="64328"/>
                </a:lnTo>
                <a:lnTo>
                  <a:pt x="24963" y="65288"/>
                </a:lnTo>
                <a:lnTo>
                  <a:pt x="32628" y="65288"/>
                </a:lnTo>
                <a:lnTo>
                  <a:pt x="35509" y="64328"/>
                </a:lnTo>
                <a:lnTo>
                  <a:pt x="40325" y="64328"/>
                </a:lnTo>
                <a:lnTo>
                  <a:pt x="42230" y="63352"/>
                </a:lnTo>
                <a:lnTo>
                  <a:pt x="44165" y="63352"/>
                </a:lnTo>
                <a:lnTo>
                  <a:pt x="46070" y="62392"/>
                </a:lnTo>
                <a:lnTo>
                  <a:pt x="48005" y="62392"/>
                </a:lnTo>
                <a:lnTo>
                  <a:pt x="48966" y="61447"/>
                </a:lnTo>
                <a:lnTo>
                  <a:pt x="49911" y="60487"/>
                </a:lnTo>
                <a:lnTo>
                  <a:pt x="50871" y="60487"/>
                </a:lnTo>
                <a:lnTo>
                  <a:pt x="50871" y="59512"/>
                </a:lnTo>
                <a:lnTo>
                  <a:pt x="51846" y="59512"/>
                </a:lnTo>
                <a:lnTo>
                  <a:pt x="51846" y="51831"/>
                </a:lnTo>
                <a:lnTo>
                  <a:pt x="48966" y="51831"/>
                </a:lnTo>
                <a:lnTo>
                  <a:pt x="48005" y="52791"/>
                </a:lnTo>
                <a:lnTo>
                  <a:pt x="47030" y="52791"/>
                </a:lnTo>
                <a:lnTo>
                  <a:pt x="46070" y="53766"/>
                </a:lnTo>
                <a:lnTo>
                  <a:pt x="44165" y="53766"/>
                </a:lnTo>
                <a:lnTo>
                  <a:pt x="42230" y="54726"/>
                </a:lnTo>
                <a:lnTo>
                  <a:pt x="40325" y="54726"/>
                </a:lnTo>
                <a:lnTo>
                  <a:pt x="38404" y="55671"/>
                </a:lnTo>
                <a:lnTo>
                  <a:pt x="36484" y="55671"/>
                </a:lnTo>
                <a:lnTo>
                  <a:pt x="33604" y="56647"/>
                </a:lnTo>
                <a:lnTo>
                  <a:pt x="26883" y="56647"/>
                </a:lnTo>
                <a:lnTo>
                  <a:pt x="24002" y="55671"/>
                </a:lnTo>
                <a:lnTo>
                  <a:pt x="22082" y="54726"/>
                </a:lnTo>
                <a:lnTo>
                  <a:pt x="19202" y="53766"/>
                </a:lnTo>
                <a:lnTo>
                  <a:pt x="17282" y="51831"/>
                </a:lnTo>
                <a:lnTo>
                  <a:pt x="15361" y="49926"/>
                </a:lnTo>
                <a:lnTo>
                  <a:pt x="14401" y="48005"/>
                </a:lnTo>
                <a:lnTo>
                  <a:pt x="13441" y="46085"/>
                </a:lnTo>
                <a:lnTo>
                  <a:pt x="12481" y="43205"/>
                </a:lnTo>
                <a:lnTo>
                  <a:pt x="11521" y="41285"/>
                </a:lnTo>
                <a:lnTo>
                  <a:pt x="11521" y="34564"/>
                </a:lnTo>
                <a:lnTo>
                  <a:pt x="52791" y="34564"/>
                </a:lnTo>
                <a:lnTo>
                  <a:pt x="53751" y="33604"/>
                </a:lnTo>
                <a:lnTo>
                  <a:pt x="54711" y="32644"/>
                </a:lnTo>
                <a:lnTo>
                  <a:pt x="54711" y="20162"/>
                </a:lnTo>
                <a:lnTo>
                  <a:pt x="52791" y="17282"/>
                </a:lnTo>
                <a:lnTo>
                  <a:pt x="51846" y="13441"/>
                </a:lnTo>
                <a:lnTo>
                  <a:pt x="50871" y="10561"/>
                </a:lnTo>
                <a:lnTo>
                  <a:pt x="48966" y="7680"/>
                </a:lnTo>
                <a:lnTo>
                  <a:pt x="46070" y="5760"/>
                </a:lnTo>
                <a:lnTo>
                  <a:pt x="44165" y="3840"/>
                </a:lnTo>
                <a:lnTo>
                  <a:pt x="40325" y="1920"/>
                </a:lnTo>
                <a:lnTo>
                  <a:pt x="37444" y="960"/>
                </a:lnTo>
                <a:lnTo>
                  <a:pt x="33604" y="0"/>
                </a:lnTo>
                <a:lnTo>
                  <a:pt x="24002" y="0"/>
                </a:lnTo>
                <a:lnTo>
                  <a:pt x="20162" y="960"/>
                </a:lnTo>
                <a:lnTo>
                  <a:pt x="21122" y="9601"/>
                </a:lnTo>
                <a:lnTo>
                  <a:pt x="23042" y="8641"/>
                </a:lnTo>
                <a:lnTo>
                  <a:pt x="25923" y="8641"/>
                </a:lnTo>
                <a:close/>
              </a:path>
            </a:pathLst>
          </a:custGeom>
          <a:solidFill>
            <a:srgbClr val="BF4F4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7" name="object 1347"/>
          <p:cNvSpPr/>
          <p:nvPr/>
        </p:nvSpPr>
        <p:spPr>
          <a:xfrm>
            <a:off x="6152692" y="779266"/>
            <a:ext cx="6720" cy="14401"/>
          </a:xfrm>
          <a:custGeom>
            <a:avLst/>
            <a:gdLst/>
            <a:ahLst/>
            <a:cxnLst/>
            <a:rect l="l" t="t" r="r" b="b"/>
            <a:pathLst>
              <a:path w="6720" h="14401">
                <a:moveTo>
                  <a:pt x="0" y="14401"/>
                </a:moveTo>
                <a:lnTo>
                  <a:pt x="1920" y="12481"/>
                </a:lnTo>
                <a:lnTo>
                  <a:pt x="2880" y="11521"/>
                </a:lnTo>
                <a:lnTo>
                  <a:pt x="4800" y="9601"/>
                </a:lnTo>
                <a:lnTo>
                  <a:pt x="6720" y="8641"/>
                </a:lnTo>
                <a:lnTo>
                  <a:pt x="5760" y="0"/>
                </a:lnTo>
                <a:lnTo>
                  <a:pt x="1920" y="960"/>
                </a:lnTo>
                <a:lnTo>
                  <a:pt x="0" y="14401"/>
                </a:lnTo>
                <a:close/>
              </a:path>
            </a:pathLst>
          </a:custGeom>
          <a:solidFill>
            <a:srgbClr val="BF4F4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8" name="object 1348"/>
          <p:cNvSpPr/>
          <p:nvPr/>
        </p:nvSpPr>
        <p:spPr>
          <a:xfrm>
            <a:off x="6205484" y="778306"/>
            <a:ext cx="48966" cy="65288"/>
          </a:xfrm>
          <a:custGeom>
            <a:avLst/>
            <a:gdLst/>
            <a:ahLst/>
            <a:cxnLst/>
            <a:rect l="l" t="t" r="r" b="b"/>
            <a:pathLst>
              <a:path w="48966" h="65288">
                <a:moveTo>
                  <a:pt x="43205" y="64328"/>
                </a:moveTo>
                <a:lnTo>
                  <a:pt x="48006" y="64328"/>
                </a:lnTo>
                <a:lnTo>
                  <a:pt x="48006" y="63352"/>
                </a:lnTo>
                <a:lnTo>
                  <a:pt x="48966" y="63352"/>
                </a:lnTo>
                <a:lnTo>
                  <a:pt x="48966" y="15361"/>
                </a:lnTo>
                <a:lnTo>
                  <a:pt x="48006" y="12481"/>
                </a:lnTo>
                <a:lnTo>
                  <a:pt x="47045" y="9601"/>
                </a:lnTo>
                <a:lnTo>
                  <a:pt x="45125" y="7680"/>
                </a:lnTo>
                <a:lnTo>
                  <a:pt x="44165" y="5760"/>
                </a:lnTo>
                <a:lnTo>
                  <a:pt x="42245" y="3840"/>
                </a:lnTo>
                <a:lnTo>
                  <a:pt x="39364" y="1920"/>
                </a:lnTo>
                <a:lnTo>
                  <a:pt x="36484" y="960"/>
                </a:lnTo>
                <a:lnTo>
                  <a:pt x="33604" y="0"/>
                </a:lnTo>
                <a:lnTo>
                  <a:pt x="18242" y="0"/>
                </a:lnTo>
                <a:lnTo>
                  <a:pt x="16322" y="960"/>
                </a:lnTo>
                <a:lnTo>
                  <a:pt x="14401" y="960"/>
                </a:lnTo>
                <a:lnTo>
                  <a:pt x="12481" y="1920"/>
                </a:lnTo>
                <a:lnTo>
                  <a:pt x="10561" y="2880"/>
                </a:lnTo>
                <a:lnTo>
                  <a:pt x="8641" y="2880"/>
                </a:lnTo>
                <a:lnTo>
                  <a:pt x="7680" y="3840"/>
                </a:lnTo>
                <a:lnTo>
                  <a:pt x="5760" y="4800"/>
                </a:lnTo>
                <a:lnTo>
                  <a:pt x="4800" y="5760"/>
                </a:lnTo>
                <a:lnTo>
                  <a:pt x="3840" y="6720"/>
                </a:lnTo>
                <a:lnTo>
                  <a:pt x="3840" y="7680"/>
                </a:lnTo>
                <a:lnTo>
                  <a:pt x="2880" y="7680"/>
                </a:lnTo>
                <a:lnTo>
                  <a:pt x="2880" y="12481"/>
                </a:lnTo>
                <a:lnTo>
                  <a:pt x="3840" y="13441"/>
                </a:lnTo>
                <a:lnTo>
                  <a:pt x="3840" y="14401"/>
                </a:lnTo>
                <a:lnTo>
                  <a:pt x="6720" y="14401"/>
                </a:lnTo>
                <a:lnTo>
                  <a:pt x="7680" y="13441"/>
                </a:lnTo>
                <a:lnTo>
                  <a:pt x="8641" y="13441"/>
                </a:lnTo>
                <a:lnTo>
                  <a:pt x="9601" y="12481"/>
                </a:lnTo>
                <a:lnTo>
                  <a:pt x="11521" y="11521"/>
                </a:lnTo>
                <a:lnTo>
                  <a:pt x="13441" y="10561"/>
                </a:lnTo>
                <a:lnTo>
                  <a:pt x="15361" y="10561"/>
                </a:lnTo>
                <a:lnTo>
                  <a:pt x="17282" y="9601"/>
                </a:lnTo>
                <a:lnTo>
                  <a:pt x="19202" y="8641"/>
                </a:lnTo>
                <a:lnTo>
                  <a:pt x="28803" y="8641"/>
                </a:lnTo>
                <a:lnTo>
                  <a:pt x="30723" y="9601"/>
                </a:lnTo>
                <a:lnTo>
                  <a:pt x="32644" y="10561"/>
                </a:lnTo>
                <a:lnTo>
                  <a:pt x="33604" y="10561"/>
                </a:lnTo>
                <a:lnTo>
                  <a:pt x="35524" y="12481"/>
                </a:lnTo>
                <a:lnTo>
                  <a:pt x="36484" y="13441"/>
                </a:lnTo>
                <a:lnTo>
                  <a:pt x="37444" y="14401"/>
                </a:lnTo>
                <a:lnTo>
                  <a:pt x="37444" y="16322"/>
                </a:lnTo>
                <a:lnTo>
                  <a:pt x="38404" y="18242"/>
                </a:lnTo>
                <a:lnTo>
                  <a:pt x="38404" y="26883"/>
                </a:lnTo>
                <a:lnTo>
                  <a:pt x="24963" y="26883"/>
                </a:lnTo>
                <a:lnTo>
                  <a:pt x="21122" y="27843"/>
                </a:lnTo>
                <a:lnTo>
                  <a:pt x="17282" y="28803"/>
                </a:lnTo>
                <a:lnTo>
                  <a:pt x="13441" y="28803"/>
                </a:lnTo>
                <a:lnTo>
                  <a:pt x="10561" y="30723"/>
                </a:lnTo>
                <a:lnTo>
                  <a:pt x="7680" y="31683"/>
                </a:lnTo>
                <a:lnTo>
                  <a:pt x="5760" y="33604"/>
                </a:lnTo>
                <a:lnTo>
                  <a:pt x="3840" y="35524"/>
                </a:lnTo>
                <a:lnTo>
                  <a:pt x="1920" y="38404"/>
                </a:lnTo>
                <a:lnTo>
                  <a:pt x="960" y="40325"/>
                </a:lnTo>
                <a:lnTo>
                  <a:pt x="0" y="43205"/>
                </a:lnTo>
                <a:lnTo>
                  <a:pt x="0" y="49926"/>
                </a:lnTo>
                <a:lnTo>
                  <a:pt x="960" y="52791"/>
                </a:lnTo>
                <a:lnTo>
                  <a:pt x="1920" y="54726"/>
                </a:lnTo>
                <a:lnTo>
                  <a:pt x="2880" y="56647"/>
                </a:lnTo>
                <a:lnTo>
                  <a:pt x="3840" y="58552"/>
                </a:lnTo>
                <a:lnTo>
                  <a:pt x="5760" y="60487"/>
                </a:lnTo>
                <a:lnTo>
                  <a:pt x="7680" y="61447"/>
                </a:lnTo>
                <a:lnTo>
                  <a:pt x="9601" y="63352"/>
                </a:lnTo>
                <a:lnTo>
                  <a:pt x="12481" y="63352"/>
                </a:lnTo>
                <a:lnTo>
                  <a:pt x="11521" y="49926"/>
                </a:lnTo>
                <a:lnTo>
                  <a:pt x="11521" y="43205"/>
                </a:lnTo>
                <a:lnTo>
                  <a:pt x="12481" y="41285"/>
                </a:lnTo>
                <a:lnTo>
                  <a:pt x="13441" y="40325"/>
                </a:lnTo>
                <a:lnTo>
                  <a:pt x="14401" y="39364"/>
                </a:lnTo>
                <a:lnTo>
                  <a:pt x="15361" y="38404"/>
                </a:lnTo>
                <a:lnTo>
                  <a:pt x="17282" y="37444"/>
                </a:lnTo>
                <a:lnTo>
                  <a:pt x="19202" y="36484"/>
                </a:lnTo>
                <a:lnTo>
                  <a:pt x="21122" y="35524"/>
                </a:lnTo>
                <a:lnTo>
                  <a:pt x="38404" y="35524"/>
                </a:lnTo>
                <a:lnTo>
                  <a:pt x="38404" y="48005"/>
                </a:lnTo>
                <a:lnTo>
                  <a:pt x="35524" y="50886"/>
                </a:lnTo>
                <a:lnTo>
                  <a:pt x="32644" y="52791"/>
                </a:lnTo>
                <a:lnTo>
                  <a:pt x="30723" y="54726"/>
                </a:lnTo>
                <a:lnTo>
                  <a:pt x="27843" y="55671"/>
                </a:lnTo>
                <a:lnTo>
                  <a:pt x="24963" y="56647"/>
                </a:lnTo>
                <a:lnTo>
                  <a:pt x="19202" y="56647"/>
                </a:lnTo>
                <a:lnTo>
                  <a:pt x="16322" y="55671"/>
                </a:lnTo>
                <a:lnTo>
                  <a:pt x="17282" y="65288"/>
                </a:lnTo>
                <a:lnTo>
                  <a:pt x="24003" y="65288"/>
                </a:lnTo>
                <a:lnTo>
                  <a:pt x="27843" y="64328"/>
                </a:lnTo>
                <a:lnTo>
                  <a:pt x="30723" y="62392"/>
                </a:lnTo>
                <a:lnTo>
                  <a:pt x="34564" y="61447"/>
                </a:lnTo>
                <a:lnTo>
                  <a:pt x="37444" y="58552"/>
                </a:lnTo>
                <a:lnTo>
                  <a:pt x="39364" y="56647"/>
                </a:lnTo>
                <a:lnTo>
                  <a:pt x="39364" y="63352"/>
                </a:lnTo>
                <a:lnTo>
                  <a:pt x="40325" y="63352"/>
                </a:lnTo>
                <a:lnTo>
                  <a:pt x="41285" y="64328"/>
                </a:lnTo>
                <a:lnTo>
                  <a:pt x="43205" y="64328"/>
                </a:lnTo>
                <a:close/>
              </a:path>
            </a:pathLst>
          </a:custGeom>
          <a:solidFill>
            <a:srgbClr val="BF4F4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9" name="object 1349"/>
          <p:cNvSpPr/>
          <p:nvPr/>
        </p:nvSpPr>
        <p:spPr>
          <a:xfrm>
            <a:off x="6217005" y="828233"/>
            <a:ext cx="5760" cy="15361"/>
          </a:xfrm>
          <a:custGeom>
            <a:avLst/>
            <a:gdLst/>
            <a:ahLst/>
            <a:cxnLst/>
            <a:rect l="l" t="t" r="r" b="b"/>
            <a:pathLst>
              <a:path w="5760" h="15361">
                <a:moveTo>
                  <a:pt x="0" y="0"/>
                </a:moveTo>
                <a:lnTo>
                  <a:pt x="960" y="13426"/>
                </a:lnTo>
                <a:lnTo>
                  <a:pt x="2880" y="14401"/>
                </a:lnTo>
                <a:lnTo>
                  <a:pt x="5760" y="15361"/>
                </a:lnTo>
                <a:lnTo>
                  <a:pt x="4800" y="5745"/>
                </a:lnTo>
                <a:lnTo>
                  <a:pt x="2880" y="3840"/>
                </a:lnTo>
                <a:lnTo>
                  <a:pt x="960" y="1905"/>
                </a:lnTo>
                <a:lnTo>
                  <a:pt x="0" y="0"/>
                </a:lnTo>
                <a:close/>
              </a:path>
            </a:pathLst>
          </a:custGeom>
          <a:solidFill>
            <a:srgbClr val="BF4F4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0" name="object 1350"/>
          <p:cNvSpPr/>
          <p:nvPr/>
        </p:nvSpPr>
        <p:spPr>
          <a:xfrm>
            <a:off x="6274612" y="750463"/>
            <a:ext cx="12466" cy="92171"/>
          </a:xfrm>
          <a:custGeom>
            <a:avLst/>
            <a:gdLst/>
            <a:ahLst/>
            <a:cxnLst/>
            <a:rect l="l" t="t" r="r" b="b"/>
            <a:pathLst>
              <a:path w="12466" h="92171">
                <a:moveTo>
                  <a:pt x="0" y="960"/>
                </a:moveTo>
                <a:lnTo>
                  <a:pt x="0" y="91196"/>
                </a:lnTo>
                <a:lnTo>
                  <a:pt x="944" y="91196"/>
                </a:lnTo>
                <a:lnTo>
                  <a:pt x="944" y="92171"/>
                </a:lnTo>
                <a:lnTo>
                  <a:pt x="7665" y="92171"/>
                </a:lnTo>
                <a:lnTo>
                  <a:pt x="8625" y="91196"/>
                </a:lnTo>
                <a:lnTo>
                  <a:pt x="9601" y="91196"/>
                </a:lnTo>
                <a:lnTo>
                  <a:pt x="9601" y="82570"/>
                </a:lnTo>
                <a:lnTo>
                  <a:pt x="11506" y="84490"/>
                </a:lnTo>
                <a:lnTo>
                  <a:pt x="10561" y="72008"/>
                </a:lnTo>
                <a:lnTo>
                  <a:pt x="10561" y="48966"/>
                </a:lnTo>
                <a:lnTo>
                  <a:pt x="12466" y="46085"/>
                </a:lnTo>
                <a:lnTo>
                  <a:pt x="10561" y="37444"/>
                </a:lnTo>
                <a:lnTo>
                  <a:pt x="10561" y="960"/>
                </a:lnTo>
                <a:lnTo>
                  <a:pt x="9601" y="0"/>
                </a:lnTo>
                <a:lnTo>
                  <a:pt x="944" y="0"/>
                </a:lnTo>
                <a:lnTo>
                  <a:pt x="0" y="960"/>
                </a:lnTo>
                <a:close/>
              </a:path>
            </a:pathLst>
          </a:custGeom>
          <a:solidFill>
            <a:srgbClr val="BF4F4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1" name="object 1351"/>
          <p:cNvSpPr/>
          <p:nvPr/>
        </p:nvSpPr>
        <p:spPr>
          <a:xfrm>
            <a:off x="6285174" y="778306"/>
            <a:ext cx="44150" cy="65288"/>
          </a:xfrm>
          <a:custGeom>
            <a:avLst/>
            <a:gdLst/>
            <a:ahLst/>
            <a:cxnLst/>
            <a:rect l="l" t="t" r="r" b="b"/>
            <a:pathLst>
              <a:path w="44150" h="65288">
                <a:moveTo>
                  <a:pt x="3825" y="59512"/>
                </a:moveTo>
                <a:lnTo>
                  <a:pt x="5745" y="60487"/>
                </a:lnTo>
                <a:lnTo>
                  <a:pt x="6720" y="61447"/>
                </a:lnTo>
                <a:lnTo>
                  <a:pt x="8625" y="62392"/>
                </a:lnTo>
                <a:lnTo>
                  <a:pt x="9585" y="63352"/>
                </a:lnTo>
                <a:lnTo>
                  <a:pt x="11506" y="64328"/>
                </a:lnTo>
                <a:lnTo>
                  <a:pt x="13426" y="64328"/>
                </a:lnTo>
                <a:lnTo>
                  <a:pt x="14386" y="65288"/>
                </a:lnTo>
                <a:lnTo>
                  <a:pt x="22067" y="65288"/>
                </a:lnTo>
                <a:lnTo>
                  <a:pt x="25908" y="64328"/>
                </a:lnTo>
                <a:lnTo>
                  <a:pt x="29748" y="62392"/>
                </a:lnTo>
                <a:lnTo>
                  <a:pt x="32628" y="61447"/>
                </a:lnTo>
                <a:lnTo>
                  <a:pt x="35509" y="58552"/>
                </a:lnTo>
                <a:lnTo>
                  <a:pt x="37429" y="55671"/>
                </a:lnTo>
                <a:lnTo>
                  <a:pt x="39349" y="52791"/>
                </a:lnTo>
                <a:lnTo>
                  <a:pt x="41269" y="49926"/>
                </a:lnTo>
                <a:lnTo>
                  <a:pt x="42230" y="45110"/>
                </a:lnTo>
                <a:lnTo>
                  <a:pt x="43190" y="41285"/>
                </a:lnTo>
                <a:lnTo>
                  <a:pt x="44150" y="36484"/>
                </a:lnTo>
                <a:lnTo>
                  <a:pt x="44150" y="26883"/>
                </a:lnTo>
                <a:lnTo>
                  <a:pt x="43190" y="23042"/>
                </a:lnTo>
                <a:lnTo>
                  <a:pt x="42230" y="19202"/>
                </a:lnTo>
                <a:lnTo>
                  <a:pt x="42230" y="15361"/>
                </a:lnTo>
                <a:lnTo>
                  <a:pt x="40309" y="12481"/>
                </a:lnTo>
                <a:lnTo>
                  <a:pt x="38389" y="9601"/>
                </a:lnTo>
                <a:lnTo>
                  <a:pt x="36469" y="6720"/>
                </a:lnTo>
                <a:lnTo>
                  <a:pt x="33588" y="3840"/>
                </a:lnTo>
                <a:lnTo>
                  <a:pt x="30708" y="1920"/>
                </a:lnTo>
                <a:lnTo>
                  <a:pt x="27828" y="960"/>
                </a:lnTo>
                <a:lnTo>
                  <a:pt x="23987" y="0"/>
                </a:lnTo>
                <a:lnTo>
                  <a:pt x="15346" y="0"/>
                </a:lnTo>
                <a:lnTo>
                  <a:pt x="13426" y="960"/>
                </a:lnTo>
                <a:lnTo>
                  <a:pt x="11506" y="960"/>
                </a:lnTo>
                <a:lnTo>
                  <a:pt x="10546" y="1920"/>
                </a:lnTo>
                <a:lnTo>
                  <a:pt x="8625" y="2880"/>
                </a:lnTo>
                <a:lnTo>
                  <a:pt x="6720" y="3840"/>
                </a:lnTo>
                <a:lnTo>
                  <a:pt x="4785" y="4800"/>
                </a:lnTo>
                <a:lnTo>
                  <a:pt x="3825" y="5760"/>
                </a:lnTo>
                <a:lnTo>
                  <a:pt x="1904" y="7680"/>
                </a:lnTo>
                <a:lnTo>
                  <a:pt x="0" y="9601"/>
                </a:lnTo>
                <a:lnTo>
                  <a:pt x="1904" y="18242"/>
                </a:lnTo>
                <a:lnTo>
                  <a:pt x="3825" y="16322"/>
                </a:lnTo>
                <a:lnTo>
                  <a:pt x="4785" y="15361"/>
                </a:lnTo>
                <a:lnTo>
                  <a:pt x="6720" y="13441"/>
                </a:lnTo>
                <a:lnTo>
                  <a:pt x="7665" y="12481"/>
                </a:lnTo>
                <a:lnTo>
                  <a:pt x="9585" y="11521"/>
                </a:lnTo>
                <a:lnTo>
                  <a:pt x="10546" y="10561"/>
                </a:lnTo>
                <a:lnTo>
                  <a:pt x="12466" y="10561"/>
                </a:lnTo>
                <a:lnTo>
                  <a:pt x="13426" y="9601"/>
                </a:lnTo>
                <a:lnTo>
                  <a:pt x="23027" y="9601"/>
                </a:lnTo>
                <a:lnTo>
                  <a:pt x="24947" y="11521"/>
                </a:lnTo>
                <a:lnTo>
                  <a:pt x="26868" y="12481"/>
                </a:lnTo>
                <a:lnTo>
                  <a:pt x="27828" y="14401"/>
                </a:lnTo>
                <a:lnTo>
                  <a:pt x="29748" y="16322"/>
                </a:lnTo>
                <a:lnTo>
                  <a:pt x="30708" y="18242"/>
                </a:lnTo>
                <a:lnTo>
                  <a:pt x="31668" y="21122"/>
                </a:lnTo>
                <a:lnTo>
                  <a:pt x="31668" y="24002"/>
                </a:lnTo>
                <a:lnTo>
                  <a:pt x="32628" y="26883"/>
                </a:lnTo>
                <a:lnTo>
                  <a:pt x="32628" y="38404"/>
                </a:lnTo>
                <a:lnTo>
                  <a:pt x="31668" y="41285"/>
                </a:lnTo>
                <a:lnTo>
                  <a:pt x="30708" y="44165"/>
                </a:lnTo>
                <a:lnTo>
                  <a:pt x="29748" y="46085"/>
                </a:lnTo>
                <a:lnTo>
                  <a:pt x="28788" y="48005"/>
                </a:lnTo>
                <a:lnTo>
                  <a:pt x="27828" y="50886"/>
                </a:lnTo>
                <a:lnTo>
                  <a:pt x="25908" y="52791"/>
                </a:lnTo>
                <a:lnTo>
                  <a:pt x="23987" y="53766"/>
                </a:lnTo>
                <a:lnTo>
                  <a:pt x="22067" y="54726"/>
                </a:lnTo>
                <a:lnTo>
                  <a:pt x="20147" y="55671"/>
                </a:lnTo>
                <a:lnTo>
                  <a:pt x="14386" y="55671"/>
                </a:lnTo>
                <a:lnTo>
                  <a:pt x="11506" y="54726"/>
                </a:lnTo>
                <a:lnTo>
                  <a:pt x="8625" y="52791"/>
                </a:lnTo>
                <a:lnTo>
                  <a:pt x="5745" y="50886"/>
                </a:lnTo>
                <a:lnTo>
                  <a:pt x="2880" y="48005"/>
                </a:lnTo>
                <a:lnTo>
                  <a:pt x="0" y="44165"/>
                </a:lnTo>
                <a:lnTo>
                  <a:pt x="944" y="56647"/>
                </a:lnTo>
                <a:lnTo>
                  <a:pt x="1904" y="58552"/>
                </a:lnTo>
                <a:lnTo>
                  <a:pt x="3825" y="59512"/>
                </a:lnTo>
                <a:close/>
              </a:path>
            </a:pathLst>
          </a:custGeom>
          <a:solidFill>
            <a:srgbClr val="BF4F4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2" name="object 1352"/>
          <p:cNvSpPr/>
          <p:nvPr/>
        </p:nvSpPr>
        <p:spPr>
          <a:xfrm>
            <a:off x="6345646" y="750463"/>
            <a:ext cx="10561" cy="92171"/>
          </a:xfrm>
          <a:custGeom>
            <a:avLst/>
            <a:gdLst/>
            <a:ahLst/>
            <a:cxnLst/>
            <a:rect l="l" t="t" r="r" b="b"/>
            <a:pathLst>
              <a:path w="10561" h="92171">
                <a:moveTo>
                  <a:pt x="0" y="0"/>
                </a:moveTo>
                <a:lnTo>
                  <a:pt x="0" y="91196"/>
                </a:lnTo>
                <a:lnTo>
                  <a:pt x="960" y="91196"/>
                </a:lnTo>
                <a:lnTo>
                  <a:pt x="960" y="92171"/>
                </a:lnTo>
                <a:lnTo>
                  <a:pt x="8641" y="92171"/>
                </a:lnTo>
                <a:lnTo>
                  <a:pt x="9601" y="91196"/>
                </a:lnTo>
                <a:lnTo>
                  <a:pt x="10561" y="91196"/>
                </a:lnTo>
                <a:lnTo>
                  <a:pt x="10561" y="960"/>
                </a:lnTo>
                <a:lnTo>
                  <a:pt x="9601" y="0"/>
                </a:lnTo>
                <a:lnTo>
                  <a:pt x="0" y="0"/>
                </a:lnTo>
                <a:close/>
              </a:path>
            </a:pathLst>
          </a:custGeom>
          <a:solidFill>
            <a:srgbClr val="BF4F4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3" name="object 1353"/>
          <p:cNvSpPr/>
          <p:nvPr/>
        </p:nvSpPr>
        <p:spPr>
          <a:xfrm>
            <a:off x="6384036" y="778306"/>
            <a:ext cx="43205" cy="34564"/>
          </a:xfrm>
          <a:custGeom>
            <a:avLst/>
            <a:gdLst/>
            <a:ahLst/>
            <a:cxnLst/>
            <a:rect l="l" t="t" r="r" b="b"/>
            <a:pathLst>
              <a:path w="43205" h="34564">
                <a:moveTo>
                  <a:pt x="12481" y="0"/>
                </a:moveTo>
                <a:lnTo>
                  <a:pt x="8641" y="960"/>
                </a:lnTo>
                <a:lnTo>
                  <a:pt x="4800" y="1920"/>
                </a:lnTo>
                <a:lnTo>
                  <a:pt x="2880" y="15361"/>
                </a:lnTo>
                <a:lnTo>
                  <a:pt x="3840" y="13441"/>
                </a:lnTo>
                <a:lnTo>
                  <a:pt x="5775" y="12481"/>
                </a:lnTo>
                <a:lnTo>
                  <a:pt x="7680" y="10561"/>
                </a:lnTo>
                <a:lnTo>
                  <a:pt x="9601" y="9601"/>
                </a:lnTo>
                <a:lnTo>
                  <a:pt x="11521" y="8641"/>
                </a:lnTo>
                <a:lnTo>
                  <a:pt x="22082" y="8641"/>
                </a:lnTo>
                <a:lnTo>
                  <a:pt x="25923" y="9601"/>
                </a:lnTo>
                <a:lnTo>
                  <a:pt x="27843" y="13441"/>
                </a:lnTo>
                <a:lnTo>
                  <a:pt x="30723" y="16322"/>
                </a:lnTo>
                <a:lnTo>
                  <a:pt x="32644" y="21122"/>
                </a:lnTo>
                <a:lnTo>
                  <a:pt x="31683" y="26883"/>
                </a:lnTo>
                <a:lnTo>
                  <a:pt x="0" y="26883"/>
                </a:lnTo>
                <a:lnTo>
                  <a:pt x="0" y="34564"/>
                </a:lnTo>
                <a:lnTo>
                  <a:pt x="41285" y="34564"/>
                </a:lnTo>
                <a:lnTo>
                  <a:pt x="42245" y="33604"/>
                </a:lnTo>
                <a:lnTo>
                  <a:pt x="42245" y="32644"/>
                </a:lnTo>
                <a:lnTo>
                  <a:pt x="43205" y="31683"/>
                </a:lnTo>
                <a:lnTo>
                  <a:pt x="43205" y="24002"/>
                </a:lnTo>
                <a:lnTo>
                  <a:pt x="42245" y="20162"/>
                </a:lnTo>
                <a:lnTo>
                  <a:pt x="41285" y="17282"/>
                </a:lnTo>
                <a:lnTo>
                  <a:pt x="40325" y="13441"/>
                </a:lnTo>
                <a:lnTo>
                  <a:pt x="39364" y="10561"/>
                </a:lnTo>
                <a:lnTo>
                  <a:pt x="37444" y="7680"/>
                </a:lnTo>
                <a:lnTo>
                  <a:pt x="34564" y="5760"/>
                </a:lnTo>
                <a:lnTo>
                  <a:pt x="31683" y="3840"/>
                </a:lnTo>
                <a:lnTo>
                  <a:pt x="28803" y="1920"/>
                </a:lnTo>
                <a:lnTo>
                  <a:pt x="25923" y="960"/>
                </a:lnTo>
                <a:lnTo>
                  <a:pt x="21122" y="0"/>
                </a:lnTo>
                <a:lnTo>
                  <a:pt x="12481" y="0"/>
                </a:lnTo>
                <a:close/>
              </a:path>
            </a:pathLst>
          </a:custGeom>
          <a:solidFill>
            <a:srgbClr val="BF4F4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4" name="object 1354"/>
          <p:cNvSpPr/>
          <p:nvPr/>
        </p:nvSpPr>
        <p:spPr>
          <a:xfrm>
            <a:off x="6372529" y="780227"/>
            <a:ext cx="51831" cy="63367"/>
          </a:xfrm>
          <a:custGeom>
            <a:avLst/>
            <a:gdLst/>
            <a:ahLst/>
            <a:cxnLst/>
            <a:rect l="l" t="t" r="r" b="b"/>
            <a:pathLst>
              <a:path w="51831" h="63367">
                <a:moveTo>
                  <a:pt x="0" y="30723"/>
                </a:moveTo>
                <a:lnTo>
                  <a:pt x="0" y="36484"/>
                </a:lnTo>
                <a:lnTo>
                  <a:pt x="944" y="41285"/>
                </a:lnTo>
                <a:lnTo>
                  <a:pt x="1920" y="45125"/>
                </a:lnTo>
                <a:lnTo>
                  <a:pt x="2880" y="48966"/>
                </a:lnTo>
                <a:lnTo>
                  <a:pt x="4785" y="52806"/>
                </a:lnTo>
                <a:lnTo>
                  <a:pt x="7665" y="54726"/>
                </a:lnTo>
                <a:lnTo>
                  <a:pt x="9601" y="57591"/>
                </a:lnTo>
                <a:lnTo>
                  <a:pt x="13441" y="59527"/>
                </a:lnTo>
                <a:lnTo>
                  <a:pt x="16306" y="61432"/>
                </a:lnTo>
                <a:lnTo>
                  <a:pt x="20147" y="62407"/>
                </a:lnTo>
                <a:lnTo>
                  <a:pt x="24947" y="63367"/>
                </a:lnTo>
                <a:lnTo>
                  <a:pt x="32628" y="63367"/>
                </a:lnTo>
                <a:lnTo>
                  <a:pt x="35509" y="62407"/>
                </a:lnTo>
                <a:lnTo>
                  <a:pt x="40309" y="62407"/>
                </a:lnTo>
                <a:lnTo>
                  <a:pt x="42230" y="61432"/>
                </a:lnTo>
                <a:lnTo>
                  <a:pt x="44150" y="61432"/>
                </a:lnTo>
                <a:lnTo>
                  <a:pt x="46070" y="60472"/>
                </a:lnTo>
                <a:lnTo>
                  <a:pt x="47990" y="60472"/>
                </a:lnTo>
                <a:lnTo>
                  <a:pt x="48950" y="59527"/>
                </a:lnTo>
                <a:lnTo>
                  <a:pt x="49911" y="58567"/>
                </a:lnTo>
                <a:lnTo>
                  <a:pt x="50871" y="58567"/>
                </a:lnTo>
                <a:lnTo>
                  <a:pt x="50871" y="57591"/>
                </a:lnTo>
                <a:lnTo>
                  <a:pt x="51831" y="57591"/>
                </a:lnTo>
                <a:lnTo>
                  <a:pt x="51831" y="49911"/>
                </a:lnTo>
                <a:lnTo>
                  <a:pt x="48950" y="49911"/>
                </a:lnTo>
                <a:lnTo>
                  <a:pt x="47990" y="50871"/>
                </a:lnTo>
                <a:lnTo>
                  <a:pt x="47030" y="50871"/>
                </a:lnTo>
                <a:lnTo>
                  <a:pt x="45110" y="51846"/>
                </a:lnTo>
                <a:lnTo>
                  <a:pt x="44150" y="51846"/>
                </a:lnTo>
                <a:lnTo>
                  <a:pt x="42230" y="52806"/>
                </a:lnTo>
                <a:lnTo>
                  <a:pt x="40309" y="52806"/>
                </a:lnTo>
                <a:lnTo>
                  <a:pt x="38389" y="53751"/>
                </a:lnTo>
                <a:lnTo>
                  <a:pt x="36469" y="53751"/>
                </a:lnTo>
                <a:lnTo>
                  <a:pt x="33588" y="54726"/>
                </a:lnTo>
                <a:lnTo>
                  <a:pt x="26868" y="54726"/>
                </a:lnTo>
                <a:lnTo>
                  <a:pt x="23987" y="53751"/>
                </a:lnTo>
                <a:lnTo>
                  <a:pt x="22067" y="52806"/>
                </a:lnTo>
                <a:lnTo>
                  <a:pt x="19187" y="51846"/>
                </a:lnTo>
                <a:lnTo>
                  <a:pt x="17282" y="49911"/>
                </a:lnTo>
                <a:lnTo>
                  <a:pt x="15346" y="48005"/>
                </a:lnTo>
                <a:lnTo>
                  <a:pt x="14386" y="46085"/>
                </a:lnTo>
                <a:lnTo>
                  <a:pt x="13441" y="44165"/>
                </a:lnTo>
                <a:lnTo>
                  <a:pt x="12466" y="41285"/>
                </a:lnTo>
                <a:lnTo>
                  <a:pt x="11506" y="39364"/>
                </a:lnTo>
                <a:lnTo>
                  <a:pt x="11506" y="20162"/>
                </a:lnTo>
                <a:lnTo>
                  <a:pt x="12466" y="18242"/>
                </a:lnTo>
                <a:lnTo>
                  <a:pt x="13441" y="15361"/>
                </a:lnTo>
                <a:lnTo>
                  <a:pt x="14386" y="13441"/>
                </a:lnTo>
                <a:lnTo>
                  <a:pt x="16306" y="0"/>
                </a:lnTo>
                <a:lnTo>
                  <a:pt x="13441" y="1920"/>
                </a:lnTo>
                <a:lnTo>
                  <a:pt x="9601" y="3840"/>
                </a:lnTo>
                <a:lnTo>
                  <a:pt x="7665" y="6720"/>
                </a:lnTo>
                <a:lnTo>
                  <a:pt x="4785" y="9601"/>
                </a:lnTo>
                <a:lnTo>
                  <a:pt x="2880" y="13441"/>
                </a:lnTo>
                <a:lnTo>
                  <a:pt x="1920" y="17282"/>
                </a:lnTo>
                <a:lnTo>
                  <a:pt x="944" y="21122"/>
                </a:lnTo>
                <a:lnTo>
                  <a:pt x="0" y="25923"/>
                </a:lnTo>
                <a:lnTo>
                  <a:pt x="0" y="30723"/>
                </a:lnTo>
                <a:close/>
              </a:path>
            </a:pathLst>
          </a:custGeom>
          <a:solidFill>
            <a:srgbClr val="BF4F4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5" name="object 1355"/>
          <p:cNvSpPr/>
          <p:nvPr/>
        </p:nvSpPr>
        <p:spPr>
          <a:xfrm>
            <a:off x="5228234" y="4459787"/>
            <a:ext cx="35524" cy="50886"/>
          </a:xfrm>
          <a:custGeom>
            <a:avLst/>
            <a:gdLst/>
            <a:ahLst/>
            <a:cxnLst/>
            <a:rect l="l" t="t" r="r" b="b"/>
            <a:pathLst>
              <a:path w="35524" h="50886">
                <a:moveTo>
                  <a:pt x="19202" y="20162"/>
                </a:moveTo>
                <a:lnTo>
                  <a:pt x="18242" y="20162"/>
                </a:lnTo>
                <a:lnTo>
                  <a:pt x="17282" y="19202"/>
                </a:lnTo>
                <a:lnTo>
                  <a:pt x="17282" y="18242"/>
                </a:lnTo>
                <a:lnTo>
                  <a:pt x="16322" y="17282"/>
                </a:lnTo>
                <a:lnTo>
                  <a:pt x="15361" y="16322"/>
                </a:lnTo>
                <a:lnTo>
                  <a:pt x="15361" y="10561"/>
                </a:lnTo>
                <a:lnTo>
                  <a:pt x="16322" y="9601"/>
                </a:lnTo>
                <a:lnTo>
                  <a:pt x="16322" y="8641"/>
                </a:lnTo>
                <a:lnTo>
                  <a:pt x="17282" y="7680"/>
                </a:lnTo>
                <a:lnTo>
                  <a:pt x="18242" y="6736"/>
                </a:lnTo>
                <a:lnTo>
                  <a:pt x="19202" y="6736"/>
                </a:lnTo>
                <a:lnTo>
                  <a:pt x="20162" y="5760"/>
                </a:lnTo>
                <a:lnTo>
                  <a:pt x="21122" y="5760"/>
                </a:lnTo>
                <a:lnTo>
                  <a:pt x="23042" y="4800"/>
                </a:lnTo>
                <a:lnTo>
                  <a:pt x="25923" y="4800"/>
                </a:lnTo>
                <a:lnTo>
                  <a:pt x="26883" y="5760"/>
                </a:lnTo>
                <a:lnTo>
                  <a:pt x="28803" y="5760"/>
                </a:lnTo>
                <a:lnTo>
                  <a:pt x="29763" y="6736"/>
                </a:lnTo>
                <a:lnTo>
                  <a:pt x="30723" y="6736"/>
                </a:lnTo>
                <a:lnTo>
                  <a:pt x="31683" y="7680"/>
                </a:lnTo>
                <a:lnTo>
                  <a:pt x="32644" y="7680"/>
                </a:lnTo>
                <a:lnTo>
                  <a:pt x="33604" y="8641"/>
                </a:lnTo>
                <a:lnTo>
                  <a:pt x="34564" y="8641"/>
                </a:lnTo>
                <a:lnTo>
                  <a:pt x="34564" y="7680"/>
                </a:lnTo>
                <a:lnTo>
                  <a:pt x="35524" y="7680"/>
                </a:lnTo>
                <a:lnTo>
                  <a:pt x="35524" y="2895"/>
                </a:lnTo>
                <a:lnTo>
                  <a:pt x="34564" y="1920"/>
                </a:lnTo>
                <a:lnTo>
                  <a:pt x="33604" y="1920"/>
                </a:lnTo>
                <a:lnTo>
                  <a:pt x="33604" y="960"/>
                </a:lnTo>
                <a:lnTo>
                  <a:pt x="31683" y="960"/>
                </a:lnTo>
                <a:lnTo>
                  <a:pt x="30723" y="0"/>
                </a:lnTo>
                <a:lnTo>
                  <a:pt x="20162" y="0"/>
                </a:lnTo>
                <a:lnTo>
                  <a:pt x="18242" y="960"/>
                </a:lnTo>
                <a:lnTo>
                  <a:pt x="16322" y="1920"/>
                </a:lnTo>
                <a:lnTo>
                  <a:pt x="14401" y="2895"/>
                </a:lnTo>
                <a:lnTo>
                  <a:pt x="12481" y="3840"/>
                </a:lnTo>
                <a:lnTo>
                  <a:pt x="11521" y="5760"/>
                </a:lnTo>
                <a:lnTo>
                  <a:pt x="9601" y="6736"/>
                </a:lnTo>
                <a:lnTo>
                  <a:pt x="9601" y="8641"/>
                </a:lnTo>
                <a:lnTo>
                  <a:pt x="8641" y="10561"/>
                </a:lnTo>
                <a:lnTo>
                  <a:pt x="7680" y="12481"/>
                </a:lnTo>
                <a:lnTo>
                  <a:pt x="7680" y="16322"/>
                </a:lnTo>
                <a:lnTo>
                  <a:pt x="8641" y="17282"/>
                </a:lnTo>
                <a:lnTo>
                  <a:pt x="8641" y="19202"/>
                </a:lnTo>
                <a:lnTo>
                  <a:pt x="9601" y="20162"/>
                </a:lnTo>
                <a:lnTo>
                  <a:pt x="9601" y="21122"/>
                </a:lnTo>
                <a:lnTo>
                  <a:pt x="10561" y="22082"/>
                </a:lnTo>
                <a:lnTo>
                  <a:pt x="11521" y="23042"/>
                </a:lnTo>
                <a:lnTo>
                  <a:pt x="12481" y="24002"/>
                </a:lnTo>
                <a:lnTo>
                  <a:pt x="13441" y="24963"/>
                </a:lnTo>
                <a:lnTo>
                  <a:pt x="14401" y="24963"/>
                </a:lnTo>
                <a:lnTo>
                  <a:pt x="15361" y="25923"/>
                </a:lnTo>
                <a:lnTo>
                  <a:pt x="16322" y="26883"/>
                </a:lnTo>
                <a:lnTo>
                  <a:pt x="17282" y="26883"/>
                </a:lnTo>
                <a:lnTo>
                  <a:pt x="19202" y="27843"/>
                </a:lnTo>
                <a:lnTo>
                  <a:pt x="20162" y="28803"/>
                </a:lnTo>
                <a:lnTo>
                  <a:pt x="21122" y="28803"/>
                </a:lnTo>
                <a:lnTo>
                  <a:pt x="22082" y="29763"/>
                </a:lnTo>
                <a:lnTo>
                  <a:pt x="23042" y="30723"/>
                </a:lnTo>
                <a:lnTo>
                  <a:pt x="24002" y="31683"/>
                </a:lnTo>
                <a:lnTo>
                  <a:pt x="24963" y="32644"/>
                </a:lnTo>
                <a:lnTo>
                  <a:pt x="24963" y="39364"/>
                </a:lnTo>
                <a:lnTo>
                  <a:pt x="24002" y="40325"/>
                </a:lnTo>
                <a:lnTo>
                  <a:pt x="23042" y="41285"/>
                </a:lnTo>
                <a:lnTo>
                  <a:pt x="22082" y="42245"/>
                </a:lnTo>
                <a:lnTo>
                  <a:pt x="21122" y="43205"/>
                </a:lnTo>
                <a:lnTo>
                  <a:pt x="20162" y="44165"/>
                </a:lnTo>
                <a:lnTo>
                  <a:pt x="18242" y="44165"/>
                </a:lnTo>
                <a:lnTo>
                  <a:pt x="17282" y="45125"/>
                </a:lnTo>
                <a:lnTo>
                  <a:pt x="9601" y="45125"/>
                </a:lnTo>
                <a:lnTo>
                  <a:pt x="8641" y="44165"/>
                </a:lnTo>
                <a:lnTo>
                  <a:pt x="6720" y="44165"/>
                </a:lnTo>
                <a:lnTo>
                  <a:pt x="5760" y="43205"/>
                </a:lnTo>
                <a:lnTo>
                  <a:pt x="4800" y="43205"/>
                </a:lnTo>
                <a:lnTo>
                  <a:pt x="4800" y="42245"/>
                </a:lnTo>
                <a:lnTo>
                  <a:pt x="3840" y="42245"/>
                </a:lnTo>
                <a:lnTo>
                  <a:pt x="2880" y="41285"/>
                </a:lnTo>
                <a:lnTo>
                  <a:pt x="1920" y="41285"/>
                </a:lnTo>
                <a:lnTo>
                  <a:pt x="1920" y="42245"/>
                </a:lnTo>
                <a:lnTo>
                  <a:pt x="960" y="42245"/>
                </a:lnTo>
                <a:lnTo>
                  <a:pt x="960" y="45125"/>
                </a:lnTo>
                <a:lnTo>
                  <a:pt x="0" y="45125"/>
                </a:lnTo>
                <a:lnTo>
                  <a:pt x="0" y="46085"/>
                </a:lnTo>
                <a:lnTo>
                  <a:pt x="960" y="47045"/>
                </a:lnTo>
                <a:lnTo>
                  <a:pt x="960" y="48006"/>
                </a:lnTo>
                <a:lnTo>
                  <a:pt x="2880" y="48006"/>
                </a:lnTo>
                <a:lnTo>
                  <a:pt x="2880" y="48966"/>
                </a:lnTo>
                <a:lnTo>
                  <a:pt x="3840" y="48966"/>
                </a:lnTo>
                <a:lnTo>
                  <a:pt x="5760" y="49926"/>
                </a:lnTo>
                <a:lnTo>
                  <a:pt x="7680" y="49926"/>
                </a:lnTo>
                <a:lnTo>
                  <a:pt x="8641" y="50886"/>
                </a:lnTo>
                <a:lnTo>
                  <a:pt x="19202" y="50886"/>
                </a:lnTo>
                <a:lnTo>
                  <a:pt x="21122" y="49926"/>
                </a:lnTo>
                <a:lnTo>
                  <a:pt x="24002" y="48966"/>
                </a:lnTo>
                <a:lnTo>
                  <a:pt x="25923" y="48006"/>
                </a:lnTo>
                <a:lnTo>
                  <a:pt x="26883" y="46085"/>
                </a:lnTo>
                <a:lnTo>
                  <a:pt x="28803" y="45125"/>
                </a:lnTo>
                <a:lnTo>
                  <a:pt x="29763" y="43205"/>
                </a:lnTo>
                <a:lnTo>
                  <a:pt x="30723" y="41285"/>
                </a:lnTo>
                <a:lnTo>
                  <a:pt x="31683" y="39364"/>
                </a:lnTo>
                <a:lnTo>
                  <a:pt x="32644" y="37444"/>
                </a:lnTo>
                <a:lnTo>
                  <a:pt x="32644" y="33604"/>
                </a:lnTo>
                <a:lnTo>
                  <a:pt x="31683" y="31683"/>
                </a:lnTo>
                <a:lnTo>
                  <a:pt x="31683" y="30723"/>
                </a:lnTo>
                <a:lnTo>
                  <a:pt x="30723" y="29763"/>
                </a:lnTo>
                <a:lnTo>
                  <a:pt x="30723" y="28803"/>
                </a:lnTo>
                <a:lnTo>
                  <a:pt x="29763" y="27843"/>
                </a:lnTo>
                <a:lnTo>
                  <a:pt x="28803" y="26883"/>
                </a:lnTo>
                <a:lnTo>
                  <a:pt x="27843" y="25923"/>
                </a:lnTo>
                <a:lnTo>
                  <a:pt x="26883" y="24963"/>
                </a:lnTo>
                <a:lnTo>
                  <a:pt x="25923" y="24002"/>
                </a:lnTo>
                <a:lnTo>
                  <a:pt x="24963" y="24002"/>
                </a:lnTo>
                <a:lnTo>
                  <a:pt x="24002" y="23042"/>
                </a:lnTo>
                <a:lnTo>
                  <a:pt x="22082" y="22082"/>
                </a:lnTo>
                <a:lnTo>
                  <a:pt x="21122" y="22082"/>
                </a:lnTo>
                <a:lnTo>
                  <a:pt x="20162" y="21122"/>
                </a:lnTo>
                <a:lnTo>
                  <a:pt x="19202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6" name="object 1356"/>
          <p:cNvSpPr/>
          <p:nvPr/>
        </p:nvSpPr>
        <p:spPr>
          <a:xfrm>
            <a:off x="5273360" y="4472269"/>
            <a:ext cx="23027" cy="29763"/>
          </a:xfrm>
          <a:custGeom>
            <a:avLst/>
            <a:gdLst/>
            <a:ahLst/>
            <a:cxnLst/>
            <a:rect l="l" t="t" r="r" b="b"/>
            <a:pathLst>
              <a:path w="23027" h="29763">
                <a:moveTo>
                  <a:pt x="2880" y="4800"/>
                </a:moveTo>
                <a:lnTo>
                  <a:pt x="960" y="5760"/>
                </a:lnTo>
                <a:lnTo>
                  <a:pt x="0" y="6720"/>
                </a:lnTo>
                <a:lnTo>
                  <a:pt x="960" y="29763"/>
                </a:lnTo>
                <a:lnTo>
                  <a:pt x="960" y="19202"/>
                </a:lnTo>
                <a:lnTo>
                  <a:pt x="1920" y="17282"/>
                </a:lnTo>
                <a:lnTo>
                  <a:pt x="1920" y="16322"/>
                </a:lnTo>
                <a:lnTo>
                  <a:pt x="2880" y="14401"/>
                </a:lnTo>
                <a:lnTo>
                  <a:pt x="2880" y="13441"/>
                </a:lnTo>
                <a:lnTo>
                  <a:pt x="3840" y="12481"/>
                </a:lnTo>
                <a:lnTo>
                  <a:pt x="4800" y="10561"/>
                </a:lnTo>
                <a:lnTo>
                  <a:pt x="5760" y="9601"/>
                </a:lnTo>
                <a:lnTo>
                  <a:pt x="6720" y="8641"/>
                </a:lnTo>
                <a:lnTo>
                  <a:pt x="7680" y="7680"/>
                </a:lnTo>
                <a:lnTo>
                  <a:pt x="8641" y="6720"/>
                </a:lnTo>
                <a:lnTo>
                  <a:pt x="9601" y="6720"/>
                </a:lnTo>
                <a:lnTo>
                  <a:pt x="11521" y="5760"/>
                </a:lnTo>
                <a:lnTo>
                  <a:pt x="16322" y="5760"/>
                </a:lnTo>
                <a:lnTo>
                  <a:pt x="17282" y="6720"/>
                </a:lnTo>
                <a:lnTo>
                  <a:pt x="19187" y="6720"/>
                </a:lnTo>
                <a:lnTo>
                  <a:pt x="19187" y="7680"/>
                </a:lnTo>
                <a:lnTo>
                  <a:pt x="20162" y="7680"/>
                </a:lnTo>
                <a:lnTo>
                  <a:pt x="21122" y="8641"/>
                </a:lnTo>
                <a:lnTo>
                  <a:pt x="21122" y="10561"/>
                </a:lnTo>
                <a:lnTo>
                  <a:pt x="22082" y="11521"/>
                </a:lnTo>
                <a:lnTo>
                  <a:pt x="23027" y="1920"/>
                </a:lnTo>
                <a:lnTo>
                  <a:pt x="21122" y="960"/>
                </a:lnTo>
                <a:lnTo>
                  <a:pt x="19187" y="960"/>
                </a:lnTo>
                <a:lnTo>
                  <a:pt x="17282" y="0"/>
                </a:lnTo>
                <a:lnTo>
                  <a:pt x="12481" y="0"/>
                </a:lnTo>
                <a:lnTo>
                  <a:pt x="9601" y="960"/>
                </a:lnTo>
                <a:lnTo>
                  <a:pt x="7680" y="1920"/>
                </a:lnTo>
                <a:lnTo>
                  <a:pt x="5760" y="1920"/>
                </a:lnTo>
                <a:lnTo>
                  <a:pt x="4800" y="2880"/>
                </a:lnTo>
                <a:lnTo>
                  <a:pt x="288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7" name="object 1357"/>
          <p:cNvSpPr/>
          <p:nvPr/>
        </p:nvSpPr>
        <p:spPr>
          <a:xfrm>
            <a:off x="5267599" y="4474189"/>
            <a:ext cx="34564" cy="36484"/>
          </a:xfrm>
          <a:custGeom>
            <a:avLst/>
            <a:gdLst/>
            <a:ahLst/>
            <a:cxnLst/>
            <a:rect l="l" t="t" r="r" b="b"/>
            <a:pathLst>
              <a:path w="34564" h="36484">
                <a:moveTo>
                  <a:pt x="960" y="28803"/>
                </a:moveTo>
                <a:lnTo>
                  <a:pt x="960" y="30723"/>
                </a:lnTo>
                <a:lnTo>
                  <a:pt x="1920" y="31683"/>
                </a:lnTo>
                <a:lnTo>
                  <a:pt x="2880" y="32644"/>
                </a:lnTo>
                <a:lnTo>
                  <a:pt x="3840" y="34564"/>
                </a:lnTo>
                <a:lnTo>
                  <a:pt x="5760" y="35524"/>
                </a:lnTo>
                <a:lnTo>
                  <a:pt x="7680" y="35524"/>
                </a:lnTo>
                <a:lnTo>
                  <a:pt x="9601" y="36484"/>
                </a:lnTo>
                <a:lnTo>
                  <a:pt x="18242" y="36484"/>
                </a:lnTo>
                <a:lnTo>
                  <a:pt x="20162" y="35524"/>
                </a:lnTo>
                <a:lnTo>
                  <a:pt x="22082" y="34564"/>
                </a:lnTo>
                <a:lnTo>
                  <a:pt x="24002" y="33604"/>
                </a:lnTo>
                <a:lnTo>
                  <a:pt x="24947" y="32644"/>
                </a:lnTo>
                <a:lnTo>
                  <a:pt x="26883" y="31683"/>
                </a:lnTo>
                <a:lnTo>
                  <a:pt x="28788" y="29763"/>
                </a:lnTo>
                <a:lnTo>
                  <a:pt x="29763" y="28803"/>
                </a:lnTo>
                <a:lnTo>
                  <a:pt x="30723" y="26883"/>
                </a:lnTo>
                <a:lnTo>
                  <a:pt x="31668" y="24963"/>
                </a:lnTo>
                <a:lnTo>
                  <a:pt x="32628" y="23042"/>
                </a:lnTo>
                <a:lnTo>
                  <a:pt x="32628" y="21122"/>
                </a:lnTo>
                <a:lnTo>
                  <a:pt x="33604" y="19202"/>
                </a:lnTo>
                <a:lnTo>
                  <a:pt x="33604" y="17282"/>
                </a:lnTo>
                <a:lnTo>
                  <a:pt x="34564" y="15361"/>
                </a:lnTo>
                <a:lnTo>
                  <a:pt x="34564" y="7680"/>
                </a:lnTo>
                <a:lnTo>
                  <a:pt x="33604" y="5760"/>
                </a:lnTo>
                <a:lnTo>
                  <a:pt x="32628" y="4800"/>
                </a:lnTo>
                <a:lnTo>
                  <a:pt x="32628" y="2880"/>
                </a:lnTo>
                <a:lnTo>
                  <a:pt x="30723" y="1920"/>
                </a:lnTo>
                <a:lnTo>
                  <a:pt x="29763" y="960"/>
                </a:lnTo>
                <a:lnTo>
                  <a:pt x="28788" y="0"/>
                </a:lnTo>
                <a:lnTo>
                  <a:pt x="27843" y="9601"/>
                </a:lnTo>
                <a:lnTo>
                  <a:pt x="27843" y="16322"/>
                </a:lnTo>
                <a:lnTo>
                  <a:pt x="26883" y="18242"/>
                </a:lnTo>
                <a:lnTo>
                  <a:pt x="26883" y="19202"/>
                </a:lnTo>
                <a:lnTo>
                  <a:pt x="25923" y="21122"/>
                </a:lnTo>
                <a:lnTo>
                  <a:pt x="25923" y="22082"/>
                </a:lnTo>
                <a:lnTo>
                  <a:pt x="24947" y="24003"/>
                </a:lnTo>
                <a:lnTo>
                  <a:pt x="24002" y="24963"/>
                </a:lnTo>
                <a:lnTo>
                  <a:pt x="24002" y="25923"/>
                </a:lnTo>
                <a:lnTo>
                  <a:pt x="23042" y="26883"/>
                </a:lnTo>
                <a:lnTo>
                  <a:pt x="22082" y="27843"/>
                </a:lnTo>
                <a:lnTo>
                  <a:pt x="21122" y="28803"/>
                </a:lnTo>
                <a:lnTo>
                  <a:pt x="20162" y="29763"/>
                </a:lnTo>
                <a:lnTo>
                  <a:pt x="18242" y="30723"/>
                </a:lnTo>
                <a:lnTo>
                  <a:pt x="17282" y="30723"/>
                </a:lnTo>
                <a:lnTo>
                  <a:pt x="16322" y="31683"/>
                </a:lnTo>
                <a:lnTo>
                  <a:pt x="12481" y="31683"/>
                </a:lnTo>
                <a:lnTo>
                  <a:pt x="11521" y="30723"/>
                </a:lnTo>
                <a:lnTo>
                  <a:pt x="9601" y="30723"/>
                </a:lnTo>
                <a:lnTo>
                  <a:pt x="8641" y="29763"/>
                </a:lnTo>
                <a:lnTo>
                  <a:pt x="8641" y="28803"/>
                </a:lnTo>
                <a:lnTo>
                  <a:pt x="7680" y="28803"/>
                </a:lnTo>
                <a:lnTo>
                  <a:pt x="6720" y="27843"/>
                </a:lnTo>
                <a:lnTo>
                  <a:pt x="5760" y="4800"/>
                </a:lnTo>
                <a:lnTo>
                  <a:pt x="4800" y="6720"/>
                </a:lnTo>
                <a:lnTo>
                  <a:pt x="3840" y="8641"/>
                </a:lnTo>
                <a:lnTo>
                  <a:pt x="2880" y="9601"/>
                </a:lnTo>
                <a:lnTo>
                  <a:pt x="1920" y="11521"/>
                </a:lnTo>
                <a:lnTo>
                  <a:pt x="960" y="13441"/>
                </a:lnTo>
                <a:lnTo>
                  <a:pt x="960" y="15361"/>
                </a:lnTo>
                <a:lnTo>
                  <a:pt x="0" y="17282"/>
                </a:lnTo>
                <a:lnTo>
                  <a:pt x="0" y="26883"/>
                </a:lnTo>
                <a:lnTo>
                  <a:pt x="960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8" name="object 1358"/>
          <p:cNvSpPr/>
          <p:nvPr/>
        </p:nvSpPr>
        <p:spPr>
          <a:xfrm>
            <a:off x="5308884" y="4473229"/>
            <a:ext cx="34549" cy="37444"/>
          </a:xfrm>
          <a:custGeom>
            <a:avLst/>
            <a:gdLst/>
            <a:ahLst/>
            <a:cxnLst/>
            <a:rect l="l" t="t" r="r" b="b"/>
            <a:pathLst>
              <a:path w="34549" h="37444">
                <a:moveTo>
                  <a:pt x="5745" y="960"/>
                </a:moveTo>
                <a:lnTo>
                  <a:pt x="944" y="23042"/>
                </a:lnTo>
                <a:lnTo>
                  <a:pt x="944" y="25923"/>
                </a:lnTo>
                <a:lnTo>
                  <a:pt x="0" y="26883"/>
                </a:lnTo>
                <a:lnTo>
                  <a:pt x="0" y="29763"/>
                </a:lnTo>
                <a:lnTo>
                  <a:pt x="944" y="30723"/>
                </a:lnTo>
                <a:lnTo>
                  <a:pt x="944" y="32644"/>
                </a:lnTo>
                <a:lnTo>
                  <a:pt x="1904" y="33604"/>
                </a:lnTo>
                <a:lnTo>
                  <a:pt x="2865" y="34564"/>
                </a:lnTo>
                <a:lnTo>
                  <a:pt x="2865" y="35524"/>
                </a:lnTo>
                <a:lnTo>
                  <a:pt x="3840" y="36484"/>
                </a:lnTo>
                <a:lnTo>
                  <a:pt x="5745" y="36484"/>
                </a:lnTo>
                <a:lnTo>
                  <a:pt x="6705" y="37444"/>
                </a:lnTo>
                <a:lnTo>
                  <a:pt x="12466" y="37444"/>
                </a:lnTo>
                <a:lnTo>
                  <a:pt x="14386" y="36484"/>
                </a:lnTo>
                <a:lnTo>
                  <a:pt x="15346" y="36484"/>
                </a:lnTo>
                <a:lnTo>
                  <a:pt x="17266" y="35524"/>
                </a:lnTo>
                <a:lnTo>
                  <a:pt x="18227" y="34564"/>
                </a:lnTo>
                <a:lnTo>
                  <a:pt x="19187" y="33604"/>
                </a:lnTo>
                <a:lnTo>
                  <a:pt x="20147" y="32644"/>
                </a:lnTo>
                <a:lnTo>
                  <a:pt x="21107" y="31683"/>
                </a:lnTo>
                <a:lnTo>
                  <a:pt x="22067" y="30723"/>
                </a:lnTo>
                <a:lnTo>
                  <a:pt x="23027" y="29763"/>
                </a:lnTo>
                <a:lnTo>
                  <a:pt x="22067" y="35524"/>
                </a:lnTo>
                <a:lnTo>
                  <a:pt x="22067" y="36484"/>
                </a:lnTo>
                <a:lnTo>
                  <a:pt x="23027" y="36484"/>
                </a:lnTo>
                <a:lnTo>
                  <a:pt x="23027" y="37444"/>
                </a:lnTo>
                <a:lnTo>
                  <a:pt x="24947" y="37444"/>
                </a:lnTo>
                <a:lnTo>
                  <a:pt x="25907" y="36484"/>
                </a:lnTo>
                <a:lnTo>
                  <a:pt x="27828" y="36484"/>
                </a:lnTo>
                <a:lnTo>
                  <a:pt x="27828" y="35524"/>
                </a:lnTo>
                <a:lnTo>
                  <a:pt x="34549" y="960"/>
                </a:lnTo>
                <a:lnTo>
                  <a:pt x="34549" y="0"/>
                </a:lnTo>
                <a:lnTo>
                  <a:pt x="28788" y="0"/>
                </a:lnTo>
                <a:lnTo>
                  <a:pt x="28788" y="960"/>
                </a:lnTo>
                <a:lnTo>
                  <a:pt x="27828" y="960"/>
                </a:lnTo>
                <a:lnTo>
                  <a:pt x="24947" y="16322"/>
                </a:lnTo>
                <a:lnTo>
                  <a:pt x="23987" y="19202"/>
                </a:lnTo>
                <a:lnTo>
                  <a:pt x="23987" y="21122"/>
                </a:lnTo>
                <a:lnTo>
                  <a:pt x="23027" y="23042"/>
                </a:lnTo>
                <a:lnTo>
                  <a:pt x="22067" y="24963"/>
                </a:lnTo>
                <a:lnTo>
                  <a:pt x="21107" y="25923"/>
                </a:lnTo>
                <a:lnTo>
                  <a:pt x="19187" y="27843"/>
                </a:lnTo>
                <a:lnTo>
                  <a:pt x="18227" y="28803"/>
                </a:lnTo>
                <a:lnTo>
                  <a:pt x="17266" y="29763"/>
                </a:lnTo>
                <a:lnTo>
                  <a:pt x="15346" y="30723"/>
                </a:lnTo>
                <a:lnTo>
                  <a:pt x="14386" y="31683"/>
                </a:lnTo>
                <a:lnTo>
                  <a:pt x="8625" y="31683"/>
                </a:lnTo>
                <a:lnTo>
                  <a:pt x="8625" y="30723"/>
                </a:lnTo>
                <a:lnTo>
                  <a:pt x="7665" y="30723"/>
                </a:lnTo>
                <a:lnTo>
                  <a:pt x="7665" y="29763"/>
                </a:lnTo>
                <a:lnTo>
                  <a:pt x="6705" y="28803"/>
                </a:lnTo>
                <a:lnTo>
                  <a:pt x="6705" y="24003"/>
                </a:lnTo>
                <a:lnTo>
                  <a:pt x="7665" y="23042"/>
                </a:lnTo>
                <a:lnTo>
                  <a:pt x="11506" y="960"/>
                </a:lnTo>
                <a:lnTo>
                  <a:pt x="11506" y="0"/>
                </a:lnTo>
                <a:lnTo>
                  <a:pt x="5745" y="0"/>
                </a:lnTo>
                <a:lnTo>
                  <a:pt x="5745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9" name="object 1359"/>
          <p:cNvSpPr/>
          <p:nvPr/>
        </p:nvSpPr>
        <p:spPr>
          <a:xfrm>
            <a:off x="5348234" y="4472269"/>
            <a:ext cx="26883" cy="38404"/>
          </a:xfrm>
          <a:custGeom>
            <a:avLst/>
            <a:gdLst/>
            <a:ahLst/>
            <a:cxnLst/>
            <a:rect l="l" t="t" r="r" b="b"/>
            <a:pathLst>
              <a:path w="26883" h="38404">
                <a:moveTo>
                  <a:pt x="25923" y="1920"/>
                </a:moveTo>
                <a:lnTo>
                  <a:pt x="25923" y="960"/>
                </a:lnTo>
                <a:lnTo>
                  <a:pt x="23042" y="960"/>
                </a:lnTo>
                <a:lnTo>
                  <a:pt x="23042" y="0"/>
                </a:lnTo>
                <a:lnTo>
                  <a:pt x="21122" y="0"/>
                </a:lnTo>
                <a:lnTo>
                  <a:pt x="20162" y="960"/>
                </a:lnTo>
                <a:lnTo>
                  <a:pt x="19202" y="960"/>
                </a:lnTo>
                <a:lnTo>
                  <a:pt x="18242" y="1920"/>
                </a:lnTo>
                <a:lnTo>
                  <a:pt x="17282" y="1920"/>
                </a:lnTo>
                <a:lnTo>
                  <a:pt x="16322" y="2880"/>
                </a:lnTo>
                <a:lnTo>
                  <a:pt x="15361" y="3840"/>
                </a:lnTo>
                <a:lnTo>
                  <a:pt x="14401" y="4800"/>
                </a:lnTo>
                <a:lnTo>
                  <a:pt x="13441" y="5760"/>
                </a:lnTo>
                <a:lnTo>
                  <a:pt x="12481" y="6720"/>
                </a:lnTo>
                <a:lnTo>
                  <a:pt x="11681" y="7521"/>
                </a:lnTo>
                <a:lnTo>
                  <a:pt x="11521" y="7680"/>
                </a:lnTo>
                <a:lnTo>
                  <a:pt x="11681" y="7521"/>
                </a:lnTo>
                <a:lnTo>
                  <a:pt x="12481" y="1920"/>
                </a:lnTo>
                <a:lnTo>
                  <a:pt x="12481" y="960"/>
                </a:lnTo>
                <a:lnTo>
                  <a:pt x="7680" y="960"/>
                </a:lnTo>
                <a:lnTo>
                  <a:pt x="6720" y="1920"/>
                </a:lnTo>
                <a:lnTo>
                  <a:pt x="0" y="36484"/>
                </a:lnTo>
                <a:lnTo>
                  <a:pt x="0" y="37444"/>
                </a:lnTo>
                <a:lnTo>
                  <a:pt x="960" y="37444"/>
                </a:lnTo>
                <a:lnTo>
                  <a:pt x="1920" y="38404"/>
                </a:lnTo>
                <a:lnTo>
                  <a:pt x="3840" y="38404"/>
                </a:lnTo>
                <a:lnTo>
                  <a:pt x="4800" y="37444"/>
                </a:lnTo>
                <a:lnTo>
                  <a:pt x="5760" y="37444"/>
                </a:lnTo>
                <a:lnTo>
                  <a:pt x="6720" y="36484"/>
                </a:lnTo>
                <a:lnTo>
                  <a:pt x="9601" y="21122"/>
                </a:lnTo>
                <a:lnTo>
                  <a:pt x="9601" y="19202"/>
                </a:lnTo>
                <a:lnTo>
                  <a:pt x="10561" y="17282"/>
                </a:lnTo>
                <a:lnTo>
                  <a:pt x="11521" y="15361"/>
                </a:lnTo>
                <a:lnTo>
                  <a:pt x="11521" y="8641"/>
                </a:lnTo>
                <a:lnTo>
                  <a:pt x="12481" y="13441"/>
                </a:lnTo>
                <a:lnTo>
                  <a:pt x="13441" y="12481"/>
                </a:lnTo>
                <a:lnTo>
                  <a:pt x="14401" y="10561"/>
                </a:lnTo>
                <a:lnTo>
                  <a:pt x="15361" y="9601"/>
                </a:lnTo>
                <a:lnTo>
                  <a:pt x="16322" y="8641"/>
                </a:lnTo>
                <a:lnTo>
                  <a:pt x="17282" y="7680"/>
                </a:lnTo>
                <a:lnTo>
                  <a:pt x="19202" y="6720"/>
                </a:lnTo>
                <a:lnTo>
                  <a:pt x="24003" y="6720"/>
                </a:lnTo>
                <a:lnTo>
                  <a:pt x="24003" y="7680"/>
                </a:lnTo>
                <a:lnTo>
                  <a:pt x="24963" y="7680"/>
                </a:lnTo>
                <a:lnTo>
                  <a:pt x="24963" y="6720"/>
                </a:lnTo>
                <a:lnTo>
                  <a:pt x="25923" y="6720"/>
                </a:lnTo>
                <a:lnTo>
                  <a:pt x="25923" y="3840"/>
                </a:lnTo>
                <a:lnTo>
                  <a:pt x="26883" y="2880"/>
                </a:lnTo>
                <a:lnTo>
                  <a:pt x="26883" y="1920"/>
                </a:lnTo>
                <a:lnTo>
                  <a:pt x="25923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0" name="object 1360"/>
          <p:cNvSpPr/>
          <p:nvPr/>
        </p:nvSpPr>
        <p:spPr>
          <a:xfrm>
            <a:off x="5359755" y="4480910"/>
            <a:ext cx="960" cy="6720"/>
          </a:xfrm>
          <a:custGeom>
            <a:avLst/>
            <a:gdLst/>
            <a:ahLst/>
            <a:cxnLst/>
            <a:rect l="l" t="t" r="r" b="b"/>
            <a:pathLst>
              <a:path w="960" h="6720">
                <a:moveTo>
                  <a:pt x="960" y="4800"/>
                </a:moveTo>
                <a:lnTo>
                  <a:pt x="0" y="0"/>
                </a:lnTo>
                <a:lnTo>
                  <a:pt x="0" y="6720"/>
                </a:lnTo>
                <a:lnTo>
                  <a:pt x="96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1" name="object 1361"/>
          <p:cNvSpPr/>
          <p:nvPr/>
        </p:nvSpPr>
        <p:spPr>
          <a:xfrm>
            <a:off x="5376077" y="4472269"/>
            <a:ext cx="29748" cy="38404"/>
          </a:xfrm>
          <a:custGeom>
            <a:avLst/>
            <a:gdLst/>
            <a:ahLst/>
            <a:cxnLst/>
            <a:rect l="l" t="t" r="r" b="b"/>
            <a:pathLst>
              <a:path w="29748" h="38404">
                <a:moveTo>
                  <a:pt x="26883" y="2880"/>
                </a:moveTo>
                <a:lnTo>
                  <a:pt x="26883" y="1920"/>
                </a:lnTo>
                <a:lnTo>
                  <a:pt x="25908" y="1920"/>
                </a:lnTo>
                <a:lnTo>
                  <a:pt x="24947" y="960"/>
                </a:lnTo>
                <a:lnTo>
                  <a:pt x="21107" y="960"/>
                </a:lnTo>
                <a:lnTo>
                  <a:pt x="20162" y="0"/>
                </a:lnTo>
                <a:lnTo>
                  <a:pt x="17282" y="0"/>
                </a:lnTo>
                <a:lnTo>
                  <a:pt x="14386" y="960"/>
                </a:lnTo>
                <a:lnTo>
                  <a:pt x="12481" y="1920"/>
                </a:lnTo>
                <a:lnTo>
                  <a:pt x="10561" y="2880"/>
                </a:lnTo>
                <a:lnTo>
                  <a:pt x="8641" y="3840"/>
                </a:lnTo>
                <a:lnTo>
                  <a:pt x="7680" y="4800"/>
                </a:lnTo>
                <a:lnTo>
                  <a:pt x="5760" y="6720"/>
                </a:lnTo>
                <a:lnTo>
                  <a:pt x="4800" y="7680"/>
                </a:lnTo>
                <a:lnTo>
                  <a:pt x="3840" y="9601"/>
                </a:lnTo>
                <a:lnTo>
                  <a:pt x="2880" y="11521"/>
                </a:lnTo>
                <a:lnTo>
                  <a:pt x="1920" y="13441"/>
                </a:lnTo>
                <a:lnTo>
                  <a:pt x="1920" y="15361"/>
                </a:lnTo>
                <a:lnTo>
                  <a:pt x="960" y="17282"/>
                </a:lnTo>
                <a:lnTo>
                  <a:pt x="0" y="19202"/>
                </a:lnTo>
                <a:lnTo>
                  <a:pt x="0" y="29763"/>
                </a:lnTo>
                <a:lnTo>
                  <a:pt x="960" y="33604"/>
                </a:lnTo>
                <a:lnTo>
                  <a:pt x="2880" y="35524"/>
                </a:lnTo>
                <a:lnTo>
                  <a:pt x="4800" y="37444"/>
                </a:lnTo>
                <a:lnTo>
                  <a:pt x="7680" y="38404"/>
                </a:lnTo>
                <a:lnTo>
                  <a:pt x="15361" y="38404"/>
                </a:lnTo>
                <a:lnTo>
                  <a:pt x="17282" y="37444"/>
                </a:lnTo>
                <a:lnTo>
                  <a:pt x="19202" y="37444"/>
                </a:lnTo>
                <a:lnTo>
                  <a:pt x="20162" y="36484"/>
                </a:lnTo>
                <a:lnTo>
                  <a:pt x="21107" y="36484"/>
                </a:lnTo>
                <a:lnTo>
                  <a:pt x="22067" y="35524"/>
                </a:lnTo>
                <a:lnTo>
                  <a:pt x="23042" y="35524"/>
                </a:lnTo>
                <a:lnTo>
                  <a:pt x="23042" y="34564"/>
                </a:lnTo>
                <a:lnTo>
                  <a:pt x="24002" y="34564"/>
                </a:lnTo>
                <a:lnTo>
                  <a:pt x="24002" y="32644"/>
                </a:lnTo>
                <a:lnTo>
                  <a:pt x="24947" y="31683"/>
                </a:lnTo>
                <a:lnTo>
                  <a:pt x="24947" y="28803"/>
                </a:lnTo>
                <a:lnTo>
                  <a:pt x="23042" y="28803"/>
                </a:lnTo>
                <a:lnTo>
                  <a:pt x="23042" y="29763"/>
                </a:lnTo>
                <a:lnTo>
                  <a:pt x="22067" y="29763"/>
                </a:lnTo>
                <a:lnTo>
                  <a:pt x="21107" y="30723"/>
                </a:lnTo>
                <a:lnTo>
                  <a:pt x="20162" y="30723"/>
                </a:lnTo>
                <a:lnTo>
                  <a:pt x="20162" y="31683"/>
                </a:lnTo>
                <a:lnTo>
                  <a:pt x="19202" y="31683"/>
                </a:lnTo>
                <a:lnTo>
                  <a:pt x="17282" y="32644"/>
                </a:lnTo>
                <a:lnTo>
                  <a:pt x="9601" y="32644"/>
                </a:lnTo>
                <a:lnTo>
                  <a:pt x="7680" y="30723"/>
                </a:lnTo>
                <a:lnTo>
                  <a:pt x="6720" y="29763"/>
                </a:lnTo>
                <a:lnTo>
                  <a:pt x="6720" y="19202"/>
                </a:lnTo>
                <a:lnTo>
                  <a:pt x="7680" y="17282"/>
                </a:lnTo>
                <a:lnTo>
                  <a:pt x="7680" y="16322"/>
                </a:lnTo>
                <a:lnTo>
                  <a:pt x="8641" y="14401"/>
                </a:lnTo>
                <a:lnTo>
                  <a:pt x="8641" y="13441"/>
                </a:lnTo>
                <a:lnTo>
                  <a:pt x="9601" y="11521"/>
                </a:lnTo>
                <a:lnTo>
                  <a:pt x="10561" y="10561"/>
                </a:lnTo>
                <a:lnTo>
                  <a:pt x="11521" y="9601"/>
                </a:lnTo>
                <a:lnTo>
                  <a:pt x="12481" y="8641"/>
                </a:lnTo>
                <a:lnTo>
                  <a:pt x="13441" y="7680"/>
                </a:lnTo>
                <a:lnTo>
                  <a:pt x="14386" y="6720"/>
                </a:lnTo>
                <a:lnTo>
                  <a:pt x="16322" y="5760"/>
                </a:lnTo>
                <a:lnTo>
                  <a:pt x="22067" y="5760"/>
                </a:lnTo>
                <a:lnTo>
                  <a:pt x="23042" y="6720"/>
                </a:lnTo>
                <a:lnTo>
                  <a:pt x="24002" y="6720"/>
                </a:lnTo>
                <a:lnTo>
                  <a:pt x="24947" y="7680"/>
                </a:lnTo>
                <a:lnTo>
                  <a:pt x="25908" y="7680"/>
                </a:lnTo>
                <a:lnTo>
                  <a:pt x="25908" y="8641"/>
                </a:lnTo>
                <a:lnTo>
                  <a:pt x="26883" y="8641"/>
                </a:lnTo>
                <a:lnTo>
                  <a:pt x="26883" y="9601"/>
                </a:lnTo>
                <a:lnTo>
                  <a:pt x="27843" y="9601"/>
                </a:lnTo>
                <a:lnTo>
                  <a:pt x="28788" y="8641"/>
                </a:lnTo>
                <a:lnTo>
                  <a:pt x="28788" y="7680"/>
                </a:lnTo>
                <a:lnTo>
                  <a:pt x="29748" y="7680"/>
                </a:lnTo>
                <a:lnTo>
                  <a:pt x="29748" y="3840"/>
                </a:lnTo>
                <a:lnTo>
                  <a:pt x="28788" y="3840"/>
                </a:lnTo>
                <a:lnTo>
                  <a:pt x="28788" y="2880"/>
                </a:lnTo>
                <a:lnTo>
                  <a:pt x="26883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2" name="object 1362"/>
          <p:cNvSpPr/>
          <p:nvPr/>
        </p:nvSpPr>
        <p:spPr>
          <a:xfrm>
            <a:off x="5408706" y="4484751"/>
            <a:ext cx="25923" cy="21122"/>
          </a:xfrm>
          <a:custGeom>
            <a:avLst/>
            <a:gdLst/>
            <a:ahLst/>
            <a:cxnLst/>
            <a:rect l="l" t="t" r="r" b="b"/>
            <a:pathLst>
              <a:path w="25923" h="21122">
                <a:moveTo>
                  <a:pt x="25923" y="0"/>
                </a:moveTo>
                <a:lnTo>
                  <a:pt x="24963" y="960"/>
                </a:lnTo>
                <a:lnTo>
                  <a:pt x="24003" y="960"/>
                </a:lnTo>
                <a:lnTo>
                  <a:pt x="23042" y="1920"/>
                </a:lnTo>
                <a:lnTo>
                  <a:pt x="22082" y="1920"/>
                </a:lnTo>
                <a:lnTo>
                  <a:pt x="21122" y="2880"/>
                </a:lnTo>
                <a:lnTo>
                  <a:pt x="19202" y="2880"/>
                </a:lnTo>
                <a:lnTo>
                  <a:pt x="17282" y="3840"/>
                </a:lnTo>
                <a:lnTo>
                  <a:pt x="14401" y="3840"/>
                </a:lnTo>
                <a:lnTo>
                  <a:pt x="15361" y="8641"/>
                </a:lnTo>
                <a:lnTo>
                  <a:pt x="18242" y="7680"/>
                </a:lnTo>
                <a:lnTo>
                  <a:pt x="21122" y="7680"/>
                </a:lnTo>
                <a:lnTo>
                  <a:pt x="24003" y="6720"/>
                </a:lnTo>
                <a:lnTo>
                  <a:pt x="25923" y="5760"/>
                </a:lnTo>
                <a:lnTo>
                  <a:pt x="25923" y="0"/>
                </a:lnTo>
                <a:close/>
              </a:path>
              <a:path w="25923" h="21122">
                <a:moveTo>
                  <a:pt x="31683" y="-7680"/>
                </a:moveTo>
                <a:lnTo>
                  <a:pt x="30723" y="-8641"/>
                </a:lnTo>
                <a:lnTo>
                  <a:pt x="29763" y="-9601"/>
                </a:lnTo>
                <a:lnTo>
                  <a:pt x="28803" y="-9601"/>
                </a:lnTo>
                <a:lnTo>
                  <a:pt x="27843" y="-10561"/>
                </a:lnTo>
                <a:lnTo>
                  <a:pt x="25923" y="-11521"/>
                </a:lnTo>
                <a:lnTo>
                  <a:pt x="24963" y="-11521"/>
                </a:lnTo>
                <a:lnTo>
                  <a:pt x="23042" y="-12481"/>
                </a:lnTo>
                <a:lnTo>
                  <a:pt x="18242" y="-12481"/>
                </a:lnTo>
                <a:lnTo>
                  <a:pt x="16322" y="-11521"/>
                </a:lnTo>
                <a:lnTo>
                  <a:pt x="14401" y="-10561"/>
                </a:lnTo>
                <a:lnTo>
                  <a:pt x="11521" y="-9601"/>
                </a:lnTo>
                <a:lnTo>
                  <a:pt x="10561" y="-8641"/>
                </a:lnTo>
                <a:lnTo>
                  <a:pt x="8641" y="-7680"/>
                </a:lnTo>
                <a:lnTo>
                  <a:pt x="6720" y="-6720"/>
                </a:lnTo>
                <a:lnTo>
                  <a:pt x="5760" y="-4800"/>
                </a:lnTo>
                <a:lnTo>
                  <a:pt x="4800" y="-2880"/>
                </a:lnTo>
                <a:lnTo>
                  <a:pt x="3840" y="-960"/>
                </a:lnTo>
                <a:lnTo>
                  <a:pt x="2880" y="0"/>
                </a:lnTo>
                <a:lnTo>
                  <a:pt x="1935" y="1920"/>
                </a:lnTo>
                <a:lnTo>
                  <a:pt x="960" y="3840"/>
                </a:lnTo>
                <a:lnTo>
                  <a:pt x="960" y="5760"/>
                </a:lnTo>
                <a:lnTo>
                  <a:pt x="0" y="7680"/>
                </a:lnTo>
                <a:lnTo>
                  <a:pt x="0" y="17282"/>
                </a:lnTo>
                <a:lnTo>
                  <a:pt x="960" y="19202"/>
                </a:lnTo>
                <a:lnTo>
                  <a:pt x="960" y="20162"/>
                </a:lnTo>
                <a:lnTo>
                  <a:pt x="1935" y="22082"/>
                </a:lnTo>
                <a:lnTo>
                  <a:pt x="3840" y="23042"/>
                </a:lnTo>
                <a:lnTo>
                  <a:pt x="4800" y="24003"/>
                </a:lnTo>
                <a:lnTo>
                  <a:pt x="5760" y="24963"/>
                </a:lnTo>
                <a:lnTo>
                  <a:pt x="7680" y="24963"/>
                </a:lnTo>
                <a:lnTo>
                  <a:pt x="9601" y="25923"/>
                </a:lnTo>
                <a:lnTo>
                  <a:pt x="19202" y="25923"/>
                </a:lnTo>
                <a:lnTo>
                  <a:pt x="20162" y="24963"/>
                </a:lnTo>
                <a:lnTo>
                  <a:pt x="23042" y="24963"/>
                </a:lnTo>
                <a:lnTo>
                  <a:pt x="24003" y="24003"/>
                </a:lnTo>
                <a:lnTo>
                  <a:pt x="24963" y="24003"/>
                </a:lnTo>
                <a:lnTo>
                  <a:pt x="25923" y="23042"/>
                </a:lnTo>
                <a:lnTo>
                  <a:pt x="25923" y="22082"/>
                </a:lnTo>
                <a:lnTo>
                  <a:pt x="26883" y="22082"/>
                </a:lnTo>
                <a:lnTo>
                  <a:pt x="26883" y="18242"/>
                </a:lnTo>
                <a:lnTo>
                  <a:pt x="25923" y="18242"/>
                </a:lnTo>
                <a:lnTo>
                  <a:pt x="25923" y="19202"/>
                </a:lnTo>
                <a:lnTo>
                  <a:pt x="23042" y="19202"/>
                </a:lnTo>
                <a:lnTo>
                  <a:pt x="22082" y="20162"/>
                </a:lnTo>
                <a:lnTo>
                  <a:pt x="19202" y="20162"/>
                </a:lnTo>
                <a:lnTo>
                  <a:pt x="18242" y="21122"/>
                </a:lnTo>
                <a:lnTo>
                  <a:pt x="11521" y="21122"/>
                </a:lnTo>
                <a:lnTo>
                  <a:pt x="9601" y="20162"/>
                </a:lnTo>
                <a:lnTo>
                  <a:pt x="8641" y="19202"/>
                </a:lnTo>
                <a:lnTo>
                  <a:pt x="6720" y="17282"/>
                </a:lnTo>
                <a:lnTo>
                  <a:pt x="6720" y="8641"/>
                </a:lnTo>
                <a:lnTo>
                  <a:pt x="15361" y="8641"/>
                </a:lnTo>
                <a:lnTo>
                  <a:pt x="14401" y="3840"/>
                </a:lnTo>
                <a:lnTo>
                  <a:pt x="7680" y="3840"/>
                </a:lnTo>
                <a:lnTo>
                  <a:pt x="8641" y="1920"/>
                </a:lnTo>
                <a:lnTo>
                  <a:pt x="9601" y="960"/>
                </a:lnTo>
                <a:lnTo>
                  <a:pt x="9601" y="0"/>
                </a:lnTo>
                <a:lnTo>
                  <a:pt x="10561" y="-1920"/>
                </a:lnTo>
                <a:lnTo>
                  <a:pt x="11521" y="-2880"/>
                </a:lnTo>
                <a:lnTo>
                  <a:pt x="12481" y="-3840"/>
                </a:lnTo>
                <a:lnTo>
                  <a:pt x="13441" y="-4800"/>
                </a:lnTo>
                <a:lnTo>
                  <a:pt x="14401" y="-5760"/>
                </a:lnTo>
                <a:lnTo>
                  <a:pt x="15361" y="-5760"/>
                </a:lnTo>
                <a:lnTo>
                  <a:pt x="17282" y="-6720"/>
                </a:lnTo>
                <a:lnTo>
                  <a:pt x="24003" y="-6720"/>
                </a:lnTo>
                <a:lnTo>
                  <a:pt x="24963" y="-5760"/>
                </a:lnTo>
                <a:lnTo>
                  <a:pt x="25923" y="-4800"/>
                </a:lnTo>
                <a:lnTo>
                  <a:pt x="25923" y="5760"/>
                </a:lnTo>
                <a:lnTo>
                  <a:pt x="27843" y="4800"/>
                </a:lnTo>
                <a:lnTo>
                  <a:pt x="29763" y="3840"/>
                </a:lnTo>
                <a:lnTo>
                  <a:pt x="30723" y="2880"/>
                </a:lnTo>
                <a:lnTo>
                  <a:pt x="31683" y="1920"/>
                </a:lnTo>
                <a:lnTo>
                  <a:pt x="32644" y="0"/>
                </a:lnTo>
                <a:lnTo>
                  <a:pt x="32644" y="-5760"/>
                </a:lnTo>
                <a:lnTo>
                  <a:pt x="31683" y="-6720"/>
                </a:lnTo>
                <a:lnTo>
                  <a:pt x="31683" y="-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3" name="object 1363"/>
          <p:cNvSpPr/>
          <p:nvPr/>
        </p:nvSpPr>
        <p:spPr>
          <a:xfrm>
            <a:off x="5448071" y="4501073"/>
            <a:ext cx="8641" cy="9601"/>
          </a:xfrm>
          <a:custGeom>
            <a:avLst/>
            <a:gdLst/>
            <a:ahLst/>
            <a:cxnLst/>
            <a:rect l="l" t="t" r="r" b="b"/>
            <a:pathLst>
              <a:path w="8641" h="9601">
                <a:moveTo>
                  <a:pt x="960" y="960"/>
                </a:moveTo>
                <a:lnTo>
                  <a:pt x="960" y="2880"/>
                </a:lnTo>
                <a:lnTo>
                  <a:pt x="0" y="3840"/>
                </a:lnTo>
                <a:lnTo>
                  <a:pt x="0" y="8641"/>
                </a:lnTo>
                <a:lnTo>
                  <a:pt x="960" y="8641"/>
                </a:lnTo>
                <a:lnTo>
                  <a:pt x="1920" y="9601"/>
                </a:lnTo>
                <a:lnTo>
                  <a:pt x="4800" y="9601"/>
                </a:lnTo>
                <a:lnTo>
                  <a:pt x="4800" y="8641"/>
                </a:lnTo>
                <a:lnTo>
                  <a:pt x="6720" y="8641"/>
                </a:lnTo>
                <a:lnTo>
                  <a:pt x="6720" y="7680"/>
                </a:lnTo>
                <a:lnTo>
                  <a:pt x="7680" y="7680"/>
                </a:lnTo>
                <a:lnTo>
                  <a:pt x="7680" y="4800"/>
                </a:lnTo>
                <a:lnTo>
                  <a:pt x="8641" y="3840"/>
                </a:lnTo>
                <a:lnTo>
                  <a:pt x="8641" y="1920"/>
                </a:lnTo>
                <a:lnTo>
                  <a:pt x="7680" y="1920"/>
                </a:lnTo>
                <a:lnTo>
                  <a:pt x="7680" y="960"/>
                </a:lnTo>
                <a:lnTo>
                  <a:pt x="6720" y="960"/>
                </a:lnTo>
                <a:lnTo>
                  <a:pt x="5760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4" name="object 1364"/>
          <p:cNvSpPr/>
          <p:nvPr/>
        </p:nvSpPr>
        <p:spPr>
          <a:xfrm>
            <a:off x="5452871" y="4475149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960" y="7680"/>
                </a:moveTo>
                <a:lnTo>
                  <a:pt x="1920" y="8641"/>
                </a:lnTo>
                <a:lnTo>
                  <a:pt x="5760" y="8641"/>
                </a:lnTo>
                <a:lnTo>
                  <a:pt x="6720" y="7680"/>
                </a:lnTo>
                <a:lnTo>
                  <a:pt x="7680" y="6720"/>
                </a:lnTo>
                <a:lnTo>
                  <a:pt x="7680" y="5760"/>
                </a:lnTo>
                <a:lnTo>
                  <a:pt x="8641" y="5760"/>
                </a:lnTo>
                <a:lnTo>
                  <a:pt x="8641" y="0"/>
                </a:lnTo>
                <a:lnTo>
                  <a:pt x="192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3840"/>
                </a:lnTo>
                <a:lnTo>
                  <a:pt x="0" y="4800"/>
                </a:lnTo>
                <a:lnTo>
                  <a:pt x="0" y="7680"/>
                </a:lnTo>
                <a:lnTo>
                  <a:pt x="9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5" name="object 1365"/>
          <p:cNvSpPr/>
          <p:nvPr/>
        </p:nvSpPr>
        <p:spPr>
          <a:xfrm>
            <a:off x="5489356" y="4459787"/>
            <a:ext cx="66233" cy="50886"/>
          </a:xfrm>
          <a:custGeom>
            <a:avLst/>
            <a:gdLst/>
            <a:ahLst/>
            <a:cxnLst/>
            <a:rect l="l" t="t" r="r" b="b"/>
            <a:pathLst>
              <a:path w="66233" h="50886">
                <a:moveTo>
                  <a:pt x="40309" y="49926"/>
                </a:moveTo>
                <a:lnTo>
                  <a:pt x="43190" y="49926"/>
                </a:lnTo>
                <a:lnTo>
                  <a:pt x="43190" y="48966"/>
                </a:lnTo>
                <a:lnTo>
                  <a:pt x="65272" y="2895"/>
                </a:lnTo>
                <a:lnTo>
                  <a:pt x="66233" y="1920"/>
                </a:lnTo>
                <a:lnTo>
                  <a:pt x="66233" y="960"/>
                </a:lnTo>
                <a:lnTo>
                  <a:pt x="65272" y="0"/>
                </a:lnTo>
                <a:lnTo>
                  <a:pt x="60472" y="0"/>
                </a:lnTo>
                <a:lnTo>
                  <a:pt x="59512" y="960"/>
                </a:lnTo>
                <a:lnTo>
                  <a:pt x="59512" y="1920"/>
                </a:lnTo>
                <a:lnTo>
                  <a:pt x="39349" y="43205"/>
                </a:lnTo>
                <a:lnTo>
                  <a:pt x="36469" y="1920"/>
                </a:lnTo>
                <a:lnTo>
                  <a:pt x="36469" y="960"/>
                </a:lnTo>
                <a:lnTo>
                  <a:pt x="35509" y="960"/>
                </a:lnTo>
                <a:lnTo>
                  <a:pt x="35509" y="0"/>
                </a:lnTo>
                <a:lnTo>
                  <a:pt x="30708" y="0"/>
                </a:lnTo>
                <a:lnTo>
                  <a:pt x="30708" y="960"/>
                </a:lnTo>
                <a:lnTo>
                  <a:pt x="29748" y="960"/>
                </a:lnTo>
                <a:lnTo>
                  <a:pt x="28788" y="1920"/>
                </a:lnTo>
                <a:lnTo>
                  <a:pt x="10546" y="43205"/>
                </a:lnTo>
                <a:lnTo>
                  <a:pt x="9585" y="43205"/>
                </a:lnTo>
                <a:lnTo>
                  <a:pt x="7680" y="1920"/>
                </a:lnTo>
                <a:lnTo>
                  <a:pt x="7680" y="960"/>
                </a:lnTo>
                <a:lnTo>
                  <a:pt x="6705" y="960"/>
                </a:lnTo>
                <a:lnTo>
                  <a:pt x="6705" y="0"/>
                </a:lnTo>
                <a:lnTo>
                  <a:pt x="960" y="0"/>
                </a:lnTo>
                <a:lnTo>
                  <a:pt x="960" y="960"/>
                </a:lnTo>
                <a:lnTo>
                  <a:pt x="0" y="1920"/>
                </a:lnTo>
                <a:lnTo>
                  <a:pt x="960" y="1920"/>
                </a:lnTo>
                <a:lnTo>
                  <a:pt x="960" y="2895"/>
                </a:lnTo>
                <a:lnTo>
                  <a:pt x="4800" y="48966"/>
                </a:lnTo>
                <a:lnTo>
                  <a:pt x="4800" y="49926"/>
                </a:lnTo>
                <a:lnTo>
                  <a:pt x="6705" y="49926"/>
                </a:lnTo>
                <a:lnTo>
                  <a:pt x="7680" y="50886"/>
                </a:lnTo>
                <a:lnTo>
                  <a:pt x="10546" y="50886"/>
                </a:lnTo>
                <a:lnTo>
                  <a:pt x="11521" y="49926"/>
                </a:lnTo>
                <a:lnTo>
                  <a:pt x="13426" y="49926"/>
                </a:lnTo>
                <a:lnTo>
                  <a:pt x="13426" y="48966"/>
                </a:lnTo>
                <a:lnTo>
                  <a:pt x="30708" y="11521"/>
                </a:lnTo>
                <a:lnTo>
                  <a:pt x="33588" y="48966"/>
                </a:lnTo>
                <a:lnTo>
                  <a:pt x="33588" y="49926"/>
                </a:lnTo>
                <a:lnTo>
                  <a:pt x="36469" y="49926"/>
                </a:lnTo>
                <a:lnTo>
                  <a:pt x="36469" y="50886"/>
                </a:lnTo>
                <a:lnTo>
                  <a:pt x="39349" y="50886"/>
                </a:lnTo>
                <a:lnTo>
                  <a:pt x="40309" y="499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6" name="object 1366"/>
          <p:cNvSpPr/>
          <p:nvPr/>
        </p:nvSpPr>
        <p:spPr>
          <a:xfrm>
            <a:off x="5557509" y="4459787"/>
            <a:ext cx="38404" cy="50886"/>
          </a:xfrm>
          <a:custGeom>
            <a:avLst/>
            <a:gdLst/>
            <a:ahLst/>
            <a:cxnLst/>
            <a:rect l="l" t="t" r="r" b="b"/>
            <a:pathLst>
              <a:path w="38404" h="50886">
                <a:moveTo>
                  <a:pt x="960" y="5760"/>
                </a:moveTo>
                <a:lnTo>
                  <a:pt x="15361" y="5760"/>
                </a:lnTo>
                <a:lnTo>
                  <a:pt x="6720" y="48966"/>
                </a:lnTo>
                <a:lnTo>
                  <a:pt x="6720" y="49926"/>
                </a:lnTo>
                <a:lnTo>
                  <a:pt x="8641" y="49926"/>
                </a:lnTo>
                <a:lnTo>
                  <a:pt x="8641" y="50886"/>
                </a:lnTo>
                <a:lnTo>
                  <a:pt x="10561" y="50886"/>
                </a:lnTo>
                <a:lnTo>
                  <a:pt x="11521" y="49926"/>
                </a:lnTo>
                <a:lnTo>
                  <a:pt x="13441" y="49926"/>
                </a:lnTo>
                <a:lnTo>
                  <a:pt x="13441" y="48966"/>
                </a:lnTo>
                <a:lnTo>
                  <a:pt x="22067" y="5760"/>
                </a:lnTo>
                <a:lnTo>
                  <a:pt x="37444" y="5760"/>
                </a:lnTo>
                <a:lnTo>
                  <a:pt x="37444" y="3840"/>
                </a:lnTo>
                <a:lnTo>
                  <a:pt x="38404" y="2895"/>
                </a:lnTo>
                <a:lnTo>
                  <a:pt x="38404" y="960"/>
                </a:lnTo>
                <a:lnTo>
                  <a:pt x="37444" y="960"/>
                </a:lnTo>
                <a:lnTo>
                  <a:pt x="37444" y="0"/>
                </a:lnTo>
                <a:lnTo>
                  <a:pt x="192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3840"/>
                </a:lnTo>
                <a:lnTo>
                  <a:pt x="0" y="4800"/>
                </a:lnTo>
                <a:lnTo>
                  <a:pt x="96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7" name="object 1367"/>
          <p:cNvSpPr/>
          <p:nvPr/>
        </p:nvSpPr>
        <p:spPr>
          <a:xfrm>
            <a:off x="5594954" y="4469389"/>
            <a:ext cx="11521" cy="41285"/>
          </a:xfrm>
          <a:custGeom>
            <a:avLst/>
            <a:gdLst/>
            <a:ahLst/>
            <a:cxnLst/>
            <a:rect l="l" t="t" r="r" b="b"/>
            <a:pathLst>
              <a:path w="11521" h="41285">
                <a:moveTo>
                  <a:pt x="960" y="31683"/>
                </a:moveTo>
                <a:lnTo>
                  <a:pt x="1904" y="33604"/>
                </a:lnTo>
                <a:lnTo>
                  <a:pt x="2865" y="35524"/>
                </a:lnTo>
                <a:lnTo>
                  <a:pt x="3840" y="37444"/>
                </a:lnTo>
                <a:lnTo>
                  <a:pt x="5745" y="38404"/>
                </a:lnTo>
                <a:lnTo>
                  <a:pt x="7680" y="39364"/>
                </a:lnTo>
                <a:lnTo>
                  <a:pt x="9585" y="40325"/>
                </a:lnTo>
                <a:lnTo>
                  <a:pt x="11521" y="41285"/>
                </a:lnTo>
                <a:lnTo>
                  <a:pt x="10546" y="33604"/>
                </a:lnTo>
                <a:lnTo>
                  <a:pt x="9585" y="32644"/>
                </a:lnTo>
                <a:lnTo>
                  <a:pt x="8625" y="31683"/>
                </a:lnTo>
                <a:lnTo>
                  <a:pt x="7680" y="29763"/>
                </a:lnTo>
                <a:lnTo>
                  <a:pt x="7680" y="28803"/>
                </a:lnTo>
                <a:lnTo>
                  <a:pt x="6705" y="26883"/>
                </a:lnTo>
                <a:lnTo>
                  <a:pt x="6705" y="0"/>
                </a:lnTo>
                <a:lnTo>
                  <a:pt x="5745" y="1920"/>
                </a:lnTo>
                <a:lnTo>
                  <a:pt x="3840" y="4800"/>
                </a:lnTo>
                <a:lnTo>
                  <a:pt x="2865" y="6720"/>
                </a:lnTo>
                <a:lnTo>
                  <a:pt x="1904" y="9601"/>
                </a:lnTo>
                <a:lnTo>
                  <a:pt x="960" y="12481"/>
                </a:lnTo>
                <a:lnTo>
                  <a:pt x="960" y="14401"/>
                </a:lnTo>
                <a:lnTo>
                  <a:pt x="0" y="17282"/>
                </a:lnTo>
                <a:lnTo>
                  <a:pt x="0" y="29763"/>
                </a:lnTo>
                <a:lnTo>
                  <a:pt x="960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8" name="object 1368"/>
          <p:cNvSpPr/>
          <p:nvPr/>
        </p:nvSpPr>
        <p:spPr>
          <a:xfrm>
            <a:off x="5601660" y="4459787"/>
            <a:ext cx="38404" cy="50886"/>
          </a:xfrm>
          <a:custGeom>
            <a:avLst/>
            <a:gdLst/>
            <a:ahLst/>
            <a:cxnLst/>
            <a:rect l="l" t="t" r="r" b="b"/>
            <a:pathLst>
              <a:path w="38404" h="50886">
                <a:moveTo>
                  <a:pt x="7680" y="45125"/>
                </a:moveTo>
                <a:lnTo>
                  <a:pt x="5760" y="44165"/>
                </a:lnTo>
                <a:lnTo>
                  <a:pt x="4815" y="44165"/>
                </a:lnTo>
                <a:lnTo>
                  <a:pt x="3840" y="43205"/>
                </a:lnTo>
                <a:lnTo>
                  <a:pt x="4815" y="50886"/>
                </a:lnTo>
                <a:lnTo>
                  <a:pt x="14401" y="50886"/>
                </a:lnTo>
                <a:lnTo>
                  <a:pt x="17282" y="49926"/>
                </a:lnTo>
                <a:lnTo>
                  <a:pt x="20162" y="48966"/>
                </a:lnTo>
                <a:lnTo>
                  <a:pt x="23042" y="48006"/>
                </a:lnTo>
                <a:lnTo>
                  <a:pt x="25923" y="47045"/>
                </a:lnTo>
                <a:lnTo>
                  <a:pt x="27843" y="45125"/>
                </a:lnTo>
                <a:lnTo>
                  <a:pt x="29763" y="43205"/>
                </a:lnTo>
                <a:lnTo>
                  <a:pt x="31683" y="41285"/>
                </a:lnTo>
                <a:lnTo>
                  <a:pt x="32644" y="38404"/>
                </a:lnTo>
                <a:lnTo>
                  <a:pt x="34564" y="36484"/>
                </a:lnTo>
                <a:lnTo>
                  <a:pt x="35524" y="33604"/>
                </a:lnTo>
                <a:lnTo>
                  <a:pt x="36484" y="30723"/>
                </a:lnTo>
                <a:lnTo>
                  <a:pt x="37444" y="28803"/>
                </a:lnTo>
                <a:lnTo>
                  <a:pt x="37444" y="25923"/>
                </a:lnTo>
                <a:lnTo>
                  <a:pt x="38404" y="24002"/>
                </a:lnTo>
                <a:lnTo>
                  <a:pt x="38404" y="11521"/>
                </a:lnTo>
                <a:lnTo>
                  <a:pt x="37444" y="9601"/>
                </a:lnTo>
                <a:lnTo>
                  <a:pt x="36484" y="7680"/>
                </a:lnTo>
                <a:lnTo>
                  <a:pt x="35524" y="5760"/>
                </a:lnTo>
                <a:lnTo>
                  <a:pt x="33604" y="3840"/>
                </a:lnTo>
                <a:lnTo>
                  <a:pt x="32644" y="2895"/>
                </a:lnTo>
                <a:lnTo>
                  <a:pt x="30723" y="1920"/>
                </a:lnTo>
                <a:lnTo>
                  <a:pt x="28803" y="960"/>
                </a:lnTo>
                <a:lnTo>
                  <a:pt x="25923" y="0"/>
                </a:lnTo>
                <a:lnTo>
                  <a:pt x="14401" y="0"/>
                </a:lnTo>
                <a:lnTo>
                  <a:pt x="11521" y="960"/>
                </a:lnTo>
                <a:lnTo>
                  <a:pt x="8641" y="1920"/>
                </a:lnTo>
                <a:lnTo>
                  <a:pt x="5760" y="3840"/>
                </a:lnTo>
                <a:lnTo>
                  <a:pt x="3840" y="5760"/>
                </a:lnTo>
                <a:lnTo>
                  <a:pt x="1920" y="7680"/>
                </a:lnTo>
                <a:lnTo>
                  <a:pt x="0" y="9601"/>
                </a:lnTo>
                <a:lnTo>
                  <a:pt x="0" y="34564"/>
                </a:lnTo>
                <a:lnTo>
                  <a:pt x="0" y="27843"/>
                </a:lnTo>
                <a:lnTo>
                  <a:pt x="975" y="25923"/>
                </a:lnTo>
                <a:lnTo>
                  <a:pt x="975" y="24002"/>
                </a:lnTo>
                <a:lnTo>
                  <a:pt x="1920" y="22082"/>
                </a:lnTo>
                <a:lnTo>
                  <a:pt x="1920" y="20162"/>
                </a:lnTo>
                <a:lnTo>
                  <a:pt x="2880" y="18242"/>
                </a:lnTo>
                <a:lnTo>
                  <a:pt x="3840" y="16322"/>
                </a:lnTo>
                <a:lnTo>
                  <a:pt x="4815" y="14401"/>
                </a:lnTo>
                <a:lnTo>
                  <a:pt x="5760" y="12481"/>
                </a:lnTo>
                <a:lnTo>
                  <a:pt x="7680" y="10561"/>
                </a:lnTo>
                <a:lnTo>
                  <a:pt x="8641" y="8641"/>
                </a:lnTo>
                <a:lnTo>
                  <a:pt x="10561" y="7680"/>
                </a:lnTo>
                <a:lnTo>
                  <a:pt x="12481" y="6736"/>
                </a:lnTo>
                <a:lnTo>
                  <a:pt x="14401" y="5760"/>
                </a:lnTo>
                <a:lnTo>
                  <a:pt x="24002" y="5760"/>
                </a:lnTo>
                <a:lnTo>
                  <a:pt x="24963" y="6736"/>
                </a:lnTo>
                <a:lnTo>
                  <a:pt x="26883" y="6736"/>
                </a:lnTo>
                <a:lnTo>
                  <a:pt x="27843" y="7680"/>
                </a:lnTo>
                <a:lnTo>
                  <a:pt x="28803" y="8641"/>
                </a:lnTo>
                <a:lnTo>
                  <a:pt x="29763" y="9601"/>
                </a:lnTo>
                <a:lnTo>
                  <a:pt x="30723" y="11521"/>
                </a:lnTo>
                <a:lnTo>
                  <a:pt x="30723" y="12481"/>
                </a:lnTo>
                <a:lnTo>
                  <a:pt x="31683" y="14401"/>
                </a:lnTo>
                <a:lnTo>
                  <a:pt x="31683" y="21122"/>
                </a:lnTo>
                <a:lnTo>
                  <a:pt x="30723" y="23042"/>
                </a:lnTo>
                <a:lnTo>
                  <a:pt x="30723" y="26883"/>
                </a:lnTo>
                <a:lnTo>
                  <a:pt x="29763" y="28803"/>
                </a:lnTo>
                <a:lnTo>
                  <a:pt x="28803" y="30723"/>
                </a:lnTo>
                <a:lnTo>
                  <a:pt x="28803" y="32644"/>
                </a:lnTo>
                <a:lnTo>
                  <a:pt x="27843" y="34564"/>
                </a:lnTo>
                <a:lnTo>
                  <a:pt x="26883" y="36484"/>
                </a:lnTo>
                <a:lnTo>
                  <a:pt x="24963" y="38404"/>
                </a:lnTo>
                <a:lnTo>
                  <a:pt x="24002" y="40325"/>
                </a:lnTo>
                <a:lnTo>
                  <a:pt x="22082" y="41285"/>
                </a:lnTo>
                <a:lnTo>
                  <a:pt x="20162" y="43205"/>
                </a:lnTo>
                <a:lnTo>
                  <a:pt x="18242" y="44165"/>
                </a:lnTo>
                <a:lnTo>
                  <a:pt x="16322" y="45125"/>
                </a:lnTo>
                <a:lnTo>
                  <a:pt x="7680" y="451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9" name="object 1369"/>
          <p:cNvSpPr/>
          <p:nvPr/>
        </p:nvSpPr>
        <p:spPr>
          <a:xfrm>
            <a:off x="5669828" y="4458843"/>
            <a:ext cx="29748" cy="51831"/>
          </a:xfrm>
          <a:custGeom>
            <a:avLst/>
            <a:gdLst/>
            <a:ahLst/>
            <a:cxnLst/>
            <a:rect l="l" t="t" r="r" b="b"/>
            <a:pathLst>
              <a:path w="29748" h="51831">
                <a:moveTo>
                  <a:pt x="5760" y="23027"/>
                </a:moveTo>
                <a:lnTo>
                  <a:pt x="6720" y="22067"/>
                </a:lnTo>
                <a:lnTo>
                  <a:pt x="7665" y="22067"/>
                </a:lnTo>
                <a:lnTo>
                  <a:pt x="8641" y="21107"/>
                </a:lnTo>
                <a:lnTo>
                  <a:pt x="14386" y="21107"/>
                </a:lnTo>
                <a:lnTo>
                  <a:pt x="15361" y="22067"/>
                </a:lnTo>
                <a:lnTo>
                  <a:pt x="16322" y="23027"/>
                </a:lnTo>
                <a:lnTo>
                  <a:pt x="18227" y="23987"/>
                </a:lnTo>
                <a:lnTo>
                  <a:pt x="19202" y="25907"/>
                </a:lnTo>
                <a:lnTo>
                  <a:pt x="18227" y="31668"/>
                </a:lnTo>
                <a:lnTo>
                  <a:pt x="17282" y="34549"/>
                </a:lnTo>
                <a:lnTo>
                  <a:pt x="16322" y="36469"/>
                </a:lnTo>
                <a:lnTo>
                  <a:pt x="15361" y="38389"/>
                </a:lnTo>
                <a:lnTo>
                  <a:pt x="15361" y="39349"/>
                </a:lnTo>
                <a:lnTo>
                  <a:pt x="13441" y="41269"/>
                </a:lnTo>
                <a:lnTo>
                  <a:pt x="12481" y="42230"/>
                </a:lnTo>
                <a:lnTo>
                  <a:pt x="11521" y="44150"/>
                </a:lnTo>
                <a:lnTo>
                  <a:pt x="10561" y="45110"/>
                </a:lnTo>
                <a:lnTo>
                  <a:pt x="8641" y="46070"/>
                </a:lnTo>
                <a:lnTo>
                  <a:pt x="7665" y="46070"/>
                </a:lnTo>
                <a:lnTo>
                  <a:pt x="5760" y="47030"/>
                </a:lnTo>
                <a:lnTo>
                  <a:pt x="2880" y="47030"/>
                </a:lnTo>
                <a:lnTo>
                  <a:pt x="1920" y="46070"/>
                </a:lnTo>
                <a:lnTo>
                  <a:pt x="960" y="45110"/>
                </a:lnTo>
                <a:lnTo>
                  <a:pt x="0" y="43190"/>
                </a:lnTo>
                <a:lnTo>
                  <a:pt x="960" y="51831"/>
                </a:lnTo>
                <a:lnTo>
                  <a:pt x="5760" y="51831"/>
                </a:lnTo>
                <a:lnTo>
                  <a:pt x="7665" y="50871"/>
                </a:lnTo>
                <a:lnTo>
                  <a:pt x="8641" y="50871"/>
                </a:lnTo>
                <a:lnTo>
                  <a:pt x="10561" y="49911"/>
                </a:lnTo>
                <a:lnTo>
                  <a:pt x="11521" y="48950"/>
                </a:lnTo>
                <a:lnTo>
                  <a:pt x="12481" y="47990"/>
                </a:lnTo>
                <a:lnTo>
                  <a:pt x="13441" y="47990"/>
                </a:lnTo>
                <a:lnTo>
                  <a:pt x="14386" y="47030"/>
                </a:lnTo>
                <a:lnTo>
                  <a:pt x="15361" y="46070"/>
                </a:lnTo>
                <a:lnTo>
                  <a:pt x="15361" y="45110"/>
                </a:lnTo>
                <a:lnTo>
                  <a:pt x="16322" y="44150"/>
                </a:lnTo>
                <a:lnTo>
                  <a:pt x="14386" y="49911"/>
                </a:lnTo>
                <a:lnTo>
                  <a:pt x="14386" y="50871"/>
                </a:lnTo>
                <a:lnTo>
                  <a:pt x="16322" y="50871"/>
                </a:lnTo>
                <a:lnTo>
                  <a:pt x="16322" y="51831"/>
                </a:lnTo>
                <a:lnTo>
                  <a:pt x="18227" y="51831"/>
                </a:lnTo>
                <a:lnTo>
                  <a:pt x="19202" y="50871"/>
                </a:lnTo>
                <a:lnTo>
                  <a:pt x="20162" y="50871"/>
                </a:lnTo>
                <a:lnTo>
                  <a:pt x="20162" y="49911"/>
                </a:lnTo>
                <a:lnTo>
                  <a:pt x="29748" y="944"/>
                </a:lnTo>
                <a:lnTo>
                  <a:pt x="29748" y="0"/>
                </a:lnTo>
                <a:lnTo>
                  <a:pt x="24947" y="0"/>
                </a:lnTo>
                <a:lnTo>
                  <a:pt x="24947" y="944"/>
                </a:lnTo>
                <a:lnTo>
                  <a:pt x="24002" y="944"/>
                </a:lnTo>
                <a:lnTo>
                  <a:pt x="20162" y="20147"/>
                </a:lnTo>
                <a:lnTo>
                  <a:pt x="20162" y="19187"/>
                </a:lnTo>
                <a:lnTo>
                  <a:pt x="19202" y="19187"/>
                </a:lnTo>
                <a:lnTo>
                  <a:pt x="18227" y="18227"/>
                </a:lnTo>
                <a:lnTo>
                  <a:pt x="18227" y="17266"/>
                </a:lnTo>
                <a:lnTo>
                  <a:pt x="16322" y="17266"/>
                </a:lnTo>
                <a:lnTo>
                  <a:pt x="15361" y="16306"/>
                </a:lnTo>
                <a:lnTo>
                  <a:pt x="13441" y="16306"/>
                </a:lnTo>
                <a:lnTo>
                  <a:pt x="12481" y="15346"/>
                </a:lnTo>
                <a:lnTo>
                  <a:pt x="8641" y="15346"/>
                </a:lnTo>
                <a:lnTo>
                  <a:pt x="6720" y="16306"/>
                </a:lnTo>
                <a:lnTo>
                  <a:pt x="4800" y="16306"/>
                </a:lnTo>
                <a:lnTo>
                  <a:pt x="3840" y="17266"/>
                </a:lnTo>
                <a:lnTo>
                  <a:pt x="2880" y="25907"/>
                </a:lnTo>
                <a:lnTo>
                  <a:pt x="3840" y="24947"/>
                </a:lnTo>
                <a:lnTo>
                  <a:pt x="4800" y="23987"/>
                </a:lnTo>
                <a:lnTo>
                  <a:pt x="5760" y="230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0" name="object 1370"/>
          <p:cNvSpPr/>
          <p:nvPr/>
        </p:nvSpPr>
        <p:spPr>
          <a:xfrm>
            <a:off x="5663107" y="4476109"/>
            <a:ext cx="10561" cy="34564"/>
          </a:xfrm>
          <a:custGeom>
            <a:avLst/>
            <a:gdLst/>
            <a:ahLst/>
            <a:cxnLst/>
            <a:rect l="l" t="t" r="r" b="b"/>
            <a:pathLst>
              <a:path w="10561" h="34564">
                <a:moveTo>
                  <a:pt x="960" y="27843"/>
                </a:moveTo>
                <a:lnTo>
                  <a:pt x="960" y="29763"/>
                </a:lnTo>
                <a:lnTo>
                  <a:pt x="1920" y="30723"/>
                </a:lnTo>
                <a:lnTo>
                  <a:pt x="2880" y="31683"/>
                </a:lnTo>
                <a:lnTo>
                  <a:pt x="3840" y="32644"/>
                </a:lnTo>
                <a:lnTo>
                  <a:pt x="3840" y="33604"/>
                </a:lnTo>
                <a:lnTo>
                  <a:pt x="5760" y="33604"/>
                </a:lnTo>
                <a:lnTo>
                  <a:pt x="7680" y="34564"/>
                </a:lnTo>
                <a:lnTo>
                  <a:pt x="6720" y="25923"/>
                </a:lnTo>
                <a:lnTo>
                  <a:pt x="6720" y="17282"/>
                </a:lnTo>
                <a:lnTo>
                  <a:pt x="7680" y="15361"/>
                </a:lnTo>
                <a:lnTo>
                  <a:pt x="7680" y="12481"/>
                </a:lnTo>
                <a:lnTo>
                  <a:pt x="8641" y="11521"/>
                </a:lnTo>
                <a:lnTo>
                  <a:pt x="8641" y="10561"/>
                </a:lnTo>
                <a:lnTo>
                  <a:pt x="9601" y="8641"/>
                </a:lnTo>
                <a:lnTo>
                  <a:pt x="10561" y="0"/>
                </a:lnTo>
                <a:lnTo>
                  <a:pt x="8641" y="960"/>
                </a:lnTo>
                <a:lnTo>
                  <a:pt x="7680" y="2880"/>
                </a:lnTo>
                <a:lnTo>
                  <a:pt x="5760" y="3840"/>
                </a:lnTo>
                <a:lnTo>
                  <a:pt x="4800" y="5760"/>
                </a:lnTo>
                <a:lnTo>
                  <a:pt x="3840" y="7680"/>
                </a:lnTo>
                <a:lnTo>
                  <a:pt x="2880" y="8641"/>
                </a:lnTo>
                <a:lnTo>
                  <a:pt x="1920" y="10561"/>
                </a:lnTo>
                <a:lnTo>
                  <a:pt x="1920" y="12481"/>
                </a:lnTo>
                <a:lnTo>
                  <a:pt x="960" y="14401"/>
                </a:lnTo>
                <a:lnTo>
                  <a:pt x="960" y="16322"/>
                </a:lnTo>
                <a:lnTo>
                  <a:pt x="0" y="17282"/>
                </a:lnTo>
                <a:lnTo>
                  <a:pt x="0" y="26883"/>
                </a:lnTo>
                <a:lnTo>
                  <a:pt x="960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1" name="object 1371"/>
          <p:cNvSpPr/>
          <p:nvPr/>
        </p:nvSpPr>
        <p:spPr>
          <a:xfrm>
            <a:off x="5724348" y="4502993"/>
            <a:ext cx="191" cy="1152"/>
          </a:xfrm>
          <a:custGeom>
            <a:avLst/>
            <a:gdLst/>
            <a:ahLst/>
            <a:cxnLst/>
            <a:rect l="l" t="t" r="r" b="b"/>
            <a:pathLst>
              <a:path w="191" h="1152">
                <a:moveTo>
                  <a:pt x="191" y="0"/>
                </a:moveTo>
                <a:lnTo>
                  <a:pt x="0" y="1152"/>
                </a:lnTo>
                <a:lnTo>
                  <a:pt x="191" y="960"/>
                </a:lnTo>
                <a:lnTo>
                  <a:pt x="19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2" name="object 1372"/>
          <p:cNvSpPr/>
          <p:nvPr/>
        </p:nvSpPr>
        <p:spPr>
          <a:xfrm>
            <a:off x="5701497" y="4479950"/>
            <a:ext cx="25923" cy="30723"/>
          </a:xfrm>
          <a:custGeom>
            <a:avLst/>
            <a:gdLst/>
            <a:ahLst/>
            <a:cxnLst/>
            <a:rect l="l" t="t" r="r" b="b"/>
            <a:pathLst>
              <a:path w="25923" h="30723">
                <a:moveTo>
                  <a:pt x="7680" y="22082"/>
                </a:moveTo>
                <a:lnTo>
                  <a:pt x="6720" y="22082"/>
                </a:lnTo>
                <a:lnTo>
                  <a:pt x="6720" y="0"/>
                </a:lnTo>
                <a:lnTo>
                  <a:pt x="4800" y="1920"/>
                </a:lnTo>
                <a:lnTo>
                  <a:pt x="3840" y="3840"/>
                </a:lnTo>
                <a:lnTo>
                  <a:pt x="3840" y="5760"/>
                </a:lnTo>
                <a:lnTo>
                  <a:pt x="2895" y="6720"/>
                </a:lnTo>
                <a:lnTo>
                  <a:pt x="1920" y="8641"/>
                </a:lnTo>
                <a:lnTo>
                  <a:pt x="1920" y="10561"/>
                </a:lnTo>
                <a:lnTo>
                  <a:pt x="960" y="12481"/>
                </a:lnTo>
                <a:lnTo>
                  <a:pt x="960" y="16322"/>
                </a:lnTo>
                <a:lnTo>
                  <a:pt x="0" y="17282"/>
                </a:lnTo>
                <a:lnTo>
                  <a:pt x="0" y="20162"/>
                </a:lnTo>
                <a:lnTo>
                  <a:pt x="960" y="22082"/>
                </a:lnTo>
                <a:lnTo>
                  <a:pt x="960" y="24963"/>
                </a:lnTo>
                <a:lnTo>
                  <a:pt x="1920" y="25923"/>
                </a:lnTo>
                <a:lnTo>
                  <a:pt x="2895" y="26883"/>
                </a:lnTo>
                <a:lnTo>
                  <a:pt x="2895" y="27843"/>
                </a:lnTo>
                <a:lnTo>
                  <a:pt x="3840" y="28803"/>
                </a:lnTo>
                <a:lnTo>
                  <a:pt x="5760" y="29763"/>
                </a:lnTo>
                <a:lnTo>
                  <a:pt x="6720" y="30723"/>
                </a:lnTo>
                <a:lnTo>
                  <a:pt x="13441" y="30723"/>
                </a:lnTo>
                <a:lnTo>
                  <a:pt x="14401" y="29763"/>
                </a:lnTo>
                <a:lnTo>
                  <a:pt x="16322" y="29763"/>
                </a:lnTo>
                <a:lnTo>
                  <a:pt x="17282" y="28803"/>
                </a:lnTo>
                <a:lnTo>
                  <a:pt x="18242" y="27843"/>
                </a:lnTo>
                <a:lnTo>
                  <a:pt x="19202" y="26883"/>
                </a:lnTo>
                <a:lnTo>
                  <a:pt x="20162" y="26883"/>
                </a:lnTo>
                <a:lnTo>
                  <a:pt x="21122" y="25923"/>
                </a:lnTo>
                <a:lnTo>
                  <a:pt x="22082" y="24963"/>
                </a:lnTo>
                <a:lnTo>
                  <a:pt x="22850" y="24194"/>
                </a:lnTo>
                <a:lnTo>
                  <a:pt x="23042" y="23042"/>
                </a:lnTo>
                <a:lnTo>
                  <a:pt x="23042" y="24002"/>
                </a:lnTo>
                <a:lnTo>
                  <a:pt x="22850" y="24194"/>
                </a:lnTo>
                <a:lnTo>
                  <a:pt x="22082" y="28803"/>
                </a:lnTo>
                <a:lnTo>
                  <a:pt x="22082" y="29763"/>
                </a:lnTo>
                <a:lnTo>
                  <a:pt x="23042" y="29763"/>
                </a:lnTo>
                <a:lnTo>
                  <a:pt x="23042" y="30723"/>
                </a:lnTo>
                <a:lnTo>
                  <a:pt x="24963" y="30723"/>
                </a:lnTo>
                <a:lnTo>
                  <a:pt x="25923" y="29763"/>
                </a:lnTo>
                <a:lnTo>
                  <a:pt x="24963" y="10561"/>
                </a:lnTo>
                <a:lnTo>
                  <a:pt x="24963" y="13441"/>
                </a:lnTo>
                <a:lnTo>
                  <a:pt x="24003" y="15361"/>
                </a:lnTo>
                <a:lnTo>
                  <a:pt x="23042" y="16322"/>
                </a:lnTo>
                <a:lnTo>
                  <a:pt x="22082" y="18242"/>
                </a:lnTo>
                <a:lnTo>
                  <a:pt x="21122" y="20162"/>
                </a:lnTo>
                <a:lnTo>
                  <a:pt x="20162" y="21122"/>
                </a:lnTo>
                <a:lnTo>
                  <a:pt x="18242" y="23042"/>
                </a:lnTo>
                <a:lnTo>
                  <a:pt x="17282" y="24002"/>
                </a:lnTo>
                <a:lnTo>
                  <a:pt x="16322" y="24963"/>
                </a:lnTo>
                <a:lnTo>
                  <a:pt x="14401" y="24963"/>
                </a:lnTo>
                <a:lnTo>
                  <a:pt x="13441" y="25923"/>
                </a:lnTo>
                <a:lnTo>
                  <a:pt x="10561" y="25923"/>
                </a:lnTo>
                <a:lnTo>
                  <a:pt x="9601" y="24963"/>
                </a:lnTo>
                <a:lnTo>
                  <a:pt x="8641" y="24963"/>
                </a:lnTo>
                <a:lnTo>
                  <a:pt x="7680" y="24002"/>
                </a:lnTo>
                <a:lnTo>
                  <a:pt x="7680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3" name="object 1373"/>
          <p:cNvSpPr/>
          <p:nvPr/>
        </p:nvSpPr>
        <p:spPr>
          <a:xfrm>
            <a:off x="5708218" y="4474189"/>
            <a:ext cx="26883" cy="35524"/>
          </a:xfrm>
          <a:custGeom>
            <a:avLst/>
            <a:gdLst/>
            <a:ahLst/>
            <a:cxnLst/>
            <a:rect l="l" t="t" r="r" b="b"/>
            <a:pathLst>
              <a:path w="26883" h="35524">
                <a:moveTo>
                  <a:pt x="960" y="4800"/>
                </a:moveTo>
                <a:lnTo>
                  <a:pt x="0" y="5760"/>
                </a:lnTo>
                <a:lnTo>
                  <a:pt x="0" y="27843"/>
                </a:lnTo>
                <a:lnTo>
                  <a:pt x="0" y="20162"/>
                </a:lnTo>
                <a:lnTo>
                  <a:pt x="960" y="19202"/>
                </a:lnTo>
                <a:lnTo>
                  <a:pt x="960" y="16322"/>
                </a:lnTo>
                <a:lnTo>
                  <a:pt x="1920" y="15361"/>
                </a:lnTo>
                <a:lnTo>
                  <a:pt x="1920" y="13441"/>
                </a:lnTo>
                <a:lnTo>
                  <a:pt x="2880" y="12481"/>
                </a:lnTo>
                <a:lnTo>
                  <a:pt x="2880" y="11521"/>
                </a:lnTo>
                <a:lnTo>
                  <a:pt x="3840" y="9601"/>
                </a:lnTo>
                <a:lnTo>
                  <a:pt x="4800" y="8641"/>
                </a:lnTo>
                <a:lnTo>
                  <a:pt x="5760" y="7680"/>
                </a:lnTo>
                <a:lnTo>
                  <a:pt x="6720" y="6720"/>
                </a:lnTo>
                <a:lnTo>
                  <a:pt x="7680" y="6720"/>
                </a:lnTo>
                <a:lnTo>
                  <a:pt x="8641" y="5760"/>
                </a:lnTo>
                <a:lnTo>
                  <a:pt x="14401" y="5760"/>
                </a:lnTo>
                <a:lnTo>
                  <a:pt x="15361" y="6720"/>
                </a:lnTo>
                <a:lnTo>
                  <a:pt x="17282" y="7680"/>
                </a:lnTo>
                <a:lnTo>
                  <a:pt x="18242" y="8641"/>
                </a:lnTo>
                <a:lnTo>
                  <a:pt x="19202" y="10561"/>
                </a:lnTo>
                <a:lnTo>
                  <a:pt x="18242" y="16322"/>
                </a:lnTo>
                <a:lnTo>
                  <a:pt x="19202" y="35524"/>
                </a:lnTo>
                <a:lnTo>
                  <a:pt x="20162" y="35524"/>
                </a:lnTo>
                <a:lnTo>
                  <a:pt x="20162" y="34564"/>
                </a:lnTo>
                <a:lnTo>
                  <a:pt x="26883" y="1920"/>
                </a:lnTo>
                <a:lnTo>
                  <a:pt x="26883" y="960"/>
                </a:lnTo>
                <a:lnTo>
                  <a:pt x="22082" y="960"/>
                </a:lnTo>
                <a:lnTo>
                  <a:pt x="22082" y="1920"/>
                </a:lnTo>
                <a:lnTo>
                  <a:pt x="21122" y="4800"/>
                </a:lnTo>
                <a:lnTo>
                  <a:pt x="20162" y="3840"/>
                </a:lnTo>
                <a:lnTo>
                  <a:pt x="18242" y="2880"/>
                </a:lnTo>
                <a:lnTo>
                  <a:pt x="17282" y="1920"/>
                </a:lnTo>
                <a:lnTo>
                  <a:pt x="15361" y="960"/>
                </a:lnTo>
                <a:lnTo>
                  <a:pt x="13441" y="0"/>
                </a:lnTo>
                <a:lnTo>
                  <a:pt x="8641" y="0"/>
                </a:lnTo>
                <a:lnTo>
                  <a:pt x="6720" y="960"/>
                </a:lnTo>
                <a:lnTo>
                  <a:pt x="5760" y="1920"/>
                </a:lnTo>
                <a:lnTo>
                  <a:pt x="3840" y="1920"/>
                </a:lnTo>
                <a:lnTo>
                  <a:pt x="1920" y="3840"/>
                </a:lnTo>
                <a:lnTo>
                  <a:pt x="96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4" name="object 1374"/>
          <p:cNvSpPr/>
          <p:nvPr/>
        </p:nvSpPr>
        <p:spPr>
          <a:xfrm>
            <a:off x="5741822" y="4466523"/>
            <a:ext cx="22082" cy="44150"/>
          </a:xfrm>
          <a:custGeom>
            <a:avLst/>
            <a:gdLst/>
            <a:ahLst/>
            <a:cxnLst/>
            <a:rect l="l" t="t" r="r" b="b"/>
            <a:pathLst>
              <a:path w="22082" h="44150">
                <a:moveTo>
                  <a:pt x="13441" y="43190"/>
                </a:moveTo>
                <a:lnTo>
                  <a:pt x="15361" y="43190"/>
                </a:lnTo>
                <a:lnTo>
                  <a:pt x="15361" y="41269"/>
                </a:lnTo>
                <a:lnTo>
                  <a:pt x="16322" y="41269"/>
                </a:lnTo>
                <a:lnTo>
                  <a:pt x="16322" y="38389"/>
                </a:lnTo>
                <a:lnTo>
                  <a:pt x="12481" y="38389"/>
                </a:lnTo>
                <a:lnTo>
                  <a:pt x="12481" y="39349"/>
                </a:lnTo>
                <a:lnTo>
                  <a:pt x="9601" y="39349"/>
                </a:lnTo>
                <a:lnTo>
                  <a:pt x="8641" y="38389"/>
                </a:lnTo>
                <a:lnTo>
                  <a:pt x="7680" y="37429"/>
                </a:lnTo>
                <a:lnTo>
                  <a:pt x="7680" y="31668"/>
                </a:lnTo>
                <a:lnTo>
                  <a:pt x="11521" y="13426"/>
                </a:lnTo>
                <a:lnTo>
                  <a:pt x="21122" y="13426"/>
                </a:lnTo>
                <a:lnTo>
                  <a:pt x="21122" y="12466"/>
                </a:lnTo>
                <a:lnTo>
                  <a:pt x="22082" y="11506"/>
                </a:lnTo>
                <a:lnTo>
                  <a:pt x="22082" y="8625"/>
                </a:lnTo>
                <a:lnTo>
                  <a:pt x="12481" y="8625"/>
                </a:lnTo>
                <a:lnTo>
                  <a:pt x="14401" y="944"/>
                </a:lnTo>
                <a:lnTo>
                  <a:pt x="14401" y="0"/>
                </a:lnTo>
                <a:lnTo>
                  <a:pt x="8641" y="0"/>
                </a:lnTo>
                <a:lnTo>
                  <a:pt x="7680" y="944"/>
                </a:lnTo>
                <a:lnTo>
                  <a:pt x="6720" y="8625"/>
                </a:lnTo>
                <a:lnTo>
                  <a:pt x="960" y="8625"/>
                </a:lnTo>
                <a:lnTo>
                  <a:pt x="960" y="9585"/>
                </a:lnTo>
                <a:lnTo>
                  <a:pt x="0" y="10546"/>
                </a:lnTo>
                <a:lnTo>
                  <a:pt x="0" y="13426"/>
                </a:lnTo>
                <a:lnTo>
                  <a:pt x="5760" y="13426"/>
                </a:lnTo>
                <a:lnTo>
                  <a:pt x="1920" y="32628"/>
                </a:lnTo>
                <a:lnTo>
                  <a:pt x="1920" y="34549"/>
                </a:lnTo>
                <a:lnTo>
                  <a:pt x="960" y="34549"/>
                </a:lnTo>
                <a:lnTo>
                  <a:pt x="960" y="37429"/>
                </a:lnTo>
                <a:lnTo>
                  <a:pt x="1920" y="39349"/>
                </a:lnTo>
                <a:lnTo>
                  <a:pt x="1920" y="41269"/>
                </a:lnTo>
                <a:lnTo>
                  <a:pt x="2880" y="41269"/>
                </a:lnTo>
                <a:lnTo>
                  <a:pt x="2880" y="42230"/>
                </a:lnTo>
                <a:lnTo>
                  <a:pt x="3840" y="43190"/>
                </a:lnTo>
                <a:lnTo>
                  <a:pt x="4800" y="43190"/>
                </a:lnTo>
                <a:lnTo>
                  <a:pt x="5760" y="44150"/>
                </a:lnTo>
                <a:lnTo>
                  <a:pt x="12481" y="44150"/>
                </a:lnTo>
                <a:lnTo>
                  <a:pt x="13441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5" name="object 1375"/>
          <p:cNvSpPr/>
          <p:nvPr/>
        </p:nvSpPr>
        <p:spPr>
          <a:xfrm>
            <a:off x="5773506" y="4474189"/>
            <a:ext cx="25908" cy="36484"/>
          </a:xfrm>
          <a:custGeom>
            <a:avLst/>
            <a:gdLst/>
            <a:ahLst/>
            <a:cxnLst/>
            <a:rect l="l" t="t" r="r" b="b"/>
            <a:pathLst>
              <a:path w="25908" h="36484">
                <a:moveTo>
                  <a:pt x="25908" y="1920"/>
                </a:moveTo>
                <a:lnTo>
                  <a:pt x="25908" y="960"/>
                </a:lnTo>
                <a:lnTo>
                  <a:pt x="21122" y="960"/>
                </a:lnTo>
                <a:lnTo>
                  <a:pt x="21122" y="1920"/>
                </a:lnTo>
                <a:lnTo>
                  <a:pt x="20147" y="1920"/>
                </a:lnTo>
                <a:lnTo>
                  <a:pt x="20147" y="4800"/>
                </a:lnTo>
                <a:lnTo>
                  <a:pt x="18242" y="3840"/>
                </a:lnTo>
                <a:lnTo>
                  <a:pt x="17282" y="2880"/>
                </a:lnTo>
                <a:lnTo>
                  <a:pt x="15346" y="1920"/>
                </a:lnTo>
                <a:lnTo>
                  <a:pt x="14401" y="960"/>
                </a:lnTo>
                <a:lnTo>
                  <a:pt x="12466" y="0"/>
                </a:lnTo>
                <a:lnTo>
                  <a:pt x="7680" y="0"/>
                </a:lnTo>
                <a:lnTo>
                  <a:pt x="5760" y="960"/>
                </a:lnTo>
                <a:lnTo>
                  <a:pt x="3840" y="1920"/>
                </a:lnTo>
                <a:lnTo>
                  <a:pt x="2880" y="1920"/>
                </a:lnTo>
                <a:lnTo>
                  <a:pt x="960" y="3840"/>
                </a:lnTo>
                <a:lnTo>
                  <a:pt x="0" y="4800"/>
                </a:lnTo>
                <a:lnTo>
                  <a:pt x="960" y="13441"/>
                </a:lnTo>
                <a:lnTo>
                  <a:pt x="1904" y="12481"/>
                </a:lnTo>
                <a:lnTo>
                  <a:pt x="1904" y="11521"/>
                </a:lnTo>
                <a:lnTo>
                  <a:pt x="2880" y="9601"/>
                </a:lnTo>
                <a:lnTo>
                  <a:pt x="3840" y="8641"/>
                </a:lnTo>
                <a:lnTo>
                  <a:pt x="4800" y="7680"/>
                </a:lnTo>
                <a:lnTo>
                  <a:pt x="5760" y="6720"/>
                </a:lnTo>
                <a:lnTo>
                  <a:pt x="6720" y="6720"/>
                </a:lnTo>
                <a:lnTo>
                  <a:pt x="7680" y="5760"/>
                </a:lnTo>
                <a:lnTo>
                  <a:pt x="13441" y="5760"/>
                </a:lnTo>
                <a:lnTo>
                  <a:pt x="14401" y="6720"/>
                </a:lnTo>
                <a:lnTo>
                  <a:pt x="16306" y="7680"/>
                </a:lnTo>
                <a:lnTo>
                  <a:pt x="17282" y="8641"/>
                </a:lnTo>
                <a:lnTo>
                  <a:pt x="18242" y="10561"/>
                </a:lnTo>
                <a:lnTo>
                  <a:pt x="17282" y="16322"/>
                </a:lnTo>
                <a:lnTo>
                  <a:pt x="16306" y="19202"/>
                </a:lnTo>
                <a:lnTo>
                  <a:pt x="16306" y="36484"/>
                </a:lnTo>
                <a:lnTo>
                  <a:pt x="17282" y="36484"/>
                </a:lnTo>
                <a:lnTo>
                  <a:pt x="18242" y="35524"/>
                </a:lnTo>
                <a:lnTo>
                  <a:pt x="19187" y="35524"/>
                </a:lnTo>
                <a:lnTo>
                  <a:pt x="19187" y="34564"/>
                </a:lnTo>
                <a:lnTo>
                  <a:pt x="25908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6" name="object 1376"/>
          <p:cNvSpPr/>
          <p:nvPr/>
        </p:nvSpPr>
        <p:spPr>
          <a:xfrm>
            <a:off x="5788664" y="4502993"/>
            <a:ext cx="188" cy="1152"/>
          </a:xfrm>
          <a:custGeom>
            <a:avLst/>
            <a:gdLst/>
            <a:ahLst/>
            <a:cxnLst/>
            <a:rect l="l" t="t" r="r" b="b"/>
            <a:pathLst>
              <a:path w="188" h="1152">
                <a:moveTo>
                  <a:pt x="188" y="0"/>
                </a:moveTo>
                <a:lnTo>
                  <a:pt x="0" y="1152"/>
                </a:lnTo>
                <a:lnTo>
                  <a:pt x="188" y="960"/>
                </a:lnTo>
                <a:lnTo>
                  <a:pt x="18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7" name="object 1377"/>
          <p:cNvSpPr/>
          <p:nvPr/>
        </p:nvSpPr>
        <p:spPr>
          <a:xfrm>
            <a:off x="5765825" y="4478990"/>
            <a:ext cx="23987" cy="31683"/>
          </a:xfrm>
          <a:custGeom>
            <a:avLst/>
            <a:gdLst/>
            <a:ahLst/>
            <a:cxnLst/>
            <a:rect l="l" t="t" r="r" b="b"/>
            <a:pathLst>
              <a:path w="23987" h="31683">
                <a:moveTo>
                  <a:pt x="3840" y="4800"/>
                </a:moveTo>
                <a:lnTo>
                  <a:pt x="2880" y="6720"/>
                </a:lnTo>
                <a:lnTo>
                  <a:pt x="2880" y="7680"/>
                </a:lnTo>
                <a:lnTo>
                  <a:pt x="1920" y="9601"/>
                </a:lnTo>
                <a:lnTo>
                  <a:pt x="960" y="11521"/>
                </a:lnTo>
                <a:lnTo>
                  <a:pt x="960" y="15361"/>
                </a:lnTo>
                <a:lnTo>
                  <a:pt x="0" y="17282"/>
                </a:lnTo>
                <a:lnTo>
                  <a:pt x="0" y="23042"/>
                </a:lnTo>
                <a:lnTo>
                  <a:pt x="960" y="24002"/>
                </a:lnTo>
                <a:lnTo>
                  <a:pt x="960" y="25923"/>
                </a:lnTo>
                <a:lnTo>
                  <a:pt x="1920" y="26883"/>
                </a:lnTo>
                <a:lnTo>
                  <a:pt x="1920" y="27843"/>
                </a:lnTo>
                <a:lnTo>
                  <a:pt x="2880" y="28803"/>
                </a:lnTo>
                <a:lnTo>
                  <a:pt x="3840" y="29763"/>
                </a:lnTo>
                <a:lnTo>
                  <a:pt x="4800" y="30723"/>
                </a:lnTo>
                <a:lnTo>
                  <a:pt x="6720" y="31683"/>
                </a:lnTo>
                <a:lnTo>
                  <a:pt x="13441" y="31683"/>
                </a:lnTo>
                <a:lnTo>
                  <a:pt x="14401" y="30723"/>
                </a:lnTo>
                <a:lnTo>
                  <a:pt x="15361" y="30723"/>
                </a:lnTo>
                <a:lnTo>
                  <a:pt x="17282" y="29763"/>
                </a:lnTo>
                <a:lnTo>
                  <a:pt x="18242" y="28803"/>
                </a:lnTo>
                <a:lnTo>
                  <a:pt x="19202" y="27843"/>
                </a:lnTo>
                <a:lnTo>
                  <a:pt x="20147" y="27843"/>
                </a:lnTo>
                <a:lnTo>
                  <a:pt x="21122" y="26883"/>
                </a:lnTo>
                <a:lnTo>
                  <a:pt x="22082" y="25923"/>
                </a:lnTo>
                <a:lnTo>
                  <a:pt x="22838" y="25155"/>
                </a:lnTo>
                <a:lnTo>
                  <a:pt x="23027" y="24002"/>
                </a:lnTo>
                <a:lnTo>
                  <a:pt x="23027" y="24963"/>
                </a:lnTo>
                <a:lnTo>
                  <a:pt x="22838" y="25155"/>
                </a:lnTo>
                <a:lnTo>
                  <a:pt x="22082" y="29763"/>
                </a:lnTo>
                <a:lnTo>
                  <a:pt x="22082" y="30723"/>
                </a:lnTo>
                <a:lnTo>
                  <a:pt x="23027" y="30723"/>
                </a:lnTo>
                <a:lnTo>
                  <a:pt x="23027" y="31683"/>
                </a:lnTo>
                <a:lnTo>
                  <a:pt x="23987" y="31683"/>
                </a:lnTo>
                <a:lnTo>
                  <a:pt x="23987" y="16322"/>
                </a:lnTo>
                <a:lnTo>
                  <a:pt x="23027" y="17282"/>
                </a:lnTo>
                <a:lnTo>
                  <a:pt x="22082" y="19202"/>
                </a:lnTo>
                <a:lnTo>
                  <a:pt x="21122" y="21122"/>
                </a:lnTo>
                <a:lnTo>
                  <a:pt x="19202" y="22082"/>
                </a:lnTo>
                <a:lnTo>
                  <a:pt x="18242" y="24002"/>
                </a:lnTo>
                <a:lnTo>
                  <a:pt x="17282" y="24963"/>
                </a:lnTo>
                <a:lnTo>
                  <a:pt x="15361" y="25923"/>
                </a:lnTo>
                <a:lnTo>
                  <a:pt x="14401" y="25923"/>
                </a:lnTo>
                <a:lnTo>
                  <a:pt x="13441" y="26883"/>
                </a:lnTo>
                <a:lnTo>
                  <a:pt x="10561" y="26883"/>
                </a:lnTo>
                <a:lnTo>
                  <a:pt x="9585" y="25923"/>
                </a:lnTo>
                <a:lnTo>
                  <a:pt x="8641" y="25923"/>
                </a:lnTo>
                <a:lnTo>
                  <a:pt x="7680" y="24963"/>
                </a:lnTo>
                <a:lnTo>
                  <a:pt x="7680" y="24002"/>
                </a:lnTo>
                <a:lnTo>
                  <a:pt x="6720" y="23042"/>
                </a:lnTo>
                <a:lnTo>
                  <a:pt x="6720" y="14401"/>
                </a:lnTo>
                <a:lnTo>
                  <a:pt x="7680" y="13441"/>
                </a:lnTo>
                <a:lnTo>
                  <a:pt x="7680" y="10561"/>
                </a:lnTo>
                <a:lnTo>
                  <a:pt x="8641" y="8641"/>
                </a:lnTo>
                <a:lnTo>
                  <a:pt x="7680" y="0"/>
                </a:lnTo>
                <a:lnTo>
                  <a:pt x="5760" y="960"/>
                </a:lnTo>
                <a:lnTo>
                  <a:pt x="4800" y="2880"/>
                </a:lnTo>
                <a:lnTo>
                  <a:pt x="384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8" name="object 1378"/>
          <p:cNvSpPr/>
          <p:nvPr/>
        </p:nvSpPr>
        <p:spPr>
          <a:xfrm>
            <a:off x="5814776" y="4474189"/>
            <a:ext cx="23042" cy="36484"/>
          </a:xfrm>
          <a:custGeom>
            <a:avLst/>
            <a:gdLst/>
            <a:ahLst/>
            <a:cxnLst/>
            <a:rect l="l" t="t" r="r" b="b"/>
            <a:pathLst>
              <a:path w="23042" h="36484">
                <a:moveTo>
                  <a:pt x="9601" y="36484"/>
                </a:moveTo>
                <a:lnTo>
                  <a:pt x="11521" y="35524"/>
                </a:lnTo>
                <a:lnTo>
                  <a:pt x="12481" y="34564"/>
                </a:lnTo>
                <a:lnTo>
                  <a:pt x="14401" y="33604"/>
                </a:lnTo>
                <a:lnTo>
                  <a:pt x="15361" y="32644"/>
                </a:lnTo>
                <a:lnTo>
                  <a:pt x="17282" y="30723"/>
                </a:lnTo>
                <a:lnTo>
                  <a:pt x="18242" y="29763"/>
                </a:lnTo>
                <a:lnTo>
                  <a:pt x="19202" y="27843"/>
                </a:lnTo>
                <a:lnTo>
                  <a:pt x="20162" y="25923"/>
                </a:lnTo>
                <a:lnTo>
                  <a:pt x="21122" y="24003"/>
                </a:lnTo>
                <a:lnTo>
                  <a:pt x="21122" y="22082"/>
                </a:lnTo>
                <a:lnTo>
                  <a:pt x="22082" y="20162"/>
                </a:lnTo>
                <a:lnTo>
                  <a:pt x="22082" y="19202"/>
                </a:lnTo>
                <a:lnTo>
                  <a:pt x="23042" y="17282"/>
                </a:lnTo>
                <a:lnTo>
                  <a:pt x="23042" y="7680"/>
                </a:lnTo>
                <a:lnTo>
                  <a:pt x="22082" y="6720"/>
                </a:lnTo>
                <a:lnTo>
                  <a:pt x="22082" y="5760"/>
                </a:lnTo>
                <a:lnTo>
                  <a:pt x="21122" y="4800"/>
                </a:lnTo>
                <a:lnTo>
                  <a:pt x="21122" y="3840"/>
                </a:lnTo>
                <a:lnTo>
                  <a:pt x="20162" y="2880"/>
                </a:lnTo>
                <a:lnTo>
                  <a:pt x="19202" y="1920"/>
                </a:lnTo>
                <a:lnTo>
                  <a:pt x="18242" y="960"/>
                </a:lnTo>
                <a:lnTo>
                  <a:pt x="17282" y="960"/>
                </a:lnTo>
                <a:lnTo>
                  <a:pt x="15361" y="0"/>
                </a:lnTo>
                <a:lnTo>
                  <a:pt x="10561" y="0"/>
                </a:lnTo>
                <a:lnTo>
                  <a:pt x="8641" y="960"/>
                </a:lnTo>
                <a:lnTo>
                  <a:pt x="7680" y="1920"/>
                </a:lnTo>
                <a:lnTo>
                  <a:pt x="6720" y="192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4800"/>
                </a:lnTo>
                <a:lnTo>
                  <a:pt x="1920" y="5760"/>
                </a:lnTo>
                <a:lnTo>
                  <a:pt x="960" y="6720"/>
                </a:lnTo>
                <a:lnTo>
                  <a:pt x="960" y="7680"/>
                </a:lnTo>
                <a:lnTo>
                  <a:pt x="0" y="7680"/>
                </a:lnTo>
                <a:lnTo>
                  <a:pt x="0" y="14401"/>
                </a:lnTo>
                <a:lnTo>
                  <a:pt x="960" y="12481"/>
                </a:lnTo>
                <a:lnTo>
                  <a:pt x="2880" y="11521"/>
                </a:lnTo>
                <a:lnTo>
                  <a:pt x="3840" y="9601"/>
                </a:lnTo>
                <a:lnTo>
                  <a:pt x="4800" y="8641"/>
                </a:lnTo>
                <a:lnTo>
                  <a:pt x="5760" y="7680"/>
                </a:lnTo>
                <a:lnTo>
                  <a:pt x="7680" y="6720"/>
                </a:lnTo>
                <a:lnTo>
                  <a:pt x="8641" y="5760"/>
                </a:lnTo>
                <a:lnTo>
                  <a:pt x="14401" y="5760"/>
                </a:lnTo>
                <a:lnTo>
                  <a:pt x="14401" y="6720"/>
                </a:lnTo>
                <a:lnTo>
                  <a:pt x="15361" y="7680"/>
                </a:lnTo>
                <a:lnTo>
                  <a:pt x="16322" y="8641"/>
                </a:lnTo>
                <a:lnTo>
                  <a:pt x="16322" y="18242"/>
                </a:lnTo>
                <a:lnTo>
                  <a:pt x="15361" y="19202"/>
                </a:lnTo>
                <a:lnTo>
                  <a:pt x="15361" y="22082"/>
                </a:lnTo>
                <a:lnTo>
                  <a:pt x="14401" y="24003"/>
                </a:lnTo>
                <a:lnTo>
                  <a:pt x="13441" y="24963"/>
                </a:lnTo>
                <a:lnTo>
                  <a:pt x="13441" y="25923"/>
                </a:lnTo>
                <a:lnTo>
                  <a:pt x="12481" y="26883"/>
                </a:lnTo>
                <a:lnTo>
                  <a:pt x="11521" y="27843"/>
                </a:lnTo>
                <a:lnTo>
                  <a:pt x="10561" y="28803"/>
                </a:lnTo>
                <a:lnTo>
                  <a:pt x="9601" y="29763"/>
                </a:lnTo>
                <a:lnTo>
                  <a:pt x="8641" y="30723"/>
                </a:lnTo>
                <a:lnTo>
                  <a:pt x="7680" y="30723"/>
                </a:lnTo>
                <a:lnTo>
                  <a:pt x="6720" y="31683"/>
                </a:lnTo>
                <a:lnTo>
                  <a:pt x="3840" y="31683"/>
                </a:lnTo>
                <a:lnTo>
                  <a:pt x="2880" y="36484"/>
                </a:lnTo>
                <a:lnTo>
                  <a:pt x="9601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9" name="object 1379"/>
          <p:cNvSpPr/>
          <p:nvPr/>
        </p:nvSpPr>
        <p:spPr>
          <a:xfrm>
            <a:off x="5804214" y="4458843"/>
            <a:ext cx="16322" cy="51831"/>
          </a:xfrm>
          <a:custGeom>
            <a:avLst/>
            <a:gdLst/>
            <a:ahLst/>
            <a:cxnLst/>
            <a:rect l="l" t="t" r="r" b="b"/>
            <a:pathLst>
              <a:path w="16322" h="51831">
                <a:moveTo>
                  <a:pt x="9601" y="944"/>
                </a:moveTo>
                <a:lnTo>
                  <a:pt x="0" y="49911"/>
                </a:lnTo>
                <a:lnTo>
                  <a:pt x="0" y="50871"/>
                </a:lnTo>
                <a:lnTo>
                  <a:pt x="960" y="50871"/>
                </a:lnTo>
                <a:lnTo>
                  <a:pt x="960" y="51831"/>
                </a:lnTo>
                <a:lnTo>
                  <a:pt x="3840" y="51831"/>
                </a:lnTo>
                <a:lnTo>
                  <a:pt x="3840" y="50871"/>
                </a:lnTo>
                <a:lnTo>
                  <a:pt x="5760" y="50871"/>
                </a:lnTo>
                <a:lnTo>
                  <a:pt x="5760" y="47030"/>
                </a:lnTo>
                <a:lnTo>
                  <a:pt x="7680" y="48950"/>
                </a:lnTo>
                <a:lnTo>
                  <a:pt x="8641" y="49911"/>
                </a:lnTo>
                <a:lnTo>
                  <a:pt x="10561" y="50871"/>
                </a:lnTo>
                <a:lnTo>
                  <a:pt x="11521" y="51831"/>
                </a:lnTo>
                <a:lnTo>
                  <a:pt x="13441" y="51831"/>
                </a:lnTo>
                <a:lnTo>
                  <a:pt x="14401" y="47030"/>
                </a:lnTo>
                <a:lnTo>
                  <a:pt x="12481" y="46070"/>
                </a:lnTo>
                <a:lnTo>
                  <a:pt x="11521" y="45110"/>
                </a:lnTo>
                <a:lnTo>
                  <a:pt x="10561" y="45110"/>
                </a:lnTo>
                <a:lnTo>
                  <a:pt x="8641" y="43190"/>
                </a:lnTo>
                <a:lnTo>
                  <a:pt x="7680" y="42230"/>
                </a:lnTo>
                <a:lnTo>
                  <a:pt x="8641" y="35509"/>
                </a:lnTo>
                <a:lnTo>
                  <a:pt x="9601" y="33588"/>
                </a:lnTo>
                <a:lnTo>
                  <a:pt x="10561" y="31668"/>
                </a:lnTo>
                <a:lnTo>
                  <a:pt x="10561" y="23027"/>
                </a:lnTo>
                <a:lnTo>
                  <a:pt x="11521" y="23027"/>
                </a:lnTo>
                <a:lnTo>
                  <a:pt x="11521" y="20147"/>
                </a:lnTo>
                <a:lnTo>
                  <a:pt x="12481" y="19187"/>
                </a:lnTo>
                <a:lnTo>
                  <a:pt x="12481" y="16306"/>
                </a:lnTo>
                <a:lnTo>
                  <a:pt x="16322" y="944"/>
                </a:lnTo>
                <a:lnTo>
                  <a:pt x="15361" y="944"/>
                </a:lnTo>
                <a:lnTo>
                  <a:pt x="15361" y="0"/>
                </a:lnTo>
                <a:lnTo>
                  <a:pt x="10561" y="0"/>
                </a:lnTo>
                <a:lnTo>
                  <a:pt x="10561" y="944"/>
                </a:lnTo>
                <a:lnTo>
                  <a:pt x="9601" y="9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0" name="object 1380"/>
          <p:cNvSpPr/>
          <p:nvPr/>
        </p:nvSpPr>
        <p:spPr>
          <a:xfrm>
            <a:off x="5852220" y="4476109"/>
            <a:ext cx="2880" cy="11521"/>
          </a:xfrm>
          <a:custGeom>
            <a:avLst/>
            <a:gdLst/>
            <a:ahLst/>
            <a:cxnLst/>
            <a:rect l="l" t="t" r="r" b="b"/>
            <a:pathLst>
              <a:path w="2880" h="11521">
                <a:moveTo>
                  <a:pt x="0" y="11521"/>
                </a:moveTo>
                <a:lnTo>
                  <a:pt x="0" y="10561"/>
                </a:lnTo>
                <a:lnTo>
                  <a:pt x="960" y="9601"/>
                </a:lnTo>
                <a:lnTo>
                  <a:pt x="1920" y="7680"/>
                </a:lnTo>
                <a:lnTo>
                  <a:pt x="2880" y="6720"/>
                </a:lnTo>
                <a:lnTo>
                  <a:pt x="2880" y="0"/>
                </a:lnTo>
                <a:lnTo>
                  <a:pt x="960" y="0"/>
                </a:lnTo>
                <a:lnTo>
                  <a:pt x="0" y="1920"/>
                </a:lnTo>
                <a:lnTo>
                  <a:pt x="0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1" name="object 1381"/>
          <p:cNvSpPr/>
          <p:nvPr/>
        </p:nvSpPr>
        <p:spPr>
          <a:xfrm>
            <a:off x="5843579" y="4474189"/>
            <a:ext cx="33604" cy="36484"/>
          </a:xfrm>
          <a:custGeom>
            <a:avLst/>
            <a:gdLst/>
            <a:ahLst/>
            <a:cxnLst/>
            <a:rect l="l" t="t" r="r" b="b"/>
            <a:pathLst>
              <a:path w="33604" h="36484">
                <a:moveTo>
                  <a:pt x="33604" y="1920"/>
                </a:moveTo>
                <a:lnTo>
                  <a:pt x="33604" y="960"/>
                </a:lnTo>
                <a:lnTo>
                  <a:pt x="28803" y="960"/>
                </a:lnTo>
                <a:lnTo>
                  <a:pt x="27843" y="1920"/>
                </a:lnTo>
                <a:lnTo>
                  <a:pt x="27843" y="4800"/>
                </a:lnTo>
                <a:lnTo>
                  <a:pt x="25923" y="3840"/>
                </a:lnTo>
                <a:lnTo>
                  <a:pt x="24963" y="2880"/>
                </a:lnTo>
                <a:lnTo>
                  <a:pt x="23042" y="1920"/>
                </a:lnTo>
                <a:lnTo>
                  <a:pt x="22082" y="960"/>
                </a:lnTo>
                <a:lnTo>
                  <a:pt x="20162" y="0"/>
                </a:lnTo>
                <a:lnTo>
                  <a:pt x="15361" y="0"/>
                </a:lnTo>
                <a:lnTo>
                  <a:pt x="13441" y="960"/>
                </a:lnTo>
                <a:lnTo>
                  <a:pt x="11521" y="1920"/>
                </a:lnTo>
                <a:lnTo>
                  <a:pt x="11521" y="8641"/>
                </a:lnTo>
                <a:lnTo>
                  <a:pt x="11521" y="7680"/>
                </a:lnTo>
                <a:lnTo>
                  <a:pt x="12481" y="6720"/>
                </a:lnTo>
                <a:lnTo>
                  <a:pt x="14401" y="6720"/>
                </a:lnTo>
                <a:lnTo>
                  <a:pt x="15361" y="5760"/>
                </a:lnTo>
                <a:lnTo>
                  <a:pt x="21122" y="5760"/>
                </a:lnTo>
                <a:lnTo>
                  <a:pt x="22082" y="6720"/>
                </a:lnTo>
                <a:lnTo>
                  <a:pt x="23042" y="7680"/>
                </a:lnTo>
                <a:lnTo>
                  <a:pt x="24963" y="8641"/>
                </a:lnTo>
                <a:lnTo>
                  <a:pt x="25923" y="10561"/>
                </a:lnTo>
                <a:lnTo>
                  <a:pt x="24963" y="16322"/>
                </a:lnTo>
                <a:lnTo>
                  <a:pt x="24002" y="19202"/>
                </a:lnTo>
                <a:lnTo>
                  <a:pt x="23042" y="21122"/>
                </a:lnTo>
                <a:lnTo>
                  <a:pt x="22082" y="22082"/>
                </a:lnTo>
                <a:lnTo>
                  <a:pt x="22082" y="24003"/>
                </a:lnTo>
                <a:lnTo>
                  <a:pt x="20162" y="25923"/>
                </a:lnTo>
                <a:lnTo>
                  <a:pt x="19202" y="26883"/>
                </a:lnTo>
                <a:lnTo>
                  <a:pt x="18242" y="28803"/>
                </a:lnTo>
                <a:lnTo>
                  <a:pt x="17282" y="29763"/>
                </a:lnTo>
                <a:lnTo>
                  <a:pt x="15361" y="30723"/>
                </a:lnTo>
                <a:lnTo>
                  <a:pt x="14401" y="30723"/>
                </a:lnTo>
                <a:lnTo>
                  <a:pt x="12481" y="31683"/>
                </a:lnTo>
                <a:lnTo>
                  <a:pt x="10561" y="31683"/>
                </a:lnTo>
                <a:lnTo>
                  <a:pt x="9601" y="30723"/>
                </a:lnTo>
                <a:lnTo>
                  <a:pt x="8641" y="30723"/>
                </a:lnTo>
                <a:lnTo>
                  <a:pt x="7680" y="29763"/>
                </a:lnTo>
                <a:lnTo>
                  <a:pt x="7680" y="28803"/>
                </a:lnTo>
                <a:lnTo>
                  <a:pt x="6720" y="27843"/>
                </a:lnTo>
                <a:lnTo>
                  <a:pt x="6720" y="18242"/>
                </a:lnTo>
                <a:lnTo>
                  <a:pt x="7680" y="16322"/>
                </a:lnTo>
                <a:lnTo>
                  <a:pt x="7680" y="15361"/>
                </a:lnTo>
                <a:lnTo>
                  <a:pt x="8641" y="13441"/>
                </a:lnTo>
                <a:lnTo>
                  <a:pt x="8641" y="3840"/>
                </a:lnTo>
                <a:lnTo>
                  <a:pt x="7680" y="4800"/>
                </a:lnTo>
                <a:lnTo>
                  <a:pt x="5760" y="5760"/>
                </a:lnTo>
                <a:lnTo>
                  <a:pt x="4800" y="7680"/>
                </a:lnTo>
                <a:lnTo>
                  <a:pt x="3840" y="9601"/>
                </a:lnTo>
                <a:lnTo>
                  <a:pt x="2880" y="11521"/>
                </a:lnTo>
                <a:lnTo>
                  <a:pt x="1920" y="12481"/>
                </a:lnTo>
                <a:lnTo>
                  <a:pt x="1920" y="14401"/>
                </a:lnTo>
                <a:lnTo>
                  <a:pt x="960" y="16322"/>
                </a:lnTo>
                <a:lnTo>
                  <a:pt x="960" y="18242"/>
                </a:lnTo>
                <a:lnTo>
                  <a:pt x="0" y="20162"/>
                </a:lnTo>
                <a:lnTo>
                  <a:pt x="0" y="28803"/>
                </a:lnTo>
                <a:lnTo>
                  <a:pt x="960" y="30723"/>
                </a:lnTo>
                <a:lnTo>
                  <a:pt x="960" y="31683"/>
                </a:lnTo>
                <a:lnTo>
                  <a:pt x="1920" y="32644"/>
                </a:lnTo>
                <a:lnTo>
                  <a:pt x="2880" y="33604"/>
                </a:lnTo>
                <a:lnTo>
                  <a:pt x="3840" y="34564"/>
                </a:lnTo>
                <a:lnTo>
                  <a:pt x="4800" y="35524"/>
                </a:lnTo>
                <a:lnTo>
                  <a:pt x="6720" y="36484"/>
                </a:lnTo>
                <a:lnTo>
                  <a:pt x="12481" y="36484"/>
                </a:lnTo>
                <a:lnTo>
                  <a:pt x="14401" y="35524"/>
                </a:lnTo>
                <a:lnTo>
                  <a:pt x="15361" y="35524"/>
                </a:lnTo>
                <a:lnTo>
                  <a:pt x="17282" y="34564"/>
                </a:lnTo>
                <a:lnTo>
                  <a:pt x="18242" y="33604"/>
                </a:lnTo>
                <a:lnTo>
                  <a:pt x="19202" y="32644"/>
                </a:lnTo>
                <a:lnTo>
                  <a:pt x="20162" y="32644"/>
                </a:lnTo>
                <a:lnTo>
                  <a:pt x="21122" y="31683"/>
                </a:lnTo>
                <a:lnTo>
                  <a:pt x="22082" y="30723"/>
                </a:lnTo>
                <a:lnTo>
                  <a:pt x="22082" y="29763"/>
                </a:lnTo>
                <a:lnTo>
                  <a:pt x="23042" y="28803"/>
                </a:lnTo>
                <a:lnTo>
                  <a:pt x="21122" y="34564"/>
                </a:lnTo>
                <a:lnTo>
                  <a:pt x="21122" y="35524"/>
                </a:lnTo>
                <a:lnTo>
                  <a:pt x="23042" y="35524"/>
                </a:lnTo>
                <a:lnTo>
                  <a:pt x="23042" y="36484"/>
                </a:lnTo>
                <a:lnTo>
                  <a:pt x="24963" y="36484"/>
                </a:lnTo>
                <a:lnTo>
                  <a:pt x="25923" y="35524"/>
                </a:lnTo>
                <a:lnTo>
                  <a:pt x="26883" y="35524"/>
                </a:lnTo>
                <a:lnTo>
                  <a:pt x="26883" y="34564"/>
                </a:lnTo>
                <a:lnTo>
                  <a:pt x="33604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2" name="object 1382"/>
          <p:cNvSpPr/>
          <p:nvPr/>
        </p:nvSpPr>
        <p:spPr>
          <a:xfrm>
            <a:off x="5880049" y="4474189"/>
            <a:ext cx="26883" cy="36484"/>
          </a:xfrm>
          <a:custGeom>
            <a:avLst/>
            <a:gdLst/>
            <a:ahLst/>
            <a:cxnLst/>
            <a:rect l="l" t="t" r="r" b="b"/>
            <a:pathLst>
              <a:path w="26883" h="36484">
                <a:moveTo>
                  <a:pt x="13456" y="31683"/>
                </a:moveTo>
                <a:lnTo>
                  <a:pt x="6720" y="31683"/>
                </a:lnTo>
                <a:lnTo>
                  <a:pt x="5775" y="30723"/>
                </a:lnTo>
                <a:lnTo>
                  <a:pt x="4815" y="30723"/>
                </a:lnTo>
                <a:lnTo>
                  <a:pt x="3840" y="29763"/>
                </a:lnTo>
                <a:lnTo>
                  <a:pt x="2895" y="29763"/>
                </a:lnTo>
                <a:lnTo>
                  <a:pt x="1935" y="28803"/>
                </a:lnTo>
                <a:lnTo>
                  <a:pt x="975" y="28803"/>
                </a:lnTo>
                <a:lnTo>
                  <a:pt x="0" y="29763"/>
                </a:lnTo>
                <a:lnTo>
                  <a:pt x="0" y="33604"/>
                </a:lnTo>
                <a:lnTo>
                  <a:pt x="975" y="34564"/>
                </a:lnTo>
                <a:lnTo>
                  <a:pt x="1935" y="34564"/>
                </a:lnTo>
                <a:lnTo>
                  <a:pt x="1935" y="35524"/>
                </a:lnTo>
                <a:lnTo>
                  <a:pt x="4815" y="35524"/>
                </a:lnTo>
                <a:lnTo>
                  <a:pt x="5775" y="36484"/>
                </a:lnTo>
                <a:lnTo>
                  <a:pt x="14401" y="36484"/>
                </a:lnTo>
                <a:lnTo>
                  <a:pt x="15361" y="35524"/>
                </a:lnTo>
                <a:lnTo>
                  <a:pt x="17282" y="34564"/>
                </a:lnTo>
                <a:lnTo>
                  <a:pt x="19202" y="34564"/>
                </a:lnTo>
                <a:lnTo>
                  <a:pt x="20177" y="33604"/>
                </a:lnTo>
                <a:lnTo>
                  <a:pt x="22082" y="31683"/>
                </a:lnTo>
                <a:lnTo>
                  <a:pt x="23042" y="30723"/>
                </a:lnTo>
                <a:lnTo>
                  <a:pt x="23042" y="29763"/>
                </a:lnTo>
                <a:lnTo>
                  <a:pt x="24003" y="27843"/>
                </a:lnTo>
                <a:lnTo>
                  <a:pt x="24003" y="22082"/>
                </a:lnTo>
                <a:lnTo>
                  <a:pt x="23042" y="21122"/>
                </a:lnTo>
                <a:lnTo>
                  <a:pt x="23042" y="19202"/>
                </a:lnTo>
                <a:lnTo>
                  <a:pt x="22082" y="19202"/>
                </a:lnTo>
                <a:lnTo>
                  <a:pt x="21122" y="18242"/>
                </a:lnTo>
                <a:lnTo>
                  <a:pt x="20177" y="17282"/>
                </a:lnTo>
                <a:lnTo>
                  <a:pt x="19202" y="16322"/>
                </a:lnTo>
                <a:lnTo>
                  <a:pt x="17282" y="16322"/>
                </a:lnTo>
                <a:lnTo>
                  <a:pt x="16337" y="15361"/>
                </a:lnTo>
                <a:lnTo>
                  <a:pt x="15361" y="15361"/>
                </a:lnTo>
                <a:lnTo>
                  <a:pt x="14401" y="14401"/>
                </a:lnTo>
                <a:lnTo>
                  <a:pt x="13456" y="14401"/>
                </a:lnTo>
                <a:lnTo>
                  <a:pt x="12496" y="13441"/>
                </a:lnTo>
                <a:lnTo>
                  <a:pt x="11521" y="12481"/>
                </a:lnTo>
                <a:lnTo>
                  <a:pt x="11521" y="7680"/>
                </a:lnTo>
                <a:lnTo>
                  <a:pt x="12496" y="6720"/>
                </a:lnTo>
                <a:lnTo>
                  <a:pt x="13456" y="5760"/>
                </a:lnTo>
                <a:lnTo>
                  <a:pt x="15361" y="5760"/>
                </a:lnTo>
                <a:lnTo>
                  <a:pt x="15361" y="4800"/>
                </a:lnTo>
                <a:lnTo>
                  <a:pt x="21122" y="4800"/>
                </a:lnTo>
                <a:lnTo>
                  <a:pt x="21122" y="5760"/>
                </a:lnTo>
                <a:lnTo>
                  <a:pt x="23042" y="5760"/>
                </a:lnTo>
                <a:lnTo>
                  <a:pt x="23042" y="6720"/>
                </a:lnTo>
                <a:lnTo>
                  <a:pt x="24963" y="6720"/>
                </a:lnTo>
                <a:lnTo>
                  <a:pt x="24963" y="7680"/>
                </a:lnTo>
                <a:lnTo>
                  <a:pt x="25923" y="7680"/>
                </a:lnTo>
                <a:lnTo>
                  <a:pt x="25923" y="5760"/>
                </a:lnTo>
                <a:lnTo>
                  <a:pt x="26883" y="5760"/>
                </a:lnTo>
                <a:lnTo>
                  <a:pt x="26883" y="2880"/>
                </a:lnTo>
                <a:lnTo>
                  <a:pt x="25923" y="1920"/>
                </a:lnTo>
                <a:lnTo>
                  <a:pt x="24963" y="1920"/>
                </a:lnTo>
                <a:lnTo>
                  <a:pt x="24963" y="960"/>
                </a:lnTo>
                <a:lnTo>
                  <a:pt x="22082" y="960"/>
                </a:lnTo>
                <a:lnTo>
                  <a:pt x="21122" y="0"/>
                </a:lnTo>
                <a:lnTo>
                  <a:pt x="16337" y="0"/>
                </a:lnTo>
                <a:lnTo>
                  <a:pt x="14401" y="960"/>
                </a:lnTo>
                <a:lnTo>
                  <a:pt x="12496" y="960"/>
                </a:lnTo>
                <a:lnTo>
                  <a:pt x="11521" y="1920"/>
                </a:lnTo>
                <a:lnTo>
                  <a:pt x="9616" y="2880"/>
                </a:lnTo>
                <a:lnTo>
                  <a:pt x="8656" y="3840"/>
                </a:lnTo>
                <a:lnTo>
                  <a:pt x="7680" y="4800"/>
                </a:lnTo>
                <a:lnTo>
                  <a:pt x="6720" y="5760"/>
                </a:lnTo>
                <a:lnTo>
                  <a:pt x="5775" y="6720"/>
                </a:lnTo>
                <a:lnTo>
                  <a:pt x="4815" y="8641"/>
                </a:lnTo>
                <a:lnTo>
                  <a:pt x="4815" y="13441"/>
                </a:lnTo>
                <a:lnTo>
                  <a:pt x="5775" y="14401"/>
                </a:lnTo>
                <a:lnTo>
                  <a:pt x="5775" y="15361"/>
                </a:lnTo>
                <a:lnTo>
                  <a:pt x="6720" y="16322"/>
                </a:lnTo>
                <a:lnTo>
                  <a:pt x="7680" y="17282"/>
                </a:lnTo>
                <a:lnTo>
                  <a:pt x="8656" y="18242"/>
                </a:lnTo>
                <a:lnTo>
                  <a:pt x="9616" y="18242"/>
                </a:lnTo>
                <a:lnTo>
                  <a:pt x="10561" y="19202"/>
                </a:lnTo>
                <a:lnTo>
                  <a:pt x="11521" y="20162"/>
                </a:lnTo>
                <a:lnTo>
                  <a:pt x="12496" y="20162"/>
                </a:lnTo>
                <a:lnTo>
                  <a:pt x="13456" y="21122"/>
                </a:lnTo>
                <a:lnTo>
                  <a:pt x="14401" y="21122"/>
                </a:lnTo>
                <a:lnTo>
                  <a:pt x="15361" y="22082"/>
                </a:lnTo>
                <a:lnTo>
                  <a:pt x="16337" y="22082"/>
                </a:lnTo>
                <a:lnTo>
                  <a:pt x="17282" y="23042"/>
                </a:lnTo>
                <a:lnTo>
                  <a:pt x="17282" y="24003"/>
                </a:lnTo>
                <a:lnTo>
                  <a:pt x="18242" y="24963"/>
                </a:lnTo>
                <a:lnTo>
                  <a:pt x="18242" y="26883"/>
                </a:lnTo>
                <a:lnTo>
                  <a:pt x="17282" y="27843"/>
                </a:lnTo>
                <a:lnTo>
                  <a:pt x="17282" y="28803"/>
                </a:lnTo>
                <a:lnTo>
                  <a:pt x="16337" y="29763"/>
                </a:lnTo>
                <a:lnTo>
                  <a:pt x="15361" y="30723"/>
                </a:lnTo>
                <a:lnTo>
                  <a:pt x="14401" y="30723"/>
                </a:lnTo>
                <a:lnTo>
                  <a:pt x="13456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3" name="object 1383"/>
          <p:cNvSpPr/>
          <p:nvPr/>
        </p:nvSpPr>
        <p:spPr>
          <a:xfrm>
            <a:off x="5911733" y="4474189"/>
            <a:ext cx="30723" cy="36484"/>
          </a:xfrm>
          <a:custGeom>
            <a:avLst/>
            <a:gdLst/>
            <a:ahLst/>
            <a:cxnLst/>
            <a:rect l="l" t="t" r="r" b="b"/>
            <a:pathLst>
              <a:path w="30723" h="36484">
                <a:moveTo>
                  <a:pt x="30723" y="5760"/>
                </a:moveTo>
                <a:lnTo>
                  <a:pt x="29763" y="4800"/>
                </a:lnTo>
                <a:lnTo>
                  <a:pt x="29763" y="3840"/>
                </a:lnTo>
                <a:lnTo>
                  <a:pt x="28803" y="2880"/>
                </a:lnTo>
                <a:lnTo>
                  <a:pt x="27843" y="1920"/>
                </a:lnTo>
                <a:lnTo>
                  <a:pt x="25923" y="1920"/>
                </a:lnTo>
                <a:lnTo>
                  <a:pt x="24963" y="960"/>
                </a:lnTo>
                <a:lnTo>
                  <a:pt x="24003" y="0"/>
                </a:lnTo>
                <a:lnTo>
                  <a:pt x="17282" y="0"/>
                </a:lnTo>
                <a:lnTo>
                  <a:pt x="15361" y="960"/>
                </a:lnTo>
                <a:lnTo>
                  <a:pt x="13441" y="960"/>
                </a:lnTo>
                <a:lnTo>
                  <a:pt x="11521" y="1920"/>
                </a:lnTo>
                <a:lnTo>
                  <a:pt x="9601" y="2880"/>
                </a:lnTo>
                <a:lnTo>
                  <a:pt x="8641" y="4800"/>
                </a:lnTo>
                <a:lnTo>
                  <a:pt x="6720" y="5760"/>
                </a:lnTo>
                <a:lnTo>
                  <a:pt x="5760" y="6720"/>
                </a:lnTo>
                <a:lnTo>
                  <a:pt x="4800" y="8641"/>
                </a:lnTo>
                <a:lnTo>
                  <a:pt x="2880" y="10561"/>
                </a:lnTo>
                <a:lnTo>
                  <a:pt x="2880" y="12481"/>
                </a:lnTo>
                <a:lnTo>
                  <a:pt x="1920" y="13441"/>
                </a:lnTo>
                <a:lnTo>
                  <a:pt x="960" y="15361"/>
                </a:lnTo>
                <a:lnTo>
                  <a:pt x="960" y="17282"/>
                </a:lnTo>
                <a:lnTo>
                  <a:pt x="0" y="19202"/>
                </a:lnTo>
                <a:lnTo>
                  <a:pt x="0" y="27843"/>
                </a:lnTo>
                <a:lnTo>
                  <a:pt x="960" y="29763"/>
                </a:lnTo>
                <a:lnTo>
                  <a:pt x="960" y="31683"/>
                </a:lnTo>
                <a:lnTo>
                  <a:pt x="1920" y="32644"/>
                </a:lnTo>
                <a:lnTo>
                  <a:pt x="2880" y="33604"/>
                </a:lnTo>
                <a:lnTo>
                  <a:pt x="3840" y="34564"/>
                </a:lnTo>
                <a:lnTo>
                  <a:pt x="5760" y="35524"/>
                </a:lnTo>
                <a:lnTo>
                  <a:pt x="7680" y="35524"/>
                </a:lnTo>
                <a:lnTo>
                  <a:pt x="8641" y="36484"/>
                </a:lnTo>
                <a:lnTo>
                  <a:pt x="18242" y="36484"/>
                </a:lnTo>
                <a:lnTo>
                  <a:pt x="19202" y="35524"/>
                </a:lnTo>
                <a:lnTo>
                  <a:pt x="22082" y="35524"/>
                </a:lnTo>
                <a:lnTo>
                  <a:pt x="23042" y="34564"/>
                </a:lnTo>
                <a:lnTo>
                  <a:pt x="24003" y="34564"/>
                </a:lnTo>
                <a:lnTo>
                  <a:pt x="24963" y="33604"/>
                </a:lnTo>
                <a:lnTo>
                  <a:pt x="24963" y="31683"/>
                </a:lnTo>
                <a:lnTo>
                  <a:pt x="25923" y="31683"/>
                </a:lnTo>
                <a:lnTo>
                  <a:pt x="25923" y="29763"/>
                </a:lnTo>
                <a:lnTo>
                  <a:pt x="23042" y="29763"/>
                </a:lnTo>
                <a:lnTo>
                  <a:pt x="22082" y="30723"/>
                </a:lnTo>
                <a:lnTo>
                  <a:pt x="19202" y="30723"/>
                </a:lnTo>
                <a:lnTo>
                  <a:pt x="18242" y="31683"/>
                </a:lnTo>
                <a:lnTo>
                  <a:pt x="11521" y="31683"/>
                </a:lnTo>
                <a:lnTo>
                  <a:pt x="9601" y="30723"/>
                </a:lnTo>
                <a:lnTo>
                  <a:pt x="7680" y="29763"/>
                </a:lnTo>
                <a:lnTo>
                  <a:pt x="6720" y="28803"/>
                </a:lnTo>
                <a:lnTo>
                  <a:pt x="5760" y="26883"/>
                </a:lnTo>
                <a:lnTo>
                  <a:pt x="5760" y="23042"/>
                </a:lnTo>
                <a:lnTo>
                  <a:pt x="6720" y="22082"/>
                </a:lnTo>
                <a:lnTo>
                  <a:pt x="6720" y="19202"/>
                </a:lnTo>
                <a:lnTo>
                  <a:pt x="10561" y="19202"/>
                </a:lnTo>
                <a:lnTo>
                  <a:pt x="7680" y="15361"/>
                </a:lnTo>
                <a:lnTo>
                  <a:pt x="7680" y="13441"/>
                </a:lnTo>
                <a:lnTo>
                  <a:pt x="8641" y="12481"/>
                </a:lnTo>
                <a:lnTo>
                  <a:pt x="9601" y="11521"/>
                </a:lnTo>
                <a:lnTo>
                  <a:pt x="9601" y="9601"/>
                </a:lnTo>
                <a:lnTo>
                  <a:pt x="10561" y="8641"/>
                </a:lnTo>
                <a:lnTo>
                  <a:pt x="11521" y="7680"/>
                </a:lnTo>
                <a:lnTo>
                  <a:pt x="12481" y="6720"/>
                </a:lnTo>
                <a:lnTo>
                  <a:pt x="13441" y="6720"/>
                </a:lnTo>
                <a:lnTo>
                  <a:pt x="15361" y="5760"/>
                </a:lnTo>
                <a:lnTo>
                  <a:pt x="16322" y="4800"/>
                </a:lnTo>
                <a:lnTo>
                  <a:pt x="21122" y="4800"/>
                </a:lnTo>
                <a:lnTo>
                  <a:pt x="22082" y="5760"/>
                </a:lnTo>
                <a:lnTo>
                  <a:pt x="23042" y="5760"/>
                </a:lnTo>
                <a:lnTo>
                  <a:pt x="24003" y="6720"/>
                </a:lnTo>
                <a:lnTo>
                  <a:pt x="24963" y="7680"/>
                </a:lnTo>
                <a:lnTo>
                  <a:pt x="24963" y="10561"/>
                </a:lnTo>
                <a:lnTo>
                  <a:pt x="24003" y="11521"/>
                </a:lnTo>
                <a:lnTo>
                  <a:pt x="24003" y="12481"/>
                </a:lnTo>
                <a:lnTo>
                  <a:pt x="23042" y="12481"/>
                </a:lnTo>
                <a:lnTo>
                  <a:pt x="22082" y="13441"/>
                </a:lnTo>
                <a:lnTo>
                  <a:pt x="21122" y="14401"/>
                </a:lnTo>
                <a:lnTo>
                  <a:pt x="18242" y="14401"/>
                </a:lnTo>
                <a:lnTo>
                  <a:pt x="16322" y="15361"/>
                </a:lnTo>
                <a:lnTo>
                  <a:pt x="14401" y="15361"/>
                </a:lnTo>
                <a:lnTo>
                  <a:pt x="14401" y="19202"/>
                </a:lnTo>
                <a:lnTo>
                  <a:pt x="20162" y="19202"/>
                </a:lnTo>
                <a:lnTo>
                  <a:pt x="22082" y="18242"/>
                </a:lnTo>
                <a:lnTo>
                  <a:pt x="24963" y="17282"/>
                </a:lnTo>
                <a:lnTo>
                  <a:pt x="25923" y="16322"/>
                </a:lnTo>
                <a:lnTo>
                  <a:pt x="27843" y="15361"/>
                </a:lnTo>
                <a:lnTo>
                  <a:pt x="28803" y="14401"/>
                </a:lnTo>
                <a:lnTo>
                  <a:pt x="29763" y="13441"/>
                </a:lnTo>
                <a:lnTo>
                  <a:pt x="30723" y="11521"/>
                </a:lnTo>
                <a:lnTo>
                  <a:pt x="30723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4" name="object 1384"/>
          <p:cNvSpPr/>
          <p:nvPr/>
        </p:nvSpPr>
        <p:spPr>
          <a:xfrm>
            <a:off x="5919414" y="4489551"/>
            <a:ext cx="6720" cy="3840"/>
          </a:xfrm>
          <a:custGeom>
            <a:avLst/>
            <a:gdLst/>
            <a:ahLst/>
            <a:cxnLst/>
            <a:rect l="l" t="t" r="r" b="b"/>
            <a:pathLst>
              <a:path w="6720" h="3840">
                <a:moveTo>
                  <a:pt x="3840" y="0"/>
                </a:moveTo>
                <a:lnTo>
                  <a:pt x="0" y="0"/>
                </a:lnTo>
                <a:lnTo>
                  <a:pt x="2880" y="3840"/>
                </a:lnTo>
                <a:lnTo>
                  <a:pt x="6720" y="3840"/>
                </a:lnTo>
                <a:lnTo>
                  <a:pt x="6720" y="0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5" name="object 1385"/>
          <p:cNvSpPr/>
          <p:nvPr/>
        </p:nvSpPr>
        <p:spPr>
          <a:xfrm>
            <a:off x="5970300" y="4472269"/>
            <a:ext cx="23027" cy="29763"/>
          </a:xfrm>
          <a:custGeom>
            <a:avLst/>
            <a:gdLst/>
            <a:ahLst/>
            <a:cxnLst/>
            <a:rect l="l" t="t" r="r" b="b"/>
            <a:pathLst>
              <a:path w="23027" h="29763">
                <a:moveTo>
                  <a:pt x="2880" y="4800"/>
                </a:moveTo>
                <a:lnTo>
                  <a:pt x="944" y="5760"/>
                </a:lnTo>
                <a:lnTo>
                  <a:pt x="0" y="6720"/>
                </a:lnTo>
                <a:lnTo>
                  <a:pt x="944" y="29763"/>
                </a:lnTo>
                <a:lnTo>
                  <a:pt x="944" y="19202"/>
                </a:lnTo>
                <a:lnTo>
                  <a:pt x="1920" y="17282"/>
                </a:lnTo>
                <a:lnTo>
                  <a:pt x="1920" y="16322"/>
                </a:lnTo>
                <a:lnTo>
                  <a:pt x="2880" y="14401"/>
                </a:lnTo>
                <a:lnTo>
                  <a:pt x="2880" y="13441"/>
                </a:lnTo>
                <a:lnTo>
                  <a:pt x="3840" y="12481"/>
                </a:lnTo>
                <a:lnTo>
                  <a:pt x="4785" y="10561"/>
                </a:lnTo>
                <a:lnTo>
                  <a:pt x="5760" y="9601"/>
                </a:lnTo>
                <a:lnTo>
                  <a:pt x="6720" y="8641"/>
                </a:lnTo>
                <a:lnTo>
                  <a:pt x="7665" y="7680"/>
                </a:lnTo>
                <a:lnTo>
                  <a:pt x="8641" y="6720"/>
                </a:lnTo>
                <a:lnTo>
                  <a:pt x="9601" y="6720"/>
                </a:lnTo>
                <a:lnTo>
                  <a:pt x="11506" y="5760"/>
                </a:lnTo>
                <a:lnTo>
                  <a:pt x="16322" y="5760"/>
                </a:lnTo>
                <a:lnTo>
                  <a:pt x="17282" y="6720"/>
                </a:lnTo>
                <a:lnTo>
                  <a:pt x="19187" y="6720"/>
                </a:lnTo>
                <a:lnTo>
                  <a:pt x="19187" y="7680"/>
                </a:lnTo>
                <a:lnTo>
                  <a:pt x="20162" y="7680"/>
                </a:lnTo>
                <a:lnTo>
                  <a:pt x="21122" y="8641"/>
                </a:lnTo>
                <a:lnTo>
                  <a:pt x="21122" y="10561"/>
                </a:lnTo>
                <a:lnTo>
                  <a:pt x="22067" y="11521"/>
                </a:lnTo>
                <a:lnTo>
                  <a:pt x="23027" y="1920"/>
                </a:lnTo>
                <a:lnTo>
                  <a:pt x="21122" y="960"/>
                </a:lnTo>
                <a:lnTo>
                  <a:pt x="19187" y="960"/>
                </a:lnTo>
                <a:lnTo>
                  <a:pt x="17282" y="0"/>
                </a:lnTo>
                <a:lnTo>
                  <a:pt x="12481" y="0"/>
                </a:lnTo>
                <a:lnTo>
                  <a:pt x="9601" y="960"/>
                </a:lnTo>
                <a:lnTo>
                  <a:pt x="7665" y="1920"/>
                </a:lnTo>
                <a:lnTo>
                  <a:pt x="5760" y="1920"/>
                </a:lnTo>
                <a:lnTo>
                  <a:pt x="4785" y="2880"/>
                </a:lnTo>
                <a:lnTo>
                  <a:pt x="288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6" name="object 1386"/>
          <p:cNvSpPr/>
          <p:nvPr/>
        </p:nvSpPr>
        <p:spPr>
          <a:xfrm>
            <a:off x="5964539" y="4474189"/>
            <a:ext cx="34549" cy="36484"/>
          </a:xfrm>
          <a:custGeom>
            <a:avLst/>
            <a:gdLst/>
            <a:ahLst/>
            <a:cxnLst/>
            <a:rect l="l" t="t" r="r" b="b"/>
            <a:pathLst>
              <a:path w="34549" h="36484">
                <a:moveTo>
                  <a:pt x="960" y="28803"/>
                </a:moveTo>
                <a:lnTo>
                  <a:pt x="960" y="30723"/>
                </a:lnTo>
                <a:lnTo>
                  <a:pt x="1920" y="31683"/>
                </a:lnTo>
                <a:lnTo>
                  <a:pt x="2880" y="32644"/>
                </a:lnTo>
                <a:lnTo>
                  <a:pt x="3840" y="34564"/>
                </a:lnTo>
                <a:lnTo>
                  <a:pt x="5760" y="35524"/>
                </a:lnTo>
                <a:lnTo>
                  <a:pt x="7680" y="35524"/>
                </a:lnTo>
                <a:lnTo>
                  <a:pt x="9601" y="36484"/>
                </a:lnTo>
                <a:lnTo>
                  <a:pt x="18242" y="36484"/>
                </a:lnTo>
                <a:lnTo>
                  <a:pt x="20147" y="35524"/>
                </a:lnTo>
                <a:lnTo>
                  <a:pt x="22082" y="34564"/>
                </a:lnTo>
                <a:lnTo>
                  <a:pt x="23987" y="33604"/>
                </a:lnTo>
                <a:lnTo>
                  <a:pt x="25923" y="32644"/>
                </a:lnTo>
                <a:lnTo>
                  <a:pt x="26883" y="31683"/>
                </a:lnTo>
                <a:lnTo>
                  <a:pt x="28788" y="29763"/>
                </a:lnTo>
                <a:lnTo>
                  <a:pt x="29763" y="28803"/>
                </a:lnTo>
                <a:lnTo>
                  <a:pt x="30708" y="26883"/>
                </a:lnTo>
                <a:lnTo>
                  <a:pt x="31668" y="24963"/>
                </a:lnTo>
                <a:lnTo>
                  <a:pt x="32628" y="23042"/>
                </a:lnTo>
                <a:lnTo>
                  <a:pt x="32628" y="21122"/>
                </a:lnTo>
                <a:lnTo>
                  <a:pt x="33604" y="19202"/>
                </a:lnTo>
                <a:lnTo>
                  <a:pt x="33604" y="17282"/>
                </a:lnTo>
                <a:lnTo>
                  <a:pt x="34549" y="15361"/>
                </a:lnTo>
                <a:lnTo>
                  <a:pt x="34549" y="7680"/>
                </a:lnTo>
                <a:lnTo>
                  <a:pt x="33604" y="5760"/>
                </a:lnTo>
                <a:lnTo>
                  <a:pt x="32628" y="4800"/>
                </a:lnTo>
                <a:lnTo>
                  <a:pt x="32628" y="2880"/>
                </a:lnTo>
                <a:lnTo>
                  <a:pt x="30708" y="1920"/>
                </a:lnTo>
                <a:lnTo>
                  <a:pt x="29763" y="960"/>
                </a:lnTo>
                <a:lnTo>
                  <a:pt x="28788" y="0"/>
                </a:lnTo>
                <a:lnTo>
                  <a:pt x="27828" y="9601"/>
                </a:lnTo>
                <a:lnTo>
                  <a:pt x="27828" y="16322"/>
                </a:lnTo>
                <a:lnTo>
                  <a:pt x="26883" y="18242"/>
                </a:lnTo>
                <a:lnTo>
                  <a:pt x="26883" y="19202"/>
                </a:lnTo>
                <a:lnTo>
                  <a:pt x="25923" y="21122"/>
                </a:lnTo>
                <a:lnTo>
                  <a:pt x="25923" y="22082"/>
                </a:lnTo>
                <a:lnTo>
                  <a:pt x="24947" y="24003"/>
                </a:lnTo>
                <a:lnTo>
                  <a:pt x="24947" y="24963"/>
                </a:lnTo>
                <a:lnTo>
                  <a:pt x="23987" y="25923"/>
                </a:lnTo>
                <a:lnTo>
                  <a:pt x="23042" y="26883"/>
                </a:lnTo>
                <a:lnTo>
                  <a:pt x="22082" y="27843"/>
                </a:lnTo>
                <a:lnTo>
                  <a:pt x="21107" y="28803"/>
                </a:lnTo>
                <a:lnTo>
                  <a:pt x="20147" y="29763"/>
                </a:lnTo>
                <a:lnTo>
                  <a:pt x="18242" y="30723"/>
                </a:lnTo>
                <a:lnTo>
                  <a:pt x="17266" y="30723"/>
                </a:lnTo>
                <a:lnTo>
                  <a:pt x="16322" y="31683"/>
                </a:lnTo>
                <a:lnTo>
                  <a:pt x="12481" y="31683"/>
                </a:lnTo>
                <a:lnTo>
                  <a:pt x="11521" y="30723"/>
                </a:lnTo>
                <a:lnTo>
                  <a:pt x="9601" y="30723"/>
                </a:lnTo>
                <a:lnTo>
                  <a:pt x="8641" y="29763"/>
                </a:lnTo>
                <a:lnTo>
                  <a:pt x="8641" y="28803"/>
                </a:lnTo>
                <a:lnTo>
                  <a:pt x="7680" y="28803"/>
                </a:lnTo>
                <a:lnTo>
                  <a:pt x="6705" y="27843"/>
                </a:lnTo>
                <a:lnTo>
                  <a:pt x="5760" y="4800"/>
                </a:lnTo>
                <a:lnTo>
                  <a:pt x="4800" y="6720"/>
                </a:lnTo>
                <a:lnTo>
                  <a:pt x="3840" y="8641"/>
                </a:lnTo>
                <a:lnTo>
                  <a:pt x="2880" y="9601"/>
                </a:lnTo>
                <a:lnTo>
                  <a:pt x="1920" y="11521"/>
                </a:lnTo>
                <a:lnTo>
                  <a:pt x="960" y="13441"/>
                </a:lnTo>
                <a:lnTo>
                  <a:pt x="960" y="15361"/>
                </a:lnTo>
                <a:lnTo>
                  <a:pt x="0" y="17282"/>
                </a:lnTo>
                <a:lnTo>
                  <a:pt x="0" y="26883"/>
                </a:lnTo>
                <a:lnTo>
                  <a:pt x="960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7" name="object 1387"/>
          <p:cNvSpPr/>
          <p:nvPr/>
        </p:nvSpPr>
        <p:spPr>
          <a:xfrm>
            <a:off x="6003889" y="4472269"/>
            <a:ext cx="34564" cy="38404"/>
          </a:xfrm>
          <a:custGeom>
            <a:avLst/>
            <a:gdLst/>
            <a:ahLst/>
            <a:cxnLst/>
            <a:rect l="l" t="t" r="r" b="b"/>
            <a:pathLst>
              <a:path w="34564" h="38404">
                <a:moveTo>
                  <a:pt x="27843" y="15361"/>
                </a:moveTo>
                <a:lnTo>
                  <a:pt x="23042" y="36484"/>
                </a:lnTo>
                <a:lnTo>
                  <a:pt x="23042" y="37444"/>
                </a:lnTo>
                <a:lnTo>
                  <a:pt x="24963" y="37444"/>
                </a:lnTo>
                <a:lnTo>
                  <a:pt x="24963" y="38404"/>
                </a:lnTo>
                <a:lnTo>
                  <a:pt x="26883" y="38404"/>
                </a:lnTo>
                <a:lnTo>
                  <a:pt x="27843" y="37444"/>
                </a:lnTo>
                <a:lnTo>
                  <a:pt x="29763" y="37444"/>
                </a:lnTo>
                <a:lnTo>
                  <a:pt x="29763" y="36484"/>
                </a:lnTo>
                <a:lnTo>
                  <a:pt x="33604" y="15361"/>
                </a:lnTo>
                <a:lnTo>
                  <a:pt x="33604" y="14401"/>
                </a:lnTo>
                <a:lnTo>
                  <a:pt x="34564" y="13441"/>
                </a:lnTo>
                <a:lnTo>
                  <a:pt x="34564" y="7680"/>
                </a:lnTo>
                <a:lnTo>
                  <a:pt x="33604" y="6720"/>
                </a:lnTo>
                <a:lnTo>
                  <a:pt x="33604" y="3840"/>
                </a:lnTo>
                <a:lnTo>
                  <a:pt x="32644" y="2880"/>
                </a:lnTo>
                <a:lnTo>
                  <a:pt x="31683" y="2880"/>
                </a:lnTo>
                <a:lnTo>
                  <a:pt x="30723" y="1920"/>
                </a:lnTo>
                <a:lnTo>
                  <a:pt x="29763" y="960"/>
                </a:lnTo>
                <a:lnTo>
                  <a:pt x="28803" y="960"/>
                </a:lnTo>
                <a:lnTo>
                  <a:pt x="26883" y="0"/>
                </a:lnTo>
                <a:lnTo>
                  <a:pt x="24002" y="0"/>
                </a:lnTo>
                <a:lnTo>
                  <a:pt x="22082" y="960"/>
                </a:lnTo>
                <a:lnTo>
                  <a:pt x="21122" y="960"/>
                </a:lnTo>
                <a:lnTo>
                  <a:pt x="19202" y="1920"/>
                </a:lnTo>
                <a:lnTo>
                  <a:pt x="18242" y="2880"/>
                </a:lnTo>
                <a:lnTo>
                  <a:pt x="16322" y="2880"/>
                </a:lnTo>
                <a:lnTo>
                  <a:pt x="15361" y="3840"/>
                </a:lnTo>
                <a:lnTo>
                  <a:pt x="14401" y="4800"/>
                </a:lnTo>
                <a:lnTo>
                  <a:pt x="13441" y="5760"/>
                </a:lnTo>
                <a:lnTo>
                  <a:pt x="12481" y="6720"/>
                </a:lnTo>
                <a:lnTo>
                  <a:pt x="12481" y="7680"/>
                </a:lnTo>
                <a:lnTo>
                  <a:pt x="11521" y="8641"/>
                </a:lnTo>
                <a:lnTo>
                  <a:pt x="13441" y="1920"/>
                </a:lnTo>
                <a:lnTo>
                  <a:pt x="12481" y="1920"/>
                </a:lnTo>
                <a:lnTo>
                  <a:pt x="12481" y="960"/>
                </a:lnTo>
                <a:lnTo>
                  <a:pt x="7680" y="960"/>
                </a:lnTo>
                <a:lnTo>
                  <a:pt x="7680" y="1920"/>
                </a:lnTo>
                <a:lnTo>
                  <a:pt x="960" y="36484"/>
                </a:lnTo>
                <a:lnTo>
                  <a:pt x="0" y="37444"/>
                </a:lnTo>
                <a:lnTo>
                  <a:pt x="1920" y="37444"/>
                </a:lnTo>
                <a:lnTo>
                  <a:pt x="1920" y="38404"/>
                </a:lnTo>
                <a:lnTo>
                  <a:pt x="4800" y="38404"/>
                </a:lnTo>
                <a:lnTo>
                  <a:pt x="4800" y="37444"/>
                </a:lnTo>
                <a:lnTo>
                  <a:pt x="6720" y="37444"/>
                </a:lnTo>
                <a:lnTo>
                  <a:pt x="6720" y="36484"/>
                </a:lnTo>
                <a:lnTo>
                  <a:pt x="9601" y="21122"/>
                </a:lnTo>
                <a:lnTo>
                  <a:pt x="10561" y="19202"/>
                </a:lnTo>
                <a:lnTo>
                  <a:pt x="11521" y="17282"/>
                </a:lnTo>
                <a:lnTo>
                  <a:pt x="12481" y="15361"/>
                </a:lnTo>
                <a:lnTo>
                  <a:pt x="13441" y="13441"/>
                </a:lnTo>
                <a:lnTo>
                  <a:pt x="14401" y="11521"/>
                </a:lnTo>
                <a:lnTo>
                  <a:pt x="15361" y="10561"/>
                </a:lnTo>
                <a:lnTo>
                  <a:pt x="16322" y="8641"/>
                </a:lnTo>
                <a:lnTo>
                  <a:pt x="18242" y="7680"/>
                </a:lnTo>
                <a:lnTo>
                  <a:pt x="19202" y="6720"/>
                </a:lnTo>
                <a:lnTo>
                  <a:pt x="21122" y="6720"/>
                </a:lnTo>
                <a:lnTo>
                  <a:pt x="22082" y="5760"/>
                </a:lnTo>
                <a:lnTo>
                  <a:pt x="24963" y="5760"/>
                </a:lnTo>
                <a:lnTo>
                  <a:pt x="25923" y="6720"/>
                </a:lnTo>
                <a:lnTo>
                  <a:pt x="26883" y="7680"/>
                </a:lnTo>
                <a:lnTo>
                  <a:pt x="27843" y="8641"/>
                </a:lnTo>
                <a:lnTo>
                  <a:pt x="27843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8" name="object 1388"/>
          <p:cNvSpPr/>
          <p:nvPr/>
        </p:nvSpPr>
        <p:spPr>
          <a:xfrm>
            <a:off x="6091245" y="4474189"/>
            <a:ext cx="2880" cy="10561"/>
          </a:xfrm>
          <a:custGeom>
            <a:avLst/>
            <a:gdLst/>
            <a:ahLst/>
            <a:cxnLst/>
            <a:rect l="l" t="t" r="r" b="b"/>
            <a:pathLst>
              <a:path w="2880" h="10561">
                <a:moveTo>
                  <a:pt x="2880" y="0"/>
                </a:moveTo>
                <a:lnTo>
                  <a:pt x="1920" y="1920"/>
                </a:lnTo>
                <a:lnTo>
                  <a:pt x="1920" y="2880"/>
                </a:lnTo>
                <a:lnTo>
                  <a:pt x="975" y="3840"/>
                </a:lnTo>
                <a:lnTo>
                  <a:pt x="0" y="4800"/>
                </a:lnTo>
                <a:lnTo>
                  <a:pt x="1920" y="10561"/>
                </a:lnTo>
                <a:lnTo>
                  <a:pt x="2880" y="9601"/>
                </a:lnTo>
                <a:lnTo>
                  <a:pt x="28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9" name="object 1389"/>
          <p:cNvSpPr/>
          <p:nvPr/>
        </p:nvSpPr>
        <p:spPr>
          <a:xfrm>
            <a:off x="6063416" y="4459787"/>
            <a:ext cx="37429" cy="50886"/>
          </a:xfrm>
          <a:custGeom>
            <a:avLst/>
            <a:gdLst/>
            <a:ahLst/>
            <a:cxnLst/>
            <a:rect l="l" t="t" r="r" b="b"/>
            <a:pathLst>
              <a:path w="37429" h="50886">
                <a:moveTo>
                  <a:pt x="33588" y="48966"/>
                </a:moveTo>
                <a:lnTo>
                  <a:pt x="33588" y="48006"/>
                </a:lnTo>
                <a:lnTo>
                  <a:pt x="32644" y="48006"/>
                </a:lnTo>
                <a:lnTo>
                  <a:pt x="32644" y="47045"/>
                </a:lnTo>
                <a:lnTo>
                  <a:pt x="30708" y="35524"/>
                </a:lnTo>
                <a:lnTo>
                  <a:pt x="30708" y="32644"/>
                </a:lnTo>
                <a:lnTo>
                  <a:pt x="29748" y="30723"/>
                </a:lnTo>
                <a:lnTo>
                  <a:pt x="28803" y="29763"/>
                </a:lnTo>
                <a:lnTo>
                  <a:pt x="27828" y="27843"/>
                </a:lnTo>
                <a:lnTo>
                  <a:pt x="26868" y="26883"/>
                </a:lnTo>
                <a:lnTo>
                  <a:pt x="25923" y="25923"/>
                </a:lnTo>
                <a:lnTo>
                  <a:pt x="27828" y="25923"/>
                </a:lnTo>
                <a:lnTo>
                  <a:pt x="29748" y="24963"/>
                </a:lnTo>
                <a:lnTo>
                  <a:pt x="27828" y="19202"/>
                </a:lnTo>
                <a:lnTo>
                  <a:pt x="26868" y="20162"/>
                </a:lnTo>
                <a:lnTo>
                  <a:pt x="24963" y="21122"/>
                </a:lnTo>
                <a:lnTo>
                  <a:pt x="23987" y="22082"/>
                </a:lnTo>
                <a:lnTo>
                  <a:pt x="22082" y="22082"/>
                </a:lnTo>
                <a:lnTo>
                  <a:pt x="20147" y="23042"/>
                </a:lnTo>
                <a:lnTo>
                  <a:pt x="11521" y="23042"/>
                </a:lnTo>
                <a:lnTo>
                  <a:pt x="15361" y="5760"/>
                </a:lnTo>
                <a:lnTo>
                  <a:pt x="24963" y="5760"/>
                </a:lnTo>
                <a:lnTo>
                  <a:pt x="25923" y="6736"/>
                </a:lnTo>
                <a:lnTo>
                  <a:pt x="27828" y="6736"/>
                </a:lnTo>
                <a:lnTo>
                  <a:pt x="28803" y="7680"/>
                </a:lnTo>
                <a:lnTo>
                  <a:pt x="29748" y="7680"/>
                </a:lnTo>
                <a:lnTo>
                  <a:pt x="29748" y="9601"/>
                </a:lnTo>
                <a:lnTo>
                  <a:pt x="30708" y="10561"/>
                </a:lnTo>
                <a:lnTo>
                  <a:pt x="30708" y="24002"/>
                </a:lnTo>
                <a:lnTo>
                  <a:pt x="32644" y="23042"/>
                </a:lnTo>
                <a:lnTo>
                  <a:pt x="33588" y="22082"/>
                </a:lnTo>
                <a:lnTo>
                  <a:pt x="34549" y="20162"/>
                </a:lnTo>
                <a:lnTo>
                  <a:pt x="35509" y="19202"/>
                </a:lnTo>
                <a:lnTo>
                  <a:pt x="36469" y="17282"/>
                </a:lnTo>
                <a:lnTo>
                  <a:pt x="37429" y="16322"/>
                </a:lnTo>
                <a:lnTo>
                  <a:pt x="37429" y="7680"/>
                </a:lnTo>
                <a:lnTo>
                  <a:pt x="36469" y="6736"/>
                </a:lnTo>
                <a:lnTo>
                  <a:pt x="36469" y="4800"/>
                </a:lnTo>
                <a:lnTo>
                  <a:pt x="35509" y="3840"/>
                </a:lnTo>
                <a:lnTo>
                  <a:pt x="34549" y="2895"/>
                </a:lnTo>
                <a:lnTo>
                  <a:pt x="32644" y="1920"/>
                </a:lnTo>
                <a:lnTo>
                  <a:pt x="31668" y="1920"/>
                </a:lnTo>
                <a:lnTo>
                  <a:pt x="29748" y="960"/>
                </a:lnTo>
                <a:lnTo>
                  <a:pt x="27828" y="960"/>
                </a:lnTo>
                <a:lnTo>
                  <a:pt x="25923" y="0"/>
                </a:lnTo>
                <a:lnTo>
                  <a:pt x="11521" y="0"/>
                </a:lnTo>
                <a:lnTo>
                  <a:pt x="11521" y="960"/>
                </a:lnTo>
                <a:lnTo>
                  <a:pt x="9585" y="960"/>
                </a:lnTo>
                <a:lnTo>
                  <a:pt x="9585" y="2895"/>
                </a:lnTo>
                <a:lnTo>
                  <a:pt x="0" y="48966"/>
                </a:lnTo>
                <a:lnTo>
                  <a:pt x="0" y="49926"/>
                </a:lnTo>
                <a:lnTo>
                  <a:pt x="1920" y="49926"/>
                </a:lnTo>
                <a:lnTo>
                  <a:pt x="1920" y="50886"/>
                </a:lnTo>
                <a:lnTo>
                  <a:pt x="3840" y="50886"/>
                </a:lnTo>
                <a:lnTo>
                  <a:pt x="4800" y="49926"/>
                </a:lnTo>
                <a:lnTo>
                  <a:pt x="6720" y="49926"/>
                </a:lnTo>
                <a:lnTo>
                  <a:pt x="6720" y="48966"/>
                </a:lnTo>
                <a:lnTo>
                  <a:pt x="10561" y="27843"/>
                </a:lnTo>
                <a:lnTo>
                  <a:pt x="18242" y="27843"/>
                </a:lnTo>
                <a:lnTo>
                  <a:pt x="19187" y="28803"/>
                </a:lnTo>
                <a:lnTo>
                  <a:pt x="20147" y="28803"/>
                </a:lnTo>
                <a:lnTo>
                  <a:pt x="21122" y="29763"/>
                </a:lnTo>
                <a:lnTo>
                  <a:pt x="22082" y="30723"/>
                </a:lnTo>
                <a:lnTo>
                  <a:pt x="22082" y="31683"/>
                </a:lnTo>
                <a:lnTo>
                  <a:pt x="23027" y="32644"/>
                </a:lnTo>
                <a:lnTo>
                  <a:pt x="23027" y="33604"/>
                </a:lnTo>
                <a:lnTo>
                  <a:pt x="23987" y="34564"/>
                </a:lnTo>
                <a:lnTo>
                  <a:pt x="23987" y="37444"/>
                </a:lnTo>
                <a:lnTo>
                  <a:pt x="25923" y="48966"/>
                </a:lnTo>
                <a:lnTo>
                  <a:pt x="25923" y="49926"/>
                </a:lnTo>
                <a:lnTo>
                  <a:pt x="27828" y="49926"/>
                </a:lnTo>
                <a:lnTo>
                  <a:pt x="27828" y="50886"/>
                </a:lnTo>
                <a:lnTo>
                  <a:pt x="30708" y="50886"/>
                </a:lnTo>
                <a:lnTo>
                  <a:pt x="30708" y="49926"/>
                </a:lnTo>
                <a:lnTo>
                  <a:pt x="33588" y="49926"/>
                </a:lnTo>
                <a:lnTo>
                  <a:pt x="33588" y="489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0" name="object 1390"/>
          <p:cNvSpPr/>
          <p:nvPr/>
        </p:nvSpPr>
        <p:spPr>
          <a:xfrm>
            <a:off x="6109487" y="4459787"/>
            <a:ext cx="37444" cy="50886"/>
          </a:xfrm>
          <a:custGeom>
            <a:avLst/>
            <a:gdLst/>
            <a:ahLst/>
            <a:cxnLst/>
            <a:rect l="l" t="t" r="r" b="b"/>
            <a:pathLst>
              <a:path w="37444" h="50886">
                <a:moveTo>
                  <a:pt x="14401" y="5760"/>
                </a:moveTo>
                <a:lnTo>
                  <a:pt x="5760" y="48966"/>
                </a:lnTo>
                <a:lnTo>
                  <a:pt x="5760" y="49926"/>
                </a:lnTo>
                <a:lnTo>
                  <a:pt x="7680" y="49926"/>
                </a:lnTo>
                <a:lnTo>
                  <a:pt x="7680" y="50886"/>
                </a:lnTo>
                <a:lnTo>
                  <a:pt x="10561" y="50886"/>
                </a:lnTo>
                <a:lnTo>
                  <a:pt x="10561" y="49926"/>
                </a:lnTo>
                <a:lnTo>
                  <a:pt x="12481" y="49926"/>
                </a:lnTo>
                <a:lnTo>
                  <a:pt x="12481" y="48966"/>
                </a:lnTo>
                <a:lnTo>
                  <a:pt x="21122" y="5760"/>
                </a:lnTo>
                <a:lnTo>
                  <a:pt x="36484" y="5760"/>
                </a:lnTo>
                <a:lnTo>
                  <a:pt x="36484" y="4800"/>
                </a:lnTo>
                <a:lnTo>
                  <a:pt x="37444" y="4800"/>
                </a:lnTo>
                <a:lnTo>
                  <a:pt x="37444" y="960"/>
                </a:lnTo>
                <a:lnTo>
                  <a:pt x="36484" y="0"/>
                </a:lnTo>
                <a:lnTo>
                  <a:pt x="1920" y="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5760"/>
                </a:lnTo>
                <a:lnTo>
                  <a:pt x="14401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1" name="object 1391"/>
          <p:cNvSpPr/>
          <p:nvPr/>
        </p:nvSpPr>
        <p:spPr>
          <a:xfrm>
            <a:off x="6139251" y="4459787"/>
            <a:ext cx="43205" cy="50886"/>
          </a:xfrm>
          <a:custGeom>
            <a:avLst/>
            <a:gdLst/>
            <a:ahLst/>
            <a:cxnLst/>
            <a:rect l="l" t="t" r="r" b="b"/>
            <a:pathLst>
              <a:path w="43205" h="50886">
                <a:moveTo>
                  <a:pt x="35524" y="960"/>
                </a:moveTo>
                <a:lnTo>
                  <a:pt x="34549" y="960"/>
                </a:lnTo>
                <a:lnTo>
                  <a:pt x="34549" y="0"/>
                </a:lnTo>
                <a:lnTo>
                  <a:pt x="29763" y="0"/>
                </a:lnTo>
                <a:lnTo>
                  <a:pt x="29763" y="6736"/>
                </a:lnTo>
                <a:lnTo>
                  <a:pt x="33604" y="31683"/>
                </a:lnTo>
                <a:lnTo>
                  <a:pt x="16322" y="31683"/>
                </a:lnTo>
                <a:lnTo>
                  <a:pt x="13441" y="37444"/>
                </a:lnTo>
                <a:lnTo>
                  <a:pt x="34549" y="37444"/>
                </a:lnTo>
                <a:lnTo>
                  <a:pt x="36484" y="48966"/>
                </a:lnTo>
                <a:lnTo>
                  <a:pt x="36484" y="49926"/>
                </a:lnTo>
                <a:lnTo>
                  <a:pt x="38389" y="49926"/>
                </a:lnTo>
                <a:lnTo>
                  <a:pt x="38389" y="50886"/>
                </a:lnTo>
                <a:lnTo>
                  <a:pt x="41269" y="50886"/>
                </a:lnTo>
                <a:lnTo>
                  <a:pt x="41269" y="49926"/>
                </a:lnTo>
                <a:lnTo>
                  <a:pt x="43205" y="49926"/>
                </a:lnTo>
                <a:lnTo>
                  <a:pt x="43205" y="48006"/>
                </a:lnTo>
                <a:lnTo>
                  <a:pt x="35524" y="1920"/>
                </a:lnTo>
                <a:lnTo>
                  <a:pt x="35524" y="960"/>
                </a:lnTo>
                <a:close/>
              </a:path>
              <a:path w="43205" h="50886">
                <a:moveTo>
                  <a:pt x="6720" y="48966"/>
                </a:moveTo>
                <a:lnTo>
                  <a:pt x="7680" y="48966"/>
                </a:lnTo>
                <a:lnTo>
                  <a:pt x="13441" y="37444"/>
                </a:lnTo>
                <a:lnTo>
                  <a:pt x="16322" y="31683"/>
                </a:lnTo>
                <a:lnTo>
                  <a:pt x="29763" y="6736"/>
                </a:lnTo>
                <a:lnTo>
                  <a:pt x="29763" y="0"/>
                </a:lnTo>
                <a:lnTo>
                  <a:pt x="27828" y="0"/>
                </a:lnTo>
                <a:lnTo>
                  <a:pt x="27828" y="960"/>
                </a:lnTo>
                <a:lnTo>
                  <a:pt x="26883" y="960"/>
                </a:lnTo>
                <a:lnTo>
                  <a:pt x="26883" y="1920"/>
                </a:lnTo>
                <a:lnTo>
                  <a:pt x="960" y="48006"/>
                </a:lnTo>
                <a:lnTo>
                  <a:pt x="0" y="48006"/>
                </a:lnTo>
                <a:lnTo>
                  <a:pt x="0" y="49926"/>
                </a:lnTo>
                <a:lnTo>
                  <a:pt x="960" y="49926"/>
                </a:lnTo>
                <a:lnTo>
                  <a:pt x="1920" y="50886"/>
                </a:lnTo>
                <a:lnTo>
                  <a:pt x="4800" y="50886"/>
                </a:lnTo>
                <a:lnTo>
                  <a:pt x="4800" y="49926"/>
                </a:lnTo>
                <a:lnTo>
                  <a:pt x="6720" y="49926"/>
                </a:lnTo>
                <a:lnTo>
                  <a:pt x="6720" y="489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2" name="object 1392"/>
          <p:cNvSpPr/>
          <p:nvPr/>
        </p:nvSpPr>
        <p:spPr>
          <a:xfrm>
            <a:off x="6219885" y="4480910"/>
            <a:ext cx="960" cy="6720"/>
          </a:xfrm>
          <a:custGeom>
            <a:avLst/>
            <a:gdLst/>
            <a:ahLst/>
            <a:cxnLst/>
            <a:rect l="l" t="t" r="r" b="b"/>
            <a:pathLst>
              <a:path w="960" h="6720">
                <a:moveTo>
                  <a:pt x="960" y="4800"/>
                </a:moveTo>
                <a:lnTo>
                  <a:pt x="0" y="0"/>
                </a:lnTo>
                <a:lnTo>
                  <a:pt x="0" y="6720"/>
                </a:lnTo>
                <a:lnTo>
                  <a:pt x="96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3" name="object 1393"/>
          <p:cNvSpPr/>
          <p:nvPr/>
        </p:nvSpPr>
        <p:spPr>
          <a:xfrm>
            <a:off x="6219885" y="4472269"/>
            <a:ext cx="24002" cy="38404"/>
          </a:xfrm>
          <a:custGeom>
            <a:avLst/>
            <a:gdLst/>
            <a:ahLst/>
            <a:cxnLst/>
            <a:rect l="l" t="t" r="r" b="b"/>
            <a:pathLst>
              <a:path w="24002" h="38404">
                <a:moveTo>
                  <a:pt x="3840" y="32644"/>
                </a:moveTo>
                <a:lnTo>
                  <a:pt x="1920" y="32644"/>
                </a:lnTo>
                <a:lnTo>
                  <a:pt x="960" y="31683"/>
                </a:lnTo>
                <a:lnTo>
                  <a:pt x="0" y="37444"/>
                </a:lnTo>
                <a:lnTo>
                  <a:pt x="960" y="37444"/>
                </a:lnTo>
                <a:lnTo>
                  <a:pt x="1920" y="38404"/>
                </a:lnTo>
                <a:lnTo>
                  <a:pt x="9601" y="38404"/>
                </a:lnTo>
                <a:lnTo>
                  <a:pt x="11521" y="37444"/>
                </a:lnTo>
                <a:lnTo>
                  <a:pt x="13441" y="36484"/>
                </a:lnTo>
                <a:lnTo>
                  <a:pt x="14401" y="35524"/>
                </a:lnTo>
                <a:lnTo>
                  <a:pt x="16322" y="33604"/>
                </a:lnTo>
                <a:lnTo>
                  <a:pt x="17282" y="32644"/>
                </a:lnTo>
                <a:lnTo>
                  <a:pt x="18242" y="30723"/>
                </a:lnTo>
                <a:lnTo>
                  <a:pt x="19202" y="28803"/>
                </a:lnTo>
                <a:lnTo>
                  <a:pt x="20162" y="27843"/>
                </a:lnTo>
                <a:lnTo>
                  <a:pt x="21122" y="25923"/>
                </a:lnTo>
                <a:lnTo>
                  <a:pt x="22082" y="24002"/>
                </a:lnTo>
                <a:lnTo>
                  <a:pt x="23042" y="22082"/>
                </a:lnTo>
                <a:lnTo>
                  <a:pt x="23042" y="18242"/>
                </a:lnTo>
                <a:lnTo>
                  <a:pt x="24002" y="16322"/>
                </a:lnTo>
                <a:lnTo>
                  <a:pt x="24002" y="9601"/>
                </a:lnTo>
                <a:lnTo>
                  <a:pt x="23042" y="7680"/>
                </a:lnTo>
                <a:lnTo>
                  <a:pt x="23042" y="6720"/>
                </a:lnTo>
                <a:lnTo>
                  <a:pt x="22082" y="4800"/>
                </a:lnTo>
                <a:lnTo>
                  <a:pt x="21122" y="3840"/>
                </a:lnTo>
                <a:lnTo>
                  <a:pt x="20162" y="2880"/>
                </a:lnTo>
                <a:lnTo>
                  <a:pt x="19202" y="1920"/>
                </a:lnTo>
                <a:lnTo>
                  <a:pt x="18242" y="960"/>
                </a:lnTo>
                <a:lnTo>
                  <a:pt x="17282" y="960"/>
                </a:lnTo>
                <a:lnTo>
                  <a:pt x="15361" y="0"/>
                </a:lnTo>
                <a:lnTo>
                  <a:pt x="11521" y="0"/>
                </a:lnTo>
                <a:lnTo>
                  <a:pt x="12481" y="5760"/>
                </a:lnTo>
                <a:lnTo>
                  <a:pt x="13441" y="5760"/>
                </a:lnTo>
                <a:lnTo>
                  <a:pt x="14401" y="6720"/>
                </a:lnTo>
                <a:lnTo>
                  <a:pt x="15361" y="6720"/>
                </a:lnTo>
                <a:lnTo>
                  <a:pt x="15361" y="7680"/>
                </a:lnTo>
                <a:lnTo>
                  <a:pt x="16322" y="7680"/>
                </a:lnTo>
                <a:lnTo>
                  <a:pt x="16322" y="10561"/>
                </a:lnTo>
                <a:lnTo>
                  <a:pt x="17282" y="11521"/>
                </a:lnTo>
                <a:lnTo>
                  <a:pt x="17282" y="16322"/>
                </a:lnTo>
                <a:lnTo>
                  <a:pt x="16322" y="17282"/>
                </a:lnTo>
                <a:lnTo>
                  <a:pt x="16322" y="22082"/>
                </a:lnTo>
                <a:lnTo>
                  <a:pt x="15361" y="23042"/>
                </a:lnTo>
                <a:lnTo>
                  <a:pt x="15361" y="24963"/>
                </a:lnTo>
                <a:lnTo>
                  <a:pt x="14401" y="25923"/>
                </a:lnTo>
                <a:lnTo>
                  <a:pt x="13441" y="26883"/>
                </a:lnTo>
                <a:lnTo>
                  <a:pt x="12481" y="28803"/>
                </a:lnTo>
                <a:lnTo>
                  <a:pt x="12481" y="29763"/>
                </a:lnTo>
                <a:lnTo>
                  <a:pt x="11521" y="30723"/>
                </a:lnTo>
                <a:lnTo>
                  <a:pt x="10561" y="31683"/>
                </a:lnTo>
                <a:lnTo>
                  <a:pt x="8641" y="31683"/>
                </a:lnTo>
                <a:lnTo>
                  <a:pt x="7680" y="32644"/>
                </a:lnTo>
                <a:lnTo>
                  <a:pt x="3840" y="32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4" name="object 1394"/>
          <p:cNvSpPr/>
          <p:nvPr/>
        </p:nvSpPr>
        <p:spPr>
          <a:xfrm>
            <a:off x="6205484" y="4472269"/>
            <a:ext cx="26883" cy="51846"/>
          </a:xfrm>
          <a:custGeom>
            <a:avLst/>
            <a:gdLst/>
            <a:ahLst/>
            <a:cxnLst/>
            <a:rect l="l" t="t" r="r" b="b"/>
            <a:pathLst>
              <a:path w="26883" h="51846">
                <a:moveTo>
                  <a:pt x="11521" y="27843"/>
                </a:moveTo>
                <a:lnTo>
                  <a:pt x="12481" y="21122"/>
                </a:lnTo>
                <a:lnTo>
                  <a:pt x="12481" y="19202"/>
                </a:lnTo>
                <a:lnTo>
                  <a:pt x="13441" y="17282"/>
                </a:lnTo>
                <a:lnTo>
                  <a:pt x="14401" y="15361"/>
                </a:lnTo>
                <a:lnTo>
                  <a:pt x="14401" y="8641"/>
                </a:lnTo>
                <a:lnTo>
                  <a:pt x="15361" y="13441"/>
                </a:lnTo>
                <a:lnTo>
                  <a:pt x="16322" y="11521"/>
                </a:lnTo>
                <a:lnTo>
                  <a:pt x="18242" y="10561"/>
                </a:lnTo>
                <a:lnTo>
                  <a:pt x="19202" y="8641"/>
                </a:lnTo>
                <a:lnTo>
                  <a:pt x="20162" y="7680"/>
                </a:lnTo>
                <a:lnTo>
                  <a:pt x="22082" y="6720"/>
                </a:lnTo>
                <a:lnTo>
                  <a:pt x="23042" y="6720"/>
                </a:lnTo>
                <a:lnTo>
                  <a:pt x="24963" y="5760"/>
                </a:lnTo>
                <a:lnTo>
                  <a:pt x="26883" y="5760"/>
                </a:lnTo>
                <a:lnTo>
                  <a:pt x="25923" y="0"/>
                </a:lnTo>
                <a:lnTo>
                  <a:pt x="24963" y="960"/>
                </a:lnTo>
                <a:lnTo>
                  <a:pt x="23042" y="960"/>
                </a:lnTo>
                <a:lnTo>
                  <a:pt x="22082" y="1920"/>
                </a:lnTo>
                <a:lnTo>
                  <a:pt x="20162" y="2880"/>
                </a:lnTo>
                <a:lnTo>
                  <a:pt x="19202" y="2880"/>
                </a:lnTo>
                <a:lnTo>
                  <a:pt x="18242" y="3840"/>
                </a:lnTo>
                <a:lnTo>
                  <a:pt x="17282" y="4800"/>
                </a:lnTo>
                <a:lnTo>
                  <a:pt x="16322" y="5760"/>
                </a:lnTo>
                <a:lnTo>
                  <a:pt x="15361" y="6720"/>
                </a:lnTo>
                <a:lnTo>
                  <a:pt x="14561" y="7521"/>
                </a:lnTo>
                <a:lnTo>
                  <a:pt x="14401" y="7680"/>
                </a:lnTo>
                <a:lnTo>
                  <a:pt x="14561" y="7521"/>
                </a:lnTo>
                <a:lnTo>
                  <a:pt x="15361" y="1920"/>
                </a:lnTo>
                <a:lnTo>
                  <a:pt x="15361" y="960"/>
                </a:lnTo>
                <a:lnTo>
                  <a:pt x="10561" y="960"/>
                </a:lnTo>
                <a:lnTo>
                  <a:pt x="9601" y="1920"/>
                </a:lnTo>
                <a:lnTo>
                  <a:pt x="0" y="50886"/>
                </a:lnTo>
                <a:lnTo>
                  <a:pt x="960" y="51846"/>
                </a:lnTo>
                <a:lnTo>
                  <a:pt x="5760" y="51846"/>
                </a:lnTo>
                <a:lnTo>
                  <a:pt x="5760" y="50886"/>
                </a:lnTo>
                <a:lnTo>
                  <a:pt x="6720" y="50886"/>
                </a:lnTo>
                <a:lnTo>
                  <a:pt x="9601" y="33604"/>
                </a:lnTo>
                <a:lnTo>
                  <a:pt x="10561" y="34564"/>
                </a:lnTo>
                <a:lnTo>
                  <a:pt x="11521" y="35524"/>
                </a:lnTo>
                <a:lnTo>
                  <a:pt x="12481" y="36484"/>
                </a:lnTo>
                <a:lnTo>
                  <a:pt x="13441" y="36484"/>
                </a:lnTo>
                <a:lnTo>
                  <a:pt x="14401" y="37444"/>
                </a:lnTo>
                <a:lnTo>
                  <a:pt x="15361" y="31683"/>
                </a:lnTo>
                <a:lnTo>
                  <a:pt x="13441" y="30723"/>
                </a:lnTo>
                <a:lnTo>
                  <a:pt x="12481" y="29763"/>
                </a:lnTo>
                <a:lnTo>
                  <a:pt x="11521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5" name="object 1395"/>
          <p:cNvSpPr/>
          <p:nvPr/>
        </p:nvSpPr>
        <p:spPr>
          <a:xfrm>
            <a:off x="6248689" y="4472269"/>
            <a:ext cx="26868" cy="38404"/>
          </a:xfrm>
          <a:custGeom>
            <a:avLst/>
            <a:gdLst/>
            <a:ahLst/>
            <a:cxnLst/>
            <a:rect l="l" t="t" r="r" b="b"/>
            <a:pathLst>
              <a:path w="26868" h="38404">
                <a:moveTo>
                  <a:pt x="4800" y="37444"/>
                </a:moveTo>
                <a:lnTo>
                  <a:pt x="6720" y="37444"/>
                </a:lnTo>
                <a:lnTo>
                  <a:pt x="6720" y="36484"/>
                </a:lnTo>
                <a:lnTo>
                  <a:pt x="9601" y="21122"/>
                </a:lnTo>
                <a:lnTo>
                  <a:pt x="10561" y="19202"/>
                </a:lnTo>
                <a:lnTo>
                  <a:pt x="10561" y="17282"/>
                </a:lnTo>
                <a:lnTo>
                  <a:pt x="11521" y="15361"/>
                </a:lnTo>
                <a:lnTo>
                  <a:pt x="12481" y="13441"/>
                </a:lnTo>
                <a:lnTo>
                  <a:pt x="13441" y="12481"/>
                </a:lnTo>
                <a:lnTo>
                  <a:pt x="15361" y="10561"/>
                </a:lnTo>
                <a:lnTo>
                  <a:pt x="16306" y="9601"/>
                </a:lnTo>
                <a:lnTo>
                  <a:pt x="17282" y="8641"/>
                </a:lnTo>
                <a:lnTo>
                  <a:pt x="18242" y="7680"/>
                </a:lnTo>
                <a:lnTo>
                  <a:pt x="19202" y="6720"/>
                </a:lnTo>
                <a:lnTo>
                  <a:pt x="24002" y="6720"/>
                </a:lnTo>
                <a:lnTo>
                  <a:pt x="24002" y="7680"/>
                </a:lnTo>
                <a:lnTo>
                  <a:pt x="25923" y="7680"/>
                </a:lnTo>
                <a:lnTo>
                  <a:pt x="25923" y="5760"/>
                </a:lnTo>
                <a:lnTo>
                  <a:pt x="26868" y="5760"/>
                </a:lnTo>
                <a:lnTo>
                  <a:pt x="26868" y="960"/>
                </a:lnTo>
                <a:lnTo>
                  <a:pt x="24002" y="960"/>
                </a:lnTo>
                <a:lnTo>
                  <a:pt x="23027" y="0"/>
                </a:lnTo>
                <a:lnTo>
                  <a:pt x="21122" y="0"/>
                </a:lnTo>
                <a:lnTo>
                  <a:pt x="20147" y="960"/>
                </a:lnTo>
                <a:lnTo>
                  <a:pt x="19202" y="960"/>
                </a:lnTo>
                <a:lnTo>
                  <a:pt x="18242" y="1920"/>
                </a:lnTo>
                <a:lnTo>
                  <a:pt x="17282" y="1920"/>
                </a:lnTo>
                <a:lnTo>
                  <a:pt x="16306" y="2880"/>
                </a:lnTo>
                <a:lnTo>
                  <a:pt x="15361" y="3840"/>
                </a:lnTo>
                <a:lnTo>
                  <a:pt x="14401" y="4800"/>
                </a:lnTo>
                <a:lnTo>
                  <a:pt x="13441" y="5760"/>
                </a:lnTo>
                <a:lnTo>
                  <a:pt x="13441" y="6720"/>
                </a:lnTo>
                <a:lnTo>
                  <a:pt x="12481" y="7680"/>
                </a:lnTo>
                <a:lnTo>
                  <a:pt x="11521" y="8641"/>
                </a:lnTo>
                <a:lnTo>
                  <a:pt x="13441" y="1920"/>
                </a:lnTo>
                <a:lnTo>
                  <a:pt x="12481" y="1920"/>
                </a:lnTo>
                <a:lnTo>
                  <a:pt x="12481" y="960"/>
                </a:lnTo>
                <a:lnTo>
                  <a:pt x="7680" y="960"/>
                </a:lnTo>
                <a:lnTo>
                  <a:pt x="7680" y="1920"/>
                </a:lnTo>
                <a:lnTo>
                  <a:pt x="0" y="36484"/>
                </a:lnTo>
                <a:lnTo>
                  <a:pt x="0" y="37444"/>
                </a:lnTo>
                <a:lnTo>
                  <a:pt x="1920" y="37444"/>
                </a:lnTo>
                <a:lnTo>
                  <a:pt x="1920" y="38404"/>
                </a:lnTo>
                <a:lnTo>
                  <a:pt x="4800" y="38404"/>
                </a:lnTo>
                <a:lnTo>
                  <a:pt x="4800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6" name="object 1396"/>
          <p:cNvSpPr/>
          <p:nvPr/>
        </p:nvSpPr>
        <p:spPr>
          <a:xfrm>
            <a:off x="6276533" y="4478990"/>
            <a:ext cx="11521" cy="31683"/>
          </a:xfrm>
          <a:custGeom>
            <a:avLst/>
            <a:gdLst/>
            <a:ahLst/>
            <a:cxnLst/>
            <a:rect l="l" t="t" r="r" b="b"/>
            <a:pathLst>
              <a:path w="11521" h="31683">
                <a:moveTo>
                  <a:pt x="1904" y="25923"/>
                </a:moveTo>
                <a:lnTo>
                  <a:pt x="1904" y="26883"/>
                </a:lnTo>
                <a:lnTo>
                  <a:pt x="3840" y="27843"/>
                </a:lnTo>
                <a:lnTo>
                  <a:pt x="4800" y="29763"/>
                </a:lnTo>
                <a:lnTo>
                  <a:pt x="5745" y="30723"/>
                </a:lnTo>
                <a:lnTo>
                  <a:pt x="7680" y="30723"/>
                </a:lnTo>
                <a:lnTo>
                  <a:pt x="9585" y="31683"/>
                </a:lnTo>
                <a:lnTo>
                  <a:pt x="11521" y="31683"/>
                </a:lnTo>
                <a:lnTo>
                  <a:pt x="10546" y="25923"/>
                </a:lnTo>
                <a:lnTo>
                  <a:pt x="9585" y="24963"/>
                </a:lnTo>
                <a:lnTo>
                  <a:pt x="8641" y="24002"/>
                </a:lnTo>
                <a:lnTo>
                  <a:pt x="7680" y="24002"/>
                </a:lnTo>
                <a:lnTo>
                  <a:pt x="7680" y="22082"/>
                </a:lnTo>
                <a:lnTo>
                  <a:pt x="6705" y="20162"/>
                </a:lnTo>
                <a:lnTo>
                  <a:pt x="6705" y="0"/>
                </a:lnTo>
                <a:lnTo>
                  <a:pt x="4800" y="1920"/>
                </a:lnTo>
                <a:lnTo>
                  <a:pt x="3840" y="3840"/>
                </a:lnTo>
                <a:lnTo>
                  <a:pt x="2865" y="4800"/>
                </a:lnTo>
                <a:lnTo>
                  <a:pt x="1904" y="6720"/>
                </a:lnTo>
                <a:lnTo>
                  <a:pt x="1904" y="8641"/>
                </a:lnTo>
                <a:lnTo>
                  <a:pt x="960" y="10561"/>
                </a:lnTo>
                <a:lnTo>
                  <a:pt x="960" y="12481"/>
                </a:lnTo>
                <a:lnTo>
                  <a:pt x="0" y="14401"/>
                </a:lnTo>
                <a:lnTo>
                  <a:pt x="0" y="22082"/>
                </a:lnTo>
                <a:lnTo>
                  <a:pt x="960" y="24002"/>
                </a:lnTo>
                <a:lnTo>
                  <a:pt x="1904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7" name="object 1397"/>
          <p:cNvSpPr/>
          <p:nvPr/>
        </p:nvSpPr>
        <p:spPr>
          <a:xfrm>
            <a:off x="6283238" y="4472269"/>
            <a:ext cx="27843" cy="38404"/>
          </a:xfrm>
          <a:custGeom>
            <a:avLst/>
            <a:gdLst/>
            <a:ahLst/>
            <a:cxnLst/>
            <a:rect l="l" t="t" r="r" b="b"/>
            <a:pathLst>
              <a:path w="27843" h="38404">
                <a:moveTo>
                  <a:pt x="12481" y="32644"/>
                </a:moveTo>
                <a:lnTo>
                  <a:pt x="10561" y="32644"/>
                </a:lnTo>
                <a:lnTo>
                  <a:pt x="9601" y="33604"/>
                </a:lnTo>
                <a:lnTo>
                  <a:pt x="6720" y="33604"/>
                </a:lnTo>
                <a:lnTo>
                  <a:pt x="5760" y="32644"/>
                </a:lnTo>
                <a:lnTo>
                  <a:pt x="3840" y="32644"/>
                </a:lnTo>
                <a:lnTo>
                  <a:pt x="4815" y="38404"/>
                </a:lnTo>
                <a:lnTo>
                  <a:pt x="12481" y="38404"/>
                </a:lnTo>
                <a:lnTo>
                  <a:pt x="14401" y="37444"/>
                </a:lnTo>
                <a:lnTo>
                  <a:pt x="16322" y="36484"/>
                </a:lnTo>
                <a:lnTo>
                  <a:pt x="17282" y="35524"/>
                </a:lnTo>
                <a:lnTo>
                  <a:pt x="19202" y="34564"/>
                </a:lnTo>
                <a:lnTo>
                  <a:pt x="21122" y="33604"/>
                </a:lnTo>
                <a:lnTo>
                  <a:pt x="22082" y="31683"/>
                </a:lnTo>
                <a:lnTo>
                  <a:pt x="23042" y="30723"/>
                </a:lnTo>
                <a:lnTo>
                  <a:pt x="24002" y="28803"/>
                </a:lnTo>
                <a:lnTo>
                  <a:pt x="24963" y="26883"/>
                </a:lnTo>
                <a:lnTo>
                  <a:pt x="25923" y="24963"/>
                </a:lnTo>
                <a:lnTo>
                  <a:pt x="26883" y="23042"/>
                </a:lnTo>
                <a:lnTo>
                  <a:pt x="26883" y="21122"/>
                </a:lnTo>
                <a:lnTo>
                  <a:pt x="27843" y="19202"/>
                </a:lnTo>
                <a:lnTo>
                  <a:pt x="27843" y="9601"/>
                </a:lnTo>
                <a:lnTo>
                  <a:pt x="26883" y="7680"/>
                </a:lnTo>
                <a:lnTo>
                  <a:pt x="26883" y="6720"/>
                </a:lnTo>
                <a:lnTo>
                  <a:pt x="25923" y="4800"/>
                </a:lnTo>
                <a:lnTo>
                  <a:pt x="24963" y="3840"/>
                </a:lnTo>
                <a:lnTo>
                  <a:pt x="24002" y="2880"/>
                </a:lnTo>
                <a:lnTo>
                  <a:pt x="22082" y="1920"/>
                </a:lnTo>
                <a:lnTo>
                  <a:pt x="20162" y="960"/>
                </a:lnTo>
                <a:lnTo>
                  <a:pt x="18242" y="960"/>
                </a:lnTo>
                <a:lnTo>
                  <a:pt x="16322" y="0"/>
                </a:lnTo>
                <a:lnTo>
                  <a:pt x="11521" y="0"/>
                </a:lnTo>
                <a:lnTo>
                  <a:pt x="9601" y="960"/>
                </a:lnTo>
                <a:lnTo>
                  <a:pt x="7680" y="1920"/>
                </a:lnTo>
                <a:lnTo>
                  <a:pt x="5760" y="1920"/>
                </a:lnTo>
                <a:lnTo>
                  <a:pt x="3840" y="2880"/>
                </a:lnTo>
                <a:lnTo>
                  <a:pt x="1935" y="4800"/>
                </a:lnTo>
                <a:lnTo>
                  <a:pt x="975" y="5760"/>
                </a:lnTo>
                <a:lnTo>
                  <a:pt x="0" y="6720"/>
                </a:lnTo>
                <a:lnTo>
                  <a:pt x="0" y="23042"/>
                </a:lnTo>
                <a:lnTo>
                  <a:pt x="0" y="22082"/>
                </a:lnTo>
                <a:lnTo>
                  <a:pt x="975" y="20162"/>
                </a:lnTo>
                <a:lnTo>
                  <a:pt x="975" y="17282"/>
                </a:lnTo>
                <a:lnTo>
                  <a:pt x="1935" y="16322"/>
                </a:lnTo>
                <a:lnTo>
                  <a:pt x="1935" y="14401"/>
                </a:lnTo>
                <a:lnTo>
                  <a:pt x="2880" y="13441"/>
                </a:lnTo>
                <a:lnTo>
                  <a:pt x="2880" y="12481"/>
                </a:lnTo>
                <a:lnTo>
                  <a:pt x="3840" y="10561"/>
                </a:lnTo>
                <a:lnTo>
                  <a:pt x="4815" y="9601"/>
                </a:lnTo>
                <a:lnTo>
                  <a:pt x="5760" y="8641"/>
                </a:lnTo>
                <a:lnTo>
                  <a:pt x="6720" y="7680"/>
                </a:lnTo>
                <a:lnTo>
                  <a:pt x="7680" y="6720"/>
                </a:lnTo>
                <a:lnTo>
                  <a:pt x="9601" y="6720"/>
                </a:lnTo>
                <a:lnTo>
                  <a:pt x="10561" y="5760"/>
                </a:lnTo>
                <a:lnTo>
                  <a:pt x="16322" y="5760"/>
                </a:lnTo>
                <a:lnTo>
                  <a:pt x="17282" y="6720"/>
                </a:lnTo>
                <a:lnTo>
                  <a:pt x="18242" y="6720"/>
                </a:lnTo>
                <a:lnTo>
                  <a:pt x="19202" y="7680"/>
                </a:lnTo>
                <a:lnTo>
                  <a:pt x="20162" y="8641"/>
                </a:lnTo>
                <a:lnTo>
                  <a:pt x="21122" y="9601"/>
                </a:lnTo>
                <a:lnTo>
                  <a:pt x="21122" y="20162"/>
                </a:lnTo>
                <a:lnTo>
                  <a:pt x="20162" y="21122"/>
                </a:lnTo>
                <a:lnTo>
                  <a:pt x="20162" y="23042"/>
                </a:lnTo>
                <a:lnTo>
                  <a:pt x="19202" y="24002"/>
                </a:lnTo>
                <a:lnTo>
                  <a:pt x="19202" y="25923"/>
                </a:lnTo>
                <a:lnTo>
                  <a:pt x="18242" y="26883"/>
                </a:lnTo>
                <a:lnTo>
                  <a:pt x="17282" y="27843"/>
                </a:lnTo>
                <a:lnTo>
                  <a:pt x="16322" y="28803"/>
                </a:lnTo>
                <a:lnTo>
                  <a:pt x="15361" y="29763"/>
                </a:lnTo>
                <a:lnTo>
                  <a:pt x="14401" y="30723"/>
                </a:lnTo>
                <a:lnTo>
                  <a:pt x="13441" y="31683"/>
                </a:lnTo>
                <a:lnTo>
                  <a:pt x="12481" y="32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8" name="object 1398"/>
          <p:cNvSpPr/>
          <p:nvPr/>
        </p:nvSpPr>
        <p:spPr>
          <a:xfrm>
            <a:off x="6318763" y="4473229"/>
            <a:ext cx="31683" cy="37444"/>
          </a:xfrm>
          <a:custGeom>
            <a:avLst/>
            <a:gdLst/>
            <a:ahLst/>
            <a:cxnLst/>
            <a:rect l="l" t="t" r="r" b="b"/>
            <a:pathLst>
              <a:path w="31683" h="37444">
                <a:moveTo>
                  <a:pt x="12481" y="27843"/>
                </a:moveTo>
                <a:lnTo>
                  <a:pt x="10561" y="29763"/>
                </a:lnTo>
                <a:lnTo>
                  <a:pt x="6720" y="960"/>
                </a:lnTo>
                <a:lnTo>
                  <a:pt x="6720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2880"/>
                </a:lnTo>
                <a:lnTo>
                  <a:pt x="5760" y="35524"/>
                </a:lnTo>
                <a:lnTo>
                  <a:pt x="5760" y="36484"/>
                </a:lnTo>
                <a:lnTo>
                  <a:pt x="7680" y="36484"/>
                </a:lnTo>
                <a:lnTo>
                  <a:pt x="7680" y="37444"/>
                </a:lnTo>
                <a:lnTo>
                  <a:pt x="10561" y="37444"/>
                </a:lnTo>
                <a:lnTo>
                  <a:pt x="10561" y="30723"/>
                </a:lnTo>
                <a:lnTo>
                  <a:pt x="10561" y="37444"/>
                </a:lnTo>
                <a:lnTo>
                  <a:pt x="11521" y="36484"/>
                </a:lnTo>
                <a:lnTo>
                  <a:pt x="13441" y="36484"/>
                </a:lnTo>
                <a:lnTo>
                  <a:pt x="13441" y="35524"/>
                </a:lnTo>
                <a:lnTo>
                  <a:pt x="15361" y="33604"/>
                </a:lnTo>
                <a:lnTo>
                  <a:pt x="17282" y="30723"/>
                </a:lnTo>
                <a:lnTo>
                  <a:pt x="19202" y="27843"/>
                </a:lnTo>
                <a:lnTo>
                  <a:pt x="21122" y="24963"/>
                </a:lnTo>
                <a:lnTo>
                  <a:pt x="22082" y="22082"/>
                </a:lnTo>
                <a:lnTo>
                  <a:pt x="24002" y="19202"/>
                </a:lnTo>
                <a:lnTo>
                  <a:pt x="24963" y="16322"/>
                </a:lnTo>
                <a:lnTo>
                  <a:pt x="26883" y="13441"/>
                </a:lnTo>
                <a:lnTo>
                  <a:pt x="27843" y="10561"/>
                </a:lnTo>
                <a:lnTo>
                  <a:pt x="28803" y="7680"/>
                </a:lnTo>
                <a:lnTo>
                  <a:pt x="29763" y="4800"/>
                </a:lnTo>
                <a:lnTo>
                  <a:pt x="30723" y="2880"/>
                </a:lnTo>
                <a:lnTo>
                  <a:pt x="30723" y="1920"/>
                </a:lnTo>
                <a:lnTo>
                  <a:pt x="31683" y="1920"/>
                </a:lnTo>
                <a:lnTo>
                  <a:pt x="31683" y="960"/>
                </a:lnTo>
                <a:lnTo>
                  <a:pt x="30723" y="0"/>
                </a:lnTo>
                <a:lnTo>
                  <a:pt x="24963" y="0"/>
                </a:lnTo>
                <a:lnTo>
                  <a:pt x="24963" y="960"/>
                </a:lnTo>
                <a:lnTo>
                  <a:pt x="24002" y="3840"/>
                </a:lnTo>
                <a:lnTo>
                  <a:pt x="23042" y="6720"/>
                </a:lnTo>
                <a:lnTo>
                  <a:pt x="22082" y="9601"/>
                </a:lnTo>
                <a:lnTo>
                  <a:pt x="21122" y="12481"/>
                </a:lnTo>
                <a:lnTo>
                  <a:pt x="20162" y="14401"/>
                </a:lnTo>
                <a:lnTo>
                  <a:pt x="18242" y="16322"/>
                </a:lnTo>
                <a:lnTo>
                  <a:pt x="17282" y="19202"/>
                </a:lnTo>
                <a:lnTo>
                  <a:pt x="16322" y="21122"/>
                </a:lnTo>
                <a:lnTo>
                  <a:pt x="15361" y="23042"/>
                </a:lnTo>
                <a:lnTo>
                  <a:pt x="13441" y="25923"/>
                </a:lnTo>
                <a:lnTo>
                  <a:pt x="12481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9" name="object 1399"/>
          <p:cNvSpPr/>
          <p:nvPr/>
        </p:nvSpPr>
        <p:spPr>
          <a:xfrm>
            <a:off x="6360048" y="4458843"/>
            <a:ext cx="8641" cy="7680"/>
          </a:xfrm>
          <a:custGeom>
            <a:avLst/>
            <a:gdLst/>
            <a:ahLst/>
            <a:cxnLst/>
            <a:rect l="l" t="t" r="r" b="b"/>
            <a:pathLst>
              <a:path w="8641" h="7680">
                <a:moveTo>
                  <a:pt x="960" y="6705"/>
                </a:moveTo>
                <a:lnTo>
                  <a:pt x="960" y="7680"/>
                </a:lnTo>
                <a:lnTo>
                  <a:pt x="5760" y="7680"/>
                </a:lnTo>
                <a:lnTo>
                  <a:pt x="6705" y="6705"/>
                </a:lnTo>
                <a:lnTo>
                  <a:pt x="7680" y="6705"/>
                </a:lnTo>
                <a:lnTo>
                  <a:pt x="7680" y="4785"/>
                </a:lnTo>
                <a:lnTo>
                  <a:pt x="8641" y="4785"/>
                </a:lnTo>
                <a:lnTo>
                  <a:pt x="8641" y="944"/>
                </a:lnTo>
                <a:lnTo>
                  <a:pt x="7680" y="944"/>
                </a:lnTo>
                <a:lnTo>
                  <a:pt x="7680" y="0"/>
                </a:lnTo>
                <a:lnTo>
                  <a:pt x="2865" y="0"/>
                </a:lnTo>
                <a:lnTo>
                  <a:pt x="1920" y="944"/>
                </a:lnTo>
                <a:lnTo>
                  <a:pt x="960" y="1904"/>
                </a:lnTo>
                <a:lnTo>
                  <a:pt x="960" y="2865"/>
                </a:lnTo>
                <a:lnTo>
                  <a:pt x="0" y="3840"/>
                </a:lnTo>
                <a:lnTo>
                  <a:pt x="0" y="6705"/>
                </a:lnTo>
                <a:lnTo>
                  <a:pt x="960" y="67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0" name="object 1400"/>
          <p:cNvSpPr/>
          <p:nvPr/>
        </p:nvSpPr>
        <p:spPr>
          <a:xfrm>
            <a:off x="6352367" y="4473229"/>
            <a:ext cx="12481" cy="37444"/>
          </a:xfrm>
          <a:custGeom>
            <a:avLst/>
            <a:gdLst/>
            <a:ahLst/>
            <a:cxnLst/>
            <a:rect l="l" t="t" r="r" b="b"/>
            <a:pathLst>
              <a:path w="12481" h="37444">
                <a:moveTo>
                  <a:pt x="6720" y="960"/>
                </a:moveTo>
                <a:lnTo>
                  <a:pt x="0" y="35524"/>
                </a:lnTo>
                <a:lnTo>
                  <a:pt x="0" y="36484"/>
                </a:lnTo>
                <a:lnTo>
                  <a:pt x="960" y="36484"/>
                </a:lnTo>
                <a:lnTo>
                  <a:pt x="960" y="37444"/>
                </a:lnTo>
                <a:lnTo>
                  <a:pt x="3840" y="37444"/>
                </a:lnTo>
                <a:lnTo>
                  <a:pt x="3840" y="36484"/>
                </a:lnTo>
                <a:lnTo>
                  <a:pt x="5760" y="36484"/>
                </a:lnTo>
                <a:lnTo>
                  <a:pt x="5760" y="35524"/>
                </a:lnTo>
                <a:lnTo>
                  <a:pt x="12481" y="960"/>
                </a:lnTo>
                <a:lnTo>
                  <a:pt x="12481" y="0"/>
                </a:lnTo>
                <a:lnTo>
                  <a:pt x="6720" y="0"/>
                </a:lnTo>
                <a:lnTo>
                  <a:pt x="672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1" name="object 1401"/>
          <p:cNvSpPr/>
          <p:nvPr/>
        </p:nvSpPr>
        <p:spPr>
          <a:xfrm>
            <a:off x="6367729" y="4472269"/>
            <a:ext cx="28788" cy="38404"/>
          </a:xfrm>
          <a:custGeom>
            <a:avLst/>
            <a:gdLst/>
            <a:ahLst/>
            <a:cxnLst/>
            <a:rect l="l" t="t" r="r" b="b"/>
            <a:pathLst>
              <a:path w="28788" h="38404">
                <a:moveTo>
                  <a:pt x="25907" y="23042"/>
                </a:moveTo>
                <a:lnTo>
                  <a:pt x="24947" y="22082"/>
                </a:lnTo>
                <a:lnTo>
                  <a:pt x="23987" y="21122"/>
                </a:lnTo>
                <a:lnTo>
                  <a:pt x="23027" y="20162"/>
                </a:lnTo>
                <a:lnTo>
                  <a:pt x="22082" y="19202"/>
                </a:lnTo>
                <a:lnTo>
                  <a:pt x="21107" y="18242"/>
                </a:lnTo>
                <a:lnTo>
                  <a:pt x="20147" y="17282"/>
                </a:lnTo>
                <a:lnTo>
                  <a:pt x="19187" y="17282"/>
                </a:lnTo>
                <a:lnTo>
                  <a:pt x="18242" y="16322"/>
                </a:lnTo>
                <a:lnTo>
                  <a:pt x="16306" y="16322"/>
                </a:lnTo>
                <a:lnTo>
                  <a:pt x="15361" y="15361"/>
                </a:lnTo>
                <a:lnTo>
                  <a:pt x="14401" y="15361"/>
                </a:lnTo>
                <a:lnTo>
                  <a:pt x="13426" y="14401"/>
                </a:lnTo>
                <a:lnTo>
                  <a:pt x="13426" y="13441"/>
                </a:lnTo>
                <a:lnTo>
                  <a:pt x="12466" y="13441"/>
                </a:lnTo>
                <a:lnTo>
                  <a:pt x="12466" y="8641"/>
                </a:lnTo>
                <a:lnTo>
                  <a:pt x="13426" y="7680"/>
                </a:lnTo>
                <a:lnTo>
                  <a:pt x="14401" y="6720"/>
                </a:lnTo>
                <a:lnTo>
                  <a:pt x="15361" y="5760"/>
                </a:lnTo>
                <a:lnTo>
                  <a:pt x="23027" y="5760"/>
                </a:lnTo>
                <a:lnTo>
                  <a:pt x="23987" y="6720"/>
                </a:lnTo>
                <a:lnTo>
                  <a:pt x="25907" y="6720"/>
                </a:lnTo>
                <a:lnTo>
                  <a:pt x="25907" y="7680"/>
                </a:lnTo>
                <a:lnTo>
                  <a:pt x="27828" y="7680"/>
                </a:lnTo>
                <a:lnTo>
                  <a:pt x="27828" y="6720"/>
                </a:lnTo>
                <a:lnTo>
                  <a:pt x="28788" y="5760"/>
                </a:lnTo>
                <a:lnTo>
                  <a:pt x="28788" y="2880"/>
                </a:lnTo>
                <a:lnTo>
                  <a:pt x="27828" y="2880"/>
                </a:lnTo>
                <a:lnTo>
                  <a:pt x="27828" y="1920"/>
                </a:lnTo>
                <a:lnTo>
                  <a:pt x="25907" y="1920"/>
                </a:lnTo>
                <a:lnTo>
                  <a:pt x="24947" y="960"/>
                </a:lnTo>
                <a:lnTo>
                  <a:pt x="21107" y="960"/>
                </a:lnTo>
                <a:lnTo>
                  <a:pt x="20147" y="0"/>
                </a:lnTo>
                <a:lnTo>
                  <a:pt x="17266" y="0"/>
                </a:lnTo>
                <a:lnTo>
                  <a:pt x="15361" y="960"/>
                </a:lnTo>
                <a:lnTo>
                  <a:pt x="13426" y="960"/>
                </a:lnTo>
                <a:lnTo>
                  <a:pt x="12466" y="1920"/>
                </a:lnTo>
                <a:lnTo>
                  <a:pt x="10561" y="2880"/>
                </a:lnTo>
                <a:lnTo>
                  <a:pt x="9585" y="3840"/>
                </a:lnTo>
                <a:lnTo>
                  <a:pt x="8625" y="4800"/>
                </a:lnTo>
                <a:lnTo>
                  <a:pt x="7680" y="5760"/>
                </a:lnTo>
                <a:lnTo>
                  <a:pt x="6720" y="7680"/>
                </a:lnTo>
                <a:lnTo>
                  <a:pt x="5745" y="8641"/>
                </a:lnTo>
                <a:lnTo>
                  <a:pt x="5745" y="15361"/>
                </a:lnTo>
                <a:lnTo>
                  <a:pt x="6720" y="16322"/>
                </a:lnTo>
                <a:lnTo>
                  <a:pt x="7680" y="17282"/>
                </a:lnTo>
                <a:lnTo>
                  <a:pt x="8625" y="18242"/>
                </a:lnTo>
                <a:lnTo>
                  <a:pt x="9585" y="19202"/>
                </a:lnTo>
                <a:lnTo>
                  <a:pt x="10561" y="20162"/>
                </a:lnTo>
                <a:lnTo>
                  <a:pt x="11521" y="20162"/>
                </a:lnTo>
                <a:lnTo>
                  <a:pt x="12466" y="21122"/>
                </a:lnTo>
                <a:lnTo>
                  <a:pt x="13426" y="21122"/>
                </a:lnTo>
                <a:lnTo>
                  <a:pt x="14401" y="22082"/>
                </a:lnTo>
                <a:lnTo>
                  <a:pt x="15361" y="23042"/>
                </a:lnTo>
                <a:lnTo>
                  <a:pt x="17266" y="23042"/>
                </a:lnTo>
                <a:lnTo>
                  <a:pt x="17266" y="24002"/>
                </a:lnTo>
                <a:lnTo>
                  <a:pt x="18242" y="24002"/>
                </a:lnTo>
                <a:lnTo>
                  <a:pt x="19187" y="24963"/>
                </a:lnTo>
                <a:lnTo>
                  <a:pt x="19187" y="29763"/>
                </a:lnTo>
                <a:lnTo>
                  <a:pt x="18242" y="30723"/>
                </a:lnTo>
                <a:lnTo>
                  <a:pt x="17266" y="31683"/>
                </a:lnTo>
                <a:lnTo>
                  <a:pt x="16306" y="31683"/>
                </a:lnTo>
                <a:lnTo>
                  <a:pt x="16306" y="32644"/>
                </a:lnTo>
                <a:lnTo>
                  <a:pt x="14401" y="32644"/>
                </a:lnTo>
                <a:lnTo>
                  <a:pt x="13426" y="33604"/>
                </a:lnTo>
                <a:lnTo>
                  <a:pt x="8625" y="33604"/>
                </a:lnTo>
                <a:lnTo>
                  <a:pt x="7680" y="32644"/>
                </a:lnTo>
                <a:lnTo>
                  <a:pt x="5745" y="32644"/>
                </a:lnTo>
                <a:lnTo>
                  <a:pt x="4800" y="31683"/>
                </a:lnTo>
                <a:lnTo>
                  <a:pt x="3840" y="31683"/>
                </a:lnTo>
                <a:lnTo>
                  <a:pt x="3840" y="30723"/>
                </a:lnTo>
                <a:lnTo>
                  <a:pt x="2880" y="30723"/>
                </a:lnTo>
                <a:lnTo>
                  <a:pt x="1904" y="29763"/>
                </a:lnTo>
                <a:lnTo>
                  <a:pt x="960" y="30723"/>
                </a:lnTo>
                <a:lnTo>
                  <a:pt x="960" y="31683"/>
                </a:lnTo>
                <a:lnTo>
                  <a:pt x="0" y="32644"/>
                </a:lnTo>
                <a:lnTo>
                  <a:pt x="0" y="35524"/>
                </a:lnTo>
                <a:lnTo>
                  <a:pt x="960" y="35524"/>
                </a:lnTo>
                <a:lnTo>
                  <a:pt x="1904" y="36484"/>
                </a:lnTo>
                <a:lnTo>
                  <a:pt x="2880" y="36484"/>
                </a:lnTo>
                <a:lnTo>
                  <a:pt x="3840" y="37444"/>
                </a:lnTo>
                <a:lnTo>
                  <a:pt x="5745" y="37444"/>
                </a:lnTo>
                <a:lnTo>
                  <a:pt x="6720" y="38404"/>
                </a:lnTo>
                <a:lnTo>
                  <a:pt x="15361" y="38404"/>
                </a:lnTo>
                <a:lnTo>
                  <a:pt x="17266" y="37444"/>
                </a:lnTo>
                <a:lnTo>
                  <a:pt x="19187" y="36484"/>
                </a:lnTo>
                <a:lnTo>
                  <a:pt x="20147" y="36484"/>
                </a:lnTo>
                <a:lnTo>
                  <a:pt x="22082" y="34564"/>
                </a:lnTo>
                <a:lnTo>
                  <a:pt x="23027" y="33604"/>
                </a:lnTo>
                <a:lnTo>
                  <a:pt x="23987" y="32644"/>
                </a:lnTo>
                <a:lnTo>
                  <a:pt x="24947" y="30723"/>
                </a:lnTo>
                <a:lnTo>
                  <a:pt x="25907" y="29763"/>
                </a:lnTo>
                <a:lnTo>
                  <a:pt x="25907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2" name="object 1402"/>
          <p:cNvSpPr/>
          <p:nvPr/>
        </p:nvSpPr>
        <p:spPr>
          <a:xfrm>
            <a:off x="6408999" y="4458843"/>
            <a:ext cx="8641" cy="7680"/>
          </a:xfrm>
          <a:custGeom>
            <a:avLst/>
            <a:gdLst/>
            <a:ahLst/>
            <a:cxnLst/>
            <a:rect l="l" t="t" r="r" b="b"/>
            <a:pathLst>
              <a:path w="8641" h="7680">
                <a:moveTo>
                  <a:pt x="960" y="944"/>
                </a:moveTo>
                <a:lnTo>
                  <a:pt x="960" y="2865"/>
                </a:lnTo>
                <a:lnTo>
                  <a:pt x="0" y="2865"/>
                </a:lnTo>
                <a:lnTo>
                  <a:pt x="0" y="6705"/>
                </a:lnTo>
                <a:lnTo>
                  <a:pt x="960" y="6705"/>
                </a:lnTo>
                <a:lnTo>
                  <a:pt x="960" y="7680"/>
                </a:lnTo>
                <a:lnTo>
                  <a:pt x="5760" y="7680"/>
                </a:lnTo>
                <a:lnTo>
                  <a:pt x="6720" y="6705"/>
                </a:lnTo>
                <a:lnTo>
                  <a:pt x="7680" y="5745"/>
                </a:lnTo>
                <a:lnTo>
                  <a:pt x="7680" y="4785"/>
                </a:lnTo>
                <a:lnTo>
                  <a:pt x="8641" y="3840"/>
                </a:lnTo>
                <a:lnTo>
                  <a:pt x="8641" y="944"/>
                </a:lnTo>
                <a:lnTo>
                  <a:pt x="7680" y="944"/>
                </a:lnTo>
                <a:lnTo>
                  <a:pt x="7680" y="0"/>
                </a:lnTo>
                <a:lnTo>
                  <a:pt x="2880" y="0"/>
                </a:lnTo>
                <a:lnTo>
                  <a:pt x="1920" y="944"/>
                </a:lnTo>
                <a:lnTo>
                  <a:pt x="960" y="9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3" name="object 1403"/>
          <p:cNvSpPr/>
          <p:nvPr/>
        </p:nvSpPr>
        <p:spPr>
          <a:xfrm>
            <a:off x="6400358" y="4473229"/>
            <a:ext cx="13441" cy="37444"/>
          </a:xfrm>
          <a:custGeom>
            <a:avLst/>
            <a:gdLst/>
            <a:ahLst/>
            <a:cxnLst/>
            <a:rect l="l" t="t" r="r" b="b"/>
            <a:pathLst>
              <a:path w="13441" h="37444">
                <a:moveTo>
                  <a:pt x="7680" y="960"/>
                </a:moveTo>
                <a:lnTo>
                  <a:pt x="0" y="35524"/>
                </a:lnTo>
                <a:lnTo>
                  <a:pt x="0" y="36484"/>
                </a:lnTo>
                <a:lnTo>
                  <a:pt x="1920" y="36484"/>
                </a:lnTo>
                <a:lnTo>
                  <a:pt x="1920" y="37444"/>
                </a:lnTo>
                <a:lnTo>
                  <a:pt x="4800" y="37444"/>
                </a:lnTo>
                <a:lnTo>
                  <a:pt x="4800" y="36484"/>
                </a:lnTo>
                <a:lnTo>
                  <a:pt x="6720" y="36484"/>
                </a:lnTo>
                <a:lnTo>
                  <a:pt x="6720" y="35524"/>
                </a:lnTo>
                <a:lnTo>
                  <a:pt x="13441" y="960"/>
                </a:lnTo>
                <a:lnTo>
                  <a:pt x="13441" y="0"/>
                </a:lnTo>
                <a:lnTo>
                  <a:pt x="7680" y="0"/>
                </a:lnTo>
                <a:lnTo>
                  <a:pt x="768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4" name="object 1404"/>
          <p:cNvSpPr/>
          <p:nvPr/>
        </p:nvSpPr>
        <p:spPr>
          <a:xfrm>
            <a:off x="6433962" y="4474189"/>
            <a:ext cx="20162" cy="36484"/>
          </a:xfrm>
          <a:custGeom>
            <a:avLst/>
            <a:gdLst/>
            <a:ahLst/>
            <a:cxnLst/>
            <a:rect l="l" t="t" r="r" b="b"/>
            <a:pathLst>
              <a:path w="20162" h="36484">
                <a:moveTo>
                  <a:pt x="2880" y="30723"/>
                </a:moveTo>
                <a:lnTo>
                  <a:pt x="1920" y="31683"/>
                </a:lnTo>
                <a:lnTo>
                  <a:pt x="0" y="31683"/>
                </a:lnTo>
                <a:lnTo>
                  <a:pt x="1920" y="36484"/>
                </a:lnTo>
                <a:lnTo>
                  <a:pt x="3840" y="36484"/>
                </a:lnTo>
                <a:lnTo>
                  <a:pt x="5760" y="35524"/>
                </a:lnTo>
                <a:lnTo>
                  <a:pt x="7680" y="34564"/>
                </a:lnTo>
                <a:lnTo>
                  <a:pt x="9601" y="33604"/>
                </a:lnTo>
                <a:lnTo>
                  <a:pt x="11521" y="32644"/>
                </a:lnTo>
                <a:lnTo>
                  <a:pt x="12481" y="31683"/>
                </a:lnTo>
                <a:lnTo>
                  <a:pt x="14401" y="29763"/>
                </a:lnTo>
                <a:lnTo>
                  <a:pt x="15361" y="28803"/>
                </a:lnTo>
                <a:lnTo>
                  <a:pt x="16322" y="26883"/>
                </a:lnTo>
                <a:lnTo>
                  <a:pt x="17282" y="24963"/>
                </a:lnTo>
                <a:lnTo>
                  <a:pt x="18242" y="23042"/>
                </a:lnTo>
                <a:lnTo>
                  <a:pt x="18242" y="21122"/>
                </a:lnTo>
                <a:lnTo>
                  <a:pt x="19202" y="19202"/>
                </a:lnTo>
                <a:lnTo>
                  <a:pt x="19202" y="17282"/>
                </a:lnTo>
                <a:lnTo>
                  <a:pt x="20162" y="15361"/>
                </a:lnTo>
                <a:lnTo>
                  <a:pt x="20162" y="7680"/>
                </a:lnTo>
                <a:lnTo>
                  <a:pt x="19202" y="5760"/>
                </a:lnTo>
                <a:lnTo>
                  <a:pt x="19202" y="4800"/>
                </a:lnTo>
                <a:lnTo>
                  <a:pt x="18242" y="2880"/>
                </a:lnTo>
                <a:lnTo>
                  <a:pt x="16322" y="1920"/>
                </a:lnTo>
                <a:lnTo>
                  <a:pt x="15361" y="960"/>
                </a:lnTo>
                <a:lnTo>
                  <a:pt x="14401" y="0"/>
                </a:lnTo>
                <a:lnTo>
                  <a:pt x="13441" y="8641"/>
                </a:lnTo>
                <a:lnTo>
                  <a:pt x="13441" y="16322"/>
                </a:lnTo>
                <a:lnTo>
                  <a:pt x="12481" y="18242"/>
                </a:lnTo>
                <a:lnTo>
                  <a:pt x="12481" y="19202"/>
                </a:lnTo>
                <a:lnTo>
                  <a:pt x="11521" y="21122"/>
                </a:lnTo>
                <a:lnTo>
                  <a:pt x="11521" y="22082"/>
                </a:lnTo>
                <a:lnTo>
                  <a:pt x="10561" y="24003"/>
                </a:lnTo>
                <a:lnTo>
                  <a:pt x="10561" y="24963"/>
                </a:lnTo>
                <a:lnTo>
                  <a:pt x="9601" y="25923"/>
                </a:lnTo>
                <a:lnTo>
                  <a:pt x="8641" y="26883"/>
                </a:lnTo>
                <a:lnTo>
                  <a:pt x="7680" y="27843"/>
                </a:lnTo>
                <a:lnTo>
                  <a:pt x="6720" y="28803"/>
                </a:lnTo>
                <a:lnTo>
                  <a:pt x="5760" y="29763"/>
                </a:lnTo>
                <a:lnTo>
                  <a:pt x="3840" y="30723"/>
                </a:lnTo>
                <a:lnTo>
                  <a:pt x="2880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5" name="object 1405"/>
          <p:cNvSpPr/>
          <p:nvPr/>
        </p:nvSpPr>
        <p:spPr>
          <a:xfrm>
            <a:off x="6419560" y="4472269"/>
            <a:ext cx="28803" cy="38404"/>
          </a:xfrm>
          <a:custGeom>
            <a:avLst/>
            <a:gdLst/>
            <a:ahLst/>
            <a:cxnLst/>
            <a:rect l="l" t="t" r="r" b="b"/>
            <a:pathLst>
              <a:path w="28803" h="38404">
                <a:moveTo>
                  <a:pt x="960" y="30723"/>
                </a:moveTo>
                <a:lnTo>
                  <a:pt x="960" y="32644"/>
                </a:lnTo>
                <a:lnTo>
                  <a:pt x="1920" y="33604"/>
                </a:lnTo>
                <a:lnTo>
                  <a:pt x="2880" y="34564"/>
                </a:lnTo>
                <a:lnTo>
                  <a:pt x="4800" y="36484"/>
                </a:lnTo>
                <a:lnTo>
                  <a:pt x="5760" y="37444"/>
                </a:lnTo>
                <a:lnTo>
                  <a:pt x="7680" y="37444"/>
                </a:lnTo>
                <a:lnTo>
                  <a:pt x="9601" y="38404"/>
                </a:lnTo>
                <a:lnTo>
                  <a:pt x="16322" y="38404"/>
                </a:lnTo>
                <a:lnTo>
                  <a:pt x="14401" y="33604"/>
                </a:lnTo>
                <a:lnTo>
                  <a:pt x="13441" y="33604"/>
                </a:lnTo>
                <a:lnTo>
                  <a:pt x="11521" y="32644"/>
                </a:lnTo>
                <a:lnTo>
                  <a:pt x="9601" y="32644"/>
                </a:lnTo>
                <a:lnTo>
                  <a:pt x="8641" y="31683"/>
                </a:lnTo>
                <a:lnTo>
                  <a:pt x="8641" y="30723"/>
                </a:lnTo>
                <a:lnTo>
                  <a:pt x="7680" y="30723"/>
                </a:lnTo>
                <a:lnTo>
                  <a:pt x="7680" y="29763"/>
                </a:lnTo>
                <a:lnTo>
                  <a:pt x="6720" y="28803"/>
                </a:lnTo>
                <a:lnTo>
                  <a:pt x="6720" y="19202"/>
                </a:lnTo>
                <a:lnTo>
                  <a:pt x="7680" y="17282"/>
                </a:lnTo>
                <a:lnTo>
                  <a:pt x="7680" y="16322"/>
                </a:lnTo>
                <a:lnTo>
                  <a:pt x="8641" y="14401"/>
                </a:lnTo>
                <a:lnTo>
                  <a:pt x="8641" y="13441"/>
                </a:lnTo>
                <a:lnTo>
                  <a:pt x="9601" y="12481"/>
                </a:lnTo>
                <a:lnTo>
                  <a:pt x="10561" y="10561"/>
                </a:lnTo>
                <a:lnTo>
                  <a:pt x="11521" y="9601"/>
                </a:lnTo>
                <a:lnTo>
                  <a:pt x="12481" y="8641"/>
                </a:lnTo>
                <a:lnTo>
                  <a:pt x="13441" y="7680"/>
                </a:lnTo>
                <a:lnTo>
                  <a:pt x="14401" y="6720"/>
                </a:lnTo>
                <a:lnTo>
                  <a:pt x="15361" y="6720"/>
                </a:lnTo>
                <a:lnTo>
                  <a:pt x="17282" y="5760"/>
                </a:lnTo>
                <a:lnTo>
                  <a:pt x="23042" y="5760"/>
                </a:lnTo>
                <a:lnTo>
                  <a:pt x="24002" y="6720"/>
                </a:lnTo>
                <a:lnTo>
                  <a:pt x="24963" y="6720"/>
                </a:lnTo>
                <a:lnTo>
                  <a:pt x="24963" y="7680"/>
                </a:lnTo>
                <a:lnTo>
                  <a:pt x="25923" y="7680"/>
                </a:lnTo>
                <a:lnTo>
                  <a:pt x="26883" y="8641"/>
                </a:lnTo>
                <a:lnTo>
                  <a:pt x="26883" y="9601"/>
                </a:lnTo>
                <a:lnTo>
                  <a:pt x="27843" y="10561"/>
                </a:lnTo>
                <a:lnTo>
                  <a:pt x="28803" y="1920"/>
                </a:lnTo>
                <a:lnTo>
                  <a:pt x="26883" y="960"/>
                </a:lnTo>
                <a:lnTo>
                  <a:pt x="24963" y="960"/>
                </a:lnTo>
                <a:lnTo>
                  <a:pt x="23042" y="0"/>
                </a:lnTo>
                <a:lnTo>
                  <a:pt x="18242" y="0"/>
                </a:lnTo>
                <a:lnTo>
                  <a:pt x="16322" y="960"/>
                </a:lnTo>
                <a:lnTo>
                  <a:pt x="14401" y="1920"/>
                </a:lnTo>
                <a:lnTo>
                  <a:pt x="12481" y="1920"/>
                </a:lnTo>
                <a:lnTo>
                  <a:pt x="10561" y="2880"/>
                </a:lnTo>
                <a:lnTo>
                  <a:pt x="8641" y="4800"/>
                </a:lnTo>
                <a:lnTo>
                  <a:pt x="7680" y="5760"/>
                </a:lnTo>
                <a:lnTo>
                  <a:pt x="5760" y="6720"/>
                </a:lnTo>
                <a:lnTo>
                  <a:pt x="4800" y="8641"/>
                </a:lnTo>
                <a:lnTo>
                  <a:pt x="3840" y="10561"/>
                </a:lnTo>
                <a:lnTo>
                  <a:pt x="2880" y="11521"/>
                </a:lnTo>
                <a:lnTo>
                  <a:pt x="1920" y="13441"/>
                </a:lnTo>
                <a:lnTo>
                  <a:pt x="960" y="15361"/>
                </a:lnTo>
                <a:lnTo>
                  <a:pt x="960" y="17282"/>
                </a:lnTo>
                <a:lnTo>
                  <a:pt x="0" y="19202"/>
                </a:lnTo>
                <a:lnTo>
                  <a:pt x="0" y="28803"/>
                </a:lnTo>
                <a:lnTo>
                  <a:pt x="960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6" name="object 1406"/>
          <p:cNvSpPr/>
          <p:nvPr/>
        </p:nvSpPr>
        <p:spPr>
          <a:xfrm>
            <a:off x="6458925" y="4472269"/>
            <a:ext cx="34549" cy="38404"/>
          </a:xfrm>
          <a:custGeom>
            <a:avLst/>
            <a:gdLst/>
            <a:ahLst/>
            <a:cxnLst/>
            <a:rect l="l" t="t" r="r" b="b"/>
            <a:pathLst>
              <a:path w="34549" h="38404">
                <a:moveTo>
                  <a:pt x="27828" y="15361"/>
                </a:moveTo>
                <a:lnTo>
                  <a:pt x="23027" y="36484"/>
                </a:lnTo>
                <a:lnTo>
                  <a:pt x="23027" y="37444"/>
                </a:lnTo>
                <a:lnTo>
                  <a:pt x="24963" y="37444"/>
                </a:lnTo>
                <a:lnTo>
                  <a:pt x="24963" y="38404"/>
                </a:lnTo>
                <a:lnTo>
                  <a:pt x="26868" y="38404"/>
                </a:lnTo>
                <a:lnTo>
                  <a:pt x="27828" y="37444"/>
                </a:lnTo>
                <a:lnTo>
                  <a:pt x="29748" y="37444"/>
                </a:lnTo>
                <a:lnTo>
                  <a:pt x="29748" y="36484"/>
                </a:lnTo>
                <a:lnTo>
                  <a:pt x="33588" y="15361"/>
                </a:lnTo>
                <a:lnTo>
                  <a:pt x="33588" y="14401"/>
                </a:lnTo>
                <a:lnTo>
                  <a:pt x="34549" y="13441"/>
                </a:lnTo>
                <a:lnTo>
                  <a:pt x="34549" y="7680"/>
                </a:lnTo>
                <a:lnTo>
                  <a:pt x="33588" y="6720"/>
                </a:lnTo>
                <a:lnTo>
                  <a:pt x="33588" y="3840"/>
                </a:lnTo>
                <a:lnTo>
                  <a:pt x="32628" y="2880"/>
                </a:lnTo>
                <a:lnTo>
                  <a:pt x="31668" y="2880"/>
                </a:lnTo>
                <a:lnTo>
                  <a:pt x="30708" y="1920"/>
                </a:lnTo>
                <a:lnTo>
                  <a:pt x="29748" y="960"/>
                </a:lnTo>
                <a:lnTo>
                  <a:pt x="28803" y="960"/>
                </a:lnTo>
                <a:lnTo>
                  <a:pt x="26868" y="0"/>
                </a:lnTo>
                <a:lnTo>
                  <a:pt x="23987" y="0"/>
                </a:lnTo>
                <a:lnTo>
                  <a:pt x="22082" y="960"/>
                </a:lnTo>
                <a:lnTo>
                  <a:pt x="21122" y="960"/>
                </a:lnTo>
                <a:lnTo>
                  <a:pt x="19187" y="1920"/>
                </a:lnTo>
                <a:lnTo>
                  <a:pt x="18242" y="2880"/>
                </a:lnTo>
                <a:lnTo>
                  <a:pt x="16306" y="2880"/>
                </a:lnTo>
                <a:lnTo>
                  <a:pt x="15346" y="3840"/>
                </a:lnTo>
                <a:lnTo>
                  <a:pt x="14401" y="4800"/>
                </a:lnTo>
                <a:lnTo>
                  <a:pt x="13441" y="5760"/>
                </a:lnTo>
                <a:lnTo>
                  <a:pt x="12466" y="6720"/>
                </a:lnTo>
                <a:lnTo>
                  <a:pt x="12466" y="7680"/>
                </a:lnTo>
                <a:lnTo>
                  <a:pt x="11521" y="8641"/>
                </a:lnTo>
                <a:lnTo>
                  <a:pt x="13441" y="1920"/>
                </a:lnTo>
                <a:lnTo>
                  <a:pt x="12466" y="1920"/>
                </a:lnTo>
                <a:lnTo>
                  <a:pt x="12466" y="960"/>
                </a:lnTo>
                <a:lnTo>
                  <a:pt x="7680" y="960"/>
                </a:lnTo>
                <a:lnTo>
                  <a:pt x="7680" y="1920"/>
                </a:lnTo>
                <a:lnTo>
                  <a:pt x="960" y="36484"/>
                </a:lnTo>
                <a:lnTo>
                  <a:pt x="0" y="37444"/>
                </a:lnTo>
                <a:lnTo>
                  <a:pt x="1904" y="37444"/>
                </a:lnTo>
                <a:lnTo>
                  <a:pt x="1904" y="38404"/>
                </a:lnTo>
                <a:lnTo>
                  <a:pt x="4800" y="38404"/>
                </a:lnTo>
                <a:lnTo>
                  <a:pt x="4800" y="37444"/>
                </a:lnTo>
                <a:lnTo>
                  <a:pt x="6720" y="37444"/>
                </a:lnTo>
                <a:lnTo>
                  <a:pt x="6720" y="36484"/>
                </a:lnTo>
                <a:lnTo>
                  <a:pt x="9601" y="21122"/>
                </a:lnTo>
                <a:lnTo>
                  <a:pt x="10561" y="19202"/>
                </a:lnTo>
                <a:lnTo>
                  <a:pt x="11521" y="17282"/>
                </a:lnTo>
                <a:lnTo>
                  <a:pt x="12466" y="15361"/>
                </a:lnTo>
                <a:lnTo>
                  <a:pt x="13441" y="13441"/>
                </a:lnTo>
                <a:lnTo>
                  <a:pt x="14401" y="11521"/>
                </a:lnTo>
                <a:lnTo>
                  <a:pt x="15346" y="10561"/>
                </a:lnTo>
                <a:lnTo>
                  <a:pt x="16306" y="8641"/>
                </a:lnTo>
                <a:lnTo>
                  <a:pt x="18242" y="7680"/>
                </a:lnTo>
                <a:lnTo>
                  <a:pt x="19187" y="6720"/>
                </a:lnTo>
                <a:lnTo>
                  <a:pt x="21122" y="6720"/>
                </a:lnTo>
                <a:lnTo>
                  <a:pt x="22082" y="5760"/>
                </a:lnTo>
                <a:lnTo>
                  <a:pt x="24963" y="5760"/>
                </a:lnTo>
                <a:lnTo>
                  <a:pt x="25907" y="6720"/>
                </a:lnTo>
                <a:lnTo>
                  <a:pt x="26868" y="7680"/>
                </a:lnTo>
                <a:lnTo>
                  <a:pt x="27828" y="8641"/>
                </a:lnTo>
                <a:lnTo>
                  <a:pt x="27828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7" name="object 1407"/>
          <p:cNvSpPr/>
          <p:nvPr/>
        </p:nvSpPr>
        <p:spPr>
          <a:xfrm>
            <a:off x="6498275" y="4472269"/>
            <a:ext cx="27843" cy="38404"/>
          </a:xfrm>
          <a:custGeom>
            <a:avLst/>
            <a:gdLst/>
            <a:ahLst/>
            <a:cxnLst/>
            <a:rect l="l" t="t" r="r" b="b"/>
            <a:pathLst>
              <a:path w="27843" h="38404">
                <a:moveTo>
                  <a:pt x="5760" y="7680"/>
                </a:moveTo>
                <a:lnTo>
                  <a:pt x="5760" y="8641"/>
                </a:lnTo>
                <a:lnTo>
                  <a:pt x="4800" y="10561"/>
                </a:lnTo>
                <a:lnTo>
                  <a:pt x="4800" y="14401"/>
                </a:lnTo>
                <a:lnTo>
                  <a:pt x="5760" y="15361"/>
                </a:lnTo>
                <a:lnTo>
                  <a:pt x="5760" y="16322"/>
                </a:lnTo>
                <a:lnTo>
                  <a:pt x="6720" y="17282"/>
                </a:lnTo>
                <a:lnTo>
                  <a:pt x="7680" y="18242"/>
                </a:lnTo>
                <a:lnTo>
                  <a:pt x="8641" y="19202"/>
                </a:lnTo>
                <a:lnTo>
                  <a:pt x="9601" y="20162"/>
                </a:lnTo>
                <a:lnTo>
                  <a:pt x="10561" y="20162"/>
                </a:lnTo>
                <a:lnTo>
                  <a:pt x="11521" y="21122"/>
                </a:lnTo>
                <a:lnTo>
                  <a:pt x="13441" y="21122"/>
                </a:lnTo>
                <a:lnTo>
                  <a:pt x="14401" y="22082"/>
                </a:lnTo>
                <a:lnTo>
                  <a:pt x="15361" y="23042"/>
                </a:lnTo>
                <a:lnTo>
                  <a:pt x="16322" y="23042"/>
                </a:lnTo>
                <a:lnTo>
                  <a:pt x="17282" y="24002"/>
                </a:lnTo>
                <a:lnTo>
                  <a:pt x="18242" y="24002"/>
                </a:lnTo>
                <a:lnTo>
                  <a:pt x="18242" y="24963"/>
                </a:lnTo>
                <a:lnTo>
                  <a:pt x="19202" y="25923"/>
                </a:lnTo>
                <a:lnTo>
                  <a:pt x="19202" y="27843"/>
                </a:lnTo>
                <a:lnTo>
                  <a:pt x="18242" y="28803"/>
                </a:lnTo>
                <a:lnTo>
                  <a:pt x="18242" y="30723"/>
                </a:lnTo>
                <a:lnTo>
                  <a:pt x="17282" y="30723"/>
                </a:lnTo>
                <a:lnTo>
                  <a:pt x="17282" y="31683"/>
                </a:lnTo>
                <a:lnTo>
                  <a:pt x="16322" y="31683"/>
                </a:lnTo>
                <a:lnTo>
                  <a:pt x="15361" y="32644"/>
                </a:lnTo>
                <a:lnTo>
                  <a:pt x="14401" y="32644"/>
                </a:lnTo>
                <a:lnTo>
                  <a:pt x="13441" y="33604"/>
                </a:lnTo>
                <a:lnTo>
                  <a:pt x="7680" y="33604"/>
                </a:lnTo>
                <a:lnTo>
                  <a:pt x="6720" y="32644"/>
                </a:lnTo>
                <a:lnTo>
                  <a:pt x="4800" y="32644"/>
                </a:lnTo>
                <a:lnTo>
                  <a:pt x="3840" y="31683"/>
                </a:lnTo>
                <a:lnTo>
                  <a:pt x="2880" y="31683"/>
                </a:lnTo>
                <a:lnTo>
                  <a:pt x="2880" y="30723"/>
                </a:lnTo>
                <a:lnTo>
                  <a:pt x="1920" y="30723"/>
                </a:lnTo>
                <a:lnTo>
                  <a:pt x="1920" y="29763"/>
                </a:lnTo>
                <a:lnTo>
                  <a:pt x="960" y="29763"/>
                </a:lnTo>
                <a:lnTo>
                  <a:pt x="960" y="30723"/>
                </a:lnTo>
                <a:lnTo>
                  <a:pt x="0" y="30723"/>
                </a:lnTo>
                <a:lnTo>
                  <a:pt x="0" y="35524"/>
                </a:lnTo>
                <a:lnTo>
                  <a:pt x="960" y="35524"/>
                </a:lnTo>
                <a:lnTo>
                  <a:pt x="960" y="36484"/>
                </a:lnTo>
                <a:lnTo>
                  <a:pt x="1920" y="36484"/>
                </a:lnTo>
                <a:lnTo>
                  <a:pt x="2880" y="37444"/>
                </a:lnTo>
                <a:lnTo>
                  <a:pt x="4800" y="37444"/>
                </a:lnTo>
                <a:lnTo>
                  <a:pt x="5760" y="38404"/>
                </a:lnTo>
                <a:lnTo>
                  <a:pt x="14401" y="38404"/>
                </a:lnTo>
                <a:lnTo>
                  <a:pt x="16322" y="37444"/>
                </a:lnTo>
                <a:lnTo>
                  <a:pt x="18242" y="36484"/>
                </a:lnTo>
                <a:lnTo>
                  <a:pt x="20162" y="36484"/>
                </a:lnTo>
                <a:lnTo>
                  <a:pt x="21122" y="34564"/>
                </a:lnTo>
                <a:lnTo>
                  <a:pt x="23042" y="33604"/>
                </a:lnTo>
                <a:lnTo>
                  <a:pt x="24003" y="32644"/>
                </a:lnTo>
                <a:lnTo>
                  <a:pt x="24003" y="30723"/>
                </a:lnTo>
                <a:lnTo>
                  <a:pt x="24963" y="29763"/>
                </a:lnTo>
                <a:lnTo>
                  <a:pt x="24963" y="23042"/>
                </a:lnTo>
                <a:lnTo>
                  <a:pt x="24003" y="22082"/>
                </a:lnTo>
                <a:lnTo>
                  <a:pt x="24003" y="21122"/>
                </a:lnTo>
                <a:lnTo>
                  <a:pt x="23042" y="20162"/>
                </a:lnTo>
                <a:lnTo>
                  <a:pt x="22082" y="19202"/>
                </a:lnTo>
                <a:lnTo>
                  <a:pt x="21122" y="18242"/>
                </a:lnTo>
                <a:lnTo>
                  <a:pt x="19202" y="17282"/>
                </a:lnTo>
                <a:lnTo>
                  <a:pt x="18242" y="17282"/>
                </a:lnTo>
                <a:lnTo>
                  <a:pt x="17282" y="16322"/>
                </a:lnTo>
                <a:lnTo>
                  <a:pt x="16322" y="16322"/>
                </a:lnTo>
                <a:lnTo>
                  <a:pt x="15361" y="15361"/>
                </a:lnTo>
                <a:lnTo>
                  <a:pt x="14401" y="15361"/>
                </a:lnTo>
                <a:lnTo>
                  <a:pt x="13441" y="14401"/>
                </a:lnTo>
                <a:lnTo>
                  <a:pt x="12481" y="13441"/>
                </a:lnTo>
                <a:lnTo>
                  <a:pt x="11521" y="13441"/>
                </a:lnTo>
                <a:lnTo>
                  <a:pt x="11521" y="8641"/>
                </a:lnTo>
                <a:lnTo>
                  <a:pt x="12481" y="8641"/>
                </a:lnTo>
                <a:lnTo>
                  <a:pt x="12481" y="7680"/>
                </a:lnTo>
                <a:lnTo>
                  <a:pt x="13441" y="6720"/>
                </a:lnTo>
                <a:lnTo>
                  <a:pt x="14401" y="6720"/>
                </a:lnTo>
                <a:lnTo>
                  <a:pt x="14401" y="5760"/>
                </a:lnTo>
                <a:lnTo>
                  <a:pt x="22082" y="5760"/>
                </a:lnTo>
                <a:lnTo>
                  <a:pt x="23042" y="6720"/>
                </a:lnTo>
                <a:lnTo>
                  <a:pt x="24963" y="6720"/>
                </a:lnTo>
                <a:lnTo>
                  <a:pt x="24963" y="7680"/>
                </a:lnTo>
                <a:lnTo>
                  <a:pt x="26883" y="7680"/>
                </a:lnTo>
                <a:lnTo>
                  <a:pt x="26883" y="6720"/>
                </a:lnTo>
                <a:lnTo>
                  <a:pt x="27843" y="6720"/>
                </a:lnTo>
                <a:lnTo>
                  <a:pt x="27843" y="2880"/>
                </a:lnTo>
                <a:lnTo>
                  <a:pt x="26883" y="2880"/>
                </a:lnTo>
                <a:lnTo>
                  <a:pt x="26883" y="1920"/>
                </a:lnTo>
                <a:lnTo>
                  <a:pt x="24963" y="1920"/>
                </a:lnTo>
                <a:lnTo>
                  <a:pt x="24003" y="960"/>
                </a:lnTo>
                <a:lnTo>
                  <a:pt x="21122" y="960"/>
                </a:lnTo>
                <a:lnTo>
                  <a:pt x="20162" y="0"/>
                </a:lnTo>
                <a:lnTo>
                  <a:pt x="17282" y="0"/>
                </a:lnTo>
                <a:lnTo>
                  <a:pt x="15361" y="960"/>
                </a:lnTo>
                <a:lnTo>
                  <a:pt x="13441" y="960"/>
                </a:lnTo>
                <a:lnTo>
                  <a:pt x="11521" y="1920"/>
                </a:lnTo>
                <a:lnTo>
                  <a:pt x="10561" y="2880"/>
                </a:lnTo>
                <a:lnTo>
                  <a:pt x="8641" y="3840"/>
                </a:lnTo>
                <a:lnTo>
                  <a:pt x="7680" y="4800"/>
                </a:lnTo>
                <a:lnTo>
                  <a:pt x="6720" y="5760"/>
                </a:lnTo>
                <a:lnTo>
                  <a:pt x="57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8" name="object 1408"/>
          <p:cNvSpPr/>
          <p:nvPr/>
        </p:nvSpPr>
        <p:spPr>
          <a:xfrm>
            <a:off x="5469194" y="3504620"/>
            <a:ext cx="65272" cy="85435"/>
          </a:xfrm>
          <a:custGeom>
            <a:avLst/>
            <a:gdLst/>
            <a:ahLst/>
            <a:cxnLst/>
            <a:rect l="l" t="t" r="r" b="b"/>
            <a:pathLst>
              <a:path w="65272" h="85435">
                <a:moveTo>
                  <a:pt x="45110" y="50886"/>
                </a:moveTo>
                <a:lnTo>
                  <a:pt x="47990" y="48966"/>
                </a:lnTo>
                <a:lnTo>
                  <a:pt x="49911" y="48006"/>
                </a:lnTo>
                <a:lnTo>
                  <a:pt x="52791" y="46085"/>
                </a:lnTo>
                <a:lnTo>
                  <a:pt x="54711" y="44165"/>
                </a:lnTo>
                <a:lnTo>
                  <a:pt x="56631" y="42245"/>
                </a:lnTo>
                <a:lnTo>
                  <a:pt x="58552" y="39364"/>
                </a:lnTo>
                <a:lnTo>
                  <a:pt x="60472" y="37444"/>
                </a:lnTo>
                <a:lnTo>
                  <a:pt x="61432" y="34564"/>
                </a:lnTo>
                <a:lnTo>
                  <a:pt x="62392" y="32644"/>
                </a:lnTo>
                <a:lnTo>
                  <a:pt x="63352" y="29763"/>
                </a:lnTo>
                <a:lnTo>
                  <a:pt x="64312" y="27843"/>
                </a:lnTo>
                <a:lnTo>
                  <a:pt x="64312" y="24963"/>
                </a:lnTo>
                <a:lnTo>
                  <a:pt x="65272" y="22082"/>
                </a:lnTo>
                <a:lnTo>
                  <a:pt x="65272" y="17282"/>
                </a:lnTo>
                <a:lnTo>
                  <a:pt x="64312" y="15361"/>
                </a:lnTo>
                <a:lnTo>
                  <a:pt x="64312" y="13441"/>
                </a:lnTo>
                <a:lnTo>
                  <a:pt x="63352" y="10561"/>
                </a:lnTo>
                <a:lnTo>
                  <a:pt x="62392" y="8641"/>
                </a:lnTo>
                <a:lnTo>
                  <a:pt x="60472" y="7680"/>
                </a:lnTo>
                <a:lnTo>
                  <a:pt x="59512" y="5760"/>
                </a:lnTo>
                <a:lnTo>
                  <a:pt x="57591" y="4800"/>
                </a:lnTo>
                <a:lnTo>
                  <a:pt x="55671" y="3840"/>
                </a:lnTo>
                <a:lnTo>
                  <a:pt x="53751" y="1920"/>
                </a:lnTo>
                <a:lnTo>
                  <a:pt x="51831" y="1920"/>
                </a:lnTo>
                <a:lnTo>
                  <a:pt x="49911" y="960"/>
                </a:lnTo>
                <a:lnTo>
                  <a:pt x="47990" y="960"/>
                </a:lnTo>
                <a:lnTo>
                  <a:pt x="46070" y="0"/>
                </a:lnTo>
                <a:lnTo>
                  <a:pt x="19187" y="0"/>
                </a:lnTo>
                <a:lnTo>
                  <a:pt x="18242" y="960"/>
                </a:lnTo>
                <a:lnTo>
                  <a:pt x="17282" y="1920"/>
                </a:lnTo>
                <a:lnTo>
                  <a:pt x="19187" y="43205"/>
                </a:lnTo>
                <a:lnTo>
                  <a:pt x="25908" y="9601"/>
                </a:lnTo>
                <a:lnTo>
                  <a:pt x="43190" y="9601"/>
                </a:lnTo>
                <a:lnTo>
                  <a:pt x="44150" y="10561"/>
                </a:lnTo>
                <a:lnTo>
                  <a:pt x="47030" y="10561"/>
                </a:lnTo>
                <a:lnTo>
                  <a:pt x="49911" y="12481"/>
                </a:lnTo>
                <a:lnTo>
                  <a:pt x="50871" y="14401"/>
                </a:lnTo>
                <a:lnTo>
                  <a:pt x="51831" y="16322"/>
                </a:lnTo>
                <a:lnTo>
                  <a:pt x="52791" y="18242"/>
                </a:lnTo>
                <a:lnTo>
                  <a:pt x="52791" y="25923"/>
                </a:lnTo>
                <a:lnTo>
                  <a:pt x="51831" y="27843"/>
                </a:lnTo>
                <a:lnTo>
                  <a:pt x="51831" y="29763"/>
                </a:lnTo>
                <a:lnTo>
                  <a:pt x="50871" y="30723"/>
                </a:lnTo>
                <a:lnTo>
                  <a:pt x="49911" y="32644"/>
                </a:lnTo>
                <a:lnTo>
                  <a:pt x="48950" y="34564"/>
                </a:lnTo>
                <a:lnTo>
                  <a:pt x="47990" y="35524"/>
                </a:lnTo>
                <a:lnTo>
                  <a:pt x="47030" y="37444"/>
                </a:lnTo>
                <a:lnTo>
                  <a:pt x="45110" y="38404"/>
                </a:lnTo>
                <a:lnTo>
                  <a:pt x="44150" y="39364"/>
                </a:lnTo>
                <a:lnTo>
                  <a:pt x="42230" y="41285"/>
                </a:lnTo>
                <a:lnTo>
                  <a:pt x="40309" y="42245"/>
                </a:lnTo>
                <a:lnTo>
                  <a:pt x="38389" y="42245"/>
                </a:lnTo>
                <a:lnTo>
                  <a:pt x="36469" y="43205"/>
                </a:lnTo>
                <a:lnTo>
                  <a:pt x="33588" y="43205"/>
                </a:lnTo>
                <a:lnTo>
                  <a:pt x="38389" y="52806"/>
                </a:lnTo>
                <a:lnTo>
                  <a:pt x="41269" y="51846"/>
                </a:lnTo>
                <a:lnTo>
                  <a:pt x="45110" y="50886"/>
                </a:lnTo>
                <a:close/>
              </a:path>
              <a:path w="65272" h="85435">
                <a:moveTo>
                  <a:pt x="11521" y="83515"/>
                </a:moveTo>
                <a:lnTo>
                  <a:pt x="17282" y="52806"/>
                </a:lnTo>
                <a:lnTo>
                  <a:pt x="38389" y="52806"/>
                </a:lnTo>
                <a:lnTo>
                  <a:pt x="33588" y="43205"/>
                </a:lnTo>
                <a:lnTo>
                  <a:pt x="19187" y="43205"/>
                </a:lnTo>
                <a:lnTo>
                  <a:pt x="17282" y="1920"/>
                </a:lnTo>
                <a:lnTo>
                  <a:pt x="16322" y="2880"/>
                </a:lnTo>
                <a:lnTo>
                  <a:pt x="16322" y="4800"/>
                </a:lnTo>
                <a:lnTo>
                  <a:pt x="0" y="83515"/>
                </a:lnTo>
                <a:lnTo>
                  <a:pt x="0" y="84475"/>
                </a:lnTo>
                <a:lnTo>
                  <a:pt x="960" y="85435"/>
                </a:lnTo>
                <a:lnTo>
                  <a:pt x="10561" y="85435"/>
                </a:lnTo>
                <a:lnTo>
                  <a:pt x="10561" y="84475"/>
                </a:lnTo>
                <a:lnTo>
                  <a:pt x="11521" y="84475"/>
                </a:lnTo>
                <a:lnTo>
                  <a:pt x="11521" y="835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9" name="object 1409"/>
          <p:cNvSpPr/>
          <p:nvPr/>
        </p:nvSpPr>
        <p:spPr>
          <a:xfrm>
            <a:off x="5538307" y="3525743"/>
            <a:ext cx="45125" cy="64312"/>
          </a:xfrm>
          <a:custGeom>
            <a:avLst/>
            <a:gdLst/>
            <a:ahLst/>
            <a:cxnLst/>
            <a:rect l="l" t="t" r="r" b="b"/>
            <a:pathLst>
              <a:path w="45125" h="64312">
                <a:moveTo>
                  <a:pt x="0" y="63352"/>
                </a:moveTo>
                <a:lnTo>
                  <a:pt x="0" y="64312"/>
                </a:lnTo>
                <a:lnTo>
                  <a:pt x="9601" y="64312"/>
                </a:lnTo>
                <a:lnTo>
                  <a:pt x="9601" y="63352"/>
                </a:lnTo>
                <a:lnTo>
                  <a:pt x="10561" y="63352"/>
                </a:lnTo>
                <a:lnTo>
                  <a:pt x="10561" y="62392"/>
                </a:lnTo>
                <a:lnTo>
                  <a:pt x="16322" y="36484"/>
                </a:lnTo>
                <a:lnTo>
                  <a:pt x="16322" y="32644"/>
                </a:lnTo>
                <a:lnTo>
                  <a:pt x="18242" y="28803"/>
                </a:lnTo>
                <a:lnTo>
                  <a:pt x="19202" y="25923"/>
                </a:lnTo>
                <a:lnTo>
                  <a:pt x="21122" y="23042"/>
                </a:lnTo>
                <a:lnTo>
                  <a:pt x="23042" y="20162"/>
                </a:lnTo>
                <a:lnTo>
                  <a:pt x="24963" y="18242"/>
                </a:lnTo>
                <a:lnTo>
                  <a:pt x="26883" y="15361"/>
                </a:lnTo>
                <a:lnTo>
                  <a:pt x="28803" y="13441"/>
                </a:lnTo>
                <a:lnTo>
                  <a:pt x="30723" y="12481"/>
                </a:lnTo>
                <a:lnTo>
                  <a:pt x="32644" y="11521"/>
                </a:lnTo>
                <a:lnTo>
                  <a:pt x="34564" y="10561"/>
                </a:lnTo>
                <a:lnTo>
                  <a:pt x="38404" y="10561"/>
                </a:lnTo>
                <a:lnTo>
                  <a:pt x="39364" y="11521"/>
                </a:lnTo>
                <a:lnTo>
                  <a:pt x="41269" y="11521"/>
                </a:lnTo>
                <a:lnTo>
                  <a:pt x="41269" y="12481"/>
                </a:lnTo>
                <a:lnTo>
                  <a:pt x="42245" y="12481"/>
                </a:lnTo>
                <a:lnTo>
                  <a:pt x="43205" y="11521"/>
                </a:lnTo>
                <a:lnTo>
                  <a:pt x="44165" y="10561"/>
                </a:lnTo>
                <a:lnTo>
                  <a:pt x="44165" y="7680"/>
                </a:lnTo>
                <a:lnTo>
                  <a:pt x="45125" y="7680"/>
                </a:lnTo>
                <a:lnTo>
                  <a:pt x="45125" y="1920"/>
                </a:lnTo>
                <a:lnTo>
                  <a:pt x="44165" y="1920"/>
                </a:lnTo>
                <a:lnTo>
                  <a:pt x="44165" y="960"/>
                </a:lnTo>
                <a:lnTo>
                  <a:pt x="40325" y="960"/>
                </a:lnTo>
                <a:lnTo>
                  <a:pt x="40325" y="0"/>
                </a:lnTo>
                <a:lnTo>
                  <a:pt x="35524" y="0"/>
                </a:lnTo>
                <a:lnTo>
                  <a:pt x="34564" y="960"/>
                </a:lnTo>
                <a:lnTo>
                  <a:pt x="32644" y="960"/>
                </a:lnTo>
                <a:lnTo>
                  <a:pt x="30723" y="1920"/>
                </a:lnTo>
                <a:lnTo>
                  <a:pt x="28803" y="2880"/>
                </a:lnTo>
                <a:lnTo>
                  <a:pt x="26883" y="4800"/>
                </a:lnTo>
                <a:lnTo>
                  <a:pt x="25923" y="5760"/>
                </a:lnTo>
                <a:lnTo>
                  <a:pt x="24002" y="6720"/>
                </a:lnTo>
                <a:lnTo>
                  <a:pt x="23042" y="8641"/>
                </a:lnTo>
                <a:lnTo>
                  <a:pt x="21122" y="10561"/>
                </a:lnTo>
                <a:lnTo>
                  <a:pt x="20162" y="12481"/>
                </a:lnTo>
                <a:lnTo>
                  <a:pt x="19202" y="14401"/>
                </a:lnTo>
                <a:lnTo>
                  <a:pt x="21122" y="2880"/>
                </a:lnTo>
                <a:lnTo>
                  <a:pt x="21122" y="1920"/>
                </a:lnTo>
                <a:lnTo>
                  <a:pt x="20162" y="1920"/>
                </a:lnTo>
                <a:lnTo>
                  <a:pt x="20162" y="960"/>
                </a:lnTo>
                <a:lnTo>
                  <a:pt x="14401" y="960"/>
                </a:lnTo>
                <a:lnTo>
                  <a:pt x="13441" y="1920"/>
                </a:lnTo>
                <a:lnTo>
                  <a:pt x="12481" y="1920"/>
                </a:lnTo>
                <a:lnTo>
                  <a:pt x="11521" y="2880"/>
                </a:lnTo>
                <a:lnTo>
                  <a:pt x="0" y="62392"/>
                </a:lnTo>
                <a:lnTo>
                  <a:pt x="0" y="6335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0" name="object 1410"/>
          <p:cNvSpPr/>
          <p:nvPr/>
        </p:nvSpPr>
        <p:spPr>
          <a:xfrm>
            <a:off x="5585353" y="3537264"/>
            <a:ext cx="16306" cy="53751"/>
          </a:xfrm>
          <a:custGeom>
            <a:avLst/>
            <a:gdLst/>
            <a:ahLst/>
            <a:cxnLst/>
            <a:rect l="l" t="t" r="r" b="b"/>
            <a:pathLst>
              <a:path w="16306" h="53751">
                <a:moveTo>
                  <a:pt x="6720" y="5760"/>
                </a:moveTo>
                <a:lnTo>
                  <a:pt x="4785" y="8641"/>
                </a:lnTo>
                <a:lnTo>
                  <a:pt x="3840" y="11521"/>
                </a:lnTo>
                <a:lnTo>
                  <a:pt x="2880" y="14401"/>
                </a:lnTo>
                <a:lnTo>
                  <a:pt x="1920" y="18242"/>
                </a:lnTo>
                <a:lnTo>
                  <a:pt x="944" y="21122"/>
                </a:lnTo>
                <a:lnTo>
                  <a:pt x="0" y="24963"/>
                </a:lnTo>
                <a:lnTo>
                  <a:pt x="0" y="34549"/>
                </a:lnTo>
                <a:lnTo>
                  <a:pt x="944" y="38389"/>
                </a:lnTo>
                <a:lnTo>
                  <a:pt x="1920" y="41269"/>
                </a:lnTo>
                <a:lnTo>
                  <a:pt x="1920" y="44165"/>
                </a:lnTo>
                <a:lnTo>
                  <a:pt x="3840" y="46070"/>
                </a:lnTo>
                <a:lnTo>
                  <a:pt x="5760" y="48005"/>
                </a:lnTo>
                <a:lnTo>
                  <a:pt x="7665" y="49911"/>
                </a:lnTo>
                <a:lnTo>
                  <a:pt x="10561" y="51831"/>
                </a:lnTo>
                <a:lnTo>
                  <a:pt x="13441" y="52791"/>
                </a:lnTo>
                <a:lnTo>
                  <a:pt x="16306" y="53751"/>
                </a:lnTo>
                <a:lnTo>
                  <a:pt x="15346" y="42230"/>
                </a:lnTo>
                <a:lnTo>
                  <a:pt x="14401" y="41269"/>
                </a:lnTo>
                <a:lnTo>
                  <a:pt x="13441" y="40325"/>
                </a:lnTo>
                <a:lnTo>
                  <a:pt x="12466" y="38389"/>
                </a:lnTo>
                <a:lnTo>
                  <a:pt x="12466" y="36484"/>
                </a:lnTo>
                <a:lnTo>
                  <a:pt x="11506" y="34549"/>
                </a:lnTo>
                <a:lnTo>
                  <a:pt x="10561" y="0"/>
                </a:lnTo>
                <a:lnTo>
                  <a:pt x="8625" y="2880"/>
                </a:lnTo>
                <a:lnTo>
                  <a:pt x="6720" y="57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1" name="object 1411"/>
          <p:cNvSpPr/>
          <p:nvPr/>
        </p:nvSpPr>
        <p:spPr>
          <a:xfrm>
            <a:off x="5595914" y="3525743"/>
            <a:ext cx="48950" cy="65272"/>
          </a:xfrm>
          <a:custGeom>
            <a:avLst/>
            <a:gdLst/>
            <a:ahLst/>
            <a:cxnLst/>
            <a:rect l="l" t="t" r="r" b="b"/>
            <a:pathLst>
              <a:path w="48950" h="65272">
                <a:moveTo>
                  <a:pt x="9585" y="55686"/>
                </a:moveTo>
                <a:lnTo>
                  <a:pt x="8625" y="55686"/>
                </a:lnTo>
                <a:lnTo>
                  <a:pt x="6720" y="54711"/>
                </a:lnTo>
                <a:lnTo>
                  <a:pt x="4785" y="53751"/>
                </a:lnTo>
                <a:lnTo>
                  <a:pt x="5745" y="65272"/>
                </a:lnTo>
                <a:lnTo>
                  <a:pt x="21107" y="65272"/>
                </a:lnTo>
                <a:lnTo>
                  <a:pt x="24947" y="63352"/>
                </a:lnTo>
                <a:lnTo>
                  <a:pt x="27828" y="62392"/>
                </a:lnTo>
                <a:lnTo>
                  <a:pt x="30708" y="60472"/>
                </a:lnTo>
                <a:lnTo>
                  <a:pt x="33588" y="58552"/>
                </a:lnTo>
                <a:lnTo>
                  <a:pt x="36469" y="56631"/>
                </a:lnTo>
                <a:lnTo>
                  <a:pt x="38389" y="54711"/>
                </a:lnTo>
                <a:lnTo>
                  <a:pt x="40309" y="51846"/>
                </a:lnTo>
                <a:lnTo>
                  <a:pt x="42230" y="48966"/>
                </a:lnTo>
                <a:lnTo>
                  <a:pt x="44150" y="46070"/>
                </a:lnTo>
                <a:lnTo>
                  <a:pt x="45110" y="42245"/>
                </a:lnTo>
                <a:lnTo>
                  <a:pt x="46070" y="39349"/>
                </a:lnTo>
                <a:lnTo>
                  <a:pt x="47030" y="36484"/>
                </a:lnTo>
                <a:lnTo>
                  <a:pt x="47990" y="32644"/>
                </a:lnTo>
                <a:lnTo>
                  <a:pt x="48950" y="29763"/>
                </a:lnTo>
                <a:lnTo>
                  <a:pt x="48950" y="16322"/>
                </a:lnTo>
                <a:lnTo>
                  <a:pt x="47990" y="13441"/>
                </a:lnTo>
                <a:lnTo>
                  <a:pt x="47030" y="10561"/>
                </a:lnTo>
                <a:lnTo>
                  <a:pt x="45110" y="8641"/>
                </a:lnTo>
                <a:lnTo>
                  <a:pt x="43190" y="6720"/>
                </a:lnTo>
                <a:lnTo>
                  <a:pt x="41269" y="3840"/>
                </a:lnTo>
                <a:lnTo>
                  <a:pt x="38389" y="2880"/>
                </a:lnTo>
                <a:lnTo>
                  <a:pt x="35509" y="1920"/>
                </a:lnTo>
                <a:lnTo>
                  <a:pt x="32628" y="960"/>
                </a:lnTo>
                <a:lnTo>
                  <a:pt x="28788" y="0"/>
                </a:lnTo>
                <a:lnTo>
                  <a:pt x="21107" y="0"/>
                </a:lnTo>
                <a:lnTo>
                  <a:pt x="17266" y="960"/>
                </a:lnTo>
                <a:lnTo>
                  <a:pt x="13426" y="1920"/>
                </a:lnTo>
                <a:lnTo>
                  <a:pt x="10561" y="2880"/>
                </a:lnTo>
                <a:lnTo>
                  <a:pt x="7665" y="4800"/>
                </a:lnTo>
                <a:lnTo>
                  <a:pt x="4785" y="6720"/>
                </a:lnTo>
                <a:lnTo>
                  <a:pt x="1904" y="8641"/>
                </a:lnTo>
                <a:lnTo>
                  <a:pt x="0" y="11521"/>
                </a:lnTo>
                <a:lnTo>
                  <a:pt x="944" y="46070"/>
                </a:lnTo>
                <a:lnTo>
                  <a:pt x="944" y="37444"/>
                </a:lnTo>
                <a:lnTo>
                  <a:pt x="1904" y="34564"/>
                </a:lnTo>
                <a:lnTo>
                  <a:pt x="1904" y="31683"/>
                </a:lnTo>
                <a:lnTo>
                  <a:pt x="2880" y="29763"/>
                </a:lnTo>
                <a:lnTo>
                  <a:pt x="2880" y="26883"/>
                </a:lnTo>
                <a:lnTo>
                  <a:pt x="3840" y="24963"/>
                </a:lnTo>
                <a:lnTo>
                  <a:pt x="4785" y="22082"/>
                </a:lnTo>
                <a:lnTo>
                  <a:pt x="6720" y="20162"/>
                </a:lnTo>
                <a:lnTo>
                  <a:pt x="7665" y="18242"/>
                </a:lnTo>
                <a:lnTo>
                  <a:pt x="9585" y="16322"/>
                </a:lnTo>
                <a:lnTo>
                  <a:pt x="10561" y="14401"/>
                </a:lnTo>
                <a:lnTo>
                  <a:pt x="12466" y="13441"/>
                </a:lnTo>
                <a:lnTo>
                  <a:pt x="14386" y="11521"/>
                </a:lnTo>
                <a:lnTo>
                  <a:pt x="16306" y="10561"/>
                </a:lnTo>
                <a:lnTo>
                  <a:pt x="19187" y="9601"/>
                </a:lnTo>
                <a:lnTo>
                  <a:pt x="28788" y="9601"/>
                </a:lnTo>
                <a:lnTo>
                  <a:pt x="29748" y="10561"/>
                </a:lnTo>
                <a:lnTo>
                  <a:pt x="31668" y="10561"/>
                </a:lnTo>
                <a:lnTo>
                  <a:pt x="33588" y="11521"/>
                </a:lnTo>
                <a:lnTo>
                  <a:pt x="34549" y="13441"/>
                </a:lnTo>
                <a:lnTo>
                  <a:pt x="35509" y="14401"/>
                </a:lnTo>
                <a:lnTo>
                  <a:pt x="36469" y="16322"/>
                </a:lnTo>
                <a:lnTo>
                  <a:pt x="36469" y="17282"/>
                </a:lnTo>
                <a:lnTo>
                  <a:pt x="37429" y="19202"/>
                </a:lnTo>
                <a:lnTo>
                  <a:pt x="37429" y="28803"/>
                </a:lnTo>
                <a:lnTo>
                  <a:pt x="36469" y="30723"/>
                </a:lnTo>
                <a:lnTo>
                  <a:pt x="36469" y="33604"/>
                </a:lnTo>
                <a:lnTo>
                  <a:pt x="35509" y="36484"/>
                </a:lnTo>
                <a:lnTo>
                  <a:pt x="34549" y="38404"/>
                </a:lnTo>
                <a:lnTo>
                  <a:pt x="34549" y="41285"/>
                </a:lnTo>
                <a:lnTo>
                  <a:pt x="33588" y="43190"/>
                </a:lnTo>
                <a:lnTo>
                  <a:pt x="31668" y="45125"/>
                </a:lnTo>
                <a:lnTo>
                  <a:pt x="30708" y="48006"/>
                </a:lnTo>
                <a:lnTo>
                  <a:pt x="28788" y="49911"/>
                </a:lnTo>
                <a:lnTo>
                  <a:pt x="27828" y="50871"/>
                </a:lnTo>
                <a:lnTo>
                  <a:pt x="25908" y="52791"/>
                </a:lnTo>
                <a:lnTo>
                  <a:pt x="23987" y="53751"/>
                </a:lnTo>
                <a:lnTo>
                  <a:pt x="22067" y="54711"/>
                </a:lnTo>
                <a:lnTo>
                  <a:pt x="19187" y="55686"/>
                </a:lnTo>
                <a:lnTo>
                  <a:pt x="17266" y="56631"/>
                </a:lnTo>
                <a:lnTo>
                  <a:pt x="11506" y="56631"/>
                </a:lnTo>
                <a:lnTo>
                  <a:pt x="9585" y="5568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2" name="object 1412"/>
          <p:cNvSpPr/>
          <p:nvPr/>
        </p:nvSpPr>
        <p:spPr>
          <a:xfrm>
            <a:off x="5658307" y="3526703"/>
            <a:ext cx="52791" cy="63352"/>
          </a:xfrm>
          <a:custGeom>
            <a:avLst/>
            <a:gdLst/>
            <a:ahLst/>
            <a:cxnLst/>
            <a:rect l="l" t="t" r="r" b="b"/>
            <a:pathLst>
              <a:path w="52791" h="63352">
                <a:moveTo>
                  <a:pt x="10561" y="63352"/>
                </a:moveTo>
                <a:lnTo>
                  <a:pt x="20162" y="63352"/>
                </a:lnTo>
                <a:lnTo>
                  <a:pt x="21122" y="62392"/>
                </a:lnTo>
                <a:lnTo>
                  <a:pt x="22082" y="62392"/>
                </a:lnTo>
                <a:lnTo>
                  <a:pt x="22082" y="61432"/>
                </a:lnTo>
                <a:lnTo>
                  <a:pt x="25908" y="57591"/>
                </a:lnTo>
                <a:lnTo>
                  <a:pt x="28803" y="52791"/>
                </a:lnTo>
                <a:lnTo>
                  <a:pt x="31683" y="48006"/>
                </a:lnTo>
                <a:lnTo>
                  <a:pt x="34564" y="43205"/>
                </a:lnTo>
                <a:lnTo>
                  <a:pt x="37429" y="38389"/>
                </a:lnTo>
                <a:lnTo>
                  <a:pt x="40309" y="33604"/>
                </a:lnTo>
                <a:lnTo>
                  <a:pt x="42245" y="28803"/>
                </a:lnTo>
                <a:lnTo>
                  <a:pt x="45110" y="24003"/>
                </a:lnTo>
                <a:lnTo>
                  <a:pt x="47030" y="19202"/>
                </a:lnTo>
                <a:lnTo>
                  <a:pt x="48950" y="14401"/>
                </a:lnTo>
                <a:lnTo>
                  <a:pt x="50871" y="9601"/>
                </a:lnTo>
                <a:lnTo>
                  <a:pt x="52791" y="4800"/>
                </a:lnTo>
                <a:lnTo>
                  <a:pt x="52791" y="960"/>
                </a:lnTo>
                <a:lnTo>
                  <a:pt x="51831" y="960"/>
                </a:lnTo>
                <a:lnTo>
                  <a:pt x="51831" y="0"/>
                </a:lnTo>
                <a:lnTo>
                  <a:pt x="44150" y="0"/>
                </a:lnTo>
                <a:lnTo>
                  <a:pt x="43190" y="960"/>
                </a:lnTo>
                <a:lnTo>
                  <a:pt x="42245" y="960"/>
                </a:lnTo>
                <a:lnTo>
                  <a:pt x="41269" y="1920"/>
                </a:lnTo>
                <a:lnTo>
                  <a:pt x="39364" y="7680"/>
                </a:lnTo>
                <a:lnTo>
                  <a:pt x="38404" y="12481"/>
                </a:lnTo>
                <a:lnTo>
                  <a:pt x="36469" y="16322"/>
                </a:lnTo>
                <a:lnTo>
                  <a:pt x="34564" y="21122"/>
                </a:lnTo>
                <a:lnTo>
                  <a:pt x="32628" y="24963"/>
                </a:lnTo>
                <a:lnTo>
                  <a:pt x="30723" y="28803"/>
                </a:lnTo>
                <a:lnTo>
                  <a:pt x="29748" y="32644"/>
                </a:lnTo>
                <a:lnTo>
                  <a:pt x="26883" y="36484"/>
                </a:lnTo>
                <a:lnTo>
                  <a:pt x="24963" y="40325"/>
                </a:lnTo>
                <a:lnTo>
                  <a:pt x="23042" y="44165"/>
                </a:lnTo>
                <a:lnTo>
                  <a:pt x="20162" y="48006"/>
                </a:lnTo>
                <a:lnTo>
                  <a:pt x="18242" y="51831"/>
                </a:lnTo>
                <a:lnTo>
                  <a:pt x="17282" y="51831"/>
                </a:lnTo>
                <a:lnTo>
                  <a:pt x="17282" y="50886"/>
                </a:lnTo>
                <a:lnTo>
                  <a:pt x="10561" y="1920"/>
                </a:lnTo>
                <a:lnTo>
                  <a:pt x="10561" y="960"/>
                </a:lnTo>
                <a:lnTo>
                  <a:pt x="9601" y="960"/>
                </a:lnTo>
                <a:lnTo>
                  <a:pt x="864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4800"/>
                </a:lnTo>
                <a:lnTo>
                  <a:pt x="8641" y="61432"/>
                </a:lnTo>
                <a:lnTo>
                  <a:pt x="8641" y="62392"/>
                </a:lnTo>
                <a:lnTo>
                  <a:pt x="9601" y="62392"/>
                </a:lnTo>
                <a:lnTo>
                  <a:pt x="9601" y="63352"/>
                </a:lnTo>
                <a:lnTo>
                  <a:pt x="10561" y="6335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3" name="object 1413"/>
          <p:cNvSpPr/>
          <p:nvPr/>
        </p:nvSpPr>
        <p:spPr>
          <a:xfrm>
            <a:off x="5713978" y="3526703"/>
            <a:ext cx="23042" cy="63352"/>
          </a:xfrm>
          <a:custGeom>
            <a:avLst/>
            <a:gdLst/>
            <a:ahLst/>
            <a:cxnLst/>
            <a:rect l="l" t="t" r="r" b="b"/>
            <a:pathLst>
              <a:path w="23042" h="63352">
                <a:moveTo>
                  <a:pt x="12481" y="1920"/>
                </a:moveTo>
                <a:lnTo>
                  <a:pt x="0" y="61432"/>
                </a:lnTo>
                <a:lnTo>
                  <a:pt x="0" y="62392"/>
                </a:lnTo>
                <a:lnTo>
                  <a:pt x="960" y="62392"/>
                </a:lnTo>
                <a:lnTo>
                  <a:pt x="960" y="63352"/>
                </a:lnTo>
                <a:lnTo>
                  <a:pt x="10561" y="63352"/>
                </a:lnTo>
                <a:lnTo>
                  <a:pt x="10561" y="62392"/>
                </a:lnTo>
                <a:lnTo>
                  <a:pt x="11521" y="62392"/>
                </a:lnTo>
                <a:lnTo>
                  <a:pt x="11521" y="61432"/>
                </a:lnTo>
                <a:lnTo>
                  <a:pt x="23042" y="1920"/>
                </a:lnTo>
                <a:lnTo>
                  <a:pt x="23042" y="960"/>
                </a:lnTo>
                <a:lnTo>
                  <a:pt x="22082" y="960"/>
                </a:lnTo>
                <a:lnTo>
                  <a:pt x="21122" y="0"/>
                </a:lnTo>
                <a:lnTo>
                  <a:pt x="14401" y="0"/>
                </a:lnTo>
                <a:lnTo>
                  <a:pt x="14401" y="960"/>
                </a:lnTo>
                <a:lnTo>
                  <a:pt x="12481" y="960"/>
                </a:lnTo>
                <a:lnTo>
                  <a:pt x="12481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4" name="object 1414"/>
          <p:cNvSpPr/>
          <p:nvPr/>
        </p:nvSpPr>
        <p:spPr>
          <a:xfrm>
            <a:off x="5728380" y="3502700"/>
            <a:ext cx="14401" cy="12481"/>
          </a:xfrm>
          <a:custGeom>
            <a:avLst/>
            <a:gdLst/>
            <a:ahLst/>
            <a:cxnLst/>
            <a:rect l="l" t="t" r="r" b="b"/>
            <a:pathLst>
              <a:path w="14401" h="12481">
                <a:moveTo>
                  <a:pt x="960" y="10561"/>
                </a:moveTo>
                <a:lnTo>
                  <a:pt x="960" y="11521"/>
                </a:lnTo>
                <a:lnTo>
                  <a:pt x="1920" y="12481"/>
                </a:lnTo>
                <a:lnTo>
                  <a:pt x="10561" y="12481"/>
                </a:lnTo>
                <a:lnTo>
                  <a:pt x="11521" y="11521"/>
                </a:lnTo>
                <a:lnTo>
                  <a:pt x="12481" y="10561"/>
                </a:lnTo>
                <a:lnTo>
                  <a:pt x="13441" y="9601"/>
                </a:lnTo>
                <a:lnTo>
                  <a:pt x="13441" y="7680"/>
                </a:lnTo>
                <a:lnTo>
                  <a:pt x="14401" y="6720"/>
                </a:lnTo>
                <a:lnTo>
                  <a:pt x="14401" y="1920"/>
                </a:lnTo>
                <a:lnTo>
                  <a:pt x="13441" y="960"/>
                </a:lnTo>
                <a:lnTo>
                  <a:pt x="12481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3840"/>
                </a:lnTo>
                <a:lnTo>
                  <a:pt x="960" y="6720"/>
                </a:lnTo>
                <a:lnTo>
                  <a:pt x="0" y="7680"/>
                </a:lnTo>
                <a:lnTo>
                  <a:pt x="0" y="10561"/>
                </a:lnTo>
                <a:lnTo>
                  <a:pt x="960" y="105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5" name="object 1415"/>
          <p:cNvSpPr/>
          <p:nvPr/>
        </p:nvSpPr>
        <p:spPr>
          <a:xfrm>
            <a:off x="5741822" y="3525743"/>
            <a:ext cx="48966" cy="65272"/>
          </a:xfrm>
          <a:custGeom>
            <a:avLst/>
            <a:gdLst/>
            <a:ahLst/>
            <a:cxnLst/>
            <a:rect l="l" t="t" r="r" b="b"/>
            <a:pathLst>
              <a:path w="48966" h="65272">
                <a:moveTo>
                  <a:pt x="10561" y="27843"/>
                </a:moveTo>
                <a:lnTo>
                  <a:pt x="12481" y="29763"/>
                </a:lnTo>
                <a:lnTo>
                  <a:pt x="13441" y="30723"/>
                </a:lnTo>
                <a:lnTo>
                  <a:pt x="15361" y="32644"/>
                </a:lnTo>
                <a:lnTo>
                  <a:pt x="17282" y="33604"/>
                </a:lnTo>
                <a:lnTo>
                  <a:pt x="19202" y="34564"/>
                </a:lnTo>
                <a:lnTo>
                  <a:pt x="21122" y="35524"/>
                </a:lnTo>
                <a:lnTo>
                  <a:pt x="23042" y="36484"/>
                </a:lnTo>
                <a:lnTo>
                  <a:pt x="24963" y="37444"/>
                </a:lnTo>
                <a:lnTo>
                  <a:pt x="26883" y="38404"/>
                </a:lnTo>
                <a:lnTo>
                  <a:pt x="28803" y="39349"/>
                </a:lnTo>
                <a:lnTo>
                  <a:pt x="29763" y="40325"/>
                </a:lnTo>
                <a:lnTo>
                  <a:pt x="30723" y="41285"/>
                </a:lnTo>
                <a:lnTo>
                  <a:pt x="32644" y="42245"/>
                </a:lnTo>
                <a:lnTo>
                  <a:pt x="32644" y="48966"/>
                </a:lnTo>
                <a:lnTo>
                  <a:pt x="31683" y="49911"/>
                </a:lnTo>
                <a:lnTo>
                  <a:pt x="31683" y="51846"/>
                </a:lnTo>
                <a:lnTo>
                  <a:pt x="30723" y="52791"/>
                </a:lnTo>
                <a:lnTo>
                  <a:pt x="29763" y="53751"/>
                </a:lnTo>
                <a:lnTo>
                  <a:pt x="27843" y="54711"/>
                </a:lnTo>
                <a:lnTo>
                  <a:pt x="26883" y="55686"/>
                </a:lnTo>
                <a:lnTo>
                  <a:pt x="24963" y="55686"/>
                </a:lnTo>
                <a:lnTo>
                  <a:pt x="23042" y="56631"/>
                </a:lnTo>
                <a:lnTo>
                  <a:pt x="13441" y="56631"/>
                </a:lnTo>
                <a:lnTo>
                  <a:pt x="12481" y="55686"/>
                </a:lnTo>
                <a:lnTo>
                  <a:pt x="10561" y="55686"/>
                </a:lnTo>
                <a:lnTo>
                  <a:pt x="8641" y="54711"/>
                </a:lnTo>
                <a:lnTo>
                  <a:pt x="7680" y="53751"/>
                </a:lnTo>
                <a:lnTo>
                  <a:pt x="6720" y="53751"/>
                </a:lnTo>
                <a:lnTo>
                  <a:pt x="5760" y="52791"/>
                </a:lnTo>
                <a:lnTo>
                  <a:pt x="4800" y="51846"/>
                </a:lnTo>
                <a:lnTo>
                  <a:pt x="3840" y="51846"/>
                </a:lnTo>
                <a:lnTo>
                  <a:pt x="2880" y="50871"/>
                </a:lnTo>
                <a:lnTo>
                  <a:pt x="1920" y="50871"/>
                </a:lnTo>
                <a:lnTo>
                  <a:pt x="1920" y="51846"/>
                </a:lnTo>
                <a:lnTo>
                  <a:pt x="960" y="52791"/>
                </a:lnTo>
                <a:lnTo>
                  <a:pt x="960" y="54711"/>
                </a:lnTo>
                <a:lnTo>
                  <a:pt x="0" y="54711"/>
                </a:lnTo>
                <a:lnTo>
                  <a:pt x="0" y="59527"/>
                </a:lnTo>
                <a:lnTo>
                  <a:pt x="960" y="60472"/>
                </a:lnTo>
                <a:lnTo>
                  <a:pt x="1920" y="61432"/>
                </a:lnTo>
                <a:lnTo>
                  <a:pt x="3840" y="62392"/>
                </a:lnTo>
                <a:lnTo>
                  <a:pt x="4800" y="63352"/>
                </a:lnTo>
                <a:lnTo>
                  <a:pt x="5760" y="63352"/>
                </a:lnTo>
                <a:lnTo>
                  <a:pt x="6720" y="64312"/>
                </a:lnTo>
                <a:lnTo>
                  <a:pt x="10561" y="64312"/>
                </a:lnTo>
                <a:lnTo>
                  <a:pt x="12481" y="65272"/>
                </a:lnTo>
                <a:lnTo>
                  <a:pt x="25923" y="65272"/>
                </a:lnTo>
                <a:lnTo>
                  <a:pt x="28803" y="64312"/>
                </a:lnTo>
                <a:lnTo>
                  <a:pt x="31683" y="62392"/>
                </a:lnTo>
                <a:lnTo>
                  <a:pt x="34564" y="61432"/>
                </a:lnTo>
                <a:lnTo>
                  <a:pt x="36484" y="59527"/>
                </a:lnTo>
                <a:lnTo>
                  <a:pt x="39364" y="57591"/>
                </a:lnTo>
                <a:lnTo>
                  <a:pt x="41285" y="55686"/>
                </a:lnTo>
                <a:lnTo>
                  <a:pt x="42245" y="52791"/>
                </a:lnTo>
                <a:lnTo>
                  <a:pt x="43205" y="49911"/>
                </a:lnTo>
                <a:lnTo>
                  <a:pt x="44150" y="47030"/>
                </a:lnTo>
                <a:lnTo>
                  <a:pt x="44150" y="41285"/>
                </a:lnTo>
                <a:lnTo>
                  <a:pt x="43205" y="38404"/>
                </a:lnTo>
                <a:lnTo>
                  <a:pt x="42245" y="37444"/>
                </a:lnTo>
                <a:lnTo>
                  <a:pt x="41285" y="35524"/>
                </a:lnTo>
                <a:lnTo>
                  <a:pt x="39364" y="33604"/>
                </a:lnTo>
                <a:lnTo>
                  <a:pt x="37444" y="32644"/>
                </a:lnTo>
                <a:lnTo>
                  <a:pt x="36484" y="30723"/>
                </a:lnTo>
                <a:lnTo>
                  <a:pt x="34564" y="29763"/>
                </a:lnTo>
                <a:lnTo>
                  <a:pt x="32644" y="28803"/>
                </a:lnTo>
                <a:lnTo>
                  <a:pt x="29763" y="27843"/>
                </a:lnTo>
                <a:lnTo>
                  <a:pt x="27843" y="26883"/>
                </a:lnTo>
                <a:lnTo>
                  <a:pt x="26883" y="25923"/>
                </a:lnTo>
                <a:lnTo>
                  <a:pt x="24963" y="24963"/>
                </a:lnTo>
                <a:lnTo>
                  <a:pt x="23042" y="24002"/>
                </a:lnTo>
                <a:lnTo>
                  <a:pt x="22082" y="23042"/>
                </a:lnTo>
                <a:lnTo>
                  <a:pt x="21122" y="22082"/>
                </a:lnTo>
                <a:lnTo>
                  <a:pt x="20162" y="20162"/>
                </a:lnTo>
                <a:lnTo>
                  <a:pt x="20162" y="16322"/>
                </a:lnTo>
                <a:lnTo>
                  <a:pt x="21122" y="15361"/>
                </a:lnTo>
                <a:lnTo>
                  <a:pt x="22082" y="13441"/>
                </a:lnTo>
                <a:lnTo>
                  <a:pt x="22082" y="12481"/>
                </a:lnTo>
                <a:lnTo>
                  <a:pt x="23042" y="11521"/>
                </a:lnTo>
                <a:lnTo>
                  <a:pt x="24963" y="10561"/>
                </a:lnTo>
                <a:lnTo>
                  <a:pt x="25923" y="10561"/>
                </a:lnTo>
                <a:lnTo>
                  <a:pt x="26883" y="9601"/>
                </a:lnTo>
                <a:lnTo>
                  <a:pt x="28803" y="8641"/>
                </a:lnTo>
                <a:lnTo>
                  <a:pt x="36484" y="8641"/>
                </a:lnTo>
                <a:lnTo>
                  <a:pt x="37444" y="9601"/>
                </a:lnTo>
                <a:lnTo>
                  <a:pt x="39364" y="9601"/>
                </a:lnTo>
                <a:lnTo>
                  <a:pt x="40309" y="10561"/>
                </a:lnTo>
                <a:lnTo>
                  <a:pt x="41285" y="10561"/>
                </a:lnTo>
                <a:lnTo>
                  <a:pt x="42245" y="11521"/>
                </a:lnTo>
                <a:lnTo>
                  <a:pt x="43205" y="11521"/>
                </a:lnTo>
                <a:lnTo>
                  <a:pt x="44150" y="12481"/>
                </a:lnTo>
                <a:lnTo>
                  <a:pt x="47030" y="12481"/>
                </a:lnTo>
                <a:lnTo>
                  <a:pt x="47030" y="11521"/>
                </a:lnTo>
                <a:lnTo>
                  <a:pt x="47990" y="10561"/>
                </a:lnTo>
                <a:lnTo>
                  <a:pt x="47990" y="8641"/>
                </a:lnTo>
                <a:lnTo>
                  <a:pt x="48966" y="8641"/>
                </a:lnTo>
                <a:lnTo>
                  <a:pt x="48966" y="5760"/>
                </a:lnTo>
                <a:lnTo>
                  <a:pt x="47990" y="4800"/>
                </a:lnTo>
                <a:lnTo>
                  <a:pt x="47030" y="3840"/>
                </a:lnTo>
                <a:lnTo>
                  <a:pt x="46085" y="2880"/>
                </a:lnTo>
                <a:lnTo>
                  <a:pt x="45125" y="2880"/>
                </a:lnTo>
                <a:lnTo>
                  <a:pt x="44150" y="1920"/>
                </a:lnTo>
                <a:lnTo>
                  <a:pt x="42245" y="1920"/>
                </a:lnTo>
                <a:lnTo>
                  <a:pt x="41285" y="960"/>
                </a:lnTo>
                <a:lnTo>
                  <a:pt x="38404" y="960"/>
                </a:lnTo>
                <a:lnTo>
                  <a:pt x="36484" y="0"/>
                </a:lnTo>
                <a:lnTo>
                  <a:pt x="29763" y="0"/>
                </a:lnTo>
                <a:lnTo>
                  <a:pt x="25923" y="960"/>
                </a:lnTo>
                <a:lnTo>
                  <a:pt x="23042" y="1920"/>
                </a:lnTo>
                <a:lnTo>
                  <a:pt x="20162" y="2880"/>
                </a:lnTo>
                <a:lnTo>
                  <a:pt x="18242" y="3840"/>
                </a:lnTo>
                <a:lnTo>
                  <a:pt x="16322" y="5760"/>
                </a:lnTo>
                <a:lnTo>
                  <a:pt x="13441" y="7680"/>
                </a:lnTo>
                <a:lnTo>
                  <a:pt x="12481" y="9601"/>
                </a:lnTo>
                <a:lnTo>
                  <a:pt x="10561" y="12481"/>
                </a:lnTo>
                <a:lnTo>
                  <a:pt x="9601" y="15361"/>
                </a:lnTo>
                <a:lnTo>
                  <a:pt x="9601" y="25923"/>
                </a:lnTo>
                <a:lnTo>
                  <a:pt x="10561" y="2784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6" name="object 1416"/>
          <p:cNvSpPr/>
          <p:nvPr/>
        </p:nvSpPr>
        <p:spPr>
          <a:xfrm>
            <a:off x="5812856" y="3502700"/>
            <a:ext cx="13441" cy="12481"/>
          </a:xfrm>
          <a:custGeom>
            <a:avLst/>
            <a:gdLst/>
            <a:ahLst/>
            <a:cxnLst/>
            <a:rect l="l" t="t" r="r" b="b"/>
            <a:pathLst>
              <a:path w="13441" h="12481">
                <a:moveTo>
                  <a:pt x="1920" y="960"/>
                </a:move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1521"/>
                </a:lnTo>
                <a:lnTo>
                  <a:pt x="960" y="11521"/>
                </a:lnTo>
                <a:lnTo>
                  <a:pt x="960" y="12481"/>
                </a:lnTo>
                <a:lnTo>
                  <a:pt x="9601" y="12481"/>
                </a:lnTo>
                <a:lnTo>
                  <a:pt x="10561" y="11521"/>
                </a:lnTo>
                <a:lnTo>
                  <a:pt x="11521" y="10561"/>
                </a:lnTo>
                <a:lnTo>
                  <a:pt x="12481" y="10561"/>
                </a:lnTo>
                <a:lnTo>
                  <a:pt x="12481" y="8641"/>
                </a:lnTo>
                <a:lnTo>
                  <a:pt x="13441" y="7680"/>
                </a:lnTo>
                <a:lnTo>
                  <a:pt x="13441" y="1920"/>
                </a:lnTo>
                <a:lnTo>
                  <a:pt x="12481" y="960"/>
                </a:lnTo>
                <a:lnTo>
                  <a:pt x="11521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7" name="object 1417"/>
          <p:cNvSpPr/>
          <p:nvPr/>
        </p:nvSpPr>
        <p:spPr>
          <a:xfrm>
            <a:off x="5798469" y="3526703"/>
            <a:ext cx="22067" cy="63352"/>
          </a:xfrm>
          <a:custGeom>
            <a:avLst/>
            <a:gdLst/>
            <a:ahLst/>
            <a:cxnLst/>
            <a:rect l="l" t="t" r="r" b="b"/>
            <a:pathLst>
              <a:path w="22067" h="63352">
                <a:moveTo>
                  <a:pt x="0" y="62392"/>
                </a:moveTo>
                <a:lnTo>
                  <a:pt x="0" y="63352"/>
                </a:lnTo>
                <a:lnTo>
                  <a:pt x="9585" y="63352"/>
                </a:lnTo>
                <a:lnTo>
                  <a:pt x="9585" y="62392"/>
                </a:lnTo>
                <a:lnTo>
                  <a:pt x="10546" y="62392"/>
                </a:lnTo>
                <a:lnTo>
                  <a:pt x="10546" y="61432"/>
                </a:lnTo>
                <a:lnTo>
                  <a:pt x="22067" y="1920"/>
                </a:lnTo>
                <a:lnTo>
                  <a:pt x="22067" y="960"/>
                </a:lnTo>
                <a:lnTo>
                  <a:pt x="21107" y="960"/>
                </a:lnTo>
                <a:lnTo>
                  <a:pt x="21107" y="0"/>
                </a:lnTo>
                <a:lnTo>
                  <a:pt x="13426" y="0"/>
                </a:lnTo>
                <a:lnTo>
                  <a:pt x="13426" y="960"/>
                </a:lnTo>
                <a:lnTo>
                  <a:pt x="11506" y="960"/>
                </a:lnTo>
                <a:lnTo>
                  <a:pt x="11506" y="1920"/>
                </a:lnTo>
                <a:lnTo>
                  <a:pt x="0" y="61432"/>
                </a:lnTo>
                <a:lnTo>
                  <a:pt x="0" y="6239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8" name="object 1418"/>
          <p:cNvSpPr/>
          <p:nvPr/>
        </p:nvSpPr>
        <p:spPr>
          <a:xfrm>
            <a:off x="5843579" y="3577590"/>
            <a:ext cx="3840" cy="13426"/>
          </a:xfrm>
          <a:custGeom>
            <a:avLst/>
            <a:gdLst/>
            <a:ahLst/>
            <a:cxnLst/>
            <a:rect l="l" t="t" r="r" b="b"/>
            <a:pathLst>
              <a:path w="3840" h="13426">
                <a:moveTo>
                  <a:pt x="2880" y="13426"/>
                </a:moveTo>
                <a:lnTo>
                  <a:pt x="3840" y="2865"/>
                </a:lnTo>
                <a:lnTo>
                  <a:pt x="1920" y="1904"/>
                </a:lnTo>
                <a:lnTo>
                  <a:pt x="960" y="944"/>
                </a:lnTo>
                <a:lnTo>
                  <a:pt x="0" y="0"/>
                </a:lnTo>
                <a:lnTo>
                  <a:pt x="0" y="12466"/>
                </a:lnTo>
                <a:lnTo>
                  <a:pt x="2880" y="1342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9" name="object 1419"/>
          <p:cNvSpPr/>
          <p:nvPr/>
        </p:nvSpPr>
        <p:spPr>
          <a:xfrm>
            <a:off x="5830138" y="3525743"/>
            <a:ext cx="59527" cy="65272"/>
          </a:xfrm>
          <a:custGeom>
            <a:avLst/>
            <a:gdLst/>
            <a:ahLst/>
            <a:cxnLst/>
            <a:rect l="l" t="t" r="r" b="b"/>
            <a:pathLst>
              <a:path w="59527" h="65272">
                <a:moveTo>
                  <a:pt x="12481" y="48006"/>
                </a:moveTo>
                <a:lnTo>
                  <a:pt x="11521" y="46070"/>
                </a:lnTo>
                <a:lnTo>
                  <a:pt x="11521" y="34564"/>
                </a:lnTo>
                <a:lnTo>
                  <a:pt x="12481" y="31683"/>
                </a:lnTo>
                <a:lnTo>
                  <a:pt x="12481" y="29763"/>
                </a:lnTo>
                <a:lnTo>
                  <a:pt x="13441" y="26883"/>
                </a:lnTo>
                <a:lnTo>
                  <a:pt x="14401" y="24963"/>
                </a:lnTo>
                <a:lnTo>
                  <a:pt x="15361" y="22082"/>
                </a:lnTo>
                <a:lnTo>
                  <a:pt x="17282" y="20162"/>
                </a:lnTo>
                <a:lnTo>
                  <a:pt x="18242" y="18242"/>
                </a:lnTo>
                <a:lnTo>
                  <a:pt x="19202" y="16322"/>
                </a:lnTo>
                <a:lnTo>
                  <a:pt x="21122" y="14401"/>
                </a:lnTo>
                <a:lnTo>
                  <a:pt x="23042" y="13441"/>
                </a:lnTo>
                <a:lnTo>
                  <a:pt x="24963" y="11521"/>
                </a:lnTo>
                <a:lnTo>
                  <a:pt x="26883" y="10561"/>
                </a:lnTo>
                <a:lnTo>
                  <a:pt x="28803" y="9601"/>
                </a:lnTo>
                <a:lnTo>
                  <a:pt x="38404" y="9601"/>
                </a:lnTo>
                <a:lnTo>
                  <a:pt x="40325" y="10561"/>
                </a:lnTo>
                <a:lnTo>
                  <a:pt x="42245" y="10561"/>
                </a:lnTo>
                <a:lnTo>
                  <a:pt x="44165" y="11521"/>
                </a:lnTo>
                <a:lnTo>
                  <a:pt x="45125" y="13441"/>
                </a:lnTo>
                <a:lnTo>
                  <a:pt x="46085" y="14401"/>
                </a:lnTo>
                <a:lnTo>
                  <a:pt x="47045" y="16322"/>
                </a:lnTo>
                <a:lnTo>
                  <a:pt x="47045" y="17282"/>
                </a:lnTo>
                <a:lnTo>
                  <a:pt x="48005" y="19202"/>
                </a:lnTo>
                <a:lnTo>
                  <a:pt x="48005" y="28803"/>
                </a:lnTo>
                <a:lnTo>
                  <a:pt x="47045" y="30723"/>
                </a:lnTo>
                <a:lnTo>
                  <a:pt x="47045" y="33604"/>
                </a:lnTo>
                <a:lnTo>
                  <a:pt x="46085" y="36484"/>
                </a:lnTo>
                <a:lnTo>
                  <a:pt x="45125" y="38404"/>
                </a:lnTo>
                <a:lnTo>
                  <a:pt x="44165" y="41285"/>
                </a:lnTo>
                <a:lnTo>
                  <a:pt x="43190" y="43190"/>
                </a:lnTo>
                <a:lnTo>
                  <a:pt x="42245" y="45125"/>
                </a:lnTo>
                <a:lnTo>
                  <a:pt x="41285" y="48006"/>
                </a:lnTo>
                <a:lnTo>
                  <a:pt x="39364" y="49911"/>
                </a:lnTo>
                <a:lnTo>
                  <a:pt x="37444" y="50871"/>
                </a:lnTo>
                <a:lnTo>
                  <a:pt x="36484" y="52791"/>
                </a:lnTo>
                <a:lnTo>
                  <a:pt x="34564" y="53751"/>
                </a:lnTo>
                <a:lnTo>
                  <a:pt x="31683" y="54711"/>
                </a:lnTo>
                <a:lnTo>
                  <a:pt x="29763" y="55686"/>
                </a:lnTo>
                <a:lnTo>
                  <a:pt x="27843" y="56631"/>
                </a:lnTo>
                <a:lnTo>
                  <a:pt x="22082" y="56631"/>
                </a:lnTo>
                <a:lnTo>
                  <a:pt x="20162" y="55686"/>
                </a:lnTo>
                <a:lnTo>
                  <a:pt x="18242" y="55686"/>
                </a:lnTo>
                <a:lnTo>
                  <a:pt x="17282" y="54711"/>
                </a:lnTo>
                <a:lnTo>
                  <a:pt x="16322" y="65272"/>
                </a:lnTo>
                <a:lnTo>
                  <a:pt x="31683" y="65272"/>
                </a:lnTo>
                <a:lnTo>
                  <a:pt x="34564" y="63352"/>
                </a:lnTo>
                <a:lnTo>
                  <a:pt x="38404" y="62392"/>
                </a:lnTo>
                <a:lnTo>
                  <a:pt x="41285" y="60472"/>
                </a:lnTo>
                <a:lnTo>
                  <a:pt x="44165" y="58552"/>
                </a:lnTo>
                <a:lnTo>
                  <a:pt x="47045" y="56631"/>
                </a:lnTo>
                <a:lnTo>
                  <a:pt x="48966" y="54711"/>
                </a:lnTo>
                <a:lnTo>
                  <a:pt x="50886" y="51846"/>
                </a:lnTo>
                <a:lnTo>
                  <a:pt x="52806" y="48966"/>
                </a:lnTo>
                <a:lnTo>
                  <a:pt x="54726" y="46070"/>
                </a:lnTo>
                <a:lnTo>
                  <a:pt x="55686" y="42245"/>
                </a:lnTo>
                <a:lnTo>
                  <a:pt x="56631" y="39349"/>
                </a:lnTo>
                <a:lnTo>
                  <a:pt x="57591" y="36484"/>
                </a:lnTo>
                <a:lnTo>
                  <a:pt x="58567" y="32644"/>
                </a:lnTo>
                <a:lnTo>
                  <a:pt x="59527" y="29763"/>
                </a:lnTo>
                <a:lnTo>
                  <a:pt x="59527" y="19202"/>
                </a:lnTo>
                <a:lnTo>
                  <a:pt x="58567" y="16322"/>
                </a:lnTo>
                <a:lnTo>
                  <a:pt x="57591" y="13441"/>
                </a:lnTo>
                <a:lnTo>
                  <a:pt x="56631" y="10561"/>
                </a:lnTo>
                <a:lnTo>
                  <a:pt x="55686" y="8641"/>
                </a:lnTo>
                <a:lnTo>
                  <a:pt x="53751" y="6720"/>
                </a:lnTo>
                <a:lnTo>
                  <a:pt x="51846" y="3840"/>
                </a:lnTo>
                <a:lnTo>
                  <a:pt x="48966" y="2880"/>
                </a:lnTo>
                <a:lnTo>
                  <a:pt x="46085" y="1920"/>
                </a:lnTo>
                <a:lnTo>
                  <a:pt x="43190" y="960"/>
                </a:lnTo>
                <a:lnTo>
                  <a:pt x="39364" y="0"/>
                </a:lnTo>
                <a:lnTo>
                  <a:pt x="30723" y="0"/>
                </a:lnTo>
                <a:lnTo>
                  <a:pt x="27843" y="960"/>
                </a:lnTo>
                <a:lnTo>
                  <a:pt x="24002" y="1920"/>
                </a:lnTo>
                <a:lnTo>
                  <a:pt x="21122" y="2880"/>
                </a:lnTo>
                <a:lnTo>
                  <a:pt x="18242" y="4800"/>
                </a:lnTo>
                <a:lnTo>
                  <a:pt x="15361" y="6720"/>
                </a:lnTo>
                <a:lnTo>
                  <a:pt x="12481" y="8641"/>
                </a:lnTo>
                <a:lnTo>
                  <a:pt x="10561" y="11521"/>
                </a:lnTo>
                <a:lnTo>
                  <a:pt x="8641" y="14401"/>
                </a:lnTo>
                <a:lnTo>
                  <a:pt x="6720" y="17282"/>
                </a:lnTo>
                <a:lnTo>
                  <a:pt x="4800" y="20162"/>
                </a:lnTo>
                <a:lnTo>
                  <a:pt x="3840" y="23042"/>
                </a:lnTo>
                <a:lnTo>
                  <a:pt x="1920" y="25923"/>
                </a:lnTo>
                <a:lnTo>
                  <a:pt x="960" y="29763"/>
                </a:lnTo>
                <a:lnTo>
                  <a:pt x="960" y="32644"/>
                </a:lnTo>
                <a:lnTo>
                  <a:pt x="0" y="36484"/>
                </a:lnTo>
                <a:lnTo>
                  <a:pt x="0" y="49911"/>
                </a:lnTo>
                <a:lnTo>
                  <a:pt x="960" y="52791"/>
                </a:lnTo>
                <a:lnTo>
                  <a:pt x="1920" y="55686"/>
                </a:lnTo>
                <a:lnTo>
                  <a:pt x="3840" y="57591"/>
                </a:lnTo>
                <a:lnTo>
                  <a:pt x="5760" y="59527"/>
                </a:lnTo>
                <a:lnTo>
                  <a:pt x="7680" y="61432"/>
                </a:lnTo>
                <a:lnTo>
                  <a:pt x="9601" y="63352"/>
                </a:lnTo>
                <a:lnTo>
                  <a:pt x="13441" y="64312"/>
                </a:lnTo>
                <a:lnTo>
                  <a:pt x="13441" y="51846"/>
                </a:lnTo>
                <a:lnTo>
                  <a:pt x="12481" y="49911"/>
                </a:lnTo>
                <a:lnTo>
                  <a:pt x="12481" y="4800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0" name="object 1420"/>
          <p:cNvSpPr/>
          <p:nvPr/>
        </p:nvSpPr>
        <p:spPr>
          <a:xfrm>
            <a:off x="5898291" y="3525743"/>
            <a:ext cx="58567" cy="64312"/>
          </a:xfrm>
          <a:custGeom>
            <a:avLst/>
            <a:gdLst/>
            <a:ahLst/>
            <a:cxnLst/>
            <a:rect l="l" t="t" r="r" b="b"/>
            <a:pathLst>
              <a:path w="58567" h="64312">
                <a:moveTo>
                  <a:pt x="22082" y="2880"/>
                </a:moveTo>
                <a:lnTo>
                  <a:pt x="22082" y="1920"/>
                </a:lnTo>
                <a:lnTo>
                  <a:pt x="21122" y="1920"/>
                </a:lnTo>
                <a:lnTo>
                  <a:pt x="21122" y="960"/>
                </a:lnTo>
                <a:lnTo>
                  <a:pt x="14401" y="960"/>
                </a:lnTo>
                <a:lnTo>
                  <a:pt x="14401" y="1920"/>
                </a:lnTo>
                <a:lnTo>
                  <a:pt x="12481" y="1920"/>
                </a:lnTo>
                <a:lnTo>
                  <a:pt x="12481" y="2880"/>
                </a:lnTo>
                <a:lnTo>
                  <a:pt x="0" y="62392"/>
                </a:lnTo>
                <a:lnTo>
                  <a:pt x="0" y="63352"/>
                </a:lnTo>
                <a:lnTo>
                  <a:pt x="960" y="64312"/>
                </a:lnTo>
                <a:lnTo>
                  <a:pt x="10561" y="64312"/>
                </a:lnTo>
                <a:lnTo>
                  <a:pt x="10561" y="63352"/>
                </a:lnTo>
                <a:lnTo>
                  <a:pt x="11521" y="63352"/>
                </a:lnTo>
                <a:lnTo>
                  <a:pt x="11521" y="62392"/>
                </a:lnTo>
                <a:lnTo>
                  <a:pt x="16322" y="36484"/>
                </a:lnTo>
                <a:lnTo>
                  <a:pt x="17282" y="32644"/>
                </a:lnTo>
                <a:lnTo>
                  <a:pt x="18242" y="28803"/>
                </a:lnTo>
                <a:lnTo>
                  <a:pt x="20162" y="25923"/>
                </a:lnTo>
                <a:lnTo>
                  <a:pt x="22082" y="22082"/>
                </a:lnTo>
                <a:lnTo>
                  <a:pt x="24002" y="19202"/>
                </a:lnTo>
                <a:lnTo>
                  <a:pt x="25923" y="17282"/>
                </a:lnTo>
                <a:lnTo>
                  <a:pt x="27843" y="14401"/>
                </a:lnTo>
                <a:lnTo>
                  <a:pt x="29763" y="13441"/>
                </a:lnTo>
                <a:lnTo>
                  <a:pt x="32644" y="11521"/>
                </a:lnTo>
                <a:lnTo>
                  <a:pt x="35524" y="10561"/>
                </a:lnTo>
                <a:lnTo>
                  <a:pt x="37444" y="9601"/>
                </a:lnTo>
                <a:lnTo>
                  <a:pt x="42245" y="9601"/>
                </a:lnTo>
                <a:lnTo>
                  <a:pt x="44165" y="10561"/>
                </a:lnTo>
                <a:lnTo>
                  <a:pt x="45125" y="12481"/>
                </a:lnTo>
                <a:lnTo>
                  <a:pt x="47045" y="13441"/>
                </a:lnTo>
                <a:lnTo>
                  <a:pt x="47045" y="24963"/>
                </a:lnTo>
                <a:lnTo>
                  <a:pt x="46085" y="25923"/>
                </a:lnTo>
                <a:lnTo>
                  <a:pt x="39364" y="62392"/>
                </a:lnTo>
                <a:lnTo>
                  <a:pt x="39364" y="64312"/>
                </a:lnTo>
                <a:lnTo>
                  <a:pt x="48966" y="64312"/>
                </a:lnTo>
                <a:lnTo>
                  <a:pt x="48966" y="63352"/>
                </a:lnTo>
                <a:lnTo>
                  <a:pt x="49926" y="63352"/>
                </a:lnTo>
                <a:lnTo>
                  <a:pt x="49926" y="62392"/>
                </a:lnTo>
                <a:lnTo>
                  <a:pt x="57607" y="25923"/>
                </a:lnTo>
                <a:lnTo>
                  <a:pt x="57607" y="22082"/>
                </a:lnTo>
                <a:lnTo>
                  <a:pt x="58567" y="21122"/>
                </a:lnTo>
                <a:lnTo>
                  <a:pt x="58567" y="12481"/>
                </a:lnTo>
                <a:lnTo>
                  <a:pt x="57607" y="10561"/>
                </a:lnTo>
                <a:lnTo>
                  <a:pt x="57607" y="8641"/>
                </a:lnTo>
                <a:lnTo>
                  <a:pt x="56647" y="6720"/>
                </a:lnTo>
                <a:lnTo>
                  <a:pt x="54726" y="4800"/>
                </a:lnTo>
                <a:lnTo>
                  <a:pt x="53766" y="3840"/>
                </a:lnTo>
                <a:lnTo>
                  <a:pt x="51846" y="2880"/>
                </a:lnTo>
                <a:lnTo>
                  <a:pt x="49926" y="1920"/>
                </a:lnTo>
                <a:lnTo>
                  <a:pt x="48006" y="960"/>
                </a:lnTo>
                <a:lnTo>
                  <a:pt x="46085" y="0"/>
                </a:lnTo>
                <a:lnTo>
                  <a:pt x="40325" y="0"/>
                </a:lnTo>
                <a:lnTo>
                  <a:pt x="37444" y="960"/>
                </a:lnTo>
                <a:lnTo>
                  <a:pt x="34564" y="1920"/>
                </a:lnTo>
                <a:lnTo>
                  <a:pt x="32644" y="2880"/>
                </a:lnTo>
                <a:lnTo>
                  <a:pt x="29763" y="3840"/>
                </a:lnTo>
                <a:lnTo>
                  <a:pt x="27843" y="4800"/>
                </a:lnTo>
                <a:lnTo>
                  <a:pt x="25923" y="6720"/>
                </a:lnTo>
                <a:lnTo>
                  <a:pt x="24002" y="7680"/>
                </a:lnTo>
                <a:lnTo>
                  <a:pt x="23042" y="9601"/>
                </a:lnTo>
                <a:lnTo>
                  <a:pt x="21122" y="11521"/>
                </a:lnTo>
                <a:lnTo>
                  <a:pt x="20162" y="13441"/>
                </a:lnTo>
                <a:lnTo>
                  <a:pt x="19202" y="14401"/>
                </a:lnTo>
                <a:lnTo>
                  <a:pt x="22082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1" name="object 1421"/>
          <p:cNvSpPr/>
          <p:nvPr/>
        </p:nvSpPr>
        <p:spPr>
          <a:xfrm>
            <a:off x="6012530" y="3502700"/>
            <a:ext cx="14401" cy="12481"/>
          </a:xfrm>
          <a:custGeom>
            <a:avLst/>
            <a:gdLst/>
            <a:ahLst/>
            <a:cxnLst/>
            <a:rect l="l" t="t" r="r" b="b"/>
            <a:pathLst>
              <a:path w="14401" h="12481">
                <a:moveTo>
                  <a:pt x="13441" y="1920"/>
                </a:moveTo>
                <a:lnTo>
                  <a:pt x="13441" y="960"/>
                </a:lnTo>
                <a:lnTo>
                  <a:pt x="12481" y="960"/>
                </a:lnTo>
                <a:lnTo>
                  <a:pt x="12481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0561"/>
                </a:lnTo>
                <a:lnTo>
                  <a:pt x="960" y="11521"/>
                </a:lnTo>
                <a:lnTo>
                  <a:pt x="1920" y="12481"/>
                </a:lnTo>
                <a:lnTo>
                  <a:pt x="9601" y="12481"/>
                </a:lnTo>
                <a:lnTo>
                  <a:pt x="10561" y="11521"/>
                </a:lnTo>
                <a:lnTo>
                  <a:pt x="11521" y="11521"/>
                </a:lnTo>
                <a:lnTo>
                  <a:pt x="11521" y="10561"/>
                </a:lnTo>
                <a:lnTo>
                  <a:pt x="12481" y="10561"/>
                </a:lnTo>
                <a:lnTo>
                  <a:pt x="12481" y="9601"/>
                </a:lnTo>
                <a:lnTo>
                  <a:pt x="13441" y="8641"/>
                </a:lnTo>
                <a:lnTo>
                  <a:pt x="13441" y="4800"/>
                </a:lnTo>
                <a:lnTo>
                  <a:pt x="14401" y="3840"/>
                </a:lnTo>
                <a:lnTo>
                  <a:pt x="14401" y="2880"/>
                </a:lnTo>
                <a:lnTo>
                  <a:pt x="13441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2" name="object 1422"/>
          <p:cNvSpPr/>
          <p:nvPr/>
        </p:nvSpPr>
        <p:spPr>
          <a:xfrm>
            <a:off x="5998143" y="3526703"/>
            <a:ext cx="23027" cy="63352"/>
          </a:xfrm>
          <a:custGeom>
            <a:avLst/>
            <a:gdLst/>
            <a:ahLst/>
            <a:cxnLst/>
            <a:rect l="l" t="t" r="r" b="b"/>
            <a:pathLst>
              <a:path w="23027" h="63352">
                <a:moveTo>
                  <a:pt x="11506" y="1920"/>
                </a:moveTo>
                <a:lnTo>
                  <a:pt x="0" y="61432"/>
                </a:lnTo>
                <a:lnTo>
                  <a:pt x="0" y="63352"/>
                </a:lnTo>
                <a:lnTo>
                  <a:pt x="9585" y="63352"/>
                </a:lnTo>
                <a:lnTo>
                  <a:pt x="10546" y="62392"/>
                </a:lnTo>
                <a:lnTo>
                  <a:pt x="10546" y="61432"/>
                </a:lnTo>
                <a:lnTo>
                  <a:pt x="23027" y="1920"/>
                </a:lnTo>
                <a:lnTo>
                  <a:pt x="23027" y="960"/>
                </a:lnTo>
                <a:lnTo>
                  <a:pt x="21107" y="960"/>
                </a:lnTo>
                <a:lnTo>
                  <a:pt x="21107" y="0"/>
                </a:lnTo>
                <a:lnTo>
                  <a:pt x="14386" y="0"/>
                </a:lnTo>
                <a:lnTo>
                  <a:pt x="13426" y="960"/>
                </a:lnTo>
                <a:lnTo>
                  <a:pt x="12466" y="960"/>
                </a:lnTo>
                <a:lnTo>
                  <a:pt x="11506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3" name="object 1423"/>
          <p:cNvSpPr/>
          <p:nvPr/>
        </p:nvSpPr>
        <p:spPr>
          <a:xfrm>
            <a:off x="6028852" y="3525743"/>
            <a:ext cx="58552" cy="64312"/>
          </a:xfrm>
          <a:custGeom>
            <a:avLst/>
            <a:gdLst/>
            <a:ahLst/>
            <a:cxnLst/>
            <a:rect l="l" t="t" r="r" b="b"/>
            <a:pathLst>
              <a:path w="58552" h="64312">
                <a:moveTo>
                  <a:pt x="22082" y="2880"/>
                </a:moveTo>
                <a:lnTo>
                  <a:pt x="22082" y="1920"/>
                </a:lnTo>
                <a:lnTo>
                  <a:pt x="21122" y="1920"/>
                </a:lnTo>
                <a:lnTo>
                  <a:pt x="21122" y="960"/>
                </a:lnTo>
                <a:lnTo>
                  <a:pt x="14401" y="960"/>
                </a:lnTo>
                <a:lnTo>
                  <a:pt x="14401" y="1920"/>
                </a:lnTo>
                <a:lnTo>
                  <a:pt x="12481" y="1920"/>
                </a:lnTo>
                <a:lnTo>
                  <a:pt x="12481" y="2880"/>
                </a:lnTo>
                <a:lnTo>
                  <a:pt x="0" y="62392"/>
                </a:lnTo>
                <a:lnTo>
                  <a:pt x="0" y="63352"/>
                </a:lnTo>
                <a:lnTo>
                  <a:pt x="960" y="64312"/>
                </a:lnTo>
                <a:lnTo>
                  <a:pt x="10561" y="64312"/>
                </a:lnTo>
                <a:lnTo>
                  <a:pt x="10561" y="63352"/>
                </a:lnTo>
                <a:lnTo>
                  <a:pt x="11521" y="63352"/>
                </a:lnTo>
                <a:lnTo>
                  <a:pt x="11521" y="62392"/>
                </a:lnTo>
                <a:lnTo>
                  <a:pt x="16322" y="36484"/>
                </a:lnTo>
                <a:lnTo>
                  <a:pt x="17282" y="32644"/>
                </a:lnTo>
                <a:lnTo>
                  <a:pt x="18242" y="28803"/>
                </a:lnTo>
                <a:lnTo>
                  <a:pt x="20162" y="25923"/>
                </a:lnTo>
                <a:lnTo>
                  <a:pt x="22082" y="22082"/>
                </a:lnTo>
                <a:lnTo>
                  <a:pt x="24002" y="19202"/>
                </a:lnTo>
                <a:lnTo>
                  <a:pt x="25923" y="17282"/>
                </a:lnTo>
                <a:lnTo>
                  <a:pt x="27843" y="14401"/>
                </a:lnTo>
                <a:lnTo>
                  <a:pt x="29763" y="13441"/>
                </a:lnTo>
                <a:lnTo>
                  <a:pt x="32644" y="11521"/>
                </a:lnTo>
                <a:lnTo>
                  <a:pt x="35524" y="10561"/>
                </a:lnTo>
                <a:lnTo>
                  <a:pt x="37444" y="9601"/>
                </a:lnTo>
                <a:lnTo>
                  <a:pt x="42245" y="9601"/>
                </a:lnTo>
                <a:lnTo>
                  <a:pt x="44150" y="10561"/>
                </a:lnTo>
                <a:lnTo>
                  <a:pt x="45125" y="12481"/>
                </a:lnTo>
                <a:lnTo>
                  <a:pt x="47030" y="13441"/>
                </a:lnTo>
                <a:lnTo>
                  <a:pt x="47030" y="24963"/>
                </a:lnTo>
                <a:lnTo>
                  <a:pt x="46085" y="25923"/>
                </a:lnTo>
                <a:lnTo>
                  <a:pt x="39364" y="62392"/>
                </a:lnTo>
                <a:lnTo>
                  <a:pt x="39364" y="64312"/>
                </a:lnTo>
                <a:lnTo>
                  <a:pt x="48966" y="64312"/>
                </a:lnTo>
                <a:lnTo>
                  <a:pt x="48966" y="63352"/>
                </a:lnTo>
                <a:lnTo>
                  <a:pt x="49926" y="63352"/>
                </a:lnTo>
                <a:lnTo>
                  <a:pt x="49926" y="62392"/>
                </a:lnTo>
                <a:lnTo>
                  <a:pt x="57591" y="25923"/>
                </a:lnTo>
                <a:lnTo>
                  <a:pt x="57591" y="22082"/>
                </a:lnTo>
                <a:lnTo>
                  <a:pt x="58552" y="21122"/>
                </a:lnTo>
                <a:lnTo>
                  <a:pt x="58552" y="12481"/>
                </a:lnTo>
                <a:lnTo>
                  <a:pt x="57591" y="10561"/>
                </a:lnTo>
                <a:lnTo>
                  <a:pt x="57591" y="8641"/>
                </a:lnTo>
                <a:lnTo>
                  <a:pt x="56647" y="6720"/>
                </a:lnTo>
                <a:lnTo>
                  <a:pt x="54711" y="4800"/>
                </a:lnTo>
                <a:lnTo>
                  <a:pt x="53751" y="3840"/>
                </a:lnTo>
                <a:lnTo>
                  <a:pt x="51846" y="2880"/>
                </a:lnTo>
                <a:lnTo>
                  <a:pt x="49926" y="1920"/>
                </a:lnTo>
                <a:lnTo>
                  <a:pt x="48005" y="960"/>
                </a:lnTo>
                <a:lnTo>
                  <a:pt x="46085" y="0"/>
                </a:lnTo>
                <a:lnTo>
                  <a:pt x="40309" y="0"/>
                </a:lnTo>
                <a:lnTo>
                  <a:pt x="37444" y="960"/>
                </a:lnTo>
                <a:lnTo>
                  <a:pt x="34564" y="1920"/>
                </a:lnTo>
                <a:lnTo>
                  <a:pt x="32644" y="2880"/>
                </a:lnTo>
                <a:lnTo>
                  <a:pt x="29763" y="3840"/>
                </a:lnTo>
                <a:lnTo>
                  <a:pt x="27843" y="4800"/>
                </a:lnTo>
                <a:lnTo>
                  <a:pt x="25923" y="6720"/>
                </a:lnTo>
                <a:lnTo>
                  <a:pt x="24002" y="7680"/>
                </a:lnTo>
                <a:lnTo>
                  <a:pt x="23042" y="9601"/>
                </a:lnTo>
                <a:lnTo>
                  <a:pt x="21122" y="11521"/>
                </a:lnTo>
                <a:lnTo>
                  <a:pt x="20162" y="13441"/>
                </a:lnTo>
                <a:lnTo>
                  <a:pt x="19202" y="14401"/>
                </a:lnTo>
                <a:lnTo>
                  <a:pt x="22082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4" name="object 1424"/>
          <p:cNvSpPr/>
          <p:nvPr/>
        </p:nvSpPr>
        <p:spPr>
          <a:xfrm>
            <a:off x="5477835" y="3666850"/>
            <a:ext cx="113278" cy="85450"/>
          </a:xfrm>
          <a:custGeom>
            <a:avLst/>
            <a:gdLst/>
            <a:ahLst/>
            <a:cxnLst/>
            <a:rect l="l" t="t" r="r" b="b"/>
            <a:pathLst>
              <a:path w="113278" h="85450">
                <a:moveTo>
                  <a:pt x="100797" y="1935"/>
                </a:moveTo>
                <a:lnTo>
                  <a:pt x="68153" y="73929"/>
                </a:lnTo>
                <a:lnTo>
                  <a:pt x="62392" y="1935"/>
                </a:lnTo>
                <a:lnTo>
                  <a:pt x="62392" y="975"/>
                </a:lnTo>
                <a:lnTo>
                  <a:pt x="61432" y="0"/>
                </a:lnTo>
                <a:lnTo>
                  <a:pt x="50871" y="0"/>
                </a:lnTo>
                <a:lnTo>
                  <a:pt x="50871" y="975"/>
                </a:lnTo>
                <a:lnTo>
                  <a:pt x="49911" y="975"/>
                </a:lnTo>
                <a:lnTo>
                  <a:pt x="49911" y="1935"/>
                </a:lnTo>
                <a:lnTo>
                  <a:pt x="17266" y="73929"/>
                </a:lnTo>
                <a:lnTo>
                  <a:pt x="12481" y="2880"/>
                </a:lnTo>
                <a:lnTo>
                  <a:pt x="12481" y="1935"/>
                </a:lnTo>
                <a:lnTo>
                  <a:pt x="11521" y="975"/>
                </a:lnTo>
                <a:lnTo>
                  <a:pt x="11521" y="0"/>
                </a:lnTo>
                <a:lnTo>
                  <a:pt x="960" y="0"/>
                </a:lnTo>
                <a:lnTo>
                  <a:pt x="960" y="975"/>
                </a:lnTo>
                <a:lnTo>
                  <a:pt x="0" y="1935"/>
                </a:lnTo>
                <a:lnTo>
                  <a:pt x="0" y="2880"/>
                </a:lnTo>
                <a:lnTo>
                  <a:pt x="960" y="3840"/>
                </a:lnTo>
                <a:lnTo>
                  <a:pt x="7680" y="82570"/>
                </a:lnTo>
                <a:lnTo>
                  <a:pt x="7680" y="84490"/>
                </a:lnTo>
                <a:lnTo>
                  <a:pt x="8641" y="85450"/>
                </a:lnTo>
                <a:lnTo>
                  <a:pt x="21107" y="85450"/>
                </a:lnTo>
                <a:lnTo>
                  <a:pt x="22067" y="84490"/>
                </a:lnTo>
                <a:lnTo>
                  <a:pt x="23042" y="84490"/>
                </a:lnTo>
                <a:lnTo>
                  <a:pt x="23042" y="82570"/>
                </a:lnTo>
                <a:lnTo>
                  <a:pt x="52791" y="18242"/>
                </a:lnTo>
                <a:lnTo>
                  <a:pt x="57591" y="83530"/>
                </a:lnTo>
                <a:lnTo>
                  <a:pt x="57591" y="84490"/>
                </a:lnTo>
                <a:lnTo>
                  <a:pt x="58552" y="84490"/>
                </a:lnTo>
                <a:lnTo>
                  <a:pt x="58552" y="85450"/>
                </a:lnTo>
                <a:lnTo>
                  <a:pt x="71993" y="85450"/>
                </a:lnTo>
                <a:lnTo>
                  <a:pt x="71993" y="84490"/>
                </a:lnTo>
                <a:lnTo>
                  <a:pt x="72953" y="84490"/>
                </a:lnTo>
                <a:lnTo>
                  <a:pt x="72953" y="83530"/>
                </a:lnTo>
                <a:lnTo>
                  <a:pt x="73913" y="82570"/>
                </a:lnTo>
                <a:lnTo>
                  <a:pt x="112303" y="3840"/>
                </a:lnTo>
                <a:lnTo>
                  <a:pt x="112303" y="1935"/>
                </a:lnTo>
                <a:lnTo>
                  <a:pt x="113278" y="1935"/>
                </a:lnTo>
                <a:lnTo>
                  <a:pt x="113278" y="975"/>
                </a:lnTo>
                <a:lnTo>
                  <a:pt x="112303" y="0"/>
                </a:lnTo>
                <a:lnTo>
                  <a:pt x="101742" y="0"/>
                </a:lnTo>
                <a:lnTo>
                  <a:pt x="101742" y="975"/>
                </a:lnTo>
                <a:lnTo>
                  <a:pt x="100797" y="975"/>
                </a:lnTo>
                <a:lnTo>
                  <a:pt x="100797" y="193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5" name="object 1425"/>
          <p:cNvSpPr/>
          <p:nvPr/>
        </p:nvSpPr>
        <p:spPr>
          <a:xfrm>
            <a:off x="5594954" y="3666850"/>
            <a:ext cx="64312" cy="85450"/>
          </a:xfrm>
          <a:custGeom>
            <a:avLst/>
            <a:gdLst/>
            <a:ahLst/>
            <a:cxnLst/>
            <a:rect l="l" t="t" r="r" b="b"/>
            <a:pathLst>
              <a:path w="64312" h="85450">
                <a:moveTo>
                  <a:pt x="62392" y="8656"/>
                </a:moveTo>
                <a:lnTo>
                  <a:pt x="63352" y="8656"/>
                </a:lnTo>
                <a:lnTo>
                  <a:pt x="63352" y="7680"/>
                </a:lnTo>
                <a:lnTo>
                  <a:pt x="64312" y="6720"/>
                </a:lnTo>
                <a:lnTo>
                  <a:pt x="64312" y="0"/>
                </a:lnTo>
                <a:lnTo>
                  <a:pt x="2865" y="0"/>
                </a:lnTo>
                <a:lnTo>
                  <a:pt x="1904" y="975"/>
                </a:lnTo>
                <a:lnTo>
                  <a:pt x="1904" y="1935"/>
                </a:lnTo>
                <a:lnTo>
                  <a:pt x="960" y="1935"/>
                </a:lnTo>
                <a:lnTo>
                  <a:pt x="960" y="3840"/>
                </a:lnTo>
                <a:lnTo>
                  <a:pt x="0" y="4815"/>
                </a:lnTo>
                <a:lnTo>
                  <a:pt x="0" y="8656"/>
                </a:lnTo>
                <a:lnTo>
                  <a:pt x="960" y="9601"/>
                </a:lnTo>
                <a:lnTo>
                  <a:pt x="25908" y="9601"/>
                </a:lnTo>
                <a:lnTo>
                  <a:pt x="10546" y="83530"/>
                </a:lnTo>
                <a:lnTo>
                  <a:pt x="10546" y="84490"/>
                </a:lnTo>
                <a:lnTo>
                  <a:pt x="11521" y="85450"/>
                </a:lnTo>
                <a:lnTo>
                  <a:pt x="21107" y="85450"/>
                </a:lnTo>
                <a:lnTo>
                  <a:pt x="21107" y="84490"/>
                </a:lnTo>
                <a:lnTo>
                  <a:pt x="22067" y="84490"/>
                </a:lnTo>
                <a:lnTo>
                  <a:pt x="22067" y="83530"/>
                </a:lnTo>
                <a:lnTo>
                  <a:pt x="37429" y="9601"/>
                </a:lnTo>
                <a:lnTo>
                  <a:pt x="62392" y="9601"/>
                </a:lnTo>
                <a:lnTo>
                  <a:pt x="62392" y="865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6" name="object 1426"/>
          <p:cNvSpPr/>
          <p:nvPr/>
        </p:nvSpPr>
        <p:spPr>
          <a:xfrm>
            <a:off x="5654466" y="3665905"/>
            <a:ext cx="77754" cy="87355"/>
          </a:xfrm>
          <a:custGeom>
            <a:avLst/>
            <a:gdLst/>
            <a:ahLst/>
            <a:cxnLst/>
            <a:rect l="l" t="t" r="r" b="b"/>
            <a:pathLst>
              <a:path w="77754" h="87355">
                <a:moveTo>
                  <a:pt x="76794" y="45110"/>
                </a:moveTo>
                <a:lnTo>
                  <a:pt x="76794" y="41269"/>
                </a:lnTo>
                <a:lnTo>
                  <a:pt x="77754" y="36469"/>
                </a:lnTo>
                <a:lnTo>
                  <a:pt x="77754" y="24947"/>
                </a:lnTo>
                <a:lnTo>
                  <a:pt x="76794" y="20147"/>
                </a:lnTo>
                <a:lnTo>
                  <a:pt x="75834" y="16306"/>
                </a:lnTo>
                <a:lnTo>
                  <a:pt x="74874" y="13441"/>
                </a:lnTo>
                <a:lnTo>
                  <a:pt x="72953" y="9601"/>
                </a:lnTo>
                <a:lnTo>
                  <a:pt x="70073" y="7665"/>
                </a:lnTo>
                <a:lnTo>
                  <a:pt x="68153" y="4785"/>
                </a:lnTo>
                <a:lnTo>
                  <a:pt x="64312" y="2880"/>
                </a:lnTo>
                <a:lnTo>
                  <a:pt x="60472" y="1920"/>
                </a:lnTo>
                <a:lnTo>
                  <a:pt x="56631" y="0"/>
                </a:lnTo>
                <a:lnTo>
                  <a:pt x="41269" y="0"/>
                </a:lnTo>
                <a:lnTo>
                  <a:pt x="36469" y="944"/>
                </a:lnTo>
                <a:lnTo>
                  <a:pt x="31683" y="2880"/>
                </a:lnTo>
                <a:lnTo>
                  <a:pt x="26883" y="3825"/>
                </a:lnTo>
                <a:lnTo>
                  <a:pt x="22082" y="6720"/>
                </a:lnTo>
                <a:lnTo>
                  <a:pt x="19202" y="9601"/>
                </a:lnTo>
                <a:lnTo>
                  <a:pt x="15361" y="12466"/>
                </a:lnTo>
                <a:lnTo>
                  <a:pt x="12481" y="16306"/>
                </a:lnTo>
                <a:lnTo>
                  <a:pt x="9601" y="20147"/>
                </a:lnTo>
                <a:lnTo>
                  <a:pt x="7680" y="23987"/>
                </a:lnTo>
                <a:lnTo>
                  <a:pt x="5760" y="28788"/>
                </a:lnTo>
                <a:lnTo>
                  <a:pt x="3840" y="32628"/>
                </a:lnTo>
                <a:lnTo>
                  <a:pt x="1920" y="37429"/>
                </a:lnTo>
                <a:lnTo>
                  <a:pt x="960" y="41269"/>
                </a:lnTo>
                <a:lnTo>
                  <a:pt x="960" y="46070"/>
                </a:lnTo>
                <a:lnTo>
                  <a:pt x="0" y="49911"/>
                </a:lnTo>
                <a:lnTo>
                  <a:pt x="0" y="67193"/>
                </a:lnTo>
                <a:lnTo>
                  <a:pt x="1920" y="71033"/>
                </a:lnTo>
                <a:lnTo>
                  <a:pt x="2880" y="74874"/>
                </a:lnTo>
                <a:lnTo>
                  <a:pt x="4800" y="77754"/>
                </a:lnTo>
                <a:lnTo>
                  <a:pt x="7680" y="79674"/>
                </a:lnTo>
                <a:lnTo>
                  <a:pt x="9601" y="82555"/>
                </a:lnTo>
                <a:lnTo>
                  <a:pt x="13441" y="84475"/>
                </a:lnTo>
                <a:lnTo>
                  <a:pt x="16322" y="85435"/>
                </a:lnTo>
                <a:lnTo>
                  <a:pt x="13441" y="68153"/>
                </a:lnTo>
                <a:lnTo>
                  <a:pt x="12481" y="65272"/>
                </a:lnTo>
                <a:lnTo>
                  <a:pt x="12481" y="63352"/>
                </a:lnTo>
                <a:lnTo>
                  <a:pt x="11521" y="60472"/>
                </a:lnTo>
                <a:lnTo>
                  <a:pt x="11521" y="54711"/>
                </a:lnTo>
                <a:lnTo>
                  <a:pt x="12481" y="51831"/>
                </a:lnTo>
                <a:lnTo>
                  <a:pt x="12481" y="45110"/>
                </a:lnTo>
                <a:lnTo>
                  <a:pt x="13441" y="42230"/>
                </a:lnTo>
                <a:lnTo>
                  <a:pt x="14401" y="38389"/>
                </a:lnTo>
                <a:lnTo>
                  <a:pt x="15361" y="34549"/>
                </a:lnTo>
                <a:lnTo>
                  <a:pt x="17282" y="31668"/>
                </a:lnTo>
                <a:lnTo>
                  <a:pt x="18242" y="27828"/>
                </a:lnTo>
                <a:lnTo>
                  <a:pt x="20162" y="23987"/>
                </a:lnTo>
                <a:lnTo>
                  <a:pt x="22082" y="21107"/>
                </a:lnTo>
                <a:lnTo>
                  <a:pt x="24963" y="18227"/>
                </a:lnTo>
                <a:lnTo>
                  <a:pt x="27843" y="15346"/>
                </a:lnTo>
                <a:lnTo>
                  <a:pt x="30723" y="13441"/>
                </a:lnTo>
                <a:lnTo>
                  <a:pt x="33588" y="11506"/>
                </a:lnTo>
                <a:lnTo>
                  <a:pt x="37429" y="10546"/>
                </a:lnTo>
                <a:lnTo>
                  <a:pt x="41269" y="9601"/>
                </a:lnTo>
                <a:lnTo>
                  <a:pt x="52791" y="9601"/>
                </a:lnTo>
                <a:lnTo>
                  <a:pt x="54711" y="10546"/>
                </a:lnTo>
                <a:lnTo>
                  <a:pt x="57591" y="11506"/>
                </a:lnTo>
                <a:lnTo>
                  <a:pt x="59512" y="13441"/>
                </a:lnTo>
                <a:lnTo>
                  <a:pt x="61432" y="15346"/>
                </a:lnTo>
                <a:lnTo>
                  <a:pt x="63352" y="17282"/>
                </a:lnTo>
                <a:lnTo>
                  <a:pt x="64312" y="19187"/>
                </a:lnTo>
                <a:lnTo>
                  <a:pt x="64312" y="22067"/>
                </a:lnTo>
                <a:lnTo>
                  <a:pt x="65272" y="23987"/>
                </a:lnTo>
                <a:lnTo>
                  <a:pt x="65272" y="39349"/>
                </a:lnTo>
                <a:lnTo>
                  <a:pt x="64312" y="42230"/>
                </a:lnTo>
                <a:lnTo>
                  <a:pt x="64312" y="46070"/>
                </a:lnTo>
                <a:lnTo>
                  <a:pt x="63352" y="48950"/>
                </a:lnTo>
                <a:lnTo>
                  <a:pt x="61432" y="52791"/>
                </a:lnTo>
                <a:lnTo>
                  <a:pt x="60472" y="56631"/>
                </a:lnTo>
                <a:lnTo>
                  <a:pt x="58552" y="59512"/>
                </a:lnTo>
                <a:lnTo>
                  <a:pt x="57591" y="63352"/>
                </a:lnTo>
                <a:lnTo>
                  <a:pt x="54711" y="66233"/>
                </a:lnTo>
                <a:lnTo>
                  <a:pt x="52791" y="69113"/>
                </a:lnTo>
                <a:lnTo>
                  <a:pt x="49926" y="71033"/>
                </a:lnTo>
                <a:lnTo>
                  <a:pt x="47030" y="73913"/>
                </a:lnTo>
                <a:lnTo>
                  <a:pt x="44150" y="74874"/>
                </a:lnTo>
                <a:lnTo>
                  <a:pt x="40309" y="76794"/>
                </a:lnTo>
                <a:lnTo>
                  <a:pt x="36469" y="77754"/>
                </a:lnTo>
                <a:lnTo>
                  <a:pt x="27843" y="77754"/>
                </a:lnTo>
                <a:lnTo>
                  <a:pt x="24963" y="76794"/>
                </a:lnTo>
                <a:lnTo>
                  <a:pt x="22082" y="75834"/>
                </a:lnTo>
                <a:lnTo>
                  <a:pt x="20162" y="74874"/>
                </a:lnTo>
                <a:lnTo>
                  <a:pt x="20162" y="87355"/>
                </a:lnTo>
                <a:lnTo>
                  <a:pt x="36469" y="87355"/>
                </a:lnTo>
                <a:lnTo>
                  <a:pt x="42245" y="86395"/>
                </a:lnTo>
                <a:lnTo>
                  <a:pt x="47030" y="84475"/>
                </a:lnTo>
                <a:lnTo>
                  <a:pt x="51831" y="82555"/>
                </a:lnTo>
                <a:lnTo>
                  <a:pt x="55671" y="80634"/>
                </a:lnTo>
                <a:lnTo>
                  <a:pt x="59512" y="76794"/>
                </a:lnTo>
                <a:lnTo>
                  <a:pt x="62392" y="73913"/>
                </a:lnTo>
                <a:lnTo>
                  <a:pt x="65272" y="70073"/>
                </a:lnTo>
                <a:lnTo>
                  <a:pt x="68153" y="66233"/>
                </a:lnTo>
                <a:lnTo>
                  <a:pt x="70073" y="62392"/>
                </a:lnTo>
                <a:lnTo>
                  <a:pt x="71993" y="57591"/>
                </a:lnTo>
                <a:lnTo>
                  <a:pt x="73913" y="53751"/>
                </a:lnTo>
                <a:lnTo>
                  <a:pt x="74874" y="48950"/>
                </a:lnTo>
                <a:lnTo>
                  <a:pt x="76794" y="4511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7" name="object 1427"/>
          <p:cNvSpPr/>
          <p:nvPr/>
        </p:nvSpPr>
        <p:spPr>
          <a:xfrm>
            <a:off x="5667908" y="3734059"/>
            <a:ext cx="6720" cy="19202"/>
          </a:xfrm>
          <a:custGeom>
            <a:avLst/>
            <a:gdLst/>
            <a:ahLst/>
            <a:cxnLst/>
            <a:rect l="l" t="t" r="r" b="b"/>
            <a:pathLst>
              <a:path w="6720" h="19202">
                <a:moveTo>
                  <a:pt x="6720" y="6720"/>
                </a:moveTo>
                <a:lnTo>
                  <a:pt x="4800" y="5760"/>
                </a:lnTo>
                <a:lnTo>
                  <a:pt x="2880" y="3840"/>
                </a:lnTo>
                <a:lnTo>
                  <a:pt x="960" y="1920"/>
                </a:lnTo>
                <a:lnTo>
                  <a:pt x="0" y="0"/>
                </a:lnTo>
                <a:lnTo>
                  <a:pt x="2880" y="17282"/>
                </a:lnTo>
                <a:lnTo>
                  <a:pt x="6720" y="19202"/>
                </a:lnTo>
                <a:lnTo>
                  <a:pt x="6720" y="67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8" name="object 1428"/>
          <p:cNvSpPr/>
          <p:nvPr/>
        </p:nvSpPr>
        <p:spPr>
          <a:xfrm>
            <a:off x="5772546" y="3665905"/>
            <a:ext cx="49911" cy="86395"/>
          </a:xfrm>
          <a:custGeom>
            <a:avLst/>
            <a:gdLst/>
            <a:ahLst/>
            <a:cxnLst/>
            <a:rect l="l" t="t" r="r" b="b"/>
            <a:pathLst>
              <a:path w="49911" h="86395">
                <a:moveTo>
                  <a:pt x="44150" y="0"/>
                </a:moveTo>
                <a:lnTo>
                  <a:pt x="40309" y="0"/>
                </a:lnTo>
                <a:lnTo>
                  <a:pt x="39349" y="944"/>
                </a:lnTo>
                <a:lnTo>
                  <a:pt x="37429" y="944"/>
                </a:lnTo>
                <a:lnTo>
                  <a:pt x="15361" y="13441"/>
                </a:lnTo>
                <a:lnTo>
                  <a:pt x="14401" y="14386"/>
                </a:lnTo>
                <a:lnTo>
                  <a:pt x="13426" y="15346"/>
                </a:lnTo>
                <a:lnTo>
                  <a:pt x="13426" y="16306"/>
                </a:lnTo>
                <a:lnTo>
                  <a:pt x="12481" y="17282"/>
                </a:lnTo>
                <a:lnTo>
                  <a:pt x="12481" y="23027"/>
                </a:lnTo>
                <a:lnTo>
                  <a:pt x="15361" y="23027"/>
                </a:lnTo>
                <a:lnTo>
                  <a:pt x="34549" y="12466"/>
                </a:lnTo>
                <a:lnTo>
                  <a:pt x="21107" y="76794"/>
                </a:lnTo>
                <a:lnTo>
                  <a:pt x="2865" y="76794"/>
                </a:lnTo>
                <a:lnTo>
                  <a:pt x="2865" y="77754"/>
                </a:lnTo>
                <a:lnTo>
                  <a:pt x="1920" y="77754"/>
                </a:lnTo>
                <a:lnTo>
                  <a:pt x="1920" y="78714"/>
                </a:lnTo>
                <a:lnTo>
                  <a:pt x="960" y="78714"/>
                </a:lnTo>
                <a:lnTo>
                  <a:pt x="960" y="80634"/>
                </a:lnTo>
                <a:lnTo>
                  <a:pt x="0" y="80634"/>
                </a:lnTo>
                <a:lnTo>
                  <a:pt x="0" y="85435"/>
                </a:lnTo>
                <a:lnTo>
                  <a:pt x="960" y="86395"/>
                </a:lnTo>
                <a:lnTo>
                  <a:pt x="47990" y="86395"/>
                </a:lnTo>
                <a:lnTo>
                  <a:pt x="47990" y="85435"/>
                </a:lnTo>
                <a:lnTo>
                  <a:pt x="48950" y="85435"/>
                </a:lnTo>
                <a:lnTo>
                  <a:pt x="48950" y="83515"/>
                </a:lnTo>
                <a:lnTo>
                  <a:pt x="49911" y="82555"/>
                </a:lnTo>
                <a:lnTo>
                  <a:pt x="49911" y="77754"/>
                </a:lnTo>
                <a:lnTo>
                  <a:pt x="48950" y="77754"/>
                </a:lnTo>
                <a:lnTo>
                  <a:pt x="48950" y="76794"/>
                </a:lnTo>
                <a:lnTo>
                  <a:pt x="32628" y="76794"/>
                </a:lnTo>
                <a:lnTo>
                  <a:pt x="47990" y="1920"/>
                </a:lnTo>
                <a:lnTo>
                  <a:pt x="47990" y="944"/>
                </a:lnTo>
                <a:lnTo>
                  <a:pt x="46070" y="944"/>
                </a:lnTo>
                <a:lnTo>
                  <a:pt x="45110" y="0"/>
                </a:lnTo>
                <a:lnTo>
                  <a:pt x="4415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9" name="object 1429"/>
          <p:cNvSpPr/>
          <p:nvPr/>
        </p:nvSpPr>
        <p:spPr>
          <a:xfrm>
            <a:off x="5839739" y="3737899"/>
            <a:ext cx="15361" cy="15361"/>
          </a:xfrm>
          <a:custGeom>
            <a:avLst/>
            <a:gdLst/>
            <a:ahLst/>
            <a:cxnLst/>
            <a:rect l="l" t="t" r="r" b="b"/>
            <a:pathLst>
              <a:path w="15361" h="15361">
                <a:moveTo>
                  <a:pt x="14401" y="2880"/>
                </a:moveTo>
                <a:lnTo>
                  <a:pt x="14401" y="960"/>
                </a:lnTo>
                <a:lnTo>
                  <a:pt x="13441" y="960"/>
                </a:lnTo>
                <a:lnTo>
                  <a:pt x="13441" y="0"/>
                </a:lnTo>
                <a:lnTo>
                  <a:pt x="384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1920" y="2880"/>
                </a:lnTo>
                <a:lnTo>
                  <a:pt x="960" y="3840"/>
                </a:lnTo>
                <a:lnTo>
                  <a:pt x="960" y="5760"/>
                </a:lnTo>
                <a:lnTo>
                  <a:pt x="0" y="6720"/>
                </a:lnTo>
                <a:lnTo>
                  <a:pt x="0" y="12481"/>
                </a:lnTo>
                <a:lnTo>
                  <a:pt x="960" y="12481"/>
                </a:lnTo>
                <a:lnTo>
                  <a:pt x="960" y="13441"/>
                </a:lnTo>
                <a:lnTo>
                  <a:pt x="1920" y="14401"/>
                </a:lnTo>
                <a:lnTo>
                  <a:pt x="3840" y="14401"/>
                </a:lnTo>
                <a:lnTo>
                  <a:pt x="4800" y="15361"/>
                </a:lnTo>
                <a:lnTo>
                  <a:pt x="7680" y="15361"/>
                </a:lnTo>
                <a:lnTo>
                  <a:pt x="8641" y="14401"/>
                </a:lnTo>
                <a:lnTo>
                  <a:pt x="10561" y="14401"/>
                </a:lnTo>
                <a:lnTo>
                  <a:pt x="11521" y="13441"/>
                </a:lnTo>
                <a:lnTo>
                  <a:pt x="12481" y="13441"/>
                </a:lnTo>
                <a:lnTo>
                  <a:pt x="12481" y="12481"/>
                </a:lnTo>
                <a:lnTo>
                  <a:pt x="13441" y="12481"/>
                </a:lnTo>
                <a:lnTo>
                  <a:pt x="13441" y="10561"/>
                </a:lnTo>
                <a:lnTo>
                  <a:pt x="14401" y="9601"/>
                </a:lnTo>
                <a:lnTo>
                  <a:pt x="14401" y="5760"/>
                </a:lnTo>
                <a:lnTo>
                  <a:pt x="15361" y="4800"/>
                </a:lnTo>
                <a:lnTo>
                  <a:pt x="15361" y="3840"/>
                </a:lnTo>
                <a:lnTo>
                  <a:pt x="14401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0" name="object 1430"/>
          <p:cNvSpPr/>
          <p:nvPr/>
        </p:nvSpPr>
        <p:spPr>
          <a:xfrm>
            <a:off x="5886770" y="3737899"/>
            <a:ext cx="17282" cy="15361"/>
          </a:xfrm>
          <a:custGeom>
            <a:avLst/>
            <a:gdLst/>
            <a:ahLst/>
            <a:cxnLst/>
            <a:rect l="l" t="t" r="r" b="b"/>
            <a:pathLst>
              <a:path w="17282" h="15361">
                <a:moveTo>
                  <a:pt x="17282" y="5760"/>
                </a:moveTo>
                <a:lnTo>
                  <a:pt x="14401" y="6720"/>
                </a:lnTo>
                <a:lnTo>
                  <a:pt x="7680" y="6720"/>
                </a:lnTo>
                <a:lnTo>
                  <a:pt x="4800" y="4800"/>
                </a:lnTo>
                <a:lnTo>
                  <a:pt x="1935" y="1920"/>
                </a:lnTo>
                <a:lnTo>
                  <a:pt x="0" y="0"/>
                </a:lnTo>
                <a:lnTo>
                  <a:pt x="2895" y="15361"/>
                </a:lnTo>
                <a:lnTo>
                  <a:pt x="15361" y="15361"/>
                </a:lnTo>
                <a:lnTo>
                  <a:pt x="17282" y="57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1" name="object 1431"/>
          <p:cNvSpPr/>
          <p:nvPr/>
        </p:nvSpPr>
        <p:spPr>
          <a:xfrm>
            <a:off x="5874303" y="3665905"/>
            <a:ext cx="63352" cy="87355"/>
          </a:xfrm>
          <a:custGeom>
            <a:avLst/>
            <a:gdLst/>
            <a:ahLst/>
            <a:cxnLst/>
            <a:rect l="l" t="t" r="r" b="b"/>
            <a:pathLst>
              <a:path w="63352" h="87355">
                <a:moveTo>
                  <a:pt x="960" y="72953"/>
                </a:moveTo>
                <a:lnTo>
                  <a:pt x="1920" y="75834"/>
                </a:lnTo>
                <a:lnTo>
                  <a:pt x="3840" y="78714"/>
                </a:lnTo>
                <a:lnTo>
                  <a:pt x="5745" y="80634"/>
                </a:lnTo>
                <a:lnTo>
                  <a:pt x="7680" y="83515"/>
                </a:lnTo>
                <a:lnTo>
                  <a:pt x="9585" y="84475"/>
                </a:lnTo>
                <a:lnTo>
                  <a:pt x="12466" y="85435"/>
                </a:lnTo>
                <a:lnTo>
                  <a:pt x="15361" y="87355"/>
                </a:lnTo>
                <a:lnTo>
                  <a:pt x="12466" y="71993"/>
                </a:lnTo>
                <a:lnTo>
                  <a:pt x="11521" y="67193"/>
                </a:lnTo>
                <a:lnTo>
                  <a:pt x="11521" y="55671"/>
                </a:lnTo>
                <a:lnTo>
                  <a:pt x="12466" y="53751"/>
                </a:lnTo>
                <a:lnTo>
                  <a:pt x="12466" y="47990"/>
                </a:lnTo>
                <a:lnTo>
                  <a:pt x="13426" y="45110"/>
                </a:lnTo>
                <a:lnTo>
                  <a:pt x="14401" y="41269"/>
                </a:lnTo>
                <a:lnTo>
                  <a:pt x="14401" y="38389"/>
                </a:lnTo>
                <a:lnTo>
                  <a:pt x="15361" y="35509"/>
                </a:lnTo>
                <a:lnTo>
                  <a:pt x="16306" y="32628"/>
                </a:lnTo>
                <a:lnTo>
                  <a:pt x="17266" y="28788"/>
                </a:lnTo>
                <a:lnTo>
                  <a:pt x="18242" y="25908"/>
                </a:lnTo>
                <a:lnTo>
                  <a:pt x="19202" y="23027"/>
                </a:lnTo>
                <a:lnTo>
                  <a:pt x="21107" y="21107"/>
                </a:lnTo>
                <a:lnTo>
                  <a:pt x="22082" y="18227"/>
                </a:lnTo>
                <a:lnTo>
                  <a:pt x="23987" y="16306"/>
                </a:lnTo>
                <a:lnTo>
                  <a:pt x="25923" y="14386"/>
                </a:lnTo>
                <a:lnTo>
                  <a:pt x="27828" y="12466"/>
                </a:lnTo>
                <a:lnTo>
                  <a:pt x="29748" y="11506"/>
                </a:lnTo>
                <a:lnTo>
                  <a:pt x="31668" y="10546"/>
                </a:lnTo>
                <a:lnTo>
                  <a:pt x="33588" y="9601"/>
                </a:lnTo>
                <a:lnTo>
                  <a:pt x="35509" y="8625"/>
                </a:lnTo>
                <a:lnTo>
                  <a:pt x="43190" y="8625"/>
                </a:lnTo>
                <a:lnTo>
                  <a:pt x="46070" y="10546"/>
                </a:lnTo>
                <a:lnTo>
                  <a:pt x="47990" y="13441"/>
                </a:lnTo>
                <a:lnTo>
                  <a:pt x="50871" y="15346"/>
                </a:lnTo>
                <a:lnTo>
                  <a:pt x="51831" y="20147"/>
                </a:lnTo>
                <a:lnTo>
                  <a:pt x="51831" y="28788"/>
                </a:lnTo>
                <a:lnTo>
                  <a:pt x="50871" y="31668"/>
                </a:lnTo>
                <a:lnTo>
                  <a:pt x="50871" y="36469"/>
                </a:lnTo>
                <a:lnTo>
                  <a:pt x="49911" y="39349"/>
                </a:lnTo>
                <a:lnTo>
                  <a:pt x="49911" y="42230"/>
                </a:lnTo>
                <a:lnTo>
                  <a:pt x="48950" y="45110"/>
                </a:lnTo>
                <a:lnTo>
                  <a:pt x="48950" y="48950"/>
                </a:lnTo>
                <a:lnTo>
                  <a:pt x="47990" y="51831"/>
                </a:lnTo>
                <a:lnTo>
                  <a:pt x="47030" y="54711"/>
                </a:lnTo>
                <a:lnTo>
                  <a:pt x="46070" y="57591"/>
                </a:lnTo>
                <a:lnTo>
                  <a:pt x="45110" y="61432"/>
                </a:lnTo>
                <a:lnTo>
                  <a:pt x="43190" y="64312"/>
                </a:lnTo>
                <a:lnTo>
                  <a:pt x="42230" y="66233"/>
                </a:lnTo>
                <a:lnTo>
                  <a:pt x="40309" y="69113"/>
                </a:lnTo>
                <a:lnTo>
                  <a:pt x="39349" y="71033"/>
                </a:lnTo>
                <a:lnTo>
                  <a:pt x="37429" y="72953"/>
                </a:lnTo>
                <a:lnTo>
                  <a:pt x="35509" y="74874"/>
                </a:lnTo>
                <a:lnTo>
                  <a:pt x="33588" y="75834"/>
                </a:lnTo>
                <a:lnTo>
                  <a:pt x="31668" y="76794"/>
                </a:lnTo>
                <a:lnTo>
                  <a:pt x="29748" y="77754"/>
                </a:lnTo>
                <a:lnTo>
                  <a:pt x="27828" y="87355"/>
                </a:lnTo>
                <a:lnTo>
                  <a:pt x="32628" y="86395"/>
                </a:lnTo>
                <a:lnTo>
                  <a:pt x="36469" y="85435"/>
                </a:lnTo>
                <a:lnTo>
                  <a:pt x="40309" y="83515"/>
                </a:lnTo>
                <a:lnTo>
                  <a:pt x="43190" y="81594"/>
                </a:lnTo>
                <a:lnTo>
                  <a:pt x="46070" y="78714"/>
                </a:lnTo>
                <a:lnTo>
                  <a:pt x="47990" y="76794"/>
                </a:lnTo>
                <a:lnTo>
                  <a:pt x="49911" y="73913"/>
                </a:lnTo>
                <a:lnTo>
                  <a:pt x="51831" y="71033"/>
                </a:lnTo>
                <a:lnTo>
                  <a:pt x="53751" y="68153"/>
                </a:lnTo>
                <a:lnTo>
                  <a:pt x="54711" y="65272"/>
                </a:lnTo>
                <a:lnTo>
                  <a:pt x="56631" y="61432"/>
                </a:lnTo>
                <a:lnTo>
                  <a:pt x="57591" y="58552"/>
                </a:lnTo>
                <a:lnTo>
                  <a:pt x="58552" y="54711"/>
                </a:lnTo>
                <a:lnTo>
                  <a:pt x="59512" y="51831"/>
                </a:lnTo>
                <a:lnTo>
                  <a:pt x="60472" y="47990"/>
                </a:lnTo>
                <a:lnTo>
                  <a:pt x="61432" y="44150"/>
                </a:lnTo>
                <a:lnTo>
                  <a:pt x="61432" y="41269"/>
                </a:lnTo>
                <a:lnTo>
                  <a:pt x="62392" y="38389"/>
                </a:lnTo>
                <a:lnTo>
                  <a:pt x="62392" y="32628"/>
                </a:lnTo>
                <a:lnTo>
                  <a:pt x="63352" y="29748"/>
                </a:lnTo>
                <a:lnTo>
                  <a:pt x="63352" y="21107"/>
                </a:lnTo>
                <a:lnTo>
                  <a:pt x="62392" y="17282"/>
                </a:lnTo>
                <a:lnTo>
                  <a:pt x="61432" y="14386"/>
                </a:lnTo>
                <a:lnTo>
                  <a:pt x="61432" y="11506"/>
                </a:lnTo>
                <a:lnTo>
                  <a:pt x="59512" y="8625"/>
                </a:lnTo>
                <a:lnTo>
                  <a:pt x="57591" y="6720"/>
                </a:lnTo>
                <a:lnTo>
                  <a:pt x="55671" y="3825"/>
                </a:lnTo>
                <a:lnTo>
                  <a:pt x="53751" y="2880"/>
                </a:lnTo>
                <a:lnTo>
                  <a:pt x="50871" y="944"/>
                </a:lnTo>
                <a:lnTo>
                  <a:pt x="47990" y="0"/>
                </a:lnTo>
                <a:lnTo>
                  <a:pt x="32628" y="0"/>
                </a:lnTo>
                <a:lnTo>
                  <a:pt x="30708" y="944"/>
                </a:lnTo>
                <a:lnTo>
                  <a:pt x="28788" y="944"/>
                </a:lnTo>
                <a:lnTo>
                  <a:pt x="26868" y="1920"/>
                </a:lnTo>
                <a:lnTo>
                  <a:pt x="24947" y="2880"/>
                </a:lnTo>
                <a:lnTo>
                  <a:pt x="23027" y="3825"/>
                </a:lnTo>
                <a:lnTo>
                  <a:pt x="22082" y="4785"/>
                </a:lnTo>
                <a:lnTo>
                  <a:pt x="20147" y="5760"/>
                </a:lnTo>
                <a:lnTo>
                  <a:pt x="19202" y="6720"/>
                </a:lnTo>
                <a:lnTo>
                  <a:pt x="17266" y="8625"/>
                </a:lnTo>
                <a:lnTo>
                  <a:pt x="15361" y="10546"/>
                </a:lnTo>
                <a:lnTo>
                  <a:pt x="13426" y="13441"/>
                </a:lnTo>
                <a:lnTo>
                  <a:pt x="11521" y="16306"/>
                </a:lnTo>
                <a:lnTo>
                  <a:pt x="9585" y="19187"/>
                </a:lnTo>
                <a:lnTo>
                  <a:pt x="8641" y="22067"/>
                </a:lnTo>
                <a:lnTo>
                  <a:pt x="6720" y="25908"/>
                </a:lnTo>
                <a:lnTo>
                  <a:pt x="5745" y="28788"/>
                </a:lnTo>
                <a:lnTo>
                  <a:pt x="4800" y="32628"/>
                </a:lnTo>
                <a:lnTo>
                  <a:pt x="3840" y="35509"/>
                </a:lnTo>
                <a:lnTo>
                  <a:pt x="2880" y="39349"/>
                </a:lnTo>
                <a:lnTo>
                  <a:pt x="1920" y="42230"/>
                </a:lnTo>
                <a:lnTo>
                  <a:pt x="1920" y="46070"/>
                </a:lnTo>
                <a:lnTo>
                  <a:pt x="960" y="48950"/>
                </a:lnTo>
                <a:lnTo>
                  <a:pt x="960" y="51831"/>
                </a:lnTo>
                <a:lnTo>
                  <a:pt x="0" y="54711"/>
                </a:lnTo>
                <a:lnTo>
                  <a:pt x="0" y="70073"/>
                </a:lnTo>
                <a:lnTo>
                  <a:pt x="960" y="7295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2" name="object 1432"/>
          <p:cNvSpPr/>
          <p:nvPr/>
        </p:nvSpPr>
        <p:spPr>
          <a:xfrm>
            <a:off x="5972220" y="3701415"/>
            <a:ext cx="28788" cy="93116"/>
          </a:xfrm>
          <a:custGeom>
            <a:avLst/>
            <a:gdLst/>
            <a:ahLst/>
            <a:cxnLst/>
            <a:rect l="l" t="t" r="r" b="b"/>
            <a:pathLst>
              <a:path w="28788" h="93116">
                <a:moveTo>
                  <a:pt x="20147" y="960"/>
                </a:moveTo>
                <a:lnTo>
                  <a:pt x="21107" y="8641"/>
                </a:lnTo>
                <a:lnTo>
                  <a:pt x="20147" y="0"/>
                </a:lnTo>
                <a:lnTo>
                  <a:pt x="20147" y="960"/>
                </a:lnTo>
                <a:close/>
              </a:path>
              <a:path w="28788" h="93116">
                <a:moveTo>
                  <a:pt x="9585" y="48966"/>
                </a:moveTo>
                <a:lnTo>
                  <a:pt x="11521" y="43205"/>
                </a:lnTo>
                <a:lnTo>
                  <a:pt x="13426" y="46085"/>
                </a:lnTo>
                <a:lnTo>
                  <a:pt x="14401" y="33604"/>
                </a:lnTo>
                <a:lnTo>
                  <a:pt x="16306" y="23042"/>
                </a:lnTo>
                <a:lnTo>
                  <a:pt x="17266" y="19202"/>
                </a:lnTo>
                <a:lnTo>
                  <a:pt x="18242" y="15361"/>
                </a:lnTo>
                <a:lnTo>
                  <a:pt x="20147" y="12481"/>
                </a:lnTo>
                <a:lnTo>
                  <a:pt x="21107" y="8641"/>
                </a:lnTo>
                <a:lnTo>
                  <a:pt x="20147" y="960"/>
                </a:lnTo>
                <a:lnTo>
                  <a:pt x="20147" y="0"/>
                </a:lnTo>
                <a:lnTo>
                  <a:pt x="21107" y="8641"/>
                </a:lnTo>
                <a:lnTo>
                  <a:pt x="23027" y="6720"/>
                </a:lnTo>
                <a:lnTo>
                  <a:pt x="25923" y="3840"/>
                </a:lnTo>
                <a:lnTo>
                  <a:pt x="27828" y="960"/>
                </a:lnTo>
                <a:lnTo>
                  <a:pt x="29748" y="-960"/>
                </a:lnTo>
                <a:lnTo>
                  <a:pt x="32628" y="-1920"/>
                </a:lnTo>
                <a:lnTo>
                  <a:pt x="34549" y="-2880"/>
                </a:lnTo>
                <a:lnTo>
                  <a:pt x="37429" y="-3840"/>
                </a:lnTo>
                <a:lnTo>
                  <a:pt x="43190" y="-3840"/>
                </a:lnTo>
                <a:lnTo>
                  <a:pt x="44150" y="-2880"/>
                </a:lnTo>
                <a:lnTo>
                  <a:pt x="46070" y="-1920"/>
                </a:lnTo>
                <a:lnTo>
                  <a:pt x="47030" y="-960"/>
                </a:lnTo>
                <a:lnTo>
                  <a:pt x="47030" y="960"/>
                </a:lnTo>
                <a:lnTo>
                  <a:pt x="47990" y="1920"/>
                </a:lnTo>
                <a:lnTo>
                  <a:pt x="47990" y="3840"/>
                </a:lnTo>
                <a:lnTo>
                  <a:pt x="48950" y="4800"/>
                </a:lnTo>
                <a:lnTo>
                  <a:pt x="48950" y="13441"/>
                </a:lnTo>
                <a:lnTo>
                  <a:pt x="47990" y="16322"/>
                </a:lnTo>
                <a:lnTo>
                  <a:pt x="47990" y="19202"/>
                </a:lnTo>
                <a:lnTo>
                  <a:pt x="47030" y="21122"/>
                </a:lnTo>
                <a:lnTo>
                  <a:pt x="47030" y="24002"/>
                </a:lnTo>
                <a:lnTo>
                  <a:pt x="46070" y="25923"/>
                </a:lnTo>
                <a:lnTo>
                  <a:pt x="45110" y="28803"/>
                </a:lnTo>
                <a:lnTo>
                  <a:pt x="44150" y="30723"/>
                </a:lnTo>
                <a:lnTo>
                  <a:pt x="43190" y="33604"/>
                </a:lnTo>
                <a:lnTo>
                  <a:pt x="41269" y="35524"/>
                </a:lnTo>
                <a:lnTo>
                  <a:pt x="40309" y="36484"/>
                </a:lnTo>
                <a:lnTo>
                  <a:pt x="38389" y="38404"/>
                </a:lnTo>
                <a:lnTo>
                  <a:pt x="36469" y="40325"/>
                </a:lnTo>
                <a:lnTo>
                  <a:pt x="35509" y="41285"/>
                </a:lnTo>
                <a:lnTo>
                  <a:pt x="33588" y="42245"/>
                </a:lnTo>
                <a:lnTo>
                  <a:pt x="30708" y="43205"/>
                </a:lnTo>
                <a:lnTo>
                  <a:pt x="28788" y="43205"/>
                </a:lnTo>
                <a:lnTo>
                  <a:pt x="28788" y="51846"/>
                </a:lnTo>
                <a:lnTo>
                  <a:pt x="32628" y="51846"/>
                </a:lnTo>
                <a:lnTo>
                  <a:pt x="36469" y="50886"/>
                </a:lnTo>
                <a:lnTo>
                  <a:pt x="39349" y="49926"/>
                </a:lnTo>
                <a:lnTo>
                  <a:pt x="42230" y="48966"/>
                </a:lnTo>
                <a:lnTo>
                  <a:pt x="45110" y="47045"/>
                </a:lnTo>
                <a:lnTo>
                  <a:pt x="47030" y="44165"/>
                </a:lnTo>
                <a:lnTo>
                  <a:pt x="49911" y="42245"/>
                </a:lnTo>
                <a:lnTo>
                  <a:pt x="51831" y="39364"/>
                </a:lnTo>
                <a:lnTo>
                  <a:pt x="52791" y="36484"/>
                </a:lnTo>
                <a:lnTo>
                  <a:pt x="54711" y="32644"/>
                </a:lnTo>
                <a:lnTo>
                  <a:pt x="56631" y="29763"/>
                </a:lnTo>
                <a:lnTo>
                  <a:pt x="57591" y="26883"/>
                </a:lnTo>
                <a:lnTo>
                  <a:pt x="58552" y="23042"/>
                </a:lnTo>
                <a:lnTo>
                  <a:pt x="59512" y="20162"/>
                </a:lnTo>
                <a:lnTo>
                  <a:pt x="59512" y="17282"/>
                </a:lnTo>
                <a:lnTo>
                  <a:pt x="60472" y="13441"/>
                </a:lnTo>
                <a:lnTo>
                  <a:pt x="60472" y="3840"/>
                </a:lnTo>
                <a:lnTo>
                  <a:pt x="59512" y="2880"/>
                </a:lnTo>
                <a:lnTo>
                  <a:pt x="59512" y="-960"/>
                </a:lnTo>
                <a:lnTo>
                  <a:pt x="58552" y="-1920"/>
                </a:lnTo>
                <a:lnTo>
                  <a:pt x="57591" y="-3840"/>
                </a:lnTo>
                <a:lnTo>
                  <a:pt x="57591" y="-5760"/>
                </a:lnTo>
                <a:lnTo>
                  <a:pt x="56631" y="-6720"/>
                </a:lnTo>
                <a:lnTo>
                  <a:pt x="55671" y="-8641"/>
                </a:lnTo>
                <a:lnTo>
                  <a:pt x="53751" y="-9601"/>
                </a:lnTo>
                <a:lnTo>
                  <a:pt x="52791" y="-10561"/>
                </a:lnTo>
                <a:lnTo>
                  <a:pt x="50871" y="-11521"/>
                </a:lnTo>
                <a:lnTo>
                  <a:pt x="48950" y="-12481"/>
                </a:lnTo>
                <a:lnTo>
                  <a:pt x="47030" y="-12481"/>
                </a:lnTo>
                <a:lnTo>
                  <a:pt x="45110" y="-13441"/>
                </a:lnTo>
                <a:lnTo>
                  <a:pt x="40309" y="-13441"/>
                </a:lnTo>
                <a:lnTo>
                  <a:pt x="37429" y="-12481"/>
                </a:lnTo>
                <a:lnTo>
                  <a:pt x="35509" y="-11521"/>
                </a:lnTo>
                <a:lnTo>
                  <a:pt x="32628" y="-10561"/>
                </a:lnTo>
                <a:lnTo>
                  <a:pt x="30708" y="-9601"/>
                </a:lnTo>
                <a:lnTo>
                  <a:pt x="28788" y="-8641"/>
                </a:lnTo>
                <a:lnTo>
                  <a:pt x="25923" y="-6720"/>
                </a:lnTo>
                <a:lnTo>
                  <a:pt x="24947" y="-5760"/>
                </a:lnTo>
                <a:lnTo>
                  <a:pt x="23027" y="-3840"/>
                </a:lnTo>
                <a:lnTo>
                  <a:pt x="21107" y="-1920"/>
                </a:lnTo>
                <a:lnTo>
                  <a:pt x="20147" y="-960"/>
                </a:lnTo>
                <a:lnTo>
                  <a:pt x="20147" y="-1920"/>
                </a:lnTo>
                <a:lnTo>
                  <a:pt x="21107" y="-2880"/>
                </a:lnTo>
                <a:lnTo>
                  <a:pt x="21107" y="-4800"/>
                </a:lnTo>
                <a:lnTo>
                  <a:pt x="22082" y="-6720"/>
                </a:lnTo>
                <a:lnTo>
                  <a:pt x="22082" y="-8641"/>
                </a:lnTo>
                <a:lnTo>
                  <a:pt x="23027" y="-10561"/>
                </a:lnTo>
                <a:lnTo>
                  <a:pt x="23027" y="-12481"/>
                </a:lnTo>
                <a:lnTo>
                  <a:pt x="28788" y="-39349"/>
                </a:lnTo>
                <a:lnTo>
                  <a:pt x="28788" y="-40309"/>
                </a:lnTo>
                <a:lnTo>
                  <a:pt x="27828" y="-40309"/>
                </a:lnTo>
                <a:lnTo>
                  <a:pt x="27828" y="-41269"/>
                </a:lnTo>
                <a:lnTo>
                  <a:pt x="20147" y="-41269"/>
                </a:lnTo>
                <a:lnTo>
                  <a:pt x="19202" y="-40309"/>
                </a:lnTo>
                <a:lnTo>
                  <a:pt x="18242" y="-40309"/>
                </a:lnTo>
                <a:lnTo>
                  <a:pt x="18242" y="-39349"/>
                </a:lnTo>
                <a:lnTo>
                  <a:pt x="17266" y="-39349"/>
                </a:lnTo>
                <a:lnTo>
                  <a:pt x="0" y="48966"/>
                </a:lnTo>
                <a:lnTo>
                  <a:pt x="0" y="49926"/>
                </a:lnTo>
                <a:lnTo>
                  <a:pt x="960" y="50886"/>
                </a:lnTo>
                <a:lnTo>
                  <a:pt x="8641" y="50886"/>
                </a:lnTo>
                <a:lnTo>
                  <a:pt x="9585" y="49926"/>
                </a:lnTo>
                <a:lnTo>
                  <a:pt x="9585" y="48966"/>
                </a:lnTo>
                <a:close/>
              </a:path>
              <a:path w="28788" h="93116">
                <a:moveTo>
                  <a:pt x="15361" y="48005"/>
                </a:moveTo>
                <a:lnTo>
                  <a:pt x="18242" y="49926"/>
                </a:lnTo>
                <a:lnTo>
                  <a:pt x="21107" y="50886"/>
                </a:lnTo>
                <a:lnTo>
                  <a:pt x="24947" y="51846"/>
                </a:lnTo>
                <a:lnTo>
                  <a:pt x="28788" y="51846"/>
                </a:lnTo>
                <a:lnTo>
                  <a:pt x="28788" y="43205"/>
                </a:lnTo>
                <a:lnTo>
                  <a:pt x="25923" y="43205"/>
                </a:lnTo>
                <a:lnTo>
                  <a:pt x="23027" y="42245"/>
                </a:lnTo>
                <a:lnTo>
                  <a:pt x="21107" y="40325"/>
                </a:lnTo>
                <a:lnTo>
                  <a:pt x="18242" y="39364"/>
                </a:lnTo>
                <a:lnTo>
                  <a:pt x="16306" y="36484"/>
                </a:lnTo>
                <a:lnTo>
                  <a:pt x="14401" y="33604"/>
                </a:lnTo>
                <a:lnTo>
                  <a:pt x="13426" y="46085"/>
                </a:lnTo>
                <a:lnTo>
                  <a:pt x="15361" y="4800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3" name="object 1433"/>
          <p:cNvSpPr/>
          <p:nvPr/>
        </p:nvSpPr>
        <p:spPr>
          <a:xfrm>
            <a:off x="6045174" y="3688933"/>
            <a:ext cx="57591" cy="64328"/>
          </a:xfrm>
          <a:custGeom>
            <a:avLst/>
            <a:gdLst/>
            <a:ahLst/>
            <a:cxnLst/>
            <a:rect l="l" t="t" r="r" b="b"/>
            <a:pathLst>
              <a:path w="57591" h="64328">
                <a:moveTo>
                  <a:pt x="19202" y="1920"/>
                </a:moveTo>
                <a:lnTo>
                  <a:pt x="19202" y="960"/>
                </a:lnTo>
                <a:lnTo>
                  <a:pt x="18242" y="960"/>
                </a:lnTo>
                <a:lnTo>
                  <a:pt x="18242" y="0"/>
                </a:lnTo>
                <a:lnTo>
                  <a:pt x="10561" y="0"/>
                </a:lnTo>
                <a:lnTo>
                  <a:pt x="10561" y="960"/>
                </a:lnTo>
                <a:lnTo>
                  <a:pt x="8641" y="960"/>
                </a:lnTo>
                <a:lnTo>
                  <a:pt x="8641" y="1920"/>
                </a:lnTo>
                <a:lnTo>
                  <a:pt x="960" y="39364"/>
                </a:lnTo>
                <a:lnTo>
                  <a:pt x="960" y="41285"/>
                </a:lnTo>
                <a:lnTo>
                  <a:pt x="0" y="42245"/>
                </a:lnTo>
                <a:lnTo>
                  <a:pt x="0" y="52806"/>
                </a:lnTo>
                <a:lnTo>
                  <a:pt x="960" y="54726"/>
                </a:lnTo>
                <a:lnTo>
                  <a:pt x="960" y="56647"/>
                </a:lnTo>
                <a:lnTo>
                  <a:pt x="1920" y="58567"/>
                </a:lnTo>
                <a:lnTo>
                  <a:pt x="2880" y="59527"/>
                </a:lnTo>
                <a:lnTo>
                  <a:pt x="4800" y="61447"/>
                </a:lnTo>
                <a:lnTo>
                  <a:pt x="6720" y="62407"/>
                </a:lnTo>
                <a:lnTo>
                  <a:pt x="8641" y="63367"/>
                </a:lnTo>
                <a:lnTo>
                  <a:pt x="10561" y="64328"/>
                </a:lnTo>
                <a:lnTo>
                  <a:pt x="21122" y="64328"/>
                </a:lnTo>
                <a:lnTo>
                  <a:pt x="23042" y="63367"/>
                </a:lnTo>
                <a:lnTo>
                  <a:pt x="25923" y="62407"/>
                </a:lnTo>
                <a:lnTo>
                  <a:pt x="27828" y="61447"/>
                </a:lnTo>
                <a:lnTo>
                  <a:pt x="29763" y="59527"/>
                </a:lnTo>
                <a:lnTo>
                  <a:pt x="31683" y="58567"/>
                </a:lnTo>
                <a:lnTo>
                  <a:pt x="33604" y="56647"/>
                </a:lnTo>
                <a:lnTo>
                  <a:pt x="35524" y="55686"/>
                </a:lnTo>
                <a:lnTo>
                  <a:pt x="36484" y="53766"/>
                </a:lnTo>
                <a:lnTo>
                  <a:pt x="38177" y="52059"/>
                </a:lnTo>
                <a:lnTo>
                  <a:pt x="36484" y="61447"/>
                </a:lnTo>
                <a:lnTo>
                  <a:pt x="36484" y="63367"/>
                </a:lnTo>
                <a:lnTo>
                  <a:pt x="38389" y="63367"/>
                </a:lnTo>
                <a:lnTo>
                  <a:pt x="38389" y="50886"/>
                </a:lnTo>
                <a:lnTo>
                  <a:pt x="39364" y="63367"/>
                </a:lnTo>
                <a:lnTo>
                  <a:pt x="45110" y="63367"/>
                </a:lnTo>
                <a:lnTo>
                  <a:pt x="45110" y="62407"/>
                </a:lnTo>
                <a:lnTo>
                  <a:pt x="46070" y="62407"/>
                </a:lnTo>
                <a:lnTo>
                  <a:pt x="46070" y="61447"/>
                </a:lnTo>
                <a:lnTo>
                  <a:pt x="57591" y="1920"/>
                </a:lnTo>
                <a:lnTo>
                  <a:pt x="57591" y="960"/>
                </a:lnTo>
                <a:lnTo>
                  <a:pt x="56631" y="0"/>
                </a:lnTo>
                <a:lnTo>
                  <a:pt x="49911" y="0"/>
                </a:lnTo>
                <a:lnTo>
                  <a:pt x="48950" y="960"/>
                </a:lnTo>
                <a:lnTo>
                  <a:pt x="47045" y="960"/>
                </a:lnTo>
                <a:lnTo>
                  <a:pt x="47045" y="1920"/>
                </a:lnTo>
                <a:lnTo>
                  <a:pt x="42230" y="28803"/>
                </a:lnTo>
                <a:lnTo>
                  <a:pt x="41269" y="32644"/>
                </a:lnTo>
                <a:lnTo>
                  <a:pt x="39364" y="35524"/>
                </a:lnTo>
                <a:lnTo>
                  <a:pt x="38389" y="39364"/>
                </a:lnTo>
                <a:lnTo>
                  <a:pt x="36484" y="42245"/>
                </a:lnTo>
                <a:lnTo>
                  <a:pt x="34549" y="45125"/>
                </a:lnTo>
                <a:lnTo>
                  <a:pt x="32644" y="48006"/>
                </a:lnTo>
                <a:lnTo>
                  <a:pt x="30708" y="49926"/>
                </a:lnTo>
                <a:lnTo>
                  <a:pt x="27828" y="51846"/>
                </a:lnTo>
                <a:lnTo>
                  <a:pt x="25923" y="52806"/>
                </a:lnTo>
                <a:lnTo>
                  <a:pt x="23042" y="54726"/>
                </a:lnTo>
                <a:lnTo>
                  <a:pt x="21122" y="55686"/>
                </a:lnTo>
                <a:lnTo>
                  <a:pt x="17282" y="55686"/>
                </a:lnTo>
                <a:lnTo>
                  <a:pt x="16322" y="54726"/>
                </a:lnTo>
                <a:lnTo>
                  <a:pt x="15361" y="54726"/>
                </a:lnTo>
                <a:lnTo>
                  <a:pt x="14401" y="53766"/>
                </a:lnTo>
                <a:lnTo>
                  <a:pt x="13441" y="53766"/>
                </a:lnTo>
                <a:lnTo>
                  <a:pt x="12481" y="52806"/>
                </a:lnTo>
                <a:lnTo>
                  <a:pt x="12481" y="51846"/>
                </a:lnTo>
                <a:lnTo>
                  <a:pt x="11521" y="50886"/>
                </a:lnTo>
                <a:lnTo>
                  <a:pt x="11521" y="39364"/>
                </a:lnTo>
                <a:lnTo>
                  <a:pt x="19202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4" name="object 1434"/>
          <p:cNvSpPr/>
          <p:nvPr/>
        </p:nvSpPr>
        <p:spPr>
          <a:xfrm>
            <a:off x="6083564" y="3739819"/>
            <a:ext cx="975" cy="12481"/>
          </a:xfrm>
          <a:custGeom>
            <a:avLst/>
            <a:gdLst/>
            <a:ahLst/>
            <a:cxnLst/>
            <a:rect l="l" t="t" r="r" b="b"/>
            <a:pathLst>
              <a:path w="975" h="12481">
                <a:moveTo>
                  <a:pt x="0" y="960"/>
                </a:moveTo>
                <a:lnTo>
                  <a:pt x="0" y="12481"/>
                </a:lnTo>
                <a:lnTo>
                  <a:pt x="975" y="12481"/>
                </a:lnTo>
                <a:lnTo>
                  <a:pt x="0" y="0"/>
                </a:lnTo>
                <a:lnTo>
                  <a:pt x="0" y="9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5" name="object 1435"/>
          <p:cNvSpPr/>
          <p:nvPr/>
        </p:nvSpPr>
        <p:spPr>
          <a:xfrm>
            <a:off x="6114288" y="3673571"/>
            <a:ext cx="39364" cy="79689"/>
          </a:xfrm>
          <a:custGeom>
            <a:avLst/>
            <a:gdLst/>
            <a:ahLst/>
            <a:cxnLst/>
            <a:rect l="l" t="t" r="r" b="b"/>
            <a:pathLst>
              <a:path w="39364" h="79689">
                <a:moveTo>
                  <a:pt x="2880" y="71048"/>
                </a:moveTo>
                <a:lnTo>
                  <a:pt x="2880" y="72009"/>
                </a:lnTo>
                <a:lnTo>
                  <a:pt x="3840" y="73929"/>
                </a:lnTo>
                <a:lnTo>
                  <a:pt x="4800" y="75849"/>
                </a:lnTo>
                <a:lnTo>
                  <a:pt x="5760" y="76809"/>
                </a:lnTo>
                <a:lnTo>
                  <a:pt x="7680" y="77769"/>
                </a:lnTo>
                <a:lnTo>
                  <a:pt x="8641" y="78729"/>
                </a:lnTo>
                <a:lnTo>
                  <a:pt x="10561" y="78729"/>
                </a:lnTo>
                <a:lnTo>
                  <a:pt x="12481" y="79689"/>
                </a:lnTo>
                <a:lnTo>
                  <a:pt x="22082" y="79689"/>
                </a:lnTo>
                <a:lnTo>
                  <a:pt x="23042" y="78729"/>
                </a:lnTo>
                <a:lnTo>
                  <a:pt x="24963" y="78729"/>
                </a:lnTo>
                <a:lnTo>
                  <a:pt x="25923" y="77769"/>
                </a:lnTo>
                <a:lnTo>
                  <a:pt x="26883" y="77769"/>
                </a:lnTo>
                <a:lnTo>
                  <a:pt x="26883" y="76809"/>
                </a:lnTo>
                <a:lnTo>
                  <a:pt x="27843" y="76809"/>
                </a:lnTo>
                <a:lnTo>
                  <a:pt x="27843" y="75849"/>
                </a:lnTo>
                <a:lnTo>
                  <a:pt x="28803" y="74889"/>
                </a:lnTo>
                <a:lnTo>
                  <a:pt x="28803" y="68168"/>
                </a:lnTo>
                <a:lnTo>
                  <a:pt x="27843" y="68168"/>
                </a:lnTo>
                <a:lnTo>
                  <a:pt x="26883" y="69128"/>
                </a:lnTo>
                <a:lnTo>
                  <a:pt x="24963" y="69128"/>
                </a:lnTo>
                <a:lnTo>
                  <a:pt x="24002" y="70088"/>
                </a:lnTo>
                <a:lnTo>
                  <a:pt x="16322" y="70088"/>
                </a:lnTo>
                <a:lnTo>
                  <a:pt x="15361" y="69128"/>
                </a:lnTo>
                <a:lnTo>
                  <a:pt x="14401" y="68168"/>
                </a:lnTo>
                <a:lnTo>
                  <a:pt x="13441" y="66248"/>
                </a:lnTo>
                <a:lnTo>
                  <a:pt x="13441" y="61447"/>
                </a:lnTo>
                <a:lnTo>
                  <a:pt x="14401" y="59527"/>
                </a:lnTo>
                <a:lnTo>
                  <a:pt x="14401" y="57607"/>
                </a:lnTo>
                <a:lnTo>
                  <a:pt x="21122" y="24963"/>
                </a:lnTo>
                <a:lnTo>
                  <a:pt x="37444" y="24963"/>
                </a:lnTo>
                <a:lnTo>
                  <a:pt x="37444" y="24002"/>
                </a:lnTo>
                <a:lnTo>
                  <a:pt x="38404" y="24002"/>
                </a:lnTo>
                <a:lnTo>
                  <a:pt x="38404" y="22082"/>
                </a:lnTo>
                <a:lnTo>
                  <a:pt x="39364" y="22082"/>
                </a:lnTo>
                <a:lnTo>
                  <a:pt x="39364" y="16322"/>
                </a:lnTo>
                <a:lnTo>
                  <a:pt x="23042" y="16322"/>
                </a:lnTo>
                <a:lnTo>
                  <a:pt x="25923" y="1935"/>
                </a:lnTo>
                <a:lnTo>
                  <a:pt x="25923" y="960"/>
                </a:lnTo>
                <a:lnTo>
                  <a:pt x="24963" y="960"/>
                </a:lnTo>
                <a:lnTo>
                  <a:pt x="24963" y="0"/>
                </a:lnTo>
                <a:lnTo>
                  <a:pt x="15361" y="0"/>
                </a:lnTo>
                <a:lnTo>
                  <a:pt x="15361" y="960"/>
                </a:lnTo>
                <a:lnTo>
                  <a:pt x="14401" y="960"/>
                </a:lnTo>
                <a:lnTo>
                  <a:pt x="14401" y="1935"/>
                </a:lnTo>
                <a:lnTo>
                  <a:pt x="11521" y="16322"/>
                </a:lnTo>
                <a:lnTo>
                  <a:pt x="1920" y="16322"/>
                </a:lnTo>
                <a:lnTo>
                  <a:pt x="1920" y="17282"/>
                </a:lnTo>
                <a:lnTo>
                  <a:pt x="960" y="17282"/>
                </a:lnTo>
                <a:lnTo>
                  <a:pt x="960" y="20162"/>
                </a:lnTo>
                <a:lnTo>
                  <a:pt x="0" y="21122"/>
                </a:lnTo>
                <a:lnTo>
                  <a:pt x="0" y="24002"/>
                </a:lnTo>
                <a:lnTo>
                  <a:pt x="960" y="24963"/>
                </a:lnTo>
                <a:lnTo>
                  <a:pt x="9601" y="24963"/>
                </a:lnTo>
                <a:lnTo>
                  <a:pt x="2880" y="58567"/>
                </a:lnTo>
                <a:lnTo>
                  <a:pt x="2880" y="64328"/>
                </a:lnTo>
                <a:lnTo>
                  <a:pt x="1920" y="65288"/>
                </a:lnTo>
                <a:lnTo>
                  <a:pt x="1920" y="68168"/>
                </a:lnTo>
                <a:lnTo>
                  <a:pt x="2880" y="7104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6" name="object 1436"/>
          <p:cNvSpPr/>
          <p:nvPr/>
        </p:nvSpPr>
        <p:spPr>
          <a:xfrm>
            <a:off x="5469194" y="3822374"/>
            <a:ext cx="66233" cy="93116"/>
          </a:xfrm>
          <a:custGeom>
            <a:avLst/>
            <a:gdLst/>
            <a:ahLst/>
            <a:cxnLst/>
            <a:rect l="l" t="t" r="r" b="b"/>
            <a:pathLst>
              <a:path w="66233" h="93116">
                <a:moveTo>
                  <a:pt x="40309" y="68153"/>
                </a:moveTo>
                <a:lnTo>
                  <a:pt x="40309" y="79674"/>
                </a:lnTo>
                <a:lnTo>
                  <a:pt x="41269" y="92156"/>
                </a:lnTo>
                <a:lnTo>
                  <a:pt x="47030" y="92156"/>
                </a:lnTo>
                <a:lnTo>
                  <a:pt x="47990" y="91196"/>
                </a:lnTo>
                <a:lnTo>
                  <a:pt x="47990" y="90236"/>
                </a:lnTo>
                <a:lnTo>
                  <a:pt x="66233" y="2880"/>
                </a:lnTo>
                <a:lnTo>
                  <a:pt x="66233" y="1920"/>
                </a:lnTo>
                <a:lnTo>
                  <a:pt x="65272" y="960"/>
                </a:lnTo>
                <a:lnTo>
                  <a:pt x="63352" y="960"/>
                </a:lnTo>
                <a:lnTo>
                  <a:pt x="62392" y="0"/>
                </a:lnTo>
                <a:lnTo>
                  <a:pt x="58552" y="0"/>
                </a:lnTo>
                <a:lnTo>
                  <a:pt x="58552" y="960"/>
                </a:lnTo>
                <a:lnTo>
                  <a:pt x="55671" y="960"/>
                </a:lnTo>
                <a:lnTo>
                  <a:pt x="55671" y="1920"/>
                </a:lnTo>
                <a:lnTo>
                  <a:pt x="54711" y="1920"/>
                </a:lnTo>
                <a:lnTo>
                  <a:pt x="54711" y="2880"/>
                </a:lnTo>
                <a:lnTo>
                  <a:pt x="47990" y="36469"/>
                </a:lnTo>
                <a:lnTo>
                  <a:pt x="47030" y="34564"/>
                </a:lnTo>
                <a:lnTo>
                  <a:pt x="46070" y="33604"/>
                </a:lnTo>
                <a:lnTo>
                  <a:pt x="45110" y="32644"/>
                </a:lnTo>
                <a:lnTo>
                  <a:pt x="44150" y="31683"/>
                </a:lnTo>
                <a:lnTo>
                  <a:pt x="43190" y="30723"/>
                </a:lnTo>
                <a:lnTo>
                  <a:pt x="41269" y="30723"/>
                </a:lnTo>
                <a:lnTo>
                  <a:pt x="40309" y="29763"/>
                </a:lnTo>
                <a:lnTo>
                  <a:pt x="38389" y="28803"/>
                </a:lnTo>
                <a:lnTo>
                  <a:pt x="36469" y="28803"/>
                </a:lnTo>
                <a:lnTo>
                  <a:pt x="35524" y="27843"/>
                </a:lnTo>
                <a:lnTo>
                  <a:pt x="27843" y="27843"/>
                </a:lnTo>
                <a:lnTo>
                  <a:pt x="24002" y="28803"/>
                </a:lnTo>
                <a:lnTo>
                  <a:pt x="21122" y="29763"/>
                </a:lnTo>
                <a:lnTo>
                  <a:pt x="18242" y="31683"/>
                </a:lnTo>
                <a:lnTo>
                  <a:pt x="15361" y="33604"/>
                </a:lnTo>
                <a:lnTo>
                  <a:pt x="13441" y="35524"/>
                </a:lnTo>
                <a:lnTo>
                  <a:pt x="10561" y="38404"/>
                </a:lnTo>
                <a:lnTo>
                  <a:pt x="11521" y="74874"/>
                </a:lnTo>
                <a:lnTo>
                  <a:pt x="11521" y="64312"/>
                </a:lnTo>
                <a:lnTo>
                  <a:pt x="12466" y="61432"/>
                </a:lnTo>
                <a:lnTo>
                  <a:pt x="12466" y="59512"/>
                </a:lnTo>
                <a:lnTo>
                  <a:pt x="13441" y="56647"/>
                </a:lnTo>
                <a:lnTo>
                  <a:pt x="14401" y="54711"/>
                </a:lnTo>
                <a:lnTo>
                  <a:pt x="15361" y="51831"/>
                </a:lnTo>
                <a:lnTo>
                  <a:pt x="16322" y="49911"/>
                </a:lnTo>
                <a:lnTo>
                  <a:pt x="17282" y="47030"/>
                </a:lnTo>
                <a:lnTo>
                  <a:pt x="18242" y="45125"/>
                </a:lnTo>
                <a:lnTo>
                  <a:pt x="20162" y="43190"/>
                </a:lnTo>
                <a:lnTo>
                  <a:pt x="21122" y="41285"/>
                </a:lnTo>
                <a:lnTo>
                  <a:pt x="23027" y="40309"/>
                </a:lnTo>
                <a:lnTo>
                  <a:pt x="24963" y="39364"/>
                </a:lnTo>
                <a:lnTo>
                  <a:pt x="26868" y="37444"/>
                </a:lnTo>
                <a:lnTo>
                  <a:pt x="34549" y="37444"/>
                </a:lnTo>
                <a:lnTo>
                  <a:pt x="37429" y="38404"/>
                </a:lnTo>
                <a:lnTo>
                  <a:pt x="39364" y="39364"/>
                </a:lnTo>
                <a:lnTo>
                  <a:pt x="42230" y="41285"/>
                </a:lnTo>
                <a:lnTo>
                  <a:pt x="44150" y="43190"/>
                </a:lnTo>
                <a:lnTo>
                  <a:pt x="46070" y="47030"/>
                </a:lnTo>
                <a:lnTo>
                  <a:pt x="44150" y="57591"/>
                </a:lnTo>
                <a:lnTo>
                  <a:pt x="43190" y="61432"/>
                </a:lnTo>
                <a:lnTo>
                  <a:pt x="42230" y="65272"/>
                </a:lnTo>
                <a:lnTo>
                  <a:pt x="40309" y="68153"/>
                </a:lnTo>
                <a:close/>
              </a:path>
              <a:path w="66233" h="93116">
                <a:moveTo>
                  <a:pt x="40033" y="81197"/>
                </a:moveTo>
                <a:lnTo>
                  <a:pt x="38389" y="90236"/>
                </a:lnTo>
                <a:lnTo>
                  <a:pt x="38389" y="91196"/>
                </a:lnTo>
                <a:lnTo>
                  <a:pt x="39364" y="92156"/>
                </a:lnTo>
                <a:lnTo>
                  <a:pt x="40309" y="92156"/>
                </a:lnTo>
                <a:lnTo>
                  <a:pt x="40309" y="80634"/>
                </a:lnTo>
                <a:lnTo>
                  <a:pt x="40033" y="81197"/>
                </a:lnTo>
                <a:close/>
              </a:path>
              <a:path w="66233" h="93116">
                <a:moveTo>
                  <a:pt x="8641" y="41285"/>
                </a:moveTo>
                <a:lnTo>
                  <a:pt x="6720" y="44150"/>
                </a:lnTo>
                <a:lnTo>
                  <a:pt x="5760" y="47030"/>
                </a:lnTo>
                <a:lnTo>
                  <a:pt x="3840" y="49911"/>
                </a:lnTo>
                <a:lnTo>
                  <a:pt x="2880" y="53751"/>
                </a:lnTo>
                <a:lnTo>
                  <a:pt x="1920" y="56647"/>
                </a:lnTo>
                <a:lnTo>
                  <a:pt x="960" y="59512"/>
                </a:lnTo>
                <a:lnTo>
                  <a:pt x="960" y="63352"/>
                </a:lnTo>
                <a:lnTo>
                  <a:pt x="0" y="66233"/>
                </a:lnTo>
                <a:lnTo>
                  <a:pt x="0" y="77754"/>
                </a:lnTo>
                <a:lnTo>
                  <a:pt x="960" y="79674"/>
                </a:lnTo>
                <a:lnTo>
                  <a:pt x="960" y="80634"/>
                </a:lnTo>
                <a:lnTo>
                  <a:pt x="1920" y="82555"/>
                </a:lnTo>
                <a:lnTo>
                  <a:pt x="1920" y="84475"/>
                </a:lnTo>
                <a:lnTo>
                  <a:pt x="2880" y="85435"/>
                </a:lnTo>
                <a:lnTo>
                  <a:pt x="3840" y="87355"/>
                </a:lnTo>
                <a:lnTo>
                  <a:pt x="4800" y="88315"/>
                </a:lnTo>
                <a:lnTo>
                  <a:pt x="5760" y="89275"/>
                </a:lnTo>
                <a:lnTo>
                  <a:pt x="7680" y="90236"/>
                </a:lnTo>
                <a:lnTo>
                  <a:pt x="8641" y="91196"/>
                </a:lnTo>
                <a:lnTo>
                  <a:pt x="10561" y="92156"/>
                </a:lnTo>
                <a:lnTo>
                  <a:pt x="12466" y="93116"/>
                </a:lnTo>
                <a:lnTo>
                  <a:pt x="23027" y="93116"/>
                </a:lnTo>
                <a:lnTo>
                  <a:pt x="25908" y="92156"/>
                </a:lnTo>
                <a:lnTo>
                  <a:pt x="27843" y="91196"/>
                </a:lnTo>
                <a:lnTo>
                  <a:pt x="30708" y="90236"/>
                </a:lnTo>
                <a:lnTo>
                  <a:pt x="32644" y="88315"/>
                </a:lnTo>
                <a:lnTo>
                  <a:pt x="34549" y="87355"/>
                </a:lnTo>
                <a:lnTo>
                  <a:pt x="36469" y="85435"/>
                </a:lnTo>
                <a:lnTo>
                  <a:pt x="37429" y="83515"/>
                </a:lnTo>
                <a:lnTo>
                  <a:pt x="39364" y="82555"/>
                </a:lnTo>
                <a:lnTo>
                  <a:pt x="40033" y="81197"/>
                </a:lnTo>
                <a:lnTo>
                  <a:pt x="40309" y="80634"/>
                </a:lnTo>
                <a:lnTo>
                  <a:pt x="40309" y="92156"/>
                </a:lnTo>
                <a:lnTo>
                  <a:pt x="41269" y="92156"/>
                </a:lnTo>
                <a:lnTo>
                  <a:pt x="40309" y="79674"/>
                </a:lnTo>
                <a:lnTo>
                  <a:pt x="40309" y="68153"/>
                </a:lnTo>
                <a:lnTo>
                  <a:pt x="38389" y="71033"/>
                </a:lnTo>
                <a:lnTo>
                  <a:pt x="36469" y="73913"/>
                </a:lnTo>
                <a:lnTo>
                  <a:pt x="34549" y="76794"/>
                </a:lnTo>
                <a:lnTo>
                  <a:pt x="32644" y="78714"/>
                </a:lnTo>
                <a:lnTo>
                  <a:pt x="30708" y="80634"/>
                </a:lnTo>
                <a:lnTo>
                  <a:pt x="27843" y="81594"/>
                </a:lnTo>
                <a:lnTo>
                  <a:pt x="24963" y="83515"/>
                </a:lnTo>
                <a:lnTo>
                  <a:pt x="17282" y="83515"/>
                </a:lnTo>
                <a:lnTo>
                  <a:pt x="15361" y="82555"/>
                </a:lnTo>
                <a:lnTo>
                  <a:pt x="13441" y="80634"/>
                </a:lnTo>
                <a:lnTo>
                  <a:pt x="12466" y="78714"/>
                </a:lnTo>
                <a:lnTo>
                  <a:pt x="11521" y="74874"/>
                </a:lnTo>
                <a:lnTo>
                  <a:pt x="10561" y="38404"/>
                </a:lnTo>
                <a:lnTo>
                  <a:pt x="8641" y="4128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7" name="object 1437"/>
          <p:cNvSpPr/>
          <p:nvPr/>
        </p:nvSpPr>
        <p:spPr>
          <a:xfrm>
            <a:off x="5550789" y="3877086"/>
            <a:ext cx="13441" cy="7680"/>
          </a:xfrm>
          <a:custGeom>
            <a:avLst/>
            <a:gdLst/>
            <a:ahLst/>
            <a:cxnLst/>
            <a:rect l="l" t="t" r="r" b="b"/>
            <a:pathLst>
              <a:path w="13441" h="7680">
                <a:moveTo>
                  <a:pt x="8641" y="0"/>
                </a:moveTo>
                <a:lnTo>
                  <a:pt x="1920" y="0"/>
                </a:lnTo>
                <a:lnTo>
                  <a:pt x="0" y="7680"/>
                </a:lnTo>
                <a:lnTo>
                  <a:pt x="13441" y="7680"/>
                </a:lnTo>
                <a:lnTo>
                  <a:pt x="12481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8" name="object 1438"/>
          <p:cNvSpPr/>
          <p:nvPr/>
        </p:nvSpPr>
        <p:spPr>
          <a:xfrm>
            <a:off x="5538307" y="3850218"/>
            <a:ext cx="55671" cy="65272"/>
          </a:xfrm>
          <a:custGeom>
            <a:avLst/>
            <a:gdLst/>
            <a:ahLst/>
            <a:cxnLst/>
            <a:rect l="l" t="t" r="r" b="b"/>
            <a:pathLst>
              <a:path w="55671" h="65272">
                <a:moveTo>
                  <a:pt x="1920" y="52791"/>
                </a:moveTo>
                <a:lnTo>
                  <a:pt x="2880" y="55671"/>
                </a:lnTo>
                <a:lnTo>
                  <a:pt x="3840" y="58552"/>
                </a:lnTo>
                <a:lnTo>
                  <a:pt x="5760" y="60472"/>
                </a:lnTo>
                <a:lnTo>
                  <a:pt x="7680" y="62392"/>
                </a:lnTo>
                <a:lnTo>
                  <a:pt x="10561" y="63352"/>
                </a:lnTo>
                <a:lnTo>
                  <a:pt x="13441" y="64312"/>
                </a:lnTo>
                <a:lnTo>
                  <a:pt x="16322" y="65272"/>
                </a:lnTo>
                <a:lnTo>
                  <a:pt x="29763" y="65272"/>
                </a:lnTo>
                <a:lnTo>
                  <a:pt x="32644" y="64312"/>
                </a:lnTo>
                <a:lnTo>
                  <a:pt x="36484" y="64312"/>
                </a:lnTo>
                <a:lnTo>
                  <a:pt x="38404" y="63352"/>
                </a:lnTo>
                <a:lnTo>
                  <a:pt x="39364" y="63352"/>
                </a:lnTo>
                <a:lnTo>
                  <a:pt x="41269" y="62392"/>
                </a:lnTo>
                <a:lnTo>
                  <a:pt x="42245" y="62392"/>
                </a:lnTo>
                <a:lnTo>
                  <a:pt x="43205" y="61432"/>
                </a:lnTo>
                <a:lnTo>
                  <a:pt x="44165" y="61432"/>
                </a:lnTo>
                <a:lnTo>
                  <a:pt x="44165" y="60472"/>
                </a:lnTo>
                <a:lnTo>
                  <a:pt x="45125" y="59512"/>
                </a:lnTo>
                <a:lnTo>
                  <a:pt x="45125" y="57591"/>
                </a:lnTo>
                <a:lnTo>
                  <a:pt x="46085" y="57591"/>
                </a:lnTo>
                <a:lnTo>
                  <a:pt x="46085" y="52791"/>
                </a:lnTo>
                <a:lnTo>
                  <a:pt x="44165" y="52791"/>
                </a:lnTo>
                <a:lnTo>
                  <a:pt x="42245" y="53751"/>
                </a:lnTo>
                <a:lnTo>
                  <a:pt x="40325" y="53751"/>
                </a:lnTo>
                <a:lnTo>
                  <a:pt x="38404" y="54711"/>
                </a:lnTo>
                <a:lnTo>
                  <a:pt x="36484" y="55671"/>
                </a:lnTo>
                <a:lnTo>
                  <a:pt x="32644" y="55671"/>
                </a:lnTo>
                <a:lnTo>
                  <a:pt x="30723" y="56631"/>
                </a:lnTo>
                <a:lnTo>
                  <a:pt x="20162" y="56631"/>
                </a:lnTo>
                <a:lnTo>
                  <a:pt x="16322" y="55671"/>
                </a:lnTo>
                <a:lnTo>
                  <a:pt x="14401" y="52791"/>
                </a:lnTo>
                <a:lnTo>
                  <a:pt x="12481" y="50871"/>
                </a:lnTo>
                <a:lnTo>
                  <a:pt x="11521" y="47030"/>
                </a:lnTo>
                <a:lnTo>
                  <a:pt x="11521" y="36469"/>
                </a:lnTo>
                <a:lnTo>
                  <a:pt x="12481" y="34549"/>
                </a:lnTo>
                <a:lnTo>
                  <a:pt x="14401" y="26868"/>
                </a:lnTo>
                <a:lnTo>
                  <a:pt x="14401" y="24963"/>
                </a:lnTo>
                <a:lnTo>
                  <a:pt x="15361" y="22067"/>
                </a:lnTo>
                <a:lnTo>
                  <a:pt x="17282" y="20147"/>
                </a:lnTo>
                <a:lnTo>
                  <a:pt x="18242" y="18242"/>
                </a:lnTo>
                <a:lnTo>
                  <a:pt x="19202" y="16306"/>
                </a:lnTo>
                <a:lnTo>
                  <a:pt x="21122" y="14401"/>
                </a:lnTo>
                <a:lnTo>
                  <a:pt x="23042" y="12466"/>
                </a:lnTo>
                <a:lnTo>
                  <a:pt x="24963" y="11521"/>
                </a:lnTo>
                <a:lnTo>
                  <a:pt x="26883" y="10561"/>
                </a:lnTo>
                <a:lnTo>
                  <a:pt x="29763" y="9601"/>
                </a:lnTo>
                <a:lnTo>
                  <a:pt x="31683" y="8625"/>
                </a:lnTo>
                <a:lnTo>
                  <a:pt x="38404" y="8625"/>
                </a:lnTo>
                <a:lnTo>
                  <a:pt x="40325" y="9601"/>
                </a:lnTo>
                <a:lnTo>
                  <a:pt x="42245" y="10561"/>
                </a:lnTo>
                <a:lnTo>
                  <a:pt x="44165" y="12466"/>
                </a:lnTo>
                <a:lnTo>
                  <a:pt x="45125" y="14401"/>
                </a:lnTo>
                <a:lnTo>
                  <a:pt x="45125" y="17282"/>
                </a:lnTo>
                <a:lnTo>
                  <a:pt x="44165" y="19187"/>
                </a:lnTo>
                <a:lnTo>
                  <a:pt x="44165" y="20147"/>
                </a:lnTo>
                <a:lnTo>
                  <a:pt x="43205" y="22067"/>
                </a:lnTo>
                <a:lnTo>
                  <a:pt x="41269" y="23027"/>
                </a:lnTo>
                <a:lnTo>
                  <a:pt x="39364" y="23987"/>
                </a:lnTo>
                <a:lnTo>
                  <a:pt x="38404" y="24963"/>
                </a:lnTo>
                <a:lnTo>
                  <a:pt x="35524" y="25907"/>
                </a:lnTo>
                <a:lnTo>
                  <a:pt x="32644" y="25907"/>
                </a:lnTo>
                <a:lnTo>
                  <a:pt x="28803" y="26868"/>
                </a:lnTo>
                <a:lnTo>
                  <a:pt x="24963" y="26868"/>
                </a:lnTo>
                <a:lnTo>
                  <a:pt x="25923" y="34549"/>
                </a:lnTo>
                <a:lnTo>
                  <a:pt x="31683" y="34549"/>
                </a:lnTo>
                <a:lnTo>
                  <a:pt x="35524" y="33588"/>
                </a:lnTo>
                <a:lnTo>
                  <a:pt x="40325" y="32628"/>
                </a:lnTo>
                <a:lnTo>
                  <a:pt x="44165" y="31668"/>
                </a:lnTo>
                <a:lnTo>
                  <a:pt x="47045" y="29748"/>
                </a:lnTo>
                <a:lnTo>
                  <a:pt x="50886" y="27828"/>
                </a:lnTo>
                <a:lnTo>
                  <a:pt x="52806" y="25907"/>
                </a:lnTo>
                <a:lnTo>
                  <a:pt x="53766" y="23027"/>
                </a:lnTo>
                <a:lnTo>
                  <a:pt x="55671" y="21122"/>
                </a:lnTo>
                <a:lnTo>
                  <a:pt x="55671" y="11521"/>
                </a:lnTo>
                <a:lnTo>
                  <a:pt x="54711" y="9601"/>
                </a:lnTo>
                <a:lnTo>
                  <a:pt x="53766" y="8625"/>
                </a:lnTo>
                <a:lnTo>
                  <a:pt x="52806" y="6720"/>
                </a:lnTo>
                <a:lnTo>
                  <a:pt x="50886" y="4800"/>
                </a:lnTo>
                <a:lnTo>
                  <a:pt x="49926" y="3840"/>
                </a:lnTo>
                <a:lnTo>
                  <a:pt x="47990" y="2880"/>
                </a:lnTo>
                <a:lnTo>
                  <a:pt x="45125" y="1920"/>
                </a:lnTo>
                <a:lnTo>
                  <a:pt x="42245" y="960"/>
                </a:lnTo>
                <a:lnTo>
                  <a:pt x="39364" y="0"/>
                </a:lnTo>
                <a:lnTo>
                  <a:pt x="31683" y="0"/>
                </a:lnTo>
                <a:lnTo>
                  <a:pt x="27843" y="960"/>
                </a:lnTo>
                <a:lnTo>
                  <a:pt x="24002" y="1920"/>
                </a:lnTo>
                <a:lnTo>
                  <a:pt x="20162" y="3840"/>
                </a:lnTo>
                <a:lnTo>
                  <a:pt x="17282" y="5760"/>
                </a:lnTo>
                <a:lnTo>
                  <a:pt x="14401" y="7680"/>
                </a:lnTo>
                <a:lnTo>
                  <a:pt x="12481" y="9601"/>
                </a:lnTo>
                <a:lnTo>
                  <a:pt x="9601" y="12466"/>
                </a:lnTo>
                <a:lnTo>
                  <a:pt x="7680" y="15346"/>
                </a:lnTo>
                <a:lnTo>
                  <a:pt x="5760" y="18242"/>
                </a:lnTo>
                <a:lnTo>
                  <a:pt x="4800" y="21122"/>
                </a:lnTo>
                <a:lnTo>
                  <a:pt x="3840" y="24963"/>
                </a:lnTo>
                <a:lnTo>
                  <a:pt x="1920" y="27828"/>
                </a:lnTo>
                <a:lnTo>
                  <a:pt x="960" y="30708"/>
                </a:lnTo>
                <a:lnTo>
                  <a:pt x="960" y="34549"/>
                </a:lnTo>
                <a:lnTo>
                  <a:pt x="0" y="37429"/>
                </a:lnTo>
                <a:lnTo>
                  <a:pt x="0" y="47030"/>
                </a:lnTo>
                <a:lnTo>
                  <a:pt x="960" y="50871"/>
                </a:lnTo>
                <a:lnTo>
                  <a:pt x="1920" y="5279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9" name="object 1439"/>
          <p:cNvSpPr/>
          <p:nvPr/>
        </p:nvSpPr>
        <p:spPr>
          <a:xfrm>
            <a:off x="5615101" y="3876126"/>
            <a:ext cx="20162" cy="8641"/>
          </a:xfrm>
          <a:custGeom>
            <a:avLst/>
            <a:gdLst/>
            <a:ahLst/>
            <a:cxnLst/>
            <a:rect l="l" t="t" r="r" b="b"/>
            <a:pathLst>
              <a:path w="20162" h="8641">
                <a:moveTo>
                  <a:pt x="20162" y="0"/>
                </a:moveTo>
                <a:lnTo>
                  <a:pt x="17282" y="960"/>
                </a:lnTo>
                <a:lnTo>
                  <a:pt x="1920" y="960"/>
                </a:lnTo>
                <a:lnTo>
                  <a:pt x="0" y="8641"/>
                </a:lnTo>
                <a:lnTo>
                  <a:pt x="19202" y="8641"/>
                </a:lnTo>
                <a:lnTo>
                  <a:pt x="2016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0" name="object 1440"/>
          <p:cNvSpPr/>
          <p:nvPr/>
        </p:nvSpPr>
        <p:spPr>
          <a:xfrm>
            <a:off x="5602635" y="3850218"/>
            <a:ext cx="56631" cy="65272"/>
          </a:xfrm>
          <a:custGeom>
            <a:avLst/>
            <a:gdLst/>
            <a:ahLst/>
            <a:cxnLst/>
            <a:rect l="l" t="t" r="r" b="b"/>
            <a:pathLst>
              <a:path w="56631" h="65272">
                <a:moveTo>
                  <a:pt x="11506" y="37429"/>
                </a:moveTo>
                <a:lnTo>
                  <a:pt x="12466" y="36469"/>
                </a:lnTo>
                <a:lnTo>
                  <a:pt x="12466" y="34549"/>
                </a:lnTo>
                <a:lnTo>
                  <a:pt x="14386" y="26868"/>
                </a:lnTo>
                <a:lnTo>
                  <a:pt x="15346" y="24963"/>
                </a:lnTo>
                <a:lnTo>
                  <a:pt x="16306" y="22067"/>
                </a:lnTo>
                <a:lnTo>
                  <a:pt x="17266" y="20147"/>
                </a:lnTo>
                <a:lnTo>
                  <a:pt x="18227" y="18242"/>
                </a:lnTo>
                <a:lnTo>
                  <a:pt x="20147" y="16306"/>
                </a:lnTo>
                <a:lnTo>
                  <a:pt x="21107" y="14401"/>
                </a:lnTo>
                <a:lnTo>
                  <a:pt x="23027" y="12466"/>
                </a:lnTo>
                <a:lnTo>
                  <a:pt x="24947" y="11521"/>
                </a:lnTo>
                <a:lnTo>
                  <a:pt x="27828" y="10561"/>
                </a:lnTo>
                <a:lnTo>
                  <a:pt x="29748" y="9601"/>
                </a:lnTo>
                <a:lnTo>
                  <a:pt x="32628" y="8625"/>
                </a:lnTo>
                <a:lnTo>
                  <a:pt x="38389" y="8625"/>
                </a:lnTo>
                <a:lnTo>
                  <a:pt x="41269" y="9601"/>
                </a:lnTo>
                <a:lnTo>
                  <a:pt x="42230" y="10561"/>
                </a:lnTo>
                <a:lnTo>
                  <a:pt x="44150" y="12466"/>
                </a:lnTo>
                <a:lnTo>
                  <a:pt x="45110" y="14401"/>
                </a:lnTo>
                <a:lnTo>
                  <a:pt x="45110" y="19187"/>
                </a:lnTo>
                <a:lnTo>
                  <a:pt x="44150" y="20147"/>
                </a:lnTo>
                <a:lnTo>
                  <a:pt x="43190" y="22067"/>
                </a:lnTo>
                <a:lnTo>
                  <a:pt x="42230" y="23027"/>
                </a:lnTo>
                <a:lnTo>
                  <a:pt x="40309" y="23987"/>
                </a:lnTo>
                <a:lnTo>
                  <a:pt x="38389" y="24963"/>
                </a:lnTo>
                <a:lnTo>
                  <a:pt x="35509" y="25907"/>
                </a:lnTo>
                <a:lnTo>
                  <a:pt x="32628" y="25907"/>
                </a:lnTo>
                <a:lnTo>
                  <a:pt x="31668" y="34549"/>
                </a:lnTo>
                <a:lnTo>
                  <a:pt x="36469" y="33588"/>
                </a:lnTo>
                <a:lnTo>
                  <a:pt x="41269" y="32628"/>
                </a:lnTo>
                <a:lnTo>
                  <a:pt x="45110" y="31668"/>
                </a:lnTo>
                <a:lnTo>
                  <a:pt x="47990" y="29748"/>
                </a:lnTo>
                <a:lnTo>
                  <a:pt x="50871" y="27828"/>
                </a:lnTo>
                <a:lnTo>
                  <a:pt x="52791" y="25907"/>
                </a:lnTo>
                <a:lnTo>
                  <a:pt x="54711" y="23027"/>
                </a:lnTo>
                <a:lnTo>
                  <a:pt x="55671" y="21122"/>
                </a:lnTo>
                <a:lnTo>
                  <a:pt x="56631" y="18242"/>
                </a:lnTo>
                <a:lnTo>
                  <a:pt x="56631" y="13441"/>
                </a:lnTo>
                <a:lnTo>
                  <a:pt x="55671" y="11521"/>
                </a:lnTo>
                <a:lnTo>
                  <a:pt x="55671" y="9601"/>
                </a:lnTo>
                <a:lnTo>
                  <a:pt x="54711" y="8625"/>
                </a:lnTo>
                <a:lnTo>
                  <a:pt x="53751" y="6720"/>
                </a:lnTo>
                <a:lnTo>
                  <a:pt x="51831" y="4800"/>
                </a:lnTo>
                <a:lnTo>
                  <a:pt x="49911" y="3840"/>
                </a:lnTo>
                <a:lnTo>
                  <a:pt x="47990" y="2880"/>
                </a:lnTo>
                <a:lnTo>
                  <a:pt x="45110" y="1920"/>
                </a:lnTo>
                <a:lnTo>
                  <a:pt x="43190" y="960"/>
                </a:lnTo>
                <a:lnTo>
                  <a:pt x="39349" y="0"/>
                </a:lnTo>
                <a:lnTo>
                  <a:pt x="31668" y="0"/>
                </a:lnTo>
                <a:lnTo>
                  <a:pt x="27828" y="960"/>
                </a:lnTo>
                <a:lnTo>
                  <a:pt x="23987" y="1920"/>
                </a:lnTo>
                <a:lnTo>
                  <a:pt x="21107" y="3840"/>
                </a:lnTo>
                <a:lnTo>
                  <a:pt x="18227" y="5760"/>
                </a:lnTo>
                <a:lnTo>
                  <a:pt x="15346" y="7680"/>
                </a:lnTo>
                <a:lnTo>
                  <a:pt x="12466" y="9601"/>
                </a:lnTo>
                <a:lnTo>
                  <a:pt x="10546" y="12466"/>
                </a:lnTo>
                <a:lnTo>
                  <a:pt x="8625" y="15346"/>
                </a:lnTo>
                <a:lnTo>
                  <a:pt x="6705" y="18242"/>
                </a:lnTo>
                <a:lnTo>
                  <a:pt x="4785" y="21122"/>
                </a:lnTo>
                <a:lnTo>
                  <a:pt x="3840" y="24963"/>
                </a:lnTo>
                <a:lnTo>
                  <a:pt x="2865" y="27828"/>
                </a:lnTo>
                <a:lnTo>
                  <a:pt x="1904" y="30708"/>
                </a:lnTo>
                <a:lnTo>
                  <a:pt x="944" y="34549"/>
                </a:lnTo>
                <a:lnTo>
                  <a:pt x="944" y="37429"/>
                </a:lnTo>
                <a:lnTo>
                  <a:pt x="0" y="40309"/>
                </a:lnTo>
                <a:lnTo>
                  <a:pt x="0" y="47030"/>
                </a:lnTo>
                <a:lnTo>
                  <a:pt x="944" y="50871"/>
                </a:lnTo>
                <a:lnTo>
                  <a:pt x="1904" y="52791"/>
                </a:lnTo>
                <a:lnTo>
                  <a:pt x="2865" y="55671"/>
                </a:lnTo>
                <a:lnTo>
                  <a:pt x="3840" y="58552"/>
                </a:lnTo>
                <a:lnTo>
                  <a:pt x="5745" y="60472"/>
                </a:lnTo>
                <a:lnTo>
                  <a:pt x="7665" y="62392"/>
                </a:lnTo>
                <a:lnTo>
                  <a:pt x="10546" y="63352"/>
                </a:lnTo>
                <a:lnTo>
                  <a:pt x="13426" y="64312"/>
                </a:lnTo>
                <a:lnTo>
                  <a:pt x="16306" y="65272"/>
                </a:lnTo>
                <a:lnTo>
                  <a:pt x="30708" y="65272"/>
                </a:lnTo>
                <a:lnTo>
                  <a:pt x="32628" y="64312"/>
                </a:lnTo>
                <a:lnTo>
                  <a:pt x="36469" y="64312"/>
                </a:lnTo>
                <a:lnTo>
                  <a:pt x="38389" y="63352"/>
                </a:lnTo>
                <a:lnTo>
                  <a:pt x="40309" y="63352"/>
                </a:lnTo>
                <a:lnTo>
                  <a:pt x="41269" y="62392"/>
                </a:lnTo>
                <a:lnTo>
                  <a:pt x="43190" y="62392"/>
                </a:lnTo>
                <a:lnTo>
                  <a:pt x="43190" y="61432"/>
                </a:lnTo>
                <a:lnTo>
                  <a:pt x="44150" y="61432"/>
                </a:lnTo>
                <a:lnTo>
                  <a:pt x="44150" y="60472"/>
                </a:lnTo>
                <a:lnTo>
                  <a:pt x="45110" y="60472"/>
                </a:lnTo>
                <a:lnTo>
                  <a:pt x="45110" y="59512"/>
                </a:lnTo>
                <a:lnTo>
                  <a:pt x="46070" y="58552"/>
                </a:lnTo>
                <a:lnTo>
                  <a:pt x="46070" y="52791"/>
                </a:lnTo>
                <a:lnTo>
                  <a:pt x="44150" y="52791"/>
                </a:lnTo>
                <a:lnTo>
                  <a:pt x="43190" y="53751"/>
                </a:lnTo>
                <a:lnTo>
                  <a:pt x="40309" y="53751"/>
                </a:lnTo>
                <a:lnTo>
                  <a:pt x="39349" y="54711"/>
                </a:lnTo>
                <a:lnTo>
                  <a:pt x="37429" y="55671"/>
                </a:lnTo>
                <a:lnTo>
                  <a:pt x="32628" y="55671"/>
                </a:lnTo>
                <a:lnTo>
                  <a:pt x="30708" y="56631"/>
                </a:lnTo>
                <a:lnTo>
                  <a:pt x="20147" y="56631"/>
                </a:lnTo>
                <a:lnTo>
                  <a:pt x="17266" y="55671"/>
                </a:lnTo>
                <a:lnTo>
                  <a:pt x="14386" y="52791"/>
                </a:lnTo>
                <a:lnTo>
                  <a:pt x="12466" y="50871"/>
                </a:lnTo>
                <a:lnTo>
                  <a:pt x="11506" y="47030"/>
                </a:lnTo>
                <a:lnTo>
                  <a:pt x="11506" y="3742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1" name="object 1441"/>
          <p:cNvSpPr/>
          <p:nvPr/>
        </p:nvSpPr>
        <p:spPr>
          <a:xfrm>
            <a:off x="5662147" y="3850218"/>
            <a:ext cx="65272" cy="88315"/>
          </a:xfrm>
          <a:custGeom>
            <a:avLst/>
            <a:gdLst/>
            <a:ahLst/>
            <a:cxnLst/>
            <a:rect l="l" t="t" r="r" b="b"/>
            <a:pathLst>
              <a:path w="65272" h="88315">
                <a:moveTo>
                  <a:pt x="960" y="87355"/>
                </a:moveTo>
                <a:lnTo>
                  <a:pt x="960" y="88315"/>
                </a:lnTo>
                <a:lnTo>
                  <a:pt x="8641" y="88315"/>
                </a:lnTo>
                <a:lnTo>
                  <a:pt x="8641" y="87355"/>
                </a:lnTo>
                <a:lnTo>
                  <a:pt x="10561" y="87355"/>
                </a:lnTo>
                <a:lnTo>
                  <a:pt x="10561" y="86395"/>
                </a:lnTo>
                <a:lnTo>
                  <a:pt x="16322" y="57591"/>
                </a:lnTo>
                <a:lnTo>
                  <a:pt x="17282" y="58552"/>
                </a:lnTo>
                <a:lnTo>
                  <a:pt x="18242" y="59512"/>
                </a:lnTo>
                <a:lnTo>
                  <a:pt x="19202" y="60472"/>
                </a:lnTo>
                <a:lnTo>
                  <a:pt x="18242" y="47030"/>
                </a:lnTo>
                <a:lnTo>
                  <a:pt x="21122" y="36469"/>
                </a:lnTo>
                <a:lnTo>
                  <a:pt x="21122" y="32628"/>
                </a:lnTo>
                <a:lnTo>
                  <a:pt x="23042" y="28803"/>
                </a:lnTo>
                <a:lnTo>
                  <a:pt x="24003" y="25907"/>
                </a:lnTo>
                <a:lnTo>
                  <a:pt x="25908" y="22067"/>
                </a:lnTo>
                <a:lnTo>
                  <a:pt x="24963" y="12466"/>
                </a:lnTo>
                <a:lnTo>
                  <a:pt x="24003" y="14401"/>
                </a:lnTo>
                <a:lnTo>
                  <a:pt x="25908" y="2880"/>
                </a:lnTo>
                <a:lnTo>
                  <a:pt x="25908" y="1920"/>
                </a:lnTo>
                <a:lnTo>
                  <a:pt x="24963" y="960"/>
                </a:lnTo>
                <a:lnTo>
                  <a:pt x="19202" y="960"/>
                </a:lnTo>
                <a:lnTo>
                  <a:pt x="18242" y="1920"/>
                </a:lnTo>
                <a:lnTo>
                  <a:pt x="17282" y="1920"/>
                </a:lnTo>
                <a:lnTo>
                  <a:pt x="16322" y="2880"/>
                </a:lnTo>
                <a:lnTo>
                  <a:pt x="0" y="86395"/>
                </a:lnTo>
                <a:lnTo>
                  <a:pt x="0" y="87355"/>
                </a:lnTo>
                <a:lnTo>
                  <a:pt x="960" y="87355"/>
                </a:lnTo>
                <a:close/>
              </a:path>
              <a:path w="65272" h="88315">
                <a:moveTo>
                  <a:pt x="22067" y="62392"/>
                </a:moveTo>
                <a:lnTo>
                  <a:pt x="23042" y="63352"/>
                </a:lnTo>
                <a:lnTo>
                  <a:pt x="24963" y="64312"/>
                </a:lnTo>
                <a:lnTo>
                  <a:pt x="25908" y="64312"/>
                </a:lnTo>
                <a:lnTo>
                  <a:pt x="27843" y="65272"/>
                </a:lnTo>
                <a:lnTo>
                  <a:pt x="37429" y="65272"/>
                </a:lnTo>
                <a:lnTo>
                  <a:pt x="40309" y="64312"/>
                </a:lnTo>
                <a:lnTo>
                  <a:pt x="43190" y="63352"/>
                </a:lnTo>
                <a:lnTo>
                  <a:pt x="47030" y="61432"/>
                </a:lnTo>
                <a:lnTo>
                  <a:pt x="49911" y="59512"/>
                </a:lnTo>
                <a:lnTo>
                  <a:pt x="51831" y="57591"/>
                </a:lnTo>
                <a:lnTo>
                  <a:pt x="53751" y="55671"/>
                </a:lnTo>
                <a:lnTo>
                  <a:pt x="55671" y="52791"/>
                </a:lnTo>
                <a:lnTo>
                  <a:pt x="57591" y="49911"/>
                </a:lnTo>
                <a:lnTo>
                  <a:pt x="59512" y="46070"/>
                </a:lnTo>
                <a:lnTo>
                  <a:pt x="60472" y="43190"/>
                </a:lnTo>
                <a:lnTo>
                  <a:pt x="61432" y="40309"/>
                </a:lnTo>
                <a:lnTo>
                  <a:pt x="63352" y="36469"/>
                </a:lnTo>
                <a:lnTo>
                  <a:pt x="63352" y="33588"/>
                </a:lnTo>
                <a:lnTo>
                  <a:pt x="64312" y="30708"/>
                </a:lnTo>
                <a:lnTo>
                  <a:pt x="64312" y="26868"/>
                </a:lnTo>
                <a:lnTo>
                  <a:pt x="65272" y="23987"/>
                </a:lnTo>
                <a:lnTo>
                  <a:pt x="65272" y="18242"/>
                </a:lnTo>
                <a:lnTo>
                  <a:pt x="64312" y="16306"/>
                </a:lnTo>
                <a:lnTo>
                  <a:pt x="64312" y="13441"/>
                </a:lnTo>
                <a:lnTo>
                  <a:pt x="63352" y="10561"/>
                </a:lnTo>
                <a:lnTo>
                  <a:pt x="62392" y="8625"/>
                </a:lnTo>
                <a:lnTo>
                  <a:pt x="60472" y="6720"/>
                </a:lnTo>
                <a:lnTo>
                  <a:pt x="59512" y="4800"/>
                </a:lnTo>
                <a:lnTo>
                  <a:pt x="57591" y="2880"/>
                </a:lnTo>
                <a:lnTo>
                  <a:pt x="55671" y="1920"/>
                </a:lnTo>
                <a:lnTo>
                  <a:pt x="52791" y="960"/>
                </a:lnTo>
                <a:lnTo>
                  <a:pt x="49911" y="0"/>
                </a:lnTo>
                <a:lnTo>
                  <a:pt x="44150" y="0"/>
                </a:lnTo>
                <a:lnTo>
                  <a:pt x="42245" y="960"/>
                </a:lnTo>
                <a:lnTo>
                  <a:pt x="39349" y="1920"/>
                </a:lnTo>
                <a:lnTo>
                  <a:pt x="36469" y="2880"/>
                </a:lnTo>
                <a:lnTo>
                  <a:pt x="34564" y="3840"/>
                </a:lnTo>
                <a:lnTo>
                  <a:pt x="32628" y="4800"/>
                </a:lnTo>
                <a:lnTo>
                  <a:pt x="30723" y="6720"/>
                </a:lnTo>
                <a:lnTo>
                  <a:pt x="28788" y="7680"/>
                </a:lnTo>
                <a:lnTo>
                  <a:pt x="26883" y="9601"/>
                </a:lnTo>
                <a:lnTo>
                  <a:pt x="25908" y="11521"/>
                </a:lnTo>
                <a:lnTo>
                  <a:pt x="24963" y="12466"/>
                </a:lnTo>
                <a:lnTo>
                  <a:pt x="25908" y="22067"/>
                </a:lnTo>
                <a:lnTo>
                  <a:pt x="27843" y="19187"/>
                </a:lnTo>
                <a:lnTo>
                  <a:pt x="29748" y="17282"/>
                </a:lnTo>
                <a:lnTo>
                  <a:pt x="31683" y="14401"/>
                </a:lnTo>
                <a:lnTo>
                  <a:pt x="34564" y="12466"/>
                </a:lnTo>
                <a:lnTo>
                  <a:pt x="36469" y="11521"/>
                </a:lnTo>
                <a:lnTo>
                  <a:pt x="39349" y="10561"/>
                </a:lnTo>
                <a:lnTo>
                  <a:pt x="42245" y="9601"/>
                </a:lnTo>
                <a:lnTo>
                  <a:pt x="47030" y="9601"/>
                </a:lnTo>
                <a:lnTo>
                  <a:pt x="48950" y="10561"/>
                </a:lnTo>
                <a:lnTo>
                  <a:pt x="49911" y="11521"/>
                </a:lnTo>
                <a:lnTo>
                  <a:pt x="50871" y="11521"/>
                </a:lnTo>
                <a:lnTo>
                  <a:pt x="50871" y="13441"/>
                </a:lnTo>
                <a:lnTo>
                  <a:pt x="51831" y="14401"/>
                </a:lnTo>
                <a:lnTo>
                  <a:pt x="52791" y="15346"/>
                </a:lnTo>
                <a:lnTo>
                  <a:pt x="52791" y="17282"/>
                </a:lnTo>
                <a:lnTo>
                  <a:pt x="53751" y="19187"/>
                </a:lnTo>
                <a:lnTo>
                  <a:pt x="53751" y="23987"/>
                </a:lnTo>
                <a:lnTo>
                  <a:pt x="52791" y="26868"/>
                </a:lnTo>
                <a:lnTo>
                  <a:pt x="52791" y="31668"/>
                </a:lnTo>
                <a:lnTo>
                  <a:pt x="51831" y="33588"/>
                </a:lnTo>
                <a:lnTo>
                  <a:pt x="50871" y="36469"/>
                </a:lnTo>
                <a:lnTo>
                  <a:pt x="50871" y="39349"/>
                </a:lnTo>
                <a:lnTo>
                  <a:pt x="49911" y="41269"/>
                </a:lnTo>
                <a:lnTo>
                  <a:pt x="48950" y="44150"/>
                </a:lnTo>
                <a:lnTo>
                  <a:pt x="47990" y="46070"/>
                </a:lnTo>
                <a:lnTo>
                  <a:pt x="46070" y="47990"/>
                </a:lnTo>
                <a:lnTo>
                  <a:pt x="45110" y="49911"/>
                </a:lnTo>
                <a:lnTo>
                  <a:pt x="43190" y="51831"/>
                </a:lnTo>
                <a:lnTo>
                  <a:pt x="41269" y="53751"/>
                </a:lnTo>
                <a:lnTo>
                  <a:pt x="39349" y="54711"/>
                </a:lnTo>
                <a:lnTo>
                  <a:pt x="37429" y="55671"/>
                </a:lnTo>
                <a:lnTo>
                  <a:pt x="27843" y="55671"/>
                </a:lnTo>
                <a:lnTo>
                  <a:pt x="24963" y="53751"/>
                </a:lnTo>
                <a:lnTo>
                  <a:pt x="23042" y="51831"/>
                </a:lnTo>
                <a:lnTo>
                  <a:pt x="21122" y="49911"/>
                </a:lnTo>
                <a:lnTo>
                  <a:pt x="18242" y="47030"/>
                </a:lnTo>
                <a:lnTo>
                  <a:pt x="19202" y="60472"/>
                </a:lnTo>
                <a:lnTo>
                  <a:pt x="21122" y="61432"/>
                </a:lnTo>
                <a:lnTo>
                  <a:pt x="22067" y="6239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2" name="object 1442"/>
          <p:cNvSpPr/>
          <p:nvPr/>
        </p:nvSpPr>
        <p:spPr>
          <a:xfrm>
            <a:off x="5749503" y="3877086"/>
            <a:ext cx="13441" cy="7680"/>
          </a:xfrm>
          <a:custGeom>
            <a:avLst/>
            <a:gdLst/>
            <a:ahLst/>
            <a:cxnLst/>
            <a:rect l="l" t="t" r="r" b="b"/>
            <a:pathLst>
              <a:path w="13441" h="7680">
                <a:moveTo>
                  <a:pt x="8641" y="0"/>
                </a:moveTo>
                <a:lnTo>
                  <a:pt x="1920" y="0"/>
                </a:lnTo>
                <a:lnTo>
                  <a:pt x="0" y="7680"/>
                </a:lnTo>
                <a:lnTo>
                  <a:pt x="13441" y="7680"/>
                </a:lnTo>
                <a:lnTo>
                  <a:pt x="12481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3" name="object 1443"/>
          <p:cNvSpPr/>
          <p:nvPr/>
        </p:nvSpPr>
        <p:spPr>
          <a:xfrm>
            <a:off x="5737021" y="3850218"/>
            <a:ext cx="55671" cy="65272"/>
          </a:xfrm>
          <a:custGeom>
            <a:avLst/>
            <a:gdLst/>
            <a:ahLst/>
            <a:cxnLst/>
            <a:rect l="l" t="t" r="r" b="b"/>
            <a:pathLst>
              <a:path w="55671" h="65272">
                <a:moveTo>
                  <a:pt x="1920" y="52791"/>
                </a:moveTo>
                <a:lnTo>
                  <a:pt x="2880" y="55671"/>
                </a:lnTo>
                <a:lnTo>
                  <a:pt x="3840" y="58552"/>
                </a:lnTo>
                <a:lnTo>
                  <a:pt x="5760" y="60472"/>
                </a:lnTo>
                <a:lnTo>
                  <a:pt x="7680" y="62392"/>
                </a:lnTo>
                <a:lnTo>
                  <a:pt x="10561" y="63352"/>
                </a:lnTo>
                <a:lnTo>
                  <a:pt x="13441" y="64312"/>
                </a:lnTo>
                <a:lnTo>
                  <a:pt x="16322" y="65272"/>
                </a:lnTo>
                <a:lnTo>
                  <a:pt x="29763" y="65272"/>
                </a:lnTo>
                <a:lnTo>
                  <a:pt x="32644" y="64312"/>
                </a:lnTo>
                <a:lnTo>
                  <a:pt x="36484" y="64312"/>
                </a:lnTo>
                <a:lnTo>
                  <a:pt x="38389" y="63352"/>
                </a:lnTo>
                <a:lnTo>
                  <a:pt x="39364" y="63352"/>
                </a:lnTo>
                <a:lnTo>
                  <a:pt x="41285" y="62392"/>
                </a:lnTo>
                <a:lnTo>
                  <a:pt x="42245" y="62392"/>
                </a:lnTo>
                <a:lnTo>
                  <a:pt x="43205" y="61432"/>
                </a:lnTo>
                <a:lnTo>
                  <a:pt x="44165" y="61432"/>
                </a:lnTo>
                <a:lnTo>
                  <a:pt x="44165" y="60472"/>
                </a:lnTo>
                <a:lnTo>
                  <a:pt x="45110" y="59512"/>
                </a:lnTo>
                <a:lnTo>
                  <a:pt x="45110" y="57591"/>
                </a:lnTo>
                <a:lnTo>
                  <a:pt x="46085" y="57591"/>
                </a:lnTo>
                <a:lnTo>
                  <a:pt x="46085" y="52791"/>
                </a:lnTo>
                <a:lnTo>
                  <a:pt x="44165" y="52791"/>
                </a:lnTo>
                <a:lnTo>
                  <a:pt x="42245" y="53751"/>
                </a:lnTo>
                <a:lnTo>
                  <a:pt x="40325" y="53751"/>
                </a:lnTo>
                <a:lnTo>
                  <a:pt x="38389" y="54711"/>
                </a:lnTo>
                <a:lnTo>
                  <a:pt x="36484" y="55671"/>
                </a:lnTo>
                <a:lnTo>
                  <a:pt x="32644" y="55671"/>
                </a:lnTo>
                <a:lnTo>
                  <a:pt x="30723" y="56631"/>
                </a:lnTo>
                <a:lnTo>
                  <a:pt x="20162" y="56631"/>
                </a:lnTo>
                <a:lnTo>
                  <a:pt x="16322" y="55671"/>
                </a:lnTo>
                <a:lnTo>
                  <a:pt x="14401" y="52791"/>
                </a:lnTo>
                <a:lnTo>
                  <a:pt x="12481" y="50871"/>
                </a:lnTo>
                <a:lnTo>
                  <a:pt x="11521" y="47030"/>
                </a:lnTo>
                <a:lnTo>
                  <a:pt x="11521" y="36469"/>
                </a:lnTo>
                <a:lnTo>
                  <a:pt x="12481" y="34549"/>
                </a:lnTo>
                <a:lnTo>
                  <a:pt x="14401" y="26868"/>
                </a:lnTo>
                <a:lnTo>
                  <a:pt x="14401" y="24963"/>
                </a:lnTo>
                <a:lnTo>
                  <a:pt x="15361" y="22067"/>
                </a:lnTo>
                <a:lnTo>
                  <a:pt x="17282" y="20147"/>
                </a:lnTo>
                <a:lnTo>
                  <a:pt x="18242" y="18242"/>
                </a:lnTo>
                <a:lnTo>
                  <a:pt x="19202" y="16306"/>
                </a:lnTo>
                <a:lnTo>
                  <a:pt x="21122" y="14401"/>
                </a:lnTo>
                <a:lnTo>
                  <a:pt x="23042" y="12466"/>
                </a:lnTo>
                <a:lnTo>
                  <a:pt x="24963" y="11521"/>
                </a:lnTo>
                <a:lnTo>
                  <a:pt x="26883" y="10561"/>
                </a:lnTo>
                <a:lnTo>
                  <a:pt x="29763" y="9601"/>
                </a:lnTo>
                <a:lnTo>
                  <a:pt x="31683" y="8625"/>
                </a:lnTo>
                <a:lnTo>
                  <a:pt x="38389" y="8625"/>
                </a:lnTo>
                <a:lnTo>
                  <a:pt x="40325" y="9601"/>
                </a:lnTo>
                <a:lnTo>
                  <a:pt x="42245" y="10561"/>
                </a:lnTo>
                <a:lnTo>
                  <a:pt x="44165" y="12466"/>
                </a:lnTo>
                <a:lnTo>
                  <a:pt x="45110" y="14401"/>
                </a:lnTo>
                <a:lnTo>
                  <a:pt x="45110" y="17282"/>
                </a:lnTo>
                <a:lnTo>
                  <a:pt x="44165" y="19187"/>
                </a:lnTo>
                <a:lnTo>
                  <a:pt x="44165" y="20147"/>
                </a:lnTo>
                <a:lnTo>
                  <a:pt x="43205" y="22067"/>
                </a:lnTo>
                <a:lnTo>
                  <a:pt x="41285" y="23027"/>
                </a:lnTo>
                <a:lnTo>
                  <a:pt x="39364" y="23987"/>
                </a:lnTo>
                <a:lnTo>
                  <a:pt x="38389" y="24963"/>
                </a:lnTo>
                <a:lnTo>
                  <a:pt x="35524" y="25907"/>
                </a:lnTo>
                <a:lnTo>
                  <a:pt x="32644" y="25907"/>
                </a:lnTo>
                <a:lnTo>
                  <a:pt x="28803" y="26868"/>
                </a:lnTo>
                <a:lnTo>
                  <a:pt x="24963" y="26868"/>
                </a:lnTo>
                <a:lnTo>
                  <a:pt x="25923" y="34549"/>
                </a:lnTo>
                <a:lnTo>
                  <a:pt x="31683" y="34549"/>
                </a:lnTo>
                <a:lnTo>
                  <a:pt x="35524" y="33588"/>
                </a:lnTo>
                <a:lnTo>
                  <a:pt x="40325" y="32628"/>
                </a:lnTo>
                <a:lnTo>
                  <a:pt x="44165" y="31668"/>
                </a:lnTo>
                <a:lnTo>
                  <a:pt x="47045" y="29748"/>
                </a:lnTo>
                <a:lnTo>
                  <a:pt x="50886" y="27828"/>
                </a:lnTo>
                <a:lnTo>
                  <a:pt x="52791" y="25907"/>
                </a:lnTo>
                <a:lnTo>
                  <a:pt x="53766" y="23027"/>
                </a:lnTo>
                <a:lnTo>
                  <a:pt x="55671" y="21122"/>
                </a:lnTo>
                <a:lnTo>
                  <a:pt x="55671" y="11521"/>
                </a:lnTo>
                <a:lnTo>
                  <a:pt x="54726" y="9601"/>
                </a:lnTo>
                <a:lnTo>
                  <a:pt x="53766" y="8625"/>
                </a:lnTo>
                <a:lnTo>
                  <a:pt x="52791" y="6720"/>
                </a:lnTo>
                <a:lnTo>
                  <a:pt x="51831" y="4800"/>
                </a:lnTo>
                <a:lnTo>
                  <a:pt x="49926" y="3840"/>
                </a:lnTo>
                <a:lnTo>
                  <a:pt x="48005" y="2880"/>
                </a:lnTo>
                <a:lnTo>
                  <a:pt x="45110" y="1920"/>
                </a:lnTo>
                <a:lnTo>
                  <a:pt x="42245" y="960"/>
                </a:lnTo>
                <a:lnTo>
                  <a:pt x="39364" y="0"/>
                </a:lnTo>
                <a:lnTo>
                  <a:pt x="31683" y="0"/>
                </a:lnTo>
                <a:lnTo>
                  <a:pt x="27843" y="960"/>
                </a:lnTo>
                <a:lnTo>
                  <a:pt x="24002" y="1920"/>
                </a:lnTo>
                <a:lnTo>
                  <a:pt x="20162" y="3840"/>
                </a:lnTo>
                <a:lnTo>
                  <a:pt x="17282" y="5760"/>
                </a:lnTo>
                <a:lnTo>
                  <a:pt x="14401" y="7680"/>
                </a:lnTo>
                <a:lnTo>
                  <a:pt x="12481" y="9601"/>
                </a:lnTo>
                <a:lnTo>
                  <a:pt x="9601" y="12466"/>
                </a:lnTo>
                <a:lnTo>
                  <a:pt x="7680" y="15346"/>
                </a:lnTo>
                <a:lnTo>
                  <a:pt x="5760" y="18242"/>
                </a:lnTo>
                <a:lnTo>
                  <a:pt x="4800" y="21122"/>
                </a:lnTo>
                <a:lnTo>
                  <a:pt x="3840" y="24963"/>
                </a:lnTo>
                <a:lnTo>
                  <a:pt x="1920" y="27828"/>
                </a:lnTo>
                <a:lnTo>
                  <a:pt x="960" y="30708"/>
                </a:lnTo>
                <a:lnTo>
                  <a:pt x="960" y="34549"/>
                </a:lnTo>
                <a:lnTo>
                  <a:pt x="0" y="37429"/>
                </a:lnTo>
                <a:lnTo>
                  <a:pt x="0" y="47030"/>
                </a:lnTo>
                <a:lnTo>
                  <a:pt x="960" y="50871"/>
                </a:lnTo>
                <a:lnTo>
                  <a:pt x="1920" y="5279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4" name="object 1444"/>
          <p:cNvSpPr/>
          <p:nvPr/>
        </p:nvSpPr>
        <p:spPr>
          <a:xfrm>
            <a:off x="5800374" y="3850218"/>
            <a:ext cx="46085" cy="64312"/>
          </a:xfrm>
          <a:custGeom>
            <a:avLst/>
            <a:gdLst/>
            <a:ahLst/>
            <a:cxnLst/>
            <a:rect l="l" t="t" r="r" b="b"/>
            <a:pathLst>
              <a:path w="46085" h="64312">
                <a:moveTo>
                  <a:pt x="0" y="63352"/>
                </a:moveTo>
                <a:lnTo>
                  <a:pt x="960" y="63352"/>
                </a:lnTo>
                <a:lnTo>
                  <a:pt x="960" y="64312"/>
                </a:lnTo>
                <a:lnTo>
                  <a:pt x="10561" y="64312"/>
                </a:lnTo>
                <a:lnTo>
                  <a:pt x="10561" y="63352"/>
                </a:lnTo>
                <a:lnTo>
                  <a:pt x="11521" y="63352"/>
                </a:lnTo>
                <a:lnTo>
                  <a:pt x="11521" y="62392"/>
                </a:lnTo>
                <a:lnTo>
                  <a:pt x="16322" y="36469"/>
                </a:lnTo>
                <a:lnTo>
                  <a:pt x="17282" y="32628"/>
                </a:lnTo>
                <a:lnTo>
                  <a:pt x="18242" y="28803"/>
                </a:lnTo>
                <a:lnTo>
                  <a:pt x="20162" y="25907"/>
                </a:lnTo>
                <a:lnTo>
                  <a:pt x="22082" y="23027"/>
                </a:lnTo>
                <a:lnTo>
                  <a:pt x="23042" y="20147"/>
                </a:lnTo>
                <a:lnTo>
                  <a:pt x="24963" y="18242"/>
                </a:lnTo>
                <a:lnTo>
                  <a:pt x="26883" y="15346"/>
                </a:lnTo>
                <a:lnTo>
                  <a:pt x="28803" y="13441"/>
                </a:lnTo>
                <a:lnTo>
                  <a:pt x="30723" y="12466"/>
                </a:lnTo>
                <a:lnTo>
                  <a:pt x="32644" y="11521"/>
                </a:lnTo>
                <a:lnTo>
                  <a:pt x="34564" y="10561"/>
                </a:lnTo>
                <a:lnTo>
                  <a:pt x="39364" y="10561"/>
                </a:lnTo>
                <a:lnTo>
                  <a:pt x="40325" y="11521"/>
                </a:lnTo>
                <a:lnTo>
                  <a:pt x="42245" y="11521"/>
                </a:lnTo>
                <a:lnTo>
                  <a:pt x="42245" y="12466"/>
                </a:lnTo>
                <a:lnTo>
                  <a:pt x="43205" y="12466"/>
                </a:lnTo>
                <a:lnTo>
                  <a:pt x="43205" y="11521"/>
                </a:lnTo>
                <a:lnTo>
                  <a:pt x="44165" y="11521"/>
                </a:lnTo>
                <a:lnTo>
                  <a:pt x="44165" y="10561"/>
                </a:lnTo>
                <a:lnTo>
                  <a:pt x="45125" y="9601"/>
                </a:lnTo>
                <a:lnTo>
                  <a:pt x="45125" y="7680"/>
                </a:lnTo>
                <a:lnTo>
                  <a:pt x="46085" y="6720"/>
                </a:lnTo>
                <a:lnTo>
                  <a:pt x="46085" y="1920"/>
                </a:lnTo>
                <a:lnTo>
                  <a:pt x="45125" y="1920"/>
                </a:lnTo>
                <a:lnTo>
                  <a:pt x="45125" y="960"/>
                </a:lnTo>
                <a:lnTo>
                  <a:pt x="42245" y="960"/>
                </a:lnTo>
                <a:lnTo>
                  <a:pt x="41285" y="0"/>
                </a:lnTo>
                <a:lnTo>
                  <a:pt x="36484" y="0"/>
                </a:lnTo>
                <a:lnTo>
                  <a:pt x="34564" y="960"/>
                </a:lnTo>
                <a:lnTo>
                  <a:pt x="32644" y="960"/>
                </a:lnTo>
                <a:lnTo>
                  <a:pt x="31683" y="1920"/>
                </a:lnTo>
                <a:lnTo>
                  <a:pt x="29763" y="2880"/>
                </a:lnTo>
                <a:lnTo>
                  <a:pt x="27843" y="4800"/>
                </a:lnTo>
                <a:lnTo>
                  <a:pt x="25923" y="5760"/>
                </a:lnTo>
                <a:lnTo>
                  <a:pt x="24963" y="6720"/>
                </a:lnTo>
                <a:lnTo>
                  <a:pt x="23042" y="8625"/>
                </a:lnTo>
                <a:lnTo>
                  <a:pt x="22082" y="10561"/>
                </a:lnTo>
                <a:lnTo>
                  <a:pt x="21122" y="12466"/>
                </a:lnTo>
                <a:lnTo>
                  <a:pt x="20162" y="13441"/>
                </a:lnTo>
                <a:lnTo>
                  <a:pt x="22082" y="2880"/>
                </a:lnTo>
                <a:lnTo>
                  <a:pt x="22082" y="1920"/>
                </a:lnTo>
                <a:lnTo>
                  <a:pt x="21122" y="1920"/>
                </a:lnTo>
                <a:lnTo>
                  <a:pt x="21122" y="960"/>
                </a:lnTo>
                <a:lnTo>
                  <a:pt x="14401" y="960"/>
                </a:lnTo>
                <a:lnTo>
                  <a:pt x="13441" y="1920"/>
                </a:lnTo>
                <a:lnTo>
                  <a:pt x="12481" y="1920"/>
                </a:lnTo>
                <a:lnTo>
                  <a:pt x="12481" y="2880"/>
                </a:lnTo>
                <a:lnTo>
                  <a:pt x="960" y="62392"/>
                </a:lnTo>
                <a:lnTo>
                  <a:pt x="0" y="6335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5" name="object 1445"/>
          <p:cNvSpPr/>
          <p:nvPr/>
        </p:nvSpPr>
        <p:spPr>
          <a:xfrm>
            <a:off x="5469194" y="4012448"/>
            <a:ext cx="50871" cy="65272"/>
          </a:xfrm>
          <a:custGeom>
            <a:avLst/>
            <a:gdLst/>
            <a:ahLst/>
            <a:cxnLst/>
            <a:rect l="l" t="t" r="r" b="b"/>
            <a:pathLst>
              <a:path w="50871" h="65272">
                <a:moveTo>
                  <a:pt x="4800" y="60472"/>
                </a:moveTo>
                <a:lnTo>
                  <a:pt x="8641" y="63352"/>
                </a:lnTo>
                <a:lnTo>
                  <a:pt x="13441" y="65272"/>
                </a:lnTo>
                <a:lnTo>
                  <a:pt x="24963" y="65272"/>
                </a:lnTo>
                <a:lnTo>
                  <a:pt x="26868" y="64312"/>
                </a:lnTo>
                <a:lnTo>
                  <a:pt x="28803" y="64312"/>
                </a:lnTo>
                <a:lnTo>
                  <a:pt x="30708" y="63352"/>
                </a:lnTo>
                <a:lnTo>
                  <a:pt x="32644" y="63352"/>
                </a:lnTo>
                <a:lnTo>
                  <a:pt x="34549" y="62407"/>
                </a:lnTo>
                <a:lnTo>
                  <a:pt x="35524" y="61432"/>
                </a:lnTo>
                <a:lnTo>
                  <a:pt x="37429" y="61432"/>
                </a:lnTo>
                <a:lnTo>
                  <a:pt x="38389" y="60472"/>
                </a:lnTo>
                <a:lnTo>
                  <a:pt x="39364" y="59512"/>
                </a:lnTo>
                <a:lnTo>
                  <a:pt x="40309" y="59512"/>
                </a:lnTo>
                <a:lnTo>
                  <a:pt x="40309" y="58567"/>
                </a:lnTo>
                <a:lnTo>
                  <a:pt x="41269" y="57591"/>
                </a:lnTo>
                <a:lnTo>
                  <a:pt x="41269" y="56631"/>
                </a:lnTo>
                <a:lnTo>
                  <a:pt x="42230" y="55671"/>
                </a:lnTo>
                <a:lnTo>
                  <a:pt x="42230" y="48950"/>
                </a:lnTo>
                <a:lnTo>
                  <a:pt x="40309" y="48950"/>
                </a:lnTo>
                <a:lnTo>
                  <a:pt x="40309" y="49911"/>
                </a:lnTo>
                <a:lnTo>
                  <a:pt x="39364" y="49911"/>
                </a:lnTo>
                <a:lnTo>
                  <a:pt x="38389" y="50886"/>
                </a:lnTo>
                <a:lnTo>
                  <a:pt x="36469" y="51846"/>
                </a:lnTo>
                <a:lnTo>
                  <a:pt x="35524" y="52791"/>
                </a:lnTo>
                <a:lnTo>
                  <a:pt x="33588" y="53751"/>
                </a:lnTo>
                <a:lnTo>
                  <a:pt x="32644" y="54726"/>
                </a:lnTo>
                <a:lnTo>
                  <a:pt x="29748" y="54726"/>
                </a:lnTo>
                <a:lnTo>
                  <a:pt x="27843" y="55671"/>
                </a:lnTo>
                <a:lnTo>
                  <a:pt x="19187" y="55671"/>
                </a:lnTo>
                <a:lnTo>
                  <a:pt x="16322" y="54726"/>
                </a:lnTo>
                <a:lnTo>
                  <a:pt x="14401" y="52791"/>
                </a:lnTo>
                <a:lnTo>
                  <a:pt x="12466" y="49911"/>
                </a:lnTo>
                <a:lnTo>
                  <a:pt x="10561" y="47045"/>
                </a:lnTo>
                <a:lnTo>
                  <a:pt x="10561" y="40325"/>
                </a:lnTo>
                <a:lnTo>
                  <a:pt x="11521" y="38404"/>
                </a:lnTo>
                <a:lnTo>
                  <a:pt x="11521" y="33604"/>
                </a:lnTo>
                <a:lnTo>
                  <a:pt x="12466" y="31668"/>
                </a:lnTo>
                <a:lnTo>
                  <a:pt x="12466" y="28803"/>
                </a:lnTo>
                <a:lnTo>
                  <a:pt x="13441" y="26883"/>
                </a:lnTo>
                <a:lnTo>
                  <a:pt x="14401" y="24002"/>
                </a:lnTo>
                <a:lnTo>
                  <a:pt x="15361" y="22082"/>
                </a:lnTo>
                <a:lnTo>
                  <a:pt x="16322" y="19202"/>
                </a:lnTo>
                <a:lnTo>
                  <a:pt x="18242" y="17282"/>
                </a:lnTo>
                <a:lnTo>
                  <a:pt x="19187" y="15361"/>
                </a:lnTo>
                <a:lnTo>
                  <a:pt x="21122" y="13441"/>
                </a:lnTo>
                <a:lnTo>
                  <a:pt x="23027" y="12481"/>
                </a:lnTo>
                <a:lnTo>
                  <a:pt x="24963" y="11521"/>
                </a:lnTo>
                <a:lnTo>
                  <a:pt x="26868" y="9601"/>
                </a:lnTo>
                <a:lnTo>
                  <a:pt x="37429" y="9601"/>
                </a:lnTo>
                <a:lnTo>
                  <a:pt x="39364" y="10561"/>
                </a:lnTo>
                <a:lnTo>
                  <a:pt x="40309" y="10561"/>
                </a:lnTo>
                <a:lnTo>
                  <a:pt x="42230" y="11521"/>
                </a:lnTo>
                <a:lnTo>
                  <a:pt x="43190" y="12481"/>
                </a:lnTo>
                <a:lnTo>
                  <a:pt x="44150" y="13441"/>
                </a:lnTo>
                <a:lnTo>
                  <a:pt x="45110" y="14401"/>
                </a:lnTo>
                <a:lnTo>
                  <a:pt x="46070" y="14401"/>
                </a:lnTo>
                <a:lnTo>
                  <a:pt x="46070" y="15361"/>
                </a:lnTo>
                <a:lnTo>
                  <a:pt x="48950" y="15361"/>
                </a:lnTo>
                <a:lnTo>
                  <a:pt x="49911" y="14401"/>
                </a:lnTo>
                <a:lnTo>
                  <a:pt x="49911" y="13441"/>
                </a:lnTo>
                <a:lnTo>
                  <a:pt x="50871" y="12481"/>
                </a:lnTo>
                <a:lnTo>
                  <a:pt x="50871" y="6720"/>
                </a:lnTo>
                <a:lnTo>
                  <a:pt x="49911" y="5760"/>
                </a:lnTo>
                <a:lnTo>
                  <a:pt x="48950" y="4800"/>
                </a:lnTo>
                <a:lnTo>
                  <a:pt x="47990" y="3840"/>
                </a:lnTo>
                <a:lnTo>
                  <a:pt x="47030" y="3840"/>
                </a:lnTo>
                <a:lnTo>
                  <a:pt x="46070" y="2880"/>
                </a:lnTo>
                <a:lnTo>
                  <a:pt x="44150" y="1920"/>
                </a:lnTo>
                <a:lnTo>
                  <a:pt x="43190" y="1920"/>
                </a:lnTo>
                <a:lnTo>
                  <a:pt x="41269" y="960"/>
                </a:lnTo>
                <a:lnTo>
                  <a:pt x="38389" y="960"/>
                </a:lnTo>
                <a:lnTo>
                  <a:pt x="36469" y="0"/>
                </a:lnTo>
                <a:lnTo>
                  <a:pt x="28803" y="0"/>
                </a:lnTo>
                <a:lnTo>
                  <a:pt x="24963" y="960"/>
                </a:lnTo>
                <a:lnTo>
                  <a:pt x="22082" y="1920"/>
                </a:lnTo>
                <a:lnTo>
                  <a:pt x="18242" y="3840"/>
                </a:lnTo>
                <a:lnTo>
                  <a:pt x="15361" y="5760"/>
                </a:lnTo>
                <a:lnTo>
                  <a:pt x="13441" y="7680"/>
                </a:lnTo>
                <a:lnTo>
                  <a:pt x="10561" y="10561"/>
                </a:lnTo>
                <a:lnTo>
                  <a:pt x="8641" y="13441"/>
                </a:lnTo>
                <a:lnTo>
                  <a:pt x="6720" y="16322"/>
                </a:lnTo>
                <a:lnTo>
                  <a:pt x="4800" y="19202"/>
                </a:lnTo>
                <a:lnTo>
                  <a:pt x="3840" y="22082"/>
                </a:lnTo>
                <a:lnTo>
                  <a:pt x="2880" y="25923"/>
                </a:lnTo>
                <a:lnTo>
                  <a:pt x="1920" y="28803"/>
                </a:lnTo>
                <a:lnTo>
                  <a:pt x="960" y="31668"/>
                </a:lnTo>
                <a:lnTo>
                  <a:pt x="0" y="35524"/>
                </a:lnTo>
                <a:lnTo>
                  <a:pt x="0" y="50886"/>
                </a:lnTo>
                <a:lnTo>
                  <a:pt x="960" y="56631"/>
                </a:lnTo>
                <a:lnTo>
                  <a:pt x="4800" y="6047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6" name="object 1446"/>
          <p:cNvSpPr/>
          <p:nvPr/>
        </p:nvSpPr>
        <p:spPr>
          <a:xfrm>
            <a:off x="5523905" y="4023969"/>
            <a:ext cx="16322" cy="53751"/>
          </a:xfrm>
          <a:custGeom>
            <a:avLst/>
            <a:gdLst/>
            <a:ahLst/>
            <a:cxnLst/>
            <a:rect l="l" t="t" r="r" b="b"/>
            <a:pathLst>
              <a:path w="16322" h="53751">
                <a:moveTo>
                  <a:pt x="6720" y="5760"/>
                </a:moveTo>
                <a:lnTo>
                  <a:pt x="4800" y="8641"/>
                </a:lnTo>
                <a:lnTo>
                  <a:pt x="3840" y="11521"/>
                </a:lnTo>
                <a:lnTo>
                  <a:pt x="2880" y="14401"/>
                </a:lnTo>
                <a:lnTo>
                  <a:pt x="1920" y="18242"/>
                </a:lnTo>
                <a:lnTo>
                  <a:pt x="960" y="21122"/>
                </a:lnTo>
                <a:lnTo>
                  <a:pt x="0" y="24963"/>
                </a:lnTo>
                <a:lnTo>
                  <a:pt x="0" y="34549"/>
                </a:lnTo>
                <a:lnTo>
                  <a:pt x="960" y="38389"/>
                </a:lnTo>
                <a:lnTo>
                  <a:pt x="1920" y="41269"/>
                </a:lnTo>
                <a:lnTo>
                  <a:pt x="1920" y="43205"/>
                </a:lnTo>
                <a:lnTo>
                  <a:pt x="3840" y="46070"/>
                </a:lnTo>
                <a:lnTo>
                  <a:pt x="5760" y="47990"/>
                </a:lnTo>
                <a:lnTo>
                  <a:pt x="7680" y="49911"/>
                </a:lnTo>
                <a:lnTo>
                  <a:pt x="10561" y="51831"/>
                </a:lnTo>
                <a:lnTo>
                  <a:pt x="13441" y="52791"/>
                </a:lnTo>
                <a:lnTo>
                  <a:pt x="16322" y="53751"/>
                </a:lnTo>
                <a:lnTo>
                  <a:pt x="15361" y="42230"/>
                </a:lnTo>
                <a:lnTo>
                  <a:pt x="14401" y="41269"/>
                </a:lnTo>
                <a:lnTo>
                  <a:pt x="13441" y="39364"/>
                </a:lnTo>
                <a:lnTo>
                  <a:pt x="12481" y="38389"/>
                </a:lnTo>
                <a:lnTo>
                  <a:pt x="12481" y="36484"/>
                </a:lnTo>
                <a:lnTo>
                  <a:pt x="11521" y="34549"/>
                </a:lnTo>
                <a:lnTo>
                  <a:pt x="10561" y="0"/>
                </a:lnTo>
                <a:lnTo>
                  <a:pt x="8641" y="2880"/>
                </a:lnTo>
                <a:lnTo>
                  <a:pt x="6720" y="57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7" name="object 1447"/>
          <p:cNvSpPr/>
          <p:nvPr/>
        </p:nvSpPr>
        <p:spPr>
          <a:xfrm>
            <a:off x="5534466" y="4012448"/>
            <a:ext cx="48966" cy="65272"/>
          </a:xfrm>
          <a:custGeom>
            <a:avLst/>
            <a:gdLst/>
            <a:ahLst/>
            <a:cxnLst/>
            <a:rect l="l" t="t" r="r" b="b"/>
            <a:pathLst>
              <a:path w="48966" h="65272">
                <a:moveTo>
                  <a:pt x="9601" y="55671"/>
                </a:moveTo>
                <a:lnTo>
                  <a:pt x="8641" y="55671"/>
                </a:lnTo>
                <a:lnTo>
                  <a:pt x="6720" y="54726"/>
                </a:lnTo>
                <a:lnTo>
                  <a:pt x="4800" y="53751"/>
                </a:lnTo>
                <a:lnTo>
                  <a:pt x="5760" y="65272"/>
                </a:lnTo>
                <a:lnTo>
                  <a:pt x="21122" y="65272"/>
                </a:lnTo>
                <a:lnTo>
                  <a:pt x="24963" y="63352"/>
                </a:lnTo>
                <a:lnTo>
                  <a:pt x="27843" y="62407"/>
                </a:lnTo>
                <a:lnTo>
                  <a:pt x="30723" y="60472"/>
                </a:lnTo>
                <a:lnTo>
                  <a:pt x="33604" y="58567"/>
                </a:lnTo>
                <a:lnTo>
                  <a:pt x="36484" y="56631"/>
                </a:lnTo>
                <a:lnTo>
                  <a:pt x="38404" y="53751"/>
                </a:lnTo>
                <a:lnTo>
                  <a:pt x="40325" y="51846"/>
                </a:lnTo>
                <a:lnTo>
                  <a:pt x="42245" y="48950"/>
                </a:lnTo>
                <a:lnTo>
                  <a:pt x="44165" y="46070"/>
                </a:lnTo>
                <a:lnTo>
                  <a:pt x="45110" y="42230"/>
                </a:lnTo>
                <a:lnTo>
                  <a:pt x="46085" y="39364"/>
                </a:lnTo>
                <a:lnTo>
                  <a:pt x="47045" y="36484"/>
                </a:lnTo>
                <a:lnTo>
                  <a:pt x="48006" y="32644"/>
                </a:lnTo>
                <a:lnTo>
                  <a:pt x="48966" y="29763"/>
                </a:lnTo>
                <a:lnTo>
                  <a:pt x="48966" y="16322"/>
                </a:lnTo>
                <a:lnTo>
                  <a:pt x="48006" y="13441"/>
                </a:lnTo>
                <a:lnTo>
                  <a:pt x="47045" y="10561"/>
                </a:lnTo>
                <a:lnTo>
                  <a:pt x="45110" y="7680"/>
                </a:lnTo>
                <a:lnTo>
                  <a:pt x="43205" y="5760"/>
                </a:lnTo>
                <a:lnTo>
                  <a:pt x="41285" y="3840"/>
                </a:lnTo>
                <a:lnTo>
                  <a:pt x="38404" y="2880"/>
                </a:lnTo>
                <a:lnTo>
                  <a:pt x="35524" y="1920"/>
                </a:lnTo>
                <a:lnTo>
                  <a:pt x="32644" y="960"/>
                </a:lnTo>
                <a:lnTo>
                  <a:pt x="28803" y="0"/>
                </a:lnTo>
                <a:lnTo>
                  <a:pt x="21122" y="0"/>
                </a:lnTo>
                <a:lnTo>
                  <a:pt x="17282" y="960"/>
                </a:lnTo>
                <a:lnTo>
                  <a:pt x="13441" y="1920"/>
                </a:lnTo>
                <a:lnTo>
                  <a:pt x="10561" y="2880"/>
                </a:lnTo>
                <a:lnTo>
                  <a:pt x="7680" y="4800"/>
                </a:lnTo>
                <a:lnTo>
                  <a:pt x="4800" y="6720"/>
                </a:lnTo>
                <a:lnTo>
                  <a:pt x="1920" y="8641"/>
                </a:lnTo>
                <a:lnTo>
                  <a:pt x="0" y="11521"/>
                </a:lnTo>
                <a:lnTo>
                  <a:pt x="960" y="46070"/>
                </a:lnTo>
                <a:lnTo>
                  <a:pt x="960" y="37444"/>
                </a:lnTo>
                <a:lnTo>
                  <a:pt x="1920" y="34564"/>
                </a:lnTo>
                <a:lnTo>
                  <a:pt x="1920" y="31668"/>
                </a:lnTo>
                <a:lnTo>
                  <a:pt x="2880" y="29763"/>
                </a:lnTo>
                <a:lnTo>
                  <a:pt x="2880" y="26883"/>
                </a:lnTo>
                <a:lnTo>
                  <a:pt x="3840" y="24963"/>
                </a:lnTo>
                <a:lnTo>
                  <a:pt x="4800" y="22082"/>
                </a:lnTo>
                <a:lnTo>
                  <a:pt x="6720" y="20162"/>
                </a:lnTo>
                <a:lnTo>
                  <a:pt x="7680" y="18242"/>
                </a:lnTo>
                <a:lnTo>
                  <a:pt x="9601" y="16322"/>
                </a:lnTo>
                <a:lnTo>
                  <a:pt x="10561" y="14401"/>
                </a:lnTo>
                <a:lnTo>
                  <a:pt x="12481" y="12481"/>
                </a:lnTo>
                <a:lnTo>
                  <a:pt x="14401" y="11521"/>
                </a:lnTo>
                <a:lnTo>
                  <a:pt x="16322" y="10561"/>
                </a:lnTo>
                <a:lnTo>
                  <a:pt x="19202" y="9601"/>
                </a:lnTo>
                <a:lnTo>
                  <a:pt x="28803" y="9601"/>
                </a:lnTo>
                <a:lnTo>
                  <a:pt x="29763" y="10561"/>
                </a:lnTo>
                <a:lnTo>
                  <a:pt x="31683" y="10561"/>
                </a:lnTo>
                <a:lnTo>
                  <a:pt x="33604" y="11521"/>
                </a:lnTo>
                <a:lnTo>
                  <a:pt x="34564" y="13441"/>
                </a:lnTo>
                <a:lnTo>
                  <a:pt x="35524" y="14401"/>
                </a:lnTo>
                <a:lnTo>
                  <a:pt x="36484" y="15361"/>
                </a:lnTo>
                <a:lnTo>
                  <a:pt x="36484" y="17282"/>
                </a:lnTo>
                <a:lnTo>
                  <a:pt x="37444" y="19202"/>
                </a:lnTo>
                <a:lnTo>
                  <a:pt x="37444" y="28803"/>
                </a:lnTo>
                <a:lnTo>
                  <a:pt x="36484" y="30723"/>
                </a:lnTo>
                <a:lnTo>
                  <a:pt x="36484" y="33604"/>
                </a:lnTo>
                <a:lnTo>
                  <a:pt x="35524" y="36484"/>
                </a:lnTo>
                <a:lnTo>
                  <a:pt x="34564" y="38404"/>
                </a:lnTo>
                <a:lnTo>
                  <a:pt x="34564" y="41285"/>
                </a:lnTo>
                <a:lnTo>
                  <a:pt x="33604" y="43205"/>
                </a:lnTo>
                <a:lnTo>
                  <a:pt x="31683" y="45125"/>
                </a:lnTo>
                <a:lnTo>
                  <a:pt x="30723" y="48006"/>
                </a:lnTo>
                <a:lnTo>
                  <a:pt x="28803" y="49911"/>
                </a:lnTo>
                <a:lnTo>
                  <a:pt x="27843" y="50886"/>
                </a:lnTo>
                <a:lnTo>
                  <a:pt x="25923" y="52791"/>
                </a:lnTo>
                <a:lnTo>
                  <a:pt x="24003" y="53751"/>
                </a:lnTo>
                <a:lnTo>
                  <a:pt x="22082" y="54726"/>
                </a:lnTo>
                <a:lnTo>
                  <a:pt x="19202" y="55671"/>
                </a:lnTo>
                <a:lnTo>
                  <a:pt x="17282" y="56631"/>
                </a:lnTo>
                <a:lnTo>
                  <a:pt x="12481" y="56631"/>
                </a:lnTo>
                <a:lnTo>
                  <a:pt x="9601" y="5567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8" name="object 1448"/>
          <p:cNvSpPr/>
          <p:nvPr/>
        </p:nvSpPr>
        <p:spPr>
          <a:xfrm>
            <a:off x="5592074" y="4013408"/>
            <a:ext cx="22067" cy="63352"/>
          </a:xfrm>
          <a:custGeom>
            <a:avLst/>
            <a:gdLst/>
            <a:ahLst/>
            <a:cxnLst/>
            <a:rect l="l" t="t" r="r" b="b"/>
            <a:pathLst>
              <a:path w="22067" h="63352">
                <a:moveTo>
                  <a:pt x="0" y="62392"/>
                </a:moveTo>
                <a:lnTo>
                  <a:pt x="944" y="62392"/>
                </a:lnTo>
                <a:lnTo>
                  <a:pt x="944" y="63352"/>
                </a:lnTo>
                <a:lnTo>
                  <a:pt x="9585" y="63352"/>
                </a:lnTo>
                <a:lnTo>
                  <a:pt x="10561" y="62392"/>
                </a:lnTo>
                <a:lnTo>
                  <a:pt x="11506" y="62392"/>
                </a:lnTo>
                <a:lnTo>
                  <a:pt x="11506" y="61447"/>
                </a:lnTo>
                <a:lnTo>
                  <a:pt x="16306" y="34564"/>
                </a:lnTo>
                <a:lnTo>
                  <a:pt x="17266" y="30708"/>
                </a:lnTo>
                <a:lnTo>
                  <a:pt x="19187" y="27843"/>
                </a:lnTo>
                <a:lnTo>
                  <a:pt x="20147" y="24963"/>
                </a:lnTo>
                <a:lnTo>
                  <a:pt x="20147" y="13441"/>
                </a:lnTo>
                <a:lnTo>
                  <a:pt x="20531" y="11137"/>
                </a:lnTo>
                <a:lnTo>
                  <a:pt x="22067" y="1920"/>
                </a:lnTo>
                <a:lnTo>
                  <a:pt x="22067" y="960"/>
                </a:lnTo>
                <a:lnTo>
                  <a:pt x="21107" y="960"/>
                </a:lnTo>
                <a:lnTo>
                  <a:pt x="21107" y="0"/>
                </a:lnTo>
                <a:lnTo>
                  <a:pt x="20147" y="0"/>
                </a:lnTo>
                <a:lnTo>
                  <a:pt x="20147" y="11521"/>
                </a:lnTo>
                <a:lnTo>
                  <a:pt x="20147" y="0"/>
                </a:lnTo>
                <a:lnTo>
                  <a:pt x="14401" y="0"/>
                </a:lnTo>
                <a:lnTo>
                  <a:pt x="13426" y="960"/>
                </a:lnTo>
                <a:lnTo>
                  <a:pt x="12466" y="960"/>
                </a:lnTo>
                <a:lnTo>
                  <a:pt x="12466" y="1920"/>
                </a:lnTo>
                <a:lnTo>
                  <a:pt x="944" y="61447"/>
                </a:lnTo>
                <a:lnTo>
                  <a:pt x="0" y="6239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9" name="object 1449"/>
          <p:cNvSpPr/>
          <p:nvPr/>
        </p:nvSpPr>
        <p:spPr>
          <a:xfrm>
            <a:off x="5612221" y="4012448"/>
            <a:ext cx="75834" cy="64312"/>
          </a:xfrm>
          <a:custGeom>
            <a:avLst/>
            <a:gdLst/>
            <a:ahLst/>
            <a:cxnLst/>
            <a:rect l="l" t="t" r="r" b="b"/>
            <a:pathLst>
              <a:path w="75834" h="64312">
                <a:moveTo>
                  <a:pt x="36484" y="10561"/>
                </a:moveTo>
                <a:lnTo>
                  <a:pt x="36484" y="8641"/>
                </a:lnTo>
                <a:lnTo>
                  <a:pt x="35524" y="6720"/>
                </a:lnTo>
                <a:lnTo>
                  <a:pt x="34564" y="5760"/>
                </a:lnTo>
                <a:lnTo>
                  <a:pt x="33604" y="3840"/>
                </a:lnTo>
                <a:lnTo>
                  <a:pt x="32644" y="2880"/>
                </a:lnTo>
                <a:lnTo>
                  <a:pt x="30723" y="1920"/>
                </a:lnTo>
                <a:lnTo>
                  <a:pt x="28803" y="960"/>
                </a:lnTo>
                <a:lnTo>
                  <a:pt x="26883" y="0"/>
                </a:lnTo>
                <a:lnTo>
                  <a:pt x="20162" y="0"/>
                </a:lnTo>
                <a:lnTo>
                  <a:pt x="17282" y="960"/>
                </a:lnTo>
                <a:lnTo>
                  <a:pt x="14401" y="1920"/>
                </a:lnTo>
                <a:lnTo>
                  <a:pt x="12481" y="2880"/>
                </a:lnTo>
                <a:lnTo>
                  <a:pt x="10561" y="3840"/>
                </a:lnTo>
                <a:lnTo>
                  <a:pt x="8641" y="4800"/>
                </a:lnTo>
                <a:lnTo>
                  <a:pt x="5760" y="6720"/>
                </a:lnTo>
                <a:lnTo>
                  <a:pt x="4800" y="7680"/>
                </a:lnTo>
                <a:lnTo>
                  <a:pt x="2880" y="9601"/>
                </a:lnTo>
                <a:lnTo>
                  <a:pt x="960" y="11521"/>
                </a:lnTo>
                <a:lnTo>
                  <a:pt x="384" y="12097"/>
                </a:lnTo>
                <a:lnTo>
                  <a:pt x="0" y="14401"/>
                </a:lnTo>
                <a:lnTo>
                  <a:pt x="0" y="25923"/>
                </a:lnTo>
                <a:lnTo>
                  <a:pt x="1920" y="22082"/>
                </a:lnTo>
                <a:lnTo>
                  <a:pt x="3840" y="19202"/>
                </a:lnTo>
                <a:lnTo>
                  <a:pt x="5760" y="17282"/>
                </a:lnTo>
                <a:lnTo>
                  <a:pt x="7680" y="14401"/>
                </a:lnTo>
                <a:lnTo>
                  <a:pt x="10561" y="12481"/>
                </a:lnTo>
                <a:lnTo>
                  <a:pt x="12481" y="11521"/>
                </a:lnTo>
                <a:lnTo>
                  <a:pt x="14401" y="10561"/>
                </a:lnTo>
                <a:lnTo>
                  <a:pt x="17282" y="9601"/>
                </a:lnTo>
                <a:lnTo>
                  <a:pt x="22082" y="9601"/>
                </a:lnTo>
                <a:lnTo>
                  <a:pt x="24002" y="10561"/>
                </a:lnTo>
                <a:lnTo>
                  <a:pt x="24963" y="11521"/>
                </a:lnTo>
                <a:lnTo>
                  <a:pt x="25923" y="13441"/>
                </a:lnTo>
                <a:lnTo>
                  <a:pt x="26883" y="15361"/>
                </a:lnTo>
                <a:lnTo>
                  <a:pt x="26883" y="22082"/>
                </a:lnTo>
                <a:lnTo>
                  <a:pt x="25923" y="23042"/>
                </a:lnTo>
                <a:lnTo>
                  <a:pt x="25923" y="25923"/>
                </a:lnTo>
                <a:lnTo>
                  <a:pt x="18242" y="62407"/>
                </a:lnTo>
                <a:lnTo>
                  <a:pt x="18242" y="63352"/>
                </a:lnTo>
                <a:lnTo>
                  <a:pt x="19202" y="63352"/>
                </a:lnTo>
                <a:lnTo>
                  <a:pt x="19202" y="64312"/>
                </a:lnTo>
                <a:lnTo>
                  <a:pt x="27843" y="64312"/>
                </a:lnTo>
                <a:lnTo>
                  <a:pt x="28803" y="63352"/>
                </a:lnTo>
                <a:lnTo>
                  <a:pt x="29763" y="62407"/>
                </a:lnTo>
                <a:lnTo>
                  <a:pt x="34564" y="35524"/>
                </a:lnTo>
                <a:lnTo>
                  <a:pt x="35524" y="31668"/>
                </a:lnTo>
                <a:lnTo>
                  <a:pt x="36484" y="28803"/>
                </a:lnTo>
                <a:lnTo>
                  <a:pt x="38404" y="25923"/>
                </a:lnTo>
                <a:lnTo>
                  <a:pt x="40325" y="22082"/>
                </a:lnTo>
                <a:lnTo>
                  <a:pt x="42245" y="19202"/>
                </a:lnTo>
                <a:lnTo>
                  <a:pt x="44165" y="17282"/>
                </a:lnTo>
                <a:lnTo>
                  <a:pt x="46085" y="14401"/>
                </a:lnTo>
                <a:lnTo>
                  <a:pt x="48005" y="12481"/>
                </a:lnTo>
                <a:lnTo>
                  <a:pt x="50886" y="11521"/>
                </a:lnTo>
                <a:lnTo>
                  <a:pt x="52806" y="10561"/>
                </a:lnTo>
                <a:lnTo>
                  <a:pt x="55686" y="9601"/>
                </a:lnTo>
                <a:lnTo>
                  <a:pt x="60487" y="9601"/>
                </a:lnTo>
                <a:lnTo>
                  <a:pt x="62407" y="10561"/>
                </a:lnTo>
                <a:lnTo>
                  <a:pt x="63367" y="12481"/>
                </a:lnTo>
                <a:lnTo>
                  <a:pt x="64328" y="13441"/>
                </a:lnTo>
                <a:lnTo>
                  <a:pt x="64328" y="25923"/>
                </a:lnTo>
                <a:lnTo>
                  <a:pt x="56647" y="62407"/>
                </a:lnTo>
                <a:lnTo>
                  <a:pt x="56647" y="64312"/>
                </a:lnTo>
                <a:lnTo>
                  <a:pt x="66248" y="64312"/>
                </a:lnTo>
                <a:lnTo>
                  <a:pt x="66248" y="63352"/>
                </a:lnTo>
                <a:lnTo>
                  <a:pt x="67208" y="63352"/>
                </a:lnTo>
                <a:lnTo>
                  <a:pt x="67208" y="62407"/>
                </a:lnTo>
                <a:lnTo>
                  <a:pt x="74889" y="24963"/>
                </a:lnTo>
                <a:lnTo>
                  <a:pt x="75834" y="24002"/>
                </a:lnTo>
                <a:lnTo>
                  <a:pt x="75834" y="11521"/>
                </a:lnTo>
                <a:lnTo>
                  <a:pt x="74889" y="9601"/>
                </a:lnTo>
                <a:lnTo>
                  <a:pt x="74889" y="7680"/>
                </a:lnTo>
                <a:lnTo>
                  <a:pt x="73929" y="6720"/>
                </a:lnTo>
                <a:lnTo>
                  <a:pt x="72969" y="4800"/>
                </a:lnTo>
                <a:lnTo>
                  <a:pt x="71048" y="3840"/>
                </a:lnTo>
                <a:lnTo>
                  <a:pt x="70088" y="1920"/>
                </a:lnTo>
                <a:lnTo>
                  <a:pt x="68168" y="960"/>
                </a:lnTo>
                <a:lnTo>
                  <a:pt x="66248" y="960"/>
                </a:lnTo>
                <a:lnTo>
                  <a:pt x="63367" y="0"/>
                </a:lnTo>
                <a:lnTo>
                  <a:pt x="57607" y="0"/>
                </a:lnTo>
                <a:lnTo>
                  <a:pt x="55686" y="960"/>
                </a:lnTo>
                <a:lnTo>
                  <a:pt x="52806" y="1920"/>
                </a:lnTo>
                <a:lnTo>
                  <a:pt x="50886" y="2880"/>
                </a:lnTo>
                <a:lnTo>
                  <a:pt x="48005" y="3840"/>
                </a:lnTo>
                <a:lnTo>
                  <a:pt x="46085" y="4800"/>
                </a:lnTo>
                <a:lnTo>
                  <a:pt x="44165" y="6720"/>
                </a:lnTo>
                <a:lnTo>
                  <a:pt x="42245" y="7680"/>
                </a:lnTo>
                <a:lnTo>
                  <a:pt x="41285" y="9601"/>
                </a:lnTo>
                <a:lnTo>
                  <a:pt x="39364" y="11521"/>
                </a:lnTo>
                <a:lnTo>
                  <a:pt x="38404" y="12481"/>
                </a:lnTo>
                <a:lnTo>
                  <a:pt x="37444" y="14401"/>
                </a:lnTo>
                <a:lnTo>
                  <a:pt x="37444" y="12481"/>
                </a:lnTo>
                <a:lnTo>
                  <a:pt x="36484" y="105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0" name="object 1450"/>
          <p:cNvSpPr/>
          <p:nvPr/>
        </p:nvSpPr>
        <p:spPr>
          <a:xfrm>
            <a:off x="5699577" y="4012448"/>
            <a:ext cx="96012" cy="64312"/>
          </a:xfrm>
          <a:custGeom>
            <a:avLst/>
            <a:gdLst/>
            <a:ahLst/>
            <a:cxnLst/>
            <a:rect l="l" t="t" r="r" b="b"/>
            <a:pathLst>
              <a:path w="96012" h="64312">
                <a:moveTo>
                  <a:pt x="18242" y="960"/>
                </a:moveTo>
                <a:lnTo>
                  <a:pt x="13441" y="960"/>
                </a:lnTo>
                <a:lnTo>
                  <a:pt x="13441" y="1920"/>
                </a:lnTo>
                <a:lnTo>
                  <a:pt x="12481" y="1920"/>
                </a:lnTo>
                <a:lnTo>
                  <a:pt x="12481" y="2880"/>
                </a:lnTo>
                <a:lnTo>
                  <a:pt x="0" y="62407"/>
                </a:lnTo>
                <a:lnTo>
                  <a:pt x="0" y="64312"/>
                </a:lnTo>
                <a:lnTo>
                  <a:pt x="9601" y="64312"/>
                </a:lnTo>
                <a:lnTo>
                  <a:pt x="9601" y="63352"/>
                </a:lnTo>
                <a:lnTo>
                  <a:pt x="10561" y="63352"/>
                </a:lnTo>
                <a:lnTo>
                  <a:pt x="10561" y="62407"/>
                </a:lnTo>
                <a:lnTo>
                  <a:pt x="16322" y="35524"/>
                </a:lnTo>
                <a:lnTo>
                  <a:pt x="17282" y="31668"/>
                </a:lnTo>
                <a:lnTo>
                  <a:pt x="18242" y="28803"/>
                </a:lnTo>
                <a:lnTo>
                  <a:pt x="20162" y="25923"/>
                </a:lnTo>
                <a:lnTo>
                  <a:pt x="21122" y="22082"/>
                </a:lnTo>
                <a:lnTo>
                  <a:pt x="23042" y="19202"/>
                </a:lnTo>
                <a:lnTo>
                  <a:pt x="25923" y="17282"/>
                </a:lnTo>
                <a:lnTo>
                  <a:pt x="27843" y="14401"/>
                </a:lnTo>
                <a:lnTo>
                  <a:pt x="29763" y="12481"/>
                </a:lnTo>
                <a:lnTo>
                  <a:pt x="31683" y="11521"/>
                </a:lnTo>
                <a:lnTo>
                  <a:pt x="34564" y="10561"/>
                </a:lnTo>
                <a:lnTo>
                  <a:pt x="36484" y="9601"/>
                </a:lnTo>
                <a:lnTo>
                  <a:pt x="41285" y="9601"/>
                </a:lnTo>
                <a:lnTo>
                  <a:pt x="43205" y="10561"/>
                </a:lnTo>
                <a:lnTo>
                  <a:pt x="44165" y="11521"/>
                </a:lnTo>
                <a:lnTo>
                  <a:pt x="46085" y="13441"/>
                </a:lnTo>
                <a:lnTo>
                  <a:pt x="46085" y="24963"/>
                </a:lnTo>
                <a:lnTo>
                  <a:pt x="45125" y="25923"/>
                </a:lnTo>
                <a:lnTo>
                  <a:pt x="38404" y="62407"/>
                </a:lnTo>
                <a:lnTo>
                  <a:pt x="38404" y="64312"/>
                </a:lnTo>
                <a:lnTo>
                  <a:pt x="48006" y="64312"/>
                </a:lnTo>
                <a:lnTo>
                  <a:pt x="48006" y="63352"/>
                </a:lnTo>
                <a:lnTo>
                  <a:pt x="48966" y="63352"/>
                </a:lnTo>
                <a:lnTo>
                  <a:pt x="48966" y="62407"/>
                </a:lnTo>
                <a:lnTo>
                  <a:pt x="54726" y="35524"/>
                </a:lnTo>
                <a:lnTo>
                  <a:pt x="55686" y="31668"/>
                </a:lnTo>
                <a:lnTo>
                  <a:pt x="56647" y="28803"/>
                </a:lnTo>
                <a:lnTo>
                  <a:pt x="57607" y="25923"/>
                </a:lnTo>
                <a:lnTo>
                  <a:pt x="59527" y="22082"/>
                </a:lnTo>
                <a:lnTo>
                  <a:pt x="61447" y="19202"/>
                </a:lnTo>
                <a:lnTo>
                  <a:pt x="63367" y="17282"/>
                </a:lnTo>
                <a:lnTo>
                  <a:pt x="65288" y="14401"/>
                </a:lnTo>
                <a:lnTo>
                  <a:pt x="68168" y="12481"/>
                </a:lnTo>
                <a:lnTo>
                  <a:pt x="70088" y="11521"/>
                </a:lnTo>
                <a:lnTo>
                  <a:pt x="72969" y="10561"/>
                </a:lnTo>
                <a:lnTo>
                  <a:pt x="74889" y="9601"/>
                </a:lnTo>
                <a:lnTo>
                  <a:pt x="79689" y="9601"/>
                </a:lnTo>
                <a:lnTo>
                  <a:pt x="81610" y="10561"/>
                </a:lnTo>
                <a:lnTo>
                  <a:pt x="82555" y="12481"/>
                </a:lnTo>
                <a:lnTo>
                  <a:pt x="83530" y="13441"/>
                </a:lnTo>
                <a:lnTo>
                  <a:pt x="84490" y="16322"/>
                </a:lnTo>
                <a:lnTo>
                  <a:pt x="84490" y="23042"/>
                </a:lnTo>
                <a:lnTo>
                  <a:pt x="83530" y="24963"/>
                </a:lnTo>
                <a:lnTo>
                  <a:pt x="83530" y="25923"/>
                </a:lnTo>
                <a:lnTo>
                  <a:pt x="75834" y="62407"/>
                </a:lnTo>
                <a:lnTo>
                  <a:pt x="75834" y="63352"/>
                </a:lnTo>
                <a:lnTo>
                  <a:pt x="76809" y="63352"/>
                </a:lnTo>
                <a:lnTo>
                  <a:pt x="76809" y="64312"/>
                </a:lnTo>
                <a:lnTo>
                  <a:pt x="85450" y="64312"/>
                </a:lnTo>
                <a:lnTo>
                  <a:pt x="86395" y="63352"/>
                </a:lnTo>
                <a:lnTo>
                  <a:pt x="87370" y="63352"/>
                </a:lnTo>
                <a:lnTo>
                  <a:pt x="87370" y="62407"/>
                </a:lnTo>
                <a:lnTo>
                  <a:pt x="95051" y="24963"/>
                </a:lnTo>
                <a:lnTo>
                  <a:pt x="95051" y="21122"/>
                </a:lnTo>
                <a:lnTo>
                  <a:pt x="96012" y="19202"/>
                </a:lnTo>
                <a:lnTo>
                  <a:pt x="96012" y="14401"/>
                </a:lnTo>
                <a:lnTo>
                  <a:pt x="95051" y="11521"/>
                </a:lnTo>
                <a:lnTo>
                  <a:pt x="95051" y="9601"/>
                </a:lnTo>
                <a:lnTo>
                  <a:pt x="94076" y="7680"/>
                </a:lnTo>
                <a:lnTo>
                  <a:pt x="93116" y="6720"/>
                </a:lnTo>
                <a:lnTo>
                  <a:pt x="92171" y="4800"/>
                </a:lnTo>
                <a:lnTo>
                  <a:pt x="91211" y="3840"/>
                </a:lnTo>
                <a:lnTo>
                  <a:pt x="89275" y="1920"/>
                </a:lnTo>
                <a:lnTo>
                  <a:pt x="87370" y="960"/>
                </a:lnTo>
                <a:lnTo>
                  <a:pt x="85450" y="960"/>
                </a:lnTo>
                <a:lnTo>
                  <a:pt x="82555" y="0"/>
                </a:lnTo>
                <a:lnTo>
                  <a:pt x="77769" y="0"/>
                </a:lnTo>
                <a:lnTo>
                  <a:pt x="74889" y="960"/>
                </a:lnTo>
                <a:lnTo>
                  <a:pt x="72969" y="1920"/>
                </a:lnTo>
                <a:lnTo>
                  <a:pt x="70088" y="2880"/>
                </a:lnTo>
                <a:lnTo>
                  <a:pt x="68168" y="3840"/>
                </a:lnTo>
                <a:lnTo>
                  <a:pt x="66248" y="4800"/>
                </a:lnTo>
                <a:lnTo>
                  <a:pt x="64328" y="6720"/>
                </a:lnTo>
                <a:lnTo>
                  <a:pt x="62407" y="7680"/>
                </a:lnTo>
                <a:lnTo>
                  <a:pt x="60487" y="9601"/>
                </a:lnTo>
                <a:lnTo>
                  <a:pt x="59527" y="11521"/>
                </a:lnTo>
                <a:lnTo>
                  <a:pt x="57607" y="12481"/>
                </a:lnTo>
                <a:lnTo>
                  <a:pt x="56647" y="14401"/>
                </a:lnTo>
                <a:lnTo>
                  <a:pt x="56647" y="10561"/>
                </a:lnTo>
                <a:lnTo>
                  <a:pt x="55686" y="8641"/>
                </a:lnTo>
                <a:lnTo>
                  <a:pt x="55686" y="6720"/>
                </a:lnTo>
                <a:lnTo>
                  <a:pt x="54726" y="5760"/>
                </a:lnTo>
                <a:lnTo>
                  <a:pt x="53766" y="3840"/>
                </a:lnTo>
                <a:lnTo>
                  <a:pt x="51846" y="2880"/>
                </a:lnTo>
                <a:lnTo>
                  <a:pt x="50886" y="1920"/>
                </a:lnTo>
                <a:lnTo>
                  <a:pt x="48966" y="960"/>
                </a:lnTo>
                <a:lnTo>
                  <a:pt x="47045" y="0"/>
                </a:lnTo>
                <a:lnTo>
                  <a:pt x="39364" y="0"/>
                </a:lnTo>
                <a:lnTo>
                  <a:pt x="36484" y="960"/>
                </a:lnTo>
                <a:lnTo>
                  <a:pt x="34564" y="1920"/>
                </a:lnTo>
                <a:lnTo>
                  <a:pt x="31683" y="2880"/>
                </a:lnTo>
                <a:lnTo>
                  <a:pt x="29763" y="3840"/>
                </a:lnTo>
                <a:lnTo>
                  <a:pt x="27843" y="4800"/>
                </a:lnTo>
                <a:lnTo>
                  <a:pt x="25923" y="6720"/>
                </a:lnTo>
                <a:lnTo>
                  <a:pt x="24002" y="7680"/>
                </a:lnTo>
                <a:lnTo>
                  <a:pt x="22082" y="9601"/>
                </a:lnTo>
                <a:lnTo>
                  <a:pt x="21122" y="11521"/>
                </a:lnTo>
                <a:lnTo>
                  <a:pt x="20162" y="12481"/>
                </a:lnTo>
                <a:lnTo>
                  <a:pt x="19202" y="14401"/>
                </a:lnTo>
                <a:lnTo>
                  <a:pt x="21122" y="2880"/>
                </a:lnTo>
                <a:lnTo>
                  <a:pt x="21122" y="1920"/>
                </a:lnTo>
                <a:lnTo>
                  <a:pt x="20162" y="960"/>
                </a:lnTo>
                <a:lnTo>
                  <a:pt x="18242" y="9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1" name="object 1451"/>
          <p:cNvSpPr/>
          <p:nvPr/>
        </p:nvSpPr>
        <p:spPr>
          <a:xfrm>
            <a:off x="5820537" y="3989405"/>
            <a:ext cx="14401" cy="12481"/>
          </a:xfrm>
          <a:custGeom>
            <a:avLst/>
            <a:gdLst/>
            <a:ahLst/>
            <a:cxnLst/>
            <a:rect l="l" t="t" r="r" b="b"/>
            <a:pathLst>
              <a:path w="14401" h="12481">
                <a:moveTo>
                  <a:pt x="2880" y="12481"/>
                </a:moveTo>
                <a:lnTo>
                  <a:pt x="10561" y="12481"/>
                </a:lnTo>
                <a:lnTo>
                  <a:pt x="11521" y="11521"/>
                </a:lnTo>
                <a:lnTo>
                  <a:pt x="12481" y="10561"/>
                </a:lnTo>
                <a:lnTo>
                  <a:pt x="12481" y="9601"/>
                </a:lnTo>
                <a:lnTo>
                  <a:pt x="13441" y="9601"/>
                </a:lnTo>
                <a:lnTo>
                  <a:pt x="13441" y="8641"/>
                </a:lnTo>
                <a:lnTo>
                  <a:pt x="14401" y="7680"/>
                </a:lnTo>
                <a:lnTo>
                  <a:pt x="14401" y="1920"/>
                </a:lnTo>
                <a:lnTo>
                  <a:pt x="13441" y="960"/>
                </a:lnTo>
                <a:lnTo>
                  <a:pt x="13441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1920" y="2880"/>
                </a:lnTo>
                <a:lnTo>
                  <a:pt x="960" y="3840"/>
                </a:lnTo>
                <a:lnTo>
                  <a:pt x="960" y="5760"/>
                </a:lnTo>
                <a:lnTo>
                  <a:pt x="0" y="7680"/>
                </a:lnTo>
                <a:lnTo>
                  <a:pt x="0" y="10561"/>
                </a:lnTo>
                <a:lnTo>
                  <a:pt x="960" y="10561"/>
                </a:lnTo>
                <a:lnTo>
                  <a:pt x="960" y="11521"/>
                </a:lnTo>
                <a:lnTo>
                  <a:pt x="1920" y="12481"/>
                </a:lnTo>
                <a:lnTo>
                  <a:pt x="2880" y="1248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2" name="object 1452"/>
          <p:cNvSpPr/>
          <p:nvPr/>
        </p:nvSpPr>
        <p:spPr>
          <a:xfrm>
            <a:off x="5806135" y="4013408"/>
            <a:ext cx="23042" cy="63352"/>
          </a:xfrm>
          <a:custGeom>
            <a:avLst/>
            <a:gdLst/>
            <a:ahLst/>
            <a:cxnLst/>
            <a:rect l="l" t="t" r="r" b="b"/>
            <a:pathLst>
              <a:path w="23042" h="63352">
                <a:moveTo>
                  <a:pt x="0" y="62392"/>
                </a:moveTo>
                <a:lnTo>
                  <a:pt x="960" y="62392"/>
                </a:lnTo>
                <a:lnTo>
                  <a:pt x="960" y="63352"/>
                </a:lnTo>
                <a:lnTo>
                  <a:pt x="9601" y="63352"/>
                </a:lnTo>
                <a:lnTo>
                  <a:pt x="10561" y="62392"/>
                </a:lnTo>
                <a:lnTo>
                  <a:pt x="11521" y="62392"/>
                </a:lnTo>
                <a:lnTo>
                  <a:pt x="11521" y="61447"/>
                </a:lnTo>
                <a:lnTo>
                  <a:pt x="23042" y="1920"/>
                </a:lnTo>
                <a:lnTo>
                  <a:pt x="23042" y="960"/>
                </a:lnTo>
                <a:lnTo>
                  <a:pt x="22082" y="960"/>
                </a:lnTo>
                <a:lnTo>
                  <a:pt x="22082" y="0"/>
                </a:lnTo>
                <a:lnTo>
                  <a:pt x="14401" y="0"/>
                </a:lnTo>
                <a:lnTo>
                  <a:pt x="14401" y="960"/>
                </a:lnTo>
                <a:lnTo>
                  <a:pt x="12481" y="960"/>
                </a:lnTo>
                <a:lnTo>
                  <a:pt x="12481" y="1920"/>
                </a:lnTo>
                <a:lnTo>
                  <a:pt x="960" y="61447"/>
                </a:lnTo>
                <a:lnTo>
                  <a:pt x="0" y="6239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3" name="object 1453"/>
          <p:cNvSpPr/>
          <p:nvPr/>
        </p:nvSpPr>
        <p:spPr>
          <a:xfrm>
            <a:off x="5840699" y="3998046"/>
            <a:ext cx="39349" cy="79674"/>
          </a:xfrm>
          <a:custGeom>
            <a:avLst/>
            <a:gdLst/>
            <a:ahLst/>
            <a:cxnLst/>
            <a:rect l="l" t="t" r="r" b="b"/>
            <a:pathLst>
              <a:path w="39349" h="79674">
                <a:moveTo>
                  <a:pt x="18242" y="79674"/>
                </a:moveTo>
                <a:lnTo>
                  <a:pt x="21122" y="79674"/>
                </a:lnTo>
                <a:lnTo>
                  <a:pt x="22082" y="78714"/>
                </a:lnTo>
                <a:lnTo>
                  <a:pt x="24963" y="78714"/>
                </a:lnTo>
                <a:lnTo>
                  <a:pt x="24963" y="77754"/>
                </a:lnTo>
                <a:lnTo>
                  <a:pt x="26883" y="77754"/>
                </a:lnTo>
                <a:lnTo>
                  <a:pt x="26883" y="76809"/>
                </a:lnTo>
                <a:lnTo>
                  <a:pt x="27843" y="76809"/>
                </a:lnTo>
                <a:lnTo>
                  <a:pt x="27843" y="73913"/>
                </a:lnTo>
                <a:lnTo>
                  <a:pt x="28803" y="73913"/>
                </a:lnTo>
                <a:lnTo>
                  <a:pt x="28803" y="69128"/>
                </a:lnTo>
                <a:lnTo>
                  <a:pt x="27843" y="68153"/>
                </a:lnTo>
                <a:lnTo>
                  <a:pt x="26883" y="69128"/>
                </a:lnTo>
                <a:lnTo>
                  <a:pt x="24963" y="69128"/>
                </a:lnTo>
                <a:lnTo>
                  <a:pt x="24002" y="70073"/>
                </a:lnTo>
                <a:lnTo>
                  <a:pt x="15361" y="70073"/>
                </a:lnTo>
                <a:lnTo>
                  <a:pt x="14401" y="69128"/>
                </a:lnTo>
                <a:lnTo>
                  <a:pt x="13441" y="68153"/>
                </a:lnTo>
                <a:lnTo>
                  <a:pt x="13441" y="59527"/>
                </a:lnTo>
                <a:lnTo>
                  <a:pt x="14401" y="58567"/>
                </a:lnTo>
                <a:lnTo>
                  <a:pt x="14401" y="57607"/>
                </a:lnTo>
                <a:lnTo>
                  <a:pt x="21122" y="24963"/>
                </a:lnTo>
                <a:lnTo>
                  <a:pt x="37444" y="24963"/>
                </a:lnTo>
                <a:lnTo>
                  <a:pt x="37444" y="24002"/>
                </a:lnTo>
                <a:lnTo>
                  <a:pt x="38404" y="23042"/>
                </a:lnTo>
                <a:lnTo>
                  <a:pt x="38404" y="22082"/>
                </a:lnTo>
                <a:lnTo>
                  <a:pt x="39349" y="21122"/>
                </a:lnTo>
                <a:lnTo>
                  <a:pt x="39349" y="16322"/>
                </a:lnTo>
                <a:lnTo>
                  <a:pt x="38404" y="16322"/>
                </a:lnTo>
                <a:lnTo>
                  <a:pt x="38404" y="15361"/>
                </a:lnTo>
                <a:lnTo>
                  <a:pt x="22082" y="15361"/>
                </a:lnTo>
                <a:lnTo>
                  <a:pt x="24963" y="1920"/>
                </a:lnTo>
                <a:lnTo>
                  <a:pt x="25923" y="960"/>
                </a:lnTo>
                <a:lnTo>
                  <a:pt x="24963" y="960"/>
                </a:lnTo>
                <a:lnTo>
                  <a:pt x="24963" y="0"/>
                </a:lnTo>
                <a:lnTo>
                  <a:pt x="15361" y="0"/>
                </a:lnTo>
                <a:lnTo>
                  <a:pt x="15361" y="960"/>
                </a:lnTo>
                <a:lnTo>
                  <a:pt x="14401" y="960"/>
                </a:lnTo>
                <a:lnTo>
                  <a:pt x="14401" y="1920"/>
                </a:lnTo>
                <a:lnTo>
                  <a:pt x="11521" y="15361"/>
                </a:lnTo>
                <a:lnTo>
                  <a:pt x="2880" y="15361"/>
                </a:lnTo>
                <a:lnTo>
                  <a:pt x="1920" y="16322"/>
                </a:lnTo>
                <a:lnTo>
                  <a:pt x="960" y="17282"/>
                </a:lnTo>
                <a:lnTo>
                  <a:pt x="960" y="19202"/>
                </a:lnTo>
                <a:lnTo>
                  <a:pt x="0" y="20162"/>
                </a:lnTo>
                <a:lnTo>
                  <a:pt x="0" y="24002"/>
                </a:lnTo>
                <a:lnTo>
                  <a:pt x="960" y="24963"/>
                </a:lnTo>
                <a:lnTo>
                  <a:pt x="9601" y="24963"/>
                </a:lnTo>
                <a:lnTo>
                  <a:pt x="2880" y="58567"/>
                </a:lnTo>
                <a:lnTo>
                  <a:pt x="2880" y="61447"/>
                </a:lnTo>
                <a:lnTo>
                  <a:pt x="1920" y="62407"/>
                </a:lnTo>
                <a:lnTo>
                  <a:pt x="1920" y="68153"/>
                </a:lnTo>
                <a:lnTo>
                  <a:pt x="2880" y="70073"/>
                </a:lnTo>
                <a:lnTo>
                  <a:pt x="2880" y="71993"/>
                </a:lnTo>
                <a:lnTo>
                  <a:pt x="3840" y="73913"/>
                </a:lnTo>
                <a:lnTo>
                  <a:pt x="4800" y="74874"/>
                </a:lnTo>
                <a:lnTo>
                  <a:pt x="5760" y="76809"/>
                </a:lnTo>
                <a:lnTo>
                  <a:pt x="6720" y="77754"/>
                </a:lnTo>
                <a:lnTo>
                  <a:pt x="8641" y="78714"/>
                </a:lnTo>
                <a:lnTo>
                  <a:pt x="10561" y="78714"/>
                </a:lnTo>
                <a:lnTo>
                  <a:pt x="12481" y="79674"/>
                </a:lnTo>
                <a:lnTo>
                  <a:pt x="18242" y="7967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4" name="object 1454"/>
          <p:cNvSpPr/>
          <p:nvPr/>
        </p:nvSpPr>
        <p:spPr>
          <a:xfrm>
            <a:off x="5882944" y="4012448"/>
            <a:ext cx="95021" cy="64312"/>
          </a:xfrm>
          <a:custGeom>
            <a:avLst/>
            <a:gdLst/>
            <a:ahLst/>
            <a:cxnLst/>
            <a:rect l="l" t="t" r="r" b="b"/>
            <a:pathLst>
              <a:path w="95021" h="64312">
                <a:moveTo>
                  <a:pt x="76794" y="64312"/>
                </a:moveTo>
                <a:lnTo>
                  <a:pt x="85435" y="64312"/>
                </a:lnTo>
                <a:lnTo>
                  <a:pt x="86395" y="63352"/>
                </a:lnTo>
                <a:lnTo>
                  <a:pt x="87355" y="62407"/>
                </a:lnTo>
                <a:lnTo>
                  <a:pt x="94076" y="24963"/>
                </a:lnTo>
                <a:lnTo>
                  <a:pt x="95021" y="24002"/>
                </a:lnTo>
                <a:lnTo>
                  <a:pt x="95021" y="9601"/>
                </a:lnTo>
                <a:lnTo>
                  <a:pt x="94076" y="7680"/>
                </a:lnTo>
                <a:lnTo>
                  <a:pt x="93116" y="6720"/>
                </a:lnTo>
                <a:lnTo>
                  <a:pt x="92141" y="4800"/>
                </a:lnTo>
                <a:lnTo>
                  <a:pt x="91196" y="3840"/>
                </a:lnTo>
                <a:lnTo>
                  <a:pt x="89275" y="1920"/>
                </a:lnTo>
                <a:lnTo>
                  <a:pt x="87355" y="960"/>
                </a:lnTo>
                <a:lnTo>
                  <a:pt x="85435" y="960"/>
                </a:lnTo>
                <a:lnTo>
                  <a:pt x="82555" y="0"/>
                </a:lnTo>
                <a:lnTo>
                  <a:pt x="76794" y="0"/>
                </a:lnTo>
                <a:lnTo>
                  <a:pt x="74874" y="960"/>
                </a:lnTo>
                <a:lnTo>
                  <a:pt x="72953" y="1920"/>
                </a:lnTo>
                <a:lnTo>
                  <a:pt x="70073" y="2880"/>
                </a:lnTo>
                <a:lnTo>
                  <a:pt x="68153" y="3840"/>
                </a:lnTo>
                <a:lnTo>
                  <a:pt x="66233" y="4800"/>
                </a:lnTo>
                <a:lnTo>
                  <a:pt x="63352" y="6720"/>
                </a:lnTo>
                <a:lnTo>
                  <a:pt x="62392" y="7680"/>
                </a:lnTo>
                <a:lnTo>
                  <a:pt x="60472" y="9601"/>
                </a:lnTo>
                <a:lnTo>
                  <a:pt x="58552" y="11521"/>
                </a:lnTo>
                <a:lnTo>
                  <a:pt x="57591" y="12481"/>
                </a:lnTo>
                <a:lnTo>
                  <a:pt x="56631" y="14401"/>
                </a:lnTo>
                <a:lnTo>
                  <a:pt x="56631" y="10561"/>
                </a:lnTo>
                <a:lnTo>
                  <a:pt x="55671" y="8641"/>
                </a:lnTo>
                <a:lnTo>
                  <a:pt x="55671" y="6720"/>
                </a:lnTo>
                <a:lnTo>
                  <a:pt x="54711" y="5760"/>
                </a:lnTo>
                <a:lnTo>
                  <a:pt x="52791" y="3840"/>
                </a:lnTo>
                <a:lnTo>
                  <a:pt x="51831" y="2880"/>
                </a:lnTo>
                <a:lnTo>
                  <a:pt x="49911" y="1920"/>
                </a:lnTo>
                <a:lnTo>
                  <a:pt x="48950" y="960"/>
                </a:lnTo>
                <a:lnTo>
                  <a:pt x="47030" y="0"/>
                </a:lnTo>
                <a:lnTo>
                  <a:pt x="39349" y="0"/>
                </a:lnTo>
                <a:lnTo>
                  <a:pt x="36469" y="960"/>
                </a:lnTo>
                <a:lnTo>
                  <a:pt x="34549" y="1920"/>
                </a:lnTo>
                <a:lnTo>
                  <a:pt x="31668" y="2880"/>
                </a:lnTo>
                <a:lnTo>
                  <a:pt x="29748" y="3840"/>
                </a:lnTo>
                <a:lnTo>
                  <a:pt x="27828" y="4800"/>
                </a:lnTo>
                <a:lnTo>
                  <a:pt x="25908" y="6720"/>
                </a:lnTo>
                <a:lnTo>
                  <a:pt x="23987" y="7680"/>
                </a:lnTo>
                <a:lnTo>
                  <a:pt x="22067" y="9601"/>
                </a:lnTo>
                <a:lnTo>
                  <a:pt x="21107" y="11521"/>
                </a:lnTo>
                <a:lnTo>
                  <a:pt x="20147" y="12481"/>
                </a:lnTo>
                <a:lnTo>
                  <a:pt x="19187" y="14401"/>
                </a:lnTo>
                <a:lnTo>
                  <a:pt x="21107" y="2880"/>
                </a:lnTo>
                <a:lnTo>
                  <a:pt x="21107" y="1920"/>
                </a:lnTo>
                <a:lnTo>
                  <a:pt x="20147" y="1920"/>
                </a:lnTo>
                <a:lnTo>
                  <a:pt x="20147" y="960"/>
                </a:lnTo>
                <a:lnTo>
                  <a:pt x="13441" y="960"/>
                </a:lnTo>
                <a:lnTo>
                  <a:pt x="13441" y="1920"/>
                </a:lnTo>
                <a:lnTo>
                  <a:pt x="12466" y="1920"/>
                </a:lnTo>
                <a:lnTo>
                  <a:pt x="11506" y="2880"/>
                </a:lnTo>
                <a:lnTo>
                  <a:pt x="0" y="62407"/>
                </a:lnTo>
                <a:lnTo>
                  <a:pt x="0" y="64312"/>
                </a:lnTo>
                <a:lnTo>
                  <a:pt x="9601" y="64312"/>
                </a:lnTo>
                <a:lnTo>
                  <a:pt x="9601" y="63352"/>
                </a:lnTo>
                <a:lnTo>
                  <a:pt x="10561" y="63352"/>
                </a:lnTo>
                <a:lnTo>
                  <a:pt x="10561" y="62407"/>
                </a:lnTo>
                <a:lnTo>
                  <a:pt x="16306" y="35524"/>
                </a:lnTo>
                <a:lnTo>
                  <a:pt x="17282" y="31668"/>
                </a:lnTo>
                <a:lnTo>
                  <a:pt x="18227" y="28803"/>
                </a:lnTo>
                <a:lnTo>
                  <a:pt x="19187" y="25923"/>
                </a:lnTo>
                <a:lnTo>
                  <a:pt x="21107" y="22082"/>
                </a:lnTo>
                <a:lnTo>
                  <a:pt x="23027" y="19202"/>
                </a:lnTo>
                <a:lnTo>
                  <a:pt x="24947" y="17282"/>
                </a:lnTo>
                <a:lnTo>
                  <a:pt x="26868" y="14401"/>
                </a:lnTo>
                <a:lnTo>
                  <a:pt x="29748" y="12481"/>
                </a:lnTo>
                <a:lnTo>
                  <a:pt x="31668" y="11521"/>
                </a:lnTo>
                <a:lnTo>
                  <a:pt x="34549" y="10561"/>
                </a:lnTo>
                <a:lnTo>
                  <a:pt x="36469" y="9601"/>
                </a:lnTo>
                <a:lnTo>
                  <a:pt x="41269" y="9601"/>
                </a:lnTo>
                <a:lnTo>
                  <a:pt x="43190" y="10561"/>
                </a:lnTo>
                <a:lnTo>
                  <a:pt x="44150" y="11521"/>
                </a:lnTo>
                <a:lnTo>
                  <a:pt x="45110" y="13441"/>
                </a:lnTo>
                <a:lnTo>
                  <a:pt x="46070" y="15361"/>
                </a:lnTo>
                <a:lnTo>
                  <a:pt x="46070" y="23042"/>
                </a:lnTo>
                <a:lnTo>
                  <a:pt x="45110" y="24963"/>
                </a:lnTo>
                <a:lnTo>
                  <a:pt x="45110" y="25923"/>
                </a:lnTo>
                <a:lnTo>
                  <a:pt x="37429" y="62407"/>
                </a:lnTo>
                <a:lnTo>
                  <a:pt x="37429" y="63352"/>
                </a:lnTo>
                <a:lnTo>
                  <a:pt x="38389" y="63352"/>
                </a:lnTo>
                <a:lnTo>
                  <a:pt x="38389" y="64312"/>
                </a:lnTo>
                <a:lnTo>
                  <a:pt x="47030" y="64312"/>
                </a:lnTo>
                <a:lnTo>
                  <a:pt x="47990" y="63352"/>
                </a:lnTo>
                <a:lnTo>
                  <a:pt x="48950" y="63352"/>
                </a:lnTo>
                <a:lnTo>
                  <a:pt x="48950" y="62407"/>
                </a:lnTo>
                <a:lnTo>
                  <a:pt x="53751" y="35524"/>
                </a:lnTo>
                <a:lnTo>
                  <a:pt x="54711" y="31668"/>
                </a:lnTo>
                <a:lnTo>
                  <a:pt x="55671" y="28803"/>
                </a:lnTo>
                <a:lnTo>
                  <a:pt x="57591" y="25923"/>
                </a:lnTo>
                <a:lnTo>
                  <a:pt x="59512" y="22082"/>
                </a:lnTo>
                <a:lnTo>
                  <a:pt x="61432" y="19202"/>
                </a:lnTo>
                <a:lnTo>
                  <a:pt x="63352" y="17282"/>
                </a:lnTo>
                <a:lnTo>
                  <a:pt x="65272" y="14401"/>
                </a:lnTo>
                <a:lnTo>
                  <a:pt x="68153" y="12481"/>
                </a:lnTo>
                <a:lnTo>
                  <a:pt x="70073" y="11521"/>
                </a:lnTo>
                <a:lnTo>
                  <a:pt x="71993" y="10561"/>
                </a:lnTo>
                <a:lnTo>
                  <a:pt x="74874" y="9601"/>
                </a:lnTo>
                <a:lnTo>
                  <a:pt x="79674" y="9601"/>
                </a:lnTo>
                <a:lnTo>
                  <a:pt x="81594" y="10561"/>
                </a:lnTo>
                <a:lnTo>
                  <a:pt x="82555" y="12481"/>
                </a:lnTo>
                <a:lnTo>
                  <a:pt x="83515" y="13441"/>
                </a:lnTo>
                <a:lnTo>
                  <a:pt x="84475" y="16322"/>
                </a:lnTo>
                <a:lnTo>
                  <a:pt x="84475" y="21122"/>
                </a:lnTo>
                <a:lnTo>
                  <a:pt x="83515" y="22082"/>
                </a:lnTo>
                <a:lnTo>
                  <a:pt x="83515" y="25923"/>
                </a:lnTo>
                <a:lnTo>
                  <a:pt x="75834" y="62407"/>
                </a:lnTo>
                <a:lnTo>
                  <a:pt x="75834" y="63352"/>
                </a:lnTo>
                <a:lnTo>
                  <a:pt x="76794" y="6431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5" name="object 1455"/>
          <p:cNvSpPr/>
          <p:nvPr/>
        </p:nvSpPr>
        <p:spPr>
          <a:xfrm>
            <a:off x="6002929" y="4012448"/>
            <a:ext cx="44165" cy="34564"/>
          </a:xfrm>
          <a:custGeom>
            <a:avLst/>
            <a:gdLst/>
            <a:ahLst/>
            <a:cxnLst/>
            <a:rect l="l" t="t" r="r" b="b"/>
            <a:pathLst>
              <a:path w="44165" h="34564">
                <a:moveTo>
                  <a:pt x="44165" y="15361"/>
                </a:moveTo>
                <a:lnTo>
                  <a:pt x="44165" y="13441"/>
                </a:lnTo>
                <a:lnTo>
                  <a:pt x="43205" y="11521"/>
                </a:lnTo>
                <a:lnTo>
                  <a:pt x="42245" y="9601"/>
                </a:lnTo>
                <a:lnTo>
                  <a:pt x="42245" y="7680"/>
                </a:lnTo>
                <a:lnTo>
                  <a:pt x="40325" y="6720"/>
                </a:lnTo>
                <a:lnTo>
                  <a:pt x="39364" y="4800"/>
                </a:lnTo>
                <a:lnTo>
                  <a:pt x="37444" y="3840"/>
                </a:lnTo>
                <a:lnTo>
                  <a:pt x="35524" y="2880"/>
                </a:lnTo>
                <a:lnTo>
                  <a:pt x="32644" y="1920"/>
                </a:lnTo>
                <a:lnTo>
                  <a:pt x="29763" y="960"/>
                </a:lnTo>
                <a:lnTo>
                  <a:pt x="26883" y="0"/>
                </a:lnTo>
                <a:lnTo>
                  <a:pt x="19202" y="0"/>
                </a:lnTo>
                <a:lnTo>
                  <a:pt x="15361" y="960"/>
                </a:lnTo>
                <a:lnTo>
                  <a:pt x="11521" y="1920"/>
                </a:lnTo>
                <a:lnTo>
                  <a:pt x="7680" y="3840"/>
                </a:lnTo>
                <a:lnTo>
                  <a:pt x="4800" y="5760"/>
                </a:lnTo>
                <a:lnTo>
                  <a:pt x="2880" y="7680"/>
                </a:lnTo>
                <a:lnTo>
                  <a:pt x="0" y="9601"/>
                </a:lnTo>
                <a:lnTo>
                  <a:pt x="1920" y="26883"/>
                </a:lnTo>
                <a:lnTo>
                  <a:pt x="1920" y="24963"/>
                </a:lnTo>
                <a:lnTo>
                  <a:pt x="2880" y="22082"/>
                </a:lnTo>
                <a:lnTo>
                  <a:pt x="4800" y="20162"/>
                </a:lnTo>
                <a:lnTo>
                  <a:pt x="5760" y="18242"/>
                </a:lnTo>
                <a:lnTo>
                  <a:pt x="6720" y="16322"/>
                </a:lnTo>
                <a:lnTo>
                  <a:pt x="8641" y="14401"/>
                </a:lnTo>
                <a:lnTo>
                  <a:pt x="10561" y="12481"/>
                </a:lnTo>
                <a:lnTo>
                  <a:pt x="12481" y="11521"/>
                </a:lnTo>
                <a:lnTo>
                  <a:pt x="14401" y="10561"/>
                </a:lnTo>
                <a:lnTo>
                  <a:pt x="17282" y="9601"/>
                </a:lnTo>
                <a:lnTo>
                  <a:pt x="19202" y="8641"/>
                </a:lnTo>
                <a:lnTo>
                  <a:pt x="25923" y="8641"/>
                </a:lnTo>
                <a:lnTo>
                  <a:pt x="27843" y="9601"/>
                </a:lnTo>
                <a:lnTo>
                  <a:pt x="29763" y="10561"/>
                </a:lnTo>
                <a:lnTo>
                  <a:pt x="31683" y="12481"/>
                </a:lnTo>
                <a:lnTo>
                  <a:pt x="32644" y="14401"/>
                </a:lnTo>
                <a:lnTo>
                  <a:pt x="32644" y="17282"/>
                </a:lnTo>
                <a:lnTo>
                  <a:pt x="31683" y="19202"/>
                </a:lnTo>
                <a:lnTo>
                  <a:pt x="31683" y="20162"/>
                </a:lnTo>
                <a:lnTo>
                  <a:pt x="30723" y="22082"/>
                </a:lnTo>
                <a:lnTo>
                  <a:pt x="28803" y="23042"/>
                </a:lnTo>
                <a:lnTo>
                  <a:pt x="26883" y="24002"/>
                </a:lnTo>
                <a:lnTo>
                  <a:pt x="25923" y="24963"/>
                </a:lnTo>
                <a:lnTo>
                  <a:pt x="23042" y="25923"/>
                </a:lnTo>
                <a:lnTo>
                  <a:pt x="20162" y="25923"/>
                </a:lnTo>
                <a:lnTo>
                  <a:pt x="16322" y="26883"/>
                </a:lnTo>
                <a:lnTo>
                  <a:pt x="19202" y="34564"/>
                </a:lnTo>
                <a:lnTo>
                  <a:pt x="23042" y="33604"/>
                </a:lnTo>
                <a:lnTo>
                  <a:pt x="27843" y="32644"/>
                </a:lnTo>
                <a:lnTo>
                  <a:pt x="31683" y="31668"/>
                </a:lnTo>
                <a:lnTo>
                  <a:pt x="34564" y="29763"/>
                </a:lnTo>
                <a:lnTo>
                  <a:pt x="38404" y="27843"/>
                </a:lnTo>
                <a:lnTo>
                  <a:pt x="40325" y="25923"/>
                </a:lnTo>
                <a:lnTo>
                  <a:pt x="41285" y="23042"/>
                </a:lnTo>
                <a:lnTo>
                  <a:pt x="43205" y="21122"/>
                </a:lnTo>
                <a:lnTo>
                  <a:pt x="44165" y="18242"/>
                </a:lnTo>
                <a:lnTo>
                  <a:pt x="44165" y="153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6" name="object 1456"/>
          <p:cNvSpPr/>
          <p:nvPr/>
        </p:nvSpPr>
        <p:spPr>
          <a:xfrm>
            <a:off x="5990463" y="4022049"/>
            <a:ext cx="46070" cy="55671"/>
          </a:xfrm>
          <a:custGeom>
            <a:avLst/>
            <a:gdLst/>
            <a:ahLst/>
            <a:cxnLst/>
            <a:rect l="l" t="t" r="r" b="b"/>
            <a:pathLst>
              <a:path w="46070" h="55671">
                <a:moveTo>
                  <a:pt x="28788" y="17282"/>
                </a:moveTo>
                <a:lnTo>
                  <a:pt x="14386" y="17282"/>
                </a:lnTo>
                <a:lnTo>
                  <a:pt x="12466" y="0"/>
                </a:lnTo>
                <a:lnTo>
                  <a:pt x="9585" y="2880"/>
                </a:lnTo>
                <a:lnTo>
                  <a:pt x="7680" y="5760"/>
                </a:lnTo>
                <a:lnTo>
                  <a:pt x="5745" y="8641"/>
                </a:lnTo>
                <a:lnTo>
                  <a:pt x="4785" y="11521"/>
                </a:lnTo>
                <a:lnTo>
                  <a:pt x="3840" y="15361"/>
                </a:lnTo>
                <a:lnTo>
                  <a:pt x="1904" y="18242"/>
                </a:lnTo>
                <a:lnTo>
                  <a:pt x="960" y="21122"/>
                </a:lnTo>
                <a:lnTo>
                  <a:pt x="960" y="24963"/>
                </a:lnTo>
                <a:lnTo>
                  <a:pt x="0" y="27843"/>
                </a:lnTo>
                <a:lnTo>
                  <a:pt x="0" y="37444"/>
                </a:lnTo>
                <a:lnTo>
                  <a:pt x="960" y="41285"/>
                </a:lnTo>
                <a:lnTo>
                  <a:pt x="1904" y="43190"/>
                </a:lnTo>
                <a:lnTo>
                  <a:pt x="2865" y="46070"/>
                </a:lnTo>
                <a:lnTo>
                  <a:pt x="3840" y="48966"/>
                </a:lnTo>
                <a:lnTo>
                  <a:pt x="5745" y="50871"/>
                </a:lnTo>
                <a:lnTo>
                  <a:pt x="7680" y="51831"/>
                </a:lnTo>
                <a:lnTo>
                  <a:pt x="10546" y="53751"/>
                </a:lnTo>
                <a:lnTo>
                  <a:pt x="13426" y="54711"/>
                </a:lnTo>
                <a:lnTo>
                  <a:pt x="16306" y="55671"/>
                </a:lnTo>
                <a:lnTo>
                  <a:pt x="30708" y="55671"/>
                </a:lnTo>
                <a:lnTo>
                  <a:pt x="32628" y="54711"/>
                </a:lnTo>
                <a:lnTo>
                  <a:pt x="36469" y="54711"/>
                </a:lnTo>
                <a:lnTo>
                  <a:pt x="38389" y="53751"/>
                </a:lnTo>
                <a:lnTo>
                  <a:pt x="39349" y="53751"/>
                </a:lnTo>
                <a:lnTo>
                  <a:pt x="41269" y="52806"/>
                </a:lnTo>
                <a:lnTo>
                  <a:pt x="42230" y="52806"/>
                </a:lnTo>
                <a:lnTo>
                  <a:pt x="43190" y="51831"/>
                </a:lnTo>
                <a:lnTo>
                  <a:pt x="44150" y="51831"/>
                </a:lnTo>
                <a:lnTo>
                  <a:pt x="44150" y="50871"/>
                </a:lnTo>
                <a:lnTo>
                  <a:pt x="45110" y="49911"/>
                </a:lnTo>
                <a:lnTo>
                  <a:pt x="45110" y="47990"/>
                </a:lnTo>
                <a:lnTo>
                  <a:pt x="46070" y="47990"/>
                </a:lnTo>
                <a:lnTo>
                  <a:pt x="46070" y="43190"/>
                </a:lnTo>
                <a:lnTo>
                  <a:pt x="44150" y="43190"/>
                </a:lnTo>
                <a:lnTo>
                  <a:pt x="43190" y="44150"/>
                </a:lnTo>
                <a:lnTo>
                  <a:pt x="40309" y="44150"/>
                </a:lnTo>
                <a:lnTo>
                  <a:pt x="38389" y="45125"/>
                </a:lnTo>
                <a:lnTo>
                  <a:pt x="37429" y="45125"/>
                </a:lnTo>
                <a:lnTo>
                  <a:pt x="35509" y="46070"/>
                </a:lnTo>
                <a:lnTo>
                  <a:pt x="32628" y="46070"/>
                </a:lnTo>
                <a:lnTo>
                  <a:pt x="30708" y="47030"/>
                </a:lnTo>
                <a:lnTo>
                  <a:pt x="20147" y="47030"/>
                </a:lnTo>
                <a:lnTo>
                  <a:pt x="16306" y="46070"/>
                </a:lnTo>
                <a:lnTo>
                  <a:pt x="14386" y="43190"/>
                </a:lnTo>
                <a:lnTo>
                  <a:pt x="12466" y="41285"/>
                </a:lnTo>
                <a:lnTo>
                  <a:pt x="11506" y="37444"/>
                </a:lnTo>
                <a:lnTo>
                  <a:pt x="11506" y="26883"/>
                </a:lnTo>
                <a:lnTo>
                  <a:pt x="12466" y="24963"/>
                </a:lnTo>
                <a:lnTo>
                  <a:pt x="31668" y="24963"/>
                </a:lnTo>
                <a:lnTo>
                  <a:pt x="28788" y="172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7" name="object 1457"/>
          <p:cNvSpPr/>
          <p:nvPr/>
        </p:nvSpPr>
        <p:spPr>
          <a:xfrm>
            <a:off x="6053815" y="4013408"/>
            <a:ext cx="22067" cy="63352"/>
          </a:xfrm>
          <a:custGeom>
            <a:avLst/>
            <a:gdLst/>
            <a:ahLst/>
            <a:cxnLst/>
            <a:rect l="l" t="t" r="r" b="b"/>
            <a:pathLst>
              <a:path w="22067" h="63352">
                <a:moveTo>
                  <a:pt x="0" y="62392"/>
                </a:moveTo>
                <a:lnTo>
                  <a:pt x="960" y="62392"/>
                </a:lnTo>
                <a:lnTo>
                  <a:pt x="960" y="63352"/>
                </a:lnTo>
                <a:lnTo>
                  <a:pt x="9601" y="63352"/>
                </a:lnTo>
                <a:lnTo>
                  <a:pt x="10561" y="62392"/>
                </a:lnTo>
                <a:lnTo>
                  <a:pt x="11521" y="62392"/>
                </a:lnTo>
                <a:lnTo>
                  <a:pt x="11521" y="61447"/>
                </a:lnTo>
                <a:lnTo>
                  <a:pt x="16322" y="34564"/>
                </a:lnTo>
                <a:lnTo>
                  <a:pt x="17282" y="30708"/>
                </a:lnTo>
                <a:lnTo>
                  <a:pt x="19187" y="27843"/>
                </a:lnTo>
                <a:lnTo>
                  <a:pt x="20162" y="24963"/>
                </a:lnTo>
                <a:lnTo>
                  <a:pt x="20162" y="13441"/>
                </a:lnTo>
                <a:lnTo>
                  <a:pt x="20542" y="11141"/>
                </a:lnTo>
                <a:lnTo>
                  <a:pt x="22067" y="1920"/>
                </a:lnTo>
                <a:lnTo>
                  <a:pt x="22067" y="960"/>
                </a:lnTo>
                <a:lnTo>
                  <a:pt x="21122" y="960"/>
                </a:lnTo>
                <a:lnTo>
                  <a:pt x="21122" y="0"/>
                </a:lnTo>
                <a:lnTo>
                  <a:pt x="20162" y="0"/>
                </a:lnTo>
                <a:lnTo>
                  <a:pt x="20162" y="11521"/>
                </a:lnTo>
                <a:lnTo>
                  <a:pt x="20162" y="0"/>
                </a:lnTo>
                <a:lnTo>
                  <a:pt x="14401" y="0"/>
                </a:lnTo>
                <a:lnTo>
                  <a:pt x="13441" y="960"/>
                </a:lnTo>
                <a:lnTo>
                  <a:pt x="12481" y="960"/>
                </a:lnTo>
                <a:lnTo>
                  <a:pt x="12481" y="1920"/>
                </a:lnTo>
                <a:lnTo>
                  <a:pt x="960" y="61447"/>
                </a:lnTo>
                <a:lnTo>
                  <a:pt x="0" y="6239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8" name="object 1458"/>
          <p:cNvSpPr/>
          <p:nvPr/>
        </p:nvSpPr>
        <p:spPr>
          <a:xfrm>
            <a:off x="6073978" y="4012448"/>
            <a:ext cx="38389" cy="64312"/>
          </a:xfrm>
          <a:custGeom>
            <a:avLst/>
            <a:gdLst/>
            <a:ahLst/>
            <a:cxnLst/>
            <a:rect l="l" t="t" r="r" b="b"/>
            <a:pathLst>
              <a:path w="38389" h="64312">
                <a:moveTo>
                  <a:pt x="26868" y="25923"/>
                </a:moveTo>
                <a:lnTo>
                  <a:pt x="19187" y="62407"/>
                </a:lnTo>
                <a:lnTo>
                  <a:pt x="19187" y="64312"/>
                </a:lnTo>
                <a:lnTo>
                  <a:pt x="28788" y="64312"/>
                </a:lnTo>
                <a:lnTo>
                  <a:pt x="28788" y="63352"/>
                </a:lnTo>
                <a:lnTo>
                  <a:pt x="29748" y="63352"/>
                </a:lnTo>
                <a:lnTo>
                  <a:pt x="29748" y="62407"/>
                </a:lnTo>
                <a:lnTo>
                  <a:pt x="37429" y="24963"/>
                </a:lnTo>
                <a:lnTo>
                  <a:pt x="37429" y="24002"/>
                </a:lnTo>
                <a:lnTo>
                  <a:pt x="38389" y="22082"/>
                </a:lnTo>
                <a:lnTo>
                  <a:pt x="38389" y="12481"/>
                </a:lnTo>
                <a:lnTo>
                  <a:pt x="37429" y="10561"/>
                </a:lnTo>
                <a:lnTo>
                  <a:pt x="37429" y="8641"/>
                </a:lnTo>
                <a:lnTo>
                  <a:pt x="36469" y="6720"/>
                </a:lnTo>
                <a:lnTo>
                  <a:pt x="35509" y="4800"/>
                </a:lnTo>
                <a:lnTo>
                  <a:pt x="33588" y="3840"/>
                </a:lnTo>
                <a:lnTo>
                  <a:pt x="32628" y="1920"/>
                </a:lnTo>
                <a:lnTo>
                  <a:pt x="30708" y="1920"/>
                </a:lnTo>
                <a:lnTo>
                  <a:pt x="27828" y="960"/>
                </a:lnTo>
                <a:lnTo>
                  <a:pt x="25907" y="0"/>
                </a:lnTo>
                <a:lnTo>
                  <a:pt x="20147" y="0"/>
                </a:lnTo>
                <a:lnTo>
                  <a:pt x="17266" y="960"/>
                </a:lnTo>
                <a:lnTo>
                  <a:pt x="15361" y="1920"/>
                </a:lnTo>
                <a:lnTo>
                  <a:pt x="12466" y="2880"/>
                </a:lnTo>
                <a:lnTo>
                  <a:pt x="10561" y="3840"/>
                </a:lnTo>
                <a:lnTo>
                  <a:pt x="8625" y="4800"/>
                </a:lnTo>
                <a:lnTo>
                  <a:pt x="5745" y="6720"/>
                </a:lnTo>
                <a:lnTo>
                  <a:pt x="4800" y="7680"/>
                </a:lnTo>
                <a:lnTo>
                  <a:pt x="2880" y="9601"/>
                </a:lnTo>
                <a:lnTo>
                  <a:pt x="960" y="11521"/>
                </a:lnTo>
                <a:lnTo>
                  <a:pt x="380" y="12101"/>
                </a:lnTo>
                <a:lnTo>
                  <a:pt x="0" y="14401"/>
                </a:lnTo>
                <a:lnTo>
                  <a:pt x="0" y="25923"/>
                </a:lnTo>
                <a:lnTo>
                  <a:pt x="1904" y="22082"/>
                </a:lnTo>
                <a:lnTo>
                  <a:pt x="3840" y="19202"/>
                </a:lnTo>
                <a:lnTo>
                  <a:pt x="5745" y="17282"/>
                </a:lnTo>
                <a:lnTo>
                  <a:pt x="7680" y="14401"/>
                </a:lnTo>
                <a:lnTo>
                  <a:pt x="10561" y="12481"/>
                </a:lnTo>
                <a:lnTo>
                  <a:pt x="12466" y="11521"/>
                </a:lnTo>
                <a:lnTo>
                  <a:pt x="15361" y="10561"/>
                </a:lnTo>
                <a:lnTo>
                  <a:pt x="17266" y="9601"/>
                </a:lnTo>
                <a:lnTo>
                  <a:pt x="22082" y="9601"/>
                </a:lnTo>
                <a:lnTo>
                  <a:pt x="23987" y="10561"/>
                </a:lnTo>
                <a:lnTo>
                  <a:pt x="25907" y="12481"/>
                </a:lnTo>
                <a:lnTo>
                  <a:pt x="26868" y="13441"/>
                </a:lnTo>
                <a:lnTo>
                  <a:pt x="26868" y="2592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9" name="object 1459"/>
          <p:cNvSpPr/>
          <p:nvPr/>
        </p:nvSpPr>
        <p:spPr>
          <a:xfrm>
            <a:off x="6125809" y="3998046"/>
            <a:ext cx="39364" cy="79674"/>
          </a:xfrm>
          <a:custGeom>
            <a:avLst/>
            <a:gdLst/>
            <a:ahLst/>
            <a:cxnLst/>
            <a:rect l="l" t="t" r="r" b="b"/>
            <a:pathLst>
              <a:path w="39364" h="79674">
                <a:moveTo>
                  <a:pt x="16322" y="79674"/>
                </a:moveTo>
                <a:lnTo>
                  <a:pt x="21122" y="79674"/>
                </a:lnTo>
                <a:lnTo>
                  <a:pt x="22082" y="78714"/>
                </a:lnTo>
                <a:lnTo>
                  <a:pt x="24002" y="78714"/>
                </a:lnTo>
                <a:lnTo>
                  <a:pt x="24963" y="77754"/>
                </a:lnTo>
                <a:lnTo>
                  <a:pt x="25923" y="77754"/>
                </a:lnTo>
                <a:lnTo>
                  <a:pt x="26883" y="76809"/>
                </a:lnTo>
                <a:lnTo>
                  <a:pt x="27843" y="75834"/>
                </a:lnTo>
                <a:lnTo>
                  <a:pt x="27843" y="73913"/>
                </a:lnTo>
                <a:lnTo>
                  <a:pt x="28803" y="73913"/>
                </a:lnTo>
                <a:lnTo>
                  <a:pt x="28803" y="69128"/>
                </a:lnTo>
                <a:lnTo>
                  <a:pt x="27843" y="69128"/>
                </a:lnTo>
                <a:lnTo>
                  <a:pt x="27843" y="68153"/>
                </a:lnTo>
                <a:lnTo>
                  <a:pt x="26883" y="68153"/>
                </a:lnTo>
                <a:lnTo>
                  <a:pt x="26883" y="69128"/>
                </a:lnTo>
                <a:lnTo>
                  <a:pt x="24963" y="69128"/>
                </a:lnTo>
                <a:lnTo>
                  <a:pt x="24002" y="70073"/>
                </a:lnTo>
                <a:lnTo>
                  <a:pt x="15361" y="70073"/>
                </a:lnTo>
                <a:lnTo>
                  <a:pt x="14401" y="69128"/>
                </a:lnTo>
                <a:lnTo>
                  <a:pt x="13441" y="68153"/>
                </a:lnTo>
                <a:lnTo>
                  <a:pt x="13441" y="58567"/>
                </a:lnTo>
                <a:lnTo>
                  <a:pt x="14401" y="57607"/>
                </a:lnTo>
                <a:lnTo>
                  <a:pt x="21122" y="24963"/>
                </a:lnTo>
                <a:lnTo>
                  <a:pt x="36484" y="24963"/>
                </a:lnTo>
                <a:lnTo>
                  <a:pt x="37444" y="24002"/>
                </a:lnTo>
                <a:lnTo>
                  <a:pt x="38404" y="23042"/>
                </a:lnTo>
                <a:lnTo>
                  <a:pt x="38404" y="21122"/>
                </a:lnTo>
                <a:lnTo>
                  <a:pt x="39364" y="21122"/>
                </a:lnTo>
                <a:lnTo>
                  <a:pt x="39364" y="16322"/>
                </a:lnTo>
                <a:lnTo>
                  <a:pt x="38404" y="16322"/>
                </a:lnTo>
                <a:lnTo>
                  <a:pt x="38404" y="15361"/>
                </a:lnTo>
                <a:lnTo>
                  <a:pt x="22082" y="15361"/>
                </a:lnTo>
                <a:lnTo>
                  <a:pt x="24963" y="1920"/>
                </a:lnTo>
                <a:lnTo>
                  <a:pt x="24963" y="0"/>
                </a:lnTo>
                <a:lnTo>
                  <a:pt x="15361" y="0"/>
                </a:lnTo>
                <a:lnTo>
                  <a:pt x="15361" y="960"/>
                </a:lnTo>
                <a:lnTo>
                  <a:pt x="14401" y="960"/>
                </a:lnTo>
                <a:lnTo>
                  <a:pt x="14401" y="1920"/>
                </a:lnTo>
                <a:lnTo>
                  <a:pt x="11521" y="15361"/>
                </a:lnTo>
                <a:lnTo>
                  <a:pt x="2880" y="15361"/>
                </a:lnTo>
                <a:lnTo>
                  <a:pt x="1920" y="16322"/>
                </a:lnTo>
                <a:lnTo>
                  <a:pt x="960" y="17282"/>
                </a:lnTo>
                <a:lnTo>
                  <a:pt x="960" y="18242"/>
                </a:lnTo>
                <a:lnTo>
                  <a:pt x="0" y="19202"/>
                </a:lnTo>
                <a:lnTo>
                  <a:pt x="0" y="24002"/>
                </a:lnTo>
                <a:lnTo>
                  <a:pt x="960" y="24963"/>
                </a:lnTo>
                <a:lnTo>
                  <a:pt x="9601" y="24963"/>
                </a:lnTo>
                <a:lnTo>
                  <a:pt x="2880" y="58567"/>
                </a:lnTo>
                <a:lnTo>
                  <a:pt x="2880" y="60472"/>
                </a:lnTo>
                <a:lnTo>
                  <a:pt x="1920" y="61447"/>
                </a:lnTo>
                <a:lnTo>
                  <a:pt x="1920" y="70073"/>
                </a:lnTo>
                <a:lnTo>
                  <a:pt x="2880" y="71993"/>
                </a:lnTo>
                <a:lnTo>
                  <a:pt x="3840" y="73913"/>
                </a:lnTo>
                <a:lnTo>
                  <a:pt x="4800" y="74874"/>
                </a:lnTo>
                <a:lnTo>
                  <a:pt x="5760" y="76809"/>
                </a:lnTo>
                <a:lnTo>
                  <a:pt x="6720" y="77754"/>
                </a:lnTo>
                <a:lnTo>
                  <a:pt x="8641" y="78714"/>
                </a:lnTo>
                <a:lnTo>
                  <a:pt x="10561" y="78714"/>
                </a:lnTo>
                <a:lnTo>
                  <a:pt x="12481" y="79674"/>
                </a:lnTo>
                <a:lnTo>
                  <a:pt x="16322" y="7967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0" name="object 1460"/>
          <p:cNvSpPr/>
          <p:nvPr/>
        </p:nvSpPr>
        <p:spPr>
          <a:xfrm>
            <a:off x="6164214" y="4012448"/>
            <a:ext cx="48950" cy="65272"/>
          </a:xfrm>
          <a:custGeom>
            <a:avLst/>
            <a:gdLst/>
            <a:ahLst/>
            <a:cxnLst/>
            <a:rect l="l" t="t" r="r" b="b"/>
            <a:pathLst>
              <a:path w="48950" h="65272">
                <a:moveTo>
                  <a:pt x="960" y="60472"/>
                </a:moveTo>
                <a:lnTo>
                  <a:pt x="960" y="61432"/>
                </a:lnTo>
                <a:lnTo>
                  <a:pt x="1920" y="61432"/>
                </a:lnTo>
                <a:lnTo>
                  <a:pt x="2865" y="62407"/>
                </a:lnTo>
                <a:lnTo>
                  <a:pt x="4800" y="62407"/>
                </a:lnTo>
                <a:lnTo>
                  <a:pt x="5760" y="63352"/>
                </a:lnTo>
                <a:lnTo>
                  <a:pt x="6705" y="63352"/>
                </a:lnTo>
                <a:lnTo>
                  <a:pt x="8641" y="64312"/>
                </a:lnTo>
                <a:lnTo>
                  <a:pt x="10561" y="64312"/>
                </a:lnTo>
                <a:lnTo>
                  <a:pt x="12481" y="65272"/>
                </a:lnTo>
                <a:lnTo>
                  <a:pt x="25923" y="65272"/>
                </a:lnTo>
                <a:lnTo>
                  <a:pt x="28788" y="63352"/>
                </a:lnTo>
                <a:lnTo>
                  <a:pt x="31668" y="62407"/>
                </a:lnTo>
                <a:lnTo>
                  <a:pt x="34549" y="61432"/>
                </a:lnTo>
                <a:lnTo>
                  <a:pt x="36469" y="59512"/>
                </a:lnTo>
                <a:lnTo>
                  <a:pt x="39349" y="57591"/>
                </a:lnTo>
                <a:lnTo>
                  <a:pt x="41269" y="54726"/>
                </a:lnTo>
                <a:lnTo>
                  <a:pt x="42230" y="52791"/>
                </a:lnTo>
                <a:lnTo>
                  <a:pt x="43190" y="49911"/>
                </a:lnTo>
                <a:lnTo>
                  <a:pt x="44150" y="47045"/>
                </a:lnTo>
                <a:lnTo>
                  <a:pt x="44150" y="41285"/>
                </a:lnTo>
                <a:lnTo>
                  <a:pt x="43190" y="38404"/>
                </a:lnTo>
                <a:lnTo>
                  <a:pt x="42230" y="37444"/>
                </a:lnTo>
                <a:lnTo>
                  <a:pt x="41269" y="35524"/>
                </a:lnTo>
                <a:lnTo>
                  <a:pt x="39349" y="33604"/>
                </a:lnTo>
                <a:lnTo>
                  <a:pt x="37429" y="32644"/>
                </a:lnTo>
                <a:lnTo>
                  <a:pt x="36469" y="30723"/>
                </a:lnTo>
                <a:lnTo>
                  <a:pt x="34549" y="29763"/>
                </a:lnTo>
                <a:lnTo>
                  <a:pt x="31668" y="28803"/>
                </a:lnTo>
                <a:lnTo>
                  <a:pt x="29763" y="27843"/>
                </a:lnTo>
                <a:lnTo>
                  <a:pt x="27828" y="26883"/>
                </a:lnTo>
                <a:lnTo>
                  <a:pt x="26868" y="25923"/>
                </a:lnTo>
                <a:lnTo>
                  <a:pt x="24947" y="24963"/>
                </a:lnTo>
                <a:lnTo>
                  <a:pt x="23042" y="24002"/>
                </a:lnTo>
                <a:lnTo>
                  <a:pt x="22082" y="23042"/>
                </a:lnTo>
                <a:lnTo>
                  <a:pt x="21107" y="22082"/>
                </a:lnTo>
                <a:lnTo>
                  <a:pt x="20147" y="20162"/>
                </a:lnTo>
                <a:lnTo>
                  <a:pt x="20147" y="16322"/>
                </a:lnTo>
                <a:lnTo>
                  <a:pt x="21107" y="15361"/>
                </a:lnTo>
                <a:lnTo>
                  <a:pt x="21107" y="13441"/>
                </a:lnTo>
                <a:lnTo>
                  <a:pt x="22082" y="12481"/>
                </a:lnTo>
                <a:lnTo>
                  <a:pt x="23042" y="11521"/>
                </a:lnTo>
                <a:lnTo>
                  <a:pt x="23987" y="10561"/>
                </a:lnTo>
                <a:lnTo>
                  <a:pt x="25923" y="9601"/>
                </a:lnTo>
                <a:lnTo>
                  <a:pt x="26868" y="9601"/>
                </a:lnTo>
                <a:lnTo>
                  <a:pt x="28788" y="8641"/>
                </a:lnTo>
                <a:lnTo>
                  <a:pt x="36469" y="8641"/>
                </a:lnTo>
                <a:lnTo>
                  <a:pt x="37429" y="9601"/>
                </a:lnTo>
                <a:lnTo>
                  <a:pt x="39349" y="9601"/>
                </a:lnTo>
                <a:lnTo>
                  <a:pt x="40309" y="10561"/>
                </a:lnTo>
                <a:lnTo>
                  <a:pt x="41269" y="10561"/>
                </a:lnTo>
                <a:lnTo>
                  <a:pt x="42230" y="11521"/>
                </a:lnTo>
                <a:lnTo>
                  <a:pt x="43190" y="11521"/>
                </a:lnTo>
                <a:lnTo>
                  <a:pt x="44150" y="12481"/>
                </a:lnTo>
                <a:lnTo>
                  <a:pt x="47030" y="12481"/>
                </a:lnTo>
                <a:lnTo>
                  <a:pt x="47030" y="11521"/>
                </a:lnTo>
                <a:lnTo>
                  <a:pt x="47990" y="10561"/>
                </a:lnTo>
                <a:lnTo>
                  <a:pt x="47990" y="7680"/>
                </a:lnTo>
                <a:lnTo>
                  <a:pt x="48950" y="7680"/>
                </a:lnTo>
                <a:lnTo>
                  <a:pt x="48950" y="5760"/>
                </a:lnTo>
                <a:lnTo>
                  <a:pt x="47990" y="4800"/>
                </a:lnTo>
                <a:lnTo>
                  <a:pt x="47990" y="3840"/>
                </a:lnTo>
                <a:lnTo>
                  <a:pt x="47030" y="3840"/>
                </a:lnTo>
                <a:lnTo>
                  <a:pt x="47030" y="2880"/>
                </a:lnTo>
                <a:lnTo>
                  <a:pt x="46070" y="2880"/>
                </a:lnTo>
                <a:lnTo>
                  <a:pt x="45110" y="1920"/>
                </a:lnTo>
                <a:lnTo>
                  <a:pt x="42230" y="1920"/>
                </a:lnTo>
                <a:lnTo>
                  <a:pt x="41269" y="960"/>
                </a:lnTo>
                <a:lnTo>
                  <a:pt x="38389" y="960"/>
                </a:lnTo>
                <a:lnTo>
                  <a:pt x="36469" y="0"/>
                </a:lnTo>
                <a:lnTo>
                  <a:pt x="29763" y="0"/>
                </a:lnTo>
                <a:lnTo>
                  <a:pt x="25923" y="960"/>
                </a:lnTo>
                <a:lnTo>
                  <a:pt x="23042" y="1920"/>
                </a:lnTo>
                <a:lnTo>
                  <a:pt x="20147" y="2880"/>
                </a:lnTo>
                <a:lnTo>
                  <a:pt x="18242" y="3840"/>
                </a:lnTo>
                <a:lnTo>
                  <a:pt x="15361" y="5760"/>
                </a:lnTo>
                <a:lnTo>
                  <a:pt x="13426" y="7680"/>
                </a:lnTo>
                <a:lnTo>
                  <a:pt x="12481" y="9601"/>
                </a:lnTo>
                <a:lnTo>
                  <a:pt x="10561" y="12481"/>
                </a:lnTo>
                <a:lnTo>
                  <a:pt x="9585" y="15361"/>
                </a:lnTo>
                <a:lnTo>
                  <a:pt x="9585" y="25923"/>
                </a:lnTo>
                <a:lnTo>
                  <a:pt x="10561" y="27843"/>
                </a:lnTo>
                <a:lnTo>
                  <a:pt x="12481" y="29763"/>
                </a:lnTo>
                <a:lnTo>
                  <a:pt x="13426" y="30723"/>
                </a:lnTo>
                <a:lnTo>
                  <a:pt x="15361" y="31668"/>
                </a:lnTo>
                <a:lnTo>
                  <a:pt x="17266" y="33604"/>
                </a:lnTo>
                <a:lnTo>
                  <a:pt x="19202" y="34564"/>
                </a:lnTo>
                <a:lnTo>
                  <a:pt x="21107" y="35524"/>
                </a:lnTo>
                <a:lnTo>
                  <a:pt x="23042" y="36484"/>
                </a:lnTo>
                <a:lnTo>
                  <a:pt x="24947" y="37444"/>
                </a:lnTo>
                <a:lnTo>
                  <a:pt x="26868" y="38404"/>
                </a:lnTo>
                <a:lnTo>
                  <a:pt x="28788" y="39364"/>
                </a:lnTo>
                <a:lnTo>
                  <a:pt x="29763" y="40325"/>
                </a:lnTo>
                <a:lnTo>
                  <a:pt x="30708" y="41285"/>
                </a:lnTo>
                <a:lnTo>
                  <a:pt x="32628" y="42230"/>
                </a:lnTo>
                <a:lnTo>
                  <a:pt x="32628" y="48950"/>
                </a:lnTo>
                <a:lnTo>
                  <a:pt x="31668" y="49911"/>
                </a:lnTo>
                <a:lnTo>
                  <a:pt x="31668" y="50886"/>
                </a:lnTo>
                <a:lnTo>
                  <a:pt x="30708" y="52791"/>
                </a:lnTo>
                <a:lnTo>
                  <a:pt x="29763" y="53751"/>
                </a:lnTo>
                <a:lnTo>
                  <a:pt x="27828" y="54726"/>
                </a:lnTo>
                <a:lnTo>
                  <a:pt x="26868" y="55671"/>
                </a:lnTo>
                <a:lnTo>
                  <a:pt x="24947" y="55671"/>
                </a:lnTo>
                <a:lnTo>
                  <a:pt x="23042" y="56631"/>
                </a:lnTo>
                <a:lnTo>
                  <a:pt x="13426" y="56631"/>
                </a:lnTo>
                <a:lnTo>
                  <a:pt x="12481" y="55671"/>
                </a:lnTo>
                <a:lnTo>
                  <a:pt x="10561" y="54726"/>
                </a:lnTo>
                <a:lnTo>
                  <a:pt x="8641" y="54726"/>
                </a:lnTo>
                <a:lnTo>
                  <a:pt x="7680" y="53751"/>
                </a:lnTo>
                <a:lnTo>
                  <a:pt x="6705" y="52791"/>
                </a:lnTo>
                <a:lnTo>
                  <a:pt x="4800" y="52791"/>
                </a:lnTo>
                <a:lnTo>
                  <a:pt x="4800" y="51846"/>
                </a:lnTo>
                <a:lnTo>
                  <a:pt x="3840" y="50886"/>
                </a:lnTo>
                <a:lnTo>
                  <a:pt x="1920" y="50886"/>
                </a:lnTo>
                <a:lnTo>
                  <a:pt x="1920" y="51846"/>
                </a:lnTo>
                <a:lnTo>
                  <a:pt x="960" y="51846"/>
                </a:lnTo>
                <a:lnTo>
                  <a:pt x="960" y="53751"/>
                </a:lnTo>
                <a:lnTo>
                  <a:pt x="0" y="54726"/>
                </a:lnTo>
                <a:lnTo>
                  <a:pt x="0" y="59512"/>
                </a:lnTo>
                <a:lnTo>
                  <a:pt x="960" y="6047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1" name="object 1461"/>
          <p:cNvSpPr/>
          <p:nvPr/>
        </p:nvSpPr>
        <p:spPr>
          <a:xfrm>
            <a:off x="5468233" y="4175638"/>
            <a:ext cx="23042" cy="63367"/>
          </a:xfrm>
          <a:custGeom>
            <a:avLst/>
            <a:gdLst/>
            <a:ahLst/>
            <a:cxnLst/>
            <a:rect l="l" t="t" r="r" b="b"/>
            <a:pathLst>
              <a:path w="23042" h="63367">
                <a:moveTo>
                  <a:pt x="11521" y="1920"/>
                </a:moveTo>
                <a:lnTo>
                  <a:pt x="0" y="61447"/>
                </a:lnTo>
                <a:lnTo>
                  <a:pt x="0" y="63367"/>
                </a:lnTo>
                <a:lnTo>
                  <a:pt x="9601" y="63367"/>
                </a:lnTo>
                <a:lnTo>
                  <a:pt x="9601" y="62407"/>
                </a:lnTo>
                <a:lnTo>
                  <a:pt x="10561" y="62407"/>
                </a:lnTo>
                <a:lnTo>
                  <a:pt x="10561" y="61447"/>
                </a:lnTo>
                <a:lnTo>
                  <a:pt x="23042" y="1920"/>
                </a:lnTo>
                <a:lnTo>
                  <a:pt x="22082" y="960"/>
                </a:lnTo>
                <a:lnTo>
                  <a:pt x="21122" y="0"/>
                </a:lnTo>
                <a:lnTo>
                  <a:pt x="13426" y="0"/>
                </a:lnTo>
                <a:lnTo>
                  <a:pt x="13426" y="960"/>
                </a:lnTo>
                <a:lnTo>
                  <a:pt x="12481" y="960"/>
                </a:lnTo>
                <a:lnTo>
                  <a:pt x="11521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2" name="object 1462"/>
          <p:cNvSpPr/>
          <p:nvPr/>
        </p:nvSpPr>
        <p:spPr>
          <a:xfrm>
            <a:off x="5482635" y="4151650"/>
            <a:ext cx="13426" cy="12466"/>
          </a:xfrm>
          <a:custGeom>
            <a:avLst/>
            <a:gdLst/>
            <a:ahLst/>
            <a:cxnLst/>
            <a:rect l="l" t="t" r="r" b="b"/>
            <a:pathLst>
              <a:path w="13426" h="12466">
                <a:moveTo>
                  <a:pt x="960" y="1920"/>
                </a:moveTo>
                <a:lnTo>
                  <a:pt x="960" y="3840"/>
                </a:lnTo>
                <a:lnTo>
                  <a:pt x="0" y="4785"/>
                </a:lnTo>
                <a:lnTo>
                  <a:pt x="0" y="11506"/>
                </a:lnTo>
                <a:lnTo>
                  <a:pt x="960" y="11506"/>
                </a:lnTo>
                <a:lnTo>
                  <a:pt x="960" y="12466"/>
                </a:lnTo>
                <a:lnTo>
                  <a:pt x="9585" y="12466"/>
                </a:lnTo>
                <a:lnTo>
                  <a:pt x="10561" y="11506"/>
                </a:lnTo>
                <a:lnTo>
                  <a:pt x="11521" y="11506"/>
                </a:lnTo>
                <a:lnTo>
                  <a:pt x="11521" y="10561"/>
                </a:lnTo>
                <a:lnTo>
                  <a:pt x="12466" y="9601"/>
                </a:lnTo>
                <a:lnTo>
                  <a:pt x="12466" y="8625"/>
                </a:lnTo>
                <a:lnTo>
                  <a:pt x="13426" y="7665"/>
                </a:lnTo>
                <a:lnTo>
                  <a:pt x="13426" y="944"/>
                </a:lnTo>
                <a:lnTo>
                  <a:pt x="12466" y="0"/>
                </a:lnTo>
                <a:lnTo>
                  <a:pt x="3840" y="0"/>
                </a:lnTo>
                <a:lnTo>
                  <a:pt x="2880" y="944"/>
                </a:lnTo>
                <a:lnTo>
                  <a:pt x="1920" y="1920"/>
                </a:lnTo>
                <a:lnTo>
                  <a:pt x="960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3" name="object 1463"/>
          <p:cNvSpPr/>
          <p:nvPr/>
        </p:nvSpPr>
        <p:spPr>
          <a:xfrm>
            <a:off x="5498942" y="4174677"/>
            <a:ext cx="58567" cy="64328"/>
          </a:xfrm>
          <a:custGeom>
            <a:avLst/>
            <a:gdLst/>
            <a:ahLst/>
            <a:cxnLst/>
            <a:rect l="l" t="t" r="r" b="b"/>
            <a:pathLst>
              <a:path w="58567" h="64328">
                <a:moveTo>
                  <a:pt x="45125" y="64328"/>
                </a:moveTo>
                <a:lnTo>
                  <a:pt x="48005" y="64328"/>
                </a:lnTo>
                <a:lnTo>
                  <a:pt x="48966" y="63367"/>
                </a:lnTo>
                <a:lnTo>
                  <a:pt x="49926" y="63367"/>
                </a:lnTo>
                <a:lnTo>
                  <a:pt x="49926" y="62407"/>
                </a:lnTo>
                <a:lnTo>
                  <a:pt x="57607" y="24963"/>
                </a:lnTo>
                <a:lnTo>
                  <a:pt x="57607" y="21122"/>
                </a:lnTo>
                <a:lnTo>
                  <a:pt x="58567" y="19202"/>
                </a:lnTo>
                <a:lnTo>
                  <a:pt x="58567" y="14401"/>
                </a:lnTo>
                <a:lnTo>
                  <a:pt x="57607" y="12481"/>
                </a:lnTo>
                <a:lnTo>
                  <a:pt x="57607" y="10561"/>
                </a:lnTo>
                <a:lnTo>
                  <a:pt x="56647" y="7680"/>
                </a:lnTo>
                <a:lnTo>
                  <a:pt x="55686" y="6720"/>
                </a:lnTo>
                <a:lnTo>
                  <a:pt x="54726" y="4800"/>
                </a:lnTo>
                <a:lnTo>
                  <a:pt x="53766" y="3840"/>
                </a:lnTo>
                <a:lnTo>
                  <a:pt x="51846" y="1920"/>
                </a:lnTo>
                <a:lnTo>
                  <a:pt x="49926" y="1920"/>
                </a:lnTo>
                <a:lnTo>
                  <a:pt x="48005" y="960"/>
                </a:lnTo>
                <a:lnTo>
                  <a:pt x="45125" y="0"/>
                </a:lnTo>
                <a:lnTo>
                  <a:pt x="40325" y="0"/>
                </a:lnTo>
                <a:lnTo>
                  <a:pt x="37444" y="960"/>
                </a:lnTo>
                <a:lnTo>
                  <a:pt x="34564" y="1920"/>
                </a:lnTo>
                <a:lnTo>
                  <a:pt x="32644" y="2880"/>
                </a:lnTo>
                <a:lnTo>
                  <a:pt x="29763" y="3840"/>
                </a:lnTo>
                <a:lnTo>
                  <a:pt x="27843" y="4800"/>
                </a:lnTo>
                <a:lnTo>
                  <a:pt x="25923" y="6720"/>
                </a:lnTo>
                <a:lnTo>
                  <a:pt x="24002" y="7680"/>
                </a:lnTo>
                <a:lnTo>
                  <a:pt x="23042" y="9601"/>
                </a:lnTo>
                <a:lnTo>
                  <a:pt x="21122" y="11521"/>
                </a:lnTo>
                <a:lnTo>
                  <a:pt x="20162" y="12481"/>
                </a:lnTo>
                <a:lnTo>
                  <a:pt x="19202" y="14401"/>
                </a:lnTo>
                <a:lnTo>
                  <a:pt x="22082" y="2880"/>
                </a:lnTo>
                <a:lnTo>
                  <a:pt x="22082" y="1920"/>
                </a:lnTo>
                <a:lnTo>
                  <a:pt x="21122" y="1920"/>
                </a:lnTo>
                <a:lnTo>
                  <a:pt x="20162" y="960"/>
                </a:lnTo>
                <a:lnTo>
                  <a:pt x="13441" y="960"/>
                </a:lnTo>
                <a:lnTo>
                  <a:pt x="13441" y="1920"/>
                </a:lnTo>
                <a:lnTo>
                  <a:pt x="12481" y="1920"/>
                </a:lnTo>
                <a:lnTo>
                  <a:pt x="12481" y="2880"/>
                </a:lnTo>
                <a:lnTo>
                  <a:pt x="0" y="62407"/>
                </a:lnTo>
                <a:lnTo>
                  <a:pt x="0" y="63367"/>
                </a:lnTo>
                <a:lnTo>
                  <a:pt x="960" y="64328"/>
                </a:lnTo>
                <a:lnTo>
                  <a:pt x="9616" y="64328"/>
                </a:lnTo>
                <a:lnTo>
                  <a:pt x="10561" y="63367"/>
                </a:lnTo>
                <a:lnTo>
                  <a:pt x="10561" y="62407"/>
                </a:lnTo>
                <a:lnTo>
                  <a:pt x="11521" y="62407"/>
                </a:lnTo>
                <a:lnTo>
                  <a:pt x="16322" y="35524"/>
                </a:lnTo>
                <a:lnTo>
                  <a:pt x="17282" y="31683"/>
                </a:lnTo>
                <a:lnTo>
                  <a:pt x="18242" y="28803"/>
                </a:lnTo>
                <a:lnTo>
                  <a:pt x="20162" y="25923"/>
                </a:lnTo>
                <a:lnTo>
                  <a:pt x="22082" y="22082"/>
                </a:lnTo>
                <a:lnTo>
                  <a:pt x="24002" y="19202"/>
                </a:lnTo>
                <a:lnTo>
                  <a:pt x="25923" y="17282"/>
                </a:lnTo>
                <a:lnTo>
                  <a:pt x="27843" y="14401"/>
                </a:lnTo>
                <a:lnTo>
                  <a:pt x="29763" y="12481"/>
                </a:lnTo>
                <a:lnTo>
                  <a:pt x="32644" y="11521"/>
                </a:lnTo>
                <a:lnTo>
                  <a:pt x="34564" y="10561"/>
                </a:lnTo>
                <a:lnTo>
                  <a:pt x="37444" y="9601"/>
                </a:lnTo>
                <a:lnTo>
                  <a:pt x="42245" y="9601"/>
                </a:lnTo>
                <a:lnTo>
                  <a:pt x="44165" y="10561"/>
                </a:lnTo>
                <a:lnTo>
                  <a:pt x="45125" y="11521"/>
                </a:lnTo>
                <a:lnTo>
                  <a:pt x="46085" y="13441"/>
                </a:lnTo>
                <a:lnTo>
                  <a:pt x="47045" y="15361"/>
                </a:lnTo>
                <a:lnTo>
                  <a:pt x="47045" y="23042"/>
                </a:lnTo>
                <a:lnTo>
                  <a:pt x="46085" y="24002"/>
                </a:lnTo>
                <a:lnTo>
                  <a:pt x="46085" y="25923"/>
                </a:lnTo>
                <a:lnTo>
                  <a:pt x="39364" y="62407"/>
                </a:lnTo>
                <a:lnTo>
                  <a:pt x="38404" y="62407"/>
                </a:lnTo>
                <a:lnTo>
                  <a:pt x="39364" y="63367"/>
                </a:lnTo>
                <a:lnTo>
                  <a:pt x="39364" y="64328"/>
                </a:lnTo>
                <a:lnTo>
                  <a:pt x="45125" y="6432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4" name="object 1464"/>
          <p:cNvSpPr/>
          <p:nvPr/>
        </p:nvSpPr>
        <p:spPr>
          <a:xfrm>
            <a:off x="5602635" y="4160276"/>
            <a:ext cx="39349" cy="79674"/>
          </a:xfrm>
          <a:custGeom>
            <a:avLst/>
            <a:gdLst/>
            <a:ahLst/>
            <a:cxnLst/>
            <a:rect l="l" t="t" r="r" b="b"/>
            <a:pathLst>
              <a:path w="39349" h="79674">
                <a:moveTo>
                  <a:pt x="37429" y="24003"/>
                </a:moveTo>
                <a:lnTo>
                  <a:pt x="38389" y="24003"/>
                </a:lnTo>
                <a:lnTo>
                  <a:pt x="38389" y="23042"/>
                </a:lnTo>
                <a:lnTo>
                  <a:pt x="39349" y="22082"/>
                </a:lnTo>
                <a:lnTo>
                  <a:pt x="39349" y="16322"/>
                </a:lnTo>
                <a:lnTo>
                  <a:pt x="38389" y="15361"/>
                </a:lnTo>
                <a:lnTo>
                  <a:pt x="23027" y="15361"/>
                </a:lnTo>
                <a:lnTo>
                  <a:pt x="25907" y="1935"/>
                </a:lnTo>
                <a:lnTo>
                  <a:pt x="25907" y="975"/>
                </a:lnTo>
                <a:lnTo>
                  <a:pt x="24947" y="0"/>
                </a:lnTo>
                <a:lnTo>
                  <a:pt x="16306" y="0"/>
                </a:lnTo>
                <a:lnTo>
                  <a:pt x="15346" y="975"/>
                </a:lnTo>
                <a:lnTo>
                  <a:pt x="15346" y="1935"/>
                </a:lnTo>
                <a:lnTo>
                  <a:pt x="12466" y="15361"/>
                </a:lnTo>
                <a:lnTo>
                  <a:pt x="2865" y="15361"/>
                </a:lnTo>
                <a:lnTo>
                  <a:pt x="2865" y="16322"/>
                </a:lnTo>
                <a:lnTo>
                  <a:pt x="1904" y="16322"/>
                </a:lnTo>
                <a:lnTo>
                  <a:pt x="1904" y="17282"/>
                </a:lnTo>
                <a:lnTo>
                  <a:pt x="944" y="18242"/>
                </a:lnTo>
                <a:lnTo>
                  <a:pt x="944" y="21122"/>
                </a:lnTo>
                <a:lnTo>
                  <a:pt x="0" y="22082"/>
                </a:lnTo>
                <a:lnTo>
                  <a:pt x="0" y="24003"/>
                </a:lnTo>
                <a:lnTo>
                  <a:pt x="944" y="24003"/>
                </a:lnTo>
                <a:lnTo>
                  <a:pt x="944" y="24963"/>
                </a:lnTo>
                <a:lnTo>
                  <a:pt x="10546" y="24963"/>
                </a:lnTo>
                <a:lnTo>
                  <a:pt x="3840" y="58567"/>
                </a:lnTo>
                <a:lnTo>
                  <a:pt x="2865" y="59527"/>
                </a:lnTo>
                <a:lnTo>
                  <a:pt x="2865" y="70088"/>
                </a:lnTo>
                <a:lnTo>
                  <a:pt x="3840" y="72009"/>
                </a:lnTo>
                <a:lnTo>
                  <a:pt x="3840" y="73929"/>
                </a:lnTo>
                <a:lnTo>
                  <a:pt x="4785" y="74889"/>
                </a:lnTo>
                <a:lnTo>
                  <a:pt x="5745" y="76809"/>
                </a:lnTo>
                <a:lnTo>
                  <a:pt x="7665" y="77769"/>
                </a:lnTo>
                <a:lnTo>
                  <a:pt x="8625" y="78729"/>
                </a:lnTo>
                <a:lnTo>
                  <a:pt x="10546" y="78729"/>
                </a:lnTo>
                <a:lnTo>
                  <a:pt x="12466" y="79674"/>
                </a:lnTo>
                <a:lnTo>
                  <a:pt x="21107" y="79674"/>
                </a:lnTo>
                <a:lnTo>
                  <a:pt x="22067" y="78729"/>
                </a:lnTo>
                <a:lnTo>
                  <a:pt x="24947" y="78729"/>
                </a:lnTo>
                <a:lnTo>
                  <a:pt x="25907" y="77769"/>
                </a:lnTo>
                <a:lnTo>
                  <a:pt x="26868" y="77769"/>
                </a:lnTo>
                <a:lnTo>
                  <a:pt x="26868" y="76809"/>
                </a:lnTo>
                <a:lnTo>
                  <a:pt x="27828" y="76809"/>
                </a:lnTo>
                <a:lnTo>
                  <a:pt x="27828" y="75849"/>
                </a:lnTo>
                <a:lnTo>
                  <a:pt x="28788" y="74889"/>
                </a:lnTo>
                <a:lnTo>
                  <a:pt x="28788" y="71048"/>
                </a:lnTo>
                <a:lnTo>
                  <a:pt x="29748" y="71048"/>
                </a:lnTo>
                <a:lnTo>
                  <a:pt x="29748" y="69128"/>
                </a:lnTo>
                <a:lnTo>
                  <a:pt x="28788" y="69128"/>
                </a:lnTo>
                <a:lnTo>
                  <a:pt x="28788" y="68168"/>
                </a:lnTo>
                <a:lnTo>
                  <a:pt x="27828" y="68168"/>
                </a:lnTo>
                <a:lnTo>
                  <a:pt x="26868" y="69128"/>
                </a:lnTo>
                <a:lnTo>
                  <a:pt x="24947" y="69128"/>
                </a:lnTo>
                <a:lnTo>
                  <a:pt x="24947" y="70088"/>
                </a:lnTo>
                <a:lnTo>
                  <a:pt x="16306" y="70088"/>
                </a:lnTo>
                <a:lnTo>
                  <a:pt x="15346" y="69128"/>
                </a:lnTo>
                <a:lnTo>
                  <a:pt x="14386" y="68168"/>
                </a:lnTo>
                <a:lnTo>
                  <a:pt x="13426" y="66248"/>
                </a:lnTo>
                <a:lnTo>
                  <a:pt x="13426" y="62407"/>
                </a:lnTo>
                <a:lnTo>
                  <a:pt x="14386" y="61447"/>
                </a:lnTo>
                <a:lnTo>
                  <a:pt x="14386" y="57607"/>
                </a:lnTo>
                <a:lnTo>
                  <a:pt x="21107" y="24963"/>
                </a:lnTo>
                <a:lnTo>
                  <a:pt x="37429" y="24963"/>
                </a:lnTo>
                <a:lnTo>
                  <a:pt x="37429" y="2400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5" name="object 1465"/>
          <p:cNvSpPr/>
          <p:nvPr/>
        </p:nvSpPr>
        <p:spPr>
          <a:xfrm>
            <a:off x="5644865" y="4146849"/>
            <a:ext cx="58552" cy="92156"/>
          </a:xfrm>
          <a:custGeom>
            <a:avLst/>
            <a:gdLst/>
            <a:ahLst/>
            <a:cxnLst/>
            <a:rect l="l" t="t" r="r" b="b"/>
            <a:pathLst>
              <a:path w="58552" h="92156">
                <a:moveTo>
                  <a:pt x="20162" y="41269"/>
                </a:moveTo>
                <a:lnTo>
                  <a:pt x="22082" y="49911"/>
                </a:lnTo>
                <a:lnTo>
                  <a:pt x="20162" y="40309"/>
                </a:lnTo>
                <a:lnTo>
                  <a:pt x="20162" y="41269"/>
                </a:lnTo>
                <a:close/>
              </a:path>
              <a:path w="58552" h="92156">
                <a:moveTo>
                  <a:pt x="960" y="92156"/>
                </a:moveTo>
                <a:lnTo>
                  <a:pt x="9601" y="92156"/>
                </a:lnTo>
                <a:lnTo>
                  <a:pt x="10561" y="91196"/>
                </a:lnTo>
                <a:lnTo>
                  <a:pt x="11521" y="90236"/>
                </a:lnTo>
                <a:lnTo>
                  <a:pt x="16322" y="64312"/>
                </a:lnTo>
                <a:lnTo>
                  <a:pt x="17282" y="60472"/>
                </a:lnTo>
                <a:lnTo>
                  <a:pt x="18242" y="56631"/>
                </a:lnTo>
                <a:lnTo>
                  <a:pt x="20162" y="53751"/>
                </a:lnTo>
                <a:lnTo>
                  <a:pt x="20162" y="0"/>
                </a:lnTo>
                <a:lnTo>
                  <a:pt x="19202" y="0"/>
                </a:lnTo>
                <a:lnTo>
                  <a:pt x="19202" y="960"/>
                </a:lnTo>
                <a:lnTo>
                  <a:pt x="18242" y="960"/>
                </a:lnTo>
                <a:lnTo>
                  <a:pt x="18242" y="1920"/>
                </a:lnTo>
                <a:lnTo>
                  <a:pt x="0" y="90236"/>
                </a:lnTo>
                <a:lnTo>
                  <a:pt x="0" y="91196"/>
                </a:lnTo>
                <a:lnTo>
                  <a:pt x="960" y="92156"/>
                </a:lnTo>
                <a:close/>
              </a:path>
              <a:path w="58552" h="92156">
                <a:moveTo>
                  <a:pt x="20162" y="53751"/>
                </a:moveTo>
                <a:lnTo>
                  <a:pt x="22082" y="49911"/>
                </a:lnTo>
                <a:lnTo>
                  <a:pt x="20162" y="41269"/>
                </a:lnTo>
                <a:lnTo>
                  <a:pt x="20162" y="40309"/>
                </a:lnTo>
                <a:lnTo>
                  <a:pt x="22082" y="49911"/>
                </a:lnTo>
                <a:lnTo>
                  <a:pt x="24002" y="47030"/>
                </a:lnTo>
                <a:lnTo>
                  <a:pt x="25923" y="45110"/>
                </a:lnTo>
                <a:lnTo>
                  <a:pt x="27843" y="42230"/>
                </a:lnTo>
                <a:lnTo>
                  <a:pt x="29763" y="40309"/>
                </a:lnTo>
                <a:lnTo>
                  <a:pt x="32628" y="39349"/>
                </a:lnTo>
                <a:lnTo>
                  <a:pt x="34564" y="38389"/>
                </a:lnTo>
                <a:lnTo>
                  <a:pt x="37444" y="37429"/>
                </a:lnTo>
                <a:lnTo>
                  <a:pt x="42245" y="37429"/>
                </a:lnTo>
                <a:lnTo>
                  <a:pt x="43190" y="38389"/>
                </a:lnTo>
                <a:lnTo>
                  <a:pt x="44165" y="38389"/>
                </a:lnTo>
                <a:lnTo>
                  <a:pt x="45125" y="39349"/>
                </a:lnTo>
                <a:lnTo>
                  <a:pt x="46070" y="40309"/>
                </a:lnTo>
                <a:lnTo>
                  <a:pt x="46070" y="41269"/>
                </a:lnTo>
                <a:lnTo>
                  <a:pt x="47030" y="42230"/>
                </a:lnTo>
                <a:lnTo>
                  <a:pt x="47030" y="50871"/>
                </a:lnTo>
                <a:lnTo>
                  <a:pt x="46070" y="52791"/>
                </a:lnTo>
                <a:lnTo>
                  <a:pt x="46070" y="53751"/>
                </a:lnTo>
                <a:lnTo>
                  <a:pt x="39349" y="90236"/>
                </a:lnTo>
                <a:lnTo>
                  <a:pt x="39349" y="92156"/>
                </a:lnTo>
                <a:lnTo>
                  <a:pt x="48005" y="92156"/>
                </a:lnTo>
                <a:lnTo>
                  <a:pt x="48966" y="91196"/>
                </a:lnTo>
                <a:lnTo>
                  <a:pt x="49911" y="91196"/>
                </a:lnTo>
                <a:lnTo>
                  <a:pt x="49911" y="90236"/>
                </a:lnTo>
                <a:lnTo>
                  <a:pt x="57591" y="52791"/>
                </a:lnTo>
                <a:lnTo>
                  <a:pt x="57591" y="49911"/>
                </a:lnTo>
                <a:lnTo>
                  <a:pt x="58552" y="48950"/>
                </a:lnTo>
                <a:lnTo>
                  <a:pt x="58552" y="41269"/>
                </a:lnTo>
                <a:lnTo>
                  <a:pt x="57591" y="39349"/>
                </a:lnTo>
                <a:lnTo>
                  <a:pt x="57591" y="37429"/>
                </a:lnTo>
                <a:lnTo>
                  <a:pt x="56631" y="35509"/>
                </a:lnTo>
                <a:lnTo>
                  <a:pt x="55686" y="33588"/>
                </a:lnTo>
                <a:lnTo>
                  <a:pt x="54711" y="32628"/>
                </a:lnTo>
                <a:lnTo>
                  <a:pt x="53751" y="30708"/>
                </a:lnTo>
                <a:lnTo>
                  <a:pt x="51846" y="29748"/>
                </a:lnTo>
                <a:lnTo>
                  <a:pt x="49911" y="28788"/>
                </a:lnTo>
                <a:lnTo>
                  <a:pt x="48005" y="28788"/>
                </a:lnTo>
                <a:lnTo>
                  <a:pt x="45125" y="27828"/>
                </a:lnTo>
                <a:lnTo>
                  <a:pt x="40325" y="27828"/>
                </a:lnTo>
                <a:lnTo>
                  <a:pt x="37444" y="28788"/>
                </a:lnTo>
                <a:lnTo>
                  <a:pt x="35524" y="29748"/>
                </a:lnTo>
                <a:lnTo>
                  <a:pt x="32628" y="30708"/>
                </a:lnTo>
                <a:lnTo>
                  <a:pt x="30723" y="31668"/>
                </a:lnTo>
                <a:lnTo>
                  <a:pt x="28803" y="32628"/>
                </a:lnTo>
                <a:lnTo>
                  <a:pt x="25923" y="34549"/>
                </a:lnTo>
                <a:lnTo>
                  <a:pt x="24963" y="35509"/>
                </a:lnTo>
                <a:lnTo>
                  <a:pt x="23042" y="37429"/>
                </a:lnTo>
                <a:lnTo>
                  <a:pt x="21122" y="39349"/>
                </a:lnTo>
                <a:lnTo>
                  <a:pt x="21122" y="37429"/>
                </a:lnTo>
                <a:lnTo>
                  <a:pt x="22082" y="36469"/>
                </a:lnTo>
                <a:lnTo>
                  <a:pt x="22082" y="33588"/>
                </a:lnTo>
                <a:lnTo>
                  <a:pt x="23042" y="32628"/>
                </a:lnTo>
                <a:lnTo>
                  <a:pt x="23042" y="28788"/>
                </a:lnTo>
                <a:lnTo>
                  <a:pt x="28803" y="1920"/>
                </a:lnTo>
                <a:lnTo>
                  <a:pt x="28803" y="960"/>
                </a:lnTo>
                <a:lnTo>
                  <a:pt x="27843" y="960"/>
                </a:lnTo>
                <a:lnTo>
                  <a:pt x="27843" y="0"/>
                </a:lnTo>
                <a:lnTo>
                  <a:pt x="20162" y="0"/>
                </a:lnTo>
                <a:lnTo>
                  <a:pt x="20162" y="5375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6" name="object 1466"/>
          <p:cNvSpPr/>
          <p:nvPr/>
        </p:nvSpPr>
        <p:spPr>
          <a:xfrm>
            <a:off x="5714939" y="4174677"/>
            <a:ext cx="56647" cy="65272"/>
          </a:xfrm>
          <a:custGeom>
            <a:avLst/>
            <a:gdLst/>
            <a:ahLst/>
            <a:cxnLst/>
            <a:rect l="l" t="t" r="r" b="b"/>
            <a:pathLst>
              <a:path w="56647" h="65272">
                <a:moveTo>
                  <a:pt x="11521" y="37444"/>
                </a:moveTo>
                <a:lnTo>
                  <a:pt x="12481" y="36484"/>
                </a:lnTo>
                <a:lnTo>
                  <a:pt x="12481" y="34564"/>
                </a:lnTo>
                <a:lnTo>
                  <a:pt x="31683" y="34564"/>
                </a:lnTo>
                <a:lnTo>
                  <a:pt x="32644" y="25923"/>
                </a:lnTo>
                <a:lnTo>
                  <a:pt x="29763" y="26883"/>
                </a:lnTo>
                <a:lnTo>
                  <a:pt x="14401" y="26883"/>
                </a:lnTo>
                <a:lnTo>
                  <a:pt x="15361" y="24963"/>
                </a:lnTo>
                <a:lnTo>
                  <a:pt x="16322" y="22082"/>
                </a:lnTo>
                <a:lnTo>
                  <a:pt x="17282" y="20162"/>
                </a:lnTo>
                <a:lnTo>
                  <a:pt x="18242" y="18242"/>
                </a:lnTo>
                <a:lnTo>
                  <a:pt x="20162" y="15361"/>
                </a:lnTo>
                <a:lnTo>
                  <a:pt x="22082" y="14401"/>
                </a:lnTo>
                <a:lnTo>
                  <a:pt x="23042" y="12481"/>
                </a:lnTo>
                <a:lnTo>
                  <a:pt x="24963" y="11521"/>
                </a:lnTo>
                <a:lnTo>
                  <a:pt x="27843" y="10561"/>
                </a:lnTo>
                <a:lnTo>
                  <a:pt x="29763" y="9601"/>
                </a:lnTo>
                <a:lnTo>
                  <a:pt x="32644" y="8641"/>
                </a:lnTo>
                <a:lnTo>
                  <a:pt x="38404" y="8641"/>
                </a:lnTo>
                <a:lnTo>
                  <a:pt x="41285" y="9601"/>
                </a:lnTo>
                <a:lnTo>
                  <a:pt x="42245" y="10561"/>
                </a:lnTo>
                <a:lnTo>
                  <a:pt x="44165" y="12481"/>
                </a:lnTo>
                <a:lnTo>
                  <a:pt x="45125" y="14401"/>
                </a:lnTo>
                <a:lnTo>
                  <a:pt x="45125" y="19202"/>
                </a:lnTo>
                <a:lnTo>
                  <a:pt x="44165" y="20162"/>
                </a:lnTo>
                <a:lnTo>
                  <a:pt x="45125" y="31683"/>
                </a:lnTo>
                <a:lnTo>
                  <a:pt x="48005" y="29763"/>
                </a:lnTo>
                <a:lnTo>
                  <a:pt x="50886" y="27843"/>
                </a:lnTo>
                <a:lnTo>
                  <a:pt x="52806" y="25923"/>
                </a:lnTo>
                <a:lnTo>
                  <a:pt x="54726" y="23042"/>
                </a:lnTo>
                <a:lnTo>
                  <a:pt x="55686" y="21122"/>
                </a:lnTo>
                <a:lnTo>
                  <a:pt x="56647" y="18242"/>
                </a:lnTo>
                <a:lnTo>
                  <a:pt x="56647" y="13441"/>
                </a:lnTo>
                <a:lnTo>
                  <a:pt x="55686" y="11521"/>
                </a:lnTo>
                <a:lnTo>
                  <a:pt x="55686" y="9601"/>
                </a:lnTo>
                <a:lnTo>
                  <a:pt x="54726" y="7680"/>
                </a:lnTo>
                <a:lnTo>
                  <a:pt x="53766" y="6720"/>
                </a:lnTo>
                <a:lnTo>
                  <a:pt x="51846" y="4800"/>
                </a:lnTo>
                <a:lnTo>
                  <a:pt x="49926" y="3840"/>
                </a:lnTo>
                <a:lnTo>
                  <a:pt x="48005" y="2880"/>
                </a:lnTo>
                <a:lnTo>
                  <a:pt x="45125" y="1920"/>
                </a:lnTo>
                <a:lnTo>
                  <a:pt x="43205" y="960"/>
                </a:lnTo>
                <a:lnTo>
                  <a:pt x="39364" y="0"/>
                </a:lnTo>
                <a:lnTo>
                  <a:pt x="31683" y="0"/>
                </a:lnTo>
                <a:lnTo>
                  <a:pt x="27843" y="960"/>
                </a:lnTo>
                <a:lnTo>
                  <a:pt x="24002" y="1920"/>
                </a:lnTo>
                <a:lnTo>
                  <a:pt x="21122" y="3840"/>
                </a:lnTo>
                <a:lnTo>
                  <a:pt x="18242" y="5760"/>
                </a:lnTo>
                <a:lnTo>
                  <a:pt x="15361" y="7680"/>
                </a:lnTo>
                <a:lnTo>
                  <a:pt x="12481" y="9601"/>
                </a:lnTo>
                <a:lnTo>
                  <a:pt x="10561" y="12481"/>
                </a:lnTo>
                <a:lnTo>
                  <a:pt x="8641" y="15361"/>
                </a:lnTo>
                <a:lnTo>
                  <a:pt x="6720" y="18242"/>
                </a:lnTo>
                <a:lnTo>
                  <a:pt x="4800" y="21122"/>
                </a:lnTo>
                <a:lnTo>
                  <a:pt x="3840" y="24963"/>
                </a:lnTo>
                <a:lnTo>
                  <a:pt x="2880" y="27843"/>
                </a:lnTo>
                <a:lnTo>
                  <a:pt x="1920" y="30723"/>
                </a:lnTo>
                <a:lnTo>
                  <a:pt x="960" y="34564"/>
                </a:lnTo>
                <a:lnTo>
                  <a:pt x="960" y="37444"/>
                </a:lnTo>
                <a:lnTo>
                  <a:pt x="0" y="40325"/>
                </a:lnTo>
                <a:lnTo>
                  <a:pt x="0" y="47045"/>
                </a:lnTo>
                <a:lnTo>
                  <a:pt x="960" y="50886"/>
                </a:lnTo>
                <a:lnTo>
                  <a:pt x="1920" y="52806"/>
                </a:lnTo>
                <a:lnTo>
                  <a:pt x="2880" y="55686"/>
                </a:lnTo>
                <a:lnTo>
                  <a:pt x="3840" y="58567"/>
                </a:lnTo>
                <a:lnTo>
                  <a:pt x="5760" y="60487"/>
                </a:lnTo>
                <a:lnTo>
                  <a:pt x="8641" y="61447"/>
                </a:lnTo>
                <a:lnTo>
                  <a:pt x="10561" y="63367"/>
                </a:lnTo>
                <a:lnTo>
                  <a:pt x="13441" y="64328"/>
                </a:lnTo>
                <a:lnTo>
                  <a:pt x="16322" y="65272"/>
                </a:lnTo>
                <a:lnTo>
                  <a:pt x="30723" y="65272"/>
                </a:lnTo>
                <a:lnTo>
                  <a:pt x="32644" y="64328"/>
                </a:lnTo>
                <a:lnTo>
                  <a:pt x="36484" y="64328"/>
                </a:lnTo>
                <a:lnTo>
                  <a:pt x="38404" y="63367"/>
                </a:lnTo>
                <a:lnTo>
                  <a:pt x="40325" y="63367"/>
                </a:lnTo>
                <a:lnTo>
                  <a:pt x="41285" y="62407"/>
                </a:lnTo>
                <a:lnTo>
                  <a:pt x="43205" y="62407"/>
                </a:lnTo>
                <a:lnTo>
                  <a:pt x="44165" y="61447"/>
                </a:lnTo>
                <a:lnTo>
                  <a:pt x="44165" y="60487"/>
                </a:lnTo>
                <a:lnTo>
                  <a:pt x="45125" y="60487"/>
                </a:lnTo>
                <a:lnTo>
                  <a:pt x="45125" y="58567"/>
                </a:lnTo>
                <a:lnTo>
                  <a:pt x="46085" y="58567"/>
                </a:lnTo>
                <a:lnTo>
                  <a:pt x="46085" y="52806"/>
                </a:lnTo>
                <a:lnTo>
                  <a:pt x="44165" y="52806"/>
                </a:lnTo>
                <a:lnTo>
                  <a:pt x="43205" y="53766"/>
                </a:lnTo>
                <a:lnTo>
                  <a:pt x="40325" y="53766"/>
                </a:lnTo>
                <a:lnTo>
                  <a:pt x="39364" y="54726"/>
                </a:lnTo>
                <a:lnTo>
                  <a:pt x="37444" y="54726"/>
                </a:lnTo>
                <a:lnTo>
                  <a:pt x="35524" y="55686"/>
                </a:lnTo>
                <a:lnTo>
                  <a:pt x="33604" y="55686"/>
                </a:lnTo>
                <a:lnTo>
                  <a:pt x="30723" y="56647"/>
                </a:lnTo>
                <a:lnTo>
                  <a:pt x="20162" y="56647"/>
                </a:lnTo>
                <a:lnTo>
                  <a:pt x="17282" y="55686"/>
                </a:lnTo>
                <a:lnTo>
                  <a:pt x="14401" y="52806"/>
                </a:lnTo>
                <a:lnTo>
                  <a:pt x="12481" y="50886"/>
                </a:lnTo>
                <a:lnTo>
                  <a:pt x="11521" y="47045"/>
                </a:lnTo>
                <a:lnTo>
                  <a:pt x="11521" y="3744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7" name="object 1467"/>
          <p:cNvSpPr/>
          <p:nvPr/>
        </p:nvSpPr>
        <p:spPr>
          <a:xfrm>
            <a:off x="5746623" y="4194840"/>
            <a:ext cx="13441" cy="14401"/>
          </a:xfrm>
          <a:custGeom>
            <a:avLst/>
            <a:gdLst/>
            <a:ahLst/>
            <a:cxnLst/>
            <a:rect l="l" t="t" r="r" b="b"/>
            <a:pathLst>
              <a:path w="13441" h="14401">
                <a:moveTo>
                  <a:pt x="12481" y="0"/>
                </a:moveTo>
                <a:lnTo>
                  <a:pt x="11521" y="1920"/>
                </a:lnTo>
                <a:lnTo>
                  <a:pt x="10561" y="2880"/>
                </a:lnTo>
                <a:lnTo>
                  <a:pt x="8641" y="3840"/>
                </a:lnTo>
                <a:lnTo>
                  <a:pt x="6720" y="4800"/>
                </a:lnTo>
                <a:lnTo>
                  <a:pt x="3840" y="5760"/>
                </a:lnTo>
                <a:lnTo>
                  <a:pt x="960" y="5760"/>
                </a:lnTo>
                <a:lnTo>
                  <a:pt x="0" y="14401"/>
                </a:lnTo>
                <a:lnTo>
                  <a:pt x="4800" y="13441"/>
                </a:lnTo>
                <a:lnTo>
                  <a:pt x="9601" y="12481"/>
                </a:lnTo>
                <a:lnTo>
                  <a:pt x="13441" y="11521"/>
                </a:lnTo>
                <a:lnTo>
                  <a:pt x="1248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8" name="object 1468"/>
          <p:cNvSpPr/>
          <p:nvPr/>
        </p:nvSpPr>
        <p:spPr>
          <a:xfrm>
            <a:off x="5810935" y="4153570"/>
            <a:ext cx="57607" cy="85435"/>
          </a:xfrm>
          <a:custGeom>
            <a:avLst/>
            <a:gdLst/>
            <a:ahLst/>
            <a:cxnLst/>
            <a:rect l="l" t="t" r="r" b="b"/>
            <a:pathLst>
              <a:path w="57607" h="85435">
                <a:moveTo>
                  <a:pt x="50886" y="28788"/>
                </a:moveTo>
                <a:lnTo>
                  <a:pt x="49926" y="30708"/>
                </a:lnTo>
                <a:lnTo>
                  <a:pt x="48005" y="32628"/>
                </a:lnTo>
                <a:lnTo>
                  <a:pt x="46085" y="33588"/>
                </a:lnTo>
                <a:lnTo>
                  <a:pt x="44165" y="35509"/>
                </a:lnTo>
                <a:lnTo>
                  <a:pt x="42245" y="62392"/>
                </a:lnTo>
                <a:lnTo>
                  <a:pt x="45125" y="82555"/>
                </a:lnTo>
                <a:lnTo>
                  <a:pt x="45125" y="83515"/>
                </a:lnTo>
                <a:lnTo>
                  <a:pt x="46085" y="84475"/>
                </a:lnTo>
                <a:lnTo>
                  <a:pt x="46085" y="85435"/>
                </a:lnTo>
                <a:lnTo>
                  <a:pt x="55686" y="85435"/>
                </a:lnTo>
                <a:lnTo>
                  <a:pt x="56647" y="84475"/>
                </a:lnTo>
                <a:lnTo>
                  <a:pt x="57607" y="84475"/>
                </a:lnTo>
                <a:lnTo>
                  <a:pt x="57607" y="80634"/>
                </a:lnTo>
                <a:lnTo>
                  <a:pt x="56647" y="79674"/>
                </a:lnTo>
                <a:lnTo>
                  <a:pt x="56647" y="78714"/>
                </a:lnTo>
                <a:lnTo>
                  <a:pt x="53766" y="60472"/>
                </a:lnTo>
                <a:lnTo>
                  <a:pt x="52806" y="55671"/>
                </a:lnTo>
                <a:lnTo>
                  <a:pt x="51846" y="51831"/>
                </a:lnTo>
                <a:lnTo>
                  <a:pt x="49926" y="49910"/>
                </a:lnTo>
                <a:lnTo>
                  <a:pt x="48966" y="47030"/>
                </a:lnTo>
                <a:lnTo>
                  <a:pt x="47045" y="45110"/>
                </a:lnTo>
                <a:lnTo>
                  <a:pt x="44165" y="44150"/>
                </a:lnTo>
                <a:lnTo>
                  <a:pt x="48005" y="43190"/>
                </a:lnTo>
                <a:lnTo>
                  <a:pt x="50886" y="41269"/>
                </a:lnTo>
                <a:lnTo>
                  <a:pt x="50886" y="28788"/>
                </a:lnTo>
                <a:close/>
              </a:path>
              <a:path w="57607" h="85435">
                <a:moveTo>
                  <a:pt x="19202" y="0"/>
                </a:moveTo>
                <a:lnTo>
                  <a:pt x="18242" y="960"/>
                </a:lnTo>
                <a:lnTo>
                  <a:pt x="17282" y="1920"/>
                </a:lnTo>
                <a:lnTo>
                  <a:pt x="16322" y="2865"/>
                </a:lnTo>
                <a:lnTo>
                  <a:pt x="16322" y="4800"/>
                </a:lnTo>
                <a:lnTo>
                  <a:pt x="960" y="83515"/>
                </a:lnTo>
                <a:lnTo>
                  <a:pt x="0" y="83515"/>
                </a:lnTo>
                <a:lnTo>
                  <a:pt x="960" y="84475"/>
                </a:lnTo>
                <a:lnTo>
                  <a:pt x="960" y="85435"/>
                </a:lnTo>
                <a:lnTo>
                  <a:pt x="10561" y="85435"/>
                </a:lnTo>
                <a:lnTo>
                  <a:pt x="10561" y="84475"/>
                </a:lnTo>
                <a:lnTo>
                  <a:pt x="11521" y="84475"/>
                </a:lnTo>
                <a:lnTo>
                  <a:pt x="11521" y="83515"/>
                </a:lnTo>
                <a:lnTo>
                  <a:pt x="19202" y="47030"/>
                </a:lnTo>
                <a:lnTo>
                  <a:pt x="29763" y="47030"/>
                </a:lnTo>
                <a:lnTo>
                  <a:pt x="31683" y="47990"/>
                </a:lnTo>
                <a:lnTo>
                  <a:pt x="33604" y="47990"/>
                </a:lnTo>
                <a:lnTo>
                  <a:pt x="35524" y="48950"/>
                </a:lnTo>
                <a:lnTo>
                  <a:pt x="36484" y="49910"/>
                </a:lnTo>
                <a:lnTo>
                  <a:pt x="37444" y="51831"/>
                </a:lnTo>
                <a:lnTo>
                  <a:pt x="39364" y="52791"/>
                </a:lnTo>
                <a:lnTo>
                  <a:pt x="40325" y="54711"/>
                </a:lnTo>
                <a:lnTo>
                  <a:pt x="40325" y="56631"/>
                </a:lnTo>
                <a:lnTo>
                  <a:pt x="41285" y="58552"/>
                </a:lnTo>
                <a:lnTo>
                  <a:pt x="41285" y="60472"/>
                </a:lnTo>
                <a:lnTo>
                  <a:pt x="42245" y="62392"/>
                </a:lnTo>
                <a:lnTo>
                  <a:pt x="44165" y="35509"/>
                </a:lnTo>
                <a:lnTo>
                  <a:pt x="41285" y="36469"/>
                </a:lnTo>
                <a:lnTo>
                  <a:pt x="38404" y="37429"/>
                </a:lnTo>
                <a:lnTo>
                  <a:pt x="34564" y="38389"/>
                </a:lnTo>
                <a:lnTo>
                  <a:pt x="21122" y="38389"/>
                </a:lnTo>
                <a:lnTo>
                  <a:pt x="26883" y="9585"/>
                </a:lnTo>
                <a:lnTo>
                  <a:pt x="45125" y="9585"/>
                </a:lnTo>
                <a:lnTo>
                  <a:pt x="47045" y="10546"/>
                </a:lnTo>
                <a:lnTo>
                  <a:pt x="48966" y="11521"/>
                </a:lnTo>
                <a:lnTo>
                  <a:pt x="49926" y="12466"/>
                </a:lnTo>
                <a:lnTo>
                  <a:pt x="50886" y="13426"/>
                </a:lnTo>
                <a:lnTo>
                  <a:pt x="51846" y="14386"/>
                </a:lnTo>
                <a:lnTo>
                  <a:pt x="51846" y="15361"/>
                </a:lnTo>
                <a:lnTo>
                  <a:pt x="52806" y="16306"/>
                </a:lnTo>
                <a:lnTo>
                  <a:pt x="52806" y="23987"/>
                </a:lnTo>
                <a:lnTo>
                  <a:pt x="51846" y="25907"/>
                </a:lnTo>
                <a:lnTo>
                  <a:pt x="50886" y="28788"/>
                </a:lnTo>
                <a:lnTo>
                  <a:pt x="50886" y="41269"/>
                </a:lnTo>
                <a:lnTo>
                  <a:pt x="53766" y="40309"/>
                </a:lnTo>
                <a:lnTo>
                  <a:pt x="55686" y="38389"/>
                </a:lnTo>
                <a:lnTo>
                  <a:pt x="58567" y="36469"/>
                </a:lnTo>
                <a:lnTo>
                  <a:pt x="60487" y="33588"/>
                </a:lnTo>
                <a:lnTo>
                  <a:pt x="61447" y="31668"/>
                </a:lnTo>
                <a:lnTo>
                  <a:pt x="63367" y="28788"/>
                </a:lnTo>
                <a:lnTo>
                  <a:pt x="64328" y="25907"/>
                </a:lnTo>
                <a:lnTo>
                  <a:pt x="65288" y="23987"/>
                </a:lnTo>
                <a:lnTo>
                  <a:pt x="65288" y="14386"/>
                </a:lnTo>
                <a:lnTo>
                  <a:pt x="64328" y="12466"/>
                </a:lnTo>
                <a:lnTo>
                  <a:pt x="63367" y="10546"/>
                </a:lnTo>
                <a:lnTo>
                  <a:pt x="62392" y="7680"/>
                </a:lnTo>
                <a:lnTo>
                  <a:pt x="61447" y="5745"/>
                </a:lnTo>
                <a:lnTo>
                  <a:pt x="59527" y="4800"/>
                </a:lnTo>
                <a:lnTo>
                  <a:pt x="56647" y="2865"/>
                </a:lnTo>
                <a:lnTo>
                  <a:pt x="54726" y="1920"/>
                </a:lnTo>
                <a:lnTo>
                  <a:pt x="50886" y="960"/>
                </a:lnTo>
                <a:lnTo>
                  <a:pt x="48005" y="0"/>
                </a:lnTo>
                <a:lnTo>
                  <a:pt x="1920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9" name="object 1469"/>
          <p:cNvSpPr/>
          <p:nvPr/>
        </p:nvSpPr>
        <p:spPr>
          <a:xfrm>
            <a:off x="5886770" y="4153570"/>
            <a:ext cx="65288" cy="85435"/>
          </a:xfrm>
          <a:custGeom>
            <a:avLst/>
            <a:gdLst/>
            <a:ahLst/>
            <a:cxnLst/>
            <a:rect l="l" t="t" r="r" b="b"/>
            <a:pathLst>
              <a:path w="65288" h="85435">
                <a:moveTo>
                  <a:pt x="960" y="8641"/>
                </a:moveTo>
                <a:lnTo>
                  <a:pt x="960" y="9585"/>
                </a:lnTo>
                <a:lnTo>
                  <a:pt x="25923" y="9585"/>
                </a:lnTo>
                <a:lnTo>
                  <a:pt x="11521" y="83515"/>
                </a:lnTo>
                <a:lnTo>
                  <a:pt x="10561" y="83515"/>
                </a:lnTo>
                <a:lnTo>
                  <a:pt x="11521" y="84475"/>
                </a:lnTo>
                <a:lnTo>
                  <a:pt x="11521" y="85435"/>
                </a:lnTo>
                <a:lnTo>
                  <a:pt x="21122" y="85435"/>
                </a:lnTo>
                <a:lnTo>
                  <a:pt x="21122" y="84475"/>
                </a:lnTo>
                <a:lnTo>
                  <a:pt x="22082" y="84475"/>
                </a:lnTo>
                <a:lnTo>
                  <a:pt x="22082" y="83515"/>
                </a:lnTo>
                <a:lnTo>
                  <a:pt x="37444" y="9585"/>
                </a:lnTo>
                <a:lnTo>
                  <a:pt x="62407" y="9585"/>
                </a:lnTo>
                <a:lnTo>
                  <a:pt x="62407" y="8641"/>
                </a:lnTo>
                <a:lnTo>
                  <a:pt x="63367" y="8641"/>
                </a:lnTo>
                <a:lnTo>
                  <a:pt x="63367" y="7680"/>
                </a:lnTo>
                <a:lnTo>
                  <a:pt x="64328" y="7680"/>
                </a:lnTo>
                <a:lnTo>
                  <a:pt x="64328" y="4800"/>
                </a:lnTo>
                <a:lnTo>
                  <a:pt x="65288" y="3840"/>
                </a:lnTo>
                <a:lnTo>
                  <a:pt x="65288" y="960"/>
                </a:lnTo>
                <a:lnTo>
                  <a:pt x="64328" y="960"/>
                </a:lnTo>
                <a:lnTo>
                  <a:pt x="64328" y="0"/>
                </a:lnTo>
                <a:lnTo>
                  <a:pt x="2895" y="0"/>
                </a:lnTo>
                <a:lnTo>
                  <a:pt x="1935" y="960"/>
                </a:lnTo>
                <a:lnTo>
                  <a:pt x="1935" y="1920"/>
                </a:lnTo>
                <a:lnTo>
                  <a:pt x="960" y="1920"/>
                </a:lnTo>
                <a:lnTo>
                  <a:pt x="960" y="5745"/>
                </a:lnTo>
                <a:lnTo>
                  <a:pt x="0" y="5745"/>
                </a:lnTo>
                <a:lnTo>
                  <a:pt x="0" y="7680"/>
                </a:lnTo>
                <a:lnTo>
                  <a:pt x="960" y="86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0" name="object 1470"/>
          <p:cNvSpPr/>
          <p:nvPr/>
        </p:nvSpPr>
        <p:spPr>
          <a:xfrm>
            <a:off x="5929015" y="4152595"/>
            <a:ext cx="73913" cy="86410"/>
          </a:xfrm>
          <a:custGeom>
            <a:avLst/>
            <a:gdLst/>
            <a:ahLst/>
            <a:cxnLst/>
            <a:rect l="l" t="t" r="r" b="b"/>
            <a:pathLst>
              <a:path w="73913" h="86410">
                <a:moveTo>
                  <a:pt x="57607" y="54726"/>
                </a:moveTo>
                <a:lnTo>
                  <a:pt x="27843" y="54726"/>
                </a:lnTo>
                <a:lnTo>
                  <a:pt x="23042" y="63367"/>
                </a:lnTo>
                <a:lnTo>
                  <a:pt x="58567" y="63367"/>
                </a:lnTo>
                <a:lnTo>
                  <a:pt x="62407" y="84490"/>
                </a:lnTo>
                <a:lnTo>
                  <a:pt x="62407" y="86410"/>
                </a:lnTo>
                <a:lnTo>
                  <a:pt x="71993" y="86410"/>
                </a:lnTo>
                <a:lnTo>
                  <a:pt x="72953" y="85450"/>
                </a:lnTo>
                <a:lnTo>
                  <a:pt x="73913" y="85450"/>
                </a:lnTo>
                <a:lnTo>
                  <a:pt x="73913" y="83530"/>
                </a:lnTo>
                <a:lnTo>
                  <a:pt x="72953" y="82570"/>
                </a:lnTo>
                <a:lnTo>
                  <a:pt x="60472" y="2895"/>
                </a:lnTo>
                <a:lnTo>
                  <a:pt x="60472" y="1935"/>
                </a:lnTo>
                <a:lnTo>
                  <a:pt x="59512" y="975"/>
                </a:lnTo>
                <a:lnTo>
                  <a:pt x="56631" y="975"/>
                </a:lnTo>
                <a:lnTo>
                  <a:pt x="55671" y="0"/>
                </a:lnTo>
                <a:lnTo>
                  <a:pt x="50886" y="0"/>
                </a:lnTo>
                <a:lnTo>
                  <a:pt x="50886" y="12496"/>
                </a:lnTo>
                <a:lnTo>
                  <a:pt x="57607" y="54726"/>
                </a:lnTo>
                <a:close/>
              </a:path>
              <a:path w="73913" h="86410">
                <a:moveTo>
                  <a:pt x="11521" y="84490"/>
                </a:moveTo>
                <a:lnTo>
                  <a:pt x="23042" y="63367"/>
                </a:lnTo>
                <a:lnTo>
                  <a:pt x="27843" y="54726"/>
                </a:lnTo>
                <a:lnTo>
                  <a:pt x="50886" y="12496"/>
                </a:lnTo>
                <a:lnTo>
                  <a:pt x="50886" y="0"/>
                </a:lnTo>
                <a:lnTo>
                  <a:pt x="49926" y="975"/>
                </a:lnTo>
                <a:lnTo>
                  <a:pt x="47045" y="975"/>
                </a:lnTo>
                <a:lnTo>
                  <a:pt x="46070" y="1935"/>
                </a:lnTo>
                <a:lnTo>
                  <a:pt x="45125" y="2895"/>
                </a:lnTo>
                <a:lnTo>
                  <a:pt x="960" y="82570"/>
                </a:lnTo>
                <a:lnTo>
                  <a:pt x="0" y="83530"/>
                </a:lnTo>
                <a:lnTo>
                  <a:pt x="0" y="85450"/>
                </a:lnTo>
                <a:lnTo>
                  <a:pt x="960" y="86410"/>
                </a:lnTo>
                <a:lnTo>
                  <a:pt x="10561" y="86410"/>
                </a:lnTo>
                <a:lnTo>
                  <a:pt x="10561" y="85450"/>
                </a:lnTo>
                <a:lnTo>
                  <a:pt x="11521" y="85450"/>
                </a:lnTo>
                <a:lnTo>
                  <a:pt x="11521" y="8449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1" name="object 1471"/>
          <p:cNvSpPr/>
          <p:nvPr/>
        </p:nvSpPr>
        <p:spPr>
          <a:xfrm>
            <a:off x="6011570" y="4174677"/>
            <a:ext cx="48966" cy="65272"/>
          </a:xfrm>
          <a:custGeom>
            <a:avLst/>
            <a:gdLst/>
            <a:ahLst/>
            <a:cxnLst/>
            <a:rect l="l" t="t" r="r" b="b"/>
            <a:pathLst>
              <a:path w="48966" h="65272">
                <a:moveTo>
                  <a:pt x="48966" y="4800"/>
                </a:moveTo>
                <a:lnTo>
                  <a:pt x="48005" y="3840"/>
                </a:lnTo>
                <a:lnTo>
                  <a:pt x="47045" y="3840"/>
                </a:lnTo>
                <a:lnTo>
                  <a:pt x="47045" y="2880"/>
                </a:lnTo>
                <a:lnTo>
                  <a:pt x="46085" y="2880"/>
                </a:lnTo>
                <a:lnTo>
                  <a:pt x="45125" y="1920"/>
                </a:lnTo>
                <a:lnTo>
                  <a:pt x="42245" y="1920"/>
                </a:lnTo>
                <a:lnTo>
                  <a:pt x="41285" y="960"/>
                </a:lnTo>
                <a:lnTo>
                  <a:pt x="38404" y="960"/>
                </a:lnTo>
                <a:lnTo>
                  <a:pt x="36484" y="0"/>
                </a:lnTo>
                <a:lnTo>
                  <a:pt x="29763" y="0"/>
                </a:lnTo>
                <a:lnTo>
                  <a:pt x="25923" y="960"/>
                </a:lnTo>
                <a:lnTo>
                  <a:pt x="23042" y="1920"/>
                </a:lnTo>
                <a:lnTo>
                  <a:pt x="20162" y="2880"/>
                </a:lnTo>
                <a:lnTo>
                  <a:pt x="18242" y="3840"/>
                </a:lnTo>
                <a:lnTo>
                  <a:pt x="16322" y="5760"/>
                </a:lnTo>
                <a:lnTo>
                  <a:pt x="13441" y="7680"/>
                </a:lnTo>
                <a:lnTo>
                  <a:pt x="12481" y="9601"/>
                </a:lnTo>
                <a:lnTo>
                  <a:pt x="11521" y="12481"/>
                </a:lnTo>
                <a:lnTo>
                  <a:pt x="9601" y="15361"/>
                </a:lnTo>
                <a:lnTo>
                  <a:pt x="9601" y="25923"/>
                </a:lnTo>
                <a:lnTo>
                  <a:pt x="11521" y="27843"/>
                </a:lnTo>
                <a:lnTo>
                  <a:pt x="12481" y="28803"/>
                </a:lnTo>
                <a:lnTo>
                  <a:pt x="13441" y="30723"/>
                </a:lnTo>
                <a:lnTo>
                  <a:pt x="15361" y="31683"/>
                </a:lnTo>
                <a:lnTo>
                  <a:pt x="17282" y="33604"/>
                </a:lnTo>
                <a:lnTo>
                  <a:pt x="19202" y="34564"/>
                </a:lnTo>
                <a:lnTo>
                  <a:pt x="21122" y="35524"/>
                </a:lnTo>
                <a:lnTo>
                  <a:pt x="23042" y="36484"/>
                </a:lnTo>
                <a:lnTo>
                  <a:pt x="24963" y="37444"/>
                </a:lnTo>
                <a:lnTo>
                  <a:pt x="26883" y="38404"/>
                </a:lnTo>
                <a:lnTo>
                  <a:pt x="28803" y="39364"/>
                </a:lnTo>
                <a:lnTo>
                  <a:pt x="29763" y="40325"/>
                </a:lnTo>
                <a:lnTo>
                  <a:pt x="30723" y="41285"/>
                </a:lnTo>
                <a:lnTo>
                  <a:pt x="32644" y="42245"/>
                </a:lnTo>
                <a:lnTo>
                  <a:pt x="32644" y="48966"/>
                </a:lnTo>
                <a:lnTo>
                  <a:pt x="31683" y="49926"/>
                </a:lnTo>
                <a:lnTo>
                  <a:pt x="31683" y="50886"/>
                </a:lnTo>
                <a:lnTo>
                  <a:pt x="30723" y="52806"/>
                </a:lnTo>
                <a:lnTo>
                  <a:pt x="29763" y="53766"/>
                </a:lnTo>
                <a:lnTo>
                  <a:pt x="27843" y="54726"/>
                </a:lnTo>
                <a:lnTo>
                  <a:pt x="26883" y="55686"/>
                </a:lnTo>
                <a:lnTo>
                  <a:pt x="24963" y="55686"/>
                </a:lnTo>
                <a:lnTo>
                  <a:pt x="23042" y="56647"/>
                </a:lnTo>
                <a:lnTo>
                  <a:pt x="13441" y="56647"/>
                </a:lnTo>
                <a:lnTo>
                  <a:pt x="12481" y="55686"/>
                </a:lnTo>
                <a:lnTo>
                  <a:pt x="10561" y="54726"/>
                </a:lnTo>
                <a:lnTo>
                  <a:pt x="8641" y="54726"/>
                </a:lnTo>
                <a:lnTo>
                  <a:pt x="7680" y="53766"/>
                </a:lnTo>
                <a:lnTo>
                  <a:pt x="6720" y="52806"/>
                </a:lnTo>
                <a:lnTo>
                  <a:pt x="5760" y="52806"/>
                </a:lnTo>
                <a:lnTo>
                  <a:pt x="4800" y="51846"/>
                </a:lnTo>
                <a:lnTo>
                  <a:pt x="3840" y="50886"/>
                </a:lnTo>
                <a:lnTo>
                  <a:pt x="1920" y="50886"/>
                </a:lnTo>
                <a:lnTo>
                  <a:pt x="1920" y="51846"/>
                </a:lnTo>
                <a:lnTo>
                  <a:pt x="960" y="52806"/>
                </a:lnTo>
                <a:lnTo>
                  <a:pt x="960" y="53766"/>
                </a:lnTo>
                <a:lnTo>
                  <a:pt x="0" y="54726"/>
                </a:lnTo>
                <a:lnTo>
                  <a:pt x="0" y="59527"/>
                </a:lnTo>
                <a:lnTo>
                  <a:pt x="960" y="60487"/>
                </a:lnTo>
                <a:lnTo>
                  <a:pt x="1920" y="60487"/>
                </a:lnTo>
                <a:lnTo>
                  <a:pt x="1920" y="61447"/>
                </a:lnTo>
                <a:lnTo>
                  <a:pt x="3840" y="62407"/>
                </a:lnTo>
                <a:lnTo>
                  <a:pt x="4800" y="62407"/>
                </a:lnTo>
                <a:lnTo>
                  <a:pt x="5760" y="63367"/>
                </a:lnTo>
                <a:lnTo>
                  <a:pt x="6720" y="63367"/>
                </a:lnTo>
                <a:lnTo>
                  <a:pt x="8641" y="64328"/>
                </a:lnTo>
                <a:lnTo>
                  <a:pt x="10561" y="64328"/>
                </a:lnTo>
                <a:lnTo>
                  <a:pt x="12481" y="65272"/>
                </a:lnTo>
                <a:lnTo>
                  <a:pt x="25923" y="65272"/>
                </a:lnTo>
                <a:lnTo>
                  <a:pt x="28803" y="63367"/>
                </a:lnTo>
                <a:lnTo>
                  <a:pt x="31683" y="62407"/>
                </a:lnTo>
                <a:lnTo>
                  <a:pt x="34564" y="61447"/>
                </a:lnTo>
                <a:lnTo>
                  <a:pt x="37444" y="59527"/>
                </a:lnTo>
                <a:lnTo>
                  <a:pt x="39364" y="57607"/>
                </a:lnTo>
                <a:lnTo>
                  <a:pt x="41285" y="54726"/>
                </a:lnTo>
                <a:lnTo>
                  <a:pt x="42245" y="52806"/>
                </a:lnTo>
                <a:lnTo>
                  <a:pt x="43205" y="49926"/>
                </a:lnTo>
                <a:lnTo>
                  <a:pt x="44165" y="47045"/>
                </a:lnTo>
                <a:lnTo>
                  <a:pt x="44165" y="41285"/>
                </a:lnTo>
                <a:lnTo>
                  <a:pt x="43205" y="38404"/>
                </a:lnTo>
                <a:lnTo>
                  <a:pt x="42245" y="36484"/>
                </a:lnTo>
                <a:lnTo>
                  <a:pt x="41285" y="35524"/>
                </a:lnTo>
                <a:lnTo>
                  <a:pt x="39364" y="33604"/>
                </a:lnTo>
                <a:lnTo>
                  <a:pt x="38404" y="32644"/>
                </a:lnTo>
                <a:lnTo>
                  <a:pt x="36484" y="30723"/>
                </a:lnTo>
                <a:lnTo>
                  <a:pt x="34564" y="29763"/>
                </a:lnTo>
                <a:lnTo>
                  <a:pt x="32644" y="28803"/>
                </a:lnTo>
                <a:lnTo>
                  <a:pt x="29763" y="27843"/>
                </a:lnTo>
                <a:lnTo>
                  <a:pt x="27843" y="26883"/>
                </a:lnTo>
                <a:lnTo>
                  <a:pt x="26883" y="25923"/>
                </a:lnTo>
                <a:lnTo>
                  <a:pt x="24963" y="24963"/>
                </a:lnTo>
                <a:lnTo>
                  <a:pt x="23042" y="24002"/>
                </a:lnTo>
                <a:lnTo>
                  <a:pt x="22082" y="23042"/>
                </a:lnTo>
                <a:lnTo>
                  <a:pt x="21122" y="22082"/>
                </a:lnTo>
                <a:lnTo>
                  <a:pt x="20162" y="20162"/>
                </a:lnTo>
                <a:lnTo>
                  <a:pt x="20162" y="17282"/>
                </a:lnTo>
                <a:lnTo>
                  <a:pt x="21122" y="16322"/>
                </a:lnTo>
                <a:lnTo>
                  <a:pt x="21122" y="15361"/>
                </a:lnTo>
                <a:lnTo>
                  <a:pt x="22082" y="13441"/>
                </a:lnTo>
                <a:lnTo>
                  <a:pt x="22082" y="12481"/>
                </a:lnTo>
                <a:lnTo>
                  <a:pt x="23042" y="11521"/>
                </a:lnTo>
                <a:lnTo>
                  <a:pt x="24963" y="10561"/>
                </a:lnTo>
                <a:lnTo>
                  <a:pt x="25923" y="9601"/>
                </a:lnTo>
                <a:lnTo>
                  <a:pt x="26883" y="9601"/>
                </a:lnTo>
                <a:lnTo>
                  <a:pt x="28803" y="8641"/>
                </a:lnTo>
                <a:lnTo>
                  <a:pt x="36484" y="8641"/>
                </a:lnTo>
                <a:lnTo>
                  <a:pt x="37444" y="9601"/>
                </a:lnTo>
                <a:lnTo>
                  <a:pt x="39364" y="9601"/>
                </a:lnTo>
                <a:lnTo>
                  <a:pt x="40325" y="10561"/>
                </a:lnTo>
                <a:lnTo>
                  <a:pt x="41285" y="10561"/>
                </a:lnTo>
                <a:lnTo>
                  <a:pt x="42245" y="11521"/>
                </a:lnTo>
                <a:lnTo>
                  <a:pt x="43205" y="11521"/>
                </a:lnTo>
                <a:lnTo>
                  <a:pt x="44165" y="12481"/>
                </a:lnTo>
                <a:lnTo>
                  <a:pt x="47045" y="12481"/>
                </a:lnTo>
                <a:lnTo>
                  <a:pt x="47045" y="11521"/>
                </a:lnTo>
                <a:lnTo>
                  <a:pt x="48005" y="10561"/>
                </a:lnTo>
                <a:lnTo>
                  <a:pt x="48005" y="8641"/>
                </a:lnTo>
                <a:lnTo>
                  <a:pt x="48966" y="7680"/>
                </a:lnTo>
                <a:lnTo>
                  <a:pt x="48966" y="48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2" name="object 1472"/>
          <p:cNvSpPr/>
          <p:nvPr/>
        </p:nvSpPr>
        <p:spPr>
          <a:xfrm>
            <a:off x="5908852" y="1556842"/>
            <a:ext cx="58567" cy="64312"/>
          </a:xfrm>
          <a:custGeom>
            <a:avLst/>
            <a:gdLst/>
            <a:ahLst/>
            <a:cxnLst/>
            <a:rect l="l" t="t" r="r" b="b"/>
            <a:pathLst>
              <a:path w="58567" h="64312">
                <a:moveTo>
                  <a:pt x="10561" y="62407"/>
                </a:moveTo>
                <a:lnTo>
                  <a:pt x="11521" y="62407"/>
                </a:lnTo>
                <a:lnTo>
                  <a:pt x="16322" y="35524"/>
                </a:lnTo>
                <a:lnTo>
                  <a:pt x="17282" y="31683"/>
                </a:lnTo>
                <a:lnTo>
                  <a:pt x="18242" y="27843"/>
                </a:lnTo>
                <a:lnTo>
                  <a:pt x="20162" y="24963"/>
                </a:lnTo>
                <a:lnTo>
                  <a:pt x="22082" y="22082"/>
                </a:lnTo>
                <a:lnTo>
                  <a:pt x="24002" y="19202"/>
                </a:lnTo>
                <a:lnTo>
                  <a:pt x="25923" y="16322"/>
                </a:lnTo>
                <a:lnTo>
                  <a:pt x="27843" y="14401"/>
                </a:lnTo>
                <a:lnTo>
                  <a:pt x="29763" y="12481"/>
                </a:lnTo>
                <a:lnTo>
                  <a:pt x="32644" y="11521"/>
                </a:lnTo>
                <a:lnTo>
                  <a:pt x="34564" y="9601"/>
                </a:lnTo>
                <a:lnTo>
                  <a:pt x="44165" y="9601"/>
                </a:lnTo>
                <a:lnTo>
                  <a:pt x="45125" y="11521"/>
                </a:lnTo>
                <a:lnTo>
                  <a:pt x="47045" y="13441"/>
                </a:lnTo>
                <a:lnTo>
                  <a:pt x="47045" y="24002"/>
                </a:lnTo>
                <a:lnTo>
                  <a:pt x="46085" y="25923"/>
                </a:lnTo>
                <a:lnTo>
                  <a:pt x="39364" y="62407"/>
                </a:lnTo>
                <a:lnTo>
                  <a:pt x="39364" y="63352"/>
                </a:lnTo>
                <a:lnTo>
                  <a:pt x="40325" y="63352"/>
                </a:lnTo>
                <a:lnTo>
                  <a:pt x="40325" y="64312"/>
                </a:lnTo>
                <a:lnTo>
                  <a:pt x="47045" y="64312"/>
                </a:lnTo>
                <a:lnTo>
                  <a:pt x="48006" y="63352"/>
                </a:lnTo>
                <a:lnTo>
                  <a:pt x="49926" y="63352"/>
                </a:lnTo>
                <a:lnTo>
                  <a:pt x="49926" y="62407"/>
                </a:lnTo>
                <a:lnTo>
                  <a:pt x="57607" y="24963"/>
                </a:lnTo>
                <a:lnTo>
                  <a:pt x="57607" y="22082"/>
                </a:lnTo>
                <a:lnTo>
                  <a:pt x="58567" y="20162"/>
                </a:lnTo>
                <a:lnTo>
                  <a:pt x="58567" y="11521"/>
                </a:lnTo>
                <a:lnTo>
                  <a:pt x="57607" y="9601"/>
                </a:lnTo>
                <a:lnTo>
                  <a:pt x="56647" y="7680"/>
                </a:lnTo>
                <a:lnTo>
                  <a:pt x="56647" y="5760"/>
                </a:lnTo>
                <a:lnTo>
                  <a:pt x="54726" y="4800"/>
                </a:lnTo>
                <a:lnTo>
                  <a:pt x="53766" y="2880"/>
                </a:lnTo>
                <a:lnTo>
                  <a:pt x="51846" y="1920"/>
                </a:lnTo>
                <a:lnTo>
                  <a:pt x="49926" y="960"/>
                </a:lnTo>
                <a:lnTo>
                  <a:pt x="48006" y="0"/>
                </a:lnTo>
                <a:lnTo>
                  <a:pt x="37444" y="0"/>
                </a:lnTo>
                <a:lnTo>
                  <a:pt x="34564" y="960"/>
                </a:lnTo>
                <a:lnTo>
                  <a:pt x="32644" y="1920"/>
                </a:lnTo>
                <a:lnTo>
                  <a:pt x="29763" y="2880"/>
                </a:lnTo>
                <a:lnTo>
                  <a:pt x="27843" y="4800"/>
                </a:lnTo>
                <a:lnTo>
                  <a:pt x="25923" y="5760"/>
                </a:lnTo>
                <a:lnTo>
                  <a:pt x="24002" y="7680"/>
                </a:lnTo>
                <a:lnTo>
                  <a:pt x="23042" y="9601"/>
                </a:lnTo>
                <a:lnTo>
                  <a:pt x="21122" y="10561"/>
                </a:lnTo>
                <a:lnTo>
                  <a:pt x="20162" y="12481"/>
                </a:lnTo>
                <a:lnTo>
                  <a:pt x="19202" y="14401"/>
                </a:lnTo>
                <a:lnTo>
                  <a:pt x="22082" y="2880"/>
                </a:lnTo>
                <a:lnTo>
                  <a:pt x="22082" y="1920"/>
                </a:lnTo>
                <a:lnTo>
                  <a:pt x="21122" y="1920"/>
                </a:lnTo>
                <a:lnTo>
                  <a:pt x="21122" y="960"/>
                </a:lnTo>
                <a:lnTo>
                  <a:pt x="13441" y="960"/>
                </a:lnTo>
                <a:lnTo>
                  <a:pt x="12481" y="1920"/>
                </a:lnTo>
                <a:lnTo>
                  <a:pt x="12481" y="2880"/>
                </a:lnTo>
                <a:lnTo>
                  <a:pt x="0" y="62407"/>
                </a:lnTo>
                <a:lnTo>
                  <a:pt x="0" y="63352"/>
                </a:lnTo>
                <a:lnTo>
                  <a:pt x="960" y="63352"/>
                </a:lnTo>
                <a:lnTo>
                  <a:pt x="960" y="64312"/>
                </a:lnTo>
                <a:lnTo>
                  <a:pt x="8641" y="64312"/>
                </a:lnTo>
                <a:lnTo>
                  <a:pt x="9601" y="63352"/>
                </a:lnTo>
                <a:lnTo>
                  <a:pt x="10561" y="63352"/>
                </a:lnTo>
                <a:lnTo>
                  <a:pt x="10561" y="6240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3" name="object 1473"/>
          <p:cNvSpPr/>
          <p:nvPr/>
        </p:nvSpPr>
        <p:spPr>
          <a:xfrm>
            <a:off x="5979901" y="1568363"/>
            <a:ext cx="19187" cy="53751"/>
          </a:xfrm>
          <a:custGeom>
            <a:avLst/>
            <a:gdLst/>
            <a:ahLst/>
            <a:cxnLst/>
            <a:rect l="l" t="t" r="r" b="b"/>
            <a:pathLst>
              <a:path w="19187" h="53751">
                <a:moveTo>
                  <a:pt x="960" y="21122"/>
                </a:moveTo>
                <a:lnTo>
                  <a:pt x="0" y="24002"/>
                </a:lnTo>
                <a:lnTo>
                  <a:pt x="0" y="37444"/>
                </a:lnTo>
                <a:lnTo>
                  <a:pt x="960" y="40325"/>
                </a:lnTo>
                <a:lnTo>
                  <a:pt x="1904" y="43205"/>
                </a:lnTo>
                <a:lnTo>
                  <a:pt x="3840" y="46070"/>
                </a:lnTo>
                <a:lnTo>
                  <a:pt x="5745" y="48005"/>
                </a:lnTo>
                <a:lnTo>
                  <a:pt x="7680" y="49910"/>
                </a:lnTo>
                <a:lnTo>
                  <a:pt x="9585" y="50886"/>
                </a:lnTo>
                <a:lnTo>
                  <a:pt x="12466" y="51831"/>
                </a:lnTo>
                <a:lnTo>
                  <a:pt x="15346" y="52791"/>
                </a:lnTo>
                <a:lnTo>
                  <a:pt x="19187" y="53751"/>
                </a:lnTo>
                <a:lnTo>
                  <a:pt x="18242" y="43205"/>
                </a:lnTo>
                <a:lnTo>
                  <a:pt x="16306" y="43205"/>
                </a:lnTo>
                <a:lnTo>
                  <a:pt x="15346" y="42230"/>
                </a:lnTo>
                <a:lnTo>
                  <a:pt x="14401" y="40325"/>
                </a:lnTo>
                <a:lnTo>
                  <a:pt x="13426" y="39364"/>
                </a:lnTo>
                <a:lnTo>
                  <a:pt x="12466" y="37444"/>
                </a:lnTo>
                <a:lnTo>
                  <a:pt x="11521" y="36484"/>
                </a:lnTo>
                <a:lnTo>
                  <a:pt x="9585" y="0"/>
                </a:lnTo>
                <a:lnTo>
                  <a:pt x="7680" y="1920"/>
                </a:lnTo>
                <a:lnTo>
                  <a:pt x="5745" y="4800"/>
                </a:lnTo>
                <a:lnTo>
                  <a:pt x="4785" y="7680"/>
                </a:lnTo>
                <a:lnTo>
                  <a:pt x="3840" y="11521"/>
                </a:lnTo>
                <a:lnTo>
                  <a:pt x="1904" y="14401"/>
                </a:lnTo>
                <a:lnTo>
                  <a:pt x="960" y="17282"/>
                </a:lnTo>
                <a:lnTo>
                  <a:pt x="960" y="211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4" name="object 1474"/>
          <p:cNvSpPr/>
          <p:nvPr/>
        </p:nvSpPr>
        <p:spPr>
          <a:xfrm>
            <a:off x="5989487" y="1556842"/>
            <a:ext cx="49926" cy="65272"/>
          </a:xfrm>
          <a:custGeom>
            <a:avLst/>
            <a:gdLst/>
            <a:ahLst/>
            <a:cxnLst/>
            <a:rect l="l" t="t" r="r" b="b"/>
            <a:pathLst>
              <a:path w="49926" h="65272">
                <a:moveTo>
                  <a:pt x="15361" y="55686"/>
                </a:moveTo>
                <a:lnTo>
                  <a:pt x="10561" y="55686"/>
                </a:lnTo>
                <a:lnTo>
                  <a:pt x="8656" y="54726"/>
                </a:lnTo>
                <a:lnTo>
                  <a:pt x="9601" y="65272"/>
                </a:lnTo>
                <a:lnTo>
                  <a:pt x="18242" y="65272"/>
                </a:lnTo>
                <a:lnTo>
                  <a:pt x="22082" y="64312"/>
                </a:lnTo>
                <a:lnTo>
                  <a:pt x="24963" y="63352"/>
                </a:lnTo>
                <a:lnTo>
                  <a:pt x="28803" y="62407"/>
                </a:lnTo>
                <a:lnTo>
                  <a:pt x="31683" y="60472"/>
                </a:lnTo>
                <a:lnTo>
                  <a:pt x="34564" y="58567"/>
                </a:lnTo>
                <a:lnTo>
                  <a:pt x="36484" y="56631"/>
                </a:lnTo>
                <a:lnTo>
                  <a:pt x="39364" y="53751"/>
                </a:lnTo>
                <a:lnTo>
                  <a:pt x="41285" y="50886"/>
                </a:lnTo>
                <a:lnTo>
                  <a:pt x="43205" y="48006"/>
                </a:lnTo>
                <a:lnTo>
                  <a:pt x="44165" y="45125"/>
                </a:lnTo>
                <a:lnTo>
                  <a:pt x="46085" y="42245"/>
                </a:lnTo>
                <a:lnTo>
                  <a:pt x="47045" y="39364"/>
                </a:lnTo>
                <a:lnTo>
                  <a:pt x="48005" y="35524"/>
                </a:lnTo>
                <a:lnTo>
                  <a:pt x="48966" y="32644"/>
                </a:lnTo>
                <a:lnTo>
                  <a:pt x="48966" y="28803"/>
                </a:lnTo>
                <a:lnTo>
                  <a:pt x="49926" y="25923"/>
                </a:lnTo>
                <a:lnTo>
                  <a:pt x="49926" y="19202"/>
                </a:lnTo>
                <a:lnTo>
                  <a:pt x="48966" y="15361"/>
                </a:lnTo>
                <a:lnTo>
                  <a:pt x="48005" y="12481"/>
                </a:lnTo>
                <a:lnTo>
                  <a:pt x="47045" y="10561"/>
                </a:lnTo>
                <a:lnTo>
                  <a:pt x="46085" y="7680"/>
                </a:lnTo>
                <a:lnTo>
                  <a:pt x="44165" y="5760"/>
                </a:lnTo>
                <a:lnTo>
                  <a:pt x="42245" y="3840"/>
                </a:lnTo>
                <a:lnTo>
                  <a:pt x="39364" y="1920"/>
                </a:lnTo>
                <a:lnTo>
                  <a:pt x="36484" y="960"/>
                </a:lnTo>
                <a:lnTo>
                  <a:pt x="33604" y="0"/>
                </a:lnTo>
                <a:lnTo>
                  <a:pt x="17282" y="0"/>
                </a:lnTo>
                <a:lnTo>
                  <a:pt x="14401" y="1920"/>
                </a:lnTo>
                <a:lnTo>
                  <a:pt x="10561" y="2880"/>
                </a:lnTo>
                <a:lnTo>
                  <a:pt x="7680" y="4800"/>
                </a:lnTo>
                <a:lnTo>
                  <a:pt x="5760" y="6720"/>
                </a:lnTo>
                <a:lnTo>
                  <a:pt x="2880" y="8641"/>
                </a:lnTo>
                <a:lnTo>
                  <a:pt x="0" y="11521"/>
                </a:lnTo>
                <a:lnTo>
                  <a:pt x="1935" y="48006"/>
                </a:lnTo>
                <a:lnTo>
                  <a:pt x="1935" y="34564"/>
                </a:lnTo>
                <a:lnTo>
                  <a:pt x="2880" y="31683"/>
                </a:lnTo>
                <a:lnTo>
                  <a:pt x="2880" y="28803"/>
                </a:lnTo>
                <a:lnTo>
                  <a:pt x="3840" y="26883"/>
                </a:lnTo>
                <a:lnTo>
                  <a:pt x="4815" y="24002"/>
                </a:lnTo>
                <a:lnTo>
                  <a:pt x="5760" y="22082"/>
                </a:lnTo>
                <a:lnTo>
                  <a:pt x="6720" y="20162"/>
                </a:lnTo>
                <a:lnTo>
                  <a:pt x="8656" y="17282"/>
                </a:lnTo>
                <a:lnTo>
                  <a:pt x="9601" y="15361"/>
                </a:lnTo>
                <a:lnTo>
                  <a:pt x="11521" y="14401"/>
                </a:lnTo>
                <a:lnTo>
                  <a:pt x="13441" y="12481"/>
                </a:lnTo>
                <a:lnTo>
                  <a:pt x="15361" y="11521"/>
                </a:lnTo>
                <a:lnTo>
                  <a:pt x="17282" y="10561"/>
                </a:lnTo>
                <a:lnTo>
                  <a:pt x="19202" y="9601"/>
                </a:lnTo>
                <a:lnTo>
                  <a:pt x="22082" y="8641"/>
                </a:lnTo>
                <a:lnTo>
                  <a:pt x="26883" y="8641"/>
                </a:lnTo>
                <a:lnTo>
                  <a:pt x="28803" y="9601"/>
                </a:lnTo>
                <a:lnTo>
                  <a:pt x="30723" y="9601"/>
                </a:lnTo>
                <a:lnTo>
                  <a:pt x="32644" y="10561"/>
                </a:lnTo>
                <a:lnTo>
                  <a:pt x="33604" y="11521"/>
                </a:lnTo>
                <a:lnTo>
                  <a:pt x="34564" y="12481"/>
                </a:lnTo>
                <a:lnTo>
                  <a:pt x="36484" y="13441"/>
                </a:lnTo>
                <a:lnTo>
                  <a:pt x="36484" y="15361"/>
                </a:lnTo>
                <a:lnTo>
                  <a:pt x="37444" y="17282"/>
                </a:lnTo>
                <a:lnTo>
                  <a:pt x="37444" y="19202"/>
                </a:lnTo>
                <a:lnTo>
                  <a:pt x="38404" y="21122"/>
                </a:lnTo>
                <a:lnTo>
                  <a:pt x="38404" y="25923"/>
                </a:lnTo>
                <a:lnTo>
                  <a:pt x="37444" y="27843"/>
                </a:lnTo>
                <a:lnTo>
                  <a:pt x="37444" y="33604"/>
                </a:lnTo>
                <a:lnTo>
                  <a:pt x="36484" y="35524"/>
                </a:lnTo>
                <a:lnTo>
                  <a:pt x="35524" y="38404"/>
                </a:lnTo>
                <a:lnTo>
                  <a:pt x="34564" y="40325"/>
                </a:lnTo>
                <a:lnTo>
                  <a:pt x="33604" y="43205"/>
                </a:lnTo>
                <a:lnTo>
                  <a:pt x="32644" y="45125"/>
                </a:lnTo>
                <a:lnTo>
                  <a:pt x="31683" y="47045"/>
                </a:lnTo>
                <a:lnTo>
                  <a:pt x="29763" y="48966"/>
                </a:lnTo>
                <a:lnTo>
                  <a:pt x="27843" y="50886"/>
                </a:lnTo>
                <a:lnTo>
                  <a:pt x="25923" y="52806"/>
                </a:lnTo>
                <a:lnTo>
                  <a:pt x="24002" y="53751"/>
                </a:lnTo>
                <a:lnTo>
                  <a:pt x="22082" y="54726"/>
                </a:lnTo>
                <a:lnTo>
                  <a:pt x="20162" y="55686"/>
                </a:lnTo>
                <a:lnTo>
                  <a:pt x="15361" y="5568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5" name="object 1475"/>
          <p:cNvSpPr/>
          <p:nvPr/>
        </p:nvSpPr>
        <p:spPr>
          <a:xfrm>
            <a:off x="6050935" y="1541480"/>
            <a:ext cx="39349" cy="80634"/>
          </a:xfrm>
          <a:custGeom>
            <a:avLst/>
            <a:gdLst/>
            <a:ahLst/>
            <a:cxnLst/>
            <a:rect l="l" t="t" r="r" b="b"/>
            <a:pathLst>
              <a:path w="39349" h="80634">
                <a:moveTo>
                  <a:pt x="3840" y="72953"/>
                </a:moveTo>
                <a:lnTo>
                  <a:pt x="3840" y="74889"/>
                </a:lnTo>
                <a:lnTo>
                  <a:pt x="4800" y="75834"/>
                </a:lnTo>
                <a:lnTo>
                  <a:pt x="5760" y="76794"/>
                </a:lnTo>
                <a:lnTo>
                  <a:pt x="7680" y="77769"/>
                </a:lnTo>
                <a:lnTo>
                  <a:pt x="8641" y="78714"/>
                </a:lnTo>
                <a:lnTo>
                  <a:pt x="10561" y="79674"/>
                </a:lnTo>
                <a:lnTo>
                  <a:pt x="12481" y="79674"/>
                </a:lnTo>
                <a:lnTo>
                  <a:pt x="14401" y="80634"/>
                </a:lnTo>
                <a:lnTo>
                  <a:pt x="19202" y="80634"/>
                </a:lnTo>
                <a:lnTo>
                  <a:pt x="20162" y="79674"/>
                </a:lnTo>
                <a:lnTo>
                  <a:pt x="24002" y="79674"/>
                </a:lnTo>
                <a:lnTo>
                  <a:pt x="24947" y="78714"/>
                </a:lnTo>
                <a:lnTo>
                  <a:pt x="25923" y="78714"/>
                </a:lnTo>
                <a:lnTo>
                  <a:pt x="26883" y="77769"/>
                </a:lnTo>
                <a:lnTo>
                  <a:pt x="27843" y="77769"/>
                </a:lnTo>
                <a:lnTo>
                  <a:pt x="27843" y="75834"/>
                </a:lnTo>
                <a:lnTo>
                  <a:pt x="28788" y="75834"/>
                </a:lnTo>
                <a:lnTo>
                  <a:pt x="28788" y="71993"/>
                </a:lnTo>
                <a:lnTo>
                  <a:pt x="29763" y="71048"/>
                </a:lnTo>
                <a:lnTo>
                  <a:pt x="29763" y="70088"/>
                </a:lnTo>
                <a:lnTo>
                  <a:pt x="28788" y="70088"/>
                </a:lnTo>
                <a:lnTo>
                  <a:pt x="28788" y="69113"/>
                </a:lnTo>
                <a:lnTo>
                  <a:pt x="26883" y="69113"/>
                </a:lnTo>
                <a:lnTo>
                  <a:pt x="25923" y="70088"/>
                </a:lnTo>
                <a:lnTo>
                  <a:pt x="24002" y="70088"/>
                </a:lnTo>
                <a:lnTo>
                  <a:pt x="23042" y="71048"/>
                </a:lnTo>
                <a:lnTo>
                  <a:pt x="17282" y="71048"/>
                </a:lnTo>
                <a:lnTo>
                  <a:pt x="16322" y="70088"/>
                </a:lnTo>
                <a:lnTo>
                  <a:pt x="15361" y="69113"/>
                </a:lnTo>
                <a:lnTo>
                  <a:pt x="14401" y="68168"/>
                </a:lnTo>
                <a:lnTo>
                  <a:pt x="13441" y="67208"/>
                </a:lnTo>
                <a:lnTo>
                  <a:pt x="13441" y="62407"/>
                </a:lnTo>
                <a:lnTo>
                  <a:pt x="14401" y="61447"/>
                </a:lnTo>
                <a:lnTo>
                  <a:pt x="14401" y="58567"/>
                </a:lnTo>
                <a:lnTo>
                  <a:pt x="21122" y="25923"/>
                </a:lnTo>
                <a:lnTo>
                  <a:pt x="36469" y="25923"/>
                </a:lnTo>
                <a:lnTo>
                  <a:pt x="37444" y="24963"/>
                </a:lnTo>
                <a:lnTo>
                  <a:pt x="38404" y="24963"/>
                </a:lnTo>
                <a:lnTo>
                  <a:pt x="38404" y="23042"/>
                </a:lnTo>
                <a:lnTo>
                  <a:pt x="39349" y="23042"/>
                </a:lnTo>
                <a:lnTo>
                  <a:pt x="39349" y="16322"/>
                </a:lnTo>
                <a:lnTo>
                  <a:pt x="23042" y="16322"/>
                </a:lnTo>
                <a:lnTo>
                  <a:pt x="25923" y="1920"/>
                </a:lnTo>
                <a:lnTo>
                  <a:pt x="25923" y="960"/>
                </a:lnTo>
                <a:lnTo>
                  <a:pt x="24947" y="960"/>
                </a:lnTo>
                <a:lnTo>
                  <a:pt x="24002" y="0"/>
                </a:lnTo>
                <a:lnTo>
                  <a:pt x="17282" y="0"/>
                </a:lnTo>
                <a:lnTo>
                  <a:pt x="16322" y="960"/>
                </a:lnTo>
                <a:lnTo>
                  <a:pt x="15361" y="960"/>
                </a:lnTo>
                <a:lnTo>
                  <a:pt x="15361" y="1920"/>
                </a:lnTo>
                <a:lnTo>
                  <a:pt x="14401" y="1920"/>
                </a:lnTo>
                <a:lnTo>
                  <a:pt x="12481" y="16322"/>
                </a:lnTo>
                <a:lnTo>
                  <a:pt x="2880" y="16322"/>
                </a:lnTo>
                <a:lnTo>
                  <a:pt x="1920" y="17282"/>
                </a:lnTo>
                <a:lnTo>
                  <a:pt x="1920" y="18242"/>
                </a:lnTo>
                <a:lnTo>
                  <a:pt x="960" y="19202"/>
                </a:lnTo>
                <a:lnTo>
                  <a:pt x="960" y="21122"/>
                </a:lnTo>
                <a:lnTo>
                  <a:pt x="0" y="22082"/>
                </a:lnTo>
                <a:lnTo>
                  <a:pt x="0" y="24002"/>
                </a:lnTo>
                <a:lnTo>
                  <a:pt x="960" y="24963"/>
                </a:lnTo>
                <a:lnTo>
                  <a:pt x="1920" y="25923"/>
                </a:lnTo>
                <a:lnTo>
                  <a:pt x="10561" y="25923"/>
                </a:lnTo>
                <a:lnTo>
                  <a:pt x="3840" y="58567"/>
                </a:lnTo>
                <a:lnTo>
                  <a:pt x="3840" y="59527"/>
                </a:lnTo>
                <a:lnTo>
                  <a:pt x="2880" y="60487"/>
                </a:lnTo>
                <a:lnTo>
                  <a:pt x="2880" y="71048"/>
                </a:lnTo>
                <a:lnTo>
                  <a:pt x="3840" y="7295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6" name="object 1476"/>
          <p:cNvSpPr/>
          <p:nvPr/>
        </p:nvSpPr>
        <p:spPr>
          <a:xfrm>
            <a:off x="654795" y="6355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7" name="object 1477"/>
          <p:cNvSpPr/>
          <p:nvPr/>
        </p:nvSpPr>
        <p:spPr>
          <a:xfrm>
            <a:off x="1475713" y="5858758"/>
            <a:ext cx="76800" cy="213116"/>
          </a:xfrm>
          <a:custGeom>
            <a:avLst/>
            <a:gdLst/>
            <a:ahLst/>
            <a:cxnLst/>
            <a:rect l="l" t="t" r="r" b="b"/>
            <a:pathLst>
              <a:path w="76800" h="213116">
                <a:moveTo>
                  <a:pt x="3840" y="180472"/>
                </a:moveTo>
                <a:lnTo>
                  <a:pt x="2881" y="180472"/>
                </a:lnTo>
                <a:lnTo>
                  <a:pt x="2881" y="181432"/>
                </a:lnTo>
                <a:lnTo>
                  <a:pt x="1917" y="181432"/>
                </a:lnTo>
                <a:lnTo>
                  <a:pt x="958" y="182392"/>
                </a:lnTo>
                <a:lnTo>
                  <a:pt x="958" y="184312"/>
                </a:lnTo>
                <a:lnTo>
                  <a:pt x="0" y="185272"/>
                </a:lnTo>
                <a:lnTo>
                  <a:pt x="0" y="199674"/>
                </a:lnTo>
                <a:lnTo>
                  <a:pt x="958" y="200634"/>
                </a:lnTo>
                <a:lnTo>
                  <a:pt x="958" y="202554"/>
                </a:lnTo>
                <a:lnTo>
                  <a:pt x="1917" y="203514"/>
                </a:lnTo>
                <a:lnTo>
                  <a:pt x="2881" y="204475"/>
                </a:lnTo>
                <a:lnTo>
                  <a:pt x="2881" y="205419"/>
                </a:lnTo>
                <a:lnTo>
                  <a:pt x="3840" y="205419"/>
                </a:lnTo>
                <a:lnTo>
                  <a:pt x="4799" y="206395"/>
                </a:lnTo>
                <a:lnTo>
                  <a:pt x="6722" y="207355"/>
                </a:lnTo>
                <a:lnTo>
                  <a:pt x="8638" y="208315"/>
                </a:lnTo>
                <a:lnTo>
                  <a:pt x="10561" y="209260"/>
                </a:lnTo>
                <a:lnTo>
                  <a:pt x="13443" y="210235"/>
                </a:lnTo>
                <a:lnTo>
                  <a:pt x="15360" y="211195"/>
                </a:lnTo>
                <a:lnTo>
                  <a:pt x="18240" y="211195"/>
                </a:lnTo>
                <a:lnTo>
                  <a:pt x="21122" y="212156"/>
                </a:lnTo>
                <a:lnTo>
                  <a:pt x="23998" y="212156"/>
                </a:lnTo>
                <a:lnTo>
                  <a:pt x="26878" y="213116"/>
                </a:lnTo>
                <a:lnTo>
                  <a:pt x="39357" y="213116"/>
                </a:lnTo>
                <a:lnTo>
                  <a:pt x="47036" y="211195"/>
                </a:lnTo>
                <a:lnTo>
                  <a:pt x="58558" y="206395"/>
                </a:lnTo>
                <a:lnTo>
                  <a:pt x="67199" y="197754"/>
                </a:lnTo>
                <a:lnTo>
                  <a:pt x="72959" y="187192"/>
                </a:lnTo>
                <a:lnTo>
                  <a:pt x="75840" y="172791"/>
                </a:lnTo>
                <a:lnTo>
                  <a:pt x="76800" y="165110"/>
                </a:lnTo>
                <a:lnTo>
                  <a:pt x="76800" y="3840"/>
                </a:lnTo>
                <a:lnTo>
                  <a:pt x="75840" y="2880"/>
                </a:lnTo>
                <a:lnTo>
                  <a:pt x="74880" y="1920"/>
                </a:lnTo>
                <a:lnTo>
                  <a:pt x="73920" y="1920"/>
                </a:lnTo>
                <a:lnTo>
                  <a:pt x="72959" y="960"/>
                </a:lnTo>
                <a:lnTo>
                  <a:pt x="70079" y="960"/>
                </a:lnTo>
                <a:lnTo>
                  <a:pt x="68159" y="0"/>
                </a:lnTo>
                <a:lnTo>
                  <a:pt x="57598" y="0"/>
                </a:lnTo>
                <a:lnTo>
                  <a:pt x="56637" y="960"/>
                </a:lnTo>
                <a:lnTo>
                  <a:pt x="52797" y="960"/>
                </a:lnTo>
                <a:lnTo>
                  <a:pt x="51837" y="1920"/>
                </a:lnTo>
                <a:lnTo>
                  <a:pt x="50877" y="1920"/>
                </a:lnTo>
                <a:lnTo>
                  <a:pt x="49917" y="2880"/>
                </a:lnTo>
                <a:lnTo>
                  <a:pt x="48956" y="3840"/>
                </a:lnTo>
                <a:lnTo>
                  <a:pt x="48956" y="167030"/>
                </a:lnTo>
                <a:lnTo>
                  <a:pt x="48001" y="171831"/>
                </a:lnTo>
                <a:lnTo>
                  <a:pt x="47036" y="175671"/>
                </a:lnTo>
                <a:lnTo>
                  <a:pt x="46078" y="179511"/>
                </a:lnTo>
                <a:lnTo>
                  <a:pt x="44160" y="181432"/>
                </a:lnTo>
                <a:lnTo>
                  <a:pt x="42237" y="184312"/>
                </a:lnTo>
                <a:lnTo>
                  <a:pt x="40320" y="186232"/>
                </a:lnTo>
                <a:lnTo>
                  <a:pt x="37440" y="187192"/>
                </a:lnTo>
                <a:lnTo>
                  <a:pt x="34558" y="188153"/>
                </a:lnTo>
                <a:lnTo>
                  <a:pt x="22081" y="188153"/>
                </a:lnTo>
                <a:lnTo>
                  <a:pt x="19199" y="187192"/>
                </a:lnTo>
                <a:lnTo>
                  <a:pt x="17282" y="186232"/>
                </a:lnTo>
                <a:lnTo>
                  <a:pt x="14401" y="185272"/>
                </a:lnTo>
                <a:lnTo>
                  <a:pt x="12478" y="184312"/>
                </a:lnTo>
                <a:lnTo>
                  <a:pt x="10561" y="183352"/>
                </a:lnTo>
                <a:lnTo>
                  <a:pt x="9596" y="182392"/>
                </a:lnTo>
                <a:lnTo>
                  <a:pt x="7679" y="181432"/>
                </a:lnTo>
                <a:lnTo>
                  <a:pt x="6722" y="180472"/>
                </a:lnTo>
                <a:lnTo>
                  <a:pt x="3840" y="180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8" name="object 1478"/>
          <p:cNvSpPr/>
          <p:nvPr/>
        </p:nvSpPr>
        <p:spPr>
          <a:xfrm>
            <a:off x="1594759" y="5912510"/>
            <a:ext cx="119984" cy="159364"/>
          </a:xfrm>
          <a:custGeom>
            <a:avLst/>
            <a:gdLst/>
            <a:ahLst/>
            <a:cxnLst/>
            <a:rect l="l" t="t" r="r" b="b"/>
            <a:pathLst>
              <a:path w="119984" h="159364">
                <a:moveTo>
                  <a:pt x="0" y="115199"/>
                </a:moveTo>
                <a:lnTo>
                  <a:pt x="0" y="121919"/>
                </a:lnTo>
                <a:lnTo>
                  <a:pt x="944" y="128640"/>
                </a:lnTo>
                <a:lnTo>
                  <a:pt x="3840" y="133441"/>
                </a:lnTo>
                <a:lnTo>
                  <a:pt x="6705" y="139202"/>
                </a:lnTo>
                <a:lnTo>
                  <a:pt x="9585" y="144002"/>
                </a:lnTo>
                <a:lnTo>
                  <a:pt x="13426" y="147843"/>
                </a:lnTo>
                <a:lnTo>
                  <a:pt x="18227" y="151668"/>
                </a:lnTo>
                <a:lnTo>
                  <a:pt x="23987" y="154564"/>
                </a:lnTo>
                <a:lnTo>
                  <a:pt x="29748" y="156484"/>
                </a:lnTo>
                <a:lnTo>
                  <a:pt x="27828" y="120959"/>
                </a:lnTo>
                <a:lnTo>
                  <a:pt x="27828" y="105597"/>
                </a:lnTo>
                <a:lnTo>
                  <a:pt x="29748" y="101757"/>
                </a:lnTo>
                <a:lnTo>
                  <a:pt x="31668" y="98877"/>
                </a:lnTo>
                <a:lnTo>
                  <a:pt x="34549" y="95996"/>
                </a:lnTo>
                <a:lnTo>
                  <a:pt x="37429" y="93116"/>
                </a:lnTo>
                <a:lnTo>
                  <a:pt x="41269" y="91196"/>
                </a:lnTo>
                <a:lnTo>
                  <a:pt x="46070" y="89275"/>
                </a:lnTo>
                <a:lnTo>
                  <a:pt x="50871" y="88315"/>
                </a:lnTo>
                <a:lnTo>
                  <a:pt x="56631" y="86395"/>
                </a:lnTo>
                <a:lnTo>
                  <a:pt x="93101" y="86395"/>
                </a:lnTo>
                <a:lnTo>
                  <a:pt x="93101" y="117119"/>
                </a:lnTo>
                <a:lnTo>
                  <a:pt x="86380" y="123840"/>
                </a:lnTo>
                <a:lnTo>
                  <a:pt x="79674" y="129600"/>
                </a:lnTo>
                <a:lnTo>
                  <a:pt x="73914" y="133441"/>
                </a:lnTo>
                <a:lnTo>
                  <a:pt x="68153" y="136321"/>
                </a:lnTo>
                <a:lnTo>
                  <a:pt x="61432" y="138242"/>
                </a:lnTo>
                <a:lnTo>
                  <a:pt x="46070" y="138242"/>
                </a:lnTo>
                <a:lnTo>
                  <a:pt x="39349" y="136321"/>
                </a:lnTo>
                <a:lnTo>
                  <a:pt x="34549" y="131521"/>
                </a:lnTo>
                <a:lnTo>
                  <a:pt x="35509" y="158404"/>
                </a:lnTo>
                <a:lnTo>
                  <a:pt x="43190" y="159364"/>
                </a:lnTo>
                <a:lnTo>
                  <a:pt x="59512" y="159364"/>
                </a:lnTo>
                <a:lnTo>
                  <a:pt x="67193" y="157444"/>
                </a:lnTo>
                <a:lnTo>
                  <a:pt x="74858" y="153603"/>
                </a:lnTo>
                <a:lnTo>
                  <a:pt x="76775" y="152707"/>
                </a:lnTo>
                <a:lnTo>
                  <a:pt x="87438" y="145895"/>
                </a:lnTo>
                <a:lnTo>
                  <a:pt x="96941" y="137281"/>
                </a:lnTo>
                <a:lnTo>
                  <a:pt x="96941" y="154564"/>
                </a:lnTo>
                <a:lnTo>
                  <a:pt x="97916" y="155508"/>
                </a:lnTo>
                <a:lnTo>
                  <a:pt x="98861" y="155508"/>
                </a:lnTo>
                <a:lnTo>
                  <a:pt x="99822" y="156484"/>
                </a:lnTo>
                <a:lnTo>
                  <a:pt x="102702" y="156484"/>
                </a:lnTo>
                <a:lnTo>
                  <a:pt x="105582" y="157444"/>
                </a:lnTo>
                <a:lnTo>
                  <a:pt x="111343" y="157444"/>
                </a:lnTo>
                <a:lnTo>
                  <a:pt x="113263" y="156484"/>
                </a:lnTo>
                <a:lnTo>
                  <a:pt x="116144" y="156484"/>
                </a:lnTo>
                <a:lnTo>
                  <a:pt x="117104" y="155508"/>
                </a:lnTo>
                <a:lnTo>
                  <a:pt x="118064" y="155508"/>
                </a:lnTo>
                <a:lnTo>
                  <a:pt x="119024" y="154564"/>
                </a:lnTo>
                <a:lnTo>
                  <a:pt x="119984" y="153603"/>
                </a:lnTo>
                <a:lnTo>
                  <a:pt x="119984" y="45125"/>
                </a:lnTo>
                <a:lnTo>
                  <a:pt x="118064" y="37444"/>
                </a:lnTo>
                <a:lnTo>
                  <a:pt x="116144" y="30723"/>
                </a:lnTo>
                <a:lnTo>
                  <a:pt x="114223" y="24002"/>
                </a:lnTo>
                <a:lnTo>
                  <a:pt x="111343" y="18242"/>
                </a:lnTo>
                <a:lnTo>
                  <a:pt x="106542" y="13441"/>
                </a:lnTo>
                <a:lnTo>
                  <a:pt x="101757" y="8641"/>
                </a:lnTo>
                <a:lnTo>
                  <a:pt x="95981" y="5760"/>
                </a:lnTo>
                <a:lnTo>
                  <a:pt x="89260" y="2880"/>
                </a:lnTo>
                <a:lnTo>
                  <a:pt x="76103" y="636"/>
                </a:lnTo>
                <a:lnTo>
                  <a:pt x="62392" y="0"/>
                </a:lnTo>
                <a:lnTo>
                  <a:pt x="50871" y="0"/>
                </a:lnTo>
                <a:lnTo>
                  <a:pt x="45110" y="960"/>
                </a:lnTo>
                <a:lnTo>
                  <a:pt x="40309" y="1920"/>
                </a:lnTo>
                <a:lnTo>
                  <a:pt x="34549" y="3840"/>
                </a:lnTo>
                <a:lnTo>
                  <a:pt x="30708" y="4800"/>
                </a:lnTo>
                <a:lnTo>
                  <a:pt x="25908" y="6720"/>
                </a:lnTo>
                <a:lnTo>
                  <a:pt x="22067" y="8641"/>
                </a:lnTo>
                <a:lnTo>
                  <a:pt x="18227" y="10561"/>
                </a:lnTo>
                <a:lnTo>
                  <a:pt x="14386" y="12481"/>
                </a:lnTo>
                <a:lnTo>
                  <a:pt x="11506" y="13441"/>
                </a:lnTo>
                <a:lnTo>
                  <a:pt x="10546" y="15361"/>
                </a:lnTo>
                <a:lnTo>
                  <a:pt x="8625" y="16322"/>
                </a:lnTo>
                <a:lnTo>
                  <a:pt x="7665" y="18242"/>
                </a:lnTo>
                <a:lnTo>
                  <a:pt x="7665" y="31683"/>
                </a:lnTo>
                <a:lnTo>
                  <a:pt x="8625" y="32644"/>
                </a:lnTo>
                <a:lnTo>
                  <a:pt x="8625" y="33604"/>
                </a:lnTo>
                <a:lnTo>
                  <a:pt x="9585" y="34564"/>
                </a:lnTo>
                <a:lnTo>
                  <a:pt x="9585" y="35524"/>
                </a:lnTo>
                <a:lnTo>
                  <a:pt x="10546" y="35524"/>
                </a:lnTo>
                <a:lnTo>
                  <a:pt x="10546" y="36484"/>
                </a:lnTo>
                <a:lnTo>
                  <a:pt x="13426" y="36484"/>
                </a:lnTo>
                <a:lnTo>
                  <a:pt x="15346" y="35524"/>
                </a:lnTo>
                <a:lnTo>
                  <a:pt x="18227" y="33604"/>
                </a:lnTo>
                <a:lnTo>
                  <a:pt x="21107" y="32644"/>
                </a:lnTo>
                <a:lnTo>
                  <a:pt x="23987" y="30723"/>
                </a:lnTo>
                <a:lnTo>
                  <a:pt x="27828" y="28803"/>
                </a:lnTo>
                <a:lnTo>
                  <a:pt x="32628" y="26883"/>
                </a:lnTo>
                <a:lnTo>
                  <a:pt x="36469" y="24963"/>
                </a:lnTo>
                <a:lnTo>
                  <a:pt x="42230" y="24002"/>
                </a:lnTo>
                <a:lnTo>
                  <a:pt x="47030" y="22082"/>
                </a:lnTo>
                <a:lnTo>
                  <a:pt x="52791" y="21122"/>
                </a:lnTo>
                <a:lnTo>
                  <a:pt x="66233" y="21122"/>
                </a:lnTo>
                <a:lnTo>
                  <a:pt x="71033" y="22082"/>
                </a:lnTo>
                <a:lnTo>
                  <a:pt x="74858" y="24002"/>
                </a:lnTo>
                <a:lnTo>
                  <a:pt x="79674" y="24963"/>
                </a:lnTo>
                <a:lnTo>
                  <a:pt x="82539" y="26883"/>
                </a:lnTo>
                <a:lnTo>
                  <a:pt x="85420" y="29763"/>
                </a:lnTo>
                <a:lnTo>
                  <a:pt x="88315" y="32644"/>
                </a:lnTo>
                <a:lnTo>
                  <a:pt x="90236" y="36484"/>
                </a:lnTo>
                <a:lnTo>
                  <a:pt x="91196" y="40325"/>
                </a:lnTo>
                <a:lnTo>
                  <a:pt x="92141" y="45125"/>
                </a:lnTo>
                <a:lnTo>
                  <a:pt x="93101" y="49926"/>
                </a:lnTo>
                <a:lnTo>
                  <a:pt x="93101" y="67208"/>
                </a:lnTo>
                <a:lnTo>
                  <a:pt x="72953" y="67208"/>
                </a:lnTo>
                <a:lnTo>
                  <a:pt x="67009" y="67297"/>
                </a:lnTo>
                <a:lnTo>
                  <a:pt x="54218" y="68199"/>
                </a:lnTo>
                <a:lnTo>
                  <a:pt x="42230" y="70088"/>
                </a:lnTo>
                <a:lnTo>
                  <a:pt x="33588" y="71993"/>
                </a:lnTo>
                <a:lnTo>
                  <a:pt x="25908" y="74874"/>
                </a:lnTo>
                <a:lnTo>
                  <a:pt x="19187" y="78714"/>
                </a:lnTo>
                <a:lnTo>
                  <a:pt x="13426" y="82555"/>
                </a:lnTo>
                <a:lnTo>
                  <a:pt x="8625" y="87355"/>
                </a:lnTo>
                <a:lnTo>
                  <a:pt x="4785" y="94076"/>
                </a:lnTo>
                <a:lnTo>
                  <a:pt x="1905" y="99837"/>
                </a:lnTo>
                <a:lnTo>
                  <a:pt x="0" y="106558"/>
                </a:lnTo>
                <a:lnTo>
                  <a:pt x="0" y="115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9" name="object 1479"/>
          <p:cNvSpPr/>
          <p:nvPr/>
        </p:nvSpPr>
        <p:spPr>
          <a:xfrm>
            <a:off x="1622587" y="6033470"/>
            <a:ext cx="7680" cy="37444"/>
          </a:xfrm>
          <a:custGeom>
            <a:avLst/>
            <a:gdLst/>
            <a:ahLst/>
            <a:cxnLst/>
            <a:rect l="l" t="t" r="r" b="b"/>
            <a:pathLst>
              <a:path w="7680" h="37444">
                <a:moveTo>
                  <a:pt x="1920" y="6720"/>
                </a:moveTo>
                <a:lnTo>
                  <a:pt x="0" y="0"/>
                </a:lnTo>
                <a:lnTo>
                  <a:pt x="1920" y="35524"/>
                </a:lnTo>
                <a:lnTo>
                  <a:pt x="7680" y="37444"/>
                </a:lnTo>
                <a:lnTo>
                  <a:pt x="6720" y="10561"/>
                </a:lnTo>
                <a:lnTo>
                  <a:pt x="192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0" name="object 1480"/>
          <p:cNvSpPr/>
          <p:nvPr/>
        </p:nvSpPr>
        <p:spPr>
          <a:xfrm>
            <a:off x="1798967" y="5912510"/>
            <a:ext cx="98168" cy="159364"/>
          </a:xfrm>
          <a:custGeom>
            <a:avLst/>
            <a:gdLst/>
            <a:ahLst/>
            <a:cxnLst/>
            <a:rect l="l" t="t" r="r" b="b"/>
            <a:pathLst>
              <a:path w="98168" h="159364">
                <a:moveTo>
                  <a:pt x="8892" y="151668"/>
                </a:moveTo>
                <a:lnTo>
                  <a:pt x="11772" y="153603"/>
                </a:lnTo>
                <a:lnTo>
                  <a:pt x="15613" y="155508"/>
                </a:lnTo>
                <a:lnTo>
                  <a:pt x="19453" y="157444"/>
                </a:lnTo>
                <a:lnTo>
                  <a:pt x="23294" y="157444"/>
                </a:lnTo>
                <a:lnTo>
                  <a:pt x="27134" y="158404"/>
                </a:lnTo>
                <a:lnTo>
                  <a:pt x="30975" y="159364"/>
                </a:lnTo>
                <a:lnTo>
                  <a:pt x="34815" y="159364"/>
                </a:lnTo>
                <a:lnTo>
                  <a:pt x="37195" y="159331"/>
                </a:lnTo>
                <a:lnTo>
                  <a:pt x="50345" y="157696"/>
                </a:lnTo>
                <a:lnTo>
                  <a:pt x="61699" y="153603"/>
                </a:lnTo>
                <a:lnTo>
                  <a:pt x="73050" y="146353"/>
                </a:lnTo>
                <a:lnTo>
                  <a:pt x="81846" y="137281"/>
                </a:lnTo>
                <a:lnTo>
                  <a:pt x="89637" y="123992"/>
                </a:lnTo>
                <a:lnTo>
                  <a:pt x="93383" y="111358"/>
                </a:lnTo>
                <a:lnTo>
                  <a:pt x="95905" y="102690"/>
                </a:lnTo>
                <a:lnTo>
                  <a:pt x="97694" y="90474"/>
                </a:lnTo>
                <a:lnTo>
                  <a:pt x="98168" y="76809"/>
                </a:lnTo>
                <a:lnTo>
                  <a:pt x="98096" y="72006"/>
                </a:lnTo>
                <a:lnTo>
                  <a:pt x="97025" y="59307"/>
                </a:lnTo>
                <a:lnTo>
                  <a:pt x="94327" y="47045"/>
                </a:lnTo>
                <a:lnTo>
                  <a:pt x="94226" y="46544"/>
                </a:lnTo>
                <a:lnTo>
                  <a:pt x="90531" y="33756"/>
                </a:lnTo>
                <a:lnTo>
                  <a:pt x="84726" y="23042"/>
                </a:lnTo>
                <a:lnTo>
                  <a:pt x="79941" y="15361"/>
                </a:lnTo>
                <a:lnTo>
                  <a:pt x="74165" y="9601"/>
                </a:lnTo>
                <a:lnTo>
                  <a:pt x="66484" y="5760"/>
                </a:lnTo>
                <a:lnTo>
                  <a:pt x="53122" y="1230"/>
                </a:lnTo>
                <a:lnTo>
                  <a:pt x="39616" y="0"/>
                </a:lnTo>
                <a:lnTo>
                  <a:pt x="30015" y="0"/>
                </a:lnTo>
                <a:lnTo>
                  <a:pt x="25214" y="960"/>
                </a:lnTo>
                <a:lnTo>
                  <a:pt x="21374" y="2880"/>
                </a:lnTo>
                <a:lnTo>
                  <a:pt x="17533" y="26883"/>
                </a:lnTo>
                <a:lnTo>
                  <a:pt x="20413" y="24963"/>
                </a:lnTo>
                <a:lnTo>
                  <a:pt x="24254" y="24002"/>
                </a:lnTo>
                <a:lnTo>
                  <a:pt x="27134" y="23042"/>
                </a:lnTo>
                <a:lnTo>
                  <a:pt x="40576" y="23042"/>
                </a:lnTo>
                <a:lnTo>
                  <a:pt x="46337" y="24002"/>
                </a:lnTo>
                <a:lnTo>
                  <a:pt x="51137" y="27843"/>
                </a:lnTo>
                <a:lnTo>
                  <a:pt x="55938" y="30723"/>
                </a:lnTo>
                <a:lnTo>
                  <a:pt x="59778" y="34564"/>
                </a:lnTo>
                <a:lnTo>
                  <a:pt x="62659" y="40325"/>
                </a:lnTo>
                <a:lnTo>
                  <a:pt x="65539" y="46085"/>
                </a:lnTo>
                <a:lnTo>
                  <a:pt x="67459" y="51846"/>
                </a:lnTo>
                <a:lnTo>
                  <a:pt x="68419" y="58567"/>
                </a:lnTo>
                <a:lnTo>
                  <a:pt x="69380" y="66248"/>
                </a:lnTo>
                <a:lnTo>
                  <a:pt x="70324" y="72969"/>
                </a:lnTo>
                <a:lnTo>
                  <a:pt x="70324" y="87355"/>
                </a:lnTo>
                <a:lnTo>
                  <a:pt x="69380" y="94076"/>
                </a:lnTo>
                <a:lnTo>
                  <a:pt x="67459" y="100797"/>
                </a:lnTo>
                <a:lnTo>
                  <a:pt x="66484" y="107518"/>
                </a:lnTo>
                <a:lnTo>
                  <a:pt x="64579" y="113278"/>
                </a:lnTo>
                <a:lnTo>
                  <a:pt x="60738" y="118079"/>
                </a:lnTo>
                <a:lnTo>
                  <a:pt x="57858" y="123840"/>
                </a:lnTo>
                <a:lnTo>
                  <a:pt x="54018" y="128640"/>
                </a:lnTo>
                <a:lnTo>
                  <a:pt x="49217" y="131521"/>
                </a:lnTo>
                <a:lnTo>
                  <a:pt x="44416" y="134401"/>
                </a:lnTo>
                <a:lnTo>
                  <a:pt x="38656" y="136321"/>
                </a:lnTo>
                <a:lnTo>
                  <a:pt x="25214" y="136321"/>
                </a:lnTo>
                <a:lnTo>
                  <a:pt x="18493" y="133441"/>
                </a:lnTo>
                <a:lnTo>
                  <a:pt x="11772" y="129600"/>
                </a:lnTo>
                <a:lnTo>
                  <a:pt x="8751" y="126945"/>
                </a:lnTo>
                <a:lnTo>
                  <a:pt x="0" y="118532"/>
                </a:lnTo>
                <a:lnTo>
                  <a:pt x="2171" y="146883"/>
                </a:lnTo>
                <a:lnTo>
                  <a:pt x="5052" y="149763"/>
                </a:lnTo>
                <a:lnTo>
                  <a:pt x="8892" y="15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1" name="object 1481"/>
          <p:cNvSpPr/>
          <p:nvPr/>
        </p:nvSpPr>
        <p:spPr>
          <a:xfrm>
            <a:off x="1762749" y="5914430"/>
            <a:ext cx="57591" cy="213116"/>
          </a:xfrm>
          <a:custGeom>
            <a:avLst/>
            <a:gdLst/>
            <a:ahLst/>
            <a:cxnLst/>
            <a:rect l="l" t="t" r="r" b="b"/>
            <a:pathLst>
              <a:path w="57591" h="213116">
                <a:moveTo>
                  <a:pt x="36217" y="116611"/>
                </a:moveTo>
                <a:lnTo>
                  <a:pt x="26868" y="106558"/>
                </a:lnTo>
                <a:lnTo>
                  <a:pt x="26868" y="48966"/>
                </a:lnTo>
                <a:lnTo>
                  <a:pt x="31683" y="44165"/>
                </a:lnTo>
                <a:lnTo>
                  <a:pt x="35509" y="39364"/>
                </a:lnTo>
                <a:lnTo>
                  <a:pt x="39349" y="35524"/>
                </a:lnTo>
                <a:lnTo>
                  <a:pt x="43190" y="31683"/>
                </a:lnTo>
                <a:lnTo>
                  <a:pt x="46070" y="28803"/>
                </a:lnTo>
                <a:lnTo>
                  <a:pt x="49910" y="26883"/>
                </a:lnTo>
                <a:lnTo>
                  <a:pt x="53751" y="24963"/>
                </a:lnTo>
                <a:lnTo>
                  <a:pt x="57591" y="960"/>
                </a:lnTo>
                <a:lnTo>
                  <a:pt x="52791" y="1920"/>
                </a:lnTo>
                <a:lnTo>
                  <a:pt x="48950" y="4800"/>
                </a:lnTo>
                <a:lnTo>
                  <a:pt x="45110" y="6720"/>
                </a:lnTo>
                <a:lnTo>
                  <a:pt x="40309" y="9601"/>
                </a:lnTo>
                <a:lnTo>
                  <a:pt x="36469" y="12481"/>
                </a:lnTo>
                <a:lnTo>
                  <a:pt x="32628" y="16322"/>
                </a:lnTo>
                <a:lnTo>
                  <a:pt x="27843" y="20162"/>
                </a:lnTo>
                <a:lnTo>
                  <a:pt x="24002" y="24963"/>
                </a:lnTo>
                <a:lnTo>
                  <a:pt x="24002" y="2880"/>
                </a:lnTo>
                <a:lnTo>
                  <a:pt x="23027" y="2880"/>
                </a:lnTo>
                <a:lnTo>
                  <a:pt x="23027" y="1920"/>
                </a:lnTo>
                <a:lnTo>
                  <a:pt x="22067" y="1920"/>
                </a:lnTo>
                <a:lnTo>
                  <a:pt x="21122" y="960"/>
                </a:lnTo>
                <a:lnTo>
                  <a:pt x="20147" y="960"/>
                </a:lnTo>
                <a:lnTo>
                  <a:pt x="19187" y="0"/>
                </a:lnTo>
                <a:lnTo>
                  <a:pt x="6720" y="0"/>
                </a:lnTo>
                <a:lnTo>
                  <a:pt x="4785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3840"/>
                </a:lnTo>
                <a:lnTo>
                  <a:pt x="0" y="3840"/>
                </a:lnTo>
                <a:lnTo>
                  <a:pt x="0" y="208315"/>
                </a:lnTo>
                <a:lnTo>
                  <a:pt x="960" y="209275"/>
                </a:lnTo>
                <a:lnTo>
                  <a:pt x="960" y="210235"/>
                </a:lnTo>
                <a:lnTo>
                  <a:pt x="1920" y="211195"/>
                </a:lnTo>
                <a:lnTo>
                  <a:pt x="2880" y="211195"/>
                </a:lnTo>
                <a:lnTo>
                  <a:pt x="3840" y="212156"/>
                </a:lnTo>
                <a:lnTo>
                  <a:pt x="7680" y="212156"/>
                </a:lnTo>
                <a:lnTo>
                  <a:pt x="8625" y="213116"/>
                </a:lnTo>
                <a:lnTo>
                  <a:pt x="18242" y="213116"/>
                </a:lnTo>
                <a:lnTo>
                  <a:pt x="20147" y="212156"/>
                </a:lnTo>
                <a:lnTo>
                  <a:pt x="23027" y="212156"/>
                </a:lnTo>
                <a:lnTo>
                  <a:pt x="24002" y="211195"/>
                </a:lnTo>
                <a:lnTo>
                  <a:pt x="24963" y="211195"/>
                </a:lnTo>
                <a:lnTo>
                  <a:pt x="25907" y="210235"/>
                </a:lnTo>
                <a:lnTo>
                  <a:pt x="26868" y="210235"/>
                </a:lnTo>
                <a:lnTo>
                  <a:pt x="26868" y="135361"/>
                </a:lnTo>
                <a:lnTo>
                  <a:pt x="30708" y="139202"/>
                </a:lnTo>
                <a:lnTo>
                  <a:pt x="34549" y="142082"/>
                </a:lnTo>
                <a:lnTo>
                  <a:pt x="38389" y="144962"/>
                </a:lnTo>
                <a:lnTo>
                  <a:pt x="36217" y="1166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2" name="object 1482"/>
          <p:cNvSpPr/>
          <p:nvPr/>
        </p:nvSpPr>
        <p:spPr>
          <a:xfrm>
            <a:off x="1926899" y="5912510"/>
            <a:ext cx="119999" cy="159364"/>
          </a:xfrm>
          <a:custGeom>
            <a:avLst/>
            <a:gdLst/>
            <a:ahLst/>
            <a:cxnLst/>
            <a:rect l="l" t="t" r="r" b="b"/>
            <a:pathLst>
              <a:path w="119999" h="159364">
                <a:moveTo>
                  <a:pt x="0" y="115199"/>
                </a:moveTo>
                <a:lnTo>
                  <a:pt x="0" y="121919"/>
                </a:lnTo>
                <a:lnTo>
                  <a:pt x="1920" y="128640"/>
                </a:lnTo>
                <a:lnTo>
                  <a:pt x="3840" y="133441"/>
                </a:lnTo>
                <a:lnTo>
                  <a:pt x="6720" y="139202"/>
                </a:lnTo>
                <a:lnTo>
                  <a:pt x="9601" y="144002"/>
                </a:lnTo>
                <a:lnTo>
                  <a:pt x="13441" y="147843"/>
                </a:lnTo>
                <a:lnTo>
                  <a:pt x="18242" y="151668"/>
                </a:lnTo>
                <a:lnTo>
                  <a:pt x="24003" y="154564"/>
                </a:lnTo>
                <a:lnTo>
                  <a:pt x="29763" y="156484"/>
                </a:lnTo>
                <a:lnTo>
                  <a:pt x="27843" y="120959"/>
                </a:lnTo>
                <a:lnTo>
                  <a:pt x="27843" y="105597"/>
                </a:lnTo>
                <a:lnTo>
                  <a:pt x="29763" y="101757"/>
                </a:lnTo>
                <a:lnTo>
                  <a:pt x="31683" y="98877"/>
                </a:lnTo>
                <a:lnTo>
                  <a:pt x="34564" y="95996"/>
                </a:lnTo>
                <a:lnTo>
                  <a:pt x="37444" y="93116"/>
                </a:lnTo>
                <a:lnTo>
                  <a:pt x="41285" y="91196"/>
                </a:lnTo>
                <a:lnTo>
                  <a:pt x="46085" y="89275"/>
                </a:lnTo>
                <a:lnTo>
                  <a:pt x="50871" y="88315"/>
                </a:lnTo>
                <a:lnTo>
                  <a:pt x="56647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3840"/>
                </a:lnTo>
                <a:lnTo>
                  <a:pt x="79674" y="129600"/>
                </a:lnTo>
                <a:lnTo>
                  <a:pt x="73913" y="133441"/>
                </a:lnTo>
                <a:lnTo>
                  <a:pt x="68153" y="136321"/>
                </a:lnTo>
                <a:lnTo>
                  <a:pt x="61432" y="138242"/>
                </a:lnTo>
                <a:lnTo>
                  <a:pt x="46085" y="138242"/>
                </a:lnTo>
                <a:lnTo>
                  <a:pt x="39364" y="136321"/>
                </a:lnTo>
                <a:lnTo>
                  <a:pt x="34564" y="131521"/>
                </a:lnTo>
                <a:lnTo>
                  <a:pt x="36469" y="158404"/>
                </a:lnTo>
                <a:lnTo>
                  <a:pt x="43190" y="159364"/>
                </a:lnTo>
                <a:lnTo>
                  <a:pt x="59527" y="159364"/>
                </a:lnTo>
                <a:lnTo>
                  <a:pt x="67193" y="157444"/>
                </a:lnTo>
                <a:lnTo>
                  <a:pt x="74874" y="153603"/>
                </a:lnTo>
                <a:lnTo>
                  <a:pt x="76787" y="152707"/>
                </a:lnTo>
                <a:lnTo>
                  <a:pt x="87441" y="145895"/>
                </a:lnTo>
                <a:lnTo>
                  <a:pt x="96956" y="137281"/>
                </a:lnTo>
                <a:lnTo>
                  <a:pt x="96956" y="154564"/>
                </a:lnTo>
                <a:lnTo>
                  <a:pt x="97917" y="155508"/>
                </a:lnTo>
                <a:lnTo>
                  <a:pt x="98877" y="155508"/>
                </a:lnTo>
                <a:lnTo>
                  <a:pt x="99837" y="156484"/>
                </a:lnTo>
                <a:lnTo>
                  <a:pt x="102717" y="156484"/>
                </a:lnTo>
                <a:lnTo>
                  <a:pt x="105597" y="157444"/>
                </a:lnTo>
                <a:lnTo>
                  <a:pt x="111358" y="157444"/>
                </a:lnTo>
                <a:lnTo>
                  <a:pt x="113278" y="156484"/>
                </a:lnTo>
                <a:lnTo>
                  <a:pt x="116159" y="156484"/>
                </a:lnTo>
                <a:lnTo>
                  <a:pt x="117119" y="155508"/>
                </a:lnTo>
                <a:lnTo>
                  <a:pt x="118079" y="155508"/>
                </a:lnTo>
                <a:lnTo>
                  <a:pt x="119039" y="154564"/>
                </a:lnTo>
                <a:lnTo>
                  <a:pt x="119999" y="153603"/>
                </a:lnTo>
                <a:lnTo>
                  <a:pt x="119999" y="45125"/>
                </a:lnTo>
                <a:lnTo>
                  <a:pt x="118079" y="37444"/>
                </a:lnTo>
                <a:lnTo>
                  <a:pt x="116159" y="30723"/>
                </a:lnTo>
                <a:lnTo>
                  <a:pt x="114239" y="24002"/>
                </a:lnTo>
                <a:lnTo>
                  <a:pt x="111358" y="18242"/>
                </a:lnTo>
                <a:lnTo>
                  <a:pt x="106558" y="13441"/>
                </a:lnTo>
                <a:lnTo>
                  <a:pt x="101757" y="8641"/>
                </a:lnTo>
                <a:lnTo>
                  <a:pt x="95996" y="5760"/>
                </a:lnTo>
                <a:lnTo>
                  <a:pt x="89275" y="2880"/>
                </a:lnTo>
                <a:lnTo>
                  <a:pt x="76103" y="635"/>
                </a:lnTo>
                <a:lnTo>
                  <a:pt x="62392" y="0"/>
                </a:lnTo>
                <a:lnTo>
                  <a:pt x="50871" y="0"/>
                </a:lnTo>
                <a:lnTo>
                  <a:pt x="45125" y="960"/>
                </a:lnTo>
                <a:lnTo>
                  <a:pt x="40309" y="1920"/>
                </a:lnTo>
                <a:lnTo>
                  <a:pt x="34564" y="3840"/>
                </a:lnTo>
                <a:lnTo>
                  <a:pt x="30723" y="4800"/>
                </a:lnTo>
                <a:lnTo>
                  <a:pt x="25923" y="6720"/>
                </a:lnTo>
                <a:lnTo>
                  <a:pt x="22082" y="8641"/>
                </a:lnTo>
                <a:lnTo>
                  <a:pt x="18242" y="10561"/>
                </a:lnTo>
                <a:lnTo>
                  <a:pt x="14401" y="12481"/>
                </a:lnTo>
                <a:lnTo>
                  <a:pt x="11521" y="13441"/>
                </a:lnTo>
                <a:lnTo>
                  <a:pt x="10561" y="15361"/>
                </a:lnTo>
                <a:lnTo>
                  <a:pt x="8641" y="16322"/>
                </a:lnTo>
                <a:lnTo>
                  <a:pt x="7680" y="18242"/>
                </a:lnTo>
                <a:lnTo>
                  <a:pt x="7680" y="31683"/>
                </a:lnTo>
                <a:lnTo>
                  <a:pt x="8641" y="32644"/>
                </a:lnTo>
                <a:lnTo>
                  <a:pt x="8641" y="33604"/>
                </a:lnTo>
                <a:lnTo>
                  <a:pt x="9601" y="34564"/>
                </a:lnTo>
                <a:lnTo>
                  <a:pt x="9601" y="35524"/>
                </a:lnTo>
                <a:lnTo>
                  <a:pt x="10561" y="35524"/>
                </a:lnTo>
                <a:lnTo>
                  <a:pt x="10561" y="36484"/>
                </a:lnTo>
                <a:lnTo>
                  <a:pt x="13441" y="36484"/>
                </a:lnTo>
                <a:lnTo>
                  <a:pt x="15361" y="35524"/>
                </a:lnTo>
                <a:lnTo>
                  <a:pt x="18242" y="33604"/>
                </a:lnTo>
                <a:lnTo>
                  <a:pt x="21122" y="32644"/>
                </a:lnTo>
                <a:lnTo>
                  <a:pt x="24003" y="30723"/>
                </a:lnTo>
                <a:lnTo>
                  <a:pt x="27843" y="28803"/>
                </a:lnTo>
                <a:lnTo>
                  <a:pt x="32644" y="26883"/>
                </a:lnTo>
                <a:lnTo>
                  <a:pt x="36469" y="24963"/>
                </a:lnTo>
                <a:lnTo>
                  <a:pt x="42245" y="24002"/>
                </a:lnTo>
                <a:lnTo>
                  <a:pt x="47030" y="22082"/>
                </a:lnTo>
                <a:lnTo>
                  <a:pt x="53751" y="21122"/>
                </a:lnTo>
                <a:lnTo>
                  <a:pt x="66233" y="21122"/>
                </a:lnTo>
                <a:lnTo>
                  <a:pt x="71033" y="22082"/>
                </a:lnTo>
                <a:lnTo>
                  <a:pt x="74874" y="24002"/>
                </a:lnTo>
                <a:lnTo>
                  <a:pt x="79674" y="24963"/>
                </a:lnTo>
                <a:lnTo>
                  <a:pt x="82555" y="26883"/>
                </a:lnTo>
                <a:lnTo>
                  <a:pt x="85435" y="29763"/>
                </a:lnTo>
                <a:lnTo>
                  <a:pt x="88315" y="32644"/>
                </a:lnTo>
                <a:lnTo>
                  <a:pt x="90236" y="36484"/>
                </a:lnTo>
                <a:lnTo>
                  <a:pt x="91196" y="40325"/>
                </a:lnTo>
                <a:lnTo>
                  <a:pt x="92156" y="45125"/>
                </a:lnTo>
                <a:lnTo>
                  <a:pt x="93116" y="49926"/>
                </a:lnTo>
                <a:lnTo>
                  <a:pt x="93116" y="67208"/>
                </a:lnTo>
                <a:lnTo>
                  <a:pt x="72953" y="67208"/>
                </a:lnTo>
                <a:lnTo>
                  <a:pt x="67022" y="67296"/>
                </a:lnTo>
                <a:lnTo>
                  <a:pt x="54227" y="68198"/>
                </a:lnTo>
                <a:lnTo>
                  <a:pt x="42245" y="70088"/>
                </a:lnTo>
                <a:lnTo>
                  <a:pt x="33604" y="71993"/>
                </a:lnTo>
                <a:lnTo>
                  <a:pt x="25923" y="74874"/>
                </a:lnTo>
                <a:lnTo>
                  <a:pt x="19202" y="78714"/>
                </a:lnTo>
                <a:lnTo>
                  <a:pt x="13441" y="82555"/>
                </a:lnTo>
                <a:lnTo>
                  <a:pt x="8641" y="87355"/>
                </a:lnTo>
                <a:lnTo>
                  <a:pt x="4800" y="94076"/>
                </a:lnTo>
                <a:lnTo>
                  <a:pt x="1920" y="99837"/>
                </a:lnTo>
                <a:lnTo>
                  <a:pt x="0" y="106558"/>
                </a:lnTo>
                <a:lnTo>
                  <a:pt x="0" y="115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3" name="object 1483"/>
          <p:cNvSpPr/>
          <p:nvPr/>
        </p:nvSpPr>
        <p:spPr>
          <a:xfrm>
            <a:off x="1954743" y="6033470"/>
            <a:ext cx="8625" cy="37444"/>
          </a:xfrm>
          <a:custGeom>
            <a:avLst/>
            <a:gdLst/>
            <a:ahLst/>
            <a:cxnLst/>
            <a:rect l="l" t="t" r="r" b="b"/>
            <a:pathLst>
              <a:path w="8625" h="37444">
                <a:moveTo>
                  <a:pt x="1920" y="6720"/>
                </a:moveTo>
                <a:lnTo>
                  <a:pt x="0" y="0"/>
                </a:lnTo>
                <a:lnTo>
                  <a:pt x="1920" y="35524"/>
                </a:lnTo>
                <a:lnTo>
                  <a:pt x="8625" y="37444"/>
                </a:lnTo>
                <a:lnTo>
                  <a:pt x="6720" y="10561"/>
                </a:lnTo>
                <a:lnTo>
                  <a:pt x="192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4" name="object 1484"/>
          <p:cNvSpPr/>
          <p:nvPr/>
        </p:nvSpPr>
        <p:spPr>
          <a:xfrm>
            <a:off x="2095850" y="5912510"/>
            <a:ext cx="124800" cy="157444"/>
          </a:xfrm>
          <a:custGeom>
            <a:avLst/>
            <a:gdLst/>
            <a:ahLst/>
            <a:cxnLst/>
            <a:rect l="l" t="t" r="r" b="b"/>
            <a:pathLst>
              <a:path w="124800" h="157444">
                <a:moveTo>
                  <a:pt x="72747" y="0"/>
                </a:moveTo>
                <a:lnTo>
                  <a:pt x="60019" y="1464"/>
                </a:lnTo>
                <a:lnTo>
                  <a:pt x="48006" y="5760"/>
                </a:lnTo>
                <a:lnTo>
                  <a:pt x="43543" y="8700"/>
                </a:lnTo>
                <a:lnTo>
                  <a:pt x="33683" y="16366"/>
                </a:lnTo>
                <a:lnTo>
                  <a:pt x="24002" y="25923"/>
                </a:lnTo>
                <a:lnTo>
                  <a:pt x="24002" y="5760"/>
                </a:lnTo>
                <a:lnTo>
                  <a:pt x="23042" y="576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20162" y="2880"/>
                </a:lnTo>
                <a:lnTo>
                  <a:pt x="19202" y="1920"/>
                </a:lnTo>
                <a:lnTo>
                  <a:pt x="5760" y="1920"/>
                </a:lnTo>
                <a:lnTo>
                  <a:pt x="384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54564"/>
                </a:lnTo>
                <a:lnTo>
                  <a:pt x="960" y="154564"/>
                </a:lnTo>
                <a:lnTo>
                  <a:pt x="960" y="155508"/>
                </a:lnTo>
                <a:lnTo>
                  <a:pt x="1920" y="155508"/>
                </a:lnTo>
                <a:lnTo>
                  <a:pt x="2880" y="156484"/>
                </a:lnTo>
                <a:lnTo>
                  <a:pt x="6720" y="156484"/>
                </a:lnTo>
                <a:lnTo>
                  <a:pt x="7680" y="157444"/>
                </a:lnTo>
                <a:lnTo>
                  <a:pt x="15361" y="157444"/>
                </a:lnTo>
                <a:lnTo>
                  <a:pt x="18242" y="156484"/>
                </a:lnTo>
                <a:lnTo>
                  <a:pt x="22082" y="156484"/>
                </a:lnTo>
                <a:lnTo>
                  <a:pt x="23042" y="155508"/>
                </a:lnTo>
                <a:lnTo>
                  <a:pt x="24002" y="155508"/>
                </a:lnTo>
                <a:lnTo>
                  <a:pt x="24963" y="154564"/>
                </a:lnTo>
                <a:lnTo>
                  <a:pt x="25923" y="154564"/>
                </a:lnTo>
                <a:lnTo>
                  <a:pt x="25923" y="50886"/>
                </a:lnTo>
                <a:lnTo>
                  <a:pt x="29311" y="46764"/>
                </a:lnTo>
                <a:lnTo>
                  <a:pt x="38400" y="37001"/>
                </a:lnTo>
                <a:lnTo>
                  <a:pt x="47045" y="29763"/>
                </a:lnTo>
                <a:lnTo>
                  <a:pt x="53766" y="24963"/>
                </a:lnTo>
                <a:lnTo>
                  <a:pt x="60487" y="23042"/>
                </a:lnTo>
                <a:lnTo>
                  <a:pt x="72008" y="23042"/>
                </a:lnTo>
                <a:lnTo>
                  <a:pt x="76809" y="24002"/>
                </a:lnTo>
                <a:lnTo>
                  <a:pt x="80634" y="25923"/>
                </a:lnTo>
                <a:lnTo>
                  <a:pt x="84475" y="27843"/>
                </a:lnTo>
                <a:lnTo>
                  <a:pt x="88315" y="30723"/>
                </a:lnTo>
                <a:lnTo>
                  <a:pt x="90251" y="33604"/>
                </a:lnTo>
                <a:lnTo>
                  <a:pt x="93116" y="37444"/>
                </a:lnTo>
                <a:lnTo>
                  <a:pt x="95036" y="42245"/>
                </a:lnTo>
                <a:lnTo>
                  <a:pt x="95996" y="47045"/>
                </a:lnTo>
                <a:lnTo>
                  <a:pt x="97916" y="51846"/>
                </a:lnTo>
                <a:lnTo>
                  <a:pt x="97916" y="152643"/>
                </a:lnTo>
                <a:lnTo>
                  <a:pt x="98877" y="153603"/>
                </a:lnTo>
                <a:lnTo>
                  <a:pt x="98877" y="154564"/>
                </a:lnTo>
                <a:lnTo>
                  <a:pt x="99837" y="155508"/>
                </a:lnTo>
                <a:lnTo>
                  <a:pt x="100797" y="155508"/>
                </a:lnTo>
                <a:lnTo>
                  <a:pt x="101757" y="156484"/>
                </a:lnTo>
                <a:lnTo>
                  <a:pt x="104637" y="156484"/>
                </a:lnTo>
                <a:lnTo>
                  <a:pt x="106558" y="157444"/>
                </a:lnTo>
                <a:lnTo>
                  <a:pt x="114239" y="157444"/>
                </a:lnTo>
                <a:lnTo>
                  <a:pt x="116159" y="156484"/>
                </a:lnTo>
                <a:lnTo>
                  <a:pt x="120959" y="156484"/>
                </a:lnTo>
                <a:lnTo>
                  <a:pt x="121919" y="155508"/>
                </a:lnTo>
                <a:lnTo>
                  <a:pt x="122880" y="155508"/>
                </a:lnTo>
                <a:lnTo>
                  <a:pt x="123840" y="154564"/>
                </a:lnTo>
                <a:lnTo>
                  <a:pt x="124800" y="153603"/>
                </a:lnTo>
                <a:lnTo>
                  <a:pt x="124798" y="62542"/>
                </a:lnTo>
                <a:lnTo>
                  <a:pt x="124042" y="48627"/>
                </a:lnTo>
                <a:lnTo>
                  <a:pt x="121919" y="37444"/>
                </a:lnTo>
                <a:lnTo>
                  <a:pt x="119999" y="29763"/>
                </a:lnTo>
                <a:lnTo>
                  <a:pt x="117119" y="23042"/>
                </a:lnTo>
                <a:lnTo>
                  <a:pt x="113278" y="17282"/>
                </a:lnTo>
                <a:lnTo>
                  <a:pt x="109438" y="12481"/>
                </a:lnTo>
                <a:lnTo>
                  <a:pt x="103677" y="7680"/>
                </a:lnTo>
                <a:lnTo>
                  <a:pt x="96956" y="4800"/>
                </a:lnTo>
                <a:lnTo>
                  <a:pt x="90251" y="960"/>
                </a:lnTo>
                <a:lnTo>
                  <a:pt x="82555" y="0"/>
                </a:lnTo>
                <a:lnTo>
                  <a:pt x="727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5" name="object 1485"/>
          <p:cNvSpPr/>
          <p:nvPr/>
        </p:nvSpPr>
        <p:spPr>
          <a:xfrm>
            <a:off x="2251374" y="5842436"/>
            <a:ext cx="52791" cy="83515"/>
          </a:xfrm>
          <a:custGeom>
            <a:avLst/>
            <a:gdLst/>
            <a:ahLst/>
            <a:cxnLst/>
            <a:rect l="l" t="t" r="r" b="b"/>
            <a:pathLst>
              <a:path w="52791" h="83515">
                <a:moveTo>
                  <a:pt x="22082" y="34564"/>
                </a:moveTo>
                <a:lnTo>
                  <a:pt x="0" y="78714"/>
                </a:lnTo>
                <a:lnTo>
                  <a:pt x="0" y="82555"/>
                </a:lnTo>
                <a:lnTo>
                  <a:pt x="960" y="82555"/>
                </a:lnTo>
                <a:lnTo>
                  <a:pt x="1920" y="83515"/>
                </a:lnTo>
                <a:lnTo>
                  <a:pt x="13426" y="83515"/>
                </a:lnTo>
                <a:lnTo>
                  <a:pt x="14401" y="82555"/>
                </a:lnTo>
                <a:lnTo>
                  <a:pt x="16306" y="82555"/>
                </a:lnTo>
                <a:lnTo>
                  <a:pt x="17266" y="81594"/>
                </a:lnTo>
                <a:lnTo>
                  <a:pt x="18242" y="81594"/>
                </a:lnTo>
                <a:lnTo>
                  <a:pt x="19202" y="80634"/>
                </a:lnTo>
                <a:lnTo>
                  <a:pt x="20147" y="80634"/>
                </a:lnTo>
                <a:lnTo>
                  <a:pt x="21107" y="79674"/>
                </a:lnTo>
                <a:lnTo>
                  <a:pt x="21107" y="78714"/>
                </a:lnTo>
                <a:lnTo>
                  <a:pt x="43190" y="45125"/>
                </a:lnTo>
                <a:lnTo>
                  <a:pt x="45110" y="43190"/>
                </a:lnTo>
                <a:lnTo>
                  <a:pt x="47030" y="40309"/>
                </a:lnTo>
                <a:lnTo>
                  <a:pt x="47990" y="38404"/>
                </a:lnTo>
                <a:lnTo>
                  <a:pt x="48950" y="35524"/>
                </a:lnTo>
                <a:lnTo>
                  <a:pt x="49911" y="33604"/>
                </a:lnTo>
                <a:lnTo>
                  <a:pt x="50871" y="30723"/>
                </a:lnTo>
                <a:lnTo>
                  <a:pt x="51831" y="27843"/>
                </a:lnTo>
                <a:lnTo>
                  <a:pt x="51831" y="24963"/>
                </a:lnTo>
                <a:lnTo>
                  <a:pt x="52791" y="23042"/>
                </a:lnTo>
                <a:lnTo>
                  <a:pt x="52791" y="8641"/>
                </a:lnTo>
                <a:lnTo>
                  <a:pt x="51831" y="6720"/>
                </a:lnTo>
                <a:lnTo>
                  <a:pt x="50871" y="4800"/>
                </a:lnTo>
                <a:lnTo>
                  <a:pt x="50871" y="3840"/>
                </a:lnTo>
                <a:lnTo>
                  <a:pt x="48950" y="2880"/>
                </a:lnTo>
                <a:lnTo>
                  <a:pt x="47990" y="1920"/>
                </a:lnTo>
                <a:lnTo>
                  <a:pt x="46070" y="960"/>
                </a:lnTo>
                <a:lnTo>
                  <a:pt x="42230" y="960"/>
                </a:lnTo>
                <a:lnTo>
                  <a:pt x="40309" y="0"/>
                </a:lnTo>
                <a:lnTo>
                  <a:pt x="34549" y="0"/>
                </a:lnTo>
                <a:lnTo>
                  <a:pt x="32644" y="960"/>
                </a:lnTo>
                <a:lnTo>
                  <a:pt x="28803" y="960"/>
                </a:lnTo>
                <a:lnTo>
                  <a:pt x="26868" y="1920"/>
                </a:lnTo>
                <a:lnTo>
                  <a:pt x="25923" y="2880"/>
                </a:lnTo>
                <a:lnTo>
                  <a:pt x="23987" y="3840"/>
                </a:lnTo>
                <a:lnTo>
                  <a:pt x="23027" y="4800"/>
                </a:lnTo>
                <a:lnTo>
                  <a:pt x="23027" y="6720"/>
                </a:lnTo>
                <a:lnTo>
                  <a:pt x="22082" y="8641"/>
                </a:lnTo>
                <a:lnTo>
                  <a:pt x="22082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6" name="object 1486"/>
          <p:cNvSpPr/>
          <p:nvPr/>
        </p:nvSpPr>
        <p:spPr>
          <a:xfrm>
            <a:off x="2319528" y="5912510"/>
            <a:ext cx="103677" cy="159364"/>
          </a:xfrm>
          <a:custGeom>
            <a:avLst/>
            <a:gdLst/>
            <a:ahLst/>
            <a:cxnLst/>
            <a:rect l="l" t="t" r="r" b="b"/>
            <a:pathLst>
              <a:path w="103677" h="159364">
                <a:moveTo>
                  <a:pt x="960" y="141122"/>
                </a:moveTo>
                <a:lnTo>
                  <a:pt x="960" y="143042"/>
                </a:lnTo>
                <a:lnTo>
                  <a:pt x="1920" y="144962"/>
                </a:lnTo>
                <a:lnTo>
                  <a:pt x="2880" y="146883"/>
                </a:lnTo>
                <a:lnTo>
                  <a:pt x="3840" y="147843"/>
                </a:lnTo>
                <a:lnTo>
                  <a:pt x="4800" y="148803"/>
                </a:lnTo>
                <a:lnTo>
                  <a:pt x="6720" y="149763"/>
                </a:lnTo>
                <a:lnTo>
                  <a:pt x="9601" y="150723"/>
                </a:lnTo>
                <a:lnTo>
                  <a:pt x="12481" y="152643"/>
                </a:lnTo>
                <a:lnTo>
                  <a:pt x="15361" y="153603"/>
                </a:lnTo>
                <a:lnTo>
                  <a:pt x="19202" y="154564"/>
                </a:lnTo>
                <a:lnTo>
                  <a:pt x="23042" y="156484"/>
                </a:lnTo>
                <a:lnTo>
                  <a:pt x="26883" y="157444"/>
                </a:lnTo>
                <a:lnTo>
                  <a:pt x="31683" y="157444"/>
                </a:lnTo>
                <a:lnTo>
                  <a:pt x="36484" y="158404"/>
                </a:lnTo>
                <a:lnTo>
                  <a:pt x="41285" y="159364"/>
                </a:lnTo>
                <a:lnTo>
                  <a:pt x="54711" y="159364"/>
                </a:lnTo>
                <a:lnTo>
                  <a:pt x="62407" y="158404"/>
                </a:lnTo>
                <a:lnTo>
                  <a:pt x="69113" y="156484"/>
                </a:lnTo>
                <a:lnTo>
                  <a:pt x="76794" y="153603"/>
                </a:lnTo>
                <a:lnTo>
                  <a:pt x="82555" y="150723"/>
                </a:lnTo>
                <a:lnTo>
                  <a:pt x="87355" y="146883"/>
                </a:lnTo>
                <a:lnTo>
                  <a:pt x="93116" y="143042"/>
                </a:lnTo>
                <a:lnTo>
                  <a:pt x="96956" y="138242"/>
                </a:lnTo>
                <a:lnTo>
                  <a:pt x="98877" y="132481"/>
                </a:lnTo>
                <a:lnTo>
                  <a:pt x="101757" y="126720"/>
                </a:lnTo>
                <a:lnTo>
                  <a:pt x="103677" y="119999"/>
                </a:lnTo>
                <a:lnTo>
                  <a:pt x="103677" y="106558"/>
                </a:lnTo>
                <a:lnTo>
                  <a:pt x="101757" y="100797"/>
                </a:lnTo>
                <a:lnTo>
                  <a:pt x="99837" y="95996"/>
                </a:lnTo>
                <a:lnTo>
                  <a:pt x="97917" y="92156"/>
                </a:lnTo>
                <a:lnTo>
                  <a:pt x="95036" y="88315"/>
                </a:lnTo>
                <a:lnTo>
                  <a:pt x="92156" y="84490"/>
                </a:lnTo>
                <a:lnTo>
                  <a:pt x="88315" y="81594"/>
                </a:lnTo>
                <a:lnTo>
                  <a:pt x="84475" y="78714"/>
                </a:lnTo>
                <a:lnTo>
                  <a:pt x="79674" y="76809"/>
                </a:lnTo>
                <a:lnTo>
                  <a:pt x="75834" y="73929"/>
                </a:lnTo>
                <a:lnTo>
                  <a:pt x="71033" y="71993"/>
                </a:lnTo>
                <a:lnTo>
                  <a:pt x="66233" y="70088"/>
                </a:lnTo>
                <a:lnTo>
                  <a:pt x="61432" y="68153"/>
                </a:lnTo>
                <a:lnTo>
                  <a:pt x="57591" y="67208"/>
                </a:lnTo>
                <a:lnTo>
                  <a:pt x="52791" y="65288"/>
                </a:lnTo>
                <a:lnTo>
                  <a:pt x="48006" y="63367"/>
                </a:lnTo>
                <a:lnTo>
                  <a:pt x="44165" y="61447"/>
                </a:lnTo>
                <a:lnTo>
                  <a:pt x="41285" y="59527"/>
                </a:lnTo>
                <a:lnTo>
                  <a:pt x="37444" y="56647"/>
                </a:lnTo>
                <a:lnTo>
                  <a:pt x="34564" y="54726"/>
                </a:lnTo>
                <a:lnTo>
                  <a:pt x="32644" y="51846"/>
                </a:lnTo>
                <a:lnTo>
                  <a:pt x="30723" y="48966"/>
                </a:lnTo>
                <a:lnTo>
                  <a:pt x="29763" y="45125"/>
                </a:lnTo>
                <a:lnTo>
                  <a:pt x="29763" y="35524"/>
                </a:lnTo>
                <a:lnTo>
                  <a:pt x="30723" y="32644"/>
                </a:lnTo>
                <a:lnTo>
                  <a:pt x="32644" y="30723"/>
                </a:lnTo>
                <a:lnTo>
                  <a:pt x="33604" y="27843"/>
                </a:lnTo>
                <a:lnTo>
                  <a:pt x="36484" y="25923"/>
                </a:lnTo>
                <a:lnTo>
                  <a:pt x="38404" y="24002"/>
                </a:lnTo>
                <a:lnTo>
                  <a:pt x="41285" y="23042"/>
                </a:lnTo>
                <a:lnTo>
                  <a:pt x="45125" y="22082"/>
                </a:lnTo>
                <a:lnTo>
                  <a:pt x="48006" y="21122"/>
                </a:lnTo>
                <a:lnTo>
                  <a:pt x="51846" y="20162"/>
                </a:lnTo>
                <a:lnTo>
                  <a:pt x="61432" y="20162"/>
                </a:lnTo>
                <a:lnTo>
                  <a:pt x="66233" y="21122"/>
                </a:lnTo>
                <a:lnTo>
                  <a:pt x="70073" y="22082"/>
                </a:lnTo>
                <a:lnTo>
                  <a:pt x="73913" y="23042"/>
                </a:lnTo>
                <a:lnTo>
                  <a:pt x="77754" y="24963"/>
                </a:lnTo>
                <a:lnTo>
                  <a:pt x="80634" y="25923"/>
                </a:lnTo>
                <a:lnTo>
                  <a:pt x="83515" y="26883"/>
                </a:lnTo>
                <a:lnTo>
                  <a:pt x="85435" y="28803"/>
                </a:lnTo>
                <a:lnTo>
                  <a:pt x="87355" y="29763"/>
                </a:lnTo>
                <a:lnTo>
                  <a:pt x="89275" y="30723"/>
                </a:lnTo>
                <a:lnTo>
                  <a:pt x="91196" y="31683"/>
                </a:lnTo>
                <a:lnTo>
                  <a:pt x="93116" y="31683"/>
                </a:lnTo>
                <a:lnTo>
                  <a:pt x="93116" y="30723"/>
                </a:lnTo>
                <a:lnTo>
                  <a:pt x="94076" y="30723"/>
                </a:lnTo>
                <a:lnTo>
                  <a:pt x="94076" y="29763"/>
                </a:lnTo>
                <a:lnTo>
                  <a:pt x="95036" y="28803"/>
                </a:lnTo>
                <a:lnTo>
                  <a:pt x="95036" y="27843"/>
                </a:lnTo>
                <a:lnTo>
                  <a:pt x="95996" y="26883"/>
                </a:lnTo>
                <a:lnTo>
                  <a:pt x="95996" y="16322"/>
                </a:lnTo>
                <a:lnTo>
                  <a:pt x="95036" y="15361"/>
                </a:lnTo>
                <a:lnTo>
                  <a:pt x="95036" y="12481"/>
                </a:lnTo>
                <a:lnTo>
                  <a:pt x="94076" y="11521"/>
                </a:lnTo>
                <a:lnTo>
                  <a:pt x="94076" y="10561"/>
                </a:lnTo>
                <a:lnTo>
                  <a:pt x="93116" y="9601"/>
                </a:lnTo>
                <a:lnTo>
                  <a:pt x="92156" y="9601"/>
                </a:lnTo>
                <a:lnTo>
                  <a:pt x="91196" y="8641"/>
                </a:lnTo>
                <a:lnTo>
                  <a:pt x="89275" y="7680"/>
                </a:lnTo>
                <a:lnTo>
                  <a:pt x="87355" y="6720"/>
                </a:lnTo>
                <a:lnTo>
                  <a:pt x="84475" y="4800"/>
                </a:lnTo>
                <a:lnTo>
                  <a:pt x="82555" y="3840"/>
                </a:lnTo>
                <a:lnTo>
                  <a:pt x="78714" y="2880"/>
                </a:lnTo>
                <a:lnTo>
                  <a:pt x="75834" y="1920"/>
                </a:lnTo>
                <a:lnTo>
                  <a:pt x="72953" y="960"/>
                </a:lnTo>
                <a:lnTo>
                  <a:pt x="68153" y="960"/>
                </a:lnTo>
                <a:lnTo>
                  <a:pt x="64312" y="0"/>
                </a:lnTo>
                <a:lnTo>
                  <a:pt x="48006" y="0"/>
                </a:lnTo>
                <a:lnTo>
                  <a:pt x="40325" y="960"/>
                </a:lnTo>
                <a:lnTo>
                  <a:pt x="33604" y="2880"/>
                </a:lnTo>
                <a:lnTo>
                  <a:pt x="26883" y="5760"/>
                </a:lnTo>
                <a:lnTo>
                  <a:pt x="21122" y="8641"/>
                </a:lnTo>
                <a:lnTo>
                  <a:pt x="17282" y="12481"/>
                </a:lnTo>
                <a:lnTo>
                  <a:pt x="12481" y="16322"/>
                </a:lnTo>
                <a:lnTo>
                  <a:pt x="9601" y="21122"/>
                </a:lnTo>
                <a:lnTo>
                  <a:pt x="7680" y="26883"/>
                </a:lnTo>
                <a:lnTo>
                  <a:pt x="4800" y="31683"/>
                </a:lnTo>
                <a:lnTo>
                  <a:pt x="3840" y="37444"/>
                </a:lnTo>
                <a:lnTo>
                  <a:pt x="3840" y="48966"/>
                </a:lnTo>
                <a:lnTo>
                  <a:pt x="4800" y="54726"/>
                </a:lnTo>
                <a:lnTo>
                  <a:pt x="6720" y="59527"/>
                </a:lnTo>
                <a:lnTo>
                  <a:pt x="9601" y="64312"/>
                </a:lnTo>
                <a:lnTo>
                  <a:pt x="12481" y="68153"/>
                </a:lnTo>
                <a:lnTo>
                  <a:pt x="15361" y="71033"/>
                </a:lnTo>
                <a:lnTo>
                  <a:pt x="19202" y="74874"/>
                </a:lnTo>
                <a:lnTo>
                  <a:pt x="23042" y="77754"/>
                </a:lnTo>
                <a:lnTo>
                  <a:pt x="26883" y="79674"/>
                </a:lnTo>
                <a:lnTo>
                  <a:pt x="31683" y="81594"/>
                </a:lnTo>
                <a:lnTo>
                  <a:pt x="35509" y="84490"/>
                </a:lnTo>
                <a:lnTo>
                  <a:pt x="40325" y="86395"/>
                </a:lnTo>
                <a:lnTo>
                  <a:pt x="45125" y="88315"/>
                </a:lnTo>
                <a:lnTo>
                  <a:pt x="49911" y="89275"/>
                </a:lnTo>
                <a:lnTo>
                  <a:pt x="53751" y="91196"/>
                </a:lnTo>
                <a:lnTo>
                  <a:pt x="58552" y="93116"/>
                </a:lnTo>
                <a:lnTo>
                  <a:pt x="62407" y="95036"/>
                </a:lnTo>
                <a:lnTo>
                  <a:pt x="65272" y="96956"/>
                </a:lnTo>
                <a:lnTo>
                  <a:pt x="69113" y="98877"/>
                </a:lnTo>
                <a:lnTo>
                  <a:pt x="71993" y="101757"/>
                </a:lnTo>
                <a:lnTo>
                  <a:pt x="73913" y="104637"/>
                </a:lnTo>
                <a:lnTo>
                  <a:pt x="75834" y="107518"/>
                </a:lnTo>
                <a:lnTo>
                  <a:pt x="76794" y="110398"/>
                </a:lnTo>
                <a:lnTo>
                  <a:pt x="76794" y="119039"/>
                </a:lnTo>
                <a:lnTo>
                  <a:pt x="75834" y="121919"/>
                </a:lnTo>
                <a:lnTo>
                  <a:pt x="74874" y="124800"/>
                </a:lnTo>
                <a:lnTo>
                  <a:pt x="72953" y="127680"/>
                </a:lnTo>
                <a:lnTo>
                  <a:pt x="71033" y="130561"/>
                </a:lnTo>
                <a:lnTo>
                  <a:pt x="68153" y="132481"/>
                </a:lnTo>
                <a:lnTo>
                  <a:pt x="66233" y="134401"/>
                </a:lnTo>
                <a:lnTo>
                  <a:pt x="62407" y="135361"/>
                </a:lnTo>
                <a:lnTo>
                  <a:pt x="59512" y="136321"/>
                </a:lnTo>
                <a:lnTo>
                  <a:pt x="55686" y="137281"/>
                </a:lnTo>
                <a:lnTo>
                  <a:pt x="50871" y="138242"/>
                </a:lnTo>
                <a:lnTo>
                  <a:pt x="40325" y="138242"/>
                </a:lnTo>
                <a:lnTo>
                  <a:pt x="35509" y="137281"/>
                </a:lnTo>
                <a:lnTo>
                  <a:pt x="30723" y="135361"/>
                </a:lnTo>
                <a:lnTo>
                  <a:pt x="25923" y="134401"/>
                </a:lnTo>
                <a:lnTo>
                  <a:pt x="22082" y="132481"/>
                </a:lnTo>
                <a:lnTo>
                  <a:pt x="18242" y="130561"/>
                </a:lnTo>
                <a:lnTo>
                  <a:pt x="15361" y="129600"/>
                </a:lnTo>
                <a:lnTo>
                  <a:pt x="12481" y="127680"/>
                </a:lnTo>
                <a:lnTo>
                  <a:pt x="10561" y="126720"/>
                </a:lnTo>
                <a:lnTo>
                  <a:pt x="7680" y="124800"/>
                </a:lnTo>
                <a:lnTo>
                  <a:pt x="5760" y="123840"/>
                </a:lnTo>
                <a:lnTo>
                  <a:pt x="3840" y="123840"/>
                </a:lnTo>
                <a:lnTo>
                  <a:pt x="2880" y="124800"/>
                </a:lnTo>
                <a:lnTo>
                  <a:pt x="1920" y="124800"/>
                </a:lnTo>
                <a:lnTo>
                  <a:pt x="1920" y="126720"/>
                </a:lnTo>
                <a:lnTo>
                  <a:pt x="960" y="127680"/>
                </a:lnTo>
                <a:lnTo>
                  <a:pt x="960" y="129600"/>
                </a:lnTo>
                <a:lnTo>
                  <a:pt x="0" y="131521"/>
                </a:lnTo>
                <a:lnTo>
                  <a:pt x="0" y="138242"/>
                </a:lnTo>
                <a:lnTo>
                  <a:pt x="960" y="14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7" name="object 1487"/>
          <p:cNvSpPr/>
          <p:nvPr/>
        </p:nvSpPr>
        <p:spPr>
          <a:xfrm>
            <a:off x="5186003" y="5730118"/>
            <a:ext cx="0" cy="1229723"/>
          </a:xfrm>
          <a:custGeom>
            <a:avLst/>
            <a:gdLst/>
            <a:ahLst/>
            <a:cxnLst/>
            <a:rect l="l" t="t" r="r" b="b"/>
            <a:pathLst>
              <a:path w="0" h="1229723">
                <a:moveTo>
                  <a:pt x="0" y="0"/>
                </a:moveTo>
                <a:lnTo>
                  <a:pt x="0" y="1229723"/>
                </a:lnTo>
              </a:path>
            </a:pathLst>
          </a:custGeom>
          <a:ln w="89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8" name="object 1488"/>
          <p:cNvSpPr/>
          <p:nvPr/>
        </p:nvSpPr>
        <p:spPr>
          <a:xfrm>
            <a:off x="4456419" y="6896000"/>
            <a:ext cx="745891" cy="0"/>
          </a:xfrm>
          <a:custGeom>
            <a:avLst/>
            <a:gdLst/>
            <a:ahLst/>
            <a:cxnLst/>
            <a:rect l="l" t="t" r="r" b="b"/>
            <a:pathLst>
              <a:path w="745891" h="0">
                <a:moveTo>
                  <a:pt x="0" y="0"/>
                </a:moveTo>
                <a:lnTo>
                  <a:pt x="745891" y="0"/>
                </a:lnTo>
              </a:path>
            </a:pathLst>
          </a:custGeom>
          <a:ln w="2143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9" name="object 1489"/>
          <p:cNvSpPr/>
          <p:nvPr/>
        </p:nvSpPr>
        <p:spPr>
          <a:xfrm>
            <a:off x="4456419" y="6546098"/>
            <a:ext cx="745891" cy="0"/>
          </a:xfrm>
          <a:custGeom>
            <a:avLst/>
            <a:gdLst/>
            <a:ahLst/>
            <a:cxnLst/>
            <a:rect l="l" t="t" r="r" b="b"/>
            <a:pathLst>
              <a:path w="745891" h="0">
                <a:moveTo>
                  <a:pt x="0" y="0"/>
                </a:moveTo>
                <a:lnTo>
                  <a:pt x="745891" y="0"/>
                </a:lnTo>
              </a:path>
            </a:pathLst>
          </a:custGeom>
          <a:ln w="2047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0" name="object 1490"/>
          <p:cNvSpPr/>
          <p:nvPr/>
        </p:nvSpPr>
        <p:spPr>
          <a:xfrm>
            <a:off x="4456419" y="6875838"/>
            <a:ext cx="745891" cy="0"/>
          </a:xfrm>
          <a:custGeom>
            <a:avLst/>
            <a:gdLst/>
            <a:ahLst/>
            <a:cxnLst/>
            <a:rect l="l" t="t" r="r" b="b"/>
            <a:pathLst>
              <a:path w="745891" h="0">
                <a:moveTo>
                  <a:pt x="0" y="0"/>
                </a:moveTo>
                <a:lnTo>
                  <a:pt x="745891" y="0"/>
                </a:lnTo>
              </a:path>
            </a:pathLst>
          </a:custGeom>
          <a:ln w="21432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1" name="object 1491"/>
          <p:cNvSpPr/>
          <p:nvPr/>
        </p:nvSpPr>
        <p:spPr>
          <a:xfrm>
            <a:off x="4456419" y="6526415"/>
            <a:ext cx="745891" cy="0"/>
          </a:xfrm>
          <a:custGeom>
            <a:avLst/>
            <a:gdLst/>
            <a:ahLst/>
            <a:cxnLst/>
            <a:rect l="l" t="t" r="r" b="b"/>
            <a:pathLst>
              <a:path w="745891" h="0">
                <a:moveTo>
                  <a:pt x="0" y="0"/>
                </a:moveTo>
                <a:lnTo>
                  <a:pt x="745891" y="0"/>
                </a:lnTo>
              </a:path>
            </a:pathLst>
          </a:custGeom>
          <a:ln w="21432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2" name="object 1492"/>
          <p:cNvSpPr/>
          <p:nvPr/>
        </p:nvSpPr>
        <p:spPr>
          <a:xfrm>
            <a:off x="5186003" y="7428311"/>
            <a:ext cx="0" cy="1958818"/>
          </a:xfrm>
          <a:custGeom>
            <a:avLst/>
            <a:gdLst/>
            <a:ahLst/>
            <a:cxnLst/>
            <a:rect l="l" t="t" r="r" b="b"/>
            <a:pathLst>
              <a:path w="0" h="1958818">
                <a:moveTo>
                  <a:pt x="0" y="0"/>
                </a:moveTo>
                <a:lnTo>
                  <a:pt x="0" y="1958818"/>
                </a:lnTo>
              </a:path>
            </a:pathLst>
          </a:custGeom>
          <a:ln w="89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3" name="object 1493"/>
          <p:cNvSpPr/>
          <p:nvPr/>
        </p:nvSpPr>
        <p:spPr>
          <a:xfrm>
            <a:off x="4456419" y="9346807"/>
            <a:ext cx="745891" cy="0"/>
          </a:xfrm>
          <a:custGeom>
            <a:avLst/>
            <a:gdLst/>
            <a:ahLst/>
            <a:cxnLst/>
            <a:rect l="l" t="t" r="r" b="b"/>
            <a:pathLst>
              <a:path w="745891" h="0">
                <a:moveTo>
                  <a:pt x="0" y="0"/>
                </a:moveTo>
                <a:lnTo>
                  <a:pt x="745891" y="0"/>
                </a:lnTo>
              </a:path>
            </a:pathLst>
          </a:custGeom>
          <a:ln w="2143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4" name="object 1494"/>
          <p:cNvSpPr/>
          <p:nvPr/>
        </p:nvSpPr>
        <p:spPr>
          <a:xfrm>
            <a:off x="4456419" y="9277689"/>
            <a:ext cx="829406" cy="0"/>
          </a:xfrm>
          <a:custGeom>
            <a:avLst/>
            <a:gdLst/>
            <a:ahLst/>
            <a:cxnLst/>
            <a:rect l="l" t="t" r="r" b="b"/>
            <a:pathLst>
              <a:path w="829406" h="0">
                <a:moveTo>
                  <a:pt x="0" y="0"/>
                </a:moveTo>
                <a:lnTo>
                  <a:pt x="829406" y="0"/>
                </a:lnTo>
              </a:path>
            </a:pathLst>
          </a:custGeom>
          <a:ln w="21427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5" name="object 1495"/>
          <p:cNvSpPr/>
          <p:nvPr/>
        </p:nvSpPr>
        <p:spPr>
          <a:xfrm>
            <a:off x="4456419" y="9207611"/>
            <a:ext cx="745891" cy="0"/>
          </a:xfrm>
          <a:custGeom>
            <a:avLst/>
            <a:gdLst/>
            <a:ahLst/>
            <a:cxnLst/>
            <a:rect l="l" t="t" r="r" b="b"/>
            <a:pathLst>
              <a:path w="745891" h="0">
                <a:moveTo>
                  <a:pt x="0" y="0"/>
                </a:moveTo>
                <a:lnTo>
                  <a:pt x="745891" y="0"/>
                </a:lnTo>
              </a:path>
            </a:pathLst>
          </a:custGeom>
          <a:ln w="2143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6" name="object 1496"/>
          <p:cNvSpPr/>
          <p:nvPr/>
        </p:nvSpPr>
        <p:spPr>
          <a:xfrm>
            <a:off x="4456419" y="9067454"/>
            <a:ext cx="829406" cy="0"/>
          </a:xfrm>
          <a:custGeom>
            <a:avLst/>
            <a:gdLst/>
            <a:ahLst/>
            <a:cxnLst/>
            <a:rect l="l" t="t" r="r" b="b"/>
            <a:pathLst>
              <a:path w="829406" h="0">
                <a:moveTo>
                  <a:pt x="0" y="0"/>
                </a:moveTo>
                <a:lnTo>
                  <a:pt x="829406" y="0"/>
                </a:lnTo>
              </a:path>
            </a:pathLst>
          </a:custGeom>
          <a:ln w="21427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7" name="object 1497"/>
          <p:cNvSpPr/>
          <p:nvPr/>
        </p:nvSpPr>
        <p:spPr>
          <a:xfrm>
            <a:off x="4456419" y="8997377"/>
            <a:ext cx="829406" cy="0"/>
          </a:xfrm>
          <a:custGeom>
            <a:avLst/>
            <a:gdLst/>
            <a:ahLst/>
            <a:cxnLst/>
            <a:rect l="l" t="t" r="r" b="b"/>
            <a:pathLst>
              <a:path w="829406" h="0">
                <a:moveTo>
                  <a:pt x="0" y="0"/>
                </a:moveTo>
                <a:lnTo>
                  <a:pt x="829406" y="0"/>
                </a:lnTo>
              </a:path>
            </a:pathLst>
          </a:custGeom>
          <a:ln w="2143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8" name="object 1498"/>
          <p:cNvSpPr/>
          <p:nvPr/>
        </p:nvSpPr>
        <p:spPr>
          <a:xfrm>
            <a:off x="4456419" y="8926341"/>
            <a:ext cx="829406" cy="0"/>
          </a:xfrm>
          <a:custGeom>
            <a:avLst/>
            <a:gdLst/>
            <a:ahLst/>
            <a:cxnLst/>
            <a:rect l="l" t="t" r="r" b="b"/>
            <a:pathLst>
              <a:path w="829406" h="0">
                <a:moveTo>
                  <a:pt x="0" y="0"/>
                </a:moveTo>
                <a:lnTo>
                  <a:pt x="829406" y="0"/>
                </a:lnTo>
              </a:path>
            </a:pathLst>
          </a:custGeom>
          <a:ln w="21427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9" name="object 1499"/>
          <p:cNvSpPr/>
          <p:nvPr/>
        </p:nvSpPr>
        <p:spPr>
          <a:xfrm>
            <a:off x="4456419" y="8507318"/>
            <a:ext cx="745891" cy="0"/>
          </a:xfrm>
          <a:custGeom>
            <a:avLst/>
            <a:gdLst/>
            <a:ahLst/>
            <a:cxnLst/>
            <a:rect l="l" t="t" r="r" b="b"/>
            <a:pathLst>
              <a:path w="745891" h="0">
                <a:moveTo>
                  <a:pt x="0" y="0"/>
                </a:moveTo>
                <a:lnTo>
                  <a:pt x="745891" y="0"/>
                </a:lnTo>
              </a:path>
            </a:pathLst>
          </a:custGeom>
          <a:ln w="2047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0" name="object 1500"/>
          <p:cNvSpPr/>
          <p:nvPr/>
        </p:nvSpPr>
        <p:spPr>
          <a:xfrm>
            <a:off x="4456419" y="8436757"/>
            <a:ext cx="745891" cy="0"/>
          </a:xfrm>
          <a:custGeom>
            <a:avLst/>
            <a:gdLst/>
            <a:ahLst/>
            <a:cxnLst/>
            <a:rect l="l" t="t" r="r" b="b"/>
            <a:pathLst>
              <a:path w="745891" h="0">
                <a:moveTo>
                  <a:pt x="0" y="0"/>
                </a:moveTo>
                <a:lnTo>
                  <a:pt x="745891" y="0"/>
                </a:lnTo>
              </a:path>
            </a:pathLst>
          </a:custGeom>
          <a:ln w="21417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1" name="object 1501"/>
          <p:cNvSpPr/>
          <p:nvPr/>
        </p:nvSpPr>
        <p:spPr>
          <a:xfrm>
            <a:off x="4456419" y="8016285"/>
            <a:ext cx="829406" cy="0"/>
          </a:xfrm>
          <a:custGeom>
            <a:avLst/>
            <a:gdLst/>
            <a:ahLst/>
            <a:cxnLst/>
            <a:rect l="l" t="t" r="r" b="b"/>
            <a:pathLst>
              <a:path w="829406" h="0">
                <a:moveTo>
                  <a:pt x="0" y="0"/>
                </a:moveTo>
                <a:lnTo>
                  <a:pt x="829406" y="0"/>
                </a:lnTo>
              </a:path>
            </a:pathLst>
          </a:custGeom>
          <a:ln w="21417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2" name="object 1502"/>
          <p:cNvSpPr/>
          <p:nvPr/>
        </p:nvSpPr>
        <p:spPr>
          <a:xfrm>
            <a:off x="4456419" y="9327126"/>
            <a:ext cx="745891" cy="0"/>
          </a:xfrm>
          <a:custGeom>
            <a:avLst/>
            <a:gdLst/>
            <a:ahLst/>
            <a:cxnLst/>
            <a:rect l="l" t="t" r="r" b="b"/>
            <a:pathLst>
              <a:path w="745891" h="0">
                <a:moveTo>
                  <a:pt x="0" y="0"/>
                </a:moveTo>
                <a:lnTo>
                  <a:pt x="745891" y="0"/>
                </a:lnTo>
              </a:path>
            </a:pathLst>
          </a:custGeom>
          <a:ln w="20469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3" name="object 1503"/>
          <p:cNvSpPr/>
          <p:nvPr/>
        </p:nvSpPr>
        <p:spPr>
          <a:xfrm>
            <a:off x="4456419" y="9257531"/>
            <a:ext cx="829406" cy="0"/>
          </a:xfrm>
          <a:custGeom>
            <a:avLst/>
            <a:gdLst/>
            <a:ahLst/>
            <a:cxnLst/>
            <a:rect l="l" t="t" r="r" b="b"/>
            <a:pathLst>
              <a:path w="829406" h="0">
                <a:moveTo>
                  <a:pt x="0" y="0"/>
                </a:moveTo>
                <a:lnTo>
                  <a:pt x="829406" y="0"/>
                </a:lnTo>
              </a:path>
            </a:pathLst>
          </a:custGeom>
          <a:ln w="21426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4" name="object 1504"/>
          <p:cNvSpPr/>
          <p:nvPr/>
        </p:nvSpPr>
        <p:spPr>
          <a:xfrm>
            <a:off x="4456419" y="9187930"/>
            <a:ext cx="745891" cy="0"/>
          </a:xfrm>
          <a:custGeom>
            <a:avLst/>
            <a:gdLst/>
            <a:ahLst/>
            <a:cxnLst/>
            <a:rect l="l" t="t" r="r" b="b"/>
            <a:pathLst>
              <a:path w="745891" h="0">
                <a:moveTo>
                  <a:pt x="0" y="0"/>
                </a:moveTo>
                <a:lnTo>
                  <a:pt x="745891" y="0"/>
                </a:lnTo>
              </a:path>
            </a:pathLst>
          </a:custGeom>
          <a:ln w="20469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5" name="object 1505"/>
          <p:cNvSpPr/>
          <p:nvPr/>
        </p:nvSpPr>
        <p:spPr>
          <a:xfrm>
            <a:off x="4456419" y="9047297"/>
            <a:ext cx="829406" cy="0"/>
          </a:xfrm>
          <a:custGeom>
            <a:avLst/>
            <a:gdLst/>
            <a:ahLst/>
            <a:cxnLst/>
            <a:rect l="l" t="t" r="r" b="b"/>
            <a:pathLst>
              <a:path w="829406" h="0">
                <a:moveTo>
                  <a:pt x="0" y="0"/>
                </a:moveTo>
                <a:lnTo>
                  <a:pt x="829406" y="0"/>
                </a:lnTo>
              </a:path>
            </a:pathLst>
          </a:custGeom>
          <a:ln w="21426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6" name="object 1506"/>
          <p:cNvSpPr/>
          <p:nvPr/>
        </p:nvSpPr>
        <p:spPr>
          <a:xfrm>
            <a:off x="4456419" y="8977696"/>
            <a:ext cx="829406" cy="0"/>
          </a:xfrm>
          <a:custGeom>
            <a:avLst/>
            <a:gdLst/>
            <a:ahLst/>
            <a:cxnLst/>
            <a:rect l="l" t="t" r="r" b="b"/>
            <a:pathLst>
              <a:path w="829406" h="0">
                <a:moveTo>
                  <a:pt x="0" y="0"/>
                </a:moveTo>
                <a:lnTo>
                  <a:pt x="829406" y="0"/>
                </a:lnTo>
              </a:path>
            </a:pathLst>
          </a:custGeom>
          <a:ln w="20469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7" name="object 1507"/>
          <p:cNvSpPr/>
          <p:nvPr/>
        </p:nvSpPr>
        <p:spPr>
          <a:xfrm>
            <a:off x="4456419" y="8906663"/>
            <a:ext cx="829406" cy="0"/>
          </a:xfrm>
          <a:custGeom>
            <a:avLst/>
            <a:gdLst/>
            <a:ahLst/>
            <a:cxnLst/>
            <a:rect l="l" t="t" r="r" b="b"/>
            <a:pathLst>
              <a:path w="829406" h="0">
                <a:moveTo>
                  <a:pt x="0" y="0"/>
                </a:moveTo>
                <a:lnTo>
                  <a:pt x="829406" y="0"/>
                </a:lnTo>
              </a:path>
            </a:pathLst>
          </a:custGeom>
          <a:ln w="20467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8" name="object 1508"/>
          <p:cNvSpPr/>
          <p:nvPr/>
        </p:nvSpPr>
        <p:spPr>
          <a:xfrm>
            <a:off x="4456419" y="8487156"/>
            <a:ext cx="745891" cy="0"/>
          </a:xfrm>
          <a:custGeom>
            <a:avLst/>
            <a:gdLst/>
            <a:ahLst/>
            <a:cxnLst/>
            <a:rect l="l" t="t" r="r" b="b"/>
            <a:pathLst>
              <a:path w="745891" h="0">
                <a:moveTo>
                  <a:pt x="0" y="0"/>
                </a:moveTo>
                <a:lnTo>
                  <a:pt x="745891" y="0"/>
                </a:lnTo>
              </a:path>
            </a:pathLst>
          </a:custGeom>
          <a:ln w="22392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9" name="object 1509"/>
          <p:cNvSpPr/>
          <p:nvPr/>
        </p:nvSpPr>
        <p:spPr>
          <a:xfrm>
            <a:off x="4456419" y="8416602"/>
            <a:ext cx="745891" cy="0"/>
          </a:xfrm>
          <a:custGeom>
            <a:avLst/>
            <a:gdLst/>
            <a:ahLst/>
            <a:cxnLst/>
            <a:rect l="l" t="t" r="r" b="b"/>
            <a:pathLst>
              <a:path w="745891" h="0">
                <a:moveTo>
                  <a:pt x="0" y="0"/>
                </a:moveTo>
                <a:lnTo>
                  <a:pt x="745891" y="0"/>
                </a:lnTo>
              </a:path>
            </a:pathLst>
          </a:custGeom>
          <a:ln w="21432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0" name="object 1510"/>
          <p:cNvSpPr/>
          <p:nvPr/>
        </p:nvSpPr>
        <p:spPr>
          <a:xfrm>
            <a:off x="4456419" y="7996610"/>
            <a:ext cx="81594" cy="0"/>
          </a:xfrm>
          <a:custGeom>
            <a:avLst/>
            <a:gdLst/>
            <a:ahLst/>
            <a:cxnLst/>
            <a:rect l="l" t="t" r="r" b="b"/>
            <a:pathLst>
              <a:path w="81594" h="0">
                <a:moveTo>
                  <a:pt x="0" y="0"/>
                </a:moveTo>
                <a:lnTo>
                  <a:pt x="81594" y="0"/>
                </a:lnTo>
              </a:path>
            </a:pathLst>
          </a:custGeom>
          <a:ln w="20472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1" name="object 1511"/>
          <p:cNvSpPr/>
          <p:nvPr/>
        </p:nvSpPr>
        <p:spPr>
          <a:xfrm>
            <a:off x="4456419" y="9372248"/>
            <a:ext cx="911970" cy="0"/>
          </a:xfrm>
          <a:custGeom>
            <a:avLst/>
            <a:gdLst/>
            <a:ahLst/>
            <a:cxnLst/>
            <a:rect l="l" t="t" r="r" b="b"/>
            <a:pathLst>
              <a:path w="911970" h="0">
                <a:moveTo>
                  <a:pt x="0" y="0"/>
                </a:moveTo>
                <a:lnTo>
                  <a:pt x="911970" y="0"/>
                </a:lnTo>
              </a:path>
            </a:pathLst>
          </a:custGeom>
          <a:ln w="89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2" name="object 1512"/>
          <p:cNvSpPr/>
          <p:nvPr/>
        </p:nvSpPr>
        <p:spPr>
          <a:xfrm>
            <a:off x="4456419" y="9136573"/>
            <a:ext cx="413750" cy="0"/>
          </a:xfrm>
          <a:custGeom>
            <a:avLst/>
            <a:gdLst/>
            <a:ahLst/>
            <a:cxnLst/>
            <a:rect l="l" t="t" r="r" b="b"/>
            <a:pathLst>
              <a:path w="413750" h="0">
                <a:moveTo>
                  <a:pt x="0" y="0"/>
                </a:moveTo>
                <a:lnTo>
                  <a:pt x="413750" y="0"/>
                </a:lnTo>
              </a:path>
            </a:pathLst>
          </a:custGeom>
          <a:ln w="2143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3" name="object 1513"/>
          <p:cNvSpPr/>
          <p:nvPr/>
        </p:nvSpPr>
        <p:spPr>
          <a:xfrm>
            <a:off x="4456419" y="9116892"/>
            <a:ext cx="331195" cy="0"/>
          </a:xfrm>
          <a:custGeom>
            <a:avLst/>
            <a:gdLst/>
            <a:ahLst/>
            <a:cxnLst/>
            <a:rect l="l" t="t" r="r" b="b"/>
            <a:pathLst>
              <a:path w="331195" h="0">
                <a:moveTo>
                  <a:pt x="0" y="0"/>
                </a:moveTo>
                <a:lnTo>
                  <a:pt x="331195" y="0"/>
                </a:lnTo>
              </a:path>
            </a:pathLst>
          </a:custGeom>
          <a:ln w="20469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4" name="object 1514"/>
          <p:cNvSpPr/>
          <p:nvPr/>
        </p:nvSpPr>
        <p:spPr>
          <a:xfrm>
            <a:off x="4456419" y="8857222"/>
            <a:ext cx="663336" cy="0"/>
          </a:xfrm>
          <a:custGeom>
            <a:avLst/>
            <a:gdLst/>
            <a:ahLst/>
            <a:cxnLst/>
            <a:rect l="l" t="t" r="r" b="b"/>
            <a:pathLst>
              <a:path w="663336" h="0">
                <a:moveTo>
                  <a:pt x="0" y="0"/>
                </a:moveTo>
                <a:lnTo>
                  <a:pt x="663336" y="0"/>
                </a:lnTo>
              </a:path>
            </a:pathLst>
          </a:custGeom>
          <a:ln w="2143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5" name="object 1515"/>
          <p:cNvSpPr/>
          <p:nvPr/>
        </p:nvSpPr>
        <p:spPr>
          <a:xfrm>
            <a:off x="4456419" y="8837062"/>
            <a:ext cx="331195" cy="0"/>
          </a:xfrm>
          <a:custGeom>
            <a:avLst/>
            <a:gdLst/>
            <a:ahLst/>
            <a:cxnLst/>
            <a:rect l="l" t="t" r="r" b="b"/>
            <a:pathLst>
              <a:path w="331195" h="0">
                <a:moveTo>
                  <a:pt x="0" y="0"/>
                </a:moveTo>
                <a:lnTo>
                  <a:pt x="331195" y="0"/>
                </a:lnTo>
              </a:path>
            </a:pathLst>
          </a:custGeom>
          <a:ln w="21427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6" name="object 1516"/>
          <p:cNvSpPr/>
          <p:nvPr/>
        </p:nvSpPr>
        <p:spPr>
          <a:xfrm>
            <a:off x="4456419" y="8787145"/>
            <a:ext cx="497265" cy="0"/>
          </a:xfrm>
          <a:custGeom>
            <a:avLst/>
            <a:gdLst/>
            <a:ahLst/>
            <a:cxnLst/>
            <a:rect l="l" t="t" r="r" b="b"/>
            <a:pathLst>
              <a:path w="497265" h="0">
                <a:moveTo>
                  <a:pt x="0" y="0"/>
                </a:moveTo>
                <a:lnTo>
                  <a:pt x="497265" y="0"/>
                </a:lnTo>
              </a:path>
            </a:pathLst>
          </a:custGeom>
          <a:ln w="21427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7" name="object 1517"/>
          <p:cNvSpPr/>
          <p:nvPr/>
        </p:nvSpPr>
        <p:spPr>
          <a:xfrm>
            <a:off x="4456419" y="8767467"/>
            <a:ext cx="166070" cy="0"/>
          </a:xfrm>
          <a:custGeom>
            <a:avLst/>
            <a:gdLst/>
            <a:ahLst/>
            <a:cxnLst/>
            <a:rect l="l" t="t" r="r" b="b"/>
            <a:pathLst>
              <a:path w="166070" h="0">
                <a:moveTo>
                  <a:pt x="0" y="0"/>
                </a:moveTo>
                <a:lnTo>
                  <a:pt x="166070" y="0"/>
                </a:lnTo>
              </a:path>
            </a:pathLst>
          </a:custGeom>
          <a:ln w="20467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8" name="object 1518"/>
          <p:cNvSpPr/>
          <p:nvPr/>
        </p:nvSpPr>
        <p:spPr>
          <a:xfrm>
            <a:off x="4456419" y="8717547"/>
            <a:ext cx="247680" cy="0"/>
          </a:xfrm>
          <a:custGeom>
            <a:avLst/>
            <a:gdLst/>
            <a:ahLst/>
            <a:cxnLst/>
            <a:rect l="l" t="t" r="r" b="b"/>
            <a:pathLst>
              <a:path w="247680" h="0">
                <a:moveTo>
                  <a:pt x="0" y="0"/>
                </a:moveTo>
                <a:lnTo>
                  <a:pt x="247680" y="0"/>
                </a:lnTo>
              </a:path>
            </a:pathLst>
          </a:custGeom>
          <a:ln w="22391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9" name="object 1519"/>
          <p:cNvSpPr/>
          <p:nvPr/>
        </p:nvSpPr>
        <p:spPr>
          <a:xfrm>
            <a:off x="4456419" y="8696908"/>
            <a:ext cx="247680" cy="0"/>
          </a:xfrm>
          <a:custGeom>
            <a:avLst/>
            <a:gdLst/>
            <a:ahLst/>
            <a:cxnLst/>
            <a:rect l="l" t="t" r="r" b="b"/>
            <a:pathLst>
              <a:path w="247680" h="0">
                <a:moveTo>
                  <a:pt x="0" y="0"/>
                </a:moveTo>
                <a:lnTo>
                  <a:pt x="247680" y="0"/>
                </a:lnTo>
              </a:path>
            </a:pathLst>
          </a:custGeom>
          <a:ln w="21426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0" name="object 1520"/>
          <p:cNvSpPr/>
          <p:nvPr/>
        </p:nvSpPr>
        <p:spPr>
          <a:xfrm>
            <a:off x="4456419" y="8646509"/>
            <a:ext cx="413750" cy="0"/>
          </a:xfrm>
          <a:custGeom>
            <a:avLst/>
            <a:gdLst/>
            <a:ahLst/>
            <a:cxnLst/>
            <a:rect l="l" t="t" r="r" b="b"/>
            <a:pathLst>
              <a:path w="413750" h="0">
                <a:moveTo>
                  <a:pt x="0" y="0"/>
                </a:moveTo>
                <a:lnTo>
                  <a:pt x="413750" y="0"/>
                </a:lnTo>
              </a:path>
            </a:pathLst>
          </a:custGeom>
          <a:ln w="20473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1" name="object 1521"/>
          <p:cNvSpPr/>
          <p:nvPr/>
        </p:nvSpPr>
        <p:spPr>
          <a:xfrm>
            <a:off x="4456419" y="8626828"/>
            <a:ext cx="413750" cy="0"/>
          </a:xfrm>
          <a:custGeom>
            <a:avLst/>
            <a:gdLst/>
            <a:ahLst/>
            <a:cxnLst/>
            <a:rect l="l" t="t" r="r" b="b"/>
            <a:pathLst>
              <a:path w="413750" h="0">
                <a:moveTo>
                  <a:pt x="0" y="0"/>
                </a:moveTo>
                <a:lnTo>
                  <a:pt x="413750" y="0"/>
                </a:lnTo>
              </a:path>
            </a:pathLst>
          </a:custGeom>
          <a:ln w="21427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2" name="object 1522"/>
          <p:cNvSpPr/>
          <p:nvPr/>
        </p:nvSpPr>
        <p:spPr>
          <a:xfrm>
            <a:off x="4456419" y="8577390"/>
            <a:ext cx="579821" cy="0"/>
          </a:xfrm>
          <a:custGeom>
            <a:avLst/>
            <a:gdLst/>
            <a:ahLst/>
            <a:cxnLst/>
            <a:rect l="l" t="t" r="r" b="b"/>
            <a:pathLst>
              <a:path w="579821" h="0">
                <a:moveTo>
                  <a:pt x="0" y="0"/>
                </a:moveTo>
                <a:lnTo>
                  <a:pt x="579821" y="0"/>
                </a:lnTo>
              </a:path>
            </a:pathLst>
          </a:custGeom>
          <a:ln w="20469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3" name="object 1523"/>
          <p:cNvSpPr/>
          <p:nvPr/>
        </p:nvSpPr>
        <p:spPr>
          <a:xfrm>
            <a:off x="4456419" y="8557712"/>
            <a:ext cx="247680" cy="0"/>
          </a:xfrm>
          <a:custGeom>
            <a:avLst/>
            <a:gdLst/>
            <a:ahLst/>
            <a:cxnLst/>
            <a:rect l="l" t="t" r="r" b="b"/>
            <a:pathLst>
              <a:path w="247680" h="0">
                <a:moveTo>
                  <a:pt x="0" y="0"/>
                </a:moveTo>
                <a:lnTo>
                  <a:pt x="247680" y="0"/>
                </a:lnTo>
              </a:path>
            </a:pathLst>
          </a:custGeom>
          <a:ln w="21426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4" name="object 1524"/>
          <p:cNvSpPr/>
          <p:nvPr/>
        </p:nvSpPr>
        <p:spPr>
          <a:xfrm>
            <a:off x="4456419" y="8366676"/>
            <a:ext cx="166070" cy="0"/>
          </a:xfrm>
          <a:custGeom>
            <a:avLst/>
            <a:gdLst/>
            <a:ahLst/>
            <a:cxnLst/>
            <a:rect l="l" t="t" r="r" b="b"/>
            <a:pathLst>
              <a:path w="166070" h="0">
                <a:moveTo>
                  <a:pt x="0" y="0"/>
                </a:moveTo>
                <a:lnTo>
                  <a:pt x="166070" y="0"/>
                </a:lnTo>
              </a:path>
            </a:pathLst>
          </a:custGeom>
          <a:ln w="2143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5" name="object 1525"/>
          <p:cNvSpPr/>
          <p:nvPr/>
        </p:nvSpPr>
        <p:spPr>
          <a:xfrm>
            <a:off x="4456419" y="8297562"/>
            <a:ext cx="166070" cy="0"/>
          </a:xfrm>
          <a:custGeom>
            <a:avLst/>
            <a:gdLst/>
            <a:ahLst/>
            <a:cxnLst/>
            <a:rect l="l" t="t" r="r" b="b"/>
            <a:pathLst>
              <a:path w="166070" h="0">
                <a:moveTo>
                  <a:pt x="0" y="0"/>
                </a:moveTo>
                <a:lnTo>
                  <a:pt x="166070" y="0"/>
                </a:lnTo>
              </a:path>
            </a:pathLst>
          </a:custGeom>
          <a:ln w="2143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6" name="object 1526"/>
          <p:cNvSpPr/>
          <p:nvPr/>
        </p:nvSpPr>
        <p:spPr>
          <a:xfrm>
            <a:off x="4456419" y="8226521"/>
            <a:ext cx="81594" cy="0"/>
          </a:xfrm>
          <a:custGeom>
            <a:avLst/>
            <a:gdLst/>
            <a:ahLst/>
            <a:cxnLst/>
            <a:rect l="l" t="t" r="r" b="b"/>
            <a:pathLst>
              <a:path w="81594" h="0">
                <a:moveTo>
                  <a:pt x="0" y="0"/>
                </a:moveTo>
                <a:lnTo>
                  <a:pt x="81594" y="0"/>
                </a:lnTo>
              </a:path>
            </a:pathLst>
          </a:custGeom>
          <a:ln w="21417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7" name="object 1527"/>
          <p:cNvSpPr/>
          <p:nvPr/>
        </p:nvSpPr>
        <p:spPr>
          <a:xfrm>
            <a:off x="4456419" y="7946204"/>
            <a:ext cx="81594" cy="0"/>
          </a:xfrm>
          <a:custGeom>
            <a:avLst/>
            <a:gdLst/>
            <a:ahLst/>
            <a:cxnLst/>
            <a:rect l="l" t="t" r="r" b="b"/>
            <a:pathLst>
              <a:path w="81594" h="0">
                <a:moveTo>
                  <a:pt x="0" y="0"/>
                </a:moveTo>
                <a:lnTo>
                  <a:pt x="81594" y="0"/>
                </a:lnTo>
              </a:path>
            </a:pathLst>
          </a:custGeom>
          <a:ln w="2143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8" name="object 1528"/>
          <p:cNvSpPr/>
          <p:nvPr/>
        </p:nvSpPr>
        <p:spPr>
          <a:xfrm>
            <a:off x="4456419" y="7806057"/>
            <a:ext cx="81594" cy="0"/>
          </a:xfrm>
          <a:custGeom>
            <a:avLst/>
            <a:gdLst/>
            <a:ahLst/>
            <a:cxnLst/>
            <a:rect l="l" t="t" r="r" b="b"/>
            <a:pathLst>
              <a:path w="81594" h="0">
                <a:moveTo>
                  <a:pt x="0" y="0"/>
                </a:moveTo>
                <a:lnTo>
                  <a:pt x="81594" y="0"/>
                </a:lnTo>
              </a:path>
            </a:pathLst>
          </a:custGeom>
          <a:ln w="2143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9" name="object 1529"/>
          <p:cNvSpPr/>
          <p:nvPr/>
        </p:nvSpPr>
        <p:spPr>
          <a:xfrm>
            <a:off x="4456419" y="7736456"/>
            <a:ext cx="81594" cy="0"/>
          </a:xfrm>
          <a:custGeom>
            <a:avLst/>
            <a:gdLst/>
            <a:ahLst/>
            <a:cxnLst/>
            <a:rect l="l" t="t" r="r" b="b"/>
            <a:pathLst>
              <a:path w="81594" h="0">
                <a:moveTo>
                  <a:pt x="0" y="0"/>
                </a:moveTo>
                <a:lnTo>
                  <a:pt x="81594" y="0"/>
                </a:lnTo>
              </a:path>
            </a:pathLst>
          </a:custGeom>
          <a:ln w="20457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0" name="object 1530"/>
          <p:cNvSpPr/>
          <p:nvPr/>
        </p:nvSpPr>
        <p:spPr>
          <a:xfrm>
            <a:off x="4456419" y="7666855"/>
            <a:ext cx="247680" cy="0"/>
          </a:xfrm>
          <a:custGeom>
            <a:avLst/>
            <a:gdLst/>
            <a:ahLst/>
            <a:cxnLst/>
            <a:rect l="l" t="t" r="r" b="b"/>
            <a:pathLst>
              <a:path w="247680" h="0">
                <a:moveTo>
                  <a:pt x="0" y="0"/>
                </a:moveTo>
                <a:lnTo>
                  <a:pt x="247680" y="0"/>
                </a:lnTo>
              </a:path>
            </a:pathLst>
          </a:custGeom>
          <a:ln w="2143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1" name="object 1531"/>
          <p:cNvSpPr/>
          <p:nvPr/>
        </p:nvSpPr>
        <p:spPr>
          <a:xfrm>
            <a:off x="4456419" y="7596301"/>
            <a:ext cx="166070" cy="0"/>
          </a:xfrm>
          <a:custGeom>
            <a:avLst/>
            <a:gdLst/>
            <a:ahLst/>
            <a:cxnLst/>
            <a:rect l="l" t="t" r="r" b="b"/>
            <a:pathLst>
              <a:path w="166070" h="0">
                <a:moveTo>
                  <a:pt x="0" y="0"/>
                </a:moveTo>
                <a:lnTo>
                  <a:pt x="166070" y="0"/>
                </a:lnTo>
              </a:path>
            </a:pathLst>
          </a:custGeom>
          <a:ln w="2239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2" name="object 1532"/>
          <p:cNvSpPr/>
          <p:nvPr/>
        </p:nvSpPr>
        <p:spPr>
          <a:xfrm>
            <a:off x="4456419" y="7526228"/>
            <a:ext cx="331195" cy="0"/>
          </a:xfrm>
          <a:custGeom>
            <a:avLst/>
            <a:gdLst/>
            <a:ahLst/>
            <a:cxnLst/>
            <a:rect l="l" t="t" r="r" b="b"/>
            <a:pathLst>
              <a:path w="331195" h="0">
                <a:moveTo>
                  <a:pt x="0" y="0"/>
                </a:moveTo>
                <a:lnTo>
                  <a:pt x="331195" y="0"/>
                </a:lnTo>
              </a:path>
            </a:pathLst>
          </a:custGeom>
          <a:ln w="2047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3" name="object 1533"/>
          <p:cNvSpPr/>
          <p:nvPr/>
        </p:nvSpPr>
        <p:spPr>
          <a:xfrm>
            <a:off x="4456419" y="7246391"/>
            <a:ext cx="81594" cy="0"/>
          </a:xfrm>
          <a:custGeom>
            <a:avLst/>
            <a:gdLst/>
            <a:ahLst/>
            <a:cxnLst/>
            <a:rect l="l" t="t" r="r" b="b"/>
            <a:pathLst>
              <a:path w="81594" h="0">
                <a:moveTo>
                  <a:pt x="0" y="0"/>
                </a:moveTo>
                <a:lnTo>
                  <a:pt x="81594" y="0"/>
                </a:lnTo>
              </a:path>
            </a:pathLst>
          </a:custGeom>
          <a:ln w="21417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4" name="object 1534"/>
          <p:cNvSpPr/>
          <p:nvPr/>
        </p:nvSpPr>
        <p:spPr>
          <a:xfrm>
            <a:off x="4456419" y="7036163"/>
            <a:ext cx="166070" cy="0"/>
          </a:xfrm>
          <a:custGeom>
            <a:avLst/>
            <a:gdLst/>
            <a:ahLst/>
            <a:cxnLst/>
            <a:rect l="l" t="t" r="r" b="b"/>
            <a:pathLst>
              <a:path w="166070" h="0">
                <a:moveTo>
                  <a:pt x="0" y="0"/>
                </a:moveTo>
                <a:lnTo>
                  <a:pt x="166070" y="0"/>
                </a:lnTo>
              </a:path>
            </a:pathLst>
          </a:custGeom>
          <a:ln w="2143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5" name="object 1535"/>
          <p:cNvSpPr/>
          <p:nvPr/>
        </p:nvSpPr>
        <p:spPr>
          <a:xfrm>
            <a:off x="4456419" y="6825927"/>
            <a:ext cx="663336" cy="0"/>
          </a:xfrm>
          <a:custGeom>
            <a:avLst/>
            <a:gdLst/>
            <a:ahLst/>
            <a:cxnLst/>
            <a:rect l="l" t="t" r="r" b="b"/>
            <a:pathLst>
              <a:path w="663336" h="0">
                <a:moveTo>
                  <a:pt x="0" y="0"/>
                </a:moveTo>
                <a:lnTo>
                  <a:pt x="663336" y="0"/>
                </a:lnTo>
              </a:path>
            </a:pathLst>
          </a:custGeom>
          <a:ln w="2143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6" name="object 1536"/>
          <p:cNvSpPr/>
          <p:nvPr/>
        </p:nvSpPr>
        <p:spPr>
          <a:xfrm>
            <a:off x="4456419" y="6806244"/>
            <a:ext cx="413750" cy="0"/>
          </a:xfrm>
          <a:custGeom>
            <a:avLst/>
            <a:gdLst/>
            <a:ahLst/>
            <a:cxnLst/>
            <a:rect l="l" t="t" r="r" b="b"/>
            <a:pathLst>
              <a:path w="413750" h="0">
                <a:moveTo>
                  <a:pt x="0" y="0"/>
                </a:moveTo>
                <a:lnTo>
                  <a:pt x="413750" y="0"/>
                </a:lnTo>
              </a:path>
            </a:pathLst>
          </a:custGeom>
          <a:ln w="20472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7" name="object 1537"/>
          <p:cNvSpPr/>
          <p:nvPr/>
        </p:nvSpPr>
        <p:spPr>
          <a:xfrm>
            <a:off x="4456419" y="6756326"/>
            <a:ext cx="166070" cy="0"/>
          </a:xfrm>
          <a:custGeom>
            <a:avLst/>
            <a:gdLst/>
            <a:ahLst/>
            <a:cxnLst/>
            <a:rect l="l" t="t" r="r" b="b"/>
            <a:pathLst>
              <a:path w="166070" h="0">
                <a:moveTo>
                  <a:pt x="0" y="0"/>
                </a:moveTo>
                <a:lnTo>
                  <a:pt x="166070" y="0"/>
                </a:lnTo>
              </a:path>
            </a:pathLst>
          </a:custGeom>
          <a:ln w="22377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8" name="object 1538"/>
          <p:cNvSpPr/>
          <p:nvPr/>
        </p:nvSpPr>
        <p:spPr>
          <a:xfrm>
            <a:off x="4456419" y="6685285"/>
            <a:ext cx="81594" cy="0"/>
          </a:xfrm>
          <a:custGeom>
            <a:avLst/>
            <a:gdLst/>
            <a:ahLst/>
            <a:cxnLst/>
            <a:rect l="l" t="t" r="r" b="b"/>
            <a:pathLst>
              <a:path w="81594" h="0">
                <a:moveTo>
                  <a:pt x="0" y="0"/>
                </a:moveTo>
                <a:lnTo>
                  <a:pt x="81594" y="0"/>
                </a:lnTo>
              </a:path>
            </a:pathLst>
          </a:custGeom>
          <a:ln w="2047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9" name="object 1539"/>
          <p:cNvSpPr/>
          <p:nvPr/>
        </p:nvSpPr>
        <p:spPr>
          <a:xfrm>
            <a:off x="4456419" y="6265788"/>
            <a:ext cx="331195" cy="0"/>
          </a:xfrm>
          <a:custGeom>
            <a:avLst/>
            <a:gdLst/>
            <a:ahLst/>
            <a:cxnLst/>
            <a:rect l="l" t="t" r="r" b="b"/>
            <a:pathLst>
              <a:path w="331195" h="0">
                <a:moveTo>
                  <a:pt x="0" y="0"/>
                </a:moveTo>
                <a:lnTo>
                  <a:pt x="331195" y="0"/>
                </a:lnTo>
              </a:path>
            </a:pathLst>
          </a:custGeom>
          <a:ln w="2239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0" name="object 1540"/>
          <p:cNvSpPr/>
          <p:nvPr/>
        </p:nvSpPr>
        <p:spPr>
          <a:xfrm>
            <a:off x="4456419" y="6195227"/>
            <a:ext cx="166070" cy="0"/>
          </a:xfrm>
          <a:custGeom>
            <a:avLst/>
            <a:gdLst/>
            <a:ahLst/>
            <a:cxnLst/>
            <a:rect l="l" t="t" r="r" b="b"/>
            <a:pathLst>
              <a:path w="166070" h="0">
                <a:moveTo>
                  <a:pt x="0" y="0"/>
                </a:moveTo>
                <a:lnTo>
                  <a:pt x="166070" y="0"/>
                </a:lnTo>
              </a:path>
            </a:pathLst>
          </a:custGeom>
          <a:ln w="21417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1" name="object 1541"/>
          <p:cNvSpPr/>
          <p:nvPr/>
        </p:nvSpPr>
        <p:spPr>
          <a:xfrm>
            <a:off x="4456419" y="6126106"/>
            <a:ext cx="331195" cy="0"/>
          </a:xfrm>
          <a:custGeom>
            <a:avLst/>
            <a:gdLst/>
            <a:ahLst/>
            <a:cxnLst/>
            <a:rect l="l" t="t" r="r" b="b"/>
            <a:pathLst>
              <a:path w="331195" h="0">
                <a:moveTo>
                  <a:pt x="0" y="0"/>
                </a:moveTo>
                <a:lnTo>
                  <a:pt x="331195" y="0"/>
                </a:lnTo>
              </a:path>
            </a:pathLst>
          </a:custGeom>
          <a:ln w="2143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2" name="object 1542"/>
          <p:cNvSpPr/>
          <p:nvPr/>
        </p:nvSpPr>
        <p:spPr>
          <a:xfrm>
            <a:off x="4456419" y="5915390"/>
            <a:ext cx="81594" cy="0"/>
          </a:xfrm>
          <a:custGeom>
            <a:avLst/>
            <a:gdLst/>
            <a:ahLst/>
            <a:cxnLst/>
            <a:rect l="l" t="t" r="r" b="b"/>
            <a:pathLst>
              <a:path w="81594" h="0">
                <a:moveTo>
                  <a:pt x="0" y="0"/>
                </a:moveTo>
                <a:lnTo>
                  <a:pt x="81594" y="0"/>
                </a:lnTo>
              </a:path>
            </a:pathLst>
          </a:custGeom>
          <a:ln w="2047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3" name="object 1543"/>
          <p:cNvSpPr/>
          <p:nvPr/>
        </p:nvSpPr>
        <p:spPr>
          <a:xfrm>
            <a:off x="4456419" y="5774756"/>
            <a:ext cx="497265" cy="0"/>
          </a:xfrm>
          <a:custGeom>
            <a:avLst/>
            <a:gdLst/>
            <a:ahLst/>
            <a:cxnLst/>
            <a:rect l="l" t="t" r="r" b="b"/>
            <a:pathLst>
              <a:path w="497265" h="0">
                <a:moveTo>
                  <a:pt x="0" y="0"/>
                </a:moveTo>
                <a:lnTo>
                  <a:pt x="497265" y="0"/>
                </a:lnTo>
              </a:path>
            </a:pathLst>
          </a:custGeom>
          <a:ln w="21417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4" name="object 1544"/>
          <p:cNvSpPr/>
          <p:nvPr/>
        </p:nvSpPr>
        <p:spPr>
          <a:xfrm>
            <a:off x="4456419" y="5755081"/>
            <a:ext cx="497265" cy="0"/>
          </a:xfrm>
          <a:custGeom>
            <a:avLst/>
            <a:gdLst/>
            <a:ahLst/>
            <a:cxnLst/>
            <a:rect l="l" t="t" r="r" b="b"/>
            <a:pathLst>
              <a:path w="497265" h="0">
                <a:moveTo>
                  <a:pt x="0" y="0"/>
                </a:moveTo>
                <a:lnTo>
                  <a:pt x="497265" y="0"/>
                </a:lnTo>
              </a:path>
            </a:pathLst>
          </a:custGeom>
          <a:ln w="20472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5" name="object 1545"/>
          <p:cNvSpPr/>
          <p:nvPr/>
        </p:nvSpPr>
        <p:spPr>
          <a:xfrm>
            <a:off x="4455939" y="5730118"/>
            <a:ext cx="0" cy="3656531"/>
          </a:xfrm>
          <a:custGeom>
            <a:avLst/>
            <a:gdLst/>
            <a:ahLst/>
            <a:cxnLst/>
            <a:rect l="l" t="t" r="r" b="b"/>
            <a:pathLst>
              <a:path w="0" h="3656531">
                <a:moveTo>
                  <a:pt x="0" y="0"/>
                </a:moveTo>
                <a:lnTo>
                  <a:pt x="0" y="3656531"/>
                </a:lnTo>
              </a:path>
            </a:pathLst>
          </a:custGeom>
          <a:ln w="799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6" name="object 1546"/>
          <p:cNvSpPr/>
          <p:nvPr/>
        </p:nvSpPr>
        <p:spPr>
          <a:xfrm>
            <a:off x="4431471" y="9372248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89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7" name="object 1547"/>
          <p:cNvSpPr/>
          <p:nvPr/>
        </p:nvSpPr>
        <p:spPr>
          <a:xfrm>
            <a:off x="4431471" y="9302169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89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8" name="object 1548"/>
          <p:cNvSpPr/>
          <p:nvPr/>
        </p:nvSpPr>
        <p:spPr>
          <a:xfrm>
            <a:off x="4431471" y="9233052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89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9" name="object 1549"/>
          <p:cNvSpPr/>
          <p:nvPr/>
        </p:nvSpPr>
        <p:spPr>
          <a:xfrm>
            <a:off x="4431471" y="9162973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89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0" name="object 1550"/>
          <p:cNvSpPr/>
          <p:nvPr/>
        </p:nvSpPr>
        <p:spPr>
          <a:xfrm>
            <a:off x="4431471" y="9091933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89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1" name="object 1551"/>
          <p:cNvSpPr/>
          <p:nvPr/>
        </p:nvSpPr>
        <p:spPr>
          <a:xfrm>
            <a:off x="4431471" y="9022339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79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2" name="object 1552"/>
          <p:cNvSpPr/>
          <p:nvPr/>
        </p:nvSpPr>
        <p:spPr>
          <a:xfrm>
            <a:off x="4431471" y="8952738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3" name="object 1553"/>
          <p:cNvSpPr/>
          <p:nvPr/>
        </p:nvSpPr>
        <p:spPr>
          <a:xfrm>
            <a:off x="4431471" y="8881699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89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4" name="object 1554"/>
          <p:cNvSpPr/>
          <p:nvPr/>
        </p:nvSpPr>
        <p:spPr>
          <a:xfrm>
            <a:off x="4431471" y="8812584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89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5" name="object 1555"/>
          <p:cNvSpPr/>
          <p:nvPr/>
        </p:nvSpPr>
        <p:spPr>
          <a:xfrm>
            <a:off x="4431471" y="8742502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89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6" name="object 1556"/>
          <p:cNvSpPr/>
          <p:nvPr/>
        </p:nvSpPr>
        <p:spPr>
          <a:xfrm>
            <a:off x="4431471" y="8671470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89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7" name="object 1557"/>
          <p:cNvSpPr/>
          <p:nvPr/>
        </p:nvSpPr>
        <p:spPr>
          <a:xfrm>
            <a:off x="4431471" y="8601869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7992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8" name="object 1558"/>
          <p:cNvSpPr/>
          <p:nvPr/>
        </p:nvSpPr>
        <p:spPr>
          <a:xfrm>
            <a:off x="4431471" y="8532277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8943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9" name="object 1559"/>
          <p:cNvSpPr/>
          <p:nvPr/>
        </p:nvSpPr>
        <p:spPr>
          <a:xfrm>
            <a:off x="4431471" y="8461232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0" name="object 1560"/>
          <p:cNvSpPr/>
          <p:nvPr/>
        </p:nvSpPr>
        <p:spPr>
          <a:xfrm>
            <a:off x="4431471" y="8392119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1" name="object 1561"/>
          <p:cNvSpPr/>
          <p:nvPr/>
        </p:nvSpPr>
        <p:spPr>
          <a:xfrm>
            <a:off x="4431471" y="8322045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2" name="object 1562"/>
          <p:cNvSpPr/>
          <p:nvPr/>
        </p:nvSpPr>
        <p:spPr>
          <a:xfrm>
            <a:off x="4431471" y="8250996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3" name="object 1563"/>
          <p:cNvSpPr/>
          <p:nvPr/>
        </p:nvSpPr>
        <p:spPr>
          <a:xfrm>
            <a:off x="4431471" y="8181883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4" name="object 1564"/>
          <p:cNvSpPr/>
          <p:nvPr/>
        </p:nvSpPr>
        <p:spPr>
          <a:xfrm>
            <a:off x="4431471" y="8111810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5" name="object 1565"/>
          <p:cNvSpPr/>
          <p:nvPr/>
        </p:nvSpPr>
        <p:spPr>
          <a:xfrm>
            <a:off x="4431471" y="8041241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79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6" name="object 1566"/>
          <p:cNvSpPr/>
          <p:nvPr/>
        </p:nvSpPr>
        <p:spPr>
          <a:xfrm>
            <a:off x="4431471" y="7971647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7" name="object 1567"/>
          <p:cNvSpPr/>
          <p:nvPr/>
        </p:nvSpPr>
        <p:spPr>
          <a:xfrm>
            <a:off x="4431471" y="7902054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79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8" name="object 1568"/>
          <p:cNvSpPr/>
          <p:nvPr/>
        </p:nvSpPr>
        <p:spPr>
          <a:xfrm>
            <a:off x="4431471" y="7832460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9" name="object 1569"/>
          <p:cNvSpPr/>
          <p:nvPr/>
        </p:nvSpPr>
        <p:spPr>
          <a:xfrm>
            <a:off x="4431471" y="7761411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0" name="object 1570"/>
          <p:cNvSpPr/>
          <p:nvPr/>
        </p:nvSpPr>
        <p:spPr>
          <a:xfrm>
            <a:off x="4431471" y="7691338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1" name="object 1571"/>
          <p:cNvSpPr/>
          <p:nvPr/>
        </p:nvSpPr>
        <p:spPr>
          <a:xfrm>
            <a:off x="4431471" y="7622225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2" name="object 1572"/>
          <p:cNvSpPr/>
          <p:nvPr/>
        </p:nvSpPr>
        <p:spPr>
          <a:xfrm>
            <a:off x="4431471" y="7551176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3" name="object 1573"/>
          <p:cNvSpPr/>
          <p:nvPr/>
        </p:nvSpPr>
        <p:spPr>
          <a:xfrm>
            <a:off x="4431471" y="7481582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79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4" name="object 1574"/>
          <p:cNvSpPr/>
          <p:nvPr/>
        </p:nvSpPr>
        <p:spPr>
          <a:xfrm>
            <a:off x="4431471" y="7411989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5" name="object 1575"/>
          <p:cNvSpPr/>
          <p:nvPr/>
        </p:nvSpPr>
        <p:spPr>
          <a:xfrm>
            <a:off x="4431471" y="7340940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6" name="object 1576"/>
          <p:cNvSpPr/>
          <p:nvPr/>
        </p:nvSpPr>
        <p:spPr>
          <a:xfrm>
            <a:off x="4431471" y="7271346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79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7" name="object 1577"/>
          <p:cNvSpPr/>
          <p:nvPr/>
        </p:nvSpPr>
        <p:spPr>
          <a:xfrm>
            <a:off x="4431471" y="7201753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8" name="object 1578"/>
          <p:cNvSpPr/>
          <p:nvPr/>
        </p:nvSpPr>
        <p:spPr>
          <a:xfrm>
            <a:off x="4431471" y="7130719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9" name="object 1579"/>
          <p:cNvSpPr/>
          <p:nvPr/>
        </p:nvSpPr>
        <p:spPr>
          <a:xfrm>
            <a:off x="4431471" y="7060638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89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0" name="object 1580"/>
          <p:cNvSpPr/>
          <p:nvPr/>
        </p:nvSpPr>
        <p:spPr>
          <a:xfrm>
            <a:off x="4431471" y="6991517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1" name="object 1581"/>
          <p:cNvSpPr/>
          <p:nvPr/>
        </p:nvSpPr>
        <p:spPr>
          <a:xfrm>
            <a:off x="4431471" y="6920484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2" name="object 1582"/>
          <p:cNvSpPr/>
          <p:nvPr/>
        </p:nvSpPr>
        <p:spPr>
          <a:xfrm>
            <a:off x="4431471" y="6851355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3" name="object 1583"/>
          <p:cNvSpPr/>
          <p:nvPr/>
        </p:nvSpPr>
        <p:spPr>
          <a:xfrm>
            <a:off x="4431471" y="6781281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4" name="object 1584"/>
          <p:cNvSpPr/>
          <p:nvPr/>
        </p:nvSpPr>
        <p:spPr>
          <a:xfrm>
            <a:off x="4431471" y="6711688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79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5" name="object 1585"/>
          <p:cNvSpPr/>
          <p:nvPr/>
        </p:nvSpPr>
        <p:spPr>
          <a:xfrm>
            <a:off x="4431471" y="6640174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6" name="object 1586"/>
          <p:cNvSpPr/>
          <p:nvPr/>
        </p:nvSpPr>
        <p:spPr>
          <a:xfrm>
            <a:off x="4431471" y="6571053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893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7" name="object 1587"/>
          <p:cNvSpPr/>
          <p:nvPr/>
        </p:nvSpPr>
        <p:spPr>
          <a:xfrm>
            <a:off x="4431471" y="6500972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8" name="object 1588"/>
          <p:cNvSpPr/>
          <p:nvPr/>
        </p:nvSpPr>
        <p:spPr>
          <a:xfrm>
            <a:off x="4431471" y="6430418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79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9" name="object 1589"/>
          <p:cNvSpPr/>
          <p:nvPr/>
        </p:nvSpPr>
        <p:spPr>
          <a:xfrm>
            <a:off x="4431471" y="6360825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0" name="object 1590"/>
          <p:cNvSpPr/>
          <p:nvPr/>
        </p:nvSpPr>
        <p:spPr>
          <a:xfrm>
            <a:off x="4431471" y="6291216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79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1" name="object 1591"/>
          <p:cNvSpPr/>
          <p:nvPr/>
        </p:nvSpPr>
        <p:spPr>
          <a:xfrm>
            <a:off x="4431471" y="6220663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2" name="object 1592"/>
          <p:cNvSpPr/>
          <p:nvPr/>
        </p:nvSpPr>
        <p:spPr>
          <a:xfrm>
            <a:off x="4431471" y="6150589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3" name="object 1593"/>
          <p:cNvSpPr/>
          <p:nvPr/>
        </p:nvSpPr>
        <p:spPr>
          <a:xfrm>
            <a:off x="4431471" y="6080996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79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4" name="object 1594"/>
          <p:cNvSpPr/>
          <p:nvPr/>
        </p:nvSpPr>
        <p:spPr>
          <a:xfrm>
            <a:off x="4431471" y="6009947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79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5" name="object 1595"/>
          <p:cNvSpPr/>
          <p:nvPr/>
        </p:nvSpPr>
        <p:spPr>
          <a:xfrm>
            <a:off x="4431471" y="5940353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6" name="object 1596"/>
          <p:cNvSpPr/>
          <p:nvPr/>
        </p:nvSpPr>
        <p:spPr>
          <a:xfrm>
            <a:off x="4431471" y="5870760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79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7" name="object 1597"/>
          <p:cNvSpPr/>
          <p:nvPr/>
        </p:nvSpPr>
        <p:spPr>
          <a:xfrm>
            <a:off x="4431471" y="5800191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8" name="object 1598"/>
          <p:cNvSpPr/>
          <p:nvPr/>
        </p:nvSpPr>
        <p:spPr>
          <a:xfrm>
            <a:off x="4431471" y="5730118"/>
            <a:ext cx="24947" cy="0"/>
          </a:xfrm>
          <a:custGeom>
            <a:avLst/>
            <a:gdLst/>
            <a:ahLst/>
            <a:cxnLst/>
            <a:rect l="l" t="t" r="r" b="b"/>
            <a:pathLst>
              <a:path w="24947" h="0">
                <a:moveTo>
                  <a:pt x="0" y="0"/>
                </a:moveTo>
                <a:lnTo>
                  <a:pt x="24947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9" name="object 1599"/>
          <p:cNvSpPr/>
          <p:nvPr/>
        </p:nvSpPr>
        <p:spPr>
          <a:xfrm>
            <a:off x="4266346" y="9306008"/>
            <a:ext cx="58552" cy="56637"/>
          </a:xfrm>
          <a:custGeom>
            <a:avLst/>
            <a:gdLst/>
            <a:ahLst/>
            <a:cxnLst/>
            <a:rect l="l" t="t" r="r" b="b"/>
            <a:pathLst>
              <a:path w="58552" h="56637">
                <a:moveTo>
                  <a:pt x="17282" y="35521"/>
                </a:moveTo>
                <a:lnTo>
                  <a:pt x="26883" y="12476"/>
                </a:lnTo>
                <a:lnTo>
                  <a:pt x="36484" y="35521"/>
                </a:lnTo>
                <a:lnTo>
                  <a:pt x="48966" y="46076"/>
                </a:lnTo>
                <a:lnTo>
                  <a:pt x="29763" y="0"/>
                </a:lnTo>
                <a:lnTo>
                  <a:pt x="28803" y="0"/>
                </a:lnTo>
                <a:lnTo>
                  <a:pt x="8641" y="45118"/>
                </a:lnTo>
                <a:lnTo>
                  <a:pt x="7680" y="49917"/>
                </a:lnTo>
                <a:lnTo>
                  <a:pt x="5760" y="51838"/>
                </a:lnTo>
                <a:lnTo>
                  <a:pt x="3840" y="53756"/>
                </a:lnTo>
                <a:lnTo>
                  <a:pt x="1920" y="54720"/>
                </a:lnTo>
                <a:lnTo>
                  <a:pt x="0" y="54720"/>
                </a:lnTo>
                <a:lnTo>
                  <a:pt x="0" y="56637"/>
                </a:lnTo>
                <a:lnTo>
                  <a:pt x="17282" y="56637"/>
                </a:lnTo>
                <a:lnTo>
                  <a:pt x="17282" y="54720"/>
                </a:lnTo>
                <a:lnTo>
                  <a:pt x="12481" y="54720"/>
                </a:lnTo>
                <a:lnTo>
                  <a:pt x="12481" y="53756"/>
                </a:lnTo>
                <a:lnTo>
                  <a:pt x="11521" y="52797"/>
                </a:lnTo>
                <a:lnTo>
                  <a:pt x="10561" y="52797"/>
                </a:lnTo>
                <a:lnTo>
                  <a:pt x="10561" y="50880"/>
                </a:lnTo>
                <a:lnTo>
                  <a:pt x="11521" y="48958"/>
                </a:lnTo>
                <a:lnTo>
                  <a:pt x="12481" y="47041"/>
                </a:lnTo>
                <a:lnTo>
                  <a:pt x="16322" y="38397"/>
                </a:lnTo>
                <a:lnTo>
                  <a:pt x="17282" y="35521"/>
                </a:lnTo>
                <a:close/>
              </a:path>
              <a:path w="58552" h="56637">
                <a:moveTo>
                  <a:pt x="42245" y="48958"/>
                </a:moveTo>
                <a:lnTo>
                  <a:pt x="42245" y="53756"/>
                </a:lnTo>
                <a:lnTo>
                  <a:pt x="41285" y="53756"/>
                </a:lnTo>
                <a:lnTo>
                  <a:pt x="40309" y="54720"/>
                </a:lnTo>
                <a:lnTo>
                  <a:pt x="36484" y="54720"/>
                </a:lnTo>
                <a:lnTo>
                  <a:pt x="36484" y="56637"/>
                </a:lnTo>
                <a:lnTo>
                  <a:pt x="58552" y="56637"/>
                </a:lnTo>
                <a:lnTo>
                  <a:pt x="58552" y="54720"/>
                </a:lnTo>
                <a:lnTo>
                  <a:pt x="54711" y="54720"/>
                </a:lnTo>
                <a:lnTo>
                  <a:pt x="53751" y="52797"/>
                </a:lnTo>
                <a:lnTo>
                  <a:pt x="51846" y="51838"/>
                </a:lnTo>
                <a:lnTo>
                  <a:pt x="50871" y="49917"/>
                </a:lnTo>
                <a:lnTo>
                  <a:pt x="48966" y="46076"/>
                </a:lnTo>
                <a:lnTo>
                  <a:pt x="36484" y="35521"/>
                </a:lnTo>
                <a:lnTo>
                  <a:pt x="17282" y="35521"/>
                </a:lnTo>
                <a:lnTo>
                  <a:pt x="16322" y="38397"/>
                </a:lnTo>
                <a:lnTo>
                  <a:pt x="37444" y="38397"/>
                </a:lnTo>
                <a:lnTo>
                  <a:pt x="40309" y="46076"/>
                </a:lnTo>
                <a:lnTo>
                  <a:pt x="42245" y="48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0" name="object 1600"/>
          <p:cNvSpPr/>
          <p:nvPr/>
        </p:nvSpPr>
        <p:spPr>
          <a:xfrm>
            <a:off x="4326834" y="9306967"/>
            <a:ext cx="55671" cy="55679"/>
          </a:xfrm>
          <a:custGeom>
            <a:avLst/>
            <a:gdLst/>
            <a:ahLst/>
            <a:cxnLst/>
            <a:rect l="l" t="t" r="r" b="b"/>
            <a:pathLst>
              <a:path w="55671" h="55679">
                <a:moveTo>
                  <a:pt x="23987" y="55679"/>
                </a:moveTo>
                <a:lnTo>
                  <a:pt x="19187" y="52797"/>
                </a:lnTo>
                <a:lnTo>
                  <a:pt x="15346" y="51838"/>
                </a:lnTo>
                <a:lnTo>
                  <a:pt x="15346" y="4803"/>
                </a:lnTo>
                <a:lnTo>
                  <a:pt x="18227" y="3838"/>
                </a:lnTo>
                <a:lnTo>
                  <a:pt x="30708" y="3838"/>
                </a:lnTo>
                <a:lnTo>
                  <a:pt x="35509" y="5762"/>
                </a:lnTo>
                <a:lnTo>
                  <a:pt x="40309" y="10559"/>
                </a:lnTo>
                <a:lnTo>
                  <a:pt x="44150" y="14400"/>
                </a:lnTo>
                <a:lnTo>
                  <a:pt x="46070" y="20162"/>
                </a:lnTo>
                <a:lnTo>
                  <a:pt x="46070" y="35521"/>
                </a:lnTo>
                <a:lnTo>
                  <a:pt x="44150" y="41279"/>
                </a:lnTo>
                <a:lnTo>
                  <a:pt x="40309" y="46082"/>
                </a:lnTo>
                <a:lnTo>
                  <a:pt x="38560" y="53500"/>
                </a:lnTo>
                <a:lnTo>
                  <a:pt x="47990" y="47041"/>
                </a:lnTo>
                <a:lnTo>
                  <a:pt x="52791" y="42242"/>
                </a:lnTo>
                <a:lnTo>
                  <a:pt x="55671" y="35521"/>
                </a:lnTo>
                <a:lnTo>
                  <a:pt x="55671" y="22079"/>
                </a:lnTo>
                <a:lnTo>
                  <a:pt x="53751" y="17280"/>
                </a:lnTo>
                <a:lnTo>
                  <a:pt x="51831" y="12483"/>
                </a:lnTo>
                <a:lnTo>
                  <a:pt x="48950" y="8642"/>
                </a:lnTo>
                <a:lnTo>
                  <a:pt x="45110" y="4803"/>
                </a:lnTo>
                <a:lnTo>
                  <a:pt x="41269" y="2880"/>
                </a:lnTo>
                <a:lnTo>
                  <a:pt x="36469" y="963"/>
                </a:lnTo>
                <a:lnTo>
                  <a:pt x="30708" y="0"/>
                </a:lnTo>
                <a:lnTo>
                  <a:pt x="0" y="0"/>
                </a:lnTo>
                <a:lnTo>
                  <a:pt x="0" y="1921"/>
                </a:lnTo>
                <a:lnTo>
                  <a:pt x="3825" y="1921"/>
                </a:lnTo>
                <a:lnTo>
                  <a:pt x="5745" y="2880"/>
                </a:lnTo>
                <a:lnTo>
                  <a:pt x="6720" y="3838"/>
                </a:lnTo>
                <a:lnTo>
                  <a:pt x="7665" y="4803"/>
                </a:lnTo>
                <a:lnTo>
                  <a:pt x="7665" y="50880"/>
                </a:lnTo>
                <a:lnTo>
                  <a:pt x="6720" y="51838"/>
                </a:lnTo>
                <a:lnTo>
                  <a:pt x="5745" y="53762"/>
                </a:lnTo>
                <a:lnTo>
                  <a:pt x="0" y="53762"/>
                </a:lnTo>
                <a:lnTo>
                  <a:pt x="0" y="55679"/>
                </a:lnTo>
                <a:lnTo>
                  <a:pt x="23987" y="55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1" name="object 1601"/>
          <p:cNvSpPr/>
          <p:nvPr/>
        </p:nvSpPr>
        <p:spPr>
          <a:xfrm>
            <a:off x="4346021" y="9353050"/>
            <a:ext cx="21122" cy="9596"/>
          </a:xfrm>
          <a:custGeom>
            <a:avLst/>
            <a:gdLst/>
            <a:ahLst/>
            <a:cxnLst/>
            <a:rect l="l" t="t" r="r" b="b"/>
            <a:pathLst>
              <a:path w="21122" h="9596">
                <a:moveTo>
                  <a:pt x="21122" y="0"/>
                </a:moveTo>
                <a:lnTo>
                  <a:pt x="16322" y="4797"/>
                </a:lnTo>
                <a:lnTo>
                  <a:pt x="11521" y="6714"/>
                </a:lnTo>
                <a:lnTo>
                  <a:pt x="0" y="6714"/>
                </a:lnTo>
                <a:lnTo>
                  <a:pt x="4800" y="9596"/>
                </a:lnTo>
                <a:lnTo>
                  <a:pt x="4949" y="9596"/>
                </a:lnTo>
                <a:lnTo>
                  <a:pt x="19373" y="7417"/>
                </a:lnTo>
                <a:lnTo>
                  <a:pt x="211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2" name="object 1602"/>
          <p:cNvSpPr/>
          <p:nvPr/>
        </p:nvSpPr>
        <p:spPr>
          <a:xfrm>
            <a:off x="4097395" y="9235927"/>
            <a:ext cx="49911" cy="57602"/>
          </a:xfrm>
          <a:custGeom>
            <a:avLst/>
            <a:gdLst/>
            <a:ahLst/>
            <a:cxnLst/>
            <a:rect l="l" t="t" r="r" b="b"/>
            <a:pathLst>
              <a:path w="49911" h="57602">
                <a:moveTo>
                  <a:pt x="960" y="19205"/>
                </a:moveTo>
                <a:lnTo>
                  <a:pt x="0" y="24961"/>
                </a:lnTo>
                <a:lnTo>
                  <a:pt x="0" y="36481"/>
                </a:lnTo>
                <a:lnTo>
                  <a:pt x="1920" y="43202"/>
                </a:lnTo>
                <a:lnTo>
                  <a:pt x="5760" y="47999"/>
                </a:lnTo>
                <a:lnTo>
                  <a:pt x="10561" y="54722"/>
                </a:lnTo>
                <a:lnTo>
                  <a:pt x="18242" y="57602"/>
                </a:lnTo>
                <a:lnTo>
                  <a:pt x="31668" y="57602"/>
                </a:lnTo>
                <a:lnTo>
                  <a:pt x="36484" y="56644"/>
                </a:lnTo>
                <a:lnTo>
                  <a:pt x="40325" y="54722"/>
                </a:lnTo>
                <a:lnTo>
                  <a:pt x="44150" y="52798"/>
                </a:lnTo>
                <a:lnTo>
                  <a:pt x="47030" y="48958"/>
                </a:lnTo>
                <a:lnTo>
                  <a:pt x="49911" y="44160"/>
                </a:lnTo>
                <a:lnTo>
                  <a:pt x="48950" y="43202"/>
                </a:lnTo>
                <a:lnTo>
                  <a:pt x="45110" y="47999"/>
                </a:lnTo>
                <a:lnTo>
                  <a:pt x="42230" y="50881"/>
                </a:lnTo>
                <a:lnTo>
                  <a:pt x="39349" y="51840"/>
                </a:lnTo>
                <a:lnTo>
                  <a:pt x="36484" y="53763"/>
                </a:lnTo>
                <a:lnTo>
                  <a:pt x="33604" y="54722"/>
                </a:lnTo>
                <a:lnTo>
                  <a:pt x="25923" y="54722"/>
                </a:lnTo>
                <a:lnTo>
                  <a:pt x="22082" y="53763"/>
                </a:lnTo>
                <a:lnTo>
                  <a:pt x="19202" y="51840"/>
                </a:lnTo>
                <a:lnTo>
                  <a:pt x="15361" y="49923"/>
                </a:lnTo>
                <a:lnTo>
                  <a:pt x="13426" y="47041"/>
                </a:lnTo>
                <a:lnTo>
                  <a:pt x="11521" y="43202"/>
                </a:lnTo>
                <a:lnTo>
                  <a:pt x="10561" y="39361"/>
                </a:lnTo>
                <a:lnTo>
                  <a:pt x="9601" y="35522"/>
                </a:lnTo>
                <a:lnTo>
                  <a:pt x="9601" y="24003"/>
                </a:lnTo>
                <a:lnTo>
                  <a:pt x="10561" y="19205"/>
                </a:lnTo>
                <a:lnTo>
                  <a:pt x="11521" y="15364"/>
                </a:lnTo>
                <a:lnTo>
                  <a:pt x="13426" y="10561"/>
                </a:lnTo>
                <a:lnTo>
                  <a:pt x="16322" y="7685"/>
                </a:lnTo>
                <a:lnTo>
                  <a:pt x="19202" y="5763"/>
                </a:lnTo>
                <a:lnTo>
                  <a:pt x="22082" y="3840"/>
                </a:lnTo>
                <a:lnTo>
                  <a:pt x="24963" y="2881"/>
                </a:lnTo>
                <a:lnTo>
                  <a:pt x="33604" y="2881"/>
                </a:lnTo>
                <a:lnTo>
                  <a:pt x="37429" y="4805"/>
                </a:lnTo>
                <a:lnTo>
                  <a:pt x="40325" y="6720"/>
                </a:lnTo>
                <a:lnTo>
                  <a:pt x="43190" y="9602"/>
                </a:lnTo>
                <a:lnTo>
                  <a:pt x="46070" y="13443"/>
                </a:lnTo>
                <a:lnTo>
                  <a:pt x="47030" y="19205"/>
                </a:lnTo>
                <a:lnTo>
                  <a:pt x="48950" y="19205"/>
                </a:lnTo>
                <a:lnTo>
                  <a:pt x="47030" y="0"/>
                </a:lnTo>
                <a:lnTo>
                  <a:pt x="46070" y="0"/>
                </a:lnTo>
                <a:lnTo>
                  <a:pt x="45110" y="1923"/>
                </a:lnTo>
                <a:lnTo>
                  <a:pt x="45110" y="2881"/>
                </a:lnTo>
                <a:lnTo>
                  <a:pt x="44150" y="3840"/>
                </a:lnTo>
                <a:lnTo>
                  <a:pt x="41269" y="3840"/>
                </a:lnTo>
                <a:lnTo>
                  <a:pt x="40325" y="2881"/>
                </a:lnTo>
                <a:lnTo>
                  <a:pt x="36484" y="964"/>
                </a:lnTo>
                <a:lnTo>
                  <a:pt x="32644" y="0"/>
                </a:lnTo>
                <a:lnTo>
                  <a:pt x="23042" y="0"/>
                </a:lnTo>
                <a:lnTo>
                  <a:pt x="18242" y="1923"/>
                </a:lnTo>
                <a:lnTo>
                  <a:pt x="14401" y="3840"/>
                </a:lnTo>
                <a:lnTo>
                  <a:pt x="9601" y="6720"/>
                </a:lnTo>
                <a:lnTo>
                  <a:pt x="5760" y="10561"/>
                </a:lnTo>
                <a:lnTo>
                  <a:pt x="3840" y="15364"/>
                </a:lnTo>
                <a:lnTo>
                  <a:pt x="960" y="19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3" name="object 1603"/>
          <p:cNvSpPr/>
          <p:nvPr/>
        </p:nvSpPr>
        <p:spPr>
          <a:xfrm>
            <a:off x="4149227" y="9255133"/>
            <a:ext cx="41285" cy="38397"/>
          </a:xfrm>
          <a:custGeom>
            <a:avLst/>
            <a:gdLst/>
            <a:ahLst/>
            <a:cxnLst/>
            <a:rect l="l" t="t" r="r" b="b"/>
            <a:pathLst>
              <a:path w="41285" h="38397">
                <a:moveTo>
                  <a:pt x="13441" y="0"/>
                </a:moveTo>
                <a:lnTo>
                  <a:pt x="0" y="0"/>
                </a:lnTo>
                <a:lnTo>
                  <a:pt x="0" y="1917"/>
                </a:lnTo>
                <a:lnTo>
                  <a:pt x="3840" y="1917"/>
                </a:lnTo>
                <a:lnTo>
                  <a:pt x="4800" y="2875"/>
                </a:lnTo>
                <a:lnTo>
                  <a:pt x="5760" y="3838"/>
                </a:lnTo>
                <a:lnTo>
                  <a:pt x="5760" y="27835"/>
                </a:lnTo>
                <a:lnTo>
                  <a:pt x="6720" y="30717"/>
                </a:lnTo>
                <a:lnTo>
                  <a:pt x="6720" y="32634"/>
                </a:lnTo>
                <a:lnTo>
                  <a:pt x="7680" y="34558"/>
                </a:lnTo>
                <a:lnTo>
                  <a:pt x="8641" y="35516"/>
                </a:lnTo>
                <a:lnTo>
                  <a:pt x="10561" y="36473"/>
                </a:lnTo>
                <a:lnTo>
                  <a:pt x="11521" y="38397"/>
                </a:lnTo>
                <a:lnTo>
                  <a:pt x="19202" y="38397"/>
                </a:lnTo>
                <a:lnTo>
                  <a:pt x="21122" y="37438"/>
                </a:lnTo>
                <a:lnTo>
                  <a:pt x="23042" y="36473"/>
                </a:lnTo>
                <a:lnTo>
                  <a:pt x="24963" y="34558"/>
                </a:lnTo>
                <a:lnTo>
                  <a:pt x="28803" y="30717"/>
                </a:lnTo>
                <a:lnTo>
                  <a:pt x="28803" y="38397"/>
                </a:lnTo>
                <a:lnTo>
                  <a:pt x="30723" y="38397"/>
                </a:lnTo>
                <a:lnTo>
                  <a:pt x="41285" y="34558"/>
                </a:lnTo>
                <a:lnTo>
                  <a:pt x="41285" y="32634"/>
                </a:lnTo>
                <a:lnTo>
                  <a:pt x="40325" y="33593"/>
                </a:lnTo>
                <a:lnTo>
                  <a:pt x="36484" y="33593"/>
                </a:lnTo>
                <a:lnTo>
                  <a:pt x="36484" y="32634"/>
                </a:lnTo>
                <a:lnTo>
                  <a:pt x="35524" y="31676"/>
                </a:lnTo>
                <a:lnTo>
                  <a:pt x="35524" y="0"/>
                </a:lnTo>
                <a:lnTo>
                  <a:pt x="22082" y="0"/>
                </a:lnTo>
                <a:lnTo>
                  <a:pt x="22082" y="1917"/>
                </a:lnTo>
                <a:lnTo>
                  <a:pt x="26883" y="1917"/>
                </a:lnTo>
                <a:lnTo>
                  <a:pt x="26883" y="2875"/>
                </a:lnTo>
                <a:lnTo>
                  <a:pt x="27843" y="3838"/>
                </a:lnTo>
                <a:lnTo>
                  <a:pt x="28803" y="4797"/>
                </a:lnTo>
                <a:lnTo>
                  <a:pt x="28803" y="28794"/>
                </a:lnTo>
                <a:lnTo>
                  <a:pt x="26883" y="30717"/>
                </a:lnTo>
                <a:lnTo>
                  <a:pt x="24963" y="31676"/>
                </a:lnTo>
                <a:lnTo>
                  <a:pt x="23042" y="32634"/>
                </a:lnTo>
                <a:lnTo>
                  <a:pt x="22082" y="33593"/>
                </a:lnTo>
                <a:lnTo>
                  <a:pt x="16322" y="33593"/>
                </a:lnTo>
                <a:lnTo>
                  <a:pt x="14401" y="31676"/>
                </a:lnTo>
                <a:lnTo>
                  <a:pt x="13441" y="30717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4" name="object 1604"/>
          <p:cNvSpPr/>
          <p:nvPr/>
        </p:nvSpPr>
        <p:spPr>
          <a:xfrm>
            <a:off x="4195312" y="9254168"/>
            <a:ext cx="25923" cy="39361"/>
          </a:xfrm>
          <a:custGeom>
            <a:avLst/>
            <a:gdLst/>
            <a:ahLst/>
            <a:cxnLst/>
            <a:rect l="l" t="t" r="r" b="b"/>
            <a:pathLst>
              <a:path w="25923" h="39361">
                <a:moveTo>
                  <a:pt x="6720" y="3840"/>
                </a:moveTo>
                <a:lnTo>
                  <a:pt x="7680" y="2881"/>
                </a:lnTo>
                <a:lnTo>
                  <a:pt x="16322" y="2881"/>
                </a:lnTo>
                <a:lnTo>
                  <a:pt x="17282" y="4803"/>
                </a:lnTo>
                <a:lnTo>
                  <a:pt x="19202" y="5762"/>
                </a:lnTo>
                <a:lnTo>
                  <a:pt x="20147" y="8644"/>
                </a:lnTo>
                <a:lnTo>
                  <a:pt x="21122" y="12483"/>
                </a:lnTo>
                <a:lnTo>
                  <a:pt x="23042" y="12483"/>
                </a:lnTo>
                <a:lnTo>
                  <a:pt x="23042" y="0"/>
                </a:lnTo>
                <a:lnTo>
                  <a:pt x="21122" y="0"/>
                </a:lnTo>
                <a:lnTo>
                  <a:pt x="21122" y="1923"/>
                </a:lnTo>
                <a:lnTo>
                  <a:pt x="18242" y="1923"/>
                </a:lnTo>
                <a:lnTo>
                  <a:pt x="17282" y="964"/>
                </a:lnTo>
                <a:lnTo>
                  <a:pt x="14401" y="964"/>
                </a:lnTo>
                <a:lnTo>
                  <a:pt x="13426" y="0"/>
                </a:lnTo>
                <a:lnTo>
                  <a:pt x="8641" y="0"/>
                </a:lnTo>
                <a:lnTo>
                  <a:pt x="5760" y="964"/>
                </a:lnTo>
                <a:lnTo>
                  <a:pt x="3840" y="2881"/>
                </a:lnTo>
                <a:lnTo>
                  <a:pt x="960" y="5762"/>
                </a:lnTo>
                <a:lnTo>
                  <a:pt x="0" y="7679"/>
                </a:lnTo>
                <a:lnTo>
                  <a:pt x="0" y="13441"/>
                </a:lnTo>
                <a:lnTo>
                  <a:pt x="960" y="15358"/>
                </a:lnTo>
                <a:lnTo>
                  <a:pt x="1920" y="17282"/>
                </a:lnTo>
                <a:lnTo>
                  <a:pt x="2880" y="18240"/>
                </a:lnTo>
                <a:lnTo>
                  <a:pt x="5760" y="20164"/>
                </a:lnTo>
                <a:lnTo>
                  <a:pt x="9601" y="22079"/>
                </a:lnTo>
                <a:lnTo>
                  <a:pt x="13426" y="24003"/>
                </a:lnTo>
                <a:lnTo>
                  <a:pt x="16322" y="25920"/>
                </a:lnTo>
                <a:lnTo>
                  <a:pt x="17282" y="26878"/>
                </a:lnTo>
                <a:lnTo>
                  <a:pt x="19202" y="27843"/>
                </a:lnTo>
                <a:lnTo>
                  <a:pt x="20147" y="29759"/>
                </a:lnTo>
                <a:lnTo>
                  <a:pt x="20147" y="33599"/>
                </a:lnTo>
                <a:lnTo>
                  <a:pt x="19202" y="34558"/>
                </a:lnTo>
                <a:lnTo>
                  <a:pt x="18242" y="35522"/>
                </a:lnTo>
                <a:lnTo>
                  <a:pt x="16322" y="36481"/>
                </a:lnTo>
                <a:lnTo>
                  <a:pt x="15361" y="37438"/>
                </a:lnTo>
                <a:lnTo>
                  <a:pt x="10561" y="37438"/>
                </a:lnTo>
                <a:lnTo>
                  <a:pt x="8641" y="36481"/>
                </a:lnTo>
                <a:lnTo>
                  <a:pt x="5760" y="34558"/>
                </a:lnTo>
                <a:lnTo>
                  <a:pt x="3840" y="32641"/>
                </a:lnTo>
                <a:lnTo>
                  <a:pt x="2880" y="29759"/>
                </a:lnTo>
                <a:lnTo>
                  <a:pt x="1920" y="25920"/>
                </a:lnTo>
                <a:lnTo>
                  <a:pt x="0" y="25920"/>
                </a:lnTo>
                <a:lnTo>
                  <a:pt x="0" y="39361"/>
                </a:lnTo>
                <a:lnTo>
                  <a:pt x="1920" y="39361"/>
                </a:lnTo>
                <a:lnTo>
                  <a:pt x="1920" y="38403"/>
                </a:lnTo>
                <a:lnTo>
                  <a:pt x="5760" y="38403"/>
                </a:lnTo>
                <a:lnTo>
                  <a:pt x="8641" y="39361"/>
                </a:lnTo>
                <a:lnTo>
                  <a:pt x="16322" y="39361"/>
                </a:lnTo>
                <a:lnTo>
                  <a:pt x="19202" y="38403"/>
                </a:lnTo>
                <a:lnTo>
                  <a:pt x="22082" y="36481"/>
                </a:lnTo>
                <a:lnTo>
                  <a:pt x="24963" y="34558"/>
                </a:lnTo>
                <a:lnTo>
                  <a:pt x="25923" y="31682"/>
                </a:lnTo>
                <a:lnTo>
                  <a:pt x="25923" y="24003"/>
                </a:lnTo>
                <a:lnTo>
                  <a:pt x="23042" y="20164"/>
                </a:lnTo>
                <a:lnTo>
                  <a:pt x="17282" y="18240"/>
                </a:lnTo>
                <a:lnTo>
                  <a:pt x="11521" y="15358"/>
                </a:lnTo>
                <a:lnTo>
                  <a:pt x="8641" y="13441"/>
                </a:lnTo>
                <a:lnTo>
                  <a:pt x="6720" y="12483"/>
                </a:lnTo>
                <a:lnTo>
                  <a:pt x="6720" y="11519"/>
                </a:lnTo>
                <a:lnTo>
                  <a:pt x="5760" y="10561"/>
                </a:lnTo>
                <a:lnTo>
                  <a:pt x="4800" y="8644"/>
                </a:lnTo>
                <a:lnTo>
                  <a:pt x="4800" y="5762"/>
                </a:lnTo>
                <a:lnTo>
                  <a:pt x="5760" y="4803"/>
                </a:lnTo>
                <a:lnTo>
                  <a:pt x="672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5" name="object 1605"/>
          <p:cNvSpPr/>
          <p:nvPr/>
        </p:nvSpPr>
        <p:spPr>
          <a:xfrm>
            <a:off x="4225076" y="9243613"/>
            <a:ext cx="22067" cy="49917"/>
          </a:xfrm>
          <a:custGeom>
            <a:avLst/>
            <a:gdLst/>
            <a:ahLst/>
            <a:cxnLst/>
            <a:rect l="l" t="t" r="r" b="b"/>
            <a:pathLst>
              <a:path w="22067" h="49917">
                <a:moveTo>
                  <a:pt x="8625" y="3840"/>
                </a:moveTo>
                <a:lnTo>
                  <a:pt x="8625" y="4799"/>
                </a:lnTo>
                <a:lnTo>
                  <a:pt x="7665" y="7679"/>
                </a:lnTo>
                <a:lnTo>
                  <a:pt x="5745" y="8638"/>
                </a:lnTo>
                <a:lnTo>
                  <a:pt x="3840" y="10555"/>
                </a:lnTo>
                <a:lnTo>
                  <a:pt x="2880" y="11519"/>
                </a:lnTo>
                <a:lnTo>
                  <a:pt x="944" y="12478"/>
                </a:lnTo>
                <a:lnTo>
                  <a:pt x="0" y="13437"/>
                </a:lnTo>
                <a:lnTo>
                  <a:pt x="0" y="14395"/>
                </a:lnTo>
                <a:lnTo>
                  <a:pt x="5745" y="14395"/>
                </a:lnTo>
                <a:lnTo>
                  <a:pt x="5745" y="44154"/>
                </a:lnTo>
                <a:lnTo>
                  <a:pt x="6720" y="46078"/>
                </a:lnTo>
                <a:lnTo>
                  <a:pt x="6720" y="47036"/>
                </a:lnTo>
                <a:lnTo>
                  <a:pt x="7665" y="47993"/>
                </a:lnTo>
                <a:lnTo>
                  <a:pt x="9585" y="48958"/>
                </a:lnTo>
                <a:lnTo>
                  <a:pt x="10561" y="48958"/>
                </a:lnTo>
                <a:lnTo>
                  <a:pt x="11506" y="49917"/>
                </a:lnTo>
                <a:lnTo>
                  <a:pt x="14386" y="49917"/>
                </a:lnTo>
                <a:lnTo>
                  <a:pt x="16306" y="48958"/>
                </a:lnTo>
                <a:lnTo>
                  <a:pt x="18227" y="47993"/>
                </a:lnTo>
                <a:lnTo>
                  <a:pt x="20147" y="46078"/>
                </a:lnTo>
                <a:lnTo>
                  <a:pt x="21107" y="44154"/>
                </a:lnTo>
                <a:lnTo>
                  <a:pt x="22067" y="41272"/>
                </a:lnTo>
                <a:lnTo>
                  <a:pt x="21107" y="41272"/>
                </a:lnTo>
                <a:lnTo>
                  <a:pt x="20147" y="43196"/>
                </a:lnTo>
                <a:lnTo>
                  <a:pt x="19187" y="43196"/>
                </a:lnTo>
                <a:lnTo>
                  <a:pt x="18227" y="44154"/>
                </a:lnTo>
                <a:lnTo>
                  <a:pt x="18227" y="45113"/>
                </a:lnTo>
                <a:lnTo>
                  <a:pt x="15346" y="45113"/>
                </a:lnTo>
                <a:lnTo>
                  <a:pt x="14386" y="44154"/>
                </a:lnTo>
                <a:lnTo>
                  <a:pt x="13426" y="44154"/>
                </a:lnTo>
                <a:lnTo>
                  <a:pt x="12466" y="43196"/>
                </a:lnTo>
                <a:lnTo>
                  <a:pt x="12466" y="14395"/>
                </a:lnTo>
                <a:lnTo>
                  <a:pt x="21107" y="14395"/>
                </a:lnTo>
                <a:lnTo>
                  <a:pt x="21107" y="11519"/>
                </a:lnTo>
                <a:lnTo>
                  <a:pt x="12466" y="11519"/>
                </a:lnTo>
                <a:lnTo>
                  <a:pt x="12466" y="0"/>
                </a:lnTo>
                <a:lnTo>
                  <a:pt x="11506" y="0"/>
                </a:lnTo>
                <a:lnTo>
                  <a:pt x="9585" y="1917"/>
                </a:lnTo>
                <a:lnTo>
                  <a:pt x="8625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6" name="object 1606"/>
          <p:cNvSpPr/>
          <p:nvPr/>
        </p:nvSpPr>
        <p:spPr>
          <a:xfrm>
            <a:off x="4249064" y="9254168"/>
            <a:ext cx="36484" cy="39361"/>
          </a:xfrm>
          <a:custGeom>
            <a:avLst/>
            <a:gdLst/>
            <a:ahLst/>
            <a:cxnLst/>
            <a:rect l="l" t="t" r="r" b="b"/>
            <a:pathLst>
              <a:path w="36484" h="39361">
                <a:moveTo>
                  <a:pt x="0" y="20164"/>
                </a:moveTo>
                <a:lnTo>
                  <a:pt x="0" y="24961"/>
                </a:lnTo>
                <a:lnTo>
                  <a:pt x="1920" y="28800"/>
                </a:lnTo>
                <a:lnTo>
                  <a:pt x="4800" y="32641"/>
                </a:lnTo>
                <a:lnTo>
                  <a:pt x="7680" y="37438"/>
                </a:lnTo>
                <a:lnTo>
                  <a:pt x="12481" y="39361"/>
                </a:lnTo>
                <a:lnTo>
                  <a:pt x="18242" y="39361"/>
                </a:lnTo>
                <a:lnTo>
                  <a:pt x="13441" y="34558"/>
                </a:lnTo>
                <a:lnTo>
                  <a:pt x="11521" y="30717"/>
                </a:lnTo>
                <a:lnTo>
                  <a:pt x="8641" y="26878"/>
                </a:lnTo>
                <a:lnTo>
                  <a:pt x="7680" y="22079"/>
                </a:lnTo>
                <a:lnTo>
                  <a:pt x="7680" y="13441"/>
                </a:lnTo>
                <a:lnTo>
                  <a:pt x="8641" y="10561"/>
                </a:lnTo>
                <a:lnTo>
                  <a:pt x="9601" y="8644"/>
                </a:lnTo>
                <a:lnTo>
                  <a:pt x="10561" y="6720"/>
                </a:lnTo>
                <a:lnTo>
                  <a:pt x="11521" y="4803"/>
                </a:lnTo>
                <a:lnTo>
                  <a:pt x="12481" y="3840"/>
                </a:lnTo>
                <a:lnTo>
                  <a:pt x="14401" y="2881"/>
                </a:lnTo>
                <a:lnTo>
                  <a:pt x="20162" y="2881"/>
                </a:lnTo>
                <a:lnTo>
                  <a:pt x="23042" y="3840"/>
                </a:lnTo>
                <a:lnTo>
                  <a:pt x="24963" y="6720"/>
                </a:lnTo>
                <a:lnTo>
                  <a:pt x="27843" y="10561"/>
                </a:lnTo>
                <a:lnTo>
                  <a:pt x="28803" y="15358"/>
                </a:lnTo>
                <a:lnTo>
                  <a:pt x="28803" y="27843"/>
                </a:lnTo>
                <a:lnTo>
                  <a:pt x="27843" y="31682"/>
                </a:lnTo>
                <a:lnTo>
                  <a:pt x="26883" y="37438"/>
                </a:lnTo>
                <a:lnTo>
                  <a:pt x="29763" y="35522"/>
                </a:lnTo>
                <a:lnTo>
                  <a:pt x="32644" y="32641"/>
                </a:lnTo>
                <a:lnTo>
                  <a:pt x="33604" y="29759"/>
                </a:lnTo>
                <a:lnTo>
                  <a:pt x="35524" y="25920"/>
                </a:lnTo>
                <a:lnTo>
                  <a:pt x="36484" y="23038"/>
                </a:lnTo>
                <a:lnTo>
                  <a:pt x="36484" y="14400"/>
                </a:lnTo>
                <a:lnTo>
                  <a:pt x="34564" y="10561"/>
                </a:lnTo>
                <a:lnTo>
                  <a:pt x="31683" y="6720"/>
                </a:lnTo>
                <a:lnTo>
                  <a:pt x="28803" y="1923"/>
                </a:lnTo>
                <a:lnTo>
                  <a:pt x="24002" y="0"/>
                </a:lnTo>
                <a:lnTo>
                  <a:pt x="15361" y="0"/>
                </a:lnTo>
                <a:lnTo>
                  <a:pt x="12481" y="964"/>
                </a:lnTo>
                <a:lnTo>
                  <a:pt x="9601" y="2881"/>
                </a:lnTo>
                <a:lnTo>
                  <a:pt x="6720" y="3840"/>
                </a:lnTo>
                <a:lnTo>
                  <a:pt x="4800" y="6720"/>
                </a:lnTo>
                <a:lnTo>
                  <a:pt x="2880" y="10561"/>
                </a:lnTo>
                <a:lnTo>
                  <a:pt x="960" y="13441"/>
                </a:lnTo>
                <a:lnTo>
                  <a:pt x="0" y="17282"/>
                </a:lnTo>
                <a:lnTo>
                  <a:pt x="0" y="201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7" name="object 1607"/>
          <p:cNvSpPr/>
          <p:nvPr/>
        </p:nvSpPr>
        <p:spPr>
          <a:xfrm>
            <a:off x="4262506" y="9285850"/>
            <a:ext cx="14401" cy="7679"/>
          </a:xfrm>
          <a:custGeom>
            <a:avLst/>
            <a:gdLst/>
            <a:ahLst/>
            <a:cxnLst/>
            <a:rect l="l" t="t" r="r" b="b"/>
            <a:pathLst>
              <a:path w="14401" h="7679">
                <a:moveTo>
                  <a:pt x="14401" y="0"/>
                </a:moveTo>
                <a:lnTo>
                  <a:pt x="12481" y="1917"/>
                </a:lnTo>
                <a:lnTo>
                  <a:pt x="11521" y="3840"/>
                </a:lnTo>
                <a:lnTo>
                  <a:pt x="8641" y="4799"/>
                </a:lnTo>
                <a:lnTo>
                  <a:pt x="2880" y="4799"/>
                </a:lnTo>
                <a:lnTo>
                  <a:pt x="0" y="2875"/>
                </a:lnTo>
                <a:lnTo>
                  <a:pt x="4800" y="7679"/>
                </a:lnTo>
                <a:lnTo>
                  <a:pt x="7680" y="7679"/>
                </a:lnTo>
                <a:lnTo>
                  <a:pt x="11521" y="6720"/>
                </a:lnTo>
                <a:lnTo>
                  <a:pt x="13441" y="5756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8" name="object 1608"/>
          <p:cNvSpPr/>
          <p:nvPr/>
        </p:nvSpPr>
        <p:spPr>
          <a:xfrm>
            <a:off x="4289389" y="9254168"/>
            <a:ext cx="64312" cy="38403"/>
          </a:xfrm>
          <a:custGeom>
            <a:avLst/>
            <a:gdLst/>
            <a:ahLst/>
            <a:cxnLst/>
            <a:rect l="l" t="t" r="r" b="b"/>
            <a:pathLst>
              <a:path w="64312" h="38403">
                <a:moveTo>
                  <a:pt x="64312" y="38403"/>
                </a:moveTo>
                <a:lnTo>
                  <a:pt x="64312" y="37438"/>
                </a:lnTo>
                <a:lnTo>
                  <a:pt x="62392" y="37438"/>
                </a:lnTo>
                <a:lnTo>
                  <a:pt x="61432" y="36481"/>
                </a:lnTo>
                <a:lnTo>
                  <a:pt x="59512" y="36481"/>
                </a:lnTo>
                <a:lnTo>
                  <a:pt x="59512" y="34558"/>
                </a:lnTo>
                <a:lnTo>
                  <a:pt x="58552" y="33599"/>
                </a:lnTo>
                <a:lnTo>
                  <a:pt x="58552" y="8644"/>
                </a:lnTo>
                <a:lnTo>
                  <a:pt x="57591" y="6720"/>
                </a:lnTo>
                <a:lnTo>
                  <a:pt x="56631" y="4803"/>
                </a:lnTo>
                <a:lnTo>
                  <a:pt x="55671" y="2881"/>
                </a:lnTo>
                <a:lnTo>
                  <a:pt x="53751" y="1923"/>
                </a:lnTo>
                <a:lnTo>
                  <a:pt x="52791" y="964"/>
                </a:lnTo>
                <a:lnTo>
                  <a:pt x="50871" y="0"/>
                </a:lnTo>
                <a:lnTo>
                  <a:pt x="47030" y="0"/>
                </a:lnTo>
                <a:lnTo>
                  <a:pt x="45110" y="964"/>
                </a:lnTo>
                <a:lnTo>
                  <a:pt x="43190" y="1923"/>
                </a:lnTo>
                <a:lnTo>
                  <a:pt x="41269" y="2881"/>
                </a:lnTo>
                <a:lnTo>
                  <a:pt x="38389" y="4803"/>
                </a:lnTo>
                <a:lnTo>
                  <a:pt x="35509" y="7679"/>
                </a:lnTo>
                <a:lnTo>
                  <a:pt x="35509" y="5762"/>
                </a:lnTo>
                <a:lnTo>
                  <a:pt x="33604" y="3840"/>
                </a:lnTo>
                <a:lnTo>
                  <a:pt x="32644" y="1923"/>
                </a:lnTo>
                <a:lnTo>
                  <a:pt x="30708" y="964"/>
                </a:lnTo>
                <a:lnTo>
                  <a:pt x="28803" y="0"/>
                </a:lnTo>
                <a:lnTo>
                  <a:pt x="24963" y="0"/>
                </a:lnTo>
                <a:lnTo>
                  <a:pt x="23042" y="964"/>
                </a:lnTo>
                <a:lnTo>
                  <a:pt x="22082" y="964"/>
                </a:lnTo>
                <a:lnTo>
                  <a:pt x="21122" y="1923"/>
                </a:lnTo>
                <a:lnTo>
                  <a:pt x="19202" y="2881"/>
                </a:lnTo>
                <a:lnTo>
                  <a:pt x="18242" y="3840"/>
                </a:lnTo>
                <a:lnTo>
                  <a:pt x="17266" y="3840"/>
                </a:lnTo>
                <a:lnTo>
                  <a:pt x="16322" y="5762"/>
                </a:lnTo>
                <a:lnTo>
                  <a:pt x="13441" y="7679"/>
                </a:lnTo>
                <a:lnTo>
                  <a:pt x="13441" y="0"/>
                </a:lnTo>
                <a:lnTo>
                  <a:pt x="11521" y="0"/>
                </a:lnTo>
                <a:lnTo>
                  <a:pt x="0" y="4803"/>
                </a:lnTo>
                <a:lnTo>
                  <a:pt x="960" y="5762"/>
                </a:lnTo>
                <a:lnTo>
                  <a:pt x="5760" y="5762"/>
                </a:lnTo>
                <a:lnTo>
                  <a:pt x="5760" y="7679"/>
                </a:lnTo>
                <a:lnTo>
                  <a:pt x="6720" y="9602"/>
                </a:lnTo>
                <a:lnTo>
                  <a:pt x="6720" y="33599"/>
                </a:lnTo>
                <a:lnTo>
                  <a:pt x="5760" y="34558"/>
                </a:lnTo>
                <a:lnTo>
                  <a:pt x="5760" y="35522"/>
                </a:lnTo>
                <a:lnTo>
                  <a:pt x="4800" y="36481"/>
                </a:lnTo>
                <a:lnTo>
                  <a:pt x="3840" y="36481"/>
                </a:lnTo>
                <a:lnTo>
                  <a:pt x="2880" y="37438"/>
                </a:lnTo>
                <a:lnTo>
                  <a:pt x="960" y="37438"/>
                </a:lnTo>
                <a:lnTo>
                  <a:pt x="960" y="38403"/>
                </a:lnTo>
                <a:lnTo>
                  <a:pt x="19202" y="38403"/>
                </a:lnTo>
                <a:lnTo>
                  <a:pt x="19202" y="37438"/>
                </a:lnTo>
                <a:lnTo>
                  <a:pt x="17266" y="37438"/>
                </a:lnTo>
                <a:lnTo>
                  <a:pt x="16322" y="36481"/>
                </a:lnTo>
                <a:lnTo>
                  <a:pt x="14401" y="36481"/>
                </a:lnTo>
                <a:lnTo>
                  <a:pt x="14401" y="35522"/>
                </a:lnTo>
                <a:lnTo>
                  <a:pt x="13441" y="34558"/>
                </a:lnTo>
                <a:lnTo>
                  <a:pt x="13441" y="10561"/>
                </a:lnTo>
                <a:lnTo>
                  <a:pt x="14401" y="8644"/>
                </a:lnTo>
                <a:lnTo>
                  <a:pt x="16322" y="7679"/>
                </a:lnTo>
                <a:lnTo>
                  <a:pt x="18242" y="5762"/>
                </a:lnTo>
                <a:lnTo>
                  <a:pt x="20162" y="5762"/>
                </a:lnTo>
                <a:lnTo>
                  <a:pt x="21122" y="4803"/>
                </a:lnTo>
                <a:lnTo>
                  <a:pt x="24963" y="4803"/>
                </a:lnTo>
                <a:lnTo>
                  <a:pt x="26883" y="5762"/>
                </a:lnTo>
                <a:lnTo>
                  <a:pt x="27828" y="7679"/>
                </a:lnTo>
                <a:lnTo>
                  <a:pt x="28803" y="8644"/>
                </a:lnTo>
                <a:lnTo>
                  <a:pt x="28803" y="35522"/>
                </a:lnTo>
                <a:lnTo>
                  <a:pt x="27828" y="35522"/>
                </a:lnTo>
                <a:lnTo>
                  <a:pt x="27828" y="36481"/>
                </a:lnTo>
                <a:lnTo>
                  <a:pt x="26883" y="36481"/>
                </a:lnTo>
                <a:lnTo>
                  <a:pt x="24963" y="37438"/>
                </a:lnTo>
                <a:lnTo>
                  <a:pt x="23042" y="37438"/>
                </a:lnTo>
                <a:lnTo>
                  <a:pt x="23042" y="38403"/>
                </a:lnTo>
                <a:lnTo>
                  <a:pt x="42230" y="38403"/>
                </a:lnTo>
                <a:lnTo>
                  <a:pt x="42230" y="37438"/>
                </a:lnTo>
                <a:lnTo>
                  <a:pt x="40325" y="37438"/>
                </a:lnTo>
                <a:lnTo>
                  <a:pt x="38389" y="36481"/>
                </a:lnTo>
                <a:lnTo>
                  <a:pt x="37444" y="36481"/>
                </a:lnTo>
                <a:lnTo>
                  <a:pt x="36484" y="35522"/>
                </a:lnTo>
                <a:lnTo>
                  <a:pt x="36484" y="12483"/>
                </a:lnTo>
                <a:lnTo>
                  <a:pt x="35509" y="10561"/>
                </a:lnTo>
                <a:lnTo>
                  <a:pt x="36484" y="10561"/>
                </a:lnTo>
                <a:lnTo>
                  <a:pt x="38389" y="8644"/>
                </a:lnTo>
                <a:lnTo>
                  <a:pt x="40325" y="6720"/>
                </a:lnTo>
                <a:lnTo>
                  <a:pt x="41269" y="5762"/>
                </a:lnTo>
                <a:lnTo>
                  <a:pt x="43190" y="5762"/>
                </a:lnTo>
                <a:lnTo>
                  <a:pt x="44165" y="4803"/>
                </a:lnTo>
                <a:lnTo>
                  <a:pt x="47990" y="4803"/>
                </a:lnTo>
                <a:lnTo>
                  <a:pt x="49911" y="5762"/>
                </a:lnTo>
                <a:lnTo>
                  <a:pt x="50871" y="7679"/>
                </a:lnTo>
                <a:lnTo>
                  <a:pt x="51831" y="8644"/>
                </a:lnTo>
                <a:lnTo>
                  <a:pt x="51831" y="35522"/>
                </a:lnTo>
                <a:lnTo>
                  <a:pt x="50871" y="35522"/>
                </a:lnTo>
                <a:lnTo>
                  <a:pt x="49911" y="36481"/>
                </a:lnTo>
                <a:lnTo>
                  <a:pt x="48950" y="36481"/>
                </a:lnTo>
                <a:lnTo>
                  <a:pt x="47990" y="37438"/>
                </a:lnTo>
                <a:lnTo>
                  <a:pt x="46070" y="37438"/>
                </a:lnTo>
                <a:lnTo>
                  <a:pt x="46070" y="38403"/>
                </a:lnTo>
                <a:lnTo>
                  <a:pt x="64312" y="384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9" name="object 1609"/>
          <p:cNvSpPr/>
          <p:nvPr/>
        </p:nvSpPr>
        <p:spPr>
          <a:xfrm>
            <a:off x="4357542" y="9254168"/>
            <a:ext cx="25923" cy="39361"/>
          </a:xfrm>
          <a:custGeom>
            <a:avLst/>
            <a:gdLst/>
            <a:ahLst/>
            <a:cxnLst/>
            <a:rect l="l" t="t" r="r" b="b"/>
            <a:pathLst>
              <a:path w="25923" h="39361">
                <a:moveTo>
                  <a:pt x="4800" y="38403"/>
                </a:moveTo>
                <a:lnTo>
                  <a:pt x="5760" y="38403"/>
                </a:lnTo>
                <a:lnTo>
                  <a:pt x="8641" y="39361"/>
                </a:lnTo>
                <a:lnTo>
                  <a:pt x="16322" y="39361"/>
                </a:lnTo>
                <a:lnTo>
                  <a:pt x="19202" y="38403"/>
                </a:lnTo>
                <a:lnTo>
                  <a:pt x="22082" y="36481"/>
                </a:lnTo>
                <a:lnTo>
                  <a:pt x="24002" y="34558"/>
                </a:lnTo>
                <a:lnTo>
                  <a:pt x="25923" y="31682"/>
                </a:lnTo>
                <a:lnTo>
                  <a:pt x="25923" y="24003"/>
                </a:lnTo>
                <a:lnTo>
                  <a:pt x="23042" y="20164"/>
                </a:lnTo>
                <a:lnTo>
                  <a:pt x="17282" y="18240"/>
                </a:lnTo>
                <a:lnTo>
                  <a:pt x="11521" y="15358"/>
                </a:lnTo>
                <a:lnTo>
                  <a:pt x="8641" y="13441"/>
                </a:lnTo>
                <a:lnTo>
                  <a:pt x="6720" y="12483"/>
                </a:lnTo>
                <a:lnTo>
                  <a:pt x="5760" y="11519"/>
                </a:lnTo>
                <a:lnTo>
                  <a:pt x="5760" y="10561"/>
                </a:lnTo>
                <a:lnTo>
                  <a:pt x="4800" y="8644"/>
                </a:lnTo>
                <a:lnTo>
                  <a:pt x="4800" y="5762"/>
                </a:lnTo>
                <a:lnTo>
                  <a:pt x="5760" y="4803"/>
                </a:lnTo>
                <a:lnTo>
                  <a:pt x="6720" y="3840"/>
                </a:lnTo>
                <a:lnTo>
                  <a:pt x="7680" y="2881"/>
                </a:lnTo>
                <a:lnTo>
                  <a:pt x="16322" y="2881"/>
                </a:lnTo>
                <a:lnTo>
                  <a:pt x="17282" y="4803"/>
                </a:lnTo>
                <a:lnTo>
                  <a:pt x="19202" y="5762"/>
                </a:lnTo>
                <a:lnTo>
                  <a:pt x="20162" y="8644"/>
                </a:lnTo>
                <a:lnTo>
                  <a:pt x="21122" y="12483"/>
                </a:lnTo>
                <a:lnTo>
                  <a:pt x="23042" y="12483"/>
                </a:lnTo>
                <a:lnTo>
                  <a:pt x="23042" y="0"/>
                </a:lnTo>
                <a:lnTo>
                  <a:pt x="21122" y="0"/>
                </a:lnTo>
                <a:lnTo>
                  <a:pt x="21122" y="964"/>
                </a:lnTo>
                <a:lnTo>
                  <a:pt x="20162" y="1923"/>
                </a:lnTo>
                <a:lnTo>
                  <a:pt x="18242" y="1923"/>
                </a:lnTo>
                <a:lnTo>
                  <a:pt x="17282" y="964"/>
                </a:lnTo>
                <a:lnTo>
                  <a:pt x="14401" y="964"/>
                </a:lnTo>
                <a:lnTo>
                  <a:pt x="12481" y="0"/>
                </a:lnTo>
                <a:lnTo>
                  <a:pt x="7680" y="0"/>
                </a:lnTo>
                <a:lnTo>
                  <a:pt x="5760" y="964"/>
                </a:lnTo>
                <a:lnTo>
                  <a:pt x="2880" y="2881"/>
                </a:lnTo>
                <a:lnTo>
                  <a:pt x="960" y="5762"/>
                </a:lnTo>
                <a:lnTo>
                  <a:pt x="0" y="7679"/>
                </a:lnTo>
                <a:lnTo>
                  <a:pt x="0" y="13441"/>
                </a:lnTo>
                <a:lnTo>
                  <a:pt x="960" y="15358"/>
                </a:lnTo>
                <a:lnTo>
                  <a:pt x="1920" y="17282"/>
                </a:lnTo>
                <a:lnTo>
                  <a:pt x="2880" y="18240"/>
                </a:lnTo>
                <a:lnTo>
                  <a:pt x="5760" y="20164"/>
                </a:lnTo>
                <a:lnTo>
                  <a:pt x="9601" y="22079"/>
                </a:lnTo>
                <a:lnTo>
                  <a:pt x="13441" y="24003"/>
                </a:lnTo>
                <a:lnTo>
                  <a:pt x="16322" y="25920"/>
                </a:lnTo>
                <a:lnTo>
                  <a:pt x="17282" y="26878"/>
                </a:lnTo>
                <a:lnTo>
                  <a:pt x="19202" y="27843"/>
                </a:lnTo>
                <a:lnTo>
                  <a:pt x="19202" y="34558"/>
                </a:lnTo>
                <a:lnTo>
                  <a:pt x="18242" y="35522"/>
                </a:lnTo>
                <a:lnTo>
                  <a:pt x="16322" y="36481"/>
                </a:lnTo>
                <a:lnTo>
                  <a:pt x="15361" y="37438"/>
                </a:lnTo>
                <a:lnTo>
                  <a:pt x="10561" y="37438"/>
                </a:lnTo>
                <a:lnTo>
                  <a:pt x="7680" y="36481"/>
                </a:lnTo>
                <a:lnTo>
                  <a:pt x="5760" y="34558"/>
                </a:lnTo>
                <a:lnTo>
                  <a:pt x="3840" y="32641"/>
                </a:lnTo>
                <a:lnTo>
                  <a:pt x="1920" y="29759"/>
                </a:lnTo>
                <a:lnTo>
                  <a:pt x="1920" y="25920"/>
                </a:lnTo>
                <a:lnTo>
                  <a:pt x="0" y="25920"/>
                </a:lnTo>
                <a:lnTo>
                  <a:pt x="0" y="39361"/>
                </a:lnTo>
                <a:lnTo>
                  <a:pt x="1920" y="39361"/>
                </a:lnTo>
                <a:lnTo>
                  <a:pt x="1920" y="38403"/>
                </a:lnTo>
                <a:lnTo>
                  <a:pt x="4800" y="384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0" name="object 1610"/>
          <p:cNvSpPr/>
          <p:nvPr/>
        </p:nvSpPr>
        <p:spPr>
          <a:xfrm>
            <a:off x="4199153" y="9166812"/>
            <a:ext cx="49911" cy="57596"/>
          </a:xfrm>
          <a:custGeom>
            <a:avLst/>
            <a:gdLst/>
            <a:ahLst/>
            <a:cxnLst/>
            <a:rect l="l" t="t" r="r" b="b"/>
            <a:pathLst>
              <a:path w="49911" h="57596">
                <a:moveTo>
                  <a:pt x="10561" y="53756"/>
                </a:moveTo>
                <a:lnTo>
                  <a:pt x="17282" y="57596"/>
                </a:lnTo>
                <a:lnTo>
                  <a:pt x="31668" y="57596"/>
                </a:lnTo>
                <a:lnTo>
                  <a:pt x="36484" y="56637"/>
                </a:lnTo>
                <a:lnTo>
                  <a:pt x="40309" y="53756"/>
                </a:lnTo>
                <a:lnTo>
                  <a:pt x="44150" y="51838"/>
                </a:lnTo>
                <a:lnTo>
                  <a:pt x="47030" y="47999"/>
                </a:lnTo>
                <a:lnTo>
                  <a:pt x="49911" y="43200"/>
                </a:lnTo>
                <a:lnTo>
                  <a:pt x="47990" y="42237"/>
                </a:lnTo>
                <a:lnTo>
                  <a:pt x="45110" y="47041"/>
                </a:lnTo>
                <a:lnTo>
                  <a:pt x="42230" y="49917"/>
                </a:lnTo>
                <a:lnTo>
                  <a:pt x="39349" y="51838"/>
                </a:lnTo>
                <a:lnTo>
                  <a:pt x="36484" y="52797"/>
                </a:lnTo>
                <a:lnTo>
                  <a:pt x="33588" y="53756"/>
                </a:lnTo>
                <a:lnTo>
                  <a:pt x="25923" y="53756"/>
                </a:lnTo>
                <a:lnTo>
                  <a:pt x="22082" y="52797"/>
                </a:lnTo>
                <a:lnTo>
                  <a:pt x="19202" y="50880"/>
                </a:lnTo>
                <a:lnTo>
                  <a:pt x="15361" y="48958"/>
                </a:lnTo>
                <a:lnTo>
                  <a:pt x="13441" y="46076"/>
                </a:lnTo>
                <a:lnTo>
                  <a:pt x="11521" y="42237"/>
                </a:lnTo>
                <a:lnTo>
                  <a:pt x="9585" y="38397"/>
                </a:lnTo>
                <a:lnTo>
                  <a:pt x="9585" y="18239"/>
                </a:lnTo>
                <a:lnTo>
                  <a:pt x="11521" y="14400"/>
                </a:lnTo>
                <a:lnTo>
                  <a:pt x="13441" y="10559"/>
                </a:lnTo>
                <a:lnTo>
                  <a:pt x="15361" y="7679"/>
                </a:lnTo>
                <a:lnTo>
                  <a:pt x="18242" y="5762"/>
                </a:lnTo>
                <a:lnTo>
                  <a:pt x="22082" y="3838"/>
                </a:lnTo>
                <a:lnTo>
                  <a:pt x="24963" y="2880"/>
                </a:lnTo>
                <a:lnTo>
                  <a:pt x="32644" y="2880"/>
                </a:lnTo>
                <a:lnTo>
                  <a:pt x="36484" y="3838"/>
                </a:lnTo>
                <a:lnTo>
                  <a:pt x="40309" y="6720"/>
                </a:lnTo>
                <a:lnTo>
                  <a:pt x="43190" y="8638"/>
                </a:lnTo>
                <a:lnTo>
                  <a:pt x="45110" y="12476"/>
                </a:lnTo>
                <a:lnTo>
                  <a:pt x="47030" y="18239"/>
                </a:lnTo>
                <a:lnTo>
                  <a:pt x="47990" y="18239"/>
                </a:lnTo>
                <a:lnTo>
                  <a:pt x="47030" y="0"/>
                </a:lnTo>
                <a:lnTo>
                  <a:pt x="46070" y="0"/>
                </a:lnTo>
                <a:lnTo>
                  <a:pt x="45110" y="958"/>
                </a:lnTo>
                <a:lnTo>
                  <a:pt x="45110" y="1921"/>
                </a:lnTo>
                <a:lnTo>
                  <a:pt x="44150" y="2880"/>
                </a:lnTo>
                <a:lnTo>
                  <a:pt x="43190" y="2880"/>
                </a:lnTo>
                <a:lnTo>
                  <a:pt x="43190" y="3838"/>
                </a:lnTo>
                <a:lnTo>
                  <a:pt x="42230" y="3838"/>
                </a:lnTo>
                <a:lnTo>
                  <a:pt x="41269" y="2880"/>
                </a:lnTo>
                <a:lnTo>
                  <a:pt x="40309" y="2880"/>
                </a:lnTo>
                <a:lnTo>
                  <a:pt x="35509" y="958"/>
                </a:lnTo>
                <a:lnTo>
                  <a:pt x="31668" y="0"/>
                </a:lnTo>
                <a:lnTo>
                  <a:pt x="23027" y="0"/>
                </a:lnTo>
                <a:lnTo>
                  <a:pt x="18242" y="958"/>
                </a:lnTo>
                <a:lnTo>
                  <a:pt x="13441" y="3838"/>
                </a:lnTo>
                <a:lnTo>
                  <a:pt x="9585" y="5762"/>
                </a:lnTo>
                <a:lnTo>
                  <a:pt x="5760" y="9602"/>
                </a:lnTo>
                <a:lnTo>
                  <a:pt x="3840" y="14400"/>
                </a:lnTo>
                <a:lnTo>
                  <a:pt x="960" y="19197"/>
                </a:lnTo>
                <a:lnTo>
                  <a:pt x="0" y="23996"/>
                </a:lnTo>
                <a:lnTo>
                  <a:pt x="0" y="36479"/>
                </a:lnTo>
                <a:lnTo>
                  <a:pt x="1920" y="42237"/>
                </a:lnTo>
                <a:lnTo>
                  <a:pt x="5760" y="47041"/>
                </a:lnTo>
                <a:lnTo>
                  <a:pt x="10561" y="537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1" name="object 1611"/>
          <p:cNvSpPr/>
          <p:nvPr/>
        </p:nvSpPr>
        <p:spPr>
          <a:xfrm>
            <a:off x="4250984" y="9167771"/>
            <a:ext cx="58567" cy="56637"/>
          </a:xfrm>
          <a:custGeom>
            <a:avLst/>
            <a:gdLst/>
            <a:ahLst/>
            <a:cxnLst/>
            <a:rect l="l" t="t" r="r" b="b"/>
            <a:pathLst>
              <a:path w="58567" h="56637">
                <a:moveTo>
                  <a:pt x="50886" y="9601"/>
                </a:moveTo>
                <a:lnTo>
                  <a:pt x="51846" y="6720"/>
                </a:lnTo>
                <a:lnTo>
                  <a:pt x="52806" y="4803"/>
                </a:lnTo>
                <a:lnTo>
                  <a:pt x="54726" y="2880"/>
                </a:lnTo>
                <a:lnTo>
                  <a:pt x="55671" y="2880"/>
                </a:lnTo>
                <a:lnTo>
                  <a:pt x="56647" y="1921"/>
                </a:lnTo>
                <a:lnTo>
                  <a:pt x="58567" y="1921"/>
                </a:lnTo>
                <a:lnTo>
                  <a:pt x="58567" y="0"/>
                </a:lnTo>
                <a:lnTo>
                  <a:pt x="42245" y="0"/>
                </a:lnTo>
                <a:lnTo>
                  <a:pt x="42245" y="1921"/>
                </a:lnTo>
                <a:lnTo>
                  <a:pt x="44165" y="1921"/>
                </a:lnTo>
                <a:lnTo>
                  <a:pt x="46085" y="2880"/>
                </a:lnTo>
                <a:lnTo>
                  <a:pt x="47045" y="2880"/>
                </a:lnTo>
                <a:lnTo>
                  <a:pt x="47045" y="3838"/>
                </a:lnTo>
                <a:lnTo>
                  <a:pt x="48005" y="4803"/>
                </a:lnTo>
                <a:lnTo>
                  <a:pt x="48005" y="6720"/>
                </a:lnTo>
                <a:lnTo>
                  <a:pt x="47045" y="8644"/>
                </a:lnTo>
                <a:lnTo>
                  <a:pt x="46085" y="11518"/>
                </a:lnTo>
                <a:lnTo>
                  <a:pt x="32644" y="44159"/>
                </a:lnTo>
                <a:lnTo>
                  <a:pt x="19202" y="11518"/>
                </a:lnTo>
                <a:lnTo>
                  <a:pt x="17282" y="8644"/>
                </a:lnTo>
                <a:lnTo>
                  <a:pt x="17282" y="3838"/>
                </a:lnTo>
                <a:lnTo>
                  <a:pt x="18242" y="2880"/>
                </a:lnTo>
                <a:lnTo>
                  <a:pt x="19202" y="1921"/>
                </a:lnTo>
                <a:lnTo>
                  <a:pt x="23042" y="1921"/>
                </a:lnTo>
                <a:lnTo>
                  <a:pt x="23042" y="0"/>
                </a:lnTo>
                <a:lnTo>
                  <a:pt x="0" y="0"/>
                </a:lnTo>
                <a:lnTo>
                  <a:pt x="0" y="1921"/>
                </a:lnTo>
                <a:lnTo>
                  <a:pt x="3840" y="1921"/>
                </a:lnTo>
                <a:lnTo>
                  <a:pt x="4800" y="2880"/>
                </a:lnTo>
                <a:lnTo>
                  <a:pt x="5760" y="2880"/>
                </a:lnTo>
                <a:lnTo>
                  <a:pt x="6720" y="3838"/>
                </a:lnTo>
                <a:lnTo>
                  <a:pt x="6720" y="4803"/>
                </a:lnTo>
                <a:lnTo>
                  <a:pt x="7680" y="4803"/>
                </a:lnTo>
                <a:lnTo>
                  <a:pt x="7680" y="6720"/>
                </a:lnTo>
                <a:lnTo>
                  <a:pt x="9601" y="8644"/>
                </a:lnTo>
                <a:lnTo>
                  <a:pt x="29763" y="56637"/>
                </a:lnTo>
                <a:lnTo>
                  <a:pt x="31683" y="56637"/>
                </a:lnTo>
                <a:lnTo>
                  <a:pt x="50886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2" name="object 1612"/>
          <p:cNvSpPr/>
          <p:nvPr/>
        </p:nvSpPr>
        <p:spPr>
          <a:xfrm>
            <a:off x="4313377" y="9167771"/>
            <a:ext cx="71048" cy="54720"/>
          </a:xfrm>
          <a:custGeom>
            <a:avLst/>
            <a:gdLst/>
            <a:ahLst/>
            <a:cxnLst/>
            <a:rect l="l" t="t" r="r" b="b"/>
            <a:pathLst>
              <a:path w="71048" h="54720">
                <a:moveTo>
                  <a:pt x="11521" y="50880"/>
                </a:moveTo>
                <a:lnTo>
                  <a:pt x="11521" y="8644"/>
                </a:lnTo>
                <a:lnTo>
                  <a:pt x="32644" y="54720"/>
                </a:lnTo>
                <a:lnTo>
                  <a:pt x="34564" y="54720"/>
                </a:lnTo>
                <a:lnTo>
                  <a:pt x="55686" y="8644"/>
                </a:lnTo>
                <a:lnTo>
                  <a:pt x="55686" y="48958"/>
                </a:lnTo>
                <a:lnTo>
                  <a:pt x="54726" y="50880"/>
                </a:lnTo>
                <a:lnTo>
                  <a:pt x="54726" y="51838"/>
                </a:lnTo>
                <a:lnTo>
                  <a:pt x="53766" y="52797"/>
                </a:lnTo>
                <a:lnTo>
                  <a:pt x="51846" y="53762"/>
                </a:lnTo>
                <a:lnTo>
                  <a:pt x="48005" y="53762"/>
                </a:lnTo>
                <a:lnTo>
                  <a:pt x="48005" y="54720"/>
                </a:lnTo>
                <a:lnTo>
                  <a:pt x="71048" y="54720"/>
                </a:lnTo>
                <a:lnTo>
                  <a:pt x="71048" y="53762"/>
                </a:lnTo>
                <a:lnTo>
                  <a:pt x="67208" y="53762"/>
                </a:lnTo>
                <a:lnTo>
                  <a:pt x="65288" y="52797"/>
                </a:lnTo>
                <a:lnTo>
                  <a:pt x="64328" y="51838"/>
                </a:lnTo>
                <a:lnTo>
                  <a:pt x="63367" y="50880"/>
                </a:lnTo>
                <a:lnTo>
                  <a:pt x="63367" y="4803"/>
                </a:lnTo>
                <a:lnTo>
                  <a:pt x="64328" y="3838"/>
                </a:lnTo>
                <a:lnTo>
                  <a:pt x="65288" y="1921"/>
                </a:lnTo>
                <a:lnTo>
                  <a:pt x="71048" y="1921"/>
                </a:lnTo>
                <a:lnTo>
                  <a:pt x="71048" y="0"/>
                </a:lnTo>
                <a:lnTo>
                  <a:pt x="55686" y="0"/>
                </a:lnTo>
                <a:lnTo>
                  <a:pt x="35524" y="43200"/>
                </a:lnTo>
                <a:lnTo>
                  <a:pt x="15361" y="0"/>
                </a:lnTo>
                <a:lnTo>
                  <a:pt x="0" y="0"/>
                </a:lnTo>
                <a:lnTo>
                  <a:pt x="0" y="1921"/>
                </a:lnTo>
                <a:lnTo>
                  <a:pt x="4815" y="1921"/>
                </a:lnTo>
                <a:lnTo>
                  <a:pt x="5775" y="2880"/>
                </a:lnTo>
                <a:lnTo>
                  <a:pt x="6720" y="3838"/>
                </a:lnTo>
                <a:lnTo>
                  <a:pt x="7680" y="5762"/>
                </a:lnTo>
                <a:lnTo>
                  <a:pt x="7680" y="50880"/>
                </a:lnTo>
                <a:lnTo>
                  <a:pt x="6720" y="51838"/>
                </a:lnTo>
                <a:lnTo>
                  <a:pt x="5775" y="52797"/>
                </a:lnTo>
                <a:lnTo>
                  <a:pt x="3840" y="53762"/>
                </a:lnTo>
                <a:lnTo>
                  <a:pt x="0" y="53762"/>
                </a:lnTo>
                <a:lnTo>
                  <a:pt x="0" y="54720"/>
                </a:lnTo>
                <a:lnTo>
                  <a:pt x="19202" y="54720"/>
                </a:lnTo>
                <a:lnTo>
                  <a:pt x="19202" y="53762"/>
                </a:lnTo>
                <a:lnTo>
                  <a:pt x="15361" y="53762"/>
                </a:lnTo>
                <a:lnTo>
                  <a:pt x="13456" y="52797"/>
                </a:lnTo>
                <a:lnTo>
                  <a:pt x="12496" y="51838"/>
                </a:lnTo>
                <a:lnTo>
                  <a:pt x="11521" y="50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3" name="object 1613"/>
          <p:cNvSpPr/>
          <p:nvPr/>
        </p:nvSpPr>
        <p:spPr>
          <a:xfrm>
            <a:off x="3940911" y="9097696"/>
            <a:ext cx="48006" cy="54716"/>
          </a:xfrm>
          <a:custGeom>
            <a:avLst/>
            <a:gdLst/>
            <a:ahLst/>
            <a:cxnLst/>
            <a:rect l="l" t="t" r="r" b="b"/>
            <a:pathLst>
              <a:path w="48006" h="54716">
                <a:moveTo>
                  <a:pt x="44165" y="44154"/>
                </a:moveTo>
                <a:lnTo>
                  <a:pt x="42245" y="47035"/>
                </a:lnTo>
                <a:lnTo>
                  <a:pt x="41285" y="48958"/>
                </a:lnTo>
                <a:lnTo>
                  <a:pt x="39364" y="49917"/>
                </a:lnTo>
                <a:lnTo>
                  <a:pt x="38404" y="50875"/>
                </a:lnTo>
                <a:lnTo>
                  <a:pt x="36484" y="50875"/>
                </a:lnTo>
                <a:lnTo>
                  <a:pt x="35524" y="51840"/>
                </a:lnTo>
                <a:lnTo>
                  <a:pt x="17282" y="51840"/>
                </a:lnTo>
                <a:lnTo>
                  <a:pt x="17282" y="50875"/>
                </a:lnTo>
                <a:lnTo>
                  <a:pt x="16322" y="50875"/>
                </a:lnTo>
                <a:lnTo>
                  <a:pt x="16322" y="27837"/>
                </a:lnTo>
                <a:lnTo>
                  <a:pt x="32644" y="27837"/>
                </a:lnTo>
                <a:lnTo>
                  <a:pt x="33604" y="28795"/>
                </a:lnTo>
                <a:lnTo>
                  <a:pt x="34564" y="28795"/>
                </a:lnTo>
                <a:lnTo>
                  <a:pt x="35524" y="29760"/>
                </a:lnTo>
                <a:lnTo>
                  <a:pt x="35524" y="30717"/>
                </a:lnTo>
                <a:lnTo>
                  <a:pt x="36484" y="31676"/>
                </a:lnTo>
                <a:lnTo>
                  <a:pt x="36484" y="35516"/>
                </a:lnTo>
                <a:lnTo>
                  <a:pt x="38404" y="35516"/>
                </a:lnTo>
                <a:lnTo>
                  <a:pt x="38404" y="16317"/>
                </a:lnTo>
                <a:lnTo>
                  <a:pt x="36484" y="16317"/>
                </a:lnTo>
                <a:lnTo>
                  <a:pt x="36484" y="20157"/>
                </a:lnTo>
                <a:lnTo>
                  <a:pt x="35524" y="22079"/>
                </a:lnTo>
                <a:lnTo>
                  <a:pt x="34564" y="23038"/>
                </a:lnTo>
                <a:lnTo>
                  <a:pt x="33604" y="23996"/>
                </a:lnTo>
                <a:lnTo>
                  <a:pt x="31683" y="24955"/>
                </a:lnTo>
                <a:lnTo>
                  <a:pt x="16322" y="24955"/>
                </a:lnTo>
                <a:lnTo>
                  <a:pt x="16322" y="2881"/>
                </a:lnTo>
                <a:lnTo>
                  <a:pt x="35524" y="2881"/>
                </a:lnTo>
                <a:lnTo>
                  <a:pt x="37444" y="3840"/>
                </a:lnTo>
                <a:lnTo>
                  <a:pt x="38404" y="3840"/>
                </a:lnTo>
                <a:lnTo>
                  <a:pt x="39364" y="4799"/>
                </a:lnTo>
                <a:lnTo>
                  <a:pt x="40325" y="5757"/>
                </a:lnTo>
                <a:lnTo>
                  <a:pt x="41285" y="6720"/>
                </a:lnTo>
                <a:lnTo>
                  <a:pt x="41285" y="8638"/>
                </a:lnTo>
                <a:lnTo>
                  <a:pt x="42245" y="11519"/>
                </a:lnTo>
                <a:lnTo>
                  <a:pt x="43205" y="11519"/>
                </a:lnTo>
                <a:lnTo>
                  <a:pt x="43205" y="0"/>
                </a:lnTo>
                <a:lnTo>
                  <a:pt x="0" y="0"/>
                </a:lnTo>
                <a:lnTo>
                  <a:pt x="0" y="958"/>
                </a:lnTo>
                <a:lnTo>
                  <a:pt x="4800" y="958"/>
                </a:lnTo>
                <a:lnTo>
                  <a:pt x="5760" y="1917"/>
                </a:lnTo>
                <a:lnTo>
                  <a:pt x="7680" y="2881"/>
                </a:lnTo>
                <a:lnTo>
                  <a:pt x="7680" y="3840"/>
                </a:lnTo>
                <a:lnTo>
                  <a:pt x="8641" y="5757"/>
                </a:lnTo>
                <a:lnTo>
                  <a:pt x="8641" y="47999"/>
                </a:lnTo>
                <a:lnTo>
                  <a:pt x="7680" y="49917"/>
                </a:lnTo>
                <a:lnTo>
                  <a:pt x="7680" y="51840"/>
                </a:lnTo>
                <a:lnTo>
                  <a:pt x="6720" y="51840"/>
                </a:lnTo>
                <a:lnTo>
                  <a:pt x="5760" y="52798"/>
                </a:lnTo>
                <a:lnTo>
                  <a:pt x="4800" y="52798"/>
                </a:lnTo>
                <a:lnTo>
                  <a:pt x="3840" y="53757"/>
                </a:lnTo>
                <a:lnTo>
                  <a:pt x="0" y="53757"/>
                </a:lnTo>
                <a:lnTo>
                  <a:pt x="0" y="54716"/>
                </a:lnTo>
                <a:lnTo>
                  <a:pt x="43205" y="54716"/>
                </a:lnTo>
                <a:lnTo>
                  <a:pt x="48006" y="41279"/>
                </a:lnTo>
                <a:lnTo>
                  <a:pt x="46085" y="41279"/>
                </a:lnTo>
                <a:lnTo>
                  <a:pt x="44165" y="441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4" name="object 1614"/>
          <p:cNvSpPr/>
          <p:nvPr/>
        </p:nvSpPr>
        <p:spPr>
          <a:xfrm>
            <a:off x="3991797" y="9114972"/>
            <a:ext cx="40325" cy="37440"/>
          </a:xfrm>
          <a:custGeom>
            <a:avLst/>
            <a:gdLst/>
            <a:ahLst/>
            <a:cxnLst/>
            <a:rect l="l" t="t" r="r" b="b"/>
            <a:pathLst>
              <a:path w="40325" h="37440">
                <a:moveTo>
                  <a:pt x="31668" y="3840"/>
                </a:moveTo>
                <a:lnTo>
                  <a:pt x="32644" y="2881"/>
                </a:lnTo>
                <a:lnTo>
                  <a:pt x="33604" y="1923"/>
                </a:lnTo>
                <a:lnTo>
                  <a:pt x="36484" y="1923"/>
                </a:lnTo>
                <a:lnTo>
                  <a:pt x="36484" y="0"/>
                </a:lnTo>
                <a:lnTo>
                  <a:pt x="23042" y="0"/>
                </a:lnTo>
                <a:lnTo>
                  <a:pt x="23042" y="1923"/>
                </a:lnTo>
                <a:lnTo>
                  <a:pt x="24963" y="1923"/>
                </a:lnTo>
                <a:lnTo>
                  <a:pt x="25923" y="2881"/>
                </a:lnTo>
                <a:lnTo>
                  <a:pt x="25923" y="4803"/>
                </a:lnTo>
                <a:lnTo>
                  <a:pt x="24963" y="6720"/>
                </a:lnTo>
                <a:lnTo>
                  <a:pt x="23042" y="8644"/>
                </a:lnTo>
                <a:lnTo>
                  <a:pt x="20162" y="13441"/>
                </a:lnTo>
                <a:lnTo>
                  <a:pt x="17282" y="8644"/>
                </a:lnTo>
                <a:lnTo>
                  <a:pt x="17282" y="7679"/>
                </a:lnTo>
                <a:lnTo>
                  <a:pt x="16322" y="7679"/>
                </a:lnTo>
                <a:lnTo>
                  <a:pt x="16322" y="6720"/>
                </a:lnTo>
                <a:lnTo>
                  <a:pt x="15361" y="5762"/>
                </a:lnTo>
                <a:lnTo>
                  <a:pt x="15361" y="2881"/>
                </a:lnTo>
                <a:lnTo>
                  <a:pt x="16322" y="1923"/>
                </a:lnTo>
                <a:lnTo>
                  <a:pt x="18242" y="1923"/>
                </a:lnTo>
                <a:lnTo>
                  <a:pt x="18242" y="0"/>
                </a:lnTo>
                <a:lnTo>
                  <a:pt x="0" y="0"/>
                </a:lnTo>
                <a:lnTo>
                  <a:pt x="0" y="1923"/>
                </a:lnTo>
                <a:lnTo>
                  <a:pt x="3840" y="1923"/>
                </a:lnTo>
                <a:lnTo>
                  <a:pt x="4800" y="2881"/>
                </a:lnTo>
                <a:lnTo>
                  <a:pt x="5760" y="3840"/>
                </a:lnTo>
                <a:lnTo>
                  <a:pt x="6720" y="5762"/>
                </a:lnTo>
                <a:lnTo>
                  <a:pt x="9601" y="8644"/>
                </a:lnTo>
                <a:lnTo>
                  <a:pt x="16322" y="19199"/>
                </a:lnTo>
                <a:lnTo>
                  <a:pt x="8641" y="28802"/>
                </a:lnTo>
                <a:lnTo>
                  <a:pt x="5760" y="32641"/>
                </a:lnTo>
                <a:lnTo>
                  <a:pt x="3840" y="34564"/>
                </a:lnTo>
                <a:lnTo>
                  <a:pt x="2880" y="35522"/>
                </a:lnTo>
                <a:lnTo>
                  <a:pt x="1920" y="36481"/>
                </a:lnTo>
                <a:lnTo>
                  <a:pt x="960" y="36481"/>
                </a:lnTo>
                <a:lnTo>
                  <a:pt x="960" y="37440"/>
                </a:lnTo>
                <a:lnTo>
                  <a:pt x="12481" y="37440"/>
                </a:lnTo>
                <a:lnTo>
                  <a:pt x="12481" y="36481"/>
                </a:lnTo>
                <a:lnTo>
                  <a:pt x="11521" y="36481"/>
                </a:lnTo>
                <a:lnTo>
                  <a:pt x="10561" y="35522"/>
                </a:lnTo>
                <a:lnTo>
                  <a:pt x="9601" y="35522"/>
                </a:lnTo>
                <a:lnTo>
                  <a:pt x="9601" y="32641"/>
                </a:lnTo>
                <a:lnTo>
                  <a:pt x="10561" y="31682"/>
                </a:lnTo>
                <a:lnTo>
                  <a:pt x="11521" y="28802"/>
                </a:lnTo>
                <a:lnTo>
                  <a:pt x="18242" y="21121"/>
                </a:lnTo>
                <a:lnTo>
                  <a:pt x="23042" y="28802"/>
                </a:lnTo>
                <a:lnTo>
                  <a:pt x="24963" y="31682"/>
                </a:lnTo>
                <a:lnTo>
                  <a:pt x="25923" y="33599"/>
                </a:lnTo>
                <a:lnTo>
                  <a:pt x="25923" y="34564"/>
                </a:lnTo>
                <a:lnTo>
                  <a:pt x="24963" y="35522"/>
                </a:lnTo>
                <a:lnTo>
                  <a:pt x="24002" y="36481"/>
                </a:lnTo>
                <a:lnTo>
                  <a:pt x="22082" y="36481"/>
                </a:lnTo>
                <a:lnTo>
                  <a:pt x="22082" y="37440"/>
                </a:lnTo>
                <a:lnTo>
                  <a:pt x="40325" y="37440"/>
                </a:lnTo>
                <a:lnTo>
                  <a:pt x="40325" y="36481"/>
                </a:lnTo>
                <a:lnTo>
                  <a:pt x="38389" y="36481"/>
                </a:lnTo>
                <a:lnTo>
                  <a:pt x="37444" y="35522"/>
                </a:lnTo>
                <a:lnTo>
                  <a:pt x="36484" y="35522"/>
                </a:lnTo>
                <a:lnTo>
                  <a:pt x="35509" y="34564"/>
                </a:lnTo>
                <a:lnTo>
                  <a:pt x="33604" y="32641"/>
                </a:lnTo>
                <a:lnTo>
                  <a:pt x="31668" y="28802"/>
                </a:lnTo>
                <a:lnTo>
                  <a:pt x="22082" y="15358"/>
                </a:lnTo>
                <a:lnTo>
                  <a:pt x="26883" y="8644"/>
                </a:lnTo>
                <a:lnTo>
                  <a:pt x="29763" y="5762"/>
                </a:lnTo>
                <a:lnTo>
                  <a:pt x="31668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5" name="object 1615"/>
          <p:cNvSpPr/>
          <p:nvPr/>
        </p:nvSpPr>
        <p:spPr>
          <a:xfrm>
            <a:off x="4032123" y="9114013"/>
            <a:ext cx="38389" cy="56637"/>
          </a:xfrm>
          <a:custGeom>
            <a:avLst/>
            <a:gdLst/>
            <a:ahLst/>
            <a:cxnLst/>
            <a:rect l="l" t="t" r="r" b="b"/>
            <a:pathLst>
              <a:path w="38389" h="56637">
                <a:moveTo>
                  <a:pt x="15346" y="8638"/>
                </a:moveTo>
                <a:lnTo>
                  <a:pt x="16306" y="7679"/>
                </a:lnTo>
                <a:lnTo>
                  <a:pt x="17266" y="6720"/>
                </a:lnTo>
                <a:lnTo>
                  <a:pt x="19187" y="6720"/>
                </a:lnTo>
                <a:lnTo>
                  <a:pt x="20147" y="5762"/>
                </a:lnTo>
                <a:lnTo>
                  <a:pt x="23987" y="5762"/>
                </a:lnTo>
                <a:lnTo>
                  <a:pt x="25907" y="6720"/>
                </a:lnTo>
                <a:lnTo>
                  <a:pt x="27828" y="9602"/>
                </a:lnTo>
                <a:lnTo>
                  <a:pt x="30708" y="12478"/>
                </a:lnTo>
                <a:lnTo>
                  <a:pt x="31668" y="16317"/>
                </a:lnTo>
                <a:lnTo>
                  <a:pt x="31668" y="27837"/>
                </a:lnTo>
                <a:lnTo>
                  <a:pt x="30708" y="31682"/>
                </a:lnTo>
                <a:lnTo>
                  <a:pt x="29748" y="38398"/>
                </a:lnTo>
                <a:lnTo>
                  <a:pt x="33588" y="34558"/>
                </a:lnTo>
                <a:lnTo>
                  <a:pt x="36469" y="30717"/>
                </a:lnTo>
                <a:lnTo>
                  <a:pt x="38389" y="24961"/>
                </a:lnTo>
                <a:lnTo>
                  <a:pt x="38389" y="12478"/>
                </a:lnTo>
                <a:lnTo>
                  <a:pt x="37429" y="8638"/>
                </a:lnTo>
                <a:lnTo>
                  <a:pt x="34549" y="4799"/>
                </a:lnTo>
                <a:lnTo>
                  <a:pt x="31668" y="1923"/>
                </a:lnTo>
                <a:lnTo>
                  <a:pt x="28788" y="0"/>
                </a:lnTo>
                <a:lnTo>
                  <a:pt x="23027" y="0"/>
                </a:lnTo>
                <a:lnTo>
                  <a:pt x="20147" y="958"/>
                </a:lnTo>
                <a:lnTo>
                  <a:pt x="18227" y="1923"/>
                </a:lnTo>
                <a:lnTo>
                  <a:pt x="16306" y="3840"/>
                </a:lnTo>
                <a:lnTo>
                  <a:pt x="14386" y="5762"/>
                </a:lnTo>
                <a:lnTo>
                  <a:pt x="12466" y="8638"/>
                </a:lnTo>
                <a:lnTo>
                  <a:pt x="12466" y="0"/>
                </a:lnTo>
                <a:lnTo>
                  <a:pt x="11506" y="0"/>
                </a:lnTo>
                <a:lnTo>
                  <a:pt x="0" y="4799"/>
                </a:lnTo>
                <a:lnTo>
                  <a:pt x="0" y="6720"/>
                </a:lnTo>
                <a:lnTo>
                  <a:pt x="960" y="5762"/>
                </a:lnTo>
                <a:lnTo>
                  <a:pt x="3840" y="5762"/>
                </a:lnTo>
                <a:lnTo>
                  <a:pt x="4785" y="6720"/>
                </a:lnTo>
                <a:lnTo>
                  <a:pt x="5745" y="6720"/>
                </a:lnTo>
                <a:lnTo>
                  <a:pt x="5745" y="53757"/>
                </a:lnTo>
                <a:lnTo>
                  <a:pt x="4785" y="53757"/>
                </a:lnTo>
                <a:lnTo>
                  <a:pt x="2865" y="54720"/>
                </a:lnTo>
                <a:lnTo>
                  <a:pt x="0" y="54720"/>
                </a:lnTo>
                <a:lnTo>
                  <a:pt x="0" y="56637"/>
                </a:lnTo>
                <a:lnTo>
                  <a:pt x="19187" y="56637"/>
                </a:lnTo>
                <a:lnTo>
                  <a:pt x="19187" y="54720"/>
                </a:lnTo>
                <a:lnTo>
                  <a:pt x="15346" y="54720"/>
                </a:lnTo>
                <a:lnTo>
                  <a:pt x="14386" y="53757"/>
                </a:lnTo>
                <a:lnTo>
                  <a:pt x="13426" y="53757"/>
                </a:lnTo>
                <a:lnTo>
                  <a:pt x="13426" y="52798"/>
                </a:lnTo>
                <a:lnTo>
                  <a:pt x="12466" y="51840"/>
                </a:lnTo>
                <a:lnTo>
                  <a:pt x="12466" y="11519"/>
                </a:lnTo>
                <a:lnTo>
                  <a:pt x="15346" y="8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6" name="object 1616"/>
          <p:cNvSpPr/>
          <p:nvPr/>
        </p:nvSpPr>
        <p:spPr>
          <a:xfrm>
            <a:off x="4044589" y="9144731"/>
            <a:ext cx="18242" cy="8644"/>
          </a:xfrm>
          <a:custGeom>
            <a:avLst/>
            <a:gdLst/>
            <a:ahLst/>
            <a:cxnLst/>
            <a:rect l="l" t="t" r="r" b="b"/>
            <a:pathLst>
              <a:path w="18242" h="8644">
                <a:moveTo>
                  <a:pt x="1920" y="6722"/>
                </a:moveTo>
                <a:lnTo>
                  <a:pt x="2880" y="7680"/>
                </a:lnTo>
                <a:lnTo>
                  <a:pt x="3840" y="8644"/>
                </a:lnTo>
                <a:lnTo>
                  <a:pt x="13441" y="8644"/>
                </a:lnTo>
                <a:lnTo>
                  <a:pt x="17282" y="7680"/>
                </a:lnTo>
                <a:lnTo>
                  <a:pt x="18242" y="964"/>
                </a:lnTo>
                <a:lnTo>
                  <a:pt x="15361" y="3840"/>
                </a:lnTo>
                <a:lnTo>
                  <a:pt x="14401" y="5763"/>
                </a:lnTo>
                <a:lnTo>
                  <a:pt x="11521" y="6722"/>
                </a:lnTo>
                <a:lnTo>
                  <a:pt x="6720" y="6722"/>
                </a:lnTo>
                <a:lnTo>
                  <a:pt x="4800" y="5763"/>
                </a:lnTo>
                <a:lnTo>
                  <a:pt x="3840" y="4805"/>
                </a:lnTo>
                <a:lnTo>
                  <a:pt x="1920" y="3840"/>
                </a:lnTo>
                <a:lnTo>
                  <a:pt x="960" y="1923"/>
                </a:lnTo>
                <a:lnTo>
                  <a:pt x="960" y="964"/>
                </a:lnTo>
                <a:lnTo>
                  <a:pt x="0" y="0"/>
                </a:lnTo>
                <a:lnTo>
                  <a:pt x="0" y="5763"/>
                </a:lnTo>
                <a:lnTo>
                  <a:pt x="1920" y="67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7" name="object 1617"/>
          <p:cNvSpPr/>
          <p:nvPr/>
        </p:nvSpPr>
        <p:spPr>
          <a:xfrm>
            <a:off x="4075313" y="9114013"/>
            <a:ext cx="36484" cy="39361"/>
          </a:xfrm>
          <a:custGeom>
            <a:avLst/>
            <a:gdLst/>
            <a:ahLst/>
            <a:cxnLst/>
            <a:rect l="l" t="t" r="r" b="b"/>
            <a:pathLst>
              <a:path w="36484" h="39361">
                <a:moveTo>
                  <a:pt x="0" y="20157"/>
                </a:moveTo>
                <a:lnTo>
                  <a:pt x="0" y="24961"/>
                </a:lnTo>
                <a:lnTo>
                  <a:pt x="1920" y="29760"/>
                </a:lnTo>
                <a:lnTo>
                  <a:pt x="4800" y="32641"/>
                </a:lnTo>
                <a:lnTo>
                  <a:pt x="7680" y="37440"/>
                </a:lnTo>
                <a:lnTo>
                  <a:pt x="12481" y="39361"/>
                </a:lnTo>
                <a:lnTo>
                  <a:pt x="18242" y="39361"/>
                </a:lnTo>
                <a:lnTo>
                  <a:pt x="13441" y="34558"/>
                </a:lnTo>
                <a:lnTo>
                  <a:pt x="11521" y="30717"/>
                </a:lnTo>
                <a:lnTo>
                  <a:pt x="8641" y="26878"/>
                </a:lnTo>
                <a:lnTo>
                  <a:pt x="7680" y="22079"/>
                </a:lnTo>
                <a:lnTo>
                  <a:pt x="7680" y="13443"/>
                </a:lnTo>
                <a:lnTo>
                  <a:pt x="8641" y="10561"/>
                </a:lnTo>
                <a:lnTo>
                  <a:pt x="9601" y="8638"/>
                </a:lnTo>
                <a:lnTo>
                  <a:pt x="10561" y="6720"/>
                </a:lnTo>
                <a:lnTo>
                  <a:pt x="11521" y="4799"/>
                </a:lnTo>
                <a:lnTo>
                  <a:pt x="12481" y="3840"/>
                </a:lnTo>
                <a:lnTo>
                  <a:pt x="14401" y="2881"/>
                </a:lnTo>
                <a:lnTo>
                  <a:pt x="20162" y="2881"/>
                </a:lnTo>
                <a:lnTo>
                  <a:pt x="23042" y="3840"/>
                </a:lnTo>
                <a:lnTo>
                  <a:pt x="24963" y="6720"/>
                </a:lnTo>
                <a:lnTo>
                  <a:pt x="27843" y="10561"/>
                </a:lnTo>
                <a:lnTo>
                  <a:pt x="28803" y="15358"/>
                </a:lnTo>
                <a:lnTo>
                  <a:pt x="28803" y="27837"/>
                </a:lnTo>
                <a:lnTo>
                  <a:pt x="27843" y="31682"/>
                </a:lnTo>
                <a:lnTo>
                  <a:pt x="27843" y="37440"/>
                </a:lnTo>
                <a:lnTo>
                  <a:pt x="30723" y="35522"/>
                </a:lnTo>
                <a:lnTo>
                  <a:pt x="32644" y="32641"/>
                </a:lnTo>
                <a:lnTo>
                  <a:pt x="33604" y="29760"/>
                </a:lnTo>
                <a:lnTo>
                  <a:pt x="35509" y="25920"/>
                </a:lnTo>
                <a:lnTo>
                  <a:pt x="36484" y="23038"/>
                </a:lnTo>
                <a:lnTo>
                  <a:pt x="36484" y="14400"/>
                </a:lnTo>
                <a:lnTo>
                  <a:pt x="34564" y="10561"/>
                </a:lnTo>
                <a:lnTo>
                  <a:pt x="31683" y="6720"/>
                </a:lnTo>
                <a:lnTo>
                  <a:pt x="28803" y="1923"/>
                </a:lnTo>
                <a:lnTo>
                  <a:pt x="24002" y="0"/>
                </a:lnTo>
                <a:lnTo>
                  <a:pt x="15361" y="0"/>
                </a:lnTo>
                <a:lnTo>
                  <a:pt x="12481" y="958"/>
                </a:lnTo>
                <a:lnTo>
                  <a:pt x="9601" y="2881"/>
                </a:lnTo>
                <a:lnTo>
                  <a:pt x="6720" y="3840"/>
                </a:lnTo>
                <a:lnTo>
                  <a:pt x="4800" y="6720"/>
                </a:lnTo>
                <a:lnTo>
                  <a:pt x="2880" y="10561"/>
                </a:lnTo>
                <a:lnTo>
                  <a:pt x="960" y="13443"/>
                </a:lnTo>
                <a:lnTo>
                  <a:pt x="0" y="17282"/>
                </a:lnTo>
                <a:lnTo>
                  <a:pt x="0" y="201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8" name="object 1618"/>
          <p:cNvSpPr/>
          <p:nvPr/>
        </p:nvSpPr>
        <p:spPr>
          <a:xfrm>
            <a:off x="4088754" y="9145696"/>
            <a:ext cx="14401" cy="7679"/>
          </a:xfrm>
          <a:custGeom>
            <a:avLst/>
            <a:gdLst/>
            <a:ahLst/>
            <a:cxnLst/>
            <a:rect l="l" t="t" r="r" b="b"/>
            <a:pathLst>
              <a:path w="14401" h="7679">
                <a:moveTo>
                  <a:pt x="14401" y="0"/>
                </a:moveTo>
                <a:lnTo>
                  <a:pt x="12481" y="1917"/>
                </a:lnTo>
                <a:lnTo>
                  <a:pt x="11521" y="3840"/>
                </a:lnTo>
                <a:lnTo>
                  <a:pt x="8641" y="4799"/>
                </a:lnTo>
                <a:lnTo>
                  <a:pt x="2880" y="4799"/>
                </a:lnTo>
                <a:lnTo>
                  <a:pt x="0" y="2875"/>
                </a:lnTo>
                <a:lnTo>
                  <a:pt x="4800" y="7679"/>
                </a:lnTo>
                <a:lnTo>
                  <a:pt x="7680" y="7679"/>
                </a:lnTo>
                <a:lnTo>
                  <a:pt x="11521" y="6716"/>
                </a:lnTo>
                <a:lnTo>
                  <a:pt x="14401" y="5757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9" name="object 1619"/>
          <p:cNvSpPr/>
          <p:nvPr/>
        </p:nvSpPr>
        <p:spPr>
          <a:xfrm>
            <a:off x="4115638" y="9114013"/>
            <a:ext cx="27828" cy="38398"/>
          </a:xfrm>
          <a:custGeom>
            <a:avLst/>
            <a:gdLst/>
            <a:ahLst/>
            <a:cxnLst/>
            <a:rect l="l" t="t" r="r" b="b"/>
            <a:pathLst>
              <a:path w="27828" h="38398">
                <a:moveTo>
                  <a:pt x="22082" y="7679"/>
                </a:moveTo>
                <a:lnTo>
                  <a:pt x="23027" y="8638"/>
                </a:lnTo>
                <a:lnTo>
                  <a:pt x="25907" y="8638"/>
                </a:lnTo>
                <a:lnTo>
                  <a:pt x="26868" y="7679"/>
                </a:lnTo>
                <a:lnTo>
                  <a:pt x="27828" y="6720"/>
                </a:lnTo>
                <a:lnTo>
                  <a:pt x="27828" y="2881"/>
                </a:lnTo>
                <a:lnTo>
                  <a:pt x="26868" y="1923"/>
                </a:lnTo>
                <a:lnTo>
                  <a:pt x="25907" y="958"/>
                </a:lnTo>
                <a:lnTo>
                  <a:pt x="23987" y="0"/>
                </a:lnTo>
                <a:lnTo>
                  <a:pt x="19187" y="0"/>
                </a:lnTo>
                <a:lnTo>
                  <a:pt x="16306" y="2881"/>
                </a:lnTo>
                <a:lnTo>
                  <a:pt x="13426" y="8638"/>
                </a:lnTo>
                <a:lnTo>
                  <a:pt x="13426" y="0"/>
                </a:lnTo>
                <a:lnTo>
                  <a:pt x="11521" y="0"/>
                </a:lnTo>
                <a:lnTo>
                  <a:pt x="0" y="4799"/>
                </a:lnTo>
                <a:lnTo>
                  <a:pt x="960" y="6720"/>
                </a:lnTo>
                <a:lnTo>
                  <a:pt x="1904" y="5762"/>
                </a:lnTo>
                <a:lnTo>
                  <a:pt x="4800" y="5762"/>
                </a:lnTo>
                <a:lnTo>
                  <a:pt x="5745" y="6720"/>
                </a:lnTo>
                <a:lnTo>
                  <a:pt x="5745" y="7679"/>
                </a:lnTo>
                <a:lnTo>
                  <a:pt x="6720" y="8638"/>
                </a:lnTo>
                <a:lnTo>
                  <a:pt x="6720" y="34558"/>
                </a:lnTo>
                <a:lnTo>
                  <a:pt x="5745" y="35522"/>
                </a:lnTo>
                <a:lnTo>
                  <a:pt x="4800" y="36481"/>
                </a:lnTo>
                <a:lnTo>
                  <a:pt x="3840" y="36481"/>
                </a:lnTo>
                <a:lnTo>
                  <a:pt x="2880" y="37440"/>
                </a:lnTo>
                <a:lnTo>
                  <a:pt x="960" y="37440"/>
                </a:lnTo>
                <a:lnTo>
                  <a:pt x="960" y="38398"/>
                </a:lnTo>
                <a:lnTo>
                  <a:pt x="20147" y="38398"/>
                </a:lnTo>
                <a:lnTo>
                  <a:pt x="20147" y="37440"/>
                </a:lnTo>
                <a:lnTo>
                  <a:pt x="18242" y="37440"/>
                </a:lnTo>
                <a:lnTo>
                  <a:pt x="16306" y="36481"/>
                </a:lnTo>
                <a:lnTo>
                  <a:pt x="15361" y="35522"/>
                </a:lnTo>
                <a:lnTo>
                  <a:pt x="14401" y="35522"/>
                </a:lnTo>
                <a:lnTo>
                  <a:pt x="14401" y="34558"/>
                </a:lnTo>
                <a:lnTo>
                  <a:pt x="13426" y="33599"/>
                </a:lnTo>
                <a:lnTo>
                  <a:pt x="13426" y="12478"/>
                </a:lnTo>
                <a:lnTo>
                  <a:pt x="14401" y="9602"/>
                </a:lnTo>
                <a:lnTo>
                  <a:pt x="15361" y="7679"/>
                </a:lnTo>
                <a:lnTo>
                  <a:pt x="17266" y="6720"/>
                </a:lnTo>
                <a:lnTo>
                  <a:pt x="17266" y="5762"/>
                </a:lnTo>
                <a:lnTo>
                  <a:pt x="20147" y="5762"/>
                </a:lnTo>
                <a:lnTo>
                  <a:pt x="21107" y="6720"/>
                </a:lnTo>
                <a:lnTo>
                  <a:pt x="22082" y="7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0" name="object 1620"/>
          <p:cNvSpPr/>
          <p:nvPr/>
        </p:nvSpPr>
        <p:spPr>
          <a:xfrm>
            <a:off x="4143466" y="9103453"/>
            <a:ext cx="23042" cy="49921"/>
          </a:xfrm>
          <a:custGeom>
            <a:avLst/>
            <a:gdLst/>
            <a:ahLst/>
            <a:cxnLst/>
            <a:rect l="l" t="t" r="r" b="b"/>
            <a:pathLst>
              <a:path w="23042" h="49921">
                <a:moveTo>
                  <a:pt x="15361" y="49921"/>
                </a:moveTo>
                <a:lnTo>
                  <a:pt x="17282" y="48958"/>
                </a:lnTo>
                <a:lnTo>
                  <a:pt x="18242" y="47999"/>
                </a:lnTo>
                <a:lnTo>
                  <a:pt x="20162" y="46082"/>
                </a:lnTo>
                <a:lnTo>
                  <a:pt x="22082" y="44159"/>
                </a:lnTo>
                <a:lnTo>
                  <a:pt x="23042" y="41277"/>
                </a:lnTo>
                <a:lnTo>
                  <a:pt x="21122" y="41277"/>
                </a:lnTo>
                <a:lnTo>
                  <a:pt x="21122" y="43200"/>
                </a:lnTo>
                <a:lnTo>
                  <a:pt x="20162" y="43200"/>
                </a:lnTo>
                <a:lnTo>
                  <a:pt x="19202" y="44159"/>
                </a:lnTo>
                <a:lnTo>
                  <a:pt x="18242" y="45118"/>
                </a:lnTo>
                <a:lnTo>
                  <a:pt x="15361" y="45118"/>
                </a:lnTo>
                <a:lnTo>
                  <a:pt x="14401" y="44159"/>
                </a:lnTo>
                <a:lnTo>
                  <a:pt x="13441" y="44159"/>
                </a:lnTo>
                <a:lnTo>
                  <a:pt x="13441" y="43200"/>
                </a:lnTo>
                <a:lnTo>
                  <a:pt x="12481" y="41277"/>
                </a:lnTo>
                <a:lnTo>
                  <a:pt x="12481" y="14400"/>
                </a:lnTo>
                <a:lnTo>
                  <a:pt x="21122" y="14400"/>
                </a:lnTo>
                <a:lnTo>
                  <a:pt x="21122" y="11518"/>
                </a:lnTo>
                <a:lnTo>
                  <a:pt x="12481" y="11518"/>
                </a:lnTo>
                <a:lnTo>
                  <a:pt x="12481" y="0"/>
                </a:lnTo>
                <a:lnTo>
                  <a:pt x="11521" y="0"/>
                </a:lnTo>
                <a:lnTo>
                  <a:pt x="10561" y="2880"/>
                </a:lnTo>
                <a:lnTo>
                  <a:pt x="9601" y="3838"/>
                </a:lnTo>
                <a:lnTo>
                  <a:pt x="8641" y="5762"/>
                </a:lnTo>
                <a:lnTo>
                  <a:pt x="7680" y="7679"/>
                </a:lnTo>
                <a:lnTo>
                  <a:pt x="6720" y="8642"/>
                </a:lnTo>
                <a:lnTo>
                  <a:pt x="4800" y="10559"/>
                </a:lnTo>
                <a:lnTo>
                  <a:pt x="2880" y="11518"/>
                </a:lnTo>
                <a:lnTo>
                  <a:pt x="1920" y="12483"/>
                </a:lnTo>
                <a:lnTo>
                  <a:pt x="0" y="13441"/>
                </a:lnTo>
                <a:lnTo>
                  <a:pt x="0" y="14400"/>
                </a:lnTo>
                <a:lnTo>
                  <a:pt x="5760" y="14400"/>
                </a:lnTo>
                <a:lnTo>
                  <a:pt x="5760" y="42242"/>
                </a:lnTo>
                <a:lnTo>
                  <a:pt x="6720" y="44159"/>
                </a:lnTo>
                <a:lnTo>
                  <a:pt x="6720" y="46082"/>
                </a:lnTo>
                <a:lnTo>
                  <a:pt x="7680" y="47041"/>
                </a:lnTo>
                <a:lnTo>
                  <a:pt x="8641" y="47999"/>
                </a:lnTo>
                <a:lnTo>
                  <a:pt x="9601" y="48958"/>
                </a:lnTo>
                <a:lnTo>
                  <a:pt x="10561" y="49921"/>
                </a:lnTo>
                <a:lnTo>
                  <a:pt x="15361" y="49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1" name="object 1621"/>
          <p:cNvSpPr/>
          <p:nvPr/>
        </p:nvSpPr>
        <p:spPr>
          <a:xfrm>
            <a:off x="4188592" y="9097696"/>
            <a:ext cx="47045" cy="54716"/>
          </a:xfrm>
          <a:custGeom>
            <a:avLst/>
            <a:gdLst/>
            <a:ahLst/>
            <a:cxnLst/>
            <a:rect l="l" t="t" r="r" b="b"/>
            <a:pathLst>
              <a:path w="47045" h="54716">
                <a:moveTo>
                  <a:pt x="34549" y="54716"/>
                </a:moveTo>
                <a:lnTo>
                  <a:pt x="34549" y="53757"/>
                </a:lnTo>
                <a:lnTo>
                  <a:pt x="30708" y="53757"/>
                </a:lnTo>
                <a:lnTo>
                  <a:pt x="28803" y="52798"/>
                </a:lnTo>
                <a:lnTo>
                  <a:pt x="27843" y="51840"/>
                </a:lnTo>
                <a:lnTo>
                  <a:pt x="27843" y="50875"/>
                </a:lnTo>
                <a:lnTo>
                  <a:pt x="26868" y="48958"/>
                </a:lnTo>
                <a:lnTo>
                  <a:pt x="26868" y="2881"/>
                </a:lnTo>
                <a:lnTo>
                  <a:pt x="37429" y="2881"/>
                </a:lnTo>
                <a:lnTo>
                  <a:pt x="39364" y="3840"/>
                </a:lnTo>
                <a:lnTo>
                  <a:pt x="40325" y="4799"/>
                </a:lnTo>
                <a:lnTo>
                  <a:pt x="42230" y="4799"/>
                </a:lnTo>
                <a:lnTo>
                  <a:pt x="43205" y="6720"/>
                </a:lnTo>
                <a:lnTo>
                  <a:pt x="44150" y="7679"/>
                </a:lnTo>
                <a:lnTo>
                  <a:pt x="44150" y="8638"/>
                </a:lnTo>
                <a:lnTo>
                  <a:pt x="45110" y="10561"/>
                </a:lnTo>
                <a:lnTo>
                  <a:pt x="45110" y="12478"/>
                </a:lnTo>
                <a:lnTo>
                  <a:pt x="47045" y="12478"/>
                </a:lnTo>
                <a:lnTo>
                  <a:pt x="46070" y="0"/>
                </a:lnTo>
                <a:lnTo>
                  <a:pt x="960" y="0"/>
                </a:lnTo>
                <a:lnTo>
                  <a:pt x="0" y="12478"/>
                </a:lnTo>
                <a:lnTo>
                  <a:pt x="1920" y="12478"/>
                </a:lnTo>
                <a:lnTo>
                  <a:pt x="1920" y="10561"/>
                </a:lnTo>
                <a:lnTo>
                  <a:pt x="2880" y="8638"/>
                </a:lnTo>
                <a:lnTo>
                  <a:pt x="3840" y="6720"/>
                </a:lnTo>
                <a:lnTo>
                  <a:pt x="4800" y="5757"/>
                </a:lnTo>
                <a:lnTo>
                  <a:pt x="5760" y="3840"/>
                </a:lnTo>
                <a:lnTo>
                  <a:pt x="8641" y="3840"/>
                </a:lnTo>
                <a:lnTo>
                  <a:pt x="9601" y="2881"/>
                </a:lnTo>
                <a:lnTo>
                  <a:pt x="19202" y="2881"/>
                </a:lnTo>
                <a:lnTo>
                  <a:pt x="19202" y="50875"/>
                </a:lnTo>
                <a:lnTo>
                  <a:pt x="18242" y="50875"/>
                </a:lnTo>
                <a:lnTo>
                  <a:pt x="17282" y="52798"/>
                </a:lnTo>
                <a:lnTo>
                  <a:pt x="15361" y="53757"/>
                </a:lnTo>
                <a:lnTo>
                  <a:pt x="11521" y="53757"/>
                </a:lnTo>
                <a:lnTo>
                  <a:pt x="11521" y="54716"/>
                </a:lnTo>
                <a:lnTo>
                  <a:pt x="34549" y="547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2" name="object 1622"/>
          <p:cNvSpPr/>
          <p:nvPr/>
        </p:nvSpPr>
        <p:spPr>
          <a:xfrm>
            <a:off x="4240423" y="9114013"/>
            <a:ext cx="34564" cy="39361"/>
          </a:xfrm>
          <a:custGeom>
            <a:avLst/>
            <a:gdLst/>
            <a:ahLst/>
            <a:cxnLst/>
            <a:rect l="l" t="t" r="r" b="b"/>
            <a:pathLst>
              <a:path w="34564" h="39361">
                <a:moveTo>
                  <a:pt x="34564" y="33599"/>
                </a:moveTo>
                <a:lnTo>
                  <a:pt x="34564" y="30717"/>
                </a:lnTo>
                <a:lnTo>
                  <a:pt x="32644" y="32641"/>
                </a:lnTo>
                <a:lnTo>
                  <a:pt x="31683" y="33599"/>
                </a:lnTo>
                <a:lnTo>
                  <a:pt x="30723" y="33599"/>
                </a:lnTo>
                <a:lnTo>
                  <a:pt x="30723" y="34558"/>
                </a:lnTo>
                <a:lnTo>
                  <a:pt x="29763" y="34558"/>
                </a:lnTo>
                <a:lnTo>
                  <a:pt x="28803" y="33599"/>
                </a:lnTo>
                <a:lnTo>
                  <a:pt x="27843" y="32641"/>
                </a:lnTo>
                <a:lnTo>
                  <a:pt x="27843" y="6720"/>
                </a:lnTo>
                <a:lnTo>
                  <a:pt x="26883" y="5762"/>
                </a:lnTo>
                <a:lnTo>
                  <a:pt x="25923" y="3840"/>
                </a:lnTo>
                <a:lnTo>
                  <a:pt x="24963" y="2881"/>
                </a:lnTo>
                <a:lnTo>
                  <a:pt x="23042" y="1923"/>
                </a:lnTo>
                <a:lnTo>
                  <a:pt x="21122" y="958"/>
                </a:lnTo>
                <a:lnTo>
                  <a:pt x="18242" y="0"/>
                </a:lnTo>
                <a:lnTo>
                  <a:pt x="10561" y="0"/>
                </a:lnTo>
                <a:lnTo>
                  <a:pt x="7680" y="958"/>
                </a:lnTo>
                <a:lnTo>
                  <a:pt x="4800" y="2881"/>
                </a:lnTo>
                <a:lnTo>
                  <a:pt x="2880" y="4799"/>
                </a:lnTo>
                <a:lnTo>
                  <a:pt x="1920" y="7679"/>
                </a:lnTo>
                <a:lnTo>
                  <a:pt x="1920" y="11519"/>
                </a:lnTo>
                <a:lnTo>
                  <a:pt x="2880" y="12478"/>
                </a:lnTo>
                <a:lnTo>
                  <a:pt x="2880" y="13443"/>
                </a:lnTo>
                <a:lnTo>
                  <a:pt x="6720" y="13443"/>
                </a:lnTo>
                <a:lnTo>
                  <a:pt x="7680" y="12478"/>
                </a:lnTo>
                <a:lnTo>
                  <a:pt x="8641" y="11519"/>
                </a:lnTo>
                <a:lnTo>
                  <a:pt x="8641" y="4799"/>
                </a:lnTo>
                <a:lnTo>
                  <a:pt x="9601" y="3840"/>
                </a:lnTo>
                <a:lnTo>
                  <a:pt x="11521" y="2881"/>
                </a:lnTo>
                <a:lnTo>
                  <a:pt x="16322" y="2881"/>
                </a:lnTo>
                <a:lnTo>
                  <a:pt x="18242" y="3840"/>
                </a:lnTo>
                <a:lnTo>
                  <a:pt x="19202" y="4799"/>
                </a:lnTo>
                <a:lnTo>
                  <a:pt x="20162" y="5762"/>
                </a:lnTo>
                <a:lnTo>
                  <a:pt x="21122" y="8638"/>
                </a:lnTo>
                <a:lnTo>
                  <a:pt x="21122" y="13443"/>
                </a:lnTo>
                <a:lnTo>
                  <a:pt x="14401" y="16317"/>
                </a:lnTo>
                <a:lnTo>
                  <a:pt x="9601" y="18240"/>
                </a:lnTo>
                <a:lnTo>
                  <a:pt x="8641" y="23996"/>
                </a:lnTo>
                <a:lnTo>
                  <a:pt x="9601" y="22079"/>
                </a:lnTo>
                <a:lnTo>
                  <a:pt x="10561" y="21122"/>
                </a:lnTo>
                <a:lnTo>
                  <a:pt x="13441" y="20157"/>
                </a:lnTo>
                <a:lnTo>
                  <a:pt x="14401" y="19199"/>
                </a:lnTo>
                <a:lnTo>
                  <a:pt x="17282" y="18240"/>
                </a:lnTo>
                <a:lnTo>
                  <a:pt x="21122" y="16317"/>
                </a:lnTo>
                <a:lnTo>
                  <a:pt x="21122" y="30717"/>
                </a:lnTo>
                <a:lnTo>
                  <a:pt x="17282" y="33599"/>
                </a:lnTo>
                <a:lnTo>
                  <a:pt x="15361" y="34558"/>
                </a:lnTo>
                <a:lnTo>
                  <a:pt x="11521" y="34558"/>
                </a:lnTo>
                <a:lnTo>
                  <a:pt x="9601" y="33599"/>
                </a:lnTo>
                <a:lnTo>
                  <a:pt x="8641" y="32641"/>
                </a:lnTo>
                <a:lnTo>
                  <a:pt x="7680" y="31682"/>
                </a:lnTo>
                <a:lnTo>
                  <a:pt x="6720" y="29760"/>
                </a:lnTo>
                <a:lnTo>
                  <a:pt x="6720" y="25920"/>
                </a:lnTo>
                <a:lnTo>
                  <a:pt x="7680" y="20157"/>
                </a:lnTo>
                <a:lnTo>
                  <a:pt x="4800" y="21122"/>
                </a:lnTo>
                <a:lnTo>
                  <a:pt x="2880" y="23038"/>
                </a:lnTo>
                <a:lnTo>
                  <a:pt x="1920" y="24961"/>
                </a:lnTo>
                <a:lnTo>
                  <a:pt x="960" y="25920"/>
                </a:lnTo>
                <a:lnTo>
                  <a:pt x="0" y="27837"/>
                </a:lnTo>
                <a:lnTo>
                  <a:pt x="0" y="32641"/>
                </a:lnTo>
                <a:lnTo>
                  <a:pt x="960" y="34558"/>
                </a:lnTo>
                <a:lnTo>
                  <a:pt x="2880" y="36481"/>
                </a:lnTo>
                <a:lnTo>
                  <a:pt x="4800" y="38398"/>
                </a:lnTo>
                <a:lnTo>
                  <a:pt x="6720" y="39361"/>
                </a:lnTo>
                <a:lnTo>
                  <a:pt x="12481" y="39361"/>
                </a:lnTo>
                <a:lnTo>
                  <a:pt x="13441" y="38398"/>
                </a:lnTo>
                <a:lnTo>
                  <a:pt x="14401" y="37440"/>
                </a:lnTo>
                <a:lnTo>
                  <a:pt x="17282" y="36481"/>
                </a:lnTo>
                <a:lnTo>
                  <a:pt x="21122" y="33599"/>
                </a:lnTo>
                <a:lnTo>
                  <a:pt x="21122" y="37440"/>
                </a:lnTo>
                <a:lnTo>
                  <a:pt x="22082" y="38398"/>
                </a:lnTo>
                <a:lnTo>
                  <a:pt x="23042" y="39361"/>
                </a:lnTo>
                <a:lnTo>
                  <a:pt x="27843" y="39361"/>
                </a:lnTo>
                <a:lnTo>
                  <a:pt x="30723" y="37440"/>
                </a:lnTo>
                <a:lnTo>
                  <a:pt x="34564" y="3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3" name="object 1623"/>
          <p:cNvSpPr/>
          <p:nvPr/>
        </p:nvSpPr>
        <p:spPr>
          <a:xfrm>
            <a:off x="4247144" y="9132254"/>
            <a:ext cx="2880" cy="7679"/>
          </a:xfrm>
          <a:custGeom>
            <a:avLst/>
            <a:gdLst/>
            <a:ahLst/>
            <a:cxnLst/>
            <a:rect l="l" t="t" r="r" b="b"/>
            <a:pathLst>
              <a:path w="2880" h="7679">
                <a:moveTo>
                  <a:pt x="960" y="1917"/>
                </a:moveTo>
                <a:lnTo>
                  <a:pt x="0" y="7679"/>
                </a:lnTo>
                <a:lnTo>
                  <a:pt x="960" y="6720"/>
                </a:lnTo>
                <a:lnTo>
                  <a:pt x="1920" y="5756"/>
                </a:lnTo>
                <a:lnTo>
                  <a:pt x="2880" y="0"/>
                </a:lnTo>
                <a:lnTo>
                  <a:pt x="960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4" name="object 1624"/>
          <p:cNvSpPr/>
          <p:nvPr/>
        </p:nvSpPr>
        <p:spPr>
          <a:xfrm>
            <a:off x="4274987" y="9114972"/>
            <a:ext cx="39364" cy="37440"/>
          </a:xfrm>
          <a:custGeom>
            <a:avLst/>
            <a:gdLst/>
            <a:ahLst/>
            <a:cxnLst/>
            <a:rect l="l" t="t" r="r" b="b"/>
            <a:pathLst>
              <a:path w="39364" h="37440">
                <a:moveTo>
                  <a:pt x="17282" y="0"/>
                </a:moveTo>
                <a:lnTo>
                  <a:pt x="0" y="0"/>
                </a:lnTo>
                <a:lnTo>
                  <a:pt x="0" y="1923"/>
                </a:lnTo>
                <a:lnTo>
                  <a:pt x="2880" y="1923"/>
                </a:lnTo>
                <a:lnTo>
                  <a:pt x="3840" y="2881"/>
                </a:lnTo>
                <a:lnTo>
                  <a:pt x="5760" y="3840"/>
                </a:lnTo>
                <a:lnTo>
                  <a:pt x="6720" y="5762"/>
                </a:lnTo>
                <a:lnTo>
                  <a:pt x="8641" y="8644"/>
                </a:lnTo>
                <a:lnTo>
                  <a:pt x="16322" y="19199"/>
                </a:lnTo>
                <a:lnTo>
                  <a:pt x="7680" y="28802"/>
                </a:lnTo>
                <a:lnTo>
                  <a:pt x="5760" y="32641"/>
                </a:lnTo>
                <a:lnTo>
                  <a:pt x="3840" y="34564"/>
                </a:lnTo>
                <a:lnTo>
                  <a:pt x="2880" y="35522"/>
                </a:lnTo>
                <a:lnTo>
                  <a:pt x="1920" y="35522"/>
                </a:lnTo>
                <a:lnTo>
                  <a:pt x="960" y="36481"/>
                </a:lnTo>
                <a:lnTo>
                  <a:pt x="0" y="36481"/>
                </a:lnTo>
                <a:lnTo>
                  <a:pt x="0" y="37440"/>
                </a:lnTo>
                <a:lnTo>
                  <a:pt x="12481" y="37440"/>
                </a:lnTo>
                <a:lnTo>
                  <a:pt x="12481" y="36481"/>
                </a:lnTo>
                <a:lnTo>
                  <a:pt x="11521" y="36481"/>
                </a:lnTo>
                <a:lnTo>
                  <a:pt x="10561" y="35522"/>
                </a:lnTo>
                <a:lnTo>
                  <a:pt x="9601" y="35522"/>
                </a:lnTo>
                <a:lnTo>
                  <a:pt x="9601" y="34564"/>
                </a:lnTo>
                <a:lnTo>
                  <a:pt x="8641" y="34564"/>
                </a:lnTo>
                <a:lnTo>
                  <a:pt x="8641" y="32641"/>
                </a:lnTo>
                <a:lnTo>
                  <a:pt x="9601" y="31682"/>
                </a:lnTo>
                <a:lnTo>
                  <a:pt x="11521" y="28802"/>
                </a:lnTo>
                <a:lnTo>
                  <a:pt x="17282" y="21121"/>
                </a:lnTo>
                <a:lnTo>
                  <a:pt x="23042" y="28802"/>
                </a:lnTo>
                <a:lnTo>
                  <a:pt x="24963" y="31682"/>
                </a:lnTo>
                <a:lnTo>
                  <a:pt x="25923" y="33599"/>
                </a:lnTo>
                <a:lnTo>
                  <a:pt x="25923" y="34564"/>
                </a:lnTo>
                <a:lnTo>
                  <a:pt x="24963" y="34564"/>
                </a:lnTo>
                <a:lnTo>
                  <a:pt x="24963" y="35522"/>
                </a:lnTo>
                <a:lnTo>
                  <a:pt x="24002" y="35522"/>
                </a:lnTo>
                <a:lnTo>
                  <a:pt x="23042" y="36481"/>
                </a:lnTo>
                <a:lnTo>
                  <a:pt x="22082" y="36481"/>
                </a:lnTo>
                <a:lnTo>
                  <a:pt x="22082" y="37440"/>
                </a:lnTo>
                <a:lnTo>
                  <a:pt x="39364" y="37440"/>
                </a:lnTo>
                <a:lnTo>
                  <a:pt x="39364" y="36481"/>
                </a:lnTo>
                <a:lnTo>
                  <a:pt x="38389" y="36481"/>
                </a:lnTo>
                <a:lnTo>
                  <a:pt x="36484" y="35522"/>
                </a:lnTo>
                <a:lnTo>
                  <a:pt x="35524" y="35522"/>
                </a:lnTo>
                <a:lnTo>
                  <a:pt x="34564" y="34564"/>
                </a:lnTo>
                <a:lnTo>
                  <a:pt x="33604" y="32641"/>
                </a:lnTo>
                <a:lnTo>
                  <a:pt x="30723" y="28802"/>
                </a:lnTo>
                <a:lnTo>
                  <a:pt x="22082" y="15358"/>
                </a:lnTo>
                <a:lnTo>
                  <a:pt x="26883" y="8644"/>
                </a:lnTo>
                <a:lnTo>
                  <a:pt x="28803" y="5762"/>
                </a:lnTo>
                <a:lnTo>
                  <a:pt x="30723" y="3840"/>
                </a:lnTo>
                <a:lnTo>
                  <a:pt x="32644" y="2881"/>
                </a:lnTo>
                <a:lnTo>
                  <a:pt x="33604" y="1923"/>
                </a:lnTo>
                <a:lnTo>
                  <a:pt x="35524" y="1923"/>
                </a:lnTo>
                <a:lnTo>
                  <a:pt x="35524" y="0"/>
                </a:lnTo>
                <a:lnTo>
                  <a:pt x="23042" y="0"/>
                </a:lnTo>
                <a:lnTo>
                  <a:pt x="23042" y="1923"/>
                </a:lnTo>
                <a:lnTo>
                  <a:pt x="24963" y="1923"/>
                </a:lnTo>
                <a:lnTo>
                  <a:pt x="24963" y="2881"/>
                </a:lnTo>
                <a:lnTo>
                  <a:pt x="25923" y="2881"/>
                </a:lnTo>
                <a:lnTo>
                  <a:pt x="25923" y="4803"/>
                </a:lnTo>
                <a:lnTo>
                  <a:pt x="24963" y="6720"/>
                </a:lnTo>
                <a:lnTo>
                  <a:pt x="23042" y="8644"/>
                </a:lnTo>
                <a:lnTo>
                  <a:pt x="20162" y="13441"/>
                </a:lnTo>
                <a:lnTo>
                  <a:pt x="17282" y="8644"/>
                </a:lnTo>
                <a:lnTo>
                  <a:pt x="16322" y="7679"/>
                </a:lnTo>
                <a:lnTo>
                  <a:pt x="16322" y="6720"/>
                </a:lnTo>
                <a:lnTo>
                  <a:pt x="15361" y="5762"/>
                </a:lnTo>
                <a:lnTo>
                  <a:pt x="14401" y="4803"/>
                </a:lnTo>
                <a:lnTo>
                  <a:pt x="14401" y="2881"/>
                </a:lnTo>
                <a:lnTo>
                  <a:pt x="15361" y="2881"/>
                </a:lnTo>
                <a:lnTo>
                  <a:pt x="15361" y="1923"/>
                </a:lnTo>
                <a:lnTo>
                  <a:pt x="17282" y="1923"/>
                </a:lnTo>
                <a:lnTo>
                  <a:pt x="172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5" name="object 1625"/>
          <p:cNvSpPr/>
          <p:nvPr/>
        </p:nvSpPr>
        <p:spPr>
          <a:xfrm>
            <a:off x="4324898" y="9124575"/>
            <a:ext cx="25923" cy="10561"/>
          </a:xfrm>
          <a:custGeom>
            <a:avLst/>
            <a:gdLst/>
            <a:ahLst/>
            <a:cxnLst/>
            <a:rect l="l" t="t" r="r" b="b"/>
            <a:pathLst>
              <a:path w="25923" h="10561">
                <a:moveTo>
                  <a:pt x="17282" y="0"/>
                </a:moveTo>
                <a:lnTo>
                  <a:pt x="17282" y="2881"/>
                </a:lnTo>
                <a:lnTo>
                  <a:pt x="0" y="2881"/>
                </a:lnTo>
                <a:lnTo>
                  <a:pt x="0" y="10561"/>
                </a:lnTo>
                <a:lnTo>
                  <a:pt x="0" y="4797"/>
                </a:lnTo>
                <a:lnTo>
                  <a:pt x="25923" y="4797"/>
                </a:lnTo>
                <a:lnTo>
                  <a:pt x="172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6" name="object 1626"/>
          <p:cNvSpPr/>
          <p:nvPr/>
        </p:nvSpPr>
        <p:spPr>
          <a:xfrm>
            <a:off x="4319153" y="9114013"/>
            <a:ext cx="31668" cy="39361"/>
          </a:xfrm>
          <a:custGeom>
            <a:avLst/>
            <a:gdLst/>
            <a:ahLst/>
            <a:cxnLst/>
            <a:rect l="l" t="t" r="r" b="b"/>
            <a:pathLst>
              <a:path w="31668" h="39361">
                <a:moveTo>
                  <a:pt x="6720" y="9602"/>
                </a:moveTo>
                <a:lnTo>
                  <a:pt x="7680" y="7679"/>
                </a:lnTo>
                <a:lnTo>
                  <a:pt x="9585" y="5762"/>
                </a:lnTo>
                <a:lnTo>
                  <a:pt x="10561" y="3840"/>
                </a:lnTo>
                <a:lnTo>
                  <a:pt x="13426" y="2881"/>
                </a:lnTo>
                <a:lnTo>
                  <a:pt x="16306" y="2881"/>
                </a:lnTo>
                <a:lnTo>
                  <a:pt x="18227" y="3840"/>
                </a:lnTo>
                <a:lnTo>
                  <a:pt x="19187" y="4799"/>
                </a:lnTo>
                <a:lnTo>
                  <a:pt x="21107" y="4799"/>
                </a:lnTo>
                <a:lnTo>
                  <a:pt x="22067" y="6720"/>
                </a:lnTo>
                <a:lnTo>
                  <a:pt x="23027" y="7679"/>
                </a:lnTo>
                <a:lnTo>
                  <a:pt x="23027" y="10561"/>
                </a:lnTo>
                <a:lnTo>
                  <a:pt x="31668" y="15358"/>
                </a:lnTo>
                <a:lnTo>
                  <a:pt x="31668" y="10561"/>
                </a:lnTo>
                <a:lnTo>
                  <a:pt x="30708" y="6720"/>
                </a:lnTo>
                <a:lnTo>
                  <a:pt x="27828" y="4799"/>
                </a:lnTo>
                <a:lnTo>
                  <a:pt x="24947" y="1923"/>
                </a:lnTo>
                <a:lnTo>
                  <a:pt x="22067" y="0"/>
                </a:lnTo>
                <a:lnTo>
                  <a:pt x="12466" y="0"/>
                </a:lnTo>
                <a:lnTo>
                  <a:pt x="8625" y="1923"/>
                </a:lnTo>
                <a:lnTo>
                  <a:pt x="4785" y="5762"/>
                </a:lnTo>
                <a:lnTo>
                  <a:pt x="1904" y="9602"/>
                </a:lnTo>
                <a:lnTo>
                  <a:pt x="0" y="14400"/>
                </a:lnTo>
                <a:lnTo>
                  <a:pt x="0" y="25920"/>
                </a:lnTo>
                <a:lnTo>
                  <a:pt x="1904" y="30717"/>
                </a:lnTo>
                <a:lnTo>
                  <a:pt x="4785" y="34558"/>
                </a:lnTo>
                <a:lnTo>
                  <a:pt x="8625" y="38398"/>
                </a:lnTo>
                <a:lnTo>
                  <a:pt x="12466" y="39361"/>
                </a:lnTo>
                <a:lnTo>
                  <a:pt x="21107" y="39361"/>
                </a:lnTo>
                <a:lnTo>
                  <a:pt x="23987" y="38398"/>
                </a:lnTo>
                <a:lnTo>
                  <a:pt x="26868" y="35522"/>
                </a:lnTo>
                <a:lnTo>
                  <a:pt x="29748" y="31682"/>
                </a:lnTo>
                <a:lnTo>
                  <a:pt x="31668" y="28802"/>
                </a:lnTo>
                <a:lnTo>
                  <a:pt x="31668" y="24961"/>
                </a:lnTo>
                <a:lnTo>
                  <a:pt x="30708" y="23996"/>
                </a:lnTo>
                <a:lnTo>
                  <a:pt x="29748" y="27837"/>
                </a:lnTo>
                <a:lnTo>
                  <a:pt x="27828" y="29760"/>
                </a:lnTo>
                <a:lnTo>
                  <a:pt x="25908" y="30717"/>
                </a:lnTo>
                <a:lnTo>
                  <a:pt x="23987" y="32641"/>
                </a:lnTo>
                <a:lnTo>
                  <a:pt x="16306" y="32641"/>
                </a:lnTo>
                <a:lnTo>
                  <a:pt x="12466" y="31682"/>
                </a:lnTo>
                <a:lnTo>
                  <a:pt x="10561" y="28802"/>
                </a:lnTo>
                <a:lnTo>
                  <a:pt x="7680" y="24961"/>
                </a:lnTo>
                <a:lnTo>
                  <a:pt x="5745" y="21122"/>
                </a:lnTo>
                <a:lnTo>
                  <a:pt x="5745" y="13443"/>
                </a:lnTo>
                <a:lnTo>
                  <a:pt x="6720" y="96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7" name="object 1627"/>
          <p:cNvSpPr/>
          <p:nvPr/>
        </p:nvSpPr>
        <p:spPr>
          <a:xfrm>
            <a:off x="4356582" y="9114013"/>
            <a:ext cx="25923" cy="39361"/>
          </a:xfrm>
          <a:custGeom>
            <a:avLst/>
            <a:gdLst/>
            <a:ahLst/>
            <a:cxnLst/>
            <a:rect l="l" t="t" r="r" b="b"/>
            <a:pathLst>
              <a:path w="25923" h="39361">
                <a:moveTo>
                  <a:pt x="4800" y="38398"/>
                </a:moveTo>
                <a:lnTo>
                  <a:pt x="5760" y="38398"/>
                </a:lnTo>
                <a:lnTo>
                  <a:pt x="8641" y="39361"/>
                </a:lnTo>
                <a:lnTo>
                  <a:pt x="16322" y="39361"/>
                </a:lnTo>
                <a:lnTo>
                  <a:pt x="19202" y="38398"/>
                </a:lnTo>
                <a:lnTo>
                  <a:pt x="22082" y="36481"/>
                </a:lnTo>
                <a:lnTo>
                  <a:pt x="24002" y="34558"/>
                </a:lnTo>
                <a:lnTo>
                  <a:pt x="25923" y="31682"/>
                </a:lnTo>
                <a:lnTo>
                  <a:pt x="25923" y="23996"/>
                </a:lnTo>
                <a:lnTo>
                  <a:pt x="23042" y="20157"/>
                </a:lnTo>
                <a:lnTo>
                  <a:pt x="17282" y="18240"/>
                </a:lnTo>
                <a:lnTo>
                  <a:pt x="11521" y="15358"/>
                </a:lnTo>
                <a:lnTo>
                  <a:pt x="8641" y="13443"/>
                </a:lnTo>
                <a:lnTo>
                  <a:pt x="6720" y="12478"/>
                </a:lnTo>
                <a:lnTo>
                  <a:pt x="5760" y="11519"/>
                </a:lnTo>
                <a:lnTo>
                  <a:pt x="5760" y="10561"/>
                </a:lnTo>
                <a:lnTo>
                  <a:pt x="4800" y="8638"/>
                </a:lnTo>
                <a:lnTo>
                  <a:pt x="4800" y="6720"/>
                </a:lnTo>
                <a:lnTo>
                  <a:pt x="5760" y="4799"/>
                </a:lnTo>
                <a:lnTo>
                  <a:pt x="6720" y="3840"/>
                </a:lnTo>
                <a:lnTo>
                  <a:pt x="7680" y="2881"/>
                </a:lnTo>
                <a:lnTo>
                  <a:pt x="13441" y="2881"/>
                </a:lnTo>
                <a:lnTo>
                  <a:pt x="16322" y="3840"/>
                </a:lnTo>
                <a:lnTo>
                  <a:pt x="17282" y="4799"/>
                </a:lnTo>
                <a:lnTo>
                  <a:pt x="19202" y="6720"/>
                </a:lnTo>
                <a:lnTo>
                  <a:pt x="20162" y="8638"/>
                </a:lnTo>
                <a:lnTo>
                  <a:pt x="21122" y="12478"/>
                </a:lnTo>
                <a:lnTo>
                  <a:pt x="23042" y="12478"/>
                </a:lnTo>
                <a:lnTo>
                  <a:pt x="23042" y="0"/>
                </a:lnTo>
                <a:lnTo>
                  <a:pt x="21122" y="0"/>
                </a:lnTo>
                <a:lnTo>
                  <a:pt x="21122" y="958"/>
                </a:lnTo>
                <a:lnTo>
                  <a:pt x="20162" y="1923"/>
                </a:lnTo>
                <a:lnTo>
                  <a:pt x="18242" y="1923"/>
                </a:lnTo>
                <a:lnTo>
                  <a:pt x="17282" y="958"/>
                </a:lnTo>
                <a:lnTo>
                  <a:pt x="14401" y="958"/>
                </a:lnTo>
                <a:lnTo>
                  <a:pt x="12481" y="0"/>
                </a:lnTo>
                <a:lnTo>
                  <a:pt x="7680" y="0"/>
                </a:lnTo>
                <a:lnTo>
                  <a:pt x="5760" y="958"/>
                </a:lnTo>
                <a:lnTo>
                  <a:pt x="2880" y="2881"/>
                </a:lnTo>
                <a:lnTo>
                  <a:pt x="960" y="5762"/>
                </a:lnTo>
                <a:lnTo>
                  <a:pt x="0" y="7679"/>
                </a:lnTo>
                <a:lnTo>
                  <a:pt x="0" y="13443"/>
                </a:lnTo>
                <a:lnTo>
                  <a:pt x="960" y="15358"/>
                </a:lnTo>
                <a:lnTo>
                  <a:pt x="1920" y="17282"/>
                </a:lnTo>
                <a:lnTo>
                  <a:pt x="2880" y="18240"/>
                </a:lnTo>
                <a:lnTo>
                  <a:pt x="5760" y="20157"/>
                </a:lnTo>
                <a:lnTo>
                  <a:pt x="9601" y="22079"/>
                </a:lnTo>
                <a:lnTo>
                  <a:pt x="13441" y="23996"/>
                </a:lnTo>
                <a:lnTo>
                  <a:pt x="16322" y="25920"/>
                </a:lnTo>
                <a:lnTo>
                  <a:pt x="17282" y="26878"/>
                </a:lnTo>
                <a:lnTo>
                  <a:pt x="19202" y="27837"/>
                </a:lnTo>
                <a:lnTo>
                  <a:pt x="19202" y="34558"/>
                </a:lnTo>
                <a:lnTo>
                  <a:pt x="18242" y="35522"/>
                </a:lnTo>
                <a:lnTo>
                  <a:pt x="16322" y="36481"/>
                </a:lnTo>
                <a:lnTo>
                  <a:pt x="15361" y="37440"/>
                </a:lnTo>
                <a:lnTo>
                  <a:pt x="10561" y="37440"/>
                </a:lnTo>
                <a:lnTo>
                  <a:pt x="7680" y="36481"/>
                </a:lnTo>
                <a:lnTo>
                  <a:pt x="5760" y="34558"/>
                </a:lnTo>
                <a:lnTo>
                  <a:pt x="3840" y="32641"/>
                </a:lnTo>
                <a:lnTo>
                  <a:pt x="1920" y="29760"/>
                </a:lnTo>
                <a:lnTo>
                  <a:pt x="1920" y="25920"/>
                </a:lnTo>
                <a:lnTo>
                  <a:pt x="0" y="25920"/>
                </a:lnTo>
                <a:lnTo>
                  <a:pt x="0" y="39361"/>
                </a:lnTo>
                <a:lnTo>
                  <a:pt x="1920" y="39361"/>
                </a:lnTo>
                <a:lnTo>
                  <a:pt x="1920" y="38398"/>
                </a:lnTo>
                <a:lnTo>
                  <a:pt x="4800" y="383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8" name="object 1628"/>
          <p:cNvSpPr/>
          <p:nvPr/>
        </p:nvSpPr>
        <p:spPr>
          <a:xfrm>
            <a:off x="3825727" y="9027616"/>
            <a:ext cx="41269" cy="54720"/>
          </a:xfrm>
          <a:custGeom>
            <a:avLst/>
            <a:gdLst/>
            <a:ahLst/>
            <a:cxnLst/>
            <a:rect l="l" t="t" r="r" b="b"/>
            <a:pathLst>
              <a:path w="41269" h="54720">
                <a:moveTo>
                  <a:pt x="23027" y="54720"/>
                </a:moveTo>
                <a:lnTo>
                  <a:pt x="23027" y="53756"/>
                </a:lnTo>
                <a:lnTo>
                  <a:pt x="19187" y="53756"/>
                </a:lnTo>
                <a:lnTo>
                  <a:pt x="17266" y="52797"/>
                </a:lnTo>
                <a:lnTo>
                  <a:pt x="16306" y="51838"/>
                </a:lnTo>
                <a:lnTo>
                  <a:pt x="16306" y="50881"/>
                </a:lnTo>
                <a:lnTo>
                  <a:pt x="15346" y="49917"/>
                </a:lnTo>
                <a:lnTo>
                  <a:pt x="15346" y="27841"/>
                </a:lnTo>
                <a:lnTo>
                  <a:pt x="26868" y="27841"/>
                </a:lnTo>
                <a:lnTo>
                  <a:pt x="28788" y="28800"/>
                </a:lnTo>
                <a:lnTo>
                  <a:pt x="29748" y="28800"/>
                </a:lnTo>
                <a:lnTo>
                  <a:pt x="30708" y="29759"/>
                </a:lnTo>
                <a:lnTo>
                  <a:pt x="31668" y="29759"/>
                </a:lnTo>
                <a:lnTo>
                  <a:pt x="31668" y="30717"/>
                </a:lnTo>
                <a:lnTo>
                  <a:pt x="32628" y="31682"/>
                </a:lnTo>
                <a:lnTo>
                  <a:pt x="32628" y="35521"/>
                </a:lnTo>
                <a:lnTo>
                  <a:pt x="34549" y="35521"/>
                </a:lnTo>
                <a:lnTo>
                  <a:pt x="34549" y="17282"/>
                </a:lnTo>
                <a:lnTo>
                  <a:pt x="32628" y="17282"/>
                </a:lnTo>
                <a:lnTo>
                  <a:pt x="32628" y="20162"/>
                </a:lnTo>
                <a:lnTo>
                  <a:pt x="31668" y="22079"/>
                </a:lnTo>
                <a:lnTo>
                  <a:pt x="30708" y="23038"/>
                </a:lnTo>
                <a:lnTo>
                  <a:pt x="29748" y="24003"/>
                </a:lnTo>
                <a:lnTo>
                  <a:pt x="27828" y="24961"/>
                </a:lnTo>
                <a:lnTo>
                  <a:pt x="15346" y="24961"/>
                </a:lnTo>
                <a:lnTo>
                  <a:pt x="15346" y="2880"/>
                </a:lnTo>
                <a:lnTo>
                  <a:pt x="32628" y="2880"/>
                </a:lnTo>
                <a:lnTo>
                  <a:pt x="33588" y="3838"/>
                </a:lnTo>
                <a:lnTo>
                  <a:pt x="35509" y="4797"/>
                </a:lnTo>
                <a:lnTo>
                  <a:pt x="36469" y="4797"/>
                </a:lnTo>
                <a:lnTo>
                  <a:pt x="37429" y="6720"/>
                </a:lnTo>
                <a:lnTo>
                  <a:pt x="38389" y="7679"/>
                </a:lnTo>
                <a:lnTo>
                  <a:pt x="39349" y="9602"/>
                </a:lnTo>
                <a:lnTo>
                  <a:pt x="40309" y="12476"/>
                </a:lnTo>
                <a:lnTo>
                  <a:pt x="41269" y="12476"/>
                </a:lnTo>
                <a:lnTo>
                  <a:pt x="40309" y="0"/>
                </a:lnTo>
                <a:lnTo>
                  <a:pt x="0" y="0"/>
                </a:lnTo>
                <a:lnTo>
                  <a:pt x="0" y="1923"/>
                </a:lnTo>
                <a:lnTo>
                  <a:pt x="3840" y="1923"/>
                </a:lnTo>
                <a:lnTo>
                  <a:pt x="5745" y="2880"/>
                </a:lnTo>
                <a:lnTo>
                  <a:pt x="6720" y="3838"/>
                </a:lnTo>
                <a:lnTo>
                  <a:pt x="7680" y="4797"/>
                </a:lnTo>
                <a:lnTo>
                  <a:pt x="7680" y="48958"/>
                </a:lnTo>
                <a:lnTo>
                  <a:pt x="6720" y="50881"/>
                </a:lnTo>
                <a:lnTo>
                  <a:pt x="6720" y="51838"/>
                </a:lnTo>
                <a:lnTo>
                  <a:pt x="5745" y="52797"/>
                </a:lnTo>
                <a:lnTo>
                  <a:pt x="3840" y="53756"/>
                </a:lnTo>
                <a:lnTo>
                  <a:pt x="0" y="53756"/>
                </a:lnTo>
                <a:lnTo>
                  <a:pt x="0" y="54720"/>
                </a:lnTo>
                <a:lnTo>
                  <a:pt x="23027" y="54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9" name="object 1629"/>
          <p:cNvSpPr/>
          <p:nvPr/>
        </p:nvSpPr>
        <p:spPr>
          <a:xfrm>
            <a:off x="3872758" y="9027616"/>
            <a:ext cx="46085" cy="54720"/>
          </a:xfrm>
          <a:custGeom>
            <a:avLst/>
            <a:gdLst/>
            <a:ahLst/>
            <a:cxnLst/>
            <a:rect l="l" t="t" r="r" b="b"/>
            <a:pathLst>
              <a:path w="46085" h="54720">
                <a:moveTo>
                  <a:pt x="1920" y="10559"/>
                </a:moveTo>
                <a:lnTo>
                  <a:pt x="2880" y="8638"/>
                </a:lnTo>
                <a:lnTo>
                  <a:pt x="3840" y="6720"/>
                </a:lnTo>
                <a:lnTo>
                  <a:pt x="4800" y="5762"/>
                </a:lnTo>
                <a:lnTo>
                  <a:pt x="5760" y="4797"/>
                </a:lnTo>
                <a:lnTo>
                  <a:pt x="6720" y="3838"/>
                </a:lnTo>
                <a:lnTo>
                  <a:pt x="19202" y="3838"/>
                </a:lnTo>
                <a:lnTo>
                  <a:pt x="19202" y="50881"/>
                </a:lnTo>
                <a:lnTo>
                  <a:pt x="18242" y="51838"/>
                </a:lnTo>
                <a:lnTo>
                  <a:pt x="17282" y="52797"/>
                </a:lnTo>
                <a:lnTo>
                  <a:pt x="15361" y="53756"/>
                </a:lnTo>
                <a:lnTo>
                  <a:pt x="11521" y="53756"/>
                </a:lnTo>
                <a:lnTo>
                  <a:pt x="11521" y="54720"/>
                </a:lnTo>
                <a:lnTo>
                  <a:pt x="34564" y="54720"/>
                </a:lnTo>
                <a:lnTo>
                  <a:pt x="34564" y="53756"/>
                </a:lnTo>
                <a:lnTo>
                  <a:pt x="30723" y="53756"/>
                </a:lnTo>
                <a:lnTo>
                  <a:pt x="28803" y="52797"/>
                </a:lnTo>
                <a:lnTo>
                  <a:pt x="27843" y="51838"/>
                </a:lnTo>
                <a:lnTo>
                  <a:pt x="27843" y="50881"/>
                </a:lnTo>
                <a:lnTo>
                  <a:pt x="26883" y="48958"/>
                </a:lnTo>
                <a:lnTo>
                  <a:pt x="26883" y="3838"/>
                </a:lnTo>
                <a:lnTo>
                  <a:pt x="39364" y="3838"/>
                </a:lnTo>
                <a:lnTo>
                  <a:pt x="40325" y="4797"/>
                </a:lnTo>
                <a:lnTo>
                  <a:pt x="42245" y="5762"/>
                </a:lnTo>
                <a:lnTo>
                  <a:pt x="43205" y="6720"/>
                </a:lnTo>
                <a:lnTo>
                  <a:pt x="44165" y="7679"/>
                </a:lnTo>
                <a:lnTo>
                  <a:pt x="44165" y="8638"/>
                </a:lnTo>
                <a:lnTo>
                  <a:pt x="45125" y="10559"/>
                </a:lnTo>
                <a:lnTo>
                  <a:pt x="45125" y="12476"/>
                </a:lnTo>
                <a:lnTo>
                  <a:pt x="46085" y="12476"/>
                </a:lnTo>
                <a:lnTo>
                  <a:pt x="46085" y="0"/>
                </a:lnTo>
                <a:lnTo>
                  <a:pt x="960" y="0"/>
                </a:lnTo>
                <a:lnTo>
                  <a:pt x="0" y="12476"/>
                </a:lnTo>
                <a:lnTo>
                  <a:pt x="1920" y="12476"/>
                </a:lnTo>
                <a:lnTo>
                  <a:pt x="1920" y="105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0" name="object 1630"/>
          <p:cNvSpPr/>
          <p:nvPr/>
        </p:nvSpPr>
        <p:spPr>
          <a:xfrm>
            <a:off x="3921709" y="9026658"/>
            <a:ext cx="58567" cy="55679"/>
          </a:xfrm>
          <a:custGeom>
            <a:avLst/>
            <a:gdLst/>
            <a:ahLst/>
            <a:cxnLst/>
            <a:rect l="l" t="t" r="r" b="b"/>
            <a:pathLst>
              <a:path w="58567" h="55679">
                <a:moveTo>
                  <a:pt x="7680" y="48958"/>
                </a:moveTo>
                <a:lnTo>
                  <a:pt x="5775" y="51840"/>
                </a:lnTo>
                <a:lnTo>
                  <a:pt x="4815" y="52797"/>
                </a:lnTo>
                <a:lnTo>
                  <a:pt x="3840" y="53756"/>
                </a:lnTo>
                <a:lnTo>
                  <a:pt x="2895" y="53756"/>
                </a:lnTo>
                <a:lnTo>
                  <a:pt x="0" y="54714"/>
                </a:lnTo>
                <a:lnTo>
                  <a:pt x="0" y="55679"/>
                </a:lnTo>
                <a:lnTo>
                  <a:pt x="17282" y="55679"/>
                </a:lnTo>
                <a:lnTo>
                  <a:pt x="17282" y="54714"/>
                </a:lnTo>
                <a:lnTo>
                  <a:pt x="15361" y="54714"/>
                </a:lnTo>
                <a:lnTo>
                  <a:pt x="13456" y="53756"/>
                </a:lnTo>
                <a:lnTo>
                  <a:pt x="12496" y="53756"/>
                </a:lnTo>
                <a:lnTo>
                  <a:pt x="11521" y="52797"/>
                </a:lnTo>
                <a:lnTo>
                  <a:pt x="11521" y="47999"/>
                </a:lnTo>
                <a:lnTo>
                  <a:pt x="12496" y="46076"/>
                </a:lnTo>
                <a:lnTo>
                  <a:pt x="16337" y="37438"/>
                </a:lnTo>
                <a:lnTo>
                  <a:pt x="37444" y="37438"/>
                </a:lnTo>
                <a:lnTo>
                  <a:pt x="17282" y="34558"/>
                </a:lnTo>
                <a:lnTo>
                  <a:pt x="26883" y="12476"/>
                </a:lnTo>
                <a:lnTo>
                  <a:pt x="28803" y="0"/>
                </a:lnTo>
                <a:lnTo>
                  <a:pt x="9616" y="45118"/>
                </a:lnTo>
                <a:lnTo>
                  <a:pt x="7680" y="48958"/>
                </a:lnTo>
                <a:close/>
              </a:path>
              <a:path w="58567" h="55679">
                <a:moveTo>
                  <a:pt x="43205" y="49917"/>
                </a:moveTo>
                <a:lnTo>
                  <a:pt x="43205" y="51840"/>
                </a:lnTo>
                <a:lnTo>
                  <a:pt x="42245" y="52797"/>
                </a:lnTo>
                <a:lnTo>
                  <a:pt x="41285" y="53756"/>
                </a:lnTo>
                <a:lnTo>
                  <a:pt x="39364" y="54714"/>
                </a:lnTo>
                <a:lnTo>
                  <a:pt x="37444" y="54714"/>
                </a:lnTo>
                <a:lnTo>
                  <a:pt x="37444" y="55679"/>
                </a:lnTo>
                <a:lnTo>
                  <a:pt x="58567" y="55679"/>
                </a:lnTo>
                <a:lnTo>
                  <a:pt x="58567" y="54714"/>
                </a:lnTo>
                <a:lnTo>
                  <a:pt x="56647" y="54714"/>
                </a:lnTo>
                <a:lnTo>
                  <a:pt x="54726" y="53756"/>
                </a:lnTo>
                <a:lnTo>
                  <a:pt x="53766" y="52797"/>
                </a:lnTo>
                <a:lnTo>
                  <a:pt x="52806" y="51840"/>
                </a:lnTo>
                <a:lnTo>
                  <a:pt x="50886" y="48958"/>
                </a:lnTo>
                <a:lnTo>
                  <a:pt x="49926" y="45118"/>
                </a:lnTo>
                <a:lnTo>
                  <a:pt x="29763" y="0"/>
                </a:lnTo>
                <a:lnTo>
                  <a:pt x="28803" y="0"/>
                </a:lnTo>
                <a:lnTo>
                  <a:pt x="26883" y="12476"/>
                </a:lnTo>
                <a:lnTo>
                  <a:pt x="36484" y="34558"/>
                </a:lnTo>
                <a:lnTo>
                  <a:pt x="17282" y="34558"/>
                </a:lnTo>
                <a:lnTo>
                  <a:pt x="37444" y="37438"/>
                </a:lnTo>
                <a:lnTo>
                  <a:pt x="41285" y="45118"/>
                </a:lnTo>
                <a:lnTo>
                  <a:pt x="42245" y="47999"/>
                </a:lnTo>
                <a:lnTo>
                  <a:pt x="43205" y="49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1" name="object 1631"/>
          <p:cNvSpPr/>
          <p:nvPr/>
        </p:nvSpPr>
        <p:spPr>
          <a:xfrm>
            <a:off x="4003319" y="9061216"/>
            <a:ext cx="37429" cy="37438"/>
          </a:xfrm>
          <a:custGeom>
            <a:avLst/>
            <a:gdLst/>
            <a:ahLst/>
            <a:cxnLst/>
            <a:rect l="l" t="t" r="r" b="b"/>
            <a:pathLst>
              <a:path w="37429" h="37438">
                <a:moveTo>
                  <a:pt x="17282" y="0"/>
                </a:moveTo>
                <a:lnTo>
                  <a:pt x="15361" y="2880"/>
                </a:lnTo>
                <a:lnTo>
                  <a:pt x="37429" y="2880"/>
                </a:lnTo>
                <a:lnTo>
                  <a:pt x="36484" y="0"/>
                </a:lnTo>
                <a:lnTo>
                  <a:pt x="17282" y="0"/>
                </a:lnTo>
                <a:close/>
              </a:path>
              <a:path w="37429" h="37438">
                <a:moveTo>
                  <a:pt x="48950" y="10559"/>
                </a:moveTo>
                <a:lnTo>
                  <a:pt x="29763" y="-34558"/>
                </a:lnTo>
                <a:lnTo>
                  <a:pt x="27828" y="-34558"/>
                </a:lnTo>
                <a:lnTo>
                  <a:pt x="8641" y="10559"/>
                </a:lnTo>
                <a:lnTo>
                  <a:pt x="6720" y="14400"/>
                </a:lnTo>
                <a:lnTo>
                  <a:pt x="5760" y="17282"/>
                </a:lnTo>
                <a:lnTo>
                  <a:pt x="3840" y="18239"/>
                </a:lnTo>
                <a:lnTo>
                  <a:pt x="3840" y="19197"/>
                </a:lnTo>
                <a:lnTo>
                  <a:pt x="1920" y="19197"/>
                </a:lnTo>
                <a:lnTo>
                  <a:pt x="0" y="20156"/>
                </a:lnTo>
                <a:lnTo>
                  <a:pt x="0" y="21121"/>
                </a:lnTo>
                <a:lnTo>
                  <a:pt x="17282" y="21121"/>
                </a:lnTo>
                <a:lnTo>
                  <a:pt x="17282" y="20156"/>
                </a:lnTo>
                <a:lnTo>
                  <a:pt x="14401" y="20156"/>
                </a:lnTo>
                <a:lnTo>
                  <a:pt x="12481" y="19197"/>
                </a:lnTo>
                <a:lnTo>
                  <a:pt x="11521" y="19197"/>
                </a:lnTo>
                <a:lnTo>
                  <a:pt x="11521" y="18239"/>
                </a:lnTo>
                <a:lnTo>
                  <a:pt x="10561" y="17282"/>
                </a:lnTo>
                <a:lnTo>
                  <a:pt x="10561" y="15358"/>
                </a:lnTo>
                <a:lnTo>
                  <a:pt x="11521" y="13441"/>
                </a:lnTo>
                <a:lnTo>
                  <a:pt x="12481" y="11518"/>
                </a:lnTo>
                <a:lnTo>
                  <a:pt x="15361" y="2880"/>
                </a:lnTo>
                <a:lnTo>
                  <a:pt x="17282" y="0"/>
                </a:lnTo>
                <a:lnTo>
                  <a:pt x="26868" y="-22081"/>
                </a:lnTo>
                <a:lnTo>
                  <a:pt x="36484" y="0"/>
                </a:lnTo>
                <a:lnTo>
                  <a:pt x="37429" y="2880"/>
                </a:lnTo>
                <a:lnTo>
                  <a:pt x="40309" y="10559"/>
                </a:lnTo>
                <a:lnTo>
                  <a:pt x="41269" y="13441"/>
                </a:lnTo>
                <a:lnTo>
                  <a:pt x="42230" y="15358"/>
                </a:lnTo>
                <a:lnTo>
                  <a:pt x="42230" y="18239"/>
                </a:lnTo>
                <a:lnTo>
                  <a:pt x="41269" y="19197"/>
                </a:lnTo>
                <a:lnTo>
                  <a:pt x="40309" y="19197"/>
                </a:lnTo>
                <a:lnTo>
                  <a:pt x="38389" y="20156"/>
                </a:lnTo>
                <a:lnTo>
                  <a:pt x="36484" y="20156"/>
                </a:lnTo>
                <a:lnTo>
                  <a:pt x="36484" y="21121"/>
                </a:lnTo>
                <a:lnTo>
                  <a:pt x="58552" y="21121"/>
                </a:lnTo>
                <a:lnTo>
                  <a:pt x="58552" y="20156"/>
                </a:lnTo>
                <a:lnTo>
                  <a:pt x="55671" y="20156"/>
                </a:lnTo>
                <a:lnTo>
                  <a:pt x="54711" y="19197"/>
                </a:lnTo>
                <a:lnTo>
                  <a:pt x="52791" y="18239"/>
                </a:lnTo>
                <a:lnTo>
                  <a:pt x="51831" y="17282"/>
                </a:lnTo>
                <a:lnTo>
                  <a:pt x="50871" y="14400"/>
                </a:lnTo>
                <a:lnTo>
                  <a:pt x="48950" y="105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2" name="object 1632"/>
          <p:cNvSpPr/>
          <p:nvPr/>
        </p:nvSpPr>
        <p:spPr>
          <a:xfrm>
            <a:off x="4064751" y="9060257"/>
            <a:ext cx="22082" cy="39355"/>
          </a:xfrm>
          <a:custGeom>
            <a:avLst/>
            <a:gdLst/>
            <a:ahLst/>
            <a:cxnLst/>
            <a:rect l="l" t="t" r="r" b="b"/>
            <a:pathLst>
              <a:path w="22082" h="39355">
                <a:moveTo>
                  <a:pt x="12481" y="16317"/>
                </a:moveTo>
                <a:lnTo>
                  <a:pt x="9601" y="16317"/>
                </a:lnTo>
                <a:lnTo>
                  <a:pt x="9601" y="15358"/>
                </a:lnTo>
                <a:lnTo>
                  <a:pt x="8641" y="15358"/>
                </a:lnTo>
                <a:lnTo>
                  <a:pt x="8641" y="13435"/>
                </a:lnTo>
                <a:lnTo>
                  <a:pt x="9601" y="12476"/>
                </a:lnTo>
                <a:lnTo>
                  <a:pt x="9601" y="11518"/>
                </a:lnTo>
                <a:lnTo>
                  <a:pt x="10561" y="10559"/>
                </a:lnTo>
                <a:lnTo>
                  <a:pt x="11521" y="9596"/>
                </a:lnTo>
                <a:lnTo>
                  <a:pt x="13441" y="10559"/>
                </a:lnTo>
                <a:lnTo>
                  <a:pt x="22082" y="10559"/>
                </a:lnTo>
                <a:lnTo>
                  <a:pt x="22082" y="7679"/>
                </a:lnTo>
                <a:lnTo>
                  <a:pt x="20162" y="8638"/>
                </a:lnTo>
                <a:lnTo>
                  <a:pt x="15361" y="8638"/>
                </a:lnTo>
                <a:lnTo>
                  <a:pt x="14401" y="7679"/>
                </a:lnTo>
                <a:lnTo>
                  <a:pt x="12481" y="5756"/>
                </a:lnTo>
                <a:lnTo>
                  <a:pt x="10561" y="3838"/>
                </a:lnTo>
                <a:lnTo>
                  <a:pt x="9601" y="0"/>
                </a:lnTo>
                <a:lnTo>
                  <a:pt x="9601" y="8638"/>
                </a:lnTo>
                <a:lnTo>
                  <a:pt x="6720" y="11518"/>
                </a:lnTo>
                <a:lnTo>
                  <a:pt x="4800" y="13435"/>
                </a:lnTo>
                <a:lnTo>
                  <a:pt x="4800" y="14400"/>
                </a:lnTo>
                <a:lnTo>
                  <a:pt x="3840" y="15358"/>
                </a:lnTo>
                <a:lnTo>
                  <a:pt x="2880" y="16317"/>
                </a:lnTo>
                <a:lnTo>
                  <a:pt x="2880" y="18240"/>
                </a:lnTo>
                <a:lnTo>
                  <a:pt x="3840" y="19197"/>
                </a:lnTo>
                <a:lnTo>
                  <a:pt x="3840" y="20156"/>
                </a:lnTo>
                <a:lnTo>
                  <a:pt x="4800" y="20156"/>
                </a:lnTo>
                <a:lnTo>
                  <a:pt x="5760" y="21115"/>
                </a:lnTo>
                <a:lnTo>
                  <a:pt x="6720" y="22079"/>
                </a:lnTo>
                <a:lnTo>
                  <a:pt x="4800" y="24955"/>
                </a:lnTo>
                <a:lnTo>
                  <a:pt x="2880" y="25920"/>
                </a:lnTo>
                <a:lnTo>
                  <a:pt x="2880" y="26877"/>
                </a:lnTo>
                <a:lnTo>
                  <a:pt x="1920" y="28794"/>
                </a:lnTo>
                <a:lnTo>
                  <a:pt x="960" y="29759"/>
                </a:lnTo>
                <a:lnTo>
                  <a:pt x="0" y="30717"/>
                </a:lnTo>
                <a:lnTo>
                  <a:pt x="0" y="34558"/>
                </a:lnTo>
                <a:lnTo>
                  <a:pt x="960" y="35515"/>
                </a:lnTo>
                <a:lnTo>
                  <a:pt x="2880" y="37438"/>
                </a:lnTo>
                <a:lnTo>
                  <a:pt x="6720" y="39355"/>
                </a:lnTo>
                <a:lnTo>
                  <a:pt x="5760" y="30717"/>
                </a:lnTo>
                <a:lnTo>
                  <a:pt x="5760" y="27835"/>
                </a:lnTo>
                <a:lnTo>
                  <a:pt x="6720" y="25920"/>
                </a:lnTo>
                <a:lnTo>
                  <a:pt x="6720" y="24955"/>
                </a:lnTo>
                <a:lnTo>
                  <a:pt x="7680" y="23996"/>
                </a:lnTo>
                <a:lnTo>
                  <a:pt x="9601" y="22079"/>
                </a:lnTo>
                <a:lnTo>
                  <a:pt x="12481" y="23038"/>
                </a:lnTo>
                <a:lnTo>
                  <a:pt x="17282" y="23038"/>
                </a:lnTo>
                <a:lnTo>
                  <a:pt x="12481" y="16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3" name="object 1633"/>
          <p:cNvSpPr/>
          <p:nvPr/>
        </p:nvSpPr>
        <p:spPr>
          <a:xfrm>
            <a:off x="4070512" y="9076575"/>
            <a:ext cx="30723" cy="24003"/>
          </a:xfrm>
          <a:custGeom>
            <a:avLst/>
            <a:gdLst/>
            <a:ahLst/>
            <a:cxnLst/>
            <a:rect l="l" t="t" r="r" b="b"/>
            <a:pathLst>
              <a:path w="30723" h="24002">
                <a:moveTo>
                  <a:pt x="4800" y="18240"/>
                </a:moveTo>
                <a:lnTo>
                  <a:pt x="1920" y="16323"/>
                </a:lnTo>
                <a:lnTo>
                  <a:pt x="960" y="15358"/>
                </a:lnTo>
                <a:lnTo>
                  <a:pt x="0" y="14400"/>
                </a:lnTo>
                <a:lnTo>
                  <a:pt x="960" y="23038"/>
                </a:lnTo>
                <a:lnTo>
                  <a:pt x="4800" y="24002"/>
                </a:lnTo>
                <a:lnTo>
                  <a:pt x="17282" y="24002"/>
                </a:lnTo>
                <a:lnTo>
                  <a:pt x="23042" y="22079"/>
                </a:lnTo>
                <a:lnTo>
                  <a:pt x="26883" y="18240"/>
                </a:lnTo>
                <a:lnTo>
                  <a:pt x="29763" y="15358"/>
                </a:lnTo>
                <a:lnTo>
                  <a:pt x="30723" y="12476"/>
                </a:lnTo>
                <a:lnTo>
                  <a:pt x="30723" y="5762"/>
                </a:lnTo>
                <a:lnTo>
                  <a:pt x="28803" y="3838"/>
                </a:lnTo>
                <a:lnTo>
                  <a:pt x="27843" y="2880"/>
                </a:lnTo>
                <a:lnTo>
                  <a:pt x="24963" y="1923"/>
                </a:lnTo>
                <a:lnTo>
                  <a:pt x="23042" y="958"/>
                </a:lnTo>
                <a:lnTo>
                  <a:pt x="8641" y="958"/>
                </a:lnTo>
                <a:lnTo>
                  <a:pt x="6720" y="0"/>
                </a:lnTo>
                <a:lnTo>
                  <a:pt x="11521" y="6720"/>
                </a:lnTo>
                <a:lnTo>
                  <a:pt x="17282" y="6720"/>
                </a:lnTo>
                <a:lnTo>
                  <a:pt x="22082" y="7679"/>
                </a:lnTo>
                <a:lnTo>
                  <a:pt x="24963" y="7679"/>
                </a:lnTo>
                <a:lnTo>
                  <a:pt x="25923" y="8638"/>
                </a:lnTo>
                <a:lnTo>
                  <a:pt x="27843" y="8638"/>
                </a:lnTo>
                <a:lnTo>
                  <a:pt x="27843" y="13441"/>
                </a:lnTo>
                <a:lnTo>
                  <a:pt x="26883" y="15358"/>
                </a:lnTo>
                <a:lnTo>
                  <a:pt x="24963" y="16323"/>
                </a:lnTo>
                <a:lnTo>
                  <a:pt x="22082" y="18240"/>
                </a:lnTo>
                <a:lnTo>
                  <a:pt x="19202" y="19197"/>
                </a:lnTo>
                <a:lnTo>
                  <a:pt x="8641" y="19197"/>
                </a:lnTo>
                <a:lnTo>
                  <a:pt x="4800" y="18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4" name="object 1634"/>
          <p:cNvSpPr/>
          <p:nvPr/>
        </p:nvSpPr>
        <p:spPr>
          <a:xfrm>
            <a:off x="4067632" y="9043940"/>
            <a:ext cx="34564" cy="26877"/>
          </a:xfrm>
          <a:custGeom>
            <a:avLst/>
            <a:gdLst/>
            <a:ahLst/>
            <a:cxnLst/>
            <a:rect l="l" t="t" r="r" b="b"/>
            <a:pathLst>
              <a:path w="34564" h="26877">
                <a:moveTo>
                  <a:pt x="23042" y="25914"/>
                </a:moveTo>
                <a:lnTo>
                  <a:pt x="24963" y="23038"/>
                </a:lnTo>
                <a:lnTo>
                  <a:pt x="27843" y="21115"/>
                </a:lnTo>
                <a:lnTo>
                  <a:pt x="29763" y="17276"/>
                </a:lnTo>
                <a:lnTo>
                  <a:pt x="29763" y="11518"/>
                </a:lnTo>
                <a:lnTo>
                  <a:pt x="28803" y="8638"/>
                </a:lnTo>
                <a:lnTo>
                  <a:pt x="26883" y="6714"/>
                </a:lnTo>
                <a:lnTo>
                  <a:pt x="34564" y="6714"/>
                </a:lnTo>
                <a:lnTo>
                  <a:pt x="34564" y="3838"/>
                </a:lnTo>
                <a:lnTo>
                  <a:pt x="33604" y="2874"/>
                </a:lnTo>
                <a:lnTo>
                  <a:pt x="24002" y="2874"/>
                </a:lnTo>
                <a:lnTo>
                  <a:pt x="21122" y="958"/>
                </a:lnTo>
                <a:lnTo>
                  <a:pt x="18242" y="0"/>
                </a:lnTo>
                <a:lnTo>
                  <a:pt x="10561" y="0"/>
                </a:lnTo>
                <a:lnTo>
                  <a:pt x="6720" y="1917"/>
                </a:lnTo>
                <a:lnTo>
                  <a:pt x="3840" y="4797"/>
                </a:lnTo>
                <a:lnTo>
                  <a:pt x="960" y="6714"/>
                </a:lnTo>
                <a:lnTo>
                  <a:pt x="0" y="10555"/>
                </a:lnTo>
                <a:lnTo>
                  <a:pt x="0" y="18234"/>
                </a:lnTo>
                <a:lnTo>
                  <a:pt x="1920" y="20156"/>
                </a:lnTo>
                <a:lnTo>
                  <a:pt x="2880" y="23038"/>
                </a:lnTo>
                <a:lnTo>
                  <a:pt x="4800" y="23996"/>
                </a:lnTo>
                <a:lnTo>
                  <a:pt x="6720" y="24955"/>
                </a:lnTo>
                <a:lnTo>
                  <a:pt x="6720" y="8638"/>
                </a:lnTo>
                <a:lnTo>
                  <a:pt x="7680" y="6714"/>
                </a:lnTo>
                <a:lnTo>
                  <a:pt x="8641" y="4797"/>
                </a:lnTo>
                <a:lnTo>
                  <a:pt x="10561" y="2874"/>
                </a:lnTo>
                <a:lnTo>
                  <a:pt x="18242" y="2874"/>
                </a:lnTo>
                <a:lnTo>
                  <a:pt x="19202" y="4797"/>
                </a:lnTo>
                <a:lnTo>
                  <a:pt x="21122" y="7679"/>
                </a:lnTo>
                <a:lnTo>
                  <a:pt x="22082" y="10555"/>
                </a:lnTo>
                <a:lnTo>
                  <a:pt x="22082" y="18234"/>
                </a:lnTo>
                <a:lnTo>
                  <a:pt x="21122" y="21115"/>
                </a:lnTo>
                <a:lnTo>
                  <a:pt x="20162" y="22073"/>
                </a:lnTo>
                <a:lnTo>
                  <a:pt x="19202" y="23996"/>
                </a:lnTo>
                <a:lnTo>
                  <a:pt x="19202" y="26877"/>
                </a:lnTo>
                <a:lnTo>
                  <a:pt x="23042" y="259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5" name="object 1635"/>
          <p:cNvSpPr/>
          <p:nvPr/>
        </p:nvSpPr>
        <p:spPr>
          <a:xfrm>
            <a:off x="4103156" y="9043940"/>
            <a:ext cx="27843" cy="38397"/>
          </a:xfrm>
          <a:custGeom>
            <a:avLst/>
            <a:gdLst/>
            <a:ahLst/>
            <a:cxnLst/>
            <a:rect l="l" t="t" r="r" b="b"/>
            <a:pathLst>
              <a:path w="27843" h="38397">
                <a:moveTo>
                  <a:pt x="13441" y="32634"/>
                </a:moveTo>
                <a:lnTo>
                  <a:pt x="13441" y="12476"/>
                </a:lnTo>
                <a:lnTo>
                  <a:pt x="14386" y="9596"/>
                </a:lnTo>
                <a:lnTo>
                  <a:pt x="16322" y="7679"/>
                </a:lnTo>
                <a:lnTo>
                  <a:pt x="17282" y="6714"/>
                </a:lnTo>
                <a:lnTo>
                  <a:pt x="17282" y="5756"/>
                </a:lnTo>
                <a:lnTo>
                  <a:pt x="19202" y="5756"/>
                </a:lnTo>
                <a:lnTo>
                  <a:pt x="20162" y="6714"/>
                </a:lnTo>
                <a:lnTo>
                  <a:pt x="21107" y="7679"/>
                </a:lnTo>
                <a:lnTo>
                  <a:pt x="23042" y="8638"/>
                </a:lnTo>
                <a:lnTo>
                  <a:pt x="26883" y="8638"/>
                </a:lnTo>
                <a:lnTo>
                  <a:pt x="26883" y="7679"/>
                </a:lnTo>
                <a:lnTo>
                  <a:pt x="27843" y="6714"/>
                </a:lnTo>
                <a:lnTo>
                  <a:pt x="27843" y="2874"/>
                </a:lnTo>
                <a:lnTo>
                  <a:pt x="26883" y="1917"/>
                </a:lnTo>
                <a:lnTo>
                  <a:pt x="25908" y="958"/>
                </a:lnTo>
                <a:lnTo>
                  <a:pt x="24947" y="0"/>
                </a:lnTo>
                <a:lnTo>
                  <a:pt x="20162" y="0"/>
                </a:lnTo>
                <a:lnTo>
                  <a:pt x="16322" y="2874"/>
                </a:lnTo>
                <a:lnTo>
                  <a:pt x="13441" y="8638"/>
                </a:lnTo>
                <a:lnTo>
                  <a:pt x="13441" y="0"/>
                </a:lnTo>
                <a:lnTo>
                  <a:pt x="11521" y="0"/>
                </a:lnTo>
                <a:lnTo>
                  <a:pt x="0" y="4797"/>
                </a:lnTo>
                <a:lnTo>
                  <a:pt x="960" y="6714"/>
                </a:lnTo>
                <a:lnTo>
                  <a:pt x="1920" y="5756"/>
                </a:lnTo>
                <a:lnTo>
                  <a:pt x="4800" y="5756"/>
                </a:lnTo>
                <a:lnTo>
                  <a:pt x="5760" y="6714"/>
                </a:lnTo>
                <a:lnTo>
                  <a:pt x="5760" y="7679"/>
                </a:lnTo>
                <a:lnTo>
                  <a:pt x="6720" y="8638"/>
                </a:lnTo>
                <a:lnTo>
                  <a:pt x="6720" y="34558"/>
                </a:lnTo>
                <a:lnTo>
                  <a:pt x="5760" y="35515"/>
                </a:lnTo>
                <a:lnTo>
                  <a:pt x="5760" y="36473"/>
                </a:lnTo>
                <a:lnTo>
                  <a:pt x="4800" y="36473"/>
                </a:lnTo>
                <a:lnTo>
                  <a:pt x="3840" y="37432"/>
                </a:lnTo>
                <a:lnTo>
                  <a:pt x="960" y="37432"/>
                </a:lnTo>
                <a:lnTo>
                  <a:pt x="960" y="38397"/>
                </a:lnTo>
                <a:lnTo>
                  <a:pt x="20162" y="38397"/>
                </a:lnTo>
                <a:lnTo>
                  <a:pt x="20162" y="37432"/>
                </a:lnTo>
                <a:lnTo>
                  <a:pt x="17282" y="37432"/>
                </a:lnTo>
                <a:lnTo>
                  <a:pt x="16322" y="36473"/>
                </a:lnTo>
                <a:lnTo>
                  <a:pt x="15361" y="36473"/>
                </a:lnTo>
                <a:lnTo>
                  <a:pt x="14386" y="35515"/>
                </a:lnTo>
                <a:lnTo>
                  <a:pt x="14386" y="34558"/>
                </a:lnTo>
                <a:lnTo>
                  <a:pt x="13441" y="33593"/>
                </a:lnTo>
                <a:lnTo>
                  <a:pt x="13441" y="32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6" name="object 1636"/>
          <p:cNvSpPr/>
          <p:nvPr/>
        </p:nvSpPr>
        <p:spPr>
          <a:xfrm>
            <a:off x="4132905" y="9043940"/>
            <a:ext cx="19202" cy="38397"/>
          </a:xfrm>
          <a:custGeom>
            <a:avLst/>
            <a:gdLst/>
            <a:ahLst/>
            <a:cxnLst/>
            <a:rect l="l" t="t" r="r" b="b"/>
            <a:pathLst>
              <a:path w="19202" h="38397">
                <a:moveTo>
                  <a:pt x="11521" y="0"/>
                </a:moveTo>
                <a:lnTo>
                  <a:pt x="0" y="4797"/>
                </a:lnTo>
                <a:lnTo>
                  <a:pt x="975" y="6714"/>
                </a:lnTo>
                <a:lnTo>
                  <a:pt x="1920" y="5756"/>
                </a:lnTo>
                <a:lnTo>
                  <a:pt x="4815" y="5756"/>
                </a:lnTo>
                <a:lnTo>
                  <a:pt x="4815" y="6714"/>
                </a:lnTo>
                <a:lnTo>
                  <a:pt x="5760" y="6714"/>
                </a:lnTo>
                <a:lnTo>
                  <a:pt x="5760" y="8638"/>
                </a:lnTo>
                <a:lnTo>
                  <a:pt x="6720" y="9596"/>
                </a:lnTo>
                <a:lnTo>
                  <a:pt x="6720" y="34558"/>
                </a:lnTo>
                <a:lnTo>
                  <a:pt x="5760" y="35515"/>
                </a:lnTo>
                <a:lnTo>
                  <a:pt x="4815" y="36473"/>
                </a:lnTo>
                <a:lnTo>
                  <a:pt x="3840" y="37432"/>
                </a:lnTo>
                <a:lnTo>
                  <a:pt x="975" y="37432"/>
                </a:lnTo>
                <a:lnTo>
                  <a:pt x="975" y="38397"/>
                </a:lnTo>
                <a:lnTo>
                  <a:pt x="19202" y="38397"/>
                </a:lnTo>
                <a:lnTo>
                  <a:pt x="19202" y="37432"/>
                </a:lnTo>
                <a:lnTo>
                  <a:pt x="16322" y="37432"/>
                </a:lnTo>
                <a:lnTo>
                  <a:pt x="15361" y="36473"/>
                </a:lnTo>
                <a:lnTo>
                  <a:pt x="14401" y="36473"/>
                </a:lnTo>
                <a:lnTo>
                  <a:pt x="14401" y="35515"/>
                </a:lnTo>
                <a:lnTo>
                  <a:pt x="13441" y="35515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7" name="object 1637"/>
          <p:cNvSpPr/>
          <p:nvPr/>
        </p:nvSpPr>
        <p:spPr>
          <a:xfrm>
            <a:off x="4138665" y="9024734"/>
            <a:ext cx="8641" cy="8644"/>
          </a:xfrm>
          <a:custGeom>
            <a:avLst/>
            <a:gdLst/>
            <a:ahLst/>
            <a:cxnLst/>
            <a:rect l="l" t="t" r="r" b="b"/>
            <a:pathLst>
              <a:path w="8641" h="8644">
                <a:moveTo>
                  <a:pt x="8641" y="3840"/>
                </a:moveTo>
                <a:lnTo>
                  <a:pt x="8641" y="2881"/>
                </a:lnTo>
                <a:lnTo>
                  <a:pt x="7680" y="1923"/>
                </a:lnTo>
                <a:lnTo>
                  <a:pt x="6720" y="964"/>
                </a:lnTo>
                <a:lnTo>
                  <a:pt x="5760" y="0"/>
                </a:lnTo>
                <a:lnTo>
                  <a:pt x="2880" y="0"/>
                </a:lnTo>
                <a:lnTo>
                  <a:pt x="1920" y="964"/>
                </a:lnTo>
                <a:lnTo>
                  <a:pt x="960" y="964"/>
                </a:lnTo>
                <a:lnTo>
                  <a:pt x="0" y="1923"/>
                </a:lnTo>
                <a:lnTo>
                  <a:pt x="0" y="6720"/>
                </a:lnTo>
                <a:lnTo>
                  <a:pt x="960" y="7679"/>
                </a:lnTo>
                <a:lnTo>
                  <a:pt x="1920" y="7679"/>
                </a:lnTo>
                <a:lnTo>
                  <a:pt x="2880" y="8644"/>
                </a:lnTo>
                <a:lnTo>
                  <a:pt x="5760" y="8644"/>
                </a:lnTo>
                <a:lnTo>
                  <a:pt x="6720" y="7679"/>
                </a:lnTo>
                <a:lnTo>
                  <a:pt x="7680" y="6720"/>
                </a:lnTo>
                <a:lnTo>
                  <a:pt x="8641" y="5762"/>
                </a:lnTo>
                <a:lnTo>
                  <a:pt x="864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8" name="object 1638"/>
          <p:cNvSpPr/>
          <p:nvPr/>
        </p:nvSpPr>
        <p:spPr>
          <a:xfrm>
            <a:off x="4157868" y="9043940"/>
            <a:ext cx="30723" cy="40314"/>
          </a:xfrm>
          <a:custGeom>
            <a:avLst/>
            <a:gdLst/>
            <a:ahLst/>
            <a:cxnLst/>
            <a:rect l="l" t="t" r="r" b="b"/>
            <a:pathLst>
              <a:path w="30723" h="40314">
                <a:moveTo>
                  <a:pt x="28803" y="12476"/>
                </a:moveTo>
                <a:lnTo>
                  <a:pt x="28803" y="11518"/>
                </a:lnTo>
                <a:lnTo>
                  <a:pt x="29763" y="11518"/>
                </a:lnTo>
                <a:lnTo>
                  <a:pt x="29763" y="7679"/>
                </a:lnTo>
                <a:lnTo>
                  <a:pt x="28803" y="5756"/>
                </a:lnTo>
                <a:lnTo>
                  <a:pt x="26883" y="3838"/>
                </a:lnTo>
                <a:lnTo>
                  <a:pt x="24002" y="1917"/>
                </a:lnTo>
                <a:lnTo>
                  <a:pt x="21122" y="0"/>
                </a:lnTo>
                <a:lnTo>
                  <a:pt x="12481" y="0"/>
                </a:lnTo>
                <a:lnTo>
                  <a:pt x="8641" y="1917"/>
                </a:lnTo>
                <a:lnTo>
                  <a:pt x="4800" y="5756"/>
                </a:lnTo>
                <a:lnTo>
                  <a:pt x="960" y="9596"/>
                </a:lnTo>
                <a:lnTo>
                  <a:pt x="0" y="14394"/>
                </a:lnTo>
                <a:lnTo>
                  <a:pt x="0" y="25914"/>
                </a:lnTo>
                <a:lnTo>
                  <a:pt x="960" y="30717"/>
                </a:lnTo>
                <a:lnTo>
                  <a:pt x="4800" y="34558"/>
                </a:lnTo>
                <a:lnTo>
                  <a:pt x="7680" y="38397"/>
                </a:lnTo>
                <a:lnTo>
                  <a:pt x="11521" y="40314"/>
                </a:lnTo>
                <a:lnTo>
                  <a:pt x="19202" y="40314"/>
                </a:lnTo>
                <a:lnTo>
                  <a:pt x="22082" y="38397"/>
                </a:lnTo>
                <a:lnTo>
                  <a:pt x="24963" y="36473"/>
                </a:lnTo>
                <a:lnTo>
                  <a:pt x="27843" y="33593"/>
                </a:lnTo>
                <a:lnTo>
                  <a:pt x="29763" y="29753"/>
                </a:lnTo>
                <a:lnTo>
                  <a:pt x="30723" y="24955"/>
                </a:lnTo>
                <a:lnTo>
                  <a:pt x="29763" y="23996"/>
                </a:lnTo>
                <a:lnTo>
                  <a:pt x="28803" y="27835"/>
                </a:lnTo>
                <a:lnTo>
                  <a:pt x="26883" y="29753"/>
                </a:lnTo>
                <a:lnTo>
                  <a:pt x="25923" y="30717"/>
                </a:lnTo>
                <a:lnTo>
                  <a:pt x="23042" y="32634"/>
                </a:lnTo>
                <a:lnTo>
                  <a:pt x="21122" y="33593"/>
                </a:lnTo>
                <a:lnTo>
                  <a:pt x="14401" y="33593"/>
                </a:lnTo>
                <a:lnTo>
                  <a:pt x="11521" y="31676"/>
                </a:lnTo>
                <a:lnTo>
                  <a:pt x="9601" y="28794"/>
                </a:lnTo>
                <a:lnTo>
                  <a:pt x="7680" y="24955"/>
                </a:lnTo>
                <a:lnTo>
                  <a:pt x="6720" y="21115"/>
                </a:lnTo>
                <a:lnTo>
                  <a:pt x="6720" y="12476"/>
                </a:lnTo>
                <a:lnTo>
                  <a:pt x="7680" y="8638"/>
                </a:lnTo>
                <a:lnTo>
                  <a:pt x="9601" y="5756"/>
                </a:lnTo>
                <a:lnTo>
                  <a:pt x="11521" y="3838"/>
                </a:lnTo>
                <a:lnTo>
                  <a:pt x="13441" y="2874"/>
                </a:lnTo>
                <a:lnTo>
                  <a:pt x="18242" y="2874"/>
                </a:lnTo>
                <a:lnTo>
                  <a:pt x="19202" y="3838"/>
                </a:lnTo>
                <a:lnTo>
                  <a:pt x="20162" y="4797"/>
                </a:lnTo>
                <a:lnTo>
                  <a:pt x="21122" y="4797"/>
                </a:lnTo>
                <a:lnTo>
                  <a:pt x="22082" y="6714"/>
                </a:lnTo>
                <a:lnTo>
                  <a:pt x="22082" y="10555"/>
                </a:lnTo>
                <a:lnTo>
                  <a:pt x="23042" y="11518"/>
                </a:lnTo>
                <a:lnTo>
                  <a:pt x="23042" y="12476"/>
                </a:lnTo>
                <a:lnTo>
                  <a:pt x="28803" y="124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9" name="object 1639"/>
          <p:cNvSpPr/>
          <p:nvPr/>
        </p:nvSpPr>
        <p:spPr>
          <a:xfrm>
            <a:off x="4190512" y="9045857"/>
            <a:ext cx="42230" cy="38397"/>
          </a:xfrm>
          <a:custGeom>
            <a:avLst/>
            <a:gdLst/>
            <a:ahLst/>
            <a:cxnLst/>
            <a:rect l="l" t="t" r="r" b="b"/>
            <a:pathLst>
              <a:path w="42230" h="38397">
                <a:moveTo>
                  <a:pt x="42230" y="33598"/>
                </a:moveTo>
                <a:lnTo>
                  <a:pt x="41285" y="31676"/>
                </a:lnTo>
                <a:lnTo>
                  <a:pt x="40309" y="32641"/>
                </a:lnTo>
                <a:lnTo>
                  <a:pt x="36469" y="32641"/>
                </a:lnTo>
                <a:lnTo>
                  <a:pt x="36469" y="30717"/>
                </a:lnTo>
                <a:lnTo>
                  <a:pt x="35509" y="29759"/>
                </a:lnTo>
                <a:lnTo>
                  <a:pt x="35509" y="0"/>
                </a:lnTo>
                <a:lnTo>
                  <a:pt x="23042" y="0"/>
                </a:lnTo>
                <a:lnTo>
                  <a:pt x="23042" y="957"/>
                </a:lnTo>
                <a:lnTo>
                  <a:pt x="24947" y="957"/>
                </a:lnTo>
                <a:lnTo>
                  <a:pt x="26883" y="1921"/>
                </a:lnTo>
                <a:lnTo>
                  <a:pt x="27843" y="1921"/>
                </a:lnTo>
                <a:lnTo>
                  <a:pt x="28788" y="2880"/>
                </a:lnTo>
                <a:lnTo>
                  <a:pt x="28788" y="27835"/>
                </a:lnTo>
                <a:lnTo>
                  <a:pt x="26883" y="29759"/>
                </a:lnTo>
                <a:lnTo>
                  <a:pt x="24947" y="31676"/>
                </a:lnTo>
                <a:lnTo>
                  <a:pt x="24002" y="31676"/>
                </a:lnTo>
                <a:lnTo>
                  <a:pt x="22082" y="32641"/>
                </a:lnTo>
                <a:lnTo>
                  <a:pt x="16322" y="32641"/>
                </a:lnTo>
                <a:lnTo>
                  <a:pt x="15361" y="31676"/>
                </a:lnTo>
                <a:lnTo>
                  <a:pt x="14401" y="30717"/>
                </a:lnTo>
                <a:lnTo>
                  <a:pt x="13441" y="27835"/>
                </a:lnTo>
                <a:lnTo>
                  <a:pt x="13441" y="0"/>
                </a:lnTo>
                <a:lnTo>
                  <a:pt x="0" y="0"/>
                </a:lnTo>
                <a:lnTo>
                  <a:pt x="0" y="957"/>
                </a:lnTo>
                <a:lnTo>
                  <a:pt x="3840" y="957"/>
                </a:lnTo>
                <a:lnTo>
                  <a:pt x="4800" y="1921"/>
                </a:lnTo>
                <a:lnTo>
                  <a:pt x="5760" y="2880"/>
                </a:lnTo>
                <a:lnTo>
                  <a:pt x="6720" y="3838"/>
                </a:lnTo>
                <a:lnTo>
                  <a:pt x="6720" y="29759"/>
                </a:lnTo>
                <a:lnTo>
                  <a:pt x="7680" y="31676"/>
                </a:lnTo>
                <a:lnTo>
                  <a:pt x="8641" y="33598"/>
                </a:lnTo>
                <a:lnTo>
                  <a:pt x="9601" y="35515"/>
                </a:lnTo>
                <a:lnTo>
                  <a:pt x="10561" y="36479"/>
                </a:lnTo>
                <a:lnTo>
                  <a:pt x="12481" y="37438"/>
                </a:lnTo>
                <a:lnTo>
                  <a:pt x="14401" y="38397"/>
                </a:lnTo>
                <a:lnTo>
                  <a:pt x="18227" y="38397"/>
                </a:lnTo>
                <a:lnTo>
                  <a:pt x="20162" y="37438"/>
                </a:lnTo>
                <a:lnTo>
                  <a:pt x="21122" y="36479"/>
                </a:lnTo>
                <a:lnTo>
                  <a:pt x="23042" y="35515"/>
                </a:lnTo>
                <a:lnTo>
                  <a:pt x="25923" y="33598"/>
                </a:lnTo>
                <a:lnTo>
                  <a:pt x="28788" y="29759"/>
                </a:lnTo>
                <a:lnTo>
                  <a:pt x="28788" y="38397"/>
                </a:lnTo>
                <a:lnTo>
                  <a:pt x="30723" y="38397"/>
                </a:lnTo>
                <a:lnTo>
                  <a:pt x="42230" y="335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0" name="object 1640"/>
          <p:cNvSpPr/>
          <p:nvPr/>
        </p:nvSpPr>
        <p:spPr>
          <a:xfrm>
            <a:off x="4235637" y="9024734"/>
            <a:ext cx="19187" cy="57602"/>
          </a:xfrm>
          <a:custGeom>
            <a:avLst/>
            <a:gdLst/>
            <a:ahLst/>
            <a:cxnLst/>
            <a:rect l="l" t="t" r="r" b="b"/>
            <a:pathLst>
              <a:path w="19187" h="57602">
                <a:moveTo>
                  <a:pt x="11506" y="0"/>
                </a:moveTo>
                <a:lnTo>
                  <a:pt x="0" y="4805"/>
                </a:lnTo>
                <a:lnTo>
                  <a:pt x="944" y="5762"/>
                </a:lnTo>
                <a:lnTo>
                  <a:pt x="4785" y="5762"/>
                </a:lnTo>
                <a:lnTo>
                  <a:pt x="5745" y="6720"/>
                </a:lnTo>
                <a:lnTo>
                  <a:pt x="5745" y="8644"/>
                </a:lnTo>
                <a:lnTo>
                  <a:pt x="6705" y="11519"/>
                </a:lnTo>
                <a:lnTo>
                  <a:pt x="6705" y="51840"/>
                </a:lnTo>
                <a:lnTo>
                  <a:pt x="5745" y="53763"/>
                </a:lnTo>
                <a:lnTo>
                  <a:pt x="5745" y="54720"/>
                </a:lnTo>
                <a:lnTo>
                  <a:pt x="4785" y="55679"/>
                </a:lnTo>
                <a:lnTo>
                  <a:pt x="3825" y="55679"/>
                </a:lnTo>
                <a:lnTo>
                  <a:pt x="3825" y="56637"/>
                </a:lnTo>
                <a:lnTo>
                  <a:pt x="944" y="56637"/>
                </a:lnTo>
                <a:lnTo>
                  <a:pt x="944" y="57602"/>
                </a:lnTo>
                <a:lnTo>
                  <a:pt x="19187" y="57602"/>
                </a:lnTo>
                <a:lnTo>
                  <a:pt x="19187" y="56637"/>
                </a:lnTo>
                <a:lnTo>
                  <a:pt x="16306" y="56637"/>
                </a:lnTo>
                <a:lnTo>
                  <a:pt x="15346" y="55679"/>
                </a:lnTo>
                <a:lnTo>
                  <a:pt x="14386" y="55679"/>
                </a:lnTo>
                <a:lnTo>
                  <a:pt x="13426" y="54720"/>
                </a:lnTo>
                <a:lnTo>
                  <a:pt x="13426" y="0"/>
                </a:lnTo>
                <a:lnTo>
                  <a:pt x="1150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1" name="object 1641"/>
          <p:cNvSpPr/>
          <p:nvPr/>
        </p:nvSpPr>
        <p:spPr>
          <a:xfrm>
            <a:off x="4255785" y="9033378"/>
            <a:ext cx="23042" cy="49917"/>
          </a:xfrm>
          <a:custGeom>
            <a:avLst/>
            <a:gdLst/>
            <a:ahLst/>
            <a:cxnLst/>
            <a:rect l="l" t="t" r="r" b="b"/>
            <a:pathLst>
              <a:path w="23042" h="49917">
                <a:moveTo>
                  <a:pt x="17282" y="45119"/>
                </a:moveTo>
                <a:lnTo>
                  <a:pt x="14401" y="45119"/>
                </a:lnTo>
                <a:lnTo>
                  <a:pt x="14401" y="44154"/>
                </a:lnTo>
                <a:lnTo>
                  <a:pt x="13441" y="43196"/>
                </a:lnTo>
                <a:lnTo>
                  <a:pt x="13441" y="15358"/>
                </a:lnTo>
                <a:lnTo>
                  <a:pt x="22082" y="15358"/>
                </a:lnTo>
                <a:lnTo>
                  <a:pt x="22082" y="12478"/>
                </a:lnTo>
                <a:lnTo>
                  <a:pt x="13441" y="12478"/>
                </a:lnTo>
                <a:lnTo>
                  <a:pt x="13441" y="0"/>
                </a:lnTo>
                <a:lnTo>
                  <a:pt x="11521" y="0"/>
                </a:lnTo>
                <a:lnTo>
                  <a:pt x="10561" y="2875"/>
                </a:lnTo>
                <a:lnTo>
                  <a:pt x="9601" y="4797"/>
                </a:lnTo>
                <a:lnTo>
                  <a:pt x="9601" y="5756"/>
                </a:lnTo>
                <a:lnTo>
                  <a:pt x="7680" y="7679"/>
                </a:lnTo>
                <a:lnTo>
                  <a:pt x="6720" y="9596"/>
                </a:lnTo>
                <a:lnTo>
                  <a:pt x="4800" y="10561"/>
                </a:lnTo>
                <a:lnTo>
                  <a:pt x="3840" y="12478"/>
                </a:lnTo>
                <a:lnTo>
                  <a:pt x="1920" y="13435"/>
                </a:lnTo>
                <a:lnTo>
                  <a:pt x="0" y="13435"/>
                </a:lnTo>
                <a:lnTo>
                  <a:pt x="0" y="15358"/>
                </a:lnTo>
                <a:lnTo>
                  <a:pt x="6720" y="15358"/>
                </a:lnTo>
                <a:lnTo>
                  <a:pt x="6720" y="46076"/>
                </a:lnTo>
                <a:lnTo>
                  <a:pt x="7680" y="47035"/>
                </a:lnTo>
                <a:lnTo>
                  <a:pt x="8641" y="47993"/>
                </a:lnTo>
                <a:lnTo>
                  <a:pt x="9601" y="48958"/>
                </a:lnTo>
                <a:lnTo>
                  <a:pt x="11521" y="49917"/>
                </a:lnTo>
                <a:lnTo>
                  <a:pt x="15361" y="49917"/>
                </a:lnTo>
                <a:lnTo>
                  <a:pt x="17282" y="48958"/>
                </a:lnTo>
                <a:lnTo>
                  <a:pt x="19202" y="47993"/>
                </a:lnTo>
                <a:lnTo>
                  <a:pt x="20162" y="47035"/>
                </a:lnTo>
                <a:lnTo>
                  <a:pt x="22082" y="45119"/>
                </a:lnTo>
                <a:lnTo>
                  <a:pt x="23042" y="42237"/>
                </a:lnTo>
                <a:lnTo>
                  <a:pt x="21122" y="42237"/>
                </a:lnTo>
                <a:lnTo>
                  <a:pt x="21122" y="43196"/>
                </a:lnTo>
                <a:lnTo>
                  <a:pt x="20162" y="44154"/>
                </a:lnTo>
                <a:lnTo>
                  <a:pt x="19202" y="44154"/>
                </a:lnTo>
                <a:lnTo>
                  <a:pt x="18242" y="45119"/>
                </a:lnTo>
                <a:lnTo>
                  <a:pt x="17282" y="451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2" name="object 1642"/>
          <p:cNvSpPr/>
          <p:nvPr/>
        </p:nvSpPr>
        <p:spPr>
          <a:xfrm>
            <a:off x="4279788" y="9045857"/>
            <a:ext cx="41269" cy="38397"/>
          </a:xfrm>
          <a:custGeom>
            <a:avLst/>
            <a:gdLst/>
            <a:ahLst/>
            <a:cxnLst/>
            <a:rect l="l" t="t" r="r" b="b"/>
            <a:pathLst>
              <a:path w="41269" h="38397">
                <a:moveTo>
                  <a:pt x="41269" y="33598"/>
                </a:moveTo>
                <a:lnTo>
                  <a:pt x="40309" y="31676"/>
                </a:lnTo>
                <a:lnTo>
                  <a:pt x="39364" y="32641"/>
                </a:lnTo>
                <a:lnTo>
                  <a:pt x="36484" y="32641"/>
                </a:lnTo>
                <a:lnTo>
                  <a:pt x="35524" y="31676"/>
                </a:lnTo>
                <a:lnTo>
                  <a:pt x="35524" y="29759"/>
                </a:lnTo>
                <a:lnTo>
                  <a:pt x="34564" y="28800"/>
                </a:lnTo>
                <a:lnTo>
                  <a:pt x="34564" y="0"/>
                </a:lnTo>
                <a:lnTo>
                  <a:pt x="22082" y="0"/>
                </a:lnTo>
                <a:lnTo>
                  <a:pt x="22082" y="957"/>
                </a:lnTo>
                <a:lnTo>
                  <a:pt x="24963" y="957"/>
                </a:lnTo>
                <a:lnTo>
                  <a:pt x="25923" y="1921"/>
                </a:lnTo>
                <a:lnTo>
                  <a:pt x="26868" y="1921"/>
                </a:lnTo>
                <a:lnTo>
                  <a:pt x="27843" y="2880"/>
                </a:lnTo>
                <a:lnTo>
                  <a:pt x="27843" y="27835"/>
                </a:lnTo>
                <a:lnTo>
                  <a:pt x="25923" y="29759"/>
                </a:lnTo>
                <a:lnTo>
                  <a:pt x="24003" y="31676"/>
                </a:lnTo>
                <a:lnTo>
                  <a:pt x="23042" y="31676"/>
                </a:lnTo>
                <a:lnTo>
                  <a:pt x="21122" y="32641"/>
                </a:lnTo>
                <a:lnTo>
                  <a:pt x="15361" y="32641"/>
                </a:lnTo>
                <a:lnTo>
                  <a:pt x="14401" y="31676"/>
                </a:lnTo>
                <a:lnTo>
                  <a:pt x="13441" y="30717"/>
                </a:lnTo>
                <a:lnTo>
                  <a:pt x="12481" y="27835"/>
                </a:lnTo>
                <a:lnTo>
                  <a:pt x="12481" y="0"/>
                </a:lnTo>
                <a:lnTo>
                  <a:pt x="0" y="0"/>
                </a:lnTo>
                <a:lnTo>
                  <a:pt x="0" y="957"/>
                </a:lnTo>
                <a:lnTo>
                  <a:pt x="2880" y="957"/>
                </a:lnTo>
                <a:lnTo>
                  <a:pt x="3840" y="1921"/>
                </a:lnTo>
                <a:lnTo>
                  <a:pt x="4800" y="1921"/>
                </a:lnTo>
                <a:lnTo>
                  <a:pt x="4800" y="2880"/>
                </a:lnTo>
                <a:lnTo>
                  <a:pt x="5760" y="2880"/>
                </a:lnTo>
                <a:lnTo>
                  <a:pt x="5760" y="26877"/>
                </a:lnTo>
                <a:lnTo>
                  <a:pt x="6720" y="29759"/>
                </a:lnTo>
                <a:lnTo>
                  <a:pt x="6720" y="31676"/>
                </a:lnTo>
                <a:lnTo>
                  <a:pt x="7680" y="33598"/>
                </a:lnTo>
                <a:lnTo>
                  <a:pt x="8641" y="35515"/>
                </a:lnTo>
                <a:lnTo>
                  <a:pt x="9601" y="36479"/>
                </a:lnTo>
                <a:lnTo>
                  <a:pt x="11521" y="37438"/>
                </a:lnTo>
                <a:lnTo>
                  <a:pt x="13441" y="38397"/>
                </a:lnTo>
                <a:lnTo>
                  <a:pt x="17282" y="38397"/>
                </a:lnTo>
                <a:lnTo>
                  <a:pt x="19202" y="37438"/>
                </a:lnTo>
                <a:lnTo>
                  <a:pt x="21122" y="36479"/>
                </a:lnTo>
                <a:lnTo>
                  <a:pt x="22082" y="35515"/>
                </a:lnTo>
                <a:lnTo>
                  <a:pt x="24963" y="33598"/>
                </a:lnTo>
                <a:lnTo>
                  <a:pt x="27843" y="29759"/>
                </a:lnTo>
                <a:lnTo>
                  <a:pt x="27843" y="38397"/>
                </a:lnTo>
                <a:lnTo>
                  <a:pt x="29763" y="38397"/>
                </a:lnTo>
                <a:lnTo>
                  <a:pt x="41269" y="335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3" name="object 1643"/>
          <p:cNvSpPr/>
          <p:nvPr/>
        </p:nvSpPr>
        <p:spPr>
          <a:xfrm>
            <a:off x="4321058" y="9043940"/>
            <a:ext cx="27843" cy="38397"/>
          </a:xfrm>
          <a:custGeom>
            <a:avLst/>
            <a:gdLst/>
            <a:ahLst/>
            <a:cxnLst/>
            <a:rect l="l" t="t" r="r" b="b"/>
            <a:pathLst>
              <a:path w="27843" h="38397">
                <a:moveTo>
                  <a:pt x="14401" y="36473"/>
                </a:moveTo>
                <a:lnTo>
                  <a:pt x="14401" y="35515"/>
                </a:lnTo>
                <a:lnTo>
                  <a:pt x="13441" y="34558"/>
                </a:lnTo>
                <a:lnTo>
                  <a:pt x="13441" y="33593"/>
                </a:lnTo>
                <a:lnTo>
                  <a:pt x="12496" y="32634"/>
                </a:lnTo>
                <a:lnTo>
                  <a:pt x="12496" y="12476"/>
                </a:lnTo>
                <a:lnTo>
                  <a:pt x="14401" y="9596"/>
                </a:lnTo>
                <a:lnTo>
                  <a:pt x="15361" y="7679"/>
                </a:lnTo>
                <a:lnTo>
                  <a:pt x="16322" y="6714"/>
                </a:lnTo>
                <a:lnTo>
                  <a:pt x="17282" y="5756"/>
                </a:lnTo>
                <a:lnTo>
                  <a:pt x="19202" y="5756"/>
                </a:lnTo>
                <a:lnTo>
                  <a:pt x="20162" y="6714"/>
                </a:lnTo>
                <a:lnTo>
                  <a:pt x="21122" y="7679"/>
                </a:lnTo>
                <a:lnTo>
                  <a:pt x="22082" y="8638"/>
                </a:lnTo>
                <a:lnTo>
                  <a:pt x="25923" y="8638"/>
                </a:lnTo>
                <a:lnTo>
                  <a:pt x="26883" y="7679"/>
                </a:lnTo>
                <a:lnTo>
                  <a:pt x="27843" y="6714"/>
                </a:lnTo>
                <a:lnTo>
                  <a:pt x="27843" y="3838"/>
                </a:lnTo>
                <a:lnTo>
                  <a:pt x="26883" y="2874"/>
                </a:lnTo>
                <a:lnTo>
                  <a:pt x="25923" y="1917"/>
                </a:lnTo>
                <a:lnTo>
                  <a:pt x="24963" y="958"/>
                </a:lnTo>
                <a:lnTo>
                  <a:pt x="24003" y="0"/>
                </a:lnTo>
                <a:lnTo>
                  <a:pt x="19202" y="0"/>
                </a:lnTo>
                <a:lnTo>
                  <a:pt x="16322" y="2874"/>
                </a:lnTo>
                <a:lnTo>
                  <a:pt x="12496" y="8638"/>
                </a:lnTo>
                <a:lnTo>
                  <a:pt x="12496" y="0"/>
                </a:lnTo>
                <a:lnTo>
                  <a:pt x="11521" y="0"/>
                </a:lnTo>
                <a:lnTo>
                  <a:pt x="0" y="4797"/>
                </a:lnTo>
                <a:lnTo>
                  <a:pt x="0" y="6714"/>
                </a:lnTo>
                <a:lnTo>
                  <a:pt x="975" y="5756"/>
                </a:lnTo>
                <a:lnTo>
                  <a:pt x="4815" y="5756"/>
                </a:lnTo>
                <a:lnTo>
                  <a:pt x="4815" y="6714"/>
                </a:lnTo>
                <a:lnTo>
                  <a:pt x="5775" y="6714"/>
                </a:lnTo>
                <a:lnTo>
                  <a:pt x="5775" y="35515"/>
                </a:lnTo>
                <a:lnTo>
                  <a:pt x="4815" y="36473"/>
                </a:lnTo>
                <a:lnTo>
                  <a:pt x="3840" y="37432"/>
                </a:lnTo>
                <a:lnTo>
                  <a:pt x="0" y="37432"/>
                </a:lnTo>
                <a:lnTo>
                  <a:pt x="0" y="38397"/>
                </a:lnTo>
                <a:lnTo>
                  <a:pt x="19202" y="38397"/>
                </a:lnTo>
                <a:lnTo>
                  <a:pt x="19202" y="37432"/>
                </a:lnTo>
                <a:lnTo>
                  <a:pt x="16322" y="37432"/>
                </a:lnTo>
                <a:lnTo>
                  <a:pt x="15361" y="36473"/>
                </a:lnTo>
                <a:lnTo>
                  <a:pt x="14401" y="364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4" name="object 1644"/>
          <p:cNvSpPr/>
          <p:nvPr/>
        </p:nvSpPr>
        <p:spPr>
          <a:xfrm>
            <a:off x="4350821" y="9043940"/>
            <a:ext cx="31683" cy="40314"/>
          </a:xfrm>
          <a:custGeom>
            <a:avLst/>
            <a:gdLst/>
            <a:ahLst/>
            <a:cxnLst/>
            <a:rect l="l" t="t" r="r" b="b"/>
            <a:pathLst>
              <a:path w="31683" h="40314">
                <a:moveTo>
                  <a:pt x="8641" y="1917"/>
                </a:moveTo>
                <a:lnTo>
                  <a:pt x="4800" y="5756"/>
                </a:lnTo>
                <a:lnTo>
                  <a:pt x="1920" y="9596"/>
                </a:lnTo>
                <a:lnTo>
                  <a:pt x="0" y="14394"/>
                </a:lnTo>
                <a:lnTo>
                  <a:pt x="0" y="26877"/>
                </a:lnTo>
                <a:lnTo>
                  <a:pt x="1920" y="31676"/>
                </a:lnTo>
                <a:lnTo>
                  <a:pt x="4800" y="34558"/>
                </a:lnTo>
                <a:lnTo>
                  <a:pt x="8641" y="38397"/>
                </a:lnTo>
                <a:lnTo>
                  <a:pt x="12481" y="40314"/>
                </a:lnTo>
                <a:lnTo>
                  <a:pt x="21122" y="40314"/>
                </a:lnTo>
                <a:lnTo>
                  <a:pt x="24002" y="38397"/>
                </a:lnTo>
                <a:lnTo>
                  <a:pt x="26883" y="35515"/>
                </a:lnTo>
                <a:lnTo>
                  <a:pt x="29763" y="32634"/>
                </a:lnTo>
                <a:lnTo>
                  <a:pt x="31683" y="28794"/>
                </a:lnTo>
                <a:lnTo>
                  <a:pt x="31683" y="24955"/>
                </a:lnTo>
                <a:lnTo>
                  <a:pt x="30723" y="23996"/>
                </a:lnTo>
                <a:lnTo>
                  <a:pt x="29763" y="27835"/>
                </a:lnTo>
                <a:lnTo>
                  <a:pt x="27843" y="29753"/>
                </a:lnTo>
                <a:lnTo>
                  <a:pt x="25923" y="31676"/>
                </a:lnTo>
                <a:lnTo>
                  <a:pt x="24002" y="32634"/>
                </a:lnTo>
                <a:lnTo>
                  <a:pt x="22082" y="33593"/>
                </a:lnTo>
                <a:lnTo>
                  <a:pt x="16322" y="33593"/>
                </a:lnTo>
                <a:lnTo>
                  <a:pt x="12481" y="31676"/>
                </a:lnTo>
                <a:lnTo>
                  <a:pt x="9601" y="28794"/>
                </a:lnTo>
                <a:lnTo>
                  <a:pt x="7680" y="25914"/>
                </a:lnTo>
                <a:lnTo>
                  <a:pt x="5760" y="21115"/>
                </a:lnTo>
                <a:lnTo>
                  <a:pt x="5760" y="13435"/>
                </a:lnTo>
                <a:lnTo>
                  <a:pt x="6720" y="10555"/>
                </a:lnTo>
                <a:lnTo>
                  <a:pt x="7680" y="7679"/>
                </a:lnTo>
                <a:lnTo>
                  <a:pt x="8641" y="5756"/>
                </a:lnTo>
                <a:lnTo>
                  <a:pt x="10561" y="3838"/>
                </a:lnTo>
                <a:lnTo>
                  <a:pt x="12481" y="2874"/>
                </a:lnTo>
                <a:lnTo>
                  <a:pt x="16322" y="2874"/>
                </a:lnTo>
                <a:lnTo>
                  <a:pt x="18242" y="3838"/>
                </a:lnTo>
                <a:lnTo>
                  <a:pt x="19202" y="4797"/>
                </a:lnTo>
                <a:lnTo>
                  <a:pt x="21122" y="5756"/>
                </a:lnTo>
                <a:lnTo>
                  <a:pt x="22082" y="6714"/>
                </a:lnTo>
                <a:lnTo>
                  <a:pt x="22082" y="8638"/>
                </a:lnTo>
                <a:lnTo>
                  <a:pt x="23042" y="9596"/>
                </a:lnTo>
                <a:lnTo>
                  <a:pt x="23042" y="10555"/>
                </a:lnTo>
                <a:lnTo>
                  <a:pt x="31683" y="15358"/>
                </a:lnTo>
                <a:lnTo>
                  <a:pt x="31683" y="10555"/>
                </a:lnTo>
                <a:lnTo>
                  <a:pt x="30723" y="7679"/>
                </a:lnTo>
                <a:lnTo>
                  <a:pt x="27843" y="4797"/>
                </a:lnTo>
                <a:lnTo>
                  <a:pt x="24963" y="1917"/>
                </a:lnTo>
                <a:lnTo>
                  <a:pt x="22082" y="0"/>
                </a:lnTo>
                <a:lnTo>
                  <a:pt x="12481" y="0"/>
                </a:lnTo>
                <a:lnTo>
                  <a:pt x="8641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5" name="object 1645"/>
          <p:cNvSpPr/>
          <p:nvPr/>
        </p:nvSpPr>
        <p:spPr>
          <a:xfrm>
            <a:off x="4356582" y="9054495"/>
            <a:ext cx="25923" cy="10559"/>
          </a:xfrm>
          <a:custGeom>
            <a:avLst/>
            <a:gdLst/>
            <a:ahLst/>
            <a:cxnLst/>
            <a:rect l="l" t="t" r="r" b="b"/>
            <a:pathLst>
              <a:path w="25923" h="10559">
                <a:moveTo>
                  <a:pt x="17282" y="0"/>
                </a:moveTo>
                <a:lnTo>
                  <a:pt x="17282" y="2880"/>
                </a:lnTo>
                <a:lnTo>
                  <a:pt x="0" y="2880"/>
                </a:lnTo>
                <a:lnTo>
                  <a:pt x="0" y="10559"/>
                </a:lnTo>
                <a:lnTo>
                  <a:pt x="0" y="4803"/>
                </a:lnTo>
                <a:lnTo>
                  <a:pt x="25923" y="4803"/>
                </a:lnTo>
                <a:lnTo>
                  <a:pt x="172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6" name="object 1646"/>
          <p:cNvSpPr/>
          <p:nvPr/>
        </p:nvSpPr>
        <p:spPr>
          <a:xfrm>
            <a:off x="3890040" y="8957541"/>
            <a:ext cx="41285" cy="54716"/>
          </a:xfrm>
          <a:custGeom>
            <a:avLst/>
            <a:gdLst/>
            <a:ahLst/>
            <a:cxnLst/>
            <a:rect l="l" t="t" r="r" b="b"/>
            <a:pathLst>
              <a:path w="41285" h="54716">
                <a:moveTo>
                  <a:pt x="18242" y="52798"/>
                </a:moveTo>
                <a:lnTo>
                  <a:pt x="17282" y="51834"/>
                </a:lnTo>
                <a:lnTo>
                  <a:pt x="16322" y="51834"/>
                </a:lnTo>
                <a:lnTo>
                  <a:pt x="16322" y="50875"/>
                </a:lnTo>
                <a:lnTo>
                  <a:pt x="15361" y="49917"/>
                </a:lnTo>
                <a:lnTo>
                  <a:pt x="15361" y="27837"/>
                </a:lnTo>
                <a:lnTo>
                  <a:pt x="28803" y="27837"/>
                </a:lnTo>
                <a:lnTo>
                  <a:pt x="29763" y="28795"/>
                </a:lnTo>
                <a:lnTo>
                  <a:pt x="30723" y="28795"/>
                </a:lnTo>
                <a:lnTo>
                  <a:pt x="31668" y="29754"/>
                </a:lnTo>
                <a:lnTo>
                  <a:pt x="31668" y="30719"/>
                </a:lnTo>
                <a:lnTo>
                  <a:pt x="32644" y="31676"/>
                </a:lnTo>
                <a:lnTo>
                  <a:pt x="32644" y="35516"/>
                </a:lnTo>
                <a:lnTo>
                  <a:pt x="34564" y="35516"/>
                </a:lnTo>
                <a:lnTo>
                  <a:pt x="34564" y="17276"/>
                </a:lnTo>
                <a:lnTo>
                  <a:pt x="32644" y="17276"/>
                </a:lnTo>
                <a:lnTo>
                  <a:pt x="32644" y="20157"/>
                </a:lnTo>
                <a:lnTo>
                  <a:pt x="31668" y="22075"/>
                </a:lnTo>
                <a:lnTo>
                  <a:pt x="30723" y="23039"/>
                </a:lnTo>
                <a:lnTo>
                  <a:pt x="29763" y="23996"/>
                </a:lnTo>
                <a:lnTo>
                  <a:pt x="15361" y="23996"/>
                </a:lnTo>
                <a:lnTo>
                  <a:pt x="15361" y="2875"/>
                </a:lnTo>
                <a:lnTo>
                  <a:pt x="32644" y="2875"/>
                </a:lnTo>
                <a:lnTo>
                  <a:pt x="34564" y="3840"/>
                </a:lnTo>
                <a:lnTo>
                  <a:pt x="35509" y="3840"/>
                </a:lnTo>
                <a:lnTo>
                  <a:pt x="36484" y="4799"/>
                </a:lnTo>
                <a:lnTo>
                  <a:pt x="37444" y="6716"/>
                </a:lnTo>
                <a:lnTo>
                  <a:pt x="38389" y="7679"/>
                </a:lnTo>
                <a:lnTo>
                  <a:pt x="39349" y="9596"/>
                </a:lnTo>
                <a:lnTo>
                  <a:pt x="40325" y="11519"/>
                </a:lnTo>
                <a:lnTo>
                  <a:pt x="41285" y="11519"/>
                </a:lnTo>
                <a:lnTo>
                  <a:pt x="41285" y="0"/>
                </a:lnTo>
                <a:lnTo>
                  <a:pt x="0" y="0"/>
                </a:lnTo>
                <a:lnTo>
                  <a:pt x="0" y="958"/>
                </a:lnTo>
                <a:lnTo>
                  <a:pt x="2880" y="958"/>
                </a:lnTo>
                <a:lnTo>
                  <a:pt x="4800" y="1917"/>
                </a:lnTo>
                <a:lnTo>
                  <a:pt x="5760" y="1917"/>
                </a:lnTo>
                <a:lnTo>
                  <a:pt x="6720" y="2875"/>
                </a:lnTo>
                <a:lnTo>
                  <a:pt x="7680" y="3840"/>
                </a:lnTo>
                <a:lnTo>
                  <a:pt x="7680" y="50875"/>
                </a:lnTo>
                <a:lnTo>
                  <a:pt x="6720" y="51834"/>
                </a:lnTo>
                <a:lnTo>
                  <a:pt x="5760" y="52798"/>
                </a:lnTo>
                <a:lnTo>
                  <a:pt x="3840" y="53757"/>
                </a:lnTo>
                <a:lnTo>
                  <a:pt x="0" y="53757"/>
                </a:lnTo>
                <a:lnTo>
                  <a:pt x="0" y="54716"/>
                </a:lnTo>
                <a:lnTo>
                  <a:pt x="24002" y="54716"/>
                </a:lnTo>
                <a:lnTo>
                  <a:pt x="24002" y="53757"/>
                </a:lnTo>
                <a:lnTo>
                  <a:pt x="20162" y="53757"/>
                </a:lnTo>
                <a:lnTo>
                  <a:pt x="19202" y="52798"/>
                </a:lnTo>
                <a:lnTo>
                  <a:pt x="18242" y="527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7" name="object 1647"/>
          <p:cNvSpPr/>
          <p:nvPr/>
        </p:nvSpPr>
        <p:spPr>
          <a:xfrm>
            <a:off x="3938046" y="8957541"/>
            <a:ext cx="46070" cy="54716"/>
          </a:xfrm>
          <a:custGeom>
            <a:avLst/>
            <a:gdLst/>
            <a:ahLst/>
            <a:cxnLst/>
            <a:rect l="l" t="t" r="r" b="b"/>
            <a:pathLst>
              <a:path w="46070" h="54716">
                <a:moveTo>
                  <a:pt x="28788" y="52798"/>
                </a:moveTo>
                <a:lnTo>
                  <a:pt x="27828" y="51834"/>
                </a:lnTo>
                <a:lnTo>
                  <a:pt x="26868" y="50875"/>
                </a:lnTo>
                <a:lnTo>
                  <a:pt x="26868" y="2875"/>
                </a:lnTo>
                <a:lnTo>
                  <a:pt x="36469" y="2875"/>
                </a:lnTo>
                <a:lnTo>
                  <a:pt x="38389" y="3840"/>
                </a:lnTo>
                <a:lnTo>
                  <a:pt x="40309" y="4799"/>
                </a:lnTo>
                <a:lnTo>
                  <a:pt x="41269" y="4799"/>
                </a:lnTo>
                <a:lnTo>
                  <a:pt x="42230" y="6716"/>
                </a:lnTo>
                <a:lnTo>
                  <a:pt x="43190" y="7679"/>
                </a:lnTo>
                <a:lnTo>
                  <a:pt x="44150" y="8638"/>
                </a:lnTo>
                <a:lnTo>
                  <a:pt x="44150" y="12478"/>
                </a:lnTo>
                <a:lnTo>
                  <a:pt x="46070" y="12478"/>
                </a:lnTo>
                <a:lnTo>
                  <a:pt x="45110" y="0"/>
                </a:lnTo>
                <a:lnTo>
                  <a:pt x="0" y="0"/>
                </a:lnTo>
                <a:lnTo>
                  <a:pt x="0" y="12478"/>
                </a:lnTo>
                <a:lnTo>
                  <a:pt x="944" y="12478"/>
                </a:lnTo>
                <a:lnTo>
                  <a:pt x="944" y="10555"/>
                </a:lnTo>
                <a:lnTo>
                  <a:pt x="1904" y="8638"/>
                </a:lnTo>
                <a:lnTo>
                  <a:pt x="2865" y="6716"/>
                </a:lnTo>
                <a:lnTo>
                  <a:pt x="3840" y="5757"/>
                </a:lnTo>
                <a:lnTo>
                  <a:pt x="4785" y="3840"/>
                </a:lnTo>
                <a:lnTo>
                  <a:pt x="7665" y="3840"/>
                </a:lnTo>
                <a:lnTo>
                  <a:pt x="9585" y="2875"/>
                </a:lnTo>
                <a:lnTo>
                  <a:pt x="19187" y="2875"/>
                </a:lnTo>
                <a:lnTo>
                  <a:pt x="19187" y="48958"/>
                </a:lnTo>
                <a:lnTo>
                  <a:pt x="18227" y="50875"/>
                </a:lnTo>
                <a:lnTo>
                  <a:pt x="17266" y="52798"/>
                </a:lnTo>
                <a:lnTo>
                  <a:pt x="15346" y="53757"/>
                </a:lnTo>
                <a:lnTo>
                  <a:pt x="10546" y="53757"/>
                </a:lnTo>
                <a:lnTo>
                  <a:pt x="10546" y="54716"/>
                </a:lnTo>
                <a:lnTo>
                  <a:pt x="34549" y="54716"/>
                </a:lnTo>
                <a:lnTo>
                  <a:pt x="34549" y="53757"/>
                </a:lnTo>
                <a:lnTo>
                  <a:pt x="30708" y="53757"/>
                </a:lnTo>
                <a:lnTo>
                  <a:pt x="28788" y="527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8" name="object 1648"/>
          <p:cNvSpPr/>
          <p:nvPr/>
        </p:nvSpPr>
        <p:spPr>
          <a:xfrm>
            <a:off x="3986997" y="8991135"/>
            <a:ext cx="37444" cy="38397"/>
          </a:xfrm>
          <a:custGeom>
            <a:avLst/>
            <a:gdLst/>
            <a:ahLst/>
            <a:cxnLst/>
            <a:rect l="l" t="t" r="r" b="b"/>
            <a:pathLst>
              <a:path w="37444" h="38397">
                <a:moveTo>
                  <a:pt x="17282" y="0"/>
                </a:moveTo>
                <a:lnTo>
                  <a:pt x="16322" y="2881"/>
                </a:lnTo>
                <a:lnTo>
                  <a:pt x="37444" y="2881"/>
                </a:lnTo>
                <a:lnTo>
                  <a:pt x="36469" y="0"/>
                </a:lnTo>
                <a:lnTo>
                  <a:pt x="17282" y="0"/>
                </a:lnTo>
                <a:close/>
              </a:path>
              <a:path w="37444" h="38397">
                <a:moveTo>
                  <a:pt x="58552" y="21122"/>
                </a:moveTo>
                <a:lnTo>
                  <a:pt x="58552" y="20164"/>
                </a:lnTo>
                <a:lnTo>
                  <a:pt x="56631" y="20164"/>
                </a:lnTo>
                <a:lnTo>
                  <a:pt x="54711" y="19205"/>
                </a:lnTo>
                <a:lnTo>
                  <a:pt x="53751" y="18240"/>
                </a:lnTo>
                <a:lnTo>
                  <a:pt x="51831" y="17282"/>
                </a:lnTo>
                <a:lnTo>
                  <a:pt x="50871" y="14401"/>
                </a:lnTo>
                <a:lnTo>
                  <a:pt x="48966" y="10561"/>
                </a:lnTo>
                <a:lnTo>
                  <a:pt x="29763" y="-35515"/>
                </a:lnTo>
                <a:lnTo>
                  <a:pt x="28803" y="-35515"/>
                </a:lnTo>
                <a:lnTo>
                  <a:pt x="8641" y="10561"/>
                </a:lnTo>
                <a:lnTo>
                  <a:pt x="7680" y="14401"/>
                </a:lnTo>
                <a:lnTo>
                  <a:pt x="5760" y="17282"/>
                </a:lnTo>
                <a:lnTo>
                  <a:pt x="4800" y="18240"/>
                </a:lnTo>
                <a:lnTo>
                  <a:pt x="3840" y="19205"/>
                </a:lnTo>
                <a:lnTo>
                  <a:pt x="1920" y="19205"/>
                </a:lnTo>
                <a:lnTo>
                  <a:pt x="0" y="20164"/>
                </a:lnTo>
                <a:lnTo>
                  <a:pt x="0" y="21122"/>
                </a:lnTo>
                <a:lnTo>
                  <a:pt x="17282" y="21122"/>
                </a:lnTo>
                <a:lnTo>
                  <a:pt x="17282" y="20164"/>
                </a:lnTo>
                <a:lnTo>
                  <a:pt x="14401" y="19205"/>
                </a:lnTo>
                <a:lnTo>
                  <a:pt x="13441" y="19205"/>
                </a:lnTo>
                <a:lnTo>
                  <a:pt x="12481" y="18240"/>
                </a:lnTo>
                <a:lnTo>
                  <a:pt x="11521" y="18240"/>
                </a:lnTo>
                <a:lnTo>
                  <a:pt x="10561" y="17282"/>
                </a:lnTo>
                <a:lnTo>
                  <a:pt x="10561" y="15364"/>
                </a:lnTo>
                <a:lnTo>
                  <a:pt x="11521" y="13443"/>
                </a:lnTo>
                <a:lnTo>
                  <a:pt x="12481" y="11526"/>
                </a:lnTo>
                <a:lnTo>
                  <a:pt x="16322" y="2881"/>
                </a:lnTo>
                <a:lnTo>
                  <a:pt x="17282" y="0"/>
                </a:lnTo>
                <a:lnTo>
                  <a:pt x="26883" y="-22073"/>
                </a:lnTo>
                <a:lnTo>
                  <a:pt x="36469" y="0"/>
                </a:lnTo>
                <a:lnTo>
                  <a:pt x="37444" y="2881"/>
                </a:lnTo>
                <a:lnTo>
                  <a:pt x="41285" y="10561"/>
                </a:lnTo>
                <a:lnTo>
                  <a:pt x="42245" y="13443"/>
                </a:lnTo>
                <a:lnTo>
                  <a:pt x="42245" y="18240"/>
                </a:lnTo>
                <a:lnTo>
                  <a:pt x="41285" y="19205"/>
                </a:lnTo>
                <a:lnTo>
                  <a:pt x="40309" y="19205"/>
                </a:lnTo>
                <a:lnTo>
                  <a:pt x="39349" y="20164"/>
                </a:lnTo>
                <a:lnTo>
                  <a:pt x="36469" y="20164"/>
                </a:lnTo>
                <a:lnTo>
                  <a:pt x="36469" y="21122"/>
                </a:lnTo>
                <a:lnTo>
                  <a:pt x="58552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9" name="object 1649"/>
          <p:cNvSpPr/>
          <p:nvPr/>
        </p:nvSpPr>
        <p:spPr>
          <a:xfrm>
            <a:off x="4069552" y="8957541"/>
            <a:ext cx="24003" cy="54716"/>
          </a:xfrm>
          <a:custGeom>
            <a:avLst/>
            <a:gdLst/>
            <a:ahLst/>
            <a:cxnLst/>
            <a:rect l="l" t="t" r="r" b="b"/>
            <a:pathLst>
              <a:path w="24003" h="54716">
                <a:moveTo>
                  <a:pt x="24003" y="54716"/>
                </a:moveTo>
                <a:lnTo>
                  <a:pt x="24003" y="53757"/>
                </a:lnTo>
                <a:lnTo>
                  <a:pt x="21122" y="53757"/>
                </a:lnTo>
                <a:lnTo>
                  <a:pt x="19202" y="52798"/>
                </a:lnTo>
                <a:lnTo>
                  <a:pt x="18242" y="52798"/>
                </a:lnTo>
                <a:lnTo>
                  <a:pt x="17282" y="51834"/>
                </a:lnTo>
                <a:lnTo>
                  <a:pt x="16322" y="50875"/>
                </a:lnTo>
                <a:lnTo>
                  <a:pt x="16322" y="3840"/>
                </a:lnTo>
                <a:lnTo>
                  <a:pt x="17282" y="2875"/>
                </a:lnTo>
                <a:lnTo>
                  <a:pt x="18242" y="1917"/>
                </a:lnTo>
                <a:lnTo>
                  <a:pt x="20162" y="958"/>
                </a:lnTo>
                <a:lnTo>
                  <a:pt x="24003" y="958"/>
                </a:lnTo>
                <a:lnTo>
                  <a:pt x="24003" y="0"/>
                </a:lnTo>
                <a:lnTo>
                  <a:pt x="0" y="0"/>
                </a:lnTo>
                <a:lnTo>
                  <a:pt x="0" y="958"/>
                </a:lnTo>
                <a:lnTo>
                  <a:pt x="3840" y="958"/>
                </a:lnTo>
                <a:lnTo>
                  <a:pt x="4800" y="1917"/>
                </a:lnTo>
                <a:lnTo>
                  <a:pt x="5760" y="1917"/>
                </a:lnTo>
                <a:lnTo>
                  <a:pt x="6720" y="2875"/>
                </a:lnTo>
                <a:lnTo>
                  <a:pt x="7680" y="2875"/>
                </a:lnTo>
                <a:lnTo>
                  <a:pt x="7680" y="4799"/>
                </a:lnTo>
                <a:lnTo>
                  <a:pt x="8641" y="6716"/>
                </a:lnTo>
                <a:lnTo>
                  <a:pt x="8641" y="48958"/>
                </a:lnTo>
                <a:lnTo>
                  <a:pt x="7680" y="50875"/>
                </a:lnTo>
                <a:lnTo>
                  <a:pt x="7680" y="51834"/>
                </a:lnTo>
                <a:lnTo>
                  <a:pt x="5760" y="52798"/>
                </a:lnTo>
                <a:lnTo>
                  <a:pt x="4800" y="53757"/>
                </a:lnTo>
                <a:lnTo>
                  <a:pt x="0" y="53757"/>
                </a:lnTo>
                <a:lnTo>
                  <a:pt x="0" y="54716"/>
                </a:lnTo>
                <a:lnTo>
                  <a:pt x="24003" y="547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0" name="object 1650"/>
          <p:cNvSpPr/>
          <p:nvPr/>
        </p:nvSpPr>
        <p:spPr>
          <a:xfrm>
            <a:off x="4095475" y="8973859"/>
            <a:ext cx="41269" cy="38398"/>
          </a:xfrm>
          <a:custGeom>
            <a:avLst/>
            <a:gdLst/>
            <a:ahLst/>
            <a:cxnLst/>
            <a:rect l="l" t="t" r="r" b="b"/>
            <a:pathLst>
              <a:path w="41269" h="38398">
                <a:moveTo>
                  <a:pt x="5760" y="29760"/>
                </a:moveTo>
                <a:lnTo>
                  <a:pt x="5760" y="34558"/>
                </a:lnTo>
                <a:lnTo>
                  <a:pt x="4800" y="35516"/>
                </a:lnTo>
                <a:lnTo>
                  <a:pt x="4800" y="36481"/>
                </a:lnTo>
                <a:lnTo>
                  <a:pt x="2880" y="37440"/>
                </a:lnTo>
                <a:lnTo>
                  <a:pt x="960" y="37440"/>
                </a:lnTo>
                <a:lnTo>
                  <a:pt x="960" y="38398"/>
                </a:lnTo>
                <a:lnTo>
                  <a:pt x="19202" y="38398"/>
                </a:lnTo>
                <a:lnTo>
                  <a:pt x="19202" y="37440"/>
                </a:lnTo>
                <a:lnTo>
                  <a:pt x="15346" y="37440"/>
                </a:lnTo>
                <a:lnTo>
                  <a:pt x="15346" y="36481"/>
                </a:lnTo>
                <a:lnTo>
                  <a:pt x="14401" y="36481"/>
                </a:lnTo>
                <a:lnTo>
                  <a:pt x="13441" y="35516"/>
                </a:lnTo>
                <a:lnTo>
                  <a:pt x="13441" y="34558"/>
                </a:lnTo>
                <a:lnTo>
                  <a:pt x="12481" y="32641"/>
                </a:lnTo>
                <a:lnTo>
                  <a:pt x="12481" y="10561"/>
                </a:lnTo>
                <a:lnTo>
                  <a:pt x="16322" y="6722"/>
                </a:lnTo>
                <a:lnTo>
                  <a:pt x="19202" y="4799"/>
                </a:lnTo>
                <a:lnTo>
                  <a:pt x="24963" y="4799"/>
                </a:lnTo>
                <a:lnTo>
                  <a:pt x="25907" y="5757"/>
                </a:lnTo>
                <a:lnTo>
                  <a:pt x="26883" y="7679"/>
                </a:lnTo>
                <a:lnTo>
                  <a:pt x="27843" y="9596"/>
                </a:lnTo>
                <a:lnTo>
                  <a:pt x="28788" y="11519"/>
                </a:lnTo>
                <a:lnTo>
                  <a:pt x="28788" y="32641"/>
                </a:lnTo>
                <a:lnTo>
                  <a:pt x="27843" y="33599"/>
                </a:lnTo>
                <a:lnTo>
                  <a:pt x="27843" y="35516"/>
                </a:lnTo>
                <a:lnTo>
                  <a:pt x="26883" y="36481"/>
                </a:lnTo>
                <a:lnTo>
                  <a:pt x="25907" y="36481"/>
                </a:lnTo>
                <a:lnTo>
                  <a:pt x="24963" y="37440"/>
                </a:lnTo>
                <a:lnTo>
                  <a:pt x="22067" y="37440"/>
                </a:lnTo>
                <a:lnTo>
                  <a:pt x="22067" y="38398"/>
                </a:lnTo>
                <a:lnTo>
                  <a:pt x="41269" y="38398"/>
                </a:lnTo>
                <a:lnTo>
                  <a:pt x="41269" y="37440"/>
                </a:lnTo>
                <a:lnTo>
                  <a:pt x="37429" y="37440"/>
                </a:lnTo>
                <a:lnTo>
                  <a:pt x="37429" y="36481"/>
                </a:lnTo>
                <a:lnTo>
                  <a:pt x="36469" y="36481"/>
                </a:lnTo>
                <a:lnTo>
                  <a:pt x="35524" y="35516"/>
                </a:lnTo>
                <a:lnTo>
                  <a:pt x="35524" y="10561"/>
                </a:lnTo>
                <a:lnTo>
                  <a:pt x="34564" y="8638"/>
                </a:lnTo>
                <a:lnTo>
                  <a:pt x="34564" y="6722"/>
                </a:lnTo>
                <a:lnTo>
                  <a:pt x="33588" y="4799"/>
                </a:lnTo>
                <a:lnTo>
                  <a:pt x="32628" y="2881"/>
                </a:lnTo>
                <a:lnTo>
                  <a:pt x="30723" y="1917"/>
                </a:lnTo>
                <a:lnTo>
                  <a:pt x="28788" y="958"/>
                </a:lnTo>
                <a:lnTo>
                  <a:pt x="27843" y="0"/>
                </a:lnTo>
                <a:lnTo>
                  <a:pt x="21122" y="0"/>
                </a:lnTo>
                <a:lnTo>
                  <a:pt x="17282" y="2881"/>
                </a:lnTo>
                <a:lnTo>
                  <a:pt x="12481" y="7679"/>
                </a:lnTo>
                <a:lnTo>
                  <a:pt x="12481" y="0"/>
                </a:lnTo>
                <a:lnTo>
                  <a:pt x="11521" y="0"/>
                </a:lnTo>
                <a:lnTo>
                  <a:pt x="0" y="4799"/>
                </a:lnTo>
                <a:lnTo>
                  <a:pt x="960" y="6722"/>
                </a:lnTo>
                <a:lnTo>
                  <a:pt x="1920" y="5757"/>
                </a:lnTo>
                <a:lnTo>
                  <a:pt x="4800" y="5757"/>
                </a:lnTo>
                <a:lnTo>
                  <a:pt x="5760" y="6722"/>
                </a:lnTo>
                <a:lnTo>
                  <a:pt x="5760" y="29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1" name="object 1651"/>
          <p:cNvSpPr/>
          <p:nvPr/>
        </p:nvSpPr>
        <p:spPr>
          <a:xfrm>
            <a:off x="4139625" y="8954661"/>
            <a:ext cx="38404" cy="58555"/>
          </a:xfrm>
          <a:custGeom>
            <a:avLst/>
            <a:gdLst/>
            <a:ahLst/>
            <a:cxnLst/>
            <a:rect l="l" t="t" r="r" b="b"/>
            <a:pathLst>
              <a:path w="38404" h="58555">
                <a:moveTo>
                  <a:pt x="32644" y="0"/>
                </a:moveTo>
                <a:lnTo>
                  <a:pt x="30723" y="0"/>
                </a:lnTo>
                <a:lnTo>
                  <a:pt x="19202" y="4797"/>
                </a:lnTo>
                <a:lnTo>
                  <a:pt x="20162" y="5756"/>
                </a:lnTo>
                <a:lnTo>
                  <a:pt x="24963" y="5756"/>
                </a:lnTo>
                <a:lnTo>
                  <a:pt x="24963" y="6720"/>
                </a:lnTo>
                <a:lnTo>
                  <a:pt x="25923" y="7679"/>
                </a:lnTo>
                <a:lnTo>
                  <a:pt x="25923" y="22079"/>
                </a:lnTo>
                <a:lnTo>
                  <a:pt x="24002" y="20156"/>
                </a:lnTo>
                <a:lnTo>
                  <a:pt x="21122" y="19197"/>
                </a:lnTo>
                <a:lnTo>
                  <a:pt x="17282" y="19197"/>
                </a:lnTo>
                <a:lnTo>
                  <a:pt x="14401" y="22079"/>
                </a:lnTo>
                <a:lnTo>
                  <a:pt x="20162" y="22079"/>
                </a:lnTo>
                <a:lnTo>
                  <a:pt x="21122" y="23038"/>
                </a:lnTo>
                <a:lnTo>
                  <a:pt x="22082" y="23996"/>
                </a:lnTo>
                <a:lnTo>
                  <a:pt x="23042" y="24955"/>
                </a:lnTo>
                <a:lnTo>
                  <a:pt x="24002" y="26877"/>
                </a:lnTo>
                <a:lnTo>
                  <a:pt x="24963" y="27835"/>
                </a:lnTo>
                <a:lnTo>
                  <a:pt x="25923" y="29759"/>
                </a:lnTo>
                <a:lnTo>
                  <a:pt x="25923" y="50875"/>
                </a:lnTo>
                <a:lnTo>
                  <a:pt x="23042" y="52797"/>
                </a:lnTo>
                <a:lnTo>
                  <a:pt x="21122" y="54714"/>
                </a:lnTo>
                <a:lnTo>
                  <a:pt x="15361" y="54714"/>
                </a:lnTo>
                <a:lnTo>
                  <a:pt x="13441" y="52797"/>
                </a:lnTo>
                <a:lnTo>
                  <a:pt x="10561" y="49917"/>
                </a:lnTo>
                <a:lnTo>
                  <a:pt x="8641" y="47035"/>
                </a:lnTo>
                <a:lnTo>
                  <a:pt x="6720" y="43194"/>
                </a:lnTo>
                <a:lnTo>
                  <a:pt x="6720" y="31676"/>
                </a:lnTo>
                <a:lnTo>
                  <a:pt x="7680" y="22079"/>
                </a:lnTo>
                <a:lnTo>
                  <a:pt x="4800" y="25920"/>
                </a:lnTo>
                <a:lnTo>
                  <a:pt x="960" y="30717"/>
                </a:lnTo>
                <a:lnTo>
                  <a:pt x="0" y="35515"/>
                </a:lnTo>
                <a:lnTo>
                  <a:pt x="0" y="46076"/>
                </a:lnTo>
                <a:lnTo>
                  <a:pt x="960" y="50875"/>
                </a:lnTo>
                <a:lnTo>
                  <a:pt x="3840" y="53756"/>
                </a:lnTo>
                <a:lnTo>
                  <a:pt x="6720" y="57596"/>
                </a:lnTo>
                <a:lnTo>
                  <a:pt x="10561" y="58555"/>
                </a:lnTo>
                <a:lnTo>
                  <a:pt x="19202" y="58555"/>
                </a:lnTo>
                <a:lnTo>
                  <a:pt x="20162" y="57596"/>
                </a:lnTo>
                <a:lnTo>
                  <a:pt x="22082" y="56637"/>
                </a:lnTo>
                <a:lnTo>
                  <a:pt x="24002" y="55679"/>
                </a:lnTo>
                <a:lnTo>
                  <a:pt x="25923" y="53756"/>
                </a:lnTo>
                <a:lnTo>
                  <a:pt x="25923" y="58555"/>
                </a:lnTo>
                <a:lnTo>
                  <a:pt x="27843" y="58555"/>
                </a:lnTo>
                <a:lnTo>
                  <a:pt x="38404" y="54714"/>
                </a:lnTo>
                <a:lnTo>
                  <a:pt x="38404" y="52797"/>
                </a:lnTo>
                <a:lnTo>
                  <a:pt x="37444" y="53756"/>
                </a:lnTo>
                <a:lnTo>
                  <a:pt x="34564" y="53756"/>
                </a:lnTo>
                <a:lnTo>
                  <a:pt x="33604" y="52797"/>
                </a:lnTo>
                <a:lnTo>
                  <a:pt x="32644" y="51838"/>
                </a:lnTo>
                <a:lnTo>
                  <a:pt x="3264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2" name="object 1652"/>
          <p:cNvSpPr/>
          <p:nvPr/>
        </p:nvSpPr>
        <p:spPr>
          <a:xfrm>
            <a:off x="4146346" y="8973859"/>
            <a:ext cx="10561" cy="12478"/>
          </a:xfrm>
          <a:custGeom>
            <a:avLst/>
            <a:gdLst/>
            <a:ahLst/>
            <a:cxnLst/>
            <a:rect l="l" t="t" r="r" b="b"/>
            <a:pathLst>
              <a:path w="10561" h="12478">
                <a:moveTo>
                  <a:pt x="5760" y="0"/>
                </a:moveTo>
                <a:lnTo>
                  <a:pt x="960" y="2881"/>
                </a:lnTo>
                <a:lnTo>
                  <a:pt x="0" y="12478"/>
                </a:lnTo>
                <a:lnTo>
                  <a:pt x="1920" y="8638"/>
                </a:lnTo>
                <a:lnTo>
                  <a:pt x="3840" y="5757"/>
                </a:lnTo>
                <a:lnTo>
                  <a:pt x="5760" y="3840"/>
                </a:lnTo>
                <a:lnTo>
                  <a:pt x="7680" y="2881"/>
                </a:lnTo>
                <a:lnTo>
                  <a:pt x="10561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3" name="object 1653"/>
          <p:cNvSpPr/>
          <p:nvPr/>
        </p:nvSpPr>
        <p:spPr>
          <a:xfrm>
            <a:off x="4178030" y="8974817"/>
            <a:ext cx="41269" cy="38398"/>
          </a:xfrm>
          <a:custGeom>
            <a:avLst/>
            <a:gdLst/>
            <a:ahLst/>
            <a:cxnLst/>
            <a:rect l="l" t="t" r="r" b="b"/>
            <a:pathLst>
              <a:path w="41269" h="38398">
                <a:moveTo>
                  <a:pt x="41269" y="34558"/>
                </a:moveTo>
                <a:lnTo>
                  <a:pt x="40325" y="32641"/>
                </a:lnTo>
                <a:lnTo>
                  <a:pt x="39364" y="33599"/>
                </a:lnTo>
                <a:lnTo>
                  <a:pt x="36484" y="33599"/>
                </a:lnTo>
                <a:lnTo>
                  <a:pt x="36484" y="32641"/>
                </a:lnTo>
                <a:lnTo>
                  <a:pt x="35524" y="32641"/>
                </a:lnTo>
                <a:lnTo>
                  <a:pt x="35524" y="30719"/>
                </a:lnTo>
                <a:lnTo>
                  <a:pt x="34564" y="29760"/>
                </a:lnTo>
                <a:lnTo>
                  <a:pt x="34564" y="0"/>
                </a:lnTo>
                <a:lnTo>
                  <a:pt x="22082" y="0"/>
                </a:lnTo>
                <a:lnTo>
                  <a:pt x="22082" y="1923"/>
                </a:lnTo>
                <a:lnTo>
                  <a:pt x="25923" y="1923"/>
                </a:lnTo>
                <a:lnTo>
                  <a:pt x="26883" y="2881"/>
                </a:lnTo>
                <a:lnTo>
                  <a:pt x="27843" y="3840"/>
                </a:lnTo>
                <a:lnTo>
                  <a:pt x="27843" y="28802"/>
                </a:lnTo>
                <a:lnTo>
                  <a:pt x="25923" y="30719"/>
                </a:lnTo>
                <a:lnTo>
                  <a:pt x="24002" y="31682"/>
                </a:lnTo>
                <a:lnTo>
                  <a:pt x="23042" y="32641"/>
                </a:lnTo>
                <a:lnTo>
                  <a:pt x="21122" y="33599"/>
                </a:lnTo>
                <a:lnTo>
                  <a:pt x="15361" y="33599"/>
                </a:lnTo>
                <a:lnTo>
                  <a:pt x="14401" y="32641"/>
                </a:lnTo>
                <a:lnTo>
                  <a:pt x="13441" y="30719"/>
                </a:lnTo>
                <a:lnTo>
                  <a:pt x="12481" y="28802"/>
                </a:lnTo>
                <a:lnTo>
                  <a:pt x="12481" y="0"/>
                </a:lnTo>
                <a:lnTo>
                  <a:pt x="0" y="0"/>
                </a:lnTo>
                <a:lnTo>
                  <a:pt x="0" y="1923"/>
                </a:lnTo>
                <a:lnTo>
                  <a:pt x="2880" y="1923"/>
                </a:lnTo>
                <a:lnTo>
                  <a:pt x="3840" y="2881"/>
                </a:lnTo>
                <a:lnTo>
                  <a:pt x="4800" y="2881"/>
                </a:lnTo>
                <a:lnTo>
                  <a:pt x="5760" y="3840"/>
                </a:lnTo>
                <a:lnTo>
                  <a:pt x="5760" y="30719"/>
                </a:lnTo>
                <a:lnTo>
                  <a:pt x="6720" y="32641"/>
                </a:lnTo>
                <a:lnTo>
                  <a:pt x="7680" y="34558"/>
                </a:lnTo>
                <a:lnTo>
                  <a:pt x="8641" y="35522"/>
                </a:lnTo>
                <a:lnTo>
                  <a:pt x="9601" y="37440"/>
                </a:lnTo>
                <a:lnTo>
                  <a:pt x="11521" y="38398"/>
                </a:lnTo>
                <a:lnTo>
                  <a:pt x="19202" y="38398"/>
                </a:lnTo>
                <a:lnTo>
                  <a:pt x="21122" y="37440"/>
                </a:lnTo>
                <a:lnTo>
                  <a:pt x="22082" y="36481"/>
                </a:lnTo>
                <a:lnTo>
                  <a:pt x="24963" y="34558"/>
                </a:lnTo>
                <a:lnTo>
                  <a:pt x="27843" y="30719"/>
                </a:lnTo>
                <a:lnTo>
                  <a:pt x="27843" y="38398"/>
                </a:lnTo>
                <a:lnTo>
                  <a:pt x="29763" y="38398"/>
                </a:lnTo>
                <a:lnTo>
                  <a:pt x="41269" y="345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4" name="object 1654"/>
          <p:cNvSpPr/>
          <p:nvPr/>
        </p:nvSpPr>
        <p:spPr>
          <a:xfrm>
            <a:off x="4224116" y="8973859"/>
            <a:ext cx="24947" cy="39357"/>
          </a:xfrm>
          <a:custGeom>
            <a:avLst/>
            <a:gdLst/>
            <a:ahLst/>
            <a:cxnLst/>
            <a:rect l="l" t="t" r="r" b="b"/>
            <a:pathLst>
              <a:path w="24947" h="39357">
                <a:moveTo>
                  <a:pt x="4800" y="958"/>
                </a:moveTo>
                <a:lnTo>
                  <a:pt x="2865" y="2881"/>
                </a:lnTo>
                <a:lnTo>
                  <a:pt x="960" y="5757"/>
                </a:lnTo>
                <a:lnTo>
                  <a:pt x="0" y="7679"/>
                </a:lnTo>
                <a:lnTo>
                  <a:pt x="0" y="13437"/>
                </a:lnTo>
                <a:lnTo>
                  <a:pt x="960" y="15358"/>
                </a:lnTo>
                <a:lnTo>
                  <a:pt x="1904" y="17276"/>
                </a:lnTo>
                <a:lnTo>
                  <a:pt x="2865" y="18240"/>
                </a:lnTo>
                <a:lnTo>
                  <a:pt x="5745" y="20157"/>
                </a:lnTo>
                <a:lnTo>
                  <a:pt x="9585" y="22081"/>
                </a:lnTo>
                <a:lnTo>
                  <a:pt x="13426" y="23996"/>
                </a:lnTo>
                <a:lnTo>
                  <a:pt x="16306" y="25920"/>
                </a:lnTo>
                <a:lnTo>
                  <a:pt x="17266" y="26878"/>
                </a:lnTo>
                <a:lnTo>
                  <a:pt x="18227" y="28802"/>
                </a:lnTo>
                <a:lnTo>
                  <a:pt x="19187" y="29760"/>
                </a:lnTo>
                <a:lnTo>
                  <a:pt x="19187" y="34558"/>
                </a:lnTo>
                <a:lnTo>
                  <a:pt x="17266" y="35516"/>
                </a:lnTo>
                <a:lnTo>
                  <a:pt x="16306" y="36481"/>
                </a:lnTo>
                <a:lnTo>
                  <a:pt x="15346" y="37440"/>
                </a:lnTo>
                <a:lnTo>
                  <a:pt x="10546" y="37440"/>
                </a:lnTo>
                <a:lnTo>
                  <a:pt x="7680" y="36481"/>
                </a:lnTo>
                <a:lnTo>
                  <a:pt x="5745" y="34558"/>
                </a:lnTo>
                <a:lnTo>
                  <a:pt x="3840" y="32641"/>
                </a:lnTo>
                <a:lnTo>
                  <a:pt x="1904" y="29760"/>
                </a:lnTo>
                <a:lnTo>
                  <a:pt x="960" y="25920"/>
                </a:lnTo>
                <a:lnTo>
                  <a:pt x="0" y="25920"/>
                </a:lnTo>
                <a:lnTo>
                  <a:pt x="0" y="39357"/>
                </a:lnTo>
                <a:lnTo>
                  <a:pt x="960" y="39357"/>
                </a:lnTo>
                <a:lnTo>
                  <a:pt x="1904" y="38398"/>
                </a:lnTo>
                <a:lnTo>
                  <a:pt x="4800" y="38398"/>
                </a:lnTo>
                <a:lnTo>
                  <a:pt x="7680" y="39357"/>
                </a:lnTo>
                <a:lnTo>
                  <a:pt x="16306" y="39357"/>
                </a:lnTo>
                <a:lnTo>
                  <a:pt x="19187" y="38398"/>
                </a:lnTo>
                <a:lnTo>
                  <a:pt x="21107" y="36481"/>
                </a:lnTo>
                <a:lnTo>
                  <a:pt x="23987" y="34558"/>
                </a:lnTo>
                <a:lnTo>
                  <a:pt x="24947" y="31677"/>
                </a:lnTo>
                <a:lnTo>
                  <a:pt x="24947" y="23996"/>
                </a:lnTo>
                <a:lnTo>
                  <a:pt x="23027" y="20157"/>
                </a:lnTo>
                <a:lnTo>
                  <a:pt x="17266" y="18240"/>
                </a:lnTo>
                <a:lnTo>
                  <a:pt x="11521" y="15358"/>
                </a:lnTo>
                <a:lnTo>
                  <a:pt x="8625" y="13437"/>
                </a:lnTo>
                <a:lnTo>
                  <a:pt x="6705" y="12478"/>
                </a:lnTo>
                <a:lnTo>
                  <a:pt x="5745" y="11519"/>
                </a:lnTo>
                <a:lnTo>
                  <a:pt x="4800" y="10561"/>
                </a:lnTo>
                <a:lnTo>
                  <a:pt x="4800" y="6722"/>
                </a:lnTo>
                <a:lnTo>
                  <a:pt x="5745" y="4799"/>
                </a:lnTo>
                <a:lnTo>
                  <a:pt x="6705" y="3840"/>
                </a:lnTo>
                <a:lnTo>
                  <a:pt x="7680" y="2881"/>
                </a:lnTo>
                <a:lnTo>
                  <a:pt x="13426" y="2881"/>
                </a:lnTo>
                <a:lnTo>
                  <a:pt x="15346" y="3840"/>
                </a:lnTo>
                <a:lnTo>
                  <a:pt x="17266" y="4799"/>
                </a:lnTo>
                <a:lnTo>
                  <a:pt x="19187" y="6722"/>
                </a:lnTo>
                <a:lnTo>
                  <a:pt x="20147" y="8638"/>
                </a:lnTo>
                <a:lnTo>
                  <a:pt x="21107" y="12478"/>
                </a:lnTo>
                <a:lnTo>
                  <a:pt x="23027" y="12478"/>
                </a:lnTo>
                <a:lnTo>
                  <a:pt x="23027" y="0"/>
                </a:lnTo>
                <a:lnTo>
                  <a:pt x="21107" y="0"/>
                </a:lnTo>
                <a:lnTo>
                  <a:pt x="21107" y="958"/>
                </a:lnTo>
                <a:lnTo>
                  <a:pt x="20147" y="958"/>
                </a:lnTo>
                <a:lnTo>
                  <a:pt x="20147" y="1917"/>
                </a:lnTo>
                <a:lnTo>
                  <a:pt x="18227" y="1917"/>
                </a:lnTo>
                <a:lnTo>
                  <a:pt x="16306" y="958"/>
                </a:lnTo>
                <a:lnTo>
                  <a:pt x="14386" y="958"/>
                </a:lnTo>
                <a:lnTo>
                  <a:pt x="12466" y="0"/>
                </a:lnTo>
                <a:lnTo>
                  <a:pt x="7680" y="0"/>
                </a:lnTo>
                <a:lnTo>
                  <a:pt x="4800" y="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5" name="object 1655"/>
          <p:cNvSpPr/>
          <p:nvPr/>
        </p:nvSpPr>
        <p:spPr>
          <a:xfrm>
            <a:off x="4252904" y="8963299"/>
            <a:ext cx="22082" cy="49917"/>
          </a:xfrm>
          <a:custGeom>
            <a:avLst/>
            <a:gdLst/>
            <a:ahLst/>
            <a:cxnLst/>
            <a:rect l="l" t="t" r="r" b="b"/>
            <a:pathLst>
              <a:path w="22082" h="49917">
                <a:moveTo>
                  <a:pt x="12481" y="11518"/>
                </a:moveTo>
                <a:lnTo>
                  <a:pt x="12481" y="0"/>
                </a:lnTo>
                <a:lnTo>
                  <a:pt x="11521" y="0"/>
                </a:lnTo>
                <a:lnTo>
                  <a:pt x="10561" y="2880"/>
                </a:lnTo>
                <a:lnTo>
                  <a:pt x="9601" y="3838"/>
                </a:lnTo>
                <a:lnTo>
                  <a:pt x="8641" y="5762"/>
                </a:lnTo>
                <a:lnTo>
                  <a:pt x="7680" y="7679"/>
                </a:lnTo>
                <a:lnTo>
                  <a:pt x="5760" y="8638"/>
                </a:lnTo>
                <a:lnTo>
                  <a:pt x="4800" y="10559"/>
                </a:lnTo>
                <a:lnTo>
                  <a:pt x="2880" y="11518"/>
                </a:lnTo>
                <a:lnTo>
                  <a:pt x="960" y="12476"/>
                </a:lnTo>
                <a:lnTo>
                  <a:pt x="0" y="13441"/>
                </a:lnTo>
                <a:lnTo>
                  <a:pt x="0" y="14400"/>
                </a:lnTo>
                <a:lnTo>
                  <a:pt x="5760" y="14400"/>
                </a:lnTo>
                <a:lnTo>
                  <a:pt x="5760" y="44159"/>
                </a:lnTo>
                <a:lnTo>
                  <a:pt x="6720" y="46076"/>
                </a:lnTo>
                <a:lnTo>
                  <a:pt x="7680" y="47041"/>
                </a:lnTo>
                <a:lnTo>
                  <a:pt x="7680" y="47999"/>
                </a:lnTo>
                <a:lnTo>
                  <a:pt x="9601" y="48958"/>
                </a:lnTo>
                <a:lnTo>
                  <a:pt x="10561" y="49917"/>
                </a:lnTo>
                <a:lnTo>
                  <a:pt x="14401" y="49917"/>
                </a:lnTo>
                <a:lnTo>
                  <a:pt x="16322" y="48958"/>
                </a:lnTo>
                <a:lnTo>
                  <a:pt x="18242" y="47999"/>
                </a:lnTo>
                <a:lnTo>
                  <a:pt x="20162" y="46076"/>
                </a:lnTo>
                <a:lnTo>
                  <a:pt x="21122" y="44159"/>
                </a:lnTo>
                <a:lnTo>
                  <a:pt x="22082" y="42237"/>
                </a:lnTo>
                <a:lnTo>
                  <a:pt x="21122" y="42237"/>
                </a:lnTo>
                <a:lnTo>
                  <a:pt x="20162" y="43200"/>
                </a:lnTo>
                <a:lnTo>
                  <a:pt x="19202" y="44159"/>
                </a:lnTo>
                <a:lnTo>
                  <a:pt x="18242" y="45118"/>
                </a:lnTo>
                <a:lnTo>
                  <a:pt x="15361" y="45118"/>
                </a:lnTo>
                <a:lnTo>
                  <a:pt x="14401" y="44159"/>
                </a:lnTo>
                <a:lnTo>
                  <a:pt x="13441" y="44159"/>
                </a:lnTo>
                <a:lnTo>
                  <a:pt x="12481" y="43200"/>
                </a:lnTo>
                <a:lnTo>
                  <a:pt x="12481" y="14400"/>
                </a:lnTo>
                <a:lnTo>
                  <a:pt x="21122" y="14400"/>
                </a:lnTo>
                <a:lnTo>
                  <a:pt x="21122" y="11518"/>
                </a:lnTo>
                <a:lnTo>
                  <a:pt x="12481" y="115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6" name="object 1656"/>
          <p:cNvSpPr/>
          <p:nvPr/>
        </p:nvSpPr>
        <p:spPr>
          <a:xfrm>
            <a:off x="4274987" y="8973859"/>
            <a:ext cx="27843" cy="38398"/>
          </a:xfrm>
          <a:custGeom>
            <a:avLst/>
            <a:gdLst/>
            <a:ahLst/>
            <a:cxnLst/>
            <a:rect l="l" t="t" r="r" b="b"/>
            <a:pathLst>
              <a:path w="27843" h="38398">
                <a:moveTo>
                  <a:pt x="22082" y="7679"/>
                </a:moveTo>
                <a:lnTo>
                  <a:pt x="23042" y="8638"/>
                </a:lnTo>
                <a:lnTo>
                  <a:pt x="25923" y="8638"/>
                </a:lnTo>
                <a:lnTo>
                  <a:pt x="26883" y="7679"/>
                </a:lnTo>
                <a:lnTo>
                  <a:pt x="27843" y="6722"/>
                </a:lnTo>
                <a:lnTo>
                  <a:pt x="27843" y="2881"/>
                </a:lnTo>
                <a:lnTo>
                  <a:pt x="26883" y="1917"/>
                </a:lnTo>
                <a:lnTo>
                  <a:pt x="25923" y="958"/>
                </a:lnTo>
                <a:lnTo>
                  <a:pt x="24002" y="0"/>
                </a:lnTo>
                <a:lnTo>
                  <a:pt x="19202" y="0"/>
                </a:lnTo>
                <a:lnTo>
                  <a:pt x="16322" y="2881"/>
                </a:lnTo>
                <a:lnTo>
                  <a:pt x="13441" y="8638"/>
                </a:lnTo>
                <a:lnTo>
                  <a:pt x="13441" y="0"/>
                </a:lnTo>
                <a:lnTo>
                  <a:pt x="11521" y="0"/>
                </a:lnTo>
                <a:lnTo>
                  <a:pt x="0" y="4799"/>
                </a:lnTo>
                <a:lnTo>
                  <a:pt x="960" y="6722"/>
                </a:lnTo>
                <a:lnTo>
                  <a:pt x="1920" y="5757"/>
                </a:lnTo>
                <a:lnTo>
                  <a:pt x="4800" y="5757"/>
                </a:lnTo>
                <a:lnTo>
                  <a:pt x="4800" y="6722"/>
                </a:lnTo>
                <a:lnTo>
                  <a:pt x="5760" y="6722"/>
                </a:lnTo>
                <a:lnTo>
                  <a:pt x="5760" y="7679"/>
                </a:lnTo>
                <a:lnTo>
                  <a:pt x="6720" y="8638"/>
                </a:lnTo>
                <a:lnTo>
                  <a:pt x="6720" y="33599"/>
                </a:lnTo>
                <a:lnTo>
                  <a:pt x="5760" y="34558"/>
                </a:lnTo>
                <a:lnTo>
                  <a:pt x="5760" y="35516"/>
                </a:lnTo>
                <a:lnTo>
                  <a:pt x="4800" y="36481"/>
                </a:lnTo>
                <a:lnTo>
                  <a:pt x="3840" y="36481"/>
                </a:lnTo>
                <a:lnTo>
                  <a:pt x="1920" y="37440"/>
                </a:lnTo>
                <a:lnTo>
                  <a:pt x="960" y="37440"/>
                </a:lnTo>
                <a:lnTo>
                  <a:pt x="960" y="38398"/>
                </a:lnTo>
                <a:lnTo>
                  <a:pt x="19202" y="38398"/>
                </a:lnTo>
                <a:lnTo>
                  <a:pt x="19202" y="37440"/>
                </a:lnTo>
                <a:lnTo>
                  <a:pt x="18242" y="37440"/>
                </a:lnTo>
                <a:lnTo>
                  <a:pt x="16322" y="36481"/>
                </a:lnTo>
                <a:lnTo>
                  <a:pt x="15361" y="36481"/>
                </a:lnTo>
                <a:lnTo>
                  <a:pt x="15361" y="35516"/>
                </a:lnTo>
                <a:lnTo>
                  <a:pt x="14401" y="35516"/>
                </a:lnTo>
                <a:lnTo>
                  <a:pt x="13441" y="34558"/>
                </a:lnTo>
                <a:lnTo>
                  <a:pt x="13441" y="12478"/>
                </a:lnTo>
                <a:lnTo>
                  <a:pt x="14401" y="9596"/>
                </a:lnTo>
                <a:lnTo>
                  <a:pt x="15361" y="7679"/>
                </a:lnTo>
                <a:lnTo>
                  <a:pt x="17282" y="6722"/>
                </a:lnTo>
                <a:lnTo>
                  <a:pt x="17282" y="5757"/>
                </a:lnTo>
                <a:lnTo>
                  <a:pt x="19202" y="5757"/>
                </a:lnTo>
                <a:lnTo>
                  <a:pt x="20162" y="6722"/>
                </a:lnTo>
                <a:lnTo>
                  <a:pt x="21122" y="6722"/>
                </a:lnTo>
                <a:lnTo>
                  <a:pt x="22082" y="7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7" name="object 1657"/>
          <p:cNvSpPr/>
          <p:nvPr/>
        </p:nvSpPr>
        <p:spPr>
          <a:xfrm>
            <a:off x="4311472" y="8954661"/>
            <a:ext cx="8625" cy="8638"/>
          </a:xfrm>
          <a:custGeom>
            <a:avLst/>
            <a:gdLst/>
            <a:ahLst/>
            <a:cxnLst/>
            <a:rect l="l" t="t" r="r" b="b"/>
            <a:pathLst>
              <a:path w="8625" h="8638">
                <a:moveTo>
                  <a:pt x="8625" y="3838"/>
                </a:moveTo>
                <a:lnTo>
                  <a:pt x="8625" y="2880"/>
                </a:lnTo>
                <a:lnTo>
                  <a:pt x="7680" y="1917"/>
                </a:lnTo>
                <a:lnTo>
                  <a:pt x="6720" y="958"/>
                </a:lnTo>
                <a:lnTo>
                  <a:pt x="5745" y="0"/>
                </a:lnTo>
                <a:lnTo>
                  <a:pt x="1905" y="0"/>
                </a:lnTo>
                <a:lnTo>
                  <a:pt x="960" y="958"/>
                </a:lnTo>
                <a:lnTo>
                  <a:pt x="0" y="1917"/>
                </a:lnTo>
                <a:lnTo>
                  <a:pt x="0" y="5756"/>
                </a:lnTo>
                <a:lnTo>
                  <a:pt x="960" y="6720"/>
                </a:lnTo>
                <a:lnTo>
                  <a:pt x="1905" y="7679"/>
                </a:lnTo>
                <a:lnTo>
                  <a:pt x="2880" y="8638"/>
                </a:lnTo>
                <a:lnTo>
                  <a:pt x="4800" y="8638"/>
                </a:lnTo>
                <a:lnTo>
                  <a:pt x="5745" y="7679"/>
                </a:lnTo>
                <a:lnTo>
                  <a:pt x="6720" y="6720"/>
                </a:lnTo>
                <a:lnTo>
                  <a:pt x="7680" y="5756"/>
                </a:lnTo>
                <a:lnTo>
                  <a:pt x="8625" y="4797"/>
                </a:lnTo>
                <a:lnTo>
                  <a:pt x="8625" y="3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8" name="object 1658"/>
          <p:cNvSpPr/>
          <p:nvPr/>
        </p:nvSpPr>
        <p:spPr>
          <a:xfrm>
            <a:off x="4305711" y="8973859"/>
            <a:ext cx="19187" cy="38398"/>
          </a:xfrm>
          <a:custGeom>
            <a:avLst/>
            <a:gdLst/>
            <a:ahLst/>
            <a:cxnLst/>
            <a:rect l="l" t="t" r="r" b="b"/>
            <a:pathLst>
              <a:path w="19187" h="38398">
                <a:moveTo>
                  <a:pt x="14386" y="36481"/>
                </a:moveTo>
                <a:lnTo>
                  <a:pt x="14386" y="35516"/>
                </a:lnTo>
                <a:lnTo>
                  <a:pt x="13441" y="34558"/>
                </a:lnTo>
                <a:lnTo>
                  <a:pt x="13441" y="0"/>
                </a:lnTo>
                <a:lnTo>
                  <a:pt x="11506" y="0"/>
                </a:lnTo>
                <a:lnTo>
                  <a:pt x="0" y="4799"/>
                </a:lnTo>
                <a:lnTo>
                  <a:pt x="944" y="6722"/>
                </a:lnTo>
                <a:lnTo>
                  <a:pt x="1920" y="5757"/>
                </a:lnTo>
                <a:lnTo>
                  <a:pt x="4800" y="5757"/>
                </a:lnTo>
                <a:lnTo>
                  <a:pt x="5760" y="6722"/>
                </a:lnTo>
                <a:lnTo>
                  <a:pt x="5760" y="7679"/>
                </a:lnTo>
                <a:lnTo>
                  <a:pt x="6720" y="9596"/>
                </a:lnTo>
                <a:lnTo>
                  <a:pt x="6720" y="33599"/>
                </a:lnTo>
                <a:lnTo>
                  <a:pt x="5760" y="34558"/>
                </a:lnTo>
                <a:lnTo>
                  <a:pt x="5760" y="35516"/>
                </a:lnTo>
                <a:lnTo>
                  <a:pt x="4800" y="36481"/>
                </a:lnTo>
                <a:lnTo>
                  <a:pt x="3840" y="37440"/>
                </a:lnTo>
                <a:lnTo>
                  <a:pt x="944" y="37440"/>
                </a:lnTo>
                <a:lnTo>
                  <a:pt x="944" y="38398"/>
                </a:lnTo>
                <a:lnTo>
                  <a:pt x="19187" y="38398"/>
                </a:lnTo>
                <a:lnTo>
                  <a:pt x="19187" y="37440"/>
                </a:lnTo>
                <a:lnTo>
                  <a:pt x="16322" y="37440"/>
                </a:lnTo>
                <a:lnTo>
                  <a:pt x="15346" y="36481"/>
                </a:lnTo>
                <a:lnTo>
                  <a:pt x="14386" y="36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9" name="object 1659"/>
          <p:cNvSpPr/>
          <p:nvPr/>
        </p:nvSpPr>
        <p:spPr>
          <a:xfrm>
            <a:off x="4328739" y="8973859"/>
            <a:ext cx="33604" cy="39357"/>
          </a:xfrm>
          <a:custGeom>
            <a:avLst/>
            <a:gdLst/>
            <a:ahLst/>
            <a:cxnLst/>
            <a:rect l="l" t="t" r="r" b="b"/>
            <a:pathLst>
              <a:path w="33604" h="39357">
                <a:moveTo>
                  <a:pt x="33604" y="30719"/>
                </a:moveTo>
                <a:lnTo>
                  <a:pt x="31683" y="32641"/>
                </a:lnTo>
                <a:lnTo>
                  <a:pt x="30723" y="33599"/>
                </a:lnTo>
                <a:lnTo>
                  <a:pt x="29763" y="34558"/>
                </a:lnTo>
                <a:lnTo>
                  <a:pt x="28803" y="34558"/>
                </a:lnTo>
                <a:lnTo>
                  <a:pt x="28803" y="33599"/>
                </a:lnTo>
                <a:lnTo>
                  <a:pt x="27843" y="33599"/>
                </a:lnTo>
                <a:lnTo>
                  <a:pt x="27843" y="9596"/>
                </a:lnTo>
                <a:lnTo>
                  <a:pt x="26883" y="6722"/>
                </a:lnTo>
                <a:lnTo>
                  <a:pt x="26883" y="5757"/>
                </a:lnTo>
                <a:lnTo>
                  <a:pt x="25923" y="3840"/>
                </a:lnTo>
                <a:lnTo>
                  <a:pt x="24963" y="2881"/>
                </a:lnTo>
                <a:lnTo>
                  <a:pt x="23042" y="1917"/>
                </a:lnTo>
                <a:lnTo>
                  <a:pt x="21122" y="958"/>
                </a:lnTo>
                <a:lnTo>
                  <a:pt x="18242" y="0"/>
                </a:lnTo>
                <a:lnTo>
                  <a:pt x="10561" y="0"/>
                </a:lnTo>
                <a:lnTo>
                  <a:pt x="7680" y="958"/>
                </a:lnTo>
                <a:lnTo>
                  <a:pt x="4815" y="2881"/>
                </a:lnTo>
                <a:lnTo>
                  <a:pt x="2880" y="4799"/>
                </a:lnTo>
                <a:lnTo>
                  <a:pt x="975" y="7679"/>
                </a:lnTo>
                <a:lnTo>
                  <a:pt x="975" y="10561"/>
                </a:lnTo>
                <a:lnTo>
                  <a:pt x="1920" y="11519"/>
                </a:lnTo>
                <a:lnTo>
                  <a:pt x="1920" y="12478"/>
                </a:lnTo>
                <a:lnTo>
                  <a:pt x="2880" y="13437"/>
                </a:lnTo>
                <a:lnTo>
                  <a:pt x="6720" y="13437"/>
                </a:lnTo>
                <a:lnTo>
                  <a:pt x="6720" y="12478"/>
                </a:lnTo>
                <a:lnTo>
                  <a:pt x="7680" y="11519"/>
                </a:lnTo>
                <a:lnTo>
                  <a:pt x="7680" y="5757"/>
                </a:lnTo>
                <a:lnTo>
                  <a:pt x="8641" y="4799"/>
                </a:lnTo>
                <a:lnTo>
                  <a:pt x="9601" y="3840"/>
                </a:lnTo>
                <a:lnTo>
                  <a:pt x="10561" y="2881"/>
                </a:lnTo>
                <a:lnTo>
                  <a:pt x="16322" y="2881"/>
                </a:lnTo>
                <a:lnTo>
                  <a:pt x="17282" y="3840"/>
                </a:lnTo>
                <a:lnTo>
                  <a:pt x="19202" y="4799"/>
                </a:lnTo>
                <a:lnTo>
                  <a:pt x="20162" y="5757"/>
                </a:lnTo>
                <a:lnTo>
                  <a:pt x="21122" y="8638"/>
                </a:lnTo>
                <a:lnTo>
                  <a:pt x="21122" y="14401"/>
                </a:lnTo>
                <a:lnTo>
                  <a:pt x="14401" y="16317"/>
                </a:lnTo>
                <a:lnTo>
                  <a:pt x="9601" y="18240"/>
                </a:lnTo>
                <a:lnTo>
                  <a:pt x="7680" y="23996"/>
                </a:lnTo>
                <a:lnTo>
                  <a:pt x="8641" y="22081"/>
                </a:lnTo>
                <a:lnTo>
                  <a:pt x="10561" y="21122"/>
                </a:lnTo>
                <a:lnTo>
                  <a:pt x="12481" y="20157"/>
                </a:lnTo>
                <a:lnTo>
                  <a:pt x="13441" y="19199"/>
                </a:lnTo>
                <a:lnTo>
                  <a:pt x="16322" y="18240"/>
                </a:lnTo>
                <a:lnTo>
                  <a:pt x="21122" y="16317"/>
                </a:lnTo>
                <a:lnTo>
                  <a:pt x="21122" y="30719"/>
                </a:lnTo>
                <a:lnTo>
                  <a:pt x="17282" y="33599"/>
                </a:lnTo>
                <a:lnTo>
                  <a:pt x="14401" y="34558"/>
                </a:lnTo>
                <a:lnTo>
                  <a:pt x="10561" y="34558"/>
                </a:lnTo>
                <a:lnTo>
                  <a:pt x="9601" y="33599"/>
                </a:lnTo>
                <a:lnTo>
                  <a:pt x="8641" y="32641"/>
                </a:lnTo>
                <a:lnTo>
                  <a:pt x="7680" y="31677"/>
                </a:lnTo>
                <a:lnTo>
                  <a:pt x="6720" y="29760"/>
                </a:lnTo>
                <a:lnTo>
                  <a:pt x="6720" y="20157"/>
                </a:lnTo>
                <a:lnTo>
                  <a:pt x="3840" y="21122"/>
                </a:lnTo>
                <a:lnTo>
                  <a:pt x="1920" y="23039"/>
                </a:lnTo>
                <a:lnTo>
                  <a:pt x="975" y="24961"/>
                </a:lnTo>
                <a:lnTo>
                  <a:pt x="0" y="26878"/>
                </a:lnTo>
                <a:lnTo>
                  <a:pt x="0" y="32641"/>
                </a:lnTo>
                <a:lnTo>
                  <a:pt x="975" y="34558"/>
                </a:lnTo>
                <a:lnTo>
                  <a:pt x="1920" y="36481"/>
                </a:lnTo>
                <a:lnTo>
                  <a:pt x="3840" y="38398"/>
                </a:lnTo>
                <a:lnTo>
                  <a:pt x="5760" y="39357"/>
                </a:lnTo>
                <a:lnTo>
                  <a:pt x="11521" y="39357"/>
                </a:lnTo>
                <a:lnTo>
                  <a:pt x="13441" y="38398"/>
                </a:lnTo>
                <a:lnTo>
                  <a:pt x="14401" y="37440"/>
                </a:lnTo>
                <a:lnTo>
                  <a:pt x="17282" y="36481"/>
                </a:lnTo>
                <a:lnTo>
                  <a:pt x="21122" y="33599"/>
                </a:lnTo>
                <a:lnTo>
                  <a:pt x="21122" y="37440"/>
                </a:lnTo>
                <a:lnTo>
                  <a:pt x="22082" y="38398"/>
                </a:lnTo>
                <a:lnTo>
                  <a:pt x="23042" y="39357"/>
                </a:lnTo>
                <a:lnTo>
                  <a:pt x="27843" y="39357"/>
                </a:lnTo>
                <a:lnTo>
                  <a:pt x="30723" y="37440"/>
                </a:lnTo>
                <a:lnTo>
                  <a:pt x="33604" y="33599"/>
                </a:lnTo>
                <a:lnTo>
                  <a:pt x="33604" y="307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0" name="object 1660"/>
          <p:cNvSpPr/>
          <p:nvPr/>
        </p:nvSpPr>
        <p:spPr>
          <a:xfrm>
            <a:off x="4335459" y="8992099"/>
            <a:ext cx="2880" cy="9596"/>
          </a:xfrm>
          <a:custGeom>
            <a:avLst/>
            <a:gdLst/>
            <a:ahLst/>
            <a:cxnLst/>
            <a:rect l="l" t="t" r="r" b="b"/>
            <a:pathLst>
              <a:path w="2880" h="9596">
                <a:moveTo>
                  <a:pt x="0" y="1917"/>
                </a:moveTo>
                <a:lnTo>
                  <a:pt x="0" y="9596"/>
                </a:lnTo>
                <a:lnTo>
                  <a:pt x="0" y="6720"/>
                </a:lnTo>
                <a:lnTo>
                  <a:pt x="960" y="5756"/>
                </a:lnTo>
                <a:lnTo>
                  <a:pt x="2880" y="0"/>
                </a:lnTo>
                <a:lnTo>
                  <a:pt x="0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1" name="object 1661"/>
          <p:cNvSpPr/>
          <p:nvPr/>
        </p:nvSpPr>
        <p:spPr>
          <a:xfrm>
            <a:off x="4365223" y="8954661"/>
            <a:ext cx="19202" cy="57596"/>
          </a:xfrm>
          <a:custGeom>
            <a:avLst/>
            <a:gdLst/>
            <a:ahLst/>
            <a:cxnLst/>
            <a:rect l="l" t="t" r="r" b="b"/>
            <a:pathLst>
              <a:path w="19202" h="57596">
                <a:moveTo>
                  <a:pt x="14401" y="55679"/>
                </a:moveTo>
                <a:lnTo>
                  <a:pt x="13441" y="54714"/>
                </a:lnTo>
                <a:lnTo>
                  <a:pt x="13441" y="0"/>
                </a:lnTo>
                <a:lnTo>
                  <a:pt x="11521" y="0"/>
                </a:lnTo>
                <a:lnTo>
                  <a:pt x="0" y="4797"/>
                </a:lnTo>
                <a:lnTo>
                  <a:pt x="960" y="5756"/>
                </a:lnTo>
                <a:lnTo>
                  <a:pt x="5760" y="5756"/>
                </a:lnTo>
                <a:lnTo>
                  <a:pt x="5760" y="8638"/>
                </a:lnTo>
                <a:lnTo>
                  <a:pt x="6720" y="11518"/>
                </a:lnTo>
                <a:lnTo>
                  <a:pt x="6720" y="51838"/>
                </a:lnTo>
                <a:lnTo>
                  <a:pt x="5760" y="52797"/>
                </a:lnTo>
                <a:lnTo>
                  <a:pt x="5760" y="54714"/>
                </a:lnTo>
                <a:lnTo>
                  <a:pt x="4800" y="55679"/>
                </a:lnTo>
                <a:lnTo>
                  <a:pt x="3840" y="55679"/>
                </a:lnTo>
                <a:lnTo>
                  <a:pt x="3840" y="56637"/>
                </a:lnTo>
                <a:lnTo>
                  <a:pt x="960" y="56637"/>
                </a:lnTo>
                <a:lnTo>
                  <a:pt x="960" y="57596"/>
                </a:lnTo>
                <a:lnTo>
                  <a:pt x="19202" y="57596"/>
                </a:lnTo>
                <a:lnTo>
                  <a:pt x="19202" y="56637"/>
                </a:lnTo>
                <a:lnTo>
                  <a:pt x="16322" y="56637"/>
                </a:lnTo>
                <a:lnTo>
                  <a:pt x="15361" y="55679"/>
                </a:lnTo>
                <a:lnTo>
                  <a:pt x="14401" y="55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2" name="object 1662"/>
          <p:cNvSpPr/>
          <p:nvPr/>
        </p:nvSpPr>
        <p:spPr>
          <a:xfrm>
            <a:off x="4171309" y="8886503"/>
            <a:ext cx="56647" cy="57596"/>
          </a:xfrm>
          <a:custGeom>
            <a:avLst/>
            <a:gdLst/>
            <a:ahLst/>
            <a:cxnLst/>
            <a:rect l="l" t="t" r="r" b="b"/>
            <a:pathLst>
              <a:path w="56647" h="57596">
                <a:moveTo>
                  <a:pt x="0" y="29759"/>
                </a:moveTo>
                <a:lnTo>
                  <a:pt x="0" y="36475"/>
                </a:lnTo>
                <a:lnTo>
                  <a:pt x="1920" y="42237"/>
                </a:lnTo>
                <a:lnTo>
                  <a:pt x="6720" y="47035"/>
                </a:lnTo>
                <a:lnTo>
                  <a:pt x="7184" y="47660"/>
                </a:lnTo>
                <a:lnTo>
                  <a:pt x="16948" y="55003"/>
                </a:lnTo>
                <a:lnTo>
                  <a:pt x="30723" y="57596"/>
                </a:lnTo>
                <a:lnTo>
                  <a:pt x="34564" y="57596"/>
                </a:lnTo>
                <a:lnTo>
                  <a:pt x="37429" y="56637"/>
                </a:lnTo>
                <a:lnTo>
                  <a:pt x="41285" y="56637"/>
                </a:lnTo>
                <a:lnTo>
                  <a:pt x="44150" y="55673"/>
                </a:lnTo>
                <a:lnTo>
                  <a:pt x="47045" y="53756"/>
                </a:lnTo>
                <a:lnTo>
                  <a:pt x="49926" y="52798"/>
                </a:lnTo>
                <a:lnTo>
                  <a:pt x="49926" y="30717"/>
                </a:lnTo>
                <a:lnTo>
                  <a:pt x="50871" y="29759"/>
                </a:lnTo>
                <a:lnTo>
                  <a:pt x="51831" y="27837"/>
                </a:lnTo>
                <a:lnTo>
                  <a:pt x="56647" y="27837"/>
                </a:lnTo>
                <a:lnTo>
                  <a:pt x="56647" y="25920"/>
                </a:lnTo>
                <a:lnTo>
                  <a:pt x="34564" y="25920"/>
                </a:lnTo>
                <a:lnTo>
                  <a:pt x="34564" y="27837"/>
                </a:lnTo>
                <a:lnTo>
                  <a:pt x="39364" y="27837"/>
                </a:lnTo>
                <a:lnTo>
                  <a:pt x="40325" y="28795"/>
                </a:lnTo>
                <a:lnTo>
                  <a:pt x="41285" y="29759"/>
                </a:lnTo>
                <a:lnTo>
                  <a:pt x="42245" y="30717"/>
                </a:lnTo>
                <a:lnTo>
                  <a:pt x="42245" y="51834"/>
                </a:lnTo>
                <a:lnTo>
                  <a:pt x="40325" y="52798"/>
                </a:lnTo>
                <a:lnTo>
                  <a:pt x="38404" y="53756"/>
                </a:lnTo>
                <a:lnTo>
                  <a:pt x="36484" y="53756"/>
                </a:lnTo>
                <a:lnTo>
                  <a:pt x="34564" y="54714"/>
                </a:lnTo>
                <a:lnTo>
                  <a:pt x="26883" y="54714"/>
                </a:lnTo>
                <a:lnTo>
                  <a:pt x="24002" y="53756"/>
                </a:lnTo>
                <a:lnTo>
                  <a:pt x="20162" y="51834"/>
                </a:lnTo>
                <a:lnTo>
                  <a:pt x="17282" y="49917"/>
                </a:lnTo>
                <a:lnTo>
                  <a:pt x="14401" y="46076"/>
                </a:lnTo>
                <a:lnTo>
                  <a:pt x="12481" y="42237"/>
                </a:lnTo>
                <a:lnTo>
                  <a:pt x="10561" y="37438"/>
                </a:lnTo>
                <a:lnTo>
                  <a:pt x="9601" y="32634"/>
                </a:lnTo>
                <a:lnTo>
                  <a:pt x="9601" y="21116"/>
                </a:lnTo>
                <a:lnTo>
                  <a:pt x="10561" y="15358"/>
                </a:lnTo>
                <a:lnTo>
                  <a:pt x="14401" y="10561"/>
                </a:lnTo>
                <a:lnTo>
                  <a:pt x="17282" y="5756"/>
                </a:lnTo>
                <a:lnTo>
                  <a:pt x="23042" y="2875"/>
                </a:lnTo>
                <a:lnTo>
                  <a:pt x="35524" y="2875"/>
                </a:lnTo>
                <a:lnTo>
                  <a:pt x="39364" y="3840"/>
                </a:lnTo>
                <a:lnTo>
                  <a:pt x="43205" y="7679"/>
                </a:lnTo>
                <a:lnTo>
                  <a:pt x="45125" y="9596"/>
                </a:lnTo>
                <a:lnTo>
                  <a:pt x="47045" y="12478"/>
                </a:lnTo>
                <a:lnTo>
                  <a:pt x="47990" y="17276"/>
                </a:lnTo>
                <a:lnTo>
                  <a:pt x="49926" y="17276"/>
                </a:lnTo>
                <a:lnTo>
                  <a:pt x="47990" y="0"/>
                </a:lnTo>
                <a:lnTo>
                  <a:pt x="47045" y="0"/>
                </a:lnTo>
                <a:lnTo>
                  <a:pt x="47045" y="1917"/>
                </a:lnTo>
                <a:lnTo>
                  <a:pt x="46085" y="2875"/>
                </a:lnTo>
                <a:lnTo>
                  <a:pt x="43205" y="2875"/>
                </a:lnTo>
                <a:lnTo>
                  <a:pt x="42245" y="1917"/>
                </a:lnTo>
                <a:lnTo>
                  <a:pt x="38404" y="958"/>
                </a:lnTo>
                <a:lnTo>
                  <a:pt x="36484" y="958"/>
                </a:lnTo>
                <a:lnTo>
                  <a:pt x="34564" y="0"/>
                </a:lnTo>
                <a:lnTo>
                  <a:pt x="24002" y="0"/>
                </a:lnTo>
                <a:lnTo>
                  <a:pt x="19202" y="958"/>
                </a:lnTo>
                <a:lnTo>
                  <a:pt x="15361" y="2875"/>
                </a:lnTo>
                <a:lnTo>
                  <a:pt x="10561" y="5756"/>
                </a:lnTo>
                <a:lnTo>
                  <a:pt x="6720" y="10561"/>
                </a:lnTo>
                <a:lnTo>
                  <a:pt x="3840" y="15358"/>
                </a:lnTo>
                <a:lnTo>
                  <a:pt x="960" y="20157"/>
                </a:lnTo>
                <a:lnTo>
                  <a:pt x="0" y="24955"/>
                </a:lnTo>
                <a:lnTo>
                  <a:pt x="0" y="29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3" name="object 1663"/>
          <p:cNvSpPr/>
          <p:nvPr/>
        </p:nvSpPr>
        <p:spPr>
          <a:xfrm>
            <a:off x="4228917" y="8886503"/>
            <a:ext cx="58552" cy="55673"/>
          </a:xfrm>
          <a:custGeom>
            <a:avLst/>
            <a:gdLst/>
            <a:ahLst/>
            <a:cxnLst/>
            <a:rect l="l" t="t" r="r" b="b"/>
            <a:pathLst>
              <a:path w="58552" h="55673">
                <a:moveTo>
                  <a:pt x="58552" y="55673"/>
                </a:moveTo>
                <a:lnTo>
                  <a:pt x="58552" y="54714"/>
                </a:lnTo>
                <a:lnTo>
                  <a:pt x="56631" y="54714"/>
                </a:lnTo>
                <a:lnTo>
                  <a:pt x="54711" y="53756"/>
                </a:lnTo>
                <a:lnTo>
                  <a:pt x="52791" y="52798"/>
                </a:lnTo>
                <a:lnTo>
                  <a:pt x="51831" y="51834"/>
                </a:lnTo>
                <a:lnTo>
                  <a:pt x="50871" y="48958"/>
                </a:lnTo>
                <a:lnTo>
                  <a:pt x="48950" y="46076"/>
                </a:lnTo>
                <a:lnTo>
                  <a:pt x="29748" y="0"/>
                </a:lnTo>
                <a:lnTo>
                  <a:pt x="28788" y="0"/>
                </a:lnTo>
                <a:lnTo>
                  <a:pt x="17266" y="34558"/>
                </a:lnTo>
                <a:lnTo>
                  <a:pt x="26868" y="12478"/>
                </a:lnTo>
                <a:lnTo>
                  <a:pt x="36469" y="34558"/>
                </a:lnTo>
                <a:lnTo>
                  <a:pt x="37429" y="37438"/>
                </a:lnTo>
                <a:lnTo>
                  <a:pt x="40309" y="46076"/>
                </a:lnTo>
                <a:lnTo>
                  <a:pt x="42230" y="47993"/>
                </a:lnTo>
                <a:lnTo>
                  <a:pt x="42230" y="52798"/>
                </a:lnTo>
                <a:lnTo>
                  <a:pt x="41269" y="53756"/>
                </a:lnTo>
                <a:lnTo>
                  <a:pt x="40309" y="53756"/>
                </a:lnTo>
                <a:lnTo>
                  <a:pt x="39349" y="54714"/>
                </a:lnTo>
                <a:lnTo>
                  <a:pt x="36469" y="54714"/>
                </a:lnTo>
                <a:lnTo>
                  <a:pt x="36469" y="55673"/>
                </a:lnTo>
                <a:lnTo>
                  <a:pt x="58552" y="55673"/>
                </a:lnTo>
                <a:close/>
              </a:path>
              <a:path w="58552" h="55673">
                <a:moveTo>
                  <a:pt x="5745" y="51834"/>
                </a:moveTo>
                <a:lnTo>
                  <a:pt x="3825" y="52798"/>
                </a:lnTo>
                <a:lnTo>
                  <a:pt x="3825" y="53756"/>
                </a:lnTo>
                <a:lnTo>
                  <a:pt x="1905" y="54714"/>
                </a:lnTo>
                <a:lnTo>
                  <a:pt x="0" y="54714"/>
                </a:lnTo>
                <a:lnTo>
                  <a:pt x="0" y="55673"/>
                </a:lnTo>
                <a:lnTo>
                  <a:pt x="17266" y="55673"/>
                </a:lnTo>
                <a:lnTo>
                  <a:pt x="17266" y="54714"/>
                </a:lnTo>
                <a:lnTo>
                  <a:pt x="14386" y="54714"/>
                </a:lnTo>
                <a:lnTo>
                  <a:pt x="12466" y="53756"/>
                </a:lnTo>
                <a:lnTo>
                  <a:pt x="11506" y="53756"/>
                </a:lnTo>
                <a:lnTo>
                  <a:pt x="11506" y="52798"/>
                </a:lnTo>
                <a:lnTo>
                  <a:pt x="10546" y="51834"/>
                </a:lnTo>
                <a:lnTo>
                  <a:pt x="10546" y="49917"/>
                </a:lnTo>
                <a:lnTo>
                  <a:pt x="11506" y="48958"/>
                </a:lnTo>
                <a:lnTo>
                  <a:pt x="12466" y="46076"/>
                </a:lnTo>
                <a:lnTo>
                  <a:pt x="16306" y="37438"/>
                </a:lnTo>
                <a:lnTo>
                  <a:pt x="37429" y="37438"/>
                </a:lnTo>
                <a:lnTo>
                  <a:pt x="36469" y="34558"/>
                </a:lnTo>
                <a:lnTo>
                  <a:pt x="17266" y="34558"/>
                </a:lnTo>
                <a:lnTo>
                  <a:pt x="28788" y="0"/>
                </a:lnTo>
                <a:lnTo>
                  <a:pt x="8625" y="45119"/>
                </a:lnTo>
                <a:lnTo>
                  <a:pt x="6720" y="48958"/>
                </a:lnTo>
                <a:lnTo>
                  <a:pt x="5745" y="51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4" name="object 1664"/>
          <p:cNvSpPr/>
          <p:nvPr/>
        </p:nvSpPr>
        <p:spPr>
          <a:xfrm>
            <a:off x="4290349" y="8887462"/>
            <a:ext cx="47030" cy="54714"/>
          </a:xfrm>
          <a:custGeom>
            <a:avLst/>
            <a:gdLst/>
            <a:ahLst/>
            <a:cxnLst/>
            <a:rect l="l" t="t" r="r" b="b"/>
            <a:pathLst>
              <a:path w="47030" h="54714">
                <a:moveTo>
                  <a:pt x="46070" y="0"/>
                </a:moveTo>
                <a:lnTo>
                  <a:pt x="960" y="0"/>
                </a:lnTo>
                <a:lnTo>
                  <a:pt x="0" y="13441"/>
                </a:lnTo>
                <a:lnTo>
                  <a:pt x="1920" y="13441"/>
                </a:lnTo>
                <a:lnTo>
                  <a:pt x="1920" y="10561"/>
                </a:lnTo>
                <a:lnTo>
                  <a:pt x="2880" y="8638"/>
                </a:lnTo>
                <a:lnTo>
                  <a:pt x="3840" y="6720"/>
                </a:lnTo>
                <a:lnTo>
                  <a:pt x="4800" y="5756"/>
                </a:lnTo>
                <a:lnTo>
                  <a:pt x="5760" y="4797"/>
                </a:lnTo>
                <a:lnTo>
                  <a:pt x="7680" y="3838"/>
                </a:lnTo>
                <a:lnTo>
                  <a:pt x="19202" y="3838"/>
                </a:lnTo>
                <a:lnTo>
                  <a:pt x="19202" y="50875"/>
                </a:lnTo>
                <a:lnTo>
                  <a:pt x="18242" y="51840"/>
                </a:lnTo>
                <a:lnTo>
                  <a:pt x="17282" y="52797"/>
                </a:lnTo>
                <a:lnTo>
                  <a:pt x="15361" y="53756"/>
                </a:lnTo>
                <a:lnTo>
                  <a:pt x="11521" y="53756"/>
                </a:lnTo>
                <a:lnTo>
                  <a:pt x="11521" y="54714"/>
                </a:lnTo>
                <a:lnTo>
                  <a:pt x="34549" y="54714"/>
                </a:lnTo>
                <a:lnTo>
                  <a:pt x="34549" y="53756"/>
                </a:lnTo>
                <a:lnTo>
                  <a:pt x="30708" y="53756"/>
                </a:lnTo>
                <a:lnTo>
                  <a:pt x="29748" y="52797"/>
                </a:lnTo>
                <a:lnTo>
                  <a:pt x="27843" y="51840"/>
                </a:lnTo>
                <a:lnTo>
                  <a:pt x="27843" y="50875"/>
                </a:lnTo>
                <a:lnTo>
                  <a:pt x="26868" y="48958"/>
                </a:lnTo>
                <a:lnTo>
                  <a:pt x="26868" y="3838"/>
                </a:lnTo>
                <a:lnTo>
                  <a:pt x="39364" y="3838"/>
                </a:lnTo>
                <a:lnTo>
                  <a:pt x="40309" y="4797"/>
                </a:lnTo>
                <a:lnTo>
                  <a:pt x="42230" y="5756"/>
                </a:lnTo>
                <a:lnTo>
                  <a:pt x="43205" y="6720"/>
                </a:lnTo>
                <a:lnTo>
                  <a:pt x="44150" y="7679"/>
                </a:lnTo>
                <a:lnTo>
                  <a:pt x="44150" y="8638"/>
                </a:lnTo>
                <a:lnTo>
                  <a:pt x="45110" y="10561"/>
                </a:lnTo>
                <a:lnTo>
                  <a:pt x="45110" y="13441"/>
                </a:lnTo>
                <a:lnTo>
                  <a:pt x="47030" y="13441"/>
                </a:lnTo>
                <a:lnTo>
                  <a:pt x="460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5" name="object 1665"/>
          <p:cNvSpPr/>
          <p:nvPr/>
        </p:nvSpPr>
        <p:spPr>
          <a:xfrm>
            <a:off x="4344101" y="8886503"/>
            <a:ext cx="37444" cy="57596"/>
          </a:xfrm>
          <a:custGeom>
            <a:avLst/>
            <a:gdLst/>
            <a:ahLst/>
            <a:cxnLst/>
            <a:rect l="l" t="t" r="r" b="b"/>
            <a:pathLst>
              <a:path w="37444" h="57596">
                <a:moveTo>
                  <a:pt x="960" y="18240"/>
                </a:moveTo>
                <a:lnTo>
                  <a:pt x="1920" y="20157"/>
                </a:lnTo>
                <a:lnTo>
                  <a:pt x="2880" y="22079"/>
                </a:lnTo>
                <a:lnTo>
                  <a:pt x="4800" y="23996"/>
                </a:lnTo>
                <a:lnTo>
                  <a:pt x="6720" y="25920"/>
                </a:lnTo>
                <a:lnTo>
                  <a:pt x="8641" y="26878"/>
                </a:lnTo>
                <a:lnTo>
                  <a:pt x="11521" y="29759"/>
                </a:lnTo>
                <a:lnTo>
                  <a:pt x="16322" y="31676"/>
                </a:lnTo>
                <a:lnTo>
                  <a:pt x="21122" y="34558"/>
                </a:lnTo>
                <a:lnTo>
                  <a:pt x="24002" y="36475"/>
                </a:lnTo>
                <a:lnTo>
                  <a:pt x="24963" y="37438"/>
                </a:lnTo>
                <a:lnTo>
                  <a:pt x="26883" y="38397"/>
                </a:lnTo>
                <a:lnTo>
                  <a:pt x="27843" y="39355"/>
                </a:lnTo>
                <a:lnTo>
                  <a:pt x="28803" y="41279"/>
                </a:lnTo>
                <a:lnTo>
                  <a:pt x="29763" y="42237"/>
                </a:lnTo>
                <a:lnTo>
                  <a:pt x="29763" y="47993"/>
                </a:lnTo>
                <a:lnTo>
                  <a:pt x="28803" y="49917"/>
                </a:lnTo>
                <a:lnTo>
                  <a:pt x="26883" y="51834"/>
                </a:lnTo>
                <a:lnTo>
                  <a:pt x="24963" y="53756"/>
                </a:lnTo>
                <a:lnTo>
                  <a:pt x="22082" y="54714"/>
                </a:lnTo>
                <a:lnTo>
                  <a:pt x="15361" y="54714"/>
                </a:lnTo>
                <a:lnTo>
                  <a:pt x="13441" y="53756"/>
                </a:lnTo>
                <a:lnTo>
                  <a:pt x="10561" y="51834"/>
                </a:lnTo>
                <a:lnTo>
                  <a:pt x="7680" y="50875"/>
                </a:lnTo>
                <a:lnTo>
                  <a:pt x="6720" y="48958"/>
                </a:lnTo>
                <a:lnTo>
                  <a:pt x="4800" y="47035"/>
                </a:lnTo>
                <a:lnTo>
                  <a:pt x="3840" y="45119"/>
                </a:lnTo>
                <a:lnTo>
                  <a:pt x="2880" y="42237"/>
                </a:lnTo>
                <a:lnTo>
                  <a:pt x="1920" y="38397"/>
                </a:lnTo>
                <a:lnTo>
                  <a:pt x="960" y="38397"/>
                </a:lnTo>
                <a:lnTo>
                  <a:pt x="960" y="57596"/>
                </a:lnTo>
                <a:lnTo>
                  <a:pt x="1920" y="57596"/>
                </a:lnTo>
                <a:lnTo>
                  <a:pt x="2880" y="55673"/>
                </a:lnTo>
                <a:lnTo>
                  <a:pt x="2880" y="54714"/>
                </a:lnTo>
                <a:lnTo>
                  <a:pt x="6720" y="54714"/>
                </a:lnTo>
                <a:lnTo>
                  <a:pt x="9601" y="55673"/>
                </a:lnTo>
                <a:lnTo>
                  <a:pt x="12481" y="56637"/>
                </a:lnTo>
                <a:lnTo>
                  <a:pt x="15361" y="56637"/>
                </a:lnTo>
                <a:lnTo>
                  <a:pt x="16322" y="57596"/>
                </a:lnTo>
                <a:lnTo>
                  <a:pt x="24963" y="57596"/>
                </a:lnTo>
                <a:lnTo>
                  <a:pt x="28803" y="55673"/>
                </a:lnTo>
                <a:lnTo>
                  <a:pt x="31683" y="52798"/>
                </a:lnTo>
                <a:lnTo>
                  <a:pt x="35524" y="49917"/>
                </a:lnTo>
                <a:lnTo>
                  <a:pt x="37444" y="46076"/>
                </a:lnTo>
                <a:lnTo>
                  <a:pt x="37444" y="40314"/>
                </a:lnTo>
                <a:lnTo>
                  <a:pt x="36484" y="37438"/>
                </a:lnTo>
                <a:lnTo>
                  <a:pt x="35524" y="35516"/>
                </a:lnTo>
                <a:lnTo>
                  <a:pt x="34564" y="33599"/>
                </a:lnTo>
                <a:lnTo>
                  <a:pt x="32644" y="31676"/>
                </a:lnTo>
                <a:lnTo>
                  <a:pt x="30723" y="30717"/>
                </a:lnTo>
                <a:lnTo>
                  <a:pt x="28803" y="28795"/>
                </a:lnTo>
                <a:lnTo>
                  <a:pt x="25923" y="26878"/>
                </a:lnTo>
                <a:lnTo>
                  <a:pt x="20162" y="23996"/>
                </a:lnTo>
                <a:lnTo>
                  <a:pt x="14401" y="21116"/>
                </a:lnTo>
                <a:lnTo>
                  <a:pt x="10561" y="18240"/>
                </a:lnTo>
                <a:lnTo>
                  <a:pt x="8641" y="16317"/>
                </a:lnTo>
                <a:lnTo>
                  <a:pt x="7680" y="14400"/>
                </a:lnTo>
                <a:lnTo>
                  <a:pt x="6720" y="13435"/>
                </a:lnTo>
                <a:lnTo>
                  <a:pt x="6720" y="9596"/>
                </a:lnTo>
                <a:lnTo>
                  <a:pt x="7680" y="7679"/>
                </a:lnTo>
                <a:lnTo>
                  <a:pt x="9601" y="5756"/>
                </a:lnTo>
                <a:lnTo>
                  <a:pt x="11521" y="3840"/>
                </a:lnTo>
                <a:lnTo>
                  <a:pt x="13441" y="2875"/>
                </a:lnTo>
                <a:lnTo>
                  <a:pt x="19202" y="2875"/>
                </a:lnTo>
                <a:lnTo>
                  <a:pt x="21122" y="3840"/>
                </a:lnTo>
                <a:lnTo>
                  <a:pt x="24002" y="4797"/>
                </a:lnTo>
                <a:lnTo>
                  <a:pt x="25923" y="5756"/>
                </a:lnTo>
                <a:lnTo>
                  <a:pt x="27843" y="7679"/>
                </a:lnTo>
                <a:lnTo>
                  <a:pt x="28803" y="9596"/>
                </a:lnTo>
                <a:lnTo>
                  <a:pt x="30723" y="12478"/>
                </a:lnTo>
                <a:lnTo>
                  <a:pt x="31683" y="15358"/>
                </a:lnTo>
                <a:lnTo>
                  <a:pt x="31683" y="19199"/>
                </a:lnTo>
                <a:lnTo>
                  <a:pt x="33604" y="19199"/>
                </a:lnTo>
                <a:lnTo>
                  <a:pt x="33604" y="0"/>
                </a:lnTo>
                <a:lnTo>
                  <a:pt x="31683" y="0"/>
                </a:lnTo>
                <a:lnTo>
                  <a:pt x="31683" y="958"/>
                </a:lnTo>
                <a:lnTo>
                  <a:pt x="30723" y="1917"/>
                </a:lnTo>
                <a:lnTo>
                  <a:pt x="29763" y="2875"/>
                </a:lnTo>
                <a:lnTo>
                  <a:pt x="26883" y="2875"/>
                </a:lnTo>
                <a:lnTo>
                  <a:pt x="25923" y="1917"/>
                </a:lnTo>
                <a:lnTo>
                  <a:pt x="22082" y="0"/>
                </a:lnTo>
                <a:lnTo>
                  <a:pt x="11521" y="0"/>
                </a:lnTo>
                <a:lnTo>
                  <a:pt x="7680" y="958"/>
                </a:lnTo>
                <a:lnTo>
                  <a:pt x="4800" y="3840"/>
                </a:lnTo>
                <a:lnTo>
                  <a:pt x="1920" y="6714"/>
                </a:lnTo>
                <a:lnTo>
                  <a:pt x="0" y="10561"/>
                </a:lnTo>
                <a:lnTo>
                  <a:pt x="0" y="16317"/>
                </a:lnTo>
                <a:lnTo>
                  <a:pt x="960" y="18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6" name="object 1666"/>
          <p:cNvSpPr/>
          <p:nvPr/>
        </p:nvSpPr>
        <p:spPr>
          <a:xfrm>
            <a:off x="3727810" y="8817382"/>
            <a:ext cx="42230" cy="54720"/>
          </a:xfrm>
          <a:custGeom>
            <a:avLst/>
            <a:gdLst/>
            <a:ahLst/>
            <a:cxnLst/>
            <a:rect l="l" t="t" r="r" b="b"/>
            <a:pathLst>
              <a:path w="42230" h="54720">
                <a:moveTo>
                  <a:pt x="30708" y="30723"/>
                </a:moveTo>
                <a:lnTo>
                  <a:pt x="35509" y="28800"/>
                </a:lnTo>
                <a:lnTo>
                  <a:pt x="38389" y="25918"/>
                </a:lnTo>
                <a:lnTo>
                  <a:pt x="41269" y="23038"/>
                </a:lnTo>
                <a:lnTo>
                  <a:pt x="42230" y="19197"/>
                </a:lnTo>
                <a:lnTo>
                  <a:pt x="42230" y="11518"/>
                </a:lnTo>
                <a:lnTo>
                  <a:pt x="41269" y="8642"/>
                </a:lnTo>
                <a:lnTo>
                  <a:pt x="39349" y="6720"/>
                </a:lnTo>
                <a:lnTo>
                  <a:pt x="37429" y="3838"/>
                </a:lnTo>
                <a:lnTo>
                  <a:pt x="35509" y="1921"/>
                </a:lnTo>
                <a:lnTo>
                  <a:pt x="32628" y="963"/>
                </a:lnTo>
                <a:lnTo>
                  <a:pt x="29748" y="0"/>
                </a:lnTo>
                <a:lnTo>
                  <a:pt x="0" y="0"/>
                </a:lnTo>
                <a:lnTo>
                  <a:pt x="0" y="963"/>
                </a:lnTo>
                <a:lnTo>
                  <a:pt x="4785" y="963"/>
                </a:lnTo>
                <a:lnTo>
                  <a:pt x="5745" y="1921"/>
                </a:lnTo>
                <a:lnTo>
                  <a:pt x="7680" y="2880"/>
                </a:lnTo>
                <a:lnTo>
                  <a:pt x="7680" y="3838"/>
                </a:lnTo>
                <a:lnTo>
                  <a:pt x="8625" y="5762"/>
                </a:lnTo>
                <a:lnTo>
                  <a:pt x="8625" y="47999"/>
                </a:lnTo>
                <a:lnTo>
                  <a:pt x="7680" y="49921"/>
                </a:lnTo>
                <a:lnTo>
                  <a:pt x="7680" y="50880"/>
                </a:lnTo>
                <a:lnTo>
                  <a:pt x="6720" y="52797"/>
                </a:lnTo>
                <a:lnTo>
                  <a:pt x="4785" y="53762"/>
                </a:lnTo>
                <a:lnTo>
                  <a:pt x="0" y="53762"/>
                </a:lnTo>
                <a:lnTo>
                  <a:pt x="0" y="54720"/>
                </a:lnTo>
                <a:lnTo>
                  <a:pt x="23987" y="54720"/>
                </a:lnTo>
                <a:lnTo>
                  <a:pt x="23987" y="53762"/>
                </a:lnTo>
                <a:lnTo>
                  <a:pt x="20147" y="53762"/>
                </a:lnTo>
                <a:lnTo>
                  <a:pt x="18242" y="52797"/>
                </a:lnTo>
                <a:lnTo>
                  <a:pt x="17266" y="51838"/>
                </a:lnTo>
                <a:lnTo>
                  <a:pt x="16306" y="50880"/>
                </a:lnTo>
                <a:lnTo>
                  <a:pt x="16306" y="28800"/>
                </a:lnTo>
                <a:lnTo>
                  <a:pt x="18242" y="29759"/>
                </a:lnTo>
                <a:lnTo>
                  <a:pt x="19187" y="29759"/>
                </a:lnTo>
                <a:lnTo>
                  <a:pt x="19187" y="26877"/>
                </a:lnTo>
                <a:lnTo>
                  <a:pt x="16306" y="26877"/>
                </a:lnTo>
                <a:lnTo>
                  <a:pt x="16306" y="3838"/>
                </a:lnTo>
                <a:lnTo>
                  <a:pt x="18242" y="2880"/>
                </a:lnTo>
                <a:lnTo>
                  <a:pt x="23987" y="2880"/>
                </a:lnTo>
                <a:lnTo>
                  <a:pt x="25907" y="3838"/>
                </a:lnTo>
                <a:lnTo>
                  <a:pt x="27828" y="4803"/>
                </a:lnTo>
                <a:lnTo>
                  <a:pt x="29748" y="5762"/>
                </a:lnTo>
                <a:lnTo>
                  <a:pt x="30708" y="7679"/>
                </a:lnTo>
                <a:lnTo>
                  <a:pt x="31668" y="9601"/>
                </a:lnTo>
                <a:lnTo>
                  <a:pt x="32628" y="11518"/>
                </a:lnTo>
                <a:lnTo>
                  <a:pt x="33588" y="13441"/>
                </a:lnTo>
                <a:lnTo>
                  <a:pt x="33588" y="19197"/>
                </a:lnTo>
                <a:lnTo>
                  <a:pt x="32628" y="22079"/>
                </a:lnTo>
                <a:lnTo>
                  <a:pt x="29748" y="24003"/>
                </a:lnTo>
                <a:lnTo>
                  <a:pt x="27828" y="26877"/>
                </a:lnTo>
                <a:lnTo>
                  <a:pt x="25907" y="27841"/>
                </a:lnTo>
                <a:lnTo>
                  <a:pt x="21107" y="27841"/>
                </a:lnTo>
                <a:lnTo>
                  <a:pt x="23027" y="29759"/>
                </a:lnTo>
                <a:lnTo>
                  <a:pt x="23987" y="30723"/>
                </a:lnTo>
                <a:lnTo>
                  <a:pt x="30708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7" name="object 1667"/>
          <p:cNvSpPr/>
          <p:nvPr/>
        </p:nvSpPr>
        <p:spPr>
          <a:xfrm>
            <a:off x="3746997" y="8844259"/>
            <a:ext cx="3840" cy="2881"/>
          </a:xfrm>
          <a:custGeom>
            <a:avLst/>
            <a:gdLst/>
            <a:ahLst/>
            <a:cxnLst/>
            <a:rect l="l" t="t" r="r" b="b"/>
            <a:pathLst>
              <a:path w="3840" h="2881">
                <a:moveTo>
                  <a:pt x="1920" y="2881"/>
                </a:moveTo>
                <a:lnTo>
                  <a:pt x="3840" y="2881"/>
                </a:lnTo>
                <a:lnTo>
                  <a:pt x="1920" y="964"/>
                </a:lnTo>
                <a:lnTo>
                  <a:pt x="960" y="964"/>
                </a:lnTo>
                <a:lnTo>
                  <a:pt x="0" y="0"/>
                </a:lnTo>
                <a:lnTo>
                  <a:pt x="0" y="2881"/>
                </a:lnTo>
                <a:lnTo>
                  <a:pt x="1920" y="28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8" name="object 1668"/>
          <p:cNvSpPr/>
          <p:nvPr/>
        </p:nvSpPr>
        <p:spPr>
          <a:xfrm>
            <a:off x="3772921" y="8834663"/>
            <a:ext cx="42245" cy="38398"/>
          </a:xfrm>
          <a:custGeom>
            <a:avLst/>
            <a:gdLst/>
            <a:ahLst/>
            <a:cxnLst/>
            <a:rect l="l" t="t" r="r" b="b"/>
            <a:pathLst>
              <a:path w="42245" h="38398">
                <a:moveTo>
                  <a:pt x="13441" y="0"/>
                </a:moveTo>
                <a:lnTo>
                  <a:pt x="0" y="0"/>
                </a:lnTo>
                <a:lnTo>
                  <a:pt x="0" y="1917"/>
                </a:lnTo>
                <a:lnTo>
                  <a:pt x="3840" y="1917"/>
                </a:lnTo>
                <a:lnTo>
                  <a:pt x="3840" y="2881"/>
                </a:lnTo>
                <a:lnTo>
                  <a:pt x="4800" y="2881"/>
                </a:lnTo>
                <a:lnTo>
                  <a:pt x="5760" y="3840"/>
                </a:lnTo>
                <a:lnTo>
                  <a:pt x="6720" y="4799"/>
                </a:lnTo>
                <a:lnTo>
                  <a:pt x="6720" y="30719"/>
                </a:lnTo>
                <a:lnTo>
                  <a:pt x="7680" y="32641"/>
                </a:lnTo>
                <a:lnTo>
                  <a:pt x="7680" y="34558"/>
                </a:lnTo>
                <a:lnTo>
                  <a:pt x="8641" y="35516"/>
                </a:lnTo>
                <a:lnTo>
                  <a:pt x="10561" y="37440"/>
                </a:lnTo>
                <a:lnTo>
                  <a:pt x="12481" y="38398"/>
                </a:lnTo>
                <a:lnTo>
                  <a:pt x="20162" y="38398"/>
                </a:lnTo>
                <a:lnTo>
                  <a:pt x="21122" y="37440"/>
                </a:lnTo>
                <a:lnTo>
                  <a:pt x="23042" y="36481"/>
                </a:lnTo>
                <a:lnTo>
                  <a:pt x="25923" y="34558"/>
                </a:lnTo>
                <a:lnTo>
                  <a:pt x="28803" y="30719"/>
                </a:lnTo>
                <a:lnTo>
                  <a:pt x="28803" y="38398"/>
                </a:lnTo>
                <a:lnTo>
                  <a:pt x="30723" y="38398"/>
                </a:lnTo>
                <a:lnTo>
                  <a:pt x="42245" y="34558"/>
                </a:lnTo>
                <a:lnTo>
                  <a:pt x="41285" y="32641"/>
                </a:lnTo>
                <a:lnTo>
                  <a:pt x="40325" y="33599"/>
                </a:lnTo>
                <a:lnTo>
                  <a:pt x="37444" y="33599"/>
                </a:lnTo>
                <a:lnTo>
                  <a:pt x="36484" y="32641"/>
                </a:lnTo>
                <a:lnTo>
                  <a:pt x="35524" y="31677"/>
                </a:lnTo>
                <a:lnTo>
                  <a:pt x="35524" y="0"/>
                </a:lnTo>
                <a:lnTo>
                  <a:pt x="23042" y="0"/>
                </a:lnTo>
                <a:lnTo>
                  <a:pt x="23042" y="1917"/>
                </a:lnTo>
                <a:lnTo>
                  <a:pt x="24963" y="1917"/>
                </a:lnTo>
                <a:lnTo>
                  <a:pt x="26883" y="2881"/>
                </a:lnTo>
                <a:lnTo>
                  <a:pt x="27843" y="2881"/>
                </a:lnTo>
                <a:lnTo>
                  <a:pt x="28803" y="3840"/>
                </a:lnTo>
                <a:lnTo>
                  <a:pt x="28803" y="28802"/>
                </a:lnTo>
                <a:lnTo>
                  <a:pt x="26883" y="30719"/>
                </a:lnTo>
                <a:lnTo>
                  <a:pt x="24963" y="31677"/>
                </a:lnTo>
                <a:lnTo>
                  <a:pt x="23042" y="32641"/>
                </a:lnTo>
                <a:lnTo>
                  <a:pt x="22082" y="33599"/>
                </a:lnTo>
                <a:lnTo>
                  <a:pt x="16322" y="33599"/>
                </a:lnTo>
                <a:lnTo>
                  <a:pt x="15361" y="32641"/>
                </a:lnTo>
                <a:lnTo>
                  <a:pt x="13441" y="30719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9" name="object 1669"/>
          <p:cNvSpPr/>
          <p:nvPr/>
        </p:nvSpPr>
        <p:spPr>
          <a:xfrm>
            <a:off x="3827632" y="8866340"/>
            <a:ext cx="6720" cy="6720"/>
          </a:xfrm>
          <a:custGeom>
            <a:avLst/>
            <a:gdLst/>
            <a:ahLst/>
            <a:cxnLst/>
            <a:rect l="l" t="t" r="r" b="b"/>
            <a:pathLst>
              <a:path w="6720" h="6720">
                <a:moveTo>
                  <a:pt x="6720" y="6720"/>
                </a:moveTo>
                <a:lnTo>
                  <a:pt x="3840" y="2880"/>
                </a:lnTo>
                <a:lnTo>
                  <a:pt x="2880" y="2880"/>
                </a:lnTo>
                <a:lnTo>
                  <a:pt x="975" y="963"/>
                </a:lnTo>
                <a:lnTo>
                  <a:pt x="0" y="0"/>
                </a:lnTo>
                <a:lnTo>
                  <a:pt x="1935" y="6720"/>
                </a:lnTo>
                <a:lnTo>
                  <a:pt x="672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0" name="object 1670"/>
          <p:cNvSpPr/>
          <p:nvPr/>
        </p:nvSpPr>
        <p:spPr>
          <a:xfrm>
            <a:off x="3814206" y="8814506"/>
            <a:ext cx="39349" cy="58555"/>
          </a:xfrm>
          <a:custGeom>
            <a:avLst/>
            <a:gdLst/>
            <a:ahLst/>
            <a:cxnLst/>
            <a:rect l="l" t="t" r="r" b="b"/>
            <a:pathLst>
              <a:path w="39349" h="58555">
                <a:moveTo>
                  <a:pt x="5760" y="6714"/>
                </a:moveTo>
                <a:lnTo>
                  <a:pt x="5760" y="7679"/>
                </a:lnTo>
                <a:lnTo>
                  <a:pt x="6720" y="8638"/>
                </a:lnTo>
                <a:lnTo>
                  <a:pt x="6720" y="54714"/>
                </a:lnTo>
                <a:lnTo>
                  <a:pt x="8641" y="55673"/>
                </a:lnTo>
                <a:lnTo>
                  <a:pt x="11521" y="56637"/>
                </a:lnTo>
                <a:lnTo>
                  <a:pt x="13426" y="57596"/>
                </a:lnTo>
                <a:lnTo>
                  <a:pt x="15361" y="58555"/>
                </a:lnTo>
                <a:lnTo>
                  <a:pt x="13426" y="51834"/>
                </a:lnTo>
                <a:lnTo>
                  <a:pt x="13426" y="29753"/>
                </a:lnTo>
                <a:lnTo>
                  <a:pt x="14401" y="27835"/>
                </a:lnTo>
                <a:lnTo>
                  <a:pt x="16306" y="26878"/>
                </a:lnTo>
                <a:lnTo>
                  <a:pt x="17266" y="25914"/>
                </a:lnTo>
                <a:lnTo>
                  <a:pt x="19202" y="25914"/>
                </a:lnTo>
                <a:lnTo>
                  <a:pt x="20147" y="24955"/>
                </a:lnTo>
                <a:lnTo>
                  <a:pt x="23987" y="24955"/>
                </a:lnTo>
                <a:lnTo>
                  <a:pt x="26868" y="26878"/>
                </a:lnTo>
                <a:lnTo>
                  <a:pt x="28788" y="28794"/>
                </a:lnTo>
                <a:lnTo>
                  <a:pt x="30708" y="31676"/>
                </a:lnTo>
                <a:lnTo>
                  <a:pt x="31668" y="35516"/>
                </a:lnTo>
                <a:lnTo>
                  <a:pt x="31668" y="45118"/>
                </a:lnTo>
                <a:lnTo>
                  <a:pt x="30708" y="48958"/>
                </a:lnTo>
                <a:lnTo>
                  <a:pt x="28788" y="51834"/>
                </a:lnTo>
                <a:lnTo>
                  <a:pt x="26868" y="54714"/>
                </a:lnTo>
                <a:lnTo>
                  <a:pt x="23987" y="55673"/>
                </a:lnTo>
                <a:lnTo>
                  <a:pt x="19202" y="55673"/>
                </a:lnTo>
                <a:lnTo>
                  <a:pt x="17266" y="54714"/>
                </a:lnTo>
                <a:lnTo>
                  <a:pt x="20147" y="58555"/>
                </a:lnTo>
                <a:lnTo>
                  <a:pt x="24947" y="58555"/>
                </a:lnTo>
                <a:lnTo>
                  <a:pt x="28788" y="57596"/>
                </a:lnTo>
                <a:lnTo>
                  <a:pt x="32628" y="53756"/>
                </a:lnTo>
                <a:lnTo>
                  <a:pt x="37429" y="49917"/>
                </a:lnTo>
                <a:lnTo>
                  <a:pt x="39349" y="44154"/>
                </a:lnTo>
                <a:lnTo>
                  <a:pt x="39349" y="31676"/>
                </a:lnTo>
                <a:lnTo>
                  <a:pt x="37429" y="27835"/>
                </a:lnTo>
                <a:lnTo>
                  <a:pt x="34549" y="23996"/>
                </a:lnTo>
                <a:lnTo>
                  <a:pt x="31668" y="21115"/>
                </a:lnTo>
                <a:lnTo>
                  <a:pt x="28788" y="19199"/>
                </a:lnTo>
                <a:lnTo>
                  <a:pt x="21107" y="19199"/>
                </a:lnTo>
                <a:lnTo>
                  <a:pt x="16306" y="22073"/>
                </a:lnTo>
                <a:lnTo>
                  <a:pt x="13426" y="26878"/>
                </a:lnTo>
                <a:lnTo>
                  <a:pt x="13426" y="0"/>
                </a:lnTo>
                <a:lnTo>
                  <a:pt x="11521" y="0"/>
                </a:lnTo>
                <a:lnTo>
                  <a:pt x="0" y="4797"/>
                </a:lnTo>
                <a:lnTo>
                  <a:pt x="960" y="5756"/>
                </a:lnTo>
                <a:lnTo>
                  <a:pt x="5760" y="5756"/>
                </a:lnTo>
                <a:lnTo>
                  <a:pt x="5760" y="6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1" name="object 1671"/>
          <p:cNvSpPr/>
          <p:nvPr/>
        </p:nvSpPr>
        <p:spPr>
          <a:xfrm>
            <a:off x="3859316" y="8814506"/>
            <a:ext cx="19202" cy="57596"/>
          </a:xfrm>
          <a:custGeom>
            <a:avLst/>
            <a:gdLst/>
            <a:ahLst/>
            <a:cxnLst/>
            <a:rect l="l" t="t" r="r" b="b"/>
            <a:pathLst>
              <a:path w="19202" h="57596">
                <a:moveTo>
                  <a:pt x="14401" y="55673"/>
                </a:moveTo>
                <a:lnTo>
                  <a:pt x="13441" y="54714"/>
                </a:lnTo>
                <a:lnTo>
                  <a:pt x="13441" y="0"/>
                </a:lnTo>
                <a:lnTo>
                  <a:pt x="11521" y="0"/>
                </a:lnTo>
                <a:lnTo>
                  <a:pt x="0" y="4797"/>
                </a:lnTo>
                <a:lnTo>
                  <a:pt x="960" y="5756"/>
                </a:lnTo>
                <a:lnTo>
                  <a:pt x="5760" y="5756"/>
                </a:lnTo>
                <a:lnTo>
                  <a:pt x="5760" y="8638"/>
                </a:lnTo>
                <a:lnTo>
                  <a:pt x="6720" y="11518"/>
                </a:lnTo>
                <a:lnTo>
                  <a:pt x="6720" y="51834"/>
                </a:lnTo>
                <a:lnTo>
                  <a:pt x="5760" y="53756"/>
                </a:lnTo>
                <a:lnTo>
                  <a:pt x="5760" y="54714"/>
                </a:lnTo>
                <a:lnTo>
                  <a:pt x="4800" y="55673"/>
                </a:lnTo>
                <a:lnTo>
                  <a:pt x="3840" y="55673"/>
                </a:lnTo>
                <a:lnTo>
                  <a:pt x="3840" y="56637"/>
                </a:lnTo>
                <a:lnTo>
                  <a:pt x="960" y="56637"/>
                </a:lnTo>
                <a:lnTo>
                  <a:pt x="960" y="57596"/>
                </a:lnTo>
                <a:lnTo>
                  <a:pt x="19202" y="57596"/>
                </a:lnTo>
                <a:lnTo>
                  <a:pt x="19202" y="56637"/>
                </a:lnTo>
                <a:lnTo>
                  <a:pt x="16322" y="56637"/>
                </a:lnTo>
                <a:lnTo>
                  <a:pt x="15361" y="55673"/>
                </a:lnTo>
                <a:lnTo>
                  <a:pt x="14401" y="556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2" name="object 1672"/>
          <p:cNvSpPr/>
          <p:nvPr/>
        </p:nvSpPr>
        <p:spPr>
          <a:xfrm>
            <a:off x="3887160" y="8814506"/>
            <a:ext cx="8641" cy="8638"/>
          </a:xfrm>
          <a:custGeom>
            <a:avLst/>
            <a:gdLst/>
            <a:ahLst/>
            <a:cxnLst/>
            <a:rect l="l" t="t" r="r" b="b"/>
            <a:pathLst>
              <a:path w="8641" h="8638">
                <a:moveTo>
                  <a:pt x="8641" y="1917"/>
                </a:moveTo>
                <a:lnTo>
                  <a:pt x="7680" y="958"/>
                </a:lnTo>
                <a:lnTo>
                  <a:pt x="6720" y="0"/>
                </a:lnTo>
                <a:lnTo>
                  <a:pt x="1920" y="0"/>
                </a:lnTo>
                <a:lnTo>
                  <a:pt x="1920" y="958"/>
                </a:lnTo>
                <a:lnTo>
                  <a:pt x="960" y="1917"/>
                </a:lnTo>
                <a:lnTo>
                  <a:pt x="0" y="2875"/>
                </a:lnTo>
                <a:lnTo>
                  <a:pt x="0" y="4797"/>
                </a:lnTo>
                <a:lnTo>
                  <a:pt x="960" y="5756"/>
                </a:lnTo>
                <a:lnTo>
                  <a:pt x="1920" y="6714"/>
                </a:lnTo>
                <a:lnTo>
                  <a:pt x="1920" y="7679"/>
                </a:lnTo>
                <a:lnTo>
                  <a:pt x="2880" y="8638"/>
                </a:lnTo>
                <a:lnTo>
                  <a:pt x="5760" y="8638"/>
                </a:lnTo>
                <a:lnTo>
                  <a:pt x="6720" y="7679"/>
                </a:lnTo>
                <a:lnTo>
                  <a:pt x="7680" y="6714"/>
                </a:lnTo>
                <a:lnTo>
                  <a:pt x="8641" y="5756"/>
                </a:lnTo>
                <a:lnTo>
                  <a:pt x="8641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3" name="object 1673"/>
          <p:cNvSpPr/>
          <p:nvPr/>
        </p:nvSpPr>
        <p:spPr>
          <a:xfrm>
            <a:off x="3882359" y="8833705"/>
            <a:ext cx="18242" cy="38397"/>
          </a:xfrm>
          <a:custGeom>
            <a:avLst/>
            <a:gdLst/>
            <a:ahLst/>
            <a:cxnLst/>
            <a:rect l="l" t="t" r="r" b="b"/>
            <a:pathLst>
              <a:path w="18242" h="38397">
                <a:moveTo>
                  <a:pt x="10561" y="0"/>
                </a:moveTo>
                <a:lnTo>
                  <a:pt x="0" y="4797"/>
                </a:lnTo>
                <a:lnTo>
                  <a:pt x="0" y="6714"/>
                </a:lnTo>
                <a:lnTo>
                  <a:pt x="960" y="5756"/>
                </a:lnTo>
                <a:lnTo>
                  <a:pt x="4800" y="5756"/>
                </a:lnTo>
                <a:lnTo>
                  <a:pt x="4800" y="6714"/>
                </a:lnTo>
                <a:lnTo>
                  <a:pt x="5760" y="6714"/>
                </a:lnTo>
                <a:lnTo>
                  <a:pt x="5760" y="34556"/>
                </a:lnTo>
                <a:lnTo>
                  <a:pt x="4800" y="35515"/>
                </a:lnTo>
                <a:lnTo>
                  <a:pt x="4800" y="36473"/>
                </a:lnTo>
                <a:lnTo>
                  <a:pt x="3840" y="36473"/>
                </a:lnTo>
                <a:lnTo>
                  <a:pt x="2880" y="37438"/>
                </a:lnTo>
                <a:lnTo>
                  <a:pt x="0" y="37438"/>
                </a:lnTo>
                <a:lnTo>
                  <a:pt x="0" y="38397"/>
                </a:lnTo>
                <a:lnTo>
                  <a:pt x="18242" y="38397"/>
                </a:lnTo>
                <a:lnTo>
                  <a:pt x="18242" y="37438"/>
                </a:lnTo>
                <a:lnTo>
                  <a:pt x="15361" y="37438"/>
                </a:lnTo>
                <a:lnTo>
                  <a:pt x="14401" y="36473"/>
                </a:lnTo>
                <a:lnTo>
                  <a:pt x="13441" y="35515"/>
                </a:lnTo>
                <a:lnTo>
                  <a:pt x="13441" y="34556"/>
                </a:lnTo>
                <a:lnTo>
                  <a:pt x="12481" y="34556"/>
                </a:lnTo>
                <a:lnTo>
                  <a:pt x="12481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4" name="object 1674"/>
          <p:cNvSpPr/>
          <p:nvPr/>
        </p:nvSpPr>
        <p:spPr>
          <a:xfrm>
            <a:off x="3905402" y="8833705"/>
            <a:ext cx="31668" cy="39355"/>
          </a:xfrm>
          <a:custGeom>
            <a:avLst/>
            <a:gdLst/>
            <a:ahLst/>
            <a:cxnLst/>
            <a:rect l="l" t="t" r="r" b="b"/>
            <a:pathLst>
              <a:path w="31668" h="39355">
                <a:moveTo>
                  <a:pt x="13441" y="0"/>
                </a:moveTo>
                <a:lnTo>
                  <a:pt x="9601" y="1915"/>
                </a:lnTo>
                <a:lnTo>
                  <a:pt x="5760" y="5756"/>
                </a:lnTo>
                <a:lnTo>
                  <a:pt x="1920" y="9595"/>
                </a:lnTo>
                <a:lnTo>
                  <a:pt x="0" y="14400"/>
                </a:lnTo>
                <a:lnTo>
                  <a:pt x="0" y="25918"/>
                </a:lnTo>
                <a:lnTo>
                  <a:pt x="1920" y="30717"/>
                </a:lnTo>
                <a:lnTo>
                  <a:pt x="4800" y="34556"/>
                </a:lnTo>
                <a:lnTo>
                  <a:pt x="8641" y="38397"/>
                </a:lnTo>
                <a:lnTo>
                  <a:pt x="12481" y="39355"/>
                </a:lnTo>
                <a:lnTo>
                  <a:pt x="20147" y="39355"/>
                </a:lnTo>
                <a:lnTo>
                  <a:pt x="23027" y="38397"/>
                </a:lnTo>
                <a:lnTo>
                  <a:pt x="25923" y="35515"/>
                </a:lnTo>
                <a:lnTo>
                  <a:pt x="28803" y="33598"/>
                </a:lnTo>
                <a:lnTo>
                  <a:pt x="30708" y="29759"/>
                </a:lnTo>
                <a:lnTo>
                  <a:pt x="31668" y="24955"/>
                </a:lnTo>
                <a:lnTo>
                  <a:pt x="30708" y="23996"/>
                </a:lnTo>
                <a:lnTo>
                  <a:pt x="29763" y="26877"/>
                </a:lnTo>
                <a:lnTo>
                  <a:pt x="27828" y="29759"/>
                </a:lnTo>
                <a:lnTo>
                  <a:pt x="26868" y="30717"/>
                </a:lnTo>
                <a:lnTo>
                  <a:pt x="23987" y="32634"/>
                </a:lnTo>
                <a:lnTo>
                  <a:pt x="22082" y="33598"/>
                </a:lnTo>
                <a:lnTo>
                  <a:pt x="15361" y="33598"/>
                </a:lnTo>
                <a:lnTo>
                  <a:pt x="12481" y="31676"/>
                </a:lnTo>
                <a:lnTo>
                  <a:pt x="10561" y="28794"/>
                </a:lnTo>
                <a:lnTo>
                  <a:pt x="7680" y="24955"/>
                </a:lnTo>
                <a:lnTo>
                  <a:pt x="6720" y="21115"/>
                </a:lnTo>
                <a:lnTo>
                  <a:pt x="6720" y="12476"/>
                </a:lnTo>
                <a:lnTo>
                  <a:pt x="8641" y="8636"/>
                </a:lnTo>
                <a:lnTo>
                  <a:pt x="10561" y="5756"/>
                </a:lnTo>
                <a:lnTo>
                  <a:pt x="12481" y="3838"/>
                </a:lnTo>
                <a:lnTo>
                  <a:pt x="14401" y="2874"/>
                </a:lnTo>
                <a:lnTo>
                  <a:pt x="18242" y="2874"/>
                </a:lnTo>
                <a:lnTo>
                  <a:pt x="20147" y="3838"/>
                </a:lnTo>
                <a:lnTo>
                  <a:pt x="21122" y="3838"/>
                </a:lnTo>
                <a:lnTo>
                  <a:pt x="22082" y="4797"/>
                </a:lnTo>
                <a:lnTo>
                  <a:pt x="22082" y="7679"/>
                </a:lnTo>
                <a:lnTo>
                  <a:pt x="23027" y="9595"/>
                </a:lnTo>
                <a:lnTo>
                  <a:pt x="23027" y="11518"/>
                </a:lnTo>
                <a:lnTo>
                  <a:pt x="23987" y="12476"/>
                </a:lnTo>
                <a:lnTo>
                  <a:pt x="28803" y="12476"/>
                </a:lnTo>
                <a:lnTo>
                  <a:pt x="29763" y="11518"/>
                </a:lnTo>
                <a:lnTo>
                  <a:pt x="30708" y="11518"/>
                </a:lnTo>
                <a:lnTo>
                  <a:pt x="30708" y="6714"/>
                </a:lnTo>
                <a:lnTo>
                  <a:pt x="29763" y="4797"/>
                </a:lnTo>
                <a:lnTo>
                  <a:pt x="27828" y="2874"/>
                </a:lnTo>
                <a:lnTo>
                  <a:pt x="24963" y="957"/>
                </a:lnTo>
                <a:lnTo>
                  <a:pt x="22082" y="0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5" name="object 1675"/>
          <p:cNvSpPr/>
          <p:nvPr/>
        </p:nvSpPr>
        <p:spPr>
          <a:xfrm>
            <a:off x="3962034" y="8821221"/>
            <a:ext cx="23042" cy="50881"/>
          </a:xfrm>
          <a:custGeom>
            <a:avLst/>
            <a:gdLst/>
            <a:ahLst/>
            <a:cxnLst/>
            <a:rect l="l" t="t" r="r" b="b"/>
            <a:pathLst>
              <a:path w="23042" h="50881">
                <a:moveTo>
                  <a:pt x="19202" y="24002"/>
                </a:moveTo>
                <a:lnTo>
                  <a:pt x="18242" y="23038"/>
                </a:lnTo>
                <a:lnTo>
                  <a:pt x="15361" y="23038"/>
                </a:lnTo>
                <a:lnTo>
                  <a:pt x="15361" y="0"/>
                </a:lnTo>
                <a:lnTo>
                  <a:pt x="7680" y="0"/>
                </a:lnTo>
                <a:lnTo>
                  <a:pt x="7680" y="46082"/>
                </a:lnTo>
                <a:lnTo>
                  <a:pt x="6720" y="47041"/>
                </a:lnTo>
                <a:lnTo>
                  <a:pt x="5760" y="48958"/>
                </a:lnTo>
                <a:lnTo>
                  <a:pt x="3840" y="49923"/>
                </a:lnTo>
                <a:lnTo>
                  <a:pt x="0" y="49923"/>
                </a:lnTo>
                <a:lnTo>
                  <a:pt x="0" y="50881"/>
                </a:lnTo>
                <a:lnTo>
                  <a:pt x="23042" y="50881"/>
                </a:lnTo>
                <a:lnTo>
                  <a:pt x="23042" y="49923"/>
                </a:lnTo>
                <a:lnTo>
                  <a:pt x="19202" y="49923"/>
                </a:lnTo>
                <a:lnTo>
                  <a:pt x="17282" y="48958"/>
                </a:lnTo>
                <a:lnTo>
                  <a:pt x="16322" y="47999"/>
                </a:lnTo>
                <a:lnTo>
                  <a:pt x="15361" y="47041"/>
                </a:lnTo>
                <a:lnTo>
                  <a:pt x="15361" y="24961"/>
                </a:lnTo>
                <a:lnTo>
                  <a:pt x="17282" y="25920"/>
                </a:lnTo>
                <a:lnTo>
                  <a:pt x="20162" y="25920"/>
                </a:lnTo>
                <a:lnTo>
                  <a:pt x="19202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6" name="object 1676"/>
          <p:cNvSpPr/>
          <p:nvPr/>
        </p:nvSpPr>
        <p:spPr>
          <a:xfrm>
            <a:off x="3962034" y="8817382"/>
            <a:ext cx="42245" cy="30723"/>
          </a:xfrm>
          <a:custGeom>
            <a:avLst/>
            <a:gdLst/>
            <a:ahLst/>
            <a:cxnLst/>
            <a:rect l="l" t="t" r="r" b="b"/>
            <a:pathLst>
              <a:path w="42245" h="30723">
                <a:moveTo>
                  <a:pt x="1920" y="963"/>
                </a:moveTo>
                <a:lnTo>
                  <a:pt x="3840" y="963"/>
                </a:lnTo>
                <a:lnTo>
                  <a:pt x="5760" y="1921"/>
                </a:lnTo>
                <a:lnTo>
                  <a:pt x="6720" y="2880"/>
                </a:lnTo>
                <a:lnTo>
                  <a:pt x="7680" y="3838"/>
                </a:lnTo>
                <a:lnTo>
                  <a:pt x="15361" y="3838"/>
                </a:lnTo>
                <a:lnTo>
                  <a:pt x="17282" y="2880"/>
                </a:lnTo>
                <a:lnTo>
                  <a:pt x="23042" y="2880"/>
                </a:lnTo>
                <a:lnTo>
                  <a:pt x="24963" y="3838"/>
                </a:lnTo>
                <a:lnTo>
                  <a:pt x="26883" y="4803"/>
                </a:lnTo>
                <a:lnTo>
                  <a:pt x="28803" y="5762"/>
                </a:lnTo>
                <a:lnTo>
                  <a:pt x="29763" y="7679"/>
                </a:lnTo>
                <a:lnTo>
                  <a:pt x="30723" y="9601"/>
                </a:lnTo>
                <a:lnTo>
                  <a:pt x="31683" y="11518"/>
                </a:lnTo>
                <a:lnTo>
                  <a:pt x="32644" y="13441"/>
                </a:lnTo>
                <a:lnTo>
                  <a:pt x="32644" y="19197"/>
                </a:lnTo>
                <a:lnTo>
                  <a:pt x="31683" y="22079"/>
                </a:lnTo>
                <a:lnTo>
                  <a:pt x="29763" y="24003"/>
                </a:lnTo>
                <a:lnTo>
                  <a:pt x="27843" y="26877"/>
                </a:lnTo>
                <a:lnTo>
                  <a:pt x="24963" y="27841"/>
                </a:lnTo>
                <a:lnTo>
                  <a:pt x="19202" y="27841"/>
                </a:lnTo>
                <a:lnTo>
                  <a:pt x="20162" y="29759"/>
                </a:lnTo>
                <a:lnTo>
                  <a:pt x="22082" y="29759"/>
                </a:lnTo>
                <a:lnTo>
                  <a:pt x="23042" y="30723"/>
                </a:lnTo>
                <a:lnTo>
                  <a:pt x="29763" y="30723"/>
                </a:lnTo>
                <a:lnTo>
                  <a:pt x="34564" y="28800"/>
                </a:lnTo>
                <a:lnTo>
                  <a:pt x="37444" y="25918"/>
                </a:lnTo>
                <a:lnTo>
                  <a:pt x="40325" y="23038"/>
                </a:lnTo>
                <a:lnTo>
                  <a:pt x="42245" y="19197"/>
                </a:lnTo>
                <a:lnTo>
                  <a:pt x="42245" y="11518"/>
                </a:lnTo>
                <a:lnTo>
                  <a:pt x="41285" y="8642"/>
                </a:lnTo>
                <a:lnTo>
                  <a:pt x="39364" y="6720"/>
                </a:lnTo>
                <a:lnTo>
                  <a:pt x="37444" y="3838"/>
                </a:lnTo>
                <a:lnTo>
                  <a:pt x="34564" y="1921"/>
                </a:lnTo>
                <a:lnTo>
                  <a:pt x="31683" y="963"/>
                </a:lnTo>
                <a:lnTo>
                  <a:pt x="28803" y="0"/>
                </a:lnTo>
                <a:lnTo>
                  <a:pt x="0" y="0"/>
                </a:lnTo>
                <a:lnTo>
                  <a:pt x="0" y="963"/>
                </a:lnTo>
                <a:lnTo>
                  <a:pt x="1920" y="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7" name="object 1677"/>
          <p:cNvSpPr/>
          <p:nvPr/>
        </p:nvSpPr>
        <p:spPr>
          <a:xfrm>
            <a:off x="4007159" y="8833705"/>
            <a:ext cx="27828" cy="38397"/>
          </a:xfrm>
          <a:custGeom>
            <a:avLst/>
            <a:gdLst/>
            <a:ahLst/>
            <a:cxnLst/>
            <a:rect l="l" t="t" r="r" b="b"/>
            <a:pathLst>
              <a:path w="27828" h="38397">
                <a:moveTo>
                  <a:pt x="26868" y="7679"/>
                </a:moveTo>
                <a:lnTo>
                  <a:pt x="26868" y="6714"/>
                </a:lnTo>
                <a:lnTo>
                  <a:pt x="27828" y="5756"/>
                </a:lnTo>
                <a:lnTo>
                  <a:pt x="27828" y="3838"/>
                </a:lnTo>
                <a:lnTo>
                  <a:pt x="26868" y="2874"/>
                </a:lnTo>
                <a:lnTo>
                  <a:pt x="25923" y="1915"/>
                </a:lnTo>
                <a:lnTo>
                  <a:pt x="24963" y="957"/>
                </a:lnTo>
                <a:lnTo>
                  <a:pt x="23987" y="0"/>
                </a:lnTo>
                <a:lnTo>
                  <a:pt x="19187" y="0"/>
                </a:lnTo>
                <a:lnTo>
                  <a:pt x="16306" y="2874"/>
                </a:lnTo>
                <a:lnTo>
                  <a:pt x="12466" y="8636"/>
                </a:lnTo>
                <a:lnTo>
                  <a:pt x="12466" y="0"/>
                </a:lnTo>
                <a:lnTo>
                  <a:pt x="11521" y="0"/>
                </a:lnTo>
                <a:lnTo>
                  <a:pt x="0" y="4797"/>
                </a:lnTo>
                <a:lnTo>
                  <a:pt x="0" y="6714"/>
                </a:lnTo>
                <a:lnTo>
                  <a:pt x="960" y="5756"/>
                </a:lnTo>
                <a:lnTo>
                  <a:pt x="4800" y="5756"/>
                </a:lnTo>
                <a:lnTo>
                  <a:pt x="4800" y="6714"/>
                </a:lnTo>
                <a:lnTo>
                  <a:pt x="5745" y="6714"/>
                </a:lnTo>
                <a:lnTo>
                  <a:pt x="5745" y="35515"/>
                </a:lnTo>
                <a:lnTo>
                  <a:pt x="4800" y="35515"/>
                </a:lnTo>
                <a:lnTo>
                  <a:pt x="4800" y="36473"/>
                </a:lnTo>
                <a:lnTo>
                  <a:pt x="3840" y="36473"/>
                </a:lnTo>
                <a:lnTo>
                  <a:pt x="1920" y="37438"/>
                </a:lnTo>
                <a:lnTo>
                  <a:pt x="0" y="37438"/>
                </a:lnTo>
                <a:lnTo>
                  <a:pt x="0" y="38397"/>
                </a:lnTo>
                <a:lnTo>
                  <a:pt x="19187" y="38397"/>
                </a:lnTo>
                <a:lnTo>
                  <a:pt x="19187" y="37438"/>
                </a:lnTo>
                <a:lnTo>
                  <a:pt x="17282" y="37438"/>
                </a:lnTo>
                <a:lnTo>
                  <a:pt x="16306" y="36473"/>
                </a:lnTo>
                <a:lnTo>
                  <a:pt x="15361" y="36473"/>
                </a:lnTo>
                <a:lnTo>
                  <a:pt x="14401" y="35515"/>
                </a:lnTo>
                <a:lnTo>
                  <a:pt x="13441" y="35515"/>
                </a:lnTo>
                <a:lnTo>
                  <a:pt x="13441" y="33598"/>
                </a:lnTo>
                <a:lnTo>
                  <a:pt x="12466" y="31676"/>
                </a:lnTo>
                <a:lnTo>
                  <a:pt x="12466" y="12476"/>
                </a:lnTo>
                <a:lnTo>
                  <a:pt x="14401" y="9595"/>
                </a:lnTo>
                <a:lnTo>
                  <a:pt x="15361" y="7679"/>
                </a:lnTo>
                <a:lnTo>
                  <a:pt x="16306" y="6714"/>
                </a:lnTo>
                <a:lnTo>
                  <a:pt x="17282" y="5756"/>
                </a:lnTo>
                <a:lnTo>
                  <a:pt x="19187" y="5756"/>
                </a:lnTo>
                <a:lnTo>
                  <a:pt x="19187" y="6714"/>
                </a:lnTo>
                <a:lnTo>
                  <a:pt x="21122" y="7679"/>
                </a:lnTo>
                <a:lnTo>
                  <a:pt x="22082" y="7679"/>
                </a:lnTo>
                <a:lnTo>
                  <a:pt x="23027" y="8636"/>
                </a:lnTo>
                <a:lnTo>
                  <a:pt x="25923" y="8636"/>
                </a:lnTo>
                <a:lnTo>
                  <a:pt x="26868" y="7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8" name="object 1678"/>
          <p:cNvSpPr/>
          <p:nvPr/>
        </p:nvSpPr>
        <p:spPr>
          <a:xfrm>
            <a:off x="4036908" y="8836580"/>
            <a:ext cx="27843" cy="36481"/>
          </a:xfrm>
          <a:custGeom>
            <a:avLst/>
            <a:gdLst/>
            <a:ahLst/>
            <a:cxnLst/>
            <a:rect l="l" t="t" r="r" b="b"/>
            <a:pathLst>
              <a:path w="27843" h="36481">
                <a:moveTo>
                  <a:pt x="27843" y="28802"/>
                </a:moveTo>
                <a:lnTo>
                  <a:pt x="25923" y="30723"/>
                </a:lnTo>
                <a:lnTo>
                  <a:pt x="24003" y="32641"/>
                </a:lnTo>
                <a:lnTo>
                  <a:pt x="22082" y="33599"/>
                </a:lnTo>
                <a:lnTo>
                  <a:pt x="15361" y="33599"/>
                </a:lnTo>
                <a:lnTo>
                  <a:pt x="12481" y="31682"/>
                </a:lnTo>
                <a:lnTo>
                  <a:pt x="10561" y="27843"/>
                </a:lnTo>
                <a:lnTo>
                  <a:pt x="8641" y="24002"/>
                </a:lnTo>
                <a:lnTo>
                  <a:pt x="7680" y="19205"/>
                </a:lnTo>
                <a:lnTo>
                  <a:pt x="7680" y="7679"/>
                </a:lnTo>
                <a:lnTo>
                  <a:pt x="8641" y="0"/>
                </a:lnTo>
                <a:lnTo>
                  <a:pt x="6720" y="1923"/>
                </a:lnTo>
                <a:lnTo>
                  <a:pt x="3840" y="3840"/>
                </a:lnTo>
                <a:lnTo>
                  <a:pt x="1920" y="7679"/>
                </a:lnTo>
                <a:lnTo>
                  <a:pt x="960" y="10561"/>
                </a:lnTo>
                <a:lnTo>
                  <a:pt x="0" y="14400"/>
                </a:lnTo>
                <a:lnTo>
                  <a:pt x="0" y="22081"/>
                </a:lnTo>
                <a:lnTo>
                  <a:pt x="960" y="26884"/>
                </a:lnTo>
                <a:lnTo>
                  <a:pt x="3840" y="29760"/>
                </a:lnTo>
                <a:lnTo>
                  <a:pt x="7680" y="34564"/>
                </a:lnTo>
                <a:lnTo>
                  <a:pt x="11521" y="36481"/>
                </a:lnTo>
                <a:lnTo>
                  <a:pt x="24003" y="36481"/>
                </a:lnTo>
                <a:lnTo>
                  <a:pt x="26883" y="34564"/>
                </a:lnTo>
                <a:lnTo>
                  <a:pt x="27843" y="288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9" name="object 1679"/>
          <p:cNvSpPr/>
          <p:nvPr/>
        </p:nvSpPr>
        <p:spPr>
          <a:xfrm>
            <a:off x="4044589" y="8833705"/>
            <a:ext cx="27843" cy="37438"/>
          </a:xfrm>
          <a:custGeom>
            <a:avLst/>
            <a:gdLst/>
            <a:ahLst/>
            <a:cxnLst/>
            <a:rect l="l" t="t" r="r" b="b"/>
            <a:pathLst>
              <a:path w="27843" h="37438">
                <a:moveTo>
                  <a:pt x="6720" y="0"/>
                </a:moveTo>
                <a:lnTo>
                  <a:pt x="3840" y="957"/>
                </a:lnTo>
                <a:lnTo>
                  <a:pt x="960" y="2874"/>
                </a:lnTo>
                <a:lnTo>
                  <a:pt x="0" y="10553"/>
                </a:lnTo>
                <a:lnTo>
                  <a:pt x="960" y="8636"/>
                </a:lnTo>
                <a:lnTo>
                  <a:pt x="1920" y="6714"/>
                </a:lnTo>
                <a:lnTo>
                  <a:pt x="2880" y="4797"/>
                </a:lnTo>
                <a:lnTo>
                  <a:pt x="4800" y="3838"/>
                </a:lnTo>
                <a:lnTo>
                  <a:pt x="5760" y="2874"/>
                </a:lnTo>
                <a:lnTo>
                  <a:pt x="11521" y="2874"/>
                </a:lnTo>
                <a:lnTo>
                  <a:pt x="14401" y="3838"/>
                </a:lnTo>
                <a:lnTo>
                  <a:pt x="16322" y="6714"/>
                </a:lnTo>
                <a:lnTo>
                  <a:pt x="19202" y="10553"/>
                </a:lnTo>
                <a:lnTo>
                  <a:pt x="20162" y="16317"/>
                </a:lnTo>
                <a:lnTo>
                  <a:pt x="20162" y="31676"/>
                </a:lnTo>
                <a:lnTo>
                  <a:pt x="19202" y="37438"/>
                </a:lnTo>
                <a:lnTo>
                  <a:pt x="22082" y="35515"/>
                </a:lnTo>
                <a:lnTo>
                  <a:pt x="24002" y="32634"/>
                </a:lnTo>
                <a:lnTo>
                  <a:pt x="25923" y="29759"/>
                </a:lnTo>
                <a:lnTo>
                  <a:pt x="27843" y="25918"/>
                </a:lnTo>
                <a:lnTo>
                  <a:pt x="27843" y="14400"/>
                </a:lnTo>
                <a:lnTo>
                  <a:pt x="26883" y="10553"/>
                </a:lnTo>
                <a:lnTo>
                  <a:pt x="24002" y="6714"/>
                </a:lnTo>
                <a:lnTo>
                  <a:pt x="20162" y="2874"/>
                </a:lnTo>
                <a:lnTo>
                  <a:pt x="15361" y="0"/>
                </a:lnTo>
                <a:lnTo>
                  <a:pt x="67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0" name="object 1680"/>
          <p:cNvSpPr/>
          <p:nvPr/>
        </p:nvSpPr>
        <p:spPr>
          <a:xfrm>
            <a:off x="4079153" y="8833705"/>
            <a:ext cx="31668" cy="39355"/>
          </a:xfrm>
          <a:custGeom>
            <a:avLst/>
            <a:gdLst/>
            <a:ahLst/>
            <a:cxnLst/>
            <a:rect l="l" t="t" r="r" b="b"/>
            <a:pathLst>
              <a:path w="31668" h="39355">
                <a:moveTo>
                  <a:pt x="1920" y="30717"/>
                </a:moveTo>
                <a:lnTo>
                  <a:pt x="4800" y="34556"/>
                </a:lnTo>
                <a:lnTo>
                  <a:pt x="7680" y="38397"/>
                </a:lnTo>
                <a:lnTo>
                  <a:pt x="11521" y="39355"/>
                </a:lnTo>
                <a:lnTo>
                  <a:pt x="19202" y="39355"/>
                </a:lnTo>
                <a:lnTo>
                  <a:pt x="23042" y="38397"/>
                </a:lnTo>
                <a:lnTo>
                  <a:pt x="25923" y="35515"/>
                </a:lnTo>
                <a:lnTo>
                  <a:pt x="28803" y="33598"/>
                </a:lnTo>
                <a:lnTo>
                  <a:pt x="30723" y="29759"/>
                </a:lnTo>
                <a:lnTo>
                  <a:pt x="31668" y="24955"/>
                </a:lnTo>
                <a:lnTo>
                  <a:pt x="30723" y="23996"/>
                </a:lnTo>
                <a:lnTo>
                  <a:pt x="28803" y="26877"/>
                </a:lnTo>
                <a:lnTo>
                  <a:pt x="27843" y="29759"/>
                </a:lnTo>
                <a:lnTo>
                  <a:pt x="25923" y="30717"/>
                </a:lnTo>
                <a:lnTo>
                  <a:pt x="24002" y="32634"/>
                </a:lnTo>
                <a:lnTo>
                  <a:pt x="21122" y="33598"/>
                </a:lnTo>
                <a:lnTo>
                  <a:pt x="15361" y="33598"/>
                </a:lnTo>
                <a:lnTo>
                  <a:pt x="12481" y="31676"/>
                </a:lnTo>
                <a:lnTo>
                  <a:pt x="9601" y="28794"/>
                </a:lnTo>
                <a:lnTo>
                  <a:pt x="7680" y="24955"/>
                </a:lnTo>
                <a:lnTo>
                  <a:pt x="6720" y="21115"/>
                </a:lnTo>
                <a:lnTo>
                  <a:pt x="6720" y="12476"/>
                </a:lnTo>
                <a:lnTo>
                  <a:pt x="7680" y="8636"/>
                </a:lnTo>
                <a:lnTo>
                  <a:pt x="9601" y="5756"/>
                </a:lnTo>
                <a:lnTo>
                  <a:pt x="11521" y="3838"/>
                </a:lnTo>
                <a:lnTo>
                  <a:pt x="13441" y="2874"/>
                </a:lnTo>
                <a:lnTo>
                  <a:pt x="18242" y="2874"/>
                </a:lnTo>
                <a:lnTo>
                  <a:pt x="19202" y="3838"/>
                </a:lnTo>
                <a:lnTo>
                  <a:pt x="20162" y="3838"/>
                </a:lnTo>
                <a:lnTo>
                  <a:pt x="21122" y="4797"/>
                </a:lnTo>
                <a:lnTo>
                  <a:pt x="22082" y="6714"/>
                </a:lnTo>
                <a:lnTo>
                  <a:pt x="22082" y="9595"/>
                </a:lnTo>
                <a:lnTo>
                  <a:pt x="23042" y="10553"/>
                </a:lnTo>
                <a:lnTo>
                  <a:pt x="23042" y="11518"/>
                </a:lnTo>
                <a:lnTo>
                  <a:pt x="24002" y="12476"/>
                </a:lnTo>
                <a:lnTo>
                  <a:pt x="28803" y="12476"/>
                </a:lnTo>
                <a:lnTo>
                  <a:pt x="29763" y="11518"/>
                </a:lnTo>
                <a:lnTo>
                  <a:pt x="30723" y="10553"/>
                </a:lnTo>
                <a:lnTo>
                  <a:pt x="30723" y="6714"/>
                </a:lnTo>
                <a:lnTo>
                  <a:pt x="29763" y="4797"/>
                </a:lnTo>
                <a:lnTo>
                  <a:pt x="26883" y="2874"/>
                </a:lnTo>
                <a:lnTo>
                  <a:pt x="24963" y="957"/>
                </a:lnTo>
                <a:lnTo>
                  <a:pt x="21122" y="0"/>
                </a:lnTo>
                <a:lnTo>
                  <a:pt x="13441" y="0"/>
                </a:lnTo>
                <a:lnTo>
                  <a:pt x="8641" y="1915"/>
                </a:lnTo>
                <a:lnTo>
                  <a:pt x="4800" y="5756"/>
                </a:lnTo>
                <a:lnTo>
                  <a:pt x="1920" y="9595"/>
                </a:lnTo>
                <a:lnTo>
                  <a:pt x="0" y="14400"/>
                </a:lnTo>
                <a:lnTo>
                  <a:pt x="0" y="25918"/>
                </a:lnTo>
                <a:lnTo>
                  <a:pt x="1920" y="30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1" name="object 1681"/>
          <p:cNvSpPr/>
          <p:nvPr/>
        </p:nvSpPr>
        <p:spPr>
          <a:xfrm>
            <a:off x="4112757" y="8834663"/>
            <a:ext cx="41269" cy="38398"/>
          </a:xfrm>
          <a:custGeom>
            <a:avLst/>
            <a:gdLst/>
            <a:ahLst/>
            <a:cxnLst/>
            <a:rect l="l" t="t" r="r" b="b"/>
            <a:pathLst>
              <a:path w="41269" h="38398">
                <a:moveTo>
                  <a:pt x="12466" y="0"/>
                </a:moveTo>
                <a:lnTo>
                  <a:pt x="0" y="0"/>
                </a:lnTo>
                <a:lnTo>
                  <a:pt x="0" y="1917"/>
                </a:lnTo>
                <a:lnTo>
                  <a:pt x="2880" y="1917"/>
                </a:lnTo>
                <a:lnTo>
                  <a:pt x="3840" y="2881"/>
                </a:lnTo>
                <a:lnTo>
                  <a:pt x="4785" y="2881"/>
                </a:lnTo>
                <a:lnTo>
                  <a:pt x="4785" y="3840"/>
                </a:lnTo>
                <a:lnTo>
                  <a:pt x="5760" y="3840"/>
                </a:lnTo>
                <a:lnTo>
                  <a:pt x="5760" y="27837"/>
                </a:lnTo>
                <a:lnTo>
                  <a:pt x="6720" y="30719"/>
                </a:lnTo>
                <a:lnTo>
                  <a:pt x="6720" y="32641"/>
                </a:lnTo>
                <a:lnTo>
                  <a:pt x="7680" y="34558"/>
                </a:lnTo>
                <a:lnTo>
                  <a:pt x="8625" y="35516"/>
                </a:lnTo>
                <a:lnTo>
                  <a:pt x="10561" y="37440"/>
                </a:lnTo>
                <a:lnTo>
                  <a:pt x="11506" y="38398"/>
                </a:lnTo>
                <a:lnTo>
                  <a:pt x="19187" y="38398"/>
                </a:lnTo>
                <a:lnTo>
                  <a:pt x="21122" y="37440"/>
                </a:lnTo>
                <a:lnTo>
                  <a:pt x="23027" y="36481"/>
                </a:lnTo>
                <a:lnTo>
                  <a:pt x="24963" y="34558"/>
                </a:lnTo>
                <a:lnTo>
                  <a:pt x="28788" y="30719"/>
                </a:lnTo>
                <a:lnTo>
                  <a:pt x="28788" y="38398"/>
                </a:lnTo>
                <a:lnTo>
                  <a:pt x="29748" y="38398"/>
                </a:lnTo>
                <a:lnTo>
                  <a:pt x="41269" y="34558"/>
                </a:lnTo>
                <a:lnTo>
                  <a:pt x="41269" y="32641"/>
                </a:lnTo>
                <a:lnTo>
                  <a:pt x="39349" y="33599"/>
                </a:lnTo>
                <a:lnTo>
                  <a:pt x="36469" y="33599"/>
                </a:lnTo>
                <a:lnTo>
                  <a:pt x="36469" y="32641"/>
                </a:lnTo>
                <a:lnTo>
                  <a:pt x="35509" y="32641"/>
                </a:lnTo>
                <a:lnTo>
                  <a:pt x="35509" y="0"/>
                </a:lnTo>
                <a:lnTo>
                  <a:pt x="22067" y="0"/>
                </a:lnTo>
                <a:lnTo>
                  <a:pt x="22067" y="1917"/>
                </a:lnTo>
                <a:lnTo>
                  <a:pt x="24963" y="1917"/>
                </a:lnTo>
                <a:lnTo>
                  <a:pt x="26868" y="2881"/>
                </a:lnTo>
                <a:lnTo>
                  <a:pt x="27828" y="3840"/>
                </a:lnTo>
                <a:lnTo>
                  <a:pt x="28788" y="5757"/>
                </a:lnTo>
                <a:lnTo>
                  <a:pt x="28788" y="28802"/>
                </a:lnTo>
                <a:lnTo>
                  <a:pt x="25908" y="30719"/>
                </a:lnTo>
                <a:lnTo>
                  <a:pt x="24963" y="31677"/>
                </a:lnTo>
                <a:lnTo>
                  <a:pt x="23027" y="32641"/>
                </a:lnTo>
                <a:lnTo>
                  <a:pt x="21122" y="33599"/>
                </a:lnTo>
                <a:lnTo>
                  <a:pt x="16306" y="33599"/>
                </a:lnTo>
                <a:lnTo>
                  <a:pt x="14401" y="32641"/>
                </a:lnTo>
                <a:lnTo>
                  <a:pt x="13441" y="30719"/>
                </a:lnTo>
                <a:lnTo>
                  <a:pt x="12466" y="28802"/>
                </a:lnTo>
                <a:lnTo>
                  <a:pt x="1246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2" name="object 1682"/>
          <p:cNvSpPr/>
          <p:nvPr/>
        </p:nvSpPr>
        <p:spPr>
          <a:xfrm>
            <a:off x="4154987" y="8833705"/>
            <a:ext cx="27843" cy="38397"/>
          </a:xfrm>
          <a:custGeom>
            <a:avLst/>
            <a:gdLst/>
            <a:ahLst/>
            <a:cxnLst/>
            <a:rect l="l" t="t" r="r" b="b"/>
            <a:pathLst>
              <a:path w="27843" h="38397">
                <a:moveTo>
                  <a:pt x="23042" y="0"/>
                </a:moveTo>
                <a:lnTo>
                  <a:pt x="20162" y="0"/>
                </a:lnTo>
                <a:lnTo>
                  <a:pt x="16322" y="2874"/>
                </a:lnTo>
                <a:lnTo>
                  <a:pt x="13441" y="8636"/>
                </a:lnTo>
                <a:lnTo>
                  <a:pt x="13441" y="0"/>
                </a:lnTo>
                <a:lnTo>
                  <a:pt x="11521" y="0"/>
                </a:lnTo>
                <a:lnTo>
                  <a:pt x="0" y="4797"/>
                </a:lnTo>
                <a:lnTo>
                  <a:pt x="960" y="6714"/>
                </a:lnTo>
                <a:lnTo>
                  <a:pt x="1920" y="5756"/>
                </a:lnTo>
                <a:lnTo>
                  <a:pt x="4800" y="5756"/>
                </a:lnTo>
                <a:lnTo>
                  <a:pt x="5760" y="6714"/>
                </a:lnTo>
                <a:lnTo>
                  <a:pt x="6720" y="7679"/>
                </a:lnTo>
                <a:lnTo>
                  <a:pt x="6720" y="35515"/>
                </a:lnTo>
                <a:lnTo>
                  <a:pt x="5760" y="35515"/>
                </a:lnTo>
                <a:lnTo>
                  <a:pt x="4800" y="36473"/>
                </a:lnTo>
                <a:lnTo>
                  <a:pt x="3840" y="36473"/>
                </a:lnTo>
                <a:lnTo>
                  <a:pt x="2880" y="37438"/>
                </a:lnTo>
                <a:lnTo>
                  <a:pt x="960" y="37438"/>
                </a:lnTo>
                <a:lnTo>
                  <a:pt x="960" y="38397"/>
                </a:lnTo>
                <a:lnTo>
                  <a:pt x="20162" y="38397"/>
                </a:lnTo>
                <a:lnTo>
                  <a:pt x="20162" y="37438"/>
                </a:lnTo>
                <a:lnTo>
                  <a:pt x="18242" y="37438"/>
                </a:lnTo>
                <a:lnTo>
                  <a:pt x="17282" y="36473"/>
                </a:lnTo>
                <a:lnTo>
                  <a:pt x="16322" y="36473"/>
                </a:lnTo>
                <a:lnTo>
                  <a:pt x="15361" y="35515"/>
                </a:lnTo>
                <a:lnTo>
                  <a:pt x="14401" y="35515"/>
                </a:lnTo>
                <a:lnTo>
                  <a:pt x="14401" y="34556"/>
                </a:lnTo>
                <a:lnTo>
                  <a:pt x="13441" y="33598"/>
                </a:lnTo>
                <a:lnTo>
                  <a:pt x="13441" y="12476"/>
                </a:lnTo>
                <a:lnTo>
                  <a:pt x="14401" y="9595"/>
                </a:lnTo>
                <a:lnTo>
                  <a:pt x="16322" y="7679"/>
                </a:lnTo>
                <a:lnTo>
                  <a:pt x="17282" y="6714"/>
                </a:lnTo>
                <a:lnTo>
                  <a:pt x="18242" y="5756"/>
                </a:lnTo>
                <a:lnTo>
                  <a:pt x="19202" y="5756"/>
                </a:lnTo>
                <a:lnTo>
                  <a:pt x="20162" y="6714"/>
                </a:lnTo>
                <a:lnTo>
                  <a:pt x="21122" y="7679"/>
                </a:lnTo>
                <a:lnTo>
                  <a:pt x="23042" y="7679"/>
                </a:lnTo>
                <a:lnTo>
                  <a:pt x="24002" y="8636"/>
                </a:lnTo>
                <a:lnTo>
                  <a:pt x="26883" y="8636"/>
                </a:lnTo>
                <a:lnTo>
                  <a:pt x="26883" y="7679"/>
                </a:lnTo>
                <a:lnTo>
                  <a:pt x="27843" y="6714"/>
                </a:lnTo>
                <a:lnTo>
                  <a:pt x="27843" y="2874"/>
                </a:lnTo>
                <a:lnTo>
                  <a:pt x="26883" y="1915"/>
                </a:lnTo>
                <a:lnTo>
                  <a:pt x="25923" y="957"/>
                </a:lnTo>
                <a:lnTo>
                  <a:pt x="24963" y="0"/>
                </a:lnTo>
                <a:lnTo>
                  <a:pt x="230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3" name="object 1683"/>
          <p:cNvSpPr/>
          <p:nvPr/>
        </p:nvSpPr>
        <p:spPr>
          <a:xfrm>
            <a:off x="4185711" y="8835621"/>
            <a:ext cx="31683" cy="37440"/>
          </a:xfrm>
          <a:custGeom>
            <a:avLst/>
            <a:gdLst/>
            <a:ahLst/>
            <a:cxnLst/>
            <a:rect l="l" t="t" r="r" b="b"/>
            <a:pathLst>
              <a:path w="31683" h="37440">
                <a:moveTo>
                  <a:pt x="960" y="7679"/>
                </a:moveTo>
                <a:lnTo>
                  <a:pt x="0" y="12484"/>
                </a:lnTo>
                <a:lnTo>
                  <a:pt x="0" y="24961"/>
                </a:lnTo>
                <a:lnTo>
                  <a:pt x="960" y="28802"/>
                </a:lnTo>
                <a:lnTo>
                  <a:pt x="4800" y="32641"/>
                </a:lnTo>
                <a:lnTo>
                  <a:pt x="7680" y="36481"/>
                </a:lnTo>
                <a:lnTo>
                  <a:pt x="11521" y="37440"/>
                </a:lnTo>
                <a:lnTo>
                  <a:pt x="20162" y="37440"/>
                </a:lnTo>
                <a:lnTo>
                  <a:pt x="24003" y="36481"/>
                </a:lnTo>
                <a:lnTo>
                  <a:pt x="26883" y="33599"/>
                </a:lnTo>
                <a:lnTo>
                  <a:pt x="28803" y="29760"/>
                </a:lnTo>
                <a:lnTo>
                  <a:pt x="30723" y="26878"/>
                </a:lnTo>
                <a:lnTo>
                  <a:pt x="31683" y="23039"/>
                </a:lnTo>
                <a:lnTo>
                  <a:pt x="29748" y="22081"/>
                </a:lnTo>
                <a:lnTo>
                  <a:pt x="28803" y="25920"/>
                </a:lnTo>
                <a:lnTo>
                  <a:pt x="27843" y="27843"/>
                </a:lnTo>
                <a:lnTo>
                  <a:pt x="25923" y="28802"/>
                </a:lnTo>
                <a:lnTo>
                  <a:pt x="24003" y="30719"/>
                </a:lnTo>
                <a:lnTo>
                  <a:pt x="22082" y="31682"/>
                </a:lnTo>
                <a:lnTo>
                  <a:pt x="15361" y="31682"/>
                </a:lnTo>
                <a:lnTo>
                  <a:pt x="12481" y="29760"/>
                </a:lnTo>
                <a:lnTo>
                  <a:pt x="9601" y="26878"/>
                </a:lnTo>
                <a:lnTo>
                  <a:pt x="6720" y="23039"/>
                </a:lnTo>
                <a:lnTo>
                  <a:pt x="5760" y="19199"/>
                </a:lnTo>
                <a:lnTo>
                  <a:pt x="5760" y="7679"/>
                </a:lnTo>
                <a:lnTo>
                  <a:pt x="6720" y="5763"/>
                </a:lnTo>
                <a:lnTo>
                  <a:pt x="7680" y="0"/>
                </a:lnTo>
                <a:lnTo>
                  <a:pt x="4800" y="3840"/>
                </a:lnTo>
                <a:lnTo>
                  <a:pt x="960" y="7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4" name="object 1684"/>
          <p:cNvSpPr/>
          <p:nvPr/>
        </p:nvSpPr>
        <p:spPr>
          <a:xfrm>
            <a:off x="4191472" y="8833705"/>
            <a:ext cx="25923" cy="21115"/>
          </a:xfrm>
          <a:custGeom>
            <a:avLst/>
            <a:gdLst/>
            <a:ahLst/>
            <a:cxnLst/>
            <a:rect l="l" t="t" r="r" b="b"/>
            <a:pathLst>
              <a:path w="25923" h="21115">
                <a:moveTo>
                  <a:pt x="4800" y="3838"/>
                </a:moveTo>
                <a:lnTo>
                  <a:pt x="6720" y="2874"/>
                </a:lnTo>
                <a:lnTo>
                  <a:pt x="10561" y="2874"/>
                </a:lnTo>
                <a:lnTo>
                  <a:pt x="11521" y="3838"/>
                </a:lnTo>
                <a:lnTo>
                  <a:pt x="13441" y="4797"/>
                </a:lnTo>
                <a:lnTo>
                  <a:pt x="14401" y="5756"/>
                </a:lnTo>
                <a:lnTo>
                  <a:pt x="15361" y="6714"/>
                </a:lnTo>
                <a:lnTo>
                  <a:pt x="16322" y="7679"/>
                </a:lnTo>
                <a:lnTo>
                  <a:pt x="16322" y="8636"/>
                </a:lnTo>
                <a:lnTo>
                  <a:pt x="17266" y="10553"/>
                </a:lnTo>
                <a:lnTo>
                  <a:pt x="17266" y="13435"/>
                </a:lnTo>
                <a:lnTo>
                  <a:pt x="0" y="13435"/>
                </a:lnTo>
                <a:lnTo>
                  <a:pt x="0" y="9595"/>
                </a:lnTo>
                <a:lnTo>
                  <a:pt x="0" y="21115"/>
                </a:lnTo>
                <a:lnTo>
                  <a:pt x="0" y="15358"/>
                </a:lnTo>
                <a:lnTo>
                  <a:pt x="25923" y="15358"/>
                </a:lnTo>
                <a:lnTo>
                  <a:pt x="25923" y="10553"/>
                </a:lnTo>
                <a:lnTo>
                  <a:pt x="23987" y="6714"/>
                </a:lnTo>
                <a:lnTo>
                  <a:pt x="22082" y="4797"/>
                </a:lnTo>
                <a:lnTo>
                  <a:pt x="19202" y="1915"/>
                </a:lnTo>
                <a:lnTo>
                  <a:pt x="15361" y="0"/>
                </a:lnTo>
                <a:lnTo>
                  <a:pt x="6720" y="0"/>
                </a:lnTo>
                <a:lnTo>
                  <a:pt x="1920" y="1915"/>
                </a:lnTo>
                <a:lnTo>
                  <a:pt x="960" y="7679"/>
                </a:lnTo>
                <a:lnTo>
                  <a:pt x="2880" y="5756"/>
                </a:lnTo>
                <a:lnTo>
                  <a:pt x="4800" y="3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5" name="object 1685"/>
          <p:cNvSpPr/>
          <p:nvPr/>
        </p:nvSpPr>
        <p:spPr>
          <a:xfrm>
            <a:off x="4219300" y="8833705"/>
            <a:ext cx="64328" cy="38397"/>
          </a:xfrm>
          <a:custGeom>
            <a:avLst/>
            <a:gdLst/>
            <a:ahLst/>
            <a:cxnLst/>
            <a:rect l="l" t="t" r="r" b="b"/>
            <a:pathLst>
              <a:path w="64328" h="38397">
                <a:moveTo>
                  <a:pt x="5775" y="30717"/>
                </a:moveTo>
                <a:lnTo>
                  <a:pt x="5775" y="35515"/>
                </a:lnTo>
                <a:lnTo>
                  <a:pt x="4815" y="36473"/>
                </a:lnTo>
                <a:lnTo>
                  <a:pt x="3840" y="36473"/>
                </a:lnTo>
                <a:lnTo>
                  <a:pt x="3840" y="37438"/>
                </a:lnTo>
                <a:lnTo>
                  <a:pt x="975" y="37438"/>
                </a:lnTo>
                <a:lnTo>
                  <a:pt x="975" y="38397"/>
                </a:lnTo>
                <a:lnTo>
                  <a:pt x="19202" y="38397"/>
                </a:lnTo>
                <a:lnTo>
                  <a:pt x="19202" y="37438"/>
                </a:lnTo>
                <a:lnTo>
                  <a:pt x="15361" y="37438"/>
                </a:lnTo>
                <a:lnTo>
                  <a:pt x="15361" y="36473"/>
                </a:lnTo>
                <a:lnTo>
                  <a:pt x="14401" y="36473"/>
                </a:lnTo>
                <a:lnTo>
                  <a:pt x="13441" y="35515"/>
                </a:lnTo>
                <a:lnTo>
                  <a:pt x="13441" y="34556"/>
                </a:lnTo>
                <a:lnTo>
                  <a:pt x="12496" y="32634"/>
                </a:lnTo>
                <a:lnTo>
                  <a:pt x="12496" y="10553"/>
                </a:lnTo>
                <a:lnTo>
                  <a:pt x="14401" y="8636"/>
                </a:lnTo>
                <a:lnTo>
                  <a:pt x="16337" y="7679"/>
                </a:lnTo>
                <a:lnTo>
                  <a:pt x="18242" y="5756"/>
                </a:lnTo>
                <a:lnTo>
                  <a:pt x="19202" y="5756"/>
                </a:lnTo>
                <a:lnTo>
                  <a:pt x="21122" y="4797"/>
                </a:lnTo>
                <a:lnTo>
                  <a:pt x="24963" y="4797"/>
                </a:lnTo>
                <a:lnTo>
                  <a:pt x="25923" y="5756"/>
                </a:lnTo>
                <a:lnTo>
                  <a:pt x="27843" y="7679"/>
                </a:lnTo>
                <a:lnTo>
                  <a:pt x="28803" y="8636"/>
                </a:lnTo>
                <a:lnTo>
                  <a:pt x="28803" y="35515"/>
                </a:lnTo>
                <a:lnTo>
                  <a:pt x="27843" y="35515"/>
                </a:lnTo>
                <a:lnTo>
                  <a:pt x="26883" y="36473"/>
                </a:lnTo>
                <a:lnTo>
                  <a:pt x="25923" y="36473"/>
                </a:lnTo>
                <a:lnTo>
                  <a:pt x="24963" y="37438"/>
                </a:lnTo>
                <a:lnTo>
                  <a:pt x="23042" y="37438"/>
                </a:lnTo>
                <a:lnTo>
                  <a:pt x="23042" y="38397"/>
                </a:lnTo>
                <a:lnTo>
                  <a:pt x="41285" y="38397"/>
                </a:lnTo>
                <a:lnTo>
                  <a:pt x="41285" y="37438"/>
                </a:lnTo>
                <a:lnTo>
                  <a:pt x="38404" y="37438"/>
                </a:lnTo>
                <a:lnTo>
                  <a:pt x="37444" y="36473"/>
                </a:lnTo>
                <a:lnTo>
                  <a:pt x="36484" y="36473"/>
                </a:lnTo>
                <a:lnTo>
                  <a:pt x="36484" y="34556"/>
                </a:lnTo>
                <a:lnTo>
                  <a:pt x="35524" y="34556"/>
                </a:lnTo>
                <a:lnTo>
                  <a:pt x="35524" y="10553"/>
                </a:lnTo>
                <a:lnTo>
                  <a:pt x="37444" y="8636"/>
                </a:lnTo>
                <a:lnTo>
                  <a:pt x="39364" y="6714"/>
                </a:lnTo>
                <a:lnTo>
                  <a:pt x="41285" y="6714"/>
                </a:lnTo>
                <a:lnTo>
                  <a:pt x="42245" y="5756"/>
                </a:lnTo>
                <a:lnTo>
                  <a:pt x="44165" y="4797"/>
                </a:lnTo>
                <a:lnTo>
                  <a:pt x="48005" y="4797"/>
                </a:lnTo>
                <a:lnTo>
                  <a:pt x="48966" y="5756"/>
                </a:lnTo>
                <a:lnTo>
                  <a:pt x="49926" y="7679"/>
                </a:lnTo>
                <a:lnTo>
                  <a:pt x="50886" y="8636"/>
                </a:lnTo>
                <a:lnTo>
                  <a:pt x="51846" y="11518"/>
                </a:lnTo>
                <a:lnTo>
                  <a:pt x="51846" y="33598"/>
                </a:lnTo>
                <a:lnTo>
                  <a:pt x="50886" y="34556"/>
                </a:lnTo>
                <a:lnTo>
                  <a:pt x="50886" y="35515"/>
                </a:lnTo>
                <a:lnTo>
                  <a:pt x="49926" y="36473"/>
                </a:lnTo>
                <a:lnTo>
                  <a:pt x="48966" y="36473"/>
                </a:lnTo>
                <a:lnTo>
                  <a:pt x="48005" y="37438"/>
                </a:lnTo>
                <a:lnTo>
                  <a:pt x="45125" y="37438"/>
                </a:lnTo>
                <a:lnTo>
                  <a:pt x="45125" y="38397"/>
                </a:lnTo>
                <a:lnTo>
                  <a:pt x="64328" y="38397"/>
                </a:lnTo>
                <a:lnTo>
                  <a:pt x="64328" y="37438"/>
                </a:lnTo>
                <a:lnTo>
                  <a:pt x="61447" y="37438"/>
                </a:lnTo>
                <a:lnTo>
                  <a:pt x="60487" y="36473"/>
                </a:lnTo>
                <a:lnTo>
                  <a:pt x="59527" y="36473"/>
                </a:lnTo>
                <a:lnTo>
                  <a:pt x="58567" y="35515"/>
                </a:lnTo>
                <a:lnTo>
                  <a:pt x="58567" y="10553"/>
                </a:lnTo>
                <a:lnTo>
                  <a:pt x="57607" y="8636"/>
                </a:lnTo>
                <a:lnTo>
                  <a:pt x="57607" y="6714"/>
                </a:lnTo>
                <a:lnTo>
                  <a:pt x="56647" y="4797"/>
                </a:lnTo>
                <a:lnTo>
                  <a:pt x="55686" y="2874"/>
                </a:lnTo>
                <a:lnTo>
                  <a:pt x="53766" y="1915"/>
                </a:lnTo>
                <a:lnTo>
                  <a:pt x="51846" y="957"/>
                </a:lnTo>
                <a:lnTo>
                  <a:pt x="49926" y="0"/>
                </a:lnTo>
                <a:lnTo>
                  <a:pt x="46085" y="0"/>
                </a:lnTo>
                <a:lnTo>
                  <a:pt x="44165" y="957"/>
                </a:lnTo>
                <a:lnTo>
                  <a:pt x="42245" y="1915"/>
                </a:lnTo>
                <a:lnTo>
                  <a:pt x="40325" y="2874"/>
                </a:lnTo>
                <a:lnTo>
                  <a:pt x="38404" y="4797"/>
                </a:lnTo>
                <a:lnTo>
                  <a:pt x="35524" y="8636"/>
                </a:lnTo>
                <a:lnTo>
                  <a:pt x="34564" y="5756"/>
                </a:lnTo>
                <a:lnTo>
                  <a:pt x="33604" y="3838"/>
                </a:lnTo>
                <a:lnTo>
                  <a:pt x="31683" y="1915"/>
                </a:lnTo>
                <a:lnTo>
                  <a:pt x="30723" y="957"/>
                </a:lnTo>
                <a:lnTo>
                  <a:pt x="27843" y="0"/>
                </a:lnTo>
                <a:lnTo>
                  <a:pt x="24963" y="0"/>
                </a:lnTo>
                <a:lnTo>
                  <a:pt x="23042" y="957"/>
                </a:lnTo>
                <a:lnTo>
                  <a:pt x="22082" y="957"/>
                </a:lnTo>
                <a:lnTo>
                  <a:pt x="20162" y="1915"/>
                </a:lnTo>
                <a:lnTo>
                  <a:pt x="19202" y="2874"/>
                </a:lnTo>
                <a:lnTo>
                  <a:pt x="17282" y="3838"/>
                </a:lnTo>
                <a:lnTo>
                  <a:pt x="15361" y="5756"/>
                </a:lnTo>
                <a:lnTo>
                  <a:pt x="12496" y="8636"/>
                </a:lnTo>
                <a:lnTo>
                  <a:pt x="12496" y="0"/>
                </a:lnTo>
                <a:lnTo>
                  <a:pt x="11521" y="0"/>
                </a:lnTo>
                <a:lnTo>
                  <a:pt x="0" y="4797"/>
                </a:lnTo>
                <a:lnTo>
                  <a:pt x="975" y="6714"/>
                </a:lnTo>
                <a:lnTo>
                  <a:pt x="1935" y="5756"/>
                </a:lnTo>
                <a:lnTo>
                  <a:pt x="4815" y="5756"/>
                </a:lnTo>
                <a:lnTo>
                  <a:pt x="5775" y="6714"/>
                </a:lnTo>
                <a:lnTo>
                  <a:pt x="5775" y="30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6" name="object 1686"/>
          <p:cNvSpPr/>
          <p:nvPr/>
        </p:nvSpPr>
        <p:spPr>
          <a:xfrm>
            <a:off x="4286509" y="8835621"/>
            <a:ext cx="31683" cy="37440"/>
          </a:xfrm>
          <a:custGeom>
            <a:avLst/>
            <a:gdLst/>
            <a:ahLst/>
            <a:cxnLst/>
            <a:rect l="l" t="t" r="r" b="b"/>
            <a:pathLst>
              <a:path w="31683" h="37440">
                <a:moveTo>
                  <a:pt x="1920" y="7679"/>
                </a:moveTo>
                <a:lnTo>
                  <a:pt x="0" y="12484"/>
                </a:lnTo>
                <a:lnTo>
                  <a:pt x="0" y="24961"/>
                </a:lnTo>
                <a:lnTo>
                  <a:pt x="960" y="28802"/>
                </a:lnTo>
                <a:lnTo>
                  <a:pt x="4800" y="32641"/>
                </a:lnTo>
                <a:lnTo>
                  <a:pt x="7680" y="36481"/>
                </a:lnTo>
                <a:lnTo>
                  <a:pt x="11521" y="37440"/>
                </a:lnTo>
                <a:lnTo>
                  <a:pt x="20147" y="37440"/>
                </a:lnTo>
                <a:lnTo>
                  <a:pt x="24002" y="36481"/>
                </a:lnTo>
                <a:lnTo>
                  <a:pt x="26868" y="33599"/>
                </a:lnTo>
                <a:lnTo>
                  <a:pt x="28803" y="29760"/>
                </a:lnTo>
                <a:lnTo>
                  <a:pt x="30708" y="26878"/>
                </a:lnTo>
                <a:lnTo>
                  <a:pt x="31683" y="23039"/>
                </a:lnTo>
                <a:lnTo>
                  <a:pt x="29763" y="22081"/>
                </a:lnTo>
                <a:lnTo>
                  <a:pt x="28803" y="25920"/>
                </a:lnTo>
                <a:lnTo>
                  <a:pt x="27843" y="27843"/>
                </a:lnTo>
                <a:lnTo>
                  <a:pt x="25923" y="28802"/>
                </a:lnTo>
                <a:lnTo>
                  <a:pt x="24002" y="30719"/>
                </a:lnTo>
                <a:lnTo>
                  <a:pt x="22082" y="31682"/>
                </a:lnTo>
                <a:lnTo>
                  <a:pt x="15361" y="31682"/>
                </a:lnTo>
                <a:lnTo>
                  <a:pt x="12481" y="29760"/>
                </a:lnTo>
                <a:lnTo>
                  <a:pt x="9601" y="26878"/>
                </a:lnTo>
                <a:lnTo>
                  <a:pt x="6720" y="23039"/>
                </a:lnTo>
                <a:lnTo>
                  <a:pt x="5760" y="19199"/>
                </a:lnTo>
                <a:lnTo>
                  <a:pt x="5760" y="7679"/>
                </a:lnTo>
                <a:lnTo>
                  <a:pt x="6720" y="5763"/>
                </a:lnTo>
                <a:lnTo>
                  <a:pt x="7680" y="0"/>
                </a:lnTo>
                <a:lnTo>
                  <a:pt x="4800" y="3840"/>
                </a:lnTo>
                <a:lnTo>
                  <a:pt x="1920" y="7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7" name="object 1687"/>
          <p:cNvSpPr/>
          <p:nvPr/>
        </p:nvSpPr>
        <p:spPr>
          <a:xfrm>
            <a:off x="4292269" y="8833705"/>
            <a:ext cx="25923" cy="21115"/>
          </a:xfrm>
          <a:custGeom>
            <a:avLst/>
            <a:gdLst/>
            <a:ahLst/>
            <a:cxnLst/>
            <a:rect l="l" t="t" r="r" b="b"/>
            <a:pathLst>
              <a:path w="25923" h="21115">
                <a:moveTo>
                  <a:pt x="4800" y="3838"/>
                </a:moveTo>
                <a:lnTo>
                  <a:pt x="6720" y="2874"/>
                </a:lnTo>
                <a:lnTo>
                  <a:pt x="10561" y="2874"/>
                </a:lnTo>
                <a:lnTo>
                  <a:pt x="11521" y="3838"/>
                </a:lnTo>
                <a:lnTo>
                  <a:pt x="13441" y="4797"/>
                </a:lnTo>
                <a:lnTo>
                  <a:pt x="14386" y="5756"/>
                </a:lnTo>
                <a:lnTo>
                  <a:pt x="15361" y="6714"/>
                </a:lnTo>
                <a:lnTo>
                  <a:pt x="16322" y="7679"/>
                </a:lnTo>
                <a:lnTo>
                  <a:pt x="16322" y="8636"/>
                </a:lnTo>
                <a:lnTo>
                  <a:pt x="17282" y="10553"/>
                </a:lnTo>
                <a:lnTo>
                  <a:pt x="17282" y="13435"/>
                </a:lnTo>
                <a:lnTo>
                  <a:pt x="0" y="13435"/>
                </a:lnTo>
                <a:lnTo>
                  <a:pt x="0" y="9595"/>
                </a:lnTo>
                <a:lnTo>
                  <a:pt x="0" y="21115"/>
                </a:lnTo>
                <a:lnTo>
                  <a:pt x="0" y="15358"/>
                </a:lnTo>
                <a:lnTo>
                  <a:pt x="25923" y="15358"/>
                </a:lnTo>
                <a:lnTo>
                  <a:pt x="25923" y="10553"/>
                </a:lnTo>
                <a:lnTo>
                  <a:pt x="24002" y="6714"/>
                </a:lnTo>
                <a:lnTo>
                  <a:pt x="22082" y="4797"/>
                </a:lnTo>
                <a:lnTo>
                  <a:pt x="19202" y="1915"/>
                </a:lnTo>
                <a:lnTo>
                  <a:pt x="15361" y="0"/>
                </a:lnTo>
                <a:lnTo>
                  <a:pt x="6720" y="0"/>
                </a:lnTo>
                <a:lnTo>
                  <a:pt x="1920" y="1915"/>
                </a:lnTo>
                <a:lnTo>
                  <a:pt x="960" y="7679"/>
                </a:lnTo>
                <a:lnTo>
                  <a:pt x="2880" y="5756"/>
                </a:lnTo>
                <a:lnTo>
                  <a:pt x="4800" y="3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8" name="object 1688"/>
          <p:cNvSpPr/>
          <p:nvPr/>
        </p:nvSpPr>
        <p:spPr>
          <a:xfrm>
            <a:off x="4321058" y="8833705"/>
            <a:ext cx="41285" cy="38397"/>
          </a:xfrm>
          <a:custGeom>
            <a:avLst/>
            <a:gdLst/>
            <a:ahLst/>
            <a:cxnLst/>
            <a:rect l="l" t="t" r="r" b="b"/>
            <a:pathLst>
              <a:path w="41285" h="38397">
                <a:moveTo>
                  <a:pt x="34564" y="6714"/>
                </a:moveTo>
                <a:lnTo>
                  <a:pt x="33604" y="4797"/>
                </a:lnTo>
                <a:lnTo>
                  <a:pt x="32644" y="2874"/>
                </a:lnTo>
                <a:lnTo>
                  <a:pt x="30723" y="1915"/>
                </a:lnTo>
                <a:lnTo>
                  <a:pt x="29763" y="957"/>
                </a:lnTo>
                <a:lnTo>
                  <a:pt x="27843" y="0"/>
                </a:lnTo>
                <a:lnTo>
                  <a:pt x="22082" y="0"/>
                </a:lnTo>
                <a:lnTo>
                  <a:pt x="17282" y="2874"/>
                </a:lnTo>
                <a:lnTo>
                  <a:pt x="13441" y="8636"/>
                </a:lnTo>
                <a:lnTo>
                  <a:pt x="13441" y="0"/>
                </a:lnTo>
                <a:lnTo>
                  <a:pt x="11521" y="0"/>
                </a:lnTo>
                <a:lnTo>
                  <a:pt x="0" y="4797"/>
                </a:lnTo>
                <a:lnTo>
                  <a:pt x="975" y="6714"/>
                </a:lnTo>
                <a:lnTo>
                  <a:pt x="1935" y="5756"/>
                </a:lnTo>
                <a:lnTo>
                  <a:pt x="4815" y="5756"/>
                </a:lnTo>
                <a:lnTo>
                  <a:pt x="5775" y="6714"/>
                </a:lnTo>
                <a:lnTo>
                  <a:pt x="5775" y="8636"/>
                </a:lnTo>
                <a:lnTo>
                  <a:pt x="6720" y="9595"/>
                </a:lnTo>
                <a:lnTo>
                  <a:pt x="6720" y="32634"/>
                </a:lnTo>
                <a:lnTo>
                  <a:pt x="5775" y="34556"/>
                </a:lnTo>
                <a:lnTo>
                  <a:pt x="5775" y="35515"/>
                </a:lnTo>
                <a:lnTo>
                  <a:pt x="4815" y="36473"/>
                </a:lnTo>
                <a:lnTo>
                  <a:pt x="3840" y="37438"/>
                </a:lnTo>
                <a:lnTo>
                  <a:pt x="975" y="37438"/>
                </a:lnTo>
                <a:lnTo>
                  <a:pt x="975" y="38397"/>
                </a:lnTo>
                <a:lnTo>
                  <a:pt x="19202" y="38397"/>
                </a:lnTo>
                <a:lnTo>
                  <a:pt x="19202" y="37438"/>
                </a:lnTo>
                <a:lnTo>
                  <a:pt x="15361" y="37438"/>
                </a:lnTo>
                <a:lnTo>
                  <a:pt x="15361" y="36473"/>
                </a:lnTo>
                <a:lnTo>
                  <a:pt x="14401" y="36473"/>
                </a:lnTo>
                <a:lnTo>
                  <a:pt x="14401" y="35515"/>
                </a:lnTo>
                <a:lnTo>
                  <a:pt x="13441" y="34556"/>
                </a:lnTo>
                <a:lnTo>
                  <a:pt x="13441" y="10553"/>
                </a:lnTo>
                <a:lnTo>
                  <a:pt x="16322" y="6714"/>
                </a:lnTo>
                <a:lnTo>
                  <a:pt x="19202" y="5756"/>
                </a:lnTo>
                <a:lnTo>
                  <a:pt x="26883" y="5756"/>
                </a:lnTo>
                <a:lnTo>
                  <a:pt x="26883" y="7679"/>
                </a:lnTo>
                <a:lnTo>
                  <a:pt x="27843" y="9595"/>
                </a:lnTo>
                <a:lnTo>
                  <a:pt x="28803" y="11518"/>
                </a:lnTo>
                <a:lnTo>
                  <a:pt x="28803" y="33598"/>
                </a:lnTo>
                <a:lnTo>
                  <a:pt x="27843" y="35515"/>
                </a:lnTo>
                <a:lnTo>
                  <a:pt x="26883" y="36473"/>
                </a:lnTo>
                <a:lnTo>
                  <a:pt x="25923" y="36473"/>
                </a:lnTo>
                <a:lnTo>
                  <a:pt x="24963" y="37438"/>
                </a:lnTo>
                <a:lnTo>
                  <a:pt x="23042" y="37438"/>
                </a:lnTo>
                <a:lnTo>
                  <a:pt x="23042" y="38397"/>
                </a:lnTo>
                <a:lnTo>
                  <a:pt x="41285" y="38397"/>
                </a:lnTo>
                <a:lnTo>
                  <a:pt x="41285" y="37438"/>
                </a:lnTo>
                <a:lnTo>
                  <a:pt x="38404" y="37438"/>
                </a:lnTo>
                <a:lnTo>
                  <a:pt x="37444" y="36473"/>
                </a:lnTo>
                <a:lnTo>
                  <a:pt x="36484" y="36473"/>
                </a:lnTo>
                <a:lnTo>
                  <a:pt x="36484" y="35515"/>
                </a:lnTo>
                <a:lnTo>
                  <a:pt x="35524" y="35515"/>
                </a:lnTo>
                <a:lnTo>
                  <a:pt x="35524" y="10553"/>
                </a:lnTo>
                <a:lnTo>
                  <a:pt x="34564" y="8636"/>
                </a:lnTo>
                <a:lnTo>
                  <a:pt x="34564" y="6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9" name="object 1689"/>
          <p:cNvSpPr/>
          <p:nvPr/>
        </p:nvSpPr>
        <p:spPr>
          <a:xfrm>
            <a:off x="4363303" y="8823144"/>
            <a:ext cx="22082" cy="49917"/>
          </a:xfrm>
          <a:custGeom>
            <a:avLst/>
            <a:gdLst/>
            <a:ahLst/>
            <a:cxnLst/>
            <a:rect l="l" t="t" r="r" b="b"/>
            <a:pathLst>
              <a:path w="22082" h="49917">
                <a:moveTo>
                  <a:pt x="9601" y="2880"/>
                </a:moveTo>
                <a:lnTo>
                  <a:pt x="8641" y="4797"/>
                </a:lnTo>
                <a:lnTo>
                  <a:pt x="8641" y="5756"/>
                </a:lnTo>
                <a:lnTo>
                  <a:pt x="7680" y="7679"/>
                </a:lnTo>
                <a:lnTo>
                  <a:pt x="5760" y="8638"/>
                </a:lnTo>
                <a:lnTo>
                  <a:pt x="3840" y="10561"/>
                </a:lnTo>
                <a:lnTo>
                  <a:pt x="2880" y="11518"/>
                </a:lnTo>
                <a:lnTo>
                  <a:pt x="960" y="12476"/>
                </a:lnTo>
                <a:lnTo>
                  <a:pt x="0" y="13435"/>
                </a:lnTo>
                <a:lnTo>
                  <a:pt x="0" y="14400"/>
                </a:lnTo>
                <a:lnTo>
                  <a:pt x="5760" y="14400"/>
                </a:lnTo>
                <a:lnTo>
                  <a:pt x="5760" y="44159"/>
                </a:lnTo>
                <a:lnTo>
                  <a:pt x="6720" y="46076"/>
                </a:lnTo>
                <a:lnTo>
                  <a:pt x="6720" y="47035"/>
                </a:lnTo>
                <a:lnTo>
                  <a:pt x="7680" y="47999"/>
                </a:lnTo>
                <a:lnTo>
                  <a:pt x="8641" y="48958"/>
                </a:lnTo>
                <a:lnTo>
                  <a:pt x="10561" y="49917"/>
                </a:lnTo>
                <a:lnTo>
                  <a:pt x="14401" y="49917"/>
                </a:lnTo>
                <a:lnTo>
                  <a:pt x="16322" y="48958"/>
                </a:lnTo>
                <a:lnTo>
                  <a:pt x="18242" y="47999"/>
                </a:lnTo>
                <a:lnTo>
                  <a:pt x="20162" y="46076"/>
                </a:lnTo>
                <a:lnTo>
                  <a:pt x="21122" y="44159"/>
                </a:lnTo>
                <a:lnTo>
                  <a:pt x="22082" y="42237"/>
                </a:lnTo>
                <a:lnTo>
                  <a:pt x="20162" y="42237"/>
                </a:lnTo>
                <a:lnTo>
                  <a:pt x="20162" y="43196"/>
                </a:lnTo>
                <a:lnTo>
                  <a:pt x="19202" y="44159"/>
                </a:lnTo>
                <a:lnTo>
                  <a:pt x="18242" y="44159"/>
                </a:lnTo>
                <a:lnTo>
                  <a:pt x="18242" y="45118"/>
                </a:lnTo>
                <a:lnTo>
                  <a:pt x="14401" y="45118"/>
                </a:lnTo>
                <a:lnTo>
                  <a:pt x="13441" y="44159"/>
                </a:lnTo>
                <a:lnTo>
                  <a:pt x="12481" y="43196"/>
                </a:lnTo>
                <a:lnTo>
                  <a:pt x="12481" y="14400"/>
                </a:lnTo>
                <a:lnTo>
                  <a:pt x="21122" y="14400"/>
                </a:lnTo>
                <a:lnTo>
                  <a:pt x="21122" y="11518"/>
                </a:lnTo>
                <a:lnTo>
                  <a:pt x="12481" y="11518"/>
                </a:lnTo>
                <a:lnTo>
                  <a:pt x="12481" y="0"/>
                </a:lnTo>
                <a:lnTo>
                  <a:pt x="11521" y="0"/>
                </a:lnTo>
                <a:lnTo>
                  <a:pt x="9601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0" name="object 1690"/>
          <p:cNvSpPr/>
          <p:nvPr/>
        </p:nvSpPr>
        <p:spPr>
          <a:xfrm>
            <a:off x="4251944" y="8746342"/>
            <a:ext cx="36484" cy="57602"/>
          </a:xfrm>
          <a:custGeom>
            <a:avLst/>
            <a:gdLst/>
            <a:ahLst/>
            <a:cxnLst/>
            <a:rect l="l" t="t" r="r" b="b"/>
            <a:pathLst>
              <a:path w="36484" h="57602">
                <a:moveTo>
                  <a:pt x="0" y="38404"/>
                </a:moveTo>
                <a:lnTo>
                  <a:pt x="0" y="57602"/>
                </a:lnTo>
                <a:lnTo>
                  <a:pt x="1920" y="57602"/>
                </a:lnTo>
                <a:lnTo>
                  <a:pt x="1920" y="55679"/>
                </a:lnTo>
                <a:lnTo>
                  <a:pt x="2880" y="54722"/>
                </a:lnTo>
                <a:lnTo>
                  <a:pt x="6720" y="54722"/>
                </a:lnTo>
                <a:lnTo>
                  <a:pt x="9601" y="55679"/>
                </a:lnTo>
                <a:lnTo>
                  <a:pt x="12481" y="56644"/>
                </a:lnTo>
                <a:lnTo>
                  <a:pt x="14401" y="56644"/>
                </a:lnTo>
                <a:lnTo>
                  <a:pt x="16322" y="57602"/>
                </a:lnTo>
                <a:lnTo>
                  <a:pt x="24002" y="57602"/>
                </a:lnTo>
                <a:lnTo>
                  <a:pt x="28803" y="55679"/>
                </a:lnTo>
                <a:lnTo>
                  <a:pt x="31683" y="52805"/>
                </a:lnTo>
                <a:lnTo>
                  <a:pt x="34564" y="49923"/>
                </a:lnTo>
                <a:lnTo>
                  <a:pt x="36484" y="46084"/>
                </a:lnTo>
                <a:lnTo>
                  <a:pt x="36484" y="37440"/>
                </a:lnTo>
                <a:lnTo>
                  <a:pt x="35524" y="35522"/>
                </a:lnTo>
                <a:lnTo>
                  <a:pt x="33604" y="33599"/>
                </a:lnTo>
                <a:lnTo>
                  <a:pt x="32644" y="31682"/>
                </a:lnTo>
                <a:lnTo>
                  <a:pt x="30723" y="30723"/>
                </a:lnTo>
                <a:lnTo>
                  <a:pt x="28803" y="28802"/>
                </a:lnTo>
                <a:lnTo>
                  <a:pt x="24963" y="26884"/>
                </a:lnTo>
                <a:lnTo>
                  <a:pt x="20162" y="24003"/>
                </a:lnTo>
                <a:lnTo>
                  <a:pt x="13441" y="21122"/>
                </a:lnTo>
                <a:lnTo>
                  <a:pt x="9601" y="18240"/>
                </a:lnTo>
                <a:lnTo>
                  <a:pt x="7680" y="16323"/>
                </a:lnTo>
                <a:lnTo>
                  <a:pt x="6720" y="14401"/>
                </a:lnTo>
                <a:lnTo>
                  <a:pt x="6720" y="9602"/>
                </a:lnTo>
                <a:lnTo>
                  <a:pt x="7680" y="7685"/>
                </a:lnTo>
                <a:lnTo>
                  <a:pt x="8641" y="5763"/>
                </a:lnTo>
                <a:lnTo>
                  <a:pt x="10561" y="3846"/>
                </a:lnTo>
                <a:lnTo>
                  <a:pt x="13441" y="2881"/>
                </a:lnTo>
                <a:lnTo>
                  <a:pt x="18242" y="2881"/>
                </a:lnTo>
                <a:lnTo>
                  <a:pt x="21122" y="3846"/>
                </a:lnTo>
                <a:lnTo>
                  <a:pt x="23042" y="4805"/>
                </a:lnTo>
                <a:lnTo>
                  <a:pt x="25923" y="5763"/>
                </a:lnTo>
                <a:lnTo>
                  <a:pt x="27843" y="7685"/>
                </a:lnTo>
                <a:lnTo>
                  <a:pt x="28803" y="10561"/>
                </a:lnTo>
                <a:lnTo>
                  <a:pt x="29763" y="12484"/>
                </a:lnTo>
                <a:lnTo>
                  <a:pt x="30723" y="15364"/>
                </a:lnTo>
                <a:lnTo>
                  <a:pt x="31683" y="19205"/>
                </a:lnTo>
                <a:lnTo>
                  <a:pt x="32644" y="19205"/>
                </a:lnTo>
                <a:lnTo>
                  <a:pt x="32644" y="0"/>
                </a:lnTo>
                <a:lnTo>
                  <a:pt x="31683" y="0"/>
                </a:lnTo>
                <a:lnTo>
                  <a:pt x="30723" y="964"/>
                </a:lnTo>
                <a:lnTo>
                  <a:pt x="30723" y="1923"/>
                </a:lnTo>
                <a:lnTo>
                  <a:pt x="29763" y="2881"/>
                </a:lnTo>
                <a:lnTo>
                  <a:pt x="26883" y="2881"/>
                </a:lnTo>
                <a:lnTo>
                  <a:pt x="24963" y="1923"/>
                </a:lnTo>
                <a:lnTo>
                  <a:pt x="22082" y="0"/>
                </a:lnTo>
                <a:lnTo>
                  <a:pt x="11521" y="0"/>
                </a:lnTo>
                <a:lnTo>
                  <a:pt x="7680" y="964"/>
                </a:lnTo>
                <a:lnTo>
                  <a:pt x="4800" y="3846"/>
                </a:lnTo>
                <a:lnTo>
                  <a:pt x="960" y="6720"/>
                </a:lnTo>
                <a:lnTo>
                  <a:pt x="0" y="10561"/>
                </a:lnTo>
                <a:lnTo>
                  <a:pt x="0" y="18240"/>
                </a:lnTo>
                <a:lnTo>
                  <a:pt x="960" y="20164"/>
                </a:lnTo>
                <a:lnTo>
                  <a:pt x="2880" y="22081"/>
                </a:lnTo>
                <a:lnTo>
                  <a:pt x="3840" y="24003"/>
                </a:lnTo>
                <a:lnTo>
                  <a:pt x="5760" y="25920"/>
                </a:lnTo>
                <a:lnTo>
                  <a:pt x="7680" y="26884"/>
                </a:lnTo>
                <a:lnTo>
                  <a:pt x="11521" y="29760"/>
                </a:lnTo>
                <a:lnTo>
                  <a:pt x="16322" y="31682"/>
                </a:lnTo>
                <a:lnTo>
                  <a:pt x="21122" y="34564"/>
                </a:lnTo>
                <a:lnTo>
                  <a:pt x="24002" y="36481"/>
                </a:lnTo>
                <a:lnTo>
                  <a:pt x="24963" y="37440"/>
                </a:lnTo>
                <a:lnTo>
                  <a:pt x="25923" y="38404"/>
                </a:lnTo>
                <a:lnTo>
                  <a:pt x="27843" y="39361"/>
                </a:lnTo>
                <a:lnTo>
                  <a:pt x="27843" y="41279"/>
                </a:lnTo>
                <a:lnTo>
                  <a:pt x="28803" y="42243"/>
                </a:lnTo>
                <a:lnTo>
                  <a:pt x="29763" y="44160"/>
                </a:lnTo>
                <a:lnTo>
                  <a:pt x="29763" y="47999"/>
                </a:lnTo>
                <a:lnTo>
                  <a:pt x="27843" y="49923"/>
                </a:lnTo>
                <a:lnTo>
                  <a:pt x="25923" y="51840"/>
                </a:lnTo>
                <a:lnTo>
                  <a:pt x="24002" y="53763"/>
                </a:lnTo>
                <a:lnTo>
                  <a:pt x="22082" y="54722"/>
                </a:lnTo>
                <a:lnTo>
                  <a:pt x="15361" y="54722"/>
                </a:lnTo>
                <a:lnTo>
                  <a:pt x="12481" y="53763"/>
                </a:lnTo>
                <a:lnTo>
                  <a:pt x="10561" y="51840"/>
                </a:lnTo>
                <a:lnTo>
                  <a:pt x="7680" y="50881"/>
                </a:lnTo>
                <a:lnTo>
                  <a:pt x="5760" y="48958"/>
                </a:lnTo>
                <a:lnTo>
                  <a:pt x="4800" y="47041"/>
                </a:lnTo>
                <a:lnTo>
                  <a:pt x="3840" y="45119"/>
                </a:lnTo>
                <a:lnTo>
                  <a:pt x="2880" y="42243"/>
                </a:lnTo>
                <a:lnTo>
                  <a:pt x="1920" y="38404"/>
                </a:lnTo>
                <a:lnTo>
                  <a:pt x="0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1" name="object 1691"/>
          <p:cNvSpPr/>
          <p:nvPr/>
        </p:nvSpPr>
        <p:spPr>
          <a:xfrm>
            <a:off x="4294190" y="8747307"/>
            <a:ext cx="42230" cy="30717"/>
          </a:xfrm>
          <a:custGeom>
            <a:avLst/>
            <a:gdLst/>
            <a:ahLst/>
            <a:cxnLst/>
            <a:rect l="l" t="t" r="r" b="b"/>
            <a:pathLst>
              <a:path w="42230" h="30717">
                <a:moveTo>
                  <a:pt x="1920" y="1917"/>
                </a:moveTo>
                <a:lnTo>
                  <a:pt x="5760" y="1917"/>
                </a:lnTo>
                <a:lnTo>
                  <a:pt x="6720" y="2881"/>
                </a:lnTo>
                <a:lnTo>
                  <a:pt x="7680" y="3840"/>
                </a:lnTo>
                <a:lnTo>
                  <a:pt x="17282" y="3840"/>
                </a:lnTo>
                <a:lnTo>
                  <a:pt x="19187" y="2881"/>
                </a:lnTo>
                <a:lnTo>
                  <a:pt x="23027" y="2881"/>
                </a:lnTo>
                <a:lnTo>
                  <a:pt x="24963" y="3840"/>
                </a:lnTo>
                <a:lnTo>
                  <a:pt x="26868" y="4799"/>
                </a:lnTo>
                <a:lnTo>
                  <a:pt x="28803" y="5756"/>
                </a:lnTo>
                <a:lnTo>
                  <a:pt x="29748" y="7679"/>
                </a:lnTo>
                <a:lnTo>
                  <a:pt x="30708" y="9596"/>
                </a:lnTo>
                <a:lnTo>
                  <a:pt x="31683" y="11519"/>
                </a:lnTo>
                <a:lnTo>
                  <a:pt x="32644" y="13437"/>
                </a:lnTo>
                <a:lnTo>
                  <a:pt x="32644" y="19199"/>
                </a:lnTo>
                <a:lnTo>
                  <a:pt x="31683" y="22079"/>
                </a:lnTo>
                <a:lnTo>
                  <a:pt x="29748" y="24955"/>
                </a:lnTo>
                <a:lnTo>
                  <a:pt x="27843" y="26878"/>
                </a:lnTo>
                <a:lnTo>
                  <a:pt x="24963" y="27837"/>
                </a:lnTo>
                <a:lnTo>
                  <a:pt x="20162" y="27837"/>
                </a:lnTo>
                <a:lnTo>
                  <a:pt x="20162" y="29759"/>
                </a:lnTo>
                <a:lnTo>
                  <a:pt x="22082" y="30717"/>
                </a:lnTo>
                <a:lnTo>
                  <a:pt x="30708" y="30717"/>
                </a:lnTo>
                <a:lnTo>
                  <a:pt x="34549" y="28795"/>
                </a:lnTo>
                <a:lnTo>
                  <a:pt x="37429" y="25920"/>
                </a:lnTo>
                <a:lnTo>
                  <a:pt x="40309" y="23038"/>
                </a:lnTo>
                <a:lnTo>
                  <a:pt x="42230" y="20157"/>
                </a:lnTo>
                <a:lnTo>
                  <a:pt x="42230" y="11519"/>
                </a:lnTo>
                <a:lnTo>
                  <a:pt x="41269" y="9596"/>
                </a:lnTo>
                <a:lnTo>
                  <a:pt x="39364" y="6720"/>
                </a:lnTo>
                <a:lnTo>
                  <a:pt x="37429" y="3840"/>
                </a:lnTo>
                <a:lnTo>
                  <a:pt x="34549" y="2881"/>
                </a:lnTo>
                <a:lnTo>
                  <a:pt x="31683" y="1917"/>
                </a:lnTo>
                <a:lnTo>
                  <a:pt x="28803" y="958"/>
                </a:lnTo>
                <a:lnTo>
                  <a:pt x="24963" y="0"/>
                </a:lnTo>
                <a:lnTo>
                  <a:pt x="0" y="0"/>
                </a:lnTo>
                <a:lnTo>
                  <a:pt x="0" y="1917"/>
                </a:lnTo>
                <a:lnTo>
                  <a:pt x="1920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2" name="object 1692"/>
          <p:cNvSpPr/>
          <p:nvPr/>
        </p:nvSpPr>
        <p:spPr>
          <a:xfrm>
            <a:off x="4294190" y="8751147"/>
            <a:ext cx="23027" cy="51838"/>
          </a:xfrm>
          <a:custGeom>
            <a:avLst/>
            <a:gdLst/>
            <a:ahLst/>
            <a:cxnLst/>
            <a:rect l="l" t="t" r="r" b="b"/>
            <a:pathLst>
              <a:path w="23027" h="51838">
                <a:moveTo>
                  <a:pt x="19187" y="23996"/>
                </a:moveTo>
                <a:lnTo>
                  <a:pt x="18242" y="23996"/>
                </a:lnTo>
                <a:lnTo>
                  <a:pt x="17282" y="23038"/>
                </a:lnTo>
                <a:lnTo>
                  <a:pt x="15361" y="23038"/>
                </a:lnTo>
                <a:lnTo>
                  <a:pt x="15361" y="0"/>
                </a:lnTo>
                <a:lnTo>
                  <a:pt x="7680" y="0"/>
                </a:lnTo>
                <a:lnTo>
                  <a:pt x="7680" y="47035"/>
                </a:lnTo>
                <a:lnTo>
                  <a:pt x="6720" y="47999"/>
                </a:lnTo>
                <a:lnTo>
                  <a:pt x="5760" y="48958"/>
                </a:lnTo>
                <a:lnTo>
                  <a:pt x="3840" y="49917"/>
                </a:lnTo>
                <a:lnTo>
                  <a:pt x="0" y="49917"/>
                </a:lnTo>
                <a:lnTo>
                  <a:pt x="0" y="51838"/>
                </a:lnTo>
                <a:lnTo>
                  <a:pt x="23027" y="51838"/>
                </a:lnTo>
                <a:lnTo>
                  <a:pt x="23027" y="49917"/>
                </a:lnTo>
                <a:lnTo>
                  <a:pt x="19187" y="49917"/>
                </a:lnTo>
                <a:lnTo>
                  <a:pt x="17282" y="48958"/>
                </a:lnTo>
                <a:lnTo>
                  <a:pt x="16322" y="47999"/>
                </a:lnTo>
                <a:lnTo>
                  <a:pt x="16322" y="47035"/>
                </a:lnTo>
                <a:lnTo>
                  <a:pt x="15361" y="45118"/>
                </a:lnTo>
                <a:lnTo>
                  <a:pt x="15361" y="25918"/>
                </a:lnTo>
                <a:lnTo>
                  <a:pt x="20162" y="25918"/>
                </a:lnTo>
                <a:lnTo>
                  <a:pt x="20162" y="23996"/>
                </a:lnTo>
                <a:lnTo>
                  <a:pt x="19187" y="23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3" name="object 1693"/>
          <p:cNvSpPr/>
          <p:nvPr/>
        </p:nvSpPr>
        <p:spPr>
          <a:xfrm>
            <a:off x="4344101" y="8746342"/>
            <a:ext cx="37444" cy="57602"/>
          </a:xfrm>
          <a:custGeom>
            <a:avLst/>
            <a:gdLst/>
            <a:ahLst/>
            <a:cxnLst/>
            <a:rect l="l" t="t" r="r" b="b"/>
            <a:pathLst>
              <a:path w="37444" h="57602">
                <a:moveTo>
                  <a:pt x="960" y="18240"/>
                </a:moveTo>
                <a:lnTo>
                  <a:pt x="1920" y="20164"/>
                </a:lnTo>
                <a:lnTo>
                  <a:pt x="2880" y="22081"/>
                </a:lnTo>
                <a:lnTo>
                  <a:pt x="4800" y="24003"/>
                </a:lnTo>
                <a:lnTo>
                  <a:pt x="6720" y="25920"/>
                </a:lnTo>
                <a:lnTo>
                  <a:pt x="8641" y="26884"/>
                </a:lnTo>
                <a:lnTo>
                  <a:pt x="11521" y="29760"/>
                </a:lnTo>
                <a:lnTo>
                  <a:pt x="16322" y="31682"/>
                </a:lnTo>
                <a:lnTo>
                  <a:pt x="21122" y="34564"/>
                </a:lnTo>
                <a:lnTo>
                  <a:pt x="24002" y="36481"/>
                </a:lnTo>
                <a:lnTo>
                  <a:pt x="24963" y="37440"/>
                </a:lnTo>
                <a:lnTo>
                  <a:pt x="26883" y="38404"/>
                </a:lnTo>
                <a:lnTo>
                  <a:pt x="27843" y="39361"/>
                </a:lnTo>
                <a:lnTo>
                  <a:pt x="28803" y="41279"/>
                </a:lnTo>
                <a:lnTo>
                  <a:pt x="29763" y="42243"/>
                </a:lnTo>
                <a:lnTo>
                  <a:pt x="29763" y="47999"/>
                </a:lnTo>
                <a:lnTo>
                  <a:pt x="28803" y="49923"/>
                </a:lnTo>
                <a:lnTo>
                  <a:pt x="26883" y="51840"/>
                </a:lnTo>
                <a:lnTo>
                  <a:pt x="24963" y="53763"/>
                </a:lnTo>
                <a:lnTo>
                  <a:pt x="22082" y="54722"/>
                </a:lnTo>
                <a:lnTo>
                  <a:pt x="15361" y="54722"/>
                </a:lnTo>
                <a:lnTo>
                  <a:pt x="13441" y="53763"/>
                </a:lnTo>
                <a:lnTo>
                  <a:pt x="10561" y="51840"/>
                </a:lnTo>
                <a:lnTo>
                  <a:pt x="7680" y="50881"/>
                </a:lnTo>
                <a:lnTo>
                  <a:pt x="6720" y="48958"/>
                </a:lnTo>
                <a:lnTo>
                  <a:pt x="4800" y="47041"/>
                </a:lnTo>
                <a:lnTo>
                  <a:pt x="3840" y="45119"/>
                </a:lnTo>
                <a:lnTo>
                  <a:pt x="2880" y="42243"/>
                </a:lnTo>
                <a:lnTo>
                  <a:pt x="1920" y="38404"/>
                </a:lnTo>
                <a:lnTo>
                  <a:pt x="960" y="38404"/>
                </a:lnTo>
                <a:lnTo>
                  <a:pt x="960" y="57602"/>
                </a:lnTo>
                <a:lnTo>
                  <a:pt x="1920" y="57602"/>
                </a:lnTo>
                <a:lnTo>
                  <a:pt x="2880" y="55679"/>
                </a:lnTo>
                <a:lnTo>
                  <a:pt x="2880" y="54722"/>
                </a:lnTo>
                <a:lnTo>
                  <a:pt x="6720" y="54722"/>
                </a:lnTo>
                <a:lnTo>
                  <a:pt x="9601" y="55679"/>
                </a:lnTo>
                <a:lnTo>
                  <a:pt x="12481" y="56644"/>
                </a:lnTo>
                <a:lnTo>
                  <a:pt x="15361" y="56644"/>
                </a:lnTo>
                <a:lnTo>
                  <a:pt x="16322" y="57602"/>
                </a:lnTo>
                <a:lnTo>
                  <a:pt x="24963" y="57602"/>
                </a:lnTo>
                <a:lnTo>
                  <a:pt x="28803" y="55679"/>
                </a:lnTo>
                <a:lnTo>
                  <a:pt x="31683" y="52805"/>
                </a:lnTo>
                <a:lnTo>
                  <a:pt x="35524" y="49923"/>
                </a:lnTo>
                <a:lnTo>
                  <a:pt x="37444" y="46084"/>
                </a:lnTo>
                <a:lnTo>
                  <a:pt x="37444" y="40320"/>
                </a:lnTo>
                <a:lnTo>
                  <a:pt x="36484" y="37440"/>
                </a:lnTo>
                <a:lnTo>
                  <a:pt x="35524" y="35522"/>
                </a:lnTo>
                <a:lnTo>
                  <a:pt x="34564" y="33599"/>
                </a:lnTo>
                <a:lnTo>
                  <a:pt x="32644" y="31682"/>
                </a:lnTo>
                <a:lnTo>
                  <a:pt x="30723" y="30723"/>
                </a:lnTo>
                <a:lnTo>
                  <a:pt x="28803" y="28802"/>
                </a:lnTo>
                <a:lnTo>
                  <a:pt x="25923" y="26884"/>
                </a:lnTo>
                <a:lnTo>
                  <a:pt x="20162" y="24003"/>
                </a:lnTo>
                <a:lnTo>
                  <a:pt x="14401" y="21122"/>
                </a:lnTo>
                <a:lnTo>
                  <a:pt x="10561" y="18240"/>
                </a:lnTo>
                <a:lnTo>
                  <a:pt x="8641" y="16323"/>
                </a:lnTo>
                <a:lnTo>
                  <a:pt x="7680" y="14401"/>
                </a:lnTo>
                <a:lnTo>
                  <a:pt x="6720" y="13443"/>
                </a:lnTo>
                <a:lnTo>
                  <a:pt x="6720" y="9602"/>
                </a:lnTo>
                <a:lnTo>
                  <a:pt x="7680" y="7685"/>
                </a:lnTo>
                <a:lnTo>
                  <a:pt x="9601" y="5763"/>
                </a:lnTo>
                <a:lnTo>
                  <a:pt x="11521" y="3846"/>
                </a:lnTo>
                <a:lnTo>
                  <a:pt x="13441" y="2881"/>
                </a:lnTo>
                <a:lnTo>
                  <a:pt x="19202" y="2881"/>
                </a:lnTo>
                <a:lnTo>
                  <a:pt x="21122" y="3846"/>
                </a:lnTo>
                <a:lnTo>
                  <a:pt x="24002" y="4805"/>
                </a:lnTo>
                <a:lnTo>
                  <a:pt x="25923" y="5763"/>
                </a:lnTo>
                <a:lnTo>
                  <a:pt x="27843" y="7685"/>
                </a:lnTo>
                <a:lnTo>
                  <a:pt x="28803" y="10561"/>
                </a:lnTo>
                <a:lnTo>
                  <a:pt x="30723" y="12484"/>
                </a:lnTo>
                <a:lnTo>
                  <a:pt x="31683" y="15364"/>
                </a:lnTo>
                <a:lnTo>
                  <a:pt x="31683" y="19205"/>
                </a:lnTo>
                <a:lnTo>
                  <a:pt x="33604" y="19205"/>
                </a:lnTo>
                <a:lnTo>
                  <a:pt x="33604" y="0"/>
                </a:lnTo>
                <a:lnTo>
                  <a:pt x="31683" y="0"/>
                </a:lnTo>
                <a:lnTo>
                  <a:pt x="31683" y="964"/>
                </a:lnTo>
                <a:lnTo>
                  <a:pt x="30723" y="1923"/>
                </a:lnTo>
                <a:lnTo>
                  <a:pt x="29763" y="2881"/>
                </a:lnTo>
                <a:lnTo>
                  <a:pt x="26883" y="2881"/>
                </a:lnTo>
                <a:lnTo>
                  <a:pt x="25923" y="1923"/>
                </a:lnTo>
                <a:lnTo>
                  <a:pt x="22082" y="0"/>
                </a:lnTo>
                <a:lnTo>
                  <a:pt x="11521" y="0"/>
                </a:lnTo>
                <a:lnTo>
                  <a:pt x="7680" y="964"/>
                </a:lnTo>
                <a:lnTo>
                  <a:pt x="4800" y="3846"/>
                </a:lnTo>
                <a:lnTo>
                  <a:pt x="1920" y="6720"/>
                </a:lnTo>
                <a:lnTo>
                  <a:pt x="0" y="10561"/>
                </a:lnTo>
                <a:lnTo>
                  <a:pt x="0" y="16323"/>
                </a:lnTo>
                <a:lnTo>
                  <a:pt x="960" y="18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4" name="object 1694"/>
          <p:cNvSpPr/>
          <p:nvPr/>
        </p:nvSpPr>
        <p:spPr>
          <a:xfrm>
            <a:off x="4079153" y="8676269"/>
            <a:ext cx="36484" cy="57596"/>
          </a:xfrm>
          <a:custGeom>
            <a:avLst/>
            <a:gdLst/>
            <a:ahLst/>
            <a:cxnLst/>
            <a:rect l="l" t="t" r="r" b="b"/>
            <a:pathLst>
              <a:path w="36484" h="57596">
                <a:moveTo>
                  <a:pt x="0" y="16317"/>
                </a:moveTo>
                <a:lnTo>
                  <a:pt x="0" y="18240"/>
                </a:lnTo>
                <a:lnTo>
                  <a:pt x="960" y="20156"/>
                </a:lnTo>
                <a:lnTo>
                  <a:pt x="1920" y="22079"/>
                </a:lnTo>
                <a:lnTo>
                  <a:pt x="3840" y="23996"/>
                </a:lnTo>
                <a:lnTo>
                  <a:pt x="5760" y="25920"/>
                </a:lnTo>
                <a:lnTo>
                  <a:pt x="7680" y="26878"/>
                </a:lnTo>
                <a:lnTo>
                  <a:pt x="11521" y="28800"/>
                </a:lnTo>
                <a:lnTo>
                  <a:pt x="16322" y="31676"/>
                </a:lnTo>
                <a:lnTo>
                  <a:pt x="20162" y="34558"/>
                </a:lnTo>
                <a:lnTo>
                  <a:pt x="24002" y="36479"/>
                </a:lnTo>
                <a:lnTo>
                  <a:pt x="24963" y="37438"/>
                </a:lnTo>
                <a:lnTo>
                  <a:pt x="25923" y="38397"/>
                </a:lnTo>
                <a:lnTo>
                  <a:pt x="26883" y="39355"/>
                </a:lnTo>
                <a:lnTo>
                  <a:pt x="27843" y="41279"/>
                </a:lnTo>
                <a:lnTo>
                  <a:pt x="28803" y="42237"/>
                </a:lnTo>
                <a:lnTo>
                  <a:pt x="28803" y="47035"/>
                </a:lnTo>
                <a:lnTo>
                  <a:pt x="27843" y="49917"/>
                </a:lnTo>
                <a:lnTo>
                  <a:pt x="25923" y="51838"/>
                </a:lnTo>
                <a:lnTo>
                  <a:pt x="24002" y="52797"/>
                </a:lnTo>
                <a:lnTo>
                  <a:pt x="21122" y="53756"/>
                </a:lnTo>
                <a:lnTo>
                  <a:pt x="12481" y="53756"/>
                </a:lnTo>
                <a:lnTo>
                  <a:pt x="9601" y="51838"/>
                </a:lnTo>
                <a:lnTo>
                  <a:pt x="7680" y="50875"/>
                </a:lnTo>
                <a:lnTo>
                  <a:pt x="5760" y="48958"/>
                </a:lnTo>
                <a:lnTo>
                  <a:pt x="4800" y="47035"/>
                </a:lnTo>
                <a:lnTo>
                  <a:pt x="3840" y="45118"/>
                </a:lnTo>
                <a:lnTo>
                  <a:pt x="2880" y="42237"/>
                </a:lnTo>
                <a:lnTo>
                  <a:pt x="1920" y="38397"/>
                </a:lnTo>
                <a:lnTo>
                  <a:pt x="0" y="38397"/>
                </a:lnTo>
                <a:lnTo>
                  <a:pt x="0" y="57596"/>
                </a:lnTo>
                <a:lnTo>
                  <a:pt x="1920" y="57596"/>
                </a:lnTo>
                <a:lnTo>
                  <a:pt x="1920" y="54714"/>
                </a:lnTo>
                <a:lnTo>
                  <a:pt x="2880" y="54714"/>
                </a:lnTo>
                <a:lnTo>
                  <a:pt x="3840" y="53756"/>
                </a:lnTo>
                <a:lnTo>
                  <a:pt x="4800" y="53756"/>
                </a:lnTo>
                <a:lnTo>
                  <a:pt x="6720" y="54714"/>
                </a:lnTo>
                <a:lnTo>
                  <a:pt x="9601" y="55679"/>
                </a:lnTo>
                <a:lnTo>
                  <a:pt x="11521" y="56637"/>
                </a:lnTo>
                <a:lnTo>
                  <a:pt x="16322" y="56637"/>
                </a:lnTo>
                <a:lnTo>
                  <a:pt x="17282" y="57596"/>
                </a:lnTo>
                <a:lnTo>
                  <a:pt x="24002" y="57596"/>
                </a:lnTo>
                <a:lnTo>
                  <a:pt x="28803" y="55679"/>
                </a:lnTo>
                <a:lnTo>
                  <a:pt x="31668" y="52797"/>
                </a:lnTo>
                <a:lnTo>
                  <a:pt x="34564" y="49917"/>
                </a:lnTo>
                <a:lnTo>
                  <a:pt x="36484" y="46076"/>
                </a:lnTo>
                <a:lnTo>
                  <a:pt x="36484" y="39355"/>
                </a:lnTo>
                <a:lnTo>
                  <a:pt x="35524" y="37438"/>
                </a:lnTo>
                <a:lnTo>
                  <a:pt x="34564" y="35516"/>
                </a:lnTo>
                <a:lnTo>
                  <a:pt x="33604" y="33599"/>
                </a:lnTo>
                <a:lnTo>
                  <a:pt x="32644" y="31676"/>
                </a:lnTo>
                <a:lnTo>
                  <a:pt x="30723" y="30717"/>
                </a:lnTo>
                <a:lnTo>
                  <a:pt x="28803" y="28800"/>
                </a:lnTo>
                <a:lnTo>
                  <a:pt x="24963" y="26878"/>
                </a:lnTo>
                <a:lnTo>
                  <a:pt x="20162" y="23996"/>
                </a:lnTo>
                <a:lnTo>
                  <a:pt x="13441" y="20156"/>
                </a:lnTo>
                <a:lnTo>
                  <a:pt x="9601" y="18240"/>
                </a:lnTo>
                <a:lnTo>
                  <a:pt x="7680" y="16317"/>
                </a:lnTo>
                <a:lnTo>
                  <a:pt x="6720" y="14400"/>
                </a:lnTo>
                <a:lnTo>
                  <a:pt x="5760" y="12476"/>
                </a:lnTo>
                <a:lnTo>
                  <a:pt x="5760" y="8638"/>
                </a:lnTo>
                <a:lnTo>
                  <a:pt x="6720" y="6720"/>
                </a:lnTo>
                <a:lnTo>
                  <a:pt x="8641" y="5756"/>
                </a:lnTo>
                <a:lnTo>
                  <a:pt x="10561" y="3838"/>
                </a:lnTo>
                <a:lnTo>
                  <a:pt x="13441" y="2880"/>
                </a:lnTo>
                <a:lnTo>
                  <a:pt x="18242" y="2880"/>
                </a:lnTo>
                <a:lnTo>
                  <a:pt x="21122" y="3838"/>
                </a:lnTo>
                <a:lnTo>
                  <a:pt x="23042" y="4797"/>
                </a:lnTo>
                <a:lnTo>
                  <a:pt x="25923" y="5756"/>
                </a:lnTo>
                <a:lnTo>
                  <a:pt x="27843" y="7679"/>
                </a:lnTo>
                <a:lnTo>
                  <a:pt x="28803" y="9596"/>
                </a:lnTo>
                <a:lnTo>
                  <a:pt x="29763" y="12476"/>
                </a:lnTo>
                <a:lnTo>
                  <a:pt x="30723" y="15358"/>
                </a:lnTo>
                <a:lnTo>
                  <a:pt x="31668" y="18240"/>
                </a:lnTo>
                <a:lnTo>
                  <a:pt x="32644" y="18240"/>
                </a:lnTo>
                <a:lnTo>
                  <a:pt x="32644" y="0"/>
                </a:lnTo>
                <a:lnTo>
                  <a:pt x="31668" y="0"/>
                </a:lnTo>
                <a:lnTo>
                  <a:pt x="30723" y="958"/>
                </a:lnTo>
                <a:lnTo>
                  <a:pt x="30723" y="1917"/>
                </a:lnTo>
                <a:lnTo>
                  <a:pt x="29763" y="1917"/>
                </a:lnTo>
                <a:lnTo>
                  <a:pt x="29763" y="2880"/>
                </a:lnTo>
                <a:lnTo>
                  <a:pt x="27843" y="2880"/>
                </a:lnTo>
                <a:lnTo>
                  <a:pt x="26883" y="1917"/>
                </a:lnTo>
                <a:lnTo>
                  <a:pt x="24963" y="1917"/>
                </a:lnTo>
                <a:lnTo>
                  <a:pt x="22082" y="0"/>
                </a:lnTo>
                <a:lnTo>
                  <a:pt x="11521" y="0"/>
                </a:lnTo>
                <a:lnTo>
                  <a:pt x="7680" y="958"/>
                </a:lnTo>
                <a:lnTo>
                  <a:pt x="3840" y="3838"/>
                </a:lnTo>
                <a:lnTo>
                  <a:pt x="960" y="6720"/>
                </a:lnTo>
                <a:lnTo>
                  <a:pt x="0" y="10561"/>
                </a:lnTo>
                <a:lnTo>
                  <a:pt x="0" y="16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5" name="object 1695"/>
          <p:cNvSpPr/>
          <p:nvPr/>
        </p:nvSpPr>
        <p:spPr>
          <a:xfrm>
            <a:off x="4120438" y="8682990"/>
            <a:ext cx="23027" cy="49917"/>
          </a:xfrm>
          <a:custGeom>
            <a:avLst/>
            <a:gdLst/>
            <a:ahLst/>
            <a:cxnLst/>
            <a:rect l="l" t="t" r="r" b="b"/>
            <a:pathLst>
              <a:path w="23027" h="49917">
                <a:moveTo>
                  <a:pt x="22067" y="44154"/>
                </a:moveTo>
                <a:lnTo>
                  <a:pt x="23027" y="42237"/>
                </a:lnTo>
                <a:lnTo>
                  <a:pt x="21107" y="42237"/>
                </a:lnTo>
                <a:lnTo>
                  <a:pt x="20147" y="43196"/>
                </a:lnTo>
                <a:lnTo>
                  <a:pt x="20147" y="44154"/>
                </a:lnTo>
                <a:lnTo>
                  <a:pt x="19187" y="44154"/>
                </a:lnTo>
                <a:lnTo>
                  <a:pt x="18227" y="45118"/>
                </a:lnTo>
                <a:lnTo>
                  <a:pt x="14386" y="45118"/>
                </a:lnTo>
                <a:lnTo>
                  <a:pt x="13441" y="44154"/>
                </a:lnTo>
                <a:lnTo>
                  <a:pt x="13441" y="43196"/>
                </a:lnTo>
                <a:lnTo>
                  <a:pt x="12466" y="41279"/>
                </a:lnTo>
                <a:lnTo>
                  <a:pt x="12466" y="14400"/>
                </a:lnTo>
                <a:lnTo>
                  <a:pt x="21107" y="14400"/>
                </a:lnTo>
                <a:lnTo>
                  <a:pt x="21107" y="11519"/>
                </a:lnTo>
                <a:lnTo>
                  <a:pt x="12466" y="11519"/>
                </a:lnTo>
                <a:lnTo>
                  <a:pt x="12466" y="0"/>
                </a:lnTo>
                <a:lnTo>
                  <a:pt x="11506" y="0"/>
                </a:lnTo>
                <a:lnTo>
                  <a:pt x="10561" y="2875"/>
                </a:lnTo>
                <a:lnTo>
                  <a:pt x="9601" y="4797"/>
                </a:lnTo>
                <a:lnTo>
                  <a:pt x="8625" y="5756"/>
                </a:lnTo>
                <a:lnTo>
                  <a:pt x="7665" y="7679"/>
                </a:lnTo>
                <a:lnTo>
                  <a:pt x="5760" y="8638"/>
                </a:lnTo>
                <a:lnTo>
                  <a:pt x="4785" y="10555"/>
                </a:lnTo>
                <a:lnTo>
                  <a:pt x="2880" y="11519"/>
                </a:lnTo>
                <a:lnTo>
                  <a:pt x="1920" y="12476"/>
                </a:lnTo>
                <a:lnTo>
                  <a:pt x="0" y="13435"/>
                </a:lnTo>
                <a:lnTo>
                  <a:pt x="0" y="14400"/>
                </a:lnTo>
                <a:lnTo>
                  <a:pt x="5760" y="14400"/>
                </a:lnTo>
                <a:lnTo>
                  <a:pt x="5760" y="42237"/>
                </a:lnTo>
                <a:lnTo>
                  <a:pt x="6720" y="44154"/>
                </a:lnTo>
                <a:lnTo>
                  <a:pt x="6720" y="46076"/>
                </a:lnTo>
                <a:lnTo>
                  <a:pt x="7665" y="47035"/>
                </a:lnTo>
                <a:lnTo>
                  <a:pt x="8625" y="47993"/>
                </a:lnTo>
                <a:lnTo>
                  <a:pt x="9601" y="48958"/>
                </a:lnTo>
                <a:lnTo>
                  <a:pt x="10561" y="49917"/>
                </a:lnTo>
                <a:lnTo>
                  <a:pt x="15346" y="49917"/>
                </a:lnTo>
                <a:lnTo>
                  <a:pt x="17282" y="48958"/>
                </a:lnTo>
                <a:lnTo>
                  <a:pt x="18227" y="47993"/>
                </a:lnTo>
                <a:lnTo>
                  <a:pt x="20147" y="46076"/>
                </a:lnTo>
                <a:lnTo>
                  <a:pt x="22067" y="441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6" name="object 1696"/>
          <p:cNvSpPr/>
          <p:nvPr/>
        </p:nvSpPr>
        <p:spPr>
          <a:xfrm>
            <a:off x="4146346" y="8693545"/>
            <a:ext cx="34564" cy="39361"/>
          </a:xfrm>
          <a:custGeom>
            <a:avLst/>
            <a:gdLst/>
            <a:ahLst/>
            <a:cxnLst/>
            <a:rect l="l" t="t" r="r" b="b"/>
            <a:pathLst>
              <a:path w="34564" h="39361">
                <a:moveTo>
                  <a:pt x="28803" y="33599"/>
                </a:moveTo>
                <a:lnTo>
                  <a:pt x="27843" y="32641"/>
                </a:lnTo>
                <a:lnTo>
                  <a:pt x="27843" y="6720"/>
                </a:lnTo>
                <a:lnTo>
                  <a:pt x="26883" y="5762"/>
                </a:lnTo>
                <a:lnTo>
                  <a:pt x="25923" y="3845"/>
                </a:lnTo>
                <a:lnTo>
                  <a:pt x="24963" y="2880"/>
                </a:lnTo>
                <a:lnTo>
                  <a:pt x="23042" y="1921"/>
                </a:lnTo>
                <a:lnTo>
                  <a:pt x="21122" y="964"/>
                </a:lnTo>
                <a:lnTo>
                  <a:pt x="18242" y="0"/>
                </a:lnTo>
                <a:lnTo>
                  <a:pt x="10561" y="0"/>
                </a:lnTo>
                <a:lnTo>
                  <a:pt x="7680" y="964"/>
                </a:lnTo>
                <a:lnTo>
                  <a:pt x="4800" y="2880"/>
                </a:lnTo>
                <a:lnTo>
                  <a:pt x="2880" y="4803"/>
                </a:lnTo>
                <a:lnTo>
                  <a:pt x="1920" y="7685"/>
                </a:lnTo>
                <a:lnTo>
                  <a:pt x="1920" y="11524"/>
                </a:lnTo>
                <a:lnTo>
                  <a:pt x="2880" y="12483"/>
                </a:lnTo>
                <a:lnTo>
                  <a:pt x="2880" y="13441"/>
                </a:lnTo>
                <a:lnTo>
                  <a:pt x="6720" y="13441"/>
                </a:lnTo>
                <a:lnTo>
                  <a:pt x="7680" y="12483"/>
                </a:lnTo>
                <a:lnTo>
                  <a:pt x="8641" y="11524"/>
                </a:lnTo>
                <a:lnTo>
                  <a:pt x="8641" y="4803"/>
                </a:lnTo>
                <a:lnTo>
                  <a:pt x="9601" y="3845"/>
                </a:lnTo>
                <a:lnTo>
                  <a:pt x="11521" y="2880"/>
                </a:lnTo>
                <a:lnTo>
                  <a:pt x="16322" y="2880"/>
                </a:lnTo>
                <a:lnTo>
                  <a:pt x="18242" y="3845"/>
                </a:lnTo>
                <a:lnTo>
                  <a:pt x="19202" y="4803"/>
                </a:lnTo>
                <a:lnTo>
                  <a:pt x="20162" y="6720"/>
                </a:lnTo>
                <a:lnTo>
                  <a:pt x="21122" y="8644"/>
                </a:lnTo>
                <a:lnTo>
                  <a:pt x="21122" y="14400"/>
                </a:lnTo>
                <a:lnTo>
                  <a:pt x="14401" y="16323"/>
                </a:lnTo>
                <a:lnTo>
                  <a:pt x="9601" y="18240"/>
                </a:lnTo>
                <a:lnTo>
                  <a:pt x="8641" y="24003"/>
                </a:lnTo>
                <a:lnTo>
                  <a:pt x="9601" y="22079"/>
                </a:lnTo>
                <a:lnTo>
                  <a:pt x="10561" y="21121"/>
                </a:lnTo>
                <a:lnTo>
                  <a:pt x="13441" y="20162"/>
                </a:lnTo>
                <a:lnTo>
                  <a:pt x="14401" y="19203"/>
                </a:lnTo>
                <a:lnTo>
                  <a:pt x="17282" y="18240"/>
                </a:lnTo>
                <a:lnTo>
                  <a:pt x="21122" y="16323"/>
                </a:lnTo>
                <a:lnTo>
                  <a:pt x="21122" y="30723"/>
                </a:lnTo>
                <a:lnTo>
                  <a:pt x="17282" y="33599"/>
                </a:lnTo>
                <a:lnTo>
                  <a:pt x="15361" y="34562"/>
                </a:lnTo>
                <a:lnTo>
                  <a:pt x="9601" y="34562"/>
                </a:lnTo>
                <a:lnTo>
                  <a:pt x="8641" y="32641"/>
                </a:lnTo>
                <a:lnTo>
                  <a:pt x="7680" y="31682"/>
                </a:lnTo>
                <a:lnTo>
                  <a:pt x="6720" y="29759"/>
                </a:lnTo>
                <a:lnTo>
                  <a:pt x="6720" y="26883"/>
                </a:lnTo>
                <a:lnTo>
                  <a:pt x="7680" y="20162"/>
                </a:lnTo>
                <a:lnTo>
                  <a:pt x="4800" y="21121"/>
                </a:lnTo>
                <a:lnTo>
                  <a:pt x="2880" y="23044"/>
                </a:lnTo>
                <a:lnTo>
                  <a:pt x="1920" y="24961"/>
                </a:lnTo>
                <a:lnTo>
                  <a:pt x="960" y="26883"/>
                </a:lnTo>
                <a:lnTo>
                  <a:pt x="0" y="27841"/>
                </a:lnTo>
                <a:lnTo>
                  <a:pt x="0" y="32641"/>
                </a:lnTo>
                <a:lnTo>
                  <a:pt x="960" y="35521"/>
                </a:lnTo>
                <a:lnTo>
                  <a:pt x="2880" y="36479"/>
                </a:lnTo>
                <a:lnTo>
                  <a:pt x="4800" y="38403"/>
                </a:lnTo>
                <a:lnTo>
                  <a:pt x="6720" y="39361"/>
                </a:lnTo>
                <a:lnTo>
                  <a:pt x="12481" y="39361"/>
                </a:lnTo>
                <a:lnTo>
                  <a:pt x="13441" y="38403"/>
                </a:lnTo>
                <a:lnTo>
                  <a:pt x="14401" y="38403"/>
                </a:lnTo>
                <a:lnTo>
                  <a:pt x="17282" y="36479"/>
                </a:lnTo>
                <a:lnTo>
                  <a:pt x="21122" y="33599"/>
                </a:lnTo>
                <a:lnTo>
                  <a:pt x="21122" y="37438"/>
                </a:lnTo>
                <a:lnTo>
                  <a:pt x="22082" y="38403"/>
                </a:lnTo>
                <a:lnTo>
                  <a:pt x="23042" y="39361"/>
                </a:lnTo>
                <a:lnTo>
                  <a:pt x="27843" y="39361"/>
                </a:lnTo>
                <a:lnTo>
                  <a:pt x="30723" y="37438"/>
                </a:lnTo>
                <a:lnTo>
                  <a:pt x="34564" y="33599"/>
                </a:lnTo>
                <a:lnTo>
                  <a:pt x="34564" y="30723"/>
                </a:lnTo>
                <a:lnTo>
                  <a:pt x="32644" y="32641"/>
                </a:lnTo>
                <a:lnTo>
                  <a:pt x="31683" y="33599"/>
                </a:lnTo>
                <a:lnTo>
                  <a:pt x="30723" y="33599"/>
                </a:lnTo>
                <a:lnTo>
                  <a:pt x="30723" y="34562"/>
                </a:lnTo>
                <a:lnTo>
                  <a:pt x="28803" y="34562"/>
                </a:lnTo>
                <a:lnTo>
                  <a:pt x="28803" y="3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7" name="object 1697"/>
          <p:cNvSpPr/>
          <p:nvPr/>
        </p:nvSpPr>
        <p:spPr>
          <a:xfrm>
            <a:off x="4153067" y="8711785"/>
            <a:ext cx="2880" cy="8642"/>
          </a:xfrm>
          <a:custGeom>
            <a:avLst/>
            <a:gdLst/>
            <a:ahLst/>
            <a:cxnLst/>
            <a:rect l="l" t="t" r="r" b="b"/>
            <a:pathLst>
              <a:path w="2880" h="8642">
                <a:moveTo>
                  <a:pt x="960" y="1921"/>
                </a:moveTo>
                <a:lnTo>
                  <a:pt x="0" y="8642"/>
                </a:lnTo>
                <a:lnTo>
                  <a:pt x="960" y="6720"/>
                </a:lnTo>
                <a:lnTo>
                  <a:pt x="1920" y="5762"/>
                </a:lnTo>
                <a:lnTo>
                  <a:pt x="2880" y="0"/>
                </a:lnTo>
                <a:lnTo>
                  <a:pt x="960" y="1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8" name="object 1698"/>
          <p:cNvSpPr/>
          <p:nvPr/>
        </p:nvSpPr>
        <p:spPr>
          <a:xfrm>
            <a:off x="4180911" y="8682990"/>
            <a:ext cx="22082" cy="49917"/>
          </a:xfrm>
          <a:custGeom>
            <a:avLst/>
            <a:gdLst/>
            <a:ahLst/>
            <a:cxnLst/>
            <a:rect l="l" t="t" r="r" b="b"/>
            <a:pathLst>
              <a:path w="22082" h="49917">
                <a:moveTo>
                  <a:pt x="12481" y="0"/>
                </a:moveTo>
                <a:lnTo>
                  <a:pt x="10561" y="0"/>
                </a:lnTo>
                <a:lnTo>
                  <a:pt x="9601" y="2875"/>
                </a:lnTo>
                <a:lnTo>
                  <a:pt x="8641" y="4797"/>
                </a:lnTo>
                <a:lnTo>
                  <a:pt x="8641" y="5756"/>
                </a:lnTo>
                <a:lnTo>
                  <a:pt x="7680" y="7679"/>
                </a:lnTo>
                <a:lnTo>
                  <a:pt x="5760" y="8638"/>
                </a:lnTo>
                <a:lnTo>
                  <a:pt x="3840" y="10555"/>
                </a:lnTo>
                <a:lnTo>
                  <a:pt x="2880" y="11519"/>
                </a:lnTo>
                <a:lnTo>
                  <a:pt x="960" y="12476"/>
                </a:lnTo>
                <a:lnTo>
                  <a:pt x="0" y="13435"/>
                </a:lnTo>
                <a:lnTo>
                  <a:pt x="0" y="14400"/>
                </a:lnTo>
                <a:lnTo>
                  <a:pt x="5760" y="14400"/>
                </a:lnTo>
                <a:lnTo>
                  <a:pt x="5760" y="44154"/>
                </a:lnTo>
                <a:lnTo>
                  <a:pt x="6720" y="46076"/>
                </a:lnTo>
                <a:lnTo>
                  <a:pt x="6720" y="47035"/>
                </a:lnTo>
                <a:lnTo>
                  <a:pt x="7680" y="47993"/>
                </a:lnTo>
                <a:lnTo>
                  <a:pt x="8641" y="48958"/>
                </a:lnTo>
                <a:lnTo>
                  <a:pt x="10561" y="49917"/>
                </a:lnTo>
                <a:lnTo>
                  <a:pt x="14401" y="49917"/>
                </a:lnTo>
                <a:lnTo>
                  <a:pt x="16322" y="48958"/>
                </a:lnTo>
                <a:lnTo>
                  <a:pt x="18242" y="47993"/>
                </a:lnTo>
                <a:lnTo>
                  <a:pt x="20162" y="46076"/>
                </a:lnTo>
                <a:lnTo>
                  <a:pt x="21122" y="44154"/>
                </a:lnTo>
                <a:lnTo>
                  <a:pt x="22082" y="42237"/>
                </a:lnTo>
                <a:lnTo>
                  <a:pt x="20162" y="42237"/>
                </a:lnTo>
                <a:lnTo>
                  <a:pt x="20162" y="43196"/>
                </a:lnTo>
                <a:lnTo>
                  <a:pt x="19202" y="44154"/>
                </a:lnTo>
                <a:lnTo>
                  <a:pt x="18242" y="44154"/>
                </a:lnTo>
                <a:lnTo>
                  <a:pt x="18242" y="45118"/>
                </a:lnTo>
                <a:lnTo>
                  <a:pt x="14401" y="45118"/>
                </a:lnTo>
                <a:lnTo>
                  <a:pt x="13441" y="44154"/>
                </a:lnTo>
                <a:lnTo>
                  <a:pt x="12481" y="43196"/>
                </a:lnTo>
                <a:lnTo>
                  <a:pt x="12481" y="14400"/>
                </a:lnTo>
                <a:lnTo>
                  <a:pt x="21122" y="14400"/>
                </a:lnTo>
                <a:lnTo>
                  <a:pt x="21122" y="11519"/>
                </a:lnTo>
                <a:lnTo>
                  <a:pt x="12481" y="11519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9" name="object 1699"/>
          <p:cNvSpPr/>
          <p:nvPr/>
        </p:nvSpPr>
        <p:spPr>
          <a:xfrm>
            <a:off x="4205874" y="8693545"/>
            <a:ext cx="31668" cy="39361"/>
          </a:xfrm>
          <a:custGeom>
            <a:avLst/>
            <a:gdLst/>
            <a:ahLst/>
            <a:cxnLst/>
            <a:rect l="l" t="t" r="r" b="b"/>
            <a:pathLst>
              <a:path w="31668" h="39361">
                <a:moveTo>
                  <a:pt x="9585" y="5762"/>
                </a:moveTo>
                <a:lnTo>
                  <a:pt x="11521" y="3845"/>
                </a:lnTo>
                <a:lnTo>
                  <a:pt x="13426" y="2880"/>
                </a:lnTo>
                <a:lnTo>
                  <a:pt x="17266" y="2880"/>
                </a:lnTo>
                <a:lnTo>
                  <a:pt x="18242" y="3845"/>
                </a:lnTo>
                <a:lnTo>
                  <a:pt x="19202" y="4803"/>
                </a:lnTo>
                <a:lnTo>
                  <a:pt x="21107" y="5762"/>
                </a:lnTo>
                <a:lnTo>
                  <a:pt x="22082" y="6720"/>
                </a:lnTo>
                <a:lnTo>
                  <a:pt x="23042" y="7685"/>
                </a:lnTo>
                <a:lnTo>
                  <a:pt x="23042" y="10559"/>
                </a:lnTo>
                <a:lnTo>
                  <a:pt x="23987" y="13441"/>
                </a:lnTo>
                <a:lnTo>
                  <a:pt x="6720" y="13441"/>
                </a:lnTo>
                <a:lnTo>
                  <a:pt x="6720" y="9602"/>
                </a:lnTo>
                <a:lnTo>
                  <a:pt x="7680" y="7685"/>
                </a:lnTo>
                <a:lnTo>
                  <a:pt x="8641" y="1921"/>
                </a:lnTo>
                <a:lnTo>
                  <a:pt x="5760" y="5762"/>
                </a:lnTo>
                <a:lnTo>
                  <a:pt x="1920" y="9602"/>
                </a:lnTo>
                <a:lnTo>
                  <a:pt x="0" y="14400"/>
                </a:lnTo>
                <a:lnTo>
                  <a:pt x="0" y="26883"/>
                </a:lnTo>
                <a:lnTo>
                  <a:pt x="1920" y="30723"/>
                </a:lnTo>
                <a:lnTo>
                  <a:pt x="4800" y="34562"/>
                </a:lnTo>
                <a:lnTo>
                  <a:pt x="8641" y="38403"/>
                </a:lnTo>
                <a:lnTo>
                  <a:pt x="12481" y="39361"/>
                </a:lnTo>
                <a:lnTo>
                  <a:pt x="21107" y="39361"/>
                </a:lnTo>
                <a:lnTo>
                  <a:pt x="23987" y="38403"/>
                </a:lnTo>
                <a:lnTo>
                  <a:pt x="26868" y="35521"/>
                </a:lnTo>
                <a:lnTo>
                  <a:pt x="29763" y="32641"/>
                </a:lnTo>
                <a:lnTo>
                  <a:pt x="31668" y="28800"/>
                </a:lnTo>
                <a:lnTo>
                  <a:pt x="31668" y="24961"/>
                </a:lnTo>
                <a:lnTo>
                  <a:pt x="30708" y="24003"/>
                </a:lnTo>
                <a:lnTo>
                  <a:pt x="29763" y="27841"/>
                </a:lnTo>
                <a:lnTo>
                  <a:pt x="27828" y="29759"/>
                </a:lnTo>
                <a:lnTo>
                  <a:pt x="25923" y="31682"/>
                </a:lnTo>
                <a:lnTo>
                  <a:pt x="23987" y="32641"/>
                </a:lnTo>
                <a:lnTo>
                  <a:pt x="22082" y="33599"/>
                </a:lnTo>
                <a:lnTo>
                  <a:pt x="16306" y="33599"/>
                </a:lnTo>
                <a:lnTo>
                  <a:pt x="13426" y="31682"/>
                </a:lnTo>
                <a:lnTo>
                  <a:pt x="10561" y="28800"/>
                </a:lnTo>
                <a:lnTo>
                  <a:pt x="7680" y="24961"/>
                </a:lnTo>
                <a:lnTo>
                  <a:pt x="6720" y="21121"/>
                </a:lnTo>
                <a:lnTo>
                  <a:pt x="6720" y="15364"/>
                </a:lnTo>
                <a:lnTo>
                  <a:pt x="31668" y="15364"/>
                </a:lnTo>
                <a:lnTo>
                  <a:pt x="31668" y="10559"/>
                </a:lnTo>
                <a:lnTo>
                  <a:pt x="30708" y="6720"/>
                </a:lnTo>
                <a:lnTo>
                  <a:pt x="27828" y="4803"/>
                </a:lnTo>
                <a:lnTo>
                  <a:pt x="24947" y="1921"/>
                </a:lnTo>
                <a:lnTo>
                  <a:pt x="22082" y="0"/>
                </a:lnTo>
                <a:lnTo>
                  <a:pt x="12481" y="0"/>
                </a:lnTo>
                <a:lnTo>
                  <a:pt x="9585" y="5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0" name="object 1700"/>
          <p:cNvSpPr/>
          <p:nvPr/>
        </p:nvSpPr>
        <p:spPr>
          <a:xfrm>
            <a:off x="4213555" y="8693545"/>
            <a:ext cx="4800" cy="7685"/>
          </a:xfrm>
          <a:custGeom>
            <a:avLst/>
            <a:gdLst/>
            <a:ahLst/>
            <a:cxnLst/>
            <a:rect l="l" t="t" r="r" b="b"/>
            <a:pathLst>
              <a:path w="4800" h="7685">
                <a:moveTo>
                  <a:pt x="960" y="1921"/>
                </a:moveTo>
                <a:lnTo>
                  <a:pt x="0" y="7685"/>
                </a:lnTo>
                <a:lnTo>
                  <a:pt x="1904" y="5762"/>
                </a:lnTo>
                <a:lnTo>
                  <a:pt x="4800" y="0"/>
                </a:lnTo>
                <a:lnTo>
                  <a:pt x="960" y="1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1" name="object 1701"/>
          <p:cNvSpPr/>
          <p:nvPr/>
        </p:nvSpPr>
        <p:spPr>
          <a:xfrm>
            <a:off x="4261545" y="8710827"/>
            <a:ext cx="37444" cy="37438"/>
          </a:xfrm>
          <a:custGeom>
            <a:avLst/>
            <a:gdLst/>
            <a:ahLst/>
            <a:cxnLst/>
            <a:rect l="l" t="t" r="r" b="b"/>
            <a:pathLst>
              <a:path w="37444" h="37438">
                <a:moveTo>
                  <a:pt x="17282" y="0"/>
                </a:moveTo>
                <a:lnTo>
                  <a:pt x="16322" y="2880"/>
                </a:lnTo>
                <a:lnTo>
                  <a:pt x="37444" y="2880"/>
                </a:lnTo>
                <a:lnTo>
                  <a:pt x="36484" y="0"/>
                </a:lnTo>
                <a:lnTo>
                  <a:pt x="17282" y="0"/>
                </a:lnTo>
                <a:close/>
              </a:path>
              <a:path w="37444" h="37438">
                <a:moveTo>
                  <a:pt x="58552" y="21121"/>
                </a:moveTo>
                <a:lnTo>
                  <a:pt x="58552" y="20156"/>
                </a:lnTo>
                <a:lnTo>
                  <a:pt x="56647" y="20156"/>
                </a:lnTo>
                <a:lnTo>
                  <a:pt x="54726" y="19197"/>
                </a:lnTo>
                <a:lnTo>
                  <a:pt x="52806" y="18239"/>
                </a:lnTo>
                <a:lnTo>
                  <a:pt x="51831" y="17280"/>
                </a:lnTo>
                <a:lnTo>
                  <a:pt x="50886" y="14400"/>
                </a:lnTo>
                <a:lnTo>
                  <a:pt x="48966" y="10559"/>
                </a:lnTo>
                <a:lnTo>
                  <a:pt x="29763" y="-34558"/>
                </a:lnTo>
                <a:lnTo>
                  <a:pt x="27843" y="-34558"/>
                </a:lnTo>
                <a:lnTo>
                  <a:pt x="8641" y="10559"/>
                </a:lnTo>
                <a:lnTo>
                  <a:pt x="6720" y="14400"/>
                </a:lnTo>
                <a:lnTo>
                  <a:pt x="5760" y="17280"/>
                </a:lnTo>
                <a:lnTo>
                  <a:pt x="3840" y="18239"/>
                </a:lnTo>
                <a:lnTo>
                  <a:pt x="3840" y="19197"/>
                </a:lnTo>
                <a:lnTo>
                  <a:pt x="1920" y="19197"/>
                </a:lnTo>
                <a:lnTo>
                  <a:pt x="0" y="20156"/>
                </a:lnTo>
                <a:lnTo>
                  <a:pt x="0" y="21121"/>
                </a:lnTo>
                <a:lnTo>
                  <a:pt x="17282" y="21121"/>
                </a:lnTo>
                <a:lnTo>
                  <a:pt x="17282" y="20156"/>
                </a:lnTo>
                <a:lnTo>
                  <a:pt x="14401" y="20156"/>
                </a:lnTo>
                <a:lnTo>
                  <a:pt x="12481" y="19197"/>
                </a:lnTo>
                <a:lnTo>
                  <a:pt x="11521" y="18239"/>
                </a:lnTo>
                <a:lnTo>
                  <a:pt x="10561" y="17280"/>
                </a:lnTo>
                <a:lnTo>
                  <a:pt x="10561" y="15358"/>
                </a:lnTo>
                <a:lnTo>
                  <a:pt x="11521" y="13441"/>
                </a:lnTo>
                <a:lnTo>
                  <a:pt x="12481" y="11518"/>
                </a:lnTo>
                <a:lnTo>
                  <a:pt x="16322" y="2880"/>
                </a:lnTo>
                <a:lnTo>
                  <a:pt x="17282" y="0"/>
                </a:lnTo>
                <a:lnTo>
                  <a:pt x="26883" y="-22081"/>
                </a:lnTo>
                <a:lnTo>
                  <a:pt x="36484" y="0"/>
                </a:lnTo>
                <a:lnTo>
                  <a:pt x="37444" y="2880"/>
                </a:lnTo>
                <a:lnTo>
                  <a:pt x="40325" y="10559"/>
                </a:lnTo>
                <a:lnTo>
                  <a:pt x="41285" y="13441"/>
                </a:lnTo>
                <a:lnTo>
                  <a:pt x="42245" y="15358"/>
                </a:lnTo>
                <a:lnTo>
                  <a:pt x="42245" y="18239"/>
                </a:lnTo>
                <a:lnTo>
                  <a:pt x="41285" y="19197"/>
                </a:lnTo>
                <a:lnTo>
                  <a:pt x="40325" y="19197"/>
                </a:lnTo>
                <a:lnTo>
                  <a:pt x="38404" y="20156"/>
                </a:lnTo>
                <a:lnTo>
                  <a:pt x="36484" y="20156"/>
                </a:lnTo>
                <a:lnTo>
                  <a:pt x="36484" y="21121"/>
                </a:lnTo>
                <a:lnTo>
                  <a:pt x="58552" y="211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2" name="object 1702"/>
          <p:cNvSpPr/>
          <p:nvPr/>
        </p:nvSpPr>
        <p:spPr>
          <a:xfrm>
            <a:off x="4322993" y="8693545"/>
            <a:ext cx="19187" cy="38403"/>
          </a:xfrm>
          <a:custGeom>
            <a:avLst/>
            <a:gdLst/>
            <a:ahLst/>
            <a:cxnLst/>
            <a:rect l="l" t="t" r="r" b="b"/>
            <a:pathLst>
              <a:path w="19187" h="38403">
                <a:moveTo>
                  <a:pt x="19187" y="38403"/>
                </a:moveTo>
                <a:lnTo>
                  <a:pt x="19187" y="37438"/>
                </a:lnTo>
                <a:lnTo>
                  <a:pt x="15346" y="37438"/>
                </a:lnTo>
                <a:lnTo>
                  <a:pt x="15346" y="36479"/>
                </a:lnTo>
                <a:lnTo>
                  <a:pt x="14386" y="36479"/>
                </a:lnTo>
                <a:lnTo>
                  <a:pt x="14386" y="35521"/>
                </a:lnTo>
                <a:lnTo>
                  <a:pt x="13426" y="34562"/>
                </a:lnTo>
                <a:lnTo>
                  <a:pt x="13426" y="0"/>
                </a:lnTo>
                <a:lnTo>
                  <a:pt x="11506" y="0"/>
                </a:lnTo>
                <a:lnTo>
                  <a:pt x="0" y="4803"/>
                </a:lnTo>
                <a:lnTo>
                  <a:pt x="944" y="6720"/>
                </a:lnTo>
                <a:lnTo>
                  <a:pt x="1905" y="5762"/>
                </a:lnTo>
                <a:lnTo>
                  <a:pt x="4785" y="5762"/>
                </a:lnTo>
                <a:lnTo>
                  <a:pt x="4785" y="6720"/>
                </a:lnTo>
                <a:lnTo>
                  <a:pt x="5745" y="6720"/>
                </a:lnTo>
                <a:lnTo>
                  <a:pt x="5745" y="9602"/>
                </a:lnTo>
                <a:lnTo>
                  <a:pt x="6720" y="11524"/>
                </a:lnTo>
                <a:lnTo>
                  <a:pt x="6720" y="32641"/>
                </a:lnTo>
                <a:lnTo>
                  <a:pt x="5745" y="34562"/>
                </a:lnTo>
                <a:lnTo>
                  <a:pt x="5745" y="35521"/>
                </a:lnTo>
                <a:lnTo>
                  <a:pt x="4785" y="36479"/>
                </a:lnTo>
                <a:lnTo>
                  <a:pt x="3840" y="37438"/>
                </a:lnTo>
                <a:lnTo>
                  <a:pt x="944" y="37438"/>
                </a:lnTo>
                <a:lnTo>
                  <a:pt x="944" y="38403"/>
                </a:lnTo>
                <a:lnTo>
                  <a:pt x="19187" y="384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3" name="object 1703"/>
          <p:cNvSpPr/>
          <p:nvPr/>
        </p:nvSpPr>
        <p:spPr>
          <a:xfrm>
            <a:off x="4328739" y="8674345"/>
            <a:ext cx="7680" cy="8644"/>
          </a:xfrm>
          <a:custGeom>
            <a:avLst/>
            <a:gdLst/>
            <a:ahLst/>
            <a:cxnLst/>
            <a:rect l="l" t="t" r="r" b="b"/>
            <a:pathLst>
              <a:path w="7680" h="8644">
                <a:moveTo>
                  <a:pt x="975" y="6720"/>
                </a:moveTo>
                <a:lnTo>
                  <a:pt x="1920" y="7679"/>
                </a:lnTo>
                <a:lnTo>
                  <a:pt x="2880" y="8644"/>
                </a:lnTo>
                <a:lnTo>
                  <a:pt x="4815" y="8644"/>
                </a:lnTo>
                <a:lnTo>
                  <a:pt x="5760" y="7679"/>
                </a:lnTo>
                <a:lnTo>
                  <a:pt x="6720" y="6720"/>
                </a:lnTo>
                <a:lnTo>
                  <a:pt x="7680" y="6720"/>
                </a:lnTo>
                <a:lnTo>
                  <a:pt x="7680" y="1923"/>
                </a:lnTo>
                <a:lnTo>
                  <a:pt x="6720" y="964"/>
                </a:lnTo>
                <a:lnTo>
                  <a:pt x="5760" y="0"/>
                </a:lnTo>
                <a:lnTo>
                  <a:pt x="1920" y="0"/>
                </a:lnTo>
                <a:lnTo>
                  <a:pt x="975" y="964"/>
                </a:lnTo>
                <a:lnTo>
                  <a:pt x="0" y="1923"/>
                </a:lnTo>
                <a:lnTo>
                  <a:pt x="0" y="6720"/>
                </a:lnTo>
                <a:lnTo>
                  <a:pt x="975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4" name="object 1704"/>
          <p:cNvSpPr/>
          <p:nvPr/>
        </p:nvSpPr>
        <p:spPr>
          <a:xfrm>
            <a:off x="4346981" y="8674345"/>
            <a:ext cx="39364" cy="58561"/>
          </a:xfrm>
          <a:custGeom>
            <a:avLst/>
            <a:gdLst/>
            <a:ahLst/>
            <a:cxnLst/>
            <a:rect l="l" t="t" r="r" b="b"/>
            <a:pathLst>
              <a:path w="39364" h="58561">
                <a:moveTo>
                  <a:pt x="34564" y="52798"/>
                </a:moveTo>
                <a:lnTo>
                  <a:pt x="33604" y="52798"/>
                </a:lnTo>
                <a:lnTo>
                  <a:pt x="33604" y="50881"/>
                </a:lnTo>
                <a:lnTo>
                  <a:pt x="32644" y="49923"/>
                </a:lnTo>
                <a:lnTo>
                  <a:pt x="32644" y="0"/>
                </a:lnTo>
                <a:lnTo>
                  <a:pt x="30723" y="0"/>
                </a:lnTo>
                <a:lnTo>
                  <a:pt x="20162" y="4803"/>
                </a:lnTo>
                <a:lnTo>
                  <a:pt x="20162" y="5762"/>
                </a:lnTo>
                <a:lnTo>
                  <a:pt x="24963" y="5762"/>
                </a:lnTo>
                <a:lnTo>
                  <a:pt x="24963" y="6720"/>
                </a:lnTo>
                <a:lnTo>
                  <a:pt x="25923" y="6720"/>
                </a:lnTo>
                <a:lnTo>
                  <a:pt x="25923" y="23044"/>
                </a:lnTo>
                <a:lnTo>
                  <a:pt x="24002" y="20164"/>
                </a:lnTo>
                <a:lnTo>
                  <a:pt x="21122" y="19199"/>
                </a:lnTo>
                <a:lnTo>
                  <a:pt x="12481" y="19199"/>
                </a:lnTo>
                <a:lnTo>
                  <a:pt x="11521" y="24961"/>
                </a:lnTo>
                <a:lnTo>
                  <a:pt x="12481" y="23044"/>
                </a:lnTo>
                <a:lnTo>
                  <a:pt x="15361" y="22079"/>
                </a:lnTo>
                <a:lnTo>
                  <a:pt x="20162" y="22079"/>
                </a:lnTo>
                <a:lnTo>
                  <a:pt x="21122" y="23044"/>
                </a:lnTo>
                <a:lnTo>
                  <a:pt x="23042" y="24003"/>
                </a:lnTo>
                <a:lnTo>
                  <a:pt x="24002" y="24961"/>
                </a:lnTo>
                <a:lnTo>
                  <a:pt x="24963" y="26884"/>
                </a:lnTo>
                <a:lnTo>
                  <a:pt x="25923" y="27843"/>
                </a:lnTo>
                <a:lnTo>
                  <a:pt x="25923" y="50881"/>
                </a:lnTo>
                <a:lnTo>
                  <a:pt x="24002" y="53762"/>
                </a:lnTo>
                <a:lnTo>
                  <a:pt x="21122" y="54720"/>
                </a:lnTo>
                <a:lnTo>
                  <a:pt x="16322" y="54720"/>
                </a:lnTo>
                <a:lnTo>
                  <a:pt x="13441" y="52798"/>
                </a:lnTo>
                <a:lnTo>
                  <a:pt x="10561" y="49923"/>
                </a:lnTo>
                <a:lnTo>
                  <a:pt x="8641" y="47041"/>
                </a:lnTo>
                <a:lnTo>
                  <a:pt x="7680" y="43202"/>
                </a:lnTo>
                <a:lnTo>
                  <a:pt x="7680" y="31682"/>
                </a:lnTo>
                <a:lnTo>
                  <a:pt x="8641" y="22079"/>
                </a:lnTo>
                <a:lnTo>
                  <a:pt x="4800" y="25920"/>
                </a:lnTo>
                <a:lnTo>
                  <a:pt x="1920" y="30723"/>
                </a:lnTo>
                <a:lnTo>
                  <a:pt x="0" y="35522"/>
                </a:lnTo>
                <a:lnTo>
                  <a:pt x="0" y="46082"/>
                </a:lnTo>
                <a:lnTo>
                  <a:pt x="1920" y="50881"/>
                </a:lnTo>
                <a:lnTo>
                  <a:pt x="4800" y="53762"/>
                </a:lnTo>
                <a:lnTo>
                  <a:pt x="7680" y="57602"/>
                </a:lnTo>
                <a:lnTo>
                  <a:pt x="11521" y="58561"/>
                </a:lnTo>
                <a:lnTo>
                  <a:pt x="19202" y="58561"/>
                </a:lnTo>
                <a:lnTo>
                  <a:pt x="21122" y="57602"/>
                </a:lnTo>
                <a:lnTo>
                  <a:pt x="22082" y="56637"/>
                </a:lnTo>
                <a:lnTo>
                  <a:pt x="24002" y="55679"/>
                </a:lnTo>
                <a:lnTo>
                  <a:pt x="25923" y="53762"/>
                </a:lnTo>
                <a:lnTo>
                  <a:pt x="25923" y="58561"/>
                </a:lnTo>
                <a:lnTo>
                  <a:pt x="27843" y="58561"/>
                </a:lnTo>
                <a:lnTo>
                  <a:pt x="39364" y="54720"/>
                </a:lnTo>
                <a:lnTo>
                  <a:pt x="38404" y="52798"/>
                </a:lnTo>
                <a:lnTo>
                  <a:pt x="37444" y="53762"/>
                </a:lnTo>
                <a:lnTo>
                  <a:pt x="34564" y="53762"/>
                </a:lnTo>
                <a:lnTo>
                  <a:pt x="34564" y="527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5" name="object 1705"/>
          <p:cNvSpPr/>
          <p:nvPr/>
        </p:nvSpPr>
        <p:spPr>
          <a:xfrm>
            <a:off x="4354662" y="8693545"/>
            <a:ext cx="4800" cy="12483"/>
          </a:xfrm>
          <a:custGeom>
            <a:avLst/>
            <a:gdLst/>
            <a:ahLst/>
            <a:cxnLst/>
            <a:rect l="l" t="t" r="r" b="b"/>
            <a:pathLst>
              <a:path w="4800" h="12483">
                <a:moveTo>
                  <a:pt x="960" y="2880"/>
                </a:moveTo>
                <a:lnTo>
                  <a:pt x="0" y="12483"/>
                </a:lnTo>
                <a:lnTo>
                  <a:pt x="960" y="8644"/>
                </a:lnTo>
                <a:lnTo>
                  <a:pt x="3840" y="5762"/>
                </a:lnTo>
                <a:lnTo>
                  <a:pt x="4800" y="0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6" name="object 1706"/>
          <p:cNvSpPr/>
          <p:nvPr/>
        </p:nvSpPr>
        <p:spPr>
          <a:xfrm>
            <a:off x="4242343" y="8606188"/>
            <a:ext cx="37444" cy="57602"/>
          </a:xfrm>
          <a:custGeom>
            <a:avLst/>
            <a:gdLst/>
            <a:ahLst/>
            <a:cxnLst/>
            <a:rect l="l" t="t" r="r" b="b"/>
            <a:pathLst>
              <a:path w="37444" h="57602">
                <a:moveTo>
                  <a:pt x="960" y="18240"/>
                </a:moveTo>
                <a:lnTo>
                  <a:pt x="1920" y="20164"/>
                </a:lnTo>
                <a:lnTo>
                  <a:pt x="2880" y="22081"/>
                </a:lnTo>
                <a:lnTo>
                  <a:pt x="4800" y="24003"/>
                </a:lnTo>
                <a:lnTo>
                  <a:pt x="6720" y="25920"/>
                </a:lnTo>
                <a:lnTo>
                  <a:pt x="8641" y="27843"/>
                </a:lnTo>
                <a:lnTo>
                  <a:pt x="11521" y="29760"/>
                </a:lnTo>
                <a:lnTo>
                  <a:pt x="16322" y="31683"/>
                </a:lnTo>
                <a:lnTo>
                  <a:pt x="21122" y="34558"/>
                </a:lnTo>
                <a:lnTo>
                  <a:pt x="24002" y="36481"/>
                </a:lnTo>
                <a:lnTo>
                  <a:pt x="24963" y="37440"/>
                </a:lnTo>
                <a:lnTo>
                  <a:pt x="26883" y="38398"/>
                </a:lnTo>
                <a:lnTo>
                  <a:pt x="27843" y="39363"/>
                </a:lnTo>
                <a:lnTo>
                  <a:pt x="28803" y="41279"/>
                </a:lnTo>
                <a:lnTo>
                  <a:pt x="29763" y="42243"/>
                </a:lnTo>
                <a:lnTo>
                  <a:pt x="29763" y="48001"/>
                </a:lnTo>
                <a:lnTo>
                  <a:pt x="28803" y="49923"/>
                </a:lnTo>
                <a:lnTo>
                  <a:pt x="26883" y="51840"/>
                </a:lnTo>
                <a:lnTo>
                  <a:pt x="24963" y="53763"/>
                </a:lnTo>
                <a:lnTo>
                  <a:pt x="22082" y="54722"/>
                </a:lnTo>
                <a:lnTo>
                  <a:pt x="16322" y="54722"/>
                </a:lnTo>
                <a:lnTo>
                  <a:pt x="13441" y="53763"/>
                </a:lnTo>
                <a:lnTo>
                  <a:pt x="10561" y="52798"/>
                </a:lnTo>
                <a:lnTo>
                  <a:pt x="8641" y="50881"/>
                </a:lnTo>
                <a:lnTo>
                  <a:pt x="6720" y="48958"/>
                </a:lnTo>
                <a:lnTo>
                  <a:pt x="5760" y="47042"/>
                </a:lnTo>
                <a:lnTo>
                  <a:pt x="3840" y="45119"/>
                </a:lnTo>
                <a:lnTo>
                  <a:pt x="2880" y="42243"/>
                </a:lnTo>
                <a:lnTo>
                  <a:pt x="2880" y="38398"/>
                </a:lnTo>
                <a:lnTo>
                  <a:pt x="960" y="38398"/>
                </a:lnTo>
                <a:lnTo>
                  <a:pt x="960" y="57602"/>
                </a:lnTo>
                <a:lnTo>
                  <a:pt x="2880" y="57602"/>
                </a:lnTo>
                <a:lnTo>
                  <a:pt x="2880" y="54722"/>
                </a:lnTo>
                <a:lnTo>
                  <a:pt x="7680" y="54722"/>
                </a:lnTo>
                <a:lnTo>
                  <a:pt x="9601" y="55680"/>
                </a:lnTo>
                <a:lnTo>
                  <a:pt x="12481" y="56639"/>
                </a:lnTo>
                <a:lnTo>
                  <a:pt x="15361" y="56639"/>
                </a:lnTo>
                <a:lnTo>
                  <a:pt x="16322" y="57602"/>
                </a:lnTo>
                <a:lnTo>
                  <a:pt x="24963" y="57602"/>
                </a:lnTo>
                <a:lnTo>
                  <a:pt x="28803" y="55680"/>
                </a:lnTo>
                <a:lnTo>
                  <a:pt x="32644" y="52798"/>
                </a:lnTo>
                <a:lnTo>
                  <a:pt x="35524" y="49923"/>
                </a:lnTo>
                <a:lnTo>
                  <a:pt x="37444" y="46084"/>
                </a:lnTo>
                <a:lnTo>
                  <a:pt x="37444" y="40320"/>
                </a:lnTo>
                <a:lnTo>
                  <a:pt x="36484" y="37440"/>
                </a:lnTo>
                <a:lnTo>
                  <a:pt x="35524" y="35522"/>
                </a:lnTo>
                <a:lnTo>
                  <a:pt x="34564" y="33599"/>
                </a:lnTo>
                <a:lnTo>
                  <a:pt x="33604" y="31683"/>
                </a:lnTo>
                <a:lnTo>
                  <a:pt x="31683" y="30719"/>
                </a:lnTo>
                <a:lnTo>
                  <a:pt x="29763" y="28802"/>
                </a:lnTo>
                <a:lnTo>
                  <a:pt x="25923" y="26878"/>
                </a:lnTo>
                <a:lnTo>
                  <a:pt x="21122" y="24003"/>
                </a:lnTo>
                <a:lnTo>
                  <a:pt x="14401" y="21122"/>
                </a:lnTo>
                <a:lnTo>
                  <a:pt x="10561" y="18240"/>
                </a:lnTo>
                <a:lnTo>
                  <a:pt x="8641" y="16323"/>
                </a:lnTo>
                <a:lnTo>
                  <a:pt x="7680" y="14401"/>
                </a:lnTo>
                <a:lnTo>
                  <a:pt x="6720" y="13443"/>
                </a:lnTo>
                <a:lnTo>
                  <a:pt x="6720" y="9602"/>
                </a:lnTo>
                <a:lnTo>
                  <a:pt x="7680" y="7680"/>
                </a:lnTo>
                <a:lnTo>
                  <a:pt x="9601" y="5763"/>
                </a:lnTo>
                <a:lnTo>
                  <a:pt x="11521" y="3840"/>
                </a:lnTo>
                <a:lnTo>
                  <a:pt x="13441" y="2881"/>
                </a:lnTo>
                <a:lnTo>
                  <a:pt x="19202" y="2881"/>
                </a:lnTo>
                <a:lnTo>
                  <a:pt x="22082" y="3840"/>
                </a:lnTo>
                <a:lnTo>
                  <a:pt x="24002" y="4805"/>
                </a:lnTo>
                <a:lnTo>
                  <a:pt x="25923" y="6722"/>
                </a:lnTo>
                <a:lnTo>
                  <a:pt x="27843" y="7680"/>
                </a:lnTo>
                <a:lnTo>
                  <a:pt x="29763" y="10561"/>
                </a:lnTo>
                <a:lnTo>
                  <a:pt x="30723" y="12484"/>
                </a:lnTo>
                <a:lnTo>
                  <a:pt x="31683" y="15360"/>
                </a:lnTo>
                <a:lnTo>
                  <a:pt x="31683" y="19199"/>
                </a:lnTo>
                <a:lnTo>
                  <a:pt x="33604" y="19199"/>
                </a:lnTo>
                <a:lnTo>
                  <a:pt x="33604" y="0"/>
                </a:lnTo>
                <a:lnTo>
                  <a:pt x="31683" y="0"/>
                </a:lnTo>
                <a:lnTo>
                  <a:pt x="31683" y="1923"/>
                </a:lnTo>
                <a:lnTo>
                  <a:pt x="30723" y="1923"/>
                </a:lnTo>
                <a:lnTo>
                  <a:pt x="30723" y="2881"/>
                </a:lnTo>
                <a:lnTo>
                  <a:pt x="27843" y="2881"/>
                </a:lnTo>
                <a:lnTo>
                  <a:pt x="25923" y="1923"/>
                </a:lnTo>
                <a:lnTo>
                  <a:pt x="23042" y="0"/>
                </a:lnTo>
                <a:lnTo>
                  <a:pt x="11521" y="0"/>
                </a:lnTo>
                <a:lnTo>
                  <a:pt x="7680" y="964"/>
                </a:lnTo>
                <a:lnTo>
                  <a:pt x="4800" y="3840"/>
                </a:lnTo>
                <a:lnTo>
                  <a:pt x="1920" y="6722"/>
                </a:lnTo>
                <a:lnTo>
                  <a:pt x="0" y="10561"/>
                </a:lnTo>
                <a:lnTo>
                  <a:pt x="0" y="16323"/>
                </a:lnTo>
                <a:lnTo>
                  <a:pt x="960" y="18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7" name="object 1707"/>
          <p:cNvSpPr/>
          <p:nvPr/>
        </p:nvSpPr>
        <p:spPr>
          <a:xfrm>
            <a:off x="4286509" y="8607152"/>
            <a:ext cx="46070" cy="55674"/>
          </a:xfrm>
          <a:custGeom>
            <a:avLst/>
            <a:gdLst/>
            <a:ahLst/>
            <a:cxnLst/>
            <a:rect l="l" t="t" r="r" b="b"/>
            <a:pathLst>
              <a:path w="46070" h="55674">
                <a:moveTo>
                  <a:pt x="19202" y="46078"/>
                </a:moveTo>
                <a:lnTo>
                  <a:pt x="19202" y="48958"/>
                </a:lnTo>
                <a:lnTo>
                  <a:pt x="18242" y="50875"/>
                </a:lnTo>
                <a:lnTo>
                  <a:pt x="18242" y="51834"/>
                </a:lnTo>
                <a:lnTo>
                  <a:pt x="17282" y="52798"/>
                </a:lnTo>
                <a:lnTo>
                  <a:pt x="15361" y="53757"/>
                </a:lnTo>
                <a:lnTo>
                  <a:pt x="10561" y="53757"/>
                </a:lnTo>
                <a:lnTo>
                  <a:pt x="10561" y="55674"/>
                </a:lnTo>
                <a:lnTo>
                  <a:pt x="34549" y="55674"/>
                </a:lnTo>
                <a:lnTo>
                  <a:pt x="34549" y="53757"/>
                </a:lnTo>
                <a:lnTo>
                  <a:pt x="30708" y="53757"/>
                </a:lnTo>
                <a:lnTo>
                  <a:pt x="28803" y="52798"/>
                </a:lnTo>
                <a:lnTo>
                  <a:pt x="27843" y="51834"/>
                </a:lnTo>
                <a:lnTo>
                  <a:pt x="26868" y="50875"/>
                </a:lnTo>
                <a:lnTo>
                  <a:pt x="26868" y="3840"/>
                </a:lnTo>
                <a:lnTo>
                  <a:pt x="38389" y="3840"/>
                </a:lnTo>
                <a:lnTo>
                  <a:pt x="40325" y="4799"/>
                </a:lnTo>
                <a:lnTo>
                  <a:pt x="41269" y="5757"/>
                </a:lnTo>
                <a:lnTo>
                  <a:pt x="42230" y="6716"/>
                </a:lnTo>
                <a:lnTo>
                  <a:pt x="43205" y="7679"/>
                </a:lnTo>
                <a:lnTo>
                  <a:pt x="44150" y="8638"/>
                </a:lnTo>
                <a:lnTo>
                  <a:pt x="44150" y="13437"/>
                </a:lnTo>
                <a:lnTo>
                  <a:pt x="46070" y="13437"/>
                </a:lnTo>
                <a:lnTo>
                  <a:pt x="45110" y="0"/>
                </a:lnTo>
                <a:lnTo>
                  <a:pt x="0" y="0"/>
                </a:lnTo>
                <a:lnTo>
                  <a:pt x="0" y="13437"/>
                </a:lnTo>
                <a:lnTo>
                  <a:pt x="960" y="13437"/>
                </a:lnTo>
                <a:lnTo>
                  <a:pt x="960" y="10555"/>
                </a:lnTo>
                <a:lnTo>
                  <a:pt x="1920" y="8638"/>
                </a:lnTo>
                <a:lnTo>
                  <a:pt x="2880" y="6716"/>
                </a:lnTo>
                <a:lnTo>
                  <a:pt x="3840" y="5757"/>
                </a:lnTo>
                <a:lnTo>
                  <a:pt x="4800" y="4799"/>
                </a:lnTo>
                <a:lnTo>
                  <a:pt x="6720" y="3840"/>
                </a:lnTo>
                <a:lnTo>
                  <a:pt x="19202" y="3840"/>
                </a:lnTo>
                <a:lnTo>
                  <a:pt x="19202" y="460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8" name="object 1708"/>
          <p:cNvSpPr/>
          <p:nvPr/>
        </p:nvSpPr>
        <p:spPr>
          <a:xfrm>
            <a:off x="4336420" y="8607152"/>
            <a:ext cx="48005" cy="55674"/>
          </a:xfrm>
          <a:custGeom>
            <a:avLst/>
            <a:gdLst/>
            <a:ahLst/>
            <a:cxnLst/>
            <a:rect l="l" t="t" r="r" b="b"/>
            <a:pathLst>
              <a:path w="48005" h="55674">
                <a:moveTo>
                  <a:pt x="44165" y="45119"/>
                </a:moveTo>
                <a:lnTo>
                  <a:pt x="42245" y="47036"/>
                </a:lnTo>
                <a:lnTo>
                  <a:pt x="41285" y="48958"/>
                </a:lnTo>
                <a:lnTo>
                  <a:pt x="39364" y="49917"/>
                </a:lnTo>
                <a:lnTo>
                  <a:pt x="38404" y="50875"/>
                </a:lnTo>
                <a:lnTo>
                  <a:pt x="36484" y="51834"/>
                </a:lnTo>
                <a:lnTo>
                  <a:pt x="17282" y="51834"/>
                </a:lnTo>
                <a:lnTo>
                  <a:pt x="16322" y="50875"/>
                </a:lnTo>
                <a:lnTo>
                  <a:pt x="16322" y="27837"/>
                </a:lnTo>
                <a:lnTo>
                  <a:pt x="32644" y="27837"/>
                </a:lnTo>
                <a:lnTo>
                  <a:pt x="33604" y="28795"/>
                </a:lnTo>
                <a:lnTo>
                  <a:pt x="34564" y="28795"/>
                </a:lnTo>
                <a:lnTo>
                  <a:pt x="35524" y="29754"/>
                </a:lnTo>
                <a:lnTo>
                  <a:pt x="35524" y="30719"/>
                </a:lnTo>
                <a:lnTo>
                  <a:pt x="36484" y="31676"/>
                </a:lnTo>
                <a:lnTo>
                  <a:pt x="36484" y="36475"/>
                </a:lnTo>
                <a:lnTo>
                  <a:pt x="38404" y="36475"/>
                </a:lnTo>
                <a:lnTo>
                  <a:pt x="38404" y="17276"/>
                </a:lnTo>
                <a:lnTo>
                  <a:pt x="36484" y="17276"/>
                </a:lnTo>
                <a:lnTo>
                  <a:pt x="36484" y="20157"/>
                </a:lnTo>
                <a:lnTo>
                  <a:pt x="35524" y="22075"/>
                </a:lnTo>
                <a:lnTo>
                  <a:pt x="34564" y="23038"/>
                </a:lnTo>
                <a:lnTo>
                  <a:pt x="33604" y="23996"/>
                </a:lnTo>
                <a:lnTo>
                  <a:pt x="31683" y="24955"/>
                </a:lnTo>
                <a:lnTo>
                  <a:pt x="16322" y="24955"/>
                </a:lnTo>
                <a:lnTo>
                  <a:pt x="16322" y="2875"/>
                </a:lnTo>
                <a:lnTo>
                  <a:pt x="35524" y="2875"/>
                </a:lnTo>
                <a:lnTo>
                  <a:pt x="37444" y="3840"/>
                </a:lnTo>
                <a:lnTo>
                  <a:pt x="38404" y="3840"/>
                </a:lnTo>
                <a:lnTo>
                  <a:pt x="39364" y="4799"/>
                </a:lnTo>
                <a:lnTo>
                  <a:pt x="40325" y="5757"/>
                </a:lnTo>
                <a:lnTo>
                  <a:pt x="41285" y="7679"/>
                </a:lnTo>
                <a:lnTo>
                  <a:pt x="41285" y="9596"/>
                </a:lnTo>
                <a:lnTo>
                  <a:pt x="42245" y="12478"/>
                </a:lnTo>
                <a:lnTo>
                  <a:pt x="43205" y="12478"/>
                </a:lnTo>
                <a:lnTo>
                  <a:pt x="43205" y="0"/>
                </a:lnTo>
                <a:lnTo>
                  <a:pt x="0" y="0"/>
                </a:lnTo>
                <a:lnTo>
                  <a:pt x="0" y="1917"/>
                </a:lnTo>
                <a:lnTo>
                  <a:pt x="5760" y="1917"/>
                </a:lnTo>
                <a:lnTo>
                  <a:pt x="6720" y="2875"/>
                </a:lnTo>
                <a:lnTo>
                  <a:pt x="7680" y="3840"/>
                </a:lnTo>
                <a:lnTo>
                  <a:pt x="8641" y="5757"/>
                </a:lnTo>
                <a:lnTo>
                  <a:pt x="8641" y="47993"/>
                </a:lnTo>
                <a:lnTo>
                  <a:pt x="7680" y="49917"/>
                </a:lnTo>
                <a:lnTo>
                  <a:pt x="7680" y="51834"/>
                </a:lnTo>
                <a:lnTo>
                  <a:pt x="6720" y="52798"/>
                </a:lnTo>
                <a:lnTo>
                  <a:pt x="5760" y="52798"/>
                </a:lnTo>
                <a:lnTo>
                  <a:pt x="4800" y="53757"/>
                </a:lnTo>
                <a:lnTo>
                  <a:pt x="0" y="53757"/>
                </a:lnTo>
                <a:lnTo>
                  <a:pt x="0" y="55674"/>
                </a:lnTo>
                <a:lnTo>
                  <a:pt x="43205" y="55674"/>
                </a:lnTo>
                <a:lnTo>
                  <a:pt x="48005" y="41279"/>
                </a:lnTo>
                <a:lnTo>
                  <a:pt x="46085" y="41279"/>
                </a:lnTo>
                <a:lnTo>
                  <a:pt x="44165" y="451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9" name="object 1709"/>
          <p:cNvSpPr/>
          <p:nvPr/>
        </p:nvSpPr>
        <p:spPr>
          <a:xfrm>
            <a:off x="4230822" y="8537073"/>
            <a:ext cx="47045" cy="54714"/>
          </a:xfrm>
          <a:custGeom>
            <a:avLst/>
            <a:gdLst/>
            <a:ahLst/>
            <a:cxnLst/>
            <a:rect l="l" t="t" r="r" b="b"/>
            <a:pathLst>
              <a:path w="47045" h="54714">
                <a:moveTo>
                  <a:pt x="19202" y="48958"/>
                </a:moveTo>
                <a:lnTo>
                  <a:pt x="19202" y="50875"/>
                </a:lnTo>
                <a:lnTo>
                  <a:pt x="18242" y="51840"/>
                </a:lnTo>
                <a:lnTo>
                  <a:pt x="17282" y="52797"/>
                </a:lnTo>
                <a:lnTo>
                  <a:pt x="15361" y="53756"/>
                </a:lnTo>
                <a:lnTo>
                  <a:pt x="11521" y="53756"/>
                </a:lnTo>
                <a:lnTo>
                  <a:pt x="11521" y="54714"/>
                </a:lnTo>
                <a:lnTo>
                  <a:pt x="34564" y="54714"/>
                </a:lnTo>
                <a:lnTo>
                  <a:pt x="34564" y="53756"/>
                </a:lnTo>
                <a:lnTo>
                  <a:pt x="30723" y="53756"/>
                </a:lnTo>
                <a:lnTo>
                  <a:pt x="29763" y="52797"/>
                </a:lnTo>
                <a:lnTo>
                  <a:pt x="27843" y="51840"/>
                </a:lnTo>
                <a:lnTo>
                  <a:pt x="27843" y="50875"/>
                </a:lnTo>
                <a:lnTo>
                  <a:pt x="26883" y="48958"/>
                </a:lnTo>
                <a:lnTo>
                  <a:pt x="26883" y="2881"/>
                </a:lnTo>
                <a:lnTo>
                  <a:pt x="37444" y="2881"/>
                </a:lnTo>
                <a:lnTo>
                  <a:pt x="39364" y="3838"/>
                </a:lnTo>
                <a:lnTo>
                  <a:pt x="40325" y="4797"/>
                </a:lnTo>
                <a:lnTo>
                  <a:pt x="42245" y="4797"/>
                </a:lnTo>
                <a:lnTo>
                  <a:pt x="43205" y="6720"/>
                </a:lnTo>
                <a:lnTo>
                  <a:pt x="44165" y="7679"/>
                </a:lnTo>
                <a:lnTo>
                  <a:pt x="44165" y="8638"/>
                </a:lnTo>
                <a:lnTo>
                  <a:pt x="45125" y="10561"/>
                </a:lnTo>
                <a:lnTo>
                  <a:pt x="45125" y="12476"/>
                </a:lnTo>
                <a:lnTo>
                  <a:pt x="47045" y="12476"/>
                </a:lnTo>
                <a:lnTo>
                  <a:pt x="46085" y="0"/>
                </a:lnTo>
                <a:lnTo>
                  <a:pt x="975" y="0"/>
                </a:lnTo>
                <a:lnTo>
                  <a:pt x="0" y="12476"/>
                </a:lnTo>
                <a:lnTo>
                  <a:pt x="1920" y="12476"/>
                </a:lnTo>
                <a:lnTo>
                  <a:pt x="1920" y="10561"/>
                </a:lnTo>
                <a:lnTo>
                  <a:pt x="2880" y="8638"/>
                </a:lnTo>
                <a:lnTo>
                  <a:pt x="3840" y="6720"/>
                </a:lnTo>
                <a:lnTo>
                  <a:pt x="4815" y="5756"/>
                </a:lnTo>
                <a:lnTo>
                  <a:pt x="5760" y="4797"/>
                </a:lnTo>
                <a:lnTo>
                  <a:pt x="6720" y="3838"/>
                </a:lnTo>
                <a:lnTo>
                  <a:pt x="8641" y="3838"/>
                </a:lnTo>
                <a:lnTo>
                  <a:pt x="10561" y="2881"/>
                </a:lnTo>
                <a:lnTo>
                  <a:pt x="19202" y="2881"/>
                </a:lnTo>
                <a:lnTo>
                  <a:pt x="19202" y="48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0" name="object 1710"/>
          <p:cNvSpPr/>
          <p:nvPr/>
        </p:nvSpPr>
        <p:spPr>
          <a:xfrm>
            <a:off x="4280748" y="8540912"/>
            <a:ext cx="25907" cy="50875"/>
          </a:xfrm>
          <a:custGeom>
            <a:avLst/>
            <a:gdLst/>
            <a:ahLst/>
            <a:cxnLst/>
            <a:rect l="l" t="t" r="r" b="b"/>
            <a:pathLst>
              <a:path w="25907" h="50875">
                <a:moveTo>
                  <a:pt x="25907" y="50875"/>
                </a:moveTo>
                <a:lnTo>
                  <a:pt x="19202" y="48001"/>
                </a:lnTo>
                <a:lnTo>
                  <a:pt x="16322" y="47036"/>
                </a:lnTo>
                <a:lnTo>
                  <a:pt x="16322" y="23998"/>
                </a:lnTo>
                <a:lnTo>
                  <a:pt x="20162" y="23998"/>
                </a:lnTo>
                <a:lnTo>
                  <a:pt x="19202" y="21122"/>
                </a:lnTo>
                <a:lnTo>
                  <a:pt x="16322" y="21122"/>
                </a:lnTo>
                <a:lnTo>
                  <a:pt x="16322" y="0"/>
                </a:lnTo>
                <a:lnTo>
                  <a:pt x="8641" y="1917"/>
                </a:lnTo>
                <a:lnTo>
                  <a:pt x="8641" y="44160"/>
                </a:lnTo>
                <a:lnTo>
                  <a:pt x="7680" y="46078"/>
                </a:lnTo>
                <a:lnTo>
                  <a:pt x="7680" y="47036"/>
                </a:lnTo>
                <a:lnTo>
                  <a:pt x="5760" y="48958"/>
                </a:lnTo>
                <a:lnTo>
                  <a:pt x="4800" y="49917"/>
                </a:lnTo>
                <a:lnTo>
                  <a:pt x="0" y="49917"/>
                </a:lnTo>
                <a:lnTo>
                  <a:pt x="0" y="50875"/>
                </a:lnTo>
                <a:lnTo>
                  <a:pt x="25907" y="508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1" name="object 1711"/>
          <p:cNvSpPr/>
          <p:nvPr/>
        </p:nvSpPr>
        <p:spPr>
          <a:xfrm>
            <a:off x="4280748" y="8537073"/>
            <a:ext cx="49910" cy="54714"/>
          </a:xfrm>
          <a:custGeom>
            <a:avLst/>
            <a:gdLst/>
            <a:ahLst/>
            <a:cxnLst/>
            <a:rect l="l" t="t" r="r" b="b"/>
            <a:pathLst>
              <a:path w="49910" h="54714">
                <a:moveTo>
                  <a:pt x="1920" y="958"/>
                </a:moveTo>
                <a:lnTo>
                  <a:pt x="4800" y="958"/>
                </a:lnTo>
                <a:lnTo>
                  <a:pt x="5760" y="1917"/>
                </a:lnTo>
                <a:lnTo>
                  <a:pt x="6720" y="2881"/>
                </a:lnTo>
                <a:lnTo>
                  <a:pt x="7680" y="3838"/>
                </a:lnTo>
                <a:lnTo>
                  <a:pt x="8641" y="5756"/>
                </a:lnTo>
                <a:lnTo>
                  <a:pt x="16322" y="3838"/>
                </a:lnTo>
                <a:lnTo>
                  <a:pt x="18242" y="2881"/>
                </a:lnTo>
                <a:lnTo>
                  <a:pt x="28803" y="2881"/>
                </a:lnTo>
                <a:lnTo>
                  <a:pt x="32628" y="3838"/>
                </a:lnTo>
                <a:lnTo>
                  <a:pt x="34564" y="5756"/>
                </a:lnTo>
                <a:lnTo>
                  <a:pt x="37444" y="8638"/>
                </a:lnTo>
                <a:lnTo>
                  <a:pt x="38404" y="11518"/>
                </a:lnTo>
                <a:lnTo>
                  <a:pt x="38404" y="18240"/>
                </a:lnTo>
                <a:lnTo>
                  <a:pt x="37444" y="20156"/>
                </a:lnTo>
                <a:lnTo>
                  <a:pt x="36469" y="22079"/>
                </a:lnTo>
                <a:lnTo>
                  <a:pt x="34564" y="23038"/>
                </a:lnTo>
                <a:lnTo>
                  <a:pt x="32628" y="23996"/>
                </a:lnTo>
                <a:lnTo>
                  <a:pt x="30723" y="24961"/>
                </a:lnTo>
                <a:lnTo>
                  <a:pt x="19202" y="24961"/>
                </a:lnTo>
                <a:lnTo>
                  <a:pt x="20162" y="27837"/>
                </a:lnTo>
                <a:lnTo>
                  <a:pt x="26883" y="27837"/>
                </a:lnTo>
                <a:lnTo>
                  <a:pt x="30723" y="28800"/>
                </a:lnTo>
                <a:lnTo>
                  <a:pt x="32628" y="29759"/>
                </a:lnTo>
                <a:lnTo>
                  <a:pt x="35524" y="30717"/>
                </a:lnTo>
                <a:lnTo>
                  <a:pt x="37444" y="32641"/>
                </a:lnTo>
                <a:lnTo>
                  <a:pt x="38404" y="34558"/>
                </a:lnTo>
                <a:lnTo>
                  <a:pt x="40309" y="36479"/>
                </a:lnTo>
                <a:lnTo>
                  <a:pt x="40309" y="44159"/>
                </a:lnTo>
                <a:lnTo>
                  <a:pt x="39349" y="47035"/>
                </a:lnTo>
                <a:lnTo>
                  <a:pt x="36469" y="48958"/>
                </a:lnTo>
                <a:lnTo>
                  <a:pt x="33604" y="50875"/>
                </a:lnTo>
                <a:lnTo>
                  <a:pt x="29763" y="51840"/>
                </a:lnTo>
                <a:lnTo>
                  <a:pt x="19202" y="51840"/>
                </a:lnTo>
                <a:lnTo>
                  <a:pt x="25907" y="54714"/>
                </a:lnTo>
                <a:lnTo>
                  <a:pt x="37444" y="54714"/>
                </a:lnTo>
                <a:lnTo>
                  <a:pt x="40309" y="53756"/>
                </a:lnTo>
                <a:lnTo>
                  <a:pt x="43190" y="51840"/>
                </a:lnTo>
                <a:lnTo>
                  <a:pt x="46085" y="49917"/>
                </a:lnTo>
                <a:lnTo>
                  <a:pt x="47030" y="47999"/>
                </a:lnTo>
                <a:lnTo>
                  <a:pt x="48966" y="45118"/>
                </a:lnTo>
                <a:lnTo>
                  <a:pt x="49910" y="42237"/>
                </a:lnTo>
                <a:lnTo>
                  <a:pt x="49910" y="36479"/>
                </a:lnTo>
                <a:lnTo>
                  <a:pt x="48966" y="33599"/>
                </a:lnTo>
                <a:lnTo>
                  <a:pt x="46085" y="30717"/>
                </a:lnTo>
                <a:lnTo>
                  <a:pt x="44150" y="28800"/>
                </a:lnTo>
                <a:lnTo>
                  <a:pt x="41285" y="27837"/>
                </a:lnTo>
                <a:lnTo>
                  <a:pt x="37444" y="26878"/>
                </a:lnTo>
                <a:lnTo>
                  <a:pt x="40309" y="25920"/>
                </a:lnTo>
                <a:lnTo>
                  <a:pt x="43190" y="23996"/>
                </a:lnTo>
                <a:lnTo>
                  <a:pt x="45125" y="22079"/>
                </a:lnTo>
                <a:lnTo>
                  <a:pt x="47030" y="20156"/>
                </a:lnTo>
                <a:lnTo>
                  <a:pt x="47030" y="11518"/>
                </a:lnTo>
                <a:lnTo>
                  <a:pt x="46085" y="8638"/>
                </a:lnTo>
                <a:lnTo>
                  <a:pt x="44150" y="5756"/>
                </a:lnTo>
                <a:lnTo>
                  <a:pt x="42245" y="3838"/>
                </a:lnTo>
                <a:lnTo>
                  <a:pt x="39349" y="1917"/>
                </a:lnTo>
                <a:lnTo>
                  <a:pt x="34564" y="958"/>
                </a:lnTo>
                <a:lnTo>
                  <a:pt x="31683" y="0"/>
                </a:lnTo>
                <a:lnTo>
                  <a:pt x="0" y="0"/>
                </a:lnTo>
                <a:lnTo>
                  <a:pt x="0" y="958"/>
                </a:lnTo>
                <a:lnTo>
                  <a:pt x="1920" y="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2" name="object 1712"/>
          <p:cNvSpPr/>
          <p:nvPr/>
        </p:nvSpPr>
        <p:spPr>
          <a:xfrm>
            <a:off x="4337380" y="8537073"/>
            <a:ext cx="46085" cy="54714"/>
          </a:xfrm>
          <a:custGeom>
            <a:avLst/>
            <a:gdLst/>
            <a:ahLst/>
            <a:cxnLst/>
            <a:rect l="l" t="t" r="r" b="b"/>
            <a:pathLst>
              <a:path w="46085" h="54714">
                <a:moveTo>
                  <a:pt x="1920" y="8638"/>
                </a:moveTo>
                <a:lnTo>
                  <a:pt x="2880" y="6720"/>
                </a:lnTo>
                <a:lnTo>
                  <a:pt x="3840" y="5756"/>
                </a:lnTo>
                <a:lnTo>
                  <a:pt x="5760" y="4797"/>
                </a:lnTo>
                <a:lnTo>
                  <a:pt x="6720" y="3838"/>
                </a:lnTo>
                <a:lnTo>
                  <a:pt x="7680" y="3838"/>
                </a:lnTo>
                <a:lnTo>
                  <a:pt x="9601" y="2881"/>
                </a:lnTo>
                <a:lnTo>
                  <a:pt x="19202" y="2881"/>
                </a:lnTo>
                <a:lnTo>
                  <a:pt x="19202" y="48958"/>
                </a:lnTo>
                <a:lnTo>
                  <a:pt x="18242" y="50875"/>
                </a:lnTo>
                <a:lnTo>
                  <a:pt x="18242" y="51840"/>
                </a:lnTo>
                <a:lnTo>
                  <a:pt x="17282" y="52797"/>
                </a:lnTo>
                <a:lnTo>
                  <a:pt x="15361" y="53756"/>
                </a:lnTo>
                <a:lnTo>
                  <a:pt x="11521" y="53756"/>
                </a:lnTo>
                <a:lnTo>
                  <a:pt x="11521" y="54714"/>
                </a:lnTo>
                <a:lnTo>
                  <a:pt x="34564" y="54714"/>
                </a:lnTo>
                <a:lnTo>
                  <a:pt x="34564" y="53756"/>
                </a:lnTo>
                <a:lnTo>
                  <a:pt x="30723" y="53756"/>
                </a:lnTo>
                <a:lnTo>
                  <a:pt x="28803" y="52797"/>
                </a:lnTo>
                <a:lnTo>
                  <a:pt x="27843" y="51840"/>
                </a:lnTo>
                <a:lnTo>
                  <a:pt x="26883" y="50875"/>
                </a:lnTo>
                <a:lnTo>
                  <a:pt x="26883" y="2881"/>
                </a:lnTo>
                <a:lnTo>
                  <a:pt x="36484" y="2881"/>
                </a:lnTo>
                <a:lnTo>
                  <a:pt x="38404" y="3838"/>
                </a:lnTo>
                <a:lnTo>
                  <a:pt x="40325" y="4797"/>
                </a:lnTo>
                <a:lnTo>
                  <a:pt x="41285" y="4797"/>
                </a:lnTo>
                <a:lnTo>
                  <a:pt x="42245" y="6720"/>
                </a:lnTo>
                <a:lnTo>
                  <a:pt x="43205" y="7679"/>
                </a:lnTo>
                <a:lnTo>
                  <a:pt x="44165" y="8638"/>
                </a:lnTo>
                <a:lnTo>
                  <a:pt x="44165" y="12476"/>
                </a:lnTo>
                <a:lnTo>
                  <a:pt x="46085" y="12476"/>
                </a:lnTo>
                <a:lnTo>
                  <a:pt x="45125" y="0"/>
                </a:lnTo>
                <a:lnTo>
                  <a:pt x="0" y="0"/>
                </a:lnTo>
                <a:lnTo>
                  <a:pt x="0" y="12476"/>
                </a:lnTo>
                <a:lnTo>
                  <a:pt x="960" y="12476"/>
                </a:lnTo>
                <a:lnTo>
                  <a:pt x="1920" y="10561"/>
                </a:lnTo>
                <a:lnTo>
                  <a:pt x="1920" y="8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3" name="object 1713"/>
          <p:cNvSpPr/>
          <p:nvPr/>
        </p:nvSpPr>
        <p:spPr>
          <a:xfrm>
            <a:off x="4147306" y="8466993"/>
            <a:ext cx="47045" cy="55671"/>
          </a:xfrm>
          <a:custGeom>
            <a:avLst/>
            <a:gdLst/>
            <a:ahLst/>
            <a:cxnLst/>
            <a:rect l="l" t="t" r="r" b="b"/>
            <a:pathLst>
              <a:path w="47045" h="55671">
                <a:moveTo>
                  <a:pt x="960" y="0"/>
                </a:moveTo>
                <a:lnTo>
                  <a:pt x="0" y="13441"/>
                </a:lnTo>
                <a:lnTo>
                  <a:pt x="1920" y="13441"/>
                </a:lnTo>
                <a:lnTo>
                  <a:pt x="1920" y="10561"/>
                </a:lnTo>
                <a:lnTo>
                  <a:pt x="2880" y="8641"/>
                </a:lnTo>
                <a:lnTo>
                  <a:pt x="3840" y="6720"/>
                </a:lnTo>
                <a:lnTo>
                  <a:pt x="4800" y="5760"/>
                </a:lnTo>
                <a:lnTo>
                  <a:pt x="5760" y="4800"/>
                </a:lnTo>
                <a:lnTo>
                  <a:pt x="6720" y="3840"/>
                </a:lnTo>
                <a:lnTo>
                  <a:pt x="19202" y="3840"/>
                </a:lnTo>
                <a:lnTo>
                  <a:pt x="19202" y="50886"/>
                </a:lnTo>
                <a:lnTo>
                  <a:pt x="18242" y="51846"/>
                </a:lnTo>
                <a:lnTo>
                  <a:pt x="17282" y="52791"/>
                </a:lnTo>
                <a:lnTo>
                  <a:pt x="15361" y="53766"/>
                </a:lnTo>
                <a:lnTo>
                  <a:pt x="11521" y="53766"/>
                </a:lnTo>
                <a:lnTo>
                  <a:pt x="11521" y="55671"/>
                </a:lnTo>
                <a:lnTo>
                  <a:pt x="34564" y="55671"/>
                </a:lnTo>
                <a:lnTo>
                  <a:pt x="34564" y="53766"/>
                </a:lnTo>
                <a:lnTo>
                  <a:pt x="30723" y="53766"/>
                </a:lnTo>
                <a:lnTo>
                  <a:pt x="29763" y="52791"/>
                </a:lnTo>
                <a:lnTo>
                  <a:pt x="27843" y="51846"/>
                </a:lnTo>
                <a:lnTo>
                  <a:pt x="27843" y="50886"/>
                </a:lnTo>
                <a:lnTo>
                  <a:pt x="26883" y="48950"/>
                </a:lnTo>
                <a:lnTo>
                  <a:pt x="26883" y="3840"/>
                </a:lnTo>
                <a:lnTo>
                  <a:pt x="39364" y="3840"/>
                </a:lnTo>
                <a:lnTo>
                  <a:pt x="40325" y="4800"/>
                </a:lnTo>
                <a:lnTo>
                  <a:pt x="42245" y="5760"/>
                </a:lnTo>
                <a:lnTo>
                  <a:pt x="43205" y="6720"/>
                </a:lnTo>
                <a:lnTo>
                  <a:pt x="44165" y="7680"/>
                </a:lnTo>
                <a:lnTo>
                  <a:pt x="44165" y="9601"/>
                </a:lnTo>
                <a:lnTo>
                  <a:pt x="45125" y="10561"/>
                </a:lnTo>
                <a:lnTo>
                  <a:pt x="45125" y="13441"/>
                </a:lnTo>
                <a:lnTo>
                  <a:pt x="47045" y="13441"/>
                </a:lnTo>
                <a:lnTo>
                  <a:pt x="46085" y="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4" name="object 1714"/>
          <p:cNvSpPr/>
          <p:nvPr/>
        </p:nvSpPr>
        <p:spPr>
          <a:xfrm>
            <a:off x="4198193" y="8466993"/>
            <a:ext cx="54711" cy="55671"/>
          </a:xfrm>
          <a:custGeom>
            <a:avLst/>
            <a:gdLst/>
            <a:ahLst/>
            <a:cxnLst/>
            <a:rect l="l" t="t" r="r" b="b"/>
            <a:pathLst>
              <a:path w="54711" h="55671">
                <a:moveTo>
                  <a:pt x="20162" y="0"/>
                </a:moveTo>
                <a:lnTo>
                  <a:pt x="0" y="0"/>
                </a:lnTo>
                <a:lnTo>
                  <a:pt x="0" y="1920"/>
                </a:lnTo>
                <a:lnTo>
                  <a:pt x="5760" y="1920"/>
                </a:lnTo>
                <a:lnTo>
                  <a:pt x="6720" y="3840"/>
                </a:lnTo>
                <a:lnTo>
                  <a:pt x="18242" y="3840"/>
                </a:lnTo>
                <a:lnTo>
                  <a:pt x="20162" y="2880"/>
                </a:lnTo>
                <a:lnTo>
                  <a:pt x="22082" y="2880"/>
                </a:lnTo>
                <a:lnTo>
                  <a:pt x="25923" y="0"/>
                </a:lnTo>
                <a:lnTo>
                  <a:pt x="20162" y="0"/>
                </a:lnTo>
                <a:close/>
              </a:path>
              <a:path w="54711" h="55671">
                <a:moveTo>
                  <a:pt x="43190" y="14401"/>
                </a:moveTo>
                <a:lnTo>
                  <a:pt x="43190" y="11521"/>
                </a:lnTo>
                <a:lnTo>
                  <a:pt x="42230" y="8641"/>
                </a:lnTo>
                <a:lnTo>
                  <a:pt x="40309" y="5760"/>
                </a:lnTo>
                <a:lnTo>
                  <a:pt x="38389" y="3840"/>
                </a:lnTo>
                <a:lnTo>
                  <a:pt x="35509" y="1920"/>
                </a:lnTo>
                <a:lnTo>
                  <a:pt x="32628" y="960"/>
                </a:lnTo>
                <a:lnTo>
                  <a:pt x="29763" y="960"/>
                </a:lnTo>
                <a:lnTo>
                  <a:pt x="25923" y="0"/>
                </a:lnTo>
                <a:lnTo>
                  <a:pt x="22082" y="2880"/>
                </a:lnTo>
                <a:lnTo>
                  <a:pt x="24947" y="2880"/>
                </a:lnTo>
                <a:lnTo>
                  <a:pt x="27828" y="3840"/>
                </a:lnTo>
                <a:lnTo>
                  <a:pt x="30723" y="6720"/>
                </a:lnTo>
                <a:lnTo>
                  <a:pt x="32628" y="8641"/>
                </a:lnTo>
                <a:lnTo>
                  <a:pt x="33604" y="11521"/>
                </a:lnTo>
                <a:lnTo>
                  <a:pt x="33604" y="18242"/>
                </a:lnTo>
                <a:lnTo>
                  <a:pt x="32628" y="21122"/>
                </a:lnTo>
                <a:lnTo>
                  <a:pt x="29763" y="24002"/>
                </a:lnTo>
                <a:lnTo>
                  <a:pt x="26883" y="25923"/>
                </a:lnTo>
                <a:lnTo>
                  <a:pt x="23042" y="26883"/>
                </a:lnTo>
                <a:lnTo>
                  <a:pt x="15361" y="26883"/>
                </a:lnTo>
                <a:lnTo>
                  <a:pt x="15361" y="3840"/>
                </a:lnTo>
                <a:lnTo>
                  <a:pt x="7680" y="3840"/>
                </a:lnTo>
                <a:lnTo>
                  <a:pt x="7680" y="50886"/>
                </a:lnTo>
                <a:lnTo>
                  <a:pt x="6720" y="51846"/>
                </a:lnTo>
                <a:lnTo>
                  <a:pt x="5760" y="52791"/>
                </a:lnTo>
                <a:lnTo>
                  <a:pt x="3840" y="53766"/>
                </a:lnTo>
                <a:lnTo>
                  <a:pt x="0" y="53766"/>
                </a:lnTo>
                <a:lnTo>
                  <a:pt x="0" y="55671"/>
                </a:lnTo>
                <a:lnTo>
                  <a:pt x="23042" y="55671"/>
                </a:lnTo>
                <a:lnTo>
                  <a:pt x="23042" y="53766"/>
                </a:lnTo>
                <a:lnTo>
                  <a:pt x="19202" y="53766"/>
                </a:lnTo>
                <a:lnTo>
                  <a:pt x="17266" y="52791"/>
                </a:lnTo>
                <a:lnTo>
                  <a:pt x="16322" y="51846"/>
                </a:lnTo>
                <a:lnTo>
                  <a:pt x="15361" y="50886"/>
                </a:lnTo>
                <a:lnTo>
                  <a:pt x="15361" y="29763"/>
                </a:lnTo>
                <a:lnTo>
                  <a:pt x="21107" y="29763"/>
                </a:lnTo>
                <a:lnTo>
                  <a:pt x="40309" y="55671"/>
                </a:lnTo>
                <a:lnTo>
                  <a:pt x="54711" y="55671"/>
                </a:lnTo>
                <a:lnTo>
                  <a:pt x="54711" y="53766"/>
                </a:lnTo>
                <a:lnTo>
                  <a:pt x="51831" y="53766"/>
                </a:lnTo>
                <a:lnTo>
                  <a:pt x="48950" y="52791"/>
                </a:lnTo>
                <a:lnTo>
                  <a:pt x="47030" y="51846"/>
                </a:lnTo>
                <a:lnTo>
                  <a:pt x="45110" y="49926"/>
                </a:lnTo>
                <a:lnTo>
                  <a:pt x="43190" y="48005"/>
                </a:lnTo>
                <a:lnTo>
                  <a:pt x="40309" y="44165"/>
                </a:lnTo>
                <a:lnTo>
                  <a:pt x="28788" y="28803"/>
                </a:lnTo>
                <a:lnTo>
                  <a:pt x="33604" y="27843"/>
                </a:lnTo>
                <a:lnTo>
                  <a:pt x="37444" y="25923"/>
                </a:lnTo>
                <a:lnTo>
                  <a:pt x="39349" y="23042"/>
                </a:lnTo>
                <a:lnTo>
                  <a:pt x="42230" y="20162"/>
                </a:lnTo>
                <a:lnTo>
                  <a:pt x="43190" y="17282"/>
                </a:lnTo>
                <a:lnTo>
                  <a:pt x="4319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5" name="object 1715"/>
          <p:cNvSpPr/>
          <p:nvPr/>
        </p:nvSpPr>
        <p:spPr>
          <a:xfrm>
            <a:off x="4252904" y="8466993"/>
            <a:ext cx="24002" cy="55671"/>
          </a:xfrm>
          <a:custGeom>
            <a:avLst/>
            <a:gdLst/>
            <a:ahLst/>
            <a:cxnLst/>
            <a:rect l="l" t="t" r="r" b="b"/>
            <a:pathLst>
              <a:path w="24002" h="55671">
                <a:moveTo>
                  <a:pt x="16322" y="4800"/>
                </a:moveTo>
                <a:lnTo>
                  <a:pt x="17282" y="3840"/>
                </a:lnTo>
                <a:lnTo>
                  <a:pt x="18242" y="1920"/>
                </a:lnTo>
                <a:lnTo>
                  <a:pt x="24002" y="1920"/>
                </a:lnTo>
                <a:lnTo>
                  <a:pt x="24002" y="0"/>
                </a:lnTo>
                <a:lnTo>
                  <a:pt x="0" y="0"/>
                </a:lnTo>
                <a:lnTo>
                  <a:pt x="0" y="1920"/>
                </a:lnTo>
                <a:lnTo>
                  <a:pt x="4800" y="1920"/>
                </a:lnTo>
                <a:lnTo>
                  <a:pt x="5760" y="2880"/>
                </a:lnTo>
                <a:lnTo>
                  <a:pt x="6720" y="2880"/>
                </a:lnTo>
                <a:lnTo>
                  <a:pt x="7680" y="3840"/>
                </a:lnTo>
                <a:lnTo>
                  <a:pt x="7680" y="4800"/>
                </a:lnTo>
                <a:lnTo>
                  <a:pt x="8641" y="6720"/>
                </a:lnTo>
                <a:lnTo>
                  <a:pt x="8641" y="48950"/>
                </a:lnTo>
                <a:lnTo>
                  <a:pt x="7680" y="50886"/>
                </a:lnTo>
                <a:lnTo>
                  <a:pt x="6720" y="51846"/>
                </a:lnTo>
                <a:lnTo>
                  <a:pt x="5760" y="52791"/>
                </a:lnTo>
                <a:lnTo>
                  <a:pt x="4800" y="53766"/>
                </a:lnTo>
                <a:lnTo>
                  <a:pt x="0" y="53766"/>
                </a:lnTo>
                <a:lnTo>
                  <a:pt x="0" y="55671"/>
                </a:lnTo>
                <a:lnTo>
                  <a:pt x="24002" y="55671"/>
                </a:lnTo>
                <a:lnTo>
                  <a:pt x="24002" y="53766"/>
                </a:lnTo>
                <a:lnTo>
                  <a:pt x="19202" y="53766"/>
                </a:lnTo>
                <a:lnTo>
                  <a:pt x="18242" y="52791"/>
                </a:lnTo>
                <a:lnTo>
                  <a:pt x="17282" y="51846"/>
                </a:lnTo>
                <a:lnTo>
                  <a:pt x="16322" y="51846"/>
                </a:lnTo>
                <a:lnTo>
                  <a:pt x="16322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6" name="object 1716"/>
          <p:cNvSpPr/>
          <p:nvPr/>
        </p:nvSpPr>
        <p:spPr>
          <a:xfrm>
            <a:off x="4279788" y="8466993"/>
            <a:ext cx="71033" cy="55671"/>
          </a:xfrm>
          <a:custGeom>
            <a:avLst/>
            <a:gdLst/>
            <a:ahLst/>
            <a:cxnLst/>
            <a:rect l="l" t="t" r="r" b="b"/>
            <a:pathLst>
              <a:path w="71033" h="55671">
                <a:moveTo>
                  <a:pt x="19202" y="55671"/>
                </a:moveTo>
                <a:lnTo>
                  <a:pt x="19202" y="53766"/>
                </a:lnTo>
                <a:lnTo>
                  <a:pt x="15361" y="53766"/>
                </a:lnTo>
                <a:lnTo>
                  <a:pt x="13441" y="52791"/>
                </a:lnTo>
                <a:lnTo>
                  <a:pt x="12481" y="51846"/>
                </a:lnTo>
                <a:lnTo>
                  <a:pt x="12481" y="50886"/>
                </a:lnTo>
                <a:lnTo>
                  <a:pt x="11521" y="48950"/>
                </a:lnTo>
                <a:lnTo>
                  <a:pt x="11521" y="8641"/>
                </a:lnTo>
                <a:lnTo>
                  <a:pt x="32644" y="55671"/>
                </a:lnTo>
                <a:lnTo>
                  <a:pt x="34564" y="55671"/>
                </a:lnTo>
                <a:lnTo>
                  <a:pt x="55671" y="8641"/>
                </a:lnTo>
                <a:lnTo>
                  <a:pt x="55671" y="50886"/>
                </a:lnTo>
                <a:lnTo>
                  <a:pt x="54711" y="51846"/>
                </a:lnTo>
                <a:lnTo>
                  <a:pt x="53766" y="52791"/>
                </a:lnTo>
                <a:lnTo>
                  <a:pt x="51831" y="53766"/>
                </a:lnTo>
                <a:lnTo>
                  <a:pt x="47990" y="53766"/>
                </a:lnTo>
                <a:lnTo>
                  <a:pt x="47990" y="55671"/>
                </a:lnTo>
                <a:lnTo>
                  <a:pt x="71033" y="55671"/>
                </a:lnTo>
                <a:lnTo>
                  <a:pt x="71033" y="53766"/>
                </a:lnTo>
                <a:lnTo>
                  <a:pt x="67193" y="53766"/>
                </a:lnTo>
                <a:lnTo>
                  <a:pt x="65272" y="52791"/>
                </a:lnTo>
                <a:lnTo>
                  <a:pt x="64312" y="51846"/>
                </a:lnTo>
                <a:lnTo>
                  <a:pt x="64312" y="50886"/>
                </a:lnTo>
                <a:lnTo>
                  <a:pt x="63352" y="48950"/>
                </a:lnTo>
                <a:lnTo>
                  <a:pt x="63352" y="6720"/>
                </a:lnTo>
                <a:lnTo>
                  <a:pt x="64312" y="4800"/>
                </a:lnTo>
                <a:lnTo>
                  <a:pt x="64312" y="3840"/>
                </a:lnTo>
                <a:lnTo>
                  <a:pt x="65272" y="1920"/>
                </a:lnTo>
                <a:lnTo>
                  <a:pt x="71033" y="1920"/>
                </a:lnTo>
                <a:lnTo>
                  <a:pt x="71033" y="0"/>
                </a:lnTo>
                <a:lnTo>
                  <a:pt x="55671" y="0"/>
                </a:lnTo>
                <a:lnTo>
                  <a:pt x="35524" y="43205"/>
                </a:lnTo>
                <a:lnTo>
                  <a:pt x="16322" y="0"/>
                </a:ln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lnTo>
                  <a:pt x="4800" y="2880"/>
                </a:lnTo>
                <a:lnTo>
                  <a:pt x="5760" y="2880"/>
                </a:lnTo>
                <a:lnTo>
                  <a:pt x="6720" y="3840"/>
                </a:lnTo>
                <a:lnTo>
                  <a:pt x="7680" y="4800"/>
                </a:lnTo>
                <a:lnTo>
                  <a:pt x="7680" y="50886"/>
                </a:lnTo>
                <a:lnTo>
                  <a:pt x="6720" y="51846"/>
                </a:lnTo>
                <a:lnTo>
                  <a:pt x="5760" y="52791"/>
                </a:lnTo>
                <a:lnTo>
                  <a:pt x="4800" y="53766"/>
                </a:lnTo>
                <a:lnTo>
                  <a:pt x="0" y="53766"/>
                </a:lnTo>
                <a:lnTo>
                  <a:pt x="0" y="55671"/>
                </a:lnTo>
                <a:lnTo>
                  <a:pt x="19202" y="55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7" name="object 1717"/>
          <p:cNvSpPr/>
          <p:nvPr/>
        </p:nvSpPr>
        <p:spPr>
          <a:xfrm>
            <a:off x="4357542" y="8484275"/>
            <a:ext cx="25923" cy="39349"/>
          </a:xfrm>
          <a:custGeom>
            <a:avLst/>
            <a:gdLst/>
            <a:ahLst/>
            <a:cxnLst/>
            <a:rect l="l" t="t" r="r" b="b"/>
            <a:pathLst>
              <a:path w="25923" h="39349">
                <a:moveTo>
                  <a:pt x="0" y="10561"/>
                </a:moveTo>
                <a:lnTo>
                  <a:pt x="0" y="12481"/>
                </a:lnTo>
                <a:lnTo>
                  <a:pt x="960" y="14401"/>
                </a:lnTo>
                <a:lnTo>
                  <a:pt x="1920" y="16322"/>
                </a:lnTo>
                <a:lnTo>
                  <a:pt x="2880" y="18242"/>
                </a:lnTo>
                <a:lnTo>
                  <a:pt x="5760" y="19202"/>
                </a:lnTo>
                <a:lnTo>
                  <a:pt x="9601" y="21122"/>
                </a:lnTo>
                <a:lnTo>
                  <a:pt x="13441" y="23042"/>
                </a:lnTo>
                <a:lnTo>
                  <a:pt x="16322" y="24963"/>
                </a:lnTo>
                <a:lnTo>
                  <a:pt x="17282" y="25923"/>
                </a:lnTo>
                <a:lnTo>
                  <a:pt x="19202" y="27828"/>
                </a:lnTo>
                <a:lnTo>
                  <a:pt x="19202" y="33604"/>
                </a:lnTo>
                <a:lnTo>
                  <a:pt x="17282" y="35509"/>
                </a:lnTo>
                <a:lnTo>
                  <a:pt x="16322" y="36484"/>
                </a:lnTo>
                <a:lnTo>
                  <a:pt x="10561" y="36484"/>
                </a:lnTo>
                <a:lnTo>
                  <a:pt x="7680" y="35509"/>
                </a:lnTo>
                <a:lnTo>
                  <a:pt x="5760" y="33604"/>
                </a:lnTo>
                <a:lnTo>
                  <a:pt x="3840" y="31668"/>
                </a:lnTo>
                <a:lnTo>
                  <a:pt x="1920" y="28803"/>
                </a:lnTo>
                <a:lnTo>
                  <a:pt x="1920" y="24963"/>
                </a:lnTo>
                <a:lnTo>
                  <a:pt x="0" y="24963"/>
                </a:lnTo>
                <a:lnTo>
                  <a:pt x="0" y="38389"/>
                </a:lnTo>
                <a:lnTo>
                  <a:pt x="1920" y="38389"/>
                </a:lnTo>
                <a:lnTo>
                  <a:pt x="1920" y="37444"/>
                </a:lnTo>
                <a:lnTo>
                  <a:pt x="4800" y="37444"/>
                </a:lnTo>
                <a:lnTo>
                  <a:pt x="8641" y="38389"/>
                </a:lnTo>
                <a:lnTo>
                  <a:pt x="10561" y="39349"/>
                </a:lnTo>
                <a:lnTo>
                  <a:pt x="16322" y="39349"/>
                </a:lnTo>
                <a:lnTo>
                  <a:pt x="19202" y="38389"/>
                </a:lnTo>
                <a:lnTo>
                  <a:pt x="22082" y="36484"/>
                </a:lnTo>
                <a:lnTo>
                  <a:pt x="24002" y="33604"/>
                </a:lnTo>
                <a:lnTo>
                  <a:pt x="25923" y="31668"/>
                </a:lnTo>
                <a:lnTo>
                  <a:pt x="25923" y="23042"/>
                </a:lnTo>
                <a:lnTo>
                  <a:pt x="23042" y="20162"/>
                </a:lnTo>
                <a:lnTo>
                  <a:pt x="17282" y="17282"/>
                </a:lnTo>
                <a:lnTo>
                  <a:pt x="11521" y="14401"/>
                </a:lnTo>
                <a:lnTo>
                  <a:pt x="8641" y="13441"/>
                </a:lnTo>
                <a:lnTo>
                  <a:pt x="6720" y="11521"/>
                </a:lnTo>
                <a:lnTo>
                  <a:pt x="5760" y="10561"/>
                </a:lnTo>
                <a:lnTo>
                  <a:pt x="5760" y="9601"/>
                </a:lnTo>
                <a:lnTo>
                  <a:pt x="4800" y="8641"/>
                </a:lnTo>
                <a:lnTo>
                  <a:pt x="4800" y="5760"/>
                </a:lnTo>
                <a:lnTo>
                  <a:pt x="5760" y="4800"/>
                </a:lnTo>
                <a:lnTo>
                  <a:pt x="6720" y="3840"/>
                </a:lnTo>
                <a:lnTo>
                  <a:pt x="7680" y="2880"/>
                </a:lnTo>
                <a:lnTo>
                  <a:pt x="9601" y="1920"/>
                </a:lnTo>
                <a:lnTo>
                  <a:pt x="13441" y="1920"/>
                </a:lnTo>
                <a:lnTo>
                  <a:pt x="15361" y="2880"/>
                </a:lnTo>
                <a:lnTo>
                  <a:pt x="17282" y="3840"/>
                </a:lnTo>
                <a:lnTo>
                  <a:pt x="19202" y="5760"/>
                </a:lnTo>
                <a:lnTo>
                  <a:pt x="20162" y="8641"/>
                </a:lnTo>
                <a:lnTo>
                  <a:pt x="21122" y="12481"/>
                </a:lnTo>
                <a:lnTo>
                  <a:pt x="23042" y="12481"/>
                </a:lnTo>
                <a:lnTo>
                  <a:pt x="23042" y="0"/>
                </a:lnTo>
                <a:lnTo>
                  <a:pt x="21122" y="0"/>
                </a:lnTo>
                <a:lnTo>
                  <a:pt x="21122" y="960"/>
                </a:lnTo>
                <a:lnTo>
                  <a:pt x="16322" y="960"/>
                </a:lnTo>
                <a:lnTo>
                  <a:pt x="14401" y="0"/>
                </a:lnTo>
                <a:lnTo>
                  <a:pt x="7680" y="0"/>
                </a:lnTo>
                <a:lnTo>
                  <a:pt x="576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8" name="object 1718"/>
          <p:cNvSpPr/>
          <p:nvPr/>
        </p:nvSpPr>
        <p:spPr>
          <a:xfrm>
            <a:off x="4175150" y="8396919"/>
            <a:ext cx="47030" cy="55671"/>
          </a:xfrm>
          <a:custGeom>
            <a:avLst/>
            <a:gdLst/>
            <a:ahLst/>
            <a:cxnLst/>
            <a:rect l="l" t="t" r="r" b="b"/>
            <a:pathLst>
              <a:path w="47030" h="55671">
                <a:moveTo>
                  <a:pt x="960" y="0"/>
                </a:moveTo>
                <a:lnTo>
                  <a:pt x="0" y="13441"/>
                </a:lnTo>
                <a:lnTo>
                  <a:pt x="1920" y="13441"/>
                </a:lnTo>
                <a:lnTo>
                  <a:pt x="1920" y="10561"/>
                </a:lnTo>
                <a:lnTo>
                  <a:pt x="2880" y="8641"/>
                </a:lnTo>
                <a:lnTo>
                  <a:pt x="3840" y="7680"/>
                </a:lnTo>
                <a:lnTo>
                  <a:pt x="4800" y="5760"/>
                </a:lnTo>
                <a:lnTo>
                  <a:pt x="5760" y="4800"/>
                </a:lnTo>
                <a:lnTo>
                  <a:pt x="7680" y="4800"/>
                </a:lnTo>
                <a:lnTo>
                  <a:pt x="8641" y="3840"/>
                </a:lnTo>
                <a:lnTo>
                  <a:pt x="19202" y="3840"/>
                </a:lnTo>
                <a:lnTo>
                  <a:pt x="19202" y="50871"/>
                </a:lnTo>
                <a:lnTo>
                  <a:pt x="18242" y="51831"/>
                </a:lnTo>
                <a:lnTo>
                  <a:pt x="17282" y="53751"/>
                </a:lnTo>
                <a:lnTo>
                  <a:pt x="11521" y="53751"/>
                </a:lnTo>
                <a:lnTo>
                  <a:pt x="11521" y="55671"/>
                </a:lnTo>
                <a:lnTo>
                  <a:pt x="35524" y="55671"/>
                </a:lnTo>
                <a:lnTo>
                  <a:pt x="35524" y="53751"/>
                </a:lnTo>
                <a:lnTo>
                  <a:pt x="29763" y="53751"/>
                </a:lnTo>
                <a:lnTo>
                  <a:pt x="28803" y="51831"/>
                </a:lnTo>
                <a:lnTo>
                  <a:pt x="27843" y="51831"/>
                </a:lnTo>
                <a:lnTo>
                  <a:pt x="26883" y="48950"/>
                </a:lnTo>
                <a:lnTo>
                  <a:pt x="26883" y="3840"/>
                </a:lnTo>
                <a:lnTo>
                  <a:pt x="39364" y="3840"/>
                </a:lnTo>
                <a:lnTo>
                  <a:pt x="40309" y="4800"/>
                </a:lnTo>
                <a:lnTo>
                  <a:pt x="42245" y="5760"/>
                </a:lnTo>
                <a:lnTo>
                  <a:pt x="43205" y="6720"/>
                </a:lnTo>
                <a:lnTo>
                  <a:pt x="44150" y="8641"/>
                </a:lnTo>
                <a:lnTo>
                  <a:pt x="44150" y="9601"/>
                </a:lnTo>
                <a:lnTo>
                  <a:pt x="45125" y="10561"/>
                </a:lnTo>
                <a:lnTo>
                  <a:pt x="45125" y="13441"/>
                </a:lnTo>
                <a:lnTo>
                  <a:pt x="47030" y="13441"/>
                </a:lnTo>
                <a:lnTo>
                  <a:pt x="46085" y="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9" name="object 1719"/>
          <p:cNvSpPr/>
          <p:nvPr/>
        </p:nvSpPr>
        <p:spPr>
          <a:xfrm>
            <a:off x="4225076" y="8396919"/>
            <a:ext cx="55671" cy="55671"/>
          </a:xfrm>
          <a:custGeom>
            <a:avLst/>
            <a:gdLst/>
            <a:ahLst/>
            <a:cxnLst/>
            <a:rect l="l" t="t" r="r" b="b"/>
            <a:pathLst>
              <a:path w="55671" h="55671">
                <a:moveTo>
                  <a:pt x="30708" y="24002"/>
                </a:moveTo>
                <a:lnTo>
                  <a:pt x="27828" y="25923"/>
                </a:lnTo>
                <a:lnTo>
                  <a:pt x="23987" y="26883"/>
                </a:lnTo>
                <a:lnTo>
                  <a:pt x="16306" y="26883"/>
                </a:lnTo>
                <a:lnTo>
                  <a:pt x="16306" y="3840"/>
                </a:lnTo>
                <a:lnTo>
                  <a:pt x="16306" y="48950"/>
                </a:lnTo>
                <a:lnTo>
                  <a:pt x="16306" y="29763"/>
                </a:lnTo>
                <a:lnTo>
                  <a:pt x="22067" y="29763"/>
                </a:lnTo>
                <a:lnTo>
                  <a:pt x="40309" y="55671"/>
                </a:lnTo>
                <a:lnTo>
                  <a:pt x="55671" y="55671"/>
                </a:lnTo>
                <a:lnTo>
                  <a:pt x="55671" y="53751"/>
                </a:lnTo>
                <a:lnTo>
                  <a:pt x="52791" y="53751"/>
                </a:lnTo>
                <a:lnTo>
                  <a:pt x="49911" y="52791"/>
                </a:lnTo>
                <a:lnTo>
                  <a:pt x="47990" y="51831"/>
                </a:lnTo>
                <a:lnTo>
                  <a:pt x="46070" y="50871"/>
                </a:lnTo>
                <a:lnTo>
                  <a:pt x="44150" y="47990"/>
                </a:lnTo>
                <a:lnTo>
                  <a:pt x="41269" y="44150"/>
                </a:lnTo>
                <a:lnTo>
                  <a:pt x="29748" y="28788"/>
                </a:lnTo>
                <a:lnTo>
                  <a:pt x="34549" y="27828"/>
                </a:lnTo>
                <a:lnTo>
                  <a:pt x="30708" y="24002"/>
                </a:lnTo>
                <a:close/>
              </a:path>
              <a:path w="55671" h="55671">
                <a:moveTo>
                  <a:pt x="20147" y="0"/>
                </a:moveTo>
                <a:lnTo>
                  <a:pt x="0" y="0"/>
                </a:lnTo>
                <a:lnTo>
                  <a:pt x="0" y="1920"/>
                </a:lnTo>
                <a:lnTo>
                  <a:pt x="4785" y="1920"/>
                </a:lnTo>
                <a:lnTo>
                  <a:pt x="5745" y="2880"/>
                </a:lnTo>
                <a:lnTo>
                  <a:pt x="6720" y="3840"/>
                </a:lnTo>
                <a:lnTo>
                  <a:pt x="7665" y="4800"/>
                </a:lnTo>
                <a:lnTo>
                  <a:pt x="8625" y="6720"/>
                </a:lnTo>
                <a:lnTo>
                  <a:pt x="8625" y="48950"/>
                </a:lnTo>
                <a:lnTo>
                  <a:pt x="7665" y="50871"/>
                </a:lnTo>
                <a:lnTo>
                  <a:pt x="7665" y="51831"/>
                </a:lnTo>
                <a:lnTo>
                  <a:pt x="6720" y="53751"/>
                </a:lnTo>
                <a:lnTo>
                  <a:pt x="0" y="53751"/>
                </a:lnTo>
                <a:lnTo>
                  <a:pt x="0" y="55671"/>
                </a:lnTo>
                <a:lnTo>
                  <a:pt x="23987" y="55671"/>
                </a:lnTo>
                <a:lnTo>
                  <a:pt x="23987" y="53751"/>
                </a:lnTo>
                <a:lnTo>
                  <a:pt x="18227" y="53751"/>
                </a:lnTo>
                <a:lnTo>
                  <a:pt x="17266" y="51831"/>
                </a:lnTo>
                <a:lnTo>
                  <a:pt x="16306" y="51831"/>
                </a:lnTo>
                <a:lnTo>
                  <a:pt x="16306" y="3840"/>
                </a:lnTo>
                <a:lnTo>
                  <a:pt x="25908" y="3840"/>
                </a:lnTo>
                <a:lnTo>
                  <a:pt x="28788" y="4800"/>
                </a:lnTo>
                <a:lnTo>
                  <a:pt x="30708" y="6720"/>
                </a:lnTo>
                <a:lnTo>
                  <a:pt x="33588" y="8641"/>
                </a:lnTo>
                <a:lnTo>
                  <a:pt x="34549" y="11521"/>
                </a:lnTo>
                <a:lnTo>
                  <a:pt x="34549" y="18242"/>
                </a:lnTo>
                <a:lnTo>
                  <a:pt x="32628" y="21107"/>
                </a:lnTo>
                <a:lnTo>
                  <a:pt x="30708" y="24002"/>
                </a:lnTo>
                <a:lnTo>
                  <a:pt x="34549" y="27828"/>
                </a:lnTo>
                <a:lnTo>
                  <a:pt x="38389" y="25923"/>
                </a:lnTo>
                <a:lnTo>
                  <a:pt x="40309" y="23042"/>
                </a:lnTo>
                <a:lnTo>
                  <a:pt x="42230" y="21107"/>
                </a:lnTo>
                <a:lnTo>
                  <a:pt x="43190" y="18242"/>
                </a:lnTo>
                <a:lnTo>
                  <a:pt x="43190" y="11521"/>
                </a:lnTo>
                <a:lnTo>
                  <a:pt x="42230" y="8641"/>
                </a:lnTo>
                <a:lnTo>
                  <a:pt x="40309" y="6720"/>
                </a:lnTo>
                <a:lnTo>
                  <a:pt x="38389" y="3840"/>
                </a:lnTo>
                <a:lnTo>
                  <a:pt x="36469" y="2880"/>
                </a:lnTo>
                <a:lnTo>
                  <a:pt x="33588" y="1920"/>
                </a:lnTo>
                <a:lnTo>
                  <a:pt x="30708" y="960"/>
                </a:lnTo>
                <a:lnTo>
                  <a:pt x="25908" y="0"/>
                </a:lnTo>
                <a:lnTo>
                  <a:pt x="201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0" name="object 1720"/>
          <p:cNvSpPr/>
          <p:nvPr/>
        </p:nvSpPr>
        <p:spPr>
          <a:xfrm>
            <a:off x="4280748" y="8396919"/>
            <a:ext cx="24002" cy="55671"/>
          </a:xfrm>
          <a:custGeom>
            <a:avLst/>
            <a:gdLst/>
            <a:ahLst/>
            <a:cxnLst/>
            <a:rect l="l" t="t" r="r" b="b"/>
            <a:pathLst>
              <a:path w="24002" h="55671">
                <a:moveTo>
                  <a:pt x="17282" y="52791"/>
                </a:moveTo>
                <a:lnTo>
                  <a:pt x="17282" y="51831"/>
                </a:lnTo>
                <a:lnTo>
                  <a:pt x="16322" y="50871"/>
                </a:lnTo>
                <a:lnTo>
                  <a:pt x="16322" y="4800"/>
                </a:lnTo>
                <a:lnTo>
                  <a:pt x="17282" y="3840"/>
                </a:lnTo>
                <a:lnTo>
                  <a:pt x="18242" y="2880"/>
                </a:lnTo>
                <a:lnTo>
                  <a:pt x="20162" y="1920"/>
                </a:lnTo>
                <a:lnTo>
                  <a:pt x="24002" y="1920"/>
                </a:lnTo>
                <a:lnTo>
                  <a:pt x="24002" y="0"/>
                </a:lnTo>
                <a:lnTo>
                  <a:pt x="0" y="0"/>
                </a:lnTo>
                <a:lnTo>
                  <a:pt x="0" y="1920"/>
                </a:lnTo>
                <a:lnTo>
                  <a:pt x="4800" y="1920"/>
                </a:lnTo>
                <a:lnTo>
                  <a:pt x="5760" y="2880"/>
                </a:lnTo>
                <a:lnTo>
                  <a:pt x="6720" y="2880"/>
                </a:lnTo>
                <a:lnTo>
                  <a:pt x="7680" y="3840"/>
                </a:lnTo>
                <a:lnTo>
                  <a:pt x="7680" y="5760"/>
                </a:lnTo>
                <a:lnTo>
                  <a:pt x="8641" y="7680"/>
                </a:lnTo>
                <a:lnTo>
                  <a:pt x="8641" y="48950"/>
                </a:lnTo>
                <a:lnTo>
                  <a:pt x="7680" y="50871"/>
                </a:lnTo>
                <a:lnTo>
                  <a:pt x="7680" y="51831"/>
                </a:lnTo>
                <a:lnTo>
                  <a:pt x="6720" y="53751"/>
                </a:lnTo>
                <a:lnTo>
                  <a:pt x="0" y="53751"/>
                </a:lnTo>
                <a:lnTo>
                  <a:pt x="0" y="55671"/>
                </a:lnTo>
                <a:lnTo>
                  <a:pt x="24002" y="55671"/>
                </a:lnTo>
                <a:lnTo>
                  <a:pt x="24002" y="53751"/>
                </a:lnTo>
                <a:lnTo>
                  <a:pt x="19202" y="53751"/>
                </a:lnTo>
                <a:lnTo>
                  <a:pt x="18242" y="52791"/>
                </a:lnTo>
                <a:lnTo>
                  <a:pt x="17282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1" name="object 1721"/>
          <p:cNvSpPr/>
          <p:nvPr/>
        </p:nvSpPr>
        <p:spPr>
          <a:xfrm>
            <a:off x="4307631" y="8396919"/>
            <a:ext cx="42230" cy="30723"/>
          </a:xfrm>
          <a:custGeom>
            <a:avLst/>
            <a:gdLst/>
            <a:ahLst/>
            <a:cxnLst/>
            <a:rect l="l" t="t" r="r" b="b"/>
            <a:pathLst>
              <a:path w="42230" h="30723">
                <a:moveTo>
                  <a:pt x="1920" y="1920"/>
                </a:moveTo>
                <a:lnTo>
                  <a:pt x="3840" y="1920"/>
                </a:lnTo>
                <a:lnTo>
                  <a:pt x="5745" y="2880"/>
                </a:lnTo>
                <a:lnTo>
                  <a:pt x="6720" y="3840"/>
                </a:lnTo>
                <a:lnTo>
                  <a:pt x="7680" y="4800"/>
                </a:lnTo>
                <a:lnTo>
                  <a:pt x="15361" y="4800"/>
                </a:lnTo>
                <a:lnTo>
                  <a:pt x="18242" y="3840"/>
                </a:lnTo>
                <a:lnTo>
                  <a:pt x="24947" y="3840"/>
                </a:lnTo>
                <a:lnTo>
                  <a:pt x="26868" y="4800"/>
                </a:lnTo>
                <a:lnTo>
                  <a:pt x="28788" y="5760"/>
                </a:lnTo>
                <a:lnTo>
                  <a:pt x="30708" y="7680"/>
                </a:lnTo>
                <a:lnTo>
                  <a:pt x="31668" y="9601"/>
                </a:lnTo>
                <a:lnTo>
                  <a:pt x="32628" y="11521"/>
                </a:lnTo>
                <a:lnTo>
                  <a:pt x="32628" y="20162"/>
                </a:lnTo>
                <a:lnTo>
                  <a:pt x="31668" y="23042"/>
                </a:lnTo>
                <a:lnTo>
                  <a:pt x="29748" y="24947"/>
                </a:lnTo>
                <a:lnTo>
                  <a:pt x="27828" y="26883"/>
                </a:lnTo>
                <a:lnTo>
                  <a:pt x="24947" y="27828"/>
                </a:lnTo>
                <a:lnTo>
                  <a:pt x="19202" y="27828"/>
                </a:lnTo>
                <a:lnTo>
                  <a:pt x="21107" y="30723"/>
                </a:lnTo>
                <a:lnTo>
                  <a:pt x="30708" y="30723"/>
                </a:lnTo>
                <a:lnTo>
                  <a:pt x="34549" y="29763"/>
                </a:lnTo>
                <a:lnTo>
                  <a:pt x="37429" y="26883"/>
                </a:lnTo>
                <a:lnTo>
                  <a:pt x="40309" y="24002"/>
                </a:lnTo>
                <a:lnTo>
                  <a:pt x="42230" y="20162"/>
                </a:lnTo>
                <a:lnTo>
                  <a:pt x="42230" y="12481"/>
                </a:lnTo>
                <a:lnTo>
                  <a:pt x="41269" y="9601"/>
                </a:lnTo>
                <a:lnTo>
                  <a:pt x="39349" y="6720"/>
                </a:lnTo>
                <a:lnTo>
                  <a:pt x="37429" y="4800"/>
                </a:lnTo>
                <a:lnTo>
                  <a:pt x="34549" y="2880"/>
                </a:lnTo>
                <a:lnTo>
                  <a:pt x="31668" y="1920"/>
                </a:lnTo>
                <a:lnTo>
                  <a:pt x="28788" y="960"/>
                </a:lnTo>
                <a:lnTo>
                  <a:pt x="24947" y="0"/>
                </a:lnTo>
                <a:lnTo>
                  <a:pt x="0" y="0"/>
                </a:lnTo>
                <a:lnTo>
                  <a:pt x="0" y="1920"/>
                </a:lnTo>
                <a:lnTo>
                  <a:pt x="192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2" name="object 1722"/>
          <p:cNvSpPr/>
          <p:nvPr/>
        </p:nvSpPr>
        <p:spPr>
          <a:xfrm>
            <a:off x="4307631" y="8401720"/>
            <a:ext cx="23987" cy="50871"/>
          </a:xfrm>
          <a:custGeom>
            <a:avLst/>
            <a:gdLst/>
            <a:ahLst/>
            <a:cxnLst/>
            <a:rect l="l" t="t" r="r" b="b"/>
            <a:pathLst>
              <a:path w="23987" h="50871">
                <a:moveTo>
                  <a:pt x="19202" y="23027"/>
                </a:moveTo>
                <a:lnTo>
                  <a:pt x="15361" y="23027"/>
                </a:lnTo>
                <a:lnTo>
                  <a:pt x="15361" y="0"/>
                </a:lnTo>
                <a:lnTo>
                  <a:pt x="7680" y="0"/>
                </a:lnTo>
                <a:lnTo>
                  <a:pt x="7680" y="46070"/>
                </a:lnTo>
                <a:lnTo>
                  <a:pt x="6720" y="47030"/>
                </a:lnTo>
                <a:lnTo>
                  <a:pt x="5745" y="48950"/>
                </a:lnTo>
                <a:lnTo>
                  <a:pt x="0" y="48950"/>
                </a:lnTo>
                <a:lnTo>
                  <a:pt x="0" y="50871"/>
                </a:lnTo>
                <a:lnTo>
                  <a:pt x="23987" y="50871"/>
                </a:lnTo>
                <a:lnTo>
                  <a:pt x="23987" y="48950"/>
                </a:lnTo>
                <a:lnTo>
                  <a:pt x="18242" y="48950"/>
                </a:lnTo>
                <a:lnTo>
                  <a:pt x="17266" y="47030"/>
                </a:lnTo>
                <a:lnTo>
                  <a:pt x="16306" y="47030"/>
                </a:lnTo>
                <a:lnTo>
                  <a:pt x="15361" y="44150"/>
                </a:lnTo>
                <a:lnTo>
                  <a:pt x="15361" y="24963"/>
                </a:lnTo>
                <a:lnTo>
                  <a:pt x="17266" y="24963"/>
                </a:lnTo>
                <a:lnTo>
                  <a:pt x="19202" y="25923"/>
                </a:lnTo>
                <a:lnTo>
                  <a:pt x="21107" y="25923"/>
                </a:lnTo>
                <a:lnTo>
                  <a:pt x="19202" y="230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3" name="object 1723"/>
          <p:cNvSpPr/>
          <p:nvPr/>
        </p:nvSpPr>
        <p:spPr>
          <a:xfrm>
            <a:off x="4356582" y="8414186"/>
            <a:ext cx="25923" cy="39364"/>
          </a:xfrm>
          <a:custGeom>
            <a:avLst/>
            <a:gdLst/>
            <a:ahLst/>
            <a:cxnLst/>
            <a:rect l="l" t="t" r="r" b="b"/>
            <a:pathLst>
              <a:path w="25923" h="39364">
                <a:moveTo>
                  <a:pt x="5760" y="975"/>
                </a:moveTo>
                <a:lnTo>
                  <a:pt x="2880" y="2895"/>
                </a:lnTo>
                <a:lnTo>
                  <a:pt x="960" y="4815"/>
                </a:lnTo>
                <a:lnTo>
                  <a:pt x="0" y="7680"/>
                </a:lnTo>
                <a:lnTo>
                  <a:pt x="0" y="13456"/>
                </a:lnTo>
                <a:lnTo>
                  <a:pt x="960" y="15361"/>
                </a:lnTo>
                <a:lnTo>
                  <a:pt x="1920" y="16337"/>
                </a:lnTo>
                <a:lnTo>
                  <a:pt x="2880" y="18242"/>
                </a:lnTo>
                <a:lnTo>
                  <a:pt x="5760" y="20177"/>
                </a:lnTo>
                <a:lnTo>
                  <a:pt x="9601" y="22082"/>
                </a:lnTo>
                <a:lnTo>
                  <a:pt x="13441" y="24002"/>
                </a:lnTo>
                <a:lnTo>
                  <a:pt x="16322" y="24963"/>
                </a:lnTo>
                <a:lnTo>
                  <a:pt x="17282" y="26883"/>
                </a:lnTo>
                <a:lnTo>
                  <a:pt x="19202" y="27843"/>
                </a:lnTo>
                <a:lnTo>
                  <a:pt x="19202" y="34564"/>
                </a:lnTo>
                <a:lnTo>
                  <a:pt x="18242" y="35524"/>
                </a:lnTo>
                <a:lnTo>
                  <a:pt x="16322" y="36484"/>
                </a:lnTo>
                <a:lnTo>
                  <a:pt x="15361" y="37444"/>
                </a:lnTo>
                <a:lnTo>
                  <a:pt x="10561" y="37444"/>
                </a:lnTo>
                <a:lnTo>
                  <a:pt x="7680" y="36484"/>
                </a:lnTo>
                <a:lnTo>
                  <a:pt x="5760" y="34564"/>
                </a:lnTo>
                <a:lnTo>
                  <a:pt x="3840" y="31683"/>
                </a:lnTo>
                <a:lnTo>
                  <a:pt x="1920" y="29763"/>
                </a:lnTo>
                <a:lnTo>
                  <a:pt x="1920" y="25923"/>
                </a:lnTo>
                <a:lnTo>
                  <a:pt x="0" y="25923"/>
                </a:lnTo>
                <a:lnTo>
                  <a:pt x="0" y="38404"/>
                </a:lnTo>
                <a:lnTo>
                  <a:pt x="1920" y="38404"/>
                </a:lnTo>
                <a:lnTo>
                  <a:pt x="2880" y="37444"/>
                </a:lnTo>
                <a:lnTo>
                  <a:pt x="4800" y="37444"/>
                </a:lnTo>
                <a:lnTo>
                  <a:pt x="5760" y="38404"/>
                </a:lnTo>
                <a:lnTo>
                  <a:pt x="8641" y="39364"/>
                </a:lnTo>
                <a:lnTo>
                  <a:pt x="16322" y="39364"/>
                </a:lnTo>
                <a:lnTo>
                  <a:pt x="19202" y="38404"/>
                </a:lnTo>
                <a:lnTo>
                  <a:pt x="22082" y="36484"/>
                </a:lnTo>
                <a:lnTo>
                  <a:pt x="24002" y="34564"/>
                </a:lnTo>
                <a:lnTo>
                  <a:pt x="25923" y="31683"/>
                </a:lnTo>
                <a:lnTo>
                  <a:pt x="25923" y="24002"/>
                </a:lnTo>
                <a:lnTo>
                  <a:pt x="23042" y="20177"/>
                </a:lnTo>
                <a:lnTo>
                  <a:pt x="17282" y="17282"/>
                </a:lnTo>
                <a:lnTo>
                  <a:pt x="11521" y="14401"/>
                </a:lnTo>
                <a:lnTo>
                  <a:pt x="8641" y="13456"/>
                </a:lnTo>
                <a:lnTo>
                  <a:pt x="6720" y="12496"/>
                </a:lnTo>
                <a:lnTo>
                  <a:pt x="6720" y="10561"/>
                </a:lnTo>
                <a:lnTo>
                  <a:pt x="5760" y="9616"/>
                </a:lnTo>
                <a:lnTo>
                  <a:pt x="4800" y="8656"/>
                </a:lnTo>
                <a:lnTo>
                  <a:pt x="4800" y="5775"/>
                </a:lnTo>
                <a:lnTo>
                  <a:pt x="5760" y="4815"/>
                </a:lnTo>
                <a:lnTo>
                  <a:pt x="6720" y="3840"/>
                </a:lnTo>
                <a:lnTo>
                  <a:pt x="7680" y="2895"/>
                </a:lnTo>
                <a:lnTo>
                  <a:pt x="9601" y="1935"/>
                </a:lnTo>
                <a:lnTo>
                  <a:pt x="13441" y="1935"/>
                </a:lnTo>
                <a:lnTo>
                  <a:pt x="16322" y="2895"/>
                </a:lnTo>
                <a:lnTo>
                  <a:pt x="17282" y="4815"/>
                </a:lnTo>
                <a:lnTo>
                  <a:pt x="19202" y="5775"/>
                </a:lnTo>
                <a:lnTo>
                  <a:pt x="20162" y="8656"/>
                </a:lnTo>
                <a:lnTo>
                  <a:pt x="21122" y="12496"/>
                </a:lnTo>
                <a:lnTo>
                  <a:pt x="23042" y="12496"/>
                </a:lnTo>
                <a:lnTo>
                  <a:pt x="23042" y="0"/>
                </a:lnTo>
                <a:lnTo>
                  <a:pt x="21122" y="0"/>
                </a:lnTo>
                <a:lnTo>
                  <a:pt x="21122" y="975"/>
                </a:lnTo>
                <a:lnTo>
                  <a:pt x="17282" y="975"/>
                </a:lnTo>
                <a:lnTo>
                  <a:pt x="14401" y="0"/>
                </a:lnTo>
                <a:lnTo>
                  <a:pt x="7680" y="0"/>
                </a:lnTo>
                <a:lnTo>
                  <a:pt x="5760" y="9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4" name="object 1724"/>
          <p:cNvSpPr/>
          <p:nvPr/>
        </p:nvSpPr>
        <p:spPr>
          <a:xfrm>
            <a:off x="4002359" y="8325886"/>
            <a:ext cx="58552" cy="56631"/>
          </a:xfrm>
          <a:custGeom>
            <a:avLst/>
            <a:gdLst/>
            <a:ahLst/>
            <a:cxnLst/>
            <a:rect l="l" t="t" r="r" b="b"/>
            <a:pathLst>
              <a:path w="58552" h="56631">
                <a:moveTo>
                  <a:pt x="42230" y="47990"/>
                </a:moveTo>
                <a:lnTo>
                  <a:pt x="42230" y="52791"/>
                </a:lnTo>
                <a:lnTo>
                  <a:pt x="41269" y="53751"/>
                </a:lnTo>
                <a:lnTo>
                  <a:pt x="40309" y="54711"/>
                </a:lnTo>
                <a:lnTo>
                  <a:pt x="37444" y="54711"/>
                </a:lnTo>
                <a:lnTo>
                  <a:pt x="37444" y="56631"/>
                </a:lnTo>
                <a:lnTo>
                  <a:pt x="58552" y="56631"/>
                </a:lnTo>
                <a:lnTo>
                  <a:pt x="58552" y="54711"/>
                </a:lnTo>
                <a:lnTo>
                  <a:pt x="56631" y="54711"/>
                </a:lnTo>
                <a:lnTo>
                  <a:pt x="54711" y="53751"/>
                </a:lnTo>
                <a:lnTo>
                  <a:pt x="53751" y="52791"/>
                </a:lnTo>
                <a:lnTo>
                  <a:pt x="52791" y="51831"/>
                </a:lnTo>
                <a:lnTo>
                  <a:pt x="50871" y="48950"/>
                </a:lnTo>
                <a:lnTo>
                  <a:pt x="48950" y="46070"/>
                </a:lnTo>
                <a:lnTo>
                  <a:pt x="29763" y="0"/>
                </a:lnTo>
                <a:lnTo>
                  <a:pt x="36469" y="34549"/>
                </a:lnTo>
                <a:lnTo>
                  <a:pt x="17266" y="34549"/>
                </a:lnTo>
                <a:lnTo>
                  <a:pt x="26883" y="12466"/>
                </a:lnTo>
                <a:lnTo>
                  <a:pt x="28788" y="0"/>
                </a:lnTo>
                <a:lnTo>
                  <a:pt x="9601" y="45110"/>
                </a:lnTo>
                <a:lnTo>
                  <a:pt x="7680" y="48950"/>
                </a:lnTo>
                <a:lnTo>
                  <a:pt x="5760" y="51831"/>
                </a:lnTo>
                <a:lnTo>
                  <a:pt x="4800" y="52791"/>
                </a:lnTo>
                <a:lnTo>
                  <a:pt x="3840" y="53751"/>
                </a:lnTo>
                <a:lnTo>
                  <a:pt x="2880" y="54711"/>
                </a:lnTo>
                <a:lnTo>
                  <a:pt x="0" y="54711"/>
                </a:lnTo>
                <a:lnTo>
                  <a:pt x="0" y="56631"/>
                </a:lnTo>
                <a:lnTo>
                  <a:pt x="17266" y="56631"/>
                </a:lnTo>
                <a:lnTo>
                  <a:pt x="17266" y="54711"/>
                </a:lnTo>
                <a:lnTo>
                  <a:pt x="14401" y="54711"/>
                </a:lnTo>
                <a:lnTo>
                  <a:pt x="13441" y="53751"/>
                </a:lnTo>
                <a:lnTo>
                  <a:pt x="12481" y="53751"/>
                </a:lnTo>
                <a:lnTo>
                  <a:pt x="11521" y="52791"/>
                </a:lnTo>
                <a:lnTo>
                  <a:pt x="11521" y="48950"/>
                </a:lnTo>
                <a:lnTo>
                  <a:pt x="12481" y="46070"/>
                </a:lnTo>
                <a:lnTo>
                  <a:pt x="16322" y="37429"/>
                </a:lnTo>
                <a:lnTo>
                  <a:pt x="37444" y="37429"/>
                </a:lnTo>
                <a:lnTo>
                  <a:pt x="41269" y="46070"/>
                </a:lnTo>
                <a:lnTo>
                  <a:pt x="42230" y="47990"/>
                </a:lnTo>
                <a:close/>
              </a:path>
              <a:path w="58552" h="56631">
                <a:moveTo>
                  <a:pt x="28788" y="0"/>
                </a:moveTo>
                <a:lnTo>
                  <a:pt x="26883" y="12466"/>
                </a:lnTo>
                <a:lnTo>
                  <a:pt x="36469" y="34549"/>
                </a:lnTo>
                <a:lnTo>
                  <a:pt x="29763" y="0"/>
                </a:lnTo>
                <a:lnTo>
                  <a:pt x="2878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5" name="object 1725"/>
          <p:cNvSpPr/>
          <p:nvPr/>
        </p:nvSpPr>
        <p:spPr>
          <a:xfrm>
            <a:off x="4063791" y="8344113"/>
            <a:ext cx="38404" cy="55686"/>
          </a:xfrm>
          <a:custGeom>
            <a:avLst/>
            <a:gdLst/>
            <a:ahLst/>
            <a:cxnLst/>
            <a:rect l="l" t="t" r="r" b="b"/>
            <a:pathLst>
              <a:path w="38404" h="55686">
                <a:moveTo>
                  <a:pt x="3840" y="52806"/>
                </a:moveTo>
                <a:lnTo>
                  <a:pt x="6720" y="54726"/>
                </a:lnTo>
                <a:lnTo>
                  <a:pt x="11521" y="55686"/>
                </a:lnTo>
                <a:lnTo>
                  <a:pt x="24002" y="55686"/>
                </a:lnTo>
                <a:lnTo>
                  <a:pt x="28803" y="53766"/>
                </a:lnTo>
                <a:lnTo>
                  <a:pt x="33604" y="49926"/>
                </a:lnTo>
                <a:lnTo>
                  <a:pt x="33604" y="47045"/>
                </a:lnTo>
                <a:lnTo>
                  <a:pt x="30723" y="48966"/>
                </a:lnTo>
                <a:lnTo>
                  <a:pt x="28803" y="49926"/>
                </a:lnTo>
                <a:lnTo>
                  <a:pt x="24963" y="50886"/>
                </a:lnTo>
                <a:lnTo>
                  <a:pt x="15361" y="50886"/>
                </a:lnTo>
                <a:lnTo>
                  <a:pt x="11521" y="49926"/>
                </a:lnTo>
                <a:lnTo>
                  <a:pt x="8641" y="48966"/>
                </a:lnTo>
                <a:lnTo>
                  <a:pt x="6720" y="48006"/>
                </a:lnTo>
                <a:lnTo>
                  <a:pt x="5760" y="46085"/>
                </a:lnTo>
                <a:lnTo>
                  <a:pt x="5760" y="44165"/>
                </a:lnTo>
                <a:lnTo>
                  <a:pt x="6720" y="43205"/>
                </a:lnTo>
                <a:lnTo>
                  <a:pt x="6720" y="42245"/>
                </a:lnTo>
                <a:lnTo>
                  <a:pt x="7680" y="40325"/>
                </a:lnTo>
                <a:lnTo>
                  <a:pt x="8641" y="39364"/>
                </a:lnTo>
                <a:lnTo>
                  <a:pt x="10561" y="38404"/>
                </a:lnTo>
                <a:lnTo>
                  <a:pt x="13441" y="38404"/>
                </a:lnTo>
                <a:lnTo>
                  <a:pt x="12481" y="32644"/>
                </a:lnTo>
                <a:lnTo>
                  <a:pt x="11521" y="31683"/>
                </a:lnTo>
                <a:lnTo>
                  <a:pt x="10561" y="31683"/>
                </a:lnTo>
                <a:lnTo>
                  <a:pt x="9601" y="30723"/>
                </a:lnTo>
                <a:lnTo>
                  <a:pt x="9601" y="27843"/>
                </a:lnTo>
                <a:lnTo>
                  <a:pt x="10561" y="26883"/>
                </a:lnTo>
                <a:lnTo>
                  <a:pt x="11521" y="25923"/>
                </a:lnTo>
                <a:lnTo>
                  <a:pt x="10561" y="15361"/>
                </a:lnTo>
                <a:lnTo>
                  <a:pt x="10561" y="7680"/>
                </a:lnTo>
                <a:lnTo>
                  <a:pt x="11521" y="5760"/>
                </a:lnTo>
                <a:lnTo>
                  <a:pt x="12481" y="3840"/>
                </a:lnTo>
                <a:lnTo>
                  <a:pt x="13441" y="1920"/>
                </a:lnTo>
                <a:lnTo>
                  <a:pt x="20162" y="1920"/>
                </a:lnTo>
                <a:lnTo>
                  <a:pt x="21122" y="2880"/>
                </a:lnTo>
                <a:lnTo>
                  <a:pt x="23042" y="3840"/>
                </a:lnTo>
                <a:lnTo>
                  <a:pt x="24963" y="6720"/>
                </a:lnTo>
                <a:lnTo>
                  <a:pt x="25923" y="10561"/>
                </a:lnTo>
                <a:lnTo>
                  <a:pt x="25923" y="18242"/>
                </a:lnTo>
                <a:lnTo>
                  <a:pt x="24963" y="20162"/>
                </a:lnTo>
                <a:lnTo>
                  <a:pt x="24002" y="22082"/>
                </a:lnTo>
                <a:lnTo>
                  <a:pt x="22082" y="23042"/>
                </a:lnTo>
                <a:lnTo>
                  <a:pt x="21122" y="24003"/>
                </a:lnTo>
                <a:lnTo>
                  <a:pt x="18242" y="24003"/>
                </a:lnTo>
                <a:lnTo>
                  <a:pt x="18242" y="25923"/>
                </a:lnTo>
                <a:lnTo>
                  <a:pt x="23042" y="25923"/>
                </a:lnTo>
                <a:lnTo>
                  <a:pt x="25923" y="24963"/>
                </a:lnTo>
                <a:lnTo>
                  <a:pt x="28803" y="22082"/>
                </a:lnTo>
                <a:lnTo>
                  <a:pt x="31683" y="20162"/>
                </a:lnTo>
                <a:lnTo>
                  <a:pt x="32644" y="17282"/>
                </a:lnTo>
                <a:lnTo>
                  <a:pt x="32644" y="10561"/>
                </a:lnTo>
                <a:lnTo>
                  <a:pt x="31683" y="7680"/>
                </a:lnTo>
                <a:lnTo>
                  <a:pt x="30723" y="5760"/>
                </a:lnTo>
                <a:lnTo>
                  <a:pt x="38404" y="5760"/>
                </a:lnTo>
                <a:lnTo>
                  <a:pt x="38404" y="2880"/>
                </a:lnTo>
                <a:lnTo>
                  <a:pt x="37444" y="2880"/>
                </a:lnTo>
                <a:lnTo>
                  <a:pt x="37444" y="1920"/>
                </a:lnTo>
                <a:lnTo>
                  <a:pt x="27843" y="1920"/>
                </a:lnTo>
                <a:lnTo>
                  <a:pt x="24963" y="960"/>
                </a:lnTo>
                <a:lnTo>
                  <a:pt x="22082" y="0"/>
                </a:lnTo>
                <a:lnTo>
                  <a:pt x="13441" y="0"/>
                </a:lnTo>
                <a:lnTo>
                  <a:pt x="10561" y="960"/>
                </a:lnTo>
                <a:lnTo>
                  <a:pt x="7680" y="3840"/>
                </a:lnTo>
                <a:lnTo>
                  <a:pt x="4800" y="6720"/>
                </a:lnTo>
                <a:lnTo>
                  <a:pt x="3840" y="9601"/>
                </a:lnTo>
                <a:lnTo>
                  <a:pt x="3840" y="18242"/>
                </a:lnTo>
                <a:lnTo>
                  <a:pt x="4800" y="20162"/>
                </a:lnTo>
                <a:lnTo>
                  <a:pt x="6720" y="22082"/>
                </a:lnTo>
                <a:lnTo>
                  <a:pt x="8641" y="23042"/>
                </a:lnTo>
                <a:lnTo>
                  <a:pt x="10561" y="24003"/>
                </a:lnTo>
                <a:lnTo>
                  <a:pt x="7680" y="26883"/>
                </a:lnTo>
                <a:lnTo>
                  <a:pt x="5760" y="28803"/>
                </a:lnTo>
                <a:lnTo>
                  <a:pt x="4800" y="29763"/>
                </a:lnTo>
                <a:lnTo>
                  <a:pt x="4800" y="30723"/>
                </a:lnTo>
                <a:lnTo>
                  <a:pt x="3840" y="32644"/>
                </a:lnTo>
                <a:lnTo>
                  <a:pt x="3840" y="34564"/>
                </a:lnTo>
                <a:lnTo>
                  <a:pt x="4800" y="35524"/>
                </a:lnTo>
                <a:lnTo>
                  <a:pt x="5760" y="36484"/>
                </a:lnTo>
                <a:lnTo>
                  <a:pt x="6720" y="36484"/>
                </a:lnTo>
                <a:lnTo>
                  <a:pt x="7680" y="37444"/>
                </a:lnTo>
                <a:lnTo>
                  <a:pt x="4800" y="40325"/>
                </a:lnTo>
                <a:lnTo>
                  <a:pt x="3840" y="42245"/>
                </a:lnTo>
                <a:lnTo>
                  <a:pt x="1920" y="44165"/>
                </a:lnTo>
                <a:lnTo>
                  <a:pt x="960" y="45125"/>
                </a:lnTo>
                <a:lnTo>
                  <a:pt x="960" y="47045"/>
                </a:lnTo>
                <a:lnTo>
                  <a:pt x="0" y="48006"/>
                </a:lnTo>
                <a:lnTo>
                  <a:pt x="0" y="49926"/>
                </a:lnTo>
                <a:lnTo>
                  <a:pt x="960" y="50886"/>
                </a:lnTo>
                <a:lnTo>
                  <a:pt x="3840" y="528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6" name="object 1726"/>
          <p:cNvSpPr/>
          <p:nvPr/>
        </p:nvSpPr>
        <p:spPr>
          <a:xfrm>
            <a:off x="4074353" y="8359475"/>
            <a:ext cx="7680" cy="10561"/>
          </a:xfrm>
          <a:custGeom>
            <a:avLst/>
            <a:gdLst/>
            <a:ahLst/>
            <a:cxnLst/>
            <a:rect l="l" t="t" r="r" b="b"/>
            <a:pathLst>
              <a:path w="7680" h="10561">
                <a:moveTo>
                  <a:pt x="0" y="0"/>
                </a:moveTo>
                <a:lnTo>
                  <a:pt x="960" y="10561"/>
                </a:lnTo>
                <a:lnTo>
                  <a:pt x="1920" y="9601"/>
                </a:lnTo>
                <a:lnTo>
                  <a:pt x="3840" y="10561"/>
                </a:lnTo>
                <a:lnTo>
                  <a:pt x="7680" y="10561"/>
                </a:lnTo>
                <a:lnTo>
                  <a:pt x="7680" y="8641"/>
                </a:lnTo>
                <a:lnTo>
                  <a:pt x="5760" y="8641"/>
                </a:lnTo>
                <a:lnTo>
                  <a:pt x="3840" y="7680"/>
                </a:lnTo>
                <a:lnTo>
                  <a:pt x="2880" y="5760"/>
                </a:lnTo>
                <a:lnTo>
                  <a:pt x="960" y="384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7" name="object 1727"/>
          <p:cNvSpPr/>
          <p:nvPr/>
        </p:nvSpPr>
        <p:spPr>
          <a:xfrm>
            <a:off x="4076273" y="8376757"/>
            <a:ext cx="24963" cy="17282"/>
          </a:xfrm>
          <a:custGeom>
            <a:avLst/>
            <a:gdLst/>
            <a:ahLst/>
            <a:cxnLst/>
            <a:rect l="l" t="t" r="r" b="b"/>
            <a:pathLst>
              <a:path w="24963" h="17282">
                <a:moveTo>
                  <a:pt x="2880" y="0"/>
                </a:moveTo>
                <a:lnTo>
                  <a:pt x="0" y="0"/>
                </a:lnTo>
                <a:lnTo>
                  <a:pt x="960" y="5760"/>
                </a:lnTo>
                <a:lnTo>
                  <a:pt x="5760" y="5760"/>
                </a:lnTo>
                <a:lnTo>
                  <a:pt x="11521" y="6720"/>
                </a:lnTo>
                <a:lnTo>
                  <a:pt x="19202" y="6720"/>
                </a:lnTo>
                <a:lnTo>
                  <a:pt x="20162" y="7680"/>
                </a:lnTo>
                <a:lnTo>
                  <a:pt x="21122" y="7680"/>
                </a:lnTo>
                <a:lnTo>
                  <a:pt x="22082" y="8641"/>
                </a:lnTo>
                <a:lnTo>
                  <a:pt x="22082" y="12481"/>
                </a:lnTo>
                <a:lnTo>
                  <a:pt x="21122" y="14401"/>
                </a:lnTo>
                <a:lnTo>
                  <a:pt x="21122" y="17282"/>
                </a:lnTo>
                <a:lnTo>
                  <a:pt x="24002" y="14401"/>
                </a:lnTo>
                <a:lnTo>
                  <a:pt x="24963" y="11521"/>
                </a:lnTo>
                <a:lnTo>
                  <a:pt x="24963" y="6720"/>
                </a:lnTo>
                <a:lnTo>
                  <a:pt x="24002" y="4800"/>
                </a:lnTo>
                <a:lnTo>
                  <a:pt x="23042" y="2880"/>
                </a:lnTo>
                <a:lnTo>
                  <a:pt x="21122" y="1920"/>
                </a:lnTo>
                <a:lnTo>
                  <a:pt x="19202" y="960"/>
                </a:lnTo>
                <a:lnTo>
                  <a:pt x="17282" y="0"/>
                </a:lnTo>
                <a:lnTo>
                  <a:pt x="28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8" name="object 1728"/>
          <p:cNvSpPr/>
          <p:nvPr/>
        </p:nvSpPr>
        <p:spPr>
          <a:xfrm>
            <a:off x="4103156" y="8344113"/>
            <a:ext cx="27843" cy="38404"/>
          </a:xfrm>
          <a:custGeom>
            <a:avLst/>
            <a:gdLst/>
            <a:ahLst/>
            <a:cxnLst/>
            <a:rect l="l" t="t" r="r" b="b"/>
            <a:pathLst>
              <a:path w="27843" h="38404">
                <a:moveTo>
                  <a:pt x="21107" y="6720"/>
                </a:moveTo>
                <a:lnTo>
                  <a:pt x="23042" y="7680"/>
                </a:lnTo>
                <a:lnTo>
                  <a:pt x="26883" y="7680"/>
                </a:lnTo>
                <a:lnTo>
                  <a:pt x="26883" y="6720"/>
                </a:lnTo>
                <a:lnTo>
                  <a:pt x="27843" y="5760"/>
                </a:lnTo>
                <a:lnTo>
                  <a:pt x="27843" y="1920"/>
                </a:lnTo>
                <a:lnTo>
                  <a:pt x="26883" y="960"/>
                </a:lnTo>
                <a:lnTo>
                  <a:pt x="25908" y="0"/>
                </a:lnTo>
                <a:lnTo>
                  <a:pt x="19202" y="0"/>
                </a:lnTo>
                <a:lnTo>
                  <a:pt x="16322" y="2880"/>
                </a:lnTo>
                <a:lnTo>
                  <a:pt x="13441" y="7680"/>
                </a:lnTo>
                <a:lnTo>
                  <a:pt x="13441" y="0"/>
                </a:lnTo>
                <a:lnTo>
                  <a:pt x="11521" y="0"/>
                </a:lnTo>
                <a:lnTo>
                  <a:pt x="0" y="3840"/>
                </a:lnTo>
                <a:lnTo>
                  <a:pt x="960" y="5760"/>
                </a:lnTo>
                <a:lnTo>
                  <a:pt x="1920" y="4800"/>
                </a:lnTo>
                <a:lnTo>
                  <a:pt x="4800" y="4800"/>
                </a:lnTo>
                <a:lnTo>
                  <a:pt x="5760" y="576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33604"/>
                </a:lnTo>
                <a:lnTo>
                  <a:pt x="5760" y="34564"/>
                </a:lnTo>
                <a:lnTo>
                  <a:pt x="5760" y="35524"/>
                </a:lnTo>
                <a:lnTo>
                  <a:pt x="4800" y="35524"/>
                </a:lnTo>
                <a:lnTo>
                  <a:pt x="3840" y="36484"/>
                </a:lnTo>
                <a:lnTo>
                  <a:pt x="960" y="36484"/>
                </a:lnTo>
                <a:lnTo>
                  <a:pt x="960" y="38404"/>
                </a:lnTo>
                <a:lnTo>
                  <a:pt x="20162" y="38404"/>
                </a:lnTo>
                <a:lnTo>
                  <a:pt x="20162" y="36484"/>
                </a:lnTo>
                <a:lnTo>
                  <a:pt x="17282" y="36484"/>
                </a:lnTo>
                <a:lnTo>
                  <a:pt x="16322" y="35524"/>
                </a:lnTo>
                <a:lnTo>
                  <a:pt x="15361" y="35524"/>
                </a:lnTo>
                <a:lnTo>
                  <a:pt x="14386" y="34564"/>
                </a:lnTo>
                <a:lnTo>
                  <a:pt x="14386" y="33604"/>
                </a:lnTo>
                <a:lnTo>
                  <a:pt x="13441" y="32644"/>
                </a:lnTo>
                <a:lnTo>
                  <a:pt x="13441" y="11521"/>
                </a:lnTo>
                <a:lnTo>
                  <a:pt x="14386" y="8641"/>
                </a:lnTo>
                <a:lnTo>
                  <a:pt x="16322" y="6720"/>
                </a:lnTo>
                <a:lnTo>
                  <a:pt x="17282" y="5760"/>
                </a:lnTo>
                <a:lnTo>
                  <a:pt x="18227" y="4800"/>
                </a:lnTo>
                <a:lnTo>
                  <a:pt x="19202" y="4800"/>
                </a:lnTo>
                <a:lnTo>
                  <a:pt x="20162" y="5760"/>
                </a:lnTo>
                <a:lnTo>
                  <a:pt x="21107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9" name="object 1729"/>
          <p:cNvSpPr/>
          <p:nvPr/>
        </p:nvSpPr>
        <p:spPr>
          <a:xfrm>
            <a:off x="4133880" y="8344113"/>
            <a:ext cx="19187" cy="38404"/>
          </a:xfrm>
          <a:custGeom>
            <a:avLst/>
            <a:gdLst/>
            <a:ahLst/>
            <a:cxnLst/>
            <a:rect l="l" t="t" r="r" b="b"/>
            <a:pathLst>
              <a:path w="19187" h="38404">
                <a:moveTo>
                  <a:pt x="11506" y="0"/>
                </a:moveTo>
                <a:lnTo>
                  <a:pt x="0" y="3840"/>
                </a:lnTo>
                <a:lnTo>
                  <a:pt x="944" y="5760"/>
                </a:lnTo>
                <a:lnTo>
                  <a:pt x="1905" y="4800"/>
                </a:lnTo>
                <a:lnTo>
                  <a:pt x="4785" y="4800"/>
                </a:lnTo>
                <a:lnTo>
                  <a:pt x="5745" y="5760"/>
                </a:lnTo>
                <a:lnTo>
                  <a:pt x="5745" y="6720"/>
                </a:lnTo>
                <a:lnTo>
                  <a:pt x="6705" y="7680"/>
                </a:lnTo>
                <a:lnTo>
                  <a:pt x="6705" y="33604"/>
                </a:lnTo>
                <a:lnTo>
                  <a:pt x="5745" y="34564"/>
                </a:lnTo>
                <a:lnTo>
                  <a:pt x="5745" y="35524"/>
                </a:lnTo>
                <a:lnTo>
                  <a:pt x="4785" y="35524"/>
                </a:lnTo>
                <a:lnTo>
                  <a:pt x="4785" y="36484"/>
                </a:lnTo>
                <a:lnTo>
                  <a:pt x="944" y="36484"/>
                </a:lnTo>
                <a:lnTo>
                  <a:pt x="944" y="38404"/>
                </a:lnTo>
                <a:lnTo>
                  <a:pt x="19187" y="38404"/>
                </a:lnTo>
                <a:lnTo>
                  <a:pt x="19187" y="36484"/>
                </a:lnTo>
                <a:lnTo>
                  <a:pt x="16306" y="36484"/>
                </a:lnTo>
                <a:lnTo>
                  <a:pt x="15346" y="35524"/>
                </a:lnTo>
                <a:lnTo>
                  <a:pt x="14386" y="35524"/>
                </a:lnTo>
                <a:lnTo>
                  <a:pt x="14386" y="34564"/>
                </a:lnTo>
                <a:lnTo>
                  <a:pt x="13426" y="33604"/>
                </a:lnTo>
                <a:lnTo>
                  <a:pt x="13426" y="0"/>
                </a:lnTo>
                <a:lnTo>
                  <a:pt x="1150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0" name="object 1730"/>
          <p:cNvSpPr/>
          <p:nvPr/>
        </p:nvSpPr>
        <p:spPr>
          <a:xfrm>
            <a:off x="4139625" y="8323950"/>
            <a:ext cx="8641" cy="8656"/>
          </a:xfrm>
          <a:custGeom>
            <a:avLst/>
            <a:gdLst/>
            <a:ahLst/>
            <a:cxnLst/>
            <a:rect l="l" t="t" r="r" b="b"/>
            <a:pathLst>
              <a:path w="8641" h="8656">
                <a:moveTo>
                  <a:pt x="0" y="2880"/>
                </a:moveTo>
                <a:lnTo>
                  <a:pt x="0" y="5775"/>
                </a:lnTo>
                <a:lnTo>
                  <a:pt x="960" y="6720"/>
                </a:lnTo>
                <a:lnTo>
                  <a:pt x="960" y="7680"/>
                </a:lnTo>
                <a:lnTo>
                  <a:pt x="1920" y="8656"/>
                </a:lnTo>
                <a:lnTo>
                  <a:pt x="6720" y="8656"/>
                </a:lnTo>
                <a:lnTo>
                  <a:pt x="7680" y="7680"/>
                </a:lnTo>
                <a:lnTo>
                  <a:pt x="7680" y="6720"/>
                </a:lnTo>
                <a:lnTo>
                  <a:pt x="8641" y="5775"/>
                </a:lnTo>
                <a:lnTo>
                  <a:pt x="8641" y="2880"/>
                </a:lnTo>
                <a:lnTo>
                  <a:pt x="7680" y="1935"/>
                </a:lnTo>
                <a:lnTo>
                  <a:pt x="6720" y="975"/>
                </a:lnTo>
                <a:lnTo>
                  <a:pt x="5760" y="0"/>
                </a:lnTo>
                <a:lnTo>
                  <a:pt x="2880" y="0"/>
                </a:lnTo>
                <a:lnTo>
                  <a:pt x="1920" y="975"/>
                </a:lnTo>
                <a:lnTo>
                  <a:pt x="960" y="1935"/>
                </a:lnTo>
                <a:lnTo>
                  <a:pt x="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1" name="object 1731"/>
          <p:cNvSpPr/>
          <p:nvPr/>
        </p:nvSpPr>
        <p:spPr>
          <a:xfrm>
            <a:off x="4156908" y="8344113"/>
            <a:ext cx="31683" cy="39364"/>
          </a:xfrm>
          <a:custGeom>
            <a:avLst/>
            <a:gdLst/>
            <a:ahLst/>
            <a:cxnLst/>
            <a:rect l="l" t="t" r="r" b="b"/>
            <a:pathLst>
              <a:path w="31683" h="39364">
                <a:moveTo>
                  <a:pt x="9601" y="5760"/>
                </a:moveTo>
                <a:lnTo>
                  <a:pt x="11521" y="3840"/>
                </a:lnTo>
                <a:lnTo>
                  <a:pt x="13441" y="1920"/>
                </a:lnTo>
                <a:lnTo>
                  <a:pt x="18242" y="1920"/>
                </a:lnTo>
                <a:lnTo>
                  <a:pt x="19202" y="2880"/>
                </a:lnTo>
                <a:lnTo>
                  <a:pt x="20162" y="3840"/>
                </a:lnTo>
                <a:lnTo>
                  <a:pt x="21122" y="4800"/>
                </a:lnTo>
                <a:lnTo>
                  <a:pt x="22082" y="5760"/>
                </a:lnTo>
                <a:lnTo>
                  <a:pt x="22082" y="9601"/>
                </a:lnTo>
                <a:lnTo>
                  <a:pt x="23042" y="10561"/>
                </a:lnTo>
                <a:lnTo>
                  <a:pt x="24002" y="11521"/>
                </a:lnTo>
                <a:lnTo>
                  <a:pt x="24963" y="12481"/>
                </a:lnTo>
                <a:lnTo>
                  <a:pt x="27843" y="12481"/>
                </a:lnTo>
                <a:lnTo>
                  <a:pt x="28803" y="11521"/>
                </a:lnTo>
                <a:lnTo>
                  <a:pt x="29763" y="11521"/>
                </a:lnTo>
                <a:lnTo>
                  <a:pt x="29763" y="10561"/>
                </a:lnTo>
                <a:lnTo>
                  <a:pt x="30723" y="9601"/>
                </a:lnTo>
                <a:lnTo>
                  <a:pt x="30723" y="6720"/>
                </a:lnTo>
                <a:lnTo>
                  <a:pt x="28803" y="4800"/>
                </a:lnTo>
                <a:lnTo>
                  <a:pt x="26883" y="2880"/>
                </a:lnTo>
                <a:lnTo>
                  <a:pt x="24002" y="960"/>
                </a:lnTo>
                <a:lnTo>
                  <a:pt x="21122" y="0"/>
                </a:lnTo>
                <a:lnTo>
                  <a:pt x="12481" y="0"/>
                </a:lnTo>
                <a:lnTo>
                  <a:pt x="8641" y="1920"/>
                </a:lnTo>
                <a:lnTo>
                  <a:pt x="4800" y="4800"/>
                </a:lnTo>
                <a:lnTo>
                  <a:pt x="1920" y="8641"/>
                </a:lnTo>
                <a:lnTo>
                  <a:pt x="0" y="13441"/>
                </a:lnTo>
                <a:lnTo>
                  <a:pt x="0" y="25923"/>
                </a:lnTo>
                <a:lnTo>
                  <a:pt x="1920" y="30723"/>
                </a:lnTo>
                <a:lnTo>
                  <a:pt x="4800" y="33604"/>
                </a:lnTo>
                <a:lnTo>
                  <a:pt x="7680" y="37444"/>
                </a:lnTo>
                <a:lnTo>
                  <a:pt x="11521" y="39364"/>
                </a:lnTo>
                <a:lnTo>
                  <a:pt x="19202" y="39364"/>
                </a:lnTo>
                <a:lnTo>
                  <a:pt x="23042" y="37444"/>
                </a:lnTo>
                <a:lnTo>
                  <a:pt x="25923" y="35524"/>
                </a:lnTo>
                <a:lnTo>
                  <a:pt x="28803" y="32644"/>
                </a:lnTo>
                <a:lnTo>
                  <a:pt x="30723" y="28803"/>
                </a:lnTo>
                <a:lnTo>
                  <a:pt x="31683" y="24003"/>
                </a:lnTo>
                <a:lnTo>
                  <a:pt x="30723" y="23042"/>
                </a:lnTo>
                <a:lnTo>
                  <a:pt x="28803" y="26883"/>
                </a:lnTo>
                <a:lnTo>
                  <a:pt x="26883" y="28803"/>
                </a:lnTo>
                <a:lnTo>
                  <a:pt x="25923" y="29763"/>
                </a:lnTo>
                <a:lnTo>
                  <a:pt x="24002" y="31683"/>
                </a:lnTo>
                <a:lnTo>
                  <a:pt x="21122" y="32644"/>
                </a:lnTo>
                <a:lnTo>
                  <a:pt x="15361" y="32644"/>
                </a:lnTo>
                <a:lnTo>
                  <a:pt x="12481" y="30723"/>
                </a:lnTo>
                <a:lnTo>
                  <a:pt x="9601" y="27843"/>
                </a:lnTo>
                <a:lnTo>
                  <a:pt x="7680" y="24003"/>
                </a:lnTo>
                <a:lnTo>
                  <a:pt x="6720" y="20162"/>
                </a:lnTo>
                <a:lnTo>
                  <a:pt x="6720" y="11521"/>
                </a:lnTo>
                <a:lnTo>
                  <a:pt x="7680" y="7680"/>
                </a:lnTo>
                <a:lnTo>
                  <a:pt x="9601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2" name="object 1732"/>
          <p:cNvSpPr/>
          <p:nvPr/>
        </p:nvSpPr>
        <p:spPr>
          <a:xfrm>
            <a:off x="4191472" y="8345073"/>
            <a:ext cx="41269" cy="38404"/>
          </a:xfrm>
          <a:custGeom>
            <a:avLst/>
            <a:gdLst/>
            <a:ahLst/>
            <a:cxnLst/>
            <a:rect l="l" t="t" r="r" b="b"/>
            <a:pathLst>
              <a:path w="41269" h="38404">
                <a:moveTo>
                  <a:pt x="41269" y="33604"/>
                </a:moveTo>
                <a:lnTo>
                  <a:pt x="41269" y="32644"/>
                </a:lnTo>
                <a:lnTo>
                  <a:pt x="36484" y="32644"/>
                </a:lnTo>
                <a:lnTo>
                  <a:pt x="36484" y="31683"/>
                </a:lnTo>
                <a:lnTo>
                  <a:pt x="35509" y="31683"/>
                </a:lnTo>
                <a:lnTo>
                  <a:pt x="35509" y="0"/>
                </a:lnTo>
                <a:lnTo>
                  <a:pt x="23042" y="0"/>
                </a:lnTo>
                <a:lnTo>
                  <a:pt x="23042" y="960"/>
                </a:lnTo>
                <a:lnTo>
                  <a:pt x="24963" y="960"/>
                </a:lnTo>
                <a:lnTo>
                  <a:pt x="26883" y="1920"/>
                </a:lnTo>
                <a:lnTo>
                  <a:pt x="27828" y="2880"/>
                </a:lnTo>
                <a:lnTo>
                  <a:pt x="28803" y="4800"/>
                </a:lnTo>
                <a:lnTo>
                  <a:pt x="28803" y="27843"/>
                </a:lnTo>
                <a:lnTo>
                  <a:pt x="26883" y="29763"/>
                </a:lnTo>
                <a:lnTo>
                  <a:pt x="24963" y="31683"/>
                </a:lnTo>
                <a:lnTo>
                  <a:pt x="23042" y="31683"/>
                </a:lnTo>
                <a:lnTo>
                  <a:pt x="22082" y="32644"/>
                </a:lnTo>
                <a:lnTo>
                  <a:pt x="20162" y="33604"/>
                </a:lnTo>
                <a:lnTo>
                  <a:pt x="17266" y="33604"/>
                </a:lnTo>
                <a:lnTo>
                  <a:pt x="16322" y="32644"/>
                </a:lnTo>
                <a:lnTo>
                  <a:pt x="15361" y="31683"/>
                </a:lnTo>
                <a:lnTo>
                  <a:pt x="13441" y="30723"/>
                </a:lnTo>
                <a:lnTo>
                  <a:pt x="13441" y="0"/>
                </a:lnTo>
                <a:lnTo>
                  <a:pt x="0" y="0"/>
                </a:lnTo>
                <a:lnTo>
                  <a:pt x="0" y="960"/>
                </a:lnTo>
                <a:lnTo>
                  <a:pt x="1920" y="960"/>
                </a:lnTo>
                <a:lnTo>
                  <a:pt x="3840" y="1920"/>
                </a:lnTo>
                <a:lnTo>
                  <a:pt x="4800" y="1920"/>
                </a:lnTo>
                <a:lnTo>
                  <a:pt x="5760" y="2880"/>
                </a:lnTo>
                <a:lnTo>
                  <a:pt x="5760" y="3840"/>
                </a:lnTo>
                <a:lnTo>
                  <a:pt x="6720" y="5760"/>
                </a:lnTo>
                <a:lnTo>
                  <a:pt x="6720" y="29763"/>
                </a:lnTo>
                <a:lnTo>
                  <a:pt x="7680" y="31683"/>
                </a:lnTo>
                <a:lnTo>
                  <a:pt x="7680" y="33604"/>
                </a:lnTo>
                <a:lnTo>
                  <a:pt x="8641" y="35524"/>
                </a:lnTo>
                <a:lnTo>
                  <a:pt x="10561" y="36484"/>
                </a:lnTo>
                <a:lnTo>
                  <a:pt x="12481" y="37444"/>
                </a:lnTo>
                <a:lnTo>
                  <a:pt x="13441" y="38404"/>
                </a:lnTo>
                <a:lnTo>
                  <a:pt x="18242" y="38404"/>
                </a:lnTo>
                <a:lnTo>
                  <a:pt x="19202" y="37444"/>
                </a:lnTo>
                <a:lnTo>
                  <a:pt x="21122" y="36484"/>
                </a:lnTo>
                <a:lnTo>
                  <a:pt x="23042" y="35524"/>
                </a:lnTo>
                <a:lnTo>
                  <a:pt x="25923" y="33604"/>
                </a:lnTo>
                <a:lnTo>
                  <a:pt x="28803" y="30723"/>
                </a:lnTo>
                <a:lnTo>
                  <a:pt x="28803" y="38404"/>
                </a:lnTo>
                <a:lnTo>
                  <a:pt x="30708" y="38404"/>
                </a:lnTo>
                <a:lnTo>
                  <a:pt x="41269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3" name="object 1733"/>
          <p:cNvSpPr/>
          <p:nvPr/>
        </p:nvSpPr>
        <p:spPr>
          <a:xfrm>
            <a:off x="4235637" y="8323950"/>
            <a:ext cx="19187" cy="58567"/>
          </a:xfrm>
          <a:custGeom>
            <a:avLst/>
            <a:gdLst/>
            <a:ahLst/>
            <a:cxnLst/>
            <a:rect l="l" t="t" r="r" b="b"/>
            <a:pathLst>
              <a:path w="19187" h="58567">
                <a:moveTo>
                  <a:pt x="10546" y="0"/>
                </a:moveTo>
                <a:lnTo>
                  <a:pt x="0" y="4815"/>
                </a:lnTo>
                <a:lnTo>
                  <a:pt x="944" y="6720"/>
                </a:lnTo>
                <a:lnTo>
                  <a:pt x="1904" y="5775"/>
                </a:lnTo>
                <a:lnTo>
                  <a:pt x="4785" y="5775"/>
                </a:lnTo>
                <a:lnTo>
                  <a:pt x="5745" y="6720"/>
                </a:lnTo>
                <a:lnTo>
                  <a:pt x="5745" y="54726"/>
                </a:lnTo>
                <a:lnTo>
                  <a:pt x="4785" y="55686"/>
                </a:lnTo>
                <a:lnTo>
                  <a:pt x="3825" y="56647"/>
                </a:lnTo>
                <a:lnTo>
                  <a:pt x="944" y="56647"/>
                </a:lnTo>
                <a:lnTo>
                  <a:pt x="944" y="58567"/>
                </a:lnTo>
                <a:lnTo>
                  <a:pt x="19187" y="58567"/>
                </a:lnTo>
                <a:lnTo>
                  <a:pt x="19187" y="56647"/>
                </a:lnTo>
                <a:lnTo>
                  <a:pt x="15346" y="56647"/>
                </a:lnTo>
                <a:lnTo>
                  <a:pt x="15346" y="55686"/>
                </a:lnTo>
                <a:lnTo>
                  <a:pt x="14386" y="55686"/>
                </a:lnTo>
                <a:lnTo>
                  <a:pt x="13426" y="54726"/>
                </a:lnTo>
                <a:lnTo>
                  <a:pt x="13426" y="53766"/>
                </a:lnTo>
                <a:lnTo>
                  <a:pt x="12466" y="51846"/>
                </a:lnTo>
                <a:lnTo>
                  <a:pt x="12466" y="0"/>
                </a:lnTo>
                <a:lnTo>
                  <a:pt x="1054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4" name="object 1734"/>
          <p:cNvSpPr/>
          <p:nvPr/>
        </p:nvSpPr>
        <p:spPr>
          <a:xfrm>
            <a:off x="4257705" y="8332607"/>
            <a:ext cx="22082" cy="49911"/>
          </a:xfrm>
          <a:custGeom>
            <a:avLst/>
            <a:gdLst/>
            <a:ahLst/>
            <a:cxnLst/>
            <a:rect l="l" t="t" r="r" b="b"/>
            <a:pathLst>
              <a:path w="22082" h="49911">
                <a:moveTo>
                  <a:pt x="14401" y="45110"/>
                </a:moveTo>
                <a:lnTo>
                  <a:pt x="13441" y="44150"/>
                </a:lnTo>
                <a:lnTo>
                  <a:pt x="12481" y="43190"/>
                </a:lnTo>
                <a:lnTo>
                  <a:pt x="12481" y="15346"/>
                </a:lnTo>
                <a:lnTo>
                  <a:pt x="21122" y="15346"/>
                </a:lnTo>
                <a:lnTo>
                  <a:pt x="21122" y="12466"/>
                </a:lnTo>
                <a:lnTo>
                  <a:pt x="12481" y="12466"/>
                </a:lnTo>
                <a:lnTo>
                  <a:pt x="12481" y="0"/>
                </a:lnTo>
                <a:lnTo>
                  <a:pt x="10561" y="0"/>
                </a:lnTo>
                <a:lnTo>
                  <a:pt x="9601" y="2865"/>
                </a:lnTo>
                <a:lnTo>
                  <a:pt x="8641" y="4785"/>
                </a:lnTo>
                <a:lnTo>
                  <a:pt x="8641" y="5745"/>
                </a:lnTo>
                <a:lnTo>
                  <a:pt x="6720" y="7665"/>
                </a:lnTo>
                <a:lnTo>
                  <a:pt x="5760" y="9585"/>
                </a:lnTo>
                <a:lnTo>
                  <a:pt x="3840" y="10546"/>
                </a:lnTo>
                <a:lnTo>
                  <a:pt x="2880" y="12466"/>
                </a:lnTo>
                <a:lnTo>
                  <a:pt x="960" y="13426"/>
                </a:lnTo>
                <a:lnTo>
                  <a:pt x="0" y="13426"/>
                </a:lnTo>
                <a:lnTo>
                  <a:pt x="0" y="15346"/>
                </a:lnTo>
                <a:lnTo>
                  <a:pt x="5760" y="15346"/>
                </a:lnTo>
                <a:lnTo>
                  <a:pt x="5760" y="45110"/>
                </a:lnTo>
                <a:lnTo>
                  <a:pt x="6720" y="46070"/>
                </a:lnTo>
                <a:lnTo>
                  <a:pt x="6720" y="47030"/>
                </a:lnTo>
                <a:lnTo>
                  <a:pt x="7680" y="47990"/>
                </a:lnTo>
                <a:lnTo>
                  <a:pt x="8641" y="48950"/>
                </a:lnTo>
                <a:lnTo>
                  <a:pt x="10561" y="49911"/>
                </a:lnTo>
                <a:lnTo>
                  <a:pt x="16322" y="49911"/>
                </a:lnTo>
                <a:lnTo>
                  <a:pt x="18242" y="47990"/>
                </a:lnTo>
                <a:lnTo>
                  <a:pt x="20162" y="47030"/>
                </a:lnTo>
                <a:lnTo>
                  <a:pt x="21122" y="45110"/>
                </a:lnTo>
                <a:lnTo>
                  <a:pt x="22082" y="42230"/>
                </a:lnTo>
                <a:lnTo>
                  <a:pt x="20162" y="42230"/>
                </a:lnTo>
                <a:lnTo>
                  <a:pt x="20162" y="43190"/>
                </a:lnTo>
                <a:lnTo>
                  <a:pt x="19202" y="44150"/>
                </a:lnTo>
                <a:lnTo>
                  <a:pt x="18242" y="44150"/>
                </a:lnTo>
                <a:lnTo>
                  <a:pt x="17282" y="45110"/>
                </a:lnTo>
                <a:lnTo>
                  <a:pt x="14401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5" name="object 1735"/>
          <p:cNvSpPr/>
          <p:nvPr/>
        </p:nvSpPr>
        <p:spPr>
          <a:xfrm>
            <a:off x="4278828" y="8345073"/>
            <a:ext cx="42230" cy="38404"/>
          </a:xfrm>
          <a:custGeom>
            <a:avLst/>
            <a:gdLst/>
            <a:ahLst/>
            <a:cxnLst/>
            <a:rect l="l" t="t" r="r" b="b"/>
            <a:pathLst>
              <a:path w="42230" h="38404">
                <a:moveTo>
                  <a:pt x="42230" y="33604"/>
                </a:moveTo>
                <a:lnTo>
                  <a:pt x="41269" y="32644"/>
                </a:lnTo>
                <a:lnTo>
                  <a:pt x="36484" y="32644"/>
                </a:lnTo>
                <a:lnTo>
                  <a:pt x="36484" y="31683"/>
                </a:lnTo>
                <a:lnTo>
                  <a:pt x="35524" y="30723"/>
                </a:lnTo>
                <a:lnTo>
                  <a:pt x="35524" y="0"/>
                </a:lnTo>
                <a:lnTo>
                  <a:pt x="23042" y="0"/>
                </a:lnTo>
                <a:lnTo>
                  <a:pt x="23042" y="960"/>
                </a:lnTo>
                <a:lnTo>
                  <a:pt x="24963" y="960"/>
                </a:lnTo>
                <a:lnTo>
                  <a:pt x="26883" y="1920"/>
                </a:lnTo>
                <a:lnTo>
                  <a:pt x="27828" y="2880"/>
                </a:lnTo>
                <a:lnTo>
                  <a:pt x="28803" y="2880"/>
                </a:lnTo>
                <a:lnTo>
                  <a:pt x="28803" y="27843"/>
                </a:lnTo>
                <a:lnTo>
                  <a:pt x="26883" y="29763"/>
                </a:lnTo>
                <a:lnTo>
                  <a:pt x="24963" y="31683"/>
                </a:lnTo>
                <a:lnTo>
                  <a:pt x="24003" y="31683"/>
                </a:lnTo>
                <a:lnTo>
                  <a:pt x="22082" y="32644"/>
                </a:lnTo>
                <a:lnTo>
                  <a:pt x="21122" y="33604"/>
                </a:lnTo>
                <a:lnTo>
                  <a:pt x="18242" y="33604"/>
                </a:lnTo>
                <a:lnTo>
                  <a:pt x="16322" y="32644"/>
                </a:lnTo>
                <a:lnTo>
                  <a:pt x="15361" y="31683"/>
                </a:lnTo>
                <a:lnTo>
                  <a:pt x="14401" y="30723"/>
                </a:lnTo>
                <a:lnTo>
                  <a:pt x="13441" y="27843"/>
                </a:lnTo>
                <a:lnTo>
                  <a:pt x="13441" y="0"/>
                </a:lnTo>
                <a:lnTo>
                  <a:pt x="0" y="0"/>
                </a:lnTo>
                <a:lnTo>
                  <a:pt x="0" y="960"/>
                </a:lnTo>
                <a:lnTo>
                  <a:pt x="1920" y="960"/>
                </a:lnTo>
                <a:lnTo>
                  <a:pt x="3840" y="1920"/>
                </a:lnTo>
                <a:lnTo>
                  <a:pt x="4800" y="1920"/>
                </a:lnTo>
                <a:lnTo>
                  <a:pt x="5760" y="2880"/>
                </a:lnTo>
                <a:lnTo>
                  <a:pt x="5760" y="3840"/>
                </a:lnTo>
                <a:lnTo>
                  <a:pt x="6720" y="3840"/>
                </a:lnTo>
                <a:lnTo>
                  <a:pt x="6720" y="29763"/>
                </a:lnTo>
                <a:lnTo>
                  <a:pt x="7680" y="31683"/>
                </a:lnTo>
                <a:lnTo>
                  <a:pt x="8641" y="33604"/>
                </a:lnTo>
                <a:lnTo>
                  <a:pt x="9601" y="35524"/>
                </a:lnTo>
                <a:lnTo>
                  <a:pt x="10561" y="36484"/>
                </a:lnTo>
                <a:lnTo>
                  <a:pt x="12481" y="37444"/>
                </a:lnTo>
                <a:lnTo>
                  <a:pt x="14401" y="38404"/>
                </a:lnTo>
                <a:lnTo>
                  <a:pt x="18242" y="38404"/>
                </a:lnTo>
                <a:lnTo>
                  <a:pt x="20162" y="37444"/>
                </a:lnTo>
                <a:lnTo>
                  <a:pt x="21122" y="36484"/>
                </a:lnTo>
                <a:lnTo>
                  <a:pt x="23042" y="35524"/>
                </a:lnTo>
                <a:lnTo>
                  <a:pt x="25923" y="33604"/>
                </a:lnTo>
                <a:lnTo>
                  <a:pt x="28803" y="30723"/>
                </a:lnTo>
                <a:lnTo>
                  <a:pt x="28803" y="38404"/>
                </a:lnTo>
                <a:lnTo>
                  <a:pt x="30723" y="38404"/>
                </a:lnTo>
                <a:lnTo>
                  <a:pt x="42230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6" name="object 1736"/>
          <p:cNvSpPr/>
          <p:nvPr/>
        </p:nvSpPr>
        <p:spPr>
          <a:xfrm>
            <a:off x="4322033" y="8344113"/>
            <a:ext cx="27828" cy="38404"/>
          </a:xfrm>
          <a:custGeom>
            <a:avLst/>
            <a:gdLst/>
            <a:ahLst/>
            <a:cxnLst/>
            <a:rect l="l" t="t" r="r" b="b"/>
            <a:pathLst>
              <a:path w="27828" h="38404">
                <a:moveTo>
                  <a:pt x="19187" y="38404"/>
                </a:moveTo>
                <a:lnTo>
                  <a:pt x="19187" y="36484"/>
                </a:lnTo>
                <a:lnTo>
                  <a:pt x="16306" y="36484"/>
                </a:lnTo>
                <a:lnTo>
                  <a:pt x="15346" y="35524"/>
                </a:lnTo>
                <a:lnTo>
                  <a:pt x="14386" y="35524"/>
                </a:lnTo>
                <a:lnTo>
                  <a:pt x="14386" y="34564"/>
                </a:lnTo>
                <a:lnTo>
                  <a:pt x="13426" y="33604"/>
                </a:lnTo>
                <a:lnTo>
                  <a:pt x="13426" y="11521"/>
                </a:lnTo>
                <a:lnTo>
                  <a:pt x="14386" y="8641"/>
                </a:lnTo>
                <a:lnTo>
                  <a:pt x="15346" y="6720"/>
                </a:lnTo>
                <a:lnTo>
                  <a:pt x="17266" y="5760"/>
                </a:lnTo>
                <a:lnTo>
                  <a:pt x="18227" y="4800"/>
                </a:lnTo>
                <a:lnTo>
                  <a:pt x="19187" y="4800"/>
                </a:lnTo>
                <a:lnTo>
                  <a:pt x="20147" y="5760"/>
                </a:lnTo>
                <a:lnTo>
                  <a:pt x="21107" y="6720"/>
                </a:lnTo>
                <a:lnTo>
                  <a:pt x="22067" y="7680"/>
                </a:lnTo>
                <a:lnTo>
                  <a:pt x="25908" y="7680"/>
                </a:lnTo>
                <a:lnTo>
                  <a:pt x="26868" y="6720"/>
                </a:lnTo>
                <a:lnTo>
                  <a:pt x="27828" y="5760"/>
                </a:lnTo>
                <a:lnTo>
                  <a:pt x="27828" y="1920"/>
                </a:lnTo>
                <a:lnTo>
                  <a:pt x="25908" y="960"/>
                </a:lnTo>
                <a:lnTo>
                  <a:pt x="24947" y="0"/>
                </a:lnTo>
                <a:lnTo>
                  <a:pt x="19187" y="0"/>
                </a:lnTo>
                <a:lnTo>
                  <a:pt x="16306" y="2880"/>
                </a:lnTo>
                <a:lnTo>
                  <a:pt x="13426" y="7680"/>
                </a:lnTo>
                <a:lnTo>
                  <a:pt x="13426" y="0"/>
                </a:lnTo>
                <a:lnTo>
                  <a:pt x="11521" y="0"/>
                </a:lnTo>
                <a:lnTo>
                  <a:pt x="0" y="3840"/>
                </a:lnTo>
                <a:lnTo>
                  <a:pt x="0" y="5760"/>
                </a:lnTo>
                <a:lnTo>
                  <a:pt x="1905" y="4800"/>
                </a:lnTo>
                <a:lnTo>
                  <a:pt x="4800" y="4800"/>
                </a:lnTo>
                <a:lnTo>
                  <a:pt x="4800" y="5760"/>
                </a:lnTo>
                <a:lnTo>
                  <a:pt x="5745" y="5760"/>
                </a:lnTo>
                <a:lnTo>
                  <a:pt x="5745" y="8641"/>
                </a:lnTo>
                <a:lnTo>
                  <a:pt x="6705" y="10561"/>
                </a:lnTo>
                <a:lnTo>
                  <a:pt x="6705" y="31683"/>
                </a:lnTo>
                <a:lnTo>
                  <a:pt x="5745" y="33604"/>
                </a:lnTo>
                <a:lnTo>
                  <a:pt x="5745" y="35524"/>
                </a:lnTo>
                <a:lnTo>
                  <a:pt x="4800" y="35524"/>
                </a:lnTo>
                <a:lnTo>
                  <a:pt x="3840" y="36484"/>
                </a:lnTo>
                <a:lnTo>
                  <a:pt x="0" y="36484"/>
                </a:lnTo>
                <a:lnTo>
                  <a:pt x="0" y="38404"/>
                </a:lnTo>
                <a:lnTo>
                  <a:pt x="19187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7" name="object 1737"/>
          <p:cNvSpPr/>
          <p:nvPr/>
        </p:nvSpPr>
        <p:spPr>
          <a:xfrm>
            <a:off x="4359462" y="8344113"/>
            <a:ext cx="9601" cy="4800"/>
          </a:xfrm>
          <a:custGeom>
            <a:avLst/>
            <a:gdLst/>
            <a:ahLst/>
            <a:cxnLst/>
            <a:rect l="l" t="t" r="r" b="b"/>
            <a:pathLst>
              <a:path w="9601" h="4800">
                <a:moveTo>
                  <a:pt x="4800" y="0"/>
                </a:moveTo>
                <a:lnTo>
                  <a:pt x="0" y="960"/>
                </a:lnTo>
                <a:lnTo>
                  <a:pt x="960" y="4800"/>
                </a:lnTo>
                <a:lnTo>
                  <a:pt x="2880" y="3840"/>
                </a:lnTo>
                <a:lnTo>
                  <a:pt x="4800" y="2880"/>
                </a:lnTo>
                <a:lnTo>
                  <a:pt x="7680" y="2880"/>
                </a:lnTo>
                <a:lnTo>
                  <a:pt x="9601" y="0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8" name="object 1738"/>
          <p:cNvSpPr/>
          <p:nvPr/>
        </p:nvSpPr>
        <p:spPr>
          <a:xfrm>
            <a:off x="4351782" y="8344113"/>
            <a:ext cx="31683" cy="39364"/>
          </a:xfrm>
          <a:custGeom>
            <a:avLst/>
            <a:gdLst/>
            <a:ahLst/>
            <a:cxnLst/>
            <a:rect l="l" t="t" r="r" b="b"/>
            <a:pathLst>
              <a:path w="31683" h="39364">
                <a:moveTo>
                  <a:pt x="20162" y="4800"/>
                </a:moveTo>
                <a:lnTo>
                  <a:pt x="21122" y="5760"/>
                </a:lnTo>
                <a:lnTo>
                  <a:pt x="22082" y="7680"/>
                </a:lnTo>
                <a:lnTo>
                  <a:pt x="23042" y="8641"/>
                </a:lnTo>
                <a:lnTo>
                  <a:pt x="23042" y="12481"/>
                </a:lnTo>
                <a:lnTo>
                  <a:pt x="5760" y="12481"/>
                </a:lnTo>
                <a:lnTo>
                  <a:pt x="5760" y="9601"/>
                </a:lnTo>
                <a:lnTo>
                  <a:pt x="6720" y="6720"/>
                </a:lnTo>
                <a:lnTo>
                  <a:pt x="8641" y="4800"/>
                </a:lnTo>
                <a:lnTo>
                  <a:pt x="7680" y="960"/>
                </a:lnTo>
                <a:lnTo>
                  <a:pt x="4800" y="4800"/>
                </a:lnTo>
                <a:lnTo>
                  <a:pt x="1920" y="8641"/>
                </a:lnTo>
                <a:lnTo>
                  <a:pt x="0" y="13441"/>
                </a:lnTo>
                <a:lnTo>
                  <a:pt x="0" y="25923"/>
                </a:lnTo>
                <a:lnTo>
                  <a:pt x="1920" y="30723"/>
                </a:lnTo>
                <a:lnTo>
                  <a:pt x="4800" y="33604"/>
                </a:lnTo>
                <a:lnTo>
                  <a:pt x="7680" y="37444"/>
                </a:lnTo>
                <a:lnTo>
                  <a:pt x="11521" y="39364"/>
                </a:lnTo>
                <a:lnTo>
                  <a:pt x="20162" y="39364"/>
                </a:lnTo>
                <a:lnTo>
                  <a:pt x="24003" y="37444"/>
                </a:lnTo>
                <a:lnTo>
                  <a:pt x="26883" y="34564"/>
                </a:lnTo>
                <a:lnTo>
                  <a:pt x="29763" y="31683"/>
                </a:lnTo>
                <a:lnTo>
                  <a:pt x="30723" y="27843"/>
                </a:lnTo>
                <a:lnTo>
                  <a:pt x="31683" y="24003"/>
                </a:lnTo>
                <a:lnTo>
                  <a:pt x="30723" y="24003"/>
                </a:lnTo>
                <a:lnTo>
                  <a:pt x="28803" y="26883"/>
                </a:lnTo>
                <a:lnTo>
                  <a:pt x="27843" y="28803"/>
                </a:lnTo>
                <a:lnTo>
                  <a:pt x="25923" y="30723"/>
                </a:lnTo>
                <a:lnTo>
                  <a:pt x="24003" y="31683"/>
                </a:lnTo>
                <a:lnTo>
                  <a:pt x="22082" y="32644"/>
                </a:lnTo>
                <a:lnTo>
                  <a:pt x="15361" y="32644"/>
                </a:lnTo>
                <a:lnTo>
                  <a:pt x="12481" y="30723"/>
                </a:lnTo>
                <a:lnTo>
                  <a:pt x="9601" y="27843"/>
                </a:lnTo>
                <a:lnTo>
                  <a:pt x="6720" y="24963"/>
                </a:lnTo>
                <a:lnTo>
                  <a:pt x="5760" y="20162"/>
                </a:lnTo>
                <a:lnTo>
                  <a:pt x="5760" y="14401"/>
                </a:lnTo>
                <a:lnTo>
                  <a:pt x="31683" y="14401"/>
                </a:lnTo>
                <a:lnTo>
                  <a:pt x="31683" y="10561"/>
                </a:lnTo>
                <a:lnTo>
                  <a:pt x="29763" y="6720"/>
                </a:lnTo>
                <a:lnTo>
                  <a:pt x="27843" y="3840"/>
                </a:lnTo>
                <a:lnTo>
                  <a:pt x="24963" y="960"/>
                </a:lnTo>
                <a:lnTo>
                  <a:pt x="21122" y="0"/>
                </a:lnTo>
                <a:lnTo>
                  <a:pt x="17282" y="0"/>
                </a:lnTo>
                <a:lnTo>
                  <a:pt x="15361" y="2880"/>
                </a:lnTo>
                <a:lnTo>
                  <a:pt x="18242" y="2880"/>
                </a:lnTo>
                <a:lnTo>
                  <a:pt x="19202" y="3840"/>
                </a:lnTo>
                <a:lnTo>
                  <a:pt x="20162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9" name="object 1739"/>
          <p:cNvSpPr/>
          <p:nvPr/>
        </p:nvSpPr>
        <p:spPr>
          <a:xfrm>
            <a:off x="3844914" y="8255797"/>
            <a:ext cx="36484" cy="56647"/>
          </a:xfrm>
          <a:custGeom>
            <a:avLst/>
            <a:gdLst/>
            <a:ahLst/>
            <a:cxnLst/>
            <a:rect l="l" t="t" r="r" b="b"/>
            <a:pathLst>
              <a:path w="36484" h="56647">
                <a:moveTo>
                  <a:pt x="28803" y="0"/>
                </a:moveTo>
                <a:lnTo>
                  <a:pt x="18242" y="34564"/>
                </a:lnTo>
                <a:lnTo>
                  <a:pt x="27843" y="12481"/>
                </a:lnTo>
                <a:lnTo>
                  <a:pt x="36484" y="34564"/>
                </a:lnTo>
                <a:lnTo>
                  <a:pt x="30723" y="0"/>
                </a:lnTo>
                <a:lnTo>
                  <a:pt x="28803" y="0"/>
                </a:lnTo>
                <a:close/>
              </a:path>
              <a:path w="36484" h="56647">
                <a:moveTo>
                  <a:pt x="7680" y="49926"/>
                </a:moveTo>
                <a:lnTo>
                  <a:pt x="6720" y="51846"/>
                </a:lnTo>
                <a:lnTo>
                  <a:pt x="4800" y="53766"/>
                </a:lnTo>
                <a:lnTo>
                  <a:pt x="3840" y="53766"/>
                </a:lnTo>
                <a:lnTo>
                  <a:pt x="2880" y="54726"/>
                </a:lnTo>
                <a:lnTo>
                  <a:pt x="0" y="54726"/>
                </a:lnTo>
                <a:lnTo>
                  <a:pt x="0" y="56647"/>
                </a:lnTo>
                <a:lnTo>
                  <a:pt x="18242" y="56647"/>
                </a:lnTo>
                <a:lnTo>
                  <a:pt x="18242" y="54726"/>
                </a:lnTo>
                <a:lnTo>
                  <a:pt x="13441" y="54726"/>
                </a:lnTo>
                <a:lnTo>
                  <a:pt x="12481" y="53766"/>
                </a:lnTo>
                <a:lnTo>
                  <a:pt x="11521" y="52806"/>
                </a:lnTo>
                <a:lnTo>
                  <a:pt x="11521" y="48966"/>
                </a:lnTo>
                <a:lnTo>
                  <a:pt x="12481" y="47045"/>
                </a:lnTo>
                <a:lnTo>
                  <a:pt x="16322" y="38404"/>
                </a:lnTo>
                <a:lnTo>
                  <a:pt x="38404" y="38404"/>
                </a:lnTo>
                <a:lnTo>
                  <a:pt x="41285" y="46085"/>
                </a:lnTo>
                <a:lnTo>
                  <a:pt x="42245" y="48966"/>
                </a:lnTo>
                <a:lnTo>
                  <a:pt x="43205" y="50886"/>
                </a:lnTo>
                <a:lnTo>
                  <a:pt x="43205" y="52806"/>
                </a:lnTo>
                <a:lnTo>
                  <a:pt x="42245" y="53766"/>
                </a:lnTo>
                <a:lnTo>
                  <a:pt x="41285" y="54726"/>
                </a:lnTo>
                <a:lnTo>
                  <a:pt x="37444" y="54726"/>
                </a:lnTo>
                <a:lnTo>
                  <a:pt x="37444" y="56647"/>
                </a:lnTo>
                <a:lnTo>
                  <a:pt x="59527" y="56647"/>
                </a:lnTo>
                <a:lnTo>
                  <a:pt x="59527" y="54726"/>
                </a:lnTo>
                <a:lnTo>
                  <a:pt x="56647" y="54726"/>
                </a:lnTo>
                <a:lnTo>
                  <a:pt x="54726" y="53766"/>
                </a:lnTo>
                <a:lnTo>
                  <a:pt x="53766" y="52806"/>
                </a:lnTo>
                <a:lnTo>
                  <a:pt x="52806" y="51846"/>
                </a:lnTo>
                <a:lnTo>
                  <a:pt x="50886" y="49926"/>
                </a:lnTo>
                <a:lnTo>
                  <a:pt x="49926" y="46085"/>
                </a:lnTo>
                <a:lnTo>
                  <a:pt x="30723" y="0"/>
                </a:lnTo>
                <a:lnTo>
                  <a:pt x="36484" y="34564"/>
                </a:lnTo>
                <a:lnTo>
                  <a:pt x="18242" y="34564"/>
                </a:lnTo>
                <a:lnTo>
                  <a:pt x="28803" y="0"/>
                </a:lnTo>
                <a:lnTo>
                  <a:pt x="9601" y="45125"/>
                </a:lnTo>
                <a:lnTo>
                  <a:pt x="7680" y="499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0" name="object 1740"/>
          <p:cNvSpPr/>
          <p:nvPr/>
        </p:nvSpPr>
        <p:spPr>
          <a:xfrm>
            <a:off x="3905402" y="8274039"/>
            <a:ext cx="40309" cy="38404"/>
          </a:xfrm>
          <a:custGeom>
            <a:avLst/>
            <a:gdLst/>
            <a:ahLst/>
            <a:cxnLst/>
            <a:rect l="l" t="t" r="r" b="b"/>
            <a:pathLst>
              <a:path w="40309" h="38404">
                <a:moveTo>
                  <a:pt x="19202" y="38404"/>
                </a:moveTo>
                <a:lnTo>
                  <a:pt x="19202" y="36484"/>
                </a:lnTo>
                <a:lnTo>
                  <a:pt x="14401" y="36484"/>
                </a:lnTo>
                <a:lnTo>
                  <a:pt x="14401" y="35524"/>
                </a:lnTo>
                <a:lnTo>
                  <a:pt x="13441" y="35524"/>
                </a:lnTo>
                <a:lnTo>
                  <a:pt x="13441" y="34564"/>
                </a:lnTo>
                <a:lnTo>
                  <a:pt x="12481" y="33604"/>
                </a:lnTo>
                <a:lnTo>
                  <a:pt x="12481" y="10561"/>
                </a:lnTo>
                <a:lnTo>
                  <a:pt x="16306" y="6720"/>
                </a:lnTo>
                <a:lnTo>
                  <a:pt x="19202" y="4800"/>
                </a:lnTo>
                <a:lnTo>
                  <a:pt x="24963" y="4800"/>
                </a:lnTo>
                <a:lnTo>
                  <a:pt x="25923" y="5760"/>
                </a:lnTo>
                <a:lnTo>
                  <a:pt x="26868" y="7680"/>
                </a:lnTo>
                <a:lnTo>
                  <a:pt x="27828" y="8641"/>
                </a:lnTo>
                <a:lnTo>
                  <a:pt x="27828" y="34564"/>
                </a:lnTo>
                <a:lnTo>
                  <a:pt x="26868" y="35524"/>
                </a:lnTo>
                <a:lnTo>
                  <a:pt x="26868" y="36484"/>
                </a:lnTo>
                <a:lnTo>
                  <a:pt x="22082" y="36484"/>
                </a:lnTo>
                <a:lnTo>
                  <a:pt x="22082" y="38404"/>
                </a:lnTo>
                <a:lnTo>
                  <a:pt x="40309" y="38404"/>
                </a:lnTo>
                <a:lnTo>
                  <a:pt x="40309" y="36484"/>
                </a:lnTo>
                <a:lnTo>
                  <a:pt x="37429" y="36484"/>
                </a:lnTo>
                <a:lnTo>
                  <a:pt x="36484" y="35524"/>
                </a:lnTo>
                <a:lnTo>
                  <a:pt x="35509" y="35524"/>
                </a:lnTo>
                <a:lnTo>
                  <a:pt x="35509" y="33604"/>
                </a:lnTo>
                <a:lnTo>
                  <a:pt x="34549" y="32644"/>
                </a:lnTo>
                <a:lnTo>
                  <a:pt x="34549" y="7680"/>
                </a:lnTo>
                <a:lnTo>
                  <a:pt x="33588" y="6720"/>
                </a:lnTo>
                <a:lnTo>
                  <a:pt x="33588" y="3840"/>
                </a:lnTo>
                <a:lnTo>
                  <a:pt x="31668" y="2880"/>
                </a:lnTo>
                <a:lnTo>
                  <a:pt x="30708" y="1920"/>
                </a:lnTo>
                <a:lnTo>
                  <a:pt x="28803" y="0"/>
                </a:lnTo>
                <a:lnTo>
                  <a:pt x="21122" y="0"/>
                </a:lnTo>
                <a:lnTo>
                  <a:pt x="17282" y="2880"/>
                </a:lnTo>
                <a:lnTo>
                  <a:pt x="12481" y="7680"/>
                </a:lnTo>
                <a:lnTo>
                  <a:pt x="12481" y="0"/>
                </a:lnTo>
                <a:lnTo>
                  <a:pt x="10561" y="0"/>
                </a:lnTo>
                <a:lnTo>
                  <a:pt x="0" y="4800"/>
                </a:lnTo>
                <a:lnTo>
                  <a:pt x="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34564"/>
                </a:lnTo>
                <a:lnTo>
                  <a:pt x="4800" y="35524"/>
                </a:lnTo>
                <a:lnTo>
                  <a:pt x="4800" y="36484"/>
                </a:lnTo>
                <a:lnTo>
                  <a:pt x="0" y="36484"/>
                </a:lnTo>
                <a:lnTo>
                  <a:pt x="0" y="38404"/>
                </a:lnTo>
                <a:lnTo>
                  <a:pt x="19202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1" name="object 1741"/>
          <p:cNvSpPr/>
          <p:nvPr/>
        </p:nvSpPr>
        <p:spPr>
          <a:xfrm>
            <a:off x="3946672" y="8262518"/>
            <a:ext cx="23042" cy="49926"/>
          </a:xfrm>
          <a:custGeom>
            <a:avLst/>
            <a:gdLst/>
            <a:ahLst/>
            <a:cxnLst/>
            <a:rect l="l" t="t" r="r" b="b"/>
            <a:pathLst>
              <a:path w="23042" h="49926">
                <a:moveTo>
                  <a:pt x="15361" y="49926"/>
                </a:moveTo>
                <a:lnTo>
                  <a:pt x="17282" y="49926"/>
                </a:lnTo>
                <a:lnTo>
                  <a:pt x="18242" y="48006"/>
                </a:lnTo>
                <a:lnTo>
                  <a:pt x="20162" y="47045"/>
                </a:lnTo>
                <a:lnTo>
                  <a:pt x="22082" y="45125"/>
                </a:lnTo>
                <a:lnTo>
                  <a:pt x="23042" y="42245"/>
                </a:lnTo>
                <a:lnTo>
                  <a:pt x="21122" y="42245"/>
                </a:lnTo>
                <a:lnTo>
                  <a:pt x="20162" y="43205"/>
                </a:lnTo>
                <a:lnTo>
                  <a:pt x="20162" y="44165"/>
                </a:lnTo>
                <a:lnTo>
                  <a:pt x="19202" y="45125"/>
                </a:lnTo>
                <a:lnTo>
                  <a:pt x="18242" y="45125"/>
                </a:lnTo>
                <a:lnTo>
                  <a:pt x="17282" y="46085"/>
                </a:lnTo>
                <a:lnTo>
                  <a:pt x="15361" y="46085"/>
                </a:lnTo>
                <a:lnTo>
                  <a:pt x="14401" y="45125"/>
                </a:lnTo>
                <a:lnTo>
                  <a:pt x="13441" y="44165"/>
                </a:lnTo>
                <a:lnTo>
                  <a:pt x="13441" y="43205"/>
                </a:lnTo>
                <a:lnTo>
                  <a:pt x="12481" y="42245"/>
                </a:lnTo>
                <a:lnTo>
                  <a:pt x="12481" y="15361"/>
                </a:lnTo>
                <a:lnTo>
                  <a:pt x="21122" y="15361"/>
                </a:lnTo>
                <a:lnTo>
                  <a:pt x="21122" y="12481"/>
                </a:lnTo>
                <a:lnTo>
                  <a:pt x="12481" y="12481"/>
                </a:lnTo>
                <a:lnTo>
                  <a:pt x="12481" y="0"/>
                </a:lnTo>
                <a:lnTo>
                  <a:pt x="11521" y="0"/>
                </a:lnTo>
                <a:lnTo>
                  <a:pt x="10561" y="2880"/>
                </a:lnTo>
                <a:lnTo>
                  <a:pt x="9601" y="4800"/>
                </a:lnTo>
                <a:lnTo>
                  <a:pt x="8641" y="5760"/>
                </a:lnTo>
                <a:lnTo>
                  <a:pt x="7680" y="7680"/>
                </a:lnTo>
                <a:lnTo>
                  <a:pt x="6720" y="9601"/>
                </a:lnTo>
                <a:lnTo>
                  <a:pt x="4800" y="10561"/>
                </a:lnTo>
                <a:lnTo>
                  <a:pt x="2880" y="12481"/>
                </a:lnTo>
                <a:lnTo>
                  <a:pt x="1920" y="13441"/>
                </a:lnTo>
                <a:lnTo>
                  <a:pt x="0" y="14401"/>
                </a:lnTo>
                <a:lnTo>
                  <a:pt x="0" y="15361"/>
                </a:lnTo>
                <a:lnTo>
                  <a:pt x="5760" y="15361"/>
                </a:lnTo>
                <a:lnTo>
                  <a:pt x="5760" y="43205"/>
                </a:lnTo>
                <a:lnTo>
                  <a:pt x="6720" y="45125"/>
                </a:lnTo>
                <a:lnTo>
                  <a:pt x="6720" y="46085"/>
                </a:lnTo>
                <a:lnTo>
                  <a:pt x="7680" y="48006"/>
                </a:lnTo>
                <a:lnTo>
                  <a:pt x="8641" y="48966"/>
                </a:lnTo>
                <a:lnTo>
                  <a:pt x="9601" y="48966"/>
                </a:lnTo>
                <a:lnTo>
                  <a:pt x="10561" y="49926"/>
                </a:lnTo>
                <a:lnTo>
                  <a:pt x="15361" y="499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2" name="object 1742"/>
          <p:cNvSpPr/>
          <p:nvPr/>
        </p:nvSpPr>
        <p:spPr>
          <a:xfrm>
            <a:off x="3978356" y="8254837"/>
            <a:ext cx="7680" cy="7680"/>
          </a:xfrm>
          <a:custGeom>
            <a:avLst/>
            <a:gdLst/>
            <a:ahLst/>
            <a:cxnLst/>
            <a:rect l="l" t="t" r="r" b="b"/>
            <a:pathLst>
              <a:path w="7680" h="7680">
                <a:moveTo>
                  <a:pt x="960" y="6720"/>
                </a:moveTo>
                <a:lnTo>
                  <a:pt x="1920" y="7680"/>
                </a:lnTo>
                <a:lnTo>
                  <a:pt x="5760" y="7680"/>
                </a:lnTo>
                <a:lnTo>
                  <a:pt x="6720" y="6720"/>
                </a:lnTo>
                <a:lnTo>
                  <a:pt x="7680" y="5760"/>
                </a:lnTo>
                <a:lnTo>
                  <a:pt x="7680" y="1920"/>
                </a:lnTo>
                <a:lnTo>
                  <a:pt x="6720" y="960"/>
                </a:lnTo>
                <a:lnTo>
                  <a:pt x="576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5760"/>
                </a:lnTo>
                <a:lnTo>
                  <a:pt x="9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3" name="object 1743"/>
          <p:cNvSpPr/>
          <p:nvPr/>
        </p:nvSpPr>
        <p:spPr>
          <a:xfrm>
            <a:off x="3972595" y="8274039"/>
            <a:ext cx="18242" cy="38404"/>
          </a:xfrm>
          <a:custGeom>
            <a:avLst/>
            <a:gdLst/>
            <a:ahLst/>
            <a:cxnLst/>
            <a:rect l="l" t="t" r="r" b="b"/>
            <a:pathLst>
              <a:path w="18242" h="38404">
                <a:moveTo>
                  <a:pt x="18242" y="38404"/>
                </a:moveTo>
                <a:lnTo>
                  <a:pt x="18242" y="36484"/>
                </a:lnTo>
                <a:lnTo>
                  <a:pt x="15361" y="36484"/>
                </a:lnTo>
                <a:lnTo>
                  <a:pt x="14401" y="35524"/>
                </a:lnTo>
                <a:lnTo>
                  <a:pt x="13441" y="35524"/>
                </a:lnTo>
                <a:lnTo>
                  <a:pt x="13441" y="33604"/>
                </a:lnTo>
                <a:lnTo>
                  <a:pt x="12481" y="32644"/>
                </a:lnTo>
                <a:lnTo>
                  <a:pt x="12481" y="0"/>
                </a:lnTo>
                <a:lnTo>
                  <a:pt x="11521" y="0"/>
                </a:lnTo>
                <a:lnTo>
                  <a:pt x="0" y="4800"/>
                </a:lnTo>
                <a:lnTo>
                  <a:pt x="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34564"/>
                </a:lnTo>
                <a:lnTo>
                  <a:pt x="4800" y="35524"/>
                </a:lnTo>
                <a:lnTo>
                  <a:pt x="3840" y="36484"/>
                </a:lnTo>
                <a:lnTo>
                  <a:pt x="0" y="36484"/>
                </a:lnTo>
                <a:lnTo>
                  <a:pt x="0" y="38404"/>
                </a:lnTo>
                <a:lnTo>
                  <a:pt x="18242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4" name="object 1744"/>
          <p:cNvSpPr/>
          <p:nvPr/>
        </p:nvSpPr>
        <p:spPr>
          <a:xfrm>
            <a:off x="3996598" y="8293722"/>
            <a:ext cx="21121" cy="0"/>
          </a:xfrm>
          <a:custGeom>
            <a:avLst/>
            <a:gdLst/>
            <a:ahLst/>
            <a:cxnLst/>
            <a:rect l="l" t="t" r="r" b="b"/>
            <a:pathLst>
              <a:path w="21121" h="0">
                <a:moveTo>
                  <a:pt x="0" y="0"/>
                </a:moveTo>
                <a:lnTo>
                  <a:pt x="21121" y="0"/>
                </a:lnTo>
              </a:path>
            </a:pathLst>
          </a:custGeom>
          <a:ln w="79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5" name="object 1745"/>
          <p:cNvSpPr/>
          <p:nvPr/>
        </p:nvSpPr>
        <p:spPr>
          <a:xfrm>
            <a:off x="4023466" y="8255797"/>
            <a:ext cx="49926" cy="57607"/>
          </a:xfrm>
          <a:custGeom>
            <a:avLst/>
            <a:gdLst/>
            <a:ahLst/>
            <a:cxnLst/>
            <a:rect l="l" t="t" r="r" b="b"/>
            <a:pathLst>
              <a:path w="49926" h="57607">
                <a:moveTo>
                  <a:pt x="1935" y="42245"/>
                </a:moveTo>
                <a:lnTo>
                  <a:pt x="5775" y="48005"/>
                </a:lnTo>
                <a:lnTo>
                  <a:pt x="11521" y="54726"/>
                </a:lnTo>
                <a:lnTo>
                  <a:pt x="18242" y="57607"/>
                </a:lnTo>
                <a:lnTo>
                  <a:pt x="32644" y="57607"/>
                </a:lnTo>
                <a:lnTo>
                  <a:pt x="36484" y="56647"/>
                </a:lnTo>
                <a:lnTo>
                  <a:pt x="40325" y="54726"/>
                </a:lnTo>
                <a:lnTo>
                  <a:pt x="44165" y="51846"/>
                </a:lnTo>
                <a:lnTo>
                  <a:pt x="47045" y="48005"/>
                </a:lnTo>
                <a:lnTo>
                  <a:pt x="49926" y="43205"/>
                </a:lnTo>
                <a:lnTo>
                  <a:pt x="48966" y="43205"/>
                </a:lnTo>
                <a:lnTo>
                  <a:pt x="46085" y="47045"/>
                </a:lnTo>
                <a:lnTo>
                  <a:pt x="42245" y="49926"/>
                </a:lnTo>
                <a:lnTo>
                  <a:pt x="40325" y="51846"/>
                </a:lnTo>
                <a:lnTo>
                  <a:pt x="37444" y="53766"/>
                </a:lnTo>
                <a:lnTo>
                  <a:pt x="25923" y="53766"/>
                </a:lnTo>
                <a:lnTo>
                  <a:pt x="23042" y="52806"/>
                </a:lnTo>
                <a:lnTo>
                  <a:pt x="19202" y="50886"/>
                </a:lnTo>
                <a:lnTo>
                  <a:pt x="16337" y="48966"/>
                </a:lnTo>
                <a:lnTo>
                  <a:pt x="13441" y="46085"/>
                </a:lnTo>
                <a:lnTo>
                  <a:pt x="12496" y="43205"/>
                </a:lnTo>
                <a:lnTo>
                  <a:pt x="10561" y="39364"/>
                </a:lnTo>
                <a:lnTo>
                  <a:pt x="9616" y="34564"/>
                </a:lnTo>
                <a:lnTo>
                  <a:pt x="9616" y="24002"/>
                </a:lnTo>
                <a:lnTo>
                  <a:pt x="10561" y="19202"/>
                </a:lnTo>
                <a:lnTo>
                  <a:pt x="12496" y="14401"/>
                </a:lnTo>
                <a:lnTo>
                  <a:pt x="14401" y="10561"/>
                </a:lnTo>
                <a:lnTo>
                  <a:pt x="16337" y="7680"/>
                </a:lnTo>
                <a:lnTo>
                  <a:pt x="19202" y="5760"/>
                </a:lnTo>
                <a:lnTo>
                  <a:pt x="22082" y="3840"/>
                </a:lnTo>
                <a:lnTo>
                  <a:pt x="25923" y="2880"/>
                </a:lnTo>
                <a:lnTo>
                  <a:pt x="33604" y="2880"/>
                </a:lnTo>
                <a:lnTo>
                  <a:pt x="37444" y="3840"/>
                </a:lnTo>
                <a:lnTo>
                  <a:pt x="40325" y="6720"/>
                </a:lnTo>
                <a:lnTo>
                  <a:pt x="43205" y="9601"/>
                </a:lnTo>
                <a:lnTo>
                  <a:pt x="46085" y="13441"/>
                </a:lnTo>
                <a:lnTo>
                  <a:pt x="48006" y="19202"/>
                </a:lnTo>
                <a:lnTo>
                  <a:pt x="48966" y="19202"/>
                </a:lnTo>
                <a:lnTo>
                  <a:pt x="48006" y="0"/>
                </a:lnTo>
                <a:lnTo>
                  <a:pt x="46085" y="0"/>
                </a:lnTo>
                <a:lnTo>
                  <a:pt x="46085" y="960"/>
                </a:lnTo>
                <a:lnTo>
                  <a:pt x="45125" y="1920"/>
                </a:lnTo>
                <a:lnTo>
                  <a:pt x="45125" y="2880"/>
                </a:lnTo>
                <a:lnTo>
                  <a:pt x="44165" y="3840"/>
                </a:lnTo>
                <a:lnTo>
                  <a:pt x="41285" y="3840"/>
                </a:lnTo>
                <a:lnTo>
                  <a:pt x="40325" y="2880"/>
                </a:lnTo>
                <a:lnTo>
                  <a:pt x="36484" y="960"/>
                </a:lnTo>
                <a:lnTo>
                  <a:pt x="32644" y="0"/>
                </a:lnTo>
                <a:lnTo>
                  <a:pt x="23042" y="0"/>
                </a:lnTo>
                <a:lnTo>
                  <a:pt x="18242" y="960"/>
                </a:lnTo>
                <a:lnTo>
                  <a:pt x="14401" y="3840"/>
                </a:lnTo>
                <a:lnTo>
                  <a:pt x="9616" y="6720"/>
                </a:lnTo>
                <a:lnTo>
                  <a:pt x="6720" y="9601"/>
                </a:lnTo>
                <a:lnTo>
                  <a:pt x="3840" y="14401"/>
                </a:lnTo>
                <a:lnTo>
                  <a:pt x="1935" y="19202"/>
                </a:lnTo>
                <a:lnTo>
                  <a:pt x="0" y="24002"/>
                </a:lnTo>
                <a:lnTo>
                  <a:pt x="0" y="36484"/>
                </a:lnTo>
                <a:lnTo>
                  <a:pt x="1935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6" name="object 1746"/>
          <p:cNvSpPr/>
          <p:nvPr/>
        </p:nvSpPr>
        <p:spPr>
          <a:xfrm>
            <a:off x="4091635" y="8304763"/>
            <a:ext cx="14401" cy="8641"/>
          </a:xfrm>
          <a:custGeom>
            <a:avLst/>
            <a:gdLst/>
            <a:ahLst/>
            <a:cxnLst/>
            <a:rect l="l" t="t" r="r" b="b"/>
            <a:pathLst>
              <a:path w="14401" h="8641">
                <a:moveTo>
                  <a:pt x="14401" y="0"/>
                </a:moveTo>
                <a:lnTo>
                  <a:pt x="12481" y="2880"/>
                </a:lnTo>
                <a:lnTo>
                  <a:pt x="10561" y="4800"/>
                </a:lnTo>
                <a:lnTo>
                  <a:pt x="8641" y="5760"/>
                </a:lnTo>
                <a:lnTo>
                  <a:pt x="2880" y="5760"/>
                </a:lnTo>
                <a:lnTo>
                  <a:pt x="0" y="3840"/>
                </a:lnTo>
                <a:lnTo>
                  <a:pt x="4800" y="8641"/>
                </a:lnTo>
                <a:lnTo>
                  <a:pt x="7680" y="8641"/>
                </a:lnTo>
                <a:lnTo>
                  <a:pt x="10561" y="7680"/>
                </a:lnTo>
                <a:lnTo>
                  <a:pt x="13441" y="5760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7" name="object 1747"/>
          <p:cNvSpPr/>
          <p:nvPr/>
        </p:nvSpPr>
        <p:spPr>
          <a:xfrm>
            <a:off x="4078193" y="8274039"/>
            <a:ext cx="36484" cy="39364"/>
          </a:xfrm>
          <a:custGeom>
            <a:avLst/>
            <a:gdLst/>
            <a:ahLst/>
            <a:cxnLst/>
            <a:rect l="l" t="t" r="r" b="b"/>
            <a:pathLst>
              <a:path w="36484" h="39364">
                <a:moveTo>
                  <a:pt x="0" y="20162"/>
                </a:moveTo>
                <a:lnTo>
                  <a:pt x="0" y="24963"/>
                </a:lnTo>
                <a:lnTo>
                  <a:pt x="1920" y="28803"/>
                </a:lnTo>
                <a:lnTo>
                  <a:pt x="4800" y="32644"/>
                </a:lnTo>
                <a:lnTo>
                  <a:pt x="7680" y="37444"/>
                </a:lnTo>
                <a:lnTo>
                  <a:pt x="12481" y="39364"/>
                </a:lnTo>
                <a:lnTo>
                  <a:pt x="18242" y="39364"/>
                </a:lnTo>
                <a:lnTo>
                  <a:pt x="13441" y="34564"/>
                </a:lnTo>
                <a:lnTo>
                  <a:pt x="10561" y="30723"/>
                </a:lnTo>
                <a:lnTo>
                  <a:pt x="8641" y="26883"/>
                </a:lnTo>
                <a:lnTo>
                  <a:pt x="7680" y="22082"/>
                </a:lnTo>
                <a:lnTo>
                  <a:pt x="7680" y="13441"/>
                </a:lnTo>
                <a:lnTo>
                  <a:pt x="8641" y="10561"/>
                </a:lnTo>
                <a:lnTo>
                  <a:pt x="8641" y="8641"/>
                </a:lnTo>
                <a:lnTo>
                  <a:pt x="9601" y="5760"/>
                </a:lnTo>
                <a:lnTo>
                  <a:pt x="11521" y="4800"/>
                </a:lnTo>
                <a:lnTo>
                  <a:pt x="12481" y="3840"/>
                </a:lnTo>
                <a:lnTo>
                  <a:pt x="14401" y="2880"/>
                </a:lnTo>
                <a:lnTo>
                  <a:pt x="20162" y="2880"/>
                </a:lnTo>
                <a:lnTo>
                  <a:pt x="22082" y="3840"/>
                </a:lnTo>
                <a:lnTo>
                  <a:pt x="24002" y="6720"/>
                </a:lnTo>
                <a:lnTo>
                  <a:pt x="26883" y="10561"/>
                </a:lnTo>
                <a:lnTo>
                  <a:pt x="28803" y="15361"/>
                </a:lnTo>
                <a:lnTo>
                  <a:pt x="28803" y="27843"/>
                </a:lnTo>
                <a:lnTo>
                  <a:pt x="27843" y="30723"/>
                </a:lnTo>
                <a:lnTo>
                  <a:pt x="26883" y="36484"/>
                </a:lnTo>
                <a:lnTo>
                  <a:pt x="29763" y="35524"/>
                </a:lnTo>
                <a:lnTo>
                  <a:pt x="32628" y="32644"/>
                </a:lnTo>
                <a:lnTo>
                  <a:pt x="33604" y="28803"/>
                </a:lnTo>
                <a:lnTo>
                  <a:pt x="35524" y="25923"/>
                </a:lnTo>
                <a:lnTo>
                  <a:pt x="36484" y="22082"/>
                </a:lnTo>
                <a:lnTo>
                  <a:pt x="36484" y="14401"/>
                </a:lnTo>
                <a:lnTo>
                  <a:pt x="34564" y="9601"/>
                </a:lnTo>
                <a:lnTo>
                  <a:pt x="31683" y="6720"/>
                </a:lnTo>
                <a:lnTo>
                  <a:pt x="28803" y="1920"/>
                </a:lnTo>
                <a:lnTo>
                  <a:pt x="24002" y="0"/>
                </a:lnTo>
                <a:lnTo>
                  <a:pt x="15361" y="0"/>
                </a:lnTo>
                <a:lnTo>
                  <a:pt x="12481" y="960"/>
                </a:lnTo>
                <a:lnTo>
                  <a:pt x="9601" y="1920"/>
                </a:lnTo>
                <a:lnTo>
                  <a:pt x="6720" y="3840"/>
                </a:lnTo>
                <a:lnTo>
                  <a:pt x="4800" y="6720"/>
                </a:lnTo>
                <a:lnTo>
                  <a:pt x="2880" y="9601"/>
                </a:lnTo>
                <a:lnTo>
                  <a:pt x="960" y="13441"/>
                </a:lnTo>
                <a:lnTo>
                  <a:pt x="0" y="16322"/>
                </a:lnTo>
                <a:lnTo>
                  <a:pt x="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8" name="object 1748"/>
          <p:cNvSpPr/>
          <p:nvPr/>
        </p:nvSpPr>
        <p:spPr>
          <a:xfrm>
            <a:off x="4118518" y="8274039"/>
            <a:ext cx="27828" cy="38404"/>
          </a:xfrm>
          <a:custGeom>
            <a:avLst/>
            <a:gdLst/>
            <a:ahLst/>
            <a:cxnLst/>
            <a:rect l="l" t="t" r="r" b="b"/>
            <a:pathLst>
              <a:path w="27828" h="38404">
                <a:moveTo>
                  <a:pt x="22067" y="7680"/>
                </a:moveTo>
                <a:lnTo>
                  <a:pt x="23027" y="8641"/>
                </a:lnTo>
                <a:lnTo>
                  <a:pt x="24947" y="8641"/>
                </a:lnTo>
                <a:lnTo>
                  <a:pt x="25908" y="7680"/>
                </a:lnTo>
                <a:lnTo>
                  <a:pt x="26868" y="6720"/>
                </a:lnTo>
                <a:lnTo>
                  <a:pt x="27828" y="6720"/>
                </a:lnTo>
                <a:lnTo>
                  <a:pt x="27828" y="2880"/>
                </a:lnTo>
                <a:lnTo>
                  <a:pt x="26868" y="1920"/>
                </a:lnTo>
                <a:lnTo>
                  <a:pt x="25908" y="960"/>
                </a:lnTo>
                <a:lnTo>
                  <a:pt x="24947" y="0"/>
                </a:lnTo>
                <a:lnTo>
                  <a:pt x="19202" y="0"/>
                </a:lnTo>
                <a:lnTo>
                  <a:pt x="16306" y="2880"/>
                </a:lnTo>
                <a:lnTo>
                  <a:pt x="13426" y="8641"/>
                </a:lnTo>
                <a:lnTo>
                  <a:pt x="13426" y="0"/>
                </a:lnTo>
                <a:lnTo>
                  <a:pt x="11521" y="0"/>
                </a:lnTo>
                <a:lnTo>
                  <a:pt x="0" y="4800"/>
                </a:lnTo>
                <a:lnTo>
                  <a:pt x="0" y="5760"/>
                </a:lnTo>
                <a:lnTo>
                  <a:pt x="4800" y="5760"/>
                </a:lnTo>
                <a:lnTo>
                  <a:pt x="5745" y="6720"/>
                </a:lnTo>
                <a:lnTo>
                  <a:pt x="5745" y="8641"/>
                </a:lnTo>
                <a:lnTo>
                  <a:pt x="6705" y="11521"/>
                </a:lnTo>
                <a:lnTo>
                  <a:pt x="6705" y="31683"/>
                </a:lnTo>
                <a:lnTo>
                  <a:pt x="5745" y="33604"/>
                </a:lnTo>
                <a:lnTo>
                  <a:pt x="5745" y="35524"/>
                </a:lnTo>
                <a:lnTo>
                  <a:pt x="4800" y="35524"/>
                </a:lnTo>
                <a:lnTo>
                  <a:pt x="3840" y="36484"/>
                </a:lnTo>
                <a:lnTo>
                  <a:pt x="0" y="36484"/>
                </a:lnTo>
                <a:lnTo>
                  <a:pt x="0" y="38404"/>
                </a:lnTo>
                <a:lnTo>
                  <a:pt x="19202" y="38404"/>
                </a:lnTo>
                <a:lnTo>
                  <a:pt x="19202" y="36484"/>
                </a:lnTo>
                <a:lnTo>
                  <a:pt x="15361" y="36484"/>
                </a:lnTo>
                <a:lnTo>
                  <a:pt x="14386" y="35524"/>
                </a:lnTo>
                <a:lnTo>
                  <a:pt x="14386" y="34564"/>
                </a:lnTo>
                <a:lnTo>
                  <a:pt x="13426" y="34564"/>
                </a:lnTo>
                <a:lnTo>
                  <a:pt x="13426" y="11521"/>
                </a:lnTo>
                <a:lnTo>
                  <a:pt x="14386" y="9601"/>
                </a:lnTo>
                <a:lnTo>
                  <a:pt x="15361" y="7680"/>
                </a:lnTo>
                <a:lnTo>
                  <a:pt x="16306" y="5760"/>
                </a:lnTo>
                <a:lnTo>
                  <a:pt x="20147" y="5760"/>
                </a:lnTo>
                <a:lnTo>
                  <a:pt x="21107" y="6720"/>
                </a:lnTo>
                <a:lnTo>
                  <a:pt x="22067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9" name="object 1749"/>
          <p:cNvSpPr/>
          <p:nvPr/>
        </p:nvSpPr>
        <p:spPr>
          <a:xfrm>
            <a:off x="4146346" y="8274039"/>
            <a:ext cx="27843" cy="38404"/>
          </a:xfrm>
          <a:custGeom>
            <a:avLst/>
            <a:gdLst/>
            <a:ahLst/>
            <a:cxnLst/>
            <a:rect l="l" t="t" r="r" b="b"/>
            <a:pathLst>
              <a:path w="27843" h="38404">
                <a:moveTo>
                  <a:pt x="19202" y="38404"/>
                </a:moveTo>
                <a:lnTo>
                  <a:pt x="19202" y="36484"/>
                </a:lnTo>
                <a:lnTo>
                  <a:pt x="15361" y="36484"/>
                </a:lnTo>
                <a:lnTo>
                  <a:pt x="14401" y="35524"/>
                </a:lnTo>
                <a:lnTo>
                  <a:pt x="13441" y="34564"/>
                </a:lnTo>
                <a:lnTo>
                  <a:pt x="12481" y="33604"/>
                </a:lnTo>
                <a:lnTo>
                  <a:pt x="12481" y="11521"/>
                </a:lnTo>
                <a:lnTo>
                  <a:pt x="13441" y="9601"/>
                </a:lnTo>
                <a:lnTo>
                  <a:pt x="15361" y="7680"/>
                </a:lnTo>
                <a:lnTo>
                  <a:pt x="16322" y="5760"/>
                </a:lnTo>
                <a:lnTo>
                  <a:pt x="19202" y="5760"/>
                </a:lnTo>
                <a:lnTo>
                  <a:pt x="20162" y="6720"/>
                </a:lnTo>
                <a:lnTo>
                  <a:pt x="22082" y="7680"/>
                </a:lnTo>
                <a:lnTo>
                  <a:pt x="23042" y="8641"/>
                </a:lnTo>
                <a:lnTo>
                  <a:pt x="24963" y="8641"/>
                </a:lnTo>
                <a:lnTo>
                  <a:pt x="25923" y="7680"/>
                </a:lnTo>
                <a:lnTo>
                  <a:pt x="25923" y="6720"/>
                </a:lnTo>
                <a:lnTo>
                  <a:pt x="26883" y="6720"/>
                </a:lnTo>
                <a:lnTo>
                  <a:pt x="27843" y="5760"/>
                </a:lnTo>
                <a:lnTo>
                  <a:pt x="27843" y="2880"/>
                </a:lnTo>
                <a:lnTo>
                  <a:pt x="26883" y="1920"/>
                </a:lnTo>
                <a:lnTo>
                  <a:pt x="25923" y="960"/>
                </a:lnTo>
                <a:lnTo>
                  <a:pt x="24963" y="0"/>
                </a:lnTo>
                <a:lnTo>
                  <a:pt x="19202" y="0"/>
                </a:lnTo>
                <a:lnTo>
                  <a:pt x="15361" y="2880"/>
                </a:lnTo>
                <a:lnTo>
                  <a:pt x="12481" y="8641"/>
                </a:lnTo>
                <a:lnTo>
                  <a:pt x="12481" y="0"/>
                </a:lnTo>
                <a:lnTo>
                  <a:pt x="10561" y="0"/>
                </a:lnTo>
                <a:lnTo>
                  <a:pt x="0" y="4800"/>
                </a:lnTo>
                <a:lnTo>
                  <a:pt x="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34564"/>
                </a:lnTo>
                <a:lnTo>
                  <a:pt x="4800" y="35524"/>
                </a:lnTo>
                <a:lnTo>
                  <a:pt x="3840" y="35524"/>
                </a:lnTo>
                <a:lnTo>
                  <a:pt x="2880" y="36484"/>
                </a:lnTo>
                <a:lnTo>
                  <a:pt x="0" y="36484"/>
                </a:lnTo>
                <a:lnTo>
                  <a:pt x="0" y="38404"/>
                </a:lnTo>
                <a:lnTo>
                  <a:pt x="19202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0" name="object 1750"/>
          <p:cNvSpPr/>
          <p:nvPr/>
        </p:nvSpPr>
        <p:spPr>
          <a:xfrm>
            <a:off x="4173230" y="8274999"/>
            <a:ext cx="41285" cy="38404"/>
          </a:xfrm>
          <a:custGeom>
            <a:avLst/>
            <a:gdLst/>
            <a:ahLst/>
            <a:cxnLst/>
            <a:rect l="l" t="t" r="r" b="b"/>
            <a:pathLst>
              <a:path w="41285" h="38404">
                <a:moveTo>
                  <a:pt x="39364" y="32644"/>
                </a:moveTo>
                <a:lnTo>
                  <a:pt x="36484" y="32644"/>
                </a:lnTo>
                <a:lnTo>
                  <a:pt x="35509" y="31683"/>
                </a:lnTo>
                <a:lnTo>
                  <a:pt x="35509" y="30723"/>
                </a:lnTo>
                <a:lnTo>
                  <a:pt x="34564" y="29763"/>
                </a:lnTo>
                <a:lnTo>
                  <a:pt x="34564" y="0"/>
                </a:lnTo>
                <a:lnTo>
                  <a:pt x="22082" y="0"/>
                </a:lnTo>
                <a:lnTo>
                  <a:pt x="22082" y="1920"/>
                </a:lnTo>
                <a:lnTo>
                  <a:pt x="25923" y="1920"/>
                </a:lnTo>
                <a:lnTo>
                  <a:pt x="26883" y="2880"/>
                </a:lnTo>
                <a:lnTo>
                  <a:pt x="27843" y="3840"/>
                </a:lnTo>
                <a:lnTo>
                  <a:pt x="27843" y="27843"/>
                </a:lnTo>
                <a:lnTo>
                  <a:pt x="25923" y="29763"/>
                </a:lnTo>
                <a:lnTo>
                  <a:pt x="24002" y="31683"/>
                </a:lnTo>
                <a:lnTo>
                  <a:pt x="23042" y="32644"/>
                </a:lnTo>
                <a:lnTo>
                  <a:pt x="21122" y="32644"/>
                </a:lnTo>
                <a:lnTo>
                  <a:pt x="20162" y="33604"/>
                </a:lnTo>
                <a:lnTo>
                  <a:pt x="17282" y="33604"/>
                </a:lnTo>
                <a:lnTo>
                  <a:pt x="15361" y="32644"/>
                </a:lnTo>
                <a:lnTo>
                  <a:pt x="14401" y="31683"/>
                </a:lnTo>
                <a:lnTo>
                  <a:pt x="13441" y="30723"/>
                </a:lnTo>
                <a:lnTo>
                  <a:pt x="12481" y="28803"/>
                </a:lnTo>
                <a:lnTo>
                  <a:pt x="12481" y="0"/>
                </a:ln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lnTo>
                  <a:pt x="4800" y="2880"/>
                </a:lnTo>
                <a:lnTo>
                  <a:pt x="5760" y="3840"/>
                </a:lnTo>
                <a:lnTo>
                  <a:pt x="5760" y="27843"/>
                </a:lnTo>
                <a:lnTo>
                  <a:pt x="6720" y="29763"/>
                </a:lnTo>
                <a:lnTo>
                  <a:pt x="6720" y="31683"/>
                </a:lnTo>
                <a:lnTo>
                  <a:pt x="7680" y="33604"/>
                </a:lnTo>
                <a:lnTo>
                  <a:pt x="8641" y="35524"/>
                </a:lnTo>
                <a:lnTo>
                  <a:pt x="9601" y="36484"/>
                </a:lnTo>
                <a:lnTo>
                  <a:pt x="11521" y="37444"/>
                </a:lnTo>
                <a:lnTo>
                  <a:pt x="13441" y="38404"/>
                </a:lnTo>
                <a:lnTo>
                  <a:pt x="19202" y="38404"/>
                </a:lnTo>
                <a:lnTo>
                  <a:pt x="21122" y="37444"/>
                </a:lnTo>
                <a:lnTo>
                  <a:pt x="23042" y="36484"/>
                </a:lnTo>
                <a:lnTo>
                  <a:pt x="24963" y="33604"/>
                </a:lnTo>
                <a:lnTo>
                  <a:pt x="27843" y="30723"/>
                </a:lnTo>
                <a:lnTo>
                  <a:pt x="27843" y="38404"/>
                </a:lnTo>
                <a:lnTo>
                  <a:pt x="29763" y="38404"/>
                </a:lnTo>
                <a:lnTo>
                  <a:pt x="41285" y="33604"/>
                </a:lnTo>
                <a:lnTo>
                  <a:pt x="40325" y="32644"/>
                </a:lnTo>
                <a:lnTo>
                  <a:pt x="39364" y="32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1" name="object 1751"/>
          <p:cNvSpPr/>
          <p:nvPr/>
        </p:nvSpPr>
        <p:spPr>
          <a:xfrm>
            <a:off x="4213555" y="8274039"/>
            <a:ext cx="39349" cy="55686"/>
          </a:xfrm>
          <a:custGeom>
            <a:avLst/>
            <a:gdLst/>
            <a:ahLst/>
            <a:cxnLst/>
            <a:rect l="l" t="t" r="r" b="b"/>
            <a:pathLst>
              <a:path w="39349" h="55686">
                <a:moveTo>
                  <a:pt x="30708" y="30723"/>
                </a:moveTo>
                <a:lnTo>
                  <a:pt x="28788" y="33604"/>
                </a:lnTo>
                <a:lnTo>
                  <a:pt x="26868" y="35524"/>
                </a:lnTo>
                <a:lnTo>
                  <a:pt x="24947" y="37444"/>
                </a:lnTo>
                <a:lnTo>
                  <a:pt x="20147" y="37444"/>
                </a:lnTo>
                <a:lnTo>
                  <a:pt x="19187" y="39364"/>
                </a:lnTo>
                <a:lnTo>
                  <a:pt x="26868" y="39364"/>
                </a:lnTo>
                <a:lnTo>
                  <a:pt x="30708" y="37444"/>
                </a:lnTo>
                <a:lnTo>
                  <a:pt x="33588" y="34564"/>
                </a:lnTo>
                <a:lnTo>
                  <a:pt x="37429" y="29763"/>
                </a:lnTo>
                <a:lnTo>
                  <a:pt x="39349" y="24963"/>
                </a:lnTo>
                <a:lnTo>
                  <a:pt x="39349" y="12481"/>
                </a:lnTo>
                <a:lnTo>
                  <a:pt x="38389" y="7680"/>
                </a:lnTo>
                <a:lnTo>
                  <a:pt x="34549" y="3840"/>
                </a:lnTo>
                <a:lnTo>
                  <a:pt x="32628" y="960"/>
                </a:lnTo>
                <a:lnTo>
                  <a:pt x="29748" y="0"/>
                </a:lnTo>
                <a:lnTo>
                  <a:pt x="23027" y="0"/>
                </a:lnTo>
                <a:lnTo>
                  <a:pt x="21107" y="960"/>
                </a:lnTo>
                <a:lnTo>
                  <a:pt x="19187" y="1920"/>
                </a:lnTo>
                <a:lnTo>
                  <a:pt x="17266" y="2880"/>
                </a:lnTo>
                <a:lnTo>
                  <a:pt x="15361" y="5760"/>
                </a:lnTo>
                <a:lnTo>
                  <a:pt x="13426" y="8641"/>
                </a:lnTo>
                <a:lnTo>
                  <a:pt x="13426" y="0"/>
                </a:lnTo>
                <a:lnTo>
                  <a:pt x="12466" y="0"/>
                </a:lnTo>
                <a:lnTo>
                  <a:pt x="960" y="4800"/>
                </a:lnTo>
                <a:lnTo>
                  <a:pt x="960" y="5760"/>
                </a:lnTo>
                <a:lnTo>
                  <a:pt x="5745" y="5760"/>
                </a:lnTo>
                <a:lnTo>
                  <a:pt x="5745" y="6720"/>
                </a:lnTo>
                <a:lnTo>
                  <a:pt x="6720" y="6720"/>
                </a:lnTo>
                <a:lnTo>
                  <a:pt x="6720" y="51846"/>
                </a:lnTo>
                <a:lnTo>
                  <a:pt x="5745" y="52791"/>
                </a:lnTo>
                <a:lnTo>
                  <a:pt x="5745" y="53751"/>
                </a:lnTo>
                <a:lnTo>
                  <a:pt x="4800" y="53751"/>
                </a:lnTo>
                <a:lnTo>
                  <a:pt x="3840" y="54726"/>
                </a:lnTo>
                <a:lnTo>
                  <a:pt x="0" y="54726"/>
                </a:lnTo>
                <a:lnTo>
                  <a:pt x="0" y="55686"/>
                </a:lnTo>
                <a:lnTo>
                  <a:pt x="20147" y="55686"/>
                </a:lnTo>
                <a:lnTo>
                  <a:pt x="20147" y="54726"/>
                </a:lnTo>
                <a:lnTo>
                  <a:pt x="16306" y="54726"/>
                </a:lnTo>
                <a:lnTo>
                  <a:pt x="15361" y="53751"/>
                </a:lnTo>
                <a:lnTo>
                  <a:pt x="14401" y="52791"/>
                </a:lnTo>
                <a:lnTo>
                  <a:pt x="14401" y="51846"/>
                </a:lnTo>
                <a:lnTo>
                  <a:pt x="13426" y="51846"/>
                </a:lnTo>
                <a:lnTo>
                  <a:pt x="13426" y="11521"/>
                </a:lnTo>
                <a:lnTo>
                  <a:pt x="16306" y="8641"/>
                </a:lnTo>
                <a:lnTo>
                  <a:pt x="17266" y="7680"/>
                </a:lnTo>
                <a:lnTo>
                  <a:pt x="18242" y="6720"/>
                </a:lnTo>
                <a:lnTo>
                  <a:pt x="20147" y="5760"/>
                </a:lnTo>
                <a:lnTo>
                  <a:pt x="24947" y="5760"/>
                </a:lnTo>
                <a:lnTo>
                  <a:pt x="26868" y="6720"/>
                </a:lnTo>
                <a:lnTo>
                  <a:pt x="28788" y="8641"/>
                </a:lnTo>
                <a:lnTo>
                  <a:pt x="30708" y="12481"/>
                </a:lnTo>
                <a:lnTo>
                  <a:pt x="32628" y="16322"/>
                </a:lnTo>
                <a:lnTo>
                  <a:pt x="32628" y="26883"/>
                </a:lnTo>
                <a:lnTo>
                  <a:pt x="30708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2" name="object 1752"/>
          <p:cNvSpPr/>
          <p:nvPr/>
        </p:nvSpPr>
        <p:spPr>
          <a:xfrm>
            <a:off x="4226981" y="8303803"/>
            <a:ext cx="6720" cy="9601"/>
          </a:xfrm>
          <a:custGeom>
            <a:avLst/>
            <a:gdLst/>
            <a:ahLst/>
            <a:cxnLst/>
            <a:rect l="l" t="t" r="r" b="b"/>
            <a:pathLst>
              <a:path w="6720" h="9601">
                <a:moveTo>
                  <a:pt x="975" y="960"/>
                </a:moveTo>
                <a:lnTo>
                  <a:pt x="0" y="0"/>
                </a:lnTo>
                <a:lnTo>
                  <a:pt x="0" y="6720"/>
                </a:lnTo>
                <a:lnTo>
                  <a:pt x="1935" y="7680"/>
                </a:lnTo>
                <a:lnTo>
                  <a:pt x="2880" y="8641"/>
                </a:lnTo>
                <a:lnTo>
                  <a:pt x="3840" y="8641"/>
                </a:lnTo>
                <a:lnTo>
                  <a:pt x="5760" y="9601"/>
                </a:lnTo>
                <a:lnTo>
                  <a:pt x="6720" y="7680"/>
                </a:lnTo>
                <a:lnTo>
                  <a:pt x="4815" y="6720"/>
                </a:lnTo>
                <a:lnTo>
                  <a:pt x="2880" y="5760"/>
                </a:lnTo>
                <a:lnTo>
                  <a:pt x="1935" y="3840"/>
                </a:lnTo>
                <a:lnTo>
                  <a:pt x="975" y="2880"/>
                </a:lnTo>
                <a:lnTo>
                  <a:pt x="975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3" name="object 1753"/>
          <p:cNvSpPr/>
          <p:nvPr/>
        </p:nvSpPr>
        <p:spPr>
          <a:xfrm>
            <a:off x="4257705" y="8262518"/>
            <a:ext cx="22082" cy="49926"/>
          </a:xfrm>
          <a:custGeom>
            <a:avLst/>
            <a:gdLst/>
            <a:ahLst/>
            <a:cxnLst/>
            <a:rect l="l" t="t" r="r" b="b"/>
            <a:pathLst>
              <a:path w="22082" h="49926">
                <a:moveTo>
                  <a:pt x="16322" y="46085"/>
                </a:moveTo>
                <a:lnTo>
                  <a:pt x="15361" y="46085"/>
                </a:lnTo>
                <a:lnTo>
                  <a:pt x="14401" y="45125"/>
                </a:lnTo>
                <a:lnTo>
                  <a:pt x="13441" y="44165"/>
                </a:lnTo>
                <a:lnTo>
                  <a:pt x="12481" y="43205"/>
                </a:lnTo>
                <a:lnTo>
                  <a:pt x="12481" y="15361"/>
                </a:lnTo>
                <a:lnTo>
                  <a:pt x="21122" y="15361"/>
                </a:lnTo>
                <a:lnTo>
                  <a:pt x="21122" y="12481"/>
                </a:lnTo>
                <a:lnTo>
                  <a:pt x="12481" y="12481"/>
                </a:lnTo>
                <a:lnTo>
                  <a:pt x="12481" y="0"/>
                </a:lnTo>
                <a:lnTo>
                  <a:pt x="11521" y="0"/>
                </a:lnTo>
                <a:lnTo>
                  <a:pt x="9601" y="2880"/>
                </a:lnTo>
                <a:lnTo>
                  <a:pt x="8641" y="4800"/>
                </a:lnTo>
                <a:lnTo>
                  <a:pt x="8641" y="5760"/>
                </a:lnTo>
                <a:lnTo>
                  <a:pt x="7680" y="7680"/>
                </a:lnTo>
                <a:lnTo>
                  <a:pt x="5760" y="9601"/>
                </a:lnTo>
                <a:lnTo>
                  <a:pt x="3840" y="10561"/>
                </a:lnTo>
                <a:lnTo>
                  <a:pt x="2880" y="12481"/>
                </a:lnTo>
                <a:lnTo>
                  <a:pt x="960" y="13441"/>
                </a:lnTo>
                <a:lnTo>
                  <a:pt x="0" y="14401"/>
                </a:lnTo>
                <a:lnTo>
                  <a:pt x="0" y="15361"/>
                </a:lnTo>
                <a:lnTo>
                  <a:pt x="5760" y="15361"/>
                </a:lnTo>
                <a:lnTo>
                  <a:pt x="5760" y="45125"/>
                </a:lnTo>
                <a:lnTo>
                  <a:pt x="6720" y="46085"/>
                </a:lnTo>
                <a:lnTo>
                  <a:pt x="6720" y="48006"/>
                </a:lnTo>
                <a:lnTo>
                  <a:pt x="7680" y="48966"/>
                </a:lnTo>
                <a:lnTo>
                  <a:pt x="9601" y="48966"/>
                </a:lnTo>
                <a:lnTo>
                  <a:pt x="10561" y="49926"/>
                </a:lnTo>
                <a:lnTo>
                  <a:pt x="16322" y="49926"/>
                </a:lnTo>
                <a:lnTo>
                  <a:pt x="18242" y="48006"/>
                </a:lnTo>
                <a:lnTo>
                  <a:pt x="20162" y="47045"/>
                </a:lnTo>
                <a:lnTo>
                  <a:pt x="21122" y="45125"/>
                </a:lnTo>
                <a:lnTo>
                  <a:pt x="22082" y="42245"/>
                </a:lnTo>
                <a:lnTo>
                  <a:pt x="21122" y="42245"/>
                </a:lnTo>
                <a:lnTo>
                  <a:pt x="20162" y="43205"/>
                </a:lnTo>
                <a:lnTo>
                  <a:pt x="19202" y="44165"/>
                </a:lnTo>
                <a:lnTo>
                  <a:pt x="18242" y="45125"/>
                </a:lnTo>
                <a:lnTo>
                  <a:pt x="17282" y="46085"/>
                </a:lnTo>
                <a:lnTo>
                  <a:pt x="16322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4" name="object 1754"/>
          <p:cNvSpPr/>
          <p:nvPr/>
        </p:nvSpPr>
        <p:spPr>
          <a:xfrm>
            <a:off x="4287469" y="8254837"/>
            <a:ext cx="7680" cy="7680"/>
          </a:xfrm>
          <a:custGeom>
            <a:avLst/>
            <a:gdLst/>
            <a:ahLst/>
            <a:cxnLst/>
            <a:rect l="l" t="t" r="r" b="b"/>
            <a:pathLst>
              <a:path w="7680" h="7680">
                <a:moveTo>
                  <a:pt x="960" y="6720"/>
                </a:moveTo>
                <a:lnTo>
                  <a:pt x="1920" y="7680"/>
                </a:lnTo>
                <a:lnTo>
                  <a:pt x="5760" y="7680"/>
                </a:lnTo>
                <a:lnTo>
                  <a:pt x="6720" y="6720"/>
                </a:lnTo>
                <a:lnTo>
                  <a:pt x="7680" y="5760"/>
                </a:lnTo>
                <a:lnTo>
                  <a:pt x="7680" y="1920"/>
                </a:lnTo>
                <a:lnTo>
                  <a:pt x="6720" y="960"/>
                </a:lnTo>
                <a:lnTo>
                  <a:pt x="576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5760"/>
                </a:lnTo>
                <a:lnTo>
                  <a:pt x="9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5" name="object 1755"/>
          <p:cNvSpPr/>
          <p:nvPr/>
        </p:nvSpPr>
        <p:spPr>
          <a:xfrm>
            <a:off x="4281708" y="8274039"/>
            <a:ext cx="18242" cy="38404"/>
          </a:xfrm>
          <a:custGeom>
            <a:avLst/>
            <a:gdLst/>
            <a:ahLst/>
            <a:cxnLst/>
            <a:rect l="l" t="t" r="r" b="b"/>
            <a:pathLst>
              <a:path w="18242" h="38404">
                <a:moveTo>
                  <a:pt x="18242" y="38404"/>
                </a:moveTo>
                <a:lnTo>
                  <a:pt x="18242" y="36484"/>
                </a:lnTo>
                <a:lnTo>
                  <a:pt x="15361" y="36484"/>
                </a:lnTo>
                <a:lnTo>
                  <a:pt x="14401" y="35524"/>
                </a:lnTo>
                <a:lnTo>
                  <a:pt x="13441" y="35524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60"/>
                </a:lnTo>
                <a:lnTo>
                  <a:pt x="5760" y="5760"/>
                </a:lnTo>
                <a:lnTo>
                  <a:pt x="5760" y="35524"/>
                </a:lnTo>
                <a:lnTo>
                  <a:pt x="4800" y="35524"/>
                </a:lnTo>
                <a:lnTo>
                  <a:pt x="3840" y="36484"/>
                </a:lnTo>
                <a:lnTo>
                  <a:pt x="960" y="36484"/>
                </a:lnTo>
                <a:lnTo>
                  <a:pt x="960" y="38404"/>
                </a:lnTo>
                <a:lnTo>
                  <a:pt x="18242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6" name="object 1756"/>
          <p:cNvSpPr/>
          <p:nvPr/>
        </p:nvSpPr>
        <p:spPr>
          <a:xfrm>
            <a:off x="4305711" y="8275960"/>
            <a:ext cx="27843" cy="37444"/>
          </a:xfrm>
          <a:custGeom>
            <a:avLst/>
            <a:gdLst/>
            <a:ahLst/>
            <a:cxnLst/>
            <a:rect l="l" t="t" r="r" b="b"/>
            <a:pathLst>
              <a:path w="27843" h="37444">
                <a:moveTo>
                  <a:pt x="27843" y="28803"/>
                </a:moveTo>
                <a:lnTo>
                  <a:pt x="25907" y="31683"/>
                </a:lnTo>
                <a:lnTo>
                  <a:pt x="24002" y="33604"/>
                </a:lnTo>
                <a:lnTo>
                  <a:pt x="22067" y="34564"/>
                </a:lnTo>
                <a:lnTo>
                  <a:pt x="15346" y="34564"/>
                </a:lnTo>
                <a:lnTo>
                  <a:pt x="12481" y="32644"/>
                </a:lnTo>
                <a:lnTo>
                  <a:pt x="10561" y="28803"/>
                </a:lnTo>
                <a:lnTo>
                  <a:pt x="8641" y="24963"/>
                </a:lnTo>
                <a:lnTo>
                  <a:pt x="7665" y="20162"/>
                </a:lnTo>
                <a:lnTo>
                  <a:pt x="7665" y="8641"/>
                </a:lnTo>
                <a:lnTo>
                  <a:pt x="8641" y="0"/>
                </a:lnTo>
                <a:lnTo>
                  <a:pt x="6720" y="1920"/>
                </a:lnTo>
                <a:lnTo>
                  <a:pt x="3840" y="4800"/>
                </a:lnTo>
                <a:lnTo>
                  <a:pt x="1920" y="7680"/>
                </a:lnTo>
                <a:lnTo>
                  <a:pt x="944" y="11521"/>
                </a:lnTo>
                <a:lnTo>
                  <a:pt x="0" y="14401"/>
                </a:lnTo>
                <a:lnTo>
                  <a:pt x="0" y="23042"/>
                </a:lnTo>
                <a:lnTo>
                  <a:pt x="944" y="26883"/>
                </a:lnTo>
                <a:lnTo>
                  <a:pt x="3840" y="30723"/>
                </a:lnTo>
                <a:lnTo>
                  <a:pt x="7665" y="35524"/>
                </a:lnTo>
                <a:lnTo>
                  <a:pt x="11506" y="37444"/>
                </a:lnTo>
                <a:lnTo>
                  <a:pt x="21122" y="37444"/>
                </a:lnTo>
                <a:lnTo>
                  <a:pt x="24002" y="36484"/>
                </a:lnTo>
                <a:lnTo>
                  <a:pt x="26868" y="34564"/>
                </a:lnTo>
                <a:lnTo>
                  <a:pt x="27843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7" name="object 1757"/>
          <p:cNvSpPr/>
          <p:nvPr/>
        </p:nvSpPr>
        <p:spPr>
          <a:xfrm>
            <a:off x="4313377" y="8274039"/>
            <a:ext cx="27843" cy="36484"/>
          </a:xfrm>
          <a:custGeom>
            <a:avLst/>
            <a:gdLst/>
            <a:ahLst/>
            <a:cxnLst/>
            <a:rect l="l" t="t" r="r" b="b"/>
            <a:pathLst>
              <a:path w="27843" h="36484">
                <a:moveTo>
                  <a:pt x="6720" y="0"/>
                </a:moveTo>
                <a:lnTo>
                  <a:pt x="3840" y="960"/>
                </a:lnTo>
                <a:lnTo>
                  <a:pt x="975" y="1920"/>
                </a:lnTo>
                <a:lnTo>
                  <a:pt x="0" y="10561"/>
                </a:lnTo>
                <a:lnTo>
                  <a:pt x="975" y="8641"/>
                </a:lnTo>
                <a:lnTo>
                  <a:pt x="1935" y="5760"/>
                </a:lnTo>
                <a:lnTo>
                  <a:pt x="2895" y="4800"/>
                </a:lnTo>
                <a:lnTo>
                  <a:pt x="4815" y="3840"/>
                </a:lnTo>
                <a:lnTo>
                  <a:pt x="5775" y="2880"/>
                </a:lnTo>
                <a:lnTo>
                  <a:pt x="11521" y="2880"/>
                </a:lnTo>
                <a:lnTo>
                  <a:pt x="14401" y="3840"/>
                </a:lnTo>
                <a:lnTo>
                  <a:pt x="16337" y="6720"/>
                </a:lnTo>
                <a:lnTo>
                  <a:pt x="19202" y="10561"/>
                </a:lnTo>
                <a:lnTo>
                  <a:pt x="20177" y="15361"/>
                </a:lnTo>
                <a:lnTo>
                  <a:pt x="20177" y="30723"/>
                </a:lnTo>
                <a:lnTo>
                  <a:pt x="19202" y="36484"/>
                </a:lnTo>
                <a:lnTo>
                  <a:pt x="22082" y="35524"/>
                </a:lnTo>
                <a:lnTo>
                  <a:pt x="24002" y="32644"/>
                </a:lnTo>
                <a:lnTo>
                  <a:pt x="25923" y="28803"/>
                </a:lnTo>
                <a:lnTo>
                  <a:pt x="27843" y="25923"/>
                </a:lnTo>
                <a:lnTo>
                  <a:pt x="27843" y="14401"/>
                </a:lnTo>
                <a:lnTo>
                  <a:pt x="26883" y="9601"/>
                </a:lnTo>
                <a:lnTo>
                  <a:pt x="24002" y="6720"/>
                </a:lnTo>
                <a:lnTo>
                  <a:pt x="20177" y="1920"/>
                </a:lnTo>
                <a:lnTo>
                  <a:pt x="15361" y="0"/>
                </a:lnTo>
                <a:lnTo>
                  <a:pt x="67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8" name="object 1758"/>
          <p:cNvSpPr/>
          <p:nvPr/>
        </p:nvSpPr>
        <p:spPr>
          <a:xfrm>
            <a:off x="4344101" y="8274039"/>
            <a:ext cx="41285" cy="38404"/>
          </a:xfrm>
          <a:custGeom>
            <a:avLst/>
            <a:gdLst/>
            <a:ahLst/>
            <a:cxnLst/>
            <a:rect l="l" t="t" r="r" b="b"/>
            <a:pathLst>
              <a:path w="41285" h="38404">
                <a:moveTo>
                  <a:pt x="41285" y="38404"/>
                </a:moveTo>
                <a:lnTo>
                  <a:pt x="41285" y="36484"/>
                </a:lnTo>
                <a:lnTo>
                  <a:pt x="37444" y="36484"/>
                </a:lnTo>
                <a:lnTo>
                  <a:pt x="36484" y="35524"/>
                </a:lnTo>
                <a:lnTo>
                  <a:pt x="35524" y="34564"/>
                </a:lnTo>
                <a:lnTo>
                  <a:pt x="35524" y="7680"/>
                </a:lnTo>
                <a:lnTo>
                  <a:pt x="34564" y="6720"/>
                </a:lnTo>
                <a:lnTo>
                  <a:pt x="33604" y="3840"/>
                </a:lnTo>
                <a:lnTo>
                  <a:pt x="32644" y="2880"/>
                </a:lnTo>
                <a:lnTo>
                  <a:pt x="30723" y="1920"/>
                </a:lnTo>
                <a:lnTo>
                  <a:pt x="29763" y="0"/>
                </a:lnTo>
                <a:lnTo>
                  <a:pt x="22082" y="0"/>
                </a:lnTo>
                <a:lnTo>
                  <a:pt x="17282" y="2880"/>
                </a:lnTo>
                <a:lnTo>
                  <a:pt x="13441" y="7680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60"/>
                </a:lnTo>
                <a:lnTo>
                  <a:pt x="5760" y="576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2644"/>
                </a:lnTo>
                <a:lnTo>
                  <a:pt x="5760" y="34564"/>
                </a:lnTo>
                <a:lnTo>
                  <a:pt x="5760" y="35524"/>
                </a:lnTo>
                <a:lnTo>
                  <a:pt x="4800" y="36484"/>
                </a:lnTo>
                <a:lnTo>
                  <a:pt x="960" y="36484"/>
                </a:lnTo>
                <a:lnTo>
                  <a:pt x="960" y="38404"/>
                </a:lnTo>
                <a:lnTo>
                  <a:pt x="19202" y="38404"/>
                </a:lnTo>
                <a:lnTo>
                  <a:pt x="19202" y="36484"/>
                </a:lnTo>
                <a:lnTo>
                  <a:pt x="15361" y="36484"/>
                </a:lnTo>
                <a:lnTo>
                  <a:pt x="14401" y="35524"/>
                </a:lnTo>
                <a:lnTo>
                  <a:pt x="13441" y="34564"/>
                </a:lnTo>
                <a:lnTo>
                  <a:pt x="13441" y="10561"/>
                </a:lnTo>
                <a:lnTo>
                  <a:pt x="16322" y="6720"/>
                </a:lnTo>
                <a:lnTo>
                  <a:pt x="19202" y="4800"/>
                </a:lnTo>
                <a:lnTo>
                  <a:pt x="24963" y="4800"/>
                </a:lnTo>
                <a:lnTo>
                  <a:pt x="26883" y="5760"/>
                </a:lnTo>
                <a:lnTo>
                  <a:pt x="26883" y="7680"/>
                </a:lnTo>
                <a:lnTo>
                  <a:pt x="27843" y="8641"/>
                </a:lnTo>
                <a:lnTo>
                  <a:pt x="28803" y="11521"/>
                </a:lnTo>
                <a:lnTo>
                  <a:pt x="28803" y="33604"/>
                </a:lnTo>
                <a:lnTo>
                  <a:pt x="27843" y="34564"/>
                </a:lnTo>
                <a:lnTo>
                  <a:pt x="27843" y="35524"/>
                </a:lnTo>
                <a:lnTo>
                  <a:pt x="26883" y="36484"/>
                </a:lnTo>
                <a:lnTo>
                  <a:pt x="23042" y="36484"/>
                </a:lnTo>
                <a:lnTo>
                  <a:pt x="23042" y="38404"/>
                </a:lnTo>
                <a:lnTo>
                  <a:pt x="41285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9" name="object 1759"/>
          <p:cNvSpPr/>
          <p:nvPr/>
        </p:nvSpPr>
        <p:spPr>
          <a:xfrm>
            <a:off x="3787322" y="8185724"/>
            <a:ext cx="36469" cy="56631"/>
          </a:xfrm>
          <a:custGeom>
            <a:avLst/>
            <a:gdLst/>
            <a:ahLst/>
            <a:cxnLst/>
            <a:rect l="l" t="t" r="r" b="b"/>
            <a:pathLst>
              <a:path w="36469" h="56631">
                <a:moveTo>
                  <a:pt x="28803" y="0"/>
                </a:moveTo>
                <a:lnTo>
                  <a:pt x="17282" y="34564"/>
                </a:lnTo>
                <a:lnTo>
                  <a:pt x="26883" y="12481"/>
                </a:lnTo>
                <a:lnTo>
                  <a:pt x="36469" y="34564"/>
                </a:lnTo>
                <a:lnTo>
                  <a:pt x="30723" y="0"/>
                </a:lnTo>
                <a:lnTo>
                  <a:pt x="28803" y="0"/>
                </a:lnTo>
                <a:close/>
              </a:path>
              <a:path w="36469" h="56631">
                <a:moveTo>
                  <a:pt x="43190" y="49910"/>
                </a:moveTo>
                <a:lnTo>
                  <a:pt x="43190" y="51831"/>
                </a:lnTo>
                <a:lnTo>
                  <a:pt x="42245" y="52806"/>
                </a:lnTo>
                <a:lnTo>
                  <a:pt x="41285" y="53751"/>
                </a:lnTo>
                <a:lnTo>
                  <a:pt x="41285" y="54711"/>
                </a:lnTo>
                <a:lnTo>
                  <a:pt x="37444" y="54711"/>
                </a:lnTo>
                <a:lnTo>
                  <a:pt x="37444" y="56631"/>
                </a:lnTo>
                <a:lnTo>
                  <a:pt x="58552" y="56631"/>
                </a:lnTo>
                <a:lnTo>
                  <a:pt x="58552" y="54711"/>
                </a:lnTo>
                <a:lnTo>
                  <a:pt x="56647" y="54711"/>
                </a:lnTo>
                <a:lnTo>
                  <a:pt x="54711" y="53751"/>
                </a:lnTo>
                <a:lnTo>
                  <a:pt x="53751" y="52806"/>
                </a:lnTo>
                <a:lnTo>
                  <a:pt x="52806" y="51831"/>
                </a:lnTo>
                <a:lnTo>
                  <a:pt x="50871" y="48966"/>
                </a:lnTo>
                <a:lnTo>
                  <a:pt x="49926" y="46085"/>
                </a:lnTo>
                <a:lnTo>
                  <a:pt x="30723" y="0"/>
                </a:lnTo>
                <a:lnTo>
                  <a:pt x="36469" y="34564"/>
                </a:lnTo>
                <a:lnTo>
                  <a:pt x="17282" y="34564"/>
                </a:lnTo>
                <a:lnTo>
                  <a:pt x="28803" y="0"/>
                </a:lnTo>
                <a:lnTo>
                  <a:pt x="9601" y="45125"/>
                </a:lnTo>
                <a:lnTo>
                  <a:pt x="7680" y="48966"/>
                </a:lnTo>
                <a:lnTo>
                  <a:pt x="5760" y="51831"/>
                </a:lnTo>
                <a:lnTo>
                  <a:pt x="4800" y="52806"/>
                </a:lnTo>
                <a:lnTo>
                  <a:pt x="3840" y="53751"/>
                </a:lnTo>
                <a:lnTo>
                  <a:pt x="2880" y="54711"/>
                </a:lnTo>
                <a:lnTo>
                  <a:pt x="0" y="54711"/>
                </a:lnTo>
                <a:lnTo>
                  <a:pt x="0" y="56631"/>
                </a:lnTo>
                <a:lnTo>
                  <a:pt x="17282" y="56631"/>
                </a:lnTo>
                <a:lnTo>
                  <a:pt x="17282" y="54711"/>
                </a:lnTo>
                <a:lnTo>
                  <a:pt x="15361" y="54711"/>
                </a:lnTo>
                <a:lnTo>
                  <a:pt x="13441" y="53751"/>
                </a:lnTo>
                <a:lnTo>
                  <a:pt x="12481" y="53751"/>
                </a:lnTo>
                <a:lnTo>
                  <a:pt x="11521" y="52806"/>
                </a:lnTo>
                <a:lnTo>
                  <a:pt x="11521" y="48966"/>
                </a:lnTo>
                <a:lnTo>
                  <a:pt x="12481" y="46085"/>
                </a:lnTo>
                <a:lnTo>
                  <a:pt x="16322" y="37444"/>
                </a:lnTo>
                <a:lnTo>
                  <a:pt x="37444" y="37444"/>
                </a:lnTo>
                <a:lnTo>
                  <a:pt x="41285" y="46085"/>
                </a:lnTo>
                <a:lnTo>
                  <a:pt x="42245" y="47990"/>
                </a:lnTo>
                <a:lnTo>
                  <a:pt x="43190" y="49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0" name="object 1760"/>
          <p:cNvSpPr/>
          <p:nvPr/>
        </p:nvSpPr>
        <p:spPr>
          <a:xfrm>
            <a:off x="3845874" y="8203966"/>
            <a:ext cx="39364" cy="55671"/>
          </a:xfrm>
          <a:custGeom>
            <a:avLst/>
            <a:gdLst/>
            <a:ahLst/>
            <a:cxnLst/>
            <a:rect l="l" t="t" r="r" b="b"/>
            <a:pathLst>
              <a:path w="39364" h="55671">
                <a:moveTo>
                  <a:pt x="20162" y="55671"/>
                </a:moveTo>
                <a:lnTo>
                  <a:pt x="20162" y="54711"/>
                </a:lnTo>
                <a:lnTo>
                  <a:pt x="18242" y="54711"/>
                </a:lnTo>
                <a:lnTo>
                  <a:pt x="16322" y="53751"/>
                </a:lnTo>
                <a:lnTo>
                  <a:pt x="15361" y="53751"/>
                </a:lnTo>
                <a:lnTo>
                  <a:pt x="14401" y="52791"/>
                </a:lnTo>
                <a:lnTo>
                  <a:pt x="14401" y="51831"/>
                </a:lnTo>
                <a:lnTo>
                  <a:pt x="13441" y="51831"/>
                </a:lnTo>
                <a:lnTo>
                  <a:pt x="13441" y="10561"/>
                </a:lnTo>
                <a:lnTo>
                  <a:pt x="16322" y="8641"/>
                </a:lnTo>
                <a:lnTo>
                  <a:pt x="17282" y="6720"/>
                </a:lnTo>
                <a:lnTo>
                  <a:pt x="18242" y="6720"/>
                </a:lnTo>
                <a:lnTo>
                  <a:pt x="20162" y="5760"/>
                </a:lnTo>
                <a:lnTo>
                  <a:pt x="24963" y="5760"/>
                </a:lnTo>
                <a:lnTo>
                  <a:pt x="26883" y="6720"/>
                </a:lnTo>
                <a:lnTo>
                  <a:pt x="28803" y="8641"/>
                </a:lnTo>
                <a:lnTo>
                  <a:pt x="31683" y="11521"/>
                </a:lnTo>
                <a:lnTo>
                  <a:pt x="32644" y="16322"/>
                </a:lnTo>
                <a:lnTo>
                  <a:pt x="32644" y="26883"/>
                </a:lnTo>
                <a:lnTo>
                  <a:pt x="31683" y="30723"/>
                </a:lnTo>
                <a:lnTo>
                  <a:pt x="28803" y="33588"/>
                </a:lnTo>
                <a:lnTo>
                  <a:pt x="27843" y="35509"/>
                </a:lnTo>
                <a:lnTo>
                  <a:pt x="24963" y="36469"/>
                </a:lnTo>
                <a:lnTo>
                  <a:pt x="18242" y="36469"/>
                </a:lnTo>
                <a:lnTo>
                  <a:pt x="19202" y="39349"/>
                </a:lnTo>
                <a:lnTo>
                  <a:pt x="26883" y="39349"/>
                </a:lnTo>
                <a:lnTo>
                  <a:pt x="30723" y="37429"/>
                </a:lnTo>
                <a:lnTo>
                  <a:pt x="34564" y="33588"/>
                </a:lnTo>
                <a:lnTo>
                  <a:pt x="37444" y="29748"/>
                </a:lnTo>
                <a:lnTo>
                  <a:pt x="39364" y="24947"/>
                </a:lnTo>
                <a:lnTo>
                  <a:pt x="39364" y="12481"/>
                </a:lnTo>
                <a:lnTo>
                  <a:pt x="38404" y="7680"/>
                </a:lnTo>
                <a:lnTo>
                  <a:pt x="35524" y="3840"/>
                </a:lnTo>
                <a:lnTo>
                  <a:pt x="32644" y="960"/>
                </a:lnTo>
                <a:lnTo>
                  <a:pt x="29763" y="0"/>
                </a:lnTo>
                <a:lnTo>
                  <a:pt x="21122" y="0"/>
                </a:lnTo>
                <a:lnTo>
                  <a:pt x="19202" y="1920"/>
                </a:lnTo>
                <a:lnTo>
                  <a:pt x="17282" y="2880"/>
                </a:lnTo>
                <a:lnTo>
                  <a:pt x="15361" y="5760"/>
                </a:lnTo>
                <a:lnTo>
                  <a:pt x="13441" y="8641"/>
                </a:lnTo>
                <a:lnTo>
                  <a:pt x="13441" y="0"/>
                </a:lnTo>
                <a:lnTo>
                  <a:pt x="12481" y="0"/>
                </a:lnTo>
                <a:lnTo>
                  <a:pt x="960" y="4800"/>
                </a:lnTo>
                <a:lnTo>
                  <a:pt x="960" y="5760"/>
                </a:lnTo>
                <a:lnTo>
                  <a:pt x="1920" y="5760"/>
                </a:lnTo>
                <a:lnTo>
                  <a:pt x="2880" y="480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6720" y="6720"/>
                </a:lnTo>
                <a:lnTo>
                  <a:pt x="6720" y="51831"/>
                </a:lnTo>
                <a:lnTo>
                  <a:pt x="5760" y="52791"/>
                </a:lnTo>
                <a:lnTo>
                  <a:pt x="5760" y="53751"/>
                </a:lnTo>
                <a:lnTo>
                  <a:pt x="3840" y="53751"/>
                </a:lnTo>
                <a:lnTo>
                  <a:pt x="2880" y="54711"/>
                </a:lnTo>
                <a:lnTo>
                  <a:pt x="0" y="54711"/>
                </a:lnTo>
                <a:lnTo>
                  <a:pt x="0" y="55671"/>
                </a:lnTo>
                <a:lnTo>
                  <a:pt x="20162" y="55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1" name="object 1761"/>
          <p:cNvSpPr/>
          <p:nvPr/>
        </p:nvSpPr>
        <p:spPr>
          <a:xfrm>
            <a:off x="3859316" y="8233714"/>
            <a:ext cx="5760" cy="9601"/>
          </a:xfrm>
          <a:custGeom>
            <a:avLst/>
            <a:gdLst/>
            <a:ahLst/>
            <a:cxnLst/>
            <a:rect l="l" t="t" r="r" b="b"/>
            <a:pathLst>
              <a:path w="5760" h="9601">
                <a:moveTo>
                  <a:pt x="960" y="975"/>
                </a:moveTo>
                <a:lnTo>
                  <a:pt x="0" y="0"/>
                </a:lnTo>
                <a:lnTo>
                  <a:pt x="0" y="5760"/>
                </a:lnTo>
                <a:lnTo>
                  <a:pt x="1920" y="7680"/>
                </a:lnTo>
                <a:lnTo>
                  <a:pt x="2880" y="8641"/>
                </a:lnTo>
                <a:lnTo>
                  <a:pt x="3840" y="8641"/>
                </a:lnTo>
                <a:lnTo>
                  <a:pt x="5760" y="9601"/>
                </a:lnTo>
                <a:lnTo>
                  <a:pt x="4800" y="6720"/>
                </a:lnTo>
                <a:lnTo>
                  <a:pt x="3840" y="4815"/>
                </a:lnTo>
                <a:lnTo>
                  <a:pt x="1920" y="3840"/>
                </a:lnTo>
                <a:lnTo>
                  <a:pt x="960" y="2880"/>
                </a:lnTo>
                <a:lnTo>
                  <a:pt x="960" y="9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2" name="object 1762"/>
          <p:cNvSpPr/>
          <p:nvPr/>
        </p:nvSpPr>
        <p:spPr>
          <a:xfrm>
            <a:off x="3887160" y="8203966"/>
            <a:ext cx="39364" cy="55671"/>
          </a:xfrm>
          <a:custGeom>
            <a:avLst/>
            <a:gdLst/>
            <a:ahLst/>
            <a:cxnLst/>
            <a:rect l="l" t="t" r="r" b="b"/>
            <a:pathLst>
              <a:path w="39364" h="55671">
                <a:moveTo>
                  <a:pt x="20162" y="55671"/>
                </a:moveTo>
                <a:lnTo>
                  <a:pt x="20162" y="54711"/>
                </a:lnTo>
                <a:lnTo>
                  <a:pt x="18242" y="54711"/>
                </a:lnTo>
                <a:lnTo>
                  <a:pt x="16322" y="53751"/>
                </a:lnTo>
                <a:lnTo>
                  <a:pt x="15361" y="53751"/>
                </a:lnTo>
                <a:lnTo>
                  <a:pt x="14401" y="52791"/>
                </a:lnTo>
                <a:lnTo>
                  <a:pt x="14401" y="51831"/>
                </a:lnTo>
                <a:lnTo>
                  <a:pt x="13441" y="51831"/>
                </a:lnTo>
                <a:lnTo>
                  <a:pt x="13441" y="10561"/>
                </a:lnTo>
                <a:lnTo>
                  <a:pt x="16322" y="8641"/>
                </a:lnTo>
                <a:lnTo>
                  <a:pt x="17282" y="6720"/>
                </a:lnTo>
                <a:lnTo>
                  <a:pt x="18242" y="6720"/>
                </a:lnTo>
                <a:lnTo>
                  <a:pt x="20162" y="5760"/>
                </a:lnTo>
                <a:lnTo>
                  <a:pt x="24963" y="5760"/>
                </a:lnTo>
                <a:lnTo>
                  <a:pt x="26883" y="6720"/>
                </a:lnTo>
                <a:lnTo>
                  <a:pt x="28803" y="8641"/>
                </a:lnTo>
                <a:lnTo>
                  <a:pt x="30723" y="11521"/>
                </a:lnTo>
                <a:lnTo>
                  <a:pt x="32644" y="16322"/>
                </a:lnTo>
                <a:lnTo>
                  <a:pt x="32644" y="26883"/>
                </a:lnTo>
                <a:lnTo>
                  <a:pt x="31683" y="30723"/>
                </a:lnTo>
                <a:lnTo>
                  <a:pt x="28803" y="33588"/>
                </a:lnTo>
                <a:lnTo>
                  <a:pt x="26883" y="35509"/>
                </a:lnTo>
                <a:lnTo>
                  <a:pt x="24963" y="36469"/>
                </a:lnTo>
                <a:lnTo>
                  <a:pt x="20162" y="36469"/>
                </a:lnTo>
                <a:lnTo>
                  <a:pt x="19202" y="39349"/>
                </a:lnTo>
                <a:lnTo>
                  <a:pt x="26883" y="39349"/>
                </a:lnTo>
                <a:lnTo>
                  <a:pt x="30723" y="37429"/>
                </a:lnTo>
                <a:lnTo>
                  <a:pt x="33604" y="33588"/>
                </a:lnTo>
                <a:lnTo>
                  <a:pt x="37444" y="29748"/>
                </a:lnTo>
                <a:lnTo>
                  <a:pt x="39364" y="24947"/>
                </a:lnTo>
                <a:lnTo>
                  <a:pt x="39364" y="12481"/>
                </a:lnTo>
                <a:lnTo>
                  <a:pt x="38389" y="7680"/>
                </a:lnTo>
                <a:lnTo>
                  <a:pt x="34549" y="3840"/>
                </a:lnTo>
                <a:lnTo>
                  <a:pt x="32644" y="960"/>
                </a:lnTo>
                <a:lnTo>
                  <a:pt x="29763" y="0"/>
                </a:lnTo>
                <a:lnTo>
                  <a:pt x="21122" y="0"/>
                </a:lnTo>
                <a:lnTo>
                  <a:pt x="19202" y="1920"/>
                </a:lnTo>
                <a:lnTo>
                  <a:pt x="17282" y="2880"/>
                </a:lnTo>
                <a:lnTo>
                  <a:pt x="15361" y="5760"/>
                </a:lnTo>
                <a:lnTo>
                  <a:pt x="13441" y="8641"/>
                </a:lnTo>
                <a:lnTo>
                  <a:pt x="13441" y="0"/>
                </a:lnTo>
                <a:lnTo>
                  <a:pt x="12481" y="0"/>
                </a:lnTo>
                <a:lnTo>
                  <a:pt x="960" y="4800"/>
                </a:lnTo>
                <a:lnTo>
                  <a:pt x="960" y="5760"/>
                </a:lnTo>
                <a:lnTo>
                  <a:pt x="1920" y="5760"/>
                </a:lnTo>
                <a:lnTo>
                  <a:pt x="2880" y="480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6720" y="6720"/>
                </a:lnTo>
                <a:lnTo>
                  <a:pt x="6720" y="51831"/>
                </a:lnTo>
                <a:lnTo>
                  <a:pt x="5760" y="52791"/>
                </a:lnTo>
                <a:lnTo>
                  <a:pt x="4800" y="53751"/>
                </a:lnTo>
                <a:lnTo>
                  <a:pt x="3840" y="53751"/>
                </a:lnTo>
                <a:lnTo>
                  <a:pt x="2880" y="54711"/>
                </a:lnTo>
                <a:lnTo>
                  <a:pt x="0" y="54711"/>
                </a:lnTo>
                <a:lnTo>
                  <a:pt x="0" y="55671"/>
                </a:lnTo>
                <a:lnTo>
                  <a:pt x="20162" y="55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3" name="object 1763"/>
          <p:cNvSpPr/>
          <p:nvPr/>
        </p:nvSpPr>
        <p:spPr>
          <a:xfrm>
            <a:off x="3900601" y="8233714"/>
            <a:ext cx="6720" cy="9601"/>
          </a:xfrm>
          <a:custGeom>
            <a:avLst/>
            <a:gdLst/>
            <a:ahLst/>
            <a:cxnLst/>
            <a:rect l="l" t="t" r="r" b="b"/>
            <a:pathLst>
              <a:path w="6720" h="9601">
                <a:moveTo>
                  <a:pt x="960" y="975"/>
                </a:moveTo>
                <a:lnTo>
                  <a:pt x="0" y="0"/>
                </a:lnTo>
                <a:lnTo>
                  <a:pt x="0" y="5760"/>
                </a:lnTo>
                <a:lnTo>
                  <a:pt x="1920" y="7680"/>
                </a:lnTo>
                <a:lnTo>
                  <a:pt x="2880" y="8641"/>
                </a:lnTo>
                <a:lnTo>
                  <a:pt x="3840" y="8641"/>
                </a:lnTo>
                <a:lnTo>
                  <a:pt x="5760" y="9601"/>
                </a:lnTo>
                <a:lnTo>
                  <a:pt x="6720" y="6720"/>
                </a:lnTo>
                <a:lnTo>
                  <a:pt x="4800" y="6720"/>
                </a:lnTo>
                <a:lnTo>
                  <a:pt x="2880" y="4815"/>
                </a:lnTo>
                <a:lnTo>
                  <a:pt x="1920" y="3840"/>
                </a:lnTo>
                <a:lnTo>
                  <a:pt x="960" y="2880"/>
                </a:lnTo>
                <a:lnTo>
                  <a:pt x="960" y="9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4" name="object 1764"/>
          <p:cNvSpPr/>
          <p:nvPr/>
        </p:nvSpPr>
        <p:spPr>
          <a:xfrm>
            <a:off x="3930365" y="8203966"/>
            <a:ext cx="27828" cy="38389"/>
          </a:xfrm>
          <a:custGeom>
            <a:avLst/>
            <a:gdLst/>
            <a:ahLst/>
            <a:cxnLst/>
            <a:rect l="l" t="t" r="r" b="b"/>
            <a:pathLst>
              <a:path w="27828" h="38389">
                <a:moveTo>
                  <a:pt x="20147" y="38389"/>
                </a:moveTo>
                <a:lnTo>
                  <a:pt x="20147" y="36469"/>
                </a:lnTo>
                <a:lnTo>
                  <a:pt x="17266" y="36469"/>
                </a:lnTo>
                <a:lnTo>
                  <a:pt x="16306" y="35509"/>
                </a:lnTo>
                <a:lnTo>
                  <a:pt x="15346" y="35509"/>
                </a:lnTo>
                <a:lnTo>
                  <a:pt x="14386" y="34564"/>
                </a:lnTo>
                <a:lnTo>
                  <a:pt x="14386" y="33588"/>
                </a:lnTo>
                <a:lnTo>
                  <a:pt x="13426" y="32628"/>
                </a:lnTo>
                <a:lnTo>
                  <a:pt x="13426" y="11521"/>
                </a:lnTo>
                <a:lnTo>
                  <a:pt x="14386" y="8641"/>
                </a:lnTo>
                <a:lnTo>
                  <a:pt x="16306" y="6720"/>
                </a:lnTo>
                <a:lnTo>
                  <a:pt x="17266" y="5760"/>
                </a:lnTo>
                <a:lnTo>
                  <a:pt x="18227" y="5760"/>
                </a:lnTo>
                <a:lnTo>
                  <a:pt x="18227" y="4800"/>
                </a:lnTo>
                <a:lnTo>
                  <a:pt x="19187" y="4800"/>
                </a:lnTo>
                <a:lnTo>
                  <a:pt x="20147" y="5760"/>
                </a:lnTo>
                <a:lnTo>
                  <a:pt x="21107" y="6720"/>
                </a:lnTo>
                <a:lnTo>
                  <a:pt x="23027" y="7680"/>
                </a:lnTo>
                <a:lnTo>
                  <a:pt x="26868" y="7680"/>
                </a:lnTo>
                <a:lnTo>
                  <a:pt x="26868" y="6720"/>
                </a:lnTo>
                <a:lnTo>
                  <a:pt x="27828" y="5760"/>
                </a:lnTo>
                <a:lnTo>
                  <a:pt x="27828" y="1920"/>
                </a:lnTo>
                <a:lnTo>
                  <a:pt x="26868" y="960"/>
                </a:lnTo>
                <a:lnTo>
                  <a:pt x="25908" y="0"/>
                </a:lnTo>
                <a:lnTo>
                  <a:pt x="20147" y="0"/>
                </a:lnTo>
                <a:lnTo>
                  <a:pt x="16306" y="2880"/>
                </a:lnTo>
                <a:lnTo>
                  <a:pt x="13426" y="7680"/>
                </a:lnTo>
                <a:lnTo>
                  <a:pt x="13426" y="0"/>
                </a:lnTo>
                <a:lnTo>
                  <a:pt x="11521" y="0"/>
                </a:lnTo>
                <a:lnTo>
                  <a:pt x="0" y="3840"/>
                </a:lnTo>
                <a:lnTo>
                  <a:pt x="960" y="5760"/>
                </a:lnTo>
                <a:lnTo>
                  <a:pt x="1904" y="5760"/>
                </a:lnTo>
                <a:lnTo>
                  <a:pt x="2865" y="4800"/>
                </a:lnTo>
                <a:lnTo>
                  <a:pt x="4800" y="4800"/>
                </a:lnTo>
                <a:lnTo>
                  <a:pt x="4800" y="5760"/>
                </a:lnTo>
                <a:lnTo>
                  <a:pt x="5745" y="5760"/>
                </a:lnTo>
                <a:lnTo>
                  <a:pt x="6705" y="6720"/>
                </a:lnTo>
                <a:lnTo>
                  <a:pt x="6705" y="33588"/>
                </a:lnTo>
                <a:lnTo>
                  <a:pt x="5745" y="34564"/>
                </a:lnTo>
                <a:lnTo>
                  <a:pt x="5745" y="35509"/>
                </a:lnTo>
                <a:lnTo>
                  <a:pt x="4800" y="35509"/>
                </a:lnTo>
                <a:lnTo>
                  <a:pt x="3840" y="36469"/>
                </a:lnTo>
                <a:lnTo>
                  <a:pt x="960" y="36469"/>
                </a:lnTo>
                <a:lnTo>
                  <a:pt x="960" y="38389"/>
                </a:lnTo>
                <a:lnTo>
                  <a:pt x="20147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5" name="object 1765"/>
          <p:cNvSpPr/>
          <p:nvPr/>
        </p:nvSpPr>
        <p:spPr>
          <a:xfrm>
            <a:off x="3969715" y="8230849"/>
            <a:ext cx="18242" cy="12466"/>
          </a:xfrm>
          <a:custGeom>
            <a:avLst/>
            <a:gdLst/>
            <a:ahLst/>
            <a:cxnLst/>
            <a:rect l="l" t="t" r="r" b="b"/>
            <a:pathLst>
              <a:path w="18242" h="12466">
                <a:moveTo>
                  <a:pt x="18242" y="3840"/>
                </a:moveTo>
                <a:lnTo>
                  <a:pt x="16322" y="5745"/>
                </a:lnTo>
                <a:lnTo>
                  <a:pt x="15361" y="8625"/>
                </a:lnTo>
                <a:lnTo>
                  <a:pt x="12481" y="9585"/>
                </a:lnTo>
                <a:lnTo>
                  <a:pt x="6720" y="9585"/>
                </a:lnTo>
                <a:lnTo>
                  <a:pt x="3840" y="7680"/>
                </a:lnTo>
                <a:lnTo>
                  <a:pt x="1920" y="3840"/>
                </a:lnTo>
                <a:lnTo>
                  <a:pt x="0" y="0"/>
                </a:lnTo>
                <a:lnTo>
                  <a:pt x="2880" y="12466"/>
                </a:lnTo>
                <a:lnTo>
                  <a:pt x="11521" y="12466"/>
                </a:lnTo>
                <a:lnTo>
                  <a:pt x="15361" y="11506"/>
                </a:lnTo>
                <a:lnTo>
                  <a:pt x="18242" y="9585"/>
                </a:lnTo>
                <a:lnTo>
                  <a:pt x="1824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6" name="object 1766"/>
          <p:cNvSpPr/>
          <p:nvPr/>
        </p:nvSpPr>
        <p:spPr>
          <a:xfrm>
            <a:off x="3960114" y="8203966"/>
            <a:ext cx="36484" cy="39349"/>
          </a:xfrm>
          <a:custGeom>
            <a:avLst/>
            <a:gdLst/>
            <a:ahLst/>
            <a:cxnLst/>
            <a:rect l="l" t="t" r="r" b="b"/>
            <a:pathLst>
              <a:path w="36484" h="39349">
                <a:moveTo>
                  <a:pt x="34564" y="28788"/>
                </a:moveTo>
                <a:lnTo>
                  <a:pt x="35524" y="25907"/>
                </a:lnTo>
                <a:lnTo>
                  <a:pt x="36484" y="22067"/>
                </a:lnTo>
                <a:lnTo>
                  <a:pt x="36484" y="14386"/>
                </a:lnTo>
                <a:lnTo>
                  <a:pt x="35524" y="9601"/>
                </a:lnTo>
                <a:lnTo>
                  <a:pt x="32644" y="5760"/>
                </a:lnTo>
                <a:lnTo>
                  <a:pt x="28803" y="1920"/>
                </a:lnTo>
                <a:lnTo>
                  <a:pt x="24002" y="0"/>
                </a:lnTo>
                <a:lnTo>
                  <a:pt x="15361" y="0"/>
                </a:lnTo>
                <a:lnTo>
                  <a:pt x="12481" y="960"/>
                </a:lnTo>
                <a:lnTo>
                  <a:pt x="9601" y="1920"/>
                </a:lnTo>
                <a:lnTo>
                  <a:pt x="6720" y="3840"/>
                </a:lnTo>
                <a:lnTo>
                  <a:pt x="4800" y="5760"/>
                </a:lnTo>
                <a:lnTo>
                  <a:pt x="2880" y="9601"/>
                </a:lnTo>
                <a:lnTo>
                  <a:pt x="960" y="13441"/>
                </a:lnTo>
                <a:lnTo>
                  <a:pt x="0" y="16322"/>
                </a:lnTo>
                <a:lnTo>
                  <a:pt x="0" y="24947"/>
                </a:lnTo>
                <a:lnTo>
                  <a:pt x="1920" y="28788"/>
                </a:lnTo>
                <a:lnTo>
                  <a:pt x="4800" y="32628"/>
                </a:lnTo>
                <a:lnTo>
                  <a:pt x="7680" y="36469"/>
                </a:lnTo>
                <a:lnTo>
                  <a:pt x="12481" y="39349"/>
                </a:lnTo>
                <a:lnTo>
                  <a:pt x="9601" y="26883"/>
                </a:lnTo>
                <a:lnTo>
                  <a:pt x="7680" y="22067"/>
                </a:lnTo>
                <a:lnTo>
                  <a:pt x="7680" y="13441"/>
                </a:lnTo>
                <a:lnTo>
                  <a:pt x="8641" y="10561"/>
                </a:lnTo>
                <a:lnTo>
                  <a:pt x="9601" y="7680"/>
                </a:lnTo>
                <a:lnTo>
                  <a:pt x="10561" y="5760"/>
                </a:lnTo>
                <a:lnTo>
                  <a:pt x="11521" y="4800"/>
                </a:lnTo>
                <a:lnTo>
                  <a:pt x="12481" y="3840"/>
                </a:lnTo>
                <a:lnTo>
                  <a:pt x="14401" y="2880"/>
                </a:lnTo>
                <a:lnTo>
                  <a:pt x="16322" y="1920"/>
                </a:lnTo>
                <a:lnTo>
                  <a:pt x="20162" y="1920"/>
                </a:lnTo>
                <a:lnTo>
                  <a:pt x="23042" y="3840"/>
                </a:lnTo>
                <a:lnTo>
                  <a:pt x="24963" y="5760"/>
                </a:lnTo>
                <a:lnTo>
                  <a:pt x="27843" y="9601"/>
                </a:lnTo>
                <a:lnTo>
                  <a:pt x="28803" y="15361"/>
                </a:lnTo>
                <a:lnTo>
                  <a:pt x="28803" y="26883"/>
                </a:lnTo>
                <a:lnTo>
                  <a:pt x="27843" y="30723"/>
                </a:lnTo>
                <a:lnTo>
                  <a:pt x="27843" y="36469"/>
                </a:lnTo>
                <a:lnTo>
                  <a:pt x="30723" y="34564"/>
                </a:lnTo>
                <a:lnTo>
                  <a:pt x="32644" y="32628"/>
                </a:lnTo>
                <a:lnTo>
                  <a:pt x="34564" y="287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7" name="object 1767"/>
          <p:cNvSpPr/>
          <p:nvPr/>
        </p:nvSpPr>
        <p:spPr>
          <a:xfrm>
            <a:off x="4000439" y="8204926"/>
            <a:ext cx="39364" cy="37429"/>
          </a:xfrm>
          <a:custGeom>
            <a:avLst/>
            <a:gdLst/>
            <a:ahLst/>
            <a:cxnLst/>
            <a:rect l="l" t="t" r="r" b="b"/>
            <a:pathLst>
              <a:path w="39364" h="37429">
                <a:moveTo>
                  <a:pt x="23027" y="8641"/>
                </a:moveTo>
                <a:lnTo>
                  <a:pt x="19187" y="12481"/>
                </a:lnTo>
                <a:lnTo>
                  <a:pt x="17282" y="8641"/>
                </a:lnTo>
                <a:lnTo>
                  <a:pt x="16322" y="7680"/>
                </a:lnTo>
                <a:lnTo>
                  <a:pt x="16322" y="6720"/>
                </a:lnTo>
                <a:lnTo>
                  <a:pt x="15361" y="6720"/>
                </a:lnTo>
                <a:lnTo>
                  <a:pt x="14401" y="4800"/>
                </a:lnTo>
                <a:lnTo>
                  <a:pt x="14401" y="1920"/>
                </a:lnTo>
                <a:lnTo>
                  <a:pt x="15361" y="1920"/>
                </a:lnTo>
                <a:lnTo>
                  <a:pt x="16322" y="960"/>
                </a:lnTo>
                <a:lnTo>
                  <a:pt x="17282" y="960"/>
                </a:lnTo>
                <a:lnTo>
                  <a:pt x="17282" y="0"/>
                </a:lnTo>
                <a:lnTo>
                  <a:pt x="0" y="0"/>
                </a:lnTo>
                <a:lnTo>
                  <a:pt x="0" y="960"/>
                </a:lnTo>
                <a:lnTo>
                  <a:pt x="960" y="960"/>
                </a:lnTo>
                <a:lnTo>
                  <a:pt x="2880" y="1920"/>
                </a:lnTo>
                <a:lnTo>
                  <a:pt x="3840" y="2880"/>
                </a:lnTo>
                <a:lnTo>
                  <a:pt x="4800" y="2880"/>
                </a:lnTo>
                <a:lnTo>
                  <a:pt x="6720" y="4800"/>
                </a:lnTo>
                <a:lnTo>
                  <a:pt x="8641" y="7680"/>
                </a:lnTo>
                <a:lnTo>
                  <a:pt x="15361" y="18242"/>
                </a:lnTo>
                <a:lnTo>
                  <a:pt x="7680" y="28788"/>
                </a:lnTo>
                <a:lnTo>
                  <a:pt x="4800" y="31668"/>
                </a:lnTo>
                <a:lnTo>
                  <a:pt x="3840" y="33604"/>
                </a:lnTo>
                <a:lnTo>
                  <a:pt x="2880" y="34549"/>
                </a:lnTo>
                <a:lnTo>
                  <a:pt x="1920" y="35509"/>
                </a:lnTo>
                <a:lnTo>
                  <a:pt x="0" y="35509"/>
                </a:lnTo>
                <a:lnTo>
                  <a:pt x="0" y="37429"/>
                </a:lnTo>
                <a:lnTo>
                  <a:pt x="12466" y="37429"/>
                </a:lnTo>
                <a:lnTo>
                  <a:pt x="12466" y="35509"/>
                </a:lnTo>
                <a:lnTo>
                  <a:pt x="9601" y="35509"/>
                </a:lnTo>
                <a:lnTo>
                  <a:pt x="9601" y="34549"/>
                </a:lnTo>
                <a:lnTo>
                  <a:pt x="8641" y="34549"/>
                </a:lnTo>
                <a:lnTo>
                  <a:pt x="8641" y="32628"/>
                </a:lnTo>
                <a:lnTo>
                  <a:pt x="9601" y="30708"/>
                </a:lnTo>
                <a:lnTo>
                  <a:pt x="11521" y="28788"/>
                </a:lnTo>
                <a:lnTo>
                  <a:pt x="17282" y="20162"/>
                </a:lnTo>
                <a:lnTo>
                  <a:pt x="23027" y="28788"/>
                </a:lnTo>
                <a:lnTo>
                  <a:pt x="24002" y="30708"/>
                </a:lnTo>
                <a:lnTo>
                  <a:pt x="24963" y="32628"/>
                </a:lnTo>
                <a:lnTo>
                  <a:pt x="24963" y="34549"/>
                </a:lnTo>
                <a:lnTo>
                  <a:pt x="24002" y="35509"/>
                </a:lnTo>
                <a:lnTo>
                  <a:pt x="22082" y="35509"/>
                </a:lnTo>
                <a:lnTo>
                  <a:pt x="22082" y="37429"/>
                </a:lnTo>
                <a:lnTo>
                  <a:pt x="39364" y="37429"/>
                </a:lnTo>
                <a:lnTo>
                  <a:pt x="39364" y="35509"/>
                </a:lnTo>
                <a:lnTo>
                  <a:pt x="36469" y="35509"/>
                </a:lnTo>
                <a:lnTo>
                  <a:pt x="35524" y="34549"/>
                </a:lnTo>
                <a:lnTo>
                  <a:pt x="34549" y="33604"/>
                </a:lnTo>
                <a:lnTo>
                  <a:pt x="32644" y="31668"/>
                </a:lnTo>
                <a:lnTo>
                  <a:pt x="30708" y="28788"/>
                </a:lnTo>
                <a:lnTo>
                  <a:pt x="21122" y="15361"/>
                </a:lnTo>
                <a:lnTo>
                  <a:pt x="25907" y="8641"/>
                </a:lnTo>
                <a:lnTo>
                  <a:pt x="28803" y="5760"/>
                </a:lnTo>
                <a:lnTo>
                  <a:pt x="30708" y="2880"/>
                </a:lnTo>
                <a:lnTo>
                  <a:pt x="31683" y="2880"/>
                </a:lnTo>
                <a:lnTo>
                  <a:pt x="32644" y="1920"/>
                </a:lnTo>
                <a:lnTo>
                  <a:pt x="33588" y="960"/>
                </a:lnTo>
                <a:lnTo>
                  <a:pt x="35524" y="960"/>
                </a:lnTo>
                <a:lnTo>
                  <a:pt x="35524" y="0"/>
                </a:lnTo>
                <a:lnTo>
                  <a:pt x="23027" y="0"/>
                </a:lnTo>
                <a:lnTo>
                  <a:pt x="23027" y="960"/>
                </a:lnTo>
                <a:lnTo>
                  <a:pt x="24002" y="960"/>
                </a:lnTo>
                <a:lnTo>
                  <a:pt x="24002" y="1920"/>
                </a:lnTo>
                <a:lnTo>
                  <a:pt x="24963" y="1920"/>
                </a:lnTo>
                <a:lnTo>
                  <a:pt x="25907" y="2880"/>
                </a:lnTo>
                <a:lnTo>
                  <a:pt x="25907" y="3840"/>
                </a:lnTo>
                <a:lnTo>
                  <a:pt x="24963" y="5760"/>
                </a:lnTo>
                <a:lnTo>
                  <a:pt x="23027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8" name="object 1768"/>
          <p:cNvSpPr/>
          <p:nvPr/>
        </p:nvSpPr>
        <p:spPr>
          <a:xfrm>
            <a:off x="4049389" y="8183803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8641" y="4800"/>
                </a:moveTo>
                <a:lnTo>
                  <a:pt x="8641" y="2880"/>
                </a:lnTo>
                <a:lnTo>
                  <a:pt x="7680" y="1920"/>
                </a:lnTo>
                <a:lnTo>
                  <a:pt x="6720" y="1920"/>
                </a:lnTo>
                <a:lnTo>
                  <a:pt x="5760" y="960"/>
                </a:lnTo>
                <a:lnTo>
                  <a:pt x="480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6720"/>
                </a:lnTo>
                <a:lnTo>
                  <a:pt x="960" y="7680"/>
                </a:lnTo>
                <a:lnTo>
                  <a:pt x="1920" y="8641"/>
                </a:lnTo>
                <a:lnTo>
                  <a:pt x="5760" y="8641"/>
                </a:lnTo>
                <a:lnTo>
                  <a:pt x="6720" y="7680"/>
                </a:lnTo>
                <a:lnTo>
                  <a:pt x="7680" y="6720"/>
                </a:lnTo>
                <a:lnTo>
                  <a:pt x="8641" y="5760"/>
                </a:lnTo>
                <a:lnTo>
                  <a:pt x="864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9" name="object 1769"/>
          <p:cNvSpPr/>
          <p:nvPr/>
        </p:nvSpPr>
        <p:spPr>
          <a:xfrm>
            <a:off x="4043629" y="8203966"/>
            <a:ext cx="19202" cy="38389"/>
          </a:xfrm>
          <a:custGeom>
            <a:avLst/>
            <a:gdLst/>
            <a:ahLst/>
            <a:cxnLst/>
            <a:rect l="l" t="t" r="r" b="b"/>
            <a:pathLst>
              <a:path w="19202" h="38389">
                <a:moveTo>
                  <a:pt x="11521" y="0"/>
                </a:moveTo>
                <a:lnTo>
                  <a:pt x="0" y="3840"/>
                </a:lnTo>
                <a:lnTo>
                  <a:pt x="960" y="5760"/>
                </a:lnTo>
                <a:lnTo>
                  <a:pt x="1920" y="5760"/>
                </a:lnTo>
                <a:lnTo>
                  <a:pt x="288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3588"/>
                </a:lnTo>
                <a:lnTo>
                  <a:pt x="5760" y="34564"/>
                </a:lnTo>
                <a:lnTo>
                  <a:pt x="5760" y="35509"/>
                </a:lnTo>
                <a:lnTo>
                  <a:pt x="4800" y="35509"/>
                </a:lnTo>
                <a:lnTo>
                  <a:pt x="4800" y="36469"/>
                </a:lnTo>
                <a:lnTo>
                  <a:pt x="960" y="36469"/>
                </a:lnTo>
                <a:lnTo>
                  <a:pt x="960" y="38389"/>
                </a:lnTo>
                <a:lnTo>
                  <a:pt x="19202" y="38389"/>
                </a:lnTo>
                <a:lnTo>
                  <a:pt x="19202" y="36469"/>
                </a:lnTo>
                <a:lnTo>
                  <a:pt x="15361" y="36469"/>
                </a:lnTo>
                <a:lnTo>
                  <a:pt x="14401" y="35509"/>
                </a:lnTo>
                <a:lnTo>
                  <a:pt x="13441" y="34564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0" name="object 1770"/>
          <p:cNvSpPr/>
          <p:nvPr/>
        </p:nvSpPr>
        <p:spPr>
          <a:xfrm>
            <a:off x="4064751" y="8203966"/>
            <a:ext cx="64312" cy="38389"/>
          </a:xfrm>
          <a:custGeom>
            <a:avLst/>
            <a:gdLst/>
            <a:ahLst/>
            <a:cxnLst/>
            <a:rect l="l" t="t" r="r" b="b"/>
            <a:pathLst>
              <a:path w="64312" h="38389">
                <a:moveTo>
                  <a:pt x="57607" y="5760"/>
                </a:moveTo>
                <a:lnTo>
                  <a:pt x="56631" y="3840"/>
                </a:lnTo>
                <a:lnTo>
                  <a:pt x="54726" y="1920"/>
                </a:lnTo>
                <a:lnTo>
                  <a:pt x="53766" y="960"/>
                </a:lnTo>
                <a:lnTo>
                  <a:pt x="51846" y="0"/>
                </a:lnTo>
                <a:lnTo>
                  <a:pt x="44165" y="0"/>
                </a:lnTo>
                <a:lnTo>
                  <a:pt x="42245" y="960"/>
                </a:lnTo>
                <a:lnTo>
                  <a:pt x="40325" y="1920"/>
                </a:lnTo>
                <a:lnTo>
                  <a:pt x="38404" y="4800"/>
                </a:lnTo>
                <a:lnTo>
                  <a:pt x="35524" y="7680"/>
                </a:lnTo>
                <a:lnTo>
                  <a:pt x="34564" y="4800"/>
                </a:lnTo>
                <a:lnTo>
                  <a:pt x="33604" y="2880"/>
                </a:lnTo>
                <a:lnTo>
                  <a:pt x="31683" y="1920"/>
                </a:lnTo>
                <a:lnTo>
                  <a:pt x="29763" y="0"/>
                </a:lnTo>
                <a:lnTo>
                  <a:pt x="23042" y="0"/>
                </a:lnTo>
                <a:lnTo>
                  <a:pt x="22082" y="960"/>
                </a:lnTo>
                <a:lnTo>
                  <a:pt x="20162" y="960"/>
                </a:lnTo>
                <a:lnTo>
                  <a:pt x="19202" y="1920"/>
                </a:lnTo>
                <a:lnTo>
                  <a:pt x="17282" y="2880"/>
                </a:lnTo>
                <a:lnTo>
                  <a:pt x="15361" y="4800"/>
                </a:lnTo>
                <a:lnTo>
                  <a:pt x="12481" y="7680"/>
                </a:lnTo>
                <a:lnTo>
                  <a:pt x="12481" y="0"/>
                </a:lnTo>
                <a:lnTo>
                  <a:pt x="11521" y="0"/>
                </a:lnTo>
                <a:lnTo>
                  <a:pt x="0" y="3840"/>
                </a:lnTo>
                <a:lnTo>
                  <a:pt x="960" y="5760"/>
                </a:lnTo>
                <a:lnTo>
                  <a:pt x="1920" y="5760"/>
                </a:lnTo>
                <a:lnTo>
                  <a:pt x="288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35509"/>
                </a:lnTo>
                <a:lnTo>
                  <a:pt x="4800" y="35509"/>
                </a:lnTo>
                <a:lnTo>
                  <a:pt x="3840" y="36469"/>
                </a:lnTo>
                <a:lnTo>
                  <a:pt x="960" y="36469"/>
                </a:lnTo>
                <a:lnTo>
                  <a:pt x="960" y="38389"/>
                </a:lnTo>
                <a:lnTo>
                  <a:pt x="19202" y="38389"/>
                </a:lnTo>
                <a:lnTo>
                  <a:pt x="19202" y="36469"/>
                </a:lnTo>
                <a:lnTo>
                  <a:pt x="15361" y="36469"/>
                </a:lnTo>
                <a:lnTo>
                  <a:pt x="14401" y="35509"/>
                </a:lnTo>
                <a:lnTo>
                  <a:pt x="13441" y="35509"/>
                </a:lnTo>
                <a:lnTo>
                  <a:pt x="13441" y="33588"/>
                </a:lnTo>
                <a:lnTo>
                  <a:pt x="12481" y="31668"/>
                </a:lnTo>
                <a:lnTo>
                  <a:pt x="12481" y="9601"/>
                </a:lnTo>
                <a:lnTo>
                  <a:pt x="14401" y="7680"/>
                </a:lnTo>
                <a:lnTo>
                  <a:pt x="16322" y="6720"/>
                </a:lnTo>
                <a:lnTo>
                  <a:pt x="18242" y="5760"/>
                </a:lnTo>
                <a:lnTo>
                  <a:pt x="19202" y="4800"/>
                </a:lnTo>
                <a:lnTo>
                  <a:pt x="24963" y="4800"/>
                </a:lnTo>
                <a:lnTo>
                  <a:pt x="25923" y="5760"/>
                </a:lnTo>
                <a:lnTo>
                  <a:pt x="27843" y="6720"/>
                </a:lnTo>
                <a:lnTo>
                  <a:pt x="28803" y="8641"/>
                </a:lnTo>
                <a:lnTo>
                  <a:pt x="28803" y="34564"/>
                </a:lnTo>
                <a:lnTo>
                  <a:pt x="27843" y="35509"/>
                </a:lnTo>
                <a:lnTo>
                  <a:pt x="26883" y="35509"/>
                </a:lnTo>
                <a:lnTo>
                  <a:pt x="25923" y="36469"/>
                </a:lnTo>
                <a:lnTo>
                  <a:pt x="23042" y="36469"/>
                </a:lnTo>
                <a:lnTo>
                  <a:pt x="23042" y="38389"/>
                </a:lnTo>
                <a:lnTo>
                  <a:pt x="41285" y="38389"/>
                </a:lnTo>
                <a:lnTo>
                  <a:pt x="41285" y="36469"/>
                </a:lnTo>
                <a:lnTo>
                  <a:pt x="38404" y="36469"/>
                </a:lnTo>
                <a:lnTo>
                  <a:pt x="37444" y="35509"/>
                </a:lnTo>
                <a:lnTo>
                  <a:pt x="36484" y="35509"/>
                </a:lnTo>
                <a:lnTo>
                  <a:pt x="36484" y="34564"/>
                </a:lnTo>
                <a:lnTo>
                  <a:pt x="35524" y="33588"/>
                </a:lnTo>
                <a:lnTo>
                  <a:pt x="35524" y="9601"/>
                </a:lnTo>
                <a:lnTo>
                  <a:pt x="37444" y="7680"/>
                </a:lnTo>
                <a:lnTo>
                  <a:pt x="39364" y="6720"/>
                </a:lnTo>
                <a:lnTo>
                  <a:pt x="41285" y="5760"/>
                </a:lnTo>
                <a:lnTo>
                  <a:pt x="42245" y="4800"/>
                </a:lnTo>
                <a:lnTo>
                  <a:pt x="48005" y="4800"/>
                </a:lnTo>
                <a:lnTo>
                  <a:pt x="48966" y="5760"/>
                </a:lnTo>
                <a:lnTo>
                  <a:pt x="49926" y="6720"/>
                </a:lnTo>
                <a:lnTo>
                  <a:pt x="50886" y="8641"/>
                </a:lnTo>
                <a:lnTo>
                  <a:pt x="51846" y="10561"/>
                </a:lnTo>
                <a:lnTo>
                  <a:pt x="51846" y="31668"/>
                </a:lnTo>
                <a:lnTo>
                  <a:pt x="50886" y="33588"/>
                </a:lnTo>
                <a:lnTo>
                  <a:pt x="50886" y="35509"/>
                </a:lnTo>
                <a:lnTo>
                  <a:pt x="49926" y="35509"/>
                </a:lnTo>
                <a:lnTo>
                  <a:pt x="48966" y="36469"/>
                </a:lnTo>
                <a:lnTo>
                  <a:pt x="45125" y="36469"/>
                </a:lnTo>
                <a:lnTo>
                  <a:pt x="45125" y="38389"/>
                </a:lnTo>
                <a:lnTo>
                  <a:pt x="64312" y="38389"/>
                </a:lnTo>
                <a:lnTo>
                  <a:pt x="64312" y="36469"/>
                </a:lnTo>
                <a:lnTo>
                  <a:pt x="61447" y="36469"/>
                </a:lnTo>
                <a:lnTo>
                  <a:pt x="60472" y="35509"/>
                </a:lnTo>
                <a:lnTo>
                  <a:pt x="59512" y="35509"/>
                </a:lnTo>
                <a:lnTo>
                  <a:pt x="58567" y="34564"/>
                </a:lnTo>
                <a:lnTo>
                  <a:pt x="58567" y="10561"/>
                </a:lnTo>
                <a:lnTo>
                  <a:pt x="57607" y="7680"/>
                </a:lnTo>
                <a:lnTo>
                  <a:pt x="57607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1" name="object 1771"/>
          <p:cNvSpPr/>
          <p:nvPr/>
        </p:nvSpPr>
        <p:spPr>
          <a:xfrm>
            <a:off x="4131000" y="8203966"/>
            <a:ext cx="34549" cy="38389"/>
          </a:xfrm>
          <a:custGeom>
            <a:avLst/>
            <a:gdLst/>
            <a:ahLst/>
            <a:cxnLst/>
            <a:rect l="l" t="t" r="r" b="b"/>
            <a:pathLst>
              <a:path w="34549" h="38389">
                <a:moveTo>
                  <a:pt x="27828" y="6720"/>
                </a:moveTo>
                <a:lnTo>
                  <a:pt x="26868" y="5760"/>
                </a:lnTo>
                <a:lnTo>
                  <a:pt x="25908" y="3840"/>
                </a:lnTo>
                <a:lnTo>
                  <a:pt x="24947" y="1920"/>
                </a:lnTo>
                <a:lnTo>
                  <a:pt x="23987" y="960"/>
                </a:lnTo>
                <a:lnTo>
                  <a:pt x="21107" y="0"/>
                </a:lnTo>
                <a:lnTo>
                  <a:pt x="11506" y="0"/>
                </a:lnTo>
                <a:lnTo>
                  <a:pt x="7665" y="960"/>
                </a:lnTo>
                <a:lnTo>
                  <a:pt x="5745" y="2880"/>
                </a:lnTo>
                <a:lnTo>
                  <a:pt x="2880" y="4800"/>
                </a:lnTo>
                <a:lnTo>
                  <a:pt x="1904" y="6720"/>
                </a:lnTo>
                <a:lnTo>
                  <a:pt x="1904" y="11521"/>
                </a:lnTo>
                <a:lnTo>
                  <a:pt x="2880" y="11521"/>
                </a:lnTo>
                <a:lnTo>
                  <a:pt x="2880" y="12481"/>
                </a:lnTo>
                <a:lnTo>
                  <a:pt x="3825" y="13441"/>
                </a:lnTo>
                <a:lnTo>
                  <a:pt x="6720" y="13441"/>
                </a:lnTo>
                <a:lnTo>
                  <a:pt x="6720" y="12481"/>
                </a:lnTo>
                <a:lnTo>
                  <a:pt x="7665" y="11521"/>
                </a:lnTo>
                <a:lnTo>
                  <a:pt x="8625" y="11521"/>
                </a:lnTo>
                <a:lnTo>
                  <a:pt x="8625" y="4800"/>
                </a:lnTo>
                <a:lnTo>
                  <a:pt x="10546" y="3840"/>
                </a:lnTo>
                <a:lnTo>
                  <a:pt x="11506" y="2880"/>
                </a:lnTo>
                <a:lnTo>
                  <a:pt x="12466" y="1920"/>
                </a:lnTo>
                <a:lnTo>
                  <a:pt x="16306" y="1920"/>
                </a:lnTo>
                <a:lnTo>
                  <a:pt x="18227" y="2880"/>
                </a:lnTo>
                <a:lnTo>
                  <a:pt x="19187" y="3840"/>
                </a:lnTo>
                <a:lnTo>
                  <a:pt x="20147" y="5760"/>
                </a:lnTo>
                <a:lnTo>
                  <a:pt x="21107" y="8641"/>
                </a:lnTo>
                <a:lnTo>
                  <a:pt x="21107" y="13441"/>
                </a:lnTo>
                <a:lnTo>
                  <a:pt x="14386" y="15361"/>
                </a:lnTo>
                <a:lnTo>
                  <a:pt x="10546" y="17282"/>
                </a:lnTo>
                <a:lnTo>
                  <a:pt x="8625" y="23042"/>
                </a:lnTo>
                <a:lnTo>
                  <a:pt x="9585" y="22067"/>
                </a:lnTo>
                <a:lnTo>
                  <a:pt x="11506" y="20162"/>
                </a:lnTo>
                <a:lnTo>
                  <a:pt x="13426" y="19202"/>
                </a:lnTo>
                <a:lnTo>
                  <a:pt x="14386" y="18227"/>
                </a:lnTo>
                <a:lnTo>
                  <a:pt x="17266" y="17282"/>
                </a:lnTo>
                <a:lnTo>
                  <a:pt x="21107" y="15361"/>
                </a:lnTo>
                <a:lnTo>
                  <a:pt x="21107" y="29748"/>
                </a:lnTo>
                <a:lnTo>
                  <a:pt x="17266" y="32628"/>
                </a:lnTo>
                <a:lnTo>
                  <a:pt x="15346" y="34564"/>
                </a:lnTo>
                <a:lnTo>
                  <a:pt x="11506" y="34564"/>
                </a:lnTo>
                <a:lnTo>
                  <a:pt x="10546" y="33588"/>
                </a:lnTo>
                <a:lnTo>
                  <a:pt x="8625" y="32628"/>
                </a:lnTo>
                <a:lnTo>
                  <a:pt x="7665" y="30723"/>
                </a:lnTo>
                <a:lnTo>
                  <a:pt x="6720" y="28788"/>
                </a:lnTo>
                <a:lnTo>
                  <a:pt x="6720" y="25907"/>
                </a:lnTo>
                <a:lnTo>
                  <a:pt x="4785" y="21122"/>
                </a:lnTo>
                <a:lnTo>
                  <a:pt x="2880" y="23042"/>
                </a:lnTo>
                <a:lnTo>
                  <a:pt x="1904" y="24947"/>
                </a:lnTo>
                <a:lnTo>
                  <a:pt x="944" y="25907"/>
                </a:lnTo>
                <a:lnTo>
                  <a:pt x="0" y="27843"/>
                </a:lnTo>
                <a:lnTo>
                  <a:pt x="0" y="31668"/>
                </a:lnTo>
                <a:lnTo>
                  <a:pt x="944" y="34564"/>
                </a:lnTo>
                <a:lnTo>
                  <a:pt x="2880" y="36469"/>
                </a:lnTo>
                <a:lnTo>
                  <a:pt x="4785" y="38389"/>
                </a:lnTo>
                <a:lnTo>
                  <a:pt x="12466" y="38389"/>
                </a:lnTo>
                <a:lnTo>
                  <a:pt x="13426" y="37429"/>
                </a:lnTo>
                <a:lnTo>
                  <a:pt x="15346" y="37429"/>
                </a:lnTo>
                <a:lnTo>
                  <a:pt x="17266" y="35509"/>
                </a:lnTo>
                <a:lnTo>
                  <a:pt x="21107" y="32628"/>
                </a:lnTo>
                <a:lnTo>
                  <a:pt x="21107" y="36469"/>
                </a:lnTo>
                <a:lnTo>
                  <a:pt x="22067" y="37429"/>
                </a:lnTo>
                <a:lnTo>
                  <a:pt x="23027" y="38389"/>
                </a:lnTo>
                <a:lnTo>
                  <a:pt x="28788" y="38389"/>
                </a:lnTo>
                <a:lnTo>
                  <a:pt x="31668" y="36469"/>
                </a:lnTo>
                <a:lnTo>
                  <a:pt x="34549" y="32628"/>
                </a:lnTo>
                <a:lnTo>
                  <a:pt x="34549" y="30723"/>
                </a:lnTo>
                <a:lnTo>
                  <a:pt x="32628" y="31668"/>
                </a:lnTo>
                <a:lnTo>
                  <a:pt x="31668" y="32628"/>
                </a:lnTo>
                <a:lnTo>
                  <a:pt x="30708" y="33588"/>
                </a:lnTo>
                <a:lnTo>
                  <a:pt x="28788" y="33588"/>
                </a:lnTo>
                <a:lnTo>
                  <a:pt x="28788" y="32628"/>
                </a:lnTo>
                <a:lnTo>
                  <a:pt x="27828" y="32628"/>
                </a:lnTo>
                <a:lnTo>
                  <a:pt x="27828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2" name="object 1772"/>
          <p:cNvSpPr/>
          <p:nvPr/>
        </p:nvSpPr>
        <p:spPr>
          <a:xfrm>
            <a:off x="4135785" y="8221248"/>
            <a:ext cx="5760" cy="8625"/>
          </a:xfrm>
          <a:custGeom>
            <a:avLst/>
            <a:gdLst/>
            <a:ahLst/>
            <a:cxnLst/>
            <a:rect l="l" t="t" r="r" b="b"/>
            <a:pathLst>
              <a:path w="5760" h="8625">
                <a:moveTo>
                  <a:pt x="2880" y="1920"/>
                </a:moveTo>
                <a:lnTo>
                  <a:pt x="0" y="3840"/>
                </a:lnTo>
                <a:lnTo>
                  <a:pt x="1935" y="8625"/>
                </a:lnTo>
                <a:lnTo>
                  <a:pt x="2880" y="6720"/>
                </a:lnTo>
                <a:lnTo>
                  <a:pt x="3840" y="5760"/>
                </a:lnTo>
                <a:lnTo>
                  <a:pt x="5760" y="0"/>
                </a:lnTo>
                <a:lnTo>
                  <a:pt x="288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3" name="object 1773"/>
          <p:cNvSpPr/>
          <p:nvPr/>
        </p:nvSpPr>
        <p:spPr>
          <a:xfrm>
            <a:off x="4166509" y="8192444"/>
            <a:ext cx="23042" cy="49911"/>
          </a:xfrm>
          <a:custGeom>
            <a:avLst/>
            <a:gdLst/>
            <a:ahLst/>
            <a:cxnLst/>
            <a:rect l="l" t="t" r="r" b="b"/>
            <a:pathLst>
              <a:path w="23042" h="49911">
                <a:moveTo>
                  <a:pt x="15361" y="49911"/>
                </a:moveTo>
                <a:lnTo>
                  <a:pt x="17282" y="49911"/>
                </a:lnTo>
                <a:lnTo>
                  <a:pt x="18242" y="47990"/>
                </a:lnTo>
                <a:lnTo>
                  <a:pt x="20162" y="47030"/>
                </a:lnTo>
                <a:lnTo>
                  <a:pt x="22082" y="45110"/>
                </a:lnTo>
                <a:lnTo>
                  <a:pt x="23042" y="42245"/>
                </a:lnTo>
                <a:lnTo>
                  <a:pt x="21122" y="42245"/>
                </a:lnTo>
                <a:lnTo>
                  <a:pt x="20162" y="43190"/>
                </a:lnTo>
                <a:lnTo>
                  <a:pt x="20162" y="44150"/>
                </a:lnTo>
                <a:lnTo>
                  <a:pt x="19202" y="45110"/>
                </a:lnTo>
                <a:lnTo>
                  <a:pt x="14401" y="45110"/>
                </a:lnTo>
                <a:lnTo>
                  <a:pt x="13441" y="44150"/>
                </a:lnTo>
                <a:lnTo>
                  <a:pt x="13441" y="43190"/>
                </a:lnTo>
                <a:lnTo>
                  <a:pt x="12481" y="41269"/>
                </a:lnTo>
                <a:lnTo>
                  <a:pt x="12481" y="15361"/>
                </a:lnTo>
                <a:lnTo>
                  <a:pt x="21122" y="15361"/>
                </a:lnTo>
                <a:lnTo>
                  <a:pt x="21122" y="12481"/>
                </a:lnTo>
                <a:lnTo>
                  <a:pt x="12481" y="12481"/>
                </a:lnTo>
                <a:lnTo>
                  <a:pt x="12481" y="0"/>
                </a:lnTo>
                <a:lnTo>
                  <a:pt x="11521" y="0"/>
                </a:lnTo>
                <a:lnTo>
                  <a:pt x="10561" y="2880"/>
                </a:lnTo>
                <a:lnTo>
                  <a:pt x="9601" y="4800"/>
                </a:lnTo>
                <a:lnTo>
                  <a:pt x="8641" y="5760"/>
                </a:lnTo>
                <a:lnTo>
                  <a:pt x="7680" y="7680"/>
                </a:lnTo>
                <a:lnTo>
                  <a:pt x="6720" y="9601"/>
                </a:lnTo>
                <a:lnTo>
                  <a:pt x="4800" y="10561"/>
                </a:lnTo>
                <a:lnTo>
                  <a:pt x="2880" y="12481"/>
                </a:lnTo>
                <a:lnTo>
                  <a:pt x="1920" y="13441"/>
                </a:lnTo>
                <a:lnTo>
                  <a:pt x="0" y="13441"/>
                </a:lnTo>
                <a:lnTo>
                  <a:pt x="0" y="15361"/>
                </a:lnTo>
                <a:lnTo>
                  <a:pt x="5760" y="15361"/>
                </a:lnTo>
                <a:lnTo>
                  <a:pt x="5760" y="43190"/>
                </a:lnTo>
                <a:lnTo>
                  <a:pt x="6720" y="45110"/>
                </a:lnTo>
                <a:lnTo>
                  <a:pt x="6720" y="46085"/>
                </a:lnTo>
                <a:lnTo>
                  <a:pt x="7680" y="47030"/>
                </a:lnTo>
                <a:lnTo>
                  <a:pt x="8641" y="47990"/>
                </a:lnTo>
                <a:lnTo>
                  <a:pt x="9601" y="48950"/>
                </a:lnTo>
                <a:lnTo>
                  <a:pt x="10561" y="49911"/>
                </a:lnTo>
                <a:lnTo>
                  <a:pt x="15361" y="49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4" name="object 1774"/>
          <p:cNvSpPr/>
          <p:nvPr/>
        </p:nvSpPr>
        <p:spPr>
          <a:xfrm>
            <a:off x="4196273" y="8183803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8641" y="4800"/>
                </a:moveTo>
                <a:lnTo>
                  <a:pt x="8641" y="2880"/>
                </a:lnTo>
                <a:lnTo>
                  <a:pt x="7680" y="1920"/>
                </a:lnTo>
                <a:lnTo>
                  <a:pt x="6720" y="1920"/>
                </a:lnTo>
                <a:lnTo>
                  <a:pt x="6720" y="960"/>
                </a:lnTo>
                <a:lnTo>
                  <a:pt x="576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5760"/>
                </a:lnTo>
                <a:lnTo>
                  <a:pt x="960" y="6720"/>
                </a:lnTo>
                <a:lnTo>
                  <a:pt x="960" y="7680"/>
                </a:lnTo>
                <a:lnTo>
                  <a:pt x="1920" y="8641"/>
                </a:lnTo>
                <a:lnTo>
                  <a:pt x="6720" y="8641"/>
                </a:lnTo>
                <a:lnTo>
                  <a:pt x="6720" y="7680"/>
                </a:lnTo>
                <a:lnTo>
                  <a:pt x="7680" y="6720"/>
                </a:lnTo>
                <a:lnTo>
                  <a:pt x="8641" y="5760"/>
                </a:lnTo>
                <a:lnTo>
                  <a:pt x="864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5" name="object 1775"/>
          <p:cNvSpPr/>
          <p:nvPr/>
        </p:nvSpPr>
        <p:spPr>
          <a:xfrm>
            <a:off x="4190512" y="8203966"/>
            <a:ext cx="19202" cy="38389"/>
          </a:xfrm>
          <a:custGeom>
            <a:avLst/>
            <a:gdLst/>
            <a:ahLst/>
            <a:cxnLst/>
            <a:rect l="l" t="t" r="r" b="b"/>
            <a:pathLst>
              <a:path w="19202" h="38389">
                <a:moveTo>
                  <a:pt x="11521" y="0"/>
                </a:moveTo>
                <a:lnTo>
                  <a:pt x="0" y="3840"/>
                </a:lnTo>
                <a:lnTo>
                  <a:pt x="960" y="5760"/>
                </a:lnTo>
                <a:lnTo>
                  <a:pt x="1920" y="5760"/>
                </a:lnTo>
                <a:lnTo>
                  <a:pt x="2880" y="480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33588"/>
                </a:lnTo>
                <a:lnTo>
                  <a:pt x="5760" y="34564"/>
                </a:lnTo>
                <a:lnTo>
                  <a:pt x="5760" y="35509"/>
                </a:lnTo>
                <a:lnTo>
                  <a:pt x="4800" y="35509"/>
                </a:lnTo>
                <a:lnTo>
                  <a:pt x="4800" y="36469"/>
                </a:lnTo>
                <a:lnTo>
                  <a:pt x="960" y="36469"/>
                </a:lnTo>
                <a:lnTo>
                  <a:pt x="960" y="38389"/>
                </a:lnTo>
                <a:lnTo>
                  <a:pt x="19202" y="38389"/>
                </a:lnTo>
                <a:lnTo>
                  <a:pt x="19202" y="36469"/>
                </a:lnTo>
                <a:lnTo>
                  <a:pt x="15361" y="36469"/>
                </a:lnTo>
                <a:lnTo>
                  <a:pt x="14401" y="35509"/>
                </a:lnTo>
                <a:lnTo>
                  <a:pt x="13441" y="34564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6" name="object 1776"/>
          <p:cNvSpPr/>
          <p:nvPr/>
        </p:nvSpPr>
        <p:spPr>
          <a:xfrm>
            <a:off x="4215460" y="8205886"/>
            <a:ext cx="26883" cy="37429"/>
          </a:xfrm>
          <a:custGeom>
            <a:avLst/>
            <a:gdLst/>
            <a:ahLst/>
            <a:cxnLst/>
            <a:rect l="l" t="t" r="r" b="b"/>
            <a:pathLst>
              <a:path w="26883" h="37429">
                <a:moveTo>
                  <a:pt x="26883" y="28803"/>
                </a:moveTo>
                <a:lnTo>
                  <a:pt x="25923" y="30708"/>
                </a:lnTo>
                <a:lnTo>
                  <a:pt x="24003" y="33588"/>
                </a:lnTo>
                <a:lnTo>
                  <a:pt x="22082" y="34549"/>
                </a:lnTo>
                <a:lnTo>
                  <a:pt x="15361" y="34549"/>
                </a:lnTo>
                <a:lnTo>
                  <a:pt x="12496" y="32644"/>
                </a:lnTo>
                <a:lnTo>
                  <a:pt x="10561" y="28803"/>
                </a:lnTo>
                <a:lnTo>
                  <a:pt x="8656" y="24963"/>
                </a:lnTo>
                <a:lnTo>
                  <a:pt x="7680" y="20147"/>
                </a:lnTo>
                <a:lnTo>
                  <a:pt x="7680" y="8641"/>
                </a:lnTo>
                <a:lnTo>
                  <a:pt x="8656" y="0"/>
                </a:lnTo>
                <a:lnTo>
                  <a:pt x="5775" y="1920"/>
                </a:lnTo>
                <a:lnTo>
                  <a:pt x="3840" y="3840"/>
                </a:lnTo>
                <a:lnTo>
                  <a:pt x="1935" y="7680"/>
                </a:lnTo>
                <a:lnTo>
                  <a:pt x="975" y="11521"/>
                </a:lnTo>
                <a:lnTo>
                  <a:pt x="0" y="14401"/>
                </a:lnTo>
                <a:lnTo>
                  <a:pt x="0" y="23027"/>
                </a:lnTo>
                <a:lnTo>
                  <a:pt x="975" y="26868"/>
                </a:lnTo>
                <a:lnTo>
                  <a:pt x="3840" y="30708"/>
                </a:lnTo>
                <a:lnTo>
                  <a:pt x="7680" y="34549"/>
                </a:lnTo>
                <a:lnTo>
                  <a:pt x="11521" y="37429"/>
                </a:lnTo>
                <a:lnTo>
                  <a:pt x="21122" y="37429"/>
                </a:lnTo>
                <a:lnTo>
                  <a:pt x="24003" y="36469"/>
                </a:lnTo>
                <a:lnTo>
                  <a:pt x="26883" y="34549"/>
                </a:lnTo>
                <a:lnTo>
                  <a:pt x="26883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7" name="object 1777"/>
          <p:cNvSpPr/>
          <p:nvPr/>
        </p:nvSpPr>
        <p:spPr>
          <a:xfrm>
            <a:off x="4223141" y="8203966"/>
            <a:ext cx="27843" cy="36469"/>
          </a:xfrm>
          <a:custGeom>
            <a:avLst/>
            <a:gdLst/>
            <a:ahLst/>
            <a:cxnLst/>
            <a:rect l="l" t="t" r="r" b="b"/>
            <a:pathLst>
              <a:path w="27843" h="36469">
                <a:moveTo>
                  <a:pt x="25923" y="28788"/>
                </a:moveTo>
                <a:lnTo>
                  <a:pt x="26883" y="25907"/>
                </a:lnTo>
                <a:lnTo>
                  <a:pt x="27843" y="22067"/>
                </a:lnTo>
                <a:lnTo>
                  <a:pt x="27843" y="14386"/>
                </a:lnTo>
                <a:lnTo>
                  <a:pt x="26883" y="9601"/>
                </a:lnTo>
                <a:lnTo>
                  <a:pt x="24002" y="5760"/>
                </a:lnTo>
                <a:lnTo>
                  <a:pt x="20162" y="1920"/>
                </a:lnTo>
                <a:lnTo>
                  <a:pt x="15361" y="0"/>
                </a:lnTo>
                <a:lnTo>
                  <a:pt x="6720" y="0"/>
                </a:lnTo>
                <a:lnTo>
                  <a:pt x="3840" y="960"/>
                </a:lnTo>
                <a:lnTo>
                  <a:pt x="975" y="1920"/>
                </a:lnTo>
                <a:lnTo>
                  <a:pt x="0" y="10561"/>
                </a:lnTo>
                <a:lnTo>
                  <a:pt x="975" y="7680"/>
                </a:lnTo>
                <a:lnTo>
                  <a:pt x="1935" y="5760"/>
                </a:lnTo>
                <a:lnTo>
                  <a:pt x="2880" y="4800"/>
                </a:lnTo>
                <a:lnTo>
                  <a:pt x="4815" y="3840"/>
                </a:lnTo>
                <a:lnTo>
                  <a:pt x="5775" y="2880"/>
                </a:lnTo>
                <a:lnTo>
                  <a:pt x="7680" y="1920"/>
                </a:lnTo>
                <a:lnTo>
                  <a:pt x="11521" y="1920"/>
                </a:lnTo>
                <a:lnTo>
                  <a:pt x="14401" y="3840"/>
                </a:lnTo>
                <a:lnTo>
                  <a:pt x="16322" y="5760"/>
                </a:lnTo>
                <a:lnTo>
                  <a:pt x="19202" y="9601"/>
                </a:lnTo>
                <a:lnTo>
                  <a:pt x="20162" y="15361"/>
                </a:lnTo>
                <a:lnTo>
                  <a:pt x="20162" y="26883"/>
                </a:lnTo>
                <a:lnTo>
                  <a:pt x="19202" y="30723"/>
                </a:lnTo>
                <a:lnTo>
                  <a:pt x="19202" y="36469"/>
                </a:lnTo>
                <a:lnTo>
                  <a:pt x="22082" y="34564"/>
                </a:lnTo>
                <a:lnTo>
                  <a:pt x="24002" y="32628"/>
                </a:lnTo>
                <a:lnTo>
                  <a:pt x="25923" y="287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8" name="object 1778"/>
          <p:cNvSpPr/>
          <p:nvPr/>
        </p:nvSpPr>
        <p:spPr>
          <a:xfrm>
            <a:off x="4253865" y="8203966"/>
            <a:ext cx="41285" cy="38389"/>
          </a:xfrm>
          <a:custGeom>
            <a:avLst/>
            <a:gdLst/>
            <a:ahLst/>
            <a:cxnLst/>
            <a:rect l="l" t="t" r="r" b="b"/>
            <a:pathLst>
              <a:path w="41285" h="38389">
                <a:moveTo>
                  <a:pt x="41285" y="38389"/>
                </a:moveTo>
                <a:lnTo>
                  <a:pt x="41285" y="36469"/>
                </a:lnTo>
                <a:lnTo>
                  <a:pt x="37444" y="36469"/>
                </a:lnTo>
                <a:lnTo>
                  <a:pt x="36484" y="35509"/>
                </a:lnTo>
                <a:lnTo>
                  <a:pt x="35524" y="34564"/>
                </a:lnTo>
                <a:lnTo>
                  <a:pt x="35524" y="10561"/>
                </a:lnTo>
                <a:lnTo>
                  <a:pt x="34564" y="7680"/>
                </a:lnTo>
                <a:lnTo>
                  <a:pt x="34564" y="5760"/>
                </a:lnTo>
                <a:lnTo>
                  <a:pt x="33604" y="3840"/>
                </a:lnTo>
                <a:lnTo>
                  <a:pt x="32644" y="1920"/>
                </a:lnTo>
                <a:lnTo>
                  <a:pt x="30723" y="960"/>
                </a:lnTo>
                <a:lnTo>
                  <a:pt x="29763" y="0"/>
                </a:lnTo>
                <a:lnTo>
                  <a:pt x="22082" y="0"/>
                </a:lnTo>
                <a:lnTo>
                  <a:pt x="17282" y="1920"/>
                </a:lnTo>
                <a:lnTo>
                  <a:pt x="13441" y="7680"/>
                </a:lnTo>
                <a:lnTo>
                  <a:pt x="13441" y="0"/>
                </a:lnTo>
                <a:lnTo>
                  <a:pt x="11521" y="0"/>
                </a:lnTo>
                <a:lnTo>
                  <a:pt x="0" y="3840"/>
                </a:lnTo>
                <a:lnTo>
                  <a:pt x="960" y="5760"/>
                </a:lnTo>
                <a:lnTo>
                  <a:pt x="1920" y="5760"/>
                </a:lnTo>
                <a:lnTo>
                  <a:pt x="288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2628"/>
                </a:lnTo>
                <a:lnTo>
                  <a:pt x="5760" y="34564"/>
                </a:lnTo>
                <a:lnTo>
                  <a:pt x="5760" y="35509"/>
                </a:lnTo>
                <a:lnTo>
                  <a:pt x="4800" y="36469"/>
                </a:lnTo>
                <a:lnTo>
                  <a:pt x="960" y="36469"/>
                </a:lnTo>
                <a:lnTo>
                  <a:pt x="960" y="38389"/>
                </a:lnTo>
                <a:lnTo>
                  <a:pt x="19202" y="38389"/>
                </a:lnTo>
                <a:lnTo>
                  <a:pt x="19202" y="36469"/>
                </a:lnTo>
                <a:lnTo>
                  <a:pt x="15361" y="36469"/>
                </a:lnTo>
                <a:lnTo>
                  <a:pt x="14401" y="35509"/>
                </a:lnTo>
                <a:lnTo>
                  <a:pt x="13441" y="34564"/>
                </a:lnTo>
                <a:lnTo>
                  <a:pt x="13441" y="9601"/>
                </a:lnTo>
                <a:lnTo>
                  <a:pt x="16322" y="6720"/>
                </a:lnTo>
                <a:lnTo>
                  <a:pt x="19202" y="4800"/>
                </a:lnTo>
                <a:lnTo>
                  <a:pt x="24963" y="4800"/>
                </a:lnTo>
                <a:lnTo>
                  <a:pt x="26883" y="5760"/>
                </a:lnTo>
                <a:lnTo>
                  <a:pt x="26883" y="6720"/>
                </a:lnTo>
                <a:lnTo>
                  <a:pt x="27843" y="8641"/>
                </a:lnTo>
                <a:lnTo>
                  <a:pt x="28803" y="10561"/>
                </a:lnTo>
                <a:lnTo>
                  <a:pt x="28803" y="33588"/>
                </a:lnTo>
                <a:lnTo>
                  <a:pt x="27843" y="34564"/>
                </a:lnTo>
                <a:lnTo>
                  <a:pt x="27843" y="35509"/>
                </a:lnTo>
                <a:lnTo>
                  <a:pt x="26883" y="35509"/>
                </a:lnTo>
                <a:lnTo>
                  <a:pt x="25923" y="36469"/>
                </a:lnTo>
                <a:lnTo>
                  <a:pt x="23042" y="36469"/>
                </a:lnTo>
                <a:lnTo>
                  <a:pt x="23042" y="38389"/>
                </a:lnTo>
                <a:lnTo>
                  <a:pt x="41285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9" name="object 1779"/>
          <p:cNvSpPr/>
          <p:nvPr/>
        </p:nvSpPr>
        <p:spPr>
          <a:xfrm>
            <a:off x="4327779" y="8230849"/>
            <a:ext cx="18242" cy="12466"/>
          </a:xfrm>
          <a:custGeom>
            <a:avLst/>
            <a:gdLst/>
            <a:ahLst/>
            <a:cxnLst/>
            <a:rect l="l" t="t" r="r" b="b"/>
            <a:pathLst>
              <a:path w="18242" h="12466">
                <a:moveTo>
                  <a:pt x="18242" y="3840"/>
                </a:moveTo>
                <a:lnTo>
                  <a:pt x="17282" y="5745"/>
                </a:lnTo>
                <a:lnTo>
                  <a:pt x="15361" y="8625"/>
                </a:lnTo>
                <a:lnTo>
                  <a:pt x="12481" y="9585"/>
                </a:lnTo>
                <a:lnTo>
                  <a:pt x="6720" y="9585"/>
                </a:lnTo>
                <a:lnTo>
                  <a:pt x="3840" y="7680"/>
                </a:lnTo>
                <a:lnTo>
                  <a:pt x="1935" y="3840"/>
                </a:lnTo>
                <a:lnTo>
                  <a:pt x="0" y="0"/>
                </a:lnTo>
                <a:lnTo>
                  <a:pt x="2880" y="12466"/>
                </a:lnTo>
                <a:lnTo>
                  <a:pt x="12481" y="12466"/>
                </a:lnTo>
                <a:lnTo>
                  <a:pt x="15361" y="11506"/>
                </a:lnTo>
                <a:lnTo>
                  <a:pt x="18242" y="9585"/>
                </a:lnTo>
                <a:lnTo>
                  <a:pt x="1824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0" name="object 1780"/>
          <p:cNvSpPr/>
          <p:nvPr/>
        </p:nvSpPr>
        <p:spPr>
          <a:xfrm>
            <a:off x="4319153" y="8203966"/>
            <a:ext cx="35509" cy="39349"/>
          </a:xfrm>
          <a:custGeom>
            <a:avLst/>
            <a:gdLst/>
            <a:ahLst/>
            <a:cxnLst/>
            <a:rect l="l" t="t" r="r" b="b"/>
            <a:pathLst>
              <a:path w="35509" h="39349">
                <a:moveTo>
                  <a:pt x="33588" y="28788"/>
                </a:moveTo>
                <a:lnTo>
                  <a:pt x="34549" y="25907"/>
                </a:lnTo>
                <a:lnTo>
                  <a:pt x="35509" y="22067"/>
                </a:lnTo>
                <a:lnTo>
                  <a:pt x="35509" y="14386"/>
                </a:lnTo>
                <a:lnTo>
                  <a:pt x="34549" y="9601"/>
                </a:lnTo>
                <a:lnTo>
                  <a:pt x="31668" y="5760"/>
                </a:lnTo>
                <a:lnTo>
                  <a:pt x="27828" y="1920"/>
                </a:lnTo>
                <a:lnTo>
                  <a:pt x="23027" y="0"/>
                </a:lnTo>
                <a:lnTo>
                  <a:pt x="14401" y="0"/>
                </a:lnTo>
                <a:lnTo>
                  <a:pt x="11506" y="960"/>
                </a:lnTo>
                <a:lnTo>
                  <a:pt x="8625" y="1920"/>
                </a:lnTo>
                <a:lnTo>
                  <a:pt x="5745" y="3840"/>
                </a:lnTo>
                <a:lnTo>
                  <a:pt x="3840" y="5760"/>
                </a:lnTo>
                <a:lnTo>
                  <a:pt x="1904" y="9601"/>
                </a:lnTo>
                <a:lnTo>
                  <a:pt x="0" y="13441"/>
                </a:lnTo>
                <a:lnTo>
                  <a:pt x="0" y="24947"/>
                </a:lnTo>
                <a:lnTo>
                  <a:pt x="944" y="28788"/>
                </a:lnTo>
                <a:lnTo>
                  <a:pt x="3840" y="32628"/>
                </a:lnTo>
                <a:lnTo>
                  <a:pt x="6720" y="36469"/>
                </a:lnTo>
                <a:lnTo>
                  <a:pt x="11506" y="39349"/>
                </a:lnTo>
                <a:lnTo>
                  <a:pt x="8625" y="26883"/>
                </a:lnTo>
                <a:lnTo>
                  <a:pt x="6720" y="22067"/>
                </a:lnTo>
                <a:lnTo>
                  <a:pt x="6720" y="13441"/>
                </a:lnTo>
                <a:lnTo>
                  <a:pt x="7680" y="10561"/>
                </a:lnTo>
                <a:lnTo>
                  <a:pt x="8625" y="7680"/>
                </a:lnTo>
                <a:lnTo>
                  <a:pt x="9585" y="5760"/>
                </a:lnTo>
                <a:lnTo>
                  <a:pt x="10561" y="4800"/>
                </a:lnTo>
                <a:lnTo>
                  <a:pt x="11506" y="3840"/>
                </a:lnTo>
                <a:lnTo>
                  <a:pt x="13426" y="2880"/>
                </a:lnTo>
                <a:lnTo>
                  <a:pt x="15346" y="1920"/>
                </a:lnTo>
                <a:lnTo>
                  <a:pt x="19187" y="1920"/>
                </a:lnTo>
                <a:lnTo>
                  <a:pt x="22067" y="3840"/>
                </a:lnTo>
                <a:lnTo>
                  <a:pt x="23987" y="5760"/>
                </a:lnTo>
                <a:lnTo>
                  <a:pt x="26868" y="9601"/>
                </a:lnTo>
                <a:lnTo>
                  <a:pt x="27828" y="15361"/>
                </a:lnTo>
                <a:lnTo>
                  <a:pt x="27828" y="26883"/>
                </a:lnTo>
                <a:lnTo>
                  <a:pt x="26868" y="30723"/>
                </a:lnTo>
                <a:lnTo>
                  <a:pt x="26868" y="36469"/>
                </a:lnTo>
                <a:lnTo>
                  <a:pt x="29748" y="34564"/>
                </a:lnTo>
                <a:lnTo>
                  <a:pt x="31668" y="32628"/>
                </a:lnTo>
                <a:lnTo>
                  <a:pt x="33588" y="287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1" name="object 1781"/>
          <p:cNvSpPr/>
          <p:nvPr/>
        </p:nvSpPr>
        <p:spPr>
          <a:xfrm>
            <a:off x="4360423" y="8183803"/>
            <a:ext cx="32644" cy="58552"/>
          </a:xfrm>
          <a:custGeom>
            <a:avLst/>
            <a:gdLst/>
            <a:ahLst/>
            <a:cxnLst/>
            <a:rect l="l" t="t" r="r" b="b"/>
            <a:pathLst>
              <a:path w="32644" h="58552">
                <a:moveTo>
                  <a:pt x="13441" y="21122"/>
                </a:moveTo>
                <a:lnTo>
                  <a:pt x="13441" y="12481"/>
                </a:lnTo>
                <a:lnTo>
                  <a:pt x="14401" y="8641"/>
                </a:lnTo>
                <a:lnTo>
                  <a:pt x="14401" y="5760"/>
                </a:lnTo>
                <a:lnTo>
                  <a:pt x="15361" y="4800"/>
                </a:lnTo>
                <a:lnTo>
                  <a:pt x="16322" y="4800"/>
                </a:lnTo>
                <a:lnTo>
                  <a:pt x="17282" y="3840"/>
                </a:lnTo>
                <a:lnTo>
                  <a:pt x="22082" y="3840"/>
                </a:lnTo>
                <a:lnTo>
                  <a:pt x="23042" y="4800"/>
                </a:lnTo>
                <a:lnTo>
                  <a:pt x="24002" y="5760"/>
                </a:lnTo>
                <a:lnTo>
                  <a:pt x="24963" y="6720"/>
                </a:lnTo>
                <a:lnTo>
                  <a:pt x="25923" y="8641"/>
                </a:lnTo>
                <a:lnTo>
                  <a:pt x="26883" y="9601"/>
                </a:lnTo>
                <a:lnTo>
                  <a:pt x="27843" y="9601"/>
                </a:lnTo>
                <a:lnTo>
                  <a:pt x="27843" y="10561"/>
                </a:lnTo>
                <a:lnTo>
                  <a:pt x="30723" y="10561"/>
                </a:lnTo>
                <a:lnTo>
                  <a:pt x="31683" y="9601"/>
                </a:lnTo>
                <a:lnTo>
                  <a:pt x="32644" y="8641"/>
                </a:lnTo>
                <a:lnTo>
                  <a:pt x="32644" y="5760"/>
                </a:lnTo>
                <a:lnTo>
                  <a:pt x="31683" y="4800"/>
                </a:lnTo>
                <a:lnTo>
                  <a:pt x="30723" y="2880"/>
                </a:lnTo>
                <a:lnTo>
                  <a:pt x="27843" y="960"/>
                </a:lnTo>
                <a:lnTo>
                  <a:pt x="25923" y="0"/>
                </a:lnTo>
                <a:lnTo>
                  <a:pt x="19202" y="0"/>
                </a:lnTo>
                <a:lnTo>
                  <a:pt x="17282" y="960"/>
                </a:lnTo>
                <a:lnTo>
                  <a:pt x="14401" y="2880"/>
                </a:lnTo>
                <a:lnTo>
                  <a:pt x="11521" y="4800"/>
                </a:lnTo>
                <a:lnTo>
                  <a:pt x="9601" y="6720"/>
                </a:lnTo>
                <a:lnTo>
                  <a:pt x="8641" y="8641"/>
                </a:lnTo>
                <a:lnTo>
                  <a:pt x="7680" y="11521"/>
                </a:lnTo>
                <a:lnTo>
                  <a:pt x="6720" y="14401"/>
                </a:lnTo>
                <a:lnTo>
                  <a:pt x="6720" y="21122"/>
                </a:lnTo>
                <a:lnTo>
                  <a:pt x="0" y="21122"/>
                </a:lnTo>
                <a:lnTo>
                  <a:pt x="0" y="24003"/>
                </a:lnTo>
                <a:lnTo>
                  <a:pt x="6720" y="24003"/>
                </a:lnTo>
                <a:lnTo>
                  <a:pt x="6720" y="53751"/>
                </a:lnTo>
                <a:lnTo>
                  <a:pt x="5760" y="54726"/>
                </a:lnTo>
                <a:lnTo>
                  <a:pt x="5760" y="55671"/>
                </a:lnTo>
                <a:lnTo>
                  <a:pt x="4800" y="55671"/>
                </a:lnTo>
                <a:lnTo>
                  <a:pt x="3840" y="56631"/>
                </a:lnTo>
                <a:lnTo>
                  <a:pt x="0" y="56631"/>
                </a:lnTo>
                <a:lnTo>
                  <a:pt x="0" y="58552"/>
                </a:lnTo>
                <a:lnTo>
                  <a:pt x="22082" y="58552"/>
                </a:lnTo>
                <a:lnTo>
                  <a:pt x="22082" y="56631"/>
                </a:lnTo>
                <a:lnTo>
                  <a:pt x="17282" y="56631"/>
                </a:lnTo>
                <a:lnTo>
                  <a:pt x="16322" y="55671"/>
                </a:lnTo>
                <a:lnTo>
                  <a:pt x="15361" y="54726"/>
                </a:lnTo>
                <a:lnTo>
                  <a:pt x="14401" y="53751"/>
                </a:lnTo>
                <a:lnTo>
                  <a:pt x="13441" y="51831"/>
                </a:lnTo>
                <a:lnTo>
                  <a:pt x="13441" y="24003"/>
                </a:lnTo>
                <a:lnTo>
                  <a:pt x="23042" y="24003"/>
                </a:lnTo>
                <a:lnTo>
                  <a:pt x="23042" y="21122"/>
                </a:lnTo>
                <a:lnTo>
                  <a:pt x="13441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2" name="object 1782"/>
          <p:cNvSpPr/>
          <p:nvPr/>
        </p:nvSpPr>
        <p:spPr>
          <a:xfrm>
            <a:off x="4394987" y="8233714"/>
            <a:ext cx="9585" cy="9601"/>
          </a:xfrm>
          <a:custGeom>
            <a:avLst/>
            <a:gdLst/>
            <a:ahLst/>
            <a:cxnLst/>
            <a:rect l="l" t="t" r="r" b="b"/>
            <a:pathLst>
              <a:path w="9585" h="9601">
                <a:moveTo>
                  <a:pt x="9585" y="4815"/>
                </a:moveTo>
                <a:lnTo>
                  <a:pt x="9585" y="3840"/>
                </a:lnTo>
                <a:lnTo>
                  <a:pt x="8641" y="2880"/>
                </a:lnTo>
                <a:lnTo>
                  <a:pt x="7680" y="1920"/>
                </a:lnTo>
                <a:lnTo>
                  <a:pt x="6720" y="975"/>
                </a:lnTo>
                <a:lnTo>
                  <a:pt x="5760" y="0"/>
                </a:lnTo>
                <a:lnTo>
                  <a:pt x="3840" y="0"/>
                </a:lnTo>
                <a:lnTo>
                  <a:pt x="2880" y="975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5760"/>
                </a:lnTo>
                <a:lnTo>
                  <a:pt x="960" y="7680"/>
                </a:lnTo>
                <a:lnTo>
                  <a:pt x="1920" y="7680"/>
                </a:lnTo>
                <a:lnTo>
                  <a:pt x="2880" y="8641"/>
                </a:lnTo>
                <a:lnTo>
                  <a:pt x="3840" y="9601"/>
                </a:lnTo>
                <a:lnTo>
                  <a:pt x="5760" y="9601"/>
                </a:lnTo>
                <a:lnTo>
                  <a:pt x="6720" y="8641"/>
                </a:lnTo>
                <a:lnTo>
                  <a:pt x="7680" y="7680"/>
                </a:lnTo>
                <a:lnTo>
                  <a:pt x="8641" y="7680"/>
                </a:lnTo>
                <a:lnTo>
                  <a:pt x="9585" y="5760"/>
                </a:lnTo>
                <a:lnTo>
                  <a:pt x="9585" y="48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3" name="object 1783"/>
          <p:cNvSpPr/>
          <p:nvPr/>
        </p:nvSpPr>
        <p:spPr>
          <a:xfrm>
            <a:off x="4450659" y="8233714"/>
            <a:ext cx="9601" cy="9601"/>
          </a:xfrm>
          <a:custGeom>
            <a:avLst/>
            <a:gdLst/>
            <a:ahLst/>
            <a:cxnLst/>
            <a:rect l="l" t="t" r="r" b="b"/>
            <a:pathLst>
              <a:path w="9601" h="9601">
                <a:moveTo>
                  <a:pt x="960" y="7680"/>
                </a:moveTo>
                <a:lnTo>
                  <a:pt x="1920" y="7680"/>
                </a:lnTo>
                <a:lnTo>
                  <a:pt x="2880" y="8641"/>
                </a:lnTo>
                <a:lnTo>
                  <a:pt x="3840" y="9601"/>
                </a:lnTo>
                <a:lnTo>
                  <a:pt x="5760" y="9601"/>
                </a:lnTo>
                <a:lnTo>
                  <a:pt x="7680" y="8641"/>
                </a:lnTo>
                <a:lnTo>
                  <a:pt x="7680" y="7680"/>
                </a:lnTo>
                <a:lnTo>
                  <a:pt x="8641" y="7680"/>
                </a:lnTo>
                <a:lnTo>
                  <a:pt x="9601" y="5760"/>
                </a:lnTo>
                <a:lnTo>
                  <a:pt x="9601" y="3840"/>
                </a:lnTo>
                <a:lnTo>
                  <a:pt x="8641" y="2880"/>
                </a:lnTo>
                <a:lnTo>
                  <a:pt x="7680" y="1920"/>
                </a:lnTo>
                <a:lnTo>
                  <a:pt x="6720" y="975"/>
                </a:lnTo>
                <a:lnTo>
                  <a:pt x="5760" y="0"/>
                </a:lnTo>
                <a:lnTo>
                  <a:pt x="3840" y="0"/>
                </a:lnTo>
                <a:lnTo>
                  <a:pt x="2880" y="975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5760"/>
                </a:lnTo>
                <a:lnTo>
                  <a:pt x="9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4" name="object 1784"/>
          <p:cNvSpPr/>
          <p:nvPr/>
        </p:nvSpPr>
        <p:spPr>
          <a:xfrm>
            <a:off x="4422815" y="8233714"/>
            <a:ext cx="9601" cy="9601"/>
          </a:xfrm>
          <a:custGeom>
            <a:avLst/>
            <a:gdLst/>
            <a:ahLst/>
            <a:cxnLst/>
            <a:rect l="l" t="t" r="r" b="b"/>
            <a:pathLst>
              <a:path w="9601" h="9601">
                <a:moveTo>
                  <a:pt x="975" y="7680"/>
                </a:moveTo>
                <a:lnTo>
                  <a:pt x="1935" y="7680"/>
                </a:lnTo>
                <a:lnTo>
                  <a:pt x="2880" y="8641"/>
                </a:lnTo>
                <a:lnTo>
                  <a:pt x="3840" y="9601"/>
                </a:lnTo>
                <a:lnTo>
                  <a:pt x="5760" y="9601"/>
                </a:lnTo>
                <a:lnTo>
                  <a:pt x="7680" y="8641"/>
                </a:lnTo>
                <a:lnTo>
                  <a:pt x="7680" y="7680"/>
                </a:lnTo>
                <a:lnTo>
                  <a:pt x="8656" y="7680"/>
                </a:lnTo>
                <a:lnTo>
                  <a:pt x="9601" y="5760"/>
                </a:lnTo>
                <a:lnTo>
                  <a:pt x="9601" y="3840"/>
                </a:lnTo>
                <a:lnTo>
                  <a:pt x="8656" y="2880"/>
                </a:lnTo>
                <a:lnTo>
                  <a:pt x="7680" y="1920"/>
                </a:lnTo>
                <a:lnTo>
                  <a:pt x="6720" y="975"/>
                </a:lnTo>
                <a:lnTo>
                  <a:pt x="5760" y="0"/>
                </a:lnTo>
                <a:lnTo>
                  <a:pt x="3840" y="0"/>
                </a:lnTo>
                <a:lnTo>
                  <a:pt x="2880" y="975"/>
                </a:lnTo>
                <a:lnTo>
                  <a:pt x="1935" y="1920"/>
                </a:lnTo>
                <a:lnTo>
                  <a:pt x="975" y="2880"/>
                </a:lnTo>
                <a:lnTo>
                  <a:pt x="0" y="3840"/>
                </a:lnTo>
                <a:lnTo>
                  <a:pt x="0" y="5760"/>
                </a:lnTo>
                <a:lnTo>
                  <a:pt x="975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5" name="object 1785"/>
          <p:cNvSpPr/>
          <p:nvPr/>
        </p:nvSpPr>
        <p:spPr>
          <a:xfrm>
            <a:off x="3939951" y="8115650"/>
            <a:ext cx="36484" cy="56631"/>
          </a:xfrm>
          <a:custGeom>
            <a:avLst/>
            <a:gdLst/>
            <a:ahLst/>
            <a:cxnLst/>
            <a:rect l="l" t="t" r="r" b="b"/>
            <a:pathLst>
              <a:path w="36484" h="56631">
                <a:moveTo>
                  <a:pt x="28803" y="0"/>
                </a:moveTo>
                <a:lnTo>
                  <a:pt x="17282" y="35524"/>
                </a:lnTo>
                <a:lnTo>
                  <a:pt x="26883" y="12466"/>
                </a:lnTo>
                <a:lnTo>
                  <a:pt x="36484" y="35524"/>
                </a:lnTo>
                <a:lnTo>
                  <a:pt x="29763" y="0"/>
                </a:lnTo>
                <a:lnTo>
                  <a:pt x="28803" y="0"/>
                </a:lnTo>
                <a:close/>
              </a:path>
              <a:path w="36484" h="56631">
                <a:moveTo>
                  <a:pt x="11521" y="52791"/>
                </a:moveTo>
                <a:lnTo>
                  <a:pt x="11521" y="48950"/>
                </a:lnTo>
                <a:lnTo>
                  <a:pt x="12481" y="47030"/>
                </a:lnTo>
                <a:lnTo>
                  <a:pt x="16322" y="38389"/>
                </a:lnTo>
                <a:lnTo>
                  <a:pt x="37444" y="38389"/>
                </a:lnTo>
                <a:lnTo>
                  <a:pt x="41285" y="46070"/>
                </a:lnTo>
                <a:lnTo>
                  <a:pt x="42245" y="48950"/>
                </a:lnTo>
                <a:lnTo>
                  <a:pt x="43205" y="50871"/>
                </a:lnTo>
                <a:lnTo>
                  <a:pt x="43205" y="52791"/>
                </a:lnTo>
                <a:lnTo>
                  <a:pt x="42245" y="53751"/>
                </a:lnTo>
                <a:lnTo>
                  <a:pt x="41285" y="53751"/>
                </a:lnTo>
                <a:lnTo>
                  <a:pt x="41285" y="54711"/>
                </a:lnTo>
                <a:lnTo>
                  <a:pt x="37444" y="54711"/>
                </a:lnTo>
                <a:lnTo>
                  <a:pt x="37444" y="56631"/>
                </a:lnTo>
                <a:lnTo>
                  <a:pt x="58567" y="56631"/>
                </a:lnTo>
                <a:lnTo>
                  <a:pt x="58567" y="54711"/>
                </a:lnTo>
                <a:lnTo>
                  <a:pt x="54726" y="54711"/>
                </a:lnTo>
                <a:lnTo>
                  <a:pt x="53766" y="52791"/>
                </a:lnTo>
                <a:lnTo>
                  <a:pt x="52806" y="51831"/>
                </a:lnTo>
                <a:lnTo>
                  <a:pt x="50886" y="49911"/>
                </a:lnTo>
                <a:lnTo>
                  <a:pt x="49926" y="46070"/>
                </a:lnTo>
                <a:lnTo>
                  <a:pt x="29763" y="0"/>
                </a:lnTo>
                <a:lnTo>
                  <a:pt x="36484" y="35524"/>
                </a:lnTo>
                <a:lnTo>
                  <a:pt x="17282" y="35524"/>
                </a:lnTo>
                <a:lnTo>
                  <a:pt x="28803" y="0"/>
                </a:lnTo>
                <a:lnTo>
                  <a:pt x="9601" y="45110"/>
                </a:lnTo>
                <a:lnTo>
                  <a:pt x="7680" y="49911"/>
                </a:lnTo>
                <a:lnTo>
                  <a:pt x="5760" y="51831"/>
                </a:lnTo>
                <a:lnTo>
                  <a:pt x="4800" y="53751"/>
                </a:lnTo>
                <a:lnTo>
                  <a:pt x="3840" y="53751"/>
                </a:lnTo>
                <a:lnTo>
                  <a:pt x="2880" y="54711"/>
                </a:lnTo>
                <a:lnTo>
                  <a:pt x="0" y="54711"/>
                </a:lnTo>
                <a:lnTo>
                  <a:pt x="0" y="56631"/>
                </a:lnTo>
                <a:lnTo>
                  <a:pt x="17282" y="56631"/>
                </a:lnTo>
                <a:lnTo>
                  <a:pt x="17282" y="54711"/>
                </a:lnTo>
                <a:lnTo>
                  <a:pt x="13441" y="54711"/>
                </a:lnTo>
                <a:lnTo>
                  <a:pt x="12481" y="53751"/>
                </a:lnTo>
                <a:lnTo>
                  <a:pt x="11521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6" name="object 1786"/>
          <p:cNvSpPr/>
          <p:nvPr/>
        </p:nvSpPr>
        <p:spPr>
          <a:xfrm>
            <a:off x="3999478" y="8134837"/>
            <a:ext cx="42230" cy="38404"/>
          </a:xfrm>
          <a:custGeom>
            <a:avLst/>
            <a:gdLst/>
            <a:ahLst/>
            <a:cxnLst/>
            <a:rect l="l" t="t" r="r" b="b"/>
            <a:pathLst>
              <a:path w="42230" h="38404">
                <a:moveTo>
                  <a:pt x="13426" y="0"/>
                </a:moveTo>
                <a:lnTo>
                  <a:pt x="0" y="0"/>
                </a:lnTo>
                <a:lnTo>
                  <a:pt x="0" y="1935"/>
                </a:lnTo>
                <a:lnTo>
                  <a:pt x="3840" y="1935"/>
                </a:lnTo>
                <a:lnTo>
                  <a:pt x="4800" y="2880"/>
                </a:lnTo>
                <a:lnTo>
                  <a:pt x="5760" y="2880"/>
                </a:lnTo>
                <a:lnTo>
                  <a:pt x="5760" y="3840"/>
                </a:lnTo>
                <a:lnTo>
                  <a:pt x="6720" y="4800"/>
                </a:lnTo>
                <a:lnTo>
                  <a:pt x="6720" y="29763"/>
                </a:lnTo>
                <a:lnTo>
                  <a:pt x="7680" y="31683"/>
                </a:lnTo>
                <a:lnTo>
                  <a:pt x="7680" y="33604"/>
                </a:lnTo>
                <a:lnTo>
                  <a:pt x="8641" y="35524"/>
                </a:lnTo>
                <a:lnTo>
                  <a:pt x="10561" y="36484"/>
                </a:lnTo>
                <a:lnTo>
                  <a:pt x="12481" y="37444"/>
                </a:lnTo>
                <a:lnTo>
                  <a:pt x="14401" y="38404"/>
                </a:lnTo>
                <a:lnTo>
                  <a:pt x="20147" y="38404"/>
                </a:lnTo>
                <a:lnTo>
                  <a:pt x="21122" y="37444"/>
                </a:lnTo>
                <a:lnTo>
                  <a:pt x="23042" y="36484"/>
                </a:lnTo>
                <a:lnTo>
                  <a:pt x="25923" y="33604"/>
                </a:lnTo>
                <a:lnTo>
                  <a:pt x="28803" y="30723"/>
                </a:lnTo>
                <a:lnTo>
                  <a:pt x="28803" y="38404"/>
                </a:lnTo>
                <a:lnTo>
                  <a:pt x="30708" y="38404"/>
                </a:lnTo>
                <a:lnTo>
                  <a:pt x="42230" y="33604"/>
                </a:lnTo>
                <a:lnTo>
                  <a:pt x="41269" y="32644"/>
                </a:lnTo>
                <a:lnTo>
                  <a:pt x="40325" y="32644"/>
                </a:lnTo>
                <a:lnTo>
                  <a:pt x="39349" y="33604"/>
                </a:lnTo>
                <a:lnTo>
                  <a:pt x="37429" y="33604"/>
                </a:lnTo>
                <a:lnTo>
                  <a:pt x="37429" y="32644"/>
                </a:lnTo>
                <a:lnTo>
                  <a:pt x="36484" y="32644"/>
                </a:lnTo>
                <a:lnTo>
                  <a:pt x="35509" y="31683"/>
                </a:lnTo>
                <a:lnTo>
                  <a:pt x="35509" y="0"/>
                </a:lnTo>
                <a:lnTo>
                  <a:pt x="23042" y="0"/>
                </a:lnTo>
                <a:lnTo>
                  <a:pt x="23042" y="1935"/>
                </a:lnTo>
                <a:lnTo>
                  <a:pt x="26868" y="1935"/>
                </a:lnTo>
                <a:lnTo>
                  <a:pt x="27828" y="2880"/>
                </a:lnTo>
                <a:lnTo>
                  <a:pt x="28803" y="3840"/>
                </a:lnTo>
                <a:lnTo>
                  <a:pt x="28803" y="27843"/>
                </a:lnTo>
                <a:lnTo>
                  <a:pt x="26868" y="30723"/>
                </a:lnTo>
                <a:lnTo>
                  <a:pt x="24963" y="31683"/>
                </a:lnTo>
                <a:lnTo>
                  <a:pt x="23042" y="32644"/>
                </a:lnTo>
                <a:lnTo>
                  <a:pt x="22082" y="32644"/>
                </a:lnTo>
                <a:lnTo>
                  <a:pt x="20147" y="33604"/>
                </a:lnTo>
                <a:lnTo>
                  <a:pt x="18242" y="33604"/>
                </a:lnTo>
                <a:lnTo>
                  <a:pt x="16322" y="32644"/>
                </a:lnTo>
                <a:lnTo>
                  <a:pt x="15361" y="31683"/>
                </a:lnTo>
                <a:lnTo>
                  <a:pt x="13426" y="30723"/>
                </a:lnTo>
                <a:lnTo>
                  <a:pt x="134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7" name="object 1787"/>
          <p:cNvSpPr/>
          <p:nvPr/>
        </p:nvSpPr>
        <p:spPr>
          <a:xfrm>
            <a:off x="4054190" y="8133892"/>
            <a:ext cx="7680" cy="5745"/>
          </a:xfrm>
          <a:custGeom>
            <a:avLst/>
            <a:gdLst/>
            <a:ahLst/>
            <a:cxnLst/>
            <a:rect l="l" t="t" r="r" b="b"/>
            <a:pathLst>
              <a:path w="7680" h="5745">
                <a:moveTo>
                  <a:pt x="0" y="5745"/>
                </a:moveTo>
                <a:lnTo>
                  <a:pt x="1920" y="3825"/>
                </a:lnTo>
                <a:lnTo>
                  <a:pt x="4800" y="2880"/>
                </a:lnTo>
                <a:lnTo>
                  <a:pt x="6720" y="2880"/>
                </a:lnTo>
                <a:lnTo>
                  <a:pt x="7680" y="0"/>
                </a:lnTo>
                <a:lnTo>
                  <a:pt x="1920" y="0"/>
                </a:lnTo>
                <a:lnTo>
                  <a:pt x="0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8" name="object 1788"/>
          <p:cNvSpPr/>
          <p:nvPr/>
        </p:nvSpPr>
        <p:spPr>
          <a:xfrm>
            <a:off x="4043629" y="8114690"/>
            <a:ext cx="39364" cy="58552"/>
          </a:xfrm>
          <a:custGeom>
            <a:avLst/>
            <a:gdLst/>
            <a:ahLst/>
            <a:cxnLst/>
            <a:rect l="l" t="t" r="r" b="b"/>
            <a:pathLst>
              <a:path w="39364" h="58552">
                <a:moveTo>
                  <a:pt x="33604" y="51831"/>
                </a:moveTo>
                <a:lnTo>
                  <a:pt x="32644" y="50871"/>
                </a:lnTo>
                <a:lnTo>
                  <a:pt x="32644" y="0"/>
                </a:lnTo>
                <a:lnTo>
                  <a:pt x="30723" y="0"/>
                </a:lnTo>
                <a:lnTo>
                  <a:pt x="20162" y="3840"/>
                </a:lnTo>
                <a:lnTo>
                  <a:pt x="20162" y="5745"/>
                </a:lnTo>
                <a:lnTo>
                  <a:pt x="21122" y="4800"/>
                </a:lnTo>
                <a:lnTo>
                  <a:pt x="24002" y="4800"/>
                </a:lnTo>
                <a:lnTo>
                  <a:pt x="24963" y="5745"/>
                </a:lnTo>
                <a:lnTo>
                  <a:pt x="25923" y="6720"/>
                </a:lnTo>
                <a:lnTo>
                  <a:pt x="25923" y="22082"/>
                </a:lnTo>
                <a:lnTo>
                  <a:pt x="24002" y="20147"/>
                </a:lnTo>
                <a:lnTo>
                  <a:pt x="21122" y="19202"/>
                </a:lnTo>
                <a:lnTo>
                  <a:pt x="18242" y="19202"/>
                </a:lnTo>
                <a:lnTo>
                  <a:pt x="17282" y="22082"/>
                </a:lnTo>
                <a:lnTo>
                  <a:pt x="20162" y="22082"/>
                </a:lnTo>
                <a:lnTo>
                  <a:pt x="21122" y="23027"/>
                </a:lnTo>
                <a:lnTo>
                  <a:pt x="23042" y="23987"/>
                </a:lnTo>
                <a:lnTo>
                  <a:pt x="24002" y="24947"/>
                </a:lnTo>
                <a:lnTo>
                  <a:pt x="24963" y="25923"/>
                </a:lnTo>
                <a:lnTo>
                  <a:pt x="24963" y="27828"/>
                </a:lnTo>
                <a:lnTo>
                  <a:pt x="25923" y="29748"/>
                </a:lnTo>
                <a:lnTo>
                  <a:pt x="25923" y="50871"/>
                </a:lnTo>
                <a:lnTo>
                  <a:pt x="24002" y="52791"/>
                </a:lnTo>
                <a:lnTo>
                  <a:pt x="21122" y="53751"/>
                </a:lnTo>
                <a:lnTo>
                  <a:pt x="16322" y="53751"/>
                </a:lnTo>
                <a:lnTo>
                  <a:pt x="13441" y="52791"/>
                </a:lnTo>
                <a:lnTo>
                  <a:pt x="10561" y="49911"/>
                </a:lnTo>
                <a:lnTo>
                  <a:pt x="8641" y="47030"/>
                </a:lnTo>
                <a:lnTo>
                  <a:pt x="7680" y="42230"/>
                </a:lnTo>
                <a:lnTo>
                  <a:pt x="7680" y="31668"/>
                </a:lnTo>
                <a:lnTo>
                  <a:pt x="8641" y="27828"/>
                </a:lnTo>
                <a:lnTo>
                  <a:pt x="10561" y="24947"/>
                </a:lnTo>
                <a:lnTo>
                  <a:pt x="12481" y="19202"/>
                </a:lnTo>
                <a:lnTo>
                  <a:pt x="8641" y="21107"/>
                </a:lnTo>
                <a:lnTo>
                  <a:pt x="4800" y="25923"/>
                </a:lnTo>
                <a:lnTo>
                  <a:pt x="1920" y="29748"/>
                </a:lnTo>
                <a:lnTo>
                  <a:pt x="0" y="35509"/>
                </a:lnTo>
                <a:lnTo>
                  <a:pt x="0" y="46070"/>
                </a:lnTo>
                <a:lnTo>
                  <a:pt x="960" y="49911"/>
                </a:lnTo>
                <a:lnTo>
                  <a:pt x="4800" y="53751"/>
                </a:lnTo>
                <a:lnTo>
                  <a:pt x="7680" y="56631"/>
                </a:lnTo>
                <a:lnTo>
                  <a:pt x="10561" y="58552"/>
                </a:lnTo>
                <a:lnTo>
                  <a:pt x="19202" y="58552"/>
                </a:lnTo>
                <a:lnTo>
                  <a:pt x="21122" y="57591"/>
                </a:lnTo>
                <a:lnTo>
                  <a:pt x="22082" y="56631"/>
                </a:lnTo>
                <a:lnTo>
                  <a:pt x="24002" y="54711"/>
                </a:lnTo>
                <a:lnTo>
                  <a:pt x="25923" y="53751"/>
                </a:lnTo>
                <a:lnTo>
                  <a:pt x="25923" y="58552"/>
                </a:lnTo>
                <a:lnTo>
                  <a:pt x="27843" y="58552"/>
                </a:lnTo>
                <a:lnTo>
                  <a:pt x="39364" y="53751"/>
                </a:lnTo>
                <a:lnTo>
                  <a:pt x="38404" y="52791"/>
                </a:lnTo>
                <a:lnTo>
                  <a:pt x="37444" y="52791"/>
                </a:lnTo>
                <a:lnTo>
                  <a:pt x="36484" y="53751"/>
                </a:lnTo>
                <a:lnTo>
                  <a:pt x="34564" y="53751"/>
                </a:lnTo>
                <a:lnTo>
                  <a:pt x="34564" y="52791"/>
                </a:lnTo>
                <a:lnTo>
                  <a:pt x="33604" y="52791"/>
                </a:lnTo>
                <a:lnTo>
                  <a:pt x="33604" y="51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9" name="object 1789"/>
          <p:cNvSpPr/>
          <p:nvPr/>
        </p:nvSpPr>
        <p:spPr>
          <a:xfrm>
            <a:off x="4085874" y="8133892"/>
            <a:ext cx="18242" cy="38389"/>
          </a:xfrm>
          <a:custGeom>
            <a:avLst/>
            <a:gdLst/>
            <a:ahLst/>
            <a:cxnLst/>
            <a:rect l="l" t="t" r="r" b="b"/>
            <a:pathLst>
              <a:path w="18242" h="38389">
                <a:moveTo>
                  <a:pt x="10561" y="0"/>
                </a:moveTo>
                <a:lnTo>
                  <a:pt x="0" y="4785"/>
                </a:lnTo>
                <a:lnTo>
                  <a:pt x="0" y="5745"/>
                </a:lnTo>
                <a:lnTo>
                  <a:pt x="4800" y="5745"/>
                </a:lnTo>
                <a:lnTo>
                  <a:pt x="5760" y="6720"/>
                </a:lnTo>
                <a:lnTo>
                  <a:pt x="5760" y="34549"/>
                </a:lnTo>
                <a:lnTo>
                  <a:pt x="4800" y="35509"/>
                </a:lnTo>
                <a:lnTo>
                  <a:pt x="3840" y="36469"/>
                </a:lnTo>
                <a:lnTo>
                  <a:pt x="0" y="36469"/>
                </a:lnTo>
                <a:lnTo>
                  <a:pt x="0" y="38389"/>
                </a:lnTo>
                <a:lnTo>
                  <a:pt x="18242" y="38389"/>
                </a:lnTo>
                <a:lnTo>
                  <a:pt x="18242" y="36469"/>
                </a:lnTo>
                <a:lnTo>
                  <a:pt x="14401" y="36469"/>
                </a:lnTo>
                <a:lnTo>
                  <a:pt x="14401" y="35509"/>
                </a:lnTo>
                <a:lnTo>
                  <a:pt x="13441" y="35509"/>
                </a:lnTo>
                <a:lnTo>
                  <a:pt x="13441" y="34549"/>
                </a:lnTo>
                <a:lnTo>
                  <a:pt x="12481" y="33588"/>
                </a:lnTo>
                <a:lnTo>
                  <a:pt x="12481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0" name="object 1790"/>
          <p:cNvSpPr/>
          <p:nvPr/>
        </p:nvSpPr>
        <p:spPr>
          <a:xfrm>
            <a:off x="4090675" y="8114690"/>
            <a:ext cx="8641" cy="7680"/>
          </a:xfrm>
          <a:custGeom>
            <a:avLst/>
            <a:gdLst/>
            <a:ahLst/>
            <a:cxnLst/>
            <a:rect l="l" t="t" r="r" b="b"/>
            <a:pathLst>
              <a:path w="8641" h="7680">
                <a:moveTo>
                  <a:pt x="8641" y="1920"/>
                </a:moveTo>
                <a:lnTo>
                  <a:pt x="7680" y="960"/>
                </a:lnTo>
                <a:lnTo>
                  <a:pt x="6720" y="0"/>
                </a:lnTo>
                <a:lnTo>
                  <a:pt x="192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4800"/>
                </a:lnTo>
                <a:lnTo>
                  <a:pt x="960" y="5745"/>
                </a:lnTo>
                <a:lnTo>
                  <a:pt x="1920" y="6720"/>
                </a:lnTo>
                <a:lnTo>
                  <a:pt x="1920" y="7680"/>
                </a:lnTo>
                <a:lnTo>
                  <a:pt x="6720" y="7680"/>
                </a:lnTo>
                <a:lnTo>
                  <a:pt x="7680" y="6720"/>
                </a:lnTo>
                <a:lnTo>
                  <a:pt x="8641" y="5745"/>
                </a:lnTo>
                <a:lnTo>
                  <a:pt x="8641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1" name="object 1791"/>
          <p:cNvSpPr/>
          <p:nvPr/>
        </p:nvSpPr>
        <p:spPr>
          <a:xfrm>
            <a:off x="4107957" y="8133892"/>
            <a:ext cx="36469" cy="39349"/>
          </a:xfrm>
          <a:custGeom>
            <a:avLst/>
            <a:gdLst/>
            <a:ahLst/>
            <a:cxnLst/>
            <a:rect l="l" t="t" r="r" b="b"/>
            <a:pathLst>
              <a:path w="36469" h="39349">
                <a:moveTo>
                  <a:pt x="29763" y="35509"/>
                </a:moveTo>
                <a:lnTo>
                  <a:pt x="31668" y="32628"/>
                </a:lnTo>
                <a:lnTo>
                  <a:pt x="33588" y="28788"/>
                </a:lnTo>
                <a:lnTo>
                  <a:pt x="35509" y="25908"/>
                </a:lnTo>
                <a:lnTo>
                  <a:pt x="36469" y="22067"/>
                </a:lnTo>
                <a:lnTo>
                  <a:pt x="36469" y="14386"/>
                </a:lnTo>
                <a:lnTo>
                  <a:pt x="34549" y="9585"/>
                </a:lnTo>
                <a:lnTo>
                  <a:pt x="31668" y="6720"/>
                </a:lnTo>
                <a:lnTo>
                  <a:pt x="27828" y="1905"/>
                </a:lnTo>
                <a:lnTo>
                  <a:pt x="23987" y="0"/>
                </a:lnTo>
                <a:lnTo>
                  <a:pt x="15361" y="0"/>
                </a:lnTo>
                <a:lnTo>
                  <a:pt x="12481" y="944"/>
                </a:lnTo>
                <a:lnTo>
                  <a:pt x="9585" y="1905"/>
                </a:lnTo>
                <a:lnTo>
                  <a:pt x="6720" y="3825"/>
                </a:lnTo>
                <a:lnTo>
                  <a:pt x="3840" y="6720"/>
                </a:lnTo>
                <a:lnTo>
                  <a:pt x="2865" y="9585"/>
                </a:lnTo>
                <a:lnTo>
                  <a:pt x="960" y="13426"/>
                </a:lnTo>
                <a:lnTo>
                  <a:pt x="0" y="16306"/>
                </a:lnTo>
                <a:lnTo>
                  <a:pt x="0" y="24947"/>
                </a:lnTo>
                <a:lnTo>
                  <a:pt x="960" y="28788"/>
                </a:lnTo>
                <a:lnTo>
                  <a:pt x="3840" y="32628"/>
                </a:lnTo>
                <a:lnTo>
                  <a:pt x="7680" y="37429"/>
                </a:lnTo>
                <a:lnTo>
                  <a:pt x="12481" y="39349"/>
                </a:lnTo>
                <a:lnTo>
                  <a:pt x="17266" y="39349"/>
                </a:lnTo>
                <a:lnTo>
                  <a:pt x="13426" y="34549"/>
                </a:lnTo>
                <a:lnTo>
                  <a:pt x="10561" y="30708"/>
                </a:lnTo>
                <a:lnTo>
                  <a:pt x="8641" y="26868"/>
                </a:lnTo>
                <a:lnTo>
                  <a:pt x="7680" y="22067"/>
                </a:lnTo>
                <a:lnTo>
                  <a:pt x="7680" y="10546"/>
                </a:lnTo>
                <a:lnTo>
                  <a:pt x="8641" y="8625"/>
                </a:lnTo>
                <a:lnTo>
                  <a:pt x="9585" y="5745"/>
                </a:lnTo>
                <a:lnTo>
                  <a:pt x="10561" y="4785"/>
                </a:lnTo>
                <a:lnTo>
                  <a:pt x="12481" y="3825"/>
                </a:lnTo>
                <a:lnTo>
                  <a:pt x="13426" y="2880"/>
                </a:lnTo>
                <a:lnTo>
                  <a:pt x="20147" y="2880"/>
                </a:lnTo>
                <a:lnTo>
                  <a:pt x="22082" y="3825"/>
                </a:lnTo>
                <a:lnTo>
                  <a:pt x="23987" y="6720"/>
                </a:lnTo>
                <a:lnTo>
                  <a:pt x="26868" y="10546"/>
                </a:lnTo>
                <a:lnTo>
                  <a:pt x="28788" y="15346"/>
                </a:lnTo>
                <a:lnTo>
                  <a:pt x="28788" y="27828"/>
                </a:lnTo>
                <a:lnTo>
                  <a:pt x="27828" y="30708"/>
                </a:lnTo>
                <a:lnTo>
                  <a:pt x="26868" y="36469"/>
                </a:lnTo>
                <a:lnTo>
                  <a:pt x="29763" y="355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2" name="object 1792"/>
          <p:cNvSpPr/>
          <p:nvPr/>
        </p:nvSpPr>
        <p:spPr>
          <a:xfrm>
            <a:off x="4121383" y="8164601"/>
            <a:ext cx="14401" cy="8641"/>
          </a:xfrm>
          <a:custGeom>
            <a:avLst/>
            <a:gdLst/>
            <a:ahLst/>
            <a:cxnLst/>
            <a:rect l="l" t="t" r="r" b="b"/>
            <a:pathLst>
              <a:path w="14401" h="8641">
                <a:moveTo>
                  <a:pt x="14401" y="0"/>
                </a:moveTo>
                <a:lnTo>
                  <a:pt x="12496" y="2880"/>
                </a:lnTo>
                <a:lnTo>
                  <a:pt x="10561" y="4800"/>
                </a:lnTo>
                <a:lnTo>
                  <a:pt x="8656" y="5760"/>
                </a:lnTo>
                <a:lnTo>
                  <a:pt x="1935" y="5760"/>
                </a:lnTo>
                <a:lnTo>
                  <a:pt x="0" y="3840"/>
                </a:lnTo>
                <a:lnTo>
                  <a:pt x="3840" y="8641"/>
                </a:lnTo>
                <a:lnTo>
                  <a:pt x="7680" y="8641"/>
                </a:lnTo>
                <a:lnTo>
                  <a:pt x="10561" y="7680"/>
                </a:lnTo>
                <a:lnTo>
                  <a:pt x="13441" y="5760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3" name="object 1793"/>
          <p:cNvSpPr/>
          <p:nvPr/>
        </p:nvSpPr>
        <p:spPr>
          <a:xfrm>
            <a:off x="4168429" y="8116610"/>
            <a:ext cx="58552" cy="56631"/>
          </a:xfrm>
          <a:custGeom>
            <a:avLst/>
            <a:gdLst/>
            <a:ahLst/>
            <a:cxnLst/>
            <a:rect l="l" t="t" r="r" b="b"/>
            <a:pathLst>
              <a:path w="58552" h="56631">
                <a:moveTo>
                  <a:pt x="50871" y="9601"/>
                </a:moveTo>
                <a:lnTo>
                  <a:pt x="51846" y="6720"/>
                </a:lnTo>
                <a:lnTo>
                  <a:pt x="52806" y="4800"/>
                </a:lnTo>
                <a:lnTo>
                  <a:pt x="54711" y="3825"/>
                </a:lnTo>
                <a:lnTo>
                  <a:pt x="55686" y="2880"/>
                </a:lnTo>
                <a:lnTo>
                  <a:pt x="56647" y="1920"/>
                </a:lnTo>
                <a:lnTo>
                  <a:pt x="58552" y="1920"/>
                </a:lnTo>
                <a:lnTo>
                  <a:pt x="58552" y="0"/>
                </a:lnTo>
                <a:lnTo>
                  <a:pt x="41285" y="0"/>
                </a:lnTo>
                <a:lnTo>
                  <a:pt x="41285" y="1920"/>
                </a:lnTo>
                <a:lnTo>
                  <a:pt x="44165" y="1920"/>
                </a:lnTo>
                <a:lnTo>
                  <a:pt x="45125" y="2880"/>
                </a:lnTo>
                <a:lnTo>
                  <a:pt x="46085" y="3825"/>
                </a:lnTo>
                <a:lnTo>
                  <a:pt x="47030" y="3825"/>
                </a:lnTo>
                <a:lnTo>
                  <a:pt x="48005" y="4800"/>
                </a:lnTo>
                <a:lnTo>
                  <a:pt x="48005" y="6720"/>
                </a:lnTo>
                <a:lnTo>
                  <a:pt x="47030" y="9601"/>
                </a:lnTo>
                <a:lnTo>
                  <a:pt x="46085" y="12481"/>
                </a:lnTo>
                <a:lnTo>
                  <a:pt x="32644" y="44150"/>
                </a:lnTo>
                <a:lnTo>
                  <a:pt x="18242" y="11506"/>
                </a:lnTo>
                <a:lnTo>
                  <a:pt x="17282" y="8641"/>
                </a:lnTo>
                <a:lnTo>
                  <a:pt x="16322" y="6720"/>
                </a:lnTo>
                <a:lnTo>
                  <a:pt x="16322" y="4800"/>
                </a:lnTo>
                <a:lnTo>
                  <a:pt x="17282" y="3825"/>
                </a:lnTo>
                <a:lnTo>
                  <a:pt x="17282" y="2880"/>
                </a:lnTo>
                <a:lnTo>
                  <a:pt x="18242" y="2880"/>
                </a:lnTo>
                <a:lnTo>
                  <a:pt x="20162" y="1920"/>
                </a:lnTo>
                <a:lnTo>
                  <a:pt x="23042" y="1920"/>
                </a:lnTo>
                <a:lnTo>
                  <a:pt x="23042" y="0"/>
                </a:ln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lnTo>
                  <a:pt x="3840" y="2880"/>
                </a:lnTo>
                <a:lnTo>
                  <a:pt x="4800" y="2880"/>
                </a:lnTo>
                <a:lnTo>
                  <a:pt x="5760" y="3825"/>
                </a:lnTo>
                <a:lnTo>
                  <a:pt x="6720" y="4800"/>
                </a:lnTo>
                <a:lnTo>
                  <a:pt x="6720" y="5760"/>
                </a:lnTo>
                <a:lnTo>
                  <a:pt x="7680" y="6720"/>
                </a:lnTo>
                <a:lnTo>
                  <a:pt x="8641" y="9601"/>
                </a:lnTo>
                <a:lnTo>
                  <a:pt x="29763" y="56631"/>
                </a:lnTo>
                <a:lnTo>
                  <a:pt x="30723" y="56631"/>
                </a:lnTo>
                <a:lnTo>
                  <a:pt x="50871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4" name="object 1794"/>
          <p:cNvSpPr/>
          <p:nvPr/>
        </p:nvSpPr>
        <p:spPr>
          <a:xfrm>
            <a:off x="4229862" y="8133892"/>
            <a:ext cx="18242" cy="38389"/>
          </a:xfrm>
          <a:custGeom>
            <a:avLst/>
            <a:gdLst/>
            <a:ahLst/>
            <a:cxnLst/>
            <a:rect l="l" t="t" r="r" b="b"/>
            <a:pathLst>
              <a:path w="18242" h="38389">
                <a:moveTo>
                  <a:pt x="18242" y="38389"/>
                </a:moveTo>
                <a:lnTo>
                  <a:pt x="18242" y="36469"/>
                </a:lnTo>
                <a:lnTo>
                  <a:pt x="15361" y="36469"/>
                </a:lnTo>
                <a:lnTo>
                  <a:pt x="14401" y="35509"/>
                </a:lnTo>
                <a:lnTo>
                  <a:pt x="13441" y="35509"/>
                </a:lnTo>
                <a:lnTo>
                  <a:pt x="13441" y="0"/>
                </a:lnTo>
                <a:lnTo>
                  <a:pt x="11521" y="0"/>
                </a:lnTo>
                <a:lnTo>
                  <a:pt x="0" y="4785"/>
                </a:lnTo>
                <a:lnTo>
                  <a:pt x="960" y="5745"/>
                </a:lnTo>
                <a:lnTo>
                  <a:pt x="5775" y="5745"/>
                </a:lnTo>
                <a:lnTo>
                  <a:pt x="5775" y="8625"/>
                </a:lnTo>
                <a:lnTo>
                  <a:pt x="6720" y="11506"/>
                </a:lnTo>
                <a:lnTo>
                  <a:pt x="6720" y="32628"/>
                </a:lnTo>
                <a:lnTo>
                  <a:pt x="5775" y="33588"/>
                </a:lnTo>
                <a:lnTo>
                  <a:pt x="5775" y="35509"/>
                </a:lnTo>
                <a:lnTo>
                  <a:pt x="4800" y="35509"/>
                </a:lnTo>
                <a:lnTo>
                  <a:pt x="3840" y="36469"/>
                </a:lnTo>
                <a:lnTo>
                  <a:pt x="960" y="36469"/>
                </a:lnTo>
                <a:lnTo>
                  <a:pt x="960" y="38389"/>
                </a:lnTo>
                <a:lnTo>
                  <a:pt x="18242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5" name="object 1795"/>
          <p:cNvSpPr/>
          <p:nvPr/>
        </p:nvSpPr>
        <p:spPr>
          <a:xfrm>
            <a:off x="4235637" y="8114690"/>
            <a:ext cx="7665" cy="7680"/>
          </a:xfrm>
          <a:custGeom>
            <a:avLst/>
            <a:gdLst/>
            <a:ahLst/>
            <a:cxnLst/>
            <a:rect l="l" t="t" r="r" b="b"/>
            <a:pathLst>
              <a:path w="7665" h="7680">
                <a:moveTo>
                  <a:pt x="944" y="6720"/>
                </a:moveTo>
                <a:lnTo>
                  <a:pt x="1904" y="7680"/>
                </a:lnTo>
                <a:lnTo>
                  <a:pt x="5745" y="7680"/>
                </a:lnTo>
                <a:lnTo>
                  <a:pt x="6705" y="6720"/>
                </a:lnTo>
                <a:lnTo>
                  <a:pt x="7665" y="5745"/>
                </a:lnTo>
                <a:lnTo>
                  <a:pt x="7665" y="1920"/>
                </a:lnTo>
                <a:lnTo>
                  <a:pt x="6705" y="960"/>
                </a:lnTo>
                <a:lnTo>
                  <a:pt x="5745" y="0"/>
                </a:lnTo>
                <a:lnTo>
                  <a:pt x="1904" y="0"/>
                </a:lnTo>
                <a:lnTo>
                  <a:pt x="944" y="960"/>
                </a:lnTo>
                <a:lnTo>
                  <a:pt x="0" y="1920"/>
                </a:lnTo>
                <a:lnTo>
                  <a:pt x="0" y="5745"/>
                </a:lnTo>
                <a:lnTo>
                  <a:pt x="944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6" name="object 1796"/>
          <p:cNvSpPr/>
          <p:nvPr/>
        </p:nvSpPr>
        <p:spPr>
          <a:xfrm>
            <a:off x="4255785" y="8133892"/>
            <a:ext cx="24963" cy="39349"/>
          </a:xfrm>
          <a:custGeom>
            <a:avLst/>
            <a:gdLst/>
            <a:ahLst/>
            <a:cxnLst/>
            <a:rect l="l" t="t" r="r" b="b"/>
            <a:pathLst>
              <a:path w="24963" h="39349">
                <a:moveTo>
                  <a:pt x="4800" y="944"/>
                </a:moveTo>
                <a:lnTo>
                  <a:pt x="2880" y="2880"/>
                </a:lnTo>
                <a:lnTo>
                  <a:pt x="960" y="4785"/>
                </a:lnTo>
                <a:lnTo>
                  <a:pt x="0" y="7665"/>
                </a:lnTo>
                <a:lnTo>
                  <a:pt x="0" y="15346"/>
                </a:lnTo>
                <a:lnTo>
                  <a:pt x="1920" y="16306"/>
                </a:lnTo>
                <a:lnTo>
                  <a:pt x="2880" y="18227"/>
                </a:lnTo>
                <a:lnTo>
                  <a:pt x="5760" y="20147"/>
                </a:lnTo>
                <a:lnTo>
                  <a:pt x="9601" y="22067"/>
                </a:lnTo>
                <a:lnTo>
                  <a:pt x="13441" y="23987"/>
                </a:lnTo>
                <a:lnTo>
                  <a:pt x="15361" y="24947"/>
                </a:lnTo>
                <a:lnTo>
                  <a:pt x="17282" y="26868"/>
                </a:lnTo>
                <a:lnTo>
                  <a:pt x="18242" y="27828"/>
                </a:lnTo>
                <a:lnTo>
                  <a:pt x="19202" y="29748"/>
                </a:lnTo>
                <a:lnTo>
                  <a:pt x="19202" y="32628"/>
                </a:lnTo>
                <a:lnTo>
                  <a:pt x="18242" y="34549"/>
                </a:lnTo>
                <a:lnTo>
                  <a:pt x="17282" y="35509"/>
                </a:lnTo>
                <a:lnTo>
                  <a:pt x="16322" y="36469"/>
                </a:lnTo>
                <a:lnTo>
                  <a:pt x="14401" y="37429"/>
                </a:lnTo>
                <a:lnTo>
                  <a:pt x="9601" y="37429"/>
                </a:lnTo>
                <a:lnTo>
                  <a:pt x="7680" y="36469"/>
                </a:lnTo>
                <a:lnTo>
                  <a:pt x="5760" y="34549"/>
                </a:lnTo>
                <a:lnTo>
                  <a:pt x="2880" y="32628"/>
                </a:lnTo>
                <a:lnTo>
                  <a:pt x="1920" y="29748"/>
                </a:lnTo>
                <a:lnTo>
                  <a:pt x="960" y="25908"/>
                </a:lnTo>
                <a:lnTo>
                  <a:pt x="0" y="25908"/>
                </a:lnTo>
                <a:lnTo>
                  <a:pt x="0" y="38389"/>
                </a:lnTo>
                <a:lnTo>
                  <a:pt x="1920" y="38389"/>
                </a:lnTo>
                <a:lnTo>
                  <a:pt x="1920" y="37429"/>
                </a:lnTo>
                <a:lnTo>
                  <a:pt x="2880" y="37429"/>
                </a:lnTo>
                <a:lnTo>
                  <a:pt x="3840" y="38389"/>
                </a:lnTo>
                <a:lnTo>
                  <a:pt x="4800" y="38389"/>
                </a:lnTo>
                <a:lnTo>
                  <a:pt x="7680" y="39349"/>
                </a:lnTo>
                <a:lnTo>
                  <a:pt x="15361" y="39349"/>
                </a:lnTo>
                <a:lnTo>
                  <a:pt x="18242" y="38389"/>
                </a:lnTo>
                <a:lnTo>
                  <a:pt x="21122" y="36469"/>
                </a:lnTo>
                <a:lnTo>
                  <a:pt x="24002" y="34549"/>
                </a:lnTo>
                <a:lnTo>
                  <a:pt x="24963" y="31668"/>
                </a:lnTo>
                <a:lnTo>
                  <a:pt x="24963" y="23987"/>
                </a:lnTo>
                <a:lnTo>
                  <a:pt x="22082" y="20147"/>
                </a:lnTo>
                <a:lnTo>
                  <a:pt x="17282" y="17282"/>
                </a:lnTo>
                <a:lnTo>
                  <a:pt x="10561" y="14386"/>
                </a:lnTo>
                <a:lnTo>
                  <a:pt x="8641" y="13426"/>
                </a:lnTo>
                <a:lnTo>
                  <a:pt x="6720" y="12466"/>
                </a:lnTo>
                <a:lnTo>
                  <a:pt x="5760" y="11506"/>
                </a:lnTo>
                <a:lnTo>
                  <a:pt x="4800" y="9585"/>
                </a:lnTo>
                <a:lnTo>
                  <a:pt x="4800" y="4785"/>
                </a:lnTo>
                <a:lnTo>
                  <a:pt x="5760" y="3825"/>
                </a:lnTo>
                <a:lnTo>
                  <a:pt x="7680" y="2880"/>
                </a:lnTo>
                <a:lnTo>
                  <a:pt x="8641" y="1905"/>
                </a:lnTo>
                <a:lnTo>
                  <a:pt x="13441" y="1905"/>
                </a:lnTo>
                <a:lnTo>
                  <a:pt x="15361" y="2880"/>
                </a:lnTo>
                <a:lnTo>
                  <a:pt x="17282" y="4785"/>
                </a:lnTo>
                <a:lnTo>
                  <a:pt x="18242" y="5745"/>
                </a:lnTo>
                <a:lnTo>
                  <a:pt x="20162" y="8625"/>
                </a:lnTo>
                <a:lnTo>
                  <a:pt x="21122" y="12466"/>
                </a:lnTo>
                <a:lnTo>
                  <a:pt x="22082" y="12466"/>
                </a:lnTo>
                <a:lnTo>
                  <a:pt x="22082" y="0"/>
                </a:lnTo>
                <a:lnTo>
                  <a:pt x="21122" y="0"/>
                </a:lnTo>
                <a:lnTo>
                  <a:pt x="20162" y="944"/>
                </a:lnTo>
                <a:lnTo>
                  <a:pt x="19202" y="1905"/>
                </a:lnTo>
                <a:lnTo>
                  <a:pt x="18242" y="1905"/>
                </a:lnTo>
                <a:lnTo>
                  <a:pt x="17282" y="944"/>
                </a:lnTo>
                <a:lnTo>
                  <a:pt x="16322" y="944"/>
                </a:lnTo>
                <a:lnTo>
                  <a:pt x="14401" y="0"/>
                </a:lnTo>
                <a:lnTo>
                  <a:pt x="7680" y="0"/>
                </a:lnTo>
                <a:lnTo>
                  <a:pt x="4800" y="9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7" name="object 1797"/>
          <p:cNvSpPr/>
          <p:nvPr/>
        </p:nvSpPr>
        <p:spPr>
          <a:xfrm>
            <a:off x="4283628" y="8134837"/>
            <a:ext cx="42245" cy="38404"/>
          </a:xfrm>
          <a:custGeom>
            <a:avLst/>
            <a:gdLst/>
            <a:ahLst/>
            <a:cxnLst/>
            <a:rect l="l" t="t" r="r" b="b"/>
            <a:pathLst>
              <a:path w="42245" h="38404">
                <a:moveTo>
                  <a:pt x="37429" y="32644"/>
                </a:moveTo>
                <a:lnTo>
                  <a:pt x="36469" y="32644"/>
                </a:lnTo>
                <a:lnTo>
                  <a:pt x="36469" y="31683"/>
                </a:lnTo>
                <a:lnTo>
                  <a:pt x="35524" y="30723"/>
                </a:lnTo>
                <a:lnTo>
                  <a:pt x="35524" y="0"/>
                </a:lnTo>
                <a:lnTo>
                  <a:pt x="23027" y="0"/>
                </a:lnTo>
                <a:lnTo>
                  <a:pt x="23027" y="1935"/>
                </a:lnTo>
                <a:lnTo>
                  <a:pt x="26883" y="1935"/>
                </a:lnTo>
                <a:lnTo>
                  <a:pt x="27843" y="2880"/>
                </a:lnTo>
                <a:lnTo>
                  <a:pt x="28803" y="3840"/>
                </a:lnTo>
                <a:lnTo>
                  <a:pt x="28803" y="27843"/>
                </a:lnTo>
                <a:lnTo>
                  <a:pt x="26883" y="30723"/>
                </a:lnTo>
                <a:lnTo>
                  <a:pt x="24963" y="31683"/>
                </a:lnTo>
                <a:lnTo>
                  <a:pt x="24002" y="32644"/>
                </a:lnTo>
                <a:lnTo>
                  <a:pt x="22082" y="32644"/>
                </a:lnTo>
                <a:lnTo>
                  <a:pt x="21122" y="33604"/>
                </a:lnTo>
                <a:lnTo>
                  <a:pt x="18242" y="33604"/>
                </a:lnTo>
                <a:lnTo>
                  <a:pt x="16322" y="32644"/>
                </a:lnTo>
                <a:lnTo>
                  <a:pt x="15361" y="31683"/>
                </a:lnTo>
                <a:lnTo>
                  <a:pt x="14401" y="30723"/>
                </a:lnTo>
                <a:lnTo>
                  <a:pt x="13441" y="28803"/>
                </a:lnTo>
                <a:lnTo>
                  <a:pt x="13441" y="0"/>
                </a:lnTo>
                <a:lnTo>
                  <a:pt x="0" y="0"/>
                </a:lnTo>
                <a:lnTo>
                  <a:pt x="0" y="1935"/>
                </a:lnTo>
                <a:lnTo>
                  <a:pt x="3840" y="1935"/>
                </a:lnTo>
                <a:lnTo>
                  <a:pt x="4800" y="2880"/>
                </a:lnTo>
                <a:lnTo>
                  <a:pt x="5760" y="2880"/>
                </a:lnTo>
                <a:lnTo>
                  <a:pt x="5760" y="3840"/>
                </a:lnTo>
                <a:lnTo>
                  <a:pt x="6720" y="4800"/>
                </a:lnTo>
                <a:lnTo>
                  <a:pt x="6720" y="29763"/>
                </a:lnTo>
                <a:lnTo>
                  <a:pt x="7680" y="31683"/>
                </a:lnTo>
                <a:lnTo>
                  <a:pt x="7680" y="33604"/>
                </a:lnTo>
                <a:lnTo>
                  <a:pt x="9601" y="35524"/>
                </a:lnTo>
                <a:lnTo>
                  <a:pt x="10561" y="36484"/>
                </a:lnTo>
                <a:lnTo>
                  <a:pt x="12481" y="37444"/>
                </a:lnTo>
                <a:lnTo>
                  <a:pt x="14401" y="38404"/>
                </a:lnTo>
                <a:lnTo>
                  <a:pt x="20162" y="38404"/>
                </a:lnTo>
                <a:lnTo>
                  <a:pt x="21122" y="37444"/>
                </a:lnTo>
                <a:lnTo>
                  <a:pt x="23027" y="36484"/>
                </a:lnTo>
                <a:lnTo>
                  <a:pt x="25923" y="33604"/>
                </a:lnTo>
                <a:lnTo>
                  <a:pt x="28803" y="30723"/>
                </a:lnTo>
                <a:lnTo>
                  <a:pt x="28803" y="38404"/>
                </a:lnTo>
                <a:lnTo>
                  <a:pt x="30723" y="38404"/>
                </a:lnTo>
                <a:lnTo>
                  <a:pt x="42245" y="33604"/>
                </a:lnTo>
                <a:lnTo>
                  <a:pt x="41269" y="32644"/>
                </a:lnTo>
                <a:lnTo>
                  <a:pt x="40309" y="32644"/>
                </a:lnTo>
                <a:lnTo>
                  <a:pt x="39364" y="33604"/>
                </a:lnTo>
                <a:lnTo>
                  <a:pt x="37429" y="33604"/>
                </a:lnTo>
                <a:lnTo>
                  <a:pt x="37429" y="32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8" name="object 1798"/>
          <p:cNvSpPr/>
          <p:nvPr/>
        </p:nvSpPr>
        <p:spPr>
          <a:xfrm>
            <a:off x="4327779" y="8152119"/>
            <a:ext cx="9601" cy="27828"/>
          </a:xfrm>
          <a:custGeom>
            <a:avLst/>
            <a:gdLst/>
            <a:ahLst/>
            <a:cxnLst/>
            <a:rect l="l" t="t" r="r" b="b"/>
            <a:pathLst>
              <a:path w="9601" h="27828">
                <a:moveTo>
                  <a:pt x="6720" y="9601"/>
                </a:moveTo>
                <a:lnTo>
                  <a:pt x="6720" y="7680"/>
                </a:lnTo>
                <a:lnTo>
                  <a:pt x="7680" y="6720"/>
                </a:lnTo>
                <a:lnTo>
                  <a:pt x="8641" y="4800"/>
                </a:lnTo>
                <a:lnTo>
                  <a:pt x="9601" y="0"/>
                </a:lnTo>
                <a:lnTo>
                  <a:pt x="6720" y="960"/>
                </a:lnTo>
                <a:lnTo>
                  <a:pt x="6720" y="9601"/>
                </a:lnTo>
                <a:close/>
              </a:path>
              <a:path w="9601" h="27828">
                <a:moveTo>
                  <a:pt x="2880" y="-5760"/>
                </a:moveTo>
                <a:lnTo>
                  <a:pt x="3840" y="-4800"/>
                </a:lnTo>
                <a:lnTo>
                  <a:pt x="5775" y="-4800"/>
                </a:lnTo>
                <a:lnTo>
                  <a:pt x="6720" y="-5760"/>
                </a:lnTo>
                <a:lnTo>
                  <a:pt x="7680" y="-5760"/>
                </a:lnTo>
                <a:lnTo>
                  <a:pt x="7680" y="-6720"/>
                </a:lnTo>
                <a:lnTo>
                  <a:pt x="8641" y="-7680"/>
                </a:lnTo>
                <a:lnTo>
                  <a:pt x="8641" y="-13441"/>
                </a:lnTo>
                <a:lnTo>
                  <a:pt x="9601" y="-14401"/>
                </a:lnTo>
                <a:lnTo>
                  <a:pt x="10561" y="-15346"/>
                </a:lnTo>
                <a:lnTo>
                  <a:pt x="18242" y="-15346"/>
                </a:lnTo>
                <a:lnTo>
                  <a:pt x="19202" y="-13441"/>
                </a:lnTo>
                <a:lnTo>
                  <a:pt x="20162" y="-12481"/>
                </a:lnTo>
                <a:lnTo>
                  <a:pt x="21122" y="-9601"/>
                </a:lnTo>
                <a:lnTo>
                  <a:pt x="21122" y="-4800"/>
                </a:lnTo>
                <a:lnTo>
                  <a:pt x="14401" y="-1920"/>
                </a:lnTo>
                <a:lnTo>
                  <a:pt x="9601" y="0"/>
                </a:lnTo>
                <a:lnTo>
                  <a:pt x="8641" y="4800"/>
                </a:lnTo>
                <a:lnTo>
                  <a:pt x="9601" y="3840"/>
                </a:lnTo>
                <a:lnTo>
                  <a:pt x="10561" y="2880"/>
                </a:lnTo>
                <a:lnTo>
                  <a:pt x="12481" y="960"/>
                </a:lnTo>
                <a:lnTo>
                  <a:pt x="14401" y="960"/>
                </a:lnTo>
                <a:lnTo>
                  <a:pt x="17282" y="-944"/>
                </a:lnTo>
                <a:lnTo>
                  <a:pt x="21122" y="-1920"/>
                </a:lnTo>
                <a:lnTo>
                  <a:pt x="21122" y="12481"/>
                </a:lnTo>
                <a:lnTo>
                  <a:pt x="17282" y="14401"/>
                </a:lnTo>
                <a:lnTo>
                  <a:pt x="14401" y="16322"/>
                </a:lnTo>
                <a:lnTo>
                  <a:pt x="11521" y="16322"/>
                </a:lnTo>
                <a:lnTo>
                  <a:pt x="9601" y="15361"/>
                </a:lnTo>
                <a:lnTo>
                  <a:pt x="8641" y="14401"/>
                </a:lnTo>
                <a:lnTo>
                  <a:pt x="7680" y="12481"/>
                </a:lnTo>
                <a:lnTo>
                  <a:pt x="6720" y="11521"/>
                </a:lnTo>
                <a:lnTo>
                  <a:pt x="6720" y="960"/>
                </a:lnTo>
                <a:lnTo>
                  <a:pt x="4800" y="2880"/>
                </a:lnTo>
                <a:lnTo>
                  <a:pt x="2880" y="4800"/>
                </a:lnTo>
                <a:lnTo>
                  <a:pt x="960" y="6720"/>
                </a:lnTo>
                <a:lnTo>
                  <a:pt x="960" y="7680"/>
                </a:lnTo>
                <a:lnTo>
                  <a:pt x="0" y="9601"/>
                </a:lnTo>
                <a:lnTo>
                  <a:pt x="0" y="14401"/>
                </a:lnTo>
                <a:lnTo>
                  <a:pt x="960" y="16322"/>
                </a:lnTo>
                <a:lnTo>
                  <a:pt x="2880" y="18242"/>
                </a:lnTo>
                <a:lnTo>
                  <a:pt x="3840" y="20162"/>
                </a:lnTo>
                <a:lnTo>
                  <a:pt x="6720" y="21122"/>
                </a:lnTo>
                <a:lnTo>
                  <a:pt x="10561" y="21122"/>
                </a:lnTo>
                <a:lnTo>
                  <a:pt x="12481" y="20162"/>
                </a:lnTo>
                <a:lnTo>
                  <a:pt x="13441" y="20162"/>
                </a:lnTo>
                <a:lnTo>
                  <a:pt x="14401" y="19202"/>
                </a:lnTo>
                <a:lnTo>
                  <a:pt x="17282" y="17282"/>
                </a:lnTo>
                <a:lnTo>
                  <a:pt x="21122" y="14401"/>
                </a:lnTo>
                <a:lnTo>
                  <a:pt x="21122" y="18242"/>
                </a:lnTo>
                <a:lnTo>
                  <a:pt x="22082" y="19202"/>
                </a:lnTo>
                <a:lnTo>
                  <a:pt x="23042" y="20162"/>
                </a:lnTo>
                <a:lnTo>
                  <a:pt x="24002" y="21122"/>
                </a:lnTo>
                <a:lnTo>
                  <a:pt x="27843" y="21122"/>
                </a:lnTo>
                <a:lnTo>
                  <a:pt x="30723" y="19202"/>
                </a:lnTo>
                <a:lnTo>
                  <a:pt x="33604" y="14401"/>
                </a:lnTo>
                <a:lnTo>
                  <a:pt x="33604" y="12481"/>
                </a:lnTo>
                <a:lnTo>
                  <a:pt x="32644" y="14401"/>
                </a:lnTo>
                <a:lnTo>
                  <a:pt x="31683" y="15361"/>
                </a:lnTo>
                <a:lnTo>
                  <a:pt x="27843" y="15361"/>
                </a:lnTo>
                <a:lnTo>
                  <a:pt x="27843" y="-11506"/>
                </a:lnTo>
                <a:lnTo>
                  <a:pt x="26883" y="-12481"/>
                </a:lnTo>
                <a:lnTo>
                  <a:pt x="25923" y="-14401"/>
                </a:lnTo>
                <a:lnTo>
                  <a:pt x="24963" y="-15346"/>
                </a:lnTo>
                <a:lnTo>
                  <a:pt x="23042" y="-16322"/>
                </a:lnTo>
                <a:lnTo>
                  <a:pt x="21122" y="-18227"/>
                </a:lnTo>
                <a:lnTo>
                  <a:pt x="10561" y="-18227"/>
                </a:lnTo>
                <a:lnTo>
                  <a:pt x="7680" y="-17282"/>
                </a:lnTo>
                <a:lnTo>
                  <a:pt x="4800" y="-15346"/>
                </a:lnTo>
                <a:lnTo>
                  <a:pt x="2880" y="-13441"/>
                </a:lnTo>
                <a:lnTo>
                  <a:pt x="1935" y="-11506"/>
                </a:lnTo>
                <a:lnTo>
                  <a:pt x="1935" y="-6720"/>
                </a:lnTo>
                <a:lnTo>
                  <a:pt x="2880" y="-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9" name="object 1799"/>
          <p:cNvSpPr/>
          <p:nvPr/>
        </p:nvSpPr>
        <p:spPr>
          <a:xfrm>
            <a:off x="4365223" y="8114690"/>
            <a:ext cx="19202" cy="57591"/>
          </a:xfrm>
          <a:custGeom>
            <a:avLst/>
            <a:gdLst/>
            <a:ahLst/>
            <a:cxnLst/>
            <a:rect l="l" t="t" r="r" b="b"/>
            <a:pathLst>
              <a:path w="19202" h="57591">
                <a:moveTo>
                  <a:pt x="19202" y="57591"/>
                </a:moveTo>
                <a:lnTo>
                  <a:pt x="19202" y="55671"/>
                </a:lnTo>
                <a:lnTo>
                  <a:pt x="15361" y="55671"/>
                </a:lnTo>
                <a:lnTo>
                  <a:pt x="14401" y="54711"/>
                </a:lnTo>
                <a:lnTo>
                  <a:pt x="13441" y="54711"/>
                </a:lnTo>
                <a:lnTo>
                  <a:pt x="13441" y="52791"/>
                </a:lnTo>
                <a:lnTo>
                  <a:pt x="12481" y="51831"/>
                </a:lnTo>
                <a:lnTo>
                  <a:pt x="12481" y="0"/>
                </a:lnTo>
                <a:lnTo>
                  <a:pt x="10561" y="0"/>
                </a:lnTo>
                <a:lnTo>
                  <a:pt x="0" y="3840"/>
                </a:lnTo>
                <a:lnTo>
                  <a:pt x="960" y="5745"/>
                </a:lnTo>
                <a:lnTo>
                  <a:pt x="1920" y="4800"/>
                </a:lnTo>
                <a:lnTo>
                  <a:pt x="4800" y="4800"/>
                </a:lnTo>
                <a:lnTo>
                  <a:pt x="4800" y="5745"/>
                </a:lnTo>
                <a:lnTo>
                  <a:pt x="5760" y="6720"/>
                </a:lnTo>
                <a:lnTo>
                  <a:pt x="5760" y="53751"/>
                </a:lnTo>
                <a:lnTo>
                  <a:pt x="4800" y="54711"/>
                </a:lnTo>
                <a:lnTo>
                  <a:pt x="3840" y="55671"/>
                </a:lnTo>
                <a:lnTo>
                  <a:pt x="960" y="55671"/>
                </a:lnTo>
                <a:lnTo>
                  <a:pt x="960" y="57591"/>
                </a:lnTo>
                <a:lnTo>
                  <a:pt x="19202" y="575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0" name="object 1800"/>
          <p:cNvSpPr/>
          <p:nvPr/>
        </p:nvSpPr>
        <p:spPr>
          <a:xfrm>
            <a:off x="3859316" y="8045561"/>
            <a:ext cx="49926" cy="57607"/>
          </a:xfrm>
          <a:custGeom>
            <a:avLst/>
            <a:gdLst/>
            <a:ahLst/>
            <a:cxnLst/>
            <a:rect l="l" t="t" r="r" b="b"/>
            <a:pathLst>
              <a:path w="49926" h="57607">
                <a:moveTo>
                  <a:pt x="9601" y="29763"/>
                </a:moveTo>
                <a:lnTo>
                  <a:pt x="9601" y="24002"/>
                </a:lnTo>
                <a:lnTo>
                  <a:pt x="10561" y="18242"/>
                </a:lnTo>
                <a:lnTo>
                  <a:pt x="12481" y="14401"/>
                </a:lnTo>
                <a:lnTo>
                  <a:pt x="13441" y="10561"/>
                </a:lnTo>
                <a:lnTo>
                  <a:pt x="16322" y="7696"/>
                </a:lnTo>
                <a:lnTo>
                  <a:pt x="19202" y="5760"/>
                </a:lnTo>
                <a:lnTo>
                  <a:pt x="22082" y="3840"/>
                </a:lnTo>
                <a:lnTo>
                  <a:pt x="24963" y="2880"/>
                </a:lnTo>
                <a:lnTo>
                  <a:pt x="33604" y="2880"/>
                </a:lnTo>
                <a:lnTo>
                  <a:pt x="37444" y="3840"/>
                </a:lnTo>
                <a:lnTo>
                  <a:pt x="40325" y="6720"/>
                </a:lnTo>
                <a:lnTo>
                  <a:pt x="43205" y="8641"/>
                </a:lnTo>
                <a:lnTo>
                  <a:pt x="46085" y="13441"/>
                </a:lnTo>
                <a:lnTo>
                  <a:pt x="47045" y="18242"/>
                </a:lnTo>
                <a:lnTo>
                  <a:pt x="48966" y="18242"/>
                </a:lnTo>
                <a:lnTo>
                  <a:pt x="47045" y="0"/>
                </a:lnTo>
                <a:lnTo>
                  <a:pt x="46085" y="0"/>
                </a:lnTo>
                <a:lnTo>
                  <a:pt x="46085" y="960"/>
                </a:lnTo>
                <a:lnTo>
                  <a:pt x="45125" y="1920"/>
                </a:lnTo>
                <a:lnTo>
                  <a:pt x="44165" y="2880"/>
                </a:lnTo>
                <a:lnTo>
                  <a:pt x="44165" y="3840"/>
                </a:lnTo>
                <a:lnTo>
                  <a:pt x="41285" y="3840"/>
                </a:lnTo>
                <a:lnTo>
                  <a:pt x="40325" y="2880"/>
                </a:lnTo>
                <a:lnTo>
                  <a:pt x="36484" y="960"/>
                </a:lnTo>
                <a:lnTo>
                  <a:pt x="32644" y="0"/>
                </a:lnTo>
                <a:lnTo>
                  <a:pt x="23042" y="0"/>
                </a:lnTo>
                <a:lnTo>
                  <a:pt x="18242" y="960"/>
                </a:lnTo>
                <a:lnTo>
                  <a:pt x="14401" y="3840"/>
                </a:lnTo>
                <a:lnTo>
                  <a:pt x="9601" y="5760"/>
                </a:lnTo>
                <a:lnTo>
                  <a:pt x="6720" y="9601"/>
                </a:lnTo>
                <a:lnTo>
                  <a:pt x="3840" y="14401"/>
                </a:lnTo>
                <a:lnTo>
                  <a:pt x="960" y="19202"/>
                </a:lnTo>
                <a:lnTo>
                  <a:pt x="0" y="24002"/>
                </a:lnTo>
                <a:lnTo>
                  <a:pt x="0" y="36484"/>
                </a:lnTo>
                <a:lnTo>
                  <a:pt x="1920" y="42245"/>
                </a:lnTo>
                <a:lnTo>
                  <a:pt x="5760" y="47045"/>
                </a:lnTo>
                <a:lnTo>
                  <a:pt x="10561" y="53766"/>
                </a:lnTo>
                <a:lnTo>
                  <a:pt x="18242" y="57607"/>
                </a:lnTo>
                <a:lnTo>
                  <a:pt x="32644" y="57607"/>
                </a:lnTo>
                <a:lnTo>
                  <a:pt x="36484" y="56647"/>
                </a:lnTo>
                <a:lnTo>
                  <a:pt x="40325" y="53766"/>
                </a:lnTo>
                <a:lnTo>
                  <a:pt x="44165" y="51846"/>
                </a:lnTo>
                <a:lnTo>
                  <a:pt x="47045" y="48005"/>
                </a:lnTo>
                <a:lnTo>
                  <a:pt x="49926" y="43205"/>
                </a:lnTo>
                <a:lnTo>
                  <a:pt x="48966" y="42245"/>
                </a:lnTo>
                <a:lnTo>
                  <a:pt x="45125" y="47045"/>
                </a:lnTo>
                <a:lnTo>
                  <a:pt x="42245" y="49926"/>
                </a:lnTo>
                <a:lnTo>
                  <a:pt x="39364" y="51846"/>
                </a:lnTo>
                <a:lnTo>
                  <a:pt x="36484" y="52806"/>
                </a:lnTo>
                <a:lnTo>
                  <a:pt x="33604" y="53766"/>
                </a:lnTo>
                <a:lnTo>
                  <a:pt x="25923" y="53766"/>
                </a:lnTo>
                <a:lnTo>
                  <a:pt x="22082" y="52806"/>
                </a:lnTo>
                <a:lnTo>
                  <a:pt x="19202" y="50886"/>
                </a:lnTo>
                <a:lnTo>
                  <a:pt x="16322" y="48966"/>
                </a:lnTo>
                <a:lnTo>
                  <a:pt x="13441" y="46085"/>
                </a:lnTo>
                <a:lnTo>
                  <a:pt x="11521" y="42245"/>
                </a:lnTo>
                <a:lnTo>
                  <a:pt x="10561" y="39364"/>
                </a:lnTo>
                <a:lnTo>
                  <a:pt x="9601" y="34564"/>
                </a:lnTo>
                <a:lnTo>
                  <a:pt x="9601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1" name="object 1801"/>
          <p:cNvSpPr/>
          <p:nvPr/>
        </p:nvSpPr>
        <p:spPr>
          <a:xfrm>
            <a:off x="3914043" y="8063804"/>
            <a:ext cx="18227" cy="38404"/>
          </a:xfrm>
          <a:custGeom>
            <a:avLst/>
            <a:gdLst/>
            <a:ahLst/>
            <a:cxnLst/>
            <a:rect l="l" t="t" r="r" b="b"/>
            <a:pathLst>
              <a:path w="18227" h="38404">
                <a:moveTo>
                  <a:pt x="18227" y="38404"/>
                </a:moveTo>
                <a:lnTo>
                  <a:pt x="18227" y="36484"/>
                </a:lnTo>
                <a:lnTo>
                  <a:pt x="15346" y="36484"/>
                </a:lnTo>
                <a:lnTo>
                  <a:pt x="14386" y="35524"/>
                </a:lnTo>
                <a:lnTo>
                  <a:pt x="13441" y="35524"/>
                </a:lnTo>
                <a:lnTo>
                  <a:pt x="13441" y="0"/>
                </a:lnTo>
                <a:lnTo>
                  <a:pt x="11506" y="0"/>
                </a:lnTo>
                <a:lnTo>
                  <a:pt x="0" y="3840"/>
                </a:lnTo>
                <a:lnTo>
                  <a:pt x="960" y="5760"/>
                </a:lnTo>
                <a:lnTo>
                  <a:pt x="1920" y="5760"/>
                </a:lnTo>
                <a:lnTo>
                  <a:pt x="288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34564"/>
                </a:lnTo>
                <a:lnTo>
                  <a:pt x="4800" y="35524"/>
                </a:lnTo>
                <a:lnTo>
                  <a:pt x="3840" y="36484"/>
                </a:lnTo>
                <a:lnTo>
                  <a:pt x="960" y="36484"/>
                </a:lnTo>
                <a:lnTo>
                  <a:pt x="960" y="38404"/>
                </a:lnTo>
                <a:lnTo>
                  <a:pt x="18227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2" name="object 1802"/>
          <p:cNvSpPr/>
          <p:nvPr/>
        </p:nvSpPr>
        <p:spPr>
          <a:xfrm>
            <a:off x="3919804" y="8043641"/>
            <a:ext cx="7680" cy="8641"/>
          </a:xfrm>
          <a:custGeom>
            <a:avLst/>
            <a:gdLst/>
            <a:ahLst/>
            <a:cxnLst/>
            <a:rect l="l" t="t" r="r" b="b"/>
            <a:pathLst>
              <a:path w="7680" h="8641">
                <a:moveTo>
                  <a:pt x="0" y="5760"/>
                </a:moveTo>
                <a:lnTo>
                  <a:pt x="0" y="6720"/>
                </a:lnTo>
                <a:lnTo>
                  <a:pt x="960" y="7680"/>
                </a:lnTo>
                <a:lnTo>
                  <a:pt x="1904" y="8641"/>
                </a:lnTo>
                <a:lnTo>
                  <a:pt x="5745" y="8641"/>
                </a:lnTo>
                <a:lnTo>
                  <a:pt x="6720" y="7680"/>
                </a:lnTo>
                <a:lnTo>
                  <a:pt x="7680" y="6720"/>
                </a:lnTo>
                <a:lnTo>
                  <a:pt x="7680" y="1920"/>
                </a:lnTo>
                <a:lnTo>
                  <a:pt x="6720" y="1920"/>
                </a:lnTo>
                <a:lnTo>
                  <a:pt x="5745" y="960"/>
                </a:lnTo>
                <a:lnTo>
                  <a:pt x="4800" y="0"/>
                </a:lnTo>
                <a:lnTo>
                  <a:pt x="2880" y="0"/>
                </a:lnTo>
                <a:lnTo>
                  <a:pt x="1904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3" name="object 1803"/>
          <p:cNvSpPr/>
          <p:nvPr/>
        </p:nvSpPr>
        <p:spPr>
          <a:xfrm>
            <a:off x="3936111" y="8064764"/>
            <a:ext cx="40325" cy="38404"/>
          </a:xfrm>
          <a:custGeom>
            <a:avLst/>
            <a:gdLst/>
            <a:ahLst/>
            <a:cxnLst/>
            <a:rect l="l" t="t" r="r" b="b"/>
            <a:pathLst>
              <a:path w="40325" h="38404">
                <a:moveTo>
                  <a:pt x="34564" y="6720"/>
                </a:moveTo>
                <a:lnTo>
                  <a:pt x="35524" y="4800"/>
                </a:lnTo>
                <a:lnTo>
                  <a:pt x="36484" y="2880"/>
                </a:lnTo>
                <a:lnTo>
                  <a:pt x="37444" y="1920"/>
                </a:lnTo>
                <a:lnTo>
                  <a:pt x="38404" y="1920"/>
                </a:lnTo>
                <a:lnTo>
                  <a:pt x="39364" y="960"/>
                </a:lnTo>
                <a:lnTo>
                  <a:pt x="40325" y="960"/>
                </a:lnTo>
                <a:lnTo>
                  <a:pt x="40325" y="0"/>
                </a:lnTo>
                <a:lnTo>
                  <a:pt x="27843" y="0"/>
                </a:lnTo>
                <a:lnTo>
                  <a:pt x="27843" y="960"/>
                </a:lnTo>
                <a:lnTo>
                  <a:pt x="30723" y="960"/>
                </a:lnTo>
                <a:lnTo>
                  <a:pt x="30723" y="1920"/>
                </a:lnTo>
                <a:lnTo>
                  <a:pt x="31683" y="1920"/>
                </a:lnTo>
                <a:lnTo>
                  <a:pt x="31683" y="2880"/>
                </a:lnTo>
                <a:lnTo>
                  <a:pt x="32644" y="2880"/>
                </a:lnTo>
                <a:lnTo>
                  <a:pt x="32644" y="3840"/>
                </a:lnTo>
                <a:lnTo>
                  <a:pt x="31683" y="5760"/>
                </a:lnTo>
                <a:lnTo>
                  <a:pt x="31683" y="6720"/>
                </a:lnTo>
                <a:lnTo>
                  <a:pt x="23042" y="27843"/>
                </a:lnTo>
                <a:lnTo>
                  <a:pt x="14401" y="7680"/>
                </a:lnTo>
                <a:lnTo>
                  <a:pt x="13441" y="6720"/>
                </a:lnTo>
                <a:lnTo>
                  <a:pt x="13441" y="2880"/>
                </a:lnTo>
                <a:lnTo>
                  <a:pt x="14401" y="1920"/>
                </a:lnTo>
                <a:lnTo>
                  <a:pt x="15361" y="960"/>
                </a:lnTo>
                <a:lnTo>
                  <a:pt x="17282" y="960"/>
                </a:lnTo>
                <a:lnTo>
                  <a:pt x="17282" y="0"/>
                </a:lnTo>
                <a:lnTo>
                  <a:pt x="0" y="0"/>
                </a:lnTo>
                <a:lnTo>
                  <a:pt x="0" y="960"/>
                </a:lnTo>
                <a:lnTo>
                  <a:pt x="960" y="1920"/>
                </a:lnTo>
                <a:lnTo>
                  <a:pt x="2880" y="1920"/>
                </a:lnTo>
                <a:lnTo>
                  <a:pt x="3840" y="2880"/>
                </a:lnTo>
                <a:lnTo>
                  <a:pt x="4800" y="3840"/>
                </a:lnTo>
                <a:lnTo>
                  <a:pt x="5775" y="4800"/>
                </a:lnTo>
                <a:lnTo>
                  <a:pt x="5775" y="5760"/>
                </a:lnTo>
                <a:lnTo>
                  <a:pt x="6720" y="6720"/>
                </a:lnTo>
                <a:lnTo>
                  <a:pt x="20162" y="38404"/>
                </a:lnTo>
                <a:lnTo>
                  <a:pt x="21122" y="38404"/>
                </a:lnTo>
                <a:lnTo>
                  <a:pt x="34564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4" name="object 1804"/>
          <p:cNvSpPr/>
          <p:nvPr/>
        </p:nvSpPr>
        <p:spPr>
          <a:xfrm>
            <a:off x="3979316" y="8063804"/>
            <a:ext cx="18242" cy="38404"/>
          </a:xfrm>
          <a:custGeom>
            <a:avLst/>
            <a:gdLst/>
            <a:ahLst/>
            <a:cxnLst/>
            <a:rect l="l" t="t" r="r" b="b"/>
            <a:pathLst>
              <a:path w="18242" h="38404">
                <a:moveTo>
                  <a:pt x="10561" y="0"/>
                </a:moveTo>
                <a:lnTo>
                  <a:pt x="0" y="3840"/>
                </a:lnTo>
                <a:lnTo>
                  <a:pt x="0" y="5760"/>
                </a:lnTo>
                <a:lnTo>
                  <a:pt x="960" y="5760"/>
                </a:lnTo>
                <a:lnTo>
                  <a:pt x="1920" y="4800"/>
                </a:lnTo>
                <a:lnTo>
                  <a:pt x="3840" y="4800"/>
                </a:lnTo>
                <a:lnTo>
                  <a:pt x="384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34564"/>
                </a:lnTo>
                <a:lnTo>
                  <a:pt x="4800" y="35524"/>
                </a:lnTo>
                <a:lnTo>
                  <a:pt x="3840" y="36484"/>
                </a:lnTo>
                <a:lnTo>
                  <a:pt x="0" y="36484"/>
                </a:lnTo>
                <a:lnTo>
                  <a:pt x="0" y="38404"/>
                </a:lnTo>
                <a:lnTo>
                  <a:pt x="18242" y="38404"/>
                </a:lnTo>
                <a:lnTo>
                  <a:pt x="18242" y="36484"/>
                </a:lnTo>
                <a:lnTo>
                  <a:pt x="14401" y="36484"/>
                </a:lnTo>
                <a:lnTo>
                  <a:pt x="14401" y="35524"/>
                </a:lnTo>
                <a:lnTo>
                  <a:pt x="13441" y="35524"/>
                </a:lnTo>
                <a:lnTo>
                  <a:pt x="13441" y="34564"/>
                </a:lnTo>
                <a:lnTo>
                  <a:pt x="12481" y="33604"/>
                </a:lnTo>
                <a:lnTo>
                  <a:pt x="12481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5" name="object 1805"/>
          <p:cNvSpPr/>
          <p:nvPr/>
        </p:nvSpPr>
        <p:spPr>
          <a:xfrm>
            <a:off x="3984116" y="8043641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3840" y="0"/>
                </a:moveTo>
                <a:lnTo>
                  <a:pt x="192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5760"/>
                </a:lnTo>
                <a:lnTo>
                  <a:pt x="960" y="6720"/>
                </a:lnTo>
                <a:lnTo>
                  <a:pt x="1920" y="7680"/>
                </a:lnTo>
                <a:lnTo>
                  <a:pt x="2880" y="8641"/>
                </a:lnTo>
                <a:lnTo>
                  <a:pt x="6720" y="8641"/>
                </a:lnTo>
                <a:lnTo>
                  <a:pt x="7680" y="7680"/>
                </a:lnTo>
                <a:lnTo>
                  <a:pt x="8641" y="6720"/>
                </a:lnTo>
                <a:lnTo>
                  <a:pt x="8641" y="1920"/>
                </a:lnTo>
                <a:lnTo>
                  <a:pt x="7680" y="1920"/>
                </a:lnTo>
                <a:lnTo>
                  <a:pt x="6720" y="960"/>
                </a:lnTo>
                <a:lnTo>
                  <a:pt x="5760" y="0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6" name="object 1806"/>
          <p:cNvSpPr/>
          <p:nvPr/>
        </p:nvSpPr>
        <p:spPr>
          <a:xfrm>
            <a:off x="4002359" y="8043641"/>
            <a:ext cx="19202" cy="58567"/>
          </a:xfrm>
          <a:custGeom>
            <a:avLst/>
            <a:gdLst/>
            <a:ahLst/>
            <a:cxnLst/>
            <a:rect l="l" t="t" r="r" b="b"/>
            <a:pathLst>
              <a:path w="19202" h="58567">
                <a:moveTo>
                  <a:pt x="11521" y="0"/>
                </a:moveTo>
                <a:lnTo>
                  <a:pt x="0" y="4800"/>
                </a:lnTo>
                <a:lnTo>
                  <a:pt x="960" y="6720"/>
                </a:lnTo>
                <a:lnTo>
                  <a:pt x="192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8641"/>
                </a:lnTo>
                <a:lnTo>
                  <a:pt x="6720" y="9616"/>
                </a:lnTo>
                <a:lnTo>
                  <a:pt x="6720" y="51846"/>
                </a:lnTo>
                <a:lnTo>
                  <a:pt x="5760" y="53766"/>
                </a:lnTo>
                <a:lnTo>
                  <a:pt x="5760" y="55686"/>
                </a:lnTo>
                <a:lnTo>
                  <a:pt x="4800" y="55686"/>
                </a:lnTo>
                <a:lnTo>
                  <a:pt x="4800" y="56647"/>
                </a:lnTo>
                <a:lnTo>
                  <a:pt x="960" y="56647"/>
                </a:lnTo>
                <a:lnTo>
                  <a:pt x="960" y="58567"/>
                </a:lnTo>
                <a:lnTo>
                  <a:pt x="19202" y="58567"/>
                </a:lnTo>
                <a:lnTo>
                  <a:pt x="19202" y="56647"/>
                </a:lnTo>
                <a:lnTo>
                  <a:pt x="15361" y="56647"/>
                </a:lnTo>
                <a:lnTo>
                  <a:pt x="14401" y="55686"/>
                </a:lnTo>
                <a:lnTo>
                  <a:pt x="14401" y="54726"/>
                </a:lnTo>
                <a:lnTo>
                  <a:pt x="13441" y="54726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7" name="object 1807"/>
          <p:cNvSpPr/>
          <p:nvPr/>
        </p:nvSpPr>
        <p:spPr>
          <a:xfrm>
            <a:off x="4045549" y="8046521"/>
            <a:ext cx="42245" cy="30723"/>
          </a:xfrm>
          <a:custGeom>
            <a:avLst/>
            <a:gdLst/>
            <a:ahLst/>
            <a:cxnLst/>
            <a:rect l="l" t="t" r="r" b="b"/>
            <a:pathLst>
              <a:path w="42245" h="30723">
                <a:moveTo>
                  <a:pt x="1920" y="1920"/>
                </a:moveTo>
                <a:lnTo>
                  <a:pt x="5760" y="1920"/>
                </a:lnTo>
                <a:lnTo>
                  <a:pt x="6720" y="3840"/>
                </a:lnTo>
                <a:lnTo>
                  <a:pt x="6720" y="4800"/>
                </a:lnTo>
                <a:lnTo>
                  <a:pt x="7680" y="6736"/>
                </a:lnTo>
                <a:lnTo>
                  <a:pt x="15361" y="3840"/>
                </a:lnTo>
                <a:lnTo>
                  <a:pt x="24963" y="3840"/>
                </a:lnTo>
                <a:lnTo>
                  <a:pt x="26883" y="4800"/>
                </a:lnTo>
                <a:lnTo>
                  <a:pt x="28803" y="5760"/>
                </a:lnTo>
                <a:lnTo>
                  <a:pt x="29763" y="7680"/>
                </a:lnTo>
                <a:lnTo>
                  <a:pt x="30723" y="9601"/>
                </a:lnTo>
                <a:lnTo>
                  <a:pt x="31683" y="11521"/>
                </a:lnTo>
                <a:lnTo>
                  <a:pt x="32644" y="13441"/>
                </a:lnTo>
                <a:lnTo>
                  <a:pt x="32644" y="20162"/>
                </a:lnTo>
                <a:lnTo>
                  <a:pt x="31683" y="23042"/>
                </a:lnTo>
                <a:lnTo>
                  <a:pt x="29763" y="24963"/>
                </a:lnTo>
                <a:lnTo>
                  <a:pt x="26883" y="26883"/>
                </a:lnTo>
                <a:lnTo>
                  <a:pt x="24963" y="27843"/>
                </a:lnTo>
                <a:lnTo>
                  <a:pt x="21122" y="27843"/>
                </a:lnTo>
                <a:lnTo>
                  <a:pt x="22082" y="30723"/>
                </a:lnTo>
                <a:lnTo>
                  <a:pt x="29763" y="30723"/>
                </a:lnTo>
                <a:lnTo>
                  <a:pt x="34564" y="28803"/>
                </a:lnTo>
                <a:lnTo>
                  <a:pt x="37444" y="26883"/>
                </a:lnTo>
                <a:lnTo>
                  <a:pt x="40325" y="24003"/>
                </a:lnTo>
                <a:lnTo>
                  <a:pt x="42245" y="20162"/>
                </a:lnTo>
                <a:lnTo>
                  <a:pt x="42245" y="12481"/>
                </a:lnTo>
                <a:lnTo>
                  <a:pt x="40325" y="9601"/>
                </a:lnTo>
                <a:lnTo>
                  <a:pt x="38404" y="6736"/>
                </a:lnTo>
                <a:lnTo>
                  <a:pt x="36484" y="4800"/>
                </a:lnTo>
                <a:lnTo>
                  <a:pt x="34564" y="2880"/>
                </a:lnTo>
                <a:lnTo>
                  <a:pt x="31683" y="1920"/>
                </a:lnTo>
                <a:lnTo>
                  <a:pt x="28803" y="960"/>
                </a:lnTo>
                <a:lnTo>
                  <a:pt x="24963" y="0"/>
                </a:lnTo>
                <a:lnTo>
                  <a:pt x="0" y="0"/>
                </a:lnTo>
                <a:lnTo>
                  <a:pt x="0" y="1920"/>
                </a:lnTo>
                <a:lnTo>
                  <a:pt x="192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8" name="object 1808"/>
          <p:cNvSpPr/>
          <p:nvPr/>
        </p:nvSpPr>
        <p:spPr>
          <a:xfrm>
            <a:off x="4045549" y="8050362"/>
            <a:ext cx="23042" cy="51846"/>
          </a:xfrm>
          <a:custGeom>
            <a:avLst/>
            <a:gdLst/>
            <a:ahLst/>
            <a:cxnLst/>
            <a:rect l="l" t="t" r="r" b="b"/>
            <a:pathLst>
              <a:path w="23042" h="51846">
                <a:moveTo>
                  <a:pt x="18242" y="24003"/>
                </a:moveTo>
                <a:lnTo>
                  <a:pt x="16322" y="24003"/>
                </a:lnTo>
                <a:lnTo>
                  <a:pt x="15361" y="23042"/>
                </a:lnTo>
                <a:lnTo>
                  <a:pt x="15361" y="0"/>
                </a:lnTo>
                <a:lnTo>
                  <a:pt x="7680" y="2895"/>
                </a:lnTo>
                <a:lnTo>
                  <a:pt x="7680" y="47045"/>
                </a:lnTo>
                <a:lnTo>
                  <a:pt x="6720" y="48006"/>
                </a:lnTo>
                <a:lnTo>
                  <a:pt x="5760" y="48966"/>
                </a:lnTo>
                <a:lnTo>
                  <a:pt x="3840" y="49926"/>
                </a:lnTo>
                <a:lnTo>
                  <a:pt x="0" y="49926"/>
                </a:lnTo>
                <a:lnTo>
                  <a:pt x="0" y="51846"/>
                </a:lnTo>
                <a:lnTo>
                  <a:pt x="23042" y="51846"/>
                </a:lnTo>
                <a:lnTo>
                  <a:pt x="23042" y="49926"/>
                </a:lnTo>
                <a:lnTo>
                  <a:pt x="19202" y="49926"/>
                </a:lnTo>
                <a:lnTo>
                  <a:pt x="17282" y="48966"/>
                </a:lnTo>
                <a:lnTo>
                  <a:pt x="16322" y="48006"/>
                </a:lnTo>
                <a:lnTo>
                  <a:pt x="15361" y="47045"/>
                </a:lnTo>
                <a:lnTo>
                  <a:pt x="15361" y="25923"/>
                </a:lnTo>
                <a:lnTo>
                  <a:pt x="19202" y="25923"/>
                </a:lnTo>
                <a:lnTo>
                  <a:pt x="20162" y="26883"/>
                </a:lnTo>
                <a:lnTo>
                  <a:pt x="22082" y="26883"/>
                </a:lnTo>
                <a:lnTo>
                  <a:pt x="21122" y="24003"/>
                </a:lnTo>
                <a:lnTo>
                  <a:pt x="18242" y="24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9" name="object 1809"/>
          <p:cNvSpPr/>
          <p:nvPr/>
        </p:nvSpPr>
        <p:spPr>
          <a:xfrm>
            <a:off x="4089714" y="8063804"/>
            <a:ext cx="27828" cy="38404"/>
          </a:xfrm>
          <a:custGeom>
            <a:avLst/>
            <a:gdLst/>
            <a:ahLst/>
            <a:cxnLst/>
            <a:rect l="l" t="t" r="r" b="b"/>
            <a:pathLst>
              <a:path w="27828" h="38404">
                <a:moveTo>
                  <a:pt x="20162" y="38404"/>
                </a:moveTo>
                <a:lnTo>
                  <a:pt x="20162" y="36484"/>
                </a:lnTo>
                <a:lnTo>
                  <a:pt x="17282" y="36484"/>
                </a:lnTo>
                <a:lnTo>
                  <a:pt x="16322" y="35524"/>
                </a:lnTo>
                <a:lnTo>
                  <a:pt x="15361" y="35524"/>
                </a:lnTo>
                <a:lnTo>
                  <a:pt x="14401" y="34564"/>
                </a:lnTo>
                <a:lnTo>
                  <a:pt x="14401" y="33604"/>
                </a:lnTo>
                <a:lnTo>
                  <a:pt x="13441" y="32644"/>
                </a:lnTo>
                <a:lnTo>
                  <a:pt x="13441" y="11521"/>
                </a:lnTo>
                <a:lnTo>
                  <a:pt x="14401" y="8641"/>
                </a:lnTo>
                <a:lnTo>
                  <a:pt x="16322" y="6720"/>
                </a:lnTo>
                <a:lnTo>
                  <a:pt x="17282" y="5760"/>
                </a:lnTo>
                <a:lnTo>
                  <a:pt x="18242" y="4800"/>
                </a:lnTo>
                <a:lnTo>
                  <a:pt x="19202" y="4800"/>
                </a:lnTo>
                <a:lnTo>
                  <a:pt x="20162" y="5760"/>
                </a:lnTo>
                <a:lnTo>
                  <a:pt x="21107" y="6720"/>
                </a:lnTo>
                <a:lnTo>
                  <a:pt x="23042" y="7680"/>
                </a:lnTo>
                <a:lnTo>
                  <a:pt x="26883" y="7680"/>
                </a:lnTo>
                <a:lnTo>
                  <a:pt x="26883" y="6720"/>
                </a:lnTo>
                <a:lnTo>
                  <a:pt x="27828" y="5760"/>
                </a:lnTo>
                <a:lnTo>
                  <a:pt x="27828" y="1920"/>
                </a:lnTo>
                <a:lnTo>
                  <a:pt x="26883" y="960"/>
                </a:lnTo>
                <a:lnTo>
                  <a:pt x="25923" y="0"/>
                </a:lnTo>
                <a:lnTo>
                  <a:pt x="20162" y="0"/>
                </a:lnTo>
                <a:lnTo>
                  <a:pt x="16322" y="2880"/>
                </a:lnTo>
                <a:lnTo>
                  <a:pt x="13441" y="7680"/>
                </a:lnTo>
                <a:lnTo>
                  <a:pt x="13441" y="0"/>
                </a:lnTo>
                <a:lnTo>
                  <a:pt x="11521" y="0"/>
                </a:lnTo>
                <a:lnTo>
                  <a:pt x="0" y="3840"/>
                </a:lnTo>
                <a:lnTo>
                  <a:pt x="960" y="5760"/>
                </a:lnTo>
                <a:lnTo>
                  <a:pt x="1920" y="5760"/>
                </a:lnTo>
                <a:lnTo>
                  <a:pt x="2880" y="480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33604"/>
                </a:lnTo>
                <a:lnTo>
                  <a:pt x="5760" y="34564"/>
                </a:lnTo>
                <a:lnTo>
                  <a:pt x="5760" y="35524"/>
                </a:lnTo>
                <a:lnTo>
                  <a:pt x="4800" y="35524"/>
                </a:lnTo>
                <a:lnTo>
                  <a:pt x="3840" y="36484"/>
                </a:lnTo>
                <a:lnTo>
                  <a:pt x="960" y="36484"/>
                </a:lnTo>
                <a:lnTo>
                  <a:pt x="960" y="38404"/>
                </a:lnTo>
                <a:lnTo>
                  <a:pt x="20162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0" name="object 1810"/>
          <p:cNvSpPr/>
          <p:nvPr/>
        </p:nvSpPr>
        <p:spPr>
          <a:xfrm>
            <a:off x="4119478" y="8063804"/>
            <a:ext cx="36469" cy="39364"/>
          </a:xfrm>
          <a:custGeom>
            <a:avLst/>
            <a:gdLst/>
            <a:ahLst/>
            <a:cxnLst/>
            <a:rect l="l" t="t" r="r" b="b"/>
            <a:pathLst>
              <a:path w="36469" h="39364">
                <a:moveTo>
                  <a:pt x="29748" y="34564"/>
                </a:moveTo>
                <a:lnTo>
                  <a:pt x="31668" y="32644"/>
                </a:lnTo>
                <a:lnTo>
                  <a:pt x="33588" y="28803"/>
                </a:lnTo>
                <a:lnTo>
                  <a:pt x="35509" y="25923"/>
                </a:lnTo>
                <a:lnTo>
                  <a:pt x="36469" y="22082"/>
                </a:lnTo>
                <a:lnTo>
                  <a:pt x="36469" y="14401"/>
                </a:lnTo>
                <a:lnTo>
                  <a:pt x="34549" y="9601"/>
                </a:lnTo>
                <a:lnTo>
                  <a:pt x="31668" y="5760"/>
                </a:lnTo>
                <a:lnTo>
                  <a:pt x="27828" y="1920"/>
                </a:lnTo>
                <a:lnTo>
                  <a:pt x="23987" y="0"/>
                </a:lnTo>
                <a:lnTo>
                  <a:pt x="15346" y="0"/>
                </a:lnTo>
                <a:lnTo>
                  <a:pt x="12466" y="960"/>
                </a:lnTo>
                <a:lnTo>
                  <a:pt x="9585" y="1920"/>
                </a:lnTo>
                <a:lnTo>
                  <a:pt x="6720" y="3840"/>
                </a:lnTo>
                <a:lnTo>
                  <a:pt x="3840" y="6720"/>
                </a:lnTo>
                <a:lnTo>
                  <a:pt x="2880" y="9601"/>
                </a:lnTo>
                <a:lnTo>
                  <a:pt x="960" y="13441"/>
                </a:lnTo>
                <a:lnTo>
                  <a:pt x="0" y="16322"/>
                </a:lnTo>
                <a:lnTo>
                  <a:pt x="0" y="24963"/>
                </a:lnTo>
                <a:lnTo>
                  <a:pt x="1904" y="28803"/>
                </a:lnTo>
                <a:lnTo>
                  <a:pt x="3840" y="32644"/>
                </a:lnTo>
                <a:lnTo>
                  <a:pt x="7680" y="37444"/>
                </a:lnTo>
                <a:lnTo>
                  <a:pt x="12466" y="39364"/>
                </a:lnTo>
                <a:lnTo>
                  <a:pt x="17266" y="39364"/>
                </a:lnTo>
                <a:lnTo>
                  <a:pt x="13426" y="34564"/>
                </a:lnTo>
                <a:lnTo>
                  <a:pt x="10561" y="30723"/>
                </a:lnTo>
                <a:lnTo>
                  <a:pt x="8625" y="26883"/>
                </a:lnTo>
                <a:lnTo>
                  <a:pt x="7680" y="22082"/>
                </a:lnTo>
                <a:lnTo>
                  <a:pt x="7680" y="10561"/>
                </a:lnTo>
                <a:lnTo>
                  <a:pt x="8625" y="7680"/>
                </a:lnTo>
                <a:lnTo>
                  <a:pt x="9585" y="5760"/>
                </a:lnTo>
                <a:lnTo>
                  <a:pt x="10561" y="4800"/>
                </a:lnTo>
                <a:lnTo>
                  <a:pt x="12466" y="3840"/>
                </a:lnTo>
                <a:lnTo>
                  <a:pt x="14401" y="2880"/>
                </a:lnTo>
                <a:lnTo>
                  <a:pt x="15346" y="1920"/>
                </a:lnTo>
                <a:lnTo>
                  <a:pt x="20147" y="1920"/>
                </a:lnTo>
                <a:lnTo>
                  <a:pt x="22067" y="3840"/>
                </a:lnTo>
                <a:lnTo>
                  <a:pt x="23987" y="6720"/>
                </a:lnTo>
                <a:lnTo>
                  <a:pt x="26868" y="10561"/>
                </a:lnTo>
                <a:lnTo>
                  <a:pt x="28788" y="15361"/>
                </a:lnTo>
                <a:lnTo>
                  <a:pt x="28788" y="26883"/>
                </a:lnTo>
                <a:lnTo>
                  <a:pt x="27828" y="30723"/>
                </a:lnTo>
                <a:lnTo>
                  <a:pt x="26868" y="36484"/>
                </a:lnTo>
                <a:lnTo>
                  <a:pt x="29748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1" name="object 1811"/>
          <p:cNvSpPr/>
          <p:nvPr/>
        </p:nvSpPr>
        <p:spPr>
          <a:xfrm>
            <a:off x="4132905" y="8094527"/>
            <a:ext cx="14401" cy="8641"/>
          </a:xfrm>
          <a:custGeom>
            <a:avLst/>
            <a:gdLst/>
            <a:ahLst/>
            <a:cxnLst/>
            <a:rect l="l" t="t" r="r" b="b"/>
            <a:pathLst>
              <a:path w="14401" h="8641">
                <a:moveTo>
                  <a:pt x="14401" y="0"/>
                </a:moveTo>
                <a:lnTo>
                  <a:pt x="12481" y="1920"/>
                </a:lnTo>
                <a:lnTo>
                  <a:pt x="10561" y="4800"/>
                </a:lnTo>
                <a:lnTo>
                  <a:pt x="8641" y="5760"/>
                </a:lnTo>
                <a:lnTo>
                  <a:pt x="2880" y="5760"/>
                </a:lnTo>
                <a:lnTo>
                  <a:pt x="0" y="3840"/>
                </a:lnTo>
                <a:lnTo>
                  <a:pt x="3840" y="8641"/>
                </a:lnTo>
                <a:lnTo>
                  <a:pt x="7680" y="8641"/>
                </a:lnTo>
                <a:lnTo>
                  <a:pt x="10561" y="7680"/>
                </a:lnTo>
                <a:lnTo>
                  <a:pt x="13441" y="5760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2" name="object 1812"/>
          <p:cNvSpPr/>
          <p:nvPr/>
        </p:nvSpPr>
        <p:spPr>
          <a:xfrm>
            <a:off x="4159788" y="8052282"/>
            <a:ext cx="23042" cy="49926"/>
          </a:xfrm>
          <a:custGeom>
            <a:avLst/>
            <a:gdLst/>
            <a:ahLst/>
            <a:cxnLst/>
            <a:rect l="l" t="t" r="r" b="b"/>
            <a:pathLst>
              <a:path w="23042" h="49926">
                <a:moveTo>
                  <a:pt x="15361" y="49926"/>
                </a:moveTo>
                <a:lnTo>
                  <a:pt x="17282" y="49926"/>
                </a:lnTo>
                <a:lnTo>
                  <a:pt x="18242" y="48006"/>
                </a:lnTo>
                <a:lnTo>
                  <a:pt x="20162" y="47045"/>
                </a:lnTo>
                <a:lnTo>
                  <a:pt x="22082" y="45125"/>
                </a:lnTo>
                <a:lnTo>
                  <a:pt x="23042" y="42245"/>
                </a:lnTo>
                <a:lnTo>
                  <a:pt x="21122" y="42245"/>
                </a:lnTo>
                <a:lnTo>
                  <a:pt x="20162" y="43205"/>
                </a:lnTo>
                <a:lnTo>
                  <a:pt x="20162" y="44165"/>
                </a:lnTo>
                <a:lnTo>
                  <a:pt x="19202" y="45125"/>
                </a:lnTo>
                <a:lnTo>
                  <a:pt x="14401" y="45125"/>
                </a:lnTo>
                <a:lnTo>
                  <a:pt x="13441" y="44165"/>
                </a:lnTo>
                <a:lnTo>
                  <a:pt x="13441" y="43205"/>
                </a:lnTo>
                <a:lnTo>
                  <a:pt x="12481" y="41285"/>
                </a:lnTo>
                <a:lnTo>
                  <a:pt x="12481" y="15361"/>
                </a:lnTo>
                <a:lnTo>
                  <a:pt x="21122" y="15361"/>
                </a:lnTo>
                <a:lnTo>
                  <a:pt x="21122" y="12481"/>
                </a:lnTo>
                <a:lnTo>
                  <a:pt x="12481" y="12481"/>
                </a:lnTo>
                <a:lnTo>
                  <a:pt x="12481" y="0"/>
                </a:lnTo>
                <a:lnTo>
                  <a:pt x="11521" y="0"/>
                </a:lnTo>
                <a:lnTo>
                  <a:pt x="10561" y="2880"/>
                </a:lnTo>
                <a:lnTo>
                  <a:pt x="9601" y="4800"/>
                </a:lnTo>
                <a:lnTo>
                  <a:pt x="8641" y="5760"/>
                </a:lnTo>
                <a:lnTo>
                  <a:pt x="7680" y="7680"/>
                </a:lnTo>
                <a:lnTo>
                  <a:pt x="6720" y="9601"/>
                </a:lnTo>
                <a:lnTo>
                  <a:pt x="4800" y="10561"/>
                </a:lnTo>
                <a:lnTo>
                  <a:pt x="2880" y="12481"/>
                </a:lnTo>
                <a:lnTo>
                  <a:pt x="1920" y="13441"/>
                </a:lnTo>
                <a:lnTo>
                  <a:pt x="0" y="13441"/>
                </a:lnTo>
                <a:lnTo>
                  <a:pt x="0" y="15361"/>
                </a:lnTo>
                <a:lnTo>
                  <a:pt x="5760" y="15361"/>
                </a:lnTo>
                <a:lnTo>
                  <a:pt x="5760" y="43205"/>
                </a:lnTo>
                <a:lnTo>
                  <a:pt x="6720" y="45125"/>
                </a:lnTo>
                <a:lnTo>
                  <a:pt x="6720" y="46085"/>
                </a:lnTo>
                <a:lnTo>
                  <a:pt x="7680" y="48006"/>
                </a:lnTo>
                <a:lnTo>
                  <a:pt x="8641" y="48966"/>
                </a:lnTo>
                <a:lnTo>
                  <a:pt x="9601" y="48966"/>
                </a:lnTo>
                <a:lnTo>
                  <a:pt x="10561" y="49926"/>
                </a:lnTo>
                <a:lnTo>
                  <a:pt x="15361" y="499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3" name="object 1813"/>
          <p:cNvSpPr/>
          <p:nvPr/>
        </p:nvSpPr>
        <p:spPr>
          <a:xfrm>
            <a:off x="4189552" y="8063804"/>
            <a:ext cx="12481" cy="6720"/>
          </a:xfrm>
          <a:custGeom>
            <a:avLst/>
            <a:gdLst/>
            <a:ahLst/>
            <a:cxnLst/>
            <a:rect l="l" t="t" r="r" b="b"/>
            <a:pathLst>
              <a:path w="12481" h="6720">
                <a:moveTo>
                  <a:pt x="7680" y="0"/>
                </a:moveTo>
                <a:lnTo>
                  <a:pt x="3840" y="1920"/>
                </a:lnTo>
                <a:lnTo>
                  <a:pt x="0" y="4800"/>
                </a:lnTo>
                <a:lnTo>
                  <a:pt x="1920" y="6720"/>
                </a:lnTo>
                <a:lnTo>
                  <a:pt x="3840" y="4800"/>
                </a:lnTo>
                <a:lnTo>
                  <a:pt x="5760" y="3840"/>
                </a:lnTo>
                <a:lnTo>
                  <a:pt x="7680" y="2880"/>
                </a:lnTo>
                <a:lnTo>
                  <a:pt x="10561" y="2880"/>
                </a:lnTo>
                <a:lnTo>
                  <a:pt x="12481" y="0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4" name="object 1814"/>
          <p:cNvSpPr/>
          <p:nvPr/>
        </p:nvSpPr>
        <p:spPr>
          <a:xfrm>
            <a:off x="4184751" y="8063804"/>
            <a:ext cx="31683" cy="39364"/>
          </a:xfrm>
          <a:custGeom>
            <a:avLst/>
            <a:gdLst/>
            <a:ahLst/>
            <a:cxnLst/>
            <a:rect l="l" t="t" r="r" b="b"/>
            <a:pathLst>
              <a:path w="31683" h="39364">
                <a:moveTo>
                  <a:pt x="19202" y="3840"/>
                </a:moveTo>
                <a:lnTo>
                  <a:pt x="20162" y="4800"/>
                </a:lnTo>
                <a:lnTo>
                  <a:pt x="22082" y="5760"/>
                </a:lnTo>
                <a:lnTo>
                  <a:pt x="22082" y="7680"/>
                </a:lnTo>
                <a:lnTo>
                  <a:pt x="23042" y="8641"/>
                </a:lnTo>
                <a:lnTo>
                  <a:pt x="23042" y="12481"/>
                </a:lnTo>
                <a:lnTo>
                  <a:pt x="5760" y="12481"/>
                </a:lnTo>
                <a:lnTo>
                  <a:pt x="5760" y="9601"/>
                </a:lnTo>
                <a:lnTo>
                  <a:pt x="6720" y="6720"/>
                </a:lnTo>
                <a:lnTo>
                  <a:pt x="4800" y="4800"/>
                </a:lnTo>
                <a:lnTo>
                  <a:pt x="1920" y="8641"/>
                </a:lnTo>
                <a:lnTo>
                  <a:pt x="0" y="13441"/>
                </a:lnTo>
                <a:lnTo>
                  <a:pt x="0" y="25923"/>
                </a:lnTo>
                <a:lnTo>
                  <a:pt x="1920" y="30723"/>
                </a:lnTo>
                <a:lnTo>
                  <a:pt x="4800" y="33604"/>
                </a:lnTo>
                <a:lnTo>
                  <a:pt x="7680" y="37444"/>
                </a:lnTo>
                <a:lnTo>
                  <a:pt x="11521" y="39364"/>
                </a:lnTo>
                <a:lnTo>
                  <a:pt x="20162" y="39364"/>
                </a:lnTo>
                <a:lnTo>
                  <a:pt x="23987" y="37444"/>
                </a:lnTo>
                <a:lnTo>
                  <a:pt x="26883" y="34564"/>
                </a:lnTo>
                <a:lnTo>
                  <a:pt x="29763" y="31683"/>
                </a:lnTo>
                <a:lnTo>
                  <a:pt x="30708" y="27843"/>
                </a:lnTo>
                <a:lnTo>
                  <a:pt x="31683" y="24963"/>
                </a:lnTo>
                <a:lnTo>
                  <a:pt x="30708" y="24003"/>
                </a:lnTo>
                <a:lnTo>
                  <a:pt x="28803" y="26883"/>
                </a:lnTo>
                <a:lnTo>
                  <a:pt x="27843" y="28803"/>
                </a:lnTo>
                <a:lnTo>
                  <a:pt x="25923" y="30723"/>
                </a:lnTo>
                <a:lnTo>
                  <a:pt x="23987" y="31683"/>
                </a:lnTo>
                <a:lnTo>
                  <a:pt x="22082" y="32644"/>
                </a:lnTo>
                <a:lnTo>
                  <a:pt x="15361" y="32644"/>
                </a:lnTo>
                <a:lnTo>
                  <a:pt x="12481" y="30723"/>
                </a:lnTo>
                <a:lnTo>
                  <a:pt x="9601" y="27843"/>
                </a:lnTo>
                <a:lnTo>
                  <a:pt x="6720" y="24963"/>
                </a:lnTo>
                <a:lnTo>
                  <a:pt x="5760" y="20162"/>
                </a:lnTo>
                <a:lnTo>
                  <a:pt x="5760" y="14401"/>
                </a:lnTo>
                <a:lnTo>
                  <a:pt x="31683" y="14401"/>
                </a:lnTo>
                <a:lnTo>
                  <a:pt x="31683" y="10561"/>
                </a:lnTo>
                <a:lnTo>
                  <a:pt x="30708" y="6720"/>
                </a:lnTo>
                <a:lnTo>
                  <a:pt x="27843" y="3840"/>
                </a:lnTo>
                <a:lnTo>
                  <a:pt x="24963" y="960"/>
                </a:lnTo>
                <a:lnTo>
                  <a:pt x="21122" y="0"/>
                </a:lnTo>
                <a:lnTo>
                  <a:pt x="17282" y="0"/>
                </a:lnTo>
                <a:lnTo>
                  <a:pt x="15361" y="2880"/>
                </a:lnTo>
                <a:lnTo>
                  <a:pt x="18242" y="2880"/>
                </a:lnTo>
                <a:lnTo>
                  <a:pt x="1920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5" name="object 1815"/>
          <p:cNvSpPr/>
          <p:nvPr/>
        </p:nvSpPr>
        <p:spPr>
          <a:xfrm>
            <a:off x="4222181" y="8063804"/>
            <a:ext cx="31683" cy="39364"/>
          </a:xfrm>
          <a:custGeom>
            <a:avLst/>
            <a:gdLst/>
            <a:ahLst/>
            <a:cxnLst/>
            <a:rect l="l" t="t" r="r" b="b"/>
            <a:pathLst>
              <a:path w="31683" h="39364">
                <a:moveTo>
                  <a:pt x="1935" y="30723"/>
                </a:moveTo>
                <a:lnTo>
                  <a:pt x="4800" y="33604"/>
                </a:lnTo>
                <a:lnTo>
                  <a:pt x="7680" y="37444"/>
                </a:lnTo>
                <a:lnTo>
                  <a:pt x="11521" y="39364"/>
                </a:lnTo>
                <a:lnTo>
                  <a:pt x="19202" y="39364"/>
                </a:lnTo>
                <a:lnTo>
                  <a:pt x="22082" y="37444"/>
                </a:lnTo>
                <a:lnTo>
                  <a:pt x="24963" y="35524"/>
                </a:lnTo>
                <a:lnTo>
                  <a:pt x="28803" y="32644"/>
                </a:lnTo>
                <a:lnTo>
                  <a:pt x="30723" y="28803"/>
                </a:lnTo>
                <a:lnTo>
                  <a:pt x="31683" y="24003"/>
                </a:lnTo>
                <a:lnTo>
                  <a:pt x="29763" y="23042"/>
                </a:lnTo>
                <a:lnTo>
                  <a:pt x="28803" y="26883"/>
                </a:lnTo>
                <a:lnTo>
                  <a:pt x="26883" y="28803"/>
                </a:lnTo>
                <a:lnTo>
                  <a:pt x="25923" y="29763"/>
                </a:lnTo>
                <a:lnTo>
                  <a:pt x="24002" y="31683"/>
                </a:lnTo>
                <a:lnTo>
                  <a:pt x="21122" y="32644"/>
                </a:lnTo>
                <a:lnTo>
                  <a:pt x="14401" y="32644"/>
                </a:lnTo>
                <a:lnTo>
                  <a:pt x="11521" y="30723"/>
                </a:lnTo>
                <a:lnTo>
                  <a:pt x="9616" y="27843"/>
                </a:lnTo>
                <a:lnTo>
                  <a:pt x="7680" y="24003"/>
                </a:lnTo>
                <a:lnTo>
                  <a:pt x="6736" y="20162"/>
                </a:lnTo>
                <a:lnTo>
                  <a:pt x="6736" y="11521"/>
                </a:lnTo>
                <a:lnTo>
                  <a:pt x="7680" y="7680"/>
                </a:lnTo>
                <a:lnTo>
                  <a:pt x="9616" y="5760"/>
                </a:lnTo>
                <a:lnTo>
                  <a:pt x="11521" y="3840"/>
                </a:lnTo>
                <a:lnTo>
                  <a:pt x="13456" y="2880"/>
                </a:lnTo>
                <a:lnTo>
                  <a:pt x="19202" y="2880"/>
                </a:lnTo>
                <a:lnTo>
                  <a:pt x="20162" y="3840"/>
                </a:lnTo>
                <a:lnTo>
                  <a:pt x="21122" y="4800"/>
                </a:lnTo>
                <a:lnTo>
                  <a:pt x="22082" y="5760"/>
                </a:lnTo>
                <a:lnTo>
                  <a:pt x="22082" y="9601"/>
                </a:lnTo>
                <a:lnTo>
                  <a:pt x="23042" y="10561"/>
                </a:lnTo>
                <a:lnTo>
                  <a:pt x="24002" y="11521"/>
                </a:lnTo>
                <a:lnTo>
                  <a:pt x="24963" y="12481"/>
                </a:lnTo>
                <a:lnTo>
                  <a:pt x="27843" y="12481"/>
                </a:lnTo>
                <a:lnTo>
                  <a:pt x="28803" y="11521"/>
                </a:lnTo>
                <a:lnTo>
                  <a:pt x="29763" y="10561"/>
                </a:lnTo>
                <a:lnTo>
                  <a:pt x="30723" y="9601"/>
                </a:lnTo>
                <a:lnTo>
                  <a:pt x="30723" y="6720"/>
                </a:lnTo>
                <a:lnTo>
                  <a:pt x="28803" y="4800"/>
                </a:lnTo>
                <a:lnTo>
                  <a:pt x="26883" y="2880"/>
                </a:lnTo>
                <a:lnTo>
                  <a:pt x="24002" y="960"/>
                </a:lnTo>
                <a:lnTo>
                  <a:pt x="21122" y="0"/>
                </a:lnTo>
                <a:lnTo>
                  <a:pt x="12481" y="0"/>
                </a:lnTo>
                <a:lnTo>
                  <a:pt x="8641" y="1920"/>
                </a:lnTo>
                <a:lnTo>
                  <a:pt x="4800" y="4800"/>
                </a:lnTo>
                <a:lnTo>
                  <a:pt x="1935" y="8641"/>
                </a:lnTo>
                <a:lnTo>
                  <a:pt x="0" y="13441"/>
                </a:lnTo>
                <a:lnTo>
                  <a:pt x="0" y="25923"/>
                </a:lnTo>
                <a:lnTo>
                  <a:pt x="1935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6" name="object 1816"/>
          <p:cNvSpPr/>
          <p:nvPr/>
        </p:nvSpPr>
        <p:spPr>
          <a:xfrm>
            <a:off x="4255785" y="8052282"/>
            <a:ext cx="23042" cy="49926"/>
          </a:xfrm>
          <a:custGeom>
            <a:avLst/>
            <a:gdLst/>
            <a:ahLst/>
            <a:cxnLst/>
            <a:rect l="l" t="t" r="r" b="b"/>
            <a:pathLst>
              <a:path w="23042" h="49926">
                <a:moveTo>
                  <a:pt x="15361" y="49926"/>
                </a:moveTo>
                <a:lnTo>
                  <a:pt x="17282" y="49926"/>
                </a:lnTo>
                <a:lnTo>
                  <a:pt x="19202" y="48006"/>
                </a:lnTo>
                <a:lnTo>
                  <a:pt x="20162" y="47045"/>
                </a:lnTo>
                <a:lnTo>
                  <a:pt x="22082" y="45125"/>
                </a:lnTo>
                <a:lnTo>
                  <a:pt x="23042" y="42245"/>
                </a:lnTo>
                <a:lnTo>
                  <a:pt x="21122" y="42245"/>
                </a:lnTo>
                <a:lnTo>
                  <a:pt x="21122" y="43205"/>
                </a:lnTo>
                <a:lnTo>
                  <a:pt x="20162" y="44165"/>
                </a:lnTo>
                <a:lnTo>
                  <a:pt x="19202" y="45125"/>
                </a:lnTo>
                <a:lnTo>
                  <a:pt x="14401" y="45125"/>
                </a:lnTo>
                <a:lnTo>
                  <a:pt x="14401" y="44165"/>
                </a:lnTo>
                <a:lnTo>
                  <a:pt x="13441" y="43205"/>
                </a:lnTo>
                <a:lnTo>
                  <a:pt x="13441" y="15361"/>
                </a:lnTo>
                <a:lnTo>
                  <a:pt x="22082" y="15361"/>
                </a:lnTo>
                <a:lnTo>
                  <a:pt x="22082" y="12481"/>
                </a:lnTo>
                <a:lnTo>
                  <a:pt x="13441" y="12481"/>
                </a:lnTo>
                <a:lnTo>
                  <a:pt x="13441" y="0"/>
                </a:lnTo>
                <a:lnTo>
                  <a:pt x="11521" y="0"/>
                </a:lnTo>
                <a:lnTo>
                  <a:pt x="10561" y="2880"/>
                </a:lnTo>
                <a:lnTo>
                  <a:pt x="9601" y="4800"/>
                </a:lnTo>
                <a:lnTo>
                  <a:pt x="8641" y="5760"/>
                </a:lnTo>
                <a:lnTo>
                  <a:pt x="7680" y="7680"/>
                </a:lnTo>
                <a:lnTo>
                  <a:pt x="6720" y="9601"/>
                </a:lnTo>
                <a:lnTo>
                  <a:pt x="4800" y="10561"/>
                </a:lnTo>
                <a:lnTo>
                  <a:pt x="2880" y="12481"/>
                </a:lnTo>
                <a:lnTo>
                  <a:pt x="1920" y="13441"/>
                </a:lnTo>
                <a:lnTo>
                  <a:pt x="0" y="13441"/>
                </a:lnTo>
                <a:lnTo>
                  <a:pt x="0" y="15361"/>
                </a:lnTo>
                <a:lnTo>
                  <a:pt x="6720" y="15361"/>
                </a:lnTo>
                <a:lnTo>
                  <a:pt x="6720" y="46085"/>
                </a:lnTo>
                <a:lnTo>
                  <a:pt x="7680" y="48006"/>
                </a:lnTo>
                <a:lnTo>
                  <a:pt x="8641" y="48966"/>
                </a:lnTo>
                <a:lnTo>
                  <a:pt x="9601" y="48966"/>
                </a:lnTo>
                <a:lnTo>
                  <a:pt x="10561" y="49926"/>
                </a:lnTo>
                <a:lnTo>
                  <a:pt x="15361" y="499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7" name="object 1817"/>
          <p:cNvSpPr/>
          <p:nvPr/>
        </p:nvSpPr>
        <p:spPr>
          <a:xfrm>
            <a:off x="4286509" y="8043641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0" y="4800"/>
                </a:moveTo>
                <a:lnTo>
                  <a:pt x="0" y="5760"/>
                </a:lnTo>
                <a:lnTo>
                  <a:pt x="960" y="6720"/>
                </a:lnTo>
                <a:lnTo>
                  <a:pt x="1920" y="7680"/>
                </a:lnTo>
                <a:lnTo>
                  <a:pt x="1920" y="8641"/>
                </a:lnTo>
                <a:lnTo>
                  <a:pt x="6720" y="8641"/>
                </a:lnTo>
                <a:lnTo>
                  <a:pt x="7680" y="7680"/>
                </a:lnTo>
                <a:lnTo>
                  <a:pt x="7680" y="6720"/>
                </a:lnTo>
                <a:lnTo>
                  <a:pt x="8641" y="5760"/>
                </a:lnTo>
                <a:lnTo>
                  <a:pt x="8641" y="2880"/>
                </a:lnTo>
                <a:lnTo>
                  <a:pt x="7680" y="1920"/>
                </a:lnTo>
                <a:lnTo>
                  <a:pt x="6720" y="960"/>
                </a:lnTo>
                <a:lnTo>
                  <a:pt x="576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8" name="object 1818"/>
          <p:cNvSpPr/>
          <p:nvPr/>
        </p:nvSpPr>
        <p:spPr>
          <a:xfrm>
            <a:off x="4281708" y="8063804"/>
            <a:ext cx="18242" cy="38404"/>
          </a:xfrm>
          <a:custGeom>
            <a:avLst/>
            <a:gdLst/>
            <a:ahLst/>
            <a:cxnLst/>
            <a:rect l="l" t="t" r="r" b="b"/>
            <a:pathLst>
              <a:path w="18242" h="38404">
                <a:moveTo>
                  <a:pt x="10561" y="0"/>
                </a:moveTo>
                <a:lnTo>
                  <a:pt x="0" y="3840"/>
                </a:lnTo>
                <a:lnTo>
                  <a:pt x="0" y="5760"/>
                </a:lnTo>
                <a:lnTo>
                  <a:pt x="960" y="5760"/>
                </a:lnTo>
                <a:lnTo>
                  <a:pt x="1920" y="4800"/>
                </a:lnTo>
                <a:lnTo>
                  <a:pt x="3840" y="4800"/>
                </a:lnTo>
                <a:lnTo>
                  <a:pt x="384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33604"/>
                </a:lnTo>
                <a:lnTo>
                  <a:pt x="4800" y="34564"/>
                </a:lnTo>
                <a:lnTo>
                  <a:pt x="4800" y="35524"/>
                </a:lnTo>
                <a:lnTo>
                  <a:pt x="3840" y="36484"/>
                </a:lnTo>
                <a:lnTo>
                  <a:pt x="0" y="36484"/>
                </a:lnTo>
                <a:lnTo>
                  <a:pt x="0" y="38404"/>
                </a:lnTo>
                <a:lnTo>
                  <a:pt x="18242" y="38404"/>
                </a:lnTo>
                <a:lnTo>
                  <a:pt x="18242" y="36484"/>
                </a:lnTo>
                <a:lnTo>
                  <a:pt x="14401" y="36484"/>
                </a:lnTo>
                <a:lnTo>
                  <a:pt x="14401" y="35524"/>
                </a:lnTo>
                <a:lnTo>
                  <a:pt x="13441" y="35524"/>
                </a:lnTo>
                <a:lnTo>
                  <a:pt x="13441" y="34564"/>
                </a:lnTo>
                <a:lnTo>
                  <a:pt x="12481" y="33604"/>
                </a:lnTo>
                <a:lnTo>
                  <a:pt x="12481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9" name="object 1819"/>
          <p:cNvSpPr/>
          <p:nvPr/>
        </p:nvSpPr>
        <p:spPr>
          <a:xfrm>
            <a:off x="4318193" y="8094527"/>
            <a:ext cx="15361" cy="8641"/>
          </a:xfrm>
          <a:custGeom>
            <a:avLst/>
            <a:gdLst/>
            <a:ahLst/>
            <a:cxnLst/>
            <a:rect l="l" t="t" r="r" b="b"/>
            <a:pathLst>
              <a:path w="15361" h="8641">
                <a:moveTo>
                  <a:pt x="15361" y="0"/>
                </a:moveTo>
                <a:lnTo>
                  <a:pt x="13426" y="1920"/>
                </a:lnTo>
                <a:lnTo>
                  <a:pt x="11521" y="4800"/>
                </a:lnTo>
                <a:lnTo>
                  <a:pt x="9585" y="5760"/>
                </a:lnTo>
                <a:lnTo>
                  <a:pt x="2865" y="5760"/>
                </a:lnTo>
                <a:lnTo>
                  <a:pt x="0" y="3840"/>
                </a:lnTo>
                <a:lnTo>
                  <a:pt x="4800" y="8641"/>
                </a:lnTo>
                <a:lnTo>
                  <a:pt x="8641" y="8641"/>
                </a:lnTo>
                <a:lnTo>
                  <a:pt x="11521" y="7680"/>
                </a:lnTo>
                <a:lnTo>
                  <a:pt x="14386" y="5760"/>
                </a:lnTo>
                <a:lnTo>
                  <a:pt x="153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0" name="object 1820"/>
          <p:cNvSpPr/>
          <p:nvPr/>
        </p:nvSpPr>
        <p:spPr>
          <a:xfrm>
            <a:off x="4305711" y="8063804"/>
            <a:ext cx="35509" cy="39364"/>
          </a:xfrm>
          <a:custGeom>
            <a:avLst/>
            <a:gdLst/>
            <a:ahLst/>
            <a:cxnLst/>
            <a:rect l="l" t="t" r="r" b="b"/>
            <a:pathLst>
              <a:path w="35509" h="39364">
                <a:moveTo>
                  <a:pt x="29748" y="34564"/>
                </a:moveTo>
                <a:lnTo>
                  <a:pt x="31668" y="32644"/>
                </a:lnTo>
                <a:lnTo>
                  <a:pt x="33588" y="28803"/>
                </a:lnTo>
                <a:lnTo>
                  <a:pt x="35509" y="25923"/>
                </a:lnTo>
                <a:lnTo>
                  <a:pt x="35509" y="14401"/>
                </a:lnTo>
                <a:lnTo>
                  <a:pt x="34549" y="9601"/>
                </a:lnTo>
                <a:lnTo>
                  <a:pt x="31668" y="5760"/>
                </a:lnTo>
                <a:lnTo>
                  <a:pt x="27843" y="1920"/>
                </a:lnTo>
                <a:lnTo>
                  <a:pt x="24002" y="0"/>
                </a:lnTo>
                <a:lnTo>
                  <a:pt x="14386" y="0"/>
                </a:lnTo>
                <a:lnTo>
                  <a:pt x="11506" y="960"/>
                </a:lnTo>
                <a:lnTo>
                  <a:pt x="8641" y="1920"/>
                </a:lnTo>
                <a:lnTo>
                  <a:pt x="6720" y="3840"/>
                </a:lnTo>
                <a:lnTo>
                  <a:pt x="3840" y="6720"/>
                </a:lnTo>
                <a:lnTo>
                  <a:pt x="1920" y="9601"/>
                </a:lnTo>
                <a:lnTo>
                  <a:pt x="944" y="13441"/>
                </a:lnTo>
                <a:lnTo>
                  <a:pt x="0" y="16322"/>
                </a:lnTo>
                <a:lnTo>
                  <a:pt x="0" y="24963"/>
                </a:lnTo>
                <a:lnTo>
                  <a:pt x="944" y="28803"/>
                </a:lnTo>
                <a:lnTo>
                  <a:pt x="3840" y="32644"/>
                </a:lnTo>
                <a:lnTo>
                  <a:pt x="7665" y="37444"/>
                </a:lnTo>
                <a:lnTo>
                  <a:pt x="11506" y="39364"/>
                </a:lnTo>
                <a:lnTo>
                  <a:pt x="17282" y="39364"/>
                </a:lnTo>
                <a:lnTo>
                  <a:pt x="12481" y="34564"/>
                </a:lnTo>
                <a:lnTo>
                  <a:pt x="10561" y="30723"/>
                </a:lnTo>
                <a:lnTo>
                  <a:pt x="8641" y="26883"/>
                </a:lnTo>
                <a:lnTo>
                  <a:pt x="7665" y="22082"/>
                </a:lnTo>
                <a:lnTo>
                  <a:pt x="7665" y="10561"/>
                </a:lnTo>
                <a:lnTo>
                  <a:pt x="8641" y="7680"/>
                </a:lnTo>
                <a:lnTo>
                  <a:pt x="9601" y="5760"/>
                </a:lnTo>
                <a:lnTo>
                  <a:pt x="10561" y="4800"/>
                </a:lnTo>
                <a:lnTo>
                  <a:pt x="12481" y="3840"/>
                </a:lnTo>
                <a:lnTo>
                  <a:pt x="13441" y="2880"/>
                </a:lnTo>
                <a:lnTo>
                  <a:pt x="15346" y="1920"/>
                </a:lnTo>
                <a:lnTo>
                  <a:pt x="20162" y="1920"/>
                </a:lnTo>
                <a:lnTo>
                  <a:pt x="22067" y="3840"/>
                </a:lnTo>
                <a:lnTo>
                  <a:pt x="24002" y="6720"/>
                </a:lnTo>
                <a:lnTo>
                  <a:pt x="26868" y="10561"/>
                </a:lnTo>
                <a:lnTo>
                  <a:pt x="28788" y="15361"/>
                </a:lnTo>
                <a:lnTo>
                  <a:pt x="28788" y="26883"/>
                </a:lnTo>
                <a:lnTo>
                  <a:pt x="27843" y="30723"/>
                </a:lnTo>
                <a:lnTo>
                  <a:pt x="26868" y="36484"/>
                </a:lnTo>
                <a:lnTo>
                  <a:pt x="29748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1" name="object 1821"/>
          <p:cNvSpPr/>
          <p:nvPr/>
        </p:nvSpPr>
        <p:spPr>
          <a:xfrm>
            <a:off x="4344101" y="8063804"/>
            <a:ext cx="41285" cy="38404"/>
          </a:xfrm>
          <a:custGeom>
            <a:avLst/>
            <a:gdLst/>
            <a:ahLst/>
            <a:cxnLst/>
            <a:rect l="l" t="t" r="r" b="b"/>
            <a:pathLst>
              <a:path w="41285" h="38404">
                <a:moveTo>
                  <a:pt x="19202" y="38404"/>
                </a:moveTo>
                <a:lnTo>
                  <a:pt x="19202" y="36484"/>
                </a:lnTo>
                <a:lnTo>
                  <a:pt x="15361" y="36484"/>
                </a:lnTo>
                <a:lnTo>
                  <a:pt x="14401" y="35524"/>
                </a:lnTo>
                <a:lnTo>
                  <a:pt x="13441" y="34564"/>
                </a:lnTo>
                <a:lnTo>
                  <a:pt x="13441" y="9601"/>
                </a:lnTo>
                <a:lnTo>
                  <a:pt x="16322" y="6720"/>
                </a:lnTo>
                <a:lnTo>
                  <a:pt x="20162" y="4800"/>
                </a:lnTo>
                <a:lnTo>
                  <a:pt x="24963" y="4800"/>
                </a:lnTo>
                <a:lnTo>
                  <a:pt x="26883" y="5760"/>
                </a:lnTo>
                <a:lnTo>
                  <a:pt x="26883" y="6720"/>
                </a:lnTo>
                <a:lnTo>
                  <a:pt x="27843" y="8641"/>
                </a:lnTo>
                <a:lnTo>
                  <a:pt x="28803" y="10561"/>
                </a:lnTo>
                <a:lnTo>
                  <a:pt x="28803" y="33604"/>
                </a:lnTo>
                <a:lnTo>
                  <a:pt x="27843" y="34564"/>
                </a:lnTo>
                <a:lnTo>
                  <a:pt x="27843" y="35524"/>
                </a:lnTo>
                <a:lnTo>
                  <a:pt x="26883" y="35524"/>
                </a:lnTo>
                <a:lnTo>
                  <a:pt x="25923" y="36484"/>
                </a:lnTo>
                <a:lnTo>
                  <a:pt x="23042" y="36484"/>
                </a:lnTo>
                <a:lnTo>
                  <a:pt x="23042" y="38404"/>
                </a:lnTo>
                <a:lnTo>
                  <a:pt x="41285" y="38404"/>
                </a:lnTo>
                <a:lnTo>
                  <a:pt x="41285" y="36484"/>
                </a:lnTo>
                <a:lnTo>
                  <a:pt x="37444" y="36484"/>
                </a:lnTo>
                <a:lnTo>
                  <a:pt x="36484" y="35524"/>
                </a:lnTo>
                <a:lnTo>
                  <a:pt x="36484" y="34564"/>
                </a:lnTo>
                <a:lnTo>
                  <a:pt x="35524" y="33604"/>
                </a:lnTo>
                <a:lnTo>
                  <a:pt x="35524" y="7680"/>
                </a:lnTo>
                <a:lnTo>
                  <a:pt x="34564" y="6720"/>
                </a:lnTo>
                <a:lnTo>
                  <a:pt x="33604" y="3840"/>
                </a:lnTo>
                <a:lnTo>
                  <a:pt x="32644" y="1920"/>
                </a:lnTo>
                <a:lnTo>
                  <a:pt x="30723" y="960"/>
                </a:lnTo>
                <a:lnTo>
                  <a:pt x="29763" y="0"/>
                </a:lnTo>
                <a:lnTo>
                  <a:pt x="22082" y="0"/>
                </a:lnTo>
                <a:lnTo>
                  <a:pt x="17282" y="1920"/>
                </a:lnTo>
                <a:lnTo>
                  <a:pt x="13441" y="7680"/>
                </a:lnTo>
                <a:lnTo>
                  <a:pt x="13441" y="0"/>
                </a:lnTo>
                <a:lnTo>
                  <a:pt x="11521" y="0"/>
                </a:lnTo>
                <a:lnTo>
                  <a:pt x="0" y="3840"/>
                </a:lnTo>
                <a:lnTo>
                  <a:pt x="960" y="5760"/>
                </a:lnTo>
                <a:lnTo>
                  <a:pt x="1920" y="5760"/>
                </a:lnTo>
                <a:lnTo>
                  <a:pt x="288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2644"/>
                </a:lnTo>
                <a:lnTo>
                  <a:pt x="5760" y="34564"/>
                </a:lnTo>
                <a:lnTo>
                  <a:pt x="5760" y="35524"/>
                </a:lnTo>
                <a:lnTo>
                  <a:pt x="4800" y="36484"/>
                </a:lnTo>
                <a:lnTo>
                  <a:pt x="960" y="36484"/>
                </a:lnTo>
                <a:lnTo>
                  <a:pt x="960" y="38404"/>
                </a:lnTo>
                <a:lnTo>
                  <a:pt x="19202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2" name="object 1822"/>
          <p:cNvSpPr/>
          <p:nvPr/>
        </p:nvSpPr>
        <p:spPr>
          <a:xfrm>
            <a:off x="3739332" y="7975488"/>
            <a:ext cx="49911" cy="57591"/>
          </a:xfrm>
          <a:custGeom>
            <a:avLst/>
            <a:gdLst/>
            <a:ahLst/>
            <a:cxnLst/>
            <a:rect l="l" t="t" r="r" b="b"/>
            <a:pathLst>
              <a:path w="49911" h="57591">
                <a:moveTo>
                  <a:pt x="0" y="29763"/>
                </a:moveTo>
                <a:lnTo>
                  <a:pt x="0" y="36484"/>
                </a:lnTo>
                <a:lnTo>
                  <a:pt x="1904" y="42245"/>
                </a:lnTo>
                <a:lnTo>
                  <a:pt x="4785" y="48006"/>
                </a:lnTo>
                <a:lnTo>
                  <a:pt x="10546" y="54711"/>
                </a:lnTo>
                <a:lnTo>
                  <a:pt x="17266" y="57591"/>
                </a:lnTo>
                <a:lnTo>
                  <a:pt x="31668" y="57591"/>
                </a:lnTo>
                <a:lnTo>
                  <a:pt x="36469" y="56647"/>
                </a:lnTo>
                <a:lnTo>
                  <a:pt x="39349" y="54711"/>
                </a:lnTo>
                <a:lnTo>
                  <a:pt x="43190" y="51846"/>
                </a:lnTo>
                <a:lnTo>
                  <a:pt x="47030" y="48966"/>
                </a:lnTo>
                <a:lnTo>
                  <a:pt x="49911" y="43205"/>
                </a:lnTo>
                <a:lnTo>
                  <a:pt x="47990" y="43205"/>
                </a:lnTo>
                <a:lnTo>
                  <a:pt x="45110" y="47030"/>
                </a:lnTo>
                <a:lnTo>
                  <a:pt x="42230" y="50871"/>
                </a:lnTo>
                <a:lnTo>
                  <a:pt x="39349" y="51846"/>
                </a:lnTo>
                <a:lnTo>
                  <a:pt x="36469" y="53766"/>
                </a:lnTo>
                <a:lnTo>
                  <a:pt x="33588" y="54711"/>
                </a:lnTo>
                <a:lnTo>
                  <a:pt x="25907" y="54711"/>
                </a:lnTo>
                <a:lnTo>
                  <a:pt x="22067" y="52806"/>
                </a:lnTo>
                <a:lnTo>
                  <a:pt x="18227" y="50871"/>
                </a:lnTo>
                <a:lnTo>
                  <a:pt x="15346" y="48966"/>
                </a:lnTo>
                <a:lnTo>
                  <a:pt x="12466" y="46085"/>
                </a:lnTo>
                <a:lnTo>
                  <a:pt x="11506" y="43205"/>
                </a:lnTo>
                <a:lnTo>
                  <a:pt x="9585" y="39364"/>
                </a:lnTo>
                <a:lnTo>
                  <a:pt x="8625" y="34564"/>
                </a:lnTo>
                <a:lnTo>
                  <a:pt x="8625" y="24003"/>
                </a:lnTo>
                <a:lnTo>
                  <a:pt x="9585" y="19202"/>
                </a:lnTo>
                <a:lnTo>
                  <a:pt x="11506" y="14401"/>
                </a:lnTo>
                <a:lnTo>
                  <a:pt x="13426" y="10561"/>
                </a:lnTo>
                <a:lnTo>
                  <a:pt x="15346" y="7680"/>
                </a:lnTo>
                <a:lnTo>
                  <a:pt x="18227" y="5760"/>
                </a:lnTo>
                <a:lnTo>
                  <a:pt x="21107" y="3840"/>
                </a:lnTo>
                <a:lnTo>
                  <a:pt x="24947" y="2880"/>
                </a:lnTo>
                <a:lnTo>
                  <a:pt x="32628" y="2880"/>
                </a:lnTo>
                <a:lnTo>
                  <a:pt x="36469" y="3840"/>
                </a:lnTo>
                <a:lnTo>
                  <a:pt x="39349" y="6720"/>
                </a:lnTo>
                <a:lnTo>
                  <a:pt x="43190" y="9601"/>
                </a:lnTo>
                <a:lnTo>
                  <a:pt x="45110" y="13441"/>
                </a:lnTo>
                <a:lnTo>
                  <a:pt x="47030" y="19202"/>
                </a:lnTo>
                <a:lnTo>
                  <a:pt x="47990" y="19202"/>
                </a:lnTo>
                <a:lnTo>
                  <a:pt x="47030" y="0"/>
                </a:lnTo>
                <a:lnTo>
                  <a:pt x="45110" y="0"/>
                </a:lnTo>
                <a:lnTo>
                  <a:pt x="45110" y="2880"/>
                </a:lnTo>
                <a:lnTo>
                  <a:pt x="44150" y="2880"/>
                </a:lnTo>
                <a:lnTo>
                  <a:pt x="43190" y="3840"/>
                </a:lnTo>
                <a:lnTo>
                  <a:pt x="40309" y="3840"/>
                </a:lnTo>
                <a:lnTo>
                  <a:pt x="39349" y="2880"/>
                </a:lnTo>
                <a:lnTo>
                  <a:pt x="35509" y="960"/>
                </a:lnTo>
                <a:lnTo>
                  <a:pt x="31668" y="0"/>
                </a:lnTo>
                <a:lnTo>
                  <a:pt x="23027" y="0"/>
                </a:lnTo>
                <a:lnTo>
                  <a:pt x="18227" y="960"/>
                </a:lnTo>
                <a:lnTo>
                  <a:pt x="13426" y="3840"/>
                </a:lnTo>
                <a:lnTo>
                  <a:pt x="9585" y="6720"/>
                </a:lnTo>
                <a:lnTo>
                  <a:pt x="5745" y="9601"/>
                </a:lnTo>
                <a:lnTo>
                  <a:pt x="2880" y="14401"/>
                </a:lnTo>
                <a:lnTo>
                  <a:pt x="944" y="19202"/>
                </a:lnTo>
                <a:lnTo>
                  <a:pt x="0" y="24003"/>
                </a:lnTo>
                <a:lnTo>
                  <a:pt x="0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3" name="object 1823"/>
          <p:cNvSpPr/>
          <p:nvPr/>
        </p:nvSpPr>
        <p:spPr>
          <a:xfrm>
            <a:off x="3802684" y="8020613"/>
            <a:ext cx="18242" cy="12466"/>
          </a:xfrm>
          <a:custGeom>
            <a:avLst/>
            <a:gdLst/>
            <a:ahLst/>
            <a:cxnLst/>
            <a:rect l="l" t="t" r="r" b="b"/>
            <a:pathLst>
              <a:path w="18242" h="12466">
                <a:moveTo>
                  <a:pt x="18242" y="3840"/>
                </a:moveTo>
                <a:lnTo>
                  <a:pt x="17282" y="6720"/>
                </a:lnTo>
                <a:lnTo>
                  <a:pt x="15361" y="8641"/>
                </a:lnTo>
                <a:lnTo>
                  <a:pt x="12481" y="9585"/>
                </a:lnTo>
                <a:lnTo>
                  <a:pt x="6720" y="9585"/>
                </a:lnTo>
                <a:lnTo>
                  <a:pt x="3840" y="7680"/>
                </a:lnTo>
                <a:lnTo>
                  <a:pt x="1920" y="3840"/>
                </a:lnTo>
                <a:lnTo>
                  <a:pt x="0" y="0"/>
                </a:lnTo>
                <a:lnTo>
                  <a:pt x="2880" y="12466"/>
                </a:lnTo>
                <a:lnTo>
                  <a:pt x="12481" y="12466"/>
                </a:lnTo>
                <a:lnTo>
                  <a:pt x="15361" y="11521"/>
                </a:lnTo>
                <a:lnTo>
                  <a:pt x="18242" y="9585"/>
                </a:lnTo>
                <a:lnTo>
                  <a:pt x="1824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4" name="object 1824"/>
          <p:cNvSpPr/>
          <p:nvPr/>
        </p:nvSpPr>
        <p:spPr>
          <a:xfrm>
            <a:off x="3794043" y="7993730"/>
            <a:ext cx="35524" cy="39349"/>
          </a:xfrm>
          <a:custGeom>
            <a:avLst/>
            <a:gdLst/>
            <a:ahLst/>
            <a:cxnLst/>
            <a:rect l="l" t="t" r="r" b="b"/>
            <a:pathLst>
              <a:path w="35524" h="39349">
                <a:moveTo>
                  <a:pt x="33588" y="28788"/>
                </a:moveTo>
                <a:lnTo>
                  <a:pt x="34564" y="25923"/>
                </a:lnTo>
                <a:lnTo>
                  <a:pt x="35524" y="22082"/>
                </a:lnTo>
                <a:lnTo>
                  <a:pt x="35524" y="14401"/>
                </a:lnTo>
                <a:lnTo>
                  <a:pt x="34564" y="9601"/>
                </a:lnTo>
                <a:lnTo>
                  <a:pt x="31683" y="6720"/>
                </a:lnTo>
                <a:lnTo>
                  <a:pt x="27843" y="1920"/>
                </a:lnTo>
                <a:lnTo>
                  <a:pt x="23042" y="0"/>
                </a:lnTo>
                <a:lnTo>
                  <a:pt x="14401" y="0"/>
                </a:lnTo>
                <a:lnTo>
                  <a:pt x="11521" y="960"/>
                </a:lnTo>
                <a:lnTo>
                  <a:pt x="8641" y="1920"/>
                </a:lnTo>
                <a:lnTo>
                  <a:pt x="5760" y="3840"/>
                </a:lnTo>
                <a:lnTo>
                  <a:pt x="3840" y="6720"/>
                </a:lnTo>
                <a:lnTo>
                  <a:pt x="1920" y="9601"/>
                </a:lnTo>
                <a:lnTo>
                  <a:pt x="0" y="13441"/>
                </a:lnTo>
                <a:lnTo>
                  <a:pt x="0" y="24963"/>
                </a:lnTo>
                <a:lnTo>
                  <a:pt x="960" y="28788"/>
                </a:lnTo>
                <a:lnTo>
                  <a:pt x="3840" y="32628"/>
                </a:lnTo>
                <a:lnTo>
                  <a:pt x="6720" y="37444"/>
                </a:lnTo>
                <a:lnTo>
                  <a:pt x="11521" y="39349"/>
                </a:lnTo>
                <a:lnTo>
                  <a:pt x="8641" y="26883"/>
                </a:lnTo>
                <a:lnTo>
                  <a:pt x="6720" y="22082"/>
                </a:lnTo>
                <a:lnTo>
                  <a:pt x="6720" y="13441"/>
                </a:lnTo>
                <a:lnTo>
                  <a:pt x="7680" y="10561"/>
                </a:lnTo>
                <a:lnTo>
                  <a:pt x="8641" y="8641"/>
                </a:lnTo>
                <a:lnTo>
                  <a:pt x="9601" y="5760"/>
                </a:lnTo>
                <a:lnTo>
                  <a:pt x="10561" y="4800"/>
                </a:lnTo>
                <a:lnTo>
                  <a:pt x="12481" y="3840"/>
                </a:lnTo>
                <a:lnTo>
                  <a:pt x="13441" y="2880"/>
                </a:lnTo>
                <a:lnTo>
                  <a:pt x="19202" y="2880"/>
                </a:lnTo>
                <a:lnTo>
                  <a:pt x="22082" y="3840"/>
                </a:lnTo>
                <a:lnTo>
                  <a:pt x="24002" y="6720"/>
                </a:lnTo>
                <a:lnTo>
                  <a:pt x="26883" y="10561"/>
                </a:lnTo>
                <a:lnTo>
                  <a:pt x="27843" y="15361"/>
                </a:lnTo>
                <a:lnTo>
                  <a:pt x="27843" y="27843"/>
                </a:lnTo>
                <a:lnTo>
                  <a:pt x="26883" y="30723"/>
                </a:lnTo>
                <a:lnTo>
                  <a:pt x="26883" y="36469"/>
                </a:lnTo>
                <a:lnTo>
                  <a:pt x="29748" y="35524"/>
                </a:lnTo>
                <a:lnTo>
                  <a:pt x="31683" y="32628"/>
                </a:lnTo>
                <a:lnTo>
                  <a:pt x="33588" y="287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5" name="object 1825"/>
          <p:cNvSpPr/>
          <p:nvPr/>
        </p:nvSpPr>
        <p:spPr>
          <a:xfrm>
            <a:off x="3834353" y="7993730"/>
            <a:ext cx="63367" cy="38404"/>
          </a:xfrm>
          <a:custGeom>
            <a:avLst/>
            <a:gdLst/>
            <a:ahLst/>
            <a:cxnLst/>
            <a:rect l="l" t="t" r="r" b="b"/>
            <a:pathLst>
              <a:path w="63367" h="38404">
                <a:moveTo>
                  <a:pt x="18242" y="38404"/>
                </a:moveTo>
                <a:lnTo>
                  <a:pt x="18242" y="36469"/>
                </a:lnTo>
                <a:lnTo>
                  <a:pt x="14401" y="36469"/>
                </a:lnTo>
                <a:lnTo>
                  <a:pt x="14401" y="35524"/>
                </a:lnTo>
                <a:lnTo>
                  <a:pt x="13441" y="35524"/>
                </a:lnTo>
                <a:lnTo>
                  <a:pt x="13441" y="34564"/>
                </a:lnTo>
                <a:lnTo>
                  <a:pt x="12481" y="33604"/>
                </a:lnTo>
                <a:lnTo>
                  <a:pt x="12481" y="9601"/>
                </a:lnTo>
                <a:lnTo>
                  <a:pt x="13441" y="8641"/>
                </a:lnTo>
                <a:lnTo>
                  <a:pt x="15361" y="6720"/>
                </a:lnTo>
                <a:lnTo>
                  <a:pt x="18242" y="5760"/>
                </a:lnTo>
                <a:lnTo>
                  <a:pt x="19202" y="4800"/>
                </a:lnTo>
                <a:lnTo>
                  <a:pt x="24002" y="4800"/>
                </a:lnTo>
                <a:lnTo>
                  <a:pt x="25923" y="5760"/>
                </a:lnTo>
                <a:lnTo>
                  <a:pt x="26883" y="7680"/>
                </a:lnTo>
                <a:lnTo>
                  <a:pt x="27843" y="8641"/>
                </a:lnTo>
                <a:lnTo>
                  <a:pt x="28803" y="10561"/>
                </a:lnTo>
                <a:lnTo>
                  <a:pt x="28803" y="33604"/>
                </a:lnTo>
                <a:lnTo>
                  <a:pt x="27843" y="34564"/>
                </a:lnTo>
                <a:lnTo>
                  <a:pt x="27843" y="35524"/>
                </a:lnTo>
                <a:lnTo>
                  <a:pt x="26883" y="36469"/>
                </a:lnTo>
                <a:lnTo>
                  <a:pt x="22082" y="36469"/>
                </a:lnTo>
                <a:lnTo>
                  <a:pt x="22082" y="38404"/>
                </a:lnTo>
                <a:lnTo>
                  <a:pt x="41285" y="38404"/>
                </a:lnTo>
                <a:lnTo>
                  <a:pt x="41285" y="36469"/>
                </a:lnTo>
                <a:lnTo>
                  <a:pt x="37444" y="36469"/>
                </a:lnTo>
                <a:lnTo>
                  <a:pt x="36484" y="35524"/>
                </a:lnTo>
                <a:lnTo>
                  <a:pt x="35524" y="35524"/>
                </a:lnTo>
                <a:lnTo>
                  <a:pt x="35524" y="9601"/>
                </a:lnTo>
                <a:lnTo>
                  <a:pt x="37444" y="7680"/>
                </a:lnTo>
                <a:lnTo>
                  <a:pt x="39364" y="6720"/>
                </a:lnTo>
                <a:lnTo>
                  <a:pt x="40325" y="5760"/>
                </a:lnTo>
                <a:lnTo>
                  <a:pt x="42245" y="4800"/>
                </a:lnTo>
                <a:lnTo>
                  <a:pt x="47045" y="4800"/>
                </a:lnTo>
                <a:lnTo>
                  <a:pt x="48966" y="5760"/>
                </a:lnTo>
                <a:lnTo>
                  <a:pt x="49926" y="7680"/>
                </a:lnTo>
                <a:lnTo>
                  <a:pt x="50886" y="8641"/>
                </a:lnTo>
                <a:lnTo>
                  <a:pt x="50886" y="34564"/>
                </a:lnTo>
                <a:lnTo>
                  <a:pt x="49926" y="35524"/>
                </a:lnTo>
                <a:lnTo>
                  <a:pt x="48966" y="36469"/>
                </a:lnTo>
                <a:lnTo>
                  <a:pt x="45125" y="36469"/>
                </a:lnTo>
                <a:lnTo>
                  <a:pt x="45125" y="38404"/>
                </a:lnTo>
                <a:lnTo>
                  <a:pt x="63367" y="38404"/>
                </a:lnTo>
                <a:lnTo>
                  <a:pt x="63367" y="36469"/>
                </a:lnTo>
                <a:lnTo>
                  <a:pt x="59527" y="36469"/>
                </a:lnTo>
                <a:lnTo>
                  <a:pt x="59527" y="35524"/>
                </a:lnTo>
                <a:lnTo>
                  <a:pt x="58567" y="35524"/>
                </a:lnTo>
                <a:lnTo>
                  <a:pt x="58567" y="34564"/>
                </a:lnTo>
                <a:lnTo>
                  <a:pt x="57607" y="33604"/>
                </a:lnTo>
                <a:lnTo>
                  <a:pt x="57607" y="7680"/>
                </a:lnTo>
                <a:lnTo>
                  <a:pt x="56647" y="6720"/>
                </a:lnTo>
                <a:lnTo>
                  <a:pt x="55686" y="3840"/>
                </a:lnTo>
                <a:lnTo>
                  <a:pt x="54726" y="2880"/>
                </a:lnTo>
                <a:lnTo>
                  <a:pt x="53766" y="1920"/>
                </a:lnTo>
                <a:lnTo>
                  <a:pt x="51846" y="0"/>
                </a:lnTo>
                <a:lnTo>
                  <a:pt x="44165" y="0"/>
                </a:lnTo>
                <a:lnTo>
                  <a:pt x="42245" y="1920"/>
                </a:lnTo>
                <a:lnTo>
                  <a:pt x="40325" y="2880"/>
                </a:lnTo>
                <a:lnTo>
                  <a:pt x="37444" y="4800"/>
                </a:lnTo>
                <a:lnTo>
                  <a:pt x="34564" y="7680"/>
                </a:lnTo>
                <a:lnTo>
                  <a:pt x="34564" y="5760"/>
                </a:lnTo>
                <a:lnTo>
                  <a:pt x="33604" y="2880"/>
                </a:lnTo>
                <a:lnTo>
                  <a:pt x="31683" y="1920"/>
                </a:lnTo>
                <a:lnTo>
                  <a:pt x="29763" y="960"/>
                </a:lnTo>
                <a:lnTo>
                  <a:pt x="27843" y="0"/>
                </a:lnTo>
                <a:lnTo>
                  <a:pt x="23042" y="0"/>
                </a:lnTo>
                <a:lnTo>
                  <a:pt x="21122" y="960"/>
                </a:lnTo>
                <a:lnTo>
                  <a:pt x="20162" y="960"/>
                </a:lnTo>
                <a:lnTo>
                  <a:pt x="18242" y="1920"/>
                </a:lnTo>
                <a:lnTo>
                  <a:pt x="17282" y="2880"/>
                </a:lnTo>
                <a:lnTo>
                  <a:pt x="17282" y="3840"/>
                </a:lnTo>
                <a:lnTo>
                  <a:pt x="15361" y="4800"/>
                </a:lnTo>
                <a:lnTo>
                  <a:pt x="12481" y="7680"/>
                </a:lnTo>
                <a:lnTo>
                  <a:pt x="12481" y="0"/>
                </a:lnTo>
                <a:lnTo>
                  <a:pt x="10561" y="0"/>
                </a:lnTo>
                <a:lnTo>
                  <a:pt x="0" y="4800"/>
                </a:lnTo>
                <a:lnTo>
                  <a:pt x="0" y="5760"/>
                </a:lnTo>
                <a:lnTo>
                  <a:pt x="4800" y="5760"/>
                </a:lnTo>
                <a:lnTo>
                  <a:pt x="5775" y="6720"/>
                </a:lnTo>
                <a:lnTo>
                  <a:pt x="5775" y="34564"/>
                </a:lnTo>
                <a:lnTo>
                  <a:pt x="4800" y="35524"/>
                </a:lnTo>
                <a:lnTo>
                  <a:pt x="3840" y="36469"/>
                </a:lnTo>
                <a:lnTo>
                  <a:pt x="0" y="36469"/>
                </a:lnTo>
                <a:lnTo>
                  <a:pt x="0" y="38404"/>
                </a:lnTo>
                <a:lnTo>
                  <a:pt x="18242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6" name="object 1826"/>
          <p:cNvSpPr/>
          <p:nvPr/>
        </p:nvSpPr>
        <p:spPr>
          <a:xfrm>
            <a:off x="3911163" y="7993730"/>
            <a:ext cx="25908" cy="39349"/>
          </a:xfrm>
          <a:custGeom>
            <a:avLst/>
            <a:gdLst/>
            <a:ahLst/>
            <a:cxnLst/>
            <a:rect l="l" t="t" r="r" b="b"/>
            <a:pathLst>
              <a:path w="25908" h="39349">
                <a:moveTo>
                  <a:pt x="960" y="32628"/>
                </a:moveTo>
                <a:lnTo>
                  <a:pt x="0" y="30723"/>
                </a:lnTo>
                <a:lnTo>
                  <a:pt x="0" y="36469"/>
                </a:lnTo>
                <a:lnTo>
                  <a:pt x="1920" y="37444"/>
                </a:lnTo>
                <a:lnTo>
                  <a:pt x="2880" y="38404"/>
                </a:lnTo>
                <a:lnTo>
                  <a:pt x="3840" y="38404"/>
                </a:lnTo>
                <a:lnTo>
                  <a:pt x="4800" y="39349"/>
                </a:lnTo>
                <a:lnTo>
                  <a:pt x="13441" y="39349"/>
                </a:lnTo>
                <a:lnTo>
                  <a:pt x="17266" y="37444"/>
                </a:lnTo>
                <a:lnTo>
                  <a:pt x="20162" y="34564"/>
                </a:lnTo>
                <a:lnTo>
                  <a:pt x="24002" y="29763"/>
                </a:lnTo>
                <a:lnTo>
                  <a:pt x="25908" y="24963"/>
                </a:lnTo>
                <a:lnTo>
                  <a:pt x="25908" y="12481"/>
                </a:lnTo>
                <a:lnTo>
                  <a:pt x="24947" y="7680"/>
                </a:lnTo>
                <a:lnTo>
                  <a:pt x="21107" y="4800"/>
                </a:lnTo>
                <a:lnTo>
                  <a:pt x="19202" y="960"/>
                </a:lnTo>
                <a:lnTo>
                  <a:pt x="15361" y="0"/>
                </a:lnTo>
                <a:lnTo>
                  <a:pt x="12481" y="0"/>
                </a:lnTo>
                <a:lnTo>
                  <a:pt x="13441" y="6720"/>
                </a:lnTo>
                <a:lnTo>
                  <a:pt x="15361" y="8641"/>
                </a:lnTo>
                <a:lnTo>
                  <a:pt x="17266" y="12481"/>
                </a:lnTo>
                <a:lnTo>
                  <a:pt x="19202" y="16322"/>
                </a:lnTo>
                <a:lnTo>
                  <a:pt x="19202" y="26883"/>
                </a:lnTo>
                <a:lnTo>
                  <a:pt x="17266" y="30723"/>
                </a:lnTo>
                <a:lnTo>
                  <a:pt x="15361" y="33604"/>
                </a:lnTo>
                <a:lnTo>
                  <a:pt x="13441" y="35524"/>
                </a:lnTo>
                <a:lnTo>
                  <a:pt x="11521" y="37444"/>
                </a:lnTo>
                <a:lnTo>
                  <a:pt x="6720" y="37444"/>
                </a:lnTo>
                <a:lnTo>
                  <a:pt x="4800" y="36469"/>
                </a:lnTo>
                <a:lnTo>
                  <a:pt x="2880" y="35524"/>
                </a:lnTo>
                <a:lnTo>
                  <a:pt x="1920" y="33604"/>
                </a:lnTo>
                <a:lnTo>
                  <a:pt x="960" y="326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7" name="object 1827"/>
          <p:cNvSpPr/>
          <p:nvPr/>
        </p:nvSpPr>
        <p:spPr>
          <a:xfrm>
            <a:off x="3897721" y="7993730"/>
            <a:ext cx="26883" cy="55671"/>
          </a:xfrm>
          <a:custGeom>
            <a:avLst/>
            <a:gdLst/>
            <a:ahLst/>
            <a:cxnLst/>
            <a:rect l="l" t="t" r="r" b="b"/>
            <a:pathLst>
              <a:path w="26883" h="55671">
                <a:moveTo>
                  <a:pt x="6720" y="49911"/>
                </a:moveTo>
                <a:lnTo>
                  <a:pt x="6720" y="51831"/>
                </a:lnTo>
                <a:lnTo>
                  <a:pt x="5760" y="52791"/>
                </a:lnTo>
                <a:lnTo>
                  <a:pt x="5760" y="53751"/>
                </a:lnTo>
                <a:lnTo>
                  <a:pt x="4800" y="53751"/>
                </a:lnTo>
                <a:lnTo>
                  <a:pt x="3840" y="54711"/>
                </a:lnTo>
                <a:lnTo>
                  <a:pt x="0" y="54711"/>
                </a:lnTo>
                <a:lnTo>
                  <a:pt x="0" y="55671"/>
                </a:lnTo>
                <a:lnTo>
                  <a:pt x="20162" y="55671"/>
                </a:lnTo>
                <a:lnTo>
                  <a:pt x="20162" y="54711"/>
                </a:lnTo>
                <a:lnTo>
                  <a:pt x="16322" y="54711"/>
                </a:lnTo>
                <a:lnTo>
                  <a:pt x="15361" y="53751"/>
                </a:lnTo>
                <a:lnTo>
                  <a:pt x="14401" y="53751"/>
                </a:lnTo>
                <a:lnTo>
                  <a:pt x="14401" y="52791"/>
                </a:lnTo>
                <a:lnTo>
                  <a:pt x="13441" y="51831"/>
                </a:lnTo>
                <a:lnTo>
                  <a:pt x="13441" y="11521"/>
                </a:lnTo>
                <a:lnTo>
                  <a:pt x="15361" y="8641"/>
                </a:lnTo>
                <a:lnTo>
                  <a:pt x="17282" y="7680"/>
                </a:lnTo>
                <a:lnTo>
                  <a:pt x="18242" y="6720"/>
                </a:lnTo>
                <a:lnTo>
                  <a:pt x="20162" y="5760"/>
                </a:lnTo>
                <a:lnTo>
                  <a:pt x="24963" y="5760"/>
                </a:lnTo>
                <a:lnTo>
                  <a:pt x="26883" y="6720"/>
                </a:lnTo>
                <a:lnTo>
                  <a:pt x="25923" y="0"/>
                </a:lnTo>
                <a:lnTo>
                  <a:pt x="23042" y="0"/>
                </a:lnTo>
                <a:lnTo>
                  <a:pt x="21122" y="960"/>
                </a:lnTo>
                <a:lnTo>
                  <a:pt x="19202" y="1920"/>
                </a:lnTo>
                <a:lnTo>
                  <a:pt x="17282" y="2880"/>
                </a:lnTo>
                <a:lnTo>
                  <a:pt x="15361" y="5760"/>
                </a:lnTo>
                <a:lnTo>
                  <a:pt x="13441" y="8641"/>
                </a:lnTo>
                <a:lnTo>
                  <a:pt x="13441" y="0"/>
                </a:lnTo>
                <a:lnTo>
                  <a:pt x="12481" y="0"/>
                </a:lnTo>
                <a:lnTo>
                  <a:pt x="960" y="4800"/>
                </a:lnTo>
                <a:lnTo>
                  <a:pt x="960" y="5760"/>
                </a:lnTo>
                <a:lnTo>
                  <a:pt x="5760" y="5760"/>
                </a:lnTo>
                <a:lnTo>
                  <a:pt x="5760" y="6720"/>
                </a:lnTo>
                <a:lnTo>
                  <a:pt x="6720" y="6720"/>
                </a:lnTo>
                <a:lnTo>
                  <a:pt x="6720" y="49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8" name="object 1828"/>
          <p:cNvSpPr/>
          <p:nvPr/>
        </p:nvSpPr>
        <p:spPr>
          <a:xfrm>
            <a:off x="3942831" y="7995650"/>
            <a:ext cx="31683" cy="37429"/>
          </a:xfrm>
          <a:custGeom>
            <a:avLst/>
            <a:gdLst/>
            <a:ahLst/>
            <a:cxnLst/>
            <a:rect l="l" t="t" r="r" b="b"/>
            <a:pathLst>
              <a:path w="31683" h="37429">
                <a:moveTo>
                  <a:pt x="960" y="6720"/>
                </a:moveTo>
                <a:lnTo>
                  <a:pt x="0" y="11521"/>
                </a:lnTo>
                <a:lnTo>
                  <a:pt x="0" y="24003"/>
                </a:lnTo>
                <a:lnTo>
                  <a:pt x="960" y="28803"/>
                </a:lnTo>
                <a:lnTo>
                  <a:pt x="4800" y="32644"/>
                </a:lnTo>
                <a:lnTo>
                  <a:pt x="7680" y="35524"/>
                </a:lnTo>
                <a:lnTo>
                  <a:pt x="11521" y="37429"/>
                </a:lnTo>
                <a:lnTo>
                  <a:pt x="20162" y="37429"/>
                </a:lnTo>
                <a:lnTo>
                  <a:pt x="24003" y="35524"/>
                </a:lnTo>
                <a:lnTo>
                  <a:pt x="25923" y="32644"/>
                </a:lnTo>
                <a:lnTo>
                  <a:pt x="28803" y="29763"/>
                </a:lnTo>
                <a:lnTo>
                  <a:pt x="30723" y="26868"/>
                </a:lnTo>
                <a:lnTo>
                  <a:pt x="31683" y="23042"/>
                </a:lnTo>
                <a:lnTo>
                  <a:pt x="29763" y="22082"/>
                </a:lnTo>
                <a:lnTo>
                  <a:pt x="28803" y="24963"/>
                </a:lnTo>
                <a:lnTo>
                  <a:pt x="26883" y="27843"/>
                </a:lnTo>
                <a:lnTo>
                  <a:pt x="24963" y="28803"/>
                </a:lnTo>
                <a:lnTo>
                  <a:pt x="24003" y="30708"/>
                </a:lnTo>
                <a:lnTo>
                  <a:pt x="15361" y="30708"/>
                </a:lnTo>
                <a:lnTo>
                  <a:pt x="12481" y="29763"/>
                </a:lnTo>
                <a:lnTo>
                  <a:pt x="9601" y="25923"/>
                </a:lnTo>
                <a:lnTo>
                  <a:pt x="6720" y="23042"/>
                </a:lnTo>
                <a:lnTo>
                  <a:pt x="5760" y="18242"/>
                </a:lnTo>
                <a:lnTo>
                  <a:pt x="5760" y="7680"/>
                </a:lnTo>
                <a:lnTo>
                  <a:pt x="6720" y="4800"/>
                </a:lnTo>
                <a:lnTo>
                  <a:pt x="7680" y="0"/>
                </a:lnTo>
                <a:lnTo>
                  <a:pt x="4800" y="3840"/>
                </a:lnTo>
                <a:lnTo>
                  <a:pt x="9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9" name="object 1829"/>
          <p:cNvSpPr/>
          <p:nvPr/>
        </p:nvSpPr>
        <p:spPr>
          <a:xfrm>
            <a:off x="3948592" y="7993730"/>
            <a:ext cx="25923" cy="20162"/>
          </a:xfrm>
          <a:custGeom>
            <a:avLst/>
            <a:gdLst/>
            <a:ahLst/>
            <a:cxnLst/>
            <a:rect l="l" t="t" r="r" b="b"/>
            <a:pathLst>
              <a:path w="25923" h="20162">
                <a:moveTo>
                  <a:pt x="2880" y="5760"/>
                </a:moveTo>
                <a:lnTo>
                  <a:pt x="4800" y="3840"/>
                </a:lnTo>
                <a:lnTo>
                  <a:pt x="6720" y="2880"/>
                </a:lnTo>
                <a:lnTo>
                  <a:pt x="11521" y="2880"/>
                </a:lnTo>
                <a:lnTo>
                  <a:pt x="13441" y="3840"/>
                </a:lnTo>
                <a:lnTo>
                  <a:pt x="14401" y="4800"/>
                </a:lnTo>
                <a:lnTo>
                  <a:pt x="15361" y="5760"/>
                </a:lnTo>
                <a:lnTo>
                  <a:pt x="16322" y="7680"/>
                </a:lnTo>
                <a:lnTo>
                  <a:pt x="16322" y="8641"/>
                </a:lnTo>
                <a:lnTo>
                  <a:pt x="17282" y="10561"/>
                </a:lnTo>
                <a:lnTo>
                  <a:pt x="17282" y="12481"/>
                </a:lnTo>
                <a:lnTo>
                  <a:pt x="0" y="12481"/>
                </a:lnTo>
                <a:lnTo>
                  <a:pt x="0" y="9601"/>
                </a:lnTo>
                <a:lnTo>
                  <a:pt x="0" y="20162"/>
                </a:lnTo>
                <a:lnTo>
                  <a:pt x="0" y="15361"/>
                </a:lnTo>
                <a:lnTo>
                  <a:pt x="25923" y="15361"/>
                </a:lnTo>
                <a:lnTo>
                  <a:pt x="25923" y="10561"/>
                </a:lnTo>
                <a:lnTo>
                  <a:pt x="24002" y="6720"/>
                </a:lnTo>
                <a:lnTo>
                  <a:pt x="21122" y="3840"/>
                </a:lnTo>
                <a:lnTo>
                  <a:pt x="19202" y="960"/>
                </a:lnTo>
                <a:lnTo>
                  <a:pt x="15361" y="0"/>
                </a:lnTo>
                <a:lnTo>
                  <a:pt x="5760" y="0"/>
                </a:lnTo>
                <a:lnTo>
                  <a:pt x="1920" y="1920"/>
                </a:lnTo>
                <a:lnTo>
                  <a:pt x="960" y="6720"/>
                </a:lnTo>
                <a:lnTo>
                  <a:pt x="288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0" name="object 1830"/>
          <p:cNvSpPr/>
          <p:nvPr/>
        </p:nvSpPr>
        <p:spPr>
          <a:xfrm>
            <a:off x="3977396" y="7982209"/>
            <a:ext cx="23042" cy="50871"/>
          </a:xfrm>
          <a:custGeom>
            <a:avLst/>
            <a:gdLst/>
            <a:ahLst/>
            <a:cxnLst/>
            <a:rect l="l" t="t" r="r" b="b"/>
            <a:pathLst>
              <a:path w="23042" h="50871">
                <a:moveTo>
                  <a:pt x="17282" y="46085"/>
                </a:moveTo>
                <a:lnTo>
                  <a:pt x="15361" y="46085"/>
                </a:lnTo>
                <a:lnTo>
                  <a:pt x="14401" y="45125"/>
                </a:lnTo>
                <a:lnTo>
                  <a:pt x="14401" y="44150"/>
                </a:lnTo>
                <a:lnTo>
                  <a:pt x="13441" y="43205"/>
                </a:lnTo>
                <a:lnTo>
                  <a:pt x="12481" y="42245"/>
                </a:lnTo>
                <a:lnTo>
                  <a:pt x="12481" y="15361"/>
                </a:lnTo>
                <a:lnTo>
                  <a:pt x="22082" y="15361"/>
                </a:lnTo>
                <a:lnTo>
                  <a:pt x="22082" y="12481"/>
                </a:lnTo>
                <a:lnTo>
                  <a:pt x="12481" y="12481"/>
                </a:lnTo>
                <a:lnTo>
                  <a:pt x="12481" y="0"/>
                </a:lnTo>
                <a:lnTo>
                  <a:pt x="11521" y="0"/>
                </a:lnTo>
                <a:lnTo>
                  <a:pt x="10561" y="2880"/>
                </a:lnTo>
                <a:lnTo>
                  <a:pt x="9601" y="4800"/>
                </a:lnTo>
                <a:lnTo>
                  <a:pt x="8641" y="5760"/>
                </a:lnTo>
                <a:lnTo>
                  <a:pt x="7680" y="7680"/>
                </a:lnTo>
                <a:lnTo>
                  <a:pt x="6720" y="9601"/>
                </a:lnTo>
                <a:lnTo>
                  <a:pt x="4800" y="11521"/>
                </a:lnTo>
                <a:lnTo>
                  <a:pt x="2880" y="12481"/>
                </a:lnTo>
                <a:lnTo>
                  <a:pt x="1920" y="13441"/>
                </a:lnTo>
                <a:lnTo>
                  <a:pt x="0" y="14401"/>
                </a:lnTo>
                <a:lnTo>
                  <a:pt x="0" y="15361"/>
                </a:lnTo>
                <a:lnTo>
                  <a:pt x="5760" y="15361"/>
                </a:lnTo>
                <a:lnTo>
                  <a:pt x="5760" y="43205"/>
                </a:lnTo>
                <a:lnTo>
                  <a:pt x="6720" y="45125"/>
                </a:lnTo>
                <a:lnTo>
                  <a:pt x="6720" y="46085"/>
                </a:lnTo>
                <a:lnTo>
                  <a:pt x="7680" y="47990"/>
                </a:lnTo>
                <a:lnTo>
                  <a:pt x="8641" y="48966"/>
                </a:lnTo>
                <a:lnTo>
                  <a:pt x="9601" y="48966"/>
                </a:lnTo>
                <a:lnTo>
                  <a:pt x="10561" y="49926"/>
                </a:lnTo>
                <a:lnTo>
                  <a:pt x="12481" y="50871"/>
                </a:lnTo>
                <a:lnTo>
                  <a:pt x="15361" y="50871"/>
                </a:lnTo>
                <a:lnTo>
                  <a:pt x="17282" y="49926"/>
                </a:lnTo>
                <a:lnTo>
                  <a:pt x="19202" y="47990"/>
                </a:lnTo>
                <a:lnTo>
                  <a:pt x="20162" y="47045"/>
                </a:lnTo>
                <a:lnTo>
                  <a:pt x="22082" y="45125"/>
                </a:lnTo>
                <a:lnTo>
                  <a:pt x="23042" y="42245"/>
                </a:lnTo>
                <a:lnTo>
                  <a:pt x="21122" y="42245"/>
                </a:lnTo>
                <a:lnTo>
                  <a:pt x="21122" y="43205"/>
                </a:lnTo>
                <a:lnTo>
                  <a:pt x="20162" y="44150"/>
                </a:lnTo>
                <a:lnTo>
                  <a:pt x="19202" y="45125"/>
                </a:lnTo>
                <a:lnTo>
                  <a:pt x="18242" y="45125"/>
                </a:lnTo>
                <a:lnTo>
                  <a:pt x="17282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1" name="object 1831"/>
          <p:cNvSpPr/>
          <p:nvPr/>
        </p:nvSpPr>
        <p:spPr>
          <a:xfrm>
            <a:off x="4001399" y="7993730"/>
            <a:ext cx="19202" cy="38404"/>
          </a:xfrm>
          <a:custGeom>
            <a:avLst/>
            <a:gdLst/>
            <a:ahLst/>
            <a:cxnLst/>
            <a:rect l="l" t="t" r="r" b="b"/>
            <a:pathLst>
              <a:path w="19202" h="38404">
                <a:moveTo>
                  <a:pt x="11506" y="0"/>
                </a:moveTo>
                <a:lnTo>
                  <a:pt x="0" y="4800"/>
                </a:lnTo>
                <a:lnTo>
                  <a:pt x="960" y="5760"/>
                </a:lnTo>
                <a:lnTo>
                  <a:pt x="5760" y="5760"/>
                </a:lnTo>
                <a:lnTo>
                  <a:pt x="5760" y="8641"/>
                </a:lnTo>
                <a:lnTo>
                  <a:pt x="6720" y="11521"/>
                </a:lnTo>
                <a:lnTo>
                  <a:pt x="6720" y="32628"/>
                </a:lnTo>
                <a:lnTo>
                  <a:pt x="5760" y="33604"/>
                </a:lnTo>
                <a:lnTo>
                  <a:pt x="5760" y="35524"/>
                </a:lnTo>
                <a:lnTo>
                  <a:pt x="4800" y="36469"/>
                </a:lnTo>
                <a:lnTo>
                  <a:pt x="960" y="36469"/>
                </a:lnTo>
                <a:lnTo>
                  <a:pt x="960" y="38404"/>
                </a:lnTo>
                <a:lnTo>
                  <a:pt x="19202" y="38404"/>
                </a:lnTo>
                <a:lnTo>
                  <a:pt x="19202" y="36469"/>
                </a:lnTo>
                <a:lnTo>
                  <a:pt x="15361" y="36469"/>
                </a:lnTo>
                <a:lnTo>
                  <a:pt x="14401" y="35524"/>
                </a:lnTo>
                <a:lnTo>
                  <a:pt x="13441" y="34564"/>
                </a:lnTo>
                <a:lnTo>
                  <a:pt x="13441" y="0"/>
                </a:lnTo>
                <a:lnTo>
                  <a:pt x="1150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2" name="object 1832"/>
          <p:cNvSpPr/>
          <p:nvPr/>
        </p:nvSpPr>
        <p:spPr>
          <a:xfrm>
            <a:off x="4007159" y="7974528"/>
            <a:ext cx="7680" cy="7680"/>
          </a:xfrm>
          <a:custGeom>
            <a:avLst/>
            <a:gdLst/>
            <a:ahLst/>
            <a:cxnLst/>
            <a:rect l="l" t="t" r="r" b="b"/>
            <a:pathLst>
              <a:path w="7680" h="7680">
                <a:moveTo>
                  <a:pt x="960" y="6720"/>
                </a:moveTo>
                <a:lnTo>
                  <a:pt x="1920" y="7680"/>
                </a:lnTo>
                <a:lnTo>
                  <a:pt x="5745" y="7680"/>
                </a:lnTo>
                <a:lnTo>
                  <a:pt x="6720" y="6720"/>
                </a:lnTo>
                <a:lnTo>
                  <a:pt x="7680" y="5760"/>
                </a:lnTo>
                <a:lnTo>
                  <a:pt x="7680" y="1920"/>
                </a:lnTo>
                <a:lnTo>
                  <a:pt x="6720" y="960"/>
                </a:lnTo>
                <a:lnTo>
                  <a:pt x="5745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5760"/>
                </a:lnTo>
                <a:lnTo>
                  <a:pt x="9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3" name="object 1833"/>
          <p:cNvSpPr/>
          <p:nvPr/>
        </p:nvSpPr>
        <p:spPr>
          <a:xfrm>
            <a:off x="4023466" y="7982209"/>
            <a:ext cx="23042" cy="50871"/>
          </a:xfrm>
          <a:custGeom>
            <a:avLst/>
            <a:gdLst/>
            <a:ahLst/>
            <a:cxnLst/>
            <a:rect l="l" t="t" r="r" b="b"/>
            <a:pathLst>
              <a:path w="23042" h="50871">
                <a:moveTo>
                  <a:pt x="17282" y="46085"/>
                </a:moveTo>
                <a:lnTo>
                  <a:pt x="15361" y="46085"/>
                </a:lnTo>
                <a:lnTo>
                  <a:pt x="14401" y="45125"/>
                </a:lnTo>
                <a:lnTo>
                  <a:pt x="14401" y="44150"/>
                </a:lnTo>
                <a:lnTo>
                  <a:pt x="13441" y="43205"/>
                </a:lnTo>
                <a:lnTo>
                  <a:pt x="12496" y="42245"/>
                </a:lnTo>
                <a:lnTo>
                  <a:pt x="12496" y="15361"/>
                </a:lnTo>
                <a:lnTo>
                  <a:pt x="22082" y="15361"/>
                </a:lnTo>
                <a:lnTo>
                  <a:pt x="22082" y="12481"/>
                </a:lnTo>
                <a:lnTo>
                  <a:pt x="12496" y="12481"/>
                </a:lnTo>
                <a:lnTo>
                  <a:pt x="12496" y="0"/>
                </a:lnTo>
                <a:lnTo>
                  <a:pt x="11521" y="0"/>
                </a:lnTo>
                <a:lnTo>
                  <a:pt x="10561" y="2880"/>
                </a:lnTo>
                <a:lnTo>
                  <a:pt x="9616" y="4800"/>
                </a:lnTo>
                <a:lnTo>
                  <a:pt x="8656" y="5760"/>
                </a:lnTo>
                <a:lnTo>
                  <a:pt x="7680" y="7680"/>
                </a:lnTo>
                <a:lnTo>
                  <a:pt x="6720" y="9601"/>
                </a:lnTo>
                <a:lnTo>
                  <a:pt x="4815" y="11521"/>
                </a:lnTo>
                <a:lnTo>
                  <a:pt x="2880" y="12481"/>
                </a:lnTo>
                <a:lnTo>
                  <a:pt x="1935" y="13441"/>
                </a:lnTo>
                <a:lnTo>
                  <a:pt x="0" y="14401"/>
                </a:lnTo>
                <a:lnTo>
                  <a:pt x="0" y="15361"/>
                </a:lnTo>
                <a:lnTo>
                  <a:pt x="5775" y="15361"/>
                </a:lnTo>
                <a:lnTo>
                  <a:pt x="5775" y="43205"/>
                </a:lnTo>
                <a:lnTo>
                  <a:pt x="6720" y="45125"/>
                </a:lnTo>
                <a:lnTo>
                  <a:pt x="6720" y="46085"/>
                </a:lnTo>
                <a:lnTo>
                  <a:pt x="7680" y="47990"/>
                </a:lnTo>
                <a:lnTo>
                  <a:pt x="8656" y="48966"/>
                </a:lnTo>
                <a:lnTo>
                  <a:pt x="9616" y="48966"/>
                </a:lnTo>
                <a:lnTo>
                  <a:pt x="10561" y="49926"/>
                </a:lnTo>
                <a:lnTo>
                  <a:pt x="12496" y="50871"/>
                </a:lnTo>
                <a:lnTo>
                  <a:pt x="15361" y="50871"/>
                </a:lnTo>
                <a:lnTo>
                  <a:pt x="17282" y="49926"/>
                </a:lnTo>
                <a:lnTo>
                  <a:pt x="19202" y="47990"/>
                </a:lnTo>
                <a:lnTo>
                  <a:pt x="20162" y="47045"/>
                </a:lnTo>
                <a:lnTo>
                  <a:pt x="22082" y="45125"/>
                </a:lnTo>
                <a:lnTo>
                  <a:pt x="23042" y="42245"/>
                </a:lnTo>
                <a:lnTo>
                  <a:pt x="21122" y="42245"/>
                </a:lnTo>
                <a:lnTo>
                  <a:pt x="21122" y="43205"/>
                </a:lnTo>
                <a:lnTo>
                  <a:pt x="20162" y="44150"/>
                </a:lnTo>
                <a:lnTo>
                  <a:pt x="19202" y="45125"/>
                </a:lnTo>
                <a:lnTo>
                  <a:pt x="18242" y="45125"/>
                </a:lnTo>
                <a:lnTo>
                  <a:pt x="17282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4" name="object 1834"/>
          <p:cNvSpPr/>
          <p:nvPr/>
        </p:nvSpPr>
        <p:spPr>
          <a:xfrm>
            <a:off x="4053230" y="7974528"/>
            <a:ext cx="8641" cy="7680"/>
          </a:xfrm>
          <a:custGeom>
            <a:avLst/>
            <a:gdLst/>
            <a:ahLst/>
            <a:cxnLst/>
            <a:rect l="l" t="t" r="r" b="b"/>
            <a:pathLst>
              <a:path w="8641" h="7680">
                <a:moveTo>
                  <a:pt x="8641" y="3840"/>
                </a:moveTo>
                <a:lnTo>
                  <a:pt x="8641" y="2880"/>
                </a:lnTo>
                <a:lnTo>
                  <a:pt x="7680" y="1920"/>
                </a:lnTo>
                <a:lnTo>
                  <a:pt x="7680" y="960"/>
                </a:lnTo>
                <a:lnTo>
                  <a:pt x="6720" y="0"/>
                </a:lnTo>
                <a:lnTo>
                  <a:pt x="1920" y="0"/>
                </a:ln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4800"/>
                </a:lnTo>
                <a:lnTo>
                  <a:pt x="960" y="5760"/>
                </a:lnTo>
                <a:lnTo>
                  <a:pt x="1920" y="6720"/>
                </a:lnTo>
                <a:lnTo>
                  <a:pt x="1920" y="7680"/>
                </a:lnTo>
                <a:lnTo>
                  <a:pt x="6720" y="7680"/>
                </a:lnTo>
                <a:lnTo>
                  <a:pt x="7680" y="6720"/>
                </a:lnTo>
                <a:lnTo>
                  <a:pt x="7680" y="5760"/>
                </a:lnTo>
                <a:lnTo>
                  <a:pt x="8641" y="4800"/>
                </a:lnTo>
                <a:lnTo>
                  <a:pt x="864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5" name="object 1835"/>
          <p:cNvSpPr/>
          <p:nvPr/>
        </p:nvSpPr>
        <p:spPr>
          <a:xfrm>
            <a:off x="4048429" y="7993730"/>
            <a:ext cx="18242" cy="38404"/>
          </a:xfrm>
          <a:custGeom>
            <a:avLst/>
            <a:gdLst/>
            <a:ahLst/>
            <a:cxnLst/>
            <a:rect l="l" t="t" r="r" b="b"/>
            <a:pathLst>
              <a:path w="18242" h="38404">
                <a:moveTo>
                  <a:pt x="10561" y="0"/>
                </a:moveTo>
                <a:lnTo>
                  <a:pt x="0" y="4800"/>
                </a:lnTo>
                <a:lnTo>
                  <a:pt x="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33604"/>
                </a:lnTo>
                <a:lnTo>
                  <a:pt x="4800" y="34564"/>
                </a:lnTo>
                <a:lnTo>
                  <a:pt x="4800" y="36469"/>
                </a:lnTo>
                <a:lnTo>
                  <a:pt x="0" y="36469"/>
                </a:lnTo>
                <a:lnTo>
                  <a:pt x="0" y="38404"/>
                </a:lnTo>
                <a:lnTo>
                  <a:pt x="18242" y="38404"/>
                </a:lnTo>
                <a:lnTo>
                  <a:pt x="18242" y="36469"/>
                </a:lnTo>
                <a:lnTo>
                  <a:pt x="14401" y="36469"/>
                </a:lnTo>
                <a:lnTo>
                  <a:pt x="14401" y="35524"/>
                </a:lnTo>
                <a:lnTo>
                  <a:pt x="13441" y="35524"/>
                </a:lnTo>
                <a:lnTo>
                  <a:pt x="13441" y="34564"/>
                </a:lnTo>
                <a:lnTo>
                  <a:pt x="12481" y="33604"/>
                </a:lnTo>
                <a:lnTo>
                  <a:pt x="12481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6" name="object 1836"/>
          <p:cNvSpPr/>
          <p:nvPr/>
        </p:nvSpPr>
        <p:spPr>
          <a:xfrm>
            <a:off x="4071472" y="7993730"/>
            <a:ext cx="36484" cy="39349"/>
          </a:xfrm>
          <a:custGeom>
            <a:avLst/>
            <a:gdLst/>
            <a:ahLst/>
            <a:cxnLst/>
            <a:rect l="l" t="t" r="r" b="b"/>
            <a:pathLst>
              <a:path w="36484" h="39349">
                <a:moveTo>
                  <a:pt x="0" y="20162"/>
                </a:moveTo>
                <a:lnTo>
                  <a:pt x="0" y="24963"/>
                </a:lnTo>
                <a:lnTo>
                  <a:pt x="1920" y="28788"/>
                </a:lnTo>
                <a:lnTo>
                  <a:pt x="4800" y="32628"/>
                </a:lnTo>
                <a:lnTo>
                  <a:pt x="7680" y="37444"/>
                </a:lnTo>
                <a:lnTo>
                  <a:pt x="12481" y="39349"/>
                </a:lnTo>
                <a:lnTo>
                  <a:pt x="18242" y="39349"/>
                </a:lnTo>
                <a:lnTo>
                  <a:pt x="13441" y="34564"/>
                </a:lnTo>
                <a:lnTo>
                  <a:pt x="11521" y="30723"/>
                </a:lnTo>
                <a:lnTo>
                  <a:pt x="8641" y="26883"/>
                </a:lnTo>
                <a:lnTo>
                  <a:pt x="7680" y="22082"/>
                </a:lnTo>
                <a:lnTo>
                  <a:pt x="7680" y="13441"/>
                </a:lnTo>
                <a:lnTo>
                  <a:pt x="8641" y="10561"/>
                </a:lnTo>
                <a:lnTo>
                  <a:pt x="9601" y="8641"/>
                </a:lnTo>
                <a:lnTo>
                  <a:pt x="10561" y="5760"/>
                </a:lnTo>
                <a:lnTo>
                  <a:pt x="11521" y="4800"/>
                </a:lnTo>
                <a:lnTo>
                  <a:pt x="12481" y="3840"/>
                </a:lnTo>
                <a:lnTo>
                  <a:pt x="14401" y="2880"/>
                </a:lnTo>
                <a:lnTo>
                  <a:pt x="20162" y="2880"/>
                </a:lnTo>
                <a:lnTo>
                  <a:pt x="23042" y="3840"/>
                </a:lnTo>
                <a:lnTo>
                  <a:pt x="24963" y="6720"/>
                </a:lnTo>
                <a:lnTo>
                  <a:pt x="27843" y="10561"/>
                </a:lnTo>
                <a:lnTo>
                  <a:pt x="28803" y="15361"/>
                </a:lnTo>
                <a:lnTo>
                  <a:pt x="28803" y="27843"/>
                </a:lnTo>
                <a:lnTo>
                  <a:pt x="27843" y="30723"/>
                </a:lnTo>
                <a:lnTo>
                  <a:pt x="27843" y="36469"/>
                </a:lnTo>
                <a:lnTo>
                  <a:pt x="29763" y="35524"/>
                </a:lnTo>
                <a:lnTo>
                  <a:pt x="32644" y="32628"/>
                </a:lnTo>
                <a:lnTo>
                  <a:pt x="33604" y="28788"/>
                </a:lnTo>
                <a:lnTo>
                  <a:pt x="35524" y="25923"/>
                </a:lnTo>
                <a:lnTo>
                  <a:pt x="36484" y="22082"/>
                </a:lnTo>
                <a:lnTo>
                  <a:pt x="36484" y="14401"/>
                </a:lnTo>
                <a:lnTo>
                  <a:pt x="34564" y="9601"/>
                </a:lnTo>
                <a:lnTo>
                  <a:pt x="31683" y="6720"/>
                </a:lnTo>
                <a:lnTo>
                  <a:pt x="28803" y="1920"/>
                </a:lnTo>
                <a:lnTo>
                  <a:pt x="24002" y="0"/>
                </a:lnTo>
                <a:lnTo>
                  <a:pt x="15361" y="0"/>
                </a:lnTo>
                <a:lnTo>
                  <a:pt x="12481" y="960"/>
                </a:lnTo>
                <a:lnTo>
                  <a:pt x="9601" y="1920"/>
                </a:lnTo>
                <a:lnTo>
                  <a:pt x="6720" y="3840"/>
                </a:lnTo>
                <a:lnTo>
                  <a:pt x="4800" y="6720"/>
                </a:lnTo>
                <a:lnTo>
                  <a:pt x="2880" y="9601"/>
                </a:lnTo>
                <a:lnTo>
                  <a:pt x="960" y="13441"/>
                </a:lnTo>
                <a:lnTo>
                  <a:pt x="0" y="16322"/>
                </a:lnTo>
                <a:lnTo>
                  <a:pt x="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7" name="object 1837"/>
          <p:cNvSpPr/>
          <p:nvPr/>
        </p:nvSpPr>
        <p:spPr>
          <a:xfrm>
            <a:off x="4084914" y="8024454"/>
            <a:ext cx="14401" cy="8625"/>
          </a:xfrm>
          <a:custGeom>
            <a:avLst/>
            <a:gdLst/>
            <a:ahLst/>
            <a:cxnLst/>
            <a:rect l="l" t="t" r="r" b="b"/>
            <a:pathLst>
              <a:path w="14401" h="8625">
                <a:moveTo>
                  <a:pt x="14401" y="0"/>
                </a:moveTo>
                <a:lnTo>
                  <a:pt x="12481" y="2880"/>
                </a:lnTo>
                <a:lnTo>
                  <a:pt x="11521" y="4800"/>
                </a:lnTo>
                <a:lnTo>
                  <a:pt x="8641" y="5745"/>
                </a:lnTo>
                <a:lnTo>
                  <a:pt x="2880" y="5745"/>
                </a:lnTo>
                <a:lnTo>
                  <a:pt x="0" y="3840"/>
                </a:lnTo>
                <a:lnTo>
                  <a:pt x="4800" y="8625"/>
                </a:lnTo>
                <a:lnTo>
                  <a:pt x="7680" y="8625"/>
                </a:lnTo>
                <a:lnTo>
                  <a:pt x="11521" y="7680"/>
                </a:lnTo>
                <a:lnTo>
                  <a:pt x="14401" y="5745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8" name="object 1838"/>
          <p:cNvSpPr/>
          <p:nvPr/>
        </p:nvSpPr>
        <p:spPr>
          <a:xfrm>
            <a:off x="4110822" y="7993730"/>
            <a:ext cx="40325" cy="38404"/>
          </a:xfrm>
          <a:custGeom>
            <a:avLst/>
            <a:gdLst/>
            <a:ahLst/>
            <a:cxnLst/>
            <a:rect l="l" t="t" r="r" b="b"/>
            <a:pathLst>
              <a:path w="40325" h="38404">
                <a:moveTo>
                  <a:pt x="40325" y="38404"/>
                </a:moveTo>
                <a:lnTo>
                  <a:pt x="40325" y="36469"/>
                </a:lnTo>
                <a:lnTo>
                  <a:pt x="36484" y="36469"/>
                </a:lnTo>
                <a:lnTo>
                  <a:pt x="36484" y="35524"/>
                </a:lnTo>
                <a:lnTo>
                  <a:pt x="35524" y="35524"/>
                </a:lnTo>
                <a:lnTo>
                  <a:pt x="35524" y="34564"/>
                </a:lnTo>
                <a:lnTo>
                  <a:pt x="34564" y="33604"/>
                </a:lnTo>
                <a:lnTo>
                  <a:pt x="34564" y="7680"/>
                </a:lnTo>
                <a:lnTo>
                  <a:pt x="33604" y="6720"/>
                </a:lnTo>
                <a:lnTo>
                  <a:pt x="32644" y="3840"/>
                </a:lnTo>
                <a:lnTo>
                  <a:pt x="31683" y="2880"/>
                </a:lnTo>
                <a:lnTo>
                  <a:pt x="30723" y="1920"/>
                </a:lnTo>
                <a:lnTo>
                  <a:pt x="28803" y="0"/>
                </a:lnTo>
                <a:lnTo>
                  <a:pt x="21122" y="0"/>
                </a:lnTo>
                <a:lnTo>
                  <a:pt x="17282" y="2880"/>
                </a:lnTo>
                <a:lnTo>
                  <a:pt x="12496" y="7680"/>
                </a:lnTo>
                <a:lnTo>
                  <a:pt x="12496" y="0"/>
                </a:lnTo>
                <a:lnTo>
                  <a:pt x="10561" y="0"/>
                </a:lnTo>
                <a:lnTo>
                  <a:pt x="0" y="4800"/>
                </a:lnTo>
                <a:lnTo>
                  <a:pt x="0" y="5760"/>
                </a:lnTo>
                <a:lnTo>
                  <a:pt x="4815" y="5760"/>
                </a:lnTo>
                <a:lnTo>
                  <a:pt x="4815" y="6720"/>
                </a:lnTo>
                <a:lnTo>
                  <a:pt x="5775" y="6720"/>
                </a:lnTo>
                <a:lnTo>
                  <a:pt x="5775" y="34564"/>
                </a:lnTo>
                <a:lnTo>
                  <a:pt x="4815" y="35524"/>
                </a:lnTo>
                <a:lnTo>
                  <a:pt x="3855" y="36469"/>
                </a:lnTo>
                <a:lnTo>
                  <a:pt x="0" y="36469"/>
                </a:lnTo>
                <a:lnTo>
                  <a:pt x="0" y="38404"/>
                </a:lnTo>
                <a:lnTo>
                  <a:pt x="18242" y="38404"/>
                </a:lnTo>
                <a:lnTo>
                  <a:pt x="18242" y="36469"/>
                </a:lnTo>
                <a:lnTo>
                  <a:pt x="14401" y="36469"/>
                </a:lnTo>
                <a:lnTo>
                  <a:pt x="14401" y="35524"/>
                </a:lnTo>
                <a:lnTo>
                  <a:pt x="13441" y="35524"/>
                </a:lnTo>
                <a:lnTo>
                  <a:pt x="13441" y="34564"/>
                </a:lnTo>
                <a:lnTo>
                  <a:pt x="12496" y="33604"/>
                </a:lnTo>
                <a:lnTo>
                  <a:pt x="12496" y="10561"/>
                </a:lnTo>
                <a:lnTo>
                  <a:pt x="16337" y="6720"/>
                </a:lnTo>
                <a:lnTo>
                  <a:pt x="19217" y="4800"/>
                </a:lnTo>
                <a:lnTo>
                  <a:pt x="24003" y="4800"/>
                </a:lnTo>
                <a:lnTo>
                  <a:pt x="25923" y="5760"/>
                </a:lnTo>
                <a:lnTo>
                  <a:pt x="26898" y="7680"/>
                </a:lnTo>
                <a:lnTo>
                  <a:pt x="27843" y="8641"/>
                </a:lnTo>
                <a:lnTo>
                  <a:pt x="27843" y="34564"/>
                </a:lnTo>
                <a:lnTo>
                  <a:pt x="26898" y="35524"/>
                </a:lnTo>
                <a:lnTo>
                  <a:pt x="26898" y="36469"/>
                </a:lnTo>
                <a:lnTo>
                  <a:pt x="22082" y="36469"/>
                </a:lnTo>
                <a:lnTo>
                  <a:pt x="22082" y="38404"/>
                </a:lnTo>
                <a:lnTo>
                  <a:pt x="40325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9" name="object 1839"/>
          <p:cNvSpPr/>
          <p:nvPr/>
        </p:nvSpPr>
        <p:spPr>
          <a:xfrm>
            <a:off x="4173230" y="7976448"/>
            <a:ext cx="42230" cy="30723"/>
          </a:xfrm>
          <a:custGeom>
            <a:avLst/>
            <a:gdLst/>
            <a:ahLst/>
            <a:cxnLst/>
            <a:rect l="l" t="t" r="r" b="b"/>
            <a:pathLst>
              <a:path w="42230" h="30723">
                <a:moveTo>
                  <a:pt x="1920" y="1920"/>
                </a:moveTo>
                <a:lnTo>
                  <a:pt x="4800" y="1920"/>
                </a:lnTo>
                <a:lnTo>
                  <a:pt x="5760" y="2880"/>
                </a:lnTo>
                <a:lnTo>
                  <a:pt x="6720" y="3840"/>
                </a:lnTo>
                <a:lnTo>
                  <a:pt x="7680" y="4800"/>
                </a:lnTo>
                <a:lnTo>
                  <a:pt x="8641" y="6720"/>
                </a:lnTo>
                <a:lnTo>
                  <a:pt x="16322" y="4800"/>
                </a:lnTo>
                <a:lnTo>
                  <a:pt x="18242" y="3840"/>
                </a:lnTo>
                <a:lnTo>
                  <a:pt x="25923" y="3840"/>
                </a:lnTo>
                <a:lnTo>
                  <a:pt x="27843" y="4800"/>
                </a:lnTo>
                <a:lnTo>
                  <a:pt x="29763" y="6720"/>
                </a:lnTo>
                <a:lnTo>
                  <a:pt x="30723" y="7680"/>
                </a:lnTo>
                <a:lnTo>
                  <a:pt x="31683" y="9601"/>
                </a:lnTo>
                <a:lnTo>
                  <a:pt x="32644" y="11521"/>
                </a:lnTo>
                <a:lnTo>
                  <a:pt x="33604" y="14401"/>
                </a:lnTo>
                <a:lnTo>
                  <a:pt x="33604" y="20162"/>
                </a:lnTo>
                <a:lnTo>
                  <a:pt x="31683" y="23042"/>
                </a:lnTo>
                <a:lnTo>
                  <a:pt x="29763" y="24963"/>
                </a:lnTo>
                <a:lnTo>
                  <a:pt x="27843" y="26883"/>
                </a:lnTo>
                <a:lnTo>
                  <a:pt x="25923" y="27843"/>
                </a:lnTo>
                <a:lnTo>
                  <a:pt x="19202" y="27843"/>
                </a:lnTo>
                <a:lnTo>
                  <a:pt x="19202" y="30723"/>
                </a:lnTo>
                <a:lnTo>
                  <a:pt x="30723" y="30723"/>
                </a:lnTo>
                <a:lnTo>
                  <a:pt x="34564" y="29763"/>
                </a:lnTo>
                <a:lnTo>
                  <a:pt x="38404" y="26883"/>
                </a:lnTo>
                <a:lnTo>
                  <a:pt x="41285" y="24002"/>
                </a:lnTo>
                <a:lnTo>
                  <a:pt x="42230" y="20162"/>
                </a:lnTo>
                <a:lnTo>
                  <a:pt x="42230" y="12481"/>
                </a:lnTo>
                <a:lnTo>
                  <a:pt x="41285" y="9601"/>
                </a:lnTo>
                <a:lnTo>
                  <a:pt x="39364" y="6720"/>
                </a:lnTo>
                <a:lnTo>
                  <a:pt x="37444" y="4800"/>
                </a:lnTo>
                <a:lnTo>
                  <a:pt x="35509" y="2880"/>
                </a:lnTo>
                <a:lnTo>
                  <a:pt x="32644" y="1920"/>
                </a:lnTo>
                <a:lnTo>
                  <a:pt x="29763" y="960"/>
                </a:lnTo>
                <a:lnTo>
                  <a:pt x="25923" y="0"/>
                </a:lnTo>
                <a:lnTo>
                  <a:pt x="0" y="0"/>
                </a:lnTo>
                <a:lnTo>
                  <a:pt x="0" y="1920"/>
                </a:lnTo>
                <a:lnTo>
                  <a:pt x="192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0" name="object 1840"/>
          <p:cNvSpPr/>
          <p:nvPr/>
        </p:nvSpPr>
        <p:spPr>
          <a:xfrm>
            <a:off x="4173230" y="7981248"/>
            <a:ext cx="24002" cy="50886"/>
          </a:xfrm>
          <a:custGeom>
            <a:avLst/>
            <a:gdLst/>
            <a:ahLst/>
            <a:cxnLst/>
            <a:rect l="l" t="t" r="r" b="b"/>
            <a:pathLst>
              <a:path w="24002" h="50886">
                <a:moveTo>
                  <a:pt x="19202" y="23042"/>
                </a:moveTo>
                <a:lnTo>
                  <a:pt x="16322" y="23042"/>
                </a:lnTo>
                <a:lnTo>
                  <a:pt x="16322" y="0"/>
                </a:lnTo>
                <a:lnTo>
                  <a:pt x="8641" y="1920"/>
                </a:lnTo>
                <a:lnTo>
                  <a:pt x="8641" y="44165"/>
                </a:lnTo>
                <a:lnTo>
                  <a:pt x="7680" y="46085"/>
                </a:lnTo>
                <a:lnTo>
                  <a:pt x="7680" y="47045"/>
                </a:lnTo>
                <a:lnTo>
                  <a:pt x="6720" y="48950"/>
                </a:lnTo>
                <a:lnTo>
                  <a:pt x="0" y="48950"/>
                </a:lnTo>
                <a:lnTo>
                  <a:pt x="0" y="50886"/>
                </a:lnTo>
                <a:lnTo>
                  <a:pt x="24002" y="50886"/>
                </a:lnTo>
                <a:lnTo>
                  <a:pt x="24002" y="48950"/>
                </a:lnTo>
                <a:lnTo>
                  <a:pt x="18242" y="48950"/>
                </a:lnTo>
                <a:lnTo>
                  <a:pt x="17282" y="47045"/>
                </a:lnTo>
                <a:lnTo>
                  <a:pt x="16322" y="47045"/>
                </a:lnTo>
                <a:lnTo>
                  <a:pt x="16322" y="24963"/>
                </a:lnTo>
                <a:lnTo>
                  <a:pt x="18242" y="24963"/>
                </a:lnTo>
                <a:lnTo>
                  <a:pt x="19202" y="25923"/>
                </a:lnTo>
                <a:lnTo>
                  <a:pt x="19202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1" name="object 1841"/>
          <p:cNvSpPr/>
          <p:nvPr/>
        </p:nvSpPr>
        <p:spPr>
          <a:xfrm>
            <a:off x="4221236" y="7993730"/>
            <a:ext cx="36469" cy="39349"/>
          </a:xfrm>
          <a:custGeom>
            <a:avLst/>
            <a:gdLst/>
            <a:ahLst/>
            <a:cxnLst/>
            <a:rect l="l" t="t" r="r" b="b"/>
            <a:pathLst>
              <a:path w="36469" h="39349">
                <a:moveTo>
                  <a:pt x="0" y="20162"/>
                </a:moveTo>
                <a:lnTo>
                  <a:pt x="0" y="24963"/>
                </a:lnTo>
                <a:lnTo>
                  <a:pt x="1904" y="28788"/>
                </a:lnTo>
                <a:lnTo>
                  <a:pt x="4785" y="32628"/>
                </a:lnTo>
                <a:lnTo>
                  <a:pt x="7680" y="37444"/>
                </a:lnTo>
                <a:lnTo>
                  <a:pt x="12466" y="39349"/>
                </a:lnTo>
                <a:lnTo>
                  <a:pt x="18227" y="39349"/>
                </a:lnTo>
                <a:lnTo>
                  <a:pt x="13426" y="34564"/>
                </a:lnTo>
                <a:lnTo>
                  <a:pt x="10561" y="30723"/>
                </a:lnTo>
                <a:lnTo>
                  <a:pt x="8625" y="26883"/>
                </a:lnTo>
                <a:lnTo>
                  <a:pt x="7680" y="22082"/>
                </a:lnTo>
                <a:lnTo>
                  <a:pt x="7680" y="13441"/>
                </a:lnTo>
                <a:lnTo>
                  <a:pt x="8625" y="10561"/>
                </a:lnTo>
                <a:lnTo>
                  <a:pt x="9585" y="8641"/>
                </a:lnTo>
                <a:lnTo>
                  <a:pt x="9585" y="5760"/>
                </a:lnTo>
                <a:lnTo>
                  <a:pt x="11506" y="4800"/>
                </a:lnTo>
                <a:lnTo>
                  <a:pt x="12466" y="3840"/>
                </a:lnTo>
                <a:lnTo>
                  <a:pt x="14401" y="2880"/>
                </a:lnTo>
                <a:lnTo>
                  <a:pt x="20147" y="2880"/>
                </a:lnTo>
                <a:lnTo>
                  <a:pt x="22067" y="3840"/>
                </a:lnTo>
                <a:lnTo>
                  <a:pt x="23987" y="6720"/>
                </a:lnTo>
                <a:lnTo>
                  <a:pt x="26868" y="10561"/>
                </a:lnTo>
                <a:lnTo>
                  <a:pt x="28788" y="15361"/>
                </a:lnTo>
                <a:lnTo>
                  <a:pt x="28788" y="27843"/>
                </a:lnTo>
                <a:lnTo>
                  <a:pt x="27828" y="30723"/>
                </a:lnTo>
                <a:lnTo>
                  <a:pt x="26868" y="36469"/>
                </a:lnTo>
                <a:lnTo>
                  <a:pt x="29748" y="35524"/>
                </a:lnTo>
                <a:lnTo>
                  <a:pt x="32628" y="32628"/>
                </a:lnTo>
                <a:lnTo>
                  <a:pt x="33588" y="28788"/>
                </a:lnTo>
                <a:lnTo>
                  <a:pt x="35509" y="25923"/>
                </a:lnTo>
                <a:lnTo>
                  <a:pt x="36469" y="22082"/>
                </a:lnTo>
                <a:lnTo>
                  <a:pt x="36469" y="14401"/>
                </a:lnTo>
                <a:lnTo>
                  <a:pt x="34549" y="9601"/>
                </a:lnTo>
                <a:lnTo>
                  <a:pt x="31668" y="6720"/>
                </a:lnTo>
                <a:lnTo>
                  <a:pt x="28788" y="1920"/>
                </a:lnTo>
                <a:lnTo>
                  <a:pt x="23987" y="0"/>
                </a:lnTo>
                <a:lnTo>
                  <a:pt x="15346" y="0"/>
                </a:lnTo>
                <a:lnTo>
                  <a:pt x="12466" y="960"/>
                </a:lnTo>
                <a:lnTo>
                  <a:pt x="9585" y="1920"/>
                </a:lnTo>
                <a:lnTo>
                  <a:pt x="6720" y="3840"/>
                </a:lnTo>
                <a:lnTo>
                  <a:pt x="4785" y="6720"/>
                </a:lnTo>
                <a:lnTo>
                  <a:pt x="2880" y="9601"/>
                </a:lnTo>
                <a:lnTo>
                  <a:pt x="944" y="13441"/>
                </a:lnTo>
                <a:lnTo>
                  <a:pt x="0" y="16322"/>
                </a:lnTo>
                <a:lnTo>
                  <a:pt x="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2" name="object 1842"/>
          <p:cNvSpPr/>
          <p:nvPr/>
        </p:nvSpPr>
        <p:spPr>
          <a:xfrm>
            <a:off x="4234662" y="8024454"/>
            <a:ext cx="14401" cy="8625"/>
          </a:xfrm>
          <a:custGeom>
            <a:avLst/>
            <a:gdLst/>
            <a:ahLst/>
            <a:cxnLst/>
            <a:rect l="l" t="t" r="r" b="b"/>
            <a:pathLst>
              <a:path w="14401" h="8625">
                <a:moveTo>
                  <a:pt x="14401" y="0"/>
                </a:moveTo>
                <a:lnTo>
                  <a:pt x="12481" y="2880"/>
                </a:lnTo>
                <a:lnTo>
                  <a:pt x="10561" y="4800"/>
                </a:lnTo>
                <a:lnTo>
                  <a:pt x="8641" y="5745"/>
                </a:lnTo>
                <a:lnTo>
                  <a:pt x="2880" y="5745"/>
                </a:lnTo>
                <a:lnTo>
                  <a:pt x="0" y="3840"/>
                </a:lnTo>
                <a:lnTo>
                  <a:pt x="4800" y="8625"/>
                </a:lnTo>
                <a:lnTo>
                  <a:pt x="7680" y="8625"/>
                </a:lnTo>
                <a:lnTo>
                  <a:pt x="10561" y="7680"/>
                </a:lnTo>
                <a:lnTo>
                  <a:pt x="13441" y="5745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3" name="object 1843"/>
          <p:cNvSpPr/>
          <p:nvPr/>
        </p:nvSpPr>
        <p:spPr>
          <a:xfrm>
            <a:off x="4263466" y="7974528"/>
            <a:ext cx="19202" cy="57607"/>
          </a:xfrm>
          <a:custGeom>
            <a:avLst/>
            <a:gdLst/>
            <a:ahLst/>
            <a:cxnLst/>
            <a:rect l="l" t="t" r="r" b="b"/>
            <a:pathLst>
              <a:path w="19202" h="57607">
                <a:moveTo>
                  <a:pt x="19202" y="57607"/>
                </a:moveTo>
                <a:lnTo>
                  <a:pt x="19202" y="55671"/>
                </a:lnTo>
                <a:lnTo>
                  <a:pt x="15361" y="55671"/>
                </a:lnTo>
                <a:lnTo>
                  <a:pt x="14401" y="54726"/>
                </a:lnTo>
                <a:lnTo>
                  <a:pt x="13441" y="54726"/>
                </a:lnTo>
                <a:lnTo>
                  <a:pt x="13441" y="0"/>
                </a:lnTo>
                <a:lnTo>
                  <a:pt x="11521" y="0"/>
                </a:lnTo>
                <a:lnTo>
                  <a:pt x="0" y="3840"/>
                </a:lnTo>
                <a:lnTo>
                  <a:pt x="960" y="5760"/>
                </a:lnTo>
                <a:lnTo>
                  <a:pt x="1920" y="480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8641"/>
                </a:lnTo>
                <a:lnTo>
                  <a:pt x="6720" y="11521"/>
                </a:lnTo>
                <a:lnTo>
                  <a:pt x="6720" y="51831"/>
                </a:lnTo>
                <a:lnTo>
                  <a:pt x="5760" y="52806"/>
                </a:lnTo>
                <a:lnTo>
                  <a:pt x="5760" y="54726"/>
                </a:lnTo>
                <a:lnTo>
                  <a:pt x="4800" y="55671"/>
                </a:lnTo>
                <a:lnTo>
                  <a:pt x="960" y="55671"/>
                </a:lnTo>
                <a:lnTo>
                  <a:pt x="960" y="57607"/>
                </a:lnTo>
                <a:lnTo>
                  <a:pt x="19202" y="576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4" name="object 1844"/>
          <p:cNvSpPr/>
          <p:nvPr/>
        </p:nvSpPr>
        <p:spPr>
          <a:xfrm>
            <a:off x="4291309" y="7974528"/>
            <a:ext cx="8641" cy="7680"/>
          </a:xfrm>
          <a:custGeom>
            <a:avLst/>
            <a:gdLst/>
            <a:ahLst/>
            <a:cxnLst/>
            <a:rect l="l" t="t" r="r" b="b"/>
            <a:pathLst>
              <a:path w="8641" h="7680">
                <a:moveTo>
                  <a:pt x="8641" y="3840"/>
                </a:moveTo>
                <a:lnTo>
                  <a:pt x="8641" y="2880"/>
                </a:lnTo>
                <a:lnTo>
                  <a:pt x="7680" y="1920"/>
                </a:lnTo>
                <a:lnTo>
                  <a:pt x="6720" y="960"/>
                </a:lnTo>
                <a:lnTo>
                  <a:pt x="672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4800"/>
                </a:lnTo>
                <a:lnTo>
                  <a:pt x="960" y="5760"/>
                </a:lnTo>
                <a:lnTo>
                  <a:pt x="960" y="6720"/>
                </a:lnTo>
                <a:lnTo>
                  <a:pt x="1920" y="7680"/>
                </a:lnTo>
                <a:lnTo>
                  <a:pt x="6720" y="7680"/>
                </a:lnTo>
                <a:lnTo>
                  <a:pt x="6720" y="6720"/>
                </a:lnTo>
                <a:lnTo>
                  <a:pt x="7680" y="5760"/>
                </a:lnTo>
                <a:lnTo>
                  <a:pt x="8641" y="4800"/>
                </a:lnTo>
                <a:lnTo>
                  <a:pt x="864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5" name="object 1845"/>
          <p:cNvSpPr/>
          <p:nvPr/>
        </p:nvSpPr>
        <p:spPr>
          <a:xfrm>
            <a:off x="4285548" y="7993730"/>
            <a:ext cx="19202" cy="38404"/>
          </a:xfrm>
          <a:custGeom>
            <a:avLst/>
            <a:gdLst/>
            <a:ahLst/>
            <a:cxnLst/>
            <a:rect l="l" t="t" r="r" b="b"/>
            <a:pathLst>
              <a:path w="19202" h="38404">
                <a:moveTo>
                  <a:pt x="11521" y="0"/>
                </a:moveTo>
                <a:lnTo>
                  <a:pt x="0" y="4800"/>
                </a:lnTo>
                <a:lnTo>
                  <a:pt x="960" y="5760"/>
                </a:lnTo>
                <a:lnTo>
                  <a:pt x="5760" y="576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33604"/>
                </a:lnTo>
                <a:lnTo>
                  <a:pt x="5760" y="34564"/>
                </a:lnTo>
                <a:lnTo>
                  <a:pt x="5760" y="35524"/>
                </a:lnTo>
                <a:lnTo>
                  <a:pt x="4800" y="36469"/>
                </a:lnTo>
                <a:lnTo>
                  <a:pt x="960" y="36469"/>
                </a:lnTo>
                <a:lnTo>
                  <a:pt x="960" y="38404"/>
                </a:lnTo>
                <a:lnTo>
                  <a:pt x="19202" y="38404"/>
                </a:lnTo>
                <a:lnTo>
                  <a:pt x="19202" y="36469"/>
                </a:lnTo>
                <a:lnTo>
                  <a:pt x="15361" y="36469"/>
                </a:lnTo>
                <a:lnTo>
                  <a:pt x="14401" y="35524"/>
                </a:lnTo>
                <a:lnTo>
                  <a:pt x="13441" y="34564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6" name="object 1846"/>
          <p:cNvSpPr/>
          <p:nvPr/>
        </p:nvSpPr>
        <p:spPr>
          <a:xfrm>
            <a:off x="4310512" y="7993730"/>
            <a:ext cx="31668" cy="39349"/>
          </a:xfrm>
          <a:custGeom>
            <a:avLst/>
            <a:gdLst/>
            <a:ahLst/>
            <a:cxnLst/>
            <a:rect l="l" t="t" r="r" b="b"/>
            <a:pathLst>
              <a:path w="31668" h="39349">
                <a:moveTo>
                  <a:pt x="960" y="30723"/>
                </a:moveTo>
                <a:lnTo>
                  <a:pt x="4800" y="34564"/>
                </a:lnTo>
                <a:lnTo>
                  <a:pt x="7680" y="37444"/>
                </a:lnTo>
                <a:lnTo>
                  <a:pt x="11521" y="39349"/>
                </a:lnTo>
                <a:lnTo>
                  <a:pt x="19202" y="39349"/>
                </a:lnTo>
                <a:lnTo>
                  <a:pt x="22067" y="38404"/>
                </a:lnTo>
                <a:lnTo>
                  <a:pt x="24947" y="35524"/>
                </a:lnTo>
                <a:lnTo>
                  <a:pt x="27828" y="32628"/>
                </a:lnTo>
                <a:lnTo>
                  <a:pt x="30708" y="28788"/>
                </a:lnTo>
                <a:lnTo>
                  <a:pt x="31668" y="24003"/>
                </a:lnTo>
                <a:lnTo>
                  <a:pt x="29748" y="24003"/>
                </a:lnTo>
                <a:lnTo>
                  <a:pt x="28788" y="26883"/>
                </a:lnTo>
                <a:lnTo>
                  <a:pt x="26868" y="28788"/>
                </a:lnTo>
                <a:lnTo>
                  <a:pt x="25908" y="30723"/>
                </a:lnTo>
                <a:lnTo>
                  <a:pt x="23987" y="32628"/>
                </a:lnTo>
                <a:lnTo>
                  <a:pt x="14386" y="32628"/>
                </a:lnTo>
                <a:lnTo>
                  <a:pt x="11521" y="31683"/>
                </a:lnTo>
                <a:lnTo>
                  <a:pt x="9585" y="27843"/>
                </a:lnTo>
                <a:lnTo>
                  <a:pt x="7680" y="24963"/>
                </a:lnTo>
                <a:lnTo>
                  <a:pt x="6705" y="21122"/>
                </a:lnTo>
                <a:lnTo>
                  <a:pt x="6705" y="11521"/>
                </a:lnTo>
                <a:lnTo>
                  <a:pt x="7680" y="8641"/>
                </a:lnTo>
                <a:lnTo>
                  <a:pt x="9585" y="5760"/>
                </a:lnTo>
                <a:lnTo>
                  <a:pt x="11521" y="3840"/>
                </a:lnTo>
                <a:lnTo>
                  <a:pt x="13426" y="2880"/>
                </a:lnTo>
                <a:lnTo>
                  <a:pt x="19202" y="2880"/>
                </a:lnTo>
                <a:lnTo>
                  <a:pt x="20147" y="3840"/>
                </a:lnTo>
                <a:lnTo>
                  <a:pt x="21107" y="4800"/>
                </a:lnTo>
                <a:lnTo>
                  <a:pt x="22067" y="5760"/>
                </a:lnTo>
                <a:lnTo>
                  <a:pt x="22067" y="10561"/>
                </a:lnTo>
                <a:lnTo>
                  <a:pt x="23042" y="10561"/>
                </a:lnTo>
                <a:lnTo>
                  <a:pt x="23987" y="11521"/>
                </a:lnTo>
                <a:lnTo>
                  <a:pt x="24947" y="12481"/>
                </a:lnTo>
                <a:lnTo>
                  <a:pt x="28788" y="12481"/>
                </a:lnTo>
                <a:lnTo>
                  <a:pt x="28788" y="11521"/>
                </a:lnTo>
                <a:lnTo>
                  <a:pt x="29748" y="10561"/>
                </a:lnTo>
                <a:lnTo>
                  <a:pt x="29748" y="6720"/>
                </a:lnTo>
                <a:lnTo>
                  <a:pt x="28788" y="4800"/>
                </a:lnTo>
                <a:lnTo>
                  <a:pt x="26868" y="2880"/>
                </a:lnTo>
                <a:lnTo>
                  <a:pt x="23987" y="960"/>
                </a:lnTo>
                <a:lnTo>
                  <a:pt x="21107" y="0"/>
                </a:lnTo>
                <a:lnTo>
                  <a:pt x="12481" y="0"/>
                </a:lnTo>
                <a:lnTo>
                  <a:pt x="8641" y="1920"/>
                </a:lnTo>
                <a:lnTo>
                  <a:pt x="4800" y="5760"/>
                </a:lnTo>
                <a:lnTo>
                  <a:pt x="1920" y="8641"/>
                </a:lnTo>
                <a:lnTo>
                  <a:pt x="0" y="13441"/>
                </a:lnTo>
                <a:lnTo>
                  <a:pt x="0" y="25923"/>
                </a:lnTo>
                <a:lnTo>
                  <a:pt x="960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7" name="object 1847"/>
          <p:cNvSpPr/>
          <p:nvPr/>
        </p:nvSpPr>
        <p:spPr>
          <a:xfrm>
            <a:off x="4344101" y="7994690"/>
            <a:ext cx="41285" cy="55671"/>
          </a:xfrm>
          <a:custGeom>
            <a:avLst/>
            <a:gdLst/>
            <a:ahLst/>
            <a:cxnLst/>
            <a:rect l="l" t="t" r="r" b="b"/>
            <a:pathLst>
              <a:path w="41285" h="55671">
                <a:moveTo>
                  <a:pt x="36484" y="3840"/>
                </a:moveTo>
                <a:lnTo>
                  <a:pt x="37444" y="2880"/>
                </a:lnTo>
                <a:lnTo>
                  <a:pt x="38404" y="2880"/>
                </a:lnTo>
                <a:lnTo>
                  <a:pt x="38404" y="1920"/>
                </a:lnTo>
                <a:lnTo>
                  <a:pt x="41285" y="1920"/>
                </a:lnTo>
                <a:lnTo>
                  <a:pt x="41285" y="0"/>
                </a:lnTo>
                <a:lnTo>
                  <a:pt x="28803" y="0"/>
                </a:lnTo>
                <a:lnTo>
                  <a:pt x="28803" y="1920"/>
                </a:lnTo>
                <a:lnTo>
                  <a:pt x="31683" y="1920"/>
                </a:lnTo>
                <a:lnTo>
                  <a:pt x="31683" y="2880"/>
                </a:lnTo>
                <a:lnTo>
                  <a:pt x="32644" y="2880"/>
                </a:lnTo>
                <a:lnTo>
                  <a:pt x="32644" y="5760"/>
                </a:lnTo>
                <a:lnTo>
                  <a:pt x="31683" y="6720"/>
                </a:lnTo>
                <a:lnTo>
                  <a:pt x="23042" y="27828"/>
                </a:lnTo>
                <a:lnTo>
                  <a:pt x="14401" y="8641"/>
                </a:lnTo>
                <a:lnTo>
                  <a:pt x="13441" y="6720"/>
                </a:lnTo>
                <a:lnTo>
                  <a:pt x="12481" y="5760"/>
                </a:lnTo>
                <a:lnTo>
                  <a:pt x="12481" y="3840"/>
                </a:lnTo>
                <a:lnTo>
                  <a:pt x="13441" y="2880"/>
                </a:lnTo>
                <a:lnTo>
                  <a:pt x="14401" y="1920"/>
                </a:lnTo>
                <a:lnTo>
                  <a:pt x="17282" y="1920"/>
                </a:lnTo>
                <a:lnTo>
                  <a:pt x="17282" y="0"/>
                </a:ln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lnTo>
                  <a:pt x="2880" y="2880"/>
                </a:lnTo>
                <a:lnTo>
                  <a:pt x="3840" y="2880"/>
                </a:lnTo>
                <a:lnTo>
                  <a:pt x="3840" y="3840"/>
                </a:lnTo>
                <a:lnTo>
                  <a:pt x="4800" y="4800"/>
                </a:lnTo>
                <a:lnTo>
                  <a:pt x="5760" y="5760"/>
                </a:lnTo>
                <a:lnTo>
                  <a:pt x="6720" y="6720"/>
                </a:lnTo>
                <a:lnTo>
                  <a:pt x="6720" y="7680"/>
                </a:lnTo>
                <a:lnTo>
                  <a:pt x="20162" y="35509"/>
                </a:lnTo>
                <a:lnTo>
                  <a:pt x="17282" y="42230"/>
                </a:lnTo>
                <a:lnTo>
                  <a:pt x="16322" y="45110"/>
                </a:lnTo>
                <a:lnTo>
                  <a:pt x="15361" y="46070"/>
                </a:lnTo>
                <a:lnTo>
                  <a:pt x="14401" y="47030"/>
                </a:lnTo>
                <a:lnTo>
                  <a:pt x="13441" y="48006"/>
                </a:lnTo>
                <a:lnTo>
                  <a:pt x="12481" y="48950"/>
                </a:lnTo>
                <a:lnTo>
                  <a:pt x="11521" y="48950"/>
                </a:lnTo>
                <a:lnTo>
                  <a:pt x="10561" y="48006"/>
                </a:lnTo>
                <a:lnTo>
                  <a:pt x="9601" y="48006"/>
                </a:lnTo>
                <a:lnTo>
                  <a:pt x="8641" y="47030"/>
                </a:lnTo>
                <a:lnTo>
                  <a:pt x="3840" y="47030"/>
                </a:lnTo>
                <a:lnTo>
                  <a:pt x="2880" y="48006"/>
                </a:lnTo>
                <a:lnTo>
                  <a:pt x="1920" y="48950"/>
                </a:lnTo>
                <a:lnTo>
                  <a:pt x="1920" y="51831"/>
                </a:lnTo>
                <a:lnTo>
                  <a:pt x="2880" y="52791"/>
                </a:lnTo>
                <a:lnTo>
                  <a:pt x="3840" y="53751"/>
                </a:lnTo>
                <a:lnTo>
                  <a:pt x="4800" y="54711"/>
                </a:lnTo>
                <a:lnTo>
                  <a:pt x="5760" y="55671"/>
                </a:lnTo>
                <a:lnTo>
                  <a:pt x="9601" y="55671"/>
                </a:lnTo>
                <a:lnTo>
                  <a:pt x="11521" y="54711"/>
                </a:lnTo>
                <a:lnTo>
                  <a:pt x="14401" y="52791"/>
                </a:lnTo>
                <a:lnTo>
                  <a:pt x="16322" y="50871"/>
                </a:lnTo>
                <a:lnTo>
                  <a:pt x="18242" y="48006"/>
                </a:lnTo>
                <a:lnTo>
                  <a:pt x="20162" y="44165"/>
                </a:lnTo>
                <a:lnTo>
                  <a:pt x="35524" y="7680"/>
                </a:lnTo>
                <a:lnTo>
                  <a:pt x="36484" y="5760"/>
                </a:lnTo>
                <a:lnTo>
                  <a:pt x="36484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8" name="object 1848"/>
          <p:cNvSpPr/>
          <p:nvPr/>
        </p:nvSpPr>
        <p:spPr>
          <a:xfrm>
            <a:off x="3683645" y="7905414"/>
            <a:ext cx="49911" cy="57591"/>
          </a:xfrm>
          <a:custGeom>
            <a:avLst/>
            <a:gdLst/>
            <a:ahLst/>
            <a:cxnLst/>
            <a:rect l="l" t="t" r="r" b="b"/>
            <a:pathLst>
              <a:path w="49911" h="57591">
                <a:moveTo>
                  <a:pt x="19202" y="5760"/>
                </a:moveTo>
                <a:lnTo>
                  <a:pt x="22082" y="3840"/>
                </a:lnTo>
                <a:lnTo>
                  <a:pt x="24963" y="2880"/>
                </a:lnTo>
                <a:lnTo>
                  <a:pt x="33604" y="2880"/>
                </a:lnTo>
                <a:lnTo>
                  <a:pt x="37444" y="3840"/>
                </a:lnTo>
                <a:lnTo>
                  <a:pt x="40325" y="6720"/>
                </a:lnTo>
                <a:lnTo>
                  <a:pt x="43205" y="8641"/>
                </a:lnTo>
                <a:lnTo>
                  <a:pt x="46070" y="13441"/>
                </a:lnTo>
                <a:lnTo>
                  <a:pt x="47045" y="18242"/>
                </a:lnTo>
                <a:lnTo>
                  <a:pt x="48950" y="18242"/>
                </a:lnTo>
                <a:lnTo>
                  <a:pt x="47045" y="0"/>
                </a:lnTo>
                <a:lnTo>
                  <a:pt x="46070" y="0"/>
                </a:lnTo>
                <a:lnTo>
                  <a:pt x="46070" y="960"/>
                </a:lnTo>
                <a:lnTo>
                  <a:pt x="45125" y="1920"/>
                </a:lnTo>
                <a:lnTo>
                  <a:pt x="44165" y="2880"/>
                </a:lnTo>
                <a:lnTo>
                  <a:pt x="44165" y="3840"/>
                </a:lnTo>
                <a:lnTo>
                  <a:pt x="41285" y="3840"/>
                </a:lnTo>
                <a:lnTo>
                  <a:pt x="40325" y="2880"/>
                </a:lnTo>
                <a:lnTo>
                  <a:pt x="36484" y="960"/>
                </a:lnTo>
                <a:lnTo>
                  <a:pt x="32644" y="0"/>
                </a:lnTo>
                <a:lnTo>
                  <a:pt x="23042" y="0"/>
                </a:lnTo>
                <a:lnTo>
                  <a:pt x="18242" y="960"/>
                </a:lnTo>
                <a:lnTo>
                  <a:pt x="14401" y="3840"/>
                </a:lnTo>
                <a:lnTo>
                  <a:pt x="9601" y="6720"/>
                </a:lnTo>
                <a:lnTo>
                  <a:pt x="6720" y="9601"/>
                </a:lnTo>
                <a:lnTo>
                  <a:pt x="3840" y="14401"/>
                </a:lnTo>
                <a:lnTo>
                  <a:pt x="1920" y="19187"/>
                </a:lnTo>
                <a:lnTo>
                  <a:pt x="0" y="24002"/>
                </a:lnTo>
                <a:lnTo>
                  <a:pt x="0" y="36469"/>
                </a:lnTo>
                <a:lnTo>
                  <a:pt x="1920" y="42230"/>
                </a:lnTo>
                <a:lnTo>
                  <a:pt x="5760" y="47030"/>
                </a:lnTo>
                <a:lnTo>
                  <a:pt x="10561" y="53751"/>
                </a:lnTo>
                <a:lnTo>
                  <a:pt x="18242" y="57591"/>
                </a:lnTo>
                <a:lnTo>
                  <a:pt x="32644" y="57591"/>
                </a:lnTo>
                <a:lnTo>
                  <a:pt x="36484" y="56631"/>
                </a:lnTo>
                <a:lnTo>
                  <a:pt x="40325" y="53751"/>
                </a:lnTo>
                <a:lnTo>
                  <a:pt x="44165" y="51831"/>
                </a:lnTo>
                <a:lnTo>
                  <a:pt x="47045" y="47990"/>
                </a:lnTo>
                <a:lnTo>
                  <a:pt x="49911" y="43190"/>
                </a:lnTo>
                <a:lnTo>
                  <a:pt x="48950" y="42230"/>
                </a:lnTo>
                <a:lnTo>
                  <a:pt x="45125" y="47030"/>
                </a:lnTo>
                <a:lnTo>
                  <a:pt x="42230" y="49926"/>
                </a:lnTo>
                <a:lnTo>
                  <a:pt x="39364" y="51831"/>
                </a:lnTo>
                <a:lnTo>
                  <a:pt x="36484" y="53751"/>
                </a:lnTo>
                <a:lnTo>
                  <a:pt x="25923" y="53751"/>
                </a:lnTo>
                <a:lnTo>
                  <a:pt x="22082" y="52791"/>
                </a:lnTo>
                <a:lnTo>
                  <a:pt x="19202" y="50871"/>
                </a:lnTo>
                <a:lnTo>
                  <a:pt x="16322" y="48950"/>
                </a:lnTo>
                <a:lnTo>
                  <a:pt x="13441" y="46070"/>
                </a:lnTo>
                <a:lnTo>
                  <a:pt x="11521" y="42230"/>
                </a:lnTo>
                <a:lnTo>
                  <a:pt x="10561" y="39364"/>
                </a:lnTo>
                <a:lnTo>
                  <a:pt x="9601" y="34549"/>
                </a:lnTo>
                <a:lnTo>
                  <a:pt x="9601" y="24002"/>
                </a:lnTo>
                <a:lnTo>
                  <a:pt x="10561" y="18242"/>
                </a:lnTo>
                <a:lnTo>
                  <a:pt x="12481" y="14401"/>
                </a:lnTo>
                <a:lnTo>
                  <a:pt x="13441" y="10561"/>
                </a:lnTo>
                <a:lnTo>
                  <a:pt x="16322" y="7680"/>
                </a:lnTo>
                <a:lnTo>
                  <a:pt x="19202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9" name="object 1849"/>
          <p:cNvSpPr/>
          <p:nvPr/>
        </p:nvSpPr>
        <p:spPr>
          <a:xfrm>
            <a:off x="3746997" y="7923657"/>
            <a:ext cx="27843" cy="36469"/>
          </a:xfrm>
          <a:custGeom>
            <a:avLst/>
            <a:gdLst/>
            <a:ahLst/>
            <a:cxnLst/>
            <a:rect l="l" t="t" r="r" b="b"/>
            <a:pathLst>
              <a:path w="27843" h="36469">
                <a:moveTo>
                  <a:pt x="25923" y="28788"/>
                </a:moveTo>
                <a:lnTo>
                  <a:pt x="26883" y="25908"/>
                </a:lnTo>
                <a:lnTo>
                  <a:pt x="27843" y="22067"/>
                </a:lnTo>
                <a:lnTo>
                  <a:pt x="27843" y="14401"/>
                </a:lnTo>
                <a:lnTo>
                  <a:pt x="26883" y="9601"/>
                </a:lnTo>
                <a:lnTo>
                  <a:pt x="24002" y="5760"/>
                </a:lnTo>
                <a:lnTo>
                  <a:pt x="20162" y="1920"/>
                </a:lnTo>
                <a:lnTo>
                  <a:pt x="15361" y="0"/>
                </a:lnTo>
                <a:lnTo>
                  <a:pt x="6720" y="0"/>
                </a:lnTo>
                <a:lnTo>
                  <a:pt x="3840" y="944"/>
                </a:lnTo>
                <a:lnTo>
                  <a:pt x="960" y="1920"/>
                </a:lnTo>
                <a:lnTo>
                  <a:pt x="0" y="10561"/>
                </a:lnTo>
                <a:lnTo>
                  <a:pt x="960" y="8625"/>
                </a:lnTo>
                <a:lnTo>
                  <a:pt x="1920" y="5760"/>
                </a:lnTo>
                <a:lnTo>
                  <a:pt x="2880" y="4785"/>
                </a:lnTo>
                <a:lnTo>
                  <a:pt x="4800" y="3840"/>
                </a:lnTo>
                <a:lnTo>
                  <a:pt x="5760" y="2880"/>
                </a:lnTo>
                <a:lnTo>
                  <a:pt x="7680" y="1920"/>
                </a:lnTo>
                <a:lnTo>
                  <a:pt x="11521" y="1920"/>
                </a:lnTo>
                <a:lnTo>
                  <a:pt x="14401" y="3840"/>
                </a:lnTo>
                <a:lnTo>
                  <a:pt x="16322" y="6720"/>
                </a:lnTo>
                <a:lnTo>
                  <a:pt x="19202" y="10561"/>
                </a:lnTo>
                <a:lnTo>
                  <a:pt x="20162" y="15346"/>
                </a:lnTo>
                <a:lnTo>
                  <a:pt x="20162" y="26868"/>
                </a:lnTo>
                <a:lnTo>
                  <a:pt x="19202" y="30708"/>
                </a:lnTo>
                <a:lnTo>
                  <a:pt x="19202" y="36469"/>
                </a:lnTo>
                <a:lnTo>
                  <a:pt x="22082" y="34549"/>
                </a:lnTo>
                <a:lnTo>
                  <a:pt x="24002" y="32628"/>
                </a:lnTo>
                <a:lnTo>
                  <a:pt x="25923" y="287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0" name="object 1850"/>
          <p:cNvSpPr/>
          <p:nvPr/>
        </p:nvSpPr>
        <p:spPr>
          <a:xfrm>
            <a:off x="3739332" y="7925577"/>
            <a:ext cx="26868" cy="37429"/>
          </a:xfrm>
          <a:custGeom>
            <a:avLst/>
            <a:gdLst/>
            <a:ahLst/>
            <a:cxnLst/>
            <a:rect l="l" t="t" r="r" b="b"/>
            <a:pathLst>
              <a:path w="26868" h="37429">
                <a:moveTo>
                  <a:pt x="26868" y="28788"/>
                </a:moveTo>
                <a:lnTo>
                  <a:pt x="25907" y="30708"/>
                </a:lnTo>
                <a:lnTo>
                  <a:pt x="23987" y="33588"/>
                </a:lnTo>
                <a:lnTo>
                  <a:pt x="22067" y="34549"/>
                </a:lnTo>
                <a:lnTo>
                  <a:pt x="15346" y="34549"/>
                </a:lnTo>
                <a:lnTo>
                  <a:pt x="12466" y="32628"/>
                </a:lnTo>
                <a:lnTo>
                  <a:pt x="10546" y="28788"/>
                </a:lnTo>
                <a:lnTo>
                  <a:pt x="8625" y="24947"/>
                </a:lnTo>
                <a:lnTo>
                  <a:pt x="7665" y="20147"/>
                </a:lnTo>
                <a:lnTo>
                  <a:pt x="7665" y="8641"/>
                </a:lnTo>
                <a:lnTo>
                  <a:pt x="8625" y="0"/>
                </a:lnTo>
                <a:lnTo>
                  <a:pt x="5745" y="1920"/>
                </a:lnTo>
                <a:lnTo>
                  <a:pt x="3825" y="4800"/>
                </a:lnTo>
                <a:lnTo>
                  <a:pt x="1904" y="7680"/>
                </a:lnTo>
                <a:lnTo>
                  <a:pt x="0" y="11521"/>
                </a:lnTo>
                <a:lnTo>
                  <a:pt x="0" y="23027"/>
                </a:lnTo>
                <a:lnTo>
                  <a:pt x="944" y="26868"/>
                </a:lnTo>
                <a:lnTo>
                  <a:pt x="3825" y="30708"/>
                </a:lnTo>
                <a:lnTo>
                  <a:pt x="6720" y="35509"/>
                </a:lnTo>
                <a:lnTo>
                  <a:pt x="11506" y="37429"/>
                </a:lnTo>
                <a:lnTo>
                  <a:pt x="21107" y="37429"/>
                </a:lnTo>
                <a:lnTo>
                  <a:pt x="23987" y="36469"/>
                </a:lnTo>
                <a:lnTo>
                  <a:pt x="26868" y="34549"/>
                </a:lnTo>
                <a:lnTo>
                  <a:pt x="26868" y="287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1" name="object 1851"/>
          <p:cNvSpPr/>
          <p:nvPr/>
        </p:nvSpPr>
        <p:spPr>
          <a:xfrm>
            <a:off x="3778681" y="7923657"/>
            <a:ext cx="41285" cy="38389"/>
          </a:xfrm>
          <a:custGeom>
            <a:avLst/>
            <a:gdLst/>
            <a:ahLst/>
            <a:cxnLst/>
            <a:rect l="l" t="t" r="r" b="b"/>
            <a:pathLst>
              <a:path w="41285" h="38389">
                <a:moveTo>
                  <a:pt x="34564" y="6720"/>
                </a:moveTo>
                <a:lnTo>
                  <a:pt x="33604" y="3840"/>
                </a:lnTo>
                <a:lnTo>
                  <a:pt x="32644" y="1920"/>
                </a:lnTo>
                <a:lnTo>
                  <a:pt x="30723" y="944"/>
                </a:lnTo>
                <a:lnTo>
                  <a:pt x="28803" y="0"/>
                </a:lnTo>
                <a:lnTo>
                  <a:pt x="21122" y="0"/>
                </a:lnTo>
                <a:lnTo>
                  <a:pt x="17282" y="1920"/>
                </a:lnTo>
                <a:lnTo>
                  <a:pt x="12481" y="7680"/>
                </a:lnTo>
                <a:lnTo>
                  <a:pt x="12481" y="0"/>
                </a:lnTo>
                <a:lnTo>
                  <a:pt x="11521" y="0"/>
                </a:lnTo>
                <a:lnTo>
                  <a:pt x="0" y="3840"/>
                </a:lnTo>
                <a:lnTo>
                  <a:pt x="960" y="5760"/>
                </a:lnTo>
                <a:lnTo>
                  <a:pt x="1920" y="5760"/>
                </a:lnTo>
                <a:lnTo>
                  <a:pt x="2880" y="4785"/>
                </a:lnTo>
                <a:lnTo>
                  <a:pt x="3840" y="4785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34549"/>
                </a:lnTo>
                <a:lnTo>
                  <a:pt x="4800" y="35509"/>
                </a:lnTo>
                <a:lnTo>
                  <a:pt x="4800" y="36469"/>
                </a:lnTo>
                <a:lnTo>
                  <a:pt x="960" y="36469"/>
                </a:lnTo>
                <a:lnTo>
                  <a:pt x="960" y="38389"/>
                </a:lnTo>
                <a:lnTo>
                  <a:pt x="19202" y="38389"/>
                </a:lnTo>
                <a:lnTo>
                  <a:pt x="19202" y="36469"/>
                </a:lnTo>
                <a:lnTo>
                  <a:pt x="15361" y="36469"/>
                </a:lnTo>
                <a:lnTo>
                  <a:pt x="14401" y="35509"/>
                </a:lnTo>
                <a:lnTo>
                  <a:pt x="13441" y="35509"/>
                </a:lnTo>
                <a:lnTo>
                  <a:pt x="13441" y="33588"/>
                </a:lnTo>
                <a:lnTo>
                  <a:pt x="12481" y="32628"/>
                </a:lnTo>
                <a:lnTo>
                  <a:pt x="12481" y="9601"/>
                </a:lnTo>
                <a:lnTo>
                  <a:pt x="16322" y="6720"/>
                </a:lnTo>
                <a:lnTo>
                  <a:pt x="19202" y="4785"/>
                </a:lnTo>
                <a:lnTo>
                  <a:pt x="24963" y="4785"/>
                </a:lnTo>
                <a:lnTo>
                  <a:pt x="25923" y="5760"/>
                </a:lnTo>
                <a:lnTo>
                  <a:pt x="26883" y="6720"/>
                </a:lnTo>
                <a:lnTo>
                  <a:pt x="27843" y="8625"/>
                </a:lnTo>
                <a:lnTo>
                  <a:pt x="28803" y="11506"/>
                </a:lnTo>
                <a:lnTo>
                  <a:pt x="28803" y="32628"/>
                </a:lnTo>
                <a:lnTo>
                  <a:pt x="27843" y="33588"/>
                </a:lnTo>
                <a:lnTo>
                  <a:pt x="27843" y="35509"/>
                </a:lnTo>
                <a:lnTo>
                  <a:pt x="26883" y="35509"/>
                </a:lnTo>
                <a:lnTo>
                  <a:pt x="25923" y="36469"/>
                </a:lnTo>
                <a:lnTo>
                  <a:pt x="22082" y="36469"/>
                </a:lnTo>
                <a:lnTo>
                  <a:pt x="22082" y="38389"/>
                </a:lnTo>
                <a:lnTo>
                  <a:pt x="41285" y="38389"/>
                </a:lnTo>
                <a:lnTo>
                  <a:pt x="41285" y="36469"/>
                </a:lnTo>
                <a:lnTo>
                  <a:pt x="37444" y="36469"/>
                </a:lnTo>
                <a:lnTo>
                  <a:pt x="36484" y="35509"/>
                </a:lnTo>
                <a:lnTo>
                  <a:pt x="35524" y="35509"/>
                </a:lnTo>
                <a:lnTo>
                  <a:pt x="35524" y="10561"/>
                </a:lnTo>
                <a:lnTo>
                  <a:pt x="34564" y="7680"/>
                </a:lnTo>
                <a:lnTo>
                  <a:pt x="34564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2" name="object 1852"/>
          <p:cNvSpPr/>
          <p:nvPr/>
        </p:nvSpPr>
        <p:spPr>
          <a:xfrm>
            <a:off x="3823792" y="7923657"/>
            <a:ext cx="24963" cy="39349"/>
          </a:xfrm>
          <a:custGeom>
            <a:avLst/>
            <a:gdLst/>
            <a:ahLst/>
            <a:cxnLst/>
            <a:rect l="l" t="t" r="r" b="b"/>
            <a:pathLst>
              <a:path w="24963" h="39349">
                <a:moveTo>
                  <a:pt x="4815" y="944"/>
                </a:moveTo>
                <a:lnTo>
                  <a:pt x="2895" y="2880"/>
                </a:lnTo>
                <a:lnTo>
                  <a:pt x="975" y="4785"/>
                </a:lnTo>
                <a:lnTo>
                  <a:pt x="0" y="7680"/>
                </a:lnTo>
                <a:lnTo>
                  <a:pt x="0" y="14401"/>
                </a:lnTo>
                <a:lnTo>
                  <a:pt x="1935" y="16306"/>
                </a:lnTo>
                <a:lnTo>
                  <a:pt x="2895" y="18227"/>
                </a:lnTo>
                <a:lnTo>
                  <a:pt x="5775" y="20147"/>
                </a:lnTo>
                <a:lnTo>
                  <a:pt x="9616" y="22067"/>
                </a:lnTo>
                <a:lnTo>
                  <a:pt x="13456" y="23987"/>
                </a:lnTo>
                <a:lnTo>
                  <a:pt x="16337" y="24947"/>
                </a:lnTo>
                <a:lnTo>
                  <a:pt x="17282" y="26868"/>
                </a:lnTo>
                <a:lnTo>
                  <a:pt x="18242" y="27828"/>
                </a:lnTo>
                <a:lnTo>
                  <a:pt x="19202" y="29748"/>
                </a:lnTo>
                <a:lnTo>
                  <a:pt x="19202" y="32628"/>
                </a:lnTo>
                <a:lnTo>
                  <a:pt x="18242" y="34549"/>
                </a:lnTo>
                <a:lnTo>
                  <a:pt x="17282" y="35509"/>
                </a:lnTo>
                <a:lnTo>
                  <a:pt x="16337" y="36469"/>
                </a:lnTo>
                <a:lnTo>
                  <a:pt x="10561" y="36469"/>
                </a:lnTo>
                <a:lnTo>
                  <a:pt x="7680" y="35509"/>
                </a:lnTo>
                <a:lnTo>
                  <a:pt x="5775" y="33588"/>
                </a:lnTo>
                <a:lnTo>
                  <a:pt x="3840" y="31683"/>
                </a:lnTo>
                <a:lnTo>
                  <a:pt x="1935" y="28788"/>
                </a:lnTo>
                <a:lnTo>
                  <a:pt x="975" y="24947"/>
                </a:lnTo>
                <a:lnTo>
                  <a:pt x="0" y="24947"/>
                </a:lnTo>
                <a:lnTo>
                  <a:pt x="0" y="38389"/>
                </a:lnTo>
                <a:lnTo>
                  <a:pt x="1935" y="38389"/>
                </a:lnTo>
                <a:lnTo>
                  <a:pt x="1935" y="37429"/>
                </a:lnTo>
                <a:lnTo>
                  <a:pt x="3840" y="37429"/>
                </a:lnTo>
                <a:lnTo>
                  <a:pt x="4815" y="38389"/>
                </a:lnTo>
                <a:lnTo>
                  <a:pt x="7680" y="38389"/>
                </a:lnTo>
                <a:lnTo>
                  <a:pt x="10561" y="39349"/>
                </a:lnTo>
                <a:lnTo>
                  <a:pt x="16337" y="39349"/>
                </a:lnTo>
                <a:lnTo>
                  <a:pt x="19202" y="38389"/>
                </a:lnTo>
                <a:lnTo>
                  <a:pt x="21122" y="36469"/>
                </a:lnTo>
                <a:lnTo>
                  <a:pt x="24002" y="33588"/>
                </a:lnTo>
                <a:lnTo>
                  <a:pt x="24963" y="31683"/>
                </a:lnTo>
                <a:lnTo>
                  <a:pt x="24963" y="23987"/>
                </a:lnTo>
                <a:lnTo>
                  <a:pt x="22082" y="20147"/>
                </a:lnTo>
                <a:lnTo>
                  <a:pt x="17282" y="17282"/>
                </a:lnTo>
                <a:lnTo>
                  <a:pt x="10561" y="14401"/>
                </a:lnTo>
                <a:lnTo>
                  <a:pt x="8656" y="13441"/>
                </a:lnTo>
                <a:lnTo>
                  <a:pt x="6720" y="11506"/>
                </a:lnTo>
                <a:lnTo>
                  <a:pt x="5775" y="10561"/>
                </a:lnTo>
                <a:lnTo>
                  <a:pt x="4815" y="9601"/>
                </a:lnTo>
                <a:lnTo>
                  <a:pt x="4815" y="4785"/>
                </a:lnTo>
                <a:lnTo>
                  <a:pt x="6720" y="3840"/>
                </a:lnTo>
                <a:lnTo>
                  <a:pt x="7680" y="2880"/>
                </a:lnTo>
                <a:lnTo>
                  <a:pt x="8656" y="1920"/>
                </a:lnTo>
                <a:lnTo>
                  <a:pt x="13456" y="1920"/>
                </a:lnTo>
                <a:lnTo>
                  <a:pt x="15361" y="2880"/>
                </a:lnTo>
                <a:lnTo>
                  <a:pt x="17282" y="3840"/>
                </a:lnTo>
                <a:lnTo>
                  <a:pt x="18242" y="5760"/>
                </a:lnTo>
                <a:lnTo>
                  <a:pt x="20177" y="8625"/>
                </a:lnTo>
                <a:lnTo>
                  <a:pt x="21122" y="12466"/>
                </a:lnTo>
                <a:lnTo>
                  <a:pt x="22082" y="12466"/>
                </a:lnTo>
                <a:lnTo>
                  <a:pt x="22082" y="0"/>
                </a:lnTo>
                <a:lnTo>
                  <a:pt x="21122" y="0"/>
                </a:lnTo>
                <a:lnTo>
                  <a:pt x="20177" y="944"/>
                </a:lnTo>
                <a:lnTo>
                  <a:pt x="16337" y="944"/>
                </a:lnTo>
                <a:lnTo>
                  <a:pt x="14401" y="0"/>
                </a:lnTo>
                <a:lnTo>
                  <a:pt x="7680" y="0"/>
                </a:lnTo>
                <a:lnTo>
                  <a:pt x="4815" y="9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3" name="object 1853"/>
          <p:cNvSpPr/>
          <p:nvPr/>
        </p:nvSpPr>
        <p:spPr>
          <a:xfrm>
            <a:off x="3851635" y="7924601"/>
            <a:ext cx="41285" cy="38404"/>
          </a:xfrm>
          <a:custGeom>
            <a:avLst/>
            <a:gdLst/>
            <a:ahLst/>
            <a:cxnLst/>
            <a:rect l="l" t="t" r="r" b="b"/>
            <a:pathLst>
              <a:path w="41285" h="38404">
                <a:moveTo>
                  <a:pt x="13441" y="0"/>
                </a:moveTo>
                <a:lnTo>
                  <a:pt x="0" y="0"/>
                </a:lnTo>
                <a:lnTo>
                  <a:pt x="0" y="975"/>
                </a:lnTo>
                <a:lnTo>
                  <a:pt x="1920" y="975"/>
                </a:lnTo>
                <a:lnTo>
                  <a:pt x="2880" y="1935"/>
                </a:lnTo>
                <a:lnTo>
                  <a:pt x="4800" y="1935"/>
                </a:lnTo>
                <a:lnTo>
                  <a:pt x="5760" y="2895"/>
                </a:lnTo>
                <a:lnTo>
                  <a:pt x="5760" y="3840"/>
                </a:lnTo>
                <a:lnTo>
                  <a:pt x="6720" y="5775"/>
                </a:lnTo>
                <a:lnTo>
                  <a:pt x="6720" y="31683"/>
                </a:lnTo>
                <a:lnTo>
                  <a:pt x="7680" y="33604"/>
                </a:lnTo>
                <a:lnTo>
                  <a:pt x="8641" y="3552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8404"/>
                </a:lnTo>
                <a:lnTo>
                  <a:pt x="17282" y="38404"/>
                </a:lnTo>
                <a:lnTo>
                  <a:pt x="19202" y="37444"/>
                </a:lnTo>
                <a:lnTo>
                  <a:pt x="21122" y="36484"/>
                </a:lnTo>
                <a:lnTo>
                  <a:pt x="23042" y="36484"/>
                </a:lnTo>
                <a:lnTo>
                  <a:pt x="24963" y="33604"/>
                </a:lnTo>
                <a:lnTo>
                  <a:pt x="28803" y="30739"/>
                </a:lnTo>
                <a:lnTo>
                  <a:pt x="28803" y="38404"/>
                </a:lnTo>
                <a:lnTo>
                  <a:pt x="30723" y="38404"/>
                </a:lnTo>
                <a:lnTo>
                  <a:pt x="41285" y="33604"/>
                </a:lnTo>
                <a:lnTo>
                  <a:pt x="41285" y="32644"/>
                </a:lnTo>
                <a:lnTo>
                  <a:pt x="36484" y="32644"/>
                </a:lnTo>
                <a:lnTo>
                  <a:pt x="36484" y="31683"/>
                </a:lnTo>
                <a:lnTo>
                  <a:pt x="35524" y="31683"/>
                </a:lnTo>
                <a:lnTo>
                  <a:pt x="35524" y="0"/>
                </a:lnTo>
                <a:lnTo>
                  <a:pt x="22082" y="0"/>
                </a:lnTo>
                <a:lnTo>
                  <a:pt x="22082" y="975"/>
                </a:lnTo>
                <a:lnTo>
                  <a:pt x="24963" y="1935"/>
                </a:lnTo>
                <a:lnTo>
                  <a:pt x="26883" y="1935"/>
                </a:lnTo>
                <a:lnTo>
                  <a:pt x="26883" y="2895"/>
                </a:lnTo>
                <a:lnTo>
                  <a:pt x="27843" y="2895"/>
                </a:lnTo>
                <a:lnTo>
                  <a:pt x="28803" y="4815"/>
                </a:lnTo>
                <a:lnTo>
                  <a:pt x="28803" y="27843"/>
                </a:lnTo>
                <a:lnTo>
                  <a:pt x="26883" y="29763"/>
                </a:lnTo>
                <a:lnTo>
                  <a:pt x="24963" y="31683"/>
                </a:lnTo>
                <a:lnTo>
                  <a:pt x="23042" y="32644"/>
                </a:lnTo>
                <a:lnTo>
                  <a:pt x="22082" y="32644"/>
                </a:lnTo>
                <a:lnTo>
                  <a:pt x="20162" y="33604"/>
                </a:lnTo>
                <a:lnTo>
                  <a:pt x="17282" y="33604"/>
                </a:lnTo>
                <a:lnTo>
                  <a:pt x="16322" y="32644"/>
                </a:lnTo>
                <a:lnTo>
                  <a:pt x="14401" y="31683"/>
                </a:lnTo>
                <a:lnTo>
                  <a:pt x="13441" y="30739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4" name="object 1854"/>
          <p:cNvSpPr/>
          <p:nvPr/>
        </p:nvSpPr>
        <p:spPr>
          <a:xfrm>
            <a:off x="3893880" y="7923657"/>
            <a:ext cx="63352" cy="38389"/>
          </a:xfrm>
          <a:custGeom>
            <a:avLst/>
            <a:gdLst/>
            <a:ahLst/>
            <a:cxnLst/>
            <a:rect l="l" t="t" r="r" b="b"/>
            <a:pathLst>
              <a:path w="63352" h="38389">
                <a:moveTo>
                  <a:pt x="63352" y="38389"/>
                </a:moveTo>
                <a:lnTo>
                  <a:pt x="63352" y="36469"/>
                </a:lnTo>
                <a:lnTo>
                  <a:pt x="59512" y="36469"/>
                </a:lnTo>
                <a:lnTo>
                  <a:pt x="59512" y="35509"/>
                </a:lnTo>
                <a:lnTo>
                  <a:pt x="58552" y="35509"/>
                </a:lnTo>
                <a:lnTo>
                  <a:pt x="58552" y="33588"/>
                </a:lnTo>
                <a:lnTo>
                  <a:pt x="57591" y="31683"/>
                </a:lnTo>
                <a:lnTo>
                  <a:pt x="57591" y="7680"/>
                </a:lnTo>
                <a:lnTo>
                  <a:pt x="56631" y="6720"/>
                </a:lnTo>
                <a:lnTo>
                  <a:pt x="55671" y="3840"/>
                </a:lnTo>
                <a:lnTo>
                  <a:pt x="54711" y="1920"/>
                </a:lnTo>
                <a:lnTo>
                  <a:pt x="53751" y="944"/>
                </a:lnTo>
                <a:lnTo>
                  <a:pt x="51831" y="0"/>
                </a:lnTo>
                <a:lnTo>
                  <a:pt x="44165" y="0"/>
                </a:lnTo>
                <a:lnTo>
                  <a:pt x="42230" y="944"/>
                </a:lnTo>
                <a:lnTo>
                  <a:pt x="40325" y="1920"/>
                </a:lnTo>
                <a:lnTo>
                  <a:pt x="37444" y="4785"/>
                </a:lnTo>
                <a:lnTo>
                  <a:pt x="35509" y="7680"/>
                </a:lnTo>
                <a:lnTo>
                  <a:pt x="34549" y="4785"/>
                </a:lnTo>
                <a:lnTo>
                  <a:pt x="33604" y="2880"/>
                </a:lnTo>
                <a:lnTo>
                  <a:pt x="31668" y="1920"/>
                </a:lnTo>
                <a:lnTo>
                  <a:pt x="29763" y="0"/>
                </a:lnTo>
                <a:lnTo>
                  <a:pt x="23042" y="0"/>
                </a:lnTo>
                <a:lnTo>
                  <a:pt x="21122" y="944"/>
                </a:lnTo>
                <a:lnTo>
                  <a:pt x="20162" y="944"/>
                </a:lnTo>
                <a:lnTo>
                  <a:pt x="18242" y="1920"/>
                </a:lnTo>
                <a:lnTo>
                  <a:pt x="17282" y="2880"/>
                </a:lnTo>
                <a:lnTo>
                  <a:pt x="17282" y="3840"/>
                </a:lnTo>
                <a:lnTo>
                  <a:pt x="15361" y="4785"/>
                </a:lnTo>
                <a:lnTo>
                  <a:pt x="12481" y="7680"/>
                </a:lnTo>
                <a:lnTo>
                  <a:pt x="12481" y="0"/>
                </a:lnTo>
                <a:lnTo>
                  <a:pt x="10561" y="0"/>
                </a:lnTo>
                <a:lnTo>
                  <a:pt x="0" y="3840"/>
                </a:lnTo>
                <a:lnTo>
                  <a:pt x="0" y="5760"/>
                </a:lnTo>
                <a:lnTo>
                  <a:pt x="960" y="5760"/>
                </a:lnTo>
                <a:lnTo>
                  <a:pt x="1920" y="4785"/>
                </a:lnTo>
                <a:lnTo>
                  <a:pt x="3840" y="4785"/>
                </a:lnTo>
                <a:lnTo>
                  <a:pt x="384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34549"/>
                </a:lnTo>
                <a:lnTo>
                  <a:pt x="4800" y="35509"/>
                </a:lnTo>
                <a:lnTo>
                  <a:pt x="3840" y="36469"/>
                </a:lnTo>
                <a:lnTo>
                  <a:pt x="0" y="36469"/>
                </a:lnTo>
                <a:lnTo>
                  <a:pt x="0" y="38389"/>
                </a:lnTo>
                <a:lnTo>
                  <a:pt x="19202" y="38389"/>
                </a:lnTo>
                <a:lnTo>
                  <a:pt x="19202" y="36469"/>
                </a:lnTo>
                <a:lnTo>
                  <a:pt x="14401" y="36469"/>
                </a:lnTo>
                <a:lnTo>
                  <a:pt x="14401" y="35509"/>
                </a:lnTo>
                <a:lnTo>
                  <a:pt x="13441" y="35509"/>
                </a:lnTo>
                <a:lnTo>
                  <a:pt x="13441" y="34549"/>
                </a:lnTo>
                <a:lnTo>
                  <a:pt x="12481" y="33588"/>
                </a:lnTo>
                <a:lnTo>
                  <a:pt x="12481" y="9601"/>
                </a:lnTo>
                <a:lnTo>
                  <a:pt x="13441" y="8625"/>
                </a:lnTo>
                <a:lnTo>
                  <a:pt x="15361" y="6720"/>
                </a:lnTo>
                <a:lnTo>
                  <a:pt x="18242" y="5760"/>
                </a:lnTo>
                <a:lnTo>
                  <a:pt x="19202" y="4785"/>
                </a:lnTo>
                <a:lnTo>
                  <a:pt x="24002" y="4785"/>
                </a:lnTo>
                <a:lnTo>
                  <a:pt x="25923" y="5760"/>
                </a:lnTo>
                <a:lnTo>
                  <a:pt x="26883" y="6720"/>
                </a:lnTo>
                <a:lnTo>
                  <a:pt x="27828" y="8625"/>
                </a:lnTo>
                <a:lnTo>
                  <a:pt x="28803" y="10561"/>
                </a:lnTo>
                <a:lnTo>
                  <a:pt x="28803" y="33588"/>
                </a:lnTo>
                <a:lnTo>
                  <a:pt x="27828" y="34549"/>
                </a:lnTo>
                <a:lnTo>
                  <a:pt x="27828" y="35509"/>
                </a:lnTo>
                <a:lnTo>
                  <a:pt x="26883" y="35509"/>
                </a:lnTo>
                <a:lnTo>
                  <a:pt x="25923" y="36469"/>
                </a:lnTo>
                <a:lnTo>
                  <a:pt x="22082" y="36469"/>
                </a:lnTo>
                <a:lnTo>
                  <a:pt x="22082" y="38389"/>
                </a:lnTo>
                <a:lnTo>
                  <a:pt x="41285" y="38389"/>
                </a:lnTo>
                <a:lnTo>
                  <a:pt x="41285" y="36469"/>
                </a:lnTo>
                <a:lnTo>
                  <a:pt x="37444" y="36469"/>
                </a:lnTo>
                <a:lnTo>
                  <a:pt x="36484" y="35509"/>
                </a:lnTo>
                <a:lnTo>
                  <a:pt x="35509" y="34549"/>
                </a:lnTo>
                <a:lnTo>
                  <a:pt x="35509" y="9601"/>
                </a:lnTo>
                <a:lnTo>
                  <a:pt x="37444" y="7680"/>
                </a:lnTo>
                <a:lnTo>
                  <a:pt x="39349" y="6720"/>
                </a:lnTo>
                <a:lnTo>
                  <a:pt x="40325" y="5760"/>
                </a:lnTo>
                <a:lnTo>
                  <a:pt x="42230" y="4785"/>
                </a:lnTo>
                <a:lnTo>
                  <a:pt x="47030" y="4785"/>
                </a:lnTo>
                <a:lnTo>
                  <a:pt x="48950" y="5760"/>
                </a:lnTo>
                <a:lnTo>
                  <a:pt x="49910" y="7680"/>
                </a:lnTo>
                <a:lnTo>
                  <a:pt x="50871" y="8625"/>
                </a:lnTo>
                <a:lnTo>
                  <a:pt x="50871" y="34549"/>
                </a:lnTo>
                <a:lnTo>
                  <a:pt x="49910" y="35509"/>
                </a:lnTo>
                <a:lnTo>
                  <a:pt x="48950" y="36469"/>
                </a:lnTo>
                <a:lnTo>
                  <a:pt x="45110" y="36469"/>
                </a:lnTo>
                <a:lnTo>
                  <a:pt x="45110" y="38389"/>
                </a:lnTo>
                <a:lnTo>
                  <a:pt x="63352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5" name="object 1855"/>
          <p:cNvSpPr/>
          <p:nvPr/>
        </p:nvSpPr>
        <p:spPr>
          <a:xfrm>
            <a:off x="3965874" y="7934218"/>
            <a:ext cx="25923" cy="9585"/>
          </a:xfrm>
          <a:custGeom>
            <a:avLst/>
            <a:gdLst/>
            <a:ahLst/>
            <a:cxnLst/>
            <a:rect l="l" t="t" r="r" b="b"/>
            <a:pathLst>
              <a:path w="25923" h="9585">
                <a:moveTo>
                  <a:pt x="17282" y="0"/>
                </a:moveTo>
                <a:lnTo>
                  <a:pt x="17282" y="1904"/>
                </a:lnTo>
                <a:lnTo>
                  <a:pt x="0" y="1904"/>
                </a:lnTo>
                <a:lnTo>
                  <a:pt x="0" y="9585"/>
                </a:lnTo>
                <a:lnTo>
                  <a:pt x="0" y="3840"/>
                </a:lnTo>
                <a:lnTo>
                  <a:pt x="25923" y="3840"/>
                </a:lnTo>
                <a:lnTo>
                  <a:pt x="172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6" name="object 1856"/>
          <p:cNvSpPr/>
          <p:nvPr/>
        </p:nvSpPr>
        <p:spPr>
          <a:xfrm>
            <a:off x="3960114" y="7923657"/>
            <a:ext cx="31683" cy="39349"/>
          </a:xfrm>
          <a:custGeom>
            <a:avLst/>
            <a:gdLst/>
            <a:ahLst/>
            <a:cxnLst/>
            <a:rect l="l" t="t" r="r" b="b"/>
            <a:pathLst>
              <a:path w="31683" h="39349">
                <a:moveTo>
                  <a:pt x="6720" y="9601"/>
                </a:moveTo>
                <a:lnTo>
                  <a:pt x="7680" y="6720"/>
                </a:lnTo>
                <a:lnTo>
                  <a:pt x="9601" y="4785"/>
                </a:lnTo>
                <a:lnTo>
                  <a:pt x="11521" y="3840"/>
                </a:lnTo>
                <a:lnTo>
                  <a:pt x="13441" y="2880"/>
                </a:lnTo>
                <a:lnTo>
                  <a:pt x="18242" y="2880"/>
                </a:lnTo>
                <a:lnTo>
                  <a:pt x="19202" y="3840"/>
                </a:lnTo>
                <a:lnTo>
                  <a:pt x="21122" y="4785"/>
                </a:lnTo>
                <a:lnTo>
                  <a:pt x="22082" y="5760"/>
                </a:lnTo>
                <a:lnTo>
                  <a:pt x="23042" y="7680"/>
                </a:lnTo>
                <a:lnTo>
                  <a:pt x="23042" y="10561"/>
                </a:lnTo>
                <a:lnTo>
                  <a:pt x="31683" y="14401"/>
                </a:lnTo>
                <a:lnTo>
                  <a:pt x="31683" y="10561"/>
                </a:lnTo>
                <a:lnTo>
                  <a:pt x="30723" y="6720"/>
                </a:lnTo>
                <a:lnTo>
                  <a:pt x="27843" y="3840"/>
                </a:lnTo>
                <a:lnTo>
                  <a:pt x="24963" y="944"/>
                </a:lnTo>
                <a:lnTo>
                  <a:pt x="22082" y="0"/>
                </a:lnTo>
                <a:lnTo>
                  <a:pt x="12481" y="0"/>
                </a:lnTo>
                <a:lnTo>
                  <a:pt x="8641" y="1920"/>
                </a:lnTo>
                <a:lnTo>
                  <a:pt x="4800" y="4785"/>
                </a:lnTo>
                <a:lnTo>
                  <a:pt x="1920" y="8625"/>
                </a:lnTo>
                <a:lnTo>
                  <a:pt x="0" y="13441"/>
                </a:lnTo>
                <a:lnTo>
                  <a:pt x="0" y="25908"/>
                </a:lnTo>
                <a:lnTo>
                  <a:pt x="1920" y="30708"/>
                </a:lnTo>
                <a:lnTo>
                  <a:pt x="4800" y="33588"/>
                </a:lnTo>
                <a:lnTo>
                  <a:pt x="8641" y="37429"/>
                </a:lnTo>
                <a:lnTo>
                  <a:pt x="12481" y="39349"/>
                </a:lnTo>
                <a:lnTo>
                  <a:pt x="21122" y="39349"/>
                </a:lnTo>
                <a:lnTo>
                  <a:pt x="24002" y="37429"/>
                </a:lnTo>
                <a:lnTo>
                  <a:pt x="26883" y="34549"/>
                </a:lnTo>
                <a:lnTo>
                  <a:pt x="29763" y="31683"/>
                </a:lnTo>
                <a:lnTo>
                  <a:pt x="31683" y="27828"/>
                </a:lnTo>
                <a:lnTo>
                  <a:pt x="31683" y="24947"/>
                </a:lnTo>
                <a:lnTo>
                  <a:pt x="30723" y="23987"/>
                </a:lnTo>
                <a:lnTo>
                  <a:pt x="29763" y="26868"/>
                </a:lnTo>
                <a:lnTo>
                  <a:pt x="27843" y="28788"/>
                </a:lnTo>
                <a:lnTo>
                  <a:pt x="25923" y="30708"/>
                </a:lnTo>
                <a:lnTo>
                  <a:pt x="24002" y="31683"/>
                </a:lnTo>
                <a:lnTo>
                  <a:pt x="22082" y="32628"/>
                </a:lnTo>
                <a:lnTo>
                  <a:pt x="16322" y="32628"/>
                </a:lnTo>
                <a:lnTo>
                  <a:pt x="12481" y="30708"/>
                </a:lnTo>
                <a:lnTo>
                  <a:pt x="10561" y="27828"/>
                </a:lnTo>
                <a:lnTo>
                  <a:pt x="7680" y="24947"/>
                </a:lnTo>
                <a:lnTo>
                  <a:pt x="5760" y="20147"/>
                </a:lnTo>
                <a:lnTo>
                  <a:pt x="5760" y="12466"/>
                </a:lnTo>
                <a:lnTo>
                  <a:pt x="672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7" name="object 1857"/>
          <p:cNvSpPr/>
          <p:nvPr/>
        </p:nvSpPr>
        <p:spPr>
          <a:xfrm>
            <a:off x="3995638" y="7923657"/>
            <a:ext cx="27828" cy="38389"/>
          </a:xfrm>
          <a:custGeom>
            <a:avLst/>
            <a:gdLst/>
            <a:ahLst/>
            <a:cxnLst/>
            <a:rect l="l" t="t" r="r" b="b"/>
            <a:pathLst>
              <a:path w="27828" h="38389">
                <a:moveTo>
                  <a:pt x="26883" y="6720"/>
                </a:moveTo>
                <a:lnTo>
                  <a:pt x="26883" y="5760"/>
                </a:lnTo>
                <a:lnTo>
                  <a:pt x="27828" y="5760"/>
                </a:lnTo>
                <a:lnTo>
                  <a:pt x="27828" y="2880"/>
                </a:lnTo>
                <a:lnTo>
                  <a:pt x="26883" y="1920"/>
                </a:lnTo>
                <a:lnTo>
                  <a:pt x="25923" y="944"/>
                </a:lnTo>
                <a:lnTo>
                  <a:pt x="24963" y="0"/>
                </a:lnTo>
                <a:lnTo>
                  <a:pt x="19202" y="0"/>
                </a:lnTo>
                <a:lnTo>
                  <a:pt x="16322" y="2880"/>
                </a:lnTo>
                <a:lnTo>
                  <a:pt x="12481" y="7680"/>
                </a:lnTo>
                <a:lnTo>
                  <a:pt x="12481" y="0"/>
                </a:lnTo>
                <a:lnTo>
                  <a:pt x="11521" y="0"/>
                </a:lnTo>
                <a:lnTo>
                  <a:pt x="0" y="3840"/>
                </a:lnTo>
                <a:lnTo>
                  <a:pt x="0" y="5760"/>
                </a:lnTo>
                <a:lnTo>
                  <a:pt x="960" y="5760"/>
                </a:lnTo>
                <a:lnTo>
                  <a:pt x="1920" y="4785"/>
                </a:lnTo>
                <a:lnTo>
                  <a:pt x="3840" y="4785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34549"/>
                </a:lnTo>
                <a:lnTo>
                  <a:pt x="4800" y="35509"/>
                </a:lnTo>
                <a:lnTo>
                  <a:pt x="3840" y="36469"/>
                </a:lnTo>
                <a:lnTo>
                  <a:pt x="0" y="36469"/>
                </a:lnTo>
                <a:lnTo>
                  <a:pt x="0" y="38389"/>
                </a:lnTo>
                <a:lnTo>
                  <a:pt x="19202" y="38389"/>
                </a:lnTo>
                <a:lnTo>
                  <a:pt x="19202" y="36469"/>
                </a:lnTo>
                <a:lnTo>
                  <a:pt x="16322" y="36469"/>
                </a:lnTo>
                <a:lnTo>
                  <a:pt x="15361" y="35509"/>
                </a:lnTo>
                <a:lnTo>
                  <a:pt x="14401" y="35509"/>
                </a:lnTo>
                <a:lnTo>
                  <a:pt x="13441" y="34549"/>
                </a:lnTo>
                <a:lnTo>
                  <a:pt x="13441" y="32628"/>
                </a:lnTo>
                <a:lnTo>
                  <a:pt x="12481" y="31683"/>
                </a:lnTo>
                <a:lnTo>
                  <a:pt x="12481" y="11506"/>
                </a:lnTo>
                <a:lnTo>
                  <a:pt x="14401" y="8625"/>
                </a:lnTo>
                <a:lnTo>
                  <a:pt x="15361" y="6720"/>
                </a:lnTo>
                <a:lnTo>
                  <a:pt x="16322" y="5760"/>
                </a:lnTo>
                <a:lnTo>
                  <a:pt x="17266" y="5760"/>
                </a:lnTo>
                <a:lnTo>
                  <a:pt x="17266" y="4785"/>
                </a:lnTo>
                <a:lnTo>
                  <a:pt x="19202" y="4785"/>
                </a:lnTo>
                <a:lnTo>
                  <a:pt x="19202" y="5760"/>
                </a:lnTo>
                <a:lnTo>
                  <a:pt x="21122" y="6720"/>
                </a:lnTo>
                <a:lnTo>
                  <a:pt x="22082" y="7680"/>
                </a:lnTo>
                <a:lnTo>
                  <a:pt x="25923" y="7680"/>
                </a:lnTo>
                <a:lnTo>
                  <a:pt x="26883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8" name="object 1858"/>
          <p:cNvSpPr/>
          <p:nvPr/>
        </p:nvSpPr>
        <p:spPr>
          <a:xfrm>
            <a:off x="4044589" y="7906374"/>
            <a:ext cx="42245" cy="55671"/>
          </a:xfrm>
          <a:custGeom>
            <a:avLst/>
            <a:gdLst/>
            <a:ahLst/>
            <a:cxnLst/>
            <a:rect l="l" t="t" r="r" b="b"/>
            <a:pathLst>
              <a:path w="42245" h="55671">
                <a:moveTo>
                  <a:pt x="30723" y="30723"/>
                </a:moveTo>
                <a:lnTo>
                  <a:pt x="35524" y="28788"/>
                </a:lnTo>
                <a:lnTo>
                  <a:pt x="38404" y="26883"/>
                </a:lnTo>
                <a:lnTo>
                  <a:pt x="41285" y="24002"/>
                </a:lnTo>
                <a:lnTo>
                  <a:pt x="42245" y="20162"/>
                </a:lnTo>
                <a:lnTo>
                  <a:pt x="42245" y="12481"/>
                </a:lnTo>
                <a:lnTo>
                  <a:pt x="41285" y="9601"/>
                </a:lnTo>
                <a:lnTo>
                  <a:pt x="39364" y="6720"/>
                </a:lnTo>
                <a:lnTo>
                  <a:pt x="37444" y="4800"/>
                </a:lnTo>
                <a:lnTo>
                  <a:pt x="35524" y="2880"/>
                </a:lnTo>
                <a:lnTo>
                  <a:pt x="32644" y="1920"/>
                </a:lnTo>
                <a:lnTo>
                  <a:pt x="29763" y="960"/>
                </a:lnTo>
                <a:lnTo>
                  <a:pt x="25923" y="0"/>
                </a:lnTo>
                <a:lnTo>
                  <a:pt x="0" y="0"/>
                </a:lnTo>
                <a:lnTo>
                  <a:pt x="0" y="1920"/>
                </a:lnTo>
                <a:lnTo>
                  <a:pt x="5760" y="1920"/>
                </a:lnTo>
                <a:lnTo>
                  <a:pt x="7680" y="3840"/>
                </a:lnTo>
                <a:lnTo>
                  <a:pt x="7680" y="4800"/>
                </a:lnTo>
                <a:lnTo>
                  <a:pt x="8641" y="6720"/>
                </a:lnTo>
                <a:lnTo>
                  <a:pt x="8641" y="48966"/>
                </a:lnTo>
                <a:lnTo>
                  <a:pt x="7680" y="50871"/>
                </a:lnTo>
                <a:lnTo>
                  <a:pt x="7680" y="51831"/>
                </a:lnTo>
                <a:lnTo>
                  <a:pt x="6720" y="52791"/>
                </a:lnTo>
                <a:lnTo>
                  <a:pt x="4800" y="53751"/>
                </a:lnTo>
                <a:lnTo>
                  <a:pt x="0" y="53751"/>
                </a:lnTo>
                <a:lnTo>
                  <a:pt x="0" y="55671"/>
                </a:lnTo>
                <a:lnTo>
                  <a:pt x="24002" y="55671"/>
                </a:lnTo>
                <a:lnTo>
                  <a:pt x="24002" y="53751"/>
                </a:lnTo>
                <a:lnTo>
                  <a:pt x="20162" y="53751"/>
                </a:lnTo>
                <a:lnTo>
                  <a:pt x="18242" y="52791"/>
                </a:lnTo>
                <a:lnTo>
                  <a:pt x="17282" y="51831"/>
                </a:lnTo>
                <a:lnTo>
                  <a:pt x="16322" y="50871"/>
                </a:lnTo>
                <a:lnTo>
                  <a:pt x="16322" y="29748"/>
                </a:lnTo>
                <a:lnTo>
                  <a:pt x="18242" y="29748"/>
                </a:lnTo>
                <a:lnTo>
                  <a:pt x="19202" y="30723"/>
                </a:lnTo>
                <a:lnTo>
                  <a:pt x="19202" y="27843"/>
                </a:lnTo>
                <a:lnTo>
                  <a:pt x="17282" y="27843"/>
                </a:lnTo>
                <a:lnTo>
                  <a:pt x="16322" y="26883"/>
                </a:lnTo>
                <a:lnTo>
                  <a:pt x="16322" y="3840"/>
                </a:lnTo>
                <a:lnTo>
                  <a:pt x="25923" y="3840"/>
                </a:lnTo>
                <a:lnTo>
                  <a:pt x="27843" y="4800"/>
                </a:lnTo>
                <a:lnTo>
                  <a:pt x="29763" y="5760"/>
                </a:lnTo>
                <a:lnTo>
                  <a:pt x="30723" y="7680"/>
                </a:lnTo>
                <a:lnTo>
                  <a:pt x="31683" y="9601"/>
                </a:lnTo>
                <a:lnTo>
                  <a:pt x="32644" y="11521"/>
                </a:lnTo>
                <a:lnTo>
                  <a:pt x="33604" y="14401"/>
                </a:lnTo>
                <a:lnTo>
                  <a:pt x="33604" y="20162"/>
                </a:lnTo>
                <a:lnTo>
                  <a:pt x="32644" y="23042"/>
                </a:lnTo>
                <a:lnTo>
                  <a:pt x="29763" y="24963"/>
                </a:lnTo>
                <a:lnTo>
                  <a:pt x="27843" y="26883"/>
                </a:lnTo>
                <a:lnTo>
                  <a:pt x="25923" y="27843"/>
                </a:lnTo>
                <a:lnTo>
                  <a:pt x="21122" y="27843"/>
                </a:lnTo>
                <a:lnTo>
                  <a:pt x="23042" y="30723"/>
                </a:lnTo>
                <a:lnTo>
                  <a:pt x="30723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9" name="object 1859"/>
          <p:cNvSpPr/>
          <p:nvPr/>
        </p:nvSpPr>
        <p:spPr>
          <a:xfrm>
            <a:off x="4063791" y="7934218"/>
            <a:ext cx="3840" cy="2880"/>
          </a:xfrm>
          <a:custGeom>
            <a:avLst/>
            <a:gdLst/>
            <a:ahLst/>
            <a:cxnLst/>
            <a:rect l="l" t="t" r="r" b="b"/>
            <a:pathLst>
              <a:path w="3840" h="2880">
                <a:moveTo>
                  <a:pt x="1920" y="2880"/>
                </a:moveTo>
                <a:lnTo>
                  <a:pt x="3840" y="2880"/>
                </a:lnTo>
                <a:lnTo>
                  <a:pt x="1920" y="0"/>
                </a:lnTo>
                <a:lnTo>
                  <a:pt x="0" y="0"/>
                </a:lnTo>
                <a:lnTo>
                  <a:pt x="0" y="2880"/>
                </a:lnTo>
                <a:lnTo>
                  <a:pt x="192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0" name="object 1860"/>
          <p:cNvSpPr/>
          <p:nvPr/>
        </p:nvSpPr>
        <p:spPr>
          <a:xfrm>
            <a:off x="4089714" y="7923657"/>
            <a:ext cx="27828" cy="38389"/>
          </a:xfrm>
          <a:custGeom>
            <a:avLst/>
            <a:gdLst/>
            <a:ahLst/>
            <a:cxnLst/>
            <a:rect l="l" t="t" r="r" b="b"/>
            <a:pathLst>
              <a:path w="27828" h="38389">
                <a:moveTo>
                  <a:pt x="20162" y="38389"/>
                </a:moveTo>
                <a:lnTo>
                  <a:pt x="20162" y="36469"/>
                </a:lnTo>
                <a:lnTo>
                  <a:pt x="17282" y="36469"/>
                </a:lnTo>
                <a:lnTo>
                  <a:pt x="16322" y="35509"/>
                </a:lnTo>
                <a:lnTo>
                  <a:pt x="15361" y="35509"/>
                </a:lnTo>
                <a:lnTo>
                  <a:pt x="14401" y="34549"/>
                </a:lnTo>
                <a:lnTo>
                  <a:pt x="13441" y="32628"/>
                </a:lnTo>
                <a:lnTo>
                  <a:pt x="13441" y="11506"/>
                </a:lnTo>
                <a:lnTo>
                  <a:pt x="14401" y="8625"/>
                </a:lnTo>
                <a:lnTo>
                  <a:pt x="16322" y="6720"/>
                </a:lnTo>
                <a:lnTo>
                  <a:pt x="17282" y="5760"/>
                </a:lnTo>
                <a:lnTo>
                  <a:pt x="18242" y="5760"/>
                </a:lnTo>
                <a:lnTo>
                  <a:pt x="18242" y="4785"/>
                </a:lnTo>
                <a:lnTo>
                  <a:pt x="19202" y="4785"/>
                </a:lnTo>
                <a:lnTo>
                  <a:pt x="20162" y="5760"/>
                </a:lnTo>
                <a:lnTo>
                  <a:pt x="21107" y="6720"/>
                </a:lnTo>
                <a:lnTo>
                  <a:pt x="23042" y="7680"/>
                </a:lnTo>
                <a:lnTo>
                  <a:pt x="26883" y="7680"/>
                </a:lnTo>
                <a:lnTo>
                  <a:pt x="26883" y="6720"/>
                </a:lnTo>
                <a:lnTo>
                  <a:pt x="27828" y="5760"/>
                </a:lnTo>
                <a:lnTo>
                  <a:pt x="27828" y="1920"/>
                </a:lnTo>
                <a:lnTo>
                  <a:pt x="26883" y="944"/>
                </a:lnTo>
                <a:lnTo>
                  <a:pt x="25923" y="0"/>
                </a:lnTo>
                <a:lnTo>
                  <a:pt x="20162" y="0"/>
                </a:lnTo>
                <a:lnTo>
                  <a:pt x="16322" y="2880"/>
                </a:lnTo>
                <a:lnTo>
                  <a:pt x="13441" y="7680"/>
                </a:lnTo>
                <a:lnTo>
                  <a:pt x="13441" y="0"/>
                </a:lnTo>
                <a:lnTo>
                  <a:pt x="11521" y="0"/>
                </a:lnTo>
                <a:lnTo>
                  <a:pt x="0" y="3840"/>
                </a:lnTo>
                <a:lnTo>
                  <a:pt x="960" y="5760"/>
                </a:lnTo>
                <a:lnTo>
                  <a:pt x="1920" y="5760"/>
                </a:lnTo>
                <a:lnTo>
                  <a:pt x="2880" y="4785"/>
                </a:lnTo>
                <a:lnTo>
                  <a:pt x="4800" y="4785"/>
                </a:lnTo>
                <a:lnTo>
                  <a:pt x="4800" y="5760"/>
                </a:lnTo>
                <a:lnTo>
                  <a:pt x="5760" y="5760"/>
                </a:lnTo>
                <a:lnTo>
                  <a:pt x="6720" y="6720"/>
                </a:lnTo>
                <a:lnTo>
                  <a:pt x="6720" y="34549"/>
                </a:lnTo>
                <a:lnTo>
                  <a:pt x="5760" y="35509"/>
                </a:lnTo>
                <a:lnTo>
                  <a:pt x="4800" y="35509"/>
                </a:lnTo>
                <a:lnTo>
                  <a:pt x="3840" y="36469"/>
                </a:lnTo>
                <a:lnTo>
                  <a:pt x="960" y="36469"/>
                </a:lnTo>
                <a:lnTo>
                  <a:pt x="960" y="38389"/>
                </a:lnTo>
                <a:lnTo>
                  <a:pt x="20162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1" name="object 1861"/>
          <p:cNvSpPr/>
          <p:nvPr/>
        </p:nvSpPr>
        <p:spPr>
          <a:xfrm>
            <a:off x="4119478" y="7923657"/>
            <a:ext cx="36469" cy="39349"/>
          </a:xfrm>
          <a:custGeom>
            <a:avLst/>
            <a:gdLst/>
            <a:ahLst/>
            <a:cxnLst/>
            <a:rect l="l" t="t" r="r" b="b"/>
            <a:pathLst>
              <a:path w="36469" h="39349">
                <a:moveTo>
                  <a:pt x="0" y="20147"/>
                </a:moveTo>
                <a:lnTo>
                  <a:pt x="0" y="24947"/>
                </a:lnTo>
                <a:lnTo>
                  <a:pt x="1904" y="28788"/>
                </a:lnTo>
                <a:lnTo>
                  <a:pt x="4785" y="32628"/>
                </a:lnTo>
                <a:lnTo>
                  <a:pt x="7680" y="37429"/>
                </a:lnTo>
                <a:lnTo>
                  <a:pt x="12466" y="39349"/>
                </a:lnTo>
                <a:lnTo>
                  <a:pt x="18242" y="39349"/>
                </a:lnTo>
                <a:lnTo>
                  <a:pt x="13426" y="34549"/>
                </a:lnTo>
                <a:lnTo>
                  <a:pt x="11521" y="30708"/>
                </a:lnTo>
                <a:lnTo>
                  <a:pt x="8625" y="26868"/>
                </a:lnTo>
                <a:lnTo>
                  <a:pt x="7680" y="22067"/>
                </a:lnTo>
                <a:lnTo>
                  <a:pt x="7680" y="13441"/>
                </a:lnTo>
                <a:lnTo>
                  <a:pt x="8625" y="10561"/>
                </a:lnTo>
                <a:lnTo>
                  <a:pt x="9585" y="8625"/>
                </a:lnTo>
                <a:lnTo>
                  <a:pt x="10561" y="5760"/>
                </a:lnTo>
                <a:lnTo>
                  <a:pt x="11521" y="4785"/>
                </a:lnTo>
                <a:lnTo>
                  <a:pt x="12466" y="3840"/>
                </a:lnTo>
                <a:lnTo>
                  <a:pt x="14401" y="2880"/>
                </a:lnTo>
                <a:lnTo>
                  <a:pt x="15346" y="1920"/>
                </a:lnTo>
                <a:lnTo>
                  <a:pt x="20147" y="1920"/>
                </a:lnTo>
                <a:lnTo>
                  <a:pt x="23027" y="3840"/>
                </a:lnTo>
                <a:lnTo>
                  <a:pt x="24947" y="6720"/>
                </a:lnTo>
                <a:lnTo>
                  <a:pt x="27828" y="10561"/>
                </a:lnTo>
                <a:lnTo>
                  <a:pt x="28788" y="15346"/>
                </a:lnTo>
                <a:lnTo>
                  <a:pt x="28788" y="26868"/>
                </a:lnTo>
                <a:lnTo>
                  <a:pt x="27828" y="30708"/>
                </a:lnTo>
                <a:lnTo>
                  <a:pt x="27828" y="36469"/>
                </a:lnTo>
                <a:lnTo>
                  <a:pt x="29748" y="34549"/>
                </a:lnTo>
                <a:lnTo>
                  <a:pt x="32628" y="32628"/>
                </a:lnTo>
                <a:lnTo>
                  <a:pt x="33588" y="28788"/>
                </a:lnTo>
                <a:lnTo>
                  <a:pt x="35509" y="25908"/>
                </a:lnTo>
                <a:lnTo>
                  <a:pt x="36469" y="22067"/>
                </a:lnTo>
                <a:lnTo>
                  <a:pt x="36469" y="14401"/>
                </a:lnTo>
                <a:lnTo>
                  <a:pt x="34549" y="9601"/>
                </a:lnTo>
                <a:lnTo>
                  <a:pt x="31668" y="5760"/>
                </a:lnTo>
                <a:lnTo>
                  <a:pt x="28788" y="1920"/>
                </a:lnTo>
                <a:lnTo>
                  <a:pt x="23987" y="0"/>
                </a:lnTo>
                <a:lnTo>
                  <a:pt x="15346" y="0"/>
                </a:lnTo>
                <a:lnTo>
                  <a:pt x="12466" y="944"/>
                </a:lnTo>
                <a:lnTo>
                  <a:pt x="9585" y="1920"/>
                </a:lnTo>
                <a:lnTo>
                  <a:pt x="6720" y="3840"/>
                </a:lnTo>
                <a:lnTo>
                  <a:pt x="4785" y="6720"/>
                </a:lnTo>
                <a:lnTo>
                  <a:pt x="2880" y="9601"/>
                </a:lnTo>
                <a:lnTo>
                  <a:pt x="960" y="13441"/>
                </a:lnTo>
                <a:lnTo>
                  <a:pt x="0" y="16306"/>
                </a:lnTo>
                <a:lnTo>
                  <a:pt x="0" y="201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2" name="object 1862"/>
          <p:cNvSpPr/>
          <p:nvPr/>
        </p:nvSpPr>
        <p:spPr>
          <a:xfrm>
            <a:off x="4132905" y="7954365"/>
            <a:ext cx="14401" cy="8641"/>
          </a:xfrm>
          <a:custGeom>
            <a:avLst/>
            <a:gdLst/>
            <a:ahLst/>
            <a:cxnLst/>
            <a:rect l="l" t="t" r="r" b="b"/>
            <a:pathLst>
              <a:path w="14401" h="8641">
                <a:moveTo>
                  <a:pt x="14401" y="0"/>
                </a:moveTo>
                <a:lnTo>
                  <a:pt x="12481" y="1920"/>
                </a:lnTo>
                <a:lnTo>
                  <a:pt x="11521" y="4800"/>
                </a:lnTo>
                <a:lnTo>
                  <a:pt x="8641" y="5760"/>
                </a:lnTo>
                <a:lnTo>
                  <a:pt x="2880" y="5760"/>
                </a:lnTo>
                <a:lnTo>
                  <a:pt x="0" y="3840"/>
                </a:lnTo>
                <a:lnTo>
                  <a:pt x="4815" y="8641"/>
                </a:lnTo>
                <a:lnTo>
                  <a:pt x="7680" y="8641"/>
                </a:lnTo>
                <a:lnTo>
                  <a:pt x="11521" y="7680"/>
                </a:lnTo>
                <a:lnTo>
                  <a:pt x="14401" y="5760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3" name="object 1863"/>
          <p:cNvSpPr/>
          <p:nvPr/>
        </p:nvSpPr>
        <p:spPr>
          <a:xfrm>
            <a:off x="4158828" y="7912135"/>
            <a:ext cx="23042" cy="49911"/>
          </a:xfrm>
          <a:custGeom>
            <a:avLst/>
            <a:gdLst/>
            <a:ahLst/>
            <a:cxnLst/>
            <a:rect l="l" t="t" r="r" b="b"/>
            <a:pathLst>
              <a:path w="23042" h="49911">
                <a:moveTo>
                  <a:pt x="22082" y="45110"/>
                </a:moveTo>
                <a:lnTo>
                  <a:pt x="23042" y="42230"/>
                </a:lnTo>
                <a:lnTo>
                  <a:pt x="21122" y="42230"/>
                </a:lnTo>
                <a:lnTo>
                  <a:pt x="20162" y="43205"/>
                </a:lnTo>
                <a:lnTo>
                  <a:pt x="20162" y="44150"/>
                </a:lnTo>
                <a:lnTo>
                  <a:pt x="19202" y="45110"/>
                </a:lnTo>
                <a:lnTo>
                  <a:pt x="14401" y="45110"/>
                </a:lnTo>
                <a:lnTo>
                  <a:pt x="13441" y="44150"/>
                </a:lnTo>
                <a:lnTo>
                  <a:pt x="13441" y="43205"/>
                </a:lnTo>
                <a:lnTo>
                  <a:pt x="12481" y="42230"/>
                </a:lnTo>
                <a:lnTo>
                  <a:pt x="12481" y="15361"/>
                </a:lnTo>
                <a:lnTo>
                  <a:pt x="21122" y="15361"/>
                </a:lnTo>
                <a:lnTo>
                  <a:pt x="21122" y="12466"/>
                </a:lnTo>
                <a:lnTo>
                  <a:pt x="12481" y="12466"/>
                </a:lnTo>
                <a:lnTo>
                  <a:pt x="12481" y="0"/>
                </a:lnTo>
                <a:lnTo>
                  <a:pt x="11521" y="0"/>
                </a:lnTo>
                <a:lnTo>
                  <a:pt x="10561" y="2880"/>
                </a:lnTo>
                <a:lnTo>
                  <a:pt x="9601" y="4800"/>
                </a:lnTo>
                <a:lnTo>
                  <a:pt x="8641" y="5760"/>
                </a:lnTo>
                <a:lnTo>
                  <a:pt x="7680" y="7680"/>
                </a:lnTo>
                <a:lnTo>
                  <a:pt x="5760" y="9601"/>
                </a:lnTo>
                <a:lnTo>
                  <a:pt x="4800" y="10561"/>
                </a:lnTo>
                <a:lnTo>
                  <a:pt x="2880" y="12466"/>
                </a:lnTo>
                <a:lnTo>
                  <a:pt x="1920" y="13441"/>
                </a:lnTo>
                <a:lnTo>
                  <a:pt x="0" y="13441"/>
                </a:lnTo>
                <a:lnTo>
                  <a:pt x="0" y="15361"/>
                </a:lnTo>
                <a:lnTo>
                  <a:pt x="5760" y="15361"/>
                </a:lnTo>
                <a:lnTo>
                  <a:pt x="5760" y="43205"/>
                </a:lnTo>
                <a:lnTo>
                  <a:pt x="6720" y="45110"/>
                </a:lnTo>
                <a:lnTo>
                  <a:pt x="6720" y="46070"/>
                </a:lnTo>
                <a:lnTo>
                  <a:pt x="7680" y="47990"/>
                </a:lnTo>
                <a:lnTo>
                  <a:pt x="8641" y="48950"/>
                </a:lnTo>
                <a:lnTo>
                  <a:pt x="9601" y="48950"/>
                </a:lnTo>
                <a:lnTo>
                  <a:pt x="10561" y="49911"/>
                </a:lnTo>
                <a:lnTo>
                  <a:pt x="17282" y="49911"/>
                </a:lnTo>
                <a:lnTo>
                  <a:pt x="18242" y="47990"/>
                </a:lnTo>
                <a:lnTo>
                  <a:pt x="20162" y="47030"/>
                </a:lnTo>
                <a:lnTo>
                  <a:pt x="22082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4" name="object 1864"/>
          <p:cNvSpPr/>
          <p:nvPr/>
        </p:nvSpPr>
        <p:spPr>
          <a:xfrm>
            <a:off x="4184751" y="7925577"/>
            <a:ext cx="31683" cy="37429"/>
          </a:xfrm>
          <a:custGeom>
            <a:avLst/>
            <a:gdLst/>
            <a:ahLst/>
            <a:cxnLst/>
            <a:rect l="l" t="t" r="r" b="b"/>
            <a:pathLst>
              <a:path w="31683" h="37429">
                <a:moveTo>
                  <a:pt x="21122" y="37429"/>
                </a:moveTo>
                <a:lnTo>
                  <a:pt x="23987" y="35509"/>
                </a:lnTo>
                <a:lnTo>
                  <a:pt x="26883" y="32628"/>
                </a:lnTo>
                <a:lnTo>
                  <a:pt x="29763" y="29763"/>
                </a:lnTo>
                <a:lnTo>
                  <a:pt x="31683" y="25908"/>
                </a:lnTo>
                <a:lnTo>
                  <a:pt x="31683" y="23027"/>
                </a:lnTo>
                <a:lnTo>
                  <a:pt x="30708" y="22067"/>
                </a:lnTo>
                <a:lnTo>
                  <a:pt x="29763" y="24947"/>
                </a:lnTo>
                <a:lnTo>
                  <a:pt x="27843" y="26868"/>
                </a:lnTo>
                <a:lnTo>
                  <a:pt x="25923" y="28788"/>
                </a:lnTo>
                <a:lnTo>
                  <a:pt x="23987" y="29763"/>
                </a:lnTo>
                <a:lnTo>
                  <a:pt x="22082" y="30708"/>
                </a:lnTo>
                <a:lnTo>
                  <a:pt x="16322" y="30708"/>
                </a:lnTo>
                <a:lnTo>
                  <a:pt x="12481" y="28788"/>
                </a:lnTo>
                <a:lnTo>
                  <a:pt x="10561" y="25908"/>
                </a:lnTo>
                <a:lnTo>
                  <a:pt x="7680" y="23027"/>
                </a:lnTo>
                <a:lnTo>
                  <a:pt x="5760" y="18227"/>
                </a:lnTo>
                <a:lnTo>
                  <a:pt x="5760" y="10546"/>
                </a:lnTo>
                <a:lnTo>
                  <a:pt x="6720" y="7680"/>
                </a:lnTo>
                <a:lnTo>
                  <a:pt x="8641" y="0"/>
                </a:lnTo>
                <a:lnTo>
                  <a:pt x="5760" y="2865"/>
                </a:lnTo>
                <a:lnTo>
                  <a:pt x="1920" y="6705"/>
                </a:lnTo>
                <a:lnTo>
                  <a:pt x="0" y="11521"/>
                </a:lnTo>
                <a:lnTo>
                  <a:pt x="0" y="23987"/>
                </a:lnTo>
                <a:lnTo>
                  <a:pt x="1920" y="28788"/>
                </a:lnTo>
                <a:lnTo>
                  <a:pt x="4800" y="31668"/>
                </a:lnTo>
                <a:lnTo>
                  <a:pt x="8641" y="35509"/>
                </a:lnTo>
                <a:lnTo>
                  <a:pt x="12481" y="37429"/>
                </a:lnTo>
                <a:lnTo>
                  <a:pt x="21122" y="374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5" name="object 1865"/>
          <p:cNvSpPr/>
          <p:nvPr/>
        </p:nvSpPr>
        <p:spPr>
          <a:xfrm>
            <a:off x="4190512" y="7923657"/>
            <a:ext cx="25923" cy="14401"/>
          </a:xfrm>
          <a:custGeom>
            <a:avLst/>
            <a:gdLst/>
            <a:ahLst/>
            <a:cxnLst/>
            <a:rect l="l" t="t" r="r" b="b"/>
            <a:pathLst>
              <a:path w="25923" h="14401">
                <a:moveTo>
                  <a:pt x="960" y="9601"/>
                </a:moveTo>
                <a:lnTo>
                  <a:pt x="1920" y="6720"/>
                </a:lnTo>
                <a:lnTo>
                  <a:pt x="3840" y="4785"/>
                </a:lnTo>
                <a:lnTo>
                  <a:pt x="5760" y="3840"/>
                </a:lnTo>
                <a:lnTo>
                  <a:pt x="7680" y="2880"/>
                </a:lnTo>
                <a:lnTo>
                  <a:pt x="12481" y="2880"/>
                </a:lnTo>
                <a:lnTo>
                  <a:pt x="13441" y="3840"/>
                </a:lnTo>
                <a:lnTo>
                  <a:pt x="15361" y="4785"/>
                </a:lnTo>
                <a:lnTo>
                  <a:pt x="16322" y="5760"/>
                </a:lnTo>
                <a:lnTo>
                  <a:pt x="17282" y="7680"/>
                </a:lnTo>
                <a:lnTo>
                  <a:pt x="17282" y="12466"/>
                </a:lnTo>
                <a:lnTo>
                  <a:pt x="0" y="12466"/>
                </a:lnTo>
                <a:lnTo>
                  <a:pt x="0" y="14401"/>
                </a:lnTo>
                <a:lnTo>
                  <a:pt x="25923" y="14401"/>
                </a:lnTo>
                <a:lnTo>
                  <a:pt x="25923" y="10561"/>
                </a:lnTo>
                <a:lnTo>
                  <a:pt x="24947" y="6720"/>
                </a:lnTo>
                <a:lnTo>
                  <a:pt x="22082" y="3840"/>
                </a:lnTo>
                <a:lnTo>
                  <a:pt x="19202" y="944"/>
                </a:lnTo>
                <a:lnTo>
                  <a:pt x="16322" y="0"/>
                </a:lnTo>
                <a:lnTo>
                  <a:pt x="6720" y="0"/>
                </a:lnTo>
                <a:lnTo>
                  <a:pt x="2880" y="1920"/>
                </a:lnTo>
                <a:lnTo>
                  <a:pt x="96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6" name="object 1866"/>
          <p:cNvSpPr/>
          <p:nvPr/>
        </p:nvSpPr>
        <p:spPr>
          <a:xfrm>
            <a:off x="4222181" y="7923657"/>
            <a:ext cx="31683" cy="39349"/>
          </a:xfrm>
          <a:custGeom>
            <a:avLst/>
            <a:gdLst/>
            <a:ahLst/>
            <a:cxnLst/>
            <a:rect l="l" t="t" r="r" b="b"/>
            <a:pathLst>
              <a:path w="31683" h="39349">
                <a:moveTo>
                  <a:pt x="22082" y="0"/>
                </a:moveTo>
                <a:lnTo>
                  <a:pt x="13456" y="0"/>
                </a:lnTo>
                <a:lnTo>
                  <a:pt x="8641" y="1920"/>
                </a:lnTo>
                <a:lnTo>
                  <a:pt x="5775" y="4785"/>
                </a:lnTo>
                <a:lnTo>
                  <a:pt x="1935" y="8625"/>
                </a:lnTo>
                <a:lnTo>
                  <a:pt x="0" y="13441"/>
                </a:lnTo>
                <a:lnTo>
                  <a:pt x="0" y="25908"/>
                </a:lnTo>
                <a:lnTo>
                  <a:pt x="1935" y="30708"/>
                </a:lnTo>
                <a:lnTo>
                  <a:pt x="4800" y="33588"/>
                </a:lnTo>
                <a:lnTo>
                  <a:pt x="7680" y="37429"/>
                </a:lnTo>
                <a:lnTo>
                  <a:pt x="11521" y="39349"/>
                </a:lnTo>
                <a:lnTo>
                  <a:pt x="19202" y="39349"/>
                </a:lnTo>
                <a:lnTo>
                  <a:pt x="23042" y="37429"/>
                </a:lnTo>
                <a:lnTo>
                  <a:pt x="25923" y="35509"/>
                </a:lnTo>
                <a:lnTo>
                  <a:pt x="28803" y="32628"/>
                </a:lnTo>
                <a:lnTo>
                  <a:pt x="30723" y="28788"/>
                </a:lnTo>
                <a:lnTo>
                  <a:pt x="31683" y="23987"/>
                </a:lnTo>
                <a:lnTo>
                  <a:pt x="30723" y="23027"/>
                </a:lnTo>
                <a:lnTo>
                  <a:pt x="28803" y="26868"/>
                </a:lnTo>
                <a:lnTo>
                  <a:pt x="27843" y="28788"/>
                </a:lnTo>
                <a:lnTo>
                  <a:pt x="25923" y="29748"/>
                </a:lnTo>
                <a:lnTo>
                  <a:pt x="24002" y="31683"/>
                </a:lnTo>
                <a:lnTo>
                  <a:pt x="22082" y="32628"/>
                </a:lnTo>
                <a:lnTo>
                  <a:pt x="15361" y="32628"/>
                </a:lnTo>
                <a:lnTo>
                  <a:pt x="12481" y="30708"/>
                </a:lnTo>
                <a:lnTo>
                  <a:pt x="9616" y="27828"/>
                </a:lnTo>
                <a:lnTo>
                  <a:pt x="7680" y="23987"/>
                </a:lnTo>
                <a:lnTo>
                  <a:pt x="6736" y="20147"/>
                </a:lnTo>
                <a:lnTo>
                  <a:pt x="6736" y="11506"/>
                </a:lnTo>
                <a:lnTo>
                  <a:pt x="7680" y="7680"/>
                </a:lnTo>
                <a:lnTo>
                  <a:pt x="10561" y="5760"/>
                </a:lnTo>
                <a:lnTo>
                  <a:pt x="11521" y="3840"/>
                </a:lnTo>
                <a:lnTo>
                  <a:pt x="14401" y="2880"/>
                </a:lnTo>
                <a:lnTo>
                  <a:pt x="20162" y="2880"/>
                </a:lnTo>
                <a:lnTo>
                  <a:pt x="21122" y="3840"/>
                </a:lnTo>
                <a:lnTo>
                  <a:pt x="22082" y="4785"/>
                </a:lnTo>
                <a:lnTo>
                  <a:pt x="22082" y="8625"/>
                </a:lnTo>
                <a:lnTo>
                  <a:pt x="23042" y="9601"/>
                </a:lnTo>
                <a:lnTo>
                  <a:pt x="23042" y="10561"/>
                </a:lnTo>
                <a:lnTo>
                  <a:pt x="24002" y="11506"/>
                </a:lnTo>
                <a:lnTo>
                  <a:pt x="24963" y="12466"/>
                </a:lnTo>
                <a:lnTo>
                  <a:pt x="27843" y="12466"/>
                </a:lnTo>
                <a:lnTo>
                  <a:pt x="28803" y="11506"/>
                </a:lnTo>
                <a:lnTo>
                  <a:pt x="29763" y="11506"/>
                </a:lnTo>
                <a:lnTo>
                  <a:pt x="30723" y="10561"/>
                </a:lnTo>
                <a:lnTo>
                  <a:pt x="30723" y="6720"/>
                </a:lnTo>
                <a:lnTo>
                  <a:pt x="29763" y="4785"/>
                </a:lnTo>
                <a:lnTo>
                  <a:pt x="26883" y="2880"/>
                </a:lnTo>
                <a:lnTo>
                  <a:pt x="24963" y="944"/>
                </a:lnTo>
                <a:lnTo>
                  <a:pt x="220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7" name="object 1867"/>
          <p:cNvSpPr/>
          <p:nvPr/>
        </p:nvSpPr>
        <p:spPr>
          <a:xfrm>
            <a:off x="4256745" y="7912135"/>
            <a:ext cx="22082" cy="49911"/>
          </a:xfrm>
          <a:custGeom>
            <a:avLst/>
            <a:gdLst/>
            <a:ahLst/>
            <a:cxnLst/>
            <a:rect l="l" t="t" r="r" b="b"/>
            <a:pathLst>
              <a:path w="22082" h="49911">
                <a:moveTo>
                  <a:pt x="16322" y="45110"/>
                </a:moveTo>
                <a:lnTo>
                  <a:pt x="14401" y="45110"/>
                </a:lnTo>
                <a:lnTo>
                  <a:pt x="13441" y="44150"/>
                </a:lnTo>
                <a:lnTo>
                  <a:pt x="12481" y="43205"/>
                </a:lnTo>
                <a:lnTo>
                  <a:pt x="12481" y="15361"/>
                </a:lnTo>
                <a:lnTo>
                  <a:pt x="21122" y="15361"/>
                </a:lnTo>
                <a:lnTo>
                  <a:pt x="21122" y="12466"/>
                </a:lnTo>
                <a:lnTo>
                  <a:pt x="12481" y="12466"/>
                </a:lnTo>
                <a:lnTo>
                  <a:pt x="12481" y="0"/>
                </a:lnTo>
                <a:lnTo>
                  <a:pt x="11521" y="0"/>
                </a:lnTo>
                <a:lnTo>
                  <a:pt x="9601" y="2880"/>
                </a:lnTo>
                <a:lnTo>
                  <a:pt x="8641" y="4800"/>
                </a:lnTo>
                <a:lnTo>
                  <a:pt x="8641" y="5760"/>
                </a:lnTo>
                <a:lnTo>
                  <a:pt x="7680" y="7680"/>
                </a:lnTo>
                <a:lnTo>
                  <a:pt x="5760" y="9601"/>
                </a:lnTo>
                <a:lnTo>
                  <a:pt x="3840" y="10561"/>
                </a:lnTo>
                <a:lnTo>
                  <a:pt x="2880" y="12466"/>
                </a:lnTo>
                <a:lnTo>
                  <a:pt x="960" y="13441"/>
                </a:lnTo>
                <a:lnTo>
                  <a:pt x="0" y="13441"/>
                </a:lnTo>
                <a:lnTo>
                  <a:pt x="0" y="15361"/>
                </a:lnTo>
                <a:lnTo>
                  <a:pt x="5760" y="15361"/>
                </a:lnTo>
                <a:lnTo>
                  <a:pt x="5760" y="45110"/>
                </a:lnTo>
                <a:lnTo>
                  <a:pt x="6720" y="46070"/>
                </a:lnTo>
                <a:lnTo>
                  <a:pt x="6720" y="47990"/>
                </a:lnTo>
                <a:lnTo>
                  <a:pt x="7680" y="48950"/>
                </a:lnTo>
                <a:lnTo>
                  <a:pt x="9601" y="48950"/>
                </a:lnTo>
                <a:lnTo>
                  <a:pt x="10561" y="49911"/>
                </a:lnTo>
                <a:lnTo>
                  <a:pt x="16322" y="49911"/>
                </a:lnTo>
                <a:lnTo>
                  <a:pt x="18242" y="47990"/>
                </a:lnTo>
                <a:lnTo>
                  <a:pt x="20162" y="47030"/>
                </a:lnTo>
                <a:lnTo>
                  <a:pt x="21122" y="45110"/>
                </a:lnTo>
                <a:lnTo>
                  <a:pt x="22082" y="42230"/>
                </a:lnTo>
                <a:lnTo>
                  <a:pt x="21122" y="42230"/>
                </a:lnTo>
                <a:lnTo>
                  <a:pt x="20162" y="43205"/>
                </a:lnTo>
                <a:lnTo>
                  <a:pt x="19202" y="44150"/>
                </a:lnTo>
                <a:lnTo>
                  <a:pt x="18242" y="45110"/>
                </a:lnTo>
                <a:lnTo>
                  <a:pt x="16322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8" name="object 1868"/>
          <p:cNvSpPr/>
          <p:nvPr/>
        </p:nvSpPr>
        <p:spPr>
          <a:xfrm>
            <a:off x="4281708" y="7923657"/>
            <a:ext cx="18242" cy="38389"/>
          </a:xfrm>
          <a:custGeom>
            <a:avLst/>
            <a:gdLst/>
            <a:ahLst/>
            <a:cxnLst/>
            <a:rect l="l" t="t" r="r" b="b"/>
            <a:pathLst>
              <a:path w="18242" h="38389">
                <a:moveTo>
                  <a:pt x="18242" y="38389"/>
                </a:moveTo>
                <a:lnTo>
                  <a:pt x="18242" y="36469"/>
                </a:lnTo>
                <a:lnTo>
                  <a:pt x="15361" y="36469"/>
                </a:lnTo>
                <a:lnTo>
                  <a:pt x="14401" y="35509"/>
                </a:lnTo>
                <a:lnTo>
                  <a:pt x="13441" y="35509"/>
                </a:lnTo>
                <a:lnTo>
                  <a:pt x="13441" y="33588"/>
                </a:lnTo>
                <a:lnTo>
                  <a:pt x="12481" y="31683"/>
                </a:lnTo>
                <a:lnTo>
                  <a:pt x="12481" y="0"/>
                </a:lnTo>
                <a:lnTo>
                  <a:pt x="11521" y="0"/>
                </a:lnTo>
                <a:lnTo>
                  <a:pt x="0" y="3840"/>
                </a:lnTo>
                <a:lnTo>
                  <a:pt x="0" y="5760"/>
                </a:lnTo>
                <a:lnTo>
                  <a:pt x="1920" y="5760"/>
                </a:lnTo>
                <a:lnTo>
                  <a:pt x="2880" y="4785"/>
                </a:lnTo>
                <a:lnTo>
                  <a:pt x="3840" y="4785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34549"/>
                </a:lnTo>
                <a:lnTo>
                  <a:pt x="4800" y="35509"/>
                </a:lnTo>
                <a:lnTo>
                  <a:pt x="3840" y="36469"/>
                </a:lnTo>
                <a:lnTo>
                  <a:pt x="0" y="36469"/>
                </a:lnTo>
                <a:lnTo>
                  <a:pt x="0" y="38389"/>
                </a:lnTo>
                <a:lnTo>
                  <a:pt x="18242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9" name="object 1869"/>
          <p:cNvSpPr/>
          <p:nvPr/>
        </p:nvSpPr>
        <p:spPr>
          <a:xfrm>
            <a:off x="4287469" y="7903494"/>
            <a:ext cx="7680" cy="8641"/>
          </a:xfrm>
          <a:custGeom>
            <a:avLst/>
            <a:gdLst/>
            <a:ahLst/>
            <a:cxnLst/>
            <a:rect l="l" t="t" r="r" b="b"/>
            <a:pathLst>
              <a:path w="7680" h="8641">
                <a:moveTo>
                  <a:pt x="960" y="7680"/>
                </a:moveTo>
                <a:lnTo>
                  <a:pt x="1920" y="8641"/>
                </a:lnTo>
                <a:lnTo>
                  <a:pt x="5760" y="8641"/>
                </a:lnTo>
                <a:lnTo>
                  <a:pt x="6720" y="7680"/>
                </a:lnTo>
                <a:lnTo>
                  <a:pt x="7680" y="6720"/>
                </a:lnTo>
                <a:lnTo>
                  <a:pt x="7680" y="2880"/>
                </a:lnTo>
                <a:lnTo>
                  <a:pt x="6720" y="1920"/>
                </a:lnTo>
                <a:lnTo>
                  <a:pt x="5760" y="960"/>
                </a:lnTo>
                <a:lnTo>
                  <a:pt x="480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6720"/>
                </a:lnTo>
                <a:lnTo>
                  <a:pt x="9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0" name="object 1870"/>
          <p:cNvSpPr/>
          <p:nvPr/>
        </p:nvSpPr>
        <p:spPr>
          <a:xfrm>
            <a:off x="4304751" y="7923657"/>
            <a:ext cx="36469" cy="39349"/>
          </a:xfrm>
          <a:custGeom>
            <a:avLst/>
            <a:gdLst/>
            <a:ahLst/>
            <a:cxnLst/>
            <a:rect l="l" t="t" r="r" b="b"/>
            <a:pathLst>
              <a:path w="36469" h="39349">
                <a:moveTo>
                  <a:pt x="29748" y="34549"/>
                </a:moveTo>
                <a:lnTo>
                  <a:pt x="31668" y="32628"/>
                </a:lnTo>
                <a:lnTo>
                  <a:pt x="33588" y="28788"/>
                </a:lnTo>
                <a:lnTo>
                  <a:pt x="35509" y="25908"/>
                </a:lnTo>
                <a:lnTo>
                  <a:pt x="36469" y="22067"/>
                </a:lnTo>
                <a:lnTo>
                  <a:pt x="36469" y="14401"/>
                </a:lnTo>
                <a:lnTo>
                  <a:pt x="34549" y="9601"/>
                </a:lnTo>
                <a:lnTo>
                  <a:pt x="31668" y="5760"/>
                </a:lnTo>
                <a:lnTo>
                  <a:pt x="27828" y="1920"/>
                </a:lnTo>
                <a:lnTo>
                  <a:pt x="23987" y="0"/>
                </a:lnTo>
                <a:lnTo>
                  <a:pt x="15346" y="0"/>
                </a:lnTo>
                <a:lnTo>
                  <a:pt x="12466" y="944"/>
                </a:lnTo>
                <a:lnTo>
                  <a:pt x="9601" y="1920"/>
                </a:lnTo>
                <a:lnTo>
                  <a:pt x="6720" y="3840"/>
                </a:lnTo>
                <a:lnTo>
                  <a:pt x="3840" y="6720"/>
                </a:lnTo>
                <a:lnTo>
                  <a:pt x="2880" y="9601"/>
                </a:lnTo>
                <a:lnTo>
                  <a:pt x="960" y="13441"/>
                </a:lnTo>
                <a:lnTo>
                  <a:pt x="0" y="16306"/>
                </a:lnTo>
                <a:lnTo>
                  <a:pt x="0" y="24947"/>
                </a:lnTo>
                <a:lnTo>
                  <a:pt x="960" y="28788"/>
                </a:lnTo>
                <a:lnTo>
                  <a:pt x="3840" y="32628"/>
                </a:lnTo>
                <a:lnTo>
                  <a:pt x="7680" y="37429"/>
                </a:lnTo>
                <a:lnTo>
                  <a:pt x="11521" y="39349"/>
                </a:lnTo>
                <a:lnTo>
                  <a:pt x="17282" y="39349"/>
                </a:lnTo>
                <a:lnTo>
                  <a:pt x="13441" y="34549"/>
                </a:lnTo>
                <a:lnTo>
                  <a:pt x="10561" y="30708"/>
                </a:lnTo>
                <a:lnTo>
                  <a:pt x="8625" y="26868"/>
                </a:lnTo>
                <a:lnTo>
                  <a:pt x="7680" y="22067"/>
                </a:lnTo>
                <a:lnTo>
                  <a:pt x="7680" y="10561"/>
                </a:lnTo>
                <a:lnTo>
                  <a:pt x="8625" y="8625"/>
                </a:lnTo>
                <a:lnTo>
                  <a:pt x="9601" y="5760"/>
                </a:lnTo>
                <a:lnTo>
                  <a:pt x="10561" y="4785"/>
                </a:lnTo>
                <a:lnTo>
                  <a:pt x="12466" y="3840"/>
                </a:lnTo>
                <a:lnTo>
                  <a:pt x="13441" y="2880"/>
                </a:lnTo>
                <a:lnTo>
                  <a:pt x="15346" y="1920"/>
                </a:lnTo>
                <a:lnTo>
                  <a:pt x="20147" y="1920"/>
                </a:lnTo>
                <a:lnTo>
                  <a:pt x="22082" y="3840"/>
                </a:lnTo>
                <a:lnTo>
                  <a:pt x="23987" y="6720"/>
                </a:lnTo>
                <a:lnTo>
                  <a:pt x="26868" y="10561"/>
                </a:lnTo>
                <a:lnTo>
                  <a:pt x="28803" y="15346"/>
                </a:lnTo>
                <a:lnTo>
                  <a:pt x="28803" y="26868"/>
                </a:lnTo>
                <a:lnTo>
                  <a:pt x="27828" y="30708"/>
                </a:lnTo>
                <a:lnTo>
                  <a:pt x="26868" y="36469"/>
                </a:lnTo>
                <a:lnTo>
                  <a:pt x="29748" y="345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1" name="object 1871"/>
          <p:cNvSpPr/>
          <p:nvPr/>
        </p:nvSpPr>
        <p:spPr>
          <a:xfrm>
            <a:off x="4318193" y="7954365"/>
            <a:ext cx="14386" cy="8641"/>
          </a:xfrm>
          <a:custGeom>
            <a:avLst/>
            <a:gdLst/>
            <a:ahLst/>
            <a:cxnLst/>
            <a:rect l="l" t="t" r="r" b="b"/>
            <a:pathLst>
              <a:path w="14386" h="8641">
                <a:moveTo>
                  <a:pt x="14386" y="0"/>
                </a:moveTo>
                <a:lnTo>
                  <a:pt x="12466" y="1920"/>
                </a:lnTo>
                <a:lnTo>
                  <a:pt x="10546" y="4800"/>
                </a:lnTo>
                <a:lnTo>
                  <a:pt x="8641" y="5760"/>
                </a:lnTo>
                <a:lnTo>
                  <a:pt x="1904" y="5760"/>
                </a:lnTo>
                <a:lnTo>
                  <a:pt x="0" y="3840"/>
                </a:lnTo>
                <a:lnTo>
                  <a:pt x="3840" y="8641"/>
                </a:lnTo>
                <a:lnTo>
                  <a:pt x="7680" y="8641"/>
                </a:lnTo>
                <a:lnTo>
                  <a:pt x="10546" y="7680"/>
                </a:lnTo>
                <a:lnTo>
                  <a:pt x="13426" y="5760"/>
                </a:lnTo>
                <a:lnTo>
                  <a:pt x="143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2" name="object 1872"/>
          <p:cNvSpPr/>
          <p:nvPr/>
        </p:nvSpPr>
        <p:spPr>
          <a:xfrm>
            <a:off x="4345061" y="7923657"/>
            <a:ext cx="40325" cy="38389"/>
          </a:xfrm>
          <a:custGeom>
            <a:avLst/>
            <a:gdLst/>
            <a:ahLst/>
            <a:cxnLst/>
            <a:rect l="l" t="t" r="r" b="b"/>
            <a:pathLst>
              <a:path w="40325" h="38389">
                <a:moveTo>
                  <a:pt x="19202" y="38389"/>
                </a:moveTo>
                <a:lnTo>
                  <a:pt x="19202" y="36469"/>
                </a:lnTo>
                <a:lnTo>
                  <a:pt x="14401" y="36469"/>
                </a:lnTo>
                <a:lnTo>
                  <a:pt x="14401" y="35509"/>
                </a:lnTo>
                <a:lnTo>
                  <a:pt x="13441" y="35509"/>
                </a:lnTo>
                <a:lnTo>
                  <a:pt x="13441" y="34549"/>
                </a:lnTo>
                <a:lnTo>
                  <a:pt x="12481" y="33588"/>
                </a:lnTo>
                <a:lnTo>
                  <a:pt x="12481" y="9601"/>
                </a:lnTo>
                <a:lnTo>
                  <a:pt x="16322" y="6720"/>
                </a:lnTo>
                <a:lnTo>
                  <a:pt x="19202" y="4785"/>
                </a:lnTo>
                <a:lnTo>
                  <a:pt x="24963" y="4785"/>
                </a:lnTo>
                <a:lnTo>
                  <a:pt x="25923" y="5760"/>
                </a:lnTo>
                <a:lnTo>
                  <a:pt x="26883" y="6720"/>
                </a:lnTo>
                <a:lnTo>
                  <a:pt x="27843" y="8625"/>
                </a:lnTo>
                <a:lnTo>
                  <a:pt x="27843" y="34549"/>
                </a:lnTo>
                <a:lnTo>
                  <a:pt x="26883" y="35509"/>
                </a:lnTo>
                <a:lnTo>
                  <a:pt x="25923" y="36469"/>
                </a:lnTo>
                <a:lnTo>
                  <a:pt x="22082" y="36469"/>
                </a:lnTo>
                <a:lnTo>
                  <a:pt x="22082" y="38389"/>
                </a:lnTo>
                <a:lnTo>
                  <a:pt x="40325" y="38389"/>
                </a:lnTo>
                <a:lnTo>
                  <a:pt x="40325" y="36469"/>
                </a:lnTo>
                <a:lnTo>
                  <a:pt x="37444" y="36469"/>
                </a:lnTo>
                <a:lnTo>
                  <a:pt x="36484" y="35509"/>
                </a:lnTo>
                <a:lnTo>
                  <a:pt x="35524" y="35509"/>
                </a:lnTo>
                <a:lnTo>
                  <a:pt x="35524" y="33588"/>
                </a:lnTo>
                <a:lnTo>
                  <a:pt x="34564" y="31683"/>
                </a:lnTo>
                <a:lnTo>
                  <a:pt x="34564" y="6720"/>
                </a:lnTo>
                <a:lnTo>
                  <a:pt x="33604" y="3840"/>
                </a:lnTo>
                <a:lnTo>
                  <a:pt x="31683" y="1920"/>
                </a:lnTo>
                <a:lnTo>
                  <a:pt x="30723" y="944"/>
                </a:lnTo>
                <a:lnTo>
                  <a:pt x="28803" y="0"/>
                </a:lnTo>
                <a:lnTo>
                  <a:pt x="21122" y="0"/>
                </a:lnTo>
                <a:lnTo>
                  <a:pt x="17282" y="1920"/>
                </a:lnTo>
                <a:lnTo>
                  <a:pt x="12481" y="7680"/>
                </a:lnTo>
                <a:lnTo>
                  <a:pt x="12481" y="0"/>
                </a:lnTo>
                <a:lnTo>
                  <a:pt x="11521" y="0"/>
                </a:lnTo>
                <a:lnTo>
                  <a:pt x="0" y="3840"/>
                </a:lnTo>
                <a:lnTo>
                  <a:pt x="0" y="5760"/>
                </a:lnTo>
                <a:lnTo>
                  <a:pt x="1920" y="5760"/>
                </a:lnTo>
                <a:lnTo>
                  <a:pt x="2880" y="4785"/>
                </a:lnTo>
                <a:lnTo>
                  <a:pt x="3840" y="4785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34549"/>
                </a:lnTo>
                <a:lnTo>
                  <a:pt x="4800" y="35509"/>
                </a:lnTo>
                <a:lnTo>
                  <a:pt x="4800" y="36469"/>
                </a:lnTo>
                <a:lnTo>
                  <a:pt x="0" y="36469"/>
                </a:lnTo>
                <a:lnTo>
                  <a:pt x="0" y="38389"/>
                </a:lnTo>
                <a:lnTo>
                  <a:pt x="19202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3" name="object 1873"/>
          <p:cNvSpPr/>
          <p:nvPr/>
        </p:nvSpPr>
        <p:spPr>
          <a:xfrm>
            <a:off x="3683645" y="7835341"/>
            <a:ext cx="49911" cy="57591"/>
          </a:xfrm>
          <a:custGeom>
            <a:avLst/>
            <a:gdLst/>
            <a:ahLst/>
            <a:cxnLst/>
            <a:rect l="l" t="t" r="r" b="b"/>
            <a:pathLst>
              <a:path w="49911" h="57591">
                <a:moveTo>
                  <a:pt x="6720" y="9585"/>
                </a:moveTo>
                <a:lnTo>
                  <a:pt x="3840" y="14386"/>
                </a:lnTo>
                <a:lnTo>
                  <a:pt x="1920" y="19187"/>
                </a:lnTo>
                <a:lnTo>
                  <a:pt x="0" y="23987"/>
                </a:lnTo>
                <a:lnTo>
                  <a:pt x="0" y="36469"/>
                </a:lnTo>
                <a:lnTo>
                  <a:pt x="1920" y="42230"/>
                </a:lnTo>
                <a:lnTo>
                  <a:pt x="5760" y="47990"/>
                </a:lnTo>
                <a:lnTo>
                  <a:pt x="10561" y="54711"/>
                </a:lnTo>
                <a:lnTo>
                  <a:pt x="18242" y="57591"/>
                </a:lnTo>
                <a:lnTo>
                  <a:pt x="32644" y="57591"/>
                </a:lnTo>
                <a:lnTo>
                  <a:pt x="36484" y="56631"/>
                </a:lnTo>
                <a:lnTo>
                  <a:pt x="40325" y="54711"/>
                </a:lnTo>
                <a:lnTo>
                  <a:pt x="44165" y="51831"/>
                </a:lnTo>
                <a:lnTo>
                  <a:pt x="47045" y="48950"/>
                </a:lnTo>
                <a:lnTo>
                  <a:pt x="49911" y="43190"/>
                </a:lnTo>
                <a:lnTo>
                  <a:pt x="48950" y="43190"/>
                </a:lnTo>
                <a:lnTo>
                  <a:pt x="45125" y="47030"/>
                </a:lnTo>
                <a:lnTo>
                  <a:pt x="42230" y="50871"/>
                </a:lnTo>
                <a:lnTo>
                  <a:pt x="39364" y="51831"/>
                </a:lnTo>
                <a:lnTo>
                  <a:pt x="36484" y="53751"/>
                </a:lnTo>
                <a:lnTo>
                  <a:pt x="33604" y="54711"/>
                </a:lnTo>
                <a:lnTo>
                  <a:pt x="25923" y="54711"/>
                </a:lnTo>
                <a:lnTo>
                  <a:pt x="22082" y="53751"/>
                </a:lnTo>
                <a:lnTo>
                  <a:pt x="19202" y="50871"/>
                </a:lnTo>
                <a:lnTo>
                  <a:pt x="16322" y="48950"/>
                </a:lnTo>
                <a:lnTo>
                  <a:pt x="13441" y="47030"/>
                </a:lnTo>
                <a:lnTo>
                  <a:pt x="11521" y="43190"/>
                </a:lnTo>
                <a:lnTo>
                  <a:pt x="10561" y="39349"/>
                </a:lnTo>
                <a:lnTo>
                  <a:pt x="9601" y="34549"/>
                </a:lnTo>
                <a:lnTo>
                  <a:pt x="9601" y="23987"/>
                </a:lnTo>
                <a:lnTo>
                  <a:pt x="10561" y="19187"/>
                </a:lnTo>
                <a:lnTo>
                  <a:pt x="12481" y="14386"/>
                </a:lnTo>
                <a:lnTo>
                  <a:pt x="13441" y="10546"/>
                </a:lnTo>
                <a:lnTo>
                  <a:pt x="16322" y="7680"/>
                </a:lnTo>
                <a:lnTo>
                  <a:pt x="19202" y="5745"/>
                </a:lnTo>
                <a:lnTo>
                  <a:pt x="22082" y="3840"/>
                </a:lnTo>
                <a:lnTo>
                  <a:pt x="24963" y="2865"/>
                </a:lnTo>
                <a:lnTo>
                  <a:pt x="33604" y="2865"/>
                </a:lnTo>
                <a:lnTo>
                  <a:pt x="37444" y="4800"/>
                </a:lnTo>
                <a:lnTo>
                  <a:pt x="40325" y="6705"/>
                </a:lnTo>
                <a:lnTo>
                  <a:pt x="43205" y="9585"/>
                </a:lnTo>
                <a:lnTo>
                  <a:pt x="46070" y="13426"/>
                </a:lnTo>
                <a:lnTo>
                  <a:pt x="47045" y="19187"/>
                </a:lnTo>
                <a:lnTo>
                  <a:pt x="48950" y="19187"/>
                </a:lnTo>
                <a:lnTo>
                  <a:pt x="47045" y="0"/>
                </a:lnTo>
                <a:lnTo>
                  <a:pt x="46070" y="0"/>
                </a:lnTo>
                <a:lnTo>
                  <a:pt x="46070" y="1904"/>
                </a:lnTo>
                <a:lnTo>
                  <a:pt x="45125" y="2865"/>
                </a:lnTo>
                <a:lnTo>
                  <a:pt x="44165" y="2865"/>
                </a:lnTo>
                <a:lnTo>
                  <a:pt x="44165" y="3840"/>
                </a:lnTo>
                <a:lnTo>
                  <a:pt x="41285" y="3840"/>
                </a:lnTo>
                <a:lnTo>
                  <a:pt x="40325" y="2865"/>
                </a:lnTo>
                <a:lnTo>
                  <a:pt x="36484" y="960"/>
                </a:lnTo>
                <a:lnTo>
                  <a:pt x="32644" y="0"/>
                </a:lnTo>
                <a:lnTo>
                  <a:pt x="23042" y="0"/>
                </a:lnTo>
                <a:lnTo>
                  <a:pt x="18242" y="1904"/>
                </a:lnTo>
                <a:lnTo>
                  <a:pt x="14401" y="3840"/>
                </a:lnTo>
                <a:lnTo>
                  <a:pt x="9601" y="6705"/>
                </a:lnTo>
                <a:lnTo>
                  <a:pt x="6720" y="95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4" name="object 1874"/>
          <p:cNvSpPr/>
          <p:nvPr/>
        </p:nvSpPr>
        <p:spPr>
          <a:xfrm>
            <a:off x="3735491" y="7854528"/>
            <a:ext cx="42230" cy="38404"/>
          </a:xfrm>
          <a:custGeom>
            <a:avLst/>
            <a:gdLst/>
            <a:ahLst/>
            <a:cxnLst/>
            <a:rect l="l" t="t" r="r" b="b"/>
            <a:pathLst>
              <a:path w="42230" h="38404">
                <a:moveTo>
                  <a:pt x="42230" y="33604"/>
                </a:moveTo>
                <a:lnTo>
                  <a:pt x="41269" y="32644"/>
                </a:lnTo>
                <a:lnTo>
                  <a:pt x="40309" y="32644"/>
                </a:lnTo>
                <a:lnTo>
                  <a:pt x="39349" y="33604"/>
                </a:lnTo>
                <a:lnTo>
                  <a:pt x="38389" y="33604"/>
                </a:lnTo>
                <a:lnTo>
                  <a:pt x="37429" y="32644"/>
                </a:lnTo>
                <a:lnTo>
                  <a:pt x="36469" y="32644"/>
                </a:lnTo>
                <a:lnTo>
                  <a:pt x="36469" y="30723"/>
                </a:lnTo>
                <a:lnTo>
                  <a:pt x="35509" y="29763"/>
                </a:lnTo>
                <a:lnTo>
                  <a:pt x="35509" y="0"/>
                </a:lnTo>
                <a:lnTo>
                  <a:pt x="23027" y="0"/>
                </a:lnTo>
                <a:lnTo>
                  <a:pt x="23027" y="1920"/>
                </a:lnTo>
                <a:lnTo>
                  <a:pt x="26868" y="1920"/>
                </a:lnTo>
                <a:lnTo>
                  <a:pt x="27828" y="2895"/>
                </a:lnTo>
                <a:lnTo>
                  <a:pt x="28788" y="3840"/>
                </a:lnTo>
                <a:lnTo>
                  <a:pt x="28788" y="27843"/>
                </a:lnTo>
                <a:lnTo>
                  <a:pt x="26868" y="30723"/>
                </a:lnTo>
                <a:lnTo>
                  <a:pt x="24947" y="31683"/>
                </a:lnTo>
                <a:lnTo>
                  <a:pt x="23987" y="32644"/>
                </a:lnTo>
                <a:lnTo>
                  <a:pt x="22067" y="33604"/>
                </a:lnTo>
                <a:lnTo>
                  <a:pt x="18227" y="33604"/>
                </a:lnTo>
                <a:lnTo>
                  <a:pt x="16306" y="32644"/>
                </a:lnTo>
                <a:lnTo>
                  <a:pt x="15346" y="31683"/>
                </a:lnTo>
                <a:lnTo>
                  <a:pt x="14386" y="30723"/>
                </a:lnTo>
                <a:lnTo>
                  <a:pt x="13426" y="28803"/>
                </a:lnTo>
                <a:lnTo>
                  <a:pt x="13426" y="0"/>
                </a:lnTo>
                <a:lnTo>
                  <a:pt x="0" y="0"/>
                </a:lnTo>
                <a:lnTo>
                  <a:pt x="0" y="1920"/>
                </a:lnTo>
                <a:lnTo>
                  <a:pt x="4785" y="1920"/>
                </a:lnTo>
                <a:lnTo>
                  <a:pt x="4785" y="2895"/>
                </a:lnTo>
                <a:lnTo>
                  <a:pt x="5745" y="2895"/>
                </a:lnTo>
                <a:lnTo>
                  <a:pt x="5745" y="3840"/>
                </a:lnTo>
                <a:lnTo>
                  <a:pt x="6720" y="4800"/>
                </a:lnTo>
                <a:lnTo>
                  <a:pt x="6720" y="29763"/>
                </a:lnTo>
                <a:lnTo>
                  <a:pt x="7665" y="31683"/>
                </a:lnTo>
                <a:lnTo>
                  <a:pt x="8625" y="33604"/>
                </a:lnTo>
                <a:lnTo>
                  <a:pt x="9585" y="35524"/>
                </a:lnTo>
                <a:lnTo>
                  <a:pt x="10561" y="36484"/>
                </a:lnTo>
                <a:lnTo>
                  <a:pt x="12466" y="38404"/>
                </a:lnTo>
                <a:lnTo>
                  <a:pt x="20147" y="38404"/>
                </a:lnTo>
                <a:lnTo>
                  <a:pt x="22067" y="37444"/>
                </a:lnTo>
                <a:lnTo>
                  <a:pt x="23027" y="36484"/>
                </a:lnTo>
                <a:lnTo>
                  <a:pt x="25908" y="34564"/>
                </a:lnTo>
                <a:lnTo>
                  <a:pt x="28788" y="30723"/>
                </a:lnTo>
                <a:lnTo>
                  <a:pt x="28788" y="38404"/>
                </a:lnTo>
                <a:lnTo>
                  <a:pt x="30708" y="38404"/>
                </a:lnTo>
                <a:lnTo>
                  <a:pt x="42230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5" name="object 1875"/>
          <p:cNvSpPr/>
          <p:nvPr/>
        </p:nvSpPr>
        <p:spPr>
          <a:xfrm>
            <a:off x="3780602" y="7834365"/>
            <a:ext cx="19202" cy="57607"/>
          </a:xfrm>
          <a:custGeom>
            <a:avLst/>
            <a:gdLst/>
            <a:ahLst/>
            <a:cxnLst/>
            <a:rect l="l" t="t" r="r" b="b"/>
            <a:pathLst>
              <a:path w="19202" h="57607">
                <a:moveTo>
                  <a:pt x="11521" y="0"/>
                </a:moveTo>
                <a:lnTo>
                  <a:pt x="0" y="3840"/>
                </a:lnTo>
                <a:lnTo>
                  <a:pt x="960" y="5775"/>
                </a:lnTo>
                <a:lnTo>
                  <a:pt x="1920" y="4815"/>
                </a:lnTo>
                <a:lnTo>
                  <a:pt x="4800" y="4815"/>
                </a:lnTo>
                <a:lnTo>
                  <a:pt x="4800" y="5775"/>
                </a:lnTo>
                <a:lnTo>
                  <a:pt x="5760" y="5775"/>
                </a:lnTo>
                <a:lnTo>
                  <a:pt x="5760" y="7680"/>
                </a:lnTo>
                <a:lnTo>
                  <a:pt x="6720" y="8656"/>
                </a:lnTo>
                <a:lnTo>
                  <a:pt x="6720" y="51846"/>
                </a:lnTo>
                <a:lnTo>
                  <a:pt x="5760" y="52806"/>
                </a:lnTo>
                <a:lnTo>
                  <a:pt x="5760" y="54726"/>
                </a:lnTo>
                <a:lnTo>
                  <a:pt x="4800" y="55686"/>
                </a:lnTo>
                <a:lnTo>
                  <a:pt x="960" y="55686"/>
                </a:lnTo>
                <a:lnTo>
                  <a:pt x="960" y="57607"/>
                </a:lnTo>
                <a:lnTo>
                  <a:pt x="19202" y="57607"/>
                </a:lnTo>
                <a:lnTo>
                  <a:pt x="19202" y="55686"/>
                </a:lnTo>
                <a:lnTo>
                  <a:pt x="15361" y="55686"/>
                </a:lnTo>
                <a:lnTo>
                  <a:pt x="14401" y="54726"/>
                </a:lnTo>
                <a:lnTo>
                  <a:pt x="13441" y="53766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6" name="object 1876"/>
          <p:cNvSpPr/>
          <p:nvPr/>
        </p:nvSpPr>
        <p:spPr>
          <a:xfrm>
            <a:off x="3801724" y="7842046"/>
            <a:ext cx="22067" cy="50886"/>
          </a:xfrm>
          <a:custGeom>
            <a:avLst/>
            <a:gdLst/>
            <a:ahLst/>
            <a:cxnLst/>
            <a:rect l="l" t="t" r="r" b="b"/>
            <a:pathLst>
              <a:path w="22067" h="50886">
                <a:moveTo>
                  <a:pt x="12481" y="0"/>
                </a:moveTo>
                <a:lnTo>
                  <a:pt x="11521" y="0"/>
                </a:lnTo>
                <a:lnTo>
                  <a:pt x="10561" y="2880"/>
                </a:lnTo>
                <a:lnTo>
                  <a:pt x="9601" y="4815"/>
                </a:lnTo>
                <a:lnTo>
                  <a:pt x="8641" y="5760"/>
                </a:lnTo>
                <a:lnTo>
                  <a:pt x="7680" y="7680"/>
                </a:lnTo>
                <a:lnTo>
                  <a:pt x="5760" y="9601"/>
                </a:lnTo>
                <a:lnTo>
                  <a:pt x="4800" y="11536"/>
                </a:lnTo>
                <a:lnTo>
                  <a:pt x="2880" y="12481"/>
                </a:lnTo>
                <a:lnTo>
                  <a:pt x="960" y="13441"/>
                </a:lnTo>
                <a:lnTo>
                  <a:pt x="0" y="14401"/>
                </a:lnTo>
                <a:lnTo>
                  <a:pt x="0" y="15377"/>
                </a:lnTo>
                <a:lnTo>
                  <a:pt x="5760" y="15377"/>
                </a:lnTo>
                <a:lnTo>
                  <a:pt x="5760" y="45125"/>
                </a:lnTo>
                <a:lnTo>
                  <a:pt x="6720" y="46085"/>
                </a:lnTo>
                <a:lnTo>
                  <a:pt x="6720" y="48005"/>
                </a:lnTo>
                <a:lnTo>
                  <a:pt x="7680" y="48966"/>
                </a:lnTo>
                <a:lnTo>
                  <a:pt x="9601" y="49926"/>
                </a:lnTo>
                <a:lnTo>
                  <a:pt x="10561" y="49926"/>
                </a:lnTo>
                <a:lnTo>
                  <a:pt x="11521" y="50886"/>
                </a:lnTo>
                <a:lnTo>
                  <a:pt x="14401" y="50886"/>
                </a:lnTo>
                <a:lnTo>
                  <a:pt x="16322" y="49926"/>
                </a:lnTo>
                <a:lnTo>
                  <a:pt x="18242" y="48966"/>
                </a:lnTo>
                <a:lnTo>
                  <a:pt x="20162" y="47045"/>
                </a:lnTo>
                <a:lnTo>
                  <a:pt x="21122" y="45125"/>
                </a:lnTo>
                <a:lnTo>
                  <a:pt x="22067" y="42245"/>
                </a:lnTo>
                <a:lnTo>
                  <a:pt x="21122" y="42245"/>
                </a:lnTo>
                <a:lnTo>
                  <a:pt x="20162" y="43205"/>
                </a:lnTo>
                <a:lnTo>
                  <a:pt x="19202" y="44165"/>
                </a:lnTo>
                <a:lnTo>
                  <a:pt x="19202" y="45125"/>
                </a:lnTo>
                <a:lnTo>
                  <a:pt x="18242" y="45125"/>
                </a:lnTo>
                <a:lnTo>
                  <a:pt x="17282" y="46085"/>
                </a:lnTo>
                <a:lnTo>
                  <a:pt x="15361" y="46085"/>
                </a:lnTo>
                <a:lnTo>
                  <a:pt x="14401" y="45125"/>
                </a:lnTo>
                <a:lnTo>
                  <a:pt x="13441" y="44165"/>
                </a:lnTo>
                <a:lnTo>
                  <a:pt x="12481" y="43205"/>
                </a:lnTo>
                <a:lnTo>
                  <a:pt x="12481" y="15377"/>
                </a:lnTo>
                <a:lnTo>
                  <a:pt x="21122" y="15377"/>
                </a:lnTo>
                <a:lnTo>
                  <a:pt x="21122" y="12481"/>
                </a:lnTo>
                <a:lnTo>
                  <a:pt x="12481" y="12481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7" name="object 1877"/>
          <p:cNvSpPr/>
          <p:nvPr/>
        </p:nvSpPr>
        <p:spPr>
          <a:xfrm>
            <a:off x="3824767" y="7854528"/>
            <a:ext cx="41269" cy="38404"/>
          </a:xfrm>
          <a:custGeom>
            <a:avLst/>
            <a:gdLst/>
            <a:ahLst/>
            <a:cxnLst/>
            <a:rect l="l" t="t" r="r" b="b"/>
            <a:pathLst>
              <a:path w="41269" h="38404">
                <a:moveTo>
                  <a:pt x="41269" y="33604"/>
                </a:moveTo>
                <a:lnTo>
                  <a:pt x="41269" y="32644"/>
                </a:lnTo>
                <a:lnTo>
                  <a:pt x="40309" y="32644"/>
                </a:lnTo>
                <a:lnTo>
                  <a:pt x="39349" y="33604"/>
                </a:lnTo>
                <a:lnTo>
                  <a:pt x="37429" y="33604"/>
                </a:lnTo>
                <a:lnTo>
                  <a:pt x="37429" y="32644"/>
                </a:lnTo>
                <a:lnTo>
                  <a:pt x="36469" y="32644"/>
                </a:lnTo>
                <a:lnTo>
                  <a:pt x="35509" y="31683"/>
                </a:lnTo>
                <a:lnTo>
                  <a:pt x="35509" y="0"/>
                </a:lnTo>
                <a:lnTo>
                  <a:pt x="23027" y="0"/>
                </a:lnTo>
                <a:lnTo>
                  <a:pt x="23027" y="1920"/>
                </a:lnTo>
                <a:lnTo>
                  <a:pt x="26868" y="1920"/>
                </a:lnTo>
                <a:lnTo>
                  <a:pt x="27828" y="2895"/>
                </a:lnTo>
                <a:lnTo>
                  <a:pt x="27828" y="3840"/>
                </a:lnTo>
                <a:lnTo>
                  <a:pt x="28788" y="4800"/>
                </a:lnTo>
                <a:lnTo>
                  <a:pt x="28788" y="27843"/>
                </a:lnTo>
                <a:lnTo>
                  <a:pt x="26868" y="30723"/>
                </a:lnTo>
                <a:lnTo>
                  <a:pt x="24947" y="31683"/>
                </a:lnTo>
                <a:lnTo>
                  <a:pt x="23027" y="32644"/>
                </a:lnTo>
                <a:lnTo>
                  <a:pt x="22067" y="33604"/>
                </a:lnTo>
                <a:lnTo>
                  <a:pt x="17266" y="33604"/>
                </a:lnTo>
                <a:lnTo>
                  <a:pt x="16306" y="32644"/>
                </a:lnTo>
                <a:lnTo>
                  <a:pt x="15361" y="31683"/>
                </a:lnTo>
                <a:lnTo>
                  <a:pt x="13426" y="30723"/>
                </a:lnTo>
                <a:lnTo>
                  <a:pt x="13426" y="0"/>
                </a:ln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lnTo>
                  <a:pt x="4800" y="2895"/>
                </a:lnTo>
                <a:lnTo>
                  <a:pt x="5745" y="2895"/>
                </a:lnTo>
                <a:lnTo>
                  <a:pt x="5745" y="4800"/>
                </a:lnTo>
                <a:lnTo>
                  <a:pt x="6705" y="5760"/>
                </a:lnTo>
                <a:lnTo>
                  <a:pt x="6705" y="29763"/>
                </a:lnTo>
                <a:lnTo>
                  <a:pt x="7680" y="31683"/>
                </a:lnTo>
                <a:lnTo>
                  <a:pt x="7680" y="33604"/>
                </a:lnTo>
                <a:lnTo>
                  <a:pt x="8641" y="35524"/>
                </a:lnTo>
                <a:lnTo>
                  <a:pt x="10546" y="36484"/>
                </a:lnTo>
                <a:lnTo>
                  <a:pt x="11521" y="38404"/>
                </a:lnTo>
                <a:lnTo>
                  <a:pt x="19202" y="38404"/>
                </a:lnTo>
                <a:lnTo>
                  <a:pt x="21107" y="37444"/>
                </a:lnTo>
                <a:lnTo>
                  <a:pt x="23027" y="36484"/>
                </a:lnTo>
                <a:lnTo>
                  <a:pt x="24947" y="34564"/>
                </a:lnTo>
                <a:lnTo>
                  <a:pt x="28788" y="30723"/>
                </a:lnTo>
                <a:lnTo>
                  <a:pt x="28788" y="38404"/>
                </a:lnTo>
                <a:lnTo>
                  <a:pt x="30708" y="38404"/>
                </a:lnTo>
                <a:lnTo>
                  <a:pt x="41269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8" name="object 1878"/>
          <p:cNvSpPr/>
          <p:nvPr/>
        </p:nvSpPr>
        <p:spPr>
          <a:xfrm>
            <a:off x="3866037" y="7853583"/>
            <a:ext cx="27843" cy="38389"/>
          </a:xfrm>
          <a:custGeom>
            <a:avLst/>
            <a:gdLst/>
            <a:ahLst/>
            <a:cxnLst/>
            <a:rect l="l" t="t" r="r" b="b"/>
            <a:pathLst>
              <a:path w="27843" h="38389">
                <a:moveTo>
                  <a:pt x="21122" y="6705"/>
                </a:moveTo>
                <a:lnTo>
                  <a:pt x="22082" y="7665"/>
                </a:lnTo>
                <a:lnTo>
                  <a:pt x="24002" y="8625"/>
                </a:lnTo>
                <a:lnTo>
                  <a:pt x="25923" y="8625"/>
                </a:lnTo>
                <a:lnTo>
                  <a:pt x="25923" y="7665"/>
                </a:lnTo>
                <a:lnTo>
                  <a:pt x="26883" y="6705"/>
                </a:lnTo>
                <a:lnTo>
                  <a:pt x="27843" y="6705"/>
                </a:lnTo>
                <a:lnTo>
                  <a:pt x="27843" y="1905"/>
                </a:lnTo>
                <a:lnTo>
                  <a:pt x="26883" y="944"/>
                </a:lnTo>
                <a:lnTo>
                  <a:pt x="25923" y="0"/>
                </a:lnTo>
                <a:lnTo>
                  <a:pt x="19202" y="0"/>
                </a:lnTo>
                <a:lnTo>
                  <a:pt x="16322" y="2865"/>
                </a:lnTo>
                <a:lnTo>
                  <a:pt x="13441" y="8625"/>
                </a:lnTo>
                <a:lnTo>
                  <a:pt x="13441" y="0"/>
                </a:lnTo>
                <a:lnTo>
                  <a:pt x="11521" y="0"/>
                </a:lnTo>
                <a:lnTo>
                  <a:pt x="0" y="4785"/>
                </a:lnTo>
                <a:lnTo>
                  <a:pt x="960" y="5745"/>
                </a:lnTo>
                <a:lnTo>
                  <a:pt x="4800" y="5745"/>
                </a:lnTo>
                <a:lnTo>
                  <a:pt x="5760" y="6705"/>
                </a:lnTo>
                <a:lnTo>
                  <a:pt x="5760" y="7665"/>
                </a:lnTo>
                <a:lnTo>
                  <a:pt x="6720" y="8625"/>
                </a:lnTo>
                <a:lnTo>
                  <a:pt x="6720" y="33588"/>
                </a:lnTo>
                <a:lnTo>
                  <a:pt x="5760" y="34549"/>
                </a:lnTo>
                <a:lnTo>
                  <a:pt x="5760" y="35509"/>
                </a:lnTo>
                <a:lnTo>
                  <a:pt x="4800" y="35509"/>
                </a:lnTo>
                <a:lnTo>
                  <a:pt x="3840" y="36469"/>
                </a:lnTo>
                <a:lnTo>
                  <a:pt x="960" y="36469"/>
                </a:lnTo>
                <a:lnTo>
                  <a:pt x="960" y="38389"/>
                </a:lnTo>
                <a:lnTo>
                  <a:pt x="20162" y="38389"/>
                </a:lnTo>
                <a:lnTo>
                  <a:pt x="20162" y="36469"/>
                </a:lnTo>
                <a:lnTo>
                  <a:pt x="16322" y="36469"/>
                </a:lnTo>
                <a:lnTo>
                  <a:pt x="15361" y="35509"/>
                </a:lnTo>
                <a:lnTo>
                  <a:pt x="14401" y="35509"/>
                </a:lnTo>
                <a:lnTo>
                  <a:pt x="14401" y="34549"/>
                </a:lnTo>
                <a:lnTo>
                  <a:pt x="13441" y="33588"/>
                </a:lnTo>
                <a:lnTo>
                  <a:pt x="13441" y="11506"/>
                </a:lnTo>
                <a:lnTo>
                  <a:pt x="14401" y="9585"/>
                </a:lnTo>
                <a:lnTo>
                  <a:pt x="15361" y="7665"/>
                </a:lnTo>
                <a:lnTo>
                  <a:pt x="17282" y="6705"/>
                </a:lnTo>
                <a:lnTo>
                  <a:pt x="17282" y="5745"/>
                </a:lnTo>
                <a:lnTo>
                  <a:pt x="20162" y="5745"/>
                </a:lnTo>
                <a:lnTo>
                  <a:pt x="21122" y="67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9" name="object 1879"/>
          <p:cNvSpPr/>
          <p:nvPr/>
        </p:nvSpPr>
        <p:spPr>
          <a:xfrm>
            <a:off x="3895801" y="7871810"/>
            <a:ext cx="9601" cy="27828"/>
          </a:xfrm>
          <a:custGeom>
            <a:avLst/>
            <a:gdLst/>
            <a:ahLst/>
            <a:cxnLst/>
            <a:rect l="l" t="t" r="r" b="b"/>
            <a:pathLst>
              <a:path w="9601" h="27828">
                <a:moveTo>
                  <a:pt x="6720" y="9601"/>
                </a:moveTo>
                <a:lnTo>
                  <a:pt x="6720" y="7680"/>
                </a:lnTo>
                <a:lnTo>
                  <a:pt x="7680" y="6720"/>
                </a:lnTo>
                <a:lnTo>
                  <a:pt x="8641" y="4800"/>
                </a:lnTo>
                <a:lnTo>
                  <a:pt x="9601" y="0"/>
                </a:lnTo>
                <a:lnTo>
                  <a:pt x="6720" y="960"/>
                </a:lnTo>
                <a:lnTo>
                  <a:pt x="6720" y="9601"/>
                </a:lnTo>
                <a:close/>
              </a:path>
              <a:path w="9601" h="27828">
                <a:moveTo>
                  <a:pt x="33588" y="12481"/>
                </a:moveTo>
                <a:lnTo>
                  <a:pt x="32628" y="14401"/>
                </a:lnTo>
                <a:lnTo>
                  <a:pt x="31683" y="15361"/>
                </a:lnTo>
                <a:lnTo>
                  <a:pt x="27843" y="15361"/>
                </a:lnTo>
                <a:lnTo>
                  <a:pt x="27843" y="-8641"/>
                </a:lnTo>
                <a:lnTo>
                  <a:pt x="26883" y="-11521"/>
                </a:lnTo>
                <a:lnTo>
                  <a:pt x="26883" y="-12481"/>
                </a:lnTo>
                <a:lnTo>
                  <a:pt x="25907" y="-14386"/>
                </a:lnTo>
                <a:lnTo>
                  <a:pt x="24963" y="-15361"/>
                </a:lnTo>
                <a:lnTo>
                  <a:pt x="23042" y="-16322"/>
                </a:lnTo>
                <a:lnTo>
                  <a:pt x="21122" y="-17282"/>
                </a:lnTo>
                <a:lnTo>
                  <a:pt x="18242" y="-18227"/>
                </a:lnTo>
                <a:lnTo>
                  <a:pt x="10561" y="-18227"/>
                </a:lnTo>
                <a:lnTo>
                  <a:pt x="7680" y="-17282"/>
                </a:lnTo>
                <a:lnTo>
                  <a:pt x="4800" y="-15361"/>
                </a:lnTo>
                <a:lnTo>
                  <a:pt x="2880" y="-13441"/>
                </a:lnTo>
                <a:lnTo>
                  <a:pt x="960" y="-11521"/>
                </a:lnTo>
                <a:lnTo>
                  <a:pt x="960" y="-7680"/>
                </a:lnTo>
                <a:lnTo>
                  <a:pt x="1920" y="-6720"/>
                </a:lnTo>
                <a:lnTo>
                  <a:pt x="1920" y="-5760"/>
                </a:lnTo>
                <a:lnTo>
                  <a:pt x="2880" y="-5760"/>
                </a:lnTo>
                <a:lnTo>
                  <a:pt x="3840" y="-4800"/>
                </a:lnTo>
                <a:lnTo>
                  <a:pt x="5760" y="-4800"/>
                </a:lnTo>
                <a:lnTo>
                  <a:pt x="6720" y="-5760"/>
                </a:lnTo>
                <a:lnTo>
                  <a:pt x="7680" y="-5760"/>
                </a:lnTo>
                <a:lnTo>
                  <a:pt x="7680" y="-6720"/>
                </a:lnTo>
                <a:lnTo>
                  <a:pt x="8641" y="-7680"/>
                </a:lnTo>
                <a:lnTo>
                  <a:pt x="8641" y="-13441"/>
                </a:lnTo>
                <a:lnTo>
                  <a:pt x="9601" y="-14386"/>
                </a:lnTo>
                <a:lnTo>
                  <a:pt x="10561" y="-15361"/>
                </a:lnTo>
                <a:lnTo>
                  <a:pt x="18242" y="-15361"/>
                </a:lnTo>
                <a:lnTo>
                  <a:pt x="19202" y="-13441"/>
                </a:lnTo>
                <a:lnTo>
                  <a:pt x="20162" y="-12481"/>
                </a:lnTo>
                <a:lnTo>
                  <a:pt x="21122" y="-9601"/>
                </a:lnTo>
                <a:lnTo>
                  <a:pt x="21122" y="-4800"/>
                </a:lnTo>
                <a:lnTo>
                  <a:pt x="14401" y="-1920"/>
                </a:lnTo>
                <a:lnTo>
                  <a:pt x="9601" y="0"/>
                </a:lnTo>
                <a:lnTo>
                  <a:pt x="8641" y="4800"/>
                </a:lnTo>
                <a:lnTo>
                  <a:pt x="9601" y="3840"/>
                </a:lnTo>
                <a:lnTo>
                  <a:pt x="10561" y="2880"/>
                </a:lnTo>
                <a:lnTo>
                  <a:pt x="12481" y="960"/>
                </a:lnTo>
                <a:lnTo>
                  <a:pt x="14401" y="960"/>
                </a:lnTo>
                <a:lnTo>
                  <a:pt x="16322" y="-960"/>
                </a:lnTo>
                <a:lnTo>
                  <a:pt x="21122" y="-1920"/>
                </a:lnTo>
                <a:lnTo>
                  <a:pt x="21122" y="12481"/>
                </a:lnTo>
                <a:lnTo>
                  <a:pt x="17282" y="14401"/>
                </a:lnTo>
                <a:lnTo>
                  <a:pt x="14401" y="16322"/>
                </a:lnTo>
                <a:lnTo>
                  <a:pt x="11521" y="16322"/>
                </a:lnTo>
                <a:lnTo>
                  <a:pt x="9601" y="15361"/>
                </a:lnTo>
                <a:lnTo>
                  <a:pt x="8641" y="14401"/>
                </a:lnTo>
                <a:lnTo>
                  <a:pt x="7680" y="12481"/>
                </a:lnTo>
                <a:lnTo>
                  <a:pt x="6720" y="11521"/>
                </a:lnTo>
                <a:lnTo>
                  <a:pt x="6720" y="960"/>
                </a:lnTo>
                <a:lnTo>
                  <a:pt x="3840" y="2880"/>
                </a:lnTo>
                <a:lnTo>
                  <a:pt x="1920" y="4800"/>
                </a:lnTo>
                <a:lnTo>
                  <a:pt x="960" y="6720"/>
                </a:lnTo>
                <a:lnTo>
                  <a:pt x="0" y="7680"/>
                </a:lnTo>
                <a:lnTo>
                  <a:pt x="0" y="14401"/>
                </a:lnTo>
                <a:lnTo>
                  <a:pt x="960" y="16322"/>
                </a:lnTo>
                <a:lnTo>
                  <a:pt x="2880" y="18242"/>
                </a:lnTo>
                <a:lnTo>
                  <a:pt x="3840" y="20162"/>
                </a:lnTo>
                <a:lnTo>
                  <a:pt x="6720" y="21122"/>
                </a:lnTo>
                <a:lnTo>
                  <a:pt x="10561" y="21122"/>
                </a:lnTo>
                <a:lnTo>
                  <a:pt x="12481" y="20162"/>
                </a:lnTo>
                <a:lnTo>
                  <a:pt x="13441" y="20162"/>
                </a:lnTo>
                <a:lnTo>
                  <a:pt x="14401" y="19202"/>
                </a:lnTo>
                <a:lnTo>
                  <a:pt x="17282" y="17282"/>
                </a:lnTo>
                <a:lnTo>
                  <a:pt x="21122" y="14401"/>
                </a:lnTo>
                <a:lnTo>
                  <a:pt x="21122" y="18242"/>
                </a:lnTo>
                <a:lnTo>
                  <a:pt x="22082" y="19202"/>
                </a:lnTo>
                <a:lnTo>
                  <a:pt x="23042" y="20162"/>
                </a:lnTo>
                <a:lnTo>
                  <a:pt x="24002" y="21122"/>
                </a:lnTo>
                <a:lnTo>
                  <a:pt x="27843" y="21122"/>
                </a:lnTo>
                <a:lnTo>
                  <a:pt x="30723" y="19202"/>
                </a:lnTo>
                <a:lnTo>
                  <a:pt x="33588" y="14401"/>
                </a:lnTo>
                <a:lnTo>
                  <a:pt x="33588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0" name="object 1880"/>
          <p:cNvSpPr/>
          <p:nvPr/>
        </p:nvSpPr>
        <p:spPr>
          <a:xfrm>
            <a:off x="3933230" y="7834365"/>
            <a:ext cx="18242" cy="57607"/>
          </a:xfrm>
          <a:custGeom>
            <a:avLst/>
            <a:gdLst/>
            <a:ahLst/>
            <a:cxnLst/>
            <a:rect l="l" t="t" r="r" b="b"/>
            <a:pathLst>
              <a:path w="18242" h="57607">
                <a:moveTo>
                  <a:pt x="10561" y="0"/>
                </a:moveTo>
                <a:lnTo>
                  <a:pt x="0" y="3840"/>
                </a:lnTo>
                <a:lnTo>
                  <a:pt x="0" y="5775"/>
                </a:lnTo>
                <a:lnTo>
                  <a:pt x="975" y="4815"/>
                </a:lnTo>
                <a:lnTo>
                  <a:pt x="3840" y="4815"/>
                </a:lnTo>
                <a:lnTo>
                  <a:pt x="4815" y="5775"/>
                </a:lnTo>
                <a:lnTo>
                  <a:pt x="5760" y="6720"/>
                </a:lnTo>
                <a:lnTo>
                  <a:pt x="5760" y="52806"/>
                </a:lnTo>
                <a:lnTo>
                  <a:pt x="4815" y="53766"/>
                </a:lnTo>
                <a:lnTo>
                  <a:pt x="4815" y="55686"/>
                </a:lnTo>
                <a:lnTo>
                  <a:pt x="0" y="55686"/>
                </a:lnTo>
                <a:lnTo>
                  <a:pt x="0" y="57607"/>
                </a:lnTo>
                <a:lnTo>
                  <a:pt x="18242" y="57607"/>
                </a:lnTo>
                <a:lnTo>
                  <a:pt x="18242" y="55686"/>
                </a:lnTo>
                <a:lnTo>
                  <a:pt x="14401" y="55686"/>
                </a:lnTo>
                <a:lnTo>
                  <a:pt x="13441" y="54726"/>
                </a:lnTo>
                <a:lnTo>
                  <a:pt x="13441" y="53766"/>
                </a:lnTo>
                <a:lnTo>
                  <a:pt x="12481" y="52806"/>
                </a:lnTo>
                <a:lnTo>
                  <a:pt x="12481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1" name="object 1881"/>
          <p:cNvSpPr/>
          <p:nvPr/>
        </p:nvSpPr>
        <p:spPr>
          <a:xfrm>
            <a:off x="3977396" y="7835341"/>
            <a:ext cx="48950" cy="57591"/>
          </a:xfrm>
          <a:custGeom>
            <a:avLst/>
            <a:gdLst/>
            <a:ahLst/>
            <a:cxnLst/>
            <a:rect l="l" t="t" r="r" b="b"/>
            <a:pathLst>
              <a:path w="48950" h="57591">
                <a:moveTo>
                  <a:pt x="960" y="42230"/>
                </a:moveTo>
                <a:lnTo>
                  <a:pt x="4800" y="47990"/>
                </a:lnTo>
                <a:lnTo>
                  <a:pt x="10561" y="54711"/>
                </a:lnTo>
                <a:lnTo>
                  <a:pt x="17282" y="57591"/>
                </a:lnTo>
                <a:lnTo>
                  <a:pt x="31683" y="57591"/>
                </a:lnTo>
                <a:lnTo>
                  <a:pt x="35509" y="56631"/>
                </a:lnTo>
                <a:lnTo>
                  <a:pt x="39364" y="54711"/>
                </a:lnTo>
                <a:lnTo>
                  <a:pt x="43205" y="51831"/>
                </a:lnTo>
                <a:lnTo>
                  <a:pt x="47045" y="48950"/>
                </a:lnTo>
                <a:lnTo>
                  <a:pt x="48950" y="43190"/>
                </a:lnTo>
                <a:lnTo>
                  <a:pt x="48005" y="43190"/>
                </a:lnTo>
                <a:lnTo>
                  <a:pt x="45125" y="47030"/>
                </a:lnTo>
                <a:lnTo>
                  <a:pt x="42230" y="50871"/>
                </a:lnTo>
                <a:lnTo>
                  <a:pt x="39364" y="51831"/>
                </a:lnTo>
                <a:lnTo>
                  <a:pt x="36484" y="53751"/>
                </a:lnTo>
                <a:lnTo>
                  <a:pt x="33604" y="54711"/>
                </a:lnTo>
                <a:lnTo>
                  <a:pt x="24963" y="54711"/>
                </a:lnTo>
                <a:lnTo>
                  <a:pt x="22082" y="53751"/>
                </a:lnTo>
                <a:lnTo>
                  <a:pt x="18242" y="50871"/>
                </a:lnTo>
                <a:lnTo>
                  <a:pt x="15361" y="48950"/>
                </a:lnTo>
                <a:lnTo>
                  <a:pt x="12481" y="47030"/>
                </a:lnTo>
                <a:lnTo>
                  <a:pt x="11521" y="43190"/>
                </a:lnTo>
                <a:lnTo>
                  <a:pt x="9601" y="39349"/>
                </a:lnTo>
                <a:lnTo>
                  <a:pt x="8641" y="34549"/>
                </a:lnTo>
                <a:lnTo>
                  <a:pt x="8641" y="23987"/>
                </a:lnTo>
                <a:lnTo>
                  <a:pt x="9601" y="19187"/>
                </a:lnTo>
                <a:lnTo>
                  <a:pt x="11521" y="14386"/>
                </a:lnTo>
                <a:lnTo>
                  <a:pt x="13441" y="10546"/>
                </a:lnTo>
                <a:lnTo>
                  <a:pt x="15361" y="7680"/>
                </a:lnTo>
                <a:lnTo>
                  <a:pt x="18242" y="5745"/>
                </a:lnTo>
                <a:lnTo>
                  <a:pt x="21122" y="3840"/>
                </a:lnTo>
                <a:lnTo>
                  <a:pt x="24963" y="2865"/>
                </a:lnTo>
                <a:lnTo>
                  <a:pt x="32644" y="2865"/>
                </a:lnTo>
                <a:lnTo>
                  <a:pt x="36484" y="4800"/>
                </a:lnTo>
                <a:lnTo>
                  <a:pt x="39364" y="6705"/>
                </a:lnTo>
                <a:lnTo>
                  <a:pt x="43205" y="9585"/>
                </a:lnTo>
                <a:lnTo>
                  <a:pt x="45125" y="13426"/>
                </a:lnTo>
                <a:lnTo>
                  <a:pt x="47045" y="19187"/>
                </a:lnTo>
                <a:lnTo>
                  <a:pt x="48005" y="19187"/>
                </a:lnTo>
                <a:lnTo>
                  <a:pt x="47045" y="0"/>
                </a:lnTo>
                <a:lnTo>
                  <a:pt x="45125" y="0"/>
                </a:lnTo>
                <a:lnTo>
                  <a:pt x="45125" y="1904"/>
                </a:lnTo>
                <a:lnTo>
                  <a:pt x="44165" y="2865"/>
                </a:lnTo>
                <a:lnTo>
                  <a:pt x="43205" y="3840"/>
                </a:lnTo>
                <a:lnTo>
                  <a:pt x="40325" y="3840"/>
                </a:lnTo>
                <a:lnTo>
                  <a:pt x="39364" y="2865"/>
                </a:lnTo>
                <a:lnTo>
                  <a:pt x="35509" y="960"/>
                </a:lnTo>
                <a:lnTo>
                  <a:pt x="31683" y="0"/>
                </a:lnTo>
                <a:lnTo>
                  <a:pt x="23042" y="0"/>
                </a:lnTo>
                <a:lnTo>
                  <a:pt x="18242" y="1904"/>
                </a:lnTo>
                <a:lnTo>
                  <a:pt x="13441" y="3840"/>
                </a:lnTo>
                <a:lnTo>
                  <a:pt x="9601" y="6705"/>
                </a:lnTo>
                <a:lnTo>
                  <a:pt x="5760" y="9585"/>
                </a:lnTo>
                <a:lnTo>
                  <a:pt x="2880" y="14386"/>
                </a:lnTo>
                <a:lnTo>
                  <a:pt x="960" y="19187"/>
                </a:lnTo>
                <a:lnTo>
                  <a:pt x="0" y="23987"/>
                </a:lnTo>
                <a:lnTo>
                  <a:pt x="0" y="36469"/>
                </a:lnTo>
                <a:lnTo>
                  <a:pt x="960" y="422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2" name="object 1882"/>
          <p:cNvSpPr/>
          <p:nvPr/>
        </p:nvSpPr>
        <p:spPr>
          <a:xfrm>
            <a:off x="4033083" y="7853583"/>
            <a:ext cx="36469" cy="39349"/>
          </a:xfrm>
          <a:custGeom>
            <a:avLst/>
            <a:gdLst/>
            <a:ahLst/>
            <a:cxnLst/>
            <a:rect l="l" t="t" r="r" b="b"/>
            <a:pathLst>
              <a:path w="36469" h="39349">
                <a:moveTo>
                  <a:pt x="0" y="20147"/>
                </a:moveTo>
                <a:lnTo>
                  <a:pt x="0" y="24947"/>
                </a:lnTo>
                <a:lnTo>
                  <a:pt x="1904" y="28788"/>
                </a:lnTo>
                <a:lnTo>
                  <a:pt x="3825" y="32628"/>
                </a:lnTo>
                <a:lnTo>
                  <a:pt x="7665" y="37429"/>
                </a:lnTo>
                <a:lnTo>
                  <a:pt x="12466" y="39349"/>
                </a:lnTo>
                <a:lnTo>
                  <a:pt x="17266" y="39349"/>
                </a:lnTo>
                <a:lnTo>
                  <a:pt x="13426" y="34549"/>
                </a:lnTo>
                <a:lnTo>
                  <a:pt x="10546" y="30708"/>
                </a:lnTo>
                <a:lnTo>
                  <a:pt x="8625" y="26868"/>
                </a:lnTo>
                <a:lnTo>
                  <a:pt x="7665" y="22067"/>
                </a:lnTo>
                <a:lnTo>
                  <a:pt x="7665" y="10546"/>
                </a:lnTo>
                <a:lnTo>
                  <a:pt x="8625" y="8625"/>
                </a:lnTo>
                <a:lnTo>
                  <a:pt x="9585" y="6705"/>
                </a:lnTo>
                <a:lnTo>
                  <a:pt x="11506" y="4785"/>
                </a:lnTo>
                <a:lnTo>
                  <a:pt x="12466" y="3840"/>
                </a:lnTo>
                <a:lnTo>
                  <a:pt x="14386" y="2865"/>
                </a:lnTo>
                <a:lnTo>
                  <a:pt x="20147" y="2865"/>
                </a:lnTo>
                <a:lnTo>
                  <a:pt x="22067" y="3840"/>
                </a:lnTo>
                <a:lnTo>
                  <a:pt x="23987" y="6705"/>
                </a:lnTo>
                <a:lnTo>
                  <a:pt x="26868" y="10546"/>
                </a:lnTo>
                <a:lnTo>
                  <a:pt x="28788" y="15346"/>
                </a:lnTo>
                <a:lnTo>
                  <a:pt x="28788" y="27828"/>
                </a:lnTo>
                <a:lnTo>
                  <a:pt x="27828" y="30708"/>
                </a:lnTo>
                <a:lnTo>
                  <a:pt x="26868" y="36469"/>
                </a:lnTo>
                <a:lnTo>
                  <a:pt x="29748" y="35509"/>
                </a:lnTo>
                <a:lnTo>
                  <a:pt x="32628" y="32628"/>
                </a:lnTo>
                <a:lnTo>
                  <a:pt x="33588" y="28788"/>
                </a:lnTo>
                <a:lnTo>
                  <a:pt x="35509" y="25908"/>
                </a:lnTo>
                <a:lnTo>
                  <a:pt x="36469" y="22067"/>
                </a:lnTo>
                <a:lnTo>
                  <a:pt x="36469" y="14386"/>
                </a:lnTo>
                <a:lnTo>
                  <a:pt x="34549" y="9585"/>
                </a:lnTo>
                <a:lnTo>
                  <a:pt x="31668" y="6705"/>
                </a:lnTo>
                <a:lnTo>
                  <a:pt x="28788" y="1905"/>
                </a:lnTo>
                <a:lnTo>
                  <a:pt x="23987" y="0"/>
                </a:lnTo>
                <a:lnTo>
                  <a:pt x="15346" y="0"/>
                </a:lnTo>
                <a:lnTo>
                  <a:pt x="12466" y="944"/>
                </a:lnTo>
                <a:lnTo>
                  <a:pt x="9585" y="2865"/>
                </a:lnTo>
                <a:lnTo>
                  <a:pt x="6720" y="3840"/>
                </a:lnTo>
                <a:lnTo>
                  <a:pt x="4785" y="6705"/>
                </a:lnTo>
                <a:lnTo>
                  <a:pt x="2880" y="9585"/>
                </a:lnTo>
                <a:lnTo>
                  <a:pt x="944" y="13426"/>
                </a:lnTo>
                <a:lnTo>
                  <a:pt x="0" y="16306"/>
                </a:lnTo>
                <a:lnTo>
                  <a:pt x="0" y="201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3" name="object 1883"/>
          <p:cNvSpPr/>
          <p:nvPr/>
        </p:nvSpPr>
        <p:spPr>
          <a:xfrm>
            <a:off x="4046509" y="7884292"/>
            <a:ext cx="14401" cy="8641"/>
          </a:xfrm>
          <a:custGeom>
            <a:avLst/>
            <a:gdLst/>
            <a:ahLst/>
            <a:cxnLst/>
            <a:rect l="l" t="t" r="r" b="b"/>
            <a:pathLst>
              <a:path w="14401" h="8641">
                <a:moveTo>
                  <a:pt x="14401" y="0"/>
                </a:moveTo>
                <a:lnTo>
                  <a:pt x="12481" y="2880"/>
                </a:lnTo>
                <a:lnTo>
                  <a:pt x="10561" y="4800"/>
                </a:lnTo>
                <a:lnTo>
                  <a:pt x="8641" y="5760"/>
                </a:lnTo>
                <a:lnTo>
                  <a:pt x="2880" y="5760"/>
                </a:lnTo>
                <a:lnTo>
                  <a:pt x="0" y="3840"/>
                </a:lnTo>
                <a:lnTo>
                  <a:pt x="3840" y="8641"/>
                </a:lnTo>
                <a:lnTo>
                  <a:pt x="7680" y="8641"/>
                </a:lnTo>
                <a:lnTo>
                  <a:pt x="10561" y="7680"/>
                </a:lnTo>
                <a:lnTo>
                  <a:pt x="13441" y="5760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4" name="object 1884"/>
          <p:cNvSpPr/>
          <p:nvPr/>
        </p:nvSpPr>
        <p:spPr>
          <a:xfrm>
            <a:off x="4074353" y="7853583"/>
            <a:ext cx="35524" cy="39349"/>
          </a:xfrm>
          <a:custGeom>
            <a:avLst/>
            <a:gdLst/>
            <a:ahLst/>
            <a:cxnLst/>
            <a:rect l="l" t="t" r="r" b="b"/>
            <a:pathLst>
              <a:path w="35524" h="39349">
                <a:moveTo>
                  <a:pt x="29763" y="35509"/>
                </a:moveTo>
                <a:lnTo>
                  <a:pt x="31683" y="32628"/>
                </a:lnTo>
                <a:lnTo>
                  <a:pt x="33604" y="28788"/>
                </a:lnTo>
                <a:lnTo>
                  <a:pt x="35524" y="25908"/>
                </a:lnTo>
                <a:lnTo>
                  <a:pt x="35524" y="14386"/>
                </a:lnTo>
                <a:lnTo>
                  <a:pt x="34564" y="9585"/>
                </a:lnTo>
                <a:lnTo>
                  <a:pt x="31683" y="6705"/>
                </a:lnTo>
                <a:lnTo>
                  <a:pt x="27843" y="1905"/>
                </a:lnTo>
                <a:lnTo>
                  <a:pt x="24002" y="0"/>
                </a:lnTo>
                <a:lnTo>
                  <a:pt x="14401" y="0"/>
                </a:lnTo>
                <a:lnTo>
                  <a:pt x="11521" y="944"/>
                </a:lnTo>
                <a:lnTo>
                  <a:pt x="9601" y="2865"/>
                </a:lnTo>
                <a:lnTo>
                  <a:pt x="6720" y="3840"/>
                </a:lnTo>
                <a:lnTo>
                  <a:pt x="3840" y="6705"/>
                </a:lnTo>
                <a:lnTo>
                  <a:pt x="1920" y="9585"/>
                </a:lnTo>
                <a:lnTo>
                  <a:pt x="960" y="13426"/>
                </a:lnTo>
                <a:lnTo>
                  <a:pt x="0" y="16306"/>
                </a:lnTo>
                <a:lnTo>
                  <a:pt x="0" y="24947"/>
                </a:lnTo>
                <a:lnTo>
                  <a:pt x="960" y="28788"/>
                </a:lnTo>
                <a:lnTo>
                  <a:pt x="3840" y="32628"/>
                </a:lnTo>
                <a:lnTo>
                  <a:pt x="7680" y="37429"/>
                </a:lnTo>
                <a:lnTo>
                  <a:pt x="11521" y="39349"/>
                </a:lnTo>
                <a:lnTo>
                  <a:pt x="17282" y="39349"/>
                </a:lnTo>
                <a:lnTo>
                  <a:pt x="12481" y="34549"/>
                </a:lnTo>
                <a:lnTo>
                  <a:pt x="10561" y="30708"/>
                </a:lnTo>
                <a:lnTo>
                  <a:pt x="8641" y="26868"/>
                </a:lnTo>
                <a:lnTo>
                  <a:pt x="7680" y="22067"/>
                </a:lnTo>
                <a:lnTo>
                  <a:pt x="7680" y="10546"/>
                </a:lnTo>
                <a:lnTo>
                  <a:pt x="8641" y="8625"/>
                </a:lnTo>
                <a:lnTo>
                  <a:pt x="9601" y="6705"/>
                </a:lnTo>
                <a:lnTo>
                  <a:pt x="10561" y="4785"/>
                </a:lnTo>
                <a:lnTo>
                  <a:pt x="12481" y="3840"/>
                </a:lnTo>
                <a:lnTo>
                  <a:pt x="13441" y="2865"/>
                </a:lnTo>
                <a:lnTo>
                  <a:pt x="20162" y="2865"/>
                </a:lnTo>
                <a:lnTo>
                  <a:pt x="22082" y="3840"/>
                </a:lnTo>
                <a:lnTo>
                  <a:pt x="24002" y="6705"/>
                </a:lnTo>
                <a:lnTo>
                  <a:pt x="26883" y="10546"/>
                </a:lnTo>
                <a:lnTo>
                  <a:pt x="28803" y="15346"/>
                </a:lnTo>
                <a:lnTo>
                  <a:pt x="28803" y="27828"/>
                </a:lnTo>
                <a:lnTo>
                  <a:pt x="27843" y="30708"/>
                </a:lnTo>
                <a:lnTo>
                  <a:pt x="26883" y="36469"/>
                </a:lnTo>
                <a:lnTo>
                  <a:pt x="29763" y="355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5" name="object 1885"/>
          <p:cNvSpPr/>
          <p:nvPr/>
        </p:nvSpPr>
        <p:spPr>
          <a:xfrm>
            <a:off x="4086834" y="7884292"/>
            <a:ext cx="15361" cy="8641"/>
          </a:xfrm>
          <a:custGeom>
            <a:avLst/>
            <a:gdLst/>
            <a:ahLst/>
            <a:cxnLst/>
            <a:rect l="l" t="t" r="r" b="b"/>
            <a:pathLst>
              <a:path w="15361" h="8641">
                <a:moveTo>
                  <a:pt x="15361" y="0"/>
                </a:moveTo>
                <a:lnTo>
                  <a:pt x="13441" y="2880"/>
                </a:lnTo>
                <a:lnTo>
                  <a:pt x="11521" y="4800"/>
                </a:lnTo>
                <a:lnTo>
                  <a:pt x="9601" y="5760"/>
                </a:lnTo>
                <a:lnTo>
                  <a:pt x="2880" y="5760"/>
                </a:lnTo>
                <a:lnTo>
                  <a:pt x="0" y="3840"/>
                </a:lnTo>
                <a:lnTo>
                  <a:pt x="4800" y="8641"/>
                </a:lnTo>
                <a:lnTo>
                  <a:pt x="8641" y="8641"/>
                </a:lnTo>
                <a:lnTo>
                  <a:pt x="11521" y="7680"/>
                </a:lnTo>
                <a:lnTo>
                  <a:pt x="14401" y="5760"/>
                </a:lnTo>
                <a:lnTo>
                  <a:pt x="153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6" name="object 1886"/>
          <p:cNvSpPr/>
          <p:nvPr/>
        </p:nvSpPr>
        <p:spPr>
          <a:xfrm>
            <a:off x="4111797" y="7853583"/>
            <a:ext cx="39349" cy="56631"/>
          </a:xfrm>
          <a:custGeom>
            <a:avLst/>
            <a:gdLst/>
            <a:ahLst/>
            <a:cxnLst/>
            <a:rect l="l" t="t" r="r" b="b"/>
            <a:pathLst>
              <a:path w="39349" h="56631">
                <a:moveTo>
                  <a:pt x="20147" y="56631"/>
                </a:moveTo>
                <a:lnTo>
                  <a:pt x="20147" y="54711"/>
                </a:lnTo>
                <a:lnTo>
                  <a:pt x="16306" y="54711"/>
                </a:lnTo>
                <a:lnTo>
                  <a:pt x="15361" y="53751"/>
                </a:lnTo>
                <a:lnTo>
                  <a:pt x="14401" y="52791"/>
                </a:lnTo>
                <a:lnTo>
                  <a:pt x="13426" y="51831"/>
                </a:lnTo>
                <a:lnTo>
                  <a:pt x="13426" y="11506"/>
                </a:lnTo>
                <a:lnTo>
                  <a:pt x="16306" y="8625"/>
                </a:lnTo>
                <a:lnTo>
                  <a:pt x="17266" y="7665"/>
                </a:lnTo>
                <a:lnTo>
                  <a:pt x="18242" y="6705"/>
                </a:lnTo>
                <a:lnTo>
                  <a:pt x="20147" y="5745"/>
                </a:lnTo>
                <a:lnTo>
                  <a:pt x="24947" y="5745"/>
                </a:lnTo>
                <a:lnTo>
                  <a:pt x="26868" y="6705"/>
                </a:lnTo>
                <a:lnTo>
                  <a:pt x="28788" y="8625"/>
                </a:lnTo>
                <a:lnTo>
                  <a:pt x="30708" y="12466"/>
                </a:lnTo>
                <a:lnTo>
                  <a:pt x="32628" y="16306"/>
                </a:lnTo>
                <a:lnTo>
                  <a:pt x="32628" y="26868"/>
                </a:lnTo>
                <a:lnTo>
                  <a:pt x="31668" y="30708"/>
                </a:lnTo>
                <a:lnTo>
                  <a:pt x="28788" y="33588"/>
                </a:lnTo>
                <a:lnTo>
                  <a:pt x="26868" y="35509"/>
                </a:lnTo>
                <a:lnTo>
                  <a:pt x="24947" y="37429"/>
                </a:lnTo>
                <a:lnTo>
                  <a:pt x="20147" y="37429"/>
                </a:lnTo>
                <a:lnTo>
                  <a:pt x="19202" y="39349"/>
                </a:lnTo>
                <a:lnTo>
                  <a:pt x="26868" y="39349"/>
                </a:lnTo>
                <a:lnTo>
                  <a:pt x="30708" y="37429"/>
                </a:lnTo>
                <a:lnTo>
                  <a:pt x="33588" y="34549"/>
                </a:lnTo>
                <a:lnTo>
                  <a:pt x="37429" y="29748"/>
                </a:lnTo>
                <a:lnTo>
                  <a:pt x="39349" y="24947"/>
                </a:lnTo>
                <a:lnTo>
                  <a:pt x="39349" y="12466"/>
                </a:lnTo>
                <a:lnTo>
                  <a:pt x="38389" y="7665"/>
                </a:lnTo>
                <a:lnTo>
                  <a:pt x="34549" y="4785"/>
                </a:lnTo>
                <a:lnTo>
                  <a:pt x="32628" y="1905"/>
                </a:lnTo>
                <a:lnTo>
                  <a:pt x="29748" y="0"/>
                </a:lnTo>
                <a:lnTo>
                  <a:pt x="23027" y="0"/>
                </a:lnTo>
                <a:lnTo>
                  <a:pt x="21107" y="944"/>
                </a:lnTo>
                <a:lnTo>
                  <a:pt x="19202" y="1905"/>
                </a:lnTo>
                <a:lnTo>
                  <a:pt x="17266" y="2865"/>
                </a:lnTo>
                <a:lnTo>
                  <a:pt x="15361" y="5745"/>
                </a:lnTo>
                <a:lnTo>
                  <a:pt x="13426" y="8625"/>
                </a:lnTo>
                <a:lnTo>
                  <a:pt x="13426" y="0"/>
                </a:lnTo>
                <a:lnTo>
                  <a:pt x="12466" y="0"/>
                </a:lnTo>
                <a:lnTo>
                  <a:pt x="960" y="4785"/>
                </a:lnTo>
                <a:lnTo>
                  <a:pt x="960" y="5745"/>
                </a:lnTo>
                <a:lnTo>
                  <a:pt x="5745" y="5745"/>
                </a:lnTo>
                <a:lnTo>
                  <a:pt x="5745" y="6705"/>
                </a:lnTo>
                <a:lnTo>
                  <a:pt x="6720" y="6705"/>
                </a:lnTo>
                <a:lnTo>
                  <a:pt x="6720" y="52791"/>
                </a:lnTo>
                <a:lnTo>
                  <a:pt x="5745" y="52791"/>
                </a:lnTo>
                <a:lnTo>
                  <a:pt x="5745" y="53751"/>
                </a:lnTo>
                <a:lnTo>
                  <a:pt x="4800" y="53751"/>
                </a:lnTo>
                <a:lnTo>
                  <a:pt x="3840" y="54711"/>
                </a:lnTo>
                <a:lnTo>
                  <a:pt x="0" y="54711"/>
                </a:lnTo>
                <a:lnTo>
                  <a:pt x="0" y="56631"/>
                </a:lnTo>
                <a:lnTo>
                  <a:pt x="20147" y="566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7" name="object 1887"/>
          <p:cNvSpPr/>
          <p:nvPr/>
        </p:nvSpPr>
        <p:spPr>
          <a:xfrm>
            <a:off x="4125224" y="7883331"/>
            <a:ext cx="6720" cy="9601"/>
          </a:xfrm>
          <a:custGeom>
            <a:avLst/>
            <a:gdLst/>
            <a:ahLst/>
            <a:cxnLst/>
            <a:rect l="l" t="t" r="r" b="b"/>
            <a:pathLst>
              <a:path w="6720" h="9601">
                <a:moveTo>
                  <a:pt x="975" y="960"/>
                </a:moveTo>
                <a:lnTo>
                  <a:pt x="0" y="0"/>
                </a:lnTo>
                <a:lnTo>
                  <a:pt x="0" y="6720"/>
                </a:lnTo>
                <a:lnTo>
                  <a:pt x="1935" y="7680"/>
                </a:lnTo>
                <a:lnTo>
                  <a:pt x="2880" y="8641"/>
                </a:lnTo>
                <a:lnTo>
                  <a:pt x="3840" y="8641"/>
                </a:lnTo>
                <a:lnTo>
                  <a:pt x="5775" y="9601"/>
                </a:lnTo>
                <a:lnTo>
                  <a:pt x="6720" y="7680"/>
                </a:lnTo>
                <a:lnTo>
                  <a:pt x="4815" y="6720"/>
                </a:lnTo>
                <a:lnTo>
                  <a:pt x="2880" y="5760"/>
                </a:lnTo>
                <a:lnTo>
                  <a:pt x="1935" y="3840"/>
                </a:lnTo>
                <a:lnTo>
                  <a:pt x="975" y="2880"/>
                </a:lnTo>
                <a:lnTo>
                  <a:pt x="975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8" name="object 1888"/>
          <p:cNvSpPr/>
          <p:nvPr/>
        </p:nvSpPr>
        <p:spPr>
          <a:xfrm>
            <a:off x="4157868" y="7853583"/>
            <a:ext cx="31683" cy="39349"/>
          </a:xfrm>
          <a:custGeom>
            <a:avLst/>
            <a:gdLst/>
            <a:ahLst/>
            <a:cxnLst/>
            <a:rect l="l" t="t" r="r" b="b"/>
            <a:pathLst>
              <a:path w="31683" h="39349">
                <a:moveTo>
                  <a:pt x="19202" y="3840"/>
                </a:moveTo>
                <a:lnTo>
                  <a:pt x="21122" y="4785"/>
                </a:lnTo>
                <a:lnTo>
                  <a:pt x="22082" y="5745"/>
                </a:lnTo>
                <a:lnTo>
                  <a:pt x="22082" y="7665"/>
                </a:lnTo>
                <a:lnTo>
                  <a:pt x="23042" y="8625"/>
                </a:lnTo>
                <a:lnTo>
                  <a:pt x="23042" y="12466"/>
                </a:lnTo>
                <a:lnTo>
                  <a:pt x="5760" y="12466"/>
                </a:lnTo>
                <a:lnTo>
                  <a:pt x="5760" y="9585"/>
                </a:lnTo>
                <a:lnTo>
                  <a:pt x="7680" y="6705"/>
                </a:lnTo>
                <a:lnTo>
                  <a:pt x="8641" y="5745"/>
                </a:lnTo>
                <a:lnTo>
                  <a:pt x="10561" y="3840"/>
                </a:lnTo>
                <a:lnTo>
                  <a:pt x="8641" y="1905"/>
                </a:lnTo>
                <a:lnTo>
                  <a:pt x="4800" y="5745"/>
                </a:lnTo>
                <a:lnTo>
                  <a:pt x="1920" y="8625"/>
                </a:lnTo>
                <a:lnTo>
                  <a:pt x="0" y="13426"/>
                </a:lnTo>
                <a:lnTo>
                  <a:pt x="0" y="25908"/>
                </a:lnTo>
                <a:lnTo>
                  <a:pt x="1920" y="30708"/>
                </a:lnTo>
                <a:lnTo>
                  <a:pt x="4800" y="34549"/>
                </a:lnTo>
                <a:lnTo>
                  <a:pt x="7680" y="37429"/>
                </a:lnTo>
                <a:lnTo>
                  <a:pt x="11521" y="39349"/>
                </a:lnTo>
                <a:lnTo>
                  <a:pt x="20162" y="39349"/>
                </a:lnTo>
                <a:lnTo>
                  <a:pt x="24002" y="38389"/>
                </a:lnTo>
                <a:lnTo>
                  <a:pt x="26883" y="34549"/>
                </a:lnTo>
                <a:lnTo>
                  <a:pt x="29763" y="31668"/>
                </a:lnTo>
                <a:lnTo>
                  <a:pt x="30723" y="28788"/>
                </a:lnTo>
                <a:lnTo>
                  <a:pt x="31683" y="24947"/>
                </a:lnTo>
                <a:lnTo>
                  <a:pt x="30723" y="23987"/>
                </a:lnTo>
                <a:lnTo>
                  <a:pt x="28803" y="26868"/>
                </a:lnTo>
                <a:lnTo>
                  <a:pt x="27843" y="29748"/>
                </a:lnTo>
                <a:lnTo>
                  <a:pt x="25923" y="30708"/>
                </a:lnTo>
                <a:lnTo>
                  <a:pt x="24002" y="32628"/>
                </a:lnTo>
                <a:lnTo>
                  <a:pt x="16322" y="32628"/>
                </a:lnTo>
                <a:lnTo>
                  <a:pt x="12481" y="31668"/>
                </a:lnTo>
                <a:lnTo>
                  <a:pt x="9601" y="27828"/>
                </a:lnTo>
                <a:lnTo>
                  <a:pt x="6720" y="24947"/>
                </a:lnTo>
                <a:lnTo>
                  <a:pt x="5760" y="21107"/>
                </a:lnTo>
                <a:lnTo>
                  <a:pt x="5760" y="15346"/>
                </a:lnTo>
                <a:lnTo>
                  <a:pt x="31683" y="15346"/>
                </a:lnTo>
                <a:lnTo>
                  <a:pt x="31683" y="10546"/>
                </a:lnTo>
                <a:lnTo>
                  <a:pt x="30723" y="6705"/>
                </a:lnTo>
                <a:lnTo>
                  <a:pt x="27843" y="3840"/>
                </a:lnTo>
                <a:lnTo>
                  <a:pt x="24963" y="944"/>
                </a:lnTo>
                <a:lnTo>
                  <a:pt x="21122" y="0"/>
                </a:lnTo>
                <a:lnTo>
                  <a:pt x="17282" y="0"/>
                </a:lnTo>
                <a:lnTo>
                  <a:pt x="15361" y="2865"/>
                </a:lnTo>
                <a:lnTo>
                  <a:pt x="18242" y="2865"/>
                </a:lnTo>
                <a:lnTo>
                  <a:pt x="1920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9" name="object 1889"/>
          <p:cNvSpPr/>
          <p:nvPr/>
        </p:nvSpPr>
        <p:spPr>
          <a:xfrm>
            <a:off x="4166509" y="7853583"/>
            <a:ext cx="8641" cy="3840"/>
          </a:xfrm>
          <a:custGeom>
            <a:avLst/>
            <a:gdLst/>
            <a:ahLst/>
            <a:cxnLst/>
            <a:rect l="l" t="t" r="r" b="b"/>
            <a:pathLst>
              <a:path w="8641" h="3840">
                <a:moveTo>
                  <a:pt x="3840" y="0"/>
                </a:moveTo>
                <a:lnTo>
                  <a:pt x="0" y="1905"/>
                </a:lnTo>
                <a:lnTo>
                  <a:pt x="1920" y="3840"/>
                </a:lnTo>
                <a:lnTo>
                  <a:pt x="3840" y="2865"/>
                </a:lnTo>
                <a:lnTo>
                  <a:pt x="6720" y="2865"/>
                </a:lnTo>
                <a:lnTo>
                  <a:pt x="8641" y="0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0" name="object 1890"/>
          <p:cNvSpPr/>
          <p:nvPr/>
        </p:nvSpPr>
        <p:spPr>
          <a:xfrm>
            <a:off x="4191472" y="7853583"/>
            <a:ext cx="27828" cy="38389"/>
          </a:xfrm>
          <a:custGeom>
            <a:avLst/>
            <a:gdLst/>
            <a:ahLst/>
            <a:cxnLst/>
            <a:rect l="l" t="t" r="r" b="b"/>
            <a:pathLst>
              <a:path w="27828" h="38389">
                <a:moveTo>
                  <a:pt x="21122" y="6705"/>
                </a:moveTo>
                <a:lnTo>
                  <a:pt x="22082" y="7665"/>
                </a:lnTo>
                <a:lnTo>
                  <a:pt x="23987" y="8625"/>
                </a:lnTo>
                <a:lnTo>
                  <a:pt x="25923" y="8625"/>
                </a:lnTo>
                <a:lnTo>
                  <a:pt x="25923" y="7665"/>
                </a:lnTo>
                <a:lnTo>
                  <a:pt x="26883" y="6705"/>
                </a:lnTo>
                <a:lnTo>
                  <a:pt x="27828" y="6705"/>
                </a:lnTo>
                <a:lnTo>
                  <a:pt x="27828" y="1905"/>
                </a:lnTo>
                <a:lnTo>
                  <a:pt x="26883" y="944"/>
                </a:lnTo>
                <a:lnTo>
                  <a:pt x="25923" y="0"/>
                </a:lnTo>
                <a:lnTo>
                  <a:pt x="19202" y="0"/>
                </a:lnTo>
                <a:lnTo>
                  <a:pt x="16322" y="2865"/>
                </a:lnTo>
                <a:lnTo>
                  <a:pt x="13441" y="8625"/>
                </a:lnTo>
                <a:lnTo>
                  <a:pt x="13441" y="0"/>
                </a:lnTo>
                <a:lnTo>
                  <a:pt x="11521" y="0"/>
                </a:lnTo>
                <a:lnTo>
                  <a:pt x="0" y="4785"/>
                </a:lnTo>
                <a:lnTo>
                  <a:pt x="960" y="5745"/>
                </a:lnTo>
                <a:lnTo>
                  <a:pt x="5760" y="5745"/>
                </a:lnTo>
                <a:lnTo>
                  <a:pt x="5760" y="6705"/>
                </a:lnTo>
                <a:lnTo>
                  <a:pt x="6720" y="7665"/>
                </a:lnTo>
                <a:lnTo>
                  <a:pt x="6720" y="33588"/>
                </a:lnTo>
                <a:lnTo>
                  <a:pt x="5760" y="34549"/>
                </a:lnTo>
                <a:lnTo>
                  <a:pt x="5760" y="35509"/>
                </a:lnTo>
                <a:lnTo>
                  <a:pt x="4800" y="35509"/>
                </a:lnTo>
                <a:lnTo>
                  <a:pt x="3840" y="36469"/>
                </a:lnTo>
                <a:lnTo>
                  <a:pt x="960" y="36469"/>
                </a:lnTo>
                <a:lnTo>
                  <a:pt x="960" y="38389"/>
                </a:lnTo>
                <a:lnTo>
                  <a:pt x="20162" y="38389"/>
                </a:lnTo>
                <a:lnTo>
                  <a:pt x="20162" y="36469"/>
                </a:lnTo>
                <a:lnTo>
                  <a:pt x="16322" y="36469"/>
                </a:lnTo>
                <a:lnTo>
                  <a:pt x="15361" y="35509"/>
                </a:lnTo>
                <a:lnTo>
                  <a:pt x="14401" y="35509"/>
                </a:lnTo>
                <a:lnTo>
                  <a:pt x="14401" y="34549"/>
                </a:lnTo>
                <a:lnTo>
                  <a:pt x="13441" y="33588"/>
                </a:lnTo>
                <a:lnTo>
                  <a:pt x="13441" y="11506"/>
                </a:lnTo>
                <a:lnTo>
                  <a:pt x="14401" y="9585"/>
                </a:lnTo>
                <a:lnTo>
                  <a:pt x="16322" y="7665"/>
                </a:lnTo>
                <a:lnTo>
                  <a:pt x="17266" y="6705"/>
                </a:lnTo>
                <a:lnTo>
                  <a:pt x="17266" y="5745"/>
                </a:lnTo>
                <a:lnTo>
                  <a:pt x="20162" y="5745"/>
                </a:lnTo>
                <a:lnTo>
                  <a:pt x="21122" y="67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1" name="object 1891"/>
          <p:cNvSpPr/>
          <p:nvPr/>
        </p:nvSpPr>
        <p:spPr>
          <a:xfrm>
            <a:off x="4221236" y="7871810"/>
            <a:ext cx="9585" cy="27828"/>
          </a:xfrm>
          <a:custGeom>
            <a:avLst/>
            <a:gdLst/>
            <a:ahLst/>
            <a:cxnLst/>
            <a:rect l="l" t="t" r="r" b="b"/>
            <a:pathLst>
              <a:path w="9585" h="27828">
                <a:moveTo>
                  <a:pt x="6720" y="9601"/>
                </a:moveTo>
                <a:lnTo>
                  <a:pt x="6720" y="7680"/>
                </a:lnTo>
                <a:lnTo>
                  <a:pt x="7680" y="6720"/>
                </a:lnTo>
                <a:lnTo>
                  <a:pt x="8625" y="4800"/>
                </a:lnTo>
                <a:lnTo>
                  <a:pt x="9585" y="0"/>
                </a:lnTo>
                <a:lnTo>
                  <a:pt x="6720" y="960"/>
                </a:lnTo>
                <a:lnTo>
                  <a:pt x="6720" y="9601"/>
                </a:lnTo>
                <a:close/>
              </a:path>
              <a:path w="9585" h="27828">
                <a:moveTo>
                  <a:pt x="2880" y="-5760"/>
                </a:moveTo>
                <a:lnTo>
                  <a:pt x="3840" y="-4800"/>
                </a:lnTo>
                <a:lnTo>
                  <a:pt x="5745" y="-4800"/>
                </a:lnTo>
                <a:lnTo>
                  <a:pt x="6720" y="-5760"/>
                </a:lnTo>
                <a:lnTo>
                  <a:pt x="7680" y="-5760"/>
                </a:lnTo>
                <a:lnTo>
                  <a:pt x="7680" y="-6720"/>
                </a:lnTo>
                <a:lnTo>
                  <a:pt x="8625" y="-7680"/>
                </a:lnTo>
                <a:lnTo>
                  <a:pt x="8625" y="-13441"/>
                </a:lnTo>
                <a:lnTo>
                  <a:pt x="9585" y="-14386"/>
                </a:lnTo>
                <a:lnTo>
                  <a:pt x="10561" y="-15361"/>
                </a:lnTo>
                <a:lnTo>
                  <a:pt x="18227" y="-15361"/>
                </a:lnTo>
                <a:lnTo>
                  <a:pt x="19187" y="-13441"/>
                </a:lnTo>
                <a:lnTo>
                  <a:pt x="20147" y="-12481"/>
                </a:lnTo>
                <a:lnTo>
                  <a:pt x="21107" y="-9601"/>
                </a:lnTo>
                <a:lnTo>
                  <a:pt x="21107" y="-4800"/>
                </a:lnTo>
                <a:lnTo>
                  <a:pt x="14401" y="-1920"/>
                </a:lnTo>
                <a:lnTo>
                  <a:pt x="9585" y="0"/>
                </a:lnTo>
                <a:lnTo>
                  <a:pt x="8625" y="4800"/>
                </a:lnTo>
                <a:lnTo>
                  <a:pt x="9585" y="3840"/>
                </a:lnTo>
                <a:lnTo>
                  <a:pt x="10561" y="2880"/>
                </a:lnTo>
                <a:lnTo>
                  <a:pt x="12466" y="960"/>
                </a:lnTo>
                <a:lnTo>
                  <a:pt x="14401" y="960"/>
                </a:lnTo>
                <a:lnTo>
                  <a:pt x="16306" y="-960"/>
                </a:lnTo>
                <a:lnTo>
                  <a:pt x="21107" y="-1920"/>
                </a:lnTo>
                <a:lnTo>
                  <a:pt x="21107" y="12481"/>
                </a:lnTo>
                <a:lnTo>
                  <a:pt x="17266" y="14401"/>
                </a:lnTo>
                <a:lnTo>
                  <a:pt x="14401" y="16322"/>
                </a:lnTo>
                <a:lnTo>
                  <a:pt x="11506" y="16322"/>
                </a:lnTo>
                <a:lnTo>
                  <a:pt x="9585" y="15361"/>
                </a:lnTo>
                <a:lnTo>
                  <a:pt x="8625" y="14401"/>
                </a:lnTo>
                <a:lnTo>
                  <a:pt x="7680" y="12481"/>
                </a:lnTo>
                <a:lnTo>
                  <a:pt x="6720" y="11521"/>
                </a:lnTo>
                <a:lnTo>
                  <a:pt x="6720" y="960"/>
                </a:lnTo>
                <a:lnTo>
                  <a:pt x="3840" y="2880"/>
                </a:lnTo>
                <a:lnTo>
                  <a:pt x="1904" y="4800"/>
                </a:lnTo>
                <a:lnTo>
                  <a:pt x="944" y="6720"/>
                </a:lnTo>
                <a:lnTo>
                  <a:pt x="0" y="7680"/>
                </a:lnTo>
                <a:lnTo>
                  <a:pt x="0" y="14401"/>
                </a:lnTo>
                <a:lnTo>
                  <a:pt x="944" y="16322"/>
                </a:lnTo>
                <a:lnTo>
                  <a:pt x="2880" y="18242"/>
                </a:lnTo>
                <a:lnTo>
                  <a:pt x="3840" y="20162"/>
                </a:lnTo>
                <a:lnTo>
                  <a:pt x="6720" y="21122"/>
                </a:lnTo>
                <a:lnTo>
                  <a:pt x="10561" y="21122"/>
                </a:lnTo>
                <a:lnTo>
                  <a:pt x="12466" y="20162"/>
                </a:lnTo>
                <a:lnTo>
                  <a:pt x="13426" y="20162"/>
                </a:lnTo>
                <a:lnTo>
                  <a:pt x="14401" y="19202"/>
                </a:lnTo>
                <a:lnTo>
                  <a:pt x="17266" y="17282"/>
                </a:lnTo>
                <a:lnTo>
                  <a:pt x="21107" y="14401"/>
                </a:lnTo>
                <a:lnTo>
                  <a:pt x="21107" y="18242"/>
                </a:lnTo>
                <a:lnTo>
                  <a:pt x="22067" y="19202"/>
                </a:lnTo>
                <a:lnTo>
                  <a:pt x="23027" y="20162"/>
                </a:lnTo>
                <a:lnTo>
                  <a:pt x="23987" y="21122"/>
                </a:lnTo>
                <a:lnTo>
                  <a:pt x="27828" y="21122"/>
                </a:lnTo>
                <a:lnTo>
                  <a:pt x="30708" y="19202"/>
                </a:lnTo>
                <a:lnTo>
                  <a:pt x="33588" y="14401"/>
                </a:lnTo>
                <a:lnTo>
                  <a:pt x="33588" y="12481"/>
                </a:lnTo>
                <a:lnTo>
                  <a:pt x="32628" y="14401"/>
                </a:lnTo>
                <a:lnTo>
                  <a:pt x="31668" y="15361"/>
                </a:lnTo>
                <a:lnTo>
                  <a:pt x="27828" y="15361"/>
                </a:lnTo>
                <a:lnTo>
                  <a:pt x="27828" y="-8641"/>
                </a:lnTo>
                <a:lnTo>
                  <a:pt x="26868" y="-11521"/>
                </a:lnTo>
                <a:lnTo>
                  <a:pt x="26868" y="-12481"/>
                </a:lnTo>
                <a:lnTo>
                  <a:pt x="25907" y="-14386"/>
                </a:lnTo>
                <a:lnTo>
                  <a:pt x="24947" y="-15361"/>
                </a:lnTo>
                <a:lnTo>
                  <a:pt x="23027" y="-16322"/>
                </a:lnTo>
                <a:lnTo>
                  <a:pt x="21107" y="-17282"/>
                </a:lnTo>
                <a:lnTo>
                  <a:pt x="18227" y="-18227"/>
                </a:lnTo>
                <a:lnTo>
                  <a:pt x="10561" y="-18227"/>
                </a:lnTo>
                <a:lnTo>
                  <a:pt x="7680" y="-17282"/>
                </a:lnTo>
                <a:lnTo>
                  <a:pt x="4785" y="-15361"/>
                </a:lnTo>
                <a:lnTo>
                  <a:pt x="2880" y="-13441"/>
                </a:lnTo>
                <a:lnTo>
                  <a:pt x="1904" y="-11521"/>
                </a:lnTo>
                <a:lnTo>
                  <a:pt x="1904" y="-6720"/>
                </a:lnTo>
                <a:lnTo>
                  <a:pt x="2880" y="-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2" name="object 1892"/>
          <p:cNvSpPr/>
          <p:nvPr/>
        </p:nvSpPr>
        <p:spPr>
          <a:xfrm>
            <a:off x="4256745" y="7842046"/>
            <a:ext cx="22082" cy="50886"/>
          </a:xfrm>
          <a:custGeom>
            <a:avLst/>
            <a:gdLst/>
            <a:ahLst/>
            <a:cxnLst/>
            <a:rect l="l" t="t" r="r" b="b"/>
            <a:pathLst>
              <a:path w="22082" h="50886">
                <a:moveTo>
                  <a:pt x="12481" y="0"/>
                </a:moveTo>
                <a:lnTo>
                  <a:pt x="11521" y="0"/>
                </a:lnTo>
                <a:lnTo>
                  <a:pt x="10561" y="2880"/>
                </a:lnTo>
                <a:lnTo>
                  <a:pt x="9601" y="4815"/>
                </a:lnTo>
                <a:lnTo>
                  <a:pt x="8641" y="5760"/>
                </a:lnTo>
                <a:lnTo>
                  <a:pt x="7680" y="7680"/>
                </a:lnTo>
                <a:lnTo>
                  <a:pt x="5760" y="9601"/>
                </a:lnTo>
                <a:lnTo>
                  <a:pt x="4800" y="11536"/>
                </a:lnTo>
                <a:lnTo>
                  <a:pt x="2880" y="12481"/>
                </a:lnTo>
                <a:lnTo>
                  <a:pt x="960" y="13441"/>
                </a:lnTo>
                <a:lnTo>
                  <a:pt x="0" y="14401"/>
                </a:lnTo>
                <a:lnTo>
                  <a:pt x="0" y="15377"/>
                </a:lnTo>
                <a:lnTo>
                  <a:pt x="5760" y="15377"/>
                </a:lnTo>
                <a:lnTo>
                  <a:pt x="5760" y="45125"/>
                </a:lnTo>
                <a:lnTo>
                  <a:pt x="6720" y="46085"/>
                </a:lnTo>
                <a:lnTo>
                  <a:pt x="6720" y="48005"/>
                </a:lnTo>
                <a:lnTo>
                  <a:pt x="7680" y="48966"/>
                </a:lnTo>
                <a:lnTo>
                  <a:pt x="9601" y="49926"/>
                </a:lnTo>
                <a:lnTo>
                  <a:pt x="10561" y="49926"/>
                </a:lnTo>
                <a:lnTo>
                  <a:pt x="11521" y="50886"/>
                </a:lnTo>
                <a:lnTo>
                  <a:pt x="14401" y="50886"/>
                </a:lnTo>
                <a:lnTo>
                  <a:pt x="16322" y="49926"/>
                </a:lnTo>
                <a:lnTo>
                  <a:pt x="18242" y="48966"/>
                </a:lnTo>
                <a:lnTo>
                  <a:pt x="20162" y="47045"/>
                </a:lnTo>
                <a:lnTo>
                  <a:pt x="21122" y="45125"/>
                </a:lnTo>
                <a:lnTo>
                  <a:pt x="22082" y="42245"/>
                </a:lnTo>
                <a:lnTo>
                  <a:pt x="21122" y="42245"/>
                </a:lnTo>
                <a:lnTo>
                  <a:pt x="20162" y="43205"/>
                </a:lnTo>
                <a:lnTo>
                  <a:pt x="19202" y="44165"/>
                </a:lnTo>
                <a:lnTo>
                  <a:pt x="19202" y="45125"/>
                </a:lnTo>
                <a:lnTo>
                  <a:pt x="18242" y="45125"/>
                </a:lnTo>
                <a:lnTo>
                  <a:pt x="17282" y="46085"/>
                </a:lnTo>
                <a:lnTo>
                  <a:pt x="15361" y="46085"/>
                </a:lnTo>
                <a:lnTo>
                  <a:pt x="14401" y="45125"/>
                </a:lnTo>
                <a:lnTo>
                  <a:pt x="13441" y="44165"/>
                </a:lnTo>
                <a:lnTo>
                  <a:pt x="12481" y="43205"/>
                </a:lnTo>
                <a:lnTo>
                  <a:pt x="12481" y="15377"/>
                </a:lnTo>
                <a:lnTo>
                  <a:pt x="21122" y="15377"/>
                </a:lnTo>
                <a:lnTo>
                  <a:pt x="21122" y="12481"/>
                </a:lnTo>
                <a:lnTo>
                  <a:pt x="12481" y="12481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3" name="object 1893"/>
          <p:cNvSpPr/>
          <p:nvPr/>
        </p:nvSpPr>
        <p:spPr>
          <a:xfrm>
            <a:off x="4287469" y="7834365"/>
            <a:ext cx="7680" cy="7680"/>
          </a:xfrm>
          <a:custGeom>
            <a:avLst/>
            <a:gdLst/>
            <a:ahLst/>
            <a:cxnLst/>
            <a:rect l="l" t="t" r="r" b="b"/>
            <a:pathLst>
              <a:path w="7680" h="7680">
                <a:moveTo>
                  <a:pt x="960" y="6720"/>
                </a:moveTo>
                <a:lnTo>
                  <a:pt x="1920" y="7680"/>
                </a:lnTo>
                <a:lnTo>
                  <a:pt x="5760" y="7680"/>
                </a:lnTo>
                <a:lnTo>
                  <a:pt x="6720" y="6720"/>
                </a:lnTo>
                <a:lnTo>
                  <a:pt x="7680" y="5775"/>
                </a:lnTo>
                <a:lnTo>
                  <a:pt x="7680" y="1935"/>
                </a:lnTo>
                <a:lnTo>
                  <a:pt x="6720" y="975"/>
                </a:lnTo>
                <a:lnTo>
                  <a:pt x="5760" y="0"/>
                </a:lnTo>
                <a:lnTo>
                  <a:pt x="1920" y="0"/>
                </a:lnTo>
                <a:lnTo>
                  <a:pt x="960" y="975"/>
                </a:lnTo>
                <a:lnTo>
                  <a:pt x="0" y="1935"/>
                </a:lnTo>
                <a:lnTo>
                  <a:pt x="0" y="5775"/>
                </a:lnTo>
                <a:lnTo>
                  <a:pt x="9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4" name="object 1894"/>
          <p:cNvSpPr/>
          <p:nvPr/>
        </p:nvSpPr>
        <p:spPr>
          <a:xfrm>
            <a:off x="4281708" y="7853583"/>
            <a:ext cx="19202" cy="38389"/>
          </a:xfrm>
          <a:custGeom>
            <a:avLst/>
            <a:gdLst/>
            <a:ahLst/>
            <a:cxnLst/>
            <a:rect l="l" t="t" r="r" b="b"/>
            <a:pathLst>
              <a:path w="19202" h="38389">
                <a:moveTo>
                  <a:pt x="19202" y="38389"/>
                </a:moveTo>
                <a:lnTo>
                  <a:pt x="19202" y="36469"/>
                </a:lnTo>
                <a:lnTo>
                  <a:pt x="15361" y="36469"/>
                </a:lnTo>
                <a:lnTo>
                  <a:pt x="14401" y="35509"/>
                </a:lnTo>
                <a:lnTo>
                  <a:pt x="13441" y="35509"/>
                </a:lnTo>
                <a:lnTo>
                  <a:pt x="13441" y="0"/>
                </a:lnTo>
                <a:lnTo>
                  <a:pt x="11521" y="0"/>
                </a:lnTo>
                <a:lnTo>
                  <a:pt x="0" y="4785"/>
                </a:lnTo>
                <a:lnTo>
                  <a:pt x="960" y="5745"/>
                </a:lnTo>
                <a:lnTo>
                  <a:pt x="4800" y="5745"/>
                </a:lnTo>
                <a:lnTo>
                  <a:pt x="5760" y="6705"/>
                </a:lnTo>
                <a:lnTo>
                  <a:pt x="5760" y="8625"/>
                </a:lnTo>
                <a:lnTo>
                  <a:pt x="6720" y="11506"/>
                </a:lnTo>
                <a:lnTo>
                  <a:pt x="6720" y="32628"/>
                </a:lnTo>
                <a:lnTo>
                  <a:pt x="5760" y="33588"/>
                </a:lnTo>
                <a:lnTo>
                  <a:pt x="5760" y="35509"/>
                </a:lnTo>
                <a:lnTo>
                  <a:pt x="4800" y="36469"/>
                </a:lnTo>
                <a:lnTo>
                  <a:pt x="960" y="36469"/>
                </a:lnTo>
                <a:lnTo>
                  <a:pt x="960" y="38389"/>
                </a:lnTo>
                <a:lnTo>
                  <a:pt x="19202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5" name="object 1895"/>
          <p:cNvSpPr/>
          <p:nvPr/>
        </p:nvSpPr>
        <p:spPr>
          <a:xfrm>
            <a:off x="4304751" y="7856448"/>
            <a:ext cx="26868" cy="36484"/>
          </a:xfrm>
          <a:custGeom>
            <a:avLst/>
            <a:gdLst/>
            <a:ahLst/>
            <a:cxnLst/>
            <a:rect l="l" t="t" r="r" b="b"/>
            <a:pathLst>
              <a:path w="26868" h="36484">
                <a:moveTo>
                  <a:pt x="15346" y="33604"/>
                </a:moveTo>
                <a:lnTo>
                  <a:pt x="12466" y="31683"/>
                </a:lnTo>
                <a:lnTo>
                  <a:pt x="10561" y="27843"/>
                </a:lnTo>
                <a:lnTo>
                  <a:pt x="8625" y="24002"/>
                </a:lnTo>
                <a:lnTo>
                  <a:pt x="7680" y="19202"/>
                </a:lnTo>
                <a:lnTo>
                  <a:pt x="7680" y="7680"/>
                </a:lnTo>
                <a:lnTo>
                  <a:pt x="8625" y="0"/>
                </a:lnTo>
                <a:lnTo>
                  <a:pt x="6720" y="975"/>
                </a:lnTo>
                <a:lnTo>
                  <a:pt x="3840" y="3840"/>
                </a:lnTo>
                <a:lnTo>
                  <a:pt x="1904" y="6720"/>
                </a:lnTo>
                <a:lnTo>
                  <a:pt x="960" y="10561"/>
                </a:lnTo>
                <a:lnTo>
                  <a:pt x="0" y="13441"/>
                </a:lnTo>
                <a:lnTo>
                  <a:pt x="0" y="22082"/>
                </a:lnTo>
                <a:lnTo>
                  <a:pt x="960" y="25923"/>
                </a:lnTo>
                <a:lnTo>
                  <a:pt x="3840" y="29763"/>
                </a:lnTo>
                <a:lnTo>
                  <a:pt x="7680" y="34564"/>
                </a:lnTo>
                <a:lnTo>
                  <a:pt x="11521" y="36484"/>
                </a:lnTo>
                <a:lnTo>
                  <a:pt x="21122" y="36484"/>
                </a:lnTo>
                <a:lnTo>
                  <a:pt x="23987" y="35524"/>
                </a:lnTo>
                <a:lnTo>
                  <a:pt x="26868" y="33604"/>
                </a:lnTo>
                <a:lnTo>
                  <a:pt x="25907" y="30723"/>
                </a:lnTo>
                <a:lnTo>
                  <a:pt x="23987" y="32644"/>
                </a:lnTo>
                <a:lnTo>
                  <a:pt x="22082" y="33604"/>
                </a:lnTo>
                <a:lnTo>
                  <a:pt x="15346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6" name="object 1896"/>
          <p:cNvSpPr/>
          <p:nvPr/>
        </p:nvSpPr>
        <p:spPr>
          <a:xfrm>
            <a:off x="4312432" y="7853583"/>
            <a:ext cx="27828" cy="36469"/>
          </a:xfrm>
          <a:custGeom>
            <a:avLst/>
            <a:gdLst/>
            <a:ahLst/>
            <a:cxnLst/>
            <a:rect l="l" t="t" r="r" b="b"/>
            <a:pathLst>
              <a:path w="27828" h="36469">
                <a:moveTo>
                  <a:pt x="22067" y="35509"/>
                </a:moveTo>
                <a:lnTo>
                  <a:pt x="23987" y="32628"/>
                </a:lnTo>
                <a:lnTo>
                  <a:pt x="25908" y="28788"/>
                </a:lnTo>
                <a:lnTo>
                  <a:pt x="27828" y="25908"/>
                </a:lnTo>
                <a:lnTo>
                  <a:pt x="27828" y="14386"/>
                </a:lnTo>
                <a:lnTo>
                  <a:pt x="26868" y="9585"/>
                </a:lnTo>
                <a:lnTo>
                  <a:pt x="23987" y="6705"/>
                </a:lnTo>
                <a:lnTo>
                  <a:pt x="20147" y="1905"/>
                </a:lnTo>
                <a:lnTo>
                  <a:pt x="16306" y="0"/>
                </a:lnTo>
                <a:lnTo>
                  <a:pt x="6720" y="0"/>
                </a:lnTo>
                <a:lnTo>
                  <a:pt x="3840" y="944"/>
                </a:lnTo>
                <a:lnTo>
                  <a:pt x="944" y="2865"/>
                </a:lnTo>
                <a:lnTo>
                  <a:pt x="0" y="10546"/>
                </a:lnTo>
                <a:lnTo>
                  <a:pt x="944" y="8625"/>
                </a:lnTo>
                <a:lnTo>
                  <a:pt x="1920" y="6705"/>
                </a:lnTo>
                <a:lnTo>
                  <a:pt x="2880" y="4785"/>
                </a:lnTo>
                <a:lnTo>
                  <a:pt x="4785" y="3840"/>
                </a:lnTo>
                <a:lnTo>
                  <a:pt x="5760" y="2865"/>
                </a:lnTo>
                <a:lnTo>
                  <a:pt x="11506" y="2865"/>
                </a:lnTo>
                <a:lnTo>
                  <a:pt x="14401" y="3840"/>
                </a:lnTo>
                <a:lnTo>
                  <a:pt x="16306" y="6705"/>
                </a:lnTo>
                <a:lnTo>
                  <a:pt x="19187" y="10546"/>
                </a:lnTo>
                <a:lnTo>
                  <a:pt x="20147" y="15346"/>
                </a:lnTo>
                <a:lnTo>
                  <a:pt x="20147" y="30708"/>
                </a:lnTo>
                <a:lnTo>
                  <a:pt x="18227" y="33588"/>
                </a:lnTo>
                <a:lnTo>
                  <a:pt x="19187" y="36469"/>
                </a:lnTo>
                <a:lnTo>
                  <a:pt x="22067" y="355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7" name="object 1897"/>
          <p:cNvSpPr/>
          <p:nvPr/>
        </p:nvSpPr>
        <p:spPr>
          <a:xfrm>
            <a:off x="4343140" y="7853583"/>
            <a:ext cx="41285" cy="38389"/>
          </a:xfrm>
          <a:custGeom>
            <a:avLst/>
            <a:gdLst/>
            <a:ahLst/>
            <a:cxnLst/>
            <a:rect l="l" t="t" r="r" b="b"/>
            <a:pathLst>
              <a:path w="41285" h="38389">
                <a:moveTo>
                  <a:pt x="41285" y="38389"/>
                </a:moveTo>
                <a:lnTo>
                  <a:pt x="41285" y="36469"/>
                </a:lnTo>
                <a:lnTo>
                  <a:pt x="37444" y="36469"/>
                </a:lnTo>
                <a:lnTo>
                  <a:pt x="36484" y="35509"/>
                </a:lnTo>
                <a:lnTo>
                  <a:pt x="35524" y="34549"/>
                </a:lnTo>
                <a:lnTo>
                  <a:pt x="35524" y="10546"/>
                </a:lnTo>
                <a:lnTo>
                  <a:pt x="34564" y="7665"/>
                </a:lnTo>
                <a:lnTo>
                  <a:pt x="34564" y="6705"/>
                </a:lnTo>
                <a:lnTo>
                  <a:pt x="33604" y="3840"/>
                </a:lnTo>
                <a:lnTo>
                  <a:pt x="32644" y="2865"/>
                </a:lnTo>
                <a:lnTo>
                  <a:pt x="30723" y="1905"/>
                </a:lnTo>
                <a:lnTo>
                  <a:pt x="29763" y="0"/>
                </a:lnTo>
                <a:lnTo>
                  <a:pt x="22082" y="0"/>
                </a:lnTo>
                <a:lnTo>
                  <a:pt x="17282" y="2865"/>
                </a:lnTo>
                <a:lnTo>
                  <a:pt x="13441" y="7665"/>
                </a:lnTo>
                <a:lnTo>
                  <a:pt x="13441" y="0"/>
                </a:lnTo>
                <a:lnTo>
                  <a:pt x="11521" y="0"/>
                </a:lnTo>
                <a:lnTo>
                  <a:pt x="0" y="4785"/>
                </a:lnTo>
                <a:lnTo>
                  <a:pt x="960" y="5745"/>
                </a:lnTo>
                <a:lnTo>
                  <a:pt x="4800" y="5745"/>
                </a:lnTo>
                <a:lnTo>
                  <a:pt x="5760" y="6705"/>
                </a:lnTo>
                <a:lnTo>
                  <a:pt x="5760" y="7665"/>
                </a:lnTo>
                <a:lnTo>
                  <a:pt x="6720" y="8625"/>
                </a:lnTo>
                <a:lnTo>
                  <a:pt x="6720" y="32628"/>
                </a:lnTo>
                <a:lnTo>
                  <a:pt x="5760" y="34549"/>
                </a:lnTo>
                <a:lnTo>
                  <a:pt x="5760" y="35509"/>
                </a:lnTo>
                <a:lnTo>
                  <a:pt x="4800" y="36469"/>
                </a:lnTo>
                <a:lnTo>
                  <a:pt x="960" y="36469"/>
                </a:lnTo>
                <a:lnTo>
                  <a:pt x="960" y="38389"/>
                </a:lnTo>
                <a:lnTo>
                  <a:pt x="19202" y="38389"/>
                </a:lnTo>
                <a:lnTo>
                  <a:pt x="19202" y="36469"/>
                </a:lnTo>
                <a:lnTo>
                  <a:pt x="15361" y="36469"/>
                </a:lnTo>
                <a:lnTo>
                  <a:pt x="14401" y="35509"/>
                </a:lnTo>
                <a:lnTo>
                  <a:pt x="13441" y="34549"/>
                </a:lnTo>
                <a:lnTo>
                  <a:pt x="13441" y="10546"/>
                </a:lnTo>
                <a:lnTo>
                  <a:pt x="16322" y="6705"/>
                </a:lnTo>
                <a:lnTo>
                  <a:pt x="19202" y="4785"/>
                </a:lnTo>
                <a:lnTo>
                  <a:pt x="24963" y="4785"/>
                </a:lnTo>
                <a:lnTo>
                  <a:pt x="26883" y="5745"/>
                </a:lnTo>
                <a:lnTo>
                  <a:pt x="26883" y="7665"/>
                </a:lnTo>
                <a:lnTo>
                  <a:pt x="27843" y="8625"/>
                </a:lnTo>
                <a:lnTo>
                  <a:pt x="28803" y="11506"/>
                </a:lnTo>
                <a:lnTo>
                  <a:pt x="28803" y="33588"/>
                </a:lnTo>
                <a:lnTo>
                  <a:pt x="27843" y="34549"/>
                </a:lnTo>
                <a:lnTo>
                  <a:pt x="27843" y="35509"/>
                </a:lnTo>
                <a:lnTo>
                  <a:pt x="26883" y="36469"/>
                </a:lnTo>
                <a:lnTo>
                  <a:pt x="23042" y="36469"/>
                </a:lnTo>
                <a:lnTo>
                  <a:pt x="23042" y="38389"/>
                </a:lnTo>
                <a:lnTo>
                  <a:pt x="41285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8" name="object 1898"/>
          <p:cNvSpPr/>
          <p:nvPr/>
        </p:nvSpPr>
        <p:spPr>
          <a:xfrm>
            <a:off x="3886200" y="7812298"/>
            <a:ext cx="21122" cy="9601"/>
          </a:xfrm>
          <a:custGeom>
            <a:avLst/>
            <a:gdLst/>
            <a:ahLst/>
            <a:cxnLst/>
            <a:rect l="l" t="t" r="r" b="b"/>
            <a:pathLst>
              <a:path w="21122" h="9601">
                <a:moveTo>
                  <a:pt x="21122" y="0"/>
                </a:moveTo>
                <a:lnTo>
                  <a:pt x="17282" y="3840"/>
                </a:lnTo>
                <a:lnTo>
                  <a:pt x="11521" y="6720"/>
                </a:lnTo>
                <a:lnTo>
                  <a:pt x="2880" y="6720"/>
                </a:lnTo>
                <a:lnTo>
                  <a:pt x="0" y="5760"/>
                </a:lnTo>
                <a:lnTo>
                  <a:pt x="5760" y="9601"/>
                </a:lnTo>
                <a:lnTo>
                  <a:pt x="5898" y="9601"/>
                </a:lnTo>
                <a:lnTo>
                  <a:pt x="19975" y="7422"/>
                </a:lnTo>
                <a:lnTo>
                  <a:pt x="211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9" name="object 1899"/>
          <p:cNvSpPr/>
          <p:nvPr/>
        </p:nvSpPr>
        <p:spPr>
          <a:xfrm>
            <a:off x="3866997" y="7766212"/>
            <a:ext cx="55686" cy="55686"/>
          </a:xfrm>
          <a:custGeom>
            <a:avLst/>
            <a:gdLst/>
            <a:ahLst/>
            <a:cxnLst/>
            <a:rect l="l" t="t" r="r" b="b"/>
            <a:pathLst>
              <a:path w="55686" h="55686">
                <a:moveTo>
                  <a:pt x="24963" y="55686"/>
                </a:moveTo>
                <a:lnTo>
                  <a:pt x="19202" y="51846"/>
                </a:lnTo>
                <a:lnTo>
                  <a:pt x="16322" y="51846"/>
                </a:lnTo>
                <a:lnTo>
                  <a:pt x="16322" y="4800"/>
                </a:lnTo>
                <a:lnTo>
                  <a:pt x="19202" y="3840"/>
                </a:lnTo>
                <a:lnTo>
                  <a:pt x="22082" y="2880"/>
                </a:lnTo>
                <a:lnTo>
                  <a:pt x="30723" y="2880"/>
                </a:lnTo>
                <a:lnTo>
                  <a:pt x="36484" y="5760"/>
                </a:lnTo>
                <a:lnTo>
                  <a:pt x="40325" y="9601"/>
                </a:lnTo>
                <a:lnTo>
                  <a:pt x="45125" y="14401"/>
                </a:lnTo>
                <a:lnTo>
                  <a:pt x="47045" y="20162"/>
                </a:lnTo>
                <a:lnTo>
                  <a:pt x="47045" y="35524"/>
                </a:lnTo>
                <a:lnTo>
                  <a:pt x="45125" y="41285"/>
                </a:lnTo>
                <a:lnTo>
                  <a:pt x="40325" y="46085"/>
                </a:lnTo>
                <a:lnTo>
                  <a:pt x="39178" y="53507"/>
                </a:lnTo>
                <a:lnTo>
                  <a:pt x="48966" y="47045"/>
                </a:lnTo>
                <a:lnTo>
                  <a:pt x="53766" y="41285"/>
                </a:lnTo>
                <a:lnTo>
                  <a:pt x="55686" y="35524"/>
                </a:lnTo>
                <a:lnTo>
                  <a:pt x="55686" y="22082"/>
                </a:lnTo>
                <a:lnTo>
                  <a:pt x="54711" y="16322"/>
                </a:lnTo>
                <a:lnTo>
                  <a:pt x="51846" y="12481"/>
                </a:lnTo>
                <a:lnTo>
                  <a:pt x="49926" y="7680"/>
                </a:lnTo>
                <a:lnTo>
                  <a:pt x="46085" y="4800"/>
                </a:lnTo>
                <a:lnTo>
                  <a:pt x="42245" y="2880"/>
                </a:lnTo>
                <a:lnTo>
                  <a:pt x="37444" y="960"/>
                </a:lnTo>
                <a:lnTo>
                  <a:pt x="30723" y="0"/>
                </a:lnTo>
                <a:lnTo>
                  <a:pt x="0" y="0"/>
                </a:lnTo>
                <a:lnTo>
                  <a:pt x="0" y="1920"/>
                </a:lnTo>
                <a:lnTo>
                  <a:pt x="5760" y="1920"/>
                </a:lnTo>
                <a:lnTo>
                  <a:pt x="7680" y="3840"/>
                </a:lnTo>
                <a:lnTo>
                  <a:pt x="7680" y="4800"/>
                </a:lnTo>
                <a:lnTo>
                  <a:pt x="8641" y="6720"/>
                </a:lnTo>
                <a:lnTo>
                  <a:pt x="8641" y="48966"/>
                </a:lnTo>
                <a:lnTo>
                  <a:pt x="7680" y="50886"/>
                </a:lnTo>
                <a:lnTo>
                  <a:pt x="7680" y="51846"/>
                </a:lnTo>
                <a:lnTo>
                  <a:pt x="6720" y="52806"/>
                </a:lnTo>
                <a:lnTo>
                  <a:pt x="4800" y="53766"/>
                </a:lnTo>
                <a:lnTo>
                  <a:pt x="0" y="53766"/>
                </a:lnTo>
                <a:lnTo>
                  <a:pt x="0" y="55686"/>
                </a:lnTo>
                <a:lnTo>
                  <a:pt x="24963" y="556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0" name="object 1900"/>
          <p:cNvSpPr/>
          <p:nvPr/>
        </p:nvSpPr>
        <p:spPr>
          <a:xfrm>
            <a:off x="3928430" y="7800776"/>
            <a:ext cx="9616" cy="27843"/>
          </a:xfrm>
          <a:custGeom>
            <a:avLst/>
            <a:gdLst/>
            <a:ahLst/>
            <a:cxnLst/>
            <a:rect l="l" t="t" r="r" b="b"/>
            <a:pathLst>
              <a:path w="9616" h="27843">
                <a:moveTo>
                  <a:pt x="6736" y="10561"/>
                </a:moveTo>
                <a:lnTo>
                  <a:pt x="6736" y="8641"/>
                </a:lnTo>
                <a:lnTo>
                  <a:pt x="7680" y="6720"/>
                </a:lnTo>
                <a:lnTo>
                  <a:pt x="8641" y="5760"/>
                </a:lnTo>
                <a:lnTo>
                  <a:pt x="9616" y="0"/>
                </a:lnTo>
                <a:lnTo>
                  <a:pt x="6736" y="1920"/>
                </a:lnTo>
                <a:lnTo>
                  <a:pt x="6736" y="10561"/>
                </a:lnTo>
                <a:close/>
              </a:path>
              <a:path w="9616" h="27843">
                <a:moveTo>
                  <a:pt x="2895" y="-4800"/>
                </a:moveTo>
                <a:lnTo>
                  <a:pt x="3840" y="-3840"/>
                </a:lnTo>
                <a:lnTo>
                  <a:pt x="5775" y="-3840"/>
                </a:lnTo>
                <a:lnTo>
                  <a:pt x="6736" y="-4800"/>
                </a:lnTo>
                <a:lnTo>
                  <a:pt x="7680" y="-4800"/>
                </a:lnTo>
                <a:lnTo>
                  <a:pt x="7680" y="-5760"/>
                </a:lnTo>
                <a:lnTo>
                  <a:pt x="8641" y="-6720"/>
                </a:lnTo>
                <a:lnTo>
                  <a:pt x="8641" y="-12481"/>
                </a:lnTo>
                <a:lnTo>
                  <a:pt x="9616" y="-13441"/>
                </a:lnTo>
                <a:lnTo>
                  <a:pt x="10561" y="-14401"/>
                </a:lnTo>
                <a:lnTo>
                  <a:pt x="12481" y="-15361"/>
                </a:lnTo>
                <a:lnTo>
                  <a:pt x="16322" y="-15361"/>
                </a:lnTo>
                <a:lnTo>
                  <a:pt x="18242" y="-14401"/>
                </a:lnTo>
                <a:lnTo>
                  <a:pt x="19202" y="-12481"/>
                </a:lnTo>
                <a:lnTo>
                  <a:pt x="20162" y="-11521"/>
                </a:lnTo>
                <a:lnTo>
                  <a:pt x="21122" y="-8641"/>
                </a:lnTo>
                <a:lnTo>
                  <a:pt x="21122" y="-3840"/>
                </a:lnTo>
                <a:lnTo>
                  <a:pt x="14401" y="-1920"/>
                </a:lnTo>
                <a:lnTo>
                  <a:pt x="9616" y="0"/>
                </a:lnTo>
                <a:lnTo>
                  <a:pt x="8641" y="5760"/>
                </a:lnTo>
                <a:lnTo>
                  <a:pt x="9616" y="4800"/>
                </a:lnTo>
                <a:lnTo>
                  <a:pt x="10561" y="2880"/>
                </a:lnTo>
                <a:lnTo>
                  <a:pt x="13456" y="1920"/>
                </a:lnTo>
                <a:lnTo>
                  <a:pt x="14401" y="960"/>
                </a:lnTo>
                <a:lnTo>
                  <a:pt x="17282" y="0"/>
                </a:lnTo>
                <a:lnTo>
                  <a:pt x="21122" y="-960"/>
                </a:lnTo>
                <a:lnTo>
                  <a:pt x="21122" y="12481"/>
                </a:lnTo>
                <a:lnTo>
                  <a:pt x="17282" y="15361"/>
                </a:lnTo>
                <a:lnTo>
                  <a:pt x="14401" y="17282"/>
                </a:lnTo>
                <a:lnTo>
                  <a:pt x="11521" y="17282"/>
                </a:lnTo>
                <a:lnTo>
                  <a:pt x="9616" y="16322"/>
                </a:lnTo>
                <a:lnTo>
                  <a:pt x="8641" y="15361"/>
                </a:lnTo>
                <a:lnTo>
                  <a:pt x="7680" y="13441"/>
                </a:lnTo>
                <a:lnTo>
                  <a:pt x="6736" y="12481"/>
                </a:lnTo>
                <a:lnTo>
                  <a:pt x="6736" y="1920"/>
                </a:lnTo>
                <a:lnTo>
                  <a:pt x="4800" y="3840"/>
                </a:lnTo>
                <a:lnTo>
                  <a:pt x="2895" y="5760"/>
                </a:lnTo>
                <a:lnTo>
                  <a:pt x="960" y="7680"/>
                </a:lnTo>
                <a:lnTo>
                  <a:pt x="960" y="8641"/>
                </a:lnTo>
                <a:lnTo>
                  <a:pt x="0" y="10561"/>
                </a:lnTo>
                <a:lnTo>
                  <a:pt x="0" y="15361"/>
                </a:lnTo>
                <a:lnTo>
                  <a:pt x="960" y="17282"/>
                </a:lnTo>
                <a:lnTo>
                  <a:pt x="2895" y="19202"/>
                </a:lnTo>
                <a:lnTo>
                  <a:pt x="4800" y="21122"/>
                </a:lnTo>
                <a:lnTo>
                  <a:pt x="6736" y="22082"/>
                </a:lnTo>
                <a:lnTo>
                  <a:pt x="10561" y="22082"/>
                </a:lnTo>
                <a:lnTo>
                  <a:pt x="12481" y="21122"/>
                </a:lnTo>
                <a:lnTo>
                  <a:pt x="13456" y="20162"/>
                </a:lnTo>
                <a:lnTo>
                  <a:pt x="14401" y="20162"/>
                </a:lnTo>
                <a:lnTo>
                  <a:pt x="17282" y="18242"/>
                </a:lnTo>
                <a:lnTo>
                  <a:pt x="21122" y="15361"/>
                </a:lnTo>
                <a:lnTo>
                  <a:pt x="21122" y="19202"/>
                </a:lnTo>
                <a:lnTo>
                  <a:pt x="22082" y="20162"/>
                </a:lnTo>
                <a:lnTo>
                  <a:pt x="23042" y="21122"/>
                </a:lnTo>
                <a:lnTo>
                  <a:pt x="27843" y="21122"/>
                </a:lnTo>
                <a:lnTo>
                  <a:pt x="30723" y="19202"/>
                </a:lnTo>
                <a:lnTo>
                  <a:pt x="34564" y="15361"/>
                </a:lnTo>
                <a:lnTo>
                  <a:pt x="34564" y="13441"/>
                </a:lnTo>
                <a:lnTo>
                  <a:pt x="32644" y="14401"/>
                </a:lnTo>
                <a:lnTo>
                  <a:pt x="31683" y="16322"/>
                </a:lnTo>
                <a:lnTo>
                  <a:pt x="28803" y="16322"/>
                </a:lnTo>
                <a:lnTo>
                  <a:pt x="27843" y="15361"/>
                </a:lnTo>
                <a:lnTo>
                  <a:pt x="27843" y="-10561"/>
                </a:lnTo>
                <a:lnTo>
                  <a:pt x="26883" y="-11521"/>
                </a:lnTo>
                <a:lnTo>
                  <a:pt x="25923" y="-13441"/>
                </a:lnTo>
                <a:lnTo>
                  <a:pt x="24963" y="-15361"/>
                </a:lnTo>
                <a:lnTo>
                  <a:pt x="23042" y="-16322"/>
                </a:lnTo>
                <a:lnTo>
                  <a:pt x="21122" y="-17282"/>
                </a:lnTo>
                <a:lnTo>
                  <a:pt x="10561" y="-17282"/>
                </a:lnTo>
                <a:lnTo>
                  <a:pt x="7680" y="-16322"/>
                </a:lnTo>
                <a:lnTo>
                  <a:pt x="4800" y="-14401"/>
                </a:lnTo>
                <a:lnTo>
                  <a:pt x="2895" y="-12481"/>
                </a:lnTo>
                <a:lnTo>
                  <a:pt x="1935" y="-10561"/>
                </a:lnTo>
                <a:lnTo>
                  <a:pt x="1935" y="-5760"/>
                </a:lnTo>
                <a:lnTo>
                  <a:pt x="2895" y="-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1" name="object 1901"/>
          <p:cNvSpPr/>
          <p:nvPr/>
        </p:nvSpPr>
        <p:spPr>
          <a:xfrm>
            <a:off x="3963954" y="7771973"/>
            <a:ext cx="22082" cy="49926"/>
          </a:xfrm>
          <a:custGeom>
            <a:avLst/>
            <a:gdLst/>
            <a:ahLst/>
            <a:cxnLst/>
            <a:rect l="l" t="t" r="r" b="b"/>
            <a:pathLst>
              <a:path w="22082" h="49926">
                <a:moveTo>
                  <a:pt x="12481" y="0"/>
                </a:moveTo>
                <a:lnTo>
                  <a:pt x="11521" y="0"/>
                </a:lnTo>
                <a:lnTo>
                  <a:pt x="10561" y="2880"/>
                </a:lnTo>
                <a:lnTo>
                  <a:pt x="9601" y="4800"/>
                </a:lnTo>
                <a:lnTo>
                  <a:pt x="8641" y="5760"/>
                </a:lnTo>
                <a:lnTo>
                  <a:pt x="7680" y="7680"/>
                </a:lnTo>
                <a:lnTo>
                  <a:pt x="5760" y="9601"/>
                </a:lnTo>
                <a:lnTo>
                  <a:pt x="4800" y="10561"/>
                </a:lnTo>
                <a:lnTo>
                  <a:pt x="2880" y="12481"/>
                </a:lnTo>
                <a:lnTo>
                  <a:pt x="960" y="13441"/>
                </a:lnTo>
                <a:lnTo>
                  <a:pt x="0" y="13441"/>
                </a:lnTo>
                <a:lnTo>
                  <a:pt x="0" y="15361"/>
                </a:lnTo>
                <a:lnTo>
                  <a:pt x="5760" y="15361"/>
                </a:lnTo>
                <a:lnTo>
                  <a:pt x="5760" y="45125"/>
                </a:lnTo>
                <a:lnTo>
                  <a:pt x="6720" y="46085"/>
                </a:lnTo>
                <a:lnTo>
                  <a:pt x="7680" y="48006"/>
                </a:lnTo>
                <a:lnTo>
                  <a:pt x="8641" y="48966"/>
                </a:lnTo>
                <a:lnTo>
                  <a:pt x="9601" y="48966"/>
                </a:lnTo>
                <a:lnTo>
                  <a:pt x="10561" y="49926"/>
                </a:lnTo>
                <a:lnTo>
                  <a:pt x="16322" y="49926"/>
                </a:lnTo>
                <a:lnTo>
                  <a:pt x="18242" y="48006"/>
                </a:lnTo>
                <a:lnTo>
                  <a:pt x="20162" y="47045"/>
                </a:lnTo>
                <a:lnTo>
                  <a:pt x="21122" y="45125"/>
                </a:lnTo>
                <a:lnTo>
                  <a:pt x="22082" y="42245"/>
                </a:lnTo>
                <a:lnTo>
                  <a:pt x="21122" y="42245"/>
                </a:lnTo>
                <a:lnTo>
                  <a:pt x="20162" y="43205"/>
                </a:lnTo>
                <a:lnTo>
                  <a:pt x="20162" y="44165"/>
                </a:lnTo>
                <a:lnTo>
                  <a:pt x="19202" y="45125"/>
                </a:lnTo>
                <a:lnTo>
                  <a:pt x="14401" y="45125"/>
                </a:lnTo>
                <a:lnTo>
                  <a:pt x="13441" y="44165"/>
                </a:lnTo>
                <a:lnTo>
                  <a:pt x="12481" y="43205"/>
                </a:lnTo>
                <a:lnTo>
                  <a:pt x="12481" y="15361"/>
                </a:lnTo>
                <a:lnTo>
                  <a:pt x="21122" y="15361"/>
                </a:lnTo>
                <a:lnTo>
                  <a:pt x="21122" y="12481"/>
                </a:lnTo>
                <a:lnTo>
                  <a:pt x="12481" y="12481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2" name="object 1902"/>
          <p:cNvSpPr/>
          <p:nvPr/>
        </p:nvSpPr>
        <p:spPr>
          <a:xfrm>
            <a:off x="3988917" y="7783494"/>
            <a:ext cx="33604" cy="39364"/>
          </a:xfrm>
          <a:custGeom>
            <a:avLst/>
            <a:gdLst/>
            <a:ahLst/>
            <a:cxnLst/>
            <a:rect l="l" t="t" r="r" b="b"/>
            <a:pathLst>
              <a:path w="33604" h="39364">
                <a:moveTo>
                  <a:pt x="26883" y="5760"/>
                </a:moveTo>
                <a:lnTo>
                  <a:pt x="25923" y="3840"/>
                </a:lnTo>
                <a:lnTo>
                  <a:pt x="24963" y="1920"/>
                </a:lnTo>
                <a:lnTo>
                  <a:pt x="23042" y="960"/>
                </a:lnTo>
                <a:lnTo>
                  <a:pt x="21122" y="0"/>
                </a:lnTo>
                <a:lnTo>
                  <a:pt x="10561" y="0"/>
                </a:lnTo>
                <a:lnTo>
                  <a:pt x="6720" y="960"/>
                </a:lnTo>
                <a:lnTo>
                  <a:pt x="4800" y="2880"/>
                </a:lnTo>
                <a:lnTo>
                  <a:pt x="1920" y="4800"/>
                </a:lnTo>
                <a:lnTo>
                  <a:pt x="960" y="6720"/>
                </a:lnTo>
                <a:lnTo>
                  <a:pt x="960" y="11521"/>
                </a:lnTo>
                <a:lnTo>
                  <a:pt x="1920" y="12481"/>
                </a:lnTo>
                <a:lnTo>
                  <a:pt x="2880" y="12481"/>
                </a:lnTo>
                <a:lnTo>
                  <a:pt x="3840" y="13441"/>
                </a:lnTo>
                <a:lnTo>
                  <a:pt x="5760" y="13441"/>
                </a:lnTo>
                <a:lnTo>
                  <a:pt x="6720" y="12481"/>
                </a:lnTo>
                <a:lnTo>
                  <a:pt x="7680" y="11521"/>
                </a:lnTo>
                <a:lnTo>
                  <a:pt x="7680" y="5760"/>
                </a:lnTo>
                <a:lnTo>
                  <a:pt x="8641" y="4800"/>
                </a:lnTo>
                <a:lnTo>
                  <a:pt x="9601" y="3840"/>
                </a:lnTo>
                <a:lnTo>
                  <a:pt x="10561" y="2880"/>
                </a:lnTo>
                <a:lnTo>
                  <a:pt x="11521" y="1920"/>
                </a:lnTo>
                <a:lnTo>
                  <a:pt x="15361" y="1920"/>
                </a:lnTo>
                <a:lnTo>
                  <a:pt x="17282" y="2880"/>
                </a:lnTo>
                <a:lnTo>
                  <a:pt x="18242" y="4800"/>
                </a:lnTo>
                <a:lnTo>
                  <a:pt x="20162" y="5760"/>
                </a:lnTo>
                <a:lnTo>
                  <a:pt x="20162" y="13441"/>
                </a:lnTo>
                <a:lnTo>
                  <a:pt x="14401" y="15361"/>
                </a:lnTo>
                <a:lnTo>
                  <a:pt x="9601" y="17282"/>
                </a:lnTo>
                <a:lnTo>
                  <a:pt x="7680" y="23042"/>
                </a:lnTo>
                <a:lnTo>
                  <a:pt x="8641" y="22082"/>
                </a:lnTo>
                <a:lnTo>
                  <a:pt x="10561" y="20162"/>
                </a:lnTo>
                <a:lnTo>
                  <a:pt x="12481" y="19202"/>
                </a:lnTo>
                <a:lnTo>
                  <a:pt x="13441" y="18242"/>
                </a:lnTo>
                <a:lnTo>
                  <a:pt x="16322" y="17282"/>
                </a:lnTo>
                <a:lnTo>
                  <a:pt x="20162" y="16322"/>
                </a:lnTo>
                <a:lnTo>
                  <a:pt x="20162" y="29763"/>
                </a:lnTo>
                <a:lnTo>
                  <a:pt x="17282" y="32644"/>
                </a:lnTo>
                <a:lnTo>
                  <a:pt x="14401" y="34564"/>
                </a:lnTo>
                <a:lnTo>
                  <a:pt x="10561" y="34564"/>
                </a:lnTo>
                <a:lnTo>
                  <a:pt x="9601" y="33604"/>
                </a:lnTo>
                <a:lnTo>
                  <a:pt x="8641" y="32644"/>
                </a:lnTo>
                <a:lnTo>
                  <a:pt x="6720" y="30723"/>
                </a:lnTo>
                <a:lnTo>
                  <a:pt x="6720" y="19202"/>
                </a:lnTo>
                <a:lnTo>
                  <a:pt x="3840" y="21122"/>
                </a:lnTo>
                <a:lnTo>
                  <a:pt x="1920" y="23042"/>
                </a:lnTo>
                <a:lnTo>
                  <a:pt x="960" y="24963"/>
                </a:lnTo>
                <a:lnTo>
                  <a:pt x="0" y="25923"/>
                </a:lnTo>
                <a:lnTo>
                  <a:pt x="0" y="32644"/>
                </a:lnTo>
                <a:lnTo>
                  <a:pt x="960" y="34564"/>
                </a:lnTo>
                <a:lnTo>
                  <a:pt x="1920" y="36484"/>
                </a:lnTo>
                <a:lnTo>
                  <a:pt x="3840" y="38404"/>
                </a:lnTo>
                <a:lnTo>
                  <a:pt x="5760" y="39364"/>
                </a:lnTo>
                <a:lnTo>
                  <a:pt x="10561" y="39364"/>
                </a:lnTo>
                <a:lnTo>
                  <a:pt x="11521" y="38404"/>
                </a:lnTo>
                <a:lnTo>
                  <a:pt x="13441" y="37444"/>
                </a:lnTo>
                <a:lnTo>
                  <a:pt x="14401" y="37444"/>
                </a:lnTo>
                <a:lnTo>
                  <a:pt x="16322" y="35524"/>
                </a:lnTo>
                <a:lnTo>
                  <a:pt x="20162" y="32644"/>
                </a:lnTo>
                <a:lnTo>
                  <a:pt x="20162" y="34564"/>
                </a:lnTo>
                <a:lnTo>
                  <a:pt x="21122" y="36484"/>
                </a:lnTo>
                <a:lnTo>
                  <a:pt x="22082" y="37444"/>
                </a:lnTo>
                <a:lnTo>
                  <a:pt x="22082" y="38404"/>
                </a:lnTo>
                <a:lnTo>
                  <a:pt x="27843" y="38404"/>
                </a:lnTo>
                <a:lnTo>
                  <a:pt x="30708" y="36484"/>
                </a:lnTo>
                <a:lnTo>
                  <a:pt x="33604" y="32644"/>
                </a:lnTo>
                <a:lnTo>
                  <a:pt x="33604" y="30723"/>
                </a:lnTo>
                <a:lnTo>
                  <a:pt x="31683" y="31683"/>
                </a:lnTo>
                <a:lnTo>
                  <a:pt x="30708" y="33604"/>
                </a:lnTo>
                <a:lnTo>
                  <a:pt x="27843" y="33604"/>
                </a:lnTo>
                <a:lnTo>
                  <a:pt x="27843" y="31683"/>
                </a:lnTo>
                <a:lnTo>
                  <a:pt x="26883" y="30723"/>
                </a:lnTo>
                <a:lnTo>
                  <a:pt x="26883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3" name="object 1903"/>
          <p:cNvSpPr/>
          <p:nvPr/>
        </p:nvSpPr>
        <p:spPr>
          <a:xfrm>
            <a:off x="3995638" y="7800776"/>
            <a:ext cx="2880" cy="13441"/>
          </a:xfrm>
          <a:custGeom>
            <a:avLst/>
            <a:gdLst/>
            <a:ahLst/>
            <a:cxnLst/>
            <a:rect l="l" t="t" r="r" b="b"/>
            <a:pathLst>
              <a:path w="2880" h="13441">
                <a:moveTo>
                  <a:pt x="0" y="1920"/>
                </a:moveTo>
                <a:lnTo>
                  <a:pt x="0" y="13441"/>
                </a:lnTo>
                <a:lnTo>
                  <a:pt x="0" y="6720"/>
                </a:lnTo>
                <a:lnTo>
                  <a:pt x="960" y="5760"/>
                </a:lnTo>
                <a:lnTo>
                  <a:pt x="2880" y="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4" name="object 1904"/>
          <p:cNvSpPr/>
          <p:nvPr/>
        </p:nvSpPr>
        <p:spPr>
          <a:xfrm>
            <a:off x="4045549" y="7770053"/>
            <a:ext cx="24002" cy="51846"/>
          </a:xfrm>
          <a:custGeom>
            <a:avLst/>
            <a:gdLst/>
            <a:ahLst/>
            <a:cxnLst/>
            <a:rect l="l" t="t" r="r" b="b"/>
            <a:pathLst>
              <a:path w="24002" h="51846">
                <a:moveTo>
                  <a:pt x="20162" y="24003"/>
                </a:moveTo>
                <a:lnTo>
                  <a:pt x="17282" y="24003"/>
                </a:lnTo>
                <a:lnTo>
                  <a:pt x="16322" y="23042"/>
                </a:lnTo>
                <a:lnTo>
                  <a:pt x="16322" y="0"/>
                </a:lnTo>
                <a:lnTo>
                  <a:pt x="7680" y="960"/>
                </a:lnTo>
                <a:lnTo>
                  <a:pt x="7680" y="48006"/>
                </a:lnTo>
                <a:lnTo>
                  <a:pt x="5760" y="48966"/>
                </a:lnTo>
                <a:lnTo>
                  <a:pt x="4800" y="49926"/>
                </a:lnTo>
                <a:lnTo>
                  <a:pt x="0" y="49926"/>
                </a:lnTo>
                <a:lnTo>
                  <a:pt x="0" y="51846"/>
                </a:lnTo>
                <a:lnTo>
                  <a:pt x="24002" y="51846"/>
                </a:lnTo>
                <a:lnTo>
                  <a:pt x="24002" y="49926"/>
                </a:lnTo>
                <a:lnTo>
                  <a:pt x="18242" y="49926"/>
                </a:lnTo>
                <a:lnTo>
                  <a:pt x="17282" y="48006"/>
                </a:lnTo>
                <a:lnTo>
                  <a:pt x="16322" y="47045"/>
                </a:lnTo>
                <a:lnTo>
                  <a:pt x="16322" y="25923"/>
                </a:lnTo>
                <a:lnTo>
                  <a:pt x="17282" y="25923"/>
                </a:lnTo>
                <a:lnTo>
                  <a:pt x="19202" y="26883"/>
                </a:lnTo>
                <a:lnTo>
                  <a:pt x="21122" y="26883"/>
                </a:lnTo>
                <a:lnTo>
                  <a:pt x="20162" y="24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5" name="object 1905"/>
          <p:cNvSpPr/>
          <p:nvPr/>
        </p:nvSpPr>
        <p:spPr>
          <a:xfrm>
            <a:off x="4045549" y="7766212"/>
            <a:ext cx="42245" cy="30723"/>
          </a:xfrm>
          <a:custGeom>
            <a:avLst/>
            <a:gdLst/>
            <a:ahLst/>
            <a:cxnLst/>
            <a:rect l="l" t="t" r="r" b="b"/>
            <a:pathLst>
              <a:path w="42245" h="30723">
                <a:moveTo>
                  <a:pt x="1920" y="1920"/>
                </a:moveTo>
                <a:lnTo>
                  <a:pt x="5760" y="1920"/>
                </a:lnTo>
                <a:lnTo>
                  <a:pt x="6720" y="3840"/>
                </a:lnTo>
                <a:lnTo>
                  <a:pt x="7680" y="4800"/>
                </a:lnTo>
                <a:lnTo>
                  <a:pt x="16322" y="3840"/>
                </a:lnTo>
                <a:lnTo>
                  <a:pt x="25923" y="3840"/>
                </a:lnTo>
                <a:lnTo>
                  <a:pt x="27843" y="4800"/>
                </a:lnTo>
                <a:lnTo>
                  <a:pt x="28803" y="5760"/>
                </a:lnTo>
                <a:lnTo>
                  <a:pt x="30723" y="7680"/>
                </a:lnTo>
                <a:lnTo>
                  <a:pt x="31683" y="9601"/>
                </a:lnTo>
                <a:lnTo>
                  <a:pt x="32644" y="11521"/>
                </a:lnTo>
                <a:lnTo>
                  <a:pt x="32644" y="20162"/>
                </a:lnTo>
                <a:lnTo>
                  <a:pt x="31683" y="23042"/>
                </a:lnTo>
                <a:lnTo>
                  <a:pt x="29763" y="24963"/>
                </a:lnTo>
                <a:lnTo>
                  <a:pt x="27843" y="26883"/>
                </a:lnTo>
                <a:lnTo>
                  <a:pt x="24963" y="27843"/>
                </a:lnTo>
                <a:lnTo>
                  <a:pt x="20162" y="27843"/>
                </a:lnTo>
                <a:lnTo>
                  <a:pt x="21122" y="30723"/>
                </a:lnTo>
                <a:lnTo>
                  <a:pt x="30723" y="30723"/>
                </a:lnTo>
                <a:lnTo>
                  <a:pt x="34564" y="29763"/>
                </a:lnTo>
                <a:lnTo>
                  <a:pt x="37444" y="26883"/>
                </a:lnTo>
                <a:lnTo>
                  <a:pt x="41285" y="24003"/>
                </a:lnTo>
                <a:lnTo>
                  <a:pt x="42245" y="20162"/>
                </a:lnTo>
                <a:lnTo>
                  <a:pt x="42245" y="12481"/>
                </a:lnTo>
                <a:lnTo>
                  <a:pt x="41285" y="9601"/>
                </a:lnTo>
                <a:lnTo>
                  <a:pt x="39364" y="6720"/>
                </a:lnTo>
                <a:lnTo>
                  <a:pt x="37444" y="4800"/>
                </a:lnTo>
                <a:lnTo>
                  <a:pt x="34564" y="2880"/>
                </a:lnTo>
                <a:lnTo>
                  <a:pt x="31683" y="1920"/>
                </a:lnTo>
                <a:lnTo>
                  <a:pt x="28803" y="960"/>
                </a:lnTo>
                <a:lnTo>
                  <a:pt x="24963" y="0"/>
                </a:lnTo>
                <a:lnTo>
                  <a:pt x="0" y="0"/>
                </a:lnTo>
                <a:lnTo>
                  <a:pt x="0" y="1920"/>
                </a:lnTo>
                <a:lnTo>
                  <a:pt x="192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6" name="object 1906"/>
          <p:cNvSpPr/>
          <p:nvPr/>
        </p:nvSpPr>
        <p:spPr>
          <a:xfrm>
            <a:off x="4090675" y="7783494"/>
            <a:ext cx="27843" cy="38404"/>
          </a:xfrm>
          <a:custGeom>
            <a:avLst/>
            <a:gdLst/>
            <a:ahLst/>
            <a:cxnLst/>
            <a:rect l="l" t="t" r="r" b="b"/>
            <a:pathLst>
              <a:path w="27843" h="38404">
                <a:moveTo>
                  <a:pt x="18242" y="4800"/>
                </a:moveTo>
                <a:lnTo>
                  <a:pt x="19202" y="4800"/>
                </a:lnTo>
                <a:lnTo>
                  <a:pt x="20147" y="5760"/>
                </a:lnTo>
                <a:lnTo>
                  <a:pt x="21122" y="6720"/>
                </a:lnTo>
                <a:lnTo>
                  <a:pt x="22082" y="7680"/>
                </a:lnTo>
                <a:lnTo>
                  <a:pt x="25923" y="7680"/>
                </a:lnTo>
                <a:lnTo>
                  <a:pt x="26868" y="6720"/>
                </a:lnTo>
                <a:lnTo>
                  <a:pt x="27843" y="5760"/>
                </a:lnTo>
                <a:lnTo>
                  <a:pt x="27843" y="1920"/>
                </a:lnTo>
                <a:lnTo>
                  <a:pt x="26868" y="960"/>
                </a:lnTo>
                <a:lnTo>
                  <a:pt x="25923" y="0"/>
                </a:lnTo>
                <a:lnTo>
                  <a:pt x="19202" y="0"/>
                </a:lnTo>
                <a:lnTo>
                  <a:pt x="16322" y="2880"/>
                </a:lnTo>
                <a:lnTo>
                  <a:pt x="13441" y="7680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60"/>
                </a:lnTo>
                <a:lnTo>
                  <a:pt x="1920" y="5760"/>
                </a:lnTo>
                <a:lnTo>
                  <a:pt x="288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3604"/>
                </a:lnTo>
                <a:lnTo>
                  <a:pt x="5760" y="34564"/>
                </a:lnTo>
                <a:lnTo>
                  <a:pt x="5760" y="35524"/>
                </a:lnTo>
                <a:lnTo>
                  <a:pt x="4800" y="35524"/>
                </a:lnTo>
                <a:lnTo>
                  <a:pt x="3840" y="36484"/>
                </a:lnTo>
                <a:lnTo>
                  <a:pt x="960" y="36484"/>
                </a:lnTo>
                <a:lnTo>
                  <a:pt x="960" y="38404"/>
                </a:lnTo>
                <a:lnTo>
                  <a:pt x="20147" y="38404"/>
                </a:lnTo>
                <a:lnTo>
                  <a:pt x="20147" y="36484"/>
                </a:lnTo>
                <a:lnTo>
                  <a:pt x="16322" y="36484"/>
                </a:lnTo>
                <a:lnTo>
                  <a:pt x="16322" y="35524"/>
                </a:lnTo>
                <a:lnTo>
                  <a:pt x="15361" y="35524"/>
                </a:lnTo>
                <a:lnTo>
                  <a:pt x="14401" y="34564"/>
                </a:lnTo>
                <a:lnTo>
                  <a:pt x="13441" y="32644"/>
                </a:lnTo>
                <a:lnTo>
                  <a:pt x="13441" y="11521"/>
                </a:lnTo>
                <a:lnTo>
                  <a:pt x="14401" y="8641"/>
                </a:lnTo>
                <a:lnTo>
                  <a:pt x="15361" y="6720"/>
                </a:lnTo>
                <a:lnTo>
                  <a:pt x="17282" y="5760"/>
                </a:lnTo>
                <a:lnTo>
                  <a:pt x="18242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7" name="object 1907"/>
          <p:cNvSpPr/>
          <p:nvPr/>
        </p:nvSpPr>
        <p:spPr>
          <a:xfrm>
            <a:off x="4136745" y="7814218"/>
            <a:ext cx="11521" cy="8641"/>
          </a:xfrm>
          <a:custGeom>
            <a:avLst/>
            <a:gdLst/>
            <a:ahLst/>
            <a:cxnLst/>
            <a:rect l="l" t="t" r="r" b="b"/>
            <a:pathLst>
              <a:path w="11521" h="8641">
                <a:moveTo>
                  <a:pt x="9601" y="2880"/>
                </a:moveTo>
                <a:lnTo>
                  <a:pt x="7680" y="4800"/>
                </a:lnTo>
                <a:lnTo>
                  <a:pt x="5760" y="5760"/>
                </a:lnTo>
                <a:lnTo>
                  <a:pt x="0" y="5760"/>
                </a:lnTo>
                <a:lnTo>
                  <a:pt x="1920" y="8641"/>
                </a:lnTo>
                <a:lnTo>
                  <a:pt x="4800" y="8641"/>
                </a:lnTo>
                <a:lnTo>
                  <a:pt x="8641" y="7680"/>
                </a:lnTo>
                <a:lnTo>
                  <a:pt x="10561" y="5760"/>
                </a:lnTo>
                <a:lnTo>
                  <a:pt x="11521" y="0"/>
                </a:lnTo>
                <a:lnTo>
                  <a:pt x="9601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8" name="object 1908"/>
          <p:cNvSpPr/>
          <p:nvPr/>
        </p:nvSpPr>
        <p:spPr>
          <a:xfrm>
            <a:off x="4120438" y="7783494"/>
            <a:ext cx="36469" cy="39364"/>
          </a:xfrm>
          <a:custGeom>
            <a:avLst/>
            <a:gdLst/>
            <a:ahLst/>
            <a:cxnLst/>
            <a:rect l="l" t="t" r="r" b="b"/>
            <a:pathLst>
              <a:path w="36469" h="39364">
                <a:moveTo>
                  <a:pt x="0" y="20162"/>
                </a:moveTo>
                <a:lnTo>
                  <a:pt x="0" y="24963"/>
                </a:lnTo>
                <a:lnTo>
                  <a:pt x="1920" y="28803"/>
                </a:lnTo>
                <a:lnTo>
                  <a:pt x="4785" y="32644"/>
                </a:lnTo>
                <a:lnTo>
                  <a:pt x="7665" y="37444"/>
                </a:lnTo>
                <a:lnTo>
                  <a:pt x="12466" y="39364"/>
                </a:lnTo>
                <a:lnTo>
                  <a:pt x="18227" y="39364"/>
                </a:lnTo>
                <a:lnTo>
                  <a:pt x="16306" y="36484"/>
                </a:lnTo>
                <a:lnTo>
                  <a:pt x="13441" y="34564"/>
                </a:lnTo>
                <a:lnTo>
                  <a:pt x="11506" y="30723"/>
                </a:lnTo>
                <a:lnTo>
                  <a:pt x="8625" y="26883"/>
                </a:lnTo>
                <a:lnTo>
                  <a:pt x="7665" y="22082"/>
                </a:lnTo>
                <a:lnTo>
                  <a:pt x="7665" y="13441"/>
                </a:lnTo>
                <a:lnTo>
                  <a:pt x="8625" y="10561"/>
                </a:lnTo>
                <a:lnTo>
                  <a:pt x="9601" y="8641"/>
                </a:lnTo>
                <a:lnTo>
                  <a:pt x="10561" y="5760"/>
                </a:lnTo>
                <a:lnTo>
                  <a:pt x="11506" y="4800"/>
                </a:lnTo>
                <a:lnTo>
                  <a:pt x="12466" y="3840"/>
                </a:lnTo>
                <a:lnTo>
                  <a:pt x="14386" y="2880"/>
                </a:lnTo>
                <a:lnTo>
                  <a:pt x="20147" y="2880"/>
                </a:lnTo>
                <a:lnTo>
                  <a:pt x="22067" y="3840"/>
                </a:lnTo>
                <a:lnTo>
                  <a:pt x="23987" y="6720"/>
                </a:lnTo>
                <a:lnTo>
                  <a:pt x="26868" y="10561"/>
                </a:lnTo>
                <a:lnTo>
                  <a:pt x="28788" y="15361"/>
                </a:lnTo>
                <a:lnTo>
                  <a:pt x="28788" y="26883"/>
                </a:lnTo>
                <a:lnTo>
                  <a:pt x="27828" y="30723"/>
                </a:lnTo>
                <a:lnTo>
                  <a:pt x="26868" y="36484"/>
                </a:lnTo>
                <a:lnTo>
                  <a:pt x="29748" y="34564"/>
                </a:lnTo>
                <a:lnTo>
                  <a:pt x="32628" y="32644"/>
                </a:lnTo>
                <a:lnTo>
                  <a:pt x="33588" y="28803"/>
                </a:lnTo>
                <a:lnTo>
                  <a:pt x="35509" y="25923"/>
                </a:lnTo>
                <a:lnTo>
                  <a:pt x="36469" y="22082"/>
                </a:lnTo>
                <a:lnTo>
                  <a:pt x="36469" y="14401"/>
                </a:lnTo>
                <a:lnTo>
                  <a:pt x="34549" y="9601"/>
                </a:lnTo>
                <a:lnTo>
                  <a:pt x="31668" y="5760"/>
                </a:lnTo>
                <a:lnTo>
                  <a:pt x="28788" y="1920"/>
                </a:lnTo>
                <a:lnTo>
                  <a:pt x="23987" y="0"/>
                </a:lnTo>
                <a:lnTo>
                  <a:pt x="15346" y="0"/>
                </a:lnTo>
                <a:lnTo>
                  <a:pt x="12466" y="960"/>
                </a:lnTo>
                <a:lnTo>
                  <a:pt x="9601" y="1920"/>
                </a:lnTo>
                <a:lnTo>
                  <a:pt x="6720" y="3840"/>
                </a:lnTo>
                <a:lnTo>
                  <a:pt x="4785" y="6720"/>
                </a:lnTo>
                <a:lnTo>
                  <a:pt x="2880" y="9601"/>
                </a:lnTo>
                <a:lnTo>
                  <a:pt x="944" y="13441"/>
                </a:lnTo>
                <a:lnTo>
                  <a:pt x="0" y="16322"/>
                </a:lnTo>
                <a:lnTo>
                  <a:pt x="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9" name="object 1909"/>
          <p:cNvSpPr/>
          <p:nvPr/>
        </p:nvSpPr>
        <p:spPr>
          <a:xfrm>
            <a:off x="4159788" y="7771973"/>
            <a:ext cx="22082" cy="49926"/>
          </a:xfrm>
          <a:custGeom>
            <a:avLst/>
            <a:gdLst/>
            <a:ahLst/>
            <a:cxnLst/>
            <a:rect l="l" t="t" r="r" b="b"/>
            <a:pathLst>
              <a:path w="22082" h="49926">
                <a:moveTo>
                  <a:pt x="21122" y="45125"/>
                </a:moveTo>
                <a:lnTo>
                  <a:pt x="22082" y="42245"/>
                </a:lnTo>
                <a:lnTo>
                  <a:pt x="21122" y="42245"/>
                </a:lnTo>
                <a:lnTo>
                  <a:pt x="20162" y="43205"/>
                </a:lnTo>
                <a:lnTo>
                  <a:pt x="20162" y="44165"/>
                </a:lnTo>
                <a:lnTo>
                  <a:pt x="19202" y="45125"/>
                </a:lnTo>
                <a:lnTo>
                  <a:pt x="14401" y="45125"/>
                </a:lnTo>
                <a:lnTo>
                  <a:pt x="13441" y="44165"/>
                </a:lnTo>
                <a:lnTo>
                  <a:pt x="13441" y="43205"/>
                </a:lnTo>
                <a:lnTo>
                  <a:pt x="12481" y="42245"/>
                </a:lnTo>
                <a:lnTo>
                  <a:pt x="12481" y="15361"/>
                </a:lnTo>
                <a:lnTo>
                  <a:pt x="21122" y="15361"/>
                </a:lnTo>
                <a:lnTo>
                  <a:pt x="21122" y="12481"/>
                </a:lnTo>
                <a:lnTo>
                  <a:pt x="12481" y="12481"/>
                </a:lnTo>
                <a:lnTo>
                  <a:pt x="12481" y="0"/>
                </a:lnTo>
                <a:lnTo>
                  <a:pt x="11521" y="0"/>
                </a:lnTo>
                <a:lnTo>
                  <a:pt x="10561" y="2880"/>
                </a:lnTo>
                <a:lnTo>
                  <a:pt x="9601" y="4800"/>
                </a:lnTo>
                <a:lnTo>
                  <a:pt x="8641" y="5760"/>
                </a:lnTo>
                <a:lnTo>
                  <a:pt x="7680" y="7680"/>
                </a:lnTo>
                <a:lnTo>
                  <a:pt x="5760" y="9601"/>
                </a:lnTo>
                <a:lnTo>
                  <a:pt x="4800" y="10561"/>
                </a:lnTo>
                <a:lnTo>
                  <a:pt x="2880" y="12481"/>
                </a:lnTo>
                <a:lnTo>
                  <a:pt x="1920" y="13441"/>
                </a:lnTo>
                <a:lnTo>
                  <a:pt x="0" y="13441"/>
                </a:lnTo>
                <a:lnTo>
                  <a:pt x="0" y="15361"/>
                </a:lnTo>
                <a:lnTo>
                  <a:pt x="5760" y="15361"/>
                </a:lnTo>
                <a:lnTo>
                  <a:pt x="5760" y="45125"/>
                </a:lnTo>
                <a:lnTo>
                  <a:pt x="6720" y="46085"/>
                </a:lnTo>
                <a:lnTo>
                  <a:pt x="7680" y="48006"/>
                </a:lnTo>
                <a:lnTo>
                  <a:pt x="8641" y="48966"/>
                </a:lnTo>
                <a:lnTo>
                  <a:pt x="9601" y="48966"/>
                </a:lnTo>
                <a:lnTo>
                  <a:pt x="10561" y="49926"/>
                </a:lnTo>
                <a:lnTo>
                  <a:pt x="16322" y="49926"/>
                </a:lnTo>
                <a:lnTo>
                  <a:pt x="18242" y="48006"/>
                </a:lnTo>
                <a:lnTo>
                  <a:pt x="20162" y="47045"/>
                </a:lnTo>
                <a:lnTo>
                  <a:pt x="21122" y="451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0" name="object 1910"/>
          <p:cNvSpPr/>
          <p:nvPr/>
        </p:nvSpPr>
        <p:spPr>
          <a:xfrm>
            <a:off x="4185711" y="7785414"/>
            <a:ext cx="31683" cy="37444"/>
          </a:xfrm>
          <a:custGeom>
            <a:avLst/>
            <a:gdLst/>
            <a:ahLst/>
            <a:cxnLst/>
            <a:rect l="l" t="t" r="r" b="b"/>
            <a:pathLst>
              <a:path w="31683" h="37444">
                <a:moveTo>
                  <a:pt x="1920" y="6720"/>
                </a:moveTo>
                <a:lnTo>
                  <a:pt x="0" y="11521"/>
                </a:lnTo>
                <a:lnTo>
                  <a:pt x="0" y="24002"/>
                </a:lnTo>
                <a:lnTo>
                  <a:pt x="1920" y="28803"/>
                </a:lnTo>
                <a:lnTo>
                  <a:pt x="4800" y="31683"/>
                </a:lnTo>
                <a:lnTo>
                  <a:pt x="7680" y="35524"/>
                </a:lnTo>
                <a:lnTo>
                  <a:pt x="11521" y="37444"/>
                </a:lnTo>
                <a:lnTo>
                  <a:pt x="20162" y="37444"/>
                </a:lnTo>
                <a:lnTo>
                  <a:pt x="24003" y="35524"/>
                </a:lnTo>
                <a:lnTo>
                  <a:pt x="26883" y="32644"/>
                </a:lnTo>
                <a:lnTo>
                  <a:pt x="28803" y="29763"/>
                </a:lnTo>
                <a:lnTo>
                  <a:pt x="30723" y="25923"/>
                </a:lnTo>
                <a:lnTo>
                  <a:pt x="31683" y="23042"/>
                </a:lnTo>
                <a:lnTo>
                  <a:pt x="29748" y="22082"/>
                </a:lnTo>
                <a:lnTo>
                  <a:pt x="28803" y="24963"/>
                </a:lnTo>
                <a:lnTo>
                  <a:pt x="27843" y="27843"/>
                </a:lnTo>
                <a:lnTo>
                  <a:pt x="25923" y="28803"/>
                </a:lnTo>
                <a:lnTo>
                  <a:pt x="24003" y="29763"/>
                </a:lnTo>
                <a:lnTo>
                  <a:pt x="22082" y="30723"/>
                </a:lnTo>
                <a:lnTo>
                  <a:pt x="15361" y="30723"/>
                </a:lnTo>
                <a:lnTo>
                  <a:pt x="12481" y="28803"/>
                </a:lnTo>
                <a:lnTo>
                  <a:pt x="9601" y="25923"/>
                </a:lnTo>
                <a:lnTo>
                  <a:pt x="6720" y="23042"/>
                </a:lnTo>
                <a:lnTo>
                  <a:pt x="5760" y="18242"/>
                </a:lnTo>
                <a:lnTo>
                  <a:pt x="5760" y="7680"/>
                </a:lnTo>
                <a:lnTo>
                  <a:pt x="6720" y="4800"/>
                </a:lnTo>
                <a:lnTo>
                  <a:pt x="7680" y="0"/>
                </a:lnTo>
                <a:lnTo>
                  <a:pt x="4800" y="2880"/>
                </a:lnTo>
                <a:lnTo>
                  <a:pt x="192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1" name="object 1911"/>
          <p:cNvSpPr/>
          <p:nvPr/>
        </p:nvSpPr>
        <p:spPr>
          <a:xfrm>
            <a:off x="4191472" y="7783494"/>
            <a:ext cx="25923" cy="20162"/>
          </a:xfrm>
          <a:custGeom>
            <a:avLst/>
            <a:gdLst/>
            <a:ahLst/>
            <a:cxnLst/>
            <a:rect l="l" t="t" r="r" b="b"/>
            <a:pathLst>
              <a:path w="25923" h="20162">
                <a:moveTo>
                  <a:pt x="4800" y="3840"/>
                </a:moveTo>
                <a:lnTo>
                  <a:pt x="6720" y="2880"/>
                </a:lnTo>
                <a:lnTo>
                  <a:pt x="11521" y="2880"/>
                </a:lnTo>
                <a:lnTo>
                  <a:pt x="13441" y="3840"/>
                </a:lnTo>
                <a:lnTo>
                  <a:pt x="14401" y="4800"/>
                </a:lnTo>
                <a:lnTo>
                  <a:pt x="15361" y="5760"/>
                </a:lnTo>
                <a:lnTo>
                  <a:pt x="16322" y="7680"/>
                </a:lnTo>
                <a:lnTo>
                  <a:pt x="16322" y="8641"/>
                </a:lnTo>
                <a:lnTo>
                  <a:pt x="17266" y="10561"/>
                </a:lnTo>
                <a:lnTo>
                  <a:pt x="17266" y="12481"/>
                </a:lnTo>
                <a:lnTo>
                  <a:pt x="0" y="12481"/>
                </a:lnTo>
                <a:lnTo>
                  <a:pt x="0" y="9601"/>
                </a:lnTo>
                <a:lnTo>
                  <a:pt x="0" y="20162"/>
                </a:lnTo>
                <a:lnTo>
                  <a:pt x="0" y="15361"/>
                </a:lnTo>
                <a:lnTo>
                  <a:pt x="25923" y="15361"/>
                </a:lnTo>
                <a:lnTo>
                  <a:pt x="25923" y="10561"/>
                </a:lnTo>
                <a:lnTo>
                  <a:pt x="23987" y="6720"/>
                </a:lnTo>
                <a:lnTo>
                  <a:pt x="22082" y="3840"/>
                </a:lnTo>
                <a:lnTo>
                  <a:pt x="19202" y="960"/>
                </a:lnTo>
                <a:lnTo>
                  <a:pt x="15361" y="0"/>
                </a:lnTo>
                <a:lnTo>
                  <a:pt x="6720" y="0"/>
                </a:lnTo>
                <a:lnTo>
                  <a:pt x="1920" y="1920"/>
                </a:lnTo>
                <a:lnTo>
                  <a:pt x="960" y="6720"/>
                </a:lnTo>
                <a:lnTo>
                  <a:pt x="2880" y="4800"/>
                </a:lnTo>
                <a:lnTo>
                  <a:pt x="480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2" name="object 1912"/>
          <p:cNvSpPr/>
          <p:nvPr/>
        </p:nvSpPr>
        <p:spPr>
          <a:xfrm>
            <a:off x="4221236" y="7783494"/>
            <a:ext cx="31668" cy="39364"/>
          </a:xfrm>
          <a:custGeom>
            <a:avLst/>
            <a:gdLst/>
            <a:ahLst/>
            <a:cxnLst/>
            <a:rect l="l" t="t" r="r" b="b"/>
            <a:pathLst>
              <a:path w="31668" h="39364">
                <a:moveTo>
                  <a:pt x="22067" y="0"/>
                </a:moveTo>
                <a:lnTo>
                  <a:pt x="13426" y="0"/>
                </a:lnTo>
                <a:lnTo>
                  <a:pt x="8625" y="1920"/>
                </a:lnTo>
                <a:lnTo>
                  <a:pt x="5745" y="4800"/>
                </a:lnTo>
                <a:lnTo>
                  <a:pt x="1904" y="8641"/>
                </a:lnTo>
                <a:lnTo>
                  <a:pt x="0" y="13441"/>
                </a:lnTo>
                <a:lnTo>
                  <a:pt x="0" y="25923"/>
                </a:lnTo>
                <a:lnTo>
                  <a:pt x="1904" y="30723"/>
                </a:lnTo>
                <a:lnTo>
                  <a:pt x="4785" y="33604"/>
                </a:lnTo>
                <a:lnTo>
                  <a:pt x="7680" y="37444"/>
                </a:lnTo>
                <a:lnTo>
                  <a:pt x="11506" y="39364"/>
                </a:lnTo>
                <a:lnTo>
                  <a:pt x="19187" y="39364"/>
                </a:lnTo>
                <a:lnTo>
                  <a:pt x="23027" y="38404"/>
                </a:lnTo>
                <a:lnTo>
                  <a:pt x="25907" y="35524"/>
                </a:lnTo>
                <a:lnTo>
                  <a:pt x="28788" y="32644"/>
                </a:lnTo>
                <a:lnTo>
                  <a:pt x="30708" y="28803"/>
                </a:lnTo>
                <a:lnTo>
                  <a:pt x="31668" y="24002"/>
                </a:lnTo>
                <a:lnTo>
                  <a:pt x="30708" y="23042"/>
                </a:lnTo>
                <a:lnTo>
                  <a:pt x="28788" y="26883"/>
                </a:lnTo>
                <a:lnTo>
                  <a:pt x="27828" y="28803"/>
                </a:lnTo>
                <a:lnTo>
                  <a:pt x="25907" y="29763"/>
                </a:lnTo>
                <a:lnTo>
                  <a:pt x="23987" y="31683"/>
                </a:lnTo>
                <a:lnTo>
                  <a:pt x="22067" y="32644"/>
                </a:lnTo>
                <a:lnTo>
                  <a:pt x="15346" y="32644"/>
                </a:lnTo>
                <a:lnTo>
                  <a:pt x="12466" y="31683"/>
                </a:lnTo>
                <a:lnTo>
                  <a:pt x="10561" y="27843"/>
                </a:lnTo>
                <a:lnTo>
                  <a:pt x="7680" y="24002"/>
                </a:lnTo>
                <a:lnTo>
                  <a:pt x="6720" y="20162"/>
                </a:lnTo>
                <a:lnTo>
                  <a:pt x="6720" y="11521"/>
                </a:lnTo>
                <a:lnTo>
                  <a:pt x="7680" y="7680"/>
                </a:lnTo>
                <a:lnTo>
                  <a:pt x="10561" y="5760"/>
                </a:lnTo>
                <a:lnTo>
                  <a:pt x="11506" y="3840"/>
                </a:lnTo>
                <a:lnTo>
                  <a:pt x="14401" y="2880"/>
                </a:lnTo>
                <a:lnTo>
                  <a:pt x="20147" y="2880"/>
                </a:lnTo>
                <a:lnTo>
                  <a:pt x="21107" y="3840"/>
                </a:lnTo>
                <a:lnTo>
                  <a:pt x="22067" y="4800"/>
                </a:lnTo>
                <a:lnTo>
                  <a:pt x="22067" y="8641"/>
                </a:lnTo>
                <a:lnTo>
                  <a:pt x="23027" y="9601"/>
                </a:lnTo>
                <a:lnTo>
                  <a:pt x="23027" y="10561"/>
                </a:lnTo>
                <a:lnTo>
                  <a:pt x="23987" y="11521"/>
                </a:lnTo>
                <a:lnTo>
                  <a:pt x="24947" y="12481"/>
                </a:lnTo>
                <a:lnTo>
                  <a:pt x="27828" y="12481"/>
                </a:lnTo>
                <a:lnTo>
                  <a:pt x="28788" y="11521"/>
                </a:lnTo>
                <a:lnTo>
                  <a:pt x="29748" y="11521"/>
                </a:lnTo>
                <a:lnTo>
                  <a:pt x="30708" y="10561"/>
                </a:lnTo>
                <a:lnTo>
                  <a:pt x="30708" y="6720"/>
                </a:lnTo>
                <a:lnTo>
                  <a:pt x="29748" y="4800"/>
                </a:lnTo>
                <a:lnTo>
                  <a:pt x="26868" y="2880"/>
                </a:lnTo>
                <a:lnTo>
                  <a:pt x="24947" y="960"/>
                </a:lnTo>
                <a:lnTo>
                  <a:pt x="220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3" name="object 1913"/>
          <p:cNvSpPr/>
          <p:nvPr/>
        </p:nvSpPr>
        <p:spPr>
          <a:xfrm>
            <a:off x="4256745" y="7771973"/>
            <a:ext cx="23042" cy="49926"/>
          </a:xfrm>
          <a:custGeom>
            <a:avLst/>
            <a:gdLst/>
            <a:ahLst/>
            <a:cxnLst/>
            <a:rect l="l" t="t" r="r" b="b"/>
            <a:pathLst>
              <a:path w="23042" h="49926">
                <a:moveTo>
                  <a:pt x="15361" y="49926"/>
                </a:moveTo>
                <a:lnTo>
                  <a:pt x="17282" y="49926"/>
                </a:lnTo>
                <a:lnTo>
                  <a:pt x="18242" y="48006"/>
                </a:lnTo>
                <a:lnTo>
                  <a:pt x="20162" y="47045"/>
                </a:lnTo>
                <a:lnTo>
                  <a:pt x="22082" y="45125"/>
                </a:lnTo>
                <a:lnTo>
                  <a:pt x="23042" y="42245"/>
                </a:lnTo>
                <a:lnTo>
                  <a:pt x="21122" y="42245"/>
                </a:lnTo>
                <a:lnTo>
                  <a:pt x="20162" y="43205"/>
                </a:lnTo>
                <a:lnTo>
                  <a:pt x="20162" y="44165"/>
                </a:lnTo>
                <a:lnTo>
                  <a:pt x="19202" y="45125"/>
                </a:lnTo>
                <a:lnTo>
                  <a:pt x="14401" y="45125"/>
                </a:lnTo>
                <a:lnTo>
                  <a:pt x="13441" y="44165"/>
                </a:lnTo>
                <a:lnTo>
                  <a:pt x="13441" y="43205"/>
                </a:lnTo>
                <a:lnTo>
                  <a:pt x="12481" y="42245"/>
                </a:lnTo>
                <a:lnTo>
                  <a:pt x="12481" y="15361"/>
                </a:lnTo>
                <a:lnTo>
                  <a:pt x="21122" y="15361"/>
                </a:lnTo>
                <a:lnTo>
                  <a:pt x="21122" y="12481"/>
                </a:lnTo>
                <a:lnTo>
                  <a:pt x="12481" y="12481"/>
                </a:lnTo>
                <a:lnTo>
                  <a:pt x="12481" y="0"/>
                </a:lnTo>
                <a:lnTo>
                  <a:pt x="11521" y="0"/>
                </a:lnTo>
                <a:lnTo>
                  <a:pt x="10561" y="2880"/>
                </a:lnTo>
                <a:lnTo>
                  <a:pt x="9601" y="4800"/>
                </a:lnTo>
                <a:lnTo>
                  <a:pt x="8641" y="5760"/>
                </a:lnTo>
                <a:lnTo>
                  <a:pt x="7680" y="7680"/>
                </a:lnTo>
                <a:lnTo>
                  <a:pt x="6720" y="9601"/>
                </a:lnTo>
                <a:lnTo>
                  <a:pt x="4800" y="10561"/>
                </a:lnTo>
                <a:lnTo>
                  <a:pt x="2880" y="12481"/>
                </a:lnTo>
                <a:lnTo>
                  <a:pt x="1920" y="13441"/>
                </a:lnTo>
                <a:lnTo>
                  <a:pt x="0" y="13441"/>
                </a:lnTo>
                <a:lnTo>
                  <a:pt x="0" y="15361"/>
                </a:lnTo>
                <a:lnTo>
                  <a:pt x="5760" y="15361"/>
                </a:lnTo>
                <a:lnTo>
                  <a:pt x="5760" y="43205"/>
                </a:lnTo>
                <a:lnTo>
                  <a:pt x="6720" y="45125"/>
                </a:lnTo>
                <a:lnTo>
                  <a:pt x="6720" y="46085"/>
                </a:lnTo>
                <a:lnTo>
                  <a:pt x="7680" y="48006"/>
                </a:lnTo>
                <a:lnTo>
                  <a:pt x="8641" y="48966"/>
                </a:lnTo>
                <a:lnTo>
                  <a:pt x="9601" y="48966"/>
                </a:lnTo>
                <a:lnTo>
                  <a:pt x="10561" y="49926"/>
                </a:lnTo>
                <a:lnTo>
                  <a:pt x="15361" y="499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4" name="object 1914"/>
          <p:cNvSpPr/>
          <p:nvPr/>
        </p:nvSpPr>
        <p:spPr>
          <a:xfrm>
            <a:off x="4286509" y="7763332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8641" y="4800"/>
                </a:moveTo>
                <a:lnTo>
                  <a:pt x="8641" y="3840"/>
                </a:lnTo>
                <a:lnTo>
                  <a:pt x="7680" y="2880"/>
                </a:lnTo>
                <a:lnTo>
                  <a:pt x="6720" y="1920"/>
                </a:lnTo>
                <a:lnTo>
                  <a:pt x="6720" y="960"/>
                </a:lnTo>
                <a:lnTo>
                  <a:pt x="576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5760"/>
                </a:lnTo>
                <a:lnTo>
                  <a:pt x="960" y="6720"/>
                </a:lnTo>
                <a:lnTo>
                  <a:pt x="960" y="7680"/>
                </a:lnTo>
                <a:lnTo>
                  <a:pt x="1920" y="8641"/>
                </a:lnTo>
                <a:lnTo>
                  <a:pt x="6720" y="8641"/>
                </a:lnTo>
                <a:lnTo>
                  <a:pt x="6720" y="7680"/>
                </a:lnTo>
                <a:lnTo>
                  <a:pt x="7680" y="6720"/>
                </a:lnTo>
                <a:lnTo>
                  <a:pt x="8641" y="5760"/>
                </a:lnTo>
                <a:lnTo>
                  <a:pt x="864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5" name="object 1915"/>
          <p:cNvSpPr/>
          <p:nvPr/>
        </p:nvSpPr>
        <p:spPr>
          <a:xfrm>
            <a:off x="4280748" y="7783494"/>
            <a:ext cx="19202" cy="38404"/>
          </a:xfrm>
          <a:custGeom>
            <a:avLst/>
            <a:gdLst/>
            <a:ahLst/>
            <a:cxnLst/>
            <a:rect l="l" t="t" r="r" b="b"/>
            <a:pathLst>
              <a:path w="19202" h="38404">
                <a:moveTo>
                  <a:pt x="11521" y="0"/>
                </a:moveTo>
                <a:lnTo>
                  <a:pt x="0" y="4800"/>
                </a:lnTo>
                <a:lnTo>
                  <a:pt x="960" y="5760"/>
                </a:lnTo>
                <a:lnTo>
                  <a:pt x="1920" y="5760"/>
                </a:lnTo>
                <a:lnTo>
                  <a:pt x="2880" y="480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33604"/>
                </a:lnTo>
                <a:lnTo>
                  <a:pt x="5760" y="34564"/>
                </a:lnTo>
                <a:lnTo>
                  <a:pt x="5760" y="35524"/>
                </a:lnTo>
                <a:lnTo>
                  <a:pt x="4800" y="35524"/>
                </a:lnTo>
                <a:lnTo>
                  <a:pt x="4800" y="36484"/>
                </a:lnTo>
                <a:lnTo>
                  <a:pt x="960" y="36484"/>
                </a:lnTo>
                <a:lnTo>
                  <a:pt x="960" y="38404"/>
                </a:lnTo>
                <a:lnTo>
                  <a:pt x="19202" y="38404"/>
                </a:lnTo>
                <a:lnTo>
                  <a:pt x="19202" y="36484"/>
                </a:lnTo>
                <a:lnTo>
                  <a:pt x="15361" y="36484"/>
                </a:lnTo>
                <a:lnTo>
                  <a:pt x="14401" y="35524"/>
                </a:lnTo>
                <a:lnTo>
                  <a:pt x="13441" y="34564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6" name="object 1916"/>
          <p:cNvSpPr/>
          <p:nvPr/>
        </p:nvSpPr>
        <p:spPr>
          <a:xfrm>
            <a:off x="4305711" y="7785414"/>
            <a:ext cx="26868" cy="37444"/>
          </a:xfrm>
          <a:custGeom>
            <a:avLst/>
            <a:gdLst/>
            <a:ahLst/>
            <a:cxnLst/>
            <a:rect l="l" t="t" r="r" b="b"/>
            <a:pathLst>
              <a:path w="26868" h="37444">
                <a:moveTo>
                  <a:pt x="26868" y="28803"/>
                </a:moveTo>
                <a:lnTo>
                  <a:pt x="25907" y="31683"/>
                </a:lnTo>
                <a:lnTo>
                  <a:pt x="24002" y="33604"/>
                </a:lnTo>
                <a:lnTo>
                  <a:pt x="22067" y="34564"/>
                </a:lnTo>
                <a:lnTo>
                  <a:pt x="15346" y="34564"/>
                </a:lnTo>
                <a:lnTo>
                  <a:pt x="12481" y="32644"/>
                </a:lnTo>
                <a:lnTo>
                  <a:pt x="10561" y="28803"/>
                </a:lnTo>
                <a:lnTo>
                  <a:pt x="8641" y="24963"/>
                </a:lnTo>
                <a:lnTo>
                  <a:pt x="7665" y="20162"/>
                </a:lnTo>
                <a:lnTo>
                  <a:pt x="7665" y="8641"/>
                </a:lnTo>
                <a:lnTo>
                  <a:pt x="8641" y="0"/>
                </a:lnTo>
                <a:lnTo>
                  <a:pt x="5760" y="1920"/>
                </a:lnTo>
                <a:lnTo>
                  <a:pt x="3840" y="4800"/>
                </a:lnTo>
                <a:lnTo>
                  <a:pt x="1920" y="7680"/>
                </a:lnTo>
                <a:lnTo>
                  <a:pt x="944" y="11521"/>
                </a:lnTo>
                <a:lnTo>
                  <a:pt x="0" y="14401"/>
                </a:lnTo>
                <a:lnTo>
                  <a:pt x="0" y="23042"/>
                </a:lnTo>
                <a:lnTo>
                  <a:pt x="944" y="26883"/>
                </a:lnTo>
                <a:lnTo>
                  <a:pt x="3840" y="30723"/>
                </a:lnTo>
                <a:lnTo>
                  <a:pt x="7665" y="35524"/>
                </a:lnTo>
                <a:lnTo>
                  <a:pt x="11506" y="37444"/>
                </a:lnTo>
                <a:lnTo>
                  <a:pt x="21122" y="37444"/>
                </a:lnTo>
                <a:lnTo>
                  <a:pt x="24002" y="36484"/>
                </a:lnTo>
                <a:lnTo>
                  <a:pt x="26868" y="34564"/>
                </a:lnTo>
                <a:lnTo>
                  <a:pt x="26868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7" name="object 1917"/>
          <p:cNvSpPr/>
          <p:nvPr/>
        </p:nvSpPr>
        <p:spPr>
          <a:xfrm>
            <a:off x="4313377" y="7783494"/>
            <a:ext cx="27843" cy="36484"/>
          </a:xfrm>
          <a:custGeom>
            <a:avLst/>
            <a:gdLst/>
            <a:ahLst/>
            <a:cxnLst/>
            <a:rect l="l" t="t" r="r" b="b"/>
            <a:pathLst>
              <a:path w="27843" h="36484">
                <a:moveTo>
                  <a:pt x="25923" y="28803"/>
                </a:moveTo>
                <a:lnTo>
                  <a:pt x="26883" y="25923"/>
                </a:lnTo>
                <a:lnTo>
                  <a:pt x="27843" y="22082"/>
                </a:lnTo>
                <a:lnTo>
                  <a:pt x="27843" y="14401"/>
                </a:lnTo>
                <a:lnTo>
                  <a:pt x="26883" y="9601"/>
                </a:lnTo>
                <a:lnTo>
                  <a:pt x="24002" y="5760"/>
                </a:lnTo>
                <a:lnTo>
                  <a:pt x="20177" y="1920"/>
                </a:lnTo>
                <a:lnTo>
                  <a:pt x="15361" y="0"/>
                </a:lnTo>
                <a:lnTo>
                  <a:pt x="6720" y="0"/>
                </a:lnTo>
                <a:lnTo>
                  <a:pt x="3840" y="960"/>
                </a:lnTo>
                <a:lnTo>
                  <a:pt x="975" y="1920"/>
                </a:lnTo>
                <a:lnTo>
                  <a:pt x="0" y="10561"/>
                </a:lnTo>
                <a:lnTo>
                  <a:pt x="975" y="8641"/>
                </a:lnTo>
                <a:lnTo>
                  <a:pt x="1935" y="5760"/>
                </a:lnTo>
                <a:lnTo>
                  <a:pt x="2895" y="4800"/>
                </a:lnTo>
                <a:lnTo>
                  <a:pt x="4815" y="3840"/>
                </a:lnTo>
                <a:lnTo>
                  <a:pt x="5775" y="2880"/>
                </a:lnTo>
                <a:lnTo>
                  <a:pt x="11521" y="2880"/>
                </a:lnTo>
                <a:lnTo>
                  <a:pt x="14401" y="3840"/>
                </a:lnTo>
                <a:lnTo>
                  <a:pt x="16337" y="6720"/>
                </a:lnTo>
                <a:lnTo>
                  <a:pt x="19202" y="10561"/>
                </a:lnTo>
                <a:lnTo>
                  <a:pt x="20177" y="15361"/>
                </a:lnTo>
                <a:lnTo>
                  <a:pt x="20177" y="26883"/>
                </a:lnTo>
                <a:lnTo>
                  <a:pt x="19202" y="30723"/>
                </a:lnTo>
                <a:lnTo>
                  <a:pt x="19202" y="36484"/>
                </a:lnTo>
                <a:lnTo>
                  <a:pt x="22082" y="34564"/>
                </a:lnTo>
                <a:lnTo>
                  <a:pt x="24002" y="32644"/>
                </a:lnTo>
                <a:lnTo>
                  <a:pt x="25923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8" name="object 1918"/>
          <p:cNvSpPr/>
          <p:nvPr/>
        </p:nvSpPr>
        <p:spPr>
          <a:xfrm>
            <a:off x="4344101" y="7783494"/>
            <a:ext cx="41285" cy="38404"/>
          </a:xfrm>
          <a:custGeom>
            <a:avLst/>
            <a:gdLst/>
            <a:ahLst/>
            <a:cxnLst/>
            <a:rect l="l" t="t" r="r" b="b"/>
            <a:pathLst>
              <a:path w="41285" h="38404">
                <a:moveTo>
                  <a:pt x="41285" y="38404"/>
                </a:moveTo>
                <a:lnTo>
                  <a:pt x="41285" y="36484"/>
                </a:lnTo>
                <a:lnTo>
                  <a:pt x="37444" y="36484"/>
                </a:lnTo>
                <a:lnTo>
                  <a:pt x="36484" y="35524"/>
                </a:lnTo>
                <a:lnTo>
                  <a:pt x="35524" y="34564"/>
                </a:lnTo>
                <a:lnTo>
                  <a:pt x="35524" y="10561"/>
                </a:lnTo>
                <a:lnTo>
                  <a:pt x="34564" y="7680"/>
                </a:lnTo>
                <a:lnTo>
                  <a:pt x="34564" y="6720"/>
                </a:lnTo>
                <a:lnTo>
                  <a:pt x="33604" y="3840"/>
                </a:lnTo>
                <a:lnTo>
                  <a:pt x="32644" y="1920"/>
                </a:lnTo>
                <a:lnTo>
                  <a:pt x="30723" y="960"/>
                </a:lnTo>
                <a:lnTo>
                  <a:pt x="29763" y="0"/>
                </a:lnTo>
                <a:lnTo>
                  <a:pt x="22082" y="0"/>
                </a:lnTo>
                <a:lnTo>
                  <a:pt x="17282" y="2880"/>
                </a:lnTo>
                <a:lnTo>
                  <a:pt x="13441" y="7680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60"/>
                </a:lnTo>
                <a:lnTo>
                  <a:pt x="1920" y="5760"/>
                </a:lnTo>
                <a:lnTo>
                  <a:pt x="288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2644"/>
                </a:lnTo>
                <a:lnTo>
                  <a:pt x="5760" y="34564"/>
                </a:lnTo>
                <a:lnTo>
                  <a:pt x="5760" y="35524"/>
                </a:lnTo>
                <a:lnTo>
                  <a:pt x="4800" y="36484"/>
                </a:lnTo>
                <a:lnTo>
                  <a:pt x="960" y="36484"/>
                </a:lnTo>
                <a:lnTo>
                  <a:pt x="960" y="38404"/>
                </a:lnTo>
                <a:lnTo>
                  <a:pt x="19202" y="38404"/>
                </a:lnTo>
                <a:lnTo>
                  <a:pt x="19202" y="36484"/>
                </a:lnTo>
                <a:lnTo>
                  <a:pt x="15361" y="36484"/>
                </a:lnTo>
                <a:lnTo>
                  <a:pt x="14401" y="35524"/>
                </a:lnTo>
                <a:lnTo>
                  <a:pt x="13441" y="35524"/>
                </a:lnTo>
                <a:lnTo>
                  <a:pt x="13441" y="9601"/>
                </a:lnTo>
                <a:lnTo>
                  <a:pt x="16322" y="6720"/>
                </a:lnTo>
                <a:lnTo>
                  <a:pt x="19202" y="4800"/>
                </a:lnTo>
                <a:lnTo>
                  <a:pt x="24963" y="4800"/>
                </a:lnTo>
                <a:lnTo>
                  <a:pt x="25923" y="5760"/>
                </a:lnTo>
                <a:lnTo>
                  <a:pt x="26883" y="6720"/>
                </a:lnTo>
                <a:lnTo>
                  <a:pt x="27843" y="8641"/>
                </a:lnTo>
                <a:lnTo>
                  <a:pt x="28803" y="11521"/>
                </a:lnTo>
                <a:lnTo>
                  <a:pt x="28803" y="33604"/>
                </a:lnTo>
                <a:lnTo>
                  <a:pt x="27843" y="34564"/>
                </a:lnTo>
                <a:lnTo>
                  <a:pt x="27843" y="35524"/>
                </a:lnTo>
                <a:lnTo>
                  <a:pt x="26883" y="35524"/>
                </a:lnTo>
                <a:lnTo>
                  <a:pt x="25923" y="36484"/>
                </a:lnTo>
                <a:lnTo>
                  <a:pt x="22082" y="36484"/>
                </a:lnTo>
                <a:lnTo>
                  <a:pt x="22082" y="38404"/>
                </a:lnTo>
                <a:lnTo>
                  <a:pt x="41285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9" name="object 1919"/>
          <p:cNvSpPr/>
          <p:nvPr/>
        </p:nvSpPr>
        <p:spPr>
          <a:xfrm>
            <a:off x="3817086" y="7697099"/>
            <a:ext cx="47030" cy="54711"/>
          </a:xfrm>
          <a:custGeom>
            <a:avLst/>
            <a:gdLst/>
            <a:ahLst/>
            <a:cxnLst/>
            <a:rect l="l" t="t" r="r" b="b"/>
            <a:pathLst>
              <a:path w="47030" h="54711">
                <a:moveTo>
                  <a:pt x="17266" y="51846"/>
                </a:moveTo>
                <a:lnTo>
                  <a:pt x="16322" y="50871"/>
                </a:lnTo>
                <a:lnTo>
                  <a:pt x="15361" y="49911"/>
                </a:lnTo>
                <a:lnTo>
                  <a:pt x="15361" y="26883"/>
                </a:lnTo>
                <a:lnTo>
                  <a:pt x="29748" y="26883"/>
                </a:lnTo>
                <a:lnTo>
                  <a:pt x="31668" y="27843"/>
                </a:lnTo>
                <a:lnTo>
                  <a:pt x="32628" y="27843"/>
                </a:lnTo>
                <a:lnTo>
                  <a:pt x="33588" y="28803"/>
                </a:lnTo>
                <a:lnTo>
                  <a:pt x="34549" y="29763"/>
                </a:lnTo>
                <a:lnTo>
                  <a:pt x="34549" y="30723"/>
                </a:lnTo>
                <a:lnTo>
                  <a:pt x="35509" y="30723"/>
                </a:lnTo>
                <a:lnTo>
                  <a:pt x="35509" y="32644"/>
                </a:lnTo>
                <a:lnTo>
                  <a:pt x="36469" y="35509"/>
                </a:lnTo>
                <a:lnTo>
                  <a:pt x="37429" y="35509"/>
                </a:lnTo>
                <a:lnTo>
                  <a:pt x="37429" y="16322"/>
                </a:lnTo>
                <a:lnTo>
                  <a:pt x="36469" y="16322"/>
                </a:lnTo>
                <a:lnTo>
                  <a:pt x="36469" y="19202"/>
                </a:lnTo>
                <a:lnTo>
                  <a:pt x="35509" y="22082"/>
                </a:lnTo>
                <a:lnTo>
                  <a:pt x="33588" y="23042"/>
                </a:lnTo>
                <a:lnTo>
                  <a:pt x="32628" y="24003"/>
                </a:lnTo>
                <a:lnTo>
                  <a:pt x="15361" y="24003"/>
                </a:lnTo>
                <a:lnTo>
                  <a:pt x="15361" y="2880"/>
                </a:lnTo>
                <a:lnTo>
                  <a:pt x="36469" y="2880"/>
                </a:lnTo>
                <a:lnTo>
                  <a:pt x="37429" y="3840"/>
                </a:lnTo>
                <a:lnTo>
                  <a:pt x="38389" y="4800"/>
                </a:lnTo>
                <a:lnTo>
                  <a:pt x="39349" y="5760"/>
                </a:lnTo>
                <a:lnTo>
                  <a:pt x="40309" y="6720"/>
                </a:lnTo>
                <a:lnTo>
                  <a:pt x="40309" y="8641"/>
                </a:lnTo>
                <a:lnTo>
                  <a:pt x="41269" y="11521"/>
                </a:lnTo>
                <a:lnTo>
                  <a:pt x="43190" y="11521"/>
                </a:lnTo>
                <a:lnTo>
                  <a:pt x="42230" y="0"/>
                </a:lnTo>
                <a:lnTo>
                  <a:pt x="0" y="0"/>
                </a:lnTo>
                <a:lnTo>
                  <a:pt x="0" y="960"/>
                </a:lnTo>
                <a:lnTo>
                  <a:pt x="3840" y="960"/>
                </a:lnTo>
                <a:lnTo>
                  <a:pt x="5760" y="1920"/>
                </a:lnTo>
                <a:lnTo>
                  <a:pt x="6705" y="2880"/>
                </a:lnTo>
                <a:lnTo>
                  <a:pt x="6705" y="3840"/>
                </a:lnTo>
                <a:lnTo>
                  <a:pt x="7680" y="5760"/>
                </a:lnTo>
                <a:lnTo>
                  <a:pt x="7680" y="49911"/>
                </a:lnTo>
                <a:lnTo>
                  <a:pt x="6705" y="49911"/>
                </a:lnTo>
                <a:lnTo>
                  <a:pt x="6705" y="50871"/>
                </a:lnTo>
                <a:lnTo>
                  <a:pt x="5760" y="51846"/>
                </a:lnTo>
                <a:lnTo>
                  <a:pt x="4800" y="51846"/>
                </a:lnTo>
                <a:lnTo>
                  <a:pt x="3840" y="52791"/>
                </a:lnTo>
                <a:lnTo>
                  <a:pt x="0" y="52791"/>
                </a:lnTo>
                <a:lnTo>
                  <a:pt x="0" y="54711"/>
                </a:lnTo>
                <a:lnTo>
                  <a:pt x="42230" y="54711"/>
                </a:lnTo>
                <a:lnTo>
                  <a:pt x="47030" y="41285"/>
                </a:lnTo>
                <a:lnTo>
                  <a:pt x="45110" y="41285"/>
                </a:lnTo>
                <a:lnTo>
                  <a:pt x="43190" y="44165"/>
                </a:lnTo>
                <a:lnTo>
                  <a:pt x="42230" y="47030"/>
                </a:lnTo>
                <a:lnTo>
                  <a:pt x="40309" y="48006"/>
                </a:lnTo>
                <a:lnTo>
                  <a:pt x="38389" y="49911"/>
                </a:lnTo>
                <a:lnTo>
                  <a:pt x="37429" y="50871"/>
                </a:lnTo>
                <a:lnTo>
                  <a:pt x="36469" y="50871"/>
                </a:lnTo>
                <a:lnTo>
                  <a:pt x="34549" y="51846"/>
                </a:lnTo>
                <a:lnTo>
                  <a:pt x="17266" y="51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0" name="object 1920"/>
          <p:cNvSpPr/>
          <p:nvPr/>
        </p:nvSpPr>
        <p:spPr>
          <a:xfrm>
            <a:off x="3868917" y="7713421"/>
            <a:ext cx="31683" cy="39349"/>
          </a:xfrm>
          <a:custGeom>
            <a:avLst/>
            <a:gdLst/>
            <a:ahLst/>
            <a:cxnLst/>
            <a:rect l="l" t="t" r="r" b="b"/>
            <a:pathLst>
              <a:path w="31683" h="39349">
                <a:moveTo>
                  <a:pt x="960" y="30708"/>
                </a:moveTo>
                <a:lnTo>
                  <a:pt x="4800" y="34549"/>
                </a:lnTo>
                <a:lnTo>
                  <a:pt x="7680" y="37429"/>
                </a:lnTo>
                <a:lnTo>
                  <a:pt x="11521" y="39349"/>
                </a:lnTo>
                <a:lnTo>
                  <a:pt x="19202" y="39349"/>
                </a:lnTo>
                <a:lnTo>
                  <a:pt x="22082" y="38389"/>
                </a:lnTo>
                <a:lnTo>
                  <a:pt x="24963" y="35524"/>
                </a:lnTo>
                <a:lnTo>
                  <a:pt x="27843" y="32628"/>
                </a:lnTo>
                <a:lnTo>
                  <a:pt x="30723" y="28803"/>
                </a:lnTo>
                <a:lnTo>
                  <a:pt x="31683" y="24003"/>
                </a:lnTo>
                <a:lnTo>
                  <a:pt x="29763" y="24003"/>
                </a:lnTo>
                <a:lnTo>
                  <a:pt x="28803" y="26868"/>
                </a:lnTo>
                <a:lnTo>
                  <a:pt x="26883" y="28803"/>
                </a:lnTo>
                <a:lnTo>
                  <a:pt x="25923" y="30708"/>
                </a:lnTo>
                <a:lnTo>
                  <a:pt x="24002" y="32628"/>
                </a:lnTo>
                <a:lnTo>
                  <a:pt x="21122" y="33588"/>
                </a:lnTo>
                <a:lnTo>
                  <a:pt x="14401" y="33588"/>
                </a:lnTo>
                <a:lnTo>
                  <a:pt x="11521" y="31683"/>
                </a:lnTo>
                <a:lnTo>
                  <a:pt x="9601" y="27843"/>
                </a:lnTo>
                <a:lnTo>
                  <a:pt x="7680" y="24963"/>
                </a:lnTo>
                <a:lnTo>
                  <a:pt x="6720" y="21122"/>
                </a:lnTo>
                <a:lnTo>
                  <a:pt x="6720" y="11521"/>
                </a:lnTo>
                <a:lnTo>
                  <a:pt x="7680" y="8641"/>
                </a:lnTo>
                <a:lnTo>
                  <a:pt x="9601" y="5760"/>
                </a:lnTo>
                <a:lnTo>
                  <a:pt x="11521" y="3840"/>
                </a:lnTo>
                <a:lnTo>
                  <a:pt x="13441" y="2880"/>
                </a:lnTo>
                <a:lnTo>
                  <a:pt x="19202" y="2880"/>
                </a:lnTo>
                <a:lnTo>
                  <a:pt x="20162" y="3840"/>
                </a:lnTo>
                <a:lnTo>
                  <a:pt x="21122" y="4800"/>
                </a:lnTo>
                <a:lnTo>
                  <a:pt x="22082" y="5760"/>
                </a:lnTo>
                <a:lnTo>
                  <a:pt x="22082" y="10561"/>
                </a:lnTo>
                <a:lnTo>
                  <a:pt x="23042" y="10561"/>
                </a:lnTo>
                <a:lnTo>
                  <a:pt x="24002" y="11521"/>
                </a:lnTo>
                <a:lnTo>
                  <a:pt x="24963" y="12481"/>
                </a:lnTo>
                <a:lnTo>
                  <a:pt x="28803" y="12481"/>
                </a:lnTo>
                <a:lnTo>
                  <a:pt x="28803" y="11521"/>
                </a:lnTo>
                <a:lnTo>
                  <a:pt x="29763" y="10561"/>
                </a:lnTo>
                <a:lnTo>
                  <a:pt x="29763" y="6720"/>
                </a:lnTo>
                <a:lnTo>
                  <a:pt x="28803" y="4800"/>
                </a:lnTo>
                <a:lnTo>
                  <a:pt x="26883" y="2880"/>
                </a:lnTo>
                <a:lnTo>
                  <a:pt x="24002" y="960"/>
                </a:lnTo>
                <a:lnTo>
                  <a:pt x="21122" y="0"/>
                </a:lnTo>
                <a:lnTo>
                  <a:pt x="12481" y="0"/>
                </a:lnTo>
                <a:lnTo>
                  <a:pt x="8641" y="1920"/>
                </a:lnTo>
                <a:lnTo>
                  <a:pt x="4800" y="5760"/>
                </a:lnTo>
                <a:lnTo>
                  <a:pt x="1920" y="9601"/>
                </a:lnTo>
                <a:lnTo>
                  <a:pt x="0" y="14401"/>
                </a:lnTo>
                <a:lnTo>
                  <a:pt x="0" y="25908"/>
                </a:lnTo>
                <a:lnTo>
                  <a:pt x="960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1" name="object 1921"/>
          <p:cNvSpPr/>
          <p:nvPr/>
        </p:nvSpPr>
        <p:spPr>
          <a:xfrm>
            <a:off x="3904442" y="7713421"/>
            <a:ext cx="36469" cy="39349"/>
          </a:xfrm>
          <a:custGeom>
            <a:avLst/>
            <a:gdLst/>
            <a:ahLst/>
            <a:cxnLst/>
            <a:rect l="l" t="t" r="r" b="b"/>
            <a:pathLst>
              <a:path w="36469" h="39349">
                <a:moveTo>
                  <a:pt x="0" y="20162"/>
                </a:moveTo>
                <a:lnTo>
                  <a:pt x="0" y="24963"/>
                </a:lnTo>
                <a:lnTo>
                  <a:pt x="1920" y="28803"/>
                </a:lnTo>
                <a:lnTo>
                  <a:pt x="4800" y="32628"/>
                </a:lnTo>
                <a:lnTo>
                  <a:pt x="7680" y="37429"/>
                </a:lnTo>
                <a:lnTo>
                  <a:pt x="12481" y="39349"/>
                </a:lnTo>
                <a:lnTo>
                  <a:pt x="18242" y="39349"/>
                </a:lnTo>
                <a:lnTo>
                  <a:pt x="13441" y="34549"/>
                </a:lnTo>
                <a:lnTo>
                  <a:pt x="11521" y="30708"/>
                </a:lnTo>
                <a:lnTo>
                  <a:pt x="8641" y="26868"/>
                </a:lnTo>
                <a:lnTo>
                  <a:pt x="7680" y="22082"/>
                </a:lnTo>
                <a:lnTo>
                  <a:pt x="7680" y="13441"/>
                </a:lnTo>
                <a:lnTo>
                  <a:pt x="8641" y="10561"/>
                </a:lnTo>
                <a:lnTo>
                  <a:pt x="9601" y="8641"/>
                </a:lnTo>
                <a:lnTo>
                  <a:pt x="10561" y="6720"/>
                </a:lnTo>
                <a:lnTo>
                  <a:pt x="11521" y="4800"/>
                </a:lnTo>
                <a:lnTo>
                  <a:pt x="12481" y="3840"/>
                </a:lnTo>
                <a:lnTo>
                  <a:pt x="14401" y="2880"/>
                </a:lnTo>
                <a:lnTo>
                  <a:pt x="20162" y="2880"/>
                </a:lnTo>
                <a:lnTo>
                  <a:pt x="23042" y="3840"/>
                </a:lnTo>
                <a:lnTo>
                  <a:pt x="24947" y="6720"/>
                </a:lnTo>
                <a:lnTo>
                  <a:pt x="26883" y="10561"/>
                </a:lnTo>
                <a:lnTo>
                  <a:pt x="28788" y="15346"/>
                </a:lnTo>
                <a:lnTo>
                  <a:pt x="28788" y="27843"/>
                </a:lnTo>
                <a:lnTo>
                  <a:pt x="27828" y="31683"/>
                </a:lnTo>
                <a:lnTo>
                  <a:pt x="26883" y="36469"/>
                </a:lnTo>
                <a:lnTo>
                  <a:pt x="29763" y="35524"/>
                </a:lnTo>
                <a:lnTo>
                  <a:pt x="32628" y="32628"/>
                </a:lnTo>
                <a:lnTo>
                  <a:pt x="33604" y="28803"/>
                </a:lnTo>
                <a:lnTo>
                  <a:pt x="35509" y="25908"/>
                </a:lnTo>
                <a:lnTo>
                  <a:pt x="36469" y="22082"/>
                </a:lnTo>
                <a:lnTo>
                  <a:pt x="36469" y="14401"/>
                </a:lnTo>
                <a:lnTo>
                  <a:pt x="34549" y="10561"/>
                </a:lnTo>
                <a:lnTo>
                  <a:pt x="31668" y="6720"/>
                </a:lnTo>
                <a:lnTo>
                  <a:pt x="28788" y="1920"/>
                </a:lnTo>
                <a:lnTo>
                  <a:pt x="23987" y="0"/>
                </a:lnTo>
                <a:lnTo>
                  <a:pt x="15361" y="0"/>
                </a:lnTo>
                <a:lnTo>
                  <a:pt x="12481" y="960"/>
                </a:lnTo>
                <a:lnTo>
                  <a:pt x="9601" y="2880"/>
                </a:lnTo>
                <a:lnTo>
                  <a:pt x="6720" y="3840"/>
                </a:lnTo>
                <a:lnTo>
                  <a:pt x="4800" y="6720"/>
                </a:lnTo>
                <a:lnTo>
                  <a:pt x="2880" y="9601"/>
                </a:lnTo>
                <a:lnTo>
                  <a:pt x="960" y="13441"/>
                </a:lnTo>
                <a:lnTo>
                  <a:pt x="0" y="16322"/>
                </a:lnTo>
                <a:lnTo>
                  <a:pt x="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2" name="object 1922"/>
          <p:cNvSpPr/>
          <p:nvPr/>
        </p:nvSpPr>
        <p:spPr>
          <a:xfrm>
            <a:off x="3917883" y="7745105"/>
            <a:ext cx="14386" cy="7665"/>
          </a:xfrm>
          <a:custGeom>
            <a:avLst/>
            <a:gdLst/>
            <a:ahLst/>
            <a:cxnLst/>
            <a:rect l="l" t="t" r="r" b="b"/>
            <a:pathLst>
              <a:path w="14386" h="7665">
                <a:moveTo>
                  <a:pt x="14386" y="0"/>
                </a:moveTo>
                <a:lnTo>
                  <a:pt x="12481" y="1905"/>
                </a:lnTo>
                <a:lnTo>
                  <a:pt x="11506" y="3840"/>
                </a:lnTo>
                <a:lnTo>
                  <a:pt x="8641" y="4785"/>
                </a:lnTo>
                <a:lnTo>
                  <a:pt x="2880" y="4785"/>
                </a:lnTo>
                <a:lnTo>
                  <a:pt x="0" y="2865"/>
                </a:lnTo>
                <a:lnTo>
                  <a:pt x="4800" y="7665"/>
                </a:lnTo>
                <a:lnTo>
                  <a:pt x="7665" y="7665"/>
                </a:lnTo>
                <a:lnTo>
                  <a:pt x="11506" y="6705"/>
                </a:lnTo>
                <a:lnTo>
                  <a:pt x="13441" y="4785"/>
                </a:lnTo>
                <a:lnTo>
                  <a:pt x="143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3" name="object 1923"/>
          <p:cNvSpPr/>
          <p:nvPr/>
        </p:nvSpPr>
        <p:spPr>
          <a:xfrm>
            <a:off x="3944752" y="7713421"/>
            <a:ext cx="41285" cy="38389"/>
          </a:xfrm>
          <a:custGeom>
            <a:avLst/>
            <a:gdLst/>
            <a:ahLst/>
            <a:cxnLst/>
            <a:rect l="l" t="t" r="r" b="b"/>
            <a:pathLst>
              <a:path w="41285" h="38389">
                <a:moveTo>
                  <a:pt x="41285" y="38389"/>
                </a:moveTo>
                <a:lnTo>
                  <a:pt x="41285" y="36469"/>
                </a:lnTo>
                <a:lnTo>
                  <a:pt x="37444" y="36469"/>
                </a:lnTo>
                <a:lnTo>
                  <a:pt x="36484" y="35524"/>
                </a:lnTo>
                <a:lnTo>
                  <a:pt x="35524" y="34549"/>
                </a:lnTo>
                <a:lnTo>
                  <a:pt x="35524" y="10561"/>
                </a:lnTo>
                <a:lnTo>
                  <a:pt x="34564" y="8641"/>
                </a:lnTo>
                <a:lnTo>
                  <a:pt x="34564" y="6720"/>
                </a:lnTo>
                <a:lnTo>
                  <a:pt x="33604" y="3840"/>
                </a:lnTo>
                <a:lnTo>
                  <a:pt x="32644" y="2880"/>
                </a:lnTo>
                <a:lnTo>
                  <a:pt x="30723" y="1920"/>
                </a:lnTo>
                <a:lnTo>
                  <a:pt x="29763" y="960"/>
                </a:lnTo>
                <a:lnTo>
                  <a:pt x="27843" y="0"/>
                </a:lnTo>
                <a:lnTo>
                  <a:pt x="22082" y="0"/>
                </a:lnTo>
                <a:lnTo>
                  <a:pt x="17282" y="2880"/>
                </a:lnTo>
                <a:lnTo>
                  <a:pt x="13441" y="7680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2628"/>
                </a:lnTo>
                <a:lnTo>
                  <a:pt x="5760" y="34549"/>
                </a:lnTo>
                <a:lnTo>
                  <a:pt x="5760" y="35524"/>
                </a:lnTo>
                <a:lnTo>
                  <a:pt x="4800" y="36469"/>
                </a:lnTo>
                <a:lnTo>
                  <a:pt x="960" y="36469"/>
                </a:lnTo>
                <a:lnTo>
                  <a:pt x="960" y="38389"/>
                </a:lnTo>
                <a:lnTo>
                  <a:pt x="19202" y="38389"/>
                </a:lnTo>
                <a:lnTo>
                  <a:pt x="19202" y="36469"/>
                </a:lnTo>
                <a:lnTo>
                  <a:pt x="15361" y="36469"/>
                </a:lnTo>
                <a:lnTo>
                  <a:pt x="14401" y="35524"/>
                </a:lnTo>
                <a:lnTo>
                  <a:pt x="13441" y="34549"/>
                </a:lnTo>
                <a:lnTo>
                  <a:pt x="13441" y="10561"/>
                </a:lnTo>
                <a:lnTo>
                  <a:pt x="16322" y="6720"/>
                </a:lnTo>
                <a:lnTo>
                  <a:pt x="19202" y="4800"/>
                </a:lnTo>
                <a:lnTo>
                  <a:pt x="24963" y="4800"/>
                </a:lnTo>
                <a:lnTo>
                  <a:pt x="25923" y="5760"/>
                </a:lnTo>
                <a:lnTo>
                  <a:pt x="26883" y="7680"/>
                </a:lnTo>
                <a:lnTo>
                  <a:pt x="27843" y="8641"/>
                </a:lnTo>
                <a:lnTo>
                  <a:pt x="28803" y="11521"/>
                </a:lnTo>
                <a:lnTo>
                  <a:pt x="28803" y="33588"/>
                </a:lnTo>
                <a:lnTo>
                  <a:pt x="27843" y="34549"/>
                </a:lnTo>
                <a:lnTo>
                  <a:pt x="27843" y="35524"/>
                </a:lnTo>
                <a:lnTo>
                  <a:pt x="26883" y="36469"/>
                </a:lnTo>
                <a:lnTo>
                  <a:pt x="22082" y="36469"/>
                </a:lnTo>
                <a:lnTo>
                  <a:pt x="22082" y="38389"/>
                </a:lnTo>
                <a:lnTo>
                  <a:pt x="41285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4" name="object 1924"/>
          <p:cNvSpPr/>
          <p:nvPr/>
        </p:nvSpPr>
        <p:spPr>
          <a:xfrm>
            <a:off x="3987957" y="7713421"/>
            <a:ext cx="36484" cy="39349"/>
          </a:xfrm>
          <a:custGeom>
            <a:avLst/>
            <a:gdLst/>
            <a:ahLst/>
            <a:cxnLst/>
            <a:rect l="l" t="t" r="r" b="b"/>
            <a:pathLst>
              <a:path w="36484" h="39349">
                <a:moveTo>
                  <a:pt x="0" y="20162"/>
                </a:moveTo>
                <a:lnTo>
                  <a:pt x="0" y="24963"/>
                </a:lnTo>
                <a:lnTo>
                  <a:pt x="1920" y="28803"/>
                </a:lnTo>
                <a:lnTo>
                  <a:pt x="4800" y="32628"/>
                </a:lnTo>
                <a:lnTo>
                  <a:pt x="7680" y="37429"/>
                </a:lnTo>
                <a:lnTo>
                  <a:pt x="12481" y="39349"/>
                </a:lnTo>
                <a:lnTo>
                  <a:pt x="18242" y="39349"/>
                </a:lnTo>
                <a:lnTo>
                  <a:pt x="13441" y="34549"/>
                </a:lnTo>
                <a:lnTo>
                  <a:pt x="11521" y="30708"/>
                </a:lnTo>
                <a:lnTo>
                  <a:pt x="8641" y="26868"/>
                </a:lnTo>
                <a:lnTo>
                  <a:pt x="7680" y="22082"/>
                </a:lnTo>
                <a:lnTo>
                  <a:pt x="7680" y="13441"/>
                </a:lnTo>
                <a:lnTo>
                  <a:pt x="8641" y="10561"/>
                </a:lnTo>
                <a:lnTo>
                  <a:pt x="9601" y="8641"/>
                </a:lnTo>
                <a:lnTo>
                  <a:pt x="10561" y="6720"/>
                </a:lnTo>
                <a:lnTo>
                  <a:pt x="11521" y="4800"/>
                </a:lnTo>
                <a:lnTo>
                  <a:pt x="12481" y="3840"/>
                </a:lnTo>
                <a:lnTo>
                  <a:pt x="14401" y="2880"/>
                </a:lnTo>
                <a:lnTo>
                  <a:pt x="20162" y="2880"/>
                </a:lnTo>
                <a:lnTo>
                  <a:pt x="23042" y="3840"/>
                </a:lnTo>
                <a:lnTo>
                  <a:pt x="24947" y="6720"/>
                </a:lnTo>
                <a:lnTo>
                  <a:pt x="26883" y="10561"/>
                </a:lnTo>
                <a:lnTo>
                  <a:pt x="28803" y="15346"/>
                </a:lnTo>
                <a:lnTo>
                  <a:pt x="28803" y="27843"/>
                </a:lnTo>
                <a:lnTo>
                  <a:pt x="27843" y="31683"/>
                </a:lnTo>
                <a:lnTo>
                  <a:pt x="26883" y="36469"/>
                </a:lnTo>
                <a:lnTo>
                  <a:pt x="29763" y="35524"/>
                </a:lnTo>
                <a:lnTo>
                  <a:pt x="32644" y="32628"/>
                </a:lnTo>
                <a:lnTo>
                  <a:pt x="33604" y="28803"/>
                </a:lnTo>
                <a:lnTo>
                  <a:pt x="35509" y="25908"/>
                </a:lnTo>
                <a:lnTo>
                  <a:pt x="36484" y="22082"/>
                </a:lnTo>
                <a:lnTo>
                  <a:pt x="36484" y="14401"/>
                </a:lnTo>
                <a:lnTo>
                  <a:pt x="34564" y="10561"/>
                </a:lnTo>
                <a:lnTo>
                  <a:pt x="31668" y="6720"/>
                </a:lnTo>
                <a:lnTo>
                  <a:pt x="28803" y="1920"/>
                </a:lnTo>
                <a:lnTo>
                  <a:pt x="24002" y="0"/>
                </a:lnTo>
                <a:lnTo>
                  <a:pt x="15361" y="0"/>
                </a:lnTo>
                <a:lnTo>
                  <a:pt x="12481" y="960"/>
                </a:lnTo>
                <a:lnTo>
                  <a:pt x="9601" y="2880"/>
                </a:lnTo>
                <a:lnTo>
                  <a:pt x="6720" y="3840"/>
                </a:lnTo>
                <a:lnTo>
                  <a:pt x="4800" y="6720"/>
                </a:lnTo>
                <a:lnTo>
                  <a:pt x="2880" y="9601"/>
                </a:lnTo>
                <a:lnTo>
                  <a:pt x="960" y="13441"/>
                </a:lnTo>
                <a:lnTo>
                  <a:pt x="0" y="16322"/>
                </a:lnTo>
                <a:lnTo>
                  <a:pt x="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5" name="object 1925"/>
          <p:cNvSpPr/>
          <p:nvPr/>
        </p:nvSpPr>
        <p:spPr>
          <a:xfrm>
            <a:off x="4001399" y="7745105"/>
            <a:ext cx="14401" cy="7665"/>
          </a:xfrm>
          <a:custGeom>
            <a:avLst/>
            <a:gdLst/>
            <a:ahLst/>
            <a:cxnLst/>
            <a:rect l="l" t="t" r="r" b="b"/>
            <a:pathLst>
              <a:path w="14401" h="7665">
                <a:moveTo>
                  <a:pt x="14401" y="0"/>
                </a:moveTo>
                <a:lnTo>
                  <a:pt x="12481" y="1905"/>
                </a:lnTo>
                <a:lnTo>
                  <a:pt x="11506" y="3840"/>
                </a:lnTo>
                <a:lnTo>
                  <a:pt x="8641" y="4785"/>
                </a:lnTo>
                <a:lnTo>
                  <a:pt x="2880" y="4785"/>
                </a:lnTo>
                <a:lnTo>
                  <a:pt x="0" y="2865"/>
                </a:lnTo>
                <a:lnTo>
                  <a:pt x="4800" y="7665"/>
                </a:lnTo>
                <a:lnTo>
                  <a:pt x="7680" y="7665"/>
                </a:lnTo>
                <a:lnTo>
                  <a:pt x="11506" y="6705"/>
                </a:lnTo>
                <a:lnTo>
                  <a:pt x="13441" y="4785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6" name="object 1926"/>
          <p:cNvSpPr/>
          <p:nvPr/>
        </p:nvSpPr>
        <p:spPr>
          <a:xfrm>
            <a:off x="4027307" y="7713421"/>
            <a:ext cx="64328" cy="38389"/>
          </a:xfrm>
          <a:custGeom>
            <a:avLst/>
            <a:gdLst/>
            <a:ahLst/>
            <a:cxnLst/>
            <a:rect l="l" t="t" r="r" b="b"/>
            <a:pathLst>
              <a:path w="64328" h="38389">
                <a:moveTo>
                  <a:pt x="64328" y="38389"/>
                </a:moveTo>
                <a:lnTo>
                  <a:pt x="64328" y="36469"/>
                </a:lnTo>
                <a:lnTo>
                  <a:pt x="60487" y="36469"/>
                </a:lnTo>
                <a:lnTo>
                  <a:pt x="60487" y="35524"/>
                </a:lnTo>
                <a:lnTo>
                  <a:pt x="59527" y="35524"/>
                </a:lnTo>
                <a:lnTo>
                  <a:pt x="59527" y="34549"/>
                </a:lnTo>
                <a:lnTo>
                  <a:pt x="58567" y="33588"/>
                </a:lnTo>
                <a:lnTo>
                  <a:pt x="58567" y="7680"/>
                </a:lnTo>
                <a:lnTo>
                  <a:pt x="57607" y="6720"/>
                </a:lnTo>
                <a:lnTo>
                  <a:pt x="56647" y="3840"/>
                </a:lnTo>
                <a:lnTo>
                  <a:pt x="55686" y="2880"/>
                </a:lnTo>
                <a:lnTo>
                  <a:pt x="53766" y="1920"/>
                </a:lnTo>
                <a:lnTo>
                  <a:pt x="52806" y="960"/>
                </a:lnTo>
                <a:lnTo>
                  <a:pt x="50886" y="0"/>
                </a:lnTo>
                <a:lnTo>
                  <a:pt x="47045" y="0"/>
                </a:lnTo>
                <a:lnTo>
                  <a:pt x="45125" y="960"/>
                </a:lnTo>
                <a:lnTo>
                  <a:pt x="43205" y="1920"/>
                </a:lnTo>
                <a:lnTo>
                  <a:pt x="41285" y="2880"/>
                </a:lnTo>
                <a:lnTo>
                  <a:pt x="38404" y="4800"/>
                </a:lnTo>
                <a:lnTo>
                  <a:pt x="35524" y="7680"/>
                </a:lnTo>
                <a:lnTo>
                  <a:pt x="35524" y="5760"/>
                </a:lnTo>
                <a:lnTo>
                  <a:pt x="34564" y="3840"/>
                </a:lnTo>
                <a:lnTo>
                  <a:pt x="32644" y="1920"/>
                </a:lnTo>
                <a:lnTo>
                  <a:pt x="30723" y="960"/>
                </a:lnTo>
                <a:lnTo>
                  <a:pt x="28803" y="0"/>
                </a:lnTo>
                <a:lnTo>
                  <a:pt x="24003" y="0"/>
                </a:lnTo>
                <a:lnTo>
                  <a:pt x="22082" y="960"/>
                </a:lnTo>
                <a:lnTo>
                  <a:pt x="21122" y="960"/>
                </a:lnTo>
                <a:lnTo>
                  <a:pt x="19202" y="1920"/>
                </a:lnTo>
                <a:lnTo>
                  <a:pt x="18242" y="2880"/>
                </a:lnTo>
                <a:lnTo>
                  <a:pt x="17282" y="3840"/>
                </a:lnTo>
                <a:lnTo>
                  <a:pt x="16322" y="4800"/>
                </a:lnTo>
                <a:lnTo>
                  <a:pt x="13441" y="7680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75" y="5760"/>
                </a:lnTo>
                <a:lnTo>
                  <a:pt x="5775" y="5760"/>
                </a:lnTo>
                <a:lnTo>
                  <a:pt x="5775" y="6720"/>
                </a:lnTo>
                <a:lnTo>
                  <a:pt x="6720" y="7680"/>
                </a:lnTo>
                <a:lnTo>
                  <a:pt x="6720" y="33588"/>
                </a:lnTo>
                <a:lnTo>
                  <a:pt x="5775" y="34549"/>
                </a:lnTo>
                <a:lnTo>
                  <a:pt x="5775" y="35524"/>
                </a:lnTo>
                <a:lnTo>
                  <a:pt x="4815" y="36469"/>
                </a:lnTo>
                <a:lnTo>
                  <a:pt x="975" y="36469"/>
                </a:lnTo>
                <a:lnTo>
                  <a:pt x="975" y="38389"/>
                </a:lnTo>
                <a:lnTo>
                  <a:pt x="19202" y="38389"/>
                </a:lnTo>
                <a:lnTo>
                  <a:pt x="19202" y="36469"/>
                </a:lnTo>
                <a:lnTo>
                  <a:pt x="15361" y="36469"/>
                </a:lnTo>
                <a:lnTo>
                  <a:pt x="14401" y="35524"/>
                </a:lnTo>
                <a:lnTo>
                  <a:pt x="13441" y="34549"/>
                </a:lnTo>
                <a:lnTo>
                  <a:pt x="13441" y="9601"/>
                </a:lnTo>
                <a:lnTo>
                  <a:pt x="14401" y="8641"/>
                </a:lnTo>
                <a:lnTo>
                  <a:pt x="16322" y="6720"/>
                </a:lnTo>
                <a:lnTo>
                  <a:pt x="18242" y="5760"/>
                </a:lnTo>
                <a:lnTo>
                  <a:pt x="20162" y="4800"/>
                </a:lnTo>
                <a:lnTo>
                  <a:pt x="24963" y="4800"/>
                </a:lnTo>
                <a:lnTo>
                  <a:pt x="26883" y="5760"/>
                </a:lnTo>
                <a:lnTo>
                  <a:pt x="27843" y="7680"/>
                </a:lnTo>
                <a:lnTo>
                  <a:pt x="28803" y="8641"/>
                </a:lnTo>
                <a:lnTo>
                  <a:pt x="29763" y="10561"/>
                </a:lnTo>
                <a:lnTo>
                  <a:pt x="29763" y="33588"/>
                </a:lnTo>
                <a:lnTo>
                  <a:pt x="28803" y="33588"/>
                </a:lnTo>
                <a:lnTo>
                  <a:pt x="28803" y="34549"/>
                </a:lnTo>
                <a:lnTo>
                  <a:pt x="27843" y="35524"/>
                </a:lnTo>
                <a:lnTo>
                  <a:pt x="27843" y="36469"/>
                </a:lnTo>
                <a:lnTo>
                  <a:pt x="23042" y="36469"/>
                </a:lnTo>
                <a:lnTo>
                  <a:pt x="23042" y="38389"/>
                </a:lnTo>
                <a:lnTo>
                  <a:pt x="42245" y="38389"/>
                </a:lnTo>
                <a:lnTo>
                  <a:pt x="42245" y="36469"/>
                </a:lnTo>
                <a:lnTo>
                  <a:pt x="38404" y="36469"/>
                </a:lnTo>
                <a:lnTo>
                  <a:pt x="37444" y="35524"/>
                </a:lnTo>
                <a:lnTo>
                  <a:pt x="36484" y="35524"/>
                </a:lnTo>
                <a:lnTo>
                  <a:pt x="36484" y="9601"/>
                </a:lnTo>
                <a:lnTo>
                  <a:pt x="38404" y="7680"/>
                </a:lnTo>
                <a:lnTo>
                  <a:pt x="40325" y="6720"/>
                </a:lnTo>
                <a:lnTo>
                  <a:pt x="41285" y="5760"/>
                </a:lnTo>
                <a:lnTo>
                  <a:pt x="43205" y="4800"/>
                </a:lnTo>
                <a:lnTo>
                  <a:pt x="48006" y="4800"/>
                </a:lnTo>
                <a:lnTo>
                  <a:pt x="49926" y="5760"/>
                </a:lnTo>
                <a:lnTo>
                  <a:pt x="50886" y="7680"/>
                </a:lnTo>
                <a:lnTo>
                  <a:pt x="51846" y="8641"/>
                </a:lnTo>
                <a:lnTo>
                  <a:pt x="51846" y="34549"/>
                </a:lnTo>
                <a:lnTo>
                  <a:pt x="50886" y="35524"/>
                </a:lnTo>
                <a:lnTo>
                  <a:pt x="49926" y="36469"/>
                </a:lnTo>
                <a:lnTo>
                  <a:pt x="46085" y="36469"/>
                </a:lnTo>
                <a:lnTo>
                  <a:pt x="46085" y="38389"/>
                </a:lnTo>
                <a:lnTo>
                  <a:pt x="64328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7" name="object 1927"/>
          <p:cNvSpPr/>
          <p:nvPr/>
        </p:nvSpPr>
        <p:spPr>
          <a:xfrm>
            <a:off x="4094515" y="7713421"/>
            <a:ext cx="18242" cy="38389"/>
          </a:xfrm>
          <a:custGeom>
            <a:avLst/>
            <a:gdLst/>
            <a:ahLst/>
            <a:cxnLst/>
            <a:rect l="l" t="t" r="r" b="b"/>
            <a:pathLst>
              <a:path w="18242" h="38389">
                <a:moveTo>
                  <a:pt x="13441" y="33588"/>
                </a:moveTo>
                <a:lnTo>
                  <a:pt x="12481" y="32628"/>
                </a:lnTo>
                <a:lnTo>
                  <a:pt x="12481" y="0"/>
                </a:lnTo>
                <a:lnTo>
                  <a:pt x="10561" y="0"/>
                </a:lnTo>
                <a:lnTo>
                  <a:pt x="0" y="4800"/>
                </a:lnTo>
                <a:lnTo>
                  <a:pt x="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34549"/>
                </a:lnTo>
                <a:lnTo>
                  <a:pt x="4800" y="35524"/>
                </a:lnTo>
                <a:lnTo>
                  <a:pt x="4800" y="36469"/>
                </a:lnTo>
                <a:lnTo>
                  <a:pt x="0" y="36469"/>
                </a:lnTo>
                <a:lnTo>
                  <a:pt x="0" y="38389"/>
                </a:lnTo>
                <a:lnTo>
                  <a:pt x="18242" y="38389"/>
                </a:lnTo>
                <a:lnTo>
                  <a:pt x="18242" y="36469"/>
                </a:lnTo>
                <a:lnTo>
                  <a:pt x="14401" y="36469"/>
                </a:lnTo>
                <a:lnTo>
                  <a:pt x="14401" y="35524"/>
                </a:lnTo>
                <a:lnTo>
                  <a:pt x="13441" y="35524"/>
                </a:lnTo>
                <a:lnTo>
                  <a:pt x="13441" y="335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8" name="object 1928"/>
          <p:cNvSpPr/>
          <p:nvPr/>
        </p:nvSpPr>
        <p:spPr>
          <a:xfrm>
            <a:off x="4099316" y="7694218"/>
            <a:ext cx="8641" cy="7680"/>
          </a:xfrm>
          <a:custGeom>
            <a:avLst/>
            <a:gdLst/>
            <a:ahLst/>
            <a:cxnLst/>
            <a:rect l="l" t="t" r="r" b="b"/>
            <a:pathLst>
              <a:path w="8641" h="7680">
                <a:moveTo>
                  <a:pt x="960" y="5760"/>
                </a:moveTo>
                <a:lnTo>
                  <a:pt x="1920" y="6720"/>
                </a:lnTo>
                <a:lnTo>
                  <a:pt x="2880" y="7680"/>
                </a:lnTo>
                <a:lnTo>
                  <a:pt x="6720" y="7680"/>
                </a:lnTo>
                <a:lnTo>
                  <a:pt x="7680" y="6720"/>
                </a:lnTo>
                <a:lnTo>
                  <a:pt x="8641" y="5760"/>
                </a:lnTo>
                <a:lnTo>
                  <a:pt x="8641" y="1920"/>
                </a:lnTo>
                <a:lnTo>
                  <a:pt x="7680" y="960"/>
                </a:lnTo>
                <a:lnTo>
                  <a:pt x="672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4800"/>
                </a:lnTo>
                <a:lnTo>
                  <a:pt x="96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9" name="object 1929"/>
          <p:cNvSpPr/>
          <p:nvPr/>
        </p:nvSpPr>
        <p:spPr>
          <a:xfrm>
            <a:off x="4118518" y="7713421"/>
            <a:ext cx="31668" cy="39349"/>
          </a:xfrm>
          <a:custGeom>
            <a:avLst/>
            <a:gdLst/>
            <a:ahLst/>
            <a:cxnLst/>
            <a:rect l="l" t="t" r="r" b="b"/>
            <a:pathLst>
              <a:path w="31668" h="39349">
                <a:moveTo>
                  <a:pt x="22067" y="0"/>
                </a:moveTo>
                <a:lnTo>
                  <a:pt x="13426" y="0"/>
                </a:lnTo>
                <a:lnTo>
                  <a:pt x="8641" y="1920"/>
                </a:lnTo>
                <a:lnTo>
                  <a:pt x="5745" y="5760"/>
                </a:lnTo>
                <a:lnTo>
                  <a:pt x="1920" y="9601"/>
                </a:lnTo>
                <a:lnTo>
                  <a:pt x="0" y="14401"/>
                </a:lnTo>
                <a:lnTo>
                  <a:pt x="0" y="25908"/>
                </a:lnTo>
                <a:lnTo>
                  <a:pt x="1920" y="30708"/>
                </a:lnTo>
                <a:lnTo>
                  <a:pt x="4800" y="34549"/>
                </a:lnTo>
                <a:lnTo>
                  <a:pt x="7680" y="37429"/>
                </a:lnTo>
                <a:lnTo>
                  <a:pt x="11521" y="39349"/>
                </a:lnTo>
                <a:lnTo>
                  <a:pt x="19202" y="39349"/>
                </a:lnTo>
                <a:lnTo>
                  <a:pt x="23027" y="38389"/>
                </a:lnTo>
                <a:lnTo>
                  <a:pt x="25908" y="35524"/>
                </a:lnTo>
                <a:lnTo>
                  <a:pt x="28788" y="32628"/>
                </a:lnTo>
                <a:lnTo>
                  <a:pt x="30708" y="28803"/>
                </a:lnTo>
                <a:lnTo>
                  <a:pt x="31668" y="24003"/>
                </a:lnTo>
                <a:lnTo>
                  <a:pt x="30708" y="24003"/>
                </a:lnTo>
                <a:lnTo>
                  <a:pt x="28788" y="26868"/>
                </a:lnTo>
                <a:lnTo>
                  <a:pt x="27828" y="28803"/>
                </a:lnTo>
                <a:lnTo>
                  <a:pt x="25908" y="30708"/>
                </a:lnTo>
                <a:lnTo>
                  <a:pt x="23987" y="32628"/>
                </a:lnTo>
                <a:lnTo>
                  <a:pt x="21107" y="33588"/>
                </a:lnTo>
                <a:lnTo>
                  <a:pt x="15361" y="33588"/>
                </a:lnTo>
                <a:lnTo>
                  <a:pt x="12481" y="31683"/>
                </a:lnTo>
                <a:lnTo>
                  <a:pt x="9585" y="27843"/>
                </a:lnTo>
                <a:lnTo>
                  <a:pt x="7680" y="24963"/>
                </a:lnTo>
                <a:lnTo>
                  <a:pt x="6705" y="21122"/>
                </a:lnTo>
                <a:lnTo>
                  <a:pt x="6705" y="11521"/>
                </a:lnTo>
                <a:lnTo>
                  <a:pt x="7680" y="8641"/>
                </a:lnTo>
                <a:lnTo>
                  <a:pt x="9585" y="5760"/>
                </a:lnTo>
                <a:lnTo>
                  <a:pt x="11521" y="3840"/>
                </a:lnTo>
                <a:lnTo>
                  <a:pt x="13426" y="2880"/>
                </a:lnTo>
                <a:lnTo>
                  <a:pt x="19202" y="2880"/>
                </a:lnTo>
                <a:lnTo>
                  <a:pt x="20147" y="3840"/>
                </a:lnTo>
                <a:lnTo>
                  <a:pt x="21107" y="4800"/>
                </a:lnTo>
                <a:lnTo>
                  <a:pt x="22067" y="5760"/>
                </a:lnTo>
                <a:lnTo>
                  <a:pt x="22067" y="9601"/>
                </a:lnTo>
                <a:lnTo>
                  <a:pt x="23027" y="10561"/>
                </a:lnTo>
                <a:lnTo>
                  <a:pt x="23987" y="11521"/>
                </a:lnTo>
                <a:lnTo>
                  <a:pt x="24947" y="12481"/>
                </a:lnTo>
                <a:lnTo>
                  <a:pt x="28788" y="12481"/>
                </a:lnTo>
                <a:lnTo>
                  <a:pt x="29748" y="11521"/>
                </a:lnTo>
                <a:lnTo>
                  <a:pt x="29748" y="10561"/>
                </a:lnTo>
                <a:lnTo>
                  <a:pt x="30708" y="9601"/>
                </a:lnTo>
                <a:lnTo>
                  <a:pt x="30708" y="6720"/>
                </a:lnTo>
                <a:lnTo>
                  <a:pt x="29748" y="4800"/>
                </a:lnTo>
                <a:lnTo>
                  <a:pt x="26868" y="2880"/>
                </a:lnTo>
                <a:lnTo>
                  <a:pt x="24947" y="960"/>
                </a:lnTo>
                <a:lnTo>
                  <a:pt x="220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0" name="object 1930"/>
          <p:cNvSpPr/>
          <p:nvPr/>
        </p:nvSpPr>
        <p:spPr>
          <a:xfrm>
            <a:off x="4174190" y="7697099"/>
            <a:ext cx="42245" cy="29763"/>
          </a:xfrm>
          <a:custGeom>
            <a:avLst/>
            <a:gdLst/>
            <a:ahLst/>
            <a:cxnLst/>
            <a:rect l="l" t="t" r="r" b="b"/>
            <a:pathLst>
              <a:path w="42245" h="29763">
                <a:moveTo>
                  <a:pt x="1920" y="960"/>
                </a:moveTo>
                <a:lnTo>
                  <a:pt x="4800" y="960"/>
                </a:lnTo>
                <a:lnTo>
                  <a:pt x="5760" y="1920"/>
                </a:lnTo>
                <a:lnTo>
                  <a:pt x="6720" y="2880"/>
                </a:lnTo>
                <a:lnTo>
                  <a:pt x="7680" y="3840"/>
                </a:lnTo>
                <a:lnTo>
                  <a:pt x="8641" y="5760"/>
                </a:lnTo>
                <a:lnTo>
                  <a:pt x="16322" y="3840"/>
                </a:lnTo>
                <a:lnTo>
                  <a:pt x="18242" y="2880"/>
                </a:lnTo>
                <a:lnTo>
                  <a:pt x="25923" y="2880"/>
                </a:lnTo>
                <a:lnTo>
                  <a:pt x="27843" y="4800"/>
                </a:lnTo>
                <a:lnTo>
                  <a:pt x="29763" y="5760"/>
                </a:lnTo>
                <a:lnTo>
                  <a:pt x="30723" y="6720"/>
                </a:lnTo>
                <a:lnTo>
                  <a:pt x="31683" y="8641"/>
                </a:lnTo>
                <a:lnTo>
                  <a:pt x="32644" y="10561"/>
                </a:lnTo>
                <a:lnTo>
                  <a:pt x="33604" y="13441"/>
                </a:lnTo>
                <a:lnTo>
                  <a:pt x="33604" y="19202"/>
                </a:lnTo>
                <a:lnTo>
                  <a:pt x="31683" y="22082"/>
                </a:lnTo>
                <a:lnTo>
                  <a:pt x="29763" y="24003"/>
                </a:lnTo>
                <a:lnTo>
                  <a:pt x="27843" y="25923"/>
                </a:lnTo>
                <a:lnTo>
                  <a:pt x="25923" y="26883"/>
                </a:lnTo>
                <a:lnTo>
                  <a:pt x="19202" y="26883"/>
                </a:lnTo>
                <a:lnTo>
                  <a:pt x="19202" y="29763"/>
                </a:lnTo>
                <a:lnTo>
                  <a:pt x="30723" y="29763"/>
                </a:lnTo>
                <a:lnTo>
                  <a:pt x="35524" y="28803"/>
                </a:lnTo>
                <a:lnTo>
                  <a:pt x="38404" y="25923"/>
                </a:lnTo>
                <a:lnTo>
                  <a:pt x="41269" y="23042"/>
                </a:lnTo>
                <a:lnTo>
                  <a:pt x="42245" y="19202"/>
                </a:lnTo>
                <a:lnTo>
                  <a:pt x="42245" y="11521"/>
                </a:lnTo>
                <a:lnTo>
                  <a:pt x="41269" y="8641"/>
                </a:lnTo>
                <a:lnTo>
                  <a:pt x="39364" y="5760"/>
                </a:lnTo>
                <a:lnTo>
                  <a:pt x="37444" y="3840"/>
                </a:lnTo>
                <a:lnTo>
                  <a:pt x="35524" y="1920"/>
                </a:lnTo>
                <a:lnTo>
                  <a:pt x="32644" y="960"/>
                </a:lnTo>
                <a:lnTo>
                  <a:pt x="29763" y="0"/>
                </a:lnTo>
                <a:lnTo>
                  <a:pt x="0" y="0"/>
                </a:lnTo>
                <a:lnTo>
                  <a:pt x="0" y="960"/>
                </a:lnTo>
                <a:lnTo>
                  <a:pt x="192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1" name="object 1931"/>
          <p:cNvSpPr/>
          <p:nvPr/>
        </p:nvSpPr>
        <p:spPr>
          <a:xfrm>
            <a:off x="4174190" y="7700939"/>
            <a:ext cx="24003" cy="50871"/>
          </a:xfrm>
          <a:custGeom>
            <a:avLst/>
            <a:gdLst/>
            <a:ahLst/>
            <a:cxnLst/>
            <a:rect l="l" t="t" r="r" b="b"/>
            <a:pathLst>
              <a:path w="24003" h="50871">
                <a:moveTo>
                  <a:pt x="19202" y="23042"/>
                </a:moveTo>
                <a:lnTo>
                  <a:pt x="16322" y="23042"/>
                </a:lnTo>
                <a:lnTo>
                  <a:pt x="16322" y="0"/>
                </a:lnTo>
                <a:lnTo>
                  <a:pt x="8641" y="1920"/>
                </a:lnTo>
                <a:lnTo>
                  <a:pt x="8641" y="44165"/>
                </a:lnTo>
                <a:lnTo>
                  <a:pt x="7680" y="46070"/>
                </a:lnTo>
                <a:lnTo>
                  <a:pt x="7680" y="47030"/>
                </a:lnTo>
                <a:lnTo>
                  <a:pt x="6720" y="48950"/>
                </a:lnTo>
                <a:lnTo>
                  <a:pt x="0" y="48950"/>
                </a:lnTo>
                <a:lnTo>
                  <a:pt x="0" y="50871"/>
                </a:lnTo>
                <a:lnTo>
                  <a:pt x="24003" y="50871"/>
                </a:lnTo>
                <a:lnTo>
                  <a:pt x="24003" y="48950"/>
                </a:lnTo>
                <a:lnTo>
                  <a:pt x="18242" y="48950"/>
                </a:lnTo>
                <a:lnTo>
                  <a:pt x="17282" y="48006"/>
                </a:lnTo>
                <a:lnTo>
                  <a:pt x="16322" y="47030"/>
                </a:lnTo>
                <a:lnTo>
                  <a:pt x="16322" y="24963"/>
                </a:lnTo>
                <a:lnTo>
                  <a:pt x="18242" y="24963"/>
                </a:lnTo>
                <a:lnTo>
                  <a:pt x="19202" y="25923"/>
                </a:lnTo>
                <a:lnTo>
                  <a:pt x="19202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2" name="object 1932"/>
          <p:cNvSpPr/>
          <p:nvPr/>
        </p:nvSpPr>
        <p:spPr>
          <a:xfrm>
            <a:off x="4222181" y="7716301"/>
            <a:ext cx="27843" cy="36469"/>
          </a:xfrm>
          <a:custGeom>
            <a:avLst/>
            <a:gdLst/>
            <a:ahLst/>
            <a:cxnLst/>
            <a:rect l="l" t="t" r="r" b="b"/>
            <a:pathLst>
              <a:path w="27843" h="36469">
                <a:moveTo>
                  <a:pt x="27843" y="28803"/>
                </a:moveTo>
                <a:lnTo>
                  <a:pt x="25923" y="30708"/>
                </a:lnTo>
                <a:lnTo>
                  <a:pt x="24002" y="32644"/>
                </a:lnTo>
                <a:lnTo>
                  <a:pt x="22082" y="33588"/>
                </a:lnTo>
                <a:lnTo>
                  <a:pt x="15361" y="33588"/>
                </a:lnTo>
                <a:lnTo>
                  <a:pt x="12481" y="31668"/>
                </a:lnTo>
                <a:lnTo>
                  <a:pt x="10561" y="27828"/>
                </a:lnTo>
                <a:lnTo>
                  <a:pt x="8641" y="23987"/>
                </a:lnTo>
                <a:lnTo>
                  <a:pt x="7680" y="19202"/>
                </a:lnTo>
                <a:lnTo>
                  <a:pt x="7680" y="7680"/>
                </a:lnTo>
                <a:lnTo>
                  <a:pt x="8641" y="0"/>
                </a:lnTo>
                <a:lnTo>
                  <a:pt x="6736" y="960"/>
                </a:lnTo>
                <a:lnTo>
                  <a:pt x="3840" y="3840"/>
                </a:lnTo>
                <a:lnTo>
                  <a:pt x="1935" y="6720"/>
                </a:lnTo>
                <a:lnTo>
                  <a:pt x="960" y="10561"/>
                </a:lnTo>
                <a:lnTo>
                  <a:pt x="0" y="13441"/>
                </a:lnTo>
                <a:lnTo>
                  <a:pt x="0" y="22082"/>
                </a:lnTo>
                <a:lnTo>
                  <a:pt x="960" y="25923"/>
                </a:lnTo>
                <a:lnTo>
                  <a:pt x="3840" y="29748"/>
                </a:lnTo>
                <a:lnTo>
                  <a:pt x="7680" y="34549"/>
                </a:lnTo>
                <a:lnTo>
                  <a:pt x="11521" y="36469"/>
                </a:lnTo>
                <a:lnTo>
                  <a:pt x="21122" y="36469"/>
                </a:lnTo>
                <a:lnTo>
                  <a:pt x="24002" y="35509"/>
                </a:lnTo>
                <a:lnTo>
                  <a:pt x="26883" y="33588"/>
                </a:lnTo>
                <a:lnTo>
                  <a:pt x="27843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3" name="object 1933"/>
          <p:cNvSpPr/>
          <p:nvPr/>
        </p:nvSpPr>
        <p:spPr>
          <a:xfrm>
            <a:off x="4229862" y="7713421"/>
            <a:ext cx="27843" cy="36469"/>
          </a:xfrm>
          <a:custGeom>
            <a:avLst/>
            <a:gdLst/>
            <a:ahLst/>
            <a:cxnLst/>
            <a:rect l="l" t="t" r="r" b="b"/>
            <a:pathLst>
              <a:path w="27843" h="36469">
                <a:moveTo>
                  <a:pt x="6720" y="0"/>
                </a:moveTo>
                <a:lnTo>
                  <a:pt x="3840" y="960"/>
                </a:lnTo>
                <a:lnTo>
                  <a:pt x="960" y="2880"/>
                </a:lnTo>
                <a:lnTo>
                  <a:pt x="0" y="10561"/>
                </a:lnTo>
                <a:lnTo>
                  <a:pt x="960" y="8641"/>
                </a:lnTo>
                <a:lnTo>
                  <a:pt x="1935" y="6720"/>
                </a:lnTo>
                <a:lnTo>
                  <a:pt x="2880" y="4800"/>
                </a:lnTo>
                <a:lnTo>
                  <a:pt x="4800" y="3840"/>
                </a:lnTo>
                <a:lnTo>
                  <a:pt x="5775" y="2880"/>
                </a:lnTo>
                <a:lnTo>
                  <a:pt x="11521" y="2880"/>
                </a:lnTo>
                <a:lnTo>
                  <a:pt x="14401" y="3840"/>
                </a:lnTo>
                <a:lnTo>
                  <a:pt x="16322" y="6720"/>
                </a:lnTo>
                <a:lnTo>
                  <a:pt x="19202" y="10561"/>
                </a:lnTo>
                <a:lnTo>
                  <a:pt x="20162" y="15346"/>
                </a:lnTo>
                <a:lnTo>
                  <a:pt x="20162" y="31683"/>
                </a:lnTo>
                <a:lnTo>
                  <a:pt x="19202" y="36469"/>
                </a:lnTo>
                <a:lnTo>
                  <a:pt x="22082" y="35524"/>
                </a:lnTo>
                <a:lnTo>
                  <a:pt x="24002" y="32628"/>
                </a:lnTo>
                <a:lnTo>
                  <a:pt x="25923" y="28803"/>
                </a:lnTo>
                <a:lnTo>
                  <a:pt x="27843" y="25908"/>
                </a:lnTo>
                <a:lnTo>
                  <a:pt x="27843" y="14401"/>
                </a:lnTo>
                <a:lnTo>
                  <a:pt x="26883" y="10561"/>
                </a:lnTo>
                <a:lnTo>
                  <a:pt x="24002" y="6720"/>
                </a:lnTo>
                <a:lnTo>
                  <a:pt x="20162" y="1920"/>
                </a:lnTo>
                <a:lnTo>
                  <a:pt x="15361" y="0"/>
                </a:lnTo>
                <a:lnTo>
                  <a:pt x="67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4" name="object 1934"/>
          <p:cNvSpPr/>
          <p:nvPr/>
        </p:nvSpPr>
        <p:spPr>
          <a:xfrm>
            <a:off x="4262506" y="7694218"/>
            <a:ext cx="19202" cy="57591"/>
          </a:xfrm>
          <a:custGeom>
            <a:avLst/>
            <a:gdLst/>
            <a:ahLst/>
            <a:cxnLst/>
            <a:rect l="l" t="t" r="r" b="b"/>
            <a:pathLst>
              <a:path w="19202" h="57591">
                <a:moveTo>
                  <a:pt x="11521" y="0"/>
                </a:moveTo>
                <a:lnTo>
                  <a:pt x="0" y="3840"/>
                </a:lnTo>
                <a:lnTo>
                  <a:pt x="960" y="5760"/>
                </a:lnTo>
                <a:lnTo>
                  <a:pt x="1920" y="480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51831"/>
                </a:lnTo>
                <a:lnTo>
                  <a:pt x="5760" y="52791"/>
                </a:lnTo>
                <a:lnTo>
                  <a:pt x="5760" y="54726"/>
                </a:lnTo>
                <a:lnTo>
                  <a:pt x="4800" y="55671"/>
                </a:lnTo>
                <a:lnTo>
                  <a:pt x="960" y="55671"/>
                </a:lnTo>
                <a:lnTo>
                  <a:pt x="960" y="57591"/>
                </a:lnTo>
                <a:lnTo>
                  <a:pt x="19202" y="57591"/>
                </a:lnTo>
                <a:lnTo>
                  <a:pt x="19202" y="55671"/>
                </a:lnTo>
                <a:lnTo>
                  <a:pt x="15361" y="55671"/>
                </a:lnTo>
                <a:lnTo>
                  <a:pt x="14401" y="54726"/>
                </a:lnTo>
                <a:lnTo>
                  <a:pt x="13441" y="53751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5" name="object 1935"/>
          <p:cNvSpPr/>
          <p:nvPr/>
        </p:nvSpPr>
        <p:spPr>
          <a:xfrm>
            <a:off x="4286509" y="7713421"/>
            <a:ext cx="19202" cy="38389"/>
          </a:xfrm>
          <a:custGeom>
            <a:avLst/>
            <a:gdLst/>
            <a:ahLst/>
            <a:cxnLst/>
            <a:rect l="l" t="t" r="r" b="b"/>
            <a:pathLst>
              <a:path w="19202" h="38389">
                <a:moveTo>
                  <a:pt x="11521" y="0"/>
                </a:moveTo>
                <a:lnTo>
                  <a:pt x="0" y="4800"/>
                </a:lnTo>
                <a:lnTo>
                  <a:pt x="96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2628"/>
                </a:lnTo>
                <a:lnTo>
                  <a:pt x="5760" y="33588"/>
                </a:lnTo>
                <a:lnTo>
                  <a:pt x="5760" y="35524"/>
                </a:lnTo>
                <a:lnTo>
                  <a:pt x="4800" y="36469"/>
                </a:lnTo>
                <a:lnTo>
                  <a:pt x="960" y="36469"/>
                </a:lnTo>
                <a:lnTo>
                  <a:pt x="960" y="38389"/>
                </a:lnTo>
                <a:lnTo>
                  <a:pt x="19202" y="38389"/>
                </a:lnTo>
                <a:lnTo>
                  <a:pt x="19202" y="36469"/>
                </a:lnTo>
                <a:lnTo>
                  <a:pt x="15361" y="36469"/>
                </a:lnTo>
                <a:lnTo>
                  <a:pt x="14401" y="35524"/>
                </a:lnTo>
                <a:lnTo>
                  <a:pt x="13441" y="34549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6" name="object 1936"/>
          <p:cNvSpPr/>
          <p:nvPr/>
        </p:nvSpPr>
        <p:spPr>
          <a:xfrm>
            <a:off x="4292269" y="7694218"/>
            <a:ext cx="7680" cy="7680"/>
          </a:xfrm>
          <a:custGeom>
            <a:avLst/>
            <a:gdLst/>
            <a:ahLst/>
            <a:cxnLst/>
            <a:rect l="l" t="t" r="r" b="b"/>
            <a:pathLst>
              <a:path w="7680" h="7680">
                <a:moveTo>
                  <a:pt x="960" y="6720"/>
                </a:moveTo>
                <a:lnTo>
                  <a:pt x="1920" y="7680"/>
                </a:lnTo>
                <a:lnTo>
                  <a:pt x="5760" y="7680"/>
                </a:lnTo>
                <a:lnTo>
                  <a:pt x="6720" y="6720"/>
                </a:lnTo>
                <a:lnTo>
                  <a:pt x="7680" y="5760"/>
                </a:lnTo>
                <a:lnTo>
                  <a:pt x="7680" y="1920"/>
                </a:lnTo>
                <a:lnTo>
                  <a:pt x="6720" y="960"/>
                </a:lnTo>
                <a:lnTo>
                  <a:pt x="576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5760"/>
                </a:lnTo>
                <a:lnTo>
                  <a:pt x="9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7" name="object 1937"/>
          <p:cNvSpPr/>
          <p:nvPr/>
        </p:nvSpPr>
        <p:spPr>
          <a:xfrm>
            <a:off x="4309551" y="7713421"/>
            <a:ext cx="30708" cy="39349"/>
          </a:xfrm>
          <a:custGeom>
            <a:avLst/>
            <a:gdLst/>
            <a:ahLst/>
            <a:cxnLst/>
            <a:rect l="l" t="t" r="r" b="b"/>
            <a:pathLst>
              <a:path w="30708" h="39349">
                <a:moveTo>
                  <a:pt x="24002" y="960"/>
                </a:moveTo>
                <a:lnTo>
                  <a:pt x="21107" y="0"/>
                </a:lnTo>
                <a:lnTo>
                  <a:pt x="12481" y="0"/>
                </a:lnTo>
                <a:lnTo>
                  <a:pt x="8641" y="1920"/>
                </a:lnTo>
                <a:lnTo>
                  <a:pt x="4800" y="5760"/>
                </a:lnTo>
                <a:lnTo>
                  <a:pt x="960" y="9601"/>
                </a:lnTo>
                <a:lnTo>
                  <a:pt x="0" y="14401"/>
                </a:lnTo>
                <a:lnTo>
                  <a:pt x="0" y="25908"/>
                </a:lnTo>
                <a:lnTo>
                  <a:pt x="960" y="30708"/>
                </a:lnTo>
                <a:lnTo>
                  <a:pt x="4800" y="34549"/>
                </a:lnTo>
                <a:lnTo>
                  <a:pt x="7665" y="37429"/>
                </a:lnTo>
                <a:lnTo>
                  <a:pt x="11506" y="39349"/>
                </a:lnTo>
                <a:lnTo>
                  <a:pt x="19187" y="39349"/>
                </a:lnTo>
                <a:lnTo>
                  <a:pt x="22067" y="38389"/>
                </a:lnTo>
                <a:lnTo>
                  <a:pt x="24947" y="35524"/>
                </a:lnTo>
                <a:lnTo>
                  <a:pt x="27828" y="32628"/>
                </a:lnTo>
                <a:lnTo>
                  <a:pt x="29748" y="28803"/>
                </a:lnTo>
                <a:lnTo>
                  <a:pt x="30708" y="24003"/>
                </a:lnTo>
                <a:lnTo>
                  <a:pt x="29748" y="24003"/>
                </a:lnTo>
                <a:lnTo>
                  <a:pt x="28788" y="26868"/>
                </a:lnTo>
                <a:lnTo>
                  <a:pt x="26868" y="28803"/>
                </a:lnTo>
                <a:lnTo>
                  <a:pt x="25908" y="30708"/>
                </a:lnTo>
                <a:lnTo>
                  <a:pt x="23027" y="32628"/>
                </a:lnTo>
                <a:lnTo>
                  <a:pt x="21107" y="33588"/>
                </a:lnTo>
                <a:lnTo>
                  <a:pt x="14386" y="33588"/>
                </a:lnTo>
                <a:lnTo>
                  <a:pt x="11506" y="31683"/>
                </a:lnTo>
                <a:lnTo>
                  <a:pt x="9601" y="27843"/>
                </a:lnTo>
                <a:lnTo>
                  <a:pt x="7665" y="24963"/>
                </a:lnTo>
                <a:lnTo>
                  <a:pt x="6720" y="21122"/>
                </a:lnTo>
                <a:lnTo>
                  <a:pt x="6720" y="11521"/>
                </a:lnTo>
                <a:lnTo>
                  <a:pt x="7665" y="8641"/>
                </a:lnTo>
                <a:lnTo>
                  <a:pt x="9601" y="5760"/>
                </a:lnTo>
                <a:lnTo>
                  <a:pt x="11506" y="3840"/>
                </a:lnTo>
                <a:lnTo>
                  <a:pt x="13441" y="2880"/>
                </a:lnTo>
                <a:lnTo>
                  <a:pt x="19187" y="2880"/>
                </a:lnTo>
                <a:lnTo>
                  <a:pt x="20162" y="3840"/>
                </a:lnTo>
                <a:lnTo>
                  <a:pt x="21107" y="4800"/>
                </a:lnTo>
                <a:lnTo>
                  <a:pt x="21107" y="5760"/>
                </a:lnTo>
                <a:lnTo>
                  <a:pt x="22067" y="7680"/>
                </a:lnTo>
                <a:lnTo>
                  <a:pt x="22067" y="10561"/>
                </a:lnTo>
                <a:lnTo>
                  <a:pt x="23027" y="10561"/>
                </a:lnTo>
                <a:lnTo>
                  <a:pt x="23027" y="11521"/>
                </a:lnTo>
                <a:lnTo>
                  <a:pt x="24947" y="12481"/>
                </a:lnTo>
                <a:lnTo>
                  <a:pt x="28788" y="12481"/>
                </a:lnTo>
                <a:lnTo>
                  <a:pt x="28788" y="11521"/>
                </a:lnTo>
                <a:lnTo>
                  <a:pt x="29748" y="10561"/>
                </a:lnTo>
                <a:lnTo>
                  <a:pt x="29748" y="6720"/>
                </a:lnTo>
                <a:lnTo>
                  <a:pt x="28788" y="4800"/>
                </a:lnTo>
                <a:lnTo>
                  <a:pt x="26868" y="2880"/>
                </a:lnTo>
                <a:lnTo>
                  <a:pt x="24002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8" name="object 1938"/>
          <p:cNvSpPr/>
          <p:nvPr/>
        </p:nvSpPr>
        <p:spPr>
          <a:xfrm>
            <a:off x="4344101" y="7714381"/>
            <a:ext cx="41285" cy="55671"/>
          </a:xfrm>
          <a:custGeom>
            <a:avLst/>
            <a:gdLst/>
            <a:ahLst/>
            <a:cxnLst/>
            <a:rect l="l" t="t" r="r" b="b"/>
            <a:pathLst>
              <a:path w="41285" h="55671">
                <a:moveTo>
                  <a:pt x="36484" y="3840"/>
                </a:moveTo>
                <a:lnTo>
                  <a:pt x="37444" y="2880"/>
                </a:lnTo>
                <a:lnTo>
                  <a:pt x="38404" y="2880"/>
                </a:lnTo>
                <a:lnTo>
                  <a:pt x="38404" y="1920"/>
                </a:lnTo>
                <a:lnTo>
                  <a:pt x="41285" y="1920"/>
                </a:lnTo>
                <a:lnTo>
                  <a:pt x="41285" y="0"/>
                </a:lnTo>
                <a:lnTo>
                  <a:pt x="28803" y="0"/>
                </a:lnTo>
                <a:lnTo>
                  <a:pt x="28803" y="1920"/>
                </a:lnTo>
                <a:lnTo>
                  <a:pt x="31683" y="1920"/>
                </a:lnTo>
                <a:lnTo>
                  <a:pt x="32644" y="2880"/>
                </a:lnTo>
                <a:lnTo>
                  <a:pt x="32644" y="5760"/>
                </a:lnTo>
                <a:lnTo>
                  <a:pt x="31683" y="6720"/>
                </a:lnTo>
                <a:lnTo>
                  <a:pt x="24002" y="27843"/>
                </a:lnTo>
                <a:lnTo>
                  <a:pt x="14401" y="8641"/>
                </a:lnTo>
                <a:lnTo>
                  <a:pt x="13441" y="6720"/>
                </a:lnTo>
                <a:lnTo>
                  <a:pt x="13441" y="2880"/>
                </a:lnTo>
                <a:lnTo>
                  <a:pt x="14401" y="2880"/>
                </a:lnTo>
                <a:lnTo>
                  <a:pt x="14401" y="1920"/>
                </a:lnTo>
                <a:lnTo>
                  <a:pt x="17282" y="1920"/>
                </a:lnTo>
                <a:lnTo>
                  <a:pt x="17282" y="0"/>
                </a:ln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lnTo>
                  <a:pt x="2880" y="2880"/>
                </a:lnTo>
                <a:lnTo>
                  <a:pt x="3840" y="2880"/>
                </a:lnTo>
                <a:lnTo>
                  <a:pt x="3840" y="3840"/>
                </a:lnTo>
                <a:lnTo>
                  <a:pt x="4800" y="4800"/>
                </a:lnTo>
                <a:lnTo>
                  <a:pt x="5760" y="5760"/>
                </a:lnTo>
                <a:lnTo>
                  <a:pt x="6720" y="6720"/>
                </a:lnTo>
                <a:lnTo>
                  <a:pt x="6720" y="7680"/>
                </a:lnTo>
                <a:lnTo>
                  <a:pt x="20162" y="35509"/>
                </a:lnTo>
                <a:lnTo>
                  <a:pt x="17282" y="42230"/>
                </a:lnTo>
                <a:lnTo>
                  <a:pt x="16322" y="45125"/>
                </a:lnTo>
                <a:lnTo>
                  <a:pt x="15361" y="46070"/>
                </a:lnTo>
                <a:lnTo>
                  <a:pt x="14401" y="47030"/>
                </a:lnTo>
                <a:lnTo>
                  <a:pt x="13441" y="47990"/>
                </a:lnTo>
                <a:lnTo>
                  <a:pt x="12481" y="48950"/>
                </a:lnTo>
                <a:lnTo>
                  <a:pt x="11521" y="48950"/>
                </a:lnTo>
                <a:lnTo>
                  <a:pt x="11521" y="47990"/>
                </a:lnTo>
                <a:lnTo>
                  <a:pt x="9601" y="47990"/>
                </a:lnTo>
                <a:lnTo>
                  <a:pt x="8641" y="47030"/>
                </a:lnTo>
                <a:lnTo>
                  <a:pt x="3840" y="47030"/>
                </a:lnTo>
                <a:lnTo>
                  <a:pt x="2880" y="47990"/>
                </a:lnTo>
                <a:lnTo>
                  <a:pt x="2880" y="48950"/>
                </a:lnTo>
                <a:lnTo>
                  <a:pt x="1920" y="49911"/>
                </a:lnTo>
                <a:lnTo>
                  <a:pt x="1920" y="51831"/>
                </a:lnTo>
                <a:lnTo>
                  <a:pt x="2880" y="52791"/>
                </a:lnTo>
                <a:lnTo>
                  <a:pt x="3840" y="53751"/>
                </a:lnTo>
                <a:lnTo>
                  <a:pt x="4800" y="54711"/>
                </a:lnTo>
                <a:lnTo>
                  <a:pt x="5760" y="55671"/>
                </a:lnTo>
                <a:lnTo>
                  <a:pt x="9601" y="55671"/>
                </a:lnTo>
                <a:lnTo>
                  <a:pt x="12481" y="54711"/>
                </a:lnTo>
                <a:lnTo>
                  <a:pt x="14401" y="52791"/>
                </a:lnTo>
                <a:lnTo>
                  <a:pt x="17282" y="50871"/>
                </a:lnTo>
                <a:lnTo>
                  <a:pt x="19202" y="47990"/>
                </a:lnTo>
                <a:lnTo>
                  <a:pt x="20162" y="44150"/>
                </a:lnTo>
                <a:lnTo>
                  <a:pt x="35524" y="7680"/>
                </a:lnTo>
                <a:lnTo>
                  <a:pt x="36484" y="5760"/>
                </a:lnTo>
                <a:lnTo>
                  <a:pt x="36484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9" name="object 1939"/>
          <p:cNvSpPr/>
          <p:nvPr/>
        </p:nvSpPr>
        <p:spPr>
          <a:xfrm>
            <a:off x="4394987" y="7744129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960" y="7680"/>
                </a:moveTo>
                <a:lnTo>
                  <a:pt x="1920" y="8641"/>
                </a:lnTo>
                <a:lnTo>
                  <a:pt x="6720" y="8641"/>
                </a:lnTo>
                <a:lnTo>
                  <a:pt x="7680" y="7680"/>
                </a:lnTo>
                <a:lnTo>
                  <a:pt x="8641" y="6720"/>
                </a:lnTo>
                <a:lnTo>
                  <a:pt x="8641" y="1920"/>
                </a:lnTo>
                <a:lnTo>
                  <a:pt x="7680" y="975"/>
                </a:lnTo>
                <a:lnTo>
                  <a:pt x="6720" y="0"/>
                </a:lnTo>
                <a:lnTo>
                  <a:pt x="1920" y="0"/>
                </a:lnTo>
                <a:lnTo>
                  <a:pt x="960" y="975"/>
                </a:lnTo>
                <a:lnTo>
                  <a:pt x="0" y="1920"/>
                </a:lnTo>
                <a:lnTo>
                  <a:pt x="0" y="6720"/>
                </a:lnTo>
                <a:lnTo>
                  <a:pt x="9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0" name="object 1940"/>
          <p:cNvSpPr/>
          <p:nvPr/>
        </p:nvSpPr>
        <p:spPr>
          <a:xfrm>
            <a:off x="4422815" y="7744129"/>
            <a:ext cx="8656" cy="8641"/>
          </a:xfrm>
          <a:custGeom>
            <a:avLst/>
            <a:gdLst/>
            <a:ahLst/>
            <a:cxnLst/>
            <a:rect l="l" t="t" r="r" b="b"/>
            <a:pathLst>
              <a:path w="8656" h="8641">
                <a:moveTo>
                  <a:pt x="975" y="7680"/>
                </a:moveTo>
                <a:lnTo>
                  <a:pt x="1935" y="8641"/>
                </a:lnTo>
                <a:lnTo>
                  <a:pt x="6720" y="8641"/>
                </a:lnTo>
                <a:lnTo>
                  <a:pt x="7680" y="7680"/>
                </a:lnTo>
                <a:lnTo>
                  <a:pt x="8656" y="6720"/>
                </a:lnTo>
                <a:lnTo>
                  <a:pt x="8656" y="1920"/>
                </a:lnTo>
                <a:lnTo>
                  <a:pt x="7680" y="975"/>
                </a:lnTo>
                <a:lnTo>
                  <a:pt x="6720" y="0"/>
                </a:lnTo>
                <a:lnTo>
                  <a:pt x="1935" y="0"/>
                </a:lnTo>
                <a:lnTo>
                  <a:pt x="975" y="975"/>
                </a:lnTo>
                <a:lnTo>
                  <a:pt x="0" y="1920"/>
                </a:lnTo>
                <a:lnTo>
                  <a:pt x="0" y="6720"/>
                </a:lnTo>
                <a:lnTo>
                  <a:pt x="975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1" name="object 1941"/>
          <p:cNvSpPr/>
          <p:nvPr/>
        </p:nvSpPr>
        <p:spPr>
          <a:xfrm>
            <a:off x="4450659" y="7744129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960" y="7680"/>
                </a:moveTo>
                <a:lnTo>
                  <a:pt x="1920" y="8641"/>
                </a:lnTo>
                <a:lnTo>
                  <a:pt x="6720" y="8641"/>
                </a:lnTo>
                <a:lnTo>
                  <a:pt x="7680" y="7680"/>
                </a:lnTo>
                <a:lnTo>
                  <a:pt x="8641" y="6720"/>
                </a:lnTo>
                <a:lnTo>
                  <a:pt x="8641" y="1920"/>
                </a:lnTo>
                <a:lnTo>
                  <a:pt x="7680" y="975"/>
                </a:lnTo>
                <a:lnTo>
                  <a:pt x="6720" y="0"/>
                </a:lnTo>
                <a:lnTo>
                  <a:pt x="1920" y="0"/>
                </a:lnTo>
                <a:lnTo>
                  <a:pt x="960" y="975"/>
                </a:lnTo>
                <a:lnTo>
                  <a:pt x="0" y="1920"/>
                </a:lnTo>
                <a:lnTo>
                  <a:pt x="0" y="6720"/>
                </a:lnTo>
                <a:lnTo>
                  <a:pt x="9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2" name="object 1942"/>
          <p:cNvSpPr/>
          <p:nvPr/>
        </p:nvSpPr>
        <p:spPr>
          <a:xfrm>
            <a:off x="3602050" y="7626065"/>
            <a:ext cx="47030" cy="55671"/>
          </a:xfrm>
          <a:custGeom>
            <a:avLst/>
            <a:gdLst/>
            <a:ahLst/>
            <a:cxnLst/>
            <a:rect l="l" t="t" r="r" b="b"/>
            <a:pathLst>
              <a:path w="47030" h="55671">
                <a:moveTo>
                  <a:pt x="45110" y="41269"/>
                </a:moveTo>
                <a:lnTo>
                  <a:pt x="44150" y="45110"/>
                </a:lnTo>
                <a:lnTo>
                  <a:pt x="42245" y="47990"/>
                </a:lnTo>
                <a:lnTo>
                  <a:pt x="40309" y="48950"/>
                </a:lnTo>
                <a:lnTo>
                  <a:pt x="39364" y="50871"/>
                </a:lnTo>
                <a:lnTo>
                  <a:pt x="37429" y="51831"/>
                </a:lnTo>
                <a:lnTo>
                  <a:pt x="34564" y="51831"/>
                </a:lnTo>
                <a:lnTo>
                  <a:pt x="32628" y="52791"/>
                </a:lnTo>
                <a:lnTo>
                  <a:pt x="18242" y="52791"/>
                </a:lnTo>
                <a:lnTo>
                  <a:pt x="17282" y="51831"/>
                </a:lnTo>
                <a:lnTo>
                  <a:pt x="16322" y="51831"/>
                </a:lnTo>
                <a:lnTo>
                  <a:pt x="16322" y="50871"/>
                </a:lnTo>
                <a:lnTo>
                  <a:pt x="15361" y="50871"/>
                </a:lnTo>
                <a:lnTo>
                  <a:pt x="15361" y="27828"/>
                </a:lnTo>
                <a:lnTo>
                  <a:pt x="29748" y="27828"/>
                </a:lnTo>
                <a:lnTo>
                  <a:pt x="31683" y="28788"/>
                </a:lnTo>
                <a:lnTo>
                  <a:pt x="32628" y="28788"/>
                </a:lnTo>
                <a:lnTo>
                  <a:pt x="33588" y="29748"/>
                </a:lnTo>
                <a:lnTo>
                  <a:pt x="34564" y="29748"/>
                </a:lnTo>
                <a:lnTo>
                  <a:pt x="35524" y="30708"/>
                </a:lnTo>
                <a:lnTo>
                  <a:pt x="35524" y="33588"/>
                </a:lnTo>
                <a:lnTo>
                  <a:pt x="36469" y="36469"/>
                </a:lnTo>
                <a:lnTo>
                  <a:pt x="37429" y="36469"/>
                </a:lnTo>
                <a:lnTo>
                  <a:pt x="37429" y="17282"/>
                </a:lnTo>
                <a:lnTo>
                  <a:pt x="36469" y="17282"/>
                </a:lnTo>
                <a:lnTo>
                  <a:pt x="36469" y="20147"/>
                </a:lnTo>
                <a:lnTo>
                  <a:pt x="35524" y="22067"/>
                </a:lnTo>
                <a:lnTo>
                  <a:pt x="33588" y="23987"/>
                </a:lnTo>
                <a:lnTo>
                  <a:pt x="32628" y="24963"/>
                </a:lnTo>
                <a:lnTo>
                  <a:pt x="15361" y="24963"/>
                </a:lnTo>
                <a:lnTo>
                  <a:pt x="15361" y="2880"/>
                </a:lnTo>
                <a:lnTo>
                  <a:pt x="33588" y="2880"/>
                </a:lnTo>
                <a:lnTo>
                  <a:pt x="35524" y="3840"/>
                </a:lnTo>
                <a:lnTo>
                  <a:pt x="36469" y="3840"/>
                </a:lnTo>
                <a:lnTo>
                  <a:pt x="37429" y="4785"/>
                </a:lnTo>
                <a:lnTo>
                  <a:pt x="38404" y="5760"/>
                </a:lnTo>
                <a:lnTo>
                  <a:pt x="39364" y="6720"/>
                </a:lnTo>
                <a:lnTo>
                  <a:pt x="40309" y="7680"/>
                </a:lnTo>
                <a:lnTo>
                  <a:pt x="40309" y="9601"/>
                </a:lnTo>
                <a:lnTo>
                  <a:pt x="41269" y="12466"/>
                </a:lnTo>
                <a:lnTo>
                  <a:pt x="43190" y="12466"/>
                </a:lnTo>
                <a:lnTo>
                  <a:pt x="42245" y="0"/>
                </a:lnTo>
                <a:lnTo>
                  <a:pt x="0" y="0"/>
                </a:lnTo>
                <a:lnTo>
                  <a:pt x="0" y="1920"/>
                </a:lnTo>
                <a:lnTo>
                  <a:pt x="5760" y="1920"/>
                </a:lnTo>
                <a:lnTo>
                  <a:pt x="6720" y="3840"/>
                </a:lnTo>
                <a:lnTo>
                  <a:pt x="7680" y="3840"/>
                </a:lnTo>
                <a:lnTo>
                  <a:pt x="7680" y="49911"/>
                </a:lnTo>
                <a:lnTo>
                  <a:pt x="6720" y="50871"/>
                </a:lnTo>
                <a:lnTo>
                  <a:pt x="6720" y="51831"/>
                </a:lnTo>
                <a:lnTo>
                  <a:pt x="5760" y="52791"/>
                </a:lnTo>
                <a:lnTo>
                  <a:pt x="3840" y="53751"/>
                </a:lnTo>
                <a:lnTo>
                  <a:pt x="0" y="53751"/>
                </a:lnTo>
                <a:lnTo>
                  <a:pt x="0" y="55671"/>
                </a:lnTo>
                <a:lnTo>
                  <a:pt x="42245" y="55671"/>
                </a:lnTo>
                <a:lnTo>
                  <a:pt x="47030" y="41269"/>
                </a:lnTo>
                <a:lnTo>
                  <a:pt x="45110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3" name="object 1943"/>
          <p:cNvSpPr/>
          <p:nvPr/>
        </p:nvSpPr>
        <p:spPr>
          <a:xfrm>
            <a:off x="3662522" y="7643347"/>
            <a:ext cx="9601" cy="8625"/>
          </a:xfrm>
          <a:custGeom>
            <a:avLst/>
            <a:gdLst/>
            <a:ahLst/>
            <a:cxnLst/>
            <a:rect l="l" t="t" r="r" b="b"/>
            <a:pathLst>
              <a:path w="9601" h="8625">
                <a:moveTo>
                  <a:pt x="4800" y="0"/>
                </a:moveTo>
                <a:lnTo>
                  <a:pt x="0" y="1905"/>
                </a:lnTo>
                <a:lnTo>
                  <a:pt x="960" y="8625"/>
                </a:lnTo>
                <a:lnTo>
                  <a:pt x="2880" y="5745"/>
                </a:lnTo>
                <a:lnTo>
                  <a:pt x="4800" y="2865"/>
                </a:lnTo>
                <a:lnTo>
                  <a:pt x="6720" y="1905"/>
                </a:lnTo>
                <a:lnTo>
                  <a:pt x="9601" y="0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4" name="object 1944"/>
          <p:cNvSpPr/>
          <p:nvPr/>
        </p:nvSpPr>
        <p:spPr>
          <a:xfrm>
            <a:off x="3653881" y="7623185"/>
            <a:ext cx="39364" cy="59512"/>
          </a:xfrm>
          <a:custGeom>
            <a:avLst/>
            <a:gdLst/>
            <a:ahLst/>
            <a:cxnLst/>
            <a:rect l="l" t="t" r="r" b="b"/>
            <a:pathLst>
              <a:path w="39364" h="59512">
                <a:moveTo>
                  <a:pt x="33604" y="0"/>
                </a:moveTo>
                <a:lnTo>
                  <a:pt x="31683" y="0"/>
                </a:lnTo>
                <a:lnTo>
                  <a:pt x="20162" y="4800"/>
                </a:lnTo>
                <a:lnTo>
                  <a:pt x="21122" y="6720"/>
                </a:lnTo>
                <a:lnTo>
                  <a:pt x="22082" y="5760"/>
                </a:lnTo>
                <a:lnTo>
                  <a:pt x="24963" y="5760"/>
                </a:lnTo>
                <a:lnTo>
                  <a:pt x="24963" y="6720"/>
                </a:lnTo>
                <a:lnTo>
                  <a:pt x="25923" y="6720"/>
                </a:lnTo>
                <a:lnTo>
                  <a:pt x="25923" y="8641"/>
                </a:lnTo>
                <a:lnTo>
                  <a:pt x="26883" y="9601"/>
                </a:lnTo>
                <a:lnTo>
                  <a:pt x="26883" y="23027"/>
                </a:lnTo>
                <a:lnTo>
                  <a:pt x="24002" y="21122"/>
                </a:lnTo>
                <a:lnTo>
                  <a:pt x="22082" y="20162"/>
                </a:lnTo>
                <a:lnTo>
                  <a:pt x="18242" y="20162"/>
                </a:lnTo>
                <a:lnTo>
                  <a:pt x="15361" y="22067"/>
                </a:lnTo>
                <a:lnTo>
                  <a:pt x="19202" y="22067"/>
                </a:lnTo>
                <a:lnTo>
                  <a:pt x="20162" y="23027"/>
                </a:lnTo>
                <a:lnTo>
                  <a:pt x="22082" y="24002"/>
                </a:lnTo>
                <a:lnTo>
                  <a:pt x="23042" y="24002"/>
                </a:lnTo>
                <a:lnTo>
                  <a:pt x="24002" y="25907"/>
                </a:lnTo>
                <a:lnTo>
                  <a:pt x="24963" y="26868"/>
                </a:lnTo>
                <a:lnTo>
                  <a:pt x="25923" y="28788"/>
                </a:lnTo>
                <a:lnTo>
                  <a:pt x="26883" y="30708"/>
                </a:lnTo>
                <a:lnTo>
                  <a:pt x="26883" y="50871"/>
                </a:lnTo>
                <a:lnTo>
                  <a:pt x="24002" y="53751"/>
                </a:lnTo>
                <a:lnTo>
                  <a:pt x="22082" y="54711"/>
                </a:lnTo>
                <a:lnTo>
                  <a:pt x="16322" y="54711"/>
                </a:lnTo>
                <a:lnTo>
                  <a:pt x="13441" y="53751"/>
                </a:lnTo>
                <a:lnTo>
                  <a:pt x="11521" y="50871"/>
                </a:lnTo>
                <a:lnTo>
                  <a:pt x="8641" y="47990"/>
                </a:lnTo>
                <a:lnTo>
                  <a:pt x="7680" y="43190"/>
                </a:lnTo>
                <a:lnTo>
                  <a:pt x="7680" y="32628"/>
                </a:lnTo>
                <a:lnTo>
                  <a:pt x="9601" y="28788"/>
                </a:lnTo>
                <a:lnTo>
                  <a:pt x="8641" y="22067"/>
                </a:lnTo>
                <a:lnTo>
                  <a:pt x="5760" y="26868"/>
                </a:lnTo>
                <a:lnTo>
                  <a:pt x="1920" y="30708"/>
                </a:lnTo>
                <a:lnTo>
                  <a:pt x="0" y="35509"/>
                </a:lnTo>
                <a:lnTo>
                  <a:pt x="0" y="47030"/>
                </a:lnTo>
                <a:lnTo>
                  <a:pt x="1920" y="50871"/>
                </a:lnTo>
                <a:lnTo>
                  <a:pt x="4800" y="54711"/>
                </a:lnTo>
                <a:lnTo>
                  <a:pt x="7680" y="57591"/>
                </a:lnTo>
                <a:lnTo>
                  <a:pt x="11521" y="59512"/>
                </a:lnTo>
                <a:lnTo>
                  <a:pt x="19202" y="59512"/>
                </a:lnTo>
                <a:lnTo>
                  <a:pt x="21122" y="58552"/>
                </a:lnTo>
                <a:lnTo>
                  <a:pt x="23042" y="57591"/>
                </a:lnTo>
                <a:lnTo>
                  <a:pt x="24963" y="55671"/>
                </a:lnTo>
                <a:lnTo>
                  <a:pt x="26883" y="53751"/>
                </a:lnTo>
                <a:lnTo>
                  <a:pt x="26883" y="59512"/>
                </a:lnTo>
                <a:lnTo>
                  <a:pt x="28803" y="59512"/>
                </a:lnTo>
                <a:lnTo>
                  <a:pt x="39364" y="54711"/>
                </a:lnTo>
                <a:lnTo>
                  <a:pt x="39364" y="53751"/>
                </a:lnTo>
                <a:lnTo>
                  <a:pt x="34564" y="53751"/>
                </a:lnTo>
                <a:lnTo>
                  <a:pt x="34564" y="52791"/>
                </a:lnTo>
                <a:lnTo>
                  <a:pt x="33604" y="52791"/>
                </a:lnTo>
                <a:lnTo>
                  <a:pt x="3360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5" name="object 1945"/>
          <p:cNvSpPr/>
          <p:nvPr/>
        </p:nvSpPr>
        <p:spPr>
          <a:xfrm>
            <a:off x="3692286" y="7644307"/>
            <a:ext cx="42245" cy="38389"/>
          </a:xfrm>
          <a:custGeom>
            <a:avLst/>
            <a:gdLst/>
            <a:ahLst/>
            <a:cxnLst/>
            <a:rect l="l" t="t" r="r" b="b"/>
            <a:pathLst>
              <a:path w="42245" h="38389">
                <a:moveTo>
                  <a:pt x="42245" y="33588"/>
                </a:moveTo>
                <a:lnTo>
                  <a:pt x="41269" y="32628"/>
                </a:lnTo>
                <a:lnTo>
                  <a:pt x="36484" y="32628"/>
                </a:lnTo>
                <a:lnTo>
                  <a:pt x="36484" y="31668"/>
                </a:lnTo>
                <a:lnTo>
                  <a:pt x="35524" y="30708"/>
                </a:lnTo>
                <a:lnTo>
                  <a:pt x="35524" y="0"/>
                </a:lnTo>
                <a:lnTo>
                  <a:pt x="23042" y="0"/>
                </a:lnTo>
                <a:lnTo>
                  <a:pt x="23042" y="1905"/>
                </a:lnTo>
                <a:lnTo>
                  <a:pt x="26883" y="1905"/>
                </a:lnTo>
                <a:lnTo>
                  <a:pt x="27843" y="2880"/>
                </a:lnTo>
                <a:lnTo>
                  <a:pt x="28803" y="3825"/>
                </a:lnTo>
                <a:lnTo>
                  <a:pt x="28803" y="27828"/>
                </a:lnTo>
                <a:lnTo>
                  <a:pt x="26883" y="29748"/>
                </a:lnTo>
                <a:lnTo>
                  <a:pt x="24963" y="31668"/>
                </a:lnTo>
                <a:lnTo>
                  <a:pt x="24002" y="32628"/>
                </a:lnTo>
                <a:lnTo>
                  <a:pt x="22082" y="32628"/>
                </a:lnTo>
                <a:lnTo>
                  <a:pt x="21122" y="33588"/>
                </a:lnTo>
                <a:lnTo>
                  <a:pt x="18242" y="33588"/>
                </a:lnTo>
                <a:lnTo>
                  <a:pt x="16322" y="32628"/>
                </a:lnTo>
                <a:lnTo>
                  <a:pt x="15361" y="31668"/>
                </a:lnTo>
                <a:lnTo>
                  <a:pt x="14401" y="30708"/>
                </a:lnTo>
                <a:lnTo>
                  <a:pt x="13441" y="28788"/>
                </a:lnTo>
                <a:lnTo>
                  <a:pt x="13441" y="0"/>
                </a:lnTo>
                <a:lnTo>
                  <a:pt x="0" y="0"/>
                </a:lnTo>
                <a:lnTo>
                  <a:pt x="0" y="1905"/>
                </a:lnTo>
                <a:lnTo>
                  <a:pt x="1920" y="944"/>
                </a:lnTo>
                <a:lnTo>
                  <a:pt x="3840" y="1905"/>
                </a:lnTo>
                <a:lnTo>
                  <a:pt x="4800" y="1905"/>
                </a:lnTo>
                <a:lnTo>
                  <a:pt x="5760" y="2880"/>
                </a:lnTo>
                <a:lnTo>
                  <a:pt x="5760" y="3825"/>
                </a:lnTo>
                <a:lnTo>
                  <a:pt x="6720" y="3825"/>
                </a:lnTo>
                <a:lnTo>
                  <a:pt x="6720" y="29748"/>
                </a:lnTo>
                <a:lnTo>
                  <a:pt x="7680" y="31668"/>
                </a:lnTo>
                <a:lnTo>
                  <a:pt x="8641" y="33588"/>
                </a:lnTo>
                <a:lnTo>
                  <a:pt x="9601" y="35509"/>
                </a:lnTo>
                <a:lnTo>
                  <a:pt x="10561" y="36469"/>
                </a:lnTo>
                <a:lnTo>
                  <a:pt x="12481" y="37429"/>
                </a:lnTo>
                <a:lnTo>
                  <a:pt x="14401" y="38389"/>
                </a:lnTo>
                <a:lnTo>
                  <a:pt x="18242" y="38389"/>
                </a:lnTo>
                <a:lnTo>
                  <a:pt x="20162" y="37429"/>
                </a:lnTo>
                <a:lnTo>
                  <a:pt x="21122" y="37429"/>
                </a:lnTo>
                <a:lnTo>
                  <a:pt x="23042" y="36469"/>
                </a:lnTo>
                <a:lnTo>
                  <a:pt x="25923" y="33588"/>
                </a:lnTo>
                <a:lnTo>
                  <a:pt x="28803" y="30708"/>
                </a:lnTo>
                <a:lnTo>
                  <a:pt x="28803" y="38389"/>
                </a:lnTo>
                <a:lnTo>
                  <a:pt x="30723" y="38389"/>
                </a:lnTo>
                <a:lnTo>
                  <a:pt x="42245" y="335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6" name="object 1946"/>
          <p:cNvSpPr/>
          <p:nvPr/>
        </p:nvSpPr>
        <p:spPr>
          <a:xfrm>
            <a:off x="3736436" y="7643347"/>
            <a:ext cx="31683" cy="39349"/>
          </a:xfrm>
          <a:custGeom>
            <a:avLst/>
            <a:gdLst/>
            <a:ahLst/>
            <a:cxnLst/>
            <a:rect l="l" t="t" r="r" b="b"/>
            <a:pathLst>
              <a:path w="31683" h="39349">
                <a:moveTo>
                  <a:pt x="9616" y="5745"/>
                </a:moveTo>
                <a:lnTo>
                  <a:pt x="11521" y="3840"/>
                </a:lnTo>
                <a:lnTo>
                  <a:pt x="13441" y="2865"/>
                </a:lnTo>
                <a:lnTo>
                  <a:pt x="19202" y="2865"/>
                </a:lnTo>
                <a:lnTo>
                  <a:pt x="20162" y="3840"/>
                </a:lnTo>
                <a:lnTo>
                  <a:pt x="21122" y="4785"/>
                </a:lnTo>
                <a:lnTo>
                  <a:pt x="22082" y="5745"/>
                </a:lnTo>
                <a:lnTo>
                  <a:pt x="22082" y="8625"/>
                </a:lnTo>
                <a:lnTo>
                  <a:pt x="23042" y="10546"/>
                </a:lnTo>
                <a:lnTo>
                  <a:pt x="24002" y="11506"/>
                </a:lnTo>
                <a:lnTo>
                  <a:pt x="24963" y="12466"/>
                </a:lnTo>
                <a:lnTo>
                  <a:pt x="27843" y="12466"/>
                </a:lnTo>
                <a:lnTo>
                  <a:pt x="28803" y="11506"/>
                </a:lnTo>
                <a:lnTo>
                  <a:pt x="29763" y="11506"/>
                </a:lnTo>
                <a:lnTo>
                  <a:pt x="29763" y="10546"/>
                </a:lnTo>
                <a:lnTo>
                  <a:pt x="30723" y="9585"/>
                </a:lnTo>
                <a:lnTo>
                  <a:pt x="30723" y="6705"/>
                </a:lnTo>
                <a:lnTo>
                  <a:pt x="28803" y="4785"/>
                </a:lnTo>
                <a:lnTo>
                  <a:pt x="26883" y="2865"/>
                </a:lnTo>
                <a:lnTo>
                  <a:pt x="24963" y="960"/>
                </a:lnTo>
                <a:lnTo>
                  <a:pt x="21122" y="0"/>
                </a:lnTo>
                <a:lnTo>
                  <a:pt x="12481" y="0"/>
                </a:lnTo>
                <a:lnTo>
                  <a:pt x="8641" y="1905"/>
                </a:lnTo>
                <a:lnTo>
                  <a:pt x="4800" y="5745"/>
                </a:lnTo>
                <a:lnTo>
                  <a:pt x="1935" y="8625"/>
                </a:lnTo>
                <a:lnTo>
                  <a:pt x="0" y="13426"/>
                </a:lnTo>
                <a:lnTo>
                  <a:pt x="0" y="25908"/>
                </a:lnTo>
                <a:lnTo>
                  <a:pt x="1935" y="30708"/>
                </a:lnTo>
                <a:lnTo>
                  <a:pt x="4800" y="33588"/>
                </a:lnTo>
                <a:lnTo>
                  <a:pt x="7680" y="37429"/>
                </a:lnTo>
                <a:lnTo>
                  <a:pt x="11521" y="39349"/>
                </a:lnTo>
                <a:lnTo>
                  <a:pt x="19202" y="39349"/>
                </a:lnTo>
                <a:lnTo>
                  <a:pt x="23042" y="38389"/>
                </a:lnTo>
                <a:lnTo>
                  <a:pt x="25923" y="35509"/>
                </a:lnTo>
                <a:lnTo>
                  <a:pt x="28803" y="32628"/>
                </a:lnTo>
                <a:lnTo>
                  <a:pt x="30723" y="28788"/>
                </a:lnTo>
                <a:lnTo>
                  <a:pt x="31683" y="23987"/>
                </a:lnTo>
                <a:lnTo>
                  <a:pt x="30723" y="23027"/>
                </a:lnTo>
                <a:lnTo>
                  <a:pt x="28803" y="26868"/>
                </a:lnTo>
                <a:lnTo>
                  <a:pt x="27843" y="28788"/>
                </a:lnTo>
                <a:lnTo>
                  <a:pt x="25923" y="29748"/>
                </a:lnTo>
                <a:lnTo>
                  <a:pt x="24002" y="31668"/>
                </a:lnTo>
                <a:lnTo>
                  <a:pt x="21122" y="32628"/>
                </a:lnTo>
                <a:lnTo>
                  <a:pt x="15361" y="32628"/>
                </a:lnTo>
                <a:lnTo>
                  <a:pt x="12481" y="31668"/>
                </a:lnTo>
                <a:lnTo>
                  <a:pt x="9616" y="27828"/>
                </a:lnTo>
                <a:lnTo>
                  <a:pt x="7680" y="23987"/>
                </a:lnTo>
                <a:lnTo>
                  <a:pt x="6720" y="20147"/>
                </a:lnTo>
                <a:lnTo>
                  <a:pt x="6720" y="11506"/>
                </a:lnTo>
                <a:lnTo>
                  <a:pt x="7680" y="8625"/>
                </a:lnTo>
                <a:lnTo>
                  <a:pt x="9616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7" name="object 1947"/>
          <p:cNvSpPr/>
          <p:nvPr/>
        </p:nvSpPr>
        <p:spPr>
          <a:xfrm>
            <a:off x="3773881" y="7661589"/>
            <a:ext cx="9601" cy="27828"/>
          </a:xfrm>
          <a:custGeom>
            <a:avLst/>
            <a:gdLst/>
            <a:ahLst/>
            <a:cxnLst/>
            <a:rect l="l" t="t" r="r" b="b"/>
            <a:pathLst>
              <a:path w="9601" h="27828">
                <a:moveTo>
                  <a:pt x="6720" y="9585"/>
                </a:moveTo>
                <a:lnTo>
                  <a:pt x="6720" y="7665"/>
                </a:lnTo>
                <a:lnTo>
                  <a:pt x="7680" y="5745"/>
                </a:lnTo>
                <a:lnTo>
                  <a:pt x="8641" y="4785"/>
                </a:lnTo>
                <a:lnTo>
                  <a:pt x="9601" y="0"/>
                </a:lnTo>
                <a:lnTo>
                  <a:pt x="6720" y="944"/>
                </a:lnTo>
                <a:lnTo>
                  <a:pt x="6720" y="9585"/>
                </a:lnTo>
                <a:close/>
              </a:path>
              <a:path w="9601" h="27828">
                <a:moveTo>
                  <a:pt x="2880" y="-5775"/>
                </a:moveTo>
                <a:lnTo>
                  <a:pt x="3840" y="-4815"/>
                </a:lnTo>
                <a:lnTo>
                  <a:pt x="5760" y="-4815"/>
                </a:lnTo>
                <a:lnTo>
                  <a:pt x="6720" y="-5775"/>
                </a:lnTo>
                <a:lnTo>
                  <a:pt x="7680" y="-5775"/>
                </a:lnTo>
                <a:lnTo>
                  <a:pt x="7680" y="-6736"/>
                </a:lnTo>
                <a:lnTo>
                  <a:pt x="8641" y="-7696"/>
                </a:lnTo>
                <a:lnTo>
                  <a:pt x="8641" y="-13456"/>
                </a:lnTo>
                <a:lnTo>
                  <a:pt x="9601" y="-14401"/>
                </a:lnTo>
                <a:lnTo>
                  <a:pt x="10561" y="-15377"/>
                </a:lnTo>
                <a:lnTo>
                  <a:pt x="12481" y="-16337"/>
                </a:lnTo>
                <a:lnTo>
                  <a:pt x="16322" y="-16337"/>
                </a:lnTo>
                <a:lnTo>
                  <a:pt x="18242" y="-15377"/>
                </a:lnTo>
                <a:lnTo>
                  <a:pt x="19202" y="-13456"/>
                </a:lnTo>
                <a:lnTo>
                  <a:pt x="20162" y="-12496"/>
                </a:lnTo>
                <a:lnTo>
                  <a:pt x="21122" y="-9616"/>
                </a:lnTo>
                <a:lnTo>
                  <a:pt x="21122" y="-4815"/>
                </a:lnTo>
                <a:lnTo>
                  <a:pt x="14401" y="-2895"/>
                </a:lnTo>
                <a:lnTo>
                  <a:pt x="9601" y="0"/>
                </a:lnTo>
                <a:lnTo>
                  <a:pt x="8641" y="4785"/>
                </a:lnTo>
                <a:lnTo>
                  <a:pt x="9601" y="3825"/>
                </a:lnTo>
                <a:lnTo>
                  <a:pt x="10561" y="1904"/>
                </a:lnTo>
                <a:lnTo>
                  <a:pt x="13441" y="944"/>
                </a:lnTo>
                <a:lnTo>
                  <a:pt x="14401" y="944"/>
                </a:lnTo>
                <a:lnTo>
                  <a:pt x="17282" y="-975"/>
                </a:lnTo>
                <a:lnTo>
                  <a:pt x="21122" y="-1935"/>
                </a:lnTo>
                <a:lnTo>
                  <a:pt x="21122" y="11506"/>
                </a:lnTo>
                <a:lnTo>
                  <a:pt x="17282" y="14386"/>
                </a:lnTo>
                <a:lnTo>
                  <a:pt x="14401" y="16306"/>
                </a:lnTo>
                <a:lnTo>
                  <a:pt x="11521" y="16306"/>
                </a:lnTo>
                <a:lnTo>
                  <a:pt x="9601" y="15346"/>
                </a:lnTo>
                <a:lnTo>
                  <a:pt x="8641" y="14386"/>
                </a:lnTo>
                <a:lnTo>
                  <a:pt x="7680" y="12466"/>
                </a:lnTo>
                <a:lnTo>
                  <a:pt x="6720" y="11506"/>
                </a:lnTo>
                <a:lnTo>
                  <a:pt x="6720" y="944"/>
                </a:lnTo>
                <a:lnTo>
                  <a:pt x="4800" y="2865"/>
                </a:lnTo>
                <a:lnTo>
                  <a:pt x="2880" y="4785"/>
                </a:lnTo>
                <a:lnTo>
                  <a:pt x="960" y="6705"/>
                </a:lnTo>
                <a:lnTo>
                  <a:pt x="960" y="7665"/>
                </a:lnTo>
                <a:lnTo>
                  <a:pt x="0" y="9585"/>
                </a:lnTo>
                <a:lnTo>
                  <a:pt x="0" y="14386"/>
                </a:lnTo>
                <a:lnTo>
                  <a:pt x="960" y="16306"/>
                </a:lnTo>
                <a:lnTo>
                  <a:pt x="2880" y="18227"/>
                </a:lnTo>
                <a:lnTo>
                  <a:pt x="4800" y="20147"/>
                </a:lnTo>
                <a:lnTo>
                  <a:pt x="6720" y="21107"/>
                </a:lnTo>
                <a:lnTo>
                  <a:pt x="10561" y="21107"/>
                </a:lnTo>
                <a:lnTo>
                  <a:pt x="12481" y="20147"/>
                </a:lnTo>
                <a:lnTo>
                  <a:pt x="13441" y="20147"/>
                </a:lnTo>
                <a:lnTo>
                  <a:pt x="14401" y="19187"/>
                </a:lnTo>
                <a:lnTo>
                  <a:pt x="17282" y="17266"/>
                </a:lnTo>
                <a:lnTo>
                  <a:pt x="21122" y="14386"/>
                </a:lnTo>
                <a:lnTo>
                  <a:pt x="21122" y="18227"/>
                </a:lnTo>
                <a:lnTo>
                  <a:pt x="22082" y="19187"/>
                </a:lnTo>
                <a:lnTo>
                  <a:pt x="23042" y="20147"/>
                </a:lnTo>
                <a:lnTo>
                  <a:pt x="24002" y="21107"/>
                </a:lnTo>
                <a:lnTo>
                  <a:pt x="27843" y="21107"/>
                </a:lnTo>
                <a:lnTo>
                  <a:pt x="30723" y="18227"/>
                </a:lnTo>
                <a:lnTo>
                  <a:pt x="34564" y="14386"/>
                </a:lnTo>
                <a:lnTo>
                  <a:pt x="34564" y="12466"/>
                </a:lnTo>
                <a:lnTo>
                  <a:pt x="32644" y="13426"/>
                </a:lnTo>
                <a:lnTo>
                  <a:pt x="31683" y="15346"/>
                </a:lnTo>
                <a:lnTo>
                  <a:pt x="28803" y="15346"/>
                </a:lnTo>
                <a:lnTo>
                  <a:pt x="27843" y="14386"/>
                </a:lnTo>
                <a:lnTo>
                  <a:pt x="27843" y="-11536"/>
                </a:lnTo>
                <a:lnTo>
                  <a:pt x="26883" y="-12496"/>
                </a:lnTo>
                <a:lnTo>
                  <a:pt x="25923" y="-14401"/>
                </a:lnTo>
                <a:lnTo>
                  <a:pt x="24963" y="-16337"/>
                </a:lnTo>
                <a:lnTo>
                  <a:pt x="23042" y="-16337"/>
                </a:lnTo>
                <a:lnTo>
                  <a:pt x="21122" y="-18242"/>
                </a:lnTo>
                <a:lnTo>
                  <a:pt x="10561" y="-18242"/>
                </a:lnTo>
                <a:lnTo>
                  <a:pt x="7680" y="-17282"/>
                </a:lnTo>
                <a:lnTo>
                  <a:pt x="4800" y="-15377"/>
                </a:lnTo>
                <a:lnTo>
                  <a:pt x="2880" y="-13456"/>
                </a:lnTo>
                <a:lnTo>
                  <a:pt x="1920" y="-11536"/>
                </a:lnTo>
                <a:lnTo>
                  <a:pt x="1920" y="-6736"/>
                </a:lnTo>
                <a:lnTo>
                  <a:pt x="2880" y="-5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8" name="object 1948"/>
          <p:cNvSpPr/>
          <p:nvPr/>
        </p:nvSpPr>
        <p:spPr>
          <a:xfrm>
            <a:off x="3809405" y="7631826"/>
            <a:ext cx="22067" cy="49910"/>
          </a:xfrm>
          <a:custGeom>
            <a:avLst/>
            <a:gdLst/>
            <a:ahLst/>
            <a:cxnLst/>
            <a:rect l="l" t="t" r="r" b="b"/>
            <a:pathLst>
              <a:path w="22067" h="49910">
                <a:moveTo>
                  <a:pt x="12481" y="0"/>
                </a:moveTo>
                <a:lnTo>
                  <a:pt x="11521" y="0"/>
                </a:lnTo>
                <a:lnTo>
                  <a:pt x="10561" y="2865"/>
                </a:lnTo>
                <a:lnTo>
                  <a:pt x="9601" y="4800"/>
                </a:lnTo>
                <a:lnTo>
                  <a:pt x="8641" y="5760"/>
                </a:lnTo>
                <a:lnTo>
                  <a:pt x="7680" y="7680"/>
                </a:lnTo>
                <a:lnTo>
                  <a:pt x="5760" y="9585"/>
                </a:lnTo>
                <a:lnTo>
                  <a:pt x="4800" y="10546"/>
                </a:lnTo>
                <a:lnTo>
                  <a:pt x="2880" y="12481"/>
                </a:lnTo>
                <a:lnTo>
                  <a:pt x="960" y="13426"/>
                </a:lnTo>
                <a:lnTo>
                  <a:pt x="0" y="14386"/>
                </a:lnTo>
                <a:lnTo>
                  <a:pt x="0" y="15361"/>
                </a:lnTo>
                <a:lnTo>
                  <a:pt x="5760" y="15361"/>
                </a:lnTo>
                <a:lnTo>
                  <a:pt x="5760" y="45110"/>
                </a:lnTo>
                <a:lnTo>
                  <a:pt x="6720" y="46070"/>
                </a:lnTo>
                <a:lnTo>
                  <a:pt x="7680" y="47990"/>
                </a:lnTo>
                <a:lnTo>
                  <a:pt x="8641" y="48950"/>
                </a:lnTo>
                <a:lnTo>
                  <a:pt x="9601" y="48950"/>
                </a:lnTo>
                <a:lnTo>
                  <a:pt x="10561" y="49911"/>
                </a:lnTo>
                <a:lnTo>
                  <a:pt x="16322" y="49911"/>
                </a:lnTo>
                <a:lnTo>
                  <a:pt x="18227" y="47990"/>
                </a:lnTo>
                <a:lnTo>
                  <a:pt x="20162" y="47030"/>
                </a:lnTo>
                <a:lnTo>
                  <a:pt x="21107" y="45110"/>
                </a:lnTo>
                <a:lnTo>
                  <a:pt x="22067" y="42230"/>
                </a:lnTo>
                <a:lnTo>
                  <a:pt x="21107" y="42230"/>
                </a:lnTo>
                <a:lnTo>
                  <a:pt x="20162" y="43190"/>
                </a:lnTo>
                <a:lnTo>
                  <a:pt x="20162" y="44150"/>
                </a:lnTo>
                <a:lnTo>
                  <a:pt x="19202" y="45110"/>
                </a:lnTo>
                <a:lnTo>
                  <a:pt x="14386" y="45110"/>
                </a:lnTo>
                <a:lnTo>
                  <a:pt x="13441" y="44150"/>
                </a:lnTo>
                <a:lnTo>
                  <a:pt x="12481" y="43190"/>
                </a:lnTo>
                <a:lnTo>
                  <a:pt x="12481" y="15361"/>
                </a:lnTo>
                <a:lnTo>
                  <a:pt x="21107" y="15361"/>
                </a:lnTo>
                <a:lnTo>
                  <a:pt x="21107" y="12481"/>
                </a:lnTo>
                <a:lnTo>
                  <a:pt x="12481" y="12481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9" name="object 1949"/>
          <p:cNvSpPr/>
          <p:nvPr/>
        </p:nvSpPr>
        <p:spPr>
          <a:xfrm>
            <a:off x="3839154" y="7623185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8641" y="4800"/>
                </a:moveTo>
                <a:lnTo>
                  <a:pt x="8641" y="3840"/>
                </a:lnTo>
                <a:lnTo>
                  <a:pt x="7680" y="2880"/>
                </a:lnTo>
                <a:lnTo>
                  <a:pt x="6720" y="1920"/>
                </a:lnTo>
                <a:lnTo>
                  <a:pt x="5760" y="960"/>
                </a:lnTo>
                <a:lnTo>
                  <a:pt x="4815" y="0"/>
                </a:lnTo>
                <a:lnTo>
                  <a:pt x="2880" y="0"/>
                </a:lnTo>
                <a:lnTo>
                  <a:pt x="1920" y="960"/>
                </a:lnTo>
                <a:lnTo>
                  <a:pt x="975" y="1920"/>
                </a:lnTo>
                <a:lnTo>
                  <a:pt x="0" y="2880"/>
                </a:lnTo>
                <a:lnTo>
                  <a:pt x="0" y="6720"/>
                </a:lnTo>
                <a:lnTo>
                  <a:pt x="975" y="7665"/>
                </a:lnTo>
                <a:lnTo>
                  <a:pt x="1920" y="8641"/>
                </a:lnTo>
                <a:lnTo>
                  <a:pt x="5760" y="8641"/>
                </a:lnTo>
                <a:lnTo>
                  <a:pt x="6720" y="7665"/>
                </a:lnTo>
                <a:lnTo>
                  <a:pt x="7680" y="6720"/>
                </a:lnTo>
                <a:lnTo>
                  <a:pt x="8641" y="5760"/>
                </a:lnTo>
                <a:lnTo>
                  <a:pt x="864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0" name="object 1950"/>
          <p:cNvSpPr/>
          <p:nvPr/>
        </p:nvSpPr>
        <p:spPr>
          <a:xfrm>
            <a:off x="3833408" y="7643347"/>
            <a:ext cx="19187" cy="38389"/>
          </a:xfrm>
          <a:custGeom>
            <a:avLst/>
            <a:gdLst/>
            <a:ahLst/>
            <a:cxnLst/>
            <a:rect l="l" t="t" r="r" b="b"/>
            <a:pathLst>
              <a:path w="19187" h="38389">
                <a:moveTo>
                  <a:pt x="11506" y="0"/>
                </a:moveTo>
                <a:lnTo>
                  <a:pt x="0" y="4785"/>
                </a:lnTo>
                <a:lnTo>
                  <a:pt x="944" y="5745"/>
                </a:lnTo>
                <a:lnTo>
                  <a:pt x="1904" y="5745"/>
                </a:lnTo>
                <a:lnTo>
                  <a:pt x="2880" y="4785"/>
                </a:lnTo>
                <a:lnTo>
                  <a:pt x="3840" y="4785"/>
                </a:lnTo>
                <a:lnTo>
                  <a:pt x="4785" y="5745"/>
                </a:lnTo>
                <a:lnTo>
                  <a:pt x="5745" y="5745"/>
                </a:lnTo>
                <a:lnTo>
                  <a:pt x="5745" y="7680"/>
                </a:lnTo>
                <a:lnTo>
                  <a:pt x="6720" y="8625"/>
                </a:lnTo>
                <a:lnTo>
                  <a:pt x="6720" y="33588"/>
                </a:lnTo>
                <a:lnTo>
                  <a:pt x="5745" y="34549"/>
                </a:lnTo>
                <a:lnTo>
                  <a:pt x="5745" y="35509"/>
                </a:lnTo>
                <a:lnTo>
                  <a:pt x="4785" y="35509"/>
                </a:lnTo>
                <a:lnTo>
                  <a:pt x="4785" y="36469"/>
                </a:lnTo>
                <a:lnTo>
                  <a:pt x="944" y="36469"/>
                </a:lnTo>
                <a:lnTo>
                  <a:pt x="944" y="38389"/>
                </a:lnTo>
                <a:lnTo>
                  <a:pt x="19187" y="38389"/>
                </a:lnTo>
                <a:lnTo>
                  <a:pt x="19187" y="36469"/>
                </a:lnTo>
                <a:lnTo>
                  <a:pt x="15346" y="36469"/>
                </a:lnTo>
                <a:lnTo>
                  <a:pt x="14386" y="35509"/>
                </a:lnTo>
                <a:lnTo>
                  <a:pt x="13426" y="34549"/>
                </a:lnTo>
                <a:lnTo>
                  <a:pt x="13426" y="0"/>
                </a:lnTo>
                <a:lnTo>
                  <a:pt x="1150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1" name="object 1951"/>
          <p:cNvSpPr/>
          <p:nvPr/>
        </p:nvSpPr>
        <p:spPr>
          <a:xfrm>
            <a:off x="3864117" y="7643347"/>
            <a:ext cx="29763" cy="36469"/>
          </a:xfrm>
          <a:custGeom>
            <a:avLst/>
            <a:gdLst/>
            <a:ahLst/>
            <a:cxnLst/>
            <a:rect l="l" t="t" r="r" b="b"/>
            <a:pathLst>
              <a:path w="29763" h="36469">
                <a:moveTo>
                  <a:pt x="23042" y="34549"/>
                </a:moveTo>
                <a:lnTo>
                  <a:pt x="24963" y="32628"/>
                </a:lnTo>
                <a:lnTo>
                  <a:pt x="26883" y="28788"/>
                </a:lnTo>
                <a:lnTo>
                  <a:pt x="28803" y="25908"/>
                </a:lnTo>
                <a:lnTo>
                  <a:pt x="29763" y="22067"/>
                </a:lnTo>
                <a:lnTo>
                  <a:pt x="29763" y="14401"/>
                </a:lnTo>
                <a:lnTo>
                  <a:pt x="27843" y="9585"/>
                </a:lnTo>
                <a:lnTo>
                  <a:pt x="24963" y="5745"/>
                </a:lnTo>
                <a:lnTo>
                  <a:pt x="22082" y="1905"/>
                </a:lnTo>
                <a:lnTo>
                  <a:pt x="17282" y="0"/>
                </a:lnTo>
                <a:lnTo>
                  <a:pt x="8641" y="0"/>
                </a:lnTo>
                <a:lnTo>
                  <a:pt x="5760" y="960"/>
                </a:lnTo>
                <a:lnTo>
                  <a:pt x="2880" y="1905"/>
                </a:lnTo>
                <a:lnTo>
                  <a:pt x="0" y="3840"/>
                </a:lnTo>
                <a:lnTo>
                  <a:pt x="960" y="10546"/>
                </a:lnTo>
                <a:lnTo>
                  <a:pt x="1920" y="8625"/>
                </a:lnTo>
                <a:lnTo>
                  <a:pt x="2880" y="5745"/>
                </a:lnTo>
                <a:lnTo>
                  <a:pt x="4800" y="4785"/>
                </a:lnTo>
                <a:lnTo>
                  <a:pt x="5760" y="3840"/>
                </a:lnTo>
                <a:lnTo>
                  <a:pt x="7680" y="2865"/>
                </a:lnTo>
                <a:lnTo>
                  <a:pt x="13441" y="2865"/>
                </a:lnTo>
                <a:lnTo>
                  <a:pt x="15361" y="3840"/>
                </a:lnTo>
                <a:lnTo>
                  <a:pt x="17282" y="6705"/>
                </a:lnTo>
                <a:lnTo>
                  <a:pt x="20162" y="10546"/>
                </a:lnTo>
                <a:lnTo>
                  <a:pt x="22082" y="15346"/>
                </a:lnTo>
                <a:lnTo>
                  <a:pt x="22082" y="26868"/>
                </a:lnTo>
                <a:lnTo>
                  <a:pt x="21122" y="30708"/>
                </a:lnTo>
                <a:lnTo>
                  <a:pt x="19202" y="33588"/>
                </a:lnTo>
                <a:lnTo>
                  <a:pt x="20162" y="36469"/>
                </a:lnTo>
                <a:lnTo>
                  <a:pt x="23042" y="345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2" name="object 1952"/>
          <p:cNvSpPr/>
          <p:nvPr/>
        </p:nvSpPr>
        <p:spPr>
          <a:xfrm>
            <a:off x="3857396" y="7647188"/>
            <a:ext cx="26883" cy="35509"/>
          </a:xfrm>
          <a:custGeom>
            <a:avLst/>
            <a:gdLst/>
            <a:ahLst/>
            <a:cxnLst/>
            <a:rect l="l" t="t" r="r" b="b"/>
            <a:pathLst>
              <a:path w="26883" h="35509">
                <a:moveTo>
                  <a:pt x="16322" y="32628"/>
                </a:moveTo>
                <a:lnTo>
                  <a:pt x="13441" y="30708"/>
                </a:lnTo>
                <a:lnTo>
                  <a:pt x="10561" y="26868"/>
                </a:lnTo>
                <a:lnTo>
                  <a:pt x="8641" y="23027"/>
                </a:lnTo>
                <a:lnTo>
                  <a:pt x="7680" y="18227"/>
                </a:lnTo>
                <a:lnTo>
                  <a:pt x="7680" y="6705"/>
                </a:lnTo>
                <a:lnTo>
                  <a:pt x="6720" y="0"/>
                </a:lnTo>
                <a:lnTo>
                  <a:pt x="3840" y="2865"/>
                </a:lnTo>
                <a:lnTo>
                  <a:pt x="2880" y="5745"/>
                </a:lnTo>
                <a:lnTo>
                  <a:pt x="960" y="9585"/>
                </a:lnTo>
                <a:lnTo>
                  <a:pt x="0" y="12466"/>
                </a:lnTo>
                <a:lnTo>
                  <a:pt x="0" y="21107"/>
                </a:lnTo>
                <a:lnTo>
                  <a:pt x="1920" y="24947"/>
                </a:lnTo>
                <a:lnTo>
                  <a:pt x="3840" y="28788"/>
                </a:lnTo>
                <a:lnTo>
                  <a:pt x="7680" y="33588"/>
                </a:lnTo>
                <a:lnTo>
                  <a:pt x="12481" y="35509"/>
                </a:lnTo>
                <a:lnTo>
                  <a:pt x="21122" y="35509"/>
                </a:lnTo>
                <a:lnTo>
                  <a:pt x="24002" y="34549"/>
                </a:lnTo>
                <a:lnTo>
                  <a:pt x="26883" y="32628"/>
                </a:lnTo>
                <a:lnTo>
                  <a:pt x="25923" y="29748"/>
                </a:lnTo>
                <a:lnTo>
                  <a:pt x="24002" y="31668"/>
                </a:lnTo>
                <a:lnTo>
                  <a:pt x="22082" y="32628"/>
                </a:lnTo>
                <a:lnTo>
                  <a:pt x="16322" y="326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3" name="object 1953"/>
          <p:cNvSpPr/>
          <p:nvPr/>
        </p:nvSpPr>
        <p:spPr>
          <a:xfrm>
            <a:off x="3895801" y="7643347"/>
            <a:ext cx="41269" cy="38389"/>
          </a:xfrm>
          <a:custGeom>
            <a:avLst/>
            <a:gdLst/>
            <a:ahLst/>
            <a:cxnLst/>
            <a:rect l="l" t="t" r="r" b="b"/>
            <a:pathLst>
              <a:path w="41269" h="38389">
                <a:moveTo>
                  <a:pt x="41269" y="38389"/>
                </a:moveTo>
                <a:lnTo>
                  <a:pt x="41269" y="36469"/>
                </a:lnTo>
                <a:lnTo>
                  <a:pt x="37429" y="36469"/>
                </a:lnTo>
                <a:lnTo>
                  <a:pt x="36469" y="35509"/>
                </a:lnTo>
                <a:lnTo>
                  <a:pt x="36469" y="34549"/>
                </a:lnTo>
                <a:lnTo>
                  <a:pt x="35524" y="33588"/>
                </a:lnTo>
                <a:lnTo>
                  <a:pt x="35524" y="7680"/>
                </a:lnTo>
                <a:lnTo>
                  <a:pt x="34564" y="6705"/>
                </a:lnTo>
                <a:lnTo>
                  <a:pt x="33588" y="3840"/>
                </a:lnTo>
                <a:lnTo>
                  <a:pt x="32628" y="1905"/>
                </a:lnTo>
                <a:lnTo>
                  <a:pt x="30723" y="960"/>
                </a:lnTo>
                <a:lnTo>
                  <a:pt x="29748" y="0"/>
                </a:lnTo>
                <a:lnTo>
                  <a:pt x="22082" y="0"/>
                </a:lnTo>
                <a:lnTo>
                  <a:pt x="17282" y="2865"/>
                </a:lnTo>
                <a:lnTo>
                  <a:pt x="13441" y="7680"/>
                </a:lnTo>
                <a:lnTo>
                  <a:pt x="13441" y="0"/>
                </a:lnTo>
                <a:lnTo>
                  <a:pt x="11521" y="0"/>
                </a:lnTo>
                <a:lnTo>
                  <a:pt x="0" y="4785"/>
                </a:lnTo>
                <a:lnTo>
                  <a:pt x="960" y="5745"/>
                </a:lnTo>
                <a:lnTo>
                  <a:pt x="1920" y="5745"/>
                </a:lnTo>
                <a:lnTo>
                  <a:pt x="2880" y="4785"/>
                </a:lnTo>
                <a:lnTo>
                  <a:pt x="4800" y="4785"/>
                </a:lnTo>
                <a:lnTo>
                  <a:pt x="4800" y="5745"/>
                </a:lnTo>
                <a:lnTo>
                  <a:pt x="5760" y="5745"/>
                </a:lnTo>
                <a:lnTo>
                  <a:pt x="5760" y="6705"/>
                </a:lnTo>
                <a:lnTo>
                  <a:pt x="6720" y="7680"/>
                </a:lnTo>
                <a:lnTo>
                  <a:pt x="6720" y="34549"/>
                </a:lnTo>
                <a:lnTo>
                  <a:pt x="5760" y="35509"/>
                </a:lnTo>
                <a:lnTo>
                  <a:pt x="4800" y="36469"/>
                </a:lnTo>
                <a:lnTo>
                  <a:pt x="960" y="36469"/>
                </a:lnTo>
                <a:lnTo>
                  <a:pt x="960" y="38389"/>
                </a:lnTo>
                <a:lnTo>
                  <a:pt x="19202" y="38389"/>
                </a:lnTo>
                <a:lnTo>
                  <a:pt x="19202" y="36469"/>
                </a:lnTo>
                <a:lnTo>
                  <a:pt x="15361" y="36469"/>
                </a:lnTo>
                <a:lnTo>
                  <a:pt x="14401" y="35509"/>
                </a:lnTo>
                <a:lnTo>
                  <a:pt x="13441" y="34549"/>
                </a:lnTo>
                <a:lnTo>
                  <a:pt x="13441" y="10546"/>
                </a:lnTo>
                <a:lnTo>
                  <a:pt x="16322" y="6705"/>
                </a:lnTo>
                <a:lnTo>
                  <a:pt x="20162" y="4785"/>
                </a:lnTo>
                <a:lnTo>
                  <a:pt x="24963" y="4785"/>
                </a:lnTo>
                <a:lnTo>
                  <a:pt x="26883" y="5745"/>
                </a:lnTo>
                <a:lnTo>
                  <a:pt x="27843" y="6705"/>
                </a:lnTo>
                <a:lnTo>
                  <a:pt x="28803" y="8625"/>
                </a:lnTo>
                <a:lnTo>
                  <a:pt x="28803" y="34549"/>
                </a:lnTo>
                <a:lnTo>
                  <a:pt x="27843" y="35509"/>
                </a:lnTo>
                <a:lnTo>
                  <a:pt x="26883" y="35509"/>
                </a:lnTo>
                <a:lnTo>
                  <a:pt x="26883" y="36469"/>
                </a:lnTo>
                <a:lnTo>
                  <a:pt x="23042" y="36469"/>
                </a:lnTo>
                <a:lnTo>
                  <a:pt x="23042" y="38389"/>
                </a:lnTo>
                <a:lnTo>
                  <a:pt x="41269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4" name="object 1954"/>
          <p:cNvSpPr/>
          <p:nvPr/>
        </p:nvSpPr>
        <p:spPr>
          <a:xfrm>
            <a:off x="3961074" y="7643347"/>
            <a:ext cx="33604" cy="39349"/>
          </a:xfrm>
          <a:custGeom>
            <a:avLst/>
            <a:gdLst/>
            <a:ahLst/>
            <a:cxnLst/>
            <a:rect l="l" t="t" r="r" b="b"/>
            <a:pathLst>
              <a:path w="33604" h="39349">
                <a:moveTo>
                  <a:pt x="33604" y="30708"/>
                </a:moveTo>
                <a:lnTo>
                  <a:pt x="31683" y="31668"/>
                </a:lnTo>
                <a:lnTo>
                  <a:pt x="30723" y="33588"/>
                </a:lnTo>
                <a:lnTo>
                  <a:pt x="27843" y="33588"/>
                </a:lnTo>
                <a:lnTo>
                  <a:pt x="27843" y="8625"/>
                </a:lnTo>
                <a:lnTo>
                  <a:pt x="26883" y="6705"/>
                </a:lnTo>
                <a:lnTo>
                  <a:pt x="26883" y="5745"/>
                </a:lnTo>
                <a:lnTo>
                  <a:pt x="25923" y="3840"/>
                </a:lnTo>
                <a:lnTo>
                  <a:pt x="24963" y="1905"/>
                </a:lnTo>
                <a:lnTo>
                  <a:pt x="23042" y="1905"/>
                </a:lnTo>
                <a:lnTo>
                  <a:pt x="21122" y="0"/>
                </a:lnTo>
                <a:lnTo>
                  <a:pt x="10561" y="0"/>
                </a:lnTo>
                <a:lnTo>
                  <a:pt x="7680" y="960"/>
                </a:lnTo>
                <a:lnTo>
                  <a:pt x="4800" y="2865"/>
                </a:lnTo>
                <a:lnTo>
                  <a:pt x="2880" y="4785"/>
                </a:lnTo>
                <a:lnTo>
                  <a:pt x="960" y="6705"/>
                </a:lnTo>
                <a:lnTo>
                  <a:pt x="960" y="10546"/>
                </a:lnTo>
                <a:lnTo>
                  <a:pt x="1920" y="11506"/>
                </a:lnTo>
                <a:lnTo>
                  <a:pt x="1920" y="12466"/>
                </a:lnTo>
                <a:lnTo>
                  <a:pt x="2880" y="12466"/>
                </a:lnTo>
                <a:lnTo>
                  <a:pt x="3840" y="13426"/>
                </a:lnTo>
                <a:lnTo>
                  <a:pt x="5760" y="13426"/>
                </a:lnTo>
                <a:lnTo>
                  <a:pt x="6720" y="12466"/>
                </a:lnTo>
                <a:lnTo>
                  <a:pt x="7680" y="11506"/>
                </a:lnTo>
                <a:lnTo>
                  <a:pt x="7680" y="5745"/>
                </a:lnTo>
                <a:lnTo>
                  <a:pt x="8641" y="4785"/>
                </a:lnTo>
                <a:lnTo>
                  <a:pt x="9601" y="3840"/>
                </a:lnTo>
                <a:lnTo>
                  <a:pt x="10561" y="2865"/>
                </a:lnTo>
                <a:lnTo>
                  <a:pt x="11521" y="1905"/>
                </a:lnTo>
                <a:lnTo>
                  <a:pt x="16322" y="1905"/>
                </a:lnTo>
                <a:lnTo>
                  <a:pt x="17282" y="2865"/>
                </a:lnTo>
                <a:lnTo>
                  <a:pt x="19202" y="4785"/>
                </a:lnTo>
                <a:lnTo>
                  <a:pt x="20162" y="5745"/>
                </a:lnTo>
                <a:lnTo>
                  <a:pt x="20162" y="13426"/>
                </a:lnTo>
                <a:lnTo>
                  <a:pt x="14401" y="15346"/>
                </a:lnTo>
                <a:lnTo>
                  <a:pt x="9601" y="18242"/>
                </a:lnTo>
                <a:lnTo>
                  <a:pt x="6720" y="19187"/>
                </a:lnTo>
                <a:lnTo>
                  <a:pt x="3840" y="21107"/>
                </a:lnTo>
                <a:lnTo>
                  <a:pt x="1920" y="23027"/>
                </a:lnTo>
                <a:lnTo>
                  <a:pt x="960" y="24947"/>
                </a:lnTo>
                <a:lnTo>
                  <a:pt x="0" y="25908"/>
                </a:lnTo>
                <a:lnTo>
                  <a:pt x="0" y="32628"/>
                </a:lnTo>
                <a:lnTo>
                  <a:pt x="960" y="34549"/>
                </a:lnTo>
                <a:lnTo>
                  <a:pt x="1920" y="36469"/>
                </a:lnTo>
                <a:lnTo>
                  <a:pt x="3840" y="38389"/>
                </a:lnTo>
                <a:lnTo>
                  <a:pt x="5760" y="39349"/>
                </a:lnTo>
                <a:lnTo>
                  <a:pt x="8641" y="39349"/>
                </a:lnTo>
                <a:lnTo>
                  <a:pt x="7680" y="30708"/>
                </a:lnTo>
                <a:lnTo>
                  <a:pt x="6720" y="29748"/>
                </a:lnTo>
                <a:lnTo>
                  <a:pt x="6720" y="23987"/>
                </a:lnTo>
                <a:lnTo>
                  <a:pt x="7680" y="23027"/>
                </a:lnTo>
                <a:lnTo>
                  <a:pt x="8641" y="22067"/>
                </a:lnTo>
                <a:lnTo>
                  <a:pt x="10561" y="20147"/>
                </a:lnTo>
                <a:lnTo>
                  <a:pt x="12481" y="19187"/>
                </a:lnTo>
                <a:lnTo>
                  <a:pt x="13441" y="19187"/>
                </a:lnTo>
                <a:lnTo>
                  <a:pt x="16322" y="17266"/>
                </a:lnTo>
                <a:lnTo>
                  <a:pt x="20162" y="16306"/>
                </a:lnTo>
                <a:lnTo>
                  <a:pt x="20162" y="29748"/>
                </a:lnTo>
                <a:lnTo>
                  <a:pt x="17282" y="32628"/>
                </a:lnTo>
                <a:lnTo>
                  <a:pt x="14401" y="34549"/>
                </a:lnTo>
                <a:lnTo>
                  <a:pt x="10561" y="34549"/>
                </a:lnTo>
                <a:lnTo>
                  <a:pt x="9601" y="33588"/>
                </a:lnTo>
                <a:lnTo>
                  <a:pt x="10561" y="39349"/>
                </a:lnTo>
                <a:lnTo>
                  <a:pt x="11521" y="38389"/>
                </a:lnTo>
                <a:lnTo>
                  <a:pt x="13441" y="38389"/>
                </a:lnTo>
                <a:lnTo>
                  <a:pt x="14401" y="37429"/>
                </a:lnTo>
                <a:lnTo>
                  <a:pt x="16322" y="35509"/>
                </a:lnTo>
                <a:lnTo>
                  <a:pt x="20162" y="32628"/>
                </a:lnTo>
                <a:lnTo>
                  <a:pt x="21122" y="34549"/>
                </a:lnTo>
                <a:lnTo>
                  <a:pt x="21122" y="36469"/>
                </a:lnTo>
                <a:lnTo>
                  <a:pt x="22082" y="37429"/>
                </a:lnTo>
                <a:lnTo>
                  <a:pt x="23042" y="38389"/>
                </a:lnTo>
                <a:lnTo>
                  <a:pt x="24002" y="39349"/>
                </a:lnTo>
                <a:lnTo>
                  <a:pt x="27843" y="39349"/>
                </a:lnTo>
                <a:lnTo>
                  <a:pt x="30723" y="36469"/>
                </a:lnTo>
                <a:lnTo>
                  <a:pt x="33604" y="32628"/>
                </a:lnTo>
                <a:lnTo>
                  <a:pt x="33604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5" name="object 1955"/>
          <p:cNvSpPr/>
          <p:nvPr/>
        </p:nvSpPr>
        <p:spPr>
          <a:xfrm>
            <a:off x="3968755" y="7674056"/>
            <a:ext cx="2880" cy="8641"/>
          </a:xfrm>
          <a:custGeom>
            <a:avLst/>
            <a:gdLst/>
            <a:ahLst/>
            <a:cxnLst/>
            <a:rect l="l" t="t" r="r" b="b"/>
            <a:pathLst>
              <a:path w="2880" h="8641">
                <a:moveTo>
                  <a:pt x="960" y="1920"/>
                </a:moveTo>
                <a:lnTo>
                  <a:pt x="0" y="0"/>
                </a:lnTo>
                <a:lnTo>
                  <a:pt x="960" y="8641"/>
                </a:lnTo>
                <a:lnTo>
                  <a:pt x="2880" y="8641"/>
                </a:lnTo>
                <a:lnTo>
                  <a:pt x="1920" y="288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6" name="object 1956"/>
          <p:cNvSpPr/>
          <p:nvPr/>
        </p:nvSpPr>
        <p:spPr>
          <a:xfrm>
            <a:off x="3995638" y="7643347"/>
            <a:ext cx="41269" cy="38389"/>
          </a:xfrm>
          <a:custGeom>
            <a:avLst/>
            <a:gdLst/>
            <a:ahLst/>
            <a:cxnLst/>
            <a:rect l="l" t="t" r="r" b="b"/>
            <a:pathLst>
              <a:path w="41269" h="38389">
                <a:moveTo>
                  <a:pt x="19202" y="38389"/>
                </a:moveTo>
                <a:lnTo>
                  <a:pt x="19202" y="36469"/>
                </a:lnTo>
                <a:lnTo>
                  <a:pt x="15361" y="36469"/>
                </a:lnTo>
                <a:lnTo>
                  <a:pt x="14401" y="35509"/>
                </a:lnTo>
                <a:lnTo>
                  <a:pt x="13441" y="34549"/>
                </a:lnTo>
                <a:lnTo>
                  <a:pt x="13441" y="10546"/>
                </a:lnTo>
                <a:lnTo>
                  <a:pt x="16322" y="6705"/>
                </a:lnTo>
                <a:lnTo>
                  <a:pt x="20162" y="4785"/>
                </a:lnTo>
                <a:lnTo>
                  <a:pt x="24963" y="4785"/>
                </a:lnTo>
                <a:lnTo>
                  <a:pt x="26883" y="5745"/>
                </a:lnTo>
                <a:lnTo>
                  <a:pt x="27828" y="6705"/>
                </a:lnTo>
                <a:lnTo>
                  <a:pt x="27828" y="8625"/>
                </a:lnTo>
                <a:lnTo>
                  <a:pt x="28803" y="11506"/>
                </a:lnTo>
                <a:lnTo>
                  <a:pt x="28803" y="33588"/>
                </a:lnTo>
                <a:lnTo>
                  <a:pt x="27828" y="34549"/>
                </a:lnTo>
                <a:lnTo>
                  <a:pt x="27828" y="35509"/>
                </a:lnTo>
                <a:lnTo>
                  <a:pt x="26883" y="35509"/>
                </a:lnTo>
                <a:lnTo>
                  <a:pt x="26883" y="36469"/>
                </a:lnTo>
                <a:lnTo>
                  <a:pt x="23042" y="36469"/>
                </a:lnTo>
                <a:lnTo>
                  <a:pt x="23042" y="38389"/>
                </a:lnTo>
                <a:lnTo>
                  <a:pt x="41269" y="38389"/>
                </a:lnTo>
                <a:lnTo>
                  <a:pt x="41269" y="36469"/>
                </a:lnTo>
                <a:lnTo>
                  <a:pt x="37444" y="36469"/>
                </a:lnTo>
                <a:lnTo>
                  <a:pt x="36484" y="35509"/>
                </a:lnTo>
                <a:lnTo>
                  <a:pt x="36484" y="34549"/>
                </a:lnTo>
                <a:lnTo>
                  <a:pt x="35509" y="33588"/>
                </a:lnTo>
                <a:lnTo>
                  <a:pt x="35509" y="7680"/>
                </a:lnTo>
                <a:lnTo>
                  <a:pt x="34549" y="6705"/>
                </a:lnTo>
                <a:lnTo>
                  <a:pt x="33604" y="3840"/>
                </a:lnTo>
                <a:lnTo>
                  <a:pt x="32644" y="1905"/>
                </a:lnTo>
                <a:lnTo>
                  <a:pt x="30708" y="960"/>
                </a:lnTo>
                <a:lnTo>
                  <a:pt x="29763" y="0"/>
                </a:lnTo>
                <a:lnTo>
                  <a:pt x="22082" y="0"/>
                </a:lnTo>
                <a:lnTo>
                  <a:pt x="17266" y="2865"/>
                </a:lnTo>
                <a:lnTo>
                  <a:pt x="13441" y="7680"/>
                </a:lnTo>
                <a:lnTo>
                  <a:pt x="13441" y="0"/>
                </a:lnTo>
                <a:lnTo>
                  <a:pt x="11521" y="0"/>
                </a:lnTo>
                <a:lnTo>
                  <a:pt x="0" y="4785"/>
                </a:lnTo>
                <a:lnTo>
                  <a:pt x="960" y="5745"/>
                </a:lnTo>
                <a:lnTo>
                  <a:pt x="1920" y="5745"/>
                </a:lnTo>
                <a:lnTo>
                  <a:pt x="2880" y="4785"/>
                </a:lnTo>
                <a:lnTo>
                  <a:pt x="4800" y="4785"/>
                </a:lnTo>
                <a:lnTo>
                  <a:pt x="4800" y="5745"/>
                </a:lnTo>
                <a:lnTo>
                  <a:pt x="5760" y="5745"/>
                </a:lnTo>
                <a:lnTo>
                  <a:pt x="5760" y="7680"/>
                </a:lnTo>
                <a:lnTo>
                  <a:pt x="6720" y="8625"/>
                </a:lnTo>
                <a:lnTo>
                  <a:pt x="6720" y="32628"/>
                </a:lnTo>
                <a:lnTo>
                  <a:pt x="5760" y="34549"/>
                </a:lnTo>
                <a:lnTo>
                  <a:pt x="5760" y="35509"/>
                </a:lnTo>
                <a:lnTo>
                  <a:pt x="4800" y="36469"/>
                </a:lnTo>
                <a:lnTo>
                  <a:pt x="960" y="36469"/>
                </a:lnTo>
                <a:lnTo>
                  <a:pt x="960" y="38389"/>
                </a:lnTo>
                <a:lnTo>
                  <a:pt x="19202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7" name="object 1957"/>
          <p:cNvSpPr/>
          <p:nvPr/>
        </p:nvSpPr>
        <p:spPr>
          <a:xfrm>
            <a:off x="4038828" y="7623185"/>
            <a:ext cx="39364" cy="59512"/>
          </a:xfrm>
          <a:custGeom>
            <a:avLst/>
            <a:gdLst/>
            <a:ahLst/>
            <a:cxnLst/>
            <a:rect l="l" t="t" r="r" b="b"/>
            <a:pathLst>
              <a:path w="39364" h="59512">
                <a:moveTo>
                  <a:pt x="1920" y="30708"/>
                </a:moveTo>
                <a:lnTo>
                  <a:pt x="0" y="35509"/>
                </a:lnTo>
                <a:lnTo>
                  <a:pt x="0" y="47030"/>
                </a:lnTo>
                <a:lnTo>
                  <a:pt x="1920" y="50871"/>
                </a:lnTo>
                <a:lnTo>
                  <a:pt x="4800" y="54711"/>
                </a:lnTo>
                <a:lnTo>
                  <a:pt x="7680" y="57591"/>
                </a:lnTo>
                <a:lnTo>
                  <a:pt x="11521" y="59512"/>
                </a:lnTo>
                <a:lnTo>
                  <a:pt x="19202" y="59512"/>
                </a:lnTo>
                <a:lnTo>
                  <a:pt x="21122" y="58552"/>
                </a:lnTo>
                <a:lnTo>
                  <a:pt x="23042" y="57591"/>
                </a:lnTo>
                <a:lnTo>
                  <a:pt x="24963" y="55671"/>
                </a:lnTo>
                <a:lnTo>
                  <a:pt x="26883" y="53751"/>
                </a:lnTo>
                <a:lnTo>
                  <a:pt x="26883" y="59512"/>
                </a:lnTo>
                <a:lnTo>
                  <a:pt x="28803" y="59512"/>
                </a:lnTo>
                <a:lnTo>
                  <a:pt x="39364" y="54711"/>
                </a:lnTo>
                <a:lnTo>
                  <a:pt x="39364" y="53751"/>
                </a:lnTo>
                <a:lnTo>
                  <a:pt x="34564" y="53751"/>
                </a:lnTo>
                <a:lnTo>
                  <a:pt x="34564" y="52791"/>
                </a:lnTo>
                <a:lnTo>
                  <a:pt x="33604" y="52791"/>
                </a:lnTo>
                <a:lnTo>
                  <a:pt x="33604" y="0"/>
                </a:lnTo>
                <a:lnTo>
                  <a:pt x="31683" y="0"/>
                </a:lnTo>
                <a:lnTo>
                  <a:pt x="20162" y="4800"/>
                </a:lnTo>
                <a:lnTo>
                  <a:pt x="21122" y="6720"/>
                </a:lnTo>
                <a:lnTo>
                  <a:pt x="22082" y="5760"/>
                </a:lnTo>
                <a:lnTo>
                  <a:pt x="24963" y="5760"/>
                </a:lnTo>
                <a:lnTo>
                  <a:pt x="24963" y="6720"/>
                </a:lnTo>
                <a:lnTo>
                  <a:pt x="25923" y="6720"/>
                </a:lnTo>
                <a:lnTo>
                  <a:pt x="25923" y="8641"/>
                </a:lnTo>
                <a:lnTo>
                  <a:pt x="26883" y="9601"/>
                </a:lnTo>
                <a:lnTo>
                  <a:pt x="26883" y="23027"/>
                </a:lnTo>
                <a:lnTo>
                  <a:pt x="24963" y="21122"/>
                </a:lnTo>
                <a:lnTo>
                  <a:pt x="22082" y="20162"/>
                </a:lnTo>
                <a:lnTo>
                  <a:pt x="18242" y="20162"/>
                </a:lnTo>
                <a:lnTo>
                  <a:pt x="15361" y="22067"/>
                </a:lnTo>
                <a:lnTo>
                  <a:pt x="19202" y="22067"/>
                </a:lnTo>
                <a:lnTo>
                  <a:pt x="20162" y="23027"/>
                </a:lnTo>
                <a:lnTo>
                  <a:pt x="22082" y="24002"/>
                </a:lnTo>
                <a:lnTo>
                  <a:pt x="23042" y="24002"/>
                </a:lnTo>
                <a:lnTo>
                  <a:pt x="24003" y="25907"/>
                </a:lnTo>
                <a:lnTo>
                  <a:pt x="24963" y="26868"/>
                </a:lnTo>
                <a:lnTo>
                  <a:pt x="25923" y="28788"/>
                </a:lnTo>
                <a:lnTo>
                  <a:pt x="26883" y="30708"/>
                </a:lnTo>
                <a:lnTo>
                  <a:pt x="26883" y="50871"/>
                </a:lnTo>
                <a:lnTo>
                  <a:pt x="24003" y="53751"/>
                </a:lnTo>
                <a:lnTo>
                  <a:pt x="22082" y="54711"/>
                </a:lnTo>
                <a:lnTo>
                  <a:pt x="16322" y="54711"/>
                </a:lnTo>
                <a:lnTo>
                  <a:pt x="13441" y="53751"/>
                </a:lnTo>
                <a:lnTo>
                  <a:pt x="11521" y="50871"/>
                </a:lnTo>
                <a:lnTo>
                  <a:pt x="8641" y="47990"/>
                </a:lnTo>
                <a:lnTo>
                  <a:pt x="7680" y="43190"/>
                </a:lnTo>
                <a:lnTo>
                  <a:pt x="7680" y="32628"/>
                </a:lnTo>
                <a:lnTo>
                  <a:pt x="9601" y="28788"/>
                </a:lnTo>
                <a:lnTo>
                  <a:pt x="8641" y="22067"/>
                </a:lnTo>
                <a:lnTo>
                  <a:pt x="5760" y="26868"/>
                </a:lnTo>
                <a:lnTo>
                  <a:pt x="1920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8" name="object 1958"/>
          <p:cNvSpPr/>
          <p:nvPr/>
        </p:nvSpPr>
        <p:spPr>
          <a:xfrm>
            <a:off x="4047469" y="7643347"/>
            <a:ext cx="9601" cy="8625"/>
          </a:xfrm>
          <a:custGeom>
            <a:avLst/>
            <a:gdLst/>
            <a:ahLst/>
            <a:cxnLst/>
            <a:rect l="l" t="t" r="r" b="b"/>
            <a:pathLst>
              <a:path w="9601" h="8625">
                <a:moveTo>
                  <a:pt x="4800" y="0"/>
                </a:moveTo>
                <a:lnTo>
                  <a:pt x="0" y="1905"/>
                </a:lnTo>
                <a:lnTo>
                  <a:pt x="960" y="8625"/>
                </a:lnTo>
                <a:lnTo>
                  <a:pt x="2880" y="5745"/>
                </a:lnTo>
                <a:lnTo>
                  <a:pt x="4800" y="2865"/>
                </a:lnTo>
                <a:lnTo>
                  <a:pt x="6720" y="1905"/>
                </a:lnTo>
                <a:lnTo>
                  <a:pt x="9601" y="0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9" name="object 1959"/>
          <p:cNvSpPr/>
          <p:nvPr/>
        </p:nvSpPr>
        <p:spPr>
          <a:xfrm>
            <a:off x="4102196" y="7626065"/>
            <a:ext cx="46070" cy="55671"/>
          </a:xfrm>
          <a:custGeom>
            <a:avLst/>
            <a:gdLst/>
            <a:ahLst/>
            <a:cxnLst/>
            <a:rect l="l" t="t" r="r" b="b"/>
            <a:pathLst>
              <a:path w="46070" h="55671">
                <a:moveTo>
                  <a:pt x="18242" y="46070"/>
                </a:moveTo>
                <a:lnTo>
                  <a:pt x="18242" y="51831"/>
                </a:lnTo>
                <a:lnTo>
                  <a:pt x="17282" y="52791"/>
                </a:lnTo>
                <a:lnTo>
                  <a:pt x="15346" y="53751"/>
                </a:lnTo>
                <a:lnTo>
                  <a:pt x="10561" y="53751"/>
                </a:lnTo>
                <a:lnTo>
                  <a:pt x="10561" y="55671"/>
                </a:lnTo>
                <a:lnTo>
                  <a:pt x="34549" y="55671"/>
                </a:lnTo>
                <a:lnTo>
                  <a:pt x="34549" y="53751"/>
                </a:lnTo>
                <a:lnTo>
                  <a:pt x="28803" y="53751"/>
                </a:lnTo>
                <a:lnTo>
                  <a:pt x="27843" y="51831"/>
                </a:lnTo>
                <a:lnTo>
                  <a:pt x="26868" y="51831"/>
                </a:lnTo>
                <a:lnTo>
                  <a:pt x="26868" y="3840"/>
                </a:lnTo>
                <a:lnTo>
                  <a:pt x="38389" y="3840"/>
                </a:lnTo>
                <a:lnTo>
                  <a:pt x="40309" y="4785"/>
                </a:lnTo>
                <a:lnTo>
                  <a:pt x="41269" y="5760"/>
                </a:lnTo>
                <a:lnTo>
                  <a:pt x="42230" y="6720"/>
                </a:lnTo>
                <a:lnTo>
                  <a:pt x="43190" y="8625"/>
                </a:lnTo>
                <a:lnTo>
                  <a:pt x="44150" y="9601"/>
                </a:lnTo>
                <a:lnTo>
                  <a:pt x="44150" y="13441"/>
                </a:lnTo>
                <a:lnTo>
                  <a:pt x="46070" y="13441"/>
                </a:lnTo>
                <a:lnTo>
                  <a:pt x="45110" y="0"/>
                </a:lnTo>
                <a:lnTo>
                  <a:pt x="0" y="0"/>
                </a:lnTo>
                <a:lnTo>
                  <a:pt x="0" y="13441"/>
                </a:lnTo>
                <a:lnTo>
                  <a:pt x="960" y="13441"/>
                </a:lnTo>
                <a:lnTo>
                  <a:pt x="960" y="10561"/>
                </a:lnTo>
                <a:lnTo>
                  <a:pt x="1920" y="8625"/>
                </a:lnTo>
                <a:lnTo>
                  <a:pt x="2880" y="7680"/>
                </a:lnTo>
                <a:lnTo>
                  <a:pt x="3840" y="5760"/>
                </a:lnTo>
                <a:lnTo>
                  <a:pt x="4800" y="4785"/>
                </a:lnTo>
                <a:lnTo>
                  <a:pt x="6720" y="3840"/>
                </a:lnTo>
                <a:lnTo>
                  <a:pt x="18242" y="3840"/>
                </a:lnTo>
                <a:lnTo>
                  <a:pt x="18242" y="46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0" name="object 1960"/>
          <p:cNvSpPr/>
          <p:nvPr/>
        </p:nvSpPr>
        <p:spPr>
          <a:xfrm>
            <a:off x="4151147" y="7643347"/>
            <a:ext cx="27843" cy="38389"/>
          </a:xfrm>
          <a:custGeom>
            <a:avLst/>
            <a:gdLst/>
            <a:ahLst/>
            <a:cxnLst/>
            <a:rect l="l" t="t" r="r" b="b"/>
            <a:pathLst>
              <a:path w="27843" h="38389">
                <a:moveTo>
                  <a:pt x="23042" y="7680"/>
                </a:moveTo>
                <a:lnTo>
                  <a:pt x="25923" y="7680"/>
                </a:lnTo>
                <a:lnTo>
                  <a:pt x="26883" y="6705"/>
                </a:lnTo>
                <a:lnTo>
                  <a:pt x="27843" y="5745"/>
                </a:lnTo>
                <a:lnTo>
                  <a:pt x="27843" y="2865"/>
                </a:lnTo>
                <a:lnTo>
                  <a:pt x="26883" y="1905"/>
                </a:lnTo>
                <a:lnTo>
                  <a:pt x="25923" y="960"/>
                </a:lnTo>
                <a:lnTo>
                  <a:pt x="24963" y="0"/>
                </a:lnTo>
                <a:lnTo>
                  <a:pt x="19202" y="0"/>
                </a:lnTo>
                <a:lnTo>
                  <a:pt x="15361" y="2865"/>
                </a:lnTo>
                <a:lnTo>
                  <a:pt x="12481" y="8625"/>
                </a:lnTo>
                <a:lnTo>
                  <a:pt x="12481" y="0"/>
                </a:lnTo>
                <a:lnTo>
                  <a:pt x="10561" y="0"/>
                </a:lnTo>
                <a:lnTo>
                  <a:pt x="0" y="4785"/>
                </a:lnTo>
                <a:lnTo>
                  <a:pt x="0" y="5745"/>
                </a:lnTo>
                <a:lnTo>
                  <a:pt x="960" y="5745"/>
                </a:lnTo>
                <a:lnTo>
                  <a:pt x="1920" y="4785"/>
                </a:lnTo>
                <a:lnTo>
                  <a:pt x="3840" y="4785"/>
                </a:lnTo>
                <a:lnTo>
                  <a:pt x="3840" y="5745"/>
                </a:lnTo>
                <a:lnTo>
                  <a:pt x="4800" y="5745"/>
                </a:lnTo>
                <a:lnTo>
                  <a:pt x="5760" y="6705"/>
                </a:lnTo>
                <a:lnTo>
                  <a:pt x="5760" y="34549"/>
                </a:lnTo>
                <a:lnTo>
                  <a:pt x="4800" y="35509"/>
                </a:lnTo>
                <a:lnTo>
                  <a:pt x="3840" y="35509"/>
                </a:lnTo>
                <a:lnTo>
                  <a:pt x="2880" y="36469"/>
                </a:lnTo>
                <a:lnTo>
                  <a:pt x="0" y="36469"/>
                </a:lnTo>
                <a:lnTo>
                  <a:pt x="0" y="38389"/>
                </a:lnTo>
                <a:lnTo>
                  <a:pt x="19202" y="38389"/>
                </a:lnTo>
                <a:lnTo>
                  <a:pt x="19202" y="36469"/>
                </a:lnTo>
                <a:lnTo>
                  <a:pt x="16322" y="36469"/>
                </a:lnTo>
                <a:lnTo>
                  <a:pt x="15361" y="35509"/>
                </a:lnTo>
                <a:lnTo>
                  <a:pt x="14401" y="35509"/>
                </a:lnTo>
                <a:lnTo>
                  <a:pt x="13441" y="34549"/>
                </a:lnTo>
                <a:lnTo>
                  <a:pt x="12481" y="32628"/>
                </a:lnTo>
                <a:lnTo>
                  <a:pt x="12481" y="11506"/>
                </a:lnTo>
                <a:lnTo>
                  <a:pt x="14401" y="8625"/>
                </a:lnTo>
                <a:lnTo>
                  <a:pt x="15361" y="7680"/>
                </a:lnTo>
                <a:lnTo>
                  <a:pt x="16322" y="5745"/>
                </a:lnTo>
                <a:lnTo>
                  <a:pt x="19202" y="5745"/>
                </a:lnTo>
                <a:lnTo>
                  <a:pt x="21122" y="6705"/>
                </a:lnTo>
                <a:lnTo>
                  <a:pt x="22082" y="7680"/>
                </a:lnTo>
                <a:lnTo>
                  <a:pt x="23042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1" name="object 1961"/>
          <p:cNvSpPr/>
          <p:nvPr/>
        </p:nvSpPr>
        <p:spPr>
          <a:xfrm>
            <a:off x="4180911" y="7643347"/>
            <a:ext cx="33604" cy="39349"/>
          </a:xfrm>
          <a:custGeom>
            <a:avLst/>
            <a:gdLst/>
            <a:ahLst/>
            <a:cxnLst/>
            <a:rect l="l" t="t" r="r" b="b"/>
            <a:pathLst>
              <a:path w="33604" h="39349">
                <a:moveTo>
                  <a:pt x="33604" y="30708"/>
                </a:moveTo>
                <a:lnTo>
                  <a:pt x="32644" y="31668"/>
                </a:lnTo>
                <a:lnTo>
                  <a:pt x="30723" y="33588"/>
                </a:lnTo>
                <a:lnTo>
                  <a:pt x="27828" y="33588"/>
                </a:lnTo>
                <a:lnTo>
                  <a:pt x="27828" y="8625"/>
                </a:lnTo>
                <a:lnTo>
                  <a:pt x="26883" y="6705"/>
                </a:lnTo>
                <a:lnTo>
                  <a:pt x="26883" y="5745"/>
                </a:lnTo>
                <a:lnTo>
                  <a:pt x="25923" y="3840"/>
                </a:lnTo>
                <a:lnTo>
                  <a:pt x="24963" y="1905"/>
                </a:lnTo>
                <a:lnTo>
                  <a:pt x="23042" y="1905"/>
                </a:lnTo>
                <a:lnTo>
                  <a:pt x="21122" y="0"/>
                </a:lnTo>
                <a:lnTo>
                  <a:pt x="10561" y="0"/>
                </a:lnTo>
                <a:lnTo>
                  <a:pt x="7680" y="960"/>
                </a:lnTo>
                <a:lnTo>
                  <a:pt x="4800" y="2865"/>
                </a:lnTo>
                <a:lnTo>
                  <a:pt x="2880" y="4785"/>
                </a:lnTo>
                <a:lnTo>
                  <a:pt x="960" y="6705"/>
                </a:lnTo>
                <a:lnTo>
                  <a:pt x="960" y="10546"/>
                </a:lnTo>
                <a:lnTo>
                  <a:pt x="1920" y="11506"/>
                </a:lnTo>
                <a:lnTo>
                  <a:pt x="1920" y="12466"/>
                </a:lnTo>
                <a:lnTo>
                  <a:pt x="2880" y="12466"/>
                </a:lnTo>
                <a:lnTo>
                  <a:pt x="3840" y="13426"/>
                </a:lnTo>
                <a:lnTo>
                  <a:pt x="5760" y="13426"/>
                </a:lnTo>
                <a:lnTo>
                  <a:pt x="6720" y="12466"/>
                </a:lnTo>
                <a:lnTo>
                  <a:pt x="7680" y="12466"/>
                </a:lnTo>
                <a:lnTo>
                  <a:pt x="7680" y="11506"/>
                </a:lnTo>
                <a:lnTo>
                  <a:pt x="8641" y="10546"/>
                </a:lnTo>
                <a:lnTo>
                  <a:pt x="8641" y="9585"/>
                </a:lnTo>
                <a:lnTo>
                  <a:pt x="7680" y="6705"/>
                </a:lnTo>
                <a:lnTo>
                  <a:pt x="7680" y="5745"/>
                </a:lnTo>
                <a:lnTo>
                  <a:pt x="8641" y="4785"/>
                </a:lnTo>
                <a:lnTo>
                  <a:pt x="9601" y="3840"/>
                </a:lnTo>
                <a:lnTo>
                  <a:pt x="10561" y="2865"/>
                </a:lnTo>
                <a:lnTo>
                  <a:pt x="12481" y="1905"/>
                </a:lnTo>
                <a:lnTo>
                  <a:pt x="16322" y="1905"/>
                </a:lnTo>
                <a:lnTo>
                  <a:pt x="17282" y="2865"/>
                </a:lnTo>
                <a:lnTo>
                  <a:pt x="19202" y="4785"/>
                </a:lnTo>
                <a:lnTo>
                  <a:pt x="20162" y="5745"/>
                </a:lnTo>
                <a:lnTo>
                  <a:pt x="21122" y="8625"/>
                </a:lnTo>
                <a:lnTo>
                  <a:pt x="21122" y="13426"/>
                </a:lnTo>
                <a:lnTo>
                  <a:pt x="14401" y="15346"/>
                </a:lnTo>
                <a:lnTo>
                  <a:pt x="9601" y="18242"/>
                </a:lnTo>
                <a:lnTo>
                  <a:pt x="7680" y="23027"/>
                </a:lnTo>
                <a:lnTo>
                  <a:pt x="8641" y="22067"/>
                </a:lnTo>
                <a:lnTo>
                  <a:pt x="10561" y="20147"/>
                </a:lnTo>
                <a:lnTo>
                  <a:pt x="12481" y="19187"/>
                </a:lnTo>
                <a:lnTo>
                  <a:pt x="14401" y="19187"/>
                </a:lnTo>
                <a:lnTo>
                  <a:pt x="16322" y="17266"/>
                </a:lnTo>
                <a:lnTo>
                  <a:pt x="21122" y="16306"/>
                </a:lnTo>
                <a:lnTo>
                  <a:pt x="21122" y="29748"/>
                </a:lnTo>
                <a:lnTo>
                  <a:pt x="17282" y="32628"/>
                </a:lnTo>
                <a:lnTo>
                  <a:pt x="14401" y="34549"/>
                </a:lnTo>
                <a:lnTo>
                  <a:pt x="10561" y="34549"/>
                </a:lnTo>
                <a:lnTo>
                  <a:pt x="9601" y="33588"/>
                </a:lnTo>
                <a:lnTo>
                  <a:pt x="8641" y="32628"/>
                </a:lnTo>
                <a:lnTo>
                  <a:pt x="7680" y="30708"/>
                </a:lnTo>
                <a:lnTo>
                  <a:pt x="6720" y="29748"/>
                </a:lnTo>
                <a:lnTo>
                  <a:pt x="6720" y="19187"/>
                </a:lnTo>
                <a:lnTo>
                  <a:pt x="3840" y="21107"/>
                </a:lnTo>
                <a:lnTo>
                  <a:pt x="1920" y="23027"/>
                </a:lnTo>
                <a:lnTo>
                  <a:pt x="960" y="24947"/>
                </a:lnTo>
                <a:lnTo>
                  <a:pt x="0" y="25908"/>
                </a:lnTo>
                <a:lnTo>
                  <a:pt x="0" y="32628"/>
                </a:lnTo>
                <a:lnTo>
                  <a:pt x="960" y="34549"/>
                </a:lnTo>
                <a:lnTo>
                  <a:pt x="1920" y="36469"/>
                </a:lnTo>
                <a:lnTo>
                  <a:pt x="3840" y="38389"/>
                </a:lnTo>
                <a:lnTo>
                  <a:pt x="5760" y="39349"/>
                </a:lnTo>
                <a:lnTo>
                  <a:pt x="10561" y="39349"/>
                </a:lnTo>
                <a:lnTo>
                  <a:pt x="11521" y="38389"/>
                </a:lnTo>
                <a:lnTo>
                  <a:pt x="13441" y="38389"/>
                </a:lnTo>
                <a:lnTo>
                  <a:pt x="14401" y="37429"/>
                </a:lnTo>
                <a:lnTo>
                  <a:pt x="17282" y="35509"/>
                </a:lnTo>
                <a:lnTo>
                  <a:pt x="21122" y="32628"/>
                </a:lnTo>
                <a:lnTo>
                  <a:pt x="21122" y="36469"/>
                </a:lnTo>
                <a:lnTo>
                  <a:pt x="22082" y="37429"/>
                </a:lnTo>
                <a:lnTo>
                  <a:pt x="23042" y="38389"/>
                </a:lnTo>
                <a:lnTo>
                  <a:pt x="24002" y="39349"/>
                </a:lnTo>
                <a:lnTo>
                  <a:pt x="27828" y="39349"/>
                </a:lnTo>
                <a:lnTo>
                  <a:pt x="30723" y="36469"/>
                </a:lnTo>
                <a:lnTo>
                  <a:pt x="33604" y="32628"/>
                </a:lnTo>
                <a:lnTo>
                  <a:pt x="33604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2" name="object 1962"/>
          <p:cNvSpPr/>
          <p:nvPr/>
        </p:nvSpPr>
        <p:spPr>
          <a:xfrm>
            <a:off x="4187631" y="7661589"/>
            <a:ext cx="2880" cy="9585"/>
          </a:xfrm>
          <a:custGeom>
            <a:avLst/>
            <a:gdLst/>
            <a:ahLst/>
            <a:cxnLst/>
            <a:rect l="l" t="t" r="r" b="b"/>
            <a:pathLst>
              <a:path w="2880" h="9585">
                <a:moveTo>
                  <a:pt x="0" y="944"/>
                </a:moveTo>
                <a:lnTo>
                  <a:pt x="0" y="9585"/>
                </a:lnTo>
                <a:lnTo>
                  <a:pt x="0" y="7665"/>
                </a:lnTo>
                <a:lnTo>
                  <a:pt x="960" y="5745"/>
                </a:lnTo>
                <a:lnTo>
                  <a:pt x="960" y="4785"/>
                </a:lnTo>
                <a:lnTo>
                  <a:pt x="2880" y="0"/>
                </a:lnTo>
                <a:lnTo>
                  <a:pt x="0" y="9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3" name="object 1963"/>
          <p:cNvSpPr/>
          <p:nvPr/>
        </p:nvSpPr>
        <p:spPr>
          <a:xfrm>
            <a:off x="4222181" y="7623185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8641" y="4800"/>
                </a:moveTo>
                <a:lnTo>
                  <a:pt x="8641" y="3840"/>
                </a:lnTo>
                <a:lnTo>
                  <a:pt x="7680" y="2880"/>
                </a:lnTo>
                <a:lnTo>
                  <a:pt x="6736" y="1920"/>
                </a:lnTo>
                <a:lnTo>
                  <a:pt x="5775" y="960"/>
                </a:lnTo>
                <a:lnTo>
                  <a:pt x="4800" y="0"/>
                </a:lnTo>
                <a:lnTo>
                  <a:pt x="2895" y="0"/>
                </a:lnTo>
                <a:lnTo>
                  <a:pt x="1935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6720"/>
                </a:lnTo>
                <a:lnTo>
                  <a:pt x="960" y="7665"/>
                </a:lnTo>
                <a:lnTo>
                  <a:pt x="1935" y="8641"/>
                </a:lnTo>
                <a:lnTo>
                  <a:pt x="5775" y="8641"/>
                </a:lnTo>
                <a:lnTo>
                  <a:pt x="6736" y="7665"/>
                </a:lnTo>
                <a:lnTo>
                  <a:pt x="7680" y="6720"/>
                </a:lnTo>
                <a:lnTo>
                  <a:pt x="8641" y="5760"/>
                </a:lnTo>
                <a:lnTo>
                  <a:pt x="864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4" name="object 1964"/>
          <p:cNvSpPr/>
          <p:nvPr/>
        </p:nvSpPr>
        <p:spPr>
          <a:xfrm>
            <a:off x="4216435" y="7643347"/>
            <a:ext cx="19202" cy="38389"/>
          </a:xfrm>
          <a:custGeom>
            <a:avLst/>
            <a:gdLst/>
            <a:ahLst/>
            <a:cxnLst/>
            <a:rect l="l" t="t" r="r" b="b"/>
            <a:pathLst>
              <a:path w="19202" h="38389">
                <a:moveTo>
                  <a:pt x="11521" y="0"/>
                </a:moveTo>
                <a:lnTo>
                  <a:pt x="0" y="4785"/>
                </a:lnTo>
                <a:lnTo>
                  <a:pt x="960" y="5745"/>
                </a:lnTo>
                <a:lnTo>
                  <a:pt x="1920" y="5745"/>
                </a:lnTo>
                <a:lnTo>
                  <a:pt x="2865" y="4785"/>
                </a:lnTo>
                <a:lnTo>
                  <a:pt x="3840" y="4785"/>
                </a:lnTo>
                <a:lnTo>
                  <a:pt x="4800" y="5745"/>
                </a:lnTo>
                <a:lnTo>
                  <a:pt x="5745" y="5745"/>
                </a:lnTo>
                <a:lnTo>
                  <a:pt x="5745" y="7680"/>
                </a:lnTo>
                <a:lnTo>
                  <a:pt x="6705" y="8625"/>
                </a:lnTo>
                <a:lnTo>
                  <a:pt x="6705" y="33588"/>
                </a:lnTo>
                <a:lnTo>
                  <a:pt x="5745" y="34549"/>
                </a:lnTo>
                <a:lnTo>
                  <a:pt x="5745" y="35509"/>
                </a:lnTo>
                <a:lnTo>
                  <a:pt x="4800" y="35509"/>
                </a:lnTo>
                <a:lnTo>
                  <a:pt x="4800" y="36469"/>
                </a:lnTo>
                <a:lnTo>
                  <a:pt x="960" y="36469"/>
                </a:lnTo>
                <a:lnTo>
                  <a:pt x="960" y="38389"/>
                </a:lnTo>
                <a:lnTo>
                  <a:pt x="19202" y="38389"/>
                </a:lnTo>
                <a:lnTo>
                  <a:pt x="19202" y="36469"/>
                </a:lnTo>
                <a:lnTo>
                  <a:pt x="15361" y="36469"/>
                </a:lnTo>
                <a:lnTo>
                  <a:pt x="14386" y="35509"/>
                </a:lnTo>
                <a:lnTo>
                  <a:pt x="13426" y="34549"/>
                </a:lnTo>
                <a:lnTo>
                  <a:pt x="13426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5" name="object 1965"/>
          <p:cNvSpPr/>
          <p:nvPr/>
        </p:nvSpPr>
        <p:spPr>
          <a:xfrm>
            <a:off x="4238503" y="7643347"/>
            <a:ext cx="40325" cy="38389"/>
          </a:xfrm>
          <a:custGeom>
            <a:avLst/>
            <a:gdLst/>
            <a:ahLst/>
            <a:cxnLst/>
            <a:rect l="l" t="t" r="r" b="b"/>
            <a:pathLst>
              <a:path w="40325" h="38389">
                <a:moveTo>
                  <a:pt x="40325" y="38389"/>
                </a:moveTo>
                <a:lnTo>
                  <a:pt x="40325" y="36469"/>
                </a:lnTo>
                <a:lnTo>
                  <a:pt x="36484" y="36469"/>
                </a:lnTo>
                <a:lnTo>
                  <a:pt x="36484" y="35509"/>
                </a:lnTo>
                <a:lnTo>
                  <a:pt x="35524" y="35509"/>
                </a:lnTo>
                <a:lnTo>
                  <a:pt x="35524" y="34549"/>
                </a:lnTo>
                <a:lnTo>
                  <a:pt x="34564" y="33588"/>
                </a:lnTo>
                <a:lnTo>
                  <a:pt x="34564" y="7680"/>
                </a:lnTo>
                <a:lnTo>
                  <a:pt x="33604" y="6705"/>
                </a:lnTo>
                <a:lnTo>
                  <a:pt x="32644" y="3840"/>
                </a:lnTo>
                <a:lnTo>
                  <a:pt x="31683" y="1905"/>
                </a:lnTo>
                <a:lnTo>
                  <a:pt x="30723" y="960"/>
                </a:lnTo>
                <a:lnTo>
                  <a:pt x="28803" y="0"/>
                </a:lnTo>
                <a:lnTo>
                  <a:pt x="21122" y="0"/>
                </a:lnTo>
                <a:lnTo>
                  <a:pt x="17282" y="2865"/>
                </a:lnTo>
                <a:lnTo>
                  <a:pt x="12481" y="7680"/>
                </a:lnTo>
                <a:lnTo>
                  <a:pt x="12481" y="0"/>
                </a:lnTo>
                <a:lnTo>
                  <a:pt x="10561" y="0"/>
                </a:lnTo>
                <a:lnTo>
                  <a:pt x="0" y="4785"/>
                </a:lnTo>
                <a:lnTo>
                  <a:pt x="0" y="5745"/>
                </a:lnTo>
                <a:lnTo>
                  <a:pt x="960" y="5745"/>
                </a:lnTo>
                <a:lnTo>
                  <a:pt x="1920" y="4785"/>
                </a:lnTo>
                <a:lnTo>
                  <a:pt x="3840" y="4785"/>
                </a:lnTo>
                <a:lnTo>
                  <a:pt x="3840" y="5745"/>
                </a:lnTo>
                <a:lnTo>
                  <a:pt x="4800" y="5745"/>
                </a:lnTo>
                <a:lnTo>
                  <a:pt x="5760" y="6705"/>
                </a:lnTo>
                <a:lnTo>
                  <a:pt x="5760" y="34549"/>
                </a:lnTo>
                <a:lnTo>
                  <a:pt x="4800" y="35509"/>
                </a:lnTo>
                <a:lnTo>
                  <a:pt x="3840" y="36469"/>
                </a:lnTo>
                <a:lnTo>
                  <a:pt x="0" y="36469"/>
                </a:lnTo>
                <a:lnTo>
                  <a:pt x="0" y="38389"/>
                </a:lnTo>
                <a:lnTo>
                  <a:pt x="19202" y="38389"/>
                </a:lnTo>
                <a:lnTo>
                  <a:pt x="19202" y="36469"/>
                </a:lnTo>
                <a:lnTo>
                  <a:pt x="14401" y="36469"/>
                </a:lnTo>
                <a:lnTo>
                  <a:pt x="14401" y="35509"/>
                </a:lnTo>
                <a:lnTo>
                  <a:pt x="13441" y="35509"/>
                </a:lnTo>
                <a:lnTo>
                  <a:pt x="13441" y="34549"/>
                </a:lnTo>
                <a:lnTo>
                  <a:pt x="12481" y="33588"/>
                </a:lnTo>
                <a:lnTo>
                  <a:pt x="12481" y="10546"/>
                </a:lnTo>
                <a:lnTo>
                  <a:pt x="16322" y="6705"/>
                </a:lnTo>
                <a:lnTo>
                  <a:pt x="19202" y="4785"/>
                </a:lnTo>
                <a:lnTo>
                  <a:pt x="24002" y="4785"/>
                </a:lnTo>
                <a:lnTo>
                  <a:pt x="25923" y="5745"/>
                </a:lnTo>
                <a:lnTo>
                  <a:pt x="26883" y="6705"/>
                </a:lnTo>
                <a:lnTo>
                  <a:pt x="27843" y="8625"/>
                </a:lnTo>
                <a:lnTo>
                  <a:pt x="27843" y="34549"/>
                </a:lnTo>
                <a:lnTo>
                  <a:pt x="26883" y="35509"/>
                </a:lnTo>
                <a:lnTo>
                  <a:pt x="25923" y="36469"/>
                </a:lnTo>
                <a:lnTo>
                  <a:pt x="22082" y="36469"/>
                </a:lnTo>
                <a:lnTo>
                  <a:pt x="22082" y="38389"/>
                </a:lnTo>
                <a:lnTo>
                  <a:pt x="40325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6" name="object 1966"/>
          <p:cNvSpPr/>
          <p:nvPr/>
        </p:nvSpPr>
        <p:spPr>
          <a:xfrm>
            <a:off x="4280748" y="7643347"/>
            <a:ext cx="19202" cy="38389"/>
          </a:xfrm>
          <a:custGeom>
            <a:avLst/>
            <a:gdLst/>
            <a:ahLst/>
            <a:cxnLst/>
            <a:rect l="l" t="t" r="r" b="b"/>
            <a:pathLst>
              <a:path w="19202" h="38389">
                <a:moveTo>
                  <a:pt x="11521" y="0"/>
                </a:moveTo>
                <a:lnTo>
                  <a:pt x="0" y="4785"/>
                </a:lnTo>
                <a:lnTo>
                  <a:pt x="960" y="5745"/>
                </a:lnTo>
                <a:lnTo>
                  <a:pt x="1920" y="5745"/>
                </a:lnTo>
                <a:lnTo>
                  <a:pt x="2880" y="4785"/>
                </a:lnTo>
                <a:lnTo>
                  <a:pt x="4800" y="4785"/>
                </a:lnTo>
                <a:lnTo>
                  <a:pt x="4800" y="5745"/>
                </a:lnTo>
                <a:lnTo>
                  <a:pt x="5760" y="5745"/>
                </a:lnTo>
                <a:lnTo>
                  <a:pt x="5760" y="6705"/>
                </a:lnTo>
                <a:lnTo>
                  <a:pt x="6720" y="7680"/>
                </a:lnTo>
                <a:lnTo>
                  <a:pt x="6720" y="33588"/>
                </a:lnTo>
                <a:lnTo>
                  <a:pt x="5760" y="34549"/>
                </a:lnTo>
                <a:lnTo>
                  <a:pt x="5760" y="35509"/>
                </a:lnTo>
                <a:lnTo>
                  <a:pt x="4800" y="35509"/>
                </a:lnTo>
                <a:lnTo>
                  <a:pt x="4800" y="36469"/>
                </a:lnTo>
                <a:lnTo>
                  <a:pt x="960" y="36469"/>
                </a:lnTo>
                <a:lnTo>
                  <a:pt x="960" y="38389"/>
                </a:lnTo>
                <a:lnTo>
                  <a:pt x="19202" y="38389"/>
                </a:lnTo>
                <a:lnTo>
                  <a:pt x="19202" y="36469"/>
                </a:lnTo>
                <a:lnTo>
                  <a:pt x="15361" y="36469"/>
                </a:lnTo>
                <a:lnTo>
                  <a:pt x="14401" y="35509"/>
                </a:lnTo>
                <a:lnTo>
                  <a:pt x="14401" y="34549"/>
                </a:lnTo>
                <a:lnTo>
                  <a:pt x="13441" y="33588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7" name="object 1967"/>
          <p:cNvSpPr/>
          <p:nvPr/>
        </p:nvSpPr>
        <p:spPr>
          <a:xfrm>
            <a:off x="4286509" y="7623185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960" y="6720"/>
                </a:moveTo>
                <a:lnTo>
                  <a:pt x="960" y="7665"/>
                </a:lnTo>
                <a:lnTo>
                  <a:pt x="1920" y="8641"/>
                </a:lnTo>
                <a:lnTo>
                  <a:pt x="6720" y="8641"/>
                </a:lnTo>
                <a:lnTo>
                  <a:pt x="6720" y="7665"/>
                </a:lnTo>
                <a:lnTo>
                  <a:pt x="7680" y="6720"/>
                </a:lnTo>
                <a:lnTo>
                  <a:pt x="8641" y="5760"/>
                </a:lnTo>
                <a:lnTo>
                  <a:pt x="8641" y="3840"/>
                </a:lnTo>
                <a:lnTo>
                  <a:pt x="7680" y="2880"/>
                </a:lnTo>
                <a:lnTo>
                  <a:pt x="6720" y="1920"/>
                </a:lnTo>
                <a:lnTo>
                  <a:pt x="6720" y="960"/>
                </a:lnTo>
                <a:lnTo>
                  <a:pt x="576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5760"/>
                </a:lnTo>
                <a:lnTo>
                  <a:pt x="9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8" name="object 1968"/>
          <p:cNvSpPr/>
          <p:nvPr/>
        </p:nvSpPr>
        <p:spPr>
          <a:xfrm>
            <a:off x="4302831" y="7643347"/>
            <a:ext cx="41269" cy="38389"/>
          </a:xfrm>
          <a:custGeom>
            <a:avLst/>
            <a:gdLst/>
            <a:ahLst/>
            <a:cxnLst/>
            <a:rect l="l" t="t" r="r" b="b"/>
            <a:pathLst>
              <a:path w="41269" h="38389">
                <a:moveTo>
                  <a:pt x="19202" y="38389"/>
                </a:moveTo>
                <a:lnTo>
                  <a:pt x="19202" y="36469"/>
                </a:lnTo>
                <a:lnTo>
                  <a:pt x="15361" y="36469"/>
                </a:lnTo>
                <a:lnTo>
                  <a:pt x="14386" y="35509"/>
                </a:lnTo>
                <a:lnTo>
                  <a:pt x="13441" y="34549"/>
                </a:lnTo>
                <a:lnTo>
                  <a:pt x="13441" y="10546"/>
                </a:lnTo>
                <a:lnTo>
                  <a:pt x="16322" y="6705"/>
                </a:lnTo>
                <a:lnTo>
                  <a:pt x="20162" y="4785"/>
                </a:lnTo>
                <a:lnTo>
                  <a:pt x="24947" y="4785"/>
                </a:lnTo>
                <a:lnTo>
                  <a:pt x="26883" y="5745"/>
                </a:lnTo>
                <a:lnTo>
                  <a:pt x="27828" y="6705"/>
                </a:lnTo>
                <a:lnTo>
                  <a:pt x="27828" y="8625"/>
                </a:lnTo>
                <a:lnTo>
                  <a:pt x="28788" y="11506"/>
                </a:lnTo>
                <a:lnTo>
                  <a:pt x="28788" y="33588"/>
                </a:lnTo>
                <a:lnTo>
                  <a:pt x="27828" y="34549"/>
                </a:lnTo>
                <a:lnTo>
                  <a:pt x="27828" y="35509"/>
                </a:lnTo>
                <a:lnTo>
                  <a:pt x="26883" y="35509"/>
                </a:lnTo>
                <a:lnTo>
                  <a:pt x="26883" y="36469"/>
                </a:lnTo>
                <a:lnTo>
                  <a:pt x="23042" y="36469"/>
                </a:lnTo>
                <a:lnTo>
                  <a:pt x="23042" y="38389"/>
                </a:lnTo>
                <a:lnTo>
                  <a:pt x="41269" y="38389"/>
                </a:lnTo>
                <a:lnTo>
                  <a:pt x="41269" y="36469"/>
                </a:lnTo>
                <a:lnTo>
                  <a:pt x="37429" y="36469"/>
                </a:lnTo>
                <a:lnTo>
                  <a:pt x="36469" y="35509"/>
                </a:lnTo>
                <a:lnTo>
                  <a:pt x="36469" y="34549"/>
                </a:lnTo>
                <a:lnTo>
                  <a:pt x="35509" y="33588"/>
                </a:lnTo>
                <a:lnTo>
                  <a:pt x="35509" y="7680"/>
                </a:lnTo>
                <a:lnTo>
                  <a:pt x="34549" y="6705"/>
                </a:lnTo>
                <a:lnTo>
                  <a:pt x="33588" y="3840"/>
                </a:lnTo>
                <a:lnTo>
                  <a:pt x="32628" y="1905"/>
                </a:lnTo>
                <a:lnTo>
                  <a:pt x="30723" y="960"/>
                </a:lnTo>
                <a:lnTo>
                  <a:pt x="29748" y="0"/>
                </a:lnTo>
                <a:lnTo>
                  <a:pt x="22067" y="0"/>
                </a:lnTo>
                <a:lnTo>
                  <a:pt x="17266" y="2865"/>
                </a:lnTo>
                <a:lnTo>
                  <a:pt x="13441" y="7680"/>
                </a:lnTo>
                <a:lnTo>
                  <a:pt x="13441" y="0"/>
                </a:lnTo>
                <a:lnTo>
                  <a:pt x="11521" y="0"/>
                </a:lnTo>
                <a:lnTo>
                  <a:pt x="0" y="4785"/>
                </a:lnTo>
                <a:lnTo>
                  <a:pt x="960" y="5745"/>
                </a:lnTo>
                <a:lnTo>
                  <a:pt x="1920" y="5745"/>
                </a:lnTo>
                <a:lnTo>
                  <a:pt x="2880" y="4785"/>
                </a:lnTo>
                <a:lnTo>
                  <a:pt x="4800" y="4785"/>
                </a:lnTo>
                <a:lnTo>
                  <a:pt x="4800" y="5745"/>
                </a:lnTo>
                <a:lnTo>
                  <a:pt x="5760" y="5745"/>
                </a:lnTo>
                <a:lnTo>
                  <a:pt x="5760" y="6705"/>
                </a:lnTo>
                <a:lnTo>
                  <a:pt x="6720" y="7680"/>
                </a:lnTo>
                <a:lnTo>
                  <a:pt x="6720" y="32628"/>
                </a:lnTo>
                <a:lnTo>
                  <a:pt x="5760" y="34549"/>
                </a:lnTo>
                <a:lnTo>
                  <a:pt x="5760" y="35509"/>
                </a:lnTo>
                <a:lnTo>
                  <a:pt x="4800" y="36469"/>
                </a:lnTo>
                <a:lnTo>
                  <a:pt x="960" y="36469"/>
                </a:lnTo>
                <a:lnTo>
                  <a:pt x="960" y="38389"/>
                </a:lnTo>
                <a:lnTo>
                  <a:pt x="19202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9" name="object 1969"/>
          <p:cNvSpPr/>
          <p:nvPr/>
        </p:nvSpPr>
        <p:spPr>
          <a:xfrm>
            <a:off x="4358502" y="7675976"/>
            <a:ext cx="24963" cy="17282"/>
          </a:xfrm>
          <a:custGeom>
            <a:avLst/>
            <a:gdLst/>
            <a:ahLst/>
            <a:cxnLst/>
            <a:rect l="l" t="t" r="r" b="b"/>
            <a:pathLst>
              <a:path w="24963" h="17282">
                <a:moveTo>
                  <a:pt x="2880" y="0"/>
                </a:moveTo>
                <a:lnTo>
                  <a:pt x="0" y="0"/>
                </a:lnTo>
                <a:lnTo>
                  <a:pt x="960" y="5760"/>
                </a:lnTo>
                <a:lnTo>
                  <a:pt x="5760" y="6720"/>
                </a:lnTo>
                <a:lnTo>
                  <a:pt x="18242" y="6720"/>
                </a:lnTo>
                <a:lnTo>
                  <a:pt x="20162" y="7680"/>
                </a:lnTo>
                <a:lnTo>
                  <a:pt x="21122" y="7680"/>
                </a:lnTo>
                <a:lnTo>
                  <a:pt x="22082" y="9601"/>
                </a:lnTo>
                <a:lnTo>
                  <a:pt x="22082" y="12481"/>
                </a:lnTo>
                <a:lnTo>
                  <a:pt x="21122" y="14401"/>
                </a:lnTo>
                <a:lnTo>
                  <a:pt x="20162" y="17282"/>
                </a:lnTo>
                <a:lnTo>
                  <a:pt x="23042" y="15361"/>
                </a:lnTo>
                <a:lnTo>
                  <a:pt x="24963" y="11521"/>
                </a:lnTo>
                <a:lnTo>
                  <a:pt x="24963" y="6720"/>
                </a:lnTo>
                <a:lnTo>
                  <a:pt x="24002" y="4800"/>
                </a:lnTo>
                <a:lnTo>
                  <a:pt x="23042" y="2880"/>
                </a:lnTo>
                <a:lnTo>
                  <a:pt x="21122" y="1920"/>
                </a:lnTo>
                <a:lnTo>
                  <a:pt x="19202" y="960"/>
                </a:lnTo>
                <a:lnTo>
                  <a:pt x="16322" y="960"/>
                </a:lnTo>
                <a:lnTo>
                  <a:pt x="15361" y="0"/>
                </a:lnTo>
                <a:lnTo>
                  <a:pt x="28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0" name="object 1970"/>
          <p:cNvSpPr/>
          <p:nvPr/>
        </p:nvSpPr>
        <p:spPr>
          <a:xfrm>
            <a:off x="4346021" y="7643347"/>
            <a:ext cx="37444" cy="55671"/>
          </a:xfrm>
          <a:custGeom>
            <a:avLst/>
            <a:gdLst/>
            <a:ahLst/>
            <a:cxnLst/>
            <a:rect l="l" t="t" r="r" b="b"/>
            <a:pathLst>
              <a:path w="37444" h="55671">
                <a:moveTo>
                  <a:pt x="30723" y="5745"/>
                </a:moveTo>
                <a:lnTo>
                  <a:pt x="37444" y="5745"/>
                </a:lnTo>
                <a:lnTo>
                  <a:pt x="37444" y="2865"/>
                </a:lnTo>
                <a:lnTo>
                  <a:pt x="26883" y="2865"/>
                </a:lnTo>
                <a:lnTo>
                  <a:pt x="24963" y="960"/>
                </a:lnTo>
                <a:lnTo>
                  <a:pt x="21122" y="0"/>
                </a:lnTo>
                <a:lnTo>
                  <a:pt x="13441" y="0"/>
                </a:lnTo>
                <a:lnTo>
                  <a:pt x="9601" y="960"/>
                </a:lnTo>
                <a:lnTo>
                  <a:pt x="7680" y="3840"/>
                </a:lnTo>
                <a:lnTo>
                  <a:pt x="4800" y="6705"/>
                </a:lnTo>
                <a:lnTo>
                  <a:pt x="2880" y="9585"/>
                </a:lnTo>
                <a:lnTo>
                  <a:pt x="2880" y="15346"/>
                </a:lnTo>
                <a:lnTo>
                  <a:pt x="3840" y="18242"/>
                </a:lnTo>
                <a:lnTo>
                  <a:pt x="4800" y="20147"/>
                </a:lnTo>
                <a:lnTo>
                  <a:pt x="5760" y="22067"/>
                </a:lnTo>
                <a:lnTo>
                  <a:pt x="7680" y="23027"/>
                </a:lnTo>
                <a:lnTo>
                  <a:pt x="10561" y="24947"/>
                </a:lnTo>
                <a:lnTo>
                  <a:pt x="7680" y="26868"/>
                </a:lnTo>
                <a:lnTo>
                  <a:pt x="5760" y="28788"/>
                </a:lnTo>
                <a:lnTo>
                  <a:pt x="4800" y="29748"/>
                </a:lnTo>
                <a:lnTo>
                  <a:pt x="3840" y="31668"/>
                </a:lnTo>
                <a:lnTo>
                  <a:pt x="3840" y="34549"/>
                </a:lnTo>
                <a:lnTo>
                  <a:pt x="4800" y="35509"/>
                </a:lnTo>
                <a:lnTo>
                  <a:pt x="4800" y="36469"/>
                </a:lnTo>
                <a:lnTo>
                  <a:pt x="5760" y="37429"/>
                </a:lnTo>
                <a:lnTo>
                  <a:pt x="7680" y="37429"/>
                </a:lnTo>
                <a:lnTo>
                  <a:pt x="4800" y="40309"/>
                </a:lnTo>
                <a:lnTo>
                  <a:pt x="3840" y="42230"/>
                </a:lnTo>
                <a:lnTo>
                  <a:pt x="1920" y="44150"/>
                </a:lnTo>
                <a:lnTo>
                  <a:pt x="960" y="45110"/>
                </a:lnTo>
                <a:lnTo>
                  <a:pt x="960" y="46070"/>
                </a:lnTo>
                <a:lnTo>
                  <a:pt x="0" y="47030"/>
                </a:lnTo>
                <a:lnTo>
                  <a:pt x="0" y="49911"/>
                </a:lnTo>
                <a:lnTo>
                  <a:pt x="960" y="50871"/>
                </a:lnTo>
                <a:lnTo>
                  <a:pt x="2880" y="52791"/>
                </a:lnTo>
                <a:lnTo>
                  <a:pt x="6720" y="54711"/>
                </a:lnTo>
                <a:lnTo>
                  <a:pt x="11521" y="55671"/>
                </a:lnTo>
                <a:lnTo>
                  <a:pt x="23042" y="55671"/>
                </a:lnTo>
                <a:lnTo>
                  <a:pt x="28803" y="53751"/>
                </a:lnTo>
                <a:lnTo>
                  <a:pt x="32644" y="49911"/>
                </a:lnTo>
                <a:lnTo>
                  <a:pt x="33604" y="47030"/>
                </a:lnTo>
                <a:lnTo>
                  <a:pt x="30723" y="48950"/>
                </a:lnTo>
                <a:lnTo>
                  <a:pt x="28803" y="50871"/>
                </a:lnTo>
                <a:lnTo>
                  <a:pt x="10561" y="50871"/>
                </a:lnTo>
                <a:lnTo>
                  <a:pt x="8641" y="48950"/>
                </a:lnTo>
                <a:lnTo>
                  <a:pt x="6720" y="47990"/>
                </a:lnTo>
                <a:lnTo>
                  <a:pt x="5760" y="47030"/>
                </a:lnTo>
                <a:lnTo>
                  <a:pt x="5760" y="44150"/>
                </a:lnTo>
                <a:lnTo>
                  <a:pt x="6720" y="43190"/>
                </a:lnTo>
                <a:lnTo>
                  <a:pt x="6720" y="42230"/>
                </a:lnTo>
                <a:lnTo>
                  <a:pt x="7680" y="41269"/>
                </a:lnTo>
                <a:lnTo>
                  <a:pt x="8641" y="39349"/>
                </a:lnTo>
                <a:lnTo>
                  <a:pt x="9601" y="38389"/>
                </a:lnTo>
                <a:lnTo>
                  <a:pt x="13441" y="38389"/>
                </a:lnTo>
                <a:lnTo>
                  <a:pt x="12481" y="32628"/>
                </a:lnTo>
                <a:lnTo>
                  <a:pt x="11521" y="31668"/>
                </a:lnTo>
                <a:lnTo>
                  <a:pt x="9601" y="31668"/>
                </a:lnTo>
                <a:lnTo>
                  <a:pt x="9601" y="27828"/>
                </a:lnTo>
                <a:lnTo>
                  <a:pt x="10561" y="26868"/>
                </a:lnTo>
                <a:lnTo>
                  <a:pt x="11521" y="25908"/>
                </a:lnTo>
                <a:lnTo>
                  <a:pt x="10561" y="15346"/>
                </a:lnTo>
                <a:lnTo>
                  <a:pt x="10561" y="5745"/>
                </a:lnTo>
                <a:lnTo>
                  <a:pt x="12481" y="3840"/>
                </a:lnTo>
                <a:lnTo>
                  <a:pt x="13441" y="2865"/>
                </a:lnTo>
                <a:lnTo>
                  <a:pt x="15361" y="1905"/>
                </a:lnTo>
                <a:lnTo>
                  <a:pt x="19202" y="1905"/>
                </a:lnTo>
                <a:lnTo>
                  <a:pt x="21122" y="2865"/>
                </a:lnTo>
                <a:lnTo>
                  <a:pt x="23042" y="4785"/>
                </a:lnTo>
                <a:lnTo>
                  <a:pt x="24963" y="6705"/>
                </a:lnTo>
                <a:lnTo>
                  <a:pt x="25923" y="10546"/>
                </a:lnTo>
                <a:lnTo>
                  <a:pt x="25923" y="18242"/>
                </a:lnTo>
                <a:lnTo>
                  <a:pt x="24963" y="20147"/>
                </a:lnTo>
                <a:lnTo>
                  <a:pt x="23042" y="22067"/>
                </a:lnTo>
                <a:lnTo>
                  <a:pt x="25923" y="24947"/>
                </a:lnTo>
                <a:lnTo>
                  <a:pt x="28803" y="22067"/>
                </a:lnTo>
                <a:lnTo>
                  <a:pt x="31683" y="20147"/>
                </a:lnTo>
                <a:lnTo>
                  <a:pt x="32644" y="17266"/>
                </a:lnTo>
                <a:lnTo>
                  <a:pt x="32644" y="10546"/>
                </a:lnTo>
                <a:lnTo>
                  <a:pt x="31683" y="7680"/>
                </a:lnTo>
                <a:lnTo>
                  <a:pt x="30723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1" name="object 1971"/>
          <p:cNvSpPr/>
          <p:nvPr/>
        </p:nvSpPr>
        <p:spPr>
          <a:xfrm>
            <a:off x="4356582" y="7658694"/>
            <a:ext cx="15361" cy="10561"/>
          </a:xfrm>
          <a:custGeom>
            <a:avLst/>
            <a:gdLst/>
            <a:ahLst/>
            <a:cxnLst/>
            <a:rect l="l" t="t" r="r" b="b"/>
            <a:pathLst>
              <a:path w="15361" h="10561">
                <a:moveTo>
                  <a:pt x="11521" y="7680"/>
                </a:moveTo>
                <a:lnTo>
                  <a:pt x="9601" y="8641"/>
                </a:lnTo>
                <a:lnTo>
                  <a:pt x="5760" y="8641"/>
                </a:lnTo>
                <a:lnTo>
                  <a:pt x="3840" y="7680"/>
                </a:lnTo>
                <a:lnTo>
                  <a:pt x="2880" y="5760"/>
                </a:lnTo>
                <a:lnTo>
                  <a:pt x="960" y="3840"/>
                </a:lnTo>
                <a:lnTo>
                  <a:pt x="0" y="0"/>
                </a:lnTo>
                <a:lnTo>
                  <a:pt x="960" y="10561"/>
                </a:lnTo>
                <a:lnTo>
                  <a:pt x="1920" y="9601"/>
                </a:lnTo>
                <a:lnTo>
                  <a:pt x="3840" y="10561"/>
                </a:lnTo>
                <a:lnTo>
                  <a:pt x="11521" y="10561"/>
                </a:lnTo>
                <a:lnTo>
                  <a:pt x="15361" y="9601"/>
                </a:lnTo>
                <a:lnTo>
                  <a:pt x="12481" y="6720"/>
                </a:lnTo>
                <a:lnTo>
                  <a:pt x="11521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2" name="object 1972"/>
          <p:cNvSpPr/>
          <p:nvPr/>
        </p:nvSpPr>
        <p:spPr>
          <a:xfrm>
            <a:off x="4147306" y="7556936"/>
            <a:ext cx="47045" cy="54726"/>
          </a:xfrm>
          <a:custGeom>
            <a:avLst/>
            <a:gdLst/>
            <a:ahLst/>
            <a:cxnLst/>
            <a:rect l="l" t="t" r="r" b="b"/>
            <a:pathLst>
              <a:path w="47045" h="54726">
                <a:moveTo>
                  <a:pt x="42245" y="0"/>
                </a:moveTo>
                <a:lnTo>
                  <a:pt x="0" y="0"/>
                </a:lnTo>
                <a:lnTo>
                  <a:pt x="0" y="960"/>
                </a:lnTo>
                <a:lnTo>
                  <a:pt x="3840" y="960"/>
                </a:lnTo>
                <a:lnTo>
                  <a:pt x="5760" y="1920"/>
                </a:lnTo>
                <a:lnTo>
                  <a:pt x="6720" y="2895"/>
                </a:lnTo>
                <a:lnTo>
                  <a:pt x="7680" y="3840"/>
                </a:lnTo>
                <a:lnTo>
                  <a:pt x="7680" y="49926"/>
                </a:lnTo>
                <a:lnTo>
                  <a:pt x="6720" y="50886"/>
                </a:lnTo>
                <a:lnTo>
                  <a:pt x="6720" y="51846"/>
                </a:lnTo>
                <a:lnTo>
                  <a:pt x="5760" y="51846"/>
                </a:lnTo>
                <a:lnTo>
                  <a:pt x="3840" y="52806"/>
                </a:lnTo>
                <a:lnTo>
                  <a:pt x="0" y="52806"/>
                </a:lnTo>
                <a:lnTo>
                  <a:pt x="0" y="54726"/>
                </a:lnTo>
                <a:lnTo>
                  <a:pt x="42245" y="54726"/>
                </a:lnTo>
                <a:lnTo>
                  <a:pt x="47045" y="41285"/>
                </a:lnTo>
                <a:lnTo>
                  <a:pt x="46085" y="41285"/>
                </a:lnTo>
                <a:lnTo>
                  <a:pt x="44165" y="44165"/>
                </a:lnTo>
                <a:lnTo>
                  <a:pt x="42245" y="47045"/>
                </a:lnTo>
                <a:lnTo>
                  <a:pt x="40325" y="48966"/>
                </a:lnTo>
                <a:lnTo>
                  <a:pt x="39364" y="49926"/>
                </a:lnTo>
                <a:lnTo>
                  <a:pt x="37444" y="50886"/>
                </a:lnTo>
                <a:lnTo>
                  <a:pt x="36484" y="50886"/>
                </a:lnTo>
                <a:lnTo>
                  <a:pt x="34564" y="51846"/>
                </a:lnTo>
                <a:lnTo>
                  <a:pt x="17282" y="51846"/>
                </a:lnTo>
                <a:lnTo>
                  <a:pt x="17282" y="50886"/>
                </a:lnTo>
                <a:lnTo>
                  <a:pt x="16322" y="50886"/>
                </a:lnTo>
                <a:lnTo>
                  <a:pt x="16322" y="49926"/>
                </a:lnTo>
                <a:lnTo>
                  <a:pt x="15361" y="49926"/>
                </a:lnTo>
                <a:lnTo>
                  <a:pt x="15361" y="26883"/>
                </a:lnTo>
                <a:lnTo>
                  <a:pt x="29763" y="26883"/>
                </a:lnTo>
                <a:lnTo>
                  <a:pt x="31683" y="27843"/>
                </a:lnTo>
                <a:lnTo>
                  <a:pt x="32644" y="27843"/>
                </a:lnTo>
                <a:lnTo>
                  <a:pt x="33604" y="28803"/>
                </a:lnTo>
                <a:lnTo>
                  <a:pt x="34564" y="29763"/>
                </a:lnTo>
                <a:lnTo>
                  <a:pt x="35524" y="30723"/>
                </a:lnTo>
                <a:lnTo>
                  <a:pt x="36484" y="32644"/>
                </a:lnTo>
                <a:lnTo>
                  <a:pt x="36484" y="35524"/>
                </a:lnTo>
                <a:lnTo>
                  <a:pt x="38404" y="35524"/>
                </a:lnTo>
                <a:lnTo>
                  <a:pt x="38404" y="16322"/>
                </a:lnTo>
                <a:lnTo>
                  <a:pt x="36484" y="16322"/>
                </a:lnTo>
                <a:lnTo>
                  <a:pt x="36484" y="19202"/>
                </a:lnTo>
                <a:lnTo>
                  <a:pt x="35524" y="22082"/>
                </a:lnTo>
                <a:lnTo>
                  <a:pt x="33604" y="23042"/>
                </a:lnTo>
                <a:lnTo>
                  <a:pt x="32644" y="24002"/>
                </a:lnTo>
                <a:lnTo>
                  <a:pt x="15361" y="24002"/>
                </a:lnTo>
                <a:lnTo>
                  <a:pt x="15361" y="2895"/>
                </a:lnTo>
                <a:lnTo>
                  <a:pt x="36484" y="2895"/>
                </a:lnTo>
                <a:lnTo>
                  <a:pt x="37444" y="3840"/>
                </a:lnTo>
                <a:lnTo>
                  <a:pt x="39364" y="4800"/>
                </a:lnTo>
                <a:lnTo>
                  <a:pt x="39364" y="5760"/>
                </a:lnTo>
                <a:lnTo>
                  <a:pt x="40325" y="6736"/>
                </a:lnTo>
                <a:lnTo>
                  <a:pt x="41285" y="8641"/>
                </a:lnTo>
                <a:lnTo>
                  <a:pt x="41285" y="11521"/>
                </a:lnTo>
                <a:lnTo>
                  <a:pt x="43205" y="11521"/>
                </a:lnTo>
                <a:lnTo>
                  <a:pt x="422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3" name="object 1973"/>
          <p:cNvSpPr/>
          <p:nvPr/>
        </p:nvSpPr>
        <p:spPr>
          <a:xfrm>
            <a:off x="4197233" y="7573258"/>
            <a:ext cx="40309" cy="38404"/>
          </a:xfrm>
          <a:custGeom>
            <a:avLst/>
            <a:gdLst/>
            <a:ahLst/>
            <a:cxnLst/>
            <a:rect l="l" t="t" r="r" b="b"/>
            <a:pathLst>
              <a:path w="40309" h="38404">
                <a:moveTo>
                  <a:pt x="19202" y="38404"/>
                </a:moveTo>
                <a:lnTo>
                  <a:pt x="19202" y="36484"/>
                </a:lnTo>
                <a:lnTo>
                  <a:pt x="14401" y="36484"/>
                </a:lnTo>
                <a:lnTo>
                  <a:pt x="13441" y="35524"/>
                </a:lnTo>
                <a:lnTo>
                  <a:pt x="13441" y="34564"/>
                </a:lnTo>
                <a:lnTo>
                  <a:pt x="12481" y="33604"/>
                </a:lnTo>
                <a:lnTo>
                  <a:pt x="12481" y="10561"/>
                </a:lnTo>
                <a:lnTo>
                  <a:pt x="16322" y="6720"/>
                </a:lnTo>
                <a:lnTo>
                  <a:pt x="19202" y="4800"/>
                </a:lnTo>
                <a:lnTo>
                  <a:pt x="24947" y="4800"/>
                </a:lnTo>
                <a:lnTo>
                  <a:pt x="25908" y="5760"/>
                </a:lnTo>
                <a:lnTo>
                  <a:pt x="26883" y="7680"/>
                </a:lnTo>
                <a:lnTo>
                  <a:pt x="27843" y="8641"/>
                </a:lnTo>
                <a:lnTo>
                  <a:pt x="27843" y="34564"/>
                </a:lnTo>
                <a:lnTo>
                  <a:pt x="26883" y="35524"/>
                </a:lnTo>
                <a:lnTo>
                  <a:pt x="26883" y="36484"/>
                </a:lnTo>
                <a:lnTo>
                  <a:pt x="22067" y="36484"/>
                </a:lnTo>
                <a:lnTo>
                  <a:pt x="22067" y="38404"/>
                </a:lnTo>
                <a:lnTo>
                  <a:pt x="40309" y="38404"/>
                </a:lnTo>
                <a:lnTo>
                  <a:pt x="40309" y="36484"/>
                </a:lnTo>
                <a:lnTo>
                  <a:pt x="37429" y="36484"/>
                </a:lnTo>
                <a:lnTo>
                  <a:pt x="36469" y="35524"/>
                </a:lnTo>
                <a:lnTo>
                  <a:pt x="35509" y="35524"/>
                </a:lnTo>
                <a:lnTo>
                  <a:pt x="35509" y="33604"/>
                </a:lnTo>
                <a:lnTo>
                  <a:pt x="34564" y="32644"/>
                </a:lnTo>
                <a:lnTo>
                  <a:pt x="34564" y="8641"/>
                </a:lnTo>
                <a:lnTo>
                  <a:pt x="33588" y="6720"/>
                </a:lnTo>
                <a:lnTo>
                  <a:pt x="33588" y="3840"/>
                </a:lnTo>
                <a:lnTo>
                  <a:pt x="31683" y="2880"/>
                </a:lnTo>
                <a:lnTo>
                  <a:pt x="30723" y="1920"/>
                </a:lnTo>
                <a:lnTo>
                  <a:pt x="28788" y="960"/>
                </a:lnTo>
                <a:lnTo>
                  <a:pt x="26883" y="0"/>
                </a:lnTo>
                <a:lnTo>
                  <a:pt x="21122" y="0"/>
                </a:lnTo>
                <a:lnTo>
                  <a:pt x="17282" y="2880"/>
                </a:lnTo>
                <a:lnTo>
                  <a:pt x="12481" y="7680"/>
                </a:lnTo>
                <a:lnTo>
                  <a:pt x="12481" y="0"/>
                </a:lnTo>
                <a:lnTo>
                  <a:pt x="10561" y="0"/>
                </a:lnTo>
                <a:lnTo>
                  <a:pt x="0" y="4800"/>
                </a:lnTo>
                <a:lnTo>
                  <a:pt x="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34564"/>
                </a:lnTo>
                <a:lnTo>
                  <a:pt x="4800" y="35524"/>
                </a:lnTo>
                <a:lnTo>
                  <a:pt x="4800" y="36484"/>
                </a:lnTo>
                <a:lnTo>
                  <a:pt x="0" y="36484"/>
                </a:lnTo>
                <a:lnTo>
                  <a:pt x="0" y="38404"/>
                </a:lnTo>
                <a:lnTo>
                  <a:pt x="19202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4" name="object 1974"/>
          <p:cNvSpPr/>
          <p:nvPr/>
        </p:nvSpPr>
        <p:spPr>
          <a:xfrm>
            <a:off x="4240423" y="7573258"/>
            <a:ext cx="31683" cy="39364"/>
          </a:xfrm>
          <a:custGeom>
            <a:avLst/>
            <a:gdLst/>
            <a:ahLst/>
            <a:cxnLst/>
            <a:rect l="l" t="t" r="r" b="b"/>
            <a:pathLst>
              <a:path w="31683" h="39364">
                <a:moveTo>
                  <a:pt x="6720" y="9601"/>
                </a:moveTo>
                <a:lnTo>
                  <a:pt x="7680" y="7680"/>
                </a:lnTo>
                <a:lnTo>
                  <a:pt x="9601" y="5760"/>
                </a:lnTo>
                <a:lnTo>
                  <a:pt x="10561" y="3840"/>
                </a:lnTo>
                <a:lnTo>
                  <a:pt x="13441" y="2880"/>
                </a:lnTo>
                <a:lnTo>
                  <a:pt x="18242" y="2880"/>
                </a:lnTo>
                <a:lnTo>
                  <a:pt x="19202" y="3840"/>
                </a:lnTo>
                <a:lnTo>
                  <a:pt x="21122" y="4800"/>
                </a:lnTo>
                <a:lnTo>
                  <a:pt x="22082" y="6720"/>
                </a:lnTo>
                <a:lnTo>
                  <a:pt x="22082" y="7680"/>
                </a:lnTo>
                <a:lnTo>
                  <a:pt x="23042" y="8641"/>
                </a:lnTo>
                <a:lnTo>
                  <a:pt x="23042" y="10561"/>
                </a:lnTo>
                <a:lnTo>
                  <a:pt x="31683" y="15361"/>
                </a:lnTo>
                <a:lnTo>
                  <a:pt x="31683" y="10561"/>
                </a:lnTo>
                <a:lnTo>
                  <a:pt x="30723" y="6720"/>
                </a:lnTo>
                <a:lnTo>
                  <a:pt x="27843" y="3840"/>
                </a:lnTo>
                <a:lnTo>
                  <a:pt x="24963" y="960"/>
                </a:lnTo>
                <a:lnTo>
                  <a:pt x="22082" y="0"/>
                </a:lnTo>
                <a:lnTo>
                  <a:pt x="12481" y="0"/>
                </a:lnTo>
                <a:lnTo>
                  <a:pt x="8641" y="1920"/>
                </a:lnTo>
                <a:lnTo>
                  <a:pt x="4800" y="5760"/>
                </a:lnTo>
                <a:lnTo>
                  <a:pt x="1920" y="8641"/>
                </a:lnTo>
                <a:lnTo>
                  <a:pt x="0" y="14401"/>
                </a:lnTo>
                <a:lnTo>
                  <a:pt x="0" y="25923"/>
                </a:lnTo>
                <a:lnTo>
                  <a:pt x="1920" y="30723"/>
                </a:lnTo>
                <a:lnTo>
                  <a:pt x="4800" y="34564"/>
                </a:lnTo>
                <a:lnTo>
                  <a:pt x="8641" y="37444"/>
                </a:lnTo>
                <a:lnTo>
                  <a:pt x="12481" y="39364"/>
                </a:lnTo>
                <a:lnTo>
                  <a:pt x="21122" y="39364"/>
                </a:lnTo>
                <a:lnTo>
                  <a:pt x="24002" y="38404"/>
                </a:lnTo>
                <a:lnTo>
                  <a:pt x="26883" y="34564"/>
                </a:lnTo>
                <a:lnTo>
                  <a:pt x="29763" y="31683"/>
                </a:lnTo>
                <a:lnTo>
                  <a:pt x="31683" y="28803"/>
                </a:lnTo>
                <a:lnTo>
                  <a:pt x="31683" y="24963"/>
                </a:lnTo>
                <a:lnTo>
                  <a:pt x="30723" y="24002"/>
                </a:lnTo>
                <a:lnTo>
                  <a:pt x="29763" y="26883"/>
                </a:lnTo>
                <a:lnTo>
                  <a:pt x="27843" y="29763"/>
                </a:lnTo>
                <a:lnTo>
                  <a:pt x="25923" y="30723"/>
                </a:lnTo>
                <a:lnTo>
                  <a:pt x="24002" y="32644"/>
                </a:lnTo>
                <a:lnTo>
                  <a:pt x="16322" y="32644"/>
                </a:lnTo>
                <a:lnTo>
                  <a:pt x="12481" y="31683"/>
                </a:lnTo>
                <a:lnTo>
                  <a:pt x="10561" y="27843"/>
                </a:lnTo>
                <a:lnTo>
                  <a:pt x="7680" y="24963"/>
                </a:lnTo>
                <a:lnTo>
                  <a:pt x="5760" y="21122"/>
                </a:lnTo>
                <a:lnTo>
                  <a:pt x="5760" y="12481"/>
                </a:lnTo>
                <a:lnTo>
                  <a:pt x="672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5" name="object 1975"/>
          <p:cNvSpPr/>
          <p:nvPr/>
        </p:nvSpPr>
        <p:spPr>
          <a:xfrm>
            <a:off x="4246184" y="7583820"/>
            <a:ext cx="25923" cy="10561"/>
          </a:xfrm>
          <a:custGeom>
            <a:avLst/>
            <a:gdLst/>
            <a:ahLst/>
            <a:cxnLst/>
            <a:rect l="l" t="t" r="r" b="b"/>
            <a:pathLst>
              <a:path w="25923" h="10561">
                <a:moveTo>
                  <a:pt x="17282" y="0"/>
                </a:moveTo>
                <a:lnTo>
                  <a:pt x="17282" y="1920"/>
                </a:lnTo>
                <a:lnTo>
                  <a:pt x="0" y="1920"/>
                </a:lnTo>
                <a:lnTo>
                  <a:pt x="0" y="10561"/>
                </a:lnTo>
                <a:lnTo>
                  <a:pt x="0" y="4800"/>
                </a:lnTo>
                <a:lnTo>
                  <a:pt x="25923" y="4800"/>
                </a:lnTo>
                <a:lnTo>
                  <a:pt x="172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6" name="object 1976"/>
          <p:cNvSpPr/>
          <p:nvPr/>
        </p:nvSpPr>
        <p:spPr>
          <a:xfrm>
            <a:off x="4274987" y="7573258"/>
            <a:ext cx="27843" cy="38404"/>
          </a:xfrm>
          <a:custGeom>
            <a:avLst/>
            <a:gdLst/>
            <a:ahLst/>
            <a:cxnLst/>
            <a:rect l="l" t="t" r="r" b="b"/>
            <a:pathLst>
              <a:path w="27843" h="38404">
                <a:moveTo>
                  <a:pt x="21122" y="6720"/>
                </a:moveTo>
                <a:lnTo>
                  <a:pt x="22082" y="7680"/>
                </a:lnTo>
                <a:lnTo>
                  <a:pt x="24002" y="8641"/>
                </a:lnTo>
                <a:lnTo>
                  <a:pt x="25923" y="8641"/>
                </a:lnTo>
                <a:lnTo>
                  <a:pt x="25923" y="7680"/>
                </a:lnTo>
                <a:lnTo>
                  <a:pt x="26883" y="7680"/>
                </a:lnTo>
                <a:lnTo>
                  <a:pt x="27843" y="6720"/>
                </a:lnTo>
                <a:lnTo>
                  <a:pt x="27843" y="1920"/>
                </a:lnTo>
                <a:lnTo>
                  <a:pt x="26883" y="960"/>
                </a:lnTo>
                <a:lnTo>
                  <a:pt x="25923" y="960"/>
                </a:lnTo>
                <a:lnTo>
                  <a:pt x="24002" y="0"/>
                </a:lnTo>
                <a:lnTo>
                  <a:pt x="19202" y="0"/>
                </a:lnTo>
                <a:lnTo>
                  <a:pt x="16322" y="2880"/>
                </a:lnTo>
                <a:lnTo>
                  <a:pt x="13441" y="8641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3604"/>
                </a:lnTo>
                <a:lnTo>
                  <a:pt x="5760" y="34564"/>
                </a:lnTo>
                <a:lnTo>
                  <a:pt x="5760" y="35524"/>
                </a:lnTo>
                <a:lnTo>
                  <a:pt x="4800" y="36484"/>
                </a:lnTo>
                <a:lnTo>
                  <a:pt x="960" y="36484"/>
                </a:lnTo>
                <a:lnTo>
                  <a:pt x="960" y="38404"/>
                </a:lnTo>
                <a:lnTo>
                  <a:pt x="20162" y="38404"/>
                </a:lnTo>
                <a:lnTo>
                  <a:pt x="20162" y="36484"/>
                </a:lnTo>
                <a:lnTo>
                  <a:pt x="16322" y="36484"/>
                </a:lnTo>
                <a:lnTo>
                  <a:pt x="15361" y="35524"/>
                </a:lnTo>
                <a:lnTo>
                  <a:pt x="14401" y="35524"/>
                </a:lnTo>
                <a:lnTo>
                  <a:pt x="14401" y="34564"/>
                </a:lnTo>
                <a:lnTo>
                  <a:pt x="13441" y="33604"/>
                </a:lnTo>
                <a:lnTo>
                  <a:pt x="13441" y="11521"/>
                </a:lnTo>
                <a:lnTo>
                  <a:pt x="14401" y="9601"/>
                </a:lnTo>
                <a:lnTo>
                  <a:pt x="15361" y="7680"/>
                </a:lnTo>
                <a:lnTo>
                  <a:pt x="17282" y="6720"/>
                </a:lnTo>
                <a:lnTo>
                  <a:pt x="17282" y="5760"/>
                </a:lnTo>
                <a:lnTo>
                  <a:pt x="20162" y="5760"/>
                </a:lnTo>
                <a:lnTo>
                  <a:pt x="21122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7" name="object 1977"/>
          <p:cNvSpPr/>
          <p:nvPr/>
        </p:nvSpPr>
        <p:spPr>
          <a:xfrm>
            <a:off x="4304751" y="7573258"/>
            <a:ext cx="38389" cy="56647"/>
          </a:xfrm>
          <a:custGeom>
            <a:avLst/>
            <a:gdLst/>
            <a:ahLst/>
            <a:cxnLst/>
            <a:rect l="l" t="t" r="r" b="b"/>
            <a:pathLst>
              <a:path w="38389" h="56647">
                <a:moveTo>
                  <a:pt x="37429" y="6720"/>
                </a:moveTo>
                <a:lnTo>
                  <a:pt x="37429" y="5760"/>
                </a:lnTo>
                <a:lnTo>
                  <a:pt x="38389" y="5760"/>
                </a:lnTo>
                <a:lnTo>
                  <a:pt x="38389" y="2880"/>
                </a:lnTo>
                <a:lnTo>
                  <a:pt x="27828" y="2880"/>
                </a:lnTo>
                <a:lnTo>
                  <a:pt x="24963" y="960"/>
                </a:lnTo>
                <a:lnTo>
                  <a:pt x="22082" y="0"/>
                </a:lnTo>
                <a:lnTo>
                  <a:pt x="13441" y="0"/>
                </a:lnTo>
                <a:lnTo>
                  <a:pt x="10561" y="960"/>
                </a:lnTo>
                <a:lnTo>
                  <a:pt x="7680" y="3840"/>
                </a:lnTo>
                <a:lnTo>
                  <a:pt x="4800" y="6720"/>
                </a:lnTo>
                <a:lnTo>
                  <a:pt x="2880" y="9601"/>
                </a:lnTo>
                <a:lnTo>
                  <a:pt x="2880" y="16322"/>
                </a:lnTo>
                <a:lnTo>
                  <a:pt x="3840" y="18242"/>
                </a:lnTo>
                <a:lnTo>
                  <a:pt x="4800" y="20162"/>
                </a:lnTo>
                <a:lnTo>
                  <a:pt x="6720" y="22082"/>
                </a:lnTo>
                <a:lnTo>
                  <a:pt x="7680" y="24002"/>
                </a:lnTo>
                <a:lnTo>
                  <a:pt x="10561" y="24963"/>
                </a:lnTo>
                <a:lnTo>
                  <a:pt x="7680" y="26883"/>
                </a:lnTo>
                <a:lnTo>
                  <a:pt x="5760" y="28803"/>
                </a:lnTo>
                <a:lnTo>
                  <a:pt x="4800" y="29763"/>
                </a:lnTo>
                <a:lnTo>
                  <a:pt x="3840" y="31683"/>
                </a:lnTo>
                <a:lnTo>
                  <a:pt x="3840" y="35524"/>
                </a:lnTo>
                <a:lnTo>
                  <a:pt x="4800" y="35524"/>
                </a:lnTo>
                <a:lnTo>
                  <a:pt x="5760" y="36484"/>
                </a:lnTo>
                <a:lnTo>
                  <a:pt x="6720" y="37444"/>
                </a:lnTo>
                <a:lnTo>
                  <a:pt x="7680" y="38404"/>
                </a:lnTo>
                <a:lnTo>
                  <a:pt x="4800" y="40325"/>
                </a:lnTo>
                <a:lnTo>
                  <a:pt x="3840" y="42245"/>
                </a:lnTo>
                <a:lnTo>
                  <a:pt x="1904" y="44165"/>
                </a:lnTo>
                <a:lnTo>
                  <a:pt x="960" y="46085"/>
                </a:lnTo>
                <a:lnTo>
                  <a:pt x="960" y="47045"/>
                </a:lnTo>
                <a:lnTo>
                  <a:pt x="0" y="47045"/>
                </a:lnTo>
                <a:lnTo>
                  <a:pt x="0" y="49926"/>
                </a:lnTo>
                <a:lnTo>
                  <a:pt x="960" y="51846"/>
                </a:lnTo>
                <a:lnTo>
                  <a:pt x="2880" y="52806"/>
                </a:lnTo>
                <a:lnTo>
                  <a:pt x="6720" y="55686"/>
                </a:lnTo>
                <a:lnTo>
                  <a:pt x="11521" y="56647"/>
                </a:lnTo>
                <a:lnTo>
                  <a:pt x="23027" y="56647"/>
                </a:lnTo>
                <a:lnTo>
                  <a:pt x="28803" y="54726"/>
                </a:lnTo>
                <a:lnTo>
                  <a:pt x="33588" y="50886"/>
                </a:lnTo>
                <a:lnTo>
                  <a:pt x="33588" y="47045"/>
                </a:lnTo>
                <a:lnTo>
                  <a:pt x="30708" y="48966"/>
                </a:lnTo>
                <a:lnTo>
                  <a:pt x="28803" y="50886"/>
                </a:lnTo>
                <a:lnTo>
                  <a:pt x="24963" y="51846"/>
                </a:lnTo>
                <a:lnTo>
                  <a:pt x="15346" y="51846"/>
                </a:lnTo>
                <a:lnTo>
                  <a:pt x="11521" y="50886"/>
                </a:lnTo>
                <a:lnTo>
                  <a:pt x="8625" y="48966"/>
                </a:lnTo>
                <a:lnTo>
                  <a:pt x="6720" y="48005"/>
                </a:lnTo>
                <a:lnTo>
                  <a:pt x="5760" y="47045"/>
                </a:lnTo>
                <a:lnTo>
                  <a:pt x="5760" y="44165"/>
                </a:lnTo>
                <a:lnTo>
                  <a:pt x="6720" y="43205"/>
                </a:lnTo>
                <a:lnTo>
                  <a:pt x="6720" y="42245"/>
                </a:lnTo>
                <a:lnTo>
                  <a:pt x="7680" y="41285"/>
                </a:lnTo>
                <a:lnTo>
                  <a:pt x="8625" y="39364"/>
                </a:lnTo>
                <a:lnTo>
                  <a:pt x="9601" y="38404"/>
                </a:lnTo>
                <a:lnTo>
                  <a:pt x="13441" y="39364"/>
                </a:lnTo>
                <a:lnTo>
                  <a:pt x="12466" y="32644"/>
                </a:lnTo>
                <a:lnTo>
                  <a:pt x="11521" y="32644"/>
                </a:lnTo>
                <a:lnTo>
                  <a:pt x="10561" y="31683"/>
                </a:lnTo>
                <a:lnTo>
                  <a:pt x="9601" y="31683"/>
                </a:lnTo>
                <a:lnTo>
                  <a:pt x="9601" y="28803"/>
                </a:lnTo>
                <a:lnTo>
                  <a:pt x="10561" y="27843"/>
                </a:lnTo>
                <a:lnTo>
                  <a:pt x="11521" y="26883"/>
                </a:lnTo>
                <a:lnTo>
                  <a:pt x="10561" y="16322"/>
                </a:lnTo>
                <a:lnTo>
                  <a:pt x="10561" y="8641"/>
                </a:lnTo>
                <a:lnTo>
                  <a:pt x="11521" y="5760"/>
                </a:lnTo>
                <a:lnTo>
                  <a:pt x="12466" y="4800"/>
                </a:lnTo>
                <a:lnTo>
                  <a:pt x="13441" y="2880"/>
                </a:lnTo>
                <a:lnTo>
                  <a:pt x="15346" y="1920"/>
                </a:lnTo>
                <a:lnTo>
                  <a:pt x="20147" y="1920"/>
                </a:lnTo>
                <a:lnTo>
                  <a:pt x="21122" y="2880"/>
                </a:lnTo>
                <a:lnTo>
                  <a:pt x="23027" y="4800"/>
                </a:lnTo>
                <a:lnTo>
                  <a:pt x="24963" y="6720"/>
                </a:lnTo>
                <a:lnTo>
                  <a:pt x="25907" y="10561"/>
                </a:lnTo>
                <a:lnTo>
                  <a:pt x="25907" y="18242"/>
                </a:lnTo>
                <a:lnTo>
                  <a:pt x="24963" y="20162"/>
                </a:lnTo>
                <a:lnTo>
                  <a:pt x="23987" y="22082"/>
                </a:lnTo>
                <a:lnTo>
                  <a:pt x="25907" y="24963"/>
                </a:lnTo>
                <a:lnTo>
                  <a:pt x="28803" y="23042"/>
                </a:lnTo>
                <a:lnTo>
                  <a:pt x="31668" y="20162"/>
                </a:lnTo>
                <a:lnTo>
                  <a:pt x="32628" y="17282"/>
                </a:lnTo>
                <a:lnTo>
                  <a:pt x="32628" y="10561"/>
                </a:lnTo>
                <a:lnTo>
                  <a:pt x="31668" y="8641"/>
                </a:lnTo>
                <a:lnTo>
                  <a:pt x="30708" y="6720"/>
                </a:lnTo>
                <a:lnTo>
                  <a:pt x="37429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8" name="object 1978"/>
          <p:cNvSpPr/>
          <p:nvPr/>
        </p:nvSpPr>
        <p:spPr>
          <a:xfrm>
            <a:off x="4315312" y="7589580"/>
            <a:ext cx="15346" cy="10561"/>
          </a:xfrm>
          <a:custGeom>
            <a:avLst/>
            <a:gdLst/>
            <a:ahLst/>
            <a:cxnLst/>
            <a:rect l="l" t="t" r="r" b="b"/>
            <a:pathLst>
              <a:path w="15346" h="10561">
                <a:moveTo>
                  <a:pt x="11521" y="7680"/>
                </a:moveTo>
                <a:lnTo>
                  <a:pt x="3840" y="7680"/>
                </a:lnTo>
                <a:lnTo>
                  <a:pt x="2880" y="5760"/>
                </a:lnTo>
                <a:lnTo>
                  <a:pt x="960" y="2880"/>
                </a:lnTo>
                <a:lnTo>
                  <a:pt x="0" y="0"/>
                </a:lnTo>
                <a:lnTo>
                  <a:pt x="960" y="10561"/>
                </a:lnTo>
                <a:lnTo>
                  <a:pt x="1904" y="9601"/>
                </a:lnTo>
                <a:lnTo>
                  <a:pt x="3840" y="9601"/>
                </a:lnTo>
                <a:lnTo>
                  <a:pt x="5745" y="10561"/>
                </a:lnTo>
                <a:lnTo>
                  <a:pt x="11521" y="10561"/>
                </a:lnTo>
                <a:lnTo>
                  <a:pt x="15346" y="8641"/>
                </a:lnTo>
                <a:lnTo>
                  <a:pt x="13426" y="5760"/>
                </a:lnTo>
                <a:lnTo>
                  <a:pt x="11521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9" name="object 1979"/>
          <p:cNvSpPr/>
          <p:nvPr/>
        </p:nvSpPr>
        <p:spPr>
          <a:xfrm>
            <a:off x="4317217" y="7605903"/>
            <a:ext cx="24963" cy="18242"/>
          </a:xfrm>
          <a:custGeom>
            <a:avLst/>
            <a:gdLst/>
            <a:ahLst/>
            <a:cxnLst/>
            <a:rect l="l" t="t" r="r" b="b"/>
            <a:pathLst>
              <a:path w="24963" h="18242">
                <a:moveTo>
                  <a:pt x="2880" y="0"/>
                </a:moveTo>
                <a:lnTo>
                  <a:pt x="0" y="0"/>
                </a:lnTo>
                <a:lnTo>
                  <a:pt x="975" y="6720"/>
                </a:lnTo>
                <a:lnTo>
                  <a:pt x="15361" y="6720"/>
                </a:lnTo>
                <a:lnTo>
                  <a:pt x="18242" y="7680"/>
                </a:lnTo>
                <a:lnTo>
                  <a:pt x="20162" y="7680"/>
                </a:lnTo>
                <a:lnTo>
                  <a:pt x="21122" y="8641"/>
                </a:lnTo>
                <a:lnTo>
                  <a:pt x="22082" y="9601"/>
                </a:lnTo>
                <a:lnTo>
                  <a:pt x="22082" y="12481"/>
                </a:lnTo>
                <a:lnTo>
                  <a:pt x="21122" y="14401"/>
                </a:lnTo>
                <a:lnTo>
                  <a:pt x="21122" y="18242"/>
                </a:lnTo>
                <a:lnTo>
                  <a:pt x="24002" y="15361"/>
                </a:lnTo>
                <a:lnTo>
                  <a:pt x="24963" y="12481"/>
                </a:lnTo>
                <a:lnTo>
                  <a:pt x="24963" y="6720"/>
                </a:lnTo>
                <a:lnTo>
                  <a:pt x="24002" y="4800"/>
                </a:lnTo>
                <a:lnTo>
                  <a:pt x="23042" y="3840"/>
                </a:lnTo>
                <a:lnTo>
                  <a:pt x="21122" y="1920"/>
                </a:lnTo>
                <a:lnTo>
                  <a:pt x="19202" y="960"/>
                </a:lnTo>
                <a:lnTo>
                  <a:pt x="15361" y="960"/>
                </a:lnTo>
                <a:lnTo>
                  <a:pt x="11521" y="0"/>
                </a:lnTo>
                <a:lnTo>
                  <a:pt x="28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0" name="object 1980"/>
          <p:cNvSpPr/>
          <p:nvPr/>
        </p:nvSpPr>
        <p:spPr>
          <a:xfrm>
            <a:off x="4344101" y="7574219"/>
            <a:ext cx="41285" cy="55686"/>
          </a:xfrm>
          <a:custGeom>
            <a:avLst/>
            <a:gdLst/>
            <a:ahLst/>
            <a:cxnLst/>
            <a:rect l="l" t="t" r="r" b="b"/>
            <a:pathLst>
              <a:path w="41285" h="55686">
                <a:moveTo>
                  <a:pt x="36484" y="3840"/>
                </a:moveTo>
                <a:lnTo>
                  <a:pt x="37444" y="2880"/>
                </a:lnTo>
                <a:lnTo>
                  <a:pt x="38404" y="2880"/>
                </a:lnTo>
                <a:lnTo>
                  <a:pt x="38404" y="1920"/>
                </a:lnTo>
                <a:lnTo>
                  <a:pt x="41285" y="1920"/>
                </a:lnTo>
                <a:lnTo>
                  <a:pt x="41285" y="0"/>
                </a:lnTo>
                <a:lnTo>
                  <a:pt x="28803" y="0"/>
                </a:lnTo>
                <a:lnTo>
                  <a:pt x="28803" y="1920"/>
                </a:lnTo>
                <a:lnTo>
                  <a:pt x="31683" y="1920"/>
                </a:lnTo>
                <a:lnTo>
                  <a:pt x="31683" y="2880"/>
                </a:lnTo>
                <a:lnTo>
                  <a:pt x="32644" y="2880"/>
                </a:lnTo>
                <a:lnTo>
                  <a:pt x="32644" y="4800"/>
                </a:lnTo>
                <a:lnTo>
                  <a:pt x="31683" y="5760"/>
                </a:lnTo>
                <a:lnTo>
                  <a:pt x="31683" y="6720"/>
                </a:lnTo>
                <a:lnTo>
                  <a:pt x="23042" y="27843"/>
                </a:lnTo>
                <a:lnTo>
                  <a:pt x="14401" y="8641"/>
                </a:lnTo>
                <a:lnTo>
                  <a:pt x="13441" y="6720"/>
                </a:lnTo>
                <a:lnTo>
                  <a:pt x="12481" y="5760"/>
                </a:lnTo>
                <a:lnTo>
                  <a:pt x="12481" y="3840"/>
                </a:lnTo>
                <a:lnTo>
                  <a:pt x="13441" y="2880"/>
                </a:lnTo>
                <a:lnTo>
                  <a:pt x="14401" y="1920"/>
                </a:lnTo>
                <a:lnTo>
                  <a:pt x="17282" y="1920"/>
                </a:lnTo>
                <a:lnTo>
                  <a:pt x="17282" y="0"/>
                </a:lnTo>
                <a:lnTo>
                  <a:pt x="0" y="0"/>
                </a:lnTo>
                <a:lnTo>
                  <a:pt x="0" y="1920"/>
                </a:lnTo>
                <a:lnTo>
                  <a:pt x="960" y="1920"/>
                </a:lnTo>
                <a:lnTo>
                  <a:pt x="2880" y="2880"/>
                </a:lnTo>
                <a:lnTo>
                  <a:pt x="3840" y="2880"/>
                </a:lnTo>
                <a:lnTo>
                  <a:pt x="3840" y="3840"/>
                </a:lnTo>
                <a:lnTo>
                  <a:pt x="4800" y="4800"/>
                </a:lnTo>
                <a:lnTo>
                  <a:pt x="5760" y="5760"/>
                </a:lnTo>
                <a:lnTo>
                  <a:pt x="6720" y="6720"/>
                </a:lnTo>
                <a:lnTo>
                  <a:pt x="6720" y="7680"/>
                </a:lnTo>
                <a:lnTo>
                  <a:pt x="20162" y="35524"/>
                </a:lnTo>
                <a:lnTo>
                  <a:pt x="17282" y="42245"/>
                </a:lnTo>
                <a:lnTo>
                  <a:pt x="16322" y="45125"/>
                </a:lnTo>
                <a:lnTo>
                  <a:pt x="15361" y="46085"/>
                </a:lnTo>
                <a:lnTo>
                  <a:pt x="14401" y="47045"/>
                </a:lnTo>
                <a:lnTo>
                  <a:pt x="13441" y="48005"/>
                </a:lnTo>
                <a:lnTo>
                  <a:pt x="12481" y="48966"/>
                </a:lnTo>
                <a:lnTo>
                  <a:pt x="11521" y="48966"/>
                </a:lnTo>
                <a:lnTo>
                  <a:pt x="10561" y="48005"/>
                </a:lnTo>
                <a:lnTo>
                  <a:pt x="9601" y="48005"/>
                </a:lnTo>
                <a:lnTo>
                  <a:pt x="8641" y="47045"/>
                </a:lnTo>
                <a:lnTo>
                  <a:pt x="3840" y="47045"/>
                </a:lnTo>
                <a:lnTo>
                  <a:pt x="2880" y="48005"/>
                </a:lnTo>
                <a:lnTo>
                  <a:pt x="1920" y="48966"/>
                </a:lnTo>
                <a:lnTo>
                  <a:pt x="1920" y="51846"/>
                </a:lnTo>
                <a:lnTo>
                  <a:pt x="2880" y="52806"/>
                </a:lnTo>
                <a:lnTo>
                  <a:pt x="3840" y="53766"/>
                </a:lnTo>
                <a:lnTo>
                  <a:pt x="4800" y="54726"/>
                </a:lnTo>
                <a:lnTo>
                  <a:pt x="5760" y="55686"/>
                </a:lnTo>
                <a:lnTo>
                  <a:pt x="9601" y="55686"/>
                </a:lnTo>
                <a:lnTo>
                  <a:pt x="11521" y="54726"/>
                </a:lnTo>
                <a:lnTo>
                  <a:pt x="14401" y="52806"/>
                </a:lnTo>
                <a:lnTo>
                  <a:pt x="16322" y="50886"/>
                </a:lnTo>
                <a:lnTo>
                  <a:pt x="18242" y="48005"/>
                </a:lnTo>
                <a:lnTo>
                  <a:pt x="20162" y="44165"/>
                </a:lnTo>
                <a:lnTo>
                  <a:pt x="35524" y="7680"/>
                </a:lnTo>
                <a:lnTo>
                  <a:pt x="35524" y="5760"/>
                </a:lnTo>
                <a:lnTo>
                  <a:pt x="36484" y="4800"/>
                </a:lnTo>
                <a:lnTo>
                  <a:pt x="36484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1" name="object 1981"/>
          <p:cNvSpPr/>
          <p:nvPr/>
        </p:nvSpPr>
        <p:spPr>
          <a:xfrm>
            <a:off x="3671163" y="7486863"/>
            <a:ext cx="48006" cy="54726"/>
          </a:xfrm>
          <a:custGeom>
            <a:avLst/>
            <a:gdLst/>
            <a:ahLst/>
            <a:cxnLst/>
            <a:rect l="l" t="t" r="r" b="b"/>
            <a:pathLst>
              <a:path w="48006" h="54726">
                <a:moveTo>
                  <a:pt x="44165" y="44165"/>
                </a:moveTo>
                <a:lnTo>
                  <a:pt x="42245" y="47045"/>
                </a:lnTo>
                <a:lnTo>
                  <a:pt x="40325" y="48966"/>
                </a:lnTo>
                <a:lnTo>
                  <a:pt x="39364" y="49911"/>
                </a:lnTo>
                <a:lnTo>
                  <a:pt x="38404" y="50886"/>
                </a:lnTo>
                <a:lnTo>
                  <a:pt x="36484" y="50886"/>
                </a:lnTo>
                <a:lnTo>
                  <a:pt x="35524" y="51846"/>
                </a:lnTo>
                <a:lnTo>
                  <a:pt x="17282" y="51846"/>
                </a:lnTo>
                <a:lnTo>
                  <a:pt x="16322" y="50886"/>
                </a:lnTo>
                <a:lnTo>
                  <a:pt x="16322" y="27843"/>
                </a:lnTo>
                <a:lnTo>
                  <a:pt x="31683" y="27843"/>
                </a:lnTo>
                <a:lnTo>
                  <a:pt x="33604" y="28803"/>
                </a:lnTo>
                <a:lnTo>
                  <a:pt x="34564" y="28803"/>
                </a:lnTo>
                <a:lnTo>
                  <a:pt x="35524" y="29763"/>
                </a:lnTo>
                <a:lnTo>
                  <a:pt x="35524" y="31683"/>
                </a:lnTo>
                <a:lnTo>
                  <a:pt x="36484" y="33604"/>
                </a:lnTo>
                <a:lnTo>
                  <a:pt x="36484" y="35524"/>
                </a:lnTo>
                <a:lnTo>
                  <a:pt x="38404" y="35524"/>
                </a:lnTo>
                <a:lnTo>
                  <a:pt x="38404" y="16322"/>
                </a:lnTo>
                <a:lnTo>
                  <a:pt x="36484" y="16322"/>
                </a:lnTo>
                <a:lnTo>
                  <a:pt x="36484" y="20162"/>
                </a:lnTo>
                <a:lnTo>
                  <a:pt x="35524" y="22082"/>
                </a:lnTo>
                <a:lnTo>
                  <a:pt x="34564" y="23042"/>
                </a:lnTo>
                <a:lnTo>
                  <a:pt x="33604" y="24003"/>
                </a:lnTo>
                <a:lnTo>
                  <a:pt x="30723" y="24963"/>
                </a:lnTo>
                <a:lnTo>
                  <a:pt x="16322" y="24963"/>
                </a:lnTo>
                <a:lnTo>
                  <a:pt x="16322" y="2880"/>
                </a:lnTo>
                <a:lnTo>
                  <a:pt x="35524" y="2880"/>
                </a:lnTo>
                <a:lnTo>
                  <a:pt x="36484" y="3840"/>
                </a:lnTo>
                <a:lnTo>
                  <a:pt x="38404" y="3840"/>
                </a:lnTo>
                <a:lnTo>
                  <a:pt x="39364" y="4800"/>
                </a:lnTo>
                <a:lnTo>
                  <a:pt x="40325" y="5760"/>
                </a:lnTo>
                <a:lnTo>
                  <a:pt x="40325" y="6720"/>
                </a:lnTo>
                <a:lnTo>
                  <a:pt x="41285" y="8641"/>
                </a:lnTo>
                <a:lnTo>
                  <a:pt x="42245" y="11521"/>
                </a:lnTo>
                <a:lnTo>
                  <a:pt x="43205" y="11521"/>
                </a:lnTo>
                <a:lnTo>
                  <a:pt x="43205" y="0"/>
                </a:lnTo>
                <a:lnTo>
                  <a:pt x="0" y="0"/>
                </a:lnTo>
                <a:lnTo>
                  <a:pt x="0" y="960"/>
                </a:lnTo>
                <a:lnTo>
                  <a:pt x="4800" y="960"/>
                </a:lnTo>
                <a:lnTo>
                  <a:pt x="5760" y="1920"/>
                </a:lnTo>
                <a:lnTo>
                  <a:pt x="6720" y="2880"/>
                </a:lnTo>
                <a:lnTo>
                  <a:pt x="7680" y="3840"/>
                </a:lnTo>
                <a:lnTo>
                  <a:pt x="7680" y="51846"/>
                </a:lnTo>
                <a:lnTo>
                  <a:pt x="6720" y="51846"/>
                </a:lnTo>
                <a:lnTo>
                  <a:pt x="5760" y="52806"/>
                </a:lnTo>
                <a:lnTo>
                  <a:pt x="4800" y="52806"/>
                </a:lnTo>
                <a:lnTo>
                  <a:pt x="3840" y="53751"/>
                </a:lnTo>
                <a:lnTo>
                  <a:pt x="0" y="53751"/>
                </a:lnTo>
                <a:lnTo>
                  <a:pt x="0" y="54726"/>
                </a:lnTo>
                <a:lnTo>
                  <a:pt x="43205" y="54726"/>
                </a:lnTo>
                <a:lnTo>
                  <a:pt x="48006" y="41285"/>
                </a:lnTo>
                <a:lnTo>
                  <a:pt x="46085" y="41285"/>
                </a:lnTo>
                <a:lnTo>
                  <a:pt x="44165" y="441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2" name="object 1982"/>
          <p:cNvSpPr/>
          <p:nvPr/>
        </p:nvSpPr>
        <p:spPr>
          <a:xfrm>
            <a:off x="3721089" y="7503185"/>
            <a:ext cx="41269" cy="38404"/>
          </a:xfrm>
          <a:custGeom>
            <a:avLst/>
            <a:gdLst/>
            <a:ahLst/>
            <a:cxnLst/>
            <a:rect l="l" t="t" r="r" b="b"/>
            <a:pathLst>
              <a:path w="41269" h="38404">
                <a:moveTo>
                  <a:pt x="41269" y="38404"/>
                </a:moveTo>
                <a:lnTo>
                  <a:pt x="41269" y="37429"/>
                </a:lnTo>
                <a:lnTo>
                  <a:pt x="37429" y="37429"/>
                </a:lnTo>
                <a:lnTo>
                  <a:pt x="37429" y="36484"/>
                </a:lnTo>
                <a:lnTo>
                  <a:pt x="36469" y="36484"/>
                </a:lnTo>
                <a:lnTo>
                  <a:pt x="36469" y="35524"/>
                </a:lnTo>
                <a:lnTo>
                  <a:pt x="35509" y="34564"/>
                </a:lnTo>
                <a:lnTo>
                  <a:pt x="35509" y="10561"/>
                </a:lnTo>
                <a:lnTo>
                  <a:pt x="34549" y="8641"/>
                </a:lnTo>
                <a:lnTo>
                  <a:pt x="34549" y="6720"/>
                </a:lnTo>
                <a:lnTo>
                  <a:pt x="33588" y="4800"/>
                </a:lnTo>
                <a:lnTo>
                  <a:pt x="32628" y="2880"/>
                </a:lnTo>
                <a:lnTo>
                  <a:pt x="30708" y="1920"/>
                </a:lnTo>
                <a:lnTo>
                  <a:pt x="29748" y="960"/>
                </a:lnTo>
                <a:lnTo>
                  <a:pt x="27828" y="0"/>
                </a:lnTo>
                <a:lnTo>
                  <a:pt x="21122" y="0"/>
                </a:lnTo>
                <a:lnTo>
                  <a:pt x="17282" y="2880"/>
                </a:lnTo>
                <a:lnTo>
                  <a:pt x="13441" y="8641"/>
                </a:lnTo>
                <a:lnTo>
                  <a:pt x="13441" y="0"/>
                </a:lnTo>
                <a:lnTo>
                  <a:pt x="11506" y="0"/>
                </a:lnTo>
                <a:lnTo>
                  <a:pt x="0" y="4800"/>
                </a:lnTo>
                <a:lnTo>
                  <a:pt x="960" y="6720"/>
                </a:lnTo>
                <a:lnTo>
                  <a:pt x="1920" y="5760"/>
                </a:lnTo>
                <a:lnTo>
                  <a:pt x="4785" y="5760"/>
                </a:lnTo>
                <a:lnTo>
                  <a:pt x="5760" y="6720"/>
                </a:lnTo>
                <a:lnTo>
                  <a:pt x="5760" y="9601"/>
                </a:lnTo>
                <a:lnTo>
                  <a:pt x="6720" y="11521"/>
                </a:lnTo>
                <a:lnTo>
                  <a:pt x="6720" y="32644"/>
                </a:lnTo>
                <a:lnTo>
                  <a:pt x="5760" y="34564"/>
                </a:lnTo>
                <a:lnTo>
                  <a:pt x="4785" y="35524"/>
                </a:lnTo>
                <a:lnTo>
                  <a:pt x="4785" y="36484"/>
                </a:lnTo>
                <a:lnTo>
                  <a:pt x="2880" y="37429"/>
                </a:lnTo>
                <a:lnTo>
                  <a:pt x="960" y="37429"/>
                </a:lnTo>
                <a:lnTo>
                  <a:pt x="960" y="38404"/>
                </a:lnTo>
                <a:lnTo>
                  <a:pt x="19187" y="38404"/>
                </a:lnTo>
                <a:lnTo>
                  <a:pt x="19187" y="37429"/>
                </a:lnTo>
                <a:lnTo>
                  <a:pt x="15346" y="37429"/>
                </a:lnTo>
                <a:lnTo>
                  <a:pt x="15346" y="36484"/>
                </a:lnTo>
                <a:lnTo>
                  <a:pt x="14401" y="36484"/>
                </a:lnTo>
                <a:lnTo>
                  <a:pt x="13441" y="35524"/>
                </a:lnTo>
                <a:lnTo>
                  <a:pt x="13441" y="10561"/>
                </a:lnTo>
                <a:lnTo>
                  <a:pt x="16306" y="6720"/>
                </a:lnTo>
                <a:lnTo>
                  <a:pt x="19187" y="5760"/>
                </a:lnTo>
                <a:lnTo>
                  <a:pt x="25908" y="5760"/>
                </a:lnTo>
                <a:lnTo>
                  <a:pt x="26868" y="7680"/>
                </a:lnTo>
                <a:lnTo>
                  <a:pt x="27828" y="9601"/>
                </a:lnTo>
                <a:lnTo>
                  <a:pt x="28788" y="11521"/>
                </a:lnTo>
                <a:lnTo>
                  <a:pt x="28788" y="33588"/>
                </a:lnTo>
                <a:lnTo>
                  <a:pt x="27828" y="33588"/>
                </a:lnTo>
                <a:lnTo>
                  <a:pt x="27828" y="35524"/>
                </a:lnTo>
                <a:lnTo>
                  <a:pt x="26868" y="36484"/>
                </a:lnTo>
                <a:lnTo>
                  <a:pt x="25908" y="36484"/>
                </a:lnTo>
                <a:lnTo>
                  <a:pt x="24963" y="37429"/>
                </a:lnTo>
                <a:lnTo>
                  <a:pt x="22067" y="37429"/>
                </a:lnTo>
                <a:lnTo>
                  <a:pt x="22067" y="38404"/>
                </a:lnTo>
                <a:lnTo>
                  <a:pt x="41269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3" name="object 1983"/>
          <p:cNvSpPr/>
          <p:nvPr/>
        </p:nvSpPr>
        <p:spPr>
          <a:xfrm>
            <a:off x="3762359" y="7504145"/>
            <a:ext cx="40325" cy="38404"/>
          </a:xfrm>
          <a:custGeom>
            <a:avLst/>
            <a:gdLst/>
            <a:ahLst/>
            <a:cxnLst/>
            <a:rect l="l" t="t" r="r" b="b"/>
            <a:pathLst>
              <a:path w="40325" h="38404">
                <a:moveTo>
                  <a:pt x="34564" y="6720"/>
                </a:moveTo>
                <a:lnTo>
                  <a:pt x="35524" y="4800"/>
                </a:lnTo>
                <a:lnTo>
                  <a:pt x="36484" y="3840"/>
                </a:lnTo>
                <a:lnTo>
                  <a:pt x="37444" y="2880"/>
                </a:lnTo>
                <a:lnTo>
                  <a:pt x="38404" y="1920"/>
                </a:lnTo>
                <a:lnTo>
                  <a:pt x="40325" y="1920"/>
                </a:lnTo>
                <a:lnTo>
                  <a:pt x="40325" y="0"/>
                </a:lnTo>
                <a:lnTo>
                  <a:pt x="27843" y="0"/>
                </a:lnTo>
                <a:lnTo>
                  <a:pt x="27843" y="1920"/>
                </a:lnTo>
                <a:lnTo>
                  <a:pt x="31683" y="1920"/>
                </a:lnTo>
                <a:lnTo>
                  <a:pt x="31683" y="2880"/>
                </a:lnTo>
                <a:lnTo>
                  <a:pt x="32644" y="2880"/>
                </a:lnTo>
                <a:lnTo>
                  <a:pt x="32644" y="4800"/>
                </a:lnTo>
                <a:lnTo>
                  <a:pt x="31683" y="5760"/>
                </a:lnTo>
                <a:lnTo>
                  <a:pt x="31683" y="7680"/>
                </a:lnTo>
                <a:lnTo>
                  <a:pt x="23042" y="28788"/>
                </a:lnTo>
                <a:lnTo>
                  <a:pt x="14401" y="7680"/>
                </a:lnTo>
                <a:lnTo>
                  <a:pt x="13441" y="6720"/>
                </a:lnTo>
                <a:lnTo>
                  <a:pt x="13441" y="2880"/>
                </a:lnTo>
                <a:lnTo>
                  <a:pt x="14401" y="2880"/>
                </a:lnTo>
                <a:lnTo>
                  <a:pt x="14401" y="1920"/>
                </a:lnTo>
                <a:lnTo>
                  <a:pt x="17282" y="1920"/>
                </a:lnTo>
                <a:lnTo>
                  <a:pt x="17282" y="0"/>
                </a:lnTo>
                <a:lnTo>
                  <a:pt x="0" y="0"/>
                </a:lnTo>
                <a:lnTo>
                  <a:pt x="0" y="1920"/>
                </a:lnTo>
                <a:lnTo>
                  <a:pt x="1920" y="1920"/>
                </a:lnTo>
                <a:lnTo>
                  <a:pt x="2880" y="2880"/>
                </a:lnTo>
                <a:lnTo>
                  <a:pt x="3840" y="2880"/>
                </a:lnTo>
                <a:lnTo>
                  <a:pt x="3840" y="3840"/>
                </a:lnTo>
                <a:lnTo>
                  <a:pt x="4800" y="3840"/>
                </a:lnTo>
                <a:lnTo>
                  <a:pt x="5760" y="4800"/>
                </a:lnTo>
                <a:lnTo>
                  <a:pt x="5760" y="5760"/>
                </a:lnTo>
                <a:lnTo>
                  <a:pt x="6720" y="7680"/>
                </a:lnTo>
                <a:lnTo>
                  <a:pt x="20162" y="38404"/>
                </a:lnTo>
                <a:lnTo>
                  <a:pt x="21122" y="38404"/>
                </a:lnTo>
                <a:lnTo>
                  <a:pt x="34564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4" name="object 1984"/>
          <p:cNvSpPr/>
          <p:nvPr/>
        </p:nvSpPr>
        <p:spPr>
          <a:xfrm>
            <a:off x="3805565" y="7503185"/>
            <a:ext cx="18227" cy="38404"/>
          </a:xfrm>
          <a:custGeom>
            <a:avLst/>
            <a:gdLst/>
            <a:ahLst/>
            <a:cxnLst/>
            <a:rect l="l" t="t" r="r" b="b"/>
            <a:pathLst>
              <a:path w="18227" h="38404">
                <a:moveTo>
                  <a:pt x="5760" y="29748"/>
                </a:moveTo>
                <a:lnTo>
                  <a:pt x="5760" y="34564"/>
                </a:lnTo>
                <a:lnTo>
                  <a:pt x="4800" y="35524"/>
                </a:lnTo>
                <a:lnTo>
                  <a:pt x="4800" y="36484"/>
                </a:lnTo>
                <a:lnTo>
                  <a:pt x="3840" y="36484"/>
                </a:lnTo>
                <a:lnTo>
                  <a:pt x="2880" y="37429"/>
                </a:lnTo>
                <a:lnTo>
                  <a:pt x="0" y="37429"/>
                </a:lnTo>
                <a:lnTo>
                  <a:pt x="0" y="38404"/>
                </a:lnTo>
                <a:lnTo>
                  <a:pt x="18227" y="38404"/>
                </a:lnTo>
                <a:lnTo>
                  <a:pt x="18227" y="37429"/>
                </a:lnTo>
                <a:lnTo>
                  <a:pt x="15361" y="37429"/>
                </a:lnTo>
                <a:lnTo>
                  <a:pt x="14401" y="36484"/>
                </a:lnTo>
                <a:lnTo>
                  <a:pt x="13441" y="35524"/>
                </a:lnTo>
                <a:lnTo>
                  <a:pt x="13441" y="34564"/>
                </a:lnTo>
                <a:lnTo>
                  <a:pt x="12481" y="34564"/>
                </a:lnTo>
                <a:lnTo>
                  <a:pt x="12481" y="0"/>
                </a:lnTo>
                <a:lnTo>
                  <a:pt x="10561" y="0"/>
                </a:lnTo>
                <a:lnTo>
                  <a:pt x="0" y="4800"/>
                </a:lnTo>
                <a:lnTo>
                  <a:pt x="0" y="6720"/>
                </a:lnTo>
                <a:lnTo>
                  <a:pt x="96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2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5" name="object 1985"/>
          <p:cNvSpPr/>
          <p:nvPr/>
        </p:nvSpPr>
        <p:spPr>
          <a:xfrm>
            <a:off x="3810365" y="7483983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2880" y="0"/>
                </a:moveTo>
                <a:lnTo>
                  <a:pt x="192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4800"/>
                </a:lnTo>
                <a:lnTo>
                  <a:pt x="960" y="5760"/>
                </a:lnTo>
                <a:lnTo>
                  <a:pt x="1920" y="6720"/>
                </a:lnTo>
                <a:lnTo>
                  <a:pt x="1920" y="7680"/>
                </a:lnTo>
                <a:lnTo>
                  <a:pt x="3840" y="8641"/>
                </a:lnTo>
                <a:lnTo>
                  <a:pt x="5760" y="8641"/>
                </a:lnTo>
                <a:lnTo>
                  <a:pt x="6720" y="7680"/>
                </a:lnTo>
                <a:lnTo>
                  <a:pt x="7680" y="6720"/>
                </a:lnTo>
                <a:lnTo>
                  <a:pt x="8641" y="5760"/>
                </a:lnTo>
                <a:lnTo>
                  <a:pt x="8641" y="1920"/>
                </a:lnTo>
                <a:lnTo>
                  <a:pt x="7680" y="960"/>
                </a:lnTo>
                <a:lnTo>
                  <a:pt x="6720" y="0"/>
                </a:lnTo>
                <a:lnTo>
                  <a:pt x="28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6" name="object 1986"/>
          <p:cNvSpPr/>
          <p:nvPr/>
        </p:nvSpPr>
        <p:spPr>
          <a:xfrm>
            <a:off x="3827632" y="7503185"/>
            <a:ext cx="27843" cy="38404"/>
          </a:xfrm>
          <a:custGeom>
            <a:avLst/>
            <a:gdLst/>
            <a:ahLst/>
            <a:cxnLst/>
            <a:rect l="l" t="t" r="r" b="b"/>
            <a:pathLst>
              <a:path w="27843" h="38404">
                <a:moveTo>
                  <a:pt x="19202" y="38404"/>
                </a:moveTo>
                <a:lnTo>
                  <a:pt x="19202" y="37429"/>
                </a:lnTo>
                <a:lnTo>
                  <a:pt x="17282" y="37429"/>
                </a:lnTo>
                <a:lnTo>
                  <a:pt x="16337" y="36484"/>
                </a:lnTo>
                <a:lnTo>
                  <a:pt x="15361" y="36484"/>
                </a:lnTo>
                <a:lnTo>
                  <a:pt x="14401" y="35524"/>
                </a:lnTo>
                <a:lnTo>
                  <a:pt x="13441" y="35524"/>
                </a:lnTo>
                <a:lnTo>
                  <a:pt x="13441" y="34564"/>
                </a:lnTo>
                <a:lnTo>
                  <a:pt x="12496" y="33588"/>
                </a:lnTo>
                <a:lnTo>
                  <a:pt x="12496" y="12481"/>
                </a:lnTo>
                <a:lnTo>
                  <a:pt x="13441" y="9601"/>
                </a:lnTo>
                <a:lnTo>
                  <a:pt x="15361" y="7680"/>
                </a:lnTo>
                <a:lnTo>
                  <a:pt x="16337" y="6720"/>
                </a:lnTo>
                <a:lnTo>
                  <a:pt x="17282" y="5760"/>
                </a:lnTo>
                <a:lnTo>
                  <a:pt x="18242" y="5760"/>
                </a:lnTo>
                <a:lnTo>
                  <a:pt x="19202" y="6720"/>
                </a:lnTo>
                <a:lnTo>
                  <a:pt x="20162" y="7680"/>
                </a:lnTo>
                <a:lnTo>
                  <a:pt x="22082" y="7680"/>
                </a:lnTo>
                <a:lnTo>
                  <a:pt x="23042" y="8641"/>
                </a:lnTo>
                <a:lnTo>
                  <a:pt x="25923" y="8641"/>
                </a:lnTo>
                <a:lnTo>
                  <a:pt x="25923" y="7680"/>
                </a:lnTo>
                <a:lnTo>
                  <a:pt x="26883" y="6720"/>
                </a:lnTo>
                <a:lnTo>
                  <a:pt x="27843" y="5760"/>
                </a:lnTo>
                <a:lnTo>
                  <a:pt x="27843" y="3840"/>
                </a:lnTo>
                <a:lnTo>
                  <a:pt x="2688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4003" y="0"/>
                </a:lnTo>
                <a:lnTo>
                  <a:pt x="19202" y="0"/>
                </a:lnTo>
                <a:lnTo>
                  <a:pt x="15361" y="2880"/>
                </a:lnTo>
                <a:lnTo>
                  <a:pt x="12496" y="8641"/>
                </a:lnTo>
                <a:lnTo>
                  <a:pt x="12496" y="0"/>
                </a:lnTo>
                <a:lnTo>
                  <a:pt x="10561" y="0"/>
                </a:lnTo>
                <a:lnTo>
                  <a:pt x="0" y="4800"/>
                </a:lnTo>
                <a:lnTo>
                  <a:pt x="0" y="6720"/>
                </a:lnTo>
                <a:lnTo>
                  <a:pt x="975" y="5760"/>
                </a:lnTo>
                <a:lnTo>
                  <a:pt x="3840" y="5760"/>
                </a:lnTo>
                <a:lnTo>
                  <a:pt x="4815" y="6720"/>
                </a:lnTo>
                <a:lnTo>
                  <a:pt x="5775" y="7680"/>
                </a:lnTo>
                <a:lnTo>
                  <a:pt x="5775" y="35524"/>
                </a:lnTo>
                <a:lnTo>
                  <a:pt x="4815" y="35524"/>
                </a:lnTo>
                <a:lnTo>
                  <a:pt x="3840" y="36484"/>
                </a:lnTo>
                <a:lnTo>
                  <a:pt x="2880" y="36484"/>
                </a:lnTo>
                <a:lnTo>
                  <a:pt x="1935" y="37429"/>
                </a:lnTo>
                <a:lnTo>
                  <a:pt x="0" y="37429"/>
                </a:lnTo>
                <a:lnTo>
                  <a:pt x="0" y="38404"/>
                </a:lnTo>
                <a:lnTo>
                  <a:pt x="19202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7" name="object 1987"/>
          <p:cNvSpPr/>
          <p:nvPr/>
        </p:nvSpPr>
        <p:spPr>
          <a:xfrm>
            <a:off x="3856436" y="7503185"/>
            <a:ext cx="36484" cy="39364"/>
          </a:xfrm>
          <a:custGeom>
            <a:avLst/>
            <a:gdLst/>
            <a:ahLst/>
            <a:cxnLst/>
            <a:rect l="l" t="t" r="r" b="b"/>
            <a:pathLst>
              <a:path w="36484" h="39364">
                <a:moveTo>
                  <a:pt x="0" y="20162"/>
                </a:moveTo>
                <a:lnTo>
                  <a:pt x="0" y="24963"/>
                </a:lnTo>
                <a:lnTo>
                  <a:pt x="1920" y="29748"/>
                </a:lnTo>
                <a:lnTo>
                  <a:pt x="4800" y="32644"/>
                </a:lnTo>
                <a:lnTo>
                  <a:pt x="7680" y="37429"/>
                </a:lnTo>
                <a:lnTo>
                  <a:pt x="12481" y="39364"/>
                </a:lnTo>
                <a:lnTo>
                  <a:pt x="18242" y="39364"/>
                </a:lnTo>
                <a:lnTo>
                  <a:pt x="13441" y="34564"/>
                </a:lnTo>
                <a:lnTo>
                  <a:pt x="10561" y="30723"/>
                </a:lnTo>
                <a:lnTo>
                  <a:pt x="8641" y="26883"/>
                </a:lnTo>
                <a:lnTo>
                  <a:pt x="7680" y="22082"/>
                </a:lnTo>
                <a:lnTo>
                  <a:pt x="7680" y="13441"/>
                </a:lnTo>
                <a:lnTo>
                  <a:pt x="8641" y="10561"/>
                </a:lnTo>
                <a:lnTo>
                  <a:pt x="9601" y="8641"/>
                </a:lnTo>
                <a:lnTo>
                  <a:pt x="9601" y="6720"/>
                </a:lnTo>
                <a:lnTo>
                  <a:pt x="11521" y="4800"/>
                </a:lnTo>
                <a:lnTo>
                  <a:pt x="12481" y="3840"/>
                </a:lnTo>
                <a:lnTo>
                  <a:pt x="14401" y="2880"/>
                </a:lnTo>
                <a:lnTo>
                  <a:pt x="20162" y="2880"/>
                </a:lnTo>
                <a:lnTo>
                  <a:pt x="22082" y="3840"/>
                </a:lnTo>
                <a:lnTo>
                  <a:pt x="24002" y="6720"/>
                </a:lnTo>
                <a:lnTo>
                  <a:pt x="26883" y="10561"/>
                </a:lnTo>
                <a:lnTo>
                  <a:pt x="28803" y="16322"/>
                </a:lnTo>
                <a:lnTo>
                  <a:pt x="28803" y="27843"/>
                </a:lnTo>
                <a:lnTo>
                  <a:pt x="27843" y="31683"/>
                </a:lnTo>
                <a:lnTo>
                  <a:pt x="26883" y="37429"/>
                </a:lnTo>
                <a:lnTo>
                  <a:pt x="29763" y="35524"/>
                </a:lnTo>
                <a:lnTo>
                  <a:pt x="32644" y="32644"/>
                </a:lnTo>
                <a:lnTo>
                  <a:pt x="33604" y="29748"/>
                </a:lnTo>
                <a:lnTo>
                  <a:pt x="35524" y="25923"/>
                </a:lnTo>
                <a:lnTo>
                  <a:pt x="36484" y="23042"/>
                </a:lnTo>
                <a:lnTo>
                  <a:pt x="36484" y="14401"/>
                </a:lnTo>
                <a:lnTo>
                  <a:pt x="34564" y="10561"/>
                </a:lnTo>
                <a:lnTo>
                  <a:pt x="31683" y="6720"/>
                </a:lnTo>
                <a:lnTo>
                  <a:pt x="28803" y="1920"/>
                </a:lnTo>
                <a:lnTo>
                  <a:pt x="24002" y="0"/>
                </a:lnTo>
                <a:lnTo>
                  <a:pt x="15361" y="0"/>
                </a:lnTo>
                <a:lnTo>
                  <a:pt x="12481" y="960"/>
                </a:lnTo>
                <a:lnTo>
                  <a:pt x="9601" y="2880"/>
                </a:lnTo>
                <a:lnTo>
                  <a:pt x="6720" y="4800"/>
                </a:lnTo>
                <a:lnTo>
                  <a:pt x="4800" y="6720"/>
                </a:lnTo>
                <a:lnTo>
                  <a:pt x="2880" y="10561"/>
                </a:lnTo>
                <a:lnTo>
                  <a:pt x="960" y="13441"/>
                </a:lnTo>
                <a:lnTo>
                  <a:pt x="0" y="17282"/>
                </a:lnTo>
                <a:lnTo>
                  <a:pt x="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8" name="object 1988"/>
          <p:cNvSpPr/>
          <p:nvPr/>
        </p:nvSpPr>
        <p:spPr>
          <a:xfrm>
            <a:off x="3869877" y="7534869"/>
            <a:ext cx="14401" cy="7680"/>
          </a:xfrm>
          <a:custGeom>
            <a:avLst/>
            <a:gdLst/>
            <a:ahLst/>
            <a:cxnLst/>
            <a:rect l="l" t="t" r="r" b="b"/>
            <a:pathLst>
              <a:path w="14401" h="7680">
                <a:moveTo>
                  <a:pt x="14401" y="0"/>
                </a:moveTo>
                <a:lnTo>
                  <a:pt x="12481" y="1904"/>
                </a:lnTo>
                <a:lnTo>
                  <a:pt x="10561" y="3840"/>
                </a:lnTo>
                <a:lnTo>
                  <a:pt x="8641" y="4800"/>
                </a:lnTo>
                <a:lnTo>
                  <a:pt x="2880" y="4800"/>
                </a:lnTo>
                <a:lnTo>
                  <a:pt x="0" y="2880"/>
                </a:lnTo>
                <a:lnTo>
                  <a:pt x="4800" y="7680"/>
                </a:lnTo>
                <a:lnTo>
                  <a:pt x="10561" y="7680"/>
                </a:lnTo>
                <a:lnTo>
                  <a:pt x="13441" y="5745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9" name="object 1989"/>
          <p:cNvSpPr/>
          <p:nvPr/>
        </p:nvSpPr>
        <p:spPr>
          <a:xfrm>
            <a:off x="3895801" y="7503185"/>
            <a:ext cx="40309" cy="38404"/>
          </a:xfrm>
          <a:custGeom>
            <a:avLst/>
            <a:gdLst/>
            <a:ahLst/>
            <a:cxnLst/>
            <a:rect l="l" t="t" r="r" b="b"/>
            <a:pathLst>
              <a:path w="40309" h="38404">
                <a:moveTo>
                  <a:pt x="40309" y="38404"/>
                </a:moveTo>
                <a:lnTo>
                  <a:pt x="40309" y="37429"/>
                </a:lnTo>
                <a:lnTo>
                  <a:pt x="37429" y="37429"/>
                </a:lnTo>
                <a:lnTo>
                  <a:pt x="36469" y="36484"/>
                </a:lnTo>
                <a:lnTo>
                  <a:pt x="35524" y="35524"/>
                </a:lnTo>
                <a:lnTo>
                  <a:pt x="35524" y="34564"/>
                </a:lnTo>
                <a:lnTo>
                  <a:pt x="34564" y="34564"/>
                </a:lnTo>
                <a:lnTo>
                  <a:pt x="34564" y="8641"/>
                </a:lnTo>
                <a:lnTo>
                  <a:pt x="33588" y="6720"/>
                </a:lnTo>
                <a:lnTo>
                  <a:pt x="32628" y="4800"/>
                </a:lnTo>
                <a:lnTo>
                  <a:pt x="31683" y="2880"/>
                </a:lnTo>
                <a:lnTo>
                  <a:pt x="30723" y="1920"/>
                </a:lnTo>
                <a:lnTo>
                  <a:pt x="28803" y="960"/>
                </a:lnTo>
                <a:lnTo>
                  <a:pt x="26883" y="0"/>
                </a:lnTo>
                <a:lnTo>
                  <a:pt x="21122" y="0"/>
                </a:lnTo>
                <a:lnTo>
                  <a:pt x="17282" y="2880"/>
                </a:lnTo>
                <a:lnTo>
                  <a:pt x="12481" y="8641"/>
                </a:lnTo>
                <a:lnTo>
                  <a:pt x="12481" y="0"/>
                </a:lnTo>
                <a:lnTo>
                  <a:pt x="10561" y="0"/>
                </a:lnTo>
                <a:lnTo>
                  <a:pt x="0" y="4800"/>
                </a:lnTo>
                <a:lnTo>
                  <a:pt x="0" y="6720"/>
                </a:lnTo>
                <a:lnTo>
                  <a:pt x="96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7680"/>
                </a:lnTo>
                <a:lnTo>
                  <a:pt x="5760" y="34564"/>
                </a:lnTo>
                <a:lnTo>
                  <a:pt x="4800" y="35524"/>
                </a:lnTo>
                <a:lnTo>
                  <a:pt x="3840" y="36484"/>
                </a:lnTo>
                <a:lnTo>
                  <a:pt x="2880" y="37429"/>
                </a:lnTo>
                <a:lnTo>
                  <a:pt x="0" y="37429"/>
                </a:lnTo>
                <a:lnTo>
                  <a:pt x="0" y="38404"/>
                </a:lnTo>
                <a:lnTo>
                  <a:pt x="18242" y="38404"/>
                </a:lnTo>
                <a:lnTo>
                  <a:pt x="18242" y="37429"/>
                </a:lnTo>
                <a:lnTo>
                  <a:pt x="15361" y="37429"/>
                </a:lnTo>
                <a:lnTo>
                  <a:pt x="14401" y="36484"/>
                </a:lnTo>
                <a:lnTo>
                  <a:pt x="13441" y="35524"/>
                </a:lnTo>
                <a:lnTo>
                  <a:pt x="13441" y="34564"/>
                </a:lnTo>
                <a:lnTo>
                  <a:pt x="12481" y="34564"/>
                </a:lnTo>
                <a:lnTo>
                  <a:pt x="12481" y="10561"/>
                </a:lnTo>
                <a:lnTo>
                  <a:pt x="16322" y="6720"/>
                </a:lnTo>
                <a:lnTo>
                  <a:pt x="19202" y="5760"/>
                </a:lnTo>
                <a:lnTo>
                  <a:pt x="25907" y="5760"/>
                </a:lnTo>
                <a:lnTo>
                  <a:pt x="26883" y="7680"/>
                </a:lnTo>
                <a:lnTo>
                  <a:pt x="27843" y="9601"/>
                </a:lnTo>
                <a:lnTo>
                  <a:pt x="27843" y="35524"/>
                </a:lnTo>
                <a:lnTo>
                  <a:pt x="26883" y="35524"/>
                </a:lnTo>
                <a:lnTo>
                  <a:pt x="26883" y="36484"/>
                </a:lnTo>
                <a:lnTo>
                  <a:pt x="25907" y="36484"/>
                </a:lnTo>
                <a:lnTo>
                  <a:pt x="24963" y="37429"/>
                </a:lnTo>
                <a:lnTo>
                  <a:pt x="22082" y="37429"/>
                </a:lnTo>
                <a:lnTo>
                  <a:pt x="22082" y="38404"/>
                </a:lnTo>
                <a:lnTo>
                  <a:pt x="40309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0" name="object 1990"/>
          <p:cNvSpPr/>
          <p:nvPr/>
        </p:nvSpPr>
        <p:spPr>
          <a:xfrm>
            <a:off x="3938046" y="7503185"/>
            <a:ext cx="64312" cy="38404"/>
          </a:xfrm>
          <a:custGeom>
            <a:avLst/>
            <a:gdLst/>
            <a:ahLst/>
            <a:cxnLst/>
            <a:rect l="l" t="t" r="r" b="b"/>
            <a:pathLst>
              <a:path w="64312" h="38404">
                <a:moveTo>
                  <a:pt x="36469" y="36484"/>
                </a:moveTo>
                <a:lnTo>
                  <a:pt x="36469" y="34564"/>
                </a:lnTo>
                <a:lnTo>
                  <a:pt x="35509" y="34564"/>
                </a:lnTo>
                <a:lnTo>
                  <a:pt x="35509" y="10561"/>
                </a:lnTo>
                <a:lnTo>
                  <a:pt x="37429" y="8641"/>
                </a:lnTo>
                <a:lnTo>
                  <a:pt x="39349" y="6720"/>
                </a:lnTo>
                <a:lnTo>
                  <a:pt x="41269" y="6720"/>
                </a:lnTo>
                <a:lnTo>
                  <a:pt x="42230" y="5760"/>
                </a:lnTo>
                <a:lnTo>
                  <a:pt x="44150" y="4800"/>
                </a:lnTo>
                <a:lnTo>
                  <a:pt x="47990" y="4800"/>
                </a:lnTo>
                <a:lnTo>
                  <a:pt x="48950" y="5760"/>
                </a:lnTo>
                <a:lnTo>
                  <a:pt x="50871" y="7680"/>
                </a:lnTo>
                <a:lnTo>
                  <a:pt x="50871" y="8641"/>
                </a:lnTo>
                <a:lnTo>
                  <a:pt x="51831" y="11521"/>
                </a:lnTo>
                <a:lnTo>
                  <a:pt x="51831" y="34564"/>
                </a:lnTo>
                <a:lnTo>
                  <a:pt x="50871" y="35524"/>
                </a:lnTo>
                <a:lnTo>
                  <a:pt x="49911" y="36484"/>
                </a:lnTo>
                <a:lnTo>
                  <a:pt x="48950" y="36484"/>
                </a:lnTo>
                <a:lnTo>
                  <a:pt x="47990" y="37429"/>
                </a:lnTo>
                <a:lnTo>
                  <a:pt x="45110" y="37429"/>
                </a:lnTo>
                <a:lnTo>
                  <a:pt x="45110" y="38404"/>
                </a:lnTo>
                <a:lnTo>
                  <a:pt x="64312" y="38404"/>
                </a:lnTo>
                <a:lnTo>
                  <a:pt x="64312" y="37429"/>
                </a:lnTo>
                <a:lnTo>
                  <a:pt x="61432" y="37429"/>
                </a:lnTo>
                <a:lnTo>
                  <a:pt x="60472" y="36484"/>
                </a:lnTo>
                <a:lnTo>
                  <a:pt x="59512" y="36484"/>
                </a:lnTo>
                <a:lnTo>
                  <a:pt x="59512" y="35524"/>
                </a:lnTo>
                <a:lnTo>
                  <a:pt x="58552" y="34564"/>
                </a:lnTo>
                <a:lnTo>
                  <a:pt x="58552" y="10561"/>
                </a:lnTo>
                <a:lnTo>
                  <a:pt x="57591" y="8641"/>
                </a:lnTo>
                <a:lnTo>
                  <a:pt x="57591" y="6720"/>
                </a:lnTo>
                <a:lnTo>
                  <a:pt x="56631" y="4800"/>
                </a:lnTo>
                <a:lnTo>
                  <a:pt x="55671" y="2880"/>
                </a:lnTo>
                <a:lnTo>
                  <a:pt x="53751" y="1920"/>
                </a:lnTo>
                <a:lnTo>
                  <a:pt x="51831" y="960"/>
                </a:lnTo>
                <a:lnTo>
                  <a:pt x="50871" y="0"/>
                </a:lnTo>
                <a:lnTo>
                  <a:pt x="46070" y="0"/>
                </a:lnTo>
                <a:lnTo>
                  <a:pt x="44150" y="960"/>
                </a:lnTo>
                <a:lnTo>
                  <a:pt x="42230" y="1920"/>
                </a:lnTo>
                <a:lnTo>
                  <a:pt x="40309" y="2880"/>
                </a:lnTo>
                <a:lnTo>
                  <a:pt x="38389" y="4800"/>
                </a:lnTo>
                <a:lnTo>
                  <a:pt x="35509" y="8641"/>
                </a:lnTo>
                <a:lnTo>
                  <a:pt x="34549" y="5760"/>
                </a:lnTo>
                <a:lnTo>
                  <a:pt x="33588" y="3840"/>
                </a:lnTo>
                <a:lnTo>
                  <a:pt x="31668" y="1920"/>
                </a:lnTo>
                <a:lnTo>
                  <a:pt x="30708" y="960"/>
                </a:lnTo>
                <a:lnTo>
                  <a:pt x="28788" y="0"/>
                </a:lnTo>
                <a:lnTo>
                  <a:pt x="24947" y="0"/>
                </a:lnTo>
                <a:lnTo>
                  <a:pt x="23027" y="960"/>
                </a:lnTo>
                <a:lnTo>
                  <a:pt x="22067" y="960"/>
                </a:lnTo>
                <a:lnTo>
                  <a:pt x="20147" y="1920"/>
                </a:lnTo>
                <a:lnTo>
                  <a:pt x="19187" y="2880"/>
                </a:lnTo>
                <a:lnTo>
                  <a:pt x="18227" y="3840"/>
                </a:lnTo>
                <a:lnTo>
                  <a:pt x="17266" y="3840"/>
                </a:lnTo>
                <a:lnTo>
                  <a:pt x="15346" y="5760"/>
                </a:lnTo>
                <a:lnTo>
                  <a:pt x="13426" y="8641"/>
                </a:lnTo>
                <a:lnTo>
                  <a:pt x="13426" y="0"/>
                </a:lnTo>
                <a:lnTo>
                  <a:pt x="11506" y="0"/>
                </a:lnTo>
                <a:lnTo>
                  <a:pt x="0" y="4800"/>
                </a:lnTo>
                <a:lnTo>
                  <a:pt x="944" y="6720"/>
                </a:lnTo>
                <a:lnTo>
                  <a:pt x="1904" y="5760"/>
                </a:lnTo>
                <a:lnTo>
                  <a:pt x="4785" y="5760"/>
                </a:lnTo>
                <a:lnTo>
                  <a:pt x="5745" y="6720"/>
                </a:lnTo>
                <a:lnTo>
                  <a:pt x="5745" y="9601"/>
                </a:lnTo>
                <a:lnTo>
                  <a:pt x="6705" y="11521"/>
                </a:lnTo>
                <a:lnTo>
                  <a:pt x="6705" y="32644"/>
                </a:lnTo>
                <a:lnTo>
                  <a:pt x="5745" y="34564"/>
                </a:lnTo>
                <a:lnTo>
                  <a:pt x="5745" y="35524"/>
                </a:lnTo>
                <a:lnTo>
                  <a:pt x="4785" y="36484"/>
                </a:lnTo>
                <a:lnTo>
                  <a:pt x="3840" y="36484"/>
                </a:lnTo>
                <a:lnTo>
                  <a:pt x="3840" y="37429"/>
                </a:lnTo>
                <a:lnTo>
                  <a:pt x="944" y="37429"/>
                </a:lnTo>
                <a:lnTo>
                  <a:pt x="944" y="38404"/>
                </a:lnTo>
                <a:lnTo>
                  <a:pt x="19187" y="38404"/>
                </a:lnTo>
                <a:lnTo>
                  <a:pt x="19187" y="37429"/>
                </a:lnTo>
                <a:lnTo>
                  <a:pt x="15346" y="37429"/>
                </a:lnTo>
                <a:lnTo>
                  <a:pt x="15346" y="36484"/>
                </a:lnTo>
                <a:lnTo>
                  <a:pt x="14386" y="36484"/>
                </a:lnTo>
                <a:lnTo>
                  <a:pt x="13426" y="35524"/>
                </a:lnTo>
                <a:lnTo>
                  <a:pt x="13426" y="10561"/>
                </a:lnTo>
                <a:lnTo>
                  <a:pt x="14386" y="8641"/>
                </a:lnTo>
                <a:lnTo>
                  <a:pt x="16306" y="7680"/>
                </a:lnTo>
                <a:lnTo>
                  <a:pt x="18227" y="5760"/>
                </a:lnTo>
                <a:lnTo>
                  <a:pt x="20147" y="5760"/>
                </a:lnTo>
                <a:lnTo>
                  <a:pt x="21107" y="4800"/>
                </a:lnTo>
                <a:lnTo>
                  <a:pt x="24947" y="4800"/>
                </a:lnTo>
                <a:lnTo>
                  <a:pt x="26868" y="5760"/>
                </a:lnTo>
                <a:lnTo>
                  <a:pt x="27828" y="7680"/>
                </a:lnTo>
                <a:lnTo>
                  <a:pt x="28788" y="8641"/>
                </a:lnTo>
                <a:lnTo>
                  <a:pt x="28788" y="35524"/>
                </a:lnTo>
                <a:lnTo>
                  <a:pt x="27828" y="35524"/>
                </a:lnTo>
                <a:lnTo>
                  <a:pt x="26868" y="36484"/>
                </a:lnTo>
                <a:lnTo>
                  <a:pt x="25907" y="36484"/>
                </a:lnTo>
                <a:lnTo>
                  <a:pt x="24947" y="37429"/>
                </a:lnTo>
                <a:lnTo>
                  <a:pt x="23027" y="37429"/>
                </a:lnTo>
                <a:lnTo>
                  <a:pt x="23027" y="38404"/>
                </a:lnTo>
                <a:lnTo>
                  <a:pt x="42230" y="38404"/>
                </a:lnTo>
                <a:lnTo>
                  <a:pt x="42230" y="37429"/>
                </a:lnTo>
                <a:lnTo>
                  <a:pt x="38389" y="37429"/>
                </a:lnTo>
                <a:lnTo>
                  <a:pt x="37429" y="36484"/>
                </a:lnTo>
                <a:lnTo>
                  <a:pt x="36469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1" name="object 1991"/>
          <p:cNvSpPr/>
          <p:nvPr/>
        </p:nvSpPr>
        <p:spPr>
          <a:xfrm>
            <a:off x="4005239" y="7505105"/>
            <a:ext cx="31668" cy="37444"/>
          </a:xfrm>
          <a:custGeom>
            <a:avLst/>
            <a:gdLst/>
            <a:ahLst/>
            <a:cxnLst/>
            <a:rect l="l" t="t" r="r" b="b"/>
            <a:pathLst>
              <a:path w="31668" h="37444">
                <a:moveTo>
                  <a:pt x="960" y="7680"/>
                </a:moveTo>
                <a:lnTo>
                  <a:pt x="0" y="12481"/>
                </a:lnTo>
                <a:lnTo>
                  <a:pt x="0" y="24963"/>
                </a:lnTo>
                <a:lnTo>
                  <a:pt x="960" y="28803"/>
                </a:lnTo>
                <a:lnTo>
                  <a:pt x="4800" y="32644"/>
                </a:lnTo>
                <a:lnTo>
                  <a:pt x="7665" y="36484"/>
                </a:lnTo>
                <a:lnTo>
                  <a:pt x="11521" y="37444"/>
                </a:lnTo>
                <a:lnTo>
                  <a:pt x="20162" y="37444"/>
                </a:lnTo>
                <a:lnTo>
                  <a:pt x="24002" y="36484"/>
                </a:lnTo>
                <a:lnTo>
                  <a:pt x="26883" y="33604"/>
                </a:lnTo>
                <a:lnTo>
                  <a:pt x="28788" y="29763"/>
                </a:lnTo>
                <a:lnTo>
                  <a:pt x="30723" y="26883"/>
                </a:lnTo>
                <a:lnTo>
                  <a:pt x="31668" y="23042"/>
                </a:lnTo>
                <a:lnTo>
                  <a:pt x="29748" y="22082"/>
                </a:lnTo>
                <a:lnTo>
                  <a:pt x="28788" y="25923"/>
                </a:lnTo>
                <a:lnTo>
                  <a:pt x="27843" y="27828"/>
                </a:lnTo>
                <a:lnTo>
                  <a:pt x="25908" y="28803"/>
                </a:lnTo>
                <a:lnTo>
                  <a:pt x="24002" y="30723"/>
                </a:lnTo>
                <a:lnTo>
                  <a:pt x="22067" y="31668"/>
                </a:lnTo>
                <a:lnTo>
                  <a:pt x="15361" y="31668"/>
                </a:lnTo>
                <a:lnTo>
                  <a:pt x="12481" y="29763"/>
                </a:lnTo>
                <a:lnTo>
                  <a:pt x="9601" y="26883"/>
                </a:lnTo>
                <a:lnTo>
                  <a:pt x="6720" y="23042"/>
                </a:lnTo>
                <a:lnTo>
                  <a:pt x="5760" y="19202"/>
                </a:lnTo>
                <a:lnTo>
                  <a:pt x="5760" y="7680"/>
                </a:lnTo>
                <a:lnTo>
                  <a:pt x="6720" y="5760"/>
                </a:lnTo>
                <a:lnTo>
                  <a:pt x="7665" y="0"/>
                </a:lnTo>
                <a:lnTo>
                  <a:pt x="4800" y="3840"/>
                </a:lnTo>
                <a:lnTo>
                  <a:pt x="9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2" name="object 1992"/>
          <p:cNvSpPr/>
          <p:nvPr/>
        </p:nvSpPr>
        <p:spPr>
          <a:xfrm>
            <a:off x="4011000" y="7503185"/>
            <a:ext cx="25907" cy="21122"/>
          </a:xfrm>
          <a:custGeom>
            <a:avLst/>
            <a:gdLst/>
            <a:ahLst/>
            <a:cxnLst/>
            <a:rect l="l" t="t" r="r" b="b"/>
            <a:pathLst>
              <a:path w="25907" h="21122">
                <a:moveTo>
                  <a:pt x="4800" y="3840"/>
                </a:moveTo>
                <a:lnTo>
                  <a:pt x="6720" y="2880"/>
                </a:lnTo>
                <a:lnTo>
                  <a:pt x="10561" y="2880"/>
                </a:lnTo>
                <a:lnTo>
                  <a:pt x="11521" y="3840"/>
                </a:lnTo>
                <a:lnTo>
                  <a:pt x="13441" y="4800"/>
                </a:lnTo>
                <a:lnTo>
                  <a:pt x="14401" y="5760"/>
                </a:lnTo>
                <a:lnTo>
                  <a:pt x="15346" y="6720"/>
                </a:lnTo>
                <a:lnTo>
                  <a:pt x="16306" y="7680"/>
                </a:lnTo>
                <a:lnTo>
                  <a:pt x="16306" y="8641"/>
                </a:lnTo>
                <a:lnTo>
                  <a:pt x="17282" y="10561"/>
                </a:lnTo>
                <a:lnTo>
                  <a:pt x="17282" y="13441"/>
                </a:lnTo>
                <a:lnTo>
                  <a:pt x="0" y="13441"/>
                </a:lnTo>
                <a:lnTo>
                  <a:pt x="0" y="9601"/>
                </a:lnTo>
                <a:lnTo>
                  <a:pt x="0" y="21122"/>
                </a:lnTo>
                <a:lnTo>
                  <a:pt x="0" y="15361"/>
                </a:lnTo>
                <a:lnTo>
                  <a:pt x="25907" y="15361"/>
                </a:lnTo>
                <a:lnTo>
                  <a:pt x="25907" y="10561"/>
                </a:lnTo>
                <a:lnTo>
                  <a:pt x="23987" y="6720"/>
                </a:lnTo>
                <a:lnTo>
                  <a:pt x="22082" y="4800"/>
                </a:lnTo>
                <a:lnTo>
                  <a:pt x="19187" y="1920"/>
                </a:lnTo>
                <a:lnTo>
                  <a:pt x="15346" y="0"/>
                </a:lnTo>
                <a:lnTo>
                  <a:pt x="6720" y="0"/>
                </a:lnTo>
                <a:lnTo>
                  <a:pt x="1904" y="1920"/>
                </a:lnTo>
                <a:lnTo>
                  <a:pt x="960" y="7680"/>
                </a:lnTo>
                <a:lnTo>
                  <a:pt x="2880" y="5760"/>
                </a:lnTo>
                <a:lnTo>
                  <a:pt x="480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3" name="object 1993"/>
          <p:cNvSpPr/>
          <p:nvPr/>
        </p:nvSpPr>
        <p:spPr>
          <a:xfrm>
            <a:off x="4038828" y="7503185"/>
            <a:ext cx="41285" cy="38404"/>
          </a:xfrm>
          <a:custGeom>
            <a:avLst/>
            <a:gdLst/>
            <a:ahLst/>
            <a:cxnLst/>
            <a:rect l="l" t="t" r="r" b="b"/>
            <a:pathLst>
              <a:path w="41285" h="38404">
                <a:moveTo>
                  <a:pt x="41285" y="38404"/>
                </a:moveTo>
                <a:lnTo>
                  <a:pt x="41285" y="37429"/>
                </a:lnTo>
                <a:lnTo>
                  <a:pt x="37444" y="37429"/>
                </a:lnTo>
                <a:lnTo>
                  <a:pt x="37444" y="36484"/>
                </a:lnTo>
                <a:lnTo>
                  <a:pt x="36484" y="36484"/>
                </a:lnTo>
                <a:lnTo>
                  <a:pt x="36484" y="35524"/>
                </a:lnTo>
                <a:lnTo>
                  <a:pt x="35524" y="34564"/>
                </a:lnTo>
                <a:lnTo>
                  <a:pt x="35524" y="10561"/>
                </a:lnTo>
                <a:lnTo>
                  <a:pt x="34564" y="8641"/>
                </a:lnTo>
                <a:lnTo>
                  <a:pt x="34564" y="6720"/>
                </a:lnTo>
                <a:lnTo>
                  <a:pt x="33604" y="4800"/>
                </a:lnTo>
                <a:lnTo>
                  <a:pt x="32644" y="2880"/>
                </a:lnTo>
                <a:lnTo>
                  <a:pt x="30723" y="1920"/>
                </a:lnTo>
                <a:lnTo>
                  <a:pt x="29763" y="960"/>
                </a:lnTo>
                <a:lnTo>
                  <a:pt x="27843" y="0"/>
                </a:lnTo>
                <a:lnTo>
                  <a:pt x="21122" y="0"/>
                </a:lnTo>
                <a:lnTo>
                  <a:pt x="17282" y="2880"/>
                </a:lnTo>
                <a:lnTo>
                  <a:pt x="13441" y="8641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75" y="6720"/>
                </a:lnTo>
                <a:lnTo>
                  <a:pt x="192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9601"/>
                </a:lnTo>
                <a:lnTo>
                  <a:pt x="6720" y="11521"/>
                </a:lnTo>
                <a:lnTo>
                  <a:pt x="6720" y="32644"/>
                </a:lnTo>
                <a:lnTo>
                  <a:pt x="5760" y="34564"/>
                </a:lnTo>
                <a:lnTo>
                  <a:pt x="4800" y="35524"/>
                </a:lnTo>
                <a:lnTo>
                  <a:pt x="4800" y="36484"/>
                </a:lnTo>
                <a:lnTo>
                  <a:pt x="2880" y="37429"/>
                </a:lnTo>
                <a:lnTo>
                  <a:pt x="975" y="37429"/>
                </a:lnTo>
                <a:lnTo>
                  <a:pt x="975" y="38404"/>
                </a:lnTo>
                <a:lnTo>
                  <a:pt x="19202" y="38404"/>
                </a:lnTo>
                <a:lnTo>
                  <a:pt x="19202" y="37429"/>
                </a:lnTo>
                <a:lnTo>
                  <a:pt x="15361" y="37429"/>
                </a:lnTo>
                <a:lnTo>
                  <a:pt x="15361" y="36484"/>
                </a:lnTo>
                <a:lnTo>
                  <a:pt x="14401" y="36484"/>
                </a:lnTo>
                <a:lnTo>
                  <a:pt x="13441" y="35524"/>
                </a:lnTo>
                <a:lnTo>
                  <a:pt x="13441" y="10561"/>
                </a:lnTo>
                <a:lnTo>
                  <a:pt x="16322" y="6720"/>
                </a:lnTo>
                <a:lnTo>
                  <a:pt x="19202" y="5760"/>
                </a:lnTo>
                <a:lnTo>
                  <a:pt x="25923" y="5760"/>
                </a:lnTo>
                <a:lnTo>
                  <a:pt x="26883" y="7680"/>
                </a:lnTo>
                <a:lnTo>
                  <a:pt x="27843" y="9601"/>
                </a:lnTo>
                <a:lnTo>
                  <a:pt x="28803" y="11521"/>
                </a:lnTo>
                <a:lnTo>
                  <a:pt x="28803" y="33588"/>
                </a:lnTo>
                <a:lnTo>
                  <a:pt x="27843" y="33588"/>
                </a:lnTo>
                <a:lnTo>
                  <a:pt x="27843" y="35524"/>
                </a:lnTo>
                <a:lnTo>
                  <a:pt x="26883" y="36484"/>
                </a:lnTo>
                <a:lnTo>
                  <a:pt x="25923" y="36484"/>
                </a:lnTo>
                <a:lnTo>
                  <a:pt x="24963" y="37429"/>
                </a:lnTo>
                <a:lnTo>
                  <a:pt x="22082" y="37429"/>
                </a:lnTo>
                <a:lnTo>
                  <a:pt x="22082" y="38404"/>
                </a:lnTo>
                <a:lnTo>
                  <a:pt x="41285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4" name="object 1994"/>
          <p:cNvSpPr/>
          <p:nvPr/>
        </p:nvSpPr>
        <p:spPr>
          <a:xfrm>
            <a:off x="4082034" y="7492624"/>
            <a:ext cx="22082" cy="49926"/>
          </a:xfrm>
          <a:custGeom>
            <a:avLst/>
            <a:gdLst/>
            <a:ahLst/>
            <a:cxnLst/>
            <a:rect l="l" t="t" r="r" b="b"/>
            <a:pathLst>
              <a:path w="22082" h="49926">
                <a:moveTo>
                  <a:pt x="13441" y="44150"/>
                </a:moveTo>
                <a:lnTo>
                  <a:pt x="12481" y="43205"/>
                </a:lnTo>
                <a:lnTo>
                  <a:pt x="12481" y="14401"/>
                </a:lnTo>
                <a:lnTo>
                  <a:pt x="21122" y="14401"/>
                </a:lnTo>
                <a:lnTo>
                  <a:pt x="21122" y="11521"/>
                </a:lnTo>
                <a:lnTo>
                  <a:pt x="12481" y="11521"/>
                </a:lnTo>
                <a:lnTo>
                  <a:pt x="12481" y="0"/>
                </a:lnTo>
                <a:lnTo>
                  <a:pt x="10561" y="0"/>
                </a:lnTo>
                <a:lnTo>
                  <a:pt x="9601" y="2880"/>
                </a:lnTo>
                <a:lnTo>
                  <a:pt x="8641" y="4800"/>
                </a:lnTo>
                <a:lnTo>
                  <a:pt x="8641" y="5760"/>
                </a:lnTo>
                <a:lnTo>
                  <a:pt x="6720" y="7680"/>
                </a:lnTo>
                <a:lnTo>
                  <a:pt x="5760" y="8641"/>
                </a:lnTo>
                <a:lnTo>
                  <a:pt x="3840" y="10561"/>
                </a:lnTo>
                <a:lnTo>
                  <a:pt x="2880" y="11521"/>
                </a:lnTo>
                <a:lnTo>
                  <a:pt x="960" y="12481"/>
                </a:lnTo>
                <a:lnTo>
                  <a:pt x="0" y="13441"/>
                </a:lnTo>
                <a:lnTo>
                  <a:pt x="0" y="14401"/>
                </a:lnTo>
                <a:lnTo>
                  <a:pt x="5760" y="14401"/>
                </a:lnTo>
                <a:lnTo>
                  <a:pt x="5760" y="44150"/>
                </a:lnTo>
                <a:lnTo>
                  <a:pt x="6720" y="46085"/>
                </a:lnTo>
                <a:lnTo>
                  <a:pt x="6720" y="47045"/>
                </a:lnTo>
                <a:lnTo>
                  <a:pt x="7680" y="47990"/>
                </a:lnTo>
                <a:lnTo>
                  <a:pt x="8641" y="48966"/>
                </a:lnTo>
                <a:lnTo>
                  <a:pt x="10561" y="49926"/>
                </a:lnTo>
                <a:lnTo>
                  <a:pt x="14401" y="49926"/>
                </a:lnTo>
                <a:lnTo>
                  <a:pt x="16322" y="48966"/>
                </a:lnTo>
                <a:lnTo>
                  <a:pt x="18242" y="47990"/>
                </a:lnTo>
                <a:lnTo>
                  <a:pt x="20162" y="46085"/>
                </a:lnTo>
                <a:lnTo>
                  <a:pt x="21122" y="44150"/>
                </a:lnTo>
                <a:lnTo>
                  <a:pt x="22082" y="42245"/>
                </a:lnTo>
                <a:lnTo>
                  <a:pt x="20162" y="42245"/>
                </a:lnTo>
                <a:lnTo>
                  <a:pt x="20162" y="43205"/>
                </a:lnTo>
                <a:lnTo>
                  <a:pt x="19202" y="44150"/>
                </a:lnTo>
                <a:lnTo>
                  <a:pt x="18242" y="44150"/>
                </a:lnTo>
                <a:lnTo>
                  <a:pt x="17282" y="45125"/>
                </a:lnTo>
                <a:lnTo>
                  <a:pt x="13441" y="45125"/>
                </a:lnTo>
                <a:lnTo>
                  <a:pt x="13441" y="441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5" name="object 1995"/>
          <p:cNvSpPr/>
          <p:nvPr/>
        </p:nvSpPr>
        <p:spPr>
          <a:xfrm>
            <a:off x="4106037" y="7503185"/>
            <a:ext cx="34549" cy="39364"/>
          </a:xfrm>
          <a:custGeom>
            <a:avLst/>
            <a:gdLst/>
            <a:ahLst/>
            <a:cxnLst/>
            <a:rect l="l" t="t" r="r" b="b"/>
            <a:pathLst>
              <a:path w="34549" h="39364">
                <a:moveTo>
                  <a:pt x="28788" y="33588"/>
                </a:moveTo>
                <a:lnTo>
                  <a:pt x="27843" y="33588"/>
                </a:lnTo>
                <a:lnTo>
                  <a:pt x="27843" y="6720"/>
                </a:lnTo>
                <a:lnTo>
                  <a:pt x="26868" y="5760"/>
                </a:lnTo>
                <a:lnTo>
                  <a:pt x="25907" y="3840"/>
                </a:lnTo>
                <a:lnTo>
                  <a:pt x="24963" y="2880"/>
                </a:lnTo>
                <a:lnTo>
                  <a:pt x="23027" y="1920"/>
                </a:lnTo>
                <a:lnTo>
                  <a:pt x="21122" y="960"/>
                </a:lnTo>
                <a:lnTo>
                  <a:pt x="18227" y="0"/>
                </a:lnTo>
                <a:lnTo>
                  <a:pt x="10561" y="0"/>
                </a:lnTo>
                <a:lnTo>
                  <a:pt x="7680" y="960"/>
                </a:lnTo>
                <a:lnTo>
                  <a:pt x="4785" y="2880"/>
                </a:lnTo>
                <a:lnTo>
                  <a:pt x="2880" y="4800"/>
                </a:lnTo>
                <a:lnTo>
                  <a:pt x="1920" y="7680"/>
                </a:lnTo>
                <a:lnTo>
                  <a:pt x="1920" y="11521"/>
                </a:lnTo>
                <a:lnTo>
                  <a:pt x="2880" y="12481"/>
                </a:lnTo>
                <a:lnTo>
                  <a:pt x="2880" y="13441"/>
                </a:lnTo>
                <a:lnTo>
                  <a:pt x="6720" y="13441"/>
                </a:lnTo>
                <a:lnTo>
                  <a:pt x="7680" y="12481"/>
                </a:lnTo>
                <a:lnTo>
                  <a:pt x="8641" y="11521"/>
                </a:lnTo>
                <a:lnTo>
                  <a:pt x="8641" y="4800"/>
                </a:lnTo>
                <a:lnTo>
                  <a:pt x="9601" y="3840"/>
                </a:lnTo>
                <a:lnTo>
                  <a:pt x="11506" y="2880"/>
                </a:lnTo>
                <a:lnTo>
                  <a:pt x="16322" y="2880"/>
                </a:lnTo>
                <a:lnTo>
                  <a:pt x="18227" y="3840"/>
                </a:lnTo>
                <a:lnTo>
                  <a:pt x="19187" y="4800"/>
                </a:lnTo>
                <a:lnTo>
                  <a:pt x="20162" y="5760"/>
                </a:lnTo>
                <a:lnTo>
                  <a:pt x="21122" y="8641"/>
                </a:lnTo>
                <a:lnTo>
                  <a:pt x="21122" y="14401"/>
                </a:lnTo>
                <a:lnTo>
                  <a:pt x="14401" y="16322"/>
                </a:lnTo>
                <a:lnTo>
                  <a:pt x="9601" y="18242"/>
                </a:lnTo>
                <a:lnTo>
                  <a:pt x="8641" y="24002"/>
                </a:lnTo>
                <a:lnTo>
                  <a:pt x="9601" y="22082"/>
                </a:lnTo>
                <a:lnTo>
                  <a:pt x="10561" y="21122"/>
                </a:lnTo>
                <a:lnTo>
                  <a:pt x="13441" y="20162"/>
                </a:lnTo>
                <a:lnTo>
                  <a:pt x="14401" y="19202"/>
                </a:lnTo>
                <a:lnTo>
                  <a:pt x="17282" y="18242"/>
                </a:lnTo>
                <a:lnTo>
                  <a:pt x="21122" y="16322"/>
                </a:lnTo>
                <a:lnTo>
                  <a:pt x="21122" y="30723"/>
                </a:lnTo>
                <a:lnTo>
                  <a:pt x="17282" y="33588"/>
                </a:lnTo>
                <a:lnTo>
                  <a:pt x="15346" y="34564"/>
                </a:lnTo>
                <a:lnTo>
                  <a:pt x="11506" y="34564"/>
                </a:lnTo>
                <a:lnTo>
                  <a:pt x="9601" y="33588"/>
                </a:lnTo>
                <a:lnTo>
                  <a:pt x="8641" y="32644"/>
                </a:lnTo>
                <a:lnTo>
                  <a:pt x="7680" y="31683"/>
                </a:lnTo>
                <a:lnTo>
                  <a:pt x="6720" y="29748"/>
                </a:lnTo>
                <a:lnTo>
                  <a:pt x="6720" y="25923"/>
                </a:lnTo>
                <a:lnTo>
                  <a:pt x="7680" y="20162"/>
                </a:lnTo>
                <a:lnTo>
                  <a:pt x="4785" y="21122"/>
                </a:lnTo>
                <a:lnTo>
                  <a:pt x="2880" y="23042"/>
                </a:lnTo>
                <a:lnTo>
                  <a:pt x="1920" y="24963"/>
                </a:lnTo>
                <a:lnTo>
                  <a:pt x="960" y="26883"/>
                </a:lnTo>
                <a:lnTo>
                  <a:pt x="0" y="27843"/>
                </a:lnTo>
                <a:lnTo>
                  <a:pt x="0" y="32644"/>
                </a:lnTo>
                <a:lnTo>
                  <a:pt x="960" y="34564"/>
                </a:lnTo>
                <a:lnTo>
                  <a:pt x="2880" y="36484"/>
                </a:lnTo>
                <a:lnTo>
                  <a:pt x="4785" y="38404"/>
                </a:lnTo>
                <a:lnTo>
                  <a:pt x="6720" y="39364"/>
                </a:lnTo>
                <a:lnTo>
                  <a:pt x="12481" y="39364"/>
                </a:lnTo>
                <a:lnTo>
                  <a:pt x="13441" y="38404"/>
                </a:lnTo>
                <a:lnTo>
                  <a:pt x="14401" y="38404"/>
                </a:lnTo>
                <a:lnTo>
                  <a:pt x="17282" y="36484"/>
                </a:lnTo>
                <a:lnTo>
                  <a:pt x="21122" y="33588"/>
                </a:lnTo>
                <a:lnTo>
                  <a:pt x="21122" y="37429"/>
                </a:lnTo>
                <a:lnTo>
                  <a:pt x="22067" y="38404"/>
                </a:lnTo>
                <a:lnTo>
                  <a:pt x="23027" y="39364"/>
                </a:lnTo>
                <a:lnTo>
                  <a:pt x="27843" y="39364"/>
                </a:lnTo>
                <a:lnTo>
                  <a:pt x="30708" y="37429"/>
                </a:lnTo>
                <a:lnTo>
                  <a:pt x="34549" y="33588"/>
                </a:lnTo>
                <a:lnTo>
                  <a:pt x="34549" y="30723"/>
                </a:lnTo>
                <a:lnTo>
                  <a:pt x="32628" y="32644"/>
                </a:lnTo>
                <a:lnTo>
                  <a:pt x="31683" y="33588"/>
                </a:lnTo>
                <a:lnTo>
                  <a:pt x="30708" y="33588"/>
                </a:lnTo>
                <a:lnTo>
                  <a:pt x="30708" y="34564"/>
                </a:lnTo>
                <a:lnTo>
                  <a:pt x="28788" y="34564"/>
                </a:lnTo>
                <a:lnTo>
                  <a:pt x="28788" y="335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6" name="object 1996"/>
          <p:cNvSpPr/>
          <p:nvPr/>
        </p:nvSpPr>
        <p:spPr>
          <a:xfrm>
            <a:off x="4112757" y="7521427"/>
            <a:ext cx="2880" cy="7680"/>
          </a:xfrm>
          <a:custGeom>
            <a:avLst/>
            <a:gdLst/>
            <a:ahLst/>
            <a:cxnLst/>
            <a:rect l="l" t="t" r="r" b="b"/>
            <a:pathLst>
              <a:path w="2880" h="7680">
                <a:moveTo>
                  <a:pt x="960" y="1920"/>
                </a:moveTo>
                <a:lnTo>
                  <a:pt x="0" y="7680"/>
                </a:lnTo>
                <a:lnTo>
                  <a:pt x="960" y="6720"/>
                </a:lnTo>
                <a:lnTo>
                  <a:pt x="1920" y="5760"/>
                </a:lnTo>
                <a:lnTo>
                  <a:pt x="2880" y="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7" name="object 1997"/>
          <p:cNvSpPr/>
          <p:nvPr/>
        </p:nvSpPr>
        <p:spPr>
          <a:xfrm>
            <a:off x="4143466" y="7483983"/>
            <a:ext cx="19202" cy="57607"/>
          </a:xfrm>
          <a:custGeom>
            <a:avLst/>
            <a:gdLst/>
            <a:ahLst/>
            <a:cxnLst/>
            <a:rect l="l" t="t" r="r" b="b"/>
            <a:pathLst>
              <a:path w="19202" h="57607">
                <a:moveTo>
                  <a:pt x="5760" y="48950"/>
                </a:moveTo>
                <a:lnTo>
                  <a:pt x="5760" y="53766"/>
                </a:lnTo>
                <a:lnTo>
                  <a:pt x="4800" y="54726"/>
                </a:lnTo>
                <a:lnTo>
                  <a:pt x="4800" y="55686"/>
                </a:lnTo>
                <a:lnTo>
                  <a:pt x="3840" y="55686"/>
                </a:lnTo>
                <a:lnTo>
                  <a:pt x="2880" y="56631"/>
                </a:lnTo>
                <a:lnTo>
                  <a:pt x="960" y="56631"/>
                </a:lnTo>
                <a:lnTo>
                  <a:pt x="960" y="57607"/>
                </a:lnTo>
                <a:lnTo>
                  <a:pt x="19202" y="57607"/>
                </a:lnTo>
                <a:lnTo>
                  <a:pt x="19202" y="56631"/>
                </a:lnTo>
                <a:lnTo>
                  <a:pt x="15361" y="56631"/>
                </a:lnTo>
                <a:lnTo>
                  <a:pt x="14401" y="55686"/>
                </a:lnTo>
                <a:lnTo>
                  <a:pt x="13441" y="54726"/>
                </a:lnTo>
                <a:lnTo>
                  <a:pt x="13441" y="53766"/>
                </a:lnTo>
                <a:lnTo>
                  <a:pt x="12481" y="53766"/>
                </a:lnTo>
                <a:lnTo>
                  <a:pt x="12481" y="0"/>
                </a:lnTo>
                <a:lnTo>
                  <a:pt x="10561" y="0"/>
                </a:lnTo>
                <a:lnTo>
                  <a:pt x="0" y="4800"/>
                </a:lnTo>
                <a:lnTo>
                  <a:pt x="96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489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8" name="object 1998"/>
          <p:cNvSpPr/>
          <p:nvPr/>
        </p:nvSpPr>
        <p:spPr>
          <a:xfrm>
            <a:off x="4207794" y="7486863"/>
            <a:ext cx="47030" cy="54726"/>
          </a:xfrm>
          <a:custGeom>
            <a:avLst/>
            <a:gdLst/>
            <a:ahLst/>
            <a:cxnLst/>
            <a:rect l="l" t="t" r="r" b="b"/>
            <a:pathLst>
              <a:path w="47030" h="54726">
                <a:moveTo>
                  <a:pt x="46070" y="39364"/>
                </a:moveTo>
                <a:lnTo>
                  <a:pt x="44150" y="43205"/>
                </a:lnTo>
                <a:lnTo>
                  <a:pt x="43190" y="46070"/>
                </a:lnTo>
                <a:lnTo>
                  <a:pt x="41269" y="47045"/>
                </a:lnTo>
                <a:lnTo>
                  <a:pt x="40309" y="48966"/>
                </a:lnTo>
                <a:lnTo>
                  <a:pt x="38389" y="49911"/>
                </a:lnTo>
                <a:lnTo>
                  <a:pt x="36469" y="50886"/>
                </a:lnTo>
                <a:lnTo>
                  <a:pt x="35509" y="50886"/>
                </a:lnTo>
                <a:lnTo>
                  <a:pt x="32628" y="51846"/>
                </a:lnTo>
                <a:lnTo>
                  <a:pt x="20162" y="51846"/>
                </a:lnTo>
                <a:lnTo>
                  <a:pt x="18227" y="50886"/>
                </a:lnTo>
                <a:lnTo>
                  <a:pt x="17282" y="50886"/>
                </a:lnTo>
                <a:lnTo>
                  <a:pt x="16322" y="49911"/>
                </a:lnTo>
                <a:lnTo>
                  <a:pt x="15346" y="48966"/>
                </a:lnTo>
                <a:lnTo>
                  <a:pt x="15346" y="4800"/>
                </a:lnTo>
                <a:lnTo>
                  <a:pt x="16322" y="3840"/>
                </a:lnTo>
                <a:lnTo>
                  <a:pt x="17282" y="2880"/>
                </a:lnTo>
                <a:lnTo>
                  <a:pt x="18227" y="1920"/>
                </a:lnTo>
                <a:lnTo>
                  <a:pt x="20162" y="1920"/>
                </a:lnTo>
                <a:lnTo>
                  <a:pt x="22067" y="960"/>
                </a:lnTo>
                <a:lnTo>
                  <a:pt x="24947" y="960"/>
                </a:lnTo>
                <a:lnTo>
                  <a:pt x="24947" y="0"/>
                </a:lnTo>
                <a:lnTo>
                  <a:pt x="0" y="0"/>
                </a:lnTo>
                <a:lnTo>
                  <a:pt x="0" y="960"/>
                </a:lnTo>
                <a:lnTo>
                  <a:pt x="3840" y="960"/>
                </a:lnTo>
                <a:lnTo>
                  <a:pt x="5760" y="1920"/>
                </a:lnTo>
                <a:lnTo>
                  <a:pt x="6720" y="2880"/>
                </a:lnTo>
                <a:lnTo>
                  <a:pt x="7665" y="3840"/>
                </a:lnTo>
                <a:lnTo>
                  <a:pt x="7665" y="49911"/>
                </a:lnTo>
                <a:lnTo>
                  <a:pt x="6720" y="50886"/>
                </a:lnTo>
                <a:lnTo>
                  <a:pt x="5760" y="52806"/>
                </a:lnTo>
                <a:lnTo>
                  <a:pt x="3840" y="53751"/>
                </a:lnTo>
                <a:lnTo>
                  <a:pt x="0" y="53751"/>
                </a:lnTo>
                <a:lnTo>
                  <a:pt x="0" y="54726"/>
                </a:lnTo>
                <a:lnTo>
                  <a:pt x="42230" y="54726"/>
                </a:lnTo>
                <a:lnTo>
                  <a:pt x="47030" y="40325"/>
                </a:lnTo>
                <a:lnTo>
                  <a:pt x="46070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9" name="object 1999"/>
          <p:cNvSpPr/>
          <p:nvPr/>
        </p:nvSpPr>
        <p:spPr>
          <a:xfrm>
            <a:off x="4258665" y="7521427"/>
            <a:ext cx="9601" cy="31683"/>
          </a:xfrm>
          <a:custGeom>
            <a:avLst/>
            <a:gdLst/>
            <a:ahLst/>
            <a:cxnLst/>
            <a:rect l="l" t="t" r="r" b="b"/>
            <a:pathLst>
              <a:path w="9601" h="31683">
                <a:moveTo>
                  <a:pt x="6720" y="1920"/>
                </a:moveTo>
                <a:lnTo>
                  <a:pt x="6720" y="13441"/>
                </a:lnTo>
                <a:lnTo>
                  <a:pt x="6720" y="6720"/>
                </a:lnTo>
                <a:lnTo>
                  <a:pt x="7680" y="5760"/>
                </a:lnTo>
                <a:lnTo>
                  <a:pt x="9601" y="0"/>
                </a:lnTo>
                <a:lnTo>
                  <a:pt x="6720" y="1920"/>
                </a:lnTo>
                <a:close/>
              </a:path>
              <a:path w="9601" h="31683">
                <a:moveTo>
                  <a:pt x="960" y="16322"/>
                </a:moveTo>
                <a:lnTo>
                  <a:pt x="1920" y="18242"/>
                </a:lnTo>
                <a:lnTo>
                  <a:pt x="3840" y="20162"/>
                </a:lnTo>
                <a:lnTo>
                  <a:pt x="5760" y="21122"/>
                </a:lnTo>
                <a:lnTo>
                  <a:pt x="11521" y="21122"/>
                </a:lnTo>
                <a:lnTo>
                  <a:pt x="13441" y="20162"/>
                </a:lnTo>
                <a:lnTo>
                  <a:pt x="14401" y="20162"/>
                </a:lnTo>
                <a:lnTo>
                  <a:pt x="16322" y="18242"/>
                </a:lnTo>
                <a:lnTo>
                  <a:pt x="20162" y="15346"/>
                </a:lnTo>
                <a:lnTo>
                  <a:pt x="20162" y="17282"/>
                </a:lnTo>
                <a:lnTo>
                  <a:pt x="21122" y="19187"/>
                </a:lnTo>
                <a:lnTo>
                  <a:pt x="22082" y="20162"/>
                </a:lnTo>
                <a:lnTo>
                  <a:pt x="23042" y="21122"/>
                </a:lnTo>
                <a:lnTo>
                  <a:pt x="27843" y="21122"/>
                </a:lnTo>
                <a:lnTo>
                  <a:pt x="30723" y="19187"/>
                </a:lnTo>
                <a:lnTo>
                  <a:pt x="33604" y="15346"/>
                </a:lnTo>
                <a:lnTo>
                  <a:pt x="33604" y="12481"/>
                </a:lnTo>
                <a:lnTo>
                  <a:pt x="31683" y="14401"/>
                </a:lnTo>
                <a:lnTo>
                  <a:pt x="30723" y="15346"/>
                </a:lnTo>
                <a:lnTo>
                  <a:pt x="29763" y="16322"/>
                </a:lnTo>
                <a:lnTo>
                  <a:pt x="28803" y="16322"/>
                </a:lnTo>
                <a:lnTo>
                  <a:pt x="27843" y="15346"/>
                </a:lnTo>
                <a:lnTo>
                  <a:pt x="27843" y="14401"/>
                </a:lnTo>
                <a:lnTo>
                  <a:pt x="26883" y="13441"/>
                </a:lnTo>
                <a:lnTo>
                  <a:pt x="26883" y="-12481"/>
                </a:lnTo>
                <a:lnTo>
                  <a:pt x="25923" y="-14401"/>
                </a:lnTo>
                <a:lnTo>
                  <a:pt x="24963" y="-15361"/>
                </a:lnTo>
                <a:lnTo>
                  <a:pt x="23042" y="-16322"/>
                </a:lnTo>
                <a:lnTo>
                  <a:pt x="21122" y="-17282"/>
                </a:lnTo>
                <a:lnTo>
                  <a:pt x="18242" y="-18242"/>
                </a:lnTo>
                <a:lnTo>
                  <a:pt x="10561" y="-18242"/>
                </a:lnTo>
                <a:lnTo>
                  <a:pt x="6720" y="-17282"/>
                </a:lnTo>
                <a:lnTo>
                  <a:pt x="4800" y="-15361"/>
                </a:lnTo>
                <a:lnTo>
                  <a:pt x="1920" y="-13441"/>
                </a:lnTo>
                <a:lnTo>
                  <a:pt x="960" y="-10561"/>
                </a:lnTo>
                <a:lnTo>
                  <a:pt x="960" y="-7680"/>
                </a:lnTo>
                <a:lnTo>
                  <a:pt x="1920" y="-6720"/>
                </a:lnTo>
                <a:lnTo>
                  <a:pt x="1920" y="-5760"/>
                </a:lnTo>
                <a:lnTo>
                  <a:pt x="2880" y="-4800"/>
                </a:lnTo>
                <a:lnTo>
                  <a:pt x="6720" y="-4800"/>
                </a:lnTo>
                <a:lnTo>
                  <a:pt x="6720" y="-5760"/>
                </a:lnTo>
                <a:lnTo>
                  <a:pt x="7680" y="-6720"/>
                </a:lnTo>
                <a:lnTo>
                  <a:pt x="7680" y="-12481"/>
                </a:lnTo>
                <a:lnTo>
                  <a:pt x="8641" y="-13441"/>
                </a:lnTo>
                <a:lnTo>
                  <a:pt x="9601" y="-14401"/>
                </a:lnTo>
                <a:lnTo>
                  <a:pt x="10561" y="-15361"/>
                </a:lnTo>
                <a:lnTo>
                  <a:pt x="16322" y="-15361"/>
                </a:lnTo>
                <a:lnTo>
                  <a:pt x="17282" y="-14401"/>
                </a:lnTo>
                <a:lnTo>
                  <a:pt x="19202" y="-13441"/>
                </a:lnTo>
                <a:lnTo>
                  <a:pt x="20162" y="-12481"/>
                </a:lnTo>
                <a:lnTo>
                  <a:pt x="20162" y="-3840"/>
                </a:lnTo>
                <a:lnTo>
                  <a:pt x="14401" y="-1920"/>
                </a:lnTo>
                <a:lnTo>
                  <a:pt x="9601" y="0"/>
                </a:lnTo>
                <a:lnTo>
                  <a:pt x="7680" y="5760"/>
                </a:lnTo>
                <a:lnTo>
                  <a:pt x="8641" y="3840"/>
                </a:lnTo>
                <a:lnTo>
                  <a:pt x="10561" y="2880"/>
                </a:lnTo>
                <a:lnTo>
                  <a:pt x="12481" y="1920"/>
                </a:lnTo>
                <a:lnTo>
                  <a:pt x="13441" y="960"/>
                </a:lnTo>
                <a:lnTo>
                  <a:pt x="16322" y="0"/>
                </a:lnTo>
                <a:lnTo>
                  <a:pt x="20162" y="-1920"/>
                </a:lnTo>
                <a:lnTo>
                  <a:pt x="20162" y="12481"/>
                </a:lnTo>
                <a:lnTo>
                  <a:pt x="17282" y="15346"/>
                </a:lnTo>
                <a:lnTo>
                  <a:pt x="14401" y="16322"/>
                </a:lnTo>
                <a:lnTo>
                  <a:pt x="10561" y="16322"/>
                </a:lnTo>
                <a:lnTo>
                  <a:pt x="9601" y="15346"/>
                </a:lnTo>
                <a:lnTo>
                  <a:pt x="8641" y="14401"/>
                </a:lnTo>
                <a:lnTo>
                  <a:pt x="6720" y="13441"/>
                </a:lnTo>
                <a:lnTo>
                  <a:pt x="6720" y="1920"/>
                </a:lnTo>
                <a:lnTo>
                  <a:pt x="3840" y="2880"/>
                </a:lnTo>
                <a:lnTo>
                  <a:pt x="1920" y="4800"/>
                </a:lnTo>
                <a:lnTo>
                  <a:pt x="960" y="6720"/>
                </a:lnTo>
                <a:lnTo>
                  <a:pt x="0" y="8641"/>
                </a:lnTo>
                <a:lnTo>
                  <a:pt x="0" y="14401"/>
                </a:lnTo>
                <a:lnTo>
                  <a:pt x="96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0" name="object 2000"/>
          <p:cNvSpPr/>
          <p:nvPr/>
        </p:nvSpPr>
        <p:spPr>
          <a:xfrm>
            <a:off x="4293229" y="7504145"/>
            <a:ext cx="59512" cy="38404"/>
          </a:xfrm>
          <a:custGeom>
            <a:avLst/>
            <a:gdLst/>
            <a:ahLst/>
            <a:cxnLst/>
            <a:rect l="l" t="t" r="r" b="b"/>
            <a:pathLst>
              <a:path w="59512" h="38404">
                <a:moveTo>
                  <a:pt x="53751" y="6720"/>
                </a:moveTo>
                <a:lnTo>
                  <a:pt x="54711" y="3840"/>
                </a:lnTo>
                <a:lnTo>
                  <a:pt x="56631" y="1920"/>
                </a:lnTo>
                <a:lnTo>
                  <a:pt x="59512" y="1920"/>
                </a:lnTo>
                <a:lnTo>
                  <a:pt x="59512" y="0"/>
                </a:lnTo>
                <a:lnTo>
                  <a:pt x="47030" y="0"/>
                </a:lnTo>
                <a:lnTo>
                  <a:pt x="47030" y="1920"/>
                </a:lnTo>
                <a:lnTo>
                  <a:pt x="49911" y="1920"/>
                </a:lnTo>
                <a:lnTo>
                  <a:pt x="50871" y="2880"/>
                </a:lnTo>
                <a:lnTo>
                  <a:pt x="51831" y="3840"/>
                </a:lnTo>
                <a:lnTo>
                  <a:pt x="51831" y="4800"/>
                </a:lnTo>
                <a:lnTo>
                  <a:pt x="50871" y="5760"/>
                </a:lnTo>
                <a:lnTo>
                  <a:pt x="50871" y="7680"/>
                </a:lnTo>
                <a:lnTo>
                  <a:pt x="42230" y="27843"/>
                </a:lnTo>
                <a:lnTo>
                  <a:pt x="34549" y="6720"/>
                </a:lnTo>
                <a:lnTo>
                  <a:pt x="33604" y="5760"/>
                </a:lnTo>
                <a:lnTo>
                  <a:pt x="33604" y="3840"/>
                </a:lnTo>
                <a:lnTo>
                  <a:pt x="34549" y="3840"/>
                </a:lnTo>
                <a:lnTo>
                  <a:pt x="34549" y="2880"/>
                </a:lnTo>
                <a:lnTo>
                  <a:pt x="35509" y="1920"/>
                </a:lnTo>
                <a:lnTo>
                  <a:pt x="38389" y="1920"/>
                </a:lnTo>
                <a:lnTo>
                  <a:pt x="38389" y="0"/>
                </a:lnTo>
                <a:lnTo>
                  <a:pt x="21122" y="0"/>
                </a:lnTo>
                <a:lnTo>
                  <a:pt x="21122" y="1920"/>
                </a:lnTo>
                <a:lnTo>
                  <a:pt x="23987" y="1920"/>
                </a:lnTo>
                <a:lnTo>
                  <a:pt x="23987" y="2880"/>
                </a:lnTo>
                <a:lnTo>
                  <a:pt x="25923" y="2880"/>
                </a:lnTo>
                <a:lnTo>
                  <a:pt x="25923" y="4800"/>
                </a:lnTo>
                <a:lnTo>
                  <a:pt x="26868" y="5760"/>
                </a:lnTo>
                <a:lnTo>
                  <a:pt x="28803" y="11521"/>
                </a:lnTo>
                <a:lnTo>
                  <a:pt x="21122" y="28788"/>
                </a:lnTo>
                <a:lnTo>
                  <a:pt x="13426" y="7680"/>
                </a:lnTo>
                <a:lnTo>
                  <a:pt x="12481" y="6720"/>
                </a:lnTo>
                <a:lnTo>
                  <a:pt x="12481" y="2880"/>
                </a:lnTo>
                <a:lnTo>
                  <a:pt x="13426" y="2880"/>
                </a:lnTo>
                <a:lnTo>
                  <a:pt x="13426" y="1920"/>
                </a:lnTo>
                <a:lnTo>
                  <a:pt x="16322" y="1920"/>
                </a:lnTo>
                <a:lnTo>
                  <a:pt x="16322" y="0"/>
                </a:lnTo>
                <a:lnTo>
                  <a:pt x="0" y="0"/>
                </a:lnTo>
                <a:lnTo>
                  <a:pt x="0" y="1920"/>
                </a:lnTo>
                <a:lnTo>
                  <a:pt x="1920" y="1920"/>
                </a:lnTo>
                <a:lnTo>
                  <a:pt x="2880" y="2880"/>
                </a:lnTo>
                <a:lnTo>
                  <a:pt x="3840" y="3840"/>
                </a:lnTo>
                <a:lnTo>
                  <a:pt x="4800" y="3840"/>
                </a:lnTo>
                <a:lnTo>
                  <a:pt x="5760" y="5760"/>
                </a:lnTo>
                <a:lnTo>
                  <a:pt x="5760" y="7680"/>
                </a:lnTo>
                <a:lnTo>
                  <a:pt x="18242" y="38404"/>
                </a:lnTo>
                <a:lnTo>
                  <a:pt x="19202" y="38404"/>
                </a:lnTo>
                <a:lnTo>
                  <a:pt x="30708" y="15361"/>
                </a:lnTo>
                <a:lnTo>
                  <a:pt x="40325" y="38404"/>
                </a:lnTo>
                <a:lnTo>
                  <a:pt x="41269" y="38404"/>
                </a:lnTo>
                <a:lnTo>
                  <a:pt x="5375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1" name="object 2001"/>
          <p:cNvSpPr/>
          <p:nvPr/>
        </p:nvSpPr>
        <p:spPr>
          <a:xfrm>
            <a:off x="4356582" y="7503185"/>
            <a:ext cx="25923" cy="39364"/>
          </a:xfrm>
          <a:custGeom>
            <a:avLst/>
            <a:gdLst/>
            <a:ahLst/>
            <a:cxnLst/>
            <a:rect l="l" t="t" r="r" b="b"/>
            <a:pathLst>
              <a:path w="25923" h="39364">
                <a:moveTo>
                  <a:pt x="4800" y="6720"/>
                </a:moveTo>
                <a:lnTo>
                  <a:pt x="5760" y="4800"/>
                </a:lnTo>
                <a:lnTo>
                  <a:pt x="6720" y="3840"/>
                </a:lnTo>
                <a:lnTo>
                  <a:pt x="8641" y="2880"/>
                </a:lnTo>
                <a:lnTo>
                  <a:pt x="14401" y="2880"/>
                </a:lnTo>
                <a:lnTo>
                  <a:pt x="16322" y="3840"/>
                </a:lnTo>
                <a:lnTo>
                  <a:pt x="18242" y="4800"/>
                </a:lnTo>
                <a:lnTo>
                  <a:pt x="19202" y="6720"/>
                </a:lnTo>
                <a:lnTo>
                  <a:pt x="21122" y="8641"/>
                </a:lnTo>
                <a:lnTo>
                  <a:pt x="22082" y="13441"/>
                </a:lnTo>
                <a:lnTo>
                  <a:pt x="23042" y="13441"/>
                </a:lnTo>
                <a:lnTo>
                  <a:pt x="23042" y="0"/>
                </a:lnTo>
                <a:lnTo>
                  <a:pt x="22082" y="0"/>
                </a:lnTo>
                <a:lnTo>
                  <a:pt x="21122" y="960"/>
                </a:lnTo>
                <a:lnTo>
                  <a:pt x="21122" y="1920"/>
                </a:lnTo>
                <a:lnTo>
                  <a:pt x="18242" y="1920"/>
                </a:lnTo>
                <a:lnTo>
                  <a:pt x="17282" y="960"/>
                </a:lnTo>
                <a:lnTo>
                  <a:pt x="15361" y="960"/>
                </a:lnTo>
                <a:lnTo>
                  <a:pt x="13441" y="0"/>
                </a:lnTo>
                <a:lnTo>
                  <a:pt x="8641" y="0"/>
                </a:lnTo>
                <a:lnTo>
                  <a:pt x="5760" y="960"/>
                </a:lnTo>
                <a:lnTo>
                  <a:pt x="3840" y="3840"/>
                </a:lnTo>
                <a:lnTo>
                  <a:pt x="1920" y="5760"/>
                </a:lnTo>
                <a:lnTo>
                  <a:pt x="0" y="7680"/>
                </a:lnTo>
                <a:lnTo>
                  <a:pt x="0" y="13441"/>
                </a:lnTo>
                <a:lnTo>
                  <a:pt x="960" y="15361"/>
                </a:lnTo>
                <a:lnTo>
                  <a:pt x="1920" y="17282"/>
                </a:lnTo>
                <a:lnTo>
                  <a:pt x="3840" y="18242"/>
                </a:lnTo>
                <a:lnTo>
                  <a:pt x="5760" y="20162"/>
                </a:lnTo>
                <a:lnTo>
                  <a:pt x="9601" y="22082"/>
                </a:lnTo>
                <a:lnTo>
                  <a:pt x="14401" y="24002"/>
                </a:lnTo>
                <a:lnTo>
                  <a:pt x="16322" y="25923"/>
                </a:lnTo>
                <a:lnTo>
                  <a:pt x="18242" y="26883"/>
                </a:lnTo>
                <a:lnTo>
                  <a:pt x="19202" y="28803"/>
                </a:lnTo>
                <a:lnTo>
                  <a:pt x="20162" y="29748"/>
                </a:lnTo>
                <a:lnTo>
                  <a:pt x="20162" y="33588"/>
                </a:lnTo>
                <a:lnTo>
                  <a:pt x="19202" y="34564"/>
                </a:lnTo>
                <a:lnTo>
                  <a:pt x="18242" y="35524"/>
                </a:lnTo>
                <a:lnTo>
                  <a:pt x="17282" y="36484"/>
                </a:lnTo>
                <a:lnTo>
                  <a:pt x="15361" y="37429"/>
                </a:lnTo>
                <a:lnTo>
                  <a:pt x="10561" y="37429"/>
                </a:lnTo>
                <a:lnTo>
                  <a:pt x="8641" y="36484"/>
                </a:lnTo>
                <a:lnTo>
                  <a:pt x="6720" y="34564"/>
                </a:lnTo>
                <a:lnTo>
                  <a:pt x="3840" y="32644"/>
                </a:lnTo>
                <a:lnTo>
                  <a:pt x="2880" y="29748"/>
                </a:lnTo>
                <a:lnTo>
                  <a:pt x="1920" y="25923"/>
                </a:lnTo>
                <a:lnTo>
                  <a:pt x="960" y="25923"/>
                </a:lnTo>
                <a:lnTo>
                  <a:pt x="960" y="39364"/>
                </a:lnTo>
                <a:lnTo>
                  <a:pt x="1920" y="39364"/>
                </a:lnTo>
                <a:lnTo>
                  <a:pt x="1920" y="38404"/>
                </a:lnTo>
                <a:lnTo>
                  <a:pt x="5760" y="38404"/>
                </a:lnTo>
                <a:lnTo>
                  <a:pt x="8641" y="39364"/>
                </a:lnTo>
                <a:lnTo>
                  <a:pt x="16322" y="39364"/>
                </a:lnTo>
                <a:lnTo>
                  <a:pt x="19202" y="38404"/>
                </a:lnTo>
                <a:lnTo>
                  <a:pt x="22082" y="36484"/>
                </a:lnTo>
                <a:lnTo>
                  <a:pt x="24963" y="34564"/>
                </a:lnTo>
                <a:lnTo>
                  <a:pt x="25923" y="31683"/>
                </a:lnTo>
                <a:lnTo>
                  <a:pt x="25923" y="24002"/>
                </a:lnTo>
                <a:lnTo>
                  <a:pt x="23042" y="20162"/>
                </a:lnTo>
                <a:lnTo>
                  <a:pt x="17282" y="18242"/>
                </a:lnTo>
                <a:lnTo>
                  <a:pt x="11521" y="15361"/>
                </a:lnTo>
                <a:lnTo>
                  <a:pt x="8641" y="13441"/>
                </a:lnTo>
                <a:lnTo>
                  <a:pt x="7680" y="12481"/>
                </a:lnTo>
                <a:lnTo>
                  <a:pt x="6720" y="11521"/>
                </a:lnTo>
                <a:lnTo>
                  <a:pt x="5760" y="10561"/>
                </a:lnTo>
                <a:lnTo>
                  <a:pt x="4800" y="8641"/>
                </a:lnTo>
                <a:lnTo>
                  <a:pt x="480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2" name="object 2002"/>
          <p:cNvSpPr/>
          <p:nvPr/>
        </p:nvSpPr>
        <p:spPr>
          <a:xfrm>
            <a:off x="3700927" y="7416789"/>
            <a:ext cx="41285" cy="54711"/>
          </a:xfrm>
          <a:custGeom>
            <a:avLst/>
            <a:gdLst/>
            <a:ahLst/>
            <a:cxnLst/>
            <a:rect l="l" t="t" r="r" b="b"/>
            <a:pathLst>
              <a:path w="41285" h="54711">
                <a:moveTo>
                  <a:pt x="41285" y="0"/>
                </a:moveTo>
                <a:lnTo>
                  <a:pt x="0" y="0"/>
                </a:lnTo>
                <a:lnTo>
                  <a:pt x="0" y="960"/>
                </a:lnTo>
                <a:lnTo>
                  <a:pt x="4800" y="960"/>
                </a:lnTo>
                <a:lnTo>
                  <a:pt x="5760" y="1920"/>
                </a:lnTo>
                <a:lnTo>
                  <a:pt x="6720" y="2880"/>
                </a:lnTo>
                <a:lnTo>
                  <a:pt x="6720" y="3840"/>
                </a:lnTo>
                <a:lnTo>
                  <a:pt x="7680" y="4800"/>
                </a:lnTo>
                <a:lnTo>
                  <a:pt x="7680" y="50871"/>
                </a:lnTo>
                <a:lnTo>
                  <a:pt x="6720" y="50871"/>
                </a:lnTo>
                <a:lnTo>
                  <a:pt x="5760" y="52791"/>
                </a:lnTo>
                <a:lnTo>
                  <a:pt x="0" y="52791"/>
                </a:lnTo>
                <a:lnTo>
                  <a:pt x="0" y="54711"/>
                </a:lnTo>
                <a:lnTo>
                  <a:pt x="24002" y="54711"/>
                </a:lnTo>
                <a:lnTo>
                  <a:pt x="24002" y="52791"/>
                </a:lnTo>
                <a:lnTo>
                  <a:pt x="19202" y="52791"/>
                </a:lnTo>
                <a:lnTo>
                  <a:pt x="18242" y="51831"/>
                </a:lnTo>
                <a:lnTo>
                  <a:pt x="17282" y="51831"/>
                </a:lnTo>
                <a:lnTo>
                  <a:pt x="16322" y="50871"/>
                </a:lnTo>
                <a:lnTo>
                  <a:pt x="15361" y="49911"/>
                </a:lnTo>
                <a:lnTo>
                  <a:pt x="15361" y="27843"/>
                </a:lnTo>
                <a:lnTo>
                  <a:pt x="28788" y="27843"/>
                </a:lnTo>
                <a:lnTo>
                  <a:pt x="29763" y="28788"/>
                </a:lnTo>
                <a:lnTo>
                  <a:pt x="30723" y="28788"/>
                </a:lnTo>
                <a:lnTo>
                  <a:pt x="31668" y="29748"/>
                </a:lnTo>
                <a:lnTo>
                  <a:pt x="31668" y="30723"/>
                </a:lnTo>
                <a:lnTo>
                  <a:pt x="32628" y="31683"/>
                </a:lnTo>
                <a:lnTo>
                  <a:pt x="32628" y="35509"/>
                </a:lnTo>
                <a:lnTo>
                  <a:pt x="34564" y="35509"/>
                </a:lnTo>
                <a:lnTo>
                  <a:pt x="34564" y="16322"/>
                </a:lnTo>
                <a:lnTo>
                  <a:pt x="32628" y="16322"/>
                </a:lnTo>
                <a:lnTo>
                  <a:pt x="32628" y="20162"/>
                </a:lnTo>
                <a:lnTo>
                  <a:pt x="31668" y="22067"/>
                </a:lnTo>
                <a:lnTo>
                  <a:pt x="30723" y="23042"/>
                </a:lnTo>
                <a:lnTo>
                  <a:pt x="29763" y="24003"/>
                </a:lnTo>
                <a:lnTo>
                  <a:pt x="15361" y="24003"/>
                </a:lnTo>
                <a:lnTo>
                  <a:pt x="15361" y="2880"/>
                </a:lnTo>
                <a:lnTo>
                  <a:pt x="32628" y="2880"/>
                </a:lnTo>
                <a:lnTo>
                  <a:pt x="34564" y="3840"/>
                </a:lnTo>
                <a:lnTo>
                  <a:pt x="35509" y="3840"/>
                </a:lnTo>
                <a:lnTo>
                  <a:pt x="36469" y="4800"/>
                </a:lnTo>
                <a:lnTo>
                  <a:pt x="37444" y="5760"/>
                </a:lnTo>
                <a:lnTo>
                  <a:pt x="38404" y="7680"/>
                </a:lnTo>
                <a:lnTo>
                  <a:pt x="39349" y="9601"/>
                </a:lnTo>
                <a:lnTo>
                  <a:pt x="40309" y="11521"/>
                </a:lnTo>
                <a:lnTo>
                  <a:pt x="41285" y="11521"/>
                </a:lnTo>
                <a:lnTo>
                  <a:pt x="412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3" name="object 2003"/>
          <p:cNvSpPr/>
          <p:nvPr/>
        </p:nvSpPr>
        <p:spPr>
          <a:xfrm>
            <a:off x="3753718" y="7413909"/>
            <a:ext cx="8641" cy="7680"/>
          </a:xfrm>
          <a:custGeom>
            <a:avLst/>
            <a:gdLst/>
            <a:ahLst/>
            <a:cxnLst/>
            <a:rect l="l" t="t" r="r" b="b"/>
            <a:pathLst>
              <a:path w="8641" h="7680">
                <a:moveTo>
                  <a:pt x="8641" y="3840"/>
                </a:moveTo>
                <a:lnTo>
                  <a:pt x="8641" y="2880"/>
                </a:lnTo>
                <a:lnTo>
                  <a:pt x="7680" y="1920"/>
                </a:lnTo>
                <a:lnTo>
                  <a:pt x="6720" y="960"/>
                </a:lnTo>
                <a:lnTo>
                  <a:pt x="576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5760"/>
                </a:lnTo>
                <a:lnTo>
                  <a:pt x="960" y="6720"/>
                </a:lnTo>
                <a:lnTo>
                  <a:pt x="1920" y="7680"/>
                </a:lnTo>
                <a:lnTo>
                  <a:pt x="5760" y="7680"/>
                </a:lnTo>
                <a:lnTo>
                  <a:pt x="6720" y="6720"/>
                </a:lnTo>
                <a:lnTo>
                  <a:pt x="7680" y="5760"/>
                </a:lnTo>
                <a:lnTo>
                  <a:pt x="8641" y="4800"/>
                </a:lnTo>
                <a:lnTo>
                  <a:pt x="864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4" name="object 2004"/>
          <p:cNvSpPr/>
          <p:nvPr/>
        </p:nvSpPr>
        <p:spPr>
          <a:xfrm>
            <a:off x="3747957" y="7433111"/>
            <a:ext cx="19202" cy="38389"/>
          </a:xfrm>
          <a:custGeom>
            <a:avLst/>
            <a:gdLst/>
            <a:ahLst/>
            <a:cxnLst/>
            <a:rect l="l" t="t" r="r" b="b"/>
            <a:pathLst>
              <a:path w="19202" h="38389">
                <a:moveTo>
                  <a:pt x="11521" y="0"/>
                </a:moveTo>
                <a:lnTo>
                  <a:pt x="0" y="4800"/>
                </a:lnTo>
                <a:lnTo>
                  <a:pt x="960" y="5745"/>
                </a:lnTo>
                <a:lnTo>
                  <a:pt x="4800" y="5745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2644"/>
                </a:lnTo>
                <a:lnTo>
                  <a:pt x="5760" y="33588"/>
                </a:lnTo>
                <a:lnTo>
                  <a:pt x="5760" y="35509"/>
                </a:lnTo>
                <a:lnTo>
                  <a:pt x="4800" y="36469"/>
                </a:lnTo>
                <a:lnTo>
                  <a:pt x="3840" y="36469"/>
                </a:lnTo>
                <a:lnTo>
                  <a:pt x="2880" y="37429"/>
                </a:lnTo>
                <a:lnTo>
                  <a:pt x="960" y="37429"/>
                </a:lnTo>
                <a:lnTo>
                  <a:pt x="960" y="38389"/>
                </a:lnTo>
                <a:lnTo>
                  <a:pt x="19202" y="38389"/>
                </a:lnTo>
                <a:lnTo>
                  <a:pt x="19202" y="37429"/>
                </a:lnTo>
                <a:lnTo>
                  <a:pt x="17282" y="37429"/>
                </a:lnTo>
                <a:lnTo>
                  <a:pt x="16322" y="36469"/>
                </a:lnTo>
                <a:lnTo>
                  <a:pt x="14401" y="36469"/>
                </a:lnTo>
                <a:lnTo>
                  <a:pt x="14401" y="35509"/>
                </a:lnTo>
                <a:lnTo>
                  <a:pt x="13441" y="34549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5" name="object 2005"/>
          <p:cNvSpPr/>
          <p:nvPr/>
        </p:nvSpPr>
        <p:spPr>
          <a:xfrm>
            <a:off x="3770040" y="7433111"/>
            <a:ext cx="41285" cy="38389"/>
          </a:xfrm>
          <a:custGeom>
            <a:avLst/>
            <a:gdLst/>
            <a:ahLst/>
            <a:cxnLst/>
            <a:rect l="l" t="t" r="r" b="b"/>
            <a:pathLst>
              <a:path w="41285" h="38389">
                <a:moveTo>
                  <a:pt x="19202" y="38389"/>
                </a:moveTo>
                <a:lnTo>
                  <a:pt x="19202" y="37429"/>
                </a:lnTo>
                <a:lnTo>
                  <a:pt x="17282" y="37429"/>
                </a:lnTo>
                <a:lnTo>
                  <a:pt x="15361" y="36469"/>
                </a:lnTo>
                <a:lnTo>
                  <a:pt x="14401" y="36469"/>
                </a:lnTo>
                <a:lnTo>
                  <a:pt x="13441" y="35509"/>
                </a:lnTo>
                <a:lnTo>
                  <a:pt x="13441" y="10561"/>
                </a:lnTo>
                <a:lnTo>
                  <a:pt x="16322" y="6720"/>
                </a:lnTo>
                <a:lnTo>
                  <a:pt x="19202" y="4800"/>
                </a:lnTo>
                <a:lnTo>
                  <a:pt x="24963" y="4800"/>
                </a:lnTo>
                <a:lnTo>
                  <a:pt x="25923" y="5745"/>
                </a:lnTo>
                <a:lnTo>
                  <a:pt x="26883" y="7680"/>
                </a:lnTo>
                <a:lnTo>
                  <a:pt x="27843" y="8641"/>
                </a:lnTo>
                <a:lnTo>
                  <a:pt x="28803" y="11521"/>
                </a:lnTo>
                <a:lnTo>
                  <a:pt x="28803" y="33588"/>
                </a:lnTo>
                <a:lnTo>
                  <a:pt x="27843" y="34549"/>
                </a:lnTo>
                <a:lnTo>
                  <a:pt x="27843" y="35509"/>
                </a:lnTo>
                <a:lnTo>
                  <a:pt x="26883" y="36469"/>
                </a:lnTo>
                <a:lnTo>
                  <a:pt x="25923" y="36469"/>
                </a:lnTo>
                <a:lnTo>
                  <a:pt x="24963" y="37429"/>
                </a:lnTo>
                <a:lnTo>
                  <a:pt x="22082" y="37429"/>
                </a:lnTo>
                <a:lnTo>
                  <a:pt x="22082" y="38389"/>
                </a:lnTo>
                <a:lnTo>
                  <a:pt x="41285" y="38389"/>
                </a:lnTo>
                <a:lnTo>
                  <a:pt x="41285" y="37429"/>
                </a:lnTo>
                <a:lnTo>
                  <a:pt x="39364" y="37429"/>
                </a:lnTo>
                <a:lnTo>
                  <a:pt x="38404" y="36469"/>
                </a:lnTo>
                <a:lnTo>
                  <a:pt x="36484" y="36469"/>
                </a:lnTo>
                <a:lnTo>
                  <a:pt x="36484" y="35509"/>
                </a:lnTo>
                <a:lnTo>
                  <a:pt x="35524" y="34549"/>
                </a:lnTo>
                <a:lnTo>
                  <a:pt x="35524" y="10561"/>
                </a:lnTo>
                <a:lnTo>
                  <a:pt x="34564" y="8641"/>
                </a:lnTo>
                <a:lnTo>
                  <a:pt x="34564" y="6720"/>
                </a:lnTo>
                <a:lnTo>
                  <a:pt x="33604" y="3840"/>
                </a:lnTo>
                <a:lnTo>
                  <a:pt x="32644" y="2880"/>
                </a:lnTo>
                <a:lnTo>
                  <a:pt x="30723" y="1904"/>
                </a:lnTo>
                <a:lnTo>
                  <a:pt x="29763" y="960"/>
                </a:lnTo>
                <a:lnTo>
                  <a:pt x="27843" y="0"/>
                </a:lnTo>
                <a:lnTo>
                  <a:pt x="22082" y="0"/>
                </a:lnTo>
                <a:lnTo>
                  <a:pt x="17282" y="2880"/>
                </a:lnTo>
                <a:lnTo>
                  <a:pt x="13441" y="7680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45"/>
                </a:lnTo>
                <a:lnTo>
                  <a:pt x="4800" y="5745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2644"/>
                </a:lnTo>
                <a:lnTo>
                  <a:pt x="5760" y="34549"/>
                </a:lnTo>
                <a:lnTo>
                  <a:pt x="5760" y="35509"/>
                </a:lnTo>
                <a:lnTo>
                  <a:pt x="4800" y="36469"/>
                </a:lnTo>
                <a:lnTo>
                  <a:pt x="3840" y="37429"/>
                </a:lnTo>
                <a:lnTo>
                  <a:pt x="960" y="37429"/>
                </a:lnTo>
                <a:lnTo>
                  <a:pt x="960" y="38389"/>
                </a:lnTo>
                <a:lnTo>
                  <a:pt x="19202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6" name="object 2006"/>
          <p:cNvSpPr/>
          <p:nvPr/>
        </p:nvSpPr>
        <p:spPr>
          <a:xfrm>
            <a:off x="3813246" y="7433111"/>
            <a:ext cx="34549" cy="39349"/>
          </a:xfrm>
          <a:custGeom>
            <a:avLst/>
            <a:gdLst/>
            <a:ahLst/>
            <a:cxnLst/>
            <a:rect l="l" t="t" r="r" b="b"/>
            <a:pathLst>
              <a:path w="34549" h="39349">
                <a:moveTo>
                  <a:pt x="30723" y="33588"/>
                </a:moveTo>
                <a:lnTo>
                  <a:pt x="28788" y="33588"/>
                </a:lnTo>
                <a:lnTo>
                  <a:pt x="27828" y="32644"/>
                </a:lnTo>
                <a:lnTo>
                  <a:pt x="27828" y="6720"/>
                </a:lnTo>
                <a:lnTo>
                  <a:pt x="26883" y="5745"/>
                </a:lnTo>
                <a:lnTo>
                  <a:pt x="26883" y="3840"/>
                </a:lnTo>
                <a:lnTo>
                  <a:pt x="24947" y="2880"/>
                </a:lnTo>
                <a:lnTo>
                  <a:pt x="24002" y="1904"/>
                </a:lnTo>
                <a:lnTo>
                  <a:pt x="21107" y="960"/>
                </a:lnTo>
                <a:lnTo>
                  <a:pt x="19202" y="0"/>
                </a:lnTo>
                <a:lnTo>
                  <a:pt x="11521" y="0"/>
                </a:lnTo>
                <a:lnTo>
                  <a:pt x="7680" y="960"/>
                </a:lnTo>
                <a:lnTo>
                  <a:pt x="5760" y="2880"/>
                </a:lnTo>
                <a:lnTo>
                  <a:pt x="2880" y="4800"/>
                </a:lnTo>
                <a:lnTo>
                  <a:pt x="1920" y="6720"/>
                </a:lnTo>
                <a:lnTo>
                  <a:pt x="1920" y="11521"/>
                </a:lnTo>
                <a:lnTo>
                  <a:pt x="2880" y="12466"/>
                </a:lnTo>
                <a:lnTo>
                  <a:pt x="3840" y="13426"/>
                </a:lnTo>
                <a:lnTo>
                  <a:pt x="6720" y="13426"/>
                </a:lnTo>
                <a:lnTo>
                  <a:pt x="7680" y="12466"/>
                </a:lnTo>
                <a:lnTo>
                  <a:pt x="8641" y="11521"/>
                </a:lnTo>
                <a:lnTo>
                  <a:pt x="8641" y="5745"/>
                </a:lnTo>
                <a:lnTo>
                  <a:pt x="9601" y="4800"/>
                </a:lnTo>
                <a:lnTo>
                  <a:pt x="10546" y="3840"/>
                </a:lnTo>
                <a:lnTo>
                  <a:pt x="11521" y="2880"/>
                </a:lnTo>
                <a:lnTo>
                  <a:pt x="18227" y="2880"/>
                </a:lnTo>
                <a:lnTo>
                  <a:pt x="19202" y="4800"/>
                </a:lnTo>
                <a:lnTo>
                  <a:pt x="21107" y="5745"/>
                </a:lnTo>
                <a:lnTo>
                  <a:pt x="21107" y="13426"/>
                </a:lnTo>
                <a:lnTo>
                  <a:pt x="14386" y="16306"/>
                </a:lnTo>
                <a:lnTo>
                  <a:pt x="10546" y="18242"/>
                </a:lnTo>
                <a:lnTo>
                  <a:pt x="8641" y="23027"/>
                </a:lnTo>
                <a:lnTo>
                  <a:pt x="9601" y="22082"/>
                </a:lnTo>
                <a:lnTo>
                  <a:pt x="11521" y="21107"/>
                </a:lnTo>
                <a:lnTo>
                  <a:pt x="13441" y="20147"/>
                </a:lnTo>
                <a:lnTo>
                  <a:pt x="14386" y="19187"/>
                </a:lnTo>
                <a:lnTo>
                  <a:pt x="17266" y="18242"/>
                </a:lnTo>
                <a:lnTo>
                  <a:pt x="21107" y="16306"/>
                </a:lnTo>
                <a:lnTo>
                  <a:pt x="21107" y="30708"/>
                </a:lnTo>
                <a:lnTo>
                  <a:pt x="18227" y="33588"/>
                </a:lnTo>
                <a:lnTo>
                  <a:pt x="15361" y="34549"/>
                </a:lnTo>
                <a:lnTo>
                  <a:pt x="11521" y="34549"/>
                </a:lnTo>
                <a:lnTo>
                  <a:pt x="10546" y="33588"/>
                </a:lnTo>
                <a:lnTo>
                  <a:pt x="8641" y="32644"/>
                </a:lnTo>
                <a:lnTo>
                  <a:pt x="7680" y="31668"/>
                </a:lnTo>
                <a:lnTo>
                  <a:pt x="7680" y="20147"/>
                </a:lnTo>
                <a:lnTo>
                  <a:pt x="4800" y="21107"/>
                </a:lnTo>
                <a:lnTo>
                  <a:pt x="2880" y="23027"/>
                </a:lnTo>
                <a:lnTo>
                  <a:pt x="1920" y="24963"/>
                </a:lnTo>
                <a:lnTo>
                  <a:pt x="960" y="25907"/>
                </a:lnTo>
                <a:lnTo>
                  <a:pt x="0" y="27828"/>
                </a:lnTo>
                <a:lnTo>
                  <a:pt x="0" y="32644"/>
                </a:lnTo>
                <a:lnTo>
                  <a:pt x="960" y="34549"/>
                </a:lnTo>
                <a:lnTo>
                  <a:pt x="2880" y="36469"/>
                </a:lnTo>
                <a:lnTo>
                  <a:pt x="4800" y="38389"/>
                </a:lnTo>
                <a:lnTo>
                  <a:pt x="6720" y="39349"/>
                </a:lnTo>
                <a:lnTo>
                  <a:pt x="10546" y="39349"/>
                </a:lnTo>
                <a:lnTo>
                  <a:pt x="12481" y="38389"/>
                </a:lnTo>
                <a:lnTo>
                  <a:pt x="14386" y="38389"/>
                </a:lnTo>
                <a:lnTo>
                  <a:pt x="15361" y="37429"/>
                </a:lnTo>
                <a:lnTo>
                  <a:pt x="17266" y="36469"/>
                </a:lnTo>
                <a:lnTo>
                  <a:pt x="21107" y="32644"/>
                </a:lnTo>
                <a:lnTo>
                  <a:pt x="21107" y="35509"/>
                </a:lnTo>
                <a:lnTo>
                  <a:pt x="22067" y="36469"/>
                </a:lnTo>
                <a:lnTo>
                  <a:pt x="22067" y="37429"/>
                </a:lnTo>
                <a:lnTo>
                  <a:pt x="23042" y="38389"/>
                </a:lnTo>
                <a:lnTo>
                  <a:pt x="24002" y="39349"/>
                </a:lnTo>
                <a:lnTo>
                  <a:pt x="28788" y="39349"/>
                </a:lnTo>
                <a:lnTo>
                  <a:pt x="31668" y="37429"/>
                </a:lnTo>
                <a:lnTo>
                  <a:pt x="34549" y="32644"/>
                </a:lnTo>
                <a:lnTo>
                  <a:pt x="34549" y="30708"/>
                </a:lnTo>
                <a:lnTo>
                  <a:pt x="32628" y="32644"/>
                </a:lnTo>
                <a:lnTo>
                  <a:pt x="31668" y="33588"/>
                </a:lnTo>
                <a:lnTo>
                  <a:pt x="30723" y="335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7" name="object 2007"/>
          <p:cNvSpPr/>
          <p:nvPr/>
        </p:nvSpPr>
        <p:spPr>
          <a:xfrm>
            <a:off x="3820927" y="7451354"/>
            <a:ext cx="2865" cy="11506"/>
          </a:xfrm>
          <a:custGeom>
            <a:avLst/>
            <a:gdLst/>
            <a:ahLst/>
            <a:cxnLst/>
            <a:rect l="l" t="t" r="r" b="b"/>
            <a:pathLst>
              <a:path w="2865" h="11506">
                <a:moveTo>
                  <a:pt x="0" y="1904"/>
                </a:moveTo>
                <a:lnTo>
                  <a:pt x="0" y="11506"/>
                </a:lnTo>
                <a:lnTo>
                  <a:pt x="0" y="6720"/>
                </a:lnTo>
                <a:lnTo>
                  <a:pt x="960" y="4785"/>
                </a:lnTo>
                <a:lnTo>
                  <a:pt x="2865" y="0"/>
                </a:lnTo>
                <a:lnTo>
                  <a:pt x="0" y="19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8" name="object 2008"/>
          <p:cNvSpPr/>
          <p:nvPr/>
        </p:nvSpPr>
        <p:spPr>
          <a:xfrm>
            <a:off x="3848755" y="7433111"/>
            <a:ext cx="41285" cy="38389"/>
          </a:xfrm>
          <a:custGeom>
            <a:avLst/>
            <a:gdLst/>
            <a:ahLst/>
            <a:cxnLst/>
            <a:rect l="l" t="t" r="r" b="b"/>
            <a:pathLst>
              <a:path w="41285" h="38389">
                <a:moveTo>
                  <a:pt x="5760" y="29748"/>
                </a:moveTo>
                <a:lnTo>
                  <a:pt x="5760" y="34549"/>
                </a:lnTo>
                <a:lnTo>
                  <a:pt x="4800" y="35509"/>
                </a:lnTo>
                <a:lnTo>
                  <a:pt x="4800" y="36469"/>
                </a:lnTo>
                <a:lnTo>
                  <a:pt x="2880" y="37429"/>
                </a:lnTo>
                <a:lnTo>
                  <a:pt x="960" y="37429"/>
                </a:lnTo>
                <a:lnTo>
                  <a:pt x="960" y="38389"/>
                </a:lnTo>
                <a:lnTo>
                  <a:pt x="19202" y="38389"/>
                </a:lnTo>
                <a:lnTo>
                  <a:pt x="19202" y="37429"/>
                </a:lnTo>
                <a:lnTo>
                  <a:pt x="17282" y="37429"/>
                </a:lnTo>
                <a:lnTo>
                  <a:pt x="15361" y="36469"/>
                </a:lnTo>
                <a:lnTo>
                  <a:pt x="14401" y="36469"/>
                </a:lnTo>
                <a:lnTo>
                  <a:pt x="13441" y="35509"/>
                </a:lnTo>
                <a:lnTo>
                  <a:pt x="13441" y="34549"/>
                </a:lnTo>
                <a:lnTo>
                  <a:pt x="12481" y="32644"/>
                </a:lnTo>
                <a:lnTo>
                  <a:pt x="12481" y="10561"/>
                </a:lnTo>
                <a:lnTo>
                  <a:pt x="16322" y="6720"/>
                </a:lnTo>
                <a:lnTo>
                  <a:pt x="19202" y="4800"/>
                </a:lnTo>
                <a:lnTo>
                  <a:pt x="24963" y="4800"/>
                </a:lnTo>
                <a:lnTo>
                  <a:pt x="25923" y="5745"/>
                </a:lnTo>
                <a:lnTo>
                  <a:pt x="26883" y="7680"/>
                </a:lnTo>
                <a:lnTo>
                  <a:pt x="27843" y="8641"/>
                </a:lnTo>
                <a:lnTo>
                  <a:pt x="28803" y="11521"/>
                </a:lnTo>
                <a:lnTo>
                  <a:pt x="28803" y="32644"/>
                </a:lnTo>
                <a:lnTo>
                  <a:pt x="27843" y="33588"/>
                </a:lnTo>
                <a:lnTo>
                  <a:pt x="27843" y="35509"/>
                </a:lnTo>
                <a:lnTo>
                  <a:pt x="26883" y="36469"/>
                </a:lnTo>
                <a:lnTo>
                  <a:pt x="25923" y="36469"/>
                </a:lnTo>
                <a:lnTo>
                  <a:pt x="24963" y="37429"/>
                </a:lnTo>
                <a:lnTo>
                  <a:pt x="22082" y="37429"/>
                </a:lnTo>
                <a:lnTo>
                  <a:pt x="22082" y="38389"/>
                </a:lnTo>
                <a:lnTo>
                  <a:pt x="41285" y="38389"/>
                </a:lnTo>
                <a:lnTo>
                  <a:pt x="41285" y="37429"/>
                </a:lnTo>
                <a:lnTo>
                  <a:pt x="39364" y="37429"/>
                </a:lnTo>
                <a:lnTo>
                  <a:pt x="37444" y="36469"/>
                </a:lnTo>
                <a:lnTo>
                  <a:pt x="36484" y="36469"/>
                </a:lnTo>
                <a:lnTo>
                  <a:pt x="35524" y="35509"/>
                </a:lnTo>
                <a:lnTo>
                  <a:pt x="35524" y="10561"/>
                </a:lnTo>
                <a:lnTo>
                  <a:pt x="34564" y="8641"/>
                </a:lnTo>
                <a:lnTo>
                  <a:pt x="34564" y="6720"/>
                </a:lnTo>
                <a:lnTo>
                  <a:pt x="33604" y="3840"/>
                </a:lnTo>
                <a:lnTo>
                  <a:pt x="32644" y="2880"/>
                </a:lnTo>
                <a:lnTo>
                  <a:pt x="30723" y="1904"/>
                </a:lnTo>
                <a:lnTo>
                  <a:pt x="28803" y="960"/>
                </a:lnTo>
                <a:lnTo>
                  <a:pt x="27843" y="0"/>
                </a:lnTo>
                <a:lnTo>
                  <a:pt x="21122" y="0"/>
                </a:lnTo>
                <a:lnTo>
                  <a:pt x="17282" y="2880"/>
                </a:lnTo>
                <a:lnTo>
                  <a:pt x="12481" y="7680"/>
                </a:lnTo>
                <a:lnTo>
                  <a:pt x="1248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45"/>
                </a:lnTo>
                <a:lnTo>
                  <a:pt x="4800" y="5745"/>
                </a:lnTo>
                <a:lnTo>
                  <a:pt x="5760" y="6720"/>
                </a:lnTo>
                <a:lnTo>
                  <a:pt x="5760" y="2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9" name="object 2009"/>
          <p:cNvSpPr/>
          <p:nvPr/>
        </p:nvSpPr>
        <p:spPr>
          <a:xfrm>
            <a:off x="3891960" y="7433111"/>
            <a:ext cx="31683" cy="39349"/>
          </a:xfrm>
          <a:custGeom>
            <a:avLst/>
            <a:gdLst/>
            <a:ahLst/>
            <a:cxnLst/>
            <a:rect l="l" t="t" r="r" b="b"/>
            <a:pathLst>
              <a:path w="31683" h="39349">
                <a:moveTo>
                  <a:pt x="28803" y="12466"/>
                </a:moveTo>
                <a:lnTo>
                  <a:pt x="29748" y="11521"/>
                </a:lnTo>
                <a:lnTo>
                  <a:pt x="30723" y="10561"/>
                </a:lnTo>
                <a:lnTo>
                  <a:pt x="30723" y="6720"/>
                </a:lnTo>
                <a:lnTo>
                  <a:pt x="29748" y="4800"/>
                </a:lnTo>
                <a:lnTo>
                  <a:pt x="26883" y="2880"/>
                </a:lnTo>
                <a:lnTo>
                  <a:pt x="24963" y="960"/>
                </a:lnTo>
                <a:lnTo>
                  <a:pt x="22082" y="0"/>
                </a:lnTo>
                <a:lnTo>
                  <a:pt x="13441" y="0"/>
                </a:lnTo>
                <a:lnTo>
                  <a:pt x="8641" y="1904"/>
                </a:lnTo>
                <a:lnTo>
                  <a:pt x="5760" y="5745"/>
                </a:lnTo>
                <a:lnTo>
                  <a:pt x="1920" y="9585"/>
                </a:lnTo>
                <a:lnTo>
                  <a:pt x="0" y="14401"/>
                </a:lnTo>
                <a:lnTo>
                  <a:pt x="0" y="25907"/>
                </a:lnTo>
                <a:lnTo>
                  <a:pt x="1920" y="30708"/>
                </a:lnTo>
                <a:lnTo>
                  <a:pt x="4800" y="34549"/>
                </a:lnTo>
                <a:lnTo>
                  <a:pt x="7680" y="37429"/>
                </a:lnTo>
                <a:lnTo>
                  <a:pt x="11521" y="39349"/>
                </a:lnTo>
                <a:lnTo>
                  <a:pt x="19202" y="39349"/>
                </a:lnTo>
                <a:lnTo>
                  <a:pt x="23042" y="38389"/>
                </a:lnTo>
                <a:lnTo>
                  <a:pt x="25923" y="35509"/>
                </a:lnTo>
                <a:lnTo>
                  <a:pt x="28803" y="32644"/>
                </a:lnTo>
                <a:lnTo>
                  <a:pt x="30723" y="28803"/>
                </a:lnTo>
                <a:lnTo>
                  <a:pt x="31683" y="23987"/>
                </a:lnTo>
                <a:lnTo>
                  <a:pt x="30723" y="23987"/>
                </a:lnTo>
                <a:lnTo>
                  <a:pt x="28803" y="26868"/>
                </a:lnTo>
                <a:lnTo>
                  <a:pt x="27843" y="29748"/>
                </a:lnTo>
                <a:lnTo>
                  <a:pt x="25923" y="30708"/>
                </a:lnTo>
                <a:lnTo>
                  <a:pt x="24003" y="32644"/>
                </a:lnTo>
                <a:lnTo>
                  <a:pt x="21122" y="33588"/>
                </a:lnTo>
                <a:lnTo>
                  <a:pt x="15361" y="33588"/>
                </a:lnTo>
                <a:lnTo>
                  <a:pt x="12481" y="31668"/>
                </a:lnTo>
                <a:lnTo>
                  <a:pt x="9601" y="27828"/>
                </a:lnTo>
                <a:lnTo>
                  <a:pt x="7680" y="24963"/>
                </a:lnTo>
                <a:lnTo>
                  <a:pt x="6720" y="21107"/>
                </a:lnTo>
                <a:lnTo>
                  <a:pt x="6720" y="11521"/>
                </a:lnTo>
                <a:lnTo>
                  <a:pt x="7680" y="8641"/>
                </a:lnTo>
                <a:lnTo>
                  <a:pt x="9601" y="5745"/>
                </a:lnTo>
                <a:lnTo>
                  <a:pt x="11521" y="3840"/>
                </a:lnTo>
                <a:lnTo>
                  <a:pt x="14401" y="2880"/>
                </a:lnTo>
                <a:lnTo>
                  <a:pt x="19202" y="2880"/>
                </a:lnTo>
                <a:lnTo>
                  <a:pt x="20162" y="3840"/>
                </a:lnTo>
                <a:lnTo>
                  <a:pt x="21122" y="4800"/>
                </a:lnTo>
                <a:lnTo>
                  <a:pt x="22082" y="5745"/>
                </a:lnTo>
                <a:lnTo>
                  <a:pt x="22082" y="9585"/>
                </a:lnTo>
                <a:lnTo>
                  <a:pt x="23042" y="10561"/>
                </a:lnTo>
                <a:lnTo>
                  <a:pt x="24003" y="11521"/>
                </a:lnTo>
                <a:lnTo>
                  <a:pt x="24963" y="12466"/>
                </a:lnTo>
                <a:lnTo>
                  <a:pt x="28803" y="124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0" name="object 2010"/>
          <p:cNvSpPr/>
          <p:nvPr/>
        </p:nvSpPr>
        <p:spPr>
          <a:xfrm>
            <a:off x="3927485" y="7433111"/>
            <a:ext cx="19187" cy="38389"/>
          </a:xfrm>
          <a:custGeom>
            <a:avLst/>
            <a:gdLst/>
            <a:ahLst/>
            <a:cxnLst/>
            <a:rect l="l" t="t" r="r" b="b"/>
            <a:pathLst>
              <a:path w="19187" h="38389">
                <a:moveTo>
                  <a:pt x="11506" y="0"/>
                </a:moveTo>
                <a:lnTo>
                  <a:pt x="0" y="4800"/>
                </a:lnTo>
                <a:lnTo>
                  <a:pt x="944" y="5745"/>
                </a:lnTo>
                <a:lnTo>
                  <a:pt x="5745" y="5745"/>
                </a:lnTo>
                <a:lnTo>
                  <a:pt x="5745" y="6720"/>
                </a:lnTo>
                <a:lnTo>
                  <a:pt x="6720" y="7680"/>
                </a:lnTo>
                <a:lnTo>
                  <a:pt x="6720" y="33588"/>
                </a:lnTo>
                <a:lnTo>
                  <a:pt x="5745" y="34549"/>
                </a:lnTo>
                <a:lnTo>
                  <a:pt x="5745" y="35509"/>
                </a:lnTo>
                <a:lnTo>
                  <a:pt x="4785" y="36469"/>
                </a:lnTo>
                <a:lnTo>
                  <a:pt x="3840" y="36469"/>
                </a:lnTo>
                <a:lnTo>
                  <a:pt x="2880" y="37429"/>
                </a:lnTo>
                <a:lnTo>
                  <a:pt x="944" y="37429"/>
                </a:lnTo>
                <a:lnTo>
                  <a:pt x="944" y="38389"/>
                </a:lnTo>
                <a:lnTo>
                  <a:pt x="19187" y="38389"/>
                </a:lnTo>
                <a:lnTo>
                  <a:pt x="19187" y="37429"/>
                </a:lnTo>
                <a:lnTo>
                  <a:pt x="17266" y="37429"/>
                </a:lnTo>
                <a:lnTo>
                  <a:pt x="16306" y="36469"/>
                </a:lnTo>
                <a:lnTo>
                  <a:pt x="14401" y="36469"/>
                </a:lnTo>
                <a:lnTo>
                  <a:pt x="14401" y="35509"/>
                </a:lnTo>
                <a:lnTo>
                  <a:pt x="13426" y="34549"/>
                </a:lnTo>
                <a:lnTo>
                  <a:pt x="13426" y="0"/>
                </a:lnTo>
                <a:lnTo>
                  <a:pt x="1150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1" name="object 2011"/>
          <p:cNvSpPr/>
          <p:nvPr/>
        </p:nvSpPr>
        <p:spPr>
          <a:xfrm>
            <a:off x="3933230" y="7413909"/>
            <a:ext cx="8656" cy="7680"/>
          </a:xfrm>
          <a:custGeom>
            <a:avLst/>
            <a:gdLst/>
            <a:ahLst/>
            <a:cxnLst/>
            <a:rect l="l" t="t" r="r" b="b"/>
            <a:pathLst>
              <a:path w="8656" h="7680">
                <a:moveTo>
                  <a:pt x="8656" y="3840"/>
                </a:moveTo>
                <a:lnTo>
                  <a:pt x="8656" y="2880"/>
                </a:lnTo>
                <a:lnTo>
                  <a:pt x="7680" y="1920"/>
                </a:lnTo>
                <a:lnTo>
                  <a:pt x="6720" y="960"/>
                </a:lnTo>
                <a:lnTo>
                  <a:pt x="6720" y="0"/>
                </a:lnTo>
                <a:lnTo>
                  <a:pt x="1935" y="0"/>
                </a:lnTo>
                <a:lnTo>
                  <a:pt x="975" y="960"/>
                </a:lnTo>
                <a:lnTo>
                  <a:pt x="0" y="1920"/>
                </a:lnTo>
                <a:lnTo>
                  <a:pt x="0" y="4800"/>
                </a:lnTo>
                <a:lnTo>
                  <a:pt x="975" y="5760"/>
                </a:lnTo>
                <a:lnTo>
                  <a:pt x="975" y="6720"/>
                </a:lnTo>
                <a:lnTo>
                  <a:pt x="1935" y="7680"/>
                </a:lnTo>
                <a:lnTo>
                  <a:pt x="6720" y="7680"/>
                </a:lnTo>
                <a:lnTo>
                  <a:pt x="6720" y="6720"/>
                </a:lnTo>
                <a:lnTo>
                  <a:pt x="7680" y="5760"/>
                </a:lnTo>
                <a:lnTo>
                  <a:pt x="8656" y="4800"/>
                </a:lnTo>
                <a:lnTo>
                  <a:pt x="8656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2" name="object 2012"/>
          <p:cNvSpPr/>
          <p:nvPr/>
        </p:nvSpPr>
        <p:spPr>
          <a:xfrm>
            <a:off x="3952433" y="7433111"/>
            <a:ext cx="33604" cy="39349"/>
          </a:xfrm>
          <a:custGeom>
            <a:avLst/>
            <a:gdLst/>
            <a:ahLst/>
            <a:cxnLst/>
            <a:rect l="l" t="t" r="r" b="b"/>
            <a:pathLst>
              <a:path w="33604" h="39349">
                <a:moveTo>
                  <a:pt x="33604" y="30708"/>
                </a:moveTo>
                <a:lnTo>
                  <a:pt x="32644" y="32644"/>
                </a:lnTo>
                <a:lnTo>
                  <a:pt x="30723" y="33588"/>
                </a:lnTo>
                <a:lnTo>
                  <a:pt x="27843" y="33588"/>
                </a:lnTo>
                <a:lnTo>
                  <a:pt x="27843" y="9585"/>
                </a:lnTo>
                <a:lnTo>
                  <a:pt x="26883" y="6720"/>
                </a:lnTo>
                <a:lnTo>
                  <a:pt x="26883" y="5745"/>
                </a:lnTo>
                <a:lnTo>
                  <a:pt x="25923" y="3840"/>
                </a:lnTo>
                <a:lnTo>
                  <a:pt x="24963" y="2880"/>
                </a:lnTo>
                <a:lnTo>
                  <a:pt x="23042" y="1904"/>
                </a:lnTo>
                <a:lnTo>
                  <a:pt x="21122" y="960"/>
                </a:lnTo>
                <a:lnTo>
                  <a:pt x="18242" y="0"/>
                </a:lnTo>
                <a:lnTo>
                  <a:pt x="10561" y="0"/>
                </a:lnTo>
                <a:lnTo>
                  <a:pt x="7680" y="960"/>
                </a:lnTo>
                <a:lnTo>
                  <a:pt x="4800" y="2880"/>
                </a:lnTo>
                <a:lnTo>
                  <a:pt x="2880" y="4800"/>
                </a:lnTo>
                <a:lnTo>
                  <a:pt x="960" y="6720"/>
                </a:lnTo>
                <a:lnTo>
                  <a:pt x="960" y="10561"/>
                </a:lnTo>
                <a:lnTo>
                  <a:pt x="1920" y="11521"/>
                </a:lnTo>
                <a:lnTo>
                  <a:pt x="1920" y="12466"/>
                </a:lnTo>
                <a:lnTo>
                  <a:pt x="2880" y="13426"/>
                </a:lnTo>
                <a:lnTo>
                  <a:pt x="6720" y="13426"/>
                </a:lnTo>
                <a:lnTo>
                  <a:pt x="7680" y="12466"/>
                </a:lnTo>
                <a:lnTo>
                  <a:pt x="7680" y="11521"/>
                </a:lnTo>
                <a:lnTo>
                  <a:pt x="8641" y="10561"/>
                </a:lnTo>
                <a:lnTo>
                  <a:pt x="8641" y="9585"/>
                </a:lnTo>
                <a:lnTo>
                  <a:pt x="7680" y="6720"/>
                </a:lnTo>
                <a:lnTo>
                  <a:pt x="7680" y="5745"/>
                </a:lnTo>
                <a:lnTo>
                  <a:pt x="8641" y="4800"/>
                </a:lnTo>
                <a:lnTo>
                  <a:pt x="9601" y="3840"/>
                </a:lnTo>
                <a:lnTo>
                  <a:pt x="10561" y="2880"/>
                </a:lnTo>
                <a:lnTo>
                  <a:pt x="17282" y="2880"/>
                </a:lnTo>
                <a:lnTo>
                  <a:pt x="19202" y="4800"/>
                </a:lnTo>
                <a:lnTo>
                  <a:pt x="20162" y="5745"/>
                </a:lnTo>
                <a:lnTo>
                  <a:pt x="21122" y="8641"/>
                </a:lnTo>
                <a:lnTo>
                  <a:pt x="21122" y="13426"/>
                </a:lnTo>
                <a:lnTo>
                  <a:pt x="14401" y="16306"/>
                </a:lnTo>
                <a:lnTo>
                  <a:pt x="9601" y="18242"/>
                </a:lnTo>
                <a:lnTo>
                  <a:pt x="7680" y="23027"/>
                </a:lnTo>
                <a:lnTo>
                  <a:pt x="8641" y="22082"/>
                </a:lnTo>
                <a:lnTo>
                  <a:pt x="10561" y="21107"/>
                </a:lnTo>
                <a:lnTo>
                  <a:pt x="12481" y="20147"/>
                </a:lnTo>
                <a:lnTo>
                  <a:pt x="14401" y="19187"/>
                </a:lnTo>
                <a:lnTo>
                  <a:pt x="16322" y="18242"/>
                </a:lnTo>
                <a:lnTo>
                  <a:pt x="21122" y="16306"/>
                </a:lnTo>
                <a:lnTo>
                  <a:pt x="21122" y="30708"/>
                </a:lnTo>
                <a:lnTo>
                  <a:pt x="17282" y="33588"/>
                </a:lnTo>
                <a:lnTo>
                  <a:pt x="14401" y="34549"/>
                </a:lnTo>
                <a:lnTo>
                  <a:pt x="10561" y="34549"/>
                </a:lnTo>
                <a:lnTo>
                  <a:pt x="9601" y="33588"/>
                </a:lnTo>
                <a:lnTo>
                  <a:pt x="8641" y="32644"/>
                </a:lnTo>
                <a:lnTo>
                  <a:pt x="7680" y="31668"/>
                </a:lnTo>
                <a:lnTo>
                  <a:pt x="6720" y="29748"/>
                </a:lnTo>
                <a:lnTo>
                  <a:pt x="6720" y="20147"/>
                </a:lnTo>
                <a:lnTo>
                  <a:pt x="3840" y="21107"/>
                </a:lnTo>
                <a:lnTo>
                  <a:pt x="1920" y="23027"/>
                </a:lnTo>
                <a:lnTo>
                  <a:pt x="960" y="24963"/>
                </a:lnTo>
                <a:lnTo>
                  <a:pt x="0" y="25907"/>
                </a:lnTo>
                <a:lnTo>
                  <a:pt x="0" y="32644"/>
                </a:lnTo>
                <a:lnTo>
                  <a:pt x="960" y="34549"/>
                </a:lnTo>
                <a:lnTo>
                  <a:pt x="1920" y="36469"/>
                </a:lnTo>
                <a:lnTo>
                  <a:pt x="3840" y="38389"/>
                </a:lnTo>
                <a:lnTo>
                  <a:pt x="5760" y="39349"/>
                </a:lnTo>
                <a:lnTo>
                  <a:pt x="10561" y="39349"/>
                </a:lnTo>
                <a:lnTo>
                  <a:pt x="11521" y="38389"/>
                </a:lnTo>
                <a:lnTo>
                  <a:pt x="13441" y="38389"/>
                </a:lnTo>
                <a:lnTo>
                  <a:pt x="14401" y="37429"/>
                </a:lnTo>
                <a:lnTo>
                  <a:pt x="17282" y="36469"/>
                </a:lnTo>
                <a:lnTo>
                  <a:pt x="21122" y="32644"/>
                </a:lnTo>
                <a:lnTo>
                  <a:pt x="21122" y="36469"/>
                </a:lnTo>
                <a:lnTo>
                  <a:pt x="22082" y="37429"/>
                </a:lnTo>
                <a:lnTo>
                  <a:pt x="23042" y="38389"/>
                </a:lnTo>
                <a:lnTo>
                  <a:pt x="24002" y="39349"/>
                </a:lnTo>
                <a:lnTo>
                  <a:pt x="27843" y="39349"/>
                </a:lnTo>
                <a:lnTo>
                  <a:pt x="30723" y="37429"/>
                </a:lnTo>
                <a:lnTo>
                  <a:pt x="33604" y="32644"/>
                </a:lnTo>
                <a:lnTo>
                  <a:pt x="33604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3" name="object 2013"/>
          <p:cNvSpPr/>
          <p:nvPr/>
        </p:nvSpPr>
        <p:spPr>
          <a:xfrm>
            <a:off x="3959153" y="7451354"/>
            <a:ext cx="2880" cy="9585"/>
          </a:xfrm>
          <a:custGeom>
            <a:avLst/>
            <a:gdLst/>
            <a:ahLst/>
            <a:cxnLst/>
            <a:rect l="l" t="t" r="r" b="b"/>
            <a:pathLst>
              <a:path w="2880" h="9585">
                <a:moveTo>
                  <a:pt x="0" y="1904"/>
                </a:moveTo>
                <a:lnTo>
                  <a:pt x="0" y="9585"/>
                </a:lnTo>
                <a:lnTo>
                  <a:pt x="0" y="7665"/>
                </a:lnTo>
                <a:lnTo>
                  <a:pt x="960" y="6720"/>
                </a:lnTo>
                <a:lnTo>
                  <a:pt x="960" y="4785"/>
                </a:lnTo>
                <a:lnTo>
                  <a:pt x="2880" y="0"/>
                </a:lnTo>
                <a:lnTo>
                  <a:pt x="0" y="19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4" name="object 2014"/>
          <p:cNvSpPr/>
          <p:nvPr/>
        </p:nvSpPr>
        <p:spPr>
          <a:xfrm>
            <a:off x="3988917" y="7413909"/>
            <a:ext cx="19202" cy="57591"/>
          </a:xfrm>
          <a:custGeom>
            <a:avLst/>
            <a:gdLst/>
            <a:ahLst/>
            <a:cxnLst/>
            <a:rect l="l" t="t" r="r" b="b"/>
            <a:pathLst>
              <a:path w="19202" h="57591">
                <a:moveTo>
                  <a:pt x="11521" y="0"/>
                </a:moveTo>
                <a:lnTo>
                  <a:pt x="0" y="4800"/>
                </a:lnTo>
                <a:lnTo>
                  <a:pt x="960" y="5760"/>
                </a:lnTo>
                <a:lnTo>
                  <a:pt x="1920" y="5760"/>
                </a:lnTo>
                <a:lnTo>
                  <a:pt x="2880" y="480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52791"/>
                </a:lnTo>
                <a:lnTo>
                  <a:pt x="5760" y="53751"/>
                </a:lnTo>
                <a:lnTo>
                  <a:pt x="5760" y="54711"/>
                </a:lnTo>
                <a:lnTo>
                  <a:pt x="4800" y="55671"/>
                </a:lnTo>
                <a:lnTo>
                  <a:pt x="3840" y="55671"/>
                </a:lnTo>
                <a:lnTo>
                  <a:pt x="2880" y="56631"/>
                </a:lnTo>
                <a:lnTo>
                  <a:pt x="960" y="56631"/>
                </a:lnTo>
                <a:lnTo>
                  <a:pt x="960" y="57591"/>
                </a:lnTo>
                <a:lnTo>
                  <a:pt x="19202" y="57591"/>
                </a:lnTo>
                <a:lnTo>
                  <a:pt x="19202" y="56631"/>
                </a:lnTo>
                <a:lnTo>
                  <a:pt x="17282" y="56631"/>
                </a:lnTo>
                <a:lnTo>
                  <a:pt x="16322" y="55671"/>
                </a:lnTo>
                <a:lnTo>
                  <a:pt x="14401" y="55671"/>
                </a:lnTo>
                <a:lnTo>
                  <a:pt x="14401" y="54711"/>
                </a:lnTo>
                <a:lnTo>
                  <a:pt x="13441" y="53751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5" name="object 2015"/>
          <p:cNvSpPr/>
          <p:nvPr/>
        </p:nvSpPr>
        <p:spPr>
          <a:xfrm>
            <a:off x="4031147" y="7450378"/>
            <a:ext cx="37444" cy="38389"/>
          </a:xfrm>
          <a:custGeom>
            <a:avLst/>
            <a:gdLst/>
            <a:ahLst/>
            <a:cxnLst/>
            <a:rect l="l" t="t" r="r" b="b"/>
            <a:pathLst>
              <a:path w="37444" h="38389">
                <a:moveTo>
                  <a:pt x="17282" y="0"/>
                </a:moveTo>
                <a:lnTo>
                  <a:pt x="15361" y="2880"/>
                </a:lnTo>
                <a:lnTo>
                  <a:pt x="37444" y="2880"/>
                </a:lnTo>
                <a:lnTo>
                  <a:pt x="36484" y="0"/>
                </a:lnTo>
                <a:lnTo>
                  <a:pt x="17282" y="0"/>
                </a:lnTo>
                <a:close/>
              </a:path>
              <a:path w="37444" h="38389">
                <a:moveTo>
                  <a:pt x="48966" y="10561"/>
                </a:moveTo>
                <a:lnTo>
                  <a:pt x="29763" y="-35509"/>
                </a:lnTo>
                <a:lnTo>
                  <a:pt x="27843" y="-35509"/>
                </a:lnTo>
                <a:lnTo>
                  <a:pt x="8656" y="10561"/>
                </a:lnTo>
                <a:lnTo>
                  <a:pt x="6720" y="14401"/>
                </a:lnTo>
                <a:lnTo>
                  <a:pt x="5760" y="16322"/>
                </a:lnTo>
                <a:lnTo>
                  <a:pt x="3840" y="18242"/>
                </a:lnTo>
                <a:lnTo>
                  <a:pt x="3840" y="19202"/>
                </a:lnTo>
                <a:lnTo>
                  <a:pt x="0" y="19202"/>
                </a:lnTo>
                <a:lnTo>
                  <a:pt x="0" y="21122"/>
                </a:lnTo>
                <a:lnTo>
                  <a:pt x="17282" y="21122"/>
                </a:lnTo>
                <a:lnTo>
                  <a:pt x="17282" y="19202"/>
                </a:lnTo>
                <a:lnTo>
                  <a:pt x="12481" y="19202"/>
                </a:lnTo>
                <a:lnTo>
                  <a:pt x="11521" y="18242"/>
                </a:lnTo>
                <a:lnTo>
                  <a:pt x="10561" y="17282"/>
                </a:lnTo>
                <a:lnTo>
                  <a:pt x="10561" y="15377"/>
                </a:lnTo>
                <a:lnTo>
                  <a:pt x="11521" y="13441"/>
                </a:lnTo>
                <a:lnTo>
                  <a:pt x="12481" y="11536"/>
                </a:lnTo>
                <a:lnTo>
                  <a:pt x="15361" y="2880"/>
                </a:lnTo>
                <a:lnTo>
                  <a:pt x="17282" y="0"/>
                </a:lnTo>
                <a:lnTo>
                  <a:pt x="26883" y="-23027"/>
                </a:lnTo>
                <a:lnTo>
                  <a:pt x="36484" y="0"/>
                </a:lnTo>
                <a:lnTo>
                  <a:pt x="37444" y="2880"/>
                </a:lnTo>
                <a:lnTo>
                  <a:pt x="40325" y="10561"/>
                </a:lnTo>
                <a:lnTo>
                  <a:pt x="41285" y="13441"/>
                </a:lnTo>
                <a:lnTo>
                  <a:pt x="42245" y="15377"/>
                </a:lnTo>
                <a:lnTo>
                  <a:pt x="42245" y="18242"/>
                </a:lnTo>
                <a:lnTo>
                  <a:pt x="41285" y="18242"/>
                </a:lnTo>
                <a:lnTo>
                  <a:pt x="40325" y="19202"/>
                </a:lnTo>
                <a:lnTo>
                  <a:pt x="36484" y="19202"/>
                </a:lnTo>
                <a:lnTo>
                  <a:pt x="36484" y="21122"/>
                </a:lnTo>
                <a:lnTo>
                  <a:pt x="58567" y="21122"/>
                </a:lnTo>
                <a:lnTo>
                  <a:pt x="58567" y="19202"/>
                </a:lnTo>
                <a:lnTo>
                  <a:pt x="54726" y="19202"/>
                </a:lnTo>
                <a:lnTo>
                  <a:pt x="52806" y="18242"/>
                </a:lnTo>
                <a:lnTo>
                  <a:pt x="51846" y="16322"/>
                </a:lnTo>
                <a:lnTo>
                  <a:pt x="50886" y="14401"/>
                </a:lnTo>
                <a:lnTo>
                  <a:pt x="48966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6" name="object 2016"/>
          <p:cNvSpPr/>
          <p:nvPr/>
        </p:nvSpPr>
        <p:spPr>
          <a:xfrm>
            <a:off x="4094515" y="7433111"/>
            <a:ext cx="24963" cy="39349"/>
          </a:xfrm>
          <a:custGeom>
            <a:avLst/>
            <a:gdLst/>
            <a:ahLst/>
            <a:cxnLst/>
            <a:rect l="l" t="t" r="r" b="b"/>
            <a:pathLst>
              <a:path w="24963" h="39349">
                <a:moveTo>
                  <a:pt x="4800" y="960"/>
                </a:move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3426"/>
                </a:lnTo>
                <a:lnTo>
                  <a:pt x="960" y="15361"/>
                </a:lnTo>
                <a:lnTo>
                  <a:pt x="1920" y="16306"/>
                </a:lnTo>
                <a:lnTo>
                  <a:pt x="2880" y="18242"/>
                </a:lnTo>
                <a:lnTo>
                  <a:pt x="5760" y="20147"/>
                </a:lnTo>
                <a:lnTo>
                  <a:pt x="9601" y="22082"/>
                </a:lnTo>
                <a:lnTo>
                  <a:pt x="13441" y="23987"/>
                </a:lnTo>
                <a:lnTo>
                  <a:pt x="16306" y="25907"/>
                </a:lnTo>
                <a:lnTo>
                  <a:pt x="17282" y="26868"/>
                </a:lnTo>
                <a:lnTo>
                  <a:pt x="19202" y="27828"/>
                </a:lnTo>
                <a:lnTo>
                  <a:pt x="19202" y="34549"/>
                </a:lnTo>
                <a:lnTo>
                  <a:pt x="17282" y="35509"/>
                </a:lnTo>
                <a:lnTo>
                  <a:pt x="16306" y="36469"/>
                </a:lnTo>
                <a:lnTo>
                  <a:pt x="15361" y="37429"/>
                </a:lnTo>
                <a:lnTo>
                  <a:pt x="10561" y="37429"/>
                </a:lnTo>
                <a:lnTo>
                  <a:pt x="7680" y="36469"/>
                </a:lnTo>
                <a:lnTo>
                  <a:pt x="5760" y="34549"/>
                </a:lnTo>
                <a:lnTo>
                  <a:pt x="3840" y="32644"/>
                </a:lnTo>
                <a:lnTo>
                  <a:pt x="1920" y="29748"/>
                </a:lnTo>
                <a:lnTo>
                  <a:pt x="960" y="25907"/>
                </a:lnTo>
                <a:lnTo>
                  <a:pt x="0" y="25907"/>
                </a:lnTo>
                <a:lnTo>
                  <a:pt x="0" y="39349"/>
                </a:lnTo>
                <a:lnTo>
                  <a:pt x="960" y="39349"/>
                </a:lnTo>
                <a:lnTo>
                  <a:pt x="1920" y="38389"/>
                </a:lnTo>
                <a:lnTo>
                  <a:pt x="4800" y="38389"/>
                </a:lnTo>
                <a:lnTo>
                  <a:pt x="7680" y="39349"/>
                </a:lnTo>
                <a:lnTo>
                  <a:pt x="16306" y="39349"/>
                </a:lnTo>
                <a:lnTo>
                  <a:pt x="19202" y="38389"/>
                </a:lnTo>
                <a:lnTo>
                  <a:pt x="21122" y="36469"/>
                </a:lnTo>
                <a:lnTo>
                  <a:pt x="24002" y="34549"/>
                </a:lnTo>
                <a:lnTo>
                  <a:pt x="24963" y="31668"/>
                </a:lnTo>
                <a:lnTo>
                  <a:pt x="24963" y="23987"/>
                </a:lnTo>
                <a:lnTo>
                  <a:pt x="23027" y="20147"/>
                </a:lnTo>
                <a:lnTo>
                  <a:pt x="17282" y="17266"/>
                </a:lnTo>
                <a:lnTo>
                  <a:pt x="11521" y="14401"/>
                </a:lnTo>
                <a:lnTo>
                  <a:pt x="8641" y="13426"/>
                </a:lnTo>
                <a:lnTo>
                  <a:pt x="6720" y="12466"/>
                </a:lnTo>
                <a:lnTo>
                  <a:pt x="5760" y="11521"/>
                </a:lnTo>
                <a:lnTo>
                  <a:pt x="4800" y="10561"/>
                </a:lnTo>
                <a:lnTo>
                  <a:pt x="4800" y="5745"/>
                </a:lnTo>
                <a:lnTo>
                  <a:pt x="5760" y="4800"/>
                </a:lnTo>
                <a:lnTo>
                  <a:pt x="6720" y="3840"/>
                </a:lnTo>
                <a:lnTo>
                  <a:pt x="7680" y="2880"/>
                </a:lnTo>
                <a:lnTo>
                  <a:pt x="15361" y="2880"/>
                </a:lnTo>
                <a:lnTo>
                  <a:pt x="17282" y="4800"/>
                </a:lnTo>
                <a:lnTo>
                  <a:pt x="19202" y="5745"/>
                </a:lnTo>
                <a:lnTo>
                  <a:pt x="20162" y="8641"/>
                </a:lnTo>
                <a:lnTo>
                  <a:pt x="21122" y="12466"/>
                </a:lnTo>
                <a:lnTo>
                  <a:pt x="23027" y="12466"/>
                </a:lnTo>
                <a:lnTo>
                  <a:pt x="23027" y="0"/>
                </a:lnTo>
                <a:lnTo>
                  <a:pt x="21122" y="0"/>
                </a:lnTo>
                <a:lnTo>
                  <a:pt x="21122" y="960"/>
                </a:lnTo>
                <a:lnTo>
                  <a:pt x="20162" y="960"/>
                </a:lnTo>
                <a:lnTo>
                  <a:pt x="20162" y="1904"/>
                </a:lnTo>
                <a:lnTo>
                  <a:pt x="19202" y="1904"/>
                </a:lnTo>
                <a:lnTo>
                  <a:pt x="18242" y="960"/>
                </a:lnTo>
                <a:lnTo>
                  <a:pt x="16306" y="960"/>
                </a:lnTo>
                <a:lnTo>
                  <a:pt x="14401" y="0"/>
                </a:lnTo>
                <a:lnTo>
                  <a:pt x="7680" y="0"/>
                </a:lnTo>
                <a:lnTo>
                  <a:pt x="480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7" name="object 2017"/>
          <p:cNvSpPr/>
          <p:nvPr/>
        </p:nvSpPr>
        <p:spPr>
          <a:xfrm>
            <a:off x="4127159" y="7433111"/>
            <a:ext cx="24947" cy="39349"/>
          </a:xfrm>
          <a:custGeom>
            <a:avLst/>
            <a:gdLst/>
            <a:ahLst/>
            <a:cxnLst/>
            <a:rect l="l" t="t" r="r" b="b"/>
            <a:pathLst>
              <a:path w="24947" h="39349">
                <a:moveTo>
                  <a:pt x="4785" y="5745"/>
                </a:moveTo>
                <a:lnTo>
                  <a:pt x="4785" y="4800"/>
                </a:lnTo>
                <a:lnTo>
                  <a:pt x="5745" y="3840"/>
                </a:lnTo>
                <a:lnTo>
                  <a:pt x="7665" y="2880"/>
                </a:lnTo>
                <a:lnTo>
                  <a:pt x="15346" y="2880"/>
                </a:lnTo>
                <a:lnTo>
                  <a:pt x="17266" y="4800"/>
                </a:lnTo>
                <a:lnTo>
                  <a:pt x="18227" y="5745"/>
                </a:lnTo>
                <a:lnTo>
                  <a:pt x="20147" y="8641"/>
                </a:lnTo>
                <a:lnTo>
                  <a:pt x="21107" y="12466"/>
                </a:lnTo>
                <a:lnTo>
                  <a:pt x="22067" y="12466"/>
                </a:lnTo>
                <a:lnTo>
                  <a:pt x="22067" y="0"/>
                </a:lnTo>
                <a:lnTo>
                  <a:pt x="21107" y="0"/>
                </a:lnTo>
                <a:lnTo>
                  <a:pt x="21107" y="960"/>
                </a:lnTo>
                <a:lnTo>
                  <a:pt x="20147" y="960"/>
                </a:lnTo>
                <a:lnTo>
                  <a:pt x="20147" y="1904"/>
                </a:lnTo>
                <a:lnTo>
                  <a:pt x="18227" y="1904"/>
                </a:lnTo>
                <a:lnTo>
                  <a:pt x="17266" y="960"/>
                </a:lnTo>
                <a:lnTo>
                  <a:pt x="16306" y="960"/>
                </a:lnTo>
                <a:lnTo>
                  <a:pt x="14386" y="0"/>
                </a:lnTo>
                <a:lnTo>
                  <a:pt x="7665" y="0"/>
                </a:lnTo>
                <a:lnTo>
                  <a:pt x="4785" y="960"/>
                </a:lnTo>
                <a:lnTo>
                  <a:pt x="2880" y="2880"/>
                </a:lnTo>
                <a:lnTo>
                  <a:pt x="944" y="4800"/>
                </a:lnTo>
                <a:lnTo>
                  <a:pt x="0" y="7680"/>
                </a:lnTo>
                <a:lnTo>
                  <a:pt x="0" y="15361"/>
                </a:lnTo>
                <a:lnTo>
                  <a:pt x="1904" y="16306"/>
                </a:lnTo>
                <a:lnTo>
                  <a:pt x="2880" y="18242"/>
                </a:lnTo>
                <a:lnTo>
                  <a:pt x="5745" y="20147"/>
                </a:lnTo>
                <a:lnTo>
                  <a:pt x="9585" y="22082"/>
                </a:lnTo>
                <a:lnTo>
                  <a:pt x="13426" y="23987"/>
                </a:lnTo>
                <a:lnTo>
                  <a:pt x="15346" y="25907"/>
                </a:lnTo>
                <a:lnTo>
                  <a:pt x="17266" y="26868"/>
                </a:lnTo>
                <a:lnTo>
                  <a:pt x="18227" y="27828"/>
                </a:lnTo>
                <a:lnTo>
                  <a:pt x="19187" y="29748"/>
                </a:lnTo>
                <a:lnTo>
                  <a:pt x="19187" y="32644"/>
                </a:lnTo>
                <a:lnTo>
                  <a:pt x="18227" y="34549"/>
                </a:lnTo>
                <a:lnTo>
                  <a:pt x="17266" y="35509"/>
                </a:lnTo>
                <a:lnTo>
                  <a:pt x="16306" y="36469"/>
                </a:lnTo>
                <a:lnTo>
                  <a:pt x="14386" y="37429"/>
                </a:lnTo>
                <a:lnTo>
                  <a:pt x="9585" y="37429"/>
                </a:lnTo>
                <a:lnTo>
                  <a:pt x="7665" y="36469"/>
                </a:lnTo>
                <a:lnTo>
                  <a:pt x="5745" y="34549"/>
                </a:lnTo>
                <a:lnTo>
                  <a:pt x="2880" y="32644"/>
                </a:lnTo>
                <a:lnTo>
                  <a:pt x="1904" y="29748"/>
                </a:lnTo>
                <a:lnTo>
                  <a:pt x="944" y="25907"/>
                </a:lnTo>
                <a:lnTo>
                  <a:pt x="0" y="25907"/>
                </a:lnTo>
                <a:lnTo>
                  <a:pt x="0" y="39349"/>
                </a:lnTo>
                <a:lnTo>
                  <a:pt x="944" y="39349"/>
                </a:lnTo>
                <a:lnTo>
                  <a:pt x="1904" y="38389"/>
                </a:lnTo>
                <a:lnTo>
                  <a:pt x="4785" y="38389"/>
                </a:lnTo>
                <a:lnTo>
                  <a:pt x="7665" y="39349"/>
                </a:lnTo>
                <a:lnTo>
                  <a:pt x="15346" y="39349"/>
                </a:lnTo>
                <a:lnTo>
                  <a:pt x="19187" y="38389"/>
                </a:lnTo>
                <a:lnTo>
                  <a:pt x="21107" y="36469"/>
                </a:lnTo>
                <a:lnTo>
                  <a:pt x="23987" y="34549"/>
                </a:lnTo>
                <a:lnTo>
                  <a:pt x="24947" y="31668"/>
                </a:lnTo>
                <a:lnTo>
                  <a:pt x="24947" y="23987"/>
                </a:lnTo>
                <a:lnTo>
                  <a:pt x="22067" y="20147"/>
                </a:lnTo>
                <a:lnTo>
                  <a:pt x="17266" y="17266"/>
                </a:lnTo>
                <a:lnTo>
                  <a:pt x="10561" y="14401"/>
                </a:lnTo>
                <a:lnTo>
                  <a:pt x="8625" y="13426"/>
                </a:lnTo>
                <a:lnTo>
                  <a:pt x="6720" y="12466"/>
                </a:lnTo>
                <a:lnTo>
                  <a:pt x="5745" y="11521"/>
                </a:lnTo>
                <a:lnTo>
                  <a:pt x="4785" y="10561"/>
                </a:lnTo>
                <a:lnTo>
                  <a:pt x="4785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8" name="object 2018"/>
          <p:cNvSpPr/>
          <p:nvPr/>
        </p:nvSpPr>
        <p:spPr>
          <a:xfrm>
            <a:off x="4162668" y="7413909"/>
            <a:ext cx="8641" cy="7680"/>
          </a:xfrm>
          <a:custGeom>
            <a:avLst/>
            <a:gdLst/>
            <a:ahLst/>
            <a:cxnLst/>
            <a:rect l="l" t="t" r="r" b="b"/>
            <a:pathLst>
              <a:path w="8641" h="7680">
                <a:moveTo>
                  <a:pt x="8641" y="1920"/>
                </a:moveTo>
                <a:lnTo>
                  <a:pt x="7680" y="960"/>
                </a:lnTo>
                <a:lnTo>
                  <a:pt x="6720" y="0"/>
                </a:lnTo>
                <a:lnTo>
                  <a:pt x="192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4800"/>
                </a:lnTo>
                <a:lnTo>
                  <a:pt x="960" y="5760"/>
                </a:lnTo>
                <a:lnTo>
                  <a:pt x="1920" y="6720"/>
                </a:lnTo>
                <a:lnTo>
                  <a:pt x="1920" y="7680"/>
                </a:lnTo>
                <a:lnTo>
                  <a:pt x="6720" y="7680"/>
                </a:lnTo>
                <a:lnTo>
                  <a:pt x="7680" y="6720"/>
                </a:lnTo>
                <a:lnTo>
                  <a:pt x="8641" y="5760"/>
                </a:lnTo>
                <a:lnTo>
                  <a:pt x="8641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9" name="object 2019"/>
          <p:cNvSpPr/>
          <p:nvPr/>
        </p:nvSpPr>
        <p:spPr>
          <a:xfrm>
            <a:off x="4157868" y="7433111"/>
            <a:ext cx="18242" cy="38389"/>
          </a:xfrm>
          <a:custGeom>
            <a:avLst/>
            <a:gdLst/>
            <a:ahLst/>
            <a:cxnLst/>
            <a:rect l="l" t="t" r="r" b="b"/>
            <a:pathLst>
              <a:path w="18242" h="38389">
                <a:moveTo>
                  <a:pt x="10561" y="0"/>
                </a:moveTo>
                <a:lnTo>
                  <a:pt x="0" y="4800"/>
                </a:lnTo>
                <a:lnTo>
                  <a:pt x="0" y="5745"/>
                </a:lnTo>
                <a:lnTo>
                  <a:pt x="4800" y="5745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34549"/>
                </a:lnTo>
                <a:lnTo>
                  <a:pt x="4800" y="35509"/>
                </a:lnTo>
                <a:lnTo>
                  <a:pt x="4800" y="36469"/>
                </a:lnTo>
                <a:lnTo>
                  <a:pt x="2880" y="36469"/>
                </a:lnTo>
                <a:lnTo>
                  <a:pt x="1920" y="37429"/>
                </a:lnTo>
                <a:lnTo>
                  <a:pt x="0" y="37429"/>
                </a:lnTo>
                <a:lnTo>
                  <a:pt x="0" y="38389"/>
                </a:lnTo>
                <a:lnTo>
                  <a:pt x="18242" y="38389"/>
                </a:lnTo>
                <a:lnTo>
                  <a:pt x="18242" y="37429"/>
                </a:lnTo>
                <a:lnTo>
                  <a:pt x="16322" y="37429"/>
                </a:lnTo>
                <a:lnTo>
                  <a:pt x="15361" y="36469"/>
                </a:lnTo>
                <a:lnTo>
                  <a:pt x="14401" y="36469"/>
                </a:lnTo>
                <a:lnTo>
                  <a:pt x="13441" y="35509"/>
                </a:lnTo>
                <a:lnTo>
                  <a:pt x="13441" y="34549"/>
                </a:lnTo>
                <a:lnTo>
                  <a:pt x="12481" y="33588"/>
                </a:lnTo>
                <a:lnTo>
                  <a:pt x="12481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0" name="object 2020"/>
          <p:cNvSpPr/>
          <p:nvPr/>
        </p:nvSpPr>
        <p:spPr>
          <a:xfrm>
            <a:off x="4180911" y="7433111"/>
            <a:ext cx="25923" cy="39349"/>
          </a:xfrm>
          <a:custGeom>
            <a:avLst/>
            <a:gdLst/>
            <a:ahLst/>
            <a:cxnLst/>
            <a:rect l="l" t="t" r="r" b="b"/>
            <a:pathLst>
              <a:path w="25923" h="39349">
                <a:moveTo>
                  <a:pt x="6720" y="3840"/>
                </a:moveTo>
                <a:lnTo>
                  <a:pt x="7680" y="2880"/>
                </a:lnTo>
                <a:lnTo>
                  <a:pt x="16322" y="2880"/>
                </a:lnTo>
                <a:lnTo>
                  <a:pt x="17282" y="4800"/>
                </a:lnTo>
                <a:lnTo>
                  <a:pt x="19202" y="5745"/>
                </a:lnTo>
                <a:lnTo>
                  <a:pt x="21122" y="8641"/>
                </a:lnTo>
                <a:lnTo>
                  <a:pt x="22082" y="12466"/>
                </a:lnTo>
                <a:lnTo>
                  <a:pt x="23042" y="12466"/>
                </a:lnTo>
                <a:lnTo>
                  <a:pt x="23042" y="0"/>
                </a:lnTo>
                <a:lnTo>
                  <a:pt x="22082" y="0"/>
                </a:lnTo>
                <a:lnTo>
                  <a:pt x="21122" y="960"/>
                </a:lnTo>
                <a:lnTo>
                  <a:pt x="20162" y="1904"/>
                </a:lnTo>
                <a:lnTo>
                  <a:pt x="19202" y="1904"/>
                </a:lnTo>
                <a:lnTo>
                  <a:pt x="18242" y="960"/>
                </a:lnTo>
                <a:lnTo>
                  <a:pt x="17282" y="960"/>
                </a:lnTo>
                <a:lnTo>
                  <a:pt x="15361" y="0"/>
                </a:lnTo>
                <a:lnTo>
                  <a:pt x="8641" y="0"/>
                </a:lnTo>
                <a:lnTo>
                  <a:pt x="5760" y="960"/>
                </a:lnTo>
                <a:lnTo>
                  <a:pt x="384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3426"/>
                </a:lnTo>
                <a:lnTo>
                  <a:pt x="960" y="15361"/>
                </a:lnTo>
                <a:lnTo>
                  <a:pt x="1920" y="16306"/>
                </a:lnTo>
                <a:lnTo>
                  <a:pt x="3840" y="18242"/>
                </a:lnTo>
                <a:lnTo>
                  <a:pt x="5760" y="20147"/>
                </a:lnTo>
                <a:lnTo>
                  <a:pt x="9601" y="22082"/>
                </a:lnTo>
                <a:lnTo>
                  <a:pt x="13441" y="23987"/>
                </a:lnTo>
                <a:lnTo>
                  <a:pt x="16322" y="25907"/>
                </a:lnTo>
                <a:lnTo>
                  <a:pt x="18242" y="26868"/>
                </a:lnTo>
                <a:lnTo>
                  <a:pt x="19202" y="27828"/>
                </a:lnTo>
                <a:lnTo>
                  <a:pt x="20162" y="29748"/>
                </a:lnTo>
                <a:lnTo>
                  <a:pt x="20162" y="32644"/>
                </a:lnTo>
                <a:lnTo>
                  <a:pt x="19202" y="34549"/>
                </a:lnTo>
                <a:lnTo>
                  <a:pt x="18242" y="35509"/>
                </a:lnTo>
                <a:lnTo>
                  <a:pt x="17282" y="36469"/>
                </a:lnTo>
                <a:lnTo>
                  <a:pt x="15361" y="37429"/>
                </a:lnTo>
                <a:lnTo>
                  <a:pt x="10561" y="37429"/>
                </a:lnTo>
                <a:lnTo>
                  <a:pt x="8641" y="36469"/>
                </a:lnTo>
                <a:lnTo>
                  <a:pt x="5760" y="34549"/>
                </a:lnTo>
                <a:lnTo>
                  <a:pt x="3840" y="32644"/>
                </a:lnTo>
                <a:lnTo>
                  <a:pt x="2880" y="29748"/>
                </a:lnTo>
                <a:lnTo>
                  <a:pt x="1920" y="25907"/>
                </a:lnTo>
                <a:lnTo>
                  <a:pt x="960" y="25907"/>
                </a:lnTo>
                <a:lnTo>
                  <a:pt x="960" y="39349"/>
                </a:lnTo>
                <a:lnTo>
                  <a:pt x="1920" y="39349"/>
                </a:lnTo>
                <a:lnTo>
                  <a:pt x="1920" y="38389"/>
                </a:lnTo>
                <a:lnTo>
                  <a:pt x="5760" y="38389"/>
                </a:lnTo>
                <a:lnTo>
                  <a:pt x="8641" y="39349"/>
                </a:lnTo>
                <a:lnTo>
                  <a:pt x="16322" y="39349"/>
                </a:lnTo>
                <a:lnTo>
                  <a:pt x="19202" y="38389"/>
                </a:lnTo>
                <a:lnTo>
                  <a:pt x="22082" y="36469"/>
                </a:lnTo>
                <a:lnTo>
                  <a:pt x="24963" y="34549"/>
                </a:lnTo>
                <a:lnTo>
                  <a:pt x="25923" y="31668"/>
                </a:lnTo>
                <a:lnTo>
                  <a:pt x="25923" y="23987"/>
                </a:lnTo>
                <a:lnTo>
                  <a:pt x="23042" y="20147"/>
                </a:lnTo>
                <a:lnTo>
                  <a:pt x="17282" y="17266"/>
                </a:lnTo>
                <a:lnTo>
                  <a:pt x="11521" y="14401"/>
                </a:lnTo>
                <a:lnTo>
                  <a:pt x="8641" y="13426"/>
                </a:lnTo>
                <a:lnTo>
                  <a:pt x="7680" y="12466"/>
                </a:lnTo>
                <a:lnTo>
                  <a:pt x="6720" y="11521"/>
                </a:lnTo>
                <a:lnTo>
                  <a:pt x="5760" y="10561"/>
                </a:lnTo>
                <a:lnTo>
                  <a:pt x="4800" y="8641"/>
                </a:lnTo>
                <a:lnTo>
                  <a:pt x="4800" y="5745"/>
                </a:lnTo>
                <a:lnTo>
                  <a:pt x="5760" y="4800"/>
                </a:lnTo>
                <a:lnTo>
                  <a:pt x="672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1" name="object 2021"/>
          <p:cNvSpPr/>
          <p:nvPr/>
        </p:nvSpPr>
        <p:spPr>
          <a:xfrm>
            <a:off x="4210674" y="7421590"/>
            <a:ext cx="22067" cy="50871"/>
          </a:xfrm>
          <a:custGeom>
            <a:avLst/>
            <a:gdLst/>
            <a:ahLst/>
            <a:cxnLst/>
            <a:rect l="l" t="t" r="r" b="b"/>
            <a:pathLst>
              <a:path w="22067" h="50871">
                <a:moveTo>
                  <a:pt x="9601" y="2880"/>
                </a:moveTo>
                <a:lnTo>
                  <a:pt x="8625" y="4800"/>
                </a:lnTo>
                <a:lnTo>
                  <a:pt x="8625" y="5760"/>
                </a:lnTo>
                <a:lnTo>
                  <a:pt x="7680" y="7680"/>
                </a:lnTo>
                <a:lnTo>
                  <a:pt x="5760" y="9601"/>
                </a:lnTo>
                <a:lnTo>
                  <a:pt x="3840" y="11521"/>
                </a:lnTo>
                <a:lnTo>
                  <a:pt x="2880" y="12481"/>
                </a:lnTo>
                <a:lnTo>
                  <a:pt x="960" y="13426"/>
                </a:lnTo>
                <a:lnTo>
                  <a:pt x="0" y="14401"/>
                </a:lnTo>
                <a:lnTo>
                  <a:pt x="0" y="15361"/>
                </a:lnTo>
                <a:lnTo>
                  <a:pt x="5760" y="15361"/>
                </a:lnTo>
                <a:lnTo>
                  <a:pt x="5760" y="45110"/>
                </a:lnTo>
                <a:lnTo>
                  <a:pt x="6720" y="47030"/>
                </a:lnTo>
                <a:lnTo>
                  <a:pt x="6720" y="47990"/>
                </a:lnTo>
                <a:lnTo>
                  <a:pt x="7680" y="48950"/>
                </a:lnTo>
                <a:lnTo>
                  <a:pt x="8625" y="49910"/>
                </a:lnTo>
                <a:lnTo>
                  <a:pt x="10561" y="49910"/>
                </a:lnTo>
                <a:lnTo>
                  <a:pt x="11506" y="50871"/>
                </a:lnTo>
                <a:lnTo>
                  <a:pt x="14401" y="50871"/>
                </a:lnTo>
                <a:lnTo>
                  <a:pt x="16306" y="49910"/>
                </a:lnTo>
                <a:lnTo>
                  <a:pt x="18242" y="48950"/>
                </a:lnTo>
                <a:lnTo>
                  <a:pt x="20147" y="47030"/>
                </a:lnTo>
                <a:lnTo>
                  <a:pt x="21122" y="45110"/>
                </a:lnTo>
                <a:lnTo>
                  <a:pt x="22067" y="42230"/>
                </a:lnTo>
                <a:lnTo>
                  <a:pt x="20147" y="42230"/>
                </a:lnTo>
                <a:lnTo>
                  <a:pt x="20147" y="43190"/>
                </a:lnTo>
                <a:lnTo>
                  <a:pt x="19187" y="44165"/>
                </a:lnTo>
                <a:lnTo>
                  <a:pt x="18242" y="45110"/>
                </a:lnTo>
                <a:lnTo>
                  <a:pt x="18242" y="46070"/>
                </a:lnTo>
                <a:lnTo>
                  <a:pt x="15346" y="46070"/>
                </a:lnTo>
                <a:lnTo>
                  <a:pt x="14401" y="45110"/>
                </a:lnTo>
                <a:lnTo>
                  <a:pt x="13441" y="44165"/>
                </a:lnTo>
                <a:lnTo>
                  <a:pt x="12466" y="44165"/>
                </a:lnTo>
                <a:lnTo>
                  <a:pt x="12466" y="15361"/>
                </a:lnTo>
                <a:lnTo>
                  <a:pt x="21122" y="15361"/>
                </a:lnTo>
                <a:lnTo>
                  <a:pt x="21122" y="12481"/>
                </a:lnTo>
                <a:lnTo>
                  <a:pt x="12466" y="12481"/>
                </a:lnTo>
                <a:lnTo>
                  <a:pt x="12466" y="0"/>
                </a:lnTo>
                <a:lnTo>
                  <a:pt x="11506" y="0"/>
                </a:lnTo>
                <a:lnTo>
                  <a:pt x="9601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2" name="object 2022"/>
          <p:cNvSpPr/>
          <p:nvPr/>
        </p:nvSpPr>
        <p:spPr>
          <a:xfrm>
            <a:off x="4236582" y="7433111"/>
            <a:ext cx="33604" cy="39349"/>
          </a:xfrm>
          <a:custGeom>
            <a:avLst/>
            <a:gdLst/>
            <a:ahLst/>
            <a:cxnLst/>
            <a:rect l="l" t="t" r="r" b="b"/>
            <a:pathLst>
              <a:path w="33604" h="39349">
                <a:moveTo>
                  <a:pt x="33604" y="30708"/>
                </a:moveTo>
                <a:lnTo>
                  <a:pt x="32644" y="32644"/>
                </a:lnTo>
                <a:lnTo>
                  <a:pt x="30723" y="33588"/>
                </a:lnTo>
                <a:lnTo>
                  <a:pt x="27843" y="33588"/>
                </a:lnTo>
                <a:lnTo>
                  <a:pt x="27843" y="9585"/>
                </a:lnTo>
                <a:lnTo>
                  <a:pt x="26883" y="6720"/>
                </a:lnTo>
                <a:lnTo>
                  <a:pt x="26883" y="5745"/>
                </a:lnTo>
                <a:lnTo>
                  <a:pt x="25923" y="3840"/>
                </a:lnTo>
                <a:lnTo>
                  <a:pt x="24963" y="2880"/>
                </a:lnTo>
                <a:lnTo>
                  <a:pt x="23042" y="1904"/>
                </a:lnTo>
                <a:lnTo>
                  <a:pt x="21122" y="960"/>
                </a:lnTo>
                <a:lnTo>
                  <a:pt x="18242" y="0"/>
                </a:lnTo>
                <a:lnTo>
                  <a:pt x="10561" y="0"/>
                </a:lnTo>
                <a:lnTo>
                  <a:pt x="7680" y="960"/>
                </a:lnTo>
                <a:lnTo>
                  <a:pt x="4800" y="2880"/>
                </a:lnTo>
                <a:lnTo>
                  <a:pt x="2880" y="4800"/>
                </a:lnTo>
                <a:lnTo>
                  <a:pt x="960" y="6720"/>
                </a:lnTo>
                <a:lnTo>
                  <a:pt x="960" y="10561"/>
                </a:lnTo>
                <a:lnTo>
                  <a:pt x="1920" y="11521"/>
                </a:lnTo>
                <a:lnTo>
                  <a:pt x="1920" y="12466"/>
                </a:lnTo>
                <a:lnTo>
                  <a:pt x="2880" y="13426"/>
                </a:lnTo>
                <a:lnTo>
                  <a:pt x="6720" y="13426"/>
                </a:lnTo>
                <a:lnTo>
                  <a:pt x="7680" y="12466"/>
                </a:lnTo>
                <a:lnTo>
                  <a:pt x="7680" y="11521"/>
                </a:lnTo>
                <a:lnTo>
                  <a:pt x="8641" y="10561"/>
                </a:lnTo>
                <a:lnTo>
                  <a:pt x="8641" y="9585"/>
                </a:lnTo>
                <a:lnTo>
                  <a:pt x="7680" y="6720"/>
                </a:lnTo>
                <a:lnTo>
                  <a:pt x="7680" y="5745"/>
                </a:lnTo>
                <a:lnTo>
                  <a:pt x="8641" y="4800"/>
                </a:lnTo>
                <a:lnTo>
                  <a:pt x="9601" y="3840"/>
                </a:lnTo>
                <a:lnTo>
                  <a:pt x="10561" y="2880"/>
                </a:lnTo>
                <a:lnTo>
                  <a:pt x="17282" y="2880"/>
                </a:lnTo>
                <a:lnTo>
                  <a:pt x="19202" y="4800"/>
                </a:lnTo>
                <a:lnTo>
                  <a:pt x="20162" y="5745"/>
                </a:lnTo>
                <a:lnTo>
                  <a:pt x="21122" y="8641"/>
                </a:lnTo>
                <a:lnTo>
                  <a:pt x="21122" y="13426"/>
                </a:lnTo>
                <a:lnTo>
                  <a:pt x="14401" y="16306"/>
                </a:lnTo>
                <a:lnTo>
                  <a:pt x="9601" y="18242"/>
                </a:lnTo>
                <a:lnTo>
                  <a:pt x="7680" y="23027"/>
                </a:lnTo>
                <a:lnTo>
                  <a:pt x="8641" y="22082"/>
                </a:lnTo>
                <a:lnTo>
                  <a:pt x="10561" y="21107"/>
                </a:lnTo>
                <a:lnTo>
                  <a:pt x="12481" y="20147"/>
                </a:lnTo>
                <a:lnTo>
                  <a:pt x="14401" y="19187"/>
                </a:lnTo>
                <a:lnTo>
                  <a:pt x="16322" y="18242"/>
                </a:lnTo>
                <a:lnTo>
                  <a:pt x="21122" y="16306"/>
                </a:lnTo>
                <a:lnTo>
                  <a:pt x="21122" y="30708"/>
                </a:lnTo>
                <a:lnTo>
                  <a:pt x="17282" y="33588"/>
                </a:lnTo>
                <a:lnTo>
                  <a:pt x="14401" y="34549"/>
                </a:lnTo>
                <a:lnTo>
                  <a:pt x="10561" y="34549"/>
                </a:lnTo>
                <a:lnTo>
                  <a:pt x="9601" y="33588"/>
                </a:lnTo>
                <a:lnTo>
                  <a:pt x="8641" y="32644"/>
                </a:lnTo>
                <a:lnTo>
                  <a:pt x="7680" y="31668"/>
                </a:lnTo>
                <a:lnTo>
                  <a:pt x="6720" y="29748"/>
                </a:lnTo>
                <a:lnTo>
                  <a:pt x="6720" y="20147"/>
                </a:lnTo>
                <a:lnTo>
                  <a:pt x="3840" y="21107"/>
                </a:lnTo>
                <a:lnTo>
                  <a:pt x="1920" y="23027"/>
                </a:lnTo>
                <a:lnTo>
                  <a:pt x="960" y="24963"/>
                </a:lnTo>
                <a:lnTo>
                  <a:pt x="0" y="25907"/>
                </a:lnTo>
                <a:lnTo>
                  <a:pt x="0" y="32644"/>
                </a:lnTo>
                <a:lnTo>
                  <a:pt x="960" y="34549"/>
                </a:lnTo>
                <a:lnTo>
                  <a:pt x="1920" y="36469"/>
                </a:lnTo>
                <a:lnTo>
                  <a:pt x="3840" y="38389"/>
                </a:lnTo>
                <a:lnTo>
                  <a:pt x="5760" y="39349"/>
                </a:lnTo>
                <a:lnTo>
                  <a:pt x="10561" y="39349"/>
                </a:lnTo>
                <a:lnTo>
                  <a:pt x="11521" y="38389"/>
                </a:lnTo>
                <a:lnTo>
                  <a:pt x="13441" y="38389"/>
                </a:lnTo>
                <a:lnTo>
                  <a:pt x="14401" y="37429"/>
                </a:lnTo>
                <a:lnTo>
                  <a:pt x="17282" y="36469"/>
                </a:lnTo>
                <a:lnTo>
                  <a:pt x="21122" y="32644"/>
                </a:lnTo>
                <a:lnTo>
                  <a:pt x="21122" y="36469"/>
                </a:lnTo>
                <a:lnTo>
                  <a:pt x="22082" y="37429"/>
                </a:lnTo>
                <a:lnTo>
                  <a:pt x="23042" y="38389"/>
                </a:lnTo>
                <a:lnTo>
                  <a:pt x="24003" y="39349"/>
                </a:lnTo>
                <a:lnTo>
                  <a:pt x="27843" y="39349"/>
                </a:lnTo>
                <a:lnTo>
                  <a:pt x="30723" y="37429"/>
                </a:lnTo>
                <a:lnTo>
                  <a:pt x="33604" y="32644"/>
                </a:lnTo>
                <a:lnTo>
                  <a:pt x="33604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3" name="object 2023"/>
          <p:cNvSpPr/>
          <p:nvPr/>
        </p:nvSpPr>
        <p:spPr>
          <a:xfrm>
            <a:off x="4243303" y="7451354"/>
            <a:ext cx="2880" cy="9585"/>
          </a:xfrm>
          <a:custGeom>
            <a:avLst/>
            <a:gdLst/>
            <a:ahLst/>
            <a:cxnLst/>
            <a:rect l="l" t="t" r="r" b="b"/>
            <a:pathLst>
              <a:path w="2880" h="9585">
                <a:moveTo>
                  <a:pt x="0" y="1904"/>
                </a:moveTo>
                <a:lnTo>
                  <a:pt x="0" y="9585"/>
                </a:lnTo>
                <a:lnTo>
                  <a:pt x="0" y="7665"/>
                </a:lnTo>
                <a:lnTo>
                  <a:pt x="960" y="6720"/>
                </a:lnTo>
                <a:lnTo>
                  <a:pt x="960" y="4785"/>
                </a:lnTo>
                <a:lnTo>
                  <a:pt x="2880" y="0"/>
                </a:lnTo>
                <a:lnTo>
                  <a:pt x="0" y="19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4" name="object 2024"/>
          <p:cNvSpPr/>
          <p:nvPr/>
        </p:nvSpPr>
        <p:spPr>
          <a:xfrm>
            <a:off x="4270187" y="7433111"/>
            <a:ext cx="41285" cy="38389"/>
          </a:xfrm>
          <a:custGeom>
            <a:avLst/>
            <a:gdLst/>
            <a:ahLst/>
            <a:cxnLst/>
            <a:rect l="l" t="t" r="r" b="b"/>
            <a:pathLst>
              <a:path w="41285" h="38389">
                <a:moveTo>
                  <a:pt x="5760" y="29748"/>
                </a:moveTo>
                <a:lnTo>
                  <a:pt x="5760" y="34549"/>
                </a:lnTo>
                <a:lnTo>
                  <a:pt x="4800" y="35509"/>
                </a:lnTo>
                <a:lnTo>
                  <a:pt x="4800" y="36469"/>
                </a:lnTo>
                <a:lnTo>
                  <a:pt x="2880" y="37429"/>
                </a:lnTo>
                <a:lnTo>
                  <a:pt x="960" y="37429"/>
                </a:lnTo>
                <a:lnTo>
                  <a:pt x="960" y="38389"/>
                </a:lnTo>
                <a:lnTo>
                  <a:pt x="19202" y="38389"/>
                </a:lnTo>
                <a:lnTo>
                  <a:pt x="19202" y="37429"/>
                </a:lnTo>
                <a:lnTo>
                  <a:pt x="17282" y="37429"/>
                </a:lnTo>
                <a:lnTo>
                  <a:pt x="15361" y="36469"/>
                </a:lnTo>
                <a:lnTo>
                  <a:pt x="14401" y="36469"/>
                </a:lnTo>
                <a:lnTo>
                  <a:pt x="13441" y="35509"/>
                </a:lnTo>
                <a:lnTo>
                  <a:pt x="13441" y="34549"/>
                </a:lnTo>
                <a:lnTo>
                  <a:pt x="12481" y="32644"/>
                </a:lnTo>
                <a:lnTo>
                  <a:pt x="12481" y="10561"/>
                </a:lnTo>
                <a:lnTo>
                  <a:pt x="16322" y="6720"/>
                </a:lnTo>
                <a:lnTo>
                  <a:pt x="19202" y="4800"/>
                </a:lnTo>
                <a:lnTo>
                  <a:pt x="24963" y="4800"/>
                </a:lnTo>
                <a:lnTo>
                  <a:pt x="25923" y="5745"/>
                </a:lnTo>
                <a:lnTo>
                  <a:pt x="26883" y="7680"/>
                </a:lnTo>
                <a:lnTo>
                  <a:pt x="27843" y="8641"/>
                </a:lnTo>
                <a:lnTo>
                  <a:pt x="28803" y="11521"/>
                </a:lnTo>
                <a:lnTo>
                  <a:pt x="28803" y="32644"/>
                </a:lnTo>
                <a:lnTo>
                  <a:pt x="27843" y="33588"/>
                </a:lnTo>
                <a:lnTo>
                  <a:pt x="27843" y="35509"/>
                </a:lnTo>
                <a:lnTo>
                  <a:pt x="26883" y="36469"/>
                </a:lnTo>
                <a:lnTo>
                  <a:pt x="25923" y="36469"/>
                </a:lnTo>
                <a:lnTo>
                  <a:pt x="24963" y="37429"/>
                </a:lnTo>
                <a:lnTo>
                  <a:pt x="22082" y="37429"/>
                </a:lnTo>
                <a:lnTo>
                  <a:pt x="22082" y="38389"/>
                </a:lnTo>
                <a:lnTo>
                  <a:pt x="41285" y="38389"/>
                </a:lnTo>
                <a:lnTo>
                  <a:pt x="41285" y="37429"/>
                </a:lnTo>
                <a:lnTo>
                  <a:pt x="39364" y="37429"/>
                </a:lnTo>
                <a:lnTo>
                  <a:pt x="37444" y="36469"/>
                </a:lnTo>
                <a:lnTo>
                  <a:pt x="36469" y="36469"/>
                </a:lnTo>
                <a:lnTo>
                  <a:pt x="35524" y="35509"/>
                </a:lnTo>
                <a:lnTo>
                  <a:pt x="35524" y="10561"/>
                </a:lnTo>
                <a:lnTo>
                  <a:pt x="34564" y="8641"/>
                </a:lnTo>
                <a:lnTo>
                  <a:pt x="34564" y="6720"/>
                </a:lnTo>
                <a:lnTo>
                  <a:pt x="33604" y="3840"/>
                </a:lnTo>
                <a:lnTo>
                  <a:pt x="32644" y="2880"/>
                </a:lnTo>
                <a:lnTo>
                  <a:pt x="30723" y="1904"/>
                </a:lnTo>
                <a:lnTo>
                  <a:pt x="28803" y="960"/>
                </a:lnTo>
                <a:lnTo>
                  <a:pt x="27843" y="0"/>
                </a:lnTo>
                <a:lnTo>
                  <a:pt x="21122" y="0"/>
                </a:lnTo>
                <a:lnTo>
                  <a:pt x="17282" y="2880"/>
                </a:lnTo>
                <a:lnTo>
                  <a:pt x="12481" y="7680"/>
                </a:lnTo>
                <a:lnTo>
                  <a:pt x="1248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45"/>
                </a:lnTo>
                <a:lnTo>
                  <a:pt x="4800" y="5745"/>
                </a:lnTo>
                <a:lnTo>
                  <a:pt x="5760" y="6720"/>
                </a:lnTo>
                <a:lnTo>
                  <a:pt x="5760" y="2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5" name="object 2025"/>
          <p:cNvSpPr/>
          <p:nvPr/>
        </p:nvSpPr>
        <p:spPr>
          <a:xfrm>
            <a:off x="4315312" y="7433111"/>
            <a:ext cx="30708" cy="39349"/>
          </a:xfrm>
          <a:custGeom>
            <a:avLst/>
            <a:gdLst/>
            <a:ahLst/>
            <a:cxnLst/>
            <a:rect l="l" t="t" r="r" b="b"/>
            <a:pathLst>
              <a:path w="30708" h="39349">
                <a:moveTo>
                  <a:pt x="23987" y="960"/>
                </a:moveTo>
                <a:lnTo>
                  <a:pt x="21107" y="0"/>
                </a:lnTo>
                <a:lnTo>
                  <a:pt x="12466" y="0"/>
                </a:lnTo>
                <a:lnTo>
                  <a:pt x="8625" y="1904"/>
                </a:lnTo>
                <a:lnTo>
                  <a:pt x="4785" y="5745"/>
                </a:lnTo>
                <a:lnTo>
                  <a:pt x="960" y="9585"/>
                </a:lnTo>
                <a:lnTo>
                  <a:pt x="0" y="14401"/>
                </a:lnTo>
                <a:lnTo>
                  <a:pt x="0" y="25907"/>
                </a:lnTo>
                <a:lnTo>
                  <a:pt x="960" y="30708"/>
                </a:lnTo>
                <a:lnTo>
                  <a:pt x="4785" y="34549"/>
                </a:lnTo>
                <a:lnTo>
                  <a:pt x="7680" y="37429"/>
                </a:lnTo>
                <a:lnTo>
                  <a:pt x="11521" y="39349"/>
                </a:lnTo>
                <a:lnTo>
                  <a:pt x="19187" y="39349"/>
                </a:lnTo>
                <a:lnTo>
                  <a:pt x="22067" y="38389"/>
                </a:lnTo>
                <a:lnTo>
                  <a:pt x="24947" y="35509"/>
                </a:lnTo>
                <a:lnTo>
                  <a:pt x="27828" y="32644"/>
                </a:lnTo>
                <a:lnTo>
                  <a:pt x="29748" y="28803"/>
                </a:lnTo>
                <a:lnTo>
                  <a:pt x="30708" y="23987"/>
                </a:lnTo>
                <a:lnTo>
                  <a:pt x="29748" y="23987"/>
                </a:lnTo>
                <a:lnTo>
                  <a:pt x="28788" y="26868"/>
                </a:lnTo>
                <a:lnTo>
                  <a:pt x="26868" y="29748"/>
                </a:lnTo>
                <a:lnTo>
                  <a:pt x="25907" y="30708"/>
                </a:lnTo>
                <a:lnTo>
                  <a:pt x="23027" y="32644"/>
                </a:lnTo>
                <a:lnTo>
                  <a:pt x="21107" y="33588"/>
                </a:lnTo>
                <a:lnTo>
                  <a:pt x="14401" y="33588"/>
                </a:lnTo>
                <a:lnTo>
                  <a:pt x="11521" y="31668"/>
                </a:lnTo>
                <a:lnTo>
                  <a:pt x="9585" y="27828"/>
                </a:lnTo>
                <a:lnTo>
                  <a:pt x="7680" y="24963"/>
                </a:lnTo>
                <a:lnTo>
                  <a:pt x="5745" y="21107"/>
                </a:lnTo>
                <a:lnTo>
                  <a:pt x="5745" y="11521"/>
                </a:lnTo>
                <a:lnTo>
                  <a:pt x="7680" y="8641"/>
                </a:lnTo>
                <a:lnTo>
                  <a:pt x="9585" y="5745"/>
                </a:lnTo>
                <a:lnTo>
                  <a:pt x="11521" y="3840"/>
                </a:lnTo>
                <a:lnTo>
                  <a:pt x="13426" y="2880"/>
                </a:lnTo>
                <a:lnTo>
                  <a:pt x="19187" y="2880"/>
                </a:lnTo>
                <a:lnTo>
                  <a:pt x="20147" y="3840"/>
                </a:lnTo>
                <a:lnTo>
                  <a:pt x="21107" y="4800"/>
                </a:lnTo>
                <a:lnTo>
                  <a:pt x="21107" y="5745"/>
                </a:lnTo>
                <a:lnTo>
                  <a:pt x="22067" y="7680"/>
                </a:lnTo>
                <a:lnTo>
                  <a:pt x="22067" y="10561"/>
                </a:lnTo>
                <a:lnTo>
                  <a:pt x="23027" y="10561"/>
                </a:lnTo>
                <a:lnTo>
                  <a:pt x="23027" y="11521"/>
                </a:lnTo>
                <a:lnTo>
                  <a:pt x="24947" y="12466"/>
                </a:lnTo>
                <a:lnTo>
                  <a:pt x="28788" y="12466"/>
                </a:lnTo>
                <a:lnTo>
                  <a:pt x="28788" y="11521"/>
                </a:lnTo>
                <a:lnTo>
                  <a:pt x="29748" y="10561"/>
                </a:lnTo>
                <a:lnTo>
                  <a:pt x="29748" y="6720"/>
                </a:lnTo>
                <a:lnTo>
                  <a:pt x="28788" y="4800"/>
                </a:lnTo>
                <a:lnTo>
                  <a:pt x="26868" y="2880"/>
                </a:lnTo>
                <a:lnTo>
                  <a:pt x="23987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6" name="object 2026"/>
          <p:cNvSpPr/>
          <p:nvPr/>
        </p:nvSpPr>
        <p:spPr>
          <a:xfrm>
            <a:off x="4350821" y="7433111"/>
            <a:ext cx="31683" cy="39349"/>
          </a:xfrm>
          <a:custGeom>
            <a:avLst/>
            <a:gdLst/>
            <a:ahLst/>
            <a:cxnLst/>
            <a:rect l="l" t="t" r="r" b="b"/>
            <a:pathLst>
              <a:path w="31683" h="39349">
                <a:moveTo>
                  <a:pt x="9601" y="5745"/>
                </a:moveTo>
                <a:lnTo>
                  <a:pt x="11521" y="3840"/>
                </a:lnTo>
                <a:lnTo>
                  <a:pt x="13441" y="2880"/>
                </a:lnTo>
                <a:lnTo>
                  <a:pt x="17282" y="2880"/>
                </a:lnTo>
                <a:lnTo>
                  <a:pt x="18242" y="3840"/>
                </a:lnTo>
                <a:lnTo>
                  <a:pt x="19202" y="3840"/>
                </a:lnTo>
                <a:lnTo>
                  <a:pt x="21122" y="4800"/>
                </a:lnTo>
                <a:lnTo>
                  <a:pt x="22082" y="6720"/>
                </a:lnTo>
                <a:lnTo>
                  <a:pt x="23042" y="7680"/>
                </a:lnTo>
                <a:lnTo>
                  <a:pt x="23042" y="10561"/>
                </a:lnTo>
                <a:lnTo>
                  <a:pt x="24002" y="12466"/>
                </a:lnTo>
                <a:lnTo>
                  <a:pt x="6720" y="12466"/>
                </a:lnTo>
                <a:lnTo>
                  <a:pt x="6720" y="9585"/>
                </a:lnTo>
                <a:lnTo>
                  <a:pt x="7680" y="7680"/>
                </a:lnTo>
                <a:lnTo>
                  <a:pt x="8641" y="1904"/>
                </a:lnTo>
                <a:lnTo>
                  <a:pt x="5760" y="5745"/>
                </a:lnTo>
                <a:lnTo>
                  <a:pt x="1920" y="8641"/>
                </a:lnTo>
                <a:lnTo>
                  <a:pt x="0" y="14401"/>
                </a:lnTo>
                <a:lnTo>
                  <a:pt x="0" y="25907"/>
                </a:lnTo>
                <a:lnTo>
                  <a:pt x="1920" y="30708"/>
                </a:lnTo>
                <a:lnTo>
                  <a:pt x="4800" y="34549"/>
                </a:lnTo>
                <a:lnTo>
                  <a:pt x="8641" y="37429"/>
                </a:lnTo>
                <a:lnTo>
                  <a:pt x="12481" y="39349"/>
                </a:lnTo>
                <a:lnTo>
                  <a:pt x="21122" y="39349"/>
                </a:lnTo>
                <a:lnTo>
                  <a:pt x="24002" y="38389"/>
                </a:lnTo>
                <a:lnTo>
                  <a:pt x="26883" y="34549"/>
                </a:lnTo>
                <a:lnTo>
                  <a:pt x="29763" y="31668"/>
                </a:lnTo>
                <a:lnTo>
                  <a:pt x="31683" y="28803"/>
                </a:lnTo>
                <a:lnTo>
                  <a:pt x="31683" y="24963"/>
                </a:lnTo>
                <a:lnTo>
                  <a:pt x="30723" y="23987"/>
                </a:lnTo>
                <a:lnTo>
                  <a:pt x="29763" y="26868"/>
                </a:lnTo>
                <a:lnTo>
                  <a:pt x="27843" y="29748"/>
                </a:lnTo>
                <a:lnTo>
                  <a:pt x="25923" y="30708"/>
                </a:lnTo>
                <a:lnTo>
                  <a:pt x="24002" y="32644"/>
                </a:lnTo>
                <a:lnTo>
                  <a:pt x="16322" y="32644"/>
                </a:lnTo>
                <a:lnTo>
                  <a:pt x="13441" y="31668"/>
                </a:lnTo>
                <a:lnTo>
                  <a:pt x="10561" y="27828"/>
                </a:lnTo>
                <a:lnTo>
                  <a:pt x="7680" y="24963"/>
                </a:lnTo>
                <a:lnTo>
                  <a:pt x="6720" y="21107"/>
                </a:lnTo>
                <a:lnTo>
                  <a:pt x="6720" y="15361"/>
                </a:lnTo>
                <a:lnTo>
                  <a:pt x="31683" y="15361"/>
                </a:lnTo>
                <a:lnTo>
                  <a:pt x="31683" y="10561"/>
                </a:lnTo>
                <a:lnTo>
                  <a:pt x="30723" y="6720"/>
                </a:lnTo>
                <a:lnTo>
                  <a:pt x="27843" y="3840"/>
                </a:lnTo>
                <a:lnTo>
                  <a:pt x="24963" y="960"/>
                </a:lnTo>
                <a:lnTo>
                  <a:pt x="22082" y="0"/>
                </a:lnTo>
                <a:lnTo>
                  <a:pt x="12481" y="0"/>
                </a:lnTo>
                <a:lnTo>
                  <a:pt x="9601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7" name="object 2027"/>
          <p:cNvSpPr/>
          <p:nvPr/>
        </p:nvSpPr>
        <p:spPr>
          <a:xfrm>
            <a:off x="4358502" y="7433111"/>
            <a:ext cx="4800" cy="7680"/>
          </a:xfrm>
          <a:custGeom>
            <a:avLst/>
            <a:gdLst/>
            <a:ahLst/>
            <a:cxnLst/>
            <a:rect l="l" t="t" r="r" b="b"/>
            <a:pathLst>
              <a:path w="4800" h="7680">
                <a:moveTo>
                  <a:pt x="960" y="1904"/>
                </a:moveTo>
                <a:lnTo>
                  <a:pt x="0" y="7680"/>
                </a:lnTo>
                <a:lnTo>
                  <a:pt x="1920" y="5745"/>
                </a:lnTo>
                <a:lnTo>
                  <a:pt x="4800" y="0"/>
                </a:lnTo>
                <a:lnTo>
                  <a:pt x="960" y="19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8" name="object 2028"/>
          <p:cNvSpPr/>
          <p:nvPr/>
        </p:nvSpPr>
        <p:spPr>
          <a:xfrm>
            <a:off x="4165549" y="7346716"/>
            <a:ext cx="56631" cy="54711"/>
          </a:xfrm>
          <a:custGeom>
            <a:avLst/>
            <a:gdLst/>
            <a:ahLst/>
            <a:cxnLst/>
            <a:rect l="l" t="t" r="r" b="b"/>
            <a:pathLst>
              <a:path w="56631" h="54711">
                <a:moveTo>
                  <a:pt x="48966" y="4785"/>
                </a:moveTo>
                <a:lnTo>
                  <a:pt x="49910" y="3840"/>
                </a:lnTo>
                <a:lnTo>
                  <a:pt x="50886" y="2880"/>
                </a:lnTo>
                <a:lnTo>
                  <a:pt x="50886" y="1904"/>
                </a:lnTo>
                <a:lnTo>
                  <a:pt x="52806" y="1904"/>
                </a:lnTo>
                <a:lnTo>
                  <a:pt x="53751" y="944"/>
                </a:lnTo>
                <a:lnTo>
                  <a:pt x="56631" y="944"/>
                </a:lnTo>
                <a:lnTo>
                  <a:pt x="56631" y="0"/>
                </a:lnTo>
                <a:lnTo>
                  <a:pt x="33604" y="0"/>
                </a:lnTo>
                <a:lnTo>
                  <a:pt x="33604" y="944"/>
                </a:lnTo>
                <a:lnTo>
                  <a:pt x="36484" y="944"/>
                </a:lnTo>
                <a:lnTo>
                  <a:pt x="37444" y="1904"/>
                </a:lnTo>
                <a:lnTo>
                  <a:pt x="39364" y="1904"/>
                </a:lnTo>
                <a:lnTo>
                  <a:pt x="40325" y="2880"/>
                </a:lnTo>
                <a:lnTo>
                  <a:pt x="40325" y="3840"/>
                </a:lnTo>
                <a:lnTo>
                  <a:pt x="41285" y="4785"/>
                </a:lnTo>
                <a:lnTo>
                  <a:pt x="41285" y="24947"/>
                </a:lnTo>
                <a:lnTo>
                  <a:pt x="15361" y="24947"/>
                </a:lnTo>
                <a:lnTo>
                  <a:pt x="15361" y="4785"/>
                </a:lnTo>
                <a:lnTo>
                  <a:pt x="16322" y="3840"/>
                </a:lnTo>
                <a:lnTo>
                  <a:pt x="17282" y="2880"/>
                </a:lnTo>
                <a:lnTo>
                  <a:pt x="18242" y="1904"/>
                </a:lnTo>
                <a:lnTo>
                  <a:pt x="19202" y="1904"/>
                </a:lnTo>
                <a:lnTo>
                  <a:pt x="20162" y="944"/>
                </a:lnTo>
                <a:lnTo>
                  <a:pt x="24002" y="944"/>
                </a:lnTo>
                <a:lnTo>
                  <a:pt x="24002" y="0"/>
                </a:lnTo>
                <a:lnTo>
                  <a:pt x="0" y="0"/>
                </a:lnTo>
                <a:lnTo>
                  <a:pt x="0" y="944"/>
                </a:lnTo>
                <a:lnTo>
                  <a:pt x="2880" y="944"/>
                </a:lnTo>
                <a:lnTo>
                  <a:pt x="4800" y="1904"/>
                </a:lnTo>
                <a:lnTo>
                  <a:pt x="5760" y="1904"/>
                </a:lnTo>
                <a:lnTo>
                  <a:pt x="6720" y="2880"/>
                </a:lnTo>
                <a:lnTo>
                  <a:pt x="6720" y="3840"/>
                </a:lnTo>
                <a:lnTo>
                  <a:pt x="7680" y="4785"/>
                </a:lnTo>
                <a:lnTo>
                  <a:pt x="7680" y="50871"/>
                </a:lnTo>
                <a:lnTo>
                  <a:pt x="6720" y="51831"/>
                </a:lnTo>
                <a:lnTo>
                  <a:pt x="5760" y="52791"/>
                </a:lnTo>
                <a:lnTo>
                  <a:pt x="3840" y="53751"/>
                </a:lnTo>
                <a:lnTo>
                  <a:pt x="0" y="53751"/>
                </a:lnTo>
                <a:lnTo>
                  <a:pt x="0" y="54711"/>
                </a:lnTo>
                <a:lnTo>
                  <a:pt x="24002" y="54711"/>
                </a:lnTo>
                <a:lnTo>
                  <a:pt x="24002" y="53751"/>
                </a:lnTo>
                <a:lnTo>
                  <a:pt x="20162" y="53751"/>
                </a:lnTo>
                <a:lnTo>
                  <a:pt x="19202" y="52791"/>
                </a:lnTo>
                <a:lnTo>
                  <a:pt x="18242" y="52791"/>
                </a:lnTo>
                <a:lnTo>
                  <a:pt x="17282" y="51831"/>
                </a:lnTo>
                <a:lnTo>
                  <a:pt x="16322" y="51831"/>
                </a:lnTo>
                <a:lnTo>
                  <a:pt x="16322" y="50871"/>
                </a:lnTo>
                <a:lnTo>
                  <a:pt x="15361" y="49910"/>
                </a:lnTo>
                <a:lnTo>
                  <a:pt x="15361" y="28788"/>
                </a:lnTo>
                <a:lnTo>
                  <a:pt x="41285" y="28788"/>
                </a:lnTo>
                <a:lnTo>
                  <a:pt x="41285" y="50871"/>
                </a:lnTo>
                <a:lnTo>
                  <a:pt x="40325" y="51831"/>
                </a:lnTo>
                <a:lnTo>
                  <a:pt x="39364" y="52791"/>
                </a:lnTo>
                <a:lnTo>
                  <a:pt x="37444" y="53751"/>
                </a:lnTo>
                <a:lnTo>
                  <a:pt x="33604" y="53751"/>
                </a:lnTo>
                <a:lnTo>
                  <a:pt x="33604" y="54711"/>
                </a:lnTo>
                <a:lnTo>
                  <a:pt x="56631" y="54711"/>
                </a:lnTo>
                <a:lnTo>
                  <a:pt x="56631" y="53751"/>
                </a:lnTo>
                <a:lnTo>
                  <a:pt x="53751" y="53751"/>
                </a:lnTo>
                <a:lnTo>
                  <a:pt x="52806" y="52791"/>
                </a:lnTo>
                <a:lnTo>
                  <a:pt x="50886" y="52791"/>
                </a:lnTo>
                <a:lnTo>
                  <a:pt x="50886" y="51831"/>
                </a:lnTo>
                <a:lnTo>
                  <a:pt x="49910" y="51831"/>
                </a:lnTo>
                <a:lnTo>
                  <a:pt x="49910" y="50871"/>
                </a:lnTo>
                <a:lnTo>
                  <a:pt x="48966" y="49910"/>
                </a:lnTo>
                <a:lnTo>
                  <a:pt x="48966" y="47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9" name="object 2029"/>
          <p:cNvSpPr/>
          <p:nvPr/>
        </p:nvSpPr>
        <p:spPr>
          <a:xfrm>
            <a:off x="4226021" y="7364943"/>
            <a:ext cx="31683" cy="37444"/>
          </a:xfrm>
          <a:custGeom>
            <a:avLst/>
            <a:gdLst/>
            <a:ahLst/>
            <a:cxnLst/>
            <a:rect l="l" t="t" r="r" b="b"/>
            <a:pathLst>
              <a:path w="31683" h="37444">
                <a:moveTo>
                  <a:pt x="21122" y="37444"/>
                </a:moveTo>
                <a:lnTo>
                  <a:pt x="24003" y="36484"/>
                </a:lnTo>
                <a:lnTo>
                  <a:pt x="26883" y="33604"/>
                </a:lnTo>
                <a:lnTo>
                  <a:pt x="29763" y="30723"/>
                </a:lnTo>
                <a:lnTo>
                  <a:pt x="31683" y="26883"/>
                </a:lnTo>
                <a:lnTo>
                  <a:pt x="31683" y="23042"/>
                </a:lnTo>
                <a:lnTo>
                  <a:pt x="30723" y="22082"/>
                </a:lnTo>
                <a:lnTo>
                  <a:pt x="29763" y="25923"/>
                </a:lnTo>
                <a:lnTo>
                  <a:pt x="27843" y="27843"/>
                </a:lnTo>
                <a:lnTo>
                  <a:pt x="25923" y="28803"/>
                </a:lnTo>
                <a:lnTo>
                  <a:pt x="24003" y="30723"/>
                </a:lnTo>
                <a:lnTo>
                  <a:pt x="22082" y="31683"/>
                </a:lnTo>
                <a:lnTo>
                  <a:pt x="16322" y="31683"/>
                </a:lnTo>
                <a:lnTo>
                  <a:pt x="12481" y="29763"/>
                </a:lnTo>
                <a:lnTo>
                  <a:pt x="10561" y="26883"/>
                </a:lnTo>
                <a:lnTo>
                  <a:pt x="7680" y="23042"/>
                </a:lnTo>
                <a:lnTo>
                  <a:pt x="5775" y="19202"/>
                </a:lnTo>
                <a:lnTo>
                  <a:pt x="5775" y="11521"/>
                </a:lnTo>
                <a:lnTo>
                  <a:pt x="6720" y="7680"/>
                </a:lnTo>
                <a:lnTo>
                  <a:pt x="8641" y="0"/>
                </a:lnTo>
                <a:lnTo>
                  <a:pt x="5775" y="3840"/>
                </a:lnTo>
                <a:lnTo>
                  <a:pt x="1935" y="7680"/>
                </a:lnTo>
                <a:lnTo>
                  <a:pt x="0" y="12481"/>
                </a:lnTo>
                <a:lnTo>
                  <a:pt x="0" y="24963"/>
                </a:lnTo>
                <a:lnTo>
                  <a:pt x="1935" y="28803"/>
                </a:lnTo>
                <a:lnTo>
                  <a:pt x="4800" y="32644"/>
                </a:lnTo>
                <a:lnTo>
                  <a:pt x="8641" y="36484"/>
                </a:lnTo>
                <a:lnTo>
                  <a:pt x="12481" y="37444"/>
                </a:lnTo>
                <a:lnTo>
                  <a:pt x="21122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0" name="object 2030"/>
          <p:cNvSpPr/>
          <p:nvPr/>
        </p:nvSpPr>
        <p:spPr>
          <a:xfrm>
            <a:off x="4231797" y="7363023"/>
            <a:ext cx="25907" cy="15361"/>
          </a:xfrm>
          <a:custGeom>
            <a:avLst/>
            <a:gdLst/>
            <a:ahLst/>
            <a:cxnLst/>
            <a:rect l="l" t="t" r="r" b="b"/>
            <a:pathLst>
              <a:path w="25907" h="15361">
                <a:moveTo>
                  <a:pt x="944" y="9601"/>
                </a:moveTo>
                <a:lnTo>
                  <a:pt x="1904" y="7680"/>
                </a:lnTo>
                <a:lnTo>
                  <a:pt x="3840" y="5760"/>
                </a:lnTo>
                <a:lnTo>
                  <a:pt x="5745" y="3840"/>
                </a:lnTo>
                <a:lnTo>
                  <a:pt x="7665" y="2880"/>
                </a:lnTo>
                <a:lnTo>
                  <a:pt x="11506" y="2880"/>
                </a:lnTo>
                <a:lnTo>
                  <a:pt x="12466" y="3840"/>
                </a:lnTo>
                <a:lnTo>
                  <a:pt x="13426" y="4815"/>
                </a:lnTo>
                <a:lnTo>
                  <a:pt x="15346" y="5760"/>
                </a:lnTo>
                <a:lnTo>
                  <a:pt x="16306" y="6720"/>
                </a:lnTo>
                <a:lnTo>
                  <a:pt x="17266" y="7680"/>
                </a:lnTo>
                <a:lnTo>
                  <a:pt x="17266" y="13441"/>
                </a:lnTo>
                <a:lnTo>
                  <a:pt x="0" y="13441"/>
                </a:lnTo>
                <a:lnTo>
                  <a:pt x="0" y="15361"/>
                </a:lnTo>
                <a:lnTo>
                  <a:pt x="25907" y="15361"/>
                </a:lnTo>
                <a:lnTo>
                  <a:pt x="25907" y="10561"/>
                </a:lnTo>
                <a:lnTo>
                  <a:pt x="24947" y="6720"/>
                </a:lnTo>
                <a:lnTo>
                  <a:pt x="22067" y="4815"/>
                </a:lnTo>
                <a:lnTo>
                  <a:pt x="19187" y="1920"/>
                </a:lnTo>
                <a:lnTo>
                  <a:pt x="16306" y="0"/>
                </a:lnTo>
                <a:lnTo>
                  <a:pt x="6705" y="0"/>
                </a:lnTo>
                <a:lnTo>
                  <a:pt x="2865" y="1920"/>
                </a:lnTo>
                <a:lnTo>
                  <a:pt x="944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1" name="object 2031"/>
          <p:cNvSpPr/>
          <p:nvPr/>
        </p:nvSpPr>
        <p:spPr>
          <a:xfrm>
            <a:off x="4263466" y="7381265"/>
            <a:ext cx="10561" cy="25923"/>
          </a:xfrm>
          <a:custGeom>
            <a:avLst/>
            <a:gdLst/>
            <a:ahLst/>
            <a:cxnLst/>
            <a:rect l="l" t="t" r="r" b="b"/>
            <a:pathLst>
              <a:path w="10561" h="25923">
                <a:moveTo>
                  <a:pt x="7680" y="1920"/>
                </a:moveTo>
                <a:lnTo>
                  <a:pt x="6720" y="7680"/>
                </a:lnTo>
                <a:lnTo>
                  <a:pt x="7680" y="6720"/>
                </a:lnTo>
                <a:lnTo>
                  <a:pt x="8641" y="5760"/>
                </a:lnTo>
                <a:lnTo>
                  <a:pt x="10561" y="0"/>
                </a:lnTo>
                <a:lnTo>
                  <a:pt x="7680" y="1920"/>
                </a:lnTo>
                <a:close/>
              </a:path>
              <a:path w="10561" h="25923">
                <a:moveTo>
                  <a:pt x="2880" y="-5760"/>
                </a:moveTo>
                <a:lnTo>
                  <a:pt x="2880" y="-4800"/>
                </a:lnTo>
                <a:lnTo>
                  <a:pt x="6720" y="-4800"/>
                </a:lnTo>
                <a:lnTo>
                  <a:pt x="7680" y="-5760"/>
                </a:lnTo>
                <a:lnTo>
                  <a:pt x="8641" y="-6720"/>
                </a:lnTo>
                <a:lnTo>
                  <a:pt x="8641" y="-13426"/>
                </a:lnTo>
                <a:lnTo>
                  <a:pt x="10561" y="-14401"/>
                </a:lnTo>
                <a:lnTo>
                  <a:pt x="11521" y="-15361"/>
                </a:lnTo>
                <a:lnTo>
                  <a:pt x="16322" y="-15361"/>
                </a:lnTo>
                <a:lnTo>
                  <a:pt x="18242" y="-14401"/>
                </a:lnTo>
                <a:lnTo>
                  <a:pt x="19202" y="-13426"/>
                </a:lnTo>
                <a:lnTo>
                  <a:pt x="20162" y="-11521"/>
                </a:lnTo>
                <a:lnTo>
                  <a:pt x="21122" y="-9601"/>
                </a:lnTo>
                <a:lnTo>
                  <a:pt x="21122" y="-3840"/>
                </a:lnTo>
                <a:lnTo>
                  <a:pt x="14401" y="-1920"/>
                </a:lnTo>
                <a:lnTo>
                  <a:pt x="10561" y="0"/>
                </a:lnTo>
                <a:lnTo>
                  <a:pt x="8641" y="5760"/>
                </a:lnTo>
                <a:lnTo>
                  <a:pt x="9601" y="3840"/>
                </a:lnTo>
                <a:lnTo>
                  <a:pt x="11521" y="2880"/>
                </a:lnTo>
                <a:lnTo>
                  <a:pt x="13441" y="1920"/>
                </a:lnTo>
                <a:lnTo>
                  <a:pt x="14401" y="960"/>
                </a:lnTo>
                <a:lnTo>
                  <a:pt x="17282" y="0"/>
                </a:lnTo>
                <a:lnTo>
                  <a:pt x="21122" y="-1920"/>
                </a:lnTo>
                <a:lnTo>
                  <a:pt x="21122" y="12481"/>
                </a:lnTo>
                <a:lnTo>
                  <a:pt x="17282" y="15361"/>
                </a:lnTo>
                <a:lnTo>
                  <a:pt x="15361" y="16322"/>
                </a:lnTo>
                <a:lnTo>
                  <a:pt x="9601" y="16322"/>
                </a:lnTo>
                <a:lnTo>
                  <a:pt x="8641" y="14401"/>
                </a:lnTo>
                <a:lnTo>
                  <a:pt x="7680" y="13441"/>
                </a:lnTo>
                <a:lnTo>
                  <a:pt x="6720" y="11521"/>
                </a:lnTo>
                <a:lnTo>
                  <a:pt x="6720" y="7680"/>
                </a:lnTo>
                <a:lnTo>
                  <a:pt x="7680" y="1920"/>
                </a:lnTo>
                <a:lnTo>
                  <a:pt x="4800" y="2880"/>
                </a:lnTo>
                <a:lnTo>
                  <a:pt x="2880" y="4800"/>
                </a:lnTo>
                <a:lnTo>
                  <a:pt x="1920" y="6720"/>
                </a:lnTo>
                <a:lnTo>
                  <a:pt x="960" y="8641"/>
                </a:lnTo>
                <a:lnTo>
                  <a:pt x="0" y="9601"/>
                </a:lnTo>
                <a:lnTo>
                  <a:pt x="0" y="14401"/>
                </a:lnTo>
                <a:lnTo>
                  <a:pt x="960" y="17282"/>
                </a:lnTo>
                <a:lnTo>
                  <a:pt x="2880" y="18242"/>
                </a:lnTo>
                <a:lnTo>
                  <a:pt x="4800" y="20162"/>
                </a:lnTo>
                <a:lnTo>
                  <a:pt x="6720" y="21122"/>
                </a:lnTo>
                <a:lnTo>
                  <a:pt x="12481" y="21122"/>
                </a:lnTo>
                <a:lnTo>
                  <a:pt x="13441" y="20162"/>
                </a:lnTo>
                <a:lnTo>
                  <a:pt x="15361" y="20162"/>
                </a:lnTo>
                <a:lnTo>
                  <a:pt x="17282" y="18242"/>
                </a:lnTo>
                <a:lnTo>
                  <a:pt x="21122" y="15361"/>
                </a:lnTo>
                <a:lnTo>
                  <a:pt x="21122" y="19202"/>
                </a:lnTo>
                <a:lnTo>
                  <a:pt x="22082" y="20162"/>
                </a:lnTo>
                <a:lnTo>
                  <a:pt x="23042" y="21122"/>
                </a:lnTo>
                <a:lnTo>
                  <a:pt x="27843" y="21122"/>
                </a:lnTo>
                <a:lnTo>
                  <a:pt x="31683" y="19202"/>
                </a:lnTo>
                <a:lnTo>
                  <a:pt x="34564" y="15361"/>
                </a:lnTo>
                <a:lnTo>
                  <a:pt x="34564" y="12481"/>
                </a:lnTo>
                <a:lnTo>
                  <a:pt x="32644" y="14401"/>
                </a:lnTo>
                <a:lnTo>
                  <a:pt x="31683" y="15361"/>
                </a:lnTo>
                <a:lnTo>
                  <a:pt x="30723" y="15361"/>
                </a:lnTo>
                <a:lnTo>
                  <a:pt x="30723" y="16322"/>
                </a:lnTo>
                <a:lnTo>
                  <a:pt x="28803" y="16322"/>
                </a:lnTo>
                <a:lnTo>
                  <a:pt x="28803" y="15361"/>
                </a:lnTo>
                <a:lnTo>
                  <a:pt x="27843" y="14401"/>
                </a:lnTo>
                <a:lnTo>
                  <a:pt x="27843" y="-11521"/>
                </a:lnTo>
                <a:lnTo>
                  <a:pt x="26883" y="-12481"/>
                </a:lnTo>
                <a:lnTo>
                  <a:pt x="25923" y="-14401"/>
                </a:lnTo>
                <a:lnTo>
                  <a:pt x="24963" y="-15361"/>
                </a:lnTo>
                <a:lnTo>
                  <a:pt x="24002" y="-16322"/>
                </a:lnTo>
                <a:lnTo>
                  <a:pt x="21122" y="-17266"/>
                </a:lnTo>
                <a:lnTo>
                  <a:pt x="19202" y="-18242"/>
                </a:lnTo>
                <a:lnTo>
                  <a:pt x="11521" y="-18242"/>
                </a:lnTo>
                <a:lnTo>
                  <a:pt x="7680" y="-17266"/>
                </a:lnTo>
                <a:lnTo>
                  <a:pt x="5760" y="-15361"/>
                </a:lnTo>
                <a:lnTo>
                  <a:pt x="2880" y="-13426"/>
                </a:lnTo>
                <a:lnTo>
                  <a:pt x="1920" y="-10561"/>
                </a:lnTo>
                <a:lnTo>
                  <a:pt x="1920" y="-6720"/>
                </a:lnTo>
                <a:lnTo>
                  <a:pt x="2880" y="-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2" name="object 2032"/>
          <p:cNvSpPr/>
          <p:nvPr/>
        </p:nvSpPr>
        <p:spPr>
          <a:xfrm>
            <a:off x="4298990" y="7343835"/>
            <a:ext cx="19202" cy="57591"/>
          </a:xfrm>
          <a:custGeom>
            <a:avLst/>
            <a:gdLst/>
            <a:ahLst/>
            <a:cxnLst/>
            <a:rect l="l" t="t" r="r" b="b"/>
            <a:pathLst>
              <a:path w="19202" h="57591">
                <a:moveTo>
                  <a:pt x="11521" y="0"/>
                </a:moveTo>
                <a:lnTo>
                  <a:pt x="0" y="4785"/>
                </a:lnTo>
                <a:lnTo>
                  <a:pt x="960" y="5760"/>
                </a:lnTo>
                <a:lnTo>
                  <a:pt x="5760" y="5760"/>
                </a:lnTo>
                <a:lnTo>
                  <a:pt x="5760" y="6720"/>
                </a:lnTo>
                <a:lnTo>
                  <a:pt x="6720" y="7665"/>
                </a:lnTo>
                <a:lnTo>
                  <a:pt x="6720" y="53751"/>
                </a:lnTo>
                <a:lnTo>
                  <a:pt x="5760" y="53751"/>
                </a:lnTo>
                <a:lnTo>
                  <a:pt x="5760" y="55671"/>
                </a:lnTo>
                <a:lnTo>
                  <a:pt x="4800" y="55671"/>
                </a:lnTo>
                <a:lnTo>
                  <a:pt x="3840" y="56631"/>
                </a:lnTo>
                <a:lnTo>
                  <a:pt x="960" y="56631"/>
                </a:lnTo>
                <a:lnTo>
                  <a:pt x="960" y="57591"/>
                </a:lnTo>
                <a:lnTo>
                  <a:pt x="19202" y="57591"/>
                </a:lnTo>
                <a:lnTo>
                  <a:pt x="19202" y="56631"/>
                </a:lnTo>
                <a:lnTo>
                  <a:pt x="16322" y="56631"/>
                </a:lnTo>
                <a:lnTo>
                  <a:pt x="15361" y="55671"/>
                </a:lnTo>
                <a:lnTo>
                  <a:pt x="14386" y="55671"/>
                </a:lnTo>
                <a:lnTo>
                  <a:pt x="14386" y="53751"/>
                </a:lnTo>
                <a:lnTo>
                  <a:pt x="13441" y="53751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3" name="object 2033"/>
          <p:cNvSpPr/>
          <p:nvPr/>
        </p:nvSpPr>
        <p:spPr>
          <a:xfrm>
            <a:off x="4322033" y="7352461"/>
            <a:ext cx="22067" cy="49926"/>
          </a:xfrm>
          <a:custGeom>
            <a:avLst/>
            <a:gdLst/>
            <a:ahLst/>
            <a:cxnLst/>
            <a:rect l="l" t="t" r="r" b="b"/>
            <a:pathLst>
              <a:path w="22067" h="49926">
                <a:moveTo>
                  <a:pt x="8625" y="4815"/>
                </a:moveTo>
                <a:lnTo>
                  <a:pt x="8625" y="5760"/>
                </a:lnTo>
                <a:lnTo>
                  <a:pt x="7680" y="7696"/>
                </a:lnTo>
                <a:lnTo>
                  <a:pt x="5745" y="8641"/>
                </a:lnTo>
                <a:lnTo>
                  <a:pt x="3840" y="10561"/>
                </a:lnTo>
                <a:lnTo>
                  <a:pt x="2865" y="11536"/>
                </a:lnTo>
                <a:lnTo>
                  <a:pt x="960" y="12481"/>
                </a:lnTo>
                <a:lnTo>
                  <a:pt x="0" y="13441"/>
                </a:lnTo>
                <a:lnTo>
                  <a:pt x="0" y="14401"/>
                </a:lnTo>
                <a:lnTo>
                  <a:pt x="5745" y="14401"/>
                </a:lnTo>
                <a:lnTo>
                  <a:pt x="5745" y="44165"/>
                </a:lnTo>
                <a:lnTo>
                  <a:pt x="6705" y="46085"/>
                </a:lnTo>
                <a:lnTo>
                  <a:pt x="6705" y="47045"/>
                </a:lnTo>
                <a:lnTo>
                  <a:pt x="7680" y="48006"/>
                </a:lnTo>
                <a:lnTo>
                  <a:pt x="9585" y="48966"/>
                </a:lnTo>
                <a:lnTo>
                  <a:pt x="10546" y="49926"/>
                </a:lnTo>
                <a:lnTo>
                  <a:pt x="14386" y="49926"/>
                </a:lnTo>
                <a:lnTo>
                  <a:pt x="16306" y="48966"/>
                </a:lnTo>
                <a:lnTo>
                  <a:pt x="18227" y="48006"/>
                </a:lnTo>
                <a:lnTo>
                  <a:pt x="20147" y="46085"/>
                </a:lnTo>
                <a:lnTo>
                  <a:pt x="21107" y="44165"/>
                </a:lnTo>
                <a:lnTo>
                  <a:pt x="22067" y="42245"/>
                </a:lnTo>
                <a:lnTo>
                  <a:pt x="20147" y="42245"/>
                </a:lnTo>
                <a:lnTo>
                  <a:pt x="20147" y="43205"/>
                </a:lnTo>
                <a:lnTo>
                  <a:pt x="19187" y="44165"/>
                </a:lnTo>
                <a:lnTo>
                  <a:pt x="18227" y="44165"/>
                </a:lnTo>
                <a:lnTo>
                  <a:pt x="18227" y="45125"/>
                </a:lnTo>
                <a:lnTo>
                  <a:pt x="14386" y="45125"/>
                </a:lnTo>
                <a:lnTo>
                  <a:pt x="13426" y="44165"/>
                </a:lnTo>
                <a:lnTo>
                  <a:pt x="12466" y="43205"/>
                </a:lnTo>
                <a:lnTo>
                  <a:pt x="12466" y="14401"/>
                </a:lnTo>
                <a:lnTo>
                  <a:pt x="21107" y="14401"/>
                </a:lnTo>
                <a:lnTo>
                  <a:pt x="21107" y="11536"/>
                </a:lnTo>
                <a:lnTo>
                  <a:pt x="12466" y="11536"/>
                </a:lnTo>
                <a:lnTo>
                  <a:pt x="12466" y="0"/>
                </a:lnTo>
                <a:lnTo>
                  <a:pt x="11521" y="0"/>
                </a:lnTo>
                <a:lnTo>
                  <a:pt x="9585" y="2880"/>
                </a:lnTo>
                <a:lnTo>
                  <a:pt x="8625" y="48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4" name="object 2034"/>
          <p:cNvSpPr/>
          <p:nvPr/>
        </p:nvSpPr>
        <p:spPr>
          <a:xfrm>
            <a:off x="4344101" y="7343835"/>
            <a:ext cx="40325" cy="57591"/>
          </a:xfrm>
          <a:custGeom>
            <a:avLst/>
            <a:gdLst/>
            <a:ahLst/>
            <a:cxnLst/>
            <a:rect l="l" t="t" r="r" b="b"/>
            <a:pathLst>
              <a:path w="40325" h="57591">
                <a:moveTo>
                  <a:pt x="40325" y="57591"/>
                </a:moveTo>
                <a:lnTo>
                  <a:pt x="40325" y="56631"/>
                </a:lnTo>
                <a:lnTo>
                  <a:pt x="37444" y="56631"/>
                </a:lnTo>
                <a:lnTo>
                  <a:pt x="36484" y="55671"/>
                </a:lnTo>
                <a:lnTo>
                  <a:pt x="35524" y="54711"/>
                </a:lnTo>
                <a:lnTo>
                  <a:pt x="34564" y="53751"/>
                </a:lnTo>
                <a:lnTo>
                  <a:pt x="34564" y="28788"/>
                </a:lnTo>
                <a:lnTo>
                  <a:pt x="33604" y="26868"/>
                </a:lnTo>
                <a:lnTo>
                  <a:pt x="33604" y="24002"/>
                </a:lnTo>
                <a:lnTo>
                  <a:pt x="31683" y="22067"/>
                </a:lnTo>
                <a:lnTo>
                  <a:pt x="30723" y="21107"/>
                </a:lnTo>
                <a:lnTo>
                  <a:pt x="28803" y="20162"/>
                </a:lnTo>
                <a:lnTo>
                  <a:pt x="26883" y="19187"/>
                </a:lnTo>
                <a:lnTo>
                  <a:pt x="23042" y="19187"/>
                </a:lnTo>
                <a:lnTo>
                  <a:pt x="22082" y="20162"/>
                </a:lnTo>
                <a:lnTo>
                  <a:pt x="20162" y="21107"/>
                </a:lnTo>
                <a:lnTo>
                  <a:pt x="18242" y="22067"/>
                </a:lnTo>
                <a:lnTo>
                  <a:pt x="15361" y="24002"/>
                </a:lnTo>
                <a:lnTo>
                  <a:pt x="12481" y="26868"/>
                </a:lnTo>
                <a:lnTo>
                  <a:pt x="12481" y="0"/>
                </a:lnTo>
                <a:lnTo>
                  <a:pt x="10561" y="0"/>
                </a:lnTo>
                <a:lnTo>
                  <a:pt x="0" y="4785"/>
                </a:lnTo>
                <a:lnTo>
                  <a:pt x="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53751"/>
                </a:lnTo>
                <a:lnTo>
                  <a:pt x="4800" y="54711"/>
                </a:lnTo>
                <a:lnTo>
                  <a:pt x="4800" y="55671"/>
                </a:lnTo>
                <a:lnTo>
                  <a:pt x="3840" y="55671"/>
                </a:lnTo>
                <a:lnTo>
                  <a:pt x="2880" y="56631"/>
                </a:lnTo>
                <a:lnTo>
                  <a:pt x="0" y="56631"/>
                </a:lnTo>
                <a:lnTo>
                  <a:pt x="0" y="57591"/>
                </a:lnTo>
                <a:lnTo>
                  <a:pt x="19202" y="57591"/>
                </a:lnTo>
                <a:lnTo>
                  <a:pt x="19202" y="56631"/>
                </a:lnTo>
                <a:lnTo>
                  <a:pt x="15361" y="56631"/>
                </a:lnTo>
                <a:lnTo>
                  <a:pt x="14401" y="55671"/>
                </a:lnTo>
                <a:lnTo>
                  <a:pt x="13441" y="55671"/>
                </a:lnTo>
                <a:lnTo>
                  <a:pt x="13441" y="53751"/>
                </a:lnTo>
                <a:lnTo>
                  <a:pt x="12481" y="53751"/>
                </a:lnTo>
                <a:lnTo>
                  <a:pt x="12481" y="29748"/>
                </a:lnTo>
                <a:lnTo>
                  <a:pt x="14401" y="27828"/>
                </a:lnTo>
                <a:lnTo>
                  <a:pt x="16322" y="25907"/>
                </a:lnTo>
                <a:lnTo>
                  <a:pt x="18242" y="25907"/>
                </a:lnTo>
                <a:lnTo>
                  <a:pt x="19202" y="24947"/>
                </a:lnTo>
                <a:lnTo>
                  <a:pt x="21122" y="24002"/>
                </a:lnTo>
                <a:lnTo>
                  <a:pt x="23042" y="24002"/>
                </a:lnTo>
                <a:lnTo>
                  <a:pt x="24963" y="24947"/>
                </a:lnTo>
                <a:lnTo>
                  <a:pt x="25923" y="25907"/>
                </a:lnTo>
                <a:lnTo>
                  <a:pt x="26883" y="26868"/>
                </a:lnTo>
                <a:lnTo>
                  <a:pt x="27843" y="27828"/>
                </a:lnTo>
                <a:lnTo>
                  <a:pt x="27843" y="54711"/>
                </a:lnTo>
                <a:lnTo>
                  <a:pt x="26883" y="54711"/>
                </a:lnTo>
                <a:lnTo>
                  <a:pt x="26883" y="55671"/>
                </a:lnTo>
                <a:lnTo>
                  <a:pt x="25923" y="56631"/>
                </a:lnTo>
                <a:lnTo>
                  <a:pt x="22082" y="56631"/>
                </a:lnTo>
                <a:lnTo>
                  <a:pt x="22082" y="57591"/>
                </a:lnTo>
                <a:lnTo>
                  <a:pt x="40325" y="575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5" name="object 2035"/>
          <p:cNvSpPr/>
          <p:nvPr/>
        </p:nvSpPr>
        <p:spPr>
          <a:xfrm>
            <a:off x="3903482" y="7276627"/>
            <a:ext cx="57591" cy="54726"/>
          </a:xfrm>
          <a:custGeom>
            <a:avLst/>
            <a:gdLst/>
            <a:ahLst/>
            <a:cxnLst/>
            <a:rect l="l" t="t" r="r" b="b"/>
            <a:pathLst>
              <a:path w="57591" h="54726">
                <a:moveTo>
                  <a:pt x="51831" y="1920"/>
                </a:moveTo>
                <a:lnTo>
                  <a:pt x="52791" y="960"/>
                </a:lnTo>
                <a:lnTo>
                  <a:pt x="57591" y="960"/>
                </a:lnTo>
                <a:lnTo>
                  <a:pt x="57591" y="0"/>
                </a:lnTo>
                <a:lnTo>
                  <a:pt x="33588" y="0"/>
                </a:lnTo>
                <a:lnTo>
                  <a:pt x="33588" y="960"/>
                </a:lnTo>
                <a:lnTo>
                  <a:pt x="37429" y="960"/>
                </a:lnTo>
                <a:lnTo>
                  <a:pt x="38404" y="1920"/>
                </a:lnTo>
                <a:lnTo>
                  <a:pt x="39349" y="1920"/>
                </a:lnTo>
                <a:lnTo>
                  <a:pt x="40309" y="2880"/>
                </a:lnTo>
                <a:lnTo>
                  <a:pt x="41269" y="2880"/>
                </a:lnTo>
                <a:lnTo>
                  <a:pt x="41269" y="3840"/>
                </a:lnTo>
                <a:lnTo>
                  <a:pt x="42230" y="4800"/>
                </a:lnTo>
                <a:lnTo>
                  <a:pt x="42230" y="24963"/>
                </a:lnTo>
                <a:lnTo>
                  <a:pt x="16322" y="24963"/>
                </a:lnTo>
                <a:lnTo>
                  <a:pt x="16322" y="3840"/>
                </a:lnTo>
                <a:lnTo>
                  <a:pt x="17282" y="2880"/>
                </a:lnTo>
                <a:lnTo>
                  <a:pt x="18227" y="1920"/>
                </a:lnTo>
                <a:lnTo>
                  <a:pt x="19202" y="960"/>
                </a:lnTo>
                <a:lnTo>
                  <a:pt x="24003" y="960"/>
                </a:lnTo>
                <a:lnTo>
                  <a:pt x="24003" y="0"/>
                </a:lnTo>
                <a:lnTo>
                  <a:pt x="0" y="0"/>
                </a:lnTo>
                <a:lnTo>
                  <a:pt x="0" y="960"/>
                </a:lnTo>
                <a:lnTo>
                  <a:pt x="3840" y="960"/>
                </a:lnTo>
                <a:lnTo>
                  <a:pt x="4800" y="1920"/>
                </a:lnTo>
                <a:lnTo>
                  <a:pt x="5760" y="1920"/>
                </a:lnTo>
                <a:lnTo>
                  <a:pt x="6720" y="2880"/>
                </a:lnTo>
                <a:lnTo>
                  <a:pt x="7680" y="2880"/>
                </a:lnTo>
                <a:lnTo>
                  <a:pt x="7680" y="3840"/>
                </a:lnTo>
                <a:lnTo>
                  <a:pt x="8641" y="4800"/>
                </a:lnTo>
                <a:lnTo>
                  <a:pt x="8641" y="48006"/>
                </a:lnTo>
                <a:lnTo>
                  <a:pt x="7680" y="50886"/>
                </a:lnTo>
                <a:lnTo>
                  <a:pt x="6720" y="52806"/>
                </a:lnTo>
                <a:lnTo>
                  <a:pt x="4800" y="53766"/>
                </a:lnTo>
                <a:lnTo>
                  <a:pt x="0" y="53766"/>
                </a:lnTo>
                <a:lnTo>
                  <a:pt x="0" y="54726"/>
                </a:lnTo>
                <a:lnTo>
                  <a:pt x="24003" y="54726"/>
                </a:lnTo>
                <a:lnTo>
                  <a:pt x="24003" y="53766"/>
                </a:lnTo>
                <a:lnTo>
                  <a:pt x="21122" y="53766"/>
                </a:lnTo>
                <a:lnTo>
                  <a:pt x="19202" y="52806"/>
                </a:lnTo>
                <a:lnTo>
                  <a:pt x="18227" y="51846"/>
                </a:lnTo>
                <a:lnTo>
                  <a:pt x="17282" y="51846"/>
                </a:lnTo>
                <a:lnTo>
                  <a:pt x="17282" y="50886"/>
                </a:lnTo>
                <a:lnTo>
                  <a:pt x="16322" y="50886"/>
                </a:lnTo>
                <a:lnTo>
                  <a:pt x="16322" y="27843"/>
                </a:lnTo>
                <a:lnTo>
                  <a:pt x="42230" y="27843"/>
                </a:lnTo>
                <a:lnTo>
                  <a:pt x="42230" y="48006"/>
                </a:lnTo>
                <a:lnTo>
                  <a:pt x="41269" y="50886"/>
                </a:lnTo>
                <a:lnTo>
                  <a:pt x="40309" y="52806"/>
                </a:lnTo>
                <a:lnTo>
                  <a:pt x="38404" y="53766"/>
                </a:lnTo>
                <a:lnTo>
                  <a:pt x="33588" y="53766"/>
                </a:lnTo>
                <a:lnTo>
                  <a:pt x="33588" y="54726"/>
                </a:lnTo>
                <a:lnTo>
                  <a:pt x="57591" y="54726"/>
                </a:lnTo>
                <a:lnTo>
                  <a:pt x="57591" y="53766"/>
                </a:lnTo>
                <a:lnTo>
                  <a:pt x="54711" y="53766"/>
                </a:lnTo>
                <a:lnTo>
                  <a:pt x="52791" y="52806"/>
                </a:lnTo>
                <a:lnTo>
                  <a:pt x="51831" y="51846"/>
                </a:lnTo>
                <a:lnTo>
                  <a:pt x="50871" y="51846"/>
                </a:lnTo>
                <a:lnTo>
                  <a:pt x="50871" y="50886"/>
                </a:lnTo>
                <a:lnTo>
                  <a:pt x="49911" y="50886"/>
                </a:lnTo>
                <a:lnTo>
                  <a:pt x="49911" y="3840"/>
                </a:lnTo>
                <a:lnTo>
                  <a:pt x="50871" y="2880"/>
                </a:lnTo>
                <a:lnTo>
                  <a:pt x="51831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6" name="object 2036"/>
          <p:cNvSpPr/>
          <p:nvPr/>
        </p:nvSpPr>
        <p:spPr>
          <a:xfrm>
            <a:off x="3962994" y="7293909"/>
            <a:ext cx="41285" cy="38404"/>
          </a:xfrm>
          <a:custGeom>
            <a:avLst/>
            <a:gdLst/>
            <a:ahLst/>
            <a:cxnLst/>
            <a:rect l="l" t="t" r="r" b="b"/>
            <a:pathLst>
              <a:path w="41285" h="38404">
                <a:moveTo>
                  <a:pt x="41285" y="33604"/>
                </a:moveTo>
                <a:lnTo>
                  <a:pt x="40325" y="32644"/>
                </a:lnTo>
                <a:lnTo>
                  <a:pt x="39364" y="32644"/>
                </a:lnTo>
                <a:lnTo>
                  <a:pt x="38404" y="33604"/>
                </a:lnTo>
                <a:lnTo>
                  <a:pt x="37444" y="33604"/>
                </a:lnTo>
                <a:lnTo>
                  <a:pt x="36484" y="32644"/>
                </a:lnTo>
                <a:lnTo>
                  <a:pt x="35524" y="32644"/>
                </a:lnTo>
                <a:lnTo>
                  <a:pt x="35524" y="30723"/>
                </a:lnTo>
                <a:lnTo>
                  <a:pt x="34564" y="29763"/>
                </a:lnTo>
                <a:lnTo>
                  <a:pt x="34564" y="0"/>
                </a:lnTo>
                <a:lnTo>
                  <a:pt x="22082" y="0"/>
                </a:lnTo>
                <a:lnTo>
                  <a:pt x="22082" y="1920"/>
                </a:lnTo>
                <a:lnTo>
                  <a:pt x="25923" y="1920"/>
                </a:lnTo>
                <a:lnTo>
                  <a:pt x="26883" y="2880"/>
                </a:lnTo>
                <a:lnTo>
                  <a:pt x="27843" y="3840"/>
                </a:lnTo>
                <a:lnTo>
                  <a:pt x="27843" y="28803"/>
                </a:lnTo>
                <a:lnTo>
                  <a:pt x="25923" y="30723"/>
                </a:lnTo>
                <a:lnTo>
                  <a:pt x="24002" y="31683"/>
                </a:lnTo>
                <a:lnTo>
                  <a:pt x="23042" y="32644"/>
                </a:lnTo>
                <a:lnTo>
                  <a:pt x="21122" y="33604"/>
                </a:lnTo>
                <a:lnTo>
                  <a:pt x="17282" y="33604"/>
                </a:lnTo>
                <a:lnTo>
                  <a:pt x="15361" y="32644"/>
                </a:lnTo>
                <a:lnTo>
                  <a:pt x="14401" y="31683"/>
                </a:lnTo>
                <a:lnTo>
                  <a:pt x="13441" y="30723"/>
                </a:lnTo>
                <a:lnTo>
                  <a:pt x="12481" y="28803"/>
                </a:lnTo>
                <a:lnTo>
                  <a:pt x="12481" y="0"/>
                </a:ln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lnTo>
                  <a:pt x="4800" y="2880"/>
                </a:lnTo>
                <a:lnTo>
                  <a:pt x="5760" y="3840"/>
                </a:lnTo>
                <a:lnTo>
                  <a:pt x="5760" y="30723"/>
                </a:lnTo>
                <a:lnTo>
                  <a:pt x="6720" y="32644"/>
                </a:lnTo>
                <a:lnTo>
                  <a:pt x="7680" y="34564"/>
                </a:lnTo>
                <a:lnTo>
                  <a:pt x="8641" y="35524"/>
                </a:lnTo>
                <a:lnTo>
                  <a:pt x="9601" y="36484"/>
                </a:lnTo>
                <a:lnTo>
                  <a:pt x="11521" y="38404"/>
                </a:lnTo>
                <a:lnTo>
                  <a:pt x="19202" y="38404"/>
                </a:lnTo>
                <a:lnTo>
                  <a:pt x="21122" y="37444"/>
                </a:lnTo>
                <a:lnTo>
                  <a:pt x="22082" y="36484"/>
                </a:lnTo>
                <a:lnTo>
                  <a:pt x="24963" y="34564"/>
                </a:lnTo>
                <a:lnTo>
                  <a:pt x="27843" y="30723"/>
                </a:lnTo>
                <a:lnTo>
                  <a:pt x="27843" y="38404"/>
                </a:lnTo>
                <a:lnTo>
                  <a:pt x="29763" y="38404"/>
                </a:lnTo>
                <a:lnTo>
                  <a:pt x="41285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7" name="object 2037"/>
          <p:cNvSpPr/>
          <p:nvPr/>
        </p:nvSpPr>
        <p:spPr>
          <a:xfrm>
            <a:off x="4004279" y="7292949"/>
            <a:ext cx="64312" cy="38404"/>
          </a:xfrm>
          <a:custGeom>
            <a:avLst/>
            <a:gdLst/>
            <a:ahLst/>
            <a:cxnLst/>
            <a:rect l="l" t="t" r="r" b="b"/>
            <a:pathLst>
              <a:path w="64312" h="38404">
                <a:moveTo>
                  <a:pt x="40309" y="6720"/>
                </a:moveTo>
                <a:lnTo>
                  <a:pt x="41269" y="5760"/>
                </a:lnTo>
                <a:lnTo>
                  <a:pt x="43190" y="5760"/>
                </a:lnTo>
                <a:lnTo>
                  <a:pt x="44150" y="4800"/>
                </a:lnTo>
                <a:lnTo>
                  <a:pt x="47990" y="4800"/>
                </a:lnTo>
                <a:lnTo>
                  <a:pt x="49911" y="5760"/>
                </a:lnTo>
                <a:lnTo>
                  <a:pt x="50871" y="7680"/>
                </a:lnTo>
                <a:lnTo>
                  <a:pt x="51831" y="8641"/>
                </a:lnTo>
                <a:lnTo>
                  <a:pt x="51831" y="34564"/>
                </a:lnTo>
                <a:lnTo>
                  <a:pt x="50871" y="35524"/>
                </a:lnTo>
                <a:lnTo>
                  <a:pt x="49911" y="36484"/>
                </a:lnTo>
                <a:lnTo>
                  <a:pt x="47990" y="37444"/>
                </a:lnTo>
                <a:lnTo>
                  <a:pt x="46070" y="37444"/>
                </a:lnTo>
                <a:lnTo>
                  <a:pt x="46070" y="38404"/>
                </a:lnTo>
                <a:lnTo>
                  <a:pt x="64312" y="38404"/>
                </a:lnTo>
                <a:lnTo>
                  <a:pt x="64312" y="37444"/>
                </a:lnTo>
                <a:lnTo>
                  <a:pt x="62392" y="37444"/>
                </a:lnTo>
                <a:lnTo>
                  <a:pt x="61432" y="36484"/>
                </a:lnTo>
                <a:lnTo>
                  <a:pt x="60472" y="36484"/>
                </a:lnTo>
                <a:lnTo>
                  <a:pt x="59512" y="35524"/>
                </a:lnTo>
                <a:lnTo>
                  <a:pt x="59512" y="34564"/>
                </a:lnTo>
                <a:lnTo>
                  <a:pt x="58552" y="33604"/>
                </a:lnTo>
                <a:lnTo>
                  <a:pt x="58552" y="7680"/>
                </a:lnTo>
                <a:lnTo>
                  <a:pt x="57591" y="6720"/>
                </a:lnTo>
                <a:lnTo>
                  <a:pt x="56631" y="3840"/>
                </a:lnTo>
                <a:lnTo>
                  <a:pt x="55671" y="2880"/>
                </a:lnTo>
                <a:lnTo>
                  <a:pt x="53751" y="1920"/>
                </a:lnTo>
                <a:lnTo>
                  <a:pt x="52791" y="960"/>
                </a:lnTo>
                <a:lnTo>
                  <a:pt x="50871" y="0"/>
                </a:lnTo>
                <a:lnTo>
                  <a:pt x="47030" y="0"/>
                </a:lnTo>
                <a:lnTo>
                  <a:pt x="45110" y="960"/>
                </a:lnTo>
                <a:lnTo>
                  <a:pt x="43190" y="1920"/>
                </a:lnTo>
                <a:lnTo>
                  <a:pt x="41269" y="2880"/>
                </a:lnTo>
                <a:lnTo>
                  <a:pt x="38389" y="4800"/>
                </a:lnTo>
                <a:lnTo>
                  <a:pt x="35524" y="7680"/>
                </a:lnTo>
                <a:lnTo>
                  <a:pt x="35524" y="5760"/>
                </a:lnTo>
                <a:lnTo>
                  <a:pt x="33588" y="3840"/>
                </a:lnTo>
                <a:lnTo>
                  <a:pt x="32628" y="1920"/>
                </a:lnTo>
                <a:lnTo>
                  <a:pt x="30708" y="960"/>
                </a:lnTo>
                <a:lnTo>
                  <a:pt x="28803" y="0"/>
                </a:lnTo>
                <a:lnTo>
                  <a:pt x="23027" y="0"/>
                </a:lnTo>
                <a:lnTo>
                  <a:pt x="22067" y="960"/>
                </a:lnTo>
                <a:lnTo>
                  <a:pt x="21122" y="1920"/>
                </a:lnTo>
                <a:lnTo>
                  <a:pt x="19187" y="1920"/>
                </a:lnTo>
                <a:lnTo>
                  <a:pt x="18242" y="2880"/>
                </a:lnTo>
                <a:lnTo>
                  <a:pt x="17282" y="3840"/>
                </a:lnTo>
                <a:lnTo>
                  <a:pt x="16322" y="5760"/>
                </a:lnTo>
                <a:lnTo>
                  <a:pt x="13441" y="7680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60"/>
                </a:lnTo>
                <a:lnTo>
                  <a:pt x="5760" y="576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3604"/>
                </a:lnTo>
                <a:lnTo>
                  <a:pt x="5760" y="34564"/>
                </a:lnTo>
                <a:lnTo>
                  <a:pt x="5760" y="35524"/>
                </a:lnTo>
                <a:lnTo>
                  <a:pt x="4800" y="36484"/>
                </a:lnTo>
                <a:lnTo>
                  <a:pt x="3840" y="36484"/>
                </a:lnTo>
                <a:lnTo>
                  <a:pt x="2880" y="37444"/>
                </a:lnTo>
                <a:lnTo>
                  <a:pt x="960" y="37444"/>
                </a:lnTo>
                <a:lnTo>
                  <a:pt x="960" y="38404"/>
                </a:lnTo>
                <a:lnTo>
                  <a:pt x="19187" y="38404"/>
                </a:lnTo>
                <a:lnTo>
                  <a:pt x="19187" y="37444"/>
                </a:lnTo>
                <a:lnTo>
                  <a:pt x="17282" y="37444"/>
                </a:lnTo>
                <a:lnTo>
                  <a:pt x="16322" y="36484"/>
                </a:lnTo>
                <a:lnTo>
                  <a:pt x="14401" y="36484"/>
                </a:lnTo>
                <a:lnTo>
                  <a:pt x="14401" y="35524"/>
                </a:lnTo>
                <a:lnTo>
                  <a:pt x="13441" y="34564"/>
                </a:lnTo>
                <a:lnTo>
                  <a:pt x="13441" y="9601"/>
                </a:lnTo>
                <a:lnTo>
                  <a:pt x="14401" y="8641"/>
                </a:lnTo>
                <a:lnTo>
                  <a:pt x="16322" y="7680"/>
                </a:lnTo>
                <a:lnTo>
                  <a:pt x="18242" y="5760"/>
                </a:lnTo>
                <a:lnTo>
                  <a:pt x="20162" y="4800"/>
                </a:lnTo>
                <a:lnTo>
                  <a:pt x="24963" y="4800"/>
                </a:lnTo>
                <a:lnTo>
                  <a:pt x="26868" y="5760"/>
                </a:lnTo>
                <a:lnTo>
                  <a:pt x="27843" y="7680"/>
                </a:lnTo>
                <a:lnTo>
                  <a:pt x="28803" y="8641"/>
                </a:lnTo>
                <a:lnTo>
                  <a:pt x="29748" y="10561"/>
                </a:lnTo>
                <a:lnTo>
                  <a:pt x="29748" y="32644"/>
                </a:lnTo>
                <a:lnTo>
                  <a:pt x="28803" y="33604"/>
                </a:lnTo>
                <a:lnTo>
                  <a:pt x="28803" y="35524"/>
                </a:lnTo>
                <a:lnTo>
                  <a:pt x="27843" y="35524"/>
                </a:lnTo>
                <a:lnTo>
                  <a:pt x="27843" y="36484"/>
                </a:lnTo>
                <a:lnTo>
                  <a:pt x="26868" y="36484"/>
                </a:lnTo>
                <a:lnTo>
                  <a:pt x="24963" y="37444"/>
                </a:lnTo>
                <a:lnTo>
                  <a:pt x="23027" y="37444"/>
                </a:lnTo>
                <a:lnTo>
                  <a:pt x="23027" y="38404"/>
                </a:lnTo>
                <a:lnTo>
                  <a:pt x="42230" y="38404"/>
                </a:lnTo>
                <a:lnTo>
                  <a:pt x="42230" y="37444"/>
                </a:lnTo>
                <a:lnTo>
                  <a:pt x="40309" y="37444"/>
                </a:lnTo>
                <a:lnTo>
                  <a:pt x="38389" y="36484"/>
                </a:lnTo>
                <a:lnTo>
                  <a:pt x="37429" y="35524"/>
                </a:lnTo>
                <a:lnTo>
                  <a:pt x="36469" y="35524"/>
                </a:lnTo>
                <a:lnTo>
                  <a:pt x="36469" y="12481"/>
                </a:lnTo>
                <a:lnTo>
                  <a:pt x="35524" y="10561"/>
                </a:lnTo>
                <a:lnTo>
                  <a:pt x="36469" y="9601"/>
                </a:lnTo>
                <a:lnTo>
                  <a:pt x="38389" y="7680"/>
                </a:lnTo>
                <a:lnTo>
                  <a:pt x="40309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8" name="object 2038"/>
          <p:cNvSpPr/>
          <p:nvPr/>
        </p:nvSpPr>
        <p:spPr>
          <a:xfrm>
            <a:off x="4071472" y="7311191"/>
            <a:ext cx="9601" cy="27843"/>
          </a:xfrm>
          <a:custGeom>
            <a:avLst/>
            <a:gdLst/>
            <a:ahLst/>
            <a:cxnLst/>
            <a:rect l="l" t="t" r="r" b="b"/>
            <a:pathLst>
              <a:path w="9601" h="27843">
                <a:moveTo>
                  <a:pt x="6720" y="9601"/>
                </a:moveTo>
                <a:lnTo>
                  <a:pt x="6720" y="7680"/>
                </a:lnTo>
                <a:lnTo>
                  <a:pt x="7680" y="6720"/>
                </a:lnTo>
                <a:lnTo>
                  <a:pt x="8641" y="4800"/>
                </a:lnTo>
                <a:lnTo>
                  <a:pt x="9601" y="0"/>
                </a:lnTo>
                <a:lnTo>
                  <a:pt x="6720" y="1920"/>
                </a:lnTo>
                <a:lnTo>
                  <a:pt x="6720" y="9601"/>
                </a:lnTo>
                <a:close/>
              </a:path>
              <a:path w="9601" h="27843">
                <a:moveTo>
                  <a:pt x="7680" y="-17282"/>
                </a:moveTo>
                <a:lnTo>
                  <a:pt x="4800" y="-15361"/>
                </a:lnTo>
                <a:lnTo>
                  <a:pt x="2880" y="-13441"/>
                </a:lnTo>
                <a:lnTo>
                  <a:pt x="1920" y="-11521"/>
                </a:lnTo>
                <a:lnTo>
                  <a:pt x="1920" y="-6720"/>
                </a:lnTo>
                <a:lnTo>
                  <a:pt x="2880" y="-5760"/>
                </a:lnTo>
                <a:lnTo>
                  <a:pt x="2880" y="-4800"/>
                </a:lnTo>
                <a:lnTo>
                  <a:pt x="6720" y="-4800"/>
                </a:lnTo>
                <a:lnTo>
                  <a:pt x="7680" y="-5760"/>
                </a:lnTo>
                <a:lnTo>
                  <a:pt x="7680" y="-6720"/>
                </a:lnTo>
                <a:lnTo>
                  <a:pt x="8641" y="-7680"/>
                </a:lnTo>
                <a:lnTo>
                  <a:pt x="8641" y="-13441"/>
                </a:lnTo>
                <a:lnTo>
                  <a:pt x="9601" y="-14401"/>
                </a:lnTo>
                <a:lnTo>
                  <a:pt x="10561" y="-15361"/>
                </a:lnTo>
                <a:lnTo>
                  <a:pt x="18242" y="-15361"/>
                </a:lnTo>
                <a:lnTo>
                  <a:pt x="19202" y="-13441"/>
                </a:lnTo>
                <a:lnTo>
                  <a:pt x="20162" y="-12481"/>
                </a:lnTo>
                <a:lnTo>
                  <a:pt x="21122" y="-9601"/>
                </a:lnTo>
                <a:lnTo>
                  <a:pt x="21122" y="-4800"/>
                </a:lnTo>
                <a:lnTo>
                  <a:pt x="14401" y="-1920"/>
                </a:lnTo>
                <a:lnTo>
                  <a:pt x="9601" y="0"/>
                </a:lnTo>
                <a:lnTo>
                  <a:pt x="8641" y="4800"/>
                </a:lnTo>
                <a:lnTo>
                  <a:pt x="9601" y="3840"/>
                </a:lnTo>
                <a:lnTo>
                  <a:pt x="10561" y="2880"/>
                </a:lnTo>
                <a:lnTo>
                  <a:pt x="12481" y="1920"/>
                </a:lnTo>
                <a:lnTo>
                  <a:pt x="14401" y="960"/>
                </a:lnTo>
                <a:lnTo>
                  <a:pt x="16322" y="0"/>
                </a:lnTo>
                <a:lnTo>
                  <a:pt x="21122" y="-1920"/>
                </a:lnTo>
                <a:lnTo>
                  <a:pt x="21122" y="12481"/>
                </a:lnTo>
                <a:lnTo>
                  <a:pt x="17282" y="15361"/>
                </a:lnTo>
                <a:lnTo>
                  <a:pt x="14401" y="16322"/>
                </a:lnTo>
                <a:lnTo>
                  <a:pt x="11521" y="16322"/>
                </a:lnTo>
                <a:lnTo>
                  <a:pt x="9601" y="15361"/>
                </a:lnTo>
                <a:lnTo>
                  <a:pt x="8641" y="14401"/>
                </a:lnTo>
                <a:lnTo>
                  <a:pt x="7680" y="13441"/>
                </a:lnTo>
                <a:lnTo>
                  <a:pt x="6720" y="11521"/>
                </a:lnTo>
                <a:lnTo>
                  <a:pt x="6720" y="1920"/>
                </a:lnTo>
                <a:lnTo>
                  <a:pt x="3840" y="2880"/>
                </a:lnTo>
                <a:lnTo>
                  <a:pt x="1920" y="4800"/>
                </a:lnTo>
                <a:lnTo>
                  <a:pt x="960" y="6720"/>
                </a:lnTo>
                <a:lnTo>
                  <a:pt x="0" y="7680"/>
                </a:lnTo>
                <a:lnTo>
                  <a:pt x="0" y="14401"/>
                </a:lnTo>
                <a:lnTo>
                  <a:pt x="960" y="16322"/>
                </a:lnTo>
                <a:lnTo>
                  <a:pt x="2880" y="18242"/>
                </a:lnTo>
                <a:lnTo>
                  <a:pt x="3840" y="20162"/>
                </a:lnTo>
                <a:lnTo>
                  <a:pt x="6720" y="21122"/>
                </a:lnTo>
                <a:lnTo>
                  <a:pt x="10561" y="21122"/>
                </a:lnTo>
                <a:lnTo>
                  <a:pt x="12481" y="20162"/>
                </a:lnTo>
                <a:lnTo>
                  <a:pt x="13441" y="20162"/>
                </a:lnTo>
                <a:lnTo>
                  <a:pt x="14401" y="19202"/>
                </a:lnTo>
                <a:lnTo>
                  <a:pt x="17282" y="18242"/>
                </a:lnTo>
                <a:lnTo>
                  <a:pt x="21122" y="14401"/>
                </a:lnTo>
                <a:lnTo>
                  <a:pt x="21122" y="18242"/>
                </a:lnTo>
                <a:lnTo>
                  <a:pt x="22082" y="19202"/>
                </a:lnTo>
                <a:lnTo>
                  <a:pt x="23042" y="20162"/>
                </a:lnTo>
                <a:lnTo>
                  <a:pt x="24002" y="21122"/>
                </a:lnTo>
                <a:lnTo>
                  <a:pt x="27843" y="21122"/>
                </a:lnTo>
                <a:lnTo>
                  <a:pt x="30723" y="19202"/>
                </a:lnTo>
                <a:lnTo>
                  <a:pt x="33604" y="14401"/>
                </a:lnTo>
                <a:lnTo>
                  <a:pt x="33604" y="12481"/>
                </a:lnTo>
                <a:lnTo>
                  <a:pt x="32644" y="14401"/>
                </a:lnTo>
                <a:lnTo>
                  <a:pt x="31683" y="15361"/>
                </a:lnTo>
                <a:lnTo>
                  <a:pt x="27843" y="15361"/>
                </a:lnTo>
                <a:lnTo>
                  <a:pt x="27843" y="-8641"/>
                </a:lnTo>
                <a:lnTo>
                  <a:pt x="26883" y="-11521"/>
                </a:lnTo>
                <a:lnTo>
                  <a:pt x="26883" y="-12481"/>
                </a:lnTo>
                <a:lnTo>
                  <a:pt x="25923" y="-14401"/>
                </a:lnTo>
                <a:lnTo>
                  <a:pt x="24963" y="-15361"/>
                </a:lnTo>
                <a:lnTo>
                  <a:pt x="23042" y="-16322"/>
                </a:lnTo>
                <a:lnTo>
                  <a:pt x="21122" y="-17282"/>
                </a:lnTo>
                <a:lnTo>
                  <a:pt x="18242" y="-18242"/>
                </a:lnTo>
                <a:lnTo>
                  <a:pt x="10561" y="-18242"/>
                </a:lnTo>
                <a:lnTo>
                  <a:pt x="7680" y="-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9" name="object 2039"/>
          <p:cNvSpPr/>
          <p:nvPr/>
        </p:nvSpPr>
        <p:spPr>
          <a:xfrm>
            <a:off x="4106037" y="7292949"/>
            <a:ext cx="40309" cy="38404"/>
          </a:xfrm>
          <a:custGeom>
            <a:avLst/>
            <a:gdLst/>
            <a:ahLst/>
            <a:cxnLst/>
            <a:rect l="l" t="t" r="r" b="b"/>
            <a:pathLst>
              <a:path w="40309" h="38404">
                <a:moveTo>
                  <a:pt x="34549" y="8641"/>
                </a:moveTo>
                <a:lnTo>
                  <a:pt x="33588" y="6720"/>
                </a:lnTo>
                <a:lnTo>
                  <a:pt x="33588" y="3840"/>
                </a:lnTo>
                <a:lnTo>
                  <a:pt x="31683" y="2880"/>
                </a:lnTo>
                <a:lnTo>
                  <a:pt x="30708" y="1920"/>
                </a:lnTo>
                <a:lnTo>
                  <a:pt x="28788" y="960"/>
                </a:lnTo>
                <a:lnTo>
                  <a:pt x="26868" y="0"/>
                </a:lnTo>
                <a:lnTo>
                  <a:pt x="21122" y="0"/>
                </a:lnTo>
                <a:lnTo>
                  <a:pt x="17282" y="2880"/>
                </a:lnTo>
                <a:lnTo>
                  <a:pt x="12481" y="7680"/>
                </a:lnTo>
                <a:lnTo>
                  <a:pt x="12481" y="0"/>
                </a:lnTo>
                <a:lnTo>
                  <a:pt x="10561" y="0"/>
                </a:lnTo>
                <a:lnTo>
                  <a:pt x="0" y="4800"/>
                </a:lnTo>
                <a:lnTo>
                  <a:pt x="0" y="5760"/>
                </a:lnTo>
                <a:lnTo>
                  <a:pt x="4785" y="5760"/>
                </a:lnTo>
                <a:lnTo>
                  <a:pt x="4785" y="6720"/>
                </a:lnTo>
                <a:lnTo>
                  <a:pt x="5760" y="6720"/>
                </a:lnTo>
                <a:lnTo>
                  <a:pt x="5760" y="34564"/>
                </a:lnTo>
                <a:lnTo>
                  <a:pt x="4785" y="35524"/>
                </a:lnTo>
                <a:lnTo>
                  <a:pt x="4785" y="36484"/>
                </a:lnTo>
                <a:lnTo>
                  <a:pt x="2880" y="37444"/>
                </a:lnTo>
                <a:lnTo>
                  <a:pt x="0" y="37444"/>
                </a:lnTo>
                <a:lnTo>
                  <a:pt x="0" y="38404"/>
                </a:lnTo>
                <a:lnTo>
                  <a:pt x="19187" y="38404"/>
                </a:lnTo>
                <a:lnTo>
                  <a:pt x="19187" y="37444"/>
                </a:lnTo>
                <a:lnTo>
                  <a:pt x="16322" y="37444"/>
                </a:lnTo>
                <a:lnTo>
                  <a:pt x="15346" y="36484"/>
                </a:lnTo>
                <a:lnTo>
                  <a:pt x="14401" y="36484"/>
                </a:lnTo>
                <a:lnTo>
                  <a:pt x="13441" y="35524"/>
                </a:lnTo>
                <a:lnTo>
                  <a:pt x="13441" y="34564"/>
                </a:lnTo>
                <a:lnTo>
                  <a:pt x="12481" y="34564"/>
                </a:lnTo>
                <a:lnTo>
                  <a:pt x="12481" y="10561"/>
                </a:lnTo>
                <a:lnTo>
                  <a:pt x="16322" y="6720"/>
                </a:lnTo>
                <a:lnTo>
                  <a:pt x="19187" y="4800"/>
                </a:lnTo>
                <a:lnTo>
                  <a:pt x="24963" y="4800"/>
                </a:lnTo>
                <a:lnTo>
                  <a:pt x="25907" y="5760"/>
                </a:lnTo>
                <a:lnTo>
                  <a:pt x="26868" y="7680"/>
                </a:lnTo>
                <a:lnTo>
                  <a:pt x="27843" y="8641"/>
                </a:lnTo>
                <a:lnTo>
                  <a:pt x="27843" y="34564"/>
                </a:lnTo>
                <a:lnTo>
                  <a:pt x="26868" y="35524"/>
                </a:lnTo>
                <a:lnTo>
                  <a:pt x="26868" y="36484"/>
                </a:lnTo>
                <a:lnTo>
                  <a:pt x="25907" y="36484"/>
                </a:lnTo>
                <a:lnTo>
                  <a:pt x="24963" y="37444"/>
                </a:lnTo>
                <a:lnTo>
                  <a:pt x="22067" y="37444"/>
                </a:lnTo>
                <a:lnTo>
                  <a:pt x="22067" y="38404"/>
                </a:lnTo>
                <a:lnTo>
                  <a:pt x="40309" y="38404"/>
                </a:lnTo>
                <a:lnTo>
                  <a:pt x="40309" y="37444"/>
                </a:lnTo>
                <a:lnTo>
                  <a:pt x="38389" y="37444"/>
                </a:lnTo>
                <a:lnTo>
                  <a:pt x="37429" y="36484"/>
                </a:lnTo>
                <a:lnTo>
                  <a:pt x="36469" y="36484"/>
                </a:lnTo>
                <a:lnTo>
                  <a:pt x="35509" y="35524"/>
                </a:lnTo>
                <a:lnTo>
                  <a:pt x="35509" y="33604"/>
                </a:lnTo>
                <a:lnTo>
                  <a:pt x="34549" y="32644"/>
                </a:lnTo>
                <a:lnTo>
                  <a:pt x="34549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0" name="object 2040"/>
          <p:cNvSpPr/>
          <p:nvPr/>
        </p:nvSpPr>
        <p:spPr>
          <a:xfrm>
            <a:off x="4169389" y="7276627"/>
            <a:ext cx="54726" cy="54726"/>
          </a:xfrm>
          <a:custGeom>
            <a:avLst/>
            <a:gdLst/>
            <a:ahLst/>
            <a:cxnLst/>
            <a:rect l="l" t="t" r="r" b="b"/>
            <a:pathLst>
              <a:path w="54726" h="54726">
                <a:moveTo>
                  <a:pt x="7680" y="45125"/>
                </a:moveTo>
                <a:lnTo>
                  <a:pt x="7680" y="49926"/>
                </a:lnTo>
                <a:lnTo>
                  <a:pt x="6720" y="50886"/>
                </a:lnTo>
                <a:lnTo>
                  <a:pt x="5760" y="52806"/>
                </a:lnTo>
                <a:lnTo>
                  <a:pt x="4800" y="53766"/>
                </a:lnTo>
                <a:lnTo>
                  <a:pt x="0" y="53766"/>
                </a:lnTo>
                <a:lnTo>
                  <a:pt x="0" y="54726"/>
                </a:lnTo>
                <a:lnTo>
                  <a:pt x="24002" y="54726"/>
                </a:lnTo>
                <a:lnTo>
                  <a:pt x="24002" y="53766"/>
                </a:lnTo>
                <a:lnTo>
                  <a:pt x="19202" y="53766"/>
                </a:lnTo>
                <a:lnTo>
                  <a:pt x="18242" y="52806"/>
                </a:lnTo>
                <a:lnTo>
                  <a:pt x="17282" y="51846"/>
                </a:lnTo>
                <a:lnTo>
                  <a:pt x="16322" y="50886"/>
                </a:lnTo>
                <a:lnTo>
                  <a:pt x="15361" y="48966"/>
                </a:lnTo>
                <a:lnTo>
                  <a:pt x="15361" y="28803"/>
                </a:lnTo>
                <a:lnTo>
                  <a:pt x="21122" y="28803"/>
                </a:lnTo>
                <a:lnTo>
                  <a:pt x="40325" y="54726"/>
                </a:lnTo>
                <a:lnTo>
                  <a:pt x="54726" y="54726"/>
                </a:lnTo>
                <a:lnTo>
                  <a:pt x="54726" y="53766"/>
                </a:lnTo>
                <a:lnTo>
                  <a:pt x="51846" y="52806"/>
                </a:lnTo>
                <a:lnTo>
                  <a:pt x="49911" y="51846"/>
                </a:lnTo>
                <a:lnTo>
                  <a:pt x="48005" y="50886"/>
                </a:lnTo>
                <a:lnTo>
                  <a:pt x="46070" y="49926"/>
                </a:lnTo>
                <a:lnTo>
                  <a:pt x="43205" y="47045"/>
                </a:lnTo>
                <a:lnTo>
                  <a:pt x="41285" y="44165"/>
                </a:lnTo>
                <a:lnTo>
                  <a:pt x="29763" y="27843"/>
                </a:lnTo>
                <a:lnTo>
                  <a:pt x="26883" y="24963"/>
                </a:lnTo>
                <a:lnTo>
                  <a:pt x="23042" y="26883"/>
                </a:lnTo>
                <a:lnTo>
                  <a:pt x="15361" y="26883"/>
                </a:lnTo>
                <a:lnTo>
                  <a:pt x="15361" y="3840"/>
                </a:lnTo>
                <a:lnTo>
                  <a:pt x="7680" y="3840"/>
                </a:lnTo>
                <a:lnTo>
                  <a:pt x="7680" y="45125"/>
                </a:lnTo>
                <a:close/>
              </a:path>
              <a:path w="54726" h="54726">
                <a:moveTo>
                  <a:pt x="1920" y="960"/>
                </a:moveTo>
                <a:lnTo>
                  <a:pt x="3840" y="960"/>
                </a:lnTo>
                <a:lnTo>
                  <a:pt x="5760" y="1920"/>
                </a:lnTo>
                <a:lnTo>
                  <a:pt x="6720" y="2880"/>
                </a:lnTo>
                <a:lnTo>
                  <a:pt x="7680" y="3840"/>
                </a:lnTo>
                <a:lnTo>
                  <a:pt x="15361" y="3840"/>
                </a:lnTo>
                <a:lnTo>
                  <a:pt x="18242" y="2880"/>
                </a:lnTo>
                <a:lnTo>
                  <a:pt x="25923" y="2880"/>
                </a:lnTo>
                <a:lnTo>
                  <a:pt x="28803" y="3840"/>
                </a:lnTo>
                <a:lnTo>
                  <a:pt x="30723" y="5760"/>
                </a:lnTo>
                <a:lnTo>
                  <a:pt x="32644" y="7680"/>
                </a:lnTo>
                <a:lnTo>
                  <a:pt x="33604" y="10561"/>
                </a:lnTo>
                <a:lnTo>
                  <a:pt x="33604" y="18242"/>
                </a:lnTo>
                <a:lnTo>
                  <a:pt x="32644" y="21122"/>
                </a:lnTo>
                <a:lnTo>
                  <a:pt x="29763" y="23042"/>
                </a:lnTo>
                <a:lnTo>
                  <a:pt x="26883" y="24963"/>
                </a:lnTo>
                <a:lnTo>
                  <a:pt x="29763" y="27843"/>
                </a:lnTo>
                <a:lnTo>
                  <a:pt x="34564" y="26883"/>
                </a:lnTo>
                <a:lnTo>
                  <a:pt x="37444" y="24963"/>
                </a:lnTo>
                <a:lnTo>
                  <a:pt x="39349" y="23042"/>
                </a:lnTo>
                <a:lnTo>
                  <a:pt x="42245" y="20162"/>
                </a:lnTo>
                <a:lnTo>
                  <a:pt x="43205" y="17282"/>
                </a:lnTo>
                <a:lnTo>
                  <a:pt x="43205" y="10561"/>
                </a:lnTo>
                <a:lnTo>
                  <a:pt x="42245" y="7680"/>
                </a:lnTo>
                <a:lnTo>
                  <a:pt x="40325" y="5760"/>
                </a:lnTo>
                <a:lnTo>
                  <a:pt x="38404" y="2880"/>
                </a:lnTo>
                <a:lnTo>
                  <a:pt x="35524" y="1920"/>
                </a:lnTo>
                <a:lnTo>
                  <a:pt x="32644" y="960"/>
                </a:lnTo>
                <a:lnTo>
                  <a:pt x="30723" y="0"/>
                </a:lnTo>
                <a:lnTo>
                  <a:pt x="0" y="0"/>
                </a:lnTo>
                <a:lnTo>
                  <a:pt x="0" y="960"/>
                </a:lnTo>
                <a:lnTo>
                  <a:pt x="192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1" name="object 2041"/>
          <p:cNvSpPr/>
          <p:nvPr/>
        </p:nvSpPr>
        <p:spPr>
          <a:xfrm>
            <a:off x="4225076" y="7292949"/>
            <a:ext cx="18227" cy="38404"/>
          </a:xfrm>
          <a:custGeom>
            <a:avLst/>
            <a:gdLst/>
            <a:ahLst/>
            <a:cxnLst/>
            <a:rect l="l" t="t" r="r" b="b"/>
            <a:pathLst>
              <a:path w="18227" h="38404">
                <a:moveTo>
                  <a:pt x="11506" y="0"/>
                </a:moveTo>
                <a:lnTo>
                  <a:pt x="0" y="4800"/>
                </a:lnTo>
                <a:lnTo>
                  <a:pt x="0" y="5760"/>
                </a:lnTo>
                <a:lnTo>
                  <a:pt x="4785" y="5760"/>
                </a:lnTo>
                <a:lnTo>
                  <a:pt x="5745" y="6720"/>
                </a:lnTo>
                <a:lnTo>
                  <a:pt x="5745" y="34564"/>
                </a:lnTo>
                <a:lnTo>
                  <a:pt x="4785" y="35524"/>
                </a:lnTo>
                <a:lnTo>
                  <a:pt x="4785" y="36484"/>
                </a:lnTo>
                <a:lnTo>
                  <a:pt x="3840" y="36484"/>
                </a:lnTo>
                <a:lnTo>
                  <a:pt x="1904" y="37444"/>
                </a:lnTo>
                <a:lnTo>
                  <a:pt x="0" y="37444"/>
                </a:lnTo>
                <a:lnTo>
                  <a:pt x="0" y="38404"/>
                </a:lnTo>
                <a:lnTo>
                  <a:pt x="18227" y="38404"/>
                </a:lnTo>
                <a:lnTo>
                  <a:pt x="18227" y="37444"/>
                </a:lnTo>
                <a:lnTo>
                  <a:pt x="17266" y="37444"/>
                </a:lnTo>
                <a:lnTo>
                  <a:pt x="15346" y="36484"/>
                </a:lnTo>
                <a:lnTo>
                  <a:pt x="14386" y="36484"/>
                </a:lnTo>
                <a:lnTo>
                  <a:pt x="13426" y="35524"/>
                </a:lnTo>
                <a:lnTo>
                  <a:pt x="13426" y="0"/>
                </a:lnTo>
                <a:lnTo>
                  <a:pt x="1150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2" name="object 2042"/>
          <p:cNvSpPr/>
          <p:nvPr/>
        </p:nvSpPr>
        <p:spPr>
          <a:xfrm>
            <a:off x="4230822" y="7273747"/>
            <a:ext cx="7680" cy="7680"/>
          </a:xfrm>
          <a:custGeom>
            <a:avLst/>
            <a:gdLst/>
            <a:ahLst/>
            <a:cxnLst/>
            <a:rect l="l" t="t" r="r" b="b"/>
            <a:pathLst>
              <a:path w="7680" h="7680">
                <a:moveTo>
                  <a:pt x="975" y="6720"/>
                </a:moveTo>
                <a:lnTo>
                  <a:pt x="1920" y="7680"/>
                </a:lnTo>
                <a:lnTo>
                  <a:pt x="5760" y="7680"/>
                </a:lnTo>
                <a:lnTo>
                  <a:pt x="6720" y="6720"/>
                </a:lnTo>
                <a:lnTo>
                  <a:pt x="7680" y="5760"/>
                </a:lnTo>
                <a:lnTo>
                  <a:pt x="7680" y="1920"/>
                </a:lnTo>
                <a:lnTo>
                  <a:pt x="6720" y="960"/>
                </a:lnTo>
                <a:lnTo>
                  <a:pt x="5760" y="0"/>
                </a:lnTo>
                <a:lnTo>
                  <a:pt x="1920" y="0"/>
                </a:lnTo>
                <a:lnTo>
                  <a:pt x="975" y="960"/>
                </a:lnTo>
                <a:lnTo>
                  <a:pt x="0" y="1920"/>
                </a:lnTo>
                <a:lnTo>
                  <a:pt x="0" y="5760"/>
                </a:lnTo>
                <a:lnTo>
                  <a:pt x="975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3" name="object 2043"/>
          <p:cNvSpPr/>
          <p:nvPr/>
        </p:nvSpPr>
        <p:spPr>
          <a:xfrm>
            <a:off x="4258665" y="7292949"/>
            <a:ext cx="27843" cy="26883"/>
          </a:xfrm>
          <a:custGeom>
            <a:avLst/>
            <a:gdLst/>
            <a:ahLst/>
            <a:cxnLst/>
            <a:rect l="l" t="t" r="r" b="b"/>
            <a:pathLst>
              <a:path w="27843" h="26883">
                <a:moveTo>
                  <a:pt x="8641" y="0"/>
                </a:moveTo>
                <a:lnTo>
                  <a:pt x="3840" y="0"/>
                </a:lnTo>
                <a:lnTo>
                  <a:pt x="0" y="1920"/>
                </a:lnTo>
                <a:lnTo>
                  <a:pt x="960" y="5760"/>
                </a:lnTo>
                <a:lnTo>
                  <a:pt x="2880" y="4800"/>
                </a:lnTo>
                <a:lnTo>
                  <a:pt x="3840" y="2880"/>
                </a:lnTo>
                <a:lnTo>
                  <a:pt x="5760" y="1920"/>
                </a:lnTo>
                <a:lnTo>
                  <a:pt x="9601" y="1920"/>
                </a:lnTo>
                <a:lnTo>
                  <a:pt x="11521" y="2880"/>
                </a:lnTo>
                <a:lnTo>
                  <a:pt x="12481" y="4800"/>
                </a:lnTo>
                <a:lnTo>
                  <a:pt x="14401" y="6720"/>
                </a:lnTo>
                <a:lnTo>
                  <a:pt x="15361" y="10561"/>
                </a:lnTo>
                <a:lnTo>
                  <a:pt x="15361" y="20162"/>
                </a:lnTo>
                <a:lnTo>
                  <a:pt x="13441" y="22082"/>
                </a:lnTo>
                <a:lnTo>
                  <a:pt x="12481" y="24002"/>
                </a:lnTo>
                <a:lnTo>
                  <a:pt x="12481" y="26883"/>
                </a:lnTo>
                <a:lnTo>
                  <a:pt x="16322" y="24963"/>
                </a:lnTo>
                <a:lnTo>
                  <a:pt x="19202" y="23042"/>
                </a:lnTo>
                <a:lnTo>
                  <a:pt x="21122" y="20162"/>
                </a:lnTo>
                <a:lnTo>
                  <a:pt x="23042" y="17282"/>
                </a:lnTo>
                <a:lnTo>
                  <a:pt x="23042" y="10561"/>
                </a:lnTo>
                <a:lnTo>
                  <a:pt x="22082" y="8641"/>
                </a:lnTo>
                <a:lnTo>
                  <a:pt x="20162" y="6720"/>
                </a:lnTo>
                <a:lnTo>
                  <a:pt x="27843" y="6720"/>
                </a:lnTo>
                <a:lnTo>
                  <a:pt x="27843" y="2880"/>
                </a:lnTo>
                <a:lnTo>
                  <a:pt x="17282" y="2880"/>
                </a:lnTo>
                <a:lnTo>
                  <a:pt x="14401" y="960"/>
                </a:lnTo>
                <a:lnTo>
                  <a:pt x="11521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4" name="object 2044"/>
          <p:cNvSpPr/>
          <p:nvPr/>
        </p:nvSpPr>
        <p:spPr>
          <a:xfrm>
            <a:off x="4249064" y="7325593"/>
            <a:ext cx="37444" cy="24003"/>
          </a:xfrm>
          <a:custGeom>
            <a:avLst/>
            <a:gdLst/>
            <a:ahLst/>
            <a:cxnLst/>
            <a:rect l="l" t="t" r="r" b="b"/>
            <a:pathLst>
              <a:path w="37444" h="24002">
                <a:moveTo>
                  <a:pt x="960" y="13441"/>
                </a:moveTo>
                <a:lnTo>
                  <a:pt x="0" y="14401"/>
                </a:lnTo>
                <a:lnTo>
                  <a:pt x="0" y="17282"/>
                </a:lnTo>
                <a:lnTo>
                  <a:pt x="960" y="19187"/>
                </a:lnTo>
                <a:lnTo>
                  <a:pt x="2880" y="20162"/>
                </a:lnTo>
                <a:lnTo>
                  <a:pt x="6720" y="23027"/>
                </a:lnTo>
                <a:lnTo>
                  <a:pt x="10561" y="24003"/>
                </a:lnTo>
                <a:lnTo>
                  <a:pt x="23042" y="24003"/>
                </a:lnTo>
                <a:lnTo>
                  <a:pt x="28803" y="22067"/>
                </a:lnTo>
                <a:lnTo>
                  <a:pt x="32644" y="18242"/>
                </a:lnTo>
                <a:lnTo>
                  <a:pt x="35524" y="15346"/>
                </a:lnTo>
                <a:lnTo>
                  <a:pt x="37444" y="12481"/>
                </a:lnTo>
                <a:lnTo>
                  <a:pt x="37444" y="6720"/>
                </a:lnTo>
                <a:lnTo>
                  <a:pt x="36484" y="4800"/>
                </a:lnTo>
                <a:lnTo>
                  <a:pt x="34564" y="3840"/>
                </a:lnTo>
                <a:lnTo>
                  <a:pt x="33604" y="1920"/>
                </a:lnTo>
                <a:lnTo>
                  <a:pt x="31683" y="960"/>
                </a:lnTo>
                <a:lnTo>
                  <a:pt x="26883" y="960"/>
                </a:lnTo>
                <a:lnTo>
                  <a:pt x="24002" y="0"/>
                </a:lnTo>
                <a:lnTo>
                  <a:pt x="12481" y="0"/>
                </a:lnTo>
                <a:lnTo>
                  <a:pt x="12481" y="6720"/>
                </a:lnTo>
                <a:lnTo>
                  <a:pt x="27843" y="6720"/>
                </a:lnTo>
                <a:lnTo>
                  <a:pt x="30723" y="7680"/>
                </a:lnTo>
                <a:lnTo>
                  <a:pt x="31683" y="7680"/>
                </a:lnTo>
                <a:lnTo>
                  <a:pt x="33604" y="8641"/>
                </a:lnTo>
                <a:lnTo>
                  <a:pt x="34564" y="9601"/>
                </a:lnTo>
                <a:lnTo>
                  <a:pt x="34564" y="12481"/>
                </a:lnTo>
                <a:lnTo>
                  <a:pt x="32644" y="14401"/>
                </a:lnTo>
                <a:lnTo>
                  <a:pt x="30723" y="16322"/>
                </a:lnTo>
                <a:lnTo>
                  <a:pt x="28803" y="18242"/>
                </a:lnTo>
                <a:lnTo>
                  <a:pt x="24963" y="19187"/>
                </a:lnTo>
                <a:lnTo>
                  <a:pt x="14401" y="19187"/>
                </a:lnTo>
                <a:lnTo>
                  <a:pt x="10561" y="18242"/>
                </a:lnTo>
                <a:lnTo>
                  <a:pt x="7680" y="16322"/>
                </a:lnTo>
                <a:lnTo>
                  <a:pt x="6720" y="15346"/>
                </a:lnTo>
                <a:lnTo>
                  <a:pt x="5760" y="14401"/>
                </a:lnTo>
                <a:lnTo>
                  <a:pt x="5760" y="10561"/>
                </a:lnTo>
                <a:lnTo>
                  <a:pt x="6720" y="9601"/>
                </a:lnTo>
                <a:lnTo>
                  <a:pt x="7680" y="8641"/>
                </a:lnTo>
                <a:lnTo>
                  <a:pt x="8641" y="7680"/>
                </a:lnTo>
                <a:lnTo>
                  <a:pt x="7680" y="5760"/>
                </a:lnTo>
                <a:lnTo>
                  <a:pt x="4800" y="8641"/>
                </a:lnTo>
                <a:lnTo>
                  <a:pt x="2880" y="9601"/>
                </a:lnTo>
                <a:lnTo>
                  <a:pt x="1920" y="11506"/>
                </a:lnTo>
                <a:lnTo>
                  <a:pt x="96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5" name="object 2045"/>
          <p:cNvSpPr/>
          <p:nvPr/>
        </p:nvSpPr>
        <p:spPr>
          <a:xfrm>
            <a:off x="4251944" y="7294869"/>
            <a:ext cx="19202" cy="38404"/>
          </a:xfrm>
          <a:custGeom>
            <a:avLst/>
            <a:gdLst/>
            <a:ahLst/>
            <a:cxnLst/>
            <a:rect l="l" t="t" r="r" b="b"/>
            <a:pathLst>
              <a:path w="19202" h="38404">
                <a:moveTo>
                  <a:pt x="960" y="29763"/>
                </a:moveTo>
                <a:lnTo>
                  <a:pt x="960" y="33604"/>
                </a:lnTo>
                <a:lnTo>
                  <a:pt x="1920" y="33604"/>
                </a:lnTo>
                <a:lnTo>
                  <a:pt x="1920" y="34564"/>
                </a:lnTo>
                <a:lnTo>
                  <a:pt x="2880" y="35524"/>
                </a:lnTo>
                <a:lnTo>
                  <a:pt x="4800" y="36484"/>
                </a:lnTo>
                <a:lnTo>
                  <a:pt x="5760" y="38404"/>
                </a:lnTo>
                <a:lnTo>
                  <a:pt x="6720" y="36484"/>
                </a:lnTo>
                <a:lnTo>
                  <a:pt x="9601" y="37444"/>
                </a:lnTo>
                <a:lnTo>
                  <a:pt x="9601" y="30723"/>
                </a:lnTo>
                <a:lnTo>
                  <a:pt x="7680" y="30723"/>
                </a:lnTo>
                <a:lnTo>
                  <a:pt x="6720" y="29763"/>
                </a:lnTo>
                <a:lnTo>
                  <a:pt x="5760" y="28803"/>
                </a:lnTo>
                <a:lnTo>
                  <a:pt x="5760" y="27843"/>
                </a:lnTo>
                <a:lnTo>
                  <a:pt x="6720" y="26883"/>
                </a:lnTo>
                <a:lnTo>
                  <a:pt x="6720" y="25923"/>
                </a:lnTo>
                <a:lnTo>
                  <a:pt x="7680" y="24963"/>
                </a:lnTo>
                <a:lnTo>
                  <a:pt x="9601" y="24002"/>
                </a:lnTo>
                <a:lnTo>
                  <a:pt x="11521" y="24002"/>
                </a:lnTo>
                <a:lnTo>
                  <a:pt x="13441" y="24963"/>
                </a:lnTo>
                <a:lnTo>
                  <a:pt x="19202" y="24963"/>
                </a:lnTo>
                <a:lnTo>
                  <a:pt x="19202" y="22082"/>
                </a:lnTo>
                <a:lnTo>
                  <a:pt x="11521" y="22082"/>
                </a:lnTo>
                <a:lnTo>
                  <a:pt x="9601" y="20162"/>
                </a:lnTo>
                <a:lnTo>
                  <a:pt x="7680" y="17282"/>
                </a:lnTo>
                <a:lnTo>
                  <a:pt x="6720" y="14401"/>
                </a:lnTo>
                <a:lnTo>
                  <a:pt x="6720" y="6720"/>
                </a:lnTo>
                <a:lnTo>
                  <a:pt x="7680" y="3840"/>
                </a:lnTo>
                <a:lnTo>
                  <a:pt x="6720" y="0"/>
                </a:lnTo>
                <a:lnTo>
                  <a:pt x="3840" y="1920"/>
                </a:lnTo>
                <a:lnTo>
                  <a:pt x="960" y="4800"/>
                </a:lnTo>
                <a:lnTo>
                  <a:pt x="0" y="7680"/>
                </a:lnTo>
                <a:lnTo>
                  <a:pt x="0" y="14401"/>
                </a:lnTo>
                <a:lnTo>
                  <a:pt x="960" y="16322"/>
                </a:lnTo>
                <a:lnTo>
                  <a:pt x="1920" y="18242"/>
                </a:lnTo>
                <a:lnTo>
                  <a:pt x="2880" y="20162"/>
                </a:lnTo>
                <a:lnTo>
                  <a:pt x="4800" y="22082"/>
                </a:lnTo>
                <a:lnTo>
                  <a:pt x="6720" y="23042"/>
                </a:lnTo>
                <a:lnTo>
                  <a:pt x="3840" y="24963"/>
                </a:lnTo>
                <a:lnTo>
                  <a:pt x="2880" y="26883"/>
                </a:lnTo>
                <a:lnTo>
                  <a:pt x="1920" y="28803"/>
                </a:lnTo>
                <a:lnTo>
                  <a:pt x="960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6" name="object 2046"/>
          <p:cNvSpPr/>
          <p:nvPr/>
        </p:nvSpPr>
        <p:spPr>
          <a:xfrm>
            <a:off x="4288429" y="7273747"/>
            <a:ext cx="40309" cy="57607"/>
          </a:xfrm>
          <a:custGeom>
            <a:avLst/>
            <a:gdLst/>
            <a:ahLst/>
            <a:cxnLst/>
            <a:rect l="l" t="t" r="r" b="b"/>
            <a:pathLst>
              <a:path w="40309" h="57607">
                <a:moveTo>
                  <a:pt x="34564" y="26883"/>
                </a:moveTo>
                <a:lnTo>
                  <a:pt x="33604" y="24003"/>
                </a:lnTo>
                <a:lnTo>
                  <a:pt x="32628" y="22082"/>
                </a:lnTo>
                <a:lnTo>
                  <a:pt x="30723" y="21122"/>
                </a:lnTo>
                <a:lnTo>
                  <a:pt x="29763" y="20162"/>
                </a:lnTo>
                <a:lnTo>
                  <a:pt x="27843" y="19202"/>
                </a:lnTo>
                <a:lnTo>
                  <a:pt x="24002" y="19202"/>
                </a:lnTo>
                <a:lnTo>
                  <a:pt x="22082" y="20162"/>
                </a:lnTo>
                <a:lnTo>
                  <a:pt x="20162" y="21122"/>
                </a:lnTo>
                <a:lnTo>
                  <a:pt x="18227" y="22082"/>
                </a:lnTo>
                <a:lnTo>
                  <a:pt x="16322" y="24003"/>
                </a:lnTo>
                <a:lnTo>
                  <a:pt x="13441" y="26883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60"/>
                </a:lnTo>
                <a:lnTo>
                  <a:pt x="1920" y="5760"/>
                </a:lnTo>
                <a:lnTo>
                  <a:pt x="288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8641"/>
                </a:lnTo>
                <a:lnTo>
                  <a:pt x="6720" y="11521"/>
                </a:lnTo>
                <a:lnTo>
                  <a:pt x="6720" y="51846"/>
                </a:lnTo>
                <a:lnTo>
                  <a:pt x="5760" y="52806"/>
                </a:lnTo>
                <a:lnTo>
                  <a:pt x="5760" y="54726"/>
                </a:lnTo>
                <a:lnTo>
                  <a:pt x="4800" y="54726"/>
                </a:lnTo>
                <a:lnTo>
                  <a:pt x="4800" y="55686"/>
                </a:lnTo>
                <a:lnTo>
                  <a:pt x="3840" y="55686"/>
                </a:lnTo>
                <a:lnTo>
                  <a:pt x="1920" y="56647"/>
                </a:lnTo>
                <a:lnTo>
                  <a:pt x="960" y="56647"/>
                </a:lnTo>
                <a:lnTo>
                  <a:pt x="960" y="57607"/>
                </a:lnTo>
                <a:lnTo>
                  <a:pt x="19202" y="57607"/>
                </a:lnTo>
                <a:lnTo>
                  <a:pt x="19202" y="56647"/>
                </a:lnTo>
                <a:lnTo>
                  <a:pt x="17282" y="56647"/>
                </a:lnTo>
                <a:lnTo>
                  <a:pt x="15361" y="55686"/>
                </a:lnTo>
                <a:lnTo>
                  <a:pt x="14401" y="54726"/>
                </a:lnTo>
                <a:lnTo>
                  <a:pt x="13441" y="54726"/>
                </a:lnTo>
                <a:lnTo>
                  <a:pt x="13441" y="29763"/>
                </a:lnTo>
                <a:lnTo>
                  <a:pt x="15361" y="27843"/>
                </a:lnTo>
                <a:lnTo>
                  <a:pt x="16322" y="25923"/>
                </a:lnTo>
                <a:lnTo>
                  <a:pt x="18227" y="24963"/>
                </a:lnTo>
                <a:lnTo>
                  <a:pt x="20162" y="24963"/>
                </a:lnTo>
                <a:lnTo>
                  <a:pt x="21122" y="24003"/>
                </a:lnTo>
                <a:lnTo>
                  <a:pt x="24002" y="24003"/>
                </a:lnTo>
                <a:lnTo>
                  <a:pt x="24947" y="24963"/>
                </a:lnTo>
                <a:lnTo>
                  <a:pt x="25923" y="24963"/>
                </a:lnTo>
                <a:lnTo>
                  <a:pt x="26883" y="25923"/>
                </a:lnTo>
                <a:lnTo>
                  <a:pt x="26883" y="26883"/>
                </a:lnTo>
                <a:lnTo>
                  <a:pt x="27843" y="27843"/>
                </a:lnTo>
                <a:lnTo>
                  <a:pt x="27843" y="29763"/>
                </a:lnTo>
                <a:lnTo>
                  <a:pt x="28788" y="31683"/>
                </a:lnTo>
                <a:lnTo>
                  <a:pt x="28788" y="52806"/>
                </a:lnTo>
                <a:lnTo>
                  <a:pt x="27843" y="52806"/>
                </a:lnTo>
                <a:lnTo>
                  <a:pt x="27843" y="54726"/>
                </a:lnTo>
                <a:lnTo>
                  <a:pt x="26883" y="55686"/>
                </a:lnTo>
                <a:lnTo>
                  <a:pt x="25923" y="55686"/>
                </a:lnTo>
                <a:lnTo>
                  <a:pt x="24947" y="56647"/>
                </a:lnTo>
                <a:lnTo>
                  <a:pt x="22082" y="56647"/>
                </a:lnTo>
                <a:lnTo>
                  <a:pt x="22082" y="57607"/>
                </a:lnTo>
                <a:lnTo>
                  <a:pt x="40309" y="57607"/>
                </a:lnTo>
                <a:lnTo>
                  <a:pt x="40309" y="56647"/>
                </a:lnTo>
                <a:lnTo>
                  <a:pt x="39349" y="56647"/>
                </a:lnTo>
                <a:lnTo>
                  <a:pt x="37444" y="55686"/>
                </a:lnTo>
                <a:lnTo>
                  <a:pt x="36469" y="55686"/>
                </a:lnTo>
                <a:lnTo>
                  <a:pt x="35509" y="54726"/>
                </a:lnTo>
                <a:lnTo>
                  <a:pt x="35509" y="31683"/>
                </a:lnTo>
                <a:lnTo>
                  <a:pt x="34564" y="27843"/>
                </a:lnTo>
                <a:lnTo>
                  <a:pt x="34564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7" name="object 2047"/>
          <p:cNvSpPr/>
          <p:nvPr/>
        </p:nvSpPr>
        <p:spPr>
          <a:xfrm>
            <a:off x="4330659" y="7281428"/>
            <a:ext cx="23042" cy="50886"/>
          </a:xfrm>
          <a:custGeom>
            <a:avLst/>
            <a:gdLst/>
            <a:ahLst/>
            <a:cxnLst/>
            <a:rect l="l" t="t" r="r" b="b"/>
            <a:pathLst>
              <a:path w="23042" h="50886">
                <a:moveTo>
                  <a:pt x="14401" y="44165"/>
                </a:moveTo>
                <a:lnTo>
                  <a:pt x="13441" y="44165"/>
                </a:lnTo>
                <a:lnTo>
                  <a:pt x="13441" y="15361"/>
                </a:lnTo>
                <a:lnTo>
                  <a:pt x="22082" y="15361"/>
                </a:lnTo>
                <a:lnTo>
                  <a:pt x="22082" y="12481"/>
                </a:lnTo>
                <a:lnTo>
                  <a:pt x="13441" y="12481"/>
                </a:lnTo>
                <a:lnTo>
                  <a:pt x="13441" y="0"/>
                </a:lnTo>
                <a:lnTo>
                  <a:pt x="11521" y="0"/>
                </a:lnTo>
                <a:lnTo>
                  <a:pt x="10561" y="2880"/>
                </a:lnTo>
                <a:lnTo>
                  <a:pt x="9601" y="4800"/>
                </a:lnTo>
                <a:lnTo>
                  <a:pt x="9601" y="5760"/>
                </a:lnTo>
                <a:lnTo>
                  <a:pt x="7680" y="7680"/>
                </a:lnTo>
                <a:lnTo>
                  <a:pt x="6720" y="9601"/>
                </a:lnTo>
                <a:lnTo>
                  <a:pt x="4800" y="11521"/>
                </a:lnTo>
                <a:lnTo>
                  <a:pt x="3840" y="12481"/>
                </a:lnTo>
                <a:lnTo>
                  <a:pt x="1920" y="13441"/>
                </a:lnTo>
                <a:lnTo>
                  <a:pt x="0" y="14401"/>
                </a:lnTo>
                <a:lnTo>
                  <a:pt x="0" y="15361"/>
                </a:lnTo>
                <a:lnTo>
                  <a:pt x="6720" y="15361"/>
                </a:lnTo>
                <a:lnTo>
                  <a:pt x="6720" y="45125"/>
                </a:lnTo>
                <a:lnTo>
                  <a:pt x="7680" y="47045"/>
                </a:lnTo>
                <a:lnTo>
                  <a:pt x="7680" y="48006"/>
                </a:lnTo>
                <a:lnTo>
                  <a:pt x="8641" y="48966"/>
                </a:lnTo>
                <a:lnTo>
                  <a:pt x="9601" y="49926"/>
                </a:lnTo>
                <a:lnTo>
                  <a:pt x="11521" y="49926"/>
                </a:lnTo>
                <a:lnTo>
                  <a:pt x="12481" y="50886"/>
                </a:lnTo>
                <a:lnTo>
                  <a:pt x="15361" y="50886"/>
                </a:lnTo>
                <a:lnTo>
                  <a:pt x="17282" y="49926"/>
                </a:lnTo>
                <a:lnTo>
                  <a:pt x="19202" y="48966"/>
                </a:lnTo>
                <a:lnTo>
                  <a:pt x="21122" y="47045"/>
                </a:lnTo>
                <a:lnTo>
                  <a:pt x="22082" y="45125"/>
                </a:lnTo>
                <a:lnTo>
                  <a:pt x="23042" y="42245"/>
                </a:lnTo>
                <a:lnTo>
                  <a:pt x="21122" y="42245"/>
                </a:lnTo>
                <a:lnTo>
                  <a:pt x="21122" y="44165"/>
                </a:lnTo>
                <a:lnTo>
                  <a:pt x="20162" y="44165"/>
                </a:lnTo>
                <a:lnTo>
                  <a:pt x="19202" y="45125"/>
                </a:lnTo>
                <a:lnTo>
                  <a:pt x="18242" y="46085"/>
                </a:lnTo>
                <a:lnTo>
                  <a:pt x="15361" y="46085"/>
                </a:lnTo>
                <a:lnTo>
                  <a:pt x="14401" y="45125"/>
                </a:lnTo>
                <a:lnTo>
                  <a:pt x="14401" y="441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8" name="object 2048"/>
          <p:cNvSpPr/>
          <p:nvPr/>
        </p:nvSpPr>
        <p:spPr>
          <a:xfrm>
            <a:off x="4356582" y="7292949"/>
            <a:ext cx="25923" cy="39364"/>
          </a:xfrm>
          <a:custGeom>
            <a:avLst/>
            <a:gdLst/>
            <a:ahLst/>
            <a:cxnLst/>
            <a:rect l="l" t="t" r="r" b="b"/>
            <a:pathLst>
              <a:path w="25923" h="39364">
                <a:moveTo>
                  <a:pt x="4800" y="960"/>
                </a:move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3441"/>
                </a:lnTo>
                <a:lnTo>
                  <a:pt x="960" y="15361"/>
                </a:lnTo>
                <a:lnTo>
                  <a:pt x="1920" y="16322"/>
                </a:lnTo>
                <a:lnTo>
                  <a:pt x="2880" y="18242"/>
                </a:lnTo>
                <a:lnTo>
                  <a:pt x="5760" y="20162"/>
                </a:lnTo>
                <a:lnTo>
                  <a:pt x="9601" y="22082"/>
                </a:lnTo>
                <a:lnTo>
                  <a:pt x="13441" y="24002"/>
                </a:lnTo>
                <a:lnTo>
                  <a:pt x="16322" y="25923"/>
                </a:lnTo>
                <a:lnTo>
                  <a:pt x="17282" y="26883"/>
                </a:lnTo>
                <a:lnTo>
                  <a:pt x="19202" y="27843"/>
                </a:lnTo>
                <a:lnTo>
                  <a:pt x="19202" y="34564"/>
                </a:lnTo>
                <a:lnTo>
                  <a:pt x="17282" y="35524"/>
                </a:lnTo>
                <a:lnTo>
                  <a:pt x="16322" y="36484"/>
                </a:lnTo>
                <a:lnTo>
                  <a:pt x="15361" y="37444"/>
                </a:lnTo>
                <a:lnTo>
                  <a:pt x="10561" y="37444"/>
                </a:lnTo>
                <a:lnTo>
                  <a:pt x="7680" y="36484"/>
                </a:lnTo>
                <a:lnTo>
                  <a:pt x="5760" y="34564"/>
                </a:lnTo>
                <a:lnTo>
                  <a:pt x="3840" y="32644"/>
                </a:lnTo>
                <a:lnTo>
                  <a:pt x="1920" y="29763"/>
                </a:lnTo>
                <a:lnTo>
                  <a:pt x="1920" y="25923"/>
                </a:lnTo>
                <a:lnTo>
                  <a:pt x="0" y="25923"/>
                </a:lnTo>
                <a:lnTo>
                  <a:pt x="0" y="39364"/>
                </a:lnTo>
                <a:lnTo>
                  <a:pt x="1920" y="39364"/>
                </a:lnTo>
                <a:lnTo>
                  <a:pt x="1920" y="38404"/>
                </a:lnTo>
                <a:lnTo>
                  <a:pt x="4800" y="38404"/>
                </a:lnTo>
                <a:lnTo>
                  <a:pt x="7680" y="39364"/>
                </a:lnTo>
                <a:lnTo>
                  <a:pt x="16322" y="39364"/>
                </a:lnTo>
                <a:lnTo>
                  <a:pt x="19202" y="38404"/>
                </a:lnTo>
                <a:lnTo>
                  <a:pt x="21122" y="36484"/>
                </a:lnTo>
                <a:lnTo>
                  <a:pt x="24002" y="34564"/>
                </a:lnTo>
                <a:lnTo>
                  <a:pt x="25923" y="31683"/>
                </a:lnTo>
                <a:lnTo>
                  <a:pt x="25923" y="24002"/>
                </a:lnTo>
                <a:lnTo>
                  <a:pt x="23042" y="20162"/>
                </a:lnTo>
                <a:lnTo>
                  <a:pt x="17282" y="17282"/>
                </a:lnTo>
                <a:lnTo>
                  <a:pt x="11521" y="14401"/>
                </a:lnTo>
                <a:lnTo>
                  <a:pt x="8641" y="13441"/>
                </a:lnTo>
                <a:lnTo>
                  <a:pt x="6720" y="12481"/>
                </a:lnTo>
                <a:lnTo>
                  <a:pt x="5760" y="11521"/>
                </a:lnTo>
                <a:lnTo>
                  <a:pt x="4800" y="10561"/>
                </a:lnTo>
                <a:lnTo>
                  <a:pt x="4800" y="5760"/>
                </a:lnTo>
                <a:lnTo>
                  <a:pt x="5760" y="4800"/>
                </a:lnTo>
                <a:lnTo>
                  <a:pt x="6720" y="3840"/>
                </a:lnTo>
                <a:lnTo>
                  <a:pt x="7680" y="2880"/>
                </a:lnTo>
                <a:lnTo>
                  <a:pt x="15361" y="2880"/>
                </a:lnTo>
                <a:lnTo>
                  <a:pt x="17282" y="4800"/>
                </a:lnTo>
                <a:lnTo>
                  <a:pt x="19202" y="5760"/>
                </a:lnTo>
                <a:lnTo>
                  <a:pt x="20162" y="8641"/>
                </a:lnTo>
                <a:lnTo>
                  <a:pt x="21122" y="12481"/>
                </a:lnTo>
                <a:lnTo>
                  <a:pt x="23042" y="12481"/>
                </a:lnTo>
                <a:lnTo>
                  <a:pt x="23042" y="0"/>
                </a:lnTo>
                <a:lnTo>
                  <a:pt x="21122" y="0"/>
                </a:lnTo>
                <a:lnTo>
                  <a:pt x="21122" y="960"/>
                </a:lnTo>
                <a:lnTo>
                  <a:pt x="20162" y="960"/>
                </a:lnTo>
                <a:lnTo>
                  <a:pt x="20162" y="1920"/>
                </a:lnTo>
                <a:lnTo>
                  <a:pt x="18242" y="1920"/>
                </a:lnTo>
                <a:lnTo>
                  <a:pt x="16322" y="960"/>
                </a:lnTo>
                <a:lnTo>
                  <a:pt x="14401" y="0"/>
                </a:lnTo>
                <a:lnTo>
                  <a:pt x="7680" y="0"/>
                </a:lnTo>
                <a:lnTo>
                  <a:pt x="480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9" name="object 2049"/>
          <p:cNvSpPr/>
          <p:nvPr/>
        </p:nvSpPr>
        <p:spPr>
          <a:xfrm>
            <a:off x="3738372" y="7206554"/>
            <a:ext cx="23987" cy="54711"/>
          </a:xfrm>
          <a:custGeom>
            <a:avLst/>
            <a:gdLst/>
            <a:ahLst/>
            <a:cxnLst/>
            <a:rect l="l" t="t" r="r" b="b"/>
            <a:pathLst>
              <a:path w="23987" h="54711">
                <a:moveTo>
                  <a:pt x="7680" y="9601"/>
                </a:moveTo>
                <a:lnTo>
                  <a:pt x="7680" y="50871"/>
                </a:lnTo>
                <a:lnTo>
                  <a:pt x="6705" y="51831"/>
                </a:lnTo>
                <a:lnTo>
                  <a:pt x="5745" y="52806"/>
                </a:lnTo>
                <a:lnTo>
                  <a:pt x="4785" y="53751"/>
                </a:lnTo>
                <a:lnTo>
                  <a:pt x="0" y="53751"/>
                </a:lnTo>
                <a:lnTo>
                  <a:pt x="0" y="54711"/>
                </a:lnTo>
                <a:lnTo>
                  <a:pt x="23987" y="54711"/>
                </a:lnTo>
                <a:lnTo>
                  <a:pt x="23987" y="53751"/>
                </a:lnTo>
                <a:lnTo>
                  <a:pt x="20147" y="53751"/>
                </a:lnTo>
                <a:lnTo>
                  <a:pt x="19187" y="52806"/>
                </a:lnTo>
                <a:lnTo>
                  <a:pt x="18227" y="52806"/>
                </a:lnTo>
                <a:lnTo>
                  <a:pt x="17266" y="51831"/>
                </a:lnTo>
                <a:lnTo>
                  <a:pt x="16306" y="51831"/>
                </a:lnTo>
                <a:lnTo>
                  <a:pt x="16306" y="3840"/>
                </a:lnTo>
                <a:lnTo>
                  <a:pt x="17266" y="2880"/>
                </a:lnTo>
                <a:lnTo>
                  <a:pt x="18227" y="1920"/>
                </a:lnTo>
                <a:lnTo>
                  <a:pt x="19187" y="960"/>
                </a:lnTo>
                <a:lnTo>
                  <a:pt x="23987" y="960"/>
                </a:lnTo>
                <a:lnTo>
                  <a:pt x="23987" y="0"/>
                </a:lnTo>
                <a:lnTo>
                  <a:pt x="0" y="0"/>
                </a:lnTo>
                <a:lnTo>
                  <a:pt x="0" y="960"/>
                </a:lnTo>
                <a:lnTo>
                  <a:pt x="2865" y="960"/>
                </a:lnTo>
                <a:lnTo>
                  <a:pt x="4785" y="1920"/>
                </a:lnTo>
                <a:lnTo>
                  <a:pt x="5745" y="1920"/>
                </a:lnTo>
                <a:lnTo>
                  <a:pt x="6705" y="2880"/>
                </a:lnTo>
                <a:lnTo>
                  <a:pt x="7680" y="3840"/>
                </a:lnTo>
                <a:lnTo>
                  <a:pt x="768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0" name="object 2050"/>
          <p:cNvSpPr/>
          <p:nvPr/>
        </p:nvSpPr>
        <p:spPr>
          <a:xfrm>
            <a:off x="3766200" y="7203673"/>
            <a:ext cx="19202" cy="57591"/>
          </a:xfrm>
          <a:custGeom>
            <a:avLst/>
            <a:gdLst/>
            <a:ahLst/>
            <a:cxnLst/>
            <a:rect l="l" t="t" r="r" b="b"/>
            <a:pathLst>
              <a:path w="19202" h="57591">
                <a:moveTo>
                  <a:pt x="5760" y="49911"/>
                </a:moveTo>
                <a:lnTo>
                  <a:pt x="5760" y="53751"/>
                </a:lnTo>
                <a:lnTo>
                  <a:pt x="4800" y="54711"/>
                </a:lnTo>
                <a:lnTo>
                  <a:pt x="4800" y="55686"/>
                </a:lnTo>
                <a:lnTo>
                  <a:pt x="3840" y="55686"/>
                </a:lnTo>
                <a:lnTo>
                  <a:pt x="3840" y="56631"/>
                </a:lnTo>
                <a:lnTo>
                  <a:pt x="960" y="56631"/>
                </a:lnTo>
                <a:lnTo>
                  <a:pt x="960" y="57591"/>
                </a:lnTo>
                <a:lnTo>
                  <a:pt x="19202" y="57591"/>
                </a:lnTo>
                <a:lnTo>
                  <a:pt x="19202" y="56631"/>
                </a:lnTo>
                <a:lnTo>
                  <a:pt x="15361" y="56631"/>
                </a:lnTo>
                <a:lnTo>
                  <a:pt x="15361" y="55686"/>
                </a:lnTo>
                <a:lnTo>
                  <a:pt x="14401" y="55686"/>
                </a:lnTo>
                <a:lnTo>
                  <a:pt x="13441" y="54711"/>
                </a:lnTo>
                <a:lnTo>
                  <a:pt x="13441" y="53751"/>
                </a:lnTo>
                <a:lnTo>
                  <a:pt x="12481" y="51846"/>
                </a:lnTo>
                <a:lnTo>
                  <a:pt x="1248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49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1" name="object 2051"/>
          <p:cNvSpPr/>
          <p:nvPr/>
        </p:nvSpPr>
        <p:spPr>
          <a:xfrm>
            <a:off x="3789243" y="7203673"/>
            <a:ext cx="19202" cy="57591"/>
          </a:xfrm>
          <a:custGeom>
            <a:avLst/>
            <a:gdLst/>
            <a:ahLst/>
            <a:cxnLst/>
            <a:rect l="l" t="t" r="r" b="b"/>
            <a:pathLst>
              <a:path w="19202" h="57591">
                <a:moveTo>
                  <a:pt x="11521" y="0"/>
                </a:moveTo>
                <a:lnTo>
                  <a:pt x="0" y="4800"/>
                </a:lnTo>
                <a:lnTo>
                  <a:pt x="960" y="5760"/>
                </a:lnTo>
                <a:lnTo>
                  <a:pt x="5760" y="576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53751"/>
                </a:lnTo>
                <a:lnTo>
                  <a:pt x="5760" y="53751"/>
                </a:lnTo>
                <a:lnTo>
                  <a:pt x="5760" y="54711"/>
                </a:lnTo>
                <a:lnTo>
                  <a:pt x="4800" y="55686"/>
                </a:lnTo>
                <a:lnTo>
                  <a:pt x="3840" y="56631"/>
                </a:lnTo>
                <a:lnTo>
                  <a:pt x="960" y="56631"/>
                </a:lnTo>
                <a:lnTo>
                  <a:pt x="960" y="57591"/>
                </a:lnTo>
                <a:lnTo>
                  <a:pt x="19202" y="57591"/>
                </a:lnTo>
                <a:lnTo>
                  <a:pt x="19202" y="56631"/>
                </a:lnTo>
                <a:lnTo>
                  <a:pt x="16322" y="56631"/>
                </a:lnTo>
                <a:lnTo>
                  <a:pt x="15361" y="55686"/>
                </a:lnTo>
                <a:lnTo>
                  <a:pt x="14401" y="55686"/>
                </a:lnTo>
                <a:lnTo>
                  <a:pt x="14401" y="54711"/>
                </a:lnTo>
                <a:lnTo>
                  <a:pt x="13441" y="53751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2" name="object 2052"/>
          <p:cNvSpPr/>
          <p:nvPr/>
        </p:nvSpPr>
        <p:spPr>
          <a:xfrm>
            <a:off x="3813246" y="7224796"/>
            <a:ext cx="31668" cy="38389"/>
          </a:xfrm>
          <a:custGeom>
            <a:avLst/>
            <a:gdLst/>
            <a:ahLst/>
            <a:cxnLst/>
            <a:rect l="l" t="t" r="r" b="b"/>
            <a:pathLst>
              <a:path w="31668" h="38389">
                <a:moveTo>
                  <a:pt x="960" y="7680"/>
                </a:moveTo>
                <a:lnTo>
                  <a:pt x="0" y="12481"/>
                </a:lnTo>
                <a:lnTo>
                  <a:pt x="0" y="24947"/>
                </a:lnTo>
                <a:lnTo>
                  <a:pt x="960" y="28788"/>
                </a:lnTo>
                <a:lnTo>
                  <a:pt x="4800" y="32628"/>
                </a:lnTo>
                <a:lnTo>
                  <a:pt x="7680" y="36469"/>
                </a:lnTo>
                <a:lnTo>
                  <a:pt x="11521" y="38389"/>
                </a:lnTo>
                <a:lnTo>
                  <a:pt x="20162" y="38389"/>
                </a:lnTo>
                <a:lnTo>
                  <a:pt x="24002" y="36469"/>
                </a:lnTo>
                <a:lnTo>
                  <a:pt x="25907" y="33588"/>
                </a:lnTo>
                <a:lnTo>
                  <a:pt x="28788" y="30723"/>
                </a:lnTo>
                <a:lnTo>
                  <a:pt x="30723" y="26883"/>
                </a:lnTo>
                <a:lnTo>
                  <a:pt x="31668" y="23042"/>
                </a:lnTo>
                <a:lnTo>
                  <a:pt x="29748" y="22067"/>
                </a:lnTo>
                <a:lnTo>
                  <a:pt x="28788" y="25907"/>
                </a:lnTo>
                <a:lnTo>
                  <a:pt x="26883" y="27843"/>
                </a:lnTo>
                <a:lnTo>
                  <a:pt x="25907" y="29748"/>
                </a:lnTo>
                <a:lnTo>
                  <a:pt x="24002" y="30723"/>
                </a:lnTo>
                <a:lnTo>
                  <a:pt x="21107" y="31668"/>
                </a:lnTo>
                <a:lnTo>
                  <a:pt x="15361" y="31668"/>
                </a:lnTo>
                <a:lnTo>
                  <a:pt x="12481" y="29748"/>
                </a:lnTo>
                <a:lnTo>
                  <a:pt x="9601" y="26883"/>
                </a:lnTo>
                <a:lnTo>
                  <a:pt x="6720" y="23042"/>
                </a:lnTo>
                <a:lnTo>
                  <a:pt x="5760" y="19202"/>
                </a:lnTo>
                <a:lnTo>
                  <a:pt x="5760" y="7680"/>
                </a:lnTo>
                <a:lnTo>
                  <a:pt x="6720" y="5760"/>
                </a:lnTo>
                <a:lnTo>
                  <a:pt x="7680" y="0"/>
                </a:lnTo>
                <a:lnTo>
                  <a:pt x="4800" y="3840"/>
                </a:lnTo>
                <a:lnTo>
                  <a:pt x="9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3" name="object 2053"/>
          <p:cNvSpPr/>
          <p:nvPr/>
        </p:nvSpPr>
        <p:spPr>
          <a:xfrm>
            <a:off x="3819006" y="7222876"/>
            <a:ext cx="25908" cy="21122"/>
          </a:xfrm>
          <a:custGeom>
            <a:avLst/>
            <a:gdLst/>
            <a:ahLst/>
            <a:cxnLst/>
            <a:rect l="l" t="t" r="r" b="b"/>
            <a:pathLst>
              <a:path w="25908" h="21122">
                <a:moveTo>
                  <a:pt x="4785" y="3840"/>
                </a:moveTo>
                <a:lnTo>
                  <a:pt x="6720" y="2880"/>
                </a:lnTo>
                <a:lnTo>
                  <a:pt x="10561" y="2880"/>
                </a:lnTo>
                <a:lnTo>
                  <a:pt x="11506" y="3840"/>
                </a:lnTo>
                <a:lnTo>
                  <a:pt x="13441" y="4800"/>
                </a:lnTo>
                <a:lnTo>
                  <a:pt x="14401" y="5760"/>
                </a:lnTo>
                <a:lnTo>
                  <a:pt x="15346" y="6720"/>
                </a:lnTo>
                <a:lnTo>
                  <a:pt x="16306" y="7680"/>
                </a:lnTo>
                <a:lnTo>
                  <a:pt x="16306" y="8641"/>
                </a:lnTo>
                <a:lnTo>
                  <a:pt x="17282" y="10561"/>
                </a:lnTo>
                <a:lnTo>
                  <a:pt x="17282" y="13441"/>
                </a:lnTo>
                <a:lnTo>
                  <a:pt x="0" y="13441"/>
                </a:lnTo>
                <a:lnTo>
                  <a:pt x="0" y="9601"/>
                </a:lnTo>
                <a:lnTo>
                  <a:pt x="0" y="21122"/>
                </a:lnTo>
                <a:lnTo>
                  <a:pt x="0" y="15361"/>
                </a:lnTo>
                <a:lnTo>
                  <a:pt x="25908" y="15361"/>
                </a:lnTo>
                <a:lnTo>
                  <a:pt x="25908" y="10561"/>
                </a:lnTo>
                <a:lnTo>
                  <a:pt x="23987" y="6720"/>
                </a:lnTo>
                <a:lnTo>
                  <a:pt x="21122" y="4800"/>
                </a:lnTo>
                <a:lnTo>
                  <a:pt x="19187" y="1920"/>
                </a:lnTo>
                <a:lnTo>
                  <a:pt x="15346" y="0"/>
                </a:lnTo>
                <a:lnTo>
                  <a:pt x="6720" y="0"/>
                </a:lnTo>
                <a:lnTo>
                  <a:pt x="1920" y="1920"/>
                </a:lnTo>
                <a:lnTo>
                  <a:pt x="960" y="7680"/>
                </a:lnTo>
                <a:lnTo>
                  <a:pt x="2880" y="5760"/>
                </a:lnTo>
                <a:lnTo>
                  <a:pt x="4785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4" name="object 2054"/>
          <p:cNvSpPr/>
          <p:nvPr/>
        </p:nvSpPr>
        <p:spPr>
          <a:xfrm>
            <a:off x="3862197" y="7255520"/>
            <a:ext cx="24963" cy="18227"/>
          </a:xfrm>
          <a:custGeom>
            <a:avLst/>
            <a:gdLst/>
            <a:ahLst/>
            <a:cxnLst/>
            <a:rect l="l" t="t" r="r" b="b"/>
            <a:pathLst>
              <a:path w="24963" h="18227">
                <a:moveTo>
                  <a:pt x="2880" y="0"/>
                </a:moveTo>
                <a:lnTo>
                  <a:pt x="0" y="0"/>
                </a:lnTo>
                <a:lnTo>
                  <a:pt x="960" y="6720"/>
                </a:lnTo>
                <a:lnTo>
                  <a:pt x="15361" y="6720"/>
                </a:lnTo>
                <a:lnTo>
                  <a:pt x="18242" y="7665"/>
                </a:lnTo>
                <a:lnTo>
                  <a:pt x="20162" y="7665"/>
                </a:lnTo>
                <a:lnTo>
                  <a:pt x="21122" y="8625"/>
                </a:lnTo>
                <a:lnTo>
                  <a:pt x="22082" y="9585"/>
                </a:lnTo>
                <a:lnTo>
                  <a:pt x="22082" y="13426"/>
                </a:lnTo>
                <a:lnTo>
                  <a:pt x="21122" y="14401"/>
                </a:lnTo>
                <a:lnTo>
                  <a:pt x="20162" y="18227"/>
                </a:lnTo>
                <a:lnTo>
                  <a:pt x="23042" y="15346"/>
                </a:lnTo>
                <a:lnTo>
                  <a:pt x="24963" y="12466"/>
                </a:lnTo>
                <a:lnTo>
                  <a:pt x="24963" y="7665"/>
                </a:lnTo>
                <a:lnTo>
                  <a:pt x="24002" y="5745"/>
                </a:lnTo>
                <a:lnTo>
                  <a:pt x="23042" y="3840"/>
                </a:lnTo>
                <a:lnTo>
                  <a:pt x="21122" y="1905"/>
                </a:lnTo>
                <a:lnTo>
                  <a:pt x="19202" y="944"/>
                </a:lnTo>
                <a:lnTo>
                  <a:pt x="5760" y="944"/>
                </a:lnTo>
                <a:lnTo>
                  <a:pt x="28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5" name="object 2055"/>
          <p:cNvSpPr/>
          <p:nvPr/>
        </p:nvSpPr>
        <p:spPr>
          <a:xfrm>
            <a:off x="3849715" y="7222876"/>
            <a:ext cx="37444" cy="56631"/>
          </a:xfrm>
          <a:custGeom>
            <a:avLst/>
            <a:gdLst/>
            <a:ahLst/>
            <a:cxnLst/>
            <a:rect l="l" t="t" r="r" b="b"/>
            <a:pathLst>
              <a:path w="37444" h="56631">
                <a:moveTo>
                  <a:pt x="2880" y="13441"/>
                </a:moveTo>
                <a:lnTo>
                  <a:pt x="2880" y="16306"/>
                </a:lnTo>
                <a:lnTo>
                  <a:pt x="3840" y="18242"/>
                </a:lnTo>
                <a:lnTo>
                  <a:pt x="4800" y="20147"/>
                </a:lnTo>
                <a:lnTo>
                  <a:pt x="5760" y="22082"/>
                </a:lnTo>
                <a:lnTo>
                  <a:pt x="7680" y="23987"/>
                </a:lnTo>
                <a:lnTo>
                  <a:pt x="10561" y="24963"/>
                </a:lnTo>
                <a:lnTo>
                  <a:pt x="7680" y="27828"/>
                </a:lnTo>
                <a:lnTo>
                  <a:pt x="5760" y="28803"/>
                </a:lnTo>
                <a:lnTo>
                  <a:pt x="4800" y="30708"/>
                </a:lnTo>
                <a:lnTo>
                  <a:pt x="3840" y="31668"/>
                </a:lnTo>
                <a:lnTo>
                  <a:pt x="3840" y="35509"/>
                </a:lnTo>
                <a:lnTo>
                  <a:pt x="4800" y="36484"/>
                </a:lnTo>
                <a:lnTo>
                  <a:pt x="5760" y="37429"/>
                </a:lnTo>
                <a:lnTo>
                  <a:pt x="7680" y="38389"/>
                </a:lnTo>
                <a:lnTo>
                  <a:pt x="4800" y="41269"/>
                </a:lnTo>
                <a:lnTo>
                  <a:pt x="3840" y="42230"/>
                </a:lnTo>
                <a:lnTo>
                  <a:pt x="3840" y="43205"/>
                </a:lnTo>
                <a:lnTo>
                  <a:pt x="1920" y="44150"/>
                </a:lnTo>
                <a:lnTo>
                  <a:pt x="960" y="46070"/>
                </a:lnTo>
                <a:lnTo>
                  <a:pt x="960" y="47045"/>
                </a:lnTo>
                <a:lnTo>
                  <a:pt x="0" y="47990"/>
                </a:lnTo>
                <a:lnTo>
                  <a:pt x="0" y="49910"/>
                </a:lnTo>
                <a:lnTo>
                  <a:pt x="960" y="51831"/>
                </a:lnTo>
                <a:lnTo>
                  <a:pt x="2880" y="52791"/>
                </a:lnTo>
                <a:lnTo>
                  <a:pt x="6720" y="55671"/>
                </a:lnTo>
                <a:lnTo>
                  <a:pt x="11521" y="56631"/>
                </a:lnTo>
                <a:lnTo>
                  <a:pt x="23042" y="56631"/>
                </a:lnTo>
                <a:lnTo>
                  <a:pt x="28803" y="54711"/>
                </a:lnTo>
                <a:lnTo>
                  <a:pt x="32644" y="50871"/>
                </a:lnTo>
                <a:lnTo>
                  <a:pt x="33604" y="47045"/>
                </a:lnTo>
                <a:lnTo>
                  <a:pt x="30723" y="48950"/>
                </a:lnTo>
                <a:lnTo>
                  <a:pt x="28803" y="50871"/>
                </a:lnTo>
                <a:lnTo>
                  <a:pt x="24963" y="51831"/>
                </a:lnTo>
                <a:lnTo>
                  <a:pt x="15361" y="51831"/>
                </a:lnTo>
                <a:lnTo>
                  <a:pt x="10561" y="50871"/>
                </a:lnTo>
                <a:lnTo>
                  <a:pt x="8641" y="48950"/>
                </a:lnTo>
                <a:lnTo>
                  <a:pt x="6720" y="47990"/>
                </a:lnTo>
                <a:lnTo>
                  <a:pt x="5760" y="47045"/>
                </a:lnTo>
                <a:lnTo>
                  <a:pt x="5760" y="45110"/>
                </a:lnTo>
                <a:lnTo>
                  <a:pt x="6720" y="44150"/>
                </a:lnTo>
                <a:lnTo>
                  <a:pt x="6720" y="42230"/>
                </a:lnTo>
                <a:lnTo>
                  <a:pt x="7680" y="41269"/>
                </a:lnTo>
                <a:lnTo>
                  <a:pt x="8641" y="40309"/>
                </a:lnTo>
                <a:lnTo>
                  <a:pt x="9601" y="38389"/>
                </a:lnTo>
                <a:lnTo>
                  <a:pt x="13441" y="39364"/>
                </a:lnTo>
                <a:lnTo>
                  <a:pt x="12481" y="32644"/>
                </a:lnTo>
                <a:lnTo>
                  <a:pt x="10561" y="32644"/>
                </a:lnTo>
                <a:lnTo>
                  <a:pt x="9601" y="31668"/>
                </a:lnTo>
                <a:lnTo>
                  <a:pt x="9601" y="28803"/>
                </a:lnTo>
                <a:lnTo>
                  <a:pt x="10561" y="27828"/>
                </a:lnTo>
                <a:lnTo>
                  <a:pt x="11521" y="26868"/>
                </a:lnTo>
                <a:lnTo>
                  <a:pt x="10561" y="16306"/>
                </a:lnTo>
                <a:lnTo>
                  <a:pt x="10561" y="6720"/>
                </a:lnTo>
                <a:lnTo>
                  <a:pt x="12481" y="4800"/>
                </a:lnTo>
                <a:lnTo>
                  <a:pt x="13441" y="2880"/>
                </a:lnTo>
                <a:lnTo>
                  <a:pt x="15361" y="1920"/>
                </a:lnTo>
                <a:lnTo>
                  <a:pt x="19202" y="1920"/>
                </a:lnTo>
                <a:lnTo>
                  <a:pt x="21122" y="2880"/>
                </a:lnTo>
                <a:lnTo>
                  <a:pt x="23042" y="4800"/>
                </a:lnTo>
                <a:lnTo>
                  <a:pt x="24963" y="7680"/>
                </a:lnTo>
                <a:lnTo>
                  <a:pt x="25923" y="10561"/>
                </a:lnTo>
                <a:lnTo>
                  <a:pt x="25923" y="18242"/>
                </a:lnTo>
                <a:lnTo>
                  <a:pt x="24963" y="21122"/>
                </a:lnTo>
                <a:lnTo>
                  <a:pt x="23042" y="22082"/>
                </a:lnTo>
                <a:lnTo>
                  <a:pt x="25923" y="25923"/>
                </a:lnTo>
                <a:lnTo>
                  <a:pt x="28803" y="23042"/>
                </a:lnTo>
                <a:lnTo>
                  <a:pt x="31683" y="20147"/>
                </a:lnTo>
                <a:lnTo>
                  <a:pt x="32644" y="17282"/>
                </a:lnTo>
                <a:lnTo>
                  <a:pt x="32644" y="10561"/>
                </a:lnTo>
                <a:lnTo>
                  <a:pt x="31683" y="8641"/>
                </a:lnTo>
                <a:lnTo>
                  <a:pt x="30723" y="6720"/>
                </a:lnTo>
                <a:lnTo>
                  <a:pt x="37444" y="6720"/>
                </a:lnTo>
                <a:lnTo>
                  <a:pt x="37444" y="2880"/>
                </a:lnTo>
                <a:lnTo>
                  <a:pt x="26883" y="2880"/>
                </a:lnTo>
                <a:lnTo>
                  <a:pt x="24963" y="960"/>
                </a:lnTo>
                <a:lnTo>
                  <a:pt x="21122" y="0"/>
                </a:lnTo>
                <a:lnTo>
                  <a:pt x="13441" y="0"/>
                </a:lnTo>
                <a:lnTo>
                  <a:pt x="9601" y="1920"/>
                </a:lnTo>
                <a:lnTo>
                  <a:pt x="7680" y="4800"/>
                </a:lnTo>
                <a:lnTo>
                  <a:pt x="4800" y="6720"/>
                </a:lnTo>
                <a:lnTo>
                  <a:pt x="2880" y="10561"/>
                </a:lnTo>
                <a:lnTo>
                  <a:pt x="288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6" name="object 2056"/>
          <p:cNvSpPr/>
          <p:nvPr/>
        </p:nvSpPr>
        <p:spPr>
          <a:xfrm>
            <a:off x="3860276" y="7239182"/>
            <a:ext cx="15361" cy="10561"/>
          </a:xfrm>
          <a:custGeom>
            <a:avLst/>
            <a:gdLst/>
            <a:ahLst/>
            <a:cxnLst/>
            <a:rect l="l" t="t" r="r" b="b"/>
            <a:pathLst>
              <a:path w="15361" h="10561">
                <a:moveTo>
                  <a:pt x="11521" y="7680"/>
                </a:moveTo>
                <a:lnTo>
                  <a:pt x="9601" y="8656"/>
                </a:lnTo>
                <a:lnTo>
                  <a:pt x="5760" y="8656"/>
                </a:lnTo>
                <a:lnTo>
                  <a:pt x="3840" y="7680"/>
                </a:lnTo>
                <a:lnTo>
                  <a:pt x="2880" y="5775"/>
                </a:lnTo>
                <a:lnTo>
                  <a:pt x="960" y="2895"/>
                </a:lnTo>
                <a:lnTo>
                  <a:pt x="0" y="0"/>
                </a:lnTo>
                <a:lnTo>
                  <a:pt x="960" y="10561"/>
                </a:lnTo>
                <a:lnTo>
                  <a:pt x="1920" y="9616"/>
                </a:lnTo>
                <a:lnTo>
                  <a:pt x="3840" y="10561"/>
                </a:lnTo>
                <a:lnTo>
                  <a:pt x="11521" y="10561"/>
                </a:lnTo>
                <a:lnTo>
                  <a:pt x="15361" y="9616"/>
                </a:lnTo>
                <a:lnTo>
                  <a:pt x="12481" y="5775"/>
                </a:lnTo>
                <a:lnTo>
                  <a:pt x="11521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7" name="object 2057"/>
          <p:cNvSpPr/>
          <p:nvPr/>
        </p:nvSpPr>
        <p:spPr>
          <a:xfrm>
            <a:off x="3891960" y="7241118"/>
            <a:ext cx="9601" cy="31668"/>
          </a:xfrm>
          <a:custGeom>
            <a:avLst/>
            <a:gdLst/>
            <a:ahLst/>
            <a:cxnLst/>
            <a:rect l="l" t="t" r="r" b="b"/>
            <a:pathLst>
              <a:path w="9601" h="31668">
                <a:moveTo>
                  <a:pt x="6720" y="1905"/>
                </a:moveTo>
                <a:lnTo>
                  <a:pt x="6720" y="13426"/>
                </a:lnTo>
                <a:lnTo>
                  <a:pt x="6720" y="6720"/>
                </a:lnTo>
                <a:lnTo>
                  <a:pt x="7680" y="5745"/>
                </a:lnTo>
                <a:lnTo>
                  <a:pt x="9601" y="0"/>
                </a:lnTo>
                <a:lnTo>
                  <a:pt x="6720" y="1905"/>
                </a:lnTo>
                <a:close/>
              </a:path>
              <a:path w="9601" h="31668">
                <a:moveTo>
                  <a:pt x="29748" y="16306"/>
                </a:moveTo>
                <a:lnTo>
                  <a:pt x="28803" y="16306"/>
                </a:lnTo>
                <a:lnTo>
                  <a:pt x="27843" y="15346"/>
                </a:lnTo>
                <a:lnTo>
                  <a:pt x="27843" y="14401"/>
                </a:lnTo>
                <a:lnTo>
                  <a:pt x="26883" y="14401"/>
                </a:lnTo>
                <a:lnTo>
                  <a:pt x="26883" y="-12481"/>
                </a:lnTo>
                <a:lnTo>
                  <a:pt x="25923" y="-14401"/>
                </a:lnTo>
                <a:lnTo>
                  <a:pt x="24003" y="-15361"/>
                </a:lnTo>
                <a:lnTo>
                  <a:pt x="23042" y="-16322"/>
                </a:lnTo>
                <a:lnTo>
                  <a:pt x="21122" y="-17282"/>
                </a:lnTo>
                <a:lnTo>
                  <a:pt x="18242" y="-18242"/>
                </a:lnTo>
                <a:lnTo>
                  <a:pt x="10561" y="-18242"/>
                </a:lnTo>
                <a:lnTo>
                  <a:pt x="6720" y="-17282"/>
                </a:lnTo>
                <a:lnTo>
                  <a:pt x="4800" y="-15361"/>
                </a:lnTo>
                <a:lnTo>
                  <a:pt x="1920" y="-13441"/>
                </a:lnTo>
                <a:lnTo>
                  <a:pt x="960" y="-10561"/>
                </a:lnTo>
                <a:lnTo>
                  <a:pt x="960" y="-6720"/>
                </a:lnTo>
                <a:lnTo>
                  <a:pt x="1920" y="-5760"/>
                </a:lnTo>
                <a:lnTo>
                  <a:pt x="2880" y="-4800"/>
                </a:lnTo>
                <a:lnTo>
                  <a:pt x="6720" y="-4800"/>
                </a:lnTo>
                <a:lnTo>
                  <a:pt x="6720" y="-5760"/>
                </a:lnTo>
                <a:lnTo>
                  <a:pt x="7680" y="-6720"/>
                </a:lnTo>
                <a:lnTo>
                  <a:pt x="7680" y="-12481"/>
                </a:lnTo>
                <a:lnTo>
                  <a:pt x="8641" y="-13441"/>
                </a:lnTo>
                <a:lnTo>
                  <a:pt x="9601" y="-14401"/>
                </a:lnTo>
                <a:lnTo>
                  <a:pt x="10561" y="-15361"/>
                </a:lnTo>
                <a:lnTo>
                  <a:pt x="15361" y="-15361"/>
                </a:lnTo>
                <a:lnTo>
                  <a:pt x="17282" y="-14401"/>
                </a:lnTo>
                <a:lnTo>
                  <a:pt x="18242" y="-13441"/>
                </a:lnTo>
                <a:lnTo>
                  <a:pt x="20162" y="-11521"/>
                </a:lnTo>
                <a:lnTo>
                  <a:pt x="20162" y="-3840"/>
                </a:lnTo>
                <a:lnTo>
                  <a:pt x="14401" y="-1935"/>
                </a:lnTo>
                <a:lnTo>
                  <a:pt x="9601" y="0"/>
                </a:lnTo>
                <a:lnTo>
                  <a:pt x="7680" y="5745"/>
                </a:lnTo>
                <a:lnTo>
                  <a:pt x="8641" y="3840"/>
                </a:lnTo>
                <a:lnTo>
                  <a:pt x="10561" y="2880"/>
                </a:lnTo>
                <a:lnTo>
                  <a:pt x="12481" y="1905"/>
                </a:lnTo>
                <a:lnTo>
                  <a:pt x="13441" y="960"/>
                </a:lnTo>
                <a:lnTo>
                  <a:pt x="16322" y="0"/>
                </a:lnTo>
                <a:lnTo>
                  <a:pt x="20162" y="-1935"/>
                </a:lnTo>
                <a:lnTo>
                  <a:pt x="20162" y="12466"/>
                </a:lnTo>
                <a:lnTo>
                  <a:pt x="17282" y="15346"/>
                </a:lnTo>
                <a:lnTo>
                  <a:pt x="14401" y="16306"/>
                </a:lnTo>
                <a:lnTo>
                  <a:pt x="9601" y="16306"/>
                </a:lnTo>
                <a:lnTo>
                  <a:pt x="8641" y="14401"/>
                </a:lnTo>
                <a:lnTo>
                  <a:pt x="6720" y="13426"/>
                </a:lnTo>
                <a:lnTo>
                  <a:pt x="6720" y="1905"/>
                </a:lnTo>
                <a:lnTo>
                  <a:pt x="3840" y="2880"/>
                </a:lnTo>
                <a:lnTo>
                  <a:pt x="1920" y="4800"/>
                </a:lnTo>
                <a:lnTo>
                  <a:pt x="960" y="6720"/>
                </a:lnTo>
                <a:lnTo>
                  <a:pt x="0" y="8625"/>
                </a:lnTo>
                <a:lnTo>
                  <a:pt x="0" y="17266"/>
                </a:lnTo>
                <a:lnTo>
                  <a:pt x="1920" y="18242"/>
                </a:lnTo>
                <a:lnTo>
                  <a:pt x="3840" y="20147"/>
                </a:lnTo>
                <a:lnTo>
                  <a:pt x="5760" y="21122"/>
                </a:lnTo>
                <a:lnTo>
                  <a:pt x="11521" y="21122"/>
                </a:lnTo>
                <a:lnTo>
                  <a:pt x="13441" y="20147"/>
                </a:lnTo>
                <a:lnTo>
                  <a:pt x="14401" y="20147"/>
                </a:lnTo>
                <a:lnTo>
                  <a:pt x="16322" y="18242"/>
                </a:lnTo>
                <a:lnTo>
                  <a:pt x="20162" y="15346"/>
                </a:lnTo>
                <a:lnTo>
                  <a:pt x="20162" y="17266"/>
                </a:lnTo>
                <a:lnTo>
                  <a:pt x="21122" y="19187"/>
                </a:lnTo>
                <a:lnTo>
                  <a:pt x="22082" y="20147"/>
                </a:lnTo>
                <a:lnTo>
                  <a:pt x="22082" y="21122"/>
                </a:lnTo>
                <a:lnTo>
                  <a:pt x="27843" y="21122"/>
                </a:lnTo>
                <a:lnTo>
                  <a:pt x="30723" y="19187"/>
                </a:lnTo>
                <a:lnTo>
                  <a:pt x="33588" y="15346"/>
                </a:lnTo>
                <a:lnTo>
                  <a:pt x="33588" y="12466"/>
                </a:lnTo>
                <a:lnTo>
                  <a:pt x="31683" y="14401"/>
                </a:lnTo>
                <a:lnTo>
                  <a:pt x="30723" y="15346"/>
                </a:lnTo>
                <a:lnTo>
                  <a:pt x="29748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8" name="object 2058"/>
          <p:cNvSpPr/>
          <p:nvPr/>
        </p:nvSpPr>
        <p:spPr>
          <a:xfrm>
            <a:off x="3928430" y="7203673"/>
            <a:ext cx="19202" cy="57591"/>
          </a:xfrm>
          <a:custGeom>
            <a:avLst/>
            <a:gdLst/>
            <a:ahLst/>
            <a:cxnLst/>
            <a:rect l="l" t="t" r="r" b="b"/>
            <a:pathLst>
              <a:path w="19202" h="57591">
                <a:moveTo>
                  <a:pt x="11521" y="0"/>
                </a:moveTo>
                <a:lnTo>
                  <a:pt x="0" y="4800"/>
                </a:lnTo>
                <a:lnTo>
                  <a:pt x="960" y="5760"/>
                </a:lnTo>
                <a:lnTo>
                  <a:pt x="4800" y="5760"/>
                </a:lnTo>
                <a:lnTo>
                  <a:pt x="5775" y="6720"/>
                </a:lnTo>
                <a:lnTo>
                  <a:pt x="5775" y="7680"/>
                </a:lnTo>
                <a:lnTo>
                  <a:pt x="6736" y="8641"/>
                </a:lnTo>
                <a:lnTo>
                  <a:pt x="6736" y="51846"/>
                </a:lnTo>
                <a:lnTo>
                  <a:pt x="5775" y="53751"/>
                </a:lnTo>
                <a:lnTo>
                  <a:pt x="5775" y="54711"/>
                </a:lnTo>
                <a:lnTo>
                  <a:pt x="4800" y="55686"/>
                </a:lnTo>
                <a:lnTo>
                  <a:pt x="3840" y="56631"/>
                </a:lnTo>
                <a:lnTo>
                  <a:pt x="960" y="56631"/>
                </a:lnTo>
                <a:lnTo>
                  <a:pt x="960" y="57591"/>
                </a:lnTo>
                <a:lnTo>
                  <a:pt x="19202" y="57591"/>
                </a:lnTo>
                <a:lnTo>
                  <a:pt x="19202" y="56631"/>
                </a:lnTo>
                <a:lnTo>
                  <a:pt x="16322" y="56631"/>
                </a:lnTo>
                <a:lnTo>
                  <a:pt x="15361" y="55686"/>
                </a:lnTo>
                <a:lnTo>
                  <a:pt x="14401" y="55686"/>
                </a:lnTo>
                <a:lnTo>
                  <a:pt x="13456" y="54711"/>
                </a:lnTo>
                <a:lnTo>
                  <a:pt x="13456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9" name="object 2059"/>
          <p:cNvSpPr/>
          <p:nvPr/>
        </p:nvSpPr>
        <p:spPr>
          <a:xfrm>
            <a:off x="3971635" y="7206554"/>
            <a:ext cx="24002" cy="54711"/>
          </a:xfrm>
          <a:custGeom>
            <a:avLst/>
            <a:gdLst/>
            <a:ahLst/>
            <a:cxnLst/>
            <a:rect l="l" t="t" r="r" b="b"/>
            <a:pathLst>
              <a:path w="24002" h="54711">
                <a:moveTo>
                  <a:pt x="7680" y="6720"/>
                </a:moveTo>
                <a:lnTo>
                  <a:pt x="7680" y="50871"/>
                </a:lnTo>
                <a:lnTo>
                  <a:pt x="6720" y="51831"/>
                </a:lnTo>
                <a:lnTo>
                  <a:pt x="5760" y="52806"/>
                </a:lnTo>
                <a:lnTo>
                  <a:pt x="3840" y="53751"/>
                </a:lnTo>
                <a:lnTo>
                  <a:pt x="0" y="53751"/>
                </a:lnTo>
                <a:lnTo>
                  <a:pt x="0" y="54711"/>
                </a:lnTo>
                <a:lnTo>
                  <a:pt x="24002" y="54711"/>
                </a:lnTo>
                <a:lnTo>
                  <a:pt x="24002" y="53751"/>
                </a:lnTo>
                <a:lnTo>
                  <a:pt x="20162" y="53751"/>
                </a:lnTo>
                <a:lnTo>
                  <a:pt x="19202" y="52806"/>
                </a:lnTo>
                <a:lnTo>
                  <a:pt x="18242" y="52806"/>
                </a:lnTo>
                <a:lnTo>
                  <a:pt x="17282" y="51831"/>
                </a:lnTo>
                <a:lnTo>
                  <a:pt x="16322" y="51831"/>
                </a:lnTo>
                <a:lnTo>
                  <a:pt x="16322" y="49911"/>
                </a:lnTo>
                <a:lnTo>
                  <a:pt x="15361" y="47990"/>
                </a:lnTo>
                <a:lnTo>
                  <a:pt x="15361" y="6720"/>
                </a:lnTo>
                <a:lnTo>
                  <a:pt x="16322" y="3840"/>
                </a:lnTo>
                <a:lnTo>
                  <a:pt x="16322" y="2880"/>
                </a:lnTo>
                <a:lnTo>
                  <a:pt x="18242" y="1920"/>
                </a:lnTo>
                <a:lnTo>
                  <a:pt x="19202" y="960"/>
                </a:lnTo>
                <a:lnTo>
                  <a:pt x="24002" y="960"/>
                </a:lnTo>
                <a:lnTo>
                  <a:pt x="24002" y="0"/>
                </a:lnTo>
                <a:lnTo>
                  <a:pt x="0" y="0"/>
                </a:lnTo>
                <a:lnTo>
                  <a:pt x="0" y="960"/>
                </a:lnTo>
                <a:lnTo>
                  <a:pt x="2880" y="960"/>
                </a:lnTo>
                <a:lnTo>
                  <a:pt x="4800" y="1920"/>
                </a:lnTo>
                <a:lnTo>
                  <a:pt x="5760" y="1920"/>
                </a:lnTo>
                <a:lnTo>
                  <a:pt x="6720" y="2880"/>
                </a:lnTo>
                <a:lnTo>
                  <a:pt x="6720" y="3840"/>
                </a:lnTo>
                <a:lnTo>
                  <a:pt x="7680" y="3840"/>
                </a:lnTo>
                <a:lnTo>
                  <a:pt x="768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0" name="object 2060"/>
          <p:cNvSpPr/>
          <p:nvPr/>
        </p:nvSpPr>
        <p:spPr>
          <a:xfrm>
            <a:off x="3997558" y="7222876"/>
            <a:ext cx="64312" cy="38389"/>
          </a:xfrm>
          <a:custGeom>
            <a:avLst/>
            <a:gdLst/>
            <a:ahLst/>
            <a:cxnLst/>
            <a:rect l="l" t="t" r="r" b="b"/>
            <a:pathLst>
              <a:path w="64312" h="38389">
                <a:moveTo>
                  <a:pt x="57591" y="6720"/>
                </a:moveTo>
                <a:lnTo>
                  <a:pt x="56631" y="4800"/>
                </a:lnTo>
                <a:lnTo>
                  <a:pt x="55671" y="2880"/>
                </a:lnTo>
                <a:lnTo>
                  <a:pt x="53751" y="1920"/>
                </a:lnTo>
                <a:lnTo>
                  <a:pt x="51831" y="960"/>
                </a:lnTo>
                <a:lnTo>
                  <a:pt x="50871" y="0"/>
                </a:lnTo>
                <a:lnTo>
                  <a:pt x="46070" y="0"/>
                </a:lnTo>
                <a:lnTo>
                  <a:pt x="44150" y="960"/>
                </a:lnTo>
                <a:lnTo>
                  <a:pt x="42245" y="1920"/>
                </a:lnTo>
                <a:lnTo>
                  <a:pt x="40309" y="2880"/>
                </a:lnTo>
                <a:lnTo>
                  <a:pt x="38404" y="4800"/>
                </a:lnTo>
                <a:lnTo>
                  <a:pt x="35524" y="8641"/>
                </a:lnTo>
                <a:lnTo>
                  <a:pt x="34564" y="5760"/>
                </a:lnTo>
                <a:lnTo>
                  <a:pt x="33588" y="3840"/>
                </a:lnTo>
                <a:lnTo>
                  <a:pt x="31683" y="1920"/>
                </a:lnTo>
                <a:lnTo>
                  <a:pt x="30723" y="960"/>
                </a:lnTo>
                <a:lnTo>
                  <a:pt x="27843" y="0"/>
                </a:lnTo>
                <a:lnTo>
                  <a:pt x="24963" y="0"/>
                </a:lnTo>
                <a:lnTo>
                  <a:pt x="23042" y="960"/>
                </a:lnTo>
                <a:lnTo>
                  <a:pt x="22067" y="960"/>
                </a:lnTo>
                <a:lnTo>
                  <a:pt x="20162" y="1920"/>
                </a:lnTo>
                <a:lnTo>
                  <a:pt x="19202" y="2880"/>
                </a:lnTo>
                <a:lnTo>
                  <a:pt x="18242" y="3840"/>
                </a:lnTo>
                <a:lnTo>
                  <a:pt x="17282" y="3840"/>
                </a:lnTo>
                <a:lnTo>
                  <a:pt x="15346" y="5760"/>
                </a:lnTo>
                <a:lnTo>
                  <a:pt x="13441" y="8641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6720"/>
                </a:lnTo>
                <a:lnTo>
                  <a:pt x="192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9601"/>
                </a:lnTo>
                <a:lnTo>
                  <a:pt x="6720" y="11521"/>
                </a:lnTo>
                <a:lnTo>
                  <a:pt x="6720" y="32644"/>
                </a:lnTo>
                <a:lnTo>
                  <a:pt x="5760" y="34549"/>
                </a:lnTo>
                <a:lnTo>
                  <a:pt x="5760" y="35509"/>
                </a:lnTo>
                <a:lnTo>
                  <a:pt x="4800" y="36484"/>
                </a:lnTo>
                <a:lnTo>
                  <a:pt x="3840" y="36484"/>
                </a:lnTo>
                <a:lnTo>
                  <a:pt x="3840" y="37429"/>
                </a:lnTo>
                <a:lnTo>
                  <a:pt x="960" y="37429"/>
                </a:lnTo>
                <a:lnTo>
                  <a:pt x="960" y="38389"/>
                </a:lnTo>
                <a:lnTo>
                  <a:pt x="19202" y="38389"/>
                </a:lnTo>
                <a:lnTo>
                  <a:pt x="19202" y="37429"/>
                </a:lnTo>
                <a:lnTo>
                  <a:pt x="15346" y="37429"/>
                </a:lnTo>
                <a:lnTo>
                  <a:pt x="15346" y="36484"/>
                </a:lnTo>
                <a:lnTo>
                  <a:pt x="14401" y="36484"/>
                </a:lnTo>
                <a:lnTo>
                  <a:pt x="13441" y="35509"/>
                </a:lnTo>
                <a:lnTo>
                  <a:pt x="13441" y="10561"/>
                </a:lnTo>
                <a:lnTo>
                  <a:pt x="14401" y="8641"/>
                </a:lnTo>
                <a:lnTo>
                  <a:pt x="16322" y="7680"/>
                </a:lnTo>
                <a:lnTo>
                  <a:pt x="18242" y="6720"/>
                </a:lnTo>
                <a:lnTo>
                  <a:pt x="20162" y="5760"/>
                </a:lnTo>
                <a:lnTo>
                  <a:pt x="21122" y="4800"/>
                </a:lnTo>
                <a:lnTo>
                  <a:pt x="24963" y="4800"/>
                </a:lnTo>
                <a:lnTo>
                  <a:pt x="26883" y="5760"/>
                </a:lnTo>
                <a:lnTo>
                  <a:pt x="27843" y="7680"/>
                </a:lnTo>
                <a:lnTo>
                  <a:pt x="28788" y="8641"/>
                </a:lnTo>
                <a:lnTo>
                  <a:pt x="28788" y="35509"/>
                </a:lnTo>
                <a:lnTo>
                  <a:pt x="27843" y="36484"/>
                </a:lnTo>
                <a:lnTo>
                  <a:pt x="26883" y="36484"/>
                </a:lnTo>
                <a:lnTo>
                  <a:pt x="25908" y="37429"/>
                </a:lnTo>
                <a:lnTo>
                  <a:pt x="23042" y="37429"/>
                </a:lnTo>
                <a:lnTo>
                  <a:pt x="23042" y="38389"/>
                </a:lnTo>
                <a:lnTo>
                  <a:pt x="41269" y="38389"/>
                </a:lnTo>
                <a:lnTo>
                  <a:pt x="41269" y="37429"/>
                </a:lnTo>
                <a:lnTo>
                  <a:pt x="38404" y="37429"/>
                </a:lnTo>
                <a:lnTo>
                  <a:pt x="37429" y="36484"/>
                </a:lnTo>
                <a:lnTo>
                  <a:pt x="36469" y="36484"/>
                </a:lnTo>
                <a:lnTo>
                  <a:pt x="36469" y="35509"/>
                </a:lnTo>
                <a:lnTo>
                  <a:pt x="35524" y="34549"/>
                </a:lnTo>
                <a:lnTo>
                  <a:pt x="35524" y="10561"/>
                </a:lnTo>
                <a:lnTo>
                  <a:pt x="37429" y="8641"/>
                </a:lnTo>
                <a:lnTo>
                  <a:pt x="39349" y="6720"/>
                </a:lnTo>
                <a:lnTo>
                  <a:pt x="41269" y="6720"/>
                </a:lnTo>
                <a:lnTo>
                  <a:pt x="42245" y="5760"/>
                </a:lnTo>
                <a:lnTo>
                  <a:pt x="44150" y="4800"/>
                </a:lnTo>
                <a:lnTo>
                  <a:pt x="47990" y="4800"/>
                </a:lnTo>
                <a:lnTo>
                  <a:pt x="48950" y="5760"/>
                </a:lnTo>
                <a:lnTo>
                  <a:pt x="50871" y="7680"/>
                </a:lnTo>
                <a:lnTo>
                  <a:pt x="50871" y="8641"/>
                </a:lnTo>
                <a:lnTo>
                  <a:pt x="51831" y="11521"/>
                </a:lnTo>
                <a:lnTo>
                  <a:pt x="51831" y="33588"/>
                </a:lnTo>
                <a:lnTo>
                  <a:pt x="50871" y="34549"/>
                </a:lnTo>
                <a:lnTo>
                  <a:pt x="50871" y="35509"/>
                </a:lnTo>
                <a:lnTo>
                  <a:pt x="49911" y="36484"/>
                </a:lnTo>
                <a:lnTo>
                  <a:pt x="48950" y="36484"/>
                </a:lnTo>
                <a:lnTo>
                  <a:pt x="47990" y="37429"/>
                </a:lnTo>
                <a:lnTo>
                  <a:pt x="45110" y="37429"/>
                </a:lnTo>
                <a:lnTo>
                  <a:pt x="45110" y="38389"/>
                </a:lnTo>
                <a:lnTo>
                  <a:pt x="64312" y="38389"/>
                </a:lnTo>
                <a:lnTo>
                  <a:pt x="64312" y="37429"/>
                </a:lnTo>
                <a:lnTo>
                  <a:pt x="61432" y="37429"/>
                </a:lnTo>
                <a:lnTo>
                  <a:pt x="60472" y="36484"/>
                </a:lnTo>
                <a:lnTo>
                  <a:pt x="59512" y="36484"/>
                </a:lnTo>
                <a:lnTo>
                  <a:pt x="59512" y="35509"/>
                </a:lnTo>
                <a:lnTo>
                  <a:pt x="58552" y="35509"/>
                </a:lnTo>
                <a:lnTo>
                  <a:pt x="58552" y="10561"/>
                </a:lnTo>
                <a:lnTo>
                  <a:pt x="57591" y="8641"/>
                </a:lnTo>
                <a:lnTo>
                  <a:pt x="5759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1" name="object 2061"/>
          <p:cNvSpPr/>
          <p:nvPr/>
        </p:nvSpPr>
        <p:spPr>
          <a:xfrm>
            <a:off x="4062831" y="7222876"/>
            <a:ext cx="63367" cy="38389"/>
          </a:xfrm>
          <a:custGeom>
            <a:avLst/>
            <a:gdLst/>
            <a:ahLst/>
            <a:cxnLst/>
            <a:rect l="l" t="t" r="r" b="b"/>
            <a:pathLst>
              <a:path w="63367" h="38389">
                <a:moveTo>
                  <a:pt x="63367" y="38389"/>
                </a:moveTo>
                <a:lnTo>
                  <a:pt x="63367" y="37429"/>
                </a:lnTo>
                <a:lnTo>
                  <a:pt x="60487" y="37429"/>
                </a:lnTo>
                <a:lnTo>
                  <a:pt x="60487" y="36484"/>
                </a:lnTo>
                <a:lnTo>
                  <a:pt x="59527" y="36484"/>
                </a:lnTo>
                <a:lnTo>
                  <a:pt x="58552" y="35509"/>
                </a:lnTo>
                <a:lnTo>
                  <a:pt x="58552" y="34549"/>
                </a:lnTo>
                <a:lnTo>
                  <a:pt x="57607" y="32644"/>
                </a:lnTo>
                <a:lnTo>
                  <a:pt x="57607" y="6720"/>
                </a:lnTo>
                <a:lnTo>
                  <a:pt x="56647" y="4800"/>
                </a:lnTo>
                <a:lnTo>
                  <a:pt x="54711" y="2880"/>
                </a:lnTo>
                <a:lnTo>
                  <a:pt x="53766" y="1920"/>
                </a:lnTo>
                <a:lnTo>
                  <a:pt x="51846" y="960"/>
                </a:lnTo>
                <a:lnTo>
                  <a:pt x="49926" y="0"/>
                </a:lnTo>
                <a:lnTo>
                  <a:pt x="46085" y="0"/>
                </a:lnTo>
                <a:lnTo>
                  <a:pt x="44165" y="960"/>
                </a:lnTo>
                <a:lnTo>
                  <a:pt x="42245" y="1920"/>
                </a:lnTo>
                <a:lnTo>
                  <a:pt x="40325" y="2880"/>
                </a:lnTo>
                <a:lnTo>
                  <a:pt x="37444" y="4800"/>
                </a:lnTo>
                <a:lnTo>
                  <a:pt x="35524" y="8641"/>
                </a:lnTo>
                <a:lnTo>
                  <a:pt x="34564" y="5760"/>
                </a:lnTo>
                <a:lnTo>
                  <a:pt x="33604" y="3840"/>
                </a:lnTo>
                <a:lnTo>
                  <a:pt x="31683" y="1920"/>
                </a:lnTo>
                <a:lnTo>
                  <a:pt x="29763" y="960"/>
                </a:lnTo>
                <a:lnTo>
                  <a:pt x="27843" y="0"/>
                </a:lnTo>
                <a:lnTo>
                  <a:pt x="24002" y="0"/>
                </a:lnTo>
                <a:lnTo>
                  <a:pt x="23042" y="960"/>
                </a:lnTo>
                <a:lnTo>
                  <a:pt x="21122" y="960"/>
                </a:lnTo>
                <a:lnTo>
                  <a:pt x="20162" y="1920"/>
                </a:lnTo>
                <a:lnTo>
                  <a:pt x="19202" y="2880"/>
                </a:lnTo>
                <a:lnTo>
                  <a:pt x="17282" y="3840"/>
                </a:lnTo>
                <a:lnTo>
                  <a:pt x="15361" y="5760"/>
                </a:lnTo>
                <a:lnTo>
                  <a:pt x="12481" y="8641"/>
                </a:lnTo>
                <a:lnTo>
                  <a:pt x="12481" y="0"/>
                </a:lnTo>
                <a:lnTo>
                  <a:pt x="10561" y="0"/>
                </a:lnTo>
                <a:lnTo>
                  <a:pt x="0" y="4800"/>
                </a:lnTo>
                <a:lnTo>
                  <a:pt x="0" y="6720"/>
                </a:lnTo>
                <a:lnTo>
                  <a:pt x="96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7680"/>
                </a:lnTo>
                <a:lnTo>
                  <a:pt x="5760" y="34549"/>
                </a:lnTo>
                <a:lnTo>
                  <a:pt x="4800" y="35509"/>
                </a:lnTo>
                <a:lnTo>
                  <a:pt x="4800" y="36484"/>
                </a:lnTo>
                <a:lnTo>
                  <a:pt x="3840" y="36484"/>
                </a:lnTo>
                <a:lnTo>
                  <a:pt x="2880" y="37429"/>
                </a:lnTo>
                <a:lnTo>
                  <a:pt x="0" y="37429"/>
                </a:lnTo>
                <a:lnTo>
                  <a:pt x="0" y="38389"/>
                </a:lnTo>
                <a:lnTo>
                  <a:pt x="19202" y="38389"/>
                </a:lnTo>
                <a:lnTo>
                  <a:pt x="19202" y="37429"/>
                </a:lnTo>
                <a:lnTo>
                  <a:pt x="15361" y="37429"/>
                </a:lnTo>
                <a:lnTo>
                  <a:pt x="14401" y="36484"/>
                </a:lnTo>
                <a:lnTo>
                  <a:pt x="13441" y="35509"/>
                </a:lnTo>
                <a:lnTo>
                  <a:pt x="12481" y="34549"/>
                </a:lnTo>
                <a:lnTo>
                  <a:pt x="12481" y="10561"/>
                </a:lnTo>
                <a:lnTo>
                  <a:pt x="14401" y="8641"/>
                </a:lnTo>
                <a:lnTo>
                  <a:pt x="15361" y="7680"/>
                </a:lnTo>
                <a:lnTo>
                  <a:pt x="18242" y="6720"/>
                </a:lnTo>
                <a:lnTo>
                  <a:pt x="19202" y="5760"/>
                </a:lnTo>
                <a:lnTo>
                  <a:pt x="21122" y="4800"/>
                </a:lnTo>
                <a:lnTo>
                  <a:pt x="24963" y="4800"/>
                </a:lnTo>
                <a:lnTo>
                  <a:pt x="25923" y="5760"/>
                </a:lnTo>
                <a:lnTo>
                  <a:pt x="26883" y="7680"/>
                </a:lnTo>
                <a:lnTo>
                  <a:pt x="27843" y="8641"/>
                </a:lnTo>
                <a:lnTo>
                  <a:pt x="28803" y="11521"/>
                </a:lnTo>
                <a:lnTo>
                  <a:pt x="28803" y="34549"/>
                </a:lnTo>
                <a:lnTo>
                  <a:pt x="27843" y="35509"/>
                </a:lnTo>
                <a:lnTo>
                  <a:pt x="27843" y="36484"/>
                </a:lnTo>
                <a:lnTo>
                  <a:pt x="26883" y="36484"/>
                </a:lnTo>
                <a:lnTo>
                  <a:pt x="25923" y="37429"/>
                </a:lnTo>
                <a:lnTo>
                  <a:pt x="23042" y="37429"/>
                </a:lnTo>
                <a:lnTo>
                  <a:pt x="23042" y="38389"/>
                </a:lnTo>
                <a:lnTo>
                  <a:pt x="41285" y="38389"/>
                </a:lnTo>
                <a:lnTo>
                  <a:pt x="41285" y="37429"/>
                </a:lnTo>
                <a:lnTo>
                  <a:pt x="38404" y="37429"/>
                </a:lnTo>
                <a:lnTo>
                  <a:pt x="37444" y="36484"/>
                </a:lnTo>
                <a:lnTo>
                  <a:pt x="36484" y="36484"/>
                </a:lnTo>
                <a:lnTo>
                  <a:pt x="36484" y="35509"/>
                </a:lnTo>
                <a:lnTo>
                  <a:pt x="35524" y="35509"/>
                </a:lnTo>
                <a:lnTo>
                  <a:pt x="35524" y="10561"/>
                </a:lnTo>
                <a:lnTo>
                  <a:pt x="37444" y="8641"/>
                </a:lnTo>
                <a:lnTo>
                  <a:pt x="39364" y="6720"/>
                </a:lnTo>
                <a:lnTo>
                  <a:pt x="40325" y="6720"/>
                </a:lnTo>
                <a:lnTo>
                  <a:pt x="42245" y="5760"/>
                </a:lnTo>
                <a:lnTo>
                  <a:pt x="43205" y="4800"/>
                </a:lnTo>
                <a:lnTo>
                  <a:pt x="47045" y="4800"/>
                </a:lnTo>
                <a:lnTo>
                  <a:pt x="48966" y="5760"/>
                </a:lnTo>
                <a:lnTo>
                  <a:pt x="49926" y="7680"/>
                </a:lnTo>
                <a:lnTo>
                  <a:pt x="50886" y="8641"/>
                </a:lnTo>
                <a:lnTo>
                  <a:pt x="50886" y="35509"/>
                </a:lnTo>
                <a:lnTo>
                  <a:pt x="49926" y="35509"/>
                </a:lnTo>
                <a:lnTo>
                  <a:pt x="49926" y="36484"/>
                </a:lnTo>
                <a:lnTo>
                  <a:pt x="48966" y="36484"/>
                </a:lnTo>
                <a:lnTo>
                  <a:pt x="47990" y="37429"/>
                </a:lnTo>
                <a:lnTo>
                  <a:pt x="45125" y="37429"/>
                </a:lnTo>
                <a:lnTo>
                  <a:pt x="45125" y="38389"/>
                </a:lnTo>
                <a:lnTo>
                  <a:pt x="63367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2" name="object 2062"/>
          <p:cNvSpPr/>
          <p:nvPr/>
        </p:nvSpPr>
        <p:spPr>
          <a:xfrm>
            <a:off x="4134825" y="7203673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8641" y="3840"/>
                </a:moveTo>
                <a:lnTo>
                  <a:pt x="8641" y="2880"/>
                </a:lnTo>
                <a:lnTo>
                  <a:pt x="7680" y="1920"/>
                </a:lnTo>
                <a:lnTo>
                  <a:pt x="6720" y="960"/>
                </a:lnTo>
                <a:lnTo>
                  <a:pt x="672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6720"/>
                </a:lnTo>
                <a:lnTo>
                  <a:pt x="960" y="6720"/>
                </a:lnTo>
                <a:lnTo>
                  <a:pt x="1920" y="7680"/>
                </a:lnTo>
                <a:lnTo>
                  <a:pt x="2895" y="8641"/>
                </a:lnTo>
                <a:lnTo>
                  <a:pt x="5760" y="8641"/>
                </a:lnTo>
                <a:lnTo>
                  <a:pt x="6720" y="7680"/>
                </a:lnTo>
                <a:lnTo>
                  <a:pt x="6720" y="6720"/>
                </a:lnTo>
                <a:lnTo>
                  <a:pt x="7680" y="6720"/>
                </a:lnTo>
                <a:lnTo>
                  <a:pt x="8641" y="5760"/>
                </a:lnTo>
                <a:lnTo>
                  <a:pt x="864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3" name="object 2063"/>
          <p:cNvSpPr/>
          <p:nvPr/>
        </p:nvSpPr>
        <p:spPr>
          <a:xfrm>
            <a:off x="4129064" y="7222876"/>
            <a:ext cx="19202" cy="38389"/>
          </a:xfrm>
          <a:custGeom>
            <a:avLst/>
            <a:gdLst/>
            <a:ahLst/>
            <a:cxnLst/>
            <a:rect l="l" t="t" r="r" b="b"/>
            <a:pathLst>
              <a:path w="19202" h="38389">
                <a:moveTo>
                  <a:pt x="11521" y="0"/>
                </a:moveTo>
                <a:lnTo>
                  <a:pt x="0" y="4800"/>
                </a:lnTo>
                <a:lnTo>
                  <a:pt x="975" y="6720"/>
                </a:lnTo>
                <a:lnTo>
                  <a:pt x="1935" y="5760"/>
                </a:lnTo>
                <a:lnTo>
                  <a:pt x="4815" y="576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9601"/>
                </a:lnTo>
                <a:lnTo>
                  <a:pt x="6720" y="34549"/>
                </a:lnTo>
                <a:lnTo>
                  <a:pt x="5760" y="34549"/>
                </a:lnTo>
                <a:lnTo>
                  <a:pt x="5760" y="35509"/>
                </a:lnTo>
                <a:lnTo>
                  <a:pt x="4815" y="36484"/>
                </a:lnTo>
                <a:lnTo>
                  <a:pt x="3840" y="37429"/>
                </a:lnTo>
                <a:lnTo>
                  <a:pt x="975" y="37429"/>
                </a:lnTo>
                <a:lnTo>
                  <a:pt x="975" y="38389"/>
                </a:lnTo>
                <a:lnTo>
                  <a:pt x="19202" y="38389"/>
                </a:lnTo>
                <a:lnTo>
                  <a:pt x="19202" y="37429"/>
                </a:lnTo>
                <a:lnTo>
                  <a:pt x="16322" y="37429"/>
                </a:lnTo>
                <a:lnTo>
                  <a:pt x="15361" y="36484"/>
                </a:lnTo>
                <a:lnTo>
                  <a:pt x="14401" y="36484"/>
                </a:lnTo>
                <a:lnTo>
                  <a:pt x="14401" y="35509"/>
                </a:lnTo>
                <a:lnTo>
                  <a:pt x="13441" y="34549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4" name="object 2064"/>
          <p:cNvSpPr/>
          <p:nvPr/>
        </p:nvSpPr>
        <p:spPr>
          <a:xfrm>
            <a:off x="4162668" y="7222876"/>
            <a:ext cx="27843" cy="26868"/>
          </a:xfrm>
          <a:custGeom>
            <a:avLst/>
            <a:gdLst/>
            <a:ahLst/>
            <a:cxnLst/>
            <a:rect l="l" t="t" r="r" b="b"/>
            <a:pathLst>
              <a:path w="27843" h="26868">
                <a:moveTo>
                  <a:pt x="7680" y="0"/>
                </a:moveTo>
                <a:lnTo>
                  <a:pt x="3840" y="0"/>
                </a:lnTo>
                <a:lnTo>
                  <a:pt x="0" y="1920"/>
                </a:lnTo>
                <a:lnTo>
                  <a:pt x="960" y="6720"/>
                </a:lnTo>
                <a:lnTo>
                  <a:pt x="1920" y="4800"/>
                </a:lnTo>
                <a:lnTo>
                  <a:pt x="3840" y="2880"/>
                </a:lnTo>
                <a:lnTo>
                  <a:pt x="5760" y="1920"/>
                </a:lnTo>
                <a:lnTo>
                  <a:pt x="9601" y="1920"/>
                </a:lnTo>
                <a:lnTo>
                  <a:pt x="11521" y="2880"/>
                </a:lnTo>
                <a:lnTo>
                  <a:pt x="12481" y="4800"/>
                </a:lnTo>
                <a:lnTo>
                  <a:pt x="14401" y="7680"/>
                </a:lnTo>
                <a:lnTo>
                  <a:pt x="15361" y="10561"/>
                </a:lnTo>
                <a:lnTo>
                  <a:pt x="15361" y="21122"/>
                </a:lnTo>
                <a:lnTo>
                  <a:pt x="13441" y="22082"/>
                </a:lnTo>
                <a:lnTo>
                  <a:pt x="12481" y="23987"/>
                </a:lnTo>
                <a:lnTo>
                  <a:pt x="12481" y="26868"/>
                </a:lnTo>
                <a:lnTo>
                  <a:pt x="16322" y="25923"/>
                </a:lnTo>
                <a:lnTo>
                  <a:pt x="19202" y="23042"/>
                </a:lnTo>
                <a:lnTo>
                  <a:pt x="21122" y="20147"/>
                </a:lnTo>
                <a:lnTo>
                  <a:pt x="23042" y="17282"/>
                </a:lnTo>
                <a:lnTo>
                  <a:pt x="23042" y="10561"/>
                </a:lnTo>
                <a:lnTo>
                  <a:pt x="22082" y="8641"/>
                </a:lnTo>
                <a:lnTo>
                  <a:pt x="20162" y="6720"/>
                </a:lnTo>
                <a:lnTo>
                  <a:pt x="27843" y="6720"/>
                </a:lnTo>
                <a:lnTo>
                  <a:pt x="27843" y="2880"/>
                </a:lnTo>
                <a:lnTo>
                  <a:pt x="17282" y="2880"/>
                </a:lnTo>
                <a:lnTo>
                  <a:pt x="14401" y="960"/>
                </a:lnTo>
                <a:lnTo>
                  <a:pt x="11521" y="0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5" name="object 2065"/>
          <p:cNvSpPr/>
          <p:nvPr/>
        </p:nvSpPr>
        <p:spPr>
          <a:xfrm>
            <a:off x="4160748" y="7271826"/>
            <a:ext cx="8641" cy="7680"/>
          </a:xfrm>
          <a:custGeom>
            <a:avLst/>
            <a:gdLst/>
            <a:ahLst/>
            <a:cxnLst/>
            <a:rect l="l" t="t" r="r" b="b"/>
            <a:pathLst>
              <a:path w="8641" h="7680">
                <a:moveTo>
                  <a:pt x="2880" y="1920"/>
                </a:moveTo>
                <a:lnTo>
                  <a:pt x="0" y="0"/>
                </a:lnTo>
                <a:lnTo>
                  <a:pt x="2880" y="7680"/>
                </a:lnTo>
                <a:lnTo>
                  <a:pt x="8641" y="7680"/>
                </a:lnTo>
                <a:lnTo>
                  <a:pt x="6720" y="2880"/>
                </a:lnTo>
                <a:lnTo>
                  <a:pt x="288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6" name="object 2066"/>
          <p:cNvSpPr/>
          <p:nvPr/>
        </p:nvSpPr>
        <p:spPr>
          <a:xfrm>
            <a:off x="4153067" y="7224796"/>
            <a:ext cx="37444" cy="54711"/>
          </a:xfrm>
          <a:custGeom>
            <a:avLst/>
            <a:gdLst/>
            <a:ahLst/>
            <a:cxnLst/>
            <a:rect l="l" t="t" r="r" b="b"/>
            <a:pathLst>
              <a:path w="37444" h="54711">
                <a:moveTo>
                  <a:pt x="5760" y="42230"/>
                </a:moveTo>
                <a:lnTo>
                  <a:pt x="6720" y="40309"/>
                </a:lnTo>
                <a:lnTo>
                  <a:pt x="7680" y="39349"/>
                </a:lnTo>
                <a:lnTo>
                  <a:pt x="8641" y="38389"/>
                </a:lnTo>
                <a:lnTo>
                  <a:pt x="9601" y="36469"/>
                </a:lnTo>
                <a:lnTo>
                  <a:pt x="12481" y="37444"/>
                </a:lnTo>
                <a:lnTo>
                  <a:pt x="27843" y="37444"/>
                </a:lnTo>
                <a:lnTo>
                  <a:pt x="30723" y="38389"/>
                </a:lnTo>
                <a:lnTo>
                  <a:pt x="31683" y="38389"/>
                </a:lnTo>
                <a:lnTo>
                  <a:pt x="33604" y="39349"/>
                </a:lnTo>
                <a:lnTo>
                  <a:pt x="34564" y="40309"/>
                </a:lnTo>
                <a:lnTo>
                  <a:pt x="34564" y="44150"/>
                </a:lnTo>
                <a:lnTo>
                  <a:pt x="32644" y="45125"/>
                </a:lnTo>
                <a:lnTo>
                  <a:pt x="30723" y="47030"/>
                </a:lnTo>
                <a:lnTo>
                  <a:pt x="27843" y="48950"/>
                </a:lnTo>
                <a:lnTo>
                  <a:pt x="24963" y="49910"/>
                </a:lnTo>
                <a:lnTo>
                  <a:pt x="14401" y="49910"/>
                </a:lnTo>
                <a:lnTo>
                  <a:pt x="16322" y="54711"/>
                </a:lnTo>
                <a:lnTo>
                  <a:pt x="23042" y="54711"/>
                </a:lnTo>
                <a:lnTo>
                  <a:pt x="28803" y="52791"/>
                </a:lnTo>
                <a:lnTo>
                  <a:pt x="32644" y="48950"/>
                </a:lnTo>
                <a:lnTo>
                  <a:pt x="35524" y="46070"/>
                </a:lnTo>
                <a:lnTo>
                  <a:pt x="37444" y="43190"/>
                </a:lnTo>
                <a:lnTo>
                  <a:pt x="37444" y="38389"/>
                </a:lnTo>
                <a:lnTo>
                  <a:pt x="36484" y="36469"/>
                </a:lnTo>
                <a:lnTo>
                  <a:pt x="34564" y="34564"/>
                </a:lnTo>
                <a:lnTo>
                  <a:pt x="33604" y="32628"/>
                </a:lnTo>
                <a:lnTo>
                  <a:pt x="31683" y="31668"/>
                </a:lnTo>
                <a:lnTo>
                  <a:pt x="18242" y="31668"/>
                </a:lnTo>
                <a:lnTo>
                  <a:pt x="14401" y="30723"/>
                </a:lnTo>
                <a:lnTo>
                  <a:pt x="9601" y="30723"/>
                </a:lnTo>
                <a:lnTo>
                  <a:pt x="9601" y="29748"/>
                </a:lnTo>
                <a:lnTo>
                  <a:pt x="8641" y="29748"/>
                </a:lnTo>
                <a:lnTo>
                  <a:pt x="8641" y="27843"/>
                </a:lnTo>
                <a:lnTo>
                  <a:pt x="9601" y="26883"/>
                </a:lnTo>
                <a:lnTo>
                  <a:pt x="9601" y="25907"/>
                </a:lnTo>
                <a:lnTo>
                  <a:pt x="10561" y="24947"/>
                </a:lnTo>
                <a:lnTo>
                  <a:pt x="11521" y="24002"/>
                </a:lnTo>
                <a:lnTo>
                  <a:pt x="13441" y="24947"/>
                </a:lnTo>
                <a:lnTo>
                  <a:pt x="22082" y="24947"/>
                </a:lnTo>
                <a:lnTo>
                  <a:pt x="22082" y="22067"/>
                </a:lnTo>
                <a:lnTo>
                  <a:pt x="20162" y="23042"/>
                </a:lnTo>
                <a:lnTo>
                  <a:pt x="16322" y="23042"/>
                </a:lnTo>
                <a:lnTo>
                  <a:pt x="14401" y="22067"/>
                </a:lnTo>
                <a:lnTo>
                  <a:pt x="12481" y="20162"/>
                </a:lnTo>
                <a:lnTo>
                  <a:pt x="10561" y="17282"/>
                </a:lnTo>
                <a:lnTo>
                  <a:pt x="9601" y="14386"/>
                </a:lnTo>
                <a:lnTo>
                  <a:pt x="9601" y="6720"/>
                </a:lnTo>
                <a:lnTo>
                  <a:pt x="10561" y="4800"/>
                </a:lnTo>
                <a:lnTo>
                  <a:pt x="9601" y="0"/>
                </a:lnTo>
                <a:lnTo>
                  <a:pt x="6720" y="2880"/>
                </a:lnTo>
                <a:lnTo>
                  <a:pt x="3840" y="4800"/>
                </a:lnTo>
                <a:lnTo>
                  <a:pt x="2880" y="8641"/>
                </a:lnTo>
                <a:lnTo>
                  <a:pt x="2880" y="14386"/>
                </a:lnTo>
                <a:lnTo>
                  <a:pt x="3840" y="16322"/>
                </a:lnTo>
                <a:lnTo>
                  <a:pt x="4800" y="18227"/>
                </a:lnTo>
                <a:lnTo>
                  <a:pt x="5760" y="20162"/>
                </a:lnTo>
                <a:lnTo>
                  <a:pt x="7680" y="22067"/>
                </a:lnTo>
                <a:lnTo>
                  <a:pt x="9601" y="23042"/>
                </a:lnTo>
                <a:lnTo>
                  <a:pt x="6720" y="25907"/>
                </a:lnTo>
                <a:lnTo>
                  <a:pt x="5760" y="26883"/>
                </a:lnTo>
                <a:lnTo>
                  <a:pt x="4800" y="28788"/>
                </a:lnTo>
                <a:lnTo>
                  <a:pt x="3840" y="29748"/>
                </a:lnTo>
                <a:lnTo>
                  <a:pt x="3840" y="34564"/>
                </a:lnTo>
                <a:lnTo>
                  <a:pt x="4800" y="34564"/>
                </a:lnTo>
                <a:lnTo>
                  <a:pt x="5760" y="35509"/>
                </a:lnTo>
                <a:lnTo>
                  <a:pt x="7680" y="36469"/>
                </a:lnTo>
                <a:lnTo>
                  <a:pt x="4800" y="39349"/>
                </a:lnTo>
                <a:lnTo>
                  <a:pt x="2880" y="40309"/>
                </a:lnTo>
                <a:lnTo>
                  <a:pt x="2880" y="41285"/>
                </a:lnTo>
                <a:lnTo>
                  <a:pt x="1920" y="42230"/>
                </a:lnTo>
                <a:lnTo>
                  <a:pt x="960" y="44150"/>
                </a:lnTo>
                <a:lnTo>
                  <a:pt x="0" y="45125"/>
                </a:lnTo>
                <a:lnTo>
                  <a:pt x="0" y="47990"/>
                </a:lnTo>
                <a:lnTo>
                  <a:pt x="960" y="49910"/>
                </a:lnTo>
                <a:lnTo>
                  <a:pt x="2880" y="50871"/>
                </a:lnTo>
                <a:lnTo>
                  <a:pt x="6720" y="53751"/>
                </a:lnTo>
                <a:lnTo>
                  <a:pt x="10561" y="54711"/>
                </a:lnTo>
                <a:lnTo>
                  <a:pt x="7680" y="47030"/>
                </a:lnTo>
                <a:lnTo>
                  <a:pt x="6720" y="46070"/>
                </a:lnTo>
                <a:lnTo>
                  <a:pt x="5760" y="45125"/>
                </a:lnTo>
                <a:lnTo>
                  <a:pt x="5760" y="422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7" name="object 2067"/>
          <p:cNvSpPr/>
          <p:nvPr/>
        </p:nvSpPr>
        <p:spPr>
          <a:xfrm>
            <a:off x="4192432" y="7222876"/>
            <a:ext cx="27843" cy="38389"/>
          </a:xfrm>
          <a:custGeom>
            <a:avLst/>
            <a:gdLst/>
            <a:ahLst/>
            <a:cxnLst/>
            <a:rect l="l" t="t" r="r" b="b"/>
            <a:pathLst>
              <a:path w="27843" h="38389">
                <a:moveTo>
                  <a:pt x="16306" y="2880"/>
                </a:moveTo>
                <a:lnTo>
                  <a:pt x="12481" y="8641"/>
                </a:lnTo>
                <a:lnTo>
                  <a:pt x="12481" y="0"/>
                </a:lnTo>
                <a:lnTo>
                  <a:pt x="10561" y="0"/>
                </a:lnTo>
                <a:lnTo>
                  <a:pt x="0" y="4800"/>
                </a:lnTo>
                <a:lnTo>
                  <a:pt x="0" y="6720"/>
                </a:lnTo>
                <a:lnTo>
                  <a:pt x="960" y="5760"/>
                </a:lnTo>
                <a:lnTo>
                  <a:pt x="3840" y="5760"/>
                </a:lnTo>
                <a:lnTo>
                  <a:pt x="4800" y="6720"/>
                </a:lnTo>
                <a:lnTo>
                  <a:pt x="5760" y="7680"/>
                </a:lnTo>
                <a:lnTo>
                  <a:pt x="5760" y="35509"/>
                </a:lnTo>
                <a:lnTo>
                  <a:pt x="4800" y="35509"/>
                </a:lnTo>
                <a:lnTo>
                  <a:pt x="4800" y="36484"/>
                </a:lnTo>
                <a:lnTo>
                  <a:pt x="3840" y="36484"/>
                </a:lnTo>
                <a:lnTo>
                  <a:pt x="1920" y="37429"/>
                </a:lnTo>
                <a:lnTo>
                  <a:pt x="0" y="37429"/>
                </a:lnTo>
                <a:lnTo>
                  <a:pt x="0" y="38389"/>
                </a:lnTo>
                <a:lnTo>
                  <a:pt x="19202" y="38389"/>
                </a:lnTo>
                <a:lnTo>
                  <a:pt x="19202" y="37429"/>
                </a:lnTo>
                <a:lnTo>
                  <a:pt x="16306" y="37429"/>
                </a:lnTo>
                <a:lnTo>
                  <a:pt x="15361" y="36484"/>
                </a:lnTo>
                <a:lnTo>
                  <a:pt x="14401" y="36484"/>
                </a:lnTo>
                <a:lnTo>
                  <a:pt x="13441" y="35509"/>
                </a:lnTo>
                <a:lnTo>
                  <a:pt x="13441" y="33588"/>
                </a:lnTo>
                <a:lnTo>
                  <a:pt x="12481" y="31668"/>
                </a:lnTo>
                <a:lnTo>
                  <a:pt x="12481" y="12481"/>
                </a:lnTo>
                <a:lnTo>
                  <a:pt x="14401" y="9601"/>
                </a:lnTo>
                <a:lnTo>
                  <a:pt x="15361" y="7680"/>
                </a:lnTo>
                <a:lnTo>
                  <a:pt x="16306" y="6720"/>
                </a:lnTo>
                <a:lnTo>
                  <a:pt x="17282" y="5760"/>
                </a:lnTo>
                <a:lnTo>
                  <a:pt x="18242" y="5760"/>
                </a:lnTo>
                <a:lnTo>
                  <a:pt x="19202" y="6720"/>
                </a:lnTo>
                <a:lnTo>
                  <a:pt x="21122" y="7680"/>
                </a:lnTo>
                <a:lnTo>
                  <a:pt x="22082" y="8641"/>
                </a:lnTo>
                <a:lnTo>
                  <a:pt x="25923" y="8641"/>
                </a:lnTo>
                <a:lnTo>
                  <a:pt x="26868" y="7680"/>
                </a:lnTo>
                <a:lnTo>
                  <a:pt x="26868" y="6720"/>
                </a:lnTo>
                <a:lnTo>
                  <a:pt x="27843" y="5760"/>
                </a:lnTo>
                <a:lnTo>
                  <a:pt x="27843" y="3840"/>
                </a:lnTo>
                <a:lnTo>
                  <a:pt x="26868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4002" y="0"/>
                </a:lnTo>
                <a:lnTo>
                  <a:pt x="19202" y="0"/>
                </a:lnTo>
                <a:lnTo>
                  <a:pt x="16306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8" name="object 2068"/>
          <p:cNvSpPr/>
          <p:nvPr/>
        </p:nvSpPr>
        <p:spPr>
          <a:xfrm>
            <a:off x="4222181" y="7241118"/>
            <a:ext cx="9616" cy="31668"/>
          </a:xfrm>
          <a:custGeom>
            <a:avLst/>
            <a:gdLst/>
            <a:ahLst/>
            <a:cxnLst/>
            <a:rect l="l" t="t" r="r" b="b"/>
            <a:pathLst>
              <a:path w="9616" h="31668">
                <a:moveTo>
                  <a:pt x="6736" y="1905"/>
                </a:moveTo>
                <a:lnTo>
                  <a:pt x="6736" y="13426"/>
                </a:lnTo>
                <a:lnTo>
                  <a:pt x="6736" y="6720"/>
                </a:lnTo>
                <a:lnTo>
                  <a:pt x="7680" y="5745"/>
                </a:lnTo>
                <a:lnTo>
                  <a:pt x="9616" y="0"/>
                </a:lnTo>
                <a:lnTo>
                  <a:pt x="6736" y="1905"/>
                </a:lnTo>
                <a:close/>
              </a:path>
              <a:path w="9616" h="31668">
                <a:moveTo>
                  <a:pt x="960" y="17266"/>
                </a:moveTo>
                <a:lnTo>
                  <a:pt x="1935" y="18242"/>
                </a:lnTo>
                <a:lnTo>
                  <a:pt x="3840" y="20147"/>
                </a:lnTo>
                <a:lnTo>
                  <a:pt x="5775" y="21122"/>
                </a:lnTo>
                <a:lnTo>
                  <a:pt x="11521" y="21122"/>
                </a:lnTo>
                <a:lnTo>
                  <a:pt x="13456" y="20147"/>
                </a:lnTo>
                <a:lnTo>
                  <a:pt x="14401" y="20147"/>
                </a:lnTo>
                <a:lnTo>
                  <a:pt x="16322" y="18242"/>
                </a:lnTo>
                <a:lnTo>
                  <a:pt x="20162" y="15346"/>
                </a:lnTo>
                <a:lnTo>
                  <a:pt x="20162" y="17266"/>
                </a:lnTo>
                <a:lnTo>
                  <a:pt x="21122" y="19187"/>
                </a:lnTo>
                <a:lnTo>
                  <a:pt x="22082" y="20147"/>
                </a:lnTo>
                <a:lnTo>
                  <a:pt x="23042" y="21122"/>
                </a:lnTo>
                <a:lnTo>
                  <a:pt x="27843" y="21122"/>
                </a:lnTo>
                <a:lnTo>
                  <a:pt x="30723" y="19187"/>
                </a:lnTo>
                <a:lnTo>
                  <a:pt x="33604" y="15346"/>
                </a:lnTo>
                <a:lnTo>
                  <a:pt x="33604" y="12466"/>
                </a:lnTo>
                <a:lnTo>
                  <a:pt x="31683" y="14401"/>
                </a:lnTo>
                <a:lnTo>
                  <a:pt x="30723" y="15346"/>
                </a:lnTo>
                <a:lnTo>
                  <a:pt x="29763" y="16306"/>
                </a:lnTo>
                <a:lnTo>
                  <a:pt x="28803" y="16306"/>
                </a:lnTo>
                <a:lnTo>
                  <a:pt x="27843" y="15346"/>
                </a:lnTo>
                <a:lnTo>
                  <a:pt x="27843" y="14401"/>
                </a:lnTo>
                <a:lnTo>
                  <a:pt x="26883" y="13426"/>
                </a:lnTo>
                <a:lnTo>
                  <a:pt x="26883" y="-12481"/>
                </a:lnTo>
                <a:lnTo>
                  <a:pt x="25923" y="-14401"/>
                </a:lnTo>
                <a:lnTo>
                  <a:pt x="24963" y="-15361"/>
                </a:lnTo>
                <a:lnTo>
                  <a:pt x="23042" y="-16322"/>
                </a:lnTo>
                <a:lnTo>
                  <a:pt x="21122" y="-17282"/>
                </a:lnTo>
                <a:lnTo>
                  <a:pt x="18242" y="-18242"/>
                </a:lnTo>
                <a:lnTo>
                  <a:pt x="10561" y="-18242"/>
                </a:lnTo>
                <a:lnTo>
                  <a:pt x="6736" y="-17282"/>
                </a:lnTo>
                <a:lnTo>
                  <a:pt x="4800" y="-15361"/>
                </a:lnTo>
                <a:lnTo>
                  <a:pt x="1935" y="-13441"/>
                </a:lnTo>
                <a:lnTo>
                  <a:pt x="960" y="-10561"/>
                </a:lnTo>
                <a:lnTo>
                  <a:pt x="960" y="-7680"/>
                </a:lnTo>
                <a:lnTo>
                  <a:pt x="1935" y="-6720"/>
                </a:lnTo>
                <a:lnTo>
                  <a:pt x="1935" y="-5760"/>
                </a:lnTo>
                <a:lnTo>
                  <a:pt x="2895" y="-4800"/>
                </a:lnTo>
                <a:lnTo>
                  <a:pt x="6736" y="-4800"/>
                </a:lnTo>
                <a:lnTo>
                  <a:pt x="6736" y="-5760"/>
                </a:lnTo>
                <a:lnTo>
                  <a:pt x="7680" y="-6720"/>
                </a:lnTo>
                <a:lnTo>
                  <a:pt x="7680" y="-12481"/>
                </a:lnTo>
                <a:lnTo>
                  <a:pt x="8641" y="-13441"/>
                </a:lnTo>
                <a:lnTo>
                  <a:pt x="9616" y="-14401"/>
                </a:lnTo>
                <a:lnTo>
                  <a:pt x="10561" y="-15361"/>
                </a:lnTo>
                <a:lnTo>
                  <a:pt x="16322" y="-15361"/>
                </a:lnTo>
                <a:lnTo>
                  <a:pt x="17282" y="-14401"/>
                </a:lnTo>
                <a:lnTo>
                  <a:pt x="19202" y="-13441"/>
                </a:lnTo>
                <a:lnTo>
                  <a:pt x="20162" y="-11521"/>
                </a:lnTo>
                <a:lnTo>
                  <a:pt x="20162" y="-3840"/>
                </a:lnTo>
                <a:lnTo>
                  <a:pt x="14401" y="-1935"/>
                </a:lnTo>
                <a:lnTo>
                  <a:pt x="9616" y="0"/>
                </a:lnTo>
                <a:lnTo>
                  <a:pt x="7680" y="5745"/>
                </a:lnTo>
                <a:lnTo>
                  <a:pt x="8641" y="3840"/>
                </a:lnTo>
                <a:lnTo>
                  <a:pt x="10561" y="2880"/>
                </a:lnTo>
                <a:lnTo>
                  <a:pt x="12481" y="1905"/>
                </a:lnTo>
                <a:lnTo>
                  <a:pt x="13456" y="960"/>
                </a:lnTo>
                <a:lnTo>
                  <a:pt x="16322" y="0"/>
                </a:lnTo>
                <a:lnTo>
                  <a:pt x="20162" y="-1935"/>
                </a:lnTo>
                <a:lnTo>
                  <a:pt x="20162" y="12466"/>
                </a:lnTo>
                <a:lnTo>
                  <a:pt x="17282" y="15346"/>
                </a:lnTo>
                <a:lnTo>
                  <a:pt x="14401" y="16306"/>
                </a:lnTo>
                <a:lnTo>
                  <a:pt x="9616" y="16306"/>
                </a:lnTo>
                <a:lnTo>
                  <a:pt x="8641" y="14401"/>
                </a:lnTo>
                <a:lnTo>
                  <a:pt x="6736" y="13426"/>
                </a:lnTo>
                <a:lnTo>
                  <a:pt x="6736" y="1905"/>
                </a:lnTo>
                <a:lnTo>
                  <a:pt x="3840" y="2880"/>
                </a:lnTo>
                <a:lnTo>
                  <a:pt x="1935" y="4800"/>
                </a:lnTo>
                <a:lnTo>
                  <a:pt x="960" y="6720"/>
                </a:lnTo>
                <a:lnTo>
                  <a:pt x="0" y="8625"/>
                </a:lnTo>
                <a:lnTo>
                  <a:pt x="0" y="14401"/>
                </a:lnTo>
                <a:lnTo>
                  <a:pt x="960" y="172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9" name="object 2069"/>
          <p:cNvSpPr/>
          <p:nvPr/>
        </p:nvSpPr>
        <p:spPr>
          <a:xfrm>
            <a:off x="4256745" y="7212314"/>
            <a:ext cx="23042" cy="49926"/>
          </a:xfrm>
          <a:custGeom>
            <a:avLst/>
            <a:gdLst/>
            <a:ahLst/>
            <a:cxnLst/>
            <a:rect l="l" t="t" r="r" b="b"/>
            <a:pathLst>
              <a:path w="23042" h="49926">
                <a:moveTo>
                  <a:pt x="14401" y="44150"/>
                </a:moveTo>
                <a:lnTo>
                  <a:pt x="13441" y="43205"/>
                </a:lnTo>
                <a:lnTo>
                  <a:pt x="13441" y="14401"/>
                </a:lnTo>
                <a:lnTo>
                  <a:pt x="22082" y="14401"/>
                </a:lnTo>
                <a:lnTo>
                  <a:pt x="22082" y="11521"/>
                </a:lnTo>
                <a:lnTo>
                  <a:pt x="13441" y="11521"/>
                </a:lnTo>
                <a:lnTo>
                  <a:pt x="13441" y="0"/>
                </a:lnTo>
                <a:lnTo>
                  <a:pt x="11521" y="0"/>
                </a:lnTo>
                <a:lnTo>
                  <a:pt x="10561" y="2880"/>
                </a:lnTo>
                <a:lnTo>
                  <a:pt x="9601" y="4800"/>
                </a:lnTo>
                <a:lnTo>
                  <a:pt x="9601" y="5760"/>
                </a:lnTo>
                <a:lnTo>
                  <a:pt x="7680" y="7680"/>
                </a:lnTo>
                <a:lnTo>
                  <a:pt x="6720" y="8641"/>
                </a:lnTo>
                <a:lnTo>
                  <a:pt x="4800" y="10561"/>
                </a:lnTo>
                <a:lnTo>
                  <a:pt x="3840" y="11521"/>
                </a:lnTo>
                <a:lnTo>
                  <a:pt x="1920" y="12481"/>
                </a:lnTo>
                <a:lnTo>
                  <a:pt x="0" y="13441"/>
                </a:lnTo>
                <a:lnTo>
                  <a:pt x="0" y="14401"/>
                </a:lnTo>
                <a:lnTo>
                  <a:pt x="6720" y="14401"/>
                </a:lnTo>
                <a:lnTo>
                  <a:pt x="6720" y="44150"/>
                </a:lnTo>
                <a:lnTo>
                  <a:pt x="7680" y="46070"/>
                </a:lnTo>
                <a:lnTo>
                  <a:pt x="7680" y="47045"/>
                </a:lnTo>
                <a:lnTo>
                  <a:pt x="8641" y="47990"/>
                </a:lnTo>
                <a:lnTo>
                  <a:pt x="9601" y="48950"/>
                </a:lnTo>
                <a:lnTo>
                  <a:pt x="11521" y="49926"/>
                </a:lnTo>
                <a:lnTo>
                  <a:pt x="15361" y="49926"/>
                </a:lnTo>
                <a:lnTo>
                  <a:pt x="17282" y="48950"/>
                </a:lnTo>
                <a:lnTo>
                  <a:pt x="19202" y="47990"/>
                </a:lnTo>
                <a:lnTo>
                  <a:pt x="21122" y="46070"/>
                </a:lnTo>
                <a:lnTo>
                  <a:pt x="22082" y="44150"/>
                </a:lnTo>
                <a:lnTo>
                  <a:pt x="23042" y="42230"/>
                </a:lnTo>
                <a:lnTo>
                  <a:pt x="21122" y="42230"/>
                </a:lnTo>
                <a:lnTo>
                  <a:pt x="21122" y="43205"/>
                </a:lnTo>
                <a:lnTo>
                  <a:pt x="20162" y="44150"/>
                </a:lnTo>
                <a:lnTo>
                  <a:pt x="19202" y="44150"/>
                </a:lnTo>
                <a:lnTo>
                  <a:pt x="18242" y="45110"/>
                </a:lnTo>
                <a:lnTo>
                  <a:pt x="14401" y="45110"/>
                </a:lnTo>
                <a:lnTo>
                  <a:pt x="14401" y="441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0" name="object 2070"/>
          <p:cNvSpPr/>
          <p:nvPr/>
        </p:nvSpPr>
        <p:spPr>
          <a:xfrm>
            <a:off x="4281708" y="7222876"/>
            <a:ext cx="18242" cy="38389"/>
          </a:xfrm>
          <a:custGeom>
            <a:avLst/>
            <a:gdLst/>
            <a:ahLst/>
            <a:cxnLst/>
            <a:rect l="l" t="t" r="r" b="b"/>
            <a:pathLst>
              <a:path w="18242" h="38389">
                <a:moveTo>
                  <a:pt x="10561" y="0"/>
                </a:moveTo>
                <a:lnTo>
                  <a:pt x="0" y="4800"/>
                </a:lnTo>
                <a:lnTo>
                  <a:pt x="0" y="6720"/>
                </a:lnTo>
                <a:lnTo>
                  <a:pt x="96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7680"/>
                </a:lnTo>
                <a:lnTo>
                  <a:pt x="5760" y="34549"/>
                </a:lnTo>
                <a:lnTo>
                  <a:pt x="4800" y="35509"/>
                </a:lnTo>
                <a:lnTo>
                  <a:pt x="4800" y="36484"/>
                </a:lnTo>
                <a:lnTo>
                  <a:pt x="3840" y="36484"/>
                </a:lnTo>
                <a:lnTo>
                  <a:pt x="2880" y="37429"/>
                </a:lnTo>
                <a:lnTo>
                  <a:pt x="0" y="37429"/>
                </a:lnTo>
                <a:lnTo>
                  <a:pt x="0" y="38389"/>
                </a:lnTo>
                <a:lnTo>
                  <a:pt x="18242" y="38389"/>
                </a:lnTo>
                <a:lnTo>
                  <a:pt x="18242" y="37429"/>
                </a:lnTo>
                <a:lnTo>
                  <a:pt x="15361" y="37429"/>
                </a:lnTo>
                <a:lnTo>
                  <a:pt x="14401" y="36484"/>
                </a:lnTo>
                <a:lnTo>
                  <a:pt x="13441" y="35509"/>
                </a:lnTo>
                <a:lnTo>
                  <a:pt x="13441" y="34549"/>
                </a:lnTo>
                <a:lnTo>
                  <a:pt x="12481" y="34549"/>
                </a:lnTo>
                <a:lnTo>
                  <a:pt x="12481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1" name="object 2071"/>
          <p:cNvSpPr/>
          <p:nvPr/>
        </p:nvSpPr>
        <p:spPr>
          <a:xfrm>
            <a:off x="4286509" y="7203673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960" y="6720"/>
                </a:moveTo>
                <a:lnTo>
                  <a:pt x="1920" y="6720"/>
                </a:lnTo>
                <a:lnTo>
                  <a:pt x="2880" y="7680"/>
                </a:lnTo>
                <a:lnTo>
                  <a:pt x="3840" y="8641"/>
                </a:lnTo>
                <a:lnTo>
                  <a:pt x="5760" y="8641"/>
                </a:lnTo>
                <a:lnTo>
                  <a:pt x="6720" y="7680"/>
                </a:lnTo>
                <a:lnTo>
                  <a:pt x="7680" y="6720"/>
                </a:lnTo>
                <a:lnTo>
                  <a:pt x="8641" y="6720"/>
                </a:lnTo>
                <a:lnTo>
                  <a:pt x="8641" y="1920"/>
                </a:lnTo>
                <a:lnTo>
                  <a:pt x="7680" y="960"/>
                </a:lnTo>
                <a:lnTo>
                  <a:pt x="672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5760"/>
                </a:lnTo>
                <a:lnTo>
                  <a:pt x="9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2" name="object 2072"/>
          <p:cNvSpPr/>
          <p:nvPr/>
        </p:nvSpPr>
        <p:spPr>
          <a:xfrm>
            <a:off x="4314352" y="7249744"/>
            <a:ext cx="18227" cy="13441"/>
          </a:xfrm>
          <a:custGeom>
            <a:avLst/>
            <a:gdLst/>
            <a:ahLst/>
            <a:cxnLst/>
            <a:rect l="l" t="t" r="r" b="b"/>
            <a:pathLst>
              <a:path w="18227" h="13441">
                <a:moveTo>
                  <a:pt x="18227" y="4800"/>
                </a:moveTo>
                <a:lnTo>
                  <a:pt x="17266" y="6720"/>
                </a:lnTo>
                <a:lnTo>
                  <a:pt x="15361" y="8641"/>
                </a:lnTo>
                <a:lnTo>
                  <a:pt x="12481" y="9616"/>
                </a:lnTo>
                <a:lnTo>
                  <a:pt x="6705" y="9616"/>
                </a:lnTo>
                <a:lnTo>
                  <a:pt x="3840" y="7680"/>
                </a:lnTo>
                <a:lnTo>
                  <a:pt x="1920" y="3840"/>
                </a:lnTo>
                <a:lnTo>
                  <a:pt x="0" y="0"/>
                </a:lnTo>
                <a:lnTo>
                  <a:pt x="2865" y="13441"/>
                </a:lnTo>
                <a:lnTo>
                  <a:pt x="12481" y="13441"/>
                </a:lnTo>
                <a:lnTo>
                  <a:pt x="15361" y="12496"/>
                </a:lnTo>
                <a:lnTo>
                  <a:pt x="18227" y="10561"/>
                </a:lnTo>
                <a:lnTo>
                  <a:pt x="18227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3" name="object 2073"/>
          <p:cNvSpPr/>
          <p:nvPr/>
        </p:nvSpPr>
        <p:spPr>
          <a:xfrm>
            <a:off x="4305711" y="7222876"/>
            <a:ext cx="35509" cy="40309"/>
          </a:xfrm>
          <a:custGeom>
            <a:avLst/>
            <a:gdLst/>
            <a:ahLst/>
            <a:cxnLst/>
            <a:rect l="l" t="t" r="r" b="b"/>
            <a:pathLst>
              <a:path w="35509" h="40309">
                <a:moveTo>
                  <a:pt x="33588" y="29763"/>
                </a:moveTo>
                <a:lnTo>
                  <a:pt x="34549" y="25923"/>
                </a:lnTo>
                <a:lnTo>
                  <a:pt x="35509" y="23042"/>
                </a:lnTo>
                <a:lnTo>
                  <a:pt x="35509" y="14401"/>
                </a:lnTo>
                <a:lnTo>
                  <a:pt x="34549" y="10561"/>
                </a:lnTo>
                <a:lnTo>
                  <a:pt x="31668" y="6720"/>
                </a:lnTo>
                <a:lnTo>
                  <a:pt x="27843" y="2880"/>
                </a:lnTo>
                <a:lnTo>
                  <a:pt x="23027" y="0"/>
                </a:lnTo>
                <a:lnTo>
                  <a:pt x="14386" y="0"/>
                </a:lnTo>
                <a:lnTo>
                  <a:pt x="11506" y="960"/>
                </a:lnTo>
                <a:lnTo>
                  <a:pt x="8641" y="2880"/>
                </a:lnTo>
                <a:lnTo>
                  <a:pt x="5760" y="4800"/>
                </a:lnTo>
                <a:lnTo>
                  <a:pt x="3840" y="6720"/>
                </a:lnTo>
                <a:lnTo>
                  <a:pt x="1920" y="10561"/>
                </a:lnTo>
                <a:lnTo>
                  <a:pt x="0" y="13441"/>
                </a:lnTo>
                <a:lnTo>
                  <a:pt x="0" y="24963"/>
                </a:lnTo>
                <a:lnTo>
                  <a:pt x="944" y="29763"/>
                </a:lnTo>
                <a:lnTo>
                  <a:pt x="3840" y="33588"/>
                </a:lnTo>
                <a:lnTo>
                  <a:pt x="6720" y="37429"/>
                </a:lnTo>
                <a:lnTo>
                  <a:pt x="11506" y="40309"/>
                </a:lnTo>
                <a:lnTo>
                  <a:pt x="8641" y="26868"/>
                </a:lnTo>
                <a:lnTo>
                  <a:pt x="6720" y="22082"/>
                </a:lnTo>
                <a:lnTo>
                  <a:pt x="6720" y="13441"/>
                </a:lnTo>
                <a:lnTo>
                  <a:pt x="7665" y="10561"/>
                </a:lnTo>
                <a:lnTo>
                  <a:pt x="8641" y="8641"/>
                </a:lnTo>
                <a:lnTo>
                  <a:pt x="9601" y="6720"/>
                </a:lnTo>
                <a:lnTo>
                  <a:pt x="10561" y="4800"/>
                </a:lnTo>
                <a:lnTo>
                  <a:pt x="12481" y="3840"/>
                </a:lnTo>
                <a:lnTo>
                  <a:pt x="13441" y="3840"/>
                </a:lnTo>
                <a:lnTo>
                  <a:pt x="15346" y="2880"/>
                </a:lnTo>
                <a:lnTo>
                  <a:pt x="19187" y="2880"/>
                </a:lnTo>
                <a:lnTo>
                  <a:pt x="22067" y="3840"/>
                </a:lnTo>
                <a:lnTo>
                  <a:pt x="24002" y="6720"/>
                </a:lnTo>
                <a:lnTo>
                  <a:pt x="26868" y="10561"/>
                </a:lnTo>
                <a:lnTo>
                  <a:pt x="27843" y="16306"/>
                </a:lnTo>
                <a:lnTo>
                  <a:pt x="27843" y="27828"/>
                </a:lnTo>
                <a:lnTo>
                  <a:pt x="26868" y="31668"/>
                </a:lnTo>
                <a:lnTo>
                  <a:pt x="26868" y="37429"/>
                </a:lnTo>
                <a:lnTo>
                  <a:pt x="29748" y="35509"/>
                </a:lnTo>
                <a:lnTo>
                  <a:pt x="31668" y="32644"/>
                </a:lnTo>
                <a:lnTo>
                  <a:pt x="33588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4" name="object 2074"/>
          <p:cNvSpPr/>
          <p:nvPr/>
        </p:nvSpPr>
        <p:spPr>
          <a:xfrm>
            <a:off x="4344101" y="7222876"/>
            <a:ext cx="41285" cy="38389"/>
          </a:xfrm>
          <a:custGeom>
            <a:avLst/>
            <a:gdLst/>
            <a:ahLst/>
            <a:cxnLst/>
            <a:rect l="l" t="t" r="r" b="b"/>
            <a:pathLst>
              <a:path w="41285" h="38389">
                <a:moveTo>
                  <a:pt x="41285" y="38389"/>
                </a:moveTo>
                <a:lnTo>
                  <a:pt x="41285" y="37429"/>
                </a:lnTo>
                <a:lnTo>
                  <a:pt x="37444" y="37429"/>
                </a:lnTo>
                <a:lnTo>
                  <a:pt x="37444" y="36484"/>
                </a:lnTo>
                <a:lnTo>
                  <a:pt x="36484" y="36484"/>
                </a:lnTo>
                <a:lnTo>
                  <a:pt x="36484" y="35509"/>
                </a:lnTo>
                <a:lnTo>
                  <a:pt x="35524" y="35509"/>
                </a:lnTo>
                <a:lnTo>
                  <a:pt x="35524" y="10561"/>
                </a:lnTo>
                <a:lnTo>
                  <a:pt x="34564" y="8641"/>
                </a:lnTo>
                <a:lnTo>
                  <a:pt x="34564" y="6720"/>
                </a:lnTo>
                <a:lnTo>
                  <a:pt x="33604" y="4800"/>
                </a:lnTo>
                <a:lnTo>
                  <a:pt x="32644" y="2880"/>
                </a:lnTo>
                <a:lnTo>
                  <a:pt x="30723" y="1920"/>
                </a:lnTo>
                <a:lnTo>
                  <a:pt x="29763" y="960"/>
                </a:lnTo>
                <a:lnTo>
                  <a:pt x="27843" y="0"/>
                </a:lnTo>
                <a:lnTo>
                  <a:pt x="21122" y="0"/>
                </a:lnTo>
                <a:lnTo>
                  <a:pt x="17282" y="2880"/>
                </a:lnTo>
                <a:lnTo>
                  <a:pt x="13441" y="8641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6720"/>
                </a:lnTo>
                <a:lnTo>
                  <a:pt x="192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9601"/>
                </a:lnTo>
                <a:lnTo>
                  <a:pt x="6720" y="11521"/>
                </a:lnTo>
                <a:lnTo>
                  <a:pt x="6720" y="32644"/>
                </a:lnTo>
                <a:lnTo>
                  <a:pt x="5760" y="34549"/>
                </a:lnTo>
                <a:lnTo>
                  <a:pt x="4800" y="35509"/>
                </a:lnTo>
                <a:lnTo>
                  <a:pt x="4800" y="36484"/>
                </a:lnTo>
                <a:lnTo>
                  <a:pt x="2880" y="37429"/>
                </a:lnTo>
                <a:lnTo>
                  <a:pt x="960" y="37429"/>
                </a:lnTo>
                <a:lnTo>
                  <a:pt x="960" y="38389"/>
                </a:lnTo>
                <a:lnTo>
                  <a:pt x="19202" y="38389"/>
                </a:lnTo>
                <a:lnTo>
                  <a:pt x="19202" y="37429"/>
                </a:lnTo>
                <a:lnTo>
                  <a:pt x="15361" y="37429"/>
                </a:lnTo>
                <a:lnTo>
                  <a:pt x="15361" y="36484"/>
                </a:lnTo>
                <a:lnTo>
                  <a:pt x="14401" y="36484"/>
                </a:lnTo>
                <a:lnTo>
                  <a:pt x="13441" y="35509"/>
                </a:lnTo>
                <a:lnTo>
                  <a:pt x="13441" y="10561"/>
                </a:lnTo>
                <a:lnTo>
                  <a:pt x="16322" y="6720"/>
                </a:lnTo>
                <a:lnTo>
                  <a:pt x="19202" y="5760"/>
                </a:lnTo>
                <a:lnTo>
                  <a:pt x="25923" y="5760"/>
                </a:lnTo>
                <a:lnTo>
                  <a:pt x="26883" y="7680"/>
                </a:lnTo>
                <a:lnTo>
                  <a:pt x="27843" y="9601"/>
                </a:lnTo>
                <a:lnTo>
                  <a:pt x="28803" y="11521"/>
                </a:lnTo>
                <a:lnTo>
                  <a:pt x="28803" y="33588"/>
                </a:lnTo>
                <a:lnTo>
                  <a:pt x="27843" y="34549"/>
                </a:lnTo>
                <a:lnTo>
                  <a:pt x="27843" y="35509"/>
                </a:lnTo>
                <a:lnTo>
                  <a:pt x="26883" y="36484"/>
                </a:lnTo>
                <a:lnTo>
                  <a:pt x="25923" y="37429"/>
                </a:lnTo>
                <a:lnTo>
                  <a:pt x="22082" y="37429"/>
                </a:lnTo>
                <a:lnTo>
                  <a:pt x="22082" y="38389"/>
                </a:lnTo>
                <a:lnTo>
                  <a:pt x="41285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5" name="object 2075"/>
          <p:cNvSpPr/>
          <p:nvPr/>
        </p:nvSpPr>
        <p:spPr>
          <a:xfrm>
            <a:off x="3983156" y="7136480"/>
            <a:ext cx="24002" cy="54711"/>
          </a:xfrm>
          <a:custGeom>
            <a:avLst/>
            <a:gdLst/>
            <a:ahLst/>
            <a:cxnLst/>
            <a:rect l="l" t="t" r="r" b="b"/>
            <a:pathLst>
              <a:path w="24002" h="54711">
                <a:moveTo>
                  <a:pt x="18242" y="1920"/>
                </a:moveTo>
                <a:lnTo>
                  <a:pt x="19202" y="960"/>
                </a:lnTo>
                <a:lnTo>
                  <a:pt x="24002" y="960"/>
                </a:lnTo>
                <a:lnTo>
                  <a:pt x="24002" y="0"/>
                </a:lnTo>
                <a:lnTo>
                  <a:pt x="0" y="0"/>
                </a:lnTo>
                <a:lnTo>
                  <a:pt x="0" y="960"/>
                </a:lnTo>
                <a:lnTo>
                  <a:pt x="2880" y="960"/>
                </a:lnTo>
                <a:lnTo>
                  <a:pt x="4800" y="1920"/>
                </a:lnTo>
                <a:lnTo>
                  <a:pt x="5760" y="1920"/>
                </a:lnTo>
                <a:lnTo>
                  <a:pt x="6720" y="2880"/>
                </a:lnTo>
                <a:lnTo>
                  <a:pt x="7680" y="3840"/>
                </a:lnTo>
                <a:lnTo>
                  <a:pt x="7680" y="50871"/>
                </a:lnTo>
                <a:lnTo>
                  <a:pt x="6720" y="50871"/>
                </a:lnTo>
                <a:lnTo>
                  <a:pt x="5760" y="52791"/>
                </a:lnTo>
                <a:lnTo>
                  <a:pt x="3840" y="53751"/>
                </a:lnTo>
                <a:lnTo>
                  <a:pt x="0" y="53751"/>
                </a:lnTo>
                <a:lnTo>
                  <a:pt x="0" y="54711"/>
                </a:lnTo>
                <a:lnTo>
                  <a:pt x="24002" y="54711"/>
                </a:lnTo>
                <a:lnTo>
                  <a:pt x="24002" y="53751"/>
                </a:lnTo>
                <a:lnTo>
                  <a:pt x="20162" y="53751"/>
                </a:lnTo>
                <a:lnTo>
                  <a:pt x="19202" y="52791"/>
                </a:lnTo>
                <a:lnTo>
                  <a:pt x="18242" y="52791"/>
                </a:lnTo>
                <a:lnTo>
                  <a:pt x="17282" y="51831"/>
                </a:lnTo>
                <a:lnTo>
                  <a:pt x="16322" y="50871"/>
                </a:lnTo>
                <a:lnTo>
                  <a:pt x="16322" y="49911"/>
                </a:lnTo>
                <a:lnTo>
                  <a:pt x="15361" y="47990"/>
                </a:lnTo>
                <a:lnTo>
                  <a:pt x="15361" y="5760"/>
                </a:lnTo>
                <a:lnTo>
                  <a:pt x="16322" y="3840"/>
                </a:lnTo>
                <a:lnTo>
                  <a:pt x="16322" y="2880"/>
                </a:lnTo>
                <a:lnTo>
                  <a:pt x="18242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6" name="object 2076"/>
          <p:cNvSpPr/>
          <p:nvPr/>
        </p:nvSpPr>
        <p:spPr>
          <a:xfrm>
            <a:off x="4011000" y="7133600"/>
            <a:ext cx="19187" cy="57591"/>
          </a:xfrm>
          <a:custGeom>
            <a:avLst/>
            <a:gdLst/>
            <a:ahLst/>
            <a:cxnLst/>
            <a:rect l="l" t="t" r="r" b="b"/>
            <a:pathLst>
              <a:path w="19187" h="57591">
                <a:moveTo>
                  <a:pt x="14401" y="55671"/>
                </a:moveTo>
                <a:lnTo>
                  <a:pt x="13441" y="54711"/>
                </a:lnTo>
                <a:lnTo>
                  <a:pt x="13441" y="53751"/>
                </a:lnTo>
                <a:lnTo>
                  <a:pt x="12466" y="52791"/>
                </a:lnTo>
                <a:lnTo>
                  <a:pt x="12466" y="0"/>
                </a:lnTo>
                <a:lnTo>
                  <a:pt x="10561" y="0"/>
                </a:lnTo>
                <a:lnTo>
                  <a:pt x="0" y="4800"/>
                </a:lnTo>
                <a:lnTo>
                  <a:pt x="0" y="5760"/>
                </a:lnTo>
                <a:lnTo>
                  <a:pt x="1904" y="5760"/>
                </a:lnTo>
                <a:lnTo>
                  <a:pt x="2880" y="4800"/>
                </a:lnTo>
                <a:lnTo>
                  <a:pt x="3840" y="4800"/>
                </a:lnTo>
                <a:lnTo>
                  <a:pt x="384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53751"/>
                </a:lnTo>
                <a:lnTo>
                  <a:pt x="4800" y="54711"/>
                </a:lnTo>
                <a:lnTo>
                  <a:pt x="4800" y="55671"/>
                </a:lnTo>
                <a:lnTo>
                  <a:pt x="2880" y="55671"/>
                </a:lnTo>
                <a:lnTo>
                  <a:pt x="1904" y="56631"/>
                </a:lnTo>
                <a:lnTo>
                  <a:pt x="0" y="56631"/>
                </a:lnTo>
                <a:lnTo>
                  <a:pt x="0" y="57591"/>
                </a:lnTo>
                <a:lnTo>
                  <a:pt x="19187" y="57591"/>
                </a:lnTo>
                <a:lnTo>
                  <a:pt x="19187" y="56631"/>
                </a:lnTo>
                <a:lnTo>
                  <a:pt x="16306" y="56631"/>
                </a:lnTo>
                <a:lnTo>
                  <a:pt x="15346" y="55671"/>
                </a:lnTo>
                <a:lnTo>
                  <a:pt x="14401" y="55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7" name="object 2077"/>
          <p:cNvSpPr/>
          <p:nvPr/>
        </p:nvSpPr>
        <p:spPr>
          <a:xfrm>
            <a:off x="4034028" y="7133600"/>
            <a:ext cx="19202" cy="57591"/>
          </a:xfrm>
          <a:custGeom>
            <a:avLst/>
            <a:gdLst/>
            <a:ahLst/>
            <a:cxnLst/>
            <a:rect l="l" t="t" r="r" b="b"/>
            <a:pathLst>
              <a:path w="19202" h="57591">
                <a:moveTo>
                  <a:pt x="11521" y="0"/>
                </a:moveTo>
                <a:lnTo>
                  <a:pt x="0" y="4800"/>
                </a:lnTo>
                <a:lnTo>
                  <a:pt x="960" y="5760"/>
                </a:lnTo>
                <a:lnTo>
                  <a:pt x="1935" y="5760"/>
                </a:lnTo>
                <a:lnTo>
                  <a:pt x="288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5775" y="5760"/>
                </a:lnTo>
                <a:lnTo>
                  <a:pt x="5775" y="7665"/>
                </a:lnTo>
                <a:lnTo>
                  <a:pt x="6720" y="8641"/>
                </a:lnTo>
                <a:lnTo>
                  <a:pt x="6720" y="51831"/>
                </a:lnTo>
                <a:lnTo>
                  <a:pt x="5775" y="52791"/>
                </a:lnTo>
                <a:lnTo>
                  <a:pt x="5775" y="54711"/>
                </a:lnTo>
                <a:lnTo>
                  <a:pt x="4800" y="55671"/>
                </a:lnTo>
                <a:lnTo>
                  <a:pt x="3840" y="55671"/>
                </a:lnTo>
                <a:lnTo>
                  <a:pt x="2880" y="56631"/>
                </a:lnTo>
                <a:lnTo>
                  <a:pt x="960" y="56631"/>
                </a:lnTo>
                <a:lnTo>
                  <a:pt x="960" y="57591"/>
                </a:lnTo>
                <a:lnTo>
                  <a:pt x="19202" y="57591"/>
                </a:lnTo>
                <a:lnTo>
                  <a:pt x="19202" y="56631"/>
                </a:lnTo>
                <a:lnTo>
                  <a:pt x="17282" y="56631"/>
                </a:lnTo>
                <a:lnTo>
                  <a:pt x="16322" y="55671"/>
                </a:lnTo>
                <a:lnTo>
                  <a:pt x="14401" y="55671"/>
                </a:lnTo>
                <a:lnTo>
                  <a:pt x="14401" y="54711"/>
                </a:lnTo>
                <a:lnTo>
                  <a:pt x="13441" y="53751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8" name="object 2078"/>
          <p:cNvSpPr/>
          <p:nvPr/>
        </p:nvSpPr>
        <p:spPr>
          <a:xfrm>
            <a:off x="4057070" y="7152787"/>
            <a:ext cx="18242" cy="38404"/>
          </a:xfrm>
          <a:custGeom>
            <a:avLst/>
            <a:gdLst/>
            <a:ahLst/>
            <a:cxnLst/>
            <a:rect l="l" t="t" r="r" b="b"/>
            <a:pathLst>
              <a:path w="18242" h="38404">
                <a:moveTo>
                  <a:pt x="10561" y="0"/>
                </a:moveTo>
                <a:lnTo>
                  <a:pt x="0" y="4815"/>
                </a:lnTo>
                <a:lnTo>
                  <a:pt x="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34564"/>
                </a:lnTo>
                <a:lnTo>
                  <a:pt x="4800" y="35524"/>
                </a:lnTo>
                <a:lnTo>
                  <a:pt x="4800" y="36484"/>
                </a:lnTo>
                <a:lnTo>
                  <a:pt x="2880" y="36484"/>
                </a:lnTo>
                <a:lnTo>
                  <a:pt x="1920" y="37444"/>
                </a:lnTo>
                <a:lnTo>
                  <a:pt x="0" y="37444"/>
                </a:lnTo>
                <a:lnTo>
                  <a:pt x="0" y="38404"/>
                </a:lnTo>
                <a:lnTo>
                  <a:pt x="18242" y="38404"/>
                </a:lnTo>
                <a:lnTo>
                  <a:pt x="18242" y="37444"/>
                </a:lnTo>
                <a:lnTo>
                  <a:pt x="16322" y="37444"/>
                </a:lnTo>
                <a:lnTo>
                  <a:pt x="15361" y="36484"/>
                </a:lnTo>
                <a:lnTo>
                  <a:pt x="14401" y="36484"/>
                </a:lnTo>
                <a:lnTo>
                  <a:pt x="13441" y="35524"/>
                </a:lnTo>
                <a:lnTo>
                  <a:pt x="13441" y="34564"/>
                </a:lnTo>
                <a:lnTo>
                  <a:pt x="12481" y="33604"/>
                </a:lnTo>
                <a:lnTo>
                  <a:pt x="12481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9" name="object 2079"/>
          <p:cNvSpPr/>
          <p:nvPr/>
        </p:nvSpPr>
        <p:spPr>
          <a:xfrm>
            <a:off x="4061871" y="7133600"/>
            <a:ext cx="8641" cy="7665"/>
          </a:xfrm>
          <a:custGeom>
            <a:avLst/>
            <a:gdLst/>
            <a:ahLst/>
            <a:cxnLst/>
            <a:rect l="l" t="t" r="r" b="b"/>
            <a:pathLst>
              <a:path w="8641" h="7665">
                <a:moveTo>
                  <a:pt x="0" y="3840"/>
                </a:moveTo>
                <a:lnTo>
                  <a:pt x="0" y="4800"/>
                </a:lnTo>
                <a:lnTo>
                  <a:pt x="960" y="5760"/>
                </a:lnTo>
                <a:lnTo>
                  <a:pt x="1920" y="6720"/>
                </a:lnTo>
                <a:lnTo>
                  <a:pt x="2880" y="7665"/>
                </a:lnTo>
                <a:lnTo>
                  <a:pt x="6720" y="7665"/>
                </a:lnTo>
                <a:lnTo>
                  <a:pt x="7680" y="6720"/>
                </a:lnTo>
                <a:lnTo>
                  <a:pt x="8641" y="5760"/>
                </a:lnTo>
                <a:lnTo>
                  <a:pt x="8641" y="1920"/>
                </a:lnTo>
                <a:lnTo>
                  <a:pt x="7680" y="960"/>
                </a:lnTo>
                <a:lnTo>
                  <a:pt x="6720" y="0"/>
                </a:lnTo>
                <a:lnTo>
                  <a:pt x="192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0" name="object 2080"/>
          <p:cNvSpPr/>
          <p:nvPr/>
        </p:nvSpPr>
        <p:spPr>
          <a:xfrm>
            <a:off x="4081073" y="7152787"/>
            <a:ext cx="31683" cy="39364"/>
          </a:xfrm>
          <a:custGeom>
            <a:avLst/>
            <a:gdLst/>
            <a:ahLst/>
            <a:cxnLst/>
            <a:rect l="l" t="t" r="r" b="b"/>
            <a:pathLst>
              <a:path w="31683" h="39364">
                <a:moveTo>
                  <a:pt x="9601" y="5760"/>
                </a:moveTo>
                <a:lnTo>
                  <a:pt x="11521" y="3840"/>
                </a:lnTo>
                <a:lnTo>
                  <a:pt x="13441" y="2880"/>
                </a:lnTo>
                <a:lnTo>
                  <a:pt x="19202" y="2880"/>
                </a:lnTo>
                <a:lnTo>
                  <a:pt x="20162" y="3840"/>
                </a:lnTo>
                <a:lnTo>
                  <a:pt x="21122" y="4815"/>
                </a:lnTo>
                <a:lnTo>
                  <a:pt x="22082" y="5760"/>
                </a:lnTo>
                <a:lnTo>
                  <a:pt x="22082" y="9601"/>
                </a:lnTo>
                <a:lnTo>
                  <a:pt x="23042" y="10561"/>
                </a:lnTo>
                <a:lnTo>
                  <a:pt x="24003" y="12481"/>
                </a:lnTo>
                <a:lnTo>
                  <a:pt x="28803" y="12481"/>
                </a:lnTo>
                <a:lnTo>
                  <a:pt x="29748" y="11536"/>
                </a:lnTo>
                <a:lnTo>
                  <a:pt x="29748" y="10561"/>
                </a:lnTo>
                <a:lnTo>
                  <a:pt x="30723" y="10561"/>
                </a:lnTo>
                <a:lnTo>
                  <a:pt x="30723" y="6720"/>
                </a:lnTo>
                <a:lnTo>
                  <a:pt x="28803" y="4815"/>
                </a:lnTo>
                <a:lnTo>
                  <a:pt x="26883" y="2880"/>
                </a:lnTo>
                <a:lnTo>
                  <a:pt x="24963" y="975"/>
                </a:lnTo>
                <a:lnTo>
                  <a:pt x="21122" y="0"/>
                </a:lnTo>
                <a:lnTo>
                  <a:pt x="12481" y="0"/>
                </a:lnTo>
                <a:lnTo>
                  <a:pt x="8641" y="1935"/>
                </a:lnTo>
                <a:lnTo>
                  <a:pt x="4800" y="5760"/>
                </a:lnTo>
                <a:lnTo>
                  <a:pt x="1920" y="9601"/>
                </a:lnTo>
                <a:lnTo>
                  <a:pt x="0" y="14401"/>
                </a:lnTo>
                <a:lnTo>
                  <a:pt x="0" y="25923"/>
                </a:lnTo>
                <a:lnTo>
                  <a:pt x="1920" y="30723"/>
                </a:lnTo>
                <a:lnTo>
                  <a:pt x="4800" y="34564"/>
                </a:lnTo>
                <a:lnTo>
                  <a:pt x="7680" y="37444"/>
                </a:lnTo>
                <a:lnTo>
                  <a:pt x="11521" y="39364"/>
                </a:lnTo>
                <a:lnTo>
                  <a:pt x="19202" y="39364"/>
                </a:lnTo>
                <a:lnTo>
                  <a:pt x="23042" y="38404"/>
                </a:lnTo>
                <a:lnTo>
                  <a:pt x="25923" y="35524"/>
                </a:lnTo>
                <a:lnTo>
                  <a:pt x="28803" y="32644"/>
                </a:lnTo>
                <a:lnTo>
                  <a:pt x="30723" y="28803"/>
                </a:lnTo>
                <a:lnTo>
                  <a:pt x="31683" y="24003"/>
                </a:lnTo>
                <a:lnTo>
                  <a:pt x="30723" y="24003"/>
                </a:lnTo>
                <a:lnTo>
                  <a:pt x="28803" y="26883"/>
                </a:lnTo>
                <a:lnTo>
                  <a:pt x="27843" y="29763"/>
                </a:lnTo>
                <a:lnTo>
                  <a:pt x="25923" y="30723"/>
                </a:lnTo>
                <a:lnTo>
                  <a:pt x="24003" y="32644"/>
                </a:lnTo>
                <a:lnTo>
                  <a:pt x="21122" y="33604"/>
                </a:lnTo>
                <a:lnTo>
                  <a:pt x="15361" y="33604"/>
                </a:lnTo>
                <a:lnTo>
                  <a:pt x="12481" y="31683"/>
                </a:lnTo>
                <a:lnTo>
                  <a:pt x="9601" y="27843"/>
                </a:lnTo>
                <a:lnTo>
                  <a:pt x="7680" y="24963"/>
                </a:lnTo>
                <a:lnTo>
                  <a:pt x="6720" y="21122"/>
                </a:lnTo>
                <a:lnTo>
                  <a:pt x="6720" y="12481"/>
                </a:lnTo>
                <a:lnTo>
                  <a:pt x="7680" y="8656"/>
                </a:lnTo>
                <a:lnTo>
                  <a:pt x="9601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1" name="object 2081"/>
          <p:cNvSpPr/>
          <p:nvPr/>
        </p:nvSpPr>
        <p:spPr>
          <a:xfrm>
            <a:off x="4117543" y="7152787"/>
            <a:ext cx="18242" cy="38404"/>
          </a:xfrm>
          <a:custGeom>
            <a:avLst/>
            <a:gdLst/>
            <a:ahLst/>
            <a:cxnLst/>
            <a:rect l="l" t="t" r="r" b="b"/>
            <a:pathLst>
              <a:path w="18242" h="38404">
                <a:moveTo>
                  <a:pt x="10561" y="0"/>
                </a:moveTo>
                <a:lnTo>
                  <a:pt x="0" y="4815"/>
                </a:lnTo>
                <a:lnTo>
                  <a:pt x="0" y="5760"/>
                </a:lnTo>
                <a:lnTo>
                  <a:pt x="4815" y="5760"/>
                </a:lnTo>
                <a:lnTo>
                  <a:pt x="4815" y="6720"/>
                </a:lnTo>
                <a:lnTo>
                  <a:pt x="5775" y="6720"/>
                </a:lnTo>
                <a:lnTo>
                  <a:pt x="5775" y="33604"/>
                </a:lnTo>
                <a:lnTo>
                  <a:pt x="4815" y="34564"/>
                </a:lnTo>
                <a:lnTo>
                  <a:pt x="4815" y="36484"/>
                </a:lnTo>
                <a:lnTo>
                  <a:pt x="2895" y="36484"/>
                </a:lnTo>
                <a:lnTo>
                  <a:pt x="1935" y="37444"/>
                </a:lnTo>
                <a:lnTo>
                  <a:pt x="0" y="37444"/>
                </a:lnTo>
                <a:lnTo>
                  <a:pt x="0" y="38404"/>
                </a:lnTo>
                <a:lnTo>
                  <a:pt x="18242" y="38404"/>
                </a:lnTo>
                <a:lnTo>
                  <a:pt x="18242" y="37444"/>
                </a:lnTo>
                <a:lnTo>
                  <a:pt x="16337" y="37444"/>
                </a:lnTo>
                <a:lnTo>
                  <a:pt x="15361" y="36484"/>
                </a:lnTo>
                <a:lnTo>
                  <a:pt x="14401" y="36484"/>
                </a:lnTo>
                <a:lnTo>
                  <a:pt x="13456" y="35524"/>
                </a:lnTo>
                <a:lnTo>
                  <a:pt x="13456" y="34564"/>
                </a:lnTo>
                <a:lnTo>
                  <a:pt x="12496" y="33604"/>
                </a:lnTo>
                <a:lnTo>
                  <a:pt x="12496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2" name="object 2082"/>
          <p:cNvSpPr/>
          <p:nvPr/>
        </p:nvSpPr>
        <p:spPr>
          <a:xfrm>
            <a:off x="4122359" y="7133600"/>
            <a:ext cx="8641" cy="7665"/>
          </a:xfrm>
          <a:custGeom>
            <a:avLst/>
            <a:gdLst/>
            <a:ahLst/>
            <a:cxnLst/>
            <a:rect l="l" t="t" r="r" b="b"/>
            <a:pathLst>
              <a:path w="8641" h="7665">
                <a:moveTo>
                  <a:pt x="2865" y="0"/>
                </a:moveTo>
                <a:lnTo>
                  <a:pt x="1905" y="0"/>
                </a:lnTo>
                <a:lnTo>
                  <a:pt x="1905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4800"/>
                </a:lnTo>
                <a:lnTo>
                  <a:pt x="960" y="5760"/>
                </a:lnTo>
                <a:lnTo>
                  <a:pt x="1905" y="6720"/>
                </a:lnTo>
                <a:lnTo>
                  <a:pt x="1905" y="7665"/>
                </a:lnTo>
                <a:lnTo>
                  <a:pt x="6705" y="7665"/>
                </a:lnTo>
                <a:lnTo>
                  <a:pt x="7680" y="6720"/>
                </a:lnTo>
                <a:lnTo>
                  <a:pt x="7680" y="5760"/>
                </a:lnTo>
                <a:lnTo>
                  <a:pt x="8641" y="4800"/>
                </a:lnTo>
                <a:lnTo>
                  <a:pt x="8641" y="2880"/>
                </a:lnTo>
                <a:lnTo>
                  <a:pt x="7680" y="1920"/>
                </a:lnTo>
                <a:lnTo>
                  <a:pt x="7680" y="960"/>
                </a:lnTo>
                <a:lnTo>
                  <a:pt x="6705" y="0"/>
                </a:lnTo>
                <a:lnTo>
                  <a:pt x="286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3" name="object 2083"/>
          <p:cNvSpPr/>
          <p:nvPr/>
        </p:nvSpPr>
        <p:spPr>
          <a:xfrm>
            <a:off x="4138665" y="7142241"/>
            <a:ext cx="23042" cy="49911"/>
          </a:xfrm>
          <a:custGeom>
            <a:avLst/>
            <a:gdLst/>
            <a:ahLst/>
            <a:cxnLst/>
            <a:rect l="l" t="t" r="r" b="b"/>
            <a:pathLst>
              <a:path w="23042" h="49911">
                <a:moveTo>
                  <a:pt x="12481" y="41269"/>
                </a:moveTo>
                <a:lnTo>
                  <a:pt x="12481" y="14386"/>
                </a:lnTo>
                <a:lnTo>
                  <a:pt x="22082" y="14386"/>
                </a:lnTo>
                <a:lnTo>
                  <a:pt x="22082" y="11521"/>
                </a:lnTo>
                <a:lnTo>
                  <a:pt x="12481" y="11521"/>
                </a:lnTo>
                <a:lnTo>
                  <a:pt x="12481" y="0"/>
                </a:lnTo>
                <a:lnTo>
                  <a:pt x="11521" y="0"/>
                </a:lnTo>
                <a:lnTo>
                  <a:pt x="10561" y="1920"/>
                </a:lnTo>
                <a:lnTo>
                  <a:pt x="9601" y="3840"/>
                </a:lnTo>
                <a:lnTo>
                  <a:pt x="8641" y="4800"/>
                </a:lnTo>
                <a:lnTo>
                  <a:pt x="7680" y="6705"/>
                </a:lnTo>
                <a:lnTo>
                  <a:pt x="6720" y="8641"/>
                </a:lnTo>
                <a:lnTo>
                  <a:pt x="4800" y="10546"/>
                </a:lnTo>
                <a:lnTo>
                  <a:pt x="2880" y="11521"/>
                </a:lnTo>
                <a:lnTo>
                  <a:pt x="1920" y="12481"/>
                </a:lnTo>
                <a:lnTo>
                  <a:pt x="0" y="13426"/>
                </a:lnTo>
                <a:lnTo>
                  <a:pt x="0" y="14386"/>
                </a:lnTo>
                <a:lnTo>
                  <a:pt x="5760" y="14386"/>
                </a:lnTo>
                <a:lnTo>
                  <a:pt x="5760" y="42230"/>
                </a:lnTo>
                <a:lnTo>
                  <a:pt x="6720" y="44150"/>
                </a:lnTo>
                <a:lnTo>
                  <a:pt x="6720" y="46070"/>
                </a:lnTo>
                <a:lnTo>
                  <a:pt x="7680" y="47030"/>
                </a:lnTo>
                <a:lnTo>
                  <a:pt x="8641" y="47990"/>
                </a:lnTo>
                <a:lnTo>
                  <a:pt x="9601" y="48950"/>
                </a:lnTo>
                <a:lnTo>
                  <a:pt x="10561" y="48950"/>
                </a:lnTo>
                <a:lnTo>
                  <a:pt x="12481" y="49910"/>
                </a:lnTo>
                <a:lnTo>
                  <a:pt x="15361" y="49910"/>
                </a:lnTo>
                <a:lnTo>
                  <a:pt x="17282" y="48950"/>
                </a:lnTo>
                <a:lnTo>
                  <a:pt x="19202" y="47990"/>
                </a:lnTo>
                <a:lnTo>
                  <a:pt x="20162" y="46070"/>
                </a:lnTo>
                <a:lnTo>
                  <a:pt x="22082" y="44150"/>
                </a:lnTo>
                <a:lnTo>
                  <a:pt x="23042" y="41269"/>
                </a:lnTo>
                <a:lnTo>
                  <a:pt x="21122" y="41269"/>
                </a:lnTo>
                <a:lnTo>
                  <a:pt x="21122" y="43190"/>
                </a:lnTo>
                <a:lnTo>
                  <a:pt x="20162" y="43190"/>
                </a:lnTo>
                <a:lnTo>
                  <a:pt x="19202" y="44150"/>
                </a:lnTo>
                <a:lnTo>
                  <a:pt x="18242" y="45110"/>
                </a:lnTo>
                <a:lnTo>
                  <a:pt x="15361" y="45110"/>
                </a:lnTo>
                <a:lnTo>
                  <a:pt x="14401" y="44150"/>
                </a:lnTo>
                <a:lnTo>
                  <a:pt x="13441" y="43190"/>
                </a:lnTo>
                <a:lnTo>
                  <a:pt x="12481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4" name="object 2084"/>
          <p:cNvSpPr/>
          <p:nvPr/>
        </p:nvSpPr>
        <p:spPr>
          <a:xfrm>
            <a:off x="4202993" y="7181590"/>
            <a:ext cx="20147" cy="9601"/>
          </a:xfrm>
          <a:custGeom>
            <a:avLst/>
            <a:gdLst/>
            <a:ahLst/>
            <a:cxnLst/>
            <a:rect l="l" t="t" r="r" b="b"/>
            <a:pathLst>
              <a:path w="20147" h="9601">
                <a:moveTo>
                  <a:pt x="20147" y="0"/>
                </a:moveTo>
                <a:lnTo>
                  <a:pt x="16306" y="4800"/>
                </a:lnTo>
                <a:lnTo>
                  <a:pt x="11521" y="6720"/>
                </a:lnTo>
                <a:lnTo>
                  <a:pt x="0" y="6720"/>
                </a:lnTo>
                <a:lnTo>
                  <a:pt x="4800" y="9601"/>
                </a:lnTo>
                <a:lnTo>
                  <a:pt x="4950" y="9601"/>
                </a:lnTo>
                <a:lnTo>
                  <a:pt x="19362" y="7422"/>
                </a:lnTo>
                <a:lnTo>
                  <a:pt x="201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5" name="object 2085"/>
          <p:cNvSpPr/>
          <p:nvPr/>
        </p:nvSpPr>
        <p:spPr>
          <a:xfrm>
            <a:off x="4183791" y="7136480"/>
            <a:ext cx="55671" cy="54711"/>
          </a:xfrm>
          <a:custGeom>
            <a:avLst/>
            <a:gdLst/>
            <a:ahLst/>
            <a:cxnLst/>
            <a:rect l="l" t="t" r="r" b="b"/>
            <a:pathLst>
              <a:path w="55671" h="54711">
                <a:moveTo>
                  <a:pt x="24002" y="54711"/>
                </a:moveTo>
                <a:lnTo>
                  <a:pt x="19202" y="51831"/>
                </a:lnTo>
                <a:lnTo>
                  <a:pt x="15361" y="50871"/>
                </a:lnTo>
                <a:lnTo>
                  <a:pt x="15361" y="3840"/>
                </a:lnTo>
                <a:lnTo>
                  <a:pt x="18242" y="2880"/>
                </a:lnTo>
                <a:lnTo>
                  <a:pt x="30723" y="2880"/>
                </a:lnTo>
                <a:lnTo>
                  <a:pt x="35509" y="4785"/>
                </a:lnTo>
                <a:lnTo>
                  <a:pt x="39349" y="9601"/>
                </a:lnTo>
                <a:lnTo>
                  <a:pt x="44165" y="13441"/>
                </a:lnTo>
                <a:lnTo>
                  <a:pt x="46070" y="20147"/>
                </a:lnTo>
                <a:lnTo>
                  <a:pt x="46070" y="34549"/>
                </a:lnTo>
                <a:lnTo>
                  <a:pt x="44165" y="41269"/>
                </a:lnTo>
                <a:lnTo>
                  <a:pt x="39349" y="45110"/>
                </a:lnTo>
                <a:lnTo>
                  <a:pt x="38565" y="52532"/>
                </a:lnTo>
                <a:lnTo>
                  <a:pt x="48006" y="46070"/>
                </a:lnTo>
                <a:lnTo>
                  <a:pt x="52791" y="41269"/>
                </a:lnTo>
                <a:lnTo>
                  <a:pt x="55671" y="34549"/>
                </a:lnTo>
                <a:lnTo>
                  <a:pt x="55671" y="21122"/>
                </a:lnTo>
                <a:lnTo>
                  <a:pt x="53751" y="16306"/>
                </a:lnTo>
                <a:lnTo>
                  <a:pt x="51846" y="11521"/>
                </a:lnTo>
                <a:lnTo>
                  <a:pt x="48950" y="7680"/>
                </a:lnTo>
                <a:lnTo>
                  <a:pt x="45125" y="3840"/>
                </a:lnTo>
                <a:lnTo>
                  <a:pt x="41285" y="2880"/>
                </a:lnTo>
                <a:lnTo>
                  <a:pt x="36484" y="960"/>
                </a:lnTo>
                <a:lnTo>
                  <a:pt x="30723" y="0"/>
                </a:lnTo>
                <a:lnTo>
                  <a:pt x="0" y="0"/>
                </a:lnTo>
                <a:lnTo>
                  <a:pt x="0" y="960"/>
                </a:lnTo>
                <a:lnTo>
                  <a:pt x="3840" y="960"/>
                </a:lnTo>
                <a:lnTo>
                  <a:pt x="5760" y="1920"/>
                </a:lnTo>
                <a:lnTo>
                  <a:pt x="6720" y="2880"/>
                </a:lnTo>
                <a:lnTo>
                  <a:pt x="6720" y="3840"/>
                </a:lnTo>
                <a:lnTo>
                  <a:pt x="7680" y="5760"/>
                </a:lnTo>
                <a:lnTo>
                  <a:pt x="7680" y="49911"/>
                </a:lnTo>
                <a:lnTo>
                  <a:pt x="6720" y="50871"/>
                </a:lnTo>
                <a:lnTo>
                  <a:pt x="5760" y="52791"/>
                </a:lnTo>
                <a:lnTo>
                  <a:pt x="3840" y="53751"/>
                </a:lnTo>
                <a:lnTo>
                  <a:pt x="0" y="53751"/>
                </a:lnTo>
                <a:lnTo>
                  <a:pt x="0" y="54711"/>
                </a:lnTo>
                <a:lnTo>
                  <a:pt x="24002" y="547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6" name="object 2086"/>
          <p:cNvSpPr/>
          <p:nvPr/>
        </p:nvSpPr>
        <p:spPr>
          <a:xfrm>
            <a:off x="4242343" y="7152787"/>
            <a:ext cx="27843" cy="38404"/>
          </a:xfrm>
          <a:custGeom>
            <a:avLst/>
            <a:gdLst/>
            <a:ahLst/>
            <a:cxnLst/>
            <a:rect l="l" t="t" r="r" b="b"/>
            <a:pathLst>
              <a:path w="27843" h="38404">
                <a:moveTo>
                  <a:pt x="16322" y="2880"/>
                </a:moveTo>
                <a:lnTo>
                  <a:pt x="12481" y="8656"/>
                </a:lnTo>
                <a:lnTo>
                  <a:pt x="12481" y="0"/>
                </a:lnTo>
                <a:lnTo>
                  <a:pt x="11521" y="0"/>
                </a:lnTo>
                <a:lnTo>
                  <a:pt x="0" y="4815"/>
                </a:lnTo>
                <a:lnTo>
                  <a:pt x="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34564"/>
                </a:lnTo>
                <a:lnTo>
                  <a:pt x="4800" y="35524"/>
                </a:lnTo>
                <a:lnTo>
                  <a:pt x="4800" y="36484"/>
                </a:lnTo>
                <a:lnTo>
                  <a:pt x="3840" y="36484"/>
                </a:lnTo>
                <a:lnTo>
                  <a:pt x="1920" y="37444"/>
                </a:lnTo>
                <a:lnTo>
                  <a:pt x="0" y="37444"/>
                </a:lnTo>
                <a:lnTo>
                  <a:pt x="0" y="38404"/>
                </a:lnTo>
                <a:lnTo>
                  <a:pt x="19202" y="38404"/>
                </a:lnTo>
                <a:lnTo>
                  <a:pt x="19202" y="37444"/>
                </a:lnTo>
                <a:lnTo>
                  <a:pt x="17282" y="37444"/>
                </a:lnTo>
                <a:lnTo>
                  <a:pt x="16322" y="36484"/>
                </a:lnTo>
                <a:lnTo>
                  <a:pt x="15361" y="36484"/>
                </a:lnTo>
                <a:lnTo>
                  <a:pt x="14401" y="35524"/>
                </a:lnTo>
                <a:lnTo>
                  <a:pt x="13441" y="35524"/>
                </a:lnTo>
                <a:lnTo>
                  <a:pt x="13441" y="33604"/>
                </a:lnTo>
                <a:lnTo>
                  <a:pt x="12481" y="31683"/>
                </a:lnTo>
                <a:lnTo>
                  <a:pt x="12481" y="11536"/>
                </a:lnTo>
                <a:lnTo>
                  <a:pt x="14401" y="9601"/>
                </a:lnTo>
                <a:lnTo>
                  <a:pt x="15361" y="7680"/>
                </a:lnTo>
                <a:lnTo>
                  <a:pt x="16322" y="6720"/>
                </a:lnTo>
                <a:lnTo>
                  <a:pt x="17282" y="5760"/>
                </a:lnTo>
                <a:lnTo>
                  <a:pt x="19202" y="5760"/>
                </a:lnTo>
                <a:lnTo>
                  <a:pt x="21122" y="6720"/>
                </a:lnTo>
                <a:lnTo>
                  <a:pt x="22082" y="7680"/>
                </a:lnTo>
                <a:lnTo>
                  <a:pt x="23042" y="8656"/>
                </a:lnTo>
                <a:lnTo>
                  <a:pt x="24963" y="8656"/>
                </a:lnTo>
                <a:lnTo>
                  <a:pt x="25923" y="7680"/>
                </a:lnTo>
                <a:lnTo>
                  <a:pt x="26883" y="7680"/>
                </a:lnTo>
                <a:lnTo>
                  <a:pt x="26883" y="6720"/>
                </a:lnTo>
                <a:lnTo>
                  <a:pt x="27843" y="5760"/>
                </a:lnTo>
                <a:lnTo>
                  <a:pt x="27843" y="3840"/>
                </a:lnTo>
                <a:lnTo>
                  <a:pt x="26883" y="2880"/>
                </a:lnTo>
                <a:lnTo>
                  <a:pt x="25923" y="1935"/>
                </a:lnTo>
                <a:lnTo>
                  <a:pt x="24963" y="975"/>
                </a:lnTo>
                <a:lnTo>
                  <a:pt x="24002" y="0"/>
                </a:lnTo>
                <a:lnTo>
                  <a:pt x="19202" y="0"/>
                </a:lnTo>
                <a:lnTo>
                  <a:pt x="16322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7" name="object 2087"/>
          <p:cNvSpPr/>
          <p:nvPr/>
        </p:nvSpPr>
        <p:spPr>
          <a:xfrm>
            <a:off x="4270187" y="7153762"/>
            <a:ext cx="42245" cy="38389"/>
          </a:xfrm>
          <a:custGeom>
            <a:avLst/>
            <a:gdLst/>
            <a:ahLst/>
            <a:cxnLst/>
            <a:rect l="l" t="t" r="r" b="b"/>
            <a:pathLst>
              <a:path w="42245" h="38389">
                <a:moveTo>
                  <a:pt x="42245" y="33588"/>
                </a:moveTo>
                <a:lnTo>
                  <a:pt x="41285" y="32628"/>
                </a:lnTo>
                <a:lnTo>
                  <a:pt x="40325" y="33588"/>
                </a:lnTo>
                <a:lnTo>
                  <a:pt x="37444" y="33588"/>
                </a:lnTo>
                <a:lnTo>
                  <a:pt x="37444" y="32628"/>
                </a:lnTo>
                <a:lnTo>
                  <a:pt x="36469" y="32628"/>
                </a:lnTo>
                <a:lnTo>
                  <a:pt x="36469" y="31668"/>
                </a:lnTo>
                <a:lnTo>
                  <a:pt x="35524" y="30708"/>
                </a:lnTo>
                <a:lnTo>
                  <a:pt x="35524" y="0"/>
                </a:lnTo>
                <a:lnTo>
                  <a:pt x="23042" y="0"/>
                </a:lnTo>
                <a:lnTo>
                  <a:pt x="23042" y="1904"/>
                </a:lnTo>
                <a:lnTo>
                  <a:pt x="26883" y="1904"/>
                </a:lnTo>
                <a:lnTo>
                  <a:pt x="27843" y="2865"/>
                </a:lnTo>
                <a:lnTo>
                  <a:pt x="28803" y="3840"/>
                </a:lnTo>
                <a:lnTo>
                  <a:pt x="28803" y="28788"/>
                </a:lnTo>
                <a:lnTo>
                  <a:pt x="26883" y="30708"/>
                </a:lnTo>
                <a:lnTo>
                  <a:pt x="24963" y="31668"/>
                </a:lnTo>
                <a:lnTo>
                  <a:pt x="24002" y="32628"/>
                </a:lnTo>
                <a:lnTo>
                  <a:pt x="22082" y="33588"/>
                </a:lnTo>
                <a:lnTo>
                  <a:pt x="18242" y="33588"/>
                </a:lnTo>
                <a:lnTo>
                  <a:pt x="16322" y="32628"/>
                </a:lnTo>
                <a:lnTo>
                  <a:pt x="15361" y="31668"/>
                </a:lnTo>
                <a:lnTo>
                  <a:pt x="14401" y="30708"/>
                </a:lnTo>
                <a:lnTo>
                  <a:pt x="13441" y="28788"/>
                </a:lnTo>
                <a:lnTo>
                  <a:pt x="13441" y="0"/>
                </a:lnTo>
                <a:lnTo>
                  <a:pt x="0" y="0"/>
                </a:lnTo>
                <a:lnTo>
                  <a:pt x="0" y="1904"/>
                </a:lnTo>
                <a:lnTo>
                  <a:pt x="4800" y="1904"/>
                </a:lnTo>
                <a:lnTo>
                  <a:pt x="4800" y="2865"/>
                </a:lnTo>
                <a:lnTo>
                  <a:pt x="5760" y="2865"/>
                </a:lnTo>
                <a:lnTo>
                  <a:pt x="5760" y="3840"/>
                </a:lnTo>
                <a:lnTo>
                  <a:pt x="6720" y="4785"/>
                </a:lnTo>
                <a:lnTo>
                  <a:pt x="6720" y="30708"/>
                </a:lnTo>
                <a:lnTo>
                  <a:pt x="7680" y="32628"/>
                </a:lnTo>
                <a:lnTo>
                  <a:pt x="8641" y="34549"/>
                </a:lnTo>
                <a:lnTo>
                  <a:pt x="9601" y="35509"/>
                </a:lnTo>
                <a:lnTo>
                  <a:pt x="10561" y="36469"/>
                </a:lnTo>
                <a:lnTo>
                  <a:pt x="12481" y="38389"/>
                </a:lnTo>
                <a:lnTo>
                  <a:pt x="20162" y="38389"/>
                </a:lnTo>
                <a:lnTo>
                  <a:pt x="22082" y="37429"/>
                </a:lnTo>
                <a:lnTo>
                  <a:pt x="23042" y="36469"/>
                </a:lnTo>
                <a:lnTo>
                  <a:pt x="25923" y="34549"/>
                </a:lnTo>
                <a:lnTo>
                  <a:pt x="28803" y="30708"/>
                </a:lnTo>
                <a:lnTo>
                  <a:pt x="28803" y="38389"/>
                </a:lnTo>
                <a:lnTo>
                  <a:pt x="30723" y="38389"/>
                </a:lnTo>
                <a:lnTo>
                  <a:pt x="42245" y="335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8" name="object 2088"/>
          <p:cNvSpPr/>
          <p:nvPr/>
        </p:nvSpPr>
        <p:spPr>
          <a:xfrm>
            <a:off x="4317217" y="7154722"/>
            <a:ext cx="19202" cy="40309"/>
          </a:xfrm>
          <a:custGeom>
            <a:avLst/>
            <a:gdLst/>
            <a:ahLst/>
            <a:cxnLst/>
            <a:rect l="l" t="t" r="r" b="b"/>
            <a:pathLst>
              <a:path w="19202" h="40309">
                <a:moveTo>
                  <a:pt x="4815" y="36469"/>
                </a:moveTo>
                <a:lnTo>
                  <a:pt x="3840" y="40309"/>
                </a:lnTo>
                <a:lnTo>
                  <a:pt x="4815" y="39349"/>
                </a:lnTo>
                <a:lnTo>
                  <a:pt x="5775" y="38389"/>
                </a:lnTo>
                <a:lnTo>
                  <a:pt x="5775" y="26868"/>
                </a:lnTo>
                <a:lnTo>
                  <a:pt x="6720" y="26868"/>
                </a:lnTo>
                <a:lnTo>
                  <a:pt x="6720" y="25907"/>
                </a:lnTo>
                <a:lnTo>
                  <a:pt x="7680" y="24947"/>
                </a:lnTo>
                <a:lnTo>
                  <a:pt x="8656" y="23987"/>
                </a:lnTo>
                <a:lnTo>
                  <a:pt x="10561" y="23987"/>
                </a:lnTo>
                <a:lnTo>
                  <a:pt x="12496" y="24947"/>
                </a:lnTo>
                <a:lnTo>
                  <a:pt x="19202" y="24947"/>
                </a:lnTo>
                <a:lnTo>
                  <a:pt x="19202" y="22067"/>
                </a:lnTo>
                <a:lnTo>
                  <a:pt x="17282" y="23027"/>
                </a:lnTo>
                <a:lnTo>
                  <a:pt x="12496" y="23027"/>
                </a:lnTo>
                <a:lnTo>
                  <a:pt x="11521" y="22067"/>
                </a:lnTo>
                <a:lnTo>
                  <a:pt x="9616" y="20147"/>
                </a:lnTo>
                <a:lnTo>
                  <a:pt x="7680" y="17282"/>
                </a:lnTo>
                <a:lnTo>
                  <a:pt x="6720" y="14386"/>
                </a:lnTo>
                <a:lnTo>
                  <a:pt x="6720" y="6720"/>
                </a:lnTo>
                <a:lnTo>
                  <a:pt x="7680" y="3825"/>
                </a:lnTo>
                <a:lnTo>
                  <a:pt x="6720" y="0"/>
                </a:lnTo>
                <a:lnTo>
                  <a:pt x="3840" y="1904"/>
                </a:lnTo>
                <a:lnTo>
                  <a:pt x="975" y="4785"/>
                </a:lnTo>
                <a:lnTo>
                  <a:pt x="0" y="7665"/>
                </a:lnTo>
                <a:lnTo>
                  <a:pt x="0" y="14386"/>
                </a:lnTo>
                <a:lnTo>
                  <a:pt x="975" y="16306"/>
                </a:lnTo>
                <a:lnTo>
                  <a:pt x="1935" y="18227"/>
                </a:lnTo>
                <a:lnTo>
                  <a:pt x="2880" y="20147"/>
                </a:lnTo>
                <a:lnTo>
                  <a:pt x="4815" y="22067"/>
                </a:lnTo>
                <a:lnTo>
                  <a:pt x="6720" y="23027"/>
                </a:lnTo>
                <a:lnTo>
                  <a:pt x="3840" y="24947"/>
                </a:lnTo>
                <a:lnTo>
                  <a:pt x="1935" y="26868"/>
                </a:lnTo>
                <a:lnTo>
                  <a:pt x="1935" y="28788"/>
                </a:lnTo>
                <a:lnTo>
                  <a:pt x="975" y="29748"/>
                </a:lnTo>
                <a:lnTo>
                  <a:pt x="0" y="30708"/>
                </a:lnTo>
                <a:lnTo>
                  <a:pt x="0" y="32628"/>
                </a:lnTo>
                <a:lnTo>
                  <a:pt x="975" y="33588"/>
                </a:lnTo>
                <a:lnTo>
                  <a:pt x="1935" y="34549"/>
                </a:lnTo>
                <a:lnTo>
                  <a:pt x="2880" y="35509"/>
                </a:lnTo>
                <a:lnTo>
                  <a:pt x="4815" y="36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9" name="object 2089"/>
          <p:cNvSpPr/>
          <p:nvPr/>
        </p:nvSpPr>
        <p:spPr>
          <a:xfrm>
            <a:off x="4314352" y="7184471"/>
            <a:ext cx="37429" cy="24963"/>
          </a:xfrm>
          <a:custGeom>
            <a:avLst/>
            <a:gdLst/>
            <a:ahLst/>
            <a:cxnLst/>
            <a:rect l="l" t="t" r="r" b="b"/>
            <a:pathLst>
              <a:path w="37429" h="24963">
                <a:moveTo>
                  <a:pt x="5745" y="11521"/>
                </a:moveTo>
                <a:lnTo>
                  <a:pt x="6705" y="10561"/>
                </a:lnTo>
                <a:lnTo>
                  <a:pt x="7680" y="6720"/>
                </a:lnTo>
                <a:lnTo>
                  <a:pt x="4800" y="9601"/>
                </a:lnTo>
                <a:lnTo>
                  <a:pt x="2865" y="10561"/>
                </a:lnTo>
                <a:lnTo>
                  <a:pt x="1920" y="12481"/>
                </a:lnTo>
                <a:lnTo>
                  <a:pt x="960" y="14401"/>
                </a:lnTo>
                <a:lnTo>
                  <a:pt x="0" y="15361"/>
                </a:lnTo>
                <a:lnTo>
                  <a:pt x="0" y="18242"/>
                </a:lnTo>
                <a:lnTo>
                  <a:pt x="960" y="20162"/>
                </a:lnTo>
                <a:lnTo>
                  <a:pt x="2865" y="21122"/>
                </a:lnTo>
                <a:lnTo>
                  <a:pt x="6705" y="24002"/>
                </a:lnTo>
                <a:lnTo>
                  <a:pt x="10546" y="24963"/>
                </a:lnTo>
                <a:lnTo>
                  <a:pt x="23027" y="24963"/>
                </a:lnTo>
                <a:lnTo>
                  <a:pt x="28788" y="23042"/>
                </a:lnTo>
                <a:lnTo>
                  <a:pt x="32628" y="19202"/>
                </a:lnTo>
                <a:lnTo>
                  <a:pt x="35509" y="16322"/>
                </a:lnTo>
                <a:lnTo>
                  <a:pt x="37429" y="13441"/>
                </a:lnTo>
                <a:lnTo>
                  <a:pt x="37429" y="7680"/>
                </a:lnTo>
                <a:lnTo>
                  <a:pt x="36469" y="5760"/>
                </a:lnTo>
                <a:lnTo>
                  <a:pt x="34549" y="4800"/>
                </a:lnTo>
                <a:lnTo>
                  <a:pt x="33588" y="2880"/>
                </a:lnTo>
                <a:lnTo>
                  <a:pt x="31668" y="1920"/>
                </a:lnTo>
                <a:lnTo>
                  <a:pt x="26868" y="1920"/>
                </a:lnTo>
                <a:lnTo>
                  <a:pt x="23027" y="960"/>
                </a:lnTo>
                <a:lnTo>
                  <a:pt x="10546" y="960"/>
                </a:lnTo>
                <a:lnTo>
                  <a:pt x="9585" y="0"/>
                </a:lnTo>
                <a:lnTo>
                  <a:pt x="8641" y="0"/>
                </a:lnTo>
                <a:lnTo>
                  <a:pt x="8641" y="8641"/>
                </a:lnTo>
                <a:lnTo>
                  <a:pt x="9585" y="6720"/>
                </a:lnTo>
                <a:lnTo>
                  <a:pt x="12481" y="7680"/>
                </a:lnTo>
                <a:lnTo>
                  <a:pt x="27828" y="7680"/>
                </a:lnTo>
                <a:lnTo>
                  <a:pt x="30708" y="8641"/>
                </a:lnTo>
                <a:lnTo>
                  <a:pt x="31668" y="8641"/>
                </a:lnTo>
                <a:lnTo>
                  <a:pt x="33588" y="9601"/>
                </a:lnTo>
                <a:lnTo>
                  <a:pt x="33588" y="13441"/>
                </a:lnTo>
                <a:lnTo>
                  <a:pt x="32628" y="15361"/>
                </a:lnTo>
                <a:lnTo>
                  <a:pt x="30708" y="17282"/>
                </a:lnTo>
                <a:lnTo>
                  <a:pt x="27828" y="19202"/>
                </a:lnTo>
                <a:lnTo>
                  <a:pt x="24947" y="20162"/>
                </a:lnTo>
                <a:lnTo>
                  <a:pt x="14386" y="20162"/>
                </a:lnTo>
                <a:lnTo>
                  <a:pt x="10546" y="19202"/>
                </a:lnTo>
                <a:lnTo>
                  <a:pt x="7680" y="17282"/>
                </a:lnTo>
                <a:lnTo>
                  <a:pt x="6705" y="16322"/>
                </a:lnTo>
                <a:lnTo>
                  <a:pt x="5745" y="15361"/>
                </a:lnTo>
                <a:lnTo>
                  <a:pt x="5745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0" name="object 2090"/>
          <p:cNvSpPr/>
          <p:nvPr/>
        </p:nvSpPr>
        <p:spPr>
          <a:xfrm>
            <a:off x="4323938" y="7152787"/>
            <a:ext cx="27843" cy="26883"/>
          </a:xfrm>
          <a:custGeom>
            <a:avLst/>
            <a:gdLst/>
            <a:ahLst/>
            <a:cxnLst/>
            <a:rect l="l" t="t" r="r" b="b"/>
            <a:pathLst>
              <a:path w="27843" h="26883">
                <a:moveTo>
                  <a:pt x="5775" y="1935"/>
                </a:moveTo>
                <a:lnTo>
                  <a:pt x="9616" y="1935"/>
                </a:lnTo>
                <a:lnTo>
                  <a:pt x="11521" y="2880"/>
                </a:lnTo>
                <a:lnTo>
                  <a:pt x="12481" y="4815"/>
                </a:lnTo>
                <a:lnTo>
                  <a:pt x="14401" y="7680"/>
                </a:lnTo>
                <a:lnTo>
                  <a:pt x="15361" y="10561"/>
                </a:lnTo>
                <a:lnTo>
                  <a:pt x="15361" y="18242"/>
                </a:lnTo>
                <a:lnTo>
                  <a:pt x="14401" y="20162"/>
                </a:lnTo>
                <a:lnTo>
                  <a:pt x="13441" y="22082"/>
                </a:lnTo>
                <a:lnTo>
                  <a:pt x="12481" y="24003"/>
                </a:lnTo>
                <a:lnTo>
                  <a:pt x="12481" y="26883"/>
                </a:lnTo>
                <a:lnTo>
                  <a:pt x="16322" y="24963"/>
                </a:lnTo>
                <a:lnTo>
                  <a:pt x="18242" y="23042"/>
                </a:lnTo>
                <a:lnTo>
                  <a:pt x="21122" y="20162"/>
                </a:lnTo>
                <a:lnTo>
                  <a:pt x="23042" y="17282"/>
                </a:lnTo>
                <a:lnTo>
                  <a:pt x="23042" y="10561"/>
                </a:lnTo>
                <a:lnTo>
                  <a:pt x="22082" y="8656"/>
                </a:lnTo>
                <a:lnTo>
                  <a:pt x="20162" y="6720"/>
                </a:lnTo>
                <a:lnTo>
                  <a:pt x="26883" y="6720"/>
                </a:lnTo>
                <a:lnTo>
                  <a:pt x="27843" y="5760"/>
                </a:lnTo>
                <a:lnTo>
                  <a:pt x="27843" y="2880"/>
                </a:lnTo>
                <a:lnTo>
                  <a:pt x="17282" y="2880"/>
                </a:lnTo>
                <a:lnTo>
                  <a:pt x="14401" y="975"/>
                </a:lnTo>
                <a:lnTo>
                  <a:pt x="11521" y="0"/>
                </a:lnTo>
                <a:lnTo>
                  <a:pt x="3840" y="0"/>
                </a:lnTo>
                <a:lnTo>
                  <a:pt x="0" y="1935"/>
                </a:lnTo>
                <a:lnTo>
                  <a:pt x="960" y="5760"/>
                </a:lnTo>
                <a:lnTo>
                  <a:pt x="1935" y="4815"/>
                </a:lnTo>
                <a:lnTo>
                  <a:pt x="3840" y="2880"/>
                </a:lnTo>
                <a:lnTo>
                  <a:pt x="5775" y="1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1" name="object 2091"/>
          <p:cNvSpPr/>
          <p:nvPr/>
        </p:nvSpPr>
        <p:spPr>
          <a:xfrm>
            <a:off x="4356582" y="7152787"/>
            <a:ext cx="25923" cy="39364"/>
          </a:xfrm>
          <a:custGeom>
            <a:avLst/>
            <a:gdLst/>
            <a:ahLst/>
            <a:cxnLst/>
            <a:rect l="l" t="t" r="r" b="b"/>
            <a:pathLst>
              <a:path w="25923" h="39364">
                <a:moveTo>
                  <a:pt x="6720" y="11536"/>
                </a:moveTo>
                <a:lnTo>
                  <a:pt x="5760" y="10561"/>
                </a:lnTo>
                <a:lnTo>
                  <a:pt x="4800" y="8656"/>
                </a:lnTo>
                <a:lnTo>
                  <a:pt x="4800" y="5760"/>
                </a:lnTo>
                <a:lnTo>
                  <a:pt x="5760" y="4815"/>
                </a:lnTo>
                <a:lnTo>
                  <a:pt x="6720" y="3840"/>
                </a:lnTo>
                <a:lnTo>
                  <a:pt x="7680" y="2880"/>
                </a:lnTo>
                <a:lnTo>
                  <a:pt x="16322" y="2880"/>
                </a:lnTo>
                <a:lnTo>
                  <a:pt x="17282" y="4815"/>
                </a:lnTo>
                <a:lnTo>
                  <a:pt x="19202" y="5760"/>
                </a:lnTo>
                <a:lnTo>
                  <a:pt x="20162" y="8656"/>
                </a:lnTo>
                <a:lnTo>
                  <a:pt x="21122" y="12481"/>
                </a:lnTo>
                <a:lnTo>
                  <a:pt x="23042" y="12481"/>
                </a:lnTo>
                <a:lnTo>
                  <a:pt x="23042" y="0"/>
                </a:lnTo>
                <a:lnTo>
                  <a:pt x="21122" y="0"/>
                </a:lnTo>
                <a:lnTo>
                  <a:pt x="21122" y="975"/>
                </a:lnTo>
                <a:lnTo>
                  <a:pt x="20162" y="1935"/>
                </a:lnTo>
                <a:lnTo>
                  <a:pt x="18242" y="1935"/>
                </a:lnTo>
                <a:lnTo>
                  <a:pt x="17282" y="975"/>
                </a:lnTo>
                <a:lnTo>
                  <a:pt x="14401" y="0"/>
                </a:lnTo>
                <a:lnTo>
                  <a:pt x="8641" y="0"/>
                </a:lnTo>
                <a:lnTo>
                  <a:pt x="5760" y="975"/>
                </a:lnTo>
                <a:lnTo>
                  <a:pt x="3840" y="2880"/>
                </a:lnTo>
                <a:lnTo>
                  <a:pt x="960" y="5760"/>
                </a:lnTo>
                <a:lnTo>
                  <a:pt x="0" y="7680"/>
                </a:lnTo>
                <a:lnTo>
                  <a:pt x="0" y="13441"/>
                </a:lnTo>
                <a:lnTo>
                  <a:pt x="960" y="15377"/>
                </a:lnTo>
                <a:lnTo>
                  <a:pt x="1920" y="16322"/>
                </a:lnTo>
                <a:lnTo>
                  <a:pt x="2880" y="18242"/>
                </a:lnTo>
                <a:lnTo>
                  <a:pt x="5760" y="20162"/>
                </a:lnTo>
                <a:lnTo>
                  <a:pt x="9601" y="22082"/>
                </a:lnTo>
                <a:lnTo>
                  <a:pt x="13441" y="24003"/>
                </a:lnTo>
                <a:lnTo>
                  <a:pt x="16322" y="25923"/>
                </a:lnTo>
                <a:lnTo>
                  <a:pt x="17282" y="26883"/>
                </a:lnTo>
                <a:lnTo>
                  <a:pt x="19202" y="27843"/>
                </a:lnTo>
                <a:lnTo>
                  <a:pt x="20162" y="29763"/>
                </a:lnTo>
                <a:lnTo>
                  <a:pt x="20162" y="33604"/>
                </a:lnTo>
                <a:lnTo>
                  <a:pt x="19202" y="34564"/>
                </a:lnTo>
                <a:lnTo>
                  <a:pt x="18242" y="35524"/>
                </a:lnTo>
                <a:lnTo>
                  <a:pt x="16322" y="36484"/>
                </a:lnTo>
                <a:lnTo>
                  <a:pt x="15361" y="37444"/>
                </a:lnTo>
                <a:lnTo>
                  <a:pt x="10561" y="37444"/>
                </a:lnTo>
                <a:lnTo>
                  <a:pt x="8641" y="36484"/>
                </a:lnTo>
                <a:lnTo>
                  <a:pt x="5760" y="34564"/>
                </a:lnTo>
                <a:lnTo>
                  <a:pt x="3840" y="32644"/>
                </a:lnTo>
                <a:lnTo>
                  <a:pt x="2880" y="29763"/>
                </a:lnTo>
                <a:lnTo>
                  <a:pt x="1920" y="25923"/>
                </a:lnTo>
                <a:lnTo>
                  <a:pt x="0" y="25923"/>
                </a:lnTo>
                <a:lnTo>
                  <a:pt x="0" y="39364"/>
                </a:lnTo>
                <a:lnTo>
                  <a:pt x="1920" y="39364"/>
                </a:lnTo>
                <a:lnTo>
                  <a:pt x="1920" y="38404"/>
                </a:lnTo>
                <a:lnTo>
                  <a:pt x="5760" y="38404"/>
                </a:lnTo>
                <a:lnTo>
                  <a:pt x="8641" y="39364"/>
                </a:lnTo>
                <a:lnTo>
                  <a:pt x="16322" y="39364"/>
                </a:lnTo>
                <a:lnTo>
                  <a:pt x="19202" y="38404"/>
                </a:lnTo>
                <a:lnTo>
                  <a:pt x="22082" y="36484"/>
                </a:lnTo>
                <a:lnTo>
                  <a:pt x="24002" y="34564"/>
                </a:lnTo>
                <a:lnTo>
                  <a:pt x="25923" y="31683"/>
                </a:lnTo>
                <a:lnTo>
                  <a:pt x="25923" y="24003"/>
                </a:lnTo>
                <a:lnTo>
                  <a:pt x="23042" y="20162"/>
                </a:lnTo>
                <a:lnTo>
                  <a:pt x="17282" y="17282"/>
                </a:lnTo>
                <a:lnTo>
                  <a:pt x="11521" y="14401"/>
                </a:lnTo>
                <a:lnTo>
                  <a:pt x="8641" y="13441"/>
                </a:lnTo>
                <a:lnTo>
                  <a:pt x="6720" y="12481"/>
                </a:lnTo>
                <a:lnTo>
                  <a:pt x="6720" y="115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2" name="object 2092"/>
          <p:cNvSpPr/>
          <p:nvPr/>
        </p:nvSpPr>
        <p:spPr>
          <a:xfrm>
            <a:off x="3636614" y="7066407"/>
            <a:ext cx="23987" cy="54711"/>
          </a:xfrm>
          <a:custGeom>
            <a:avLst/>
            <a:gdLst/>
            <a:ahLst/>
            <a:cxnLst/>
            <a:rect l="l" t="t" r="r" b="b"/>
            <a:pathLst>
              <a:path w="23987" h="54711">
                <a:moveTo>
                  <a:pt x="16306" y="3840"/>
                </a:moveTo>
                <a:lnTo>
                  <a:pt x="17266" y="3840"/>
                </a:lnTo>
                <a:lnTo>
                  <a:pt x="18227" y="1905"/>
                </a:lnTo>
                <a:lnTo>
                  <a:pt x="20147" y="944"/>
                </a:lnTo>
                <a:lnTo>
                  <a:pt x="23987" y="944"/>
                </a:lnTo>
                <a:lnTo>
                  <a:pt x="23987" y="0"/>
                </a:lnTo>
                <a:lnTo>
                  <a:pt x="0" y="0"/>
                </a:lnTo>
                <a:lnTo>
                  <a:pt x="0" y="944"/>
                </a:lnTo>
                <a:lnTo>
                  <a:pt x="3840" y="944"/>
                </a:lnTo>
                <a:lnTo>
                  <a:pt x="4800" y="1905"/>
                </a:lnTo>
                <a:lnTo>
                  <a:pt x="5745" y="1905"/>
                </a:lnTo>
                <a:lnTo>
                  <a:pt x="6705" y="2865"/>
                </a:lnTo>
                <a:lnTo>
                  <a:pt x="7680" y="3840"/>
                </a:lnTo>
                <a:lnTo>
                  <a:pt x="7680" y="4785"/>
                </a:lnTo>
                <a:lnTo>
                  <a:pt x="8625" y="6705"/>
                </a:lnTo>
                <a:lnTo>
                  <a:pt x="8625" y="48950"/>
                </a:lnTo>
                <a:lnTo>
                  <a:pt x="7680" y="50871"/>
                </a:lnTo>
                <a:lnTo>
                  <a:pt x="7680" y="51831"/>
                </a:lnTo>
                <a:lnTo>
                  <a:pt x="5745" y="52791"/>
                </a:lnTo>
                <a:lnTo>
                  <a:pt x="4800" y="53751"/>
                </a:lnTo>
                <a:lnTo>
                  <a:pt x="0" y="53751"/>
                </a:lnTo>
                <a:lnTo>
                  <a:pt x="0" y="54711"/>
                </a:lnTo>
                <a:lnTo>
                  <a:pt x="23987" y="54711"/>
                </a:lnTo>
                <a:lnTo>
                  <a:pt x="23987" y="53751"/>
                </a:lnTo>
                <a:lnTo>
                  <a:pt x="21107" y="53751"/>
                </a:lnTo>
                <a:lnTo>
                  <a:pt x="19187" y="52791"/>
                </a:lnTo>
                <a:lnTo>
                  <a:pt x="18227" y="52791"/>
                </a:lnTo>
                <a:lnTo>
                  <a:pt x="17266" y="51831"/>
                </a:lnTo>
                <a:lnTo>
                  <a:pt x="16306" y="51831"/>
                </a:lnTo>
                <a:lnTo>
                  <a:pt x="16306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3" name="object 2093"/>
          <p:cNvSpPr/>
          <p:nvPr/>
        </p:nvSpPr>
        <p:spPr>
          <a:xfrm>
            <a:off x="3662522" y="7082713"/>
            <a:ext cx="41285" cy="38404"/>
          </a:xfrm>
          <a:custGeom>
            <a:avLst/>
            <a:gdLst/>
            <a:ahLst/>
            <a:cxnLst/>
            <a:rect l="l" t="t" r="r" b="b"/>
            <a:pathLst>
              <a:path w="41285" h="38404">
                <a:moveTo>
                  <a:pt x="34564" y="6720"/>
                </a:moveTo>
                <a:lnTo>
                  <a:pt x="33604" y="4800"/>
                </a:lnTo>
                <a:lnTo>
                  <a:pt x="32644" y="2880"/>
                </a:lnTo>
                <a:lnTo>
                  <a:pt x="30723" y="1920"/>
                </a:lnTo>
                <a:lnTo>
                  <a:pt x="29763" y="960"/>
                </a:lnTo>
                <a:lnTo>
                  <a:pt x="27843" y="0"/>
                </a:lnTo>
                <a:lnTo>
                  <a:pt x="22082" y="0"/>
                </a:lnTo>
                <a:lnTo>
                  <a:pt x="17282" y="2880"/>
                </a:lnTo>
                <a:lnTo>
                  <a:pt x="13441" y="8641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6720"/>
                </a:lnTo>
                <a:lnTo>
                  <a:pt x="192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8641"/>
                </a:lnTo>
                <a:lnTo>
                  <a:pt x="6720" y="9601"/>
                </a:lnTo>
                <a:lnTo>
                  <a:pt x="6720" y="32644"/>
                </a:lnTo>
                <a:lnTo>
                  <a:pt x="5760" y="34564"/>
                </a:lnTo>
                <a:lnTo>
                  <a:pt x="5760" y="35524"/>
                </a:lnTo>
                <a:lnTo>
                  <a:pt x="4800" y="36484"/>
                </a:lnTo>
                <a:lnTo>
                  <a:pt x="3840" y="37444"/>
                </a:lnTo>
                <a:lnTo>
                  <a:pt x="960" y="37444"/>
                </a:lnTo>
                <a:lnTo>
                  <a:pt x="960" y="38404"/>
                </a:lnTo>
                <a:lnTo>
                  <a:pt x="19202" y="38404"/>
                </a:lnTo>
                <a:lnTo>
                  <a:pt x="19202" y="37444"/>
                </a:lnTo>
                <a:lnTo>
                  <a:pt x="15361" y="37444"/>
                </a:lnTo>
                <a:lnTo>
                  <a:pt x="15361" y="36484"/>
                </a:lnTo>
                <a:lnTo>
                  <a:pt x="14401" y="36484"/>
                </a:lnTo>
                <a:lnTo>
                  <a:pt x="14401" y="35524"/>
                </a:lnTo>
                <a:lnTo>
                  <a:pt x="13441" y="34564"/>
                </a:lnTo>
                <a:lnTo>
                  <a:pt x="13441" y="10561"/>
                </a:lnTo>
                <a:lnTo>
                  <a:pt x="16322" y="6720"/>
                </a:lnTo>
                <a:lnTo>
                  <a:pt x="19202" y="5760"/>
                </a:lnTo>
                <a:lnTo>
                  <a:pt x="26883" y="5760"/>
                </a:lnTo>
                <a:lnTo>
                  <a:pt x="26883" y="7680"/>
                </a:lnTo>
                <a:lnTo>
                  <a:pt x="27843" y="9601"/>
                </a:lnTo>
                <a:lnTo>
                  <a:pt x="28803" y="11521"/>
                </a:lnTo>
                <a:lnTo>
                  <a:pt x="28803" y="34564"/>
                </a:lnTo>
                <a:lnTo>
                  <a:pt x="27843" y="35524"/>
                </a:lnTo>
                <a:lnTo>
                  <a:pt x="26883" y="36484"/>
                </a:lnTo>
                <a:lnTo>
                  <a:pt x="25923" y="37444"/>
                </a:lnTo>
                <a:lnTo>
                  <a:pt x="23042" y="37444"/>
                </a:lnTo>
                <a:lnTo>
                  <a:pt x="23042" y="38404"/>
                </a:lnTo>
                <a:lnTo>
                  <a:pt x="41285" y="38404"/>
                </a:lnTo>
                <a:lnTo>
                  <a:pt x="41285" y="37444"/>
                </a:lnTo>
                <a:lnTo>
                  <a:pt x="38404" y="37444"/>
                </a:lnTo>
                <a:lnTo>
                  <a:pt x="37444" y="36484"/>
                </a:lnTo>
                <a:lnTo>
                  <a:pt x="36484" y="36484"/>
                </a:lnTo>
                <a:lnTo>
                  <a:pt x="36484" y="35524"/>
                </a:lnTo>
                <a:lnTo>
                  <a:pt x="35524" y="35524"/>
                </a:lnTo>
                <a:lnTo>
                  <a:pt x="35524" y="10561"/>
                </a:lnTo>
                <a:lnTo>
                  <a:pt x="34564" y="8641"/>
                </a:lnTo>
                <a:lnTo>
                  <a:pt x="34564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4" name="object 2094"/>
          <p:cNvSpPr/>
          <p:nvPr/>
        </p:nvSpPr>
        <p:spPr>
          <a:xfrm>
            <a:off x="3706688" y="7063526"/>
            <a:ext cx="39364" cy="59512"/>
          </a:xfrm>
          <a:custGeom>
            <a:avLst/>
            <a:gdLst/>
            <a:ahLst/>
            <a:cxnLst/>
            <a:rect l="l" t="t" r="r" b="b"/>
            <a:pathLst>
              <a:path w="39364" h="59512">
                <a:moveTo>
                  <a:pt x="7680" y="32628"/>
                </a:moveTo>
                <a:lnTo>
                  <a:pt x="8641" y="22067"/>
                </a:lnTo>
                <a:lnTo>
                  <a:pt x="5760" y="25908"/>
                </a:lnTo>
                <a:lnTo>
                  <a:pt x="1920" y="30708"/>
                </a:lnTo>
                <a:lnTo>
                  <a:pt x="0" y="35509"/>
                </a:lnTo>
                <a:lnTo>
                  <a:pt x="0" y="46070"/>
                </a:lnTo>
                <a:lnTo>
                  <a:pt x="1920" y="50871"/>
                </a:lnTo>
                <a:lnTo>
                  <a:pt x="4800" y="53751"/>
                </a:lnTo>
                <a:lnTo>
                  <a:pt x="7680" y="57591"/>
                </a:lnTo>
                <a:lnTo>
                  <a:pt x="11521" y="59512"/>
                </a:lnTo>
                <a:lnTo>
                  <a:pt x="17282" y="59512"/>
                </a:lnTo>
                <a:lnTo>
                  <a:pt x="19187" y="58552"/>
                </a:lnTo>
                <a:lnTo>
                  <a:pt x="21122" y="57591"/>
                </a:lnTo>
                <a:lnTo>
                  <a:pt x="23027" y="56631"/>
                </a:lnTo>
                <a:lnTo>
                  <a:pt x="24963" y="55671"/>
                </a:lnTo>
                <a:lnTo>
                  <a:pt x="26868" y="53751"/>
                </a:lnTo>
                <a:lnTo>
                  <a:pt x="26868" y="59512"/>
                </a:lnTo>
                <a:lnTo>
                  <a:pt x="28803" y="59512"/>
                </a:lnTo>
                <a:lnTo>
                  <a:pt x="39364" y="54711"/>
                </a:lnTo>
                <a:lnTo>
                  <a:pt x="39364" y="52791"/>
                </a:lnTo>
                <a:lnTo>
                  <a:pt x="37429" y="53751"/>
                </a:lnTo>
                <a:lnTo>
                  <a:pt x="34549" y="53751"/>
                </a:lnTo>
                <a:lnTo>
                  <a:pt x="34549" y="52791"/>
                </a:lnTo>
                <a:lnTo>
                  <a:pt x="33588" y="52791"/>
                </a:lnTo>
                <a:lnTo>
                  <a:pt x="33588" y="0"/>
                </a:lnTo>
                <a:lnTo>
                  <a:pt x="31683" y="0"/>
                </a:lnTo>
                <a:lnTo>
                  <a:pt x="20162" y="4785"/>
                </a:lnTo>
                <a:lnTo>
                  <a:pt x="21122" y="5745"/>
                </a:lnTo>
                <a:lnTo>
                  <a:pt x="24963" y="5745"/>
                </a:lnTo>
                <a:lnTo>
                  <a:pt x="25907" y="6720"/>
                </a:lnTo>
                <a:lnTo>
                  <a:pt x="25907" y="7665"/>
                </a:lnTo>
                <a:lnTo>
                  <a:pt x="26868" y="8625"/>
                </a:lnTo>
                <a:lnTo>
                  <a:pt x="26868" y="23027"/>
                </a:lnTo>
                <a:lnTo>
                  <a:pt x="24002" y="20147"/>
                </a:lnTo>
                <a:lnTo>
                  <a:pt x="21122" y="19187"/>
                </a:lnTo>
                <a:lnTo>
                  <a:pt x="19187" y="22067"/>
                </a:lnTo>
                <a:lnTo>
                  <a:pt x="20162" y="22067"/>
                </a:lnTo>
                <a:lnTo>
                  <a:pt x="22082" y="23027"/>
                </a:lnTo>
                <a:lnTo>
                  <a:pt x="23027" y="23987"/>
                </a:lnTo>
                <a:lnTo>
                  <a:pt x="24002" y="24947"/>
                </a:lnTo>
                <a:lnTo>
                  <a:pt x="24963" y="26868"/>
                </a:lnTo>
                <a:lnTo>
                  <a:pt x="25907" y="27828"/>
                </a:lnTo>
                <a:lnTo>
                  <a:pt x="25907" y="29748"/>
                </a:lnTo>
                <a:lnTo>
                  <a:pt x="26868" y="31668"/>
                </a:lnTo>
                <a:lnTo>
                  <a:pt x="26868" y="50871"/>
                </a:lnTo>
                <a:lnTo>
                  <a:pt x="24002" y="53751"/>
                </a:lnTo>
                <a:lnTo>
                  <a:pt x="22082" y="54711"/>
                </a:lnTo>
                <a:lnTo>
                  <a:pt x="16322" y="54711"/>
                </a:lnTo>
                <a:lnTo>
                  <a:pt x="13441" y="52791"/>
                </a:lnTo>
                <a:lnTo>
                  <a:pt x="11521" y="49911"/>
                </a:lnTo>
                <a:lnTo>
                  <a:pt x="8641" y="47030"/>
                </a:lnTo>
                <a:lnTo>
                  <a:pt x="7680" y="43190"/>
                </a:lnTo>
                <a:lnTo>
                  <a:pt x="7680" y="326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5" name="object 2095"/>
          <p:cNvSpPr/>
          <p:nvPr/>
        </p:nvSpPr>
        <p:spPr>
          <a:xfrm>
            <a:off x="3714368" y="7082713"/>
            <a:ext cx="13441" cy="13441"/>
          </a:xfrm>
          <a:custGeom>
            <a:avLst/>
            <a:gdLst/>
            <a:ahLst/>
            <a:cxnLst/>
            <a:rect l="l" t="t" r="r" b="b"/>
            <a:pathLst>
              <a:path w="13441" h="13441">
                <a:moveTo>
                  <a:pt x="10561" y="0"/>
                </a:moveTo>
                <a:lnTo>
                  <a:pt x="5760" y="0"/>
                </a:lnTo>
                <a:lnTo>
                  <a:pt x="960" y="2880"/>
                </a:lnTo>
                <a:lnTo>
                  <a:pt x="0" y="13441"/>
                </a:lnTo>
                <a:lnTo>
                  <a:pt x="960" y="8641"/>
                </a:lnTo>
                <a:lnTo>
                  <a:pt x="3840" y="5760"/>
                </a:lnTo>
                <a:lnTo>
                  <a:pt x="5760" y="3840"/>
                </a:lnTo>
                <a:lnTo>
                  <a:pt x="7680" y="2880"/>
                </a:lnTo>
                <a:lnTo>
                  <a:pt x="11506" y="2880"/>
                </a:lnTo>
                <a:lnTo>
                  <a:pt x="13441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6" name="object 2096"/>
          <p:cNvSpPr/>
          <p:nvPr/>
        </p:nvSpPr>
        <p:spPr>
          <a:xfrm>
            <a:off x="3746052" y="7084634"/>
            <a:ext cx="41269" cy="38404"/>
          </a:xfrm>
          <a:custGeom>
            <a:avLst/>
            <a:gdLst/>
            <a:ahLst/>
            <a:cxnLst/>
            <a:rect l="l" t="t" r="r" b="b"/>
            <a:pathLst>
              <a:path w="41269" h="38404">
                <a:moveTo>
                  <a:pt x="41269" y="33604"/>
                </a:moveTo>
                <a:lnTo>
                  <a:pt x="40309" y="31683"/>
                </a:lnTo>
                <a:lnTo>
                  <a:pt x="39349" y="32644"/>
                </a:lnTo>
                <a:lnTo>
                  <a:pt x="36469" y="32644"/>
                </a:lnTo>
                <a:lnTo>
                  <a:pt x="36469" y="31683"/>
                </a:lnTo>
                <a:lnTo>
                  <a:pt x="35509" y="31683"/>
                </a:lnTo>
                <a:lnTo>
                  <a:pt x="35509" y="29763"/>
                </a:lnTo>
                <a:lnTo>
                  <a:pt x="34549" y="28803"/>
                </a:lnTo>
                <a:lnTo>
                  <a:pt x="34549" y="0"/>
                </a:lnTo>
                <a:lnTo>
                  <a:pt x="22067" y="0"/>
                </a:lnTo>
                <a:lnTo>
                  <a:pt x="22067" y="960"/>
                </a:lnTo>
                <a:lnTo>
                  <a:pt x="24947" y="960"/>
                </a:lnTo>
                <a:lnTo>
                  <a:pt x="25908" y="1920"/>
                </a:lnTo>
                <a:lnTo>
                  <a:pt x="26868" y="1920"/>
                </a:lnTo>
                <a:lnTo>
                  <a:pt x="27828" y="2880"/>
                </a:lnTo>
                <a:lnTo>
                  <a:pt x="27828" y="27843"/>
                </a:lnTo>
                <a:lnTo>
                  <a:pt x="25908" y="29763"/>
                </a:lnTo>
                <a:lnTo>
                  <a:pt x="23987" y="30723"/>
                </a:lnTo>
                <a:lnTo>
                  <a:pt x="23027" y="31683"/>
                </a:lnTo>
                <a:lnTo>
                  <a:pt x="21107" y="32644"/>
                </a:lnTo>
                <a:lnTo>
                  <a:pt x="15346" y="32644"/>
                </a:lnTo>
                <a:lnTo>
                  <a:pt x="14386" y="31683"/>
                </a:lnTo>
                <a:lnTo>
                  <a:pt x="13426" y="29763"/>
                </a:lnTo>
                <a:lnTo>
                  <a:pt x="12466" y="27843"/>
                </a:lnTo>
                <a:lnTo>
                  <a:pt x="12466" y="0"/>
                </a:lnTo>
                <a:lnTo>
                  <a:pt x="0" y="0"/>
                </a:lnTo>
                <a:lnTo>
                  <a:pt x="0" y="960"/>
                </a:lnTo>
                <a:lnTo>
                  <a:pt x="2865" y="960"/>
                </a:lnTo>
                <a:lnTo>
                  <a:pt x="3825" y="1920"/>
                </a:lnTo>
                <a:lnTo>
                  <a:pt x="4785" y="1920"/>
                </a:lnTo>
                <a:lnTo>
                  <a:pt x="4785" y="2880"/>
                </a:lnTo>
                <a:lnTo>
                  <a:pt x="5745" y="2880"/>
                </a:lnTo>
                <a:lnTo>
                  <a:pt x="5745" y="29763"/>
                </a:lnTo>
                <a:lnTo>
                  <a:pt x="6705" y="31683"/>
                </a:lnTo>
                <a:lnTo>
                  <a:pt x="7665" y="33604"/>
                </a:lnTo>
                <a:lnTo>
                  <a:pt x="8625" y="34564"/>
                </a:lnTo>
                <a:lnTo>
                  <a:pt x="9585" y="36484"/>
                </a:lnTo>
                <a:lnTo>
                  <a:pt x="11506" y="37444"/>
                </a:lnTo>
                <a:lnTo>
                  <a:pt x="13426" y="38404"/>
                </a:lnTo>
                <a:lnTo>
                  <a:pt x="17266" y="38404"/>
                </a:lnTo>
                <a:lnTo>
                  <a:pt x="19187" y="37444"/>
                </a:lnTo>
                <a:lnTo>
                  <a:pt x="21107" y="36484"/>
                </a:lnTo>
                <a:lnTo>
                  <a:pt x="22067" y="35524"/>
                </a:lnTo>
                <a:lnTo>
                  <a:pt x="24947" y="33604"/>
                </a:lnTo>
                <a:lnTo>
                  <a:pt x="27828" y="29763"/>
                </a:lnTo>
                <a:lnTo>
                  <a:pt x="27828" y="38404"/>
                </a:lnTo>
                <a:lnTo>
                  <a:pt x="29748" y="38404"/>
                </a:lnTo>
                <a:lnTo>
                  <a:pt x="41269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7" name="object 2097"/>
          <p:cNvSpPr/>
          <p:nvPr/>
        </p:nvSpPr>
        <p:spPr>
          <a:xfrm>
            <a:off x="3791163" y="7082713"/>
            <a:ext cx="24963" cy="40325"/>
          </a:xfrm>
          <a:custGeom>
            <a:avLst/>
            <a:gdLst/>
            <a:ahLst/>
            <a:cxnLst/>
            <a:rect l="l" t="t" r="r" b="b"/>
            <a:pathLst>
              <a:path w="24963" h="40325">
                <a:moveTo>
                  <a:pt x="4800" y="960"/>
                </a:moveTo>
                <a:lnTo>
                  <a:pt x="2880" y="3840"/>
                </a:lnTo>
                <a:lnTo>
                  <a:pt x="960" y="5760"/>
                </a:lnTo>
                <a:lnTo>
                  <a:pt x="0" y="7680"/>
                </a:lnTo>
                <a:lnTo>
                  <a:pt x="0" y="15361"/>
                </a:lnTo>
                <a:lnTo>
                  <a:pt x="1920" y="17282"/>
                </a:lnTo>
                <a:lnTo>
                  <a:pt x="2880" y="18242"/>
                </a:lnTo>
                <a:lnTo>
                  <a:pt x="5760" y="20162"/>
                </a:lnTo>
                <a:lnTo>
                  <a:pt x="9601" y="22082"/>
                </a:lnTo>
                <a:lnTo>
                  <a:pt x="13441" y="24003"/>
                </a:lnTo>
                <a:lnTo>
                  <a:pt x="16322" y="25923"/>
                </a:lnTo>
                <a:lnTo>
                  <a:pt x="17282" y="26883"/>
                </a:lnTo>
                <a:lnTo>
                  <a:pt x="18242" y="28803"/>
                </a:lnTo>
                <a:lnTo>
                  <a:pt x="19202" y="29763"/>
                </a:lnTo>
                <a:lnTo>
                  <a:pt x="19202" y="33604"/>
                </a:lnTo>
                <a:lnTo>
                  <a:pt x="18242" y="34564"/>
                </a:lnTo>
                <a:lnTo>
                  <a:pt x="17282" y="35524"/>
                </a:lnTo>
                <a:lnTo>
                  <a:pt x="16322" y="36484"/>
                </a:lnTo>
                <a:lnTo>
                  <a:pt x="14401" y="37444"/>
                </a:lnTo>
                <a:lnTo>
                  <a:pt x="10561" y="37444"/>
                </a:lnTo>
                <a:lnTo>
                  <a:pt x="7680" y="36484"/>
                </a:lnTo>
                <a:lnTo>
                  <a:pt x="5760" y="34564"/>
                </a:lnTo>
                <a:lnTo>
                  <a:pt x="3840" y="32644"/>
                </a:lnTo>
                <a:lnTo>
                  <a:pt x="1920" y="29763"/>
                </a:lnTo>
                <a:lnTo>
                  <a:pt x="960" y="25923"/>
                </a:lnTo>
                <a:lnTo>
                  <a:pt x="0" y="25923"/>
                </a:lnTo>
                <a:lnTo>
                  <a:pt x="0" y="39364"/>
                </a:lnTo>
                <a:lnTo>
                  <a:pt x="960" y="39364"/>
                </a:lnTo>
                <a:lnTo>
                  <a:pt x="1920" y="38404"/>
                </a:lnTo>
                <a:lnTo>
                  <a:pt x="4800" y="38404"/>
                </a:lnTo>
                <a:lnTo>
                  <a:pt x="7680" y="39364"/>
                </a:lnTo>
                <a:lnTo>
                  <a:pt x="10561" y="40325"/>
                </a:lnTo>
                <a:lnTo>
                  <a:pt x="16322" y="40325"/>
                </a:lnTo>
                <a:lnTo>
                  <a:pt x="19202" y="38404"/>
                </a:lnTo>
                <a:lnTo>
                  <a:pt x="21122" y="36484"/>
                </a:lnTo>
                <a:lnTo>
                  <a:pt x="24002" y="34564"/>
                </a:lnTo>
                <a:lnTo>
                  <a:pt x="24963" y="31683"/>
                </a:lnTo>
                <a:lnTo>
                  <a:pt x="24963" y="24003"/>
                </a:lnTo>
                <a:lnTo>
                  <a:pt x="22082" y="20162"/>
                </a:lnTo>
                <a:lnTo>
                  <a:pt x="17282" y="18242"/>
                </a:lnTo>
                <a:lnTo>
                  <a:pt x="10561" y="15361"/>
                </a:lnTo>
                <a:lnTo>
                  <a:pt x="8641" y="13441"/>
                </a:lnTo>
                <a:lnTo>
                  <a:pt x="6720" y="12481"/>
                </a:lnTo>
                <a:lnTo>
                  <a:pt x="5760" y="11521"/>
                </a:lnTo>
                <a:lnTo>
                  <a:pt x="4800" y="10561"/>
                </a:lnTo>
                <a:lnTo>
                  <a:pt x="4800" y="4800"/>
                </a:lnTo>
                <a:lnTo>
                  <a:pt x="6720" y="3840"/>
                </a:lnTo>
                <a:lnTo>
                  <a:pt x="7680" y="2880"/>
                </a:lnTo>
                <a:lnTo>
                  <a:pt x="13441" y="2880"/>
                </a:lnTo>
                <a:lnTo>
                  <a:pt x="15361" y="3840"/>
                </a:lnTo>
                <a:lnTo>
                  <a:pt x="17282" y="4800"/>
                </a:lnTo>
                <a:lnTo>
                  <a:pt x="18242" y="6720"/>
                </a:lnTo>
                <a:lnTo>
                  <a:pt x="20162" y="8641"/>
                </a:lnTo>
                <a:lnTo>
                  <a:pt x="21122" y="13441"/>
                </a:lnTo>
                <a:lnTo>
                  <a:pt x="22082" y="13441"/>
                </a:lnTo>
                <a:lnTo>
                  <a:pt x="22082" y="0"/>
                </a:lnTo>
                <a:lnTo>
                  <a:pt x="21122" y="0"/>
                </a:lnTo>
                <a:lnTo>
                  <a:pt x="21122" y="960"/>
                </a:lnTo>
                <a:lnTo>
                  <a:pt x="20162" y="1920"/>
                </a:lnTo>
                <a:lnTo>
                  <a:pt x="18242" y="1920"/>
                </a:lnTo>
                <a:lnTo>
                  <a:pt x="16322" y="960"/>
                </a:lnTo>
                <a:lnTo>
                  <a:pt x="14401" y="960"/>
                </a:lnTo>
                <a:lnTo>
                  <a:pt x="12481" y="0"/>
                </a:lnTo>
                <a:lnTo>
                  <a:pt x="7680" y="0"/>
                </a:lnTo>
                <a:lnTo>
                  <a:pt x="480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8" name="object 2098"/>
          <p:cNvSpPr/>
          <p:nvPr/>
        </p:nvSpPr>
        <p:spPr>
          <a:xfrm>
            <a:off x="3819966" y="7072152"/>
            <a:ext cx="22067" cy="49926"/>
          </a:xfrm>
          <a:custGeom>
            <a:avLst/>
            <a:gdLst/>
            <a:ahLst/>
            <a:cxnLst/>
            <a:rect l="l" t="t" r="r" b="b"/>
            <a:pathLst>
              <a:path w="22067" h="49926">
                <a:moveTo>
                  <a:pt x="16322" y="45125"/>
                </a:moveTo>
                <a:lnTo>
                  <a:pt x="14386" y="45125"/>
                </a:lnTo>
                <a:lnTo>
                  <a:pt x="13441" y="44165"/>
                </a:lnTo>
                <a:lnTo>
                  <a:pt x="12481" y="43205"/>
                </a:lnTo>
                <a:lnTo>
                  <a:pt x="12481" y="14401"/>
                </a:lnTo>
                <a:lnTo>
                  <a:pt x="21107" y="14401"/>
                </a:lnTo>
                <a:lnTo>
                  <a:pt x="21107" y="12481"/>
                </a:lnTo>
                <a:lnTo>
                  <a:pt x="12481" y="12481"/>
                </a:lnTo>
                <a:lnTo>
                  <a:pt x="12481" y="0"/>
                </a:lnTo>
                <a:lnTo>
                  <a:pt x="11506" y="0"/>
                </a:lnTo>
                <a:lnTo>
                  <a:pt x="9601" y="2880"/>
                </a:lnTo>
                <a:lnTo>
                  <a:pt x="9601" y="4800"/>
                </a:lnTo>
                <a:lnTo>
                  <a:pt x="8641" y="5760"/>
                </a:lnTo>
                <a:lnTo>
                  <a:pt x="7665" y="7680"/>
                </a:lnTo>
                <a:lnTo>
                  <a:pt x="5760" y="8641"/>
                </a:lnTo>
                <a:lnTo>
                  <a:pt x="3825" y="10561"/>
                </a:lnTo>
                <a:lnTo>
                  <a:pt x="2880" y="11521"/>
                </a:lnTo>
                <a:lnTo>
                  <a:pt x="960" y="12481"/>
                </a:lnTo>
                <a:lnTo>
                  <a:pt x="0" y="13441"/>
                </a:lnTo>
                <a:lnTo>
                  <a:pt x="0" y="14401"/>
                </a:lnTo>
                <a:lnTo>
                  <a:pt x="5760" y="14401"/>
                </a:lnTo>
                <a:lnTo>
                  <a:pt x="5760" y="44165"/>
                </a:lnTo>
                <a:lnTo>
                  <a:pt x="6720" y="46085"/>
                </a:lnTo>
                <a:lnTo>
                  <a:pt x="6720" y="47045"/>
                </a:lnTo>
                <a:lnTo>
                  <a:pt x="7665" y="48006"/>
                </a:lnTo>
                <a:lnTo>
                  <a:pt x="9601" y="48966"/>
                </a:lnTo>
                <a:lnTo>
                  <a:pt x="10546" y="49926"/>
                </a:lnTo>
                <a:lnTo>
                  <a:pt x="14386" y="49926"/>
                </a:lnTo>
                <a:lnTo>
                  <a:pt x="16322" y="48966"/>
                </a:lnTo>
                <a:lnTo>
                  <a:pt x="18227" y="48006"/>
                </a:lnTo>
                <a:lnTo>
                  <a:pt x="20162" y="46085"/>
                </a:lnTo>
                <a:lnTo>
                  <a:pt x="21107" y="44165"/>
                </a:lnTo>
                <a:lnTo>
                  <a:pt x="22067" y="42245"/>
                </a:lnTo>
                <a:lnTo>
                  <a:pt x="21107" y="42245"/>
                </a:lnTo>
                <a:lnTo>
                  <a:pt x="20162" y="43205"/>
                </a:lnTo>
                <a:lnTo>
                  <a:pt x="19187" y="44165"/>
                </a:lnTo>
                <a:lnTo>
                  <a:pt x="18227" y="44165"/>
                </a:lnTo>
                <a:lnTo>
                  <a:pt x="18227" y="45125"/>
                </a:lnTo>
                <a:lnTo>
                  <a:pt x="16322" y="451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9" name="object 2099"/>
          <p:cNvSpPr/>
          <p:nvPr/>
        </p:nvSpPr>
        <p:spPr>
          <a:xfrm>
            <a:off x="3842994" y="7082713"/>
            <a:ext cx="27843" cy="38404"/>
          </a:xfrm>
          <a:custGeom>
            <a:avLst/>
            <a:gdLst/>
            <a:ahLst/>
            <a:cxnLst/>
            <a:rect l="l" t="t" r="r" b="b"/>
            <a:pathLst>
              <a:path w="27843" h="38404">
                <a:moveTo>
                  <a:pt x="11521" y="0"/>
                </a:moveTo>
                <a:lnTo>
                  <a:pt x="0" y="4800"/>
                </a:lnTo>
                <a:lnTo>
                  <a:pt x="0" y="6720"/>
                </a:lnTo>
                <a:lnTo>
                  <a:pt x="975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35524"/>
                </a:lnTo>
                <a:lnTo>
                  <a:pt x="4800" y="35524"/>
                </a:lnTo>
                <a:lnTo>
                  <a:pt x="4800" y="36484"/>
                </a:lnTo>
                <a:lnTo>
                  <a:pt x="3840" y="37444"/>
                </a:lnTo>
                <a:lnTo>
                  <a:pt x="0" y="37444"/>
                </a:lnTo>
                <a:lnTo>
                  <a:pt x="0" y="38404"/>
                </a:lnTo>
                <a:lnTo>
                  <a:pt x="19202" y="38404"/>
                </a:lnTo>
                <a:lnTo>
                  <a:pt x="19202" y="37444"/>
                </a:lnTo>
                <a:lnTo>
                  <a:pt x="16322" y="37444"/>
                </a:lnTo>
                <a:lnTo>
                  <a:pt x="15361" y="36484"/>
                </a:lnTo>
                <a:lnTo>
                  <a:pt x="14401" y="36484"/>
                </a:lnTo>
                <a:lnTo>
                  <a:pt x="14401" y="35524"/>
                </a:lnTo>
                <a:lnTo>
                  <a:pt x="13441" y="34564"/>
                </a:lnTo>
                <a:lnTo>
                  <a:pt x="13441" y="33604"/>
                </a:lnTo>
                <a:lnTo>
                  <a:pt x="12481" y="31683"/>
                </a:lnTo>
                <a:lnTo>
                  <a:pt x="12481" y="12481"/>
                </a:lnTo>
                <a:lnTo>
                  <a:pt x="14401" y="9601"/>
                </a:lnTo>
                <a:lnTo>
                  <a:pt x="15361" y="7680"/>
                </a:lnTo>
                <a:lnTo>
                  <a:pt x="16322" y="6720"/>
                </a:lnTo>
                <a:lnTo>
                  <a:pt x="17282" y="5760"/>
                </a:lnTo>
                <a:lnTo>
                  <a:pt x="19202" y="5760"/>
                </a:lnTo>
                <a:lnTo>
                  <a:pt x="20162" y="6720"/>
                </a:lnTo>
                <a:lnTo>
                  <a:pt x="21122" y="7680"/>
                </a:lnTo>
                <a:lnTo>
                  <a:pt x="22082" y="8641"/>
                </a:lnTo>
                <a:lnTo>
                  <a:pt x="25923" y="8641"/>
                </a:lnTo>
                <a:lnTo>
                  <a:pt x="26883" y="7680"/>
                </a:lnTo>
                <a:lnTo>
                  <a:pt x="27843" y="6720"/>
                </a:lnTo>
                <a:lnTo>
                  <a:pt x="27843" y="3840"/>
                </a:lnTo>
                <a:lnTo>
                  <a:pt x="2688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4002" y="0"/>
                </a:lnTo>
                <a:lnTo>
                  <a:pt x="19202" y="0"/>
                </a:lnTo>
                <a:lnTo>
                  <a:pt x="16322" y="2880"/>
                </a:lnTo>
                <a:lnTo>
                  <a:pt x="12481" y="8641"/>
                </a:lnTo>
                <a:lnTo>
                  <a:pt x="1248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0" name="object 2100"/>
          <p:cNvSpPr/>
          <p:nvPr/>
        </p:nvSpPr>
        <p:spPr>
          <a:xfrm>
            <a:off x="3871798" y="7082713"/>
            <a:ext cx="19202" cy="38404"/>
          </a:xfrm>
          <a:custGeom>
            <a:avLst/>
            <a:gdLst/>
            <a:ahLst/>
            <a:cxnLst/>
            <a:rect l="l" t="t" r="r" b="b"/>
            <a:pathLst>
              <a:path w="19202" h="38404">
                <a:moveTo>
                  <a:pt x="11521" y="0"/>
                </a:moveTo>
                <a:lnTo>
                  <a:pt x="0" y="4800"/>
                </a:lnTo>
                <a:lnTo>
                  <a:pt x="960" y="6720"/>
                </a:lnTo>
                <a:lnTo>
                  <a:pt x="192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7680"/>
                </a:lnTo>
                <a:lnTo>
                  <a:pt x="6720" y="34564"/>
                </a:lnTo>
                <a:lnTo>
                  <a:pt x="5760" y="34564"/>
                </a:lnTo>
                <a:lnTo>
                  <a:pt x="5760" y="35524"/>
                </a:lnTo>
                <a:lnTo>
                  <a:pt x="4800" y="36484"/>
                </a:lnTo>
                <a:lnTo>
                  <a:pt x="3840" y="37444"/>
                </a:lnTo>
                <a:lnTo>
                  <a:pt x="960" y="37444"/>
                </a:lnTo>
                <a:lnTo>
                  <a:pt x="960" y="38404"/>
                </a:lnTo>
                <a:lnTo>
                  <a:pt x="19202" y="38404"/>
                </a:lnTo>
                <a:lnTo>
                  <a:pt x="19202" y="37444"/>
                </a:lnTo>
                <a:lnTo>
                  <a:pt x="16322" y="37444"/>
                </a:lnTo>
                <a:lnTo>
                  <a:pt x="15361" y="36484"/>
                </a:lnTo>
                <a:lnTo>
                  <a:pt x="14401" y="36484"/>
                </a:lnTo>
                <a:lnTo>
                  <a:pt x="14401" y="34564"/>
                </a:lnTo>
                <a:lnTo>
                  <a:pt x="13441" y="34564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1" name="object 2101"/>
          <p:cNvSpPr/>
          <p:nvPr/>
        </p:nvSpPr>
        <p:spPr>
          <a:xfrm>
            <a:off x="3877558" y="7063526"/>
            <a:ext cx="8641" cy="8625"/>
          </a:xfrm>
          <a:custGeom>
            <a:avLst/>
            <a:gdLst/>
            <a:ahLst/>
            <a:cxnLst/>
            <a:rect l="l" t="t" r="r" b="b"/>
            <a:pathLst>
              <a:path w="8641" h="8625">
                <a:moveTo>
                  <a:pt x="7680" y="1905"/>
                </a:moveTo>
                <a:lnTo>
                  <a:pt x="7680" y="944"/>
                </a:lnTo>
                <a:lnTo>
                  <a:pt x="6720" y="0"/>
                </a:lnTo>
                <a:lnTo>
                  <a:pt x="1920" y="0"/>
                </a:lnTo>
                <a:lnTo>
                  <a:pt x="960" y="944"/>
                </a:lnTo>
                <a:lnTo>
                  <a:pt x="960" y="1905"/>
                </a:lnTo>
                <a:lnTo>
                  <a:pt x="0" y="2880"/>
                </a:lnTo>
                <a:lnTo>
                  <a:pt x="0" y="5745"/>
                </a:lnTo>
                <a:lnTo>
                  <a:pt x="960" y="6720"/>
                </a:lnTo>
                <a:lnTo>
                  <a:pt x="1920" y="7665"/>
                </a:lnTo>
                <a:lnTo>
                  <a:pt x="2880" y="8625"/>
                </a:lnTo>
                <a:lnTo>
                  <a:pt x="5760" y="8625"/>
                </a:lnTo>
                <a:lnTo>
                  <a:pt x="6720" y="7665"/>
                </a:lnTo>
                <a:lnTo>
                  <a:pt x="7680" y="6720"/>
                </a:lnTo>
                <a:lnTo>
                  <a:pt x="8641" y="5745"/>
                </a:lnTo>
                <a:lnTo>
                  <a:pt x="8641" y="2880"/>
                </a:lnTo>
                <a:lnTo>
                  <a:pt x="7680" y="1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2" name="object 2102"/>
          <p:cNvSpPr/>
          <p:nvPr/>
        </p:nvSpPr>
        <p:spPr>
          <a:xfrm>
            <a:off x="3895801" y="7100956"/>
            <a:ext cx="9601" cy="31683"/>
          </a:xfrm>
          <a:custGeom>
            <a:avLst/>
            <a:gdLst/>
            <a:ahLst/>
            <a:cxnLst/>
            <a:rect l="l" t="t" r="r" b="b"/>
            <a:pathLst>
              <a:path w="9601" h="31683">
                <a:moveTo>
                  <a:pt x="6720" y="1920"/>
                </a:moveTo>
                <a:lnTo>
                  <a:pt x="6720" y="13441"/>
                </a:lnTo>
                <a:lnTo>
                  <a:pt x="6720" y="6720"/>
                </a:lnTo>
                <a:lnTo>
                  <a:pt x="7680" y="5760"/>
                </a:lnTo>
                <a:lnTo>
                  <a:pt x="9601" y="0"/>
                </a:lnTo>
                <a:lnTo>
                  <a:pt x="6720" y="1920"/>
                </a:lnTo>
                <a:close/>
              </a:path>
              <a:path w="9601" h="31683">
                <a:moveTo>
                  <a:pt x="960" y="17282"/>
                </a:moveTo>
                <a:lnTo>
                  <a:pt x="1920" y="18242"/>
                </a:lnTo>
                <a:lnTo>
                  <a:pt x="3840" y="20162"/>
                </a:lnTo>
                <a:lnTo>
                  <a:pt x="5760" y="21122"/>
                </a:lnTo>
                <a:lnTo>
                  <a:pt x="11521" y="21122"/>
                </a:lnTo>
                <a:lnTo>
                  <a:pt x="13441" y="20162"/>
                </a:lnTo>
                <a:lnTo>
                  <a:pt x="14401" y="20162"/>
                </a:lnTo>
                <a:lnTo>
                  <a:pt x="16322" y="18242"/>
                </a:lnTo>
                <a:lnTo>
                  <a:pt x="20162" y="15361"/>
                </a:lnTo>
                <a:lnTo>
                  <a:pt x="20162" y="17282"/>
                </a:lnTo>
                <a:lnTo>
                  <a:pt x="21122" y="19202"/>
                </a:lnTo>
                <a:lnTo>
                  <a:pt x="22082" y="20162"/>
                </a:lnTo>
                <a:lnTo>
                  <a:pt x="23042" y="21122"/>
                </a:lnTo>
                <a:lnTo>
                  <a:pt x="27843" y="21122"/>
                </a:lnTo>
                <a:lnTo>
                  <a:pt x="30723" y="19202"/>
                </a:lnTo>
                <a:lnTo>
                  <a:pt x="33588" y="15361"/>
                </a:lnTo>
                <a:lnTo>
                  <a:pt x="33588" y="12481"/>
                </a:lnTo>
                <a:lnTo>
                  <a:pt x="31683" y="14401"/>
                </a:lnTo>
                <a:lnTo>
                  <a:pt x="30723" y="15361"/>
                </a:lnTo>
                <a:lnTo>
                  <a:pt x="29748" y="16322"/>
                </a:lnTo>
                <a:lnTo>
                  <a:pt x="28803" y="16322"/>
                </a:lnTo>
                <a:lnTo>
                  <a:pt x="27843" y="15361"/>
                </a:lnTo>
                <a:lnTo>
                  <a:pt x="27843" y="14401"/>
                </a:lnTo>
                <a:lnTo>
                  <a:pt x="26883" y="13441"/>
                </a:lnTo>
                <a:lnTo>
                  <a:pt x="26883" y="-12481"/>
                </a:lnTo>
                <a:lnTo>
                  <a:pt x="25907" y="-14401"/>
                </a:lnTo>
                <a:lnTo>
                  <a:pt x="24963" y="-15361"/>
                </a:lnTo>
                <a:lnTo>
                  <a:pt x="23042" y="-16322"/>
                </a:lnTo>
                <a:lnTo>
                  <a:pt x="21122" y="-17282"/>
                </a:lnTo>
                <a:lnTo>
                  <a:pt x="18242" y="-18242"/>
                </a:lnTo>
                <a:lnTo>
                  <a:pt x="10561" y="-18242"/>
                </a:lnTo>
                <a:lnTo>
                  <a:pt x="6720" y="-17282"/>
                </a:lnTo>
                <a:lnTo>
                  <a:pt x="4800" y="-15361"/>
                </a:lnTo>
                <a:lnTo>
                  <a:pt x="1920" y="-13441"/>
                </a:lnTo>
                <a:lnTo>
                  <a:pt x="960" y="-10561"/>
                </a:lnTo>
                <a:lnTo>
                  <a:pt x="960" y="-7680"/>
                </a:lnTo>
                <a:lnTo>
                  <a:pt x="1920" y="-6720"/>
                </a:lnTo>
                <a:lnTo>
                  <a:pt x="1920" y="-5760"/>
                </a:lnTo>
                <a:lnTo>
                  <a:pt x="2880" y="-4800"/>
                </a:lnTo>
                <a:lnTo>
                  <a:pt x="6720" y="-4800"/>
                </a:lnTo>
                <a:lnTo>
                  <a:pt x="6720" y="-5760"/>
                </a:lnTo>
                <a:lnTo>
                  <a:pt x="7680" y="-6720"/>
                </a:lnTo>
                <a:lnTo>
                  <a:pt x="7680" y="-12481"/>
                </a:lnTo>
                <a:lnTo>
                  <a:pt x="8641" y="-13441"/>
                </a:lnTo>
                <a:lnTo>
                  <a:pt x="9601" y="-14401"/>
                </a:lnTo>
                <a:lnTo>
                  <a:pt x="10561" y="-15361"/>
                </a:lnTo>
                <a:lnTo>
                  <a:pt x="16322" y="-15361"/>
                </a:lnTo>
                <a:lnTo>
                  <a:pt x="17282" y="-14401"/>
                </a:lnTo>
                <a:lnTo>
                  <a:pt x="19202" y="-13441"/>
                </a:lnTo>
                <a:lnTo>
                  <a:pt x="20162" y="-11521"/>
                </a:lnTo>
                <a:lnTo>
                  <a:pt x="20162" y="-3840"/>
                </a:lnTo>
                <a:lnTo>
                  <a:pt x="14401" y="-1920"/>
                </a:lnTo>
                <a:lnTo>
                  <a:pt x="9601" y="0"/>
                </a:lnTo>
                <a:lnTo>
                  <a:pt x="7680" y="5760"/>
                </a:lnTo>
                <a:lnTo>
                  <a:pt x="8641" y="3840"/>
                </a:lnTo>
                <a:lnTo>
                  <a:pt x="10561" y="2880"/>
                </a:lnTo>
                <a:lnTo>
                  <a:pt x="12481" y="1920"/>
                </a:lnTo>
                <a:lnTo>
                  <a:pt x="13441" y="960"/>
                </a:lnTo>
                <a:lnTo>
                  <a:pt x="16322" y="0"/>
                </a:lnTo>
                <a:lnTo>
                  <a:pt x="20162" y="-1920"/>
                </a:lnTo>
                <a:lnTo>
                  <a:pt x="20162" y="12481"/>
                </a:lnTo>
                <a:lnTo>
                  <a:pt x="17282" y="15361"/>
                </a:lnTo>
                <a:lnTo>
                  <a:pt x="14401" y="16322"/>
                </a:lnTo>
                <a:lnTo>
                  <a:pt x="9601" y="16322"/>
                </a:lnTo>
                <a:lnTo>
                  <a:pt x="8641" y="14401"/>
                </a:lnTo>
                <a:lnTo>
                  <a:pt x="6720" y="13441"/>
                </a:lnTo>
                <a:lnTo>
                  <a:pt x="6720" y="1920"/>
                </a:lnTo>
                <a:lnTo>
                  <a:pt x="3840" y="3840"/>
                </a:lnTo>
                <a:lnTo>
                  <a:pt x="1920" y="4800"/>
                </a:lnTo>
                <a:lnTo>
                  <a:pt x="960" y="6720"/>
                </a:lnTo>
                <a:lnTo>
                  <a:pt x="0" y="8641"/>
                </a:lnTo>
                <a:lnTo>
                  <a:pt x="0" y="14401"/>
                </a:lnTo>
                <a:lnTo>
                  <a:pt x="960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3" name="object 2103"/>
          <p:cNvSpPr/>
          <p:nvPr/>
        </p:nvSpPr>
        <p:spPr>
          <a:xfrm>
            <a:off x="3932270" y="7063526"/>
            <a:ext cx="19202" cy="57591"/>
          </a:xfrm>
          <a:custGeom>
            <a:avLst/>
            <a:gdLst/>
            <a:ahLst/>
            <a:cxnLst/>
            <a:rect l="l" t="t" r="r" b="b"/>
            <a:pathLst>
              <a:path w="19202" h="57591">
                <a:moveTo>
                  <a:pt x="11521" y="0"/>
                </a:moveTo>
                <a:lnTo>
                  <a:pt x="0" y="4785"/>
                </a:lnTo>
                <a:lnTo>
                  <a:pt x="960" y="5745"/>
                </a:lnTo>
                <a:lnTo>
                  <a:pt x="4800" y="5745"/>
                </a:lnTo>
                <a:lnTo>
                  <a:pt x="5775" y="6720"/>
                </a:lnTo>
                <a:lnTo>
                  <a:pt x="5775" y="7665"/>
                </a:lnTo>
                <a:lnTo>
                  <a:pt x="6720" y="8625"/>
                </a:lnTo>
                <a:lnTo>
                  <a:pt x="6720" y="51831"/>
                </a:lnTo>
                <a:lnTo>
                  <a:pt x="5775" y="53751"/>
                </a:lnTo>
                <a:lnTo>
                  <a:pt x="5775" y="54711"/>
                </a:lnTo>
                <a:lnTo>
                  <a:pt x="4800" y="55671"/>
                </a:lnTo>
                <a:lnTo>
                  <a:pt x="3840" y="56631"/>
                </a:lnTo>
                <a:lnTo>
                  <a:pt x="960" y="56631"/>
                </a:lnTo>
                <a:lnTo>
                  <a:pt x="960" y="57591"/>
                </a:lnTo>
                <a:lnTo>
                  <a:pt x="19202" y="57591"/>
                </a:lnTo>
                <a:lnTo>
                  <a:pt x="19202" y="56631"/>
                </a:lnTo>
                <a:lnTo>
                  <a:pt x="16322" y="56631"/>
                </a:lnTo>
                <a:lnTo>
                  <a:pt x="15361" y="55671"/>
                </a:lnTo>
                <a:lnTo>
                  <a:pt x="14401" y="55671"/>
                </a:lnTo>
                <a:lnTo>
                  <a:pt x="14401" y="54711"/>
                </a:lnTo>
                <a:lnTo>
                  <a:pt x="13441" y="53751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4" name="object 2104"/>
          <p:cNvSpPr/>
          <p:nvPr/>
        </p:nvSpPr>
        <p:spPr>
          <a:xfrm>
            <a:off x="3976436" y="7065431"/>
            <a:ext cx="49911" cy="57607"/>
          </a:xfrm>
          <a:custGeom>
            <a:avLst/>
            <a:gdLst/>
            <a:ahLst/>
            <a:cxnLst/>
            <a:rect l="l" t="t" r="r" b="b"/>
            <a:pathLst>
              <a:path w="49911" h="57607">
                <a:moveTo>
                  <a:pt x="9601" y="5760"/>
                </a:moveTo>
                <a:lnTo>
                  <a:pt x="5760" y="9601"/>
                </a:lnTo>
                <a:lnTo>
                  <a:pt x="3840" y="14401"/>
                </a:lnTo>
                <a:lnTo>
                  <a:pt x="960" y="19202"/>
                </a:lnTo>
                <a:lnTo>
                  <a:pt x="0" y="24002"/>
                </a:lnTo>
                <a:lnTo>
                  <a:pt x="0" y="36484"/>
                </a:lnTo>
                <a:lnTo>
                  <a:pt x="1920" y="42245"/>
                </a:lnTo>
                <a:lnTo>
                  <a:pt x="5760" y="47045"/>
                </a:lnTo>
                <a:lnTo>
                  <a:pt x="10561" y="53766"/>
                </a:lnTo>
                <a:lnTo>
                  <a:pt x="17282" y="57607"/>
                </a:lnTo>
                <a:lnTo>
                  <a:pt x="31683" y="57607"/>
                </a:lnTo>
                <a:lnTo>
                  <a:pt x="36469" y="55686"/>
                </a:lnTo>
                <a:lnTo>
                  <a:pt x="40325" y="53766"/>
                </a:lnTo>
                <a:lnTo>
                  <a:pt x="44165" y="51846"/>
                </a:lnTo>
                <a:lnTo>
                  <a:pt x="47030" y="48005"/>
                </a:lnTo>
                <a:lnTo>
                  <a:pt x="49911" y="43205"/>
                </a:lnTo>
                <a:lnTo>
                  <a:pt x="48966" y="42245"/>
                </a:lnTo>
                <a:lnTo>
                  <a:pt x="45125" y="47045"/>
                </a:lnTo>
                <a:lnTo>
                  <a:pt x="42245" y="49926"/>
                </a:lnTo>
                <a:lnTo>
                  <a:pt x="39364" y="51846"/>
                </a:lnTo>
                <a:lnTo>
                  <a:pt x="36469" y="52806"/>
                </a:lnTo>
                <a:lnTo>
                  <a:pt x="33604" y="53766"/>
                </a:lnTo>
                <a:lnTo>
                  <a:pt x="25923" y="53766"/>
                </a:lnTo>
                <a:lnTo>
                  <a:pt x="22082" y="52806"/>
                </a:lnTo>
                <a:lnTo>
                  <a:pt x="19202" y="50886"/>
                </a:lnTo>
                <a:lnTo>
                  <a:pt x="15361" y="48966"/>
                </a:lnTo>
                <a:lnTo>
                  <a:pt x="13441" y="46085"/>
                </a:lnTo>
                <a:lnTo>
                  <a:pt x="11521" y="42245"/>
                </a:lnTo>
                <a:lnTo>
                  <a:pt x="9601" y="38404"/>
                </a:lnTo>
                <a:lnTo>
                  <a:pt x="9601" y="23042"/>
                </a:lnTo>
                <a:lnTo>
                  <a:pt x="10561" y="18242"/>
                </a:lnTo>
                <a:lnTo>
                  <a:pt x="11521" y="14401"/>
                </a:lnTo>
                <a:lnTo>
                  <a:pt x="13441" y="10561"/>
                </a:lnTo>
                <a:lnTo>
                  <a:pt x="16322" y="6720"/>
                </a:lnTo>
                <a:lnTo>
                  <a:pt x="19202" y="5760"/>
                </a:lnTo>
                <a:lnTo>
                  <a:pt x="22082" y="3840"/>
                </a:lnTo>
                <a:lnTo>
                  <a:pt x="24963" y="2880"/>
                </a:lnTo>
                <a:lnTo>
                  <a:pt x="33604" y="2880"/>
                </a:lnTo>
                <a:lnTo>
                  <a:pt x="36469" y="3840"/>
                </a:lnTo>
                <a:lnTo>
                  <a:pt x="40325" y="5760"/>
                </a:lnTo>
                <a:lnTo>
                  <a:pt x="43190" y="8656"/>
                </a:lnTo>
                <a:lnTo>
                  <a:pt x="45125" y="12481"/>
                </a:lnTo>
                <a:lnTo>
                  <a:pt x="47030" y="18242"/>
                </a:lnTo>
                <a:lnTo>
                  <a:pt x="48966" y="18242"/>
                </a:lnTo>
                <a:lnTo>
                  <a:pt x="47030" y="0"/>
                </a:lnTo>
                <a:lnTo>
                  <a:pt x="46085" y="0"/>
                </a:lnTo>
                <a:lnTo>
                  <a:pt x="45125" y="975"/>
                </a:lnTo>
                <a:lnTo>
                  <a:pt x="45125" y="1920"/>
                </a:lnTo>
                <a:lnTo>
                  <a:pt x="44165" y="2880"/>
                </a:lnTo>
                <a:lnTo>
                  <a:pt x="43190" y="3840"/>
                </a:lnTo>
                <a:lnTo>
                  <a:pt x="42245" y="3840"/>
                </a:lnTo>
                <a:lnTo>
                  <a:pt x="41285" y="2880"/>
                </a:lnTo>
                <a:lnTo>
                  <a:pt x="40325" y="2880"/>
                </a:lnTo>
                <a:lnTo>
                  <a:pt x="36469" y="975"/>
                </a:lnTo>
                <a:lnTo>
                  <a:pt x="31683" y="0"/>
                </a:lnTo>
                <a:lnTo>
                  <a:pt x="23042" y="0"/>
                </a:lnTo>
                <a:lnTo>
                  <a:pt x="18242" y="975"/>
                </a:lnTo>
                <a:lnTo>
                  <a:pt x="13441" y="3840"/>
                </a:lnTo>
                <a:lnTo>
                  <a:pt x="9601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5" name="object 2105"/>
          <p:cNvSpPr/>
          <p:nvPr/>
        </p:nvSpPr>
        <p:spPr>
          <a:xfrm>
            <a:off x="4041708" y="7109597"/>
            <a:ext cx="18242" cy="13441"/>
          </a:xfrm>
          <a:custGeom>
            <a:avLst/>
            <a:gdLst/>
            <a:ahLst/>
            <a:cxnLst/>
            <a:rect l="l" t="t" r="r" b="b"/>
            <a:pathLst>
              <a:path w="18242" h="13441">
                <a:moveTo>
                  <a:pt x="18242" y="4800"/>
                </a:moveTo>
                <a:lnTo>
                  <a:pt x="17282" y="6720"/>
                </a:lnTo>
                <a:lnTo>
                  <a:pt x="15361" y="8641"/>
                </a:lnTo>
                <a:lnTo>
                  <a:pt x="12481" y="10561"/>
                </a:lnTo>
                <a:lnTo>
                  <a:pt x="6720" y="10561"/>
                </a:lnTo>
                <a:lnTo>
                  <a:pt x="3840" y="7680"/>
                </a:lnTo>
                <a:lnTo>
                  <a:pt x="1920" y="3840"/>
                </a:lnTo>
                <a:lnTo>
                  <a:pt x="0" y="0"/>
                </a:lnTo>
                <a:lnTo>
                  <a:pt x="2880" y="13441"/>
                </a:lnTo>
                <a:lnTo>
                  <a:pt x="12481" y="13441"/>
                </a:lnTo>
                <a:lnTo>
                  <a:pt x="15361" y="12481"/>
                </a:lnTo>
                <a:lnTo>
                  <a:pt x="18242" y="10561"/>
                </a:lnTo>
                <a:lnTo>
                  <a:pt x="18242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6" name="object 2106"/>
          <p:cNvSpPr/>
          <p:nvPr/>
        </p:nvSpPr>
        <p:spPr>
          <a:xfrm>
            <a:off x="4033083" y="7082713"/>
            <a:ext cx="35509" cy="40325"/>
          </a:xfrm>
          <a:custGeom>
            <a:avLst/>
            <a:gdLst/>
            <a:ahLst/>
            <a:cxnLst/>
            <a:rect l="l" t="t" r="r" b="b"/>
            <a:pathLst>
              <a:path w="35509" h="40325">
                <a:moveTo>
                  <a:pt x="33588" y="29763"/>
                </a:moveTo>
                <a:lnTo>
                  <a:pt x="34549" y="25923"/>
                </a:lnTo>
                <a:lnTo>
                  <a:pt x="35509" y="23042"/>
                </a:lnTo>
                <a:lnTo>
                  <a:pt x="35509" y="14401"/>
                </a:lnTo>
                <a:lnTo>
                  <a:pt x="34549" y="10561"/>
                </a:lnTo>
                <a:lnTo>
                  <a:pt x="31668" y="6720"/>
                </a:lnTo>
                <a:lnTo>
                  <a:pt x="27828" y="2880"/>
                </a:lnTo>
                <a:lnTo>
                  <a:pt x="23027" y="0"/>
                </a:lnTo>
                <a:lnTo>
                  <a:pt x="14386" y="0"/>
                </a:lnTo>
                <a:lnTo>
                  <a:pt x="11506" y="960"/>
                </a:lnTo>
                <a:lnTo>
                  <a:pt x="8625" y="2880"/>
                </a:lnTo>
                <a:lnTo>
                  <a:pt x="5745" y="4800"/>
                </a:lnTo>
                <a:lnTo>
                  <a:pt x="3825" y="6720"/>
                </a:lnTo>
                <a:lnTo>
                  <a:pt x="1904" y="10561"/>
                </a:lnTo>
                <a:lnTo>
                  <a:pt x="0" y="13441"/>
                </a:lnTo>
                <a:lnTo>
                  <a:pt x="0" y="24963"/>
                </a:lnTo>
                <a:lnTo>
                  <a:pt x="944" y="29763"/>
                </a:lnTo>
                <a:lnTo>
                  <a:pt x="3825" y="33604"/>
                </a:lnTo>
                <a:lnTo>
                  <a:pt x="6720" y="37444"/>
                </a:lnTo>
                <a:lnTo>
                  <a:pt x="11506" y="40325"/>
                </a:lnTo>
                <a:lnTo>
                  <a:pt x="8625" y="26883"/>
                </a:lnTo>
                <a:lnTo>
                  <a:pt x="6720" y="22082"/>
                </a:lnTo>
                <a:lnTo>
                  <a:pt x="6720" y="13441"/>
                </a:lnTo>
                <a:lnTo>
                  <a:pt x="7665" y="10561"/>
                </a:lnTo>
                <a:lnTo>
                  <a:pt x="8625" y="8641"/>
                </a:lnTo>
                <a:lnTo>
                  <a:pt x="9585" y="6720"/>
                </a:lnTo>
                <a:lnTo>
                  <a:pt x="10546" y="4800"/>
                </a:lnTo>
                <a:lnTo>
                  <a:pt x="11506" y="3840"/>
                </a:lnTo>
                <a:lnTo>
                  <a:pt x="13426" y="3840"/>
                </a:lnTo>
                <a:lnTo>
                  <a:pt x="15346" y="2880"/>
                </a:lnTo>
                <a:lnTo>
                  <a:pt x="19187" y="2880"/>
                </a:lnTo>
                <a:lnTo>
                  <a:pt x="22067" y="3840"/>
                </a:lnTo>
                <a:lnTo>
                  <a:pt x="23987" y="6720"/>
                </a:lnTo>
                <a:lnTo>
                  <a:pt x="26868" y="10561"/>
                </a:lnTo>
                <a:lnTo>
                  <a:pt x="27828" y="16322"/>
                </a:lnTo>
                <a:lnTo>
                  <a:pt x="27828" y="27843"/>
                </a:lnTo>
                <a:lnTo>
                  <a:pt x="26868" y="31683"/>
                </a:lnTo>
                <a:lnTo>
                  <a:pt x="26868" y="37444"/>
                </a:lnTo>
                <a:lnTo>
                  <a:pt x="29748" y="35524"/>
                </a:lnTo>
                <a:lnTo>
                  <a:pt x="31668" y="32644"/>
                </a:lnTo>
                <a:lnTo>
                  <a:pt x="33588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7" name="object 2107"/>
          <p:cNvSpPr/>
          <p:nvPr/>
        </p:nvSpPr>
        <p:spPr>
          <a:xfrm>
            <a:off x="4082994" y="7109597"/>
            <a:ext cx="18242" cy="13441"/>
          </a:xfrm>
          <a:custGeom>
            <a:avLst/>
            <a:gdLst/>
            <a:ahLst/>
            <a:cxnLst/>
            <a:rect l="l" t="t" r="r" b="b"/>
            <a:pathLst>
              <a:path w="18242" h="13441">
                <a:moveTo>
                  <a:pt x="18242" y="4800"/>
                </a:moveTo>
                <a:lnTo>
                  <a:pt x="17282" y="6720"/>
                </a:lnTo>
                <a:lnTo>
                  <a:pt x="15361" y="8641"/>
                </a:lnTo>
                <a:lnTo>
                  <a:pt x="13441" y="10561"/>
                </a:lnTo>
                <a:lnTo>
                  <a:pt x="6720" y="10561"/>
                </a:lnTo>
                <a:lnTo>
                  <a:pt x="3840" y="7680"/>
                </a:lnTo>
                <a:lnTo>
                  <a:pt x="1920" y="3840"/>
                </a:lnTo>
                <a:lnTo>
                  <a:pt x="0" y="0"/>
                </a:lnTo>
                <a:lnTo>
                  <a:pt x="2880" y="13441"/>
                </a:lnTo>
                <a:lnTo>
                  <a:pt x="12481" y="13441"/>
                </a:lnTo>
                <a:lnTo>
                  <a:pt x="15361" y="12481"/>
                </a:lnTo>
                <a:lnTo>
                  <a:pt x="18242" y="10561"/>
                </a:lnTo>
                <a:lnTo>
                  <a:pt x="18242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8" name="object 2108"/>
          <p:cNvSpPr/>
          <p:nvPr/>
        </p:nvSpPr>
        <p:spPr>
          <a:xfrm>
            <a:off x="4074353" y="7082713"/>
            <a:ext cx="35524" cy="40325"/>
          </a:xfrm>
          <a:custGeom>
            <a:avLst/>
            <a:gdLst/>
            <a:ahLst/>
            <a:cxnLst/>
            <a:rect l="l" t="t" r="r" b="b"/>
            <a:pathLst>
              <a:path w="35524" h="40325">
                <a:moveTo>
                  <a:pt x="33604" y="29763"/>
                </a:moveTo>
                <a:lnTo>
                  <a:pt x="34564" y="25923"/>
                </a:lnTo>
                <a:lnTo>
                  <a:pt x="35524" y="23042"/>
                </a:lnTo>
                <a:lnTo>
                  <a:pt x="35524" y="14401"/>
                </a:lnTo>
                <a:lnTo>
                  <a:pt x="34564" y="10561"/>
                </a:lnTo>
                <a:lnTo>
                  <a:pt x="31683" y="6720"/>
                </a:lnTo>
                <a:lnTo>
                  <a:pt x="27843" y="2880"/>
                </a:lnTo>
                <a:lnTo>
                  <a:pt x="23042" y="0"/>
                </a:lnTo>
                <a:lnTo>
                  <a:pt x="14401" y="0"/>
                </a:lnTo>
                <a:lnTo>
                  <a:pt x="11521" y="960"/>
                </a:lnTo>
                <a:lnTo>
                  <a:pt x="8641" y="2880"/>
                </a:lnTo>
                <a:lnTo>
                  <a:pt x="5760" y="4800"/>
                </a:lnTo>
                <a:lnTo>
                  <a:pt x="3840" y="6720"/>
                </a:lnTo>
                <a:lnTo>
                  <a:pt x="1920" y="10561"/>
                </a:lnTo>
                <a:lnTo>
                  <a:pt x="0" y="13441"/>
                </a:lnTo>
                <a:lnTo>
                  <a:pt x="0" y="24963"/>
                </a:lnTo>
                <a:lnTo>
                  <a:pt x="960" y="29763"/>
                </a:lnTo>
                <a:lnTo>
                  <a:pt x="3840" y="33604"/>
                </a:lnTo>
                <a:lnTo>
                  <a:pt x="6720" y="37444"/>
                </a:lnTo>
                <a:lnTo>
                  <a:pt x="11521" y="40325"/>
                </a:lnTo>
                <a:lnTo>
                  <a:pt x="8641" y="26883"/>
                </a:lnTo>
                <a:lnTo>
                  <a:pt x="6720" y="22082"/>
                </a:lnTo>
                <a:lnTo>
                  <a:pt x="6720" y="13441"/>
                </a:lnTo>
                <a:lnTo>
                  <a:pt x="7680" y="10561"/>
                </a:lnTo>
                <a:lnTo>
                  <a:pt x="8641" y="8641"/>
                </a:lnTo>
                <a:lnTo>
                  <a:pt x="9601" y="6720"/>
                </a:lnTo>
                <a:lnTo>
                  <a:pt x="10561" y="4800"/>
                </a:lnTo>
                <a:lnTo>
                  <a:pt x="12481" y="3840"/>
                </a:lnTo>
                <a:lnTo>
                  <a:pt x="13441" y="3840"/>
                </a:lnTo>
                <a:lnTo>
                  <a:pt x="15361" y="2880"/>
                </a:lnTo>
                <a:lnTo>
                  <a:pt x="19202" y="2880"/>
                </a:lnTo>
                <a:lnTo>
                  <a:pt x="22082" y="3840"/>
                </a:lnTo>
                <a:lnTo>
                  <a:pt x="24002" y="6720"/>
                </a:lnTo>
                <a:lnTo>
                  <a:pt x="26883" y="10561"/>
                </a:lnTo>
                <a:lnTo>
                  <a:pt x="27843" y="16322"/>
                </a:lnTo>
                <a:lnTo>
                  <a:pt x="27843" y="27843"/>
                </a:lnTo>
                <a:lnTo>
                  <a:pt x="26883" y="31683"/>
                </a:lnTo>
                <a:lnTo>
                  <a:pt x="26883" y="37444"/>
                </a:lnTo>
                <a:lnTo>
                  <a:pt x="29763" y="35524"/>
                </a:lnTo>
                <a:lnTo>
                  <a:pt x="31683" y="32644"/>
                </a:lnTo>
                <a:lnTo>
                  <a:pt x="33604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9" name="object 2109"/>
          <p:cNvSpPr/>
          <p:nvPr/>
        </p:nvSpPr>
        <p:spPr>
          <a:xfrm>
            <a:off x="4111797" y="7113437"/>
            <a:ext cx="17266" cy="38404"/>
          </a:xfrm>
          <a:custGeom>
            <a:avLst/>
            <a:gdLst/>
            <a:ahLst/>
            <a:cxnLst/>
            <a:rect l="l" t="t" r="r" b="b"/>
            <a:pathLst>
              <a:path w="17266" h="38404">
                <a:moveTo>
                  <a:pt x="14401" y="960"/>
                </a:moveTo>
                <a:lnTo>
                  <a:pt x="13426" y="0"/>
                </a:lnTo>
                <a:lnTo>
                  <a:pt x="13426" y="5760"/>
                </a:lnTo>
                <a:lnTo>
                  <a:pt x="15361" y="6720"/>
                </a:lnTo>
                <a:lnTo>
                  <a:pt x="16306" y="7680"/>
                </a:lnTo>
                <a:lnTo>
                  <a:pt x="17266" y="4800"/>
                </a:lnTo>
                <a:lnTo>
                  <a:pt x="15361" y="3840"/>
                </a:lnTo>
                <a:lnTo>
                  <a:pt x="14401" y="1920"/>
                </a:lnTo>
                <a:lnTo>
                  <a:pt x="14401" y="960"/>
                </a:lnTo>
                <a:close/>
              </a:path>
              <a:path w="17266" h="38404">
                <a:moveTo>
                  <a:pt x="20147" y="25923"/>
                </a:moveTo>
                <a:lnTo>
                  <a:pt x="20147" y="24002"/>
                </a:lnTo>
                <a:lnTo>
                  <a:pt x="15361" y="24002"/>
                </a:lnTo>
                <a:lnTo>
                  <a:pt x="15361" y="23042"/>
                </a:lnTo>
                <a:lnTo>
                  <a:pt x="14401" y="23042"/>
                </a:lnTo>
                <a:lnTo>
                  <a:pt x="14401" y="22082"/>
                </a:lnTo>
                <a:lnTo>
                  <a:pt x="13426" y="21122"/>
                </a:lnTo>
                <a:lnTo>
                  <a:pt x="13426" y="-19202"/>
                </a:lnTo>
                <a:lnTo>
                  <a:pt x="16306" y="-21122"/>
                </a:lnTo>
                <a:lnTo>
                  <a:pt x="17266" y="-23042"/>
                </a:lnTo>
                <a:lnTo>
                  <a:pt x="18242" y="-23042"/>
                </a:lnTo>
                <a:lnTo>
                  <a:pt x="20147" y="-24003"/>
                </a:lnTo>
                <a:lnTo>
                  <a:pt x="24947" y="-24003"/>
                </a:lnTo>
                <a:lnTo>
                  <a:pt x="26868" y="-23042"/>
                </a:lnTo>
                <a:lnTo>
                  <a:pt x="28788" y="-21122"/>
                </a:lnTo>
                <a:lnTo>
                  <a:pt x="30708" y="-18242"/>
                </a:lnTo>
                <a:lnTo>
                  <a:pt x="32628" y="-13441"/>
                </a:lnTo>
                <a:lnTo>
                  <a:pt x="32628" y="-2880"/>
                </a:lnTo>
                <a:lnTo>
                  <a:pt x="31668" y="960"/>
                </a:lnTo>
                <a:lnTo>
                  <a:pt x="28788" y="3840"/>
                </a:lnTo>
                <a:lnTo>
                  <a:pt x="26868" y="5760"/>
                </a:lnTo>
                <a:lnTo>
                  <a:pt x="24947" y="6720"/>
                </a:lnTo>
                <a:lnTo>
                  <a:pt x="20147" y="6720"/>
                </a:lnTo>
                <a:lnTo>
                  <a:pt x="18242" y="5760"/>
                </a:lnTo>
                <a:lnTo>
                  <a:pt x="17266" y="4800"/>
                </a:lnTo>
                <a:lnTo>
                  <a:pt x="16306" y="7680"/>
                </a:lnTo>
                <a:lnTo>
                  <a:pt x="17266" y="8641"/>
                </a:lnTo>
                <a:lnTo>
                  <a:pt x="19202" y="8641"/>
                </a:lnTo>
                <a:lnTo>
                  <a:pt x="20147" y="9601"/>
                </a:lnTo>
                <a:lnTo>
                  <a:pt x="26868" y="9601"/>
                </a:lnTo>
                <a:lnTo>
                  <a:pt x="30708" y="7680"/>
                </a:lnTo>
                <a:lnTo>
                  <a:pt x="33588" y="3840"/>
                </a:lnTo>
                <a:lnTo>
                  <a:pt x="37429" y="0"/>
                </a:lnTo>
                <a:lnTo>
                  <a:pt x="39349" y="-5760"/>
                </a:lnTo>
                <a:lnTo>
                  <a:pt x="39349" y="-17282"/>
                </a:lnTo>
                <a:lnTo>
                  <a:pt x="38389" y="-22082"/>
                </a:lnTo>
                <a:lnTo>
                  <a:pt x="34549" y="-25923"/>
                </a:lnTo>
                <a:lnTo>
                  <a:pt x="32628" y="-28803"/>
                </a:lnTo>
                <a:lnTo>
                  <a:pt x="29748" y="-30723"/>
                </a:lnTo>
                <a:lnTo>
                  <a:pt x="23027" y="-30723"/>
                </a:lnTo>
                <a:lnTo>
                  <a:pt x="21107" y="-29763"/>
                </a:lnTo>
                <a:lnTo>
                  <a:pt x="19202" y="-28803"/>
                </a:lnTo>
                <a:lnTo>
                  <a:pt x="17266" y="-26883"/>
                </a:lnTo>
                <a:lnTo>
                  <a:pt x="15361" y="-24963"/>
                </a:lnTo>
                <a:lnTo>
                  <a:pt x="13426" y="-21122"/>
                </a:lnTo>
                <a:lnTo>
                  <a:pt x="13426" y="-29763"/>
                </a:lnTo>
                <a:lnTo>
                  <a:pt x="12466" y="-29763"/>
                </a:lnTo>
                <a:lnTo>
                  <a:pt x="960" y="-25923"/>
                </a:lnTo>
                <a:lnTo>
                  <a:pt x="960" y="-24003"/>
                </a:lnTo>
                <a:lnTo>
                  <a:pt x="1920" y="-24963"/>
                </a:lnTo>
                <a:lnTo>
                  <a:pt x="4800" y="-24963"/>
                </a:lnTo>
                <a:lnTo>
                  <a:pt x="5745" y="-24003"/>
                </a:lnTo>
                <a:lnTo>
                  <a:pt x="6720" y="-24003"/>
                </a:lnTo>
                <a:lnTo>
                  <a:pt x="6720" y="22082"/>
                </a:lnTo>
                <a:lnTo>
                  <a:pt x="5745" y="23042"/>
                </a:lnTo>
                <a:lnTo>
                  <a:pt x="4800" y="23042"/>
                </a:lnTo>
                <a:lnTo>
                  <a:pt x="3840" y="24002"/>
                </a:lnTo>
                <a:lnTo>
                  <a:pt x="0" y="24002"/>
                </a:lnTo>
                <a:lnTo>
                  <a:pt x="0" y="25923"/>
                </a:lnTo>
                <a:lnTo>
                  <a:pt x="20147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0" name="object 2110"/>
          <p:cNvSpPr/>
          <p:nvPr/>
        </p:nvSpPr>
        <p:spPr>
          <a:xfrm>
            <a:off x="4162668" y="7082713"/>
            <a:ext cx="12481" cy="13441"/>
          </a:xfrm>
          <a:custGeom>
            <a:avLst/>
            <a:gdLst/>
            <a:ahLst/>
            <a:cxnLst/>
            <a:rect l="l" t="t" r="r" b="b"/>
            <a:pathLst>
              <a:path w="12481" h="13441">
                <a:moveTo>
                  <a:pt x="7680" y="0"/>
                </a:moveTo>
                <a:lnTo>
                  <a:pt x="3840" y="1920"/>
                </a:lnTo>
                <a:lnTo>
                  <a:pt x="0" y="5760"/>
                </a:lnTo>
                <a:lnTo>
                  <a:pt x="960" y="13441"/>
                </a:lnTo>
                <a:lnTo>
                  <a:pt x="1920" y="9601"/>
                </a:lnTo>
                <a:lnTo>
                  <a:pt x="2880" y="7680"/>
                </a:lnTo>
                <a:lnTo>
                  <a:pt x="3840" y="5760"/>
                </a:lnTo>
                <a:lnTo>
                  <a:pt x="5760" y="3840"/>
                </a:lnTo>
                <a:lnTo>
                  <a:pt x="7680" y="2880"/>
                </a:lnTo>
                <a:lnTo>
                  <a:pt x="10561" y="2880"/>
                </a:lnTo>
                <a:lnTo>
                  <a:pt x="12481" y="0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1" name="object 2111"/>
          <p:cNvSpPr/>
          <p:nvPr/>
        </p:nvSpPr>
        <p:spPr>
          <a:xfrm>
            <a:off x="4157868" y="7082713"/>
            <a:ext cx="31683" cy="40325"/>
          </a:xfrm>
          <a:custGeom>
            <a:avLst/>
            <a:gdLst/>
            <a:ahLst/>
            <a:cxnLst/>
            <a:rect l="l" t="t" r="r" b="b"/>
            <a:pathLst>
              <a:path w="31683" h="40325">
                <a:moveTo>
                  <a:pt x="1920" y="30723"/>
                </a:moveTo>
                <a:lnTo>
                  <a:pt x="4800" y="34564"/>
                </a:lnTo>
                <a:lnTo>
                  <a:pt x="7680" y="38404"/>
                </a:lnTo>
                <a:lnTo>
                  <a:pt x="11521" y="40325"/>
                </a:lnTo>
                <a:lnTo>
                  <a:pt x="20162" y="40325"/>
                </a:lnTo>
                <a:lnTo>
                  <a:pt x="24002" y="38404"/>
                </a:lnTo>
                <a:lnTo>
                  <a:pt x="26883" y="35524"/>
                </a:lnTo>
                <a:lnTo>
                  <a:pt x="29763" y="32644"/>
                </a:lnTo>
                <a:lnTo>
                  <a:pt x="31683" y="28803"/>
                </a:lnTo>
                <a:lnTo>
                  <a:pt x="31683" y="24963"/>
                </a:lnTo>
                <a:lnTo>
                  <a:pt x="30723" y="24003"/>
                </a:lnTo>
                <a:lnTo>
                  <a:pt x="29763" y="27843"/>
                </a:lnTo>
                <a:lnTo>
                  <a:pt x="27843" y="29763"/>
                </a:lnTo>
                <a:lnTo>
                  <a:pt x="25923" y="31683"/>
                </a:lnTo>
                <a:lnTo>
                  <a:pt x="24002" y="32644"/>
                </a:lnTo>
                <a:lnTo>
                  <a:pt x="22082" y="33604"/>
                </a:lnTo>
                <a:lnTo>
                  <a:pt x="16322" y="33604"/>
                </a:lnTo>
                <a:lnTo>
                  <a:pt x="12481" y="31683"/>
                </a:lnTo>
                <a:lnTo>
                  <a:pt x="9601" y="28803"/>
                </a:lnTo>
                <a:lnTo>
                  <a:pt x="7680" y="24963"/>
                </a:lnTo>
                <a:lnTo>
                  <a:pt x="5760" y="21122"/>
                </a:lnTo>
                <a:lnTo>
                  <a:pt x="5760" y="15361"/>
                </a:lnTo>
                <a:lnTo>
                  <a:pt x="31683" y="15361"/>
                </a:lnTo>
                <a:lnTo>
                  <a:pt x="31683" y="10561"/>
                </a:lnTo>
                <a:lnTo>
                  <a:pt x="30723" y="6720"/>
                </a:lnTo>
                <a:lnTo>
                  <a:pt x="27843" y="4800"/>
                </a:lnTo>
                <a:lnTo>
                  <a:pt x="24963" y="1920"/>
                </a:lnTo>
                <a:lnTo>
                  <a:pt x="21122" y="0"/>
                </a:lnTo>
                <a:lnTo>
                  <a:pt x="17282" y="0"/>
                </a:lnTo>
                <a:lnTo>
                  <a:pt x="15361" y="2880"/>
                </a:lnTo>
                <a:lnTo>
                  <a:pt x="16322" y="2880"/>
                </a:lnTo>
                <a:lnTo>
                  <a:pt x="18242" y="3840"/>
                </a:lnTo>
                <a:lnTo>
                  <a:pt x="19202" y="4800"/>
                </a:lnTo>
                <a:lnTo>
                  <a:pt x="21122" y="5760"/>
                </a:lnTo>
                <a:lnTo>
                  <a:pt x="22082" y="6720"/>
                </a:lnTo>
                <a:lnTo>
                  <a:pt x="22082" y="7680"/>
                </a:lnTo>
                <a:lnTo>
                  <a:pt x="23042" y="8641"/>
                </a:lnTo>
                <a:lnTo>
                  <a:pt x="23042" y="13441"/>
                </a:lnTo>
                <a:lnTo>
                  <a:pt x="5760" y="13441"/>
                </a:lnTo>
                <a:lnTo>
                  <a:pt x="4800" y="5760"/>
                </a:lnTo>
                <a:lnTo>
                  <a:pt x="1920" y="9601"/>
                </a:lnTo>
                <a:lnTo>
                  <a:pt x="0" y="14401"/>
                </a:lnTo>
                <a:lnTo>
                  <a:pt x="0" y="26883"/>
                </a:lnTo>
                <a:lnTo>
                  <a:pt x="1920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2" name="object 2112"/>
          <p:cNvSpPr/>
          <p:nvPr/>
        </p:nvSpPr>
        <p:spPr>
          <a:xfrm>
            <a:off x="4191472" y="7082713"/>
            <a:ext cx="27828" cy="38404"/>
          </a:xfrm>
          <a:custGeom>
            <a:avLst/>
            <a:gdLst/>
            <a:ahLst/>
            <a:cxnLst/>
            <a:rect l="l" t="t" r="r" b="b"/>
            <a:pathLst>
              <a:path w="27828" h="38404">
                <a:moveTo>
                  <a:pt x="13441" y="31683"/>
                </a:moveTo>
                <a:lnTo>
                  <a:pt x="13441" y="12481"/>
                </a:lnTo>
                <a:lnTo>
                  <a:pt x="14401" y="9601"/>
                </a:lnTo>
                <a:lnTo>
                  <a:pt x="15361" y="7680"/>
                </a:lnTo>
                <a:lnTo>
                  <a:pt x="17266" y="6720"/>
                </a:lnTo>
                <a:lnTo>
                  <a:pt x="17266" y="5760"/>
                </a:lnTo>
                <a:lnTo>
                  <a:pt x="19202" y="5760"/>
                </a:lnTo>
                <a:lnTo>
                  <a:pt x="20162" y="6720"/>
                </a:lnTo>
                <a:lnTo>
                  <a:pt x="21122" y="7680"/>
                </a:lnTo>
                <a:lnTo>
                  <a:pt x="22082" y="8641"/>
                </a:lnTo>
                <a:lnTo>
                  <a:pt x="25923" y="8641"/>
                </a:lnTo>
                <a:lnTo>
                  <a:pt x="26883" y="7680"/>
                </a:lnTo>
                <a:lnTo>
                  <a:pt x="27828" y="6720"/>
                </a:lnTo>
                <a:lnTo>
                  <a:pt x="27828" y="2880"/>
                </a:lnTo>
                <a:lnTo>
                  <a:pt x="26883" y="1920"/>
                </a:lnTo>
                <a:lnTo>
                  <a:pt x="25923" y="960"/>
                </a:lnTo>
                <a:lnTo>
                  <a:pt x="23987" y="0"/>
                </a:lnTo>
                <a:lnTo>
                  <a:pt x="19202" y="0"/>
                </a:lnTo>
                <a:lnTo>
                  <a:pt x="16322" y="2880"/>
                </a:lnTo>
                <a:lnTo>
                  <a:pt x="13441" y="8641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6720"/>
                </a:lnTo>
                <a:lnTo>
                  <a:pt x="192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8641"/>
                </a:lnTo>
                <a:lnTo>
                  <a:pt x="6720" y="8641"/>
                </a:lnTo>
                <a:lnTo>
                  <a:pt x="6720" y="33604"/>
                </a:lnTo>
                <a:lnTo>
                  <a:pt x="5760" y="34564"/>
                </a:lnTo>
                <a:lnTo>
                  <a:pt x="5760" y="35524"/>
                </a:lnTo>
                <a:lnTo>
                  <a:pt x="4800" y="36484"/>
                </a:lnTo>
                <a:lnTo>
                  <a:pt x="3840" y="37444"/>
                </a:lnTo>
                <a:lnTo>
                  <a:pt x="960" y="37444"/>
                </a:lnTo>
                <a:lnTo>
                  <a:pt x="960" y="38404"/>
                </a:lnTo>
                <a:lnTo>
                  <a:pt x="19202" y="38404"/>
                </a:lnTo>
                <a:lnTo>
                  <a:pt x="19202" y="37444"/>
                </a:lnTo>
                <a:lnTo>
                  <a:pt x="16322" y="37444"/>
                </a:lnTo>
                <a:lnTo>
                  <a:pt x="15361" y="36484"/>
                </a:lnTo>
                <a:lnTo>
                  <a:pt x="14401" y="36484"/>
                </a:lnTo>
                <a:lnTo>
                  <a:pt x="14401" y="35524"/>
                </a:lnTo>
                <a:lnTo>
                  <a:pt x="13441" y="34564"/>
                </a:lnTo>
                <a:lnTo>
                  <a:pt x="13441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3" name="object 2113"/>
          <p:cNvSpPr/>
          <p:nvPr/>
        </p:nvSpPr>
        <p:spPr>
          <a:xfrm>
            <a:off x="4223141" y="7100956"/>
            <a:ext cx="9601" cy="31683"/>
          </a:xfrm>
          <a:custGeom>
            <a:avLst/>
            <a:gdLst/>
            <a:ahLst/>
            <a:cxnLst/>
            <a:rect l="l" t="t" r="r" b="b"/>
            <a:pathLst>
              <a:path w="9601" h="31683">
                <a:moveTo>
                  <a:pt x="6720" y="1920"/>
                </a:moveTo>
                <a:lnTo>
                  <a:pt x="6720" y="13441"/>
                </a:lnTo>
                <a:lnTo>
                  <a:pt x="6720" y="6720"/>
                </a:lnTo>
                <a:lnTo>
                  <a:pt x="7680" y="5760"/>
                </a:lnTo>
                <a:lnTo>
                  <a:pt x="9601" y="0"/>
                </a:lnTo>
                <a:lnTo>
                  <a:pt x="6720" y="1920"/>
                </a:lnTo>
                <a:close/>
              </a:path>
              <a:path w="9601" h="31683">
                <a:moveTo>
                  <a:pt x="975" y="17282"/>
                </a:moveTo>
                <a:lnTo>
                  <a:pt x="1935" y="18242"/>
                </a:lnTo>
                <a:lnTo>
                  <a:pt x="3840" y="20162"/>
                </a:lnTo>
                <a:lnTo>
                  <a:pt x="5775" y="21122"/>
                </a:lnTo>
                <a:lnTo>
                  <a:pt x="11521" y="21122"/>
                </a:lnTo>
                <a:lnTo>
                  <a:pt x="13441" y="20162"/>
                </a:lnTo>
                <a:lnTo>
                  <a:pt x="14401" y="20162"/>
                </a:lnTo>
                <a:lnTo>
                  <a:pt x="16322" y="18242"/>
                </a:lnTo>
                <a:lnTo>
                  <a:pt x="20162" y="15361"/>
                </a:lnTo>
                <a:lnTo>
                  <a:pt x="20162" y="17282"/>
                </a:lnTo>
                <a:lnTo>
                  <a:pt x="21122" y="19202"/>
                </a:lnTo>
                <a:lnTo>
                  <a:pt x="22082" y="20162"/>
                </a:lnTo>
                <a:lnTo>
                  <a:pt x="23042" y="21122"/>
                </a:lnTo>
                <a:lnTo>
                  <a:pt x="27843" y="21122"/>
                </a:lnTo>
                <a:lnTo>
                  <a:pt x="30723" y="19202"/>
                </a:lnTo>
                <a:lnTo>
                  <a:pt x="33604" y="15361"/>
                </a:lnTo>
                <a:lnTo>
                  <a:pt x="33604" y="12481"/>
                </a:lnTo>
                <a:lnTo>
                  <a:pt x="31683" y="14401"/>
                </a:lnTo>
                <a:lnTo>
                  <a:pt x="30723" y="15361"/>
                </a:lnTo>
                <a:lnTo>
                  <a:pt x="29763" y="16322"/>
                </a:lnTo>
                <a:lnTo>
                  <a:pt x="28803" y="16322"/>
                </a:lnTo>
                <a:lnTo>
                  <a:pt x="27843" y="15361"/>
                </a:lnTo>
                <a:lnTo>
                  <a:pt x="27843" y="14401"/>
                </a:lnTo>
                <a:lnTo>
                  <a:pt x="26883" y="13441"/>
                </a:lnTo>
                <a:lnTo>
                  <a:pt x="26883" y="-12481"/>
                </a:lnTo>
                <a:lnTo>
                  <a:pt x="25923" y="-14401"/>
                </a:lnTo>
                <a:lnTo>
                  <a:pt x="24963" y="-15361"/>
                </a:lnTo>
                <a:lnTo>
                  <a:pt x="23042" y="-16322"/>
                </a:lnTo>
                <a:lnTo>
                  <a:pt x="21122" y="-17282"/>
                </a:lnTo>
                <a:lnTo>
                  <a:pt x="18242" y="-18242"/>
                </a:lnTo>
                <a:lnTo>
                  <a:pt x="10561" y="-18242"/>
                </a:lnTo>
                <a:lnTo>
                  <a:pt x="6720" y="-17282"/>
                </a:lnTo>
                <a:lnTo>
                  <a:pt x="4815" y="-15361"/>
                </a:lnTo>
                <a:lnTo>
                  <a:pt x="1935" y="-13441"/>
                </a:lnTo>
                <a:lnTo>
                  <a:pt x="975" y="-10561"/>
                </a:lnTo>
                <a:lnTo>
                  <a:pt x="975" y="-7680"/>
                </a:lnTo>
                <a:lnTo>
                  <a:pt x="1935" y="-6720"/>
                </a:lnTo>
                <a:lnTo>
                  <a:pt x="1935" y="-5760"/>
                </a:lnTo>
                <a:lnTo>
                  <a:pt x="2880" y="-4800"/>
                </a:lnTo>
                <a:lnTo>
                  <a:pt x="6720" y="-4800"/>
                </a:lnTo>
                <a:lnTo>
                  <a:pt x="6720" y="-5760"/>
                </a:lnTo>
                <a:lnTo>
                  <a:pt x="7680" y="-6720"/>
                </a:lnTo>
                <a:lnTo>
                  <a:pt x="7680" y="-12481"/>
                </a:lnTo>
                <a:lnTo>
                  <a:pt x="8656" y="-13441"/>
                </a:lnTo>
                <a:lnTo>
                  <a:pt x="9601" y="-14401"/>
                </a:lnTo>
                <a:lnTo>
                  <a:pt x="10561" y="-15361"/>
                </a:lnTo>
                <a:lnTo>
                  <a:pt x="16322" y="-15361"/>
                </a:lnTo>
                <a:lnTo>
                  <a:pt x="17282" y="-14401"/>
                </a:lnTo>
                <a:lnTo>
                  <a:pt x="19202" y="-13441"/>
                </a:lnTo>
                <a:lnTo>
                  <a:pt x="20162" y="-11521"/>
                </a:lnTo>
                <a:lnTo>
                  <a:pt x="20162" y="-3840"/>
                </a:lnTo>
                <a:lnTo>
                  <a:pt x="14401" y="-1920"/>
                </a:lnTo>
                <a:lnTo>
                  <a:pt x="9601" y="0"/>
                </a:lnTo>
                <a:lnTo>
                  <a:pt x="7680" y="5760"/>
                </a:lnTo>
                <a:lnTo>
                  <a:pt x="8656" y="3840"/>
                </a:lnTo>
                <a:lnTo>
                  <a:pt x="10561" y="2880"/>
                </a:lnTo>
                <a:lnTo>
                  <a:pt x="12496" y="1920"/>
                </a:lnTo>
                <a:lnTo>
                  <a:pt x="13441" y="960"/>
                </a:lnTo>
                <a:lnTo>
                  <a:pt x="16322" y="0"/>
                </a:lnTo>
                <a:lnTo>
                  <a:pt x="20162" y="-1920"/>
                </a:lnTo>
                <a:lnTo>
                  <a:pt x="20162" y="12481"/>
                </a:lnTo>
                <a:lnTo>
                  <a:pt x="17282" y="15361"/>
                </a:lnTo>
                <a:lnTo>
                  <a:pt x="14401" y="16322"/>
                </a:lnTo>
                <a:lnTo>
                  <a:pt x="9601" y="16322"/>
                </a:lnTo>
                <a:lnTo>
                  <a:pt x="8656" y="14401"/>
                </a:lnTo>
                <a:lnTo>
                  <a:pt x="6720" y="13441"/>
                </a:lnTo>
                <a:lnTo>
                  <a:pt x="6720" y="1920"/>
                </a:lnTo>
                <a:lnTo>
                  <a:pt x="3840" y="3840"/>
                </a:lnTo>
                <a:lnTo>
                  <a:pt x="1935" y="4800"/>
                </a:lnTo>
                <a:lnTo>
                  <a:pt x="975" y="6720"/>
                </a:lnTo>
                <a:lnTo>
                  <a:pt x="0" y="8641"/>
                </a:lnTo>
                <a:lnTo>
                  <a:pt x="0" y="14401"/>
                </a:lnTo>
                <a:lnTo>
                  <a:pt x="975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4" name="object 2114"/>
          <p:cNvSpPr/>
          <p:nvPr/>
        </p:nvSpPr>
        <p:spPr>
          <a:xfrm>
            <a:off x="4256745" y="7072152"/>
            <a:ext cx="23042" cy="49926"/>
          </a:xfrm>
          <a:custGeom>
            <a:avLst/>
            <a:gdLst/>
            <a:ahLst/>
            <a:cxnLst/>
            <a:rect l="l" t="t" r="r" b="b"/>
            <a:pathLst>
              <a:path w="23042" h="49926">
                <a:moveTo>
                  <a:pt x="15361" y="49926"/>
                </a:moveTo>
                <a:lnTo>
                  <a:pt x="17282" y="48966"/>
                </a:lnTo>
                <a:lnTo>
                  <a:pt x="18242" y="48006"/>
                </a:lnTo>
                <a:lnTo>
                  <a:pt x="20162" y="46085"/>
                </a:lnTo>
                <a:lnTo>
                  <a:pt x="22082" y="44165"/>
                </a:lnTo>
                <a:lnTo>
                  <a:pt x="23042" y="42245"/>
                </a:lnTo>
                <a:lnTo>
                  <a:pt x="21122" y="42245"/>
                </a:lnTo>
                <a:lnTo>
                  <a:pt x="20162" y="43205"/>
                </a:lnTo>
                <a:lnTo>
                  <a:pt x="20162" y="44165"/>
                </a:lnTo>
                <a:lnTo>
                  <a:pt x="19202" y="44165"/>
                </a:lnTo>
                <a:lnTo>
                  <a:pt x="18242" y="45125"/>
                </a:lnTo>
                <a:lnTo>
                  <a:pt x="14401" y="45125"/>
                </a:lnTo>
                <a:lnTo>
                  <a:pt x="13441" y="44165"/>
                </a:lnTo>
                <a:lnTo>
                  <a:pt x="13441" y="43205"/>
                </a:lnTo>
                <a:lnTo>
                  <a:pt x="12481" y="41285"/>
                </a:lnTo>
                <a:lnTo>
                  <a:pt x="12481" y="14401"/>
                </a:lnTo>
                <a:lnTo>
                  <a:pt x="21122" y="14401"/>
                </a:lnTo>
                <a:lnTo>
                  <a:pt x="21122" y="12481"/>
                </a:lnTo>
                <a:lnTo>
                  <a:pt x="12481" y="12481"/>
                </a:lnTo>
                <a:lnTo>
                  <a:pt x="12481" y="0"/>
                </a:lnTo>
                <a:lnTo>
                  <a:pt x="11521" y="0"/>
                </a:lnTo>
                <a:lnTo>
                  <a:pt x="10561" y="2880"/>
                </a:lnTo>
                <a:lnTo>
                  <a:pt x="9601" y="4800"/>
                </a:lnTo>
                <a:lnTo>
                  <a:pt x="8641" y="5760"/>
                </a:lnTo>
                <a:lnTo>
                  <a:pt x="7680" y="7680"/>
                </a:lnTo>
                <a:lnTo>
                  <a:pt x="6720" y="8641"/>
                </a:lnTo>
                <a:lnTo>
                  <a:pt x="4800" y="10561"/>
                </a:lnTo>
                <a:lnTo>
                  <a:pt x="2880" y="11521"/>
                </a:lnTo>
                <a:lnTo>
                  <a:pt x="1920" y="12481"/>
                </a:lnTo>
                <a:lnTo>
                  <a:pt x="0" y="13441"/>
                </a:lnTo>
                <a:lnTo>
                  <a:pt x="0" y="14401"/>
                </a:lnTo>
                <a:lnTo>
                  <a:pt x="5760" y="14401"/>
                </a:lnTo>
                <a:lnTo>
                  <a:pt x="5760" y="42245"/>
                </a:lnTo>
                <a:lnTo>
                  <a:pt x="6720" y="44165"/>
                </a:lnTo>
                <a:lnTo>
                  <a:pt x="6720" y="46085"/>
                </a:lnTo>
                <a:lnTo>
                  <a:pt x="7680" y="47045"/>
                </a:lnTo>
                <a:lnTo>
                  <a:pt x="8641" y="48006"/>
                </a:lnTo>
                <a:lnTo>
                  <a:pt x="9601" y="48966"/>
                </a:lnTo>
                <a:lnTo>
                  <a:pt x="10561" y="49926"/>
                </a:lnTo>
                <a:lnTo>
                  <a:pt x="15361" y="499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5" name="object 2115"/>
          <p:cNvSpPr/>
          <p:nvPr/>
        </p:nvSpPr>
        <p:spPr>
          <a:xfrm>
            <a:off x="4287469" y="7063526"/>
            <a:ext cx="8641" cy="8625"/>
          </a:xfrm>
          <a:custGeom>
            <a:avLst/>
            <a:gdLst/>
            <a:ahLst/>
            <a:cxnLst/>
            <a:rect l="l" t="t" r="r" b="b"/>
            <a:pathLst>
              <a:path w="8641" h="8625">
                <a:moveTo>
                  <a:pt x="8641" y="3825"/>
                </a:moveTo>
                <a:lnTo>
                  <a:pt x="8641" y="2880"/>
                </a:lnTo>
                <a:lnTo>
                  <a:pt x="7680" y="1905"/>
                </a:lnTo>
                <a:lnTo>
                  <a:pt x="6720" y="944"/>
                </a:lnTo>
                <a:lnTo>
                  <a:pt x="6720" y="0"/>
                </a:lnTo>
                <a:lnTo>
                  <a:pt x="1920" y="0"/>
                </a:lnTo>
                <a:lnTo>
                  <a:pt x="960" y="944"/>
                </a:lnTo>
                <a:lnTo>
                  <a:pt x="0" y="1905"/>
                </a:lnTo>
                <a:lnTo>
                  <a:pt x="0" y="6720"/>
                </a:lnTo>
                <a:lnTo>
                  <a:pt x="960" y="6720"/>
                </a:lnTo>
                <a:lnTo>
                  <a:pt x="1920" y="7665"/>
                </a:lnTo>
                <a:lnTo>
                  <a:pt x="2880" y="8625"/>
                </a:lnTo>
                <a:lnTo>
                  <a:pt x="5760" y="8625"/>
                </a:lnTo>
                <a:lnTo>
                  <a:pt x="6720" y="7665"/>
                </a:lnTo>
                <a:lnTo>
                  <a:pt x="6720" y="6720"/>
                </a:lnTo>
                <a:lnTo>
                  <a:pt x="7680" y="6720"/>
                </a:lnTo>
                <a:lnTo>
                  <a:pt x="8641" y="5745"/>
                </a:lnTo>
                <a:lnTo>
                  <a:pt x="8641" y="38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6" name="object 2116"/>
          <p:cNvSpPr/>
          <p:nvPr/>
        </p:nvSpPr>
        <p:spPr>
          <a:xfrm>
            <a:off x="4281708" y="7082713"/>
            <a:ext cx="19202" cy="38404"/>
          </a:xfrm>
          <a:custGeom>
            <a:avLst/>
            <a:gdLst/>
            <a:ahLst/>
            <a:cxnLst/>
            <a:rect l="l" t="t" r="r" b="b"/>
            <a:pathLst>
              <a:path w="19202" h="38404">
                <a:moveTo>
                  <a:pt x="11521" y="0"/>
                </a:moveTo>
                <a:lnTo>
                  <a:pt x="0" y="4800"/>
                </a:lnTo>
                <a:lnTo>
                  <a:pt x="960" y="6720"/>
                </a:lnTo>
                <a:lnTo>
                  <a:pt x="192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9601"/>
                </a:lnTo>
                <a:lnTo>
                  <a:pt x="6720" y="34564"/>
                </a:lnTo>
                <a:lnTo>
                  <a:pt x="5760" y="34564"/>
                </a:lnTo>
                <a:lnTo>
                  <a:pt x="5760" y="35524"/>
                </a:lnTo>
                <a:lnTo>
                  <a:pt x="4800" y="36484"/>
                </a:lnTo>
                <a:lnTo>
                  <a:pt x="3840" y="37444"/>
                </a:lnTo>
                <a:lnTo>
                  <a:pt x="960" y="37444"/>
                </a:lnTo>
                <a:lnTo>
                  <a:pt x="960" y="38404"/>
                </a:lnTo>
                <a:lnTo>
                  <a:pt x="19202" y="38404"/>
                </a:lnTo>
                <a:lnTo>
                  <a:pt x="19202" y="37444"/>
                </a:lnTo>
                <a:lnTo>
                  <a:pt x="16322" y="37444"/>
                </a:lnTo>
                <a:lnTo>
                  <a:pt x="15361" y="36484"/>
                </a:lnTo>
                <a:lnTo>
                  <a:pt x="14401" y="36484"/>
                </a:lnTo>
                <a:lnTo>
                  <a:pt x="14401" y="35524"/>
                </a:lnTo>
                <a:lnTo>
                  <a:pt x="13441" y="34564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7" name="object 2117"/>
          <p:cNvSpPr/>
          <p:nvPr/>
        </p:nvSpPr>
        <p:spPr>
          <a:xfrm>
            <a:off x="4304751" y="7082713"/>
            <a:ext cx="36469" cy="40325"/>
          </a:xfrm>
          <a:custGeom>
            <a:avLst/>
            <a:gdLst/>
            <a:ahLst/>
            <a:cxnLst/>
            <a:rect l="l" t="t" r="r" b="b"/>
            <a:pathLst>
              <a:path w="36469" h="40325">
                <a:moveTo>
                  <a:pt x="0" y="20162"/>
                </a:moveTo>
                <a:lnTo>
                  <a:pt x="0" y="24963"/>
                </a:lnTo>
                <a:lnTo>
                  <a:pt x="1904" y="29763"/>
                </a:lnTo>
                <a:lnTo>
                  <a:pt x="4800" y="33604"/>
                </a:lnTo>
                <a:lnTo>
                  <a:pt x="7680" y="37444"/>
                </a:lnTo>
                <a:lnTo>
                  <a:pt x="12466" y="40325"/>
                </a:lnTo>
                <a:lnTo>
                  <a:pt x="18242" y="40325"/>
                </a:lnTo>
                <a:lnTo>
                  <a:pt x="13441" y="34564"/>
                </a:lnTo>
                <a:lnTo>
                  <a:pt x="11521" y="30723"/>
                </a:lnTo>
                <a:lnTo>
                  <a:pt x="8625" y="26883"/>
                </a:lnTo>
                <a:lnTo>
                  <a:pt x="7680" y="22082"/>
                </a:lnTo>
                <a:lnTo>
                  <a:pt x="7680" y="13441"/>
                </a:lnTo>
                <a:lnTo>
                  <a:pt x="8625" y="10561"/>
                </a:lnTo>
                <a:lnTo>
                  <a:pt x="9601" y="8641"/>
                </a:lnTo>
                <a:lnTo>
                  <a:pt x="10561" y="6720"/>
                </a:lnTo>
                <a:lnTo>
                  <a:pt x="11521" y="4800"/>
                </a:lnTo>
                <a:lnTo>
                  <a:pt x="12466" y="3840"/>
                </a:lnTo>
                <a:lnTo>
                  <a:pt x="14401" y="3840"/>
                </a:lnTo>
                <a:lnTo>
                  <a:pt x="15346" y="2880"/>
                </a:lnTo>
                <a:lnTo>
                  <a:pt x="20147" y="2880"/>
                </a:lnTo>
                <a:lnTo>
                  <a:pt x="23027" y="3840"/>
                </a:lnTo>
                <a:lnTo>
                  <a:pt x="24963" y="6720"/>
                </a:lnTo>
                <a:lnTo>
                  <a:pt x="27828" y="10561"/>
                </a:lnTo>
                <a:lnTo>
                  <a:pt x="28803" y="16322"/>
                </a:lnTo>
                <a:lnTo>
                  <a:pt x="28803" y="27843"/>
                </a:lnTo>
                <a:lnTo>
                  <a:pt x="27828" y="31683"/>
                </a:lnTo>
                <a:lnTo>
                  <a:pt x="27828" y="37444"/>
                </a:lnTo>
                <a:lnTo>
                  <a:pt x="30708" y="35524"/>
                </a:lnTo>
                <a:lnTo>
                  <a:pt x="32628" y="32644"/>
                </a:lnTo>
                <a:lnTo>
                  <a:pt x="33588" y="29763"/>
                </a:lnTo>
                <a:lnTo>
                  <a:pt x="35509" y="25923"/>
                </a:lnTo>
                <a:lnTo>
                  <a:pt x="36469" y="23042"/>
                </a:lnTo>
                <a:lnTo>
                  <a:pt x="36469" y="14401"/>
                </a:lnTo>
                <a:lnTo>
                  <a:pt x="34549" y="10561"/>
                </a:lnTo>
                <a:lnTo>
                  <a:pt x="31668" y="6720"/>
                </a:lnTo>
                <a:lnTo>
                  <a:pt x="28803" y="2880"/>
                </a:lnTo>
                <a:lnTo>
                  <a:pt x="23987" y="0"/>
                </a:lnTo>
                <a:lnTo>
                  <a:pt x="15346" y="0"/>
                </a:lnTo>
                <a:lnTo>
                  <a:pt x="12466" y="960"/>
                </a:lnTo>
                <a:lnTo>
                  <a:pt x="9601" y="2880"/>
                </a:lnTo>
                <a:lnTo>
                  <a:pt x="6720" y="4800"/>
                </a:lnTo>
                <a:lnTo>
                  <a:pt x="4800" y="6720"/>
                </a:lnTo>
                <a:lnTo>
                  <a:pt x="2880" y="10561"/>
                </a:lnTo>
                <a:lnTo>
                  <a:pt x="960" y="13441"/>
                </a:lnTo>
                <a:lnTo>
                  <a:pt x="0" y="17282"/>
                </a:lnTo>
                <a:lnTo>
                  <a:pt x="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8" name="object 2118"/>
          <p:cNvSpPr/>
          <p:nvPr/>
        </p:nvSpPr>
        <p:spPr>
          <a:xfrm>
            <a:off x="4318193" y="7114397"/>
            <a:ext cx="14386" cy="8641"/>
          </a:xfrm>
          <a:custGeom>
            <a:avLst/>
            <a:gdLst/>
            <a:ahLst/>
            <a:cxnLst/>
            <a:rect l="l" t="t" r="r" b="b"/>
            <a:pathLst>
              <a:path w="14386" h="8641">
                <a:moveTo>
                  <a:pt x="14386" y="0"/>
                </a:moveTo>
                <a:lnTo>
                  <a:pt x="12466" y="1920"/>
                </a:lnTo>
                <a:lnTo>
                  <a:pt x="11521" y="3840"/>
                </a:lnTo>
                <a:lnTo>
                  <a:pt x="8641" y="5760"/>
                </a:lnTo>
                <a:lnTo>
                  <a:pt x="2865" y="5760"/>
                </a:lnTo>
                <a:lnTo>
                  <a:pt x="0" y="2880"/>
                </a:lnTo>
                <a:lnTo>
                  <a:pt x="4800" y="8641"/>
                </a:lnTo>
                <a:lnTo>
                  <a:pt x="7680" y="8641"/>
                </a:lnTo>
                <a:lnTo>
                  <a:pt x="11521" y="7680"/>
                </a:lnTo>
                <a:lnTo>
                  <a:pt x="14386" y="5760"/>
                </a:lnTo>
                <a:lnTo>
                  <a:pt x="143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9" name="object 2119"/>
          <p:cNvSpPr/>
          <p:nvPr/>
        </p:nvSpPr>
        <p:spPr>
          <a:xfrm>
            <a:off x="4345061" y="7082713"/>
            <a:ext cx="41285" cy="38404"/>
          </a:xfrm>
          <a:custGeom>
            <a:avLst/>
            <a:gdLst/>
            <a:ahLst/>
            <a:cxnLst/>
            <a:rect l="l" t="t" r="r" b="b"/>
            <a:pathLst>
              <a:path w="41285" h="38404">
                <a:moveTo>
                  <a:pt x="35524" y="8641"/>
                </a:moveTo>
                <a:lnTo>
                  <a:pt x="34564" y="6720"/>
                </a:lnTo>
                <a:lnTo>
                  <a:pt x="33604" y="4800"/>
                </a:lnTo>
                <a:lnTo>
                  <a:pt x="32644" y="2880"/>
                </a:lnTo>
                <a:lnTo>
                  <a:pt x="30723" y="1920"/>
                </a:lnTo>
                <a:lnTo>
                  <a:pt x="29763" y="960"/>
                </a:lnTo>
                <a:lnTo>
                  <a:pt x="27843" y="0"/>
                </a:lnTo>
                <a:lnTo>
                  <a:pt x="22082" y="0"/>
                </a:lnTo>
                <a:lnTo>
                  <a:pt x="17282" y="2880"/>
                </a:lnTo>
                <a:lnTo>
                  <a:pt x="13441" y="8641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6720"/>
                </a:lnTo>
                <a:lnTo>
                  <a:pt x="192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8641"/>
                </a:lnTo>
                <a:lnTo>
                  <a:pt x="6720" y="9601"/>
                </a:lnTo>
                <a:lnTo>
                  <a:pt x="6720" y="32644"/>
                </a:lnTo>
                <a:lnTo>
                  <a:pt x="5760" y="34564"/>
                </a:lnTo>
                <a:lnTo>
                  <a:pt x="5760" y="35524"/>
                </a:lnTo>
                <a:lnTo>
                  <a:pt x="4800" y="36484"/>
                </a:lnTo>
                <a:lnTo>
                  <a:pt x="3840" y="37444"/>
                </a:lnTo>
                <a:lnTo>
                  <a:pt x="960" y="37444"/>
                </a:lnTo>
                <a:lnTo>
                  <a:pt x="960" y="38404"/>
                </a:lnTo>
                <a:lnTo>
                  <a:pt x="19202" y="38404"/>
                </a:lnTo>
                <a:lnTo>
                  <a:pt x="19202" y="37444"/>
                </a:lnTo>
                <a:lnTo>
                  <a:pt x="16322" y="37444"/>
                </a:lnTo>
                <a:lnTo>
                  <a:pt x="15361" y="36484"/>
                </a:lnTo>
                <a:lnTo>
                  <a:pt x="14401" y="36484"/>
                </a:lnTo>
                <a:lnTo>
                  <a:pt x="14401" y="35524"/>
                </a:lnTo>
                <a:lnTo>
                  <a:pt x="13441" y="34564"/>
                </a:lnTo>
                <a:lnTo>
                  <a:pt x="13441" y="10561"/>
                </a:lnTo>
                <a:lnTo>
                  <a:pt x="16322" y="6720"/>
                </a:lnTo>
                <a:lnTo>
                  <a:pt x="19202" y="5760"/>
                </a:lnTo>
                <a:lnTo>
                  <a:pt x="26883" y="5760"/>
                </a:lnTo>
                <a:lnTo>
                  <a:pt x="26883" y="7680"/>
                </a:lnTo>
                <a:lnTo>
                  <a:pt x="27843" y="9601"/>
                </a:lnTo>
                <a:lnTo>
                  <a:pt x="28803" y="11521"/>
                </a:lnTo>
                <a:lnTo>
                  <a:pt x="28803" y="34564"/>
                </a:lnTo>
                <a:lnTo>
                  <a:pt x="27843" y="35524"/>
                </a:lnTo>
                <a:lnTo>
                  <a:pt x="26883" y="36484"/>
                </a:lnTo>
                <a:lnTo>
                  <a:pt x="25923" y="37444"/>
                </a:lnTo>
                <a:lnTo>
                  <a:pt x="23042" y="37444"/>
                </a:lnTo>
                <a:lnTo>
                  <a:pt x="23042" y="38404"/>
                </a:lnTo>
                <a:lnTo>
                  <a:pt x="41285" y="38404"/>
                </a:lnTo>
                <a:lnTo>
                  <a:pt x="41285" y="37444"/>
                </a:lnTo>
                <a:lnTo>
                  <a:pt x="38404" y="37444"/>
                </a:lnTo>
                <a:lnTo>
                  <a:pt x="37444" y="36484"/>
                </a:lnTo>
                <a:lnTo>
                  <a:pt x="36484" y="36484"/>
                </a:lnTo>
                <a:lnTo>
                  <a:pt x="36484" y="35524"/>
                </a:lnTo>
                <a:lnTo>
                  <a:pt x="35524" y="35524"/>
                </a:lnTo>
                <a:lnTo>
                  <a:pt x="35524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0" name="object 2120"/>
          <p:cNvSpPr/>
          <p:nvPr/>
        </p:nvSpPr>
        <p:spPr>
          <a:xfrm>
            <a:off x="3720129" y="6996318"/>
            <a:ext cx="23987" cy="54711"/>
          </a:xfrm>
          <a:custGeom>
            <a:avLst/>
            <a:gdLst/>
            <a:ahLst/>
            <a:cxnLst/>
            <a:rect l="l" t="t" r="r" b="b"/>
            <a:pathLst>
              <a:path w="23987" h="54711">
                <a:moveTo>
                  <a:pt x="18242" y="52806"/>
                </a:moveTo>
                <a:lnTo>
                  <a:pt x="17266" y="51846"/>
                </a:lnTo>
                <a:lnTo>
                  <a:pt x="16306" y="50871"/>
                </a:lnTo>
                <a:lnTo>
                  <a:pt x="15361" y="49926"/>
                </a:lnTo>
                <a:lnTo>
                  <a:pt x="15361" y="5760"/>
                </a:lnTo>
                <a:lnTo>
                  <a:pt x="16306" y="3840"/>
                </a:lnTo>
                <a:lnTo>
                  <a:pt x="16306" y="2880"/>
                </a:lnTo>
                <a:lnTo>
                  <a:pt x="17266" y="1920"/>
                </a:lnTo>
                <a:lnTo>
                  <a:pt x="19202" y="960"/>
                </a:lnTo>
                <a:lnTo>
                  <a:pt x="23987" y="960"/>
                </a:lnTo>
                <a:lnTo>
                  <a:pt x="23987" y="0"/>
                </a:lnTo>
                <a:lnTo>
                  <a:pt x="0" y="0"/>
                </a:lnTo>
                <a:lnTo>
                  <a:pt x="0" y="960"/>
                </a:lnTo>
                <a:lnTo>
                  <a:pt x="2880" y="960"/>
                </a:lnTo>
                <a:lnTo>
                  <a:pt x="4800" y="1920"/>
                </a:lnTo>
                <a:lnTo>
                  <a:pt x="5745" y="1920"/>
                </a:lnTo>
                <a:lnTo>
                  <a:pt x="6720" y="2880"/>
                </a:lnTo>
                <a:lnTo>
                  <a:pt x="7680" y="3840"/>
                </a:lnTo>
                <a:lnTo>
                  <a:pt x="7680" y="50871"/>
                </a:lnTo>
                <a:lnTo>
                  <a:pt x="6720" y="50871"/>
                </a:lnTo>
                <a:lnTo>
                  <a:pt x="5745" y="52806"/>
                </a:lnTo>
                <a:lnTo>
                  <a:pt x="3840" y="53766"/>
                </a:lnTo>
                <a:lnTo>
                  <a:pt x="0" y="53766"/>
                </a:lnTo>
                <a:lnTo>
                  <a:pt x="0" y="54711"/>
                </a:lnTo>
                <a:lnTo>
                  <a:pt x="23987" y="54711"/>
                </a:lnTo>
                <a:lnTo>
                  <a:pt x="23987" y="53766"/>
                </a:lnTo>
                <a:lnTo>
                  <a:pt x="20147" y="53766"/>
                </a:lnTo>
                <a:lnTo>
                  <a:pt x="19202" y="52806"/>
                </a:lnTo>
                <a:lnTo>
                  <a:pt x="18242" y="528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1" name="object 2121"/>
          <p:cNvSpPr/>
          <p:nvPr/>
        </p:nvSpPr>
        <p:spPr>
          <a:xfrm>
            <a:off x="3746052" y="7012640"/>
            <a:ext cx="40309" cy="38389"/>
          </a:xfrm>
          <a:custGeom>
            <a:avLst/>
            <a:gdLst/>
            <a:ahLst/>
            <a:cxnLst/>
            <a:rect l="l" t="t" r="r" b="b"/>
            <a:pathLst>
              <a:path w="40309" h="38389">
                <a:moveTo>
                  <a:pt x="5745" y="29763"/>
                </a:moveTo>
                <a:lnTo>
                  <a:pt x="5745" y="34549"/>
                </a:lnTo>
                <a:lnTo>
                  <a:pt x="4785" y="35524"/>
                </a:lnTo>
                <a:lnTo>
                  <a:pt x="4785" y="36484"/>
                </a:lnTo>
                <a:lnTo>
                  <a:pt x="2865" y="37444"/>
                </a:lnTo>
                <a:lnTo>
                  <a:pt x="0" y="37444"/>
                </a:lnTo>
                <a:lnTo>
                  <a:pt x="0" y="38389"/>
                </a:lnTo>
                <a:lnTo>
                  <a:pt x="19187" y="38389"/>
                </a:lnTo>
                <a:lnTo>
                  <a:pt x="19187" y="37444"/>
                </a:lnTo>
                <a:lnTo>
                  <a:pt x="17266" y="37444"/>
                </a:lnTo>
                <a:lnTo>
                  <a:pt x="15346" y="36484"/>
                </a:lnTo>
                <a:lnTo>
                  <a:pt x="14386" y="36484"/>
                </a:lnTo>
                <a:lnTo>
                  <a:pt x="13426" y="35524"/>
                </a:lnTo>
                <a:lnTo>
                  <a:pt x="13426" y="34549"/>
                </a:lnTo>
                <a:lnTo>
                  <a:pt x="12466" y="32644"/>
                </a:lnTo>
                <a:lnTo>
                  <a:pt x="12466" y="10561"/>
                </a:lnTo>
                <a:lnTo>
                  <a:pt x="16306" y="6720"/>
                </a:lnTo>
                <a:lnTo>
                  <a:pt x="19187" y="4800"/>
                </a:lnTo>
                <a:lnTo>
                  <a:pt x="24947" y="4800"/>
                </a:lnTo>
                <a:lnTo>
                  <a:pt x="25908" y="5760"/>
                </a:lnTo>
                <a:lnTo>
                  <a:pt x="26868" y="7680"/>
                </a:lnTo>
                <a:lnTo>
                  <a:pt x="27828" y="8641"/>
                </a:lnTo>
                <a:lnTo>
                  <a:pt x="28788" y="11521"/>
                </a:lnTo>
                <a:lnTo>
                  <a:pt x="28788" y="32644"/>
                </a:lnTo>
                <a:lnTo>
                  <a:pt x="27828" y="33604"/>
                </a:lnTo>
                <a:lnTo>
                  <a:pt x="27828" y="35524"/>
                </a:lnTo>
                <a:lnTo>
                  <a:pt x="26868" y="36484"/>
                </a:lnTo>
                <a:lnTo>
                  <a:pt x="25908" y="36484"/>
                </a:lnTo>
                <a:lnTo>
                  <a:pt x="24947" y="37444"/>
                </a:lnTo>
                <a:lnTo>
                  <a:pt x="22067" y="37444"/>
                </a:lnTo>
                <a:lnTo>
                  <a:pt x="22067" y="38389"/>
                </a:lnTo>
                <a:lnTo>
                  <a:pt x="40309" y="38389"/>
                </a:lnTo>
                <a:lnTo>
                  <a:pt x="40309" y="37444"/>
                </a:lnTo>
                <a:lnTo>
                  <a:pt x="39349" y="37444"/>
                </a:lnTo>
                <a:lnTo>
                  <a:pt x="37429" y="36484"/>
                </a:lnTo>
                <a:lnTo>
                  <a:pt x="36469" y="36484"/>
                </a:lnTo>
                <a:lnTo>
                  <a:pt x="35509" y="35524"/>
                </a:lnTo>
                <a:lnTo>
                  <a:pt x="35509" y="10561"/>
                </a:lnTo>
                <a:lnTo>
                  <a:pt x="34549" y="8641"/>
                </a:lnTo>
                <a:lnTo>
                  <a:pt x="34549" y="6720"/>
                </a:lnTo>
                <a:lnTo>
                  <a:pt x="33588" y="4800"/>
                </a:lnTo>
                <a:lnTo>
                  <a:pt x="31668" y="2880"/>
                </a:lnTo>
                <a:lnTo>
                  <a:pt x="30708" y="1920"/>
                </a:lnTo>
                <a:lnTo>
                  <a:pt x="28788" y="960"/>
                </a:lnTo>
                <a:lnTo>
                  <a:pt x="27828" y="0"/>
                </a:lnTo>
                <a:lnTo>
                  <a:pt x="21107" y="0"/>
                </a:lnTo>
                <a:lnTo>
                  <a:pt x="17266" y="2880"/>
                </a:lnTo>
                <a:lnTo>
                  <a:pt x="12466" y="7680"/>
                </a:lnTo>
                <a:lnTo>
                  <a:pt x="12466" y="0"/>
                </a:lnTo>
                <a:lnTo>
                  <a:pt x="11506" y="0"/>
                </a:lnTo>
                <a:lnTo>
                  <a:pt x="0" y="4800"/>
                </a:lnTo>
                <a:lnTo>
                  <a:pt x="0" y="5760"/>
                </a:lnTo>
                <a:lnTo>
                  <a:pt x="4785" y="5760"/>
                </a:lnTo>
                <a:lnTo>
                  <a:pt x="5745" y="6720"/>
                </a:lnTo>
                <a:lnTo>
                  <a:pt x="5745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2" name="object 2122"/>
          <p:cNvSpPr/>
          <p:nvPr/>
        </p:nvSpPr>
        <p:spPr>
          <a:xfrm>
            <a:off x="3791163" y="6993437"/>
            <a:ext cx="32628" cy="57591"/>
          </a:xfrm>
          <a:custGeom>
            <a:avLst/>
            <a:gdLst/>
            <a:ahLst/>
            <a:cxnLst/>
            <a:rect l="l" t="t" r="r" b="b"/>
            <a:pathLst>
              <a:path w="32628" h="57591">
                <a:moveTo>
                  <a:pt x="13441" y="20162"/>
                </a:moveTo>
                <a:lnTo>
                  <a:pt x="13441" y="11521"/>
                </a:lnTo>
                <a:lnTo>
                  <a:pt x="14401" y="8641"/>
                </a:lnTo>
                <a:lnTo>
                  <a:pt x="14401" y="5760"/>
                </a:lnTo>
                <a:lnTo>
                  <a:pt x="15361" y="4800"/>
                </a:lnTo>
                <a:lnTo>
                  <a:pt x="16322" y="3840"/>
                </a:lnTo>
                <a:lnTo>
                  <a:pt x="17282" y="2880"/>
                </a:lnTo>
                <a:lnTo>
                  <a:pt x="21122" y="2880"/>
                </a:lnTo>
                <a:lnTo>
                  <a:pt x="22082" y="3840"/>
                </a:lnTo>
                <a:lnTo>
                  <a:pt x="23042" y="3840"/>
                </a:lnTo>
                <a:lnTo>
                  <a:pt x="24002" y="4800"/>
                </a:lnTo>
                <a:lnTo>
                  <a:pt x="24963" y="6720"/>
                </a:lnTo>
                <a:lnTo>
                  <a:pt x="25923" y="7680"/>
                </a:lnTo>
                <a:lnTo>
                  <a:pt x="26883" y="8641"/>
                </a:lnTo>
                <a:lnTo>
                  <a:pt x="27843" y="9601"/>
                </a:lnTo>
                <a:lnTo>
                  <a:pt x="28803" y="9601"/>
                </a:lnTo>
                <a:lnTo>
                  <a:pt x="28803" y="10561"/>
                </a:lnTo>
                <a:lnTo>
                  <a:pt x="30723" y="10561"/>
                </a:lnTo>
                <a:lnTo>
                  <a:pt x="31683" y="9601"/>
                </a:lnTo>
                <a:lnTo>
                  <a:pt x="32628" y="8641"/>
                </a:lnTo>
                <a:lnTo>
                  <a:pt x="32628" y="3840"/>
                </a:lnTo>
                <a:lnTo>
                  <a:pt x="30723" y="2880"/>
                </a:lnTo>
                <a:lnTo>
                  <a:pt x="27843" y="960"/>
                </a:lnTo>
                <a:lnTo>
                  <a:pt x="25923" y="0"/>
                </a:lnTo>
                <a:lnTo>
                  <a:pt x="19202" y="0"/>
                </a:lnTo>
                <a:lnTo>
                  <a:pt x="17282" y="960"/>
                </a:lnTo>
                <a:lnTo>
                  <a:pt x="14401" y="1920"/>
                </a:lnTo>
                <a:lnTo>
                  <a:pt x="11521" y="3840"/>
                </a:lnTo>
                <a:lnTo>
                  <a:pt x="10561" y="5760"/>
                </a:lnTo>
                <a:lnTo>
                  <a:pt x="8641" y="8641"/>
                </a:lnTo>
                <a:lnTo>
                  <a:pt x="7680" y="11521"/>
                </a:lnTo>
                <a:lnTo>
                  <a:pt x="6720" y="14401"/>
                </a:lnTo>
                <a:lnTo>
                  <a:pt x="6720" y="20162"/>
                </a:lnTo>
                <a:lnTo>
                  <a:pt x="0" y="20162"/>
                </a:lnTo>
                <a:lnTo>
                  <a:pt x="0" y="23042"/>
                </a:lnTo>
                <a:lnTo>
                  <a:pt x="6720" y="23042"/>
                </a:lnTo>
                <a:lnTo>
                  <a:pt x="6720" y="53751"/>
                </a:lnTo>
                <a:lnTo>
                  <a:pt x="5760" y="54726"/>
                </a:lnTo>
                <a:lnTo>
                  <a:pt x="4800" y="55686"/>
                </a:lnTo>
                <a:lnTo>
                  <a:pt x="3840" y="55686"/>
                </a:lnTo>
                <a:lnTo>
                  <a:pt x="2880" y="56647"/>
                </a:lnTo>
                <a:lnTo>
                  <a:pt x="0" y="56647"/>
                </a:lnTo>
                <a:lnTo>
                  <a:pt x="0" y="57591"/>
                </a:lnTo>
                <a:lnTo>
                  <a:pt x="22082" y="57591"/>
                </a:lnTo>
                <a:lnTo>
                  <a:pt x="22082" y="56647"/>
                </a:lnTo>
                <a:lnTo>
                  <a:pt x="17282" y="56647"/>
                </a:lnTo>
                <a:lnTo>
                  <a:pt x="16322" y="55686"/>
                </a:lnTo>
                <a:lnTo>
                  <a:pt x="15361" y="54726"/>
                </a:lnTo>
                <a:lnTo>
                  <a:pt x="14401" y="53751"/>
                </a:lnTo>
                <a:lnTo>
                  <a:pt x="13441" y="50886"/>
                </a:lnTo>
                <a:lnTo>
                  <a:pt x="13441" y="23042"/>
                </a:lnTo>
                <a:lnTo>
                  <a:pt x="24002" y="23042"/>
                </a:lnTo>
                <a:lnTo>
                  <a:pt x="24002" y="20162"/>
                </a:lnTo>
                <a:lnTo>
                  <a:pt x="13441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3" name="object 2123"/>
          <p:cNvSpPr/>
          <p:nvPr/>
        </p:nvSpPr>
        <p:spPr>
          <a:xfrm>
            <a:off x="3825727" y="7012640"/>
            <a:ext cx="27828" cy="37444"/>
          </a:xfrm>
          <a:custGeom>
            <a:avLst/>
            <a:gdLst/>
            <a:ahLst/>
            <a:cxnLst/>
            <a:rect l="l" t="t" r="r" b="b"/>
            <a:pathLst>
              <a:path w="27828" h="37444">
                <a:moveTo>
                  <a:pt x="25908" y="29763"/>
                </a:moveTo>
                <a:lnTo>
                  <a:pt x="26868" y="25923"/>
                </a:lnTo>
                <a:lnTo>
                  <a:pt x="27828" y="22082"/>
                </a:lnTo>
                <a:lnTo>
                  <a:pt x="27828" y="14401"/>
                </a:lnTo>
                <a:lnTo>
                  <a:pt x="26868" y="10561"/>
                </a:lnTo>
                <a:lnTo>
                  <a:pt x="23987" y="6720"/>
                </a:lnTo>
                <a:lnTo>
                  <a:pt x="20147" y="1920"/>
                </a:lnTo>
                <a:lnTo>
                  <a:pt x="15346" y="0"/>
                </a:lnTo>
                <a:lnTo>
                  <a:pt x="6720" y="0"/>
                </a:lnTo>
                <a:lnTo>
                  <a:pt x="3840" y="960"/>
                </a:lnTo>
                <a:lnTo>
                  <a:pt x="960" y="2880"/>
                </a:lnTo>
                <a:lnTo>
                  <a:pt x="0" y="10561"/>
                </a:lnTo>
                <a:lnTo>
                  <a:pt x="960" y="8641"/>
                </a:lnTo>
                <a:lnTo>
                  <a:pt x="1904" y="6720"/>
                </a:lnTo>
                <a:lnTo>
                  <a:pt x="2880" y="4800"/>
                </a:lnTo>
                <a:lnTo>
                  <a:pt x="4785" y="3840"/>
                </a:lnTo>
                <a:lnTo>
                  <a:pt x="5745" y="2880"/>
                </a:lnTo>
                <a:lnTo>
                  <a:pt x="11521" y="2880"/>
                </a:lnTo>
                <a:lnTo>
                  <a:pt x="14401" y="3840"/>
                </a:lnTo>
                <a:lnTo>
                  <a:pt x="16306" y="6720"/>
                </a:lnTo>
                <a:lnTo>
                  <a:pt x="19187" y="10561"/>
                </a:lnTo>
                <a:lnTo>
                  <a:pt x="20147" y="15361"/>
                </a:lnTo>
                <a:lnTo>
                  <a:pt x="20147" y="27843"/>
                </a:lnTo>
                <a:lnTo>
                  <a:pt x="19187" y="31683"/>
                </a:lnTo>
                <a:lnTo>
                  <a:pt x="19187" y="37444"/>
                </a:lnTo>
                <a:lnTo>
                  <a:pt x="22067" y="35524"/>
                </a:lnTo>
                <a:lnTo>
                  <a:pt x="23987" y="32644"/>
                </a:lnTo>
                <a:lnTo>
                  <a:pt x="25908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4" name="object 2124"/>
          <p:cNvSpPr/>
          <p:nvPr/>
        </p:nvSpPr>
        <p:spPr>
          <a:xfrm>
            <a:off x="3818046" y="7015520"/>
            <a:ext cx="26868" cy="36484"/>
          </a:xfrm>
          <a:custGeom>
            <a:avLst/>
            <a:gdLst/>
            <a:ahLst/>
            <a:cxnLst/>
            <a:rect l="l" t="t" r="r" b="b"/>
            <a:pathLst>
              <a:path w="26868" h="36484">
                <a:moveTo>
                  <a:pt x="26868" y="28803"/>
                </a:moveTo>
                <a:lnTo>
                  <a:pt x="25923" y="30723"/>
                </a:lnTo>
                <a:lnTo>
                  <a:pt x="23987" y="32644"/>
                </a:lnTo>
                <a:lnTo>
                  <a:pt x="22082" y="33604"/>
                </a:lnTo>
                <a:lnTo>
                  <a:pt x="15361" y="33604"/>
                </a:lnTo>
                <a:lnTo>
                  <a:pt x="12466" y="31668"/>
                </a:lnTo>
                <a:lnTo>
                  <a:pt x="10561" y="27828"/>
                </a:lnTo>
                <a:lnTo>
                  <a:pt x="8641" y="24003"/>
                </a:lnTo>
                <a:lnTo>
                  <a:pt x="7680" y="19202"/>
                </a:lnTo>
                <a:lnTo>
                  <a:pt x="7680" y="7680"/>
                </a:lnTo>
                <a:lnTo>
                  <a:pt x="8641" y="0"/>
                </a:lnTo>
                <a:lnTo>
                  <a:pt x="5745" y="960"/>
                </a:lnTo>
                <a:lnTo>
                  <a:pt x="3840" y="3840"/>
                </a:lnTo>
                <a:lnTo>
                  <a:pt x="1920" y="6720"/>
                </a:lnTo>
                <a:lnTo>
                  <a:pt x="0" y="10561"/>
                </a:lnTo>
                <a:lnTo>
                  <a:pt x="0" y="22082"/>
                </a:lnTo>
                <a:lnTo>
                  <a:pt x="960" y="25923"/>
                </a:lnTo>
                <a:lnTo>
                  <a:pt x="3840" y="29763"/>
                </a:lnTo>
                <a:lnTo>
                  <a:pt x="7680" y="34564"/>
                </a:lnTo>
                <a:lnTo>
                  <a:pt x="11521" y="36484"/>
                </a:lnTo>
                <a:lnTo>
                  <a:pt x="21107" y="36484"/>
                </a:lnTo>
                <a:lnTo>
                  <a:pt x="23987" y="35509"/>
                </a:lnTo>
                <a:lnTo>
                  <a:pt x="26868" y="34564"/>
                </a:lnTo>
                <a:lnTo>
                  <a:pt x="26868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5" name="object 2125"/>
          <p:cNvSpPr/>
          <p:nvPr/>
        </p:nvSpPr>
        <p:spPr>
          <a:xfrm>
            <a:off x="3857396" y="7012640"/>
            <a:ext cx="27843" cy="38389"/>
          </a:xfrm>
          <a:custGeom>
            <a:avLst/>
            <a:gdLst/>
            <a:ahLst/>
            <a:cxnLst/>
            <a:rect l="l" t="t" r="r" b="b"/>
            <a:pathLst>
              <a:path w="27843" h="38389">
                <a:moveTo>
                  <a:pt x="12481" y="31683"/>
                </a:moveTo>
                <a:lnTo>
                  <a:pt x="12481" y="11521"/>
                </a:lnTo>
                <a:lnTo>
                  <a:pt x="13441" y="9601"/>
                </a:lnTo>
                <a:lnTo>
                  <a:pt x="15361" y="7680"/>
                </a:lnTo>
                <a:lnTo>
                  <a:pt x="16322" y="6720"/>
                </a:lnTo>
                <a:lnTo>
                  <a:pt x="17282" y="5760"/>
                </a:lnTo>
                <a:lnTo>
                  <a:pt x="19202" y="5760"/>
                </a:lnTo>
                <a:lnTo>
                  <a:pt x="20162" y="6720"/>
                </a:lnTo>
                <a:lnTo>
                  <a:pt x="22082" y="7680"/>
                </a:lnTo>
                <a:lnTo>
                  <a:pt x="23042" y="8641"/>
                </a:lnTo>
                <a:lnTo>
                  <a:pt x="24963" y="8641"/>
                </a:lnTo>
                <a:lnTo>
                  <a:pt x="25923" y="7680"/>
                </a:lnTo>
                <a:lnTo>
                  <a:pt x="26883" y="6720"/>
                </a:lnTo>
                <a:lnTo>
                  <a:pt x="27843" y="5760"/>
                </a:lnTo>
                <a:lnTo>
                  <a:pt x="27843" y="3840"/>
                </a:lnTo>
                <a:lnTo>
                  <a:pt x="2688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4002" y="0"/>
                </a:lnTo>
                <a:lnTo>
                  <a:pt x="19202" y="0"/>
                </a:lnTo>
                <a:lnTo>
                  <a:pt x="15361" y="2880"/>
                </a:lnTo>
                <a:lnTo>
                  <a:pt x="12481" y="8641"/>
                </a:lnTo>
                <a:lnTo>
                  <a:pt x="12481" y="0"/>
                </a:lnTo>
                <a:lnTo>
                  <a:pt x="10561" y="0"/>
                </a:lnTo>
                <a:lnTo>
                  <a:pt x="0" y="4800"/>
                </a:lnTo>
                <a:lnTo>
                  <a:pt x="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35524"/>
                </a:lnTo>
                <a:lnTo>
                  <a:pt x="4800" y="35524"/>
                </a:lnTo>
                <a:lnTo>
                  <a:pt x="3840" y="36484"/>
                </a:lnTo>
                <a:lnTo>
                  <a:pt x="2880" y="36484"/>
                </a:lnTo>
                <a:lnTo>
                  <a:pt x="1920" y="37444"/>
                </a:lnTo>
                <a:lnTo>
                  <a:pt x="0" y="37444"/>
                </a:lnTo>
                <a:lnTo>
                  <a:pt x="0" y="38389"/>
                </a:lnTo>
                <a:lnTo>
                  <a:pt x="19202" y="38389"/>
                </a:lnTo>
                <a:lnTo>
                  <a:pt x="19202" y="37444"/>
                </a:lnTo>
                <a:lnTo>
                  <a:pt x="17282" y="37444"/>
                </a:lnTo>
                <a:lnTo>
                  <a:pt x="16322" y="36484"/>
                </a:lnTo>
                <a:lnTo>
                  <a:pt x="15361" y="36484"/>
                </a:lnTo>
                <a:lnTo>
                  <a:pt x="14401" y="35524"/>
                </a:lnTo>
                <a:lnTo>
                  <a:pt x="13441" y="35524"/>
                </a:lnTo>
                <a:lnTo>
                  <a:pt x="13441" y="34549"/>
                </a:lnTo>
                <a:lnTo>
                  <a:pt x="12481" y="33604"/>
                </a:lnTo>
                <a:lnTo>
                  <a:pt x="12481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6" name="object 2126"/>
          <p:cNvSpPr/>
          <p:nvPr/>
        </p:nvSpPr>
        <p:spPr>
          <a:xfrm>
            <a:off x="3884279" y="7012640"/>
            <a:ext cx="63352" cy="38389"/>
          </a:xfrm>
          <a:custGeom>
            <a:avLst/>
            <a:gdLst/>
            <a:ahLst/>
            <a:cxnLst/>
            <a:rect l="l" t="t" r="r" b="b"/>
            <a:pathLst>
              <a:path w="63352" h="38389">
                <a:moveTo>
                  <a:pt x="57607" y="6720"/>
                </a:moveTo>
                <a:lnTo>
                  <a:pt x="56631" y="4800"/>
                </a:lnTo>
                <a:lnTo>
                  <a:pt x="54711" y="2880"/>
                </a:lnTo>
                <a:lnTo>
                  <a:pt x="53766" y="1920"/>
                </a:lnTo>
                <a:lnTo>
                  <a:pt x="51831" y="960"/>
                </a:lnTo>
                <a:lnTo>
                  <a:pt x="49926" y="0"/>
                </a:lnTo>
                <a:lnTo>
                  <a:pt x="46085" y="0"/>
                </a:lnTo>
                <a:lnTo>
                  <a:pt x="44150" y="960"/>
                </a:lnTo>
                <a:lnTo>
                  <a:pt x="42245" y="1920"/>
                </a:lnTo>
                <a:lnTo>
                  <a:pt x="40325" y="2880"/>
                </a:lnTo>
                <a:lnTo>
                  <a:pt x="38404" y="4800"/>
                </a:lnTo>
                <a:lnTo>
                  <a:pt x="35524" y="7680"/>
                </a:lnTo>
                <a:lnTo>
                  <a:pt x="34564" y="5760"/>
                </a:lnTo>
                <a:lnTo>
                  <a:pt x="33604" y="3840"/>
                </a:lnTo>
                <a:lnTo>
                  <a:pt x="31683" y="1920"/>
                </a:lnTo>
                <a:lnTo>
                  <a:pt x="29763" y="960"/>
                </a:lnTo>
                <a:lnTo>
                  <a:pt x="27843" y="0"/>
                </a:lnTo>
                <a:lnTo>
                  <a:pt x="23042" y="0"/>
                </a:lnTo>
                <a:lnTo>
                  <a:pt x="22082" y="960"/>
                </a:lnTo>
                <a:lnTo>
                  <a:pt x="20162" y="1920"/>
                </a:lnTo>
                <a:lnTo>
                  <a:pt x="19202" y="1920"/>
                </a:lnTo>
                <a:lnTo>
                  <a:pt x="17282" y="3840"/>
                </a:lnTo>
                <a:lnTo>
                  <a:pt x="15361" y="5760"/>
                </a:lnTo>
                <a:lnTo>
                  <a:pt x="12481" y="7680"/>
                </a:lnTo>
                <a:lnTo>
                  <a:pt x="1248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34549"/>
                </a:lnTo>
                <a:lnTo>
                  <a:pt x="4800" y="35524"/>
                </a:lnTo>
                <a:lnTo>
                  <a:pt x="4800" y="36484"/>
                </a:lnTo>
                <a:lnTo>
                  <a:pt x="3840" y="36484"/>
                </a:lnTo>
                <a:lnTo>
                  <a:pt x="1920" y="37444"/>
                </a:lnTo>
                <a:lnTo>
                  <a:pt x="960" y="37444"/>
                </a:lnTo>
                <a:lnTo>
                  <a:pt x="960" y="38389"/>
                </a:lnTo>
                <a:lnTo>
                  <a:pt x="19202" y="38389"/>
                </a:lnTo>
                <a:lnTo>
                  <a:pt x="19202" y="37444"/>
                </a:lnTo>
                <a:lnTo>
                  <a:pt x="17282" y="37444"/>
                </a:lnTo>
                <a:lnTo>
                  <a:pt x="15361" y="36484"/>
                </a:lnTo>
                <a:lnTo>
                  <a:pt x="14401" y="36484"/>
                </a:lnTo>
                <a:lnTo>
                  <a:pt x="13441" y="35524"/>
                </a:lnTo>
                <a:lnTo>
                  <a:pt x="13441" y="34549"/>
                </a:lnTo>
                <a:lnTo>
                  <a:pt x="12481" y="32644"/>
                </a:lnTo>
                <a:lnTo>
                  <a:pt x="12481" y="10561"/>
                </a:lnTo>
                <a:lnTo>
                  <a:pt x="14401" y="8641"/>
                </a:lnTo>
                <a:lnTo>
                  <a:pt x="16322" y="7680"/>
                </a:lnTo>
                <a:lnTo>
                  <a:pt x="18242" y="5760"/>
                </a:lnTo>
                <a:lnTo>
                  <a:pt x="19202" y="4800"/>
                </a:lnTo>
                <a:lnTo>
                  <a:pt x="24963" y="4800"/>
                </a:lnTo>
                <a:lnTo>
                  <a:pt x="25923" y="5760"/>
                </a:lnTo>
                <a:lnTo>
                  <a:pt x="27843" y="7680"/>
                </a:lnTo>
                <a:lnTo>
                  <a:pt x="28803" y="8641"/>
                </a:lnTo>
                <a:lnTo>
                  <a:pt x="28803" y="35524"/>
                </a:lnTo>
                <a:lnTo>
                  <a:pt x="27843" y="35524"/>
                </a:lnTo>
                <a:lnTo>
                  <a:pt x="26883" y="36484"/>
                </a:lnTo>
                <a:lnTo>
                  <a:pt x="25923" y="36484"/>
                </a:lnTo>
                <a:lnTo>
                  <a:pt x="24963" y="37444"/>
                </a:lnTo>
                <a:lnTo>
                  <a:pt x="23042" y="37444"/>
                </a:lnTo>
                <a:lnTo>
                  <a:pt x="23042" y="38389"/>
                </a:lnTo>
                <a:lnTo>
                  <a:pt x="41269" y="38389"/>
                </a:lnTo>
                <a:lnTo>
                  <a:pt x="41269" y="37444"/>
                </a:lnTo>
                <a:lnTo>
                  <a:pt x="39364" y="37444"/>
                </a:lnTo>
                <a:lnTo>
                  <a:pt x="38404" y="36484"/>
                </a:lnTo>
                <a:lnTo>
                  <a:pt x="37429" y="36484"/>
                </a:lnTo>
                <a:lnTo>
                  <a:pt x="36484" y="35524"/>
                </a:lnTo>
                <a:lnTo>
                  <a:pt x="36484" y="34549"/>
                </a:lnTo>
                <a:lnTo>
                  <a:pt x="35524" y="34549"/>
                </a:lnTo>
                <a:lnTo>
                  <a:pt x="35524" y="10561"/>
                </a:lnTo>
                <a:lnTo>
                  <a:pt x="37429" y="8641"/>
                </a:lnTo>
                <a:lnTo>
                  <a:pt x="39364" y="6720"/>
                </a:lnTo>
                <a:lnTo>
                  <a:pt x="41269" y="5760"/>
                </a:lnTo>
                <a:lnTo>
                  <a:pt x="42245" y="5760"/>
                </a:lnTo>
                <a:lnTo>
                  <a:pt x="44150" y="4800"/>
                </a:lnTo>
                <a:lnTo>
                  <a:pt x="47990" y="4800"/>
                </a:lnTo>
                <a:lnTo>
                  <a:pt x="48950" y="5760"/>
                </a:lnTo>
                <a:lnTo>
                  <a:pt x="49926" y="7680"/>
                </a:lnTo>
                <a:lnTo>
                  <a:pt x="50886" y="8641"/>
                </a:lnTo>
                <a:lnTo>
                  <a:pt x="51831" y="11521"/>
                </a:lnTo>
                <a:lnTo>
                  <a:pt x="51831" y="32644"/>
                </a:lnTo>
                <a:lnTo>
                  <a:pt x="50886" y="33604"/>
                </a:lnTo>
                <a:lnTo>
                  <a:pt x="50886" y="35524"/>
                </a:lnTo>
                <a:lnTo>
                  <a:pt x="49926" y="36484"/>
                </a:lnTo>
                <a:lnTo>
                  <a:pt x="48950" y="36484"/>
                </a:lnTo>
                <a:lnTo>
                  <a:pt x="47990" y="37444"/>
                </a:lnTo>
                <a:lnTo>
                  <a:pt x="45110" y="37444"/>
                </a:lnTo>
                <a:lnTo>
                  <a:pt x="45110" y="38389"/>
                </a:lnTo>
                <a:lnTo>
                  <a:pt x="63352" y="38389"/>
                </a:lnTo>
                <a:lnTo>
                  <a:pt x="63352" y="37444"/>
                </a:lnTo>
                <a:lnTo>
                  <a:pt x="62392" y="37444"/>
                </a:lnTo>
                <a:lnTo>
                  <a:pt x="61432" y="36484"/>
                </a:lnTo>
                <a:lnTo>
                  <a:pt x="60472" y="36484"/>
                </a:lnTo>
                <a:lnTo>
                  <a:pt x="59512" y="35524"/>
                </a:lnTo>
                <a:lnTo>
                  <a:pt x="58552" y="35524"/>
                </a:lnTo>
                <a:lnTo>
                  <a:pt x="58552" y="10561"/>
                </a:lnTo>
                <a:lnTo>
                  <a:pt x="57607" y="8641"/>
                </a:lnTo>
                <a:lnTo>
                  <a:pt x="57607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7" name="object 2127"/>
          <p:cNvSpPr/>
          <p:nvPr/>
        </p:nvSpPr>
        <p:spPr>
          <a:xfrm>
            <a:off x="3951472" y="7012640"/>
            <a:ext cx="33604" cy="39364"/>
          </a:xfrm>
          <a:custGeom>
            <a:avLst/>
            <a:gdLst/>
            <a:ahLst/>
            <a:cxnLst/>
            <a:rect l="l" t="t" r="r" b="b"/>
            <a:pathLst>
              <a:path w="33604" h="39364">
                <a:moveTo>
                  <a:pt x="30723" y="33604"/>
                </a:moveTo>
                <a:lnTo>
                  <a:pt x="29763" y="34549"/>
                </a:lnTo>
                <a:lnTo>
                  <a:pt x="28803" y="34549"/>
                </a:lnTo>
                <a:lnTo>
                  <a:pt x="28803" y="33604"/>
                </a:lnTo>
                <a:lnTo>
                  <a:pt x="27843" y="33604"/>
                </a:lnTo>
                <a:lnTo>
                  <a:pt x="27843" y="9601"/>
                </a:lnTo>
                <a:lnTo>
                  <a:pt x="26883" y="6720"/>
                </a:lnTo>
                <a:lnTo>
                  <a:pt x="26883" y="5760"/>
                </a:lnTo>
                <a:lnTo>
                  <a:pt x="25923" y="3840"/>
                </a:lnTo>
                <a:lnTo>
                  <a:pt x="24963" y="2880"/>
                </a:lnTo>
                <a:lnTo>
                  <a:pt x="23042" y="1920"/>
                </a:lnTo>
                <a:lnTo>
                  <a:pt x="21122" y="960"/>
                </a:lnTo>
                <a:lnTo>
                  <a:pt x="18242" y="0"/>
                </a:lnTo>
                <a:lnTo>
                  <a:pt x="10561" y="0"/>
                </a:lnTo>
                <a:lnTo>
                  <a:pt x="7680" y="960"/>
                </a:lnTo>
                <a:lnTo>
                  <a:pt x="4800" y="2880"/>
                </a:lnTo>
                <a:lnTo>
                  <a:pt x="2880" y="4800"/>
                </a:lnTo>
                <a:lnTo>
                  <a:pt x="960" y="6720"/>
                </a:lnTo>
                <a:lnTo>
                  <a:pt x="960" y="10561"/>
                </a:lnTo>
                <a:lnTo>
                  <a:pt x="1920" y="11521"/>
                </a:lnTo>
                <a:lnTo>
                  <a:pt x="1920" y="12481"/>
                </a:lnTo>
                <a:lnTo>
                  <a:pt x="2880" y="13441"/>
                </a:lnTo>
                <a:lnTo>
                  <a:pt x="6720" y="13441"/>
                </a:lnTo>
                <a:lnTo>
                  <a:pt x="7680" y="12481"/>
                </a:lnTo>
                <a:lnTo>
                  <a:pt x="7680" y="11521"/>
                </a:lnTo>
                <a:lnTo>
                  <a:pt x="8641" y="10561"/>
                </a:lnTo>
                <a:lnTo>
                  <a:pt x="8641" y="4800"/>
                </a:lnTo>
                <a:lnTo>
                  <a:pt x="9601" y="3840"/>
                </a:lnTo>
                <a:lnTo>
                  <a:pt x="10561" y="2880"/>
                </a:lnTo>
                <a:lnTo>
                  <a:pt x="18242" y="2880"/>
                </a:lnTo>
                <a:lnTo>
                  <a:pt x="19202" y="4800"/>
                </a:lnTo>
                <a:lnTo>
                  <a:pt x="20162" y="5760"/>
                </a:lnTo>
                <a:lnTo>
                  <a:pt x="21122" y="8641"/>
                </a:lnTo>
                <a:lnTo>
                  <a:pt x="21122" y="13441"/>
                </a:lnTo>
                <a:lnTo>
                  <a:pt x="14401" y="16322"/>
                </a:lnTo>
                <a:lnTo>
                  <a:pt x="9601" y="18242"/>
                </a:lnTo>
                <a:lnTo>
                  <a:pt x="8641" y="23042"/>
                </a:lnTo>
                <a:lnTo>
                  <a:pt x="9601" y="22082"/>
                </a:lnTo>
                <a:lnTo>
                  <a:pt x="10561" y="21122"/>
                </a:lnTo>
                <a:lnTo>
                  <a:pt x="12481" y="20162"/>
                </a:lnTo>
                <a:lnTo>
                  <a:pt x="14401" y="19202"/>
                </a:lnTo>
                <a:lnTo>
                  <a:pt x="16322" y="18242"/>
                </a:lnTo>
                <a:lnTo>
                  <a:pt x="21122" y="16322"/>
                </a:lnTo>
                <a:lnTo>
                  <a:pt x="21122" y="30708"/>
                </a:lnTo>
                <a:lnTo>
                  <a:pt x="17282" y="33604"/>
                </a:lnTo>
                <a:lnTo>
                  <a:pt x="14401" y="34549"/>
                </a:lnTo>
                <a:lnTo>
                  <a:pt x="11521" y="34549"/>
                </a:lnTo>
                <a:lnTo>
                  <a:pt x="9601" y="33604"/>
                </a:lnTo>
                <a:lnTo>
                  <a:pt x="8641" y="32644"/>
                </a:lnTo>
                <a:lnTo>
                  <a:pt x="7680" y="31683"/>
                </a:lnTo>
                <a:lnTo>
                  <a:pt x="6720" y="29763"/>
                </a:lnTo>
                <a:lnTo>
                  <a:pt x="6720" y="20162"/>
                </a:lnTo>
                <a:lnTo>
                  <a:pt x="3840" y="21122"/>
                </a:lnTo>
                <a:lnTo>
                  <a:pt x="1920" y="23042"/>
                </a:lnTo>
                <a:lnTo>
                  <a:pt x="960" y="24963"/>
                </a:lnTo>
                <a:lnTo>
                  <a:pt x="0" y="25923"/>
                </a:lnTo>
                <a:lnTo>
                  <a:pt x="0" y="32644"/>
                </a:lnTo>
                <a:lnTo>
                  <a:pt x="960" y="34549"/>
                </a:lnTo>
                <a:lnTo>
                  <a:pt x="2880" y="36484"/>
                </a:lnTo>
                <a:lnTo>
                  <a:pt x="3840" y="38389"/>
                </a:lnTo>
                <a:lnTo>
                  <a:pt x="6720" y="39364"/>
                </a:lnTo>
                <a:lnTo>
                  <a:pt x="12481" y="39364"/>
                </a:lnTo>
                <a:lnTo>
                  <a:pt x="13441" y="38389"/>
                </a:lnTo>
                <a:lnTo>
                  <a:pt x="14401" y="37444"/>
                </a:lnTo>
                <a:lnTo>
                  <a:pt x="17282" y="36484"/>
                </a:lnTo>
                <a:lnTo>
                  <a:pt x="21122" y="33604"/>
                </a:lnTo>
                <a:lnTo>
                  <a:pt x="21122" y="37444"/>
                </a:lnTo>
                <a:lnTo>
                  <a:pt x="22082" y="37444"/>
                </a:lnTo>
                <a:lnTo>
                  <a:pt x="23042" y="38389"/>
                </a:lnTo>
                <a:lnTo>
                  <a:pt x="24002" y="39364"/>
                </a:lnTo>
                <a:lnTo>
                  <a:pt x="27843" y="39364"/>
                </a:lnTo>
                <a:lnTo>
                  <a:pt x="30723" y="37444"/>
                </a:lnTo>
                <a:lnTo>
                  <a:pt x="33604" y="33604"/>
                </a:lnTo>
                <a:lnTo>
                  <a:pt x="33604" y="30708"/>
                </a:lnTo>
                <a:lnTo>
                  <a:pt x="32644" y="32644"/>
                </a:lnTo>
                <a:lnTo>
                  <a:pt x="31683" y="33604"/>
                </a:lnTo>
                <a:lnTo>
                  <a:pt x="30723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8" name="object 2128"/>
          <p:cNvSpPr/>
          <p:nvPr/>
        </p:nvSpPr>
        <p:spPr>
          <a:xfrm>
            <a:off x="3958193" y="7030882"/>
            <a:ext cx="2880" cy="9601"/>
          </a:xfrm>
          <a:custGeom>
            <a:avLst/>
            <a:gdLst/>
            <a:ahLst/>
            <a:cxnLst/>
            <a:rect l="l" t="t" r="r" b="b"/>
            <a:pathLst>
              <a:path w="2880" h="9601">
                <a:moveTo>
                  <a:pt x="0" y="9601"/>
                </a:moveTo>
                <a:lnTo>
                  <a:pt x="0" y="7680"/>
                </a:lnTo>
                <a:lnTo>
                  <a:pt x="960" y="6720"/>
                </a:lnTo>
                <a:lnTo>
                  <a:pt x="1920" y="4800"/>
                </a:lnTo>
                <a:lnTo>
                  <a:pt x="2880" y="0"/>
                </a:lnTo>
                <a:lnTo>
                  <a:pt x="0" y="1920"/>
                </a:lnTo>
                <a:lnTo>
                  <a:pt x="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9" name="object 2129"/>
          <p:cNvSpPr/>
          <p:nvPr/>
        </p:nvSpPr>
        <p:spPr>
          <a:xfrm>
            <a:off x="3986997" y="7002078"/>
            <a:ext cx="22082" cy="49926"/>
          </a:xfrm>
          <a:custGeom>
            <a:avLst/>
            <a:gdLst/>
            <a:ahLst/>
            <a:cxnLst/>
            <a:rect l="l" t="t" r="r" b="b"/>
            <a:pathLst>
              <a:path w="22082" h="49926">
                <a:moveTo>
                  <a:pt x="16322" y="45110"/>
                </a:moveTo>
                <a:lnTo>
                  <a:pt x="15361" y="45110"/>
                </a:lnTo>
                <a:lnTo>
                  <a:pt x="14401" y="44165"/>
                </a:lnTo>
                <a:lnTo>
                  <a:pt x="13441" y="44165"/>
                </a:lnTo>
                <a:lnTo>
                  <a:pt x="12481" y="43205"/>
                </a:lnTo>
                <a:lnTo>
                  <a:pt x="12481" y="14401"/>
                </a:lnTo>
                <a:lnTo>
                  <a:pt x="21122" y="14401"/>
                </a:lnTo>
                <a:lnTo>
                  <a:pt x="21122" y="11521"/>
                </a:lnTo>
                <a:lnTo>
                  <a:pt x="12481" y="11521"/>
                </a:lnTo>
                <a:lnTo>
                  <a:pt x="12481" y="0"/>
                </a:lnTo>
                <a:lnTo>
                  <a:pt x="11521" y="0"/>
                </a:lnTo>
                <a:lnTo>
                  <a:pt x="9601" y="1920"/>
                </a:lnTo>
                <a:lnTo>
                  <a:pt x="9601" y="3840"/>
                </a:lnTo>
                <a:lnTo>
                  <a:pt x="8641" y="4800"/>
                </a:lnTo>
                <a:lnTo>
                  <a:pt x="7680" y="6720"/>
                </a:lnTo>
                <a:lnTo>
                  <a:pt x="5760" y="8641"/>
                </a:lnTo>
                <a:lnTo>
                  <a:pt x="4800" y="10561"/>
                </a:lnTo>
                <a:lnTo>
                  <a:pt x="2880" y="11521"/>
                </a:lnTo>
                <a:lnTo>
                  <a:pt x="960" y="12481"/>
                </a:lnTo>
                <a:lnTo>
                  <a:pt x="0" y="13441"/>
                </a:lnTo>
                <a:lnTo>
                  <a:pt x="0" y="14401"/>
                </a:lnTo>
                <a:lnTo>
                  <a:pt x="5760" y="14401"/>
                </a:lnTo>
                <a:lnTo>
                  <a:pt x="5760" y="44165"/>
                </a:lnTo>
                <a:lnTo>
                  <a:pt x="6720" y="46085"/>
                </a:lnTo>
                <a:lnTo>
                  <a:pt x="6720" y="47045"/>
                </a:lnTo>
                <a:lnTo>
                  <a:pt x="7680" y="48006"/>
                </a:lnTo>
                <a:lnTo>
                  <a:pt x="9601" y="48950"/>
                </a:lnTo>
                <a:lnTo>
                  <a:pt x="10561" y="48950"/>
                </a:lnTo>
                <a:lnTo>
                  <a:pt x="11521" y="49926"/>
                </a:lnTo>
                <a:lnTo>
                  <a:pt x="14401" y="49926"/>
                </a:lnTo>
                <a:lnTo>
                  <a:pt x="16322" y="48950"/>
                </a:lnTo>
                <a:lnTo>
                  <a:pt x="18242" y="48006"/>
                </a:lnTo>
                <a:lnTo>
                  <a:pt x="20162" y="46085"/>
                </a:lnTo>
                <a:lnTo>
                  <a:pt x="21122" y="44165"/>
                </a:lnTo>
                <a:lnTo>
                  <a:pt x="22082" y="41269"/>
                </a:lnTo>
                <a:lnTo>
                  <a:pt x="21122" y="41269"/>
                </a:lnTo>
                <a:lnTo>
                  <a:pt x="20162" y="43205"/>
                </a:lnTo>
                <a:lnTo>
                  <a:pt x="19202" y="43205"/>
                </a:lnTo>
                <a:lnTo>
                  <a:pt x="19202" y="44165"/>
                </a:lnTo>
                <a:lnTo>
                  <a:pt x="18242" y="45110"/>
                </a:lnTo>
                <a:lnTo>
                  <a:pt x="16322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0" name="object 2130"/>
          <p:cNvSpPr/>
          <p:nvPr/>
        </p:nvSpPr>
        <p:spPr>
          <a:xfrm>
            <a:off x="4011000" y="7012640"/>
            <a:ext cx="19187" cy="38389"/>
          </a:xfrm>
          <a:custGeom>
            <a:avLst/>
            <a:gdLst/>
            <a:ahLst/>
            <a:cxnLst/>
            <a:rect l="l" t="t" r="r" b="b"/>
            <a:pathLst>
              <a:path w="19187" h="38389">
                <a:moveTo>
                  <a:pt x="19187" y="38389"/>
                </a:moveTo>
                <a:lnTo>
                  <a:pt x="19187" y="37444"/>
                </a:lnTo>
                <a:lnTo>
                  <a:pt x="17282" y="37444"/>
                </a:lnTo>
                <a:lnTo>
                  <a:pt x="15346" y="36484"/>
                </a:lnTo>
                <a:lnTo>
                  <a:pt x="14401" y="36484"/>
                </a:lnTo>
                <a:lnTo>
                  <a:pt x="13441" y="35524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8641"/>
                </a:lnTo>
                <a:lnTo>
                  <a:pt x="6720" y="11521"/>
                </a:lnTo>
                <a:lnTo>
                  <a:pt x="6720" y="32644"/>
                </a:lnTo>
                <a:lnTo>
                  <a:pt x="5760" y="33604"/>
                </a:lnTo>
                <a:lnTo>
                  <a:pt x="5760" y="35524"/>
                </a:lnTo>
                <a:lnTo>
                  <a:pt x="4800" y="36484"/>
                </a:lnTo>
                <a:lnTo>
                  <a:pt x="3840" y="36484"/>
                </a:lnTo>
                <a:lnTo>
                  <a:pt x="2880" y="37444"/>
                </a:lnTo>
                <a:lnTo>
                  <a:pt x="960" y="37444"/>
                </a:lnTo>
                <a:lnTo>
                  <a:pt x="960" y="38389"/>
                </a:lnTo>
                <a:lnTo>
                  <a:pt x="19187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1" name="object 2131"/>
          <p:cNvSpPr/>
          <p:nvPr/>
        </p:nvSpPr>
        <p:spPr>
          <a:xfrm>
            <a:off x="4016761" y="6993437"/>
            <a:ext cx="7680" cy="7680"/>
          </a:xfrm>
          <a:custGeom>
            <a:avLst/>
            <a:gdLst/>
            <a:ahLst/>
            <a:cxnLst/>
            <a:rect l="l" t="t" r="r" b="b"/>
            <a:pathLst>
              <a:path w="7680" h="7680">
                <a:moveTo>
                  <a:pt x="960" y="6720"/>
                </a:moveTo>
                <a:lnTo>
                  <a:pt x="1920" y="7680"/>
                </a:lnTo>
                <a:lnTo>
                  <a:pt x="5760" y="7680"/>
                </a:lnTo>
                <a:lnTo>
                  <a:pt x="6705" y="6720"/>
                </a:lnTo>
                <a:lnTo>
                  <a:pt x="7680" y="5760"/>
                </a:lnTo>
                <a:lnTo>
                  <a:pt x="7680" y="1920"/>
                </a:lnTo>
                <a:lnTo>
                  <a:pt x="6705" y="960"/>
                </a:lnTo>
                <a:lnTo>
                  <a:pt x="576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5760"/>
                </a:lnTo>
                <a:lnTo>
                  <a:pt x="9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2" name="object 2132"/>
          <p:cNvSpPr/>
          <p:nvPr/>
        </p:nvSpPr>
        <p:spPr>
          <a:xfrm>
            <a:off x="4034988" y="7012640"/>
            <a:ext cx="35524" cy="39364"/>
          </a:xfrm>
          <a:custGeom>
            <a:avLst/>
            <a:gdLst/>
            <a:ahLst/>
            <a:cxnLst/>
            <a:rect l="l" t="t" r="r" b="b"/>
            <a:pathLst>
              <a:path w="35524" h="39364">
                <a:moveTo>
                  <a:pt x="29763" y="35524"/>
                </a:moveTo>
                <a:lnTo>
                  <a:pt x="31683" y="32644"/>
                </a:lnTo>
                <a:lnTo>
                  <a:pt x="33604" y="29763"/>
                </a:lnTo>
                <a:lnTo>
                  <a:pt x="35524" y="25923"/>
                </a:lnTo>
                <a:lnTo>
                  <a:pt x="35524" y="14401"/>
                </a:lnTo>
                <a:lnTo>
                  <a:pt x="34564" y="10561"/>
                </a:lnTo>
                <a:lnTo>
                  <a:pt x="31683" y="6720"/>
                </a:lnTo>
                <a:lnTo>
                  <a:pt x="27843" y="1920"/>
                </a:lnTo>
                <a:lnTo>
                  <a:pt x="24002" y="0"/>
                </a:lnTo>
                <a:lnTo>
                  <a:pt x="14401" y="0"/>
                </a:lnTo>
                <a:lnTo>
                  <a:pt x="11521" y="960"/>
                </a:lnTo>
                <a:lnTo>
                  <a:pt x="9601" y="2880"/>
                </a:lnTo>
                <a:lnTo>
                  <a:pt x="6720" y="3840"/>
                </a:lnTo>
                <a:lnTo>
                  <a:pt x="3840" y="6720"/>
                </a:lnTo>
                <a:lnTo>
                  <a:pt x="2880" y="9601"/>
                </a:lnTo>
                <a:lnTo>
                  <a:pt x="975" y="13441"/>
                </a:lnTo>
                <a:lnTo>
                  <a:pt x="0" y="17282"/>
                </a:lnTo>
                <a:lnTo>
                  <a:pt x="0" y="24963"/>
                </a:lnTo>
                <a:lnTo>
                  <a:pt x="975" y="28803"/>
                </a:lnTo>
                <a:lnTo>
                  <a:pt x="3840" y="32644"/>
                </a:lnTo>
                <a:lnTo>
                  <a:pt x="7680" y="37444"/>
                </a:lnTo>
                <a:lnTo>
                  <a:pt x="11521" y="39364"/>
                </a:lnTo>
                <a:lnTo>
                  <a:pt x="17282" y="39364"/>
                </a:lnTo>
                <a:lnTo>
                  <a:pt x="12481" y="34549"/>
                </a:lnTo>
                <a:lnTo>
                  <a:pt x="10561" y="30708"/>
                </a:lnTo>
                <a:lnTo>
                  <a:pt x="8641" y="26883"/>
                </a:lnTo>
                <a:lnTo>
                  <a:pt x="7680" y="22082"/>
                </a:lnTo>
                <a:lnTo>
                  <a:pt x="7680" y="10561"/>
                </a:lnTo>
                <a:lnTo>
                  <a:pt x="8641" y="8641"/>
                </a:lnTo>
                <a:lnTo>
                  <a:pt x="9601" y="6720"/>
                </a:lnTo>
                <a:lnTo>
                  <a:pt x="10561" y="4800"/>
                </a:lnTo>
                <a:lnTo>
                  <a:pt x="12481" y="3840"/>
                </a:lnTo>
                <a:lnTo>
                  <a:pt x="13441" y="2880"/>
                </a:lnTo>
                <a:lnTo>
                  <a:pt x="20162" y="2880"/>
                </a:lnTo>
                <a:lnTo>
                  <a:pt x="22082" y="3840"/>
                </a:lnTo>
                <a:lnTo>
                  <a:pt x="24002" y="6720"/>
                </a:lnTo>
                <a:lnTo>
                  <a:pt x="26883" y="10561"/>
                </a:lnTo>
                <a:lnTo>
                  <a:pt x="28803" y="15361"/>
                </a:lnTo>
                <a:lnTo>
                  <a:pt x="28803" y="27843"/>
                </a:lnTo>
                <a:lnTo>
                  <a:pt x="27843" y="31683"/>
                </a:lnTo>
                <a:lnTo>
                  <a:pt x="26883" y="37444"/>
                </a:lnTo>
                <a:lnTo>
                  <a:pt x="29763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3" name="object 2133"/>
          <p:cNvSpPr/>
          <p:nvPr/>
        </p:nvSpPr>
        <p:spPr>
          <a:xfrm>
            <a:off x="4047469" y="7044324"/>
            <a:ext cx="15361" cy="7680"/>
          </a:xfrm>
          <a:custGeom>
            <a:avLst/>
            <a:gdLst/>
            <a:ahLst/>
            <a:cxnLst/>
            <a:rect l="l" t="t" r="r" b="b"/>
            <a:pathLst>
              <a:path w="15361" h="7680">
                <a:moveTo>
                  <a:pt x="15361" y="0"/>
                </a:moveTo>
                <a:lnTo>
                  <a:pt x="13441" y="1920"/>
                </a:lnTo>
                <a:lnTo>
                  <a:pt x="11521" y="3840"/>
                </a:lnTo>
                <a:lnTo>
                  <a:pt x="9601" y="4800"/>
                </a:lnTo>
                <a:lnTo>
                  <a:pt x="2880" y="4800"/>
                </a:lnTo>
                <a:lnTo>
                  <a:pt x="0" y="2865"/>
                </a:lnTo>
                <a:lnTo>
                  <a:pt x="4800" y="7680"/>
                </a:lnTo>
                <a:lnTo>
                  <a:pt x="8641" y="7680"/>
                </a:lnTo>
                <a:lnTo>
                  <a:pt x="11521" y="6705"/>
                </a:lnTo>
                <a:lnTo>
                  <a:pt x="14401" y="5760"/>
                </a:lnTo>
                <a:lnTo>
                  <a:pt x="153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4" name="object 2134"/>
          <p:cNvSpPr/>
          <p:nvPr/>
        </p:nvSpPr>
        <p:spPr>
          <a:xfrm>
            <a:off x="4073392" y="7012640"/>
            <a:ext cx="41285" cy="38389"/>
          </a:xfrm>
          <a:custGeom>
            <a:avLst/>
            <a:gdLst/>
            <a:ahLst/>
            <a:cxnLst/>
            <a:rect l="l" t="t" r="r" b="b"/>
            <a:pathLst>
              <a:path w="41285" h="38389">
                <a:moveTo>
                  <a:pt x="19202" y="38389"/>
                </a:moveTo>
                <a:lnTo>
                  <a:pt x="19202" y="37444"/>
                </a:lnTo>
                <a:lnTo>
                  <a:pt x="17282" y="37444"/>
                </a:lnTo>
                <a:lnTo>
                  <a:pt x="16322" y="36484"/>
                </a:lnTo>
                <a:lnTo>
                  <a:pt x="14401" y="36484"/>
                </a:lnTo>
                <a:lnTo>
                  <a:pt x="14401" y="35524"/>
                </a:lnTo>
                <a:lnTo>
                  <a:pt x="13441" y="34549"/>
                </a:lnTo>
                <a:lnTo>
                  <a:pt x="13441" y="10561"/>
                </a:lnTo>
                <a:lnTo>
                  <a:pt x="16322" y="6720"/>
                </a:lnTo>
                <a:lnTo>
                  <a:pt x="20162" y="4800"/>
                </a:lnTo>
                <a:lnTo>
                  <a:pt x="24963" y="4800"/>
                </a:lnTo>
                <a:lnTo>
                  <a:pt x="26883" y="5760"/>
                </a:lnTo>
                <a:lnTo>
                  <a:pt x="27843" y="7680"/>
                </a:lnTo>
                <a:lnTo>
                  <a:pt x="27843" y="8641"/>
                </a:lnTo>
                <a:lnTo>
                  <a:pt x="28803" y="11521"/>
                </a:lnTo>
                <a:lnTo>
                  <a:pt x="28803" y="33604"/>
                </a:lnTo>
                <a:lnTo>
                  <a:pt x="27843" y="34549"/>
                </a:lnTo>
                <a:lnTo>
                  <a:pt x="27843" y="35524"/>
                </a:lnTo>
                <a:lnTo>
                  <a:pt x="26883" y="36484"/>
                </a:lnTo>
                <a:lnTo>
                  <a:pt x="24963" y="37444"/>
                </a:lnTo>
                <a:lnTo>
                  <a:pt x="23042" y="37444"/>
                </a:lnTo>
                <a:lnTo>
                  <a:pt x="23042" y="38389"/>
                </a:lnTo>
                <a:lnTo>
                  <a:pt x="41285" y="38389"/>
                </a:lnTo>
                <a:lnTo>
                  <a:pt x="41285" y="37444"/>
                </a:lnTo>
                <a:lnTo>
                  <a:pt x="39364" y="37444"/>
                </a:lnTo>
                <a:lnTo>
                  <a:pt x="38404" y="36484"/>
                </a:lnTo>
                <a:lnTo>
                  <a:pt x="36484" y="36484"/>
                </a:lnTo>
                <a:lnTo>
                  <a:pt x="36484" y="34549"/>
                </a:lnTo>
                <a:lnTo>
                  <a:pt x="35524" y="33604"/>
                </a:lnTo>
                <a:lnTo>
                  <a:pt x="35524" y="8641"/>
                </a:lnTo>
                <a:lnTo>
                  <a:pt x="34564" y="6720"/>
                </a:lnTo>
                <a:lnTo>
                  <a:pt x="33604" y="4800"/>
                </a:lnTo>
                <a:lnTo>
                  <a:pt x="32644" y="2880"/>
                </a:lnTo>
                <a:lnTo>
                  <a:pt x="30723" y="1920"/>
                </a:lnTo>
                <a:lnTo>
                  <a:pt x="29763" y="960"/>
                </a:lnTo>
                <a:lnTo>
                  <a:pt x="27843" y="0"/>
                </a:lnTo>
                <a:lnTo>
                  <a:pt x="22082" y="0"/>
                </a:lnTo>
                <a:lnTo>
                  <a:pt x="17282" y="2880"/>
                </a:lnTo>
                <a:lnTo>
                  <a:pt x="13441" y="7680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2644"/>
                </a:lnTo>
                <a:lnTo>
                  <a:pt x="5760" y="34549"/>
                </a:lnTo>
                <a:lnTo>
                  <a:pt x="5760" y="35524"/>
                </a:lnTo>
                <a:lnTo>
                  <a:pt x="4800" y="36484"/>
                </a:lnTo>
                <a:lnTo>
                  <a:pt x="3840" y="37444"/>
                </a:lnTo>
                <a:lnTo>
                  <a:pt x="960" y="37444"/>
                </a:lnTo>
                <a:lnTo>
                  <a:pt x="960" y="38389"/>
                </a:lnTo>
                <a:lnTo>
                  <a:pt x="19202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5" name="object 2135"/>
          <p:cNvSpPr/>
          <p:nvPr/>
        </p:nvSpPr>
        <p:spPr>
          <a:xfrm>
            <a:off x="4141546" y="6994398"/>
            <a:ext cx="36484" cy="57607"/>
          </a:xfrm>
          <a:custGeom>
            <a:avLst/>
            <a:gdLst/>
            <a:ahLst/>
            <a:cxnLst/>
            <a:rect l="l" t="t" r="r" b="b"/>
            <a:pathLst>
              <a:path w="36484" h="57607">
                <a:moveTo>
                  <a:pt x="960" y="21122"/>
                </a:moveTo>
                <a:lnTo>
                  <a:pt x="1920" y="23042"/>
                </a:lnTo>
                <a:lnTo>
                  <a:pt x="3840" y="24963"/>
                </a:lnTo>
                <a:lnTo>
                  <a:pt x="5760" y="25923"/>
                </a:lnTo>
                <a:lnTo>
                  <a:pt x="7680" y="27843"/>
                </a:lnTo>
                <a:lnTo>
                  <a:pt x="11521" y="29763"/>
                </a:lnTo>
                <a:lnTo>
                  <a:pt x="15361" y="32644"/>
                </a:lnTo>
                <a:lnTo>
                  <a:pt x="20162" y="35524"/>
                </a:lnTo>
                <a:lnTo>
                  <a:pt x="23042" y="37444"/>
                </a:lnTo>
                <a:lnTo>
                  <a:pt x="24003" y="37444"/>
                </a:lnTo>
                <a:lnTo>
                  <a:pt x="25923" y="39364"/>
                </a:lnTo>
                <a:lnTo>
                  <a:pt x="26883" y="40325"/>
                </a:lnTo>
                <a:lnTo>
                  <a:pt x="27843" y="41285"/>
                </a:lnTo>
                <a:lnTo>
                  <a:pt x="28803" y="43205"/>
                </a:lnTo>
                <a:lnTo>
                  <a:pt x="28803" y="48006"/>
                </a:lnTo>
                <a:lnTo>
                  <a:pt x="27843" y="49926"/>
                </a:lnTo>
                <a:lnTo>
                  <a:pt x="25923" y="51846"/>
                </a:lnTo>
                <a:lnTo>
                  <a:pt x="24003" y="53766"/>
                </a:lnTo>
                <a:lnTo>
                  <a:pt x="21122" y="54726"/>
                </a:lnTo>
                <a:lnTo>
                  <a:pt x="15361" y="54726"/>
                </a:lnTo>
                <a:lnTo>
                  <a:pt x="12481" y="53766"/>
                </a:lnTo>
                <a:lnTo>
                  <a:pt x="9601" y="52791"/>
                </a:lnTo>
                <a:lnTo>
                  <a:pt x="7680" y="51846"/>
                </a:lnTo>
                <a:lnTo>
                  <a:pt x="5760" y="49926"/>
                </a:lnTo>
                <a:lnTo>
                  <a:pt x="4800" y="48006"/>
                </a:lnTo>
                <a:lnTo>
                  <a:pt x="2880" y="46085"/>
                </a:lnTo>
                <a:lnTo>
                  <a:pt x="1920" y="43205"/>
                </a:lnTo>
                <a:lnTo>
                  <a:pt x="1920" y="39364"/>
                </a:lnTo>
                <a:lnTo>
                  <a:pt x="0" y="39364"/>
                </a:lnTo>
                <a:lnTo>
                  <a:pt x="0" y="57607"/>
                </a:lnTo>
                <a:lnTo>
                  <a:pt x="1920" y="57607"/>
                </a:lnTo>
                <a:lnTo>
                  <a:pt x="1920" y="55686"/>
                </a:lnTo>
                <a:lnTo>
                  <a:pt x="2880" y="55686"/>
                </a:lnTo>
                <a:lnTo>
                  <a:pt x="2880" y="54726"/>
                </a:lnTo>
                <a:lnTo>
                  <a:pt x="4800" y="54726"/>
                </a:lnTo>
                <a:lnTo>
                  <a:pt x="6720" y="55686"/>
                </a:lnTo>
                <a:lnTo>
                  <a:pt x="9601" y="56631"/>
                </a:lnTo>
                <a:lnTo>
                  <a:pt x="11521" y="56631"/>
                </a:lnTo>
                <a:lnTo>
                  <a:pt x="13441" y="57607"/>
                </a:lnTo>
                <a:lnTo>
                  <a:pt x="24003" y="57607"/>
                </a:lnTo>
                <a:lnTo>
                  <a:pt x="27843" y="56631"/>
                </a:lnTo>
                <a:lnTo>
                  <a:pt x="31683" y="53766"/>
                </a:lnTo>
                <a:lnTo>
                  <a:pt x="34564" y="50886"/>
                </a:lnTo>
                <a:lnTo>
                  <a:pt x="36484" y="47045"/>
                </a:lnTo>
                <a:lnTo>
                  <a:pt x="36484" y="40325"/>
                </a:lnTo>
                <a:lnTo>
                  <a:pt x="35524" y="38404"/>
                </a:lnTo>
                <a:lnTo>
                  <a:pt x="34564" y="36484"/>
                </a:lnTo>
                <a:lnTo>
                  <a:pt x="33604" y="34564"/>
                </a:lnTo>
                <a:lnTo>
                  <a:pt x="32644" y="32644"/>
                </a:lnTo>
                <a:lnTo>
                  <a:pt x="30723" y="30723"/>
                </a:lnTo>
                <a:lnTo>
                  <a:pt x="28803" y="29763"/>
                </a:lnTo>
                <a:lnTo>
                  <a:pt x="24963" y="27843"/>
                </a:lnTo>
                <a:lnTo>
                  <a:pt x="20162" y="24963"/>
                </a:lnTo>
                <a:lnTo>
                  <a:pt x="13441" y="21122"/>
                </a:lnTo>
                <a:lnTo>
                  <a:pt x="9601" y="18242"/>
                </a:lnTo>
                <a:lnTo>
                  <a:pt x="7680" y="16322"/>
                </a:lnTo>
                <a:lnTo>
                  <a:pt x="6720" y="15361"/>
                </a:lnTo>
                <a:lnTo>
                  <a:pt x="5760" y="13441"/>
                </a:lnTo>
                <a:lnTo>
                  <a:pt x="5760" y="9601"/>
                </a:lnTo>
                <a:lnTo>
                  <a:pt x="6720" y="7680"/>
                </a:lnTo>
                <a:lnTo>
                  <a:pt x="8641" y="5760"/>
                </a:lnTo>
                <a:lnTo>
                  <a:pt x="10561" y="4800"/>
                </a:lnTo>
                <a:lnTo>
                  <a:pt x="13441" y="3840"/>
                </a:lnTo>
                <a:lnTo>
                  <a:pt x="21122" y="3840"/>
                </a:lnTo>
                <a:lnTo>
                  <a:pt x="23042" y="5760"/>
                </a:lnTo>
                <a:lnTo>
                  <a:pt x="25923" y="6720"/>
                </a:lnTo>
                <a:lnTo>
                  <a:pt x="26883" y="8641"/>
                </a:lnTo>
                <a:lnTo>
                  <a:pt x="28803" y="10561"/>
                </a:lnTo>
                <a:lnTo>
                  <a:pt x="29763" y="12481"/>
                </a:lnTo>
                <a:lnTo>
                  <a:pt x="30723" y="15361"/>
                </a:lnTo>
                <a:lnTo>
                  <a:pt x="30723" y="19202"/>
                </a:lnTo>
                <a:lnTo>
                  <a:pt x="32644" y="19202"/>
                </a:lnTo>
                <a:lnTo>
                  <a:pt x="32644" y="0"/>
                </a:lnTo>
                <a:lnTo>
                  <a:pt x="30723" y="0"/>
                </a:lnTo>
                <a:lnTo>
                  <a:pt x="30723" y="2880"/>
                </a:lnTo>
                <a:lnTo>
                  <a:pt x="29763" y="2880"/>
                </a:lnTo>
                <a:lnTo>
                  <a:pt x="28803" y="3840"/>
                </a:lnTo>
                <a:lnTo>
                  <a:pt x="27843" y="3840"/>
                </a:lnTo>
                <a:lnTo>
                  <a:pt x="26883" y="2880"/>
                </a:lnTo>
                <a:lnTo>
                  <a:pt x="24963" y="2880"/>
                </a:lnTo>
                <a:lnTo>
                  <a:pt x="22082" y="960"/>
                </a:lnTo>
                <a:lnTo>
                  <a:pt x="19202" y="0"/>
                </a:lnTo>
                <a:lnTo>
                  <a:pt x="11521" y="0"/>
                </a:lnTo>
                <a:lnTo>
                  <a:pt x="6720" y="1920"/>
                </a:lnTo>
                <a:lnTo>
                  <a:pt x="3840" y="4800"/>
                </a:lnTo>
                <a:lnTo>
                  <a:pt x="960" y="7680"/>
                </a:lnTo>
                <a:lnTo>
                  <a:pt x="0" y="10561"/>
                </a:lnTo>
                <a:lnTo>
                  <a:pt x="0" y="19202"/>
                </a:lnTo>
                <a:lnTo>
                  <a:pt x="960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6" name="object 2136"/>
          <p:cNvSpPr/>
          <p:nvPr/>
        </p:nvSpPr>
        <p:spPr>
          <a:xfrm>
            <a:off x="4184751" y="7015520"/>
            <a:ext cx="26883" cy="36484"/>
          </a:xfrm>
          <a:custGeom>
            <a:avLst/>
            <a:gdLst/>
            <a:ahLst/>
            <a:cxnLst/>
            <a:rect l="l" t="t" r="r" b="b"/>
            <a:pathLst>
              <a:path w="26883" h="36484">
                <a:moveTo>
                  <a:pt x="26883" y="28803"/>
                </a:moveTo>
                <a:lnTo>
                  <a:pt x="25923" y="30723"/>
                </a:lnTo>
                <a:lnTo>
                  <a:pt x="23987" y="32644"/>
                </a:lnTo>
                <a:lnTo>
                  <a:pt x="22082" y="33604"/>
                </a:lnTo>
                <a:lnTo>
                  <a:pt x="15361" y="33604"/>
                </a:lnTo>
                <a:lnTo>
                  <a:pt x="12481" y="31668"/>
                </a:lnTo>
                <a:lnTo>
                  <a:pt x="10561" y="27828"/>
                </a:lnTo>
                <a:lnTo>
                  <a:pt x="8641" y="24003"/>
                </a:lnTo>
                <a:lnTo>
                  <a:pt x="7680" y="19202"/>
                </a:lnTo>
                <a:lnTo>
                  <a:pt x="7680" y="7680"/>
                </a:lnTo>
                <a:lnTo>
                  <a:pt x="8641" y="0"/>
                </a:lnTo>
                <a:lnTo>
                  <a:pt x="5760" y="960"/>
                </a:lnTo>
                <a:lnTo>
                  <a:pt x="3840" y="3840"/>
                </a:lnTo>
                <a:lnTo>
                  <a:pt x="1920" y="6720"/>
                </a:lnTo>
                <a:lnTo>
                  <a:pt x="960" y="10561"/>
                </a:lnTo>
                <a:lnTo>
                  <a:pt x="0" y="14401"/>
                </a:lnTo>
                <a:lnTo>
                  <a:pt x="0" y="22082"/>
                </a:lnTo>
                <a:lnTo>
                  <a:pt x="960" y="25923"/>
                </a:lnTo>
                <a:lnTo>
                  <a:pt x="3840" y="29763"/>
                </a:lnTo>
                <a:lnTo>
                  <a:pt x="7680" y="34564"/>
                </a:lnTo>
                <a:lnTo>
                  <a:pt x="11521" y="36484"/>
                </a:lnTo>
                <a:lnTo>
                  <a:pt x="21122" y="36484"/>
                </a:lnTo>
                <a:lnTo>
                  <a:pt x="23987" y="35509"/>
                </a:lnTo>
                <a:lnTo>
                  <a:pt x="26883" y="34564"/>
                </a:lnTo>
                <a:lnTo>
                  <a:pt x="26883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7" name="object 2137"/>
          <p:cNvSpPr/>
          <p:nvPr/>
        </p:nvSpPr>
        <p:spPr>
          <a:xfrm>
            <a:off x="4192432" y="7012640"/>
            <a:ext cx="27843" cy="37444"/>
          </a:xfrm>
          <a:custGeom>
            <a:avLst/>
            <a:gdLst/>
            <a:ahLst/>
            <a:cxnLst/>
            <a:rect l="l" t="t" r="r" b="b"/>
            <a:pathLst>
              <a:path w="27843" h="37444">
                <a:moveTo>
                  <a:pt x="25923" y="29763"/>
                </a:moveTo>
                <a:lnTo>
                  <a:pt x="26868" y="25923"/>
                </a:lnTo>
                <a:lnTo>
                  <a:pt x="27843" y="22082"/>
                </a:lnTo>
                <a:lnTo>
                  <a:pt x="27843" y="14401"/>
                </a:lnTo>
                <a:lnTo>
                  <a:pt x="26868" y="10561"/>
                </a:lnTo>
                <a:lnTo>
                  <a:pt x="24002" y="6720"/>
                </a:lnTo>
                <a:lnTo>
                  <a:pt x="20162" y="1920"/>
                </a:lnTo>
                <a:lnTo>
                  <a:pt x="15361" y="0"/>
                </a:lnTo>
                <a:lnTo>
                  <a:pt x="6720" y="0"/>
                </a:lnTo>
                <a:lnTo>
                  <a:pt x="3840" y="960"/>
                </a:lnTo>
                <a:lnTo>
                  <a:pt x="960" y="2880"/>
                </a:lnTo>
                <a:lnTo>
                  <a:pt x="0" y="10561"/>
                </a:lnTo>
                <a:lnTo>
                  <a:pt x="960" y="8641"/>
                </a:lnTo>
                <a:lnTo>
                  <a:pt x="1920" y="6720"/>
                </a:lnTo>
                <a:lnTo>
                  <a:pt x="2880" y="4800"/>
                </a:lnTo>
                <a:lnTo>
                  <a:pt x="4800" y="3840"/>
                </a:lnTo>
                <a:lnTo>
                  <a:pt x="5760" y="2880"/>
                </a:lnTo>
                <a:lnTo>
                  <a:pt x="11521" y="2880"/>
                </a:lnTo>
                <a:lnTo>
                  <a:pt x="14401" y="3840"/>
                </a:lnTo>
                <a:lnTo>
                  <a:pt x="16306" y="6720"/>
                </a:lnTo>
                <a:lnTo>
                  <a:pt x="19202" y="10561"/>
                </a:lnTo>
                <a:lnTo>
                  <a:pt x="20162" y="15361"/>
                </a:lnTo>
                <a:lnTo>
                  <a:pt x="20162" y="27843"/>
                </a:lnTo>
                <a:lnTo>
                  <a:pt x="19202" y="31683"/>
                </a:lnTo>
                <a:lnTo>
                  <a:pt x="19202" y="37444"/>
                </a:lnTo>
                <a:lnTo>
                  <a:pt x="22082" y="35524"/>
                </a:lnTo>
                <a:lnTo>
                  <a:pt x="24002" y="32644"/>
                </a:lnTo>
                <a:lnTo>
                  <a:pt x="25923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8" name="object 2138"/>
          <p:cNvSpPr/>
          <p:nvPr/>
        </p:nvSpPr>
        <p:spPr>
          <a:xfrm>
            <a:off x="4226981" y="7012640"/>
            <a:ext cx="31683" cy="39364"/>
          </a:xfrm>
          <a:custGeom>
            <a:avLst/>
            <a:gdLst/>
            <a:ahLst/>
            <a:cxnLst/>
            <a:rect l="l" t="t" r="r" b="b"/>
            <a:pathLst>
              <a:path w="31683" h="39364">
                <a:moveTo>
                  <a:pt x="9601" y="5760"/>
                </a:moveTo>
                <a:lnTo>
                  <a:pt x="11521" y="3840"/>
                </a:lnTo>
                <a:lnTo>
                  <a:pt x="13441" y="2880"/>
                </a:lnTo>
                <a:lnTo>
                  <a:pt x="19202" y="2880"/>
                </a:lnTo>
                <a:lnTo>
                  <a:pt x="20162" y="3840"/>
                </a:lnTo>
                <a:lnTo>
                  <a:pt x="21122" y="4800"/>
                </a:lnTo>
                <a:lnTo>
                  <a:pt x="22082" y="5760"/>
                </a:lnTo>
                <a:lnTo>
                  <a:pt x="22082" y="10561"/>
                </a:lnTo>
                <a:lnTo>
                  <a:pt x="23042" y="10561"/>
                </a:lnTo>
                <a:lnTo>
                  <a:pt x="24003" y="12481"/>
                </a:lnTo>
                <a:lnTo>
                  <a:pt x="28803" y="12481"/>
                </a:lnTo>
                <a:lnTo>
                  <a:pt x="29763" y="11521"/>
                </a:lnTo>
                <a:lnTo>
                  <a:pt x="29763" y="10561"/>
                </a:lnTo>
                <a:lnTo>
                  <a:pt x="30723" y="10561"/>
                </a:lnTo>
                <a:lnTo>
                  <a:pt x="30723" y="6720"/>
                </a:lnTo>
                <a:lnTo>
                  <a:pt x="28803" y="4800"/>
                </a:lnTo>
                <a:lnTo>
                  <a:pt x="26883" y="2880"/>
                </a:lnTo>
                <a:lnTo>
                  <a:pt x="24003" y="960"/>
                </a:lnTo>
                <a:lnTo>
                  <a:pt x="21122" y="0"/>
                </a:lnTo>
                <a:lnTo>
                  <a:pt x="12481" y="0"/>
                </a:lnTo>
                <a:lnTo>
                  <a:pt x="8656" y="1920"/>
                </a:lnTo>
                <a:lnTo>
                  <a:pt x="4815" y="5760"/>
                </a:lnTo>
                <a:lnTo>
                  <a:pt x="1935" y="9601"/>
                </a:lnTo>
                <a:lnTo>
                  <a:pt x="0" y="14401"/>
                </a:lnTo>
                <a:lnTo>
                  <a:pt x="0" y="25923"/>
                </a:lnTo>
                <a:lnTo>
                  <a:pt x="1935" y="30708"/>
                </a:lnTo>
                <a:lnTo>
                  <a:pt x="4815" y="34549"/>
                </a:lnTo>
                <a:lnTo>
                  <a:pt x="7680" y="37444"/>
                </a:lnTo>
                <a:lnTo>
                  <a:pt x="11521" y="39364"/>
                </a:lnTo>
                <a:lnTo>
                  <a:pt x="19202" y="39364"/>
                </a:lnTo>
                <a:lnTo>
                  <a:pt x="22082" y="38389"/>
                </a:lnTo>
                <a:lnTo>
                  <a:pt x="25923" y="35524"/>
                </a:lnTo>
                <a:lnTo>
                  <a:pt x="28803" y="32644"/>
                </a:lnTo>
                <a:lnTo>
                  <a:pt x="30723" y="28803"/>
                </a:lnTo>
                <a:lnTo>
                  <a:pt x="31683" y="24002"/>
                </a:lnTo>
                <a:lnTo>
                  <a:pt x="29763" y="24002"/>
                </a:lnTo>
                <a:lnTo>
                  <a:pt x="28803" y="26883"/>
                </a:lnTo>
                <a:lnTo>
                  <a:pt x="26883" y="29763"/>
                </a:lnTo>
                <a:lnTo>
                  <a:pt x="25923" y="30708"/>
                </a:lnTo>
                <a:lnTo>
                  <a:pt x="24003" y="32644"/>
                </a:lnTo>
                <a:lnTo>
                  <a:pt x="21122" y="33604"/>
                </a:lnTo>
                <a:lnTo>
                  <a:pt x="15361" y="33604"/>
                </a:lnTo>
                <a:lnTo>
                  <a:pt x="11521" y="31683"/>
                </a:lnTo>
                <a:lnTo>
                  <a:pt x="9601" y="27843"/>
                </a:lnTo>
                <a:lnTo>
                  <a:pt x="7680" y="24963"/>
                </a:lnTo>
                <a:lnTo>
                  <a:pt x="6720" y="21122"/>
                </a:lnTo>
                <a:lnTo>
                  <a:pt x="6720" y="12481"/>
                </a:lnTo>
                <a:lnTo>
                  <a:pt x="7680" y="8641"/>
                </a:lnTo>
                <a:lnTo>
                  <a:pt x="9601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9" name="object 2139"/>
          <p:cNvSpPr/>
          <p:nvPr/>
        </p:nvSpPr>
        <p:spPr>
          <a:xfrm>
            <a:off x="4268266" y="6993437"/>
            <a:ext cx="8641" cy="7680"/>
          </a:xfrm>
          <a:custGeom>
            <a:avLst/>
            <a:gdLst/>
            <a:ahLst/>
            <a:cxnLst/>
            <a:rect l="l" t="t" r="r" b="b"/>
            <a:pathLst>
              <a:path w="8641" h="7680">
                <a:moveTo>
                  <a:pt x="8641" y="3840"/>
                </a:moveTo>
                <a:lnTo>
                  <a:pt x="8641" y="2880"/>
                </a:lnTo>
                <a:lnTo>
                  <a:pt x="7680" y="1920"/>
                </a:lnTo>
                <a:lnTo>
                  <a:pt x="6720" y="960"/>
                </a:lnTo>
                <a:lnTo>
                  <a:pt x="672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5760"/>
                </a:lnTo>
                <a:lnTo>
                  <a:pt x="960" y="6720"/>
                </a:lnTo>
                <a:lnTo>
                  <a:pt x="1920" y="7680"/>
                </a:lnTo>
                <a:lnTo>
                  <a:pt x="6720" y="7680"/>
                </a:lnTo>
                <a:lnTo>
                  <a:pt x="6720" y="6720"/>
                </a:lnTo>
                <a:lnTo>
                  <a:pt x="7680" y="5760"/>
                </a:lnTo>
                <a:lnTo>
                  <a:pt x="8641" y="4800"/>
                </a:lnTo>
                <a:lnTo>
                  <a:pt x="864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0" name="object 2140"/>
          <p:cNvSpPr/>
          <p:nvPr/>
        </p:nvSpPr>
        <p:spPr>
          <a:xfrm>
            <a:off x="4262506" y="7012640"/>
            <a:ext cx="19202" cy="38389"/>
          </a:xfrm>
          <a:custGeom>
            <a:avLst/>
            <a:gdLst/>
            <a:ahLst/>
            <a:cxnLst/>
            <a:rect l="l" t="t" r="r" b="b"/>
            <a:pathLst>
              <a:path w="19202" h="38389">
                <a:moveTo>
                  <a:pt x="11521" y="0"/>
                </a:moveTo>
                <a:lnTo>
                  <a:pt x="0" y="4800"/>
                </a:lnTo>
                <a:lnTo>
                  <a:pt x="960" y="5760"/>
                </a:lnTo>
                <a:lnTo>
                  <a:pt x="5760" y="576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3604"/>
                </a:lnTo>
                <a:lnTo>
                  <a:pt x="5760" y="34549"/>
                </a:lnTo>
                <a:lnTo>
                  <a:pt x="5760" y="35524"/>
                </a:lnTo>
                <a:lnTo>
                  <a:pt x="4800" y="36484"/>
                </a:lnTo>
                <a:lnTo>
                  <a:pt x="3840" y="36484"/>
                </a:lnTo>
                <a:lnTo>
                  <a:pt x="2880" y="37444"/>
                </a:lnTo>
                <a:lnTo>
                  <a:pt x="960" y="37444"/>
                </a:lnTo>
                <a:lnTo>
                  <a:pt x="960" y="38389"/>
                </a:lnTo>
                <a:lnTo>
                  <a:pt x="19202" y="38389"/>
                </a:lnTo>
                <a:lnTo>
                  <a:pt x="19202" y="37444"/>
                </a:lnTo>
                <a:lnTo>
                  <a:pt x="17282" y="37444"/>
                </a:lnTo>
                <a:lnTo>
                  <a:pt x="16322" y="36484"/>
                </a:lnTo>
                <a:lnTo>
                  <a:pt x="14401" y="36484"/>
                </a:lnTo>
                <a:lnTo>
                  <a:pt x="14401" y="35524"/>
                </a:lnTo>
                <a:lnTo>
                  <a:pt x="13441" y="34549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1" name="object 2141"/>
          <p:cNvSpPr/>
          <p:nvPr/>
        </p:nvSpPr>
        <p:spPr>
          <a:xfrm>
            <a:off x="4286509" y="7012640"/>
            <a:ext cx="31683" cy="39364"/>
          </a:xfrm>
          <a:custGeom>
            <a:avLst/>
            <a:gdLst/>
            <a:ahLst/>
            <a:cxnLst/>
            <a:rect l="l" t="t" r="r" b="b"/>
            <a:pathLst>
              <a:path w="31683" h="39364">
                <a:moveTo>
                  <a:pt x="9601" y="5760"/>
                </a:moveTo>
                <a:lnTo>
                  <a:pt x="11521" y="3840"/>
                </a:lnTo>
                <a:lnTo>
                  <a:pt x="13441" y="2880"/>
                </a:lnTo>
                <a:lnTo>
                  <a:pt x="17282" y="2880"/>
                </a:lnTo>
                <a:lnTo>
                  <a:pt x="18242" y="3840"/>
                </a:lnTo>
                <a:lnTo>
                  <a:pt x="19202" y="3840"/>
                </a:lnTo>
                <a:lnTo>
                  <a:pt x="21122" y="4800"/>
                </a:lnTo>
                <a:lnTo>
                  <a:pt x="22082" y="6720"/>
                </a:lnTo>
                <a:lnTo>
                  <a:pt x="23042" y="7680"/>
                </a:lnTo>
                <a:lnTo>
                  <a:pt x="23042" y="10561"/>
                </a:lnTo>
                <a:lnTo>
                  <a:pt x="24002" y="12481"/>
                </a:lnTo>
                <a:lnTo>
                  <a:pt x="6720" y="12481"/>
                </a:lnTo>
                <a:lnTo>
                  <a:pt x="6720" y="9601"/>
                </a:lnTo>
                <a:lnTo>
                  <a:pt x="7680" y="7680"/>
                </a:lnTo>
                <a:lnTo>
                  <a:pt x="8641" y="1920"/>
                </a:lnTo>
                <a:lnTo>
                  <a:pt x="5760" y="5760"/>
                </a:lnTo>
                <a:lnTo>
                  <a:pt x="1920" y="8641"/>
                </a:lnTo>
                <a:lnTo>
                  <a:pt x="0" y="14401"/>
                </a:lnTo>
                <a:lnTo>
                  <a:pt x="0" y="25923"/>
                </a:lnTo>
                <a:lnTo>
                  <a:pt x="1920" y="30708"/>
                </a:lnTo>
                <a:lnTo>
                  <a:pt x="4800" y="34549"/>
                </a:lnTo>
                <a:lnTo>
                  <a:pt x="8641" y="38389"/>
                </a:lnTo>
                <a:lnTo>
                  <a:pt x="12481" y="39364"/>
                </a:lnTo>
                <a:lnTo>
                  <a:pt x="21122" y="39364"/>
                </a:lnTo>
                <a:lnTo>
                  <a:pt x="24002" y="38389"/>
                </a:lnTo>
                <a:lnTo>
                  <a:pt x="26868" y="35524"/>
                </a:lnTo>
                <a:lnTo>
                  <a:pt x="29763" y="31683"/>
                </a:lnTo>
                <a:lnTo>
                  <a:pt x="31683" y="28803"/>
                </a:lnTo>
                <a:lnTo>
                  <a:pt x="31683" y="24963"/>
                </a:lnTo>
                <a:lnTo>
                  <a:pt x="30708" y="24002"/>
                </a:lnTo>
                <a:lnTo>
                  <a:pt x="29763" y="27843"/>
                </a:lnTo>
                <a:lnTo>
                  <a:pt x="27843" y="29763"/>
                </a:lnTo>
                <a:lnTo>
                  <a:pt x="25923" y="30708"/>
                </a:lnTo>
                <a:lnTo>
                  <a:pt x="24002" y="32644"/>
                </a:lnTo>
                <a:lnTo>
                  <a:pt x="16322" y="32644"/>
                </a:lnTo>
                <a:lnTo>
                  <a:pt x="13441" y="31683"/>
                </a:lnTo>
                <a:lnTo>
                  <a:pt x="10561" y="27843"/>
                </a:lnTo>
                <a:lnTo>
                  <a:pt x="7680" y="24963"/>
                </a:lnTo>
                <a:lnTo>
                  <a:pt x="6720" y="21122"/>
                </a:lnTo>
                <a:lnTo>
                  <a:pt x="6720" y="15361"/>
                </a:lnTo>
                <a:lnTo>
                  <a:pt x="31683" y="15361"/>
                </a:lnTo>
                <a:lnTo>
                  <a:pt x="31683" y="10561"/>
                </a:lnTo>
                <a:lnTo>
                  <a:pt x="30708" y="6720"/>
                </a:lnTo>
                <a:lnTo>
                  <a:pt x="27843" y="3840"/>
                </a:lnTo>
                <a:lnTo>
                  <a:pt x="24963" y="1920"/>
                </a:lnTo>
                <a:lnTo>
                  <a:pt x="22082" y="0"/>
                </a:lnTo>
                <a:lnTo>
                  <a:pt x="12481" y="0"/>
                </a:lnTo>
                <a:lnTo>
                  <a:pt x="9601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2" name="object 2142"/>
          <p:cNvSpPr/>
          <p:nvPr/>
        </p:nvSpPr>
        <p:spPr>
          <a:xfrm>
            <a:off x="4294190" y="7012640"/>
            <a:ext cx="4800" cy="7680"/>
          </a:xfrm>
          <a:custGeom>
            <a:avLst/>
            <a:gdLst/>
            <a:ahLst/>
            <a:cxnLst/>
            <a:rect l="l" t="t" r="r" b="b"/>
            <a:pathLst>
              <a:path w="4800" h="7680">
                <a:moveTo>
                  <a:pt x="960" y="1920"/>
                </a:moveTo>
                <a:lnTo>
                  <a:pt x="0" y="7680"/>
                </a:lnTo>
                <a:lnTo>
                  <a:pt x="1920" y="5760"/>
                </a:lnTo>
                <a:lnTo>
                  <a:pt x="4800" y="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3" name="object 2143"/>
          <p:cNvSpPr/>
          <p:nvPr/>
        </p:nvSpPr>
        <p:spPr>
          <a:xfrm>
            <a:off x="4321058" y="7002078"/>
            <a:ext cx="22082" cy="49926"/>
          </a:xfrm>
          <a:custGeom>
            <a:avLst/>
            <a:gdLst/>
            <a:ahLst/>
            <a:cxnLst/>
            <a:rect l="l" t="t" r="r" b="b"/>
            <a:pathLst>
              <a:path w="22082" h="49926">
                <a:moveTo>
                  <a:pt x="12496" y="0"/>
                </a:moveTo>
                <a:lnTo>
                  <a:pt x="11521" y="0"/>
                </a:lnTo>
                <a:lnTo>
                  <a:pt x="10561" y="1920"/>
                </a:lnTo>
                <a:lnTo>
                  <a:pt x="9601" y="3840"/>
                </a:lnTo>
                <a:lnTo>
                  <a:pt x="8656" y="4800"/>
                </a:lnTo>
                <a:lnTo>
                  <a:pt x="7680" y="6720"/>
                </a:lnTo>
                <a:lnTo>
                  <a:pt x="5775" y="8641"/>
                </a:lnTo>
                <a:lnTo>
                  <a:pt x="4815" y="10561"/>
                </a:lnTo>
                <a:lnTo>
                  <a:pt x="2880" y="11521"/>
                </a:lnTo>
                <a:lnTo>
                  <a:pt x="975" y="12481"/>
                </a:lnTo>
                <a:lnTo>
                  <a:pt x="0" y="13441"/>
                </a:lnTo>
                <a:lnTo>
                  <a:pt x="0" y="14401"/>
                </a:lnTo>
                <a:lnTo>
                  <a:pt x="5775" y="14401"/>
                </a:lnTo>
                <a:lnTo>
                  <a:pt x="5775" y="44165"/>
                </a:lnTo>
                <a:lnTo>
                  <a:pt x="6720" y="46085"/>
                </a:lnTo>
                <a:lnTo>
                  <a:pt x="7680" y="47045"/>
                </a:lnTo>
                <a:lnTo>
                  <a:pt x="8656" y="48006"/>
                </a:lnTo>
                <a:lnTo>
                  <a:pt x="9601" y="48950"/>
                </a:lnTo>
                <a:lnTo>
                  <a:pt x="10561" y="48950"/>
                </a:lnTo>
                <a:lnTo>
                  <a:pt x="11521" y="49926"/>
                </a:lnTo>
                <a:lnTo>
                  <a:pt x="15361" y="49926"/>
                </a:lnTo>
                <a:lnTo>
                  <a:pt x="16322" y="48950"/>
                </a:lnTo>
                <a:lnTo>
                  <a:pt x="18242" y="48006"/>
                </a:lnTo>
                <a:lnTo>
                  <a:pt x="20162" y="46085"/>
                </a:lnTo>
                <a:lnTo>
                  <a:pt x="21122" y="44165"/>
                </a:lnTo>
                <a:lnTo>
                  <a:pt x="22082" y="41269"/>
                </a:lnTo>
                <a:lnTo>
                  <a:pt x="21122" y="41269"/>
                </a:lnTo>
                <a:lnTo>
                  <a:pt x="20162" y="43205"/>
                </a:lnTo>
                <a:lnTo>
                  <a:pt x="19202" y="44165"/>
                </a:lnTo>
                <a:lnTo>
                  <a:pt x="18242" y="45110"/>
                </a:lnTo>
                <a:lnTo>
                  <a:pt x="15361" y="45110"/>
                </a:lnTo>
                <a:lnTo>
                  <a:pt x="14401" y="44165"/>
                </a:lnTo>
                <a:lnTo>
                  <a:pt x="13441" y="44165"/>
                </a:lnTo>
                <a:lnTo>
                  <a:pt x="12496" y="43205"/>
                </a:lnTo>
                <a:lnTo>
                  <a:pt x="12496" y="14401"/>
                </a:lnTo>
                <a:lnTo>
                  <a:pt x="21122" y="14401"/>
                </a:lnTo>
                <a:lnTo>
                  <a:pt x="21122" y="11521"/>
                </a:lnTo>
                <a:lnTo>
                  <a:pt x="12496" y="11521"/>
                </a:lnTo>
                <a:lnTo>
                  <a:pt x="1249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4" name="object 2144"/>
          <p:cNvSpPr/>
          <p:nvPr/>
        </p:nvSpPr>
        <p:spPr>
          <a:xfrm>
            <a:off x="4345061" y="7013600"/>
            <a:ext cx="40325" cy="55671"/>
          </a:xfrm>
          <a:custGeom>
            <a:avLst/>
            <a:gdLst/>
            <a:ahLst/>
            <a:cxnLst/>
            <a:rect l="l" t="t" r="r" b="b"/>
            <a:pathLst>
              <a:path w="40325" h="55671">
                <a:moveTo>
                  <a:pt x="9601" y="47990"/>
                </a:moveTo>
                <a:lnTo>
                  <a:pt x="7680" y="47030"/>
                </a:lnTo>
                <a:lnTo>
                  <a:pt x="4800" y="47030"/>
                </a:lnTo>
                <a:lnTo>
                  <a:pt x="2880" y="47990"/>
                </a:lnTo>
                <a:lnTo>
                  <a:pt x="1920" y="48966"/>
                </a:lnTo>
                <a:lnTo>
                  <a:pt x="1920" y="52806"/>
                </a:lnTo>
                <a:lnTo>
                  <a:pt x="2880" y="53751"/>
                </a:lnTo>
                <a:lnTo>
                  <a:pt x="3840" y="54711"/>
                </a:lnTo>
                <a:lnTo>
                  <a:pt x="5760" y="55671"/>
                </a:lnTo>
                <a:lnTo>
                  <a:pt x="9601" y="55671"/>
                </a:lnTo>
                <a:lnTo>
                  <a:pt x="11521" y="54711"/>
                </a:lnTo>
                <a:lnTo>
                  <a:pt x="13441" y="52806"/>
                </a:lnTo>
                <a:lnTo>
                  <a:pt x="16322" y="50871"/>
                </a:lnTo>
                <a:lnTo>
                  <a:pt x="18242" y="47990"/>
                </a:lnTo>
                <a:lnTo>
                  <a:pt x="19202" y="44150"/>
                </a:lnTo>
                <a:lnTo>
                  <a:pt x="34564" y="7680"/>
                </a:lnTo>
                <a:lnTo>
                  <a:pt x="35524" y="5760"/>
                </a:lnTo>
                <a:lnTo>
                  <a:pt x="35524" y="4800"/>
                </a:lnTo>
                <a:lnTo>
                  <a:pt x="36484" y="3840"/>
                </a:lnTo>
                <a:lnTo>
                  <a:pt x="37444" y="2880"/>
                </a:lnTo>
                <a:lnTo>
                  <a:pt x="38404" y="2880"/>
                </a:lnTo>
                <a:lnTo>
                  <a:pt x="38404" y="1920"/>
                </a:lnTo>
                <a:lnTo>
                  <a:pt x="40325" y="1920"/>
                </a:lnTo>
                <a:lnTo>
                  <a:pt x="40325" y="0"/>
                </a:lnTo>
                <a:lnTo>
                  <a:pt x="27843" y="0"/>
                </a:lnTo>
                <a:lnTo>
                  <a:pt x="27843" y="1920"/>
                </a:lnTo>
                <a:lnTo>
                  <a:pt x="30723" y="1920"/>
                </a:lnTo>
                <a:lnTo>
                  <a:pt x="31683" y="2880"/>
                </a:lnTo>
                <a:lnTo>
                  <a:pt x="31683" y="6720"/>
                </a:lnTo>
                <a:lnTo>
                  <a:pt x="23042" y="27843"/>
                </a:lnTo>
                <a:lnTo>
                  <a:pt x="13441" y="8641"/>
                </a:lnTo>
                <a:lnTo>
                  <a:pt x="12481" y="6720"/>
                </a:lnTo>
                <a:lnTo>
                  <a:pt x="12481" y="2880"/>
                </a:lnTo>
                <a:lnTo>
                  <a:pt x="13441" y="2880"/>
                </a:lnTo>
                <a:lnTo>
                  <a:pt x="14401" y="1920"/>
                </a:lnTo>
                <a:lnTo>
                  <a:pt x="17282" y="1920"/>
                </a:lnTo>
                <a:lnTo>
                  <a:pt x="17282" y="0"/>
                </a:lnTo>
                <a:lnTo>
                  <a:pt x="0" y="0"/>
                </a:lnTo>
                <a:lnTo>
                  <a:pt x="0" y="1920"/>
                </a:lnTo>
                <a:lnTo>
                  <a:pt x="960" y="1920"/>
                </a:lnTo>
                <a:lnTo>
                  <a:pt x="1920" y="2880"/>
                </a:lnTo>
                <a:lnTo>
                  <a:pt x="2880" y="2880"/>
                </a:lnTo>
                <a:lnTo>
                  <a:pt x="3840" y="3840"/>
                </a:lnTo>
                <a:lnTo>
                  <a:pt x="3840" y="480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7680"/>
                </a:lnTo>
                <a:lnTo>
                  <a:pt x="19202" y="36484"/>
                </a:lnTo>
                <a:lnTo>
                  <a:pt x="17282" y="42245"/>
                </a:lnTo>
                <a:lnTo>
                  <a:pt x="16322" y="45110"/>
                </a:lnTo>
                <a:lnTo>
                  <a:pt x="15361" y="47030"/>
                </a:lnTo>
                <a:lnTo>
                  <a:pt x="14401" y="47030"/>
                </a:lnTo>
                <a:lnTo>
                  <a:pt x="13441" y="47990"/>
                </a:lnTo>
                <a:lnTo>
                  <a:pt x="12481" y="48966"/>
                </a:lnTo>
                <a:lnTo>
                  <a:pt x="10561" y="48966"/>
                </a:lnTo>
                <a:lnTo>
                  <a:pt x="9601" y="479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5" name="object 2145"/>
          <p:cNvSpPr/>
          <p:nvPr/>
        </p:nvSpPr>
        <p:spPr>
          <a:xfrm>
            <a:off x="3743157" y="6926244"/>
            <a:ext cx="23042" cy="54711"/>
          </a:xfrm>
          <a:custGeom>
            <a:avLst/>
            <a:gdLst/>
            <a:ahLst/>
            <a:cxnLst/>
            <a:rect l="l" t="t" r="r" b="b"/>
            <a:pathLst>
              <a:path w="23042" h="54711">
                <a:moveTo>
                  <a:pt x="16322" y="51831"/>
                </a:moveTo>
                <a:lnTo>
                  <a:pt x="16322" y="50871"/>
                </a:lnTo>
                <a:lnTo>
                  <a:pt x="15361" y="49926"/>
                </a:lnTo>
                <a:lnTo>
                  <a:pt x="15361" y="6720"/>
                </a:lnTo>
                <a:lnTo>
                  <a:pt x="16322" y="3840"/>
                </a:lnTo>
                <a:lnTo>
                  <a:pt x="17282" y="1920"/>
                </a:lnTo>
                <a:lnTo>
                  <a:pt x="19202" y="960"/>
                </a:lnTo>
                <a:lnTo>
                  <a:pt x="23042" y="960"/>
                </a:lnTo>
                <a:lnTo>
                  <a:pt x="23042" y="0"/>
                </a:lnTo>
                <a:lnTo>
                  <a:pt x="0" y="0"/>
                </a:lnTo>
                <a:lnTo>
                  <a:pt x="0" y="960"/>
                </a:lnTo>
                <a:lnTo>
                  <a:pt x="2895" y="960"/>
                </a:lnTo>
                <a:lnTo>
                  <a:pt x="4800" y="1920"/>
                </a:lnTo>
                <a:lnTo>
                  <a:pt x="5760" y="1920"/>
                </a:lnTo>
                <a:lnTo>
                  <a:pt x="6720" y="2880"/>
                </a:lnTo>
                <a:lnTo>
                  <a:pt x="6720" y="3840"/>
                </a:lnTo>
                <a:lnTo>
                  <a:pt x="7680" y="4800"/>
                </a:lnTo>
                <a:lnTo>
                  <a:pt x="7680" y="50871"/>
                </a:lnTo>
                <a:lnTo>
                  <a:pt x="6720" y="51831"/>
                </a:lnTo>
                <a:lnTo>
                  <a:pt x="5760" y="52791"/>
                </a:lnTo>
                <a:lnTo>
                  <a:pt x="3840" y="53751"/>
                </a:lnTo>
                <a:lnTo>
                  <a:pt x="0" y="53751"/>
                </a:lnTo>
                <a:lnTo>
                  <a:pt x="0" y="54711"/>
                </a:lnTo>
                <a:lnTo>
                  <a:pt x="23042" y="54711"/>
                </a:lnTo>
                <a:lnTo>
                  <a:pt x="23042" y="53751"/>
                </a:lnTo>
                <a:lnTo>
                  <a:pt x="20162" y="53751"/>
                </a:lnTo>
                <a:lnTo>
                  <a:pt x="19202" y="52791"/>
                </a:lnTo>
                <a:lnTo>
                  <a:pt x="18242" y="52791"/>
                </a:lnTo>
                <a:lnTo>
                  <a:pt x="17282" y="51831"/>
                </a:lnTo>
                <a:lnTo>
                  <a:pt x="16322" y="51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6" name="object 2146"/>
          <p:cNvSpPr/>
          <p:nvPr/>
        </p:nvSpPr>
        <p:spPr>
          <a:xfrm>
            <a:off x="3768120" y="6942566"/>
            <a:ext cx="41285" cy="38389"/>
          </a:xfrm>
          <a:custGeom>
            <a:avLst/>
            <a:gdLst/>
            <a:ahLst/>
            <a:cxnLst/>
            <a:rect l="l" t="t" r="r" b="b"/>
            <a:pathLst>
              <a:path w="41285" h="38389">
                <a:moveTo>
                  <a:pt x="19202" y="38389"/>
                </a:moveTo>
                <a:lnTo>
                  <a:pt x="19202" y="37429"/>
                </a:lnTo>
                <a:lnTo>
                  <a:pt x="16322" y="37429"/>
                </a:lnTo>
                <a:lnTo>
                  <a:pt x="15361" y="36469"/>
                </a:lnTo>
                <a:lnTo>
                  <a:pt x="14401" y="36469"/>
                </a:lnTo>
                <a:lnTo>
                  <a:pt x="14401" y="35509"/>
                </a:lnTo>
                <a:lnTo>
                  <a:pt x="13441" y="34549"/>
                </a:lnTo>
                <a:lnTo>
                  <a:pt x="13441" y="10546"/>
                </a:lnTo>
                <a:lnTo>
                  <a:pt x="16322" y="6705"/>
                </a:lnTo>
                <a:lnTo>
                  <a:pt x="20162" y="5760"/>
                </a:lnTo>
                <a:lnTo>
                  <a:pt x="26883" y="5760"/>
                </a:lnTo>
                <a:lnTo>
                  <a:pt x="27843" y="7680"/>
                </a:lnTo>
                <a:lnTo>
                  <a:pt x="28803" y="9601"/>
                </a:lnTo>
                <a:lnTo>
                  <a:pt x="28803" y="35509"/>
                </a:lnTo>
                <a:lnTo>
                  <a:pt x="27843" y="35509"/>
                </a:lnTo>
                <a:lnTo>
                  <a:pt x="26883" y="36469"/>
                </a:lnTo>
                <a:lnTo>
                  <a:pt x="26883" y="37429"/>
                </a:lnTo>
                <a:lnTo>
                  <a:pt x="23042" y="37429"/>
                </a:lnTo>
                <a:lnTo>
                  <a:pt x="23042" y="38389"/>
                </a:lnTo>
                <a:lnTo>
                  <a:pt x="41285" y="38389"/>
                </a:lnTo>
                <a:lnTo>
                  <a:pt x="41285" y="37429"/>
                </a:lnTo>
                <a:lnTo>
                  <a:pt x="38404" y="37429"/>
                </a:lnTo>
                <a:lnTo>
                  <a:pt x="37444" y="36469"/>
                </a:lnTo>
                <a:lnTo>
                  <a:pt x="36484" y="36469"/>
                </a:lnTo>
                <a:lnTo>
                  <a:pt x="36484" y="35509"/>
                </a:lnTo>
                <a:lnTo>
                  <a:pt x="35524" y="34549"/>
                </a:lnTo>
                <a:lnTo>
                  <a:pt x="35524" y="8641"/>
                </a:lnTo>
                <a:lnTo>
                  <a:pt x="34564" y="6705"/>
                </a:lnTo>
                <a:lnTo>
                  <a:pt x="33604" y="4800"/>
                </a:lnTo>
                <a:lnTo>
                  <a:pt x="32644" y="2865"/>
                </a:lnTo>
                <a:lnTo>
                  <a:pt x="30723" y="1920"/>
                </a:lnTo>
                <a:lnTo>
                  <a:pt x="29763" y="960"/>
                </a:lnTo>
                <a:lnTo>
                  <a:pt x="27843" y="0"/>
                </a:lnTo>
                <a:lnTo>
                  <a:pt x="22082" y="0"/>
                </a:lnTo>
                <a:lnTo>
                  <a:pt x="17282" y="2865"/>
                </a:lnTo>
                <a:lnTo>
                  <a:pt x="13441" y="8641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6705"/>
                </a:lnTo>
                <a:lnTo>
                  <a:pt x="1920" y="5760"/>
                </a:lnTo>
                <a:lnTo>
                  <a:pt x="4800" y="5760"/>
                </a:lnTo>
                <a:lnTo>
                  <a:pt x="5760" y="6705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4549"/>
                </a:lnTo>
                <a:lnTo>
                  <a:pt x="5760" y="35509"/>
                </a:lnTo>
                <a:lnTo>
                  <a:pt x="4800" y="36469"/>
                </a:lnTo>
                <a:lnTo>
                  <a:pt x="3840" y="37429"/>
                </a:lnTo>
                <a:lnTo>
                  <a:pt x="960" y="37429"/>
                </a:lnTo>
                <a:lnTo>
                  <a:pt x="960" y="38389"/>
                </a:lnTo>
                <a:lnTo>
                  <a:pt x="19202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7" name="object 2147"/>
          <p:cNvSpPr/>
          <p:nvPr/>
        </p:nvSpPr>
        <p:spPr>
          <a:xfrm>
            <a:off x="3811325" y="6942566"/>
            <a:ext cx="40309" cy="38389"/>
          </a:xfrm>
          <a:custGeom>
            <a:avLst/>
            <a:gdLst/>
            <a:ahLst/>
            <a:cxnLst/>
            <a:rect l="l" t="t" r="r" b="b"/>
            <a:pathLst>
              <a:path w="40309" h="38389">
                <a:moveTo>
                  <a:pt x="13441" y="34549"/>
                </a:moveTo>
                <a:lnTo>
                  <a:pt x="12466" y="34549"/>
                </a:lnTo>
                <a:lnTo>
                  <a:pt x="12466" y="10546"/>
                </a:lnTo>
                <a:lnTo>
                  <a:pt x="15361" y="6705"/>
                </a:lnTo>
                <a:lnTo>
                  <a:pt x="19187" y="5760"/>
                </a:lnTo>
                <a:lnTo>
                  <a:pt x="25923" y="5760"/>
                </a:lnTo>
                <a:lnTo>
                  <a:pt x="26868" y="7680"/>
                </a:lnTo>
                <a:lnTo>
                  <a:pt x="27828" y="9601"/>
                </a:lnTo>
                <a:lnTo>
                  <a:pt x="27828" y="35509"/>
                </a:lnTo>
                <a:lnTo>
                  <a:pt x="26868" y="35509"/>
                </a:lnTo>
                <a:lnTo>
                  <a:pt x="26868" y="36469"/>
                </a:lnTo>
                <a:lnTo>
                  <a:pt x="25923" y="37429"/>
                </a:lnTo>
                <a:lnTo>
                  <a:pt x="22082" y="37429"/>
                </a:lnTo>
                <a:lnTo>
                  <a:pt x="22082" y="38389"/>
                </a:lnTo>
                <a:lnTo>
                  <a:pt x="40309" y="38389"/>
                </a:lnTo>
                <a:lnTo>
                  <a:pt x="40309" y="37429"/>
                </a:lnTo>
                <a:lnTo>
                  <a:pt x="37429" y="37429"/>
                </a:lnTo>
                <a:lnTo>
                  <a:pt x="36469" y="36469"/>
                </a:lnTo>
                <a:lnTo>
                  <a:pt x="35509" y="35509"/>
                </a:lnTo>
                <a:lnTo>
                  <a:pt x="34549" y="34549"/>
                </a:lnTo>
                <a:lnTo>
                  <a:pt x="34549" y="8641"/>
                </a:lnTo>
                <a:lnTo>
                  <a:pt x="33588" y="6705"/>
                </a:lnTo>
                <a:lnTo>
                  <a:pt x="32644" y="4800"/>
                </a:lnTo>
                <a:lnTo>
                  <a:pt x="31668" y="2865"/>
                </a:lnTo>
                <a:lnTo>
                  <a:pt x="30708" y="1920"/>
                </a:lnTo>
                <a:lnTo>
                  <a:pt x="28803" y="960"/>
                </a:lnTo>
                <a:lnTo>
                  <a:pt x="26868" y="0"/>
                </a:lnTo>
                <a:lnTo>
                  <a:pt x="21122" y="0"/>
                </a:lnTo>
                <a:lnTo>
                  <a:pt x="17282" y="2865"/>
                </a:lnTo>
                <a:lnTo>
                  <a:pt x="12466" y="8641"/>
                </a:lnTo>
                <a:lnTo>
                  <a:pt x="12466" y="0"/>
                </a:lnTo>
                <a:lnTo>
                  <a:pt x="10561" y="0"/>
                </a:lnTo>
                <a:lnTo>
                  <a:pt x="0" y="4800"/>
                </a:lnTo>
                <a:lnTo>
                  <a:pt x="0" y="6705"/>
                </a:lnTo>
                <a:lnTo>
                  <a:pt x="960" y="5760"/>
                </a:lnTo>
                <a:lnTo>
                  <a:pt x="3840" y="5760"/>
                </a:lnTo>
                <a:lnTo>
                  <a:pt x="4800" y="6705"/>
                </a:lnTo>
                <a:lnTo>
                  <a:pt x="5760" y="7680"/>
                </a:lnTo>
                <a:lnTo>
                  <a:pt x="5760" y="34549"/>
                </a:lnTo>
                <a:lnTo>
                  <a:pt x="4800" y="35509"/>
                </a:lnTo>
                <a:lnTo>
                  <a:pt x="3840" y="36469"/>
                </a:lnTo>
                <a:lnTo>
                  <a:pt x="2880" y="37429"/>
                </a:lnTo>
                <a:lnTo>
                  <a:pt x="0" y="37429"/>
                </a:lnTo>
                <a:lnTo>
                  <a:pt x="0" y="38389"/>
                </a:lnTo>
                <a:lnTo>
                  <a:pt x="18242" y="38389"/>
                </a:lnTo>
                <a:lnTo>
                  <a:pt x="18242" y="37429"/>
                </a:lnTo>
                <a:lnTo>
                  <a:pt x="15361" y="37429"/>
                </a:lnTo>
                <a:lnTo>
                  <a:pt x="14401" y="36469"/>
                </a:lnTo>
                <a:lnTo>
                  <a:pt x="13441" y="35509"/>
                </a:lnTo>
                <a:lnTo>
                  <a:pt x="13441" y="345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8" name="object 2148"/>
          <p:cNvSpPr/>
          <p:nvPr/>
        </p:nvSpPr>
        <p:spPr>
          <a:xfrm>
            <a:off x="3854516" y="6945431"/>
            <a:ext cx="26883" cy="37444"/>
          </a:xfrm>
          <a:custGeom>
            <a:avLst/>
            <a:gdLst/>
            <a:ahLst/>
            <a:cxnLst/>
            <a:rect l="l" t="t" r="r" b="b"/>
            <a:pathLst>
              <a:path w="26883" h="37444">
                <a:moveTo>
                  <a:pt x="26883" y="28803"/>
                </a:moveTo>
                <a:lnTo>
                  <a:pt x="25923" y="30739"/>
                </a:lnTo>
                <a:lnTo>
                  <a:pt x="24002" y="32644"/>
                </a:lnTo>
                <a:lnTo>
                  <a:pt x="22082" y="34564"/>
                </a:lnTo>
                <a:lnTo>
                  <a:pt x="15361" y="34564"/>
                </a:lnTo>
                <a:lnTo>
                  <a:pt x="12481" y="31683"/>
                </a:lnTo>
                <a:lnTo>
                  <a:pt x="10561" y="27843"/>
                </a:lnTo>
                <a:lnTo>
                  <a:pt x="8641" y="24002"/>
                </a:lnTo>
                <a:lnTo>
                  <a:pt x="7680" y="19217"/>
                </a:lnTo>
                <a:lnTo>
                  <a:pt x="7680" y="7680"/>
                </a:lnTo>
                <a:lnTo>
                  <a:pt x="8641" y="0"/>
                </a:lnTo>
                <a:lnTo>
                  <a:pt x="5760" y="1935"/>
                </a:lnTo>
                <a:lnTo>
                  <a:pt x="3840" y="3840"/>
                </a:lnTo>
                <a:lnTo>
                  <a:pt x="1920" y="7680"/>
                </a:lnTo>
                <a:lnTo>
                  <a:pt x="960" y="10561"/>
                </a:lnTo>
                <a:lnTo>
                  <a:pt x="0" y="14401"/>
                </a:lnTo>
                <a:lnTo>
                  <a:pt x="0" y="22082"/>
                </a:lnTo>
                <a:lnTo>
                  <a:pt x="960" y="26898"/>
                </a:lnTo>
                <a:lnTo>
                  <a:pt x="3840" y="30739"/>
                </a:lnTo>
                <a:lnTo>
                  <a:pt x="7680" y="34564"/>
                </a:lnTo>
                <a:lnTo>
                  <a:pt x="11521" y="37444"/>
                </a:lnTo>
                <a:lnTo>
                  <a:pt x="21122" y="37444"/>
                </a:lnTo>
                <a:lnTo>
                  <a:pt x="24002" y="36484"/>
                </a:lnTo>
                <a:lnTo>
                  <a:pt x="26883" y="34564"/>
                </a:lnTo>
                <a:lnTo>
                  <a:pt x="26883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9" name="object 2149"/>
          <p:cNvSpPr/>
          <p:nvPr/>
        </p:nvSpPr>
        <p:spPr>
          <a:xfrm>
            <a:off x="3862197" y="6942566"/>
            <a:ext cx="27843" cy="37429"/>
          </a:xfrm>
          <a:custGeom>
            <a:avLst/>
            <a:gdLst/>
            <a:ahLst/>
            <a:cxnLst/>
            <a:rect l="l" t="t" r="r" b="b"/>
            <a:pathLst>
              <a:path w="27843" h="37429">
                <a:moveTo>
                  <a:pt x="25923" y="29763"/>
                </a:moveTo>
                <a:lnTo>
                  <a:pt x="26883" y="25923"/>
                </a:lnTo>
                <a:lnTo>
                  <a:pt x="27843" y="23042"/>
                </a:lnTo>
                <a:lnTo>
                  <a:pt x="27843" y="14386"/>
                </a:lnTo>
                <a:lnTo>
                  <a:pt x="26883" y="10546"/>
                </a:lnTo>
                <a:lnTo>
                  <a:pt x="24002" y="6705"/>
                </a:lnTo>
                <a:lnTo>
                  <a:pt x="20162" y="2865"/>
                </a:lnTo>
                <a:lnTo>
                  <a:pt x="15361" y="0"/>
                </a:lnTo>
                <a:lnTo>
                  <a:pt x="6720" y="0"/>
                </a:lnTo>
                <a:lnTo>
                  <a:pt x="3840" y="960"/>
                </a:lnTo>
                <a:lnTo>
                  <a:pt x="960" y="2865"/>
                </a:lnTo>
                <a:lnTo>
                  <a:pt x="0" y="10546"/>
                </a:lnTo>
                <a:lnTo>
                  <a:pt x="960" y="8641"/>
                </a:lnTo>
                <a:lnTo>
                  <a:pt x="1920" y="6705"/>
                </a:lnTo>
                <a:lnTo>
                  <a:pt x="2880" y="4800"/>
                </a:lnTo>
                <a:lnTo>
                  <a:pt x="4800" y="4800"/>
                </a:lnTo>
                <a:lnTo>
                  <a:pt x="5760" y="3840"/>
                </a:lnTo>
                <a:lnTo>
                  <a:pt x="7680" y="2865"/>
                </a:lnTo>
                <a:lnTo>
                  <a:pt x="11521" y="2865"/>
                </a:lnTo>
                <a:lnTo>
                  <a:pt x="14401" y="4800"/>
                </a:lnTo>
                <a:lnTo>
                  <a:pt x="16322" y="6705"/>
                </a:lnTo>
                <a:lnTo>
                  <a:pt x="19202" y="10546"/>
                </a:lnTo>
                <a:lnTo>
                  <a:pt x="20162" y="16322"/>
                </a:lnTo>
                <a:lnTo>
                  <a:pt x="20162" y="27828"/>
                </a:lnTo>
                <a:lnTo>
                  <a:pt x="19202" y="31668"/>
                </a:lnTo>
                <a:lnTo>
                  <a:pt x="19202" y="37429"/>
                </a:lnTo>
                <a:lnTo>
                  <a:pt x="22082" y="35509"/>
                </a:lnTo>
                <a:lnTo>
                  <a:pt x="24002" y="32628"/>
                </a:lnTo>
                <a:lnTo>
                  <a:pt x="25923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0" name="object 2150"/>
          <p:cNvSpPr/>
          <p:nvPr/>
        </p:nvSpPr>
        <p:spPr>
          <a:xfrm>
            <a:off x="3892920" y="6944486"/>
            <a:ext cx="40309" cy="38389"/>
          </a:xfrm>
          <a:custGeom>
            <a:avLst/>
            <a:gdLst/>
            <a:ahLst/>
            <a:cxnLst/>
            <a:rect l="l" t="t" r="r" b="b"/>
            <a:pathLst>
              <a:path w="40309" h="38389">
                <a:moveTo>
                  <a:pt x="35509" y="5760"/>
                </a:moveTo>
                <a:lnTo>
                  <a:pt x="35509" y="3840"/>
                </a:lnTo>
                <a:lnTo>
                  <a:pt x="36469" y="2880"/>
                </a:lnTo>
                <a:lnTo>
                  <a:pt x="37444" y="1920"/>
                </a:lnTo>
                <a:lnTo>
                  <a:pt x="38404" y="944"/>
                </a:lnTo>
                <a:lnTo>
                  <a:pt x="40309" y="944"/>
                </a:lnTo>
                <a:lnTo>
                  <a:pt x="40309" y="0"/>
                </a:lnTo>
                <a:lnTo>
                  <a:pt x="28788" y="0"/>
                </a:lnTo>
                <a:lnTo>
                  <a:pt x="28788" y="944"/>
                </a:lnTo>
                <a:lnTo>
                  <a:pt x="30723" y="944"/>
                </a:lnTo>
                <a:lnTo>
                  <a:pt x="31683" y="1920"/>
                </a:lnTo>
                <a:lnTo>
                  <a:pt x="32628" y="1920"/>
                </a:lnTo>
                <a:lnTo>
                  <a:pt x="32628" y="4785"/>
                </a:lnTo>
                <a:lnTo>
                  <a:pt x="31683" y="6720"/>
                </a:lnTo>
                <a:lnTo>
                  <a:pt x="23042" y="27843"/>
                </a:lnTo>
                <a:lnTo>
                  <a:pt x="14401" y="7680"/>
                </a:lnTo>
                <a:lnTo>
                  <a:pt x="13441" y="5760"/>
                </a:lnTo>
                <a:lnTo>
                  <a:pt x="13441" y="1920"/>
                </a:lnTo>
                <a:lnTo>
                  <a:pt x="14401" y="1920"/>
                </a:lnTo>
                <a:lnTo>
                  <a:pt x="14401" y="944"/>
                </a:lnTo>
                <a:lnTo>
                  <a:pt x="18242" y="944"/>
                </a:lnTo>
                <a:lnTo>
                  <a:pt x="18242" y="0"/>
                </a:lnTo>
                <a:lnTo>
                  <a:pt x="0" y="0"/>
                </a:lnTo>
                <a:lnTo>
                  <a:pt x="0" y="944"/>
                </a:lnTo>
                <a:lnTo>
                  <a:pt x="1920" y="944"/>
                </a:lnTo>
                <a:lnTo>
                  <a:pt x="2880" y="1920"/>
                </a:lnTo>
                <a:lnTo>
                  <a:pt x="3840" y="1920"/>
                </a:lnTo>
                <a:lnTo>
                  <a:pt x="4800" y="2880"/>
                </a:lnTo>
                <a:lnTo>
                  <a:pt x="4800" y="3840"/>
                </a:lnTo>
                <a:lnTo>
                  <a:pt x="5760" y="3840"/>
                </a:lnTo>
                <a:lnTo>
                  <a:pt x="5760" y="4785"/>
                </a:lnTo>
                <a:lnTo>
                  <a:pt x="6720" y="6720"/>
                </a:lnTo>
                <a:lnTo>
                  <a:pt x="20162" y="38389"/>
                </a:lnTo>
                <a:lnTo>
                  <a:pt x="22082" y="38389"/>
                </a:lnTo>
                <a:lnTo>
                  <a:pt x="35509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1" name="object 2151"/>
          <p:cNvSpPr/>
          <p:nvPr/>
        </p:nvSpPr>
        <p:spPr>
          <a:xfrm>
            <a:off x="3938046" y="6942566"/>
            <a:ext cx="33588" cy="39349"/>
          </a:xfrm>
          <a:custGeom>
            <a:avLst/>
            <a:gdLst/>
            <a:ahLst/>
            <a:cxnLst/>
            <a:rect l="l" t="t" r="r" b="b"/>
            <a:pathLst>
              <a:path w="33588" h="39349">
                <a:moveTo>
                  <a:pt x="33588" y="33604"/>
                </a:moveTo>
                <a:lnTo>
                  <a:pt x="33588" y="30708"/>
                </a:lnTo>
                <a:lnTo>
                  <a:pt x="32628" y="32628"/>
                </a:lnTo>
                <a:lnTo>
                  <a:pt x="30708" y="33604"/>
                </a:lnTo>
                <a:lnTo>
                  <a:pt x="30708" y="34549"/>
                </a:lnTo>
                <a:lnTo>
                  <a:pt x="28788" y="34549"/>
                </a:lnTo>
                <a:lnTo>
                  <a:pt x="27828" y="33604"/>
                </a:lnTo>
                <a:lnTo>
                  <a:pt x="27828" y="9601"/>
                </a:lnTo>
                <a:lnTo>
                  <a:pt x="26868" y="6705"/>
                </a:lnTo>
                <a:lnTo>
                  <a:pt x="26868" y="5760"/>
                </a:lnTo>
                <a:lnTo>
                  <a:pt x="25907" y="3840"/>
                </a:lnTo>
                <a:lnTo>
                  <a:pt x="24947" y="2865"/>
                </a:lnTo>
                <a:lnTo>
                  <a:pt x="23027" y="1920"/>
                </a:lnTo>
                <a:lnTo>
                  <a:pt x="21107" y="960"/>
                </a:lnTo>
                <a:lnTo>
                  <a:pt x="18227" y="0"/>
                </a:lnTo>
                <a:lnTo>
                  <a:pt x="10546" y="0"/>
                </a:lnTo>
                <a:lnTo>
                  <a:pt x="7665" y="960"/>
                </a:lnTo>
                <a:lnTo>
                  <a:pt x="4785" y="2865"/>
                </a:lnTo>
                <a:lnTo>
                  <a:pt x="2865" y="4800"/>
                </a:lnTo>
                <a:lnTo>
                  <a:pt x="944" y="7680"/>
                </a:lnTo>
                <a:lnTo>
                  <a:pt x="944" y="10546"/>
                </a:lnTo>
                <a:lnTo>
                  <a:pt x="1904" y="11521"/>
                </a:lnTo>
                <a:lnTo>
                  <a:pt x="1904" y="12481"/>
                </a:lnTo>
                <a:lnTo>
                  <a:pt x="2865" y="13426"/>
                </a:lnTo>
                <a:lnTo>
                  <a:pt x="6705" y="13426"/>
                </a:lnTo>
                <a:lnTo>
                  <a:pt x="6705" y="12481"/>
                </a:lnTo>
                <a:lnTo>
                  <a:pt x="7665" y="11521"/>
                </a:lnTo>
                <a:lnTo>
                  <a:pt x="8625" y="10546"/>
                </a:lnTo>
                <a:lnTo>
                  <a:pt x="8625" y="9601"/>
                </a:lnTo>
                <a:lnTo>
                  <a:pt x="7665" y="7680"/>
                </a:lnTo>
                <a:lnTo>
                  <a:pt x="7665" y="5760"/>
                </a:lnTo>
                <a:lnTo>
                  <a:pt x="8625" y="4800"/>
                </a:lnTo>
                <a:lnTo>
                  <a:pt x="9585" y="3840"/>
                </a:lnTo>
                <a:lnTo>
                  <a:pt x="10546" y="2865"/>
                </a:lnTo>
                <a:lnTo>
                  <a:pt x="16306" y="2865"/>
                </a:lnTo>
                <a:lnTo>
                  <a:pt x="17266" y="3840"/>
                </a:lnTo>
                <a:lnTo>
                  <a:pt x="19187" y="4800"/>
                </a:lnTo>
                <a:lnTo>
                  <a:pt x="20147" y="6705"/>
                </a:lnTo>
                <a:lnTo>
                  <a:pt x="21107" y="8641"/>
                </a:lnTo>
                <a:lnTo>
                  <a:pt x="21107" y="14386"/>
                </a:lnTo>
                <a:lnTo>
                  <a:pt x="14386" y="16322"/>
                </a:lnTo>
                <a:lnTo>
                  <a:pt x="9585" y="18227"/>
                </a:lnTo>
                <a:lnTo>
                  <a:pt x="7665" y="23987"/>
                </a:lnTo>
                <a:lnTo>
                  <a:pt x="8625" y="22082"/>
                </a:lnTo>
                <a:lnTo>
                  <a:pt x="10546" y="21107"/>
                </a:lnTo>
                <a:lnTo>
                  <a:pt x="12466" y="20147"/>
                </a:lnTo>
                <a:lnTo>
                  <a:pt x="14386" y="19202"/>
                </a:lnTo>
                <a:lnTo>
                  <a:pt x="16306" y="18227"/>
                </a:lnTo>
                <a:lnTo>
                  <a:pt x="21107" y="16322"/>
                </a:lnTo>
                <a:lnTo>
                  <a:pt x="21107" y="30708"/>
                </a:lnTo>
                <a:lnTo>
                  <a:pt x="17266" y="33604"/>
                </a:lnTo>
                <a:lnTo>
                  <a:pt x="14386" y="34549"/>
                </a:lnTo>
                <a:lnTo>
                  <a:pt x="9585" y="34549"/>
                </a:lnTo>
                <a:lnTo>
                  <a:pt x="8625" y="32628"/>
                </a:lnTo>
                <a:lnTo>
                  <a:pt x="7665" y="31668"/>
                </a:lnTo>
                <a:lnTo>
                  <a:pt x="6705" y="29763"/>
                </a:lnTo>
                <a:lnTo>
                  <a:pt x="6705" y="20147"/>
                </a:lnTo>
                <a:lnTo>
                  <a:pt x="3840" y="22082"/>
                </a:lnTo>
                <a:lnTo>
                  <a:pt x="1904" y="23042"/>
                </a:lnTo>
                <a:lnTo>
                  <a:pt x="944" y="24947"/>
                </a:lnTo>
                <a:lnTo>
                  <a:pt x="0" y="26868"/>
                </a:lnTo>
                <a:lnTo>
                  <a:pt x="0" y="32628"/>
                </a:lnTo>
                <a:lnTo>
                  <a:pt x="944" y="35509"/>
                </a:lnTo>
                <a:lnTo>
                  <a:pt x="1904" y="36469"/>
                </a:lnTo>
                <a:lnTo>
                  <a:pt x="3840" y="38389"/>
                </a:lnTo>
                <a:lnTo>
                  <a:pt x="5745" y="39349"/>
                </a:lnTo>
                <a:lnTo>
                  <a:pt x="11506" y="39349"/>
                </a:lnTo>
                <a:lnTo>
                  <a:pt x="13426" y="38389"/>
                </a:lnTo>
                <a:lnTo>
                  <a:pt x="14386" y="38389"/>
                </a:lnTo>
                <a:lnTo>
                  <a:pt x="17266" y="36469"/>
                </a:lnTo>
                <a:lnTo>
                  <a:pt x="21107" y="33604"/>
                </a:lnTo>
                <a:lnTo>
                  <a:pt x="21107" y="37429"/>
                </a:lnTo>
                <a:lnTo>
                  <a:pt x="22067" y="38389"/>
                </a:lnTo>
                <a:lnTo>
                  <a:pt x="23027" y="39349"/>
                </a:lnTo>
                <a:lnTo>
                  <a:pt x="27828" y="39349"/>
                </a:lnTo>
                <a:lnTo>
                  <a:pt x="30708" y="37429"/>
                </a:lnTo>
                <a:lnTo>
                  <a:pt x="33588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2" name="object 2152"/>
          <p:cNvSpPr/>
          <p:nvPr/>
        </p:nvSpPr>
        <p:spPr>
          <a:xfrm>
            <a:off x="3944752" y="6960793"/>
            <a:ext cx="2880" cy="9601"/>
          </a:xfrm>
          <a:custGeom>
            <a:avLst/>
            <a:gdLst/>
            <a:ahLst/>
            <a:cxnLst/>
            <a:rect l="l" t="t" r="r" b="b"/>
            <a:pathLst>
              <a:path w="2880" h="9601">
                <a:moveTo>
                  <a:pt x="0" y="1920"/>
                </a:moveTo>
                <a:lnTo>
                  <a:pt x="0" y="9601"/>
                </a:lnTo>
                <a:lnTo>
                  <a:pt x="0" y="6720"/>
                </a:lnTo>
                <a:lnTo>
                  <a:pt x="960" y="5760"/>
                </a:lnTo>
                <a:lnTo>
                  <a:pt x="2880" y="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3" name="object 2153"/>
          <p:cNvSpPr/>
          <p:nvPr/>
        </p:nvSpPr>
        <p:spPr>
          <a:xfrm>
            <a:off x="3971635" y="6932005"/>
            <a:ext cx="23042" cy="49911"/>
          </a:xfrm>
          <a:custGeom>
            <a:avLst/>
            <a:gdLst/>
            <a:ahLst/>
            <a:cxnLst/>
            <a:rect l="l" t="t" r="r" b="b"/>
            <a:pathLst>
              <a:path w="23042" h="49911">
                <a:moveTo>
                  <a:pt x="14401" y="44165"/>
                </a:moveTo>
                <a:lnTo>
                  <a:pt x="13441" y="43190"/>
                </a:lnTo>
                <a:lnTo>
                  <a:pt x="13441" y="15361"/>
                </a:lnTo>
                <a:lnTo>
                  <a:pt x="22082" y="15361"/>
                </a:lnTo>
                <a:lnTo>
                  <a:pt x="22082" y="12481"/>
                </a:lnTo>
                <a:lnTo>
                  <a:pt x="13441" y="12481"/>
                </a:lnTo>
                <a:lnTo>
                  <a:pt x="13441" y="0"/>
                </a:lnTo>
                <a:lnTo>
                  <a:pt x="11521" y="0"/>
                </a:lnTo>
                <a:lnTo>
                  <a:pt x="10561" y="2880"/>
                </a:lnTo>
                <a:lnTo>
                  <a:pt x="9601" y="4800"/>
                </a:lnTo>
                <a:lnTo>
                  <a:pt x="9601" y="5760"/>
                </a:lnTo>
                <a:lnTo>
                  <a:pt x="7680" y="7680"/>
                </a:lnTo>
                <a:lnTo>
                  <a:pt x="6720" y="8641"/>
                </a:lnTo>
                <a:lnTo>
                  <a:pt x="4800" y="10561"/>
                </a:lnTo>
                <a:lnTo>
                  <a:pt x="3840" y="11521"/>
                </a:lnTo>
                <a:lnTo>
                  <a:pt x="1920" y="13426"/>
                </a:lnTo>
                <a:lnTo>
                  <a:pt x="0" y="13426"/>
                </a:lnTo>
                <a:lnTo>
                  <a:pt x="0" y="15361"/>
                </a:lnTo>
                <a:lnTo>
                  <a:pt x="6720" y="15361"/>
                </a:lnTo>
                <a:lnTo>
                  <a:pt x="6720" y="45110"/>
                </a:lnTo>
                <a:lnTo>
                  <a:pt x="7680" y="46070"/>
                </a:lnTo>
                <a:lnTo>
                  <a:pt x="7680" y="47030"/>
                </a:lnTo>
                <a:lnTo>
                  <a:pt x="8641" y="47990"/>
                </a:lnTo>
                <a:lnTo>
                  <a:pt x="9601" y="48950"/>
                </a:lnTo>
                <a:lnTo>
                  <a:pt x="11521" y="49911"/>
                </a:lnTo>
                <a:lnTo>
                  <a:pt x="15361" y="49911"/>
                </a:lnTo>
                <a:lnTo>
                  <a:pt x="17282" y="48950"/>
                </a:lnTo>
                <a:lnTo>
                  <a:pt x="19202" y="47990"/>
                </a:lnTo>
                <a:lnTo>
                  <a:pt x="21122" y="46070"/>
                </a:lnTo>
                <a:lnTo>
                  <a:pt x="22082" y="44165"/>
                </a:lnTo>
                <a:lnTo>
                  <a:pt x="23042" y="42230"/>
                </a:lnTo>
                <a:lnTo>
                  <a:pt x="21122" y="42230"/>
                </a:lnTo>
                <a:lnTo>
                  <a:pt x="21122" y="43190"/>
                </a:lnTo>
                <a:lnTo>
                  <a:pt x="20162" y="44165"/>
                </a:lnTo>
                <a:lnTo>
                  <a:pt x="19202" y="44165"/>
                </a:lnTo>
                <a:lnTo>
                  <a:pt x="18242" y="45110"/>
                </a:lnTo>
                <a:lnTo>
                  <a:pt x="14401" y="45110"/>
                </a:lnTo>
                <a:lnTo>
                  <a:pt x="14401" y="441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4" name="object 2154"/>
          <p:cNvSpPr/>
          <p:nvPr/>
        </p:nvSpPr>
        <p:spPr>
          <a:xfrm>
            <a:off x="3997558" y="6942566"/>
            <a:ext cx="19202" cy="38389"/>
          </a:xfrm>
          <a:custGeom>
            <a:avLst/>
            <a:gdLst/>
            <a:ahLst/>
            <a:cxnLst/>
            <a:rect l="l" t="t" r="r" b="b"/>
            <a:pathLst>
              <a:path w="19202" h="38389">
                <a:moveTo>
                  <a:pt x="11521" y="0"/>
                </a:moveTo>
                <a:lnTo>
                  <a:pt x="0" y="4800"/>
                </a:lnTo>
                <a:lnTo>
                  <a:pt x="960" y="6705"/>
                </a:lnTo>
                <a:lnTo>
                  <a:pt x="1920" y="5760"/>
                </a:lnTo>
                <a:lnTo>
                  <a:pt x="4800" y="5760"/>
                </a:lnTo>
                <a:lnTo>
                  <a:pt x="4800" y="6705"/>
                </a:lnTo>
                <a:lnTo>
                  <a:pt x="5760" y="6705"/>
                </a:lnTo>
                <a:lnTo>
                  <a:pt x="5760" y="7680"/>
                </a:lnTo>
                <a:lnTo>
                  <a:pt x="6720" y="9601"/>
                </a:lnTo>
                <a:lnTo>
                  <a:pt x="6720" y="32628"/>
                </a:lnTo>
                <a:lnTo>
                  <a:pt x="5760" y="34549"/>
                </a:lnTo>
                <a:lnTo>
                  <a:pt x="5760" y="35509"/>
                </a:lnTo>
                <a:lnTo>
                  <a:pt x="4800" y="36469"/>
                </a:lnTo>
                <a:lnTo>
                  <a:pt x="3840" y="37429"/>
                </a:lnTo>
                <a:lnTo>
                  <a:pt x="960" y="37429"/>
                </a:lnTo>
                <a:lnTo>
                  <a:pt x="960" y="38389"/>
                </a:lnTo>
                <a:lnTo>
                  <a:pt x="19202" y="38389"/>
                </a:lnTo>
                <a:lnTo>
                  <a:pt x="19202" y="37429"/>
                </a:lnTo>
                <a:lnTo>
                  <a:pt x="15346" y="37429"/>
                </a:lnTo>
                <a:lnTo>
                  <a:pt x="15346" y="36469"/>
                </a:lnTo>
                <a:lnTo>
                  <a:pt x="14401" y="36469"/>
                </a:lnTo>
                <a:lnTo>
                  <a:pt x="14401" y="35509"/>
                </a:lnTo>
                <a:lnTo>
                  <a:pt x="13441" y="34549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5" name="object 2155"/>
          <p:cNvSpPr/>
          <p:nvPr/>
        </p:nvSpPr>
        <p:spPr>
          <a:xfrm>
            <a:off x="4003319" y="6923364"/>
            <a:ext cx="7680" cy="8641"/>
          </a:xfrm>
          <a:custGeom>
            <a:avLst/>
            <a:gdLst/>
            <a:ahLst/>
            <a:cxnLst/>
            <a:rect l="l" t="t" r="r" b="b"/>
            <a:pathLst>
              <a:path w="7680" h="8641">
                <a:moveTo>
                  <a:pt x="960" y="6720"/>
                </a:moveTo>
                <a:lnTo>
                  <a:pt x="1920" y="7680"/>
                </a:lnTo>
                <a:lnTo>
                  <a:pt x="2880" y="8641"/>
                </a:lnTo>
                <a:lnTo>
                  <a:pt x="4800" y="8641"/>
                </a:lnTo>
                <a:lnTo>
                  <a:pt x="5760" y="7680"/>
                </a:lnTo>
                <a:lnTo>
                  <a:pt x="6720" y="6720"/>
                </a:lnTo>
                <a:lnTo>
                  <a:pt x="7680" y="6720"/>
                </a:lnTo>
                <a:lnTo>
                  <a:pt x="7680" y="1920"/>
                </a:lnTo>
                <a:lnTo>
                  <a:pt x="6720" y="960"/>
                </a:lnTo>
                <a:lnTo>
                  <a:pt x="5760" y="960"/>
                </a:lnTo>
                <a:lnTo>
                  <a:pt x="480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6720"/>
                </a:lnTo>
                <a:lnTo>
                  <a:pt x="9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6" name="object 2156"/>
          <p:cNvSpPr/>
          <p:nvPr/>
        </p:nvSpPr>
        <p:spPr>
          <a:xfrm>
            <a:off x="4032123" y="6974235"/>
            <a:ext cx="16306" cy="8641"/>
          </a:xfrm>
          <a:custGeom>
            <a:avLst/>
            <a:gdLst/>
            <a:ahLst/>
            <a:cxnLst/>
            <a:rect l="l" t="t" r="r" b="b"/>
            <a:pathLst>
              <a:path w="16306" h="8641">
                <a:moveTo>
                  <a:pt x="16306" y="0"/>
                </a:moveTo>
                <a:lnTo>
                  <a:pt x="14386" y="1935"/>
                </a:lnTo>
                <a:lnTo>
                  <a:pt x="12466" y="3840"/>
                </a:lnTo>
                <a:lnTo>
                  <a:pt x="10546" y="5760"/>
                </a:lnTo>
                <a:lnTo>
                  <a:pt x="3840" y="5760"/>
                </a:lnTo>
                <a:lnTo>
                  <a:pt x="960" y="2880"/>
                </a:lnTo>
                <a:lnTo>
                  <a:pt x="0" y="8641"/>
                </a:lnTo>
                <a:lnTo>
                  <a:pt x="9585" y="8641"/>
                </a:lnTo>
                <a:lnTo>
                  <a:pt x="12466" y="7680"/>
                </a:lnTo>
                <a:lnTo>
                  <a:pt x="15346" y="5760"/>
                </a:lnTo>
                <a:lnTo>
                  <a:pt x="1630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7" name="object 2157"/>
          <p:cNvSpPr/>
          <p:nvPr/>
        </p:nvSpPr>
        <p:spPr>
          <a:xfrm>
            <a:off x="4020601" y="6942566"/>
            <a:ext cx="35509" cy="40309"/>
          </a:xfrm>
          <a:custGeom>
            <a:avLst/>
            <a:gdLst/>
            <a:ahLst/>
            <a:cxnLst/>
            <a:rect l="l" t="t" r="r" b="b"/>
            <a:pathLst>
              <a:path w="35509" h="40309">
                <a:moveTo>
                  <a:pt x="29748" y="35509"/>
                </a:moveTo>
                <a:lnTo>
                  <a:pt x="31668" y="32628"/>
                </a:lnTo>
                <a:lnTo>
                  <a:pt x="33588" y="29763"/>
                </a:lnTo>
                <a:lnTo>
                  <a:pt x="35509" y="25923"/>
                </a:lnTo>
                <a:lnTo>
                  <a:pt x="35509" y="14386"/>
                </a:lnTo>
                <a:lnTo>
                  <a:pt x="34549" y="10546"/>
                </a:lnTo>
                <a:lnTo>
                  <a:pt x="31668" y="6705"/>
                </a:lnTo>
                <a:lnTo>
                  <a:pt x="27828" y="2865"/>
                </a:lnTo>
                <a:lnTo>
                  <a:pt x="23987" y="0"/>
                </a:lnTo>
                <a:lnTo>
                  <a:pt x="15361" y="0"/>
                </a:lnTo>
                <a:lnTo>
                  <a:pt x="11521" y="960"/>
                </a:lnTo>
                <a:lnTo>
                  <a:pt x="9585" y="2865"/>
                </a:lnTo>
                <a:lnTo>
                  <a:pt x="6705" y="4800"/>
                </a:lnTo>
                <a:lnTo>
                  <a:pt x="3840" y="6705"/>
                </a:lnTo>
                <a:lnTo>
                  <a:pt x="2865" y="10546"/>
                </a:lnTo>
                <a:lnTo>
                  <a:pt x="960" y="13426"/>
                </a:lnTo>
                <a:lnTo>
                  <a:pt x="0" y="17266"/>
                </a:lnTo>
                <a:lnTo>
                  <a:pt x="0" y="24947"/>
                </a:lnTo>
                <a:lnTo>
                  <a:pt x="960" y="29763"/>
                </a:lnTo>
                <a:lnTo>
                  <a:pt x="3840" y="33604"/>
                </a:lnTo>
                <a:lnTo>
                  <a:pt x="7680" y="37429"/>
                </a:lnTo>
                <a:lnTo>
                  <a:pt x="11521" y="40309"/>
                </a:lnTo>
                <a:lnTo>
                  <a:pt x="12481" y="34549"/>
                </a:lnTo>
                <a:lnTo>
                  <a:pt x="10546" y="30708"/>
                </a:lnTo>
                <a:lnTo>
                  <a:pt x="8641" y="26868"/>
                </a:lnTo>
                <a:lnTo>
                  <a:pt x="7680" y="22082"/>
                </a:lnTo>
                <a:lnTo>
                  <a:pt x="7680" y="10546"/>
                </a:lnTo>
                <a:lnTo>
                  <a:pt x="8641" y="8641"/>
                </a:lnTo>
                <a:lnTo>
                  <a:pt x="9585" y="6705"/>
                </a:lnTo>
                <a:lnTo>
                  <a:pt x="10546" y="4800"/>
                </a:lnTo>
                <a:lnTo>
                  <a:pt x="12481" y="4800"/>
                </a:lnTo>
                <a:lnTo>
                  <a:pt x="13426" y="3840"/>
                </a:lnTo>
                <a:lnTo>
                  <a:pt x="15361" y="2865"/>
                </a:lnTo>
                <a:lnTo>
                  <a:pt x="20147" y="2865"/>
                </a:lnTo>
                <a:lnTo>
                  <a:pt x="22067" y="4800"/>
                </a:lnTo>
                <a:lnTo>
                  <a:pt x="23987" y="6705"/>
                </a:lnTo>
                <a:lnTo>
                  <a:pt x="26868" y="10546"/>
                </a:lnTo>
                <a:lnTo>
                  <a:pt x="28788" y="16322"/>
                </a:lnTo>
                <a:lnTo>
                  <a:pt x="28788" y="27828"/>
                </a:lnTo>
                <a:lnTo>
                  <a:pt x="27828" y="31668"/>
                </a:lnTo>
                <a:lnTo>
                  <a:pt x="26868" y="37429"/>
                </a:lnTo>
                <a:lnTo>
                  <a:pt x="29748" y="355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8" name="object 2158"/>
          <p:cNvSpPr/>
          <p:nvPr/>
        </p:nvSpPr>
        <p:spPr>
          <a:xfrm>
            <a:off x="4060911" y="6942566"/>
            <a:ext cx="40325" cy="38389"/>
          </a:xfrm>
          <a:custGeom>
            <a:avLst/>
            <a:gdLst/>
            <a:ahLst/>
            <a:cxnLst/>
            <a:rect l="l" t="t" r="r" b="b"/>
            <a:pathLst>
              <a:path w="40325" h="38389">
                <a:moveTo>
                  <a:pt x="13441" y="34549"/>
                </a:moveTo>
                <a:lnTo>
                  <a:pt x="12481" y="34549"/>
                </a:lnTo>
                <a:lnTo>
                  <a:pt x="12481" y="10546"/>
                </a:lnTo>
                <a:lnTo>
                  <a:pt x="16322" y="6705"/>
                </a:lnTo>
                <a:lnTo>
                  <a:pt x="19202" y="5760"/>
                </a:lnTo>
                <a:lnTo>
                  <a:pt x="25923" y="5760"/>
                </a:lnTo>
                <a:lnTo>
                  <a:pt x="26883" y="7680"/>
                </a:lnTo>
                <a:lnTo>
                  <a:pt x="27843" y="9601"/>
                </a:lnTo>
                <a:lnTo>
                  <a:pt x="27843" y="35509"/>
                </a:lnTo>
                <a:lnTo>
                  <a:pt x="26883" y="35509"/>
                </a:lnTo>
                <a:lnTo>
                  <a:pt x="26883" y="36469"/>
                </a:lnTo>
                <a:lnTo>
                  <a:pt x="25923" y="37429"/>
                </a:lnTo>
                <a:lnTo>
                  <a:pt x="22082" y="37429"/>
                </a:lnTo>
                <a:lnTo>
                  <a:pt x="22082" y="38389"/>
                </a:lnTo>
                <a:lnTo>
                  <a:pt x="40325" y="38389"/>
                </a:lnTo>
                <a:lnTo>
                  <a:pt x="40325" y="37429"/>
                </a:lnTo>
                <a:lnTo>
                  <a:pt x="37444" y="37429"/>
                </a:lnTo>
                <a:lnTo>
                  <a:pt x="36484" y="36469"/>
                </a:lnTo>
                <a:lnTo>
                  <a:pt x="35524" y="35509"/>
                </a:lnTo>
                <a:lnTo>
                  <a:pt x="35524" y="34549"/>
                </a:lnTo>
                <a:lnTo>
                  <a:pt x="34564" y="32628"/>
                </a:lnTo>
                <a:lnTo>
                  <a:pt x="34564" y="8641"/>
                </a:lnTo>
                <a:lnTo>
                  <a:pt x="33604" y="6705"/>
                </a:lnTo>
                <a:lnTo>
                  <a:pt x="32644" y="4800"/>
                </a:lnTo>
                <a:lnTo>
                  <a:pt x="31683" y="2865"/>
                </a:lnTo>
                <a:lnTo>
                  <a:pt x="30723" y="1920"/>
                </a:lnTo>
                <a:lnTo>
                  <a:pt x="28803" y="960"/>
                </a:lnTo>
                <a:lnTo>
                  <a:pt x="26883" y="0"/>
                </a:lnTo>
                <a:lnTo>
                  <a:pt x="21122" y="0"/>
                </a:lnTo>
                <a:lnTo>
                  <a:pt x="17282" y="2865"/>
                </a:lnTo>
                <a:lnTo>
                  <a:pt x="12481" y="8641"/>
                </a:lnTo>
                <a:lnTo>
                  <a:pt x="12481" y="0"/>
                </a:lnTo>
                <a:lnTo>
                  <a:pt x="10561" y="0"/>
                </a:lnTo>
                <a:lnTo>
                  <a:pt x="0" y="4800"/>
                </a:lnTo>
                <a:lnTo>
                  <a:pt x="0" y="6705"/>
                </a:lnTo>
                <a:lnTo>
                  <a:pt x="960" y="5760"/>
                </a:lnTo>
                <a:lnTo>
                  <a:pt x="3840" y="5760"/>
                </a:lnTo>
                <a:lnTo>
                  <a:pt x="4800" y="6705"/>
                </a:lnTo>
                <a:lnTo>
                  <a:pt x="5760" y="7680"/>
                </a:lnTo>
                <a:lnTo>
                  <a:pt x="5760" y="34549"/>
                </a:lnTo>
                <a:lnTo>
                  <a:pt x="4800" y="35509"/>
                </a:lnTo>
                <a:lnTo>
                  <a:pt x="3840" y="36469"/>
                </a:lnTo>
                <a:lnTo>
                  <a:pt x="2880" y="37429"/>
                </a:lnTo>
                <a:lnTo>
                  <a:pt x="0" y="37429"/>
                </a:lnTo>
                <a:lnTo>
                  <a:pt x="0" y="38389"/>
                </a:lnTo>
                <a:lnTo>
                  <a:pt x="19202" y="38389"/>
                </a:lnTo>
                <a:lnTo>
                  <a:pt x="19202" y="37429"/>
                </a:lnTo>
                <a:lnTo>
                  <a:pt x="15361" y="37429"/>
                </a:lnTo>
                <a:lnTo>
                  <a:pt x="14401" y="36469"/>
                </a:lnTo>
                <a:lnTo>
                  <a:pt x="13441" y="35509"/>
                </a:lnTo>
                <a:lnTo>
                  <a:pt x="13441" y="345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9" name="object 2159"/>
          <p:cNvSpPr/>
          <p:nvPr/>
        </p:nvSpPr>
        <p:spPr>
          <a:xfrm>
            <a:off x="4123319" y="6926244"/>
            <a:ext cx="42230" cy="54711"/>
          </a:xfrm>
          <a:custGeom>
            <a:avLst/>
            <a:gdLst/>
            <a:ahLst/>
            <a:cxnLst/>
            <a:rect l="l" t="t" r="r" b="b"/>
            <a:pathLst>
              <a:path w="42230" h="54711">
                <a:moveTo>
                  <a:pt x="30708" y="30708"/>
                </a:moveTo>
                <a:lnTo>
                  <a:pt x="35509" y="28803"/>
                </a:lnTo>
                <a:lnTo>
                  <a:pt x="38389" y="25923"/>
                </a:lnTo>
                <a:lnTo>
                  <a:pt x="41269" y="23027"/>
                </a:lnTo>
                <a:lnTo>
                  <a:pt x="42230" y="19187"/>
                </a:lnTo>
                <a:lnTo>
                  <a:pt x="42230" y="11521"/>
                </a:lnTo>
                <a:lnTo>
                  <a:pt x="41269" y="8641"/>
                </a:lnTo>
                <a:lnTo>
                  <a:pt x="39349" y="6720"/>
                </a:lnTo>
                <a:lnTo>
                  <a:pt x="37429" y="3840"/>
                </a:lnTo>
                <a:lnTo>
                  <a:pt x="35509" y="2880"/>
                </a:lnTo>
                <a:lnTo>
                  <a:pt x="32628" y="1920"/>
                </a:lnTo>
                <a:lnTo>
                  <a:pt x="29748" y="0"/>
                </a:lnTo>
                <a:lnTo>
                  <a:pt x="0" y="0"/>
                </a:lnTo>
                <a:lnTo>
                  <a:pt x="0" y="960"/>
                </a:lnTo>
                <a:lnTo>
                  <a:pt x="4785" y="960"/>
                </a:lnTo>
                <a:lnTo>
                  <a:pt x="5745" y="1920"/>
                </a:lnTo>
                <a:lnTo>
                  <a:pt x="7680" y="2880"/>
                </a:lnTo>
                <a:lnTo>
                  <a:pt x="7680" y="3840"/>
                </a:lnTo>
                <a:lnTo>
                  <a:pt x="8625" y="5760"/>
                </a:lnTo>
                <a:lnTo>
                  <a:pt x="8625" y="48950"/>
                </a:lnTo>
                <a:lnTo>
                  <a:pt x="7680" y="50871"/>
                </a:lnTo>
                <a:lnTo>
                  <a:pt x="6720" y="52791"/>
                </a:lnTo>
                <a:lnTo>
                  <a:pt x="4785" y="53751"/>
                </a:lnTo>
                <a:lnTo>
                  <a:pt x="0" y="53751"/>
                </a:lnTo>
                <a:lnTo>
                  <a:pt x="0" y="54711"/>
                </a:lnTo>
                <a:lnTo>
                  <a:pt x="23987" y="54711"/>
                </a:lnTo>
                <a:lnTo>
                  <a:pt x="23987" y="53751"/>
                </a:lnTo>
                <a:lnTo>
                  <a:pt x="20147" y="53751"/>
                </a:lnTo>
                <a:lnTo>
                  <a:pt x="18227" y="52791"/>
                </a:lnTo>
                <a:lnTo>
                  <a:pt x="17266" y="51831"/>
                </a:lnTo>
                <a:lnTo>
                  <a:pt x="16306" y="50871"/>
                </a:lnTo>
                <a:lnTo>
                  <a:pt x="16306" y="28803"/>
                </a:lnTo>
                <a:lnTo>
                  <a:pt x="18227" y="29748"/>
                </a:lnTo>
                <a:lnTo>
                  <a:pt x="19187" y="29748"/>
                </a:lnTo>
                <a:lnTo>
                  <a:pt x="19187" y="27843"/>
                </a:lnTo>
                <a:lnTo>
                  <a:pt x="17266" y="26868"/>
                </a:lnTo>
                <a:lnTo>
                  <a:pt x="16306" y="26868"/>
                </a:lnTo>
                <a:lnTo>
                  <a:pt x="16306" y="3840"/>
                </a:lnTo>
                <a:lnTo>
                  <a:pt x="18227" y="3840"/>
                </a:lnTo>
                <a:lnTo>
                  <a:pt x="20147" y="2880"/>
                </a:lnTo>
                <a:lnTo>
                  <a:pt x="23987" y="2880"/>
                </a:lnTo>
                <a:lnTo>
                  <a:pt x="25908" y="3840"/>
                </a:lnTo>
                <a:lnTo>
                  <a:pt x="27828" y="4800"/>
                </a:lnTo>
                <a:lnTo>
                  <a:pt x="29748" y="5760"/>
                </a:lnTo>
                <a:lnTo>
                  <a:pt x="30708" y="7680"/>
                </a:lnTo>
                <a:lnTo>
                  <a:pt x="31668" y="9601"/>
                </a:lnTo>
                <a:lnTo>
                  <a:pt x="32628" y="11521"/>
                </a:lnTo>
                <a:lnTo>
                  <a:pt x="33588" y="13441"/>
                </a:lnTo>
                <a:lnTo>
                  <a:pt x="33588" y="19187"/>
                </a:lnTo>
                <a:lnTo>
                  <a:pt x="32628" y="22082"/>
                </a:lnTo>
                <a:lnTo>
                  <a:pt x="29748" y="24963"/>
                </a:lnTo>
                <a:lnTo>
                  <a:pt x="27828" y="26868"/>
                </a:lnTo>
                <a:lnTo>
                  <a:pt x="25908" y="27843"/>
                </a:lnTo>
                <a:lnTo>
                  <a:pt x="21107" y="27843"/>
                </a:lnTo>
                <a:lnTo>
                  <a:pt x="23027" y="30708"/>
                </a:lnTo>
                <a:lnTo>
                  <a:pt x="30708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0" name="object 2160"/>
          <p:cNvSpPr/>
          <p:nvPr/>
        </p:nvSpPr>
        <p:spPr>
          <a:xfrm>
            <a:off x="4142506" y="6954088"/>
            <a:ext cx="3840" cy="2865"/>
          </a:xfrm>
          <a:custGeom>
            <a:avLst/>
            <a:gdLst/>
            <a:ahLst/>
            <a:cxnLst/>
            <a:rect l="l" t="t" r="r" b="b"/>
            <a:pathLst>
              <a:path w="3840" h="2865">
                <a:moveTo>
                  <a:pt x="1920" y="1904"/>
                </a:moveTo>
                <a:lnTo>
                  <a:pt x="3840" y="2865"/>
                </a:lnTo>
                <a:lnTo>
                  <a:pt x="1920" y="0"/>
                </a:lnTo>
                <a:lnTo>
                  <a:pt x="0" y="0"/>
                </a:lnTo>
                <a:lnTo>
                  <a:pt x="0" y="1904"/>
                </a:lnTo>
                <a:lnTo>
                  <a:pt x="1920" y="19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1" name="object 2161"/>
          <p:cNvSpPr/>
          <p:nvPr/>
        </p:nvSpPr>
        <p:spPr>
          <a:xfrm>
            <a:off x="4171309" y="6942566"/>
            <a:ext cx="36484" cy="40309"/>
          </a:xfrm>
          <a:custGeom>
            <a:avLst/>
            <a:gdLst/>
            <a:ahLst/>
            <a:cxnLst/>
            <a:rect l="l" t="t" r="r" b="b"/>
            <a:pathLst>
              <a:path w="36484" h="40309">
                <a:moveTo>
                  <a:pt x="0" y="20147"/>
                </a:moveTo>
                <a:lnTo>
                  <a:pt x="0" y="24947"/>
                </a:lnTo>
                <a:lnTo>
                  <a:pt x="1920" y="29763"/>
                </a:lnTo>
                <a:lnTo>
                  <a:pt x="4800" y="33604"/>
                </a:lnTo>
                <a:lnTo>
                  <a:pt x="7680" y="37429"/>
                </a:lnTo>
                <a:lnTo>
                  <a:pt x="12481" y="40309"/>
                </a:lnTo>
                <a:lnTo>
                  <a:pt x="18242" y="40309"/>
                </a:lnTo>
                <a:lnTo>
                  <a:pt x="13441" y="34549"/>
                </a:lnTo>
                <a:lnTo>
                  <a:pt x="11521" y="30708"/>
                </a:lnTo>
                <a:lnTo>
                  <a:pt x="8641" y="26868"/>
                </a:lnTo>
                <a:lnTo>
                  <a:pt x="7680" y="22082"/>
                </a:lnTo>
                <a:lnTo>
                  <a:pt x="7680" y="13426"/>
                </a:lnTo>
                <a:lnTo>
                  <a:pt x="8641" y="10546"/>
                </a:lnTo>
                <a:lnTo>
                  <a:pt x="9601" y="8641"/>
                </a:lnTo>
                <a:lnTo>
                  <a:pt x="10561" y="6705"/>
                </a:lnTo>
                <a:lnTo>
                  <a:pt x="11521" y="4800"/>
                </a:lnTo>
                <a:lnTo>
                  <a:pt x="12481" y="4800"/>
                </a:lnTo>
                <a:lnTo>
                  <a:pt x="14401" y="3840"/>
                </a:lnTo>
                <a:lnTo>
                  <a:pt x="15361" y="2865"/>
                </a:lnTo>
                <a:lnTo>
                  <a:pt x="20162" y="2865"/>
                </a:lnTo>
                <a:lnTo>
                  <a:pt x="23042" y="4800"/>
                </a:lnTo>
                <a:lnTo>
                  <a:pt x="24963" y="6705"/>
                </a:lnTo>
                <a:lnTo>
                  <a:pt x="27843" y="10546"/>
                </a:lnTo>
                <a:lnTo>
                  <a:pt x="28803" y="16322"/>
                </a:lnTo>
                <a:lnTo>
                  <a:pt x="28803" y="27828"/>
                </a:lnTo>
                <a:lnTo>
                  <a:pt x="27843" y="31668"/>
                </a:lnTo>
                <a:lnTo>
                  <a:pt x="27843" y="37429"/>
                </a:lnTo>
                <a:lnTo>
                  <a:pt x="30723" y="35509"/>
                </a:lnTo>
                <a:lnTo>
                  <a:pt x="32644" y="32628"/>
                </a:lnTo>
                <a:lnTo>
                  <a:pt x="33604" y="29763"/>
                </a:lnTo>
                <a:lnTo>
                  <a:pt x="35524" y="25923"/>
                </a:lnTo>
                <a:lnTo>
                  <a:pt x="36484" y="23042"/>
                </a:lnTo>
                <a:lnTo>
                  <a:pt x="36484" y="14386"/>
                </a:lnTo>
                <a:lnTo>
                  <a:pt x="34564" y="10546"/>
                </a:lnTo>
                <a:lnTo>
                  <a:pt x="31683" y="6705"/>
                </a:lnTo>
                <a:lnTo>
                  <a:pt x="28803" y="2865"/>
                </a:lnTo>
                <a:lnTo>
                  <a:pt x="24002" y="0"/>
                </a:lnTo>
                <a:lnTo>
                  <a:pt x="15361" y="0"/>
                </a:lnTo>
                <a:lnTo>
                  <a:pt x="12481" y="960"/>
                </a:lnTo>
                <a:lnTo>
                  <a:pt x="9601" y="2865"/>
                </a:lnTo>
                <a:lnTo>
                  <a:pt x="6720" y="4800"/>
                </a:lnTo>
                <a:lnTo>
                  <a:pt x="4800" y="6705"/>
                </a:lnTo>
                <a:lnTo>
                  <a:pt x="2880" y="10546"/>
                </a:lnTo>
                <a:lnTo>
                  <a:pt x="960" y="13426"/>
                </a:lnTo>
                <a:lnTo>
                  <a:pt x="0" y="17266"/>
                </a:lnTo>
                <a:lnTo>
                  <a:pt x="0" y="201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2" name="object 2162"/>
          <p:cNvSpPr/>
          <p:nvPr/>
        </p:nvSpPr>
        <p:spPr>
          <a:xfrm>
            <a:off x="4184751" y="6974235"/>
            <a:ext cx="14401" cy="8641"/>
          </a:xfrm>
          <a:custGeom>
            <a:avLst/>
            <a:gdLst/>
            <a:ahLst/>
            <a:cxnLst/>
            <a:rect l="l" t="t" r="r" b="b"/>
            <a:pathLst>
              <a:path w="14401" h="8641">
                <a:moveTo>
                  <a:pt x="14401" y="0"/>
                </a:moveTo>
                <a:lnTo>
                  <a:pt x="12481" y="1935"/>
                </a:lnTo>
                <a:lnTo>
                  <a:pt x="11521" y="3840"/>
                </a:lnTo>
                <a:lnTo>
                  <a:pt x="8641" y="5760"/>
                </a:lnTo>
                <a:lnTo>
                  <a:pt x="2880" y="5760"/>
                </a:lnTo>
                <a:lnTo>
                  <a:pt x="0" y="2880"/>
                </a:lnTo>
                <a:lnTo>
                  <a:pt x="4800" y="8641"/>
                </a:lnTo>
                <a:lnTo>
                  <a:pt x="7680" y="8641"/>
                </a:lnTo>
                <a:lnTo>
                  <a:pt x="11521" y="7680"/>
                </a:lnTo>
                <a:lnTo>
                  <a:pt x="14401" y="5760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3" name="object 2163"/>
          <p:cNvSpPr/>
          <p:nvPr/>
        </p:nvSpPr>
        <p:spPr>
          <a:xfrm>
            <a:off x="4212595" y="6923364"/>
            <a:ext cx="19202" cy="57591"/>
          </a:xfrm>
          <a:custGeom>
            <a:avLst/>
            <a:gdLst/>
            <a:ahLst/>
            <a:cxnLst/>
            <a:rect l="l" t="t" r="r" b="b"/>
            <a:pathLst>
              <a:path w="19202" h="57591">
                <a:moveTo>
                  <a:pt x="5760" y="49911"/>
                </a:moveTo>
                <a:lnTo>
                  <a:pt x="5760" y="53751"/>
                </a:lnTo>
                <a:lnTo>
                  <a:pt x="4800" y="54711"/>
                </a:lnTo>
                <a:lnTo>
                  <a:pt x="4800" y="55671"/>
                </a:lnTo>
                <a:lnTo>
                  <a:pt x="3840" y="55671"/>
                </a:lnTo>
                <a:lnTo>
                  <a:pt x="3840" y="56631"/>
                </a:lnTo>
                <a:lnTo>
                  <a:pt x="960" y="56631"/>
                </a:lnTo>
                <a:lnTo>
                  <a:pt x="960" y="57591"/>
                </a:lnTo>
                <a:lnTo>
                  <a:pt x="19202" y="57591"/>
                </a:lnTo>
                <a:lnTo>
                  <a:pt x="19202" y="56631"/>
                </a:lnTo>
                <a:lnTo>
                  <a:pt x="15361" y="56631"/>
                </a:lnTo>
                <a:lnTo>
                  <a:pt x="15361" y="55671"/>
                </a:lnTo>
                <a:lnTo>
                  <a:pt x="14386" y="55671"/>
                </a:lnTo>
                <a:lnTo>
                  <a:pt x="13426" y="54711"/>
                </a:lnTo>
                <a:lnTo>
                  <a:pt x="13426" y="53751"/>
                </a:lnTo>
                <a:lnTo>
                  <a:pt x="12481" y="51831"/>
                </a:lnTo>
                <a:lnTo>
                  <a:pt x="12481" y="0"/>
                </a:lnTo>
                <a:lnTo>
                  <a:pt x="10546" y="0"/>
                </a:lnTo>
                <a:lnTo>
                  <a:pt x="0" y="4800"/>
                </a:lnTo>
                <a:lnTo>
                  <a:pt x="96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49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4" name="object 2164"/>
          <p:cNvSpPr/>
          <p:nvPr/>
        </p:nvSpPr>
        <p:spPr>
          <a:xfrm>
            <a:off x="4235637" y="6942566"/>
            <a:ext cx="19187" cy="38389"/>
          </a:xfrm>
          <a:custGeom>
            <a:avLst/>
            <a:gdLst/>
            <a:ahLst/>
            <a:cxnLst/>
            <a:rect l="l" t="t" r="r" b="b"/>
            <a:pathLst>
              <a:path w="19187" h="38389">
                <a:moveTo>
                  <a:pt x="14386" y="36469"/>
                </a:moveTo>
                <a:lnTo>
                  <a:pt x="14386" y="35509"/>
                </a:lnTo>
                <a:lnTo>
                  <a:pt x="13426" y="34549"/>
                </a:lnTo>
                <a:lnTo>
                  <a:pt x="13426" y="0"/>
                </a:lnTo>
                <a:lnTo>
                  <a:pt x="11506" y="0"/>
                </a:lnTo>
                <a:lnTo>
                  <a:pt x="0" y="4800"/>
                </a:lnTo>
                <a:lnTo>
                  <a:pt x="944" y="6705"/>
                </a:lnTo>
                <a:lnTo>
                  <a:pt x="1904" y="5760"/>
                </a:lnTo>
                <a:lnTo>
                  <a:pt x="4785" y="5760"/>
                </a:lnTo>
                <a:lnTo>
                  <a:pt x="4785" y="6705"/>
                </a:lnTo>
                <a:lnTo>
                  <a:pt x="5745" y="6705"/>
                </a:lnTo>
                <a:lnTo>
                  <a:pt x="5745" y="7680"/>
                </a:lnTo>
                <a:lnTo>
                  <a:pt x="6705" y="9601"/>
                </a:lnTo>
                <a:lnTo>
                  <a:pt x="6705" y="34549"/>
                </a:lnTo>
                <a:lnTo>
                  <a:pt x="5745" y="34549"/>
                </a:lnTo>
                <a:lnTo>
                  <a:pt x="5745" y="35509"/>
                </a:lnTo>
                <a:lnTo>
                  <a:pt x="4785" y="36469"/>
                </a:lnTo>
                <a:lnTo>
                  <a:pt x="3825" y="37429"/>
                </a:lnTo>
                <a:lnTo>
                  <a:pt x="944" y="37429"/>
                </a:lnTo>
                <a:lnTo>
                  <a:pt x="944" y="38389"/>
                </a:lnTo>
                <a:lnTo>
                  <a:pt x="19187" y="38389"/>
                </a:lnTo>
                <a:lnTo>
                  <a:pt x="19187" y="37429"/>
                </a:lnTo>
                <a:lnTo>
                  <a:pt x="16306" y="37429"/>
                </a:lnTo>
                <a:lnTo>
                  <a:pt x="15346" y="36469"/>
                </a:lnTo>
                <a:lnTo>
                  <a:pt x="14386" y="36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5" name="object 2165"/>
          <p:cNvSpPr/>
          <p:nvPr/>
        </p:nvSpPr>
        <p:spPr>
          <a:xfrm>
            <a:off x="4241383" y="6923364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960" y="6720"/>
                </a:moveTo>
                <a:lnTo>
                  <a:pt x="1920" y="7680"/>
                </a:lnTo>
                <a:lnTo>
                  <a:pt x="2880" y="8641"/>
                </a:lnTo>
                <a:lnTo>
                  <a:pt x="5760" y="8641"/>
                </a:lnTo>
                <a:lnTo>
                  <a:pt x="6720" y="7680"/>
                </a:lnTo>
                <a:lnTo>
                  <a:pt x="6720" y="6720"/>
                </a:lnTo>
                <a:lnTo>
                  <a:pt x="7680" y="6720"/>
                </a:lnTo>
                <a:lnTo>
                  <a:pt x="8641" y="5760"/>
                </a:lnTo>
                <a:lnTo>
                  <a:pt x="8641" y="2880"/>
                </a:lnTo>
                <a:lnTo>
                  <a:pt x="7680" y="1920"/>
                </a:lnTo>
                <a:lnTo>
                  <a:pt x="6720" y="960"/>
                </a:lnTo>
                <a:lnTo>
                  <a:pt x="576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6720"/>
                </a:lnTo>
                <a:lnTo>
                  <a:pt x="9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6" name="object 2166"/>
          <p:cNvSpPr/>
          <p:nvPr/>
        </p:nvSpPr>
        <p:spPr>
          <a:xfrm>
            <a:off x="4258665" y="6942566"/>
            <a:ext cx="31683" cy="40309"/>
          </a:xfrm>
          <a:custGeom>
            <a:avLst/>
            <a:gdLst/>
            <a:ahLst/>
            <a:cxnLst/>
            <a:rect l="l" t="t" r="r" b="b"/>
            <a:pathLst>
              <a:path w="31683" h="40309">
                <a:moveTo>
                  <a:pt x="28803" y="12481"/>
                </a:moveTo>
                <a:lnTo>
                  <a:pt x="29763" y="11521"/>
                </a:lnTo>
                <a:lnTo>
                  <a:pt x="30723" y="11521"/>
                </a:lnTo>
                <a:lnTo>
                  <a:pt x="30723" y="7680"/>
                </a:lnTo>
                <a:lnTo>
                  <a:pt x="29763" y="4800"/>
                </a:lnTo>
                <a:lnTo>
                  <a:pt x="26883" y="2865"/>
                </a:lnTo>
                <a:lnTo>
                  <a:pt x="24963" y="960"/>
                </a:lnTo>
                <a:lnTo>
                  <a:pt x="22082" y="0"/>
                </a:lnTo>
                <a:lnTo>
                  <a:pt x="13441" y="0"/>
                </a:lnTo>
                <a:lnTo>
                  <a:pt x="8641" y="1920"/>
                </a:lnTo>
                <a:lnTo>
                  <a:pt x="5760" y="5760"/>
                </a:lnTo>
                <a:lnTo>
                  <a:pt x="1920" y="9601"/>
                </a:lnTo>
                <a:lnTo>
                  <a:pt x="0" y="14386"/>
                </a:lnTo>
                <a:lnTo>
                  <a:pt x="0" y="25923"/>
                </a:lnTo>
                <a:lnTo>
                  <a:pt x="1920" y="30708"/>
                </a:lnTo>
                <a:lnTo>
                  <a:pt x="4800" y="34549"/>
                </a:lnTo>
                <a:lnTo>
                  <a:pt x="7680" y="38389"/>
                </a:lnTo>
                <a:lnTo>
                  <a:pt x="11521" y="40309"/>
                </a:lnTo>
                <a:lnTo>
                  <a:pt x="19202" y="40309"/>
                </a:lnTo>
                <a:lnTo>
                  <a:pt x="23042" y="38389"/>
                </a:lnTo>
                <a:lnTo>
                  <a:pt x="25923" y="35509"/>
                </a:lnTo>
                <a:lnTo>
                  <a:pt x="28803" y="33604"/>
                </a:lnTo>
                <a:lnTo>
                  <a:pt x="30723" y="29763"/>
                </a:lnTo>
                <a:lnTo>
                  <a:pt x="31683" y="24947"/>
                </a:lnTo>
                <a:lnTo>
                  <a:pt x="30723" y="23987"/>
                </a:lnTo>
                <a:lnTo>
                  <a:pt x="28803" y="26868"/>
                </a:lnTo>
                <a:lnTo>
                  <a:pt x="27843" y="29763"/>
                </a:lnTo>
                <a:lnTo>
                  <a:pt x="25923" y="30708"/>
                </a:lnTo>
                <a:lnTo>
                  <a:pt x="24003" y="32628"/>
                </a:lnTo>
                <a:lnTo>
                  <a:pt x="22082" y="33604"/>
                </a:lnTo>
                <a:lnTo>
                  <a:pt x="15361" y="33604"/>
                </a:lnTo>
                <a:lnTo>
                  <a:pt x="12481" y="31668"/>
                </a:lnTo>
                <a:lnTo>
                  <a:pt x="10561" y="28788"/>
                </a:lnTo>
                <a:lnTo>
                  <a:pt x="7680" y="24947"/>
                </a:lnTo>
                <a:lnTo>
                  <a:pt x="6720" y="21107"/>
                </a:lnTo>
                <a:lnTo>
                  <a:pt x="6720" y="12481"/>
                </a:lnTo>
                <a:lnTo>
                  <a:pt x="7680" y="8641"/>
                </a:lnTo>
                <a:lnTo>
                  <a:pt x="10561" y="5760"/>
                </a:lnTo>
                <a:lnTo>
                  <a:pt x="11521" y="3840"/>
                </a:lnTo>
                <a:lnTo>
                  <a:pt x="14401" y="2865"/>
                </a:lnTo>
                <a:lnTo>
                  <a:pt x="18242" y="2865"/>
                </a:lnTo>
                <a:lnTo>
                  <a:pt x="20162" y="3840"/>
                </a:lnTo>
                <a:lnTo>
                  <a:pt x="21122" y="4800"/>
                </a:lnTo>
                <a:lnTo>
                  <a:pt x="22082" y="4800"/>
                </a:lnTo>
                <a:lnTo>
                  <a:pt x="22082" y="9601"/>
                </a:lnTo>
                <a:lnTo>
                  <a:pt x="23042" y="10546"/>
                </a:lnTo>
                <a:lnTo>
                  <a:pt x="23042" y="11521"/>
                </a:lnTo>
                <a:lnTo>
                  <a:pt x="24003" y="12481"/>
                </a:lnTo>
                <a:lnTo>
                  <a:pt x="28803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7" name="object 2167"/>
          <p:cNvSpPr/>
          <p:nvPr/>
        </p:nvSpPr>
        <p:spPr>
          <a:xfrm>
            <a:off x="4296110" y="6942566"/>
            <a:ext cx="18242" cy="38389"/>
          </a:xfrm>
          <a:custGeom>
            <a:avLst/>
            <a:gdLst/>
            <a:ahLst/>
            <a:cxnLst/>
            <a:rect l="l" t="t" r="r" b="b"/>
            <a:pathLst>
              <a:path w="18242" h="38389">
                <a:moveTo>
                  <a:pt x="5760" y="30708"/>
                </a:moveTo>
                <a:lnTo>
                  <a:pt x="5760" y="34549"/>
                </a:lnTo>
                <a:lnTo>
                  <a:pt x="4800" y="35509"/>
                </a:lnTo>
                <a:lnTo>
                  <a:pt x="4800" y="36469"/>
                </a:lnTo>
                <a:lnTo>
                  <a:pt x="3840" y="36469"/>
                </a:lnTo>
                <a:lnTo>
                  <a:pt x="3840" y="37429"/>
                </a:lnTo>
                <a:lnTo>
                  <a:pt x="0" y="37429"/>
                </a:lnTo>
                <a:lnTo>
                  <a:pt x="0" y="38389"/>
                </a:lnTo>
                <a:lnTo>
                  <a:pt x="18242" y="38389"/>
                </a:lnTo>
                <a:lnTo>
                  <a:pt x="18242" y="37429"/>
                </a:lnTo>
                <a:lnTo>
                  <a:pt x="15361" y="37429"/>
                </a:lnTo>
                <a:lnTo>
                  <a:pt x="15361" y="36469"/>
                </a:lnTo>
                <a:lnTo>
                  <a:pt x="14401" y="36469"/>
                </a:lnTo>
                <a:lnTo>
                  <a:pt x="13441" y="35509"/>
                </a:lnTo>
                <a:lnTo>
                  <a:pt x="13441" y="34549"/>
                </a:lnTo>
                <a:lnTo>
                  <a:pt x="12481" y="32628"/>
                </a:lnTo>
                <a:lnTo>
                  <a:pt x="12481" y="0"/>
                </a:lnTo>
                <a:lnTo>
                  <a:pt x="11521" y="0"/>
                </a:lnTo>
                <a:lnTo>
                  <a:pt x="0" y="4800"/>
                </a:lnTo>
                <a:lnTo>
                  <a:pt x="0" y="6705"/>
                </a:lnTo>
                <a:lnTo>
                  <a:pt x="1920" y="5760"/>
                </a:lnTo>
                <a:lnTo>
                  <a:pt x="4800" y="5760"/>
                </a:lnTo>
                <a:lnTo>
                  <a:pt x="4800" y="6705"/>
                </a:lnTo>
                <a:lnTo>
                  <a:pt x="5760" y="6705"/>
                </a:lnTo>
                <a:lnTo>
                  <a:pt x="5760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8" name="object 2168"/>
          <p:cNvSpPr/>
          <p:nvPr/>
        </p:nvSpPr>
        <p:spPr>
          <a:xfrm>
            <a:off x="4301870" y="6923364"/>
            <a:ext cx="7680" cy="8641"/>
          </a:xfrm>
          <a:custGeom>
            <a:avLst/>
            <a:gdLst/>
            <a:ahLst/>
            <a:cxnLst/>
            <a:rect l="l" t="t" r="r" b="b"/>
            <a:pathLst>
              <a:path w="7680" h="8641">
                <a:moveTo>
                  <a:pt x="960" y="6720"/>
                </a:moveTo>
                <a:lnTo>
                  <a:pt x="1920" y="7680"/>
                </a:lnTo>
                <a:lnTo>
                  <a:pt x="2880" y="8641"/>
                </a:lnTo>
                <a:lnTo>
                  <a:pt x="4785" y="8641"/>
                </a:lnTo>
                <a:lnTo>
                  <a:pt x="5760" y="7680"/>
                </a:lnTo>
                <a:lnTo>
                  <a:pt x="6720" y="6720"/>
                </a:lnTo>
                <a:lnTo>
                  <a:pt x="7680" y="6720"/>
                </a:lnTo>
                <a:lnTo>
                  <a:pt x="7680" y="1920"/>
                </a:lnTo>
                <a:lnTo>
                  <a:pt x="6720" y="960"/>
                </a:lnTo>
                <a:lnTo>
                  <a:pt x="5760" y="960"/>
                </a:lnTo>
                <a:lnTo>
                  <a:pt x="4785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6720"/>
                </a:lnTo>
                <a:lnTo>
                  <a:pt x="9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9" name="object 2169"/>
          <p:cNvSpPr/>
          <p:nvPr/>
        </p:nvSpPr>
        <p:spPr>
          <a:xfrm>
            <a:off x="4319153" y="6942566"/>
            <a:ext cx="31668" cy="40309"/>
          </a:xfrm>
          <a:custGeom>
            <a:avLst/>
            <a:gdLst/>
            <a:ahLst/>
            <a:cxnLst/>
            <a:rect l="l" t="t" r="r" b="b"/>
            <a:pathLst>
              <a:path w="31668" h="40309">
                <a:moveTo>
                  <a:pt x="19187" y="4800"/>
                </a:moveTo>
                <a:lnTo>
                  <a:pt x="20147" y="5760"/>
                </a:lnTo>
                <a:lnTo>
                  <a:pt x="22067" y="6705"/>
                </a:lnTo>
                <a:lnTo>
                  <a:pt x="22067" y="7680"/>
                </a:lnTo>
                <a:lnTo>
                  <a:pt x="23027" y="8641"/>
                </a:lnTo>
                <a:lnTo>
                  <a:pt x="23027" y="13426"/>
                </a:lnTo>
                <a:lnTo>
                  <a:pt x="5745" y="13426"/>
                </a:lnTo>
                <a:lnTo>
                  <a:pt x="5745" y="9601"/>
                </a:lnTo>
                <a:lnTo>
                  <a:pt x="6720" y="7680"/>
                </a:lnTo>
                <a:lnTo>
                  <a:pt x="8625" y="5760"/>
                </a:lnTo>
                <a:lnTo>
                  <a:pt x="10561" y="3840"/>
                </a:lnTo>
                <a:lnTo>
                  <a:pt x="8625" y="1920"/>
                </a:lnTo>
                <a:lnTo>
                  <a:pt x="4785" y="5760"/>
                </a:lnTo>
                <a:lnTo>
                  <a:pt x="1904" y="9601"/>
                </a:lnTo>
                <a:lnTo>
                  <a:pt x="0" y="14386"/>
                </a:lnTo>
                <a:lnTo>
                  <a:pt x="0" y="26868"/>
                </a:lnTo>
                <a:lnTo>
                  <a:pt x="1904" y="30708"/>
                </a:lnTo>
                <a:lnTo>
                  <a:pt x="4785" y="34549"/>
                </a:lnTo>
                <a:lnTo>
                  <a:pt x="7680" y="38389"/>
                </a:lnTo>
                <a:lnTo>
                  <a:pt x="11506" y="40309"/>
                </a:lnTo>
                <a:lnTo>
                  <a:pt x="20147" y="40309"/>
                </a:lnTo>
                <a:lnTo>
                  <a:pt x="23987" y="38389"/>
                </a:lnTo>
                <a:lnTo>
                  <a:pt x="26868" y="35509"/>
                </a:lnTo>
                <a:lnTo>
                  <a:pt x="29748" y="32628"/>
                </a:lnTo>
                <a:lnTo>
                  <a:pt x="30708" y="28788"/>
                </a:lnTo>
                <a:lnTo>
                  <a:pt x="31668" y="24947"/>
                </a:lnTo>
                <a:lnTo>
                  <a:pt x="30708" y="23987"/>
                </a:lnTo>
                <a:lnTo>
                  <a:pt x="28788" y="27828"/>
                </a:lnTo>
                <a:lnTo>
                  <a:pt x="27828" y="29763"/>
                </a:lnTo>
                <a:lnTo>
                  <a:pt x="25908" y="31668"/>
                </a:lnTo>
                <a:lnTo>
                  <a:pt x="23987" y="32628"/>
                </a:lnTo>
                <a:lnTo>
                  <a:pt x="22067" y="33604"/>
                </a:lnTo>
                <a:lnTo>
                  <a:pt x="15346" y="33604"/>
                </a:lnTo>
                <a:lnTo>
                  <a:pt x="12466" y="31668"/>
                </a:lnTo>
                <a:lnTo>
                  <a:pt x="9585" y="28788"/>
                </a:lnTo>
                <a:lnTo>
                  <a:pt x="6720" y="24947"/>
                </a:lnTo>
                <a:lnTo>
                  <a:pt x="5745" y="21107"/>
                </a:lnTo>
                <a:lnTo>
                  <a:pt x="5745" y="15361"/>
                </a:lnTo>
                <a:lnTo>
                  <a:pt x="31668" y="15361"/>
                </a:lnTo>
                <a:lnTo>
                  <a:pt x="31668" y="10546"/>
                </a:lnTo>
                <a:lnTo>
                  <a:pt x="30708" y="7680"/>
                </a:lnTo>
                <a:lnTo>
                  <a:pt x="27828" y="4800"/>
                </a:lnTo>
                <a:lnTo>
                  <a:pt x="24947" y="1920"/>
                </a:lnTo>
                <a:lnTo>
                  <a:pt x="21107" y="0"/>
                </a:lnTo>
                <a:lnTo>
                  <a:pt x="17266" y="0"/>
                </a:lnTo>
                <a:lnTo>
                  <a:pt x="15346" y="2865"/>
                </a:lnTo>
                <a:lnTo>
                  <a:pt x="16306" y="2865"/>
                </a:lnTo>
                <a:lnTo>
                  <a:pt x="18227" y="3840"/>
                </a:lnTo>
                <a:lnTo>
                  <a:pt x="19187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0" name="object 2170"/>
          <p:cNvSpPr/>
          <p:nvPr/>
        </p:nvSpPr>
        <p:spPr>
          <a:xfrm>
            <a:off x="4327779" y="6942566"/>
            <a:ext cx="8641" cy="3840"/>
          </a:xfrm>
          <a:custGeom>
            <a:avLst/>
            <a:gdLst/>
            <a:ahLst/>
            <a:cxnLst/>
            <a:rect l="l" t="t" r="r" b="b"/>
            <a:pathLst>
              <a:path w="8641" h="3840">
                <a:moveTo>
                  <a:pt x="3840" y="0"/>
                </a:moveTo>
                <a:lnTo>
                  <a:pt x="0" y="1920"/>
                </a:lnTo>
                <a:lnTo>
                  <a:pt x="1935" y="3840"/>
                </a:lnTo>
                <a:lnTo>
                  <a:pt x="3840" y="2865"/>
                </a:lnTo>
                <a:lnTo>
                  <a:pt x="6720" y="2865"/>
                </a:lnTo>
                <a:lnTo>
                  <a:pt x="8641" y="0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1" name="object 2171"/>
          <p:cNvSpPr/>
          <p:nvPr/>
        </p:nvSpPr>
        <p:spPr>
          <a:xfrm>
            <a:off x="4357542" y="6942566"/>
            <a:ext cx="25923" cy="40309"/>
          </a:xfrm>
          <a:custGeom>
            <a:avLst/>
            <a:gdLst/>
            <a:ahLst/>
            <a:cxnLst/>
            <a:rect l="l" t="t" r="r" b="b"/>
            <a:pathLst>
              <a:path w="25923" h="40309">
                <a:moveTo>
                  <a:pt x="6720" y="3840"/>
                </a:moveTo>
                <a:lnTo>
                  <a:pt x="7680" y="2865"/>
                </a:lnTo>
                <a:lnTo>
                  <a:pt x="13441" y="2865"/>
                </a:lnTo>
                <a:lnTo>
                  <a:pt x="16322" y="3840"/>
                </a:lnTo>
                <a:lnTo>
                  <a:pt x="17282" y="4800"/>
                </a:lnTo>
                <a:lnTo>
                  <a:pt x="19202" y="6705"/>
                </a:lnTo>
                <a:lnTo>
                  <a:pt x="20162" y="8641"/>
                </a:lnTo>
                <a:lnTo>
                  <a:pt x="21122" y="13426"/>
                </a:lnTo>
                <a:lnTo>
                  <a:pt x="23042" y="13426"/>
                </a:lnTo>
                <a:lnTo>
                  <a:pt x="23042" y="0"/>
                </a:lnTo>
                <a:lnTo>
                  <a:pt x="21122" y="0"/>
                </a:lnTo>
                <a:lnTo>
                  <a:pt x="21122" y="1920"/>
                </a:lnTo>
                <a:lnTo>
                  <a:pt x="18242" y="1920"/>
                </a:lnTo>
                <a:lnTo>
                  <a:pt x="17282" y="960"/>
                </a:lnTo>
                <a:lnTo>
                  <a:pt x="14401" y="960"/>
                </a:lnTo>
                <a:lnTo>
                  <a:pt x="12481" y="0"/>
                </a:lnTo>
                <a:lnTo>
                  <a:pt x="7680" y="0"/>
                </a:lnTo>
                <a:lnTo>
                  <a:pt x="5760" y="1920"/>
                </a:lnTo>
                <a:lnTo>
                  <a:pt x="2880" y="3840"/>
                </a:lnTo>
                <a:lnTo>
                  <a:pt x="960" y="5760"/>
                </a:lnTo>
                <a:lnTo>
                  <a:pt x="0" y="7680"/>
                </a:lnTo>
                <a:lnTo>
                  <a:pt x="0" y="13426"/>
                </a:lnTo>
                <a:lnTo>
                  <a:pt x="960" y="15361"/>
                </a:lnTo>
                <a:lnTo>
                  <a:pt x="1920" y="17266"/>
                </a:lnTo>
                <a:lnTo>
                  <a:pt x="2880" y="18227"/>
                </a:lnTo>
                <a:lnTo>
                  <a:pt x="5760" y="20147"/>
                </a:lnTo>
                <a:lnTo>
                  <a:pt x="9601" y="22082"/>
                </a:lnTo>
                <a:lnTo>
                  <a:pt x="13441" y="23987"/>
                </a:lnTo>
                <a:lnTo>
                  <a:pt x="16322" y="25923"/>
                </a:lnTo>
                <a:lnTo>
                  <a:pt x="17282" y="26868"/>
                </a:lnTo>
                <a:lnTo>
                  <a:pt x="19202" y="28788"/>
                </a:lnTo>
                <a:lnTo>
                  <a:pt x="19202" y="34549"/>
                </a:lnTo>
                <a:lnTo>
                  <a:pt x="18242" y="35509"/>
                </a:lnTo>
                <a:lnTo>
                  <a:pt x="16322" y="37429"/>
                </a:lnTo>
                <a:lnTo>
                  <a:pt x="10561" y="37429"/>
                </a:lnTo>
                <a:lnTo>
                  <a:pt x="7680" y="36469"/>
                </a:lnTo>
                <a:lnTo>
                  <a:pt x="5760" y="34549"/>
                </a:lnTo>
                <a:lnTo>
                  <a:pt x="3840" y="32628"/>
                </a:lnTo>
                <a:lnTo>
                  <a:pt x="1920" y="29763"/>
                </a:lnTo>
                <a:lnTo>
                  <a:pt x="1920" y="25923"/>
                </a:lnTo>
                <a:lnTo>
                  <a:pt x="0" y="25923"/>
                </a:lnTo>
                <a:lnTo>
                  <a:pt x="0" y="39349"/>
                </a:lnTo>
                <a:lnTo>
                  <a:pt x="1920" y="39349"/>
                </a:lnTo>
                <a:lnTo>
                  <a:pt x="1920" y="38389"/>
                </a:lnTo>
                <a:lnTo>
                  <a:pt x="5760" y="38389"/>
                </a:lnTo>
                <a:lnTo>
                  <a:pt x="8641" y="39349"/>
                </a:lnTo>
                <a:lnTo>
                  <a:pt x="10561" y="40309"/>
                </a:lnTo>
                <a:lnTo>
                  <a:pt x="16322" y="40309"/>
                </a:lnTo>
                <a:lnTo>
                  <a:pt x="19202" y="38389"/>
                </a:lnTo>
                <a:lnTo>
                  <a:pt x="22082" y="36469"/>
                </a:lnTo>
                <a:lnTo>
                  <a:pt x="24002" y="34549"/>
                </a:lnTo>
                <a:lnTo>
                  <a:pt x="25923" y="31668"/>
                </a:lnTo>
                <a:lnTo>
                  <a:pt x="25923" y="23987"/>
                </a:lnTo>
                <a:lnTo>
                  <a:pt x="23042" y="21107"/>
                </a:lnTo>
                <a:lnTo>
                  <a:pt x="17282" y="18227"/>
                </a:lnTo>
                <a:lnTo>
                  <a:pt x="11521" y="15361"/>
                </a:lnTo>
                <a:lnTo>
                  <a:pt x="8641" y="13426"/>
                </a:lnTo>
                <a:lnTo>
                  <a:pt x="6720" y="12481"/>
                </a:lnTo>
                <a:lnTo>
                  <a:pt x="6720" y="11521"/>
                </a:lnTo>
                <a:lnTo>
                  <a:pt x="5760" y="10546"/>
                </a:lnTo>
                <a:lnTo>
                  <a:pt x="4800" y="9601"/>
                </a:lnTo>
                <a:lnTo>
                  <a:pt x="4800" y="6705"/>
                </a:lnTo>
                <a:lnTo>
                  <a:pt x="5760" y="4800"/>
                </a:lnTo>
                <a:lnTo>
                  <a:pt x="672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2" name="object 2172"/>
          <p:cNvSpPr/>
          <p:nvPr/>
        </p:nvSpPr>
        <p:spPr>
          <a:xfrm>
            <a:off x="4017721" y="6856171"/>
            <a:ext cx="23987" cy="54711"/>
          </a:xfrm>
          <a:custGeom>
            <a:avLst/>
            <a:gdLst/>
            <a:ahLst/>
            <a:cxnLst/>
            <a:rect l="l" t="t" r="r" b="b"/>
            <a:pathLst>
              <a:path w="23987" h="54711">
                <a:moveTo>
                  <a:pt x="16306" y="3840"/>
                </a:moveTo>
                <a:lnTo>
                  <a:pt x="17266" y="2865"/>
                </a:lnTo>
                <a:lnTo>
                  <a:pt x="18242" y="1905"/>
                </a:lnTo>
                <a:lnTo>
                  <a:pt x="19187" y="960"/>
                </a:lnTo>
                <a:lnTo>
                  <a:pt x="23987" y="960"/>
                </a:lnTo>
                <a:lnTo>
                  <a:pt x="23987" y="0"/>
                </a:lnTo>
                <a:lnTo>
                  <a:pt x="0" y="0"/>
                </a:lnTo>
                <a:lnTo>
                  <a:pt x="0" y="960"/>
                </a:lnTo>
                <a:lnTo>
                  <a:pt x="3840" y="960"/>
                </a:lnTo>
                <a:lnTo>
                  <a:pt x="4800" y="1905"/>
                </a:lnTo>
                <a:lnTo>
                  <a:pt x="5745" y="1905"/>
                </a:lnTo>
                <a:lnTo>
                  <a:pt x="6720" y="2865"/>
                </a:lnTo>
                <a:lnTo>
                  <a:pt x="7680" y="2865"/>
                </a:lnTo>
                <a:lnTo>
                  <a:pt x="7680" y="50871"/>
                </a:lnTo>
                <a:lnTo>
                  <a:pt x="6720" y="51831"/>
                </a:lnTo>
                <a:lnTo>
                  <a:pt x="5745" y="52791"/>
                </a:lnTo>
                <a:lnTo>
                  <a:pt x="4800" y="53751"/>
                </a:lnTo>
                <a:lnTo>
                  <a:pt x="0" y="53751"/>
                </a:lnTo>
                <a:lnTo>
                  <a:pt x="0" y="54711"/>
                </a:lnTo>
                <a:lnTo>
                  <a:pt x="23987" y="54711"/>
                </a:lnTo>
                <a:lnTo>
                  <a:pt x="23987" y="53751"/>
                </a:lnTo>
                <a:lnTo>
                  <a:pt x="20147" y="53751"/>
                </a:lnTo>
                <a:lnTo>
                  <a:pt x="19187" y="52791"/>
                </a:lnTo>
                <a:lnTo>
                  <a:pt x="18242" y="52791"/>
                </a:lnTo>
                <a:lnTo>
                  <a:pt x="17266" y="51831"/>
                </a:lnTo>
                <a:lnTo>
                  <a:pt x="16306" y="50871"/>
                </a:lnTo>
                <a:lnTo>
                  <a:pt x="16306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3" name="object 2173"/>
          <p:cNvSpPr/>
          <p:nvPr/>
        </p:nvSpPr>
        <p:spPr>
          <a:xfrm>
            <a:off x="4043629" y="6872478"/>
            <a:ext cx="41285" cy="38404"/>
          </a:xfrm>
          <a:custGeom>
            <a:avLst/>
            <a:gdLst/>
            <a:ahLst/>
            <a:cxnLst/>
            <a:rect l="l" t="t" r="r" b="b"/>
            <a:pathLst>
              <a:path w="41285" h="38404">
                <a:moveTo>
                  <a:pt x="19202" y="38404"/>
                </a:moveTo>
                <a:lnTo>
                  <a:pt x="19202" y="37444"/>
                </a:lnTo>
                <a:lnTo>
                  <a:pt x="17282" y="37444"/>
                </a:lnTo>
                <a:lnTo>
                  <a:pt x="16322" y="36484"/>
                </a:lnTo>
                <a:lnTo>
                  <a:pt x="14401" y="36484"/>
                </a:lnTo>
                <a:lnTo>
                  <a:pt x="14401" y="35524"/>
                </a:lnTo>
                <a:lnTo>
                  <a:pt x="13441" y="34564"/>
                </a:lnTo>
                <a:lnTo>
                  <a:pt x="13441" y="10561"/>
                </a:lnTo>
                <a:lnTo>
                  <a:pt x="16322" y="6720"/>
                </a:lnTo>
                <a:lnTo>
                  <a:pt x="20162" y="4800"/>
                </a:lnTo>
                <a:lnTo>
                  <a:pt x="24963" y="4800"/>
                </a:lnTo>
                <a:lnTo>
                  <a:pt x="26883" y="5775"/>
                </a:lnTo>
                <a:lnTo>
                  <a:pt x="27843" y="7680"/>
                </a:lnTo>
                <a:lnTo>
                  <a:pt x="27843" y="8641"/>
                </a:lnTo>
                <a:lnTo>
                  <a:pt x="28803" y="11521"/>
                </a:lnTo>
                <a:lnTo>
                  <a:pt x="28803" y="33604"/>
                </a:lnTo>
                <a:lnTo>
                  <a:pt x="27843" y="34564"/>
                </a:lnTo>
                <a:lnTo>
                  <a:pt x="27843" y="35524"/>
                </a:lnTo>
                <a:lnTo>
                  <a:pt x="26883" y="36484"/>
                </a:lnTo>
                <a:lnTo>
                  <a:pt x="24963" y="37444"/>
                </a:lnTo>
                <a:lnTo>
                  <a:pt x="23042" y="37444"/>
                </a:lnTo>
                <a:lnTo>
                  <a:pt x="23042" y="38404"/>
                </a:lnTo>
                <a:lnTo>
                  <a:pt x="41285" y="38404"/>
                </a:lnTo>
                <a:lnTo>
                  <a:pt x="41285" y="37444"/>
                </a:lnTo>
                <a:lnTo>
                  <a:pt x="39364" y="37444"/>
                </a:lnTo>
                <a:lnTo>
                  <a:pt x="38404" y="36484"/>
                </a:lnTo>
                <a:lnTo>
                  <a:pt x="36484" y="36484"/>
                </a:lnTo>
                <a:lnTo>
                  <a:pt x="36484" y="34564"/>
                </a:lnTo>
                <a:lnTo>
                  <a:pt x="35524" y="33604"/>
                </a:lnTo>
                <a:lnTo>
                  <a:pt x="35524" y="8641"/>
                </a:lnTo>
                <a:lnTo>
                  <a:pt x="34564" y="6720"/>
                </a:lnTo>
                <a:lnTo>
                  <a:pt x="33604" y="4800"/>
                </a:lnTo>
                <a:lnTo>
                  <a:pt x="32644" y="2880"/>
                </a:lnTo>
                <a:lnTo>
                  <a:pt x="30723" y="1935"/>
                </a:lnTo>
                <a:lnTo>
                  <a:pt x="29763" y="960"/>
                </a:lnTo>
                <a:lnTo>
                  <a:pt x="27843" y="0"/>
                </a:lnTo>
                <a:lnTo>
                  <a:pt x="22082" y="0"/>
                </a:lnTo>
                <a:lnTo>
                  <a:pt x="17282" y="2880"/>
                </a:lnTo>
                <a:lnTo>
                  <a:pt x="13441" y="7680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75"/>
                </a:lnTo>
                <a:lnTo>
                  <a:pt x="5760" y="5775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2644"/>
                </a:lnTo>
                <a:lnTo>
                  <a:pt x="5760" y="34564"/>
                </a:lnTo>
                <a:lnTo>
                  <a:pt x="5760" y="35524"/>
                </a:lnTo>
                <a:lnTo>
                  <a:pt x="4800" y="36484"/>
                </a:lnTo>
                <a:lnTo>
                  <a:pt x="3840" y="37444"/>
                </a:lnTo>
                <a:lnTo>
                  <a:pt x="960" y="37444"/>
                </a:lnTo>
                <a:lnTo>
                  <a:pt x="960" y="38404"/>
                </a:lnTo>
                <a:lnTo>
                  <a:pt x="19202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4" name="object 2174"/>
          <p:cNvSpPr/>
          <p:nvPr/>
        </p:nvSpPr>
        <p:spPr>
          <a:xfrm>
            <a:off x="4086834" y="6873438"/>
            <a:ext cx="40325" cy="38404"/>
          </a:xfrm>
          <a:custGeom>
            <a:avLst/>
            <a:gdLst/>
            <a:ahLst/>
            <a:cxnLst/>
            <a:rect l="l" t="t" r="r" b="b"/>
            <a:pathLst>
              <a:path w="40325" h="38404">
                <a:moveTo>
                  <a:pt x="34549" y="6720"/>
                </a:moveTo>
                <a:lnTo>
                  <a:pt x="35524" y="4815"/>
                </a:lnTo>
                <a:lnTo>
                  <a:pt x="36484" y="3840"/>
                </a:lnTo>
                <a:lnTo>
                  <a:pt x="37429" y="2880"/>
                </a:lnTo>
                <a:lnTo>
                  <a:pt x="37429" y="1920"/>
                </a:lnTo>
                <a:lnTo>
                  <a:pt x="40325" y="1920"/>
                </a:lnTo>
                <a:lnTo>
                  <a:pt x="40325" y="0"/>
                </a:lnTo>
                <a:lnTo>
                  <a:pt x="27843" y="0"/>
                </a:lnTo>
                <a:lnTo>
                  <a:pt x="27843" y="1920"/>
                </a:lnTo>
                <a:lnTo>
                  <a:pt x="30708" y="1920"/>
                </a:lnTo>
                <a:lnTo>
                  <a:pt x="31683" y="2880"/>
                </a:lnTo>
                <a:lnTo>
                  <a:pt x="31683" y="5760"/>
                </a:lnTo>
                <a:lnTo>
                  <a:pt x="30708" y="7680"/>
                </a:lnTo>
                <a:lnTo>
                  <a:pt x="22082" y="28803"/>
                </a:lnTo>
                <a:lnTo>
                  <a:pt x="13441" y="7680"/>
                </a:lnTo>
                <a:lnTo>
                  <a:pt x="13441" y="6720"/>
                </a:lnTo>
                <a:lnTo>
                  <a:pt x="12481" y="5760"/>
                </a:lnTo>
                <a:lnTo>
                  <a:pt x="12481" y="3840"/>
                </a:lnTo>
                <a:lnTo>
                  <a:pt x="13441" y="2880"/>
                </a:lnTo>
                <a:lnTo>
                  <a:pt x="14401" y="1920"/>
                </a:lnTo>
                <a:lnTo>
                  <a:pt x="17282" y="1920"/>
                </a:lnTo>
                <a:lnTo>
                  <a:pt x="17282" y="0"/>
                </a:lnTo>
                <a:lnTo>
                  <a:pt x="0" y="0"/>
                </a:lnTo>
                <a:lnTo>
                  <a:pt x="0" y="1920"/>
                </a:lnTo>
                <a:lnTo>
                  <a:pt x="1920" y="1920"/>
                </a:lnTo>
                <a:lnTo>
                  <a:pt x="2880" y="2880"/>
                </a:lnTo>
                <a:lnTo>
                  <a:pt x="3840" y="3840"/>
                </a:lnTo>
                <a:lnTo>
                  <a:pt x="4800" y="3840"/>
                </a:lnTo>
                <a:lnTo>
                  <a:pt x="4800" y="4815"/>
                </a:lnTo>
                <a:lnTo>
                  <a:pt x="5760" y="5760"/>
                </a:lnTo>
                <a:lnTo>
                  <a:pt x="6720" y="7680"/>
                </a:lnTo>
                <a:lnTo>
                  <a:pt x="19202" y="38404"/>
                </a:lnTo>
                <a:lnTo>
                  <a:pt x="21122" y="38404"/>
                </a:lnTo>
                <a:lnTo>
                  <a:pt x="34549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5" name="object 2175"/>
          <p:cNvSpPr/>
          <p:nvPr/>
        </p:nvSpPr>
        <p:spPr>
          <a:xfrm>
            <a:off x="4130040" y="6872478"/>
            <a:ext cx="31668" cy="39364"/>
          </a:xfrm>
          <a:custGeom>
            <a:avLst/>
            <a:gdLst/>
            <a:ahLst/>
            <a:cxnLst/>
            <a:rect l="l" t="t" r="r" b="b"/>
            <a:pathLst>
              <a:path w="31668" h="39364">
                <a:moveTo>
                  <a:pt x="9585" y="5775"/>
                </a:moveTo>
                <a:lnTo>
                  <a:pt x="11506" y="3840"/>
                </a:lnTo>
                <a:lnTo>
                  <a:pt x="13426" y="2880"/>
                </a:lnTo>
                <a:lnTo>
                  <a:pt x="17266" y="2880"/>
                </a:lnTo>
                <a:lnTo>
                  <a:pt x="18227" y="3840"/>
                </a:lnTo>
                <a:lnTo>
                  <a:pt x="19187" y="4800"/>
                </a:lnTo>
                <a:lnTo>
                  <a:pt x="21107" y="4800"/>
                </a:lnTo>
                <a:lnTo>
                  <a:pt x="22067" y="6720"/>
                </a:lnTo>
                <a:lnTo>
                  <a:pt x="23027" y="7680"/>
                </a:lnTo>
                <a:lnTo>
                  <a:pt x="23027" y="10561"/>
                </a:lnTo>
                <a:lnTo>
                  <a:pt x="23987" y="12481"/>
                </a:lnTo>
                <a:lnTo>
                  <a:pt x="6705" y="12481"/>
                </a:lnTo>
                <a:lnTo>
                  <a:pt x="6705" y="9601"/>
                </a:lnTo>
                <a:lnTo>
                  <a:pt x="7680" y="7680"/>
                </a:lnTo>
                <a:lnTo>
                  <a:pt x="8625" y="1935"/>
                </a:lnTo>
                <a:lnTo>
                  <a:pt x="5745" y="5775"/>
                </a:lnTo>
                <a:lnTo>
                  <a:pt x="1904" y="8641"/>
                </a:lnTo>
                <a:lnTo>
                  <a:pt x="0" y="14401"/>
                </a:lnTo>
                <a:lnTo>
                  <a:pt x="0" y="25923"/>
                </a:lnTo>
                <a:lnTo>
                  <a:pt x="1904" y="30723"/>
                </a:lnTo>
                <a:lnTo>
                  <a:pt x="4785" y="34564"/>
                </a:lnTo>
                <a:lnTo>
                  <a:pt x="8625" y="38404"/>
                </a:lnTo>
                <a:lnTo>
                  <a:pt x="12466" y="39364"/>
                </a:lnTo>
                <a:lnTo>
                  <a:pt x="21107" y="39364"/>
                </a:lnTo>
                <a:lnTo>
                  <a:pt x="23987" y="38404"/>
                </a:lnTo>
                <a:lnTo>
                  <a:pt x="26868" y="35524"/>
                </a:lnTo>
                <a:lnTo>
                  <a:pt x="29748" y="31683"/>
                </a:lnTo>
                <a:lnTo>
                  <a:pt x="31668" y="28803"/>
                </a:lnTo>
                <a:lnTo>
                  <a:pt x="31668" y="24963"/>
                </a:lnTo>
                <a:lnTo>
                  <a:pt x="30708" y="24003"/>
                </a:lnTo>
                <a:lnTo>
                  <a:pt x="29748" y="27843"/>
                </a:lnTo>
                <a:lnTo>
                  <a:pt x="27828" y="29763"/>
                </a:lnTo>
                <a:lnTo>
                  <a:pt x="25908" y="30723"/>
                </a:lnTo>
                <a:lnTo>
                  <a:pt x="23987" y="32644"/>
                </a:lnTo>
                <a:lnTo>
                  <a:pt x="16306" y="32644"/>
                </a:lnTo>
                <a:lnTo>
                  <a:pt x="13426" y="31683"/>
                </a:lnTo>
                <a:lnTo>
                  <a:pt x="10546" y="28803"/>
                </a:lnTo>
                <a:lnTo>
                  <a:pt x="7680" y="24963"/>
                </a:lnTo>
                <a:lnTo>
                  <a:pt x="6705" y="21122"/>
                </a:lnTo>
                <a:lnTo>
                  <a:pt x="6705" y="15361"/>
                </a:lnTo>
                <a:lnTo>
                  <a:pt x="31668" y="15361"/>
                </a:lnTo>
                <a:lnTo>
                  <a:pt x="31668" y="10561"/>
                </a:lnTo>
                <a:lnTo>
                  <a:pt x="30708" y="6720"/>
                </a:lnTo>
                <a:lnTo>
                  <a:pt x="27828" y="3840"/>
                </a:lnTo>
                <a:lnTo>
                  <a:pt x="24947" y="1935"/>
                </a:lnTo>
                <a:lnTo>
                  <a:pt x="22067" y="0"/>
                </a:lnTo>
                <a:lnTo>
                  <a:pt x="12466" y="0"/>
                </a:lnTo>
                <a:lnTo>
                  <a:pt x="9585" y="5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6" name="object 2176"/>
          <p:cNvSpPr/>
          <p:nvPr/>
        </p:nvSpPr>
        <p:spPr>
          <a:xfrm>
            <a:off x="4137720" y="6872478"/>
            <a:ext cx="4785" cy="7680"/>
          </a:xfrm>
          <a:custGeom>
            <a:avLst/>
            <a:gdLst/>
            <a:ahLst/>
            <a:cxnLst/>
            <a:rect l="l" t="t" r="r" b="b"/>
            <a:pathLst>
              <a:path w="4785" h="7680">
                <a:moveTo>
                  <a:pt x="944" y="1935"/>
                </a:moveTo>
                <a:lnTo>
                  <a:pt x="0" y="7680"/>
                </a:lnTo>
                <a:lnTo>
                  <a:pt x="1904" y="5775"/>
                </a:lnTo>
                <a:lnTo>
                  <a:pt x="4785" y="0"/>
                </a:lnTo>
                <a:lnTo>
                  <a:pt x="944" y="1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7" name="object 2177"/>
          <p:cNvSpPr/>
          <p:nvPr/>
        </p:nvSpPr>
        <p:spPr>
          <a:xfrm>
            <a:off x="4167469" y="6872478"/>
            <a:ext cx="25923" cy="39364"/>
          </a:xfrm>
          <a:custGeom>
            <a:avLst/>
            <a:gdLst/>
            <a:ahLst/>
            <a:cxnLst/>
            <a:rect l="l" t="t" r="r" b="b"/>
            <a:pathLst>
              <a:path w="25923" h="39364">
                <a:moveTo>
                  <a:pt x="7680" y="0"/>
                </a:moveTo>
                <a:lnTo>
                  <a:pt x="5760" y="960"/>
                </a:lnTo>
                <a:lnTo>
                  <a:pt x="2880" y="2880"/>
                </a:lnTo>
                <a:lnTo>
                  <a:pt x="960" y="5775"/>
                </a:lnTo>
                <a:lnTo>
                  <a:pt x="0" y="7680"/>
                </a:lnTo>
                <a:lnTo>
                  <a:pt x="0" y="13441"/>
                </a:lnTo>
                <a:lnTo>
                  <a:pt x="960" y="15361"/>
                </a:lnTo>
                <a:lnTo>
                  <a:pt x="1920" y="17282"/>
                </a:lnTo>
                <a:lnTo>
                  <a:pt x="2880" y="18242"/>
                </a:lnTo>
                <a:lnTo>
                  <a:pt x="5760" y="20162"/>
                </a:lnTo>
                <a:lnTo>
                  <a:pt x="9601" y="22082"/>
                </a:lnTo>
                <a:lnTo>
                  <a:pt x="13441" y="24003"/>
                </a:lnTo>
                <a:lnTo>
                  <a:pt x="16322" y="25923"/>
                </a:lnTo>
                <a:lnTo>
                  <a:pt x="17282" y="26883"/>
                </a:lnTo>
                <a:lnTo>
                  <a:pt x="19202" y="27843"/>
                </a:lnTo>
                <a:lnTo>
                  <a:pt x="19202" y="34564"/>
                </a:lnTo>
                <a:lnTo>
                  <a:pt x="18242" y="35524"/>
                </a:lnTo>
                <a:lnTo>
                  <a:pt x="16322" y="36484"/>
                </a:lnTo>
                <a:lnTo>
                  <a:pt x="15361" y="37444"/>
                </a:lnTo>
                <a:lnTo>
                  <a:pt x="10561" y="37444"/>
                </a:lnTo>
                <a:lnTo>
                  <a:pt x="7680" y="36484"/>
                </a:lnTo>
                <a:lnTo>
                  <a:pt x="5760" y="34564"/>
                </a:lnTo>
                <a:lnTo>
                  <a:pt x="3840" y="32644"/>
                </a:lnTo>
                <a:lnTo>
                  <a:pt x="1920" y="29763"/>
                </a:lnTo>
                <a:lnTo>
                  <a:pt x="1920" y="25923"/>
                </a:lnTo>
                <a:lnTo>
                  <a:pt x="0" y="25923"/>
                </a:lnTo>
                <a:lnTo>
                  <a:pt x="0" y="39364"/>
                </a:lnTo>
                <a:lnTo>
                  <a:pt x="1920" y="39364"/>
                </a:lnTo>
                <a:lnTo>
                  <a:pt x="1920" y="38404"/>
                </a:lnTo>
                <a:lnTo>
                  <a:pt x="5760" y="38404"/>
                </a:lnTo>
                <a:lnTo>
                  <a:pt x="8641" y="39364"/>
                </a:lnTo>
                <a:lnTo>
                  <a:pt x="16322" y="39364"/>
                </a:lnTo>
                <a:lnTo>
                  <a:pt x="19202" y="38404"/>
                </a:lnTo>
                <a:lnTo>
                  <a:pt x="22082" y="36484"/>
                </a:lnTo>
                <a:lnTo>
                  <a:pt x="24002" y="34564"/>
                </a:lnTo>
                <a:lnTo>
                  <a:pt x="25923" y="31683"/>
                </a:lnTo>
                <a:lnTo>
                  <a:pt x="25923" y="24003"/>
                </a:lnTo>
                <a:lnTo>
                  <a:pt x="23042" y="20162"/>
                </a:lnTo>
                <a:lnTo>
                  <a:pt x="17282" y="17282"/>
                </a:lnTo>
                <a:lnTo>
                  <a:pt x="11521" y="14401"/>
                </a:lnTo>
                <a:lnTo>
                  <a:pt x="8641" y="13441"/>
                </a:lnTo>
                <a:lnTo>
                  <a:pt x="6720" y="12481"/>
                </a:lnTo>
                <a:lnTo>
                  <a:pt x="6720" y="11521"/>
                </a:lnTo>
                <a:lnTo>
                  <a:pt x="5760" y="10561"/>
                </a:lnTo>
                <a:lnTo>
                  <a:pt x="4800" y="8641"/>
                </a:lnTo>
                <a:lnTo>
                  <a:pt x="4800" y="5775"/>
                </a:lnTo>
                <a:lnTo>
                  <a:pt x="5760" y="4800"/>
                </a:lnTo>
                <a:lnTo>
                  <a:pt x="6720" y="3840"/>
                </a:lnTo>
                <a:lnTo>
                  <a:pt x="7680" y="2880"/>
                </a:lnTo>
                <a:lnTo>
                  <a:pt x="16322" y="2880"/>
                </a:lnTo>
                <a:lnTo>
                  <a:pt x="17282" y="4800"/>
                </a:lnTo>
                <a:lnTo>
                  <a:pt x="19202" y="5775"/>
                </a:lnTo>
                <a:lnTo>
                  <a:pt x="20162" y="8641"/>
                </a:lnTo>
                <a:lnTo>
                  <a:pt x="21122" y="12481"/>
                </a:lnTo>
                <a:lnTo>
                  <a:pt x="23042" y="12481"/>
                </a:lnTo>
                <a:lnTo>
                  <a:pt x="23042" y="0"/>
                </a:lnTo>
                <a:lnTo>
                  <a:pt x="21122" y="0"/>
                </a:lnTo>
                <a:lnTo>
                  <a:pt x="21122" y="960"/>
                </a:lnTo>
                <a:lnTo>
                  <a:pt x="20162" y="960"/>
                </a:lnTo>
                <a:lnTo>
                  <a:pt x="20162" y="1935"/>
                </a:lnTo>
                <a:lnTo>
                  <a:pt x="18242" y="1935"/>
                </a:lnTo>
                <a:lnTo>
                  <a:pt x="17282" y="960"/>
                </a:lnTo>
                <a:lnTo>
                  <a:pt x="14401" y="0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8" name="object 2178"/>
          <p:cNvSpPr/>
          <p:nvPr/>
        </p:nvSpPr>
        <p:spPr>
          <a:xfrm>
            <a:off x="4196273" y="6861916"/>
            <a:ext cx="23027" cy="49926"/>
          </a:xfrm>
          <a:custGeom>
            <a:avLst/>
            <a:gdLst/>
            <a:ahLst/>
            <a:cxnLst/>
            <a:rect l="l" t="t" r="r" b="b"/>
            <a:pathLst>
              <a:path w="23027" h="49926">
                <a:moveTo>
                  <a:pt x="13441" y="43205"/>
                </a:moveTo>
                <a:lnTo>
                  <a:pt x="13441" y="14401"/>
                </a:lnTo>
                <a:lnTo>
                  <a:pt x="22082" y="14401"/>
                </a:lnTo>
                <a:lnTo>
                  <a:pt x="22082" y="11521"/>
                </a:lnTo>
                <a:lnTo>
                  <a:pt x="13441" y="11521"/>
                </a:lnTo>
                <a:lnTo>
                  <a:pt x="13441" y="0"/>
                </a:lnTo>
                <a:lnTo>
                  <a:pt x="11521" y="0"/>
                </a:lnTo>
                <a:lnTo>
                  <a:pt x="10561" y="1935"/>
                </a:lnTo>
                <a:lnTo>
                  <a:pt x="9601" y="3840"/>
                </a:lnTo>
                <a:lnTo>
                  <a:pt x="8641" y="4815"/>
                </a:lnTo>
                <a:lnTo>
                  <a:pt x="7680" y="6720"/>
                </a:lnTo>
                <a:lnTo>
                  <a:pt x="6720" y="8656"/>
                </a:lnTo>
                <a:lnTo>
                  <a:pt x="4800" y="10561"/>
                </a:lnTo>
                <a:lnTo>
                  <a:pt x="2880" y="11521"/>
                </a:lnTo>
                <a:lnTo>
                  <a:pt x="1920" y="12496"/>
                </a:lnTo>
                <a:lnTo>
                  <a:pt x="0" y="13441"/>
                </a:lnTo>
                <a:lnTo>
                  <a:pt x="0" y="14401"/>
                </a:lnTo>
                <a:lnTo>
                  <a:pt x="5760" y="14401"/>
                </a:lnTo>
                <a:lnTo>
                  <a:pt x="5760" y="42245"/>
                </a:lnTo>
                <a:lnTo>
                  <a:pt x="6720" y="44165"/>
                </a:lnTo>
                <a:lnTo>
                  <a:pt x="6720" y="46085"/>
                </a:lnTo>
                <a:lnTo>
                  <a:pt x="7680" y="47045"/>
                </a:lnTo>
                <a:lnTo>
                  <a:pt x="8641" y="48006"/>
                </a:lnTo>
                <a:lnTo>
                  <a:pt x="9601" y="48966"/>
                </a:lnTo>
                <a:lnTo>
                  <a:pt x="10561" y="48966"/>
                </a:lnTo>
                <a:lnTo>
                  <a:pt x="12466" y="49926"/>
                </a:lnTo>
                <a:lnTo>
                  <a:pt x="15361" y="49926"/>
                </a:lnTo>
                <a:lnTo>
                  <a:pt x="17282" y="48966"/>
                </a:lnTo>
                <a:lnTo>
                  <a:pt x="19187" y="48006"/>
                </a:lnTo>
                <a:lnTo>
                  <a:pt x="20162" y="46085"/>
                </a:lnTo>
                <a:lnTo>
                  <a:pt x="22082" y="44165"/>
                </a:lnTo>
                <a:lnTo>
                  <a:pt x="23027" y="41285"/>
                </a:lnTo>
                <a:lnTo>
                  <a:pt x="21122" y="41285"/>
                </a:lnTo>
                <a:lnTo>
                  <a:pt x="21122" y="43205"/>
                </a:lnTo>
                <a:lnTo>
                  <a:pt x="20162" y="43205"/>
                </a:lnTo>
                <a:lnTo>
                  <a:pt x="19187" y="44165"/>
                </a:lnTo>
                <a:lnTo>
                  <a:pt x="18242" y="45125"/>
                </a:lnTo>
                <a:lnTo>
                  <a:pt x="15361" y="45125"/>
                </a:lnTo>
                <a:lnTo>
                  <a:pt x="14401" y="44165"/>
                </a:lnTo>
                <a:lnTo>
                  <a:pt x="13441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9" name="object 2179"/>
          <p:cNvSpPr/>
          <p:nvPr/>
        </p:nvSpPr>
        <p:spPr>
          <a:xfrm>
            <a:off x="4220276" y="6872478"/>
            <a:ext cx="63352" cy="38404"/>
          </a:xfrm>
          <a:custGeom>
            <a:avLst/>
            <a:gdLst/>
            <a:ahLst/>
            <a:cxnLst/>
            <a:rect l="l" t="t" r="r" b="b"/>
            <a:pathLst>
              <a:path w="63352" h="38404">
                <a:moveTo>
                  <a:pt x="36469" y="35524"/>
                </a:moveTo>
                <a:lnTo>
                  <a:pt x="35509" y="34564"/>
                </a:lnTo>
                <a:lnTo>
                  <a:pt x="35509" y="10561"/>
                </a:lnTo>
                <a:lnTo>
                  <a:pt x="37429" y="8641"/>
                </a:lnTo>
                <a:lnTo>
                  <a:pt x="39349" y="6720"/>
                </a:lnTo>
                <a:lnTo>
                  <a:pt x="40309" y="5775"/>
                </a:lnTo>
                <a:lnTo>
                  <a:pt x="42230" y="5775"/>
                </a:lnTo>
                <a:lnTo>
                  <a:pt x="43190" y="4800"/>
                </a:lnTo>
                <a:lnTo>
                  <a:pt x="47030" y="4800"/>
                </a:lnTo>
                <a:lnTo>
                  <a:pt x="48950" y="5775"/>
                </a:lnTo>
                <a:lnTo>
                  <a:pt x="49911" y="7680"/>
                </a:lnTo>
                <a:lnTo>
                  <a:pt x="50871" y="8641"/>
                </a:lnTo>
                <a:lnTo>
                  <a:pt x="50871" y="35524"/>
                </a:lnTo>
                <a:lnTo>
                  <a:pt x="49911" y="35524"/>
                </a:lnTo>
                <a:lnTo>
                  <a:pt x="49911" y="36484"/>
                </a:lnTo>
                <a:lnTo>
                  <a:pt x="48950" y="36484"/>
                </a:lnTo>
                <a:lnTo>
                  <a:pt x="47990" y="37444"/>
                </a:lnTo>
                <a:lnTo>
                  <a:pt x="45110" y="37444"/>
                </a:lnTo>
                <a:lnTo>
                  <a:pt x="45110" y="38404"/>
                </a:lnTo>
                <a:lnTo>
                  <a:pt x="63352" y="38404"/>
                </a:lnTo>
                <a:lnTo>
                  <a:pt x="63352" y="37444"/>
                </a:lnTo>
                <a:lnTo>
                  <a:pt x="62392" y="37444"/>
                </a:lnTo>
                <a:lnTo>
                  <a:pt x="60472" y="36484"/>
                </a:lnTo>
                <a:lnTo>
                  <a:pt x="59512" y="36484"/>
                </a:lnTo>
                <a:lnTo>
                  <a:pt x="58552" y="35524"/>
                </a:lnTo>
                <a:lnTo>
                  <a:pt x="58552" y="33604"/>
                </a:lnTo>
                <a:lnTo>
                  <a:pt x="57591" y="32644"/>
                </a:lnTo>
                <a:lnTo>
                  <a:pt x="57591" y="8641"/>
                </a:lnTo>
                <a:lnTo>
                  <a:pt x="56631" y="6720"/>
                </a:lnTo>
                <a:lnTo>
                  <a:pt x="56631" y="4800"/>
                </a:lnTo>
                <a:lnTo>
                  <a:pt x="54711" y="2880"/>
                </a:lnTo>
                <a:lnTo>
                  <a:pt x="53751" y="1935"/>
                </a:lnTo>
                <a:lnTo>
                  <a:pt x="51831" y="960"/>
                </a:lnTo>
                <a:lnTo>
                  <a:pt x="49911" y="0"/>
                </a:lnTo>
                <a:lnTo>
                  <a:pt x="46070" y="0"/>
                </a:lnTo>
                <a:lnTo>
                  <a:pt x="44150" y="960"/>
                </a:lnTo>
                <a:lnTo>
                  <a:pt x="42230" y="1935"/>
                </a:lnTo>
                <a:lnTo>
                  <a:pt x="40309" y="2880"/>
                </a:lnTo>
                <a:lnTo>
                  <a:pt x="37429" y="4800"/>
                </a:lnTo>
                <a:lnTo>
                  <a:pt x="35509" y="7680"/>
                </a:lnTo>
                <a:lnTo>
                  <a:pt x="34549" y="5775"/>
                </a:lnTo>
                <a:lnTo>
                  <a:pt x="33588" y="3840"/>
                </a:lnTo>
                <a:lnTo>
                  <a:pt x="31668" y="1935"/>
                </a:lnTo>
                <a:lnTo>
                  <a:pt x="29748" y="960"/>
                </a:lnTo>
                <a:lnTo>
                  <a:pt x="27828" y="0"/>
                </a:lnTo>
                <a:lnTo>
                  <a:pt x="23027" y="0"/>
                </a:lnTo>
                <a:lnTo>
                  <a:pt x="21107" y="960"/>
                </a:lnTo>
                <a:lnTo>
                  <a:pt x="20147" y="1935"/>
                </a:lnTo>
                <a:lnTo>
                  <a:pt x="19187" y="2880"/>
                </a:lnTo>
                <a:lnTo>
                  <a:pt x="17266" y="3840"/>
                </a:lnTo>
                <a:lnTo>
                  <a:pt x="15361" y="5775"/>
                </a:lnTo>
                <a:lnTo>
                  <a:pt x="12466" y="7680"/>
                </a:lnTo>
                <a:lnTo>
                  <a:pt x="12466" y="0"/>
                </a:lnTo>
                <a:lnTo>
                  <a:pt x="10546" y="0"/>
                </a:lnTo>
                <a:lnTo>
                  <a:pt x="0" y="4800"/>
                </a:lnTo>
                <a:lnTo>
                  <a:pt x="0" y="5775"/>
                </a:lnTo>
                <a:lnTo>
                  <a:pt x="4800" y="5775"/>
                </a:lnTo>
                <a:lnTo>
                  <a:pt x="4800" y="6720"/>
                </a:lnTo>
                <a:lnTo>
                  <a:pt x="5745" y="6720"/>
                </a:lnTo>
                <a:lnTo>
                  <a:pt x="5745" y="34564"/>
                </a:lnTo>
                <a:lnTo>
                  <a:pt x="4800" y="35524"/>
                </a:lnTo>
                <a:lnTo>
                  <a:pt x="4800" y="36484"/>
                </a:lnTo>
                <a:lnTo>
                  <a:pt x="2865" y="36484"/>
                </a:lnTo>
                <a:lnTo>
                  <a:pt x="1904" y="37444"/>
                </a:lnTo>
                <a:lnTo>
                  <a:pt x="0" y="37444"/>
                </a:lnTo>
                <a:lnTo>
                  <a:pt x="0" y="38404"/>
                </a:lnTo>
                <a:lnTo>
                  <a:pt x="19187" y="38404"/>
                </a:lnTo>
                <a:lnTo>
                  <a:pt x="19187" y="37444"/>
                </a:lnTo>
                <a:lnTo>
                  <a:pt x="16306" y="37444"/>
                </a:lnTo>
                <a:lnTo>
                  <a:pt x="15361" y="36484"/>
                </a:lnTo>
                <a:lnTo>
                  <a:pt x="14386" y="36484"/>
                </a:lnTo>
                <a:lnTo>
                  <a:pt x="13426" y="35524"/>
                </a:lnTo>
                <a:lnTo>
                  <a:pt x="13426" y="34564"/>
                </a:lnTo>
                <a:lnTo>
                  <a:pt x="12466" y="34564"/>
                </a:lnTo>
                <a:lnTo>
                  <a:pt x="12466" y="10561"/>
                </a:lnTo>
                <a:lnTo>
                  <a:pt x="14386" y="8641"/>
                </a:lnTo>
                <a:lnTo>
                  <a:pt x="15361" y="7680"/>
                </a:lnTo>
                <a:lnTo>
                  <a:pt x="18227" y="5775"/>
                </a:lnTo>
                <a:lnTo>
                  <a:pt x="19187" y="5775"/>
                </a:lnTo>
                <a:lnTo>
                  <a:pt x="21107" y="4800"/>
                </a:lnTo>
                <a:lnTo>
                  <a:pt x="23987" y="4800"/>
                </a:lnTo>
                <a:lnTo>
                  <a:pt x="25907" y="5775"/>
                </a:lnTo>
                <a:lnTo>
                  <a:pt x="26868" y="7680"/>
                </a:lnTo>
                <a:lnTo>
                  <a:pt x="27828" y="8641"/>
                </a:lnTo>
                <a:lnTo>
                  <a:pt x="28788" y="11521"/>
                </a:lnTo>
                <a:lnTo>
                  <a:pt x="28788" y="34564"/>
                </a:lnTo>
                <a:lnTo>
                  <a:pt x="27828" y="35524"/>
                </a:lnTo>
                <a:lnTo>
                  <a:pt x="26868" y="36484"/>
                </a:lnTo>
                <a:lnTo>
                  <a:pt x="25907" y="36484"/>
                </a:lnTo>
                <a:lnTo>
                  <a:pt x="24947" y="37444"/>
                </a:lnTo>
                <a:lnTo>
                  <a:pt x="23027" y="37444"/>
                </a:lnTo>
                <a:lnTo>
                  <a:pt x="23027" y="38404"/>
                </a:lnTo>
                <a:lnTo>
                  <a:pt x="41269" y="38404"/>
                </a:lnTo>
                <a:lnTo>
                  <a:pt x="41269" y="37444"/>
                </a:lnTo>
                <a:lnTo>
                  <a:pt x="39349" y="37444"/>
                </a:lnTo>
                <a:lnTo>
                  <a:pt x="38389" y="36484"/>
                </a:lnTo>
                <a:lnTo>
                  <a:pt x="36469" y="36484"/>
                </a:lnTo>
                <a:lnTo>
                  <a:pt x="36469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0" name="object 2180"/>
          <p:cNvSpPr/>
          <p:nvPr/>
        </p:nvSpPr>
        <p:spPr>
          <a:xfrm>
            <a:off x="4287469" y="6874413"/>
            <a:ext cx="31683" cy="37429"/>
          </a:xfrm>
          <a:custGeom>
            <a:avLst/>
            <a:gdLst/>
            <a:ahLst/>
            <a:cxnLst/>
            <a:rect l="l" t="t" r="r" b="b"/>
            <a:pathLst>
              <a:path w="31683" h="37429">
                <a:moveTo>
                  <a:pt x="960" y="6705"/>
                </a:moveTo>
                <a:lnTo>
                  <a:pt x="0" y="12466"/>
                </a:lnTo>
                <a:lnTo>
                  <a:pt x="0" y="23987"/>
                </a:lnTo>
                <a:lnTo>
                  <a:pt x="960" y="28788"/>
                </a:lnTo>
                <a:lnTo>
                  <a:pt x="4800" y="32628"/>
                </a:lnTo>
                <a:lnTo>
                  <a:pt x="7680" y="36469"/>
                </a:lnTo>
                <a:lnTo>
                  <a:pt x="11521" y="37429"/>
                </a:lnTo>
                <a:lnTo>
                  <a:pt x="20162" y="37429"/>
                </a:lnTo>
                <a:lnTo>
                  <a:pt x="24002" y="36469"/>
                </a:lnTo>
                <a:lnTo>
                  <a:pt x="25908" y="33588"/>
                </a:lnTo>
                <a:lnTo>
                  <a:pt x="28803" y="29748"/>
                </a:lnTo>
                <a:lnTo>
                  <a:pt x="30723" y="26868"/>
                </a:lnTo>
                <a:lnTo>
                  <a:pt x="31683" y="23027"/>
                </a:lnTo>
                <a:lnTo>
                  <a:pt x="29748" y="22067"/>
                </a:lnTo>
                <a:lnTo>
                  <a:pt x="28803" y="25907"/>
                </a:lnTo>
                <a:lnTo>
                  <a:pt x="26883" y="27828"/>
                </a:lnTo>
                <a:lnTo>
                  <a:pt x="25908" y="28788"/>
                </a:lnTo>
                <a:lnTo>
                  <a:pt x="24002" y="30708"/>
                </a:lnTo>
                <a:lnTo>
                  <a:pt x="15361" y="30708"/>
                </a:lnTo>
                <a:lnTo>
                  <a:pt x="12481" y="29748"/>
                </a:lnTo>
                <a:lnTo>
                  <a:pt x="9601" y="26868"/>
                </a:lnTo>
                <a:lnTo>
                  <a:pt x="6720" y="23027"/>
                </a:lnTo>
                <a:lnTo>
                  <a:pt x="5760" y="19187"/>
                </a:lnTo>
                <a:lnTo>
                  <a:pt x="5760" y="7665"/>
                </a:lnTo>
                <a:lnTo>
                  <a:pt x="6720" y="5745"/>
                </a:lnTo>
                <a:lnTo>
                  <a:pt x="7680" y="0"/>
                </a:lnTo>
                <a:lnTo>
                  <a:pt x="4800" y="3840"/>
                </a:lnTo>
                <a:lnTo>
                  <a:pt x="960" y="67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1" name="object 2181"/>
          <p:cNvSpPr/>
          <p:nvPr/>
        </p:nvSpPr>
        <p:spPr>
          <a:xfrm>
            <a:off x="4293229" y="6872478"/>
            <a:ext cx="25923" cy="21122"/>
          </a:xfrm>
          <a:custGeom>
            <a:avLst/>
            <a:gdLst/>
            <a:ahLst/>
            <a:cxnLst/>
            <a:rect l="l" t="t" r="r" b="b"/>
            <a:pathLst>
              <a:path w="25923" h="21122">
                <a:moveTo>
                  <a:pt x="2880" y="5775"/>
                </a:moveTo>
                <a:lnTo>
                  <a:pt x="4800" y="3840"/>
                </a:lnTo>
                <a:lnTo>
                  <a:pt x="6720" y="2880"/>
                </a:lnTo>
                <a:lnTo>
                  <a:pt x="10561" y="2880"/>
                </a:lnTo>
                <a:lnTo>
                  <a:pt x="11521" y="3840"/>
                </a:lnTo>
                <a:lnTo>
                  <a:pt x="13426" y="4800"/>
                </a:lnTo>
                <a:lnTo>
                  <a:pt x="14401" y="4800"/>
                </a:lnTo>
                <a:lnTo>
                  <a:pt x="15361" y="6720"/>
                </a:lnTo>
                <a:lnTo>
                  <a:pt x="16322" y="7680"/>
                </a:lnTo>
                <a:lnTo>
                  <a:pt x="16322" y="8641"/>
                </a:lnTo>
                <a:lnTo>
                  <a:pt x="17282" y="10561"/>
                </a:lnTo>
                <a:lnTo>
                  <a:pt x="17282" y="12481"/>
                </a:lnTo>
                <a:lnTo>
                  <a:pt x="0" y="12481"/>
                </a:lnTo>
                <a:lnTo>
                  <a:pt x="0" y="9601"/>
                </a:lnTo>
                <a:lnTo>
                  <a:pt x="0" y="21122"/>
                </a:lnTo>
                <a:lnTo>
                  <a:pt x="0" y="15361"/>
                </a:lnTo>
                <a:lnTo>
                  <a:pt x="25923" y="15361"/>
                </a:lnTo>
                <a:lnTo>
                  <a:pt x="25923" y="10561"/>
                </a:lnTo>
                <a:lnTo>
                  <a:pt x="23987" y="6720"/>
                </a:lnTo>
                <a:lnTo>
                  <a:pt x="21122" y="3840"/>
                </a:lnTo>
                <a:lnTo>
                  <a:pt x="19202" y="1935"/>
                </a:lnTo>
                <a:lnTo>
                  <a:pt x="15361" y="0"/>
                </a:lnTo>
                <a:lnTo>
                  <a:pt x="5760" y="0"/>
                </a:lnTo>
                <a:lnTo>
                  <a:pt x="1920" y="1935"/>
                </a:lnTo>
                <a:lnTo>
                  <a:pt x="960" y="7680"/>
                </a:lnTo>
                <a:lnTo>
                  <a:pt x="2880" y="5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2" name="object 2182"/>
          <p:cNvSpPr/>
          <p:nvPr/>
        </p:nvSpPr>
        <p:spPr>
          <a:xfrm>
            <a:off x="4321058" y="6872478"/>
            <a:ext cx="40325" cy="38404"/>
          </a:xfrm>
          <a:custGeom>
            <a:avLst/>
            <a:gdLst/>
            <a:ahLst/>
            <a:cxnLst/>
            <a:rect l="l" t="t" r="r" b="b"/>
            <a:pathLst>
              <a:path w="40325" h="38404">
                <a:moveTo>
                  <a:pt x="40325" y="38404"/>
                </a:moveTo>
                <a:lnTo>
                  <a:pt x="40325" y="37444"/>
                </a:lnTo>
                <a:lnTo>
                  <a:pt x="38404" y="37444"/>
                </a:lnTo>
                <a:lnTo>
                  <a:pt x="37444" y="36484"/>
                </a:lnTo>
                <a:lnTo>
                  <a:pt x="36484" y="36484"/>
                </a:lnTo>
                <a:lnTo>
                  <a:pt x="35524" y="35524"/>
                </a:lnTo>
                <a:lnTo>
                  <a:pt x="35524" y="34564"/>
                </a:lnTo>
                <a:lnTo>
                  <a:pt x="34564" y="33604"/>
                </a:lnTo>
                <a:lnTo>
                  <a:pt x="34564" y="8641"/>
                </a:lnTo>
                <a:lnTo>
                  <a:pt x="33604" y="6720"/>
                </a:lnTo>
                <a:lnTo>
                  <a:pt x="32644" y="4800"/>
                </a:lnTo>
                <a:lnTo>
                  <a:pt x="31683" y="2880"/>
                </a:lnTo>
                <a:lnTo>
                  <a:pt x="30723" y="1935"/>
                </a:lnTo>
                <a:lnTo>
                  <a:pt x="28803" y="960"/>
                </a:lnTo>
                <a:lnTo>
                  <a:pt x="26883" y="0"/>
                </a:lnTo>
                <a:lnTo>
                  <a:pt x="21122" y="0"/>
                </a:lnTo>
                <a:lnTo>
                  <a:pt x="17282" y="2880"/>
                </a:lnTo>
                <a:lnTo>
                  <a:pt x="12496" y="7680"/>
                </a:lnTo>
                <a:lnTo>
                  <a:pt x="12496" y="0"/>
                </a:lnTo>
                <a:lnTo>
                  <a:pt x="10561" y="0"/>
                </a:lnTo>
                <a:lnTo>
                  <a:pt x="0" y="4800"/>
                </a:lnTo>
                <a:lnTo>
                  <a:pt x="0" y="5775"/>
                </a:lnTo>
                <a:lnTo>
                  <a:pt x="4815" y="5775"/>
                </a:lnTo>
                <a:lnTo>
                  <a:pt x="4815" y="6720"/>
                </a:lnTo>
                <a:lnTo>
                  <a:pt x="5775" y="6720"/>
                </a:lnTo>
                <a:lnTo>
                  <a:pt x="5775" y="34564"/>
                </a:lnTo>
                <a:lnTo>
                  <a:pt x="4815" y="35524"/>
                </a:lnTo>
                <a:lnTo>
                  <a:pt x="3840" y="36484"/>
                </a:lnTo>
                <a:lnTo>
                  <a:pt x="2880" y="37444"/>
                </a:lnTo>
                <a:lnTo>
                  <a:pt x="0" y="37444"/>
                </a:lnTo>
                <a:lnTo>
                  <a:pt x="0" y="38404"/>
                </a:lnTo>
                <a:lnTo>
                  <a:pt x="18242" y="38404"/>
                </a:lnTo>
                <a:lnTo>
                  <a:pt x="18242" y="37444"/>
                </a:lnTo>
                <a:lnTo>
                  <a:pt x="16322" y="37444"/>
                </a:lnTo>
                <a:lnTo>
                  <a:pt x="15361" y="36484"/>
                </a:lnTo>
                <a:lnTo>
                  <a:pt x="14401" y="36484"/>
                </a:lnTo>
                <a:lnTo>
                  <a:pt x="13441" y="35524"/>
                </a:lnTo>
                <a:lnTo>
                  <a:pt x="13441" y="34564"/>
                </a:lnTo>
                <a:lnTo>
                  <a:pt x="12496" y="34564"/>
                </a:lnTo>
                <a:lnTo>
                  <a:pt x="12496" y="10561"/>
                </a:lnTo>
                <a:lnTo>
                  <a:pt x="15361" y="6720"/>
                </a:lnTo>
                <a:lnTo>
                  <a:pt x="19202" y="4800"/>
                </a:lnTo>
                <a:lnTo>
                  <a:pt x="24003" y="4800"/>
                </a:lnTo>
                <a:lnTo>
                  <a:pt x="25923" y="5775"/>
                </a:lnTo>
                <a:lnTo>
                  <a:pt x="26883" y="7680"/>
                </a:lnTo>
                <a:lnTo>
                  <a:pt x="27843" y="8641"/>
                </a:lnTo>
                <a:lnTo>
                  <a:pt x="27843" y="34564"/>
                </a:lnTo>
                <a:lnTo>
                  <a:pt x="26883" y="35524"/>
                </a:lnTo>
                <a:lnTo>
                  <a:pt x="26883" y="36484"/>
                </a:lnTo>
                <a:lnTo>
                  <a:pt x="25923" y="36484"/>
                </a:lnTo>
                <a:lnTo>
                  <a:pt x="24963" y="37444"/>
                </a:lnTo>
                <a:lnTo>
                  <a:pt x="22082" y="37444"/>
                </a:lnTo>
                <a:lnTo>
                  <a:pt x="22082" y="38404"/>
                </a:lnTo>
                <a:lnTo>
                  <a:pt x="40325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3" name="object 2183"/>
          <p:cNvSpPr/>
          <p:nvPr/>
        </p:nvSpPr>
        <p:spPr>
          <a:xfrm>
            <a:off x="4363303" y="6861916"/>
            <a:ext cx="23042" cy="49926"/>
          </a:xfrm>
          <a:custGeom>
            <a:avLst/>
            <a:gdLst/>
            <a:ahLst/>
            <a:cxnLst/>
            <a:rect l="l" t="t" r="r" b="b"/>
            <a:pathLst>
              <a:path w="23042" h="49926">
                <a:moveTo>
                  <a:pt x="23042" y="41285"/>
                </a:moveTo>
                <a:lnTo>
                  <a:pt x="21122" y="41285"/>
                </a:lnTo>
                <a:lnTo>
                  <a:pt x="20162" y="43205"/>
                </a:lnTo>
                <a:lnTo>
                  <a:pt x="19202" y="44165"/>
                </a:lnTo>
                <a:lnTo>
                  <a:pt x="18242" y="45125"/>
                </a:lnTo>
                <a:lnTo>
                  <a:pt x="15361" y="45125"/>
                </a:lnTo>
                <a:lnTo>
                  <a:pt x="14401" y="44165"/>
                </a:lnTo>
                <a:lnTo>
                  <a:pt x="13441" y="44165"/>
                </a:lnTo>
                <a:lnTo>
                  <a:pt x="13441" y="43205"/>
                </a:lnTo>
                <a:lnTo>
                  <a:pt x="12481" y="41285"/>
                </a:lnTo>
                <a:lnTo>
                  <a:pt x="12481" y="14401"/>
                </a:lnTo>
                <a:lnTo>
                  <a:pt x="21122" y="14401"/>
                </a:lnTo>
                <a:lnTo>
                  <a:pt x="21122" y="11521"/>
                </a:lnTo>
                <a:lnTo>
                  <a:pt x="12481" y="11521"/>
                </a:lnTo>
                <a:lnTo>
                  <a:pt x="12481" y="0"/>
                </a:lnTo>
                <a:lnTo>
                  <a:pt x="11521" y="0"/>
                </a:lnTo>
                <a:lnTo>
                  <a:pt x="10561" y="1935"/>
                </a:lnTo>
                <a:lnTo>
                  <a:pt x="9601" y="3840"/>
                </a:lnTo>
                <a:lnTo>
                  <a:pt x="8641" y="4815"/>
                </a:lnTo>
                <a:lnTo>
                  <a:pt x="7680" y="6720"/>
                </a:lnTo>
                <a:lnTo>
                  <a:pt x="5760" y="8656"/>
                </a:lnTo>
                <a:lnTo>
                  <a:pt x="4800" y="10561"/>
                </a:lnTo>
                <a:lnTo>
                  <a:pt x="2880" y="11521"/>
                </a:lnTo>
                <a:lnTo>
                  <a:pt x="1920" y="12496"/>
                </a:lnTo>
                <a:lnTo>
                  <a:pt x="0" y="13441"/>
                </a:lnTo>
                <a:lnTo>
                  <a:pt x="0" y="14401"/>
                </a:lnTo>
                <a:lnTo>
                  <a:pt x="5760" y="14401"/>
                </a:lnTo>
                <a:lnTo>
                  <a:pt x="5760" y="42245"/>
                </a:lnTo>
                <a:lnTo>
                  <a:pt x="6720" y="44165"/>
                </a:lnTo>
                <a:lnTo>
                  <a:pt x="6720" y="46085"/>
                </a:lnTo>
                <a:lnTo>
                  <a:pt x="7680" y="47045"/>
                </a:lnTo>
                <a:lnTo>
                  <a:pt x="8641" y="48006"/>
                </a:lnTo>
                <a:lnTo>
                  <a:pt x="9601" y="48966"/>
                </a:lnTo>
                <a:lnTo>
                  <a:pt x="10561" y="48966"/>
                </a:lnTo>
                <a:lnTo>
                  <a:pt x="11521" y="49926"/>
                </a:lnTo>
                <a:lnTo>
                  <a:pt x="15361" y="49926"/>
                </a:lnTo>
                <a:lnTo>
                  <a:pt x="17282" y="48966"/>
                </a:lnTo>
                <a:lnTo>
                  <a:pt x="18242" y="48006"/>
                </a:lnTo>
                <a:lnTo>
                  <a:pt x="20162" y="46085"/>
                </a:lnTo>
                <a:lnTo>
                  <a:pt x="22082" y="44165"/>
                </a:lnTo>
                <a:lnTo>
                  <a:pt x="23042" y="41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4" name="object 2184"/>
          <p:cNvSpPr/>
          <p:nvPr/>
        </p:nvSpPr>
        <p:spPr>
          <a:xfrm>
            <a:off x="4257705" y="6786082"/>
            <a:ext cx="24003" cy="54726"/>
          </a:xfrm>
          <a:custGeom>
            <a:avLst/>
            <a:gdLst/>
            <a:ahLst/>
            <a:cxnLst/>
            <a:rect l="l" t="t" r="r" b="b"/>
            <a:pathLst>
              <a:path w="24003" h="54726">
                <a:moveTo>
                  <a:pt x="16322" y="3840"/>
                </a:moveTo>
                <a:lnTo>
                  <a:pt x="17282" y="3840"/>
                </a:lnTo>
                <a:lnTo>
                  <a:pt x="18242" y="1920"/>
                </a:lnTo>
                <a:lnTo>
                  <a:pt x="20162" y="960"/>
                </a:lnTo>
                <a:lnTo>
                  <a:pt x="24003" y="960"/>
                </a:lnTo>
                <a:lnTo>
                  <a:pt x="24003" y="0"/>
                </a:lnTo>
                <a:lnTo>
                  <a:pt x="0" y="0"/>
                </a:lnTo>
                <a:lnTo>
                  <a:pt x="0" y="960"/>
                </a:lnTo>
                <a:lnTo>
                  <a:pt x="3840" y="960"/>
                </a:lnTo>
                <a:lnTo>
                  <a:pt x="4800" y="1920"/>
                </a:lnTo>
                <a:lnTo>
                  <a:pt x="5760" y="2880"/>
                </a:lnTo>
                <a:lnTo>
                  <a:pt x="6720" y="2880"/>
                </a:lnTo>
                <a:lnTo>
                  <a:pt x="7680" y="3840"/>
                </a:lnTo>
                <a:lnTo>
                  <a:pt x="7680" y="4800"/>
                </a:lnTo>
                <a:lnTo>
                  <a:pt x="8641" y="6720"/>
                </a:lnTo>
                <a:lnTo>
                  <a:pt x="8641" y="48966"/>
                </a:lnTo>
                <a:lnTo>
                  <a:pt x="7680" y="50886"/>
                </a:lnTo>
                <a:lnTo>
                  <a:pt x="7680" y="51846"/>
                </a:lnTo>
                <a:lnTo>
                  <a:pt x="6720" y="52806"/>
                </a:lnTo>
                <a:lnTo>
                  <a:pt x="4800" y="53766"/>
                </a:lnTo>
                <a:lnTo>
                  <a:pt x="0" y="53766"/>
                </a:lnTo>
                <a:lnTo>
                  <a:pt x="0" y="54726"/>
                </a:lnTo>
                <a:lnTo>
                  <a:pt x="24003" y="54726"/>
                </a:lnTo>
                <a:lnTo>
                  <a:pt x="24003" y="53766"/>
                </a:lnTo>
                <a:lnTo>
                  <a:pt x="21122" y="53766"/>
                </a:lnTo>
                <a:lnTo>
                  <a:pt x="19202" y="52806"/>
                </a:lnTo>
                <a:lnTo>
                  <a:pt x="18242" y="52806"/>
                </a:lnTo>
                <a:lnTo>
                  <a:pt x="17282" y="51846"/>
                </a:lnTo>
                <a:lnTo>
                  <a:pt x="16322" y="50886"/>
                </a:lnTo>
                <a:lnTo>
                  <a:pt x="1632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5" name="object 2185"/>
          <p:cNvSpPr/>
          <p:nvPr/>
        </p:nvSpPr>
        <p:spPr>
          <a:xfrm>
            <a:off x="4284588" y="6786082"/>
            <a:ext cx="42245" cy="30723"/>
          </a:xfrm>
          <a:custGeom>
            <a:avLst/>
            <a:gdLst/>
            <a:ahLst/>
            <a:cxnLst/>
            <a:rect l="l" t="t" r="r" b="b"/>
            <a:pathLst>
              <a:path w="42245" h="30723">
                <a:moveTo>
                  <a:pt x="1920" y="960"/>
                </a:moveTo>
                <a:lnTo>
                  <a:pt x="4800" y="960"/>
                </a:lnTo>
                <a:lnTo>
                  <a:pt x="5760" y="1920"/>
                </a:lnTo>
                <a:lnTo>
                  <a:pt x="6720" y="2880"/>
                </a:lnTo>
                <a:lnTo>
                  <a:pt x="7680" y="3840"/>
                </a:lnTo>
                <a:lnTo>
                  <a:pt x="8641" y="5760"/>
                </a:lnTo>
                <a:lnTo>
                  <a:pt x="16322" y="3840"/>
                </a:lnTo>
                <a:lnTo>
                  <a:pt x="18242" y="3840"/>
                </a:lnTo>
                <a:lnTo>
                  <a:pt x="20162" y="2880"/>
                </a:lnTo>
                <a:lnTo>
                  <a:pt x="24002" y="2880"/>
                </a:lnTo>
                <a:lnTo>
                  <a:pt x="25923" y="3840"/>
                </a:lnTo>
                <a:lnTo>
                  <a:pt x="27843" y="4800"/>
                </a:lnTo>
                <a:lnTo>
                  <a:pt x="29763" y="5760"/>
                </a:lnTo>
                <a:lnTo>
                  <a:pt x="30723" y="7680"/>
                </a:lnTo>
                <a:lnTo>
                  <a:pt x="31683" y="9601"/>
                </a:lnTo>
                <a:lnTo>
                  <a:pt x="32628" y="11521"/>
                </a:lnTo>
                <a:lnTo>
                  <a:pt x="33604" y="13441"/>
                </a:lnTo>
                <a:lnTo>
                  <a:pt x="33604" y="19202"/>
                </a:lnTo>
                <a:lnTo>
                  <a:pt x="31683" y="22082"/>
                </a:lnTo>
                <a:lnTo>
                  <a:pt x="29763" y="24963"/>
                </a:lnTo>
                <a:lnTo>
                  <a:pt x="27843" y="26883"/>
                </a:lnTo>
                <a:lnTo>
                  <a:pt x="25923" y="27843"/>
                </a:lnTo>
                <a:lnTo>
                  <a:pt x="19202" y="27843"/>
                </a:lnTo>
                <a:lnTo>
                  <a:pt x="19202" y="29763"/>
                </a:lnTo>
                <a:lnTo>
                  <a:pt x="21122" y="29763"/>
                </a:lnTo>
                <a:lnTo>
                  <a:pt x="23042" y="30723"/>
                </a:lnTo>
                <a:lnTo>
                  <a:pt x="30723" y="30723"/>
                </a:lnTo>
                <a:lnTo>
                  <a:pt x="34564" y="28803"/>
                </a:lnTo>
                <a:lnTo>
                  <a:pt x="38404" y="25923"/>
                </a:lnTo>
                <a:lnTo>
                  <a:pt x="41285" y="23042"/>
                </a:lnTo>
                <a:lnTo>
                  <a:pt x="42245" y="19202"/>
                </a:lnTo>
                <a:lnTo>
                  <a:pt x="42245" y="11521"/>
                </a:lnTo>
                <a:lnTo>
                  <a:pt x="41285" y="8641"/>
                </a:lnTo>
                <a:lnTo>
                  <a:pt x="39349" y="6720"/>
                </a:lnTo>
                <a:lnTo>
                  <a:pt x="37444" y="3840"/>
                </a:lnTo>
                <a:lnTo>
                  <a:pt x="35509" y="2880"/>
                </a:lnTo>
                <a:lnTo>
                  <a:pt x="32628" y="1920"/>
                </a:lnTo>
                <a:lnTo>
                  <a:pt x="29763" y="0"/>
                </a:lnTo>
                <a:lnTo>
                  <a:pt x="0" y="0"/>
                </a:lnTo>
                <a:lnTo>
                  <a:pt x="0" y="960"/>
                </a:lnTo>
                <a:lnTo>
                  <a:pt x="192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6" name="object 2186"/>
          <p:cNvSpPr/>
          <p:nvPr/>
        </p:nvSpPr>
        <p:spPr>
          <a:xfrm>
            <a:off x="4284588" y="6789922"/>
            <a:ext cx="24002" cy="50886"/>
          </a:xfrm>
          <a:custGeom>
            <a:avLst/>
            <a:gdLst/>
            <a:ahLst/>
            <a:cxnLst/>
            <a:rect l="l" t="t" r="r" b="b"/>
            <a:pathLst>
              <a:path w="24002" h="50886">
                <a:moveTo>
                  <a:pt x="19202" y="24003"/>
                </a:moveTo>
                <a:lnTo>
                  <a:pt x="17282" y="23042"/>
                </a:lnTo>
                <a:lnTo>
                  <a:pt x="16322" y="23042"/>
                </a:lnTo>
                <a:lnTo>
                  <a:pt x="16322" y="0"/>
                </a:lnTo>
                <a:lnTo>
                  <a:pt x="8641" y="1920"/>
                </a:lnTo>
                <a:lnTo>
                  <a:pt x="8641" y="45125"/>
                </a:lnTo>
                <a:lnTo>
                  <a:pt x="7680" y="47045"/>
                </a:lnTo>
                <a:lnTo>
                  <a:pt x="6720" y="48966"/>
                </a:lnTo>
                <a:lnTo>
                  <a:pt x="4800" y="49926"/>
                </a:lnTo>
                <a:lnTo>
                  <a:pt x="0" y="49926"/>
                </a:lnTo>
                <a:lnTo>
                  <a:pt x="0" y="50886"/>
                </a:lnTo>
                <a:lnTo>
                  <a:pt x="24002" y="50886"/>
                </a:lnTo>
                <a:lnTo>
                  <a:pt x="24002" y="49926"/>
                </a:lnTo>
                <a:lnTo>
                  <a:pt x="20162" y="49926"/>
                </a:lnTo>
                <a:lnTo>
                  <a:pt x="18242" y="48966"/>
                </a:lnTo>
                <a:lnTo>
                  <a:pt x="17282" y="48006"/>
                </a:lnTo>
                <a:lnTo>
                  <a:pt x="16322" y="47045"/>
                </a:lnTo>
                <a:lnTo>
                  <a:pt x="16322" y="24963"/>
                </a:lnTo>
                <a:lnTo>
                  <a:pt x="18242" y="25923"/>
                </a:lnTo>
                <a:lnTo>
                  <a:pt x="19202" y="25923"/>
                </a:lnTo>
                <a:lnTo>
                  <a:pt x="19202" y="24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7" name="object 2187"/>
          <p:cNvSpPr/>
          <p:nvPr/>
        </p:nvSpPr>
        <p:spPr>
          <a:xfrm>
            <a:off x="4330659" y="6809125"/>
            <a:ext cx="34564" cy="27843"/>
          </a:xfrm>
          <a:custGeom>
            <a:avLst/>
            <a:gdLst/>
            <a:ahLst/>
            <a:cxnLst/>
            <a:rect l="l" t="t" r="r" b="b"/>
            <a:pathLst>
              <a:path w="34564" h="27843">
                <a:moveTo>
                  <a:pt x="30723" y="0"/>
                </a:moveTo>
                <a:lnTo>
                  <a:pt x="27843" y="2880"/>
                </a:lnTo>
                <a:lnTo>
                  <a:pt x="29763" y="4800"/>
                </a:lnTo>
                <a:lnTo>
                  <a:pt x="34564" y="3840"/>
                </a:lnTo>
                <a:lnTo>
                  <a:pt x="30723" y="0"/>
                </a:lnTo>
                <a:close/>
              </a:path>
              <a:path w="34564" h="27843">
                <a:moveTo>
                  <a:pt x="20162" y="-23042"/>
                </a:moveTo>
                <a:lnTo>
                  <a:pt x="0" y="-23042"/>
                </a:lnTo>
                <a:lnTo>
                  <a:pt x="0" y="-22082"/>
                </a:lnTo>
                <a:lnTo>
                  <a:pt x="4800" y="-22082"/>
                </a:lnTo>
                <a:lnTo>
                  <a:pt x="5760" y="-21122"/>
                </a:lnTo>
                <a:lnTo>
                  <a:pt x="6720" y="-20162"/>
                </a:lnTo>
                <a:lnTo>
                  <a:pt x="7680" y="-19202"/>
                </a:lnTo>
                <a:lnTo>
                  <a:pt x="8641" y="-17282"/>
                </a:lnTo>
                <a:lnTo>
                  <a:pt x="8641" y="25923"/>
                </a:lnTo>
                <a:lnTo>
                  <a:pt x="7680" y="27843"/>
                </a:lnTo>
                <a:lnTo>
                  <a:pt x="6720" y="29763"/>
                </a:lnTo>
                <a:lnTo>
                  <a:pt x="4800" y="30723"/>
                </a:lnTo>
                <a:lnTo>
                  <a:pt x="0" y="30723"/>
                </a:lnTo>
                <a:lnTo>
                  <a:pt x="0" y="31683"/>
                </a:lnTo>
                <a:lnTo>
                  <a:pt x="24003" y="31683"/>
                </a:lnTo>
                <a:lnTo>
                  <a:pt x="24003" y="30723"/>
                </a:lnTo>
                <a:lnTo>
                  <a:pt x="20162" y="30723"/>
                </a:lnTo>
                <a:lnTo>
                  <a:pt x="18242" y="29763"/>
                </a:lnTo>
                <a:lnTo>
                  <a:pt x="17282" y="28803"/>
                </a:lnTo>
                <a:lnTo>
                  <a:pt x="16322" y="27843"/>
                </a:lnTo>
                <a:lnTo>
                  <a:pt x="16322" y="6720"/>
                </a:lnTo>
                <a:lnTo>
                  <a:pt x="22082" y="6720"/>
                </a:lnTo>
                <a:lnTo>
                  <a:pt x="40325" y="31683"/>
                </a:lnTo>
                <a:lnTo>
                  <a:pt x="55686" y="31683"/>
                </a:lnTo>
                <a:lnTo>
                  <a:pt x="55686" y="30723"/>
                </a:lnTo>
                <a:lnTo>
                  <a:pt x="52806" y="29763"/>
                </a:lnTo>
                <a:lnTo>
                  <a:pt x="49926" y="29763"/>
                </a:lnTo>
                <a:lnTo>
                  <a:pt x="48006" y="27843"/>
                </a:lnTo>
                <a:lnTo>
                  <a:pt x="46085" y="26883"/>
                </a:lnTo>
                <a:lnTo>
                  <a:pt x="44165" y="24963"/>
                </a:lnTo>
                <a:lnTo>
                  <a:pt x="41285" y="21122"/>
                </a:lnTo>
                <a:lnTo>
                  <a:pt x="29763" y="4800"/>
                </a:lnTo>
                <a:lnTo>
                  <a:pt x="27843" y="2880"/>
                </a:lnTo>
                <a:lnTo>
                  <a:pt x="24003" y="3840"/>
                </a:lnTo>
                <a:lnTo>
                  <a:pt x="16322" y="3840"/>
                </a:lnTo>
                <a:lnTo>
                  <a:pt x="16322" y="-19202"/>
                </a:lnTo>
                <a:lnTo>
                  <a:pt x="19202" y="-20162"/>
                </a:lnTo>
                <a:lnTo>
                  <a:pt x="25923" y="-20162"/>
                </a:lnTo>
                <a:lnTo>
                  <a:pt x="28803" y="-19202"/>
                </a:lnTo>
                <a:lnTo>
                  <a:pt x="30723" y="-16322"/>
                </a:lnTo>
                <a:lnTo>
                  <a:pt x="33604" y="-14401"/>
                </a:lnTo>
                <a:lnTo>
                  <a:pt x="34564" y="-11521"/>
                </a:lnTo>
                <a:lnTo>
                  <a:pt x="34564" y="-4800"/>
                </a:lnTo>
                <a:lnTo>
                  <a:pt x="32644" y="-1920"/>
                </a:lnTo>
                <a:lnTo>
                  <a:pt x="30723" y="0"/>
                </a:lnTo>
                <a:lnTo>
                  <a:pt x="34564" y="3840"/>
                </a:lnTo>
                <a:lnTo>
                  <a:pt x="38404" y="2880"/>
                </a:lnTo>
                <a:lnTo>
                  <a:pt x="40325" y="0"/>
                </a:lnTo>
                <a:lnTo>
                  <a:pt x="42245" y="-2880"/>
                </a:lnTo>
                <a:lnTo>
                  <a:pt x="43205" y="-5760"/>
                </a:lnTo>
                <a:lnTo>
                  <a:pt x="43205" y="-12481"/>
                </a:lnTo>
                <a:lnTo>
                  <a:pt x="42245" y="-14401"/>
                </a:lnTo>
                <a:lnTo>
                  <a:pt x="40325" y="-17282"/>
                </a:lnTo>
                <a:lnTo>
                  <a:pt x="38404" y="-19202"/>
                </a:lnTo>
                <a:lnTo>
                  <a:pt x="36484" y="-21122"/>
                </a:lnTo>
                <a:lnTo>
                  <a:pt x="33604" y="-22082"/>
                </a:lnTo>
                <a:lnTo>
                  <a:pt x="30723" y="-23042"/>
                </a:lnTo>
                <a:lnTo>
                  <a:pt x="20162" y="-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8" name="object 2188"/>
          <p:cNvSpPr/>
          <p:nvPr/>
        </p:nvSpPr>
        <p:spPr>
          <a:xfrm>
            <a:off x="3886200" y="6716008"/>
            <a:ext cx="47030" cy="55671"/>
          </a:xfrm>
          <a:custGeom>
            <a:avLst/>
            <a:gdLst/>
            <a:ahLst/>
            <a:cxnLst/>
            <a:rect l="l" t="t" r="r" b="b"/>
            <a:pathLst>
              <a:path w="47030" h="55671">
                <a:moveTo>
                  <a:pt x="16322" y="4800"/>
                </a:moveTo>
                <a:lnTo>
                  <a:pt x="17282" y="3840"/>
                </a:lnTo>
                <a:lnTo>
                  <a:pt x="17282" y="2880"/>
                </a:lnTo>
                <a:lnTo>
                  <a:pt x="19202" y="2880"/>
                </a:lnTo>
                <a:lnTo>
                  <a:pt x="20162" y="1920"/>
                </a:lnTo>
                <a:lnTo>
                  <a:pt x="24963" y="1920"/>
                </a:lnTo>
                <a:lnTo>
                  <a:pt x="24963" y="0"/>
                </a:lnTo>
                <a:lnTo>
                  <a:pt x="0" y="0"/>
                </a:lnTo>
                <a:lnTo>
                  <a:pt x="0" y="1920"/>
                </a:lnTo>
                <a:lnTo>
                  <a:pt x="5760" y="1920"/>
                </a:lnTo>
                <a:lnTo>
                  <a:pt x="6720" y="3840"/>
                </a:lnTo>
                <a:lnTo>
                  <a:pt x="7680" y="4800"/>
                </a:lnTo>
                <a:lnTo>
                  <a:pt x="7680" y="50871"/>
                </a:lnTo>
                <a:lnTo>
                  <a:pt x="6720" y="51831"/>
                </a:lnTo>
                <a:lnTo>
                  <a:pt x="5760" y="52806"/>
                </a:lnTo>
                <a:lnTo>
                  <a:pt x="4800" y="53766"/>
                </a:lnTo>
                <a:lnTo>
                  <a:pt x="0" y="53766"/>
                </a:lnTo>
                <a:lnTo>
                  <a:pt x="0" y="55671"/>
                </a:lnTo>
                <a:lnTo>
                  <a:pt x="43190" y="55671"/>
                </a:lnTo>
                <a:lnTo>
                  <a:pt x="47030" y="40325"/>
                </a:lnTo>
                <a:lnTo>
                  <a:pt x="46070" y="40325"/>
                </a:lnTo>
                <a:lnTo>
                  <a:pt x="45125" y="43205"/>
                </a:lnTo>
                <a:lnTo>
                  <a:pt x="43190" y="46085"/>
                </a:lnTo>
                <a:lnTo>
                  <a:pt x="42230" y="47990"/>
                </a:lnTo>
                <a:lnTo>
                  <a:pt x="40325" y="48950"/>
                </a:lnTo>
                <a:lnTo>
                  <a:pt x="39349" y="49926"/>
                </a:lnTo>
                <a:lnTo>
                  <a:pt x="37444" y="50871"/>
                </a:lnTo>
                <a:lnTo>
                  <a:pt x="35509" y="51831"/>
                </a:lnTo>
                <a:lnTo>
                  <a:pt x="18242" y="51831"/>
                </a:lnTo>
                <a:lnTo>
                  <a:pt x="17282" y="50871"/>
                </a:lnTo>
                <a:lnTo>
                  <a:pt x="16322" y="50871"/>
                </a:lnTo>
                <a:lnTo>
                  <a:pt x="16322" y="48950"/>
                </a:lnTo>
                <a:lnTo>
                  <a:pt x="15361" y="47990"/>
                </a:lnTo>
                <a:lnTo>
                  <a:pt x="15361" y="7680"/>
                </a:lnTo>
                <a:lnTo>
                  <a:pt x="16322" y="5760"/>
                </a:lnTo>
                <a:lnTo>
                  <a:pt x="16322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9" name="object 2189"/>
          <p:cNvSpPr/>
          <p:nvPr/>
        </p:nvSpPr>
        <p:spPr>
          <a:xfrm>
            <a:off x="3938046" y="6750573"/>
            <a:ext cx="10546" cy="28803"/>
          </a:xfrm>
          <a:custGeom>
            <a:avLst/>
            <a:gdLst/>
            <a:ahLst/>
            <a:cxnLst/>
            <a:rect l="l" t="t" r="r" b="b"/>
            <a:pathLst>
              <a:path w="10546" h="28803">
                <a:moveTo>
                  <a:pt x="7665" y="1920"/>
                </a:moveTo>
                <a:lnTo>
                  <a:pt x="7665" y="11521"/>
                </a:lnTo>
                <a:lnTo>
                  <a:pt x="7665" y="6705"/>
                </a:lnTo>
                <a:lnTo>
                  <a:pt x="8625" y="5760"/>
                </a:lnTo>
                <a:lnTo>
                  <a:pt x="10546" y="0"/>
                </a:lnTo>
                <a:lnTo>
                  <a:pt x="7665" y="1920"/>
                </a:lnTo>
                <a:close/>
              </a:path>
              <a:path w="10546" h="28803">
                <a:moveTo>
                  <a:pt x="4785" y="-3840"/>
                </a:moveTo>
                <a:lnTo>
                  <a:pt x="6705" y="-3840"/>
                </a:lnTo>
                <a:lnTo>
                  <a:pt x="6705" y="-4800"/>
                </a:lnTo>
                <a:lnTo>
                  <a:pt x="7665" y="-5760"/>
                </a:lnTo>
                <a:lnTo>
                  <a:pt x="8625" y="-5760"/>
                </a:lnTo>
                <a:lnTo>
                  <a:pt x="8625" y="-11521"/>
                </a:lnTo>
                <a:lnTo>
                  <a:pt x="9585" y="-12481"/>
                </a:lnTo>
                <a:lnTo>
                  <a:pt x="10546" y="-13441"/>
                </a:lnTo>
                <a:lnTo>
                  <a:pt x="11506" y="-14401"/>
                </a:lnTo>
                <a:lnTo>
                  <a:pt x="12466" y="-15361"/>
                </a:lnTo>
                <a:lnTo>
                  <a:pt x="16306" y="-15361"/>
                </a:lnTo>
                <a:lnTo>
                  <a:pt x="18227" y="-14401"/>
                </a:lnTo>
                <a:lnTo>
                  <a:pt x="19187" y="-13441"/>
                </a:lnTo>
                <a:lnTo>
                  <a:pt x="21107" y="-11521"/>
                </a:lnTo>
                <a:lnTo>
                  <a:pt x="21107" y="-3840"/>
                </a:lnTo>
                <a:lnTo>
                  <a:pt x="14386" y="-1920"/>
                </a:lnTo>
                <a:lnTo>
                  <a:pt x="10546" y="0"/>
                </a:lnTo>
                <a:lnTo>
                  <a:pt x="8625" y="5760"/>
                </a:lnTo>
                <a:lnTo>
                  <a:pt x="9585" y="4800"/>
                </a:lnTo>
                <a:lnTo>
                  <a:pt x="11506" y="2865"/>
                </a:lnTo>
                <a:lnTo>
                  <a:pt x="13426" y="1920"/>
                </a:lnTo>
                <a:lnTo>
                  <a:pt x="14386" y="960"/>
                </a:lnTo>
                <a:lnTo>
                  <a:pt x="17266" y="0"/>
                </a:lnTo>
                <a:lnTo>
                  <a:pt x="21107" y="-975"/>
                </a:lnTo>
                <a:lnTo>
                  <a:pt x="21107" y="12481"/>
                </a:lnTo>
                <a:lnTo>
                  <a:pt x="18227" y="15361"/>
                </a:lnTo>
                <a:lnTo>
                  <a:pt x="15346" y="17266"/>
                </a:lnTo>
                <a:lnTo>
                  <a:pt x="11506" y="17266"/>
                </a:lnTo>
                <a:lnTo>
                  <a:pt x="10546" y="16306"/>
                </a:lnTo>
                <a:lnTo>
                  <a:pt x="8625" y="15361"/>
                </a:lnTo>
                <a:lnTo>
                  <a:pt x="7665" y="13426"/>
                </a:lnTo>
                <a:lnTo>
                  <a:pt x="7665" y="1920"/>
                </a:lnTo>
                <a:lnTo>
                  <a:pt x="4785" y="3840"/>
                </a:lnTo>
                <a:lnTo>
                  <a:pt x="2865" y="5760"/>
                </a:lnTo>
                <a:lnTo>
                  <a:pt x="1904" y="7680"/>
                </a:lnTo>
                <a:lnTo>
                  <a:pt x="944" y="8641"/>
                </a:lnTo>
                <a:lnTo>
                  <a:pt x="0" y="10546"/>
                </a:lnTo>
                <a:lnTo>
                  <a:pt x="0" y="14386"/>
                </a:lnTo>
                <a:lnTo>
                  <a:pt x="944" y="17266"/>
                </a:lnTo>
                <a:lnTo>
                  <a:pt x="2865" y="19202"/>
                </a:lnTo>
                <a:lnTo>
                  <a:pt x="4785" y="21107"/>
                </a:lnTo>
                <a:lnTo>
                  <a:pt x="12466" y="21107"/>
                </a:lnTo>
                <a:lnTo>
                  <a:pt x="14386" y="20147"/>
                </a:lnTo>
                <a:lnTo>
                  <a:pt x="15346" y="20147"/>
                </a:lnTo>
                <a:lnTo>
                  <a:pt x="17266" y="18242"/>
                </a:lnTo>
                <a:lnTo>
                  <a:pt x="21107" y="15361"/>
                </a:lnTo>
                <a:lnTo>
                  <a:pt x="21107" y="17266"/>
                </a:lnTo>
                <a:lnTo>
                  <a:pt x="22067" y="19202"/>
                </a:lnTo>
                <a:lnTo>
                  <a:pt x="22067" y="20147"/>
                </a:lnTo>
                <a:lnTo>
                  <a:pt x="23027" y="21107"/>
                </a:lnTo>
                <a:lnTo>
                  <a:pt x="28788" y="21107"/>
                </a:lnTo>
                <a:lnTo>
                  <a:pt x="31668" y="19202"/>
                </a:lnTo>
                <a:lnTo>
                  <a:pt x="34549" y="15361"/>
                </a:lnTo>
                <a:lnTo>
                  <a:pt x="34549" y="13426"/>
                </a:lnTo>
                <a:lnTo>
                  <a:pt x="32628" y="14386"/>
                </a:lnTo>
                <a:lnTo>
                  <a:pt x="31668" y="15361"/>
                </a:lnTo>
                <a:lnTo>
                  <a:pt x="30708" y="16306"/>
                </a:lnTo>
                <a:lnTo>
                  <a:pt x="28788" y="16306"/>
                </a:lnTo>
                <a:lnTo>
                  <a:pt x="28788" y="15361"/>
                </a:lnTo>
                <a:lnTo>
                  <a:pt x="27828" y="15361"/>
                </a:lnTo>
                <a:lnTo>
                  <a:pt x="27828" y="-10561"/>
                </a:lnTo>
                <a:lnTo>
                  <a:pt x="26868" y="-11521"/>
                </a:lnTo>
                <a:lnTo>
                  <a:pt x="26868" y="-13441"/>
                </a:lnTo>
                <a:lnTo>
                  <a:pt x="24947" y="-15361"/>
                </a:lnTo>
                <a:lnTo>
                  <a:pt x="23987" y="-16322"/>
                </a:lnTo>
                <a:lnTo>
                  <a:pt x="21107" y="-17282"/>
                </a:lnTo>
                <a:lnTo>
                  <a:pt x="11506" y="-17282"/>
                </a:lnTo>
                <a:lnTo>
                  <a:pt x="7665" y="-16322"/>
                </a:lnTo>
                <a:lnTo>
                  <a:pt x="5745" y="-14401"/>
                </a:lnTo>
                <a:lnTo>
                  <a:pt x="2865" y="-12481"/>
                </a:lnTo>
                <a:lnTo>
                  <a:pt x="1904" y="-10561"/>
                </a:lnTo>
                <a:lnTo>
                  <a:pt x="1904" y="-5760"/>
                </a:lnTo>
                <a:lnTo>
                  <a:pt x="2865" y="-5760"/>
                </a:lnTo>
                <a:lnTo>
                  <a:pt x="3840" y="-4800"/>
                </a:lnTo>
                <a:lnTo>
                  <a:pt x="3840" y="-3840"/>
                </a:lnTo>
                <a:lnTo>
                  <a:pt x="4785" y="-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0" name="object 2190"/>
          <p:cNvSpPr/>
          <p:nvPr/>
        </p:nvSpPr>
        <p:spPr>
          <a:xfrm>
            <a:off x="3986037" y="6766880"/>
            <a:ext cx="2880" cy="5775"/>
          </a:xfrm>
          <a:custGeom>
            <a:avLst/>
            <a:gdLst/>
            <a:ahLst/>
            <a:cxnLst/>
            <a:rect l="l" t="t" r="r" b="b"/>
            <a:pathLst>
              <a:path w="2880" h="5775">
                <a:moveTo>
                  <a:pt x="960" y="960"/>
                </a:moveTo>
                <a:lnTo>
                  <a:pt x="0" y="0"/>
                </a:lnTo>
                <a:lnTo>
                  <a:pt x="960" y="4800"/>
                </a:lnTo>
                <a:lnTo>
                  <a:pt x="2880" y="5775"/>
                </a:lnTo>
                <a:lnTo>
                  <a:pt x="2880" y="1935"/>
                </a:lnTo>
                <a:lnTo>
                  <a:pt x="9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1" name="object 2191"/>
          <p:cNvSpPr/>
          <p:nvPr/>
        </p:nvSpPr>
        <p:spPr>
          <a:xfrm>
            <a:off x="3971635" y="6713128"/>
            <a:ext cx="38404" cy="59527"/>
          </a:xfrm>
          <a:custGeom>
            <a:avLst/>
            <a:gdLst/>
            <a:ahLst/>
            <a:cxnLst/>
            <a:rect l="l" t="t" r="r" b="b"/>
            <a:pathLst>
              <a:path w="38404" h="59527">
                <a:moveTo>
                  <a:pt x="1920" y="5760"/>
                </a:moveTo>
                <a:lnTo>
                  <a:pt x="4800" y="5760"/>
                </a:lnTo>
                <a:lnTo>
                  <a:pt x="4800" y="6720"/>
                </a:lnTo>
                <a:lnTo>
                  <a:pt x="5760" y="7680"/>
                </a:lnTo>
                <a:lnTo>
                  <a:pt x="5760" y="54711"/>
                </a:lnTo>
                <a:lnTo>
                  <a:pt x="8641" y="56647"/>
                </a:lnTo>
                <a:lnTo>
                  <a:pt x="10561" y="57591"/>
                </a:lnTo>
                <a:lnTo>
                  <a:pt x="12481" y="58552"/>
                </a:lnTo>
                <a:lnTo>
                  <a:pt x="15361" y="58552"/>
                </a:lnTo>
                <a:lnTo>
                  <a:pt x="14401" y="53751"/>
                </a:lnTo>
                <a:lnTo>
                  <a:pt x="12481" y="51831"/>
                </a:lnTo>
                <a:lnTo>
                  <a:pt x="12481" y="29763"/>
                </a:lnTo>
                <a:lnTo>
                  <a:pt x="14401" y="28803"/>
                </a:lnTo>
                <a:lnTo>
                  <a:pt x="16322" y="26883"/>
                </a:lnTo>
                <a:lnTo>
                  <a:pt x="17282" y="26883"/>
                </a:lnTo>
                <a:lnTo>
                  <a:pt x="18242" y="25923"/>
                </a:lnTo>
                <a:lnTo>
                  <a:pt x="24002" y="25923"/>
                </a:lnTo>
                <a:lnTo>
                  <a:pt x="26883" y="26883"/>
                </a:lnTo>
                <a:lnTo>
                  <a:pt x="28803" y="29763"/>
                </a:lnTo>
                <a:lnTo>
                  <a:pt x="30723" y="31683"/>
                </a:lnTo>
                <a:lnTo>
                  <a:pt x="31683" y="35524"/>
                </a:lnTo>
                <a:lnTo>
                  <a:pt x="31683" y="46085"/>
                </a:lnTo>
                <a:lnTo>
                  <a:pt x="30723" y="49926"/>
                </a:lnTo>
                <a:lnTo>
                  <a:pt x="28803" y="52806"/>
                </a:lnTo>
                <a:lnTo>
                  <a:pt x="26883" y="54711"/>
                </a:lnTo>
                <a:lnTo>
                  <a:pt x="24002" y="56647"/>
                </a:lnTo>
                <a:lnTo>
                  <a:pt x="20162" y="56647"/>
                </a:lnTo>
                <a:lnTo>
                  <a:pt x="18242" y="55686"/>
                </a:lnTo>
                <a:lnTo>
                  <a:pt x="17282" y="55686"/>
                </a:lnTo>
                <a:lnTo>
                  <a:pt x="17282" y="59527"/>
                </a:lnTo>
                <a:lnTo>
                  <a:pt x="24002" y="59527"/>
                </a:lnTo>
                <a:lnTo>
                  <a:pt x="28803" y="57591"/>
                </a:lnTo>
                <a:lnTo>
                  <a:pt x="32644" y="53751"/>
                </a:lnTo>
                <a:lnTo>
                  <a:pt x="36484" y="49926"/>
                </a:lnTo>
                <a:lnTo>
                  <a:pt x="38404" y="45125"/>
                </a:lnTo>
                <a:lnTo>
                  <a:pt x="38404" y="32644"/>
                </a:lnTo>
                <a:lnTo>
                  <a:pt x="37444" y="27843"/>
                </a:lnTo>
                <a:lnTo>
                  <a:pt x="34564" y="24963"/>
                </a:lnTo>
                <a:lnTo>
                  <a:pt x="31683" y="21122"/>
                </a:lnTo>
                <a:lnTo>
                  <a:pt x="28803" y="20162"/>
                </a:lnTo>
                <a:lnTo>
                  <a:pt x="20162" y="20162"/>
                </a:lnTo>
                <a:lnTo>
                  <a:pt x="16322" y="22082"/>
                </a:lnTo>
                <a:lnTo>
                  <a:pt x="12481" y="27843"/>
                </a:lnTo>
                <a:lnTo>
                  <a:pt x="12481" y="0"/>
                </a:lnTo>
                <a:lnTo>
                  <a:pt x="10561" y="0"/>
                </a:lnTo>
                <a:lnTo>
                  <a:pt x="0" y="4800"/>
                </a:lnTo>
                <a:lnTo>
                  <a:pt x="0" y="6720"/>
                </a:lnTo>
                <a:lnTo>
                  <a:pt x="192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2" name="object 2192"/>
          <p:cNvSpPr/>
          <p:nvPr/>
        </p:nvSpPr>
        <p:spPr>
          <a:xfrm>
            <a:off x="4016761" y="6733291"/>
            <a:ext cx="36469" cy="39364"/>
          </a:xfrm>
          <a:custGeom>
            <a:avLst/>
            <a:gdLst/>
            <a:ahLst/>
            <a:cxnLst/>
            <a:rect l="l" t="t" r="r" b="b"/>
            <a:pathLst>
              <a:path w="36469" h="39364">
                <a:moveTo>
                  <a:pt x="0" y="20147"/>
                </a:moveTo>
                <a:lnTo>
                  <a:pt x="0" y="24963"/>
                </a:lnTo>
                <a:lnTo>
                  <a:pt x="1920" y="28803"/>
                </a:lnTo>
                <a:lnTo>
                  <a:pt x="3840" y="32644"/>
                </a:lnTo>
                <a:lnTo>
                  <a:pt x="7680" y="37429"/>
                </a:lnTo>
                <a:lnTo>
                  <a:pt x="12481" y="39364"/>
                </a:lnTo>
                <a:lnTo>
                  <a:pt x="17266" y="39364"/>
                </a:lnTo>
                <a:lnTo>
                  <a:pt x="13426" y="34549"/>
                </a:lnTo>
                <a:lnTo>
                  <a:pt x="10546" y="30708"/>
                </a:lnTo>
                <a:lnTo>
                  <a:pt x="8641" y="26868"/>
                </a:lnTo>
                <a:lnTo>
                  <a:pt x="7680" y="22082"/>
                </a:lnTo>
                <a:lnTo>
                  <a:pt x="7680" y="10561"/>
                </a:lnTo>
                <a:lnTo>
                  <a:pt x="8641" y="7680"/>
                </a:lnTo>
                <a:lnTo>
                  <a:pt x="9585" y="5760"/>
                </a:lnTo>
                <a:lnTo>
                  <a:pt x="11521" y="4800"/>
                </a:lnTo>
                <a:lnTo>
                  <a:pt x="12481" y="3840"/>
                </a:lnTo>
                <a:lnTo>
                  <a:pt x="14386" y="2880"/>
                </a:lnTo>
                <a:lnTo>
                  <a:pt x="15361" y="1920"/>
                </a:lnTo>
                <a:lnTo>
                  <a:pt x="20147" y="1920"/>
                </a:lnTo>
                <a:lnTo>
                  <a:pt x="22067" y="3840"/>
                </a:lnTo>
                <a:lnTo>
                  <a:pt x="23987" y="6720"/>
                </a:lnTo>
                <a:lnTo>
                  <a:pt x="26868" y="9601"/>
                </a:lnTo>
                <a:lnTo>
                  <a:pt x="28788" y="15361"/>
                </a:lnTo>
                <a:lnTo>
                  <a:pt x="28788" y="26868"/>
                </a:lnTo>
                <a:lnTo>
                  <a:pt x="27828" y="30708"/>
                </a:lnTo>
                <a:lnTo>
                  <a:pt x="26868" y="36484"/>
                </a:lnTo>
                <a:lnTo>
                  <a:pt x="29748" y="34549"/>
                </a:lnTo>
                <a:lnTo>
                  <a:pt x="32628" y="32644"/>
                </a:lnTo>
                <a:lnTo>
                  <a:pt x="33588" y="28803"/>
                </a:lnTo>
                <a:lnTo>
                  <a:pt x="35509" y="25923"/>
                </a:lnTo>
                <a:lnTo>
                  <a:pt x="36469" y="22082"/>
                </a:lnTo>
                <a:lnTo>
                  <a:pt x="36469" y="14401"/>
                </a:lnTo>
                <a:lnTo>
                  <a:pt x="34549" y="9601"/>
                </a:lnTo>
                <a:lnTo>
                  <a:pt x="31668" y="5760"/>
                </a:lnTo>
                <a:lnTo>
                  <a:pt x="28788" y="1920"/>
                </a:lnTo>
                <a:lnTo>
                  <a:pt x="23987" y="0"/>
                </a:lnTo>
                <a:lnTo>
                  <a:pt x="15361" y="0"/>
                </a:lnTo>
                <a:lnTo>
                  <a:pt x="12481" y="960"/>
                </a:lnTo>
                <a:lnTo>
                  <a:pt x="9585" y="1920"/>
                </a:lnTo>
                <a:lnTo>
                  <a:pt x="6705" y="3840"/>
                </a:lnTo>
                <a:lnTo>
                  <a:pt x="4800" y="6720"/>
                </a:lnTo>
                <a:lnTo>
                  <a:pt x="2865" y="9601"/>
                </a:lnTo>
                <a:lnTo>
                  <a:pt x="960" y="13441"/>
                </a:lnTo>
                <a:lnTo>
                  <a:pt x="0" y="16306"/>
                </a:lnTo>
                <a:lnTo>
                  <a:pt x="0" y="201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3" name="object 2193"/>
          <p:cNvSpPr/>
          <p:nvPr/>
        </p:nvSpPr>
        <p:spPr>
          <a:xfrm>
            <a:off x="4030187" y="6763999"/>
            <a:ext cx="14401" cy="8656"/>
          </a:xfrm>
          <a:custGeom>
            <a:avLst/>
            <a:gdLst/>
            <a:ahLst/>
            <a:cxnLst/>
            <a:rect l="l" t="t" r="r" b="b"/>
            <a:pathLst>
              <a:path w="14401" h="8656">
                <a:moveTo>
                  <a:pt x="14401" y="0"/>
                </a:moveTo>
                <a:lnTo>
                  <a:pt x="12481" y="1935"/>
                </a:lnTo>
                <a:lnTo>
                  <a:pt x="10561" y="4815"/>
                </a:lnTo>
                <a:lnTo>
                  <a:pt x="8641" y="5775"/>
                </a:lnTo>
                <a:lnTo>
                  <a:pt x="2895" y="5775"/>
                </a:lnTo>
                <a:lnTo>
                  <a:pt x="0" y="3840"/>
                </a:lnTo>
                <a:lnTo>
                  <a:pt x="3840" y="8656"/>
                </a:lnTo>
                <a:lnTo>
                  <a:pt x="7680" y="8656"/>
                </a:lnTo>
                <a:lnTo>
                  <a:pt x="10561" y="7680"/>
                </a:lnTo>
                <a:lnTo>
                  <a:pt x="13441" y="5775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4" name="object 2194"/>
          <p:cNvSpPr/>
          <p:nvPr/>
        </p:nvSpPr>
        <p:spPr>
          <a:xfrm>
            <a:off x="4055150" y="6734251"/>
            <a:ext cx="41285" cy="38404"/>
          </a:xfrm>
          <a:custGeom>
            <a:avLst/>
            <a:gdLst/>
            <a:ahLst/>
            <a:cxnLst/>
            <a:rect l="l" t="t" r="r" b="b"/>
            <a:pathLst>
              <a:path w="41285" h="38404">
                <a:moveTo>
                  <a:pt x="13441" y="0"/>
                </a:moveTo>
                <a:lnTo>
                  <a:pt x="0" y="0"/>
                </a:lnTo>
                <a:lnTo>
                  <a:pt x="0" y="960"/>
                </a:lnTo>
                <a:lnTo>
                  <a:pt x="1920" y="960"/>
                </a:lnTo>
                <a:lnTo>
                  <a:pt x="2880" y="1920"/>
                </a:lnTo>
                <a:lnTo>
                  <a:pt x="4800" y="1920"/>
                </a:lnTo>
                <a:lnTo>
                  <a:pt x="5760" y="2880"/>
                </a:lnTo>
                <a:lnTo>
                  <a:pt x="5760" y="3840"/>
                </a:lnTo>
                <a:lnTo>
                  <a:pt x="6720" y="5760"/>
                </a:lnTo>
                <a:lnTo>
                  <a:pt x="6720" y="29748"/>
                </a:lnTo>
                <a:lnTo>
                  <a:pt x="7680" y="31683"/>
                </a:lnTo>
                <a:lnTo>
                  <a:pt x="7680" y="33588"/>
                </a:lnTo>
                <a:lnTo>
                  <a:pt x="8641" y="35524"/>
                </a:lnTo>
                <a:lnTo>
                  <a:pt x="10561" y="36469"/>
                </a:lnTo>
                <a:lnTo>
                  <a:pt x="11521" y="37429"/>
                </a:lnTo>
                <a:lnTo>
                  <a:pt x="13441" y="38404"/>
                </a:lnTo>
                <a:lnTo>
                  <a:pt x="17282" y="38404"/>
                </a:lnTo>
                <a:lnTo>
                  <a:pt x="19202" y="37429"/>
                </a:lnTo>
                <a:lnTo>
                  <a:pt x="21122" y="36469"/>
                </a:lnTo>
                <a:lnTo>
                  <a:pt x="23042" y="36469"/>
                </a:lnTo>
                <a:lnTo>
                  <a:pt x="24963" y="33588"/>
                </a:lnTo>
                <a:lnTo>
                  <a:pt x="28803" y="30708"/>
                </a:lnTo>
                <a:lnTo>
                  <a:pt x="28803" y="38404"/>
                </a:lnTo>
                <a:lnTo>
                  <a:pt x="30723" y="38404"/>
                </a:lnTo>
                <a:lnTo>
                  <a:pt x="41285" y="33588"/>
                </a:lnTo>
                <a:lnTo>
                  <a:pt x="41285" y="32628"/>
                </a:lnTo>
                <a:lnTo>
                  <a:pt x="36484" y="32628"/>
                </a:lnTo>
                <a:lnTo>
                  <a:pt x="36484" y="31683"/>
                </a:lnTo>
                <a:lnTo>
                  <a:pt x="35524" y="31683"/>
                </a:lnTo>
                <a:lnTo>
                  <a:pt x="35524" y="0"/>
                </a:lnTo>
                <a:lnTo>
                  <a:pt x="22082" y="0"/>
                </a:lnTo>
                <a:lnTo>
                  <a:pt x="22082" y="960"/>
                </a:lnTo>
                <a:lnTo>
                  <a:pt x="24963" y="960"/>
                </a:lnTo>
                <a:lnTo>
                  <a:pt x="26883" y="1920"/>
                </a:lnTo>
                <a:lnTo>
                  <a:pt x="27843" y="2880"/>
                </a:lnTo>
                <a:lnTo>
                  <a:pt x="28803" y="4800"/>
                </a:lnTo>
                <a:lnTo>
                  <a:pt x="28803" y="27843"/>
                </a:lnTo>
                <a:lnTo>
                  <a:pt x="26883" y="29748"/>
                </a:lnTo>
                <a:lnTo>
                  <a:pt x="24963" y="31683"/>
                </a:lnTo>
                <a:lnTo>
                  <a:pt x="23042" y="31683"/>
                </a:lnTo>
                <a:lnTo>
                  <a:pt x="22082" y="32628"/>
                </a:lnTo>
                <a:lnTo>
                  <a:pt x="20162" y="33588"/>
                </a:lnTo>
                <a:lnTo>
                  <a:pt x="17282" y="33588"/>
                </a:lnTo>
                <a:lnTo>
                  <a:pt x="16322" y="32628"/>
                </a:lnTo>
                <a:lnTo>
                  <a:pt x="15361" y="31683"/>
                </a:lnTo>
                <a:lnTo>
                  <a:pt x="13441" y="30708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5" name="object 2195"/>
          <p:cNvSpPr/>
          <p:nvPr/>
        </p:nvSpPr>
        <p:spPr>
          <a:xfrm>
            <a:off x="4096435" y="6733291"/>
            <a:ext cx="27828" cy="38389"/>
          </a:xfrm>
          <a:custGeom>
            <a:avLst/>
            <a:gdLst/>
            <a:ahLst/>
            <a:cxnLst/>
            <a:rect l="l" t="t" r="r" b="b"/>
            <a:pathLst>
              <a:path w="27828" h="38389">
                <a:moveTo>
                  <a:pt x="13441" y="31668"/>
                </a:moveTo>
                <a:lnTo>
                  <a:pt x="13441" y="11521"/>
                </a:lnTo>
                <a:lnTo>
                  <a:pt x="14386" y="8641"/>
                </a:lnTo>
                <a:lnTo>
                  <a:pt x="15361" y="6720"/>
                </a:lnTo>
                <a:lnTo>
                  <a:pt x="17282" y="5760"/>
                </a:lnTo>
                <a:lnTo>
                  <a:pt x="18242" y="4800"/>
                </a:lnTo>
                <a:lnTo>
                  <a:pt x="19202" y="4800"/>
                </a:lnTo>
                <a:lnTo>
                  <a:pt x="20162" y="5760"/>
                </a:lnTo>
                <a:lnTo>
                  <a:pt x="21107" y="6720"/>
                </a:lnTo>
                <a:lnTo>
                  <a:pt x="22082" y="7680"/>
                </a:lnTo>
                <a:lnTo>
                  <a:pt x="25923" y="7680"/>
                </a:lnTo>
                <a:lnTo>
                  <a:pt x="26883" y="6720"/>
                </a:lnTo>
                <a:lnTo>
                  <a:pt x="27828" y="5760"/>
                </a:lnTo>
                <a:lnTo>
                  <a:pt x="27828" y="1920"/>
                </a:lnTo>
                <a:lnTo>
                  <a:pt x="26883" y="960"/>
                </a:lnTo>
                <a:lnTo>
                  <a:pt x="25923" y="0"/>
                </a:lnTo>
                <a:lnTo>
                  <a:pt x="19202" y="0"/>
                </a:lnTo>
                <a:lnTo>
                  <a:pt x="16322" y="2880"/>
                </a:lnTo>
                <a:lnTo>
                  <a:pt x="13441" y="7680"/>
                </a:lnTo>
                <a:lnTo>
                  <a:pt x="13441" y="0"/>
                </a:lnTo>
                <a:lnTo>
                  <a:pt x="11521" y="0"/>
                </a:lnTo>
                <a:lnTo>
                  <a:pt x="0" y="3840"/>
                </a:lnTo>
                <a:lnTo>
                  <a:pt x="960" y="5760"/>
                </a:lnTo>
                <a:lnTo>
                  <a:pt x="1920" y="5760"/>
                </a:lnTo>
                <a:lnTo>
                  <a:pt x="288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3588"/>
                </a:lnTo>
                <a:lnTo>
                  <a:pt x="5760" y="34549"/>
                </a:lnTo>
                <a:lnTo>
                  <a:pt x="5760" y="35524"/>
                </a:lnTo>
                <a:lnTo>
                  <a:pt x="4800" y="35524"/>
                </a:lnTo>
                <a:lnTo>
                  <a:pt x="3840" y="36484"/>
                </a:lnTo>
                <a:lnTo>
                  <a:pt x="960" y="36484"/>
                </a:lnTo>
                <a:lnTo>
                  <a:pt x="960" y="38389"/>
                </a:lnTo>
                <a:lnTo>
                  <a:pt x="20162" y="38389"/>
                </a:lnTo>
                <a:lnTo>
                  <a:pt x="20162" y="36484"/>
                </a:lnTo>
                <a:lnTo>
                  <a:pt x="16322" y="36484"/>
                </a:lnTo>
                <a:lnTo>
                  <a:pt x="16322" y="35524"/>
                </a:lnTo>
                <a:lnTo>
                  <a:pt x="15361" y="35524"/>
                </a:lnTo>
                <a:lnTo>
                  <a:pt x="14386" y="34549"/>
                </a:lnTo>
                <a:lnTo>
                  <a:pt x="14386" y="33588"/>
                </a:lnTo>
                <a:lnTo>
                  <a:pt x="13441" y="32644"/>
                </a:lnTo>
                <a:lnTo>
                  <a:pt x="13441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6" name="object 2196"/>
          <p:cNvSpPr/>
          <p:nvPr/>
        </p:nvSpPr>
        <p:spPr>
          <a:xfrm>
            <a:off x="4146346" y="6716008"/>
            <a:ext cx="71048" cy="55671"/>
          </a:xfrm>
          <a:custGeom>
            <a:avLst/>
            <a:gdLst/>
            <a:ahLst/>
            <a:cxnLst/>
            <a:rect l="l" t="t" r="r" b="b"/>
            <a:pathLst>
              <a:path w="71048" h="55671">
                <a:moveTo>
                  <a:pt x="11521" y="50871"/>
                </a:moveTo>
                <a:lnTo>
                  <a:pt x="11521" y="8641"/>
                </a:lnTo>
                <a:lnTo>
                  <a:pt x="32644" y="55671"/>
                </a:lnTo>
                <a:lnTo>
                  <a:pt x="34564" y="55671"/>
                </a:lnTo>
                <a:lnTo>
                  <a:pt x="55686" y="8641"/>
                </a:lnTo>
                <a:lnTo>
                  <a:pt x="55686" y="50871"/>
                </a:lnTo>
                <a:lnTo>
                  <a:pt x="54726" y="51831"/>
                </a:lnTo>
                <a:lnTo>
                  <a:pt x="53766" y="52806"/>
                </a:lnTo>
                <a:lnTo>
                  <a:pt x="51846" y="53766"/>
                </a:lnTo>
                <a:lnTo>
                  <a:pt x="48005" y="53766"/>
                </a:lnTo>
                <a:lnTo>
                  <a:pt x="48005" y="55671"/>
                </a:lnTo>
                <a:lnTo>
                  <a:pt x="71048" y="55671"/>
                </a:lnTo>
                <a:lnTo>
                  <a:pt x="71048" y="53766"/>
                </a:lnTo>
                <a:lnTo>
                  <a:pt x="67208" y="53766"/>
                </a:lnTo>
                <a:lnTo>
                  <a:pt x="65288" y="52806"/>
                </a:lnTo>
                <a:lnTo>
                  <a:pt x="64328" y="51831"/>
                </a:lnTo>
                <a:lnTo>
                  <a:pt x="63367" y="50871"/>
                </a:lnTo>
                <a:lnTo>
                  <a:pt x="63367" y="4800"/>
                </a:lnTo>
                <a:lnTo>
                  <a:pt x="64328" y="3840"/>
                </a:lnTo>
                <a:lnTo>
                  <a:pt x="65288" y="1920"/>
                </a:lnTo>
                <a:lnTo>
                  <a:pt x="71048" y="1920"/>
                </a:lnTo>
                <a:lnTo>
                  <a:pt x="71048" y="0"/>
                </a:lnTo>
                <a:lnTo>
                  <a:pt x="55686" y="0"/>
                </a:lnTo>
                <a:lnTo>
                  <a:pt x="35524" y="43205"/>
                </a:lnTo>
                <a:lnTo>
                  <a:pt x="15361" y="0"/>
                </a:ln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lnTo>
                  <a:pt x="4800" y="2880"/>
                </a:lnTo>
                <a:lnTo>
                  <a:pt x="5760" y="2880"/>
                </a:lnTo>
                <a:lnTo>
                  <a:pt x="6720" y="3840"/>
                </a:lnTo>
                <a:lnTo>
                  <a:pt x="6720" y="4800"/>
                </a:lnTo>
                <a:lnTo>
                  <a:pt x="7680" y="5760"/>
                </a:lnTo>
                <a:lnTo>
                  <a:pt x="7680" y="50871"/>
                </a:lnTo>
                <a:lnTo>
                  <a:pt x="6720" y="51831"/>
                </a:lnTo>
                <a:lnTo>
                  <a:pt x="5760" y="52806"/>
                </a:lnTo>
                <a:lnTo>
                  <a:pt x="4800" y="53766"/>
                </a:lnTo>
                <a:lnTo>
                  <a:pt x="0" y="53766"/>
                </a:lnTo>
                <a:lnTo>
                  <a:pt x="0" y="55671"/>
                </a:lnTo>
                <a:lnTo>
                  <a:pt x="19202" y="55671"/>
                </a:lnTo>
                <a:lnTo>
                  <a:pt x="19202" y="53766"/>
                </a:lnTo>
                <a:lnTo>
                  <a:pt x="15361" y="53766"/>
                </a:lnTo>
                <a:lnTo>
                  <a:pt x="13441" y="52806"/>
                </a:lnTo>
                <a:lnTo>
                  <a:pt x="12481" y="51831"/>
                </a:lnTo>
                <a:lnTo>
                  <a:pt x="11521" y="5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7" name="object 2197"/>
          <p:cNvSpPr/>
          <p:nvPr/>
        </p:nvSpPr>
        <p:spPr>
          <a:xfrm>
            <a:off x="4221236" y="6733291"/>
            <a:ext cx="34549" cy="38389"/>
          </a:xfrm>
          <a:custGeom>
            <a:avLst/>
            <a:gdLst/>
            <a:ahLst/>
            <a:cxnLst/>
            <a:rect l="l" t="t" r="r" b="b"/>
            <a:pathLst>
              <a:path w="34549" h="38389">
                <a:moveTo>
                  <a:pt x="4785" y="13441"/>
                </a:moveTo>
                <a:lnTo>
                  <a:pt x="6720" y="13441"/>
                </a:lnTo>
                <a:lnTo>
                  <a:pt x="6720" y="12481"/>
                </a:lnTo>
                <a:lnTo>
                  <a:pt x="7680" y="11521"/>
                </a:lnTo>
                <a:lnTo>
                  <a:pt x="8625" y="11521"/>
                </a:lnTo>
                <a:lnTo>
                  <a:pt x="8625" y="5760"/>
                </a:lnTo>
                <a:lnTo>
                  <a:pt x="9585" y="4800"/>
                </a:lnTo>
                <a:lnTo>
                  <a:pt x="10561" y="3840"/>
                </a:lnTo>
                <a:lnTo>
                  <a:pt x="11506" y="2880"/>
                </a:lnTo>
                <a:lnTo>
                  <a:pt x="12466" y="1920"/>
                </a:lnTo>
                <a:lnTo>
                  <a:pt x="16306" y="1920"/>
                </a:lnTo>
                <a:lnTo>
                  <a:pt x="18227" y="2880"/>
                </a:lnTo>
                <a:lnTo>
                  <a:pt x="19187" y="3840"/>
                </a:lnTo>
                <a:lnTo>
                  <a:pt x="20147" y="5760"/>
                </a:lnTo>
                <a:lnTo>
                  <a:pt x="21107" y="8641"/>
                </a:lnTo>
                <a:lnTo>
                  <a:pt x="21107" y="13441"/>
                </a:lnTo>
                <a:lnTo>
                  <a:pt x="14401" y="15361"/>
                </a:lnTo>
                <a:lnTo>
                  <a:pt x="10561" y="17282"/>
                </a:lnTo>
                <a:lnTo>
                  <a:pt x="8625" y="23042"/>
                </a:lnTo>
                <a:lnTo>
                  <a:pt x="9585" y="22082"/>
                </a:lnTo>
                <a:lnTo>
                  <a:pt x="11506" y="20147"/>
                </a:lnTo>
                <a:lnTo>
                  <a:pt x="13426" y="19202"/>
                </a:lnTo>
                <a:lnTo>
                  <a:pt x="14401" y="18242"/>
                </a:lnTo>
                <a:lnTo>
                  <a:pt x="17266" y="17282"/>
                </a:lnTo>
                <a:lnTo>
                  <a:pt x="21107" y="16306"/>
                </a:lnTo>
                <a:lnTo>
                  <a:pt x="21107" y="29763"/>
                </a:lnTo>
                <a:lnTo>
                  <a:pt x="18227" y="32644"/>
                </a:lnTo>
                <a:lnTo>
                  <a:pt x="15346" y="34549"/>
                </a:lnTo>
                <a:lnTo>
                  <a:pt x="11506" y="34549"/>
                </a:lnTo>
                <a:lnTo>
                  <a:pt x="10561" y="33588"/>
                </a:lnTo>
                <a:lnTo>
                  <a:pt x="8625" y="32644"/>
                </a:lnTo>
                <a:lnTo>
                  <a:pt x="7680" y="30708"/>
                </a:lnTo>
                <a:lnTo>
                  <a:pt x="7680" y="19202"/>
                </a:lnTo>
                <a:lnTo>
                  <a:pt x="4785" y="21122"/>
                </a:lnTo>
                <a:lnTo>
                  <a:pt x="2880" y="23042"/>
                </a:lnTo>
                <a:lnTo>
                  <a:pt x="1904" y="24963"/>
                </a:lnTo>
                <a:lnTo>
                  <a:pt x="944" y="25923"/>
                </a:lnTo>
                <a:lnTo>
                  <a:pt x="0" y="27828"/>
                </a:lnTo>
                <a:lnTo>
                  <a:pt x="0" y="31668"/>
                </a:lnTo>
                <a:lnTo>
                  <a:pt x="944" y="34549"/>
                </a:lnTo>
                <a:lnTo>
                  <a:pt x="2880" y="36484"/>
                </a:lnTo>
                <a:lnTo>
                  <a:pt x="4785" y="38389"/>
                </a:lnTo>
                <a:lnTo>
                  <a:pt x="12466" y="38389"/>
                </a:lnTo>
                <a:lnTo>
                  <a:pt x="14401" y="37429"/>
                </a:lnTo>
                <a:lnTo>
                  <a:pt x="15346" y="37429"/>
                </a:lnTo>
                <a:lnTo>
                  <a:pt x="17266" y="35524"/>
                </a:lnTo>
                <a:lnTo>
                  <a:pt x="21107" y="32644"/>
                </a:lnTo>
                <a:lnTo>
                  <a:pt x="21107" y="34549"/>
                </a:lnTo>
                <a:lnTo>
                  <a:pt x="22067" y="36484"/>
                </a:lnTo>
                <a:lnTo>
                  <a:pt x="22067" y="37429"/>
                </a:lnTo>
                <a:lnTo>
                  <a:pt x="23027" y="38389"/>
                </a:lnTo>
                <a:lnTo>
                  <a:pt x="28788" y="38389"/>
                </a:lnTo>
                <a:lnTo>
                  <a:pt x="31668" y="36484"/>
                </a:lnTo>
                <a:lnTo>
                  <a:pt x="34549" y="32644"/>
                </a:lnTo>
                <a:lnTo>
                  <a:pt x="34549" y="30708"/>
                </a:lnTo>
                <a:lnTo>
                  <a:pt x="32628" y="31668"/>
                </a:lnTo>
                <a:lnTo>
                  <a:pt x="31668" y="32644"/>
                </a:lnTo>
                <a:lnTo>
                  <a:pt x="30708" y="33588"/>
                </a:lnTo>
                <a:lnTo>
                  <a:pt x="28788" y="33588"/>
                </a:lnTo>
                <a:lnTo>
                  <a:pt x="28788" y="32644"/>
                </a:lnTo>
                <a:lnTo>
                  <a:pt x="27828" y="32644"/>
                </a:lnTo>
                <a:lnTo>
                  <a:pt x="27828" y="6720"/>
                </a:lnTo>
                <a:lnTo>
                  <a:pt x="26868" y="5760"/>
                </a:lnTo>
                <a:lnTo>
                  <a:pt x="26868" y="3840"/>
                </a:lnTo>
                <a:lnTo>
                  <a:pt x="24947" y="1920"/>
                </a:lnTo>
                <a:lnTo>
                  <a:pt x="23987" y="960"/>
                </a:lnTo>
                <a:lnTo>
                  <a:pt x="21107" y="0"/>
                </a:lnTo>
                <a:lnTo>
                  <a:pt x="11506" y="0"/>
                </a:lnTo>
                <a:lnTo>
                  <a:pt x="7680" y="960"/>
                </a:lnTo>
                <a:lnTo>
                  <a:pt x="5745" y="2880"/>
                </a:lnTo>
                <a:lnTo>
                  <a:pt x="2880" y="4800"/>
                </a:lnTo>
                <a:lnTo>
                  <a:pt x="1904" y="6720"/>
                </a:lnTo>
                <a:lnTo>
                  <a:pt x="1904" y="11521"/>
                </a:lnTo>
                <a:lnTo>
                  <a:pt x="2880" y="11521"/>
                </a:lnTo>
                <a:lnTo>
                  <a:pt x="3840" y="12481"/>
                </a:lnTo>
                <a:lnTo>
                  <a:pt x="3840" y="13441"/>
                </a:lnTo>
                <a:lnTo>
                  <a:pt x="4785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8" name="object 2198"/>
          <p:cNvSpPr/>
          <p:nvPr/>
        </p:nvSpPr>
        <p:spPr>
          <a:xfrm>
            <a:off x="4228917" y="6750573"/>
            <a:ext cx="2880" cy="11521"/>
          </a:xfrm>
          <a:custGeom>
            <a:avLst/>
            <a:gdLst/>
            <a:ahLst/>
            <a:cxnLst/>
            <a:rect l="l" t="t" r="r" b="b"/>
            <a:pathLst>
              <a:path w="2880" h="11521">
                <a:moveTo>
                  <a:pt x="0" y="1920"/>
                </a:moveTo>
                <a:lnTo>
                  <a:pt x="0" y="11521"/>
                </a:lnTo>
                <a:lnTo>
                  <a:pt x="0" y="6705"/>
                </a:lnTo>
                <a:lnTo>
                  <a:pt x="944" y="5760"/>
                </a:lnTo>
                <a:lnTo>
                  <a:pt x="2880" y="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9" name="object 2199"/>
          <p:cNvSpPr/>
          <p:nvPr/>
        </p:nvSpPr>
        <p:spPr>
          <a:xfrm>
            <a:off x="4256745" y="6733291"/>
            <a:ext cx="27843" cy="38389"/>
          </a:xfrm>
          <a:custGeom>
            <a:avLst/>
            <a:gdLst/>
            <a:ahLst/>
            <a:cxnLst/>
            <a:rect l="l" t="t" r="r" b="b"/>
            <a:pathLst>
              <a:path w="27843" h="38389">
                <a:moveTo>
                  <a:pt x="19202" y="0"/>
                </a:moveTo>
                <a:lnTo>
                  <a:pt x="16322" y="2880"/>
                </a:lnTo>
                <a:lnTo>
                  <a:pt x="12481" y="7680"/>
                </a:lnTo>
                <a:lnTo>
                  <a:pt x="12481" y="0"/>
                </a:lnTo>
                <a:lnTo>
                  <a:pt x="11521" y="0"/>
                </a:lnTo>
                <a:lnTo>
                  <a:pt x="0" y="3840"/>
                </a:lnTo>
                <a:lnTo>
                  <a:pt x="0" y="5760"/>
                </a:lnTo>
                <a:lnTo>
                  <a:pt x="960" y="5760"/>
                </a:lnTo>
                <a:lnTo>
                  <a:pt x="192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34549"/>
                </a:lnTo>
                <a:lnTo>
                  <a:pt x="4800" y="35524"/>
                </a:lnTo>
                <a:lnTo>
                  <a:pt x="3840" y="36484"/>
                </a:lnTo>
                <a:lnTo>
                  <a:pt x="0" y="36484"/>
                </a:lnTo>
                <a:lnTo>
                  <a:pt x="0" y="38389"/>
                </a:lnTo>
                <a:lnTo>
                  <a:pt x="19202" y="38389"/>
                </a:lnTo>
                <a:lnTo>
                  <a:pt x="19202" y="36484"/>
                </a:lnTo>
                <a:lnTo>
                  <a:pt x="16322" y="36484"/>
                </a:lnTo>
                <a:lnTo>
                  <a:pt x="15361" y="35524"/>
                </a:lnTo>
                <a:lnTo>
                  <a:pt x="14401" y="35524"/>
                </a:lnTo>
                <a:lnTo>
                  <a:pt x="14401" y="34549"/>
                </a:lnTo>
                <a:lnTo>
                  <a:pt x="13441" y="33588"/>
                </a:lnTo>
                <a:lnTo>
                  <a:pt x="13441" y="32644"/>
                </a:lnTo>
                <a:lnTo>
                  <a:pt x="12481" y="31668"/>
                </a:lnTo>
                <a:lnTo>
                  <a:pt x="12481" y="11521"/>
                </a:lnTo>
                <a:lnTo>
                  <a:pt x="14401" y="8641"/>
                </a:lnTo>
                <a:lnTo>
                  <a:pt x="15361" y="6720"/>
                </a:lnTo>
                <a:lnTo>
                  <a:pt x="16322" y="5760"/>
                </a:lnTo>
                <a:lnTo>
                  <a:pt x="17282" y="5760"/>
                </a:lnTo>
                <a:lnTo>
                  <a:pt x="18242" y="4800"/>
                </a:lnTo>
                <a:lnTo>
                  <a:pt x="19202" y="4800"/>
                </a:lnTo>
                <a:lnTo>
                  <a:pt x="20162" y="5760"/>
                </a:lnTo>
                <a:lnTo>
                  <a:pt x="21122" y="6720"/>
                </a:lnTo>
                <a:lnTo>
                  <a:pt x="22082" y="7680"/>
                </a:lnTo>
                <a:lnTo>
                  <a:pt x="25923" y="7680"/>
                </a:lnTo>
                <a:lnTo>
                  <a:pt x="26883" y="6720"/>
                </a:lnTo>
                <a:lnTo>
                  <a:pt x="27843" y="5760"/>
                </a:lnTo>
                <a:lnTo>
                  <a:pt x="27843" y="2880"/>
                </a:lnTo>
                <a:lnTo>
                  <a:pt x="26883" y="1920"/>
                </a:lnTo>
                <a:lnTo>
                  <a:pt x="25923" y="960"/>
                </a:lnTo>
                <a:lnTo>
                  <a:pt x="24963" y="0"/>
                </a:lnTo>
                <a:lnTo>
                  <a:pt x="192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0" name="object 2200"/>
          <p:cNvSpPr/>
          <p:nvPr/>
        </p:nvSpPr>
        <p:spPr>
          <a:xfrm>
            <a:off x="4297070" y="6734251"/>
            <a:ext cx="28803" cy="37429"/>
          </a:xfrm>
          <a:custGeom>
            <a:avLst/>
            <a:gdLst/>
            <a:ahLst/>
            <a:cxnLst/>
            <a:rect l="l" t="t" r="r" b="b"/>
            <a:pathLst>
              <a:path w="28803" h="37429">
                <a:moveTo>
                  <a:pt x="12481" y="4800"/>
                </a:moveTo>
                <a:lnTo>
                  <a:pt x="11521" y="5760"/>
                </a:lnTo>
                <a:lnTo>
                  <a:pt x="9585" y="7680"/>
                </a:lnTo>
                <a:lnTo>
                  <a:pt x="0" y="16322"/>
                </a:lnTo>
                <a:lnTo>
                  <a:pt x="11521" y="30708"/>
                </a:lnTo>
                <a:lnTo>
                  <a:pt x="12481" y="32628"/>
                </a:lnTo>
                <a:lnTo>
                  <a:pt x="13441" y="33588"/>
                </a:lnTo>
                <a:lnTo>
                  <a:pt x="13441" y="34564"/>
                </a:lnTo>
                <a:lnTo>
                  <a:pt x="12481" y="35524"/>
                </a:lnTo>
                <a:lnTo>
                  <a:pt x="10561" y="35524"/>
                </a:lnTo>
                <a:lnTo>
                  <a:pt x="10561" y="37429"/>
                </a:lnTo>
                <a:lnTo>
                  <a:pt x="28803" y="37429"/>
                </a:lnTo>
                <a:lnTo>
                  <a:pt x="28803" y="35524"/>
                </a:lnTo>
                <a:lnTo>
                  <a:pt x="24963" y="35524"/>
                </a:lnTo>
                <a:lnTo>
                  <a:pt x="23987" y="34564"/>
                </a:lnTo>
                <a:lnTo>
                  <a:pt x="23027" y="33588"/>
                </a:lnTo>
                <a:lnTo>
                  <a:pt x="22082" y="32628"/>
                </a:lnTo>
                <a:lnTo>
                  <a:pt x="21122" y="31683"/>
                </a:lnTo>
                <a:lnTo>
                  <a:pt x="19202" y="29748"/>
                </a:lnTo>
                <a:lnTo>
                  <a:pt x="16306" y="26868"/>
                </a:lnTo>
                <a:lnTo>
                  <a:pt x="6720" y="14401"/>
                </a:lnTo>
                <a:lnTo>
                  <a:pt x="16306" y="5760"/>
                </a:lnTo>
                <a:lnTo>
                  <a:pt x="18242" y="3840"/>
                </a:lnTo>
                <a:lnTo>
                  <a:pt x="20147" y="2880"/>
                </a:lnTo>
                <a:lnTo>
                  <a:pt x="21122" y="1920"/>
                </a:lnTo>
                <a:lnTo>
                  <a:pt x="23027" y="1920"/>
                </a:lnTo>
                <a:lnTo>
                  <a:pt x="24963" y="960"/>
                </a:lnTo>
                <a:lnTo>
                  <a:pt x="26868" y="960"/>
                </a:lnTo>
                <a:lnTo>
                  <a:pt x="26868" y="0"/>
                </a:lnTo>
                <a:lnTo>
                  <a:pt x="10561" y="0"/>
                </a:lnTo>
                <a:lnTo>
                  <a:pt x="10561" y="960"/>
                </a:lnTo>
                <a:lnTo>
                  <a:pt x="12481" y="960"/>
                </a:lnTo>
                <a:lnTo>
                  <a:pt x="12481" y="1920"/>
                </a:lnTo>
                <a:lnTo>
                  <a:pt x="13441" y="1920"/>
                </a:lnTo>
                <a:lnTo>
                  <a:pt x="13441" y="3840"/>
                </a:lnTo>
                <a:lnTo>
                  <a:pt x="1248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1" name="object 2201"/>
          <p:cNvSpPr/>
          <p:nvPr/>
        </p:nvSpPr>
        <p:spPr>
          <a:xfrm>
            <a:off x="4284588" y="6713128"/>
            <a:ext cx="19202" cy="58552"/>
          </a:xfrm>
          <a:custGeom>
            <a:avLst/>
            <a:gdLst/>
            <a:ahLst/>
            <a:cxnLst/>
            <a:rect l="l" t="t" r="r" b="b"/>
            <a:pathLst>
              <a:path w="19202" h="58552">
                <a:moveTo>
                  <a:pt x="10561" y="0"/>
                </a:moveTo>
                <a:lnTo>
                  <a:pt x="0" y="4800"/>
                </a:lnTo>
                <a:lnTo>
                  <a:pt x="0" y="6720"/>
                </a:lnTo>
                <a:lnTo>
                  <a:pt x="192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7680"/>
                </a:lnTo>
                <a:lnTo>
                  <a:pt x="5760" y="54711"/>
                </a:lnTo>
                <a:lnTo>
                  <a:pt x="4800" y="55686"/>
                </a:lnTo>
                <a:lnTo>
                  <a:pt x="3840" y="55686"/>
                </a:lnTo>
                <a:lnTo>
                  <a:pt x="2880" y="56647"/>
                </a:lnTo>
                <a:lnTo>
                  <a:pt x="0" y="56647"/>
                </a:lnTo>
                <a:lnTo>
                  <a:pt x="0" y="58552"/>
                </a:lnTo>
                <a:lnTo>
                  <a:pt x="19202" y="58552"/>
                </a:lnTo>
                <a:lnTo>
                  <a:pt x="19202" y="56647"/>
                </a:lnTo>
                <a:lnTo>
                  <a:pt x="14401" y="56647"/>
                </a:lnTo>
                <a:lnTo>
                  <a:pt x="14401" y="55686"/>
                </a:lnTo>
                <a:lnTo>
                  <a:pt x="13441" y="55686"/>
                </a:lnTo>
                <a:lnTo>
                  <a:pt x="13441" y="54711"/>
                </a:lnTo>
                <a:lnTo>
                  <a:pt x="12481" y="53751"/>
                </a:lnTo>
                <a:lnTo>
                  <a:pt x="12481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2" name="object 2202"/>
          <p:cNvSpPr/>
          <p:nvPr/>
        </p:nvSpPr>
        <p:spPr>
          <a:xfrm>
            <a:off x="4328739" y="6733291"/>
            <a:ext cx="31683" cy="39364"/>
          </a:xfrm>
          <a:custGeom>
            <a:avLst/>
            <a:gdLst/>
            <a:ahLst/>
            <a:cxnLst/>
            <a:rect l="l" t="t" r="r" b="b"/>
            <a:pathLst>
              <a:path w="31683" h="39364">
                <a:moveTo>
                  <a:pt x="0" y="20147"/>
                </a:moveTo>
                <a:lnTo>
                  <a:pt x="0" y="25923"/>
                </a:lnTo>
                <a:lnTo>
                  <a:pt x="1920" y="30708"/>
                </a:lnTo>
                <a:lnTo>
                  <a:pt x="4815" y="33588"/>
                </a:lnTo>
                <a:lnTo>
                  <a:pt x="8641" y="37429"/>
                </a:lnTo>
                <a:lnTo>
                  <a:pt x="12481" y="39364"/>
                </a:lnTo>
                <a:lnTo>
                  <a:pt x="21122" y="39364"/>
                </a:lnTo>
                <a:lnTo>
                  <a:pt x="24002" y="37429"/>
                </a:lnTo>
                <a:lnTo>
                  <a:pt x="26883" y="34549"/>
                </a:lnTo>
                <a:lnTo>
                  <a:pt x="29763" y="31668"/>
                </a:lnTo>
                <a:lnTo>
                  <a:pt x="31683" y="27828"/>
                </a:lnTo>
                <a:lnTo>
                  <a:pt x="31683" y="23987"/>
                </a:lnTo>
                <a:lnTo>
                  <a:pt x="30723" y="23987"/>
                </a:lnTo>
                <a:lnTo>
                  <a:pt x="29763" y="26868"/>
                </a:lnTo>
                <a:lnTo>
                  <a:pt x="27843" y="28803"/>
                </a:lnTo>
                <a:lnTo>
                  <a:pt x="25923" y="30708"/>
                </a:lnTo>
                <a:lnTo>
                  <a:pt x="24002" y="31668"/>
                </a:lnTo>
                <a:lnTo>
                  <a:pt x="22082" y="32644"/>
                </a:lnTo>
                <a:lnTo>
                  <a:pt x="16322" y="32644"/>
                </a:lnTo>
                <a:lnTo>
                  <a:pt x="13441" y="30708"/>
                </a:lnTo>
                <a:lnTo>
                  <a:pt x="10561" y="27828"/>
                </a:lnTo>
                <a:lnTo>
                  <a:pt x="7680" y="24963"/>
                </a:lnTo>
                <a:lnTo>
                  <a:pt x="5760" y="20147"/>
                </a:lnTo>
                <a:lnTo>
                  <a:pt x="5760" y="14401"/>
                </a:lnTo>
                <a:lnTo>
                  <a:pt x="31683" y="14401"/>
                </a:lnTo>
                <a:lnTo>
                  <a:pt x="31683" y="10561"/>
                </a:lnTo>
                <a:lnTo>
                  <a:pt x="30723" y="6720"/>
                </a:lnTo>
                <a:lnTo>
                  <a:pt x="27843" y="3840"/>
                </a:lnTo>
                <a:lnTo>
                  <a:pt x="24963" y="960"/>
                </a:lnTo>
                <a:lnTo>
                  <a:pt x="22082" y="0"/>
                </a:lnTo>
                <a:lnTo>
                  <a:pt x="12481" y="0"/>
                </a:lnTo>
                <a:lnTo>
                  <a:pt x="9601" y="4800"/>
                </a:lnTo>
                <a:lnTo>
                  <a:pt x="11521" y="3840"/>
                </a:lnTo>
                <a:lnTo>
                  <a:pt x="13441" y="2880"/>
                </a:lnTo>
                <a:lnTo>
                  <a:pt x="18242" y="2880"/>
                </a:lnTo>
                <a:lnTo>
                  <a:pt x="19202" y="3840"/>
                </a:lnTo>
                <a:lnTo>
                  <a:pt x="21122" y="4800"/>
                </a:lnTo>
                <a:lnTo>
                  <a:pt x="22082" y="5760"/>
                </a:lnTo>
                <a:lnTo>
                  <a:pt x="23042" y="7680"/>
                </a:lnTo>
                <a:lnTo>
                  <a:pt x="23042" y="10561"/>
                </a:lnTo>
                <a:lnTo>
                  <a:pt x="24002" y="12481"/>
                </a:lnTo>
                <a:lnTo>
                  <a:pt x="5760" y="12481"/>
                </a:lnTo>
                <a:lnTo>
                  <a:pt x="6720" y="9601"/>
                </a:lnTo>
                <a:lnTo>
                  <a:pt x="5760" y="4800"/>
                </a:lnTo>
                <a:lnTo>
                  <a:pt x="1920" y="8641"/>
                </a:lnTo>
                <a:lnTo>
                  <a:pt x="0" y="13441"/>
                </a:lnTo>
                <a:lnTo>
                  <a:pt x="0" y="201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3" name="object 2203"/>
          <p:cNvSpPr/>
          <p:nvPr/>
        </p:nvSpPr>
        <p:spPr>
          <a:xfrm>
            <a:off x="4334499" y="6733291"/>
            <a:ext cx="6720" cy="9601"/>
          </a:xfrm>
          <a:custGeom>
            <a:avLst/>
            <a:gdLst/>
            <a:ahLst/>
            <a:cxnLst/>
            <a:rect l="l" t="t" r="r" b="b"/>
            <a:pathLst>
              <a:path w="6720" h="9601">
                <a:moveTo>
                  <a:pt x="2880" y="1920"/>
                </a:moveTo>
                <a:lnTo>
                  <a:pt x="0" y="4800"/>
                </a:lnTo>
                <a:lnTo>
                  <a:pt x="960" y="9601"/>
                </a:lnTo>
                <a:lnTo>
                  <a:pt x="1920" y="6720"/>
                </a:lnTo>
                <a:lnTo>
                  <a:pt x="3840" y="4800"/>
                </a:lnTo>
                <a:lnTo>
                  <a:pt x="6720" y="0"/>
                </a:lnTo>
                <a:lnTo>
                  <a:pt x="288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4" name="object 2204"/>
          <p:cNvSpPr/>
          <p:nvPr/>
        </p:nvSpPr>
        <p:spPr>
          <a:xfrm>
            <a:off x="4363303" y="6721769"/>
            <a:ext cx="22082" cy="49911"/>
          </a:xfrm>
          <a:custGeom>
            <a:avLst/>
            <a:gdLst/>
            <a:ahLst/>
            <a:cxnLst/>
            <a:rect l="l" t="t" r="r" b="b"/>
            <a:pathLst>
              <a:path w="22082" h="49911">
                <a:moveTo>
                  <a:pt x="16322" y="45110"/>
                </a:moveTo>
                <a:lnTo>
                  <a:pt x="14401" y="45110"/>
                </a:lnTo>
                <a:lnTo>
                  <a:pt x="13441" y="44165"/>
                </a:lnTo>
                <a:lnTo>
                  <a:pt x="12481" y="43190"/>
                </a:lnTo>
                <a:lnTo>
                  <a:pt x="12481" y="15361"/>
                </a:lnTo>
                <a:lnTo>
                  <a:pt x="21122" y="15361"/>
                </a:lnTo>
                <a:lnTo>
                  <a:pt x="21122" y="12481"/>
                </a:lnTo>
                <a:lnTo>
                  <a:pt x="12481" y="12481"/>
                </a:lnTo>
                <a:lnTo>
                  <a:pt x="12481" y="0"/>
                </a:lnTo>
                <a:lnTo>
                  <a:pt x="11521" y="0"/>
                </a:lnTo>
                <a:lnTo>
                  <a:pt x="9601" y="2880"/>
                </a:lnTo>
                <a:lnTo>
                  <a:pt x="8641" y="4800"/>
                </a:lnTo>
                <a:lnTo>
                  <a:pt x="8641" y="5760"/>
                </a:lnTo>
                <a:lnTo>
                  <a:pt x="7680" y="7680"/>
                </a:lnTo>
                <a:lnTo>
                  <a:pt x="5760" y="9601"/>
                </a:lnTo>
                <a:lnTo>
                  <a:pt x="3840" y="10561"/>
                </a:lnTo>
                <a:lnTo>
                  <a:pt x="2880" y="12481"/>
                </a:lnTo>
                <a:lnTo>
                  <a:pt x="960" y="13441"/>
                </a:lnTo>
                <a:lnTo>
                  <a:pt x="0" y="13441"/>
                </a:lnTo>
                <a:lnTo>
                  <a:pt x="0" y="15361"/>
                </a:lnTo>
                <a:lnTo>
                  <a:pt x="5760" y="15361"/>
                </a:lnTo>
                <a:lnTo>
                  <a:pt x="5760" y="45110"/>
                </a:lnTo>
                <a:lnTo>
                  <a:pt x="6720" y="46070"/>
                </a:lnTo>
                <a:lnTo>
                  <a:pt x="6720" y="47045"/>
                </a:lnTo>
                <a:lnTo>
                  <a:pt x="7680" y="48950"/>
                </a:lnTo>
                <a:lnTo>
                  <a:pt x="9601" y="48950"/>
                </a:lnTo>
                <a:lnTo>
                  <a:pt x="10561" y="49910"/>
                </a:lnTo>
                <a:lnTo>
                  <a:pt x="16322" y="49910"/>
                </a:lnTo>
                <a:lnTo>
                  <a:pt x="18242" y="48005"/>
                </a:lnTo>
                <a:lnTo>
                  <a:pt x="20162" y="47045"/>
                </a:lnTo>
                <a:lnTo>
                  <a:pt x="21122" y="45110"/>
                </a:lnTo>
                <a:lnTo>
                  <a:pt x="22082" y="42230"/>
                </a:lnTo>
                <a:lnTo>
                  <a:pt x="21122" y="42230"/>
                </a:lnTo>
                <a:lnTo>
                  <a:pt x="20162" y="43190"/>
                </a:lnTo>
                <a:lnTo>
                  <a:pt x="19202" y="44165"/>
                </a:lnTo>
                <a:lnTo>
                  <a:pt x="18242" y="45110"/>
                </a:lnTo>
                <a:lnTo>
                  <a:pt x="16322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5" name="object 2205"/>
          <p:cNvSpPr/>
          <p:nvPr/>
        </p:nvSpPr>
        <p:spPr>
          <a:xfrm>
            <a:off x="4450659" y="6763054"/>
            <a:ext cx="9601" cy="9601"/>
          </a:xfrm>
          <a:custGeom>
            <a:avLst/>
            <a:gdLst/>
            <a:ahLst/>
            <a:cxnLst/>
            <a:rect l="l" t="t" r="r" b="b"/>
            <a:pathLst>
              <a:path w="9601" h="9601">
                <a:moveTo>
                  <a:pt x="3840" y="0"/>
                </a:moveTo>
                <a:lnTo>
                  <a:pt x="1920" y="944"/>
                </a:lnTo>
                <a:lnTo>
                  <a:pt x="1920" y="1904"/>
                </a:lnTo>
                <a:lnTo>
                  <a:pt x="960" y="2880"/>
                </a:lnTo>
                <a:lnTo>
                  <a:pt x="0" y="3825"/>
                </a:lnTo>
                <a:lnTo>
                  <a:pt x="0" y="5760"/>
                </a:lnTo>
                <a:lnTo>
                  <a:pt x="960" y="7665"/>
                </a:lnTo>
                <a:lnTo>
                  <a:pt x="1920" y="7665"/>
                </a:lnTo>
                <a:lnTo>
                  <a:pt x="1920" y="8625"/>
                </a:lnTo>
                <a:lnTo>
                  <a:pt x="3840" y="9601"/>
                </a:lnTo>
                <a:lnTo>
                  <a:pt x="5760" y="9601"/>
                </a:lnTo>
                <a:lnTo>
                  <a:pt x="6720" y="8625"/>
                </a:lnTo>
                <a:lnTo>
                  <a:pt x="7680" y="7665"/>
                </a:lnTo>
                <a:lnTo>
                  <a:pt x="8641" y="7665"/>
                </a:lnTo>
                <a:lnTo>
                  <a:pt x="9601" y="5760"/>
                </a:lnTo>
                <a:lnTo>
                  <a:pt x="9601" y="3825"/>
                </a:lnTo>
                <a:lnTo>
                  <a:pt x="8641" y="2880"/>
                </a:lnTo>
                <a:lnTo>
                  <a:pt x="7680" y="1904"/>
                </a:lnTo>
                <a:lnTo>
                  <a:pt x="6720" y="944"/>
                </a:lnTo>
                <a:lnTo>
                  <a:pt x="5760" y="0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6" name="object 2206"/>
          <p:cNvSpPr/>
          <p:nvPr/>
        </p:nvSpPr>
        <p:spPr>
          <a:xfrm>
            <a:off x="4394987" y="6763054"/>
            <a:ext cx="9585" cy="9601"/>
          </a:xfrm>
          <a:custGeom>
            <a:avLst/>
            <a:gdLst/>
            <a:ahLst/>
            <a:cxnLst/>
            <a:rect l="l" t="t" r="r" b="b"/>
            <a:pathLst>
              <a:path w="9585" h="9601">
                <a:moveTo>
                  <a:pt x="9585" y="4785"/>
                </a:moveTo>
                <a:lnTo>
                  <a:pt x="9585" y="3825"/>
                </a:lnTo>
                <a:lnTo>
                  <a:pt x="8641" y="2880"/>
                </a:lnTo>
                <a:lnTo>
                  <a:pt x="7680" y="1904"/>
                </a:lnTo>
                <a:lnTo>
                  <a:pt x="6720" y="944"/>
                </a:lnTo>
                <a:lnTo>
                  <a:pt x="5760" y="0"/>
                </a:lnTo>
                <a:lnTo>
                  <a:pt x="3840" y="0"/>
                </a:lnTo>
                <a:lnTo>
                  <a:pt x="1920" y="944"/>
                </a:lnTo>
                <a:lnTo>
                  <a:pt x="960" y="1904"/>
                </a:lnTo>
                <a:lnTo>
                  <a:pt x="960" y="2880"/>
                </a:lnTo>
                <a:lnTo>
                  <a:pt x="0" y="3825"/>
                </a:lnTo>
                <a:lnTo>
                  <a:pt x="0" y="5760"/>
                </a:lnTo>
                <a:lnTo>
                  <a:pt x="960" y="7665"/>
                </a:lnTo>
                <a:lnTo>
                  <a:pt x="1920" y="8625"/>
                </a:lnTo>
                <a:lnTo>
                  <a:pt x="3840" y="9601"/>
                </a:lnTo>
                <a:lnTo>
                  <a:pt x="5760" y="9601"/>
                </a:lnTo>
                <a:lnTo>
                  <a:pt x="6720" y="8625"/>
                </a:lnTo>
                <a:lnTo>
                  <a:pt x="7680" y="7665"/>
                </a:lnTo>
                <a:lnTo>
                  <a:pt x="8641" y="7665"/>
                </a:lnTo>
                <a:lnTo>
                  <a:pt x="9585" y="5760"/>
                </a:lnTo>
                <a:lnTo>
                  <a:pt x="9585" y="47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7" name="object 2207"/>
          <p:cNvSpPr/>
          <p:nvPr/>
        </p:nvSpPr>
        <p:spPr>
          <a:xfrm>
            <a:off x="4422815" y="6763054"/>
            <a:ext cx="9601" cy="9601"/>
          </a:xfrm>
          <a:custGeom>
            <a:avLst/>
            <a:gdLst/>
            <a:ahLst/>
            <a:cxnLst/>
            <a:rect l="l" t="t" r="r" b="b"/>
            <a:pathLst>
              <a:path w="9601" h="9601">
                <a:moveTo>
                  <a:pt x="9601" y="4785"/>
                </a:moveTo>
                <a:lnTo>
                  <a:pt x="9601" y="3825"/>
                </a:lnTo>
                <a:lnTo>
                  <a:pt x="8656" y="2880"/>
                </a:lnTo>
                <a:lnTo>
                  <a:pt x="7680" y="1904"/>
                </a:lnTo>
                <a:lnTo>
                  <a:pt x="6720" y="944"/>
                </a:lnTo>
                <a:lnTo>
                  <a:pt x="5760" y="0"/>
                </a:lnTo>
                <a:lnTo>
                  <a:pt x="3840" y="0"/>
                </a:lnTo>
                <a:lnTo>
                  <a:pt x="1935" y="944"/>
                </a:lnTo>
                <a:lnTo>
                  <a:pt x="975" y="1904"/>
                </a:lnTo>
                <a:lnTo>
                  <a:pt x="975" y="2880"/>
                </a:lnTo>
                <a:lnTo>
                  <a:pt x="0" y="3825"/>
                </a:lnTo>
                <a:lnTo>
                  <a:pt x="0" y="5760"/>
                </a:lnTo>
                <a:lnTo>
                  <a:pt x="975" y="7665"/>
                </a:lnTo>
                <a:lnTo>
                  <a:pt x="1935" y="8625"/>
                </a:lnTo>
                <a:lnTo>
                  <a:pt x="3840" y="9601"/>
                </a:lnTo>
                <a:lnTo>
                  <a:pt x="5760" y="9601"/>
                </a:lnTo>
                <a:lnTo>
                  <a:pt x="6720" y="8625"/>
                </a:lnTo>
                <a:lnTo>
                  <a:pt x="7680" y="7665"/>
                </a:lnTo>
                <a:lnTo>
                  <a:pt x="8656" y="7665"/>
                </a:lnTo>
                <a:lnTo>
                  <a:pt x="9601" y="5760"/>
                </a:lnTo>
                <a:lnTo>
                  <a:pt x="9601" y="47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8" name="object 2208"/>
          <p:cNvSpPr/>
          <p:nvPr/>
        </p:nvSpPr>
        <p:spPr>
          <a:xfrm>
            <a:off x="4141546" y="6645935"/>
            <a:ext cx="71048" cy="54711"/>
          </a:xfrm>
          <a:custGeom>
            <a:avLst/>
            <a:gdLst/>
            <a:ahLst/>
            <a:cxnLst/>
            <a:rect l="l" t="t" r="r" b="b"/>
            <a:pathLst>
              <a:path w="71048" h="54711">
                <a:moveTo>
                  <a:pt x="71048" y="54711"/>
                </a:moveTo>
                <a:lnTo>
                  <a:pt x="71048" y="53751"/>
                </a:lnTo>
                <a:lnTo>
                  <a:pt x="67193" y="53751"/>
                </a:lnTo>
                <a:lnTo>
                  <a:pt x="65288" y="52791"/>
                </a:lnTo>
                <a:lnTo>
                  <a:pt x="64328" y="51831"/>
                </a:lnTo>
                <a:lnTo>
                  <a:pt x="64328" y="50871"/>
                </a:lnTo>
                <a:lnTo>
                  <a:pt x="63367" y="48950"/>
                </a:lnTo>
                <a:lnTo>
                  <a:pt x="63367" y="6720"/>
                </a:lnTo>
                <a:lnTo>
                  <a:pt x="64328" y="4800"/>
                </a:lnTo>
                <a:lnTo>
                  <a:pt x="64328" y="3840"/>
                </a:lnTo>
                <a:lnTo>
                  <a:pt x="65288" y="1920"/>
                </a:lnTo>
                <a:lnTo>
                  <a:pt x="71048" y="1920"/>
                </a:lnTo>
                <a:lnTo>
                  <a:pt x="71048" y="0"/>
                </a:lnTo>
                <a:lnTo>
                  <a:pt x="55686" y="0"/>
                </a:lnTo>
                <a:lnTo>
                  <a:pt x="36484" y="43190"/>
                </a:lnTo>
                <a:lnTo>
                  <a:pt x="16322" y="0"/>
                </a:lnTo>
                <a:lnTo>
                  <a:pt x="0" y="0"/>
                </a:lnTo>
                <a:lnTo>
                  <a:pt x="0" y="1920"/>
                </a:lnTo>
                <a:lnTo>
                  <a:pt x="4800" y="1920"/>
                </a:lnTo>
                <a:lnTo>
                  <a:pt x="5760" y="2880"/>
                </a:lnTo>
                <a:lnTo>
                  <a:pt x="6720" y="3840"/>
                </a:lnTo>
                <a:lnTo>
                  <a:pt x="7680" y="3840"/>
                </a:lnTo>
                <a:lnTo>
                  <a:pt x="7680" y="51831"/>
                </a:lnTo>
                <a:lnTo>
                  <a:pt x="5760" y="52791"/>
                </a:lnTo>
                <a:lnTo>
                  <a:pt x="4800" y="53751"/>
                </a:lnTo>
                <a:lnTo>
                  <a:pt x="0" y="53751"/>
                </a:lnTo>
                <a:lnTo>
                  <a:pt x="0" y="54711"/>
                </a:lnTo>
                <a:lnTo>
                  <a:pt x="19202" y="54711"/>
                </a:lnTo>
                <a:lnTo>
                  <a:pt x="19202" y="53751"/>
                </a:lnTo>
                <a:lnTo>
                  <a:pt x="15361" y="53751"/>
                </a:lnTo>
                <a:lnTo>
                  <a:pt x="13441" y="52791"/>
                </a:lnTo>
                <a:lnTo>
                  <a:pt x="12481" y="51831"/>
                </a:lnTo>
                <a:lnTo>
                  <a:pt x="12481" y="50871"/>
                </a:lnTo>
                <a:lnTo>
                  <a:pt x="11521" y="48950"/>
                </a:lnTo>
                <a:lnTo>
                  <a:pt x="11521" y="8641"/>
                </a:lnTo>
                <a:lnTo>
                  <a:pt x="32644" y="54711"/>
                </a:lnTo>
                <a:lnTo>
                  <a:pt x="34564" y="54711"/>
                </a:lnTo>
                <a:lnTo>
                  <a:pt x="55686" y="8641"/>
                </a:lnTo>
                <a:lnTo>
                  <a:pt x="55686" y="50871"/>
                </a:lnTo>
                <a:lnTo>
                  <a:pt x="54726" y="51831"/>
                </a:lnTo>
                <a:lnTo>
                  <a:pt x="53766" y="52791"/>
                </a:lnTo>
                <a:lnTo>
                  <a:pt x="51846" y="53751"/>
                </a:lnTo>
                <a:lnTo>
                  <a:pt x="48006" y="53751"/>
                </a:lnTo>
                <a:lnTo>
                  <a:pt x="48006" y="54711"/>
                </a:lnTo>
                <a:lnTo>
                  <a:pt x="71048" y="547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9" name="object 2209"/>
          <p:cNvSpPr/>
          <p:nvPr/>
        </p:nvSpPr>
        <p:spPr>
          <a:xfrm>
            <a:off x="4216435" y="6662242"/>
            <a:ext cx="19202" cy="38404"/>
          </a:xfrm>
          <a:custGeom>
            <a:avLst/>
            <a:gdLst/>
            <a:ahLst/>
            <a:cxnLst/>
            <a:rect l="l" t="t" r="r" b="b"/>
            <a:pathLst>
              <a:path w="19202" h="38404">
                <a:moveTo>
                  <a:pt x="19202" y="38404"/>
                </a:moveTo>
                <a:lnTo>
                  <a:pt x="19202" y="37444"/>
                </a:lnTo>
                <a:lnTo>
                  <a:pt x="15361" y="37444"/>
                </a:lnTo>
                <a:lnTo>
                  <a:pt x="15361" y="36484"/>
                </a:lnTo>
                <a:lnTo>
                  <a:pt x="14386" y="36484"/>
                </a:lnTo>
                <a:lnTo>
                  <a:pt x="14386" y="35524"/>
                </a:lnTo>
                <a:lnTo>
                  <a:pt x="13426" y="35524"/>
                </a:lnTo>
                <a:lnTo>
                  <a:pt x="13426" y="0"/>
                </a:lnTo>
                <a:lnTo>
                  <a:pt x="11521" y="0"/>
                </a:lnTo>
                <a:lnTo>
                  <a:pt x="0" y="4815"/>
                </a:lnTo>
                <a:lnTo>
                  <a:pt x="960" y="6720"/>
                </a:lnTo>
                <a:lnTo>
                  <a:pt x="1920" y="5775"/>
                </a:lnTo>
                <a:lnTo>
                  <a:pt x="4800" y="5775"/>
                </a:lnTo>
                <a:lnTo>
                  <a:pt x="4800" y="6720"/>
                </a:lnTo>
                <a:lnTo>
                  <a:pt x="5745" y="6720"/>
                </a:lnTo>
                <a:lnTo>
                  <a:pt x="5745" y="9616"/>
                </a:lnTo>
                <a:lnTo>
                  <a:pt x="6705" y="11521"/>
                </a:lnTo>
                <a:lnTo>
                  <a:pt x="6705" y="32644"/>
                </a:lnTo>
                <a:lnTo>
                  <a:pt x="5745" y="34564"/>
                </a:lnTo>
                <a:lnTo>
                  <a:pt x="5745" y="35524"/>
                </a:lnTo>
                <a:lnTo>
                  <a:pt x="4800" y="36484"/>
                </a:lnTo>
                <a:lnTo>
                  <a:pt x="3840" y="36484"/>
                </a:lnTo>
                <a:lnTo>
                  <a:pt x="3840" y="37444"/>
                </a:lnTo>
                <a:lnTo>
                  <a:pt x="960" y="37444"/>
                </a:lnTo>
                <a:lnTo>
                  <a:pt x="960" y="38404"/>
                </a:lnTo>
                <a:lnTo>
                  <a:pt x="19202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0" name="object 2210"/>
          <p:cNvSpPr/>
          <p:nvPr/>
        </p:nvSpPr>
        <p:spPr>
          <a:xfrm>
            <a:off x="4222181" y="6643055"/>
            <a:ext cx="7680" cy="8625"/>
          </a:xfrm>
          <a:custGeom>
            <a:avLst/>
            <a:gdLst/>
            <a:ahLst/>
            <a:cxnLst/>
            <a:rect l="l" t="t" r="r" b="b"/>
            <a:pathLst>
              <a:path w="7680" h="8625">
                <a:moveTo>
                  <a:pt x="960" y="6720"/>
                </a:moveTo>
                <a:lnTo>
                  <a:pt x="1935" y="7680"/>
                </a:lnTo>
                <a:lnTo>
                  <a:pt x="2895" y="8625"/>
                </a:lnTo>
                <a:lnTo>
                  <a:pt x="4800" y="8625"/>
                </a:lnTo>
                <a:lnTo>
                  <a:pt x="5775" y="7680"/>
                </a:lnTo>
                <a:lnTo>
                  <a:pt x="6736" y="6720"/>
                </a:lnTo>
                <a:lnTo>
                  <a:pt x="7680" y="6720"/>
                </a:lnTo>
                <a:lnTo>
                  <a:pt x="7680" y="1920"/>
                </a:lnTo>
                <a:lnTo>
                  <a:pt x="6736" y="960"/>
                </a:lnTo>
                <a:lnTo>
                  <a:pt x="5775" y="960"/>
                </a:lnTo>
                <a:lnTo>
                  <a:pt x="4800" y="0"/>
                </a:lnTo>
                <a:lnTo>
                  <a:pt x="2895" y="0"/>
                </a:lnTo>
                <a:lnTo>
                  <a:pt x="1935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6720"/>
                </a:lnTo>
                <a:lnTo>
                  <a:pt x="9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1" name="object 2211"/>
          <p:cNvSpPr/>
          <p:nvPr/>
        </p:nvSpPr>
        <p:spPr>
          <a:xfrm>
            <a:off x="4237542" y="6662242"/>
            <a:ext cx="41285" cy="38404"/>
          </a:xfrm>
          <a:custGeom>
            <a:avLst/>
            <a:gdLst/>
            <a:ahLst/>
            <a:cxnLst/>
            <a:rect l="l" t="t" r="r" b="b"/>
            <a:pathLst>
              <a:path w="41285" h="38404">
                <a:moveTo>
                  <a:pt x="41285" y="38404"/>
                </a:moveTo>
                <a:lnTo>
                  <a:pt x="41285" y="37444"/>
                </a:lnTo>
                <a:lnTo>
                  <a:pt x="38404" y="37444"/>
                </a:lnTo>
                <a:lnTo>
                  <a:pt x="37444" y="36484"/>
                </a:lnTo>
                <a:lnTo>
                  <a:pt x="36484" y="35524"/>
                </a:lnTo>
                <a:lnTo>
                  <a:pt x="35524" y="34564"/>
                </a:lnTo>
                <a:lnTo>
                  <a:pt x="35524" y="8656"/>
                </a:lnTo>
                <a:lnTo>
                  <a:pt x="34564" y="6720"/>
                </a:lnTo>
                <a:lnTo>
                  <a:pt x="33604" y="4815"/>
                </a:lnTo>
                <a:lnTo>
                  <a:pt x="32644" y="2895"/>
                </a:lnTo>
                <a:lnTo>
                  <a:pt x="31683" y="1935"/>
                </a:lnTo>
                <a:lnTo>
                  <a:pt x="29763" y="960"/>
                </a:lnTo>
                <a:lnTo>
                  <a:pt x="27843" y="0"/>
                </a:lnTo>
                <a:lnTo>
                  <a:pt x="22082" y="0"/>
                </a:lnTo>
                <a:lnTo>
                  <a:pt x="18242" y="2895"/>
                </a:lnTo>
                <a:lnTo>
                  <a:pt x="13441" y="8656"/>
                </a:lnTo>
                <a:lnTo>
                  <a:pt x="13441" y="0"/>
                </a:lnTo>
                <a:lnTo>
                  <a:pt x="11521" y="0"/>
                </a:lnTo>
                <a:lnTo>
                  <a:pt x="0" y="4815"/>
                </a:lnTo>
                <a:lnTo>
                  <a:pt x="960" y="6720"/>
                </a:lnTo>
                <a:lnTo>
                  <a:pt x="1920" y="5775"/>
                </a:lnTo>
                <a:lnTo>
                  <a:pt x="4800" y="5775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34564"/>
                </a:lnTo>
                <a:lnTo>
                  <a:pt x="5760" y="35524"/>
                </a:lnTo>
                <a:lnTo>
                  <a:pt x="4800" y="36484"/>
                </a:lnTo>
                <a:lnTo>
                  <a:pt x="3840" y="37444"/>
                </a:lnTo>
                <a:lnTo>
                  <a:pt x="960" y="37444"/>
                </a:lnTo>
                <a:lnTo>
                  <a:pt x="960" y="38404"/>
                </a:lnTo>
                <a:lnTo>
                  <a:pt x="19202" y="38404"/>
                </a:lnTo>
                <a:lnTo>
                  <a:pt x="19202" y="37444"/>
                </a:lnTo>
                <a:lnTo>
                  <a:pt x="16322" y="37444"/>
                </a:lnTo>
                <a:lnTo>
                  <a:pt x="15361" y="36484"/>
                </a:lnTo>
                <a:lnTo>
                  <a:pt x="14401" y="36484"/>
                </a:lnTo>
                <a:lnTo>
                  <a:pt x="14401" y="35524"/>
                </a:lnTo>
                <a:lnTo>
                  <a:pt x="13441" y="34564"/>
                </a:lnTo>
                <a:lnTo>
                  <a:pt x="13441" y="10561"/>
                </a:lnTo>
                <a:lnTo>
                  <a:pt x="16322" y="6720"/>
                </a:lnTo>
                <a:lnTo>
                  <a:pt x="20162" y="5775"/>
                </a:lnTo>
                <a:lnTo>
                  <a:pt x="26883" y="5775"/>
                </a:lnTo>
                <a:lnTo>
                  <a:pt x="27843" y="7680"/>
                </a:lnTo>
                <a:lnTo>
                  <a:pt x="28803" y="9616"/>
                </a:lnTo>
                <a:lnTo>
                  <a:pt x="28803" y="35524"/>
                </a:lnTo>
                <a:lnTo>
                  <a:pt x="27843" y="36484"/>
                </a:lnTo>
                <a:lnTo>
                  <a:pt x="26883" y="36484"/>
                </a:lnTo>
                <a:lnTo>
                  <a:pt x="26883" y="37444"/>
                </a:lnTo>
                <a:lnTo>
                  <a:pt x="23042" y="37444"/>
                </a:lnTo>
                <a:lnTo>
                  <a:pt x="23042" y="38404"/>
                </a:lnTo>
                <a:lnTo>
                  <a:pt x="41285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2" name="object 2212"/>
          <p:cNvSpPr/>
          <p:nvPr/>
        </p:nvSpPr>
        <p:spPr>
          <a:xfrm>
            <a:off x="4287469" y="6643055"/>
            <a:ext cx="7680" cy="8625"/>
          </a:xfrm>
          <a:custGeom>
            <a:avLst/>
            <a:gdLst/>
            <a:ahLst/>
            <a:cxnLst/>
            <a:rect l="l" t="t" r="r" b="b"/>
            <a:pathLst>
              <a:path w="7680" h="8625">
                <a:moveTo>
                  <a:pt x="960" y="6720"/>
                </a:moveTo>
                <a:lnTo>
                  <a:pt x="1920" y="7680"/>
                </a:lnTo>
                <a:lnTo>
                  <a:pt x="2880" y="8625"/>
                </a:lnTo>
                <a:lnTo>
                  <a:pt x="4800" y="8625"/>
                </a:lnTo>
                <a:lnTo>
                  <a:pt x="5760" y="7680"/>
                </a:lnTo>
                <a:lnTo>
                  <a:pt x="6720" y="6720"/>
                </a:lnTo>
                <a:lnTo>
                  <a:pt x="7680" y="6720"/>
                </a:lnTo>
                <a:lnTo>
                  <a:pt x="7680" y="1920"/>
                </a:lnTo>
                <a:lnTo>
                  <a:pt x="6720" y="960"/>
                </a:lnTo>
                <a:lnTo>
                  <a:pt x="5760" y="960"/>
                </a:lnTo>
                <a:lnTo>
                  <a:pt x="480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6720"/>
                </a:lnTo>
                <a:lnTo>
                  <a:pt x="9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3" name="object 2213"/>
          <p:cNvSpPr/>
          <p:nvPr/>
        </p:nvSpPr>
        <p:spPr>
          <a:xfrm>
            <a:off x="4281708" y="6662242"/>
            <a:ext cx="18242" cy="38404"/>
          </a:xfrm>
          <a:custGeom>
            <a:avLst/>
            <a:gdLst/>
            <a:ahLst/>
            <a:cxnLst/>
            <a:rect l="l" t="t" r="r" b="b"/>
            <a:pathLst>
              <a:path w="18242" h="38404">
                <a:moveTo>
                  <a:pt x="13441" y="35524"/>
                </a:moveTo>
                <a:lnTo>
                  <a:pt x="13441" y="34564"/>
                </a:lnTo>
                <a:lnTo>
                  <a:pt x="12481" y="32644"/>
                </a:lnTo>
                <a:lnTo>
                  <a:pt x="12481" y="0"/>
                </a:lnTo>
                <a:lnTo>
                  <a:pt x="11521" y="0"/>
                </a:lnTo>
                <a:lnTo>
                  <a:pt x="0" y="4815"/>
                </a:lnTo>
                <a:lnTo>
                  <a:pt x="0" y="6720"/>
                </a:lnTo>
                <a:lnTo>
                  <a:pt x="1920" y="5775"/>
                </a:lnTo>
                <a:lnTo>
                  <a:pt x="4800" y="5775"/>
                </a:lnTo>
                <a:lnTo>
                  <a:pt x="4800" y="6720"/>
                </a:lnTo>
                <a:lnTo>
                  <a:pt x="5760" y="7680"/>
                </a:lnTo>
                <a:lnTo>
                  <a:pt x="5760" y="35524"/>
                </a:lnTo>
                <a:lnTo>
                  <a:pt x="4800" y="35524"/>
                </a:lnTo>
                <a:lnTo>
                  <a:pt x="4800" y="36484"/>
                </a:lnTo>
                <a:lnTo>
                  <a:pt x="3840" y="36484"/>
                </a:lnTo>
                <a:lnTo>
                  <a:pt x="3840" y="37444"/>
                </a:lnTo>
                <a:lnTo>
                  <a:pt x="0" y="37444"/>
                </a:lnTo>
                <a:lnTo>
                  <a:pt x="0" y="38404"/>
                </a:lnTo>
                <a:lnTo>
                  <a:pt x="18242" y="38404"/>
                </a:lnTo>
                <a:lnTo>
                  <a:pt x="18242" y="37444"/>
                </a:lnTo>
                <a:lnTo>
                  <a:pt x="15361" y="37444"/>
                </a:lnTo>
                <a:lnTo>
                  <a:pt x="14401" y="36484"/>
                </a:lnTo>
                <a:lnTo>
                  <a:pt x="13441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4" name="object 2214"/>
          <p:cNvSpPr/>
          <p:nvPr/>
        </p:nvSpPr>
        <p:spPr>
          <a:xfrm>
            <a:off x="4302831" y="6662242"/>
            <a:ext cx="41269" cy="38404"/>
          </a:xfrm>
          <a:custGeom>
            <a:avLst/>
            <a:gdLst/>
            <a:ahLst/>
            <a:cxnLst/>
            <a:rect l="l" t="t" r="r" b="b"/>
            <a:pathLst>
              <a:path w="41269" h="38404">
                <a:moveTo>
                  <a:pt x="19202" y="38404"/>
                </a:moveTo>
                <a:lnTo>
                  <a:pt x="19202" y="37444"/>
                </a:lnTo>
                <a:lnTo>
                  <a:pt x="16322" y="37444"/>
                </a:lnTo>
                <a:lnTo>
                  <a:pt x="15361" y="36484"/>
                </a:lnTo>
                <a:lnTo>
                  <a:pt x="14386" y="36484"/>
                </a:lnTo>
                <a:lnTo>
                  <a:pt x="14386" y="35524"/>
                </a:lnTo>
                <a:lnTo>
                  <a:pt x="13441" y="35524"/>
                </a:lnTo>
                <a:lnTo>
                  <a:pt x="13441" y="10561"/>
                </a:lnTo>
                <a:lnTo>
                  <a:pt x="16322" y="6720"/>
                </a:lnTo>
                <a:lnTo>
                  <a:pt x="19202" y="5775"/>
                </a:lnTo>
                <a:lnTo>
                  <a:pt x="26883" y="5775"/>
                </a:lnTo>
                <a:lnTo>
                  <a:pt x="26883" y="7680"/>
                </a:lnTo>
                <a:lnTo>
                  <a:pt x="27828" y="9616"/>
                </a:lnTo>
                <a:lnTo>
                  <a:pt x="28788" y="11521"/>
                </a:lnTo>
                <a:lnTo>
                  <a:pt x="28788" y="34564"/>
                </a:lnTo>
                <a:lnTo>
                  <a:pt x="27828" y="35524"/>
                </a:lnTo>
                <a:lnTo>
                  <a:pt x="27828" y="36484"/>
                </a:lnTo>
                <a:lnTo>
                  <a:pt x="26883" y="36484"/>
                </a:lnTo>
                <a:lnTo>
                  <a:pt x="25907" y="37444"/>
                </a:lnTo>
                <a:lnTo>
                  <a:pt x="23042" y="37444"/>
                </a:lnTo>
                <a:lnTo>
                  <a:pt x="23042" y="38404"/>
                </a:lnTo>
                <a:lnTo>
                  <a:pt x="41269" y="38404"/>
                </a:lnTo>
                <a:lnTo>
                  <a:pt x="41269" y="37444"/>
                </a:lnTo>
                <a:lnTo>
                  <a:pt x="38389" y="37444"/>
                </a:lnTo>
                <a:lnTo>
                  <a:pt x="37429" y="36484"/>
                </a:lnTo>
                <a:lnTo>
                  <a:pt x="36469" y="36484"/>
                </a:lnTo>
                <a:lnTo>
                  <a:pt x="36469" y="35524"/>
                </a:lnTo>
                <a:lnTo>
                  <a:pt x="35509" y="35524"/>
                </a:lnTo>
                <a:lnTo>
                  <a:pt x="35509" y="8656"/>
                </a:lnTo>
                <a:lnTo>
                  <a:pt x="34549" y="6720"/>
                </a:lnTo>
                <a:lnTo>
                  <a:pt x="33588" y="4815"/>
                </a:lnTo>
                <a:lnTo>
                  <a:pt x="32628" y="2895"/>
                </a:lnTo>
                <a:lnTo>
                  <a:pt x="30723" y="1935"/>
                </a:lnTo>
                <a:lnTo>
                  <a:pt x="29748" y="960"/>
                </a:lnTo>
                <a:lnTo>
                  <a:pt x="27828" y="0"/>
                </a:lnTo>
                <a:lnTo>
                  <a:pt x="22067" y="0"/>
                </a:lnTo>
                <a:lnTo>
                  <a:pt x="17266" y="2895"/>
                </a:lnTo>
                <a:lnTo>
                  <a:pt x="13441" y="8656"/>
                </a:lnTo>
                <a:lnTo>
                  <a:pt x="13441" y="0"/>
                </a:lnTo>
                <a:lnTo>
                  <a:pt x="11521" y="0"/>
                </a:lnTo>
                <a:lnTo>
                  <a:pt x="0" y="4815"/>
                </a:lnTo>
                <a:lnTo>
                  <a:pt x="960" y="6720"/>
                </a:lnTo>
                <a:lnTo>
                  <a:pt x="1920" y="5775"/>
                </a:lnTo>
                <a:lnTo>
                  <a:pt x="4800" y="5775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8656"/>
                </a:lnTo>
                <a:lnTo>
                  <a:pt x="6720" y="9616"/>
                </a:lnTo>
                <a:lnTo>
                  <a:pt x="6720" y="32644"/>
                </a:lnTo>
                <a:lnTo>
                  <a:pt x="5760" y="34564"/>
                </a:lnTo>
                <a:lnTo>
                  <a:pt x="5760" y="35524"/>
                </a:lnTo>
                <a:lnTo>
                  <a:pt x="4800" y="36484"/>
                </a:lnTo>
                <a:lnTo>
                  <a:pt x="3825" y="37444"/>
                </a:lnTo>
                <a:lnTo>
                  <a:pt x="960" y="37444"/>
                </a:lnTo>
                <a:lnTo>
                  <a:pt x="960" y="38404"/>
                </a:lnTo>
                <a:lnTo>
                  <a:pt x="19202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5" name="object 2215"/>
          <p:cNvSpPr/>
          <p:nvPr/>
        </p:nvSpPr>
        <p:spPr>
          <a:xfrm>
            <a:off x="4346021" y="6678579"/>
            <a:ext cx="33604" cy="40309"/>
          </a:xfrm>
          <a:custGeom>
            <a:avLst/>
            <a:gdLst/>
            <a:ahLst/>
            <a:cxnLst/>
            <a:rect l="l" t="t" r="r" b="b"/>
            <a:pathLst>
              <a:path w="33604" h="40309">
                <a:moveTo>
                  <a:pt x="6720" y="25908"/>
                </a:moveTo>
                <a:lnTo>
                  <a:pt x="7680" y="24947"/>
                </a:lnTo>
                <a:lnTo>
                  <a:pt x="8641" y="23987"/>
                </a:lnTo>
                <a:lnTo>
                  <a:pt x="9601" y="22067"/>
                </a:lnTo>
                <a:lnTo>
                  <a:pt x="13441" y="23027"/>
                </a:lnTo>
                <a:lnTo>
                  <a:pt x="12481" y="16306"/>
                </a:lnTo>
                <a:lnTo>
                  <a:pt x="10561" y="16306"/>
                </a:lnTo>
                <a:lnTo>
                  <a:pt x="9601" y="15346"/>
                </a:lnTo>
                <a:lnTo>
                  <a:pt x="9601" y="12466"/>
                </a:lnTo>
                <a:lnTo>
                  <a:pt x="10561" y="11506"/>
                </a:lnTo>
                <a:lnTo>
                  <a:pt x="10561" y="10546"/>
                </a:lnTo>
                <a:lnTo>
                  <a:pt x="12481" y="9585"/>
                </a:lnTo>
                <a:lnTo>
                  <a:pt x="11521" y="3840"/>
                </a:lnTo>
                <a:lnTo>
                  <a:pt x="10561" y="0"/>
                </a:lnTo>
                <a:lnTo>
                  <a:pt x="10561" y="8625"/>
                </a:lnTo>
                <a:lnTo>
                  <a:pt x="7680" y="11506"/>
                </a:lnTo>
                <a:lnTo>
                  <a:pt x="5760" y="13426"/>
                </a:lnTo>
                <a:lnTo>
                  <a:pt x="4800" y="14386"/>
                </a:lnTo>
                <a:lnTo>
                  <a:pt x="3840" y="15346"/>
                </a:lnTo>
                <a:lnTo>
                  <a:pt x="3840" y="19187"/>
                </a:lnTo>
                <a:lnTo>
                  <a:pt x="4800" y="20147"/>
                </a:lnTo>
                <a:lnTo>
                  <a:pt x="5760" y="21107"/>
                </a:lnTo>
                <a:lnTo>
                  <a:pt x="7680" y="22067"/>
                </a:lnTo>
                <a:lnTo>
                  <a:pt x="4800" y="24947"/>
                </a:lnTo>
                <a:lnTo>
                  <a:pt x="3840" y="25908"/>
                </a:lnTo>
                <a:lnTo>
                  <a:pt x="3840" y="26868"/>
                </a:lnTo>
                <a:lnTo>
                  <a:pt x="1920" y="28788"/>
                </a:lnTo>
                <a:lnTo>
                  <a:pt x="960" y="29748"/>
                </a:lnTo>
                <a:lnTo>
                  <a:pt x="960" y="30708"/>
                </a:lnTo>
                <a:lnTo>
                  <a:pt x="0" y="31668"/>
                </a:lnTo>
                <a:lnTo>
                  <a:pt x="0" y="34549"/>
                </a:lnTo>
                <a:lnTo>
                  <a:pt x="960" y="35509"/>
                </a:lnTo>
                <a:lnTo>
                  <a:pt x="2880" y="36469"/>
                </a:lnTo>
                <a:lnTo>
                  <a:pt x="6720" y="39349"/>
                </a:lnTo>
                <a:lnTo>
                  <a:pt x="11521" y="40309"/>
                </a:lnTo>
                <a:lnTo>
                  <a:pt x="23042" y="40309"/>
                </a:lnTo>
                <a:lnTo>
                  <a:pt x="28803" y="38389"/>
                </a:lnTo>
                <a:lnTo>
                  <a:pt x="32644" y="34549"/>
                </a:lnTo>
                <a:lnTo>
                  <a:pt x="33604" y="31668"/>
                </a:lnTo>
                <a:lnTo>
                  <a:pt x="30723" y="32628"/>
                </a:lnTo>
                <a:lnTo>
                  <a:pt x="28803" y="34549"/>
                </a:lnTo>
                <a:lnTo>
                  <a:pt x="24963" y="35509"/>
                </a:lnTo>
                <a:lnTo>
                  <a:pt x="15361" y="35509"/>
                </a:lnTo>
                <a:lnTo>
                  <a:pt x="10561" y="34549"/>
                </a:lnTo>
                <a:lnTo>
                  <a:pt x="8641" y="32628"/>
                </a:lnTo>
                <a:lnTo>
                  <a:pt x="6720" y="31668"/>
                </a:lnTo>
                <a:lnTo>
                  <a:pt x="5760" y="30708"/>
                </a:lnTo>
                <a:lnTo>
                  <a:pt x="5760" y="28788"/>
                </a:lnTo>
                <a:lnTo>
                  <a:pt x="6720" y="27828"/>
                </a:lnTo>
                <a:lnTo>
                  <a:pt x="6720" y="25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6" name="object 2216"/>
          <p:cNvSpPr/>
          <p:nvPr/>
        </p:nvSpPr>
        <p:spPr>
          <a:xfrm>
            <a:off x="4348901" y="6662242"/>
            <a:ext cx="34564" cy="26883"/>
          </a:xfrm>
          <a:custGeom>
            <a:avLst/>
            <a:gdLst/>
            <a:ahLst/>
            <a:cxnLst/>
            <a:rect l="l" t="t" r="r" b="b"/>
            <a:pathLst>
              <a:path w="34564" h="26883">
                <a:moveTo>
                  <a:pt x="34564" y="2895"/>
                </a:moveTo>
                <a:lnTo>
                  <a:pt x="24002" y="2895"/>
                </a:lnTo>
                <a:lnTo>
                  <a:pt x="22082" y="960"/>
                </a:lnTo>
                <a:lnTo>
                  <a:pt x="18242" y="0"/>
                </a:lnTo>
                <a:lnTo>
                  <a:pt x="10561" y="0"/>
                </a:lnTo>
                <a:lnTo>
                  <a:pt x="6720" y="1935"/>
                </a:lnTo>
                <a:lnTo>
                  <a:pt x="4800" y="4815"/>
                </a:lnTo>
                <a:lnTo>
                  <a:pt x="1920" y="6720"/>
                </a:lnTo>
                <a:lnTo>
                  <a:pt x="0" y="10561"/>
                </a:lnTo>
                <a:lnTo>
                  <a:pt x="0" y="16337"/>
                </a:lnTo>
                <a:lnTo>
                  <a:pt x="960" y="18242"/>
                </a:lnTo>
                <a:lnTo>
                  <a:pt x="1920" y="20177"/>
                </a:lnTo>
                <a:lnTo>
                  <a:pt x="2880" y="23042"/>
                </a:lnTo>
                <a:lnTo>
                  <a:pt x="4800" y="24003"/>
                </a:lnTo>
                <a:lnTo>
                  <a:pt x="7680" y="24963"/>
                </a:lnTo>
                <a:lnTo>
                  <a:pt x="7680" y="6720"/>
                </a:lnTo>
                <a:lnTo>
                  <a:pt x="9601" y="4815"/>
                </a:lnTo>
                <a:lnTo>
                  <a:pt x="10561" y="2895"/>
                </a:lnTo>
                <a:lnTo>
                  <a:pt x="12481" y="1935"/>
                </a:lnTo>
                <a:lnTo>
                  <a:pt x="16322" y="1935"/>
                </a:lnTo>
                <a:lnTo>
                  <a:pt x="18242" y="2895"/>
                </a:lnTo>
                <a:lnTo>
                  <a:pt x="20162" y="4815"/>
                </a:lnTo>
                <a:lnTo>
                  <a:pt x="22082" y="7680"/>
                </a:lnTo>
                <a:lnTo>
                  <a:pt x="23042" y="10561"/>
                </a:lnTo>
                <a:lnTo>
                  <a:pt x="23042" y="18242"/>
                </a:lnTo>
                <a:lnTo>
                  <a:pt x="22082" y="21122"/>
                </a:lnTo>
                <a:lnTo>
                  <a:pt x="20162" y="22082"/>
                </a:lnTo>
                <a:lnTo>
                  <a:pt x="19202" y="24003"/>
                </a:lnTo>
                <a:lnTo>
                  <a:pt x="17282" y="24963"/>
                </a:lnTo>
                <a:lnTo>
                  <a:pt x="13441" y="24963"/>
                </a:lnTo>
                <a:lnTo>
                  <a:pt x="11521" y="24003"/>
                </a:lnTo>
                <a:lnTo>
                  <a:pt x="10561" y="22082"/>
                </a:lnTo>
                <a:lnTo>
                  <a:pt x="8641" y="20177"/>
                </a:lnTo>
                <a:lnTo>
                  <a:pt x="9601" y="25923"/>
                </a:lnTo>
                <a:lnTo>
                  <a:pt x="11521" y="26883"/>
                </a:lnTo>
                <a:lnTo>
                  <a:pt x="19202" y="26883"/>
                </a:lnTo>
                <a:lnTo>
                  <a:pt x="23042" y="25923"/>
                </a:lnTo>
                <a:lnTo>
                  <a:pt x="25923" y="23042"/>
                </a:lnTo>
                <a:lnTo>
                  <a:pt x="28803" y="20177"/>
                </a:lnTo>
                <a:lnTo>
                  <a:pt x="29763" y="17282"/>
                </a:lnTo>
                <a:lnTo>
                  <a:pt x="29763" y="11521"/>
                </a:lnTo>
                <a:lnTo>
                  <a:pt x="28803" y="8656"/>
                </a:lnTo>
                <a:lnTo>
                  <a:pt x="27843" y="6720"/>
                </a:lnTo>
                <a:lnTo>
                  <a:pt x="34564" y="6720"/>
                </a:lnTo>
                <a:lnTo>
                  <a:pt x="34564" y="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7" name="object 2217"/>
          <p:cNvSpPr/>
          <p:nvPr/>
        </p:nvSpPr>
        <p:spPr>
          <a:xfrm>
            <a:off x="4358502" y="6694886"/>
            <a:ext cx="24963" cy="18242"/>
          </a:xfrm>
          <a:custGeom>
            <a:avLst/>
            <a:gdLst/>
            <a:ahLst/>
            <a:cxnLst/>
            <a:rect l="l" t="t" r="r" b="b"/>
            <a:pathLst>
              <a:path w="24963" h="18242">
                <a:moveTo>
                  <a:pt x="2880" y="960"/>
                </a:moveTo>
                <a:lnTo>
                  <a:pt x="960" y="0"/>
                </a:lnTo>
                <a:lnTo>
                  <a:pt x="0" y="0"/>
                </a:lnTo>
                <a:lnTo>
                  <a:pt x="960" y="6720"/>
                </a:lnTo>
                <a:lnTo>
                  <a:pt x="11521" y="6720"/>
                </a:lnTo>
                <a:lnTo>
                  <a:pt x="15361" y="7680"/>
                </a:lnTo>
                <a:lnTo>
                  <a:pt x="18242" y="7680"/>
                </a:lnTo>
                <a:lnTo>
                  <a:pt x="20162" y="8641"/>
                </a:lnTo>
                <a:lnTo>
                  <a:pt x="21122" y="8641"/>
                </a:lnTo>
                <a:lnTo>
                  <a:pt x="22082" y="9601"/>
                </a:lnTo>
                <a:lnTo>
                  <a:pt x="22082" y="13441"/>
                </a:lnTo>
                <a:lnTo>
                  <a:pt x="21122" y="15361"/>
                </a:lnTo>
                <a:lnTo>
                  <a:pt x="20162" y="18242"/>
                </a:lnTo>
                <a:lnTo>
                  <a:pt x="23042" y="15361"/>
                </a:lnTo>
                <a:lnTo>
                  <a:pt x="24963" y="12481"/>
                </a:lnTo>
                <a:lnTo>
                  <a:pt x="24963" y="7680"/>
                </a:lnTo>
                <a:lnTo>
                  <a:pt x="24002" y="5760"/>
                </a:lnTo>
                <a:lnTo>
                  <a:pt x="23042" y="3840"/>
                </a:lnTo>
                <a:lnTo>
                  <a:pt x="21122" y="2880"/>
                </a:lnTo>
                <a:lnTo>
                  <a:pt x="19202" y="1920"/>
                </a:lnTo>
                <a:lnTo>
                  <a:pt x="16322" y="960"/>
                </a:lnTo>
                <a:lnTo>
                  <a:pt x="288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8" name="object 2218"/>
          <p:cNvSpPr/>
          <p:nvPr/>
        </p:nvSpPr>
        <p:spPr>
          <a:xfrm>
            <a:off x="3746997" y="6575846"/>
            <a:ext cx="71048" cy="55686"/>
          </a:xfrm>
          <a:custGeom>
            <a:avLst/>
            <a:gdLst/>
            <a:ahLst/>
            <a:cxnLst/>
            <a:rect l="l" t="t" r="r" b="b"/>
            <a:pathLst>
              <a:path w="71048" h="55686">
                <a:moveTo>
                  <a:pt x="71048" y="55686"/>
                </a:moveTo>
                <a:lnTo>
                  <a:pt x="71048" y="53766"/>
                </a:lnTo>
                <a:lnTo>
                  <a:pt x="65288" y="53766"/>
                </a:lnTo>
                <a:lnTo>
                  <a:pt x="64328" y="51846"/>
                </a:lnTo>
                <a:lnTo>
                  <a:pt x="64328" y="50886"/>
                </a:lnTo>
                <a:lnTo>
                  <a:pt x="63367" y="48966"/>
                </a:lnTo>
                <a:lnTo>
                  <a:pt x="63367" y="6720"/>
                </a:lnTo>
                <a:lnTo>
                  <a:pt x="64328" y="4815"/>
                </a:lnTo>
                <a:lnTo>
                  <a:pt x="64328" y="3840"/>
                </a:lnTo>
                <a:lnTo>
                  <a:pt x="65288" y="1920"/>
                </a:lnTo>
                <a:lnTo>
                  <a:pt x="71048" y="1920"/>
                </a:lnTo>
                <a:lnTo>
                  <a:pt x="71048" y="0"/>
                </a:lnTo>
                <a:lnTo>
                  <a:pt x="55686" y="0"/>
                </a:lnTo>
                <a:lnTo>
                  <a:pt x="35524" y="43205"/>
                </a:lnTo>
                <a:lnTo>
                  <a:pt x="16322" y="0"/>
                </a:ln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lnTo>
                  <a:pt x="4800" y="2880"/>
                </a:lnTo>
                <a:lnTo>
                  <a:pt x="5760" y="2880"/>
                </a:lnTo>
                <a:lnTo>
                  <a:pt x="6720" y="3840"/>
                </a:lnTo>
                <a:lnTo>
                  <a:pt x="7680" y="4815"/>
                </a:lnTo>
                <a:lnTo>
                  <a:pt x="7680" y="50886"/>
                </a:lnTo>
                <a:lnTo>
                  <a:pt x="6720" y="51846"/>
                </a:lnTo>
                <a:lnTo>
                  <a:pt x="5760" y="52806"/>
                </a:lnTo>
                <a:lnTo>
                  <a:pt x="4800" y="53766"/>
                </a:lnTo>
                <a:lnTo>
                  <a:pt x="0" y="53766"/>
                </a:lnTo>
                <a:lnTo>
                  <a:pt x="0" y="55686"/>
                </a:lnTo>
                <a:lnTo>
                  <a:pt x="19202" y="55686"/>
                </a:lnTo>
                <a:lnTo>
                  <a:pt x="19202" y="53766"/>
                </a:lnTo>
                <a:lnTo>
                  <a:pt x="13441" y="53766"/>
                </a:lnTo>
                <a:lnTo>
                  <a:pt x="12481" y="51846"/>
                </a:lnTo>
                <a:lnTo>
                  <a:pt x="12481" y="50886"/>
                </a:lnTo>
                <a:lnTo>
                  <a:pt x="11521" y="48966"/>
                </a:lnTo>
                <a:lnTo>
                  <a:pt x="11521" y="8656"/>
                </a:lnTo>
                <a:lnTo>
                  <a:pt x="32644" y="55686"/>
                </a:lnTo>
                <a:lnTo>
                  <a:pt x="34564" y="55686"/>
                </a:lnTo>
                <a:lnTo>
                  <a:pt x="55686" y="8656"/>
                </a:lnTo>
                <a:lnTo>
                  <a:pt x="55686" y="50886"/>
                </a:lnTo>
                <a:lnTo>
                  <a:pt x="54726" y="51846"/>
                </a:lnTo>
                <a:lnTo>
                  <a:pt x="53766" y="52806"/>
                </a:lnTo>
                <a:lnTo>
                  <a:pt x="51846" y="53766"/>
                </a:lnTo>
                <a:lnTo>
                  <a:pt x="48005" y="53766"/>
                </a:lnTo>
                <a:lnTo>
                  <a:pt x="48005" y="55686"/>
                </a:lnTo>
                <a:lnTo>
                  <a:pt x="71048" y="556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9" name="object 2219"/>
          <p:cNvSpPr/>
          <p:nvPr/>
        </p:nvSpPr>
        <p:spPr>
          <a:xfrm>
            <a:off x="3821887" y="6593128"/>
            <a:ext cx="36469" cy="39364"/>
          </a:xfrm>
          <a:custGeom>
            <a:avLst/>
            <a:gdLst/>
            <a:ahLst/>
            <a:cxnLst/>
            <a:rect l="l" t="t" r="r" b="b"/>
            <a:pathLst>
              <a:path w="36469" h="39364">
                <a:moveTo>
                  <a:pt x="0" y="20162"/>
                </a:moveTo>
                <a:lnTo>
                  <a:pt x="0" y="24963"/>
                </a:lnTo>
                <a:lnTo>
                  <a:pt x="1904" y="28803"/>
                </a:lnTo>
                <a:lnTo>
                  <a:pt x="4800" y="32644"/>
                </a:lnTo>
                <a:lnTo>
                  <a:pt x="7680" y="37444"/>
                </a:lnTo>
                <a:lnTo>
                  <a:pt x="12466" y="39364"/>
                </a:lnTo>
                <a:lnTo>
                  <a:pt x="18242" y="39364"/>
                </a:lnTo>
                <a:lnTo>
                  <a:pt x="13426" y="34564"/>
                </a:lnTo>
                <a:lnTo>
                  <a:pt x="11521" y="30723"/>
                </a:lnTo>
                <a:lnTo>
                  <a:pt x="8625" y="26883"/>
                </a:lnTo>
                <a:lnTo>
                  <a:pt x="7680" y="22082"/>
                </a:lnTo>
                <a:lnTo>
                  <a:pt x="7680" y="13441"/>
                </a:lnTo>
                <a:lnTo>
                  <a:pt x="8625" y="10561"/>
                </a:lnTo>
                <a:lnTo>
                  <a:pt x="9585" y="7680"/>
                </a:lnTo>
                <a:lnTo>
                  <a:pt x="10561" y="5760"/>
                </a:lnTo>
                <a:lnTo>
                  <a:pt x="11521" y="4800"/>
                </a:lnTo>
                <a:lnTo>
                  <a:pt x="12466" y="3840"/>
                </a:lnTo>
                <a:lnTo>
                  <a:pt x="14401" y="2880"/>
                </a:lnTo>
                <a:lnTo>
                  <a:pt x="15361" y="1920"/>
                </a:lnTo>
                <a:lnTo>
                  <a:pt x="20147" y="1920"/>
                </a:lnTo>
                <a:lnTo>
                  <a:pt x="23027" y="3840"/>
                </a:lnTo>
                <a:lnTo>
                  <a:pt x="24947" y="6720"/>
                </a:lnTo>
                <a:lnTo>
                  <a:pt x="27828" y="10561"/>
                </a:lnTo>
                <a:lnTo>
                  <a:pt x="28788" y="15361"/>
                </a:lnTo>
                <a:lnTo>
                  <a:pt x="28788" y="26883"/>
                </a:lnTo>
                <a:lnTo>
                  <a:pt x="27828" y="30723"/>
                </a:lnTo>
                <a:lnTo>
                  <a:pt x="27828" y="36484"/>
                </a:lnTo>
                <a:lnTo>
                  <a:pt x="30708" y="34564"/>
                </a:lnTo>
                <a:lnTo>
                  <a:pt x="32628" y="32644"/>
                </a:lnTo>
                <a:lnTo>
                  <a:pt x="33588" y="28803"/>
                </a:lnTo>
                <a:lnTo>
                  <a:pt x="35509" y="25923"/>
                </a:lnTo>
                <a:lnTo>
                  <a:pt x="36469" y="22082"/>
                </a:lnTo>
                <a:lnTo>
                  <a:pt x="36469" y="14401"/>
                </a:lnTo>
                <a:lnTo>
                  <a:pt x="34549" y="9601"/>
                </a:lnTo>
                <a:lnTo>
                  <a:pt x="31668" y="5760"/>
                </a:lnTo>
                <a:lnTo>
                  <a:pt x="28788" y="1920"/>
                </a:lnTo>
                <a:lnTo>
                  <a:pt x="23987" y="0"/>
                </a:lnTo>
                <a:lnTo>
                  <a:pt x="15361" y="0"/>
                </a:lnTo>
                <a:lnTo>
                  <a:pt x="12466" y="960"/>
                </a:lnTo>
                <a:lnTo>
                  <a:pt x="9585" y="1920"/>
                </a:lnTo>
                <a:lnTo>
                  <a:pt x="6720" y="3840"/>
                </a:lnTo>
                <a:lnTo>
                  <a:pt x="4800" y="6720"/>
                </a:lnTo>
                <a:lnTo>
                  <a:pt x="2880" y="9601"/>
                </a:lnTo>
                <a:lnTo>
                  <a:pt x="960" y="13441"/>
                </a:lnTo>
                <a:lnTo>
                  <a:pt x="0" y="16322"/>
                </a:lnTo>
                <a:lnTo>
                  <a:pt x="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0" name="object 2220"/>
          <p:cNvSpPr/>
          <p:nvPr/>
        </p:nvSpPr>
        <p:spPr>
          <a:xfrm>
            <a:off x="3835313" y="6623852"/>
            <a:ext cx="14401" cy="8641"/>
          </a:xfrm>
          <a:custGeom>
            <a:avLst/>
            <a:gdLst/>
            <a:ahLst/>
            <a:cxnLst/>
            <a:rect l="l" t="t" r="r" b="b"/>
            <a:pathLst>
              <a:path w="14401" h="8641">
                <a:moveTo>
                  <a:pt x="14401" y="0"/>
                </a:moveTo>
                <a:lnTo>
                  <a:pt x="12481" y="1920"/>
                </a:lnTo>
                <a:lnTo>
                  <a:pt x="11521" y="4800"/>
                </a:lnTo>
                <a:lnTo>
                  <a:pt x="8656" y="5760"/>
                </a:lnTo>
                <a:lnTo>
                  <a:pt x="2880" y="5760"/>
                </a:lnTo>
                <a:lnTo>
                  <a:pt x="0" y="3840"/>
                </a:lnTo>
                <a:lnTo>
                  <a:pt x="4815" y="8641"/>
                </a:lnTo>
                <a:lnTo>
                  <a:pt x="7680" y="8641"/>
                </a:lnTo>
                <a:lnTo>
                  <a:pt x="11521" y="7680"/>
                </a:lnTo>
                <a:lnTo>
                  <a:pt x="14401" y="5760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1" name="object 2221"/>
          <p:cNvSpPr/>
          <p:nvPr/>
        </p:nvSpPr>
        <p:spPr>
          <a:xfrm>
            <a:off x="3862197" y="6593128"/>
            <a:ext cx="41285" cy="38404"/>
          </a:xfrm>
          <a:custGeom>
            <a:avLst/>
            <a:gdLst/>
            <a:ahLst/>
            <a:cxnLst/>
            <a:rect l="l" t="t" r="r" b="b"/>
            <a:pathLst>
              <a:path w="41285" h="38404">
                <a:moveTo>
                  <a:pt x="41285" y="38404"/>
                </a:moveTo>
                <a:lnTo>
                  <a:pt x="41285" y="36484"/>
                </a:lnTo>
                <a:lnTo>
                  <a:pt x="37444" y="36484"/>
                </a:lnTo>
                <a:lnTo>
                  <a:pt x="36484" y="35524"/>
                </a:lnTo>
                <a:lnTo>
                  <a:pt x="35524" y="34564"/>
                </a:lnTo>
                <a:lnTo>
                  <a:pt x="35524" y="7680"/>
                </a:lnTo>
                <a:lnTo>
                  <a:pt x="34564" y="6720"/>
                </a:lnTo>
                <a:lnTo>
                  <a:pt x="33604" y="3840"/>
                </a:lnTo>
                <a:lnTo>
                  <a:pt x="32644" y="1920"/>
                </a:lnTo>
                <a:lnTo>
                  <a:pt x="30723" y="960"/>
                </a:lnTo>
                <a:lnTo>
                  <a:pt x="29763" y="0"/>
                </a:lnTo>
                <a:lnTo>
                  <a:pt x="22082" y="0"/>
                </a:lnTo>
                <a:lnTo>
                  <a:pt x="17282" y="1920"/>
                </a:lnTo>
                <a:lnTo>
                  <a:pt x="13441" y="7680"/>
                </a:lnTo>
                <a:lnTo>
                  <a:pt x="13441" y="0"/>
                </a:lnTo>
                <a:lnTo>
                  <a:pt x="11521" y="0"/>
                </a:lnTo>
                <a:lnTo>
                  <a:pt x="0" y="3840"/>
                </a:lnTo>
                <a:lnTo>
                  <a:pt x="960" y="5760"/>
                </a:lnTo>
                <a:lnTo>
                  <a:pt x="1920" y="5760"/>
                </a:lnTo>
                <a:lnTo>
                  <a:pt x="288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2644"/>
                </a:lnTo>
                <a:lnTo>
                  <a:pt x="5760" y="34564"/>
                </a:lnTo>
                <a:lnTo>
                  <a:pt x="5760" y="35524"/>
                </a:lnTo>
                <a:lnTo>
                  <a:pt x="4800" y="36484"/>
                </a:lnTo>
                <a:lnTo>
                  <a:pt x="960" y="36484"/>
                </a:lnTo>
                <a:lnTo>
                  <a:pt x="960" y="38404"/>
                </a:lnTo>
                <a:lnTo>
                  <a:pt x="19202" y="38404"/>
                </a:lnTo>
                <a:lnTo>
                  <a:pt x="19202" y="36484"/>
                </a:lnTo>
                <a:lnTo>
                  <a:pt x="15361" y="36484"/>
                </a:lnTo>
                <a:lnTo>
                  <a:pt x="14401" y="35524"/>
                </a:lnTo>
                <a:lnTo>
                  <a:pt x="13441" y="34564"/>
                </a:lnTo>
                <a:lnTo>
                  <a:pt x="13441" y="9601"/>
                </a:lnTo>
                <a:lnTo>
                  <a:pt x="16322" y="6720"/>
                </a:lnTo>
                <a:lnTo>
                  <a:pt x="19202" y="4800"/>
                </a:lnTo>
                <a:lnTo>
                  <a:pt x="24963" y="4800"/>
                </a:lnTo>
                <a:lnTo>
                  <a:pt x="26883" y="5760"/>
                </a:lnTo>
                <a:lnTo>
                  <a:pt x="26883" y="6720"/>
                </a:lnTo>
                <a:lnTo>
                  <a:pt x="27843" y="8641"/>
                </a:lnTo>
                <a:lnTo>
                  <a:pt x="28803" y="10561"/>
                </a:lnTo>
                <a:lnTo>
                  <a:pt x="28803" y="33604"/>
                </a:lnTo>
                <a:lnTo>
                  <a:pt x="27843" y="34564"/>
                </a:lnTo>
                <a:lnTo>
                  <a:pt x="27843" y="35524"/>
                </a:lnTo>
                <a:lnTo>
                  <a:pt x="26883" y="35524"/>
                </a:lnTo>
                <a:lnTo>
                  <a:pt x="25923" y="36484"/>
                </a:lnTo>
                <a:lnTo>
                  <a:pt x="23042" y="36484"/>
                </a:lnTo>
                <a:lnTo>
                  <a:pt x="23042" y="38404"/>
                </a:lnTo>
                <a:lnTo>
                  <a:pt x="41285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2" name="object 2222"/>
          <p:cNvSpPr/>
          <p:nvPr/>
        </p:nvSpPr>
        <p:spPr>
          <a:xfrm>
            <a:off x="3906362" y="6595049"/>
            <a:ext cx="31683" cy="37444"/>
          </a:xfrm>
          <a:custGeom>
            <a:avLst/>
            <a:gdLst/>
            <a:ahLst/>
            <a:cxnLst/>
            <a:rect l="l" t="t" r="r" b="b"/>
            <a:pathLst>
              <a:path w="31683" h="37444">
                <a:moveTo>
                  <a:pt x="960" y="6720"/>
                </a:moveTo>
                <a:lnTo>
                  <a:pt x="0" y="11521"/>
                </a:lnTo>
                <a:lnTo>
                  <a:pt x="0" y="24002"/>
                </a:lnTo>
                <a:lnTo>
                  <a:pt x="960" y="28803"/>
                </a:lnTo>
                <a:lnTo>
                  <a:pt x="4800" y="31683"/>
                </a:lnTo>
                <a:lnTo>
                  <a:pt x="7680" y="35524"/>
                </a:lnTo>
                <a:lnTo>
                  <a:pt x="11521" y="37444"/>
                </a:lnTo>
                <a:lnTo>
                  <a:pt x="20162" y="37444"/>
                </a:lnTo>
                <a:lnTo>
                  <a:pt x="24002" y="35524"/>
                </a:lnTo>
                <a:lnTo>
                  <a:pt x="25907" y="32644"/>
                </a:lnTo>
                <a:lnTo>
                  <a:pt x="28803" y="29763"/>
                </a:lnTo>
                <a:lnTo>
                  <a:pt x="30708" y="25923"/>
                </a:lnTo>
                <a:lnTo>
                  <a:pt x="31683" y="23042"/>
                </a:lnTo>
                <a:lnTo>
                  <a:pt x="29748" y="22082"/>
                </a:lnTo>
                <a:lnTo>
                  <a:pt x="28803" y="24963"/>
                </a:lnTo>
                <a:lnTo>
                  <a:pt x="26868" y="26883"/>
                </a:lnTo>
                <a:lnTo>
                  <a:pt x="25907" y="28803"/>
                </a:lnTo>
                <a:lnTo>
                  <a:pt x="24002" y="29763"/>
                </a:lnTo>
                <a:lnTo>
                  <a:pt x="22067" y="30723"/>
                </a:lnTo>
                <a:lnTo>
                  <a:pt x="15346" y="30723"/>
                </a:lnTo>
                <a:lnTo>
                  <a:pt x="12481" y="28803"/>
                </a:lnTo>
                <a:lnTo>
                  <a:pt x="9601" y="25923"/>
                </a:lnTo>
                <a:lnTo>
                  <a:pt x="6720" y="23042"/>
                </a:lnTo>
                <a:lnTo>
                  <a:pt x="5760" y="18242"/>
                </a:lnTo>
                <a:lnTo>
                  <a:pt x="5760" y="7680"/>
                </a:lnTo>
                <a:lnTo>
                  <a:pt x="6720" y="4800"/>
                </a:lnTo>
                <a:lnTo>
                  <a:pt x="7680" y="0"/>
                </a:lnTo>
                <a:lnTo>
                  <a:pt x="4800" y="2880"/>
                </a:lnTo>
                <a:lnTo>
                  <a:pt x="9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3" name="object 2223"/>
          <p:cNvSpPr/>
          <p:nvPr/>
        </p:nvSpPr>
        <p:spPr>
          <a:xfrm>
            <a:off x="3912123" y="6593128"/>
            <a:ext cx="25923" cy="20162"/>
          </a:xfrm>
          <a:custGeom>
            <a:avLst/>
            <a:gdLst/>
            <a:ahLst/>
            <a:cxnLst/>
            <a:rect l="l" t="t" r="r" b="b"/>
            <a:pathLst>
              <a:path w="25923" h="20162">
                <a:moveTo>
                  <a:pt x="4800" y="3840"/>
                </a:moveTo>
                <a:lnTo>
                  <a:pt x="6720" y="2880"/>
                </a:lnTo>
                <a:lnTo>
                  <a:pt x="11521" y="2880"/>
                </a:lnTo>
                <a:lnTo>
                  <a:pt x="13426" y="3840"/>
                </a:lnTo>
                <a:lnTo>
                  <a:pt x="14401" y="4800"/>
                </a:lnTo>
                <a:lnTo>
                  <a:pt x="15361" y="5760"/>
                </a:lnTo>
                <a:lnTo>
                  <a:pt x="16306" y="7680"/>
                </a:lnTo>
                <a:lnTo>
                  <a:pt x="16306" y="8641"/>
                </a:lnTo>
                <a:lnTo>
                  <a:pt x="17266" y="10561"/>
                </a:lnTo>
                <a:lnTo>
                  <a:pt x="17266" y="12481"/>
                </a:lnTo>
                <a:lnTo>
                  <a:pt x="0" y="12481"/>
                </a:lnTo>
                <a:lnTo>
                  <a:pt x="0" y="9601"/>
                </a:lnTo>
                <a:lnTo>
                  <a:pt x="0" y="20162"/>
                </a:lnTo>
                <a:lnTo>
                  <a:pt x="0" y="14401"/>
                </a:lnTo>
                <a:lnTo>
                  <a:pt x="25923" y="14401"/>
                </a:lnTo>
                <a:lnTo>
                  <a:pt x="25923" y="10561"/>
                </a:lnTo>
                <a:lnTo>
                  <a:pt x="23987" y="6720"/>
                </a:lnTo>
                <a:lnTo>
                  <a:pt x="21107" y="3840"/>
                </a:lnTo>
                <a:lnTo>
                  <a:pt x="19202" y="960"/>
                </a:lnTo>
                <a:lnTo>
                  <a:pt x="15361" y="0"/>
                </a:lnTo>
                <a:lnTo>
                  <a:pt x="6720" y="0"/>
                </a:lnTo>
                <a:lnTo>
                  <a:pt x="1920" y="1920"/>
                </a:lnTo>
                <a:lnTo>
                  <a:pt x="960" y="6720"/>
                </a:lnTo>
                <a:lnTo>
                  <a:pt x="2880" y="4800"/>
                </a:lnTo>
                <a:lnTo>
                  <a:pt x="480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4" name="object 2224"/>
          <p:cNvSpPr/>
          <p:nvPr/>
        </p:nvSpPr>
        <p:spPr>
          <a:xfrm>
            <a:off x="3940911" y="6594088"/>
            <a:ext cx="41285" cy="54726"/>
          </a:xfrm>
          <a:custGeom>
            <a:avLst/>
            <a:gdLst/>
            <a:ahLst/>
            <a:cxnLst/>
            <a:rect l="l" t="t" r="r" b="b"/>
            <a:pathLst>
              <a:path w="41285" h="54726">
                <a:moveTo>
                  <a:pt x="7680" y="54726"/>
                </a:moveTo>
                <a:lnTo>
                  <a:pt x="9601" y="54726"/>
                </a:lnTo>
                <a:lnTo>
                  <a:pt x="11521" y="53766"/>
                </a:lnTo>
                <a:lnTo>
                  <a:pt x="14401" y="52806"/>
                </a:lnTo>
                <a:lnTo>
                  <a:pt x="16322" y="50886"/>
                </a:lnTo>
                <a:lnTo>
                  <a:pt x="18242" y="48005"/>
                </a:lnTo>
                <a:lnTo>
                  <a:pt x="20162" y="44165"/>
                </a:lnTo>
                <a:lnTo>
                  <a:pt x="35524" y="6720"/>
                </a:lnTo>
                <a:lnTo>
                  <a:pt x="36484" y="4800"/>
                </a:lnTo>
                <a:lnTo>
                  <a:pt x="36484" y="3840"/>
                </a:lnTo>
                <a:lnTo>
                  <a:pt x="37444" y="2880"/>
                </a:lnTo>
                <a:lnTo>
                  <a:pt x="38404" y="1920"/>
                </a:lnTo>
                <a:lnTo>
                  <a:pt x="40325" y="1920"/>
                </a:lnTo>
                <a:lnTo>
                  <a:pt x="41285" y="960"/>
                </a:lnTo>
                <a:lnTo>
                  <a:pt x="41285" y="0"/>
                </a:lnTo>
                <a:lnTo>
                  <a:pt x="28803" y="0"/>
                </a:lnTo>
                <a:lnTo>
                  <a:pt x="28803" y="960"/>
                </a:lnTo>
                <a:lnTo>
                  <a:pt x="29763" y="960"/>
                </a:lnTo>
                <a:lnTo>
                  <a:pt x="30723" y="1920"/>
                </a:lnTo>
                <a:lnTo>
                  <a:pt x="32644" y="1920"/>
                </a:lnTo>
                <a:lnTo>
                  <a:pt x="32644" y="5760"/>
                </a:lnTo>
                <a:lnTo>
                  <a:pt x="31683" y="6720"/>
                </a:lnTo>
                <a:lnTo>
                  <a:pt x="23042" y="26883"/>
                </a:lnTo>
                <a:lnTo>
                  <a:pt x="14401" y="8641"/>
                </a:lnTo>
                <a:lnTo>
                  <a:pt x="13441" y="6720"/>
                </a:lnTo>
                <a:lnTo>
                  <a:pt x="12481" y="4800"/>
                </a:lnTo>
                <a:lnTo>
                  <a:pt x="12481" y="2880"/>
                </a:lnTo>
                <a:lnTo>
                  <a:pt x="13441" y="2880"/>
                </a:lnTo>
                <a:lnTo>
                  <a:pt x="13441" y="1920"/>
                </a:lnTo>
                <a:lnTo>
                  <a:pt x="14401" y="1920"/>
                </a:lnTo>
                <a:lnTo>
                  <a:pt x="15361" y="960"/>
                </a:lnTo>
                <a:lnTo>
                  <a:pt x="17282" y="960"/>
                </a:lnTo>
                <a:lnTo>
                  <a:pt x="17282" y="0"/>
                </a:lnTo>
                <a:lnTo>
                  <a:pt x="0" y="0"/>
                </a:lnTo>
                <a:lnTo>
                  <a:pt x="0" y="960"/>
                </a:lnTo>
                <a:lnTo>
                  <a:pt x="975" y="1920"/>
                </a:lnTo>
                <a:lnTo>
                  <a:pt x="2880" y="1920"/>
                </a:lnTo>
                <a:lnTo>
                  <a:pt x="2880" y="2880"/>
                </a:lnTo>
                <a:lnTo>
                  <a:pt x="3840" y="2880"/>
                </a:lnTo>
                <a:lnTo>
                  <a:pt x="3840" y="3840"/>
                </a:lnTo>
                <a:lnTo>
                  <a:pt x="4800" y="4800"/>
                </a:lnTo>
                <a:lnTo>
                  <a:pt x="5760" y="5760"/>
                </a:lnTo>
                <a:lnTo>
                  <a:pt x="6720" y="6720"/>
                </a:lnTo>
                <a:lnTo>
                  <a:pt x="6720" y="7680"/>
                </a:lnTo>
                <a:lnTo>
                  <a:pt x="20162" y="35524"/>
                </a:lnTo>
                <a:lnTo>
                  <a:pt x="17282" y="42245"/>
                </a:lnTo>
                <a:lnTo>
                  <a:pt x="16322" y="44165"/>
                </a:lnTo>
                <a:lnTo>
                  <a:pt x="15361" y="46085"/>
                </a:lnTo>
                <a:lnTo>
                  <a:pt x="14401" y="47045"/>
                </a:lnTo>
                <a:lnTo>
                  <a:pt x="13441" y="48005"/>
                </a:lnTo>
                <a:lnTo>
                  <a:pt x="9601" y="48005"/>
                </a:lnTo>
                <a:lnTo>
                  <a:pt x="8641" y="47045"/>
                </a:lnTo>
                <a:lnTo>
                  <a:pt x="3840" y="47045"/>
                </a:lnTo>
                <a:lnTo>
                  <a:pt x="2880" y="48005"/>
                </a:lnTo>
                <a:lnTo>
                  <a:pt x="1920" y="48966"/>
                </a:lnTo>
                <a:lnTo>
                  <a:pt x="1920" y="51846"/>
                </a:lnTo>
                <a:lnTo>
                  <a:pt x="2880" y="52806"/>
                </a:lnTo>
                <a:lnTo>
                  <a:pt x="3840" y="53766"/>
                </a:lnTo>
                <a:lnTo>
                  <a:pt x="4800" y="54726"/>
                </a:lnTo>
                <a:lnTo>
                  <a:pt x="7680" y="547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5" name="object 2225"/>
          <p:cNvSpPr/>
          <p:nvPr/>
        </p:nvSpPr>
        <p:spPr>
          <a:xfrm>
            <a:off x="4004279" y="6575846"/>
            <a:ext cx="47990" cy="55686"/>
          </a:xfrm>
          <a:custGeom>
            <a:avLst/>
            <a:gdLst/>
            <a:ahLst/>
            <a:cxnLst/>
            <a:rect l="l" t="t" r="r" b="b"/>
            <a:pathLst>
              <a:path w="47990" h="55686">
                <a:moveTo>
                  <a:pt x="7680" y="48966"/>
                </a:moveTo>
                <a:lnTo>
                  <a:pt x="7680" y="51846"/>
                </a:lnTo>
                <a:lnTo>
                  <a:pt x="6720" y="52806"/>
                </a:lnTo>
                <a:lnTo>
                  <a:pt x="4800" y="53766"/>
                </a:lnTo>
                <a:lnTo>
                  <a:pt x="0" y="53766"/>
                </a:lnTo>
                <a:lnTo>
                  <a:pt x="0" y="55686"/>
                </a:lnTo>
                <a:lnTo>
                  <a:pt x="43190" y="55686"/>
                </a:lnTo>
                <a:lnTo>
                  <a:pt x="47990" y="40325"/>
                </a:lnTo>
                <a:lnTo>
                  <a:pt x="46070" y="40325"/>
                </a:lnTo>
                <a:lnTo>
                  <a:pt x="45110" y="43205"/>
                </a:lnTo>
                <a:lnTo>
                  <a:pt x="43190" y="46085"/>
                </a:lnTo>
                <a:lnTo>
                  <a:pt x="42230" y="48005"/>
                </a:lnTo>
                <a:lnTo>
                  <a:pt x="40309" y="48966"/>
                </a:lnTo>
                <a:lnTo>
                  <a:pt x="39349" y="49926"/>
                </a:lnTo>
                <a:lnTo>
                  <a:pt x="37429" y="50886"/>
                </a:lnTo>
                <a:lnTo>
                  <a:pt x="35524" y="51846"/>
                </a:lnTo>
                <a:lnTo>
                  <a:pt x="18242" y="51846"/>
                </a:lnTo>
                <a:lnTo>
                  <a:pt x="17282" y="50886"/>
                </a:lnTo>
                <a:lnTo>
                  <a:pt x="16322" y="49926"/>
                </a:lnTo>
                <a:lnTo>
                  <a:pt x="16322" y="4815"/>
                </a:lnTo>
                <a:lnTo>
                  <a:pt x="17282" y="3840"/>
                </a:lnTo>
                <a:lnTo>
                  <a:pt x="18242" y="2880"/>
                </a:lnTo>
                <a:lnTo>
                  <a:pt x="19187" y="2880"/>
                </a:lnTo>
                <a:lnTo>
                  <a:pt x="20162" y="1920"/>
                </a:lnTo>
                <a:lnTo>
                  <a:pt x="24963" y="1920"/>
                </a:lnTo>
                <a:lnTo>
                  <a:pt x="24963" y="0"/>
                </a:lnTo>
                <a:lnTo>
                  <a:pt x="0" y="0"/>
                </a:lnTo>
                <a:lnTo>
                  <a:pt x="0" y="1920"/>
                </a:lnTo>
                <a:lnTo>
                  <a:pt x="5760" y="1920"/>
                </a:lnTo>
                <a:lnTo>
                  <a:pt x="6720" y="3840"/>
                </a:lnTo>
                <a:lnTo>
                  <a:pt x="7680" y="4815"/>
                </a:lnTo>
                <a:lnTo>
                  <a:pt x="7680" y="489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6" name="object 2226"/>
          <p:cNvSpPr/>
          <p:nvPr/>
        </p:nvSpPr>
        <p:spPr>
          <a:xfrm>
            <a:off x="4057070" y="6593128"/>
            <a:ext cx="32644" cy="38404"/>
          </a:xfrm>
          <a:custGeom>
            <a:avLst/>
            <a:gdLst/>
            <a:ahLst/>
            <a:cxnLst/>
            <a:rect l="l" t="t" r="r" b="b"/>
            <a:pathLst>
              <a:path w="32644" h="38404">
                <a:moveTo>
                  <a:pt x="32644" y="30723"/>
                </a:moveTo>
                <a:lnTo>
                  <a:pt x="30723" y="31683"/>
                </a:lnTo>
                <a:lnTo>
                  <a:pt x="29763" y="32644"/>
                </a:lnTo>
                <a:lnTo>
                  <a:pt x="28803" y="33604"/>
                </a:lnTo>
                <a:lnTo>
                  <a:pt x="26883" y="33604"/>
                </a:lnTo>
                <a:lnTo>
                  <a:pt x="26883" y="32644"/>
                </a:lnTo>
                <a:lnTo>
                  <a:pt x="25923" y="32644"/>
                </a:lnTo>
                <a:lnTo>
                  <a:pt x="25923" y="6720"/>
                </a:lnTo>
                <a:lnTo>
                  <a:pt x="24963" y="5760"/>
                </a:lnTo>
                <a:lnTo>
                  <a:pt x="24002" y="3840"/>
                </a:lnTo>
                <a:lnTo>
                  <a:pt x="23042" y="1920"/>
                </a:lnTo>
                <a:lnTo>
                  <a:pt x="22082" y="960"/>
                </a:lnTo>
                <a:lnTo>
                  <a:pt x="19202" y="0"/>
                </a:lnTo>
                <a:lnTo>
                  <a:pt x="9601" y="0"/>
                </a:lnTo>
                <a:lnTo>
                  <a:pt x="5760" y="960"/>
                </a:lnTo>
                <a:lnTo>
                  <a:pt x="3840" y="2880"/>
                </a:lnTo>
                <a:lnTo>
                  <a:pt x="960" y="4800"/>
                </a:lnTo>
                <a:lnTo>
                  <a:pt x="0" y="6720"/>
                </a:lnTo>
                <a:lnTo>
                  <a:pt x="0" y="11521"/>
                </a:lnTo>
                <a:lnTo>
                  <a:pt x="960" y="11521"/>
                </a:lnTo>
                <a:lnTo>
                  <a:pt x="960" y="12481"/>
                </a:lnTo>
                <a:lnTo>
                  <a:pt x="1920" y="13441"/>
                </a:lnTo>
                <a:lnTo>
                  <a:pt x="3840" y="13441"/>
                </a:lnTo>
                <a:lnTo>
                  <a:pt x="4800" y="12481"/>
                </a:lnTo>
                <a:lnTo>
                  <a:pt x="5760" y="12481"/>
                </a:lnTo>
                <a:lnTo>
                  <a:pt x="6720" y="11521"/>
                </a:lnTo>
                <a:lnTo>
                  <a:pt x="6720" y="4800"/>
                </a:lnTo>
                <a:lnTo>
                  <a:pt x="8641" y="3840"/>
                </a:lnTo>
                <a:lnTo>
                  <a:pt x="9601" y="2880"/>
                </a:lnTo>
                <a:lnTo>
                  <a:pt x="10561" y="1920"/>
                </a:lnTo>
                <a:lnTo>
                  <a:pt x="14401" y="1920"/>
                </a:lnTo>
                <a:lnTo>
                  <a:pt x="16322" y="2880"/>
                </a:lnTo>
                <a:lnTo>
                  <a:pt x="17282" y="3840"/>
                </a:lnTo>
                <a:lnTo>
                  <a:pt x="18242" y="5760"/>
                </a:lnTo>
                <a:lnTo>
                  <a:pt x="19202" y="8641"/>
                </a:lnTo>
                <a:lnTo>
                  <a:pt x="19202" y="13441"/>
                </a:lnTo>
                <a:lnTo>
                  <a:pt x="12481" y="15361"/>
                </a:lnTo>
                <a:lnTo>
                  <a:pt x="8641" y="17282"/>
                </a:lnTo>
                <a:lnTo>
                  <a:pt x="5760" y="19202"/>
                </a:lnTo>
                <a:lnTo>
                  <a:pt x="6720" y="23042"/>
                </a:lnTo>
                <a:lnTo>
                  <a:pt x="7680" y="22082"/>
                </a:lnTo>
                <a:lnTo>
                  <a:pt x="8641" y="20162"/>
                </a:lnTo>
                <a:lnTo>
                  <a:pt x="11521" y="19202"/>
                </a:lnTo>
                <a:lnTo>
                  <a:pt x="12481" y="18242"/>
                </a:lnTo>
                <a:lnTo>
                  <a:pt x="15361" y="17282"/>
                </a:lnTo>
                <a:lnTo>
                  <a:pt x="19202" y="16322"/>
                </a:lnTo>
                <a:lnTo>
                  <a:pt x="19202" y="29763"/>
                </a:lnTo>
                <a:lnTo>
                  <a:pt x="15361" y="32644"/>
                </a:lnTo>
                <a:lnTo>
                  <a:pt x="13441" y="34564"/>
                </a:lnTo>
                <a:lnTo>
                  <a:pt x="9601" y="34564"/>
                </a:lnTo>
                <a:lnTo>
                  <a:pt x="7680" y="33604"/>
                </a:lnTo>
                <a:lnTo>
                  <a:pt x="6720" y="32644"/>
                </a:lnTo>
                <a:lnTo>
                  <a:pt x="7680" y="38404"/>
                </a:lnTo>
                <a:lnTo>
                  <a:pt x="10561" y="38404"/>
                </a:lnTo>
                <a:lnTo>
                  <a:pt x="11521" y="37444"/>
                </a:lnTo>
                <a:lnTo>
                  <a:pt x="12481" y="37444"/>
                </a:lnTo>
                <a:lnTo>
                  <a:pt x="15361" y="35524"/>
                </a:lnTo>
                <a:lnTo>
                  <a:pt x="19202" y="32644"/>
                </a:lnTo>
                <a:lnTo>
                  <a:pt x="19202" y="36484"/>
                </a:lnTo>
                <a:lnTo>
                  <a:pt x="20162" y="37444"/>
                </a:lnTo>
                <a:lnTo>
                  <a:pt x="21122" y="38404"/>
                </a:lnTo>
                <a:lnTo>
                  <a:pt x="25923" y="38404"/>
                </a:lnTo>
                <a:lnTo>
                  <a:pt x="29763" y="36484"/>
                </a:lnTo>
                <a:lnTo>
                  <a:pt x="32644" y="32644"/>
                </a:lnTo>
                <a:lnTo>
                  <a:pt x="32644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7" name="object 2227"/>
          <p:cNvSpPr/>
          <p:nvPr/>
        </p:nvSpPr>
        <p:spPr>
          <a:xfrm>
            <a:off x="4055150" y="6612331"/>
            <a:ext cx="9601" cy="19202"/>
          </a:xfrm>
          <a:custGeom>
            <a:avLst/>
            <a:gdLst/>
            <a:ahLst/>
            <a:cxnLst/>
            <a:rect l="l" t="t" r="r" b="b"/>
            <a:pathLst>
              <a:path w="9601" h="19202">
                <a:moveTo>
                  <a:pt x="960" y="15361"/>
                </a:moveTo>
                <a:lnTo>
                  <a:pt x="2880" y="17282"/>
                </a:lnTo>
                <a:lnTo>
                  <a:pt x="4800" y="19202"/>
                </a:lnTo>
                <a:lnTo>
                  <a:pt x="9601" y="19202"/>
                </a:lnTo>
                <a:lnTo>
                  <a:pt x="8641" y="13441"/>
                </a:lnTo>
                <a:lnTo>
                  <a:pt x="7680" y="11521"/>
                </a:lnTo>
                <a:lnTo>
                  <a:pt x="6720" y="10561"/>
                </a:lnTo>
                <a:lnTo>
                  <a:pt x="6720" y="6720"/>
                </a:lnTo>
                <a:lnTo>
                  <a:pt x="7680" y="4800"/>
                </a:lnTo>
                <a:lnTo>
                  <a:pt x="8641" y="3840"/>
                </a:lnTo>
                <a:lnTo>
                  <a:pt x="7680" y="0"/>
                </a:lnTo>
                <a:lnTo>
                  <a:pt x="4800" y="1920"/>
                </a:lnTo>
                <a:lnTo>
                  <a:pt x="2880" y="3840"/>
                </a:lnTo>
                <a:lnTo>
                  <a:pt x="1920" y="5760"/>
                </a:lnTo>
                <a:lnTo>
                  <a:pt x="960" y="6720"/>
                </a:lnTo>
                <a:lnTo>
                  <a:pt x="0" y="8641"/>
                </a:lnTo>
                <a:lnTo>
                  <a:pt x="0" y="12481"/>
                </a:lnTo>
                <a:lnTo>
                  <a:pt x="96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8" name="object 2228"/>
          <p:cNvSpPr/>
          <p:nvPr/>
        </p:nvSpPr>
        <p:spPr>
          <a:xfrm>
            <a:off x="4089714" y="6594088"/>
            <a:ext cx="42230" cy="38404"/>
          </a:xfrm>
          <a:custGeom>
            <a:avLst/>
            <a:gdLst/>
            <a:ahLst/>
            <a:cxnLst/>
            <a:rect l="l" t="t" r="r" b="b"/>
            <a:pathLst>
              <a:path w="42230" h="38404">
                <a:moveTo>
                  <a:pt x="42230" y="33604"/>
                </a:moveTo>
                <a:lnTo>
                  <a:pt x="41285" y="32644"/>
                </a:lnTo>
                <a:lnTo>
                  <a:pt x="36484" y="32644"/>
                </a:lnTo>
                <a:lnTo>
                  <a:pt x="36484" y="31683"/>
                </a:lnTo>
                <a:lnTo>
                  <a:pt x="35509" y="30723"/>
                </a:lnTo>
                <a:lnTo>
                  <a:pt x="35509" y="0"/>
                </a:lnTo>
                <a:lnTo>
                  <a:pt x="23042" y="0"/>
                </a:lnTo>
                <a:lnTo>
                  <a:pt x="23042" y="960"/>
                </a:lnTo>
                <a:lnTo>
                  <a:pt x="24963" y="1920"/>
                </a:lnTo>
                <a:lnTo>
                  <a:pt x="26883" y="1920"/>
                </a:lnTo>
                <a:lnTo>
                  <a:pt x="27828" y="2880"/>
                </a:lnTo>
                <a:lnTo>
                  <a:pt x="28803" y="2880"/>
                </a:lnTo>
                <a:lnTo>
                  <a:pt x="28803" y="27843"/>
                </a:lnTo>
                <a:lnTo>
                  <a:pt x="26883" y="29763"/>
                </a:lnTo>
                <a:lnTo>
                  <a:pt x="24963" y="31683"/>
                </a:lnTo>
                <a:lnTo>
                  <a:pt x="24002" y="32644"/>
                </a:lnTo>
                <a:lnTo>
                  <a:pt x="22082" y="32644"/>
                </a:lnTo>
                <a:lnTo>
                  <a:pt x="21107" y="33604"/>
                </a:lnTo>
                <a:lnTo>
                  <a:pt x="18242" y="33604"/>
                </a:lnTo>
                <a:lnTo>
                  <a:pt x="16322" y="32644"/>
                </a:lnTo>
                <a:lnTo>
                  <a:pt x="15361" y="31683"/>
                </a:lnTo>
                <a:lnTo>
                  <a:pt x="14401" y="30723"/>
                </a:lnTo>
                <a:lnTo>
                  <a:pt x="13441" y="27843"/>
                </a:lnTo>
                <a:lnTo>
                  <a:pt x="13441" y="0"/>
                </a:lnTo>
                <a:lnTo>
                  <a:pt x="0" y="0"/>
                </a:lnTo>
                <a:lnTo>
                  <a:pt x="0" y="960"/>
                </a:lnTo>
                <a:lnTo>
                  <a:pt x="1920" y="960"/>
                </a:lnTo>
                <a:lnTo>
                  <a:pt x="3840" y="1920"/>
                </a:lnTo>
                <a:lnTo>
                  <a:pt x="4800" y="1920"/>
                </a:lnTo>
                <a:lnTo>
                  <a:pt x="5760" y="2880"/>
                </a:lnTo>
                <a:lnTo>
                  <a:pt x="5760" y="3840"/>
                </a:lnTo>
                <a:lnTo>
                  <a:pt x="6720" y="3840"/>
                </a:lnTo>
                <a:lnTo>
                  <a:pt x="6720" y="29763"/>
                </a:lnTo>
                <a:lnTo>
                  <a:pt x="7680" y="31683"/>
                </a:lnTo>
                <a:lnTo>
                  <a:pt x="7680" y="33604"/>
                </a:lnTo>
                <a:lnTo>
                  <a:pt x="9601" y="35524"/>
                </a:lnTo>
                <a:lnTo>
                  <a:pt x="10561" y="36484"/>
                </a:lnTo>
                <a:lnTo>
                  <a:pt x="12481" y="37444"/>
                </a:lnTo>
                <a:lnTo>
                  <a:pt x="14401" y="38404"/>
                </a:lnTo>
                <a:lnTo>
                  <a:pt x="18242" y="38404"/>
                </a:lnTo>
                <a:lnTo>
                  <a:pt x="20162" y="37444"/>
                </a:lnTo>
                <a:lnTo>
                  <a:pt x="21107" y="36484"/>
                </a:lnTo>
                <a:lnTo>
                  <a:pt x="23042" y="36484"/>
                </a:lnTo>
                <a:lnTo>
                  <a:pt x="25923" y="33604"/>
                </a:lnTo>
                <a:lnTo>
                  <a:pt x="28803" y="30723"/>
                </a:lnTo>
                <a:lnTo>
                  <a:pt x="28803" y="38404"/>
                </a:lnTo>
                <a:lnTo>
                  <a:pt x="30723" y="38404"/>
                </a:lnTo>
                <a:lnTo>
                  <a:pt x="42230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9" name="object 2229"/>
          <p:cNvSpPr/>
          <p:nvPr/>
        </p:nvSpPr>
        <p:spPr>
          <a:xfrm>
            <a:off x="4131944" y="6593128"/>
            <a:ext cx="40325" cy="38404"/>
          </a:xfrm>
          <a:custGeom>
            <a:avLst/>
            <a:gdLst/>
            <a:ahLst/>
            <a:cxnLst/>
            <a:rect l="l" t="t" r="r" b="b"/>
            <a:pathLst>
              <a:path w="40325" h="38404">
                <a:moveTo>
                  <a:pt x="40325" y="38404"/>
                </a:moveTo>
                <a:lnTo>
                  <a:pt x="40325" y="36484"/>
                </a:lnTo>
                <a:lnTo>
                  <a:pt x="36484" y="36484"/>
                </a:lnTo>
                <a:lnTo>
                  <a:pt x="36484" y="35524"/>
                </a:lnTo>
                <a:lnTo>
                  <a:pt x="35524" y="35524"/>
                </a:lnTo>
                <a:lnTo>
                  <a:pt x="35524" y="34564"/>
                </a:lnTo>
                <a:lnTo>
                  <a:pt x="34564" y="33604"/>
                </a:lnTo>
                <a:lnTo>
                  <a:pt x="34564" y="7680"/>
                </a:lnTo>
                <a:lnTo>
                  <a:pt x="33604" y="6720"/>
                </a:lnTo>
                <a:lnTo>
                  <a:pt x="32644" y="3840"/>
                </a:lnTo>
                <a:lnTo>
                  <a:pt x="31683" y="1920"/>
                </a:lnTo>
                <a:lnTo>
                  <a:pt x="30723" y="960"/>
                </a:lnTo>
                <a:lnTo>
                  <a:pt x="28803" y="0"/>
                </a:lnTo>
                <a:lnTo>
                  <a:pt x="21122" y="0"/>
                </a:lnTo>
                <a:lnTo>
                  <a:pt x="17282" y="1920"/>
                </a:lnTo>
                <a:lnTo>
                  <a:pt x="12481" y="7680"/>
                </a:lnTo>
                <a:lnTo>
                  <a:pt x="12481" y="0"/>
                </a:lnTo>
                <a:lnTo>
                  <a:pt x="10561" y="0"/>
                </a:lnTo>
                <a:lnTo>
                  <a:pt x="0" y="3840"/>
                </a:lnTo>
                <a:lnTo>
                  <a:pt x="0" y="5760"/>
                </a:lnTo>
                <a:lnTo>
                  <a:pt x="960" y="5760"/>
                </a:lnTo>
                <a:lnTo>
                  <a:pt x="1935" y="4800"/>
                </a:lnTo>
                <a:lnTo>
                  <a:pt x="3840" y="4800"/>
                </a:lnTo>
                <a:lnTo>
                  <a:pt x="3840" y="5760"/>
                </a:lnTo>
                <a:lnTo>
                  <a:pt x="4800" y="5760"/>
                </a:lnTo>
                <a:lnTo>
                  <a:pt x="5775" y="6720"/>
                </a:lnTo>
                <a:lnTo>
                  <a:pt x="5775" y="34564"/>
                </a:lnTo>
                <a:lnTo>
                  <a:pt x="4800" y="35524"/>
                </a:lnTo>
                <a:lnTo>
                  <a:pt x="3840" y="36484"/>
                </a:lnTo>
                <a:lnTo>
                  <a:pt x="0" y="36484"/>
                </a:lnTo>
                <a:lnTo>
                  <a:pt x="0" y="38404"/>
                </a:lnTo>
                <a:lnTo>
                  <a:pt x="18242" y="38404"/>
                </a:lnTo>
                <a:lnTo>
                  <a:pt x="18242" y="36484"/>
                </a:lnTo>
                <a:lnTo>
                  <a:pt x="14401" y="36484"/>
                </a:lnTo>
                <a:lnTo>
                  <a:pt x="14401" y="35524"/>
                </a:lnTo>
                <a:lnTo>
                  <a:pt x="13441" y="35524"/>
                </a:lnTo>
                <a:lnTo>
                  <a:pt x="13441" y="34564"/>
                </a:lnTo>
                <a:lnTo>
                  <a:pt x="12481" y="33604"/>
                </a:lnTo>
                <a:lnTo>
                  <a:pt x="12481" y="9601"/>
                </a:lnTo>
                <a:lnTo>
                  <a:pt x="15361" y="6720"/>
                </a:lnTo>
                <a:lnTo>
                  <a:pt x="19202" y="4800"/>
                </a:lnTo>
                <a:lnTo>
                  <a:pt x="24003" y="4800"/>
                </a:lnTo>
                <a:lnTo>
                  <a:pt x="25923" y="5760"/>
                </a:lnTo>
                <a:lnTo>
                  <a:pt x="26883" y="6720"/>
                </a:lnTo>
                <a:lnTo>
                  <a:pt x="27843" y="8641"/>
                </a:lnTo>
                <a:lnTo>
                  <a:pt x="27843" y="34564"/>
                </a:lnTo>
                <a:lnTo>
                  <a:pt x="26883" y="35524"/>
                </a:lnTo>
                <a:lnTo>
                  <a:pt x="25923" y="36484"/>
                </a:lnTo>
                <a:lnTo>
                  <a:pt x="22082" y="36484"/>
                </a:lnTo>
                <a:lnTo>
                  <a:pt x="22082" y="38404"/>
                </a:lnTo>
                <a:lnTo>
                  <a:pt x="40325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0" name="object 2230"/>
          <p:cNvSpPr/>
          <p:nvPr/>
        </p:nvSpPr>
        <p:spPr>
          <a:xfrm>
            <a:off x="4176110" y="6572981"/>
            <a:ext cx="39349" cy="59512"/>
          </a:xfrm>
          <a:custGeom>
            <a:avLst/>
            <a:gdLst/>
            <a:ahLst/>
            <a:cxnLst/>
            <a:rect l="l" t="t" r="r" b="b"/>
            <a:pathLst>
              <a:path w="39349" h="59512">
                <a:moveTo>
                  <a:pt x="39349" y="54711"/>
                </a:moveTo>
                <a:lnTo>
                  <a:pt x="39349" y="53751"/>
                </a:lnTo>
                <a:lnTo>
                  <a:pt x="34564" y="53751"/>
                </a:lnTo>
                <a:lnTo>
                  <a:pt x="33604" y="52791"/>
                </a:lnTo>
                <a:lnTo>
                  <a:pt x="33604" y="0"/>
                </a:lnTo>
                <a:lnTo>
                  <a:pt x="31683" y="0"/>
                </a:lnTo>
                <a:lnTo>
                  <a:pt x="20162" y="4785"/>
                </a:lnTo>
                <a:lnTo>
                  <a:pt x="21122" y="6705"/>
                </a:lnTo>
                <a:lnTo>
                  <a:pt x="22082" y="5745"/>
                </a:lnTo>
                <a:lnTo>
                  <a:pt x="24963" y="5745"/>
                </a:lnTo>
                <a:lnTo>
                  <a:pt x="24963" y="6705"/>
                </a:lnTo>
                <a:lnTo>
                  <a:pt x="25923" y="6705"/>
                </a:lnTo>
                <a:lnTo>
                  <a:pt x="25923" y="23027"/>
                </a:lnTo>
                <a:lnTo>
                  <a:pt x="24002" y="21107"/>
                </a:lnTo>
                <a:lnTo>
                  <a:pt x="21122" y="20147"/>
                </a:lnTo>
                <a:lnTo>
                  <a:pt x="19202" y="22067"/>
                </a:lnTo>
                <a:lnTo>
                  <a:pt x="20162" y="23027"/>
                </a:lnTo>
                <a:lnTo>
                  <a:pt x="22082" y="23987"/>
                </a:lnTo>
                <a:lnTo>
                  <a:pt x="23042" y="23987"/>
                </a:lnTo>
                <a:lnTo>
                  <a:pt x="24002" y="25907"/>
                </a:lnTo>
                <a:lnTo>
                  <a:pt x="24963" y="26868"/>
                </a:lnTo>
                <a:lnTo>
                  <a:pt x="25923" y="28788"/>
                </a:lnTo>
                <a:lnTo>
                  <a:pt x="25923" y="50871"/>
                </a:lnTo>
                <a:lnTo>
                  <a:pt x="24002" y="53751"/>
                </a:lnTo>
                <a:lnTo>
                  <a:pt x="22082" y="54711"/>
                </a:lnTo>
                <a:lnTo>
                  <a:pt x="16322" y="54711"/>
                </a:lnTo>
                <a:lnTo>
                  <a:pt x="13441" y="53751"/>
                </a:lnTo>
                <a:lnTo>
                  <a:pt x="11521" y="50871"/>
                </a:lnTo>
                <a:lnTo>
                  <a:pt x="8641" y="47990"/>
                </a:lnTo>
                <a:lnTo>
                  <a:pt x="7680" y="43190"/>
                </a:lnTo>
                <a:lnTo>
                  <a:pt x="7680" y="32628"/>
                </a:lnTo>
                <a:lnTo>
                  <a:pt x="8641" y="22067"/>
                </a:lnTo>
                <a:lnTo>
                  <a:pt x="4800" y="26868"/>
                </a:lnTo>
                <a:lnTo>
                  <a:pt x="1920" y="30708"/>
                </a:lnTo>
                <a:lnTo>
                  <a:pt x="0" y="35509"/>
                </a:lnTo>
                <a:lnTo>
                  <a:pt x="0" y="46070"/>
                </a:lnTo>
                <a:lnTo>
                  <a:pt x="1920" y="50871"/>
                </a:lnTo>
                <a:lnTo>
                  <a:pt x="4800" y="54711"/>
                </a:lnTo>
                <a:lnTo>
                  <a:pt x="7680" y="57591"/>
                </a:lnTo>
                <a:lnTo>
                  <a:pt x="11521" y="59512"/>
                </a:lnTo>
                <a:lnTo>
                  <a:pt x="17282" y="59512"/>
                </a:lnTo>
                <a:lnTo>
                  <a:pt x="19202" y="58552"/>
                </a:lnTo>
                <a:lnTo>
                  <a:pt x="21122" y="58552"/>
                </a:lnTo>
                <a:lnTo>
                  <a:pt x="23042" y="57591"/>
                </a:lnTo>
                <a:lnTo>
                  <a:pt x="24963" y="55671"/>
                </a:lnTo>
                <a:lnTo>
                  <a:pt x="25923" y="53751"/>
                </a:lnTo>
                <a:lnTo>
                  <a:pt x="25923" y="59512"/>
                </a:lnTo>
                <a:lnTo>
                  <a:pt x="27843" y="59512"/>
                </a:lnTo>
                <a:lnTo>
                  <a:pt x="39349" y="547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1" name="object 2231"/>
          <p:cNvSpPr/>
          <p:nvPr/>
        </p:nvSpPr>
        <p:spPr>
          <a:xfrm>
            <a:off x="4183791" y="6593128"/>
            <a:ext cx="13441" cy="12481"/>
          </a:xfrm>
          <a:custGeom>
            <a:avLst/>
            <a:gdLst/>
            <a:ahLst/>
            <a:cxnLst/>
            <a:rect l="l" t="t" r="r" b="b"/>
            <a:pathLst>
              <a:path w="13441" h="12481">
                <a:moveTo>
                  <a:pt x="10561" y="0"/>
                </a:moveTo>
                <a:lnTo>
                  <a:pt x="4800" y="0"/>
                </a:lnTo>
                <a:lnTo>
                  <a:pt x="960" y="1920"/>
                </a:lnTo>
                <a:lnTo>
                  <a:pt x="0" y="12481"/>
                </a:lnTo>
                <a:lnTo>
                  <a:pt x="960" y="8641"/>
                </a:lnTo>
                <a:lnTo>
                  <a:pt x="3840" y="5760"/>
                </a:lnTo>
                <a:lnTo>
                  <a:pt x="5760" y="2880"/>
                </a:lnTo>
                <a:lnTo>
                  <a:pt x="7680" y="1920"/>
                </a:lnTo>
                <a:lnTo>
                  <a:pt x="11521" y="1920"/>
                </a:lnTo>
                <a:lnTo>
                  <a:pt x="13441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2" name="object 2232"/>
          <p:cNvSpPr/>
          <p:nvPr/>
        </p:nvSpPr>
        <p:spPr>
          <a:xfrm>
            <a:off x="4217395" y="6593128"/>
            <a:ext cx="31668" cy="39364"/>
          </a:xfrm>
          <a:custGeom>
            <a:avLst/>
            <a:gdLst/>
            <a:ahLst/>
            <a:cxnLst/>
            <a:rect l="l" t="t" r="r" b="b"/>
            <a:pathLst>
              <a:path w="31668" h="39364">
                <a:moveTo>
                  <a:pt x="6720" y="9601"/>
                </a:moveTo>
                <a:lnTo>
                  <a:pt x="7680" y="6720"/>
                </a:lnTo>
                <a:lnTo>
                  <a:pt x="9585" y="4800"/>
                </a:lnTo>
                <a:lnTo>
                  <a:pt x="10561" y="3840"/>
                </a:lnTo>
                <a:lnTo>
                  <a:pt x="13426" y="2880"/>
                </a:lnTo>
                <a:lnTo>
                  <a:pt x="18242" y="2880"/>
                </a:lnTo>
                <a:lnTo>
                  <a:pt x="19187" y="3840"/>
                </a:lnTo>
                <a:lnTo>
                  <a:pt x="21107" y="4800"/>
                </a:lnTo>
                <a:lnTo>
                  <a:pt x="22067" y="5760"/>
                </a:lnTo>
                <a:lnTo>
                  <a:pt x="22067" y="7680"/>
                </a:lnTo>
                <a:lnTo>
                  <a:pt x="23027" y="8641"/>
                </a:lnTo>
                <a:lnTo>
                  <a:pt x="23027" y="10561"/>
                </a:lnTo>
                <a:lnTo>
                  <a:pt x="31668" y="14401"/>
                </a:lnTo>
                <a:lnTo>
                  <a:pt x="31668" y="10561"/>
                </a:lnTo>
                <a:lnTo>
                  <a:pt x="30708" y="6720"/>
                </a:lnTo>
                <a:lnTo>
                  <a:pt x="27828" y="3840"/>
                </a:lnTo>
                <a:lnTo>
                  <a:pt x="24947" y="960"/>
                </a:lnTo>
                <a:lnTo>
                  <a:pt x="22067" y="0"/>
                </a:lnTo>
                <a:lnTo>
                  <a:pt x="12466" y="0"/>
                </a:lnTo>
                <a:lnTo>
                  <a:pt x="8625" y="1920"/>
                </a:lnTo>
                <a:lnTo>
                  <a:pt x="4785" y="4800"/>
                </a:lnTo>
                <a:lnTo>
                  <a:pt x="1905" y="8641"/>
                </a:lnTo>
                <a:lnTo>
                  <a:pt x="0" y="13441"/>
                </a:lnTo>
                <a:lnTo>
                  <a:pt x="0" y="25923"/>
                </a:lnTo>
                <a:lnTo>
                  <a:pt x="1905" y="30723"/>
                </a:lnTo>
                <a:lnTo>
                  <a:pt x="4785" y="33604"/>
                </a:lnTo>
                <a:lnTo>
                  <a:pt x="8625" y="37444"/>
                </a:lnTo>
                <a:lnTo>
                  <a:pt x="12466" y="39364"/>
                </a:lnTo>
                <a:lnTo>
                  <a:pt x="21107" y="39364"/>
                </a:lnTo>
                <a:lnTo>
                  <a:pt x="23987" y="37444"/>
                </a:lnTo>
                <a:lnTo>
                  <a:pt x="26868" y="34564"/>
                </a:lnTo>
                <a:lnTo>
                  <a:pt x="29748" y="31683"/>
                </a:lnTo>
                <a:lnTo>
                  <a:pt x="31668" y="27843"/>
                </a:lnTo>
                <a:lnTo>
                  <a:pt x="31668" y="24963"/>
                </a:lnTo>
                <a:lnTo>
                  <a:pt x="30708" y="24002"/>
                </a:lnTo>
                <a:lnTo>
                  <a:pt x="29748" y="26883"/>
                </a:lnTo>
                <a:lnTo>
                  <a:pt x="27828" y="28803"/>
                </a:lnTo>
                <a:lnTo>
                  <a:pt x="25908" y="30723"/>
                </a:lnTo>
                <a:lnTo>
                  <a:pt x="23987" y="31683"/>
                </a:lnTo>
                <a:lnTo>
                  <a:pt x="22067" y="32644"/>
                </a:lnTo>
                <a:lnTo>
                  <a:pt x="16306" y="32644"/>
                </a:lnTo>
                <a:lnTo>
                  <a:pt x="12466" y="30723"/>
                </a:lnTo>
                <a:lnTo>
                  <a:pt x="10561" y="27843"/>
                </a:lnTo>
                <a:lnTo>
                  <a:pt x="7680" y="24963"/>
                </a:lnTo>
                <a:lnTo>
                  <a:pt x="5745" y="20162"/>
                </a:lnTo>
                <a:lnTo>
                  <a:pt x="5745" y="12481"/>
                </a:lnTo>
                <a:lnTo>
                  <a:pt x="672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3" name="object 2233"/>
          <p:cNvSpPr/>
          <p:nvPr/>
        </p:nvSpPr>
        <p:spPr>
          <a:xfrm>
            <a:off x="4223141" y="6603690"/>
            <a:ext cx="25923" cy="9601"/>
          </a:xfrm>
          <a:custGeom>
            <a:avLst/>
            <a:gdLst/>
            <a:ahLst/>
            <a:cxnLst/>
            <a:rect l="l" t="t" r="r" b="b"/>
            <a:pathLst>
              <a:path w="25923" h="9601">
                <a:moveTo>
                  <a:pt x="17282" y="0"/>
                </a:moveTo>
                <a:lnTo>
                  <a:pt x="17282" y="1920"/>
                </a:lnTo>
                <a:lnTo>
                  <a:pt x="0" y="1920"/>
                </a:lnTo>
                <a:lnTo>
                  <a:pt x="0" y="9601"/>
                </a:lnTo>
                <a:lnTo>
                  <a:pt x="0" y="3840"/>
                </a:lnTo>
                <a:lnTo>
                  <a:pt x="25923" y="3840"/>
                </a:lnTo>
                <a:lnTo>
                  <a:pt x="172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4" name="object 2234"/>
          <p:cNvSpPr/>
          <p:nvPr/>
        </p:nvSpPr>
        <p:spPr>
          <a:xfrm>
            <a:off x="4251944" y="6593128"/>
            <a:ext cx="27843" cy="38404"/>
          </a:xfrm>
          <a:custGeom>
            <a:avLst/>
            <a:gdLst/>
            <a:ahLst/>
            <a:cxnLst/>
            <a:rect l="l" t="t" r="r" b="b"/>
            <a:pathLst>
              <a:path w="27843" h="38404">
                <a:moveTo>
                  <a:pt x="19202" y="38404"/>
                </a:moveTo>
                <a:lnTo>
                  <a:pt x="19202" y="36484"/>
                </a:lnTo>
                <a:lnTo>
                  <a:pt x="16322" y="36484"/>
                </a:lnTo>
                <a:lnTo>
                  <a:pt x="15361" y="35524"/>
                </a:lnTo>
                <a:lnTo>
                  <a:pt x="14401" y="35524"/>
                </a:lnTo>
                <a:lnTo>
                  <a:pt x="13441" y="34564"/>
                </a:lnTo>
                <a:lnTo>
                  <a:pt x="13441" y="33604"/>
                </a:lnTo>
                <a:lnTo>
                  <a:pt x="12481" y="32644"/>
                </a:lnTo>
                <a:lnTo>
                  <a:pt x="12481" y="11521"/>
                </a:lnTo>
                <a:lnTo>
                  <a:pt x="14401" y="8641"/>
                </a:lnTo>
                <a:lnTo>
                  <a:pt x="15361" y="6720"/>
                </a:lnTo>
                <a:lnTo>
                  <a:pt x="16322" y="5760"/>
                </a:lnTo>
                <a:lnTo>
                  <a:pt x="17282" y="5760"/>
                </a:lnTo>
                <a:lnTo>
                  <a:pt x="17282" y="4800"/>
                </a:lnTo>
                <a:lnTo>
                  <a:pt x="18242" y="4800"/>
                </a:lnTo>
                <a:lnTo>
                  <a:pt x="19202" y="5760"/>
                </a:lnTo>
                <a:lnTo>
                  <a:pt x="20162" y="6720"/>
                </a:lnTo>
                <a:lnTo>
                  <a:pt x="22082" y="7680"/>
                </a:lnTo>
                <a:lnTo>
                  <a:pt x="25923" y="7680"/>
                </a:lnTo>
                <a:lnTo>
                  <a:pt x="25923" y="6720"/>
                </a:lnTo>
                <a:lnTo>
                  <a:pt x="26883" y="5760"/>
                </a:lnTo>
                <a:lnTo>
                  <a:pt x="27843" y="5760"/>
                </a:lnTo>
                <a:lnTo>
                  <a:pt x="27843" y="2880"/>
                </a:lnTo>
                <a:lnTo>
                  <a:pt x="26883" y="1920"/>
                </a:lnTo>
                <a:lnTo>
                  <a:pt x="25923" y="960"/>
                </a:lnTo>
                <a:lnTo>
                  <a:pt x="24963" y="0"/>
                </a:lnTo>
                <a:lnTo>
                  <a:pt x="19202" y="0"/>
                </a:lnTo>
                <a:lnTo>
                  <a:pt x="15361" y="2880"/>
                </a:lnTo>
                <a:lnTo>
                  <a:pt x="12481" y="7680"/>
                </a:lnTo>
                <a:lnTo>
                  <a:pt x="12481" y="0"/>
                </a:lnTo>
                <a:lnTo>
                  <a:pt x="10561" y="0"/>
                </a:lnTo>
                <a:lnTo>
                  <a:pt x="0" y="3840"/>
                </a:lnTo>
                <a:lnTo>
                  <a:pt x="0" y="5760"/>
                </a:lnTo>
                <a:lnTo>
                  <a:pt x="960" y="5760"/>
                </a:lnTo>
                <a:lnTo>
                  <a:pt x="1920" y="4800"/>
                </a:lnTo>
                <a:lnTo>
                  <a:pt x="3840" y="4800"/>
                </a:lnTo>
                <a:lnTo>
                  <a:pt x="384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34564"/>
                </a:lnTo>
                <a:lnTo>
                  <a:pt x="4800" y="35524"/>
                </a:lnTo>
                <a:lnTo>
                  <a:pt x="3840" y="35524"/>
                </a:lnTo>
                <a:lnTo>
                  <a:pt x="2880" y="36484"/>
                </a:lnTo>
                <a:lnTo>
                  <a:pt x="0" y="36484"/>
                </a:lnTo>
                <a:lnTo>
                  <a:pt x="0" y="38404"/>
                </a:lnTo>
                <a:lnTo>
                  <a:pt x="19202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5" name="object 2235"/>
          <p:cNvSpPr/>
          <p:nvPr/>
        </p:nvSpPr>
        <p:spPr>
          <a:xfrm>
            <a:off x="4287469" y="6572981"/>
            <a:ext cx="8641" cy="8625"/>
          </a:xfrm>
          <a:custGeom>
            <a:avLst/>
            <a:gdLst/>
            <a:ahLst/>
            <a:cxnLst/>
            <a:rect l="l" t="t" r="r" b="b"/>
            <a:pathLst>
              <a:path w="8641" h="8625">
                <a:moveTo>
                  <a:pt x="8641" y="4785"/>
                </a:moveTo>
                <a:lnTo>
                  <a:pt x="8641" y="3840"/>
                </a:lnTo>
                <a:lnTo>
                  <a:pt x="7680" y="1904"/>
                </a:lnTo>
                <a:lnTo>
                  <a:pt x="6720" y="1904"/>
                </a:lnTo>
                <a:lnTo>
                  <a:pt x="5760" y="960"/>
                </a:lnTo>
                <a:lnTo>
                  <a:pt x="480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04"/>
                </a:lnTo>
                <a:lnTo>
                  <a:pt x="0" y="2865"/>
                </a:lnTo>
                <a:lnTo>
                  <a:pt x="0" y="6705"/>
                </a:lnTo>
                <a:lnTo>
                  <a:pt x="960" y="7680"/>
                </a:lnTo>
                <a:lnTo>
                  <a:pt x="1920" y="8625"/>
                </a:lnTo>
                <a:lnTo>
                  <a:pt x="5760" y="8625"/>
                </a:lnTo>
                <a:lnTo>
                  <a:pt x="6720" y="7680"/>
                </a:lnTo>
                <a:lnTo>
                  <a:pt x="7680" y="6705"/>
                </a:lnTo>
                <a:lnTo>
                  <a:pt x="8641" y="5745"/>
                </a:lnTo>
                <a:lnTo>
                  <a:pt x="8641" y="47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6" name="object 2236"/>
          <p:cNvSpPr/>
          <p:nvPr/>
        </p:nvSpPr>
        <p:spPr>
          <a:xfrm>
            <a:off x="4281708" y="6593128"/>
            <a:ext cx="19202" cy="38404"/>
          </a:xfrm>
          <a:custGeom>
            <a:avLst/>
            <a:gdLst/>
            <a:ahLst/>
            <a:cxnLst/>
            <a:rect l="l" t="t" r="r" b="b"/>
            <a:pathLst>
              <a:path w="19202" h="38404">
                <a:moveTo>
                  <a:pt x="11521" y="0"/>
                </a:moveTo>
                <a:lnTo>
                  <a:pt x="0" y="3840"/>
                </a:lnTo>
                <a:lnTo>
                  <a:pt x="960" y="5760"/>
                </a:lnTo>
                <a:lnTo>
                  <a:pt x="1920" y="5760"/>
                </a:lnTo>
                <a:lnTo>
                  <a:pt x="288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3604"/>
                </a:lnTo>
                <a:lnTo>
                  <a:pt x="5760" y="34564"/>
                </a:lnTo>
                <a:lnTo>
                  <a:pt x="5760" y="35524"/>
                </a:lnTo>
                <a:lnTo>
                  <a:pt x="4800" y="35524"/>
                </a:lnTo>
                <a:lnTo>
                  <a:pt x="4800" y="36484"/>
                </a:lnTo>
                <a:lnTo>
                  <a:pt x="960" y="36484"/>
                </a:lnTo>
                <a:lnTo>
                  <a:pt x="960" y="38404"/>
                </a:lnTo>
                <a:lnTo>
                  <a:pt x="19202" y="38404"/>
                </a:lnTo>
                <a:lnTo>
                  <a:pt x="19202" y="36484"/>
                </a:lnTo>
                <a:lnTo>
                  <a:pt x="15361" y="36484"/>
                </a:lnTo>
                <a:lnTo>
                  <a:pt x="14401" y="35524"/>
                </a:lnTo>
                <a:lnTo>
                  <a:pt x="13441" y="34564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7" name="object 2237"/>
          <p:cNvSpPr/>
          <p:nvPr/>
        </p:nvSpPr>
        <p:spPr>
          <a:xfrm>
            <a:off x="4302831" y="6593128"/>
            <a:ext cx="40309" cy="38404"/>
          </a:xfrm>
          <a:custGeom>
            <a:avLst/>
            <a:gdLst/>
            <a:ahLst/>
            <a:cxnLst/>
            <a:rect l="l" t="t" r="r" b="b"/>
            <a:pathLst>
              <a:path w="40309" h="38404">
                <a:moveTo>
                  <a:pt x="40309" y="38404"/>
                </a:moveTo>
                <a:lnTo>
                  <a:pt x="40309" y="36484"/>
                </a:lnTo>
                <a:lnTo>
                  <a:pt x="36469" y="36484"/>
                </a:lnTo>
                <a:lnTo>
                  <a:pt x="36469" y="35524"/>
                </a:lnTo>
                <a:lnTo>
                  <a:pt x="35509" y="35524"/>
                </a:lnTo>
                <a:lnTo>
                  <a:pt x="35509" y="33604"/>
                </a:lnTo>
                <a:lnTo>
                  <a:pt x="34549" y="31683"/>
                </a:lnTo>
                <a:lnTo>
                  <a:pt x="34549" y="7680"/>
                </a:lnTo>
                <a:lnTo>
                  <a:pt x="33588" y="6720"/>
                </a:lnTo>
                <a:lnTo>
                  <a:pt x="33588" y="3840"/>
                </a:lnTo>
                <a:lnTo>
                  <a:pt x="31668" y="1920"/>
                </a:lnTo>
                <a:lnTo>
                  <a:pt x="30723" y="960"/>
                </a:lnTo>
                <a:lnTo>
                  <a:pt x="28788" y="0"/>
                </a:lnTo>
                <a:lnTo>
                  <a:pt x="21107" y="0"/>
                </a:lnTo>
                <a:lnTo>
                  <a:pt x="17266" y="1920"/>
                </a:lnTo>
                <a:lnTo>
                  <a:pt x="12481" y="7680"/>
                </a:lnTo>
                <a:lnTo>
                  <a:pt x="12481" y="0"/>
                </a:lnTo>
                <a:lnTo>
                  <a:pt x="10546" y="0"/>
                </a:lnTo>
                <a:lnTo>
                  <a:pt x="0" y="3840"/>
                </a:lnTo>
                <a:lnTo>
                  <a:pt x="0" y="5760"/>
                </a:lnTo>
                <a:lnTo>
                  <a:pt x="960" y="5760"/>
                </a:lnTo>
                <a:lnTo>
                  <a:pt x="1920" y="4800"/>
                </a:lnTo>
                <a:lnTo>
                  <a:pt x="3825" y="4800"/>
                </a:lnTo>
                <a:lnTo>
                  <a:pt x="3825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34564"/>
                </a:lnTo>
                <a:lnTo>
                  <a:pt x="4800" y="35524"/>
                </a:lnTo>
                <a:lnTo>
                  <a:pt x="3825" y="36484"/>
                </a:lnTo>
                <a:lnTo>
                  <a:pt x="0" y="36484"/>
                </a:lnTo>
                <a:lnTo>
                  <a:pt x="0" y="38404"/>
                </a:lnTo>
                <a:lnTo>
                  <a:pt x="19202" y="38404"/>
                </a:lnTo>
                <a:lnTo>
                  <a:pt x="19202" y="36484"/>
                </a:lnTo>
                <a:lnTo>
                  <a:pt x="14386" y="36484"/>
                </a:lnTo>
                <a:lnTo>
                  <a:pt x="14386" y="35524"/>
                </a:lnTo>
                <a:lnTo>
                  <a:pt x="13441" y="35524"/>
                </a:lnTo>
                <a:lnTo>
                  <a:pt x="13441" y="34564"/>
                </a:lnTo>
                <a:lnTo>
                  <a:pt x="12481" y="33604"/>
                </a:lnTo>
                <a:lnTo>
                  <a:pt x="12481" y="9601"/>
                </a:lnTo>
                <a:lnTo>
                  <a:pt x="16322" y="6720"/>
                </a:lnTo>
                <a:lnTo>
                  <a:pt x="19202" y="4800"/>
                </a:lnTo>
                <a:lnTo>
                  <a:pt x="24947" y="4800"/>
                </a:lnTo>
                <a:lnTo>
                  <a:pt x="25907" y="5760"/>
                </a:lnTo>
                <a:lnTo>
                  <a:pt x="26883" y="6720"/>
                </a:lnTo>
                <a:lnTo>
                  <a:pt x="27828" y="8641"/>
                </a:lnTo>
                <a:lnTo>
                  <a:pt x="27828" y="34564"/>
                </a:lnTo>
                <a:lnTo>
                  <a:pt x="26883" y="35524"/>
                </a:lnTo>
                <a:lnTo>
                  <a:pt x="25907" y="36484"/>
                </a:lnTo>
                <a:lnTo>
                  <a:pt x="22067" y="36484"/>
                </a:lnTo>
                <a:lnTo>
                  <a:pt x="22067" y="38404"/>
                </a:lnTo>
                <a:lnTo>
                  <a:pt x="40309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8" name="object 2238"/>
          <p:cNvSpPr/>
          <p:nvPr/>
        </p:nvSpPr>
        <p:spPr>
          <a:xfrm>
            <a:off x="4346981" y="6612331"/>
            <a:ext cx="33604" cy="36484"/>
          </a:xfrm>
          <a:custGeom>
            <a:avLst/>
            <a:gdLst/>
            <a:ahLst/>
            <a:cxnLst/>
            <a:rect l="l" t="t" r="r" b="b"/>
            <a:pathLst>
              <a:path w="33604" h="36484">
                <a:moveTo>
                  <a:pt x="9601" y="8641"/>
                </a:moveTo>
                <a:lnTo>
                  <a:pt x="10561" y="7680"/>
                </a:lnTo>
                <a:lnTo>
                  <a:pt x="10561" y="6720"/>
                </a:lnTo>
                <a:lnTo>
                  <a:pt x="12481" y="5760"/>
                </a:lnTo>
                <a:lnTo>
                  <a:pt x="14401" y="6720"/>
                </a:lnTo>
                <a:lnTo>
                  <a:pt x="22082" y="6720"/>
                </a:lnTo>
                <a:lnTo>
                  <a:pt x="22082" y="3840"/>
                </a:lnTo>
                <a:lnTo>
                  <a:pt x="20162" y="4800"/>
                </a:lnTo>
                <a:lnTo>
                  <a:pt x="16322" y="4800"/>
                </a:lnTo>
                <a:lnTo>
                  <a:pt x="14401" y="3840"/>
                </a:lnTo>
                <a:lnTo>
                  <a:pt x="12481" y="1920"/>
                </a:lnTo>
                <a:lnTo>
                  <a:pt x="10561" y="0"/>
                </a:lnTo>
                <a:lnTo>
                  <a:pt x="10561" y="5760"/>
                </a:lnTo>
                <a:lnTo>
                  <a:pt x="7680" y="7680"/>
                </a:lnTo>
                <a:lnTo>
                  <a:pt x="5760" y="9601"/>
                </a:lnTo>
                <a:lnTo>
                  <a:pt x="4800" y="10561"/>
                </a:lnTo>
                <a:lnTo>
                  <a:pt x="3840" y="12481"/>
                </a:lnTo>
                <a:lnTo>
                  <a:pt x="3840" y="15361"/>
                </a:lnTo>
                <a:lnTo>
                  <a:pt x="4800" y="16322"/>
                </a:lnTo>
                <a:lnTo>
                  <a:pt x="4800" y="17282"/>
                </a:lnTo>
                <a:lnTo>
                  <a:pt x="5760" y="17282"/>
                </a:lnTo>
                <a:lnTo>
                  <a:pt x="7680" y="18242"/>
                </a:lnTo>
                <a:lnTo>
                  <a:pt x="4800" y="21122"/>
                </a:lnTo>
                <a:lnTo>
                  <a:pt x="3840" y="23042"/>
                </a:lnTo>
                <a:lnTo>
                  <a:pt x="2880" y="23042"/>
                </a:lnTo>
                <a:lnTo>
                  <a:pt x="1920" y="24963"/>
                </a:lnTo>
                <a:lnTo>
                  <a:pt x="960" y="25923"/>
                </a:lnTo>
                <a:lnTo>
                  <a:pt x="0" y="26883"/>
                </a:lnTo>
                <a:lnTo>
                  <a:pt x="0" y="30723"/>
                </a:lnTo>
                <a:lnTo>
                  <a:pt x="960" y="31683"/>
                </a:lnTo>
                <a:lnTo>
                  <a:pt x="2880" y="33604"/>
                </a:lnTo>
                <a:lnTo>
                  <a:pt x="6720" y="35524"/>
                </a:lnTo>
                <a:lnTo>
                  <a:pt x="11521" y="36484"/>
                </a:lnTo>
                <a:lnTo>
                  <a:pt x="23042" y="36484"/>
                </a:lnTo>
                <a:lnTo>
                  <a:pt x="28803" y="34564"/>
                </a:lnTo>
                <a:lnTo>
                  <a:pt x="32644" y="30723"/>
                </a:lnTo>
                <a:lnTo>
                  <a:pt x="33604" y="27843"/>
                </a:lnTo>
                <a:lnTo>
                  <a:pt x="30723" y="29763"/>
                </a:lnTo>
                <a:lnTo>
                  <a:pt x="28803" y="30723"/>
                </a:lnTo>
                <a:lnTo>
                  <a:pt x="24963" y="31683"/>
                </a:lnTo>
                <a:lnTo>
                  <a:pt x="14401" y="31683"/>
                </a:lnTo>
                <a:lnTo>
                  <a:pt x="10561" y="30723"/>
                </a:lnTo>
                <a:lnTo>
                  <a:pt x="8641" y="29763"/>
                </a:lnTo>
                <a:lnTo>
                  <a:pt x="6720" y="28803"/>
                </a:lnTo>
                <a:lnTo>
                  <a:pt x="5760" y="27843"/>
                </a:lnTo>
                <a:lnTo>
                  <a:pt x="5760" y="24003"/>
                </a:lnTo>
                <a:lnTo>
                  <a:pt x="6720" y="23042"/>
                </a:lnTo>
                <a:lnTo>
                  <a:pt x="7680" y="21122"/>
                </a:lnTo>
                <a:lnTo>
                  <a:pt x="8641" y="20162"/>
                </a:lnTo>
                <a:lnTo>
                  <a:pt x="9601" y="19202"/>
                </a:lnTo>
                <a:lnTo>
                  <a:pt x="13441" y="19202"/>
                </a:lnTo>
                <a:lnTo>
                  <a:pt x="12481" y="13441"/>
                </a:lnTo>
                <a:lnTo>
                  <a:pt x="11521" y="12481"/>
                </a:lnTo>
                <a:lnTo>
                  <a:pt x="9601" y="12481"/>
                </a:lnTo>
                <a:lnTo>
                  <a:pt x="9601" y="11521"/>
                </a:lnTo>
                <a:lnTo>
                  <a:pt x="8641" y="11521"/>
                </a:lnTo>
                <a:lnTo>
                  <a:pt x="8641" y="10561"/>
                </a:lnTo>
                <a:lnTo>
                  <a:pt x="9601" y="9601"/>
                </a:lnTo>
                <a:lnTo>
                  <a:pt x="9601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9" name="object 2239"/>
          <p:cNvSpPr/>
          <p:nvPr/>
        </p:nvSpPr>
        <p:spPr>
          <a:xfrm>
            <a:off x="4349861" y="6593128"/>
            <a:ext cx="34564" cy="25923"/>
          </a:xfrm>
          <a:custGeom>
            <a:avLst/>
            <a:gdLst/>
            <a:ahLst/>
            <a:cxnLst/>
            <a:rect l="l" t="t" r="r" b="b"/>
            <a:pathLst>
              <a:path w="34564" h="25923">
                <a:moveTo>
                  <a:pt x="26883" y="5760"/>
                </a:moveTo>
                <a:lnTo>
                  <a:pt x="34564" y="5760"/>
                </a:lnTo>
                <a:lnTo>
                  <a:pt x="34564" y="2880"/>
                </a:lnTo>
                <a:lnTo>
                  <a:pt x="33604" y="1920"/>
                </a:lnTo>
                <a:lnTo>
                  <a:pt x="24002" y="1920"/>
                </a:lnTo>
                <a:lnTo>
                  <a:pt x="22082" y="960"/>
                </a:lnTo>
                <a:lnTo>
                  <a:pt x="18242" y="0"/>
                </a:lnTo>
                <a:lnTo>
                  <a:pt x="10561" y="0"/>
                </a:lnTo>
                <a:lnTo>
                  <a:pt x="6720" y="960"/>
                </a:lnTo>
                <a:lnTo>
                  <a:pt x="3840" y="3840"/>
                </a:lnTo>
                <a:lnTo>
                  <a:pt x="1920" y="6720"/>
                </a:lnTo>
                <a:lnTo>
                  <a:pt x="0" y="9601"/>
                </a:lnTo>
                <a:lnTo>
                  <a:pt x="0" y="15361"/>
                </a:lnTo>
                <a:lnTo>
                  <a:pt x="960" y="18242"/>
                </a:lnTo>
                <a:lnTo>
                  <a:pt x="1920" y="20162"/>
                </a:lnTo>
                <a:lnTo>
                  <a:pt x="2880" y="22082"/>
                </a:lnTo>
                <a:lnTo>
                  <a:pt x="4800" y="23042"/>
                </a:lnTo>
                <a:lnTo>
                  <a:pt x="7680" y="24963"/>
                </a:lnTo>
                <a:lnTo>
                  <a:pt x="7680" y="5760"/>
                </a:lnTo>
                <a:lnTo>
                  <a:pt x="9601" y="3840"/>
                </a:lnTo>
                <a:lnTo>
                  <a:pt x="10561" y="2880"/>
                </a:lnTo>
                <a:lnTo>
                  <a:pt x="12481" y="1920"/>
                </a:lnTo>
                <a:lnTo>
                  <a:pt x="16322" y="1920"/>
                </a:lnTo>
                <a:lnTo>
                  <a:pt x="18242" y="2880"/>
                </a:lnTo>
                <a:lnTo>
                  <a:pt x="19202" y="4800"/>
                </a:lnTo>
                <a:lnTo>
                  <a:pt x="21122" y="6720"/>
                </a:lnTo>
                <a:lnTo>
                  <a:pt x="22082" y="10561"/>
                </a:lnTo>
                <a:lnTo>
                  <a:pt x="22082" y="20162"/>
                </a:lnTo>
                <a:lnTo>
                  <a:pt x="20162" y="22082"/>
                </a:lnTo>
                <a:lnTo>
                  <a:pt x="19202" y="23042"/>
                </a:lnTo>
                <a:lnTo>
                  <a:pt x="19202" y="25923"/>
                </a:lnTo>
                <a:lnTo>
                  <a:pt x="23042" y="24963"/>
                </a:lnTo>
                <a:lnTo>
                  <a:pt x="25923" y="22082"/>
                </a:lnTo>
                <a:lnTo>
                  <a:pt x="28803" y="20162"/>
                </a:lnTo>
                <a:lnTo>
                  <a:pt x="29763" y="17282"/>
                </a:lnTo>
                <a:lnTo>
                  <a:pt x="29763" y="10561"/>
                </a:lnTo>
                <a:lnTo>
                  <a:pt x="28803" y="7680"/>
                </a:lnTo>
                <a:lnTo>
                  <a:pt x="26883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0" name="object 2240"/>
          <p:cNvSpPr/>
          <p:nvPr/>
        </p:nvSpPr>
        <p:spPr>
          <a:xfrm>
            <a:off x="4359462" y="6625772"/>
            <a:ext cx="24963" cy="17282"/>
          </a:xfrm>
          <a:custGeom>
            <a:avLst/>
            <a:gdLst/>
            <a:ahLst/>
            <a:cxnLst/>
            <a:rect l="l" t="t" r="r" b="b"/>
            <a:pathLst>
              <a:path w="24963" h="17282">
                <a:moveTo>
                  <a:pt x="2880" y="0"/>
                </a:moveTo>
                <a:lnTo>
                  <a:pt x="0" y="0"/>
                </a:lnTo>
                <a:lnTo>
                  <a:pt x="960" y="5760"/>
                </a:lnTo>
                <a:lnTo>
                  <a:pt x="4800" y="5760"/>
                </a:lnTo>
                <a:lnTo>
                  <a:pt x="11521" y="6720"/>
                </a:lnTo>
                <a:lnTo>
                  <a:pt x="18242" y="6720"/>
                </a:lnTo>
                <a:lnTo>
                  <a:pt x="20162" y="7680"/>
                </a:lnTo>
                <a:lnTo>
                  <a:pt x="21122" y="7680"/>
                </a:lnTo>
                <a:lnTo>
                  <a:pt x="22082" y="8641"/>
                </a:lnTo>
                <a:lnTo>
                  <a:pt x="22082" y="12481"/>
                </a:lnTo>
                <a:lnTo>
                  <a:pt x="21122" y="14401"/>
                </a:lnTo>
                <a:lnTo>
                  <a:pt x="20162" y="17282"/>
                </a:lnTo>
                <a:lnTo>
                  <a:pt x="23042" y="14401"/>
                </a:lnTo>
                <a:lnTo>
                  <a:pt x="24963" y="11521"/>
                </a:lnTo>
                <a:lnTo>
                  <a:pt x="24963" y="6720"/>
                </a:lnTo>
                <a:lnTo>
                  <a:pt x="24002" y="4800"/>
                </a:lnTo>
                <a:lnTo>
                  <a:pt x="22082" y="2880"/>
                </a:lnTo>
                <a:lnTo>
                  <a:pt x="21122" y="1920"/>
                </a:lnTo>
                <a:lnTo>
                  <a:pt x="19202" y="960"/>
                </a:lnTo>
                <a:lnTo>
                  <a:pt x="16322" y="0"/>
                </a:lnTo>
                <a:lnTo>
                  <a:pt x="28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1" name="object 2241"/>
          <p:cNvSpPr/>
          <p:nvPr/>
        </p:nvSpPr>
        <p:spPr>
          <a:xfrm>
            <a:off x="3675004" y="6505773"/>
            <a:ext cx="71993" cy="54726"/>
          </a:xfrm>
          <a:custGeom>
            <a:avLst/>
            <a:gdLst/>
            <a:ahLst/>
            <a:cxnLst/>
            <a:rect l="l" t="t" r="r" b="b"/>
            <a:pathLst>
              <a:path w="71993" h="54726">
                <a:moveTo>
                  <a:pt x="2880" y="1920"/>
                </a:moveTo>
                <a:lnTo>
                  <a:pt x="5760" y="1920"/>
                </a:lnTo>
                <a:lnTo>
                  <a:pt x="6720" y="2880"/>
                </a:lnTo>
                <a:lnTo>
                  <a:pt x="6720" y="3840"/>
                </a:lnTo>
                <a:lnTo>
                  <a:pt x="7680" y="3840"/>
                </a:lnTo>
                <a:lnTo>
                  <a:pt x="7680" y="5760"/>
                </a:lnTo>
                <a:lnTo>
                  <a:pt x="8641" y="6720"/>
                </a:lnTo>
                <a:lnTo>
                  <a:pt x="8641" y="48966"/>
                </a:lnTo>
                <a:lnTo>
                  <a:pt x="7680" y="50886"/>
                </a:lnTo>
                <a:lnTo>
                  <a:pt x="7680" y="51831"/>
                </a:lnTo>
                <a:lnTo>
                  <a:pt x="6720" y="52806"/>
                </a:lnTo>
                <a:lnTo>
                  <a:pt x="4800" y="53766"/>
                </a:lnTo>
                <a:lnTo>
                  <a:pt x="0" y="53766"/>
                </a:lnTo>
                <a:lnTo>
                  <a:pt x="0" y="54726"/>
                </a:lnTo>
                <a:lnTo>
                  <a:pt x="20162" y="54726"/>
                </a:lnTo>
                <a:lnTo>
                  <a:pt x="20162" y="53766"/>
                </a:lnTo>
                <a:lnTo>
                  <a:pt x="15361" y="53766"/>
                </a:lnTo>
                <a:lnTo>
                  <a:pt x="14401" y="52806"/>
                </a:lnTo>
                <a:lnTo>
                  <a:pt x="13441" y="51831"/>
                </a:lnTo>
                <a:lnTo>
                  <a:pt x="12481" y="50886"/>
                </a:lnTo>
                <a:lnTo>
                  <a:pt x="11521" y="48966"/>
                </a:lnTo>
                <a:lnTo>
                  <a:pt x="11521" y="8641"/>
                </a:lnTo>
                <a:lnTo>
                  <a:pt x="33604" y="54726"/>
                </a:lnTo>
                <a:lnTo>
                  <a:pt x="34564" y="54726"/>
                </a:lnTo>
                <a:lnTo>
                  <a:pt x="55686" y="8641"/>
                </a:lnTo>
                <a:lnTo>
                  <a:pt x="55686" y="50886"/>
                </a:lnTo>
                <a:lnTo>
                  <a:pt x="54711" y="51831"/>
                </a:lnTo>
                <a:lnTo>
                  <a:pt x="53766" y="52806"/>
                </a:lnTo>
                <a:lnTo>
                  <a:pt x="52806" y="53766"/>
                </a:lnTo>
                <a:lnTo>
                  <a:pt x="48005" y="53766"/>
                </a:lnTo>
                <a:lnTo>
                  <a:pt x="48005" y="54726"/>
                </a:lnTo>
                <a:lnTo>
                  <a:pt x="71993" y="54726"/>
                </a:lnTo>
                <a:lnTo>
                  <a:pt x="71993" y="53766"/>
                </a:lnTo>
                <a:lnTo>
                  <a:pt x="67208" y="53766"/>
                </a:lnTo>
                <a:lnTo>
                  <a:pt x="66233" y="52806"/>
                </a:lnTo>
                <a:lnTo>
                  <a:pt x="65272" y="51831"/>
                </a:lnTo>
                <a:lnTo>
                  <a:pt x="64328" y="50886"/>
                </a:lnTo>
                <a:lnTo>
                  <a:pt x="63367" y="48966"/>
                </a:lnTo>
                <a:lnTo>
                  <a:pt x="63367" y="6720"/>
                </a:lnTo>
                <a:lnTo>
                  <a:pt x="64328" y="4800"/>
                </a:lnTo>
                <a:lnTo>
                  <a:pt x="64328" y="3840"/>
                </a:lnTo>
                <a:lnTo>
                  <a:pt x="65272" y="1920"/>
                </a:lnTo>
                <a:lnTo>
                  <a:pt x="71993" y="1920"/>
                </a:lnTo>
                <a:lnTo>
                  <a:pt x="71993" y="0"/>
                </a:lnTo>
                <a:lnTo>
                  <a:pt x="55686" y="0"/>
                </a:lnTo>
                <a:lnTo>
                  <a:pt x="36484" y="43205"/>
                </a:lnTo>
                <a:lnTo>
                  <a:pt x="16322" y="0"/>
                </a:ln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2" name="object 2242"/>
          <p:cNvSpPr/>
          <p:nvPr/>
        </p:nvSpPr>
        <p:spPr>
          <a:xfrm>
            <a:off x="3763319" y="6553763"/>
            <a:ext cx="14401" cy="8656"/>
          </a:xfrm>
          <a:custGeom>
            <a:avLst/>
            <a:gdLst/>
            <a:ahLst/>
            <a:cxnLst/>
            <a:rect l="l" t="t" r="r" b="b"/>
            <a:pathLst>
              <a:path w="14401" h="8656">
                <a:moveTo>
                  <a:pt x="14401" y="0"/>
                </a:moveTo>
                <a:lnTo>
                  <a:pt x="13441" y="1935"/>
                </a:lnTo>
                <a:lnTo>
                  <a:pt x="11521" y="4815"/>
                </a:lnTo>
                <a:lnTo>
                  <a:pt x="9601" y="5775"/>
                </a:lnTo>
                <a:lnTo>
                  <a:pt x="2880" y="5775"/>
                </a:lnTo>
                <a:lnTo>
                  <a:pt x="0" y="3840"/>
                </a:lnTo>
                <a:lnTo>
                  <a:pt x="4800" y="8656"/>
                </a:lnTo>
                <a:lnTo>
                  <a:pt x="8641" y="8656"/>
                </a:lnTo>
                <a:lnTo>
                  <a:pt x="11521" y="7680"/>
                </a:lnTo>
                <a:lnTo>
                  <a:pt x="14401" y="5775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3" name="object 2243"/>
          <p:cNvSpPr/>
          <p:nvPr/>
        </p:nvSpPr>
        <p:spPr>
          <a:xfrm>
            <a:off x="3750838" y="6522095"/>
            <a:ext cx="35524" cy="40325"/>
          </a:xfrm>
          <a:custGeom>
            <a:avLst/>
            <a:gdLst/>
            <a:ahLst/>
            <a:cxnLst/>
            <a:rect l="l" t="t" r="r" b="b"/>
            <a:pathLst>
              <a:path w="35524" h="40325">
                <a:moveTo>
                  <a:pt x="33604" y="29763"/>
                </a:moveTo>
                <a:lnTo>
                  <a:pt x="34564" y="25923"/>
                </a:lnTo>
                <a:lnTo>
                  <a:pt x="35524" y="23042"/>
                </a:lnTo>
                <a:lnTo>
                  <a:pt x="35524" y="14401"/>
                </a:lnTo>
                <a:lnTo>
                  <a:pt x="34564" y="10561"/>
                </a:lnTo>
                <a:lnTo>
                  <a:pt x="31683" y="6720"/>
                </a:lnTo>
                <a:lnTo>
                  <a:pt x="27843" y="2880"/>
                </a:lnTo>
                <a:lnTo>
                  <a:pt x="23042" y="0"/>
                </a:lnTo>
                <a:lnTo>
                  <a:pt x="14401" y="0"/>
                </a:lnTo>
                <a:lnTo>
                  <a:pt x="11521" y="960"/>
                </a:lnTo>
                <a:lnTo>
                  <a:pt x="8641" y="2880"/>
                </a:lnTo>
                <a:lnTo>
                  <a:pt x="5760" y="4800"/>
                </a:lnTo>
                <a:lnTo>
                  <a:pt x="3840" y="6720"/>
                </a:lnTo>
                <a:lnTo>
                  <a:pt x="1920" y="10561"/>
                </a:lnTo>
                <a:lnTo>
                  <a:pt x="960" y="13441"/>
                </a:lnTo>
                <a:lnTo>
                  <a:pt x="0" y="17282"/>
                </a:lnTo>
                <a:lnTo>
                  <a:pt x="0" y="24963"/>
                </a:lnTo>
                <a:lnTo>
                  <a:pt x="960" y="29763"/>
                </a:lnTo>
                <a:lnTo>
                  <a:pt x="3840" y="33604"/>
                </a:lnTo>
                <a:lnTo>
                  <a:pt x="7680" y="37444"/>
                </a:lnTo>
                <a:lnTo>
                  <a:pt x="11521" y="40325"/>
                </a:lnTo>
                <a:lnTo>
                  <a:pt x="17282" y="40325"/>
                </a:lnTo>
                <a:lnTo>
                  <a:pt x="12481" y="35509"/>
                </a:lnTo>
                <a:lnTo>
                  <a:pt x="10561" y="30723"/>
                </a:lnTo>
                <a:lnTo>
                  <a:pt x="8641" y="26883"/>
                </a:lnTo>
                <a:lnTo>
                  <a:pt x="7680" y="23042"/>
                </a:lnTo>
                <a:lnTo>
                  <a:pt x="7680" y="10561"/>
                </a:lnTo>
                <a:lnTo>
                  <a:pt x="8641" y="8641"/>
                </a:lnTo>
                <a:lnTo>
                  <a:pt x="9601" y="6720"/>
                </a:lnTo>
                <a:lnTo>
                  <a:pt x="10561" y="4800"/>
                </a:lnTo>
                <a:lnTo>
                  <a:pt x="12481" y="4800"/>
                </a:lnTo>
                <a:lnTo>
                  <a:pt x="13441" y="3840"/>
                </a:lnTo>
                <a:lnTo>
                  <a:pt x="15361" y="2880"/>
                </a:lnTo>
                <a:lnTo>
                  <a:pt x="19202" y="2880"/>
                </a:lnTo>
                <a:lnTo>
                  <a:pt x="22082" y="4800"/>
                </a:lnTo>
                <a:lnTo>
                  <a:pt x="24002" y="6720"/>
                </a:lnTo>
                <a:lnTo>
                  <a:pt x="26883" y="10561"/>
                </a:lnTo>
                <a:lnTo>
                  <a:pt x="27843" y="16322"/>
                </a:lnTo>
                <a:lnTo>
                  <a:pt x="27843" y="27843"/>
                </a:lnTo>
                <a:lnTo>
                  <a:pt x="26883" y="31668"/>
                </a:lnTo>
                <a:lnTo>
                  <a:pt x="26883" y="37444"/>
                </a:lnTo>
                <a:lnTo>
                  <a:pt x="29763" y="35509"/>
                </a:lnTo>
                <a:lnTo>
                  <a:pt x="31683" y="32644"/>
                </a:lnTo>
                <a:lnTo>
                  <a:pt x="33604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4" name="object 2244"/>
          <p:cNvSpPr/>
          <p:nvPr/>
        </p:nvSpPr>
        <p:spPr>
          <a:xfrm>
            <a:off x="3791163" y="6524015"/>
            <a:ext cx="40309" cy="38404"/>
          </a:xfrm>
          <a:custGeom>
            <a:avLst/>
            <a:gdLst/>
            <a:ahLst/>
            <a:cxnLst/>
            <a:rect l="l" t="t" r="r" b="b"/>
            <a:pathLst>
              <a:path w="40309" h="38404">
                <a:moveTo>
                  <a:pt x="13441" y="5760"/>
                </a:moveTo>
                <a:lnTo>
                  <a:pt x="12481" y="4800"/>
                </a:lnTo>
                <a:lnTo>
                  <a:pt x="12481" y="2880"/>
                </a:lnTo>
                <a:lnTo>
                  <a:pt x="13441" y="2880"/>
                </a:lnTo>
                <a:lnTo>
                  <a:pt x="13441" y="1920"/>
                </a:lnTo>
                <a:lnTo>
                  <a:pt x="14401" y="960"/>
                </a:lnTo>
                <a:lnTo>
                  <a:pt x="17282" y="960"/>
                </a:lnTo>
                <a:lnTo>
                  <a:pt x="17282" y="0"/>
                </a:lnTo>
                <a:lnTo>
                  <a:pt x="0" y="0"/>
                </a:lnTo>
                <a:lnTo>
                  <a:pt x="0" y="960"/>
                </a:lnTo>
                <a:lnTo>
                  <a:pt x="960" y="960"/>
                </a:lnTo>
                <a:lnTo>
                  <a:pt x="1920" y="1920"/>
                </a:lnTo>
                <a:lnTo>
                  <a:pt x="2880" y="1920"/>
                </a:lnTo>
                <a:lnTo>
                  <a:pt x="3840" y="2880"/>
                </a:lnTo>
                <a:lnTo>
                  <a:pt x="4800" y="3840"/>
                </a:lnTo>
                <a:lnTo>
                  <a:pt x="5760" y="4800"/>
                </a:lnTo>
                <a:lnTo>
                  <a:pt x="5760" y="6720"/>
                </a:lnTo>
                <a:lnTo>
                  <a:pt x="19202" y="38404"/>
                </a:lnTo>
                <a:lnTo>
                  <a:pt x="21122" y="38404"/>
                </a:lnTo>
                <a:lnTo>
                  <a:pt x="34564" y="5760"/>
                </a:lnTo>
                <a:lnTo>
                  <a:pt x="35524" y="3840"/>
                </a:lnTo>
                <a:lnTo>
                  <a:pt x="36469" y="2880"/>
                </a:lnTo>
                <a:lnTo>
                  <a:pt x="37444" y="1920"/>
                </a:lnTo>
                <a:lnTo>
                  <a:pt x="38404" y="960"/>
                </a:lnTo>
                <a:lnTo>
                  <a:pt x="40309" y="960"/>
                </a:lnTo>
                <a:lnTo>
                  <a:pt x="40309" y="0"/>
                </a:lnTo>
                <a:lnTo>
                  <a:pt x="27843" y="0"/>
                </a:lnTo>
                <a:lnTo>
                  <a:pt x="27843" y="960"/>
                </a:lnTo>
                <a:lnTo>
                  <a:pt x="30723" y="960"/>
                </a:lnTo>
                <a:lnTo>
                  <a:pt x="30723" y="1920"/>
                </a:lnTo>
                <a:lnTo>
                  <a:pt x="31683" y="1920"/>
                </a:lnTo>
                <a:lnTo>
                  <a:pt x="31683" y="4800"/>
                </a:lnTo>
                <a:lnTo>
                  <a:pt x="30723" y="6720"/>
                </a:lnTo>
                <a:lnTo>
                  <a:pt x="22082" y="27843"/>
                </a:lnTo>
                <a:lnTo>
                  <a:pt x="13441" y="7680"/>
                </a:lnTo>
                <a:lnTo>
                  <a:pt x="13441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5" name="object 2245"/>
          <p:cNvSpPr/>
          <p:nvPr/>
        </p:nvSpPr>
        <p:spPr>
          <a:xfrm>
            <a:off x="3839154" y="6522095"/>
            <a:ext cx="12481" cy="7680"/>
          </a:xfrm>
          <a:custGeom>
            <a:avLst/>
            <a:gdLst/>
            <a:ahLst/>
            <a:cxnLst/>
            <a:rect l="l" t="t" r="r" b="b"/>
            <a:pathLst>
              <a:path w="12481" h="7680">
                <a:moveTo>
                  <a:pt x="7680" y="0"/>
                </a:moveTo>
                <a:lnTo>
                  <a:pt x="3840" y="1920"/>
                </a:lnTo>
                <a:lnTo>
                  <a:pt x="0" y="5760"/>
                </a:lnTo>
                <a:lnTo>
                  <a:pt x="1920" y="7680"/>
                </a:lnTo>
                <a:lnTo>
                  <a:pt x="3840" y="5760"/>
                </a:lnTo>
                <a:lnTo>
                  <a:pt x="5760" y="3840"/>
                </a:lnTo>
                <a:lnTo>
                  <a:pt x="7680" y="2880"/>
                </a:lnTo>
                <a:lnTo>
                  <a:pt x="10561" y="2880"/>
                </a:lnTo>
                <a:lnTo>
                  <a:pt x="12481" y="0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6" name="object 2246"/>
          <p:cNvSpPr/>
          <p:nvPr/>
        </p:nvSpPr>
        <p:spPr>
          <a:xfrm>
            <a:off x="3834353" y="6522095"/>
            <a:ext cx="31683" cy="40325"/>
          </a:xfrm>
          <a:custGeom>
            <a:avLst/>
            <a:gdLst/>
            <a:ahLst/>
            <a:cxnLst/>
            <a:rect l="l" t="t" r="r" b="b"/>
            <a:pathLst>
              <a:path w="31683" h="40325">
                <a:moveTo>
                  <a:pt x="19202" y="4800"/>
                </a:moveTo>
                <a:lnTo>
                  <a:pt x="20162" y="5760"/>
                </a:lnTo>
                <a:lnTo>
                  <a:pt x="22082" y="6720"/>
                </a:lnTo>
                <a:lnTo>
                  <a:pt x="22082" y="8641"/>
                </a:lnTo>
                <a:lnTo>
                  <a:pt x="23042" y="9601"/>
                </a:lnTo>
                <a:lnTo>
                  <a:pt x="23042" y="13441"/>
                </a:lnTo>
                <a:lnTo>
                  <a:pt x="5775" y="13441"/>
                </a:lnTo>
                <a:lnTo>
                  <a:pt x="5775" y="10561"/>
                </a:lnTo>
                <a:lnTo>
                  <a:pt x="6720" y="7680"/>
                </a:lnTo>
                <a:lnTo>
                  <a:pt x="4800" y="5760"/>
                </a:lnTo>
                <a:lnTo>
                  <a:pt x="1935" y="9601"/>
                </a:lnTo>
                <a:lnTo>
                  <a:pt x="0" y="14401"/>
                </a:lnTo>
                <a:lnTo>
                  <a:pt x="0" y="26883"/>
                </a:lnTo>
                <a:lnTo>
                  <a:pt x="1935" y="31668"/>
                </a:lnTo>
                <a:lnTo>
                  <a:pt x="4800" y="34564"/>
                </a:lnTo>
                <a:lnTo>
                  <a:pt x="7680" y="38404"/>
                </a:lnTo>
                <a:lnTo>
                  <a:pt x="11521" y="40325"/>
                </a:lnTo>
                <a:lnTo>
                  <a:pt x="20162" y="40325"/>
                </a:lnTo>
                <a:lnTo>
                  <a:pt x="24002" y="38404"/>
                </a:lnTo>
                <a:lnTo>
                  <a:pt x="26883" y="35509"/>
                </a:lnTo>
                <a:lnTo>
                  <a:pt x="29763" y="32644"/>
                </a:lnTo>
                <a:lnTo>
                  <a:pt x="30723" y="28803"/>
                </a:lnTo>
                <a:lnTo>
                  <a:pt x="31683" y="24963"/>
                </a:lnTo>
                <a:lnTo>
                  <a:pt x="30723" y="24003"/>
                </a:lnTo>
                <a:lnTo>
                  <a:pt x="28803" y="27843"/>
                </a:lnTo>
                <a:lnTo>
                  <a:pt x="27843" y="29763"/>
                </a:lnTo>
                <a:lnTo>
                  <a:pt x="25923" y="31668"/>
                </a:lnTo>
                <a:lnTo>
                  <a:pt x="24002" y="32644"/>
                </a:lnTo>
                <a:lnTo>
                  <a:pt x="22082" y="33604"/>
                </a:lnTo>
                <a:lnTo>
                  <a:pt x="15361" y="33604"/>
                </a:lnTo>
                <a:lnTo>
                  <a:pt x="12481" y="31668"/>
                </a:lnTo>
                <a:lnTo>
                  <a:pt x="9616" y="28803"/>
                </a:lnTo>
                <a:lnTo>
                  <a:pt x="6720" y="25923"/>
                </a:lnTo>
                <a:lnTo>
                  <a:pt x="5775" y="21122"/>
                </a:lnTo>
                <a:lnTo>
                  <a:pt x="5775" y="15361"/>
                </a:lnTo>
                <a:lnTo>
                  <a:pt x="31683" y="15361"/>
                </a:lnTo>
                <a:lnTo>
                  <a:pt x="31683" y="10561"/>
                </a:lnTo>
                <a:lnTo>
                  <a:pt x="30723" y="7680"/>
                </a:lnTo>
                <a:lnTo>
                  <a:pt x="27843" y="4800"/>
                </a:lnTo>
                <a:lnTo>
                  <a:pt x="24963" y="1920"/>
                </a:lnTo>
                <a:lnTo>
                  <a:pt x="21122" y="0"/>
                </a:lnTo>
                <a:lnTo>
                  <a:pt x="17282" y="0"/>
                </a:lnTo>
                <a:lnTo>
                  <a:pt x="15361" y="2880"/>
                </a:lnTo>
                <a:lnTo>
                  <a:pt x="16322" y="2880"/>
                </a:lnTo>
                <a:lnTo>
                  <a:pt x="18242" y="3840"/>
                </a:lnTo>
                <a:lnTo>
                  <a:pt x="19202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7" name="object 2247"/>
          <p:cNvSpPr/>
          <p:nvPr/>
        </p:nvSpPr>
        <p:spPr>
          <a:xfrm>
            <a:off x="3869877" y="6522095"/>
            <a:ext cx="63352" cy="38404"/>
          </a:xfrm>
          <a:custGeom>
            <a:avLst/>
            <a:gdLst/>
            <a:ahLst/>
            <a:cxnLst/>
            <a:rect l="l" t="t" r="r" b="b"/>
            <a:pathLst>
              <a:path w="63352" h="38404">
                <a:moveTo>
                  <a:pt x="18242" y="38404"/>
                </a:moveTo>
                <a:lnTo>
                  <a:pt x="18242" y="37444"/>
                </a:lnTo>
                <a:lnTo>
                  <a:pt x="15361" y="37444"/>
                </a:lnTo>
                <a:lnTo>
                  <a:pt x="14401" y="36484"/>
                </a:lnTo>
                <a:lnTo>
                  <a:pt x="13441" y="35509"/>
                </a:lnTo>
                <a:lnTo>
                  <a:pt x="12481" y="34564"/>
                </a:lnTo>
                <a:lnTo>
                  <a:pt x="12481" y="10561"/>
                </a:lnTo>
                <a:lnTo>
                  <a:pt x="13441" y="8641"/>
                </a:lnTo>
                <a:lnTo>
                  <a:pt x="15361" y="7680"/>
                </a:lnTo>
                <a:lnTo>
                  <a:pt x="18242" y="6720"/>
                </a:lnTo>
                <a:lnTo>
                  <a:pt x="19202" y="5760"/>
                </a:lnTo>
                <a:lnTo>
                  <a:pt x="21122" y="4800"/>
                </a:lnTo>
                <a:lnTo>
                  <a:pt x="24003" y="4800"/>
                </a:lnTo>
                <a:lnTo>
                  <a:pt x="25923" y="5760"/>
                </a:lnTo>
                <a:lnTo>
                  <a:pt x="26883" y="7680"/>
                </a:lnTo>
                <a:lnTo>
                  <a:pt x="27843" y="9601"/>
                </a:lnTo>
                <a:lnTo>
                  <a:pt x="28803" y="11521"/>
                </a:lnTo>
                <a:lnTo>
                  <a:pt x="28803" y="34564"/>
                </a:lnTo>
                <a:lnTo>
                  <a:pt x="27843" y="35509"/>
                </a:lnTo>
                <a:lnTo>
                  <a:pt x="27843" y="36484"/>
                </a:lnTo>
                <a:lnTo>
                  <a:pt x="26883" y="36484"/>
                </a:lnTo>
                <a:lnTo>
                  <a:pt x="25923" y="37444"/>
                </a:lnTo>
                <a:lnTo>
                  <a:pt x="22082" y="37444"/>
                </a:lnTo>
                <a:lnTo>
                  <a:pt x="22082" y="38404"/>
                </a:lnTo>
                <a:lnTo>
                  <a:pt x="41285" y="38404"/>
                </a:lnTo>
                <a:lnTo>
                  <a:pt x="41285" y="37444"/>
                </a:lnTo>
                <a:lnTo>
                  <a:pt x="38404" y="37444"/>
                </a:lnTo>
                <a:lnTo>
                  <a:pt x="37444" y="36484"/>
                </a:lnTo>
                <a:lnTo>
                  <a:pt x="36484" y="36484"/>
                </a:lnTo>
                <a:lnTo>
                  <a:pt x="36484" y="35509"/>
                </a:lnTo>
                <a:lnTo>
                  <a:pt x="35524" y="35509"/>
                </a:lnTo>
                <a:lnTo>
                  <a:pt x="35524" y="10561"/>
                </a:lnTo>
                <a:lnTo>
                  <a:pt x="37444" y="8641"/>
                </a:lnTo>
                <a:lnTo>
                  <a:pt x="39364" y="6720"/>
                </a:lnTo>
                <a:lnTo>
                  <a:pt x="40325" y="6720"/>
                </a:lnTo>
                <a:lnTo>
                  <a:pt x="42245" y="5760"/>
                </a:lnTo>
                <a:lnTo>
                  <a:pt x="47045" y="5760"/>
                </a:lnTo>
                <a:lnTo>
                  <a:pt x="48966" y="6720"/>
                </a:lnTo>
                <a:lnTo>
                  <a:pt x="49926" y="7680"/>
                </a:lnTo>
                <a:lnTo>
                  <a:pt x="50886" y="9601"/>
                </a:lnTo>
                <a:lnTo>
                  <a:pt x="50886" y="35509"/>
                </a:lnTo>
                <a:lnTo>
                  <a:pt x="49926" y="36484"/>
                </a:lnTo>
                <a:lnTo>
                  <a:pt x="48966" y="37444"/>
                </a:lnTo>
                <a:lnTo>
                  <a:pt x="45125" y="37444"/>
                </a:lnTo>
                <a:lnTo>
                  <a:pt x="45125" y="38404"/>
                </a:lnTo>
                <a:lnTo>
                  <a:pt x="63352" y="38404"/>
                </a:lnTo>
                <a:lnTo>
                  <a:pt x="63352" y="37444"/>
                </a:lnTo>
                <a:lnTo>
                  <a:pt x="60487" y="37444"/>
                </a:lnTo>
                <a:lnTo>
                  <a:pt x="59512" y="36484"/>
                </a:lnTo>
                <a:lnTo>
                  <a:pt x="58552" y="35509"/>
                </a:lnTo>
                <a:lnTo>
                  <a:pt x="58552" y="34564"/>
                </a:lnTo>
                <a:lnTo>
                  <a:pt x="57607" y="32644"/>
                </a:lnTo>
                <a:lnTo>
                  <a:pt x="57607" y="8641"/>
                </a:lnTo>
                <a:lnTo>
                  <a:pt x="56647" y="6720"/>
                </a:lnTo>
                <a:lnTo>
                  <a:pt x="55671" y="4800"/>
                </a:lnTo>
                <a:lnTo>
                  <a:pt x="54726" y="2880"/>
                </a:lnTo>
                <a:lnTo>
                  <a:pt x="53766" y="1920"/>
                </a:lnTo>
                <a:lnTo>
                  <a:pt x="51831" y="960"/>
                </a:lnTo>
                <a:lnTo>
                  <a:pt x="49926" y="0"/>
                </a:lnTo>
                <a:lnTo>
                  <a:pt x="46085" y="0"/>
                </a:lnTo>
                <a:lnTo>
                  <a:pt x="44165" y="960"/>
                </a:lnTo>
                <a:lnTo>
                  <a:pt x="42245" y="1920"/>
                </a:lnTo>
                <a:lnTo>
                  <a:pt x="40325" y="2880"/>
                </a:lnTo>
                <a:lnTo>
                  <a:pt x="37444" y="4800"/>
                </a:lnTo>
                <a:lnTo>
                  <a:pt x="34564" y="8641"/>
                </a:lnTo>
                <a:lnTo>
                  <a:pt x="34564" y="5760"/>
                </a:lnTo>
                <a:lnTo>
                  <a:pt x="33604" y="3840"/>
                </a:lnTo>
                <a:lnTo>
                  <a:pt x="31683" y="2880"/>
                </a:lnTo>
                <a:lnTo>
                  <a:pt x="29763" y="960"/>
                </a:lnTo>
                <a:lnTo>
                  <a:pt x="27843" y="0"/>
                </a:lnTo>
                <a:lnTo>
                  <a:pt x="24003" y="0"/>
                </a:lnTo>
                <a:lnTo>
                  <a:pt x="23042" y="960"/>
                </a:lnTo>
                <a:lnTo>
                  <a:pt x="21122" y="960"/>
                </a:lnTo>
                <a:lnTo>
                  <a:pt x="20162" y="1920"/>
                </a:lnTo>
                <a:lnTo>
                  <a:pt x="18242" y="2880"/>
                </a:lnTo>
                <a:lnTo>
                  <a:pt x="17282" y="3840"/>
                </a:lnTo>
                <a:lnTo>
                  <a:pt x="15361" y="5760"/>
                </a:lnTo>
                <a:lnTo>
                  <a:pt x="12481" y="8641"/>
                </a:lnTo>
                <a:lnTo>
                  <a:pt x="12481" y="0"/>
                </a:lnTo>
                <a:lnTo>
                  <a:pt x="10561" y="0"/>
                </a:lnTo>
                <a:lnTo>
                  <a:pt x="0" y="4800"/>
                </a:lnTo>
                <a:lnTo>
                  <a:pt x="0" y="6720"/>
                </a:lnTo>
                <a:lnTo>
                  <a:pt x="960" y="5760"/>
                </a:lnTo>
                <a:lnTo>
                  <a:pt x="3840" y="5760"/>
                </a:lnTo>
                <a:lnTo>
                  <a:pt x="4800" y="6720"/>
                </a:lnTo>
                <a:lnTo>
                  <a:pt x="5760" y="7680"/>
                </a:lnTo>
                <a:lnTo>
                  <a:pt x="5760" y="35509"/>
                </a:lnTo>
                <a:lnTo>
                  <a:pt x="4800" y="35509"/>
                </a:lnTo>
                <a:lnTo>
                  <a:pt x="4800" y="36484"/>
                </a:lnTo>
                <a:lnTo>
                  <a:pt x="3840" y="36484"/>
                </a:lnTo>
                <a:lnTo>
                  <a:pt x="2880" y="37444"/>
                </a:lnTo>
                <a:lnTo>
                  <a:pt x="0" y="37444"/>
                </a:lnTo>
                <a:lnTo>
                  <a:pt x="0" y="38404"/>
                </a:lnTo>
                <a:lnTo>
                  <a:pt x="18242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8" name="object 2248"/>
          <p:cNvSpPr/>
          <p:nvPr/>
        </p:nvSpPr>
        <p:spPr>
          <a:xfrm>
            <a:off x="3935166" y="6524015"/>
            <a:ext cx="31668" cy="38404"/>
          </a:xfrm>
          <a:custGeom>
            <a:avLst/>
            <a:gdLst/>
            <a:ahLst/>
            <a:cxnLst/>
            <a:rect l="l" t="t" r="r" b="b"/>
            <a:pathLst>
              <a:path w="31668" h="38404">
                <a:moveTo>
                  <a:pt x="21107" y="38404"/>
                </a:moveTo>
                <a:lnTo>
                  <a:pt x="23987" y="36484"/>
                </a:lnTo>
                <a:lnTo>
                  <a:pt x="26868" y="33588"/>
                </a:lnTo>
                <a:lnTo>
                  <a:pt x="29748" y="30723"/>
                </a:lnTo>
                <a:lnTo>
                  <a:pt x="31668" y="26883"/>
                </a:lnTo>
                <a:lnTo>
                  <a:pt x="31668" y="23042"/>
                </a:lnTo>
                <a:lnTo>
                  <a:pt x="30708" y="22082"/>
                </a:lnTo>
                <a:lnTo>
                  <a:pt x="29748" y="25923"/>
                </a:lnTo>
                <a:lnTo>
                  <a:pt x="27828" y="27843"/>
                </a:lnTo>
                <a:lnTo>
                  <a:pt x="25908" y="29748"/>
                </a:lnTo>
                <a:lnTo>
                  <a:pt x="23987" y="30723"/>
                </a:lnTo>
                <a:lnTo>
                  <a:pt x="22067" y="31683"/>
                </a:lnTo>
                <a:lnTo>
                  <a:pt x="16306" y="31683"/>
                </a:lnTo>
                <a:lnTo>
                  <a:pt x="12466" y="29748"/>
                </a:lnTo>
                <a:lnTo>
                  <a:pt x="10546" y="26883"/>
                </a:lnTo>
                <a:lnTo>
                  <a:pt x="7665" y="24002"/>
                </a:lnTo>
                <a:lnTo>
                  <a:pt x="5745" y="19202"/>
                </a:lnTo>
                <a:lnTo>
                  <a:pt x="5745" y="11521"/>
                </a:lnTo>
                <a:lnTo>
                  <a:pt x="6720" y="8641"/>
                </a:lnTo>
                <a:lnTo>
                  <a:pt x="8625" y="0"/>
                </a:lnTo>
                <a:lnTo>
                  <a:pt x="5745" y="3840"/>
                </a:lnTo>
                <a:lnTo>
                  <a:pt x="1905" y="7680"/>
                </a:lnTo>
                <a:lnTo>
                  <a:pt x="0" y="12481"/>
                </a:lnTo>
                <a:lnTo>
                  <a:pt x="0" y="24963"/>
                </a:lnTo>
                <a:lnTo>
                  <a:pt x="1905" y="29748"/>
                </a:lnTo>
                <a:lnTo>
                  <a:pt x="4785" y="32644"/>
                </a:lnTo>
                <a:lnTo>
                  <a:pt x="8625" y="36484"/>
                </a:lnTo>
                <a:lnTo>
                  <a:pt x="12466" y="38404"/>
                </a:lnTo>
                <a:lnTo>
                  <a:pt x="21107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9" name="object 2249"/>
          <p:cNvSpPr/>
          <p:nvPr/>
        </p:nvSpPr>
        <p:spPr>
          <a:xfrm>
            <a:off x="3940911" y="6522095"/>
            <a:ext cx="25923" cy="15361"/>
          </a:xfrm>
          <a:custGeom>
            <a:avLst/>
            <a:gdLst/>
            <a:ahLst/>
            <a:cxnLst/>
            <a:rect l="l" t="t" r="r" b="b"/>
            <a:pathLst>
              <a:path w="25923" h="15361">
                <a:moveTo>
                  <a:pt x="975" y="10561"/>
                </a:moveTo>
                <a:lnTo>
                  <a:pt x="1920" y="7680"/>
                </a:lnTo>
                <a:lnTo>
                  <a:pt x="3840" y="5760"/>
                </a:lnTo>
                <a:lnTo>
                  <a:pt x="5760" y="3840"/>
                </a:lnTo>
                <a:lnTo>
                  <a:pt x="7680" y="2880"/>
                </a:lnTo>
                <a:lnTo>
                  <a:pt x="11521" y="2880"/>
                </a:lnTo>
                <a:lnTo>
                  <a:pt x="12481" y="3840"/>
                </a:lnTo>
                <a:lnTo>
                  <a:pt x="13441" y="4800"/>
                </a:lnTo>
                <a:lnTo>
                  <a:pt x="15361" y="5760"/>
                </a:lnTo>
                <a:lnTo>
                  <a:pt x="16322" y="6720"/>
                </a:lnTo>
                <a:lnTo>
                  <a:pt x="17282" y="8641"/>
                </a:lnTo>
                <a:lnTo>
                  <a:pt x="17282" y="13441"/>
                </a:lnTo>
                <a:lnTo>
                  <a:pt x="0" y="13441"/>
                </a:lnTo>
                <a:lnTo>
                  <a:pt x="0" y="15361"/>
                </a:lnTo>
                <a:lnTo>
                  <a:pt x="25923" y="15361"/>
                </a:lnTo>
                <a:lnTo>
                  <a:pt x="25923" y="10561"/>
                </a:lnTo>
                <a:lnTo>
                  <a:pt x="24963" y="7680"/>
                </a:lnTo>
                <a:lnTo>
                  <a:pt x="22082" y="4800"/>
                </a:lnTo>
                <a:lnTo>
                  <a:pt x="19202" y="1920"/>
                </a:lnTo>
                <a:lnTo>
                  <a:pt x="16322" y="0"/>
                </a:lnTo>
                <a:lnTo>
                  <a:pt x="6720" y="0"/>
                </a:lnTo>
                <a:lnTo>
                  <a:pt x="2880" y="1920"/>
                </a:lnTo>
                <a:lnTo>
                  <a:pt x="975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0" name="object 2250"/>
          <p:cNvSpPr/>
          <p:nvPr/>
        </p:nvSpPr>
        <p:spPr>
          <a:xfrm>
            <a:off x="3970675" y="6522095"/>
            <a:ext cx="40325" cy="38404"/>
          </a:xfrm>
          <a:custGeom>
            <a:avLst/>
            <a:gdLst/>
            <a:ahLst/>
            <a:cxnLst/>
            <a:rect l="l" t="t" r="r" b="b"/>
            <a:pathLst>
              <a:path w="40325" h="38404">
                <a:moveTo>
                  <a:pt x="40325" y="38404"/>
                </a:moveTo>
                <a:lnTo>
                  <a:pt x="40325" y="37444"/>
                </a:lnTo>
                <a:lnTo>
                  <a:pt x="37444" y="37444"/>
                </a:lnTo>
                <a:lnTo>
                  <a:pt x="37444" y="36484"/>
                </a:lnTo>
                <a:lnTo>
                  <a:pt x="36484" y="36484"/>
                </a:lnTo>
                <a:lnTo>
                  <a:pt x="35524" y="35509"/>
                </a:lnTo>
                <a:lnTo>
                  <a:pt x="35524" y="34564"/>
                </a:lnTo>
                <a:lnTo>
                  <a:pt x="34564" y="32644"/>
                </a:lnTo>
                <a:lnTo>
                  <a:pt x="34564" y="8641"/>
                </a:lnTo>
                <a:lnTo>
                  <a:pt x="33604" y="6720"/>
                </a:lnTo>
                <a:lnTo>
                  <a:pt x="33604" y="4800"/>
                </a:lnTo>
                <a:lnTo>
                  <a:pt x="31683" y="2880"/>
                </a:lnTo>
                <a:lnTo>
                  <a:pt x="30723" y="1920"/>
                </a:lnTo>
                <a:lnTo>
                  <a:pt x="28803" y="960"/>
                </a:lnTo>
                <a:lnTo>
                  <a:pt x="26883" y="0"/>
                </a:lnTo>
                <a:lnTo>
                  <a:pt x="21122" y="0"/>
                </a:lnTo>
                <a:lnTo>
                  <a:pt x="17282" y="2880"/>
                </a:lnTo>
                <a:lnTo>
                  <a:pt x="12481" y="8641"/>
                </a:lnTo>
                <a:lnTo>
                  <a:pt x="12481" y="0"/>
                </a:lnTo>
                <a:lnTo>
                  <a:pt x="10561" y="0"/>
                </a:lnTo>
                <a:lnTo>
                  <a:pt x="0" y="4800"/>
                </a:lnTo>
                <a:lnTo>
                  <a:pt x="0" y="6720"/>
                </a:lnTo>
                <a:lnTo>
                  <a:pt x="96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7680"/>
                </a:lnTo>
                <a:lnTo>
                  <a:pt x="5760" y="34564"/>
                </a:lnTo>
                <a:lnTo>
                  <a:pt x="4800" y="35509"/>
                </a:lnTo>
                <a:lnTo>
                  <a:pt x="4800" y="36484"/>
                </a:lnTo>
                <a:lnTo>
                  <a:pt x="2880" y="37444"/>
                </a:lnTo>
                <a:lnTo>
                  <a:pt x="0" y="37444"/>
                </a:lnTo>
                <a:lnTo>
                  <a:pt x="0" y="38404"/>
                </a:lnTo>
                <a:lnTo>
                  <a:pt x="19202" y="38404"/>
                </a:lnTo>
                <a:lnTo>
                  <a:pt x="19202" y="37444"/>
                </a:lnTo>
                <a:lnTo>
                  <a:pt x="15361" y="37444"/>
                </a:lnTo>
                <a:lnTo>
                  <a:pt x="14401" y="36484"/>
                </a:lnTo>
                <a:lnTo>
                  <a:pt x="13441" y="35509"/>
                </a:lnTo>
                <a:lnTo>
                  <a:pt x="12481" y="34564"/>
                </a:lnTo>
                <a:lnTo>
                  <a:pt x="12481" y="10561"/>
                </a:lnTo>
                <a:lnTo>
                  <a:pt x="16322" y="7680"/>
                </a:lnTo>
                <a:lnTo>
                  <a:pt x="19202" y="5760"/>
                </a:lnTo>
                <a:lnTo>
                  <a:pt x="24963" y="5760"/>
                </a:lnTo>
                <a:lnTo>
                  <a:pt x="25923" y="6720"/>
                </a:lnTo>
                <a:lnTo>
                  <a:pt x="26883" y="7680"/>
                </a:lnTo>
                <a:lnTo>
                  <a:pt x="27843" y="9601"/>
                </a:lnTo>
                <a:lnTo>
                  <a:pt x="27843" y="35509"/>
                </a:lnTo>
                <a:lnTo>
                  <a:pt x="26883" y="36484"/>
                </a:lnTo>
                <a:lnTo>
                  <a:pt x="25923" y="37444"/>
                </a:lnTo>
                <a:lnTo>
                  <a:pt x="22082" y="37444"/>
                </a:lnTo>
                <a:lnTo>
                  <a:pt x="22082" y="38404"/>
                </a:lnTo>
                <a:lnTo>
                  <a:pt x="40325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1" name="object 2251"/>
          <p:cNvSpPr/>
          <p:nvPr/>
        </p:nvSpPr>
        <p:spPr>
          <a:xfrm>
            <a:off x="4011960" y="6511533"/>
            <a:ext cx="22067" cy="49911"/>
          </a:xfrm>
          <a:custGeom>
            <a:avLst/>
            <a:gdLst/>
            <a:ahLst/>
            <a:cxnLst/>
            <a:rect l="l" t="t" r="r" b="b"/>
            <a:pathLst>
              <a:path w="22067" h="49911">
                <a:moveTo>
                  <a:pt x="12481" y="0"/>
                </a:moveTo>
                <a:lnTo>
                  <a:pt x="11506" y="0"/>
                </a:lnTo>
                <a:lnTo>
                  <a:pt x="10561" y="2880"/>
                </a:lnTo>
                <a:lnTo>
                  <a:pt x="9601" y="4800"/>
                </a:lnTo>
                <a:lnTo>
                  <a:pt x="8641" y="5760"/>
                </a:lnTo>
                <a:lnTo>
                  <a:pt x="7665" y="7680"/>
                </a:lnTo>
                <a:lnTo>
                  <a:pt x="5760" y="9601"/>
                </a:lnTo>
                <a:lnTo>
                  <a:pt x="4800" y="10561"/>
                </a:lnTo>
                <a:lnTo>
                  <a:pt x="2880" y="12481"/>
                </a:lnTo>
                <a:lnTo>
                  <a:pt x="944" y="13441"/>
                </a:lnTo>
                <a:lnTo>
                  <a:pt x="0" y="13441"/>
                </a:lnTo>
                <a:lnTo>
                  <a:pt x="0" y="15361"/>
                </a:lnTo>
                <a:lnTo>
                  <a:pt x="5760" y="15361"/>
                </a:lnTo>
                <a:lnTo>
                  <a:pt x="5760" y="45125"/>
                </a:lnTo>
                <a:lnTo>
                  <a:pt x="6720" y="46070"/>
                </a:lnTo>
                <a:lnTo>
                  <a:pt x="7665" y="47045"/>
                </a:lnTo>
                <a:lnTo>
                  <a:pt x="8641" y="48005"/>
                </a:lnTo>
                <a:lnTo>
                  <a:pt x="9601" y="48966"/>
                </a:lnTo>
                <a:lnTo>
                  <a:pt x="10561" y="49911"/>
                </a:lnTo>
                <a:lnTo>
                  <a:pt x="15346" y="49911"/>
                </a:lnTo>
                <a:lnTo>
                  <a:pt x="16322" y="48966"/>
                </a:lnTo>
                <a:lnTo>
                  <a:pt x="18227" y="48005"/>
                </a:lnTo>
                <a:lnTo>
                  <a:pt x="20162" y="47045"/>
                </a:lnTo>
                <a:lnTo>
                  <a:pt x="21122" y="45125"/>
                </a:lnTo>
                <a:lnTo>
                  <a:pt x="22067" y="42230"/>
                </a:lnTo>
                <a:lnTo>
                  <a:pt x="21122" y="42230"/>
                </a:lnTo>
                <a:lnTo>
                  <a:pt x="20162" y="43205"/>
                </a:lnTo>
                <a:lnTo>
                  <a:pt x="20162" y="44165"/>
                </a:lnTo>
                <a:lnTo>
                  <a:pt x="19187" y="44165"/>
                </a:lnTo>
                <a:lnTo>
                  <a:pt x="18227" y="45125"/>
                </a:lnTo>
                <a:lnTo>
                  <a:pt x="14386" y="45125"/>
                </a:lnTo>
                <a:lnTo>
                  <a:pt x="13441" y="44165"/>
                </a:lnTo>
                <a:lnTo>
                  <a:pt x="12481" y="43205"/>
                </a:lnTo>
                <a:lnTo>
                  <a:pt x="12481" y="15361"/>
                </a:lnTo>
                <a:lnTo>
                  <a:pt x="21122" y="15361"/>
                </a:lnTo>
                <a:lnTo>
                  <a:pt x="21122" y="12481"/>
                </a:lnTo>
                <a:lnTo>
                  <a:pt x="12481" y="12481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2" name="object 2252"/>
          <p:cNvSpPr/>
          <p:nvPr/>
        </p:nvSpPr>
        <p:spPr>
          <a:xfrm>
            <a:off x="4058991" y="6522095"/>
            <a:ext cx="35524" cy="40325"/>
          </a:xfrm>
          <a:custGeom>
            <a:avLst/>
            <a:gdLst/>
            <a:ahLst/>
            <a:cxnLst/>
            <a:rect l="l" t="t" r="r" b="b"/>
            <a:pathLst>
              <a:path w="35524" h="40325">
                <a:moveTo>
                  <a:pt x="33604" y="29763"/>
                </a:moveTo>
                <a:lnTo>
                  <a:pt x="34564" y="25923"/>
                </a:lnTo>
                <a:lnTo>
                  <a:pt x="35524" y="23042"/>
                </a:lnTo>
                <a:lnTo>
                  <a:pt x="35524" y="14401"/>
                </a:lnTo>
                <a:lnTo>
                  <a:pt x="34564" y="10561"/>
                </a:lnTo>
                <a:lnTo>
                  <a:pt x="31683" y="6720"/>
                </a:lnTo>
                <a:lnTo>
                  <a:pt x="27843" y="2880"/>
                </a:lnTo>
                <a:lnTo>
                  <a:pt x="23042" y="0"/>
                </a:lnTo>
                <a:lnTo>
                  <a:pt x="14401" y="0"/>
                </a:lnTo>
                <a:lnTo>
                  <a:pt x="11521" y="960"/>
                </a:lnTo>
                <a:lnTo>
                  <a:pt x="8641" y="2880"/>
                </a:lnTo>
                <a:lnTo>
                  <a:pt x="5760" y="4800"/>
                </a:lnTo>
                <a:lnTo>
                  <a:pt x="3840" y="6720"/>
                </a:lnTo>
                <a:lnTo>
                  <a:pt x="1920" y="10561"/>
                </a:lnTo>
                <a:lnTo>
                  <a:pt x="0" y="13441"/>
                </a:lnTo>
                <a:lnTo>
                  <a:pt x="0" y="24963"/>
                </a:lnTo>
                <a:lnTo>
                  <a:pt x="960" y="29763"/>
                </a:lnTo>
                <a:lnTo>
                  <a:pt x="3840" y="33604"/>
                </a:lnTo>
                <a:lnTo>
                  <a:pt x="6720" y="37444"/>
                </a:lnTo>
                <a:lnTo>
                  <a:pt x="11521" y="40325"/>
                </a:lnTo>
                <a:lnTo>
                  <a:pt x="17282" y="40325"/>
                </a:lnTo>
                <a:lnTo>
                  <a:pt x="12481" y="35509"/>
                </a:lnTo>
                <a:lnTo>
                  <a:pt x="10561" y="30723"/>
                </a:lnTo>
                <a:lnTo>
                  <a:pt x="8641" y="26883"/>
                </a:lnTo>
                <a:lnTo>
                  <a:pt x="7680" y="23042"/>
                </a:lnTo>
                <a:lnTo>
                  <a:pt x="7680" y="10561"/>
                </a:lnTo>
                <a:lnTo>
                  <a:pt x="8641" y="8641"/>
                </a:lnTo>
                <a:lnTo>
                  <a:pt x="9601" y="6720"/>
                </a:lnTo>
                <a:lnTo>
                  <a:pt x="10561" y="4800"/>
                </a:lnTo>
                <a:lnTo>
                  <a:pt x="12481" y="4800"/>
                </a:lnTo>
                <a:lnTo>
                  <a:pt x="13441" y="3840"/>
                </a:lnTo>
                <a:lnTo>
                  <a:pt x="15361" y="2880"/>
                </a:lnTo>
                <a:lnTo>
                  <a:pt x="19202" y="2880"/>
                </a:lnTo>
                <a:lnTo>
                  <a:pt x="22082" y="4800"/>
                </a:lnTo>
                <a:lnTo>
                  <a:pt x="24003" y="6720"/>
                </a:lnTo>
                <a:lnTo>
                  <a:pt x="26883" y="10561"/>
                </a:lnTo>
                <a:lnTo>
                  <a:pt x="27843" y="16322"/>
                </a:lnTo>
                <a:lnTo>
                  <a:pt x="27843" y="27843"/>
                </a:lnTo>
                <a:lnTo>
                  <a:pt x="26883" y="31668"/>
                </a:lnTo>
                <a:lnTo>
                  <a:pt x="26883" y="37444"/>
                </a:lnTo>
                <a:lnTo>
                  <a:pt x="29763" y="35509"/>
                </a:lnTo>
                <a:lnTo>
                  <a:pt x="31683" y="32644"/>
                </a:lnTo>
                <a:lnTo>
                  <a:pt x="33604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3" name="object 2253"/>
          <p:cNvSpPr/>
          <p:nvPr/>
        </p:nvSpPr>
        <p:spPr>
          <a:xfrm>
            <a:off x="4071472" y="6553763"/>
            <a:ext cx="14401" cy="8656"/>
          </a:xfrm>
          <a:custGeom>
            <a:avLst/>
            <a:gdLst/>
            <a:ahLst/>
            <a:cxnLst/>
            <a:rect l="l" t="t" r="r" b="b"/>
            <a:pathLst>
              <a:path w="14401" h="8656">
                <a:moveTo>
                  <a:pt x="14401" y="0"/>
                </a:moveTo>
                <a:lnTo>
                  <a:pt x="13441" y="1935"/>
                </a:lnTo>
                <a:lnTo>
                  <a:pt x="11521" y="4815"/>
                </a:lnTo>
                <a:lnTo>
                  <a:pt x="9601" y="5775"/>
                </a:lnTo>
                <a:lnTo>
                  <a:pt x="2880" y="5775"/>
                </a:lnTo>
                <a:lnTo>
                  <a:pt x="0" y="3840"/>
                </a:lnTo>
                <a:lnTo>
                  <a:pt x="4800" y="8656"/>
                </a:lnTo>
                <a:lnTo>
                  <a:pt x="8641" y="8656"/>
                </a:lnTo>
                <a:lnTo>
                  <a:pt x="11521" y="7680"/>
                </a:lnTo>
                <a:lnTo>
                  <a:pt x="14401" y="5775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4" name="object 2254"/>
          <p:cNvSpPr/>
          <p:nvPr/>
        </p:nvSpPr>
        <p:spPr>
          <a:xfrm>
            <a:off x="4100276" y="6502892"/>
            <a:ext cx="32628" cy="57607"/>
          </a:xfrm>
          <a:custGeom>
            <a:avLst/>
            <a:gdLst/>
            <a:ahLst/>
            <a:cxnLst/>
            <a:rect l="l" t="t" r="r" b="b"/>
            <a:pathLst>
              <a:path w="32628" h="57607">
                <a:moveTo>
                  <a:pt x="14401" y="2880"/>
                </a:moveTo>
                <a:lnTo>
                  <a:pt x="11521" y="3840"/>
                </a:lnTo>
                <a:lnTo>
                  <a:pt x="10546" y="6720"/>
                </a:lnTo>
                <a:lnTo>
                  <a:pt x="8641" y="8641"/>
                </a:lnTo>
                <a:lnTo>
                  <a:pt x="7680" y="11521"/>
                </a:lnTo>
                <a:lnTo>
                  <a:pt x="6720" y="14401"/>
                </a:lnTo>
                <a:lnTo>
                  <a:pt x="6720" y="21122"/>
                </a:lnTo>
                <a:lnTo>
                  <a:pt x="0" y="21122"/>
                </a:lnTo>
                <a:lnTo>
                  <a:pt x="0" y="24002"/>
                </a:lnTo>
                <a:lnTo>
                  <a:pt x="6720" y="24002"/>
                </a:lnTo>
                <a:lnTo>
                  <a:pt x="6720" y="54711"/>
                </a:lnTo>
                <a:lnTo>
                  <a:pt x="5760" y="55686"/>
                </a:lnTo>
                <a:lnTo>
                  <a:pt x="4800" y="55686"/>
                </a:lnTo>
                <a:lnTo>
                  <a:pt x="3840" y="56647"/>
                </a:lnTo>
                <a:lnTo>
                  <a:pt x="0" y="56647"/>
                </a:lnTo>
                <a:lnTo>
                  <a:pt x="0" y="57607"/>
                </a:lnTo>
                <a:lnTo>
                  <a:pt x="22082" y="57607"/>
                </a:lnTo>
                <a:lnTo>
                  <a:pt x="22082" y="56647"/>
                </a:lnTo>
                <a:lnTo>
                  <a:pt x="17266" y="56647"/>
                </a:lnTo>
                <a:lnTo>
                  <a:pt x="16322" y="55686"/>
                </a:lnTo>
                <a:lnTo>
                  <a:pt x="15361" y="54711"/>
                </a:lnTo>
                <a:lnTo>
                  <a:pt x="14401" y="53766"/>
                </a:lnTo>
                <a:lnTo>
                  <a:pt x="13441" y="51846"/>
                </a:lnTo>
                <a:lnTo>
                  <a:pt x="13441" y="24002"/>
                </a:lnTo>
                <a:lnTo>
                  <a:pt x="23042" y="24002"/>
                </a:lnTo>
                <a:lnTo>
                  <a:pt x="23042" y="21122"/>
                </a:lnTo>
                <a:lnTo>
                  <a:pt x="13441" y="21122"/>
                </a:lnTo>
                <a:lnTo>
                  <a:pt x="13441" y="12481"/>
                </a:lnTo>
                <a:lnTo>
                  <a:pt x="14401" y="8641"/>
                </a:lnTo>
                <a:lnTo>
                  <a:pt x="14401" y="5760"/>
                </a:lnTo>
                <a:lnTo>
                  <a:pt x="15361" y="4800"/>
                </a:lnTo>
                <a:lnTo>
                  <a:pt x="16322" y="3840"/>
                </a:lnTo>
                <a:lnTo>
                  <a:pt x="17266" y="3840"/>
                </a:lnTo>
                <a:lnTo>
                  <a:pt x="18242" y="2880"/>
                </a:lnTo>
                <a:lnTo>
                  <a:pt x="20162" y="2880"/>
                </a:lnTo>
                <a:lnTo>
                  <a:pt x="21107" y="3840"/>
                </a:lnTo>
                <a:lnTo>
                  <a:pt x="22082" y="3840"/>
                </a:lnTo>
                <a:lnTo>
                  <a:pt x="23042" y="4800"/>
                </a:lnTo>
                <a:lnTo>
                  <a:pt x="23987" y="5760"/>
                </a:lnTo>
                <a:lnTo>
                  <a:pt x="24947" y="6720"/>
                </a:lnTo>
                <a:lnTo>
                  <a:pt x="25923" y="8641"/>
                </a:lnTo>
                <a:lnTo>
                  <a:pt x="26883" y="9601"/>
                </a:lnTo>
                <a:lnTo>
                  <a:pt x="27828" y="9601"/>
                </a:lnTo>
                <a:lnTo>
                  <a:pt x="28788" y="10561"/>
                </a:lnTo>
                <a:lnTo>
                  <a:pt x="30723" y="10561"/>
                </a:lnTo>
                <a:lnTo>
                  <a:pt x="31668" y="9601"/>
                </a:lnTo>
                <a:lnTo>
                  <a:pt x="32628" y="8641"/>
                </a:lnTo>
                <a:lnTo>
                  <a:pt x="32628" y="5760"/>
                </a:lnTo>
                <a:lnTo>
                  <a:pt x="31668" y="3840"/>
                </a:lnTo>
                <a:lnTo>
                  <a:pt x="30723" y="2880"/>
                </a:lnTo>
                <a:lnTo>
                  <a:pt x="27828" y="960"/>
                </a:lnTo>
                <a:lnTo>
                  <a:pt x="25923" y="0"/>
                </a:lnTo>
                <a:lnTo>
                  <a:pt x="19202" y="0"/>
                </a:lnTo>
                <a:lnTo>
                  <a:pt x="17266" y="960"/>
                </a:lnTo>
                <a:lnTo>
                  <a:pt x="14401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5" name="object 2255"/>
          <p:cNvSpPr/>
          <p:nvPr/>
        </p:nvSpPr>
        <p:spPr>
          <a:xfrm>
            <a:off x="4148267" y="6504813"/>
            <a:ext cx="49926" cy="57607"/>
          </a:xfrm>
          <a:custGeom>
            <a:avLst/>
            <a:gdLst/>
            <a:ahLst/>
            <a:cxnLst/>
            <a:rect l="l" t="t" r="r" b="b"/>
            <a:pathLst>
              <a:path w="49926" h="57607">
                <a:moveTo>
                  <a:pt x="11521" y="14401"/>
                </a:moveTo>
                <a:lnTo>
                  <a:pt x="13441" y="10561"/>
                </a:lnTo>
                <a:lnTo>
                  <a:pt x="16322" y="7680"/>
                </a:lnTo>
                <a:lnTo>
                  <a:pt x="19202" y="5760"/>
                </a:lnTo>
                <a:lnTo>
                  <a:pt x="22082" y="3840"/>
                </a:lnTo>
                <a:lnTo>
                  <a:pt x="24963" y="2880"/>
                </a:lnTo>
                <a:lnTo>
                  <a:pt x="33604" y="2880"/>
                </a:lnTo>
                <a:lnTo>
                  <a:pt x="37444" y="3840"/>
                </a:lnTo>
                <a:lnTo>
                  <a:pt x="40325" y="6720"/>
                </a:lnTo>
                <a:lnTo>
                  <a:pt x="43205" y="8641"/>
                </a:lnTo>
                <a:lnTo>
                  <a:pt x="46085" y="12481"/>
                </a:lnTo>
                <a:lnTo>
                  <a:pt x="47045" y="18242"/>
                </a:lnTo>
                <a:lnTo>
                  <a:pt x="48966" y="18242"/>
                </a:lnTo>
                <a:lnTo>
                  <a:pt x="47045" y="0"/>
                </a:lnTo>
                <a:lnTo>
                  <a:pt x="46085" y="0"/>
                </a:lnTo>
                <a:lnTo>
                  <a:pt x="45125" y="960"/>
                </a:lnTo>
                <a:lnTo>
                  <a:pt x="45125" y="1920"/>
                </a:lnTo>
                <a:lnTo>
                  <a:pt x="44165" y="2880"/>
                </a:lnTo>
                <a:lnTo>
                  <a:pt x="43205" y="3840"/>
                </a:lnTo>
                <a:lnTo>
                  <a:pt x="42245" y="3840"/>
                </a:lnTo>
                <a:lnTo>
                  <a:pt x="41285" y="2880"/>
                </a:lnTo>
                <a:lnTo>
                  <a:pt x="40325" y="2880"/>
                </a:lnTo>
                <a:lnTo>
                  <a:pt x="36484" y="960"/>
                </a:lnTo>
                <a:lnTo>
                  <a:pt x="32644" y="0"/>
                </a:lnTo>
                <a:lnTo>
                  <a:pt x="23042" y="0"/>
                </a:lnTo>
                <a:lnTo>
                  <a:pt x="18242" y="960"/>
                </a:lnTo>
                <a:lnTo>
                  <a:pt x="14401" y="3840"/>
                </a:lnTo>
                <a:lnTo>
                  <a:pt x="9601" y="5760"/>
                </a:lnTo>
                <a:lnTo>
                  <a:pt x="5760" y="9601"/>
                </a:lnTo>
                <a:lnTo>
                  <a:pt x="3840" y="14401"/>
                </a:lnTo>
                <a:lnTo>
                  <a:pt x="960" y="19202"/>
                </a:lnTo>
                <a:lnTo>
                  <a:pt x="0" y="24002"/>
                </a:lnTo>
                <a:lnTo>
                  <a:pt x="0" y="36484"/>
                </a:lnTo>
                <a:lnTo>
                  <a:pt x="1920" y="42245"/>
                </a:lnTo>
                <a:lnTo>
                  <a:pt x="5760" y="47045"/>
                </a:lnTo>
                <a:lnTo>
                  <a:pt x="10561" y="53766"/>
                </a:lnTo>
                <a:lnTo>
                  <a:pt x="18242" y="57607"/>
                </a:lnTo>
                <a:lnTo>
                  <a:pt x="31683" y="57607"/>
                </a:lnTo>
                <a:lnTo>
                  <a:pt x="36484" y="56631"/>
                </a:lnTo>
                <a:lnTo>
                  <a:pt x="40325" y="53766"/>
                </a:lnTo>
                <a:lnTo>
                  <a:pt x="44165" y="51846"/>
                </a:lnTo>
                <a:lnTo>
                  <a:pt x="47045" y="48005"/>
                </a:lnTo>
                <a:lnTo>
                  <a:pt x="49926" y="43205"/>
                </a:lnTo>
                <a:lnTo>
                  <a:pt x="48966" y="42245"/>
                </a:lnTo>
                <a:lnTo>
                  <a:pt x="45125" y="47045"/>
                </a:lnTo>
                <a:lnTo>
                  <a:pt x="42245" y="49926"/>
                </a:lnTo>
                <a:lnTo>
                  <a:pt x="39364" y="51846"/>
                </a:lnTo>
                <a:lnTo>
                  <a:pt x="36484" y="52791"/>
                </a:lnTo>
                <a:lnTo>
                  <a:pt x="33604" y="53766"/>
                </a:lnTo>
                <a:lnTo>
                  <a:pt x="25923" y="53766"/>
                </a:lnTo>
                <a:lnTo>
                  <a:pt x="22082" y="52791"/>
                </a:lnTo>
                <a:lnTo>
                  <a:pt x="19202" y="50886"/>
                </a:lnTo>
                <a:lnTo>
                  <a:pt x="15361" y="48950"/>
                </a:lnTo>
                <a:lnTo>
                  <a:pt x="13441" y="46085"/>
                </a:lnTo>
                <a:lnTo>
                  <a:pt x="11521" y="42245"/>
                </a:lnTo>
                <a:lnTo>
                  <a:pt x="10561" y="38404"/>
                </a:lnTo>
                <a:lnTo>
                  <a:pt x="9601" y="34564"/>
                </a:lnTo>
                <a:lnTo>
                  <a:pt x="9601" y="23042"/>
                </a:lnTo>
                <a:lnTo>
                  <a:pt x="10561" y="18242"/>
                </a:lnTo>
                <a:lnTo>
                  <a:pt x="11521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6" name="object 2256"/>
          <p:cNvSpPr/>
          <p:nvPr/>
        </p:nvSpPr>
        <p:spPr>
          <a:xfrm>
            <a:off x="4202993" y="6540337"/>
            <a:ext cx="10561" cy="29763"/>
          </a:xfrm>
          <a:custGeom>
            <a:avLst/>
            <a:gdLst/>
            <a:ahLst/>
            <a:cxnLst/>
            <a:rect l="l" t="t" r="r" b="b"/>
            <a:pathLst>
              <a:path w="10561" h="29763">
                <a:moveTo>
                  <a:pt x="7680" y="1920"/>
                </a:moveTo>
                <a:lnTo>
                  <a:pt x="7680" y="11521"/>
                </a:lnTo>
                <a:lnTo>
                  <a:pt x="7680" y="6720"/>
                </a:lnTo>
                <a:lnTo>
                  <a:pt x="8641" y="5760"/>
                </a:lnTo>
                <a:lnTo>
                  <a:pt x="10561" y="0"/>
                </a:lnTo>
                <a:lnTo>
                  <a:pt x="7680" y="1920"/>
                </a:lnTo>
                <a:close/>
              </a:path>
              <a:path w="10561" h="29763">
                <a:moveTo>
                  <a:pt x="27828" y="-10561"/>
                </a:moveTo>
                <a:lnTo>
                  <a:pt x="26868" y="-12481"/>
                </a:lnTo>
                <a:lnTo>
                  <a:pt x="26868" y="-14401"/>
                </a:lnTo>
                <a:lnTo>
                  <a:pt x="24963" y="-15361"/>
                </a:lnTo>
                <a:lnTo>
                  <a:pt x="23987" y="-16322"/>
                </a:lnTo>
                <a:lnTo>
                  <a:pt x="21122" y="-17282"/>
                </a:lnTo>
                <a:lnTo>
                  <a:pt x="19187" y="-18242"/>
                </a:lnTo>
                <a:lnTo>
                  <a:pt x="11521" y="-18242"/>
                </a:lnTo>
                <a:lnTo>
                  <a:pt x="7680" y="-16322"/>
                </a:lnTo>
                <a:lnTo>
                  <a:pt x="5745" y="-14401"/>
                </a:lnTo>
                <a:lnTo>
                  <a:pt x="2880" y="-12481"/>
                </a:lnTo>
                <a:lnTo>
                  <a:pt x="1920" y="-10561"/>
                </a:lnTo>
                <a:lnTo>
                  <a:pt x="1920" y="-5760"/>
                </a:lnTo>
                <a:lnTo>
                  <a:pt x="2880" y="-5760"/>
                </a:lnTo>
                <a:lnTo>
                  <a:pt x="3840" y="-4800"/>
                </a:lnTo>
                <a:lnTo>
                  <a:pt x="6720" y="-4800"/>
                </a:lnTo>
                <a:lnTo>
                  <a:pt x="7680" y="-5760"/>
                </a:lnTo>
                <a:lnTo>
                  <a:pt x="8641" y="-5760"/>
                </a:lnTo>
                <a:lnTo>
                  <a:pt x="8641" y="-11521"/>
                </a:lnTo>
                <a:lnTo>
                  <a:pt x="9601" y="-13441"/>
                </a:lnTo>
                <a:lnTo>
                  <a:pt x="10561" y="-13441"/>
                </a:lnTo>
                <a:lnTo>
                  <a:pt x="11521" y="-14401"/>
                </a:lnTo>
                <a:lnTo>
                  <a:pt x="12466" y="-15361"/>
                </a:lnTo>
                <a:lnTo>
                  <a:pt x="16306" y="-15361"/>
                </a:lnTo>
                <a:lnTo>
                  <a:pt x="18242" y="-14401"/>
                </a:lnTo>
                <a:lnTo>
                  <a:pt x="19187" y="-13441"/>
                </a:lnTo>
                <a:lnTo>
                  <a:pt x="21122" y="-11521"/>
                </a:lnTo>
                <a:lnTo>
                  <a:pt x="21122" y="-3840"/>
                </a:lnTo>
                <a:lnTo>
                  <a:pt x="14401" y="-1920"/>
                </a:lnTo>
                <a:lnTo>
                  <a:pt x="10561" y="0"/>
                </a:lnTo>
                <a:lnTo>
                  <a:pt x="8641" y="5760"/>
                </a:lnTo>
                <a:lnTo>
                  <a:pt x="9601" y="3840"/>
                </a:lnTo>
                <a:lnTo>
                  <a:pt x="11521" y="2880"/>
                </a:lnTo>
                <a:lnTo>
                  <a:pt x="13441" y="1920"/>
                </a:lnTo>
                <a:lnTo>
                  <a:pt x="14401" y="960"/>
                </a:lnTo>
                <a:lnTo>
                  <a:pt x="17282" y="0"/>
                </a:lnTo>
                <a:lnTo>
                  <a:pt x="21122" y="-1920"/>
                </a:lnTo>
                <a:lnTo>
                  <a:pt x="21122" y="12481"/>
                </a:lnTo>
                <a:lnTo>
                  <a:pt x="18242" y="15361"/>
                </a:lnTo>
                <a:lnTo>
                  <a:pt x="15361" y="16322"/>
                </a:lnTo>
                <a:lnTo>
                  <a:pt x="10561" y="16322"/>
                </a:lnTo>
                <a:lnTo>
                  <a:pt x="8641" y="14401"/>
                </a:lnTo>
                <a:lnTo>
                  <a:pt x="7680" y="13426"/>
                </a:lnTo>
                <a:lnTo>
                  <a:pt x="7680" y="1920"/>
                </a:lnTo>
                <a:lnTo>
                  <a:pt x="4800" y="3840"/>
                </a:lnTo>
                <a:lnTo>
                  <a:pt x="2880" y="4800"/>
                </a:lnTo>
                <a:lnTo>
                  <a:pt x="1920" y="6720"/>
                </a:lnTo>
                <a:lnTo>
                  <a:pt x="960" y="8641"/>
                </a:lnTo>
                <a:lnTo>
                  <a:pt x="0" y="9601"/>
                </a:lnTo>
                <a:lnTo>
                  <a:pt x="0" y="14401"/>
                </a:lnTo>
                <a:lnTo>
                  <a:pt x="960" y="17266"/>
                </a:lnTo>
                <a:lnTo>
                  <a:pt x="2880" y="19202"/>
                </a:lnTo>
                <a:lnTo>
                  <a:pt x="4800" y="20162"/>
                </a:lnTo>
                <a:lnTo>
                  <a:pt x="6720" y="21107"/>
                </a:lnTo>
                <a:lnTo>
                  <a:pt x="12466" y="21107"/>
                </a:lnTo>
                <a:lnTo>
                  <a:pt x="14401" y="20162"/>
                </a:lnTo>
                <a:lnTo>
                  <a:pt x="15361" y="20162"/>
                </a:lnTo>
                <a:lnTo>
                  <a:pt x="17282" y="18242"/>
                </a:lnTo>
                <a:lnTo>
                  <a:pt x="21122" y="15361"/>
                </a:lnTo>
                <a:lnTo>
                  <a:pt x="21122" y="17266"/>
                </a:lnTo>
                <a:lnTo>
                  <a:pt x="22082" y="19202"/>
                </a:lnTo>
                <a:lnTo>
                  <a:pt x="22082" y="20162"/>
                </a:lnTo>
                <a:lnTo>
                  <a:pt x="23027" y="21107"/>
                </a:lnTo>
                <a:lnTo>
                  <a:pt x="28803" y="21107"/>
                </a:lnTo>
                <a:lnTo>
                  <a:pt x="31668" y="19202"/>
                </a:lnTo>
                <a:lnTo>
                  <a:pt x="34549" y="15361"/>
                </a:lnTo>
                <a:lnTo>
                  <a:pt x="34549" y="12481"/>
                </a:lnTo>
                <a:lnTo>
                  <a:pt x="32644" y="14401"/>
                </a:lnTo>
                <a:lnTo>
                  <a:pt x="31668" y="15361"/>
                </a:lnTo>
                <a:lnTo>
                  <a:pt x="30708" y="16322"/>
                </a:lnTo>
                <a:lnTo>
                  <a:pt x="28803" y="16322"/>
                </a:lnTo>
                <a:lnTo>
                  <a:pt x="28803" y="15361"/>
                </a:lnTo>
                <a:lnTo>
                  <a:pt x="27828" y="15361"/>
                </a:lnTo>
                <a:lnTo>
                  <a:pt x="27828" y="-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7" name="object 2257"/>
          <p:cNvSpPr/>
          <p:nvPr/>
        </p:nvSpPr>
        <p:spPr>
          <a:xfrm>
            <a:off x="4250984" y="6522095"/>
            <a:ext cx="25923" cy="40325"/>
          </a:xfrm>
          <a:custGeom>
            <a:avLst/>
            <a:gdLst/>
            <a:ahLst/>
            <a:cxnLst/>
            <a:rect l="l" t="t" r="r" b="b"/>
            <a:pathLst>
              <a:path w="25923" h="40325">
                <a:moveTo>
                  <a:pt x="960" y="37444"/>
                </a:moveTo>
                <a:lnTo>
                  <a:pt x="2880" y="38404"/>
                </a:lnTo>
                <a:lnTo>
                  <a:pt x="3840" y="39349"/>
                </a:lnTo>
                <a:lnTo>
                  <a:pt x="4800" y="39349"/>
                </a:lnTo>
                <a:lnTo>
                  <a:pt x="6720" y="40325"/>
                </a:lnTo>
                <a:lnTo>
                  <a:pt x="13441" y="40325"/>
                </a:lnTo>
                <a:lnTo>
                  <a:pt x="17282" y="38404"/>
                </a:lnTo>
                <a:lnTo>
                  <a:pt x="20162" y="34564"/>
                </a:lnTo>
                <a:lnTo>
                  <a:pt x="24002" y="30723"/>
                </a:lnTo>
                <a:lnTo>
                  <a:pt x="25923" y="24963"/>
                </a:lnTo>
                <a:lnTo>
                  <a:pt x="25923" y="13441"/>
                </a:lnTo>
                <a:lnTo>
                  <a:pt x="24002" y="8641"/>
                </a:lnTo>
                <a:lnTo>
                  <a:pt x="21122" y="4800"/>
                </a:lnTo>
                <a:lnTo>
                  <a:pt x="18242" y="1920"/>
                </a:lnTo>
                <a:lnTo>
                  <a:pt x="15361" y="0"/>
                </a:lnTo>
                <a:lnTo>
                  <a:pt x="11521" y="0"/>
                </a:lnTo>
                <a:lnTo>
                  <a:pt x="13441" y="7680"/>
                </a:lnTo>
                <a:lnTo>
                  <a:pt x="14401" y="9601"/>
                </a:lnTo>
                <a:lnTo>
                  <a:pt x="17282" y="12481"/>
                </a:lnTo>
                <a:lnTo>
                  <a:pt x="18242" y="17282"/>
                </a:lnTo>
                <a:lnTo>
                  <a:pt x="18242" y="27843"/>
                </a:lnTo>
                <a:lnTo>
                  <a:pt x="17282" y="31668"/>
                </a:lnTo>
                <a:lnTo>
                  <a:pt x="15361" y="34564"/>
                </a:lnTo>
                <a:lnTo>
                  <a:pt x="13441" y="36484"/>
                </a:lnTo>
                <a:lnTo>
                  <a:pt x="11521" y="37444"/>
                </a:lnTo>
                <a:lnTo>
                  <a:pt x="6720" y="37444"/>
                </a:lnTo>
                <a:lnTo>
                  <a:pt x="4800" y="36484"/>
                </a:lnTo>
                <a:lnTo>
                  <a:pt x="2880" y="35509"/>
                </a:lnTo>
                <a:lnTo>
                  <a:pt x="1920" y="34564"/>
                </a:lnTo>
                <a:lnTo>
                  <a:pt x="960" y="33604"/>
                </a:lnTo>
                <a:lnTo>
                  <a:pt x="0" y="31668"/>
                </a:lnTo>
                <a:lnTo>
                  <a:pt x="0" y="36484"/>
                </a:lnTo>
                <a:lnTo>
                  <a:pt x="960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8" name="object 2258"/>
          <p:cNvSpPr/>
          <p:nvPr/>
        </p:nvSpPr>
        <p:spPr>
          <a:xfrm>
            <a:off x="4237542" y="6522095"/>
            <a:ext cx="26883" cy="56631"/>
          </a:xfrm>
          <a:custGeom>
            <a:avLst/>
            <a:gdLst/>
            <a:ahLst/>
            <a:cxnLst/>
            <a:rect l="l" t="t" r="r" b="b"/>
            <a:pathLst>
              <a:path w="26883" h="56631">
                <a:moveTo>
                  <a:pt x="19202" y="56631"/>
                </a:moveTo>
                <a:lnTo>
                  <a:pt x="19202" y="54726"/>
                </a:lnTo>
                <a:lnTo>
                  <a:pt x="15361" y="54726"/>
                </a:lnTo>
                <a:lnTo>
                  <a:pt x="14401" y="53751"/>
                </a:lnTo>
                <a:lnTo>
                  <a:pt x="13441" y="52791"/>
                </a:lnTo>
                <a:lnTo>
                  <a:pt x="13441" y="11521"/>
                </a:lnTo>
                <a:lnTo>
                  <a:pt x="15361" y="9601"/>
                </a:lnTo>
                <a:lnTo>
                  <a:pt x="17282" y="7680"/>
                </a:lnTo>
                <a:lnTo>
                  <a:pt x="18242" y="7680"/>
                </a:lnTo>
                <a:lnTo>
                  <a:pt x="19202" y="6720"/>
                </a:lnTo>
                <a:lnTo>
                  <a:pt x="24003" y="6720"/>
                </a:lnTo>
                <a:lnTo>
                  <a:pt x="26883" y="7680"/>
                </a:lnTo>
                <a:lnTo>
                  <a:pt x="24963" y="0"/>
                </a:lnTo>
                <a:lnTo>
                  <a:pt x="23042" y="0"/>
                </a:lnTo>
                <a:lnTo>
                  <a:pt x="21122" y="960"/>
                </a:lnTo>
                <a:lnTo>
                  <a:pt x="19202" y="2880"/>
                </a:lnTo>
                <a:lnTo>
                  <a:pt x="17282" y="3840"/>
                </a:lnTo>
                <a:lnTo>
                  <a:pt x="15361" y="5760"/>
                </a:lnTo>
                <a:lnTo>
                  <a:pt x="13441" y="9601"/>
                </a:lnTo>
                <a:lnTo>
                  <a:pt x="13441" y="960"/>
                </a:lnTo>
                <a:lnTo>
                  <a:pt x="11521" y="960"/>
                </a:lnTo>
                <a:lnTo>
                  <a:pt x="0" y="4800"/>
                </a:lnTo>
                <a:lnTo>
                  <a:pt x="960" y="6720"/>
                </a:lnTo>
                <a:lnTo>
                  <a:pt x="192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51846"/>
                </a:lnTo>
                <a:lnTo>
                  <a:pt x="5760" y="52791"/>
                </a:lnTo>
                <a:lnTo>
                  <a:pt x="5760" y="53751"/>
                </a:lnTo>
                <a:lnTo>
                  <a:pt x="4800" y="54726"/>
                </a:lnTo>
                <a:lnTo>
                  <a:pt x="0" y="54726"/>
                </a:lnTo>
                <a:lnTo>
                  <a:pt x="0" y="56631"/>
                </a:lnTo>
                <a:lnTo>
                  <a:pt x="19202" y="566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9" name="object 2259"/>
          <p:cNvSpPr/>
          <p:nvPr/>
        </p:nvSpPr>
        <p:spPr>
          <a:xfrm>
            <a:off x="4287469" y="6502892"/>
            <a:ext cx="7680" cy="8641"/>
          </a:xfrm>
          <a:custGeom>
            <a:avLst/>
            <a:gdLst/>
            <a:ahLst/>
            <a:cxnLst/>
            <a:rect l="l" t="t" r="r" b="b"/>
            <a:pathLst>
              <a:path w="7680" h="8641">
                <a:moveTo>
                  <a:pt x="960" y="7680"/>
                </a:moveTo>
                <a:lnTo>
                  <a:pt x="1920" y="7680"/>
                </a:lnTo>
                <a:lnTo>
                  <a:pt x="2880" y="8641"/>
                </a:lnTo>
                <a:lnTo>
                  <a:pt x="4800" y="8641"/>
                </a:lnTo>
                <a:lnTo>
                  <a:pt x="5760" y="7680"/>
                </a:lnTo>
                <a:lnTo>
                  <a:pt x="6720" y="7680"/>
                </a:lnTo>
                <a:lnTo>
                  <a:pt x="7680" y="6720"/>
                </a:lnTo>
                <a:lnTo>
                  <a:pt x="7680" y="1920"/>
                </a:lnTo>
                <a:lnTo>
                  <a:pt x="6720" y="960"/>
                </a:lnTo>
                <a:lnTo>
                  <a:pt x="5760" y="960"/>
                </a:lnTo>
                <a:lnTo>
                  <a:pt x="480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6720"/>
                </a:lnTo>
                <a:lnTo>
                  <a:pt x="9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0" name="object 2260"/>
          <p:cNvSpPr/>
          <p:nvPr/>
        </p:nvSpPr>
        <p:spPr>
          <a:xfrm>
            <a:off x="4281708" y="6522095"/>
            <a:ext cx="18242" cy="38404"/>
          </a:xfrm>
          <a:custGeom>
            <a:avLst/>
            <a:gdLst/>
            <a:ahLst/>
            <a:cxnLst/>
            <a:rect l="l" t="t" r="r" b="b"/>
            <a:pathLst>
              <a:path w="18242" h="38404">
                <a:moveTo>
                  <a:pt x="5760" y="30723"/>
                </a:moveTo>
                <a:lnTo>
                  <a:pt x="5760" y="35509"/>
                </a:lnTo>
                <a:lnTo>
                  <a:pt x="4800" y="35509"/>
                </a:lnTo>
                <a:lnTo>
                  <a:pt x="4800" y="36484"/>
                </a:lnTo>
                <a:lnTo>
                  <a:pt x="3840" y="36484"/>
                </a:lnTo>
                <a:lnTo>
                  <a:pt x="3840" y="37444"/>
                </a:lnTo>
                <a:lnTo>
                  <a:pt x="0" y="37444"/>
                </a:lnTo>
                <a:lnTo>
                  <a:pt x="0" y="38404"/>
                </a:lnTo>
                <a:lnTo>
                  <a:pt x="18242" y="38404"/>
                </a:lnTo>
                <a:lnTo>
                  <a:pt x="18242" y="37444"/>
                </a:lnTo>
                <a:lnTo>
                  <a:pt x="15361" y="37444"/>
                </a:lnTo>
                <a:lnTo>
                  <a:pt x="14401" y="36484"/>
                </a:lnTo>
                <a:lnTo>
                  <a:pt x="13441" y="35509"/>
                </a:lnTo>
                <a:lnTo>
                  <a:pt x="13441" y="34564"/>
                </a:lnTo>
                <a:lnTo>
                  <a:pt x="12481" y="32644"/>
                </a:lnTo>
                <a:lnTo>
                  <a:pt x="12481" y="0"/>
                </a:lnTo>
                <a:lnTo>
                  <a:pt x="11521" y="0"/>
                </a:lnTo>
                <a:lnTo>
                  <a:pt x="0" y="4800"/>
                </a:lnTo>
                <a:lnTo>
                  <a:pt x="0" y="6720"/>
                </a:lnTo>
                <a:lnTo>
                  <a:pt x="192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7680"/>
                </a:lnTo>
                <a:lnTo>
                  <a:pt x="5760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1" name="object 2261"/>
          <p:cNvSpPr/>
          <p:nvPr/>
        </p:nvSpPr>
        <p:spPr>
          <a:xfrm>
            <a:off x="4303791" y="6511533"/>
            <a:ext cx="22082" cy="49911"/>
          </a:xfrm>
          <a:custGeom>
            <a:avLst/>
            <a:gdLst/>
            <a:ahLst/>
            <a:cxnLst/>
            <a:rect l="l" t="t" r="r" b="b"/>
            <a:pathLst>
              <a:path w="22082" h="49911">
                <a:moveTo>
                  <a:pt x="14401" y="45125"/>
                </a:moveTo>
                <a:lnTo>
                  <a:pt x="13426" y="44165"/>
                </a:lnTo>
                <a:lnTo>
                  <a:pt x="12481" y="43205"/>
                </a:lnTo>
                <a:lnTo>
                  <a:pt x="12481" y="15361"/>
                </a:lnTo>
                <a:lnTo>
                  <a:pt x="21107" y="15361"/>
                </a:lnTo>
                <a:lnTo>
                  <a:pt x="21107" y="12481"/>
                </a:lnTo>
                <a:lnTo>
                  <a:pt x="12481" y="12481"/>
                </a:lnTo>
                <a:lnTo>
                  <a:pt x="12481" y="0"/>
                </a:lnTo>
                <a:lnTo>
                  <a:pt x="10561" y="0"/>
                </a:lnTo>
                <a:lnTo>
                  <a:pt x="9585" y="2880"/>
                </a:lnTo>
                <a:lnTo>
                  <a:pt x="8641" y="4800"/>
                </a:lnTo>
                <a:lnTo>
                  <a:pt x="8641" y="5760"/>
                </a:lnTo>
                <a:lnTo>
                  <a:pt x="6720" y="7680"/>
                </a:lnTo>
                <a:lnTo>
                  <a:pt x="5760" y="9601"/>
                </a:lnTo>
                <a:lnTo>
                  <a:pt x="3840" y="10561"/>
                </a:lnTo>
                <a:lnTo>
                  <a:pt x="2865" y="12481"/>
                </a:lnTo>
                <a:lnTo>
                  <a:pt x="960" y="13441"/>
                </a:lnTo>
                <a:lnTo>
                  <a:pt x="0" y="13441"/>
                </a:lnTo>
                <a:lnTo>
                  <a:pt x="0" y="15361"/>
                </a:lnTo>
                <a:lnTo>
                  <a:pt x="5760" y="15361"/>
                </a:lnTo>
                <a:lnTo>
                  <a:pt x="5760" y="45125"/>
                </a:lnTo>
                <a:lnTo>
                  <a:pt x="6720" y="46070"/>
                </a:lnTo>
                <a:lnTo>
                  <a:pt x="6720" y="47045"/>
                </a:lnTo>
                <a:lnTo>
                  <a:pt x="7680" y="48005"/>
                </a:lnTo>
                <a:lnTo>
                  <a:pt x="8641" y="48966"/>
                </a:lnTo>
                <a:lnTo>
                  <a:pt x="10561" y="49911"/>
                </a:lnTo>
                <a:lnTo>
                  <a:pt x="14401" y="49911"/>
                </a:lnTo>
                <a:lnTo>
                  <a:pt x="16306" y="48966"/>
                </a:lnTo>
                <a:lnTo>
                  <a:pt x="18242" y="48005"/>
                </a:lnTo>
                <a:lnTo>
                  <a:pt x="20147" y="47045"/>
                </a:lnTo>
                <a:lnTo>
                  <a:pt x="21107" y="45125"/>
                </a:lnTo>
                <a:lnTo>
                  <a:pt x="22082" y="42230"/>
                </a:lnTo>
                <a:lnTo>
                  <a:pt x="20147" y="42230"/>
                </a:lnTo>
                <a:lnTo>
                  <a:pt x="20147" y="43205"/>
                </a:lnTo>
                <a:lnTo>
                  <a:pt x="19202" y="44165"/>
                </a:lnTo>
                <a:lnTo>
                  <a:pt x="18242" y="44165"/>
                </a:lnTo>
                <a:lnTo>
                  <a:pt x="17266" y="45125"/>
                </a:lnTo>
                <a:lnTo>
                  <a:pt x="14401" y="451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2" name="object 2262"/>
          <p:cNvSpPr/>
          <p:nvPr/>
        </p:nvSpPr>
        <p:spPr>
          <a:xfrm>
            <a:off x="4327779" y="6522095"/>
            <a:ext cx="34564" cy="39349"/>
          </a:xfrm>
          <a:custGeom>
            <a:avLst/>
            <a:gdLst/>
            <a:ahLst/>
            <a:cxnLst/>
            <a:rect l="l" t="t" r="r" b="b"/>
            <a:pathLst>
              <a:path w="34564" h="39349">
                <a:moveTo>
                  <a:pt x="27843" y="7680"/>
                </a:moveTo>
                <a:lnTo>
                  <a:pt x="26883" y="5760"/>
                </a:lnTo>
                <a:lnTo>
                  <a:pt x="25923" y="3840"/>
                </a:lnTo>
                <a:lnTo>
                  <a:pt x="24963" y="2880"/>
                </a:lnTo>
                <a:lnTo>
                  <a:pt x="24002" y="1920"/>
                </a:lnTo>
                <a:lnTo>
                  <a:pt x="21122" y="960"/>
                </a:lnTo>
                <a:lnTo>
                  <a:pt x="19202" y="0"/>
                </a:lnTo>
                <a:lnTo>
                  <a:pt x="11521" y="0"/>
                </a:lnTo>
                <a:lnTo>
                  <a:pt x="7680" y="1920"/>
                </a:lnTo>
                <a:lnTo>
                  <a:pt x="5775" y="3840"/>
                </a:lnTo>
                <a:lnTo>
                  <a:pt x="2880" y="5760"/>
                </a:lnTo>
                <a:lnTo>
                  <a:pt x="1935" y="7680"/>
                </a:lnTo>
                <a:lnTo>
                  <a:pt x="1935" y="12481"/>
                </a:lnTo>
                <a:lnTo>
                  <a:pt x="2880" y="12481"/>
                </a:lnTo>
                <a:lnTo>
                  <a:pt x="2880" y="13441"/>
                </a:lnTo>
                <a:lnTo>
                  <a:pt x="6720" y="13441"/>
                </a:lnTo>
                <a:lnTo>
                  <a:pt x="7680" y="12481"/>
                </a:lnTo>
                <a:lnTo>
                  <a:pt x="8641" y="12481"/>
                </a:lnTo>
                <a:lnTo>
                  <a:pt x="8641" y="4800"/>
                </a:lnTo>
                <a:lnTo>
                  <a:pt x="10561" y="4800"/>
                </a:lnTo>
                <a:lnTo>
                  <a:pt x="11521" y="3840"/>
                </a:lnTo>
                <a:lnTo>
                  <a:pt x="12481" y="2880"/>
                </a:lnTo>
                <a:lnTo>
                  <a:pt x="16322" y="2880"/>
                </a:lnTo>
                <a:lnTo>
                  <a:pt x="18242" y="3840"/>
                </a:lnTo>
                <a:lnTo>
                  <a:pt x="19202" y="4800"/>
                </a:lnTo>
                <a:lnTo>
                  <a:pt x="20162" y="6720"/>
                </a:lnTo>
                <a:lnTo>
                  <a:pt x="21122" y="8641"/>
                </a:lnTo>
                <a:lnTo>
                  <a:pt x="21122" y="14401"/>
                </a:lnTo>
                <a:lnTo>
                  <a:pt x="14401" y="16322"/>
                </a:lnTo>
                <a:lnTo>
                  <a:pt x="10561" y="18242"/>
                </a:lnTo>
                <a:lnTo>
                  <a:pt x="8641" y="24003"/>
                </a:lnTo>
                <a:lnTo>
                  <a:pt x="9601" y="22082"/>
                </a:lnTo>
                <a:lnTo>
                  <a:pt x="11521" y="21122"/>
                </a:lnTo>
                <a:lnTo>
                  <a:pt x="13441" y="20162"/>
                </a:lnTo>
                <a:lnTo>
                  <a:pt x="14401" y="19202"/>
                </a:lnTo>
                <a:lnTo>
                  <a:pt x="17282" y="18242"/>
                </a:lnTo>
                <a:lnTo>
                  <a:pt x="21122" y="16322"/>
                </a:lnTo>
                <a:lnTo>
                  <a:pt x="21122" y="30723"/>
                </a:lnTo>
                <a:lnTo>
                  <a:pt x="17282" y="33604"/>
                </a:lnTo>
                <a:lnTo>
                  <a:pt x="15361" y="34564"/>
                </a:lnTo>
                <a:lnTo>
                  <a:pt x="10561" y="34564"/>
                </a:lnTo>
                <a:lnTo>
                  <a:pt x="8641" y="32644"/>
                </a:lnTo>
                <a:lnTo>
                  <a:pt x="7680" y="31668"/>
                </a:lnTo>
                <a:lnTo>
                  <a:pt x="6720" y="29763"/>
                </a:lnTo>
                <a:lnTo>
                  <a:pt x="6720" y="26883"/>
                </a:lnTo>
                <a:lnTo>
                  <a:pt x="4800" y="22082"/>
                </a:lnTo>
                <a:lnTo>
                  <a:pt x="2880" y="23042"/>
                </a:lnTo>
                <a:lnTo>
                  <a:pt x="1935" y="24963"/>
                </a:lnTo>
                <a:lnTo>
                  <a:pt x="960" y="26883"/>
                </a:lnTo>
                <a:lnTo>
                  <a:pt x="0" y="27843"/>
                </a:lnTo>
                <a:lnTo>
                  <a:pt x="0" y="32644"/>
                </a:lnTo>
                <a:lnTo>
                  <a:pt x="960" y="35509"/>
                </a:lnTo>
                <a:lnTo>
                  <a:pt x="2880" y="37444"/>
                </a:lnTo>
                <a:lnTo>
                  <a:pt x="4800" y="38404"/>
                </a:lnTo>
                <a:lnTo>
                  <a:pt x="6720" y="39349"/>
                </a:lnTo>
                <a:lnTo>
                  <a:pt x="12481" y="39349"/>
                </a:lnTo>
                <a:lnTo>
                  <a:pt x="13441" y="38404"/>
                </a:lnTo>
                <a:lnTo>
                  <a:pt x="15361" y="38404"/>
                </a:lnTo>
                <a:lnTo>
                  <a:pt x="17282" y="36484"/>
                </a:lnTo>
                <a:lnTo>
                  <a:pt x="21122" y="33604"/>
                </a:lnTo>
                <a:lnTo>
                  <a:pt x="21122" y="37444"/>
                </a:lnTo>
                <a:lnTo>
                  <a:pt x="22082" y="38404"/>
                </a:lnTo>
                <a:lnTo>
                  <a:pt x="23042" y="39349"/>
                </a:lnTo>
                <a:lnTo>
                  <a:pt x="28803" y="39349"/>
                </a:lnTo>
                <a:lnTo>
                  <a:pt x="31683" y="37444"/>
                </a:lnTo>
                <a:lnTo>
                  <a:pt x="34564" y="33604"/>
                </a:lnTo>
                <a:lnTo>
                  <a:pt x="34564" y="30723"/>
                </a:lnTo>
                <a:lnTo>
                  <a:pt x="32644" y="32644"/>
                </a:lnTo>
                <a:lnTo>
                  <a:pt x="31683" y="33604"/>
                </a:lnTo>
                <a:lnTo>
                  <a:pt x="30723" y="34564"/>
                </a:lnTo>
                <a:lnTo>
                  <a:pt x="28803" y="34564"/>
                </a:lnTo>
                <a:lnTo>
                  <a:pt x="28803" y="33604"/>
                </a:lnTo>
                <a:lnTo>
                  <a:pt x="27843" y="33604"/>
                </a:lnTo>
                <a:lnTo>
                  <a:pt x="27843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3" name="object 2263"/>
          <p:cNvSpPr/>
          <p:nvPr/>
        </p:nvSpPr>
        <p:spPr>
          <a:xfrm>
            <a:off x="4332579" y="6540337"/>
            <a:ext cx="5760" cy="8641"/>
          </a:xfrm>
          <a:custGeom>
            <a:avLst/>
            <a:gdLst/>
            <a:ahLst/>
            <a:cxnLst/>
            <a:rect l="l" t="t" r="r" b="b"/>
            <a:pathLst>
              <a:path w="5760" h="8641">
                <a:moveTo>
                  <a:pt x="2880" y="1920"/>
                </a:moveTo>
                <a:lnTo>
                  <a:pt x="0" y="3840"/>
                </a:lnTo>
                <a:lnTo>
                  <a:pt x="1920" y="8641"/>
                </a:lnTo>
                <a:lnTo>
                  <a:pt x="2880" y="6720"/>
                </a:lnTo>
                <a:lnTo>
                  <a:pt x="3840" y="5760"/>
                </a:lnTo>
                <a:lnTo>
                  <a:pt x="5760" y="0"/>
                </a:lnTo>
                <a:lnTo>
                  <a:pt x="288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4" name="object 2264"/>
          <p:cNvSpPr/>
          <p:nvPr/>
        </p:nvSpPr>
        <p:spPr>
          <a:xfrm>
            <a:off x="4365223" y="6502892"/>
            <a:ext cx="19202" cy="57607"/>
          </a:xfrm>
          <a:custGeom>
            <a:avLst/>
            <a:gdLst/>
            <a:ahLst/>
            <a:cxnLst/>
            <a:rect l="l" t="t" r="r" b="b"/>
            <a:pathLst>
              <a:path w="19202" h="57607">
                <a:moveTo>
                  <a:pt x="5760" y="49926"/>
                </a:moveTo>
                <a:lnTo>
                  <a:pt x="5760" y="54711"/>
                </a:lnTo>
                <a:lnTo>
                  <a:pt x="4800" y="54711"/>
                </a:lnTo>
                <a:lnTo>
                  <a:pt x="4800" y="55686"/>
                </a:lnTo>
                <a:lnTo>
                  <a:pt x="3840" y="55686"/>
                </a:lnTo>
                <a:lnTo>
                  <a:pt x="3840" y="56647"/>
                </a:lnTo>
                <a:lnTo>
                  <a:pt x="960" y="56647"/>
                </a:lnTo>
                <a:lnTo>
                  <a:pt x="960" y="57607"/>
                </a:lnTo>
                <a:lnTo>
                  <a:pt x="19202" y="57607"/>
                </a:lnTo>
                <a:lnTo>
                  <a:pt x="19202" y="56647"/>
                </a:lnTo>
                <a:lnTo>
                  <a:pt x="15361" y="56647"/>
                </a:lnTo>
                <a:lnTo>
                  <a:pt x="15361" y="55686"/>
                </a:lnTo>
                <a:lnTo>
                  <a:pt x="14401" y="55686"/>
                </a:lnTo>
                <a:lnTo>
                  <a:pt x="13441" y="54711"/>
                </a:lnTo>
                <a:lnTo>
                  <a:pt x="13441" y="53766"/>
                </a:lnTo>
                <a:lnTo>
                  <a:pt x="12481" y="51846"/>
                </a:lnTo>
                <a:lnTo>
                  <a:pt x="12481" y="0"/>
                </a:lnTo>
                <a:lnTo>
                  <a:pt x="10561" y="0"/>
                </a:lnTo>
                <a:lnTo>
                  <a:pt x="0" y="4800"/>
                </a:lnTo>
                <a:lnTo>
                  <a:pt x="96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499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5" name="object 2265"/>
          <p:cNvSpPr/>
          <p:nvPr/>
        </p:nvSpPr>
        <p:spPr>
          <a:xfrm>
            <a:off x="3888120" y="6435699"/>
            <a:ext cx="60472" cy="56631"/>
          </a:xfrm>
          <a:custGeom>
            <a:avLst/>
            <a:gdLst/>
            <a:ahLst/>
            <a:cxnLst/>
            <a:rect l="l" t="t" r="r" b="b"/>
            <a:pathLst>
              <a:path w="60472" h="56631">
                <a:moveTo>
                  <a:pt x="14401" y="0"/>
                </a:move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lnTo>
                  <a:pt x="4800" y="2880"/>
                </a:lnTo>
                <a:lnTo>
                  <a:pt x="5760" y="2880"/>
                </a:lnTo>
                <a:lnTo>
                  <a:pt x="6720" y="3840"/>
                </a:lnTo>
                <a:lnTo>
                  <a:pt x="7680" y="4800"/>
                </a:lnTo>
                <a:lnTo>
                  <a:pt x="8641" y="5760"/>
                </a:lnTo>
                <a:lnTo>
                  <a:pt x="10561" y="7680"/>
                </a:lnTo>
                <a:lnTo>
                  <a:pt x="10561" y="50886"/>
                </a:lnTo>
                <a:lnTo>
                  <a:pt x="9601" y="51831"/>
                </a:lnTo>
                <a:lnTo>
                  <a:pt x="8641" y="52791"/>
                </a:lnTo>
                <a:lnTo>
                  <a:pt x="6720" y="53751"/>
                </a:lnTo>
                <a:lnTo>
                  <a:pt x="2880" y="53751"/>
                </a:lnTo>
                <a:lnTo>
                  <a:pt x="2880" y="55671"/>
                </a:lnTo>
                <a:lnTo>
                  <a:pt x="22082" y="55671"/>
                </a:lnTo>
                <a:lnTo>
                  <a:pt x="22082" y="53751"/>
                </a:lnTo>
                <a:lnTo>
                  <a:pt x="16322" y="53751"/>
                </a:lnTo>
                <a:lnTo>
                  <a:pt x="15361" y="51831"/>
                </a:lnTo>
                <a:lnTo>
                  <a:pt x="14401" y="50886"/>
                </a:lnTo>
                <a:lnTo>
                  <a:pt x="14401" y="11521"/>
                </a:lnTo>
                <a:lnTo>
                  <a:pt x="50871" y="56631"/>
                </a:lnTo>
                <a:lnTo>
                  <a:pt x="51831" y="56631"/>
                </a:lnTo>
                <a:lnTo>
                  <a:pt x="51831" y="6720"/>
                </a:lnTo>
                <a:lnTo>
                  <a:pt x="52791" y="4800"/>
                </a:lnTo>
                <a:lnTo>
                  <a:pt x="52791" y="3840"/>
                </a:lnTo>
                <a:lnTo>
                  <a:pt x="53766" y="2880"/>
                </a:lnTo>
                <a:lnTo>
                  <a:pt x="55671" y="1920"/>
                </a:lnTo>
                <a:lnTo>
                  <a:pt x="60472" y="1920"/>
                </a:lnTo>
                <a:lnTo>
                  <a:pt x="60472" y="0"/>
                </a:lnTo>
                <a:lnTo>
                  <a:pt x="40309" y="0"/>
                </a:lnTo>
                <a:lnTo>
                  <a:pt x="40309" y="1920"/>
                </a:lnTo>
                <a:lnTo>
                  <a:pt x="46085" y="1920"/>
                </a:lnTo>
                <a:lnTo>
                  <a:pt x="47045" y="3840"/>
                </a:lnTo>
                <a:lnTo>
                  <a:pt x="47990" y="3840"/>
                </a:lnTo>
                <a:lnTo>
                  <a:pt x="48950" y="6720"/>
                </a:lnTo>
                <a:lnTo>
                  <a:pt x="48950" y="41269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6" name="object 2266"/>
          <p:cNvSpPr/>
          <p:nvPr/>
        </p:nvSpPr>
        <p:spPr>
          <a:xfrm>
            <a:off x="3948592" y="6453941"/>
            <a:ext cx="42245" cy="38389"/>
          </a:xfrm>
          <a:custGeom>
            <a:avLst/>
            <a:gdLst/>
            <a:ahLst/>
            <a:cxnLst/>
            <a:rect l="l" t="t" r="r" b="b"/>
            <a:pathLst>
              <a:path w="42245" h="38389">
                <a:moveTo>
                  <a:pt x="13441" y="0"/>
                </a:moveTo>
                <a:lnTo>
                  <a:pt x="0" y="0"/>
                </a:lnTo>
                <a:lnTo>
                  <a:pt x="0" y="960"/>
                </a:lnTo>
                <a:lnTo>
                  <a:pt x="1920" y="960"/>
                </a:lnTo>
                <a:lnTo>
                  <a:pt x="3840" y="1905"/>
                </a:lnTo>
                <a:lnTo>
                  <a:pt x="4800" y="1905"/>
                </a:lnTo>
                <a:lnTo>
                  <a:pt x="5760" y="2880"/>
                </a:lnTo>
                <a:lnTo>
                  <a:pt x="5760" y="3840"/>
                </a:lnTo>
                <a:lnTo>
                  <a:pt x="6720" y="3840"/>
                </a:lnTo>
                <a:lnTo>
                  <a:pt x="6720" y="29748"/>
                </a:lnTo>
                <a:lnTo>
                  <a:pt x="7680" y="31668"/>
                </a:lnTo>
                <a:lnTo>
                  <a:pt x="8641" y="33588"/>
                </a:lnTo>
                <a:lnTo>
                  <a:pt x="9601" y="35509"/>
                </a:lnTo>
                <a:lnTo>
                  <a:pt x="10561" y="36469"/>
                </a:lnTo>
                <a:lnTo>
                  <a:pt x="12481" y="37429"/>
                </a:lnTo>
                <a:lnTo>
                  <a:pt x="14401" y="38389"/>
                </a:lnTo>
                <a:lnTo>
                  <a:pt x="18242" y="38389"/>
                </a:lnTo>
                <a:lnTo>
                  <a:pt x="20162" y="37429"/>
                </a:lnTo>
                <a:lnTo>
                  <a:pt x="21122" y="37429"/>
                </a:lnTo>
                <a:lnTo>
                  <a:pt x="23042" y="36469"/>
                </a:lnTo>
                <a:lnTo>
                  <a:pt x="25923" y="33588"/>
                </a:lnTo>
                <a:lnTo>
                  <a:pt x="28803" y="30708"/>
                </a:lnTo>
                <a:lnTo>
                  <a:pt x="28803" y="38389"/>
                </a:lnTo>
                <a:lnTo>
                  <a:pt x="30723" y="38389"/>
                </a:lnTo>
                <a:lnTo>
                  <a:pt x="42245" y="33588"/>
                </a:lnTo>
                <a:lnTo>
                  <a:pt x="41285" y="32644"/>
                </a:lnTo>
                <a:lnTo>
                  <a:pt x="36484" y="32644"/>
                </a:lnTo>
                <a:lnTo>
                  <a:pt x="36484" y="31668"/>
                </a:lnTo>
                <a:lnTo>
                  <a:pt x="35524" y="30708"/>
                </a:lnTo>
                <a:lnTo>
                  <a:pt x="35524" y="0"/>
                </a:lnTo>
                <a:lnTo>
                  <a:pt x="23042" y="0"/>
                </a:lnTo>
                <a:lnTo>
                  <a:pt x="23042" y="960"/>
                </a:lnTo>
                <a:lnTo>
                  <a:pt x="24963" y="1905"/>
                </a:lnTo>
                <a:lnTo>
                  <a:pt x="26883" y="1905"/>
                </a:lnTo>
                <a:lnTo>
                  <a:pt x="27843" y="2880"/>
                </a:lnTo>
                <a:lnTo>
                  <a:pt x="28803" y="2880"/>
                </a:lnTo>
                <a:lnTo>
                  <a:pt x="28803" y="27828"/>
                </a:lnTo>
                <a:lnTo>
                  <a:pt x="26883" y="29748"/>
                </a:lnTo>
                <a:lnTo>
                  <a:pt x="24963" y="31668"/>
                </a:lnTo>
                <a:lnTo>
                  <a:pt x="24002" y="32644"/>
                </a:lnTo>
                <a:lnTo>
                  <a:pt x="22082" y="32644"/>
                </a:lnTo>
                <a:lnTo>
                  <a:pt x="21122" y="33588"/>
                </a:lnTo>
                <a:lnTo>
                  <a:pt x="18242" y="33588"/>
                </a:lnTo>
                <a:lnTo>
                  <a:pt x="16322" y="32644"/>
                </a:lnTo>
                <a:lnTo>
                  <a:pt x="15361" y="31668"/>
                </a:lnTo>
                <a:lnTo>
                  <a:pt x="14401" y="30708"/>
                </a:lnTo>
                <a:lnTo>
                  <a:pt x="13441" y="27828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7" name="object 2267"/>
          <p:cNvSpPr/>
          <p:nvPr/>
        </p:nvSpPr>
        <p:spPr>
          <a:xfrm>
            <a:off x="3992758" y="6452981"/>
            <a:ext cx="31683" cy="39349"/>
          </a:xfrm>
          <a:custGeom>
            <a:avLst/>
            <a:gdLst/>
            <a:ahLst/>
            <a:cxnLst/>
            <a:rect l="l" t="t" r="r" b="b"/>
            <a:pathLst>
              <a:path w="31683" h="39349">
                <a:moveTo>
                  <a:pt x="13441" y="0"/>
                </a:moveTo>
                <a:lnTo>
                  <a:pt x="8641" y="1920"/>
                </a:lnTo>
                <a:lnTo>
                  <a:pt x="5760" y="4800"/>
                </a:lnTo>
                <a:lnTo>
                  <a:pt x="1920" y="8641"/>
                </a:lnTo>
                <a:lnTo>
                  <a:pt x="0" y="13426"/>
                </a:lnTo>
                <a:lnTo>
                  <a:pt x="0" y="25923"/>
                </a:lnTo>
                <a:lnTo>
                  <a:pt x="1920" y="30708"/>
                </a:lnTo>
                <a:lnTo>
                  <a:pt x="4800" y="33604"/>
                </a:lnTo>
                <a:lnTo>
                  <a:pt x="8641" y="37429"/>
                </a:lnTo>
                <a:lnTo>
                  <a:pt x="11521" y="39349"/>
                </a:lnTo>
                <a:lnTo>
                  <a:pt x="20147" y="39349"/>
                </a:lnTo>
                <a:lnTo>
                  <a:pt x="23042" y="38389"/>
                </a:lnTo>
                <a:lnTo>
                  <a:pt x="25923" y="35509"/>
                </a:lnTo>
                <a:lnTo>
                  <a:pt x="28803" y="32628"/>
                </a:lnTo>
                <a:lnTo>
                  <a:pt x="30708" y="28788"/>
                </a:lnTo>
                <a:lnTo>
                  <a:pt x="31683" y="23987"/>
                </a:lnTo>
                <a:lnTo>
                  <a:pt x="30708" y="23042"/>
                </a:lnTo>
                <a:lnTo>
                  <a:pt x="28803" y="26868"/>
                </a:lnTo>
                <a:lnTo>
                  <a:pt x="27843" y="28788"/>
                </a:lnTo>
                <a:lnTo>
                  <a:pt x="25923" y="29763"/>
                </a:lnTo>
                <a:lnTo>
                  <a:pt x="24002" y="31668"/>
                </a:lnTo>
                <a:lnTo>
                  <a:pt x="22082" y="32628"/>
                </a:lnTo>
                <a:lnTo>
                  <a:pt x="15361" y="32628"/>
                </a:lnTo>
                <a:lnTo>
                  <a:pt x="12481" y="31668"/>
                </a:lnTo>
                <a:lnTo>
                  <a:pt x="10561" y="27828"/>
                </a:lnTo>
                <a:lnTo>
                  <a:pt x="7680" y="23987"/>
                </a:lnTo>
                <a:lnTo>
                  <a:pt x="6720" y="20147"/>
                </a:lnTo>
                <a:lnTo>
                  <a:pt x="6720" y="11521"/>
                </a:lnTo>
                <a:lnTo>
                  <a:pt x="7680" y="7680"/>
                </a:lnTo>
                <a:lnTo>
                  <a:pt x="10561" y="5760"/>
                </a:lnTo>
                <a:lnTo>
                  <a:pt x="11521" y="3840"/>
                </a:lnTo>
                <a:lnTo>
                  <a:pt x="14401" y="2865"/>
                </a:lnTo>
                <a:lnTo>
                  <a:pt x="20147" y="2865"/>
                </a:lnTo>
                <a:lnTo>
                  <a:pt x="21122" y="3840"/>
                </a:lnTo>
                <a:lnTo>
                  <a:pt x="22082" y="4800"/>
                </a:lnTo>
                <a:lnTo>
                  <a:pt x="22082" y="7680"/>
                </a:lnTo>
                <a:lnTo>
                  <a:pt x="23042" y="8641"/>
                </a:lnTo>
                <a:lnTo>
                  <a:pt x="23042" y="10546"/>
                </a:lnTo>
                <a:lnTo>
                  <a:pt x="24002" y="11521"/>
                </a:lnTo>
                <a:lnTo>
                  <a:pt x="24963" y="12481"/>
                </a:lnTo>
                <a:lnTo>
                  <a:pt x="27843" y="12481"/>
                </a:lnTo>
                <a:lnTo>
                  <a:pt x="28803" y="11521"/>
                </a:lnTo>
                <a:lnTo>
                  <a:pt x="29763" y="11521"/>
                </a:lnTo>
                <a:lnTo>
                  <a:pt x="30708" y="10546"/>
                </a:lnTo>
                <a:lnTo>
                  <a:pt x="30708" y="6705"/>
                </a:lnTo>
                <a:lnTo>
                  <a:pt x="29763" y="4800"/>
                </a:lnTo>
                <a:lnTo>
                  <a:pt x="26868" y="2865"/>
                </a:lnTo>
                <a:lnTo>
                  <a:pt x="24963" y="960"/>
                </a:lnTo>
                <a:lnTo>
                  <a:pt x="22082" y="0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8" name="object 2268"/>
          <p:cNvSpPr/>
          <p:nvPr/>
        </p:nvSpPr>
        <p:spPr>
          <a:xfrm>
            <a:off x="4030187" y="6432819"/>
            <a:ext cx="19202" cy="58552"/>
          </a:xfrm>
          <a:custGeom>
            <a:avLst/>
            <a:gdLst/>
            <a:ahLst/>
            <a:cxnLst/>
            <a:rect l="l" t="t" r="r" b="b"/>
            <a:pathLst>
              <a:path w="19202" h="58552">
                <a:moveTo>
                  <a:pt x="19202" y="58552"/>
                </a:moveTo>
                <a:lnTo>
                  <a:pt x="19202" y="56631"/>
                </a:lnTo>
                <a:lnTo>
                  <a:pt x="15361" y="56631"/>
                </a:lnTo>
                <a:lnTo>
                  <a:pt x="14401" y="55671"/>
                </a:lnTo>
                <a:lnTo>
                  <a:pt x="13441" y="55671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6720"/>
                </a:lnTo>
                <a:lnTo>
                  <a:pt x="1935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75" y="6720"/>
                </a:lnTo>
                <a:lnTo>
                  <a:pt x="5775" y="9601"/>
                </a:lnTo>
                <a:lnTo>
                  <a:pt x="6720" y="11521"/>
                </a:lnTo>
                <a:lnTo>
                  <a:pt x="6720" y="51831"/>
                </a:lnTo>
                <a:lnTo>
                  <a:pt x="5775" y="53766"/>
                </a:lnTo>
                <a:lnTo>
                  <a:pt x="5775" y="55671"/>
                </a:lnTo>
                <a:lnTo>
                  <a:pt x="4800" y="55671"/>
                </a:lnTo>
                <a:lnTo>
                  <a:pt x="3840" y="56631"/>
                </a:lnTo>
                <a:lnTo>
                  <a:pt x="960" y="56631"/>
                </a:lnTo>
                <a:lnTo>
                  <a:pt x="960" y="58552"/>
                </a:lnTo>
                <a:lnTo>
                  <a:pt x="19202" y="585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9" name="object 2269"/>
          <p:cNvSpPr/>
          <p:nvPr/>
        </p:nvSpPr>
        <p:spPr>
          <a:xfrm>
            <a:off x="4058991" y="6452981"/>
            <a:ext cx="12481" cy="12481"/>
          </a:xfrm>
          <a:custGeom>
            <a:avLst/>
            <a:gdLst/>
            <a:ahLst/>
            <a:cxnLst/>
            <a:rect l="l" t="t" r="r" b="b"/>
            <a:pathLst>
              <a:path w="12481" h="12481">
                <a:moveTo>
                  <a:pt x="7680" y="0"/>
                </a:moveTo>
                <a:lnTo>
                  <a:pt x="3840" y="1920"/>
                </a:lnTo>
                <a:lnTo>
                  <a:pt x="0" y="4800"/>
                </a:lnTo>
                <a:lnTo>
                  <a:pt x="960" y="12481"/>
                </a:lnTo>
                <a:lnTo>
                  <a:pt x="1920" y="9601"/>
                </a:lnTo>
                <a:lnTo>
                  <a:pt x="2880" y="6705"/>
                </a:lnTo>
                <a:lnTo>
                  <a:pt x="3840" y="4800"/>
                </a:lnTo>
                <a:lnTo>
                  <a:pt x="5760" y="3840"/>
                </a:lnTo>
                <a:lnTo>
                  <a:pt x="7680" y="2865"/>
                </a:lnTo>
                <a:lnTo>
                  <a:pt x="10561" y="2865"/>
                </a:lnTo>
                <a:lnTo>
                  <a:pt x="12481" y="0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0" name="object 2270"/>
          <p:cNvSpPr/>
          <p:nvPr/>
        </p:nvSpPr>
        <p:spPr>
          <a:xfrm>
            <a:off x="4054190" y="6452981"/>
            <a:ext cx="31683" cy="39349"/>
          </a:xfrm>
          <a:custGeom>
            <a:avLst/>
            <a:gdLst/>
            <a:ahLst/>
            <a:cxnLst/>
            <a:rect l="l" t="t" r="r" b="b"/>
            <a:pathLst>
              <a:path w="31683" h="39349">
                <a:moveTo>
                  <a:pt x="1920" y="30708"/>
                </a:moveTo>
                <a:lnTo>
                  <a:pt x="4800" y="33604"/>
                </a:lnTo>
                <a:lnTo>
                  <a:pt x="7680" y="37429"/>
                </a:lnTo>
                <a:lnTo>
                  <a:pt x="11521" y="39349"/>
                </a:lnTo>
                <a:lnTo>
                  <a:pt x="20162" y="39349"/>
                </a:lnTo>
                <a:lnTo>
                  <a:pt x="24002" y="37429"/>
                </a:lnTo>
                <a:lnTo>
                  <a:pt x="26883" y="34549"/>
                </a:lnTo>
                <a:lnTo>
                  <a:pt x="29763" y="31668"/>
                </a:lnTo>
                <a:lnTo>
                  <a:pt x="31683" y="27828"/>
                </a:lnTo>
                <a:lnTo>
                  <a:pt x="31683" y="24947"/>
                </a:lnTo>
                <a:lnTo>
                  <a:pt x="30723" y="23987"/>
                </a:lnTo>
                <a:lnTo>
                  <a:pt x="29763" y="26868"/>
                </a:lnTo>
                <a:lnTo>
                  <a:pt x="27843" y="29763"/>
                </a:lnTo>
                <a:lnTo>
                  <a:pt x="25923" y="30708"/>
                </a:lnTo>
                <a:lnTo>
                  <a:pt x="24002" y="31668"/>
                </a:lnTo>
                <a:lnTo>
                  <a:pt x="22082" y="32628"/>
                </a:lnTo>
                <a:lnTo>
                  <a:pt x="16322" y="32628"/>
                </a:lnTo>
                <a:lnTo>
                  <a:pt x="12481" y="30708"/>
                </a:lnTo>
                <a:lnTo>
                  <a:pt x="9601" y="27828"/>
                </a:lnTo>
                <a:lnTo>
                  <a:pt x="7680" y="24947"/>
                </a:lnTo>
                <a:lnTo>
                  <a:pt x="5760" y="20147"/>
                </a:lnTo>
                <a:lnTo>
                  <a:pt x="5760" y="15361"/>
                </a:lnTo>
                <a:lnTo>
                  <a:pt x="31683" y="15361"/>
                </a:lnTo>
                <a:lnTo>
                  <a:pt x="31683" y="10546"/>
                </a:lnTo>
                <a:lnTo>
                  <a:pt x="30723" y="6705"/>
                </a:lnTo>
                <a:lnTo>
                  <a:pt x="27843" y="3840"/>
                </a:lnTo>
                <a:lnTo>
                  <a:pt x="24963" y="960"/>
                </a:lnTo>
                <a:lnTo>
                  <a:pt x="21122" y="0"/>
                </a:lnTo>
                <a:lnTo>
                  <a:pt x="17282" y="0"/>
                </a:lnTo>
                <a:lnTo>
                  <a:pt x="15361" y="2865"/>
                </a:lnTo>
                <a:lnTo>
                  <a:pt x="18242" y="2865"/>
                </a:lnTo>
                <a:lnTo>
                  <a:pt x="19202" y="3840"/>
                </a:lnTo>
                <a:lnTo>
                  <a:pt x="21122" y="4800"/>
                </a:lnTo>
                <a:lnTo>
                  <a:pt x="22082" y="5760"/>
                </a:lnTo>
                <a:lnTo>
                  <a:pt x="22082" y="7680"/>
                </a:lnTo>
                <a:lnTo>
                  <a:pt x="23042" y="8641"/>
                </a:lnTo>
                <a:lnTo>
                  <a:pt x="23042" y="12481"/>
                </a:lnTo>
                <a:lnTo>
                  <a:pt x="5760" y="12481"/>
                </a:lnTo>
                <a:lnTo>
                  <a:pt x="4800" y="4800"/>
                </a:lnTo>
                <a:lnTo>
                  <a:pt x="1920" y="8641"/>
                </a:lnTo>
                <a:lnTo>
                  <a:pt x="0" y="13426"/>
                </a:lnTo>
                <a:lnTo>
                  <a:pt x="0" y="25923"/>
                </a:lnTo>
                <a:lnTo>
                  <a:pt x="1920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1" name="object 2271"/>
          <p:cNvSpPr/>
          <p:nvPr/>
        </p:nvSpPr>
        <p:spPr>
          <a:xfrm>
            <a:off x="4090675" y="6452981"/>
            <a:ext cx="33588" cy="39349"/>
          </a:xfrm>
          <a:custGeom>
            <a:avLst/>
            <a:gdLst/>
            <a:ahLst/>
            <a:cxnLst/>
            <a:rect l="l" t="t" r="r" b="b"/>
            <a:pathLst>
              <a:path w="33588" h="39349">
                <a:moveTo>
                  <a:pt x="26868" y="5760"/>
                </a:moveTo>
                <a:lnTo>
                  <a:pt x="25923" y="3840"/>
                </a:lnTo>
                <a:lnTo>
                  <a:pt x="24963" y="1920"/>
                </a:lnTo>
                <a:lnTo>
                  <a:pt x="23042" y="960"/>
                </a:lnTo>
                <a:lnTo>
                  <a:pt x="21122" y="0"/>
                </a:lnTo>
                <a:lnTo>
                  <a:pt x="10561" y="0"/>
                </a:lnTo>
                <a:lnTo>
                  <a:pt x="6720" y="960"/>
                </a:lnTo>
                <a:lnTo>
                  <a:pt x="4800" y="2865"/>
                </a:lnTo>
                <a:lnTo>
                  <a:pt x="1920" y="4800"/>
                </a:lnTo>
                <a:lnTo>
                  <a:pt x="960" y="6705"/>
                </a:lnTo>
                <a:lnTo>
                  <a:pt x="960" y="11521"/>
                </a:lnTo>
                <a:lnTo>
                  <a:pt x="1920" y="12481"/>
                </a:lnTo>
                <a:lnTo>
                  <a:pt x="2880" y="12481"/>
                </a:lnTo>
                <a:lnTo>
                  <a:pt x="3840" y="13426"/>
                </a:lnTo>
                <a:lnTo>
                  <a:pt x="5760" y="13426"/>
                </a:lnTo>
                <a:lnTo>
                  <a:pt x="6720" y="12481"/>
                </a:lnTo>
                <a:lnTo>
                  <a:pt x="7680" y="11521"/>
                </a:lnTo>
                <a:lnTo>
                  <a:pt x="7680" y="5760"/>
                </a:lnTo>
                <a:lnTo>
                  <a:pt x="8641" y="4800"/>
                </a:lnTo>
                <a:lnTo>
                  <a:pt x="9601" y="3840"/>
                </a:lnTo>
                <a:lnTo>
                  <a:pt x="10561" y="2865"/>
                </a:lnTo>
                <a:lnTo>
                  <a:pt x="11521" y="1920"/>
                </a:lnTo>
                <a:lnTo>
                  <a:pt x="15361" y="1920"/>
                </a:lnTo>
                <a:lnTo>
                  <a:pt x="17282" y="2865"/>
                </a:lnTo>
                <a:lnTo>
                  <a:pt x="18242" y="3840"/>
                </a:lnTo>
                <a:lnTo>
                  <a:pt x="20147" y="5760"/>
                </a:lnTo>
                <a:lnTo>
                  <a:pt x="20147" y="13426"/>
                </a:lnTo>
                <a:lnTo>
                  <a:pt x="14401" y="15361"/>
                </a:lnTo>
                <a:lnTo>
                  <a:pt x="9601" y="17266"/>
                </a:lnTo>
                <a:lnTo>
                  <a:pt x="7680" y="23042"/>
                </a:lnTo>
                <a:lnTo>
                  <a:pt x="8641" y="22082"/>
                </a:lnTo>
                <a:lnTo>
                  <a:pt x="10561" y="20147"/>
                </a:lnTo>
                <a:lnTo>
                  <a:pt x="12481" y="19202"/>
                </a:lnTo>
                <a:lnTo>
                  <a:pt x="13441" y="18242"/>
                </a:lnTo>
                <a:lnTo>
                  <a:pt x="16322" y="17266"/>
                </a:lnTo>
                <a:lnTo>
                  <a:pt x="20147" y="16322"/>
                </a:lnTo>
                <a:lnTo>
                  <a:pt x="20147" y="29763"/>
                </a:lnTo>
                <a:lnTo>
                  <a:pt x="17282" y="32628"/>
                </a:lnTo>
                <a:lnTo>
                  <a:pt x="14401" y="34549"/>
                </a:lnTo>
                <a:lnTo>
                  <a:pt x="10561" y="34549"/>
                </a:lnTo>
                <a:lnTo>
                  <a:pt x="9601" y="33604"/>
                </a:lnTo>
                <a:lnTo>
                  <a:pt x="8641" y="32628"/>
                </a:lnTo>
                <a:lnTo>
                  <a:pt x="6720" y="30708"/>
                </a:lnTo>
                <a:lnTo>
                  <a:pt x="6720" y="19202"/>
                </a:lnTo>
                <a:lnTo>
                  <a:pt x="3840" y="21107"/>
                </a:lnTo>
                <a:lnTo>
                  <a:pt x="1920" y="23042"/>
                </a:lnTo>
                <a:lnTo>
                  <a:pt x="960" y="24947"/>
                </a:lnTo>
                <a:lnTo>
                  <a:pt x="0" y="25923"/>
                </a:lnTo>
                <a:lnTo>
                  <a:pt x="0" y="32628"/>
                </a:lnTo>
                <a:lnTo>
                  <a:pt x="960" y="34549"/>
                </a:lnTo>
                <a:lnTo>
                  <a:pt x="1920" y="36469"/>
                </a:lnTo>
                <a:lnTo>
                  <a:pt x="3840" y="38389"/>
                </a:lnTo>
                <a:lnTo>
                  <a:pt x="5760" y="39349"/>
                </a:lnTo>
                <a:lnTo>
                  <a:pt x="10561" y="39349"/>
                </a:lnTo>
                <a:lnTo>
                  <a:pt x="11521" y="38389"/>
                </a:lnTo>
                <a:lnTo>
                  <a:pt x="13441" y="37429"/>
                </a:lnTo>
                <a:lnTo>
                  <a:pt x="14401" y="37429"/>
                </a:lnTo>
                <a:lnTo>
                  <a:pt x="16322" y="35509"/>
                </a:lnTo>
                <a:lnTo>
                  <a:pt x="20147" y="32628"/>
                </a:lnTo>
                <a:lnTo>
                  <a:pt x="20147" y="34549"/>
                </a:lnTo>
                <a:lnTo>
                  <a:pt x="21122" y="36469"/>
                </a:lnTo>
                <a:lnTo>
                  <a:pt x="22082" y="37429"/>
                </a:lnTo>
                <a:lnTo>
                  <a:pt x="22082" y="38389"/>
                </a:lnTo>
                <a:lnTo>
                  <a:pt x="27843" y="38389"/>
                </a:lnTo>
                <a:lnTo>
                  <a:pt x="30708" y="36469"/>
                </a:lnTo>
                <a:lnTo>
                  <a:pt x="33588" y="32628"/>
                </a:lnTo>
                <a:lnTo>
                  <a:pt x="33588" y="30708"/>
                </a:lnTo>
                <a:lnTo>
                  <a:pt x="31683" y="31668"/>
                </a:lnTo>
                <a:lnTo>
                  <a:pt x="30708" y="32628"/>
                </a:lnTo>
                <a:lnTo>
                  <a:pt x="30708" y="33604"/>
                </a:lnTo>
                <a:lnTo>
                  <a:pt x="27843" y="33604"/>
                </a:lnTo>
                <a:lnTo>
                  <a:pt x="27843" y="31668"/>
                </a:lnTo>
                <a:lnTo>
                  <a:pt x="26868" y="30708"/>
                </a:lnTo>
                <a:lnTo>
                  <a:pt x="26868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2" name="object 2272"/>
          <p:cNvSpPr/>
          <p:nvPr/>
        </p:nvSpPr>
        <p:spPr>
          <a:xfrm>
            <a:off x="4097395" y="6470248"/>
            <a:ext cx="2880" cy="13441"/>
          </a:xfrm>
          <a:custGeom>
            <a:avLst/>
            <a:gdLst/>
            <a:ahLst/>
            <a:cxnLst/>
            <a:rect l="l" t="t" r="r" b="b"/>
            <a:pathLst>
              <a:path w="2880" h="13441">
                <a:moveTo>
                  <a:pt x="0" y="1935"/>
                </a:moveTo>
                <a:lnTo>
                  <a:pt x="0" y="13441"/>
                </a:lnTo>
                <a:lnTo>
                  <a:pt x="0" y="6720"/>
                </a:lnTo>
                <a:lnTo>
                  <a:pt x="960" y="5775"/>
                </a:lnTo>
                <a:lnTo>
                  <a:pt x="2880" y="0"/>
                </a:lnTo>
                <a:lnTo>
                  <a:pt x="0" y="1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3" name="object 2273"/>
          <p:cNvSpPr/>
          <p:nvPr/>
        </p:nvSpPr>
        <p:spPr>
          <a:xfrm>
            <a:off x="4125224" y="6452981"/>
            <a:ext cx="27843" cy="38389"/>
          </a:xfrm>
          <a:custGeom>
            <a:avLst/>
            <a:gdLst/>
            <a:ahLst/>
            <a:cxnLst/>
            <a:rect l="l" t="t" r="r" b="b"/>
            <a:pathLst>
              <a:path w="27843" h="38389">
                <a:moveTo>
                  <a:pt x="18242" y="4800"/>
                </a:moveTo>
                <a:lnTo>
                  <a:pt x="19202" y="4800"/>
                </a:lnTo>
                <a:lnTo>
                  <a:pt x="20162" y="5760"/>
                </a:lnTo>
                <a:lnTo>
                  <a:pt x="21122" y="6705"/>
                </a:lnTo>
                <a:lnTo>
                  <a:pt x="22082" y="7680"/>
                </a:lnTo>
                <a:lnTo>
                  <a:pt x="25923" y="7680"/>
                </a:lnTo>
                <a:lnTo>
                  <a:pt x="26883" y="6705"/>
                </a:lnTo>
                <a:lnTo>
                  <a:pt x="27843" y="5760"/>
                </a:lnTo>
                <a:lnTo>
                  <a:pt x="27843" y="1920"/>
                </a:lnTo>
                <a:lnTo>
                  <a:pt x="26883" y="960"/>
                </a:lnTo>
                <a:lnTo>
                  <a:pt x="25923" y="0"/>
                </a:lnTo>
                <a:lnTo>
                  <a:pt x="19202" y="0"/>
                </a:lnTo>
                <a:lnTo>
                  <a:pt x="16322" y="2865"/>
                </a:lnTo>
                <a:lnTo>
                  <a:pt x="13441" y="7680"/>
                </a:lnTo>
                <a:lnTo>
                  <a:pt x="13441" y="0"/>
                </a:lnTo>
                <a:lnTo>
                  <a:pt x="11521" y="0"/>
                </a:lnTo>
                <a:lnTo>
                  <a:pt x="0" y="3840"/>
                </a:lnTo>
                <a:lnTo>
                  <a:pt x="975" y="5760"/>
                </a:lnTo>
                <a:lnTo>
                  <a:pt x="1935" y="5760"/>
                </a:lnTo>
                <a:lnTo>
                  <a:pt x="2880" y="4800"/>
                </a:lnTo>
                <a:lnTo>
                  <a:pt x="3840" y="4800"/>
                </a:lnTo>
                <a:lnTo>
                  <a:pt x="4815" y="5760"/>
                </a:lnTo>
                <a:lnTo>
                  <a:pt x="5775" y="5760"/>
                </a:lnTo>
                <a:lnTo>
                  <a:pt x="5775" y="7680"/>
                </a:lnTo>
                <a:lnTo>
                  <a:pt x="6720" y="8641"/>
                </a:lnTo>
                <a:lnTo>
                  <a:pt x="6720" y="33604"/>
                </a:lnTo>
                <a:lnTo>
                  <a:pt x="5775" y="33604"/>
                </a:lnTo>
                <a:lnTo>
                  <a:pt x="5775" y="35509"/>
                </a:lnTo>
                <a:lnTo>
                  <a:pt x="4815" y="35509"/>
                </a:lnTo>
                <a:lnTo>
                  <a:pt x="3840" y="36469"/>
                </a:lnTo>
                <a:lnTo>
                  <a:pt x="975" y="36469"/>
                </a:lnTo>
                <a:lnTo>
                  <a:pt x="975" y="38389"/>
                </a:lnTo>
                <a:lnTo>
                  <a:pt x="20162" y="38389"/>
                </a:lnTo>
                <a:lnTo>
                  <a:pt x="20162" y="36469"/>
                </a:lnTo>
                <a:lnTo>
                  <a:pt x="16322" y="36469"/>
                </a:lnTo>
                <a:lnTo>
                  <a:pt x="15361" y="35509"/>
                </a:lnTo>
                <a:lnTo>
                  <a:pt x="14401" y="34549"/>
                </a:lnTo>
                <a:lnTo>
                  <a:pt x="13441" y="32628"/>
                </a:lnTo>
                <a:lnTo>
                  <a:pt x="13441" y="11521"/>
                </a:lnTo>
                <a:lnTo>
                  <a:pt x="14401" y="8641"/>
                </a:lnTo>
                <a:lnTo>
                  <a:pt x="15361" y="6705"/>
                </a:lnTo>
                <a:lnTo>
                  <a:pt x="17282" y="5760"/>
                </a:lnTo>
                <a:lnTo>
                  <a:pt x="18242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4" name="object 2274"/>
          <p:cNvSpPr/>
          <p:nvPr/>
        </p:nvSpPr>
        <p:spPr>
          <a:xfrm>
            <a:off x="4178990" y="6434739"/>
            <a:ext cx="36469" cy="57591"/>
          </a:xfrm>
          <a:custGeom>
            <a:avLst/>
            <a:gdLst/>
            <a:ahLst/>
            <a:cxnLst/>
            <a:rect l="l" t="t" r="r" b="b"/>
            <a:pathLst>
              <a:path w="36469" h="57591">
                <a:moveTo>
                  <a:pt x="1920" y="56631"/>
                </a:moveTo>
                <a:lnTo>
                  <a:pt x="1920" y="55671"/>
                </a:lnTo>
                <a:lnTo>
                  <a:pt x="2880" y="54711"/>
                </a:lnTo>
                <a:lnTo>
                  <a:pt x="6720" y="54711"/>
                </a:lnTo>
                <a:lnTo>
                  <a:pt x="9601" y="55671"/>
                </a:lnTo>
                <a:lnTo>
                  <a:pt x="11521" y="56631"/>
                </a:lnTo>
                <a:lnTo>
                  <a:pt x="13441" y="57591"/>
                </a:lnTo>
                <a:lnTo>
                  <a:pt x="24002" y="57591"/>
                </a:lnTo>
                <a:lnTo>
                  <a:pt x="28803" y="55671"/>
                </a:lnTo>
                <a:lnTo>
                  <a:pt x="31683" y="52791"/>
                </a:lnTo>
                <a:lnTo>
                  <a:pt x="34564" y="49911"/>
                </a:lnTo>
                <a:lnTo>
                  <a:pt x="36469" y="46070"/>
                </a:lnTo>
                <a:lnTo>
                  <a:pt x="36469" y="40325"/>
                </a:lnTo>
                <a:lnTo>
                  <a:pt x="35524" y="38389"/>
                </a:lnTo>
                <a:lnTo>
                  <a:pt x="34564" y="35509"/>
                </a:lnTo>
                <a:lnTo>
                  <a:pt x="33604" y="33604"/>
                </a:lnTo>
                <a:lnTo>
                  <a:pt x="32644" y="32644"/>
                </a:lnTo>
                <a:lnTo>
                  <a:pt x="30723" y="30723"/>
                </a:lnTo>
                <a:lnTo>
                  <a:pt x="28803" y="28788"/>
                </a:lnTo>
                <a:lnTo>
                  <a:pt x="24963" y="26883"/>
                </a:lnTo>
                <a:lnTo>
                  <a:pt x="20162" y="24003"/>
                </a:lnTo>
                <a:lnTo>
                  <a:pt x="13441" y="21107"/>
                </a:lnTo>
                <a:lnTo>
                  <a:pt x="9601" y="18242"/>
                </a:lnTo>
                <a:lnTo>
                  <a:pt x="7680" y="16322"/>
                </a:lnTo>
                <a:lnTo>
                  <a:pt x="6720" y="14401"/>
                </a:lnTo>
                <a:lnTo>
                  <a:pt x="5760" y="13441"/>
                </a:lnTo>
                <a:lnTo>
                  <a:pt x="5760" y="9601"/>
                </a:lnTo>
                <a:lnTo>
                  <a:pt x="6720" y="7680"/>
                </a:lnTo>
                <a:lnTo>
                  <a:pt x="8641" y="5760"/>
                </a:lnTo>
                <a:lnTo>
                  <a:pt x="10561" y="3840"/>
                </a:lnTo>
                <a:lnTo>
                  <a:pt x="13441" y="2880"/>
                </a:lnTo>
                <a:lnTo>
                  <a:pt x="18242" y="2880"/>
                </a:lnTo>
                <a:lnTo>
                  <a:pt x="21122" y="3840"/>
                </a:lnTo>
                <a:lnTo>
                  <a:pt x="23042" y="4800"/>
                </a:lnTo>
                <a:lnTo>
                  <a:pt x="25923" y="6720"/>
                </a:lnTo>
                <a:lnTo>
                  <a:pt x="27843" y="7680"/>
                </a:lnTo>
                <a:lnTo>
                  <a:pt x="28803" y="10561"/>
                </a:lnTo>
                <a:lnTo>
                  <a:pt x="29748" y="12481"/>
                </a:lnTo>
                <a:lnTo>
                  <a:pt x="30723" y="15361"/>
                </a:lnTo>
                <a:lnTo>
                  <a:pt x="31683" y="19202"/>
                </a:lnTo>
                <a:lnTo>
                  <a:pt x="32644" y="19202"/>
                </a:lnTo>
                <a:lnTo>
                  <a:pt x="32644" y="0"/>
                </a:lnTo>
                <a:lnTo>
                  <a:pt x="31683" y="0"/>
                </a:lnTo>
                <a:lnTo>
                  <a:pt x="30723" y="960"/>
                </a:lnTo>
                <a:lnTo>
                  <a:pt x="30723" y="1920"/>
                </a:lnTo>
                <a:lnTo>
                  <a:pt x="29748" y="2880"/>
                </a:lnTo>
                <a:lnTo>
                  <a:pt x="26883" y="2880"/>
                </a:lnTo>
                <a:lnTo>
                  <a:pt x="24963" y="1920"/>
                </a:lnTo>
                <a:lnTo>
                  <a:pt x="22082" y="960"/>
                </a:lnTo>
                <a:lnTo>
                  <a:pt x="19202" y="0"/>
                </a:lnTo>
                <a:lnTo>
                  <a:pt x="11521" y="0"/>
                </a:lnTo>
                <a:lnTo>
                  <a:pt x="7680" y="960"/>
                </a:lnTo>
                <a:lnTo>
                  <a:pt x="3840" y="3840"/>
                </a:lnTo>
                <a:lnTo>
                  <a:pt x="960" y="6720"/>
                </a:lnTo>
                <a:lnTo>
                  <a:pt x="0" y="10561"/>
                </a:lnTo>
                <a:lnTo>
                  <a:pt x="0" y="19202"/>
                </a:lnTo>
                <a:lnTo>
                  <a:pt x="960" y="21107"/>
                </a:lnTo>
                <a:lnTo>
                  <a:pt x="1920" y="23042"/>
                </a:lnTo>
                <a:lnTo>
                  <a:pt x="3840" y="24003"/>
                </a:lnTo>
                <a:lnTo>
                  <a:pt x="5760" y="25923"/>
                </a:lnTo>
                <a:lnTo>
                  <a:pt x="7680" y="27843"/>
                </a:lnTo>
                <a:lnTo>
                  <a:pt x="11521" y="29763"/>
                </a:lnTo>
                <a:lnTo>
                  <a:pt x="16322" y="32644"/>
                </a:lnTo>
                <a:lnTo>
                  <a:pt x="21122" y="34564"/>
                </a:lnTo>
                <a:lnTo>
                  <a:pt x="24002" y="36484"/>
                </a:lnTo>
                <a:lnTo>
                  <a:pt x="24963" y="37444"/>
                </a:lnTo>
                <a:lnTo>
                  <a:pt x="25923" y="38389"/>
                </a:lnTo>
                <a:lnTo>
                  <a:pt x="26883" y="40325"/>
                </a:lnTo>
                <a:lnTo>
                  <a:pt x="27843" y="41285"/>
                </a:lnTo>
                <a:lnTo>
                  <a:pt x="28803" y="42230"/>
                </a:lnTo>
                <a:lnTo>
                  <a:pt x="28803" y="48006"/>
                </a:lnTo>
                <a:lnTo>
                  <a:pt x="27843" y="49911"/>
                </a:lnTo>
                <a:lnTo>
                  <a:pt x="25923" y="51846"/>
                </a:lnTo>
                <a:lnTo>
                  <a:pt x="24002" y="53751"/>
                </a:lnTo>
                <a:lnTo>
                  <a:pt x="22082" y="54711"/>
                </a:lnTo>
                <a:lnTo>
                  <a:pt x="15361" y="54711"/>
                </a:lnTo>
                <a:lnTo>
                  <a:pt x="12481" y="53751"/>
                </a:lnTo>
                <a:lnTo>
                  <a:pt x="10561" y="52791"/>
                </a:lnTo>
                <a:lnTo>
                  <a:pt x="7680" y="50871"/>
                </a:lnTo>
                <a:lnTo>
                  <a:pt x="5760" y="49911"/>
                </a:lnTo>
                <a:lnTo>
                  <a:pt x="4800" y="48006"/>
                </a:lnTo>
                <a:lnTo>
                  <a:pt x="3840" y="46070"/>
                </a:lnTo>
                <a:lnTo>
                  <a:pt x="2880" y="42230"/>
                </a:lnTo>
                <a:lnTo>
                  <a:pt x="1920" y="38389"/>
                </a:lnTo>
                <a:lnTo>
                  <a:pt x="0" y="38389"/>
                </a:lnTo>
                <a:lnTo>
                  <a:pt x="0" y="57591"/>
                </a:lnTo>
                <a:lnTo>
                  <a:pt x="1920" y="57591"/>
                </a:lnTo>
                <a:lnTo>
                  <a:pt x="1920" y="566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5" name="object 2275"/>
          <p:cNvSpPr/>
          <p:nvPr/>
        </p:nvSpPr>
        <p:spPr>
          <a:xfrm>
            <a:off x="4222181" y="6452981"/>
            <a:ext cx="34564" cy="39349"/>
          </a:xfrm>
          <a:custGeom>
            <a:avLst/>
            <a:gdLst/>
            <a:ahLst/>
            <a:cxnLst/>
            <a:rect l="l" t="t" r="r" b="b"/>
            <a:pathLst>
              <a:path w="34564" h="39349">
                <a:moveTo>
                  <a:pt x="27843" y="6705"/>
                </a:moveTo>
                <a:lnTo>
                  <a:pt x="26883" y="5760"/>
                </a:lnTo>
                <a:lnTo>
                  <a:pt x="25923" y="3840"/>
                </a:lnTo>
                <a:lnTo>
                  <a:pt x="24963" y="1920"/>
                </a:lnTo>
                <a:lnTo>
                  <a:pt x="24002" y="960"/>
                </a:lnTo>
                <a:lnTo>
                  <a:pt x="21122" y="0"/>
                </a:lnTo>
                <a:lnTo>
                  <a:pt x="11521" y="0"/>
                </a:lnTo>
                <a:lnTo>
                  <a:pt x="7680" y="960"/>
                </a:lnTo>
                <a:lnTo>
                  <a:pt x="5775" y="2865"/>
                </a:lnTo>
                <a:lnTo>
                  <a:pt x="2895" y="4800"/>
                </a:lnTo>
                <a:lnTo>
                  <a:pt x="1935" y="6705"/>
                </a:lnTo>
                <a:lnTo>
                  <a:pt x="1935" y="11521"/>
                </a:lnTo>
                <a:lnTo>
                  <a:pt x="2895" y="12481"/>
                </a:lnTo>
                <a:lnTo>
                  <a:pt x="3840" y="12481"/>
                </a:lnTo>
                <a:lnTo>
                  <a:pt x="3840" y="13426"/>
                </a:lnTo>
                <a:lnTo>
                  <a:pt x="6736" y="13426"/>
                </a:lnTo>
                <a:lnTo>
                  <a:pt x="6736" y="12481"/>
                </a:lnTo>
                <a:lnTo>
                  <a:pt x="7680" y="12481"/>
                </a:lnTo>
                <a:lnTo>
                  <a:pt x="8641" y="11521"/>
                </a:lnTo>
                <a:lnTo>
                  <a:pt x="8641" y="4800"/>
                </a:lnTo>
                <a:lnTo>
                  <a:pt x="10561" y="3840"/>
                </a:lnTo>
                <a:lnTo>
                  <a:pt x="11521" y="2865"/>
                </a:lnTo>
                <a:lnTo>
                  <a:pt x="12481" y="1920"/>
                </a:lnTo>
                <a:lnTo>
                  <a:pt x="16322" y="1920"/>
                </a:lnTo>
                <a:lnTo>
                  <a:pt x="18242" y="2865"/>
                </a:lnTo>
                <a:lnTo>
                  <a:pt x="19202" y="3840"/>
                </a:lnTo>
                <a:lnTo>
                  <a:pt x="20162" y="5760"/>
                </a:lnTo>
                <a:lnTo>
                  <a:pt x="21122" y="8641"/>
                </a:lnTo>
                <a:lnTo>
                  <a:pt x="21122" y="13426"/>
                </a:lnTo>
                <a:lnTo>
                  <a:pt x="14401" y="15361"/>
                </a:lnTo>
                <a:lnTo>
                  <a:pt x="10561" y="17266"/>
                </a:lnTo>
                <a:lnTo>
                  <a:pt x="8641" y="23042"/>
                </a:lnTo>
                <a:lnTo>
                  <a:pt x="9616" y="22082"/>
                </a:lnTo>
                <a:lnTo>
                  <a:pt x="11521" y="20147"/>
                </a:lnTo>
                <a:lnTo>
                  <a:pt x="13456" y="19202"/>
                </a:lnTo>
                <a:lnTo>
                  <a:pt x="14401" y="18242"/>
                </a:lnTo>
                <a:lnTo>
                  <a:pt x="17282" y="17266"/>
                </a:lnTo>
                <a:lnTo>
                  <a:pt x="21122" y="16322"/>
                </a:lnTo>
                <a:lnTo>
                  <a:pt x="21122" y="29763"/>
                </a:lnTo>
                <a:lnTo>
                  <a:pt x="18242" y="32628"/>
                </a:lnTo>
                <a:lnTo>
                  <a:pt x="15361" y="34549"/>
                </a:lnTo>
                <a:lnTo>
                  <a:pt x="11521" y="34549"/>
                </a:lnTo>
                <a:lnTo>
                  <a:pt x="10561" y="33604"/>
                </a:lnTo>
                <a:lnTo>
                  <a:pt x="8641" y="32628"/>
                </a:lnTo>
                <a:lnTo>
                  <a:pt x="7680" y="30708"/>
                </a:lnTo>
                <a:lnTo>
                  <a:pt x="6736" y="29763"/>
                </a:lnTo>
                <a:lnTo>
                  <a:pt x="6736" y="25923"/>
                </a:lnTo>
                <a:lnTo>
                  <a:pt x="7680" y="19202"/>
                </a:lnTo>
                <a:lnTo>
                  <a:pt x="4800" y="21107"/>
                </a:lnTo>
                <a:lnTo>
                  <a:pt x="2895" y="23042"/>
                </a:lnTo>
                <a:lnTo>
                  <a:pt x="1935" y="24947"/>
                </a:lnTo>
                <a:lnTo>
                  <a:pt x="960" y="25923"/>
                </a:lnTo>
                <a:lnTo>
                  <a:pt x="0" y="27828"/>
                </a:lnTo>
                <a:lnTo>
                  <a:pt x="0" y="32628"/>
                </a:lnTo>
                <a:lnTo>
                  <a:pt x="960" y="34549"/>
                </a:lnTo>
                <a:lnTo>
                  <a:pt x="2895" y="36469"/>
                </a:lnTo>
                <a:lnTo>
                  <a:pt x="4800" y="38389"/>
                </a:lnTo>
                <a:lnTo>
                  <a:pt x="6736" y="39349"/>
                </a:lnTo>
                <a:lnTo>
                  <a:pt x="10561" y="39349"/>
                </a:lnTo>
                <a:lnTo>
                  <a:pt x="12481" y="38389"/>
                </a:lnTo>
                <a:lnTo>
                  <a:pt x="14401" y="37429"/>
                </a:lnTo>
                <a:lnTo>
                  <a:pt x="15361" y="37429"/>
                </a:lnTo>
                <a:lnTo>
                  <a:pt x="17282" y="35509"/>
                </a:lnTo>
                <a:lnTo>
                  <a:pt x="21122" y="32628"/>
                </a:lnTo>
                <a:lnTo>
                  <a:pt x="21122" y="34549"/>
                </a:lnTo>
                <a:lnTo>
                  <a:pt x="22082" y="36469"/>
                </a:lnTo>
                <a:lnTo>
                  <a:pt x="22082" y="37429"/>
                </a:lnTo>
                <a:lnTo>
                  <a:pt x="23042" y="38389"/>
                </a:lnTo>
                <a:lnTo>
                  <a:pt x="28803" y="38389"/>
                </a:lnTo>
                <a:lnTo>
                  <a:pt x="31683" y="36469"/>
                </a:lnTo>
                <a:lnTo>
                  <a:pt x="34564" y="32628"/>
                </a:lnTo>
                <a:lnTo>
                  <a:pt x="34564" y="30708"/>
                </a:lnTo>
                <a:lnTo>
                  <a:pt x="32644" y="31668"/>
                </a:lnTo>
                <a:lnTo>
                  <a:pt x="31683" y="32628"/>
                </a:lnTo>
                <a:lnTo>
                  <a:pt x="30723" y="33604"/>
                </a:lnTo>
                <a:lnTo>
                  <a:pt x="28803" y="33604"/>
                </a:lnTo>
                <a:lnTo>
                  <a:pt x="28803" y="32628"/>
                </a:lnTo>
                <a:lnTo>
                  <a:pt x="27843" y="32628"/>
                </a:lnTo>
                <a:lnTo>
                  <a:pt x="27843" y="67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6" name="object 2276"/>
          <p:cNvSpPr/>
          <p:nvPr/>
        </p:nvSpPr>
        <p:spPr>
          <a:xfrm>
            <a:off x="4228917" y="6470248"/>
            <a:ext cx="3825" cy="8656"/>
          </a:xfrm>
          <a:custGeom>
            <a:avLst/>
            <a:gdLst/>
            <a:ahLst/>
            <a:cxnLst/>
            <a:rect l="l" t="t" r="r" b="b"/>
            <a:pathLst>
              <a:path w="3825" h="8656">
                <a:moveTo>
                  <a:pt x="944" y="1935"/>
                </a:moveTo>
                <a:lnTo>
                  <a:pt x="0" y="8656"/>
                </a:lnTo>
                <a:lnTo>
                  <a:pt x="944" y="6720"/>
                </a:lnTo>
                <a:lnTo>
                  <a:pt x="1905" y="5775"/>
                </a:lnTo>
                <a:lnTo>
                  <a:pt x="3825" y="0"/>
                </a:lnTo>
                <a:lnTo>
                  <a:pt x="944" y="1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7" name="object 2277"/>
          <p:cNvSpPr/>
          <p:nvPr/>
        </p:nvSpPr>
        <p:spPr>
          <a:xfrm>
            <a:off x="4258665" y="6433779"/>
            <a:ext cx="33604" cy="57591"/>
          </a:xfrm>
          <a:custGeom>
            <a:avLst/>
            <a:gdLst/>
            <a:ahLst/>
            <a:cxnLst/>
            <a:rect l="l" t="t" r="r" b="b"/>
            <a:pathLst>
              <a:path w="33604" h="57591">
                <a:moveTo>
                  <a:pt x="23042" y="57591"/>
                </a:moveTo>
                <a:lnTo>
                  <a:pt x="23042" y="55671"/>
                </a:lnTo>
                <a:lnTo>
                  <a:pt x="16322" y="55671"/>
                </a:lnTo>
                <a:lnTo>
                  <a:pt x="15361" y="53751"/>
                </a:lnTo>
                <a:lnTo>
                  <a:pt x="14401" y="52806"/>
                </a:lnTo>
                <a:lnTo>
                  <a:pt x="14401" y="23042"/>
                </a:lnTo>
                <a:lnTo>
                  <a:pt x="24003" y="23042"/>
                </a:lnTo>
                <a:lnTo>
                  <a:pt x="24003" y="20162"/>
                </a:lnTo>
                <a:lnTo>
                  <a:pt x="14401" y="20162"/>
                </a:lnTo>
                <a:lnTo>
                  <a:pt x="14401" y="6720"/>
                </a:lnTo>
                <a:lnTo>
                  <a:pt x="15361" y="4800"/>
                </a:lnTo>
                <a:lnTo>
                  <a:pt x="15361" y="3840"/>
                </a:lnTo>
                <a:lnTo>
                  <a:pt x="16322" y="3840"/>
                </a:lnTo>
                <a:lnTo>
                  <a:pt x="17282" y="2880"/>
                </a:lnTo>
                <a:lnTo>
                  <a:pt x="23042" y="2880"/>
                </a:lnTo>
                <a:lnTo>
                  <a:pt x="24003" y="3840"/>
                </a:lnTo>
                <a:lnTo>
                  <a:pt x="24003" y="4800"/>
                </a:lnTo>
                <a:lnTo>
                  <a:pt x="25923" y="6720"/>
                </a:lnTo>
                <a:lnTo>
                  <a:pt x="26883" y="7680"/>
                </a:lnTo>
                <a:lnTo>
                  <a:pt x="26883" y="8641"/>
                </a:lnTo>
                <a:lnTo>
                  <a:pt x="27843" y="9601"/>
                </a:lnTo>
                <a:lnTo>
                  <a:pt x="31683" y="9601"/>
                </a:lnTo>
                <a:lnTo>
                  <a:pt x="32644" y="8641"/>
                </a:lnTo>
                <a:lnTo>
                  <a:pt x="32644" y="7680"/>
                </a:lnTo>
                <a:lnTo>
                  <a:pt x="33604" y="7680"/>
                </a:lnTo>
                <a:lnTo>
                  <a:pt x="33604" y="4800"/>
                </a:lnTo>
                <a:lnTo>
                  <a:pt x="32644" y="3840"/>
                </a:lnTo>
                <a:lnTo>
                  <a:pt x="30723" y="1920"/>
                </a:lnTo>
                <a:lnTo>
                  <a:pt x="28803" y="0"/>
                </a:lnTo>
                <a:lnTo>
                  <a:pt x="17282" y="0"/>
                </a:lnTo>
                <a:lnTo>
                  <a:pt x="14401" y="1920"/>
                </a:lnTo>
                <a:lnTo>
                  <a:pt x="12481" y="3840"/>
                </a:lnTo>
                <a:lnTo>
                  <a:pt x="10561" y="5760"/>
                </a:lnTo>
                <a:lnTo>
                  <a:pt x="9601" y="8641"/>
                </a:lnTo>
                <a:lnTo>
                  <a:pt x="7680" y="10561"/>
                </a:lnTo>
                <a:lnTo>
                  <a:pt x="7680" y="20162"/>
                </a:lnTo>
                <a:lnTo>
                  <a:pt x="0" y="20162"/>
                </a:lnTo>
                <a:lnTo>
                  <a:pt x="0" y="23042"/>
                </a:lnTo>
                <a:lnTo>
                  <a:pt x="7680" y="23042"/>
                </a:lnTo>
                <a:lnTo>
                  <a:pt x="7680" y="51831"/>
                </a:lnTo>
                <a:lnTo>
                  <a:pt x="6720" y="52806"/>
                </a:lnTo>
                <a:lnTo>
                  <a:pt x="6720" y="53751"/>
                </a:lnTo>
                <a:lnTo>
                  <a:pt x="5760" y="54711"/>
                </a:lnTo>
                <a:lnTo>
                  <a:pt x="4800" y="54711"/>
                </a:lnTo>
                <a:lnTo>
                  <a:pt x="3840" y="55671"/>
                </a:lnTo>
                <a:lnTo>
                  <a:pt x="0" y="55671"/>
                </a:lnTo>
                <a:lnTo>
                  <a:pt x="0" y="57591"/>
                </a:lnTo>
                <a:lnTo>
                  <a:pt x="23042" y="575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8" name="object 2278"/>
          <p:cNvSpPr/>
          <p:nvPr/>
        </p:nvSpPr>
        <p:spPr>
          <a:xfrm>
            <a:off x="4287469" y="6452981"/>
            <a:ext cx="31683" cy="39349"/>
          </a:xfrm>
          <a:custGeom>
            <a:avLst/>
            <a:gdLst/>
            <a:ahLst/>
            <a:cxnLst/>
            <a:rect l="l" t="t" r="r" b="b"/>
            <a:pathLst>
              <a:path w="31683" h="39349">
                <a:moveTo>
                  <a:pt x="8641" y="1920"/>
                </a:moveTo>
                <a:lnTo>
                  <a:pt x="4800" y="4800"/>
                </a:lnTo>
                <a:lnTo>
                  <a:pt x="1920" y="8641"/>
                </a:lnTo>
                <a:lnTo>
                  <a:pt x="0" y="13426"/>
                </a:lnTo>
                <a:lnTo>
                  <a:pt x="0" y="25923"/>
                </a:lnTo>
                <a:lnTo>
                  <a:pt x="1920" y="30708"/>
                </a:lnTo>
                <a:lnTo>
                  <a:pt x="4800" y="33604"/>
                </a:lnTo>
                <a:lnTo>
                  <a:pt x="8641" y="37429"/>
                </a:lnTo>
                <a:lnTo>
                  <a:pt x="12481" y="39349"/>
                </a:lnTo>
                <a:lnTo>
                  <a:pt x="21122" y="39349"/>
                </a:lnTo>
                <a:lnTo>
                  <a:pt x="24002" y="37429"/>
                </a:lnTo>
                <a:lnTo>
                  <a:pt x="26883" y="34549"/>
                </a:lnTo>
                <a:lnTo>
                  <a:pt x="29748" y="31668"/>
                </a:lnTo>
                <a:lnTo>
                  <a:pt x="31683" y="27828"/>
                </a:lnTo>
                <a:lnTo>
                  <a:pt x="31683" y="24947"/>
                </a:lnTo>
                <a:lnTo>
                  <a:pt x="30723" y="23987"/>
                </a:lnTo>
                <a:lnTo>
                  <a:pt x="29748" y="26868"/>
                </a:lnTo>
                <a:lnTo>
                  <a:pt x="27843" y="29763"/>
                </a:lnTo>
                <a:lnTo>
                  <a:pt x="25908" y="30708"/>
                </a:lnTo>
                <a:lnTo>
                  <a:pt x="24002" y="31668"/>
                </a:lnTo>
                <a:lnTo>
                  <a:pt x="22082" y="32628"/>
                </a:lnTo>
                <a:lnTo>
                  <a:pt x="16322" y="32628"/>
                </a:lnTo>
                <a:lnTo>
                  <a:pt x="12481" y="30708"/>
                </a:lnTo>
                <a:lnTo>
                  <a:pt x="9601" y="27828"/>
                </a:lnTo>
                <a:lnTo>
                  <a:pt x="7680" y="24947"/>
                </a:lnTo>
                <a:lnTo>
                  <a:pt x="5760" y="20147"/>
                </a:lnTo>
                <a:lnTo>
                  <a:pt x="5760" y="12481"/>
                </a:lnTo>
                <a:lnTo>
                  <a:pt x="6720" y="9601"/>
                </a:lnTo>
                <a:lnTo>
                  <a:pt x="7680" y="6705"/>
                </a:lnTo>
                <a:lnTo>
                  <a:pt x="8641" y="4800"/>
                </a:lnTo>
                <a:lnTo>
                  <a:pt x="10561" y="3840"/>
                </a:lnTo>
                <a:lnTo>
                  <a:pt x="12481" y="2865"/>
                </a:lnTo>
                <a:lnTo>
                  <a:pt x="18242" y="2865"/>
                </a:lnTo>
                <a:lnTo>
                  <a:pt x="19187" y="3840"/>
                </a:lnTo>
                <a:lnTo>
                  <a:pt x="21122" y="4800"/>
                </a:lnTo>
                <a:lnTo>
                  <a:pt x="22082" y="5760"/>
                </a:lnTo>
                <a:lnTo>
                  <a:pt x="22082" y="7680"/>
                </a:lnTo>
                <a:lnTo>
                  <a:pt x="23042" y="8641"/>
                </a:lnTo>
                <a:lnTo>
                  <a:pt x="23042" y="10546"/>
                </a:lnTo>
                <a:lnTo>
                  <a:pt x="31683" y="15361"/>
                </a:lnTo>
                <a:lnTo>
                  <a:pt x="31683" y="10546"/>
                </a:lnTo>
                <a:lnTo>
                  <a:pt x="30723" y="6705"/>
                </a:lnTo>
                <a:lnTo>
                  <a:pt x="27843" y="3840"/>
                </a:lnTo>
                <a:lnTo>
                  <a:pt x="24963" y="960"/>
                </a:lnTo>
                <a:lnTo>
                  <a:pt x="22082" y="0"/>
                </a:lnTo>
                <a:lnTo>
                  <a:pt x="12481" y="0"/>
                </a:lnTo>
                <a:lnTo>
                  <a:pt x="8641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9" name="object 2279"/>
          <p:cNvSpPr/>
          <p:nvPr/>
        </p:nvSpPr>
        <p:spPr>
          <a:xfrm>
            <a:off x="4293229" y="6463527"/>
            <a:ext cx="25923" cy="9601"/>
          </a:xfrm>
          <a:custGeom>
            <a:avLst/>
            <a:gdLst/>
            <a:ahLst/>
            <a:cxnLst/>
            <a:rect l="l" t="t" r="r" b="b"/>
            <a:pathLst>
              <a:path w="25923" h="9601">
                <a:moveTo>
                  <a:pt x="17282" y="0"/>
                </a:moveTo>
                <a:lnTo>
                  <a:pt x="17282" y="1935"/>
                </a:lnTo>
                <a:lnTo>
                  <a:pt x="0" y="1935"/>
                </a:lnTo>
                <a:lnTo>
                  <a:pt x="0" y="9601"/>
                </a:lnTo>
                <a:lnTo>
                  <a:pt x="0" y="4815"/>
                </a:lnTo>
                <a:lnTo>
                  <a:pt x="25923" y="4815"/>
                </a:lnTo>
                <a:lnTo>
                  <a:pt x="172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0" name="object 2280"/>
          <p:cNvSpPr/>
          <p:nvPr/>
        </p:nvSpPr>
        <p:spPr>
          <a:xfrm>
            <a:off x="4321058" y="6441460"/>
            <a:ext cx="23042" cy="49911"/>
          </a:xfrm>
          <a:custGeom>
            <a:avLst/>
            <a:gdLst/>
            <a:ahLst/>
            <a:cxnLst/>
            <a:rect l="l" t="t" r="r" b="b"/>
            <a:pathLst>
              <a:path w="23042" h="49911">
                <a:moveTo>
                  <a:pt x="14401" y="44150"/>
                </a:moveTo>
                <a:lnTo>
                  <a:pt x="13441" y="43190"/>
                </a:lnTo>
                <a:lnTo>
                  <a:pt x="13441" y="15361"/>
                </a:lnTo>
                <a:lnTo>
                  <a:pt x="22082" y="15361"/>
                </a:lnTo>
                <a:lnTo>
                  <a:pt x="22082" y="12481"/>
                </a:lnTo>
                <a:lnTo>
                  <a:pt x="13441" y="12481"/>
                </a:lnTo>
                <a:lnTo>
                  <a:pt x="13441" y="0"/>
                </a:lnTo>
                <a:lnTo>
                  <a:pt x="11521" y="0"/>
                </a:lnTo>
                <a:lnTo>
                  <a:pt x="10561" y="2880"/>
                </a:lnTo>
                <a:lnTo>
                  <a:pt x="9601" y="4800"/>
                </a:lnTo>
                <a:lnTo>
                  <a:pt x="9601" y="5760"/>
                </a:lnTo>
                <a:lnTo>
                  <a:pt x="7680" y="7680"/>
                </a:lnTo>
                <a:lnTo>
                  <a:pt x="6720" y="9601"/>
                </a:lnTo>
                <a:lnTo>
                  <a:pt x="4815" y="10561"/>
                </a:lnTo>
                <a:lnTo>
                  <a:pt x="3840" y="12481"/>
                </a:lnTo>
                <a:lnTo>
                  <a:pt x="1935" y="13441"/>
                </a:lnTo>
                <a:lnTo>
                  <a:pt x="0" y="13441"/>
                </a:lnTo>
                <a:lnTo>
                  <a:pt x="0" y="15361"/>
                </a:lnTo>
                <a:lnTo>
                  <a:pt x="6720" y="15361"/>
                </a:lnTo>
                <a:lnTo>
                  <a:pt x="6720" y="45125"/>
                </a:lnTo>
                <a:lnTo>
                  <a:pt x="7680" y="46070"/>
                </a:lnTo>
                <a:lnTo>
                  <a:pt x="7680" y="47990"/>
                </a:lnTo>
                <a:lnTo>
                  <a:pt x="8656" y="48950"/>
                </a:lnTo>
                <a:lnTo>
                  <a:pt x="9601" y="48950"/>
                </a:lnTo>
                <a:lnTo>
                  <a:pt x="11521" y="49911"/>
                </a:lnTo>
                <a:lnTo>
                  <a:pt x="17282" y="49911"/>
                </a:lnTo>
                <a:lnTo>
                  <a:pt x="19202" y="47990"/>
                </a:lnTo>
                <a:lnTo>
                  <a:pt x="21122" y="47030"/>
                </a:lnTo>
                <a:lnTo>
                  <a:pt x="22082" y="45125"/>
                </a:lnTo>
                <a:lnTo>
                  <a:pt x="23042" y="42230"/>
                </a:lnTo>
                <a:lnTo>
                  <a:pt x="21122" y="42230"/>
                </a:lnTo>
                <a:lnTo>
                  <a:pt x="21122" y="43190"/>
                </a:lnTo>
                <a:lnTo>
                  <a:pt x="20162" y="44150"/>
                </a:lnTo>
                <a:lnTo>
                  <a:pt x="19202" y="45125"/>
                </a:lnTo>
                <a:lnTo>
                  <a:pt x="14401" y="45125"/>
                </a:lnTo>
                <a:lnTo>
                  <a:pt x="14401" y="441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1" name="object 2281"/>
          <p:cNvSpPr/>
          <p:nvPr/>
        </p:nvSpPr>
        <p:spPr>
          <a:xfrm>
            <a:off x="4345061" y="6453941"/>
            <a:ext cx="40325" cy="54711"/>
          </a:xfrm>
          <a:custGeom>
            <a:avLst/>
            <a:gdLst/>
            <a:ahLst/>
            <a:cxnLst/>
            <a:rect l="l" t="t" r="r" b="b"/>
            <a:pathLst>
              <a:path w="40325" h="54711">
                <a:moveTo>
                  <a:pt x="5760" y="54711"/>
                </a:moveTo>
                <a:lnTo>
                  <a:pt x="9601" y="54711"/>
                </a:lnTo>
                <a:lnTo>
                  <a:pt x="11521" y="53751"/>
                </a:lnTo>
                <a:lnTo>
                  <a:pt x="13441" y="52791"/>
                </a:lnTo>
                <a:lnTo>
                  <a:pt x="16322" y="50871"/>
                </a:lnTo>
                <a:lnTo>
                  <a:pt x="18242" y="47990"/>
                </a:lnTo>
                <a:lnTo>
                  <a:pt x="20162" y="44150"/>
                </a:lnTo>
                <a:lnTo>
                  <a:pt x="34564" y="6720"/>
                </a:lnTo>
                <a:lnTo>
                  <a:pt x="35524" y="5745"/>
                </a:lnTo>
                <a:lnTo>
                  <a:pt x="36484" y="3840"/>
                </a:lnTo>
                <a:lnTo>
                  <a:pt x="36484" y="2880"/>
                </a:lnTo>
                <a:lnTo>
                  <a:pt x="37444" y="1905"/>
                </a:lnTo>
                <a:lnTo>
                  <a:pt x="39364" y="1905"/>
                </a:lnTo>
                <a:lnTo>
                  <a:pt x="40325" y="960"/>
                </a:lnTo>
                <a:lnTo>
                  <a:pt x="40325" y="0"/>
                </a:lnTo>
                <a:lnTo>
                  <a:pt x="27843" y="0"/>
                </a:lnTo>
                <a:lnTo>
                  <a:pt x="27843" y="960"/>
                </a:lnTo>
                <a:lnTo>
                  <a:pt x="29763" y="960"/>
                </a:lnTo>
                <a:lnTo>
                  <a:pt x="30723" y="1905"/>
                </a:lnTo>
                <a:lnTo>
                  <a:pt x="31683" y="1905"/>
                </a:lnTo>
                <a:lnTo>
                  <a:pt x="31683" y="6720"/>
                </a:lnTo>
                <a:lnTo>
                  <a:pt x="23042" y="26868"/>
                </a:lnTo>
                <a:lnTo>
                  <a:pt x="13441" y="8641"/>
                </a:lnTo>
                <a:lnTo>
                  <a:pt x="12481" y="6720"/>
                </a:lnTo>
                <a:lnTo>
                  <a:pt x="12481" y="2880"/>
                </a:lnTo>
                <a:lnTo>
                  <a:pt x="13441" y="1905"/>
                </a:lnTo>
                <a:lnTo>
                  <a:pt x="14401" y="1905"/>
                </a:lnTo>
                <a:lnTo>
                  <a:pt x="15361" y="960"/>
                </a:lnTo>
                <a:lnTo>
                  <a:pt x="17282" y="960"/>
                </a:lnTo>
                <a:lnTo>
                  <a:pt x="17282" y="0"/>
                </a:lnTo>
                <a:lnTo>
                  <a:pt x="0" y="0"/>
                </a:lnTo>
                <a:lnTo>
                  <a:pt x="0" y="960"/>
                </a:lnTo>
                <a:lnTo>
                  <a:pt x="960" y="1905"/>
                </a:lnTo>
                <a:lnTo>
                  <a:pt x="1920" y="1905"/>
                </a:lnTo>
                <a:lnTo>
                  <a:pt x="2880" y="2880"/>
                </a:lnTo>
                <a:lnTo>
                  <a:pt x="3840" y="3840"/>
                </a:lnTo>
                <a:lnTo>
                  <a:pt x="3840" y="4800"/>
                </a:lnTo>
                <a:lnTo>
                  <a:pt x="4800" y="5745"/>
                </a:lnTo>
                <a:lnTo>
                  <a:pt x="5760" y="6720"/>
                </a:lnTo>
                <a:lnTo>
                  <a:pt x="6720" y="7680"/>
                </a:lnTo>
                <a:lnTo>
                  <a:pt x="20162" y="35509"/>
                </a:lnTo>
                <a:lnTo>
                  <a:pt x="17282" y="42230"/>
                </a:lnTo>
                <a:lnTo>
                  <a:pt x="16322" y="44150"/>
                </a:lnTo>
                <a:lnTo>
                  <a:pt x="15361" y="46070"/>
                </a:lnTo>
                <a:lnTo>
                  <a:pt x="14401" y="47030"/>
                </a:lnTo>
                <a:lnTo>
                  <a:pt x="13441" y="47990"/>
                </a:lnTo>
                <a:lnTo>
                  <a:pt x="9601" y="47990"/>
                </a:lnTo>
                <a:lnTo>
                  <a:pt x="7680" y="47030"/>
                </a:lnTo>
                <a:lnTo>
                  <a:pt x="3840" y="47030"/>
                </a:lnTo>
                <a:lnTo>
                  <a:pt x="2880" y="47990"/>
                </a:lnTo>
                <a:lnTo>
                  <a:pt x="1920" y="48950"/>
                </a:lnTo>
                <a:lnTo>
                  <a:pt x="1920" y="52791"/>
                </a:lnTo>
                <a:lnTo>
                  <a:pt x="2880" y="53751"/>
                </a:lnTo>
                <a:lnTo>
                  <a:pt x="3840" y="54711"/>
                </a:lnTo>
                <a:lnTo>
                  <a:pt x="5760" y="547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2" name="object 2282"/>
          <p:cNvSpPr/>
          <p:nvPr/>
        </p:nvSpPr>
        <p:spPr>
          <a:xfrm>
            <a:off x="3783482" y="6365610"/>
            <a:ext cx="42245" cy="30723"/>
          </a:xfrm>
          <a:custGeom>
            <a:avLst/>
            <a:gdLst/>
            <a:ahLst/>
            <a:cxnLst/>
            <a:rect l="l" t="t" r="r" b="b"/>
            <a:pathLst>
              <a:path w="42245" h="30723">
                <a:moveTo>
                  <a:pt x="2880" y="1935"/>
                </a:moveTo>
                <a:lnTo>
                  <a:pt x="5760" y="1935"/>
                </a:lnTo>
                <a:lnTo>
                  <a:pt x="6720" y="2880"/>
                </a:lnTo>
                <a:lnTo>
                  <a:pt x="7680" y="3855"/>
                </a:lnTo>
                <a:lnTo>
                  <a:pt x="8641" y="6720"/>
                </a:lnTo>
                <a:lnTo>
                  <a:pt x="16322" y="3855"/>
                </a:lnTo>
                <a:lnTo>
                  <a:pt x="18242" y="3855"/>
                </a:lnTo>
                <a:lnTo>
                  <a:pt x="20162" y="2880"/>
                </a:lnTo>
                <a:lnTo>
                  <a:pt x="24002" y="2880"/>
                </a:lnTo>
                <a:lnTo>
                  <a:pt x="25923" y="3855"/>
                </a:lnTo>
                <a:lnTo>
                  <a:pt x="27843" y="4815"/>
                </a:lnTo>
                <a:lnTo>
                  <a:pt x="29763" y="5775"/>
                </a:lnTo>
                <a:lnTo>
                  <a:pt x="30723" y="7696"/>
                </a:lnTo>
                <a:lnTo>
                  <a:pt x="31683" y="9601"/>
                </a:lnTo>
                <a:lnTo>
                  <a:pt x="32644" y="11536"/>
                </a:lnTo>
                <a:lnTo>
                  <a:pt x="33604" y="13441"/>
                </a:lnTo>
                <a:lnTo>
                  <a:pt x="33604" y="19217"/>
                </a:lnTo>
                <a:lnTo>
                  <a:pt x="31683" y="22082"/>
                </a:lnTo>
                <a:lnTo>
                  <a:pt x="29763" y="24963"/>
                </a:lnTo>
                <a:lnTo>
                  <a:pt x="27843" y="26883"/>
                </a:lnTo>
                <a:lnTo>
                  <a:pt x="25923" y="27843"/>
                </a:lnTo>
                <a:lnTo>
                  <a:pt x="19202" y="27843"/>
                </a:lnTo>
                <a:lnTo>
                  <a:pt x="19202" y="29763"/>
                </a:lnTo>
                <a:lnTo>
                  <a:pt x="21122" y="29763"/>
                </a:lnTo>
                <a:lnTo>
                  <a:pt x="23042" y="30723"/>
                </a:lnTo>
                <a:lnTo>
                  <a:pt x="30723" y="30723"/>
                </a:lnTo>
                <a:lnTo>
                  <a:pt x="35524" y="28803"/>
                </a:lnTo>
                <a:lnTo>
                  <a:pt x="38404" y="25923"/>
                </a:lnTo>
                <a:lnTo>
                  <a:pt x="41285" y="23058"/>
                </a:lnTo>
                <a:lnTo>
                  <a:pt x="42245" y="20162"/>
                </a:lnTo>
                <a:lnTo>
                  <a:pt x="42245" y="11536"/>
                </a:lnTo>
                <a:lnTo>
                  <a:pt x="41285" y="8656"/>
                </a:lnTo>
                <a:lnTo>
                  <a:pt x="39364" y="6720"/>
                </a:lnTo>
                <a:lnTo>
                  <a:pt x="37444" y="3855"/>
                </a:lnTo>
                <a:lnTo>
                  <a:pt x="35524" y="2880"/>
                </a:lnTo>
                <a:lnTo>
                  <a:pt x="32644" y="1935"/>
                </a:lnTo>
                <a:lnTo>
                  <a:pt x="29763" y="975"/>
                </a:lnTo>
                <a:lnTo>
                  <a:pt x="25923" y="0"/>
                </a:lnTo>
                <a:lnTo>
                  <a:pt x="0" y="0"/>
                </a:lnTo>
                <a:lnTo>
                  <a:pt x="0" y="1935"/>
                </a:lnTo>
                <a:lnTo>
                  <a:pt x="2880" y="1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3" name="object 2283"/>
          <p:cNvSpPr/>
          <p:nvPr/>
        </p:nvSpPr>
        <p:spPr>
          <a:xfrm>
            <a:off x="3783482" y="6369466"/>
            <a:ext cx="24002" cy="50871"/>
          </a:xfrm>
          <a:custGeom>
            <a:avLst/>
            <a:gdLst/>
            <a:ahLst/>
            <a:cxnLst/>
            <a:rect l="l" t="t" r="r" b="b"/>
            <a:pathLst>
              <a:path w="24002" h="50871">
                <a:moveTo>
                  <a:pt x="19202" y="23987"/>
                </a:moveTo>
                <a:lnTo>
                  <a:pt x="17282" y="23027"/>
                </a:lnTo>
                <a:lnTo>
                  <a:pt x="16322" y="23027"/>
                </a:lnTo>
                <a:lnTo>
                  <a:pt x="16322" y="0"/>
                </a:lnTo>
                <a:lnTo>
                  <a:pt x="8641" y="2865"/>
                </a:lnTo>
                <a:lnTo>
                  <a:pt x="8641" y="45110"/>
                </a:lnTo>
                <a:lnTo>
                  <a:pt x="7680" y="47030"/>
                </a:lnTo>
                <a:lnTo>
                  <a:pt x="7680" y="47990"/>
                </a:lnTo>
                <a:lnTo>
                  <a:pt x="6720" y="48950"/>
                </a:lnTo>
                <a:lnTo>
                  <a:pt x="4800" y="49911"/>
                </a:lnTo>
                <a:lnTo>
                  <a:pt x="0" y="49911"/>
                </a:lnTo>
                <a:lnTo>
                  <a:pt x="0" y="50871"/>
                </a:lnTo>
                <a:lnTo>
                  <a:pt x="24002" y="50871"/>
                </a:lnTo>
                <a:lnTo>
                  <a:pt x="24002" y="49911"/>
                </a:lnTo>
                <a:lnTo>
                  <a:pt x="20162" y="49911"/>
                </a:lnTo>
                <a:lnTo>
                  <a:pt x="18242" y="48950"/>
                </a:lnTo>
                <a:lnTo>
                  <a:pt x="17282" y="47990"/>
                </a:lnTo>
                <a:lnTo>
                  <a:pt x="16322" y="47030"/>
                </a:lnTo>
                <a:lnTo>
                  <a:pt x="16322" y="25908"/>
                </a:lnTo>
                <a:lnTo>
                  <a:pt x="19202" y="25908"/>
                </a:lnTo>
                <a:lnTo>
                  <a:pt x="19202" y="239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4" name="object 2284"/>
          <p:cNvSpPr/>
          <p:nvPr/>
        </p:nvSpPr>
        <p:spPr>
          <a:xfrm>
            <a:off x="3843969" y="6413616"/>
            <a:ext cx="15346" cy="8641"/>
          </a:xfrm>
          <a:custGeom>
            <a:avLst/>
            <a:gdLst/>
            <a:ahLst/>
            <a:cxnLst/>
            <a:rect l="l" t="t" r="r" b="b"/>
            <a:pathLst>
              <a:path w="15346" h="8641">
                <a:moveTo>
                  <a:pt x="15346" y="0"/>
                </a:moveTo>
                <a:lnTo>
                  <a:pt x="13426" y="1920"/>
                </a:lnTo>
                <a:lnTo>
                  <a:pt x="11506" y="4800"/>
                </a:lnTo>
                <a:lnTo>
                  <a:pt x="9585" y="5760"/>
                </a:lnTo>
                <a:lnTo>
                  <a:pt x="2865" y="5760"/>
                </a:lnTo>
                <a:lnTo>
                  <a:pt x="0" y="3840"/>
                </a:lnTo>
                <a:lnTo>
                  <a:pt x="4785" y="8641"/>
                </a:lnTo>
                <a:lnTo>
                  <a:pt x="8625" y="8641"/>
                </a:lnTo>
                <a:lnTo>
                  <a:pt x="11506" y="7680"/>
                </a:lnTo>
                <a:lnTo>
                  <a:pt x="14386" y="5760"/>
                </a:lnTo>
                <a:lnTo>
                  <a:pt x="1534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5" name="object 2285"/>
          <p:cNvSpPr/>
          <p:nvPr/>
        </p:nvSpPr>
        <p:spPr>
          <a:xfrm>
            <a:off x="3831473" y="6382893"/>
            <a:ext cx="35524" cy="39364"/>
          </a:xfrm>
          <a:custGeom>
            <a:avLst/>
            <a:gdLst/>
            <a:ahLst/>
            <a:cxnLst/>
            <a:rect l="l" t="t" r="r" b="b"/>
            <a:pathLst>
              <a:path w="35524" h="39364">
                <a:moveTo>
                  <a:pt x="975" y="12481"/>
                </a:moveTo>
                <a:lnTo>
                  <a:pt x="0" y="16322"/>
                </a:lnTo>
                <a:lnTo>
                  <a:pt x="0" y="24002"/>
                </a:lnTo>
                <a:lnTo>
                  <a:pt x="975" y="28803"/>
                </a:lnTo>
                <a:lnTo>
                  <a:pt x="3840" y="32644"/>
                </a:lnTo>
                <a:lnTo>
                  <a:pt x="7680" y="36484"/>
                </a:lnTo>
                <a:lnTo>
                  <a:pt x="11521" y="39364"/>
                </a:lnTo>
                <a:lnTo>
                  <a:pt x="17282" y="39364"/>
                </a:lnTo>
                <a:lnTo>
                  <a:pt x="12496" y="34564"/>
                </a:lnTo>
                <a:lnTo>
                  <a:pt x="10561" y="30723"/>
                </a:lnTo>
                <a:lnTo>
                  <a:pt x="8656" y="25923"/>
                </a:lnTo>
                <a:lnTo>
                  <a:pt x="7680" y="22082"/>
                </a:lnTo>
                <a:lnTo>
                  <a:pt x="7680" y="10561"/>
                </a:lnTo>
                <a:lnTo>
                  <a:pt x="8656" y="7680"/>
                </a:lnTo>
                <a:lnTo>
                  <a:pt x="9601" y="5775"/>
                </a:lnTo>
                <a:lnTo>
                  <a:pt x="10561" y="3840"/>
                </a:lnTo>
                <a:lnTo>
                  <a:pt x="12496" y="3840"/>
                </a:lnTo>
                <a:lnTo>
                  <a:pt x="13441" y="2880"/>
                </a:lnTo>
                <a:lnTo>
                  <a:pt x="15361" y="1935"/>
                </a:lnTo>
                <a:lnTo>
                  <a:pt x="19202" y="1935"/>
                </a:lnTo>
                <a:lnTo>
                  <a:pt x="22082" y="3840"/>
                </a:lnTo>
                <a:lnTo>
                  <a:pt x="24002" y="5775"/>
                </a:lnTo>
                <a:lnTo>
                  <a:pt x="26883" y="9601"/>
                </a:lnTo>
                <a:lnTo>
                  <a:pt x="27843" y="15361"/>
                </a:lnTo>
                <a:lnTo>
                  <a:pt x="27843" y="30723"/>
                </a:lnTo>
                <a:lnTo>
                  <a:pt x="26883" y="36484"/>
                </a:lnTo>
                <a:lnTo>
                  <a:pt x="29763" y="34564"/>
                </a:lnTo>
                <a:lnTo>
                  <a:pt x="31683" y="31683"/>
                </a:lnTo>
                <a:lnTo>
                  <a:pt x="33604" y="28803"/>
                </a:lnTo>
                <a:lnTo>
                  <a:pt x="35524" y="24963"/>
                </a:lnTo>
                <a:lnTo>
                  <a:pt x="35524" y="13441"/>
                </a:lnTo>
                <a:lnTo>
                  <a:pt x="34564" y="9601"/>
                </a:lnTo>
                <a:lnTo>
                  <a:pt x="31683" y="5775"/>
                </a:lnTo>
                <a:lnTo>
                  <a:pt x="27843" y="1935"/>
                </a:lnTo>
                <a:lnTo>
                  <a:pt x="23042" y="0"/>
                </a:lnTo>
                <a:lnTo>
                  <a:pt x="11521" y="0"/>
                </a:lnTo>
                <a:lnTo>
                  <a:pt x="8656" y="1935"/>
                </a:lnTo>
                <a:lnTo>
                  <a:pt x="6720" y="3840"/>
                </a:lnTo>
                <a:lnTo>
                  <a:pt x="3840" y="5775"/>
                </a:lnTo>
                <a:lnTo>
                  <a:pt x="1935" y="9601"/>
                </a:lnTo>
                <a:lnTo>
                  <a:pt x="975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6" name="object 2286"/>
          <p:cNvSpPr/>
          <p:nvPr/>
        </p:nvSpPr>
        <p:spPr>
          <a:xfrm>
            <a:off x="3872758" y="6362745"/>
            <a:ext cx="19202" cy="57591"/>
          </a:xfrm>
          <a:custGeom>
            <a:avLst/>
            <a:gdLst/>
            <a:ahLst/>
            <a:cxnLst/>
            <a:rect l="l" t="t" r="r" b="b"/>
            <a:pathLst>
              <a:path w="19202" h="57591">
                <a:moveTo>
                  <a:pt x="10561" y="0"/>
                </a:moveTo>
                <a:lnTo>
                  <a:pt x="0" y="4800"/>
                </a:lnTo>
                <a:lnTo>
                  <a:pt x="0" y="5745"/>
                </a:lnTo>
                <a:lnTo>
                  <a:pt x="4800" y="5745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54711"/>
                </a:lnTo>
                <a:lnTo>
                  <a:pt x="4800" y="54711"/>
                </a:lnTo>
                <a:lnTo>
                  <a:pt x="4800" y="55671"/>
                </a:lnTo>
                <a:lnTo>
                  <a:pt x="3840" y="55671"/>
                </a:lnTo>
                <a:lnTo>
                  <a:pt x="2880" y="56631"/>
                </a:lnTo>
                <a:lnTo>
                  <a:pt x="0" y="56631"/>
                </a:lnTo>
                <a:lnTo>
                  <a:pt x="0" y="57591"/>
                </a:lnTo>
                <a:lnTo>
                  <a:pt x="19202" y="57591"/>
                </a:lnTo>
                <a:lnTo>
                  <a:pt x="19202" y="56631"/>
                </a:lnTo>
                <a:lnTo>
                  <a:pt x="15361" y="56631"/>
                </a:lnTo>
                <a:lnTo>
                  <a:pt x="14401" y="55671"/>
                </a:lnTo>
                <a:lnTo>
                  <a:pt x="13441" y="54711"/>
                </a:lnTo>
                <a:lnTo>
                  <a:pt x="12481" y="53751"/>
                </a:lnTo>
                <a:lnTo>
                  <a:pt x="12481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7" name="object 2287"/>
          <p:cNvSpPr/>
          <p:nvPr/>
        </p:nvSpPr>
        <p:spPr>
          <a:xfrm>
            <a:off x="3895801" y="6382893"/>
            <a:ext cx="19202" cy="37444"/>
          </a:xfrm>
          <a:custGeom>
            <a:avLst/>
            <a:gdLst/>
            <a:ahLst/>
            <a:cxnLst/>
            <a:rect l="l" t="t" r="r" b="b"/>
            <a:pathLst>
              <a:path w="19202" h="37444">
                <a:moveTo>
                  <a:pt x="14401" y="35524"/>
                </a:moveTo>
                <a:lnTo>
                  <a:pt x="14401" y="34564"/>
                </a:lnTo>
                <a:lnTo>
                  <a:pt x="13441" y="34564"/>
                </a:lnTo>
                <a:lnTo>
                  <a:pt x="13441" y="0"/>
                </a:lnTo>
                <a:lnTo>
                  <a:pt x="11521" y="0"/>
                </a:lnTo>
                <a:lnTo>
                  <a:pt x="0" y="3840"/>
                </a:lnTo>
                <a:lnTo>
                  <a:pt x="960" y="5775"/>
                </a:lnTo>
                <a:lnTo>
                  <a:pt x="1920" y="4800"/>
                </a:lnTo>
                <a:lnTo>
                  <a:pt x="4800" y="4800"/>
                </a:lnTo>
                <a:lnTo>
                  <a:pt x="4800" y="5775"/>
                </a:lnTo>
                <a:lnTo>
                  <a:pt x="5760" y="5775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1683"/>
                </a:lnTo>
                <a:lnTo>
                  <a:pt x="5760" y="33604"/>
                </a:lnTo>
                <a:lnTo>
                  <a:pt x="5760" y="34564"/>
                </a:lnTo>
                <a:lnTo>
                  <a:pt x="4800" y="35524"/>
                </a:lnTo>
                <a:lnTo>
                  <a:pt x="3840" y="36484"/>
                </a:lnTo>
                <a:lnTo>
                  <a:pt x="960" y="36484"/>
                </a:lnTo>
                <a:lnTo>
                  <a:pt x="960" y="37444"/>
                </a:lnTo>
                <a:lnTo>
                  <a:pt x="19202" y="37444"/>
                </a:lnTo>
                <a:lnTo>
                  <a:pt x="19202" y="36484"/>
                </a:lnTo>
                <a:lnTo>
                  <a:pt x="16322" y="36484"/>
                </a:lnTo>
                <a:lnTo>
                  <a:pt x="15361" y="35524"/>
                </a:lnTo>
                <a:lnTo>
                  <a:pt x="14401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8" name="object 2288"/>
          <p:cNvSpPr/>
          <p:nvPr/>
        </p:nvSpPr>
        <p:spPr>
          <a:xfrm>
            <a:off x="3901561" y="6362745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8641" y="4800"/>
                </a:moveTo>
                <a:lnTo>
                  <a:pt x="8641" y="2865"/>
                </a:lnTo>
                <a:lnTo>
                  <a:pt x="7680" y="1920"/>
                </a:lnTo>
                <a:lnTo>
                  <a:pt x="6720" y="960"/>
                </a:lnTo>
                <a:lnTo>
                  <a:pt x="5760" y="960"/>
                </a:lnTo>
                <a:lnTo>
                  <a:pt x="480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6720"/>
                </a:lnTo>
                <a:lnTo>
                  <a:pt x="960" y="7680"/>
                </a:lnTo>
                <a:lnTo>
                  <a:pt x="1920" y="7680"/>
                </a:lnTo>
                <a:lnTo>
                  <a:pt x="2880" y="8641"/>
                </a:lnTo>
                <a:lnTo>
                  <a:pt x="4800" y="8641"/>
                </a:lnTo>
                <a:lnTo>
                  <a:pt x="5760" y="7680"/>
                </a:lnTo>
                <a:lnTo>
                  <a:pt x="6720" y="7680"/>
                </a:lnTo>
                <a:lnTo>
                  <a:pt x="7680" y="6720"/>
                </a:lnTo>
                <a:lnTo>
                  <a:pt x="8641" y="5745"/>
                </a:lnTo>
                <a:lnTo>
                  <a:pt x="864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9" name="object 2289"/>
          <p:cNvSpPr/>
          <p:nvPr/>
        </p:nvSpPr>
        <p:spPr>
          <a:xfrm>
            <a:off x="3917883" y="6371386"/>
            <a:ext cx="23027" cy="49911"/>
          </a:xfrm>
          <a:custGeom>
            <a:avLst/>
            <a:gdLst/>
            <a:ahLst/>
            <a:cxnLst/>
            <a:rect l="l" t="t" r="r" b="b"/>
            <a:pathLst>
              <a:path w="23027" h="49911">
                <a:moveTo>
                  <a:pt x="9601" y="5760"/>
                </a:moveTo>
                <a:lnTo>
                  <a:pt x="7665" y="7665"/>
                </a:lnTo>
                <a:lnTo>
                  <a:pt x="6720" y="9601"/>
                </a:lnTo>
                <a:lnTo>
                  <a:pt x="4800" y="10546"/>
                </a:lnTo>
                <a:lnTo>
                  <a:pt x="3825" y="12466"/>
                </a:lnTo>
                <a:lnTo>
                  <a:pt x="1920" y="13441"/>
                </a:lnTo>
                <a:lnTo>
                  <a:pt x="0" y="13441"/>
                </a:lnTo>
                <a:lnTo>
                  <a:pt x="0" y="15346"/>
                </a:lnTo>
                <a:lnTo>
                  <a:pt x="6720" y="15346"/>
                </a:lnTo>
                <a:lnTo>
                  <a:pt x="6720" y="46070"/>
                </a:lnTo>
                <a:lnTo>
                  <a:pt x="7665" y="47030"/>
                </a:lnTo>
                <a:lnTo>
                  <a:pt x="8641" y="47990"/>
                </a:lnTo>
                <a:lnTo>
                  <a:pt x="9601" y="48950"/>
                </a:lnTo>
                <a:lnTo>
                  <a:pt x="10546" y="49911"/>
                </a:lnTo>
                <a:lnTo>
                  <a:pt x="15346" y="49911"/>
                </a:lnTo>
                <a:lnTo>
                  <a:pt x="17282" y="48950"/>
                </a:lnTo>
                <a:lnTo>
                  <a:pt x="19187" y="47990"/>
                </a:lnTo>
                <a:lnTo>
                  <a:pt x="20162" y="47030"/>
                </a:lnTo>
                <a:lnTo>
                  <a:pt x="22067" y="45110"/>
                </a:lnTo>
                <a:lnTo>
                  <a:pt x="23027" y="42230"/>
                </a:lnTo>
                <a:lnTo>
                  <a:pt x="21107" y="42230"/>
                </a:lnTo>
                <a:lnTo>
                  <a:pt x="21107" y="43190"/>
                </a:lnTo>
                <a:lnTo>
                  <a:pt x="20162" y="44150"/>
                </a:lnTo>
                <a:lnTo>
                  <a:pt x="19187" y="44150"/>
                </a:lnTo>
                <a:lnTo>
                  <a:pt x="18227" y="45110"/>
                </a:lnTo>
                <a:lnTo>
                  <a:pt x="14386" y="45110"/>
                </a:lnTo>
                <a:lnTo>
                  <a:pt x="14386" y="44150"/>
                </a:lnTo>
                <a:lnTo>
                  <a:pt x="13441" y="43190"/>
                </a:lnTo>
                <a:lnTo>
                  <a:pt x="13441" y="15346"/>
                </a:lnTo>
                <a:lnTo>
                  <a:pt x="22067" y="15346"/>
                </a:lnTo>
                <a:lnTo>
                  <a:pt x="22067" y="12466"/>
                </a:lnTo>
                <a:lnTo>
                  <a:pt x="13441" y="12466"/>
                </a:lnTo>
                <a:lnTo>
                  <a:pt x="13441" y="0"/>
                </a:lnTo>
                <a:lnTo>
                  <a:pt x="11506" y="0"/>
                </a:lnTo>
                <a:lnTo>
                  <a:pt x="10546" y="2880"/>
                </a:lnTo>
                <a:lnTo>
                  <a:pt x="9601" y="4785"/>
                </a:lnTo>
                <a:lnTo>
                  <a:pt x="9601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0" name="object 2290"/>
          <p:cNvSpPr/>
          <p:nvPr/>
        </p:nvSpPr>
        <p:spPr>
          <a:xfrm>
            <a:off x="3941886" y="6382893"/>
            <a:ext cx="19187" cy="37444"/>
          </a:xfrm>
          <a:custGeom>
            <a:avLst/>
            <a:gdLst/>
            <a:ahLst/>
            <a:cxnLst/>
            <a:rect l="l" t="t" r="r" b="b"/>
            <a:pathLst>
              <a:path w="19187" h="37444">
                <a:moveTo>
                  <a:pt x="14386" y="35524"/>
                </a:moveTo>
                <a:lnTo>
                  <a:pt x="14386" y="34564"/>
                </a:lnTo>
                <a:lnTo>
                  <a:pt x="13426" y="34564"/>
                </a:lnTo>
                <a:lnTo>
                  <a:pt x="13426" y="0"/>
                </a:lnTo>
                <a:lnTo>
                  <a:pt x="11506" y="0"/>
                </a:lnTo>
                <a:lnTo>
                  <a:pt x="0" y="3840"/>
                </a:lnTo>
                <a:lnTo>
                  <a:pt x="944" y="5775"/>
                </a:lnTo>
                <a:lnTo>
                  <a:pt x="1904" y="4800"/>
                </a:lnTo>
                <a:lnTo>
                  <a:pt x="4785" y="4800"/>
                </a:lnTo>
                <a:lnTo>
                  <a:pt x="5745" y="5775"/>
                </a:lnTo>
                <a:lnTo>
                  <a:pt x="5745" y="6720"/>
                </a:lnTo>
                <a:lnTo>
                  <a:pt x="6705" y="7680"/>
                </a:lnTo>
                <a:lnTo>
                  <a:pt x="6705" y="33604"/>
                </a:lnTo>
                <a:lnTo>
                  <a:pt x="5745" y="34564"/>
                </a:lnTo>
                <a:lnTo>
                  <a:pt x="4785" y="35524"/>
                </a:lnTo>
                <a:lnTo>
                  <a:pt x="3825" y="36484"/>
                </a:lnTo>
                <a:lnTo>
                  <a:pt x="944" y="36484"/>
                </a:lnTo>
                <a:lnTo>
                  <a:pt x="944" y="37444"/>
                </a:lnTo>
                <a:lnTo>
                  <a:pt x="19187" y="37444"/>
                </a:lnTo>
                <a:lnTo>
                  <a:pt x="19187" y="36484"/>
                </a:lnTo>
                <a:lnTo>
                  <a:pt x="16306" y="36484"/>
                </a:lnTo>
                <a:lnTo>
                  <a:pt x="15346" y="35524"/>
                </a:lnTo>
                <a:lnTo>
                  <a:pt x="14386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1" name="object 2291"/>
          <p:cNvSpPr/>
          <p:nvPr/>
        </p:nvSpPr>
        <p:spPr>
          <a:xfrm>
            <a:off x="3947632" y="6362745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8641" y="4800"/>
                </a:moveTo>
                <a:lnTo>
                  <a:pt x="8641" y="2865"/>
                </a:lnTo>
                <a:lnTo>
                  <a:pt x="7680" y="1920"/>
                </a:lnTo>
                <a:lnTo>
                  <a:pt x="6720" y="960"/>
                </a:lnTo>
                <a:lnTo>
                  <a:pt x="576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5745"/>
                </a:lnTo>
                <a:lnTo>
                  <a:pt x="960" y="6720"/>
                </a:lnTo>
                <a:lnTo>
                  <a:pt x="960" y="7680"/>
                </a:lnTo>
                <a:lnTo>
                  <a:pt x="1920" y="7680"/>
                </a:lnTo>
                <a:lnTo>
                  <a:pt x="2880" y="8641"/>
                </a:lnTo>
                <a:lnTo>
                  <a:pt x="5760" y="8641"/>
                </a:lnTo>
                <a:lnTo>
                  <a:pt x="6720" y="7680"/>
                </a:lnTo>
                <a:lnTo>
                  <a:pt x="7680" y="6720"/>
                </a:lnTo>
                <a:lnTo>
                  <a:pt x="8641" y="5745"/>
                </a:lnTo>
                <a:lnTo>
                  <a:pt x="864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2" name="object 2292"/>
          <p:cNvSpPr/>
          <p:nvPr/>
        </p:nvSpPr>
        <p:spPr>
          <a:xfrm>
            <a:off x="3966834" y="6382893"/>
            <a:ext cx="31683" cy="39364"/>
          </a:xfrm>
          <a:custGeom>
            <a:avLst/>
            <a:gdLst/>
            <a:ahLst/>
            <a:cxnLst/>
            <a:rect l="l" t="t" r="r" b="b"/>
            <a:pathLst>
              <a:path w="31683" h="39364">
                <a:moveTo>
                  <a:pt x="960" y="29763"/>
                </a:moveTo>
                <a:lnTo>
                  <a:pt x="4800" y="33604"/>
                </a:lnTo>
                <a:lnTo>
                  <a:pt x="7680" y="37444"/>
                </a:lnTo>
                <a:lnTo>
                  <a:pt x="11521" y="39364"/>
                </a:lnTo>
                <a:lnTo>
                  <a:pt x="19202" y="39364"/>
                </a:lnTo>
                <a:lnTo>
                  <a:pt x="22082" y="37444"/>
                </a:lnTo>
                <a:lnTo>
                  <a:pt x="24963" y="35524"/>
                </a:lnTo>
                <a:lnTo>
                  <a:pt x="27843" y="32644"/>
                </a:lnTo>
                <a:lnTo>
                  <a:pt x="30723" y="28803"/>
                </a:lnTo>
                <a:lnTo>
                  <a:pt x="31683" y="24002"/>
                </a:lnTo>
                <a:lnTo>
                  <a:pt x="29763" y="23042"/>
                </a:lnTo>
                <a:lnTo>
                  <a:pt x="28803" y="26883"/>
                </a:lnTo>
                <a:lnTo>
                  <a:pt x="26883" y="28803"/>
                </a:lnTo>
                <a:lnTo>
                  <a:pt x="25923" y="29763"/>
                </a:lnTo>
                <a:lnTo>
                  <a:pt x="24002" y="31683"/>
                </a:lnTo>
                <a:lnTo>
                  <a:pt x="21122" y="32644"/>
                </a:lnTo>
                <a:lnTo>
                  <a:pt x="14401" y="32644"/>
                </a:lnTo>
                <a:lnTo>
                  <a:pt x="11521" y="30723"/>
                </a:lnTo>
                <a:lnTo>
                  <a:pt x="9601" y="27843"/>
                </a:lnTo>
                <a:lnTo>
                  <a:pt x="7680" y="24002"/>
                </a:lnTo>
                <a:lnTo>
                  <a:pt x="6720" y="20162"/>
                </a:lnTo>
                <a:lnTo>
                  <a:pt x="6720" y="11521"/>
                </a:lnTo>
                <a:lnTo>
                  <a:pt x="7680" y="7680"/>
                </a:lnTo>
                <a:lnTo>
                  <a:pt x="9601" y="4800"/>
                </a:lnTo>
                <a:lnTo>
                  <a:pt x="11521" y="2880"/>
                </a:lnTo>
                <a:lnTo>
                  <a:pt x="13441" y="1935"/>
                </a:lnTo>
                <a:lnTo>
                  <a:pt x="18242" y="1935"/>
                </a:lnTo>
                <a:lnTo>
                  <a:pt x="19202" y="2880"/>
                </a:lnTo>
                <a:lnTo>
                  <a:pt x="20162" y="3840"/>
                </a:lnTo>
                <a:lnTo>
                  <a:pt x="21122" y="4800"/>
                </a:lnTo>
                <a:lnTo>
                  <a:pt x="22082" y="5775"/>
                </a:lnTo>
                <a:lnTo>
                  <a:pt x="22082" y="9601"/>
                </a:lnTo>
                <a:lnTo>
                  <a:pt x="23042" y="10561"/>
                </a:lnTo>
                <a:lnTo>
                  <a:pt x="24002" y="11521"/>
                </a:lnTo>
                <a:lnTo>
                  <a:pt x="28803" y="11521"/>
                </a:lnTo>
                <a:lnTo>
                  <a:pt x="28803" y="10561"/>
                </a:lnTo>
                <a:lnTo>
                  <a:pt x="29763" y="10561"/>
                </a:lnTo>
                <a:lnTo>
                  <a:pt x="29763" y="6720"/>
                </a:lnTo>
                <a:lnTo>
                  <a:pt x="28803" y="4800"/>
                </a:lnTo>
                <a:lnTo>
                  <a:pt x="26883" y="2880"/>
                </a:lnTo>
                <a:lnTo>
                  <a:pt x="24002" y="960"/>
                </a:lnTo>
                <a:lnTo>
                  <a:pt x="21122" y="0"/>
                </a:lnTo>
                <a:lnTo>
                  <a:pt x="12481" y="0"/>
                </a:lnTo>
                <a:lnTo>
                  <a:pt x="8641" y="960"/>
                </a:lnTo>
                <a:lnTo>
                  <a:pt x="4800" y="4800"/>
                </a:lnTo>
                <a:lnTo>
                  <a:pt x="1920" y="8641"/>
                </a:lnTo>
                <a:lnTo>
                  <a:pt x="0" y="13441"/>
                </a:lnTo>
                <a:lnTo>
                  <a:pt x="0" y="24963"/>
                </a:lnTo>
                <a:lnTo>
                  <a:pt x="960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3" name="object 2293"/>
          <p:cNvSpPr/>
          <p:nvPr/>
        </p:nvSpPr>
        <p:spPr>
          <a:xfrm>
            <a:off x="4003319" y="6400175"/>
            <a:ext cx="9585" cy="30723"/>
          </a:xfrm>
          <a:custGeom>
            <a:avLst/>
            <a:gdLst/>
            <a:ahLst/>
            <a:cxnLst/>
            <a:rect l="l" t="t" r="r" b="b"/>
            <a:pathLst>
              <a:path w="9585" h="30723">
                <a:moveTo>
                  <a:pt x="6720" y="1920"/>
                </a:moveTo>
                <a:lnTo>
                  <a:pt x="6720" y="13441"/>
                </a:lnTo>
                <a:lnTo>
                  <a:pt x="6720" y="6720"/>
                </a:lnTo>
                <a:lnTo>
                  <a:pt x="7680" y="5760"/>
                </a:lnTo>
                <a:lnTo>
                  <a:pt x="9585" y="0"/>
                </a:lnTo>
                <a:lnTo>
                  <a:pt x="6720" y="1920"/>
                </a:lnTo>
                <a:close/>
              </a:path>
              <a:path w="9585" h="30723">
                <a:moveTo>
                  <a:pt x="33588" y="15361"/>
                </a:moveTo>
                <a:lnTo>
                  <a:pt x="33588" y="13441"/>
                </a:lnTo>
                <a:lnTo>
                  <a:pt x="31668" y="14401"/>
                </a:lnTo>
                <a:lnTo>
                  <a:pt x="30708" y="15361"/>
                </a:lnTo>
                <a:lnTo>
                  <a:pt x="30708" y="16322"/>
                </a:lnTo>
                <a:lnTo>
                  <a:pt x="28803" y="16322"/>
                </a:lnTo>
                <a:lnTo>
                  <a:pt x="27828" y="15361"/>
                </a:lnTo>
                <a:lnTo>
                  <a:pt x="27828" y="14401"/>
                </a:lnTo>
                <a:lnTo>
                  <a:pt x="26868" y="13441"/>
                </a:lnTo>
                <a:lnTo>
                  <a:pt x="26868" y="-12481"/>
                </a:lnTo>
                <a:lnTo>
                  <a:pt x="25923" y="-13441"/>
                </a:lnTo>
                <a:lnTo>
                  <a:pt x="23987" y="-15346"/>
                </a:lnTo>
                <a:lnTo>
                  <a:pt x="23027" y="-16322"/>
                </a:lnTo>
                <a:lnTo>
                  <a:pt x="21122" y="-17282"/>
                </a:lnTo>
                <a:lnTo>
                  <a:pt x="10561" y="-17282"/>
                </a:lnTo>
                <a:lnTo>
                  <a:pt x="6720" y="-16322"/>
                </a:lnTo>
                <a:lnTo>
                  <a:pt x="4800" y="-14401"/>
                </a:lnTo>
                <a:lnTo>
                  <a:pt x="1920" y="-12481"/>
                </a:lnTo>
                <a:lnTo>
                  <a:pt x="960" y="-10561"/>
                </a:lnTo>
                <a:lnTo>
                  <a:pt x="960" y="-5760"/>
                </a:lnTo>
                <a:lnTo>
                  <a:pt x="1920" y="-5760"/>
                </a:lnTo>
                <a:lnTo>
                  <a:pt x="2880" y="-4800"/>
                </a:lnTo>
                <a:lnTo>
                  <a:pt x="6720" y="-4800"/>
                </a:lnTo>
                <a:lnTo>
                  <a:pt x="6720" y="-5760"/>
                </a:lnTo>
                <a:lnTo>
                  <a:pt x="7680" y="-5760"/>
                </a:lnTo>
                <a:lnTo>
                  <a:pt x="7680" y="-11506"/>
                </a:lnTo>
                <a:lnTo>
                  <a:pt x="8641" y="-13441"/>
                </a:lnTo>
                <a:lnTo>
                  <a:pt x="9585" y="-13441"/>
                </a:lnTo>
                <a:lnTo>
                  <a:pt x="10561" y="-14401"/>
                </a:lnTo>
                <a:lnTo>
                  <a:pt x="11521" y="-15346"/>
                </a:lnTo>
                <a:lnTo>
                  <a:pt x="15361" y="-15346"/>
                </a:lnTo>
                <a:lnTo>
                  <a:pt x="17282" y="-14401"/>
                </a:lnTo>
                <a:lnTo>
                  <a:pt x="18242" y="-13441"/>
                </a:lnTo>
                <a:lnTo>
                  <a:pt x="20147" y="-11506"/>
                </a:lnTo>
                <a:lnTo>
                  <a:pt x="20147" y="-3840"/>
                </a:lnTo>
                <a:lnTo>
                  <a:pt x="14401" y="-1920"/>
                </a:lnTo>
                <a:lnTo>
                  <a:pt x="9585" y="0"/>
                </a:lnTo>
                <a:lnTo>
                  <a:pt x="7680" y="5760"/>
                </a:lnTo>
                <a:lnTo>
                  <a:pt x="8641" y="3840"/>
                </a:lnTo>
                <a:lnTo>
                  <a:pt x="10561" y="2880"/>
                </a:lnTo>
                <a:lnTo>
                  <a:pt x="12481" y="1920"/>
                </a:lnTo>
                <a:lnTo>
                  <a:pt x="13441" y="960"/>
                </a:lnTo>
                <a:lnTo>
                  <a:pt x="16306" y="0"/>
                </a:lnTo>
                <a:lnTo>
                  <a:pt x="20147" y="-1920"/>
                </a:lnTo>
                <a:lnTo>
                  <a:pt x="20147" y="12481"/>
                </a:lnTo>
                <a:lnTo>
                  <a:pt x="17282" y="15361"/>
                </a:lnTo>
                <a:lnTo>
                  <a:pt x="14401" y="16322"/>
                </a:lnTo>
                <a:lnTo>
                  <a:pt x="9585" y="16322"/>
                </a:lnTo>
                <a:lnTo>
                  <a:pt x="8641" y="14401"/>
                </a:lnTo>
                <a:lnTo>
                  <a:pt x="6720" y="13441"/>
                </a:lnTo>
                <a:lnTo>
                  <a:pt x="6720" y="1920"/>
                </a:lnTo>
                <a:lnTo>
                  <a:pt x="3840" y="3840"/>
                </a:lnTo>
                <a:lnTo>
                  <a:pt x="1920" y="4800"/>
                </a:lnTo>
                <a:lnTo>
                  <a:pt x="960" y="6720"/>
                </a:lnTo>
                <a:lnTo>
                  <a:pt x="0" y="8641"/>
                </a:lnTo>
                <a:lnTo>
                  <a:pt x="0" y="17282"/>
                </a:lnTo>
                <a:lnTo>
                  <a:pt x="1920" y="19202"/>
                </a:lnTo>
                <a:lnTo>
                  <a:pt x="3840" y="20162"/>
                </a:lnTo>
                <a:lnTo>
                  <a:pt x="5760" y="21122"/>
                </a:lnTo>
                <a:lnTo>
                  <a:pt x="11521" y="21122"/>
                </a:lnTo>
                <a:lnTo>
                  <a:pt x="13441" y="20162"/>
                </a:lnTo>
                <a:lnTo>
                  <a:pt x="14401" y="20162"/>
                </a:lnTo>
                <a:lnTo>
                  <a:pt x="16306" y="18242"/>
                </a:lnTo>
                <a:lnTo>
                  <a:pt x="20147" y="15361"/>
                </a:lnTo>
                <a:lnTo>
                  <a:pt x="20147" y="17282"/>
                </a:lnTo>
                <a:lnTo>
                  <a:pt x="21122" y="19202"/>
                </a:lnTo>
                <a:lnTo>
                  <a:pt x="22082" y="20162"/>
                </a:lnTo>
                <a:lnTo>
                  <a:pt x="22082" y="21122"/>
                </a:lnTo>
                <a:lnTo>
                  <a:pt x="27828" y="21122"/>
                </a:lnTo>
                <a:lnTo>
                  <a:pt x="30708" y="19202"/>
                </a:lnTo>
                <a:lnTo>
                  <a:pt x="33588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4" name="object 2294"/>
          <p:cNvSpPr/>
          <p:nvPr/>
        </p:nvSpPr>
        <p:spPr>
          <a:xfrm>
            <a:off x="4039803" y="6362745"/>
            <a:ext cx="19187" cy="57591"/>
          </a:xfrm>
          <a:custGeom>
            <a:avLst/>
            <a:gdLst/>
            <a:ahLst/>
            <a:cxnLst/>
            <a:rect l="l" t="t" r="r" b="b"/>
            <a:pathLst>
              <a:path w="19187" h="57591">
                <a:moveTo>
                  <a:pt x="14386" y="55671"/>
                </a:moveTo>
                <a:lnTo>
                  <a:pt x="14386" y="54711"/>
                </a:lnTo>
                <a:lnTo>
                  <a:pt x="13426" y="54711"/>
                </a:lnTo>
                <a:lnTo>
                  <a:pt x="13426" y="0"/>
                </a:lnTo>
                <a:lnTo>
                  <a:pt x="11506" y="0"/>
                </a:lnTo>
                <a:lnTo>
                  <a:pt x="0" y="4800"/>
                </a:lnTo>
                <a:lnTo>
                  <a:pt x="944" y="5745"/>
                </a:lnTo>
                <a:lnTo>
                  <a:pt x="4785" y="5745"/>
                </a:lnTo>
                <a:lnTo>
                  <a:pt x="5745" y="6720"/>
                </a:lnTo>
                <a:lnTo>
                  <a:pt x="5745" y="7680"/>
                </a:lnTo>
                <a:lnTo>
                  <a:pt x="6705" y="8641"/>
                </a:lnTo>
                <a:lnTo>
                  <a:pt x="6705" y="51831"/>
                </a:lnTo>
                <a:lnTo>
                  <a:pt x="5745" y="53751"/>
                </a:lnTo>
                <a:lnTo>
                  <a:pt x="5745" y="54711"/>
                </a:lnTo>
                <a:lnTo>
                  <a:pt x="4785" y="55671"/>
                </a:lnTo>
                <a:lnTo>
                  <a:pt x="3825" y="56631"/>
                </a:lnTo>
                <a:lnTo>
                  <a:pt x="944" y="56631"/>
                </a:lnTo>
                <a:lnTo>
                  <a:pt x="944" y="57591"/>
                </a:lnTo>
                <a:lnTo>
                  <a:pt x="19187" y="57591"/>
                </a:lnTo>
                <a:lnTo>
                  <a:pt x="19187" y="56631"/>
                </a:lnTo>
                <a:lnTo>
                  <a:pt x="16306" y="56631"/>
                </a:lnTo>
                <a:lnTo>
                  <a:pt x="15346" y="55671"/>
                </a:lnTo>
                <a:lnTo>
                  <a:pt x="14386" y="55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5" name="object 2295"/>
          <p:cNvSpPr/>
          <p:nvPr/>
        </p:nvSpPr>
        <p:spPr>
          <a:xfrm>
            <a:off x="4082034" y="6365610"/>
            <a:ext cx="55686" cy="54726"/>
          </a:xfrm>
          <a:custGeom>
            <a:avLst/>
            <a:gdLst/>
            <a:ahLst/>
            <a:cxnLst/>
            <a:rect l="l" t="t" r="r" b="b"/>
            <a:pathLst>
              <a:path w="55686" h="54726">
                <a:moveTo>
                  <a:pt x="1920" y="1935"/>
                </a:moveTo>
                <a:lnTo>
                  <a:pt x="5760" y="1935"/>
                </a:lnTo>
                <a:lnTo>
                  <a:pt x="6720" y="2880"/>
                </a:lnTo>
                <a:lnTo>
                  <a:pt x="7680" y="3855"/>
                </a:lnTo>
                <a:lnTo>
                  <a:pt x="7680" y="50886"/>
                </a:lnTo>
                <a:lnTo>
                  <a:pt x="6720" y="51846"/>
                </a:lnTo>
                <a:lnTo>
                  <a:pt x="5760" y="52806"/>
                </a:lnTo>
                <a:lnTo>
                  <a:pt x="4800" y="53766"/>
                </a:lnTo>
                <a:lnTo>
                  <a:pt x="0" y="53766"/>
                </a:lnTo>
                <a:lnTo>
                  <a:pt x="0" y="54726"/>
                </a:lnTo>
                <a:lnTo>
                  <a:pt x="24963" y="54726"/>
                </a:lnTo>
                <a:lnTo>
                  <a:pt x="24002" y="52806"/>
                </a:lnTo>
                <a:lnTo>
                  <a:pt x="22082" y="52806"/>
                </a:lnTo>
                <a:lnTo>
                  <a:pt x="19202" y="51846"/>
                </a:lnTo>
                <a:lnTo>
                  <a:pt x="15361" y="50886"/>
                </a:lnTo>
                <a:lnTo>
                  <a:pt x="15361" y="3855"/>
                </a:lnTo>
                <a:lnTo>
                  <a:pt x="19202" y="3855"/>
                </a:lnTo>
                <a:lnTo>
                  <a:pt x="22082" y="2880"/>
                </a:lnTo>
                <a:lnTo>
                  <a:pt x="30723" y="2880"/>
                </a:lnTo>
                <a:lnTo>
                  <a:pt x="35509" y="5775"/>
                </a:lnTo>
                <a:lnTo>
                  <a:pt x="40325" y="9601"/>
                </a:lnTo>
                <a:lnTo>
                  <a:pt x="44165" y="14401"/>
                </a:lnTo>
                <a:lnTo>
                  <a:pt x="46070" y="20162"/>
                </a:lnTo>
                <a:lnTo>
                  <a:pt x="46070" y="35524"/>
                </a:lnTo>
                <a:lnTo>
                  <a:pt x="44165" y="41285"/>
                </a:lnTo>
                <a:lnTo>
                  <a:pt x="40325" y="46085"/>
                </a:lnTo>
                <a:lnTo>
                  <a:pt x="43190" y="51846"/>
                </a:lnTo>
                <a:lnTo>
                  <a:pt x="48966" y="47045"/>
                </a:lnTo>
                <a:lnTo>
                  <a:pt x="53751" y="41285"/>
                </a:lnTo>
                <a:lnTo>
                  <a:pt x="55686" y="34564"/>
                </a:lnTo>
                <a:lnTo>
                  <a:pt x="55686" y="21122"/>
                </a:lnTo>
                <a:lnTo>
                  <a:pt x="54711" y="16322"/>
                </a:lnTo>
                <a:lnTo>
                  <a:pt x="51846" y="12496"/>
                </a:lnTo>
                <a:lnTo>
                  <a:pt x="48966" y="7696"/>
                </a:lnTo>
                <a:lnTo>
                  <a:pt x="46070" y="4815"/>
                </a:lnTo>
                <a:lnTo>
                  <a:pt x="41285" y="2880"/>
                </a:lnTo>
                <a:lnTo>
                  <a:pt x="37444" y="975"/>
                </a:lnTo>
                <a:lnTo>
                  <a:pt x="30723" y="0"/>
                </a:lnTo>
                <a:lnTo>
                  <a:pt x="0" y="0"/>
                </a:lnTo>
                <a:lnTo>
                  <a:pt x="0" y="1935"/>
                </a:lnTo>
                <a:lnTo>
                  <a:pt x="1920" y="1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6" name="object 2296"/>
          <p:cNvSpPr/>
          <p:nvPr/>
        </p:nvSpPr>
        <p:spPr>
          <a:xfrm>
            <a:off x="4106037" y="6411696"/>
            <a:ext cx="19187" cy="8641"/>
          </a:xfrm>
          <a:custGeom>
            <a:avLst/>
            <a:gdLst/>
            <a:ahLst/>
            <a:cxnLst/>
            <a:rect l="l" t="t" r="r" b="b"/>
            <a:pathLst>
              <a:path w="19187" h="8641">
                <a:moveTo>
                  <a:pt x="0" y="6720"/>
                </a:moveTo>
                <a:lnTo>
                  <a:pt x="960" y="8641"/>
                </a:lnTo>
                <a:lnTo>
                  <a:pt x="11506" y="8641"/>
                </a:lnTo>
                <a:lnTo>
                  <a:pt x="19187" y="5760"/>
                </a:lnTo>
                <a:lnTo>
                  <a:pt x="16322" y="0"/>
                </a:lnTo>
                <a:lnTo>
                  <a:pt x="11506" y="3840"/>
                </a:lnTo>
                <a:lnTo>
                  <a:pt x="6720" y="6720"/>
                </a:lnTo>
                <a:lnTo>
                  <a:pt x="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7" name="object 2297"/>
          <p:cNvSpPr/>
          <p:nvPr/>
        </p:nvSpPr>
        <p:spPr>
          <a:xfrm>
            <a:off x="4143466" y="6382893"/>
            <a:ext cx="18242" cy="37444"/>
          </a:xfrm>
          <a:custGeom>
            <a:avLst/>
            <a:gdLst/>
            <a:ahLst/>
            <a:cxnLst/>
            <a:rect l="l" t="t" r="r" b="b"/>
            <a:pathLst>
              <a:path w="18242" h="37444">
                <a:moveTo>
                  <a:pt x="10561" y="0"/>
                </a:moveTo>
                <a:lnTo>
                  <a:pt x="0" y="3840"/>
                </a:lnTo>
                <a:lnTo>
                  <a:pt x="0" y="5775"/>
                </a:lnTo>
                <a:lnTo>
                  <a:pt x="960" y="4800"/>
                </a:lnTo>
                <a:lnTo>
                  <a:pt x="3840" y="4800"/>
                </a:lnTo>
                <a:lnTo>
                  <a:pt x="4800" y="5775"/>
                </a:lnTo>
                <a:lnTo>
                  <a:pt x="5760" y="6720"/>
                </a:lnTo>
                <a:lnTo>
                  <a:pt x="5760" y="34564"/>
                </a:lnTo>
                <a:lnTo>
                  <a:pt x="4800" y="34564"/>
                </a:lnTo>
                <a:lnTo>
                  <a:pt x="4800" y="35524"/>
                </a:lnTo>
                <a:lnTo>
                  <a:pt x="3840" y="35524"/>
                </a:lnTo>
                <a:lnTo>
                  <a:pt x="2880" y="36484"/>
                </a:lnTo>
                <a:lnTo>
                  <a:pt x="0" y="36484"/>
                </a:lnTo>
                <a:lnTo>
                  <a:pt x="0" y="37444"/>
                </a:lnTo>
                <a:lnTo>
                  <a:pt x="18242" y="37444"/>
                </a:lnTo>
                <a:lnTo>
                  <a:pt x="18242" y="36484"/>
                </a:lnTo>
                <a:lnTo>
                  <a:pt x="15361" y="36484"/>
                </a:lnTo>
                <a:lnTo>
                  <a:pt x="14401" y="35524"/>
                </a:lnTo>
                <a:lnTo>
                  <a:pt x="13441" y="34564"/>
                </a:lnTo>
                <a:lnTo>
                  <a:pt x="12481" y="33604"/>
                </a:lnTo>
                <a:lnTo>
                  <a:pt x="12481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8" name="object 2298"/>
          <p:cNvSpPr/>
          <p:nvPr/>
        </p:nvSpPr>
        <p:spPr>
          <a:xfrm>
            <a:off x="4148267" y="6362745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8641" y="4800"/>
                </a:moveTo>
                <a:lnTo>
                  <a:pt x="8641" y="2865"/>
                </a:lnTo>
                <a:lnTo>
                  <a:pt x="7680" y="1920"/>
                </a:lnTo>
                <a:lnTo>
                  <a:pt x="7680" y="960"/>
                </a:lnTo>
                <a:lnTo>
                  <a:pt x="6720" y="960"/>
                </a:lnTo>
                <a:lnTo>
                  <a:pt x="576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2865"/>
                </a:lnTo>
                <a:lnTo>
                  <a:pt x="0" y="5745"/>
                </a:lnTo>
                <a:lnTo>
                  <a:pt x="960" y="6720"/>
                </a:lnTo>
                <a:lnTo>
                  <a:pt x="1920" y="7680"/>
                </a:lnTo>
                <a:lnTo>
                  <a:pt x="2880" y="8641"/>
                </a:lnTo>
                <a:lnTo>
                  <a:pt x="5760" y="8641"/>
                </a:lnTo>
                <a:lnTo>
                  <a:pt x="6720" y="7680"/>
                </a:lnTo>
                <a:lnTo>
                  <a:pt x="7680" y="7680"/>
                </a:lnTo>
                <a:lnTo>
                  <a:pt x="7680" y="6720"/>
                </a:lnTo>
                <a:lnTo>
                  <a:pt x="8641" y="5745"/>
                </a:lnTo>
                <a:lnTo>
                  <a:pt x="864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9" name="object 2299"/>
          <p:cNvSpPr/>
          <p:nvPr/>
        </p:nvSpPr>
        <p:spPr>
          <a:xfrm>
            <a:off x="4167469" y="6382893"/>
            <a:ext cx="33604" cy="38404"/>
          </a:xfrm>
          <a:custGeom>
            <a:avLst/>
            <a:gdLst/>
            <a:ahLst/>
            <a:cxnLst/>
            <a:rect l="l" t="t" r="r" b="b"/>
            <a:pathLst>
              <a:path w="33604" h="38404">
                <a:moveTo>
                  <a:pt x="7680" y="960"/>
                </a:moveTo>
                <a:lnTo>
                  <a:pt x="4800" y="2880"/>
                </a:lnTo>
                <a:lnTo>
                  <a:pt x="2880" y="4800"/>
                </a:lnTo>
                <a:lnTo>
                  <a:pt x="1920" y="6720"/>
                </a:lnTo>
                <a:lnTo>
                  <a:pt x="1920" y="11521"/>
                </a:lnTo>
                <a:lnTo>
                  <a:pt x="2880" y="11521"/>
                </a:lnTo>
                <a:lnTo>
                  <a:pt x="2880" y="12481"/>
                </a:lnTo>
                <a:lnTo>
                  <a:pt x="6720" y="12481"/>
                </a:lnTo>
                <a:lnTo>
                  <a:pt x="7680" y="11521"/>
                </a:lnTo>
                <a:lnTo>
                  <a:pt x="8641" y="10561"/>
                </a:lnTo>
                <a:lnTo>
                  <a:pt x="8641" y="3840"/>
                </a:lnTo>
                <a:lnTo>
                  <a:pt x="9601" y="3840"/>
                </a:lnTo>
                <a:lnTo>
                  <a:pt x="10561" y="2880"/>
                </a:lnTo>
                <a:lnTo>
                  <a:pt x="12481" y="1935"/>
                </a:lnTo>
                <a:lnTo>
                  <a:pt x="16322" y="1935"/>
                </a:lnTo>
                <a:lnTo>
                  <a:pt x="18242" y="2880"/>
                </a:lnTo>
                <a:lnTo>
                  <a:pt x="19202" y="3840"/>
                </a:lnTo>
                <a:lnTo>
                  <a:pt x="20162" y="5775"/>
                </a:lnTo>
                <a:lnTo>
                  <a:pt x="21122" y="7680"/>
                </a:lnTo>
                <a:lnTo>
                  <a:pt x="21122" y="13441"/>
                </a:lnTo>
                <a:lnTo>
                  <a:pt x="14401" y="15361"/>
                </a:lnTo>
                <a:lnTo>
                  <a:pt x="9601" y="17282"/>
                </a:lnTo>
                <a:lnTo>
                  <a:pt x="8641" y="23042"/>
                </a:lnTo>
                <a:lnTo>
                  <a:pt x="9601" y="21122"/>
                </a:lnTo>
                <a:lnTo>
                  <a:pt x="10561" y="20162"/>
                </a:lnTo>
                <a:lnTo>
                  <a:pt x="12481" y="19202"/>
                </a:lnTo>
                <a:lnTo>
                  <a:pt x="14401" y="18242"/>
                </a:lnTo>
                <a:lnTo>
                  <a:pt x="16322" y="17282"/>
                </a:lnTo>
                <a:lnTo>
                  <a:pt x="21122" y="15361"/>
                </a:lnTo>
                <a:lnTo>
                  <a:pt x="21122" y="29763"/>
                </a:lnTo>
                <a:lnTo>
                  <a:pt x="17282" y="32644"/>
                </a:lnTo>
                <a:lnTo>
                  <a:pt x="14401" y="33604"/>
                </a:lnTo>
                <a:lnTo>
                  <a:pt x="9601" y="33604"/>
                </a:lnTo>
                <a:lnTo>
                  <a:pt x="8641" y="31683"/>
                </a:lnTo>
                <a:lnTo>
                  <a:pt x="7680" y="30723"/>
                </a:lnTo>
                <a:lnTo>
                  <a:pt x="6720" y="28803"/>
                </a:lnTo>
                <a:lnTo>
                  <a:pt x="6720" y="19202"/>
                </a:lnTo>
                <a:lnTo>
                  <a:pt x="3840" y="21122"/>
                </a:lnTo>
                <a:lnTo>
                  <a:pt x="1920" y="22082"/>
                </a:lnTo>
                <a:lnTo>
                  <a:pt x="960" y="24002"/>
                </a:lnTo>
                <a:lnTo>
                  <a:pt x="0" y="25923"/>
                </a:lnTo>
                <a:lnTo>
                  <a:pt x="0" y="31683"/>
                </a:lnTo>
                <a:lnTo>
                  <a:pt x="960" y="34564"/>
                </a:lnTo>
                <a:lnTo>
                  <a:pt x="2880" y="36484"/>
                </a:lnTo>
                <a:lnTo>
                  <a:pt x="3840" y="37444"/>
                </a:lnTo>
                <a:lnTo>
                  <a:pt x="6720" y="38404"/>
                </a:lnTo>
                <a:lnTo>
                  <a:pt x="12481" y="38404"/>
                </a:lnTo>
                <a:lnTo>
                  <a:pt x="13441" y="37444"/>
                </a:lnTo>
                <a:lnTo>
                  <a:pt x="14401" y="37444"/>
                </a:lnTo>
                <a:lnTo>
                  <a:pt x="17282" y="35524"/>
                </a:lnTo>
                <a:lnTo>
                  <a:pt x="21122" y="32644"/>
                </a:lnTo>
                <a:lnTo>
                  <a:pt x="21122" y="36484"/>
                </a:lnTo>
                <a:lnTo>
                  <a:pt x="22082" y="37444"/>
                </a:lnTo>
                <a:lnTo>
                  <a:pt x="23042" y="38404"/>
                </a:lnTo>
                <a:lnTo>
                  <a:pt x="27843" y="38404"/>
                </a:lnTo>
                <a:lnTo>
                  <a:pt x="30723" y="36484"/>
                </a:lnTo>
                <a:lnTo>
                  <a:pt x="33604" y="32644"/>
                </a:lnTo>
                <a:lnTo>
                  <a:pt x="33604" y="30723"/>
                </a:lnTo>
                <a:lnTo>
                  <a:pt x="32644" y="31683"/>
                </a:lnTo>
                <a:lnTo>
                  <a:pt x="31683" y="32644"/>
                </a:lnTo>
                <a:lnTo>
                  <a:pt x="30723" y="33604"/>
                </a:lnTo>
                <a:lnTo>
                  <a:pt x="28803" y="33604"/>
                </a:lnTo>
                <a:lnTo>
                  <a:pt x="28803" y="32644"/>
                </a:lnTo>
                <a:lnTo>
                  <a:pt x="27843" y="32644"/>
                </a:lnTo>
                <a:lnTo>
                  <a:pt x="27843" y="8641"/>
                </a:lnTo>
                <a:lnTo>
                  <a:pt x="26883" y="6720"/>
                </a:lnTo>
                <a:lnTo>
                  <a:pt x="26883" y="4800"/>
                </a:lnTo>
                <a:lnTo>
                  <a:pt x="25923" y="3840"/>
                </a:lnTo>
                <a:lnTo>
                  <a:pt x="24963" y="1935"/>
                </a:lnTo>
                <a:lnTo>
                  <a:pt x="23042" y="960"/>
                </a:lnTo>
                <a:lnTo>
                  <a:pt x="21122" y="0"/>
                </a:lnTo>
                <a:lnTo>
                  <a:pt x="10561" y="0"/>
                </a:lnTo>
                <a:lnTo>
                  <a:pt x="768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0" name="object 2300"/>
          <p:cNvSpPr/>
          <p:nvPr/>
        </p:nvSpPr>
        <p:spPr>
          <a:xfrm>
            <a:off x="4174190" y="6400175"/>
            <a:ext cx="2880" cy="9601"/>
          </a:xfrm>
          <a:custGeom>
            <a:avLst/>
            <a:gdLst/>
            <a:ahLst/>
            <a:cxnLst/>
            <a:rect l="l" t="t" r="r" b="b"/>
            <a:pathLst>
              <a:path w="2880" h="9601">
                <a:moveTo>
                  <a:pt x="0" y="9601"/>
                </a:moveTo>
                <a:lnTo>
                  <a:pt x="0" y="8641"/>
                </a:lnTo>
                <a:lnTo>
                  <a:pt x="960" y="6720"/>
                </a:lnTo>
                <a:lnTo>
                  <a:pt x="1920" y="5760"/>
                </a:lnTo>
                <a:lnTo>
                  <a:pt x="2880" y="0"/>
                </a:lnTo>
                <a:lnTo>
                  <a:pt x="0" y="1920"/>
                </a:lnTo>
                <a:lnTo>
                  <a:pt x="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1" name="object 2301"/>
          <p:cNvSpPr/>
          <p:nvPr/>
        </p:nvSpPr>
        <p:spPr>
          <a:xfrm>
            <a:off x="4202993" y="6362745"/>
            <a:ext cx="19187" cy="57591"/>
          </a:xfrm>
          <a:custGeom>
            <a:avLst/>
            <a:gdLst/>
            <a:ahLst/>
            <a:cxnLst/>
            <a:rect l="l" t="t" r="r" b="b"/>
            <a:pathLst>
              <a:path w="19187" h="57591">
                <a:moveTo>
                  <a:pt x="14401" y="55671"/>
                </a:moveTo>
                <a:lnTo>
                  <a:pt x="14401" y="54711"/>
                </a:lnTo>
                <a:lnTo>
                  <a:pt x="13441" y="54711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45"/>
                </a:lnTo>
                <a:lnTo>
                  <a:pt x="4800" y="5745"/>
                </a:lnTo>
                <a:lnTo>
                  <a:pt x="5745" y="6720"/>
                </a:lnTo>
                <a:lnTo>
                  <a:pt x="5745" y="7680"/>
                </a:lnTo>
                <a:lnTo>
                  <a:pt x="6720" y="8641"/>
                </a:lnTo>
                <a:lnTo>
                  <a:pt x="6720" y="53751"/>
                </a:lnTo>
                <a:lnTo>
                  <a:pt x="5745" y="54711"/>
                </a:lnTo>
                <a:lnTo>
                  <a:pt x="4800" y="55671"/>
                </a:lnTo>
                <a:lnTo>
                  <a:pt x="3840" y="56631"/>
                </a:lnTo>
                <a:lnTo>
                  <a:pt x="960" y="56631"/>
                </a:lnTo>
                <a:lnTo>
                  <a:pt x="960" y="57591"/>
                </a:lnTo>
                <a:lnTo>
                  <a:pt x="19187" y="57591"/>
                </a:lnTo>
                <a:lnTo>
                  <a:pt x="19187" y="56631"/>
                </a:lnTo>
                <a:lnTo>
                  <a:pt x="16306" y="56631"/>
                </a:lnTo>
                <a:lnTo>
                  <a:pt x="15361" y="55671"/>
                </a:lnTo>
                <a:lnTo>
                  <a:pt x="14401" y="55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2" name="object 2302"/>
          <p:cNvSpPr/>
          <p:nvPr/>
        </p:nvSpPr>
        <p:spPr>
          <a:xfrm>
            <a:off x="4233702" y="6382893"/>
            <a:ext cx="29763" cy="36484"/>
          </a:xfrm>
          <a:custGeom>
            <a:avLst/>
            <a:gdLst/>
            <a:ahLst/>
            <a:cxnLst/>
            <a:rect l="l" t="t" r="r" b="b"/>
            <a:pathLst>
              <a:path w="29763" h="36484">
                <a:moveTo>
                  <a:pt x="23042" y="34564"/>
                </a:moveTo>
                <a:lnTo>
                  <a:pt x="24963" y="31683"/>
                </a:lnTo>
                <a:lnTo>
                  <a:pt x="26883" y="28803"/>
                </a:lnTo>
                <a:lnTo>
                  <a:pt x="28803" y="24963"/>
                </a:lnTo>
                <a:lnTo>
                  <a:pt x="29763" y="22082"/>
                </a:lnTo>
                <a:lnTo>
                  <a:pt x="29763" y="13441"/>
                </a:lnTo>
                <a:lnTo>
                  <a:pt x="27843" y="9601"/>
                </a:lnTo>
                <a:lnTo>
                  <a:pt x="24963" y="5775"/>
                </a:lnTo>
                <a:lnTo>
                  <a:pt x="22082" y="1935"/>
                </a:lnTo>
                <a:lnTo>
                  <a:pt x="17282" y="0"/>
                </a:lnTo>
                <a:lnTo>
                  <a:pt x="5760" y="0"/>
                </a:lnTo>
                <a:lnTo>
                  <a:pt x="2880" y="1935"/>
                </a:lnTo>
                <a:lnTo>
                  <a:pt x="0" y="3840"/>
                </a:lnTo>
                <a:lnTo>
                  <a:pt x="960" y="10561"/>
                </a:lnTo>
                <a:lnTo>
                  <a:pt x="1935" y="7680"/>
                </a:lnTo>
                <a:lnTo>
                  <a:pt x="2880" y="5775"/>
                </a:lnTo>
                <a:lnTo>
                  <a:pt x="4800" y="3840"/>
                </a:lnTo>
                <a:lnTo>
                  <a:pt x="5760" y="3840"/>
                </a:lnTo>
                <a:lnTo>
                  <a:pt x="7680" y="2880"/>
                </a:lnTo>
                <a:lnTo>
                  <a:pt x="8641" y="1935"/>
                </a:lnTo>
                <a:lnTo>
                  <a:pt x="13441" y="1935"/>
                </a:lnTo>
                <a:lnTo>
                  <a:pt x="15361" y="3840"/>
                </a:lnTo>
                <a:lnTo>
                  <a:pt x="17282" y="5775"/>
                </a:lnTo>
                <a:lnTo>
                  <a:pt x="20162" y="9601"/>
                </a:lnTo>
                <a:lnTo>
                  <a:pt x="22082" y="15361"/>
                </a:lnTo>
                <a:lnTo>
                  <a:pt x="22082" y="26883"/>
                </a:lnTo>
                <a:lnTo>
                  <a:pt x="21122" y="30723"/>
                </a:lnTo>
                <a:lnTo>
                  <a:pt x="19202" y="32644"/>
                </a:lnTo>
                <a:lnTo>
                  <a:pt x="20162" y="36484"/>
                </a:lnTo>
                <a:lnTo>
                  <a:pt x="23042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3" name="object 2303"/>
          <p:cNvSpPr/>
          <p:nvPr/>
        </p:nvSpPr>
        <p:spPr>
          <a:xfrm>
            <a:off x="4226981" y="6386733"/>
            <a:ext cx="26883" cy="35524"/>
          </a:xfrm>
          <a:custGeom>
            <a:avLst/>
            <a:gdLst/>
            <a:ahLst/>
            <a:cxnLst/>
            <a:rect l="l" t="t" r="r" b="b"/>
            <a:pathLst>
              <a:path w="26883" h="35524">
                <a:moveTo>
                  <a:pt x="16322" y="32644"/>
                </a:moveTo>
                <a:lnTo>
                  <a:pt x="13441" y="30723"/>
                </a:lnTo>
                <a:lnTo>
                  <a:pt x="10561" y="26883"/>
                </a:lnTo>
                <a:lnTo>
                  <a:pt x="8656" y="22082"/>
                </a:lnTo>
                <a:lnTo>
                  <a:pt x="7680" y="18242"/>
                </a:lnTo>
                <a:lnTo>
                  <a:pt x="7680" y="6720"/>
                </a:lnTo>
                <a:lnTo>
                  <a:pt x="6720" y="0"/>
                </a:lnTo>
                <a:lnTo>
                  <a:pt x="4815" y="1935"/>
                </a:lnTo>
                <a:lnTo>
                  <a:pt x="2880" y="5760"/>
                </a:lnTo>
                <a:lnTo>
                  <a:pt x="975" y="8641"/>
                </a:lnTo>
                <a:lnTo>
                  <a:pt x="0" y="12481"/>
                </a:lnTo>
                <a:lnTo>
                  <a:pt x="0" y="20162"/>
                </a:lnTo>
                <a:lnTo>
                  <a:pt x="1935" y="24963"/>
                </a:lnTo>
                <a:lnTo>
                  <a:pt x="3840" y="28803"/>
                </a:lnTo>
                <a:lnTo>
                  <a:pt x="7680" y="32644"/>
                </a:lnTo>
                <a:lnTo>
                  <a:pt x="12481" y="35524"/>
                </a:lnTo>
                <a:lnTo>
                  <a:pt x="21122" y="35524"/>
                </a:lnTo>
                <a:lnTo>
                  <a:pt x="24003" y="34564"/>
                </a:lnTo>
                <a:lnTo>
                  <a:pt x="26883" y="32644"/>
                </a:lnTo>
                <a:lnTo>
                  <a:pt x="25923" y="28803"/>
                </a:lnTo>
                <a:lnTo>
                  <a:pt x="24003" y="31683"/>
                </a:lnTo>
                <a:lnTo>
                  <a:pt x="22082" y="32644"/>
                </a:lnTo>
                <a:lnTo>
                  <a:pt x="16322" y="32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4" name="object 2304"/>
          <p:cNvSpPr/>
          <p:nvPr/>
        </p:nvSpPr>
        <p:spPr>
          <a:xfrm>
            <a:off x="4267306" y="6382893"/>
            <a:ext cx="38404" cy="55686"/>
          </a:xfrm>
          <a:custGeom>
            <a:avLst/>
            <a:gdLst/>
            <a:ahLst/>
            <a:cxnLst/>
            <a:rect l="l" t="t" r="r" b="b"/>
            <a:pathLst>
              <a:path w="38404" h="55686">
                <a:moveTo>
                  <a:pt x="960" y="46085"/>
                </a:moveTo>
                <a:lnTo>
                  <a:pt x="0" y="47045"/>
                </a:lnTo>
                <a:lnTo>
                  <a:pt x="0" y="49926"/>
                </a:lnTo>
                <a:lnTo>
                  <a:pt x="960" y="50886"/>
                </a:lnTo>
                <a:lnTo>
                  <a:pt x="3840" y="52806"/>
                </a:lnTo>
                <a:lnTo>
                  <a:pt x="6720" y="54726"/>
                </a:lnTo>
                <a:lnTo>
                  <a:pt x="11521" y="55686"/>
                </a:lnTo>
                <a:lnTo>
                  <a:pt x="24002" y="55686"/>
                </a:lnTo>
                <a:lnTo>
                  <a:pt x="28803" y="53766"/>
                </a:lnTo>
                <a:lnTo>
                  <a:pt x="33604" y="49926"/>
                </a:lnTo>
                <a:lnTo>
                  <a:pt x="33604" y="47045"/>
                </a:lnTo>
                <a:lnTo>
                  <a:pt x="30723" y="48005"/>
                </a:lnTo>
                <a:lnTo>
                  <a:pt x="28803" y="49926"/>
                </a:lnTo>
                <a:lnTo>
                  <a:pt x="24963" y="50886"/>
                </a:lnTo>
                <a:lnTo>
                  <a:pt x="15361" y="50886"/>
                </a:lnTo>
                <a:lnTo>
                  <a:pt x="11521" y="49926"/>
                </a:lnTo>
                <a:lnTo>
                  <a:pt x="8641" y="48966"/>
                </a:lnTo>
                <a:lnTo>
                  <a:pt x="6720" y="47045"/>
                </a:lnTo>
                <a:lnTo>
                  <a:pt x="5760" y="46085"/>
                </a:lnTo>
                <a:lnTo>
                  <a:pt x="5760" y="44165"/>
                </a:lnTo>
                <a:lnTo>
                  <a:pt x="6720" y="43205"/>
                </a:lnTo>
                <a:lnTo>
                  <a:pt x="6720" y="42245"/>
                </a:lnTo>
                <a:lnTo>
                  <a:pt x="7680" y="40325"/>
                </a:lnTo>
                <a:lnTo>
                  <a:pt x="8641" y="39364"/>
                </a:lnTo>
                <a:lnTo>
                  <a:pt x="9601" y="37444"/>
                </a:lnTo>
                <a:lnTo>
                  <a:pt x="13441" y="38404"/>
                </a:lnTo>
                <a:lnTo>
                  <a:pt x="12481" y="31683"/>
                </a:lnTo>
                <a:lnTo>
                  <a:pt x="10561" y="31683"/>
                </a:lnTo>
                <a:lnTo>
                  <a:pt x="9601" y="30723"/>
                </a:lnTo>
                <a:lnTo>
                  <a:pt x="9601" y="27843"/>
                </a:lnTo>
                <a:lnTo>
                  <a:pt x="10561" y="26883"/>
                </a:lnTo>
                <a:lnTo>
                  <a:pt x="11521" y="25923"/>
                </a:lnTo>
                <a:lnTo>
                  <a:pt x="10561" y="15361"/>
                </a:lnTo>
                <a:lnTo>
                  <a:pt x="10561" y="7680"/>
                </a:lnTo>
                <a:lnTo>
                  <a:pt x="11521" y="5775"/>
                </a:lnTo>
                <a:lnTo>
                  <a:pt x="12481" y="3840"/>
                </a:lnTo>
                <a:lnTo>
                  <a:pt x="13441" y="1935"/>
                </a:lnTo>
                <a:lnTo>
                  <a:pt x="21122" y="1935"/>
                </a:lnTo>
                <a:lnTo>
                  <a:pt x="23042" y="3840"/>
                </a:lnTo>
                <a:lnTo>
                  <a:pt x="24963" y="6720"/>
                </a:lnTo>
                <a:lnTo>
                  <a:pt x="25923" y="9601"/>
                </a:lnTo>
                <a:lnTo>
                  <a:pt x="25923" y="17282"/>
                </a:lnTo>
                <a:lnTo>
                  <a:pt x="24963" y="20162"/>
                </a:lnTo>
                <a:lnTo>
                  <a:pt x="24002" y="21122"/>
                </a:lnTo>
                <a:lnTo>
                  <a:pt x="22082" y="23042"/>
                </a:lnTo>
                <a:lnTo>
                  <a:pt x="21122" y="24002"/>
                </a:lnTo>
                <a:lnTo>
                  <a:pt x="18242" y="24002"/>
                </a:lnTo>
                <a:lnTo>
                  <a:pt x="18242" y="25923"/>
                </a:lnTo>
                <a:lnTo>
                  <a:pt x="23042" y="25923"/>
                </a:lnTo>
                <a:lnTo>
                  <a:pt x="25923" y="24963"/>
                </a:lnTo>
                <a:lnTo>
                  <a:pt x="28803" y="22082"/>
                </a:lnTo>
                <a:lnTo>
                  <a:pt x="31683" y="20162"/>
                </a:lnTo>
                <a:lnTo>
                  <a:pt x="32644" y="16322"/>
                </a:lnTo>
                <a:lnTo>
                  <a:pt x="32644" y="10561"/>
                </a:lnTo>
                <a:lnTo>
                  <a:pt x="31683" y="7680"/>
                </a:lnTo>
                <a:lnTo>
                  <a:pt x="30723" y="5775"/>
                </a:lnTo>
                <a:lnTo>
                  <a:pt x="38404" y="5775"/>
                </a:lnTo>
                <a:lnTo>
                  <a:pt x="38404" y="2880"/>
                </a:lnTo>
                <a:lnTo>
                  <a:pt x="37444" y="2880"/>
                </a:lnTo>
                <a:lnTo>
                  <a:pt x="37444" y="1935"/>
                </a:lnTo>
                <a:lnTo>
                  <a:pt x="27843" y="1935"/>
                </a:lnTo>
                <a:lnTo>
                  <a:pt x="24963" y="0"/>
                </a:lnTo>
                <a:lnTo>
                  <a:pt x="13441" y="0"/>
                </a:lnTo>
                <a:lnTo>
                  <a:pt x="10561" y="960"/>
                </a:lnTo>
                <a:lnTo>
                  <a:pt x="7680" y="3840"/>
                </a:lnTo>
                <a:lnTo>
                  <a:pt x="4800" y="5775"/>
                </a:lnTo>
                <a:lnTo>
                  <a:pt x="3840" y="9601"/>
                </a:lnTo>
                <a:lnTo>
                  <a:pt x="3840" y="17282"/>
                </a:lnTo>
                <a:lnTo>
                  <a:pt x="4800" y="20162"/>
                </a:lnTo>
                <a:lnTo>
                  <a:pt x="6720" y="22082"/>
                </a:lnTo>
                <a:lnTo>
                  <a:pt x="8641" y="23042"/>
                </a:lnTo>
                <a:lnTo>
                  <a:pt x="10561" y="24002"/>
                </a:lnTo>
                <a:lnTo>
                  <a:pt x="7680" y="26883"/>
                </a:lnTo>
                <a:lnTo>
                  <a:pt x="5760" y="28803"/>
                </a:lnTo>
                <a:lnTo>
                  <a:pt x="4800" y="29763"/>
                </a:lnTo>
                <a:lnTo>
                  <a:pt x="3840" y="30723"/>
                </a:lnTo>
                <a:lnTo>
                  <a:pt x="3840" y="34564"/>
                </a:lnTo>
                <a:lnTo>
                  <a:pt x="4800" y="35524"/>
                </a:lnTo>
                <a:lnTo>
                  <a:pt x="5760" y="36484"/>
                </a:lnTo>
                <a:lnTo>
                  <a:pt x="6720" y="36484"/>
                </a:lnTo>
                <a:lnTo>
                  <a:pt x="7680" y="37444"/>
                </a:lnTo>
                <a:lnTo>
                  <a:pt x="4800" y="40325"/>
                </a:lnTo>
                <a:lnTo>
                  <a:pt x="3840" y="41285"/>
                </a:lnTo>
                <a:lnTo>
                  <a:pt x="3840" y="42245"/>
                </a:lnTo>
                <a:lnTo>
                  <a:pt x="1920" y="44165"/>
                </a:lnTo>
                <a:lnTo>
                  <a:pt x="960" y="45125"/>
                </a:lnTo>
                <a:lnTo>
                  <a:pt x="960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5" name="object 2305"/>
          <p:cNvSpPr/>
          <p:nvPr/>
        </p:nvSpPr>
        <p:spPr>
          <a:xfrm>
            <a:off x="4277868" y="6398254"/>
            <a:ext cx="7680" cy="10561"/>
          </a:xfrm>
          <a:custGeom>
            <a:avLst/>
            <a:gdLst/>
            <a:ahLst/>
            <a:cxnLst/>
            <a:rect l="l" t="t" r="r" b="b"/>
            <a:pathLst>
              <a:path w="7680" h="10561">
                <a:moveTo>
                  <a:pt x="0" y="0"/>
                </a:moveTo>
                <a:lnTo>
                  <a:pt x="960" y="10561"/>
                </a:lnTo>
                <a:lnTo>
                  <a:pt x="1920" y="9601"/>
                </a:lnTo>
                <a:lnTo>
                  <a:pt x="3840" y="10561"/>
                </a:lnTo>
                <a:lnTo>
                  <a:pt x="7680" y="10561"/>
                </a:lnTo>
                <a:lnTo>
                  <a:pt x="7680" y="8641"/>
                </a:lnTo>
                <a:lnTo>
                  <a:pt x="5760" y="8641"/>
                </a:lnTo>
                <a:lnTo>
                  <a:pt x="3840" y="7680"/>
                </a:lnTo>
                <a:lnTo>
                  <a:pt x="2880" y="5760"/>
                </a:lnTo>
                <a:lnTo>
                  <a:pt x="960" y="384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6" name="object 2306"/>
          <p:cNvSpPr/>
          <p:nvPr/>
        </p:nvSpPr>
        <p:spPr>
          <a:xfrm>
            <a:off x="4279788" y="6414576"/>
            <a:ext cx="24963" cy="18242"/>
          </a:xfrm>
          <a:custGeom>
            <a:avLst/>
            <a:gdLst/>
            <a:ahLst/>
            <a:cxnLst/>
            <a:rect l="l" t="t" r="r" b="b"/>
            <a:pathLst>
              <a:path w="24963" h="18242">
                <a:moveTo>
                  <a:pt x="2880" y="960"/>
                </a:moveTo>
                <a:lnTo>
                  <a:pt x="960" y="0"/>
                </a:lnTo>
                <a:lnTo>
                  <a:pt x="0" y="0"/>
                </a:lnTo>
                <a:lnTo>
                  <a:pt x="960" y="6720"/>
                </a:lnTo>
                <a:lnTo>
                  <a:pt x="11521" y="6720"/>
                </a:lnTo>
                <a:lnTo>
                  <a:pt x="16322" y="7680"/>
                </a:lnTo>
                <a:lnTo>
                  <a:pt x="18242" y="7680"/>
                </a:lnTo>
                <a:lnTo>
                  <a:pt x="20162" y="8641"/>
                </a:lnTo>
                <a:lnTo>
                  <a:pt x="21122" y="8641"/>
                </a:lnTo>
                <a:lnTo>
                  <a:pt x="22082" y="9601"/>
                </a:lnTo>
                <a:lnTo>
                  <a:pt x="22082" y="13441"/>
                </a:lnTo>
                <a:lnTo>
                  <a:pt x="21122" y="15361"/>
                </a:lnTo>
                <a:lnTo>
                  <a:pt x="21122" y="18242"/>
                </a:lnTo>
                <a:lnTo>
                  <a:pt x="24003" y="15361"/>
                </a:lnTo>
                <a:lnTo>
                  <a:pt x="24963" y="12481"/>
                </a:lnTo>
                <a:lnTo>
                  <a:pt x="24963" y="7680"/>
                </a:lnTo>
                <a:lnTo>
                  <a:pt x="24003" y="5760"/>
                </a:lnTo>
                <a:lnTo>
                  <a:pt x="23042" y="3840"/>
                </a:lnTo>
                <a:lnTo>
                  <a:pt x="21122" y="2880"/>
                </a:lnTo>
                <a:lnTo>
                  <a:pt x="19202" y="1920"/>
                </a:lnTo>
                <a:lnTo>
                  <a:pt x="17282" y="960"/>
                </a:lnTo>
                <a:lnTo>
                  <a:pt x="288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7" name="object 2307"/>
          <p:cNvSpPr/>
          <p:nvPr/>
        </p:nvSpPr>
        <p:spPr>
          <a:xfrm>
            <a:off x="4306656" y="6383853"/>
            <a:ext cx="41285" cy="38404"/>
          </a:xfrm>
          <a:custGeom>
            <a:avLst/>
            <a:gdLst/>
            <a:ahLst/>
            <a:cxnLst/>
            <a:rect l="l" t="t" r="r" b="b"/>
            <a:pathLst>
              <a:path w="41285" h="38404">
                <a:moveTo>
                  <a:pt x="41285" y="33604"/>
                </a:moveTo>
                <a:lnTo>
                  <a:pt x="41285" y="31683"/>
                </a:lnTo>
                <a:lnTo>
                  <a:pt x="40325" y="32644"/>
                </a:lnTo>
                <a:lnTo>
                  <a:pt x="36484" y="32644"/>
                </a:lnTo>
                <a:lnTo>
                  <a:pt x="36484" y="31683"/>
                </a:lnTo>
                <a:lnTo>
                  <a:pt x="35524" y="30723"/>
                </a:lnTo>
                <a:lnTo>
                  <a:pt x="35524" y="0"/>
                </a:lnTo>
                <a:lnTo>
                  <a:pt x="23058" y="0"/>
                </a:lnTo>
                <a:lnTo>
                  <a:pt x="23058" y="975"/>
                </a:lnTo>
                <a:lnTo>
                  <a:pt x="24963" y="975"/>
                </a:lnTo>
                <a:lnTo>
                  <a:pt x="26898" y="1920"/>
                </a:lnTo>
                <a:lnTo>
                  <a:pt x="27843" y="2880"/>
                </a:lnTo>
                <a:lnTo>
                  <a:pt x="28803" y="4815"/>
                </a:lnTo>
                <a:lnTo>
                  <a:pt x="28803" y="27843"/>
                </a:lnTo>
                <a:lnTo>
                  <a:pt x="26898" y="29763"/>
                </a:lnTo>
                <a:lnTo>
                  <a:pt x="24963" y="31683"/>
                </a:lnTo>
                <a:lnTo>
                  <a:pt x="23058" y="31683"/>
                </a:lnTo>
                <a:lnTo>
                  <a:pt x="22082" y="32644"/>
                </a:lnTo>
                <a:lnTo>
                  <a:pt x="16337" y="32644"/>
                </a:lnTo>
                <a:lnTo>
                  <a:pt x="15377" y="31683"/>
                </a:lnTo>
                <a:lnTo>
                  <a:pt x="13441" y="30723"/>
                </a:lnTo>
                <a:lnTo>
                  <a:pt x="13441" y="0"/>
                </a:lnTo>
                <a:lnTo>
                  <a:pt x="0" y="0"/>
                </a:lnTo>
                <a:lnTo>
                  <a:pt x="0" y="975"/>
                </a:lnTo>
                <a:lnTo>
                  <a:pt x="3855" y="975"/>
                </a:lnTo>
                <a:lnTo>
                  <a:pt x="3855" y="1920"/>
                </a:lnTo>
                <a:lnTo>
                  <a:pt x="4815" y="1920"/>
                </a:lnTo>
                <a:lnTo>
                  <a:pt x="5775" y="2880"/>
                </a:lnTo>
                <a:lnTo>
                  <a:pt x="6720" y="3840"/>
                </a:lnTo>
                <a:lnTo>
                  <a:pt x="6720" y="29763"/>
                </a:lnTo>
                <a:lnTo>
                  <a:pt x="7696" y="31683"/>
                </a:lnTo>
                <a:lnTo>
                  <a:pt x="7696" y="33604"/>
                </a:lnTo>
                <a:lnTo>
                  <a:pt x="8656" y="35524"/>
                </a:lnTo>
                <a:lnTo>
                  <a:pt x="10561" y="36484"/>
                </a:lnTo>
                <a:lnTo>
                  <a:pt x="12496" y="37444"/>
                </a:lnTo>
                <a:lnTo>
                  <a:pt x="13441" y="38404"/>
                </a:lnTo>
                <a:lnTo>
                  <a:pt x="18242" y="38404"/>
                </a:lnTo>
                <a:lnTo>
                  <a:pt x="19217" y="37444"/>
                </a:lnTo>
                <a:lnTo>
                  <a:pt x="21122" y="36484"/>
                </a:lnTo>
                <a:lnTo>
                  <a:pt x="23058" y="35524"/>
                </a:lnTo>
                <a:lnTo>
                  <a:pt x="25923" y="33604"/>
                </a:lnTo>
                <a:lnTo>
                  <a:pt x="28803" y="29763"/>
                </a:lnTo>
                <a:lnTo>
                  <a:pt x="28803" y="38404"/>
                </a:lnTo>
                <a:lnTo>
                  <a:pt x="30723" y="38404"/>
                </a:lnTo>
                <a:lnTo>
                  <a:pt x="41285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8" name="object 2308"/>
          <p:cNvSpPr/>
          <p:nvPr/>
        </p:nvSpPr>
        <p:spPr>
          <a:xfrm>
            <a:off x="4351782" y="6381932"/>
            <a:ext cx="31683" cy="40325"/>
          </a:xfrm>
          <a:custGeom>
            <a:avLst/>
            <a:gdLst/>
            <a:ahLst/>
            <a:cxnLst/>
            <a:rect l="l" t="t" r="r" b="b"/>
            <a:pathLst>
              <a:path w="31683" h="40325">
                <a:moveTo>
                  <a:pt x="20162" y="5760"/>
                </a:moveTo>
                <a:lnTo>
                  <a:pt x="21122" y="6736"/>
                </a:lnTo>
                <a:lnTo>
                  <a:pt x="22082" y="8641"/>
                </a:lnTo>
                <a:lnTo>
                  <a:pt x="23042" y="9601"/>
                </a:lnTo>
                <a:lnTo>
                  <a:pt x="23042" y="13441"/>
                </a:lnTo>
                <a:lnTo>
                  <a:pt x="5760" y="13441"/>
                </a:lnTo>
                <a:lnTo>
                  <a:pt x="5760" y="10561"/>
                </a:lnTo>
                <a:lnTo>
                  <a:pt x="6720" y="7680"/>
                </a:lnTo>
                <a:lnTo>
                  <a:pt x="4800" y="5760"/>
                </a:lnTo>
                <a:lnTo>
                  <a:pt x="1920" y="9601"/>
                </a:lnTo>
                <a:lnTo>
                  <a:pt x="0" y="14401"/>
                </a:lnTo>
                <a:lnTo>
                  <a:pt x="0" y="26883"/>
                </a:lnTo>
                <a:lnTo>
                  <a:pt x="1920" y="31683"/>
                </a:lnTo>
                <a:lnTo>
                  <a:pt x="4800" y="34564"/>
                </a:lnTo>
                <a:lnTo>
                  <a:pt x="7680" y="38404"/>
                </a:lnTo>
                <a:lnTo>
                  <a:pt x="11521" y="40325"/>
                </a:lnTo>
                <a:lnTo>
                  <a:pt x="20162" y="40325"/>
                </a:lnTo>
                <a:lnTo>
                  <a:pt x="24003" y="38404"/>
                </a:lnTo>
                <a:lnTo>
                  <a:pt x="26883" y="35524"/>
                </a:lnTo>
                <a:lnTo>
                  <a:pt x="29763" y="32644"/>
                </a:lnTo>
                <a:lnTo>
                  <a:pt x="30723" y="28803"/>
                </a:lnTo>
                <a:lnTo>
                  <a:pt x="31683" y="24963"/>
                </a:lnTo>
                <a:lnTo>
                  <a:pt x="30723" y="24002"/>
                </a:lnTo>
                <a:lnTo>
                  <a:pt x="28803" y="27843"/>
                </a:lnTo>
                <a:lnTo>
                  <a:pt x="27843" y="29763"/>
                </a:lnTo>
                <a:lnTo>
                  <a:pt x="25923" y="31683"/>
                </a:lnTo>
                <a:lnTo>
                  <a:pt x="24003" y="32644"/>
                </a:lnTo>
                <a:lnTo>
                  <a:pt x="22082" y="33604"/>
                </a:lnTo>
                <a:lnTo>
                  <a:pt x="15361" y="33604"/>
                </a:lnTo>
                <a:lnTo>
                  <a:pt x="12481" y="31683"/>
                </a:lnTo>
                <a:lnTo>
                  <a:pt x="9601" y="28803"/>
                </a:lnTo>
                <a:lnTo>
                  <a:pt x="6720" y="25923"/>
                </a:lnTo>
                <a:lnTo>
                  <a:pt x="5760" y="21122"/>
                </a:lnTo>
                <a:lnTo>
                  <a:pt x="5760" y="15361"/>
                </a:lnTo>
                <a:lnTo>
                  <a:pt x="31683" y="15361"/>
                </a:lnTo>
                <a:lnTo>
                  <a:pt x="31683" y="10561"/>
                </a:lnTo>
                <a:lnTo>
                  <a:pt x="30723" y="7680"/>
                </a:lnTo>
                <a:lnTo>
                  <a:pt x="27843" y="4800"/>
                </a:lnTo>
                <a:lnTo>
                  <a:pt x="24963" y="1920"/>
                </a:lnTo>
                <a:lnTo>
                  <a:pt x="21122" y="0"/>
                </a:lnTo>
                <a:lnTo>
                  <a:pt x="17282" y="0"/>
                </a:lnTo>
                <a:lnTo>
                  <a:pt x="15361" y="2895"/>
                </a:lnTo>
                <a:lnTo>
                  <a:pt x="16322" y="2895"/>
                </a:lnTo>
                <a:lnTo>
                  <a:pt x="18242" y="3840"/>
                </a:lnTo>
                <a:lnTo>
                  <a:pt x="19202" y="4800"/>
                </a:lnTo>
                <a:lnTo>
                  <a:pt x="20162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9" name="object 2309"/>
          <p:cNvSpPr/>
          <p:nvPr/>
        </p:nvSpPr>
        <p:spPr>
          <a:xfrm>
            <a:off x="4356582" y="6381932"/>
            <a:ext cx="12481" cy="7680"/>
          </a:xfrm>
          <a:custGeom>
            <a:avLst/>
            <a:gdLst/>
            <a:ahLst/>
            <a:cxnLst/>
            <a:rect l="l" t="t" r="r" b="b"/>
            <a:pathLst>
              <a:path w="12481" h="7680">
                <a:moveTo>
                  <a:pt x="7680" y="0"/>
                </a:moveTo>
                <a:lnTo>
                  <a:pt x="3840" y="1920"/>
                </a:lnTo>
                <a:lnTo>
                  <a:pt x="0" y="5760"/>
                </a:lnTo>
                <a:lnTo>
                  <a:pt x="1920" y="7680"/>
                </a:lnTo>
                <a:lnTo>
                  <a:pt x="3840" y="5760"/>
                </a:lnTo>
                <a:lnTo>
                  <a:pt x="5760" y="3840"/>
                </a:lnTo>
                <a:lnTo>
                  <a:pt x="7680" y="2895"/>
                </a:lnTo>
                <a:lnTo>
                  <a:pt x="10561" y="2895"/>
                </a:lnTo>
                <a:lnTo>
                  <a:pt x="12481" y="0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0" name="object 2310"/>
          <p:cNvSpPr/>
          <p:nvPr/>
        </p:nvSpPr>
        <p:spPr>
          <a:xfrm>
            <a:off x="3650040" y="6295537"/>
            <a:ext cx="42245" cy="30723"/>
          </a:xfrm>
          <a:custGeom>
            <a:avLst/>
            <a:gdLst/>
            <a:ahLst/>
            <a:cxnLst/>
            <a:rect l="l" t="t" r="r" b="b"/>
            <a:pathLst>
              <a:path w="42245" h="30723">
                <a:moveTo>
                  <a:pt x="1920" y="1920"/>
                </a:moveTo>
                <a:lnTo>
                  <a:pt x="5760" y="1920"/>
                </a:lnTo>
                <a:lnTo>
                  <a:pt x="6720" y="3840"/>
                </a:lnTo>
                <a:lnTo>
                  <a:pt x="7680" y="4800"/>
                </a:lnTo>
                <a:lnTo>
                  <a:pt x="15361" y="4800"/>
                </a:lnTo>
                <a:lnTo>
                  <a:pt x="17282" y="3840"/>
                </a:lnTo>
                <a:lnTo>
                  <a:pt x="24963" y="3840"/>
                </a:lnTo>
                <a:lnTo>
                  <a:pt x="26883" y="4800"/>
                </a:lnTo>
                <a:lnTo>
                  <a:pt x="28803" y="5760"/>
                </a:lnTo>
                <a:lnTo>
                  <a:pt x="29763" y="7680"/>
                </a:lnTo>
                <a:lnTo>
                  <a:pt x="30723" y="9601"/>
                </a:lnTo>
                <a:lnTo>
                  <a:pt x="31683" y="11521"/>
                </a:lnTo>
                <a:lnTo>
                  <a:pt x="32644" y="14401"/>
                </a:lnTo>
                <a:lnTo>
                  <a:pt x="32644" y="20162"/>
                </a:lnTo>
                <a:lnTo>
                  <a:pt x="31683" y="23042"/>
                </a:lnTo>
                <a:lnTo>
                  <a:pt x="29763" y="24963"/>
                </a:lnTo>
                <a:lnTo>
                  <a:pt x="27843" y="26883"/>
                </a:lnTo>
                <a:lnTo>
                  <a:pt x="24963" y="27843"/>
                </a:lnTo>
                <a:lnTo>
                  <a:pt x="21122" y="27843"/>
                </a:lnTo>
                <a:lnTo>
                  <a:pt x="22082" y="30723"/>
                </a:lnTo>
                <a:lnTo>
                  <a:pt x="29763" y="30723"/>
                </a:lnTo>
                <a:lnTo>
                  <a:pt x="34564" y="29763"/>
                </a:lnTo>
                <a:lnTo>
                  <a:pt x="37444" y="26883"/>
                </a:lnTo>
                <a:lnTo>
                  <a:pt x="40325" y="24003"/>
                </a:lnTo>
                <a:lnTo>
                  <a:pt x="42245" y="20162"/>
                </a:lnTo>
                <a:lnTo>
                  <a:pt x="42245" y="12481"/>
                </a:lnTo>
                <a:lnTo>
                  <a:pt x="41285" y="9601"/>
                </a:lnTo>
                <a:lnTo>
                  <a:pt x="39364" y="6720"/>
                </a:lnTo>
                <a:lnTo>
                  <a:pt x="36484" y="4800"/>
                </a:lnTo>
                <a:lnTo>
                  <a:pt x="34564" y="2880"/>
                </a:lnTo>
                <a:lnTo>
                  <a:pt x="31683" y="1920"/>
                </a:lnTo>
                <a:lnTo>
                  <a:pt x="28803" y="960"/>
                </a:lnTo>
                <a:lnTo>
                  <a:pt x="24963" y="0"/>
                </a:lnTo>
                <a:lnTo>
                  <a:pt x="0" y="0"/>
                </a:lnTo>
                <a:lnTo>
                  <a:pt x="0" y="1920"/>
                </a:lnTo>
                <a:lnTo>
                  <a:pt x="192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1" name="object 2311"/>
          <p:cNvSpPr/>
          <p:nvPr/>
        </p:nvSpPr>
        <p:spPr>
          <a:xfrm>
            <a:off x="3650040" y="6300337"/>
            <a:ext cx="23042" cy="50886"/>
          </a:xfrm>
          <a:custGeom>
            <a:avLst/>
            <a:gdLst/>
            <a:ahLst/>
            <a:cxnLst/>
            <a:rect l="l" t="t" r="r" b="b"/>
            <a:pathLst>
              <a:path w="23042" h="50886">
                <a:moveTo>
                  <a:pt x="20162" y="23042"/>
                </a:moveTo>
                <a:lnTo>
                  <a:pt x="17282" y="23042"/>
                </a:lnTo>
                <a:lnTo>
                  <a:pt x="15361" y="22082"/>
                </a:lnTo>
                <a:lnTo>
                  <a:pt x="15361" y="0"/>
                </a:lnTo>
                <a:lnTo>
                  <a:pt x="7680" y="0"/>
                </a:lnTo>
                <a:lnTo>
                  <a:pt x="7680" y="46085"/>
                </a:lnTo>
                <a:lnTo>
                  <a:pt x="6720" y="47045"/>
                </a:lnTo>
                <a:lnTo>
                  <a:pt x="5760" y="48005"/>
                </a:lnTo>
                <a:lnTo>
                  <a:pt x="3840" y="48966"/>
                </a:lnTo>
                <a:lnTo>
                  <a:pt x="0" y="48966"/>
                </a:lnTo>
                <a:lnTo>
                  <a:pt x="0" y="50886"/>
                </a:lnTo>
                <a:lnTo>
                  <a:pt x="23042" y="50886"/>
                </a:lnTo>
                <a:lnTo>
                  <a:pt x="23042" y="48966"/>
                </a:lnTo>
                <a:lnTo>
                  <a:pt x="17282" y="48966"/>
                </a:lnTo>
                <a:lnTo>
                  <a:pt x="16322" y="47045"/>
                </a:lnTo>
                <a:lnTo>
                  <a:pt x="15361" y="46085"/>
                </a:lnTo>
                <a:lnTo>
                  <a:pt x="15361" y="24963"/>
                </a:lnTo>
                <a:lnTo>
                  <a:pt x="17282" y="24963"/>
                </a:lnTo>
                <a:lnTo>
                  <a:pt x="19202" y="25923"/>
                </a:lnTo>
                <a:lnTo>
                  <a:pt x="22082" y="25923"/>
                </a:lnTo>
                <a:lnTo>
                  <a:pt x="21122" y="23042"/>
                </a:lnTo>
                <a:lnTo>
                  <a:pt x="20162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2" name="object 2312"/>
          <p:cNvSpPr/>
          <p:nvPr/>
        </p:nvSpPr>
        <p:spPr>
          <a:xfrm>
            <a:off x="3694206" y="6313779"/>
            <a:ext cx="42230" cy="38404"/>
          </a:xfrm>
          <a:custGeom>
            <a:avLst/>
            <a:gdLst/>
            <a:ahLst/>
            <a:cxnLst/>
            <a:rect l="l" t="t" r="r" b="b"/>
            <a:pathLst>
              <a:path w="42230" h="38404">
                <a:moveTo>
                  <a:pt x="13441" y="0"/>
                </a:moveTo>
                <a:lnTo>
                  <a:pt x="0" y="0"/>
                </a:lnTo>
                <a:lnTo>
                  <a:pt x="0" y="960"/>
                </a:lnTo>
                <a:lnTo>
                  <a:pt x="1920" y="960"/>
                </a:lnTo>
                <a:lnTo>
                  <a:pt x="3840" y="1920"/>
                </a:lnTo>
                <a:lnTo>
                  <a:pt x="4800" y="1920"/>
                </a:lnTo>
                <a:lnTo>
                  <a:pt x="5760" y="2880"/>
                </a:lnTo>
                <a:lnTo>
                  <a:pt x="5760" y="3840"/>
                </a:lnTo>
                <a:lnTo>
                  <a:pt x="6720" y="3840"/>
                </a:lnTo>
                <a:lnTo>
                  <a:pt x="6720" y="29763"/>
                </a:lnTo>
                <a:lnTo>
                  <a:pt x="7680" y="31683"/>
                </a:lnTo>
                <a:lnTo>
                  <a:pt x="7680" y="33604"/>
                </a:lnTo>
                <a:lnTo>
                  <a:pt x="9601" y="35524"/>
                </a:lnTo>
                <a:lnTo>
                  <a:pt x="10561" y="36484"/>
                </a:lnTo>
                <a:lnTo>
                  <a:pt x="12481" y="37444"/>
                </a:lnTo>
                <a:lnTo>
                  <a:pt x="14401" y="38404"/>
                </a:lnTo>
                <a:lnTo>
                  <a:pt x="18242" y="38404"/>
                </a:lnTo>
                <a:lnTo>
                  <a:pt x="20162" y="37444"/>
                </a:lnTo>
                <a:lnTo>
                  <a:pt x="21122" y="37444"/>
                </a:lnTo>
                <a:lnTo>
                  <a:pt x="23042" y="36484"/>
                </a:lnTo>
                <a:lnTo>
                  <a:pt x="25923" y="33604"/>
                </a:lnTo>
                <a:lnTo>
                  <a:pt x="28803" y="30723"/>
                </a:lnTo>
                <a:lnTo>
                  <a:pt x="28803" y="38404"/>
                </a:lnTo>
                <a:lnTo>
                  <a:pt x="30723" y="38404"/>
                </a:lnTo>
                <a:lnTo>
                  <a:pt x="42230" y="33604"/>
                </a:lnTo>
                <a:lnTo>
                  <a:pt x="41285" y="32644"/>
                </a:lnTo>
                <a:lnTo>
                  <a:pt x="36484" y="32644"/>
                </a:lnTo>
                <a:lnTo>
                  <a:pt x="36484" y="31683"/>
                </a:lnTo>
                <a:lnTo>
                  <a:pt x="35509" y="30723"/>
                </a:lnTo>
                <a:lnTo>
                  <a:pt x="35509" y="0"/>
                </a:lnTo>
                <a:lnTo>
                  <a:pt x="23042" y="0"/>
                </a:lnTo>
                <a:lnTo>
                  <a:pt x="23042" y="960"/>
                </a:lnTo>
                <a:lnTo>
                  <a:pt x="24963" y="1920"/>
                </a:lnTo>
                <a:lnTo>
                  <a:pt x="26883" y="1920"/>
                </a:lnTo>
                <a:lnTo>
                  <a:pt x="27843" y="2880"/>
                </a:lnTo>
                <a:lnTo>
                  <a:pt x="28803" y="3840"/>
                </a:lnTo>
                <a:lnTo>
                  <a:pt x="28803" y="27843"/>
                </a:lnTo>
                <a:lnTo>
                  <a:pt x="26883" y="29763"/>
                </a:lnTo>
                <a:lnTo>
                  <a:pt x="24963" y="31683"/>
                </a:lnTo>
                <a:lnTo>
                  <a:pt x="23042" y="32644"/>
                </a:lnTo>
                <a:lnTo>
                  <a:pt x="22082" y="32644"/>
                </a:lnTo>
                <a:lnTo>
                  <a:pt x="21122" y="33604"/>
                </a:lnTo>
                <a:lnTo>
                  <a:pt x="18242" y="33604"/>
                </a:lnTo>
                <a:lnTo>
                  <a:pt x="16322" y="32644"/>
                </a:lnTo>
                <a:lnTo>
                  <a:pt x="15361" y="31683"/>
                </a:lnTo>
                <a:lnTo>
                  <a:pt x="13441" y="30723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3" name="object 2313"/>
          <p:cNvSpPr/>
          <p:nvPr/>
        </p:nvSpPr>
        <p:spPr>
          <a:xfrm>
            <a:off x="3749878" y="6346423"/>
            <a:ext cx="2880" cy="5760"/>
          </a:xfrm>
          <a:custGeom>
            <a:avLst/>
            <a:gdLst/>
            <a:ahLst/>
            <a:cxnLst/>
            <a:rect l="l" t="t" r="r" b="b"/>
            <a:pathLst>
              <a:path w="2880" h="5760">
                <a:moveTo>
                  <a:pt x="960" y="960"/>
                </a:moveTo>
                <a:lnTo>
                  <a:pt x="0" y="0"/>
                </a:lnTo>
                <a:lnTo>
                  <a:pt x="960" y="5760"/>
                </a:lnTo>
                <a:lnTo>
                  <a:pt x="2880" y="5760"/>
                </a:lnTo>
                <a:lnTo>
                  <a:pt x="2880" y="1920"/>
                </a:lnTo>
                <a:lnTo>
                  <a:pt x="9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4" name="object 2314"/>
          <p:cNvSpPr/>
          <p:nvPr/>
        </p:nvSpPr>
        <p:spPr>
          <a:xfrm>
            <a:off x="3735491" y="6292656"/>
            <a:ext cx="38389" cy="59527"/>
          </a:xfrm>
          <a:custGeom>
            <a:avLst/>
            <a:gdLst/>
            <a:ahLst/>
            <a:cxnLst/>
            <a:rect l="l" t="t" r="r" b="b"/>
            <a:pathLst>
              <a:path w="38389" h="59527">
                <a:moveTo>
                  <a:pt x="1905" y="5760"/>
                </a:moveTo>
                <a:lnTo>
                  <a:pt x="4785" y="5760"/>
                </a:lnTo>
                <a:lnTo>
                  <a:pt x="4785" y="6720"/>
                </a:lnTo>
                <a:lnTo>
                  <a:pt x="5745" y="7680"/>
                </a:lnTo>
                <a:lnTo>
                  <a:pt x="5745" y="54726"/>
                </a:lnTo>
                <a:lnTo>
                  <a:pt x="8625" y="56647"/>
                </a:lnTo>
                <a:lnTo>
                  <a:pt x="10561" y="57607"/>
                </a:lnTo>
                <a:lnTo>
                  <a:pt x="12466" y="58567"/>
                </a:lnTo>
                <a:lnTo>
                  <a:pt x="15346" y="59527"/>
                </a:lnTo>
                <a:lnTo>
                  <a:pt x="14386" y="53766"/>
                </a:lnTo>
                <a:lnTo>
                  <a:pt x="12466" y="52806"/>
                </a:lnTo>
                <a:lnTo>
                  <a:pt x="12466" y="29763"/>
                </a:lnTo>
                <a:lnTo>
                  <a:pt x="14386" y="28803"/>
                </a:lnTo>
                <a:lnTo>
                  <a:pt x="16306" y="26883"/>
                </a:lnTo>
                <a:lnTo>
                  <a:pt x="17266" y="26883"/>
                </a:lnTo>
                <a:lnTo>
                  <a:pt x="18227" y="25923"/>
                </a:lnTo>
                <a:lnTo>
                  <a:pt x="23987" y="25923"/>
                </a:lnTo>
                <a:lnTo>
                  <a:pt x="26868" y="26883"/>
                </a:lnTo>
                <a:lnTo>
                  <a:pt x="28788" y="29763"/>
                </a:lnTo>
                <a:lnTo>
                  <a:pt x="30708" y="31683"/>
                </a:lnTo>
                <a:lnTo>
                  <a:pt x="31668" y="35524"/>
                </a:lnTo>
                <a:lnTo>
                  <a:pt x="31668" y="46085"/>
                </a:lnTo>
                <a:lnTo>
                  <a:pt x="30708" y="49926"/>
                </a:lnTo>
                <a:lnTo>
                  <a:pt x="28788" y="52806"/>
                </a:lnTo>
                <a:lnTo>
                  <a:pt x="26868" y="54726"/>
                </a:lnTo>
                <a:lnTo>
                  <a:pt x="23987" y="56647"/>
                </a:lnTo>
                <a:lnTo>
                  <a:pt x="20147" y="56647"/>
                </a:lnTo>
                <a:lnTo>
                  <a:pt x="18227" y="55686"/>
                </a:lnTo>
                <a:lnTo>
                  <a:pt x="17266" y="55686"/>
                </a:lnTo>
                <a:lnTo>
                  <a:pt x="17266" y="59527"/>
                </a:lnTo>
                <a:lnTo>
                  <a:pt x="23987" y="59527"/>
                </a:lnTo>
                <a:lnTo>
                  <a:pt x="28788" y="57607"/>
                </a:lnTo>
                <a:lnTo>
                  <a:pt x="32628" y="54726"/>
                </a:lnTo>
                <a:lnTo>
                  <a:pt x="36469" y="49926"/>
                </a:lnTo>
                <a:lnTo>
                  <a:pt x="38389" y="45125"/>
                </a:lnTo>
                <a:lnTo>
                  <a:pt x="38389" y="32644"/>
                </a:lnTo>
                <a:lnTo>
                  <a:pt x="37429" y="27843"/>
                </a:lnTo>
                <a:lnTo>
                  <a:pt x="34549" y="24963"/>
                </a:lnTo>
                <a:lnTo>
                  <a:pt x="31668" y="21122"/>
                </a:lnTo>
                <a:lnTo>
                  <a:pt x="28788" y="20162"/>
                </a:lnTo>
                <a:lnTo>
                  <a:pt x="20147" y="20162"/>
                </a:lnTo>
                <a:lnTo>
                  <a:pt x="16306" y="22082"/>
                </a:lnTo>
                <a:lnTo>
                  <a:pt x="12466" y="27843"/>
                </a:lnTo>
                <a:lnTo>
                  <a:pt x="12466" y="0"/>
                </a:lnTo>
                <a:lnTo>
                  <a:pt x="10561" y="0"/>
                </a:lnTo>
                <a:lnTo>
                  <a:pt x="0" y="4800"/>
                </a:lnTo>
                <a:lnTo>
                  <a:pt x="0" y="6720"/>
                </a:lnTo>
                <a:lnTo>
                  <a:pt x="1905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5" name="object 2315"/>
          <p:cNvSpPr/>
          <p:nvPr/>
        </p:nvSpPr>
        <p:spPr>
          <a:xfrm>
            <a:off x="3780602" y="6292656"/>
            <a:ext cx="18242" cy="58567"/>
          </a:xfrm>
          <a:custGeom>
            <a:avLst/>
            <a:gdLst/>
            <a:ahLst/>
            <a:cxnLst/>
            <a:rect l="l" t="t" r="r" b="b"/>
            <a:pathLst>
              <a:path w="18242" h="58567">
                <a:moveTo>
                  <a:pt x="10561" y="0"/>
                </a:moveTo>
                <a:lnTo>
                  <a:pt x="0" y="4800"/>
                </a:lnTo>
                <a:lnTo>
                  <a:pt x="0" y="6720"/>
                </a:lnTo>
                <a:lnTo>
                  <a:pt x="1920" y="5760"/>
                </a:lnTo>
                <a:lnTo>
                  <a:pt x="3840" y="5760"/>
                </a:lnTo>
                <a:lnTo>
                  <a:pt x="4800" y="6720"/>
                </a:lnTo>
                <a:lnTo>
                  <a:pt x="5760" y="7680"/>
                </a:lnTo>
                <a:lnTo>
                  <a:pt x="5760" y="54726"/>
                </a:lnTo>
                <a:lnTo>
                  <a:pt x="4800" y="55686"/>
                </a:lnTo>
                <a:lnTo>
                  <a:pt x="3840" y="56647"/>
                </a:lnTo>
                <a:lnTo>
                  <a:pt x="0" y="56647"/>
                </a:lnTo>
                <a:lnTo>
                  <a:pt x="0" y="58567"/>
                </a:lnTo>
                <a:lnTo>
                  <a:pt x="18242" y="58567"/>
                </a:lnTo>
                <a:lnTo>
                  <a:pt x="18242" y="56647"/>
                </a:lnTo>
                <a:lnTo>
                  <a:pt x="14401" y="56647"/>
                </a:lnTo>
                <a:lnTo>
                  <a:pt x="14401" y="55686"/>
                </a:lnTo>
                <a:lnTo>
                  <a:pt x="13441" y="55686"/>
                </a:lnTo>
                <a:lnTo>
                  <a:pt x="13441" y="54726"/>
                </a:lnTo>
                <a:lnTo>
                  <a:pt x="12481" y="53766"/>
                </a:lnTo>
                <a:lnTo>
                  <a:pt x="12481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6" name="object 2316"/>
          <p:cNvSpPr/>
          <p:nvPr/>
        </p:nvSpPr>
        <p:spPr>
          <a:xfrm>
            <a:off x="3808445" y="6292656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8641" y="4800"/>
                </a:moveTo>
                <a:lnTo>
                  <a:pt x="8641" y="3840"/>
                </a:lnTo>
                <a:lnTo>
                  <a:pt x="7680" y="2880"/>
                </a:lnTo>
                <a:lnTo>
                  <a:pt x="6720" y="1920"/>
                </a:lnTo>
                <a:lnTo>
                  <a:pt x="5760" y="960"/>
                </a:lnTo>
                <a:lnTo>
                  <a:pt x="480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6720"/>
                </a:lnTo>
                <a:lnTo>
                  <a:pt x="960" y="7680"/>
                </a:lnTo>
                <a:lnTo>
                  <a:pt x="1920" y="8641"/>
                </a:lnTo>
                <a:lnTo>
                  <a:pt x="5760" y="8641"/>
                </a:lnTo>
                <a:lnTo>
                  <a:pt x="6720" y="7680"/>
                </a:lnTo>
                <a:lnTo>
                  <a:pt x="7680" y="6720"/>
                </a:lnTo>
                <a:lnTo>
                  <a:pt x="8641" y="5760"/>
                </a:lnTo>
                <a:lnTo>
                  <a:pt x="864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7" name="object 2317"/>
          <p:cNvSpPr/>
          <p:nvPr/>
        </p:nvSpPr>
        <p:spPr>
          <a:xfrm>
            <a:off x="3802684" y="6312819"/>
            <a:ext cx="19202" cy="38404"/>
          </a:xfrm>
          <a:custGeom>
            <a:avLst/>
            <a:gdLst/>
            <a:ahLst/>
            <a:cxnLst/>
            <a:rect l="l" t="t" r="r" b="b"/>
            <a:pathLst>
              <a:path w="19202" h="38404">
                <a:moveTo>
                  <a:pt x="11521" y="0"/>
                </a:moveTo>
                <a:lnTo>
                  <a:pt x="0" y="4800"/>
                </a:lnTo>
                <a:lnTo>
                  <a:pt x="960" y="5760"/>
                </a:lnTo>
                <a:lnTo>
                  <a:pt x="1920" y="5760"/>
                </a:lnTo>
                <a:lnTo>
                  <a:pt x="288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1683"/>
                </a:lnTo>
                <a:lnTo>
                  <a:pt x="5760" y="33604"/>
                </a:lnTo>
                <a:lnTo>
                  <a:pt x="5760" y="35524"/>
                </a:lnTo>
                <a:lnTo>
                  <a:pt x="4800" y="35524"/>
                </a:lnTo>
                <a:lnTo>
                  <a:pt x="4800" y="36484"/>
                </a:lnTo>
                <a:lnTo>
                  <a:pt x="960" y="36484"/>
                </a:lnTo>
                <a:lnTo>
                  <a:pt x="960" y="38404"/>
                </a:lnTo>
                <a:lnTo>
                  <a:pt x="19202" y="38404"/>
                </a:lnTo>
                <a:lnTo>
                  <a:pt x="19202" y="36484"/>
                </a:lnTo>
                <a:lnTo>
                  <a:pt x="15361" y="36484"/>
                </a:lnTo>
                <a:lnTo>
                  <a:pt x="14401" y="35524"/>
                </a:lnTo>
                <a:lnTo>
                  <a:pt x="13441" y="34564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8" name="object 2318"/>
          <p:cNvSpPr/>
          <p:nvPr/>
        </p:nvSpPr>
        <p:spPr>
          <a:xfrm>
            <a:off x="3826687" y="6312819"/>
            <a:ext cx="31668" cy="39364"/>
          </a:xfrm>
          <a:custGeom>
            <a:avLst/>
            <a:gdLst/>
            <a:ahLst/>
            <a:cxnLst/>
            <a:rect l="l" t="t" r="r" b="b"/>
            <a:pathLst>
              <a:path w="31668" h="39364">
                <a:moveTo>
                  <a:pt x="28788" y="11521"/>
                </a:moveTo>
                <a:lnTo>
                  <a:pt x="29748" y="11521"/>
                </a:lnTo>
                <a:lnTo>
                  <a:pt x="30708" y="10561"/>
                </a:lnTo>
                <a:lnTo>
                  <a:pt x="30708" y="6720"/>
                </a:lnTo>
                <a:lnTo>
                  <a:pt x="29748" y="4800"/>
                </a:lnTo>
                <a:lnTo>
                  <a:pt x="26868" y="2880"/>
                </a:lnTo>
                <a:lnTo>
                  <a:pt x="24947" y="960"/>
                </a:lnTo>
                <a:lnTo>
                  <a:pt x="22067" y="0"/>
                </a:lnTo>
                <a:lnTo>
                  <a:pt x="13441" y="0"/>
                </a:lnTo>
                <a:lnTo>
                  <a:pt x="8625" y="1920"/>
                </a:lnTo>
                <a:lnTo>
                  <a:pt x="5760" y="4800"/>
                </a:lnTo>
                <a:lnTo>
                  <a:pt x="1920" y="8641"/>
                </a:lnTo>
                <a:lnTo>
                  <a:pt x="0" y="13441"/>
                </a:lnTo>
                <a:lnTo>
                  <a:pt x="0" y="25923"/>
                </a:lnTo>
                <a:lnTo>
                  <a:pt x="1920" y="30723"/>
                </a:lnTo>
                <a:lnTo>
                  <a:pt x="4785" y="33604"/>
                </a:lnTo>
                <a:lnTo>
                  <a:pt x="8625" y="37444"/>
                </a:lnTo>
                <a:lnTo>
                  <a:pt x="11506" y="39364"/>
                </a:lnTo>
                <a:lnTo>
                  <a:pt x="20147" y="39364"/>
                </a:lnTo>
                <a:lnTo>
                  <a:pt x="23027" y="38404"/>
                </a:lnTo>
                <a:lnTo>
                  <a:pt x="25908" y="35524"/>
                </a:lnTo>
                <a:lnTo>
                  <a:pt x="28788" y="32644"/>
                </a:lnTo>
                <a:lnTo>
                  <a:pt x="30708" y="28803"/>
                </a:lnTo>
                <a:lnTo>
                  <a:pt x="31668" y="24002"/>
                </a:lnTo>
                <a:lnTo>
                  <a:pt x="30708" y="23042"/>
                </a:lnTo>
                <a:lnTo>
                  <a:pt x="28788" y="26883"/>
                </a:lnTo>
                <a:lnTo>
                  <a:pt x="27828" y="28803"/>
                </a:lnTo>
                <a:lnTo>
                  <a:pt x="25908" y="29763"/>
                </a:lnTo>
                <a:lnTo>
                  <a:pt x="23987" y="31683"/>
                </a:lnTo>
                <a:lnTo>
                  <a:pt x="22067" y="32644"/>
                </a:lnTo>
                <a:lnTo>
                  <a:pt x="15346" y="32644"/>
                </a:lnTo>
                <a:lnTo>
                  <a:pt x="12466" y="31683"/>
                </a:lnTo>
                <a:lnTo>
                  <a:pt x="10561" y="27843"/>
                </a:lnTo>
                <a:lnTo>
                  <a:pt x="7665" y="24002"/>
                </a:lnTo>
                <a:lnTo>
                  <a:pt x="6720" y="20162"/>
                </a:lnTo>
                <a:lnTo>
                  <a:pt x="6720" y="11521"/>
                </a:lnTo>
                <a:lnTo>
                  <a:pt x="7665" y="8641"/>
                </a:lnTo>
                <a:lnTo>
                  <a:pt x="10561" y="5760"/>
                </a:lnTo>
                <a:lnTo>
                  <a:pt x="11506" y="3840"/>
                </a:lnTo>
                <a:lnTo>
                  <a:pt x="14386" y="2880"/>
                </a:lnTo>
                <a:lnTo>
                  <a:pt x="20147" y="2880"/>
                </a:lnTo>
                <a:lnTo>
                  <a:pt x="21107" y="3840"/>
                </a:lnTo>
                <a:lnTo>
                  <a:pt x="22067" y="4800"/>
                </a:lnTo>
                <a:lnTo>
                  <a:pt x="22067" y="7680"/>
                </a:lnTo>
                <a:lnTo>
                  <a:pt x="23027" y="8641"/>
                </a:lnTo>
                <a:lnTo>
                  <a:pt x="23027" y="10561"/>
                </a:lnTo>
                <a:lnTo>
                  <a:pt x="23987" y="11521"/>
                </a:lnTo>
                <a:lnTo>
                  <a:pt x="24947" y="12481"/>
                </a:lnTo>
                <a:lnTo>
                  <a:pt x="27828" y="12481"/>
                </a:lnTo>
                <a:lnTo>
                  <a:pt x="28788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9" name="object 2319"/>
          <p:cNvSpPr/>
          <p:nvPr/>
        </p:nvSpPr>
        <p:spPr>
          <a:xfrm>
            <a:off x="3882359" y="6294577"/>
            <a:ext cx="58552" cy="56647"/>
          </a:xfrm>
          <a:custGeom>
            <a:avLst/>
            <a:gdLst/>
            <a:ahLst/>
            <a:cxnLst/>
            <a:rect l="l" t="t" r="r" b="b"/>
            <a:pathLst>
              <a:path w="58552" h="56647">
                <a:moveTo>
                  <a:pt x="11521" y="52806"/>
                </a:moveTo>
                <a:lnTo>
                  <a:pt x="11521" y="48966"/>
                </a:lnTo>
                <a:lnTo>
                  <a:pt x="12481" y="47045"/>
                </a:lnTo>
                <a:lnTo>
                  <a:pt x="16322" y="37444"/>
                </a:lnTo>
                <a:lnTo>
                  <a:pt x="37444" y="37444"/>
                </a:lnTo>
                <a:lnTo>
                  <a:pt x="41285" y="46085"/>
                </a:lnTo>
                <a:lnTo>
                  <a:pt x="42245" y="48006"/>
                </a:lnTo>
                <a:lnTo>
                  <a:pt x="42245" y="52806"/>
                </a:lnTo>
                <a:lnTo>
                  <a:pt x="41285" y="53766"/>
                </a:lnTo>
                <a:lnTo>
                  <a:pt x="40325" y="54726"/>
                </a:lnTo>
                <a:lnTo>
                  <a:pt x="37444" y="54726"/>
                </a:lnTo>
                <a:lnTo>
                  <a:pt x="37444" y="56647"/>
                </a:lnTo>
                <a:lnTo>
                  <a:pt x="58552" y="56647"/>
                </a:lnTo>
                <a:lnTo>
                  <a:pt x="58552" y="54726"/>
                </a:lnTo>
                <a:lnTo>
                  <a:pt x="56631" y="54726"/>
                </a:lnTo>
                <a:lnTo>
                  <a:pt x="54711" y="53766"/>
                </a:lnTo>
                <a:lnTo>
                  <a:pt x="53751" y="52806"/>
                </a:lnTo>
                <a:lnTo>
                  <a:pt x="51846" y="51846"/>
                </a:lnTo>
                <a:lnTo>
                  <a:pt x="50871" y="49926"/>
                </a:lnTo>
                <a:lnTo>
                  <a:pt x="48966" y="46085"/>
                </a:lnTo>
                <a:lnTo>
                  <a:pt x="29763" y="0"/>
                </a:lnTo>
                <a:lnTo>
                  <a:pt x="36484" y="34564"/>
                </a:lnTo>
                <a:lnTo>
                  <a:pt x="17282" y="34564"/>
                </a:lnTo>
                <a:lnTo>
                  <a:pt x="28803" y="0"/>
                </a:lnTo>
                <a:lnTo>
                  <a:pt x="9601" y="45125"/>
                </a:lnTo>
                <a:lnTo>
                  <a:pt x="7680" y="48966"/>
                </a:lnTo>
                <a:lnTo>
                  <a:pt x="5760" y="51846"/>
                </a:lnTo>
                <a:lnTo>
                  <a:pt x="4800" y="53766"/>
                </a:lnTo>
                <a:lnTo>
                  <a:pt x="3840" y="53766"/>
                </a:lnTo>
                <a:lnTo>
                  <a:pt x="1920" y="54726"/>
                </a:lnTo>
                <a:lnTo>
                  <a:pt x="0" y="54726"/>
                </a:lnTo>
                <a:lnTo>
                  <a:pt x="0" y="56647"/>
                </a:lnTo>
                <a:lnTo>
                  <a:pt x="17282" y="56647"/>
                </a:lnTo>
                <a:lnTo>
                  <a:pt x="17282" y="54726"/>
                </a:lnTo>
                <a:lnTo>
                  <a:pt x="13441" y="54726"/>
                </a:lnTo>
                <a:lnTo>
                  <a:pt x="12481" y="53766"/>
                </a:lnTo>
                <a:lnTo>
                  <a:pt x="11521" y="52806"/>
                </a:lnTo>
                <a:close/>
              </a:path>
              <a:path w="58552" h="56647">
                <a:moveTo>
                  <a:pt x="28803" y="0"/>
                </a:moveTo>
                <a:lnTo>
                  <a:pt x="17282" y="34564"/>
                </a:lnTo>
                <a:lnTo>
                  <a:pt x="26883" y="12481"/>
                </a:lnTo>
                <a:lnTo>
                  <a:pt x="36484" y="34564"/>
                </a:lnTo>
                <a:lnTo>
                  <a:pt x="29763" y="0"/>
                </a:lnTo>
                <a:lnTo>
                  <a:pt x="288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0" name="object 2320"/>
          <p:cNvSpPr/>
          <p:nvPr/>
        </p:nvSpPr>
        <p:spPr>
          <a:xfrm>
            <a:off x="3943791" y="6292656"/>
            <a:ext cx="39364" cy="59527"/>
          </a:xfrm>
          <a:custGeom>
            <a:avLst/>
            <a:gdLst/>
            <a:ahLst/>
            <a:cxnLst/>
            <a:rect l="l" t="t" r="r" b="b"/>
            <a:pathLst>
              <a:path w="39364" h="59527">
                <a:moveTo>
                  <a:pt x="34564" y="52806"/>
                </a:moveTo>
                <a:lnTo>
                  <a:pt x="33604" y="52806"/>
                </a:lnTo>
                <a:lnTo>
                  <a:pt x="33604" y="0"/>
                </a:lnTo>
                <a:lnTo>
                  <a:pt x="31683" y="0"/>
                </a:lnTo>
                <a:lnTo>
                  <a:pt x="20162" y="4800"/>
                </a:lnTo>
                <a:lnTo>
                  <a:pt x="21122" y="6720"/>
                </a:lnTo>
                <a:lnTo>
                  <a:pt x="22082" y="5760"/>
                </a:lnTo>
                <a:lnTo>
                  <a:pt x="24963" y="5760"/>
                </a:lnTo>
                <a:lnTo>
                  <a:pt x="24963" y="6720"/>
                </a:lnTo>
                <a:lnTo>
                  <a:pt x="25923" y="6720"/>
                </a:lnTo>
                <a:lnTo>
                  <a:pt x="25923" y="8641"/>
                </a:lnTo>
                <a:lnTo>
                  <a:pt x="26883" y="9601"/>
                </a:lnTo>
                <a:lnTo>
                  <a:pt x="26883" y="23042"/>
                </a:lnTo>
                <a:lnTo>
                  <a:pt x="24003" y="21122"/>
                </a:lnTo>
                <a:lnTo>
                  <a:pt x="22082" y="20162"/>
                </a:lnTo>
                <a:lnTo>
                  <a:pt x="13441" y="20162"/>
                </a:lnTo>
                <a:lnTo>
                  <a:pt x="11521" y="25923"/>
                </a:lnTo>
                <a:lnTo>
                  <a:pt x="13441" y="23042"/>
                </a:lnTo>
                <a:lnTo>
                  <a:pt x="15361" y="22082"/>
                </a:lnTo>
                <a:lnTo>
                  <a:pt x="19202" y="22082"/>
                </a:lnTo>
                <a:lnTo>
                  <a:pt x="20162" y="23042"/>
                </a:lnTo>
                <a:lnTo>
                  <a:pt x="22082" y="24002"/>
                </a:lnTo>
                <a:lnTo>
                  <a:pt x="23042" y="24002"/>
                </a:lnTo>
                <a:lnTo>
                  <a:pt x="24003" y="25923"/>
                </a:lnTo>
                <a:lnTo>
                  <a:pt x="24963" y="26883"/>
                </a:lnTo>
                <a:lnTo>
                  <a:pt x="25923" y="28803"/>
                </a:lnTo>
                <a:lnTo>
                  <a:pt x="25923" y="29763"/>
                </a:lnTo>
                <a:lnTo>
                  <a:pt x="26883" y="31683"/>
                </a:lnTo>
                <a:lnTo>
                  <a:pt x="26883" y="50886"/>
                </a:lnTo>
                <a:lnTo>
                  <a:pt x="24003" y="53766"/>
                </a:lnTo>
                <a:lnTo>
                  <a:pt x="22082" y="54726"/>
                </a:lnTo>
                <a:lnTo>
                  <a:pt x="16322" y="54726"/>
                </a:lnTo>
                <a:lnTo>
                  <a:pt x="13441" y="53766"/>
                </a:lnTo>
                <a:lnTo>
                  <a:pt x="11521" y="50886"/>
                </a:lnTo>
                <a:lnTo>
                  <a:pt x="8641" y="48005"/>
                </a:lnTo>
                <a:lnTo>
                  <a:pt x="7680" y="43205"/>
                </a:lnTo>
                <a:lnTo>
                  <a:pt x="7680" y="32644"/>
                </a:lnTo>
                <a:lnTo>
                  <a:pt x="5760" y="26883"/>
                </a:lnTo>
                <a:lnTo>
                  <a:pt x="1920" y="30723"/>
                </a:lnTo>
                <a:lnTo>
                  <a:pt x="0" y="35524"/>
                </a:lnTo>
                <a:lnTo>
                  <a:pt x="0" y="47045"/>
                </a:lnTo>
                <a:lnTo>
                  <a:pt x="1920" y="50886"/>
                </a:lnTo>
                <a:lnTo>
                  <a:pt x="4800" y="54726"/>
                </a:lnTo>
                <a:lnTo>
                  <a:pt x="7680" y="57607"/>
                </a:lnTo>
                <a:lnTo>
                  <a:pt x="11521" y="59527"/>
                </a:lnTo>
                <a:lnTo>
                  <a:pt x="19202" y="59527"/>
                </a:lnTo>
                <a:lnTo>
                  <a:pt x="21122" y="58567"/>
                </a:lnTo>
                <a:lnTo>
                  <a:pt x="23042" y="57607"/>
                </a:lnTo>
                <a:lnTo>
                  <a:pt x="24963" y="55686"/>
                </a:lnTo>
                <a:lnTo>
                  <a:pt x="26883" y="53766"/>
                </a:lnTo>
                <a:lnTo>
                  <a:pt x="26883" y="59527"/>
                </a:lnTo>
                <a:lnTo>
                  <a:pt x="28803" y="59527"/>
                </a:lnTo>
                <a:lnTo>
                  <a:pt x="39364" y="54726"/>
                </a:lnTo>
                <a:lnTo>
                  <a:pt x="39364" y="53766"/>
                </a:lnTo>
                <a:lnTo>
                  <a:pt x="34564" y="53766"/>
                </a:lnTo>
                <a:lnTo>
                  <a:pt x="34564" y="528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1" name="object 2321"/>
          <p:cNvSpPr/>
          <p:nvPr/>
        </p:nvSpPr>
        <p:spPr>
          <a:xfrm>
            <a:off x="3949552" y="6312819"/>
            <a:ext cx="7680" cy="12481"/>
          </a:xfrm>
          <a:custGeom>
            <a:avLst/>
            <a:gdLst/>
            <a:ahLst/>
            <a:cxnLst/>
            <a:rect l="l" t="t" r="r" b="b"/>
            <a:pathLst>
              <a:path w="7680" h="12481">
                <a:moveTo>
                  <a:pt x="2880" y="1920"/>
                </a:moveTo>
                <a:lnTo>
                  <a:pt x="0" y="6720"/>
                </a:lnTo>
                <a:lnTo>
                  <a:pt x="1920" y="12481"/>
                </a:lnTo>
                <a:lnTo>
                  <a:pt x="2880" y="8641"/>
                </a:lnTo>
                <a:lnTo>
                  <a:pt x="5760" y="5760"/>
                </a:lnTo>
                <a:lnTo>
                  <a:pt x="7680" y="0"/>
                </a:lnTo>
                <a:lnTo>
                  <a:pt x="288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2" name="object 2322"/>
          <p:cNvSpPr/>
          <p:nvPr/>
        </p:nvSpPr>
        <p:spPr>
          <a:xfrm>
            <a:off x="3984116" y="6312819"/>
            <a:ext cx="64312" cy="38404"/>
          </a:xfrm>
          <a:custGeom>
            <a:avLst/>
            <a:gdLst/>
            <a:ahLst/>
            <a:cxnLst/>
            <a:rect l="l" t="t" r="r" b="b"/>
            <a:pathLst>
              <a:path w="64312" h="38404">
                <a:moveTo>
                  <a:pt x="48006" y="4800"/>
                </a:moveTo>
                <a:lnTo>
                  <a:pt x="49911" y="5760"/>
                </a:lnTo>
                <a:lnTo>
                  <a:pt x="50871" y="7680"/>
                </a:lnTo>
                <a:lnTo>
                  <a:pt x="51846" y="8641"/>
                </a:lnTo>
                <a:lnTo>
                  <a:pt x="51846" y="33604"/>
                </a:lnTo>
                <a:lnTo>
                  <a:pt x="50871" y="34564"/>
                </a:lnTo>
                <a:lnTo>
                  <a:pt x="50871" y="35524"/>
                </a:lnTo>
                <a:lnTo>
                  <a:pt x="49911" y="35524"/>
                </a:lnTo>
                <a:lnTo>
                  <a:pt x="48966" y="36484"/>
                </a:lnTo>
                <a:lnTo>
                  <a:pt x="46070" y="36484"/>
                </a:lnTo>
                <a:lnTo>
                  <a:pt x="46070" y="38404"/>
                </a:lnTo>
                <a:lnTo>
                  <a:pt x="64312" y="38404"/>
                </a:lnTo>
                <a:lnTo>
                  <a:pt x="64312" y="36484"/>
                </a:lnTo>
                <a:lnTo>
                  <a:pt x="60472" y="36484"/>
                </a:lnTo>
                <a:lnTo>
                  <a:pt x="59512" y="35524"/>
                </a:lnTo>
                <a:lnTo>
                  <a:pt x="59512" y="34564"/>
                </a:lnTo>
                <a:lnTo>
                  <a:pt x="58552" y="33604"/>
                </a:lnTo>
                <a:lnTo>
                  <a:pt x="58552" y="7680"/>
                </a:lnTo>
                <a:lnTo>
                  <a:pt x="57591" y="6720"/>
                </a:lnTo>
                <a:lnTo>
                  <a:pt x="56631" y="3840"/>
                </a:lnTo>
                <a:lnTo>
                  <a:pt x="55686" y="1920"/>
                </a:lnTo>
                <a:lnTo>
                  <a:pt x="53751" y="960"/>
                </a:lnTo>
                <a:lnTo>
                  <a:pt x="52791" y="0"/>
                </a:lnTo>
                <a:lnTo>
                  <a:pt x="45125" y="0"/>
                </a:lnTo>
                <a:lnTo>
                  <a:pt x="43190" y="960"/>
                </a:lnTo>
                <a:lnTo>
                  <a:pt x="40325" y="1920"/>
                </a:lnTo>
                <a:lnTo>
                  <a:pt x="38404" y="4800"/>
                </a:lnTo>
                <a:lnTo>
                  <a:pt x="35509" y="7680"/>
                </a:lnTo>
                <a:lnTo>
                  <a:pt x="35509" y="4800"/>
                </a:lnTo>
                <a:lnTo>
                  <a:pt x="33604" y="2880"/>
                </a:lnTo>
                <a:lnTo>
                  <a:pt x="32644" y="1920"/>
                </a:lnTo>
                <a:lnTo>
                  <a:pt x="30723" y="0"/>
                </a:lnTo>
                <a:lnTo>
                  <a:pt x="23042" y="0"/>
                </a:lnTo>
                <a:lnTo>
                  <a:pt x="22082" y="960"/>
                </a:lnTo>
                <a:lnTo>
                  <a:pt x="20162" y="960"/>
                </a:lnTo>
                <a:lnTo>
                  <a:pt x="19202" y="1920"/>
                </a:lnTo>
                <a:lnTo>
                  <a:pt x="18242" y="2880"/>
                </a:lnTo>
                <a:lnTo>
                  <a:pt x="17282" y="3840"/>
                </a:lnTo>
                <a:lnTo>
                  <a:pt x="16322" y="4800"/>
                </a:lnTo>
                <a:lnTo>
                  <a:pt x="13441" y="7680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60"/>
                </a:lnTo>
                <a:lnTo>
                  <a:pt x="1920" y="5760"/>
                </a:lnTo>
                <a:lnTo>
                  <a:pt x="288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3604"/>
                </a:lnTo>
                <a:lnTo>
                  <a:pt x="5760" y="34564"/>
                </a:lnTo>
                <a:lnTo>
                  <a:pt x="5760" y="35524"/>
                </a:lnTo>
                <a:lnTo>
                  <a:pt x="4800" y="35524"/>
                </a:lnTo>
                <a:lnTo>
                  <a:pt x="4800" y="36484"/>
                </a:lnTo>
                <a:lnTo>
                  <a:pt x="960" y="36484"/>
                </a:lnTo>
                <a:lnTo>
                  <a:pt x="960" y="38404"/>
                </a:lnTo>
                <a:lnTo>
                  <a:pt x="19202" y="38404"/>
                </a:lnTo>
                <a:lnTo>
                  <a:pt x="19202" y="36484"/>
                </a:lnTo>
                <a:lnTo>
                  <a:pt x="15361" y="36484"/>
                </a:lnTo>
                <a:lnTo>
                  <a:pt x="14401" y="35524"/>
                </a:lnTo>
                <a:lnTo>
                  <a:pt x="13441" y="34564"/>
                </a:lnTo>
                <a:lnTo>
                  <a:pt x="13441" y="9601"/>
                </a:lnTo>
                <a:lnTo>
                  <a:pt x="14401" y="8641"/>
                </a:lnTo>
                <a:lnTo>
                  <a:pt x="16322" y="6720"/>
                </a:lnTo>
                <a:lnTo>
                  <a:pt x="18242" y="5760"/>
                </a:lnTo>
                <a:lnTo>
                  <a:pt x="20162" y="4800"/>
                </a:lnTo>
                <a:lnTo>
                  <a:pt x="24963" y="4800"/>
                </a:lnTo>
                <a:lnTo>
                  <a:pt x="26883" y="5760"/>
                </a:lnTo>
                <a:lnTo>
                  <a:pt x="27843" y="6720"/>
                </a:lnTo>
                <a:lnTo>
                  <a:pt x="28788" y="8641"/>
                </a:lnTo>
                <a:lnTo>
                  <a:pt x="28788" y="34564"/>
                </a:lnTo>
                <a:lnTo>
                  <a:pt x="27843" y="35524"/>
                </a:lnTo>
                <a:lnTo>
                  <a:pt x="26883" y="36484"/>
                </a:lnTo>
                <a:lnTo>
                  <a:pt x="23042" y="36484"/>
                </a:lnTo>
                <a:lnTo>
                  <a:pt x="23042" y="38404"/>
                </a:lnTo>
                <a:lnTo>
                  <a:pt x="42230" y="38404"/>
                </a:lnTo>
                <a:lnTo>
                  <a:pt x="42230" y="36484"/>
                </a:lnTo>
                <a:lnTo>
                  <a:pt x="38404" y="36484"/>
                </a:lnTo>
                <a:lnTo>
                  <a:pt x="37444" y="35524"/>
                </a:lnTo>
                <a:lnTo>
                  <a:pt x="36484" y="35524"/>
                </a:lnTo>
                <a:lnTo>
                  <a:pt x="36484" y="33604"/>
                </a:lnTo>
                <a:lnTo>
                  <a:pt x="35509" y="32644"/>
                </a:lnTo>
                <a:lnTo>
                  <a:pt x="35509" y="9601"/>
                </a:lnTo>
                <a:lnTo>
                  <a:pt x="38404" y="7680"/>
                </a:lnTo>
                <a:lnTo>
                  <a:pt x="39349" y="6720"/>
                </a:lnTo>
                <a:lnTo>
                  <a:pt x="41285" y="5760"/>
                </a:lnTo>
                <a:lnTo>
                  <a:pt x="42230" y="4800"/>
                </a:lnTo>
                <a:lnTo>
                  <a:pt x="48006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3" name="object 2323"/>
          <p:cNvSpPr/>
          <p:nvPr/>
        </p:nvSpPr>
        <p:spPr>
          <a:xfrm>
            <a:off x="4049389" y="6312819"/>
            <a:ext cx="19202" cy="38404"/>
          </a:xfrm>
          <a:custGeom>
            <a:avLst/>
            <a:gdLst/>
            <a:ahLst/>
            <a:cxnLst/>
            <a:rect l="l" t="t" r="r" b="b"/>
            <a:pathLst>
              <a:path w="19202" h="38404">
                <a:moveTo>
                  <a:pt x="11521" y="0"/>
                </a:moveTo>
                <a:lnTo>
                  <a:pt x="0" y="4800"/>
                </a:lnTo>
                <a:lnTo>
                  <a:pt x="960" y="5760"/>
                </a:lnTo>
                <a:lnTo>
                  <a:pt x="1920" y="5760"/>
                </a:lnTo>
                <a:lnTo>
                  <a:pt x="2880" y="480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33604"/>
                </a:lnTo>
                <a:lnTo>
                  <a:pt x="5760" y="34564"/>
                </a:lnTo>
                <a:lnTo>
                  <a:pt x="5760" y="35524"/>
                </a:lnTo>
                <a:lnTo>
                  <a:pt x="4800" y="35524"/>
                </a:lnTo>
                <a:lnTo>
                  <a:pt x="4800" y="36484"/>
                </a:lnTo>
                <a:lnTo>
                  <a:pt x="960" y="36484"/>
                </a:lnTo>
                <a:lnTo>
                  <a:pt x="960" y="38404"/>
                </a:lnTo>
                <a:lnTo>
                  <a:pt x="19202" y="38404"/>
                </a:lnTo>
                <a:lnTo>
                  <a:pt x="19202" y="36484"/>
                </a:lnTo>
                <a:lnTo>
                  <a:pt x="15361" y="36484"/>
                </a:lnTo>
                <a:lnTo>
                  <a:pt x="14401" y="35524"/>
                </a:lnTo>
                <a:lnTo>
                  <a:pt x="14401" y="34564"/>
                </a:lnTo>
                <a:lnTo>
                  <a:pt x="13441" y="33604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4" name="object 2324"/>
          <p:cNvSpPr/>
          <p:nvPr/>
        </p:nvSpPr>
        <p:spPr>
          <a:xfrm>
            <a:off x="4055150" y="6292656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960" y="6720"/>
                </a:moveTo>
                <a:lnTo>
                  <a:pt x="960" y="7680"/>
                </a:lnTo>
                <a:lnTo>
                  <a:pt x="1920" y="8641"/>
                </a:lnTo>
                <a:lnTo>
                  <a:pt x="6720" y="8641"/>
                </a:lnTo>
                <a:lnTo>
                  <a:pt x="6720" y="7680"/>
                </a:lnTo>
                <a:lnTo>
                  <a:pt x="7680" y="6720"/>
                </a:lnTo>
                <a:lnTo>
                  <a:pt x="8641" y="5760"/>
                </a:lnTo>
                <a:lnTo>
                  <a:pt x="8641" y="3840"/>
                </a:lnTo>
                <a:lnTo>
                  <a:pt x="7680" y="2880"/>
                </a:lnTo>
                <a:lnTo>
                  <a:pt x="6720" y="1920"/>
                </a:lnTo>
                <a:lnTo>
                  <a:pt x="6720" y="960"/>
                </a:lnTo>
                <a:lnTo>
                  <a:pt x="576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5760"/>
                </a:lnTo>
                <a:lnTo>
                  <a:pt x="9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5" name="object 2325"/>
          <p:cNvSpPr/>
          <p:nvPr/>
        </p:nvSpPr>
        <p:spPr>
          <a:xfrm>
            <a:off x="4071472" y="6312819"/>
            <a:ext cx="41285" cy="38404"/>
          </a:xfrm>
          <a:custGeom>
            <a:avLst/>
            <a:gdLst/>
            <a:ahLst/>
            <a:cxnLst/>
            <a:rect l="l" t="t" r="r" b="b"/>
            <a:pathLst>
              <a:path w="41285" h="38404">
                <a:moveTo>
                  <a:pt x="41285" y="38404"/>
                </a:moveTo>
                <a:lnTo>
                  <a:pt x="41285" y="36484"/>
                </a:lnTo>
                <a:lnTo>
                  <a:pt x="37444" y="36484"/>
                </a:lnTo>
                <a:lnTo>
                  <a:pt x="36484" y="35524"/>
                </a:lnTo>
                <a:lnTo>
                  <a:pt x="35524" y="34564"/>
                </a:lnTo>
                <a:lnTo>
                  <a:pt x="35524" y="10561"/>
                </a:lnTo>
                <a:lnTo>
                  <a:pt x="34564" y="7680"/>
                </a:lnTo>
                <a:lnTo>
                  <a:pt x="34564" y="6720"/>
                </a:lnTo>
                <a:lnTo>
                  <a:pt x="33604" y="3840"/>
                </a:lnTo>
                <a:lnTo>
                  <a:pt x="32644" y="1920"/>
                </a:lnTo>
                <a:lnTo>
                  <a:pt x="30723" y="960"/>
                </a:lnTo>
                <a:lnTo>
                  <a:pt x="29763" y="0"/>
                </a:lnTo>
                <a:lnTo>
                  <a:pt x="22082" y="0"/>
                </a:lnTo>
                <a:lnTo>
                  <a:pt x="17282" y="2880"/>
                </a:lnTo>
                <a:lnTo>
                  <a:pt x="13441" y="7680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60"/>
                </a:lnTo>
                <a:lnTo>
                  <a:pt x="1920" y="5760"/>
                </a:lnTo>
                <a:lnTo>
                  <a:pt x="288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2644"/>
                </a:lnTo>
                <a:lnTo>
                  <a:pt x="5760" y="34564"/>
                </a:lnTo>
                <a:lnTo>
                  <a:pt x="5760" y="35524"/>
                </a:lnTo>
                <a:lnTo>
                  <a:pt x="4800" y="36484"/>
                </a:lnTo>
                <a:lnTo>
                  <a:pt x="960" y="36484"/>
                </a:lnTo>
                <a:lnTo>
                  <a:pt x="960" y="38404"/>
                </a:lnTo>
                <a:lnTo>
                  <a:pt x="19202" y="38404"/>
                </a:lnTo>
                <a:lnTo>
                  <a:pt x="19202" y="36484"/>
                </a:lnTo>
                <a:lnTo>
                  <a:pt x="15361" y="36484"/>
                </a:lnTo>
                <a:lnTo>
                  <a:pt x="14401" y="35524"/>
                </a:lnTo>
                <a:lnTo>
                  <a:pt x="13441" y="34564"/>
                </a:lnTo>
                <a:lnTo>
                  <a:pt x="13441" y="9601"/>
                </a:lnTo>
                <a:lnTo>
                  <a:pt x="16322" y="6720"/>
                </a:lnTo>
                <a:lnTo>
                  <a:pt x="19202" y="4800"/>
                </a:lnTo>
                <a:lnTo>
                  <a:pt x="24963" y="4800"/>
                </a:lnTo>
                <a:lnTo>
                  <a:pt x="26883" y="5760"/>
                </a:lnTo>
                <a:lnTo>
                  <a:pt x="26883" y="6720"/>
                </a:lnTo>
                <a:lnTo>
                  <a:pt x="27843" y="8641"/>
                </a:lnTo>
                <a:lnTo>
                  <a:pt x="28803" y="11521"/>
                </a:lnTo>
                <a:lnTo>
                  <a:pt x="28803" y="33604"/>
                </a:lnTo>
                <a:lnTo>
                  <a:pt x="27843" y="34564"/>
                </a:lnTo>
                <a:lnTo>
                  <a:pt x="27843" y="35524"/>
                </a:lnTo>
                <a:lnTo>
                  <a:pt x="26883" y="35524"/>
                </a:lnTo>
                <a:lnTo>
                  <a:pt x="25923" y="36484"/>
                </a:lnTo>
                <a:lnTo>
                  <a:pt x="23042" y="36484"/>
                </a:lnTo>
                <a:lnTo>
                  <a:pt x="23042" y="38404"/>
                </a:lnTo>
                <a:lnTo>
                  <a:pt x="41285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6" name="object 2326"/>
          <p:cNvSpPr/>
          <p:nvPr/>
        </p:nvSpPr>
        <p:spPr>
          <a:xfrm>
            <a:off x="4120438" y="6292656"/>
            <a:ext cx="7665" cy="8641"/>
          </a:xfrm>
          <a:custGeom>
            <a:avLst/>
            <a:gdLst/>
            <a:ahLst/>
            <a:cxnLst/>
            <a:rect l="l" t="t" r="r" b="b"/>
            <a:pathLst>
              <a:path w="7665" h="8641">
                <a:moveTo>
                  <a:pt x="944" y="7680"/>
                </a:moveTo>
                <a:lnTo>
                  <a:pt x="1920" y="8641"/>
                </a:lnTo>
                <a:lnTo>
                  <a:pt x="5760" y="8641"/>
                </a:lnTo>
                <a:lnTo>
                  <a:pt x="6720" y="7680"/>
                </a:lnTo>
                <a:lnTo>
                  <a:pt x="7665" y="6720"/>
                </a:lnTo>
                <a:lnTo>
                  <a:pt x="7665" y="2880"/>
                </a:lnTo>
                <a:lnTo>
                  <a:pt x="6720" y="1920"/>
                </a:lnTo>
                <a:lnTo>
                  <a:pt x="5760" y="960"/>
                </a:lnTo>
                <a:lnTo>
                  <a:pt x="4785" y="0"/>
                </a:lnTo>
                <a:lnTo>
                  <a:pt x="2880" y="0"/>
                </a:lnTo>
                <a:lnTo>
                  <a:pt x="1920" y="960"/>
                </a:lnTo>
                <a:lnTo>
                  <a:pt x="944" y="1920"/>
                </a:lnTo>
                <a:lnTo>
                  <a:pt x="0" y="2880"/>
                </a:lnTo>
                <a:lnTo>
                  <a:pt x="0" y="6720"/>
                </a:lnTo>
                <a:lnTo>
                  <a:pt x="944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7" name="object 2327"/>
          <p:cNvSpPr/>
          <p:nvPr/>
        </p:nvSpPr>
        <p:spPr>
          <a:xfrm>
            <a:off x="4114678" y="6312819"/>
            <a:ext cx="18227" cy="38404"/>
          </a:xfrm>
          <a:custGeom>
            <a:avLst/>
            <a:gdLst/>
            <a:ahLst/>
            <a:cxnLst/>
            <a:rect l="l" t="t" r="r" b="b"/>
            <a:pathLst>
              <a:path w="18227" h="38404">
                <a:moveTo>
                  <a:pt x="18227" y="38404"/>
                </a:moveTo>
                <a:lnTo>
                  <a:pt x="18227" y="36484"/>
                </a:lnTo>
                <a:lnTo>
                  <a:pt x="15361" y="36484"/>
                </a:lnTo>
                <a:lnTo>
                  <a:pt x="14386" y="35524"/>
                </a:lnTo>
                <a:lnTo>
                  <a:pt x="13426" y="35524"/>
                </a:lnTo>
                <a:lnTo>
                  <a:pt x="13426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60"/>
                </a:lnTo>
                <a:lnTo>
                  <a:pt x="1920" y="5760"/>
                </a:lnTo>
                <a:lnTo>
                  <a:pt x="2865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8641"/>
                </a:lnTo>
                <a:lnTo>
                  <a:pt x="6705" y="11521"/>
                </a:lnTo>
                <a:lnTo>
                  <a:pt x="6705" y="31683"/>
                </a:lnTo>
                <a:lnTo>
                  <a:pt x="5760" y="33604"/>
                </a:lnTo>
                <a:lnTo>
                  <a:pt x="5760" y="35524"/>
                </a:lnTo>
                <a:lnTo>
                  <a:pt x="4800" y="35524"/>
                </a:lnTo>
                <a:lnTo>
                  <a:pt x="3840" y="36484"/>
                </a:lnTo>
                <a:lnTo>
                  <a:pt x="960" y="36484"/>
                </a:lnTo>
                <a:lnTo>
                  <a:pt x="960" y="38404"/>
                </a:lnTo>
                <a:lnTo>
                  <a:pt x="18227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8" name="object 2328"/>
          <p:cNvSpPr/>
          <p:nvPr/>
        </p:nvSpPr>
        <p:spPr>
          <a:xfrm>
            <a:off x="4139625" y="6312819"/>
            <a:ext cx="25923" cy="39364"/>
          </a:xfrm>
          <a:custGeom>
            <a:avLst/>
            <a:gdLst/>
            <a:ahLst/>
            <a:cxnLst/>
            <a:rect l="l" t="t" r="r" b="b"/>
            <a:pathLst>
              <a:path w="25923" h="39364">
                <a:moveTo>
                  <a:pt x="1920" y="38404"/>
                </a:moveTo>
                <a:lnTo>
                  <a:pt x="2880" y="37444"/>
                </a:lnTo>
                <a:lnTo>
                  <a:pt x="4800" y="37444"/>
                </a:lnTo>
                <a:lnTo>
                  <a:pt x="5760" y="38404"/>
                </a:lnTo>
                <a:lnTo>
                  <a:pt x="8641" y="39364"/>
                </a:lnTo>
                <a:lnTo>
                  <a:pt x="16322" y="39364"/>
                </a:lnTo>
                <a:lnTo>
                  <a:pt x="19202" y="38404"/>
                </a:lnTo>
                <a:lnTo>
                  <a:pt x="22082" y="36484"/>
                </a:lnTo>
                <a:lnTo>
                  <a:pt x="24963" y="34564"/>
                </a:lnTo>
                <a:lnTo>
                  <a:pt x="25923" y="31683"/>
                </a:lnTo>
                <a:lnTo>
                  <a:pt x="25923" y="24002"/>
                </a:lnTo>
                <a:lnTo>
                  <a:pt x="23042" y="20162"/>
                </a:lnTo>
                <a:lnTo>
                  <a:pt x="17282" y="17282"/>
                </a:lnTo>
                <a:lnTo>
                  <a:pt x="11521" y="14401"/>
                </a:lnTo>
                <a:lnTo>
                  <a:pt x="8641" y="13441"/>
                </a:lnTo>
                <a:lnTo>
                  <a:pt x="7680" y="12481"/>
                </a:lnTo>
                <a:lnTo>
                  <a:pt x="6720" y="10561"/>
                </a:lnTo>
                <a:lnTo>
                  <a:pt x="5760" y="9601"/>
                </a:lnTo>
                <a:lnTo>
                  <a:pt x="4800" y="8641"/>
                </a:lnTo>
                <a:lnTo>
                  <a:pt x="4800" y="5760"/>
                </a:lnTo>
                <a:lnTo>
                  <a:pt x="5760" y="4800"/>
                </a:lnTo>
                <a:lnTo>
                  <a:pt x="6720" y="3840"/>
                </a:lnTo>
                <a:lnTo>
                  <a:pt x="8641" y="2880"/>
                </a:lnTo>
                <a:lnTo>
                  <a:pt x="9601" y="1920"/>
                </a:lnTo>
                <a:lnTo>
                  <a:pt x="14401" y="1920"/>
                </a:lnTo>
                <a:lnTo>
                  <a:pt x="16322" y="2880"/>
                </a:lnTo>
                <a:lnTo>
                  <a:pt x="18242" y="4800"/>
                </a:lnTo>
                <a:lnTo>
                  <a:pt x="19202" y="5760"/>
                </a:lnTo>
                <a:lnTo>
                  <a:pt x="21122" y="8641"/>
                </a:lnTo>
                <a:lnTo>
                  <a:pt x="22082" y="12481"/>
                </a:lnTo>
                <a:lnTo>
                  <a:pt x="23042" y="12481"/>
                </a:lnTo>
                <a:lnTo>
                  <a:pt x="23042" y="0"/>
                </a:lnTo>
                <a:lnTo>
                  <a:pt x="21122" y="0"/>
                </a:lnTo>
                <a:lnTo>
                  <a:pt x="21122" y="960"/>
                </a:lnTo>
                <a:lnTo>
                  <a:pt x="17282" y="960"/>
                </a:lnTo>
                <a:lnTo>
                  <a:pt x="15361" y="0"/>
                </a:lnTo>
                <a:lnTo>
                  <a:pt x="8641" y="0"/>
                </a:lnTo>
                <a:lnTo>
                  <a:pt x="5760" y="960"/>
                </a:lnTo>
                <a:lnTo>
                  <a:pt x="3840" y="2880"/>
                </a:lnTo>
                <a:lnTo>
                  <a:pt x="1920" y="4800"/>
                </a:lnTo>
                <a:lnTo>
                  <a:pt x="0" y="7680"/>
                </a:lnTo>
                <a:lnTo>
                  <a:pt x="0" y="12481"/>
                </a:lnTo>
                <a:lnTo>
                  <a:pt x="960" y="14401"/>
                </a:lnTo>
                <a:lnTo>
                  <a:pt x="1920" y="16322"/>
                </a:lnTo>
                <a:lnTo>
                  <a:pt x="3840" y="18242"/>
                </a:lnTo>
                <a:lnTo>
                  <a:pt x="5760" y="20162"/>
                </a:lnTo>
                <a:lnTo>
                  <a:pt x="9601" y="22082"/>
                </a:lnTo>
                <a:lnTo>
                  <a:pt x="14401" y="24002"/>
                </a:lnTo>
                <a:lnTo>
                  <a:pt x="16322" y="24963"/>
                </a:lnTo>
                <a:lnTo>
                  <a:pt x="18242" y="26883"/>
                </a:lnTo>
                <a:lnTo>
                  <a:pt x="19202" y="27843"/>
                </a:lnTo>
                <a:lnTo>
                  <a:pt x="20162" y="29763"/>
                </a:lnTo>
                <a:lnTo>
                  <a:pt x="20162" y="32644"/>
                </a:lnTo>
                <a:lnTo>
                  <a:pt x="19202" y="34564"/>
                </a:lnTo>
                <a:lnTo>
                  <a:pt x="18242" y="35524"/>
                </a:lnTo>
                <a:lnTo>
                  <a:pt x="17282" y="36484"/>
                </a:lnTo>
                <a:lnTo>
                  <a:pt x="10561" y="36484"/>
                </a:lnTo>
                <a:lnTo>
                  <a:pt x="8641" y="35524"/>
                </a:lnTo>
                <a:lnTo>
                  <a:pt x="6720" y="33604"/>
                </a:lnTo>
                <a:lnTo>
                  <a:pt x="3840" y="31683"/>
                </a:lnTo>
                <a:lnTo>
                  <a:pt x="2880" y="28803"/>
                </a:lnTo>
                <a:lnTo>
                  <a:pt x="1920" y="24963"/>
                </a:lnTo>
                <a:lnTo>
                  <a:pt x="960" y="24963"/>
                </a:lnTo>
                <a:lnTo>
                  <a:pt x="960" y="38404"/>
                </a:lnTo>
                <a:lnTo>
                  <a:pt x="1920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9" name="object 2329"/>
          <p:cNvSpPr/>
          <p:nvPr/>
        </p:nvSpPr>
        <p:spPr>
          <a:xfrm>
            <a:off x="4169389" y="6301298"/>
            <a:ext cx="22082" cy="49926"/>
          </a:xfrm>
          <a:custGeom>
            <a:avLst/>
            <a:gdLst/>
            <a:ahLst/>
            <a:cxnLst/>
            <a:rect l="l" t="t" r="r" b="b"/>
            <a:pathLst>
              <a:path w="22082" h="49926">
                <a:moveTo>
                  <a:pt x="9601" y="48966"/>
                </a:moveTo>
                <a:lnTo>
                  <a:pt x="10561" y="49926"/>
                </a:lnTo>
                <a:lnTo>
                  <a:pt x="16322" y="49926"/>
                </a:lnTo>
                <a:lnTo>
                  <a:pt x="18242" y="48005"/>
                </a:lnTo>
                <a:lnTo>
                  <a:pt x="20162" y="47045"/>
                </a:lnTo>
                <a:lnTo>
                  <a:pt x="21122" y="45125"/>
                </a:lnTo>
                <a:lnTo>
                  <a:pt x="22082" y="42245"/>
                </a:lnTo>
                <a:lnTo>
                  <a:pt x="21122" y="42245"/>
                </a:lnTo>
                <a:lnTo>
                  <a:pt x="20162" y="43205"/>
                </a:lnTo>
                <a:lnTo>
                  <a:pt x="20162" y="44165"/>
                </a:lnTo>
                <a:lnTo>
                  <a:pt x="19202" y="45125"/>
                </a:lnTo>
                <a:lnTo>
                  <a:pt x="14401" y="45125"/>
                </a:lnTo>
                <a:lnTo>
                  <a:pt x="13441" y="44165"/>
                </a:lnTo>
                <a:lnTo>
                  <a:pt x="12481" y="43205"/>
                </a:lnTo>
                <a:lnTo>
                  <a:pt x="12481" y="15361"/>
                </a:lnTo>
                <a:lnTo>
                  <a:pt x="21122" y="15361"/>
                </a:lnTo>
                <a:lnTo>
                  <a:pt x="21122" y="12481"/>
                </a:lnTo>
                <a:lnTo>
                  <a:pt x="12481" y="12481"/>
                </a:lnTo>
                <a:lnTo>
                  <a:pt x="12481" y="0"/>
                </a:lnTo>
                <a:lnTo>
                  <a:pt x="11521" y="0"/>
                </a:lnTo>
                <a:lnTo>
                  <a:pt x="10561" y="2880"/>
                </a:lnTo>
                <a:lnTo>
                  <a:pt x="9601" y="4800"/>
                </a:lnTo>
                <a:lnTo>
                  <a:pt x="8641" y="5760"/>
                </a:lnTo>
                <a:lnTo>
                  <a:pt x="7680" y="7680"/>
                </a:lnTo>
                <a:lnTo>
                  <a:pt x="5760" y="9601"/>
                </a:lnTo>
                <a:lnTo>
                  <a:pt x="4800" y="10561"/>
                </a:lnTo>
                <a:lnTo>
                  <a:pt x="2880" y="12481"/>
                </a:lnTo>
                <a:lnTo>
                  <a:pt x="960" y="13441"/>
                </a:lnTo>
                <a:lnTo>
                  <a:pt x="0" y="13441"/>
                </a:lnTo>
                <a:lnTo>
                  <a:pt x="0" y="15361"/>
                </a:lnTo>
                <a:lnTo>
                  <a:pt x="5760" y="15361"/>
                </a:lnTo>
                <a:lnTo>
                  <a:pt x="5760" y="45125"/>
                </a:lnTo>
                <a:lnTo>
                  <a:pt x="6720" y="46085"/>
                </a:lnTo>
                <a:lnTo>
                  <a:pt x="7680" y="48005"/>
                </a:lnTo>
                <a:lnTo>
                  <a:pt x="7680" y="48966"/>
                </a:lnTo>
                <a:lnTo>
                  <a:pt x="9601" y="489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0" name="object 2330"/>
          <p:cNvSpPr/>
          <p:nvPr/>
        </p:nvSpPr>
        <p:spPr>
          <a:xfrm>
            <a:off x="4191472" y="6312819"/>
            <a:ext cx="27828" cy="38404"/>
          </a:xfrm>
          <a:custGeom>
            <a:avLst/>
            <a:gdLst/>
            <a:ahLst/>
            <a:cxnLst/>
            <a:rect l="l" t="t" r="r" b="b"/>
            <a:pathLst>
              <a:path w="27828" h="38404">
                <a:moveTo>
                  <a:pt x="13441" y="31683"/>
                </a:moveTo>
                <a:lnTo>
                  <a:pt x="13441" y="11521"/>
                </a:lnTo>
                <a:lnTo>
                  <a:pt x="14401" y="8641"/>
                </a:lnTo>
                <a:lnTo>
                  <a:pt x="15361" y="6720"/>
                </a:lnTo>
                <a:lnTo>
                  <a:pt x="17266" y="5760"/>
                </a:lnTo>
                <a:lnTo>
                  <a:pt x="18242" y="4800"/>
                </a:lnTo>
                <a:lnTo>
                  <a:pt x="19202" y="4800"/>
                </a:lnTo>
                <a:lnTo>
                  <a:pt x="20162" y="5760"/>
                </a:lnTo>
                <a:lnTo>
                  <a:pt x="21122" y="6720"/>
                </a:lnTo>
                <a:lnTo>
                  <a:pt x="22082" y="7680"/>
                </a:lnTo>
                <a:lnTo>
                  <a:pt x="25923" y="7680"/>
                </a:lnTo>
                <a:lnTo>
                  <a:pt x="26883" y="6720"/>
                </a:lnTo>
                <a:lnTo>
                  <a:pt x="27828" y="6720"/>
                </a:lnTo>
                <a:lnTo>
                  <a:pt x="27828" y="1920"/>
                </a:lnTo>
                <a:lnTo>
                  <a:pt x="26883" y="960"/>
                </a:lnTo>
                <a:lnTo>
                  <a:pt x="25923" y="0"/>
                </a:lnTo>
                <a:lnTo>
                  <a:pt x="19202" y="0"/>
                </a:lnTo>
                <a:lnTo>
                  <a:pt x="16322" y="2880"/>
                </a:lnTo>
                <a:lnTo>
                  <a:pt x="13441" y="8641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60"/>
                </a:lnTo>
                <a:lnTo>
                  <a:pt x="1920" y="5760"/>
                </a:lnTo>
                <a:lnTo>
                  <a:pt x="288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3604"/>
                </a:lnTo>
                <a:lnTo>
                  <a:pt x="5760" y="33604"/>
                </a:lnTo>
                <a:lnTo>
                  <a:pt x="5760" y="35524"/>
                </a:lnTo>
                <a:lnTo>
                  <a:pt x="4800" y="35524"/>
                </a:lnTo>
                <a:lnTo>
                  <a:pt x="3840" y="36484"/>
                </a:lnTo>
                <a:lnTo>
                  <a:pt x="960" y="36484"/>
                </a:lnTo>
                <a:lnTo>
                  <a:pt x="960" y="38404"/>
                </a:lnTo>
                <a:lnTo>
                  <a:pt x="19202" y="38404"/>
                </a:lnTo>
                <a:lnTo>
                  <a:pt x="19202" y="36484"/>
                </a:lnTo>
                <a:lnTo>
                  <a:pt x="16322" y="36484"/>
                </a:lnTo>
                <a:lnTo>
                  <a:pt x="15361" y="35524"/>
                </a:lnTo>
                <a:lnTo>
                  <a:pt x="14401" y="34564"/>
                </a:lnTo>
                <a:lnTo>
                  <a:pt x="13441" y="34564"/>
                </a:lnTo>
                <a:lnTo>
                  <a:pt x="13441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1" name="object 2331"/>
          <p:cNvSpPr/>
          <p:nvPr/>
        </p:nvSpPr>
        <p:spPr>
          <a:xfrm>
            <a:off x="4224116" y="6312819"/>
            <a:ext cx="32628" cy="39364"/>
          </a:xfrm>
          <a:custGeom>
            <a:avLst/>
            <a:gdLst/>
            <a:ahLst/>
            <a:cxnLst/>
            <a:rect l="l" t="t" r="r" b="b"/>
            <a:pathLst>
              <a:path w="32628" h="39364">
                <a:moveTo>
                  <a:pt x="32628" y="30723"/>
                </a:moveTo>
                <a:lnTo>
                  <a:pt x="30708" y="31683"/>
                </a:lnTo>
                <a:lnTo>
                  <a:pt x="29748" y="33604"/>
                </a:lnTo>
                <a:lnTo>
                  <a:pt x="26868" y="33604"/>
                </a:lnTo>
                <a:lnTo>
                  <a:pt x="26868" y="32644"/>
                </a:lnTo>
                <a:lnTo>
                  <a:pt x="25908" y="32644"/>
                </a:lnTo>
                <a:lnTo>
                  <a:pt x="25908" y="6720"/>
                </a:lnTo>
                <a:lnTo>
                  <a:pt x="24947" y="5760"/>
                </a:lnTo>
                <a:lnTo>
                  <a:pt x="23987" y="3840"/>
                </a:lnTo>
                <a:lnTo>
                  <a:pt x="23027" y="1920"/>
                </a:lnTo>
                <a:lnTo>
                  <a:pt x="22067" y="1920"/>
                </a:lnTo>
                <a:lnTo>
                  <a:pt x="19187" y="0"/>
                </a:lnTo>
                <a:lnTo>
                  <a:pt x="9585" y="0"/>
                </a:lnTo>
                <a:lnTo>
                  <a:pt x="5745" y="960"/>
                </a:lnTo>
                <a:lnTo>
                  <a:pt x="3840" y="2880"/>
                </a:lnTo>
                <a:lnTo>
                  <a:pt x="960" y="4800"/>
                </a:lnTo>
                <a:lnTo>
                  <a:pt x="0" y="6720"/>
                </a:lnTo>
                <a:lnTo>
                  <a:pt x="0" y="11521"/>
                </a:lnTo>
                <a:lnTo>
                  <a:pt x="960" y="12481"/>
                </a:lnTo>
                <a:lnTo>
                  <a:pt x="1904" y="13441"/>
                </a:lnTo>
                <a:lnTo>
                  <a:pt x="3840" y="13441"/>
                </a:lnTo>
                <a:lnTo>
                  <a:pt x="4800" y="12481"/>
                </a:lnTo>
                <a:lnTo>
                  <a:pt x="5745" y="12481"/>
                </a:lnTo>
                <a:lnTo>
                  <a:pt x="6705" y="11521"/>
                </a:lnTo>
                <a:lnTo>
                  <a:pt x="6705" y="4800"/>
                </a:lnTo>
                <a:lnTo>
                  <a:pt x="8625" y="3840"/>
                </a:lnTo>
                <a:lnTo>
                  <a:pt x="9585" y="2880"/>
                </a:lnTo>
                <a:lnTo>
                  <a:pt x="10546" y="1920"/>
                </a:lnTo>
                <a:lnTo>
                  <a:pt x="14386" y="1920"/>
                </a:lnTo>
                <a:lnTo>
                  <a:pt x="16306" y="2880"/>
                </a:lnTo>
                <a:lnTo>
                  <a:pt x="17266" y="4800"/>
                </a:lnTo>
                <a:lnTo>
                  <a:pt x="18227" y="5760"/>
                </a:lnTo>
                <a:lnTo>
                  <a:pt x="19187" y="8641"/>
                </a:lnTo>
                <a:lnTo>
                  <a:pt x="19187" y="13441"/>
                </a:lnTo>
                <a:lnTo>
                  <a:pt x="12466" y="15361"/>
                </a:lnTo>
                <a:lnTo>
                  <a:pt x="8625" y="18242"/>
                </a:lnTo>
                <a:lnTo>
                  <a:pt x="5745" y="19202"/>
                </a:lnTo>
                <a:lnTo>
                  <a:pt x="6705" y="23042"/>
                </a:lnTo>
                <a:lnTo>
                  <a:pt x="7680" y="22082"/>
                </a:lnTo>
                <a:lnTo>
                  <a:pt x="8625" y="20162"/>
                </a:lnTo>
                <a:lnTo>
                  <a:pt x="11521" y="19202"/>
                </a:lnTo>
                <a:lnTo>
                  <a:pt x="12466" y="18242"/>
                </a:lnTo>
                <a:lnTo>
                  <a:pt x="15346" y="17282"/>
                </a:lnTo>
                <a:lnTo>
                  <a:pt x="19187" y="16322"/>
                </a:lnTo>
                <a:lnTo>
                  <a:pt x="19187" y="29763"/>
                </a:lnTo>
                <a:lnTo>
                  <a:pt x="15346" y="32644"/>
                </a:lnTo>
                <a:lnTo>
                  <a:pt x="13426" y="34564"/>
                </a:lnTo>
                <a:lnTo>
                  <a:pt x="9585" y="34564"/>
                </a:lnTo>
                <a:lnTo>
                  <a:pt x="7680" y="33604"/>
                </a:lnTo>
                <a:lnTo>
                  <a:pt x="6705" y="32644"/>
                </a:lnTo>
                <a:lnTo>
                  <a:pt x="7680" y="39364"/>
                </a:lnTo>
                <a:lnTo>
                  <a:pt x="8625" y="39364"/>
                </a:lnTo>
                <a:lnTo>
                  <a:pt x="10546" y="38404"/>
                </a:lnTo>
                <a:lnTo>
                  <a:pt x="11521" y="37444"/>
                </a:lnTo>
                <a:lnTo>
                  <a:pt x="12466" y="37444"/>
                </a:lnTo>
                <a:lnTo>
                  <a:pt x="15346" y="35524"/>
                </a:lnTo>
                <a:lnTo>
                  <a:pt x="19187" y="32644"/>
                </a:lnTo>
                <a:lnTo>
                  <a:pt x="19187" y="36484"/>
                </a:lnTo>
                <a:lnTo>
                  <a:pt x="20147" y="37444"/>
                </a:lnTo>
                <a:lnTo>
                  <a:pt x="21107" y="38404"/>
                </a:lnTo>
                <a:lnTo>
                  <a:pt x="22067" y="39364"/>
                </a:lnTo>
                <a:lnTo>
                  <a:pt x="25908" y="39364"/>
                </a:lnTo>
                <a:lnTo>
                  <a:pt x="29748" y="36484"/>
                </a:lnTo>
                <a:lnTo>
                  <a:pt x="32628" y="32644"/>
                </a:lnTo>
                <a:lnTo>
                  <a:pt x="32628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2" name="object 2332"/>
          <p:cNvSpPr/>
          <p:nvPr/>
        </p:nvSpPr>
        <p:spPr>
          <a:xfrm>
            <a:off x="4222181" y="6332021"/>
            <a:ext cx="9616" cy="20162"/>
          </a:xfrm>
          <a:custGeom>
            <a:avLst/>
            <a:gdLst/>
            <a:ahLst/>
            <a:cxnLst/>
            <a:rect l="l" t="t" r="r" b="b"/>
            <a:pathLst>
              <a:path w="9616" h="20162">
                <a:moveTo>
                  <a:pt x="960" y="15361"/>
                </a:moveTo>
                <a:lnTo>
                  <a:pt x="2895" y="17282"/>
                </a:lnTo>
                <a:lnTo>
                  <a:pt x="4800" y="19202"/>
                </a:lnTo>
                <a:lnTo>
                  <a:pt x="6736" y="20162"/>
                </a:lnTo>
                <a:lnTo>
                  <a:pt x="9616" y="20162"/>
                </a:lnTo>
                <a:lnTo>
                  <a:pt x="8641" y="13441"/>
                </a:lnTo>
                <a:lnTo>
                  <a:pt x="7680" y="11521"/>
                </a:lnTo>
                <a:lnTo>
                  <a:pt x="6736" y="10561"/>
                </a:lnTo>
                <a:lnTo>
                  <a:pt x="6736" y="6720"/>
                </a:lnTo>
                <a:lnTo>
                  <a:pt x="7680" y="4800"/>
                </a:lnTo>
                <a:lnTo>
                  <a:pt x="8641" y="3840"/>
                </a:lnTo>
                <a:lnTo>
                  <a:pt x="7680" y="0"/>
                </a:lnTo>
                <a:lnTo>
                  <a:pt x="4800" y="1920"/>
                </a:lnTo>
                <a:lnTo>
                  <a:pt x="2895" y="3840"/>
                </a:lnTo>
                <a:lnTo>
                  <a:pt x="1935" y="5760"/>
                </a:lnTo>
                <a:lnTo>
                  <a:pt x="960" y="6720"/>
                </a:lnTo>
                <a:lnTo>
                  <a:pt x="0" y="8641"/>
                </a:lnTo>
                <a:lnTo>
                  <a:pt x="0" y="13441"/>
                </a:lnTo>
                <a:lnTo>
                  <a:pt x="96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3" name="object 2333"/>
          <p:cNvSpPr/>
          <p:nvPr/>
        </p:nvSpPr>
        <p:spPr>
          <a:xfrm>
            <a:off x="4256745" y="6301298"/>
            <a:ext cx="23042" cy="49926"/>
          </a:xfrm>
          <a:custGeom>
            <a:avLst/>
            <a:gdLst/>
            <a:ahLst/>
            <a:cxnLst/>
            <a:rect l="l" t="t" r="r" b="b"/>
            <a:pathLst>
              <a:path w="23042" h="49926">
                <a:moveTo>
                  <a:pt x="15361" y="49926"/>
                </a:moveTo>
                <a:lnTo>
                  <a:pt x="17282" y="49926"/>
                </a:lnTo>
                <a:lnTo>
                  <a:pt x="18242" y="48005"/>
                </a:lnTo>
                <a:lnTo>
                  <a:pt x="20162" y="47045"/>
                </a:lnTo>
                <a:lnTo>
                  <a:pt x="22082" y="45125"/>
                </a:lnTo>
                <a:lnTo>
                  <a:pt x="23042" y="42245"/>
                </a:lnTo>
                <a:lnTo>
                  <a:pt x="21122" y="42245"/>
                </a:lnTo>
                <a:lnTo>
                  <a:pt x="20162" y="43205"/>
                </a:lnTo>
                <a:lnTo>
                  <a:pt x="20162" y="44165"/>
                </a:lnTo>
                <a:lnTo>
                  <a:pt x="19202" y="45125"/>
                </a:lnTo>
                <a:lnTo>
                  <a:pt x="14401" y="45125"/>
                </a:lnTo>
                <a:lnTo>
                  <a:pt x="13441" y="44165"/>
                </a:lnTo>
                <a:lnTo>
                  <a:pt x="13441" y="43205"/>
                </a:lnTo>
                <a:lnTo>
                  <a:pt x="12481" y="42245"/>
                </a:lnTo>
                <a:lnTo>
                  <a:pt x="12481" y="15361"/>
                </a:lnTo>
                <a:lnTo>
                  <a:pt x="21122" y="15361"/>
                </a:lnTo>
                <a:lnTo>
                  <a:pt x="21122" y="12481"/>
                </a:lnTo>
                <a:lnTo>
                  <a:pt x="12481" y="12481"/>
                </a:lnTo>
                <a:lnTo>
                  <a:pt x="12481" y="0"/>
                </a:lnTo>
                <a:lnTo>
                  <a:pt x="11521" y="0"/>
                </a:lnTo>
                <a:lnTo>
                  <a:pt x="10561" y="2880"/>
                </a:lnTo>
                <a:lnTo>
                  <a:pt x="9601" y="4800"/>
                </a:lnTo>
                <a:lnTo>
                  <a:pt x="8641" y="5760"/>
                </a:lnTo>
                <a:lnTo>
                  <a:pt x="7680" y="7680"/>
                </a:lnTo>
                <a:lnTo>
                  <a:pt x="6720" y="9601"/>
                </a:lnTo>
                <a:lnTo>
                  <a:pt x="4800" y="10561"/>
                </a:lnTo>
                <a:lnTo>
                  <a:pt x="2880" y="12481"/>
                </a:lnTo>
                <a:lnTo>
                  <a:pt x="1920" y="13441"/>
                </a:lnTo>
                <a:lnTo>
                  <a:pt x="0" y="13441"/>
                </a:lnTo>
                <a:lnTo>
                  <a:pt x="0" y="15361"/>
                </a:lnTo>
                <a:lnTo>
                  <a:pt x="5760" y="15361"/>
                </a:lnTo>
                <a:lnTo>
                  <a:pt x="5760" y="43205"/>
                </a:lnTo>
                <a:lnTo>
                  <a:pt x="6720" y="45125"/>
                </a:lnTo>
                <a:lnTo>
                  <a:pt x="6720" y="46085"/>
                </a:lnTo>
                <a:lnTo>
                  <a:pt x="7680" y="48005"/>
                </a:lnTo>
                <a:lnTo>
                  <a:pt x="8641" y="48966"/>
                </a:lnTo>
                <a:lnTo>
                  <a:pt x="9601" y="48966"/>
                </a:lnTo>
                <a:lnTo>
                  <a:pt x="10561" y="49926"/>
                </a:lnTo>
                <a:lnTo>
                  <a:pt x="15361" y="499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4" name="object 2334"/>
          <p:cNvSpPr/>
          <p:nvPr/>
        </p:nvSpPr>
        <p:spPr>
          <a:xfrm>
            <a:off x="4281708" y="6312819"/>
            <a:ext cx="19202" cy="38404"/>
          </a:xfrm>
          <a:custGeom>
            <a:avLst/>
            <a:gdLst/>
            <a:ahLst/>
            <a:cxnLst/>
            <a:rect l="l" t="t" r="r" b="b"/>
            <a:pathLst>
              <a:path w="19202" h="38404">
                <a:moveTo>
                  <a:pt x="11521" y="0"/>
                </a:moveTo>
                <a:lnTo>
                  <a:pt x="0" y="4800"/>
                </a:lnTo>
                <a:lnTo>
                  <a:pt x="960" y="5760"/>
                </a:lnTo>
                <a:lnTo>
                  <a:pt x="1920" y="5760"/>
                </a:lnTo>
                <a:lnTo>
                  <a:pt x="2880" y="480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3604"/>
                </a:lnTo>
                <a:lnTo>
                  <a:pt x="5760" y="34564"/>
                </a:lnTo>
                <a:lnTo>
                  <a:pt x="5760" y="35524"/>
                </a:lnTo>
                <a:lnTo>
                  <a:pt x="4800" y="35524"/>
                </a:lnTo>
                <a:lnTo>
                  <a:pt x="4800" y="36484"/>
                </a:lnTo>
                <a:lnTo>
                  <a:pt x="960" y="36484"/>
                </a:lnTo>
                <a:lnTo>
                  <a:pt x="960" y="38404"/>
                </a:lnTo>
                <a:lnTo>
                  <a:pt x="19202" y="38404"/>
                </a:lnTo>
                <a:lnTo>
                  <a:pt x="19202" y="36484"/>
                </a:lnTo>
                <a:lnTo>
                  <a:pt x="15361" y="36484"/>
                </a:lnTo>
                <a:lnTo>
                  <a:pt x="14401" y="35524"/>
                </a:lnTo>
                <a:lnTo>
                  <a:pt x="13441" y="34564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5" name="object 2335"/>
          <p:cNvSpPr/>
          <p:nvPr/>
        </p:nvSpPr>
        <p:spPr>
          <a:xfrm>
            <a:off x="4287469" y="6292656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8641" y="4800"/>
                </a:moveTo>
                <a:lnTo>
                  <a:pt x="8641" y="3840"/>
                </a:lnTo>
                <a:lnTo>
                  <a:pt x="7680" y="2880"/>
                </a:lnTo>
                <a:lnTo>
                  <a:pt x="6720" y="1920"/>
                </a:lnTo>
                <a:lnTo>
                  <a:pt x="6720" y="960"/>
                </a:lnTo>
                <a:lnTo>
                  <a:pt x="576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6720"/>
                </a:lnTo>
                <a:lnTo>
                  <a:pt x="960" y="7680"/>
                </a:lnTo>
                <a:lnTo>
                  <a:pt x="1920" y="8641"/>
                </a:lnTo>
                <a:lnTo>
                  <a:pt x="6720" y="8641"/>
                </a:lnTo>
                <a:lnTo>
                  <a:pt x="6720" y="7680"/>
                </a:lnTo>
                <a:lnTo>
                  <a:pt x="7680" y="6720"/>
                </a:lnTo>
                <a:lnTo>
                  <a:pt x="8641" y="5760"/>
                </a:lnTo>
                <a:lnTo>
                  <a:pt x="864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6" name="object 2336"/>
          <p:cNvSpPr/>
          <p:nvPr/>
        </p:nvSpPr>
        <p:spPr>
          <a:xfrm>
            <a:off x="4304751" y="6312819"/>
            <a:ext cx="36469" cy="39364"/>
          </a:xfrm>
          <a:custGeom>
            <a:avLst/>
            <a:gdLst/>
            <a:ahLst/>
            <a:cxnLst/>
            <a:rect l="l" t="t" r="r" b="b"/>
            <a:pathLst>
              <a:path w="36469" h="39364">
                <a:moveTo>
                  <a:pt x="0" y="20162"/>
                </a:moveTo>
                <a:lnTo>
                  <a:pt x="0" y="24963"/>
                </a:lnTo>
                <a:lnTo>
                  <a:pt x="1904" y="28803"/>
                </a:lnTo>
                <a:lnTo>
                  <a:pt x="4800" y="32644"/>
                </a:lnTo>
                <a:lnTo>
                  <a:pt x="7680" y="37444"/>
                </a:lnTo>
                <a:lnTo>
                  <a:pt x="12466" y="39364"/>
                </a:lnTo>
                <a:lnTo>
                  <a:pt x="18242" y="39364"/>
                </a:lnTo>
                <a:lnTo>
                  <a:pt x="13441" y="34564"/>
                </a:lnTo>
                <a:lnTo>
                  <a:pt x="11521" y="30723"/>
                </a:lnTo>
                <a:lnTo>
                  <a:pt x="8625" y="26883"/>
                </a:lnTo>
                <a:lnTo>
                  <a:pt x="7680" y="22082"/>
                </a:lnTo>
                <a:lnTo>
                  <a:pt x="7680" y="13441"/>
                </a:lnTo>
                <a:lnTo>
                  <a:pt x="8625" y="10561"/>
                </a:lnTo>
                <a:lnTo>
                  <a:pt x="9601" y="8641"/>
                </a:lnTo>
                <a:lnTo>
                  <a:pt x="9601" y="5760"/>
                </a:lnTo>
                <a:lnTo>
                  <a:pt x="11521" y="4800"/>
                </a:lnTo>
                <a:lnTo>
                  <a:pt x="12466" y="3840"/>
                </a:lnTo>
                <a:lnTo>
                  <a:pt x="14401" y="2880"/>
                </a:lnTo>
                <a:lnTo>
                  <a:pt x="20147" y="2880"/>
                </a:lnTo>
                <a:lnTo>
                  <a:pt x="22082" y="3840"/>
                </a:lnTo>
                <a:lnTo>
                  <a:pt x="23987" y="6720"/>
                </a:lnTo>
                <a:lnTo>
                  <a:pt x="26868" y="10561"/>
                </a:lnTo>
                <a:lnTo>
                  <a:pt x="28803" y="15361"/>
                </a:lnTo>
                <a:lnTo>
                  <a:pt x="28803" y="26883"/>
                </a:lnTo>
                <a:lnTo>
                  <a:pt x="27828" y="30723"/>
                </a:lnTo>
                <a:lnTo>
                  <a:pt x="26868" y="36484"/>
                </a:lnTo>
                <a:lnTo>
                  <a:pt x="29748" y="34564"/>
                </a:lnTo>
                <a:lnTo>
                  <a:pt x="32628" y="32644"/>
                </a:lnTo>
                <a:lnTo>
                  <a:pt x="33588" y="28803"/>
                </a:lnTo>
                <a:lnTo>
                  <a:pt x="35509" y="25923"/>
                </a:lnTo>
                <a:lnTo>
                  <a:pt x="36469" y="22082"/>
                </a:lnTo>
                <a:lnTo>
                  <a:pt x="36469" y="14401"/>
                </a:lnTo>
                <a:lnTo>
                  <a:pt x="34549" y="9601"/>
                </a:lnTo>
                <a:lnTo>
                  <a:pt x="31668" y="5760"/>
                </a:lnTo>
                <a:lnTo>
                  <a:pt x="28803" y="1920"/>
                </a:lnTo>
                <a:lnTo>
                  <a:pt x="23987" y="0"/>
                </a:lnTo>
                <a:lnTo>
                  <a:pt x="15346" y="0"/>
                </a:lnTo>
                <a:lnTo>
                  <a:pt x="12466" y="960"/>
                </a:lnTo>
                <a:lnTo>
                  <a:pt x="9601" y="1920"/>
                </a:lnTo>
                <a:lnTo>
                  <a:pt x="6720" y="3840"/>
                </a:lnTo>
                <a:lnTo>
                  <a:pt x="4800" y="6720"/>
                </a:lnTo>
                <a:lnTo>
                  <a:pt x="2880" y="9601"/>
                </a:lnTo>
                <a:lnTo>
                  <a:pt x="960" y="13441"/>
                </a:lnTo>
                <a:lnTo>
                  <a:pt x="0" y="16322"/>
                </a:lnTo>
                <a:lnTo>
                  <a:pt x="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7" name="object 2337"/>
          <p:cNvSpPr/>
          <p:nvPr/>
        </p:nvSpPr>
        <p:spPr>
          <a:xfrm>
            <a:off x="4318193" y="6343543"/>
            <a:ext cx="14386" cy="8641"/>
          </a:xfrm>
          <a:custGeom>
            <a:avLst/>
            <a:gdLst/>
            <a:ahLst/>
            <a:cxnLst/>
            <a:rect l="l" t="t" r="r" b="b"/>
            <a:pathLst>
              <a:path w="14386" h="8641">
                <a:moveTo>
                  <a:pt x="14386" y="0"/>
                </a:moveTo>
                <a:lnTo>
                  <a:pt x="12466" y="2880"/>
                </a:lnTo>
                <a:lnTo>
                  <a:pt x="10546" y="4800"/>
                </a:lnTo>
                <a:lnTo>
                  <a:pt x="8641" y="5760"/>
                </a:lnTo>
                <a:lnTo>
                  <a:pt x="2865" y="5760"/>
                </a:lnTo>
                <a:lnTo>
                  <a:pt x="0" y="3840"/>
                </a:lnTo>
                <a:lnTo>
                  <a:pt x="4800" y="8641"/>
                </a:lnTo>
                <a:lnTo>
                  <a:pt x="7680" y="8641"/>
                </a:lnTo>
                <a:lnTo>
                  <a:pt x="10546" y="7680"/>
                </a:lnTo>
                <a:lnTo>
                  <a:pt x="13426" y="5760"/>
                </a:lnTo>
                <a:lnTo>
                  <a:pt x="143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8" name="object 2338"/>
          <p:cNvSpPr/>
          <p:nvPr/>
        </p:nvSpPr>
        <p:spPr>
          <a:xfrm>
            <a:off x="4345061" y="6312819"/>
            <a:ext cx="41285" cy="38404"/>
          </a:xfrm>
          <a:custGeom>
            <a:avLst/>
            <a:gdLst/>
            <a:ahLst/>
            <a:cxnLst/>
            <a:rect l="l" t="t" r="r" b="b"/>
            <a:pathLst>
              <a:path w="41285" h="38404">
                <a:moveTo>
                  <a:pt x="41285" y="38404"/>
                </a:moveTo>
                <a:lnTo>
                  <a:pt x="41285" y="36484"/>
                </a:lnTo>
                <a:lnTo>
                  <a:pt x="37444" y="36484"/>
                </a:lnTo>
                <a:lnTo>
                  <a:pt x="36484" y="35524"/>
                </a:lnTo>
                <a:lnTo>
                  <a:pt x="35524" y="34564"/>
                </a:lnTo>
                <a:lnTo>
                  <a:pt x="35524" y="10561"/>
                </a:lnTo>
                <a:lnTo>
                  <a:pt x="34564" y="7680"/>
                </a:lnTo>
                <a:lnTo>
                  <a:pt x="34564" y="6720"/>
                </a:lnTo>
                <a:lnTo>
                  <a:pt x="33604" y="3840"/>
                </a:lnTo>
                <a:lnTo>
                  <a:pt x="32644" y="1920"/>
                </a:lnTo>
                <a:lnTo>
                  <a:pt x="30723" y="960"/>
                </a:lnTo>
                <a:lnTo>
                  <a:pt x="29763" y="0"/>
                </a:lnTo>
                <a:lnTo>
                  <a:pt x="21122" y="0"/>
                </a:lnTo>
                <a:lnTo>
                  <a:pt x="17282" y="2880"/>
                </a:lnTo>
                <a:lnTo>
                  <a:pt x="13441" y="7680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60"/>
                </a:lnTo>
                <a:lnTo>
                  <a:pt x="1920" y="5760"/>
                </a:lnTo>
                <a:lnTo>
                  <a:pt x="288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8641"/>
                </a:lnTo>
                <a:lnTo>
                  <a:pt x="6720" y="11521"/>
                </a:lnTo>
                <a:lnTo>
                  <a:pt x="6720" y="32644"/>
                </a:lnTo>
                <a:lnTo>
                  <a:pt x="5760" y="34564"/>
                </a:lnTo>
                <a:lnTo>
                  <a:pt x="5760" y="35524"/>
                </a:lnTo>
                <a:lnTo>
                  <a:pt x="4800" y="36484"/>
                </a:lnTo>
                <a:lnTo>
                  <a:pt x="960" y="36484"/>
                </a:lnTo>
                <a:lnTo>
                  <a:pt x="960" y="38404"/>
                </a:lnTo>
                <a:lnTo>
                  <a:pt x="19202" y="38404"/>
                </a:lnTo>
                <a:lnTo>
                  <a:pt x="19202" y="36484"/>
                </a:lnTo>
                <a:lnTo>
                  <a:pt x="15361" y="36484"/>
                </a:lnTo>
                <a:lnTo>
                  <a:pt x="14401" y="35524"/>
                </a:lnTo>
                <a:lnTo>
                  <a:pt x="13441" y="35524"/>
                </a:lnTo>
                <a:lnTo>
                  <a:pt x="13441" y="9601"/>
                </a:lnTo>
                <a:lnTo>
                  <a:pt x="16322" y="6720"/>
                </a:lnTo>
                <a:lnTo>
                  <a:pt x="19202" y="4800"/>
                </a:lnTo>
                <a:lnTo>
                  <a:pt x="24963" y="4800"/>
                </a:lnTo>
                <a:lnTo>
                  <a:pt x="25923" y="5760"/>
                </a:lnTo>
                <a:lnTo>
                  <a:pt x="26883" y="6720"/>
                </a:lnTo>
                <a:lnTo>
                  <a:pt x="27843" y="8641"/>
                </a:lnTo>
                <a:lnTo>
                  <a:pt x="28803" y="11521"/>
                </a:lnTo>
                <a:lnTo>
                  <a:pt x="28803" y="33604"/>
                </a:lnTo>
                <a:lnTo>
                  <a:pt x="27843" y="34564"/>
                </a:lnTo>
                <a:lnTo>
                  <a:pt x="27843" y="35524"/>
                </a:lnTo>
                <a:lnTo>
                  <a:pt x="26883" y="35524"/>
                </a:lnTo>
                <a:lnTo>
                  <a:pt x="25923" y="36484"/>
                </a:lnTo>
                <a:lnTo>
                  <a:pt x="22082" y="36484"/>
                </a:lnTo>
                <a:lnTo>
                  <a:pt x="22082" y="38404"/>
                </a:lnTo>
                <a:lnTo>
                  <a:pt x="41285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9" name="object 2339"/>
          <p:cNvSpPr/>
          <p:nvPr/>
        </p:nvSpPr>
        <p:spPr>
          <a:xfrm>
            <a:off x="3654841" y="6225463"/>
            <a:ext cx="54726" cy="55671"/>
          </a:xfrm>
          <a:custGeom>
            <a:avLst/>
            <a:gdLst/>
            <a:ahLst/>
            <a:cxnLst/>
            <a:rect l="l" t="t" r="r" b="b"/>
            <a:pathLst>
              <a:path w="54726" h="55671">
                <a:moveTo>
                  <a:pt x="16322" y="51831"/>
                </a:moveTo>
                <a:lnTo>
                  <a:pt x="16322" y="50886"/>
                </a:lnTo>
                <a:lnTo>
                  <a:pt x="15361" y="48950"/>
                </a:lnTo>
                <a:lnTo>
                  <a:pt x="15361" y="29763"/>
                </a:lnTo>
                <a:lnTo>
                  <a:pt x="21122" y="29763"/>
                </a:lnTo>
                <a:lnTo>
                  <a:pt x="40325" y="55671"/>
                </a:lnTo>
                <a:lnTo>
                  <a:pt x="54726" y="55671"/>
                </a:lnTo>
                <a:lnTo>
                  <a:pt x="54726" y="53766"/>
                </a:lnTo>
                <a:lnTo>
                  <a:pt x="51846" y="53766"/>
                </a:lnTo>
                <a:lnTo>
                  <a:pt x="49926" y="52791"/>
                </a:lnTo>
                <a:lnTo>
                  <a:pt x="48005" y="51831"/>
                </a:lnTo>
                <a:lnTo>
                  <a:pt x="46085" y="49926"/>
                </a:lnTo>
                <a:lnTo>
                  <a:pt x="43205" y="48005"/>
                </a:lnTo>
                <a:lnTo>
                  <a:pt x="41285" y="44165"/>
                </a:lnTo>
                <a:lnTo>
                  <a:pt x="29763" y="28803"/>
                </a:lnTo>
                <a:lnTo>
                  <a:pt x="33604" y="26883"/>
                </a:lnTo>
                <a:lnTo>
                  <a:pt x="37444" y="25923"/>
                </a:lnTo>
                <a:lnTo>
                  <a:pt x="39364" y="23042"/>
                </a:lnTo>
                <a:lnTo>
                  <a:pt x="42245" y="20162"/>
                </a:lnTo>
                <a:lnTo>
                  <a:pt x="43205" y="17282"/>
                </a:lnTo>
                <a:lnTo>
                  <a:pt x="43205" y="11521"/>
                </a:lnTo>
                <a:lnTo>
                  <a:pt x="42245" y="8641"/>
                </a:lnTo>
                <a:lnTo>
                  <a:pt x="40325" y="5760"/>
                </a:lnTo>
                <a:lnTo>
                  <a:pt x="38404" y="3840"/>
                </a:lnTo>
                <a:lnTo>
                  <a:pt x="35524" y="1920"/>
                </a:lnTo>
                <a:lnTo>
                  <a:pt x="32644" y="960"/>
                </a:lnTo>
                <a:lnTo>
                  <a:pt x="29763" y="0"/>
                </a:lnTo>
                <a:lnTo>
                  <a:pt x="25923" y="0"/>
                </a:lnTo>
                <a:lnTo>
                  <a:pt x="22082" y="2880"/>
                </a:lnTo>
                <a:lnTo>
                  <a:pt x="25923" y="2880"/>
                </a:lnTo>
                <a:lnTo>
                  <a:pt x="28803" y="3840"/>
                </a:lnTo>
                <a:lnTo>
                  <a:pt x="30723" y="6720"/>
                </a:lnTo>
                <a:lnTo>
                  <a:pt x="32644" y="8641"/>
                </a:lnTo>
                <a:lnTo>
                  <a:pt x="33604" y="11521"/>
                </a:lnTo>
                <a:lnTo>
                  <a:pt x="33604" y="18242"/>
                </a:lnTo>
                <a:lnTo>
                  <a:pt x="32644" y="21122"/>
                </a:lnTo>
                <a:lnTo>
                  <a:pt x="29763" y="23042"/>
                </a:lnTo>
                <a:lnTo>
                  <a:pt x="26883" y="25923"/>
                </a:lnTo>
                <a:lnTo>
                  <a:pt x="23042" y="26883"/>
                </a:lnTo>
                <a:lnTo>
                  <a:pt x="15361" y="26883"/>
                </a:lnTo>
                <a:lnTo>
                  <a:pt x="15361" y="3840"/>
                </a:lnTo>
                <a:lnTo>
                  <a:pt x="7680" y="3840"/>
                </a:lnTo>
                <a:lnTo>
                  <a:pt x="7680" y="50886"/>
                </a:lnTo>
                <a:lnTo>
                  <a:pt x="6720" y="51831"/>
                </a:lnTo>
                <a:lnTo>
                  <a:pt x="5760" y="52791"/>
                </a:lnTo>
                <a:lnTo>
                  <a:pt x="3840" y="53766"/>
                </a:lnTo>
                <a:lnTo>
                  <a:pt x="0" y="53766"/>
                </a:lnTo>
                <a:lnTo>
                  <a:pt x="0" y="55671"/>
                </a:lnTo>
                <a:lnTo>
                  <a:pt x="24002" y="55671"/>
                </a:lnTo>
                <a:lnTo>
                  <a:pt x="24002" y="53766"/>
                </a:lnTo>
                <a:lnTo>
                  <a:pt x="19202" y="53766"/>
                </a:lnTo>
                <a:lnTo>
                  <a:pt x="18242" y="52791"/>
                </a:lnTo>
                <a:lnTo>
                  <a:pt x="16322" y="51831"/>
                </a:lnTo>
                <a:close/>
              </a:path>
              <a:path w="54726" h="55671">
                <a:moveTo>
                  <a:pt x="20162" y="0"/>
                </a:moveTo>
                <a:lnTo>
                  <a:pt x="0" y="0"/>
                </a:lnTo>
                <a:lnTo>
                  <a:pt x="0" y="1920"/>
                </a:lnTo>
                <a:lnTo>
                  <a:pt x="5760" y="1920"/>
                </a:lnTo>
                <a:lnTo>
                  <a:pt x="6720" y="2880"/>
                </a:lnTo>
                <a:lnTo>
                  <a:pt x="7680" y="3840"/>
                </a:lnTo>
                <a:lnTo>
                  <a:pt x="18242" y="3840"/>
                </a:lnTo>
                <a:lnTo>
                  <a:pt x="20162" y="2880"/>
                </a:lnTo>
                <a:lnTo>
                  <a:pt x="22082" y="2880"/>
                </a:lnTo>
                <a:lnTo>
                  <a:pt x="25923" y="0"/>
                </a:lnTo>
                <a:lnTo>
                  <a:pt x="2016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0" name="object 2340"/>
          <p:cNvSpPr/>
          <p:nvPr/>
        </p:nvSpPr>
        <p:spPr>
          <a:xfrm>
            <a:off x="3711488" y="6243706"/>
            <a:ext cx="31668" cy="38389"/>
          </a:xfrm>
          <a:custGeom>
            <a:avLst/>
            <a:gdLst/>
            <a:ahLst/>
            <a:cxnLst/>
            <a:rect l="l" t="t" r="r" b="b"/>
            <a:pathLst>
              <a:path w="31668" h="38389">
                <a:moveTo>
                  <a:pt x="1920" y="7680"/>
                </a:moveTo>
                <a:lnTo>
                  <a:pt x="0" y="12481"/>
                </a:lnTo>
                <a:lnTo>
                  <a:pt x="0" y="24963"/>
                </a:lnTo>
                <a:lnTo>
                  <a:pt x="960" y="29763"/>
                </a:lnTo>
                <a:lnTo>
                  <a:pt x="4800" y="32644"/>
                </a:lnTo>
                <a:lnTo>
                  <a:pt x="7680" y="36484"/>
                </a:lnTo>
                <a:lnTo>
                  <a:pt x="11521" y="38389"/>
                </a:lnTo>
                <a:lnTo>
                  <a:pt x="20162" y="38389"/>
                </a:lnTo>
                <a:lnTo>
                  <a:pt x="24002" y="36484"/>
                </a:lnTo>
                <a:lnTo>
                  <a:pt x="26883" y="33588"/>
                </a:lnTo>
                <a:lnTo>
                  <a:pt x="28788" y="30708"/>
                </a:lnTo>
                <a:lnTo>
                  <a:pt x="30723" y="26868"/>
                </a:lnTo>
                <a:lnTo>
                  <a:pt x="31668" y="23042"/>
                </a:lnTo>
                <a:lnTo>
                  <a:pt x="29748" y="23042"/>
                </a:lnTo>
                <a:lnTo>
                  <a:pt x="28788" y="25923"/>
                </a:lnTo>
                <a:lnTo>
                  <a:pt x="27843" y="27843"/>
                </a:lnTo>
                <a:lnTo>
                  <a:pt x="25908" y="29763"/>
                </a:lnTo>
                <a:lnTo>
                  <a:pt x="24002" y="30708"/>
                </a:lnTo>
                <a:lnTo>
                  <a:pt x="22067" y="31683"/>
                </a:lnTo>
                <a:lnTo>
                  <a:pt x="15361" y="31683"/>
                </a:lnTo>
                <a:lnTo>
                  <a:pt x="12481" y="29763"/>
                </a:lnTo>
                <a:lnTo>
                  <a:pt x="9601" y="26868"/>
                </a:lnTo>
                <a:lnTo>
                  <a:pt x="6720" y="23987"/>
                </a:lnTo>
                <a:lnTo>
                  <a:pt x="5760" y="19202"/>
                </a:lnTo>
                <a:lnTo>
                  <a:pt x="5760" y="8641"/>
                </a:lnTo>
                <a:lnTo>
                  <a:pt x="6720" y="5760"/>
                </a:lnTo>
                <a:lnTo>
                  <a:pt x="7680" y="0"/>
                </a:lnTo>
                <a:lnTo>
                  <a:pt x="4800" y="3840"/>
                </a:lnTo>
                <a:lnTo>
                  <a:pt x="192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1" name="object 2341"/>
          <p:cNvSpPr/>
          <p:nvPr/>
        </p:nvSpPr>
        <p:spPr>
          <a:xfrm>
            <a:off x="3717249" y="6242745"/>
            <a:ext cx="25907" cy="20162"/>
          </a:xfrm>
          <a:custGeom>
            <a:avLst/>
            <a:gdLst/>
            <a:ahLst/>
            <a:cxnLst/>
            <a:rect l="l" t="t" r="r" b="b"/>
            <a:pathLst>
              <a:path w="25907" h="20162">
                <a:moveTo>
                  <a:pt x="4800" y="2880"/>
                </a:moveTo>
                <a:lnTo>
                  <a:pt x="11521" y="2880"/>
                </a:lnTo>
                <a:lnTo>
                  <a:pt x="13441" y="3840"/>
                </a:lnTo>
                <a:lnTo>
                  <a:pt x="14401" y="4800"/>
                </a:lnTo>
                <a:lnTo>
                  <a:pt x="15346" y="5760"/>
                </a:lnTo>
                <a:lnTo>
                  <a:pt x="16306" y="7680"/>
                </a:lnTo>
                <a:lnTo>
                  <a:pt x="16306" y="8641"/>
                </a:lnTo>
                <a:lnTo>
                  <a:pt x="17282" y="9601"/>
                </a:lnTo>
                <a:lnTo>
                  <a:pt x="17282" y="12481"/>
                </a:lnTo>
                <a:lnTo>
                  <a:pt x="0" y="12481"/>
                </a:lnTo>
                <a:lnTo>
                  <a:pt x="0" y="9601"/>
                </a:lnTo>
                <a:lnTo>
                  <a:pt x="0" y="20162"/>
                </a:lnTo>
                <a:lnTo>
                  <a:pt x="0" y="14401"/>
                </a:lnTo>
                <a:lnTo>
                  <a:pt x="25907" y="14401"/>
                </a:lnTo>
                <a:lnTo>
                  <a:pt x="25907" y="9601"/>
                </a:lnTo>
                <a:lnTo>
                  <a:pt x="23987" y="6720"/>
                </a:lnTo>
                <a:lnTo>
                  <a:pt x="22082" y="3840"/>
                </a:lnTo>
                <a:lnTo>
                  <a:pt x="19187" y="960"/>
                </a:lnTo>
                <a:lnTo>
                  <a:pt x="15346" y="0"/>
                </a:lnTo>
                <a:lnTo>
                  <a:pt x="6720" y="0"/>
                </a:lnTo>
                <a:lnTo>
                  <a:pt x="1920" y="960"/>
                </a:lnTo>
                <a:lnTo>
                  <a:pt x="960" y="6720"/>
                </a:lnTo>
                <a:lnTo>
                  <a:pt x="2880" y="4800"/>
                </a:lnTo>
                <a:lnTo>
                  <a:pt x="480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2" name="object 2342"/>
          <p:cNvSpPr/>
          <p:nvPr/>
        </p:nvSpPr>
        <p:spPr>
          <a:xfrm>
            <a:off x="3754678" y="6289776"/>
            <a:ext cx="26883" cy="8641"/>
          </a:xfrm>
          <a:custGeom>
            <a:avLst/>
            <a:gdLst/>
            <a:ahLst/>
            <a:cxnLst/>
            <a:rect l="l" t="t" r="r" b="b"/>
            <a:pathLst>
              <a:path w="26883" h="8641">
                <a:moveTo>
                  <a:pt x="26883" y="0"/>
                </a:moveTo>
                <a:lnTo>
                  <a:pt x="24003" y="975"/>
                </a:lnTo>
                <a:lnTo>
                  <a:pt x="22082" y="2880"/>
                </a:lnTo>
                <a:lnTo>
                  <a:pt x="18242" y="3840"/>
                </a:lnTo>
                <a:lnTo>
                  <a:pt x="8641" y="3840"/>
                </a:lnTo>
                <a:lnTo>
                  <a:pt x="4800" y="2880"/>
                </a:lnTo>
                <a:lnTo>
                  <a:pt x="1920" y="1920"/>
                </a:lnTo>
                <a:lnTo>
                  <a:pt x="0" y="975"/>
                </a:lnTo>
                <a:lnTo>
                  <a:pt x="0" y="7680"/>
                </a:lnTo>
                <a:lnTo>
                  <a:pt x="4800" y="8641"/>
                </a:lnTo>
                <a:lnTo>
                  <a:pt x="16322" y="8641"/>
                </a:lnTo>
                <a:lnTo>
                  <a:pt x="22082" y="6720"/>
                </a:lnTo>
                <a:lnTo>
                  <a:pt x="26883" y="2880"/>
                </a:lnTo>
                <a:lnTo>
                  <a:pt x="2688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3" name="object 2343"/>
          <p:cNvSpPr/>
          <p:nvPr/>
        </p:nvSpPr>
        <p:spPr>
          <a:xfrm>
            <a:off x="3747957" y="6258107"/>
            <a:ext cx="37444" cy="39349"/>
          </a:xfrm>
          <a:custGeom>
            <a:avLst/>
            <a:gdLst/>
            <a:ahLst/>
            <a:cxnLst/>
            <a:rect l="l" t="t" r="r" b="b"/>
            <a:pathLst>
              <a:path w="37444" h="39349">
                <a:moveTo>
                  <a:pt x="5760" y="30708"/>
                </a:moveTo>
                <a:lnTo>
                  <a:pt x="5760" y="28803"/>
                </a:lnTo>
                <a:lnTo>
                  <a:pt x="6720" y="27828"/>
                </a:lnTo>
                <a:lnTo>
                  <a:pt x="6720" y="26868"/>
                </a:lnTo>
                <a:lnTo>
                  <a:pt x="7680" y="24963"/>
                </a:lnTo>
                <a:lnTo>
                  <a:pt x="8641" y="23987"/>
                </a:lnTo>
                <a:lnTo>
                  <a:pt x="9601" y="23027"/>
                </a:lnTo>
                <a:lnTo>
                  <a:pt x="24002" y="23027"/>
                </a:lnTo>
                <a:lnTo>
                  <a:pt x="27843" y="23987"/>
                </a:lnTo>
                <a:lnTo>
                  <a:pt x="30723" y="23987"/>
                </a:lnTo>
                <a:lnTo>
                  <a:pt x="32644" y="24963"/>
                </a:lnTo>
                <a:lnTo>
                  <a:pt x="33604" y="24963"/>
                </a:lnTo>
                <a:lnTo>
                  <a:pt x="34564" y="25907"/>
                </a:lnTo>
                <a:lnTo>
                  <a:pt x="34564" y="29748"/>
                </a:lnTo>
                <a:lnTo>
                  <a:pt x="33604" y="31668"/>
                </a:lnTo>
                <a:lnTo>
                  <a:pt x="33604" y="34549"/>
                </a:lnTo>
                <a:lnTo>
                  <a:pt x="36484" y="31668"/>
                </a:lnTo>
                <a:lnTo>
                  <a:pt x="37444" y="28803"/>
                </a:lnTo>
                <a:lnTo>
                  <a:pt x="37444" y="23987"/>
                </a:lnTo>
                <a:lnTo>
                  <a:pt x="36484" y="22082"/>
                </a:lnTo>
                <a:lnTo>
                  <a:pt x="35524" y="20147"/>
                </a:lnTo>
                <a:lnTo>
                  <a:pt x="33604" y="19187"/>
                </a:lnTo>
                <a:lnTo>
                  <a:pt x="31683" y="18242"/>
                </a:lnTo>
                <a:lnTo>
                  <a:pt x="28803" y="17282"/>
                </a:lnTo>
                <a:lnTo>
                  <a:pt x="13441" y="17282"/>
                </a:lnTo>
                <a:lnTo>
                  <a:pt x="12481" y="16306"/>
                </a:lnTo>
                <a:lnTo>
                  <a:pt x="10561" y="16306"/>
                </a:lnTo>
                <a:lnTo>
                  <a:pt x="9601" y="15361"/>
                </a:lnTo>
                <a:lnTo>
                  <a:pt x="9601" y="12466"/>
                </a:lnTo>
                <a:lnTo>
                  <a:pt x="10561" y="11521"/>
                </a:lnTo>
                <a:lnTo>
                  <a:pt x="11521" y="10561"/>
                </a:lnTo>
                <a:lnTo>
                  <a:pt x="12481" y="9585"/>
                </a:lnTo>
                <a:lnTo>
                  <a:pt x="14401" y="10561"/>
                </a:lnTo>
                <a:lnTo>
                  <a:pt x="22082" y="10561"/>
                </a:lnTo>
                <a:lnTo>
                  <a:pt x="25923" y="9585"/>
                </a:lnTo>
                <a:lnTo>
                  <a:pt x="24002" y="6720"/>
                </a:lnTo>
                <a:lnTo>
                  <a:pt x="22082" y="7680"/>
                </a:lnTo>
                <a:lnTo>
                  <a:pt x="20162" y="8641"/>
                </a:lnTo>
                <a:lnTo>
                  <a:pt x="16322" y="8641"/>
                </a:lnTo>
                <a:lnTo>
                  <a:pt x="14401" y="7680"/>
                </a:lnTo>
                <a:lnTo>
                  <a:pt x="13441" y="5745"/>
                </a:lnTo>
                <a:lnTo>
                  <a:pt x="11521" y="3840"/>
                </a:lnTo>
                <a:lnTo>
                  <a:pt x="10561" y="0"/>
                </a:lnTo>
                <a:lnTo>
                  <a:pt x="10561" y="8641"/>
                </a:lnTo>
                <a:lnTo>
                  <a:pt x="7680" y="11521"/>
                </a:lnTo>
                <a:lnTo>
                  <a:pt x="5760" y="13441"/>
                </a:lnTo>
                <a:lnTo>
                  <a:pt x="4800" y="14401"/>
                </a:lnTo>
                <a:lnTo>
                  <a:pt x="3840" y="15361"/>
                </a:lnTo>
                <a:lnTo>
                  <a:pt x="3840" y="19187"/>
                </a:lnTo>
                <a:lnTo>
                  <a:pt x="4800" y="20147"/>
                </a:lnTo>
                <a:lnTo>
                  <a:pt x="4800" y="21122"/>
                </a:lnTo>
                <a:lnTo>
                  <a:pt x="6720" y="21122"/>
                </a:lnTo>
                <a:lnTo>
                  <a:pt x="7680" y="22082"/>
                </a:lnTo>
                <a:lnTo>
                  <a:pt x="4800" y="24963"/>
                </a:lnTo>
                <a:lnTo>
                  <a:pt x="3840" y="26868"/>
                </a:lnTo>
                <a:lnTo>
                  <a:pt x="1920" y="28803"/>
                </a:lnTo>
                <a:lnTo>
                  <a:pt x="960" y="29748"/>
                </a:lnTo>
                <a:lnTo>
                  <a:pt x="960" y="30708"/>
                </a:lnTo>
                <a:lnTo>
                  <a:pt x="0" y="31668"/>
                </a:lnTo>
                <a:lnTo>
                  <a:pt x="0" y="34549"/>
                </a:lnTo>
                <a:lnTo>
                  <a:pt x="960" y="35509"/>
                </a:lnTo>
                <a:lnTo>
                  <a:pt x="2880" y="37429"/>
                </a:lnTo>
                <a:lnTo>
                  <a:pt x="6720" y="39349"/>
                </a:lnTo>
                <a:lnTo>
                  <a:pt x="6720" y="32644"/>
                </a:lnTo>
                <a:lnTo>
                  <a:pt x="5760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4" name="object 2344"/>
          <p:cNvSpPr/>
          <p:nvPr/>
        </p:nvSpPr>
        <p:spPr>
          <a:xfrm>
            <a:off x="3750838" y="6242745"/>
            <a:ext cx="35524" cy="24947"/>
          </a:xfrm>
          <a:custGeom>
            <a:avLst/>
            <a:gdLst/>
            <a:ahLst/>
            <a:cxnLst/>
            <a:rect l="l" t="t" r="r" b="b"/>
            <a:pathLst>
              <a:path w="35524" h="24947">
                <a:moveTo>
                  <a:pt x="27843" y="5760"/>
                </a:moveTo>
                <a:lnTo>
                  <a:pt x="34564" y="5760"/>
                </a:lnTo>
                <a:lnTo>
                  <a:pt x="35524" y="4800"/>
                </a:lnTo>
                <a:lnTo>
                  <a:pt x="35524" y="2880"/>
                </a:lnTo>
                <a:lnTo>
                  <a:pt x="34564" y="2880"/>
                </a:lnTo>
                <a:lnTo>
                  <a:pt x="34564" y="1920"/>
                </a:lnTo>
                <a:lnTo>
                  <a:pt x="24963" y="1920"/>
                </a:lnTo>
                <a:lnTo>
                  <a:pt x="22082" y="0"/>
                </a:lnTo>
                <a:lnTo>
                  <a:pt x="10561" y="0"/>
                </a:lnTo>
                <a:lnTo>
                  <a:pt x="7680" y="960"/>
                </a:lnTo>
                <a:lnTo>
                  <a:pt x="4800" y="3840"/>
                </a:lnTo>
                <a:lnTo>
                  <a:pt x="1920" y="6720"/>
                </a:lnTo>
                <a:lnTo>
                  <a:pt x="0" y="9601"/>
                </a:lnTo>
                <a:lnTo>
                  <a:pt x="0" y="15361"/>
                </a:lnTo>
                <a:lnTo>
                  <a:pt x="960" y="17266"/>
                </a:lnTo>
                <a:lnTo>
                  <a:pt x="1920" y="20162"/>
                </a:lnTo>
                <a:lnTo>
                  <a:pt x="3840" y="22082"/>
                </a:lnTo>
                <a:lnTo>
                  <a:pt x="4800" y="23042"/>
                </a:lnTo>
                <a:lnTo>
                  <a:pt x="7680" y="24002"/>
                </a:lnTo>
                <a:lnTo>
                  <a:pt x="7680" y="5760"/>
                </a:lnTo>
                <a:lnTo>
                  <a:pt x="9601" y="3840"/>
                </a:lnTo>
                <a:lnTo>
                  <a:pt x="10561" y="1920"/>
                </a:lnTo>
                <a:lnTo>
                  <a:pt x="16322" y="1920"/>
                </a:lnTo>
                <a:lnTo>
                  <a:pt x="18242" y="2880"/>
                </a:lnTo>
                <a:lnTo>
                  <a:pt x="20162" y="3840"/>
                </a:lnTo>
                <a:lnTo>
                  <a:pt x="22082" y="6720"/>
                </a:lnTo>
                <a:lnTo>
                  <a:pt x="23042" y="9601"/>
                </a:lnTo>
                <a:lnTo>
                  <a:pt x="23042" y="17266"/>
                </a:lnTo>
                <a:lnTo>
                  <a:pt x="22082" y="20162"/>
                </a:lnTo>
                <a:lnTo>
                  <a:pt x="21122" y="22082"/>
                </a:lnTo>
                <a:lnTo>
                  <a:pt x="23042" y="24947"/>
                </a:lnTo>
                <a:lnTo>
                  <a:pt x="25923" y="22082"/>
                </a:lnTo>
                <a:lnTo>
                  <a:pt x="28803" y="20162"/>
                </a:lnTo>
                <a:lnTo>
                  <a:pt x="29763" y="16322"/>
                </a:lnTo>
                <a:lnTo>
                  <a:pt x="29763" y="10561"/>
                </a:lnTo>
                <a:lnTo>
                  <a:pt x="28803" y="7680"/>
                </a:lnTo>
                <a:lnTo>
                  <a:pt x="27843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5" name="object 2345"/>
          <p:cNvSpPr/>
          <p:nvPr/>
        </p:nvSpPr>
        <p:spPr>
          <a:xfrm>
            <a:off x="3789243" y="6242745"/>
            <a:ext cx="18242" cy="38389"/>
          </a:xfrm>
          <a:custGeom>
            <a:avLst/>
            <a:gdLst/>
            <a:ahLst/>
            <a:cxnLst/>
            <a:rect l="l" t="t" r="r" b="b"/>
            <a:pathLst>
              <a:path w="18242" h="38389">
                <a:moveTo>
                  <a:pt x="13441" y="34549"/>
                </a:moveTo>
                <a:lnTo>
                  <a:pt x="13441" y="33604"/>
                </a:lnTo>
                <a:lnTo>
                  <a:pt x="12481" y="31668"/>
                </a:lnTo>
                <a:lnTo>
                  <a:pt x="12481" y="0"/>
                </a:lnTo>
                <a:lnTo>
                  <a:pt x="11521" y="0"/>
                </a:lnTo>
                <a:lnTo>
                  <a:pt x="0" y="3840"/>
                </a:lnTo>
                <a:lnTo>
                  <a:pt x="0" y="5760"/>
                </a:lnTo>
                <a:lnTo>
                  <a:pt x="1920" y="480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34549"/>
                </a:lnTo>
                <a:lnTo>
                  <a:pt x="4800" y="34549"/>
                </a:lnTo>
                <a:lnTo>
                  <a:pt x="4800" y="35509"/>
                </a:lnTo>
                <a:lnTo>
                  <a:pt x="3840" y="35509"/>
                </a:lnTo>
                <a:lnTo>
                  <a:pt x="3840" y="36484"/>
                </a:lnTo>
                <a:lnTo>
                  <a:pt x="0" y="36484"/>
                </a:lnTo>
                <a:lnTo>
                  <a:pt x="0" y="38389"/>
                </a:lnTo>
                <a:lnTo>
                  <a:pt x="18242" y="38389"/>
                </a:lnTo>
                <a:lnTo>
                  <a:pt x="18242" y="36484"/>
                </a:lnTo>
                <a:lnTo>
                  <a:pt x="15361" y="36484"/>
                </a:lnTo>
                <a:lnTo>
                  <a:pt x="15361" y="35509"/>
                </a:lnTo>
                <a:lnTo>
                  <a:pt x="14401" y="35509"/>
                </a:lnTo>
                <a:lnTo>
                  <a:pt x="13441" y="345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6" name="object 2346"/>
          <p:cNvSpPr/>
          <p:nvPr/>
        </p:nvSpPr>
        <p:spPr>
          <a:xfrm>
            <a:off x="3795003" y="6222583"/>
            <a:ext cx="7680" cy="8641"/>
          </a:xfrm>
          <a:custGeom>
            <a:avLst/>
            <a:gdLst/>
            <a:ahLst/>
            <a:cxnLst/>
            <a:rect l="l" t="t" r="r" b="b"/>
            <a:pathLst>
              <a:path w="7680" h="8641">
                <a:moveTo>
                  <a:pt x="960" y="7680"/>
                </a:moveTo>
                <a:lnTo>
                  <a:pt x="1920" y="7680"/>
                </a:lnTo>
                <a:lnTo>
                  <a:pt x="2880" y="8641"/>
                </a:lnTo>
                <a:lnTo>
                  <a:pt x="4800" y="8641"/>
                </a:lnTo>
                <a:lnTo>
                  <a:pt x="5760" y="7680"/>
                </a:lnTo>
                <a:lnTo>
                  <a:pt x="6720" y="7680"/>
                </a:lnTo>
                <a:lnTo>
                  <a:pt x="7680" y="6720"/>
                </a:lnTo>
                <a:lnTo>
                  <a:pt x="7680" y="1920"/>
                </a:lnTo>
                <a:lnTo>
                  <a:pt x="6720" y="1920"/>
                </a:lnTo>
                <a:lnTo>
                  <a:pt x="5760" y="960"/>
                </a:lnTo>
                <a:lnTo>
                  <a:pt x="480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6720"/>
                </a:lnTo>
                <a:lnTo>
                  <a:pt x="9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7" name="object 2347"/>
          <p:cNvSpPr/>
          <p:nvPr/>
        </p:nvSpPr>
        <p:spPr>
          <a:xfrm>
            <a:off x="3826687" y="6273469"/>
            <a:ext cx="14386" cy="8625"/>
          </a:xfrm>
          <a:custGeom>
            <a:avLst/>
            <a:gdLst/>
            <a:ahLst/>
            <a:cxnLst/>
            <a:rect l="l" t="t" r="r" b="b"/>
            <a:pathLst>
              <a:path w="14386" h="8625">
                <a:moveTo>
                  <a:pt x="14386" y="0"/>
                </a:moveTo>
                <a:lnTo>
                  <a:pt x="12466" y="1920"/>
                </a:lnTo>
                <a:lnTo>
                  <a:pt x="10561" y="4785"/>
                </a:lnTo>
                <a:lnTo>
                  <a:pt x="8625" y="5760"/>
                </a:lnTo>
                <a:lnTo>
                  <a:pt x="2880" y="5760"/>
                </a:lnTo>
                <a:lnTo>
                  <a:pt x="0" y="3825"/>
                </a:lnTo>
                <a:lnTo>
                  <a:pt x="4785" y="8625"/>
                </a:lnTo>
                <a:lnTo>
                  <a:pt x="7665" y="8625"/>
                </a:lnTo>
                <a:lnTo>
                  <a:pt x="10561" y="7665"/>
                </a:lnTo>
                <a:lnTo>
                  <a:pt x="13441" y="5760"/>
                </a:lnTo>
                <a:lnTo>
                  <a:pt x="143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8" name="object 2348"/>
          <p:cNvSpPr/>
          <p:nvPr/>
        </p:nvSpPr>
        <p:spPr>
          <a:xfrm>
            <a:off x="3813246" y="6242745"/>
            <a:ext cx="36469" cy="39349"/>
          </a:xfrm>
          <a:custGeom>
            <a:avLst/>
            <a:gdLst/>
            <a:ahLst/>
            <a:cxnLst/>
            <a:rect l="l" t="t" r="r" b="b"/>
            <a:pathLst>
              <a:path w="36469" h="39349">
                <a:moveTo>
                  <a:pt x="0" y="19202"/>
                </a:moveTo>
                <a:lnTo>
                  <a:pt x="0" y="24002"/>
                </a:lnTo>
                <a:lnTo>
                  <a:pt x="1920" y="28803"/>
                </a:lnTo>
                <a:lnTo>
                  <a:pt x="4800" y="32644"/>
                </a:lnTo>
                <a:lnTo>
                  <a:pt x="7680" y="36484"/>
                </a:lnTo>
                <a:lnTo>
                  <a:pt x="12481" y="39349"/>
                </a:lnTo>
                <a:lnTo>
                  <a:pt x="18227" y="39349"/>
                </a:lnTo>
                <a:lnTo>
                  <a:pt x="13441" y="34549"/>
                </a:lnTo>
                <a:lnTo>
                  <a:pt x="10546" y="30723"/>
                </a:lnTo>
                <a:lnTo>
                  <a:pt x="8641" y="25923"/>
                </a:lnTo>
                <a:lnTo>
                  <a:pt x="7680" y="22082"/>
                </a:lnTo>
                <a:lnTo>
                  <a:pt x="7680" y="12481"/>
                </a:lnTo>
                <a:lnTo>
                  <a:pt x="8641" y="10561"/>
                </a:lnTo>
                <a:lnTo>
                  <a:pt x="8641" y="7680"/>
                </a:lnTo>
                <a:lnTo>
                  <a:pt x="9601" y="5760"/>
                </a:lnTo>
                <a:lnTo>
                  <a:pt x="11521" y="4800"/>
                </a:lnTo>
                <a:lnTo>
                  <a:pt x="12481" y="3840"/>
                </a:lnTo>
                <a:lnTo>
                  <a:pt x="14386" y="2880"/>
                </a:lnTo>
                <a:lnTo>
                  <a:pt x="15361" y="1920"/>
                </a:lnTo>
                <a:lnTo>
                  <a:pt x="20162" y="1920"/>
                </a:lnTo>
                <a:lnTo>
                  <a:pt x="22067" y="3840"/>
                </a:lnTo>
                <a:lnTo>
                  <a:pt x="24002" y="5760"/>
                </a:lnTo>
                <a:lnTo>
                  <a:pt x="26883" y="9601"/>
                </a:lnTo>
                <a:lnTo>
                  <a:pt x="28788" y="15361"/>
                </a:lnTo>
                <a:lnTo>
                  <a:pt x="28788" y="26883"/>
                </a:lnTo>
                <a:lnTo>
                  <a:pt x="27828" y="30723"/>
                </a:lnTo>
                <a:lnTo>
                  <a:pt x="26883" y="36484"/>
                </a:lnTo>
                <a:lnTo>
                  <a:pt x="29748" y="34549"/>
                </a:lnTo>
                <a:lnTo>
                  <a:pt x="32628" y="32644"/>
                </a:lnTo>
                <a:lnTo>
                  <a:pt x="33588" y="28803"/>
                </a:lnTo>
                <a:lnTo>
                  <a:pt x="35509" y="24947"/>
                </a:lnTo>
                <a:lnTo>
                  <a:pt x="36469" y="22082"/>
                </a:lnTo>
                <a:lnTo>
                  <a:pt x="36469" y="13441"/>
                </a:lnTo>
                <a:lnTo>
                  <a:pt x="34549" y="9601"/>
                </a:lnTo>
                <a:lnTo>
                  <a:pt x="31668" y="5760"/>
                </a:lnTo>
                <a:lnTo>
                  <a:pt x="28788" y="1920"/>
                </a:lnTo>
                <a:lnTo>
                  <a:pt x="24002" y="0"/>
                </a:lnTo>
                <a:lnTo>
                  <a:pt x="12481" y="0"/>
                </a:lnTo>
                <a:lnTo>
                  <a:pt x="9601" y="1920"/>
                </a:lnTo>
                <a:lnTo>
                  <a:pt x="6720" y="3840"/>
                </a:lnTo>
                <a:lnTo>
                  <a:pt x="4800" y="5760"/>
                </a:lnTo>
                <a:lnTo>
                  <a:pt x="2880" y="9601"/>
                </a:lnTo>
                <a:lnTo>
                  <a:pt x="960" y="12481"/>
                </a:lnTo>
                <a:lnTo>
                  <a:pt x="0" y="16322"/>
                </a:lnTo>
                <a:lnTo>
                  <a:pt x="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9" name="object 2349"/>
          <p:cNvSpPr/>
          <p:nvPr/>
        </p:nvSpPr>
        <p:spPr>
          <a:xfrm>
            <a:off x="3851635" y="6242745"/>
            <a:ext cx="41285" cy="38389"/>
          </a:xfrm>
          <a:custGeom>
            <a:avLst/>
            <a:gdLst/>
            <a:ahLst/>
            <a:cxnLst/>
            <a:rect l="l" t="t" r="r" b="b"/>
            <a:pathLst>
              <a:path w="41285" h="38389">
                <a:moveTo>
                  <a:pt x="19202" y="38389"/>
                </a:moveTo>
                <a:lnTo>
                  <a:pt x="19202" y="36484"/>
                </a:lnTo>
                <a:lnTo>
                  <a:pt x="16322" y="36484"/>
                </a:lnTo>
                <a:lnTo>
                  <a:pt x="15361" y="35509"/>
                </a:lnTo>
                <a:lnTo>
                  <a:pt x="14401" y="35509"/>
                </a:lnTo>
                <a:lnTo>
                  <a:pt x="14401" y="34549"/>
                </a:lnTo>
                <a:lnTo>
                  <a:pt x="13441" y="34549"/>
                </a:lnTo>
                <a:lnTo>
                  <a:pt x="13441" y="9601"/>
                </a:lnTo>
                <a:lnTo>
                  <a:pt x="16322" y="6720"/>
                </a:lnTo>
                <a:lnTo>
                  <a:pt x="20162" y="4800"/>
                </a:lnTo>
                <a:lnTo>
                  <a:pt x="24963" y="4800"/>
                </a:lnTo>
                <a:lnTo>
                  <a:pt x="26883" y="5760"/>
                </a:lnTo>
                <a:lnTo>
                  <a:pt x="27843" y="6720"/>
                </a:lnTo>
                <a:lnTo>
                  <a:pt x="28803" y="8641"/>
                </a:lnTo>
                <a:lnTo>
                  <a:pt x="28803" y="34549"/>
                </a:lnTo>
                <a:lnTo>
                  <a:pt x="27843" y="35509"/>
                </a:lnTo>
                <a:lnTo>
                  <a:pt x="26883" y="35509"/>
                </a:lnTo>
                <a:lnTo>
                  <a:pt x="26883" y="36484"/>
                </a:lnTo>
                <a:lnTo>
                  <a:pt x="23042" y="36484"/>
                </a:lnTo>
                <a:lnTo>
                  <a:pt x="23042" y="38389"/>
                </a:lnTo>
                <a:lnTo>
                  <a:pt x="41285" y="38389"/>
                </a:lnTo>
                <a:lnTo>
                  <a:pt x="41285" y="36484"/>
                </a:lnTo>
                <a:lnTo>
                  <a:pt x="38404" y="36484"/>
                </a:lnTo>
                <a:lnTo>
                  <a:pt x="37444" y="35509"/>
                </a:lnTo>
                <a:lnTo>
                  <a:pt x="36484" y="35509"/>
                </a:lnTo>
                <a:lnTo>
                  <a:pt x="36484" y="34549"/>
                </a:lnTo>
                <a:lnTo>
                  <a:pt x="35524" y="33604"/>
                </a:lnTo>
                <a:lnTo>
                  <a:pt x="35524" y="7680"/>
                </a:lnTo>
                <a:lnTo>
                  <a:pt x="34564" y="5760"/>
                </a:lnTo>
                <a:lnTo>
                  <a:pt x="33604" y="3840"/>
                </a:lnTo>
                <a:lnTo>
                  <a:pt x="32644" y="1920"/>
                </a:lnTo>
                <a:lnTo>
                  <a:pt x="30723" y="960"/>
                </a:lnTo>
                <a:lnTo>
                  <a:pt x="29763" y="0"/>
                </a:lnTo>
                <a:lnTo>
                  <a:pt x="22082" y="0"/>
                </a:lnTo>
                <a:lnTo>
                  <a:pt x="17282" y="1920"/>
                </a:lnTo>
                <a:lnTo>
                  <a:pt x="13441" y="7680"/>
                </a:lnTo>
                <a:lnTo>
                  <a:pt x="13441" y="0"/>
                </a:lnTo>
                <a:lnTo>
                  <a:pt x="11521" y="0"/>
                </a:lnTo>
                <a:lnTo>
                  <a:pt x="0" y="3840"/>
                </a:lnTo>
                <a:lnTo>
                  <a:pt x="960" y="5760"/>
                </a:lnTo>
                <a:lnTo>
                  <a:pt x="1920" y="4800"/>
                </a:lnTo>
                <a:lnTo>
                  <a:pt x="4800" y="4800"/>
                </a:lnTo>
                <a:lnTo>
                  <a:pt x="5760" y="576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33604"/>
                </a:lnTo>
                <a:lnTo>
                  <a:pt x="5760" y="35509"/>
                </a:lnTo>
                <a:lnTo>
                  <a:pt x="4800" y="36484"/>
                </a:lnTo>
                <a:lnTo>
                  <a:pt x="960" y="36484"/>
                </a:lnTo>
                <a:lnTo>
                  <a:pt x="960" y="38389"/>
                </a:lnTo>
                <a:lnTo>
                  <a:pt x="19202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0" name="object 2350"/>
          <p:cNvSpPr/>
          <p:nvPr/>
        </p:nvSpPr>
        <p:spPr>
          <a:xfrm>
            <a:off x="3896761" y="6260012"/>
            <a:ext cx="9601" cy="25923"/>
          </a:xfrm>
          <a:custGeom>
            <a:avLst/>
            <a:gdLst/>
            <a:ahLst/>
            <a:cxnLst/>
            <a:rect l="l" t="t" r="r" b="b"/>
            <a:pathLst>
              <a:path w="9601" h="25923">
                <a:moveTo>
                  <a:pt x="7680" y="1935"/>
                </a:moveTo>
                <a:lnTo>
                  <a:pt x="6720" y="8656"/>
                </a:lnTo>
                <a:lnTo>
                  <a:pt x="7680" y="6736"/>
                </a:lnTo>
                <a:lnTo>
                  <a:pt x="8641" y="5775"/>
                </a:lnTo>
                <a:lnTo>
                  <a:pt x="9601" y="0"/>
                </a:lnTo>
                <a:lnTo>
                  <a:pt x="7680" y="1935"/>
                </a:lnTo>
                <a:close/>
              </a:path>
              <a:path w="9601" h="25923">
                <a:moveTo>
                  <a:pt x="34564" y="15377"/>
                </a:moveTo>
                <a:lnTo>
                  <a:pt x="34564" y="13456"/>
                </a:lnTo>
                <a:lnTo>
                  <a:pt x="32628" y="14401"/>
                </a:lnTo>
                <a:lnTo>
                  <a:pt x="31668" y="15377"/>
                </a:lnTo>
                <a:lnTo>
                  <a:pt x="30723" y="16337"/>
                </a:lnTo>
                <a:lnTo>
                  <a:pt x="28788" y="16337"/>
                </a:lnTo>
                <a:lnTo>
                  <a:pt x="27843" y="15377"/>
                </a:lnTo>
                <a:lnTo>
                  <a:pt x="27843" y="-10546"/>
                </a:lnTo>
                <a:lnTo>
                  <a:pt x="26883" y="-12466"/>
                </a:lnTo>
                <a:lnTo>
                  <a:pt x="25923" y="-13426"/>
                </a:lnTo>
                <a:lnTo>
                  <a:pt x="24947" y="-15346"/>
                </a:lnTo>
                <a:lnTo>
                  <a:pt x="23042" y="-16306"/>
                </a:lnTo>
                <a:lnTo>
                  <a:pt x="21122" y="-17266"/>
                </a:lnTo>
                <a:lnTo>
                  <a:pt x="10561" y="-17266"/>
                </a:lnTo>
                <a:lnTo>
                  <a:pt x="7680" y="-16306"/>
                </a:lnTo>
                <a:lnTo>
                  <a:pt x="4800" y="-14386"/>
                </a:lnTo>
                <a:lnTo>
                  <a:pt x="2880" y="-12466"/>
                </a:lnTo>
                <a:lnTo>
                  <a:pt x="1920" y="-10546"/>
                </a:lnTo>
                <a:lnTo>
                  <a:pt x="1920" y="-5745"/>
                </a:lnTo>
                <a:lnTo>
                  <a:pt x="2880" y="-5745"/>
                </a:lnTo>
                <a:lnTo>
                  <a:pt x="2880" y="-4785"/>
                </a:lnTo>
                <a:lnTo>
                  <a:pt x="6720" y="-4785"/>
                </a:lnTo>
                <a:lnTo>
                  <a:pt x="7680" y="-5745"/>
                </a:lnTo>
                <a:lnTo>
                  <a:pt x="8641" y="-5745"/>
                </a:lnTo>
                <a:lnTo>
                  <a:pt x="8641" y="-12466"/>
                </a:lnTo>
                <a:lnTo>
                  <a:pt x="9601" y="-13426"/>
                </a:lnTo>
                <a:lnTo>
                  <a:pt x="10561" y="-14386"/>
                </a:lnTo>
                <a:lnTo>
                  <a:pt x="12481" y="-15346"/>
                </a:lnTo>
                <a:lnTo>
                  <a:pt x="16322" y="-15346"/>
                </a:lnTo>
                <a:lnTo>
                  <a:pt x="18242" y="-14386"/>
                </a:lnTo>
                <a:lnTo>
                  <a:pt x="19202" y="-13426"/>
                </a:lnTo>
                <a:lnTo>
                  <a:pt x="20162" y="-11506"/>
                </a:lnTo>
                <a:lnTo>
                  <a:pt x="21122" y="-9585"/>
                </a:lnTo>
                <a:lnTo>
                  <a:pt x="21122" y="-3825"/>
                </a:lnTo>
                <a:lnTo>
                  <a:pt x="14401" y="-1904"/>
                </a:lnTo>
                <a:lnTo>
                  <a:pt x="9601" y="0"/>
                </a:lnTo>
                <a:lnTo>
                  <a:pt x="8641" y="5775"/>
                </a:lnTo>
                <a:lnTo>
                  <a:pt x="9601" y="4815"/>
                </a:lnTo>
                <a:lnTo>
                  <a:pt x="10561" y="2895"/>
                </a:lnTo>
                <a:lnTo>
                  <a:pt x="13441" y="1935"/>
                </a:lnTo>
                <a:lnTo>
                  <a:pt x="14401" y="975"/>
                </a:lnTo>
                <a:lnTo>
                  <a:pt x="17282" y="0"/>
                </a:lnTo>
                <a:lnTo>
                  <a:pt x="21122" y="-1904"/>
                </a:lnTo>
                <a:lnTo>
                  <a:pt x="21122" y="12496"/>
                </a:lnTo>
                <a:lnTo>
                  <a:pt x="17282" y="15377"/>
                </a:lnTo>
                <a:lnTo>
                  <a:pt x="14401" y="16337"/>
                </a:lnTo>
                <a:lnTo>
                  <a:pt x="9601" y="16337"/>
                </a:lnTo>
                <a:lnTo>
                  <a:pt x="8641" y="14401"/>
                </a:lnTo>
                <a:lnTo>
                  <a:pt x="7680" y="13456"/>
                </a:lnTo>
                <a:lnTo>
                  <a:pt x="6720" y="11536"/>
                </a:lnTo>
                <a:lnTo>
                  <a:pt x="6720" y="8656"/>
                </a:lnTo>
                <a:lnTo>
                  <a:pt x="7680" y="1935"/>
                </a:lnTo>
                <a:lnTo>
                  <a:pt x="4800" y="3840"/>
                </a:lnTo>
                <a:lnTo>
                  <a:pt x="2880" y="4815"/>
                </a:lnTo>
                <a:lnTo>
                  <a:pt x="960" y="6736"/>
                </a:lnTo>
                <a:lnTo>
                  <a:pt x="960" y="8656"/>
                </a:lnTo>
                <a:lnTo>
                  <a:pt x="0" y="9616"/>
                </a:lnTo>
                <a:lnTo>
                  <a:pt x="0" y="14401"/>
                </a:lnTo>
                <a:lnTo>
                  <a:pt x="960" y="17282"/>
                </a:lnTo>
                <a:lnTo>
                  <a:pt x="2880" y="19217"/>
                </a:lnTo>
                <a:lnTo>
                  <a:pt x="4800" y="20177"/>
                </a:lnTo>
                <a:lnTo>
                  <a:pt x="6720" y="21122"/>
                </a:lnTo>
                <a:lnTo>
                  <a:pt x="12481" y="21122"/>
                </a:lnTo>
                <a:lnTo>
                  <a:pt x="13441" y="20177"/>
                </a:lnTo>
                <a:lnTo>
                  <a:pt x="14401" y="20177"/>
                </a:lnTo>
                <a:lnTo>
                  <a:pt x="17282" y="18242"/>
                </a:lnTo>
                <a:lnTo>
                  <a:pt x="21122" y="15377"/>
                </a:lnTo>
                <a:lnTo>
                  <a:pt x="21122" y="19217"/>
                </a:lnTo>
                <a:lnTo>
                  <a:pt x="22082" y="20177"/>
                </a:lnTo>
                <a:lnTo>
                  <a:pt x="23042" y="21122"/>
                </a:lnTo>
                <a:lnTo>
                  <a:pt x="27843" y="21122"/>
                </a:lnTo>
                <a:lnTo>
                  <a:pt x="30723" y="19217"/>
                </a:lnTo>
                <a:lnTo>
                  <a:pt x="34564" y="153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1" name="object 2351"/>
          <p:cNvSpPr/>
          <p:nvPr/>
        </p:nvSpPr>
        <p:spPr>
          <a:xfrm>
            <a:off x="3932270" y="6222583"/>
            <a:ext cx="19202" cy="58552"/>
          </a:xfrm>
          <a:custGeom>
            <a:avLst/>
            <a:gdLst/>
            <a:ahLst/>
            <a:cxnLst/>
            <a:rect l="l" t="t" r="r" b="b"/>
            <a:pathLst>
              <a:path w="19202" h="58552">
                <a:moveTo>
                  <a:pt x="11521" y="0"/>
                </a:moveTo>
                <a:lnTo>
                  <a:pt x="0" y="4800"/>
                </a:lnTo>
                <a:lnTo>
                  <a:pt x="960" y="5760"/>
                </a:lnTo>
                <a:lnTo>
                  <a:pt x="5775" y="5760"/>
                </a:lnTo>
                <a:lnTo>
                  <a:pt x="5775" y="6720"/>
                </a:lnTo>
                <a:lnTo>
                  <a:pt x="6720" y="7680"/>
                </a:lnTo>
                <a:lnTo>
                  <a:pt x="6720" y="53766"/>
                </a:lnTo>
                <a:lnTo>
                  <a:pt x="5775" y="54711"/>
                </a:lnTo>
                <a:lnTo>
                  <a:pt x="4800" y="55671"/>
                </a:lnTo>
                <a:lnTo>
                  <a:pt x="3840" y="56647"/>
                </a:lnTo>
                <a:lnTo>
                  <a:pt x="960" y="56647"/>
                </a:lnTo>
                <a:lnTo>
                  <a:pt x="960" y="58552"/>
                </a:lnTo>
                <a:lnTo>
                  <a:pt x="19202" y="58552"/>
                </a:lnTo>
                <a:lnTo>
                  <a:pt x="19202" y="56647"/>
                </a:lnTo>
                <a:lnTo>
                  <a:pt x="16322" y="56647"/>
                </a:lnTo>
                <a:lnTo>
                  <a:pt x="15361" y="55671"/>
                </a:lnTo>
                <a:lnTo>
                  <a:pt x="14401" y="55671"/>
                </a:lnTo>
                <a:lnTo>
                  <a:pt x="14401" y="54711"/>
                </a:lnTo>
                <a:lnTo>
                  <a:pt x="13441" y="54711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2" name="object 2352"/>
          <p:cNvSpPr/>
          <p:nvPr/>
        </p:nvSpPr>
        <p:spPr>
          <a:xfrm>
            <a:off x="3977396" y="6224503"/>
            <a:ext cx="49910" cy="57591"/>
          </a:xfrm>
          <a:custGeom>
            <a:avLst/>
            <a:gdLst/>
            <a:ahLst/>
            <a:cxnLst/>
            <a:rect l="l" t="t" r="r" b="b"/>
            <a:pathLst>
              <a:path w="49910" h="57591">
                <a:moveTo>
                  <a:pt x="10561" y="53751"/>
                </a:moveTo>
                <a:lnTo>
                  <a:pt x="17282" y="57591"/>
                </a:lnTo>
                <a:lnTo>
                  <a:pt x="31683" y="57591"/>
                </a:lnTo>
                <a:lnTo>
                  <a:pt x="36484" y="56631"/>
                </a:lnTo>
                <a:lnTo>
                  <a:pt x="40325" y="53751"/>
                </a:lnTo>
                <a:lnTo>
                  <a:pt x="44165" y="51846"/>
                </a:lnTo>
                <a:lnTo>
                  <a:pt x="47045" y="48006"/>
                </a:lnTo>
                <a:lnTo>
                  <a:pt x="49910" y="43190"/>
                </a:lnTo>
                <a:lnTo>
                  <a:pt x="48005" y="42245"/>
                </a:lnTo>
                <a:lnTo>
                  <a:pt x="45125" y="47045"/>
                </a:lnTo>
                <a:lnTo>
                  <a:pt x="42230" y="49911"/>
                </a:lnTo>
                <a:lnTo>
                  <a:pt x="39364" y="51846"/>
                </a:lnTo>
                <a:lnTo>
                  <a:pt x="36484" y="52791"/>
                </a:lnTo>
                <a:lnTo>
                  <a:pt x="33604" y="53751"/>
                </a:lnTo>
                <a:lnTo>
                  <a:pt x="25923" y="53751"/>
                </a:lnTo>
                <a:lnTo>
                  <a:pt x="22082" y="52791"/>
                </a:lnTo>
                <a:lnTo>
                  <a:pt x="19202" y="50886"/>
                </a:lnTo>
                <a:lnTo>
                  <a:pt x="15361" y="48966"/>
                </a:lnTo>
                <a:lnTo>
                  <a:pt x="13441" y="46070"/>
                </a:lnTo>
                <a:lnTo>
                  <a:pt x="11521" y="42245"/>
                </a:lnTo>
                <a:lnTo>
                  <a:pt x="9601" y="38404"/>
                </a:lnTo>
                <a:lnTo>
                  <a:pt x="9601" y="18242"/>
                </a:lnTo>
                <a:lnTo>
                  <a:pt x="11521" y="14401"/>
                </a:lnTo>
                <a:lnTo>
                  <a:pt x="13441" y="10561"/>
                </a:lnTo>
                <a:lnTo>
                  <a:pt x="15361" y="7680"/>
                </a:lnTo>
                <a:lnTo>
                  <a:pt x="18242" y="5760"/>
                </a:lnTo>
                <a:lnTo>
                  <a:pt x="22082" y="3840"/>
                </a:lnTo>
                <a:lnTo>
                  <a:pt x="24963" y="2880"/>
                </a:lnTo>
                <a:lnTo>
                  <a:pt x="32644" y="2880"/>
                </a:lnTo>
                <a:lnTo>
                  <a:pt x="36484" y="3840"/>
                </a:lnTo>
                <a:lnTo>
                  <a:pt x="40325" y="6720"/>
                </a:lnTo>
                <a:lnTo>
                  <a:pt x="43205" y="8641"/>
                </a:lnTo>
                <a:lnTo>
                  <a:pt x="45125" y="12481"/>
                </a:lnTo>
                <a:lnTo>
                  <a:pt x="47045" y="18242"/>
                </a:lnTo>
                <a:lnTo>
                  <a:pt x="48005" y="18242"/>
                </a:lnTo>
                <a:lnTo>
                  <a:pt x="47045" y="0"/>
                </a:lnTo>
                <a:lnTo>
                  <a:pt x="46070" y="0"/>
                </a:lnTo>
                <a:lnTo>
                  <a:pt x="45125" y="960"/>
                </a:lnTo>
                <a:lnTo>
                  <a:pt x="45125" y="1920"/>
                </a:lnTo>
                <a:lnTo>
                  <a:pt x="44165" y="2880"/>
                </a:lnTo>
                <a:lnTo>
                  <a:pt x="43205" y="2880"/>
                </a:lnTo>
                <a:lnTo>
                  <a:pt x="43205" y="3840"/>
                </a:lnTo>
                <a:lnTo>
                  <a:pt x="42230" y="3840"/>
                </a:lnTo>
                <a:lnTo>
                  <a:pt x="41285" y="2880"/>
                </a:lnTo>
                <a:lnTo>
                  <a:pt x="40325" y="2880"/>
                </a:lnTo>
                <a:lnTo>
                  <a:pt x="35509" y="960"/>
                </a:lnTo>
                <a:lnTo>
                  <a:pt x="31683" y="0"/>
                </a:lnTo>
                <a:lnTo>
                  <a:pt x="23042" y="0"/>
                </a:lnTo>
                <a:lnTo>
                  <a:pt x="18242" y="960"/>
                </a:lnTo>
                <a:lnTo>
                  <a:pt x="13441" y="3840"/>
                </a:lnTo>
                <a:lnTo>
                  <a:pt x="9601" y="5760"/>
                </a:lnTo>
                <a:lnTo>
                  <a:pt x="5760" y="9601"/>
                </a:lnTo>
                <a:lnTo>
                  <a:pt x="3840" y="14401"/>
                </a:lnTo>
                <a:lnTo>
                  <a:pt x="960" y="19202"/>
                </a:lnTo>
                <a:lnTo>
                  <a:pt x="0" y="24003"/>
                </a:lnTo>
                <a:lnTo>
                  <a:pt x="0" y="36484"/>
                </a:lnTo>
                <a:lnTo>
                  <a:pt x="1920" y="42245"/>
                </a:lnTo>
                <a:lnTo>
                  <a:pt x="5760" y="47045"/>
                </a:lnTo>
                <a:lnTo>
                  <a:pt x="10561" y="537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3" name="object 2353"/>
          <p:cNvSpPr/>
          <p:nvPr/>
        </p:nvSpPr>
        <p:spPr>
          <a:xfrm>
            <a:off x="4040748" y="6264828"/>
            <a:ext cx="9601" cy="17266"/>
          </a:xfrm>
          <a:custGeom>
            <a:avLst/>
            <a:gdLst/>
            <a:ahLst/>
            <a:cxnLst/>
            <a:rect l="l" t="t" r="r" b="b"/>
            <a:pathLst>
              <a:path w="9601" h="17266">
                <a:moveTo>
                  <a:pt x="3840" y="17266"/>
                </a:moveTo>
                <a:lnTo>
                  <a:pt x="9601" y="17266"/>
                </a:lnTo>
                <a:lnTo>
                  <a:pt x="4800" y="12466"/>
                </a:lnTo>
                <a:lnTo>
                  <a:pt x="2880" y="8641"/>
                </a:lnTo>
                <a:lnTo>
                  <a:pt x="960" y="3840"/>
                </a:lnTo>
                <a:lnTo>
                  <a:pt x="0" y="0"/>
                </a:lnTo>
                <a:lnTo>
                  <a:pt x="0" y="14401"/>
                </a:lnTo>
                <a:lnTo>
                  <a:pt x="3840" y="172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4" name="object 2354"/>
          <p:cNvSpPr/>
          <p:nvPr/>
        </p:nvSpPr>
        <p:spPr>
          <a:xfrm>
            <a:off x="4033083" y="6242745"/>
            <a:ext cx="36469" cy="39349"/>
          </a:xfrm>
          <a:custGeom>
            <a:avLst/>
            <a:gdLst/>
            <a:ahLst/>
            <a:cxnLst/>
            <a:rect l="l" t="t" r="r" b="b"/>
            <a:pathLst>
              <a:path w="36469" h="39349">
                <a:moveTo>
                  <a:pt x="29748" y="34549"/>
                </a:moveTo>
                <a:lnTo>
                  <a:pt x="31668" y="32644"/>
                </a:lnTo>
                <a:lnTo>
                  <a:pt x="33588" y="28803"/>
                </a:lnTo>
                <a:lnTo>
                  <a:pt x="35509" y="24947"/>
                </a:lnTo>
                <a:lnTo>
                  <a:pt x="36469" y="22082"/>
                </a:lnTo>
                <a:lnTo>
                  <a:pt x="36469" y="13441"/>
                </a:lnTo>
                <a:lnTo>
                  <a:pt x="34549" y="9601"/>
                </a:lnTo>
                <a:lnTo>
                  <a:pt x="31668" y="5760"/>
                </a:lnTo>
                <a:lnTo>
                  <a:pt x="27828" y="1920"/>
                </a:lnTo>
                <a:lnTo>
                  <a:pt x="23987" y="0"/>
                </a:lnTo>
                <a:lnTo>
                  <a:pt x="11506" y="0"/>
                </a:lnTo>
                <a:lnTo>
                  <a:pt x="9585" y="1920"/>
                </a:lnTo>
                <a:lnTo>
                  <a:pt x="6720" y="3840"/>
                </a:lnTo>
                <a:lnTo>
                  <a:pt x="3825" y="5760"/>
                </a:lnTo>
                <a:lnTo>
                  <a:pt x="2880" y="9601"/>
                </a:lnTo>
                <a:lnTo>
                  <a:pt x="944" y="12481"/>
                </a:lnTo>
                <a:lnTo>
                  <a:pt x="0" y="16322"/>
                </a:lnTo>
                <a:lnTo>
                  <a:pt x="0" y="24002"/>
                </a:lnTo>
                <a:lnTo>
                  <a:pt x="944" y="28803"/>
                </a:lnTo>
                <a:lnTo>
                  <a:pt x="3825" y="32644"/>
                </a:lnTo>
                <a:lnTo>
                  <a:pt x="7665" y="36484"/>
                </a:lnTo>
                <a:lnTo>
                  <a:pt x="7665" y="10561"/>
                </a:lnTo>
                <a:lnTo>
                  <a:pt x="8625" y="7680"/>
                </a:lnTo>
                <a:lnTo>
                  <a:pt x="9585" y="5760"/>
                </a:lnTo>
                <a:lnTo>
                  <a:pt x="10546" y="4800"/>
                </a:lnTo>
                <a:lnTo>
                  <a:pt x="12466" y="3840"/>
                </a:lnTo>
                <a:lnTo>
                  <a:pt x="13426" y="2880"/>
                </a:lnTo>
                <a:lnTo>
                  <a:pt x="15346" y="1920"/>
                </a:lnTo>
                <a:lnTo>
                  <a:pt x="20147" y="1920"/>
                </a:lnTo>
                <a:lnTo>
                  <a:pt x="22067" y="3840"/>
                </a:lnTo>
                <a:lnTo>
                  <a:pt x="23987" y="5760"/>
                </a:lnTo>
                <a:lnTo>
                  <a:pt x="26868" y="9601"/>
                </a:lnTo>
                <a:lnTo>
                  <a:pt x="28788" y="15361"/>
                </a:lnTo>
                <a:lnTo>
                  <a:pt x="28788" y="26883"/>
                </a:lnTo>
                <a:lnTo>
                  <a:pt x="27828" y="30723"/>
                </a:lnTo>
                <a:lnTo>
                  <a:pt x="25907" y="32644"/>
                </a:lnTo>
                <a:lnTo>
                  <a:pt x="23987" y="35509"/>
                </a:lnTo>
                <a:lnTo>
                  <a:pt x="22067" y="36484"/>
                </a:lnTo>
                <a:lnTo>
                  <a:pt x="15346" y="36484"/>
                </a:lnTo>
                <a:lnTo>
                  <a:pt x="12466" y="34549"/>
                </a:lnTo>
                <a:lnTo>
                  <a:pt x="17266" y="39349"/>
                </a:lnTo>
                <a:lnTo>
                  <a:pt x="21107" y="39349"/>
                </a:lnTo>
                <a:lnTo>
                  <a:pt x="23987" y="38389"/>
                </a:lnTo>
                <a:lnTo>
                  <a:pt x="26868" y="36484"/>
                </a:lnTo>
                <a:lnTo>
                  <a:pt x="29748" y="345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5" name="object 2355"/>
          <p:cNvSpPr/>
          <p:nvPr/>
        </p:nvSpPr>
        <p:spPr>
          <a:xfrm>
            <a:off x="4074353" y="6242745"/>
            <a:ext cx="35524" cy="39349"/>
          </a:xfrm>
          <a:custGeom>
            <a:avLst/>
            <a:gdLst/>
            <a:ahLst/>
            <a:cxnLst/>
            <a:rect l="l" t="t" r="r" b="b"/>
            <a:pathLst>
              <a:path w="35524" h="39349">
                <a:moveTo>
                  <a:pt x="33604" y="28803"/>
                </a:moveTo>
                <a:lnTo>
                  <a:pt x="34564" y="24947"/>
                </a:lnTo>
                <a:lnTo>
                  <a:pt x="35524" y="22082"/>
                </a:lnTo>
                <a:lnTo>
                  <a:pt x="35524" y="13441"/>
                </a:lnTo>
                <a:lnTo>
                  <a:pt x="34564" y="9601"/>
                </a:lnTo>
                <a:lnTo>
                  <a:pt x="31683" y="5760"/>
                </a:lnTo>
                <a:lnTo>
                  <a:pt x="27843" y="1920"/>
                </a:lnTo>
                <a:lnTo>
                  <a:pt x="23042" y="0"/>
                </a:lnTo>
                <a:lnTo>
                  <a:pt x="11521" y="0"/>
                </a:lnTo>
                <a:lnTo>
                  <a:pt x="8641" y="1920"/>
                </a:lnTo>
                <a:lnTo>
                  <a:pt x="5760" y="3840"/>
                </a:lnTo>
                <a:lnTo>
                  <a:pt x="3840" y="5760"/>
                </a:lnTo>
                <a:lnTo>
                  <a:pt x="1920" y="9601"/>
                </a:lnTo>
                <a:lnTo>
                  <a:pt x="0" y="12481"/>
                </a:lnTo>
                <a:lnTo>
                  <a:pt x="0" y="24002"/>
                </a:lnTo>
                <a:lnTo>
                  <a:pt x="960" y="28803"/>
                </a:lnTo>
                <a:lnTo>
                  <a:pt x="3840" y="32644"/>
                </a:lnTo>
                <a:lnTo>
                  <a:pt x="6720" y="36484"/>
                </a:lnTo>
                <a:lnTo>
                  <a:pt x="11521" y="39349"/>
                </a:lnTo>
                <a:lnTo>
                  <a:pt x="17282" y="39349"/>
                </a:lnTo>
                <a:lnTo>
                  <a:pt x="12481" y="34549"/>
                </a:lnTo>
                <a:lnTo>
                  <a:pt x="10561" y="30723"/>
                </a:lnTo>
                <a:lnTo>
                  <a:pt x="8641" y="25923"/>
                </a:lnTo>
                <a:lnTo>
                  <a:pt x="7680" y="22082"/>
                </a:lnTo>
                <a:lnTo>
                  <a:pt x="7680" y="10561"/>
                </a:lnTo>
                <a:lnTo>
                  <a:pt x="8641" y="7680"/>
                </a:lnTo>
                <a:lnTo>
                  <a:pt x="9601" y="5760"/>
                </a:lnTo>
                <a:lnTo>
                  <a:pt x="10561" y="4800"/>
                </a:lnTo>
                <a:lnTo>
                  <a:pt x="12481" y="3840"/>
                </a:lnTo>
                <a:lnTo>
                  <a:pt x="13441" y="2880"/>
                </a:lnTo>
                <a:lnTo>
                  <a:pt x="15361" y="1920"/>
                </a:lnTo>
                <a:lnTo>
                  <a:pt x="19202" y="1920"/>
                </a:lnTo>
                <a:lnTo>
                  <a:pt x="22082" y="3840"/>
                </a:lnTo>
                <a:lnTo>
                  <a:pt x="24002" y="5760"/>
                </a:lnTo>
                <a:lnTo>
                  <a:pt x="26883" y="9601"/>
                </a:lnTo>
                <a:lnTo>
                  <a:pt x="27843" y="15361"/>
                </a:lnTo>
                <a:lnTo>
                  <a:pt x="27843" y="26883"/>
                </a:lnTo>
                <a:lnTo>
                  <a:pt x="26883" y="30723"/>
                </a:lnTo>
                <a:lnTo>
                  <a:pt x="26883" y="36484"/>
                </a:lnTo>
                <a:lnTo>
                  <a:pt x="29763" y="34549"/>
                </a:lnTo>
                <a:lnTo>
                  <a:pt x="31683" y="32644"/>
                </a:lnTo>
                <a:lnTo>
                  <a:pt x="33604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6" name="object 2356"/>
          <p:cNvSpPr/>
          <p:nvPr/>
        </p:nvSpPr>
        <p:spPr>
          <a:xfrm>
            <a:off x="4086834" y="6273469"/>
            <a:ext cx="14401" cy="8625"/>
          </a:xfrm>
          <a:custGeom>
            <a:avLst/>
            <a:gdLst/>
            <a:ahLst/>
            <a:cxnLst/>
            <a:rect l="l" t="t" r="r" b="b"/>
            <a:pathLst>
              <a:path w="14401" h="8625">
                <a:moveTo>
                  <a:pt x="14401" y="0"/>
                </a:moveTo>
                <a:lnTo>
                  <a:pt x="13441" y="1920"/>
                </a:lnTo>
                <a:lnTo>
                  <a:pt x="11521" y="4785"/>
                </a:lnTo>
                <a:lnTo>
                  <a:pt x="9601" y="5760"/>
                </a:lnTo>
                <a:lnTo>
                  <a:pt x="2880" y="5760"/>
                </a:lnTo>
                <a:lnTo>
                  <a:pt x="0" y="3825"/>
                </a:lnTo>
                <a:lnTo>
                  <a:pt x="4800" y="8625"/>
                </a:lnTo>
                <a:lnTo>
                  <a:pt x="8641" y="8625"/>
                </a:lnTo>
                <a:lnTo>
                  <a:pt x="11521" y="7665"/>
                </a:lnTo>
                <a:lnTo>
                  <a:pt x="14401" y="5760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7" name="object 2357"/>
          <p:cNvSpPr/>
          <p:nvPr/>
        </p:nvSpPr>
        <p:spPr>
          <a:xfrm>
            <a:off x="4113717" y="6270574"/>
            <a:ext cx="18227" cy="38389"/>
          </a:xfrm>
          <a:custGeom>
            <a:avLst/>
            <a:gdLst/>
            <a:ahLst/>
            <a:cxnLst/>
            <a:rect l="l" t="t" r="r" b="b"/>
            <a:pathLst>
              <a:path w="18227" h="38389">
                <a:moveTo>
                  <a:pt x="13441" y="1935"/>
                </a:moveTo>
                <a:lnTo>
                  <a:pt x="12481" y="0"/>
                </a:lnTo>
                <a:lnTo>
                  <a:pt x="12481" y="7680"/>
                </a:lnTo>
                <a:lnTo>
                  <a:pt x="14386" y="9616"/>
                </a:lnTo>
                <a:lnTo>
                  <a:pt x="15346" y="9616"/>
                </a:lnTo>
                <a:lnTo>
                  <a:pt x="16322" y="10561"/>
                </a:lnTo>
                <a:lnTo>
                  <a:pt x="18227" y="10561"/>
                </a:lnTo>
                <a:lnTo>
                  <a:pt x="17282" y="8656"/>
                </a:lnTo>
                <a:lnTo>
                  <a:pt x="16322" y="6720"/>
                </a:lnTo>
                <a:lnTo>
                  <a:pt x="14386" y="5775"/>
                </a:lnTo>
                <a:lnTo>
                  <a:pt x="13441" y="4815"/>
                </a:lnTo>
                <a:lnTo>
                  <a:pt x="13441" y="1935"/>
                </a:lnTo>
                <a:close/>
              </a:path>
              <a:path w="18227" h="38389">
                <a:moveTo>
                  <a:pt x="19187" y="27843"/>
                </a:moveTo>
                <a:lnTo>
                  <a:pt x="19187" y="26883"/>
                </a:lnTo>
                <a:lnTo>
                  <a:pt x="17282" y="26883"/>
                </a:lnTo>
                <a:lnTo>
                  <a:pt x="15346" y="25923"/>
                </a:lnTo>
                <a:lnTo>
                  <a:pt x="14386" y="24963"/>
                </a:lnTo>
                <a:lnTo>
                  <a:pt x="13441" y="24963"/>
                </a:lnTo>
                <a:lnTo>
                  <a:pt x="13441" y="23042"/>
                </a:lnTo>
                <a:lnTo>
                  <a:pt x="12481" y="22082"/>
                </a:lnTo>
                <a:lnTo>
                  <a:pt x="12481" y="-17266"/>
                </a:lnTo>
                <a:lnTo>
                  <a:pt x="15346" y="-19187"/>
                </a:lnTo>
                <a:lnTo>
                  <a:pt x="16322" y="-21107"/>
                </a:lnTo>
                <a:lnTo>
                  <a:pt x="17282" y="-21107"/>
                </a:lnTo>
                <a:lnTo>
                  <a:pt x="19187" y="-22067"/>
                </a:lnTo>
                <a:lnTo>
                  <a:pt x="24003" y="-22067"/>
                </a:lnTo>
                <a:lnTo>
                  <a:pt x="25908" y="-21107"/>
                </a:lnTo>
                <a:lnTo>
                  <a:pt x="27828" y="-19187"/>
                </a:lnTo>
                <a:lnTo>
                  <a:pt x="30708" y="-16306"/>
                </a:lnTo>
                <a:lnTo>
                  <a:pt x="31668" y="-11506"/>
                </a:lnTo>
                <a:lnTo>
                  <a:pt x="31668" y="-944"/>
                </a:lnTo>
                <a:lnTo>
                  <a:pt x="30708" y="2895"/>
                </a:lnTo>
                <a:lnTo>
                  <a:pt x="27828" y="5775"/>
                </a:lnTo>
                <a:lnTo>
                  <a:pt x="26868" y="7680"/>
                </a:lnTo>
                <a:lnTo>
                  <a:pt x="24003" y="8656"/>
                </a:lnTo>
                <a:lnTo>
                  <a:pt x="17282" y="8656"/>
                </a:lnTo>
                <a:lnTo>
                  <a:pt x="18227" y="10561"/>
                </a:lnTo>
                <a:lnTo>
                  <a:pt x="20162" y="11521"/>
                </a:lnTo>
                <a:lnTo>
                  <a:pt x="26868" y="11521"/>
                </a:lnTo>
                <a:lnTo>
                  <a:pt x="30708" y="9616"/>
                </a:lnTo>
                <a:lnTo>
                  <a:pt x="33588" y="5775"/>
                </a:lnTo>
                <a:lnTo>
                  <a:pt x="37429" y="1935"/>
                </a:lnTo>
                <a:lnTo>
                  <a:pt x="38389" y="-3825"/>
                </a:lnTo>
                <a:lnTo>
                  <a:pt x="38389" y="-15346"/>
                </a:lnTo>
                <a:lnTo>
                  <a:pt x="37429" y="-20147"/>
                </a:lnTo>
                <a:lnTo>
                  <a:pt x="34549" y="-23987"/>
                </a:lnTo>
                <a:lnTo>
                  <a:pt x="31668" y="-26868"/>
                </a:lnTo>
                <a:lnTo>
                  <a:pt x="28788" y="-27828"/>
                </a:lnTo>
                <a:lnTo>
                  <a:pt x="20162" y="-27828"/>
                </a:lnTo>
                <a:lnTo>
                  <a:pt x="18227" y="-25908"/>
                </a:lnTo>
                <a:lnTo>
                  <a:pt x="16322" y="-24947"/>
                </a:lnTo>
                <a:lnTo>
                  <a:pt x="14386" y="-23027"/>
                </a:lnTo>
                <a:lnTo>
                  <a:pt x="12481" y="-19187"/>
                </a:lnTo>
                <a:lnTo>
                  <a:pt x="12481" y="-27828"/>
                </a:lnTo>
                <a:lnTo>
                  <a:pt x="11506" y="-27828"/>
                </a:lnTo>
                <a:lnTo>
                  <a:pt x="0" y="-23027"/>
                </a:lnTo>
                <a:lnTo>
                  <a:pt x="0" y="-22067"/>
                </a:lnTo>
                <a:lnTo>
                  <a:pt x="960" y="-23027"/>
                </a:lnTo>
                <a:lnTo>
                  <a:pt x="3825" y="-23027"/>
                </a:lnTo>
                <a:lnTo>
                  <a:pt x="4800" y="-22067"/>
                </a:lnTo>
                <a:lnTo>
                  <a:pt x="5760" y="-21107"/>
                </a:lnTo>
                <a:lnTo>
                  <a:pt x="5760" y="24963"/>
                </a:lnTo>
                <a:lnTo>
                  <a:pt x="4800" y="24963"/>
                </a:lnTo>
                <a:lnTo>
                  <a:pt x="4800" y="25923"/>
                </a:lnTo>
                <a:lnTo>
                  <a:pt x="3825" y="25923"/>
                </a:lnTo>
                <a:lnTo>
                  <a:pt x="1920" y="26883"/>
                </a:lnTo>
                <a:lnTo>
                  <a:pt x="0" y="26883"/>
                </a:lnTo>
                <a:lnTo>
                  <a:pt x="0" y="27843"/>
                </a:lnTo>
                <a:lnTo>
                  <a:pt x="19187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8" name="object 2358"/>
          <p:cNvSpPr/>
          <p:nvPr/>
        </p:nvSpPr>
        <p:spPr>
          <a:xfrm>
            <a:off x="4157868" y="6243706"/>
            <a:ext cx="31683" cy="38389"/>
          </a:xfrm>
          <a:custGeom>
            <a:avLst/>
            <a:gdLst/>
            <a:ahLst/>
            <a:cxnLst/>
            <a:rect l="l" t="t" r="r" b="b"/>
            <a:pathLst>
              <a:path w="31683" h="38389">
                <a:moveTo>
                  <a:pt x="960" y="7680"/>
                </a:moveTo>
                <a:lnTo>
                  <a:pt x="0" y="12481"/>
                </a:lnTo>
                <a:lnTo>
                  <a:pt x="0" y="24963"/>
                </a:lnTo>
                <a:lnTo>
                  <a:pt x="960" y="29763"/>
                </a:lnTo>
                <a:lnTo>
                  <a:pt x="4800" y="32644"/>
                </a:lnTo>
                <a:lnTo>
                  <a:pt x="7680" y="36484"/>
                </a:lnTo>
                <a:lnTo>
                  <a:pt x="11521" y="38389"/>
                </a:lnTo>
                <a:lnTo>
                  <a:pt x="20162" y="38389"/>
                </a:lnTo>
                <a:lnTo>
                  <a:pt x="24002" y="36484"/>
                </a:lnTo>
                <a:lnTo>
                  <a:pt x="26883" y="33588"/>
                </a:lnTo>
                <a:lnTo>
                  <a:pt x="28803" y="30708"/>
                </a:lnTo>
                <a:lnTo>
                  <a:pt x="30723" y="26868"/>
                </a:lnTo>
                <a:lnTo>
                  <a:pt x="31683" y="23042"/>
                </a:lnTo>
                <a:lnTo>
                  <a:pt x="29763" y="23042"/>
                </a:lnTo>
                <a:lnTo>
                  <a:pt x="28803" y="25923"/>
                </a:lnTo>
                <a:lnTo>
                  <a:pt x="27843" y="27843"/>
                </a:lnTo>
                <a:lnTo>
                  <a:pt x="25923" y="29763"/>
                </a:lnTo>
                <a:lnTo>
                  <a:pt x="24002" y="30708"/>
                </a:lnTo>
                <a:lnTo>
                  <a:pt x="22082" y="31683"/>
                </a:lnTo>
                <a:lnTo>
                  <a:pt x="15361" y="31683"/>
                </a:lnTo>
                <a:lnTo>
                  <a:pt x="12481" y="29763"/>
                </a:lnTo>
                <a:lnTo>
                  <a:pt x="9601" y="26868"/>
                </a:lnTo>
                <a:lnTo>
                  <a:pt x="6720" y="23987"/>
                </a:lnTo>
                <a:lnTo>
                  <a:pt x="5760" y="19202"/>
                </a:lnTo>
                <a:lnTo>
                  <a:pt x="5760" y="8641"/>
                </a:lnTo>
                <a:lnTo>
                  <a:pt x="6720" y="5760"/>
                </a:lnTo>
                <a:lnTo>
                  <a:pt x="7680" y="0"/>
                </a:lnTo>
                <a:lnTo>
                  <a:pt x="4800" y="3840"/>
                </a:lnTo>
                <a:lnTo>
                  <a:pt x="9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9" name="object 2359"/>
          <p:cNvSpPr/>
          <p:nvPr/>
        </p:nvSpPr>
        <p:spPr>
          <a:xfrm>
            <a:off x="4163628" y="6242745"/>
            <a:ext cx="25923" cy="20162"/>
          </a:xfrm>
          <a:custGeom>
            <a:avLst/>
            <a:gdLst/>
            <a:ahLst/>
            <a:cxnLst/>
            <a:rect l="l" t="t" r="r" b="b"/>
            <a:pathLst>
              <a:path w="25923" h="20162">
                <a:moveTo>
                  <a:pt x="4800" y="2880"/>
                </a:moveTo>
                <a:lnTo>
                  <a:pt x="11521" y="2880"/>
                </a:lnTo>
                <a:lnTo>
                  <a:pt x="13441" y="3840"/>
                </a:lnTo>
                <a:lnTo>
                  <a:pt x="14401" y="4800"/>
                </a:lnTo>
                <a:lnTo>
                  <a:pt x="15361" y="5760"/>
                </a:lnTo>
                <a:lnTo>
                  <a:pt x="16322" y="7680"/>
                </a:lnTo>
                <a:lnTo>
                  <a:pt x="16322" y="8641"/>
                </a:lnTo>
                <a:lnTo>
                  <a:pt x="17282" y="9601"/>
                </a:lnTo>
                <a:lnTo>
                  <a:pt x="17282" y="12481"/>
                </a:lnTo>
                <a:lnTo>
                  <a:pt x="0" y="12481"/>
                </a:lnTo>
                <a:lnTo>
                  <a:pt x="0" y="9601"/>
                </a:lnTo>
                <a:lnTo>
                  <a:pt x="0" y="20162"/>
                </a:lnTo>
                <a:lnTo>
                  <a:pt x="0" y="14401"/>
                </a:lnTo>
                <a:lnTo>
                  <a:pt x="25923" y="14401"/>
                </a:lnTo>
                <a:lnTo>
                  <a:pt x="25923" y="9601"/>
                </a:lnTo>
                <a:lnTo>
                  <a:pt x="24003" y="6720"/>
                </a:lnTo>
                <a:lnTo>
                  <a:pt x="22082" y="3840"/>
                </a:lnTo>
                <a:lnTo>
                  <a:pt x="19202" y="960"/>
                </a:lnTo>
                <a:lnTo>
                  <a:pt x="15361" y="0"/>
                </a:lnTo>
                <a:lnTo>
                  <a:pt x="6720" y="0"/>
                </a:lnTo>
                <a:lnTo>
                  <a:pt x="1920" y="960"/>
                </a:lnTo>
                <a:lnTo>
                  <a:pt x="960" y="6720"/>
                </a:lnTo>
                <a:lnTo>
                  <a:pt x="2880" y="4800"/>
                </a:lnTo>
                <a:lnTo>
                  <a:pt x="480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0" name="object 2360"/>
          <p:cNvSpPr/>
          <p:nvPr/>
        </p:nvSpPr>
        <p:spPr>
          <a:xfrm>
            <a:off x="4191472" y="6242745"/>
            <a:ext cx="27828" cy="38389"/>
          </a:xfrm>
          <a:custGeom>
            <a:avLst/>
            <a:gdLst/>
            <a:ahLst/>
            <a:cxnLst/>
            <a:rect l="l" t="t" r="r" b="b"/>
            <a:pathLst>
              <a:path w="27828" h="38389">
                <a:moveTo>
                  <a:pt x="11521" y="0"/>
                </a:moveTo>
                <a:lnTo>
                  <a:pt x="0" y="3840"/>
                </a:lnTo>
                <a:lnTo>
                  <a:pt x="0" y="5760"/>
                </a:lnTo>
                <a:lnTo>
                  <a:pt x="960" y="480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34549"/>
                </a:lnTo>
                <a:lnTo>
                  <a:pt x="4800" y="35509"/>
                </a:lnTo>
                <a:lnTo>
                  <a:pt x="3840" y="36484"/>
                </a:lnTo>
                <a:lnTo>
                  <a:pt x="0" y="36484"/>
                </a:lnTo>
                <a:lnTo>
                  <a:pt x="0" y="38389"/>
                </a:lnTo>
                <a:lnTo>
                  <a:pt x="19202" y="38389"/>
                </a:lnTo>
                <a:lnTo>
                  <a:pt x="19202" y="36484"/>
                </a:lnTo>
                <a:lnTo>
                  <a:pt x="16322" y="36484"/>
                </a:lnTo>
                <a:lnTo>
                  <a:pt x="15361" y="35509"/>
                </a:lnTo>
                <a:lnTo>
                  <a:pt x="14401" y="35509"/>
                </a:lnTo>
                <a:lnTo>
                  <a:pt x="14401" y="34549"/>
                </a:lnTo>
                <a:lnTo>
                  <a:pt x="13441" y="33604"/>
                </a:lnTo>
                <a:lnTo>
                  <a:pt x="13441" y="32644"/>
                </a:lnTo>
                <a:lnTo>
                  <a:pt x="12481" y="31668"/>
                </a:lnTo>
                <a:lnTo>
                  <a:pt x="12481" y="11521"/>
                </a:lnTo>
                <a:lnTo>
                  <a:pt x="14401" y="8641"/>
                </a:lnTo>
                <a:lnTo>
                  <a:pt x="15361" y="6720"/>
                </a:lnTo>
                <a:lnTo>
                  <a:pt x="16322" y="5760"/>
                </a:lnTo>
                <a:lnTo>
                  <a:pt x="17266" y="5760"/>
                </a:lnTo>
                <a:lnTo>
                  <a:pt x="18242" y="4800"/>
                </a:lnTo>
                <a:lnTo>
                  <a:pt x="19202" y="4800"/>
                </a:lnTo>
                <a:lnTo>
                  <a:pt x="20162" y="5760"/>
                </a:lnTo>
                <a:lnTo>
                  <a:pt x="21122" y="6720"/>
                </a:lnTo>
                <a:lnTo>
                  <a:pt x="22082" y="7680"/>
                </a:lnTo>
                <a:lnTo>
                  <a:pt x="25923" y="7680"/>
                </a:lnTo>
                <a:lnTo>
                  <a:pt x="26883" y="6720"/>
                </a:lnTo>
                <a:lnTo>
                  <a:pt x="27828" y="5760"/>
                </a:lnTo>
                <a:lnTo>
                  <a:pt x="27828" y="2880"/>
                </a:lnTo>
                <a:lnTo>
                  <a:pt x="26883" y="1920"/>
                </a:lnTo>
                <a:lnTo>
                  <a:pt x="25923" y="960"/>
                </a:lnTo>
                <a:lnTo>
                  <a:pt x="24963" y="0"/>
                </a:lnTo>
                <a:lnTo>
                  <a:pt x="19202" y="0"/>
                </a:lnTo>
                <a:lnTo>
                  <a:pt x="16322" y="1920"/>
                </a:lnTo>
                <a:lnTo>
                  <a:pt x="12481" y="7680"/>
                </a:lnTo>
                <a:lnTo>
                  <a:pt x="1248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1" name="object 2361"/>
          <p:cNvSpPr/>
          <p:nvPr/>
        </p:nvSpPr>
        <p:spPr>
          <a:xfrm>
            <a:off x="4222181" y="6260012"/>
            <a:ext cx="9616" cy="26883"/>
          </a:xfrm>
          <a:custGeom>
            <a:avLst/>
            <a:gdLst/>
            <a:ahLst/>
            <a:cxnLst/>
            <a:rect l="l" t="t" r="r" b="b"/>
            <a:pathLst>
              <a:path w="9616" h="26883">
                <a:moveTo>
                  <a:pt x="6736" y="9616"/>
                </a:moveTo>
                <a:lnTo>
                  <a:pt x="6736" y="8656"/>
                </a:lnTo>
                <a:lnTo>
                  <a:pt x="7680" y="6736"/>
                </a:lnTo>
                <a:lnTo>
                  <a:pt x="8641" y="5775"/>
                </a:lnTo>
                <a:lnTo>
                  <a:pt x="9616" y="0"/>
                </a:lnTo>
                <a:lnTo>
                  <a:pt x="6736" y="1935"/>
                </a:lnTo>
                <a:lnTo>
                  <a:pt x="6736" y="9616"/>
                </a:lnTo>
                <a:close/>
              </a:path>
              <a:path w="9616" h="26883">
                <a:moveTo>
                  <a:pt x="7680" y="-16306"/>
                </a:moveTo>
                <a:lnTo>
                  <a:pt x="4800" y="-14386"/>
                </a:lnTo>
                <a:lnTo>
                  <a:pt x="2895" y="-12466"/>
                </a:lnTo>
                <a:lnTo>
                  <a:pt x="1935" y="-10546"/>
                </a:lnTo>
                <a:lnTo>
                  <a:pt x="1935" y="-5745"/>
                </a:lnTo>
                <a:lnTo>
                  <a:pt x="2895" y="-5745"/>
                </a:lnTo>
                <a:lnTo>
                  <a:pt x="2895" y="-4785"/>
                </a:lnTo>
                <a:lnTo>
                  <a:pt x="6736" y="-4785"/>
                </a:lnTo>
                <a:lnTo>
                  <a:pt x="7680" y="-5745"/>
                </a:lnTo>
                <a:lnTo>
                  <a:pt x="8641" y="-6705"/>
                </a:lnTo>
                <a:lnTo>
                  <a:pt x="8641" y="-12466"/>
                </a:lnTo>
                <a:lnTo>
                  <a:pt x="9616" y="-13426"/>
                </a:lnTo>
                <a:lnTo>
                  <a:pt x="10561" y="-14386"/>
                </a:lnTo>
                <a:lnTo>
                  <a:pt x="12481" y="-15346"/>
                </a:lnTo>
                <a:lnTo>
                  <a:pt x="16322" y="-15346"/>
                </a:lnTo>
                <a:lnTo>
                  <a:pt x="18242" y="-14386"/>
                </a:lnTo>
                <a:lnTo>
                  <a:pt x="19202" y="-13426"/>
                </a:lnTo>
                <a:lnTo>
                  <a:pt x="20162" y="-11506"/>
                </a:lnTo>
                <a:lnTo>
                  <a:pt x="21122" y="-9585"/>
                </a:lnTo>
                <a:lnTo>
                  <a:pt x="21122" y="-3825"/>
                </a:lnTo>
                <a:lnTo>
                  <a:pt x="14401" y="-1904"/>
                </a:lnTo>
                <a:lnTo>
                  <a:pt x="9616" y="0"/>
                </a:lnTo>
                <a:lnTo>
                  <a:pt x="8641" y="5775"/>
                </a:lnTo>
                <a:lnTo>
                  <a:pt x="9616" y="4815"/>
                </a:lnTo>
                <a:lnTo>
                  <a:pt x="10561" y="2895"/>
                </a:lnTo>
                <a:lnTo>
                  <a:pt x="12481" y="1935"/>
                </a:lnTo>
                <a:lnTo>
                  <a:pt x="14401" y="975"/>
                </a:lnTo>
                <a:lnTo>
                  <a:pt x="16322" y="0"/>
                </a:lnTo>
                <a:lnTo>
                  <a:pt x="21122" y="-1904"/>
                </a:lnTo>
                <a:lnTo>
                  <a:pt x="21122" y="12496"/>
                </a:lnTo>
                <a:lnTo>
                  <a:pt x="17282" y="15377"/>
                </a:lnTo>
                <a:lnTo>
                  <a:pt x="14401" y="16337"/>
                </a:lnTo>
                <a:lnTo>
                  <a:pt x="9616" y="16337"/>
                </a:lnTo>
                <a:lnTo>
                  <a:pt x="8641" y="14401"/>
                </a:lnTo>
                <a:lnTo>
                  <a:pt x="7680" y="13456"/>
                </a:lnTo>
                <a:lnTo>
                  <a:pt x="6736" y="11536"/>
                </a:lnTo>
                <a:lnTo>
                  <a:pt x="6736" y="1935"/>
                </a:lnTo>
                <a:lnTo>
                  <a:pt x="3840" y="3840"/>
                </a:lnTo>
                <a:lnTo>
                  <a:pt x="1935" y="4815"/>
                </a:lnTo>
                <a:lnTo>
                  <a:pt x="960" y="6736"/>
                </a:lnTo>
                <a:lnTo>
                  <a:pt x="0" y="8656"/>
                </a:lnTo>
                <a:lnTo>
                  <a:pt x="0" y="14401"/>
                </a:lnTo>
                <a:lnTo>
                  <a:pt x="960" y="17282"/>
                </a:lnTo>
                <a:lnTo>
                  <a:pt x="2895" y="19217"/>
                </a:lnTo>
                <a:lnTo>
                  <a:pt x="3840" y="20177"/>
                </a:lnTo>
                <a:lnTo>
                  <a:pt x="6736" y="21122"/>
                </a:lnTo>
                <a:lnTo>
                  <a:pt x="12481" y="21122"/>
                </a:lnTo>
                <a:lnTo>
                  <a:pt x="13456" y="20177"/>
                </a:lnTo>
                <a:lnTo>
                  <a:pt x="14401" y="20177"/>
                </a:lnTo>
                <a:lnTo>
                  <a:pt x="17282" y="18242"/>
                </a:lnTo>
                <a:lnTo>
                  <a:pt x="21122" y="15377"/>
                </a:lnTo>
                <a:lnTo>
                  <a:pt x="21122" y="19217"/>
                </a:lnTo>
                <a:lnTo>
                  <a:pt x="22082" y="20177"/>
                </a:lnTo>
                <a:lnTo>
                  <a:pt x="23042" y="21122"/>
                </a:lnTo>
                <a:lnTo>
                  <a:pt x="27843" y="21122"/>
                </a:lnTo>
                <a:lnTo>
                  <a:pt x="30723" y="19217"/>
                </a:lnTo>
                <a:lnTo>
                  <a:pt x="33604" y="15377"/>
                </a:lnTo>
                <a:lnTo>
                  <a:pt x="33604" y="13456"/>
                </a:lnTo>
                <a:lnTo>
                  <a:pt x="32644" y="14401"/>
                </a:lnTo>
                <a:lnTo>
                  <a:pt x="31683" y="15377"/>
                </a:lnTo>
                <a:lnTo>
                  <a:pt x="30723" y="16337"/>
                </a:lnTo>
                <a:lnTo>
                  <a:pt x="28803" y="16337"/>
                </a:lnTo>
                <a:lnTo>
                  <a:pt x="27843" y="15377"/>
                </a:lnTo>
                <a:lnTo>
                  <a:pt x="27843" y="-8625"/>
                </a:lnTo>
                <a:lnTo>
                  <a:pt x="26883" y="-10546"/>
                </a:lnTo>
                <a:lnTo>
                  <a:pt x="26883" y="-12466"/>
                </a:lnTo>
                <a:lnTo>
                  <a:pt x="25923" y="-13426"/>
                </a:lnTo>
                <a:lnTo>
                  <a:pt x="24963" y="-15346"/>
                </a:lnTo>
                <a:lnTo>
                  <a:pt x="23042" y="-16306"/>
                </a:lnTo>
                <a:lnTo>
                  <a:pt x="21122" y="-17266"/>
                </a:lnTo>
                <a:lnTo>
                  <a:pt x="10561" y="-17266"/>
                </a:lnTo>
                <a:lnTo>
                  <a:pt x="7680" y="-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2" name="object 2362"/>
          <p:cNvSpPr/>
          <p:nvPr/>
        </p:nvSpPr>
        <p:spPr>
          <a:xfrm>
            <a:off x="4255785" y="6231224"/>
            <a:ext cx="23042" cy="49911"/>
          </a:xfrm>
          <a:custGeom>
            <a:avLst/>
            <a:gdLst/>
            <a:ahLst/>
            <a:cxnLst/>
            <a:rect l="l" t="t" r="r" b="b"/>
            <a:pathLst>
              <a:path w="23042" h="49911">
                <a:moveTo>
                  <a:pt x="6720" y="15361"/>
                </a:moveTo>
                <a:lnTo>
                  <a:pt x="6720" y="46070"/>
                </a:lnTo>
                <a:lnTo>
                  <a:pt x="7680" y="47030"/>
                </a:lnTo>
                <a:lnTo>
                  <a:pt x="8641" y="48006"/>
                </a:lnTo>
                <a:lnTo>
                  <a:pt x="9601" y="48966"/>
                </a:lnTo>
                <a:lnTo>
                  <a:pt x="11521" y="49911"/>
                </a:lnTo>
                <a:lnTo>
                  <a:pt x="15361" y="49911"/>
                </a:lnTo>
                <a:lnTo>
                  <a:pt x="17282" y="48966"/>
                </a:lnTo>
                <a:lnTo>
                  <a:pt x="19202" y="48006"/>
                </a:lnTo>
                <a:lnTo>
                  <a:pt x="21122" y="47030"/>
                </a:lnTo>
                <a:lnTo>
                  <a:pt x="22082" y="45125"/>
                </a:lnTo>
                <a:lnTo>
                  <a:pt x="23042" y="42245"/>
                </a:lnTo>
                <a:lnTo>
                  <a:pt x="21122" y="42245"/>
                </a:lnTo>
                <a:lnTo>
                  <a:pt x="21122" y="43190"/>
                </a:lnTo>
                <a:lnTo>
                  <a:pt x="20162" y="44165"/>
                </a:lnTo>
                <a:lnTo>
                  <a:pt x="19202" y="44165"/>
                </a:lnTo>
                <a:lnTo>
                  <a:pt x="18242" y="45125"/>
                </a:lnTo>
                <a:lnTo>
                  <a:pt x="14401" y="45125"/>
                </a:lnTo>
                <a:lnTo>
                  <a:pt x="14401" y="44165"/>
                </a:lnTo>
                <a:lnTo>
                  <a:pt x="13441" y="43190"/>
                </a:lnTo>
                <a:lnTo>
                  <a:pt x="13441" y="15361"/>
                </a:lnTo>
                <a:lnTo>
                  <a:pt x="22082" y="15361"/>
                </a:lnTo>
                <a:lnTo>
                  <a:pt x="22082" y="12481"/>
                </a:lnTo>
                <a:lnTo>
                  <a:pt x="13441" y="12481"/>
                </a:lnTo>
                <a:lnTo>
                  <a:pt x="13441" y="0"/>
                </a:lnTo>
                <a:lnTo>
                  <a:pt x="11521" y="0"/>
                </a:lnTo>
                <a:lnTo>
                  <a:pt x="10561" y="2880"/>
                </a:lnTo>
                <a:lnTo>
                  <a:pt x="9601" y="4800"/>
                </a:lnTo>
                <a:lnTo>
                  <a:pt x="9601" y="5760"/>
                </a:lnTo>
                <a:lnTo>
                  <a:pt x="7680" y="7680"/>
                </a:lnTo>
                <a:lnTo>
                  <a:pt x="6720" y="9601"/>
                </a:lnTo>
                <a:lnTo>
                  <a:pt x="4800" y="10561"/>
                </a:lnTo>
                <a:lnTo>
                  <a:pt x="3840" y="12481"/>
                </a:lnTo>
                <a:lnTo>
                  <a:pt x="1920" y="13441"/>
                </a:lnTo>
                <a:lnTo>
                  <a:pt x="0" y="13441"/>
                </a:lnTo>
                <a:lnTo>
                  <a:pt x="0" y="15361"/>
                </a:lnTo>
                <a:lnTo>
                  <a:pt x="672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3" name="object 2363"/>
          <p:cNvSpPr/>
          <p:nvPr/>
        </p:nvSpPr>
        <p:spPr>
          <a:xfrm>
            <a:off x="4281708" y="6242745"/>
            <a:ext cx="19202" cy="38389"/>
          </a:xfrm>
          <a:custGeom>
            <a:avLst/>
            <a:gdLst/>
            <a:ahLst/>
            <a:cxnLst/>
            <a:rect l="l" t="t" r="r" b="b"/>
            <a:pathLst>
              <a:path w="19202" h="38389">
                <a:moveTo>
                  <a:pt x="19202" y="38389"/>
                </a:moveTo>
                <a:lnTo>
                  <a:pt x="19202" y="36484"/>
                </a:lnTo>
                <a:lnTo>
                  <a:pt x="15361" y="36484"/>
                </a:lnTo>
                <a:lnTo>
                  <a:pt x="15361" y="35509"/>
                </a:lnTo>
                <a:lnTo>
                  <a:pt x="14401" y="35509"/>
                </a:lnTo>
                <a:lnTo>
                  <a:pt x="14401" y="34549"/>
                </a:lnTo>
                <a:lnTo>
                  <a:pt x="13441" y="34549"/>
                </a:lnTo>
                <a:lnTo>
                  <a:pt x="13441" y="0"/>
                </a:lnTo>
                <a:lnTo>
                  <a:pt x="11521" y="0"/>
                </a:lnTo>
                <a:lnTo>
                  <a:pt x="0" y="3840"/>
                </a:lnTo>
                <a:lnTo>
                  <a:pt x="960" y="5760"/>
                </a:lnTo>
                <a:lnTo>
                  <a:pt x="1920" y="480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1668"/>
                </a:lnTo>
                <a:lnTo>
                  <a:pt x="5760" y="33604"/>
                </a:lnTo>
                <a:lnTo>
                  <a:pt x="5760" y="34549"/>
                </a:lnTo>
                <a:lnTo>
                  <a:pt x="4800" y="35509"/>
                </a:lnTo>
                <a:lnTo>
                  <a:pt x="3840" y="36484"/>
                </a:lnTo>
                <a:lnTo>
                  <a:pt x="960" y="36484"/>
                </a:lnTo>
                <a:lnTo>
                  <a:pt x="960" y="38389"/>
                </a:lnTo>
                <a:lnTo>
                  <a:pt x="19202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4" name="object 2364"/>
          <p:cNvSpPr/>
          <p:nvPr/>
        </p:nvSpPr>
        <p:spPr>
          <a:xfrm>
            <a:off x="4287469" y="6222583"/>
            <a:ext cx="7680" cy="8641"/>
          </a:xfrm>
          <a:custGeom>
            <a:avLst/>
            <a:gdLst/>
            <a:ahLst/>
            <a:cxnLst/>
            <a:rect l="l" t="t" r="r" b="b"/>
            <a:pathLst>
              <a:path w="7680" h="8641">
                <a:moveTo>
                  <a:pt x="960" y="7680"/>
                </a:moveTo>
                <a:lnTo>
                  <a:pt x="1920" y="7680"/>
                </a:lnTo>
                <a:lnTo>
                  <a:pt x="2880" y="8641"/>
                </a:lnTo>
                <a:lnTo>
                  <a:pt x="4800" y="8641"/>
                </a:lnTo>
                <a:lnTo>
                  <a:pt x="5760" y="7680"/>
                </a:lnTo>
                <a:lnTo>
                  <a:pt x="6720" y="7680"/>
                </a:lnTo>
                <a:lnTo>
                  <a:pt x="7680" y="6720"/>
                </a:lnTo>
                <a:lnTo>
                  <a:pt x="7680" y="1920"/>
                </a:lnTo>
                <a:lnTo>
                  <a:pt x="6720" y="1920"/>
                </a:lnTo>
                <a:lnTo>
                  <a:pt x="5760" y="960"/>
                </a:lnTo>
                <a:lnTo>
                  <a:pt x="480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6720"/>
                </a:lnTo>
                <a:lnTo>
                  <a:pt x="9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5" name="object 2365"/>
          <p:cNvSpPr/>
          <p:nvPr/>
        </p:nvSpPr>
        <p:spPr>
          <a:xfrm>
            <a:off x="4312432" y="6264828"/>
            <a:ext cx="9601" cy="17266"/>
          </a:xfrm>
          <a:custGeom>
            <a:avLst/>
            <a:gdLst/>
            <a:ahLst/>
            <a:cxnLst/>
            <a:rect l="l" t="t" r="r" b="b"/>
            <a:pathLst>
              <a:path w="9601" h="17266">
                <a:moveTo>
                  <a:pt x="3840" y="17266"/>
                </a:moveTo>
                <a:lnTo>
                  <a:pt x="9601" y="17266"/>
                </a:lnTo>
                <a:lnTo>
                  <a:pt x="5760" y="12466"/>
                </a:lnTo>
                <a:lnTo>
                  <a:pt x="2880" y="8641"/>
                </a:lnTo>
                <a:lnTo>
                  <a:pt x="944" y="3840"/>
                </a:lnTo>
                <a:lnTo>
                  <a:pt x="0" y="0"/>
                </a:lnTo>
                <a:lnTo>
                  <a:pt x="0" y="14401"/>
                </a:lnTo>
                <a:lnTo>
                  <a:pt x="3840" y="172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6" name="object 2366"/>
          <p:cNvSpPr/>
          <p:nvPr/>
        </p:nvSpPr>
        <p:spPr>
          <a:xfrm>
            <a:off x="4304751" y="6242745"/>
            <a:ext cx="36469" cy="39349"/>
          </a:xfrm>
          <a:custGeom>
            <a:avLst/>
            <a:gdLst/>
            <a:ahLst/>
            <a:cxnLst/>
            <a:rect l="l" t="t" r="r" b="b"/>
            <a:pathLst>
              <a:path w="36469" h="39349">
                <a:moveTo>
                  <a:pt x="29748" y="34549"/>
                </a:moveTo>
                <a:lnTo>
                  <a:pt x="31668" y="32644"/>
                </a:lnTo>
                <a:lnTo>
                  <a:pt x="33588" y="28803"/>
                </a:lnTo>
                <a:lnTo>
                  <a:pt x="35509" y="24947"/>
                </a:lnTo>
                <a:lnTo>
                  <a:pt x="36469" y="22082"/>
                </a:lnTo>
                <a:lnTo>
                  <a:pt x="36469" y="13441"/>
                </a:lnTo>
                <a:lnTo>
                  <a:pt x="34549" y="9601"/>
                </a:lnTo>
                <a:lnTo>
                  <a:pt x="31668" y="5760"/>
                </a:lnTo>
                <a:lnTo>
                  <a:pt x="27828" y="1920"/>
                </a:lnTo>
                <a:lnTo>
                  <a:pt x="23987" y="0"/>
                </a:lnTo>
                <a:lnTo>
                  <a:pt x="12466" y="0"/>
                </a:lnTo>
                <a:lnTo>
                  <a:pt x="9601" y="1920"/>
                </a:lnTo>
                <a:lnTo>
                  <a:pt x="6720" y="3840"/>
                </a:lnTo>
                <a:lnTo>
                  <a:pt x="3840" y="5760"/>
                </a:lnTo>
                <a:lnTo>
                  <a:pt x="2880" y="9601"/>
                </a:lnTo>
                <a:lnTo>
                  <a:pt x="960" y="12481"/>
                </a:lnTo>
                <a:lnTo>
                  <a:pt x="0" y="16322"/>
                </a:lnTo>
                <a:lnTo>
                  <a:pt x="0" y="24002"/>
                </a:lnTo>
                <a:lnTo>
                  <a:pt x="960" y="28803"/>
                </a:lnTo>
                <a:lnTo>
                  <a:pt x="3840" y="32644"/>
                </a:lnTo>
                <a:lnTo>
                  <a:pt x="7680" y="36484"/>
                </a:lnTo>
                <a:lnTo>
                  <a:pt x="7680" y="10561"/>
                </a:lnTo>
                <a:lnTo>
                  <a:pt x="8625" y="7680"/>
                </a:lnTo>
                <a:lnTo>
                  <a:pt x="9601" y="5760"/>
                </a:lnTo>
                <a:lnTo>
                  <a:pt x="10561" y="4800"/>
                </a:lnTo>
                <a:lnTo>
                  <a:pt x="12466" y="3840"/>
                </a:lnTo>
                <a:lnTo>
                  <a:pt x="13441" y="2880"/>
                </a:lnTo>
                <a:lnTo>
                  <a:pt x="15346" y="1920"/>
                </a:lnTo>
                <a:lnTo>
                  <a:pt x="20147" y="1920"/>
                </a:lnTo>
                <a:lnTo>
                  <a:pt x="22082" y="3840"/>
                </a:lnTo>
                <a:lnTo>
                  <a:pt x="23987" y="5760"/>
                </a:lnTo>
                <a:lnTo>
                  <a:pt x="26868" y="9601"/>
                </a:lnTo>
                <a:lnTo>
                  <a:pt x="28803" y="15361"/>
                </a:lnTo>
                <a:lnTo>
                  <a:pt x="28803" y="26883"/>
                </a:lnTo>
                <a:lnTo>
                  <a:pt x="27828" y="30723"/>
                </a:lnTo>
                <a:lnTo>
                  <a:pt x="25907" y="32644"/>
                </a:lnTo>
                <a:lnTo>
                  <a:pt x="23987" y="35509"/>
                </a:lnTo>
                <a:lnTo>
                  <a:pt x="22082" y="36484"/>
                </a:lnTo>
                <a:lnTo>
                  <a:pt x="15346" y="36484"/>
                </a:lnTo>
                <a:lnTo>
                  <a:pt x="13441" y="34549"/>
                </a:lnTo>
                <a:lnTo>
                  <a:pt x="17282" y="39349"/>
                </a:lnTo>
                <a:lnTo>
                  <a:pt x="21122" y="39349"/>
                </a:lnTo>
                <a:lnTo>
                  <a:pt x="23987" y="38389"/>
                </a:lnTo>
                <a:lnTo>
                  <a:pt x="26868" y="36484"/>
                </a:lnTo>
                <a:lnTo>
                  <a:pt x="29748" y="345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7" name="object 2367"/>
          <p:cNvSpPr/>
          <p:nvPr/>
        </p:nvSpPr>
        <p:spPr>
          <a:xfrm>
            <a:off x="4344101" y="6242745"/>
            <a:ext cx="41285" cy="38389"/>
          </a:xfrm>
          <a:custGeom>
            <a:avLst/>
            <a:gdLst/>
            <a:ahLst/>
            <a:cxnLst/>
            <a:rect l="l" t="t" r="r" b="b"/>
            <a:pathLst>
              <a:path w="41285" h="38389">
                <a:moveTo>
                  <a:pt x="19202" y="38389"/>
                </a:moveTo>
                <a:lnTo>
                  <a:pt x="19202" y="36484"/>
                </a:lnTo>
                <a:lnTo>
                  <a:pt x="16322" y="36484"/>
                </a:lnTo>
                <a:lnTo>
                  <a:pt x="15361" y="35509"/>
                </a:lnTo>
                <a:lnTo>
                  <a:pt x="14401" y="35509"/>
                </a:lnTo>
                <a:lnTo>
                  <a:pt x="14401" y="34549"/>
                </a:lnTo>
                <a:lnTo>
                  <a:pt x="13441" y="34549"/>
                </a:lnTo>
                <a:lnTo>
                  <a:pt x="13441" y="9601"/>
                </a:lnTo>
                <a:lnTo>
                  <a:pt x="16322" y="6720"/>
                </a:lnTo>
                <a:lnTo>
                  <a:pt x="20162" y="4800"/>
                </a:lnTo>
                <a:lnTo>
                  <a:pt x="24963" y="4800"/>
                </a:lnTo>
                <a:lnTo>
                  <a:pt x="26883" y="5760"/>
                </a:lnTo>
                <a:lnTo>
                  <a:pt x="27843" y="6720"/>
                </a:lnTo>
                <a:lnTo>
                  <a:pt x="28803" y="8641"/>
                </a:lnTo>
                <a:lnTo>
                  <a:pt x="28803" y="34549"/>
                </a:lnTo>
                <a:lnTo>
                  <a:pt x="27843" y="35509"/>
                </a:lnTo>
                <a:lnTo>
                  <a:pt x="26883" y="35509"/>
                </a:lnTo>
                <a:lnTo>
                  <a:pt x="26883" y="36484"/>
                </a:lnTo>
                <a:lnTo>
                  <a:pt x="23042" y="36484"/>
                </a:lnTo>
                <a:lnTo>
                  <a:pt x="23042" y="38389"/>
                </a:lnTo>
                <a:lnTo>
                  <a:pt x="41285" y="38389"/>
                </a:lnTo>
                <a:lnTo>
                  <a:pt x="41285" y="36484"/>
                </a:lnTo>
                <a:lnTo>
                  <a:pt x="38404" y="36484"/>
                </a:lnTo>
                <a:lnTo>
                  <a:pt x="37444" y="35509"/>
                </a:lnTo>
                <a:lnTo>
                  <a:pt x="36484" y="35509"/>
                </a:lnTo>
                <a:lnTo>
                  <a:pt x="36484" y="34549"/>
                </a:lnTo>
                <a:lnTo>
                  <a:pt x="35524" y="33604"/>
                </a:lnTo>
                <a:lnTo>
                  <a:pt x="35524" y="7680"/>
                </a:lnTo>
                <a:lnTo>
                  <a:pt x="34564" y="5760"/>
                </a:lnTo>
                <a:lnTo>
                  <a:pt x="33604" y="3840"/>
                </a:lnTo>
                <a:lnTo>
                  <a:pt x="32644" y="1920"/>
                </a:lnTo>
                <a:lnTo>
                  <a:pt x="30723" y="960"/>
                </a:lnTo>
                <a:lnTo>
                  <a:pt x="29763" y="0"/>
                </a:lnTo>
                <a:lnTo>
                  <a:pt x="22082" y="0"/>
                </a:lnTo>
                <a:lnTo>
                  <a:pt x="17282" y="1920"/>
                </a:lnTo>
                <a:lnTo>
                  <a:pt x="13441" y="7680"/>
                </a:lnTo>
                <a:lnTo>
                  <a:pt x="13441" y="0"/>
                </a:lnTo>
                <a:lnTo>
                  <a:pt x="11521" y="0"/>
                </a:lnTo>
                <a:lnTo>
                  <a:pt x="0" y="3840"/>
                </a:lnTo>
                <a:lnTo>
                  <a:pt x="960" y="5760"/>
                </a:lnTo>
                <a:lnTo>
                  <a:pt x="1920" y="4800"/>
                </a:lnTo>
                <a:lnTo>
                  <a:pt x="4800" y="4800"/>
                </a:lnTo>
                <a:lnTo>
                  <a:pt x="5760" y="576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32644"/>
                </a:lnTo>
                <a:lnTo>
                  <a:pt x="5760" y="33604"/>
                </a:lnTo>
                <a:lnTo>
                  <a:pt x="5760" y="35509"/>
                </a:lnTo>
                <a:lnTo>
                  <a:pt x="4800" y="36484"/>
                </a:lnTo>
                <a:lnTo>
                  <a:pt x="960" y="36484"/>
                </a:lnTo>
                <a:lnTo>
                  <a:pt x="960" y="38389"/>
                </a:lnTo>
                <a:lnTo>
                  <a:pt x="19202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8" name="object 2368"/>
          <p:cNvSpPr/>
          <p:nvPr/>
        </p:nvSpPr>
        <p:spPr>
          <a:xfrm>
            <a:off x="3523335" y="6155390"/>
            <a:ext cx="54711" cy="55671"/>
          </a:xfrm>
          <a:custGeom>
            <a:avLst/>
            <a:gdLst/>
            <a:ahLst/>
            <a:cxnLst/>
            <a:rect l="l" t="t" r="r" b="b"/>
            <a:pathLst>
              <a:path w="54711" h="55671">
                <a:moveTo>
                  <a:pt x="15361" y="48950"/>
                </a:moveTo>
                <a:lnTo>
                  <a:pt x="15361" y="29763"/>
                </a:lnTo>
                <a:lnTo>
                  <a:pt x="21107" y="29763"/>
                </a:lnTo>
                <a:lnTo>
                  <a:pt x="40309" y="55671"/>
                </a:lnTo>
                <a:lnTo>
                  <a:pt x="54711" y="55671"/>
                </a:lnTo>
                <a:lnTo>
                  <a:pt x="54711" y="53751"/>
                </a:lnTo>
                <a:lnTo>
                  <a:pt x="51831" y="53751"/>
                </a:lnTo>
                <a:lnTo>
                  <a:pt x="49911" y="52791"/>
                </a:lnTo>
                <a:lnTo>
                  <a:pt x="47990" y="51831"/>
                </a:lnTo>
                <a:lnTo>
                  <a:pt x="46070" y="50871"/>
                </a:lnTo>
                <a:lnTo>
                  <a:pt x="43190" y="47990"/>
                </a:lnTo>
                <a:lnTo>
                  <a:pt x="41269" y="44150"/>
                </a:lnTo>
                <a:lnTo>
                  <a:pt x="29748" y="28788"/>
                </a:lnTo>
                <a:lnTo>
                  <a:pt x="26883" y="25923"/>
                </a:lnTo>
                <a:lnTo>
                  <a:pt x="23042" y="26883"/>
                </a:lnTo>
                <a:lnTo>
                  <a:pt x="15361" y="26883"/>
                </a:lnTo>
                <a:lnTo>
                  <a:pt x="15361" y="3840"/>
                </a:lnTo>
                <a:lnTo>
                  <a:pt x="7680" y="4800"/>
                </a:lnTo>
                <a:lnTo>
                  <a:pt x="7680" y="50871"/>
                </a:lnTo>
                <a:lnTo>
                  <a:pt x="6705" y="51831"/>
                </a:lnTo>
                <a:lnTo>
                  <a:pt x="5760" y="52791"/>
                </a:lnTo>
                <a:lnTo>
                  <a:pt x="4800" y="53751"/>
                </a:lnTo>
                <a:lnTo>
                  <a:pt x="0" y="53751"/>
                </a:lnTo>
                <a:lnTo>
                  <a:pt x="0" y="55671"/>
                </a:lnTo>
                <a:lnTo>
                  <a:pt x="23987" y="55671"/>
                </a:lnTo>
                <a:lnTo>
                  <a:pt x="23987" y="53751"/>
                </a:lnTo>
                <a:lnTo>
                  <a:pt x="18227" y="53751"/>
                </a:lnTo>
                <a:lnTo>
                  <a:pt x="17266" y="51831"/>
                </a:lnTo>
                <a:lnTo>
                  <a:pt x="16322" y="50871"/>
                </a:lnTo>
                <a:lnTo>
                  <a:pt x="15361" y="48950"/>
                </a:lnTo>
                <a:close/>
              </a:path>
              <a:path w="54711" h="55671">
                <a:moveTo>
                  <a:pt x="1920" y="1920"/>
                </a:moveTo>
                <a:lnTo>
                  <a:pt x="3840" y="1920"/>
                </a:lnTo>
                <a:lnTo>
                  <a:pt x="5760" y="2880"/>
                </a:lnTo>
                <a:lnTo>
                  <a:pt x="6705" y="3840"/>
                </a:lnTo>
                <a:lnTo>
                  <a:pt x="7680" y="4800"/>
                </a:lnTo>
                <a:lnTo>
                  <a:pt x="15361" y="3840"/>
                </a:lnTo>
                <a:lnTo>
                  <a:pt x="25908" y="3840"/>
                </a:lnTo>
                <a:lnTo>
                  <a:pt x="28788" y="4800"/>
                </a:lnTo>
                <a:lnTo>
                  <a:pt x="30708" y="6705"/>
                </a:lnTo>
                <a:lnTo>
                  <a:pt x="32628" y="8641"/>
                </a:lnTo>
                <a:lnTo>
                  <a:pt x="33588" y="11521"/>
                </a:lnTo>
                <a:lnTo>
                  <a:pt x="33588" y="18242"/>
                </a:lnTo>
                <a:lnTo>
                  <a:pt x="32628" y="21107"/>
                </a:lnTo>
                <a:lnTo>
                  <a:pt x="29748" y="23987"/>
                </a:lnTo>
                <a:lnTo>
                  <a:pt x="26883" y="25923"/>
                </a:lnTo>
                <a:lnTo>
                  <a:pt x="29748" y="28788"/>
                </a:lnTo>
                <a:lnTo>
                  <a:pt x="34549" y="27828"/>
                </a:lnTo>
                <a:lnTo>
                  <a:pt x="37429" y="25923"/>
                </a:lnTo>
                <a:lnTo>
                  <a:pt x="39349" y="23042"/>
                </a:lnTo>
                <a:lnTo>
                  <a:pt x="42230" y="21107"/>
                </a:lnTo>
                <a:lnTo>
                  <a:pt x="43190" y="18242"/>
                </a:lnTo>
                <a:lnTo>
                  <a:pt x="43190" y="11521"/>
                </a:lnTo>
                <a:lnTo>
                  <a:pt x="42230" y="8641"/>
                </a:lnTo>
                <a:lnTo>
                  <a:pt x="40309" y="6705"/>
                </a:lnTo>
                <a:lnTo>
                  <a:pt x="38389" y="3840"/>
                </a:lnTo>
                <a:lnTo>
                  <a:pt x="35509" y="2880"/>
                </a:lnTo>
                <a:lnTo>
                  <a:pt x="33588" y="1920"/>
                </a:lnTo>
                <a:lnTo>
                  <a:pt x="30708" y="960"/>
                </a:lnTo>
                <a:lnTo>
                  <a:pt x="25908" y="0"/>
                </a:lnTo>
                <a:lnTo>
                  <a:pt x="0" y="0"/>
                </a:lnTo>
                <a:lnTo>
                  <a:pt x="0" y="1920"/>
                </a:lnTo>
                <a:lnTo>
                  <a:pt x="192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9" name="object 2369"/>
          <p:cNvSpPr/>
          <p:nvPr/>
        </p:nvSpPr>
        <p:spPr>
          <a:xfrm>
            <a:off x="3587648" y="6172657"/>
            <a:ext cx="9601" cy="5775"/>
          </a:xfrm>
          <a:custGeom>
            <a:avLst/>
            <a:gdLst/>
            <a:ahLst/>
            <a:cxnLst/>
            <a:rect l="l" t="t" r="r" b="b"/>
            <a:pathLst>
              <a:path w="9601" h="5775">
                <a:moveTo>
                  <a:pt x="4800" y="0"/>
                </a:moveTo>
                <a:lnTo>
                  <a:pt x="0" y="1935"/>
                </a:lnTo>
                <a:lnTo>
                  <a:pt x="960" y="5775"/>
                </a:lnTo>
                <a:lnTo>
                  <a:pt x="2880" y="3840"/>
                </a:lnTo>
                <a:lnTo>
                  <a:pt x="4800" y="2895"/>
                </a:lnTo>
                <a:lnTo>
                  <a:pt x="7680" y="2895"/>
                </a:lnTo>
                <a:lnTo>
                  <a:pt x="9601" y="0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0" name="object 2370"/>
          <p:cNvSpPr/>
          <p:nvPr/>
        </p:nvSpPr>
        <p:spPr>
          <a:xfrm>
            <a:off x="3579967" y="6172657"/>
            <a:ext cx="31683" cy="39364"/>
          </a:xfrm>
          <a:custGeom>
            <a:avLst/>
            <a:gdLst/>
            <a:ahLst/>
            <a:cxnLst/>
            <a:rect l="l" t="t" r="r" b="b"/>
            <a:pathLst>
              <a:path w="31683" h="39364">
                <a:moveTo>
                  <a:pt x="20162" y="4815"/>
                </a:moveTo>
                <a:lnTo>
                  <a:pt x="21122" y="5775"/>
                </a:lnTo>
                <a:lnTo>
                  <a:pt x="22082" y="7680"/>
                </a:lnTo>
                <a:lnTo>
                  <a:pt x="23042" y="8656"/>
                </a:lnTo>
                <a:lnTo>
                  <a:pt x="23042" y="12496"/>
                </a:lnTo>
                <a:lnTo>
                  <a:pt x="5760" y="12496"/>
                </a:lnTo>
                <a:lnTo>
                  <a:pt x="5760" y="9616"/>
                </a:lnTo>
                <a:lnTo>
                  <a:pt x="6720" y="6720"/>
                </a:lnTo>
                <a:lnTo>
                  <a:pt x="8641" y="5775"/>
                </a:lnTo>
                <a:lnTo>
                  <a:pt x="7680" y="1935"/>
                </a:lnTo>
                <a:lnTo>
                  <a:pt x="4800" y="4815"/>
                </a:lnTo>
                <a:lnTo>
                  <a:pt x="1920" y="8656"/>
                </a:lnTo>
                <a:lnTo>
                  <a:pt x="0" y="13441"/>
                </a:lnTo>
                <a:lnTo>
                  <a:pt x="0" y="25923"/>
                </a:lnTo>
                <a:lnTo>
                  <a:pt x="1920" y="30723"/>
                </a:lnTo>
                <a:lnTo>
                  <a:pt x="4800" y="34564"/>
                </a:lnTo>
                <a:lnTo>
                  <a:pt x="7680" y="37444"/>
                </a:lnTo>
                <a:lnTo>
                  <a:pt x="11521" y="39364"/>
                </a:lnTo>
                <a:lnTo>
                  <a:pt x="20162" y="39364"/>
                </a:lnTo>
                <a:lnTo>
                  <a:pt x="24002" y="37444"/>
                </a:lnTo>
                <a:lnTo>
                  <a:pt x="26883" y="34564"/>
                </a:lnTo>
                <a:lnTo>
                  <a:pt x="29763" y="31683"/>
                </a:lnTo>
                <a:lnTo>
                  <a:pt x="30723" y="27843"/>
                </a:lnTo>
                <a:lnTo>
                  <a:pt x="31683" y="24963"/>
                </a:lnTo>
                <a:lnTo>
                  <a:pt x="30723" y="24002"/>
                </a:lnTo>
                <a:lnTo>
                  <a:pt x="28803" y="26883"/>
                </a:lnTo>
                <a:lnTo>
                  <a:pt x="27843" y="29763"/>
                </a:lnTo>
                <a:lnTo>
                  <a:pt x="25923" y="30723"/>
                </a:lnTo>
                <a:lnTo>
                  <a:pt x="24002" y="31683"/>
                </a:lnTo>
                <a:lnTo>
                  <a:pt x="22082" y="32644"/>
                </a:lnTo>
                <a:lnTo>
                  <a:pt x="15361" y="32644"/>
                </a:lnTo>
                <a:lnTo>
                  <a:pt x="12481" y="30723"/>
                </a:lnTo>
                <a:lnTo>
                  <a:pt x="9601" y="27843"/>
                </a:lnTo>
                <a:lnTo>
                  <a:pt x="6720" y="24963"/>
                </a:lnTo>
                <a:lnTo>
                  <a:pt x="5760" y="20177"/>
                </a:lnTo>
                <a:lnTo>
                  <a:pt x="5760" y="15361"/>
                </a:lnTo>
                <a:lnTo>
                  <a:pt x="31683" y="15361"/>
                </a:lnTo>
                <a:lnTo>
                  <a:pt x="31683" y="10561"/>
                </a:lnTo>
                <a:lnTo>
                  <a:pt x="29763" y="6720"/>
                </a:lnTo>
                <a:lnTo>
                  <a:pt x="27843" y="3840"/>
                </a:lnTo>
                <a:lnTo>
                  <a:pt x="24963" y="975"/>
                </a:lnTo>
                <a:lnTo>
                  <a:pt x="21122" y="0"/>
                </a:lnTo>
                <a:lnTo>
                  <a:pt x="17282" y="0"/>
                </a:lnTo>
                <a:lnTo>
                  <a:pt x="15361" y="2895"/>
                </a:lnTo>
                <a:lnTo>
                  <a:pt x="18242" y="2895"/>
                </a:lnTo>
                <a:lnTo>
                  <a:pt x="19202" y="3840"/>
                </a:lnTo>
                <a:lnTo>
                  <a:pt x="20162" y="48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1" name="object 2371"/>
          <p:cNvSpPr/>
          <p:nvPr/>
        </p:nvSpPr>
        <p:spPr>
          <a:xfrm>
            <a:off x="3618372" y="6172657"/>
            <a:ext cx="25923" cy="39364"/>
          </a:xfrm>
          <a:custGeom>
            <a:avLst/>
            <a:gdLst/>
            <a:ahLst/>
            <a:cxnLst/>
            <a:rect l="l" t="t" r="r" b="b"/>
            <a:pathLst>
              <a:path w="25923" h="39364">
                <a:moveTo>
                  <a:pt x="19202" y="34564"/>
                </a:moveTo>
                <a:lnTo>
                  <a:pt x="17266" y="35524"/>
                </a:lnTo>
                <a:lnTo>
                  <a:pt x="16306" y="36484"/>
                </a:lnTo>
                <a:lnTo>
                  <a:pt x="10561" y="36484"/>
                </a:lnTo>
                <a:lnTo>
                  <a:pt x="7680" y="35524"/>
                </a:lnTo>
                <a:lnTo>
                  <a:pt x="5760" y="33604"/>
                </a:lnTo>
                <a:lnTo>
                  <a:pt x="3840" y="31683"/>
                </a:lnTo>
                <a:lnTo>
                  <a:pt x="1920" y="28803"/>
                </a:lnTo>
                <a:lnTo>
                  <a:pt x="1920" y="25923"/>
                </a:lnTo>
                <a:lnTo>
                  <a:pt x="0" y="25923"/>
                </a:lnTo>
                <a:lnTo>
                  <a:pt x="0" y="38404"/>
                </a:lnTo>
                <a:lnTo>
                  <a:pt x="1920" y="38404"/>
                </a:lnTo>
                <a:lnTo>
                  <a:pt x="1920" y="37444"/>
                </a:lnTo>
                <a:lnTo>
                  <a:pt x="3840" y="37444"/>
                </a:lnTo>
                <a:lnTo>
                  <a:pt x="4800" y="38404"/>
                </a:lnTo>
                <a:lnTo>
                  <a:pt x="7680" y="39364"/>
                </a:lnTo>
                <a:lnTo>
                  <a:pt x="16306" y="39364"/>
                </a:lnTo>
                <a:lnTo>
                  <a:pt x="19202" y="38404"/>
                </a:lnTo>
                <a:lnTo>
                  <a:pt x="22082" y="36484"/>
                </a:lnTo>
                <a:lnTo>
                  <a:pt x="23987" y="34564"/>
                </a:lnTo>
                <a:lnTo>
                  <a:pt x="25923" y="31683"/>
                </a:lnTo>
                <a:lnTo>
                  <a:pt x="25923" y="24002"/>
                </a:lnTo>
                <a:lnTo>
                  <a:pt x="23042" y="20177"/>
                </a:lnTo>
                <a:lnTo>
                  <a:pt x="17266" y="17282"/>
                </a:lnTo>
                <a:lnTo>
                  <a:pt x="11521" y="14401"/>
                </a:lnTo>
                <a:lnTo>
                  <a:pt x="8641" y="13441"/>
                </a:lnTo>
                <a:lnTo>
                  <a:pt x="6720" y="12496"/>
                </a:lnTo>
                <a:lnTo>
                  <a:pt x="5760" y="10561"/>
                </a:lnTo>
                <a:lnTo>
                  <a:pt x="4800" y="9616"/>
                </a:lnTo>
                <a:lnTo>
                  <a:pt x="4800" y="5775"/>
                </a:lnTo>
                <a:lnTo>
                  <a:pt x="5760" y="4815"/>
                </a:lnTo>
                <a:lnTo>
                  <a:pt x="6720" y="3840"/>
                </a:lnTo>
                <a:lnTo>
                  <a:pt x="7680" y="2895"/>
                </a:lnTo>
                <a:lnTo>
                  <a:pt x="9585" y="1935"/>
                </a:lnTo>
                <a:lnTo>
                  <a:pt x="13426" y="1935"/>
                </a:lnTo>
                <a:lnTo>
                  <a:pt x="15361" y="2895"/>
                </a:lnTo>
                <a:lnTo>
                  <a:pt x="17266" y="4815"/>
                </a:lnTo>
                <a:lnTo>
                  <a:pt x="19202" y="5775"/>
                </a:lnTo>
                <a:lnTo>
                  <a:pt x="20147" y="8656"/>
                </a:lnTo>
                <a:lnTo>
                  <a:pt x="21107" y="12496"/>
                </a:lnTo>
                <a:lnTo>
                  <a:pt x="23042" y="12496"/>
                </a:lnTo>
                <a:lnTo>
                  <a:pt x="23042" y="0"/>
                </a:lnTo>
                <a:lnTo>
                  <a:pt x="21107" y="0"/>
                </a:lnTo>
                <a:lnTo>
                  <a:pt x="21107" y="975"/>
                </a:lnTo>
                <a:lnTo>
                  <a:pt x="16306" y="975"/>
                </a:lnTo>
                <a:lnTo>
                  <a:pt x="14401" y="0"/>
                </a:lnTo>
                <a:lnTo>
                  <a:pt x="7680" y="0"/>
                </a:lnTo>
                <a:lnTo>
                  <a:pt x="4800" y="975"/>
                </a:lnTo>
                <a:lnTo>
                  <a:pt x="2880" y="2895"/>
                </a:lnTo>
                <a:lnTo>
                  <a:pt x="960" y="4815"/>
                </a:lnTo>
                <a:lnTo>
                  <a:pt x="0" y="7680"/>
                </a:lnTo>
                <a:lnTo>
                  <a:pt x="0" y="12496"/>
                </a:lnTo>
                <a:lnTo>
                  <a:pt x="960" y="15361"/>
                </a:lnTo>
                <a:lnTo>
                  <a:pt x="1920" y="16337"/>
                </a:lnTo>
                <a:lnTo>
                  <a:pt x="2880" y="18242"/>
                </a:lnTo>
                <a:lnTo>
                  <a:pt x="5760" y="20177"/>
                </a:lnTo>
                <a:lnTo>
                  <a:pt x="9585" y="22082"/>
                </a:lnTo>
                <a:lnTo>
                  <a:pt x="13426" y="24002"/>
                </a:lnTo>
                <a:lnTo>
                  <a:pt x="16306" y="24963"/>
                </a:lnTo>
                <a:lnTo>
                  <a:pt x="17266" y="26883"/>
                </a:lnTo>
                <a:lnTo>
                  <a:pt x="19202" y="27843"/>
                </a:lnTo>
                <a:lnTo>
                  <a:pt x="19202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2" name="object 2372"/>
          <p:cNvSpPr/>
          <p:nvPr/>
        </p:nvSpPr>
        <p:spPr>
          <a:xfrm>
            <a:off x="3650040" y="6174592"/>
            <a:ext cx="31683" cy="37429"/>
          </a:xfrm>
          <a:custGeom>
            <a:avLst/>
            <a:gdLst/>
            <a:ahLst/>
            <a:cxnLst/>
            <a:rect l="l" t="t" r="r" b="b"/>
            <a:pathLst>
              <a:path w="31683" h="37429">
                <a:moveTo>
                  <a:pt x="1920" y="6720"/>
                </a:moveTo>
                <a:lnTo>
                  <a:pt x="0" y="11506"/>
                </a:lnTo>
                <a:lnTo>
                  <a:pt x="0" y="23987"/>
                </a:lnTo>
                <a:lnTo>
                  <a:pt x="960" y="28788"/>
                </a:lnTo>
                <a:lnTo>
                  <a:pt x="4800" y="32628"/>
                </a:lnTo>
                <a:lnTo>
                  <a:pt x="7680" y="35509"/>
                </a:lnTo>
                <a:lnTo>
                  <a:pt x="11521" y="37429"/>
                </a:lnTo>
                <a:lnTo>
                  <a:pt x="20162" y="37429"/>
                </a:lnTo>
                <a:lnTo>
                  <a:pt x="24003" y="35509"/>
                </a:lnTo>
                <a:lnTo>
                  <a:pt x="26883" y="32628"/>
                </a:lnTo>
                <a:lnTo>
                  <a:pt x="28803" y="29748"/>
                </a:lnTo>
                <a:lnTo>
                  <a:pt x="30723" y="25907"/>
                </a:lnTo>
                <a:lnTo>
                  <a:pt x="31683" y="23027"/>
                </a:lnTo>
                <a:lnTo>
                  <a:pt x="29763" y="22067"/>
                </a:lnTo>
                <a:lnTo>
                  <a:pt x="28803" y="24947"/>
                </a:lnTo>
                <a:lnTo>
                  <a:pt x="27843" y="27828"/>
                </a:lnTo>
                <a:lnTo>
                  <a:pt x="25923" y="28788"/>
                </a:lnTo>
                <a:lnTo>
                  <a:pt x="24003" y="29748"/>
                </a:lnTo>
                <a:lnTo>
                  <a:pt x="22082" y="30708"/>
                </a:lnTo>
                <a:lnTo>
                  <a:pt x="15361" y="30708"/>
                </a:lnTo>
                <a:lnTo>
                  <a:pt x="12481" y="28788"/>
                </a:lnTo>
                <a:lnTo>
                  <a:pt x="9601" y="25907"/>
                </a:lnTo>
                <a:lnTo>
                  <a:pt x="6720" y="23027"/>
                </a:lnTo>
                <a:lnTo>
                  <a:pt x="5760" y="18242"/>
                </a:lnTo>
                <a:lnTo>
                  <a:pt x="5760" y="7680"/>
                </a:lnTo>
                <a:lnTo>
                  <a:pt x="6720" y="4785"/>
                </a:lnTo>
                <a:lnTo>
                  <a:pt x="7680" y="0"/>
                </a:lnTo>
                <a:lnTo>
                  <a:pt x="4800" y="2880"/>
                </a:lnTo>
                <a:lnTo>
                  <a:pt x="192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3" name="object 2373"/>
          <p:cNvSpPr/>
          <p:nvPr/>
        </p:nvSpPr>
        <p:spPr>
          <a:xfrm>
            <a:off x="3655801" y="6172657"/>
            <a:ext cx="25923" cy="20177"/>
          </a:xfrm>
          <a:custGeom>
            <a:avLst/>
            <a:gdLst/>
            <a:ahLst/>
            <a:cxnLst/>
            <a:rect l="l" t="t" r="r" b="b"/>
            <a:pathLst>
              <a:path w="25923" h="20177">
                <a:moveTo>
                  <a:pt x="4800" y="3840"/>
                </a:moveTo>
                <a:lnTo>
                  <a:pt x="6720" y="2895"/>
                </a:lnTo>
                <a:lnTo>
                  <a:pt x="11521" y="2895"/>
                </a:lnTo>
                <a:lnTo>
                  <a:pt x="13441" y="3840"/>
                </a:lnTo>
                <a:lnTo>
                  <a:pt x="14401" y="4815"/>
                </a:lnTo>
                <a:lnTo>
                  <a:pt x="15361" y="5775"/>
                </a:lnTo>
                <a:lnTo>
                  <a:pt x="16322" y="7680"/>
                </a:lnTo>
                <a:lnTo>
                  <a:pt x="16322" y="8656"/>
                </a:lnTo>
                <a:lnTo>
                  <a:pt x="17282" y="10561"/>
                </a:lnTo>
                <a:lnTo>
                  <a:pt x="17282" y="12496"/>
                </a:lnTo>
                <a:lnTo>
                  <a:pt x="0" y="12496"/>
                </a:lnTo>
                <a:lnTo>
                  <a:pt x="0" y="9616"/>
                </a:lnTo>
                <a:lnTo>
                  <a:pt x="0" y="20177"/>
                </a:lnTo>
                <a:lnTo>
                  <a:pt x="0" y="15361"/>
                </a:lnTo>
                <a:lnTo>
                  <a:pt x="25923" y="15361"/>
                </a:lnTo>
                <a:lnTo>
                  <a:pt x="25923" y="10561"/>
                </a:lnTo>
                <a:lnTo>
                  <a:pt x="24002" y="6720"/>
                </a:lnTo>
                <a:lnTo>
                  <a:pt x="22082" y="3840"/>
                </a:lnTo>
                <a:lnTo>
                  <a:pt x="19202" y="975"/>
                </a:lnTo>
                <a:lnTo>
                  <a:pt x="15361" y="0"/>
                </a:lnTo>
                <a:lnTo>
                  <a:pt x="6720" y="0"/>
                </a:lnTo>
                <a:lnTo>
                  <a:pt x="1920" y="1935"/>
                </a:lnTo>
                <a:lnTo>
                  <a:pt x="960" y="6720"/>
                </a:lnTo>
                <a:lnTo>
                  <a:pt x="2880" y="5775"/>
                </a:lnTo>
                <a:lnTo>
                  <a:pt x="480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4" name="object 2374"/>
          <p:cNvSpPr/>
          <p:nvPr/>
        </p:nvSpPr>
        <p:spPr>
          <a:xfrm>
            <a:off x="3687485" y="6172657"/>
            <a:ext cx="33604" cy="39364"/>
          </a:xfrm>
          <a:custGeom>
            <a:avLst/>
            <a:gdLst/>
            <a:ahLst/>
            <a:cxnLst/>
            <a:rect l="l" t="t" r="r" b="b"/>
            <a:pathLst>
              <a:path w="33604" h="39364">
                <a:moveTo>
                  <a:pt x="0" y="25923"/>
                </a:moveTo>
                <a:lnTo>
                  <a:pt x="0" y="32644"/>
                </a:lnTo>
                <a:lnTo>
                  <a:pt x="960" y="34564"/>
                </a:lnTo>
                <a:lnTo>
                  <a:pt x="1920" y="36484"/>
                </a:lnTo>
                <a:lnTo>
                  <a:pt x="3840" y="38404"/>
                </a:lnTo>
                <a:lnTo>
                  <a:pt x="5760" y="39364"/>
                </a:lnTo>
                <a:lnTo>
                  <a:pt x="10561" y="39364"/>
                </a:lnTo>
                <a:lnTo>
                  <a:pt x="11521" y="38404"/>
                </a:lnTo>
                <a:lnTo>
                  <a:pt x="13441" y="38404"/>
                </a:lnTo>
                <a:lnTo>
                  <a:pt x="14401" y="37444"/>
                </a:lnTo>
                <a:lnTo>
                  <a:pt x="16322" y="35524"/>
                </a:lnTo>
                <a:lnTo>
                  <a:pt x="20162" y="32644"/>
                </a:lnTo>
                <a:lnTo>
                  <a:pt x="20162" y="35524"/>
                </a:lnTo>
                <a:lnTo>
                  <a:pt x="21122" y="36484"/>
                </a:lnTo>
                <a:lnTo>
                  <a:pt x="22082" y="37444"/>
                </a:lnTo>
                <a:lnTo>
                  <a:pt x="23042" y="38404"/>
                </a:lnTo>
                <a:lnTo>
                  <a:pt x="24002" y="39364"/>
                </a:lnTo>
                <a:lnTo>
                  <a:pt x="27843" y="39364"/>
                </a:lnTo>
                <a:lnTo>
                  <a:pt x="30723" y="36484"/>
                </a:lnTo>
                <a:lnTo>
                  <a:pt x="33604" y="32644"/>
                </a:lnTo>
                <a:lnTo>
                  <a:pt x="33604" y="30723"/>
                </a:lnTo>
                <a:lnTo>
                  <a:pt x="31683" y="32644"/>
                </a:lnTo>
                <a:lnTo>
                  <a:pt x="30723" y="33604"/>
                </a:lnTo>
                <a:lnTo>
                  <a:pt x="27843" y="33604"/>
                </a:lnTo>
                <a:lnTo>
                  <a:pt x="27843" y="30723"/>
                </a:lnTo>
                <a:lnTo>
                  <a:pt x="26883" y="28803"/>
                </a:lnTo>
                <a:lnTo>
                  <a:pt x="26883" y="5775"/>
                </a:lnTo>
                <a:lnTo>
                  <a:pt x="25923" y="3840"/>
                </a:lnTo>
                <a:lnTo>
                  <a:pt x="24963" y="1935"/>
                </a:lnTo>
                <a:lnTo>
                  <a:pt x="23042" y="1935"/>
                </a:lnTo>
                <a:lnTo>
                  <a:pt x="21122" y="0"/>
                </a:lnTo>
                <a:lnTo>
                  <a:pt x="10561" y="0"/>
                </a:lnTo>
                <a:lnTo>
                  <a:pt x="6720" y="975"/>
                </a:lnTo>
                <a:lnTo>
                  <a:pt x="4800" y="2895"/>
                </a:lnTo>
                <a:lnTo>
                  <a:pt x="1920" y="4815"/>
                </a:lnTo>
                <a:lnTo>
                  <a:pt x="960" y="6720"/>
                </a:lnTo>
                <a:lnTo>
                  <a:pt x="960" y="10561"/>
                </a:lnTo>
                <a:lnTo>
                  <a:pt x="1920" y="11521"/>
                </a:lnTo>
                <a:lnTo>
                  <a:pt x="1920" y="12496"/>
                </a:lnTo>
                <a:lnTo>
                  <a:pt x="2880" y="12496"/>
                </a:lnTo>
                <a:lnTo>
                  <a:pt x="3840" y="13441"/>
                </a:lnTo>
                <a:lnTo>
                  <a:pt x="5760" y="13441"/>
                </a:lnTo>
                <a:lnTo>
                  <a:pt x="6720" y="12496"/>
                </a:lnTo>
                <a:lnTo>
                  <a:pt x="7680" y="11521"/>
                </a:lnTo>
                <a:lnTo>
                  <a:pt x="7680" y="5775"/>
                </a:lnTo>
                <a:lnTo>
                  <a:pt x="8641" y="4815"/>
                </a:lnTo>
                <a:lnTo>
                  <a:pt x="9601" y="3840"/>
                </a:lnTo>
                <a:lnTo>
                  <a:pt x="10561" y="2895"/>
                </a:lnTo>
                <a:lnTo>
                  <a:pt x="11521" y="1935"/>
                </a:lnTo>
                <a:lnTo>
                  <a:pt x="16322" y="1935"/>
                </a:lnTo>
                <a:lnTo>
                  <a:pt x="17282" y="2895"/>
                </a:lnTo>
                <a:lnTo>
                  <a:pt x="19202" y="4815"/>
                </a:lnTo>
                <a:lnTo>
                  <a:pt x="20162" y="5775"/>
                </a:lnTo>
                <a:lnTo>
                  <a:pt x="20162" y="13441"/>
                </a:lnTo>
                <a:lnTo>
                  <a:pt x="14401" y="16337"/>
                </a:lnTo>
                <a:lnTo>
                  <a:pt x="9601" y="18242"/>
                </a:lnTo>
                <a:lnTo>
                  <a:pt x="7680" y="23042"/>
                </a:lnTo>
                <a:lnTo>
                  <a:pt x="8641" y="22082"/>
                </a:lnTo>
                <a:lnTo>
                  <a:pt x="10561" y="20177"/>
                </a:lnTo>
                <a:lnTo>
                  <a:pt x="12481" y="19202"/>
                </a:lnTo>
                <a:lnTo>
                  <a:pt x="13441" y="19202"/>
                </a:lnTo>
                <a:lnTo>
                  <a:pt x="16322" y="17282"/>
                </a:lnTo>
                <a:lnTo>
                  <a:pt x="20162" y="16337"/>
                </a:lnTo>
                <a:lnTo>
                  <a:pt x="20162" y="29763"/>
                </a:lnTo>
                <a:lnTo>
                  <a:pt x="17282" y="32644"/>
                </a:lnTo>
                <a:lnTo>
                  <a:pt x="14401" y="34564"/>
                </a:lnTo>
                <a:lnTo>
                  <a:pt x="10561" y="34564"/>
                </a:lnTo>
                <a:lnTo>
                  <a:pt x="9601" y="33604"/>
                </a:lnTo>
                <a:lnTo>
                  <a:pt x="8641" y="32644"/>
                </a:lnTo>
                <a:lnTo>
                  <a:pt x="7680" y="30723"/>
                </a:lnTo>
                <a:lnTo>
                  <a:pt x="6720" y="29763"/>
                </a:lnTo>
                <a:lnTo>
                  <a:pt x="6720" y="19202"/>
                </a:lnTo>
                <a:lnTo>
                  <a:pt x="3840" y="21122"/>
                </a:lnTo>
                <a:lnTo>
                  <a:pt x="1920" y="23042"/>
                </a:lnTo>
                <a:lnTo>
                  <a:pt x="960" y="24963"/>
                </a:lnTo>
                <a:lnTo>
                  <a:pt x="0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5" name="object 2375"/>
          <p:cNvSpPr/>
          <p:nvPr/>
        </p:nvSpPr>
        <p:spPr>
          <a:xfrm>
            <a:off x="3694206" y="6190899"/>
            <a:ext cx="2880" cy="9601"/>
          </a:xfrm>
          <a:custGeom>
            <a:avLst/>
            <a:gdLst/>
            <a:ahLst/>
            <a:cxnLst/>
            <a:rect l="l" t="t" r="r" b="b"/>
            <a:pathLst>
              <a:path w="2880" h="9601">
                <a:moveTo>
                  <a:pt x="0" y="960"/>
                </a:moveTo>
                <a:lnTo>
                  <a:pt x="0" y="9601"/>
                </a:lnTo>
                <a:lnTo>
                  <a:pt x="0" y="5760"/>
                </a:lnTo>
                <a:lnTo>
                  <a:pt x="960" y="4800"/>
                </a:lnTo>
                <a:lnTo>
                  <a:pt x="2880" y="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6" name="object 2376"/>
          <p:cNvSpPr/>
          <p:nvPr/>
        </p:nvSpPr>
        <p:spPr>
          <a:xfrm>
            <a:off x="3721089" y="6172657"/>
            <a:ext cx="27828" cy="38404"/>
          </a:xfrm>
          <a:custGeom>
            <a:avLst/>
            <a:gdLst/>
            <a:ahLst/>
            <a:cxnLst/>
            <a:rect l="l" t="t" r="r" b="b"/>
            <a:pathLst>
              <a:path w="27828" h="38404">
                <a:moveTo>
                  <a:pt x="22067" y="7680"/>
                </a:moveTo>
                <a:lnTo>
                  <a:pt x="25908" y="7680"/>
                </a:lnTo>
                <a:lnTo>
                  <a:pt x="26868" y="6720"/>
                </a:lnTo>
                <a:lnTo>
                  <a:pt x="27828" y="6720"/>
                </a:lnTo>
                <a:lnTo>
                  <a:pt x="27828" y="2895"/>
                </a:lnTo>
                <a:lnTo>
                  <a:pt x="26868" y="1935"/>
                </a:lnTo>
                <a:lnTo>
                  <a:pt x="25908" y="975"/>
                </a:lnTo>
                <a:lnTo>
                  <a:pt x="24963" y="0"/>
                </a:lnTo>
                <a:lnTo>
                  <a:pt x="19187" y="0"/>
                </a:lnTo>
                <a:lnTo>
                  <a:pt x="16306" y="2895"/>
                </a:lnTo>
                <a:lnTo>
                  <a:pt x="13441" y="8656"/>
                </a:lnTo>
                <a:lnTo>
                  <a:pt x="13441" y="0"/>
                </a:lnTo>
                <a:lnTo>
                  <a:pt x="11506" y="0"/>
                </a:lnTo>
                <a:lnTo>
                  <a:pt x="0" y="4815"/>
                </a:lnTo>
                <a:lnTo>
                  <a:pt x="0" y="5775"/>
                </a:lnTo>
                <a:lnTo>
                  <a:pt x="1920" y="5775"/>
                </a:lnTo>
                <a:lnTo>
                  <a:pt x="2880" y="4815"/>
                </a:lnTo>
                <a:lnTo>
                  <a:pt x="3840" y="4815"/>
                </a:lnTo>
                <a:lnTo>
                  <a:pt x="4785" y="5775"/>
                </a:lnTo>
                <a:lnTo>
                  <a:pt x="5760" y="5775"/>
                </a:lnTo>
                <a:lnTo>
                  <a:pt x="5760" y="8656"/>
                </a:lnTo>
                <a:lnTo>
                  <a:pt x="6720" y="11521"/>
                </a:lnTo>
                <a:lnTo>
                  <a:pt x="6720" y="31683"/>
                </a:lnTo>
                <a:lnTo>
                  <a:pt x="5760" y="33604"/>
                </a:lnTo>
                <a:lnTo>
                  <a:pt x="5760" y="35524"/>
                </a:lnTo>
                <a:lnTo>
                  <a:pt x="4785" y="35524"/>
                </a:lnTo>
                <a:lnTo>
                  <a:pt x="3840" y="36484"/>
                </a:lnTo>
                <a:lnTo>
                  <a:pt x="0" y="36484"/>
                </a:lnTo>
                <a:lnTo>
                  <a:pt x="0" y="38404"/>
                </a:lnTo>
                <a:lnTo>
                  <a:pt x="19187" y="38404"/>
                </a:lnTo>
                <a:lnTo>
                  <a:pt x="19187" y="36484"/>
                </a:lnTo>
                <a:lnTo>
                  <a:pt x="16306" y="36484"/>
                </a:lnTo>
                <a:lnTo>
                  <a:pt x="15346" y="35524"/>
                </a:lnTo>
                <a:lnTo>
                  <a:pt x="14401" y="35524"/>
                </a:lnTo>
                <a:lnTo>
                  <a:pt x="14401" y="34564"/>
                </a:lnTo>
                <a:lnTo>
                  <a:pt x="13441" y="34564"/>
                </a:lnTo>
                <a:lnTo>
                  <a:pt x="13441" y="11521"/>
                </a:lnTo>
                <a:lnTo>
                  <a:pt x="14401" y="8656"/>
                </a:lnTo>
                <a:lnTo>
                  <a:pt x="15346" y="7680"/>
                </a:lnTo>
                <a:lnTo>
                  <a:pt x="17282" y="5775"/>
                </a:lnTo>
                <a:lnTo>
                  <a:pt x="20147" y="5775"/>
                </a:lnTo>
                <a:lnTo>
                  <a:pt x="21122" y="6720"/>
                </a:lnTo>
                <a:lnTo>
                  <a:pt x="22067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7" name="object 2377"/>
          <p:cNvSpPr/>
          <p:nvPr/>
        </p:nvSpPr>
        <p:spPr>
          <a:xfrm>
            <a:off x="3750838" y="6172657"/>
            <a:ext cx="30723" cy="39364"/>
          </a:xfrm>
          <a:custGeom>
            <a:avLst/>
            <a:gdLst/>
            <a:ahLst/>
            <a:cxnLst/>
            <a:rect l="l" t="t" r="r" b="b"/>
            <a:pathLst>
              <a:path w="30723" h="39364">
                <a:moveTo>
                  <a:pt x="960" y="8656"/>
                </a:moveTo>
                <a:lnTo>
                  <a:pt x="0" y="13441"/>
                </a:lnTo>
                <a:lnTo>
                  <a:pt x="0" y="25923"/>
                </a:lnTo>
                <a:lnTo>
                  <a:pt x="960" y="30723"/>
                </a:lnTo>
                <a:lnTo>
                  <a:pt x="3840" y="33604"/>
                </a:lnTo>
                <a:lnTo>
                  <a:pt x="7680" y="37444"/>
                </a:lnTo>
                <a:lnTo>
                  <a:pt x="11521" y="39364"/>
                </a:lnTo>
                <a:lnTo>
                  <a:pt x="19202" y="39364"/>
                </a:lnTo>
                <a:lnTo>
                  <a:pt x="22082" y="38404"/>
                </a:lnTo>
                <a:lnTo>
                  <a:pt x="24963" y="35524"/>
                </a:lnTo>
                <a:lnTo>
                  <a:pt x="27843" y="32644"/>
                </a:lnTo>
                <a:lnTo>
                  <a:pt x="29763" y="28803"/>
                </a:lnTo>
                <a:lnTo>
                  <a:pt x="30723" y="24002"/>
                </a:lnTo>
                <a:lnTo>
                  <a:pt x="29763" y="23042"/>
                </a:lnTo>
                <a:lnTo>
                  <a:pt x="28803" y="26883"/>
                </a:lnTo>
                <a:lnTo>
                  <a:pt x="26883" y="28803"/>
                </a:lnTo>
                <a:lnTo>
                  <a:pt x="25923" y="30723"/>
                </a:lnTo>
                <a:lnTo>
                  <a:pt x="23042" y="31683"/>
                </a:lnTo>
                <a:lnTo>
                  <a:pt x="21122" y="32644"/>
                </a:lnTo>
                <a:lnTo>
                  <a:pt x="14401" y="32644"/>
                </a:lnTo>
                <a:lnTo>
                  <a:pt x="11521" y="31683"/>
                </a:lnTo>
                <a:lnTo>
                  <a:pt x="9601" y="27843"/>
                </a:lnTo>
                <a:lnTo>
                  <a:pt x="7680" y="24002"/>
                </a:lnTo>
                <a:lnTo>
                  <a:pt x="5760" y="20177"/>
                </a:lnTo>
                <a:lnTo>
                  <a:pt x="5760" y="11521"/>
                </a:lnTo>
                <a:lnTo>
                  <a:pt x="7680" y="8656"/>
                </a:lnTo>
                <a:lnTo>
                  <a:pt x="9601" y="5775"/>
                </a:lnTo>
                <a:lnTo>
                  <a:pt x="11521" y="3840"/>
                </a:lnTo>
                <a:lnTo>
                  <a:pt x="13441" y="2895"/>
                </a:lnTo>
                <a:lnTo>
                  <a:pt x="19202" y="2895"/>
                </a:lnTo>
                <a:lnTo>
                  <a:pt x="20162" y="3840"/>
                </a:lnTo>
                <a:lnTo>
                  <a:pt x="21122" y="4815"/>
                </a:lnTo>
                <a:lnTo>
                  <a:pt x="21122" y="5775"/>
                </a:lnTo>
                <a:lnTo>
                  <a:pt x="22082" y="7680"/>
                </a:lnTo>
                <a:lnTo>
                  <a:pt x="22082" y="10561"/>
                </a:lnTo>
                <a:lnTo>
                  <a:pt x="23042" y="10561"/>
                </a:lnTo>
                <a:lnTo>
                  <a:pt x="23042" y="11521"/>
                </a:lnTo>
                <a:lnTo>
                  <a:pt x="24963" y="12496"/>
                </a:lnTo>
                <a:lnTo>
                  <a:pt x="27843" y="12496"/>
                </a:lnTo>
                <a:lnTo>
                  <a:pt x="28803" y="11521"/>
                </a:lnTo>
                <a:lnTo>
                  <a:pt x="29763" y="10561"/>
                </a:lnTo>
                <a:lnTo>
                  <a:pt x="29763" y="6720"/>
                </a:lnTo>
                <a:lnTo>
                  <a:pt x="28803" y="4815"/>
                </a:lnTo>
                <a:lnTo>
                  <a:pt x="26883" y="2895"/>
                </a:lnTo>
                <a:lnTo>
                  <a:pt x="24002" y="975"/>
                </a:lnTo>
                <a:lnTo>
                  <a:pt x="21122" y="0"/>
                </a:lnTo>
                <a:lnTo>
                  <a:pt x="12481" y="0"/>
                </a:lnTo>
                <a:lnTo>
                  <a:pt x="8641" y="1935"/>
                </a:lnTo>
                <a:lnTo>
                  <a:pt x="4800" y="5775"/>
                </a:lnTo>
                <a:lnTo>
                  <a:pt x="960" y="86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8" name="object 2378"/>
          <p:cNvSpPr/>
          <p:nvPr/>
        </p:nvSpPr>
        <p:spPr>
          <a:xfrm>
            <a:off x="3785402" y="6153470"/>
            <a:ext cx="41285" cy="57591"/>
          </a:xfrm>
          <a:custGeom>
            <a:avLst/>
            <a:gdLst/>
            <a:ahLst/>
            <a:cxnLst/>
            <a:rect l="l" t="t" r="r" b="b"/>
            <a:pathLst>
              <a:path w="41285" h="57591">
                <a:moveTo>
                  <a:pt x="41285" y="57591"/>
                </a:moveTo>
                <a:lnTo>
                  <a:pt x="41285" y="55671"/>
                </a:lnTo>
                <a:lnTo>
                  <a:pt x="37444" y="55671"/>
                </a:lnTo>
                <a:lnTo>
                  <a:pt x="36484" y="54711"/>
                </a:lnTo>
                <a:lnTo>
                  <a:pt x="35524" y="53751"/>
                </a:lnTo>
                <a:lnTo>
                  <a:pt x="35524" y="27843"/>
                </a:lnTo>
                <a:lnTo>
                  <a:pt x="34564" y="25907"/>
                </a:lnTo>
                <a:lnTo>
                  <a:pt x="33604" y="24002"/>
                </a:lnTo>
                <a:lnTo>
                  <a:pt x="32644" y="22082"/>
                </a:lnTo>
                <a:lnTo>
                  <a:pt x="30723" y="21122"/>
                </a:lnTo>
                <a:lnTo>
                  <a:pt x="29763" y="19187"/>
                </a:lnTo>
                <a:lnTo>
                  <a:pt x="22082" y="19187"/>
                </a:lnTo>
                <a:lnTo>
                  <a:pt x="20162" y="20162"/>
                </a:lnTo>
                <a:lnTo>
                  <a:pt x="18242" y="21122"/>
                </a:lnTo>
                <a:lnTo>
                  <a:pt x="16322" y="23027"/>
                </a:lnTo>
                <a:lnTo>
                  <a:pt x="13441" y="26868"/>
                </a:lnTo>
                <a:lnTo>
                  <a:pt x="13441" y="0"/>
                </a:lnTo>
                <a:lnTo>
                  <a:pt x="11521" y="0"/>
                </a:lnTo>
                <a:lnTo>
                  <a:pt x="0" y="3840"/>
                </a:lnTo>
                <a:lnTo>
                  <a:pt x="960" y="5760"/>
                </a:lnTo>
                <a:lnTo>
                  <a:pt x="1920" y="480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7680"/>
                </a:lnTo>
                <a:lnTo>
                  <a:pt x="6720" y="8625"/>
                </a:lnTo>
                <a:lnTo>
                  <a:pt x="6720" y="52791"/>
                </a:lnTo>
                <a:lnTo>
                  <a:pt x="5760" y="53751"/>
                </a:lnTo>
                <a:lnTo>
                  <a:pt x="5760" y="54711"/>
                </a:lnTo>
                <a:lnTo>
                  <a:pt x="4800" y="54711"/>
                </a:lnTo>
                <a:lnTo>
                  <a:pt x="3840" y="55671"/>
                </a:lnTo>
                <a:lnTo>
                  <a:pt x="960" y="55671"/>
                </a:lnTo>
                <a:lnTo>
                  <a:pt x="960" y="57591"/>
                </a:lnTo>
                <a:lnTo>
                  <a:pt x="19202" y="57591"/>
                </a:lnTo>
                <a:lnTo>
                  <a:pt x="19202" y="55671"/>
                </a:lnTo>
                <a:lnTo>
                  <a:pt x="15361" y="55671"/>
                </a:lnTo>
                <a:lnTo>
                  <a:pt x="14401" y="54711"/>
                </a:lnTo>
                <a:lnTo>
                  <a:pt x="13441" y="54711"/>
                </a:lnTo>
                <a:lnTo>
                  <a:pt x="13441" y="28803"/>
                </a:lnTo>
                <a:lnTo>
                  <a:pt x="15361" y="26868"/>
                </a:lnTo>
                <a:lnTo>
                  <a:pt x="17282" y="25907"/>
                </a:lnTo>
                <a:lnTo>
                  <a:pt x="18242" y="24963"/>
                </a:lnTo>
                <a:lnTo>
                  <a:pt x="20162" y="24002"/>
                </a:lnTo>
                <a:lnTo>
                  <a:pt x="24963" y="24002"/>
                </a:lnTo>
                <a:lnTo>
                  <a:pt x="25923" y="24963"/>
                </a:lnTo>
                <a:lnTo>
                  <a:pt x="26883" y="25907"/>
                </a:lnTo>
                <a:lnTo>
                  <a:pt x="27843" y="26868"/>
                </a:lnTo>
                <a:lnTo>
                  <a:pt x="27843" y="27843"/>
                </a:lnTo>
                <a:lnTo>
                  <a:pt x="28803" y="28803"/>
                </a:lnTo>
                <a:lnTo>
                  <a:pt x="28803" y="52791"/>
                </a:lnTo>
                <a:lnTo>
                  <a:pt x="27843" y="53751"/>
                </a:lnTo>
                <a:lnTo>
                  <a:pt x="27843" y="54711"/>
                </a:lnTo>
                <a:lnTo>
                  <a:pt x="26883" y="54711"/>
                </a:lnTo>
                <a:lnTo>
                  <a:pt x="25923" y="55671"/>
                </a:lnTo>
                <a:lnTo>
                  <a:pt x="22082" y="55671"/>
                </a:lnTo>
                <a:lnTo>
                  <a:pt x="22082" y="57591"/>
                </a:lnTo>
                <a:lnTo>
                  <a:pt x="41285" y="575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9" name="object 2379"/>
          <p:cNvSpPr/>
          <p:nvPr/>
        </p:nvSpPr>
        <p:spPr>
          <a:xfrm>
            <a:off x="3850675" y="6172657"/>
            <a:ext cx="33604" cy="39364"/>
          </a:xfrm>
          <a:custGeom>
            <a:avLst/>
            <a:gdLst/>
            <a:ahLst/>
            <a:cxnLst/>
            <a:rect l="l" t="t" r="r" b="b"/>
            <a:pathLst>
              <a:path w="33604" h="39364">
                <a:moveTo>
                  <a:pt x="26883" y="5775"/>
                </a:moveTo>
                <a:lnTo>
                  <a:pt x="25923" y="3840"/>
                </a:lnTo>
                <a:lnTo>
                  <a:pt x="24963" y="1935"/>
                </a:lnTo>
                <a:lnTo>
                  <a:pt x="23042" y="1935"/>
                </a:lnTo>
                <a:lnTo>
                  <a:pt x="21122" y="0"/>
                </a:lnTo>
                <a:lnTo>
                  <a:pt x="10561" y="0"/>
                </a:lnTo>
                <a:lnTo>
                  <a:pt x="6720" y="975"/>
                </a:lnTo>
                <a:lnTo>
                  <a:pt x="4800" y="2895"/>
                </a:lnTo>
                <a:lnTo>
                  <a:pt x="1920" y="4815"/>
                </a:lnTo>
                <a:lnTo>
                  <a:pt x="960" y="6720"/>
                </a:lnTo>
                <a:lnTo>
                  <a:pt x="960" y="11521"/>
                </a:lnTo>
                <a:lnTo>
                  <a:pt x="1920" y="12496"/>
                </a:lnTo>
                <a:lnTo>
                  <a:pt x="2880" y="12496"/>
                </a:lnTo>
                <a:lnTo>
                  <a:pt x="3840" y="13441"/>
                </a:lnTo>
                <a:lnTo>
                  <a:pt x="5760" y="13441"/>
                </a:lnTo>
                <a:lnTo>
                  <a:pt x="6720" y="12496"/>
                </a:lnTo>
                <a:lnTo>
                  <a:pt x="7680" y="11521"/>
                </a:lnTo>
                <a:lnTo>
                  <a:pt x="7680" y="5775"/>
                </a:lnTo>
                <a:lnTo>
                  <a:pt x="8641" y="4815"/>
                </a:lnTo>
                <a:lnTo>
                  <a:pt x="9601" y="3840"/>
                </a:lnTo>
                <a:lnTo>
                  <a:pt x="10561" y="2895"/>
                </a:lnTo>
                <a:lnTo>
                  <a:pt x="11521" y="1935"/>
                </a:lnTo>
                <a:lnTo>
                  <a:pt x="15361" y="1935"/>
                </a:lnTo>
                <a:lnTo>
                  <a:pt x="17282" y="2895"/>
                </a:lnTo>
                <a:lnTo>
                  <a:pt x="18242" y="4815"/>
                </a:lnTo>
                <a:lnTo>
                  <a:pt x="20162" y="5775"/>
                </a:lnTo>
                <a:lnTo>
                  <a:pt x="20162" y="13441"/>
                </a:lnTo>
                <a:lnTo>
                  <a:pt x="14401" y="16337"/>
                </a:lnTo>
                <a:lnTo>
                  <a:pt x="9601" y="18242"/>
                </a:lnTo>
                <a:lnTo>
                  <a:pt x="7680" y="23042"/>
                </a:lnTo>
                <a:lnTo>
                  <a:pt x="8641" y="22082"/>
                </a:lnTo>
                <a:lnTo>
                  <a:pt x="10561" y="20177"/>
                </a:lnTo>
                <a:lnTo>
                  <a:pt x="12481" y="19202"/>
                </a:lnTo>
                <a:lnTo>
                  <a:pt x="13441" y="19202"/>
                </a:lnTo>
                <a:lnTo>
                  <a:pt x="16322" y="17282"/>
                </a:lnTo>
                <a:lnTo>
                  <a:pt x="20162" y="16337"/>
                </a:lnTo>
                <a:lnTo>
                  <a:pt x="20162" y="29763"/>
                </a:lnTo>
                <a:lnTo>
                  <a:pt x="17282" y="32644"/>
                </a:lnTo>
                <a:lnTo>
                  <a:pt x="14401" y="34564"/>
                </a:lnTo>
                <a:lnTo>
                  <a:pt x="10561" y="34564"/>
                </a:lnTo>
                <a:lnTo>
                  <a:pt x="9601" y="33604"/>
                </a:lnTo>
                <a:lnTo>
                  <a:pt x="8641" y="32644"/>
                </a:lnTo>
                <a:lnTo>
                  <a:pt x="6720" y="30723"/>
                </a:lnTo>
                <a:lnTo>
                  <a:pt x="6720" y="19202"/>
                </a:lnTo>
                <a:lnTo>
                  <a:pt x="3840" y="21122"/>
                </a:lnTo>
                <a:lnTo>
                  <a:pt x="1920" y="23042"/>
                </a:lnTo>
                <a:lnTo>
                  <a:pt x="960" y="24963"/>
                </a:lnTo>
                <a:lnTo>
                  <a:pt x="0" y="25923"/>
                </a:lnTo>
                <a:lnTo>
                  <a:pt x="0" y="32644"/>
                </a:lnTo>
                <a:lnTo>
                  <a:pt x="960" y="34564"/>
                </a:lnTo>
                <a:lnTo>
                  <a:pt x="1920" y="36484"/>
                </a:lnTo>
                <a:lnTo>
                  <a:pt x="3840" y="38404"/>
                </a:lnTo>
                <a:lnTo>
                  <a:pt x="5760" y="39364"/>
                </a:lnTo>
                <a:lnTo>
                  <a:pt x="10561" y="39364"/>
                </a:lnTo>
                <a:lnTo>
                  <a:pt x="11521" y="38404"/>
                </a:lnTo>
                <a:lnTo>
                  <a:pt x="13441" y="38404"/>
                </a:lnTo>
                <a:lnTo>
                  <a:pt x="14401" y="37444"/>
                </a:lnTo>
                <a:lnTo>
                  <a:pt x="16322" y="35524"/>
                </a:lnTo>
                <a:lnTo>
                  <a:pt x="20162" y="32644"/>
                </a:lnTo>
                <a:lnTo>
                  <a:pt x="20162" y="35524"/>
                </a:lnTo>
                <a:lnTo>
                  <a:pt x="21122" y="36484"/>
                </a:lnTo>
                <a:lnTo>
                  <a:pt x="22082" y="37444"/>
                </a:lnTo>
                <a:lnTo>
                  <a:pt x="22082" y="38404"/>
                </a:lnTo>
                <a:lnTo>
                  <a:pt x="24003" y="39364"/>
                </a:lnTo>
                <a:lnTo>
                  <a:pt x="27843" y="39364"/>
                </a:lnTo>
                <a:lnTo>
                  <a:pt x="30723" y="36484"/>
                </a:lnTo>
                <a:lnTo>
                  <a:pt x="33604" y="32644"/>
                </a:lnTo>
                <a:lnTo>
                  <a:pt x="33604" y="30723"/>
                </a:lnTo>
                <a:lnTo>
                  <a:pt x="31683" y="32644"/>
                </a:lnTo>
                <a:lnTo>
                  <a:pt x="30723" y="33604"/>
                </a:lnTo>
                <a:lnTo>
                  <a:pt x="27843" y="33604"/>
                </a:lnTo>
                <a:lnTo>
                  <a:pt x="27843" y="31683"/>
                </a:lnTo>
                <a:lnTo>
                  <a:pt x="26883" y="30723"/>
                </a:lnTo>
                <a:lnTo>
                  <a:pt x="26883" y="5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0" name="object 2380"/>
          <p:cNvSpPr/>
          <p:nvPr/>
        </p:nvSpPr>
        <p:spPr>
          <a:xfrm>
            <a:off x="3857396" y="6190899"/>
            <a:ext cx="2880" cy="12481"/>
          </a:xfrm>
          <a:custGeom>
            <a:avLst/>
            <a:gdLst/>
            <a:ahLst/>
            <a:cxnLst/>
            <a:rect l="l" t="t" r="r" b="b"/>
            <a:pathLst>
              <a:path w="2880" h="12481">
                <a:moveTo>
                  <a:pt x="0" y="960"/>
                </a:moveTo>
                <a:lnTo>
                  <a:pt x="0" y="12481"/>
                </a:lnTo>
                <a:lnTo>
                  <a:pt x="0" y="5760"/>
                </a:lnTo>
                <a:lnTo>
                  <a:pt x="960" y="4800"/>
                </a:lnTo>
                <a:lnTo>
                  <a:pt x="2880" y="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1" name="object 2381"/>
          <p:cNvSpPr/>
          <p:nvPr/>
        </p:nvSpPr>
        <p:spPr>
          <a:xfrm>
            <a:off x="3885239" y="6172657"/>
            <a:ext cx="41285" cy="38404"/>
          </a:xfrm>
          <a:custGeom>
            <a:avLst/>
            <a:gdLst/>
            <a:ahLst/>
            <a:cxnLst/>
            <a:rect l="l" t="t" r="r" b="b"/>
            <a:pathLst>
              <a:path w="41285" h="38404">
                <a:moveTo>
                  <a:pt x="41285" y="38404"/>
                </a:moveTo>
                <a:lnTo>
                  <a:pt x="41285" y="36484"/>
                </a:lnTo>
                <a:lnTo>
                  <a:pt x="37444" y="36484"/>
                </a:lnTo>
                <a:lnTo>
                  <a:pt x="36469" y="35524"/>
                </a:lnTo>
                <a:lnTo>
                  <a:pt x="35524" y="34564"/>
                </a:lnTo>
                <a:lnTo>
                  <a:pt x="35524" y="10561"/>
                </a:lnTo>
                <a:lnTo>
                  <a:pt x="34564" y="7680"/>
                </a:lnTo>
                <a:lnTo>
                  <a:pt x="34564" y="6720"/>
                </a:lnTo>
                <a:lnTo>
                  <a:pt x="33604" y="3840"/>
                </a:lnTo>
                <a:lnTo>
                  <a:pt x="32644" y="1935"/>
                </a:lnTo>
                <a:lnTo>
                  <a:pt x="30723" y="975"/>
                </a:lnTo>
                <a:lnTo>
                  <a:pt x="29763" y="0"/>
                </a:lnTo>
                <a:lnTo>
                  <a:pt x="22082" y="0"/>
                </a:lnTo>
                <a:lnTo>
                  <a:pt x="17282" y="2895"/>
                </a:lnTo>
                <a:lnTo>
                  <a:pt x="13441" y="7680"/>
                </a:lnTo>
                <a:lnTo>
                  <a:pt x="13441" y="0"/>
                </a:lnTo>
                <a:lnTo>
                  <a:pt x="11521" y="0"/>
                </a:lnTo>
                <a:lnTo>
                  <a:pt x="0" y="4815"/>
                </a:lnTo>
                <a:lnTo>
                  <a:pt x="960" y="5775"/>
                </a:lnTo>
                <a:lnTo>
                  <a:pt x="1920" y="5775"/>
                </a:lnTo>
                <a:lnTo>
                  <a:pt x="2880" y="4815"/>
                </a:lnTo>
                <a:lnTo>
                  <a:pt x="3840" y="4815"/>
                </a:lnTo>
                <a:lnTo>
                  <a:pt x="4800" y="5775"/>
                </a:lnTo>
                <a:lnTo>
                  <a:pt x="5760" y="5775"/>
                </a:lnTo>
                <a:lnTo>
                  <a:pt x="5760" y="7680"/>
                </a:lnTo>
                <a:lnTo>
                  <a:pt x="6720" y="8656"/>
                </a:lnTo>
                <a:lnTo>
                  <a:pt x="6720" y="32644"/>
                </a:lnTo>
                <a:lnTo>
                  <a:pt x="5760" y="34564"/>
                </a:lnTo>
                <a:lnTo>
                  <a:pt x="5760" y="35524"/>
                </a:lnTo>
                <a:lnTo>
                  <a:pt x="4800" y="36484"/>
                </a:lnTo>
                <a:lnTo>
                  <a:pt x="960" y="36484"/>
                </a:lnTo>
                <a:lnTo>
                  <a:pt x="960" y="38404"/>
                </a:lnTo>
                <a:lnTo>
                  <a:pt x="19202" y="38404"/>
                </a:lnTo>
                <a:lnTo>
                  <a:pt x="19202" y="36484"/>
                </a:lnTo>
                <a:lnTo>
                  <a:pt x="15361" y="36484"/>
                </a:lnTo>
                <a:lnTo>
                  <a:pt x="14401" y="35524"/>
                </a:lnTo>
                <a:lnTo>
                  <a:pt x="13441" y="35524"/>
                </a:lnTo>
                <a:lnTo>
                  <a:pt x="13441" y="10561"/>
                </a:lnTo>
                <a:lnTo>
                  <a:pt x="16322" y="6720"/>
                </a:lnTo>
                <a:lnTo>
                  <a:pt x="19202" y="4815"/>
                </a:lnTo>
                <a:lnTo>
                  <a:pt x="24963" y="4815"/>
                </a:lnTo>
                <a:lnTo>
                  <a:pt x="25923" y="5775"/>
                </a:lnTo>
                <a:lnTo>
                  <a:pt x="26883" y="6720"/>
                </a:lnTo>
                <a:lnTo>
                  <a:pt x="27843" y="8656"/>
                </a:lnTo>
                <a:lnTo>
                  <a:pt x="28803" y="11521"/>
                </a:lnTo>
                <a:lnTo>
                  <a:pt x="28803" y="33604"/>
                </a:lnTo>
                <a:lnTo>
                  <a:pt x="27843" y="34564"/>
                </a:lnTo>
                <a:lnTo>
                  <a:pt x="27843" y="35524"/>
                </a:lnTo>
                <a:lnTo>
                  <a:pt x="26883" y="35524"/>
                </a:lnTo>
                <a:lnTo>
                  <a:pt x="25923" y="36484"/>
                </a:lnTo>
                <a:lnTo>
                  <a:pt x="22082" y="36484"/>
                </a:lnTo>
                <a:lnTo>
                  <a:pt x="22082" y="38404"/>
                </a:lnTo>
                <a:lnTo>
                  <a:pt x="41285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2" name="object 2382"/>
          <p:cNvSpPr/>
          <p:nvPr/>
        </p:nvSpPr>
        <p:spPr>
          <a:xfrm>
            <a:off x="3928430" y="6153470"/>
            <a:ext cx="39364" cy="58552"/>
          </a:xfrm>
          <a:custGeom>
            <a:avLst/>
            <a:gdLst/>
            <a:ahLst/>
            <a:cxnLst/>
            <a:rect l="l" t="t" r="r" b="b"/>
            <a:pathLst>
              <a:path w="39364" h="58552">
                <a:moveTo>
                  <a:pt x="39364" y="53751"/>
                </a:moveTo>
                <a:lnTo>
                  <a:pt x="38404" y="52791"/>
                </a:lnTo>
                <a:lnTo>
                  <a:pt x="34564" y="52791"/>
                </a:lnTo>
                <a:lnTo>
                  <a:pt x="33604" y="51831"/>
                </a:lnTo>
                <a:lnTo>
                  <a:pt x="33604" y="49910"/>
                </a:lnTo>
                <a:lnTo>
                  <a:pt x="32644" y="47030"/>
                </a:lnTo>
                <a:lnTo>
                  <a:pt x="32644" y="0"/>
                </a:lnTo>
                <a:lnTo>
                  <a:pt x="31683" y="0"/>
                </a:lnTo>
                <a:lnTo>
                  <a:pt x="20162" y="3840"/>
                </a:lnTo>
                <a:lnTo>
                  <a:pt x="20162" y="5760"/>
                </a:lnTo>
                <a:lnTo>
                  <a:pt x="22082" y="4800"/>
                </a:lnTo>
                <a:lnTo>
                  <a:pt x="24963" y="4800"/>
                </a:lnTo>
                <a:lnTo>
                  <a:pt x="24963" y="5760"/>
                </a:lnTo>
                <a:lnTo>
                  <a:pt x="25923" y="5760"/>
                </a:lnTo>
                <a:lnTo>
                  <a:pt x="25923" y="22082"/>
                </a:lnTo>
                <a:lnTo>
                  <a:pt x="24002" y="20162"/>
                </a:lnTo>
                <a:lnTo>
                  <a:pt x="21122" y="19187"/>
                </a:lnTo>
                <a:lnTo>
                  <a:pt x="19202" y="21122"/>
                </a:lnTo>
                <a:lnTo>
                  <a:pt x="20162" y="22082"/>
                </a:lnTo>
                <a:lnTo>
                  <a:pt x="22082" y="23027"/>
                </a:lnTo>
                <a:lnTo>
                  <a:pt x="23042" y="23027"/>
                </a:lnTo>
                <a:lnTo>
                  <a:pt x="24002" y="24963"/>
                </a:lnTo>
                <a:lnTo>
                  <a:pt x="24963" y="25907"/>
                </a:lnTo>
                <a:lnTo>
                  <a:pt x="25923" y="27843"/>
                </a:lnTo>
                <a:lnTo>
                  <a:pt x="25923" y="49910"/>
                </a:lnTo>
                <a:lnTo>
                  <a:pt x="24002" y="52791"/>
                </a:lnTo>
                <a:lnTo>
                  <a:pt x="22082" y="53751"/>
                </a:lnTo>
                <a:lnTo>
                  <a:pt x="16322" y="53751"/>
                </a:lnTo>
                <a:lnTo>
                  <a:pt x="13456" y="52791"/>
                </a:lnTo>
                <a:lnTo>
                  <a:pt x="11521" y="49910"/>
                </a:lnTo>
                <a:lnTo>
                  <a:pt x="8641" y="47030"/>
                </a:lnTo>
                <a:lnTo>
                  <a:pt x="7680" y="42230"/>
                </a:lnTo>
                <a:lnTo>
                  <a:pt x="7680" y="31683"/>
                </a:lnTo>
                <a:lnTo>
                  <a:pt x="8641" y="21122"/>
                </a:lnTo>
                <a:lnTo>
                  <a:pt x="4800" y="25907"/>
                </a:lnTo>
                <a:lnTo>
                  <a:pt x="1935" y="29748"/>
                </a:lnTo>
                <a:lnTo>
                  <a:pt x="0" y="34549"/>
                </a:lnTo>
                <a:lnTo>
                  <a:pt x="0" y="46070"/>
                </a:lnTo>
                <a:lnTo>
                  <a:pt x="1935" y="49910"/>
                </a:lnTo>
                <a:lnTo>
                  <a:pt x="4800" y="53751"/>
                </a:lnTo>
                <a:lnTo>
                  <a:pt x="7680" y="56631"/>
                </a:lnTo>
                <a:lnTo>
                  <a:pt x="11521" y="58552"/>
                </a:lnTo>
                <a:lnTo>
                  <a:pt x="19202" y="58552"/>
                </a:lnTo>
                <a:lnTo>
                  <a:pt x="21122" y="57591"/>
                </a:lnTo>
                <a:lnTo>
                  <a:pt x="23042" y="56631"/>
                </a:lnTo>
                <a:lnTo>
                  <a:pt x="24963" y="54711"/>
                </a:lnTo>
                <a:lnTo>
                  <a:pt x="25923" y="52791"/>
                </a:lnTo>
                <a:lnTo>
                  <a:pt x="25923" y="58552"/>
                </a:lnTo>
                <a:lnTo>
                  <a:pt x="27843" y="58552"/>
                </a:lnTo>
                <a:lnTo>
                  <a:pt x="39364" y="537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3" name="object 2383"/>
          <p:cNvSpPr/>
          <p:nvPr/>
        </p:nvSpPr>
        <p:spPr>
          <a:xfrm>
            <a:off x="3936111" y="6172657"/>
            <a:ext cx="13441" cy="12496"/>
          </a:xfrm>
          <a:custGeom>
            <a:avLst/>
            <a:gdLst/>
            <a:ahLst/>
            <a:cxnLst/>
            <a:rect l="l" t="t" r="r" b="b"/>
            <a:pathLst>
              <a:path w="13441" h="12496">
                <a:moveTo>
                  <a:pt x="10561" y="0"/>
                </a:moveTo>
                <a:lnTo>
                  <a:pt x="4800" y="0"/>
                </a:lnTo>
                <a:lnTo>
                  <a:pt x="960" y="1935"/>
                </a:lnTo>
                <a:lnTo>
                  <a:pt x="0" y="12496"/>
                </a:lnTo>
                <a:lnTo>
                  <a:pt x="960" y="8656"/>
                </a:lnTo>
                <a:lnTo>
                  <a:pt x="3840" y="5775"/>
                </a:lnTo>
                <a:lnTo>
                  <a:pt x="5775" y="2895"/>
                </a:lnTo>
                <a:lnTo>
                  <a:pt x="7680" y="1935"/>
                </a:lnTo>
                <a:lnTo>
                  <a:pt x="11521" y="1935"/>
                </a:lnTo>
                <a:lnTo>
                  <a:pt x="13441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4" name="object 2384"/>
          <p:cNvSpPr/>
          <p:nvPr/>
        </p:nvSpPr>
        <p:spPr>
          <a:xfrm>
            <a:off x="3990837" y="6155390"/>
            <a:ext cx="46070" cy="55671"/>
          </a:xfrm>
          <a:custGeom>
            <a:avLst/>
            <a:gdLst/>
            <a:ahLst/>
            <a:cxnLst/>
            <a:rect l="l" t="t" r="r" b="b"/>
            <a:pathLst>
              <a:path w="46070" h="55671">
                <a:moveTo>
                  <a:pt x="19202" y="46070"/>
                </a:moveTo>
                <a:lnTo>
                  <a:pt x="19202" y="48950"/>
                </a:lnTo>
                <a:lnTo>
                  <a:pt x="18242" y="50871"/>
                </a:lnTo>
                <a:lnTo>
                  <a:pt x="18242" y="51831"/>
                </a:lnTo>
                <a:lnTo>
                  <a:pt x="17282" y="52791"/>
                </a:lnTo>
                <a:lnTo>
                  <a:pt x="15361" y="53751"/>
                </a:lnTo>
                <a:lnTo>
                  <a:pt x="10561" y="53751"/>
                </a:lnTo>
                <a:lnTo>
                  <a:pt x="10561" y="55671"/>
                </a:lnTo>
                <a:lnTo>
                  <a:pt x="34564" y="55671"/>
                </a:lnTo>
                <a:lnTo>
                  <a:pt x="34564" y="53751"/>
                </a:lnTo>
                <a:lnTo>
                  <a:pt x="28788" y="53751"/>
                </a:lnTo>
                <a:lnTo>
                  <a:pt x="27843" y="51831"/>
                </a:lnTo>
                <a:lnTo>
                  <a:pt x="26883" y="51831"/>
                </a:lnTo>
                <a:lnTo>
                  <a:pt x="26883" y="3840"/>
                </a:lnTo>
                <a:lnTo>
                  <a:pt x="38404" y="3840"/>
                </a:lnTo>
                <a:lnTo>
                  <a:pt x="40309" y="4800"/>
                </a:lnTo>
                <a:lnTo>
                  <a:pt x="41285" y="5760"/>
                </a:lnTo>
                <a:lnTo>
                  <a:pt x="42245" y="6705"/>
                </a:lnTo>
                <a:lnTo>
                  <a:pt x="43190" y="8641"/>
                </a:lnTo>
                <a:lnTo>
                  <a:pt x="44150" y="9601"/>
                </a:lnTo>
                <a:lnTo>
                  <a:pt x="44150" y="13441"/>
                </a:lnTo>
                <a:lnTo>
                  <a:pt x="46070" y="13441"/>
                </a:lnTo>
                <a:lnTo>
                  <a:pt x="45125" y="0"/>
                </a:lnTo>
                <a:lnTo>
                  <a:pt x="0" y="0"/>
                </a:lnTo>
                <a:lnTo>
                  <a:pt x="0" y="13441"/>
                </a:lnTo>
                <a:lnTo>
                  <a:pt x="960" y="13441"/>
                </a:lnTo>
                <a:lnTo>
                  <a:pt x="960" y="10546"/>
                </a:lnTo>
                <a:lnTo>
                  <a:pt x="1920" y="8641"/>
                </a:lnTo>
                <a:lnTo>
                  <a:pt x="2880" y="7680"/>
                </a:lnTo>
                <a:lnTo>
                  <a:pt x="3840" y="5760"/>
                </a:lnTo>
                <a:lnTo>
                  <a:pt x="4800" y="4800"/>
                </a:lnTo>
                <a:lnTo>
                  <a:pt x="6720" y="3840"/>
                </a:lnTo>
                <a:lnTo>
                  <a:pt x="19202" y="3840"/>
                </a:lnTo>
                <a:lnTo>
                  <a:pt x="19202" y="46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5" name="object 2385"/>
          <p:cNvSpPr/>
          <p:nvPr/>
        </p:nvSpPr>
        <p:spPr>
          <a:xfrm>
            <a:off x="4048429" y="6172657"/>
            <a:ext cx="24963" cy="15361"/>
          </a:xfrm>
          <a:custGeom>
            <a:avLst/>
            <a:gdLst/>
            <a:ahLst/>
            <a:cxnLst/>
            <a:rect l="l" t="t" r="r" b="b"/>
            <a:pathLst>
              <a:path w="24963" h="15361">
                <a:moveTo>
                  <a:pt x="960" y="6720"/>
                </a:moveTo>
                <a:lnTo>
                  <a:pt x="2880" y="5775"/>
                </a:lnTo>
                <a:lnTo>
                  <a:pt x="3840" y="3840"/>
                </a:lnTo>
                <a:lnTo>
                  <a:pt x="6720" y="2895"/>
                </a:lnTo>
                <a:lnTo>
                  <a:pt x="11521" y="2895"/>
                </a:lnTo>
                <a:lnTo>
                  <a:pt x="12481" y="3840"/>
                </a:lnTo>
                <a:lnTo>
                  <a:pt x="14401" y="4815"/>
                </a:lnTo>
                <a:lnTo>
                  <a:pt x="15361" y="5775"/>
                </a:lnTo>
                <a:lnTo>
                  <a:pt x="16322" y="7680"/>
                </a:lnTo>
                <a:lnTo>
                  <a:pt x="16322" y="10561"/>
                </a:lnTo>
                <a:lnTo>
                  <a:pt x="24963" y="15361"/>
                </a:lnTo>
                <a:lnTo>
                  <a:pt x="24963" y="10561"/>
                </a:lnTo>
                <a:lnTo>
                  <a:pt x="24003" y="6720"/>
                </a:lnTo>
                <a:lnTo>
                  <a:pt x="21122" y="3840"/>
                </a:lnTo>
                <a:lnTo>
                  <a:pt x="18242" y="975"/>
                </a:lnTo>
                <a:lnTo>
                  <a:pt x="15361" y="0"/>
                </a:lnTo>
                <a:lnTo>
                  <a:pt x="5760" y="0"/>
                </a:lnTo>
                <a:lnTo>
                  <a:pt x="1920" y="1935"/>
                </a:lnTo>
                <a:lnTo>
                  <a:pt x="0" y="9616"/>
                </a:lnTo>
                <a:lnTo>
                  <a:pt x="9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6" name="object 2386"/>
          <p:cNvSpPr/>
          <p:nvPr/>
        </p:nvSpPr>
        <p:spPr>
          <a:xfrm>
            <a:off x="4041708" y="6174592"/>
            <a:ext cx="31683" cy="37429"/>
          </a:xfrm>
          <a:custGeom>
            <a:avLst/>
            <a:gdLst/>
            <a:ahLst/>
            <a:cxnLst/>
            <a:rect l="l" t="t" r="r" b="b"/>
            <a:pathLst>
              <a:path w="31683" h="37429">
                <a:moveTo>
                  <a:pt x="23042" y="8625"/>
                </a:moveTo>
                <a:lnTo>
                  <a:pt x="23042" y="10561"/>
                </a:lnTo>
                <a:lnTo>
                  <a:pt x="5760" y="10561"/>
                </a:lnTo>
                <a:lnTo>
                  <a:pt x="6720" y="7680"/>
                </a:lnTo>
                <a:lnTo>
                  <a:pt x="8641" y="0"/>
                </a:lnTo>
                <a:lnTo>
                  <a:pt x="4800" y="2880"/>
                </a:lnTo>
                <a:lnTo>
                  <a:pt x="1920" y="6720"/>
                </a:lnTo>
                <a:lnTo>
                  <a:pt x="0" y="11506"/>
                </a:lnTo>
                <a:lnTo>
                  <a:pt x="0" y="23987"/>
                </a:lnTo>
                <a:lnTo>
                  <a:pt x="1920" y="28788"/>
                </a:lnTo>
                <a:lnTo>
                  <a:pt x="4800" y="32628"/>
                </a:lnTo>
                <a:lnTo>
                  <a:pt x="8641" y="35509"/>
                </a:lnTo>
                <a:lnTo>
                  <a:pt x="12481" y="37429"/>
                </a:lnTo>
                <a:lnTo>
                  <a:pt x="21122" y="37429"/>
                </a:lnTo>
                <a:lnTo>
                  <a:pt x="24002" y="35509"/>
                </a:lnTo>
                <a:lnTo>
                  <a:pt x="26883" y="32628"/>
                </a:lnTo>
                <a:lnTo>
                  <a:pt x="29763" y="29748"/>
                </a:lnTo>
                <a:lnTo>
                  <a:pt x="31683" y="25907"/>
                </a:lnTo>
                <a:lnTo>
                  <a:pt x="31683" y="23027"/>
                </a:lnTo>
                <a:lnTo>
                  <a:pt x="30723" y="22067"/>
                </a:lnTo>
                <a:lnTo>
                  <a:pt x="29763" y="24947"/>
                </a:lnTo>
                <a:lnTo>
                  <a:pt x="27843" y="27828"/>
                </a:lnTo>
                <a:lnTo>
                  <a:pt x="25923" y="28788"/>
                </a:lnTo>
                <a:lnTo>
                  <a:pt x="24002" y="29748"/>
                </a:lnTo>
                <a:lnTo>
                  <a:pt x="22082" y="30708"/>
                </a:lnTo>
                <a:lnTo>
                  <a:pt x="16322" y="30708"/>
                </a:lnTo>
                <a:lnTo>
                  <a:pt x="12481" y="28788"/>
                </a:lnTo>
                <a:lnTo>
                  <a:pt x="10561" y="25907"/>
                </a:lnTo>
                <a:lnTo>
                  <a:pt x="7680" y="23027"/>
                </a:lnTo>
                <a:lnTo>
                  <a:pt x="5760" y="18242"/>
                </a:lnTo>
                <a:lnTo>
                  <a:pt x="5760" y="13426"/>
                </a:lnTo>
                <a:lnTo>
                  <a:pt x="31683" y="13426"/>
                </a:lnTo>
                <a:lnTo>
                  <a:pt x="23042" y="86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7" name="object 2387"/>
          <p:cNvSpPr/>
          <p:nvPr/>
        </p:nvSpPr>
        <p:spPr>
          <a:xfrm>
            <a:off x="4078193" y="6172657"/>
            <a:ext cx="31683" cy="39364"/>
          </a:xfrm>
          <a:custGeom>
            <a:avLst/>
            <a:gdLst/>
            <a:ahLst/>
            <a:cxnLst/>
            <a:rect l="l" t="t" r="r" b="b"/>
            <a:pathLst>
              <a:path w="31683" h="39364">
                <a:moveTo>
                  <a:pt x="22082" y="0"/>
                </a:moveTo>
                <a:lnTo>
                  <a:pt x="13441" y="0"/>
                </a:lnTo>
                <a:lnTo>
                  <a:pt x="8641" y="1935"/>
                </a:lnTo>
                <a:lnTo>
                  <a:pt x="5760" y="5775"/>
                </a:lnTo>
                <a:lnTo>
                  <a:pt x="1920" y="8656"/>
                </a:lnTo>
                <a:lnTo>
                  <a:pt x="0" y="13441"/>
                </a:lnTo>
                <a:lnTo>
                  <a:pt x="0" y="25923"/>
                </a:lnTo>
                <a:lnTo>
                  <a:pt x="1920" y="30723"/>
                </a:lnTo>
                <a:lnTo>
                  <a:pt x="4800" y="33604"/>
                </a:lnTo>
                <a:lnTo>
                  <a:pt x="7680" y="37444"/>
                </a:lnTo>
                <a:lnTo>
                  <a:pt x="11521" y="39364"/>
                </a:lnTo>
                <a:lnTo>
                  <a:pt x="19202" y="39364"/>
                </a:lnTo>
                <a:lnTo>
                  <a:pt x="23042" y="38404"/>
                </a:lnTo>
                <a:lnTo>
                  <a:pt x="25923" y="35524"/>
                </a:lnTo>
                <a:lnTo>
                  <a:pt x="28803" y="32644"/>
                </a:lnTo>
                <a:lnTo>
                  <a:pt x="30723" y="28803"/>
                </a:lnTo>
                <a:lnTo>
                  <a:pt x="31683" y="24002"/>
                </a:lnTo>
                <a:lnTo>
                  <a:pt x="30723" y="23042"/>
                </a:lnTo>
                <a:lnTo>
                  <a:pt x="28803" y="26883"/>
                </a:lnTo>
                <a:lnTo>
                  <a:pt x="27843" y="28803"/>
                </a:lnTo>
                <a:lnTo>
                  <a:pt x="25923" y="30723"/>
                </a:lnTo>
                <a:lnTo>
                  <a:pt x="24002" y="31683"/>
                </a:lnTo>
                <a:lnTo>
                  <a:pt x="22082" y="32644"/>
                </a:lnTo>
                <a:lnTo>
                  <a:pt x="15361" y="32644"/>
                </a:lnTo>
                <a:lnTo>
                  <a:pt x="12481" y="31683"/>
                </a:lnTo>
                <a:lnTo>
                  <a:pt x="9601" y="27843"/>
                </a:lnTo>
                <a:lnTo>
                  <a:pt x="7680" y="24002"/>
                </a:lnTo>
                <a:lnTo>
                  <a:pt x="6720" y="20177"/>
                </a:lnTo>
                <a:lnTo>
                  <a:pt x="6720" y="11521"/>
                </a:lnTo>
                <a:lnTo>
                  <a:pt x="7680" y="8656"/>
                </a:lnTo>
                <a:lnTo>
                  <a:pt x="10561" y="5775"/>
                </a:lnTo>
                <a:lnTo>
                  <a:pt x="11521" y="3840"/>
                </a:lnTo>
                <a:lnTo>
                  <a:pt x="14401" y="2895"/>
                </a:lnTo>
                <a:lnTo>
                  <a:pt x="20162" y="2895"/>
                </a:lnTo>
                <a:lnTo>
                  <a:pt x="21122" y="3840"/>
                </a:lnTo>
                <a:lnTo>
                  <a:pt x="22082" y="4815"/>
                </a:lnTo>
                <a:lnTo>
                  <a:pt x="22082" y="8656"/>
                </a:lnTo>
                <a:lnTo>
                  <a:pt x="23042" y="10561"/>
                </a:lnTo>
                <a:lnTo>
                  <a:pt x="24002" y="11521"/>
                </a:lnTo>
                <a:lnTo>
                  <a:pt x="24963" y="12496"/>
                </a:lnTo>
                <a:lnTo>
                  <a:pt x="27843" y="12496"/>
                </a:lnTo>
                <a:lnTo>
                  <a:pt x="28803" y="11521"/>
                </a:lnTo>
                <a:lnTo>
                  <a:pt x="29763" y="11521"/>
                </a:lnTo>
                <a:lnTo>
                  <a:pt x="30723" y="10561"/>
                </a:lnTo>
                <a:lnTo>
                  <a:pt x="30723" y="6720"/>
                </a:lnTo>
                <a:lnTo>
                  <a:pt x="29763" y="4815"/>
                </a:lnTo>
                <a:lnTo>
                  <a:pt x="26883" y="2895"/>
                </a:lnTo>
                <a:lnTo>
                  <a:pt x="24963" y="975"/>
                </a:lnTo>
                <a:lnTo>
                  <a:pt x="220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8" name="object 2388"/>
          <p:cNvSpPr/>
          <p:nvPr/>
        </p:nvSpPr>
        <p:spPr>
          <a:xfrm>
            <a:off x="4112757" y="6153470"/>
            <a:ext cx="41269" cy="57591"/>
          </a:xfrm>
          <a:custGeom>
            <a:avLst/>
            <a:gdLst/>
            <a:ahLst/>
            <a:cxnLst/>
            <a:rect l="l" t="t" r="r" b="b"/>
            <a:pathLst>
              <a:path w="41269" h="57591">
                <a:moveTo>
                  <a:pt x="24963" y="24002"/>
                </a:moveTo>
                <a:lnTo>
                  <a:pt x="25908" y="24963"/>
                </a:lnTo>
                <a:lnTo>
                  <a:pt x="26868" y="25907"/>
                </a:lnTo>
                <a:lnTo>
                  <a:pt x="27828" y="26868"/>
                </a:lnTo>
                <a:lnTo>
                  <a:pt x="27828" y="27843"/>
                </a:lnTo>
                <a:lnTo>
                  <a:pt x="28788" y="28803"/>
                </a:lnTo>
                <a:lnTo>
                  <a:pt x="28788" y="53751"/>
                </a:lnTo>
                <a:lnTo>
                  <a:pt x="27828" y="54711"/>
                </a:lnTo>
                <a:lnTo>
                  <a:pt x="26868" y="54711"/>
                </a:lnTo>
                <a:lnTo>
                  <a:pt x="26868" y="55671"/>
                </a:lnTo>
                <a:lnTo>
                  <a:pt x="23027" y="55671"/>
                </a:lnTo>
                <a:lnTo>
                  <a:pt x="23027" y="57591"/>
                </a:lnTo>
                <a:lnTo>
                  <a:pt x="41269" y="57591"/>
                </a:lnTo>
                <a:lnTo>
                  <a:pt x="41269" y="55671"/>
                </a:lnTo>
                <a:lnTo>
                  <a:pt x="37429" y="55671"/>
                </a:lnTo>
                <a:lnTo>
                  <a:pt x="36469" y="54711"/>
                </a:lnTo>
                <a:lnTo>
                  <a:pt x="36469" y="53751"/>
                </a:lnTo>
                <a:lnTo>
                  <a:pt x="35509" y="52791"/>
                </a:lnTo>
                <a:lnTo>
                  <a:pt x="35509" y="27843"/>
                </a:lnTo>
                <a:lnTo>
                  <a:pt x="34549" y="25907"/>
                </a:lnTo>
                <a:lnTo>
                  <a:pt x="33588" y="24002"/>
                </a:lnTo>
                <a:lnTo>
                  <a:pt x="32628" y="22082"/>
                </a:lnTo>
                <a:lnTo>
                  <a:pt x="31668" y="21122"/>
                </a:lnTo>
                <a:lnTo>
                  <a:pt x="29748" y="19187"/>
                </a:lnTo>
                <a:lnTo>
                  <a:pt x="22067" y="19187"/>
                </a:lnTo>
                <a:lnTo>
                  <a:pt x="20147" y="20162"/>
                </a:lnTo>
                <a:lnTo>
                  <a:pt x="19187" y="21122"/>
                </a:lnTo>
                <a:lnTo>
                  <a:pt x="16306" y="23027"/>
                </a:lnTo>
                <a:lnTo>
                  <a:pt x="13441" y="26868"/>
                </a:lnTo>
                <a:lnTo>
                  <a:pt x="13441" y="0"/>
                </a:lnTo>
                <a:lnTo>
                  <a:pt x="11506" y="0"/>
                </a:lnTo>
                <a:lnTo>
                  <a:pt x="0" y="3840"/>
                </a:lnTo>
                <a:lnTo>
                  <a:pt x="960" y="5760"/>
                </a:lnTo>
                <a:lnTo>
                  <a:pt x="1920" y="4800"/>
                </a:lnTo>
                <a:lnTo>
                  <a:pt x="4785" y="4800"/>
                </a:lnTo>
                <a:lnTo>
                  <a:pt x="5760" y="576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52791"/>
                </a:lnTo>
                <a:lnTo>
                  <a:pt x="5760" y="53751"/>
                </a:lnTo>
                <a:lnTo>
                  <a:pt x="5760" y="54711"/>
                </a:lnTo>
                <a:lnTo>
                  <a:pt x="4785" y="54711"/>
                </a:lnTo>
                <a:lnTo>
                  <a:pt x="3840" y="55671"/>
                </a:lnTo>
                <a:lnTo>
                  <a:pt x="960" y="55671"/>
                </a:lnTo>
                <a:lnTo>
                  <a:pt x="960" y="57591"/>
                </a:lnTo>
                <a:lnTo>
                  <a:pt x="19187" y="57591"/>
                </a:lnTo>
                <a:lnTo>
                  <a:pt x="19187" y="55671"/>
                </a:lnTo>
                <a:lnTo>
                  <a:pt x="15346" y="55671"/>
                </a:lnTo>
                <a:lnTo>
                  <a:pt x="14401" y="54711"/>
                </a:lnTo>
                <a:lnTo>
                  <a:pt x="13441" y="53751"/>
                </a:lnTo>
                <a:lnTo>
                  <a:pt x="13441" y="28803"/>
                </a:lnTo>
                <a:lnTo>
                  <a:pt x="15346" y="26868"/>
                </a:lnTo>
                <a:lnTo>
                  <a:pt x="17282" y="25907"/>
                </a:lnTo>
                <a:lnTo>
                  <a:pt x="18242" y="24963"/>
                </a:lnTo>
                <a:lnTo>
                  <a:pt x="20147" y="24002"/>
                </a:lnTo>
                <a:lnTo>
                  <a:pt x="24963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9" name="object 2389"/>
          <p:cNvSpPr/>
          <p:nvPr/>
        </p:nvSpPr>
        <p:spPr>
          <a:xfrm>
            <a:off x="4154987" y="6172657"/>
            <a:ext cx="40325" cy="38404"/>
          </a:xfrm>
          <a:custGeom>
            <a:avLst/>
            <a:gdLst/>
            <a:ahLst/>
            <a:cxnLst/>
            <a:rect l="l" t="t" r="r" b="b"/>
            <a:pathLst>
              <a:path w="40325" h="38404">
                <a:moveTo>
                  <a:pt x="40325" y="38404"/>
                </a:moveTo>
                <a:lnTo>
                  <a:pt x="40325" y="36484"/>
                </a:lnTo>
                <a:lnTo>
                  <a:pt x="36484" y="36484"/>
                </a:lnTo>
                <a:lnTo>
                  <a:pt x="36484" y="35524"/>
                </a:lnTo>
                <a:lnTo>
                  <a:pt x="35524" y="35524"/>
                </a:lnTo>
                <a:lnTo>
                  <a:pt x="35524" y="34564"/>
                </a:lnTo>
                <a:lnTo>
                  <a:pt x="34564" y="33604"/>
                </a:lnTo>
                <a:lnTo>
                  <a:pt x="34564" y="7680"/>
                </a:lnTo>
                <a:lnTo>
                  <a:pt x="33604" y="6720"/>
                </a:lnTo>
                <a:lnTo>
                  <a:pt x="32644" y="3840"/>
                </a:lnTo>
                <a:lnTo>
                  <a:pt x="31683" y="1935"/>
                </a:lnTo>
                <a:lnTo>
                  <a:pt x="30723" y="975"/>
                </a:lnTo>
                <a:lnTo>
                  <a:pt x="28803" y="0"/>
                </a:lnTo>
                <a:lnTo>
                  <a:pt x="21122" y="0"/>
                </a:lnTo>
                <a:lnTo>
                  <a:pt x="17282" y="2895"/>
                </a:lnTo>
                <a:lnTo>
                  <a:pt x="12481" y="7680"/>
                </a:lnTo>
                <a:lnTo>
                  <a:pt x="12481" y="0"/>
                </a:lnTo>
                <a:lnTo>
                  <a:pt x="10561" y="0"/>
                </a:lnTo>
                <a:lnTo>
                  <a:pt x="0" y="4815"/>
                </a:lnTo>
                <a:lnTo>
                  <a:pt x="0" y="5775"/>
                </a:lnTo>
                <a:lnTo>
                  <a:pt x="960" y="5775"/>
                </a:lnTo>
                <a:lnTo>
                  <a:pt x="1920" y="4815"/>
                </a:lnTo>
                <a:lnTo>
                  <a:pt x="3840" y="4815"/>
                </a:lnTo>
                <a:lnTo>
                  <a:pt x="3840" y="5775"/>
                </a:lnTo>
                <a:lnTo>
                  <a:pt x="4800" y="5775"/>
                </a:lnTo>
                <a:lnTo>
                  <a:pt x="5760" y="6720"/>
                </a:lnTo>
                <a:lnTo>
                  <a:pt x="5760" y="34564"/>
                </a:lnTo>
                <a:lnTo>
                  <a:pt x="4800" y="35524"/>
                </a:lnTo>
                <a:lnTo>
                  <a:pt x="3840" y="36484"/>
                </a:lnTo>
                <a:lnTo>
                  <a:pt x="0" y="36484"/>
                </a:lnTo>
                <a:lnTo>
                  <a:pt x="0" y="38404"/>
                </a:lnTo>
                <a:lnTo>
                  <a:pt x="18242" y="38404"/>
                </a:lnTo>
                <a:lnTo>
                  <a:pt x="18242" y="36484"/>
                </a:lnTo>
                <a:lnTo>
                  <a:pt x="14401" y="36484"/>
                </a:lnTo>
                <a:lnTo>
                  <a:pt x="14401" y="35524"/>
                </a:lnTo>
                <a:lnTo>
                  <a:pt x="13441" y="35524"/>
                </a:lnTo>
                <a:lnTo>
                  <a:pt x="13441" y="34564"/>
                </a:lnTo>
                <a:lnTo>
                  <a:pt x="12481" y="33604"/>
                </a:lnTo>
                <a:lnTo>
                  <a:pt x="12481" y="10561"/>
                </a:lnTo>
                <a:lnTo>
                  <a:pt x="16322" y="6720"/>
                </a:lnTo>
                <a:lnTo>
                  <a:pt x="19202" y="4815"/>
                </a:lnTo>
                <a:lnTo>
                  <a:pt x="24002" y="4815"/>
                </a:lnTo>
                <a:lnTo>
                  <a:pt x="25923" y="5775"/>
                </a:lnTo>
                <a:lnTo>
                  <a:pt x="26883" y="6720"/>
                </a:lnTo>
                <a:lnTo>
                  <a:pt x="27843" y="8656"/>
                </a:lnTo>
                <a:lnTo>
                  <a:pt x="27843" y="34564"/>
                </a:lnTo>
                <a:lnTo>
                  <a:pt x="26883" y="35524"/>
                </a:lnTo>
                <a:lnTo>
                  <a:pt x="25923" y="36484"/>
                </a:lnTo>
                <a:lnTo>
                  <a:pt x="22082" y="36484"/>
                </a:lnTo>
                <a:lnTo>
                  <a:pt x="22082" y="38404"/>
                </a:lnTo>
                <a:lnTo>
                  <a:pt x="40325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0" name="object 2390"/>
          <p:cNvSpPr/>
          <p:nvPr/>
        </p:nvSpPr>
        <p:spPr>
          <a:xfrm>
            <a:off x="4198193" y="6174592"/>
            <a:ext cx="26883" cy="37429"/>
          </a:xfrm>
          <a:custGeom>
            <a:avLst/>
            <a:gdLst/>
            <a:ahLst/>
            <a:cxnLst/>
            <a:rect l="l" t="t" r="r" b="b"/>
            <a:pathLst>
              <a:path w="26883" h="37429">
                <a:moveTo>
                  <a:pt x="26883" y="28788"/>
                </a:moveTo>
                <a:lnTo>
                  <a:pt x="25923" y="31668"/>
                </a:lnTo>
                <a:lnTo>
                  <a:pt x="23987" y="33588"/>
                </a:lnTo>
                <a:lnTo>
                  <a:pt x="22082" y="34549"/>
                </a:lnTo>
                <a:lnTo>
                  <a:pt x="15361" y="34549"/>
                </a:lnTo>
                <a:lnTo>
                  <a:pt x="12481" y="32628"/>
                </a:lnTo>
                <a:lnTo>
                  <a:pt x="10546" y="28788"/>
                </a:lnTo>
                <a:lnTo>
                  <a:pt x="8641" y="24947"/>
                </a:lnTo>
                <a:lnTo>
                  <a:pt x="7680" y="20147"/>
                </a:lnTo>
                <a:lnTo>
                  <a:pt x="7680" y="8625"/>
                </a:lnTo>
                <a:lnTo>
                  <a:pt x="8641" y="0"/>
                </a:lnTo>
                <a:lnTo>
                  <a:pt x="5760" y="1904"/>
                </a:lnTo>
                <a:lnTo>
                  <a:pt x="3840" y="4785"/>
                </a:lnTo>
                <a:lnTo>
                  <a:pt x="1920" y="7680"/>
                </a:lnTo>
                <a:lnTo>
                  <a:pt x="960" y="11506"/>
                </a:lnTo>
                <a:lnTo>
                  <a:pt x="0" y="14401"/>
                </a:lnTo>
                <a:lnTo>
                  <a:pt x="0" y="23027"/>
                </a:lnTo>
                <a:lnTo>
                  <a:pt x="960" y="26868"/>
                </a:lnTo>
                <a:lnTo>
                  <a:pt x="3840" y="30708"/>
                </a:lnTo>
                <a:lnTo>
                  <a:pt x="7680" y="35509"/>
                </a:lnTo>
                <a:lnTo>
                  <a:pt x="11521" y="37429"/>
                </a:lnTo>
                <a:lnTo>
                  <a:pt x="21107" y="37429"/>
                </a:lnTo>
                <a:lnTo>
                  <a:pt x="23987" y="36469"/>
                </a:lnTo>
                <a:lnTo>
                  <a:pt x="26883" y="34549"/>
                </a:lnTo>
                <a:lnTo>
                  <a:pt x="26883" y="287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1" name="object 2391"/>
          <p:cNvSpPr/>
          <p:nvPr/>
        </p:nvSpPr>
        <p:spPr>
          <a:xfrm>
            <a:off x="4205874" y="6172657"/>
            <a:ext cx="27828" cy="36484"/>
          </a:xfrm>
          <a:custGeom>
            <a:avLst/>
            <a:gdLst/>
            <a:ahLst/>
            <a:cxnLst/>
            <a:rect l="l" t="t" r="r" b="b"/>
            <a:pathLst>
              <a:path w="27828" h="36484">
                <a:moveTo>
                  <a:pt x="25923" y="28803"/>
                </a:moveTo>
                <a:lnTo>
                  <a:pt x="26868" y="25923"/>
                </a:lnTo>
                <a:lnTo>
                  <a:pt x="27828" y="22082"/>
                </a:lnTo>
                <a:lnTo>
                  <a:pt x="27828" y="14401"/>
                </a:lnTo>
                <a:lnTo>
                  <a:pt x="26868" y="9616"/>
                </a:lnTo>
                <a:lnTo>
                  <a:pt x="23987" y="6720"/>
                </a:lnTo>
                <a:lnTo>
                  <a:pt x="20147" y="1935"/>
                </a:lnTo>
                <a:lnTo>
                  <a:pt x="15361" y="0"/>
                </a:lnTo>
                <a:lnTo>
                  <a:pt x="6720" y="0"/>
                </a:lnTo>
                <a:lnTo>
                  <a:pt x="3840" y="975"/>
                </a:lnTo>
                <a:lnTo>
                  <a:pt x="960" y="1935"/>
                </a:lnTo>
                <a:lnTo>
                  <a:pt x="0" y="10561"/>
                </a:lnTo>
                <a:lnTo>
                  <a:pt x="960" y="8656"/>
                </a:lnTo>
                <a:lnTo>
                  <a:pt x="1920" y="5775"/>
                </a:lnTo>
                <a:lnTo>
                  <a:pt x="2865" y="4815"/>
                </a:lnTo>
                <a:lnTo>
                  <a:pt x="4800" y="3840"/>
                </a:lnTo>
                <a:lnTo>
                  <a:pt x="5760" y="2895"/>
                </a:lnTo>
                <a:lnTo>
                  <a:pt x="11521" y="2895"/>
                </a:lnTo>
                <a:lnTo>
                  <a:pt x="14401" y="3840"/>
                </a:lnTo>
                <a:lnTo>
                  <a:pt x="16306" y="6720"/>
                </a:lnTo>
                <a:lnTo>
                  <a:pt x="19202" y="10561"/>
                </a:lnTo>
                <a:lnTo>
                  <a:pt x="20147" y="15361"/>
                </a:lnTo>
                <a:lnTo>
                  <a:pt x="20147" y="26883"/>
                </a:lnTo>
                <a:lnTo>
                  <a:pt x="19202" y="30723"/>
                </a:lnTo>
                <a:lnTo>
                  <a:pt x="19202" y="36484"/>
                </a:lnTo>
                <a:lnTo>
                  <a:pt x="22082" y="34564"/>
                </a:lnTo>
                <a:lnTo>
                  <a:pt x="23987" y="32644"/>
                </a:lnTo>
                <a:lnTo>
                  <a:pt x="25923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2" name="object 2392"/>
          <p:cNvSpPr/>
          <p:nvPr/>
        </p:nvSpPr>
        <p:spPr>
          <a:xfrm>
            <a:off x="4240423" y="6153470"/>
            <a:ext cx="18242" cy="57591"/>
          </a:xfrm>
          <a:custGeom>
            <a:avLst/>
            <a:gdLst/>
            <a:ahLst/>
            <a:cxnLst/>
            <a:rect l="l" t="t" r="r" b="b"/>
            <a:pathLst>
              <a:path w="18242" h="57591">
                <a:moveTo>
                  <a:pt x="10561" y="0"/>
                </a:moveTo>
                <a:lnTo>
                  <a:pt x="0" y="3840"/>
                </a:lnTo>
                <a:lnTo>
                  <a:pt x="0" y="5760"/>
                </a:lnTo>
                <a:lnTo>
                  <a:pt x="96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52791"/>
                </a:lnTo>
                <a:lnTo>
                  <a:pt x="4800" y="53751"/>
                </a:lnTo>
                <a:lnTo>
                  <a:pt x="4800" y="54711"/>
                </a:lnTo>
                <a:lnTo>
                  <a:pt x="3840" y="55671"/>
                </a:lnTo>
                <a:lnTo>
                  <a:pt x="0" y="55671"/>
                </a:lnTo>
                <a:lnTo>
                  <a:pt x="0" y="57591"/>
                </a:lnTo>
                <a:lnTo>
                  <a:pt x="18242" y="57591"/>
                </a:lnTo>
                <a:lnTo>
                  <a:pt x="18242" y="55671"/>
                </a:lnTo>
                <a:lnTo>
                  <a:pt x="14401" y="55671"/>
                </a:lnTo>
                <a:lnTo>
                  <a:pt x="13441" y="54711"/>
                </a:lnTo>
                <a:lnTo>
                  <a:pt x="13441" y="53751"/>
                </a:lnTo>
                <a:lnTo>
                  <a:pt x="12481" y="52791"/>
                </a:lnTo>
                <a:lnTo>
                  <a:pt x="12481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3" name="object 2393"/>
          <p:cNvSpPr/>
          <p:nvPr/>
        </p:nvSpPr>
        <p:spPr>
          <a:xfrm>
            <a:off x="4262506" y="6172657"/>
            <a:ext cx="36484" cy="39364"/>
          </a:xfrm>
          <a:custGeom>
            <a:avLst/>
            <a:gdLst/>
            <a:ahLst/>
            <a:cxnLst/>
            <a:rect l="l" t="t" r="r" b="b"/>
            <a:pathLst>
              <a:path w="36484" h="39364">
                <a:moveTo>
                  <a:pt x="0" y="20177"/>
                </a:moveTo>
                <a:lnTo>
                  <a:pt x="0" y="24963"/>
                </a:lnTo>
                <a:lnTo>
                  <a:pt x="1920" y="28803"/>
                </a:lnTo>
                <a:lnTo>
                  <a:pt x="4800" y="32644"/>
                </a:lnTo>
                <a:lnTo>
                  <a:pt x="7680" y="37444"/>
                </a:lnTo>
                <a:lnTo>
                  <a:pt x="12481" y="39364"/>
                </a:lnTo>
                <a:lnTo>
                  <a:pt x="18242" y="39364"/>
                </a:lnTo>
                <a:lnTo>
                  <a:pt x="13441" y="34564"/>
                </a:lnTo>
                <a:lnTo>
                  <a:pt x="10561" y="30723"/>
                </a:lnTo>
                <a:lnTo>
                  <a:pt x="8641" y="26883"/>
                </a:lnTo>
                <a:lnTo>
                  <a:pt x="7680" y="22082"/>
                </a:lnTo>
                <a:lnTo>
                  <a:pt x="7680" y="13441"/>
                </a:lnTo>
                <a:lnTo>
                  <a:pt x="8641" y="10561"/>
                </a:lnTo>
                <a:lnTo>
                  <a:pt x="9601" y="8656"/>
                </a:lnTo>
                <a:lnTo>
                  <a:pt x="9601" y="5775"/>
                </a:lnTo>
                <a:lnTo>
                  <a:pt x="11521" y="4815"/>
                </a:lnTo>
                <a:lnTo>
                  <a:pt x="12481" y="3840"/>
                </a:lnTo>
                <a:lnTo>
                  <a:pt x="14401" y="2895"/>
                </a:lnTo>
                <a:lnTo>
                  <a:pt x="20162" y="2895"/>
                </a:lnTo>
                <a:lnTo>
                  <a:pt x="22082" y="3840"/>
                </a:lnTo>
                <a:lnTo>
                  <a:pt x="24002" y="6720"/>
                </a:lnTo>
                <a:lnTo>
                  <a:pt x="26883" y="10561"/>
                </a:lnTo>
                <a:lnTo>
                  <a:pt x="28803" y="15361"/>
                </a:lnTo>
                <a:lnTo>
                  <a:pt x="28803" y="26883"/>
                </a:lnTo>
                <a:lnTo>
                  <a:pt x="27843" y="30723"/>
                </a:lnTo>
                <a:lnTo>
                  <a:pt x="26883" y="36484"/>
                </a:lnTo>
                <a:lnTo>
                  <a:pt x="29763" y="34564"/>
                </a:lnTo>
                <a:lnTo>
                  <a:pt x="32644" y="32644"/>
                </a:lnTo>
                <a:lnTo>
                  <a:pt x="33604" y="28803"/>
                </a:lnTo>
                <a:lnTo>
                  <a:pt x="35524" y="25923"/>
                </a:lnTo>
                <a:lnTo>
                  <a:pt x="36484" y="22082"/>
                </a:lnTo>
                <a:lnTo>
                  <a:pt x="36484" y="14401"/>
                </a:lnTo>
                <a:lnTo>
                  <a:pt x="34564" y="9616"/>
                </a:lnTo>
                <a:lnTo>
                  <a:pt x="31683" y="6720"/>
                </a:lnTo>
                <a:lnTo>
                  <a:pt x="28803" y="1935"/>
                </a:lnTo>
                <a:lnTo>
                  <a:pt x="24002" y="0"/>
                </a:lnTo>
                <a:lnTo>
                  <a:pt x="15361" y="0"/>
                </a:lnTo>
                <a:lnTo>
                  <a:pt x="12481" y="975"/>
                </a:lnTo>
                <a:lnTo>
                  <a:pt x="9601" y="1935"/>
                </a:lnTo>
                <a:lnTo>
                  <a:pt x="6720" y="3840"/>
                </a:lnTo>
                <a:lnTo>
                  <a:pt x="4800" y="6720"/>
                </a:lnTo>
                <a:lnTo>
                  <a:pt x="2880" y="9616"/>
                </a:lnTo>
                <a:lnTo>
                  <a:pt x="960" y="13441"/>
                </a:lnTo>
                <a:lnTo>
                  <a:pt x="0" y="16337"/>
                </a:lnTo>
                <a:lnTo>
                  <a:pt x="0" y="201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4" name="object 2394"/>
          <p:cNvSpPr/>
          <p:nvPr/>
        </p:nvSpPr>
        <p:spPr>
          <a:xfrm>
            <a:off x="4275947" y="6203381"/>
            <a:ext cx="14401" cy="8641"/>
          </a:xfrm>
          <a:custGeom>
            <a:avLst/>
            <a:gdLst/>
            <a:ahLst/>
            <a:cxnLst/>
            <a:rect l="l" t="t" r="r" b="b"/>
            <a:pathLst>
              <a:path w="14401" h="8641">
                <a:moveTo>
                  <a:pt x="14401" y="0"/>
                </a:moveTo>
                <a:lnTo>
                  <a:pt x="12481" y="2880"/>
                </a:lnTo>
                <a:lnTo>
                  <a:pt x="10561" y="4800"/>
                </a:lnTo>
                <a:lnTo>
                  <a:pt x="8641" y="5760"/>
                </a:lnTo>
                <a:lnTo>
                  <a:pt x="2880" y="5760"/>
                </a:lnTo>
                <a:lnTo>
                  <a:pt x="0" y="3840"/>
                </a:lnTo>
                <a:lnTo>
                  <a:pt x="4800" y="8641"/>
                </a:lnTo>
                <a:lnTo>
                  <a:pt x="7680" y="8641"/>
                </a:lnTo>
                <a:lnTo>
                  <a:pt x="10561" y="7680"/>
                </a:lnTo>
                <a:lnTo>
                  <a:pt x="13441" y="5760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5" name="object 2395"/>
          <p:cNvSpPr/>
          <p:nvPr/>
        </p:nvSpPr>
        <p:spPr>
          <a:xfrm>
            <a:off x="4304751" y="6188019"/>
            <a:ext cx="33588" cy="41285"/>
          </a:xfrm>
          <a:custGeom>
            <a:avLst/>
            <a:gdLst/>
            <a:ahLst/>
            <a:cxnLst/>
            <a:rect l="l" t="t" r="r" b="b"/>
            <a:pathLst>
              <a:path w="33588" h="41285">
                <a:moveTo>
                  <a:pt x="960" y="35524"/>
                </a:moveTo>
                <a:lnTo>
                  <a:pt x="2880" y="37444"/>
                </a:lnTo>
                <a:lnTo>
                  <a:pt x="6720" y="39364"/>
                </a:lnTo>
                <a:lnTo>
                  <a:pt x="11521" y="41285"/>
                </a:lnTo>
                <a:lnTo>
                  <a:pt x="23027" y="41285"/>
                </a:lnTo>
                <a:lnTo>
                  <a:pt x="28803" y="38404"/>
                </a:lnTo>
                <a:lnTo>
                  <a:pt x="32628" y="34564"/>
                </a:lnTo>
                <a:lnTo>
                  <a:pt x="33588" y="31683"/>
                </a:lnTo>
                <a:lnTo>
                  <a:pt x="30708" y="33604"/>
                </a:lnTo>
                <a:lnTo>
                  <a:pt x="28803" y="35524"/>
                </a:lnTo>
                <a:lnTo>
                  <a:pt x="10561" y="35524"/>
                </a:lnTo>
                <a:lnTo>
                  <a:pt x="8625" y="33604"/>
                </a:lnTo>
                <a:lnTo>
                  <a:pt x="6720" y="32644"/>
                </a:lnTo>
                <a:lnTo>
                  <a:pt x="5760" y="31683"/>
                </a:lnTo>
                <a:lnTo>
                  <a:pt x="5760" y="27843"/>
                </a:lnTo>
                <a:lnTo>
                  <a:pt x="6720" y="26883"/>
                </a:lnTo>
                <a:lnTo>
                  <a:pt x="7680" y="25923"/>
                </a:lnTo>
                <a:lnTo>
                  <a:pt x="8625" y="24002"/>
                </a:lnTo>
                <a:lnTo>
                  <a:pt x="9601" y="23042"/>
                </a:lnTo>
                <a:lnTo>
                  <a:pt x="13441" y="23042"/>
                </a:lnTo>
                <a:lnTo>
                  <a:pt x="12466" y="17282"/>
                </a:lnTo>
                <a:lnTo>
                  <a:pt x="11521" y="16322"/>
                </a:lnTo>
                <a:lnTo>
                  <a:pt x="9601" y="16322"/>
                </a:lnTo>
                <a:lnTo>
                  <a:pt x="9601" y="12481"/>
                </a:lnTo>
                <a:lnTo>
                  <a:pt x="10561" y="11521"/>
                </a:lnTo>
                <a:lnTo>
                  <a:pt x="10561" y="10561"/>
                </a:lnTo>
                <a:lnTo>
                  <a:pt x="12466" y="9601"/>
                </a:lnTo>
                <a:lnTo>
                  <a:pt x="11521" y="3840"/>
                </a:lnTo>
                <a:lnTo>
                  <a:pt x="10561" y="0"/>
                </a:lnTo>
                <a:lnTo>
                  <a:pt x="10561" y="9601"/>
                </a:lnTo>
                <a:lnTo>
                  <a:pt x="7680" y="11521"/>
                </a:lnTo>
                <a:lnTo>
                  <a:pt x="5760" y="13441"/>
                </a:lnTo>
                <a:lnTo>
                  <a:pt x="4800" y="14401"/>
                </a:lnTo>
                <a:lnTo>
                  <a:pt x="3840" y="16322"/>
                </a:lnTo>
                <a:lnTo>
                  <a:pt x="3840" y="19202"/>
                </a:lnTo>
                <a:lnTo>
                  <a:pt x="4800" y="20162"/>
                </a:lnTo>
                <a:lnTo>
                  <a:pt x="4800" y="21122"/>
                </a:lnTo>
                <a:lnTo>
                  <a:pt x="5760" y="22082"/>
                </a:lnTo>
                <a:lnTo>
                  <a:pt x="7680" y="22082"/>
                </a:lnTo>
                <a:lnTo>
                  <a:pt x="4800" y="24963"/>
                </a:lnTo>
                <a:lnTo>
                  <a:pt x="3840" y="26883"/>
                </a:lnTo>
                <a:lnTo>
                  <a:pt x="1904" y="28803"/>
                </a:lnTo>
                <a:lnTo>
                  <a:pt x="960" y="29763"/>
                </a:lnTo>
                <a:lnTo>
                  <a:pt x="960" y="30723"/>
                </a:lnTo>
                <a:lnTo>
                  <a:pt x="0" y="31683"/>
                </a:lnTo>
                <a:lnTo>
                  <a:pt x="0" y="34564"/>
                </a:lnTo>
                <a:lnTo>
                  <a:pt x="960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6" name="object 2396"/>
          <p:cNvSpPr/>
          <p:nvPr/>
        </p:nvSpPr>
        <p:spPr>
          <a:xfrm>
            <a:off x="4307631" y="6172657"/>
            <a:ext cx="34549" cy="25923"/>
          </a:xfrm>
          <a:custGeom>
            <a:avLst/>
            <a:gdLst/>
            <a:ahLst/>
            <a:cxnLst/>
            <a:rect l="l" t="t" r="r" b="b"/>
            <a:pathLst>
              <a:path w="34549" h="25923">
                <a:moveTo>
                  <a:pt x="19202" y="23042"/>
                </a:moveTo>
                <a:lnTo>
                  <a:pt x="17266" y="24002"/>
                </a:lnTo>
                <a:lnTo>
                  <a:pt x="13426" y="24002"/>
                </a:lnTo>
                <a:lnTo>
                  <a:pt x="11521" y="23042"/>
                </a:lnTo>
                <a:lnTo>
                  <a:pt x="10561" y="21122"/>
                </a:lnTo>
                <a:lnTo>
                  <a:pt x="8641" y="19202"/>
                </a:lnTo>
                <a:lnTo>
                  <a:pt x="9585" y="24963"/>
                </a:lnTo>
                <a:lnTo>
                  <a:pt x="11521" y="25923"/>
                </a:lnTo>
                <a:lnTo>
                  <a:pt x="19202" y="25923"/>
                </a:lnTo>
                <a:lnTo>
                  <a:pt x="23027" y="24963"/>
                </a:lnTo>
                <a:lnTo>
                  <a:pt x="25923" y="22082"/>
                </a:lnTo>
                <a:lnTo>
                  <a:pt x="28788" y="20177"/>
                </a:lnTo>
                <a:lnTo>
                  <a:pt x="29748" y="17282"/>
                </a:lnTo>
                <a:lnTo>
                  <a:pt x="29748" y="10561"/>
                </a:lnTo>
                <a:lnTo>
                  <a:pt x="28788" y="7680"/>
                </a:lnTo>
                <a:lnTo>
                  <a:pt x="27828" y="5775"/>
                </a:lnTo>
                <a:lnTo>
                  <a:pt x="34549" y="5775"/>
                </a:lnTo>
                <a:lnTo>
                  <a:pt x="34549" y="2895"/>
                </a:lnTo>
                <a:lnTo>
                  <a:pt x="23987" y="2895"/>
                </a:lnTo>
                <a:lnTo>
                  <a:pt x="22082" y="975"/>
                </a:lnTo>
                <a:lnTo>
                  <a:pt x="18242" y="0"/>
                </a:lnTo>
                <a:lnTo>
                  <a:pt x="10561" y="0"/>
                </a:lnTo>
                <a:lnTo>
                  <a:pt x="6720" y="975"/>
                </a:lnTo>
                <a:lnTo>
                  <a:pt x="4800" y="3840"/>
                </a:lnTo>
                <a:lnTo>
                  <a:pt x="1920" y="6720"/>
                </a:lnTo>
                <a:lnTo>
                  <a:pt x="0" y="9616"/>
                </a:lnTo>
                <a:lnTo>
                  <a:pt x="0" y="15361"/>
                </a:lnTo>
                <a:lnTo>
                  <a:pt x="960" y="18242"/>
                </a:lnTo>
                <a:lnTo>
                  <a:pt x="1920" y="20177"/>
                </a:lnTo>
                <a:lnTo>
                  <a:pt x="2880" y="22082"/>
                </a:lnTo>
                <a:lnTo>
                  <a:pt x="4800" y="23042"/>
                </a:lnTo>
                <a:lnTo>
                  <a:pt x="7680" y="24963"/>
                </a:lnTo>
                <a:lnTo>
                  <a:pt x="7680" y="5775"/>
                </a:lnTo>
                <a:lnTo>
                  <a:pt x="9585" y="3840"/>
                </a:lnTo>
                <a:lnTo>
                  <a:pt x="10561" y="2895"/>
                </a:lnTo>
                <a:lnTo>
                  <a:pt x="12466" y="1935"/>
                </a:lnTo>
                <a:lnTo>
                  <a:pt x="16306" y="1935"/>
                </a:lnTo>
                <a:lnTo>
                  <a:pt x="18242" y="2895"/>
                </a:lnTo>
                <a:lnTo>
                  <a:pt x="20147" y="4815"/>
                </a:lnTo>
                <a:lnTo>
                  <a:pt x="22082" y="6720"/>
                </a:lnTo>
                <a:lnTo>
                  <a:pt x="23027" y="10561"/>
                </a:lnTo>
                <a:lnTo>
                  <a:pt x="23027" y="18242"/>
                </a:lnTo>
                <a:lnTo>
                  <a:pt x="22082" y="20177"/>
                </a:lnTo>
                <a:lnTo>
                  <a:pt x="20147" y="22082"/>
                </a:lnTo>
                <a:lnTo>
                  <a:pt x="19202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7" name="object 2397"/>
          <p:cNvSpPr/>
          <p:nvPr/>
        </p:nvSpPr>
        <p:spPr>
          <a:xfrm>
            <a:off x="4317217" y="6205301"/>
            <a:ext cx="24963" cy="17282"/>
          </a:xfrm>
          <a:custGeom>
            <a:avLst/>
            <a:gdLst/>
            <a:ahLst/>
            <a:cxnLst/>
            <a:rect l="l" t="t" r="r" b="b"/>
            <a:pathLst>
              <a:path w="24963" h="17282">
                <a:moveTo>
                  <a:pt x="2880" y="0"/>
                </a:moveTo>
                <a:lnTo>
                  <a:pt x="0" y="0"/>
                </a:lnTo>
                <a:lnTo>
                  <a:pt x="975" y="5760"/>
                </a:lnTo>
                <a:lnTo>
                  <a:pt x="5775" y="6720"/>
                </a:lnTo>
                <a:lnTo>
                  <a:pt x="18242" y="6720"/>
                </a:lnTo>
                <a:lnTo>
                  <a:pt x="20162" y="7680"/>
                </a:lnTo>
                <a:lnTo>
                  <a:pt x="21122" y="7680"/>
                </a:lnTo>
                <a:lnTo>
                  <a:pt x="22082" y="9601"/>
                </a:lnTo>
                <a:lnTo>
                  <a:pt x="22082" y="12481"/>
                </a:lnTo>
                <a:lnTo>
                  <a:pt x="21122" y="14401"/>
                </a:lnTo>
                <a:lnTo>
                  <a:pt x="20162" y="17282"/>
                </a:lnTo>
                <a:lnTo>
                  <a:pt x="23042" y="15361"/>
                </a:lnTo>
                <a:lnTo>
                  <a:pt x="24963" y="12481"/>
                </a:lnTo>
                <a:lnTo>
                  <a:pt x="24963" y="6720"/>
                </a:lnTo>
                <a:lnTo>
                  <a:pt x="24002" y="4800"/>
                </a:lnTo>
                <a:lnTo>
                  <a:pt x="23042" y="2880"/>
                </a:lnTo>
                <a:lnTo>
                  <a:pt x="21122" y="1920"/>
                </a:lnTo>
                <a:lnTo>
                  <a:pt x="19202" y="960"/>
                </a:lnTo>
                <a:lnTo>
                  <a:pt x="16337" y="960"/>
                </a:lnTo>
                <a:lnTo>
                  <a:pt x="15361" y="0"/>
                </a:lnTo>
                <a:lnTo>
                  <a:pt x="28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8" name="object 2398"/>
          <p:cNvSpPr/>
          <p:nvPr/>
        </p:nvSpPr>
        <p:spPr>
          <a:xfrm>
            <a:off x="4344101" y="6173632"/>
            <a:ext cx="41285" cy="55671"/>
          </a:xfrm>
          <a:custGeom>
            <a:avLst/>
            <a:gdLst/>
            <a:ahLst/>
            <a:cxnLst/>
            <a:rect l="l" t="t" r="r" b="b"/>
            <a:pathLst>
              <a:path w="41285" h="55671">
                <a:moveTo>
                  <a:pt x="2880" y="48950"/>
                </a:moveTo>
                <a:lnTo>
                  <a:pt x="1920" y="49911"/>
                </a:lnTo>
                <a:lnTo>
                  <a:pt x="1920" y="51831"/>
                </a:lnTo>
                <a:lnTo>
                  <a:pt x="2880" y="52791"/>
                </a:lnTo>
                <a:lnTo>
                  <a:pt x="3840" y="53751"/>
                </a:lnTo>
                <a:lnTo>
                  <a:pt x="4800" y="54711"/>
                </a:lnTo>
                <a:lnTo>
                  <a:pt x="5760" y="55671"/>
                </a:lnTo>
                <a:lnTo>
                  <a:pt x="9601" y="55671"/>
                </a:lnTo>
                <a:lnTo>
                  <a:pt x="12481" y="54711"/>
                </a:lnTo>
                <a:lnTo>
                  <a:pt x="14401" y="52791"/>
                </a:lnTo>
                <a:lnTo>
                  <a:pt x="17282" y="50871"/>
                </a:lnTo>
                <a:lnTo>
                  <a:pt x="19202" y="47990"/>
                </a:lnTo>
                <a:lnTo>
                  <a:pt x="20162" y="44150"/>
                </a:lnTo>
                <a:lnTo>
                  <a:pt x="35524" y="6705"/>
                </a:lnTo>
                <a:lnTo>
                  <a:pt x="36484" y="5745"/>
                </a:lnTo>
                <a:lnTo>
                  <a:pt x="36484" y="3840"/>
                </a:lnTo>
                <a:lnTo>
                  <a:pt x="37444" y="2865"/>
                </a:lnTo>
                <a:lnTo>
                  <a:pt x="38404" y="2865"/>
                </a:lnTo>
                <a:lnTo>
                  <a:pt x="38404" y="1920"/>
                </a:lnTo>
                <a:lnTo>
                  <a:pt x="41285" y="1920"/>
                </a:lnTo>
                <a:lnTo>
                  <a:pt x="41285" y="0"/>
                </a:lnTo>
                <a:lnTo>
                  <a:pt x="28803" y="0"/>
                </a:lnTo>
                <a:lnTo>
                  <a:pt x="28803" y="1920"/>
                </a:lnTo>
                <a:lnTo>
                  <a:pt x="31683" y="1920"/>
                </a:lnTo>
                <a:lnTo>
                  <a:pt x="32644" y="2865"/>
                </a:lnTo>
                <a:lnTo>
                  <a:pt x="32644" y="5745"/>
                </a:lnTo>
                <a:lnTo>
                  <a:pt x="31683" y="6705"/>
                </a:lnTo>
                <a:lnTo>
                  <a:pt x="24002" y="27828"/>
                </a:lnTo>
                <a:lnTo>
                  <a:pt x="14401" y="8641"/>
                </a:lnTo>
                <a:lnTo>
                  <a:pt x="13441" y="6705"/>
                </a:lnTo>
                <a:lnTo>
                  <a:pt x="13441" y="2865"/>
                </a:lnTo>
                <a:lnTo>
                  <a:pt x="14401" y="1920"/>
                </a:lnTo>
                <a:lnTo>
                  <a:pt x="17282" y="1920"/>
                </a:lnTo>
                <a:lnTo>
                  <a:pt x="17282" y="0"/>
                </a:ln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lnTo>
                  <a:pt x="2880" y="2865"/>
                </a:lnTo>
                <a:lnTo>
                  <a:pt x="3840" y="2865"/>
                </a:lnTo>
                <a:lnTo>
                  <a:pt x="3840" y="3840"/>
                </a:lnTo>
                <a:lnTo>
                  <a:pt x="4800" y="4800"/>
                </a:lnTo>
                <a:lnTo>
                  <a:pt x="5760" y="5745"/>
                </a:lnTo>
                <a:lnTo>
                  <a:pt x="6720" y="6705"/>
                </a:lnTo>
                <a:lnTo>
                  <a:pt x="6720" y="7680"/>
                </a:lnTo>
                <a:lnTo>
                  <a:pt x="20162" y="35509"/>
                </a:lnTo>
                <a:lnTo>
                  <a:pt x="17282" y="42230"/>
                </a:lnTo>
                <a:lnTo>
                  <a:pt x="16322" y="45110"/>
                </a:lnTo>
                <a:lnTo>
                  <a:pt x="15361" y="46070"/>
                </a:lnTo>
                <a:lnTo>
                  <a:pt x="14401" y="47030"/>
                </a:lnTo>
                <a:lnTo>
                  <a:pt x="13441" y="47990"/>
                </a:lnTo>
                <a:lnTo>
                  <a:pt x="9601" y="47990"/>
                </a:lnTo>
                <a:lnTo>
                  <a:pt x="8641" y="47030"/>
                </a:lnTo>
                <a:lnTo>
                  <a:pt x="3840" y="47030"/>
                </a:lnTo>
                <a:lnTo>
                  <a:pt x="2880" y="47990"/>
                </a:lnTo>
                <a:lnTo>
                  <a:pt x="2880" y="489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9" name="object 2399"/>
          <p:cNvSpPr/>
          <p:nvPr/>
        </p:nvSpPr>
        <p:spPr>
          <a:xfrm>
            <a:off x="4219300" y="6084356"/>
            <a:ext cx="37444" cy="57591"/>
          </a:xfrm>
          <a:custGeom>
            <a:avLst/>
            <a:gdLst/>
            <a:ahLst/>
            <a:cxnLst/>
            <a:rect l="l" t="t" r="r" b="b"/>
            <a:pathLst>
              <a:path w="37444" h="57591">
                <a:moveTo>
                  <a:pt x="975" y="18227"/>
                </a:moveTo>
                <a:lnTo>
                  <a:pt x="1935" y="20147"/>
                </a:lnTo>
                <a:lnTo>
                  <a:pt x="2880" y="22067"/>
                </a:lnTo>
                <a:lnTo>
                  <a:pt x="4815" y="23987"/>
                </a:lnTo>
                <a:lnTo>
                  <a:pt x="6720" y="25908"/>
                </a:lnTo>
                <a:lnTo>
                  <a:pt x="8656" y="27828"/>
                </a:lnTo>
                <a:lnTo>
                  <a:pt x="11521" y="29748"/>
                </a:lnTo>
                <a:lnTo>
                  <a:pt x="16337" y="31668"/>
                </a:lnTo>
                <a:lnTo>
                  <a:pt x="21122" y="34549"/>
                </a:lnTo>
                <a:lnTo>
                  <a:pt x="24002" y="36469"/>
                </a:lnTo>
                <a:lnTo>
                  <a:pt x="24963" y="37429"/>
                </a:lnTo>
                <a:lnTo>
                  <a:pt x="26883" y="38389"/>
                </a:lnTo>
                <a:lnTo>
                  <a:pt x="27843" y="39349"/>
                </a:lnTo>
                <a:lnTo>
                  <a:pt x="28803" y="41269"/>
                </a:lnTo>
                <a:lnTo>
                  <a:pt x="29763" y="42230"/>
                </a:lnTo>
                <a:lnTo>
                  <a:pt x="29763" y="47990"/>
                </a:lnTo>
                <a:lnTo>
                  <a:pt x="28803" y="49911"/>
                </a:lnTo>
                <a:lnTo>
                  <a:pt x="26883" y="51831"/>
                </a:lnTo>
                <a:lnTo>
                  <a:pt x="24963" y="53751"/>
                </a:lnTo>
                <a:lnTo>
                  <a:pt x="22082" y="54711"/>
                </a:lnTo>
                <a:lnTo>
                  <a:pt x="16337" y="54711"/>
                </a:lnTo>
                <a:lnTo>
                  <a:pt x="13441" y="53751"/>
                </a:lnTo>
                <a:lnTo>
                  <a:pt x="10561" y="52791"/>
                </a:lnTo>
                <a:lnTo>
                  <a:pt x="8656" y="50871"/>
                </a:lnTo>
                <a:lnTo>
                  <a:pt x="6720" y="48950"/>
                </a:lnTo>
                <a:lnTo>
                  <a:pt x="5775" y="47030"/>
                </a:lnTo>
                <a:lnTo>
                  <a:pt x="3840" y="45110"/>
                </a:lnTo>
                <a:lnTo>
                  <a:pt x="2880" y="42230"/>
                </a:lnTo>
                <a:lnTo>
                  <a:pt x="2880" y="38389"/>
                </a:lnTo>
                <a:lnTo>
                  <a:pt x="975" y="38389"/>
                </a:lnTo>
                <a:lnTo>
                  <a:pt x="975" y="57591"/>
                </a:lnTo>
                <a:lnTo>
                  <a:pt x="2880" y="57591"/>
                </a:lnTo>
                <a:lnTo>
                  <a:pt x="2880" y="54711"/>
                </a:lnTo>
                <a:lnTo>
                  <a:pt x="7680" y="54711"/>
                </a:lnTo>
                <a:lnTo>
                  <a:pt x="9616" y="55671"/>
                </a:lnTo>
                <a:lnTo>
                  <a:pt x="12496" y="56631"/>
                </a:lnTo>
                <a:lnTo>
                  <a:pt x="15361" y="56631"/>
                </a:lnTo>
                <a:lnTo>
                  <a:pt x="16337" y="57591"/>
                </a:lnTo>
                <a:lnTo>
                  <a:pt x="24963" y="57591"/>
                </a:lnTo>
                <a:lnTo>
                  <a:pt x="28803" y="55671"/>
                </a:lnTo>
                <a:lnTo>
                  <a:pt x="32644" y="52791"/>
                </a:lnTo>
                <a:lnTo>
                  <a:pt x="35524" y="49911"/>
                </a:lnTo>
                <a:lnTo>
                  <a:pt x="37444" y="46070"/>
                </a:lnTo>
                <a:lnTo>
                  <a:pt x="37444" y="40309"/>
                </a:lnTo>
                <a:lnTo>
                  <a:pt x="36484" y="37429"/>
                </a:lnTo>
                <a:lnTo>
                  <a:pt x="35524" y="35509"/>
                </a:lnTo>
                <a:lnTo>
                  <a:pt x="34564" y="33588"/>
                </a:lnTo>
                <a:lnTo>
                  <a:pt x="33604" y="31668"/>
                </a:lnTo>
                <a:lnTo>
                  <a:pt x="31683" y="30708"/>
                </a:lnTo>
                <a:lnTo>
                  <a:pt x="29763" y="28788"/>
                </a:lnTo>
                <a:lnTo>
                  <a:pt x="25923" y="26868"/>
                </a:lnTo>
                <a:lnTo>
                  <a:pt x="21122" y="23987"/>
                </a:lnTo>
                <a:lnTo>
                  <a:pt x="14401" y="21107"/>
                </a:lnTo>
                <a:lnTo>
                  <a:pt x="10561" y="18227"/>
                </a:lnTo>
                <a:lnTo>
                  <a:pt x="8656" y="16306"/>
                </a:lnTo>
                <a:lnTo>
                  <a:pt x="7680" y="14386"/>
                </a:lnTo>
                <a:lnTo>
                  <a:pt x="6720" y="13426"/>
                </a:lnTo>
                <a:lnTo>
                  <a:pt x="6720" y="9585"/>
                </a:lnTo>
                <a:lnTo>
                  <a:pt x="7680" y="7665"/>
                </a:lnTo>
                <a:lnTo>
                  <a:pt x="9616" y="5745"/>
                </a:lnTo>
                <a:lnTo>
                  <a:pt x="11521" y="3825"/>
                </a:lnTo>
                <a:lnTo>
                  <a:pt x="13441" y="2880"/>
                </a:lnTo>
                <a:lnTo>
                  <a:pt x="19202" y="2880"/>
                </a:lnTo>
                <a:lnTo>
                  <a:pt x="22082" y="3825"/>
                </a:lnTo>
                <a:lnTo>
                  <a:pt x="24002" y="4785"/>
                </a:lnTo>
                <a:lnTo>
                  <a:pt x="25923" y="6720"/>
                </a:lnTo>
                <a:lnTo>
                  <a:pt x="27843" y="7665"/>
                </a:lnTo>
                <a:lnTo>
                  <a:pt x="29763" y="10561"/>
                </a:lnTo>
                <a:lnTo>
                  <a:pt x="30723" y="12466"/>
                </a:lnTo>
                <a:lnTo>
                  <a:pt x="31683" y="15346"/>
                </a:lnTo>
                <a:lnTo>
                  <a:pt x="31683" y="19187"/>
                </a:lnTo>
                <a:lnTo>
                  <a:pt x="33604" y="19187"/>
                </a:lnTo>
                <a:lnTo>
                  <a:pt x="33604" y="0"/>
                </a:lnTo>
                <a:lnTo>
                  <a:pt x="31683" y="0"/>
                </a:lnTo>
                <a:lnTo>
                  <a:pt x="31683" y="1904"/>
                </a:lnTo>
                <a:lnTo>
                  <a:pt x="30723" y="1904"/>
                </a:lnTo>
                <a:lnTo>
                  <a:pt x="30723" y="2880"/>
                </a:lnTo>
                <a:lnTo>
                  <a:pt x="27843" y="2880"/>
                </a:lnTo>
                <a:lnTo>
                  <a:pt x="25923" y="1904"/>
                </a:lnTo>
                <a:lnTo>
                  <a:pt x="23042" y="0"/>
                </a:lnTo>
                <a:lnTo>
                  <a:pt x="11521" y="0"/>
                </a:lnTo>
                <a:lnTo>
                  <a:pt x="7680" y="944"/>
                </a:lnTo>
                <a:lnTo>
                  <a:pt x="4815" y="3825"/>
                </a:lnTo>
                <a:lnTo>
                  <a:pt x="1935" y="6720"/>
                </a:lnTo>
                <a:lnTo>
                  <a:pt x="0" y="10561"/>
                </a:lnTo>
                <a:lnTo>
                  <a:pt x="0" y="16306"/>
                </a:lnTo>
                <a:lnTo>
                  <a:pt x="975" y="182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0" name="object 2400"/>
          <p:cNvSpPr/>
          <p:nvPr/>
        </p:nvSpPr>
        <p:spPr>
          <a:xfrm>
            <a:off x="4261545" y="6085301"/>
            <a:ext cx="71033" cy="55686"/>
          </a:xfrm>
          <a:custGeom>
            <a:avLst/>
            <a:gdLst/>
            <a:ahLst/>
            <a:cxnLst/>
            <a:rect l="l" t="t" r="r" b="b"/>
            <a:pathLst>
              <a:path w="71033" h="55686">
                <a:moveTo>
                  <a:pt x="19202" y="55686"/>
                </a:moveTo>
                <a:lnTo>
                  <a:pt x="19202" y="53766"/>
                </a:lnTo>
                <a:lnTo>
                  <a:pt x="15361" y="53766"/>
                </a:lnTo>
                <a:lnTo>
                  <a:pt x="13441" y="52806"/>
                </a:lnTo>
                <a:lnTo>
                  <a:pt x="12481" y="51846"/>
                </a:lnTo>
                <a:lnTo>
                  <a:pt x="12481" y="50886"/>
                </a:lnTo>
                <a:lnTo>
                  <a:pt x="11521" y="48966"/>
                </a:lnTo>
                <a:lnTo>
                  <a:pt x="11521" y="8641"/>
                </a:lnTo>
                <a:lnTo>
                  <a:pt x="32644" y="55686"/>
                </a:lnTo>
                <a:lnTo>
                  <a:pt x="34564" y="55686"/>
                </a:lnTo>
                <a:lnTo>
                  <a:pt x="55671" y="8641"/>
                </a:lnTo>
                <a:lnTo>
                  <a:pt x="55671" y="50886"/>
                </a:lnTo>
                <a:lnTo>
                  <a:pt x="54726" y="51846"/>
                </a:lnTo>
                <a:lnTo>
                  <a:pt x="53766" y="52806"/>
                </a:lnTo>
                <a:lnTo>
                  <a:pt x="51831" y="53766"/>
                </a:lnTo>
                <a:lnTo>
                  <a:pt x="48005" y="53766"/>
                </a:lnTo>
                <a:lnTo>
                  <a:pt x="48005" y="55686"/>
                </a:lnTo>
                <a:lnTo>
                  <a:pt x="71033" y="55686"/>
                </a:lnTo>
                <a:lnTo>
                  <a:pt x="71033" y="53766"/>
                </a:lnTo>
                <a:lnTo>
                  <a:pt x="67193" y="53766"/>
                </a:lnTo>
                <a:lnTo>
                  <a:pt x="65288" y="52806"/>
                </a:lnTo>
                <a:lnTo>
                  <a:pt x="64328" y="51846"/>
                </a:lnTo>
                <a:lnTo>
                  <a:pt x="64328" y="50886"/>
                </a:lnTo>
                <a:lnTo>
                  <a:pt x="63352" y="48966"/>
                </a:lnTo>
                <a:lnTo>
                  <a:pt x="63352" y="6720"/>
                </a:lnTo>
                <a:lnTo>
                  <a:pt x="64328" y="4800"/>
                </a:lnTo>
                <a:lnTo>
                  <a:pt x="64328" y="3840"/>
                </a:lnTo>
                <a:lnTo>
                  <a:pt x="65288" y="1935"/>
                </a:lnTo>
                <a:lnTo>
                  <a:pt x="71033" y="1935"/>
                </a:lnTo>
                <a:lnTo>
                  <a:pt x="71033" y="0"/>
                </a:lnTo>
                <a:lnTo>
                  <a:pt x="55671" y="0"/>
                </a:lnTo>
                <a:lnTo>
                  <a:pt x="35524" y="43205"/>
                </a:lnTo>
                <a:lnTo>
                  <a:pt x="16322" y="0"/>
                </a:lnTo>
                <a:lnTo>
                  <a:pt x="0" y="0"/>
                </a:lnTo>
                <a:lnTo>
                  <a:pt x="0" y="1935"/>
                </a:lnTo>
                <a:lnTo>
                  <a:pt x="4800" y="1935"/>
                </a:lnTo>
                <a:lnTo>
                  <a:pt x="5760" y="2880"/>
                </a:lnTo>
                <a:lnTo>
                  <a:pt x="6720" y="3840"/>
                </a:lnTo>
                <a:lnTo>
                  <a:pt x="7680" y="4800"/>
                </a:lnTo>
                <a:lnTo>
                  <a:pt x="7680" y="50886"/>
                </a:lnTo>
                <a:lnTo>
                  <a:pt x="6720" y="51846"/>
                </a:lnTo>
                <a:lnTo>
                  <a:pt x="5760" y="52806"/>
                </a:lnTo>
                <a:lnTo>
                  <a:pt x="4800" y="53766"/>
                </a:lnTo>
                <a:lnTo>
                  <a:pt x="0" y="53766"/>
                </a:lnTo>
                <a:lnTo>
                  <a:pt x="0" y="55686"/>
                </a:lnTo>
                <a:lnTo>
                  <a:pt x="19202" y="556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1" name="object 2401"/>
          <p:cNvSpPr/>
          <p:nvPr/>
        </p:nvSpPr>
        <p:spPr>
          <a:xfrm>
            <a:off x="4335459" y="6085301"/>
            <a:ext cx="48005" cy="55686"/>
          </a:xfrm>
          <a:custGeom>
            <a:avLst/>
            <a:gdLst/>
            <a:ahLst/>
            <a:cxnLst/>
            <a:rect l="l" t="t" r="r" b="b"/>
            <a:pathLst>
              <a:path w="48005" h="55686">
                <a:moveTo>
                  <a:pt x="44165" y="45125"/>
                </a:moveTo>
                <a:lnTo>
                  <a:pt x="42245" y="47045"/>
                </a:lnTo>
                <a:lnTo>
                  <a:pt x="41285" y="48966"/>
                </a:lnTo>
                <a:lnTo>
                  <a:pt x="39364" y="49926"/>
                </a:lnTo>
                <a:lnTo>
                  <a:pt x="38404" y="50886"/>
                </a:lnTo>
                <a:lnTo>
                  <a:pt x="36484" y="51846"/>
                </a:lnTo>
                <a:lnTo>
                  <a:pt x="17282" y="51846"/>
                </a:lnTo>
                <a:lnTo>
                  <a:pt x="16322" y="50886"/>
                </a:lnTo>
                <a:lnTo>
                  <a:pt x="16322" y="27843"/>
                </a:lnTo>
                <a:lnTo>
                  <a:pt x="32644" y="27843"/>
                </a:lnTo>
                <a:lnTo>
                  <a:pt x="33604" y="28803"/>
                </a:lnTo>
                <a:lnTo>
                  <a:pt x="34564" y="28803"/>
                </a:lnTo>
                <a:lnTo>
                  <a:pt x="35524" y="29763"/>
                </a:lnTo>
                <a:lnTo>
                  <a:pt x="35524" y="30723"/>
                </a:lnTo>
                <a:lnTo>
                  <a:pt x="36484" y="31683"/>
                </a:lnTo>
                <a:lnTo>
                  <a:pt x="36484" y="36484"/>
                </a:lnTo>
                <a:lnTo>
                  <a:pt x="38404" y="36484"/>
                </a:lnTo>
                <a:lnTo>
                  <a:pt x="38404" y="17282"/>
                </a:lnTo>
                <a:lnTo>
                  <a:pt x="36484" y="17282"/>
                </a:lnTo>
                <a:lnTo>
                  <a:pt x="36484" y="20162"/>
                </a:lnTo>
                <a:lnTo>
                  <a:pt x="35524" y="22082"/>
                </a:lnTo>
                <a:lnTo>
                  <a:pt x="34564" y="23042"/>
                </a:lnTo>
                <a:lnTo>
                  <a:pt x="33604" y="24002"/>
                </a:lnTo>
                <a:lnTo>
                  <a:pt x="31683" y="24963"/>
                </a:lnTo>
                <a:lnTo>
                  <a:pt x="16322" y="24963"/>
                </a:lnTo>
                <a:lnTo>
                  <a:pt x="16322" y="2880"/>
                </a:lnTo>
                <a:lnTo>
                  <a:pt x="35524" y="2880"/>
                </a:lnTo>
                <a:lnTo>
                  <a:pt x="37444" y="3840"/>
                </a:lnTo>
                <a:lnTo>
                  <a:pt x="38404" y="3840"/>
                </a:lnTo>
                <a:lnTo>
                  <a:pt x="39364" y="4800"/>
                </a:lnTo>
                <a:lnTo>
                  <a:pt x="40325" y="5775"/>
                </a:lnTo>
                <a:lnTo>
                  <a:pt x="41285" y="7680"/>
                </a:lnTo>
                <a:lnTo>
                  <a:pt x="41285" y="9616"/>
                </a:lnTo>
                <a:lnTo>
                  <a:pt x="42245" y="12481"/>
                </a:lnTo>
                <a:lnTo>
                  <a:pt x="43205" y="12481"/>
                </a:lnTo>
                <a:lnTo>
                  <a:pt x="43205" y="0"/>
                </a:lnTo>
                <a:lnTo>
                  <a:pt x="0" y="0"/>
                </a:lnTo>
                <a:lnTo>
                  <a:pt x="0" y="1935"/>
                </a:lnTo>
                <a:lnTo>
                  <a:pt x="5760" y="1935"/>
                </a:lnTo>
                <a:lnTo>
                  <a:pt x="6720" y="2880"/>
                </a:lnTo>
                <a:lnTo>
                  <a:pt x="7680" y="3840"/>
                </a:lnTo>
                <a:lnTo>
                  <a:pt x="8641" y="5775"/>
                </a:lnTo>
                <a:lnTo>
                  <a:pt x="8641" y="48006"/>
                </a:lnTo>
                <a:lnTo>
                  <a:pt x="7680" y="49926"/>
                </a:lnTo>
                <a:lnTo>
                  <a:pt x="7680" y="51846"/>
                </a:lnTo>
                <a:lnTo>
                  <a:pt x="6720" y="52806"/>
                </a:lnTo>
                <a:lnTo>
                  <a:pt x="5760" y="52806"/>
                </a:lnTo>
                <a:lnTo>
                  <a:pt x="4800" y="53766"/>
                </a:lnTo>
                <a:lnTo>
                  <a:pt x="0" y="53766"/>
                </a:lnTo>
                <a:lnTo>
                  <a:pt x="0" y="55686"/>
                </a:lnTo>
                <a:lnTo>
                  <a:pt x="43205" y="55686"/>
                </a:lnTo>
                <a:lnTo>
                  <a:pt x="48005" y="41285"/>
                </a:lnTo>
                <a:lnTo>
                  <a:pt x="46085" y="41285"/>
                </a:lnTo>
                <a:lnTo>
                  <a:pt x="44165" y="451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2" name="object 2402"/>
          <p:cNvSpPr/>
          <p:nvPr/>
        </p:nvSpPr>
        <p:spPr>
          <a:xfrm>
            <a:off x="3907322" y="6014267"/>
            <a:ext cx="37429" cy="57607"/>
          </a:xfrm>
          <a:custGeom>
            <a:avLst/>
            <a:gdLst/>
            <a:ahLst/>
            <a:cxnLst/>
            <a:rect l="l" t="t" r="r" b="b"/>
            <a:pathLst>
              <a:path w="37429" h="57607">
                <a:moveTo>
                  <a:pt x="960" y="19202"/>
                </a:moveTo>
                <a:lnTo>
                  <a:pt x="1920" y="21122"/>
                </a:lnTo>
                <a:lnTo>
                  <a:pt x="2880" y="23042"/>
                </a:lnTo>
                <a:lnTo>
                  <a:pt x="4800" y="24003"/>
                </a:lnTo>
                <a:lnTo>
                  <a:pt x="6720" y="25923"/>
                </a:lnTo>
                <a:lnTo>
                  <a:pt x="8641" y="27843"/>
                </a:lnTo>
                <a:lnTo>
                  <a:pt x="11521" y="29763"/>
                </a:lnTo>
                <a:lnTo>
                  <a:pt x="16322" y="32644"/>
                </a:lnTo>
                <a:lnTo>
                  <a:pt x="21107" y="34564"/>
                </a:lnTo>
                <a:lnTo>
                  <a:pt x="24002" y="36484"/>
                </a:lnTo>
                <a:lnTo>
                  <a:pt x="24947" y="37444"/>
                </a:lnTo>
                <a:lnTo>
                  <a:pt x="26883" y="38404"/>
                </a:lnTo>
                <a:lnTo>
                  <a:pt x="27843" y="40325"/>
                </a:lnTo>
                <a:lnTo>
                  <a:pt x="28788" y="41285"/>
                </a:lnTo>
                <a:lnTo>
                  <a:pt x="29748" y="43205"/>
                </a:lnTo>
                <a:lnTo>
                  <a:pt x="29748" y="48006"/>
                </a:lnTo>
                <a:lnTo>
                  <a:pt x="28788" y="49911"/>
                </a:lnTo>
                <a:lnTo>
                  <a:pt x="26883" y="51846"/>
                </a:lnTo>
                <a:lnTo>
                  <a:pt x="24947" y="53751"/>
                </a:lnTo>
                <a:lnTo>
                  <a:pt x="22067" y="54726"/>
                </a:lnTo>
                <a:lnTo>
                  <a:pt x="16322" y="54726"/>
                </a:lnTo>
                <a:lnTo>
                  <a:pt x="13441" y="53751"/>
                </a:lnTo>
                <a:lnTo>
                  <a:pt x="10561" y="52806"/>
                </a:lnTo>
                <a:lnTo>
                  <a:pt x="8641" y="50886"/>
                </a:lnTo>
                <a:lnTo>
                  <a:pt x="6720" y="49911"/>
                </a:lnTo>
                <a:lnTo>
                  <a:pt x="5760" y="48006"/>
                </a:lnTo>
                <a:lnTo>
                  <a:pt x="3840" y="46085"/>
                </a:lnTo>
                <a:lnTo>
                  <a:pt x="2880" y="43205"/>
                </a:lnTo>
                <a:lnTo>
                  <a:pt x="2880" y="38404"/>
                </a:lnTo>
                <a:lnTo>
                  <a:pt x="960" y="38404"/>
                </a:lnTo>
                <a:lnTo>
                  <a:pt x="960" y="57607"/>
                </a:lnTo>
                <a:lnTo>
                  <a:pt x="2880" y="57607"/>
                </a:lnTo>
                <a:lnTo>
                  <a:pt x="2880" y="54726"/>
                </a:lnTo>
                <a:lnTo>
                  <a:pt x="7680" y="54726"/>
                </a:lnTo>
                <a:lnTo>
                  <a:pt x="9601" y="55686"/>
                </a:lnTo>
                <a:lnTo>
                  <a:pt x="12481" y="56647"/>
                </a:lnTo>
                <a:lnTo>
                  <a:pt x="14386" y="57607"/>
                </a:lnTo>
                <a:lnTo>
                  <a:pt x="24947" y="57607"/>
                </a:lnTo>
                <a:lnTo>
                  <a:pt x="28788" y="56647"/>
                </a:lnTo>
                <a:lnTo>
                  <a:pt x="32628" y="52806"/>
                </a:lnTo>
                <a:lnTo>
                  <a:pt x="35509" y="49911"/>
                </a:lnTo>
                <a:lnTo>
                  <a:pt x="37429" y="46085"/>
                </a:lnTo>
                <a:lnTo>
                  <a:pt x="37429" y="40325"/>
                </a:lnTo>
                <a:lnTo>
                  <a:pt x="36469" y="38404"/>
                </a:lnTo>
                <a:lnTo>
                  <a:pt x="35509" y="36484"/>
                </a:lnTo>
                <a:lnTo>
                  <a:pt x="34564" y="33604"/>
                </a:lnTo>
                <a:lnTo>
                  <a:pt x="33588" y="32644"/>
                </a:lnTo>
                <a:lnTo>
                  <a:pt x="31668" y="30723"/>
                </a:lnTo>
                <a:lnTo>
                  <a:pt x="29748" y="29763"/>
                </a:lnTo>
                <a:lnTo>
                  <a:pt x="25907" y="26883"/>
                </a:lnTo>
                <a:lnTo>
                  <a:pt x="21107" y="24003"/>
                </a:lnTo>
                <a:lnTo>
                  <a:pt x="14386" y="21122"/>
                </a:lnTo>
                <a:lnTo>
                  <a:pt x="10561" y="18242"/>
                </a:lnTo>
                <a:lnTo>
                  <a:pt x="8641" y="16322"/>
                </a:lnTo>
                <a:lnTo>
                  <a:pt x="7680" y="15361"/>
                </a:lnTo>
                <a:lnTo>
                  <a:pt x="6720" y="13441"/>
                </a:lnTo>
                <a:lnTo>
                  <a:pt x="6720" y="9601"/>
                </a:lnTo>
                <a:lnTo>
                  <a:pt x="7680" y="7680"/>
                </a:lnTo>
                <a:lnTo>
                  <a:pt x="9601" y="5760"/>
                </a:lnTo>
                <a:lnTo>
                  <a:pt x="11521" y="3840"/>
                </a:lnTo>
                <a:lnTo>
                  <a:pt x="13441" y="2880"/>
                </a:lnTo>
                <a:lnTo>
                  <a:pt x="19202" y="2880"/>
                </a:lnTo>
                <a:lnTo>
                  <a:pt x="22067" y="3840"/>
                </a:lnTo>
                <a:lnTo>
                  <a:pt x="24002" y="4800"/>
                </a:lnTo>
                <a:lnTo>
                  <a:pt x="25907" y="6720"/>
                </a:lnTo>
                <a:lnTo>
                  <a:pt x="27843" y="8641"/>
                </a:lnTo>
                <a:lnTo>
                  <a:pt x="29748" y="10561"/>
                </a:lnTo>
                <a:lnTo>
                  <a:pt x="30723" y="12481"/>
                </a:lnTo>
                <a:lnTo>
                  <a:pt x="31668" y="15361"/>
                </a:lnTo>
                <a:lnTo>
                  <a:pt x="31668" y="19202"/>
                </a:lnTo>
                <a:lnTo>
                  <a:pt x="33588" y="19202"/>
                </a:lnTo>
                <a:lnTo>
                  <a:pt x="33588" y="0"/>
                </a:lnTo>
                <a:lnTo>
                  <a:pt x="31668" y="0"/>
                </a:lnTo>
                <a:lnTo>
                  <a:pt x="31668" y="1920"/>
                </a:lnTo>
                <a:lnTo>
                  <a:pt x="30723" y="2880"/>
                </a:lnTo>
                <a:lnTo>
                  <a:pt x="27843" y="2880"/>
                </a:lnTo>
                <a:lnTo>
                  <a:pt x="25907" y="1920"/>
                </a:lnTo>
                <a:lnTo>
                  <a:pt x="23042" y="960"/>
                </a:lnTo>
                <a:lnTo>
                  <a:pt x="19202" y="0"/>
                </a:lnTo>
                <a:lnTo>
                  <a:pt x="11521" y="0"/>
                </a:lnTo>
                <a:lnTo>
                  <a:pt x="7680" y="1920"/>
                </a:lnTo>
                <a:lnTo>
                  <a:pt x="4800" y="4800"/>
                </a:lnTo>
                <a:lnTo>
                  <a:pt x="1920" y="6720"/>
                </a:lnTo>
                <a:lnTo>
                  <a:pt x="0" y="10561"/>
                </a:lnTo>
                <a:lnTo>
                  <a:pt x="0" y="17282"/>
                </a:lnTo>
                <a:lnTo>
                  <a:pt x="96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3" name="object 2403"/>
          <p:cNvSpPr/>
          <p:nvPr/>
        </p:nvSpPr>
        <p:spPr>
          <a:xfrm>
            <a:off x="3951472" y="6032510"/>
            <a:ext cx="35524" cy="39364"/>
          </a:xfrm>
          <a:custGeom>
            <a:avLst/>
            <a:gdLst/>
            <a:ahLst/>
            <a:cxnLst/>
            <a:rect l="l" t="t" r="r" b="b"/>
            <a:pathLst>
              <a:path w="35524" h="39364">
                <a:moveTo>
                  <a:pt x="29763" y="34564"/>
                </a:moveTo>
                <a:lnTo>
                  <a:pt x="31683" y="32644"/>
                </a:lnTo>
                <a:lnTo>
                  <a:pt x="33604" y="28803"/>
                </a:lnTo>
                <a:lnTo>
                  <a:pt x="35524" y="25923"/>
                </a:lnTo>
                <a:lnTo>
                  <a:pt x="35524" y="14401"/>
                </a:lnTo>
                <a:lnTo>
                  <a:pt x="34564" y="9601"/>
                </a:lnTo>
                <a:lnTo>
                  <a:pt x="31683" y="6720"/>
                </a:lnTo>
                <a:lnTo>
                  <a:pt x="27843" y="1920"/>
                </a:lnTo>
                <a:lnTo>
                  <a:pt x="24002" y="0"/>
                </a:lnTo>
                <a:lnTo>
                  <a:pt x="14401" y="0"/>
                </a:lnTo>
                <a:lnTo>
                  <a:pt x="11521" y="960"/>
                </a:lnTo>
                <a:lnTo>
                  <a:pt x="9601" y="1920"/>
                </a:lnTo>
                <a:lnTo>
                  <a:pt x="6720" y="3840"/>
                </a:lnTo>
                <a:lnTo>
                  <a:pt x="3840" y="6720"/>
                </a:lnTo>
                <a:lnTo>
                  <a:pt x="2880" y="9601"/>
                </a:lnTo>
                <a:lnTo>
                  <a:pt x="960" y="13441"/>
                </a:lnTo>
                <a:lnTo>
                  <a:pt x="0" y="16322"/>
                </a:lnTo>
                <a:lnTo>
                  <a:pt x="0" y="24963"/>
                </a:lnTo>
                <a:lnTo>
                  <a:pt x="960" y="28803"/>
                </a:lnTo>
                <a:lnTo>
                  <a:pt x="3840" y="32644"/>
                </a:lnTo>
                <a:lnTo>
                  <a:pt x="7680" y="37444"/>
                </a:lnTo>
                <a:lnTo>
                  <a:pt x="11521" y="39364"/>
                </a:lnTo>
                <a:lnTo>
                  <a:pt x="17282" y="39364"/>
                </a:lnTo>
                <a:lnTo>
                  <a:pt x="12481" y="34564"/>
                </a:lnTo>
                <a:lnTo>
                  <a:pt x="10561" y="30723"/>
                </a:lnTo>
                <a:lnTo>
                  <a:pt x="8641" y="26883"/>
                </a:lnTo>
                <a:lnTo>
                  <a:pt x="7680" y="22082"/>
                </a:lnTo>
                <a:lnTo>
                  <a:pt x="7680" y="10561"/>
                </a:lnTo>
                <a:lnTo>
                  <a:pt x="8641" y="8641"/>
                </a:lnTo>
                <a:lnTo>
                  <a:pt x="9601" y="5760"/>
                </a:lnTo>
                <a:lnTo>
                  <a:pt x="10561" y="4800"/>
                </a:lnTo>
                <a:lnTo>
                  <a:pt x="12481" y="3840"/>
                </a:lnTo>
                <a:lnTo>
                  <a:pt x="13441" y="2880"/>
                </a:lnTo>
                <a:lnTo>
                  <a:pt x="20162" y="2880"/>
                </a:lnTo>
                <a:lnTo>
                  <a:pt x="22082" y="3840"/>
                </a:lnTo>
                <a:lnTo>
                  <a:pt x="24002" y="6720"/>
                </a:lnTo>
                <a:lnTo>
                  <a:pt x="26883" y="10561"/>
                </a:lnTo>
                <a:lnTo>
                  <a:pt x="28803" y="15361"/>
                </a:lnTo>
                <a:lnTo>
                  <a:pt x="28803" y="26883"/>
                </a:lnTo>
                <a:lnTo>
                  <a:pt x="27843" y="30723"/>
                </a:lnTo>
                <a:lnTo>
                  <a:pt x="26883" y="36484"/>
                </a:lnTo>
                <a:lnTo>
                  <a:pt x="29763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4" name="object 2404"/>
          <p:cNvSpPr/>
          <p:nvPr/>
        </p:nvSpPr>
        <p:spPr>
          <a:xfrm>
            <a:off x="3963954" y="6063234"/>
            <a:ext cx="15361" cy="8641"/>
          </a:xfrm>
          <a:custGeom>
            <a:avLst/>
            <a:gdLst/>
            <a:ahLst/>
            <a:cxnLst/>
            <a:rect l="l" t="t" r="r" b="b"/>
            <a:pathLst>
              <a:path w="15361" h="8641">
                <a:moveTo>
                  <a:pt x="15361" y="0"/>
                </a:moveTo>
                <a:lnTo>
                  <a:pt x="13441" y="2880"/>
                </a:lnTo>
                <a:lnTo>
                  <a:pt x="11521" y="4785"/>
                </a:lnTo>
                <a:lnTo>
                  <a:pt x="9601" y="5760"/>
                </a:lnTo>
                <a:lnTo>
                  <a:pt x="2880" y="5760"/>
                </a:lnTo>
                <a:lnTo>
                  <a:pt x="0" y="3840"/>
                </a:lnTo>
                <a:lnTo>
                  <a:pt x="4800" y="8641"/>
                </a:lnTo>
                <a:lnTo>
                  <a:pt x="8641" y="8641"/>
                </a:lnTo>
                <a:lnTo>
                  <a:pt x="11521" y="7680"/>
                </a:lnTo>
                <a:lnTo>
                  <a:pt x="14401" y="5760"/>
                </a:lnTo>
                <a:lnTo>
                  <a:pt x="153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5" name="object 2405"/>
          <p:cNvSpPr/>
          <p:nvPr/>
        </p:nvSpPr>
        <p:spPr>
          <a:xfrm>
            <a:off x="3992758" y="6032510"/>
            <a:ext cx="31683" cy="39364"/>
          </a:xfrm>
          <a:custGeom>
            <a:avLst/>
            <a:gdLst/>
            <a:ahLst/>
            <a:cxnLst/>
            <a:rect l="l" t="t" r="r" b="b"/>
            <a:pathLst>
              <a:path w="31683" h="39364">
                <a:moveTo>
                  <a:pt x="16322" y="2880"/>
                </a:moveTo>
                <a:lnTo>
                  <a:pt x="20147" y="2880"/>
                </a:lnTo>
                <a:lnTo>
                  <a:pt x="20147" y="3840"/>
                </a:lnTo>
                <a:lnTo>
                  <a:pt x="22082" y="4800"/>
                </a:lnTo>
                <a:lnTo>
                  <a:pt x="22082" y="8641"/>
                </a:lnTo>
                <a:lnTo>
                  <a:pt x="23042" y="10561"/>
                </a:lnTo>
                <a:lnTo>
                  <a:pt x="24002" y="11521"/>
                </a:lnTo>
                <a:lnTo>
                  <a:pt x="24963" y="12481"/>
                </a:lnTo>
                <a:lnTo>
                  <a:pt x="27843" y="12481"/>
                </a:lnTo>
                <a:lnTo>
                  <a:pt x="28803" y="11521"/>
                </a:lnTo>
                <a:lnTo>
                  <a:pt x="29763" y="11521"/>
                </a:lnTo>
                <a:lnTo>
                  <a:pt x="30708" y="10561"/>
                </a:lnTo>
                <a:lnTo>
                  <a:pt x="30708" y="6720"/>
                </a:lnTo>
                <a:lnTo>
                  <a:pt x="29763" y="4800"/>
                </a:lnTo>
                <a:lnTo>
                  <a:pt x="26868" y="2880"/>
                </a:lnTo>
                <a:lnTo>
                  <a:pt x="24963" y="960"/>
                </a:lnTo>
                <a:lnTo>
                  <a:pt x="22082" y="0"/>
                </a:lnTo>
                <a:lnTo>
                  <a:pt x="13441" y="0"/>
                </a:lnTo>
                <a:lnTo>
                  <a:pt x="8641" y="1920"/>
                </a:lnTo>
                <a:lnTo>
                  <a:pt x="5760" y="5760"/>
                </a:lnTo>
                <a:lnTo>
                  <a:pt x="1920" y="8641"/>
                </a:lnTo>
                <a:lnTo>
                  <a:pt x="0" y="13441"/>
                </a:lnTo>
                <a:lnTo>
                  <a:pt x="0" y="25923"/>
                </a:lnTo>
                <a:lnTo>
                  <a:pt x="1920" y="30723"/>
                </a:lnTo>
                <a:lnTo>
                  <a:pt x="4800" y="33604"/>
                </a:lnTo>
                <a:lnTo>
                  <a:pt x="7680" y="37444"/>
                </a:lnTo>
                <a:lnTo>
                  <a:pt x="11521" y="39364"/>
                </a:lnTo>
                <a:lnTo>
                  <a:pt x="19202" y="39364"/>
                </a:lnTo>
                <a:lnTo>
                  <a:pt x="23042" y="38404"/>
                </a:lnTo>
                <a:lnTo>
                  <a:pt x="25923" y="35509"/>
                </a:lnTo>
                <a:lnTo>
                  <a:pt x="28803" y="32644"/>
                </a:lnTo>
                <a:lnTo>
                  <a:pt x="30708" y="28803"/>
                </a:lnTo>
                <a:lnTo>
                  <a:pt x="31683" y="24002"/>
                </a:lnTo>
                <a:lnTo>
                  <a:pt x="30708" y="23042"/>
                </a:lnTo>
                <a:lnTo>
                  <a:pt x="28803" y="26883"/>
                </a:lnTo>
                <a:lnTo>
                  <a:pt x="27843" y="28803"/>
                </a:lnTo>
                <a:lnTo>
                  <a:pt x="25923" y="30723"/>
                </a:lnTo>
                <a:lnTo>
                  <a:pt x="24002" y="31668"/>
                </a:lnTo>
                <a:lnTo>
                  <a:pt x="22082" y="32644"/>
                </a:lnTo>
                <a:lnTo>
                  <a:pt x="15361" y="32644"/>
                </a:lnTo>
                <a:lnTo>
                  <a:pt x="12481" y="31668"/>
                </a:lnTo>
                <a:lnTo>
                  <a:pt x="9601" y="27843"/>
                </a:lnTo>
                <a:lnTo>
                  <a:pt x="7680" y="24963"/>
                </a:lnTo>
                <a:lnTo>
                  <a:pt x="6720" y="20162"/>
                </a:lnTo>
                <a:lnTo>
                  <a:pt x="6720" y="11521"/>
                </a:lnTo>
                <a:lnTo>
                  <a:pt x="7680" y="8641"/>
                </a:lnTo>
                <a:lnTo>
                  <a:pt x="10561" y="5760"/>
                </a:lnTo>
                <a:lnTo>
                  <a:pt x="11521" y="3840"/>
                </a:lnTo>
                <a:lnTo>
                  <a:pt x="14401" y="2880"/>
                </a:lnTo>
                <a:lnTo>
                  <a:pt x="16322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6" name="object 2406"/>
          <p:cNvSpPr/>
          <p:nvPr/>
        </p:nvSpPr>
        <p:spPr>
          <a:xfrm>
            <a:off x="4030187" y="6032510"/>
            <a:ext cx="18242" cy="38404"/>
          </a:xfrm>
          <a:custGeom>
            <a:avLst/>
            <a:gdLst/>
            <a:ahLst/>
            <a:cxnLst/>
            <a:rect l="l" t="t" r="r" b="b"/>
            <a:pathLst>
              <a:path w="18242" h="38404">
                <a:moveTo>
                  <a:pt x="18242" y="38404"/>
                </a:moveTo>
                <a:lnTo>
                  <a:pt x="18242" y="36484"/>
                </a:lnTo>
                <a:lnTo>
                  <a:pt x="15361" y="36484"/>
                </a:lnTo>
                <a:lnTo>
                  <a:pt x="14401" y="35509"/>
                </a:lnTo>
                <a:lnTo>
                  <a:pt x="13441" y="35509"/>
                </a:lnTo>
                <a:lnTo>
                  <a:pt x="13441" y="33604"/>
                </a:lnTo>
                <a:lnTo>
                  <a:pt x="12481" y="31668"/>
                </a:lnTo>
                <a:lnTo>
                  <a:pt x="12481" y="0"/>
                </a:lnTo>
                <a:lnTo>
                  <a:pt x="11521" y="0"/>
                </a:lnTo>
                <a:lnTo>
                  <a:pt x="0" y="4800"/>
                </a:lnTo>
                <a:lnTo>
                  <a:pt x="0" y="5760"/>
                </a:lnTo>
                <a:lnTo>
                  <a:pt x="1935" y="5760"/>
                </a:lnTo>
                <a:lnTo>
                  <a:pt x="2895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5775" y="6720"/>
                </a:lnTo>
                <a:lnTo>
                  <a:pt x="5775" y="34564"/>
                </a:lnTo>
                <a:lnTo>
                  <a:pt x="4800" y="35509"/>
                </a:lnTo>
                <a:lnTo>
                  <a:pt x="3840" y="36484"/>
                </a:lnTo>
                <a:lnTo>
                  <a:pt x="0" y="36484"/>
                </a:lnTo>
                <a:lnTo>
                  <a:pt x="0" y="38404"/>
                </a:lnTo>
                <a:lnTo>
                  <a:pt x="18242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7" name="object 2407"/>
          <p:cNvSpPr/>
          <p:nvPr/>
        </p:nvSpPr>
        <p:spPr>
          <a:xfrm>
            <a:off x="4035963" y="6013307"/>
            <a:ext cx="7665" cy="7680"/>
          </a:xfrm>
          <a:custGeom>
            <a:avLst/>
            <a:gdLst/>
            <a:ahLst/>
            <a:cxnLst/>
            <a:rect l="l" t="t" r="r" b="b"/>
            <a:pathLst>
              <a:path w="7665" h="7680">
                <a:moveTo>
                  <a:pt x="944" y="6720"/>
                </a:moveTo>
                <a:lnTo>
                  <a:pt x="1904" y="7680"/>
                </a:lnTo>
                <a:lnTo>
                  <a:pt x="5745" y="7680"/>
                </a:lnTo>
                <a:lnTo>
                  <a:pt x="6705" y="6720"/>
                </a:lnTo>
                <a:lnTo>
                  <a:pt x="7665" y="5760"/>
                </a:lnTo>
                <a:lnTo>
                  <a:pt x="7665" y="1920"/>
                </a:lnTo>
                <a:lnTo>
                  <a:pt x="6705" y="960"/>
                </a:lnTo>
                <a:lnTo>
                  <a:pt x="5745" y="0"/>
                </a:lnTo>
                <a:lnTo>
                  <a:pt x="1904" y="0"/>
                </a:lnTo>
                <a:lnTo>
                  <a:pt x="944" y="960"/>
                </a:lnTo>
                <a:lnTo>
                  <a:pt x="0" y="1920"/>
                </a:lnTo>
                <a:lnTo>
                  <a:pt x="0" y="5760"/>
                </a:lnTo>
                <a:lnTo>
                  <a:pt x="944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8" name="object 2408"/>
          <p:cNvSpPr/>
          <p:nvPr/>
        </p:nvSpPr>
        <p:spPr>
          <a:xfrm>
            <a:off x="4054190" y="6032510"/>
            <a:ext cx="33604" cy="39364"/>
          </a:xfrm>
          <a:custGeom>
            <a:avLst/>
            <a:gdLst/>
            <a:ahLst/>
            <a:cxnLst/>
            <a:rect l="l" t="t" r="r" b="b"/>
            <a:pathLst>
              <a:path w="33604" h="39364">
                <a:moveTo>
                  <a:pt x="33604" y="30723"/>
                </a:moveTo>
                <a:lnTo>
                  <a:pt x="32644" y="32644"/>
                </a:lnTo>
                <a:lnTo>
                  <a:pt x="30723" y="33604"/>
                </a:lnTo>
                <a:lnTo>
                  <a:pt x="27843" y="33604"/>
                </a:lnTo>
                <a:lnTo>
                  <a:pt x="27843" y="8641"/>
                </a:lnTo>
                <a:lnTo>
                  <a:pt x="26883" y="6720"/>
                </a:lnTo>
                <a:lnTo>
                  <a:pt x="26883" y="5760"/>
                </a:lnTo>
                <a:lnTo>
                  <a:pt x="25923" y="3840"/>
                </a:lnTo>
                <a:lnTo>
                  <a:pt x="24963" y="1920"/>
                </a:lnTo>
                <a:lnTo>
                  <a:pt x="23042" y="1920"/>
                </a:lnTo>
                <a:lnTo>
                  <a:pt x="21122" y="0"/>
                </a:lnTo>
                <a:lnTo>
                  <a:pt x="10561" y="0"/>
                </a:lnTo>
                <a:lnTo>
                  <a:pt x="7680" y="960"/>
                </a:lnTo>
                <a:lnTo>
                  <a:pt x="4800" y="2880"/>
                </a:lnTo>
                <a:lnTo>
                  <a:pt x="2880" y="4800"/>
                </a:lnTo>
                <a:lnTo>
                  <a:pt x="960" y="6720"/>
                </a:lnTo>
                <a:lnTo>
                  <a:pt x="960" y="10561"/>
                </a:lnTo>
                <a:lnTo>
                  <a:pt x="1920" y="11521"/>
                </a:lnTo>
                <a:lnTo>
                  <a:pt x="1920" y="12481"/>
                </a:lnTo>
                <a:lnTo>
                  <a:pt x="2880" y="12481"/>
                </a:lnTo>
                <a:lnTo>
                  <a:pt x="3840" y="13441"/>
                </a:lnTo>
                <a:lnTo>
                  <a:pt x="5760" y="13441"/>
                </a:lnTo>
                <a:lnTo>
                  <a:pt x="6720" y="12481"/>
                </a:lnTo>
                <a:lnTo>
                  <a:pt x="7680" y="11521"/>
                </a:lnTo>
                <a:lnTo>
                  <a:pt x="8641" y="10561"/>
                </a:lnTo>
                <a:lnTo>
                  <a:pt x="8641" y="9601"/>
                </a:lnTo>
                <a:lnTo>
                  <a:pt x="7680" y="6720"/>
                </a:lnTo>
                <a:lnTo>
                  <a:pt x="7680" y="5760"/>
                </a:lnTo>
                <a:lnTo>
                  <a:pt x="8641" y="4800"/>
                </a:lnTo>
                <a:lnTo>
                  <a:pt x="9601" y="3840"/>
                </a:lnTo>
                <a:lnTo>
                  <a:pt x="10561" y="2880"/>
                </a:lnTo>
                <a:lnTo>
                  <a:pt x="12481" y="1920"/>
                </a:lnTo>
                <a:lnTo>
                  <a:pt x="16322" y="1920"/>
                </a:lnTo>
                <a:lnTo>
                  <a:pt x="17282" y="2880"/>
                </a:lnTo>
                <a:lnTo>
                  <a:pt x="19202" y="4800"/>
                </a:lnTo>
                <a:lnTo>
                  <a:pt x="20162" y="5760"/>
                </a:lnTo>
                <a:lnTo>
                  <a:pt x="21122" y="8641"/>
                </a:lnTo>
                <a:lnTo>
                  <a:pt x="21122" y="13441"/>
                </a:lnTo>
                <a:lnTo>
                  <a:pt x="14401" y="16322"/>
                </a:lnTo>
                <a:lnTo>
                  <a:pt x="9601" y="18242"/>
                </a:lnTo>
                <a:lnTo>
                  <a:pt x="7680" y="23042"/>
                </a:lnTo>
                <a:lnTo>
                  <a:pt x="8641" y="22082"/>
                </a:lnTo>
                <a:lnTo>
                  <a:pt x="10561" y="21122"/>
                </a:lnTo>
                <a:lnTo>
                  <a:pt x="12481" y="19202"/>
                </a:lnTo>
                <a:lnTo>
                  <a:pt x="14401" y="19202"/>
                </a:lnTo>
                <a:lnTo>
                  <a:pt x="16322" y="17282"/>
                </a:lnTo>
                <a:lnTo>
                  <a:pt x="21122" y="16322"/>
                </a:lnTo>
                <a:lnTo>
                  <a:pt x="21122" y="29763"/>
                </a:lnTo>
                <a:lnTo>
                  <a:pt x="17282" y="32644"/>
                </a:lnTo>
                <a:lnTo>
                  <a:pt x="14401" y="34564"/>
                </a:lnTo>
                <a:lnTo>
                  <a:pt x="10561" y="34564"/>
                </a:lnTo>
                <a:lnTo>
                  <a:pt x="9601" y="33604"/>
                </a:lnTo>
                <a:lnTo>
                  <a:pt x="8641" y="32644"/>
                </a:lnTo>
                <a:lnTo>
                  <a:pt x="7680" y="30723"/>
                </a:lnTo>
                <a:lnTo>
                  <a:pt x="6720" y="29763"/>
                </a:lnTo>
                <a:lnTo>
                  <a:pt x="6720" y="19202"/>
                </a:lnTo>
                <a:lnTo>
                  <a:pt x="3840" y="21122"/>
                </a:lnTo>
                <a:lnTo>
                  <a:pt x="1920" y="23042"/>
                </a:lnTo>
                <a:lnTo>
                  <a:pt x="960" y="24963"/>
                </a:lnTo>
                <a:lnTo>
                  <a:pt x="0" y="25923"/>
                </a:lnTo>
                <a:lnTo>
                  <a:pt x="0" y="32644"/>
                </a:lnTo>
                <a:lnTo>
                  <a:pt x="960" y="34564"/>
                </a:lnTo>
                <a:lnTo>
                  <a:pt x="1920" y="36484"/>
                </a:lnTo>
                <a:lnTo>
                  <a:pt x="3840" y="38404"/>
                </a:lnTo>
                <a:lnTo>
                  <a:pt x="5760" y="39364"/>
                </a:lnTo>
                <a:lnTo>
                  <a:pt x="10561" y="39364"/>
                </a:lnTo>
                <a:lnTo>
                  <a:pt x="11521" y="38404"/>
                </a:lnTo>
                <a:lnTo>
                  <a:pt x="13441" y="38404"/>
                </a:lnTo>
                <a:lnTo>
                  <a:pt x="14401" y="37444"/>
                </a:lnTo>
                <a:lnTo>
                  <a:pt x="17282" y="35509"/>
                </a:lnTo>
                <a:lnTo>
                  <a:pt x="21122" y="32644"/>
                </a:lnTo>
                <a:lnTo>
                  <a:pt x="21122" y="36484"/>
                </a:lnTo>
                <a:lnTo>
                  <a:pt x="22082" y="37444"/>
                </a:lnTo>
                <a:lnTo>
                  <a:pt x="23042" y="38404"/>
                </a:lnTo>
                <a:lnTo>
                  <a:pt x="24002" y="39364"/>
                </a:lnTo>
                <a:lnTo>
                  <a:pt x="27843" y="39364"/>
                </a:lnTo>
                <a:lnTo>
                  <a:pt x="30723" y="36484"/>
                </a:lnTo>
                <a:lnTo>
                  <a:pt x="33604" y="32644"/>
                </a:lnTo>
                <a:lnTo>
                  <a:pt x="33604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9" name="object 2409"/>
          <p:cNvSpPr/>
          <p:nvPr/>
        </p:nvSpPr>
        <p:spPr>
          <a:xfrm>
            <a:off x="4060911" y="6050752"/>
            <a:ext cx="2880" cy="9601"/>
          </a:xfrm>
          <a:custGeom>
            <a:avLst/>
            <a:gdLst/>
            <a:ahLst/>
            <a:cxnLst/>
            <a:rect l="l" t="t" r="r" b="b"/>
            <a:pathLst>
              <a:path w="2880" h="9601">
                <a:moveTo>
                  <a:pt x="0" y="960"/>
                </a:moveTo>
                <a:lnTo>
                  <a:pt x="0" y="9601"/>
                </a:lnTo>
                <a:lnTo>
                  <a:pt x="0" y="6720"/>
                </a:lnTo>
                <a:lnTo>
                  <a:pt x="960" y="4800"/>
                </a:lnTo>
                <a:lnTo>
                  <a:pt x="2880" y="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0" name="object 2410"/>
          <p:cNvSpPr/>
          <p:nvPr/>
        </p:nvSpPr>
        <p:spPr>
          <a:xfrm>
            <a:off x="4089714" y="6013307"/>
            <a:ext cx="19202" cy="57607"/>
          </a:xfrm>
          <a:custGeom>
            <a:avLst/>
            <a:gdLst/>
            <a:ahLst/>
            <a:cxnLst/>
            <a:rect l="l" t="t" r="r" b="b"/>
            <a:pathLst>
              <a:path w="19202" h="57607">
                <a:moveTo>
                  <a:pt x="11521" y="0"/>
                </a:moveTo>
                <a:lnTo>
                  <a:pt x="0" y="3840"/>
                </a:lnTo>
                <a:lnTo>
                  <a:pt x="960" y="5760"/>
                </a:lnTo>
                <a:lnTo>
                  <a:pt x="1920" y="480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54711"/>
                </a:lnTo>
                <a:lnTo>
                  <a:pt x="4800" y="54711"/>
                </a:lnTo>
                <a:lnTo>
                  <a:pt x="3840" y="55686"/>
                </a:lnTo>
                <a:lnTo>
                  <a:pt x="960" y="55686"/>
                </a:lnTo>
                <a:lnTo>
                  <a:pt x="960" y="57607"/>
                </a:lnTo>
                <a:lnTo>
                  <a:pt x="19202" y="57607"/>
                </a:lnTo>
                <a:lnTo>
                  <a:pt x="19202" y="55686"/>
                </a:lnTo>
                <a:lnTo>
                  <a:pt x="15361" y="55686"/>
                </a:lnTo>
                <a:lnTo>
                  <a:pt x="14401" y="54711"/>
                </a:lnTo>
                <a:lnTo>
                  <a:pt x="13441" y="54711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1" name="object 2411"/>
          <p:cNvSpPr/>
          <p:nvPr/>
        </p:nvSpPr>
        <p:spPr>
          <a:xfrm>
            <a:off x="4132905" y="6015228"/>
            <a:ext cx="71048" cy="55686"/>
          </a:xfrm>
          <a:custGeom>
            <a:avLst/>
            <a:gdLst/>
            <a:ahLst/>
            <a:cxnLst/>
            <a:rect l="l" t="t" r="r" b="b"/>
            <a:pathLst>
              <a:path w="71048" h="55686">
                <a:moveTo>
                  <a:pt x="19202" y="55686"/>
                </a:moveTo>
                <a:lnTo>
                  <a:pt x="19202" y="53766"/>
                </a:lnTo>
                <a:lnTo>
                  <a:pt x="13441" y="53766"/>
                </a:lnTo>
                <a:lnTo>
                  <a:pt x="12481" y="51846"/>
                </a:lnTo>
                <a:lnTo>
                  <a:pt x="11521" y="51846"/>
                </a:lnTo>
                <a:lnTo>
                  <a:pt x="11521" y="8641"/>
                </a:lnTo>
                <a:lnTo>
                  <a:pt x="32644" y="55686"/>
                </a:lnTo>
                <a:lnTo>
                  <a:pt x="33604" y="55686"/>
                </a:lnTo>
                <a:lnTo>
                  <a:pt x="54726" y="8641"/>
                </a:lnTo>
                <a:lnTo>
                  <a:pt x="54726" y="51846"/>
                </a:lnTo>
                <a:lnTo>
                  <a:pt x="52806" y="53766"/>
                </a:lnTo>
                <a:lnTo>
                  <a:pt x="47045" y="53766"/>
                </a:lnTo>
                <a:lnTo>
                  <a:pt x="47045" y="55686"/>
                </a:lnTo>
                <a:lnTo>
                  <a:pt x="71048" y="55686"/>
                </a:lnTo>
                <a:lnTo>
                  <a:pt x="71048" y="53766"/>
                </a:lnTo>
                <a:lnTo>
                  <a:pt x="65288" y="53766"/>
                </a:lnTo>
                <a:lnTo>
                  <a:pt x="64328" y="51846"/>
                </a:lnTo>
                <a:lnTo>
                  <a:pt x="63367" y="51846"/>
                </a:lnTo>
                <a:lnTo>
                  <a:pt x="63367" y="4800"/>
                </a:lnTo>
                <a:lnTo>
                  <a:pt x="64328" y="3840"/>
                </a:lnTo>
                <a:lnTo>
                  <a:pt x="65288" y="2880"/>
                </a:lnTo>
                <a:lnTo>
                  <a:pt x="66248" y="1920"/>
                </a:lnTo>
                <a:lnTo>
                  <a:pt x="71048" y="1920"/>
                </a:lnTo>
                <a:lnTo>
                  <a:pt x="71048" y="0"/>
                </a:lnTo>
                <a:lnTo>
                  <a:pt x="54726" y="0"/>
                </a:lnTo>
                <a:lnTo>
                  <a:pt x="35524" y="43205"/>
                </a:lnTo>
                <a:lnTo>
                  <a:pt x="15361" y="0"/>
                </a:ln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lnTo>
                  <a:pt x="4815" y="2880"/>
                </a:lnTo>
                <a:lnTo>
                  <a:pt x="5760" y="2880"/>
                </a:lnTo>
                <a:lnTo>
                  <a:pt x="6720" y="3840"/>
                </a:lnTo>
                <a:lnTo>
                  <a:pt x="6720" y="4800"/>
                </a:lnTo>
                <a:lnTo>
                  <a:pt x="7680" y="5760"/>
                </a:lnTo>
                <a:lnTo>
                  <a:pt x="7680" y="48950"/>
                </a:lnTo>
                <a:lnTo>
                  <a:pt x="6720" y="50886"/>
                </a:lnTo>
                <a:lnTo>
                  <a:pt x="6720" y="51846"/>
                </a:lnTo>
                <a:lnTo>
                  <a:pt x="5760" y="53766"/>
                </a:lnTo>
                <a:lnTo>
                  <a:pt x="0" y="53766"/>
                </a:lnTo>
                <a:lnTo>
                  <a:pt x="0" y="55686"/>
                </a:lnTo>
                <a:lnTo>
                  <a:pt x="19202" y="556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2" name="object 2412"/>
          <p:cNvSpPr/>
          <p:nvPr/>
        </p:nvSpPr>
        <p:spPr>
          <a:xfrm>
            <a:off x="4208739" y="6032510"/>
            <a:ext cx="34564" cy="39364"/>
          </a:xfrm>
          <a:custGeom>
            <a:avLst/>
            <a:gdLst/>
            <a:ahLst/>
            <a:cxnLst/>
            <a:rect l="l" t="t" r="r" b="b"/>
            <a:pathLst>
              <a:path w="34564" h="39364">
                <a:moveTo>
                  <a:pt x="23058" y="38404"/>
                </a:moveTo>
                <a:lnTo>
                  <a:pt x="24002" y="39364"/>
                </a:lnTo>
                <a:lnTo>
                  <a:pt x="28803" y="39364"/>
                </a:lnTo>
                <a:lnTo>
                  <a:pt x="31683" y="36484"/>
                </a:lnTo>
                <a:lnTo>
                  <a:pt x="34564" y="32644"/>
                </a:lnTo>
                <a:lnTo>
                  <a:pt x="34564" y="30723"/>
                </a:lnTo>
                <a:lnTo>
                  <a:pt x="32644" y="32644"/>
                </a:lnTo>
                <a:lnTo>
                  <a:pt x="31683" y="33604"/>
                </a:lnTo>
                <a:lnTo>
                  <a:pt x="28803" y="33604"/>
                </a:lnTo>
                <a:lnTo>
                  <a:pt x="27843" y="32644"/>
                </a:lnTo>
                <a:lnTo>
                  <a:pt x="27843" y="6720"/>
                </a:lnTo>
                <a:lnTo>
                  <a:pt x="26898" y="5760"/>
                </a:lnTo>
                <a:lnTo>
                  <a:pt x="25923" y="3840"/>
                </a:lnTo>
                <a:lnTo>
                  <a:pt x="24963" y="1920"/>
                </a:lnTo>
                <a:lnTo>
                  <a:pt x="24002" y="1920"/>
                </a:lnTo>
                <a:lnTo>
                  <a:pt x="21122" y="0"/>
                </a:lnTo>
                <a:lnTo>
                  <a:pt x="11536" y="0"/>
                </a:lnTo>
                <a:lnTo>
                  <a:pt x="7696" y="960"/>
                </a:lnTo>
                <a:lnTo>
                  <a:pt x="5775" y="2880"/>
                </a:lnTo>
                <a:lnTo>
                  <a:pt x="2895" y="4800"/>
                </a:lnTo>
                <a:lnTo>
                  <a:pt x="1935" y="6720"/>
                </a:lnTo>
                <a:lnTo>
                  <a:pt x="1935" y="11521"/>
                </a:lnTo>
                <a:lnTo>
                  <a:pt x="2895" y="12481"/>
                </a:lnTo>
                <a:lnTo>
                  <a:pt x="3855" y="12481"/>
                </a:lnTo>
                <a:lnTo>
                  <a:pt x="3855" y="13441"/>
                </a:lnTo>
                <a:lnTo>
                  <a:pt x="6720" y="13441"/>
                </a:lnTo>
                <a:lnTo>
                  <a:pt x="6720" y="12481"/>
                </a:lnTo>
                <a:lnTo>
                  <a:pt x="7696" y="12481"/>
                </a:lnTo>
                <a:lnTo>
                  <a:pt x="8656" y="11521"/>
                </a:lnTo>
                <a:lnTo>
                  <a:pt x="8656" y="4800"/>
                </a:lnTo>
                <a:lnTo>
                  <a:pt x="10561" y="3840"/>
                </a:lnTo>
                <a:lnTo>
                  <a:pt x="11536" y="2880"/>
                </a:lnTo>
                <a:lnTo>
                  <a:pt x="12496" y="1920"/>
                </a:lnTo>
                <a:lnTo>
                  <a:pt x="16337" y="1920"/>
                </a:lnTo>
                <a:lnTo>
                  <a:pt x="18242" y="2880"/>
                </a:lnTo>
                <a:lnTo>
                  <a:pt x="19217" y="4800"/>
                </a:lnTo>
                <a:lnTo>
                  <a:pt x="20177" y="5760"/>
                </a:lnTo>
                <a:lnTo>
                  <a:pt x="21122" y="8641"/>
                </a:lnTo>
                <a:lnTo>
                  <a:pt x="21122" y="13441"/>
                </a:lnTo>
                <a:lnTo>
                  <a:pt x="14401" y="16322"/>
                </a:lnTo>
                <a:lnTo>
                  <a:pt x="10561" y="18242"/>
                </a:lnTo>
                <a:lnTo>
                  <a:pt x="8656" y="23042"/>
                </a:lnTo>
                <a:lnTo>
                  <a:pt x="9616" y="22082"/>
                </a:lnTo>
                <a:lnTo>
                  <a:pt x="11536" y="21122"/>
                </a:lnTo>
                <a:lnTo>
                  <a:pt x="13441" y="19202"/>
                </a:lnTo>
                <a:lnTo>
                  <a:pt x="14401" y="19202"/>
                </a:lnTo>
                <a:lnTo>
                  <a:pt x="17282" y="17282"/>
                </a:lnTo>
                <a:lnTo>
                  <a:pt x="21122" y="16322"/>
                </a:lnTo>
                <a:lnTo>
                  <a:pt x="21122" y="29763"/>
                </a:lnTo>
                <a:lnTo>
                  <a:pt x="18242" y="32644"/>
                </a:lnTo>
                <a:lnTo>
                  <a:pt x="15377" y="34564"/>
                </a:lnTo>
                <a:lnTo>
                  <a:pt x="11536" y="34564"/>
                </a:lnTo>
                <a:lnTo>
                  <a:pt x="10561" y="33604"/>
                </a:lnTo>
                <a:lnTo>
                  <a:pt x="8656" y="32644"/>
                </a:lnTo>
                <a:lnTo>
                  <a:pt x="7696" y="30723"/>
                </a:lnTo>
                <a:lnTo>
                  <a:pt x="6720" y="29763"/>
                </a:lnTo>
                <a:lnTo>
                  <a:pt x="6720" y="25923"/>
                </a:lnTo>
                <a:lnTo>
                  <a:pt x="7696" y="19202"/>
                </a:lnTo>
                <a:lnTo>
                  <a:pt x="4815" y="21122"/>
                </a:lnTo>
                <a:lnTo>
                  <a:pt x="2895" y="23042"/>
                </a:lnTo>
                <a:lnTo>
                  <a:pt x="1935" y="24963"/>
                </a:lnTo>
                <a:lnTo>
                  <a:pt x="975" y="25923"/>
                </a:lnTo>
                <a:lnTo>
                  <a:pt x="0" y="27843"/>
                </a:lnTo>
                <a:lnTo>
                  <a:pt x="0" y="32644"/>
                </a:lnTo>
                <a:lnTo>
                  <a:pt x="975" y="34564"/>
                </a:lnTo>
                <a:lnTo>
                  <a:pt x="2895" y="36484"/>
                </a:lnTo>
                <a:lnTo>
                  <a:pt x="4815" y="38404"/>
                </a:lnTo>
                <a:lnTo>
                  <a:pt x="6720" y="39364"/>
                </a:lnTo>
                <a:lnTo>
                  <a:pt x="10561" y="39364"/>
                </a:lnTo>
                <a:lnTo>
                  <a:pt x="12496" y="38404"/>
                </a:lnTo>
                <a:lnTo>
                  <a:pt x="14401" y="38404"/>
                </a:lnTo>
                <a:lnTo>
                  <a:pt x="15377" y="37444"/>
                </a:lnTo>
                <a:lnTo>
                  <a:pt x="17282" y="35509"/>
                </a:lnTo>
                <a:lnTo>
                  <a:pt x="21122" y="32644"/>
                </a:lnTo>
                <a:lnTo>
                  <a:pt x="21122" y="35509"/>
                </a:lnTo>
                <a:lnTo>
                  <a:pt x="22082" y="36484"/>
                </a:lnTo>
                <a:lnTo>
                  <a:pt x="22082" y="37444"/>
                </a:lnTo>
                <a:lnTo>
                  <a:pt x="23058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3" name="object 2413"/>
          <p:cNvSpPr/>
          <p:nvPr/>
        </p:nvSpPr>
        <p:spPr>
          <a:xfrm>
            <a:off x="4215460" y="6050752"/>
            <a:ext cx="3840" cy="7680"/>
          </a:xfrm>
          <a:custGeom>
            <a:avLst/>
            <a:gdLst/>
            <a:ahLst/>
            <a:cxnLst/>
            <a:rect l="l" t="t" r="r" b="b"/>
            <a:pathLst>
              <a:path w="3840" h="7680">
                <a:moveTo>
                  <a:pt x="975" y="960"/>
                </a:moveTo>
                <a:lnTo>
                  <a:pt x="0" y="7680"/>
                </a:lnTo>
                <a:lnTo>
                  <a:pt x="975" y="6720"/>
                </a:lnTo>
                <a:lnTo>
                  <a:pt x="1935" y="4800"/>
                </a:lnTo>
                <a:lnTo>
                  <a:pt x="3840" y="0"/>
                </a:lnTo>
                <a:lnTo>
                  <a:pt x="975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4" name="object 2414"/>
          <p:cNvSpPr/>
          <p:nvPr/>
        </p:nvSpPr>
        <p:spPr>
          <a:xfrm>
            <a:off x="4243303" y="6020988"/>
            <a:ext cx="22082" cy="49926"/>
          </a:xfrm>
          <a:custGeom>
            <a:avLst/>
            <a:gdLst/>
            <a:ahLst/>
            <a:cxnLst/>
            <a:rect l="l" t="t" r="r" b="b"/>
            <a:pathLst>
              <a:path w="22082" h="49926">
                <a:moveTo>
                  <a:pt x="16322" y="46085"/>
                </a:moveTo>
                <a:lnTo>
                  <a:pt x="15361" y="46085"/>
                </a:lnTo>
                <a:lnTo>
                  <a:pt x="14401" y="45125"/>
                </a:lnTo>
                <a:lnTo>
                  <a:pt x="13441" y="44165"/>
                </a:lnTo>
                <a:lnTo>
                  <a:pt x="12481" y="43190"/>
                </a:lnTo>
                <a:lnTo>
                  <a:pt x="12481" y="15361"/>
                </a:lnTo>
                <a:lnTo>
                  <a:pt x="21122" y="15361"/>
                </a:lnTo>
                <a:lnTo>
                  <a:pt x="21122" y="12481"/>
                </a:lnTo>
                <a:lnTo>
                  <a:pt x="12481" y="12481"/>
                </a:lnTo>
                <a:lnTo>
                  <a:pt x="12481" y="0"/>
                </a:lnTo>
                <a:lnTo>
                  <a:pt x="11521" y="0"/>
                </a:lnTo>
                <a:lnTo>
                  <a:pt x="9601" y="2880"/>
                </a:lnTo>
                <a:lnTo>
                  <a:pt x="9601" y="4800"/>
                </a:lnTo>
                <a:lnTo>
                  <a:pt x="8641" y="5760"/>
                </a:lnTo>
                <a:lnTo>
                  <a:pt x="7680" y="7680"/>
                </a:lnTo>
                <a:lnTo>
                  <a:pt x="5760" y="9601"/>
                </a:lnTo>
                <a:lnTo>
                  <a:pt x="4800" y="10561"/>
                </a:lnTo>
                <a:lnTo>
                  <a:pt x="2880" y="12481"/>
                </a:lnTo>
                <a:lnTo>
                  <a:pt x="960" y="13441"/>
                </a:lnTo>
                <a:lnTo>
                  <a:pt x="0" y="14401"/>
                </a:lnTo>
                <a:lnTo>
                  <a:pt x="0" y="15361"/>
                </a:lnTo>
                <a:lnTo>
                  <a:pt x="5760" y="15361"/>
                </a:lnTo>
                <a:lnTo>
                  <a:pt x="5760" y="45125"/>
                </a:lnTo>
                <a:lnTo>
                  <a:pt x="6720" y="46085"/>
                </a:lnTo>
                <a:lnTo>
                  <a:pt x="6720" y="48005"/>
                </a:lnTo>
                <a:lnTo>
                  <a:pt x="7680" y="48966"/>
                </a:lnTo>
                <a:lnTo>
                  <a:pt x="9601" y="48966"/>
                </a:lnTo>
                <a:lnTo>
                  <a:pt x="10561" y="49926"/>
                </a:lnTo>
                <a:lnTo>
                  <a:pt x="16322" y="49926"/>
                </a:lnTo>
                <a:lnTo>
                  <a:pt x="18242" y="48005"/>
                </a:lnTo>
                <a:lnTo>
                  <a:pt x="20162" y="47030"/>
                </a:lnTo>
                <a:lnTo>
                  <a:pt x="21122" y="45125"/>
                </a:lnTo>
                <a:lnTo>
                  <a:pt x="22082" y="42245"/>
                </a:lnTo>
                <a:lnTo>
                  <a:pt x="21122" y="42245"/>
                </a:lnTo>
                <a:lnTo>
                  <a:pt x="20162" y="43190"/>
                </a:lnTo>
                <a:lnTo>
                  <a:pt x="19202" y="44165"/>
                </a:lnTo>
                <a:lnTo>
                  <a:pt x="19202" y="45125"/>
                </a:lnTo>
                <a:lnTo>
                  <a:pt x="18242" y="45125"/>
                </a:lnTo>
                <a:lnTo>
                  <a:pt x="17282" y="46085"/>
                </a:lnTo>
                <a:lnTo>
                  <a:pt x="16322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5" name="object 2415"/>
          <p:cNvSpPr/>
          <p:nvPr/>
        </p:nvSpPr>
        <p:spPr>
          <a:xfrm>
            <a:off x="4266346" y="6020988"/>
            <a:ext cx="23042" cy="49926"/>
          </a:xfrm>
          <a:custGeom>
            <a:avLst/>
            <a:gdLst/>
            <a:ahLst/>
            <a:cxnLst/>
            <a:rect l="l" t="t" r="r" b="b"/>
            <a:pathLst>
              <a:path w="23042" h="49926">
                <a:moveTo>
                  <a:pt x="17282" y="46085"/>
                </a:moveTo>
                <a:lnTo>
                  <a:pt x="15361" y="46085"/>
                </a:lnTo>
                <a:lnTo>
                  <a:pt x="14401" y="45125"/>
                </a:lnTo>
                <a:lnTo>
                  <a:pt x="14401" y="44165"/>
                </a:lnTo>
                <a:lnTo>
                  <a:pt x="13441" y="43190"/>
                </a:lnTo>
                <a:lnTo>
                  <a:pt x="12481" y="42245"/>
                </a:lnTo>
                <a:lnTo>
                  <a:pt x="12481" y="15361"/>
                </a:lnTo>
                <a:lnTo>
                  <a:pt x="22082" y="15361"/>
                </a:lnTo>
                <a:lnTo>
                  <a:pt x="22082" y="12481"/>
                </a:lnTo>
                <a:lnTo>
                  <a:pt x="12481" y="12481"/>
                </a:lnTo>
                <a:lnTo>
                  <a:pt x="12481" y="0"/>
                </a:lnTo>
                <a:lnTo>
                  <a:pt x="11521" y="0"/>
                </a:lnTo>
                <a:lnTo>
                  <a:pt x="10561" y="2880"/>
                </a:lnTo>
                <a:lnTo>
                  <a:pt x="9601" y="4800"/>
                </a:lnTo>
                <a:lnTo>
                  <a:pt x="8641" y="5760"/>
                </a:lnTo>
                <a:lnTo>
                  <a:pt x="7680" y="7680"/>
                </a:lnTo>
                <a:lnTo>
                  <a:pt x="6720" y="9601"/>
                </a:lnTo>
                <a:lnTo>
                  <a:pt x="4800" y="10561"/>
                </a:lnTo>
                <a:lnTo>
                  <a:pt x="2880" y="12481"/>
                </a:lnTo>
                <a:lnTo>
                  <a:pt x="1920" y="13441"/>
                </a:lnTo>
                <a:lnTo>
                  <a:pt x="0" y="14401"/>
                </a:lnTo>
                <a:lnTo>
                  <a:pt x="0" y="15361"/>
                </a:lnTo>
                <a:lnTo>
                  <a:pt x="5760" y="15361"/>
                </a:lnTo>
                <a:lnTo>
                  <a:pt x="5760" y="43190"/>
                </a:lnTo>
                <a:lnTo>
                  <a:pt x="6720" y="45125"/>
                </a:lnTo>
                <a:lnTo>
                  <a:pt x="6720" y="46085"/>
                </a:lnTo>
                <a:lnTo>
                  <a:pt x="7680" y="48005"/>
                </a:lnTo>
                <a:lnTo>
                  <a:pt x="8641" y="48966"/>
                </a:lnTo>
                <a:lnTo>
                  <a:pt x="9601" y="48966"/>
                </a:lnTo>
                <a:lnTo>
                  <a:pt x="10561" y="49926"/>
                </a:lnTo>
                <a:lnTo>
                  <a:pt x="17282" y="49926"/>
                </a:lnTo>
                <a:lnTo>
                  <a:pt x="19202" y="48005"/>
                </a:lnTo>
                <a:lnTo>
                  <a:pt x="20162" y="47030"/>
                </a:lnTo>
                <a:lnTo>
                  <a:pt x="22082" y="45125"/>
                </a:lnTo>
                <a:lnTo>
                  <a:pt x="23042" y="42245"/>
                </a:lnTo>
                <a:lnTo>
                  <a:pt x="21122" y="42245"/>
                </a:lnTo>
                <a:lnTo>
                  <a:pt x="21122" y="43190"/>
                </a:lnTo>
                <a:lnTo>
                  <a:pt x="20162" y="44165"/>
                </a:lnTo>
                <a:lnTo>
                  <a:pt x="19202" y="45125"/>
                </a:lnTo>
                <a:lnTo>
                  <a:pt x="18242" y="45125"/>
                </a:lnTo>
                <a:lnTo>
                  <a:pt x="17282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6" name="object 2416"/>
          <p:cNvSpPr/>
          <p:nvPr/>
        </p:nvSpPr>
        <p:spPr>
          <a:xfrm>
            <a:off x="4298990" y="6032510"/>
            <a:ext cx="9601" cy="5760"/>
          </a:xfrm>
          <a:custGeom>
            <a:avLst/>
            <a:gdLst/>
            <a:ahLst/>
            <a:cxnLst/>
            <a:rect l="l" t="t" r="r" b="b"/>
            <a:pathLst>
              <a:path w="9601" h="5760">
                <a:moveTo>
                  <a:pt x="4800" y="0"/>
                </a:moveTo>
                <a:lnTo>
                  <a:pt x="0" y="1920"/>
                </a:lnTo>
                <a:lnTo>
                  <a:pt x="960" y="5760"/>
                </a:lnTo>
                <a:lnTo>
                  <a:pt x="2880" y="3840"/>
                </a:lnTo>
                <a:lnTo>
                  <a:pt x="4800" y="2880"/>
                </a:lnTo>
                <a:lnTo>
                  <a:pt x="7665" y="2880"/>
                </a:lnTo>
                <a:lnTo>
                  <a:pt x="9601" y="0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7" name="object 2417"/>
          <p:cNvSpPr/>
          <p:nvPr/>
        </p:nvSpPr>
        <p:spPr>
          <a:xfrm>
            <a:off x="4291309" y="6032510"/>
            <a:ext cx="31683" cy="39364"/>
          </a:xfrm>
          <a:custGeom>
            <a:avLst/>
            <a:gdLst/>
            <a:ahLst/>
            <a:cxnLst/>
            <a:rect l="l" t="t" r="r" b="b"/>
            <a:pathLst>
              <a:path w="31683" h="39364">
                <a:moveTo>
                  <a:pt x="20162" y="4800"/>
                </a:moveTo>
                <a:lnTo>
                  <a:pt x="21122" y="5760"/>
                </a:lnTo>
                <a:lnTo>
                  <a:pt x="22067" y="7680"/>
                </a:lnTo>
                <a:lnTo>
                  <a:pt x="23042" y="8641"/>
                </a:lnTo>
                <a:lnTo>
                  <a:pt x="23042" y="12481"/>
                </a:lnTo>
                <a:lnTo>
                  <a:pt x="5760" y="12481"/>
                </a:lnTo>
                <a:lnTo>
                  <a:pt x="5760" y="9601"/>
                </a:lnTo>
                <a:lnTo>
                  <a:pt x="6720" y="6720"/>
                </a:lnTo>
                <a:lnTo>
                  <a:pt x="8641" y="5760"/>
                </a:lnTo>
                <a:lnTo>
                  <a:pt x="7680" y="1920"/>
                </a:lnTo>
                <a:lnTo>
                  <a:pt x="4800" y="4800"/>
                </a:lnTo>
                <a:lnTo>
                  <a:pt x="1920" y="8641"/>
                </a:lnTo>
                <a:lnTo>
                  <a:pt x="0" y="13441"/>
                </a:lnTo>
                <a:lnTo>
                  <a:pt x="0" y="25923"/>
                </a:lnTo>
                <a:lnTo>
                  <a:pt x="1920" y="30723"/>
                </a:lnTo>
                <a:lnTo>
                  <a:pt x="4800" y="34564"/>
                </a:lnTo>
                <a:lnTo>
                  <a:pt x="7680" y="37444"/>
                </a:lnTo>
                <a:lnTo>
                  <a:pt x="11521" y="39364"/>
                </a:lnTo>
                <a:lnTo>
                  <a:pt x="20162" y="39364"/>
                </a:lnTo>
                <a:lnTo>
                  <a:pt x="24003" y="37444"/>
                </a:lnTo>
                <a:lnTo>
                  <a:pt x="26883" y="34564"/>
                </a:lnTo>
                <a:lnTo>
                  <a:pt x="29748" y="31668"/>
                </a:lnTo>
                <a:lnTo>
                  <a:pt x="30723" y="28803"/>
                </a:lnTo>
                <a:lnTo>
                  <a:pt x="31683" y="24963"/>
                </a:lnTo>
                <a:lnTo>
                  <a:pt x="30723" y="24002"/>
                </a:lnTo>
                <a:lnTo>
                  <a:pt x="28788" y="26883"/>
                </a:lnTo>
                <a:lnTo>
                  <a:pt x="27843" y="29763"/>
                </a:lnTo>
                <a:lnTo>
                  <a:pt x="25908" y="30723"/>
                </a:lnTo>
                <a:lnTo>
                  <a:pt x="24003" y="31668"/>
                </a:lnTo>
                <a:lnTo>
                  <a:pt x="22067" y="32644"/>
                </a:lnTo>
                <a:lnTo>
                  <a:pt x="15346" y="32644"/>
                </a:lnTo>
                <a:lnTo>
                  <a:pt x="12481" y="30723"/>
                </a:lnTo>
                <a:lnTo>
                  <a:pt x="9601" y="27843"/>
                </a:lnTo>
                <a:lnTo>
                  <a:pt x="6720" y="24963"/>
                </a:lnTo>
                <a:lnTo>
                  <a:pt x="5760" y="20162"/>
                </a:lnTo>
                <a:lnTo>
                  <a:pt x="5760" y="15361"/>
                </a:lnTo>
                <a:lnTo>
                  <a:pt x="31683" y="15361"/>
                </a:lnTo>
                <a:lnTo>
                  <a:pt x="31683" y="10561"/>
                </a:lnTo>
                <a:lnTo>
                  <a:pt x="29748" y="6720"/>
                </a:lnTo>
                <a:lnTo>
                  <a:pt x="27843" y="3840"/>
                </a:lnTo>
                <a:lnTo>
                  <a:pt x="24963" y="960"/>
                </a:lnTo>
                <a:lnTo>
                  <a:pt x="21122" y="0"/>
                </a:lnTo>
                <a:lnTo>
                  <a:pt x="17282" y="0"/>
                </a:lnTo>
                <a:lnTo>
                  <a:pt x="15346" y="2880"/>
                </a:lnTo>
                <a:lnTo>
                  <a:pt x="18242" y="2880"/>
                </a:lnTo>
                <a:lnTo>
                  <a:pt x="19202" y="3840"/>
                </a:lnTo>
                <a:lnTo>
                  <a:pt x="20162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8" name="object 2418"/>
          <p:cNvSpPr/>
          <p:nvPr/>
        </p:nvSpPr>
        <p:spPr>
          <a:xfrm>
            <a:off x="4325874" y="6032510"/>
            <a:ext cx="27828" cy="38404"/>
          </a:xfrm>
          <a:custGeom>
            <a:avLst/>
            <a:gdLst/>
            <a:ahLst/>
            <a:cxnLst/>
            <a:rect l="l" t="t" r="r" b="b"/>
            <a:pathLst>
              <a:path w="27828" h="38404">
                <a:moveTo>
                  <a:pt x="21107" y="6720"/>
                </a:moveTo>
                <a:lnTo>
                  <a:pt x="22067" y="7680"/>
                </a:lnTo>
                <a:lnTo>
                  <a:pt x="25907" y="7680"/>
                </a:lnTo>
                <a:lnTo>
                  <a:pt x="26868" y="6720"/>
                </a:lnTo>
                <a:lnTo>
                  <a:pt x="27828" y="6720"/>
                </a:lnTo>
                <a:lnTo>
                  <a:pt x="27828" y="1920"/>
                </a:lnTo>
                <a:lnTo>
                  <a:pt x="26868" y="960"/>
                </a:lnTo>
                <a:lnTo>
                  <a:pt x="25907" y="0"/>
                </a:lnTo>
                <a:lnTo>
                  <a:pt x="19187" y="0"/>
                </a:lnTo>
                <a:lnTo>
                  <a:pt x="16306" y="2880"/>
                </a:lnTo>
                <a:lnTo>
                  <a:pt x="13426" y="8641"/>
                </a:lnTo>
                <a:lnTo>
                  <a:pt x="13426" y="0"/>
                </a:lnTo>
                <a:lnTo>
                  <a:pt x="11506" y="0"/>
                </a:lnTo>
                <a:lnTo>
                  <a:pt x="0" y="4800"/>
                </a:lnTo>
                <a:lnTo>
                  <a:pt x="960" y="5760"/>
                </a:lnTo>
                <a:lnTo>
                  <a:pt x="1904" y="5760"/>
                </a:lnTo>
                <a:lnTo>
                  <a:pt x="2865" y="4800"/>
                </a:lnTo>
                <a:lnTo>
                  <a:pt x="3840" y="4800"/>
                </a:lnTo>
                <a:lnTo>
                  <a:pt x="4785" y="5760"/>
                </a:lnTo>
                <a:lnTo>
                  <a:pt x="5745" y="5760"/>
                </a:lnTo>
                <a:lnTo>
                  <a:pt x="5745" y="6720"/>
                </a:lnTo>
                <a:lnTo>
                  <a:pt x="6705" y="7680"/>
                </a:lnTo>
                <a:lnTo>
                  <a:pt x="6705" y="33604"/>
                </a:lnTo>
                <a:lnTo>
                  <a:pt x="5745" y="34564"/>
                </a:lnTo>
                <a:lnTo>
                  <a:pt x="5745" y="35509"/>
                </a:lnTo>
                <a:lnTo>
                  <a:pt x="4785" y="35509"/>
                </a:lnTo>
                <a:lnTo>
                  <a:pt x="3840" y="36484"/>
                </a:lnTo>
                <a:lnTo>
                  <a:pt x="960" y="36484"/>
                </a:lnTo>
                <a:lnTo>
                  <a:pt x="960" y="38404"/>
                </a:lnTo>
                <a:lnTo>
                  <a:pt x="20147" y="38404"/>
                </a:lnTo>
                <a:lnTo>
                  <a:pt x="20147" y="36484"/>
                </a:lnTo>
                <a:lnTo>
                  <a:pt x="16306" y="36484"/>
                </a:lnTo>
                <a:lnTo>
                  <a:pt x="15346" y="35509"/>
                </a:lnTo>
                <a:lnTo>
                  <a:pt x="14386" y="34564"/>
                </a:lnTo>
                <a:lnTo>
                  <a:pt x="13426" y="33604"/>
                </a:lnTo>
                <a:lnTo>
                  <a:pt x="13426" y="11521"/>
                </a:lnTo>
                <a:lnTo>
                  <a:pt x="14386" y="8641"/>
                </a:lnTo>
                <a:lnTo>
                  <a:pt x="16306" y="7680"/>
                </a:lnTo>
                <a:lnTo>
                  <a:pt x="17266" y="5760"/>
                </a:lnTo>
                <a:lnTo>
                  <a:pt x="20147" y="5760"/>
                </a:lnTo>
                <a:lnTo>
                  <a:pt x="21107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9" name="object 2419"/>
          <p:cNvSpPr/>
          <p:nvPr/>
        </p:nvSpPr>
        <p:spPr>
          <a:xfrm>
            <a:off x="4357542" y="6032510"/>
            <a:ext cx="24963" cy="39364"/>
          </a:xfrm>
          <a:custGeom>
            <a:avLst/>
            <a:gdLst/>
            <a:ahLst/>
            <a:cxnLst/>
            <a:rect l="l" t="t" r="r" b="b"/>
            <a:pathLst>
              <a:path w="24963" h="39364">
                <a:moveTo>
                  <a:pt x="1920" y="28803"/>
                </a:moveTo>
                <a:lnTo>
                  <a:pt x="960" y="25923"/>
                </a:lnTo>
                <a:lnTo>
                  <a:pt x="0" y="25923"/>
                </a:lnTo>
                <a:lnTo>
                  <a:pt x="0" y="38404"/>
                </a:lnTo>
                <a:lnTo>
                  <a:pt x="1920" y="38404"/>
                </a:lnTo>
                <a:lnTo>
                  <a:pt x="1920" y="37444"/>
                </a:lnTo>
                <a:lnTo>
                  <a:pt x="3840" y="37444"/>
                </a:lnTo>
                <a:lnTo>
                  <a:pt x="4800" y="38404"/>
                </a:lnTo>
                <a:lnTo>
                  <a:pt x="7680" y="39364"/>
                </a:lnTo>
                <a:lnTo>
                  <a:pt x="16322" y="39364"/>
                </a:lnTo>
                <a:lnTo>
                  <a:pt x="19202" y="38404"/>
                </a:lnTo>
                <a:lnTo>
                  <a:pt x="21122" y="36484"/>
                </a:lnTo>
                <a:lnTo>
                  <a:pt x="24002" y="34564"/>
                </a:lnTo>
                <a:lnTo>
                  <a:pt x="24963" y="31668"/>
                </a:lnTo>
                <a:lnTo>
                  <a:pt x="24963" y="24002"/>
                </a:lnTo>
                <a:lnTo>
                  <a:pt x="22082" y="20162"/>
                </a:lnTo>
                <a:lnTo>
                  <a:pt x="17282" y="17282"/>
                </a:lnTo>
                <a:lnTo>
                  <a:pt x="10561" y="14401"/>
                </a:lnTo>
                <a:lnTo>
                  <a:pt x="8641" y="13441"/>
                </a:lnTo>
                <a:lnTo>
                  <a:pt x="6720" y="12481"/>
                </a:lnTo>
                <a:lnTo>
                  <a:pt x="5760" y="10561"/>
                </a:lnTo>
                <a:lnTo>
                  <a:pt x="4800" y="9601"/>
                </a:lnTo>
                <a:lnTo>
                  <a:pt x="4800" y="4800"/>
                </a:lnTo>
                <a:lnTo>
                  <a:pt x="6720" y="3840"/>
                </a:lnTo>
                <a:lnTo>
                  <a:pt x="7680" y="2880"/>
                </a:lnTo>
                <a:lnTo>
                  <a:pt x="8641" y="1920"/>
                </a:lnTo>
                <a:lnTo>
                  <a:pt x="13441" y="1920"/>
                </a:lnTo>
                <a:lnTo>
                  <a:pt x="15361" y="2880"/>
                </a:lnTo>
                <a:lnTo>
                  <a:pt x="17282" y="4800"/>
                </a:lnTo>
                <a:lnTo>
                  <a:pt x="18242" y="5760"/>
                </a:lnTo>
                <a:lnTo>
                  <a:pt x="20162" y="8641"/>
                </a:lnTo>
                <a:lnTo>
                  <a:pt x="21122" y="12481"/>
                </a:lnTo>
                <a:lnTo>
                  <a:pt x="22082" y="12481"/>
                </a:lnTo>
                <a:lnTo>
                  <a:pt x="22082" y="0"/>
                </a:lnTo>
                <a:lnTo>
                  <a:pt x="21122" y="0"/>
                </a:lnTo>
                <a:lnTo>
                  <a:pt x="21122" y="960"/>
                </a:lnTo>
                <a:lnTo>
                  <a:pt x="16322" y="960"/>
                </a:lnTo>
                <a:lnTo>
                  <a:pt x="14401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5361"/>
                </a:lnTo>
                <a:lnTo>
                  <a:pt x="1920" y="16322"/>
                </a:lnTo>
                <a:lnTo>
                  <a:pt x="2880" y="18242"/>
                </a:lnTo>
                <a:lnTo>
                  <a:pt x="5760" y="20162"/>
                </a:lnTo>
                <a:lnTo>
                  <a:pt x="9601" y="22082"/>
                </a:lnTo>
                <a:lnTo>
                  <a:pt x="13441" y="24002"/>
                </a:lnTo>
                <a:lnTo>
                  <a:pt x="15361" y="24963"/>
                </a:lnTo>
                <a:lnTo>
                  <a:pt x="17282" y="26883"/>
                </a:lnTo>
                <a:lnTo>
                  <a:pt x="18242" y="27843"/>
                </a:lnTo>
                <a:lnTo>
                  <a:pt x="19202" y="29763"/>
                </a:lnTo>
                <a:lnTo>
                  <a:pt x="19202" y="32644"/>
                </a:lnTo>
                <a:lnTo>
                  <a:pt x="18242" y="34564"/>
                </a:lnTo>
                <a:lnTo>
                  <a:pt x="17282" y="35509"/>
                </a:lnTo>
                <a:lnTo>
                  <a:pt x="16322" y="36484"/>
                </a:lnTo>
                <a:lnTo>
                  <a:pt x="10561" y="36484"/>
                </a:lnTo>
                <a:lnTo>
                  <a:pt x="7680" y="35509"/>
                </a:lnTo>
                <a:lnTo>
                  <a:pt x="5760" y="33604"/>
                </a:lnTo>
                <a:lnTo>
                  <a:pt x="3840" y="31668"/>
                </a:lnTo>
                <a:lnTo>
                  <a:pt x="1920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0" name="object 2420"/>
          <p:cNvSpPr/>
          <p:nvPr/>
        </p:nvSpPr>
        <p:spPr>
          <a:xfrm>
            <a:off x="4089714" y="5944194"/>
            <a:ext cx="37444" cy="57591"/>
          </a:xfrm>
          <a:custGeom>
            <a:avLst/>
            <a:gdLst/>
            <a:ahLst/>
            <a:cxnLst/>
            <a:rect l="l" t="t" r="r" b="b"/>
            <a:pathLst>
              <a:path w="37444" h="57591">
                <a:moveTo>
                  <a:pt x="960" y="19202"/>
                </a:moveTo>
                <a:lnTo>
                  <a:pt x="1920" y="20162"/>
                </a:lnTo>
                <a:lnTo>
                  <a:pt x="2880" y="22067"/>
                </a:lnTo>
                <a:lnTo>
                  <a:pt x="4800" y="24002"/>
                </a:lnTo>
                <a:lnTo>
                  <a:pt x="6720" y="25907"/>
                </a:lnTo>
                <a:lnTo>
                  <a:pt x="8641" y="27843"/>
                </a:lnTo>
                <a:lnTo>
                  <a:pt x="11521" y="29763"/>
                </a:lnTo>
                <a:lnTo>
                  <a:pt x="16322" y="31683"/>
                </a:lnTo>
                <a:lnTo>
                  <a:pt x="21107" y="34564"/>
                </a:lnTo>
                <a:lnTo>
                  <a:pt x="24002" y="36469"/>
                </a:lnTo>
                <a:lnTo>
                  <a:pt x="24963" y="37444"/>
                </a:lnTo>
                <a:lnTo>
                  <a:pt x="26883" y="38404"/>
                </a:lnTo>
                <a:lnTo>
                  <a:pt x="27828" y="39349"/>
                </a:lnTo>
                <a:lnTo>
                  <a:pt x="28803" y="41285"/>
                </a:lnTo>
                <a:lnTo>
                  <a:pt x="29763" y="42245"/>
                </a:lnTo>
                <a:lnTo>
                  <a:pt x="29763" y="47990"/>
                </a:lnTo>
                <a:lnTo>
                  <a:pt x="28803" y="49910"/>
                </a:lnTo>
                <a:lnTo>
                  <a:pt x="26883" y="51831"/>
                </a:lnTo>
                <a:lnTo>
                  <a:pt x="24963" y="53751"/>
                </a:lnTo>
                <a:lnTo>
                  <a:pt x="22082" y="54711"/>
                </a:lnTo>
                <a:lnTo>
                  <a:pt x="16322" y="54711"/>
                </a:lnTo>
                <a:lnTo>
                  <a:pt x="13441" y="53751"/>
                </a:lnTo>
                <a:lnTo>
                  <a:pt x="10561" y="52806"/>
                </a:lnTo>
                <a:lnTo>
                  <a:pt x="8641" y="50871"/>
                </a:lnTo>
                <a:lnTo>
                  <a:pt x="6720" y="49910"/>
                </a:lnTo>
                <a:lnTo>
                  <a:pt x="5760" y="47030"/>
                </a:lnTo>
                <a:lnTo>
                  <a:pt x="3840" y="45125"/>
                </a:lnTo>
                <a:lnTo>
                  <a:pt x="2880" y="42245"/>
                </a:lnTo>
                <a:lnTo>
                  <a:pt x="2880" y="38404"/>
                </a:lnTo>
                <a:lnTo>
                  <a:pt x="960" y="38404"/>
                </a:lnTo>
                <a:lnTo>
                  <a:pt x="960" y="57591"/>
                </a:lnTo>
                <a:lnTo>
                  <a:pt x="2880" y="57591"/>
                </a:lnTo>
                <a:lnTo>
                  <a:pt x="2880" y="54711"/>
                </a:lnTo>
                <a:lnTo>
                  <a:pt x="7680" y="54711"/>
                </a:lnTo>
                <a:lnTo>
                  <a:pt x="9601" y="55671"/>
                </a:lnTo>
                <a:lnTo>
                  <a:pt x="12481" y="56631"/>
                </a:lnTo>
                <a:lnTo>
                  <a:pt x="14401" y="56631"/>
                </a:lnTo>
                <a:lnTo>
                  <a:pt x="15361" y="57591"/>
                </a:lnTo>
                <a:lnTo>
                  <a:pt x="24963" y="57591"/>
                </a:lnTo>
                <a:lnTo>
                  <a:pt x="28803" y="55671"/>
                </a:lnTo>
                <a:lnTo>
                  <a:pt x="32644" y="52806"/>
                </a:lnTo>
                <a:lnTo>
                  <a:pt x="35509" y="49910"/>
                </a:lnTo>
                <a:lnTo>
                  <a:pt x="37444" y="46070"/>
                </a:lnTo>
                <a:lnTo>
                  <a:pt x="37444" y="40309"/>
                </a:lnTo>
                <a:lnTo>
                  <a:pt x="36484" y="37444"/>
                </a:lnTo>
                <a:lnTo>
                  <a:pt x="35509" y="35524"/>
                </a:lnTo>
                <a:lnTo>
                  <a:pt x="34549" y="33604"/>
                </a:lnTo>
                <a:lnTo>
                  <a:pt x="33604" y="31683"/>
                </a:lnTo>
                <a:lnTo>
                  <a:pt x="31668" y="30723"/>
                </a:lnTo>
                <a:lnTo>
                  <a:pt x="29763" y="28803"/>
                </a:lnTo>
                <a:lnTo>
                  <a:pt x="25923" y="26883"/>
                </a:lnTo>
                <a:lnTo>
                  <a:pt x="21107" y="24002"/>
                </a:lnTo>
                <a:lnTo>
                  <a:pt x="14401" y="21122"/>
                </a:lnTo>
                <a:lnTo>
                  <a:pt x="10561" y="18242"/>
                </a:lnTo>
                <a:lnTo>
                  <a:pt x="8641" y="16322"/>
                </a:lnTo>
                <a:lnTo>
                  <a:pt x="7680" y="14401"/>
                </a:lnTo>
                <a:lnTo>
                  <a:pt x="6720" y="13441"/>
                </a:lnTo>
                <a:lnTo>
                  <a:pt x="6720" y="9601"/>
                </a:lnTo>
                <a:lnTo>
                  <a:pt x="7680" y="7680"/>
                </a:lnTo>
                <a:lnTo>
                  <a:pt x="9601" y="5760"/>
                </a:lnTo>
                <a:lnTo>
                  <a:pt x="11521" y="3840"/>
                </a:lnTo>
                <a:lnTo>
                  <a:pt x="13441" y="2880"/>
                </a:lnTo>
                <a:lnTo>
                  <a:pt x="19202" y="2880"/>
                </a:lnTo>
                <a:lnTo>
                  <a:pt x="22082" y="3840"/>
                </a:lnTo>
                <a:lnTo>
                  <a:pt x="24002" y="4800"/>
                </a:lnTo>
                <a:lnTo>
                  <a:pt x="25923" y="6720"/>
                </a:lnTo>
                <a:lnTo>
                  <a:pt x="27828" y="7680"/>
                </a:lnTo>
                <a:lnTo>
                  <a:pt x="29763" y="10561"/>
                </a:lnTo>
                <a:lnTo>
                  <a:pt x="30723" y="12481"/>
                </a:lnTo>
                <a:lnTo>
                  <a:pt x="31668" y="15361"/>
                </a:lnTo>
                <a:lnTo>
                  <a:pt x="31668" y="19202"/>
                </a:lnTo>
                <a:lnTo>
                  <a:pt x="33604" y="19202"/>
                </a:lnTo>
                <a:lnTo>
                  <a:pt x="33604" y="0"/>
                </a:lnTo>
                <a:lnTo>
                  <a:pt x="31668" y="0"/>
                </a:lnTo>
                <a:lnTo>
                  <a:pt x="31668" y="1920"/>
                </a:lnTo>
                <a:lnTo>
                  <a:pt x="30723" y="1920"/>
                </a:lnTo>
                <a:lnTo>
                  <a:pt x="30723" y="2880"/>
                </a:lnTo>
                <a:lnTo>
                  <a:pt x="27828" y="2880"/>
                </a:lnTo>
                <a:lnTo>
                  <a:pt x="25923" y="1920"/>
                </a:lnTo>
                <a:lnTo>
                  <a:pt x="23042" y="960"/>
                </a:lnTo>
                <a:lnTo>
                  <a:pt x="19202" y="0"/>
                </a:lnTo>
                <a:lnTo>
                  <a:pt x="11521" y="0"/>
                </a:lnTo>
                <a:lnTo>
                  <a:pt x="7680" y="960"/>
                </a:lnTo>
                <a:lnTo>
                  <a:pt x="4800" y="3840"/>
                </a:lnTo>
                <a:lnTo>
                  <a:pt x="1920" y="6720"/>
                </a:lnTo>
                <a:lnTo>
                  <a:pt x="0" y="10561"/>
                </a:lnTo>
                <a:lnTo>
                  <a:pt x="0" y="16322"/>
                </a:lnTo>
                <a:lnTo>
                  <a:pt x="96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1" name="object 2421"/>
          <p:cNvSpPr/>
          <p:nvPr/>
        </p:nvSpPr>
        <p:spPr>
          <a:xfrm>
            <a:off x="4131944" y="5950915"/>
            <a:ext cx="22082" cy="49911"/>
          </a:xfrm>
          <a:custGeom>
            <a:avLst/>
            <a:gdLst/>
            <a:ahLst/>
            <a:cxnLst/>
            <a:rect l="l" t="t" r="r" b="b"/>
            <a:pathLst>
              <a:path w="22082" h="49911">
                <a:moveTo>
                  <a:pt x="12481" y="12481"/>
                </a:moveTo>
                <a:lnTo>
                  <a:pt x="12481" y="0"/>
                </a:lnTo>
                <a:lnTo>
                  <a:pt x="11521" y="0"/>
                </a:lnTo>
                <a:lnTo>
                  <a:pt x="10561" y="2880"/>
                </a:lnTo>
                <a:lnTo>
                  <a:pt x="9601" y="4800"/>
                </a:lnTo>
                <a:lnTo>
                  <a:pt x="8641" y="5760"/>
                </a:lnTo>
                <a:lnTo>
                  <a:pt x="7680" y="7680"/>
                </a:lnTo>
                <a:lnTo>
                  <a:pt x="5775" y="9601"/>
                </a:lnTo>
                <a:lnTo>
                  <a:pt x="4800" y="10561"/>
                </a:lnTo>
                <a:lnTo>
                  <a:pt x="2880" y="12481"/>
                </a:lnTo>
                <a:lnTo>
                  <a:pt x="960" y="13441"/>
                </a:lnTo>
                <a:lnTo>
                  <a:pt x="0" y="13441"/>
                </a:lnTo>
                <a:lnTo>
                  <a:pt x="0" y="15346"/>
                </a:lnTo>
                <a:lnTo>
                  <a:pt x="5775" y="15346"/>
                </a:lnTo>
                <a:lnTo>
                  <a:pt x="5775" y="45110"/>
                </a:lnTo>
                <a:lnTo>
                  <a:pt x="6720" y="46085"/>
                </a:lnTo>
                <a:lnTo>
                  <a:pt x="7680" y="47030"/>
                </a:lnTo>
                <a:lnTo>
                  <a:pt x="7680" y="47990"/>
                </a:lnTo>
                <a:lnTo>
                  <a:pt x="9601" y="48950"/>
                </a:lnTo>
                <a:lnTo>
                  <a:pt x="10561" y="49911"/>
                </a:lnTo>
                <a:lnTo>
                  <a:pt x="16322" y="49911"/>
                </a:lnTo>
                <a:lnTo>
                  <a:pt x="18242" y="47990"/>
                </a:lnTo>
                <a:lnTo>
                  <a:pt x="20162" y="47030"/>
                </a:lnTo>
                <a:lnTo>
                  <a:pt x="21122" y="45110"/>
                </a:lnTo>
                <a:lnTo>
                  <a:pt x="22082" y="42245"/>
                </a:lnTo>
                <a:lnTo>
                  <a:pt x="21122" y="42245"/>
                </a:lnTo>
                <a:lnTo>
                  <a:pt x="20162" y="43190"/>
                </a:lnTo>
                <a:lnTo>
                  <a:pt x="19202" y="44150"/>
                </a:lnTo>
                <a:lnTo>
                  <a:pt x="18242" y="45110"/>
                </a:lnTo>
                <a:lnTo>
                  <a:pt x="14401" y="45110"/>
                </a:lnTo>
                <a:lnTo>
                  <a:pt x="13441" y="44150"/>
                </a:lnTo>
                <a:lnTo>
                  <a:pt x="12481" y="43190"/>
                </a:lnTo>
                <a:lnTo>
                  <a:pt x="12481" y="15346"/>
                </a:lnTo>
                <a:lnTo>
                  <a:pt x="21122" y="15346"/>
                </a:lnTo>
                <a:lnTo>
                  <a:pt x="21122" y="12481"/>
                </a:lnTo>
                <a:lnTo>
                  <a:pt x="12481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2" name="object 2422"/>
          <p:cNvSpPr/>
          <p:nvPr/>
        </p:nvSpPr>
        <p:spPr>
          <a:xfrm>
            <a:off x="4157868" y="5979718"/>
            <a:ext cx="9601" cy="26883"/>
          </a:xfrm>
          <a:custGeom>
            <a:avLst/>
            <a:gdLst/>
            <a:ahLst/>
            <a:cxnLst/>
            <a:rect l="l" t="t" r="r" b="b"/>
            <a:pathLst>
              <a:path w="9601" h="26883">
                <a:moveTo>
                  <a:pt x="6720" y="9601"/>
                </a:moveTo>
                <a:lnTo>
                  <a:pt x="6720" y="8625"/>
                </a:lnTo>
                <a:lnTo>
                  <a:pt x="7680" y="6720"/>
                </a:lnTo>
                <a:lnTo>
                  <a:pt x="8641" y="5760"/>
                </a:lnTo>
                <a:lnTo>
                  <a:pt x="9601" y="0"/>
                </a:lnTo>
                <a:lnTo>
                  <a:pt x="6720" y="1920"/>
                </a:lnTo>
                <a:lnTo>
                  <a:pt x="6720" y="9601"/>
                </a:lnTo>
                <a:close/>
              </a:path>
              <a:path w="9601" h="26883">
                <a:moveTo>
                  <a:pt x="7680" y="-16322"/>
                </a:moveTo>
                <a:lnTo>
                  <a:pt x="4800" y="-14401"/>
                </a:lnTo>
                <a:lnTo>
                  <a:pt x="2880" y="-12481"/>
                </a:lnTo>
                <a:lnTo>
                  <a:pt x="1920" y="-10561"/>
                </a:lnTo>
                <a:lnTo>
                  <a:pt x="1920" y="-5760"/>
                </a:lnTo>
                <a:lnTo>
                  <a:pt x="2880" y="-5760"/>
                </a:lnTo>
                <a:lnTo>
                  <a:pt x="2880" y="-4800"/>
                </a:lnTo>
                <a:lnTo>
                  <a:pt x="6720" y="-4800"/>
                </a:lnTo>
                <a:lnTo>
                  <a:pt x="7680" y="-5760"/>
                </a:lnTo>
                <a:lnTo>
                  <a:pt x="8641" y="-6720"/>
                </a:lnTo>
                <a:lnTo>
                  <a:pt x="8641" y="-12481"/>
                </a:lnTo>
                <a:lnTo>
                  <a:pt x="9601" y="-13456"/>
                </a:lnTo>
                <a:lnTo>
                  <a:pt x="10561" y="-14401"/>
                </a:lnTo>
                <a:lnTo>
                  <a:pt x="12481" y="-15361"/>
                </a:lnTo>
                <a:lnTo>
                  <a:pt x="16322" y="-15361"/>
                </a:lnTo>
                <a:lnTo>
                  <a:pt x="18242" y="-14401"/>
                </a:lnTo>
                <a:lnTo>
                  <a:pt x="19202" y="-13456"/>
                </a:lnTo>
                <a:lnTo>
                  <a:pt x="20162" y="-11521"/>
                </a:lnTo>
                <a:lnTo>
                  <a:pt x="21122" y="-9616"/>
                </a:lnTo>
                <a:lnTo>
                  <a:pt x="21122" y="-3840"/>
                </a:lnTo>
                <a:lnTo>
                  <a:pt x="14401" y="-1920"/>
                </a:lnTo>
                <a:lnTo>
                  <a:pt x="9601" y="0"/>
                </a:lnTo>
                <a:lnTo>
                  <a:pt x="8641" y="5760"/>
                </a:lnTo>
                <a:lnTo>
                  <a:pt x="9601" y="4785"/>
                </a:lnTo>
                <a:lnTo>
                  <a:pt x="10561" y="2880"/>
                </a:lnTo>
                <a:lnTo>
                  <a:pt x="12481" y="1920"/>
                </a:lnTo>
                <a:lnTo>
                  <a:pt x="14401" y="944"/>
                </a:lnTo>
                <a:lnTo>
                  <a:pt x="16322" y="0"/>
                </a:lnTo>
                <a:lnTo>
                  <a:pt x="21122" y="-1920"/>
                </a:lnTo>
                <a:lnTo>
                  <a:pt x="21122" y="12466"/>
                </a:lnTo>
                <a:lnTo>
                  <a:pt x="17282" y="15346"/>
                </a:lnTo>
                <a:lnTo>
                  <a:pt x="14401" y="16306"/>
                </a:lnTo>
                <a:lnTo>
                  <a:pt x="9601" y="16306"/>
                </a:lnTo>
                <a:lnTo>
                  <a:pt x="8641" y="14386"/>
                </a:lnTo>
                <a:lnTo>
                  <a:pt x="7680" y="13441"/>
                </a:lnTo>
                <a:lnTo>
                  <a:pt x="6720" y="11506"/>
                </a:lnTo>
                <a:lnTo>
                  <a:pt x="6720" y="1920"/>
                </a:lnTo>
                <a:lnTo>
                  <a:pt x="3840" y="3825"/>
                </a:lnTo>
                <a:lnTo>
                  <a:pt x="1920" y="5760"/>
                </a:lnTo>
                <a:lnTo>
                  <a:pt x="960" y="6720"/>
                </a:lnTo>
                <a:lnTo>
                  <a:pt x="0" y="8625"/>
                </a:lnTo>
                <a:lnTo>
                  <a:pt x="0" y="14386"/>
                </a:lnTo>
                <a:lnTo>
                  <a:pt x="960" y="17282"/>
                </a:lnTo>
                <a:lnTo>
                  <a:pt x="2880" y="19187"/>
                </a:lnTo>
                <a:lnTo>
                  <a:pt x="3840" y="21107"/>
                </a:lnTo>
                <a:lnTo>
                  <a:pt x="12481" y="21107"/>
                </a:lnTo>
                <a:lnTo>
                  <a:pt x="13441" y="20147"/>
                </a:lnTo>
                <a:lnTo>
                  <a:pt x="14401" y="20147"/>
                </a:lnTo>
                <a:lnTo>
                  <a:pt x="17282" y="18227"/>
                </a:lnTo>
                <a:lnTo>
                  <a:pt x="21122" y="15346"/>
                </a:lnTo>
                <a:lnTo>
                  <a:pt x="21122" y="19187"/>
                </a:lnTo>
                <a:lnTo>
                  <a:pt x="22082" y="20147"/>
                </a:lnTo>
                <a:lnTo>
                  <a:pt x="23042" y="21107"/>
                </a:lnTo>
                <a:lnTo>
                  <a:pt x="27843" y="21107"/>
                </a:lnTo>
                <a:lnTo>
                  <a:pt x="30723" y="19187"/>
                </a:lnTo>
                <a:lnTo>
                  <a:pt x="33604" y="15346"/>
                </a:lnTo>
                <a:lnTo>
                  <a:pt x="33604" y="13441"/>
                </a:lnTo>
                <a:lnTo>
                  <a:pt x="32644" y="14386"/>
                </a:lnTo>
                <a:lnTo>
                  <a:pt x="31683" y="15346"/>
                </a:lnTo>
                <a:lnTo>
                  <a:pt x="30723" y="16306"/>
                </a:lnTo>
                <a:lnTo>
                  <a:pt x="28803" y="16306"/>
                </a:lnTo>
                <a:lnTo>
                  <a:pt x="27843" y="15346"/>
                </a:lnTo>
                <a:lnTo>
                  <a:pt x="27843" y="-8641"/>
                </a:lnTo>
                <a:lnTo>
                  <a:pt x="26883" y="-10561"/>
                </a:lnTo>
                <a:lnTo>
                  <a:pt x="26883" y="-12481"/>
                </a:lnTo>
                <a:lnTo>
                  <a:pt x="25923" y="-13456"/>
                </a:lnTo>
                <a:lnTo>
                  <a:pt x="24963" y="-15361"/>
                </a:lnTo>
                <a:lnTo>
                  <a:pt x="23042" y="-16322"/>
                </a:lnTo>
                <a:lnTo>
                  <a:pt x="21122" y="-17282"/>
                </a:lnTo>
                <a:lnTo>
                  <a:pt x="10561" y="-17282"/>
                </a:lnTo>
                <a:lnTo>
                  <a:pt x="7680" y="-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3" name="object 2423"/>
          <p:cNvSpPr/>
          <p:nvPr/>
        </p:nvSpPr>
        <p:spPr>
          <a:xfrm>
            <a:off x="4191472" y="5950915"/>
            <a:ext cx="23042" cy="49911"/>
          </a:xfrm>
          <a:custGeom>
            <a:avLst/>
            <a:gdLst/>
            <a:ahLst/>
            <a:cxnLst/>
            <a:rect l="l" t="t" r="r" b="b"/>
            <a:pathLst>
              <a:path w="23042" h="49911">
                <a:moveTo>
                  <a:pt x="6720" y="15346"/>
                </a:moveTo>
                <a:lnTo>
                  <a:pt x="6720" y="46085"/>
                </a:lnTo>
                <a:lnTo>
                  <a:pt x="7680" y="47030"/>
                </a:lnTo>
                <a:lnTo>
                  <a:pt x="8641" y="47990"/>
                </a:lnTo>
                <a:lnTo>
                  <a:pt x="9601" y="48950"/>
                </a:lnTo>
                <a:lnTo>
                  <a:pt x="11521" y="49911"/>
                </a:lnTo>
                <a:lnTo>
                  <a:pt x="17266" y="49911"/>
                </a:lnTo>
                <a:lnTo>
                  <a:pt x="19202" y="47990"/>
                </a:lnTo>
                <a:lnTo>
                  <a:pt x="21122" y="47030"/>
                </a:lnTo>
                <a:lnTo>
                  <a:pt x="22082" y="45110"/>
                </a:lnTo>
                <a:lnTo>
                  <a:pt x="23042" y="42245"/>
                </a:lnTo>
                <a:lnTo>
                  <a:pt x="21122" y="42245"/>
                </a:lnTo>
                <a:lnTo>
                  <a:pt x="21122" y="43190"/>
                </a:lnTo>
                <a:lnTo>
                  <a:pt x="20162" y="44150"/>
                </a:lnTo>
                <a:lnTo>
                  <a:pt x="19202" y="44150"/>
                </a:lnTo>
                <a:lnTo>
                  <a:pt x="18242" y="45110"/>
                </a:lnTo>
                <a:lnTo>
                  <a:pt x="14401" y="45110"/>
                </a:lnTo>
                <a:lnTo>
                  <a:pt x="14401" y="44150"/>
                </a:lnTo>
                <a:lnTo>
                  <a:pt x="13441" y="43190"/>
                </a:lnTo>
                <a:lnTo>
                  <a:pt x="13441" y="15346"/>
                </a:lnTo>
                <a:lnTo>
                  <a:pt x="22082" y="15346"/>
                </a:lnTo>
                <a:lnTo>
                  <a:pt x="22082" y="12481"/>
                </a:lnTo>
                <a:lnTo>
                  <a:pt x="13441" y="12481"/>
                </a:lnTo>
                <a:lnTo>
                  <a:pt x="13441" y="0"/>
                </a:lnTo>
                <a:lnTo>
                  <a:pt x="11521" y="0"/>
                </a:lnTo>
                <a:lnTo>
                  <a:pt x="10561" y="2880"/>
                </a:lnTo>
                <a:lnTo>
                  <a:pt x="9601" y="4800"/>
                </a:lnTo>
                <a:lnTo>
                  <a:pt x="9601" y="5760"/>
                </a:lnTo>
                <a:lnTo>
                  <a:pt x="7680" y="7680"/>
                </a:lnTo>
                <a:lnTo>
                  <a:pt x="6720" y="9601"/>
                </a:lnTo>
                <a:lnTo>
                  <a:pt x="4800" y="10561"/>
                </a:lnTo>
                <a:lnTo>
                  <a:pt x="3840" y="12481"/>
                </a:lnTo>
                <a:lnTo>
                  <a:pt x="1920" y="13441"/>
                </a:lnTo>
                <a:lnTo>
                  <a:pt x="0" y="13441"/>
                </a:lnTo>
                <a:lnTo>
                  <a:pt x="0" y="15346"/>
                </a:lnTo>
                <a:lnTo>
                  <a:pt x="6720" y="153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4" name="object 2424"/>
          <p:cNvSpPr/>
          <p:nvPr/>
        </p:nvSpPr>
        <p:spPr>
          <a:xfrm>
            <a:off x="4222181" y="5942274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2895" y="8641"/>
                </a:moveTo>
                <a:lnTo>
                  <a:pt x="5775" y="8641"/>
                </a:lnTo>
                <a:lnTo>
                  <a:pt x="6736" y="7680"/>
                </a:lnTo>
                <a:lnTo>
                  <a:pt x="7680" y="7680"/>
                </a:lnTo>
                <a:lnTo>
                  <a:pt x="8641" y="6720"/>
                </a:lnTo>
                <a:lnTo>
                  <a:pt x="8641" y="1920"/>
                </a:lnTo>
                <a:lnTo>
                  <a:pt x="7680" y="1920"/>
                </a:lnTo>
                <a:lnTo>
                  <a:pt x="6736" y="960"/>
                </a:lnTo>
                <a:lnTo>
                  <a:pt x="5775" y="0"/>
                </a:lnTo>
                <a:lnTo>
                  <a:pt x="2895" y="0"/>
                </a:lnTo>
                <a:lnTo>
                  <a:pt x="1935" y="960"/>
                </a:lnTo>
                <a:lnTo>
                  <a:pt x="1935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5760"/>
                </a:lnTo>
                <a:lnTo>
                  <a:pt x="960" y="6720"/>
                </a:lnTo>
                <a:lnTo>
                  <a:pt x="1935" y="7680"/>
                </a:lnTo>
                <a:lnTo>
                  <a:pt x="2895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5" name="object 2425"/>
          <p:cNvSpPr/>
          <p:nvPr/>
        </p:nvSpPr>
        <p:spPr>
          <a:xfrm>
            <a:off x="4217395" y="5962436"/>
            <a:ext cx="18242" cy="38389"/>
          </a:xfrm>
          <a:custGeom>
            <a:avLst/>
            <a:gdLst/>
            <a:ahLst/>
            <a:cxnLst/>
            <a:rect l="l" t="t" r="r" b="b"/>
            <a:pathLst>
              <a:path w="18242" h="38389">
                <a:moveTo>
                  <a:pt x="5745" y="11521"/>
                </a:moveTo>
                <a:lnTo>
                  <a:pt x="5745" y="34564"/>
                </a:lnTo>
                <a:lnTo>
                  <a:pt x="4785" y="35509"/>
                </a:lnTo>
                <a:lnTo>
                  <a:pt x="3840" y="36469"/>
                </a:lnTo>
                <a:lnTo>
                  <a:pt x="0" y="36469"/>
                </a:lnTo>
                <a:lnTo>
                  <a:pt x="0" y="38389"/>
                </a:lnTo>
                <a:lnTo>
                  <a:pt x="18242" y="38389"/>
                </a:lnTo>
                <a:lnTo>
                  <a:pt x="18242" y="36469"/>
                </a:lnTo>
                <a:lnTo>
                  <a:pt x="15346" y="36469"/>
                </a:lnTo>
                <a:lnTo>
                  <a:pt x="14401" y="35509"/>
                </a:lnTo>
                <a:lnTo>
                  <a:pt x="13426" y="34564"/>
                </a:lnTo>
                <a:lnTo>
                  <a:pt x="12466" y="33588"/>
                </a:lnTo>
                <a:lnTo>
                  <a:pt x="12466" y="0"/>
                </a:lnTo>
                <a:lnTo>
                  <a:pt x="10561" y="0"/>
                </a:lnTo>
                <a:lnTo>
                  <a:pt x="0" y="3825"/>
                </a:lnTo>
                <a:lnTo>
                  <a:pt x="0" y="5760"/>
                </a:lnTo>
                <a:lnTo>
                  <a:pt x="960" y="4800"/>
                </a:lnTo>
                <a:lnTo>
                  <a:pt x="3840" y="4800"/>
                </a:lnTo>
                <a:lnTo>
                  <a:pt x="4785" y="5760"/>
                </a:lnTo>
                <a:lnTo>
                  <a:pt x="5745" y="6720"/>
                </a:lnTo>
                <a:lnTo>
                  <a:pt x="5745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6" name="object 2426"/>
          <p:cNvSpPr/>
          <p:nvPr/>
        </p:nvSpPr>
        <p:spPr>
          <a:xfrm>
            <a:off x="4241383" y="5962436"/>
            <a:ext cx="25923" cy="39349"/>
          </a:xfrm>
          <a:custGeom>
            <a:avLst/>
            <a:gdLst/>
            <a:ahLst/>
            <a:cxnLst/>
            <a:rect l="l" t="t" r="r" b="b"/>
            <a:pathLst>
              <a:path w="25923" h="39349">
                <a:moveTo>
                  <a:pt x="4800" y="37429"/>
                </a:moveTo>
                <a:lnTo>
                  <a:pt x="5760" y="38389"/>
                </a:lnTo>
                <a:lnTo>
                  <a:pt x="8641" y="38389"/>
                </a:lnTo>
                <a:lnTo>
                  <a:pt x="10561" y="39349"/>
                </a:lnTo>
                <a:lnTo>
                  <a:pt x="16322" y="39349"/>
                </a:lnTo>
                <a:lnTo>
                  <a:pt x="19202" y="38389"/>
                </a:lnTo>
                <a:lnTo>
                  <a:pt x="22082" y="36469"/>
                </a:lnTo>
                <a:lnTo>
                  <a:pt x="24002" y="33588"/>
                </a:lnTo>
                <a:lnTo>
                  <a:pt x="25923" y="31668"/>
                </a:lnTo>
                <a:lnTo>
                  <a:pt x="25923" y="23042"/>
                </a:lnTo>
                <a:lnTo>
                  <a:pt x="23042" y="20162"/>
                </a:lnTo>
                <a:lnTo>
                  <a:pt x="17282" y="17282"/>
                </a:lnTo>
                <a:lnTo>
                  <a:pt x="11521" y="14386"/>
                </a:lnTo>
                <a:lnTo>
                  <a:pt x="8641" y="13441"/>
                </a:lnTo>
                <a:lnTo>
                  <a:pt x="6720" y="11521"/>
                </a:lnTo>
                <a:lnTo>
                  <a:pt x="5760" y="10561"/>
                </a:lnTo>
                <a:lnTo>
                  <a:pt x="5760" y="9601"/>
                </a:lnTo>
                <a:lnTo>
                  <a:pt x="4800" y="8641"/>
                </a:lnTo>
                <a:lnTo>
                  <a:pt x="4800" y="5760"/>
                </a:lnTo>
                <a:lnTo>
                  <a:pt x="5760" y="4800"/>
                </a:lnTo>
                <a:lnTo>
                  <a:pt x="6720" y="3825"/>
                </a:lnTo>
                <a:lnTo>
                  <a:pt x="7680" y="2880"/>
                </a:lnTo>
                <a:lnTo>
                  <a:pt x="9601" y="1920"/>
                </a:lnTo>
                <a:lnTo>
                  <a:pt x="13441" y="1920"/>
                </a:lnTo>
                <a:lnTo>
                  <a:pt x="16322" y="2880"/>
                </a:lnTo>
                <a:lnTo>
                  <a:pt x="17282" y="3825"/>
                </a:lnTo>
                <a:lnTo>
                  <a:pt x="19202" y="5760"/>
                </a:lnTo>
                <a:lnTo>
                  <a:pt x="20162" y="8641"/>
                </a:lnTo>
                <a:lnTo>
                  <a:pt x="21122" y="12481"/>
                </a:lnTo>
                <a:lnTo>
                  <a:pt x="23042" y="12481"/>
                </a:lnTo>
                <a:lnTo>
                  <a:pt x="23042" y="0"/>
                </a:lnTo>
                <a:lnTo>
                  <a:pt x="21122" y="0"/>
                </a:lnTo>
                <a:lnTo>
                  <a:pt x="21122" y="960"/>
                </a:lnTo>
                <a:lnTo>
                  <a:pt x="17282" y="960"/>
                </a:lnTo>
                <a:lnTo>
                  <a:pt x="14401" y="0"/>
                </a:lnTo>
                <a:lnTo>
                  <a:pt x="7680" y="0"/>
                </a:lnTo>
                <a:lnTo>
                  <a:pt x="576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65"/>
                </a:lnTo>
                <a:lnTo>
                  <a:pt x="0" y="12481"/>
                </a:lnTo>
                <a:lnTo>
                  <a:pt x="960" y="14386"/>
                </a:lnTo>
                <a:lnTo>
                  <a:pt x="1920" y="16322"/>
                </a:lnTo>
                <a:lnTo>
                  <a:pt x="2880" y="18227"/>
                </a:lnTo>
                <a:lnTo>
                  <a:pt x="5760" y="19202"/>
                </a:lnTo>
                <a:lnTo>
                  <a:pt x="9601" y="21107"/>
                </a:lnTo>
                <a:lnTo>
                  <a:pt x="13441" y="24003"/>
                </a:lnTo>
                <a:lnTo>
                  <a:pt x="16322" y="24947"/>
                </a:lnTo>
                <a:lnTo>
                  <a:pt x="17282" y="26883"/>
                </a:lnTo>
                <a:lnTo>
                  <a:pt x="19202" y="27828"/>
                </a:lnTo>
                <a:lnTo>
                  <a:pt x="19202" y="33588"/>
                </a:lnTo>
                <a:lnTo>
                  <a:pt x="18242" y="35509"/>
                </a:lnTo>
                <a:lnTo>
                  <a:pt x="16322" y="36469"/>
                </a:lnTo>
                <a:lnTo>
                  <a:pt x="10561" y="36469"/>
                </a:lnTo>
                <a:lnTo>
                  <a:pt x="7680" y="35509"/>
                </a:lnTo>
                <a:lnTo>
                  <a:pt x="5760" y="33588"/>
                </a:lnTo>
                <a:lnTo>
                  <a:pt x="3840" y="31668"/>
                </a:lnTo>
                <a:lnTo>
                  <a:pt x="1920" y="28788"/>
                </a:lnTo>
                <a:lnTo>
                  <a:pt x="1920" y="24947"/>
                </a:lnTo>
                <a:lnTo>
                  <a:pt x="0" y="24947"/>
                </a:lnTo>
                <a:lnTo>
                  <a:pt x="0" y="38389"/>
                </a:lnTo>
                <a:lnTo>
                  <a:pt x="1920" y="38389"/>
                </a:lnTo>
                <a:lnTo>
                  <a:pt x="1920" y="37429"/>
                </a:lnTo>
                <a:lnTo>
                  <a:pt x="4800" y="374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7" name="object 2427"/>
          <p:cNvSpPr/>
          <p:nvPr/>
        </p:nvSpPr>
        <p:spPr>
          <a:xfrm>
            <a:off x="4270187" y="5950915"/>
            <a:ext cx="23042" cy="49911"/>
          </a:xfrm>
          <a:custGeom>
            <a:avLst/>
            <a:gdLst/>
            <a:ahLst/>
            <a:cxnLst/>
            <a:rect l="l" t="t" r="r" b="b"/>
            <a:pathLst>
              <a:path w="23042" h="49911">
                <a:moveTo>
                  <a:pt x="15361" y="49911"/>
                </a:moveTo>
                <a:lnTo>
                  <a:pt x="17282" y="49911"/>
                </a:lnTo>
                <a:lnTo>
                  <a:pt x="18242" y="47990"/>
                </a:lnTo>
                <a:lnTo>
                  <a:pt x="20162" y="47030"/>
                </a:lnTo>
                <a:lnTo>
                  <a:pt x="22082" y="45110"/>
                </a:lnTo>
                <a:lnTo>
                  <a:pt x="23042" y="42245"/>
                </a:lnTo>
                <a:lnTo>
                  <a:pt x="21122" y="42245"/>
                </a:lnTo>
                <a:lnTo>
                  <a:pt x="20162" y="43190"/>
                </a:lnTo>
                <a:lnTo>
                  <a:pt x="20162" y="44150"/>
                </a:lnTo>
                <a:lnTo>
                  <a:pt x="19202" y="44150"/>
                </a:lnTo>
                <a:lnTo>
                  <a:pt x="18242" y="45110"/>
                </a:lnTo>
                <a:lnTo>
                  <a:pt x="14401" y="45110"/>
                </a:lnTo>
                <a:lnTo>
                  <a:pt x="13441" y="44150"/>
                </a:lnTo>
                <a:lnTo>
                  <a:pt x="13441" y="43190"/>
                </a:lnTo>
                <a:lnTo>
                  <a:pt x="12481" y="41269"/>
                </a:lnTo>
                <a:lnTo>
                  <a:pt x="12481" y="15346"/>
                </a:lnTo>
                <a:lnTo>
                  <a:pt x="21122" y="15346"/>
                </a:lnTo>
                <a:lnTo>
                  <a:pt x="21122" y="12481"/>
                </a:lnTo>
                <a:lnTo>
                  <a:pt x="12481" y="12481"/>
                </a:lnTo>
                <a:lnTo>
                  <a:pt x="12481" y="0"/>
                </a:lnTo>
                <a:lnTo>
                  <a:pt x="11521" y="0"/>
                </a:lnTo>
                <a:lnTo>
                  <a:pt x="10561" y="2880"/>
                </a:lnTo>
                <a:lnTo>
                  <a:pt x="9601" y="4800"/>
                </a:lnTo>
                <a:lnTo>
                  <a:pt x="8641" y="5760"/>
                </a:lnTo>
                <a:lnTo>
                  <a:pt x="7680" y="7680"/>
                </a:lnTo>
                <a:lnTo>
                  <a:pt x="6720" y="9601"/>
                </a:lnTo>
                <a:lnTo>
                  <a:pt x="4800" y="10561"/>
                </a:lnTo>
                <a:lnTo>
                  <a:pt x="2880" y="12481"/>
                </a:lnTo>
                <a:lnTo>
                  <a:pt x="1920" y="13441"/>
                </a:lnTo>
                <a:lnTo>
                  <a:pt x="0" y="13441"/>
                </a:lnTo>
                <a:lnTo>
                  <a:pt x="0" y="15346"/>
                </a:lnTo>
                <a:lnTo>
                  <a:pt x="5760" y="15346"/>
                </a:lnTo>
                <a:lnTo>
                  <a:pt x="5760" y="43190"/>
                </a:lnTo>
                <a:lnTo>
                  <a:pt x="6720" y="45110"/>
                </a:lnTo>
                <a:lnTo>
                  <a:pt x="6720" y="46085"/>
                </a:lnTo>
                <a:lnTo>
                  <a:pt x="7680" y="47030"/>
                </a:lnTo>
                <a:lnTo>
                  <a:pt x="8641" y="47990"/>
                </a:lnTo>
                <a:lnTo>
                  <a:pt x="9601" y="48950"/>
                </a:lnTo>
                <a:lnTo>
                  <a:pt x="10561" y="49911"/>
                </a:lnTo>
                <a:lnTo>
                  <a:pt x="15361" y="49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8" name="object 2428"/>
          <p:cNvSpPr/>
          <p:nvPr/>
        </p:nvSpPr>
        <p:spPr>
          <a:xfrm>
            <a:off x="4295150" y="5962436"/>
            <a:ext cx="19202" cy="38389"/>
          </a:xfrm>
          <a:custGeom>
            <a:avLst/>
            <a:gdLst/>
            <a:ahLst/>
            <a:cxnLst/>
            <a:rect l="l" t="t" r="r" b="b"/>
            <a:pathLst>
              <a:path w="19202" h="38389">
                <a:moveTo>
                  <a:pt x="11506" y="0"/>
                </a:moveTo>
                <a:lnTo>
                  <a:pt x="0" y="3825"/>
                </a:lnTo>
                <a:lnTo>
                  <a:pt x="960" y="5760"/>
                </a:lnTo>
                <a:lnTo>
                  <a:pt x="1920" y="4800"/>
                </a:lnTo>
                <a:lnTo>
                  <a:pt x="4800" y="4800"/>
                </a:lnTo>
                <a:lnTo>
                  <a:pt x="5760" y="5760"/>
                </a:lnTo>
                <a:lnTo>
                  <a:pt x="5760" y="6720"/>
                </a:lnTo>
                <a:lnTo>
                  <a:pt x="6720" y="7665"/>
                </a:lnTo>
                <a:lnTo>
                  <a:pt x="6720" y="33588"/>
                </a:lnTo>
                <a:lnTo>
                  <a:pt x="5760" y="34564"/>
                </a:lnTo>
                <a:lnTo>
                  <a:pt x="5760" y="35509"/>
                </a:lnTo>
                <a:lnTo>
                  <a:pt x="4800" y="35509"/>
                </a:lnTo>
                <a:lnTo>
                  <a:pt x="4800" y="36469"/>
                </a:lnTo>
                <a:lnTo>
                  <a:pt x="960" y="36469"/>
                </a:lnTo>
                <a:lnTo>
                  <a:pt x="960" y="38389"/>
                </a:lnTo>
                <a:lnTo>
                  <a:pt x="19202" y="38389"/>
                </a:lnTo>
                <a:lnTo>
                  <a:pt x="19202" y="36469"/>
                </a:lnTo>
                <a:lnTo>
                  <a:pt x="16322" y="36469"/>
                </a:lnTo>
                <a:lnTo>
                  <a:pt x="15361" y="35509"/>
                </a:lnTo>
                <a:lnTo>
                  <a:pt x="14401" y="35509"/>
                </a:lnTo>
                <a:lnTo>
                  <a:pt x="14401" y="34564"/>
                </a:lnTo>
                <a:lnTo>
                  <a:pt x="13441" y="34564"/>
                </a:lnTo>
                <a:lnTo>
                  <a:pt x="13441" y="0"/>
                </a:lnTo>
                <a:lnTo>
                  <a:pt x="1150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9" name="object 2429"/>
          <p:cNvSpPr/>
          <p:nvPr/>
        </p:nvSpPr>
        <p:spPr>
          <a:xfrm>
            <a:off x="4300910" y="5942274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6720" y="1920"/>
                </a:moveTo>
                <a:lnTo>
                  <a:pt x="6720" y="960"/>
                </a:lnTo>
                <a:lnTo>
                  <a:pt x="5745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5760"/>
                </a:lnTo>
                <a:lnTo>
                  <a:pt x="960" y="6720"/>
                </a:lnTo>
                <a:lnTo>
                  <a:pt x="960" y="7680"/>
                </a:lnTo>
                <a:lnTo>
                  <a:pt x="1920" y="7680"/>
                </a:lnTo>
                <a:lnTo>
                  <a:pt x="2880" y="8641"/>
                </a:lnTo>
                <a:lnTo>
                  <a:pt x="5745" y="8641"/>
                </a:lnTo>
                <a:lnTo>
                  <a:pt x="6720" y="7680"/>
                </a:lnTo>
                <a:lnTo>
                  <a:pt x="7680" y="6720"/>
                </a:lnTo>
                <a:lnTo>
                  <a:pt x="8641" y="5760"/>
                </a:lnTo>
                <a:lnTo>
                  <a:pt x="8641" y="2880"/>
                </a:lnTo>
                <a:lnTo>
                  <a:pt x="7680" y="1920"/>
                </a:lnTo>
                <a:lnTo>
                  <a:pt x="672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0" name="object 2430"/>
          <p:cNvSpPr/>
          <p:nvPr/>
        </p:nvSpPr>
        <p:spPr>
          <a:xfrm>
            <a:off x="4318193" y="5962436"/>
            <a:ext cx="31668" cy="39349"/>
          </a:xfrm>
          <a:custGeom>
            <a:avLst/>
            <a:gdLst/>
            <a:ahLst/>
            <a:cxnLst/>
            <a:rect l="l" t="t" r="r" b="b"/>
            <a:pathLst>
              <a:path w="31668" h="39349">
                <a:moveTo>
                  <a:pt x="28788" y="11521"/>
                </a:moveTo>
                <a:lnTo>
                  <a:pt x="29748" y="11521"/>
                </a:lnTo>
                <a:lnTo>
                  <a:pt x="30708" y="10561"/>
                </a:lnTo>
                <a:lnTo>
                  <a:pt x="30708" y="6720"/>
                </a:lnTo>
                <a:lnTo>
                  <a:pt x="29748" y="4800"/>
                </a:lnTo>
                <a:lnTo>
                  <a:pt x="26868" y="2880"/>
                </a:lnTo>
                <a:lnTo>
                  <a:pt x="24947" y="960"/>
                </a:lnTo>
                <a:lnTo>
                  <a:pt x="22067" y="0"/>
                </a:lnTo>
                <a:lnTo>
                  <a:pt x="13426" y="0"/>
                </a:lnTo>
                <a:lnTo>
                  <a:pt x="8641" y="1920"/>
                </a:lnTo>
                <a:lnTo>
                  <a:pt x="5745" y="4800"/>
                </a:lnTo>
                <a:lnTo>
                  <a:pt x="1904" y="8641"/>
                </a:lnTo>
                <a:lnTo>
                  <a:pt x="0" y="13441"/>
                </a:lnTo>
                <a:lnTo>
                  <a:pt x="0" y="25908"/>
                </a:lnTo>
                <a:lnTo>
                  <a:pt x="1904" y="30723"/>
                </a:lnTo>
                <a:lnTo>
                  <a:pt x="4800" y="33588"/>
                </a:lnTo>
                <a:lnTo>
                  <a:pt x="8641" y="37429"/>
                </a:lnTo>
                <a:lnTo>
                  <a:pt x="11521" y="39349"/>
                </a:lnTo>
                <a:lnTo>
                  <a:pt x="20147" y="39349"/>
                </a:lnTo>
                <a:lnTo>
                  <a:pt x="23027" y="37429"/>
                </a:lnTo>
                <a:lnTo>
                  <a:pt x="25908" y="35509"/>
                </a:lnTo>
                <a:lnTo>
                  <a:pt x="28788" y="32628"/>
                </a:lnTo>
                <a:lnTo>
                  <a:pt x="30708" y="28788"/>
                </a:lnTo>
                <a:lnTo>
                  <a:pt x="31668" y="24003"/>
                </a:lnTo>
                <a:lnTo>
                  <a:pt x="30708" y="23042"/>
                </a:lnTo>
                <a:lnTo>
                  <a:pt x="28788" y="26883"/>
                </a:lnTo>
                <a:lnTo>
                  <a:pt x="27828" y="28788"/>
                </a:lnTo>
                <a:lnTo>
                  <a:pt x="25908" y="29748"/>
                </a:lnTo>
                <a:lnTo>
                  <a:pt x="23987" y="31668"/>
                </a:lnTo>
                <a:lnTo>
                  <a:pt x="22067" y="32628"/>
                </a:lnTo>
                <a:lnTo>
                  <a:pt x="15361" y="32628"/>
                </a:lnTo>
                <a:lnTo>
                  <a:pt x="12466" y="30723"/>
                </a:lnTo>
                <a:lnTo>
                  <a:pt x="10546" y="27828"/>
                </a:lnTo>
                <a:lnTo>
                  <a:pt x="7680" y="24003"/>
                </a:lnTo>
                <a:lnTo>
                  <a:pt x="6705" y="20162"/>
                </a:lnTo>
                <a:lnTo>
                  <a:pt x="6705" y="11521"/>
                </a:lnTo>
                <a:lnTo>
                  <a:pt x="7680" y="7665"/>
                </a:lnTo>
                <a:lnTo>
                  <a:pt x="10546" y="5760"/>
                </a:lnTo>
                <a:lnTo>
                  <a:pt x="11521" y="2880"/>
                </a:lnTo>
                <a:lnTo>
                  <a:pt x="14386" y="1920"/>
                </a:lnTo>
                <a:lnTo>
                  <a:pt x="18227" y="1920"/>
                </a:lnTo>
                <a:lnTo>
                  <a:pt x="20147" y="2880"/>
                </a:lnTo>
                <a:lnTo>
                  <a:pt x="21107" y="3825"/>
                </a:lnTo>
                <a:lnTo>
                  <a:pt x="22067" y="4800"/>
                </a:lnTo>
                <a:lnTo>
                  <a:pt x="22067" y="8641"/>
                </a:lnTo>
                <a:lnTo>
                  <a:pt x="23027" y="9601"/>
                </a:lnTo>
                <a:lnTo>
                  <a:pt x="23027" y="10561"/>
                </a:lnTo>
                <a:lnTo>
                  <a:pt x="23987" y="11521"/>
                </a:lnTo>
                <a:lnTo>
                  <a:pt x="24947" y="12481"/>
                </a:lnTo>
                <a:lnTo>
                  <a:pt x="27828" y="12481"/>
                </a:lnTo>
                <a:lnTo>
                  <a:pt x="28788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1" name="object 2431"/>
          <p:cNvSpPr/>
          <p:nvPr/>
        </p:nvSpPr>
        <p:spPr>
          <a:xfrm>
            <a:off x="4357542" y="5962436"/>
            <a:ext cx="24963" cy="39349"/>
          </a:xfrm>
          <a:custGeom>
            <a:avLst/>
            <a:gdLst/>
            <a:ahLst/>
            <a:cxnLst/>
            <a:rect l="l" t="t" r="r" b="b"/>
            <a:pathLst>
              <a:path w="24963" h="39349">
                <a:moveTo>
                  <a:pt x="960" y="38389"/>
                </a:moveTo>
                <a:lnTo>
                  <a:pt x="1920" y="37429"/>
                </a:lnTo>
                <a:lnTo>
                  <a:pt x="3840" y="37429"/>
                </a:lnTo>
                <a:lnTo>
                  <a:pt x="4800" y="38389"/>
                </a:lnTo>
                <a:lnTo>
                  <a:pt x="7680" y="38389"/>
                </a:lnTo>
                <a:lnTo>
                  <a:pt x="10561" y="39349"/>
                </a:lnTo>
                <a:lnTo>
                  <a:pt x="16322" y="39349"/>
                </a:lnTo>
                <a:lnTo>
                  <a:pt x="19202" y="38389"/>
                </a:lnTo>
                <a:lnTo>
                  <a:pt x="21122" y="36469"/>
                </a:lnTo>
                <a:lnTo>
                  <a:pt x="24002" y="33588"/>
                </a:lnTo>
                <a:lnTo>
                  <a:pt x="24963" y="31668"/>
                </a:lnTo>
                <a:lnTo>
                  <a:pt x="24963" y="23042"/>
                </a:lnTo>
                <a:lnTo>
                  <a:pt x="22082" y="20162"/>
                </a:lnTo>
                <a:lnTo>
                  <a:pt x="17282" y="17282"/>
                </a:lnTo>
                <a:lnTo>
                  <a:pt x="10561" y="14386"/>
                </a:lnTo>
                <a:lnTo>
                  <a:pt x="8641" y="13441"/>
                </a:lnTo>
                <a:lnTo>
                  <a:pt x="6720" y="11521"/>
                </a:lnTo>
                <a:lnTo>
                  <a:pt x="5760" y="10561"/>
                </a:lnTo>
                <a:lnTo>
                  <a:pt x="4800" y="9601"/>
                </a:lnTo>
                <a:lnTo>
                  <a:pt x="4800" y="4800"/>
                </a:lnTo>
                <a:lnTo>
                  <a:pt x="5760" y="3825"/>
                </a:lnTo>
                <a:lnTo>
                  <a:pt x="7680" y="2880"/>
                </a:lnTo>
                <a:lnTo>
                  <a:pt x="8641" y="1920"/>
                </a:lnTo>
                <a:lnTo>
                  <a:pt x="13441" y="1920"/>
                </a:lnTo>
                <a:lnTo>
                  <a:pt x="15361" y="2880"/>
                </a:lnTo>
                <a:lnTo>
                  <a:pt x="17282" y="3825"/>
                </a:lnTo>
                <a:lnTo>
                  <a:pt x="18242" y="5760"/>
                </a:lnTo>
                <a:lnTo>
                  <a:pt x="20162" y="8641"/>
                </a:lnTo>
                <a:lnTo>
                  <a:pt x="21122" y="12481"/>
                </a:lnTo>
                <a:lnTo>
                  <a:pt x="22082" y="12481"/>
                </a:lnTo>
                <a:lnTo>
                  <a:pt x="22082" y="0"/>
                </a:lnTo>
                <a:lnTo>
                  <a:pt x="21122" y="0"/>
                </a:lnTo>
                <a:lnTo>
                  <a:pt x="20162" y="960"/>
                </a:lnTo>
                <a:lnTo>
                  <a:pt x="16322" y="960"/>
                </a:lnTo>
                <a:lnTo>
                  <a:pt x="14401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65"/>
                </a:lnTo>
                <a:lnTo>
                  <a:pt x="0" y="14386"/>
                </a:lnTo>
                <a:lnTo>
                  <a:pt x="1920" y="16322"/>
                </a:lnTo>
                <a:lnTo>
                  <a:pt x="2880" y="18227"/>
                </a:lnTo>
                <a:lnTo>
                  <a:pt x="5760" y="19202"/>
                </a:lnTo>
                <a:lnTo>
                  <a:pt x="9601" y="21107"/>
                </a:lnTo>
                <a:lnTo>
                  <a:pt x="13441" y="24003"/>
                </a:lnTo>
                <a:lnTo>
                  <a:pt x="15361" y="24947"/>
                </a:lnTo>
                <a:lnTo>
                  <a:pt x="17282" y="26883"/>
                </a:lnTo>
                <a:lnTo>
                  <a:pt x="18242" y="27828"/>
                </a:lnTo>
                <a:lnTo>
                  <a:pt x="19202" y="28788"/>
                </a:lnTo>
                <a:lnTo>
                  <a:pt x="19202" y="32628"/>
                </a:lnTo>
                <a:lnTo>
                  <a:pt x="18242" y="33588"/>
                </a:lnTo>
                <a:lnTo>
                  <a:pt x="17282" y="35509"/>
                </a:lnTo>
                <a:lnTo>
                  <a:pt x="16322" y="36469"/>
                </a:lnTo>
                <a:lnTo>
                  <a:pt x="9601" y="36469"/>
                </a:lnTo>
                <a:lnTo>
                  <a:pt x="7680" y="35509"/>
                </a:lnTo>
                <a:lnTo>
                  <a:pt x="5760" y="33588"/>
                </a:lnTo>
                <a:lnTo>
                  <a:pt x="3840" y="31668"/>
                </a:lnTo>
                <a:lnTo>
                  <a:pt x="1920" y="28788"/>
                </a:lnTo>
                <a:lnTo>
                  <a:pt x="960" y="24947"/>
                </a:lnTo>
                <a:lnTo>
                  <a:pt x="0" y="24947"/>
                </a:lnTo>
                <a:lnTo>
                  <a:pt x="0" y="38389"/>
                </a:lnTo>
                <a:lnTo>
                  <a:pt x="960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2" name="object 2432"/>
          <p:cNvSpPr/>
          <p:nvPr/>
        </p:nvSpPr>
        <p:spPr>
          <a:xfrm>
            <a:off x="4092595" y="5875080"/>
            <a:ext cx="46070" cy="55671"/>
          </a:xfrm>
          <a:custGeom>
            <a:avLst/>
            <a:gdLst/>
            <a:ahLst/>
            <a:cxnLst/>
            <a:rect l="l" t="t" r="r" b="b"/>
            <a:pathLst>
              <a:path w="46070" h="55671">
                <a:moveTo>
                  <a:pt x="3840" y="5760"/>
                </a:moveTo>
                <a:lnTo>
                  <a:pt x="5760" y="4800"/>
                </a:lnTo>
                <a:lnTo>
                  <a:pt x="6720" y="4800"/>
                </a:lnTo>
                <a:lnTo>
                  <a:pt x="7680" y="3825"/>
                </a:lnTo>
                <a:lnTo>
                  <a:pt x="19202" y="3825"/>
                </a:lnTo>
                <a:lnTo>
                  <a:pt x="19202" y="48950"/>
                </a:lnTo>
                <a:lnTo>
                  <a:pt x="18227" y="50871"/>
                </a:lnTo>
                <a:lnTo>
                  <a:pt x="18227" y="51831"/>
                </a:lnTo>
                <a:lnTo>
                  <a:pt x="17282" y="53751"/>
                </a:lnTo>
                <a:lnTo>
                  <a:pt x="11521" y="53751"/>
                </a:lnTo>
                <a:lnTo>
                  <a:pt x="11521" y="55671"/>
                </a:lnTo>
                <a:lnTo>
                  <a:pt x="34564" y="55671"/>
                </a:lnTo>
                <a:lnTo>
                  <a:pt x="34564" y="53751"/>
                </a:lnTo>
                <a:lnTo>
                  <a:pt x="28788" y="53751"/>
                </a:lnTo>
                <a:lnTo>
                  <a:pt x="27843" y="51831"/>
                </a:lnTo>
                <a:lnTo>
                  <a:pt x="26883" y="51831"/>
                </a:lnTo>
                <a:lnTo>
                  <a:pt x="26883" y="3825"/>
                </a:lnTo>
                <a:lnTo>
                  <a:pt x="38404" y="3825"/>
                </a:lnTo>
                <a:lnTo>
                  <a:pt x="40309" y="4800"/>
                </a:lnTo>
                <a:lnTo>
                  <a:pt x="41285" y="5760"/>
                </a:lnTo>
                <a:lnTo>
                  <a:pt x="42230" y="6720"/>
                </a:lnTo>
                <a:lnTo>
                  <a:pt x="43190" y="8641"/>
                </a:lnTo>
                <a:lnTo>
                  <a:pt x="44150" y="9601"/>
                </a:lnTo>
                <a:lnTo>
                  <a:pt x="44150" y="10546"/>
                </a:lnTo>
                <a:lnTo>
                  <a:pt x="45125" y="13441"/>
                </a:lnTo>
                <a:lnTo>
                  <a:pt x="46070" y="13441"/>
                </a:lnTo>
                <a:lnTo>
                  <a:pt x="46070" y="0"/>
                </a:lnTo>
                <a:lnTo>
                  <a:pt x="0" y="0"/>
                </a:lnTo>
                <a:lnTo>
                  <a:pt x="0" y="13441"/>
                </a:lnTo>
                <a:lnTo>
                  <a:pt x="960" y="13441"/>
                </a:lnTo>
                <a:lnTo>
                  <a:pt x="1920" y="10546"/>
                </a:lnTo>
                <a:lnTo>
                  <a:pt x="1920" y="8641"/>
                </a:lnTo>
                <a:lnTo>
                  <a:pt x="2880" y="7665"/>
                </a:lnTo>
                <a:lnTo>
                  <a:pt x="384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3" name="object 2433"/>
          <p:cNvSpPr/>
          <p:nvPr/>
        </p:nvSpPr>
        <p:spPr>
          <a:xfrm>
            <a:off x="4144426" y="5910590"/>
            <a:ext cx="9601" cy="30723"/>
          </a:xfrm>
          <a:custGeom>
            <a:avLst/>
            <a:gdLst/>
            <a:ahLst/>
            <a:cxnLst/>
            <a:rect l="l" t="t" r="r" b="b"/>
            <a:pathLst>
              <a:path w="9601" h="30723">
                <a:moveTo>
                  <a:pt x="6720" y="960"/>
                </a:moveTo>
                <a:lnTo>
                  <a:pt x="6720" y="12481"/>
                </a:lnTo>
                <a:lnTo>
                  <a:pt x="6720" y="6720"/>
                </a:lnTo>
                <a:lnTo>
                  <a:pt x="7680" y="4800"/>
                </a:lnTo>
                <a:lnTo>
                  <a:pt x="9601" y="0"/>
                </a:lnTo>
                <a:lnTo>
                  <a:pt x="6720" y="960"/>
                </a:lnTo>
                <a:close/>
              </a:path>
              <a:path w="9601" h="30723">
                <a:moveTo>
                  <a:pt x="1920" y="18242"/>
                </a:moveTo>
                <a:lnTo>
                  <a:pt x="3840" y="20162"/>
                </a:lnTo>
                <a:lnTo>
                  <a:pt x="5760" y="21122"/>
                </a:lnTo>
                <a:lnTo>
                  <a:pt x="10561" y="21122"/>
                </a:lnTo>
                <a:lnTo>
                  <a:pt x="11521" y="20162"/>
                </a:lnTo>
                <a:lnTo>
                  <a:pt x="13441" y="20162"/>
                </a:lnTo>
                <a:lnTo>
                  <a:pt x="14401" y="19202"/>
                </a:lnTo>
                <a:lnTo>
                  <a:pt x="16322" y="17282"/>
                </a:lnTo>
                <a:lnTo>
                  <a:pt x="20162" y="14401"/>
                </a:lnTo>
                <a:lnTo>
                  <a:pt x="20162" y="17282"/>
                </a:lnTo>
                <a:lnTo>
                  <a:pt x="21122" y="18242"/>
                </a:lnTo>
                <a:lnTo>
                  <a:pt x="22082" y="19202"/>
                </a:lnTo>
                <a:lnTo>
                  <a:pt x="22082" y="20162"/>
                </a:lnTo>
                <a:lnTo>
                  <a:pt x="23042" y="21122"/>
                </a:lnTo>
                <a:lnTo>
                  <a:pt x="27843" y="21122"/>
                </a:lnTo>
                <a:lnTo>
                  <a:pt x="30723" y="18242"/>
                </a:lnTo>
                <a:lnTo>
                  <a:pt x="33604" y="14401"/>
                </a:lnTo>
                <a:lnTo>
                  <a:pt x="33604" y="12481"/>
                </a:lnTo>
                <a:lnTo>
                  <a:pt x="31683" y="14401"/>
                </a:lnTo>
                <a:lnTo>
                  <a:pt x="30723" y="15361"/>
                </a:lnTo>
                <a:lnTo>
                  <a:pt x="27843" y="15361"/>
                </a:lnTo>
                <a:lnTo>
                  <a:pt x="27843" y="14401"/>
                </a:lnTo>
                <a:lnTo>
                  <a:pt x="26883" y="13441"/>
                </a:lnTo>
                <a:lnTo>
                  <a:pt x="26883" y="-11506"/>
                </a:lnTo>
                <a:lnTo>
                  <a:pt x="25923" y="-12481"/>
                </a:lnTo>
                <a:lnTo>
                  <a:pt x="25923" y="-14401"/>
                </a:lnTo>
                <a:lnTo>
                  <a:pt x="24002" y="-16322"/>
                </a:lnTo>
                <a:lnTo>
                  <a:pt x="23042" y="-16322"/>
                </a:lnTo>
                <a:lnTo>
                  <a:pt x="21122" y="-18242"/>
                </a:lnTo>
                <a:lnTo>
                  <a:pt x="10561" y="-18242"/>
                </a:lnTo>
                <a:lnTo>
                  <a:pt x="6720" y="-17282"/>
                </a:lnTo>
                <a:lnTo>
                  <a:pt x="4800" y="-15346"/>
                </a:lnTo>
                <a:lnTo>
                  <a:pt x="1920" y="-13441"/>
                </a:lnTo>
                <a:lnTo>
                  <a:pt x="960" y="-11506"/>
                </a:lnTo>
                <a:lnTo>
                  <a:pt x="960" y="-6720"/>
                </a:lnTo>
                <a:lnTo>
                  <a:pt x="1920" y="-5760"/>
                </a:lnTo>
                <a:lnTo>
                  <a:pt x="2880" y="-5760"/>
                </a:lnTo>
                <a:lnTo>
                  <a:pt x="3840" y="-4800"/>
                </a:lnTo>
                <a:lnTo>
                  <a:pt x="5760" y="-4800"/>
                </a:lnTo>
                <a:lnTo>
                  <a:pt x="6720" y="-5760"/>
                </a:lnTo>
                <a:lnTo>
                  <a:pt x="7680" y="-6720"/>
                </a:lnTo>
                <a:lnTo>
                  <a:pt x="7680" y="-12481"/>
                </a:lnTo>
                <a:lnTo>
                  <a:pt x="8641" y="-13441"/>
                </a:lnTo>
                <a:lnTo>
                  <a:pt x="9601" y="-14401"/>
                </a:lnTo>
                <a:lnTo>
                  <a:pt x="10561" y="-15346"/>
                </a:lnTo>
                <a:lnTo>
                  <a:pt x="11521" y="-16322"/>
                </a:lnTo>
                <a:lnTo>
                  <a:pt x="15361" y="-16322"/>
                </a:lnTo>
                <a:lnTo>
                  <a:pt x="17282" y="-15346"/>
                </a:lnTo>
                <a:lnTo>
                  <a:pt x="18242" y="-13441"/>
                </a:lnTo>
                <a:lnTo>
                  <a:pt x="20162" y="-12481"/>
                </a:lnTo>
                <a:lnTo>
                  <a:pt x="20162" y="-4800"/>
                </a:lnTo>
                <a:lnTo>
                  <a:pt x="14401" y="-1920"/>
                </a:lnTo>
                <a:lnTo>
                  <a:pt x="9601" y="0"/>
                </a:lnTo>
                <a:lnTo>
                  <a:pt x="7680" y="4800"/>
                </a:lnTo>
                <a:lnTo>
                  <a:pt x="8641" y="3840"/>
                </a:lnTo>
                <a:lnTo>
                  <a:pt x="10561" y="2880"/>
                </a:lnTo>
                <a:lnTo>
                  <a:pt x="12481" y="960"/>
                </a:lnTo>
                <a:lnTo>
                  <a:pt x="13441" y="960"/>
                </a:lnTo>
                <a:lnTo>
                  <a:pt x="16322" y="-960"/>
                </a:lnTo>
                <a:lnTo>
                  <a:pt x="20162" y="-1920"/>
                </a:lnTo>
                <a:lnTo>
                  <a:pt x="20162" y="11521"/>
                </a:lnTo>
                <a:lnTo>
                  <a:pt x="17282" y="14401"/>
                </a:lnTo>
                <a:lnTo>
                  <a:pt x="14401" y="16322"/>
                </a:lnTo>
                <a:lnTo>
                  <a:pt x="10561" y="16322"/>
                </a:lnTo>
                <a:lnTo>
                  <a:pt x="9601" y="15361"/>
                </a:lnTo>
                <a:lnTo>
                  <a:pt x="8641" y="14401"/>
                </a:lnTo>
                <a:lnTo>
                  <a:pt x="6720" y="12481"/>
                </a:lnTo>
                <a:lnTo>
                  <a:pt x="6720" y="960"/>
                </a:lnTo>
                <a:lnTo>
                  <a:pt x="3840" y="2880"/>
                </a:lnTo>
                <a:lnTo>
                  <a:pt x="1920" y="4800"/>
                </a:lnTo>
                <a:lnTo>
                  <a:pt x="960" y="6720"/>
                </a:lnTo>
                <a:lnTo>
                  <a:pt x="0" y="7680"/>
                </a:lnTo>
                <a:lnTo>
                  <a:pt x="0" y="16322"/>
                </a:lnTo>
                <a:lnTo>
                  <a:pt x="192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4" name="object 2434"/>
          <p:cNvSpPr/>
          <p:nvPr/>
        </p:nvSpPr>
        <p:spPr>
          <a:xfrm>
            <a:off x="4178030" y="5893308"/>
            <a:ext cx="40325" cy="37444"/>
          </a:xfrm>
          <a:custGeom>
            <a:avLst/>
            <a:gdLst/>
            <a:ahLst/>
            <a:cxnLst/>
            <a:rect l="l" t="t" r="r" b="b"/>
            <a:pathLst>
              <a:path w="40325" h="37444">
                <a:moveTo>
                  <a:pt x="22082" y="15361"/>
                </a:moveTo>
                <a:lnTo>
                  <a:pt x="26883" y="8641"/>
                </a:lnTo>
                <a:lnTo>
                  <a:pt x="29763" y="5775"/>
                </a:lnTo>
                <a:lnTo>
                  <a:pt x="30708" y="3840"/>
                </a:lnTo>
                <a:lnTo>
                  <a:pt x="32644" y="2880"/>
                </a:lnTo>
                <a:lnTo>
                  <a:pt x="33604" y="1935"/>
                </a:lnTo>
                <a:lnTo>
                  <a:pt x="35524" y="1935"/>
                </a:lnTo>
                <a:lnTo>
                  <a:pt x="35524" y="0"/>
                </a:lnTo>
                <a:lnTo>
                  <a:pt x="23042" y="0"/>
                </a:lnTo>
                <a:lnTo>
                  <a:pt x="23042" y="1935"/>
                </a:lnTo>
                <a:lnTo>
                  <a:pt x="25923" y="1935"/>
                </a:lnTo>
                <a:lnTo>
                  <a:pt x="25923" y="3840"/>
                </a:lnTo>
                <a:lnTo>
                  <a:pt x="24963" y="5775"/>
                </a:lnTo>
                <a:lnTo>
                  <a:pt x="23042" y="8641"/>
                </a:lnTo>
                <a:lnTo>
                  <a:pt x="20162" y="12481"/>
                </a:lnTo>
                <a:lnTo>
                  <a:pt x="17282" y="8641"/>
                </a:lnTo>
                <a:lnTo>
                  <a:pt x="17282" y="7680"/>
                </a:lnTo>
                <a:lnTo>
                  <a:pt x="16322" y="6720"/>
                </a:lnTo>
                <a:lnTo>
                  <a:pt x="15361" y="4800"/>
                </a:lnTo>
                <a:lnTo>
                  <a:pt x="14401" y="3840"/>
                </a:lnTo>
                <a:lnTo>
                  <a:pt x="14401" y="2880"/>
                </a:lnTo>
                <a:lnTo>
                  <a:pt x="15361" y="2880"/>
                </a:lnTo>
                <a:lnTo>
                  <a:pt x="15361" y="1935"/>
                </a:lnTo>
                <a:lnTo>
                  <a:pt x="18242" y="1935"/>
                </a:lnTo>
                <a:lnTo>
                  <a:pt x="18242" y="0"/>
                </a:lnTo>
                <a:lnTo>
                  <a:pt x="0" y="0"/>
                </a:lnTo>
                <a:lnTo>
                  <a:pt x="0" y="1935"/>
                </a:lnTo>
                <a:lnTo>
                  <a:pt x="2880" y="1935"/>
                </a:lnTo>
                <a:lnTo>
                  <a:pt x="4800" y="2880"/>
                </a:lnTo>
                <a:lnTo>
                  <a:pt x="5760" y="3840"/>
                </a:lnTo>
                <a:lnTo>
                  <a:pt x="6720" y="4800"/>
                </a:lnTo>
                <a:lnTo>
                  <a:pt x="8641" y="7680"/>
                </a:lnTo>
                <a:lnTo>
                  <a:pt x="16322" y="18242"/>
                </a:lnTo>
                <a:lnTo>
                  <a:pt x="8641" y="28803"/>
                </a:lnTo>
                <a:lnTo>
                  <a:pt x="5760" y="31683"/>
                </a:lnTo>
                <a:lnTo>
                  <a:pt x="3840" y="33604"/>
                </a:lnTo>
                <a:lnTo>
                  <a:pt x="2880" y="34564"/>
                </a:lnTo>
                <a:lnTo>
                  <a:pt x="1920" y="35524"/>
                </a:lnTo>
                <a:lnTo>
                  <a:pt x="960" y="35524"/>
                </a:lnTo>
                <a:lnTo>
                  <a:pt x="960" y="37444"/>
                </a:lnTo>
                <a:lnTo>
                  <a:pt x="12481" y="37444"/>
                </a:lnTo>
                <a:lnTo>
                  <a:pt x="12481" y="35524"/>
                </a:lnTo>
                <a:lnTo>
                  <a:pt x="10561" y="35524"/>
                </a:lnTo>
                <a:lnTo>
                  <a:pt x="9601" y="34564"/>
                </a:lnTo>
                <a:lnTo>
                  <a:pt x="8641" y="33604"/>
                </a:lnTo>
                <a:lnTo>
                  <a:pt x="8641" y="32644"/>
                </a:lnTo>
                <a:lnTo>
                  <a:pt x="9601" y="31683"/>
                </a:lnTo>
                <a:lnTo>
                  <a:pt x="11521" y="28803"/>
                </a:lnTo>
                <a:lnTo>
                  <a:pt x="18242" y="21122"/>
                </a:lnTo>
                <a:lnTo>
                  <a:pt x="23042" y="28803"/>
                </a:lnTo>
                <a:lnTo>
                  <a:pt x="24963" y="31683"/>
                </a:lnTo>
                <a:lnTo>
                  <a:pt x="25923" y="32644"/>
                </a:lnTo>
                <a:lnTo>
                  <a:pt x="25923" y="34564"/>
                </a:lnTo>
                <a:lnTo>
                  <a:pt x="24963" y="34564"/>
                </a:lnTo>
                <a:lnTo>
                  <a:pt x="24002" y="35524"/>
                </a:lnTo>
                <a:lnTo>
                  <a:pt x="22082" y="35524"/>
                </a:lnTo>
                <a:lnTo>
                  <a:pt x="22082" y="37444"/>
                </a:lnTo>
                <a:lnTo>
                  <a:pt x="40325" y="37444"/>
                </a:lnTo>
                <a:lnTo>
                  <a:pt x="40325" y="35524"/>
                </a:lnTo>
                <a:lnTo>
                  <a:pt x="37429" y="35524"/>
                </a:lnTo>
                <a:lnTo>
                  <a:pt x="36484" y="34564"/>
                </a:lnTo>
                <a:lnTo>
                  <a:pt x="35524" y="33604"/>
                </a:lnTo>
                <a:lnTo>
                  <a:pt x="33604" y="31683"/>
                </a:lnTo>
                <a:lnTo>
                  <a:pt x="30708" y="28803"/>
                </a:lnTo>
                <a:lnTo>
                  <a:pt x="22082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5" name="object 2435"/>
          <p:cNvSpPr/>
          <p:nvPr/>
        </p:nvSpPr>
        <p:spPr>
          <a:xfrm>
            <a:off x="4222181" y="5892347"/>
            <a:ext cx="34564" cy="39364"/>
          </a:xfrm>
          <a:custGeom>
            <a:avLst/>
            <a:gdLst/>
            <a:ahLst/>
            <a:cxnLst/>
            <a:rect l="l" t="t" r="r" b="b"/>
            <a:pathLst>
              <a:path w="34564" h="39364">
                <a:moveTo>
                  <a:pt x="22082" y="36484"/>
                </a:moveTo>
                <a:lnTo>
                  <a:pt x="22082" y="37444"/>
                </a:lnTo>
                <a:lnTo>
                  <a:pt x="23042" y="38404"/>
                </a:lnTo>
                <a:lnTo>
                  <a:pt x="24002" y="39364"/>
                </a:lnTo>
                <a:lnTo>
                  <a:pt x="28803" y="39364"/>
                </a:lnTo>
                <a:lnTo>
                  <a:pt x="31683" y="36484"/>
                </a:lnTo>
                <a:lnTo>
                  <a:pt x="34564" y="32644"/>
                </a:lnTo>
                <a:lnTo>
                  <a:pt x="34564" y="30723"/>
                </a:lnTo>
                <a:lnTo>
                  <a:pt x="32644" y="32644"/>
                </a:lnTo>
                <a:lnTo>
                  <a:pt x="31683" y="33604"/>
                </a:lnTo>
                <a:lnTo>
                  <a:pt x="28803" y="33604"/>
                </a:lnTo>
                <a:lnTo>
                  <a:pt x="27843" y="32644"/>
                </a:lnTo>
                <a:lnTo>
                  <a:pt x="27843" y="6736"/>
                </a:lnTo>
                <a:lnTo>
                  <a:pt x="26883" y="5760"/>
                </a:lnTo>
                <a:lnTo>
                  <a:pt x="26883" y="3840"/>
                </a:lnTo>
                <a:lnTo>
                  <a:pt x="24963" y="1920"/>
                </a:lnTo>
                <a:lnTo>
                  <a:pt x="24002" y="1920"/>
                </a:lnTo>
                <a:lnTo>
                  <a:pt x="21122" y="0"/>
                </a:lnTo>
                <a:lnTo>
                  <a:pt x="11521" y="0"/>
                </a:lnTo>
                <a:lnTo>
                  <a:pt x="7680" y="960"/>
                </a:lnTo>
                <a:lnTo>
                  <a:pt x="5775" y="2895"/>
                </a:lnTo>
                <a:lnTo>
                  <a:pt x="2895" y="4800"/>
                </a:lnTo>
                <a:lnTo>
                  <a:pt x="1935" y="6736"/>
                </a:lnTo>
                <a:lnTo>
                  <a:pt x="1935" y="11521"/>
                </a:lnTo>
                <a:lnTo>
                  <a:pt x="2895" y="12481"/>
                </a:lnTo>
                <a:lnTo>
                  <a:pt x="3840" y="12481"/>
                </a:lnTo>
                <a:lnTo>
                  <a:pt x="3840" y="13441"/>
                </a:lnTo>
                <a:lnTo>
                  <a:pt x="6736" y="13441"/>
                </a:lnTo>
                <a:lnTo>
                  <a:pt x="6736" y="12481"/>
                </a:lnTo>
                <a:lnTo>
                  <a:pt x="7680" y="12481"/>
                </a:lnTo>
                <a:lnTo>
                  <a:pt x="8641" y="11521"/>
                </a:lnTo>
                <a:lnTo>
                  <a:pt x="8641" y="5760"/>
                </a:lnTo>
                <a:lnTo>
                  <a:pt x="9616" y="4800"/>
                </a:lnTo>
                <a:lnTo>
                  <a:pt x="10561" y="3840"/>
                </a:lnTo>
                <a:lnTo>
                  <a:pt x="11521" y="2895"/>
                </a:lnTo>
                <a:lnTo>
                  <a:pt x="12481" y="1920"/>
                </a:lnTo>
                <a:lnTo>
                  <a:pt x="16322" y="1920"/>
                </a:lnTo>
                <a:lnTo>
                  <a:pt x="18242" y="2895"/>
                </a:lnTo>
                <a:lnTo>
                  <a:pt x="19202" y="4800"/>
                </a:lnTo>
                <a:lnTo>
                  <a:pt x="20162" y="5760"/>
                </a:lnTo>
                <a:lnTo>
                  <a:pt x="21122" y="8641"/>
                </a:lnTo>
                <a:lnTo>
                  <a:pt x="21122" y="13441"/>
                </a:lnTo>
                <a:lnTo>
                  <a:pt x="14401" y="16322"/>
                </a:lnTo>
                <a:lnTo>
                  <a:pt x="10561" y="18242"/>
                </a:lnTo>
                <a:lnTo>
                  <a:pt x="8641" y="23042"/>
                </a:lnTo>
                <a:lnTo>
                  <a:pt x="9616" y="22082"/>
                </a:lnTo>
                <a:lnTo>
                  <a:pt x="11521" y="21122"/>
                </a:lnTo>
                <a:lnTo>
                  <a:pt x="13456" y="19202"/>
                </a:lnTo>
                <a:lnTo>
                  <a:pt x="14401" y="19202"/>
                </a:lnTo>
                <a:lnTo>
                  <a:pt x="17282" y="17282"/>
                </a:lnTo>
                <a:lnTo>
                  <a:pt x="21122" y="16322"/>
                </a:lnTo>
                <a:lnTo>
                  <a:pt x="21122" y="29763"/>
                </a:lnTo>
                <a:lnTo>
                  <a:pt x="18242" y="32644"/>
                </a:lnTo>
                <a:lnTo>
                  <a:pt x="15361" y="34564"/>
                </a:lnTo>
                <a:lnTo>
                  <a:pt x="11521" y="34564"/>
                </a:lnTo>
                <a:lnTo>
                  <a:pt x="10561" y="33604"/>
                </a:lnTo>
                <a:lnTo>
                  <a:pt x="8641" y="32644"/>
                </a:lnTo>
                <a:lnTo>
                  <a:pt x="7680" y="30723"/>
                </a:lnTo>
                <a:lnTo>
                  <a:pt x="7680" y="19202"/>
                </a:lnTo>
                <a:lnTo>
                  <a:pt x="4800" y="21122"/>
                </a:lnTo>
                <a:lnTo>
                  <a:pt x="2895" y="23042"/>
                </a:lnTo>
                <a:lnTo>
                  <a:pt x="1935" y="24963"/>
                </a:lnTo>
                <a:lnTo>
                  <a:pt x="960" y="25923"/>
                </a:lnTo>
                <a:lnTo>
                  <a:pt x="0" y="27843"/>
                </a:lnTo>
                <a:lnTo>
                  <a:pt x="0" y="32644"/>
                </a:lnTo>
                <a:lnTo>
                  <a:pt x="960" y="34564"/>
                </a:lnTo>
                <a:lnTo>
                  <a:pt x="2895" y="36484"/>
                </a:lnTo>
                <a:lnTo>
                  <a:pt x="4800" y="38404"/>
                </a:lnTo>
                <a:lnTo>
                  <a:pt x="6736" y="39364"/>
                </a:lnTo>
                <a:lnTo>
                  <a:pt x="10561" y="39364"/>
                </a:lnTo>
                <a:lnTo>
                  <a:pt x="12481" y="38404"/>
                </a:lnTo>
                <a:lnTo>
                  <a:pt x="14401" y="38404"/>
                </a:lnTo>
                <a:lnTo>
                  <a:pt x="15361" y="37444"/>
                </a:lnTo>
                <a:lnTo>
                  <a:pt x="17282" y="35524"/>
                </a:lnTo>
                <a:lnTo>
                  <a:pt x="21122" y="32644"/>
                </a:lnTo>
                <a:lnTo>
                  <a:pt x="21122" y="35524"/>
                </a:lnTo>
                <a:lnTo>
                  <a:pt x="22082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6" name="object 2436"/>
          <p:cNvSpPr/>
          <p:nvPr/>
        </p:nvSpPr>
        <p:spPr>
          <a:xfrm>
            <a:off x="4229862" y="5910590"/>
            <a:ext cx="2880" cy="11521"/>
          </a:xfrm>
          <a:custGeom>
            <a:avLst/>
            <a:gdLst/>
            <a:ahLst/>
            <a:cxnLst/>
            <a:rect l="l" t="t" r="r" b="b"/>
            <a:pathLst>
              <a:path w="2880" h="11521">
                <a:moveTo>
                  <a:pt x="0" y="960"/>
                </a:moveTo>
                <a:lnTo>
                  <a:pt x="0" y="11521"/>
                </a:lnTo>
                <a:lnTo>
                  <a:pt x="0" y="6720"/>
                </a:lnTo>
                <a:lnTo>
                  <a:pt x="960" y="4800"/>
                </a:lnTo>
                <a:lnTo>
                  <a:pt x="2880" y="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7" name="object 2437"/>
          <p:cNvSpPr/>
          <p:nvPr/>
        </p:nvSpPr>
        <p:spPr>
          <a:xfrm>
            <a:off x="4256745" y="5880841"/>
            <a:ext cx="22082" cy="49911"/>
          </a:xfrm>
          <a:custGeom>
            <a:avLst/>
            <a:gdLst/>
            <a:ahLst/>
            <a:cxnLst/>
            <a:rect l="l" t="t" r="r" b="b"/>
            <a:pathLst>
              <a:path w="22082" h="49911">
                <a:moveTo>
                  <a:pt x="16322" y="46070"/>
                </a:moveTo>
                <a:lnTo>
                  <a:pt x="15361" y="46070"/>
                </a:lnTo>
                <a:lnTo>
                  <a:pt x="14401" y="45110"/>
                </a:lnTo>
                <a:lnTo>
                  <a:pt x="13441" y="44150"/>
                </a:lnTo>
                <a:lnTo>
                  <a:pt x="12481" y="43190"/>
                </a:lnTo>
                <a:lnTo>
                  <a:pt x="12481" y="15346"/>
                </a:lnTo>
                <a:lnTo>
                  <a:pt x="21122" y="15346"/>
                </a:lnTo>
                <a:lnTo>
                  <a:pt x="21122" y="12466"/>
                </a:lnTo>
                <a:lnTo>
                  <a:pt x="12481" y="12466"/>
                </a:lnTo>
                <a:lnTo>
                  <a:pt x="12481" y="0"/>
                </a:lnTo>
                <a:lnTo>
                  <a:pt x="11521" y="0"/>
                </a:lnTo>
                <a:lnTo>
                  <a:pt x="9601" y="2880"/>
                </a:lnTo>
                <a:lnTo>
                  <a:pt x="9601" y="4785"/>
                </a:lnTo>
                <a:lnTo>
                  <a:pt x="8641" y="5745"/>
                </a:lnTo>
                <a:lnTo>
                  <a:pt x="7680" y="7680"/>
                </a:lnTo>
                <a:lnTo>
                  <a:pt x="5760" y="9585"/>
                </a:lnTo>
                <a:lnTo>
                  <a:pt x="4800" y="10561"/>
                </a:lnTo>
                <a:lnTo>
                  <a:pt x="2880" y="12466"/>
                </a:lnTo>
                <a:lnTo>
                  <a:pt x="960" y="13426"/>
                </a:lnTo>
                <a:lnTo>
                  <a:pt x="0" y="14401"/>
                </a:lnTo>
                <a:lnTo>
                  <a:pt x="0" y="15346"/>
                </a:lnTo>
                <a:lnTo>
                  <a:pt x="5760" y="15346"/>
                </a:lnTo>
                <a:lnTo>
                  <a:pt x="5760" y="45110"/>
                </a:lnTo>
                <a:lnTo>
                  <a:pt x="6720" y="46070"/>
                </a:lnTo>
                <a:lnTo>
                  <a:pt x="6720" y="47990"/>
                </a:lnTo>
                <a:lnTo>
                  <a:pt x="7680" y="48950"/>
                </a:lnTo>
                <a:lnTo>
                  <a:pt x="9601" y="48950"/>
                </a:lnTo>
                <a:lnTo>
                  <a:pt x="10561" y="49911"/>
                </a:lnTo>
                <a:lnTo>
                  <a:pt x="16322" y="49911"/>
                </a:lnTo>
                <a:lnTo>
                  <a:pt x="18242" y="47990"/>
                </a:lnTo>
                <a:lnTo>
                  <a:pt x="20162" y="47030"/>
                </a:lnTo>
                <a:lnTo>
                  <a:pt x="21122" y="45110"/>
                </a:lnTo>
                <a:lnTo>
                  <a:pt x="22082" y="42230"/>
                </a:lnTo>
                <a:lnTo>
                  <a:pt x="21122" y="42230"/>
                </a:lnTo>
                <a:lnTo>
                  <a:pt x="20162" y="43190"/>
                </a:lnTo>
                <a:lnTo>
                  <a:pt x="19202" y="44150"/>
                </a:lnTo>
                <a:lnTo>
                  <a:pt x="19202" y="45110"/>
                </a:lnTo>
                <a:lnTo>
                  <a:pt x="18242" y="45110"/>
                </a:lnTo>
                <a:lnTo>
                  <a:pt x="17282" y="46070"/>
                </a:lnTo>
                <a:lnTo>
                  <a:pt x="16322" y="46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8" name="object 2438"/>
          <p:cNvSpPr/>
          <p:nvPr/>
        </p:nvSpPr>
        <p:spPr>
          <a:xfrm>
            <a:off x="4287469" y="5873160"/>
            <a:ext cx="8641" cy="7680"/>
          </a:xfrm>
          <a:custGeom>
            <a:avLst/>
            <a:gdLst/>
            <a:ahLst/>
            <a:cxnLst/>
            <a:rect l="l" t="t" r="r" b="b"/>
            <a:pathLst>
              <a:path w="8641" h="7680">
                <a:moveTo>
                  <a:pt x="960" y="5745"/>
                </a:moveTo>
                <a:lnTo>
                  <a:pt x="960" y="6720"/>
                </a:lnTo>
                <a:lnTo>
                  <a:pt x="1920" y="7680"/>
                </a:lnTo>
                <a:lnTo>
                  <a:pt x="6720" y="7680"/>
                </a:lnTo>
                <a:lnTo>
                  <a:pt x="7680" y="6720"/>
                </a:lnTo>
                <a:lnTo>
                  <a:pt x="7680" y="5745"/>
                </a:lnTo>
                <a:lnTo>
                  <a:pt x="8641" y="4800"/>
                </a:lnTo>
                <a:lnTo>
                  <a:pt x="8641" y="2880"/>
                </a:lnTo>
                <a:lnTo>
                  <a:pt x="7680" y="1920"/>
                </a:lnTo>
                <a:lnTo>
                  <a:pt x="7680" y="960"/>
                </a:lnTo>
                <a:lnTo>
                  <a:pt x="6720" y="0"/>
                </a:lnTo>
                <a:lnTo>
                  <a:pt x="1920" y="0"/>
                </a:ln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4800"/>
                </a:lnTo>
                <a:lnTo>
                  <a:pt x="960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9" name="object 2439"/>
          <p:cNvSpPr/>
          <p:nvPr/>
        </p:nvSpPr>
        <p:spPr>
          <a:xfrm>
            <a:off x="4281708" y="5892347"/>
            <a:ext cx="19202" cy="38404"/>
          </a:xfrm>
          <a:custGeom>
            <a:avLst/>
            <a:gdLst/>
            <a:ahLst/>
            <a:cxnLst/>
            <a:rect l="l" t="t" r="r" b="b"/>
            <a:pathLst>
              <a:path w="19202" h="38404">
                <a:moveTo>
                  <a:pt x="6720" y="7680"/>
                </a:moveTo>
                <a:lnTo>
                  <a:pt x="6720" y="33604"/>
                </a:lnTo>
                <a:lnTo>
                  <a:pt x="5760" y="34564"/>
                </a:lnTo>
                <a:lnTo>
                  <a:pt x="5760" y="35524"/>
                </a:lnTo>
                <a:lnTo>
                  <a:pt x="4800" y="35524"/>
                </a:lnTo>
                <a:lnTo>
                  <a:pt x="4800" y="36484"/>
                </a:lnTo>
                <a:lnTo>
                  <a:pt x="960" y="36484"/>
                </a:lnTo>
                <a:lnTo>
                  <a:pt x="960" y="38404"/>
                </a:lnTo>
                <a:lnTo>
                  <a:pt x="19202" y="38404"/>
                </a:lnTo>
                <a:lnTo>
                  <a:pt x="19202" y="36484"/>
                </a:lnTo>
                <a:lnTo>
                  <a:pt x="15361" y="36484"/>
                </a:lnTo>
                <a:lnTo>
                  <a:pt x="14401" y="35524"/>
                </a:lnTo>
                <a:lnTo>
                  <a:pt x="14401" y="34564"/>
                </a:lnTo>
                <a:lnTo>
                  <a:pt x="13441" y="33604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60"/>
                </a:lnTo>
                <a:lnTo>
                  <a:pt x="5760" y="5760"/>
                </a:lnTo>
                <a:lnTo>
                  <a:pt x="5760" y="6736"/>
                </a:lnTo>
                <a:lnTo>
                  <a:pt x="672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0" name="object 2440"/>
          <p:cNvSpPr/>
          <p:nvPr/>
        </p:nvSpPr>
        <p:spPr>
          <a:xfrm>
            <a:off x="4304751" y="5892347"/>
            <a:ext cx="36469" cy="39364"/>
          </a:xfrm>
          <a:custGeom>
            <a:avLst/>
            <a:gdLst/>
            <a:ahLst/>
            <a:cxnLst/>
            <a:rect l="l" t="t" r="r" b="b"/>
            <a:pathLst>
              <a:path w="36469" h="39364">
                <a:moveTo>
                  <a:pt x="0" y="20162"/>
                </a:moveTo>
                <a:lnTo>
                  <a:pt x="0" y="24963"/>
                </a:lnTo>
                <a:lnTo>
                  <a:pt x="1904" y="28803"/>
                </a:lnTo>
                <a:lnTo>
                  <a:pt x="4800" y="32644"/>
                </a:lnTo>
                <a:lnTo>
                  <a:pt x="7680" y="37444"/>
                </a:lnTo>
                <a:lnTo>
                  <a:pt x="12466" y="39364"/>
                </a:lnTo>
                <a:lnTo>
                  <a:pt x="18242" y="39364"/>
                </a:lnTo>
                <a:lnTo>
                  <a:pt x="13441" y="34564"/>
                </a:lnTo>
                <a:lnTo>
                  <a:pt x="11521" y="30723"/>
                </a:lnTo>
                <a:lnTo>
                  <a:pt x="8625" y="26883"/>
                </a:lnTo>
                <a:lnTo>
                  <a:pt x="7680" y="22082"/>
                </a:lnTo>
                <a:lnTo>
                  <a:pt x="7680" y="13441"/>
                </a:lnTo>
                <a:lnTo>
                  <a:pt x="8625" y="10561"/>
                </a:lnTo>
                <a:lnTo>
                  <a:pt x="9601" y="8641"/>
                </a:lnTo>
                <a:lnTo>
                  <a:pt x="10561" y="5760"/>
                </a:lnTo>
                <a:lnTo>
                  <a:pt x="11521" y="4800"/>
                </a:lnTo>
                <a:lnTo>
                  <a:pt x="12466" y="3840"/>
                </a:lnTo>
                <a:lnTo>
                  <a:pt x="14401" y="2895"/>
                </a:lnTo>
                <a:lnTo>
                  <a:pt x="20147" y="2895"/>
                </a:lnTo>
                <a:lnTo>
                  <a:pt x="23027" y="3840"/>
                </a:lnTo>
                <a:lnTo>
                  <a:pt x="24963" y="6736"/>
                </a:lnTo>
                <a:lnTo>
                  <a:pt x="27828" y="10561"/>
                </a:lnTo>
                <a:lnTo>
                  <a:pt x="28803" y="15361"/>
                </a:lnTo>
                <a:lnTo>
                  <a:pt x="28803" y="26883"/>
                </a:lnTo>
                <a:lnTo>
                  <a:pt x="27828" y="30723"/>
                </a:lnTo>
                <a:lnTo>
                  <a:pt x="26868" y="36484"/>
                </a:lnTo>
                <a:lnTo>
                  <a:pt x="29748" y="34564"/>
                </a:lnTo>
                <a:lnTo>
                  <a:pt x="32628" y="32644"/>
                </a:lnTo>
                <a:lnTo>
                  <a:pt x="33588" y="28803"/>
                </a:lnTo>
                <a:lnTo>
                  <a:pt x="35509" y="25923"/>
                </a:lnTo>
                <a:lnTo>
                  <a:pt x="36469" y="22082"/>
                </a:lnTo>
                <a:lnTo>
                  <a:pt x="36469" y="14401"/>
                </a:lnTo>
                <a:lnTo>
                  <a:pt x="34549" y="9601"/>
                </a:lnTo>
                <a:lnTo>
                  <a:pt x="31668" y="6736"/>
                </a:lnTo>
                <a:lnTo>
                  <a:pt x="28803" y="1920"/>
                </a:lnTo>
                <a:lnTo>
                  <a:pt x="23987" y="0"/>
                </a:lnTo>
                <a:lnTo>
                  <a:pt x="15346" y="0"/>
                </a:lnTo>
                <a:lnTo>
                  <a:pt x="12466" y="960"/>
                </a:lnTo>
                <a:lnTo>
                  <a:pt x="9601" y="1920"/>
                </a:lnTo>
                <a:lnTo>
                  <a:pt x="6720" y="3840"/>
                </a:lnTo>
                <a:lnTo>
                  <a:pt x="4800" y="6736"/>
                </a:lnTo>
                <a:lnTo>
                  <a:pt x="2880" y="9601"/>
                </a:lnTo>
                <a:lnTo>
                  <a:pt x="960" y="13441"/>
                </a:lnTo>
                <a:lnTo>
                  <a:pt x="0" y="16322"/>
                </a:lnTo>
                <a:lnTo>
                  <a:pt x="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1" name="object 2441"/>
          <p:cNvSpPr/>
          <p:nvPr/>
        </p:nvSpPr>
        <p:spPr>
          <a:xfrm>
            <a:off x="4318193" y="5923071"/>
            <a:ext cx="14386" cy="8641"/>
          </a:xfrm>
          <a:custGeom>
            <a:avLst/>
            <a:gdLst/>
            <a:ahLst/>
            <a:cxnLst/>
            <a:rect l="l" t="t" r="r" b="b"/>
            <a:pathLst>
              <a:path w="14386" h="8641">
                <a:moveTo>
                  <a:pt x="14386" y="0"/>
                </a:moveTo>
                <a:lnTo>
                  <a:pt x="12466" y="2880"/>
                </a:lnTo>
                <a:lnTo>
                  <a:pt x="11521" y="4800"/>
                </a:lnTo>
                <a:lnTo>
                  <a:pt x="8641" y="5760"/>
                </a:lnTo>
                <a:lnTo>
                  <a:pt x="2865" y="5760"/>
                </a:lnTo>
                <a:lnTo>
                  <a:pt x="0" y="3840"/>
                </a:lnTo>
                <a:lnTo>
                  <a:pt x="4800" y="8641"/>
                </a:lnTo>
                <a:lnTo>
                  <a:pt x="7680" y="8641"/>
                </a:lnTo>
                <a:lnTo>
                  <a:pt x="11521" y="7680"/>
                </a:lnTo>
                <a:lnTo>
                  <a:pt x="13426" y="5760"/>
                </a:lnTo>
                <a:lnTo>
                  <a:pt x="143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2" name="object 2442"/>
          <p:cNvSpPr/>
          <p:nvPr/>
        </p:nvSpPr>
        <p:spPr>
          <a:xfrm>
            <a:off x="4345061" y="5892347"/>
            <a:ext cx="40325" cy="38404"/>
          </a:xfrm>
          <a:custGeom>
            <a:avLst/>
            <a:gdLst/>
            <a:ahLst/>
            <a:cxnLst/>
            <a:rect l="l" t="t" r="r" b="b"/>
            <a:pathLst>
              <a:path w="40325" h="38404">
                <a:moveTo>
                  <a:pt x="18242" y="38404"/>
                </a:moveTo>
                <a:lnTo>
                  <a:pt x="18242" y="36484"/>
                </a:lnTo>
                <a:lnTo>
                  <a:pt x="14401" y="36484"/>
                </a:lnTo>
                <a:lnTo>
                  <a:pt x="13441" y="35524"/>
                </a:lnTo>
                <a:lnTo>
                  <a:pt x="13441" y="34564"/>
                </a:lnTo>
                <a:lnTo>
                  <a:pt x="12481" y="33604"/>
                </a:lnTo>
                <a:lnTo>
                  <a:pt x="12481" y="10561"/>
                </a:lnTo>
                <a:lnTo>
                  <a:pt x="15361" y="6736"/>
                </a:lnTo>
                <a:lnTo>
                  <a:pt x="19202" y="4800"/>
                </a:lnTo>
                <a:lnTo>
                  <a:pt x="24002" y="4800"/>
                </a:lnTo>
                <a:lnTo>
                  <a:pt x="25923" y="5760"/>
                </a:lnTo>
                <a:lnTo>
                  <a:pt x="26883" y="6736"/>
                </a:lnTo>
                <a:lnTo>
                  <a:pt x="27843" y="8641"/>
                </a:lnTo>
                <a:lnTo>
                  <a:pt x="27843" y="34564"/>
                </a:lnTo>
                <a:lnTo>
                  <a:pt x="26883" y="35524"/>
                </a:lnTo>
                <a:lnTo>
                  <a:pt x="25923" y="36484"/>
                </a:lnTo>
                <a:lnTo>
                  <a:pt x="22082" y="36484"/>
                </a:lnTo>
                <a:lnTo>
                  <a:pt x="22082" y="38404"/>
                </a:lnTo>
                <a:lnTo>
                  <a:pt x="40325" y="38404"/>
                </a:lnTo>
                <a:lnTo>
                  <a:pt x="40325" y="36484"/>
                </a:lnTo>
                <a:lnTo>
                  <a:pt x="36484" y="36484"/>
                </a:lnTo>
                <a:lnTo>
                  <a:pt x="36484" y="35524"/>
                </a:lnTo>
                <a:lnTo>
                  <a:pt x="35524" y="35524"/>
                </a:lnTo>
                <a:lnTo>
                  <a:pt x="35524" y="34564"/>
                </a:lnTo>
                <a:lnTo>
                  <a:pt x="34564" y="33604"/>
                </a:lnTo>
                <a:lnTo>
                  <a:pt x="34564" y="7680"/>
                </a:lnTo>
                <a:lnTo>
                  <a:pt x="33604" y="6736"/>
                </a:lnTo>
                <a:lnTo>
                  <a:pt x="32644" y="3840"/>
                </a:lnTo>
                <a:lnTo>
                  <a:pt x="31683" y="1920"/>
                </a:lnTo>
                <a:lnTo>
                  <a:pt x="30723" y="960"/>
                </a:lnTo>
                <a:lnTo>
                  <a:pt x="28803" y="0"/>
                </a:lnTo>
                <a:lnTo>
                  <a:pt x="21122" y="0"/>
                </a:lnTo>
                <a:lnTo>
                  <a:pt x="17282" y="2895"/>
                </a:lnTo>
                <a:lnTo>
                  <a:pt x="12481" y="7680"/>
                </a:lnTo>
                <a:lnTo>
                  <a:pt x="12481" y="0"/>
                </a:lnTo>
                <a:lnTo>
                  <a:pt x="10561" y="0"/>
                </a:lnTo>
                <a:lnTo>
                  <a:pt x="0" y="4800"/>
                </a:lnTo>
                <a:lnTo>
                  <a:pt x="0" y="5760"/>
                </a:lnTo>
                <a:lnTo>
                  <a:pt x="4800" y="5760"/>
                </a:lnTo>
                <a:lnTo>
                  <a:pt x="5760" y="6736"/>
                </a:lnTo>
                <a:lnTo>
                  <a:pt x="5760" y="34564"/>
                </a:lnTo>
                <a:lnTo>
                  <a:pt x="4800" y="35524"/>
                </a:lnTo>
                <a:lnTo>
                  <a:pt x="3840" y="36484"/>
                </a:lnTo>
                <a:lnTo>
                  <a:pt x="0" y="36484"/>
                </a:lnTo>
                <a:lnTo>
                  <a:pt x="0" y="38404"/>
                </a:lnTo>
                <a:lnTo>
                  <a:pt x="18242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3" name="object 2443"/>
          <p:cNvSpPr/>
          <p:nvPr/>
        </p:nvSpPr>
        <p:spPr>
          <a:xfrm>
            <a:off x="4055150" y="5805952"/>
            <a:ext cx="47045" cy="54726"/>
          </a:xfrm>
          <a:custGeom>
            <a:avLst/>
            <a:gdLst/>
            <a:ahLst/>
            <a:cxnLst/>
            <a:rect l="l" t="t" r="r" b="b"/>
            <a:pathLst>
              <a:path w="47045" h="54726">
                <a:moveTo>
                  <a:pt x="19202" y="48006"/>
                </a:moveTo>
                <a:lnTo>
                  <a:pt x="19202" y="49926"/>
                </a:lnTo>
                <a:lnTo>
                  <a:pt x="18242" y="50886"/>
                </a:lnTo>
                <a:lnTo>
                  <a:pt x="17282" y="52806"/>
                </a:lnTo>
                <a:lnTo>
                  <a:pt x="15361" y="53766"/>
                </a:lnTo>
                <a:lnTo>
                  <a:pt x="11521" y="53766"/>
                </a:lnTo>
                <a:lnTo>
                  <a:pt x="11521" y="54726"/>
                </a:lnTo>
                <a:lnTo>
                  <a:pt x="34564" y="54726"/>
                </a:lnTo>
                <a:lnTo>
                  <a:pt x="34564" y="53766"/>
                </a:lnTo>
                <a:lnTo>
                  <a:pt x="30723" y="53766"/>
                </a:lnTo>
                <a:lnTo>
                  <a:pt x="29763" y="52806"/>
                </a:lnTo>
                <a:lnTo>
                  <a:pt x="27843" y="51846"/>
                </a:lnTo>
                <a:lnTo>
                  <a:pt x="27843" y="50886"/>
                </a:lnTo>
                <a:lnTo>
                  <a:pt x="26883" y="48966"/>
                </a:lnTo>
                <a:lnTo>
                  <a:pt x="26883" y="2880"/>
                </a:lnTo>
                <a:lnTo>
                  <a:pt x="37444" y="2880"/>
                </a:lnTo>
                <a:lnTo>
                  <a:pt x="39364" y="3840"/>
                </a:lnTo>
                <a:lnTo>
                  <a:pt x="40325" y="3840"/>
                </a:lnTo>
                <a:lnTo>
                  <a:pt x="42245" y="4800"/>
                </a:lnTo>
                <a:lnTo>
                  <a:pt x="43205" y="5760"/>
                </a:lnTo>
                <a:lnTo>
                  <a:pt x="44165" y="7680"/>
                </a:lnTo>
                <a:lnTo>
                  <a:pt x="44165" y="8641"/>
                </a:lnTo>
                <a:lnTo>
                  <a:pt x="45125" y="10561"/>
                </a:lnTo>
                <a:lnTo>
                  <a:pt x="45125" y="12481"/>
                </a:lnTo>
                <a:lnTo>
                  <a:pt x="47045" y="12481"/>
                </a:lnTo>
                <a:lnTo>
                  <a:pt x="46085" y="0"/>
                </a:lnTo>
                <a:lnTo>
                  <a:pt x="960" y="0"/>
                </a:lnTo>
                <a:lnTo>
                  <a:pt x="0" y="12481"/>
                </a:lnTo>
                <a:lnTo>
                  <a:pt x="1920" y="12481"/>
                </a:lnTo>
                <a:lnTo>
                  <a:pt x="1920" y="9601"/>
                </a:lnTo>
                <a:lnTo>
                  <a:pt x="2880" y="7680"/>
                </a:lnTo>
                <a:lnTo>
                  <a:pt x="3840" y="6720"/>
                </a:lnTo>
                <a:lnTo>
                  <a:pt x="4800" y="4800"/>
                </a:lnTo>
                <a:lnTo>
                  <a:pt x="5760" y="3840"/>
                </a:lnTo>
                <a:lnTo>
                  <a:pt x="7680" y="3840"/>
                </a:lnTo>
                <a:lnTo>
                  <a:pt x="8641" y="2880"/>
                </a:lnTo>
                <a:lnTo>
                  <a:pt x="19202" y="2880"/>
                </a:lnTo>
                <a:lnTo>
                  <a:pt x="19202" y="48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4" name="object 2444"/>
          <p:cNvSpPr/>
          <p:nvPr/>
        </p:nvSpPr>
        <p:spPr>
          <a:xfrm>
            <a:off x="4106997" y="5822274"/>
            <a:ext cx="31668" cy="39364"/>
          </a:xfrm>
          <a:custGeom>
            <a:avLst/>
            <a:gdLst/>
            <a:ahLst/>
            <a:cxnLst/>
            <a:rect l="l" t="t" r="r" b="b"/>
            <a:pathLst>
              <a:path w="31668" h="39364">
                <a:moveTo>
                  <a:pt x="19202" y="3840"/>
                </a:moveTo>
                <a:lnTo>
                  <a:pt x="20162" y="4800"/>
                </a:lnTo>
                <a:lnTo>
                  <a:pt x="22067" y="6720"/>
                </a:lnTo>
                <a:lnTo>
                  <a:pt x="22067" y="7680"/>
                </a:lnTo>
                <a:lnTo>
                  <a:pt x="23042" y="8641"/>
                </a:lnTo>
                <a:lnTo>
                  <a:pt x="23042" y="12481"/>
                </a:lnTo>
                <a:lnTo>
                  <a:pt x="5760" y="12481"/>
                </a:lnTo>
                <a:lnTo>
                  <a:pt x="5760" y="9601"/>
                </a:lnTo>
                <a:lnTo>
                  <a:pt x="7680" y="7680"/>
                </a:lnTo>
                <a:lnTo>
                  <a:pt x="8641" y="5760"/>
                </a:lnTo>
                <a:lnTo>
                  <a:pt x="10546" y="3840"/>
                </a:lnTo>
                <a:lnTo>
                  <a:pt x="8641" y="1920"/>
                </a:lnTo>
                <a:lnTo>
                  <a:pt x="4800" y="5760"/>
                </a:lnTo>
                <a:lnTo>
                  <a:pt x="1920" y="8641"/>
                </a:lnTo>
                <a:lnTo>
                  <a:pt x="0" y="14401"/>
                </a:lnTo>
                <a:lnTo>
                  <a:pt x="0" y="25923"/>
                </a:lnTo>
                <a:lnTo>
                  <a:pt x="1920" y="30723"/>
                </a:lnTo>
                <a:lnTo>
                  <a:pt x="4800" y="34564"/>
                </a:lnTo>
                <a:lnTo>
                  <a:pt x="7680" y="37444"/>
                </a:lnTo>
                <a:lnTo>
                  <a:pt x="11521" y="39364"/>
                </a:lnTo>
                <a:lnTo>
                  <a:pt x="20162" y="39364"/>
                </a:lnTo>
                <a:lnTo>
                  <a:pt x="24002" y="38404"/>
                </a:lnTo>
                <a:lnTo>
                  <a:pt x="26883" y="35524"/>
                </a:lnTo>
                <a:lnTo>
                  <a:pt x="29748" y="31683"/>
                </a:lnTo>
                <a:lnTo>
                  <a:pt x="30723" y="28803"/>
                </a:lnTo>
                <a:lnTo>
                  <a:pt x="31668" y="24963"/>
                </a:lnTo>
                <a:lnTo>
                  <a:pt x="30723" y="24002"/>
                </a:lnTo>
                <a:lnTo>
                  <a:pt x="28788" y="26883"/>
                </a:lnTo>
                <a:lnTo>
                  <a:pt x="27828" y="29763"/>
                </a:lnTo>
                <a:lnTo>
                  <a:pt x="25907" y="30723"/>
                </a:lnTo>
                <a:lnTo>
                  <a:pt x="24002" y="32644"/>
                </a:lnTo>
                <a:lnTo>
                  <a:pt x="15361" y="32644"/>
                </a:lnTo>
                <a:lnTo>
                  <a:pt x="12481" y="31683"/>
                </a:lnTo>
                <a:lnTo>
                  <a:pt x="9601" y="27843"/>
                </a:lnTo>
                <a:lnTo>
                  <a:pt x="6720" y="24963"/>
                </a:lnTo>
                <a:lnTo>
                  <a:pt x="5760" y="21122"/>
                </a:lnTo>
                <a:lnTo>
                  <a:pt x="5760" y="15361"/>
                </a:lnTo>
                <a:lnTo>
                  <a:pt x="31668" y="15361"/>
                </a:lnTo>
                <a:lnTo>
                  <a:pt x="31668" y="10561"/>
                </a:lnTo>
                <a:lnTo>
                  <a:pt x="30723" y="6720"/>
                </a:lnTo>
                <a:lnTo>
                  <a:pt x="27828" y="3840"/>
                </a:lnTo>
                <a:lnTo>
                  <a:pt x="24947" y="1920"/>
                </a:lnTo>
                <a:lnTo>
                  <a:pt x="21107" y="0"/>
                </a:lnTo>
                <a:lnTo>
                  <a:pt x="17266" y="0"/>
                </a:lnTo>
                <a:lnTo>
                  <a:pt x="15361" y="2880"/>
                </a:lnTo>
                <a:lnTo>
                  <a:pt x="16322" y="2880"/>
                </a:lnTo>
                <a:lnTo>
                  <a:pt x="18227" y="3840"/>
                </a:lnTo>
                <a:lnTo>
                  <a:pt x="1920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5" name="object 2445"/>
          <p:cNvSpPr/>
          <p:nvPr/>
        </p:nvSpPr>
        <p:spPr>
          <a:xfrm>
            <a:off x="4115638" y="5822274"/>
            <a:ext cx="8625" cy="3840"/>
          </a:xfrm>
          <a:custGeom>
            <a:avLst/>
            <a:gdLst/>
            <a:ahLst/>
            <a:cxnLst/>
            <a:rect l="l" t="t" r="r" b="b"/>
            <a:pathLst>
              <a:path w="8625" h="3840">
                <a:moveTo>
                  <a:pt x="3840" y="0"/>
                </a:moveTo>
                <a:lnTo>
                  <a:pt x="0" y="1920"/>
                </a:lnTo>
                <a:lnTo>
                  <a:pt x="1904" y="3840"/>
                </a:lnTo>
                <a:lnTo>
                  <a:pt x="3840" y="2880"/>
                </a:lnTo>
                <a:lnTo>
                  <a:pt x="6720" y="2880"/>
                </a:lnTo>
                <a:lnTo>
                  <a:pt x="8625" y="0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6" name="object 2446"/>
          <p:cNvSpPr/>
          <p:nvPr/>
        </p:nvSpPr>
        <p:spPr>
          <a:xfrm>
            <a:off x="4140586" y="5822274"/>
            <a:ext cx="27843" cy="38404"/>
          </a:xfrm>
          <a:custGeom>
            <a:avLst/>
            <a:gdLst/>
            <a:ahLst/>
            <a:cxnLst/>
            <a:rect l="l" t="t" r="r" b="b"/>
            <a:pathLst>
              <a:path w="27843" h="38404">
                <a:moveTo>
                  <a:pt x="19202" y="38404"/>
                </a:moveTo>
                <a:lnTo>
                  <a:pt x="19202" y="37444"/>
                </a:lnTo>
                <a:lnTo>
                  <a:pt x="18242" y="37444"/>
                </a:lnTo>
                <a:lnTo>
                  <a:pt x="16322" y="36484"/>
                </a:lnTo>
                <a:lnTo>
                  <a:pt x="15361" y="36484"/>
                </a:lnTo>
                <a:lnTo>
                  <a:pt x="14401" y="35524"/>
                </a:lnTo>
                <a:lnTo>
                  <a:pt x="13441" y="34564"/>
                </a:lnTo>
                <a:lnTo>
                  <a:pt x="13441" y="11521"/>
                </a:lnTo>
                <a:lnTo>
                  <a:pt x="14401" y="9601"/>
                </a:lnTo>
                <a:lnTo>
                  <a:pt x="15361" y="7680"/>
                </a:lnTo>
                <a:lnTo>
                  <a:pt x="17282" y="6720"/>
                </a:lnTo>
                <a:lnTo>
                  <a:pt x="17282" y="5760"/>
                </a:lnTo>
                <a:lnTo>
                  <a:pt x="20162" y="5760"/>
                </a:lnTo>
                <a:lnTo>
                  <a:pt x="21122" y="6720"/>
                </a:lnTo>
                <a:lnTo>
                  <a:pt x="22082" y="7680"/>
                </a:lnTo>
                <a:lnTo>
                  <a:pt x="23042" y="8641"/>
                </a:lnTo>
                <a:lnTo>
                  <a:pt x="24963" y="8641"/>
                </a:lnTo>
                <a:lnTo>
                  <a:pt x="25923" y="7680"/>
                </a:lnTo>
                <a:lnTo>
                  <a:pt x="26883" y="7680"/>
                </a:lnTo>
                <a:lnTo>
                  <a:pt x="27843" y="6720"/>
                </a:lnTo>
                <a:lnTo>
                  <a:pt x="27843" y="1920"/>
                </a:lnTo>
                <a:lnTo>
                  <a:pt x="25923" y="1920"/>
                </a:lnTo>
                <a:lnTo>
                  <a:pt x="24963" y="960"/>
                </a:lnTo>
                <a:lnTo>
                  <a:pt x="24002" y="0"/>
                </a:lnTo>
                <a:lnTo>
                  <a:pt x="19202" y="0"/>
                </a:lnTo>
                <a:lnTo>
                  <a:pt x="16322" y="2880"/>
                </a:lnTo>
                <a:lnTo>
                  <a:pt x="13441" y="8641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8641"/>
                </a:lnTo>
                <a:lnTo>
                  <a:pt x="6720" y="11521"/>
                </a:lnTo>
                <a:lnTo>
                  <a:pt x="6720" y="32644"/>
                </a:lnTo>
                <a:lnTo>
                  <a:pt x="5760" y="33604"/>
                </a:lnTo>
                <a:lnTo>
                  <a:pt x="5760" y="35524"/>
                </a:lnTo>
                <a:lnTo>
                  <a:pt x="4800" y="36484"/>
                </a:lnTo>
                <a:lnTo>
                  <a:pt x="3840" y="36484"/>
                </a:lnTo>
                <a:lnTo>
                  <a:pt x="1920" y="37444"/>
                </a:lnTo>
                <a:lnTo>
                  <a:pt x="0" y="37444"/>
                </a:lnTo>
                <a:lnTo>
                  <a:pt x="0" y="38404"/>
                </a:lnTo>
                <a:lnTo>
                  <a:pt x="19202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7" name="object 2447"/>
          <p:cNvSpPr/>
          <p:nvPr/>
        </p:nvSpPr>
        <p:spPr>
          <a:xfrm>
            <a:off x="4169389" y="5822274"/>
            <a:ext cx="27843" cy="38404"/>
          </a:xfrm>
          <a:custGeom>
            <a:avLst/>
            <a:gdLst/>
            <a:ahLst/>
            <a:cxnLst/>
            <a:rect l="l" t="t" r="r" b="b"/>
            <a:pathLst>
              <a:path w="27843" h="38404">
                <a:moveTo>
                  <a:pt x="22082" y="7680"/>
                </a:moveTo>
                <a:lnTo>
                  <a:pt x="23042" y="8641"/>
                </a:lnTo>
                <a:lnTo>
                  <a:pt x="24963" y="8641"/>
                </a:lnTo>
                <a:lnTo>
                  <a:pt x="25923" y="7680"/>
                </a:lnTo>
                <a:lnTo>
                  <a:pt x="26883" y="7680"/>
                </a:lnTo>
                <a:lnTo>
                  <a:pt x="27843" y="6720"/>
                </a:lnTo>
                <a:lnTo>
                  <a:pt x="27843" y="1920"/>
                </a:lnTo>
                <a:lnTo>
                  <a:pt x="26883" y="1920"/>
                </a:lnTo>
                <a:lnTo>
                  <a:pt x="25923" y="960"/>
                </a:lnTo>
                <a:lnTo>
                  <a:pt x="24002" y="0"/>
                </a:lnTo>
                <a:lnTo>
                  <a:pt x="19202" y="0"/>
                </a:lnTo>
                <a:lnTo>
                  <a:pt x="16322" y="2880"/>
                </a:lnTo>
                <a:lnTo>
                  <a:pt x="13441" y="8641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6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3604"/>
                </a:lnTo>
                <a:lnTo>
                  <a:pt x="5760" y="33604"/>
                </a:lnTo>
                <a:lnTo>
                  <a:pt x="5760" y="35524"/>
                </a:lnTo>
                <a:lnTo>
                  <a:pt x="4800" y="36484"/>
                </a:lnTo>
                <a:lnTo>
                  <a:pt x="3840" y="36484"/>
                </a:lnTo>
                <a:lnTo>
                  <a:pt x="1920" y="37444"/>
                </a:lnTo>
                <a:lnTo>
                  <a:pt x="960" y="37444"/>
                </a:lnTo>
                <a:lnTo>
                  <a:pt x="960" y="38404"/>
                </a:lnTo>
                <a:lnTo>
                  <a:pt x="19202" y="38404"/>
                </a:lnTo>
                <a:lnTo>
                  <a:pt x="19202" y="37444"/>
                </a:lnTo>
                <a:lnTo>
                  <a:pt x="18242" y="37444"/>
                </a:lnTo>
                <a:lnTo>
                  <a:pt x="16322" y="36484"/>
                </a:lnTo>
                <a:lnTo>
                  <a:pt x="15361" y="36484"/>
                </a:lnTo>
                <a:lnTo>
                  <a:pt x="15361" y="35524"/>
                </a:lnTo>
                <a:lnTo>
                  <a:pt x="14401" y="35524"/>
                </a:lnTo>
                <a:lnTo>
                  <a:pt x="13441" y="34564"/>
                </a:lnTo>
                <a:lnTo>
                  <a:pt x="13441" y="11521"/>
                </a:lnTo>
                <a:lnTo>
                  <a:pt x="14401" y="9601"/>
                </a:lnTo>
                <a:lnTo>
                  <a:pt x="15361" y="7680"/>
                </a:lnTo>
                <a:lnTo>
                  <a:pt x="17282" y="6720"/>
                </a:lnTo>
                <a:lnTo>
                  <a:pt x="17282" y="5760"/>
                </a:lnTo>
                <a:lnTo>
                  <a:pt x="20162" y="5760"/>
                </a:lnTo>
                <a:lnTo>
                  <a:pt x="21122" y="6720"/>
                </a:lnTo>
                <a:lnTo>
                  <a:pt x="22082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8" name="object 2448"/>
          <p:cNvSpPr/>
          <p:nvPr/>
        </p:nvSpPr>
        <p:spPr>
          <a:xfrm>
            <a:off x="4212595" y="5853958"/>
            <a:ext cx="14386" cy="7680"/>
          </a:xfrm>
          <a:custGeom>
            <a:avLst/>
            <a:gdLst/>
            <a:ahLst/>
            <a:cxnLst/>
            <a:rect l="l" t="t" r="r" b="b"/>
            <a:pathLst>
              <a:path w="14386" h="7680">
                <a:moveTo>
                  <a:pt x="14386" y="0"/>
                </a:moveTo>
                <a:lnTo>
                  <a:pt x="12481" y="1920"/>
                </a:lnTo>
                <a:lnTo>
                  <a:pt x="10546" y="3840"/>
                </a:lnTo>
                <a:lnTo>
                  <a:pt x="8641" y="4800"/>
                </a:lnTo>
                <a:lnTo>
                  <a:pt x="2865" y="4800"/>
                </a:lnTo>
                <a:lnTo>
                  <a:pt x="0" y="2880"/>
                </a:lnTo>
                <a:lnTo>
                  <a:pt x="4800" y="7680"/>
                </a:lnTo>
                <a:lnTo>
                  <a:pt x="7680" y="7680"/>
                </a:lnTo>
                <a:lnTo>
                  <a:pt x="10546" y="6720"/>
                </a:lnTo>
                <a:lnTo>
                  <a:pt x="13426" y="5760"/>
                </a:lnTo>
                <a:lnTo>
                  <a:pt x="143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9" name="object 2449"/>
          <p:cNvSpPr/>
          <p:nvPr/>
        </p:nvSpPr>
        <p:spPr>
          <a:xfrm>
            <a:off x="4199153" y="5822274"/>
            <a:ext cx="36484" cy="39364"/>
          </a:xfrm>
          <a:custGeom>
            <a:avLst/>
            <a:gdLst/>
            <a:ahLst/>
            <a:cxnLst/>
            <a:rect l="l" t="t" r="r" b="b"/>
            <a:pathLst>
              <a:path w="36484" h="39364">
                <a:moveTo>
                  <a:pt x="0" y="20162"/>
                </a:moveTo>
                <a:lnTo>
                  <a:pt x="0" y="24963"/>
                </a:lnTo>
                <a:lnTo>
                  <a:pt x="1920" y="28803"/>
                </a:lnTo>
                <a:lnTo>
                  <a:pt x="4800" y="32644"/>
                </a:lnTo>
                <a:lnTo>
                  <a:pt x="7680" y="37444"/>
                </a:lnTo>
                <a:lnTo>
                  <a:pt x="12481" y="39364"/>
                </a:lnTo>
                <a:lnTo>
                  <a:pt x="18242" y="39364"/>
                </a:lnTo>
                <a:lnTo>
                  <a:pt x="13441" y="34564"/>
                </a:lnTo>
                <a:lnTo>
                  <a:pt x="10561" y="30723"/>
                </a:lnTo>
                <a:lnTo>
                  <a:pt x="8641" y="26883"/>
                </a:lnTo>
                <a:lnTo>
                  <a:pt x="7680" y="22082"/>
                </a:lnTo>
                <a:lnTo>
                  <a:pt x="7680" y="13441"/>
                </a:lnTo>
                <a:lnTo>
                  <a:pt x="8641" y="10561"/>
                </a:lnTo>
                <a:lnTo>
                  <a:pt x="8641" y="8641"/>
                </a:lnTo>
                <a:lnTo>
                  <a:pt x="9585" y="6720"/>
                </a:lnTo>
                <a:lnTo>
                  <a:pt x="11521" y="4800"/>
                </a:lnTo>
                <a:lnTo>
                  <a:pt x="12481" y="3840"/>
                </a:lnTo>
                <a:lnTo>
                  <a:pt x="14401" y="2880"/>
                </a:lnTo>
                <a:lnTo>
                  <a:pt x="20147" y="2880"/>
                </a:lnTo>
                <a:lnTo>
                  <a:pt x="22082" y="3840"/>
                </a:lnTo>
                <a:lnTo>
                  <a:pt x="23987" y="6720"/>
                </a:lnTo>
                <a:lnTo>
                  <a:pt x="26868" y="10561"/>
                </a:lnTo>
                <a:lnTo>
                  <a:pt x="28803" y="15361"/>
                </a:lnTo>
                <a:lnTo>
                  <a:pt x="28803" y="27843"/>
                </a:lnTo>
                <a:lnTo>
                  <a:pt x="27828" y="31683"/>
                </a:lnTo>
                <a:lnTo>
                  <a:pt x="26868" y="37444"/>
                </a:lnTo>
                <a:lnTo>
                  <a:pt x="29763" y="35524"/>
                </a:lnTo>
                <a:lnTo>
                  <a:pt x="32644" y="32644"/>
                </a:lnTo>
                <a:lnTo>
                  <a:pt x="33588" y="29763"/>
                </a:lnTo>
                <a:lnTo>
                  <a:pt x="35509" y="25923"/>
                </a:lnTo>
                <a:lnTo>
                  <a:pt x="36484" y="22082"/>
                </a:lnTo>
                <a:lnTo>
                  <a:pt x="36484" y="14401"/>
                </a:lnTo>
                <a:lnTo>
                  <a:pt x="34549" y="10561"/>
                </a:lnTo>
                <a:lnTo>
                  <a:pt x="31668" y="6720"/>
                </a:lnTo>
                <a:lnTo>
                  <a:pt x="28803" y="1920"/>
                </a:lnTo>
                <a:lnTo>
                  <a:pt x="23987" y="0"/>
                </a:lnTo>
                <a:lnTo>
                  <a:pt x="15361" y="0"/>
                </a:lnTo>
                <a:lnTo>
                  <a:pt x="12481" y="960"/>
                </a:lnTo>
                <a:lnTo>
                  <a:pt x="9585" y="2880"/>
                </a:lnTo>
                <a:lnTo>
                  <a:pt x="6720" y="3840"/>
                </a:lnTo>
                <a:lnTo>
                  <a:pt x="4800" y="6720"/>
                </a:lnTo>
                <a:lnTo>
                  <a:pt x="2880" y="9601"/>
                </a:lnTo>
                <a:lnTo>
                  <a:pt x="960" y="13441"/>
                </a:lnTo>
                <a:lnTo>
                  <a:pt x="0" y="16322"/>
                </a:lnTo>
                <a:lnTo>
                  <a:pt x="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0" name="object 2450"/>
          <p:cNvSpPr/>
          <p:nvPr/>
        </p:nvSpPr>
        <p:spPr>
          <a:xfrm>
            <a:off x="4238503" y="5822274"/>
            <a:ext cx="27843" cy="38404"/>
          </a:xfrm>
          <a:custGeom>
            <a:avLst/>
            <a:gdLst/>
            <a:ahLst/>
            <a:cxnLst/>
            <a:rect l="l" t="t" r="r" b="b"/>
            <a:pathLst>
              <a:path w="27843" h="38404">
                <a:moveTo>
                  <a:pt x="23042" y="8641"/>
                </a:moveTo>
                <a:lnTo>
                  <a:pt x="24963" y="8641"/>
                </a:lnTo>
                <a:lnTo>
                  <a:pt x="25923" y="7680"/>
                </a:lnTo>
                <a:lnTo>
                  <a:pt x="26883" y="6720"/>
                </a:lnTo>
                <a:lnTo>
                  <a:pt x="27843" y="5760"/>
                </a:lnTo>
                <a:lnTo>
                  <a:pt x="27843" y="3840"/>
                </a:lnTo>
                <a:lnTo>
                  <a:pt x="26883" y="1920"/>
                </a:lnTo>
                <a:lnTo>
                  <a:pt x="25923" y="1920"/>
                </a:lnTo>
                <a:lnTo>
                  <a:pt x="24963" y="960"/>
                </a:lnTo>
                <a:lnTo>
                  <a:pt x="24002" y="0"/>
                </a:lnTo>
                <a:lnTo>
                  <a:pt x="19202" y="0"/>
                </a:lnTo>
                <a:lnTo>
                  <a:pt x="15361" y="2880"/>
                </a:lnTo>
                <a:lnTo>
                  <a:pt x="12481" y="8641"/>
                </a:lnTo>
                <a:lnTo>
                  <a:pt x="12481" y="0"/>
                </a:lnTo>
                <a:lnTo>
                  <a:pt x="10561" y="0"/>
                </a:lnTo>
                <a:lnTo>
                  <a:pt x="0" y="4800"/>
                </a:lnTo>
                <a:lnTo>
                  <a:pt x="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34564"/>
                </a:lnTo>
                <a:lnTo>
                  <a:pt x="4800" y="35524"/>
                </a:lnTo>
                <a:lnTo>
                  <a:pt x="3840" y="36484"/>
                </a:lnTo>
                <a:lnTo>
                  <a:pt x="2880" y="36484"/>
                </a:lnTo>
                <a:lnTo>
                  <a:pt x="1920" y="37444"/>
                </a:lnTo>
                <a:lnTo>
                  <a:pt x="0" y="37444"/>
                </a:lnTo>
                <a:lnTo>
                  <a:pt x="0" y="38404"/>
                </a:lnTo>
                <a:lnTo>
                  <a:pt x="19202" y="38404"/>
                </a:lnTo>
                <a:lnTo>
                  <a:pt x="19202" y="37444"/>
                </a:lnTo>
                <a:lnTo>
                  <a:pt x="17282" y="37444"/>
                </a:lnTo>
                <a:lnTo>
                  <a:pt x="16322" y="36484"/>
                </a:lnTo>
                <a:lnTo>
                  <a:pt x="15361" y="36484"/>
                </a:lnTo>
                <a:lnTo>
                  <a:pt x="14401" y="35524"/>
                </a:lnTo>
                <a:lnTo>
                  <a:pt x="13441" y="35524"/>
                </a:lnTo>
                <a:lnTo>
                  <a:pt x="13441" y="34564"/>
                </a:lnTo>
                <a:lnTo>
                  <a:pt x="12481" y="33604"/>
                </a:lnTo>
                <a:lnTo>
                  <a:pt x="12481" y="11521"/>
                </a:lnTo>
                <a:lnTo>
                  <a:pt x="14401" y="9601"/>
                </a:lnTo>
                <a:lnTo>
                  <a:pt x="15361" y="7680"/>
                </a:lnTo>
                <a:lnTo>
                  <a:pt x="16322" y="6720"/>
                </a:lnTo>
                <a:lnTo>
                  <a:pt x="17282" y="5760"/>
                </a:lnTo>
                <a:lnTo>
                  <a:pt x="19202" y="5760"/>
                </a:lnTo>
                <a:lnTo>
                  <a:pt x="20162" y="6720"/>
                </a:lnTo>
                <a:lnTo>
                  <a:pt x="22082" y="7680"/>
                </a:lnTo>
                <a:lnTo>
                  <a:pt x="23042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1" name="object 2451"/>
          <p:cNvSpPr/>
          <p:nvPr/>
        </p:nvSpPr>
        <p:spPr>
          <a:xfrm>
            <a:off x="4273067" y="5803071"/>
            <a:ext cx="8641" cy="7680"/>
          </a:xfrm>
          <a:custGeom>
            <a:avLst/>
            <a:gdLst/>
            <a:ahLst/>
            <a:cxnLst/>
            <a:rect l="l" t="t" r="r" b="b"/>
            <a:pathLst>
              <a:path w="8641" h="7680">
                <a:moveTo>
                  <a:pt x="8641" y="3840"/>
                </a:moveTo>
                <a:lnTo>
                  <a:pt x="8641" y="2880"/>
                </a:lnTo>
                <a:lnTo>
                  <a:pt x="7680" y="1920"/>
                </a:lnTo>
                <a:lnTo>
                  <a:pt x="6720" y="960"/>
                </a:lnTo>
                <a:lnTo>
                  <a:pt x="672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5760"/>
                </a:lnTo>
                <a:lnTo>
                  <a:pt x="960" y="6720"/>
                </a:lnTo>
                <a:lnTo>
                  <a:pt x="1920" y="7680"/>
                </a:lnTo>
                <a:lnTo>
                  <a:pt x="6720" y="7680"/>
                </a:lnTo>
                <a:lnTo>
                  <a:pt x="6720" y="6720"/>
                </a:lnTo>
                <a:lnTo>
                  <a:pt x="7680" y="5760"/>
                </a:lnTo>
                <a:lnTo>
                  <a:pt x="8641" y="4800"/>
                </a:lnTo>
                <a:lnTo>
                  <a:pt x="864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2" name="object 2452"/>
          <p:cNvSpPr/>
          <p:nvPr/>
        </p:nvSpPr>
        <p:spPr>
          <a:xfrm>
            <a:off x="4267306" y="5822274"/>
            <a:ext cx="19202" cy="38404"/>
          </a:xfrm>
          <a:custGeom>
            <a:avLst/>
            <a:gdLst/>
            <a:ahLst/>
            <a:cxnLst/>
            <a:rect l="l" t="t" r="r" b="b"/>
            <a:pathLst>
              <a:path w="19202" h="38404">
                <a:moveTo>
                  <a:pt x="11521" y="0"/>
                </a:moveTo>
                <a:lnTo>
                  <a:pt x="0" y="4800"/>
                </a:lnTo>
                <a:lnTo>
                  <a:pt x="960" y="5760"/>
                </a:lnTo>
                <a:lnTo>
                  <a:pt x="5760" y="576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3604"/>
                </a:lnTo>
                <a:lnTo>
                  <a:pt x="5760" y="34564"/>
                </a:lnTo>
                <a:lnTo>
                  <a:pt x="5760" y="35524"/>
                </a:lnTo>
                <a:lnTo>
                  <a:pt x="4800" y="36484"/>
                </a:lnTo>
                <a:lnTo>
                  <a:pt x="3840" y="36484"/>
                </a:lnTo>
                <a:lnTo>
                  <a:pt x="2880" y="37444"/>
                </a:lnTo>
                <a:lnTo>
                  <a:pt x="960" y="37444"/>
                </a:lnTo>
                <a:lnTo>
                  <a:pt x="960" y="38404"/>
                </a:lnTo>
                <a:lnTo>
                  <a:pt x="19202" y="38404"/>
                </a:lnTo>
                <a:lnTo>
                  <a:pt x="19202" y="37444"/>
                </a:lnTo>
                <a:lnTo>
                  <a:pt x="17282" y="37444"/>
                </a:lnTo>
                <a:lnTo>
                  <a:pt x="16322" y="36484"/>
                </a:lnTo>
                <a:lnTo>
                  <a:pt x="14401" y="36484"/>
                </a:lnTo>
                <a:lnTo>
                  <a:pt x="14401" y="35524"/>
                </a:lnTo>
                <a:lnTo>
                  <a:pt x="13441" y="34564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3" name="object 2453"/>
          <p:cNvSpPr/>
          <p:nvPr/>
        </p:nvSpPr>
        <p:spPr>
          <a:xfrm>
            <a:off x="4292269" y="5822274"/>
            <a:ext cx="25923" cy="39364"/>
          </a:xfrm>
          <a:custGeom>
            <a:avLst/>
            <a:gdLst/>
            <a:ahLst/>
            <a:cxnLst/>
            <a:rect l="l" t="t" r="r" b="b"/>
            <a:pathLst>
              <a:path w="25923" h="39364">
                <a:moveTo>
                  <a:pt x="6720" y="11521"/>
                </a:moveTo>
                <a:lnTo>
                  <a:pt x="5760" y="10561"/>
                </a:lnTo>
                <a:lnTo>
                  <a:pt x="4800" y="8641"/>
                </a:lnTo>
                <a:lnTo>
                  <a:pt x="4800" y="5760"/>
                </a:lnTo>
                <a:lnTo>
                  <a:pt x="5760" y="4800"/>
                </a:lnTo>
                <a:lnTo>
                  <a:pt x="6720" y="3840"/>
                </a:lnTo>
                <a:lnTo>
                  <a:pt x="7680" y="2880"/>
                </a:lnTo>
                <a:lnTo>
                  <a:pt x="16322" y="2880"/>
                </a:lnTo>
                <a:lnTo>
                  <a:pt x="17282" y="4800"/>
                </a:lnTo>
                <a:lnTo>
                  <a:pt x="19202" y="5760"/>
                </a:lnTo>
                <a:lnTo>
                  <a:pt x="20162" y="8641"/>
                </a:lnTo>
                <a:lnTo>
                  <a:pt x="21107" y="12481"/>
                </a:lnTo>
                <a:lnTo>
                  <a:pt x="23042" y="12481"/>
                </a:lnTo>
                <a:lnTo>
                  <a:pt x="23042" y="0"/>
                </a:lnTo>
                <a:lnTo>
                  <a:pt x="21107" y="0"/>
                </a:lnTo>
                <a:lnTo>
                  <a:pt x="21107" y="960"/>
                </a:lnTo>
                <a:lnTo>
                  <a:pt x="20162" y="1920"/>
                </a:lnTo>
                <a:lnTo>
                  <a:pt x="18242" y="1920"/>
                </a:lnTo>
                <a:lnTo>
                  <a:pt x="17282" y="960"/>
                </a:lnTo>
                <a:lnTo>
                  <a:pt x="14386" y="0"/>
                </a:lnTo>
                <a:lnTo>
                  <a:pt x="8641" y="0"/>
                </a:lnTo>
                <a:lnTo>
                  <a:pt x="5760" y="960"/>
                </a:lnTo>
                <a:lnTo>
                  <a:pt x="3840" y="2880"/>
                </a:lnTo>
                <a:lnTo>
                  <a:pt x="960" y="5760"/>
                </a:lnTo>
                <a:lnTo>
                  <a:pt x="0" y="7680"/>
                </a:lnTo>
                <a:lnTo>
                  <a:pt x="0" y="13441"/>
                </a:lnTo>
                <a:lnTo>
                  <a:pt x="960" y="15361"/>
                </a:lnTo>
                <a:lnTo>
                  <a:pt x="1920" y="16322"/>
                </a:lnTo>
                <a:lnTo>
                  <a:pt x="2880" y="18242"/>
                </a:lnTo>
                <a:lnTo>
                  <a:pt x="5760" y="20162"/>
                </a:lnTo>
                <a:lnTo>
                  <a:pt x="9601" y="22082"/>
                </a:lnTo>
                <a:lnTo>
                  <a:pt x="13441" y="24002"/>
                </a:lnTo>
                <a:lnTo>
                  <a:pt x="16322" y="25923"/>
                </a:lnTo>
                <a:lnTo>
                  <a:pt x="17282" y="26883"/>
                </a:lnTo>
                <a:lnTo>
                  <a:pt x="19202" y="27843"/>
                </a:lnTo>
                <a:lnTo>
                  <a:pt x="20162" y="29763"/>
                </a:lnTo>
                <a:lnTo>
                  <a:pt x="20162" y="33604"/>
                </a:lnTo>
                <a:lnTo>
                  <a:pt x="19202" y="34564"/>
                </a:lnTo>
                <a:lnTo>
                  <a:pt x="18242" y="35524"/>
                </a:lnTo>
                <a:lnTo>
                  <a:pt x="16322" y="36484"/>
                </a:lnTo>
                <a:lnTo>
                  <a:pt x="15361" y="37444"/>
                </a:lnTo>
                <a:lnTo>
                  <a:pt x="10561" y="37444"/>
                </a:lnTo>
                <a:lnTo>
                  <a:pt x="8641" y="36484"/>
                </a:lnTo>
                <a:lnTo>
                  <a:pt x="5760" y="34564"/>
                </a:lnTo>
                <a:lnTo>
                  <a:pt x="3840" y="32644"/>
                </a:lnTo>
                <a:lnTo>
                  <a:pt x="2880" y="29763"/>
                </a:lnTo>
                <a:lnTo>
                  <a:pt x="1920" y="25923"/>
                </a:lnTo>
                <a:lnTo>
                  <a:pt x="0" y="25923"/>
                </a:lnTo>
                <a:lnTo>
                  <a:pt x="0" y="39364"/>
                </a:lnTo>
                <a:lnTo>
                  <a:pt x="1920" y="39364"/>
                </a:lnTo>
                <a:lnTo>
                  <a:pt x="1920" y="38404"/>
                </a:lnTo>
                <a:lnTo>
                  <a:pt x="5760" y="38404"/>
                </a:lnTo>
                <a:lnTo>
                  <a:pt x="8641" y="39364"/>
                </a:lnTo>
                <a:lnTo>
                  <a:pt x="16322" y="39364"/>
                </a:lnTo>
                <a:lnTo>
                  <a:pt x="19202" y="38404"/>
                </a:lnTo>
                <a:lnTo>
                  <a:pt x="22082" y="36484"/>
                </a:lnTo>
                <a:lnTo>
                  <a:pt x="24002" y="34564"/>
                </a:lnTo>
                <a:lnTo>
                  <a:pt x="25923" y="31683"/>
                </a:lnTo>
                <a:lnTo>
                  <a:pt x="25923" y="24002"/>
                </a:lnTo>
                <a:lnTo>
                  <a:pt x="23042" y="20162"/>
                </a:lnTo>
                <a:lnTo>
                  <a:pt x="17282" y="17282"/>
                </a:lnTo>
                <a:lnTo>
                  <a:pt x="11521" y="14401"/>
                </a:lnTo>
                <a:lnTo>
                  <a:pt x="8641" y="13441"/>
                </a:lnTo>
                <a:lnTo>
                  <a:pt x="6720" y="12481"/>
                </a:lnTo>
                <a:lnTo>
                  <a:pt x="6720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4" name="object 2454"/>
          <p:cNvSpPr/>
          <p:nvPr/>
        </p:nvSpPr>
        <p:spPr>
          <a:xfrm>
            <a:off x="4322033" y="5822274"/>
            <a:ext cx="63352" cy="38404"/>
          </a:xfrm>
          <a:custGeom>
            <a:avLst/>
            <a:gdLst/>
            <a:ahLst/>
            <a:cxnLst/>
            <a:rect l="l" t="t" r="r" b="b"/>
            <a:pathLst>
              <a:path w="63352" h="38404">
                <a:moveTo>
                  <a:pt x="50871" y="29763"/>
                </a:moveTo>
                <a:lnTo>
                  <a:pt x="50871" y="34564"/>
                </a:lnTo>
                <a:lnTo>
                  <a:pt x="49911" y="35524"/>
                </a:lnTo>
                <a:lnTo>
                  <a:pt x="49911" y="36484"/>
                </a:lnTo>
                <a:lnTo>
                  <a:pt x="48950" y="36484"/>
                </a:lnTo>
                <a:lnTo>
                  <a:pt x="47030" y="37444"/>
                </a:lnTo>
                <a:lnTo>
                  <a:pt x="45110" y="37444"/>
                </a:lnTo>
                <a:lnTo>
                  <a:pt x="45110" y="38404"/>
                </a:lnTo>
                <a:lnTo>
                  <a:pt x="63352" y="38404"/>
                </a:lnTo>
                <a:lnTo>
                  <a:pt x="63352" y="37444"/>
                </a:lnTo>
                <a:lnTo>
                  <a:pt x="61432" y="37444"/>
                </a:lnTo>
                <a:lnTo>
                  <a:pt x="60472" y="36484"/>
                </a:lnTo>
                <a:lnTo>
                  <a:pt x="59512" y="36484"/>
                </a:lnTo>
                <a:lnTo>
                  <a:pt x="59512" y="35524"/>
                </a:lnTo>
                <a:lnTo>
                  <a:pt x="58552" y="35524"/>
                </a:lnTo>
                <a:lnTo>
                  <a:pt x="58552" y="33604"/>
                </a:lnTo>
                <a:lnTo>
                  <a:pt x="57591" y="32644"/>
                </a:lnTo>
                <a:lnTo>
                  <a:pt x="57591" y="8641"/>
                </a:lnTo>
                <a:lnTo>
                  <a:pt x="56631" y="6720"/>
                </a:lnTo>
                <a:lnTo>
                  <a:pt x="55671" y="3840"/>
                </a:lnTo>
                <a:lnTo>
                  <a:pt x="54711" y="2880"/>
                </a:lnTo>
                <a:lnTo>
                  <a:pt x="53751" y="1920"/>
                </a:lnTo>
                <a:lnTo>
                  <a:pt x="51831" y="960"/>
                </a:lnTo>
                <a:lnTo>
                  <a:pt x="49911" y="0"/>
                </a:lnTo>
                <a:lnTo>
                  <a:pt x="46070" y="0"/>
                </a:lnTo>
                <a:lnTo>
                  <a:pt x="44150" y="960"/>
                </a:lnTo>
                <a:lnTo>
                  <a:pt x="42230" y="1920"/>
                </a:lnTo>
                <a:lnTo>
                  <a:pt x="40309" y="2880"/>
                </a:lnTo>
                <a:lnTo>
                  <a:pt x="37429" y="4800"/>
                </a:lnTo>
                <a:lnTo>
                  <a:pt x="35509" y="7680"/>
                </a:lnTo>
                <a:lnTo>
                  <a:pt x="34549" y="5760"/>
                </a:lnTo>
                <a:lnTo>
                  <a:pt x="33588" y="3840"/>
                </a:lnTo>
                <a:lnTo>
                  <a:pt x="31668" y="1920"/>
                </a:lnTo>
                <a:lnTo>
                  <a:pt x="29748" y="960"/>
                </a:lnTo>
                <a:lnTo>
                  <a:pt x="27828" y="0"/>
                </a:lnTo>
                <a:lnTo>
                  <a:pt x="23027" y="0"/>
                </a:lnTo>
                <a:lnTo>
                  <a:pt x="21107" y="960"/>
                </a:lnTo>
                <a:lnTo>
                  <a:pt x="20147" y="1920"/>
                </a:lnTo>
                <a:lnTo>
                  <a:pt x="18227" y="1920"/>
                </a:lnTo>
                <a:lnTo>
                  <a:pt x="17266" y="3840"/>
                </a:lnTo>
                <a:lnTo>
                  <a:pt x="15346" y="5760"/>
                </a:lnTo>
                <a:lnTo>
                  <a:pt x="12466" y="7680"/>
                </a:lnTo>
                <a:lnTo>
                  <a:pt x="12466" y="0"/>
                </a:lnTo>
                <a:lnTo>
                  <a:pt x="10546" y="0"/>
                </a:lnTo>
                <a:lnTo>
                  <a:pt x="0" y="4800"/>
                </a:lnTo>
                <a:lnTo>
                  <a:pt x="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45" y="6720"/>
                </a:lnTo>
                <a:lnTo>
                  <a:pt x="5745" y="34564"/>
                </a:lnTo>
                <a:lnTo>
                  <a:pt x="4800" y="35524"/>
                </a:lnTo>
                <a:lnTo>
                  <a:pt x="4800" y="36484"/>
                </a:lnTo>
                <a:lnTo>
                  <a:pt x="2865" y="36484"/>
                </a:lnTo>
                <a:lnTo>
                  <a:pt x="1905" y="37444"/>
                </a:lnTo>
                <a:lnTo>
                  <a:pt x="0" y="37444"/>
                </a:lnTo>
                <a:lnTo>
                  <a:pt x="0" y="38404"/>
                </a:lnTo>
                <a:lnTo>
                  <a:pt x="19187" y="38404"/>
                </a:lnTo>
                <a:lnTo>
                  <a:pt x="19187" y="37444"/>
                </a:lnTo>
                <a:lnTo>
                  <a:pt x="16306" y="37444"/>
                </a:lnTo>
                <a:lnTo>
                  <a:pt x="15346" y="36484"/>
                </a:lnTo>
                <a:lnTo>
                  <a:pt x="14386" y="36484"/>
                </a:lnTo>
                <a:lnTo>
                  <a:pt x="13426" y="35524"/>
                </a:lnTo>
                <a:lnTo>
                  <a:pt x="13426" y="34564"/>
                </a:lnTo>
                <a:lnTo>
                  <a:pt x="12466" y="34564"/>
                </a:lnTo>
                <a:lnTo>
                  <a:pt x="12466" y="10561"/>
                </a:lnTo>
                <a:lnTo>
                  <a:pt x="13426" y="8641"/>
                </a:lnTo>
                <a:lnTo>
                  <a:pt x="15346" y="7680"/>
                </a:lnTo>
                <a:lnTo>
                  <a:pt x="18227" y="5760"/>
                </a:lnTo>
                <a:lnTo>
                  <a:pt x="19187" y="4800"/>
                </a:lnTo>
                <a:lnTo>
                  <a:pt x="23987" y="4800"/>
                </a:lnTo>
                <a:lnTo>
                  <a:pt x="25908" y="5760"/>
                </a:lnTo>
                <a:lnTo>
                  <a:pt x="26868" y="7680"/>
                </a:lnTo>
                <a:lnTo>
                  <a:pt x="27828" y="8641"/>
                </a:lnTo>
                <a:lnTo>
                  <a:pt x="28788" y="10561"/>
                </a:lnTo>
                <a:lnTo>
                  <a:pt x="28788" y="34564"/>
                </a:lnTo>
                <a:lnTo>
                  <a:pt x="27828" y="35524"/>
                </a:lnTo>
                <a:lnTo>
                  <a:pt x="26868" y="36484"/>
                </a:lnTo>
                <a:lnTo>
                  <a:pt x="25908" y="36484"/>
                </a:lnTo>
                <a:lnTo>
                  <a:pt x="24947" y="37444"/>
                </a:lnTo>
                <a:lnTo>
                  <a:pt x="22067" y="37444"/>
                </a:lnTo>
                <a:lnTo>
                  <a:pt x="22067" y="38404"/>
                </a:lnTo>
                <a:lnTo>
                  <a:pt x="41269" y="38404"/>
                </a:lnTo>
                <a:lnTo>
                  <a:pt x="41269" y="37444"/>
                </a:lnTo>
                <a:lnTo>
                  <a:pt x="39349" y="37444"/>
                </a:lnTo>
                <a:lnTo>
                  <a:pt x="38389" y="36484"/>
                </a:lnTo>
                <a:lnTo>
                  <a:pt x="37429" y="36484"/>
                </a:lnTo>
                <a:lnTo>
                  <a:pt x="36469" y="35524"/>
                </a:lnTo>
                <a:lnTo>
                  <a:pt x="35509" y="34564"/>
                </a:lnTo>
                <a:lnTo>
                  <a:pt x="35509" y="10561"/>
                </a:lnTo>
                <a:lnTo>
                  <a:pt x="37429" y="7680"/>
                </a:lnTo>
                <a:lnTo>
                  <a:pt x="39349" y="6720"/>
                </a:lnTo>
                <a:lnTo>
                  <a:pt x="40309" y="5760"/>
                </a:lnTo>
                <a:lnTo>
                  <a:pt x="42230" y="5760"/>
                </a:lnTo>
                <a:lnTo>
                  <a:pt x="43190" y="4800"/>
                </a:lnTo>
                <a:lnTo>
                  <a:pt x="47030" y="4800"/>
                </a:lnTo>
                <a:lnTo>
                  <a:pt x="48950" y="5760"/>
                </a:lnTo>
                <a:lnTo>
                  <a:pt x="49911" y="7680"/>
                </a:lnTo>
                <a:lnTo>
                  <a:pt x="50871" y="8641"/>
                </a:lnTo>
                <a:lnTo>
                  <a:pt x="50871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5" name="object 2455"/>
          <p:cNvSpPr/>
          <p:nvPr/>
        </p:nvSpPr>
        <p:spPr>
          <a:xfrm>
            <a:off x="3808445" y="5734918"/>
            <a:ext cx="58552" cy="56631"/>
          </a:xfrm>
          <a:custGeom>
            <a:avLst/>
            <a:gdLst/>
            <a:ahLst/>
            <a:cxnLst/>
            <a:rect l="l" t="t" r="r" b="b"/>
            <a:pathLst>
              <a:path w="58552" h="56631">
                <a:moveTo>
                  <a:pt x="52791" y="4800"/>
                </a:moveTo>
                <a:lnTo>
                  <a:pt x="53751" y="3840"/>
                </a:lnTo>
                <a:lnTo>
                  <a:pt x="54711" y="2880"/>
                </a:lnTo>
                <a:lnTo>
                  <a:pt x="56631" y="1920"/>
                </a:lnTo>
                <a:lnTo>
                  <a:pt x="58552" y="1920"/>
                </a:lnTo>
                <a:lnTo>
                  <a:pt x="58552" y="0"/>
                </a:lnTo>
                <a:lnTo>
                  <a:pt x="41269" y="0"/>
                </a:lnTo>
                <a:lnTo>
                  <a:pt x="41269" y="1920"/>
                </a:lnTo>
                <a:lnTo>
                  <a:pt x="44150" y="1920"/>
                </a:lnTo>
                <a:lnTo>
                  <a:pt x="45110" y="2880"/>
                </a:lnTo>
                <a:lnTo>
                  <a:pt x="46070" y="3840"/>
                </a:lnTo>
                <a:lnTo>
                  <a:pt x="47030" y="3840"/>
                </a:lnTo>
                <a:lnTo>
                  <a:pt x="47030" y="9601"/>
                </a:lnTo>
                <a:lnTo>
                  <a:pt x="45110" y="12481"/>
                </a:lnTo>
                <a:lnTo>
                  <a:pt x="32628" y="44165"/>
                </a:lnTo>
                <a:lnTo>
                  <a:pt x="18242" y="11521"/>
                </a:lnTo>
                <a:lnTo>
                  <a:pt x="17282" y="8641"/>
                </a:lnTo>
                <a:lnTo>
                  <a:pt x="16322" y="6720"/>
                </a:lnTo>
                <a:lnTo>
                  <a:pt x="16322" y="4800"/>
                </a:lnTo>
                <a:lnTo>
                  <a:pt x="17282" y="3840"/>
                </a:lnTo>
                <a:lnTo>
                  <a:pt x="17282" y="2880"/>
                </a:lnTo>
                <a:lnTo>
                  <a:pt x="18242" y="2880"/>
                </a:lnTo>
                <a:lnTo>
                  <a:pt x="20162" y="1920"/>
                </a:lnTo>
                <a:lnTo>
                  <a:pt x="23027" y="1920"/>
                </a:lnTo>
                <a:lnTo>
                  <a:pt x="23027" y="0"/>
                </a:ln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lnTo>
                  <a:pt x="3840" y="2880"/>
                </a:lnTo>
                <a:lnTo>
                  <a:pt x="4800" y="2880"/>
                </a:lnTo>
                <a:lnTo>
                  <a:pt x="5760" y="3840"/>
                </a:lnTo>
                <a:lnTo>
                  <a:pt x="6720" y="4800"/>
                </a:lnTo>
                <a:lnTo>
                  <a:pt x="6720" y="5760"/>
                </a:lnTo>
                <a:lnTo>
                  <a:pt x="7680" y="6720"/>
                </a:lnTo>
                <a:lnTo>
                  <a:pt x="8641" y="9601"/>
                </a:lnTo>
                <a:lnTo>
                  <a:pt x="29748" y="56631"/>
                </a:lnTo>
                <a:lnTo>
                  <a:pt x="30708" y="56631"/>
                </a:lnTo>
                <a:lnTo>
                  <a:pt x="49911" y="9601"/>
                </a:lnTo>
                <a:lnTo>
                  <a:pt x="51831" y="6720"/>
                </a:lnTo>
                <a:lnTo>
                  <a:pt x="5279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6" name="object 2456"/>
          <p:cNvSpPr/>
          <p:nvPr/>
        </p:nvSpPr>
        <p:spPr>
          <a:xfrm>
            <a:off x="3869877" y="5752200"/>
            <a:ext cx="19202" cy="38404"/>
          </a:xfrm>
          <a:custGeom>
            <a:avLst/>
            <a:gdLst/>
            <a:ahLst/>
            <a:cxnLst/>
            <a:rect l="l" t="t" r="r" b="b"/>
            <a:pathLst>
              <a:path w="19202" h="38404">
                <a:moveTo>
                  <a:pt x="11521" y="0"/>
                </a:moveTo>
                <a:lnTo>
                  <a:pt x="0" y="4800"/>
                </a:lnTo>
                <a:lnTo>
                  <a:pt x="960" y="5760"/>
                </a:lnTo>
                <a:lnTo>
                  <a:pt x="5760" y="576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3604"/>
                </a:lnTo>
                <a:lnTo>
                  <a:pt x="5760" y="34564"/>
                </a:lnTo>
                <a:lnTo>
                  <a:pt x="5760" y="35509"/>
                </a:lnTo>
                <a:lnTo>
                  <a:pt x="4800" y="35509"/>
                </a:lnTo>
                <a:lnTo>
                  <a:pt x="4800" y="36469"/>
                </a:lnTo>
                <a:lnTo>
                  <a:pt x="960" y="36469"/>
                </a:lnTo>
                <a:lnTo>
                  <a:pt x="960" y="38404"/>
                </a:lnTo>
                <a:lnTo>
                  <a:pt x="19202" y="38404"/>
                </a:lnTo>
                <a:lnTo>
                  <a:pt x="19202" y="36469"/>
                </a:lnTo>
                <a:lnTo>
                  <a:pt x="15361" y="36469"/>
                </a:lnTo>
                <a:lnTo>
                  <a:pt x="14401" y="35509"/>
                </a:lnTo>
                <a:lnTo>
                  <a:pt x="13441" y="34564"/>
                </a:lnTo>
                <a:lnTo>
                  <a:pt x="1344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7" name="object 2457"/>
          <p:cNvSpPr/>
          <p:nvPr/>
        </p:nvSpPr>
        <p:spPr>
          <a:xfrm>
            <a:off x="3875638" y="5732998"/>
            <a:ext cx="8641" cy="7680"/>
          </a:xfrm>
          <a:custGeom>
            <a:avLst/>
            <a:gdLst/>
            <a:ahLst/>
            <a:cxnLst/>
            <a:rect l="l" t="t" r="r" b="b"/>
            <a:pathLst>
              <a:path w="8641" h="7680">
                <a:moveTo>
                  <a:pt x="8641" y="3840"/>
                </a:moveTo>
                <a:lnTo>
                  <a:pt x="8641" y="2880"/>
                </a:lnTo>
                <a:lnTo>
                  <a:pt x="7680" y="1920"/>
                </a:lnTo>
                <a:lnTo>
                  <a:pt x="6720" y="960"/>
                </a:lnTo>
                <a:lnTo>
                  <a:pt x="672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5760"/>
                </a:lnTo>
                <a:lnTo>
                  <a:pt x="960" y="6720"/>
                </a:lnTo>
                <a:lnTo>
                  <a:pt x="1920" y="7680"/>
                </a:lnTo>
                <a:lnTo>
                  <a:pt x="6720" y="7680"/>
                </a:lnTo>
                <a:lnTo>
                  <a:pt x="6720" y="6720"/>
                </a:lnTo>
                <a:lnTo>
                  <a:pt x="7680" y="5760"/>
                </a:lnTo>
                <a:lnTo>
                  <a:pt x="8641" y="4800"/>
                </a:lnTo>
                <a:lnTo>
                  <a:pt x="864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8" name="object 2458"/>
          <p:cNvSpPr/>
          <p:nvPr/>
        </p:nvSpPr>
        <p:spPr>
          <a:xfrm>
            <a:off x="3895801" y="5752200"/>
            <a:ext cx="25907" cy="39349"/>
          </a:xfrm>
          <a:custGeom>
            <a:avLst/>
            <a:gdLst/>
            <a:ahLst/>
            <a:cxnLst/>
            <a:rect l="l" t="t" r="r" b="b"/>
            <a:pathLst>
              <a:path w="25907" h="39349">
                <a:moveTo>
                  <a:pt x="4800" y="960"/>
                </a:move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3441"/>
                </a:lnTo>
                <a:lnTo>
                  <a:pt x="960" y="15361"/>
                </a:lnTo>
                <a:lnTo>
                  <a:pt x="1920" y="16322"/>
                </a:lnTo>
                <a:lnTo>
                  <a:pt x="2880" y="18227"/>
                </a:lnTo>
                <a:lnTo>
                  <a:pt x="5760" y="20162"/>
                </a:lnTo>
                <a:lnTo>
                  <a:pt x="9601" y="22082"/>
                </a:lnTo>
                <a:lnTo>
                  <a:pt x="13441" y="24002"/>
                </a:lnTo>
                <a:lnTo>
                  <a:pt x="16322" y="24963"/>
                </a:lnTo>
                <a:lnTo>
                  <a:pt x="17282" y="26883"/>
                </a:lnTo>
                <a:lnTo>
                  <a:pt x="19202" y="27843"/>
                </a:lnTo>
                <a:lnTo>
                  <a:pt x="19202" y="34564"/>
                </a:lnTo>
                <a:lnTo>
                  <a:pt x="17282" y="35509"/>
                </a:lnTo>
                <a:lnTo>
                  <a:pt x="16322" y="36469"/>
                </a:lnTo>
                <a:lnTo>
                  <a:pt x="15361" y="37444"/>
                </a:lnTo>
                <a:lnTo>
                  <a:pt x="10561" y="37444"/>
                </a:lnTo>
                <a:lnTo>
                  <a:pt x="7680" y="36469"/>
                </a:lnTo>
                <a:lnTo>
                  <a:pt x="5760" y="34564"/>
                </a:lnTo>
                <a:lnTo>
                  <a:pt x="3840" y="32628"/>
                </a:lnTo>
                <a:lnTo>
                  <a:pt x="1920" y="29763"/>
                </a:lnTo>
                <a:lnTo>
                  <a:pt x="1920" y="25923"/>
                </a:lnTo>
                <a:lnTo>
                  <a:pt x="0" y="25923"/>
                </a:lnTo>
                <a:lnTo>
                  <a:pt x="0" y="38404"/>
                </a:lnTo>
                <a:lnTo>
                  <a:pt x="1920" y="38404"/>
                </a:lnTo>
                <a:lnTo>
                  <a:pt x="1920" y="37444"/>
                </a:lnTo>
                <a:lnTo>
                  <a:pt x="3840" y="37444"/>
                </a:lnTo>
                <a:lnTo>
                  <a:pt x="3840" y="38404"/>
                </a:lnTo>
                <a:lnTo>
                  <a:pt x="4800" y="38404"/>
                </a:lnTo>
                <a:lnTo>
                  <a:pt x="7680" y="39349"/>
                </a:lnTo>
                <a:lnTo>
                  <a:pt x="16322" y="39349"/>
                </a:lnTo>
                <a:lnTo>
                  <a:pt x="19202" y="38404"/>
                </a:lnTo>
                <a:lnTo>
                  <a:pt x="21122" y="36469"/>
                </a:lnTo>
                <a:lnTo>
                  <a:pt x="24002" y="34564"/>
                </a:lnTo>
                <a:lnTo>
                  <a:pt x="25907" y="31683"/>
                </a:lnTo>
                <a:lnTo>
                  <a:pt x="25907" y="24002"/>
                </a:lnTo>
                <a:lnTo>
                  <a:pt x="23042" y="20162"/>
                </a:lnTo>
                <a:lnTo>
                  <a:pt x="17282" y="17282"/>
                </a:lnTo>
                <a:lnTo>
                  <a:pt x="11521" y="14401"/>
                </a:lnTo>
                <a:lnTo>
                  <a:pt x="8641" y="13441"/>
                </a:lnTo>
                <a:lnTo>
                  <a:pt x="6720" y="12481"/>
                </a:lnTo>
                <a:lnTo>
                  <a:pt x="5760" y="11521"/>
                </a:lnTo>
                <a:lnTo>
                  <a:pt x="4800" y="9601"/>
                </a:lnTo>
                <a:lnTo>
                  <a:pt x="4800" y="5760"/>
                </a:lnTo>
                <a:lnTo>
                  <a:pt x="5760" y="4800"/>
                </a:lnTo>
                <a:lnTo>
                  <a:pt x="6720" y="3840"/>
                </a:lnTo>
                <a:lnTo>
                  <a:pt x="7680" y="2880"/>
                </a:lnTo>
                <a:lnTo>
                  <a:pt x="9601" y="1920"/>
                </a:lnTo>
                <a:lnTo>
                  <a:pt x="13441" y="1920"/>
                </a:lnTo>
                <a:lnTo>
                  <a:pt x="15361" y="2880"/>
                </a:lnTo>
                <a:lnTo>
                  <a:pt x="17282" y="4800"/>
                </a:lnTo>
                <a:lnTo>
                  <a:pt x="19202" y="5760"/>
                </a:lnTo>
                <a:lnTo>
                  <a:pt x="20162" y="8641"/>
                </a:lnTo>
                <a:lnTo>
                  <a:pt x="21122" y="12481"/>
                </a:lnTo>
                <a:lnTo>
                  <a:pt x="23042" y="12481"/>
                </a:lnTo>
                <a:lnTo>
                  <a:pt x="23042" y="0"/>
                </a:lnTo>
                <a:lnTo>
                  <a:pt x="21122" y="0"/>
                </a:lnTo>
                <a:lnTo>
                  <a:pt x="21122" y="960"/>
                </a:lnTo>
                <a:lnTo>
                  <a:pt x="20162" y="960"/>
                </a:lnTo>
                <a:lnTo>
                  <a:pt x="20162" y="1920"/>
                </a:lnTo>
                <a:lnTo>
                  <a:pt x="19202" y="1920"/>
                </a:lnTo>
                <a:lnTo>
                  <a:pt x="18242" y="960"/>
                </a:lnTo>
                <a:lnTo>
                  <a:pt x="16322" y="960"/>
                </a:lnTo>
                <a:lnTo>
                  <a:pt x="14401" y="0"/>
                </a:lnTo>
                <a:lnTo>
                  <a:pt x="7680" y="0"/>
                </a:lnTo>
                <a:lnTo>
                  <a:pt x="480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9" name="object 2459"/>
          <p:cNvSpPr/>
          <p:nvPr/>
        </p:nvSpPr>
        <p:spPr>
          <a:xfrm>
            <a:off x="3926525" y="5770427"/>
            <a:ext cx="9585" cy="27843"/>
          </a:xfrm>
          <a:custGeom>
            <a:avLst/>
            <a:gdLst/>
            <a:ahLst/>
            <a:cxnLst/>
            <a:rect l="l" t="t" r="r" b="b"/>
            <a:pathLst>
              <a:path w="9585" h="27843">
                <a:moveTo>
                  <a:pt x="6705" y="9616"/>
                </a:moveTo>
                <a:lnTo>
                  <a:pt x="6705" y="7696"/>
                </a:lnTo>
                <a:lnTo>
                  <a:pt x="7680" y="6736"/>
                </a:lnTo>
                <a:lnTo>
                  <a:pt x="8641" y="4815"/>
                </a:lnTo>
                <a:lnTo>
                  <a:pt x="9585" y="0"/>
                </a:lnTo>
                <a:lnTo>
                  <a:pt x="6705" y="975"/>
                </a:lnTo>
                <a:lnTo>
                  <a:pt x="6705" y="9616"/>
                </a:lnTo>
                <a:close/>
              </a:path>
              <a:path w="9585" h="27843">
                <a:moveTo>
                  <a:pt x="2865" y="-5745"/>
                </a:moveTo>
                <a:lnTo>
                  <a:pt x="3840" y="-4785"/>
                </a:lnTo>
                <a:lnTo>
                  <a:pt x="5745" y="-4785"/>
                </a:lnTo>
                <a:lnTo>
                  <a:pt x="6705" y="-5745"/>
                </a:lnTo>
                <a:lnTo>
                  <a:pt x="7680" y="-5745"/>
                </a:lnTo>
                <a:lnTo>
                  <a:pt x="8641" y="-6705"/>
                </a:lnTo>
                <a:lnTo>
                  <a:pt x="8641" y="-13426"/>
                </a:lnTo>
                <a:lnTo>
                  <a:pt x="9585" y="-14386"/>
                </a:lnTo>
                <a:lnTo>
                  <a:pt x="10546" y="-15346"/>
                </a:lnTo>
                <a:lnTo>
                  <a:pt x="12466" y="-16306"/>
                </a:lnTo>
                <a:lnTo>
                  <a:pt x="16306" y="-16306"/>
                </a:lnTo>
                <a:lnTo>
                  <a:pt x="18227" y="-15346"/>
                </a:lnTo>
                <a:lnTo>
                  <a:pt x="19187" y="-13426"/>
                </a:lnTo>
                <a:lnTo>
                  <a:pt x="20147" y="-12466"/>
                </a:lnTo>
                <a:lnTo>
                  <a:pt x="21107" y="-9585"/>
                </a:lnTo>
                <a:lnTo>
                  <a:pt x="21107" y="-4785"/>
                </a:lnTo>
                <a:lnTo>
                  <a:pt x="14386" y="-1904"/>
                </a:lnTo>
                <a:lnTo>
                  <a:pt x="9585" y="0"/>
                </a:lnTo>
                <a:lnTo>
                  <a:pt x="8641" y="4815"/>
                </a:lnTo>
                <a:lnTo>
                  <a:pt x="9585" y="3855"/>
                </a:lnTo>
                <a:lnTo>
                  <a:pt x="10546" y="2895"/>
                </a:lnTo>
                <a:lnTo>
                  <a:pt x="13426" y="975"/>
                </a:lnTo>
                <a:lnTo>
                  <a:pt x="14386" y="975"/>
                </a:lnTo>
                <a:lnTo>
                  <a:pt x="17266" y="-944"/>
                </a:lnTo>
                <a:lnTo>
                  <a:pt x="21107" y="-1904"/>
                </a:lnTo>
                <a:lnTo>
                  <a:pt x="21107" y="12496"/>
                </a:lnTo>
                <a:lnTo>
                  <a:pt x="17266" y="14401"/>
                </a:lnTo>
                <a:lnTo>
                  <a:pt x="14386" y="16337"/>
                </a:lnTo>
                <a:lnTo>
                  <a:pt x="11521" y="16337"/>
                </a:lnTo>
                <a:lnTo>
                  <a:pt x="9585" y="15377"/>
                </a:lnTo>
                <a:lnTo>
                  <a:pt x="8641" y="14401"/>
                </a:lnTo>
                <a:lnTo>
                  <a:pt x="7680" y="12496"/>
                </a:lnTo>
                <a:lnTo>
                  <a:pt x="6705" y="11536"/>
                </a:lnTo>
                <a:lnTo>
                  <a:pt x="6705" y="975"/>
                </a:lnTo>
                <a:lnTo>
                  <a:pt x="4800" y="2895"/>
                </a:lnTo>
                <a:lnTo>
                  <a:pt x="2865" y="4815"/>
                </a:lnTo>
                <a:lnTo>
                  <a:pt x="960" y="6736"/>
                </a:lnTo>
                <a:lnTo>
                  <a:pt x="960" y="7696"/>
                </a:lnTo>
                <a:lnTo>
                  <a:pt x="0" y="9616"/>
                </a:lnTo>
                <a:lnTo>
                  <a:pt x="0" y="14401"/>
                </a:lnTo>
                <a:lnTo>
                  <a:pt x="960" y="16337"/>
                </a:lnTo>
                <a:lnTo>
                  <a:pt x="2865" y="18242"/>
                </a:lnTo>
                <a:lnTo>
                  <a:pt x="4800" y="20177"/>
                </a:lnTo>
                <a:lnTo>
                  <a:pt x="6705" y="21122"/>
                </a:lnTo>
                <a:lnTo>
                  <a:pt x="10546" y="21122"/>
                </a:lnTo>
                <a:lnTo>
                  <a:pt x="12466" y="20177"/>
                </a:lnTo>
                <a:lnTo>
                  <a:pt x="13426" y="20177"/>
                </a:lnTo>
                <a:lnTo>
                  <a:pt x="14386" y="19217"/>
                </a:lnTo>
                <a:lnTo>
                  <a:pt x="17266" y="17282"/>
                </a:lnTo>
                <a:lnTo>
                  <a:pt x="21107" y="14401"/>
                </a:lnTo>
                <a:lnTo>
                  <a:pt x="21107" y="18242"/>
                </a:lnTo>
                <a:lnTo>
                  <a:pt x="22067" y="19217"/>
                </a:lnTo>
                <a:lnTo>
                  <a:pt x="23027" y="20177"/>
                </a:lnTo>
                <a:lnTo>
                  <a:pt x="23987" y="21122"/>
                </a:lnTo>
                <a:lnTo>
                  <a:pt x="27828" y="21122"/>
                </a:lnTo>
                <a:lnTo>
                  <a:pt x="30708" y="19217"/>
                </a:lnTo>
                <a:lnTo>
                  <a:pt x="34549" y="14401"/>
                </a:lnTo>
                <a:lnTo>
                  <a:pt x="34549" y="12496"/>
                </a:lnTo>
                <a:lnTo>
                  <a:pt x="32628" y="14401"/>
                </a:lnTo>
                <a:lnTo>
                  <a:pt x="31668" y="15377"/>
                </a:lnTo>
                <a:lnTo>
                  <a:pt x="27828" y="15377"/>
                </a:lnTo>
                <a:lnTo>
                  <a:pt x="27828" y="-11506"/>
                </a:lnTo>
                <a:lnTo>
                  <a:pt x="26868" y="-12466"/>
                </a:lnTo>
                <a:lnTo>
                  <a:pt x="25907" y="-14386"/>
                </a:lnTo>
                <a:lnTo>
                  <a:pt x="24947" y="-16306"/>
                </a:lnTo>
                <a:lnTo>
                  <a:pt x="23027" y="-16306"/>
                </a:lnTo>
                <a:lnTo>
                  <a:pt x="21107" y="-18227"/>
                </a:lnTo>
                <a:lnTo>
                  <a:pt x="10546" y="-18227"/>
                </a:lnTo>
                <a:lnTo>
                  <a:pt x="7680" y="-17266"/>
                </a:lnTo>
                <a:lnTo>
                  <a:pt x="4800" y="-15346"/>
                </a:lnTo>
                <a:lnTo>
                  <a:pt x="2865" y="-13426"/>
                </a:lnTo>
                <a:lnTo>
                  <a:pt x="1904" y="-11506"/>
                </a:lnTo>
                <a:lnTo>
                  <a:pt x="1904" y="-6705"/>
                </a:lnTo>
                <a:lnTo>
                  <a:pt x="2865" y="-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0" name="object 2460"/>
          <p:cNvSpPr/>
          <p:nvPr/>
        </p:nvSpPr>
        <p:spPr>
          <a:xfrm>
            <a:off x="3984116" y="5752200"/>
            <a:ext cx="34564" cy="39349"/>
          </a:xfrm>
          <a:custGeom>
            <a:avLst/>
            <a:gdLst/>
            <a:ahLst/>
            <a:cxnLst/>
            <a:rect l="l" t="t" r="r" b="b"/>
            <a:pathLst>
              <a:path w="34564" h="39349">
                <a:moveTo>
                  <a:pt x="5760" y="13441"/>
                </a:moveTo>
                <a:lnTo>
                  <a:pt x="6720" y="13441"/>
                </a:lnTo>
                <a:lnTo>
                  <a:pt x="6720" y="12481"/>
                </a:lnTo>
                <a:lnTo>
                  <a:pt x="7680" y="12481"/>
                </a:lnTo>
                <a:lnTo>
                  <a:pt x="8641" y="11521"/>
                </a:lnTo>
                <a:lnTo>
                  <a:pt x="8641" y="5760"/>
                </a:lnTo>
                <a:lnTo>
                  <a:pt x="9601" y="4800"/>
                </a:lnTo>
                <a:lnTo>
                  <a:pt x="10561" y="3840"/>
                </a:lnTo>
                <a:lnTo>
                  <a:pt x="11521" y="2880"/>
                </a:lnTo>
                <a:lnTo>
                  <a:pt x="12481" y="1920"/>
                </a:lnTo>
                <a:lnTo>
                  <a:pt x="16322" y="1920"/>
                </a:lnTo>
                <a:lnTo>
                  <a:pt x="18242" y="2880"/>
                </a:lnTo>
                <a:lnTo>
                  <a:pt x="19202" y="4800"/>
                </a:lnTo>
                <a:lnTo>
                  <a:pt x="21122" y="5760"/>
                </a:lnTo>
                <a:lnTo>
                  <a:pt x="21122" y="13441"/>
                </a:lnTo>
                <a:lnTo>
                  <a:pt x="14401" y="16322"/>
                </a:lnTo>
                <a:lnTo>
                  <a:pt x="10561" y="18227"/>
                </a:lnTo>
                <a:lnTo>
                  <a:pt x="8641" y="23042"/>
                </a:lnTo>
                <a:lnTo>
                  <a:pt x="9601" y="22082"/>
                </a:lnTo>
                <a:lnTo>
                  <a:pt x="11521" y="21122"/>
                </a:lnTo>
                <a:lnTo>
                  <a:pt x="13441" y="19202"/>
                </a:lnTo>
                <a:lnTo>
                  <a:pt x="14401" y="19202"/>
                </a:lnTo>
                <a:lnTo>
                  <a:pt x="17282" y="17282"/>
                </a:lnTo>
                <a:lnTo>
                  <a:pt x="21122" y="16322"/>
                </a:lnTo>
                <a:lnTo>
                  <a:pt x="21122" y="30723"/>
                </a:lnTo>
                <a:lnTo>
                  <a:pt x="18242" y="32628"/>
                </a:lnTo>
                <a:lnTo>
                  <a:pt x="15361" y="34564"/>
                </a:lnTo>
                <a:lnTo>
                  <a:pt x="11521" y="34564"/>
                </a:lnTo>
                <a:lnTo>
                  <a:pt x="10561" y="33604"/>
                </a:lnTo>
                <a:lnTo>
                  <a:pt x="8641" y="32628"/>
                </a:lnTo>
                <a:lnTo>
                  <a:pt x="7680" y="30723"/>
                </a:lnTo>
                <a:lnTo>
                  <a:pt x="7680" y="19202"/>
                </a:lnTo>
                <a:lnTo>
                  <a:pt x="4800" y="21122"/>
                </a:lnTo>
                <a:lnTo>
                  <a:pt x="2880" y="23042"/>
                </a:lnTo>
                <a:lnTo>
                  <a:pt x="1920" y="24963"/>
                </a:lnTo>
                <a:lnTo>
                  <a:pt x="960" y="25923"/>
                </a:lnTo>
                <a:lnTo>
                  <a:pt x="0" y="27843"/>
                </a:lnTo>
                <a:lnTo>
                  <a:pt x="0" y="32628"/>
                </a:lnTo>
                <a:lnTo>
                  <a:pt x="960" y="34564"/>
                </a:lnTo>
                <a:lnTo>
                  <a:pt x="2880" y="36469"/>
                </a:lnTo>
                <a:lnTo>
                  <a:pt x="4800" y="38404"/>
                </a:lnTo>
                <a:lnTo>
                  <a:pt x="6720" y="39349"/>
                </a:lnTo>
                <a:lnTo>
                  <a:pt x="10561" y="39349"/>
                </a:lnTo>
                <a:lnTo>
                  <a:pt x="12481" y="38404"/>
                </a:lnTo>
                <a:lnTo>
                  <a:pt x="14401" y="38404"/>
                </a:lnTo>
                <a:lnTo>
                  <a:pt x="15361" y="37444"/>
                </a:lnTo>
                <a:lnTo>
                  <a:pt x="17282" y="35509"/>
                </a:lnTo>
                <a:lnTo>
                  <a:pt x="21122" y="32628"/>
                </a:lnTo>
                <a:lnTo>
                  <a:pt x="21122" y="35509"/>
                </a:lnTo>
                <a:lnTo>
                  <a:pt x="22082" y="36469"/>
                </a:lnTo>
                <a:lnTo>
                  <a:pt x="22082" y="37444"/>
                </a:lnTo>
                <a:lnTo>
                  <a:pt x="23042" y="38404"/>
                </a:lnTo>
                <a:lnTo>
                  <a:pt x="24002" y="39349"/>
                </a:lnTo>
                <a:lnTo>
                  <a:pt x="28788" y="39349"/>
                </a:lnTo>
                <a:lnTo>
                  <a:pt x="31683" y="37444"/>
                </a:lnTo>
                <a:lnTo>
                  <a:pt x="34564" y="32628"/>
                </a:lnTo>
                <a:lnTo>
                  <a:pt x="34564" y="30723"/>
                </a:lnTo>
                <a:lnTo>
                  <a:pt x="32644" y="32628"/>
                </a:lnTo>
                <a:lnTo>
                  <a:pt x="31683" y="33604"/>
                </a:lnTo>
                <a:lnTo>
                  <a:pt x="28788" y="33604"/>
                </a:lnTo>
                <a:lnTo>
                  <a:pt x="27843" y="32628"/>
                </a:lnTo>
                <a:lnTo>
                  <a:pt x="27843" y="6720"/>
                </a:lnTo>
                <a:lnTo>
                  <a:pt x="26883" y="5760"/>
                </a:lnTo>
                <a:lnTo>
                  <a:pt x="26883" y="3840"/>
                </a:lnTo>
                <a:lnTo>
                  <a:pt x="24963" y="1920"/>
                </a:lnTo>
                <a:lnTo>
                  <a:pt x="24002" y="1920"/>
                </a:lnTo>
                <a:lnTo>
                  <a:pt x="21122" y="0"/>
                </a:lnTo>
                <a:lnTo>
                  <a:pt x="11521" y="0"/>
                </a:lnTo>
                <a:lnTo>
                  <a:pt x="7680" y="960"/>
                </a:lnTo>
                <a:lnTo>
                  <a:pt x="5760" y="2880"/>
                </a:lnTo>
                <a:lnTo>
                  <a:pt x="2880" y="4800"/>
                </a:lnTo>
                <a:lnTo>
                  <a:pt x="1920" y="6720"/>
                </a:lnTo>
                <a:lnTo>
                  <a:pt x="1920" y="11521"/>
                </a:lnTo>
                <a:lnTo>
                  <a:pt x="2880" y="12481"/>
                </a:lnTo>
                <a:lnTo>
                  <a:pt x="3840" y="12481"/>
                </a:lnTo>
                <a:lnTo>
                  <a:pt x="3840" y="13441"/>
                </a:lnTo>
                <a:lnTo>
                  <a:pt x="576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1" name="object 2461"/>
          <p:cNvSpPr/>
          <p:nvPr/>
        </p:nvSpPr>
        <p:spPr>
          <a:xfrm>
            <a:off x="3991797" y="5770427"/>
            <a:ext cx="2880" cy="11536"/>
          </a:xfrm>
          <a:custGeom>
            <a:avLst/>
            <a:gdLst/>
            <a:ahLst/>
            <a:cxnLst/>
            <a:rect l="l" t="t" r="r" b="b"/>
            <a:pathLst>
              <a:path w="2880" h="11536">
                <a:moveTo>
                  <a:pt x="0" y="975"/>
                </a:moveTo>
                <a:lnTo>
                  <a:pt x="0" y="11536"/>
                </a:lnTo>
                <a:lnTo>
                  <a:pt x="0" y="6736"/>
                </a:lnTo>
                <a:lnTo>
                  <a:pt x="960" y="4815"/>
                </a:lnTo>
                <a:lnTo>
                  <a:pt x="2880" y="0"/>
                </a:lnTo>
                <a:lnTo>
                  <a:pt x="0" y="9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2" name="object 2462"/>
          <p:cNvSpPr/>
          <p:nvPr/>
        </p:nvSpPr>
        <p:spPr>
          <a:xfrm>
            <a:off x="4018681" y="5752200"/>
            <a:ext cx="40309" cy="38404"/>
          </a:xfrm>
          <a:custGeom>
            <a:avLst/>
            <a:gdLst/>
            <a:ahLst/>
            <a:cxnLst/>
            <a:rect l="l" t="t" r="r" b="b"/>
            <a:pathLst>
              <a:path w="40309" h="38404">
                <a:moveTo>
                  <a:pt x="18227" y="38404"/>
                </a:moveTo>
                <a:lnTo>
                  <a:pt x="18227" y="36469"/>
                </a:lnTo>
                <a:lnTo>
                  <a:pt x="14401" y="36469"/>
                </a:lnTo>
                <a:lnTo>
                  <a:pt x="13441" y="35509"/>
                </a:lnTo>
                <a:lnTo>
                  <a:pt x="13441" y="34564"/>
                </a:lnTo>
                <a:lnTo>
                  <a:pt x="12466" y="33604"/>
                </a:lnTo>
                <a:lnTo>
                  <a:pt x="12466" y="10561"/>
                </a:lnTo>
                <a:lnTo>
                  <a:pt x="15346" y="6720"/>
                </a:lnTo>
                <a:lnTo>
                  <a:pt x="19187" y="4800"/>
                </a:lnTo>
                <a:lnTo>
                  <a:pt x="23987" y="4800"/>
                </a:lnTo>
                <a:lnTo>
                  <a:pt x="25908" y="5760"/>
                </a:lnTo>
                <a:lnTo>
                  <a:pt x="26868" y="7680"/>
                </a:lnTo>
                <a:lnTo>
                  <a:pt x="27828" y="8641"/>
                </a:lnTo>
                <a:lnTo>
                  <a:pt x="27828" y="34564"/>
                </a:lnTo>
                <a:lnTo>
                  <a:pt x="26868" y="35509"/>
                </a:lnTo>
                <a:lnTo>
                  <a:pt x="25908" y="36469"/>
                </a:lnTo>
                <a:lnTo>
                  <a:pt x="22067" y="36469"/>
                </a:lnTo>
                <a:lnTo>
                  <a:pt x="22067" y="38404"/>
                </a:lnTo>
                <a:lnTo>
                  <a:pt x="40309" y="38404"/>
                </a:lnTo>
                <a:lnTo>
                  <a:pt x="40309" y="36469"/>
                </a:lnTo>
                <a:lnTo>
                  <a:pt x="36469" y="36469"/>
                </a:lnTo>
                <a:lnTo>
                  <a:pt x="36469" y="35509"/>
                </a:lnTo>
                <a:lnTo>
                  <a:pt x="35509" y="35509"/>
                </a:lnTo>
                <a:lnTo>
                  <a:pt x="35509" y="34564"/>
                </a:lnTo>
                <a:lnTo>
                  <a:pt x="34549" y="33604"/>
                </a:lnTo>
                <a:lnTo>
                  <a:pt x="34549" y="7680"/>
                </a:lnTo>
                <a:lnTo>
                  <a:pt x="33588" y="6720"/>
                </a:lnTo>
                <a:lnTo>
                  <a:pt x="32628" y="3840"/>
                </a:lnTo>
                <a:lnTo>
                  <a:pt x="31668" y="2880"/>
                </a:lnTo>
                <a:lnTo>
                  <a:pt x="30708" y="1920"/>
                </a:lnTo>
                <a:lnTo>
                  <a:pt x="28788" y="0"/>
                </a:lnTo>
                <a:lnTo>
                  <a:pt x="21122" y="0"/>
                </a:lnTo>
                <a:lnTo>
                  <a:pt x="17282" y="2880"/>
                </a:lnTo>
                <a:lnTo>
                  <a:pt x="12466" y="7680"/>
                </a:lnTo>
                <a:lnTo>
                  <a:pt x="12466" y="0"/>
                </a:lnTo>
                <a:lnTo>
                  <a:pt x="10561" y="0"/>
                </a:lnTo>
                <a:lnTo>
                  <a:pt x="0" y="4800"/>
                </a:lnTo>
                <a:lnTo>
                  <a:pt x="0" y="5760"/>
                </a:lnTo>
                <a:lnTo>
                  <a:pt x="4785" y="5760"/>
                </a:lnTo>
                <a:lnTo>
                  <a:pt x="5760" y="6720"/>
                </a:lnTo>
                <a:lnTo>
                  <a:pt x="5760" y="34564"/>
                </a:lnTo>
                <a:lnTo>
                  <a:pt x="4785" y="35509"/>
                </a:lnTo>
                <a:lnTo>
                  <a:pt x="3840" y="36469"/>
                </a:lnTo>
                <a:lnTo>
                  <a:pt x="0" y="36469"/>
                </a:lnTo>
                <a:lnTo>
                  <a:pt x="0" y="38404"/>
                </a:lnTo>
                <a:lnTo>
                  <a:pt x="18227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3" name="object 2463"/>
          <p:cNvSpPr/>
          <p:nvPr/>
        </p:nvSpPr>
        <p:spPr>
          <a:xfrm>
            <a:off x="4062831" y="5732998"/>
            <a:ext cx="39364" cy="58552"/>
          </a:xfrm>
          <a:custGeom>
            <a:avLst/>
            <a:gdLst/>
            <a:ahLst/>
            <a:cxnLst/>
            <a:rect l="l" t="t" r="r" b="b"/>
            <a:pathLst>
              <a:path w="39364" h="58552">
                <a:moveTo>
                  <a:pt x="33604" y="51831"/>
                </a:moveTo>
                <a:lnTo>
                  <a:pt x="32644" y="50886"/>
                </a:lnTo>
                <a:lnTo>
                  <a:pt x="32644" y="0"/>
                </a:lnTo>
                <a:lnTo>
                  <a:pt x="30723" y="0"/>
                </a:lnTo>
                <a:lnTo>
                  <a:pt x="20162" y="3840"/>
                </a:lnTo>
                <a:lnTo>
                  <a:pt x="20162" y="5760"/>
                </a:lnTo>
                <a:lnTo>
                  <a:pt x="21122" y="4800"/>
                </a:lnTo>
                <a:lnTo>
                  <a:pt x="24002" y="4800"/>
                </a:lnTo>
                <a:lnTo>
                  <a:pt x="24963" y="5760"/>
                </a:lnTo>
                <a:lnTo>
                  <a:pt x="25923" y="6720"/>
                </a:lnTo>
                <a:lnTo>
                  <a:pt x="25923" y="22082"/>
                </a:lnTo>
                <a:lnTo>
                  <a:pt x="24002" y="20162"/>
                </a:lnTo>
                <a:lnTo>
                  <a:pt x="21122" y="19202"/>
                </a:lnTo>
                <a:lnTo>
                  <a:pt x="18242" y="19202"/>
                </a:lnTo>
                <a:lnTo>
                  <a:pt x="19202" y="21122"/>
                </a:lnTo>
                <a:lnTo>
                  <a:pt x="20162" y="22082"/>
                </a:lnTo>
                <a:lnTo>
                  <a:pt x="21122" y="23042"/>
                </a:lnTo>
                <a:lnTo>
                  <a:pt x="23042" y="24003"/>
                </a:lnTo>
                <a:lnTo>
                  <a:pt x="24002" y="24963"/>
                </a:lnTo>
                <a:lnTo>
                  <a:pt x="24963" y="25923"/>
                </a:lnTo>
                <a:lnTo>
                  <a:pt x="24963" y="27843"/>
                </a:lnTo>
                <a:lnTo>
                  <a:pt x="25923" y="29763"/>
                </a:lnTo>
                <a:lnTo>
                  <a:pt x="25923" y="50886"/>
                </a:lnTo>
                <a:lnTo>
                  <a:pt x="24002" y="52806"/>
                </a:lnTo>
                <a:lnTo>
                  <a:pt x="21122" y="53766"/>
                </a:lnTo>
                <a:lnTo>
                  <a:pt x="16322" y="53766"/>
                </a:lnTo>
                <a:lnTo>
                  <a:pt x="13441" y="52806"/>
                </a:lnTo>
                <a:lnTo>
                  <a:pt x="10561" y="49926"/>
                </a:lnTo>
                <a:lnTo>
                  <a:pt x="8641" y="47045"/>
                </a:lnTo>
                <a:lnTo>
                  <a:pt x="7680" y="42245"/>
                </a:lnTo>
                <a:lnTo>
                  <a:pt x="7680" y="31683"/>
                </a:lnTo>
                <a:lnTo>
                  <a:pt x="8641" y="27843"/>
                </a:lnTo>
                <a:lnTo>
                  <a:pt x="10561" y="24963"/>
                </a:lnTo>
                <a:lnTo>
                  <a:pt x="12481" y="19202"/>
                </a:lnTo>
                <a:lnTo>
                  <a:pt x="8641" y="21122"/>
                </a:lnTo>
                <a:lnTo>
                  <a:pt x="4800" y="25923"/>
                </a:lnTo>
                <a:lnTo>
                  <a:pt x="1920" y="29763"/>
                </a:lnTo>
                <a:lnTo>
                  <a:pt x="0" y="35524"/>
                </a:lnTo>
                <a:lnTo>
                  <a:pt x="0" y="46085"/>
                </a:lnTo>
                <a:lnTo>
                  <a:pt x="960" y="49926"/>
                </a:lnTo>
                <a:lnTo>
                  <a:pt x="4800" y="53766"/>
                </a:lnTo>
                <a:lnTo>
                  <a:pt x="7680" y="56647"/>
                </a:lnTo>
                <a:lnTo>
                  <a:pt x="10561" y="58552"/>
                </a:lnTo>
                <a:lnTo>
                  <a:pt x="19202" y="58552"/>
                </a:lnTo>
                <a:lnTo>
                  <a:pt x="21122" y="57607"/>
                </a:lnTo>
                <a:lnTo>
                  <a:pt x="22082" y="56647"/>
                </a:lnTo>
                <a:lnTo>
                  <a:pt x="24002" y="54711"/>
                </a:lnTo>
                <a:lnTo>
                  <a:pt x="25923" y="53766"/>
                </a:lnTo>
                <a:lnTo>
                  <a:pt x="25923" y="58552"/>
                </a:lnTo>
                <a:lnTo>
                  <a:pt x="27843" y="58552"/>
                </a:lnTo>
                <a:lnTo>
                  <a:pt x="39364" y="53766"/>
                </a:lnTo>
                <a:lnTo>
                  <a:pt x="38404" y="52806"/>
                </a:lnTo>
                <a:lnTo>
                  <a:pt x="37444" y="52806"/>
                </a:lnTo>
                <a:lnTo>
                  <a:pt x="36484" y="53766"/>
                </a:lnTo>
                <a:lnTo>
                  <a:pt x="35524" y="53766"/>
                </a:lnTo>
                <a:lnTo>
                  <a:pt x="34564" y="52806"/>
                </a:lnTo>
                <a:lnTo>
                  <a:pt x="33604" y="52806"/>
                </a:lnTo>
                <a:lnTo>
                  <a:pt x="33604" y="51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4" name="object 2464"/>
          <p:cNvSpPr/>
          <p:nvPr/>
        </p:nvSpPr>
        <p:spPr>
          <a:xfrm>
            <a:off x="4073392" y="5752200"/>
            <a:ext cx="8641" cy="5760"/>
          </a:xfrm>
          <a:custGeom>
            <a:avLst/>
            <a:gdLst/>
            <a:ahLst/>
            <a:cxnLst/>
            <a:rect l="l" t="t" r="r" b="b"/>
            <a:pathLst>
              <a:path w="8641" h="5760">
                <a:moveTo>
                  <a:pt x="0" y="5760"/>
                </a:moveTo>
                <a:lnTo>
                  <a:pt x="1920" y="3840"/>
                </a:lnTo>
                <a:lnTo>
                  <a:pt x="4800" y="1920"/>
                </a:lnTo>
                <a:lnTo>
                  <a:pt x="8641" y="1920"/>
                </a:lnTo>
                <a:lnTo>
                  <a:pt x="7680" y="0"/>
                </a:lnTo>
                <a:lnTo>
                  <a:pt x="1920" y="0"/>
                </a:lnTo>
                <a:lnTo>
                  <a:pt x="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5" name="object 2465"/>
          <p:cNvSpPr/>
          <p:nvPr/>
        </p:nvSpPr>
        <p:spPr>
          <a:xfrm>
            <a:off x="4123319" y="5768522"/>
            <a:ext cx="37429" cy="38404"/>
          </a:xfrm>
          <a:custGeom>
            <a:avLst/>
            <a:gdLst/>
            <a:ahLst/>
            <a:cxnLst/>
            <a:rect l="l" t="t" r="r" b="b"/>
            <a:pathLst>
              <a:path w="37429" h="38404">
                <a:moveTo>
                  <a:pt x="17266" y="0"/>
                </a:moveTo>
                <a:lnTo>
                  <a:pt x="15346" y="3840"/>
                </a:lnTo>
                <a:lnTo>
                  <a:pt x="37429" y="3840"/>
                </a:lnTo>
                <a:lnTo>
                  <a:pt x="36469" y="0"/>
                </a:lnTo>
                <a:lnTo>
                  <a:pt x="17266" y="0"/>
                </a:lnTo>
                <a:close/>
              </a:path>
              <a:path w="37429" h="38404">
                <a:moveTo>
                  <a:pt x="17266" y="22082"/>
                </a:moveTo>
                <a:lnTo>
                  <a:pt x="17266" y="20147"/>
                </a:lnTo>
                <a:lnTo>
                  <a:pt x="12466" y="20147"/>
                </a:lnTo>
                <a:lnTo>
                  <a:pt x="11506" y="19187"/>
                </a:lnTo>
                <a:lnTo>
                  <a:pt x="10561" y="18242"/>
                </a:lnTo>
                <a:lnTo>
                  <a:pt x="10561" y="16306"/>
                </a:lnTo>
                <a:lnTo>
                  <a:pt x="11506" y="14401"/>
                </a:lnTo>
                <a:lnTo>
                  <a:pt x="12466" y="12466"/>
                </a:lnTo>
                <a:lnTo>
                  <a:pt x="15346" y="3840"/>
                </a:lnTo>
                <a:lnTo>
                  <a:pt x="17266" y="0"/>
                </a:lnTo>
                <a:lnTo>
                  <a:pt x="26868" y="-22082"/>
                </a:lnTo>
                <a:lnTo>
                  <a:pt x="36469" y="0"/>
                </a:lnTo>
                <a:lnTo>
                  <a:pt x="37429" y="3840"/>
                </a:lnTo>
                <a:lnTo>
                  <a:pt x="40309" y="11521"/>
                </a:lnTo>
                <a:lnTo>
                  <a:pt x="41269" y="14401"/>
                </a:lnTo>
                <a:lnTo>
                  <a:pt x="42230" y="16306"/>
                </a:lnTo>
                <a:lnTo>
                  <a:pt x="42230" y="19187"/>
                </a:lnTo>
                <a:lnTo>
                  <a:pt x="41269" y="19187"/>
                </a:lnTo>
                <a:lnTo>
                  <a:pt x="40309" y="20147"/>
                </a:lnTo>
                <a:lnTo>
                  <a:pt x="36469" y="20147"/>
                </a:lnTo>
                <a:lnTo>
                  <a:pt x="36469" y="22082"/>
                </a:lnTo>
                <a:lnTo>
                  <a:pt x="58552" y="22082"/>
                </a:lnTo>
                <a:lnTo>
                  <a:pt x="58552" y="20147"/>
                </a:lnTo>
                <a:lnTo>
                  <a:pt x="55671" y="20147"/>
                </a:lnTo>
                <a:lnTo>
                  <a:pt x="54711" y="19187"/>
                </a:lnTo>
                <a:lnTo>
                  <a:pt x="52791" y="18242"/>
                </a:lnTo>
                <a:lnTo>
                  <a:pt x="50871" y="15361"/>
                </a:lnTo>
                <a:lnTo>
                  <a:pt x="48950" y="11521"/>
                </a:lnTo>
                <a:lnTo>
                  <a:pt x="29748" y="-34564"/>
                </a:lnTo>
                <a:lnTo>
                  <a:pt x="27828" y="-34564"/>
                </a:lnTo>
                <a:lnTo>
                  <a:pt x="8625" y="10561"/>
                </a:lnTo>
                <a:lnTo>
                  <a:pt x="6720" y="15361"/>
                </a:lnTo>
                <a:lnTo>
                  <a:pt x="5745" y="17282"/>
                </a:lnTo>
                <a:lnTo>
                  <a:pt x="3840" y="19187"/>
                </a:lnTo>
                <a:lnTo>
                  <a:pt x="1905" y="20147"/>
                </a:lnTo>
                <a:lnTo>
                  <a:pt x="0" y="20147"/>
                </a:lnTo>
                <a:lnTo>
                  <a:pt x="0" y="22082"/>
                </a:lnTo>
                <a:lnTo>
                  <a:pt x="17266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6" name="object 2466"/>
          <p:cNvSpPr/>
          <p:nvPr/>
        </p:nvSpPr>
        <p:spPr>
          <a:xfrm>
            <a:off x="4185711" y="5752200"/>
            <a:ext cx="25923" cy="39349"/>
          </a:xfrm>
          <a:custGeom>
            <a:avLst/>
            <a:gdLst/>
            <a:ahLst/>
            <a:cxnLst/>
            <a:rect l="l" t="t" r="r" b="b"/>
            <a:pathLst>
              <a:path w="25923" h="39349">
                <a:moveTo>
                  <a:pt x="8641" y="0"/>
                </a:moveTo>
                <a:lnTo>
                  <a:pt x="5760" y="960"/>
                </a:lnTo>
                <a:lnTo>
                  <a:pt x="384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3441"/>
                </a:lnTo>
                <a:lnTo>
                  <a:pt x="960" y="15361"/>
                </a:lnTo>
                <a:lnTo>
                  <a:pt x="1920" y="16322"/>
                </a:lnTo>
                <a:lnTo>
                  <a:pt x="2880" y="18227"/>
                </a:lnTo>
                <a:lnTo>
                  <a:pt x="5760" y="20162"/>
                </a:lnTo>
                <a:lnTo>
                  <a:pt x="9601" y="22082"/>
                </a:lnTo>
                <a:lnTo>
                  <a:pt x="13441" y="24002"/>
                </a:lnTo>
                <a:lnTo>
                  <a:pt x="16322" y="24963"/>
                </a:lnTo>
                <a:lnTo>
                  <a:pt x="17282" y="26883"/>
                </a:lnTo>
                <a:lnTo>
                  <a:pt x="19202" y="27843"/>
                </a:lnTo>
                <a:lnTo>
                  <a:pt x="20162" y="29763"/>
                </a:lnTo>
                <a:lnTo>
                  <a:pt x="20162" y="32628"/>
                </a:lnTo>
                <a:lnTo>
                  <a:pt x="19202" y="34564"/>
                </a:lnTo>
                <a:lnTo>
                  <a:pt x="18242" y="35509"/>
                </a:lnTo>
                <a:lnTo>
                  <a:pt x="16322" y="36469"/>
                </a:lnTo>
                <a:lnTo>
                  <a:pt x="15361" y="37444"/>
                </a:lnTo>
                <a:lnTo>
                  <a:pt x="10561" y="37444"/>
                </a:lnTo>
                <a:lnTo>
                  <a:pt x="8641" y="36469"/>
                </a:lnTo>
                <a:lnTo>
                  <a:pt x="5760" y="34564"/>
                </a:lnTo>
                <a:lnTo>
                  <a:pt x="3840" y="32628"/>
                </a:lnTo>
                <a:lnTo>
                  <a:pt x="2880" y="29763"/>
                </a:lnTo>
                <a:lnTo>
                  <a:pt x="1920" y="25923"/>
                </a:lnTo>
                <a:lnTo>
                  <a:pt x="0" y="25923"/>
                </a:lnTo>
                <a:lnTo>
                  <a:pt x="0" y="38404"/>
                </a:lnTo>
                <a:lnTo>
                  <a:pt x="1920" y="38404"/>
                </a:lnTo>
                <a:lnTo>
                  <a:pt x="2880" y="37444"/>
                </a:lnTo>
                <a:lnTo>
                  <a:pt x="3840" y="37444"/>
                </a:lnTo>
                <a:lnTo>
                  <a:pt x="4800" y="38404"/>
                </a:lnTo>
                <a:lnTo>
                  <a:pt x="5760" y="38404"/>
                </a:lnTo>
                <a:lnTo>
                  <a:pt x="8641" y="39349"/>
                </a:lnTo>
                <a:lnTo>
                  <a:pt x="16322" y="39349"/>
                </a:lnTo>
                <a:lnTo>
                  <a:pt x="19202" y="38404"/>
                </a:lnTo>
                <a:lnTo>
                  <a:pt x="22082" y="36469"/>
                </a:lnTo>
                <a:lnTo>
                  <a:pt x="24003" y="34564"/>
                </a:lnTo>
                <a:lnTo>
                  <a:pt x="25923" y="31683"/>
                </a:lnTo>
                <a:lnTo>
                  <a:pt x="25923" y="24002"/>
                </a:lnTo>
                <a:lnTo>
                  <a:pt x="23027" y="20162"/>
                </a:lnTo>
                <a:lnTo>
                  <a:pt x="17282" y="17282"/>
                </a:lnTo>
                <a:lnTo>
                  <a:pt x="11521" y="14401"/>
                </a:lnTo>
                <a:lnTo>
                  <a:pt x="8641" y="13441"/>
                </a:lnTo>
                <a:lnTo>
                  <a:pt x="6720" y="12481"/>
                </a:lnTo>
                <a:lnTo>
                  <a:pt x="6720" y="11521"/>
                </a:lnTo>
                <a:lnTo>
                  <a:pt x="5760" y="9601"/>
                </a:lnTo>
                <a:lnTo>
                  <a:pt x="4800" y="8641"/>
                </a:lnTo>
                <a:lnTo>
                  <a:pt x="4800" y="5760"/>
                </a:lnTo>
                <a:lnTo>
                  <a:pt x="5760" y="4800"/>
                </a:lnTo>
                <a:lnTo>
                  <a:pt x="6720" y="3840"/>
                </a:lnTo>
                <a:lnTo>
                  <a:pt x="7680" y="2880"/>
                </a:lnTo>
                <a:lnTo>
                  <a:pt x="9601" y="1920"/>
                </a:lnTo>
                <a:lnTo>
                  <a:pt x="14401" y="1920"/>
                </a:lnTo>
                <a:lnTo>
                  <a:pt x="16322" y="2880"/>
                </a:lnTo>
                <a:lnTo>
                  <a:pt x="17282" y="4800"/>
                </a:lnTo>
                <a:lnTo>
                  <a:pt x="19202" y="5760"/>
                </a:lnTo>
                <a:lnTo>
                  <a:pt x="20162" y="8641"/>
                </a:lnTo>
                <a:lnTo>
                  <a:pt x="21122" y="12481"/>
                </a:lnTo>
                <a:lnTo>
                  <a:pt x="23027" y="12481"/>
                </a:lnTo>
                <a:lnTo>
                  <a:pt x="23027" y="0"/>
                </a:lnTo>
                <a:lnTo>
                  <a:pt x="21122" y="0"/>
                </a:lnTo>
                <a:lnTo>
                  <a:pt x="21122" y="960"/>
                </a:lnTo>
                <a:lnTo>
                  <a:pt x="20162" y="960"/>
                </a:lnTo>
                <a:lnTo>
                  <a:pt x="20162" y="1920"/>
                </a:lnTo>
                <a:lnTo>
                  <a:pt x="19202" y="1920"/>
                </a:lnTo>
                <a:lnTo>
                  <a:pt x="18242" y="960"/>
                </a:lnTo>
                <a:lnTo>
                  <a:pt x="17282" y="960"/>
                </a:lnTo>
                <a:lnTo>
                  <a:pt x="14401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7" name="object 2467"/>
          <p:cNvSpPr/>
          <p:nvPr/>
        </p:nvSpPr>
        <p:spPr>
          <a:xfrm>
            <a:off x="4215460" y="5753160"/>
            <a:ext cx="40325" cy="55671"/>
          </a:xfrm>
          <a:custGeom>
            <a:avLst/>
            <a:gdLst/>
            <a:ahLst/>
            <a:cxnLst/>
            <a:rect l="l" t="t" r="r" b="b"/>
            <a:pathLst>
              <a:path w="40325" h="55671">
                <a:moveTo>
                  <a:pt x="36484" y="4800"/>
                </a:moveTo>
                <a:lnTo>
                  <a:pt x="36484" y="3840"/>
                </a:lnTo>
                <a:lnTo>
                  <a:pt x="37444" y="2880"/>
                </a:lnTo>
                <a:lnTo>
                  <a:pt x="38404" y="1920"/>
                </a:lnTo>
                <a:lnTo>
                  <a:pt x="40325" y="1920"/>
                </a:lnTo>
                <a:lnTo>
                  <a:pt x="40325" y="0"/>
                </a:lnTo>
                <a:lnTo>
                  <a:pt x="28803" y="0"/>
                </a:lnTo>
                <a:lnTo>
                  <a:pt x="28803" y="1920"/>
                </a:lnTo>
                <a:lnTo>
                  <a:pt x="31683" y="1920"/>
                </a:lnTo>
                <a:lnTo>
                  <a:pt x="31683" y="2880"/>
                </a:lnTo>
                <a:lnTo>
                  <a:pt x="32644" y="2880"/>
                </a:lnTo>
                <a:lnTo>
                  <a:pt x="32644" y="4800"/>
                </a:lnTo>
                <a:lnTo>
                  <a:pt x="31683" y="5760"/>
                </a:lnTo>
                <a:lnTo>
                  <a:pt x="31683" y="6720"/>
                </a:lnTo>
                <a:lnTo>
                  <a:pt x="23042" y="27828"/>
                </a:lnTo>
                <a:lnTo>
                  <a:pt x="14401" y="8641"/>
                </a:lnTo>
                <a:lnTo>
                  <a:pt x="13456" y="6720"/>
                </a:lnTo>
                <a:lnTo>
                  <a:pt x="12496" y="5760"/>
                </a:lnTo>
                <a:lnTo>
                  <a:pt x="12496" y="3840"/>
                </a:lnTo>
                <a:lnTo>
                  <a:pt x="13456" y="2880"/>
                </a:lnTo>
                <a:lnTo>
                  <a:pt x="13456" y="1920"/>
                </a:lnTo>
                <a:lnTo>
                  <a:pt x="17282" y="1920"/>
                </a:lnTo>
                <a:lnTo>
                  <a:pt x="17282" y="0"/>
                </a:lnTo>
                <a:lnTo>
                  <a:pt x="0" y="0"/>
                </a:lnTo>
                <a:lnTo>
                  <a:pt x="0" y="1920"/>
                </a:lnTo>
                <a:lnTo>
                  <a:pt x="1935" y="1920"/>
                </a:lnTo>
                <a:lnTo>
                  <a:pt x="2895" y="2880"/>
                </a:lnTo>
                <a:lnTo>
                  <a:pt x="3840" y="3840"/>
                </a:lnTo>
                <a:lnTo>
                  <a:pt x="4815" y="4800"/>
                </a:lnTo>
                <a:lnTo>
                  <a:pt x="5775" y="5760"/>
                </a:lnTo>
                <a:lnTo>
                  <a:pt x="5775" y="6720"/>
                </a:lnTo>
                <a:lnTo>
                  <a:pt x="6720" y="7680"/>
                </a:lnTo>
                <a:lnTo>
                  <a:pt x="20177" y="35509"/>
                </a:lnTo>
                <a:lnTo>
                  <a:pt x="17282" y="42230"/>
                </a:lnTo>
                <a:lnTo>
                  <a:pt x="16337" y="45110"/>
                </a:lnTo>
                <a:lnTo>
                  <a:pt x="15361" y="46070"/>
                </a:lnTo>
                <a:lnTo>
                  <a:pt x="14401" y="47030"/>
                </a:lnTo>
                <a:lnTo>
                  <a:pt x="13456" y="48006"/>
                </a:lnTo>
                <a:lnTo>
                  <a:pt x="9616" y="48006"/>
                </a:lnTo>
                <a:lnTo>
                  <a:pt x="7680" y="47030"/>
                </a:lnTo>
                <a:lnTo>
                  <a:pt x="3840" y="47030"/>
                </a:lnTo>
                <a:lnTo>
                  <a:pt x="2895" y="48006"/>
                </a:lnTo>
                <a:lnTo>
                  <a:pt x="1935" y="48950"/>
                </a:lnTo>
                <a:lnTo>
                  <a:pt x="1935" y="52791"/>
                </a:lnTo>
                <a:lnTo>
                  <a:pt x="2895" y="53751"/>
                </a:lnTo>
                <a:lnTo>
                  <a:pt x="3840" y="54711"/>
                </a:lnTo>
                <a:lnTo>
                  <a:pt x="5775" y="55671"/>
                </a:lnTo>
                <a:lnTo>
                  <a:pt x="9616" y="55671"/>
                </a:lnTo>
                <a:lnTo>
                  <a:pt x="11521" y="54711"/>
                </a:lnTo>
                <a:lnTo>
                  <a:pt x="14401" y="52791"/>
                </a:lnTo>
                <a:lnTo>
                  <a:pt x="16337" y="50871"/>
                </a:lnTo>
                <a:lnTo>
                  <a:pt x="18242" y="48006"/>
                </a:lnTo>
                <a:lnTo>
                  <a:pt x="20177" y="44165"/>
                </a:lnTo>
                <a:lnTo>
                  <a:pt x="35524" y="6720"/>
                </a:lnTo>
                <a:lnTo>
                  <a:pt x="35524" y="5760"/>
                </a:lnTo>
                <a:lnTo>
                  <a:pt x="36484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8" name="object 2468"/>
          <p:cNvSpPr/>
          <p:nvPr/>
        </p:nvSpPr>
        <p:spPr>
          <a:xfrm>
            <a:off x="4258665" y="5732998"/>
            <a:ext cx="18242" cy="57607"/>
          </a:xfrm>
          <a:custGeom>
            <a:avLst/>
            <a:gdLst/>
            <a:ahLst/>
            <a:cxnLst/>
            <a:rect l="l" t="t" r="r" b="b"/>
            <a:pathLst>
              <a:path w="18242" h="57607">
                <a:moveTo>
                  <a:pt x="10561" y="0"/>
                </a:moveTo>
                <a:lnTo>
                  <a:pt x="0" y="3840"/>
                </a:lnTo>
                <a:lnTo>
                  <a:pt x="0" y="5760"/>
                </a:lnTo>
                <a:lnTo>
                  <a:pt x="192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53766"/>
                </a:lnTo>
                <a:lnTo>
                  <a:pt x="4800" y="54711"/>
                </a:lnTo>
                <a:lnTo>
                  <a:pt x="3840" y="55671"/>
                </a:lnTo>
                <a:lnTo>
                  <a:pt x="0" y="55671"/>
                </a:lnTo>
                <a:lnTo>
                  <a:pt x="0" y="57607"/>
                </a:lnTo>
                <a:lnTo>
                  <a:pt x="18242" y="57607"/>
                </a:lnTo>
                <a:lnTo>
                  <a:pt x="18242" y="55671"/>
                </a:lnTo>
                <a:lnTo>
                  <a:pt x="14401" y="55671"/>
                </a:lnTo>
                <a:lnTo>
                  <a:pt x="14401" y="54711"/>
                </a:lnTo>
                <a:lnTo>
                  <a:pt x="13441" y="54711"/>
                </a:lnTo>
                <a:lnTo>
                  <a:pt x="13441" y="53766"/>
                </a:lnTo>
                <a:lnTo>
                  <a:pt x="12481" y="52806"/>
                </a:lnTo>
                <a:lnTo>
                  <a:pt x="12481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9" name="object 2469"/>
          <p:cNvSpPr/>
          <p:nvPr/>
        </p:nvSpPr>
        <p:spPr>
          <a:xfrm>
            <a:off x="4279788" y="5753160"/>
            <a:ext cx="41269" cy="38389"/>
          </a:xfrm>
          <a:custGeom>
            <a:avLst/>
            <a:gdLst/>
            <a:ahLst/>
            <a:cxnLst/>
            <a:rect l="l" t="t" r="r" b="b"/>
            <a:pathLst>
              <a:path w="41269" h="38389">
                <a:moveTo>
                  <a:pt x="12481" y="0"/>
                </a:move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lnTo>
                  <a:pt x="4800" y="2880"/>
                </a:lnTo>
                <a:lnTo>
                  <a:pt x="5760" y="3840"/>
                </a:lnTo>
                <a:lnTo>
                  <a:pt x="5760" y="27828"/>
                </a:lnTo>
                <a:lnTo>
                  <a:pt x="6720" y="29763"/>
                </a:lnTo>
                <a:lnTo>
                  <a:pt x="6720" y="31668"/>
                </a:lnTo>
                <a:lnTo>
                  <a:pt x="7680" y="33604"/>
                </a:lnTo>
                <a:lnTo>
                  <a:pt x="8641" y="35509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8389"/>
                </a:lnTo>
                <a:lnTo>
                  <a:pt x="19202" y="38389"/>
                </a:lnTo>
                <a:lnTo>
                  <a:pt x="21122" y="37444"/>
                </a:lnTo>
                <a:lnTo>
                  <a:pt x="23042" y="36484"/>
                </a:lnTo>
                <a:lnTo>
                  <a:pt x="24963" y="33604"/>
                </a:lnTo>
                <a:lnTo>
                  <a:pt x="28803" y="30723"/>
                </a:lnTo>
                <a:lnTo>
                  <a:pt x="28803" y="38389"/>
                </a:lnTo>
                <a:lnTo>
                  <a:pt x="29763" y="38389"/>
                </a:lnTo>
                <a:lnTo>
                  <a:pt x="41269" y="33604"/>
                </a:lnTo>
                <a:lnTo>
                  <a:pt x="40309" y="32644"/>
                </a:lnTo>
                <a:lnTo>
                  <a:pt x="39364" y="32644"/>
                </a:lnTo>
                <a:lnTo>
                  <a:pt x="38404" y="33604"/>
                </a:lnTo>
                <a:lnTo>
                  <a:pt x="37429" y="33604"/>
                </a:lnTo>
                <a:lnTo>
                  <a:pt x="36484" y="32644"/>
                </a:lnTo>
                <a:lnTo>
                  <a:pt x="35524" y="31668"/>
                </a:lnTo>
                <a:lnTo>
                  <a:pt x="35524" y="0"/>
                </a:lnTo>
                <a:lnTo>
                  <a:pt x="22082" y="0"/>
                </a:lnTo>
                <a:lnTo>
                  <a:pt x="22082" y="1920"/>
                </a:lnTo>
                <a:lnTo>
                  <a:pt x="26868" y="1920"/>
                </a:lnTo>
                <a:lnTo>
                  <a:pt x="26868" y="2880"/>
                </a:lnTo>
                <a:lnTo>
                  <a:pt x="27843" y="3840"/>
                </a:lnTo>
                <a:lnTo>
                  <a:pt x="28803" y="4800"/>
                </a:lnTo>
                <a:lnTo>
                  <a:pt x="28803" y="27828"/>
                </a:lnTo>
                <a:lnTo>
                  <a:pt x="25923" y="29763"/>
                </a:lnTo>
                <a:lnTo>
                  <a:pt x="24963" y="31668"/>
                </a:lnTo>
                <a:lnTo>
                  <a:pt x="23042" y="32644"/>
                </a:lnTo>
                <a:lnTo>
                  <a:pt x="21122" y="32644"/>
                </a:lnTo>
                <a:lnTo>
                  <a:pt x="20162" y="33604"/>
                </a:lnTo>
                <a:lnTo>
                  <a:pt x="17282" y="33604"/>
                </a:lnTo>
                <a:lnTo>
                  <a:pt x="16322" y="32644"/>
                </a:lnTo>
                <a:lnTo>
                  <a:pt x="14401" y="31668"/>
                </a:lnTo>
                <a:lnTo>
                  <a:pt x="13441" y="30723"/>
                </a:lnTo>
                <a:lnTo>
                  <a:pt x="12481" y="28803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0" name="object 2470"/>
          <p:cNvSpPr/>
          <p:nvPr/>
        </p:nvSpPr>
        <p:spPr>
          <a:xfrm>
            <a:off x="4321058" y="5752200"/>
            <a:ext cx="64328" cy="38404"/>
          </a:xfrm>
          <a:custGeom>
            <a:avLst/>
            <a:gdLst/>
            <a:ahLst/>
            <a:cxnLst/>
            <a:rect l="l" t="t" r="r" b="b"/>
            <a:pathLst>
              <a:path w="64328" h="38404">
                <a:moveTo>
                  <a:pt x="19202" y="38404"/>
                </a:moveTo>
                <a:lnTo>
                  <a:pt x="19202" y="36469"/>
                </a:lnTo>
                <a:lnTo>
                  <a:pt x="15361" y="36469"/>
                </a:lnTo>
                <a:lnTo>
                  <a:pt x="14401" y="35509"/>
                </a:lnTo>
                <a:lnTo>
                  <a:pt x="13441" y="34564"/>
                </a:lnTo>
                <a:lnTo>
                  <a:pt x="13441" y="9601"/>
                </a:lnTo>
                <a:lnTo>
                  <a:pt x="14401" y="8641"/>
                </a:lnTo>
                <a:lnTo>
                  <a:pt x="16322" y="6720"/>
                </a:lnTo>
                <a:lnTo>
                  <a:pt x="18242" y="5760"/>
                </a:lnTo>
                <a:lnTo>
                  <a:pt x="20162" y="4800"/>
                </a:lnTo>
                <a:lnTo>
                  <a:pt x="24963" y="4800"/>
                </a:lnTo>
                <a:lnTo>
                  <a:pt x="26883" y="5760"/>
                </a:lnTo>
                <a:lnTo>
                  <a:pt x="27843" y="7680"/>
                </a:lnTo>
                <a:lnTo>
                  <a:pt x="28803" y="8641"/>
                </a:lnTo>
                <a:lnTo>
                  <a:pt x="28803" y="34564"/>
                </a:lnTo>
                <a:lnTo>
                  <a:pt x="27843" y="35509"/>
                </a:lnTo>
                <a:lnTo>
                  <a:pt x="26883" y="36469"/>
                </a:lnTo>
                <a:lnTo>
                  <a:pt x="23042" y="36469"/>
                </a:lnTo>
                <a:lnTo>
                  <a:pt x="23042" y="38404"/>
                </a:lnTo>
                <a:lnTo>
                  <a:pt x="42245" y="38404"/>
                </a:lnTo>
                <a:lnTo>
                  <a:pt x="42245" y="36469"/>
                </a:lnTo>
                <a:lnTo>
                  <a:pt x="38404" y="36469"/>
                </a:lnTo>
                <a:lnTo>
                  <a:pt x="37444" y="35509"/>
                </a:lnTo>
                <a:lnTo>
                  <a:pt x="36484" y="35509"/>
                </a:lnTo>
                <a:lnTo>
                  <a:pt x="36484" y="33604"/>
                </a:lnTo>
                <a:lnTo>
                  <a:pt x="35524" y="32628"/>
                </a:lnTo>
                <a:lnTo>
                  <a:pt x="35524" y="9601"/>
                </a:lnTo>
                <a:lnTo>
                  <a:pt x="38404" y="7680"/>
                </a:lnTo>
                <a:lnTo>
                  <a:pt x="39364" y="6720"/>
                </a:lnTo>
                <a:lnTo>
                  <a:pt x="41285" y="5760"/>
                </a:lnTo>
                <a:lnTo>
                  <a:pt x="42245" y="4800"/>
                </a:lnTo>
                <a:lnTo>
                  <a:pt x="48006" y="4800"/>
                </a:lnTo>
                <a:lnTo>
                  <a:pt x="49926" y="5760"/>
                </a:lnTo>
                <a:lnTo>
                  <a:pt x="50886" y="7680"/>
                </a:lnTo>
                <a:lnTo>
                  <a:pt x="51846" y="8641"/>
                </a:lnTo>
                <a:lnTo>
                  <a:pt x="51846" y="33604"/>
                </a:lnTo>
                <a:lnTo>
                  <a:pt x="50886" y="34564"/>
                </a:lnTo>
                <a:lnTo>
                  <a:pt x="50886" y="35509"/>
                </a:lnTo>
                <a:lnTo>
                  <a:pt x="49926" y="35509"/>
                </a:lnTo>
                <a:lnTo>
                  <a:pt x="48966" y="36469"/>
                </a:lnTo>
                <a:lnTo>
                  <a:pt x="46085" y="36469"/>
                </a:lnTo>
                <a:lnTo>
                  <a:pt x="46085" y="38404"/>
                </a:lnTo>
                <a:lnTo>
                  <a:pt x="64328" y="38404"/>
                </a:lnTo>
                <a:lnTo>
                  <a:pt x="64328" y="36469"/>
                </a:lnTo>
                <a:lnTo>
                  <a:pt x="60487" y="36469"/>
                </a:lnTo>
                <a:lnTo>
                  <a:pt x="59527" y="35509"/>
                </a:lnTo>
                <a:lnTo>
                  <a:pt x="58567" y="34564"/>
                </a:lnTo>
                <a:lnTo>
                  <a:pt x="58567" y="7680"/>
                </a:lnTo>
                <a:lnTo>
                  <a:pt x="57607" y="6720"/>
                </a:lnTo>
                <a:lnTo>
                  <a:pt x="56647" y="3840"/>
                </a:lnTo>
                <a:lnTo>
                  <a:pt x="55686" y="2880"/>
                </a:lnTo>
                <a:lnTo>
                  <a:pt x="53766" y="1920"/>
                </a:lnTo>
                <a:lnTo>
                  <a:pt x="52806" y="0"/>
                </a:lnTo>
                <a:lnTo>
                  <a:pt x="44165" y="0"/>
                </a:lnTo>
                <a:lnTo>
                  <a:pt x="42245" y="1920"/>
                </a:lnTo>
                <a:lnTo>
                  <a:pt x="40325" y="2880"/>
                </a:lnTo>
                <a:lnTo>
                  <a:pt x="38404" y="4800"/>
                </a:lnTo>
                <a:lnTo>
                  <a:pt x="35524" y="7680"/>
                </a:lnTo>
                <a:lnTo>
                  <a:pt x="35524" y="4800"/>
                </a:lnTo>
                <a:lnTo>
                  <a:pt x="33604" y="2880"/>
                </a:lnTo>
                <a:lnTo>
                  <a:pt x="32644" y="1920"/>
                </a:lnTo>
                <a:lnTo>
                  <a:pt x="30723" y="960"/>
                </a:lnTo>
                <a:lnTo>
                  <a:pt x="28803" y="0"/>
                </a:lnTo>
                <a:lnTo>
                  <a:pt x="23042" y="0"/>
                </a:lnTo>
                <a:lnTo>
                  <a:pt x="22082" y="960"/>
                </a:lnTo>
                <a:lnTo>
                  <a:pt x="20162" y="960"/>
                </a:lnTo>
                <a:lnTo>
                  <a:pt x="19202" y="1920"/>
                </a:lnTo>
                <a:lnTo>
                  <a:pt x="18242" y="2880"/>
                </a:lnTo>
                <a:lnTo>
                  <a:pt x="17282" y="3840"/>
                </a:lnTo>
                <a:lnTo>
                  <a:pt x="16322" y="4800"/>
                </a:lnTo>
                <a:lnTo>
                  <a:pt x="13441" y="7680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975" y="5760"/>
                </a:lnTo>
                <a:lnTo>
                  <a:pt x="5775" y="5760"/>
                </a:lnTo>
                <a:lnTo>
                  <a:pt x="5775" y="7680"/>
                </a:lnTo>
                <a:lnTo>
                  <a:pt x="6720" y="8641"/>
                </a:lnTo>
                <a:lnTo>
                  <a:pt x="6720" y="33604"/>
                </a:lnTo>
                <a:lnTo>
                  <a:pt x="5775" y="34564"/>
                </a:lnTo>
                <a:lnTo>
                  <a:pt x="5775" y="35509"/>
                </a:lnTo>
                <a:lnTo>
                  <a:pt x="4815" y="35509"/>
                </a:lnTo>
                <a:lnTo>
                  <a:pt x="4815" y="36469"/>
                </a:lnTo>
                <a:lnTo>
                  <a:pt x="975" y="36469"/>
                </a:lnTo>
                <a:lnTo>
                  <a:pt x="975" y="38404"/>
                </a:lnTo>
                <a:lnTo>
                  <a:pt x="19202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1" name="object 2471"/>
          <p:cNvSpPr/>
          <p:nvPr/>
        </p:nvSpPr>
        <p:spPr>
          <a:xfrm>
            <a:off x="4785695" y="7020806"/>
            <a:ext cx="50875" cy="0"/>
          </a:xfrm>
          <a:custGeom>
            <a:avLst/>
            <a:gdLst/>
            <a:ahLst/>
            <a:cxnLst/>
            <a:rect l="l" t="t" r="r" b="b"/>
            <a:pathLst>
              <a:path w="50875" h="0">
                <a:moveTo>
                  <a:pt x="0" y="0"/>
                </a:moveTo>
                <a:lnTo>
                  <a:pt x="50875" y="0"/>
                </a:lnTo>
              </a:path>
            </a:pathLst>
          </a:custGeom>
          <a:ln w="52145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2" name="object 2472"/>
          <p:cNvSpPr/>
          <p:nvPr/>
        </p:nvSpPr>
        <p:spPr>
          <a:xfrm>
            <a:off x="4861529" y="6983836"/>
            <a:ext cx="37444" cy="70073"/>
          </a:xfrm>
          <a:custGeom>
            <a:avLst/>
            <a:gdLst/>
            <a:ahLst/>
            <a:cxnLst/>
            <a:rect l="l" t="t" r="r" b="b"/>
            <a:pathLst>
              <a:path w="37444" h="70073">
                <a:moveTo>
                  <a:pt x="2880" y="68168"/>
                </a:moveTo>
                <a:lnTo>
                  <a:pt x="4800" y="69128"/>
                </a:lnTo>
                <a:lnTo>
                  <a:pt x="7680" y="70073"/>
                </a:lnTo>
                <a:lnTo>
                  <a:pt x="14401" y="70073"/>
                </a:lnTo>
                <a:lnTo>
                  <a:pt x="18242" y="69128"/>
                </a:lnTo>
                <a:lnTo>
                  <a:pt x="20162" y="67193"/>
                </a:lnTo>
                <a:lnTo>
                  <a:pt x="23042" y="64328"/>
                </a:lnTo>
                <a:lnTo>
                  <a:pt x="24963" y="61447"/>
                </a:lnTo>
                <a:lnTo>
                  <a:pt x="25923" y="58567"/>
                </a:lnTo>
                <a:lnTo>
                  <a:pt x="27843" y="55686"/>
                </a:lnTo>
                <a:lnTo>
                  <a:pt x="27843" y="8641"/>
                </a:lnTo>
                <a:lnTo>
                  <a:pt x="28803" y="5760"/>
                </a:lnTo>
                <a:lnTo>
                  <a:pt x="28803" y="4800"/>
                </a:lnTo>
                <a:lnTo>
                  <a:pt x="30723" y="2880"/>
                </a:lnTo>
                <a:lnTo>
                  <a:pt x="32628" y="1920"/>
                </a:lnTo>
                <a:lnTo>
                  <a:pt x="37444" y="1920"/>
                </a:lnTo>
                <a:lnTo>
                  <a:pt x="37444" y="0"/>
                </a:lnTo>
                <a:lnTo>
                  <a:pt x="8641" y="0"/>
                </a:lnTo>
                <a:lnTo>
                  <a:pt x="8641" y="1920"/>
                </a:lnTo>
                <a:lnTo>
                  <a:pt x="12481" y="1920"/>
                </a:lnTo>
                <a:lnTo>
                  <a:pt x="14401" y="2880"/>
                </a:lnTo>
                <a:lnTo>
                  <a:pt x="15361" y="3840"/>
                </a:lnTo>
                <a:lnTo>
                  <a:pt x="16322" y="3840"/>
                </a:lnTo>
                <a:lnTo>
                  <a:pt x="17282" y="4800"/>
                </a:lnTo>
                <a:lnTo>
                  <a:pt x="17282" y="5760"/>
                </a:lnTo>
                <a:lnTo>
                  <a:pt x="18242" y="6720"/>
                </a:lnTo>
                <a:lnTo>
                  <a:pt x="18242" y="64328"/>
                </a:lnTo>
                <a:lnTo>
                  <a:pt x="17282" y="65288"/>
                </a:lnTo>
                <a:lnTo>
                  <a:pt x="16322" y="66248"/>
                </a:lnTo>
                <a:lnTo>
                  <a:pt x="15361" y="67193"/>
                </a:lnTo>
                <a:lnTo>
                  <a:pt x="13441" y="67193"/>
                </a:lnTo>
                <a:lnTo>
                  <a:pt x="12481" y="66248"/>
                </a:lnTo>
                <a:lnTo>
                  <a:pt x="11521" y="64328"/>
                </a:lnTo>
                <a:lnTo>
                  <a:pt x="10561" y="60487"/>
                </a:lnTo>
                <a:lnTo>
                  <a:pt x="9601" y="59512"/>
                </a:lnTo>
                <a:lnTo>
                  <a:pt x="8641" y="58567"/>
                </a:lnTo>
                <a:lnTo>
                  <a:pt x="7680" y="57607"/>
                </a:lnTo>
                <a:lnTo>
                  <a:pt x="2880" y="57607"/>
                </a:lnTo>
                <a:lnTo>
                  <a:pt x="1920" y="58567"/>
                </a:lnTo>
                <a:lnTo>
                  <a:pt x="960" y="59512"/>
                </a:lnTo>
                <a:lnTo>
                  <a:pt x="0" y="61447"/>
                </a:lnTo>
                <a:lnTo>
                  <a:pt x="0" y="64328"/>
                </a:lnTo>
                <a:lnTo>
                  <a:pt x="960" y="66248"/>
                </a:lnTo>
                <a:lnTo>
                  <a:pt x="2880" y="681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3" name="object 2473"/>
          <p:cNvSpPr/>
          <p:nvPr/>
        </p:nvSpPr>
        <p:spPr>
          <a:xfrm>
            <a:off x="4903774" y="7004959"/>
            <a:ext cx="42230" cy="48950"/>
          </a:xfrm>
          <a:custGeom>
            <a:avLst/>
            <a:gdLst/>
            <a:ahLst/>
            <a:cxnLst/>
            <a:rect l="l" t="t" r="r" b="b"/>
            <a:pathLst>
              <a:path w="42230" h="48950">
                <a:moveTo>
                  <a:pt x="5760" y="3840"/>
                </a:moveTo>
                <a:lnTo>
                  <a:pt x="2880" y="5760"/>
                </a:lnTo>
                <a:lnTo>
                  <a:pt x="1920" y="8641"/>
                </a:lnTo>
                <a:lnTo>
                  <a:pt x="1920" y="14401"/>
                </a:lnTo>
                <a:lnTo>
                  <a:pt x="2880" y="15361"/>
                </a:lnTo>
                <a:lnTo>
                  <a:pt x="3825" y="16322"/>
                </a:lnTo>
                <a:lnTo>
                  <a:pt x="7665" y="16322"/>
                </a:lnTo>
                <a:lnTo>
                  <a:pt x="8625" y="15361"/>
                </a:lnTo>
                <a:lnTo>
                  <a:pt x="9601" y="14401"/>
                </a:lnTo>
                <a:lnTo>
                  <a:pt x="9601" y="7680"/>
                </a:lnTo>
                <a:lnTo>
                  <a:pt x="10561" y="5760"/>
                </a:lnTo>
                <a:lnTo>
                  <a:pt x="11506" y="4800"/>
                </a:lnTo>
                <a:lnTo>
                  <a:pt x="13441" y="3840"/>
                </a:lnTo>
                <a:lnTo>
                  <a:pt x="14386" y="2880"/>
                </a:lnTo>
                <a:lnTo>
                  <a:pt x="20147" y="2880"/>
                </a:lnTo>
                <a:lnTo>
                  <a:pt x="22067" y="3840"/>
                </a:lnTo>
                <a:lnTo>
                  <a:pt x="23027" y="5760"/>
                </a:lnTo>
                <a:lnTo>
                  <a:pt x="24947" y="7680"/>
                </a:lnTo>
                <a:lnTo>
                  <a:pt x="25908" y="10561"/>
                </a:lnTo>
                <a:lnTo>
                  <a:pt x="25908" y="17282"/>
                </a:lnTo>
                <a:lnTo>
                  <a:pt x="17282" y="20162"/>
                </a:lnTo>
                <a:lnTo>
                  <a:pt x="11506" y="22082"/>
                </a:lnTo>
                <a:lnTo>
                  <a:pt x="9601" y="28803"/>
                </a:lnTo>
                <a:lnTo>
                  <a:pt x="11506" y="27843"/>
                </a:lnTo>
                <a:lnTo>
                  <a:pt x="13441" y="25923"/>
                </a:lnTo>
                <a:lnTo>
                  <a:pt x="15346" y="24003"/>
                </a:lnTo>
                <a:lnTo>
                  <a:pt x="17282" y="24003"/>
                </a:lnTo>
                <a:lnTo>
                  <a:pt x="20147" y="22082"/>
                </a:lnTo>
                <a:lnTo>
                  <a:pt x="25908" y="20162"/>
                </a:lnTo>
                <a:lnTo>
                  <a:pt x="25908" y="37444"/>
                </a:lnTo>
                <a:lnTo>
                  <a:pt x="21107" y="41285"/>
                </a:lnTo>
                <a:lnTo>
                  <a:pt x="18227" y="43205"/>
                </a:lnTo>
                <a:lnTo>
                  <a:pt x="13441" y="43205"/>
                </a:lnTo>
                <a:lnTo>
                  <a:pt x="11506" y="42230"/>
                </a:lnTo>
                <a:lnTo>
                  <a:pt x="10561" y="40325"/>
                </a:lnTo>
                <a:lnTo>
                  <a:pt x="8625" y="38389"/>
                </a:lnTo>
                <a:lnTo>
                  <a:pt x="8625" y="24003"/>
                </a:lnTo>
                <a:lnTo>
                  <a:pt x="4785" y="26883"/>
                </a:lnTo>
                <a:lnTo>
                  <a:pt x="2880" y="28803"/>
                </a:lnTo>
                <a:lnTo>
                  <a:pt x="944" y="30723"/>
                </a:lnTo>
                <a:lnTo>
                  <a:pt x="0" y="32644"/>
                </a:lnTo>
                <a:lnTo>
                  <a:pt x="0" y="40325"/>
                </a:lnTo>
                <a:lnTo>
                  <a:pt x="944" y="43205"/>
                </a:lnTo>
                <a:lnTo>
                  <a:pt x="2880" y="45125"/>
                </a:lnTo>
                <a:lnTo>
                  <a:pt x="4785" y="48006"/>
                </a:lnTo>
                <a:lnTo>
                  <a:pt x="7665" y="48950"/>
                </a:lnTo>
                <a:lnTo>
                  <a:pt x="12466" y="48950"/>
                </a:lnTo>
                <a:lnTo>
                  <a:pt x="14386" y="48006"/>
                </a:lnTo>
                <a:lnTo>
                  <a:pt x="16306" y="47045"/>
                </a:lnTo>
                <a:lnTo>
                  <a:pt x="18227" y="47045"/>
                </a:lnTo>
                <a:lnTo>
                  <a:pt x="21107" y="44165"/>
                </a:lnTo>
                <a:lnTo>
                  <a:pt x="25908" y="41285"/>
                </a:lnTo>
                <a:lnTo>
                  <a:pt x="25908" y="46070"/>
                </a:lnTo>
                <a:lnTo>
                  <a:pt x="26868" y="47045"/>
                </a:lnTo>
                <a:lnTo>
                  <a:pt x="27828" y="48006"/>
                </a:lnTo>
                <a:lnTo>
                  <a:pt x="29748" y="48950"/>
                </a:lnTo>
                <a:lnTo>
                  <a:pt x="34549" y="48950"/>
                </a:lnTo>
                <a:lnTo>
                  <a:pt x="38389" y="46070"/>
                </a:lnTo>
                <a:lnTo>
                  <a:pt x="42230" y="41285"/>
                </a:lnTo>
                <a:lnTo>
                  <a:pt x="42230" y="38389"/>
                </a:lnTo>
                <a:lnTo>
                  <a:pt x="39349" y="40325"/>
                </a:lnTo>
                <a:lnTo>
                  <a:pt x="38389" y="41285"/>
                </a:lnTo>
                <a:lnTo>
                  <a:pt x="37429" y="42230"/>
                </a:lnTo>
                <a:lnTo>
                  <a:pt x="35509" y="42230"/>
                </a:lnTo>
                <a:lnTo>
                  <a:pt x="34549" y="41285"/>
                </a:lnTo>
                <a:lnTo>
                  <a:pt x="34549" y="39364"/>
                </a:lnTo>
                <a:lnTo>
                  <a:pt x="33588" y="38389"/>
                </a:lnTo>
                <a:lnTo>
                  <a:pt x="33588" y="8641"/>
                </a:lnTo>
                <a:lnTo>
                  <a:pt x="32628" y="6720"/>
                </a:lnTo>
                <a:lnTo>
                  <a:pt x="31668" y="4800"/>
                </a:lnTo>
                <a:lnTo>
                  <a:pt x="30708" y="2880"/>
                </a:lnTo>
                <a:lnTo>
                  <a:pt x="28788" y="1920"/>
                </a:lnTo>
                <a:lnTo>
                  <a:pt x="25908" y="960"/>
                </a:lnTo>
                <a:lnTo>
                  <a:pt x="23027" y="0"/>
                </a:lnTo>
                <a:lnTo>
                  <a:pt x="13441" y="0"/>
                </a:lnTo>
                <a:lnTo>
                  <a:pt x="8625" y="960"/>
                </a:lnTo>
                <a:lnTo>
                  <a:pt x="576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4" name="object 2474"/>
          <p:cNvSpPr/>
          <p:nvPr/>
        </p:nvSpPr>
        <p:spPr>
          <a:xfrm>
            <a:off x="4912400" y="7027042"/>
            <a:ext cx="2880" cy="16306"/>
          </a:xfrm>
          <a:custGeom>
            <a:avLst/>
            <a:gdLst/>
            <a:ahLst/>
            <a:cxnLst/>
            <a:rect l="l" t="t" r="r" b="b"/>
            <a:pathLst>
              <a:path w="2880" h="16306">
                <a:moveTo>
                  <a:pt x="0" y="1920"/>
                </a:moveTo>
                <a:lnTo>
                  <a:pt x="0" y="16306"/>
                </a:lnTo>
                <a:lnTo>
                  <a:pt x="0" y="8641"/>
                </a:lnTo>
                <a:lnTo>
                  <a:pt x="975" y="6720"/>
                </a:lnTo>
                <a:lnTo>
                  <a:pt x="2880" y="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5" name="object 2475"/>
          <p:cNvSpPr/>
          <p:nvPr/>
        </p:nvSpPr>
        <p:spPr>
          <a:xfrm>
            <a:off x="4946004" y="7004959"/>
            <a:ext cx="48006" cy="70073"/>
          </a:xfrm>
          <a:custGeom>
            <a:avLst/>
            <a:gdLst/>
            <a:ahLst/>
            <a:cxnLst/>
            <a:rect l="l" t="t" r="r" b="b"/>
            <a:pathLst>
              <a:path w="48006" h="70073">
                <a:moveTo>
                  <a:pt x="24002" y="70073"/>
                </a:moveTo>
                <a:lnTo>
                  <a:pt x="24002" y="68153"/>
                </a:lnTo>
                <a:lnTo>
                  <a:pt x="21122" y="68153"/>
                </a:lnTo>
                <a:lnTo>
                  <a:pt x="19202" y="67193"/>
                </a:lnTo>
                <a:lnTo>
                  <a:pt x="18242" y="67193"/>
                </a:lnTo>
                <a:lnTo>
                  <a:pt x="17282" y="66233"/>
                </a:lnTo>
                <a:lnTo>
                  <a:pt x="16322" y="65288"/>
                </a:lnTo>
                <a:lnTo>
                  <a:pt x="16322" y="14401"/>
                </a:lnTo>
                <a:lnTo>
                  <a:pt x="19202" y="11521"/>
                </a:lnTo>
                <a:lnTo>
                  <a:pt x="21122" y="9601"/>
                </a:lnTo>
                <a:lnTo>
                  <a:pt x="22082" y="8641"/>
                </a:lnTo>
                <a:lnTo>
                  <a:pt x="24002" y="7680"/>
                </a:lnTo>
                <a:lnTo>
                  <a:pt x="29763" y="7680"/>
                </a:lnTo>
                <a:lnTo>
                  <a:pt x="32644" y="8641"/>
                </a:lnTo>
                <a:lnTo>
                  <a:pt x="34564" y="11521"/>
                </a:lnTo>
                <a:lnTo>
                  <a:pt x="37444" y="15361"/>
                </a:lnTo>
                <a:lnTo>
                  <a:pt x="39364" y="20162"/>
                </a:lnTo>
                <a:lnTo>
                  <a:pt x="39364" y="33604"/>
                </a:lnTo>
                <a:lnTo>
                  <a:pt x="37444" y="38389"/>
                </a:lnTo>
                <a:lnTo>
                  <a:pt x="35524" y="42230"/>
                </a:lnTo>
                <a:lnTo>
                  <a:pt x="32644" y="45125"/>
                </a:lnTo>
                <a:lnTo>
                  <a:pt x="29763" y="46070"/>
                </a:lnTo>
                <a:lnTo>
                  <a:pt x="24002" y="46070"/>
                </a:lnTo>
                <a:lnTo>
                  <a:pt x="22082" y="45125"/>
                </a:lnTo>
                <a:lnTo>
                  <a:pt x="20162" y="44165"/>
                </a:lnTo>
                <a:lnTo>
                  <a:pt x="19202" y="47045"/>
                </a:lnTo>
                <a:lnTo>
                  <a:pt x="20162" y="48006"/>
                </a:lnTo>
                <a:lnTo>
                  <a:pt x="22082" y="48950"/>
                </a:lnTo>
                <a:lnTo>
                  <a:pt x="32644" y="48950"/>
                </a:lnTo>
                <a:lnTo>
                  <a:pt x="37444" y="47045"/>
                </a:lnTo>
                <a:lnTo>
                  <a:pt x="41285" y="42230"/>
                </a:lnTo>
                <a:lnTo>
                  <a:pt x="46070" y="37444"/>
                </a:lnTo>
                <a:lnTo>
                  <a:pt x="48006" y="30723"/>
                </a:lnTo>
                <a:lnTo>
                  <a:pt x="48006" y="15361"/>
                </a:lnTo>
                <a:lnTo>
                  <a:pt x="46070" y="9601"/>
                </a:lnTo>
                <a:lnTo>
                  <a:pt x="42245" y="5760"/>
                </a:lnTo>
                <a:lnTo>
                  <a:pt x="39364" y="1920"/>
                </a:lnTo>
                <a:lnTo>
                  <a:pt x="35524" y="0"/>
                </a:lnTo>
                <a:lnTo>
                  <a:pt x="27843" y="0"/>
                </a:lnTo>
                <a:lnTo>
                  <a:pt x="25923" y="960"/>
                </a:lnTo>
                <a:lnTo>
                  <a:pt x="23042" y="2880"/>
                </a:lnTo>
                <a:lnTo>
                  <a:pt x="21122" y="3840"/>
                </a:lnTo>
                <a:lnTo>
                  <a:pt x="18242" y="6720"/>
                </a:lnTo>
                <a:lnTo>
                  <a:pt x="16322" y="11521"/>
                </a:lnTo>
                <a:lnTo>
                  <a:pt x="16322" y="0"/>
                </a:lnTo>
                <a:lnTo>
                  <a:pt x="14401" y="0"/>
                </a:lnTo>
                <a:lnTo>
                  <a:pt x="0" y="5760"/>
                </a:lnTo>
                <a:lnTo>
                  <a:pt x="0" y="7680"/>
                </a:lnTo>
                <a:lnTo>
                  <a:pt x="1920" y="672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7680"/>
                </a:lnTo>
                <a:lnTo>
                  <a:pt x="6720" y="9601"/>
                </a:lnTo>
                <a:lnTo>
                  <a:pt x="7680" y="10561"/>
                </a:lnTo>
                <a:lnTo>
                  <a:pt x="7680" y="64312"/>
                </a:lnTo>
                <a:lnTo>
                  <a:pt x="6720" y="65288"/>
                </a:lnTo>
                <a:lnTo>
                  <a:pt x="6720" y="66233"/>
                </a:lnTo>
                <a:lnTo>
                  <a:pt x="5760" y="66233"/>
                </a:lnTo>
                <a:lnTo>
                  <a:pt x="5760" y="67193"/>
                </a:lnTo>
                <a:lnTo>
                  <a:pt x="3840" y="67193"/>
                </a:lnTo>
                <a:lnTo>
                  <a:pt x="2880" y="68153"/>
                </a:lnTo>
                <a:lnTo>
                  <a:pt x="0" y="68153"/>
                </a:lnTo>
                <a:lnTo>
                  <a:pt x="0" y="70073"/>
                </a:lnTo>
                <a:lnTo>
                  <a:pt x="24002" y="70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6" name="object 2476"/>
          <p:cNvSpPr/>
          <p:nvPr/>
        </p:nvSpPr>
        <p:spPr>
          <a:xfrm>
            <a:off x="4962326" y="7043348"/>
            <a:ext cx="3840" cy="8656"/>
          </a:xfrm>
          <a:custGeom>
            <a:avLst/>
            <a:gdLst/>
            <a:ahLst/>
            <a:cxnLst/>
            <a:rect l="l" t="t" r="r" b="b"/>
            <a:pathLst>
              <a:path w="3840" h="8656">
                <a:moveTo>
                  <a:pt x="3840" y="5775"/>
                </a:moveTo>
                <a:lnTo>
                  <a:pt x="1920" y="3840"/>
                </a:lnTo>
                <a:lnTo>
                  <a:pt x="960" y="1935"/>
                </a:lnTo>
                <a:lnTo>
                  <a:pt x="0" y="0"/>
                </a:lnTo>
                <a:lnTo>
                  <a:pt x="0" y="6736"/>
                </a:lnTo>
                <a:lnTo>
                  <a:pt x="960" y="7680"/>
                </a:lnTo>
                <a:lnTo>
                  <a:pt x="2880" y="8656"/>
                </a:lnTo>
                <a:lnTo>
                  <a:pt x="3840" y="5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7" name="object 2477"/>
          <p:cNvSpPr/>
          <p:nvPr/>
        </p:nvSpPr>
        <p:spPr>
          <a:xfrm>
            <a:off x="5001691" y="7027042"/>
            <a:ext cx="12466" cy="34564"/>
          </a:xfrm>
          <a:custGeom>
            <a:avLst/>
            <a:gdLst/>
            <a:ahLst/>
            <a:cxnLst/>
            <a:rect l="l" t="t" r="r" b="b"/>
            <a:pathLst>
              <a:path w="12466" h="34564">
                <a:moveTo>
                  <a:pt x="8625" y="1920"/>
                </a:moveTo>
                <a:lnTo>
                  <a:pt x="8625" y="12481"/>
                </a:lnTo>
                <a:lnTo>
                  <a:pt x="8625" y="8641"/>
                </a:lnTo>
                <a:lnTo>
                  <a:pt x="10561" y="6720"/>
                </a:lnTo>
                <a:lnTo>
                  <a:pt x="12466" y="0"/>
                </a:lnTo>
                <a:lnTo>
                  <a:pt x="8625" y="1920"/>
                </a:lnTo>
                <a:close/>
              </a:path>
              <a:path w="12466" h="34564">
                <a:moveTo>
                  <a:pt x="33588" y="-15361"/>
                </a:moveTo>
                <a:lnTo>
                  <a:pt x="32628" y="-17282"/>
                </a:lnTo>
                <a:lnTo>
                  <a:pt x="30708" y="-19202"/>
                </a:lnTo>
                <a:lnTo>
                  <a:pt x="28788" y="-20162"/>
                </a:lnTo>
                <a:lnTo>
                  <a:pt x="25908" y="-21122"/>
                </a:lnTo>
                <a:lnTo>
                  <a:pt x="23027" y="-22082"/>
                </a:lnTo>
                <a:lnTo>
                  <a:pt x="13441" y="-22082"/>
                </a:lnTo>
                <a:lnTo>
                  <a:pt x="8625" y="-21122"/>
                </a:lnTo>
                <a:lnTo>
                  <a:pt x="5760" y="-18242"/>
                </a:lnTo>
                <a:lnTo>
                  <a:pt x="2880" y="-16322"/>
                </a:lnTo>
                <a:lnTo>
                  <a:pt x="1920" y="-13441"/>
                </a:lnTo>
                <a:lnTo>
                  <a:pt x="1920" y="-7680"/>
                </a:lnTo>
                <a:lnTo>
                  <a:pt x="2880" y="-6720"/>
                </a:lnTo>
                <a:lnTo>
                  <a:pt x="3825" y="-5760"/>
                </a:lnTo>
                <a:lnTo>
                  <a:pt x="8625" y="-5760"/>
                </a:lnTo>
                <a:lnTo>
                  <a:pt x="8625" y="-6720"/>
                </a:lnTo>
                <a:lnTo>
                  <a:pt x="9601" y="-7680"/>
                </a:lnTo>
                <a:lnTo>
                  <a:pt x="10561" y="-8641"/>
                </a:lnTo>
                <a:lnTo>
                  <a:pt x="10561" y="-16322"/>
                </a:lnTo>
                <a:lnTo>
                  <a:pt x="12466" y="-17282"/>
                </a:lnTo>
                <a:lnTo>
                  <a:pt x="13441" y="-18242"/>
                </a:lnTo>
                <a:lnTo>
                  <a:pt x="15346" y="-19202"/>
                </a:lnTo>
                <a:lnTo>
                  <a:pt x="20147" y="-19202"/>
                </a:lnTo>
                <a:lnTo>
                  <a:pt x="22067" y="-18242"/>
                </a:lnTo>
                <a:lnTo>
                  <a:pt x="23027" y="-16322"/>
                </a:lnTo>
                <a:lnTo>
                  <a:pt x="24947" y="-14401"/>
                </a:lnTo>
                <a:lnTo>
                  <a:pt x="25908" y="-11521"/>
                </a:lnTo>
                <a:lnTo>
                  <a:pt x="25908" y="-4800"/>
                </a:lnTo>
                <a:lnTo>
                  <a:pt x="17282" y="-1920"/>
                </a:lnTo>
                <a:lnTo>
                  <a:pt x="12466" y="0"/>
                </a:lnTo>
                <a:lnTo>
                  <a:pt x="10561" y="6720"/>
                </a:lnTo>
                <a:lnTo>
                  <a:pt x="11506" y="5760"/>
                </a:lnTo>
                <a:lnTo>
                  <a:pt x="13441" y="3840"/>
                </a:lnTo>
                <a:lnTo>
                  <a:pt x="16306" y="1920"/>
                </a:lnTo>
                <a:lnTo>
                  <a:pt x="17282" y="1920"/>
                </a:lnTo>
                <a:lnTo>
                  <a:pt x="21107" y="0"/>
                </a:lnTo>
                <a:lnTo>
                  <a:pt x="25908" y="-1920"/>
                </a:lnTo>
                <a:lnTo>
                  <a:pt x="25908" y="15361"/>
                </a:lnTo>
                <a:lnTo>
                  <a:pt x="21107" y="19202"/>
                </a:lnTo>
                <a:lnTo>
                  <a:pt x="18227" y="21122"/>
                </a:lnTo>
                <a:lnTo>
                  <a:pt x="13441" y="21122"/>
                </a:lnTo>
                <a:lnTo>
                  <a:pt x="12466" y="20147"/>
                </a:lnTo>
                <a:lnTo>
                  <a:pt x="10561" y="18242"/>
                </a:lnTo>
                <a:lnTo>
                  <a:pt x="9601" y="16306"/>
                </a:lnTo>
                <a:lnTo>
                  <a:pt x="8625" y="14401"/>
                </a:lnTo>
                <a:lnTo>
                  <a:pt x="8625" y="1920"/>
                </a:lnTo>
                <a:lnTo>
                  <a:pt x="4785" y="4800"/>
                </a:lnTo>
                <a:lnTo>
                  <a:pt x="2880" y="6720"/>
                </a:lnTo>
                <a:lnTo>
                  <a:pt x="1920" y="8641"/>
                </a:lnTo>
                <a:lnTo>
                  <a:pt x="0" y="10561"/>
                </a:lnTo>
                <a:lnTo>
                  <a:pt x="0" y="18242"/>
                </a:lnTo>
                <a:lnTo>
                  <a:pt x="944" y="21122"/>
                </a:lnTo>
                <a:lnTo>
                  <a:pt x="2880" y="23042"/>
                </a:lnTo>
                <a:lnTo>
                  <a:pt x="4785" y="25923"/>
                </a:lnTo>
                <a:lnTo>
                  <a:pt x="7665" y="26868"/>
                </a:lnTo>
                <a:lnTo>
                  <a:pt x="13441" y="26868"/>
                </a:lnTo>
                <a:lnTo>
                  <a:pt x="15346" y="25923"/>
                </a:lnTo>
                <a:lnTo>
                  <a:pt x="16306" y="24963"/>
                </a:lnTo>
                <a:lnTo>
                  <a:pt x="18227" y="24963"/>
                </a:lnTo>
                <a:lnTo>
                  <a:pt x="21107" y="22082"/>
                </a:lnTo>
                <a:lnTo>
                  <a:pt x="25908" y="19202"/>
                </a:lnTo>
                <a:lnTo>
                  <a:pt x="25908" y="23987"/>
                </a:lnTo>
                <a:lnTo>
                  <a:pt x="26868" y="24963"/>
                </a:lnTo>
                <a:lnTo>
                  <a:pt x="27828" y="25923"/>
                </a:lnTo>
                <a:lnTo>
                  <a:pt x="29748" y="26868"/>
                </a:lnTo>
                <a:lnTo>
                  <a:pt x="34549" y="26868"/>
                </a:lnTo>
                <a:lnTo>
                  <a:pt x="38389" y="23987"/>
                </a:lnTo>
                <a:lnTo>
                  <a:pt x="42230" y="19202"/>
                </a:lnTo>
                <a:lnTo>
                  <a:pt x="42230" y="16306"/>
                </a:lnTo>
                <a:lnTo>
                  <a:pt x="40309" y="18242"/>
                </a:lnTo>
                <a:lnTo>
                  <a:pt x="38389" y="19202"/>
                </a:lnTo>
                <a:lnTo>
                  <a:pt x="37429" y="20147"/>
                </a:lnTo>
                <a:lnTo>
                  <a:pt x="35509" y="20147"/>
                </a:lnTo>
                <a:lnTo>
                  <a:pt x="35509" y="19202"/>
                </a:lnTo>
                <a:lnTo>
                  <a:pt x="34549" y="19202"/>
                </a:lnTo>
                <a:lnTo>
                  <a:pt x="34549" y="16306"/>
                </a:lnTo>
                <a:lnTo>
                  <a:pt x="33588" y="13441"/>
                </a:lnTo>
                <a:lnTo>
                  <a:pt x="33588" y="-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8" name="object 2478"/>
          <p:cNvSpPr/>
          <p:nvPr/>
        </p:nvSpPr>
        <p:spPr>
          <a:xfrm>
            <a:off x="5044881" y="7004959"/>
            <a:ext cx="50886" cy="48006"/>
          </a:xfrm>
          <a:custGeom>
            <a:avLst/>
            <a:gdLst/>
            <a:ahLst/>
            <a:cxnLst/>
            <a:rect l="l" t="t" r="r" b="b"/>
            <a:pathLst>
              <a:path w="50886" h="48005">
                <a:moveTo>
                  <a:pt x="24002" y="48006"/>
                </a:moveTo>
                <a:lnTo>
                  <a:pt x="24002" y="46070"/>
                </a:lnTo>
                <a:lnTo>
                  <a:pt x="21122" y="46070"/>
                </a:lnTo>
                <a:lnTo>
                  <a:pt x="19202" y="45125"/>
                </a:lnTo>
                <a:lnTo>
                  <a:pt x="17282" y="45125"/>
                </a:lnTo>
                <a:lnTo>
                  <a:pt x="17282" y="44165"/>
                </a:lnTo>
                <a:lnTo>
                  <a:pt x="16322" y="43205"/>
                </a:lnTo>
                <a:lnTo>
                  <a:pt x="16322" y="12481"/>
                </a:lnTo>
                <a:lnTo>
                  <a:pt x="20162" y="8641"/>
                </a:lnTo>
                <a:lnTo>
                  <a:pt x="24002" y="6720"/>
                </a:lnTo>
                <a:lnTo>
                  <a:pt x="30723" y="6720"/>
                </a:lnTo>
                <a:lnTo>
                  <a:pt x="32644" y="7680"/>
                </a:lnTo>
                <a:lnTo>
                  <a:pt x="33604" y="9601"/>
                </a:lnTo>
                <a:lnTo>
                  <a:pt x="34564" y="11521"/>
                </a:lnTo>
                <a:lnTo>
                  <a:pt x="35524" y="14401"/>
                </a:lnTo>
                <a:lnTo>
                  <a:pt x="35524" y="41285"/>
                </a:lnTo>
                <a:lnTo>
                  <a:pt x="34564" y="42230"/>
                </a:lnTo>
                <a:lnTo>
                  <a:pt x="34564" y="43205"/>
                </a:lnTo>
                <a:lnTo>
                  <a:pt x="33604" y="44165"/>
                </a:lnTo>
                <a:lnTo>
                  <a:pt x="33604" y="45125"/>
                </a:lnTo>
                <a:lnTo>
                  <a:pt x="32644" y="45125"/>
                </a:lnTo>
                <a:lnTo>
                  <a:pt x="30723" y="46070"/>
                </a:lnTo>
                <a:lnTo>
                  <a:pt x="27843" y="46070"/>
                </a:lnTo>
                <a:lnTo>
                  <a:pt x="27843" y="48006"/>
                </a:lnTo>
                <a:lnTo>
                  <a:pt x="50886" y="48006"/>
                </a:lnTo>
                <a:lnTo>
                  <a:pt x="50886" y="46070"/>
                </a:lnTo>
                <a:lnTo>
                  <a:pt x="48005" y="46070"/>
                </a:lnTo>
                <a:lnTo>
                  <a:pt x="47045" y="45125"/>
                </a:lnTo>
                <a:lnTo>
                  <a:pt x="46085" y="45125"/>
                </a:lnTo>
                <a:lnTo>
                  <a:pt x="45110" y="44165"/>
                </a:lnTo>
                <a:lnTo>
                  <a:pt x="44165" y="44165"/>
                </a:lnTo>
                <a:lnTo>
                  <a:pt x="44165" y="42230"/>
                </a:lnTo>
                <a:lnTo>
                  <a:pt x="43205" y="40325"/>
                </a:lnTo>
                <a:lnTo>
                  <a:pt x="43205" y="10561"/>
                </a:lnTo>
                <a:lnTo>
                  <a:pt x="42245" y="8641"/>
                </a:lnTo>
                <a:lnTo>
                  <a:pt x="41285" y="5760"/>
                </a:lnTo>
                <a:lnTo>
                  <a:pt x="40325" y="2880"/>
                </a:lnTo>
                <a:lnTo>
                  <a:pt x="38404" y="1920"/>
                </a:lnTo>
                <a:lnTo>
                  <a:pt x="36484" y="960"/>
                </a:lnTo>
                <a:lnTo>
                  <a:pt x="33604" y="0"/>
                </a:lnTo>
                <a:lnTo>
                  <a:pt x="26883" y="0"/>
                </a:lnTo>
                <a:lnTo>
                  <a:pt x="21122" y="3840"/>
                </a:lnTo>
                <a:lnTo>
                  <a:pt x="16322" y="9601"/>
                </a:lnTo>
                <a:lnTo>
                  <a:pt x="16322" y="0"/>
                </a:lnTo>
                <a:lnTo>
                  <a:pt x="13441" y="0"/>
                </a:lnTo>
                <a:lnTo>
                  <a:pt x="0" y="5760"/>
                </a:lnTo>
                <a:lnTo>
                  <a:pt x="960" y="7680"/>
                </a:lnTo>
                <a:lnTo>
                  <a:pt x="1920" y="672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7680"/>
                </a:lnTo>
                <a:lnTo>
                  <a:pt x="6720" y="8641"/>
                </a:lnTo>
                <a:lnTo>
                  <a:pt x="7680" y="9601"/>
                </a:lnTo>
                <a:lnTo>
                  <a:pt x="7680" y="43205"/>
                </a:lnTo>
                <a:lnTo>
                  <a:pt x="6720" y="44165"/>
                </a:lnTo>
                <a:lnTo>
                  <a:pt x="5760" y="45125"/>
                </a:lnTo>
                <a:lnTo>
                  <a:pt x="3840" y="46070"/>
                </a:lnTo>
                <a:lnTo>
                  <a:pt x="960" y="46070"/>
                </a:lnTo>
                <a:lnTo>
                  <a:pt x="960" y="48006"/>
                </a:lnTo>
                <a:lnTo>
                  <a:pt x="24002" y="48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9" name="object 2479"/>
          <p:cNvSpPr/>
          <p:nvPr/>
        </p:nvSpPr>
        <p:spPr>
          <a:xfrm>
            <a:off x="5126476" y="6980956"/>
            <a:ext cx="27843" cy="94076"/>
          </a:xfrm>
          <a:custGeom>
            <a:avLst/>
            <a:gdLst/>
            <a:ahLst/>
            <a:cxnLst/>
            <a:rect l="l" t="t" r="r" b="b"/>
            <a:pathLst>
              <a:path w="27843" h="94076">
                <a:moveTo>
                  <a:pt x="11521" y="65288"/>
                </a:moveTo>
                <a:lnTo>
                  <a:pt x="10561" y="59527"/>
                </a:lnTo>
                <a:lnTo>
                  <a:pt x="9601" y="52806"/>
                </a:lnTo>
                <a:lnTo>
                  <a:pt x="9601" y="39364"/>
                </a:lnTo>
                <a:lnTo>
                  <a:pt x="10561" y="32644"/>
                </a:lnTo>
                <a:lnTo>
                  <a:pt x="11521" y="26883"/>
                </a:lnTo>
                <a:lnTo>
                  <a:pt x="13441" y="20162"/>
                </a:lnTo>
                <a:lnTo>
                  <a:pt x="15361" y="15361"/>
                </a:lnTo>
                <a:lnTo>
                  <a:pt x="18242" y="11521"/>
                </a:lnTo>
                <a:lnTo>
                  <a:pt x="20162" y="7680"/>
                </a:lnTo>
                <a:lnTo>
                  <a:pt x="24003" y="4800"/>
                </a:lnTo>
                <a:lnTo>
                  <a:pt x="27843" y="1920"/>
                </a:lnTo>
                <a:lnTo>
                  <a:pt x="27843" y="0"/>
                </a:lnTo>
                <a:lnTo>
                  <a:pt x="16381" y="7921"/>
                </a:lnTo>
                <a:lnTo>
                  <a:pt x="7680" y="18242"/>
                </a:lnTo>
                <a:lnTo>
                  <a:pt x="5679" y="22140"/>
                </a:lnTo>
                <a:lnTo>
                  <a:pt x="1494" y="34070"/>
                </a:lnTo>
                <a:lnTo>
                  <a:pt x="0" y="47045"/>
                </a:lnTo>
                <a:lnTo>
                  <a:pt x="0" y="53766"/>
                </a:lnTo>
                <a:lnTo>
                  <a:pt x="960" y="60487"/>
                </a:lnTo>
                <a:lnTo>
                  <a:pt x="3840" y="67208"/>
                </a:lnTo>
                <a:lnTo>
                  <a:pt x="6720" y="73914"/>
                </a:lnTo>
                <a:lnTo>
                  <a:pt x="10561" y="79674"/>
                </a:lnTo>
                <a:lnTo>
                  <a:pt x="15361" y="84475"/>
                </a:lnTo>
                <a:lnTo>
                  <a:pt x="18242" y="88315"/>
                </a:lnTo>
                <a:lnTo>
                  <a:pt x="23042" y="91196"/>
                </a:lnTo>
                <a:lnTo>
                  <a:pt x="27843" y="94076"/>
                </a:lnTo>
                <a:lnTo>
                  <a:pt x="27843" y="92156"/>
                </a:lnTo>
                <a:lnTo>
                  <a:pt x="24963" y="89291"/>
                </a:lnTo>
                <a:lnTo>
                  <a:pt x="22082" y="87355"/>
                </a:lnTo>
                <a:lnTo>
                  <a:pt x="20162" y="84475"/>
                </a:lnTo>
                <a:lnTo>
                  <a:pt x="17282" y="81610"/>
                </a:lnTo>
                <a:lnTo>
                  <a:pt x="16322" y="78729"/>
                </a:lnTo>
                <a:lnTo>
                  <a:pt x="14401" y="76794"/>
                </a:lnTo>
                <a:lnTo>
                  <a:pt x="13441" y="73914"/>
                </a:lnTo>
                <a:lnTo>
                  <a:pt x="12481" y="70073"/>
                </a:lnTo>
                <a:lnTo>
                  <a:pt x="11521" y="65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0" name="object 2480"/>
          <p:cNvSpPr/>
          <p:nvPr/>
        </p:nvSpPr>
        <p:spPr>
          <a:xfrm>
            <a:off x="5159120" y="6980956"/>
            <a:ext cx="24003" cy="72009"/>
          </a:xfrm>
          <a:custGeom>
            <a:avLst/>
            <a:gdLst/>
            <a:ahLst/>
            <a:cxnLst/>
            <a:rect l="l" t="t" r="r" b="b"/>
            <a:pathLst>
              <a:path w="24003" h="72008">
                <a:moveTo>
                  <a:pt x="14401" y="0"/>
                </a:moveTo>
                <a:lnTo>
                  <a:pt x="0" y="5760"/>
                </a:lnTo>
                <a:lnTo>
                  <a:pt x="960" y="7680"/>
                </a:lnTo>
                <a:lnTo>
                  <a:pt x="1920" y="6720"/>
                </a:lnTo>
                <a:lnTo>
                  <a:pt x="5760" y="6720"/>
                </a:lnTo>
                <a:lnTo>
                  <a:pt x="6720" y="7680"/>
                </a:lnTo>
                <a:lnTo>
                  <a:pt x="7680" y="8641"/>
                </a:lnTo>
                <a:lnTo>
                  <a:pt x="7680" y="66233"/>
                </a:lnTo>
                <a:lnTo>
                  <a:pt x="6720" y="67208"/>
                </a:lnTo>
                <a:lnTo>
                  <a:pt x="6720" y="68168"/>
                </a:lnTo>
                <a:lnTo>
                  <a:pt x="5760" y="69128"/>
                </a:lnTo>
                <a:lnTo>
                  <a:pt x="4800" y="70073"/>
                </a:lnTo>
                <a:lnTo>
                  <a:pt x="960" y="70073"/>
                </a:lnTo>
                <a:lnTo>
                  <a:pt x="960" y="72009"/>
                </a:lnTo>
                <a:lnTo>
                  <a:pt x="24003" y="72009"/>
                </a:lnTo>
                <a:lnTo>
                  <a:pt x="24003" y="70073"/>
                </a:lnTo>
                <a:lnTo>
                  <a:pt x="21122" y="70073"/>
                </a:lnTo>
                <a:lnTo>
                  <a:pt x="19202" y="69128"/>
                </a:lnTo>
                <a:lnTo>
                  <a:pt x="18242" y="68168"/>
                </a:lnTo>
                <a:lnTo>
                  <a:pt x="17282" y="68168"/>
                </a:lnTo>
                <a:lnTo>
                  <a:pt x="17282" y="67208"/>
                </a:lnTo>
                <a:lnTo>
                  <a:pt x="16322" y="66233"/>
                </a:lnTo>
                <a:lnTo>
                  <a:pt x="16322" y="0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1" name="object 2481"/>
          <p:cNvSpPr/>
          <p:nvPr/>
        </p:nvSpPr>
        <p:spPr>
          <a:xfrm>
            <a:off x="5189844" y="7011680"/>
            <a:ext cx="39349" cy="42230"/>
          </a:xfrm>
          <a:custGeom>
            <a:avLst/>
            <a:gdLst/>
            <a:ahLst/>
            <a:cxnLst/>
            <a:rect l="l" t="t" r="r" b="b"/>
            <a:pathLst>
              <a:path w="39349" h="42230">
                <a:moveTo>
                  <a:pt x="1905" y="4800"/>
                </a:moveTo>
                <a:lnTo>
                  <a:pt x="0" y="10561"/>
                </a:lnTo>
                <a:lnTo>
                  <a:pt x="0" y="25923"/>
                </a:lnTo>
                <a:lnTo>
                  <a:pt x="1905" y="31668"/>
                </a:lnTo>
                <a:lnTo>
                  <a:pt x="5745" y="35509"/>
                </a:lnTo>
                <a:lnTo>
                  <a:pt x="9585" y="40325"/>
                </a:lnTo>
                <a:lnTo>
                  <a:pt x="14401" y="42230"/>
                </a:lnTo>
                <a:lnTo>
                  <a:pt x="24963" y="42230"/>
                </a:lnTo>
                <a:lnTo>
                  <a:pt x="29748" y="40325"/>
                </a:lnTo>
                <a:lnTo>
                  <a:pt x="32628" y="36484"/>
                </a:lnTo>
                <a:lnTo>
                  <a:pt x="36469" y="32644"/>
                </a:lnTo>
                <a:lnTo>
                  <a:pt x="38389" y="28803"/>
                </a:lnTo>
                <a:lnTo>
                  <a:pt x="39349" y="24003"/>
                </a:lnTo>
                <a:lnTo>
                  <a:pt x="37429" y="23042"/>
                </a:lnTo>
                <a:lnTo>
                  <a:pt x="36469" y="26883"/>
                </a:lnTo>
                <a:lnTo>
                  <a:pt x="34549" y="29763"/>
                </a:lnTo>
                <a:lnTo>
                  <a:pt x="31668" y="31668"/>
                </a:lnTo>
                <a:lnTo>
                  <a:pt x="29748" y="33604"/>
                </a:lnTo>
                <a:lnTo>
                  <a:pt x="26868" y="34564"/>
                </a:lnTo>
                <a:lnTo>
                  <a:pt x="19187" y="34564"/>
                </a:lnTo>
                <a:lnTo>
                  <a:pt x="15346" y="31668"/>
                </a:lnTo>
                <a:lnTo>
                  <a:pt x="12466" y="27843"/>
                </a:lnTo>
                <a:lnTo>
                  <a:pt x="8625" y="24003"/>
                </a:lnTo>
                <a:lnTo>
                  <a:pt x="6720" y="19202"/>
                </a:lnTo>
                <a:lnTo>
                  <a:pt x="6720" y="9601"/>
                </a:lnTo>
                <a:lnTo>
                  <a:pt x="7680" y="5760"/>
                </a:lnTo>
                <a:lnTo>
                  <a:pt x="8625" y="1920"/>
                </a:lnTo>
                <a:lnTo>
                  <a:pt x="5745" y="0"/>
                </a:lnTo>
                <a:lnTo>
                  <a:pt x="1905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2" name="object 2482"/>
          <p:cNvSpPr/>
          <p:nvPr/>
        </p:nvSpPr>
        <p:spPr>
          <a:xfrm>
            <a:off x="5195590" y="7004959"/>
            <a:ext cx="33604" cy="25923"/>
          </a:xfrm>
          <a:custGeom>
            <a:avLst/>
            <a:gdLst/>
            <a:ahLst/>
            <a:cxnLst/>
            <a:rect l="l" t="t" r="r" b="b"/>
            <a:pathLst>
              <a:path w="33604" h="25923">
                <a:moveTo>
                  <a:pt x="9601" y="0"/>
                </a:moveTo>
                <a:lnTo>
                  <a:pt x="4815" y="1920"/>
                </a:lnTo>
                <a:lnTo>
                  <a:pt x="0" y="6720"/>
                </a:lnTo>
                <a:lnTo>
                  <a:pt x="2880" y="8641"/>
                </a:lnTo>
                <a:lnTo>
                  <a:pt x="4815" y="6720"/>
                </a:lnTo>
                <a:lnTo>
                  <a:pt x="7696" y="4800"/>
                </a:lnTo>
                <a:lnTo>
                  <a:pt x="9601" y="3840"/>
                </a:lnTo>
                <a:lnTo>
                  <a:pt x="16322" y="3840"/>
                </a:lnTo>
                <a:lnTo>
                  <a:pt x="18242" y="4800"/>
                </a:lnTo>
                <a:lnTo>
                  <a:pt x="20162" y="6720"/>
                </a:lnTo>
                <a:lnTo>
                  <a:pt x="21122" y="7680"/>
                </a:lnTo>
                <a:lnTo>
                  <a:pt x="22082" y="9601"/>
                </a:lnTo>
                <a:lnTo>
                  <a:pt x="22082" y="10561"/>
                </a:lnTo>
                <a:lnTo>
                  <a:pt x="23042" y="13441"/>
                </a:lnTo>
                <a:lnTo>
                  <a:pt x="23042" y="16322"/>
                </a:lnTo>
                <a:lnTo>
                  <a:pt x="975" y="16322"/>
                </a:lnTo>
                <a:lnTo>
                  <a:pt x="975" y="25923"/>
                </a:lnTo>
                <a:lnTo>
                  <a:pt x="975" y="19202"/>
                </a:lnTo>
                <a:lnTo>
                  <a:pt x="33604" y="19202"/>
                </a:lnTo>
                <a:lnTo>
                  <a:pt x="33604" y="13441"/>
                </a:lnTo>
                <a:lnTo>
                  <a:pt x="31683" y="8641"/>
                </a:lnTo>
                <a:lnTo>
                  <a:pt x="28803" y="4800"/>
                </a:lnTo>
                <a:lnTo>
                  <a:pt x="24963" y="1920"/>
                </a:lnTo>
                <a:lnTo>
                  <a:pt x="21122" y="0"/>
                </a:lnTo>
                <a:lnTo>
                  <a:pt x="96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3" name="object 2483"/>
          <p:cNvSpPr/>
          <p:nvPr/>
        </p:nvSpPr>
        <p:spPr>
          <a:xfrm>
            <a:off x="5247436" y="7004959"/>
            <a:ext cx="34564" cy="32644"/>
          </a:xfrm>
          <a:custGeom>
            <a:avLst/>
            <a:gdLst/>
            <a:ahLst/>
            <a:cxnLst/>
            <a:rect l="l" t="t" r="r" b="b"/>
            <a:pathLst>
              <a:path w="34564" h="32644">
                <a:moveTo>
                  <a:pt x="10561" y="0"/>
                </a:moveTo>
                <a:lnTo>
                  <a:pt x="4800" y="0"/>
                </a:lnTo>
                <a:lnTo>
                  <a:pt x="0" y="1920"/>
                </a:lnTo>
                <a:lnTo>
                  <a:pt x="960" y="7680"/>
                </a:lnTo>
                <a:lnTo>
                  <a:pt x="2880" y="5760"/>
                </a:lnTo>
                <a:lnTo>
                  <a:pt x="4800" y="3840"/>
                </a:lnTo>
                <a:lnTo>
                  <a:pt x="6720" y="2880"/>
                </a:lnTo>
                <a:lnTo>
                  <a:pt x="11521" y="2880"/>
                </a:lnTo>
                <a:lnTo>
                  <a:pt x="14401" y="3840"/>
                </a:lnTo>
                <a:lnTo>
                  <a:pt x="16322" y="5760"/>
                </a:lnTo>
                <a:lnTo>
                  <a:pt x="18242" y="8641"/>
                </a:lnTo>
                <a:lnTo>
                  <a:pt x="19202" y="13441"/>
                </a:lnTo>
                <a:lnTo>
                  <a:pt x="19202" y="22082"/>
                </a:lnTo>
                <a:lnTo>
                  <a:pt x="18242" y="25923"/>
                </a:lnTo>
                <a:lnTo>
                  <a:pt x="17282" y="27843"/>
                </a:lnTo>
                <a:lnTo>
                  <a:pt x="15361" y="29763"/>
                </a:lnTo>
                <a:lnTo>
                  <a:pt x="15361" y="32644"/>
                </a:lnTo>
                <a:lnTo>
                  <a:pt x="20162" y="31683"/>
                </a:lnTo>
                <a:lnTo>
                  <a:pt x="23042" y="27843"/>
                </a:lnTo>
                <a:lnTo>
                  <a:pt x="26883" y="24963"/>
                </a:lnTo>
                <a:lnTo>
                  <a:pt x="27843" y="21122"/>
                </a:lnTo>
                <a:lnTo>
                  <a:pt x="27843" y="13441"/>
                </a:lnTo>
                <a:lnTo>
                  <a:pt x="26883" y="10561"/>
                </a:lnTo>
                <a:lnTo>
                  <a:pt x="24963" y="7680"/>
                </a:lnTo>
                <a:lnTo>
                  <a:pt x="34564" y="7680"/>
                </a:lnTo>
                <a:lnTo>
                  <a:pt x="34564" y="3840"/>
                </a:lnTo>
                <a:lnTo>
                  <a:pt x="33604" y="3840"/>
                </a:lnTo>
                <a:lnTo>
                  <a:pt x="32644" y="2880"/>
                </a:lnTo>
                <a:lnTo>
                  <a:pt x="21122" y="2880"/>
                </a:lnTo>
                <a:lnTo>
                  <a:pt x="18242" y="960"/>
                </a:lnTo>
                <a:lnTo>
                  <a:pt x="14401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4" name="object 2484"/>
          <p:cNvSpPr/>
          <p:nvPr/>
        </p:nvSpPr>
        <p:spPr>
          <a:xfrm>
            <a:off x="5242636" y="7063526"/>
            <a:ext cx="33604" cy="11506"/>
          </a:xfrm>
          <a:custGeom>
            <a:avLst/>
            <a:gdLst/>
            <a:ahLst/>
            <a:cxnLst/>
            <a:rect l="l" t="t" r="r" b="b"/>
            <a:pathLst>
              <a:path w="33604" h="11506">
                <a:moveTo>
                  <a:pt x="33604" y="0"/>
                </a:moveTo>
                <a:lnTo>
                  <a:pt x="30723" y="1905"/>
                </a:lnTo>
                <a:lnTo>
                  <a:pt x="27843" y="3825"/>
                </a:lnTo>
                <a:lnTo>
                  <a:pt x="24003" y="5745"/>
                </a:lnTo>
                <a:lnTo>
                  <a:pt x="11521" y="5745"/>
                </a:lnTo>
                <a:lnTo>
                  <a:pt x="5760" y="3825"/>
                </a:lnTo>
                <a:lnTo>
                  <a:pt x="2880" y="1905"/>
                </a:lnTo>
                <a:lnTo>
                  <a:pt x="960" y="944"/>
                </a:lnTo>
                <a:lnTo>
                  <a:pt x="0" y="0"/>
                </a:lnTo>
                <a:lnTo>
                  <a:pt x="960" y="9585"/>
                </a:lnTo>
                <a:lnTo>
                  <a:pt x="6720" y="11506"/>
                </a:lnTo>
                <a:lnTo>
                  <a:pt x="21122" y="11506"/>
                </a:lnTo>
                <a:lnTo>
                  <a:pt x="27843" y="8625"/>
                </a:lnTo>
                <a:lnTo>
                  <a:pt x="33604" y="3825"/>
                </a:lnTo>
                <a:lnTo>
                  <a:pt x="3360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5" name="object 2485"/>
          <p:cNvSpPr/>
          <p:nvPr/>
        </p:nvSpPr>
        <p:spPr>
          <a:xfrm>
            <a:off x="5234955" y="7006879"/>
            <a:ext cx="47045" cy="66233"/>
          </a:xfrm>
          <a:custGeom>
            <a:avLst/>
            <a:gdLst/>
            <a:ahLst/>
            <a:cxnLst/>
            <a:rect l="l" t="t" r="r" b="b"/>
            <a:pathLst>
              <a:path w="47045" h="66233">
                <a:moveTo>
                  <a:pt x="1920" y="54711"/>
                </a:moveTo>
                <a:lnTo>
                  <a:pt x="960" y="55686"/>
                </a:lnTo>
                <a:lnTo>
                  <a:pt x="960" y="56647"/>
                </a:lnTo>
                <a:lnTo>
                  <a:pt x="0" y="57591"/>
                </a:lnTo>
                <a:lnTo>
                  <a:pt x="0" y="60472"/>
                </a:lnTo>
                <a:lnTo>
                  <a:pt x="1920" y="62392"/>
                </a:lnTo>
                <a:lnTo>
                  <a:pt x="3840" y="63367"/>
                </a:lnTo>
                <a:lnTo>
                  <a:pt x="8641" y="66233"/>
                </a:lnTo>
                <a:lnTo>
                  <a:pt x="7680" y="56647"/>
                </a:lnTo>
                <a:lnTo>
                  <a:pt x="7680" y="51831"/>
                </a:lnTo>
                <a:lnTo>
                  <a:pt x="8641" y="50871"/>
                </a:lnTo>
                <a:lnTo>
                  <a:pt x="9601" y="48966"/>
                </a:lnTo>
                <a:lnTo>
                  <a:pt x="10561" y="47030"/>
                </a:lnTo>
                <a:lnTo>
                  <a:pt x="12481" y="46085"/>
                </a:lnTo>
                <a:lnTo>
                  <a:pt x="16322" y="46085"/>
                </a:lnTo>
                <a:lnTo>
                  <a:pt x="22082" y="47030"/>
                </a:lnTo>
                <a:lnTo>
                  <a:pt x="38404" y="47030"/>
                </a:lnTo>
                <a:lnTo>
                  <a:pt x="40325" y="47990"/>
                </a:lnTo>
                <a:lnTo>
                  <a:pt x="42245" y="48966"/>
                </a:lnTo>
                <a:lnTo>
                  <a:pt x="43205" y="49926"/>
                </a:lnTo>
                <a:lnTo>
                  <a:pt x="43205" y="54711"/>
                </a:lnTo>
                <a:lnTo>
                  <a:pt x="41285" y="56647"/>
                </a:lnTo>
                <a:lnTo>
                  <a:pt x="41285" y="60472"/>
                </a:lnTo>
                <a:lnTo>
                  <a:pt x="45125" y="57591"/>
                </a:lnTo>
                <a:lnTo>
                  <a:pt x="47045" y="53751"/>
                </a:lnTo>
                <a:lnTo>
                  <a:pt x="47045" y="47030"/>
                </a:lnTo>
                <a:lnTo>
                  <a:pt x="46085" y="45125"/>
                </a:lnTo>
                <a:lnTo>
                  <a:pt x="44165" y="43205"/>
                </a:lnTo>
                <a:lnTo>
                  <a:pt x="42245" y="41285"/>
                </a:lnTo>
                <a:lnTo>
                  <a:pt x="39364" y="40309"/>
                </a:lnTo>
                <a:lnTo>
                  <a:pt x="36484" y="39364"/>
                </a:lnTo>
                <a:lnTo>
                  <a:pt x="29763" y="39364"/>
                </a:lnTo>
                <a:lnTo>
                  <a:pt x="23042" y="38404"/>
                </a:lnTo>
                <a:lnTo>
                  <a:pt x="14401" y="38404"/>
                </a:lnTo>
                <a:lnTo>
                  <a:pt x="12481" y="37444"/>
                </a:lnTo>
                <a:lnTo>
                  <a:pt x="11521" y="36469"/>
                </a:lnTo>
                <a:lnTo>
                  <a:pt x="11521" y="34564"/>
                </a:lnTo>
                <a:lnTo>
                  <a:pt x="12481" y="33604"/>
                </a:lnTo>
                <a:lnTo>
                  <a:pt x="12481" y="32644"/>
                </a:lnTo>
                <a:lnTo>
                  <a:pt x="13441" y="30723"/>
                </a:lnTo>
                <a:lnTo>
                  <a:pt x="15361" y="29763"/>
                </a:lnTo>
                <a:lnTo>
                  <a:pt x="18242" y="30723"/>
                </a:lnTo>
                <a:lnTo>
                  <a:pt x="27843" y="30723"/>
                </a:lnTo>
                <a:lnTo>
                  <a:pt x="27843" y="27843"/>
                </a:lnTo>
                <a:lnTo>
                  <a:pt x="25923" y="28803"/>
                </a:lnTo>
                <a:lnTo>
                  <a:pt x="20162" y="28803"/>
                </a:lnTo>
                <a:lnTo>
                  <a:pt x="18242" y="26883"/>
                </a:lnTo>
                <a:lnTo>
                  <a:pt x="16322" y="24963"/>
                </a:lnTo>
                <a:lnTo>
                  <a:pt x="14401" y="22082"/>
                </a:lnTo>
                <a:lnTo>
                  <a:pt x="12481" y="18242"/>
                </a:lnTo>
                <a:lnTo>
                  <a:pt x="12481" y="8641"/>
                </a:lnTo>
                <a:lnTo>
                  <a:pt x="13441" y="5760"/>
                </a:lnTo>
                <a:lnTo>
                  <a:pt x="12481" y="0"/>
                </a:lnTo>
                <a:lnTo>
                  <a:pt x="9601" y="2880"/>
                </a:lnTo>
                <a:lnTo>
                  <a:pt x="5760" y="6720"/>
                </a:lnTo>
                <a:lnTo>
                  <a:pt x="3840" y="10561"/>
                </a:lnTo>
                <a:lnTo>
                  <a:pt x="3840" y="18242"/>
                </a:lnTo>
                <a:lnTo>
                  <a:pt x="4800" y="21122"/>
                </a:lnTo>
                <a:lnTo>
                  <a:pt x="6720" y="23042"/>
                </a:lnTo>
                <a:lnTo>
                  <a:pt x="7680" y="25923"/>
                </a:lnTo>
                <a:lnTo>
                  <a:pt x="9601" y="27843"/>
                </a:lnTo>
                <a:lnTo>
                  <a:pt x="12481" y="28803"/>
                </a:lnTo>
                <a:lnTo>
                  <a:pt x="9601" y="31683"/>
                </a:lnTo>
                <a:lnTo>
                  <a:pt x="6720" y="33604"/>
                </a:lnTo>
                <a:lnTo>
                  <a:pt x="5760" y="35524"/>
                </a:lnTo>
                <a:lnTo>
                  <a:pt x="4800" y="37444"/>
                </a:lnTo>
                <a:lnTo>
                  <a:pt x="4800" y="41285"/>
                </a:lnTo>
                <a:lnTo>
                  <a:pt x="5760" y="42245"/>
                </a:lnTo>
                <a:lnTo>
                  <a:pt x="6720" y="43205"/>
                </a:lnTo>
                <a:lnTo>
                  <a:pt x="7680" y="44150"/>
                </a:lnTo>
                <a:lnTo>
                  <a:pt x="9601" y="45125"/>
                </a:lnTo>
                <a:lnTo>
                  <a:pt x="6720" y="48966"/>
                </a:lnTo>
                <a:lnTo>
                  <a:pt x="4800" y="50871"/>
                </a:lnTo>
                <a:lnTo>
                  <a:pt x="2880" y="52806"/>
                </a:lnTo>
                <a:lnTo>
                  <a:pt x="1920" y="547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6" name="object 2486"/>
          <p:cNvSpPr/>
          <p:nvPr/>
        </p:nvSpPr>
        <p:spPr>
          <a:xfrm>
            <a:off x="5287761" y="7004959"/>
            <a:ext cx="41269" cy="48950"/>
          </a:xfrm>
          <a:custGeom>
            <a:avLst/>
            <a:gdLst/>
            <a:ahLst/>
            <a:cxnLst/>
            <a:rect l="l" t="t" r="r" b="b"/>
            <a:pathLst>
              <a:path w="41269" h="48950">
                <a:moveTo>
                  <a:pt x="33588" y="8641"/>
                </a:moveTo>
                <a:lnTo>
                  <a:pt x="32628" y="6720"/>
                </a:lnTo>
                <a:lnTo>
                  <a:pt x="31668" y="4800"/>
                </a:lnTo>
                <a:lnTo>
                  <a:pt x="30708" y="2880"/>
                </a:lnTo>
                <a:lnTo>
                  <a:pt x="28788" y="1920"/>
                </a:lnTo>
                <a:lnTo>
                  <a:pt x="25907" y="960"/>
                </a:lnTo>
                <a:lnTo>
                  <a:pt x="22067" y="0"/>
                </a:lnTo>
                <a:lnTo>
                  <a:pt x="13441" y="0"/>
                </a:lnTo>
                <a:lnTo>
                  <a:pt x="8625" y="960"/>
                </a:lnTo>
                <a:lnTo>
                  <a:pt x="5745" y="3840"/>
                </a:lnTo>
                <a:lnTo>
                  <a:pt x="2880" y="5760"/>
                </a:lnTo>
                <a:lnTo>
                  <a:pt x="960" y="8641"/>
                </a:lnTo>
                <a:lnTo>
                  <a:pt x="960" y="13441"/>
                </a:lnTo>
                <a:lnTo>
                  <a:pt x="1904" y="14401"/>
                </a:lnTo>
                <a:lnTo>
                  <a:pt x="2880" y="15361"/>
                </a:lnTo>
                <a:lnTo>
                  <a:pt x="3840" y="16322"/>
                </a:lnTo>
                <a:lnTo>
                  <a:pt x="7680" y="16322"/>
                </a:lnTo>
                <a:lnTo>
                  <a:pt x="8625" y="15361"/>
                </a:lnTo>
                <a:lnTo>
                  <a:pt x="9585" y="14401"/>
                </a:lnTo>
                <a:lnTo>
                  <a:pt x="9585" y="7680"/>
                </a:lnTo>
                <a:lnTo>
                  <a:pt x="10561" y="5760"/>
                </a:lnTo>
                <a:lnTo>
                  <a:pt x="11506" y="4800"/>
                </a:lnTo>
                <a:lnTo>
                  <a:pt x="13441" y="3840"/>
                </a:lnTo>
                <a:lnTo>
                  <a:pt x="14401" y="2880"/>
                </a:lnTo>
                <a:lnTo>
                  <a:pt x="19187" y="2880"/>
                </a:lnTo>
                <a:lnTo>
                  <a:pt x="22067" y="3840"/>
                </a:lnTo>
                <a:lnTo>
                  <a:pt x="23027" y="5760"/>
                </a:lnTo>
                <a:lnTo>
                  <a:pt x="24963" y="7680"/>
                </a:lnTo>
                <a:lnTo>
                  <a:pt x="24963" y="17282"/>
                </a:lnTo>
                <a:lnTo>
                  <a:pt x="17282" y="20162"/>
                </a:lnTo>
                <a:lnTo>
                  <a:pt x="11506" y="22082"/>
                </a:lnTo>
                <a:lnTo>
                  <a:pt x="8625" y="24003"/>
                </a:lnTo>
                <a:lnTo>
                  <a:pt x="4785" y="26883"/>
                </a:lnTo>
                <a:lnTo>
                  <a:pt x="2880" y="28803"/>
                </a:lnTo>
                <a:lnTo>
                  <a:pt x="960" y="30723"/>
                </a:lnTo>
                <a:lnTo>
                  <a:pt x="0" y="32644"/>
                </a:lnTo>
                <a:lnTo>
                  <a:pt x="0" y="40325"/>
                </a:lnTo>
                <a:lnTo>
                  <a:pt x="960" y="43205"/>
                </a:lnTo>
                <a:lnTo>
                  <a:pt x="2880" y="45125"/>
                </a:lnTo>
                <a:lnTo>
                  <a:pt x="4785" y="48006"/>
                </a:lnTo>
                <a:lnTo>
                  <a:pt x="7680" y="48950"/>
                </a:lnTo>
                <a:lnTo>
                  <a:pt x="7680" y="32644"/>
                </a:lnTo>
                <a:lnTo>
                  <a:pt x="8625" y="30723"/>
                </a:lnTo>
                <a:lnTo>
                  <a:pt x="9585" y="28803"/>
                </a:lnTo>
                <a:lnTo>
                  <a:pt x="10561" y="27843"/>
                </a:lnTo>
                <a:lnTo>
                  <a:pt x="12466" y="25923"/>
                </a:lnTo>
                <a:lnTo>
                  <a:pt x="15346" y="24003"/>
                </a:lnTo>
                <a:lnTo>
                  <a:pt x="17282" y="24003"/>
                </a:lnTo>
                <a:lnTo>
                  <a:pt x="20147" y="22082"/>
                </a:lnTo>
                <a:lnTo>
                  <a:pt x="24963" y="20162"/>
                </a:lnTo>
                <a:lnTo>
                  <a:pt x="24963" y="37444"/>
                </a:lnTo>
                <a:lnTo>
                  <a:pt x="21122" y="41285"/>
                </a:lnTo>
                <a:lnTo>
                  <a:pt x="18242" y="43205"/>
                </a:lnTo>
                <a:lnTo>
                  <a:pt x="13441" y="43205"/>
                </a:lnTo>
                <a:lnTo>
                  <a:pt x="11506" y="42230"/>
                </a:lnTo>
                <a:lnTo>
                  <a:pt x="12466" y="48950"/>
                </a:lnTo>
                <a:lnTo>
                  <a:pt x="14401" y="48006"/>
                </a:lnTo>
                <a:lnTo>
                  <a:pt x="16306" y="47045"/>
                </a:lnTo>
                <a:lnTo>
                  <a:pt x="17282" y="47045"/>
                </a:lnTo>
                <a:lnTo>
                  <a:pt x="21122" y="44165"/>
                </a:lnTo>
                <a:lnTo>
                  <a:pt x="24963" y="41285"/>
                </a:lnTo>
                <a:lnTo>
                  <a:pt x="25907" y="44165"/>
                </a:lnTo>
                <a:lnTo>
                  <a:pt x="25907" y="46070"/>
                </a:lnTo>
                <a:lnTo>
                  <a:pt x="26868" y="47045"/>
                </a:lnTo>
                <a:lnTo>
                  <a:pt x="27828" y="48006"/>
                </a:lnTo>
                <a:lnTo>
                  <a:pt x="28788" y="48950"/>
                </a:lnTo>
                <a:lnTo>
                  <a:pt x="34549" y="48950"/>
                </a:lnTo>
                <a:lnTo>
                  <a:pt x="38389" y="46070"/>
                </a:lnTo>
                <a:lnTo>
                  <a:pt x="41269" y="41285"/>
                </a:lnTo>
                <a:lnTo>
                  <a:pt x="41269" y="38389"/>
                </a:lnTo>
                <a:lnTo>
                  <a:pt x="39349" y="40325"/>
                </a:lnTo>
                <a:lnTo>
                  <a:pt x="38389" y="41285"/>
                </a:lnTo>
                <a:lnTo>
                  <a:pt x="37429" y="42230"/>
                </a:lnTo>
                <a:lnTo>
                  <a:pt x="35509" y="42230"/>
                </a:lnTo>
                <a:lnTo>
                  <a:pt x="34549" y="41285"/>
                </a:lnTo>
                <a:lnTo>
                  <a:pt x="34549" y="40325"/>
                </a:lnTo>
                <a:lnTo>
                  <a:pt x="33588" y="39364"/>
                </a:lnTo>
                <a:lnTo>
                  <a:pt x="33588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7" name="object 2487"/>
          <p:cNvSpPr/>
          <p:nvPr/>
        </p:nvSpPr>
        <p:spPr>
          <a:xfrm>
            <a:off x="5295442" y="7041443"/>
            <a:ext cx="4785" cy="12466"/>
          </a:xfrm>
          <a:custGeom>
            <a:avLst/>
            <a:gdLst/>
            <a:ahLst/>
            <a:cxnLst/>
            <a:rect l="l" t="t" r="r" b="b"/>
            <a:pathLst>
              <a:path w="4785" h="12466">
                <a:moveTo>
                  <a:pt x="2880" y="3840"/>
                </a:moveTo>
                <a:lnTo>
                  <a:pt x="944" y="1905"/>
                </a:lnTo>
                <a:lnTo>
                  <a:pt x="0" y="0"/>
                </a:lnTo>
                <a:lnTo>
                  <a:pt x="0" y="12466"/>
                </a:lnTo>
                <a:lnTo>
                  <a:pt x="4785" y="12466"/>
                </a:lnTo>
                <a:lnTo>
                  <a:pt x="3825" y="5745"/>
                </a:lnTo>
                <a:lnTo>
                  <a:pt x="288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8" name="object 2488"/>
          <p:cNvSpPr/>
          <p:nvPr/>
        </p:nvSpPr>
        <p:spPr>
          <a:xfrm>
            <a:off x="5332872" y="6980956"/>
            <a:ext cx="24002" cy="72009"/>
          </a:xfrm>
          <a:custGeom>
            <a:avLst/>
            <a:gdLst/>
            <a:ahLst/>
            <a:cxnLst/>
            <a:rect l="l" t="t" r="r" b="b"/>
            <a:pathLst>
              <a:path w="24002" h="72008">
                <a:moveTo>
                  <a:pt x="14401" y="0"/>
                </a:moveTo>
                <a:lnTo>
                  <a:pt x="0" y="5760"/>
                </a:lnTo>
                <a:lnTo>
                  <a:pt x="960" y="7680"/>
                </a:lnTo>
                <a:lnTo>
                  <a:pt x="1920" y="6720"/>
                </a:lnTo>
                <a:lnTo>
                  <a:pt x="5760" y="6720"/>
                </a:lnTo>
                <a:lnTo>
                  <a:pt x="6720" y="7680"/>
                </a:lnTo>
                <a:lnTo>
                  <a:pt x="7680" y="8641"/>
                </a:lnTo>
                <a:lnTo>
                  <a:pt x="7680" y="66233"/>
                </a:lnTo>
                <a:lnTo>
                  <a:pt x="6720" y="67208"/>
                </a:lnTo>
                <a:lnTo>
                  <a:pt x="6720" y="68168"/>
                </a:lnTo>
                <a:lnTo>
                  <a:pt x="5760" y="69128"/>
                </a:lnTo>
                <a:lnTo>
                  <a:pt x="4800" y="70073"/>
                </a:lnTo>
                <a:lnTo>
                  <a:pt x="960" y="70073"/>
                </a:lnTo>
                <a:lnTo>
                  <a:pt x="960" y="72009"/>
                </a:lnTo>
                <a:lnTo>
                  <a:pt x="24002" y="72009"/>
                </a:lnTo>
                <a:lnTo>
                  <a:pt x="24002" y="70073"/>
                </a:lnTo>
                <a:lnTo>
                  <a:pt x="21122" y="70073"/>
                </a:lnTo>
                <a:lnTo>
                  <a:pt x="19202" y="69128"/>
                </a:lnTo>
                <a:lnTo>
                  <a:pt x="18242" y="68168"/>
                </a:lnTo>
                <a:lnTo>
                  <a:pt x="17282" y="68168"/>
                </a:lnTo>
                <a:lnTo>
                  <a:pt x="17282" y="67208"/>
                </a:lnTo>
                <a:lnTo>
                  <a:pt x="16322" y="66233"/>
                </a:lnTo>
                <a:lnTo>
                  <a:pt x="16322" y="0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9" name="object 2489"/>
          <p:cNvSpPr/>
          <p:nvPr/>
        </p:nvSpPr>
        <p:spPr>
          <a:xfrm>
            <a:off x="5361675" y="6980956"/>
            <a:ext cx="23042" cy="72009"/>
          </a:xfrm>
          <a:custGeom>
            <a:avLst/>
            <a:gdLst/>
            <a:ahLst/>
            <a:cxnLst/>
            <a:rect l="l" t="t" r="r" b="b"/>
            <a:pathLst>
              <a:path w="23042" h="72008">
                <a:moveTo>
                  <a:pt x="13441" y="0"/>
                </a:moveTo>
                <a:lnTo>
                  <a:pt x="0" y="5760"/>
                </a:lnTo>
                <a:lnTo>
                  <a:pt x="960" y="7680"/>
                </a:lnTo>
                <a:lnTo>
                  <a:pt x="1920" y="672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7680"/>
                </a:lnTo>
                <a:lnTo>
                  <a:pt x="6720" y="9601"/>
                </a:lnTo>
                <a:lnTo>
                  <a:pt x="7680" y="10561"/>
                </a:lnTo>
                <a:lnTo>
                  <a:pt x="7680" y="66233"/>
                </a:lnTo>
                <a:lnTo>
                  <a:pt x="6720" y="67208"/>
                </a:lnTo>
                <a:lnTo>
                  <a:pt x="6720" y="68168"/>
                </a:lnTo>
                <a:lnTo>
                  <a:pt x="5760" y="69128"/>
                </a:lnTo>
                <a:lnTo>
                  <a:pt x="4800" y="69128"/>
                </a:lnTo>
                <a:lnTo>
                  <a:pt x="3840" y="70073"/>
                </a:lnTo>
                <a:lnTo>
                  <a:pt x="960" y="70073"/>
                </a:lnTo>
                <a:lnTo>
                  <a:pt x="960" y="72009"/>
                </a:lnTo>
                <a:lnTo>
                  <a:pt x="23042" y="72009"/>
                </a:lnTo>
                <a:lnTo>
                  <a:pt x="23042" y="70073"/>
                </a:lnTo>
                <a:lnTo>
                  <a:pt x="21122" y="70073"/>
                </a:lnTo>
                <a:lnTo>
                  <a:pt x="19202" y="69128"/>
                </a:lnTo>
                <a:lnTo>
                  <a:pt x="18242" y="69128"/>
                </a:lnTo>
                <a:lnTo>
                  <a:pt x="17282" y="68168"/>
                </a:lnTo>
                <a:lnTo>
                  <a:pt x="16322" y="67208"/>
                </a:lnTo>
                <a:lnTo>
                  <a:pt x="16322" y="0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0" name="object 2490"/>
          <p:cNvSpPr/>
          <p:nvPr/>
        </p:nvSpPr>
        <p:spPr>
          <a:xfrm>
            <a:off x="5389519" y="7006879"/>
            <a:ext cx="49911" cy="68153"/>
          </a:xfrm>
          <a:custGeom>
            <a:avLst/>
            <a:gdLst/>
            <a:ahLst/>
            <a:cxnLst/>
            <a:rect l="l" t="t" r="r" b="b"/>
            <a:pathLst>
              <a:path w="49911" h="68153">
                <a:moveTo>
                  <a:pt x="45110" y="4800"/>
                </a:moveTo>
                <a:lnTo>
                  <a:pt x="46070" y="3840"/>
                </a:lnTo>
                <a:lnTo>
                  <a:pt x="47030" y="2880"/>
                </a:lnTo>
                <a:lnTo>
                  <a:pt x="47030" y="1920"/>
                </a:lnTo>
                <a:lnTo>
                  <a:pt x="48950" y="1920"/>
                </a:lnTo>
                <a:lnTo>
                  <a:pt x="49911" y="960"/>
                </a:lnTo>
                <a:lnTo>
                  <a:pt x="49911" y="0"/>
                </a:lnTo>
                <a:lnTo>
                  <a:pt x="35509" y="0"/>
                </a:lnTo>
                <a:lnTo>
                  <a:pt x="35509" y="960"/>
                </a:lnTo>
                <a:lnTo>
                  <a:pt x="36469" y="960"/>
                </a:lnTo>
                <a:lnTo>
                  <a:pt x="37429" y="1920"/>
                </a:lnTo>
                <a:lnTo>
                  <a:pt x="39349" y="1920"/>
                </a:lnTo>
                <a:lnTo>
                  <a:pt x="39349" y="2880"/>
                </a:lnTo>
                <a:lnTo>
                  <a:pt x="40309" y="3840"/>
                </a:lnTo>
                <a:lnTo>
                  <a:pt x="40309" y="5760"/>
                </a:lnTo>
                <a:lnTo>
                  <a:pt x="39349" y="6720"/>
                </a:lnTo>
                <a:lnTo>
                  <a:pt x="39349" y="7680"/>
                </a:lnTo>
                <a:lnTo>
                  <a:pt x="28788" y="33604"/>
                </a:lnTo>
                <a:lnTo>
                  <a:pt x="17282" y="10561"/>
                </a:lnTo>
                <a:lnTo>
                  <a:pt x="16306" y="7680"/>
                </a:lnTo>
                <a:lnTo>
                  <a:pt x="15346" y="5760"/>
                </a:lnTo>
                <a:lnTo>
                  <a:pt x="15346" y="3840"/>
                </a:lnTo>
                <a:lnTo>
                  <a:pt x="16306" y="2880"/>
                </a:lnTo>
                <a:lnTo>
                  <a:pt x="17282" y="2880"/>
                </a:lnTo>
                <a:lnTo>
                  <a:pt x="17282" y="1920"/>
                </a:lnTo>
                <a:lnTo>
                  <a:pt x="19187" y="960"/>
                </a:lnTo>
                <a:lnTo>
                  <a:pt x="21122" y="960"/>
                </a:lnTo>
                <a:lnTo>
                  <a:pt x="21122" y="0"/>
                </a:lnTo>
                <a:lnTo>
                  <a:pt x="0" y="0"/>
                </a:lnTo>
                <a:lnTo>
                  <a:pt x="0" y="960"/>
                </a:lnTo>
                <a:lnTo>
                  <a:pt x="1905" y="1920"/>
                </a:lnTo>
                <a:lnTo>
                  <a:pt x="2880" y="1920"/>
                </a:lnTo>
                <a:lnTo>
                  <a:pt x="3840" y="2880"/>
                </a:lnTo>
                <a:lnTo>
                  <a:pt x="4785" y="3840"/>
                </a:lnTo>
                <a:lnTo>
                  <a:pt x="5745" y="4800"/>
                </a:lnTo>
                <a:lnTo>
                  <a:pt x="6720" y="6720"/>
                </a:lnTo>
                <a:lnTo>
                  <a:pt x="7665" y="7680"/>
                </a:lnTo>
                <a:lnTo>
                  <a:pt x="7665" y="8641"/>
                </a:lnTo>
                <a:lnTo>
                  <a:pt x="24947" y="44150"/>
                </a:lnTo>
                <a:lnTo>
                  <a:pt x="21122" y="51831"/>
                </a:lnTo>
                <a:lnTo>
                  <a:pt x="20147" y="54711"/>
                </a:lnTo>
                <a:lnTo>
                  <a:pt x="19187" y="56647"/>
                </a:lnTo>
                <a:lnTo>
                  <a:pt x="17282" y="57591"/>
                </a:lnTo>
                <a:lnTo>
                  <a:pt x="16306" y="58552"/>
                </a:lnTo>
                <a:lnTo>
                  <a:pt x="15346" y="59527"/>
                </a:lnTo>
                <a:lnTo>
                  <a:pt x="13441" y="59527"/>
                </a:lnTo>
                <a:lnTo>
                  <a:pt x="11506" y="58552"/>
                </a:lnTo>
                <a:lnTo>
                  <a:pt x="9601" y="57591"/>
                </a:lnTo>
                <a:lnTo>
                  <a:pt x="5745" y="57591"/>
                </a:lnTo>
                <a:lnTo>
                  <a:pt x="4785" y="58552"/>
                </a:lnTo>
                <a:lnTo>
                  <a:pt x="3840" y="58552"/>
                </a:lnTo>
                <a:lnTo>
                  <a:pt x="2880" y="59527"/>
                </a:lnTo>
                <a:lnTo>
                  <a:pt x="1905" y="60472"/>
                </a:lnTo>
                <a:lnTo>
                  <a:pt x="1905" y="64312"/>
                </a:lnTo>
                <a:lnTo>
                  <a:pt x="2880" y="65272"/>
                </a:lnTo>
                <a:lnTo>
                  <a:pt x="3840" y="66233"/>
                </a:lnTo>
                <a:lnTo>
                  <a:pt x="5745" y="67208"/>
                </a:lnTo>
                <a:lnTo>
                  <a:pt x="6720" y="68153"/>
                </a:lnTo>
                <a:lnTo>
                  <a:pt x="11506" y="68153"/>
                </a:lnTo>
                <a:lnTo>
                  <a:pt x="14401" y="67208"/>
                </a:lnTo>
                <a:lnTo>
                  <a:pt x="17282" y="64312"/>
                </a:lnTo>
                <a:lnTo>
                  <a:pt x="20147" y="62392"/>
                </a:lnTo>
                <a:lnTo>
                  <a:pt x="23027" y="58552"/>
                </a:lnTo>
                <a:lnTo>
                  <a:pt x="24947" y="54711"/>
                </a:lnTo>
                <a:lnTo>
                  <a:pt x="43190" y="8641"/>
                </a:lnTo>
                <a:lnTo>
                  <a:pt x="44150" y="6720"/>
                </a:lnTo>
                <a:lnTo>
                  <a:pt x="4511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1" name="object 2491"/>
          <p:cNvSpPr/>
          <p:nvPr/>
        </p:nvSpPr>
        <p:spPr>
          <a:xfrm>
            <a:off x="4871130" y="7123998"/>
            <a:ext cx="14401" cy="12481"/>
          </a:xfrm>
          <a:custGeom>
            <a:avLst/>
            <a:gdLst/>
            <a:ahLst/>
            <a:cxnLst/>
            <a:rect l="l" t="t" r="r" b="b"/>
            <a:pathLst>
              <a:path w="14401" h="12481">
                <a:moveTo>
                  <a:pt x="13441" y="0"/>
                </a:moveTo>
                <a:lnTo>
                  <a:pt x="7680" y="0"/>
                </a:lnTo>
                <a:lnTo>
                  <a:pt x="2880" y="2880"/>
                </a:lnTo>
                <a:lnTo>
                  <a:pt x="0" y="12481"/>
                </a:lnTo>
                <a:lnTo>
                  <a:pt x="960" y="9601"/>
                </a:lnTo>
                <a:lnTo>
                  <a:pt x="3840" y="7680"/>
                </a:lnTo>
                <a:lnTo>
                  <a:pt x="5760" y="4800"/>
                </a:lnTo>
                <a:lnTo>
                  <a:pt x="8641" y="3840"/>
                </a:lnTo>
                <a:lnTo>
                  <a:pt x="12481" y="3840"/>
                </a:lnTo>
                <a:lnTo>
                  <a:pt x="14401" y="4800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2" name="object 2492"/>
          <p:cNvSpPr/>
          <p:nvPr/>
        </p:nvSpPr>
        <p:spPr>
          <a:xfrm>
            <a:off x="4863449" y="7123998"/>
            <a:ext cx="39364" cy="48950"/>
          </a:xfrm>
          <a:custGeom>
            <a:avLst/>
            <a:gdLst/>
            <a:ahLst/>
            <a:cxnLst/>
            <a:rect l="l" t="t" r="r" b="b"/>
            <a:pathLst>
              <a:path w="39364" h="48950">
                <a:moveTo>
                  <a:pt x="5760" y="6720"/>
                </a:moveTo>
                <a:lnTo>
                  <a:pt x="1920" y="11521"/>
                </a:lnTo>
                <a:lnTo>
                  <a:pt x="0" y="17266"/>
                </a:lnTo>
                <a:lnTo>
                  <a:pt x="0" y="32628"/>
                </a:lnTo>
                <a:lnTo>
                  <a:pt x="1920" y="38389"/>
                </a:lnTo>
                <a:lnTo>
                  <a:pt x="5760" y="43190"/>
                </a:lnTo>
                <a:lnTo>
                  <a:pt x="9601" y="47030"/>
                </a:lnTo>
                <a:lnTo>
                  <a:pt x="14401" y="48950"/>
                </a:lnTo>
                <a:lnTo>
                  <a:pt x="25923" y="48950"/>
                </a:lnTo>
                <a:lnTo>
                  <a:pt x="29763" y="47030"/>
                </a:lnTo>
                <a:lnTo>
                  <a:pt x="32644" y="44165"/>
                </a:lnTo>
                <a:lnTo>
                  <a:pt x="36484" y="40325"/>
                </a:lnTo>
                <a:lnTo>
                  <a:pt x="38389" y="35509"/>
                </a:lnTo>
                <a:lnTo>
                  <a:pt x="39364" y="30723"/>
                </a:lnTo>
                <a:lnTo>
                  <a:pt x="37429" y="29763"/>
                </a:lnTo>
                <a:lnTo>
                  <a:pt x="36484" y="34549"/>
                </a:lnTo>
                <a:lnTo>
                  <a:pt x="34549" y="37444"/>
                </a:lnTo>
                <a:lnTo>
                  <a:pt x="31683" y="38389"/>
                </a:lnTo>
                <a:lnTo>
                  <a:pt x="29763" y="40325"/>
                </a:lnTo>
                <a:lnTo>
                  <a:pt x="26883" y="41269"/>
                </a:lnTo>
                <a:lnTo>
                  <a:pt x="19202" y="41269"/>
                </a:lnTo>
                <a:lnTo>
                  <a:pt x="15361" y="39349"/>
                </a:lnTo>
                <a:lnTo>
                  <a:pt x="12481" y="35509"/>
                </a:lnTo>
                <a:lnTo>
                  <a:pt x="8641" y="31668"/>
                </a:lnTo>
                <a:lnTo>
                  <a:pt x="7680" y="25923"/>
                </a:lnTo>
                <a:lnTo>
                  <a:pt x="7680" y="19202"/>
                </a:lnTo>
                <a:lnTo>
                  <a:pt x="39364" y="19202"/>
                </a:lnTo>
                <a:lnTo>
                  <a:pt x="39364" y="13441"/>
                </a:lnTo>
                <a:lnTo>
                  <a:pt x="37429" y="8641"/>
                </a:lnTo>
                <a:lnTo>
                  <a:pt x="34549" y="5760"/>
                </a:lnTo>
                <a:lnTo>
                  <a:pt x="30708" y="1920"/>
                </a:lnTo>
                <a:lnTo>
                  <a:pt x="26883" y="0"/>
                </a:lnTo>
                <a:lnTo>
                  <a:pt x="21122" y="0"/>
                </a:lnTo>
                <a:lnTo>
                  <a:pt x="22082" y="4800"/>
                </a:lnTo>
                <a:lnTo>
                  <a:pt x="24002" y="5760"/>
                </a:lnTo>
                <a:lnTo>
                  <a:pt x="25923" y="6720"/>
                </a:lnTo>
                <a:lnTo>
                  <a:pt x="26883" y="8641"/>
                </a:lnTo>
                <a:lnTo>
                  <a:pt x="27843" y="9601"/>
                </a:lnTo>
                <a:lnTo>
                  <a:pt x="27843" y="11521"/>
                </a:lnTo>
                <a:lnTo>
                  <a:pt x="28803" y="13441"/>
                </a:lnTo>
                <a:lnTo>
                  <a:pt x="28803" y="16322"/>
                </a:lnTo>
                <a:lnTo>
                  <a:pt x="7680" y="16322"/>
                </a:lnTo>
                <a:lnTo>
                  <a:pt x="7680" y="12481"/>
                </a:lnTo>
                <a:lnTo>
                  <a:pt x="10561" y="2880"/>
                </a:lnTo>
                <a:lnTo>
                  <a:pt x="57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3" name="object 2493"/>
          <p:cNvSpPr/>
          <p:nvPr/>
        </p:nvSpPr>
        <p:spPr>
          <a:xfrm>
            <a:off x="4906655" y="7123998"/>
            <a:ext cx="50871" cy="48006"/>
          </a:xfrm>
          <a:custGeom>
            <a:avLst/>
            <a:gdLst/>
            <a:ahLst/>
            <a:cxnLst/>
            <a:rect l="l" t="t" r="r" b="b"/>
            <a:pathLst>
              <a:path w="50871" h="48005">
                <a:moveTo>
                  <a:pt x="43190" y="10561"/>
                </a:moveTo>
                <a:lnTo>
                  <a:pt x="42230" y="8641"/>
                </a:lnTo>
                <a:lnTo>
                  <a:pt x="41269" y="5760"/>
                </a:lnTo>
                <a:lnTo>
                  <a:pt x="40309" y="3840"/>
                </a:lnTo>
                <a:lnTo>
                  <a:pt x="38389" y="1920"/>
                </a:lnTo>
                <a:lnTo>
                  <a:pt x="36469" y="960"/>
                </a:lnTo>
                <a:lnTo>
                  <a:pt x="33588" y="0"/>
                </a:lnTo>
                <a:lnTo>
                  <a:pt x="26868" y="0"/>
                </a:lnTo>
                <a:lnTo>
                  <a:pt x="21107" y="3840"/>
                </a:lnTo>
                <a:lnTo>
                  <a:pt x="16306" y="10561"/>
                </a:lnTo>
                <a:lnTo>
                  <a:pt x="16306" y="0"/>
                </a:lnTo>
                <a:lnTo>
                  <a:pt x="13426" y="0"/>
                </a:lnTo>
                <a:lnTo>
                  <a:pt x="0" y="5760"/>
                </a:lnTo>
                <a:lnTo>
                  <a:pt x="944" y="7680"/>
                </a:lnTo>
                <a:lnTo>
                  <a:pt x="1905" y="7680"/>
                </a:lnTo>
                <a:lnTo>
                  <a:pt x="2880" y="6720"/>
                </a:lnTo>
                <a:lnTo>
                  <a:pt x="4785" y="6720"/>
                </a:lnTo>
                <a:lnTo>
                  <a:pt x="5745" y="7680"/>
                </a:lnTo>
                <a:lnTo>
                  <a:pt x="6720" y="8641"/>
                </a:lnTo>
                <a:lnTo>
                  <a:pt x="7680" y="10561"/>
                </a:lnTo>
                <a:lnTo>
                  <a:pt x="7680" y="43190"/>
                </a:lnTo>
                <a:lnTo>
                  <a:pt x="6720" y="44165"/>
                </a:lnTo>
                <a:lnTo>
                  <a:pt x="5745" y="46070"/>
                </a:lnTo>
                <a:lnTo>
                  <a:pt x="944" y="46070"/>
                </a:lnTo>
                <a:lnTo>
                  <a:pt x="944" y="48006"/>
                </a:lnTo>
                <a:lnTo>
                  <a:pt x="23987" y="48006"/>
                </a:lnTo>
                <a:lnTo>
                  <a:pt x="23987" y="46070"/>
                </a:lnTo>
                <a:lnTo>
                  <a:pt x="19187" y="46070"/>
                </a:lnTo>
                <a:lnTo>
                  <a:pt x="18227" y="45110"/>
                </a:lnTo>
                <a:lnTo>
                  <a:pt x="17266" y="45110"/>
                </a:lnTo>
                <a:lnTo>
                  <a:pt x="17266" y="44165"/>
                </a:lnTo>
                <a:lnTo>
                  <a:pt x="16306" y="43190"/>
                </a:lnTo>
                <a:lnTo>
                  <a:pt x="16306" y="13441"/>
                </a:lnTo>
                <a:lnTo>
                  <a:pt x="20147" y="8641"/>
                </a:lnTo>
                <a:lnTo>
                  <a:pt x="23987" y="6720"/>
                </a:lnTo>
                <a:lnTo>
                  <a:pt x="30708" y="6720"/>
                </a:lnTo>
                <a:lnTo>
                  <a:pt x="32628" y="7680"/>
                </a:lnTo>
                <a:lnTo>
                  <a:pt x="33588" y="9601"/>
                </a:lnTo>
                <a:lnTo>
                  <a:pt x="34549" y="11521"/>
                </a:lnTo>
                <a:lnTo>
                  <a:pt x="35509" y="14401"/>
                </a:lnTo>
                <a:lnTo>
                  <a:pt x="35509" y="42230"/>
                </a:lnTo>
                <a:lnTo>
                  <a:pt x="34549" y="42230"/>
                </a:lnTo>
                <a:lnTo>
                  <a:pt x="34549" y="43190"/>
                </a:lnTo>
                <a:lnTo>
                  <a:pt x="33588" y="44165"/>
                </a:lnTo>
                <a:lnTo>
                  <a:pt x="33588" y="45110"/>
                </a:lnTo>
                <a:lnTo>
                  <a:pt x="32628" y="46070"/>
                </a:lnTo>
                <a:lnTo>
                  <a:pt x="27828" y="46070"/>
                </a:lnTo>
                <a:lnTo>
                  <a:pt x="27828" y="48006"/>
                </a:lnTo>
                <a:lnTo>
                  <a:pt x="50871" y="48006"/>
                </a:lnTo>
                <a:lnTo>
                  <a:pt x="50871" y="46070"/>
                </a:lnTo>
                <a:lnTo>
                  <a:pt x="47030" y="46070"/>
                </a:lnTo>
                <a:lnTo>
                  <a:pt x="46070" y="45110"/>
                </a:lnTo>
                <a:lnTo>
                  <a:pt x="45110" y="45110"/>
                </a:lnTo>
                <a:lnTo>
                  <a:pt x="44150" y="44165"/>
                </a:lnTo>
                <a:lnTo>
                  <a:pt x="44150" y="42230"/>
                </a:lnTo>
                <a:lnTo>
                  <a:pt x="43190" y="40325"/>
                </a:lnTo>
                <a:lnTo>
                  <a:pt x="4319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4" name="object 2494"/>
          <p:cNvSpPr/>
          <p:nvPr/>
        </p:nvSpPr>
        <p:spPr>
          <a:xfrm>
            <a:off x="4962326" y="7099995"/>
            <a:ext cx="40309" cy="72009"/>
          </a:xfrm>
          <a:custGeom>
            <a:avLst/>
            <a:gdLst/>
            <a:ahLst/>
            <a:cxnLst/>
            <a:rect l="l" t="t" r="r" b="b"/>
            <a:pathLst>
              <a:path w="40309" h="72008">
                <a:moveTo>
                  <a:pt x="8641" y="18242"/>
                </a:moveTo>
                <a:lnTo>
                  <a:pt x="8641" y="25923"/>
                </a:lnTo>
                <a:lnTo>
                  <a:pt x="0" y="25923"/>
                </a:lnTo>
                <a:lnTo>
                  <a:pt x="0" y="29763"/>
                </a:lnTo>
                <a:lnTo>
                  <a:pt x="8641" y="29763"/>
                </a:lnTo>
                <a:lnTo>
                  <a:pt x="8641" y="65272"/>
                </a:lnTo>
                <a:lnTo>
                  <a:pt x="7680" y="66233"/>
                </a:lnTo>
                <a:lnTo>
                  <a:pt x="7680" y="67193"/>
                </a:lnTo>
                <a:lnTo>
                  <a:pt x="6720" y="68168"/>
                </a:lnTo>
                <a:lnTo>
                  <a:pt x="5760" y="69113"/>
                </a:lnTo>
                <a:lnTo>
                  <a:pt x="4800" y="70073"/>
                </a:lnTo>
                <a:lnTo>
                  <a:pt x="0" y="70073"/>
                </a:lnTo>
                <a:lnTo>
                  <a:pt x="0" y="72009"/>
                </a:lnTo>
                <a:lnTo>
                  <a:pt x="27843" y="72009"/>
                </a:lnTo>
                <a:lnTo>
                  <a:pt x="27843" y="70073"/>
                </a:lnTo>
                <a:lnTo>
                  <a:pt x="21122" y="70073"/>
                </a:lnTo>
                <a:lnTo>
                  <a:pt x="19202" y="69113"/>
                </a:lnTo>
                <a:lnTo>
                  <a:pt x="18242" y="68168"/>
                </a:lnTo>
                <a:lnTo>
                  <a:pt x="17282" y="67193"/>
                </a:lnTo>
                <a:lnTo>
                  <a:pt x="17282" y="29763"/>
                </a:lnTo>
                <a:lnTo>
                  <a:pt x="28803" y="29763"/>
                </a:lnTo>
                <a:lnTo>
                  <a:pt x="28803" y="25923"/>
                </a:lnTo>
                <a:lnTo>
                  <a:pt x="17282" y="25923"/>
                </a:lnTo>
                <a:lnTo>
                  <a:pt x="17282" y="9601"/>
                </a:lnTo>
                <a:lnTo>
                  <a:pt x="18242" y="7680"/>
                </a:lnTo>
                <a:lnTo>
                  <a:pt x="19202" y="5760"/>
                </a:lnTo>
                <a:lnTo>
                  <a:pt x="20162" y="5760"/>
                </a:lnTo>
                <a:lnTo>
                  <a:pt x="21122" y="4800"/>
                </a:lnTo>
                <a:lnTo>
                  <a:pt x="22082" y="3840"/>
                </a:lnTo>
                <a:lnTo>
                  <a:pt x="24963" y="3840"/>
                </a:lnTo>
                <a:lnTo>
                  <a:pt x="26883" y="4800"/>
                </a:lnTo>
                <a:lnTo>
                  <a:pt x="27843" y="4800"/>
                </a:lnTo>
                <a:lnTo>
                  <a:pt x="28803" y="5760"/>
                </a:lnTo>
                <a:lnTo>
                  <a:pt x="29748" y="6720"/>
                </a:lnTo>
                <a:lnTo>
                  <a:pt x="30723" y="8641"/>
                </a:lnTo>
                <a:lnTo>
                  <a:pt x="32644" y="10561"/>
                </a:lnTo>
                <a:lnTo>
                  <a:pt x="33588" y="11521"/>
                </a:lnTo>
                <a:lnTo>
                  <a:pt x="33588" y="12481"/>
                </a:lnTo>
                <a:lnTo>
                  <a:pt x="34564" y="12481"/>
                </a:lnTo>
                <a:lnTo>
                  <a:pt x="35524" y="13441"/>
                </a:lnTo>
                <a:lnTo>
                  <a:pt x="37429" y="13441"/>
                </a:lnTo>
                <a:lnTo>
                  <a:pt x="38404" y="12481"/>
                </a:lnTo>
                <a:lnTo>
                  <a:pt x="39364" y="11521"/>
                </a:lnTo>
                <a:lnTo>
                  <a:pt x="40309" y="10561"/>
                </a:lnTo>
                <a:lnTo>
                  <a:pt x="40309" y="6720"/>
                </a:lnTo>
                <a:lnTo>
                  <a:pt x="39364" y="5760"/>
                </a:lnTo>
                <a:lnTo>
                  <a:pt x="37429" y="3840"/>
                </a:lnTo>
                <a:lnTo>
                  <a:pt x="34564" y="1920"/>
                </a:lnTo>
                <a:lnTo>
                  <a:pt x="31683" y="0"/>
                </a:lnTo>
                <a:lnTo>
                  <a:pt x="24002" y="0"/>
                </a:lnTo>
                <a:lnTo>
                  <a:pt x="21122" y="960"/>
                </a:lnTo>
                <a:lnTo>
                  <a:pt x="17282" y="3840"/>
                </a:lnTo>
                <a:lnTo>
                  <a:pt x="14401" y="5760"/>
                </a:lnTo>
                <a:lnTo>
                  <a:pt x="12481" y="7680"/>
                </a:lnTo>
                <a:lnTo>
                  <a:pt x="10561" y="11521"/>
                </a:lnTo>
                <a:lnTo>
                  <a:pt x="9601" y="14401"/>
                </a:lnTo>
                <a:lnTo>
                  <a:pt x="8641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5" name="object 2495"/>
          <p:cNvSpPr/>
          <p:nvPr/>
        </p:nvSpPr>
        <p:spPr>
          <a:xfrm>
            <a:off x="4994970" y="7123998"/>
            <a:ext cx="45110" cy="48950"/>
          </a:xfrm>
          <a:custGeom>
            <a:avLst/>
            <a:gdLst/>
            <a:ahLst/>
            <a:cxnLst/>
            <a:rect l="l" t="t" r="r" b="b"/>
            <a:pathLst>
              <a:path w="45110" h="48950">
                <a:moveTo>
                  <a:pt x="0" y="24947"/>
                </a:moveTo>
                <a:lnTo>
                  <a:pt x="0" y="31668"/>
                </a:lnTo>
                <a:lnTo>
                  <a:pt x="1920" y="36469"/>
                </a:lnTo>
                <a:lnTo>
                  <a:pt x="5760" y="41269"/>
                </a:lnTo>
                <a:lnTo>
                  <a:pt x="9601" y="47030"/>
                </a:lnTo>
                <a:lnTo>
                  <a:pt x="15346" y="48950"/>
                </a:lnTo>
                <a:lnTo>
                  <a:pt x="22067" y="48950"/>
                </a:lnTo>
                <a:lnTo>
                  <a:pt x="16322" y="43190"/>
                </a:lnTo>
                <a:lnTo>
                  <a:pt x="13441" y="38389"/>
                </a:lnTo>
                <a:lnTo>
                  <a:pt x="11506" y="33604"/>
                </a:lnTo>
                <a:lnTo>
                  <a:pt x="9601" y="27828"/>
                </a:lnTo>
                <a:lnTo>
                  <a:pt x="9601" y="17266"/>
                </a:lnTo>
                <a:lnTo>
                  <a:pt x="10546" y="13441"/>
                </a:lnTo>
                <a:lnTo>
                  <a:pt x="11506" y="10561"/>
                </a:lnTo>
                <a:lnTo>
                  <a:pt x="12481" y="8641"/>
                </a:lnTo>
                <a:lnTo>
                  <a:pt x="14386" y="6720"/>
                </a:lnTo>
                <a:lnTo>
                  <a:pt x="15346" y="5760"/>
                </a:lnTo>
                <a:lnTo>
                  <a:pt x="17282" y="3840"/>
                </a:lnTo>
                <a:lnTo>
                  <a:pt x="24947" y="3840"/>
                </a:lnTo>
                <a:lnTo>
                  <a:pt x="27828" y="5760"/>
                </a:lnTo>
                <a:lnTo>
                  <a:pt x="30708" y="8641"/>
                </a:lnTo>
                <a:lnTo>
                  <a:pt x="33588" y="13441"/>
                </a:lnTo>
                <a:lnTo>
                  <a:pt x="35509" y="20162"/>
                </a:lnTo>
                <a:lnTo>
                  <a:pt x="35509" y="34549"/>
                </a:lnTo>
                <a:lnTo>
                  <a:pt x="34549" y="39349"/>
                </a:lnTo>
                <a:lnTo>
                  <a:pt x="33588" y="46070"/>
                </a:lnTo>
                <a:lnTo>
                  <a:pt x="37429" y="44165"/>
                </a:lnTo>
                <a:lnTo>
                  <a:pt x="40309" y="41269"/>
                </a:lnTo>
                <a:lnTo>
                  <a:pt x="42230" y="36469"/>
                </a:lnTo>
                <a:lnTo>
                  <a:pt x="44150" y="32628"/>
                </a:lnTo>
                <a:lnTo>
                  <a:pt x="45110" y="27828"/>
                </a:lnTo>
                <a:lnTo>
                  <a:pt x="45110" y="18242"/>
                </a:lnTo>
                <a:lnTo>
                  <a:pt x="43190" y="13441"/>
                </a:lnTo>
                <a:lnTo>
                  <a:pt x="39349" y="8641"/>
                </a:lnTo>
                <a:lnTo>
                  <a:pt x="35509" y="2880"/>
                </a:lnTo>
                <a:lnTo>
                  <a:pt x="29748" y="0"/>
                </a:lnTo>
                <a:lnTo>
                  <a:pt x="19187" y="0"/>
                </a:lnTo>
                <a:lnTo>
                  <a:pt x="15346" y="1920"/>
                </a:lnTo>
                <a:lnTo>
                  <a:pt x="11506" y="3840"/>
                </a:lnTo>
                <a:lnTo>
                  <a:pt x="8641" y="5760"/>
                </a:lnTo>
                <a:lnTo>
                  <a:pt x="5760" y="8641"/>
                </a:lnTo>
                <a:lnTo>
                  <a:pt x="3825" y="12481"/>
                </a:lnTo>
                <a:lnTo>
                  <a:pt x="944" y="17266"/>
                </a:lnTo>
                <a:lnTo>
                  <a:pt x="0" y="21107"/>
                </a:lnTo>
                <a:lnTo>
                  <a:pt x="0" y="249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6" name="object 2496"/>
          <p:cNvSpPr/>
          <p:nvPr/>
        </p:nvSpPr>
        <p:spPr>
          <a:xfrm>
            <a:off x="5011293" y="7163348"/>
            <a:ext cx="18227" cy="9601"/>
          </a:xfrm>
          <a:custGeom>
            <a:avLst/>
            <a:gdLst/>
            <a:ahLst/>
            <a:cxnLst/>
            <a:rect l="l" t="t" r="r" b="b"/>
            <a:pathLst>
              <a:path w="18227" h="9601">
                <a:moveTo>
                  <a:pt x="18227" y="0"/>
                </a:moveTo>
                <a:lnTo>
                  <a:pt x="16306" y="2880"/>
                </a:lnTo>
                <a:lnTo>
                  <a:pt x="14386" y="4815"/>
                </a:lnTo>
                <a:lnTo>
                  <a:pt x="11506" y="6720"/>
                </a:lnTo>
                <a:lnTo>
                  <a:pt x="3840" y="6720"/>
                </a:lnTo>
                <a:lnTo>
                  <a:pt x="0" y="3840"/>
                </a:lnTo>
                <a:lnTo>
                  <a:pt x="5745" y="9601"/>
                </a:lnTo>
                <a:lnTo>
                  <a:pt x="10546" y="9601"/>
                </a:lnTo>
                <a:lnTo>
                  <a:pt x="14386" y="8656"/>
                </a:lnTo>
                <a:lnTo>
                  <a:pt x="17266" y="6720"/>
                </a:lnTo>
                <a:lnTo>
                  <a:pt x="1822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7" name="object 2497"/>
          <p:cNvSpPr/>
          <p:nvPr/>
        </p:nvSpPr>
        <p:spPr>
          <a:xfrm>
            <a:off x="5044881" y="7123998"/>
            <a:ext cx="34564" cy="48006"/>
          </a:xfrm>
          <a:custGeom>
            <a:avLst/>
            <a:gdLst/>
            <a:ahLst/>
            <a:cxnLst/>
            <a:rect l="l" t="t" r="r" b="b"/>
            <a:pathLst>
              <a:path w="34564" h="48005">
                <a:moveTo>
                  <a:pt x="27843" y="0"/>
                </a:moveTo>
                <a:lnTo>
                  <a:pt x="24002" y="0"/>
                </a:lnTo>
                <a:lnTo>
                  <a:pt x="20162" y="3840"/>
                </a:lnTo>
                <a:lnTo>
                  <a:pt x="16322" y="10561"/>
                </a:lnTo>
                <a:lnTo>
                  <a:pt x="16322" y="0"/>
                </a:lnTo>
                <a:lnTo>
                  <a:pt x="14401" y="0"/>
                </a:lnTo>
                <a:lnTo>
                  <a:pt x="0" y="5760"/>
                </a:lnTo>
                <a:lnTo>
                  <a:pt x="960" y="7680"/>
                </a:lnTo>
                <a:lnTo>
                  <a:pt x="1920" y="7680"/>
                </a:lnTo>
                <a:lnTo>
                  <a:pt x="2880" y="6720"/>
                </a:lnTo>
                <a:lnTo>
                  <a:pt x="4800" y="6720"/>
                </a:lnTo>
                <a:lnTo>
                  <a:pt x="5760" y="7680"/>
                </a:lnTo>
                <a:lnTo>
                  <a:pt x="6720" y="8641"/>
                </a:lnTo>
                <a:lnTo>
                  <a:pt x="7680" y="9601"/>
                </a:lnTo>
                <a:lnTo>
                  <a:pt x="7680" y="42230"/>
                </a:lnTo>
                <a:lnTo>
                  <a:pt x="6720" y="44165"/>
                </a:lnTo>
                <a:lnTo>
                  <a:pt x="5760" y="45110"/>
                </a:lnTo>
                <a:lnTo>
                  <a:pt x="4800" y="46070"/>
                </a:lnTo>
                <a:lnTo>
                  <a:pt x="960" y="46070"/>
                </a:lnTo>
                <a:lnTo>
                  <a:pt x="960" y="48006"/>
                </a:lnTo>
                <a:lnTo>
                  <a:pt x="24002" y="48006"/>
                </a:lnTo>
                <a:lnTo>
                  <a:pt x="24002" y="46070"/>
                </a:lnTo>
                <a:lnTo>
                  <a:pt x="20162" y="46070"/>
                </a:lnTo>
                <a:lnTo>
                  <a:pt x="19202" y="45110"/>
                </a:lnTo>
                <a:lnTo>
                  <a:pt x="18242" y="45110"/>
                </a:lnTo>
                <a:lnTo>
                  <a:pt x="17282" y="44165"/>
                </a:lnTo>
                <a:lnTo>
                  <a:pt x="17282" y="43190"/>
                </a:lnTo>
                <a:lnTo>
                  <a:pt x="16322" y="41269"/>
                </a:lnTo>
                <a:lnTo>
                  <a:pt x="16322" y="15361"/>
                </a:lnTo>
                <a:lnTo>
                  <a:pt x="17282" y="11521"/>
                </a:lnTo>
                <a:lnTo>
                  <a:pt x="19202" y="9601"/>
                </a:lnTo>
                <a:lnTo>
                  <a:pt x="21122" y="8641"/>
                </a:lnTo>
                <a:lnTo>
                  <a:pt x="21122" y="7680"/>
                </a:lnTo>
                <a:lnTo>
                  <a:pt x="24963" y="7680"/>
                </a:lnTo>
                <a:lnTo>
                  <a:pt x="25923" y="8641"/>
                </a:lnTo>
                <a:lnTo>
                  <a:pt x="27843" y="10561"/>
                </a:lnTo>
                <a:lnTo>
                  <a:pt x="32644" y="10561"/>
                </a:lnTo>
                <a:lnTo>
                  <a:pt x="33604" y="9601"/>
                </a:lnTo>
                <a:lnTo>
                  <a:pt x="33604" y="8641"/>
                </a:lnTo>
                <a:lnTo>
                  <a:pt x="34564" y="7680"/>
                </a:lnTo>
                <a:lnTo>
                  <a:pt x="34564" y="4800"/>
                </a:lnTo>
                <a:lnTo>
                  <a:pt x="33604" y="2880"/>
                </a:lnTo>
                <a:lnTo>
                  <a:pt x="32644" y="1920"/>
                </a:lnTo>
                <a:lnTo>
                  <a:pt x="31683" y="960"/>
                </a:lnTo>
                <a:lnTo>
                  <a:pt x="29763" y="0"/>
                </a:lnTo>
                <a:lnTo>
                  <a:pt x="278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8" name="object 2498"/>
          <p:cNvSpPr/>
          <p:nvPr/>
        </p:nvSpPr>
        <p:spPr>
          <a:xfrm>
            <a:off x="5082326" y="7123998"/>
            <a:ext cx="39349" cy="48950"/>
          </a:xfrm>
          <a:custGeom>
            <a:avLst/>
            <a:gdLst/>
            <a:ahLst/>
            <a:cxnLst/>
            <a:rect l="l" t="t" r="r" b="b"/>
            <a:pathLst>
              <a:path w="39349" h="48950">
                <a:moveTo>
                  <a:pt x="1920" y="38389"/>
                </a:moveTo>
                <a:lnTo>
                  <a:pt x="5760" y="43190"/>
                </a:lnTo>
                <a:lnTo>
                  <a:pt x="9601" y="47030"/>
                </a:lnTo>
                <a:lnTo>
                  <a:pt x="14386" y="48950"/>
                </a:lnTo>
                <a:lnTo>
                  <a:pt x="24002" y="48950"/>
                </a:lnTo>
                <a:lnTo>
                  <a:pt x="27843" y="48006"/>
                </a:lnTo>
                <a:lnTo>
                  <a:pt x="31668" y="44165"/>
                </a:lnTo>
                <a:lnTo>
                  <a:pt x="35509" y="41269"/>
                </a:lnTo>
                <a:lnTo>
                  <a:pt x="38389" y="36469"/>
                </a:lnTo>
                <a:lnTo>
                  <a:pt x="39349" y="30723"/>
                </a:lnTo>
                <a:lnTo>
                  <a:pt x="37429" y="29763"/>
                </a:lnTo>
                <a:lnTo>
                  <a:pt x="36469" y="33604"/>
                </a:lnTo>
                <a:lnTo>
                  <a:pt x="34564" y="36469"/>
                </a:lnTo>
                <a:lnTo>
                  <a:pt x="32628" y="38389"/>
                </a:lnTo>
                <a:lnTo>
                  <a:pt x="29748" y="40325"/>
                </a:lnTo>
                <a:lnTo>
                  <a:pt x="26883" y="41269"/>
                </a:lnTo>
                <a:lnTo>
                  <a:pt x="19187" y="41269"/>
                </a:lnTo>
                <a:lnTo>
                  <a:pt x="15346" y="39349"/>
                </a:lnTo>
                <a:lnTo>
                  <a:pt x="12481" y="35509"/>
                </a:lnTo>
                <a:lnTo>
                  <a:pt x="9601" y="30723"/>
                </a:lnTo>
                <a:lnTo>
                  <a:pt x="8641" y="25923"/>
                </a:lnTo>
                <a:lnTo>
                  <a:pt x="8641" y="15361"/>
                </a:lnTo>
                <a:lnTo>
                  <a:pt x="9601" y="10561"/>
                </a:lnTo>
                <a:lnTo>
                  <a:pt x="12481" y="7680"/>
                </a:lnTo>
                <a:lnTo>
                  <a:pt x="14386" y="4800"/>
                </a:lnTo>
                <a:lnTo>
                  <a:pt x="17282" y="3840"/>
                </a:lnTo>
                <a:lnTo>
                  <a:pt x="23042" y="3840"/>
                </a:lnTo>
                <a:lnTo>
                  <a:pt x="24002" y="4800"/>
                </a:lnTo>
                <a:lnTo>
                  <a:pt x="25908" y="5760"/>
                </a:lnTo>
                <a:lnTo>
                  <a:pt x="26883" y="6720"/>
                </a:lnTo>
                <a:lnTo>
                  <a:pt x="27843" y="7680"/>
                </a:lnTo>
                <a:lnTo>
                  <a:pt x="27843" y="13441"/>
                </a:lnTo>
                <a:lnTo>
                  <a:pt x="28788" y="14401"/>
                </a:lnTo>
                <a:lnTo>
                  <a:pt x="29748" y="15361"/>
                </a:lnTo>
                <a:lnTo>
                  <a:pt x="31668" y="16322"/>
                </a:lnTo>
                <a:lnTo>
                  <a:pt x="34564" y="16322"/>
                </a:lnTo>
                <a:lnTo>
                  <a:pt x="35509" y="15361"/>
                </a:lnTo>
                <a:lnTo>
                  <a:pt x="36469" y="14401"/>
                </a:lnTo>
                <a:lnTo>
                  <a:pt x="37429" y="13441"/>
                </a:lnTo>
                <a:lnTo>
                  <a:pt x="38389" y="12481"/>
                </a:lnTo>
                <a:lnTo>
                  <a:pt x="38389" y="8641"/>
                </a:lnTo>
                <a:lnTo>
                  <a:pt x="36469" y="6720"/>
                </a:lnTo>
                <a:lnTo>
                  <a:pt x="33588" y="3840"/>
                </a:lnTo>
                <a:lnTo>
                  <a:pt x="30723" y="1920"/>
                </a:lnTo>
                <a:lnTo>
                  <a:pt x="26883" y="0"/>
                </a:lnTo>
                <a:lnTo>
                  <a:pt x="16322" y="0"/>
                </a:lnTo>
                <a:lnTo>
                  <a:pt x="10561" y="2880"/>
                </a:lnTo>
                <a:lnTo>
                  <a:pt x="6720" y="7680"/>
                </a:lnTo>
                <a:lnTo>
                  <a:pt x="1920" y="11521"/>
                </a:lnTo>
                <a:lnTo>
                  <a:pt x="0" y="17266"/>
                </a:lnTo>
                <a:lnTo>
                  <a:pt x="0" y="32628"/>
                </a:lnTo>
                <a:lnTo>
                  <a:pt x="1920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9" name="object 2499"/>
          <p:cNvSpPr/>
          <p:nvPr/>
        </p:nvSpPr>
        <p:spPr>
          <a:xfrm>
            <a:off x="5138958" y="7123998"/>
            <a:ext cx="11521" cy="7680"/>
          </a:xfrm>
          <a:custGeom>
            <a:avLst/>
            <a:gdLst/>
            <a:ahLst/>
            <a:cxnLst/>
            <a:rect l="l" t="t" r="r" b="b"/>
            <a:pathLst>
              <a:path w="11521" h="7680">
                <a:moveTo>
                  <a:pt x="5760" y="0"/>
                </a:moveTo>
                <a:lnTo>
                  <a:pt x="0" y="2880"/>
                </a:lnTo>
                <a:lnTo>
                  <a:pt x="960" y="7680"/>
                </a:lnTo>
                <a:lnTo>
                  <a:pt x="3840" y="4800"/>
                </a:lnTo>
                <a:lnTo>
                  <a:pt x="5760" y="3840"/>
                </a:lnTo>
                <a:lnTo>
                  <a:pt x="8641" y="3840"/>
                </a:lnTo>
                <a:lnTo>
                  <a:pt x="11521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0" name="object 2500"/>
          <p:cNvSpPr/>
          <p:nvPr/>
        </p:nvSpPr>
        <p:spPr>
          <a:xfrm>
            <a:off x="5129357" y="7123998"/>
            <a:ext cx="39364" cy="48950"/>
          </a:xfrm>
          <a:custGeom>
            <a:avLst/>
            <a:gdLst/>
            <a:ahLst/>
            <a:cxnLst/>
            <a:rect l="l" t="t" r="r" b="b"/>
            <a:pathLst>
              <a:path w="39364" h="48950">
                <a:moveTo>
                  <a:pt x="27843" y="13441"/>
                </a:moveTo>
                <a:lnTo>
                  <a:pt x="28803" y="16322"/>
                </a:lnTo>
                <a:lnTo>
                  <a:pt x="6720" y="16322"/>
                </a:lnTo>
                <a:lnTo>
                  <a:pt x="7680" y="12481"/>
                </a:lnTo>
                <a:lnTo>
                  <a:pt x="8641" y="9601"/>
                </a:lnTo>
                <a:lnTo>
                  <a:pt x="10561" y="7680"/>
                </a:lnTo>
                <a:lnTo>
                  <a:pt x="9601" y="2880"/>
                </a:lnTo>
                <a:lnTo>
                  <a:pt x="5760" y="6720"/>
                </a:lnTo>
                <a:lnTo>
                  <a:pt x="1920" y="11521"/>
                </a:lnTo>
                <a:lnTo>
                  <a:pt x="0" y="17266"/>
                </a:lnTo>
                <a:lnTo>
                  <a:pt x="0" y="32628"/>
                </a:lnTo>
                <a:lnTo>
                  <a:pt x="1920" y="38389"/>
                </a:lnTo>
                <a:lnTo>
                  <a:pt x="5760" y="43190"/>
                </a:lnTo>
                <a:lnTo>
                  <a:pt x="9601" y="47030"/>
                </a:lnTo>
                <a:lnTo>
                  <a:pt x="14401" y="48950"/>
                </a:lnTo>
                <a:lnTo>
                  <a:pt x="24963" y="48950"/>
                </a:lnTo>
                <a:lnTo>
                  <a:pt x="29763" y="47030"/>
                </a:lnTo>
                <a:lnTo>
                  <a:pt x="32644" y="44165"/>
                </a:lnTo>
                <a:lnTo>
                  <a:pt x="36484" y="40325"/>
                </a:lnTo>
                <a:lnTo>
                  <a:pt x="38404" y="35509"/>
                </a:lnTo>
                <a:lnTo>
                  <a:pt x="39364" y="30723"/>
                </a:lnTo>
                <a:lnTo>
                  <a:pt x="37444" y="29763"/>
                </a:lnTo>
                <a:lnTo>
                  <a:pt x="35524" y="34549"/>
                </a:lnTo>
                <a:lnTo>
                  <a:pt x="33604" y="37444"/>
                </a:lnTo>
                <a:lnTo>
                  <a:pt x="31683" y="38389"/>
                </a:lnTo>
                <a:lnTo>
                  <a:pt x="29763" y="40325"/>
                </a:lnTo>
                <a:lnTo>
                  <a:pt x="26883" y="41269"/>
                </a:lnTo>
                <a:lnTo>
                  <a:pt x="19202" y="41269"/>
                </a:lnTo>
                <a:lnTo>
                  <a:pt x="15361" y="39349"/>
                </a:lnTo>
                <a:lnTo>
                  <a:pt x="11521" y="35509"/>
                </a:lnTo>
                <a:lnTo>
                  <a:pt x="8641" y="31668"/>
                </a:lnTo>
                <a:lnTo>
                  <a:pt x="6720" y="25923"/>
                </a:lnTo>
                <a:lnTo>
                  <a:pt x="6720" y="19202"/>
                </a:lnTo>
                <a:lnTo>
                  <a:pt x="39364" y="19202"/>
                </a:lnTo>
                <a:lnTo>
                  <a:pt x="39364" y="13441"/>
                </a:lnTo>
                <a:lnTo>
                  <a:pt x="37444" y="8641"/>
                </a:lnTo>
                <a:lnTo>
                  <a:pt x="33604" y="5760"/>
                </a:lnTo>
                <a:lnTo>
                  <a:pt x="30723" y="1920"/>
                </a:lnTo>
                <a:lnTo>
                  <a:pt x="25923" y="0"/>
                </a:lnTo>
                <a:lnTo>
                  <a:pt x="21122" y="0"/>
                </a:lnTo>
                <a:lnTo>
                  <a:pt x="18242" y="3840"/>
                </a:lnTo>
                <a:lnTo>
                  <a:pt x="20162" y="3840"/>
                </a:lnTo>
                <a:lnTo>
                  <a:pt x="22082" y="4800"/>
                </a:lnTo>
                <a:lnTo>
                  <a:pt x="23042" y="5760"/>
                </a:lnTo>
                <a:lnTo>
                  <a:pt x="24963" y="6720"/>
                </a:lnTo>
                <a:lnTo>
                  <a:pt x="26883" y="8641"/>
                </a:lnTo>
                <a:lnTo>
                  <a:pt x="26883" y="9601"/>
                </a:lnTo>
                <a:lnTo>
                  <a:pt x="27843" y="11521"/>
                </a:lnTo>
                <a:lnTo>
                  <a:pt x="27843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1" name="object 2501"/>
          <p:cNvSpPr/>
          <p:nvPr/>
        </p:nvSpPr>
        <p:spPr>
          <a:xfrm>
            <a:off x="5175443" y="7123998"/>
            <a:ext cx="42230" cy="48950"/>
          </a:xfrm>
          <a:custGeom>
            <a:avLst/>
            <a:gdLst/>
            <a:ahLst/>
            <a:cxnLst/>
            <a:rect l="l" t="t" r="r" b="b"/>
            <a:pathLst>
              <a:path w="42230" h="48950">
                <a:moveTo>
                  <a:pt x="5760" y="3840"/>
                </a:moveTo>
                <a:lnTo>
                  <a:pt x="2880" y="6720"/>
                </a:lnTo>
                <a:lnTo>
                  <a:pt x="1920" y="9601"/>
                </a:lnTo>
                <a:lnTo>
                  <a:pt x="1920" y="14401"/>
                </a:lnTo>
                <a:lnTo>
                  <a:pt x="2880" y="15361"/>
                </a:lnTo>
                <a:lnTo>
                  <a:pt x="3840" y="16322"/>
                </a:lnTo>
                <a:lnTo>
                  <a:pt x="4800" y="17266"/>
                </a:lnTo>
                <a:lnTo>
                  <a:pt x="6720" y="17266"/>
                </a:lnTo>
                <a:lnTo>
                  <a:pt x="7680" y="16322"/>
                </a:lnTo>
                <a:lnTo>
                  <a:pt x="8641" y="15361"/>
                </a:lnTo>
                <a:lnTo>
                  <a:pt x="9601" y="14401"/>
                </a:lnTo>
                <a:lnTo>
                  <a:pt x="9601" y="7680"/>
                </a:lnTo>
                <a:lnTo>
                  <a:pt x="10561" y="6720"/>
                </a:lnTo>
                <a:lnTo>
                  <a:pt x="11521" y="4800"/>
                </a:lnTo>
                <a:lnTo>
                  <a:pt x="13441" y="3840"/>
                </a:lnTo>
                <a:lnTo>
                  <a:pt x="20147" y="3840"/>
                </a:lnTo>
                <a:lnTo>
                  <a:pt x="22082" y="4800"/>
                </a:lnTo>
                <a:lnTo>
                  <a:pt x="23027" y="5760"/>
                </a:lnTo>
                <a:lnTo>
                  <a:pt x="24963" y="7680"/>
                </a:lnTo>
                <a:lnTo>
                  <a:pt x="25908" y="10561"/>
                </a:lnTo>
                <a:lnTo>
                  <a:pt x="25908" y="17266"/>
                </a:lnTo>
                <a:lnTo>
                  <a:pt x="17282" y="20162"/>
                </a:lnTo>
                <a:lnTo>
                  <a:pt x="11521" y="23042"/>
                </a:lnTo>
                <a:lnTo>
                  <a:pt x="9601" y="29763"/>
                </a:lnTo>
                <a:lnTo>
                  <a:pt x="11521" y="27828"/>
                </a:lnTo>
                <a:lnTo>
                  <a:pt x="13441" y="25923"/>
                </a:lnTo>
                <a:lnTo>
                  <a:pt x="15361" y="24947"/>
                </a:lnTo>
                <a:lnTo>
                  <a:pt x="17282" y="24003"/>
                </a:lnTo>
                <a:lnTo>
                  <a:pt x="20147" y="22082"/>
                </a:lnTo>
                <a:lnTo>
                  <a:pt x="25908" y="20162"/>
                </a:lnTo>
                <a:lnTo>
                  <a:pt x="25908" y="38389"/>
                </a:lnTo>
                <a:lnTo>
                  <a:pt x="21122" y="41269"/>
                </a:lnTo>
                <a:lnTo>
                  <a:pt x="18242" y="43190"/>
                </a:lnTo>
                <a:lnTo>
                  <a:pt x="13441" y="43190"/>
                </a:lnTo>
                <a:lnTo>
                  <a:pt x="11521" y="42230"/>
                </a:lnTo>
                <a:lnTo>
                  <a:pt x="10561" y="40325"/>
                </a:lnTo>
                <a:lnTo>
                  <a:pt x="8641" y="39349"/>
                </a:lnTo>
                <a:lnTo>
                  <a:pt x="8641" y="24947"/>
                </a:lnTo>
                <a:lnTo>
                  <a:pt x="4800" y="26883"/>
                </a:lnTo>
                <a:lnTo>
                  <a:pt x="2880" y="28788"/>
                </a:lnTo>
                <a:lnTo>
                  <a:pt x="960" y="31668"/>
                </a:lnTo>
                <a:lnTo>
                  <a:pt x="0" y="32628"/>
                </a:lnTo>
                <a:lnTo>
                  <a:pt x="0" y="40325"/>
                </a:lnTo>
                <a:lnTo>
                  <a:pt x="960" y="43190"/>
                </a:lnTo>
                <a:lnTo>
                  <a:pt x="2880" y="46070"/>
                </a:lnTo>
                <a:lnTo>
                  <a:pt x="4800" y="48006"/>
                </a:lnTo>
                <a:lnTo>
                  <a:pt x="7680" y="48950"/>
                </a:lnTo>
                <a:lnTo>
                  <a:pt x="14401" y="48950"/>
                </a:lnTo>
                <a:lnTo>
                  <a:pt x="16306" y="48006"/>
                </a:lnTo>
                <a:lnTo>
                  <a:pt x="18242" y="47030"/>
                </a:lnTo>
                <a:lnTo>
                  <a:pt x="21122" y="45110"/>
                </a:lnTo>
                <a:lnTo>
                  <a:pt x="25908" y="41269"/>
                </a:lnTo>
                <a:lnTo>
                  <a:pt x="25908" y="46070"/>
                </a:lnTo>
                <a:lnTo>
                  <a:pt x="26868" y="47030"/>
                </a:lnTo>
                <a:lnTo>
                  <a:pt x="27843" y="48006"/>
                </a:lnTo>
                <a:lnTo>
                  <a:pt x="29748" y="48950"/>
                </a:lnTo>
                <a:lnTo>
                  <a:pt x="34549" y="48950"/>
                </a:lnTo>
                <a:lnTo>
                  <a:pt x="38389" y="46070"/>
                </a:lnTo>
                <a:lnTo>
                  <a:pt x="42230" y="41269"/>
                </a:lnTo>
                <a:lnTo>
                  <a:pt x="42230" y="38389"/>
                </a:lnTo>
                <a:lnTo>
                  <a:pt x="39364" y="40325"/>
                </a:lnTo>
                <a:lnTo>
                  <a:pt x="38389" y="42230"/>
                </a:lnTo>
                <a:lnTo>
                  <a:pt x="34549" y="42230"/>
                </a:lnTo>
                <a:lnTo>
                  <a:pt x="34549" y="40325"/>
                </a:lnTo>
                <a:lnTo>
                  <a:pt x="33588" y="39349"/>
                </a:lnTo>
                <a:lnTo>
                  <a:pt x="33588" y="8641"/>
                </a:lnTo>
                <a:lnTo>
                  <a:pt x="32644" y="7680"/>
                </a:lnTo>
                <a:lnTo>
                  <a:pt x="31683" y="4800"/>
                </a:lnTo>
                <a:lnTo>
                  <a:pt x="30708" y="3840"/>
                </a:lnTo>
                <a:lnTo>
                  <a:pt x="28803" y="2880"/>
                </a:lnTo>
                <a:lnTo>
                  <a:pt x="25908" y="960"/>
                </a:lnTo>
                <a:lnTo>
                  <a:pt x="23027" y="0"/>
                </a:lnTo>
                <a:lnTo>
                  <a:pt x="13441" y="0"/>
                </a:lnTo>
                <a:lnTo>
                  <a:pt x="8641" y="1920"/>
                </a:lnTo>
                <a:lnTo>
                  <a:pt x="576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2" name="object 2502"/>
          <p:cNvSpPr/>
          <p:nvPr/>
        </p:nvSpPr>
        <p:spPr>
          <a:xfrm>
            <a:off x="5184084" y="7147041"/>
            <a:ext cx="2880" cy="16306"/>
          </a:xfrm>
          <a:custGeom>
            <a:avLst/>
            <a:gdLst/>
            <a:ahLst/>
            <a:cxnLst/>
            <a:rect l="l" t="t" r="r" b="b"/>
            <a:pathLst>
              <a:path w="2880" h="16306">
                <a:moveTo>
                  <a:pt x="0" y="1905"/>
                </a:moveTo>
                <a:lnTo>
                  <a:pt x="0" y="16306"/>
                </a:lnTo>
                <a:lnTo>
                  <a:pt x="0" y="7680"/>
                </a:lnTo>
                <a:lnTo>
                  <a:pt x="960" y="6720"/>
                </a:lnTo>
                <a:lnTo>
                  <a:pt x="2880" y="0"/>
                </a:lnTo>
                <a:lnTo>
                  <a:pt x="0" y="1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3" name="object 2503"/>
          <p:cNvSpPr/>
          <p:nvPr/>
        </p:nvSpPr>
        <p:spPr>
          <a:xfrm>
            <a:off x="5236875" y="7164324"/>
            <a:ext cx="16322" cy="8625"/>
          </a:xfrm>
          <a:custGeom>
            <a:avLst/>
            <a:gdLst/>
            <a:ahLst/>
            <a:cxnLst/>
            <a:rect l="l" t="t" r="r" b="b"/>
            <a:pathLst>
              <a:path w="16322" h="8625">
                <a:moveTo>
                  <a:pt x="16322" y="0"/>
                </a:moveTo>
                <a:lnTo>
                  <a:pt x="13441" y="3840"/>
                </a:lnTo>
                <a:lnTo>
                  <a:pt x="10561" y="5745"/>
                </a:lnTo>
                <a:lnTo>
                  <a:pt x="5760" y="5745"/>
                </a:lnTo>
                <a:lnTo>
                  <a:pt x="3840" y="4785"/>
                </a:lnTo>
                <a:lnTo>
                  <a:pt x="1920" y="3840"/>
                </a:lnTo>
                <a:lnTo>
                  <a:pt x="0" y="2865"/>
                </a:lnTo>
                <a:lnTo>
                  <a:pt x="2880" y="8625"/>
                </a:lnTo>
                <a:lnTo>
                  <a:pt x="10561" y="8625"/>
                </a:lnTo>
                <a:lnTo>
                  <a:pt x="16322" y="6705"/>
                </a:lnTo>
                <a:lnTo>
                  <a:pt x="163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4" name="object 2504"/>
          <p:cNvSpPr/>
          <p:nvPr/>
        </p:nvSpPr>
        <p:spPr>
          <a:xfrm>
            <a:off x="5217673" y="7099995"/>
            <a:ext cx="48006" cy="72953"/>
          </a:xfrm>
          <a:custGeom>
            <a:avLst/>
            <a:gdLst/>
            <a:ahLst/>
            <a:cxnLst/>
            <a:rect l="l" t="t" r="r" b="b"/>
            <a:pathLst>
              <a:path w="48006" h="72953">
                <a:moveTo>
                  <a:pt x="1920" y="6720"/>
                </a:moveTo>
                <a:lnTo>
                  <a:pt x="5760" y="6720"/>
                </a:lnTo>
                <a:lnTo>
                  <a:pt x="5760" y="7680"/>
                </a:lnTo>
                <a:lnTo>
                  <a:pt x="6720" y="7680"/>
                </a:lnTo>
                <a:lnTo>
                  <a:pt x="6720" y="8641"/>
                </a:lnTo>
                <a:lnTo>
                  <a:pt x="7680" y="9601"/>
                </a:lnTo>
                <a:lnTo>
                  <a:pt x="7680" y="67193"/>
                </a:lnTo>
                <a:lnTo>
                  <a:pt x="10561" y="69113"/>
                </a:lnTo>
                <a:lnTo>
                  <a:pt x="13441" y="71033"/>
                </a:lnTo>
                <a:lnTo>
                  <a:pt x="16322" y="72009"/>
                </a:lnTo>
                <a:lnTo>
                  <a:pt x="19202" y="72953"/>
                </a:lnTo>
                <a:lnTo>
                  <a:pt x="22082" y="72953"/>
                </a:lnTo>
                <a:lnTo>
                  <a:pt x="19202" y="67193"/>
                </a:lnTo>
                <a:lnTo>
                  <a:pt x="17282" y="66233"/>
                </a:lnTo>
                <a:lnTo>
                  <a:pt x="16322" y="64328"/>
                </a:lnTo>
                <a:lnTo>
                  <a:pt x="16322" y="37444"/>
                </a:lnTo>
                <a:lnTo>
                  <a:pt x="18242" y="34564"/>
                </a:lnTo>
                <a:lnTo>
                  <a:pt x="20162" y="33604"/>
                </a:lnTo>
                <a:lnTo>
                  <a:pt x="21122" y="32644"/>
                </a:lnTo>
                <a:lnTo>
                  <a:pt x="23042" y="31683"/>
                </a:lnTo>
                <a:lnTo>
                  <a:pt x="29763" y="31683"/>
                </a:lnTo>
                <a:lnTo>
                  <a:pt x="32644" y="33604"/>
                </a:lnTo>
                <a:lnTo>
                  <a:pt x="35524" y="36484"/>
                </a:lnTo>
                <a:lnTo>
                  <a:pt x="38404" y="39364"/>
                </a:lnTo>
                <a:lnTo>
                  <a:pt x="39364" y="44165"/>
                </a:lnTo>
                <a:lnTo>
                  <a:pt x="39364" y="56631"/>
                </a:lnTo>
                <a:lnTo>
                  <a:pt x="38404" y="61447"/>
                </a:lnTo>
                <a:lnTo>
                  <a:pt x="35524" y="64328"/>
                </a:lnTo>
                <a:lnTo>
                  <a:pt x="35524" y="71033"/>
                </a:lnTo>
                <a:lnTo>
                  <a:pt x="40325" y="67193"/>
                </a:lnTo>
                <a:lnTo>
                  <a:pt x="45125" y="62392"/>
                </a:lnTo>
                <a:lnTo>
                  <a:pt x="48006" y="55671"/>
                </a:lnTo>
                <a:lnTo>
                  <a:pt x="48006" y="40325"/>
                </a:lnTo>
                <a:lnTo>
                  <a:pt x="46085" y="34564"/>
                </a:lnTo>
                <a:lnTo>
                  <a:pt x="43205" y="30723"/>
                </a:lnTo>
                <a:lnTo>
                  <a:pt x="39364" y="26883"/>
                </a:lnTo>
                <a:lnTo>
                  <a:pt x="35524" y="24003"/>
                </a:lnTo>
                <a:lnTo>
                  <a:pt x="24963" y="24003"/>
                </a:lnTo>
                <a:lnTo>
                  <a:pt x="20162" y="27843"/>
                </a:lnTo>
                <a:lnTo>
                  <a:pt x="16322" y="33604"/>
                </a:lnTo>
                <a:lnTo>
                  <a:pt x="16322" y="0"/>
                </a:lnTo>
                <a:lnTo>
                  <a:pt x="13441" y="0"/>
                </a:lnTo>
                <a:lnTo>
                  <a:pt x="0" y="5760"/>
                </a:lnTo>
                <a:lnTo>
                  <a:pt x="960" y="7680"/>
                </a:lnTo>
                <a:lnTo>
                  <a:pt x="192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5" name="object 2505"/>
          <p:cNvSpPr/>
          <p:nvPr/>
        </p:nvSpPr>
        <p:spPr>
          <a:xfrm>
            <a:off x="5273360" y="7099995"/>
            <a:ext cx="23027" cy="72009"/>
          </a:xfrm>
          <a:custGeom>
            <a:avLst/>
            <a:gdLst/>
            <a:ahLst/>
            <a:cxnLst/>
            <a:rect l="l" t="t" r="r" b="b"/>
            <a:pathLst>
              <a:path w="23027" h="72008">
                <a:moveTo>
                  <a:pt x="13441" y="0"/>
                </a:moveTo>
                <a:lnTo>
                  <a:pt x="0" y="5760"/>
                </a:lnTo>
                <a:lnTo>
                  <a:pt x="0" y="7680"/>
                </a:lnTo>
                <a:lnTo>
                  <a:pt x="1920" y="6720"/>
                </a:lnTo>
                <a:lnTo>
                  <a:pt x="4800" y="6720"/>
                </a:lnTo>
                <a:lnTo>
                  <a:pt x="5760" y="7680"/>
                </a:lnTo>
                <a:lnTo>
                  <a:pt x="6720" y="7680"/>
                </a:lnTo>
                <a:lnTo>
                  <a:pt x="6720" y="11521"/>
                </a:lnTo>
                <a:lnTo>
                  <a:pt x="7680" y="14401"/>
                </a:lnTo>
                <a:lnTo>
                  <a:pt x="7680" y="64328"/>
                </a:lnTo>
                <a:lnTo>
                  <a:pt x="6720" y="66233"/>
                </a:lnTo>
                <a:lnTo>
                  <a:pt x="6720" y="67193"/>
                </a:lnTo>
                <a:lnTo>
                  <a:pt x="5760" y="68168"/>
                </a:lnTo>
                <a:lnTo>
                  <a:pt x="5760" y="69113"/>
                </a:lnTo>
                <a:lnTo>
                  <a:pt x="4800" y="69113"/>
                </a:lnTo>
                <a:lnTo>
                  <a:pt x="3840" y="70073"/>
                </a:lnTo>
                <a:lnTo>
                  <a:pt x="0" y="70073"/>
                </a:lnTo>
                <a:lnTo>
                  <a:pt x="0" y="72009"/>
                </a:lnTo>
                <a:lnTo>
                  <a:pt x="23027" y="72009"/>
                </a:lnTo>
                <a:lnTo>
                  <a:pt x="23027" y="70073"/>
                </a:lnTo>
                <a:lnTo>
                  <a:pt x="19187" y="70073"/>
                </a:lnTo>
                <a:lnTo>
                  <a:pt x="18242" y="69113"/>
                </a:lnTo>
                <a:lnTo>
                  <a:pt x="17282" y="69113"/>
                </a:lnTo>
                <a:lnTo>
                  <a:pt x="16306" y="68168"/>
                </a:lnTo>
                <a:lnTo>
                  <a:pt x="16306" y="67193"/>
                </a:lnTo>
                <a:lnTo>
                  <a:pt x="15361" y="66233"/>
                </a:lnTo>
                <a:lnTo>
                  <a:pt x="15361" y="0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6" name="object 2506"/>
          <p:cNvSpPr/>
          <p:nvPr/>
        </p:nvSpPr>
        <p:spPr>
          <a:xfrm>
            <a:off x="5313669" y="7123998"/>
            <a:ext cx="10561" cy="7680"/>
          </a:xfrm>
          <a:custGeom>
            <a:avLst/>
            <a:gdLst/>
            <a:ahLst/>
            <a:cxnLst/>
            <a:rect l="l" t="t" r="r" b="b"/>
            <a:pathLst>
              <a:path w="10561" h="7680">
                <a:moveTo>
                  <a:pt x="0" y="7680"/>
                </a:moveTo>
                <a:lnTo>
                  <a:pt x="1920" y="4800"/>
                </a:lnTo>
                <a:lnTo>
                  <a:pt x="4800" y="3840"/>
                </a:lnTo>
                <a:lnTo>
                  <a:pt x="7680" y="3840"/>
                </a:lnTo>
                <a:lnTo>
                  <a:pt x="10561" y="0"/>
                </a:lnTo>
                <a:lnTo>
                  <a:pt x="3840" y="0"/>
                </a:lnTo>
                <a:lnTo>
                  <a:pt x="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7" name="object 2507"/>
          <p:cNvSpPr/>
          <p:nvPr/>
        </p:nvSpPr>
        <p:spPr>
          <a:xfrm>
            <a:off x="5303108" y="7123998"/>
            <a:ext cx="38404" cy="48950"/>
          </a:xfrm>
          <a:custGeom>
            <a:avLst/>
            <a:gdLst/>
            <a:ahLst/>
            <a:cxnLst/>
            <a:rect l="l" t="t" r="r" b="b"/>
            <a:pathLst>
              <a:path w="38404" h="48950">
                <a:moveTo>
                  <a:pt x="24963" y="6720"/>
                </a:moveTo>
                <a:lnTo>
                  <a:pt x="25923" y="8641"/>
                </a:lnTo>
                <a:lnTo>
                  <a:pt x="26883" y="9601"/>
                </a:lnTo>
                <a:lnTo>
                  <a:pt x="27843" y="11521"/>
                </a:lnTo>
                <a:lnTo>
                  <a:pt x="27843" y="16322"/>
                </a:lnTo>
                <a:lnTo>
                  <a:pt x="6720" y="16322"/>
                </a:lnTo>
                <a:lnTo>
                  <a:pt x="7680" y="12481"/>
                </a:lnTo>
                <a:lnTo>
                  <a:pt x="8641" y="9601"/>
                </a:lnTo>
                <a:lnTo>
                  <a:pt x="10561" y="7680"/>
                </a:lnTo>
                <a:lnTo>
                  <a:pt x="14401" y="0"/>
                </a:lnTo>
                <a:lnTo>
                  <a:pt x="9616" y="2880"/>
                </a:lnTo>
                <a:lnTo>
                  <a:pt x="5775" y="6720"/>
                </a:lnTo>
                <a:lnTo>
                  <a:pt x="1935" y="11521"/>
                </a:lnTo>
                <a:lnTo>
                  <a:pt x="0" y="17266"/>
                </a:lnTo>
                <a:lnTo>
                  <a:pt x="0" y="32628"/>
                </a:lnTo>
                <a:lnTo>
                  <a:pt x="1935" y="38389"/>
                </a:lnTo>
                <a:lnTo>
                  <a:pt x="5775" y="43190"/>
                </a:lnTo>
                <a:lnTo>
                  <a:pt x="9616" y="47030"/>
                </a:lnTo>
                <a:lnTo>
                  <a:pt x="14401" y="48950"/>
                </a:lnTo>
                <a:lnTo>
                  <a:pt x="24963" y="48950"/>
                </a:lnTo>
                <a:lnTo>
                  <a:pt x="28803" y="47030"/>
                </a:lnTo>
                <a:lnTo>
                  <a:pt x="32644" y="44165"/>
                </a:lnTo>
                <a:lnTo>
                  <a:pt x="36484" y="40325"/>
                </a:lnTo>
                <a:lnTo>
                  <a:pt x="38404" y="35509"/>
                </a:lnTo>
                <a:lnTo>
                  <a:pt x="38404" y="30723"/>
                </a:lnTo>
                <a:lnTo>
                  <a:pt x="37444" y="29763"/>
                </a:lnTo>
                <a:lnTo>
                  <a:pt x="35524" y="34549"/>
                </a:lnTo>
                <a:lnTo>
                  <a:pt x="33604" y="37444"/>
                </a:lnTo>
                <a:lnTo>
                  <a:pt x="31683" y="38389"/>
                </a:lnTo>
                <a:lnTo>
                  <a:pt x="29763" y="40325"/>
                </a:lnTo>
                <a:lnTo>
                  <a:pt x="26883" y="41269"/>
                </a:lnTo>
                <a:lnTo>
                  <a:pt x="19202" y="41269"/>
                </a:lnTo>
                <a:lnTo>
                  <a:pt x="15361" y="39349"/>
                </a:lnTo>
                <a:lnTo>
                  <a:pt x="11521" y="35509"/>
                </a:lnTo>
                <a:lnTo>
                  <a:pt x="8641" y="31668"/>
                </a:lnTo>
                <a:lnTo>
                  <a:pt x="6720" y="25923"/>
                </a:lnTo>
                <a:lnTo>
                  <a:pt x="6720" y="19202"/>
                </a:lnTo>
                <a:lnTo>
                  <a:pt x="38404" y="19202"/>
                </a:lnTo>
                <a:lnTo>
                  <a:pt x="38404" y="13441"/>
                </a:lnTo>
                <a:lnTo>
                  <a:pt x="37444" y="8641"/>
                </a:lnTo>
                <a:lnTo>
                  <a:pt x="33604" y="5760"/>
                </a:lnTo>
                <a:lnTo>
                  <a:pt x="30723" y="1920"/>
                </a:lnTo>
                <a:lnTo>
                  <a:pt x="25923" y="0"/>
                </a:lnTo>
                <a:lnTo>
                  <a:pt x="21122" y="0"/>
                </a:lnTo>
                <a:lnTo>
                  <a:pt x="18242" y="3840"/>
                </a:lnTo>
                <a:lnTo>
                  <a:pt x="20162" y="3840"/>
                </a:lnTo>
                <a:lnTo>
                  <a:pt x="22082" y="4800"/>
                </a:lnTo>
                <a:lnTo>
                  <a:pt x="23042" y="5760"/>
                </a:lnTo>
                <a:lnTo>
                  <a:pt x="24963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8" name="object 2508"/>
          <p:cNvSpPr/>
          <p:nvPr/>
        </p:nvSpPr>
        <p:spPr>
          <a:xfrm>
            <a:off x="5347274" y="7099995"/>
            <a:ext cx="27843" cy="94076"/>
          </a:xfrm>
          <a:custGeom>
            <a:avLst/>
            <a:gdLst/>
            <a:ahLst/>
            <a:cxnLst/>
            <a:rect l="l" t="t" r="r" b="b"/>
            <a:pathLst>
              <a:path w="27843" h="94076">
                <a:moveTo>
                  <a:pt x="3840" y="4800"/>
                </a:moveTo>
                <a:lnTo>
                  <a:pt x="6720" y="7680"/>
                </a:lnTo>
                <a:lnTo>
                  <a:pt x="8641" y="9601"/>
                </a:lnTo>
                <a:lnTo>
                  <a:pt x="10561" y="12481"/>
                </a:lnTo>
                <a:lnTo>
                  <a:pt x="12481" y="15361"/>
                </a:lnTo>
                <a:lnTo>
                  <a:pt x="13441" y="18242"/>
                </a:lnTo>
                <a:lnTo>
                  <a:pt x="14401" y="21122"/>
                </a:lnTo>
                <a:lnTo>
                  <a:pt x="16322" y="24003"/>
                </a:lnTo>
                <a:lnTo>
                  <a:pt x="16322" y="28803"/>
                </a:lnTo>
                <a:lnTo>
                  <a:pt x="18242" y="34564"/>
                </a:lnTo>
                <a:lnTo>
                  <a:pt x="18242" y="55671"/>
                </a:lnTo>
                <a:lnTo>
                  <a:pt x="17282" y="61447"/>
                </a:lnTo>
                <a:lnTo>
                  <a:pt x="16322" y="68168"/>
                </a:lnTo>
                <a:lnTo>
                  <a:pt x="15361" y="73913"/>
                </a:lnTo>
                <a:lnTo>
                  <a:pt x="13441" y="78714"/>
                </a:lnTo>
                <a:lnTo>
                  <a:pt x="10561" y="82555"/>
                </a:lnTo>
                <a:lnTo>
                  <a:pt x="7680" y="86395"/>
                </a:lnTo>
                <a:lnTo>
                  <a:pt x="4800" y="90236"/>
                </a:lnTo>
                <a:lnTo>
                  <a:pt x="0" y="92156"/>
                </a:lnTo>
                <a:lnTo>
                  <a:pt x="0" y="94076"/>
                </a:lnTo>
                <a:lnTo>
                  <a:pt x="12178" y="86155"/>
                </a:lnTo>
                <a:lnTo>
                  <a:pt x="20162" y="75834"/>
                </a:lnTo>
                <a:lnTo>
                  <a:pt x="22467" y="71948"/>
                </a:lnTo>
                <a:lnTo>
                  <a:pt x="26648" y="60021"/>
                </a:lnTo>
                <a:lnTo>
                  <a:pt x="27843" y="47045"/>
                </a:lnTo>
                <a:lnTo>
                  <a:pt x="27843" y="40325"/>
                </a:lnTo>
                <a:lnTo>
                  <a:pt x="26883" y="32644"/>
                </a:lnTo>
                <a:lnTo>
                  <a:pt x="24003" y="26883"/>
                </a:lnTo>
                <a:lnTo>
                  <a:pt x="21122" y="20162"/>
                </a:lnTo>
                <a:lnTo>
                  <a:pt x="18242" y="14401"/>
                </a:lnTo>
                <a:lnTo>
                  <a:pt x="13441" y="9601"/>
                </a:lnTo>
                <a:lnTo>
                  <a:pt x="9601" y="5760"/>
                </a:lnTo>
                <a:lnTo>
                  <a:pt x="5760" y="2880"/>
                </a:lnTo>
                <a:lnTo>
                  <a:pt x="0" y="0"/>
                </a:lnTo>
                <a:lnTo>
                  <a:pt x="0" y="2880"/>
                </a:lnTo>
                <a:lnTo>
                  <a:pt x="384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9" name="object 2509"/>
          <p:cNvSpPr/>
          <p:nvPr/>
        </p:nvSpPr>
        <p:spPr>
          <a:xfrm>
            <a:off x="4785695" y="7254068"/>
            <a:ext cx="50875" cy="0"/>
          </a:xfrm>
          <a:custGeom>
            <a:avLst/>
            <a:gdLst/>
            <a:ahLst/>
            <a:cxnLst/>
            <a:rect l="l" t="t" r="r" b="b"/>
            <a:pathLst>
              <a:path w="50875" h="0">
                <a:moveTo>
                  <a:pt x="0" y="0"/>
                </a:moveTo>
                <a:lnTo>
                  <a:pt x="50875" y="0"/>
                </a:lnTo>
              </a:path>
            </a:pathLst>
          </a:custGeom>
          <a:ln w="54068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0" name="object 2510"/>
          <p:cNvSpPr/>
          <p:nvPr/>
        </p:nvSpPr>
        <p:spPr>
          <a:xfrm>
            <a:off x="4861529" y="7218075"/>
            <a:ext cx="37444" cy="69113"/>
          </a:xfrm>
          <a:custGeom>
            <a:avLst/>
            <a:gdLst/>
            <a:ahLst/>
            <a:cxnLst/>
            <a:rect l="l" t="t" r="r" b="b"/>
            <a:pathLst>
              <a:path w="37444" h="69113">
                <a:moveTo>
                  <a:pt x="2880" y="67193"/>
                </a:moveTo>
                <a:lnTo>
                  <a:pt x="4800" y="69113"/>
                </a:lnTo>
                <a:lnTo>
                  <a:pt x="14401" y="69113"/>
                </a:lnTo>
                <a:lnTo>
                  <a:pt x="18242" y="68153"/>
                </a:lnTo>
                <a:lnTo>
                  <a:pt x="20162" y="66233"/>
                </a:lnTo>
                <a:lnTo>
                  <a:pt x="23042" y="63352"/>
                </a:lnTo>
                <a:lnTo>
                  <a:pt x="24963" y="60472"/>
                </a:lnTo>
                <a:lnTo>
                  <a:pt x="25923" y="57591"/>
                </a:lnTo>
                <a:lnTo>
                  <a:pt x="27843" y="54711"/>
                </a:lnTo>
                <a:lnTo>
                  <a:pt x="27843" y="7680"/>
                </a:lnTo>
                <a:lnTo>
                  <a:pt x="28803" y="4800"/>
                </a:lnTo>
                <a:lnTo>
                  <a:pt x="28803" y="3840"/>
                </a:lnTo>
                <a:lnTo>
                  <a:pt x="30723" y="1920"/>
                </a:lnTo>
                <a:lnTo>
                  <a:pt x="32628" y="960"/>
                </a:lnTo>
                <a:lnTo>
                  <a:pt x="37444" y="960"/>
                </a:lnTo>
                <a:lnTo>
                  <a:pt x="37444" y="0"/>
                </a:lnTo>
                <a:lnTo>
                  <a:pt x="8641" y="0"/>
                </a:lnTo>
                <a:lnTo>
                  <a:pt x="8641" y="960"/>
                </a:lnTo>
                <a:lnTo>
                  <a:pt x="12481" y="960"/>
                </a:lnTo>
                <a:lnTo>
                  <a:pt x="14401" y="1920"/>
                </a:lnTo>
                <a:lnTo>
                  <a:pt x="15361" y="2880"/>
                </a:lnTo>
                <a:lnTo>
                  <a:pt x="16322" y="2880"/>
                </a:lnTo>
                <a:lnTo>
                  <a:pt x="17282" y="3840"/>
                </a:lnTo>
                <a:lnTo>
                  <a:pt x="17282" y="4800"/>
                </a:lnTo>
                <a:lnTo>
                  <a:pt x="18242" y="5760"/>
                </a:lnTo>
                <a:lnTo>
                  <a:pt x="18242" y="63352"/>
                </a:lnTo>
                <a:lnTo>
                  <a:pt x="17282" y="64312"/>
                </a:lnTo>
                <a:lnTo>
                  <a:pt x="16322" y="65272"/>
                </a:lnTo>
                <a:lnTo>
                  <a:pt x="15361" y="66233"/>
                </a:lnTo>
                <a:lnTo>
                  <a:pt x="13441" y="66233"/>
                </a:lnTo>
                <a:lnTo>
                  <a:pt x="12481" y="65272"/>
                </a:lnTo>
                <a:lnTo>
                  <a:pt x="11521" y="63352"/>
                </a:lnTo>
                <a:lnTo>
                  <a:pt x="10561" y="60472"/>
                </a:lnTo>
                <a:lnTo>
                  <a:pt x="9601" y="58552"/>
                </a:lnTo>
                <a:lnTo>
                  <a:pt x="8641" y="57591"/>
                </a:lnTo>
                <a:lnTo>
                  <a:pt x="7680" y="56631"/>
                </a:lnTo>
                <a:lnTo>
                  <a:pt x="2880" y="56631"/>
                </a:lnTo>
                <a:lnTo>
                  <a:pt x="1920" y="57591"/>
                </a:lnTo>
                <a:lnTo>
                  <a:pt x="960" y="58552"/>
                </a:lnTo>
                <a:lnTo>
                  <a:pt x="0" y="60472"/>
                </a:lnTo>
                <a:lnTo>
                  <a:pt x="0" y="63352"/>
                </a:lnTo>
                <a:lnTo>
                  <a:pt x="960" y="65272"/>
                </a:lnTo>
                <a:lnTo>
                  <a:pt x="2880" y="67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1" name="object 2511"/>
          <p:cNvSpPr/>
          <p:nvPr/>
        </p:nvSpPr>
        <p:spPr>
          <a:xfrm>
            <a:off x="4903774" y="7238238"/>
            <a:ext cx="42230" cy="48950"/>
          </a:xfrm>
          <a:custGeom>
            <a:avLst/>
            <a:gdLst/>
            <a:ahLst/>
            <a:cxnLst/>
            <a:rect l="l" t="t" r="r" b="b"/>
            <a:pathLst>
              <a:path w="42230" h="48950">
                <a:moveTo>
                  <a:pt x="5760" y="3840"/>
                </a:moveTo>
                <a:lnTo>
                  <a:pt x="2880" y="6720"/>
                </a:lnTo>
                <a:lnTo>
                  <a:pt x="1920" y="8625"/>
                </a:lnTo>
                <a:lnTo>
                  <a:pt x="1920" y="14401"/>
                </a:lnTo>
                <a:lnTo>
                  <a:pt x="2880" y="15346"/>
                </a:lnTo>
                <a:lnTo>
                  <a:pt x="3825" y="16306"/>
                </a:lnTo>
                <a:lnTo>
                  <a:pt x="8625" y="16306"/>
                </a:lnTo>
                <a:lnTo>
                  <a:pt x="8625" y="15346"/>
                </a:lnTo>
                <a:lnTo>
                  <a:pt x="9601" y="14401"/>
                </a:lnTo>
                <a:lnTo>
                  <a:pt x="10561" y="13441"/>
                </a:lnTo>
                <a:lnTo>
                  <a:pt x="10561" y="5760"/>
                </a:lnTo>
                <a:lnTo>
                  <a:pt x="12466" y="4785"/>
                </a:lnTo>
                <a:lnTo>
                  <a:pt x="13441" y="3840"/>
                </a:lnTo>
                <a:lnTo>
                  <a:pt x="15346" y="2880"/>
                </a:lnTo>
                <a:lnTo>
                  <a:pt x="20147" y="2880"/>
                </a:lnTo>
                <a:lnTo>
                  <a:pt x="22067" y="3840"/>
                </a:lnTo>
                <a:lnTo>
                  <a:pt x="23027" y="5760"/>
                </a:lnTo>
                <a:lnTo>
                  <a:pt x="24947" y="7680"/>
                </a:lnTo>
                <a:lnTo>
                  <a:pt x="25908" y="10561"/>
                </a:lnTo>
                <a:lnTo>
                  <a:pt x="25908" y="17282"/>
                </a:lnTo>
                <a:lnTo>
                  <a:pt x="17282" y="20147"/>
                </a:lnTo>
                <a:lnTo>
                  <a:pt x="12466" y="22067"/>
                </a:lnTo>
                <a:lnTo>
                  <a:pt x="10561" y="28788"/>
                </a:lnTo>
                <a:lnTo>
                  <a:pt x="11506" y="27843"/>
                </a:lnTo>
                <a:lnTo>
                  <a:pt x="13441" y="25907"/>
                </a:lnTo>
                <a:lnTo>
                  <a:pt x="15346" y="24947"/>
                </a:lnTo>
                <a:lnTo>
                  <a:pt x="17282" y="24002"/>
                </a:lnTo>
                <a:lnTo>
                  <a:pt x="20147" y="22067"/>
                </a:lnTo>
                <a:lnTo>
                  <a:pt x="25908" y="20147"/>
                </a:lnTo>
                <a:lnTo>
                  <a:pt x="25908" y="37429"/>
                </a:lnTo>
                <a:lnTo>
                  <a:pt x="21107" y="41269"/>
                </a:lnTo>
                <a:lnTo>
                  <a:pt x="18227" y="43190"/>
                </a:lnTo>
                <a:lnTo>
                  <a:pt x="13441" y="43190"/>
                </a:lnTo>
                <a:lnTo>
                  <a:pt x="11506" y="42230"/>
                </a:lnTo>
                <a:lnTo>
                  <a:pt x="10561" y="40309"/>
                </a:lnTo>
                <a:lnTo>
                  <a:pt x="8625" y="39349"/>
                </a:lnTo>
                <a:lnTo>
                  <a:pt x="8625" y="24947"/>
                </a:lnTo>
                <a:lnTo>
                  <a:pt x="4785" y="26868"/>
                </a:lnTo>
                <a:lnTo>
                  <a:pt x="2880" y="28788"/>
                </a:lnTo>
                <a:lnTo>
                  <a:pt x="944" y="30708"/>
                </a:lnTo>
                <a:lnTo>
                  <a:pt x="0" y="32628"/>
                </a:lnTo>
                <a:lnTo>
                  <a:pt x="0" y="40309"/>
                </a:lnTo>
                <a:lnTo>
                  <a:pt x="944" y="43190"/>
                </a:lnTo>
                <a:lnTo>
                  <a:pt x="2880" y="45110"/>
                </a:lnTo>
                <a:lnTo>
                  <a:pt x="4785" y="47990"/>
                </a:lnTo>
                <a:lnTo>
                  <a:pt x="7665" y="48950"/>
                </a:lnTo>
                <a:lnTo>
                  <a:pt x="13441" y="48950"/>
                </a:lnTo>
                <a:lnTo>
                  <a:pt x="15346" y="47990"/>
                </a:lnTo>
                <a:lnTo>
                  <a:pt x="16306" y="47030"/>
                </a:lnTo>
                <a:lnTo>
                  <a:pt x="18227" y="47030"/>
                </a:lnTo>
                <a:lnTo>
                  <a:pt x="21107" y="45110"/>
                </a:lnTo>
                <a:lnTo>
                  <a:pt x="25908" y="41269"/>
                </a:lnTo>
                <a:lnTo>
                  <a:pt x="25908" y="46070"/>
                </a:lnTo>
                <a:lnTo>
                  <a:pt x="26868" y="47030"/>
                </a:lnTo>
                <a:lnTo>
                  <a:pt x="27828" y="47990"/>
                </a:lnTo>
                <a:lnTo>
                  <a:pt x="29748" y="48950"/>
                </a:lnTo>
                <a:lnTo>
                  <a:pt x="34549" y="48950"/>
                </a:lnTo>
                <a:lnTo>
                  <a:pt x="38389" y="46070"/>
                </a:lnTo>
                <a:lnTo>
                  <a:pt x="42230" y="41269"/>
                </a:lnTo>
                <a:lnTo>
                  <a:pt x="42230" y="38389"/>
                </a:lnTo>
                <a:lnTo>
                  <a:pt x="40309" y="40309"/>
                </a:lnTo>
                <a:lnTo>
                  <a:pt x="38389" y="41269"/>
                </a:lnTo>
                <a:lnTo>
                  <a:pt x="37429" y="42230"/>
                </a:lnTo>
                <a:lnTo>
                  <a:pt x="35509" y="42230"/>
                </a:lnTo>
                <a:lnTo>
                  <a:pt x="34549" y="41269"/>
                </a:lnTo>
                <a:lnTo>
                  <a:pt x="34549" y="40309"/>
                </a:lnTo>
                <a:lnTo>
                  <a:pt x="33588" y="38389"/>
                </a:lnTo>
                <a:lnTo>
                  <a:pt x="33588" y="8625"/>
                </a:lnTo>
                <a:lnTo>
                  <a:pt x="32628" y="6720"/>
                </a:lnTo>
                <a:lnTo>
                  <a:pt x="31668" y="4785"/>
                </a:lnTo>
                <a:lnTo>
                  <a:pt x="30708" y="2880"/>
                </a:lnTo>
                <a:lnTo>
                  <a:pt x="28788" y="1920"/>
                </a:lnTo>
                <a:lnTo>
                  <a:pt x="25908" y="944"/>
                </a:lnTo>
                <a:lnTo>
                  <a:pt x="23027" y="0"/>
                </a:lnTo>
                <a:lnTo>
                  <a:pt x="13441" y="0"/>
                </a:lnTo>
                <a:lnTo>
                  <a:pt x="8625" y="944"/>
                </a:lnTo>
                <a:lnTo>
                  <a:pt x="576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2" name="object 2512"/>
          <p:cNvSpPr/>
          <p:nvPr/>
        </p:nvSpPr>
        <p:spPr>
          <a:xfrm>
            <a:off x="4912400" y="7260305"/>
            <a:ext cx="3840" cy="17282"/>
          </a:xfrm>
          <a:custGeom>
            <a:avLst/>
            <a:gdLst/>
            <a:ahLst/>
            <a:cxnLst/>
            <a:rect l="l" t="t" r="r" b="b"/>
            <a:pathLst>
              <a:path w="3840" h="17282">
                <a:moveTo>
                  <a:pt x="0" y="2880"/>
                </a:moveTo>
                <a:lnTo>
                  <a:pt x="0" y="17282"/>
                </a:lnTo>
                <a:lnTo>
                  <a:pt x="0" y="8641"/>
                </a:lnTo>
                <a:lnTo>
                  <a:pt x="1935" y="6720"/>
                </a:lnTo>
                <a:lnTo>
                  <a:pt x="3840" y="0"/>
                </a:lnTo>
                <a:lnTo>
                  <a:pt x="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3" name="object 2513"/>
          <p:cNvSpPr/>
          <p:nvPr/>
        </p:nvSpPr>
        <p:spPr>
          <a:xfrm>
            <a:off x="4962326" y="7276627"/>
            <a:ext cx="3840" cy="9601"/>
          </a:xfrm>
          <a:custGeom>
            <a:avLst/>
            <a:gdLst/>
            <a:ahLst/>
            <a:cxnLst/>
            <a:rect l="l" t="t" r="r" b="b"/>
            <a:pathLst>
              <a:path w="3840" h="9601">
                <a:moveTo>
                  <a:pt x="3840" y="5760"/>
                </a:moveTo>
                <a:lnTo>
                  <a:pt x="1920" y="3840"/>
                </a:lnTo>
                <a:lnTo>
                  <a:pt x="960" y="1920"/>
                </a:lnTo>
                <a:lnTo>
                  <a:pt x="0" y="0"/>
                </a:lnTo>
                <a:lnTo>
                  <a:pt x="0" y="6720"/>
                </a:lnTo>
                <a:lnTo>
                  <a:pt x="960" y="8641"/>
                </a:lnTo>
                <a:lnTo>
                  <a:pt x="2880" y="9601"/>
                </a:lnTo>
                <a:lnTo>
                  <a:pt x="384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4" name="object 2514"/>
          <p:cNvSpPr/>
          <p:nvPr/>
        </p:nvSpPr>
        <p:spPr>
          <a:xfrm>
            <a:off x="4946004" y="7238238"/>
            <a:ext cx="48006" cy="70073"/>
          </a:xfrm>
          <a:custGeom>
            <a:avLst/>
            <a:gdLst/>
            <a:ahLst/>
            <a:cxnLst/>
            <a:rect l="l" t="t" r="r" b="b"/>
            <a:pathLst>
              <a:path w="48006" h="70073">
                <a:moveTo>
                  <a:pt x="19202" y="47990"/>
                </a:moveTo>
                <a:lnTo>
                  <a:pt x="20162" y="47990"/>
                </a:lnTo>
                <a:lnTo>
                  <a:pt x="22082" y="48950"/>
                </a:lnTo>
                <a:lnTo>
                  <a:pt x="32644" y="48950"/>
                </a:lnTo>
                <a:lnTo>
                  <a:pt x="37444" y="47030"/>
                </a:lnTo>
                <a:lnTo>
                  <a:pt x="41285" y="43190"/>
                </a:lnTo>
                <a:lnTo>
                  <a:pt x="46070" y="37429"/>
                </a:lnTo>
                <a:lnTo>
                  <a:pt x="48006" y="30708"/>
                </a:lnTo>
                <a:lnTo>
                  <a:pt x="48006" y="16306"/>
                </a:lnTo>
                <a:lnTo>
                  <a:pt x="46070" y="10561"/>
                </a:lnTo>
                <a:lnTo>
                  <a:pt x="42245" y="5760"/>
                </a:lnTo>
                <a:lnTo>
                  <a:pt x="39364" y="1920"/>
                </a:lnTo>
                <a:lnTo>
                  <a:pt x="35524" y="0"/>
                </a:lnTo>
                <a:lnTo>
                  <a:pt x="27843" y="0"/>
                </a:lnTo>
                <a:lnTo>
                  <a:pt x="25923" y="944"/>
                </a:lnTo>
                <a:lnTo>
                  <a:pt x="23042" y="2880"/>
                </a:lnTo>
                <a:lnTo>
                  <a:pt x="21122" y="3840"/>
                </a:lnTo>
                <a:lnTo>
                  <a:pt x="18242" y="6720"/>
                </a:lnTo>
                <a:lnTo>
                  <a:pt x="16322" y="11506"/>
                </a:lnTo>
                <a:lnTo>
                  <a:pt x="16322" y="0"/>
                </a:lnTo>
                <a:lnTo>
                  <a:pt x="14401" y="0"/>
                </a:lnTo>
                <a:lnTo>
                  <a:pt x="0" y="5760"/>
                </a:lnTo>
                <a:lnTo>
                  <a:pt x="0" y="7680"/>
                </a:lnTo>
                <a:lnTo>
                  <a:pt x="1920" y="7680"/>
                </a:lnTo>
                <a:lnTo>
                  <a:pt x="2880" y="6720"/>
                </a:lnTo>
                <a:lnTo>
                  <a:pt x="4800" y="6720"/>
                </a:lnTo>
                <a:lnTo>
                  <a:pt x="5760" y="7680"/>
                </a:lnTo>
                <a:lnTo>
                  <a:pt x="6720" y="7680"/>
                </a:lnTo>
                <a:lnTo>
                  <a:pt x="6720" y="9601"/>
                </a:lnTo>
                <a:lnTo>
                  <a:pt x="7680" y="10561"/>
                </a:lnTo>
                <a:lnTo>
                  <a:pt x="7680" y="64312"/>
                </a:lnTo>
                <a:lnTo>
                  <a:pt x="6720" y="65272"/>
                </a:lnTo>
                <a:lnTo>
                  <a:pt x="6720" y="66233"/>
                </a:lnTo>
                <a:lnTo>
                  <a:pt x="5760" y="66233"/>
                </a:lnTo>
                <a:lnTo>
                  <a:pt x="5760" y="67193"/>
                </a:lnTo>
                <a:lnTo>
                  <a:pt x="3840" y="67193"/>
                </a:lnTo>
                <a:lnTo>
                  <a:pt x="2880" y="68153"/>
                </a:lnTo>
                <a:lnTo>
                  <a:pt x="0" y="68153"/>
                </a:lnTo>
                <a:lnTo>
                  <a:pt x="0" y="70073"/>
                </a:lnTo>
                <a:lnTo>
                  <a:pt x="24002" y="70073"/>
                </a:lnTo>
                <a:lnTo>
                  <a:pt x="24002" y="68153"/>
                </a:lnTo>
                <a:lnTo>
                  <a:pt x="19202" y="68153"/>
                </a:lnTo>
                <a:lnTo>
                  <a:pt x="18242" y="67193"/>
                </a:lnTo>
                <a:lnTo>
                  <a:pt x="17282" y="66233"/>
                </a:lnTo>
                <a:lnTo>
                  <a:pt x="16322" y="65272"/>
                </a:lnTo>
                <a:lnTo>
                  <a:pt x="16322" y="14401"/>
                </a:lnTo>
                <a:lnTo>
                  <a:pt x="19202" y="11506"/>
                </a:lnTo>
                <a:lnTo>
                  <a:pt x="21122" y="9601"/>
                </a:lnTo>
                <a:lnTo>
                  <a:pt x="22082" y="8625"/>
                </a:lnTo>
                <a:lnTo>
                  <a:pt x="24002" y="7680"/>
                </a:lnTo>
                <a:lnTo>
                  <a:pt x="29763" y="7680"/>
                </a:lnTo>
                <a:lnTo>
                  <a:pt x="32644" y="8625"/>
                </a:lnTo>
                <a:lnTo>
                  <a:pt x="34564" y="11506"/>
                </a:lnTo>
                <a:lnTo>
                  <a:pt x="37444" y="15346"/>
                </a:lnTo>
                <a:lnTo>
                  <a:pt x="39364" y="21122"/>
                </a:lnTo>
                <a:lnTo>
                  <a:pt x="39364" y="33588"/>
                </a:lnTo>
                <a:lnTo>
                  <a:pt x="37444" y="38389"/>
                </a:lnTo>
                <a:lnTo>
                  <a:pt x="35524" y="42230"/>
                </a:lnTo>
                <a:lnTo>
                  <a:pt x="32644" y="45110"/>
                </a:lnTo>
                <a:lnTo>
                  <a:pt x="29763" y="46070"/>
                </a:lnTo>
                <a:lnTo>
                  <a:pt x="24002" y="46070"/>
                </a:lnTo>
                <a:lnTo>
                  <a:pt x="22082" y="45110"/>
                </a:lnTo>
                <a:lnTo>
                  <a:pt x="20162" y="44150"/>
                </a:lnTo>
                <a:lnTo>
                  <a:pt x="19202" y="479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5" name="object 2515"/>
          <p:cNvSpPr/>
          <p:nvPr/>
        </p:nvSpPr>
        <p:spPr>
          <a:xfrm>
            <a:off x="5001691" y="7238238"/>
            <a:ext cx="42230" cy="48950"/>
          </a:xfrm>
          <a:custGeom>
            <a:avLst/>
            <a:gdLst/>
            <a:ahLst/>
            <a:cxnLst/>
            <a:rect l="l" t="t" r="r" b="b"/>
            <a:pathLst>
              <a:path w="42230" h="48950">
                <a:moveTo>
                  <a:pt x="42230" y="41269"/>
                </a:moveTo>
                <a:lnTo>
                  <a:pt x="42230" y="38389"/>
                </a:lnTo>
                <a:lnTo>
                  <a:pt x="40309" y="40309"/>
                </a:lnTo>
                <a:lnTo>
                  <a:pt x="39349" y="41269"/>
                </a:lnTo>
                <a:lnTo>
                  <a:pt x="38389" y="42230"/>
                </a:lnTo>
                <a:lnTo>
                  <a:pt x="35509" y="42230"/>
                </a:lnTo>
                <a:lnTo>
                  <a:pt x="35509" y="41269"/>
                </a:lnTo>
                <a:lnTo>
                  <a:pt x="34549" y="40309"/>
                </a:lnTo>
                <a:lnTo>
                  <a:pt x="34549" y="8625"/>
                </a:lnTo>
                <a:lnTo>
                  <a:pt x="33588" y="6720"/>
                </a:lnTo>
                <a:lnTo>
                  <a:pt x="32628" y="4785"/>
                </a:lnTo>
                <a:lnTo>
                  <a:pt x="30708" y="2880"/>
                </a:lnTo>
                <a:lnTo>
                  <a:pt x="28788" y="1920"/>
                </a:lnTo>
                <a:lnTo>
                  <a:pt x="26868" y="944"/>
                </a:lnTo>
                <a:lnTo>
                  <a:pt x="23027" y="0"/>
                </a:lnTo>
                <a:lnTo>
                  <a:pt x="13441" y="0"/>
                </a:lnTo>
                <a:lnTo>
                  <a:pt x="9601" y="944"/>
                </a:lnTo>
                <a:lnTo>
                  <a:pt x="6720" y="3840"/>
                </a:lnTo>
                <a:lnTo>
                  <a:pt x="3825" y="6720"/>
                </a:lnTo>
                <a:lnTo>
                  <a:pt x="1920" y="8625"/>
                </a:lnTo>
                <a:lnTo>
                  <a:pt x="1920" y="13441"/>
                </a:lnTo>
                <a:lnTo>
                  <a:pt x="2880" y="14401"/>
                </a:lnTo>
                <a:lnTo>
                  <a:pt x="2880" y="15346"/>
                </a:lnTo>
                <a:lnTo>
                  <a:pt x="3825" y="16306"/>
                </a:lnTo>
                <a:lnTo>
                  <a:pt x="8625" y="16306"/>
                </a:lnTo>
                <a:lnTo>
                  <a:pt x="9601" y="15346"/>
                </a:lnTo>
                <a:lnTo>
                  <a:pt x="10561" y="14401"/>
                </a:lnTo>
                <a:lnTo>
                  <a:pt x="10561" y="7680"/>
                </a:lnTo>
                <a:lnTo>
                  <a:pt x="11506" y="5760"/>
                </a:lnTo>
                <a:lnTo>
                  <a:pt x="12466" y="4785"/>
                </a:lnTo>
                <a:lnTo>
                  <a:pt x="13441" y="3840"/>
                </a:lnTo>
                <a:lnTo>
                  <a:pt x="15346" y="2880"/>
                </a:lnTo>
                <a:lnTo>
                  <a:pt x="20147" y="2880"/>
                </a:lnTo>
                <a:lnTo>
                  <a:pt x="22067" y="3840"/>
                </a:lnTo>
                <a:lnTo>
                  <a:pt x="23987" y="5760"/>
                </a:lnTo>
                <a:lnTo>
                  <a:pt x="24947" y="7680"/>
                </a:lnTo>
                <a:lnTo>
                  <a:pt x="25908" y="10561"/>
                </a:lnTo>
                <a:lnTo>
                  <a:pt x="25908" y="17282"/>
                </a:lnTo>
                <a:lnTo>
                  <a:pt x="18227" y="20147"/>
                </a:lnTo>
                <a:lnTo>
                  <a:pt x="12466" y="22067"/>
                </a:lnTo>
                <a:lnTo>
                  <a:pt x="10561" y="28788"/>
                </a:lnTo>
                <a:lnTo>
                  <a:pt x="11506" y="27843"/>
                </a:lnTo>
                <a:lnTo>
                  <a:pt x="13441" y="25907"/>
                </a:lnTo>
                <a:lnTo>
                  <a:pt x="16306" y="24947"/>
                </a:lnTo>
                <a:lnTo>
                  <a:pt x="17282" y="24002"/>
                </a:lnTo>
                <a:lnTo>
                  <a:pt x="21107" y="22067"/>
                </a:lnTo>
                <a:lnTo>
                  <a:pt x="25908" y="20147"/>
                </a:lnTo>
                <a:lnTo>
                  <a:pt x="25908" y="37429"/>
                </a:lnTo>
                <a:lnTo>
                  <a:pt x="22067" y="41269"/>
                </a:lnTo>
                <a:lnTo>
                  <a:pt x="18227" y="43190"/>
                </a:lnTo>
                <a:lnTo>
                  <a:pt x="14386" y="43190"/>
                </a:lnTo>
                <a:lnTo>
                  <a:pt x="12466" y="42230"/>
                </a:lnTo>
                <a:lnTo>
                  <a:pt x="10561" y="40309"/>
                </a:lnTo>
                <a:lnTo>
                  <a:pt x="9601" y="39349"/>
                </a:lnTo>
                <a:lnTo>
                  <a:pt x="8625" y="36469"/>
                </a:lnTo>
                <a:lnTo>
                  <a:pt x="8625" y="24947"/>
                </a:lnTo>
                <a:lnTo>
                  <a:pt x="5760" y="26868"/>
                </a:lnTo>
                <a:lnTo>
                  <a:pt x="2880" y="28788"/>
                </a:lnTo>
                <a:lnTo>
                  <a:pt x="1920" y="30708"/>
                </a:lnTo>
                <a:lnTo>
                  <a:pt x="944" y="32628"/>
                </a:lnTo>
                <a:lnTo>
                  <a:pt x="0" y="34549"/>
                </a:lnTo>
                <a:lnTo>
                  <a:pt x="0" y="40309"/>
                </a:lnTo>
                <a:lnTo>
                  <a:pt x="944" y="43190"/>
                </a:lnTo>
                <a:lnTo>
                  <a:pt x="3825" y="45110"/>
                </a:lnTo>
                <a:lnTo>
                  <a:pt x="5760" y="47990"/>
                </a:lnTo>
                <a:lnTo>
                  <a:pt x="7665" y="48950"/>
                </a:lnTo>
                <a:lnTo>
                  <a:pt x="13441" y="48950"/>
                </a:lnTo>
                <a:lnTo>
                  <a:pt x="15346" y="47990"/>
                </a:lnTo>
                <a:lnTo>
                  <a:pt x="17282" y="47030"/>
                </a:lnTo>
                <a:lnTo>
                  <a:pt x="18227" y="47030"/>
                </a:lnTo>
                <a:lnTo>
                  <a:pt x="21107" y="45110"/>
                </a:lnTo>
                <a:lnTo>
                  <a:pt x="25908" y="41269"/>
                </a:lnTo>
                <a:lnTo>
                  <a:pt x="25908" y="44150"/>
                </a:lnTo>
                <a:lnTo>
                  <a:pt x="26868" y="46070"/>
                </a:lnTo>
                <a:lnTo>
                  <a:pt x="27828" y="47030"/>
                </a:lnTo>
                <a:lnTo>
                  <a:pt x="28788" y="47990"/>
                </a:lnTo>
                <a:lnTo>
                  <a:pt x="29748" y="48950"/>
                </a:lnTo>
                <a:lnTo>
                  <a:pt x="34549" y="48950"/>
                </a:lnTo>
                <a:lnTo>
                  <a:pt x="38389" y="46070"/>
                </a:lnTo>
                <a:lnTo>
                  <a:pt x="42230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6" name="object 2516"/>
          <p:cNvSpPr/>
          <p:nvPr/>
        </p:nvSpPr>
        <p:spPr>
          <a:xfrm>
            <a:off x="5010317" y="7260305"/>
            <a:ext cx="3840" cy="12481"/>
          </a:xfrm>
          <a:custGeom>
            <a:avLst/>
            <a:gdLst/>
            <a:ahLst/>
            <a:cxnLst/>
            <a:rect l="l" t="t" r="r" b="b"/>
            <a:pathLst>
              <a:path w="3840" h="12481">
                <a:moveTo>
                  <a:pt x="0" y="12481"/>
                </a:moveTo>
                <a:lnTo>
                  <a:pt x="0" y="10561"/>
                </a:lnTo>
                <a:lnTo>
                  <a:pt x="975" y="8641"/>
                </a:lnTo>
                <a:lnTo>
                  <a:pt x="1935" y="6720"/>
                </a:lnTo>
                <a:lnTo>
                  <a:pt x="3840" y="0"/>
                </a:lnTo>
                <a:lnTo>
                  <a:pt x="0" y="2880"/>
                </a:lnTo>
                <a:lnTo>
                  <a:pt x="0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7" name="object 2517"/>
          <p:cNvSpPr/>
          <p:nvPr/>
        </p:nvSpPr>
        <p:spPr>
          <a:xfrm>
            <a:off x="5044881" y="7238238"/>
            <a:ext cx="50886" cy="47990"/>
          </a:xfrm>
          <a:custGeom>
            <a:avLst/>
            <a:gdLst/>
            <a:ahLst/>
            <a:cxnLst/>
            <a:rect l="l" t="t" r="r" b="b"/>
            <a:pathLst>
              <a:path w="50886" h="47990">
                <a:moveTo>
                  <a:pt x="24002" y="47990"/>
                </a:moveTo>
                <a:lnTo>
                  <a:pt x="24002" y="46070"/>
                </a:lnTo>
                <a:lnTo>
                  <a:pt x="19202" y="46070"/>
                </a:lnTo>
                <a:lnTo>
                  <a:pt x="18242" y="45110"/>
                </a:lnTo>
                <a:lnTo>
                  <a:pt x="17282" y="44150"/>
                </a:lnTo>
                <a:lnTo>
                  <a:pt x="16322" y="43190"/>
                </a:lnTo>
                <a:lnTo>
                  <a:pt x="16322" y="13441"/>
                </a:lnTo>
                <a:lnTo>
                  <a:pt x="20162" y="8625"/>
                </a:lnTo>
                <a:lnTo>
                  <a:pt x="24002" y="6720"/>
                </a:lnTo>
                <a:lnTo>
                  <a:pt x="30723" y="6720"/>
                </a:lnTo>
                <a:lnTo>
                  <a:pt x="32644" y="7680"/>
                </a:lnTo>
                <a:lnTo>
                  <a:pt x="33604" y="9601"/>
                </a:lnTo>
                <a:lnTo>
                  <a:pt x="34564" y="11506"/>
                </a:lnTo>
                <a:lnTo>
                  <a:pt x="35524" y="14401"/>
                </a:lnTo>
                <a:lnTo>
                  <a:pt x="35524" y="42230"/>
                </a:lnTo>
                <a:lnTo>
                  <a:pt x="34564" y="43190"/>
                </a:lnTo>
                <a:lnTo>
                  <a:pt x="34564" y="44150"/>
                </a:lnTo>
                <a:lnTo>
                  <a:pt x="33604" y="45110"/>
                </a:lnTo>
                <a:lnTo>
                  <a:pt x="32644" y="46070"/>
                </a:lnTo>
                <a:lnTo>
                  <a:pt x="27843" y="46070"/>
                </a:lnTo>
                <a:lnTo>
                  <a:pt x="27843" y="47990"/>
                </a:lnTo>
                <a:lnTo>
                  <a:pt x="50886" y="47990"/>
                </a:lnTo>
                <a:lnTo>
                  <a:pt x="50886" y="46070"/>
                </a:lnTo>
                <a:lnTo>
                  <a:pt x="47045" y="46070"/>
                </a:lnTo>
                <a:lnTo>
                  <a:pt x="46085" y="45110"/>
                </a:lnTo>
                <a:lnTo>
                  <a:pt x="45110" y="45110"/>
                </a:lnTo>
                <a:lnTo>
                  <a:pt x="45110" y="44150"/>
                </a:lnTo>
                <a:lnTo>
                  <a:pt x="44165" y="43190"/>
                </a:lnTo>
                <a:lnTo>
                  <a:pt x="44165" y="13441"/>
                </a:lnTo>
                <a:lnTo>
                  <a:pt x="43205" y="10561"/>
                </a:lnTo>
                <a:lnTo>
                  <a:pt x="42245" y="8625"/>
                </a:lnTo>
                <a:lnTo>
                  <a:pt x="41285" y="5760"/>
                </a:lnTo>
                <a:lnTo>
                  <a:pt x="40325" y="2880"/>
                </a:lnTo>
                <a:lnTo>
                  <a:pt x="38404" y="1920"/>
                </a:lnTo>
                <a:lnTo>
                  <a:pt x="36484" y="944"/>
                </a:lnTo>
                <a:lnTo>
                  <a:pt x="34564" y="0"/>
                </a:lnTo>
                <a:lnTo>
                  <a:pt x="26883" y="0"/>
                </a:lnTo>
                <a:lnTo>
                  <a:pt x="22082" y="3840"/>
                </a:lnTo>
                <a:lnTo>
                  <a:pt x="16322" y="9601"/>
                </a:lnTo>
                <a:lnTo>
                  <a:pt x="16322" y="0"/>
                </a:lnTo>
                <a:lnTo>
                  <a:pt x="14401" y="0"/>
                </a:lnTo>
                <a:lnTo>
                  <a:pt x="0" y="5760"/>
                </a:lnTo>
                <a:lnTo>
                  <a:pt x="960" y="7680"/>
                </a:lnTo>
                <a:lnTo>
                  <a:pt x="1920" y="6720"/>
                </a:lnTo>
                <a:lnTo>
                  <a:pt x="5760" y="6720"/>
                </a:lnTo>
                <a:lnTo>
                  <a:pt x="6720" y="7680"/>
                </a:lnTo>
                <a:lnTo>
                  <a:pt x="7680" y="8625"/>
                </a:lnTo>
                <a:lnTo>
                  <a:pt x="7680" y="43190"/>
                </a:lnTo>
                <a:lnTo>
                  <a:pt x="6720" y="44150"/>
                </a:lnTo>
                <a:lnTo>
                  <a:pt x="5760" y="45110"/>
                </a:lnTo>
                <a:lnTo>
                  <a:pt x="3840" y="46070"/>
                </a:lnTo>
                <a:lnTo>
                  <a:pt x="960" y="46070"/>
                </a:lnTo>
                <a:lnTo>
                  <a:pt x="960" y="47990"/>
                </a:lnTo>
                <a:lnTo>
                  <a:pt x="24002" y="479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8" name="object 2518"/>
          <p:cNvSpPr/>
          <p:nvPr/>
        </p:nvSpPr>
        <p:spPr>
          <a:xfrm>
            <a:off x="4863449" y="7333274"/>
            <a:ext cx="28803" cy="94076"/>
          </a:xfrm>
          <a:custGeom>
            <a:avLst/>
            <a:gdLst/>
            <a:ahLst/>
            <a:cxnLst/>
            <a:rect l="l" t="t" r="r" b="b"/>
            <a:pathLst>
              <a:path w="28803" h="94076">
                <a:moveTo>
                  <a:pt x="16322" y="79674"/>
                </a:moveTo>
                <a:lnTo>
                  <a:pt x="15361" y="76794"/>
                </a:lnTo>
                <a:lnTo>
                  <a:pt x="13441" y="73914"/>
                </a:lnTo>
                <a:lnTo>
                  <a:pt x="12481" y="70073"/>
                </a:lnTo>
                <a:lnTo>
                  <a:pt x="11521" y="65272"/>
                </a:lnTo>
                <a:lnTo>
                  <a:pt x="10561" y="59512"/>
                </a:lnTo>
                <a:lnTo>
                  <a:pt x="10561" y="32628"/>
                </a:lnTo>
                <a:lnTo>
                  <a:pt x="12481" y="26883"/>
                </a:lnTo>
                <a:lnTo>
                  <a:pt x="13441" y="21107"/>
                </a:lnTo>
                <a:lnTo>
                  <a:pt x="15361" y="16322"/>
                </a:lnTo>
                <a:lnTo>
                  <a:pt x="18242" y="11506"/>
                </a:lnTo>
                <a:lnTo>
                  <a:pt x="21122" y="7665"/>
                </a:lnTo>
                <a:lnTo>
                  <a:pt x="24002" y="4800"/>
                </a:lnTo>
                <a:lnTo>
                  <a:pt x="28803" y="2880"/>
                </a:lnTo>
                <a:lnTo>
                  <a:pt x="28803" y="0"/>
                </a:lnTo>
                <a:lnTo>
                  <a:pt x="26581" y="1069"/>
                </a:lnTo>
                <a:lnTo>
                  <a:pt x="16411" y="8656"/>
                </a:lnTo>
                <a:lnTo>
                  <a:pt x="8641" y="19187"/>
                </a:lnTo>
                <a:lnTo>
                  <a:pt x="6559" y="22570"/>
                </a:lnTo>
                <a:lnTo>
                  <a:pt x="1639" y="34562"/>
                </a:lnTo>
                <a:lnTo>
                  <a:pt x="0" y="47030"/>
                </a:lnTo>
                <a:lnTo>
                  <a:pt x="0" y="54711"/>
                </a:lnTo>
                <a:lnTo>
                  <a:pt x="1920" y="61432"/>
                </a:lnTo>
                <a:lnTo>
                  <a:pt x="4800" y="68153"/>
                </a:lnTo>
                <a:lnTo>
                  <a:pt x="6720" y="74874"/>
                </a:lnTo>
                <a:lnTo>
                  <a:pt x="10561" y="80634"/>
                </a:lnTo>
                <a:lnTo>
                  <a:pt x="15361" y="85435"/>
                </a:lnTo>
                <a:lnTo>
                  <a:pt x="19202" y="88315"/>
                </a:lnTo>
                <a:lnTo>
                  <a:pt x="23042" y="91196"/>
                </a:lnTo>
                <a:lnTo>
                  <a:pt x="28803" y="94076"/>
                </a:lnTo>
                <a:lnTo>
                  <a:pt x="28803" y="92156"/>
                </a:lnTo>
                <a:lnTo>
                  <a:pt x="24963" y="90236"/>
                </a:lnTo>
                <a:lnTo>
                  <a:pt x="22082" y="87355"/>
                </a:lnTo>
                <a:lnTo>
                  <a:pt x="20162" y="84475"/>
                </a:lnTo>
                <a:lnTo>
                  <a:pt x="18242" y="82555"/>
                </a:lnTo>
                <a:lnTo>
                  <a:pt x="16322" y="796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9" name="object 2519"/>
          <p:cNvSpPr/>
          <p:nvPr/>
        </p:nvSpPr>
        <p:spPr>
          <a:xfrm>
            <a:off x="4896093" y="7358222"/>
            <a:ext cx="78714" cy="47045"/>
          </a:xfrm>
          <a:custGeom>
            <a:avLst/>
            <a:gdLst/>
            <a:ahLst/>
            <a:cxnLst/>
            <a:rect l="l" t="t" r="r" b="b"/>
            <a:pathLst>
              <a:path w="78714" h="47045">
                <a:moveTo>
                  <a:pt x="71033" y="7680"/>
                </a:moveTo>
                <a:lnTo>
                  <a:pt x="70073" y="4800"/>
                </a:lnTo>
                <a:lnTo>
                  <a:pt x="68153" y="2880"/>
                </a:lnTo>
                <a:lnTo>
                  <a:pt x="66233" y="1935"/>
                </a:lnTo>
                <a:lnTo>
                  <a:pt x="64312" y="0"/>
                </a:lnTo>
                <a:lnTo>
                  <a:pt x="54711" y="0"/>
                </a:lnTo>
                <a:lnTo>
                  <a:pt x="52791" y="1935"/>
                </a:lnTo>
                <a:lnTo>
                  <a:pt x="49911" y="2880"/>
                </a:lnTo>
                <a:lnTo>
                  <a:pt x="47030" y="5775"/>
                </a:lnTo>
                <a:lnTo>
                  <a:pt x="43190" y="9616"/>
                </a:lnTo>
                <a:lnTo>
                  <a:pt x="43190" y="5775"/>
                </a:lnTo>
                <a:lnTo>
                  <a:pt x="41269" y="3840"/>
                </a:lnTo>
                <a:lnTo>
                  <a:pt x="39349" y="1935"/>
                </a:lnTo>
                <a:lnTo>
                  <a:pt x="37429" y="0"/>
                </a:lnTo>
                <a:lnTo>
                  <a:pt x="28788" y="0"/>
                </a:lnTo>
                <a:lnTo>
                  <a:pt x="26868" y="960"/>
                </a:lnTo>
                <a:lnTo>
                  <a:pt x="24963" y="960"/>
                </a:lnTo>
                <a:lnTo>
                  <a:pt x="23027" y="1935"/>
                </a:lnTo>
                <a:lnTo>
                  <a:pt x="22067" y="3840"/>
                </a:lnTo>
                <a:lnTo>
                  <a:pt x="21122" y="3840"/>
                </a:lnTo>
                <a:lnTo>
                  <a:pt x="19187" y="5775"/>
                </a:lnTo>
                <a:lnTo>
                  <a:pt x="15346" y="9616"/>
                </a:lnTo>
                <a:lnTo>
                  <a:pt x="15346" y="0"/>
                </a:lnTo>
                <a:lnTo>
                  <a:pt x="13441" y="0"/>
                </a:lnTo>
                <a:lnTo>
                  <a:pt x="0" y="4800"/>
                </a:lnTo>
                <a:lnTo>
                  <a:pt x="0" y="6720"/>
                </a:lnTo>
                <a:lnTo>
                  <a:pt x="5745" y="6720"/>
                </a:lnTo>
                <a:lnTo>
                  <a:pt x="6720" y="7680"/>
                </a:lnTo>
                <a:lnTo>
                  <a:pt x="6720" y="9616"/>
                </a:lnTo>
                <a:lnTo>
                  <a:pt x="7680" y="10561"/>
                </a:lnTo>
                <a:lnTo>
                  <a:pt x="7680" y="39364"/>
                </a:lnTo>
                <a:lnTo>
                  <a:pt x="6720" y="41285"/>
                </a:lnTo>
                <a:lnTo>
                  <a:pt x="6720" y="43205"/>
                </a:lnTo>
                <a:lnTo>
                  <a:pt x="5745" y="44165"/>
                </a:lnTo>
                <a:lnTo>
                  <a:pt x="4785" y="45125"/>
                </a:lnTo>
                <a:lnTo>
                  <a:pt x="0" y="45125"/>
                </a:lnTo>
                <a:lnTo>
                  <a:pt x="0" y="47045"/>
                </a:lnTo>
                <a:lnTo>
                  <a:pt x="23027" y="47045"/>
                </a:lnTo>
                <a:lnTo>
                  <a:pt x="23027" y="45125"/>
                </a:lnTo>
                <a:lnTo>
                  <a:pt x="18242" y="45125"/>
                </a:lnTo>
                <a:lnTo>
                  <a:pt x="17282" y="44165"/>
                </a:lnTo>
                <a:lnTo>
                  <a:pt x="16306" y="43205"/>
                </a:lnTo>
                <a:lnTo>
                  <a:pt x="16306" y="41285"/>
                </a:lnTo>
                <a:lnTo>
                  <a:pt x="15346" y="39364"/>
                </a:lnTo>
                <a:lnTo>
                  <a:pt x="15346" y="11521"/>
                </a:lnTo>
                <a:lnTo>
                  <a:pt x="17282" y="10561"/>
                </a:lnTo>
                <a:lnTo>
                  <a:pt x="19187" y="8641"/>
                </a:lnTo>
                <a:lnTo>
                  <a:pt x="22067" y="6720"/>
                </a:lnTo>
                <a:lnTo>
                  <a:pt x="23987" y="5775"/>
                </a:lnTo>
                <a:lnTo>
                  <a:pt x="30708" y="5775"/>
                </a:lnTo>
                <a:lnTo>
                  <a:pt x="32628" y="6720"/>
                </a:lnTo>
                <a:lnTo>
                  <a:pt x="33588" y="8641"/>
                </a:lnTo>
                <a:lnTo>
                  <a:pt x="34549" y="10561"/>
                </a:lnTo>
                <a:lnTo>
                  <a:pt x="35509" y="13441"/>
                </a:lnTo>
                <a:lnTo>
                  <a:pt x="35509" y="41285"/>
                </a:lnTo>
                <a:lnTo>
                  <a:pt x="34549" y="43205"/>
                </a:lnTo>
                <a:lnTo>
                  <a:pt x="34549" y="44165"/>
                </a:lnTo>
                <a:lnTo>
                  <a:pt x="33588" y="44165"/>
                </a:lnTo>
                <a:lnTo>
                  <a:pt x="32628" y="45125"/>
                </a:lnTo>
                <a:lnTo>
                  <a:pt x="27828" y="45125"/>
                </a:lnTo>
                <a:lnTo>
                  <a:pt x="27828" y="47045"/>
                </a:lnTo>
                <a:lnTo>
                  <a:pt x="51831" y="47045"/>
                </a:lnTo>
                <a:lnTo>
                  <a:pt x="51831" y="45125"/>
                </a:lnTo>
                <a:lnTo>
                  <a:pt x="47030" y="45125"/>
                </a:lnTo>
                <a:lnTo>
                  <a:pt x="46070" y="44165"/>
                </a:lnTo>
                <a:lnTo>
                  <a:pt x="45110" y="44165"/>
                </a:lnTo>
                <a:lnTo>
                  <a:pt x="45110" y="43205"/>
                </a:lnTo>
                <a:lnTo>
                  <a:pt x="44150" y="42245"/>
                </a:lnTo>
                <a:lnTo>
                  <a:pt x="44150" y="11521"/>
                </a:lnTo>
                <a:lnTo>
                  <a:pt x="46070" y="9616"/>
                </a:lnTo>
                <a:lnTo>
                  <a:pt x="48950" y="7680"/>
                </a:lnTo>
                <a:lnTo>
                  <a:pt x="50871" y="6720"/>
                </a:lnTo>
                <a:lnTo>
                  <a:pt x="51831" y="5775"/>
                </a:lnTo>
                <a:lnTo>
                  <a:pt x="58552" y="5775"/>
                </a:lnTo>
                <a:lnTo>
                  <a:pt x="60472" y="6720"/>
                </a:lnTo>
                <a:lnTo>
                  <a:pt x="62392" y="8641"/>
                </a:lnTo>
                <a:lnTo>
                  <a:pt x="63352" y="10561"/>
                </a:lnTo>
                <a:lnTo>
                  <a:pt x="63352" y="43205"/>
                </a:lnTo>
                <a:lnTo>
                  <a:pt x="62392" y="43205"/>
                </a:lnTo>
                <a:lnTo>
                  <a:pt x="61432" y="44165"/>
                </a:lnTo>
                <a:lnTo>
                  <a:pt x="60472" y="45125"/>
                </a:lnTo>
                <a:lnTo>
                  <a:pt x="55671" y="45125"/>
                </a:lnTo>
                <a:lnTo>
                  <a:pt x="55671" y="47045"/>
                </a:lnTo>
                <a:lnTo>
                  <a:pt x="78714" y="47045"/>
                </a:lnTo>
                <a:lnTo>
                  <a:pt x="78714" y="45125"/>
                </a:lnTo>
                <a:lnTo>
                  <a:pt x="74874" y="45125"/>
                </a:lnTo>
                <a:lnTo>
                  <a:pt x="74874" y="44165"/>
                </a:lnTo>
                <a:lnTo>
                  <a:pt x="73913" y="44165"/>
                </a:lnTo>
                <a:lnTo>
                  <a:pt x="72953" y="43205"/>
                </a:lnTo>
                <a:lnTo>
                  <a:pt x="72953" y="42245"/>
                </a:lnTo>
                <a:lnTo>
                  <a:pt x="71993" y="41285"/>
                </a:lnTo>
                <a:lnTo>
                  <a:pt x="71993" y="12481"/>
                </a:lnTo>
                <a:lnTo>
                  <a:pt x="71033" y="9616"/>
                </a:lnTo>
                <a:lnTo>
                  <a:pt x="71033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0" name="object 2520"/>
          <p:cNvSpPr/>
          <p:nvPr/>
        </p:nvSpPr>
        <p:spPr>
          <a:xfrm>
            <a:off x="4979609" y="7360158"/>
            <a:ext cx="39364" cy="47030"/>
          </a:xfrm>
          <a:custGeom>
            <a:avLst/>
            <a:gdLst/>
            <a:ahLst/>
            <a:cxnLst/>
            <a:rect l="l" t="t" r="r" b="b"/>
            <a:pathLst>
              <a:path w="39364" h="47030">
                <a:moveTo>
                  <a:pt x="1920" y="8625"/>
                </a:moveTo>
                <a:lnTo>
                  <a:pt x="0" y="15346"/>
                </a:lnTo>
                <a:lnTo>
                  <a:pt x="0" y="29748"/>
                </a:lnTo>
                <a:lnTo>
                  <a:pt x="1920" y="35509"/>
                </a:lnTo>
                <a:lnTo>
                  <a:pt x="5760" y="40309"/>
                </a:lnTo>
                <a:lnTo>
                  <a:pt x="9601" y="44150"/>
                </a:lnTo>
                <a:lnTo>
                  <a:pt x="14401" y="47030"/>
                </a:lnTo>
                <a:lnTo>
                  <a:pt x="24963" y="47030"/>
                </a:lnTo>
                <a:lnTo>
                  <a:pt x="29748" y="45110"/>
                </a:lnTo>
                <a:lnTo>
                  <a:pt x="32644" y="41269"/>
                </a:lnTo>
                <a:lnTo>
                  <a:pt x="36469" y="37429"/>
                </a:lnTo>
                <a:lnTo>
                  <a:pt x="38389" y="32628"/>
                </a:lnTo>
                <a:lnTo>
                  <a:pt x="39364" y="28788"/>
                </a:lnTo>
                <a:lnTo>
                  <a:pt x="37429" y="27828"/>
                </a:lnTo>
                <a:lnTo>
                  <a:pt x="36469" y="31668"/>
                </a:lnTo>
                <a:lnTo>
                  <a:pt x="34549" y="34549"/>
                </a:lnTo>
                <a:lnTo>
                  <a:pt x="31683" y="35509"/>
                </a:lnTo>
                <a:lnTo>
                  <a:pt x="29748" y="37429"/>
                </a:lnTo>
                <a:lnTo>
                  <a:pt x="26868" y="38389"/>
                </a:lnTo>
                <a:lnTo>
                  <a:pt x="19187" y="38389"/>
                </a:lnTo>
                <a:lnTo>
                  <a:pt x="15361" y="36469"/>
                </a:lnTo>
                <a:lnTo>
                  <a:pt x="12466" y="32628"/>
                </a:lnTo>
                <a:lnTo>
                  <a:pt x="8641" y="28788"/>
                </a:lnTo>
                <a:lnTo>
                  <a:pt x="6720" y="23027"/>
                </a:lnTo>
                <a:lnTo>
                  <a:pt x="6720" y="13426"/>
                </a:lnTo>
                <a:lnTo>
                  <a:pt x="7680" y="9585"/>
                </a:lnTo>
                <a:lnTo>
                  <a:pt x="9601" y="0"/>
                </a:lnTo>
                <a:lnTo>
                  <a:pt x="5760" y="3840"/>
                </a:lnTo>
                <a:lnTo>
                  <a:pt x="1920" y="86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1" name="object 2521"/>
          <p:cNvSpPr/>
          <p:nvPr/>
        </p:nvSpPr>
        <p:spPr>
          <a:xfrm>
            <a:off x="4986329" y="7358222"/>
            <a:ext cx="32644" cy="24963"/>
          </a:xfrm>
          <a:custGeom>
            <a:avLst/>
            <a:gdLst/>
            <a:ahLst/>
            <a:cxnLst/>
            <a:rect l="l" t="t" r="r" b="b"/>
            <a:pathLst>
              <a:path w="32644" h="24963">
                <a:moveTo>
                  <a:pt x="8641" y="0"/>
                </a:moveTo>
                <a:lnTo>
                  <a:pt x="2880" y="1935"/>
                </a:lnTo>
                <a:lnTo>
                  <a:pt x="960" y="11521"/>
                </a:lnTo>
                <a:lnTo>
                  <a:pt x="1920" y="8641"/>
                </a:lnTo>
                <a:lnTo>
                  <a:pt x="3840" y="6720"/>
                </a:lnTo>
                <a:lnTo>
                  <a:pt x="6720" y="3840"/>
                </a:lnTo>
                <a:lnTo>
                  <a:pt x="8641" y="2880"/>
                </a:lnTo>
                <a:lnTo>
                  <a:pt x="13426" y="2880"/>
                </a:lnTo>
                <a:lnTo>
                  <a:pt x="15361" y="3840"/>
                </a:lnTo>
                <a:lnTo>
                  <a:pt x="17282" y="4800"/>
                </a:lnTo>
                <a:lnTo>
                  <a:pt x="18242" y="5775"/>
                </a:lnTo>
                <a:lnTo>
                  <a:pt x="20147" y="7680"/>
                </a:lnTo>
                <a:lnTo>
                  <a:pt x="21122" y="9616"/>
                </a:lnTo>
                <a:lnTo>
                  <a:pt x="21122" y="10561"/>
                </a:lnTo>
                <a:lnTo>
                  <a:pt x="22082" y="12481"/>
                </a:lnTo>
                <a:lnTo>
                  <a:pt x="22082" y="15361"/>
                </a:lnTo>
                <a:lnTo>
                  <a:pt x="0" y="15361"/>
                </a:lnTo>
                <a:lnTo>
                  <a:pt x="0" y="24963"/>
                </a:lnTo>
                <a:lnTo>
                  <a:pt x="0" y="18242"/>
                </a:lnTo>
                <a:lnTo>
                  <a:pt x="32644" y="18242"/>
                </a:lnTo>
                <a:lnTo>
                  <a:pt x="32644" y="12481"/>
                </a:lnTo>
                <a:lnTo>
                  <a:pt x="30708" y="7680"/>
                </a:lnTo>
                <a:lnTo>
                  <a:pt x="27828" y="4800"/>
                </a:lnTo>
                <a:lnTo>
                  <a:pt x="23987" y="960"/>
                </a:lnTo>
                <a:lnTo>
                  <a:pt x="20147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2" name="object 2522"/>
          <p:cNvSpPr/>
          <p:nvPr/>
        </p:nvSpPr>
        <p:spPr>
          <a:xfrm>
            <a:off x="5021839" y="7358222"/>
            <a:ext cx="50886" cy="47045"/>
          </a:xfrm>
          <a:custGeom>
            <a:avLst/>
            <a:gdLst/>
            <a:ahLst/>
            <a:cxnLst/>
            <a:rect l="l" t="t" r="r" b="b"/>
            <a:pathLst>
              <a:path w="50886" h="47045">
                <a:moveTo>
                  <a:pt x="47045" y="44165"/>
                </a:moveTo>
                <a:lnTo>
                  <a:pt x="46085" y="44165"/>
                </a:lnTo>
                <a:lnTo>
                  <a:pt x="45125" y="43205"/>
                </a:lnTo>
                <a:lnTo>
                  <a:pt x="45125" y="42245"/>
                </a:lnTo>
                <a:lnTo>
                  <a:pt x="44165" y="41285"/>
                </a:lnTo>
                <a:lnTo>
                  <a:pt x="44165" y="9616"/>
                </a:lnTo>
                <a:lnTo>
                  <a:pt x="43205" y="7680"/>
                </a:lnTo>
                <a:lnTo>
                  <a:pt x="42245" y="4800"/>
                </a:lnTo>
                <a:lnTo>
                  <a:pt x="40325" y="2880"/>
                </a:lnTo>
                <a:lnTo>
                  <a:pt x="38404" y="1935"/>
                </a:lnTo>
                <a:lnTo>
                  <a:pt x="36484" y="0"/>
                </a:lnTo>
                <a:lnTo>
                  <a:pt x="26883" y="0"/>
                </a:lnTo>
                <a:lnTo>
                  <a:pt x="22082" y="2880"/>
                </a:lnTo>
                <a:lnTo>
                  <a:pt x="16322" y="9616"/>
                </a:lnTo>
                <a:lnTo>
                  <a:pt x="16322" y="0"/>
                </a:lnTo>
                <a:lnTo>
                  <a:pt x="14401" y="0"/>
                </a:lnTo>
                <a:lnTo>
                  <a:pt x="0" y="4800"/>
                </a:lnTo>
                <a:lnTo>
                  <a:pt x="960" y="6720"/>
                </a:lnTo>
                <a:lnTo>
                  <a:pt x="6720" y="6720"/>
                </a:lnTo>
                <a:lnTo>
                  <a:pt x="7680" y="7680"/>
                </a:lnTo>
                <a:lnTo>
                  <a:pt x="7680" y="10561"/>
                </a:lnTo>
                <a:lnTo>
                  <a:pt x="8641" y="14401"/>
                </a:lnTo>
                <a:lnTo>
                  <a:pt x="8641" y="40325"/>
                </a:lnTo>
                <a:lnTo>
                  <a:pt x="7680" y="42245"/>
                </a:lnTo>
                <a:lnTo>
                  <a:pt x="6720" y="43205"/>
                </a:lnTo>
                <a:lnTo>
                  <a:pt x="5760" y="45125"/>
                </a:lnTo>
                <a:lnTo>
                  <a:pt x="960" y="45125"/>
                </a:lnTo>
                <a:lnTo>
                  <a:pt x="960" y="47045"/>
                </a:lnTo>
                <a:lnTo>
                  <a:pt x="24003" y="47045"/>
                </a:lnTo>
                <a:lnTo>
                  <a:pt x="24003" y="45125"/>
                </a:lnTo>
                <a:lnTo>
                  <a:pt x="19202" y="45125"/>
                </a:lnTo>
                <a:lnTo>
                  <a:pt x="18242" y="44165"/>
                </a:lnTo>
                <a:lnTo>
                  <a:pt x="17282" y="43205"/>
                </a:lnTo>
                <a:lnTo>
                  <a:pt x="17282" y="42245"/>
                </a:lnTo>
                <a:lnTo>
                  <a:pt x="16322" y="42245"/>
                </a:lnTo>
                <a:lnTo>
                  <a:pt x="16322" y="12481"/>
                </a:lnTo>
                <a:lnTo>
                  <a:pt x="20162" y="7680"/>
                </a:lnTo>
                <a:lnTo>
                  <a:pt x="24963" y="5775"/>
                </a:lnTo>
                <a:lnTo>
                  <a:pt x="31683" y="5775"/>
                </a:lnTo>
                <a:lnTo>
                  <a:pt x="32644" y="6720"/>
                </a:lnTo>
                <a:lnTo>
                  <a:pt x="34564" y="8641"/>
                </a:lnTo>
                <a:lnTo>
                  <a:pt x="35524" y="10561"/>
                </a:lnTo>
                <a:lnTo>
                  <a:pt x="35524" y="43205"/>
                </a:lnTo>
                <a:lnTo>
                  <a:pt x="34564" y="44165"/>
                </a:lnTo>
                <a:lnTo>
                  <a:pt x="33604" y="44165"/>
                </a:lnTo>
                <a:lnTo>
                  <a:pt x="32644" y="45125"/>
                </a:lnTo>
                <a:lnTo>
                  <a:pt x="27843" y="45125"/>
                </a:lnTo>
                <a:lnTo>
                  <a:pt x="27843" y="47045"/>
                </a:lnTo>
                <a:lnTo>
                  <a:pt x="50886" y="47045"/>
                </a:lnTo>
                <a:lnTo>
                  <a:pt x="50886" y="45125"/>
                </a:lnTo>
                <a:lnTo>
                  <a:pt x="47045" y="45125"/>
                </a:lnTo>
                <a:lnTo>
                  <a:pt x="47045" y="441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3" name="object 2523"/>
          <p:cNvSpPr/>
          <p:nvPr/>
        </p:nvSpPr>
        <p:spPr>
          <a:xfrm>
            <a:off x="5074645" y="7343835"/>
            <a:ext cx="27843" cy="62392"/>
          </a:xfrm>
          <a:custGeom>
            <a:avLst/>
            <a:gdLst/>
            <a:ahLst/>
            <a:cxnLst/>
            <a:rect l="l" t="t" r="r" b="b"/>
            <a:pathLst>
              <a:path w="27843" h="62392">
                <a:moveTo>
                  <a:pt x="15346" y="51831"/>
                </a:moveTo>
                <a:lnTo>
                  <a:pt x="15346" y="19187"/>
                </a:lnTo>
                <a:lnTo>
                  <a:pt x="25908" y="19187"/>
                </a:lnTo>
                <a:lnTo>
                  <a:pt x="25908" y="15346"/>
                </a:lnTo>
                <a:lnTo>
                  <a:pt x="15346" y="15346"/>
                </a:lnTo>
                <a:lnTo>
                  <a:pt x="15346" y="0"/>
                </a:lnTo>
                <a:lnTo>
                  <a:pt x="14401" y="0"/>
                </a:lnTo>
                <a:lnTo>
                  <a:pt x="12481" y="3825"/>
                </a:lnTo>
                <a:lnTo>
                  <a:pt x="11521" y="5760"/>
                </a:lnTo>
                <a:lnTo>
                  <a:pt x="10561" y="7665"/>
                </a:lnTo>
                <a:lnTo>
                  <a:pt x="9601" y="9601"/>
                </a:lnTo>
                <a:lnTo>
                  <a:pt x="7680" y="11506"/>
                </a:lnTo>
                <a:lnTo>
                  <a:pt x="5760" y="13441"/>
                </a:lnTo>
                <a:lnTo>
                  <a:pt x="3840" y="15346"/>
                </a:lnTo>
                <a:lnTo>
                  <a:pt x="1920" y="16322"/>
                </a:lnTo>
                <a:lnTo>
                  <a:pt x="0" y="17266"/>
                </a:lnTo>
                <a:lnTo>
                  <a:pt x="0" y="19187"/>
                </a:lnTo>
                <a:lnTo>
                  <a:pt x="6720" y="19187"/>
                </a:lnTo>
                <a:lnTo>
                  <a:pt x="6720" y="53751"/>
                </a:lnTo>
                <a:lnTo>
                  <a:pt x="7680" y="55671"/>
                </a:lnTo>
                <a:lnTo>
                  <a:pt x="8641" y="57591"/>
                </a:lnTo>
                <a:lnTo>
                  <a:pt x="8641" y="58552"/>
                </a:lnTo>
                <a:lnTo>
                  <a:pt x="9601" y="60472"/>
                </a:lnTo>
                <a:lnTo>
                  <a:pt x="11521" y="61432"/>
                </a:lnTo>
                <a:lnTo>
                  <a:pt x="13441" y="61432"/>
                </a:lnTo>
                <a:lnTo>
                  <a:pt x="14401" y="62392"/>
                </a:lnTo>
                <a:lnTo>
                  <a:pt x="18242" y="62392"/>
                </a:lnTo>
                <a:lnTo>
                  <a:pt x="21122" y="61432"/>
                </a:lnTo>
                <a:lnTo>
                  <a:pt x="23027" y="59512"/>
                </a:lnTo>
                <a:lnTo>
                  <a:pt x="24963" y="58552"/>
                </a:lnTo>
                <a:lnTo>
                  <a:pt x="26868" y="55671"/>
                </a:lnTo>
                <a:lnTo>
                  <a:pt x="27843" y="52791"/>
                </a:lnTo>
                <a:lnTo>
                  <a:pt x="25908" y="52791"/>
                </a:lnTo>
                <a:lnTo>
                  <a:pt x="24963" y="53751"/>
                </a:lnTo>
                <a:lnTo>
                  <a:pt x="24003" y="54711"/>
                </a:lnTo>
                <a:lnTo>
                  <a:pt x="23027" y="55671"/>
                </a:lnTo>
                <a:lnTo>
                  <a:pt x="22067" y="56631"/>
                </a:lnTo>
                <a:lnTo>
                  <a:pt x="19187" y="56631"/>
                </a:lnTo>
                <a:lnTo>
                  <a:pt x="17282" y="55671"/>
                </a:lnTo>
                <a:lnTo>
                  <a:pt x="17282" y="54711"/>
                </a:lnTo>
                <a:lnTo>
                  <a:pt x="16322" y="53751"/>
                </a:lnTo>
                <a:lnTo>
                  <a:pt x="15346" y="51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4" name="object 2524"/>
          <p:cNvSpPr/>
          <p:nvPr/>
        </p:nvSpPr>
        <p:spPr>
          <a:xfrm>
            <a:off x="5112075" y="7333274"/>
            <a:ext cx="10561" cy="10561"/>
          </a:xfrm>
          <a:custGeom>
            <a:avLst/>
            <a:gdLst/>
            <a:ahLst/>
            <a:cxnLst/>
            <a:rect l="l" t="t" r="r" b="b"/>
            <a:pathLst>
              <a:path w="10561" h="10561">
                <a:moveTo>
                  <a:pt x="10561" y="5760"/>
                </a:moveTo>
                <a:lnTo>
                  <a:pt x="10561" y="3825"/>
                </a:lnTo>
                <a:lnTo>
                  <a:pt x="9601" y="2880"/>
                </a:lnTo>
                <a:lnTo>
                  <a:pt x="8641" y="1920"/>
                </a:lnTo>
                <a:lnTo>
                  <a:pt x="7680" y="960"/>
                </a:lnTo>
                <a:lnTo>
                  <a:pt x="6720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1920"/>
                </a:lnTo>
                <a:lnTo>
                  <a:pt x="975" y="2880"/>
                </a:lnTo>
                <a:lnTo>
                  <a:pt x="0" y="3825"/>
                </a:lnTo>
                <a:lnTo>
                  <a:pt x="0" y="6720"/>
                </a:lnTo>
                <a:lnTo>
                  <a:pt x="975" y="7665"/>
                </a:lnTo>
                <a:lnTo>
                  <a:pt x="1920" y="9601"/>
                </a:lnTo>
                <a:lnTo>
                  <a:pt x="2880" y="10561"/>
                </a:lnTo>
                <a:lnTo>
                  <a:pt x="7680" y="10561"/>
                </a:lnTo>
                <a:lnTo>
                  <a:pt x="8641" y="9601"/>
                </a:lnTo>
                <a:lnTo>
                  <a:pt x="9601" y="7665"/>
                </a:lnTo>
                <a:lnTo>
                  <a:pt x="10561" y="6720"/>
                </a:lnTo>
                <a:lnTo>
                  <a:pt x="10561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5" name="object 2525"/>
          <p:cNvSpPr/>
          <p:nvPr/>
        </p:nvSpPr>
        <p:spPr>
          <a:xfrm>
            <a:off x="5105369" y="7358222"/>
            <a:ext cx="23027" cy="47045"/>
          </a:xfrm>
          <a:custGeom>
            <a:avLst/>
            <a:gdLst/>
            <a:ahLst/>
            <a:cxnLst/>
            <a:rect l="l" t="t" r="r" b="b"/>
            <a:pathLst>
              <a:path w="23027" h="47045">
                <a:moveTo>
                  <a:pt x="14386" y="0"/>
                </a:moveTo>
                <a:lnTo>
                  <a:pt x="0" y="4800"/>
                </a:lnTo>
                <a:lnTo>
                  <a:pt x="960" y="6720"/>
                </a:lnTo>
                <a:lnTo>
                  <a:pt x="5745" y="6720"/>
                </a:lnTo>
                <a:lnTo>
                  <a:pt x="6705" y="7680"/>
                </a:lnTo>
                <a:lnTo>
                  <a:pt x="7680" y="9616"/>
                </a:lnTo>
                <a:lnTo>
                  <a:pt x="7680" y="41285"/>
                </a:lnTo>
                <a:lnTo>
                  <a:pt x="6705" y="42245"/>
                </a:lnTo>
                <a:lnTo>
                  <a:pt x="6705" y="43205"/>
                </a:lnTo>
                <a:lnTo>
                  <a:pt x="5745" y="44165"/>
                </a:lnTo>
                <a:lnTo>
                  <a:pt x="4800" y="45125"/>
                </a:lnTo>
                <a:lnTo>
                  <a:pt x="960" y="45125"/>
                </a:lnTo>
                <a:lnTo>
                  <a:pt x="960" y="47045"/>
                </a:lnTo>
                <a:lnTo>
                  <a:pt x="23027" y="47045"/>
                </a:lnTo>
                <a:lnTo>
                  <a:pt x="23027" y="45125"/>
                </a:lnTo>
                <a:lnTo>
                  <a:pt x="19187" y="45125"/>
                </a:lnTo>
                <a:lnTo>
                  <a:pt x="18227" y="44165"/>
                </a:lnTo>
                <a:lnTo>
                  <a:pt x="17266" y="43205"/>
                </a:lnTo>
                <a:lnTo>
                  <a:pt x="16306" y="42245"/>
                </a:lnTo>
                <a:lnTo>
                  <a:pt x="16306" y="0"/>
                </a:lnTo>
                <a:lnTo>
                  <a:pt x="143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6" name="object 2526"/>
          <p:cNvSpPr/>
          <p:nvPr/>
        </p:nvSpPr>
        <p:spPr>
          <a:xfrm>
            <a:off x="5136078" y="7358222"/>
            <a:ext cx="44165" cy="48966"/>
          </a:xfrm>
          <a:custGeom>
            <a:avLst/>
            <a:gdLst/>
            <a:ahLst/>
            <a:cxnLst/>
            <a:rect l="l" t="t" r="r" b="b"/>
            <a:pathLst>
              <a:path w="44165" h="48966">
                <a:moveTo>
                  <a:pt x="960" y="35524"/>
                </a:moveTo>
                <a:lnTo>
                  <a:pt x="4800" y="40325"/>
                </a:lnTo>
                <a:lnTo>
                  <a:pt x="8641" y="46085"/>
                </a:lnTo>
                <a:lnTo>
                  <a:pt x="14401" y="48966"/>
                </a:lnTo>
                <a:lnTo>
                  <a:pt x="21122" y="48966"/>
                </a:lnTo>
                <a:lnTo>
                  <a:pt x="15361" y="42245"/>
                </a:lnTo>
                <a:lnTo>
                  <a:pt x="12481" y="37444"/>
                </a:lnTo>
                <a:lnTo>
                  <a:pt x="10561" y="32644"/>
                </a:lnTo>
                <a:lnTo>
                  <a:pt x="8641" y="26883"/>
                </a:lnTo>
                <a:lnTo>
                  <a:pt x="8641" y="16322"/>
                </a:lnTo>
                <a:lnTo>
                  <a:pt x="9601" y="12481"/>
                </a:lnTo>
                <a:lnTo>
                  <a:pt x="10561" y="9616"/>
                </a:lnTo>
                <a:lnTo>
                  <a:pt x="11521" y="7680"/>
                </a:lnTo>
                <a:lnTo>
                  <a:pt x="13441" y="5775"/>
                </a:lnTo>
                <a:lnTo>
                  <a:pt x="15361" y="4800"/>
                </a:lnTo>
                <a:lnTo>
                  <a:pt x="16322" y="3840"/>
                </a:lnTo>
                <a:lnTo>
                  <a:pt x="18242" y="2880"/>
                </a:lnTo>
                <a:lnTo>
                  <a:pt x="24002" y="2880"/>
                </a:lnTo>
                <a:lnTo>
                  <a:pt x="26883" y="4800"/>
                </a:lnTo>
                <a:lnTo>
                  <a:pt x="29763" y="7680"/>
                </a:lnTo>
                <a:lnTo>
                  <a:pt x="32644" y="12481"/>
                </a:lnTo>
                <a:lnTo>
                  <a:pt x="34564" y="19202"/>
                </a:lnTo>
                <a:lnTo>
                  <a:pt x="34564" y="33604"/>
                </a:lnTo>
                <a:lnTo>
                  <a:pt x="33604" y="38404"/>
                </a:lnTo>
                <a:lnTo>
                  <a:pt x="32644" y="45125"/>
                </a:lnTo>
                <a:lnTo>
                  <a:pt x="36484" y="43205"/>
                </a:lnTo>
                <a:lnTo>
                  <a:pt x="39364" y="40325"/>
                </a:lnTo>
                <a:lnTo>
                  <a:pt x="41285" y="35524"/>
                </a:lnTo>
                <a:lnTo>
                  <a:pt x="43205" y="31683"/>
                </a:lnTo>
                <a:lnTo>
                  <a:pt x="44165" y="26883"/>
                </a:lnTo>
                <a:lnTo>
                  <a:pt x="44165" y="17282"/>
                </a:lnTo>
                <a:lnTo>
                  <a:pt x="42245" y="12481"/>
                </a:lnTo>
                <a:lnTo>
                  <a:pt x="38404" y="7680"/>
                </a:lnTo>
                <a:lnTo>
                  <a:pt x="34564" y="1935"/>
                </a:lnTo>
                <a:lnTo>
                  <a:pt x="28803" y="0"/>
                </a:lnTo>
                <a:lnTo>
                  <a:pt x="18242" y="0"/>
                </a:lnTo>
                <a:lnTo>
                  <a:pt x="14401" y="960"/>
                </a:lnTo>
                <a:lnTo>
                  <a:pt x="10561" y="2880"/>
                </a:lnTo>
                <a:lnTo>
                  <a:pt x="7680" y="4800"/>
                </a:lnTo>
                <a:lnTo>
                  <a:pt x="4800" y="7680"/>
                </a:lnTo>
                <a:lnTo>
                  <a:pt x="2880" y="11521"/>
                </a:lnTo>
                <a:lnTo>
                  <a:pt x="960" y="16322"/>
                </a:lnTo>
                <a:lnTo>
                  <a:pt x="0" y="20162"/>
                </a:lnTo>
                <a:lnTo>
                  <a:pt x="0" y="30723"/>
                </a:lnTo>
                <a:lnTo>
                  <a:pt x="960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7" name="object 2527"/>
          <p:cNvSpPr/>
          <p:nvPr/>
        </p:nvSpPr>
        <p:spPr>
          <a:xfrm>
            <a:off x="5151440" y="7396627"/>
            <a:ext cx="18242" cy="10561"/>
          </a:xfrm>
          <a:custGeom>
            <a:avLst/>
            <a:gdLst/>
            <a:ahLst/>
            <a:cxnLst/>
            <a:rect l="l" t="t" r="r" b="b"/>
            <a:pathLst>
              <a:path w="18242" h="10561">
                <a:moveTo>
                  <a:pt x="18242" y="0"/>
                </a:moveTo>
                <a:lnTo>
                  <a:pt x="16322" y="2880"/>
                </a:lnTo>
                <a:lnTo>
                  <a:pt x="14401" y="4800"/>
                </a:lnTo>
                <a:lnTo>
                  <a:pt x="11521" y="6720"/>
                </a:lnTo>
                <a:lnTo>
                  <a:pt x="3840" y="6720"/>
                </a:lnTo>
                <a:lnTo>
                  <a:pt x="0" y="3840"/>
                </a:lnTo>
                <a:lnTo>
                  <a:pt x="5760" y="10561"/>
                </a:lnTo>
                <a:lnTo>
                  <a:pt x="10561" y="10561"/>
                </a:lnTo>
                <a:lnTo>
                  <a:pt x="14401" y="8641"/>
                </a:lnTo>
                <a:lnTo>
                  <a:pt x="17282" y="672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8" name="object 2528"/>
          <p:cNvSpPr/>
          <p:nvPr/>
        </p:nvSpPr>
        <p:spPr>
          <a:xfrm>
            <a:off x="5184084" y="7358222"/>
            <a:ext cx="50871" cy="47045"/>
          </a:xfrm>
          <a:custGeom>
            <a:avLst/>
            <a:gdLst/>
            <a:ahLst/>
            <a:cxnLst/>
            <a:rect l="l" t="t" r="r" b="b"/>
            <a:pathLst>
              <a:path w="50871" h="47045">
                <a:moveTo>
                  <a:pt x="43190" y="7680"/>
                </a:moveTo>
                <a:lnTo>
                  <a:pt x="42230" y="4800"/>
                </a:lnTo>
                <a:lnTo>
                  <a:pt x="40309" y="2880"/>
                </a:lnTo>
                <a:lnTo>
                  <a:pt x="38389" y="1935"/>
                </a:lnTo>
                <a:lnTo>
                  <a:pt x="36469" y="0"/>
                </a:lnTo>
                <a:lnTo>
                  <a:pt x="26883" y="0"/>
                </a:lnTo>
                <a:lnTo>
                  <a:pt x="22067" y="2880"/>
                </a:lnTo>
                <a:lnTo>
                  <a:pt x="16322" y="9616"/>
                </a:lnTo>
                <a:lnTo>
                  <a:pt x="16322" y="0"/>
                </a:lnTo>
                <a:lnTo>
                  <a:pt x="14386" y="0"/>
                </a:lnTo>
                <a:lnTo>
                  <a:pt x="0" y="4800"/>
                </a:lnTo>
                <a:lnTo>
                  <a:pt x="960" y="6720"/>
                </a:lnTo>
                <a:lnTo>
                  <a:pt x="6720" y="6720"/>
                </a:lnTo>
                <a:lnTo>
                  <a:pt x="7665" y="7680"/>
                </a:lnTo>
                <a:lnTo>
                  <a:pt x="7665" y="10561"/>
                </a:lnTo>
                <a:lnTo>
                  <a:pt x="8641" y="14401"/>
                </a:lnTo>
                <a:lnTo>
                  <a:pt x="8641" y="40325"/>
                </a:lnTo>
                <a:lnTo>
                  <a:pt x="7665" y="42245"/>
                </a:lnTo>
                <a:lnTo>
                  <a:pt x="6720" y="43205"/>
                </a:lnTo>
                <a:lnTo>
                  <a:pt x="5760" y="45125"/>
                </a:lnTo>
                <a:lnTo>
                  <a:pt x="960" y="45125"/>
                </a:lnTo>
                <a:lnTo>
                  <a:pt x="960" y="47045"/>
                </a:lnTo>
                <a:lnTo>
                  <a:pt x="24002" y="47045"/>
                </a:lnTo>
                <a:lnTo>
                  <a:pt x="24002" y="45125"/>
                </a:lnTo>
                <a:lnTo>
                  <a:pt x="19202" y="45125"/>
                </a:lnTo>
                <a:lnTo>
                  <a:pt x="18227" y="44165"/>
                </a:lnTo>
                <a:lnTo>
                  <a:pt x="17266" y="43205"/>
                </a:lnTo>
                <a:lnTo>
                  <a:pt x="17266" y="42245"/>
                </a:lnTo>
                <a:lnTo>
                  <a:pt x="16322" y="42245"/>
                </a:lnTo>
                <a:lnTo>
                  <a:pt x="16322" y="12481"/>
                </a:lnTo>
                <a:lnTo>
                  <a:pt x="20162" y="7680"/>
                </a:lnTo>
                <a:lnTo>
                  <a:pt x="24947" y="5775"/>
                </a:lnTo>
                <a:lnTo>
                  <a:pt x="30723" y="5775"/>
                </a:lnTo>
                <a:lnTo>
                  <a:pt x="32628" y="6720"/>
                </a:lnTo>
                <a:lnTo>
                  <a:pt x="33588" y="8641"/>
                </a:lnTo>
                <a:lnTo>
                  <a:pt x="35509" y="10561"/>
                </a:lnTo>
                <a:lnTo>
                  <a:pt x="35509" y="43205"/>
                </a:lnTo>
                <a:lnTo>
                  <a:pt x="34549" y="44165"/>
                </a:lnTo>
                <a:lnTo>
                  <a:pt x="33588" y="44165"/>
                </a:lnTo>
                <a:lnTo>
                  <a:pt x="32628" y="45125"/>
                </a:lnTo>
                <a:lnTo>
                  <a:pt x="27828" y="45125"/>
                </a:lnTo>
                <a:lnTo>
                  <a:pt x="27828" y="47045"/>
                </a:lnTo>
                <a:lnTo>
                  <a:pt x="50871" y="47045"/>
                </a:lnTo>
                <a:lnTo>
                  <a:pt x="50871" y="45125"/>
                </a:lnTo>
                <a:lnTo>
                  <a:pt x="47030" y="45125"/>
                </a:lnTo>
                <a:lnTo>
                  <a:pt x="46070" y="44165"/>
                </a:lnTo>
                <a:lnTo>
                  <a:pt x="45110" y="43205"/>
                </a:lnTo>
                <a:lnTo>
                  <a:pt x="45110" y="42245"/>
                </a:lnTo>
                <a:lnTo>
                  <a:pt x="44150" y="41285"/>
                </a:lnTo>
                <a:lnTo>
                  <a:pt x="44150" y="12481"/>
                </a:lnTo>
                <a:lnTo>
                  <a:pt x="43190" y="9616"/>
                </a:lnTo>
                <a:lnTo>
                  <a:pt x="4319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9" name="object 2529"/>
          <p:cNvSpPr/>
          <p:nvPr/>
        </p:nvSpPr>
        <p:spPr>
          <a:xfrm>
            <a:off x="5249357" y="7358222"/>
            <a:ext cx="11521" cy="6720"/>
          </a:xfrm>
          <a:custGeom>
            <a:avLst/>
            <a:gdLst/>
            <a:ahLst/>
            <a:cxnLst/>
            <a:rect l="l" t="t" r="r" b="b"/>
            <a:pathLst>
              <a:path w="11521" h="6720">
                <a:moveTo>
                  <a:pt x="5760" y="0"/>
                </a:moveTo>
                <a:lnTo>
                  <a:pt x="0" y="1935"/>
                </a:lnTo>
                <a:lnTo>
                  <a:pt x="960" y="6720"/>
                </a:lnTo>
                <a:lnTo>
                  <a:pt x="3840" y="3840"/>
                </a:lnTo>
                <a:lnTo>
                  <a:pt x="5760" y="2880"/>
                </a:lnTo>
                <a:lnTo>
                  <a:pt x="8641" y="2880"/>
                </a:lnTo>
                <a:lnTo>
                  <a:pt x="11521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0" name="object 2530"/>
          <p:cNvSpPr/>
          <p:nvPr/>
        </p:nvSpPr>
        <p:spPr>
          <a:xfrm>
            <a:off x="5239755" y="7358222"/>
            <a:ext cx="39364" cy="48966"/>
          </a:xfrm>
          <a:custGeom>
            <a:avLst/>
            <a:gdLst/>
            <a:ahLst/>
            <a:cxnLst/>
            <a:rect l="l" t="t" r="r" b="b"/>
            <a:pathLst>
              <a:path w="39364" h="48966">
                <a:moveTo>
                  <a:pt x="27843" y="12481"/>
                </a:moveTo>
                <a:lnTo>
                  <a:pt x="28803" y="15361"/>
                </a:lnTo>
                <a:lnTo>
                  <a:pt x="6720" y="15361"/>
                </a:lnTo>
                <a:lnTo>
                  <a:pt x="7680" y="11521"/>
                </a:lnTo>
                <a:lnTo>
                  <a:pt x="8641" y="8641"/>
                </a:lnTo>
                <a:lnTo>
                  <a:pt x="10561" y="6720"/>
                </a:lnTo>
                <a:lnTo>
                  <a:pt x="9601" y="1935"/>
                </a:lnTo>
                <a:lnTo>
                  <a:pt x="5760" y="5775"/>
                </a:lnTo>
                <a:lnTo>
                  <a:pt x="1920" y="10561"/>
                </a:lnTo>
                <a:lnTo>
                  <a:pt x="0" y="17282"/>
                </a:lnTo>
                <a:lnTo>
                  <a:pt x="0" y="31683"/>
                </a:lnTo>
                <a:lnTo>
                  <a:pt x="1920" y="37444"/>
                </a:lnTo>
                <a:lnTo>
                  <a:pt x="5760" y="42245"/>
                </a:lnTo>
                <a:lnTo>
                  <a:pt x="9601" y="46085"/>
                </a:lnTo>
                <a:lnTo>
                  <a:pt x="14401" y="48966"/>
                </a:lnTo>
                <a:lnTo>
                  <a:pt x="24963" y="48966"/>
                </a:lnTo>
                <a:lnTo>
                  <a:pt x="29763" y="47045"/>
                </a:lnTo>
                <a:lnTo>
                  <a:pt x="32644" y="43205"/>
                </a:lnTo>
                <a:lnTo>
                  <a:pt x="36484" y="39364"/>
                </a:lnTo>
                <a:lnTo>
                  <a:pt x="38404" y="34564"/>
                </a:lnTo>
                <a:lnTo>
                  <a:pt x="39364" y="30723"/>
                </a:lnTo>
                <a:lnTo>
                  <a:pt x="37444" y="29763"/>
                </a:lnTo>
                <a:lnTo>
                  <a:pt x="35524" y="33604"/>
                </a:lnTo>
                <a:lnTo>
                  <a:pt x="33604" y="36484"/>
                </a:lnTo>
                <a:lnTo>
                  <a:pt x="31683" y="37444"/>
                </a:lnTo>
                <a:lnTo>
                  <a:pt x="29763" y="39364"/>
                </a:lnTo>
                <a:lnTo>
                  <a:pt x="26883" y="40325"/>
                </a:lnTo>
                <a:lnTo>
                  <a:pt x="19202" y="40325"/>
                </a:lnTo>
                <a:lnTo>
                  <a:pt x="15361" y="38404"/>
                </a:lnTo>
                <a:lnTo>
                  <a:pt x="11521" y="34564"/>
                </a:lnTo>
                <a:lnTo>
                  <a:pt x="8641" y="30723"/>
                </a:lnTo>
                <a:lnTo>
                  <a:pt x="6720" y="24963"/>
                </a:lnTo>
                <a:lnTo>
                  <a:pt x="6720" y="18242"/>
                </a:lnTo>
                <a:lnTo>
                  <a:pt x="39364" y="18242"/>
                </a:lnTo>
                <a:lnTo>
                  <a:pt x="39364" y="12481"/>
                </a:lnTo>
                <a:lnTo>
                  <a:pt x="37444" y="7680"/>
                </a:lnTo>
                <a:lnTo>
                  <a:pt x="33604" y="4800"/>
                </a:lnTo>
                <a:lnTo>
                  <a:pt x="30723" y="960"/>
                </a:lnTo>
                <a:lnTo>
                  <a:pt x="25923" y="0"/>
                </a:lnTo>
                <a:lnTo>
                  <a:pt x="21122" y="0"/>
                </a:lnTo>
                <a:lnTo>
                  <a:pt x="18242" y="2880"/>
                </a:lnTo>
                <a:lnTo>
                  <a:pt x="20162" y="2880"/>
                </a:lnTo>
                <a:lnTo>
                  <a:pt x="22082" y="3840"/>
                </a:lnTo>
                <a:lnTo>
                  <a:pt x="24002" y="4800"/>
                </a:lnTo>
                <a:lnTo>
                  <a:pt x="24963" y="5775"/>
                </a:lnTo>
                <a:lnTo>
                  <a:pt x="26883" y="7680"/>
                </a:lnTo>
                <a:lnTo>
                  <a:pt x="26883" y="9616"/>
                </a:lnTo>
                <a:lnTo>
                  <a:pt x="27843" y="10561"/>
                </a:lnTo>
                <a:lnTo>
                  <a:pt x="27843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1" name="object 2531"/>
          <p:cNvSpPr/>
          <p:nvPr/>
        </p:nvSpPr>
        <p:spPr>
          <a:xfrm>
            <a:off x="5284881" y="7333274"/>
            <a:ext cx="48950" cy="73913"/>
          </a:xfrm>
          <a:custGeom>
            <a:avLst/>
            <a:gdLst/>
            <a:ahLst/>
            <a:cxnLst/>
            <a:rect l="l" t="t" r="r" b="b"/>
            <a:pathLst>
              <a:path w="48950" h="73913">
                <a:moveTo>
                  <a:pt x="42230" y="65272"/>
                </a:moveTo>
                <a:lnTo>
                  <a:pt x="41269" y="65272"/>
                </a:lnTo>
                <a:lnTo>
                  <a:pt x="41269" y="0"/>
                </a:lnTo>
                <a:lnTo>
                  <a:pt x="38389" y="0"/>
                </a:lnTo>
                <a:lnTo>
                  <a:pt x="24947" y="5760"/>
                </a:lnTo>
                <a:lnTo>
                  <a:pt x="25908" y="7665"/>
                </a:lnTo>
                <a:lnTo>
                  <a:pt x="26868" y="7665"/>
                </a:lnTo>
                <a:lnTo>
                  <a:pt x="27843" y="6720"/>
                </a:lnTo>
                <a:lnTo>
                  <a:pt x="29748" y="6720"/>
                </a:lnTo>
                <a:lnTo>
                  <a:pt x="30708" y="7665"/>
                </a:lnTo>
                <a:lnTo>
                  <a:pt x="31668" y="7665"/>
                </a:lnTo>
                <a:lnTo>
                  <a:pt x="31668" y="8641"/>
                </a:lnTo>
                <a:lnTo>
                  <a:pt x="32628" y="10561"/>
                </a:lnTo>
                <a:lnTo>
                  <a:pt x="32628" y="28788"/>
                </a:lnTo>
                <a:lnTo>
                  <a:pt x="29748" y="25908"/>
                </a:lnTo>
                <a:lnTo>
                  <a:pt x="26868" y="24947"/>
                </a:lnTo>
                <a:lnTo>
                  <a:pt x="23027" y="24947"/>
                </a:lnTo>
                <a:lnTo>
                  <a:pt x="19187" y="27828"/>
                </a:lnTo>
                <a:lnTo>
                  <a:pt x="24947" y="27828"/>
                </a:lnTo>
                <a:lnTo>
                  <a:pt x="26868" y="28788"/>
                </a:lnTo>
                <a:lnTo>
                  <a:pt x="28788" y="29748"/>
                </a:lnTo>
                <a:lnTo>
                  <a:pt x="29748" y="31668"/>
                </a:lnTo>
                <a:lnTo>
                  <a:pt x="30708" y="33588"/>
                </a:lnTo>
                <a:lnTo>
                  <a:pt x="31668" y="35509"/>
                </a:lnTo>
                <a:lnTo>
                  <a:pt x="32628" y="37429"/>
                </a:lnTo>
                <a:lnTo>
                  <a:pt x="32628" y="63352"/>
                </a:lnTo>
                <a:lnTo>
                  <a:pt x="29748" y="66233"/>
                </a:lnTo>
                <a:lnTo>
                  <a:pt x="26868" y="68153"/>
                </a:lnTo>
                <a:lnTo>
                  <a:pt x="20162" y="68153"/>
                </a:lnTo>
                <a:lnTo>
                  <a:pt x="17282" y="66233"/>
                </a:lnTo>
                <a:lnTo>
                  <a:pt x="14386" y="62392"/>
                </a:lnTo>
                <a:lnTo>
                  <a:pt x="10561" y="58552"/>
                </a:lnTo>
                <a:lnTo>
                  <a:pt x="9601" y="53751"/>
                </a:lnTo>
                <a:lnTo>
                  <a:pt x="9601" y="40309"/>
                </a:lnTo>
                <a:lnTo>
                  <a:pt x="11506" y="35509"/>
                </a:lnTo>
                <a:lnTo>
                  <a:pt x="10561" y="26883"/>
                </a:lnTo>
                <a:lnTo>
                  <a:pt x="6720" y="32628"/>
                </a:lnTo>
                <a:lnTo>
                  <a:pt x="1920" y="38389"/>
                </a:lnTo>
                <a:lnTo>
                  <a:pt x="0" y="44150"/>
                </a:lnTo>
                <a:lnTo>
                  <a:pt x="0" y="57591"/>
                </a:lnTo>
                <a:lnTo>
                  <a:pt x="1920" y="63352"/>
                </a:lnTo>
                <a:lnTo>
                  <a:pt x="5760" y="67193"/>
                </a:lnTo>
                <a:lnTo>
                  <a:pt x="9601" y="71033"/>
                </a:lnTo>
                <a:lnTo>
                  <a:pt x="14386" y="73914"/>
                </a:lnTo>
                <a:lnTo>
                  <a:pt x="22067" y="73914"/>
                </a:lnTo>
                <a:lnTo>
                  <a:pt x="24003" y="72953"/>
                </a:lnTo>
                <a:lnTo>
                  <a:pt x="25908" y="71993"/>
                </a:lnTo>
                <a:lnTo>
                  <a:pt x="27843" y="71033"/>
                </a:lnTo>
                <a:lnTo>
                  <a:pt x="30708" y="69113"/>
                </a:lnTo>
                <a:lnTo>
                  <a:pt x="32628" y="67193"/>
                </a:lnTo>
                <a:lnTo>
                  <a:pt x="32628" y="73914"/>
                </a:lnTo>
                <a:lnTo>
                  <a:pt x="35509" y="73914"/>
                </a:lnTo>
                <a:lnTo>
                  <a:pt x="48950" y="68153"/>
                </a:lnTo>
                <a:lnTo>
                  <a:pt x="47990" y="66233"/>
                </a:lnTo>
                <a:lnTo>
                  <a:pt x="47030" y="66233"/>
                </a:lnTo>
                <a:lnTo>
                  <a:pt x="45110" y="67193"/>
                </a:lnTo>
                <a:lnTo>
                  <a:pt x="44150" y="67193"/>
                </a:lnTo>
                <a:lnTo>
                  <a:pt x="43190" y="66233"/>
                </a:lnTo>
                <a:lnTo>
                  <a:pt x="42230" y="66233"/>
                </a:lnTo>
                <a:lnTo>
                  <a:pt x="42230" y="65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2" name="object 2532"/>
          <p:cNvSpPr/>
          <p:nvPr/>
        </p:nvSpPr>
        <p:spPr>
          <a:xfrm>
            <a:off x="5295442" y="7358222"/>
            <a:ext cx="12466" cy="10561"/>
          </a:xfrm>
          <a:custGeom>
            <a:avLst/>
            <a:gdLst/>
            <a:ahLst/>
            <a:cxnLst/>
            <a:rect l="l" t="t" r="r" b="b"/>
            <a:pathLst>
              <a:path w="12466" h="10561">
                <a:moveTo>
                  <a:pt x="5760" y="0"/>
                </a:moveTo>
                <a:lnTo>
                  <a:pt x="0" y="1935"/>
                </a:lnTo>
                <a:lnTo>
                  <a:pt x="944" y="10561"/>
                </a:lnTo>
                <a:lnTo>
                  <a:pt x="3825" y="6720"/>
                </a:lnTo>
                <a:lnTo>
                  <a:pt x="5760" y="3840"/>
                </a:lnTo>
                <a:lnTo>
                  <a:pt x="8625" y="2880"/>
                </a:lnTo>
                <a:lnTo>
                  <a:pt x="12466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3" name="object 2533"/>
          <p:cNvSpPr/>
          <p:nvPr/>
        </p:nvSpPr>
        <p:spPr>
          <a:xfrm>
            <a:off x="5335752" y="7333274"/>
            <a:ext cx="27843" cy="94076"/>
          </a:xfrm>
          <a:custGeom>
            <a:avLst/>
            <a:gdLst/>
            <a:ahLst/>
            <a:cxnLst/>
            <a:rect l="l" t="t" r="r" b="b"/>
            <a:pathLst>
              <a:path w="27843" h="94076">
                <a:moveTo>
                  <a:pt x="3840" y="4800"/>
                </a:moveTo>
                <a:lnTo>
                  <a:pt x="6720" y="7665"/>
                </a:lnTo>
                <a:lnTo>
                  <a:pt x="8641" y="9601"/>
                </a:lnTo>
                <a:lnTo>
                  <a:pt x="10561" y="12481"/>
                </a:lnTo>
                <a:lnTo>
                  <a:pt x="12481" y="15346"/>
                </a:lnTo>
                <a:lnTo>
                  <a:pt x="13441" y="18227"/>
                </a:lnTo>
                <a:lnTo>
                  <a:pt x="14401" y="21107"/>
                </a:lnTo>
                <a:lnTo>
                  <a:pt x="15361" y="24947"/>
                </a:lnTo>
                <a:lnTo>
                  <a:pt x="16322" y="28788"/>
                </a:lnTo>
                <a:lnTo>
                  <a:pt x="17282" y="35509"/>
                </a:lnTo>
                <a:lnTo>
                  <a:pt x="18242" y="41269"/>
                </a:lnTo>
                <a:lnTo>
                  <a:pt x="18242" y="55671"/>
                </a:lnTo>
                <a:lnTo>
                  <a:pt x="17282" y="61432"/>
                </a:lnTo>
                <a:lnTo>
                  <a:pt x="16322" y="68153"/>
                </a:lnTo>
                <a:lnTo>
                  <a:pt x="15361" y="73914"/>
                </a:lnTo>
                <a:lnTo>
                  <a:pt x="12481" y="78714"/>
                </a:lnTo>
                <a:lnTo>
                  <a:pt x="10561" y="82555"/>
                </a:lnTo>
                <a:lnTo>
                  <a:pt x="7680" y="87355"/>
                </a:lnTo>
                <a:lnTo>
                  <a:pt x="3840" y="90236"/>
                </a:lnTo>
                <a:lnTo>
                  <a:pt x="0" y="92156"/>
                </a:lnTo>
                <a:lnTo>
                  <a:pt x="0" y="94076"/>
                </a:lnTo>
                <a:lnTo>
                  <a:pt x="12178" y="86155"/>
                </a:lnTo>
                <a:lnTo>
                  <a:pt x="20162" y="75834"/>
                </a:lnTo>
                <a:lnTo>
                  <a:pt x="22163" y="71936"/>
                </a:lnTo>
                <a:lnTo>
                  <a:pt x="26349" y="60006"/>
                </a:lnTo>
                <a:lnTo>
                  <a:pt x="27843" y="47030"/>
                </a:lnTo>
                <a:lnTo>
                  <a:pt x="27843" y="40309"/>
                </a:lnTo>
                <a:lnTo>
                  <a:pt x="26883" y="33588"/>
                </a:lnTo>
                <a:lnTo>
                  <a:pt x="24003" y="26883"/>
                </a:lnTo>
                <a:lnTo>
                  <a:pt x="21122" y="20162"/>
                </a:lnTo>
                <a:lnTo>
                  <a:pt x="17282" y="14386"/>
                </a:lnTo>
                <a:lnTo>
                  <a:pt x="12481" y="9601"/>
                </a:lnTo>
                <a:lnTo>
                  <a:pt x="9601" y="5760"/>
                </a:lnTo>
                <a:lnTo>
                  <a:pt x="4800" y="2880"/>
                </a:lnTo>
                <a:lnTo>
                  <a:pt x="0" y="0"/>
                </a:lnTo>
                <a:lnTo>
                  <a:pt x="0" y="2880"/>
                </a:lnTo>
                <a:lnTo>
                  <a:pt x="384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4" name="object 2534"/>
          <p:cNvSpPr/>
          <p:nvPr/>
        </p:nvSpPr>
        <p:spPr>
          <a:xfrm>
            <a:off x="4420910" y="9476881"/>
            <a:ext cx="9585" cy="3838"/>
          </a:xfrm>
          <a:custGeom>
            <a:avLst/>
            <a:gdLst/>
            <a:ahLst/>
            <a:cxnLst/>
            <a:rect l="l" t="t" r="r" b="b"/>
            <a:pathLst>
              <a:path w="9585" h="3838">
                <a:moveTo>
                  <a:pt x="7665" y="964"/>
                </a:moveTo>
                <a:lnTo>
                  <a:pt x="5745" y="1921"/>
                </a:lnTo>
                <a:lnTo>
                  <a:pt x="1904" y="1921"/>
                </a:lnTo>
                <a:lnTo>
                  <a:pt x="0" y="0"/>
                </a:lnTo>
                <a:lnTo>
                  <a:pt x="0" y="3838"/>
                </a:lnTo>
                <a:lnTo>
                  <a:pt x="6720" y="3838"/>
                </a:lnTo>
                <a:lnTo>
                  <a:pt x="9585" y="2880"/>
                </a:lnTo>
                <a:lnTo>
                  <a:pt x="8625" y="0"/>
                </a:lnTo>
                <a:lnTo>
                  <a:pt x="7665" y="9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5" name="object 2535"/>
          <p:cNvSpPr/>
          <p:nvPr/>
        </p:nvSpPr>
        <p:spPr>
          <a:xfrm>
            <a:off x="4410349" y="9431761"/>
            <a:ext cx="30708" cy="48958"/>
          </a:xfrm>
          <a:custGeom>
            <a:avLst/>
            <a:gdLst/>
            <a:ahLst/>
            <a:cxnLst/>
            <a:rect l="l" t="t" r="r" b="b"/>
            <a:pathLst>
              <a:path w="30708" h="48958">
                <a:moveTo>
                  <a:pt x="24947" y="45119"/>
                </a:moveTo>
                <a:lnTo>
                  <a:pt x="26868" y="42243"/>
                </a:lnTo>
                <a:lnTo>
                  <a:pt x="28788" y="38404"/>
                </a:lnTo>
                <a:lnTo>
                  <a:pt x="29748" y="34564"/>
                </a:lnTo>
                <a:lnTo>
                  <a:pt x="30708" y="29760"/>
                </a:lnTo>
                <a:lnTo>
                  <a:pt x="30708" y="16323"/>
                </a:lnTo>
                <a:lnTo>
                  <a:pt x="28788" y="9602"/>
                </a:lnTo>
                <a:lnTo>
                  <a:pt x="25907" y="4805"/>
                </a:lnTo>
                <a:lnTo>
                  <a:pt x="23027" y="1923"/>
                </a:lnTo>
                <a:lnTo>
                  <a:pt x="19187" y="0"/>
                </a:lnTo>
                <a:lnTo>
                  <a:pt x="11506" y="0"/>
                </a:lnTo>
                <a:lnTo>
                  <a:pt x="8625" y="1923"/>
                </a:lnTo>
                <a:lnTo>
                  <a:pt x="6720" y="3840"/>
                </a:lnTo>
                <a:lnTo>
                  <a:pt x="3840" y="6720"/>
                </a:lnTo>
                <a:lnTo>
                  <a:pt x="2880" y="10561"/>
                </a:lnTo>
                <a:lnTo>
                  <a:pt x="944" y="14401"/>
                </a:lnTo>
                <a:lnTo>
                  <a:pt x="0" y="19205"/>
                </a:lnTo>
                <a:lnTo>
                  <a:pt x="0" y="31682"/>
                </a:lnTo>
                <a:lnTo>
                  <a:pt x="944" y="36481"/>
                </a:lnTo>
                <a:lnTo>
                  <a:pt x="3840" y="41279"/>
                </a:lnTo>
                <a:lnTo>
                  <a:pt x="6720" y="47041"/>
                </a:lnTo>
                <a:lnTo>
                  <a:pt x="10561" y="48958"/>
                </a:lnTo>
                <a:lnTo>
                  <a:pt x="10561" y="45119"/>
                </a:lnTo>
                <a:lnTo>
                  <a:pt x="9601" y="42243"/>
                </a:lnTo>
                <a:lnTo>
                  <a:pt x="7665" y="37440"/>
                </a:lnTo>
                <a:lnTo>
                  <a:pt x="6720" y="32641"/>
                </a:lnTo>
                <a:lnTo>
                  <a:pt x="6720" y="22081"/>
                </a:lnTo>
                <a:lnTo>
                  <a:pt x="7665" y="17282"/>
                </a:lnTo>
                <a:lnTo>
                  <a:pt x="7665" y="13443"/>
                </a:lnTo>
                <a:lnTo>
                  <a:pt x="8625" y="9602"/>
                </a:lnTo>
                <a:lnTo>
                  <a:pt x="9601" y="5763"/>
                </a:lnTo>
                <a:lnTo>
                  <a:pt x="11506" y="3840"/>
                </a:lnTo>
                <a:lnTo>
                  <a:pt x="12466" y="2881"/>
                </a:lnTo>
                <a:lnTo>
                  <a:pt x="14401" y="1923"/>
                </a:lnTo>
                <a:lnTo>
                  <a:pt x="18227" y="1923"/>
                </a:lnTo>
                <a:lnTo>
                  <a:pt x="19187" y="2881"/>
                </a:lnTo>
                <a:lnTo>
                  <a:pt x="20147" y="3840"/>
                </a:lnTo>
                <a:lnTo>
                  <a:pt x="21122" y="5763"/>
                </a:lnTo>
                <a:lnTo>
                  <a:pt x="22067" y="8644"/>
                </a:lnTo>
                <a:lnTo>
                  <a:pt x="23027" y="12484"/>
                </a:lnTo>
                <a:lnTo>
                  <a:pt x="23987" y="17282"/>
                </a:lnTo>
                <a:lnTo>
                  <a:pt x="23987" y="29760"/>
                </a:lnTo>
                <a:lnTo>
                  <a:pt x="23027" y="35522"/>
                </a:lnTo>
                <a:lnTo>
                  <a:pt x="22067" y="39361"/>
                </a:lnTo>
                <a:lnTo>
                  <a:pt x="22067" y="42243"/>
                </a:lnTo>
                <a:lnTo>
                  <a:pt x="21122" y="44160"/>
                </a:lnTo>
                <a:lnTo>
                  <a:pt x="19187" y="45119"/>
                </a:lnTo>
                <a:lnTo>
                  <a:pt x="20147" y="47999"/>
                </a:lnTo>
                <a:lnTo>
                  <a:pt x="22067" y="47041"/>
                </a:lnTo>
                <a:lnTo>
                  <a:pt x="24947" y="451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6" name="object 2536"/>
          <p:cNvSpPr/>
          <p:nvPr/>
        </p:nvSpPr>
        <p:spPr>
          <a:xfrm>
            <a:off x="4446818" y="9431761"/>
            <a:ext cx="54726" cy="49923"/>
          </a:xfrm>
          <a:custGeom>
            <a:avLst/>
            <a:gdLst/>
            <a:ahLst/>
            <a:cxnLst/>
            <a:rect l="l" t="t" r="r" b="b"/>
            <a:pathLst>
              <a:path w="54726" h="49923">
                <a:moveTo>
                  <a:pt x="5760" y="18240"/>
                </a:moveTo>
                <a:lnTo>
                  <a:pt x="4800" y="15364"/>
                </a:lnTo>
                <a:lnTo>
                  <a:pt x="4800" y="7685"/>
                </a:lnTo>
                <a:lnTo>
                  <a:pt x="5760" y="4805"/>
                </a:lnTo>
                <a:lnTo>
                  <a:pt x="4800" y="964"/>
                </a:lnTo>
                <a:lnTo>
                  <a:pt x="2880" y="1923"/>
                </a:lnTo>
                <a:lnTo>
                  <a:pt x="1920" y="3840"/>
                </a:lnTo>
                <a:lnTo>
                  <a:pt x="960" y="5763"/>
                </a:lnTo>
                <a:lnTo>
                  <a:pt x="0" y="7685"/>
                </a:lnTo>
                <a:lnTo>
                  <a:pt x="0" y="17282"/>
                </a:lnTo>
                <a:lnTo>
                  <a:pt x="960" y="19205"/>
                </a:lnTo>
                <a:lnTo>
                  <a:pt x="1920" y="21122"/>
                </a:lnTo>
                <a:lnTo>
                  <a:pt x="2880" y="23044"/>
                </a:lnTo>
                <a:lnTo>
                  <a:pt x="4800" y="24002"/>
                </a:lnTo>
                <a:lnTo>
                  <a:pt x="6720" y="24961"/>
                </a:lnTo>
                <a:lnTo>
                  <a:pt x="12481" y="24961"/>
                </a:lnTo>
                <a:lnTo>
                  <a:pt x="12481" y="22081"/>
                </a:lnTo>
                <a:lnTo>
                  <a:pt x="11521" y="23044"/>
                </a:lnTo>
                <a:lnTo>
                  <a:pt x="10561" y="24002"/>
                </a:lnTo>
                <a:lnTo>
                  <a:pt x="8641" y="24002"/>
                </a:lnTo>
                <a:lnTo>
                  <a:pt x="8641" y="23044"/>
                </a:lnTo>
                <a:lnTo>
                  <a:pt x="7680" y="23044"/>
                </a:lnTo>
                <a:lnTo>
                  <a:pt x="6720" y="22081"/>
                </a:lnTo>
                <a:lnTo>
                  <a:pt x="6720" y="21122"/>
                </a:lnTo>
                <a:lnTo>
                  <a:pt x="5760" y="20164"/>
                </a:lnTo>
                <a:lnTo>
                  <a:pt x="5760" y="18240"/>
                </a:lnTo>
                <a:close/>
              </a:path>
              <a:path w="54726" h="49923">
                <a:moveTo>
                  <a:pt x="43205" y="0"/>
                </a:moveTo>
                <a:lnTo>
                  <a:pt x="8641" y="49923"/>
                </a:lnTo>
                <a:lnTo>
                  <a:pt x="11521" y="49923"/>
                </a:lnTo>
                <a:lnTo>
                  <a:pt x="46085" y="0"/>
                </a:lnTo>
                <a:lnTo>
                  <a:pt x="43205" y="0"/>
                </a:lnTo>
                <a:close/>
              </a:path>
              <a:path w="54726" h="49923">
                <a:moveTo>
                  <a:pt x="7680" y="1923"/>
                </a:moveTo>
                <a:lnTo>
                  <a:pt x="11521" y="1923"/>
                </a:lnTo>
                <a:lnTo>
                  <a:pt x="12481" y="2881"/>
                </a:lnTo>
                <a:lnTo>
                  <a:pt x="13441" y="4805"/>
                </a:lnTo>
                <a:lnTo>
                  <a:pt x="14401" y="8644"/>
                </a:lnTo>
                <a:lnTo>
                  <a:pt x="14401" y="17282"/>
                </a:lnTo>
                <a:lnTo>
                  <a:pt x="13441" y="20164"/>
                </a:lnTo>
                <a:lnTo>
                  <a:pt x="12481" y="22081"/>
                </a:lnTo>
                <a:lnTo>
                  <a:pt x="12481" y="24961"/>
                </a:lnTo>
                <a:lnTo>
                  <a:pt x="15361" y="24002"/>
                </a:lnTo>
                <a:lnTo>
                  <a:pt x="17282" y="22081"/>
                </a:lnTo>
                <a:lnTo>
                  <a:pt x="19202" y="20164"/>
                </a:lnTo>
                <a:lnTo>
                  <a:pt x="20162" y="16323"/>
                </a:lnTo>
                <a:lnTo>
                  <a:pt x="20162" y="9602"/>
                </a:lnTo>
                <a:lnTo>
                  <a:pt x="19202" y="5763"/>
                </a:lnTo>
                <a:lnTo>
                  <a:pt x="17282" y="3840"/>
                </a:lnTo>
                <a:lnTo>
                  <a:pt x="15361" y="964"/>
                </a:lnTo>
                <a:lnTo>
                  <a:pt x="13441" y="0"/>
                </a:lnTo>
                <a:lnTo>
                  <a:pt x="6720" y="0"/>
                </a:lnTo>
                <a:lnTo>
                  <a:pt x="4800" y="964"/>
                </a:lnTo>
                <a:lnTo>
                  <a:pt x="5760" y="4805"/>
                </a:lnTo>
                <a:lnTo>
                  <a:pt x="6720" y="3840"/>
                </a:lnTo>
                <a:lnTo>
                  <a:pt x="7680" y="1923"/>
                </a:lnTo>
                <a:close/>
              </a:path>
              <a:path w="54726" h="49923">
                <a:moveTo>
                  <a:pt x="46085" y="47999"/>
                </a:moveTo>
                <a:lnTo>
                  <a:pt x="42245" y="47999"/>
                </a:lnTo>
                <a:lnTo>
                  <a:pt x="43205" y="49923"/>
                </a:lnTo>
                <a:lnTo>
                  <a:pt x="47045" y="49923"/>
                </a:lnTo>
                <a:lnTo>
                  <a:pt x="47045" y="47999"/>
                </a:lnTo>
                <a:lnTo>
                  <a:pt x="46085" y="47999"/>
                </a:lnTo>
                <a:close/>
              </a:path>
              <a:path w="54726" h="49923">
                <a:moveTo>
                  <a:pt x="34564" y="32641"/>
                </a:moveTo>
                <a:lnTo>
                  <a:pt x="34564" y="42243"/>
                </a:lnTo>
                <a:lnTo>
                  <a:pt x="35524" y="44160"/>
                </a:lnTo>
                <a:lnTo>
                  <a:pt x="36484" y="46084"/>
                </a:lnTo>
                <a:lnTo>
                  <a:pt x="38404" y="47999"/>
                </a:lnTo>
                <a:lnTo>
                  <a:pt x="39364" y="48958"/>
                </a:lnTo>
                <a:lnTo>
                  <a:pt x="41285" y="49923"/>
                </a:lnTo>
                <a:lnTo>
                  <a:pt x="43205" y="49923"/>
                </a:lnTo>
                <a:lnTo>
                  <a:pt x="42245" y="47999"/>
                </a:lnTo>
                <a:lnTo>
                  <a:pt x="41285" y="47041"/>
                </a:lnTo>
                <a:lnTo>
                  <a:pt x="40325" y="45119"/>
                </a:lnTo>
                <a:lnTo>
                  <a:pt x="40325" y="29760"/>
                </a:lnTo>
                <a:lnTo>
                  <a:pt x="41285" y="28802"/>
                </a:lnTo>
                <a:lnTo>
                  <a:pt x="42245" y="26884"/>
                </a:lnTo>
                <a:lnTo>
                  <a:pt x="47045" y="26884"/>
                </a:lnTo>
                <a:lnTo>
                  <a:pt x="47045" y="28802"/>
                </a:lnTo>
                <a:lnTo>
                  <a:pt x="48966" y="29760"/>
                </a:lnTo>
                <a:lnTo>
                  <a:pt x="48966" y="45119"/>
                </a:lnTo>
                <a:lnTo>
                  <a:pt x="47045" y="46084"/>
                </a:lnTo>
                <a:lnTo>
                  <a:pt x="47045" y="49923"/>
                </a:lnTo>
                <a:lnTo>
                  <a:pt x="49926" y="48958"/>
                </a:lnTo>
                <a:lnTo>
                  <a:pt x="51846" y="47041"/>
                </a:lnTo>
                <a:lnTo>
                  <a:pt x="53766" y="45119"/>
                </a:lnTo>
                <a:lnTo>
                  <a:pt x="54726" y="41279"/>
                </a:lnTo>
                <a:lnTo>
                  <a:pt x="54726" y="32641"/>
                </a:lnTo>
                <a:lnTo>
                  <a:pt x="53766" y="30723"/>
                </a:lnTo>
                <a:lnTo>
                  <a:pt x="52806" y="28802"/>
                </a:lnTo>
                <a:lnTo>
                  <a:pt x="50886" y="26884"/>
                </a:lnTo>
                <a:lnTo>
                  <a:pt x="49926" y="25920"/>
                </a:lnTo>
                <a:lnTo>
                  <a:pt x="48006" y="24961"/>
                </a:lnTo>
                <a:lnTo>
                  <a:pt x="41285" y="24961"/>
                </a:lnTo>
                <a:lnTo>
                  <a:pt x="39364" y="25920"/>
                </a:lnTo>
                <a:lnTo>
                  <a:pt x="38404" y="26884"/>
                </a:lnTo>
                <a:lnTo>
                  <a:pt x="36484" y="28802"/>
                </a:lnTo>
                <a:lnTo>
                  <a:pt x="35524" y="30723"/>
                </a:lnTo>
                <a:lnTo>
                  <a:pt x="34564" y="32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7" name="object 2537"/>
          <p:cNvSpPr/>
          <p:nvPr/>
        </p:nvSpPr>
        <p:spPr>
          <a:xfrm>
            <a:off x="5133197" y="9477845"/>
            <a:ext cx="4800" cy="2874"/>
          </a:xfrm>
          <a:custGeom>
            <a:avLst/>
            <a:gdLst/>
            <a:ahLst/>
            <a:cxnLst/>
            <a:rect l="l" t="t" r="r" b="b"/>
            <a:pathLst>
              <a:path w="4800" h="2874">
                <a:moveTo>
                  <a:pt x="4800" y="2874"/>
                </a:moveTo>
                <a:lnTo>
                  <a:pt x="4800" y="957"/>
                </a:lnTo>
                <a:lnTo>
                  <a:pt x="2880" y="957"/>
                </a:lnTo>
                <a:lnTo>
                  <a:pt x="0" y="0"/>
                </a:lnTo>
                <a:lnTo>
                  <a:pt x="0" y="2874"/>
                </a:lnTo>
                <a:lnTo>
                  <a:pt x="4800" y="2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8" name="object 2538"/>
          <p:cNvSpPr/>
          <p:nvPr/>
        </p:nvSpPr>
        <p:spPr>
          <a:xfrm>
            <a:off x="5124556" y="9441364"/>
            <a:ext cx="26883" cy="39355"/>
          </a:xfrm>
          <a:custGeom>
            <a:avLst/>
            <a:gdLst/>
            <a:ahLst/>
            <a:cxnLst/>
            <a:rect l="l" t="t" r="r" b="b"/>
            <a:pathLst>
              <a:path w="26883" h="39355">
                <a:moveTo>
                  <a:pt x="5760" y="1923"/>
                </a:moveTo>
                <a:lnTo>
                  <a:pt x="4800" y="0"/>
                </a:lnTo>
                <a:lnTo>
                  <a:pt x="4800" y="11519"/>
                </a:lnTo>
                <a:lnTo>
                  <a:pt x="8641" y="14400"/>
                </a:lnTo>
                <a:lnTo>
                  <a:pt x="5760" y="17282"/>
                </a:lnTo>
                <a:lnTo>
                  <a:pt x="2880" y="19199"/>
                </a:lnTo>
                <a:lnTo>
                  <a:pt x="1920" y="22079"/>
                </a:lnTo>
                <a:lnTo>
                  <a:pt x="0" y="23996"/>
                </a:lnTo>
                <a:lnTo>
                  <a:pt x="0" y="30717"/>
                </a:lnTo>
                <a:lnTo>
                  <a:pt x="960" y="33599"/>
                </a:lnTo>
                <a:lnTo>
                  <a:pt x="2880" y="35516"/>
                </a:lnTo>
                <a:lnTo>
                  <a:pt x="4800" y="38397"/>
                </a:lnTo>
                <a:lnTo>
                  <a:pt x="8641" y="39355"/>
                </a:lnTo>
                <a:lnTo>
                  <a:pt x="8641" y="36481"/>
                </a:lnTo>
                <a:lnTo>
                  <a:pt x="7680" y="35516"/>
                </a:lnTo>
                <a:lnTo>
                  <a:pt x="5760" y="33599"/>
                </a:lnTo>
                <a:lnTo>
                  <a:pt x="4800" y="30717"/>
                </a:lnTo>
                <a:lnTo>
                  <a:pt x="4800" y="25920"/>
                </a:lnTo>
                <a:lnTo>
                  <a:pt x="5760" y="23038"/>
                </a:lnTo>
                <a:lnTo>
                  <a:pt x="6720" y="21121"/>
                </a:lnTo>
                <a:lnTo>
                  <a:pt x="7680" y="19199"/>
                </a:lnTo>
                <a:lnTo>
                  <a:pt x="8641" y="17282"/>
                </a:lnTo>
                <a:lnTo>
                  <a:pt x="10561" y="16317"/>
                </a:lnTo>
                <a:lnTo>
                  <a:pt x="15361" y="20157"/>
                </a:lnTo>
                <a:lnTo>
                  <a:pt x="19202" y="23038"/>
                </a:lnTo>
                <a:lnTo>
                  <a:pt x="21122" y="25920"/>
                </a:lnTo>
                <a:lnTo>
                  <a:pt x="22082" y="26878"/>
                </a:lnTo>
                <a:lnTo>
                  <a:pt x="22082" y="32641"/>
                </a:lnTo>
                <a:lnTo>
                  <a:pt x="21122" y="34558"/>
                </a:lnTo>
                <a:lnTo>
                  <a:pt x="20162" y="35516"/>
                </a:lnTo>
                <a:lnTo>
                  <a:pt x="18242" y="37438"/>
                </a:lnTo>
                <a:lnTo>
                  <a:pt x="13441" y="37438"/>
                </a:lnTo>
                <a:lnTo>
                  <a:pt x="13441" y="39355"/>
                </a:lnTo>
                <a:lnTo>
                  <a:pt x="17282" y="39355"/>
                </a:lnTo>
                <a:lnTo>
                  <a:pt x="21122" y="38397"/>
                </a:lnTo>
                <a:lnTo>
                  <a:pt x="23042" y="36481"/>
                </a:lnTo>
                <a:lnTo>
                  <a:pt x="25923" y="33599"/>
                </a:lnTo>
                <a:lnTo>
                  <a:pt x="26883" y="30717"/>
                </a:lnTo>
                <a:lnTo>
                  <a:pt x="26883" y="24961"/>
                </a:lnTo>
                <a:lnTo>
                  <a:pt x="25923" y="22079"/>
                </a:lnTo>
                <a:lnTo>
                  <a:pt x="24963" y="20157"/>
                </a:lnTo>
                <a:lnTo>
                  <a:pt x="23042" y="18240"/>
                </a:lnTo>
                <a:lnTo>
                  <a:pt x="20162" y="15358"/>
                </a:lnTo>
                <a:lnTo>
                  <a:pt x="16322" y="12478"/>
                </a:lnTo>
                <a:lnTo>
                  <a:pt x="20162" y="9602"/>
                </a:lnTo>
                <a:lnTo>
                  <a:pt x="20162" y="4799"/>
                </a:lnTo>
                <a:lnTo>
                  <a:pt x="19202" y="6720"/>
                </a:lnTo>
                <a:lnTo>
                  <a:pt x="17282" y="8638"/>
                </a:lnTo>
                <a:lnTo>
                  <a:pt x="14401" y="10561"/>
                </a:lnTo>
                <a:lnTo>
                  <a:pt x="8641" y="5762"/>
                </a:lnTo>
                <a:lnTo>
                  <a:pt x="7680" y="4799"/>
                </a:lnTo>
                <a:lnTo>
                  <a:pt x="6720" y="3840"/>
                </a:lnTo>
                <a:lnTo>
                  <a:pt x="5760" y="2881"/>
                </a:lnTo>
                <a:lnTo>
                  <a:pt x="5760" y="1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9" name="object 2539"/>
          <p:cNvSpPr/>
          <p:nvPr/>
        </p:nvSpPr>
        <p:spPr>
          <a:xfrm>
            <a:off x="5124556" y="9431761"/>
            <a:ext cx="25923" cy="21122"/>
          </a:xfrm>
          <a:custGeom>
            <a:avLst/>
            <a:gdLst/>
            <a:ahLst/>
            <a:cxnLst/>
            <a:rect l="l" t="t" r="r" b="b"/>
            <a:pathLst>
              <a:path w="25923" h="21122">
                <a:moveTo>
                  <a:pt x="960" y="15364"/>
                </a:moveTo>
                <a:lnTo>
                  <a:pt x="1920" y="17282"/>
                </a:lnTo>
                <a:lnTo>
                  <a:pt x="2880" y="19205"/>
                </a:lnTo>
                <a:lnTo>
                  <a:pt x="4800" y="21122"/>
                </a:lnTo>
                <a:lnTo>
                  <a:pt x="4800" y="6720"/>
                </a:lnTo>
                <a:lnTo>
                  <a:pt x="5760" y="4805"/>
                </a:lnTo>
                <a:lnTo>
                  <a:pt x="7680" y="3840"/>
                </a:lnTo>
                <a:lnTo>
                  <a:pt x="8641" y="1923"/>
                </a:lnTo>
                <a:lnTo>
                  <a:pt x="15361" y="1923"/>
                </a:lnTo>
                <a:lnTo>
                  <a:pt x="17282" y="2881"/>
                </a:lnTo>
                <a:lnTo>
                  <a:pt x="19202" y="3840"/>
                </a:lnTo>
                <a:lnTo>
                  <a:pt x="20162" y="4805"/>
                </a:lnTo>
                <a:lnTo>
                  <a:pt x="21122" y="6720"/>
                </a:lnTo>
                <a:lnTo>
                  <a:pt x="21122" y="13443"/>
                </a:lnTo>
                <a:lnTo>
                  <a:pt x="20162" y="14401"/>
                </a:lnTo>
                <a:lnTo>
                  <a:pt x="20162" y="19205"/>
                </a:lnTo>
                <a:lnTo>
                  <a:pt x="23042" y="17282"/>
                </a:lnTo>
                <a:lnTo>
                  <a:pt x="24002" y="15364"/>
                </a:lnTo>
                <a:lnTo>
                  <a:pt x="25923" y="13443"/>
                </a:lnTo>
                <a:lnTo>
                  <a:pt x="25923" y="7685"/>
                </a:lnTo>
                <a:lnTo>
                  <a:pt x="24963" y="4805"/>
                </a:lnTo>
                <a:lnTo>
                  <a:pt x="23042" y="2881"/>
                </a:lnTo>
                <a:lnTo>
                  <a:pt x="20162" y="964"/>
                </a:lnTo>
                <a:lnTo>
                  <a:pt x="17282" y="0"/>
                </a:lnTo>
                <a:lnTo>
                  <a:pt x="9601" y="0"/>
                </a:lnTo>
                <a:lnTo>
                  <a:pt x="5760" y="964"/>
                </a:lnTo>
                <a:lnTo>
                  <a:pt x="3840" y="2881"/>
                </a:lnTo>
                <a:lnTo>
                  <a:pt x="960" y="5763"/>
                </a:lnTo>
                <a:lnTo>
                  <a:pt x="0" y="7685"/>
                </a:lnTo>
                <a:lnTo>
                  <a:pt x="0" y="13443"/>
                </a:lnTo>
                <a:lnTo>
                  <a:pt x="960" y="15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0" name="object 2540"/>
          <p:cNvSpPr/>
          <p:nvPr/>
        </p:nvSpPr>
        <p:spPr>
          <a:xfrm>
            <a:off x="5164881" y="9431761"/>
            <a:ext cx="24963" cy="48958"/>
          </a:xfrm>
          <a:custGeom>
            <a:avLst/>
            <a:gdLst/>
            <a:ahLst/>
            <a:cxnLst/>
            <a:rect l="l" t="t" r="r" b="b"/>
            <a:pathLst>
              <a:path w="24963" h="48958">
                <a:moveTo>
                  <a:pt x="11521" y="48958"/>
                </a:moveTo>
                <a:lnTo>
                  <a:pt x="13441" y="47999"/>
                </a:lnTo>
                <a:lnTo>
                  <a:pt x="16322" y="47041"/>
                </a:lnTo>
                <a:lnTo>
                  <a:pt x="18242" y="45119"/>
                </a:lnTo>
                <a:lnTo>
                  <a:pt x="20162" y="42243"/>
                </a:lnTo>
                <a:lnTo>
                  <a:pt x="22082" y="38404"/>
                </a:lnTo>
                <a:lnTo>
                  <a:pt x="24002" y="34564"/>
                </a:lnTo>
                <a:lnTo>
                  <a:pt x="24963" y="29760"/>
                </a:lnTo>
                <a:lnTo>
                  <a:pt x="24963" y="16323"/>
                </a:lnTo>
                <a:lnTo>
                  <a:pt x="23027" y="9602"/>
                </a:lnTo>
                <a:lnTo>
                  <a:pt x="19202" y="4805"/>
                </a:lnTo>
                <a:lnTo>
                  <a:pt x="16322" y="1923"/>
                </a:lnTo>
                <a:lnTo>
                  <a:pt x="12481" y="0"/>
                </a:lnTo>
                <a:lnTo>
                  <a:pt x="4800" y="0"/>
                </a:lnTo>
                <a:lnTo>
                  <a:pt x="2880" y="1923"/>
                </a:lnTo>
                <a:lnTo>
                  <a:pt x="0" y="3840"/>
                </a:lnTo>
                <a:lnTo>
                  <a:pt x="960" y="37440"/>
                </a:lnTo>
                <a:lnTo>
                  <a:pt x="960" y="13443"/>
                </a:lnTo>
                <a:lnTo>
                  <a:pt x="1920" y="9602"/>
                </a:lnTo>
                <a:lnTo>
                  <a:pt x="2880" y="5763"/>
                </a:lnTo>
                <a:lnTo>
                  <a:pt x="4800" y="3840"/>
                </a:lnTo>
                <a:lnTo>
                  <a:pt x="5760" y="2881"/>
                </a:lnTo>
                <a:lnTo>
                  <a:pt x="7680" y="1923"/>
                </a:lnTo>
                <a:lnTo>
                  <a:pt x="11521" y="1923"/>
                </a:lnTo>
                <a:lnTo>
                  <a:pt x="12481" y="2881"/>
                </a:lnTo>
                <a:lnTo>
                  <a:pt x="14401" y="3840"/>
                </a:lnTo>
                <a:lnTo>
                  <a:pt x="15361" y="5763"/>
                </a:lnTo>
                <a:lnTo>
                  <a:pt x="16322" y="8644"/>
                </a:lnTo>
                <a:lnTo>
                  <a:pt x="17282" y="12484"/>
                </a:lnTo>
                <a:lnTo>
                  <a:pt x="17282" y="35522"/>
                </a:lnTo>
                <a:lnTo>
                  <a:pt x="16322" y="39361"/>
                </a:lnTo>
                <a:lnTo>
                  <a:pt x="15361" y="42243"/>
                </a:lnTo>
                <a:lnTo>
                  <a:pt x="14401" y="44160"/>
                </a:lnTo>
                <a:lnTo>
                  <a:pt x="12481" y="45119"/>
                </a:lnTo>
                <a:lnTo>
                  <a:pt x="11521" y="46084"/>
                </a:lnTo>
                <a:lnTo>
                  <a:pt x="10561" y="47041"/>
                </a:lnTo>
                <a:lnTo>
                  <a:pt x="8641" y="47041"/>
                </a:lnTo>
                <a:lnTo>
                  <a:pt x="8641" y="48958"/>
                </a:lnTo>
                <a:lnTo>
                  <a:pt x="11521" y="48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1" name="object 2541"/>
          <p:cNvSpPr/>
          <p:nvPr/>
        </p:nvSpPr>
        <p:spPr>
          <a:xfrm>
            <a:off x="5158160" y="9435602"/>
            <a:ext cx="15361" cy="45118"/>
          </a:xfrm>
          <a:custGeom>
            <a:avLst/>
            <a:gdLst/>
            <a:ahLst/>
            <a:cxnLst/>
            <a:rect l="l" t="t" r="r" b="b"/>
            <a:pathLst>
              <a:path w="15361" h="45118">
                <a:moveTo>
                  <a:pt x="2880" y="6720"/>
                </a:moveTo>
                <a:lnTo>
                  <a:pt x="960" y="10561"/>
                </a:lnTo>
                <a:lnTo>
                  <a:pt x="0" y="15364"/>
                </a:lnTo>
                <a:lnTo>
                  <a:pt x="0" y="27841"/>
                </a:lnTo>
                <a:lnTo>
                  <a:pt x="1920" y="32641"/>
                </a:lnTo>
                <a:lnTo>
                  <a:pt x="3840" y="37438"/>
                </a:lnTo>
                <a:lnTo>
                  <a:pt x="6720" y="43200"/>
                </a:lnTo>
                <a:lnTo>
                  <a:pt x="10561" y="45118"/>
                </a:lnTo>
                <a:lnTo>
                  <a:pt x="15361" y="45118"/>
                </a:lnTo>
                <a:lnTo>
                  <a:pt x="15361" y="43200"/>
                </a:lnTo>
                <a:lnTo>
                  <a:pt x="13441" y="43200"/>
                </a:lnTo>
                <a:lnTo>
                  <a:pt x="10561" y="41279"/>
                </a:lnTo>
                <a:lnTo>
                  <a:pt x="9601" y="38403"/>
                </a:lnTo>
                <a:lnTo>
                  <a:pt x="7680" y="33599"/>
                </a:lnTo>
                <a:lnTo>
                  <a:pt x="6720" y="0"/>
                </a:lnTo>
                <a:lnTo>
                  <a:pt x="4800" y="2880"/>
                </a:lnTo>
                <a:lnTo>
                  <a:pt x="288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2" name="object 2542"/>
          <p:cNvSpPr/>
          <p:nvPr/>
        </p:nvSpPr>
        <p:spPr>
          <a:xfrm>
            <a:off x="5194630" y="9431761"/>
            <a:ext cx="54726" cy="49923"/>
          </a:xfrm>
          <a:custGeom>
            <a:avLst/>
            <a:gdLst/>
            <a:ahLst/>
            <a:cxnLst/>
            <a:rect l="l" t="t" r="r" b="b"/>
            <a:pathLst>
              <a:path w="54726" h="49923">
                <a:moveTo>
                  <a:pt x="48005" y="49923"/>
                </a:moveTo>
                <a:lnTo>
                  <a:pt x="49926" y="48958"/>
                </a:lnTo>
                <a:lnTo>
                  <a:pt x="51846" y="47041"/>
                </a:lnTo>
                <a:lnTo>
                  <a:pt x="53766" y="45119"/>
                </a:lnTo>
                <a:lnTo>
                  <a:pt x="54726" y="41279"/>
                </a:lnTo>
                <a:lnTo>
                  <a:pt x="54726" y="32641"/>
                </a:lnTo>
                <a:lnTo>
                  <a:pt x="53766" y="30723"/>
                </a:lnTo>
                <a:lnTo>
                  <a:pt x="52806" y="28802"/>
                </a:lnTo>
                <a:lnTo>
                  <a:pt x="51846" y="26884"/>
                </a:lnTo>
                <a:lnTo>
                  <a:pt x="49926" y="25920"/>
                </a:lnTo>
                <a:lnTo>
                  <a:pt x="48005" y="24961"/>
                </a:lnTo>
                <a:lnTo>
                  <a:pt x="41285" y="24961"/>
                </a:lnTo>
                <a:lnTo>
                  <a:pt x="40325" y="25920"/>
                </a:lnTo>
                <a:lnTo>
                  <a:pt x="38404" y="26884"/>
                </a:lnTo>
                <a:lnTo>
                  <a:pt x="37444" y="28802"/>
                </a:lnTo>
                <a:lnTo>
                  <a:pt x="36484" y="30723"/>
                </a:lnTo>
                <a:lnTo>
                  <a:pt x="35524" y="32641"/>
                </a:lnTo>
                <a:lnTo>
                  <a:pt x="34564" y="35522"/>
                </a:lnTo>
                <a:lnTo>
                  <a:pt x="34564" y="40320"/>
                </a:lnTo>
                <a:lnTo>
                  <a:pt x="35524" y="42243"/>
                </a:lnTo>
                <a:lnTo>
                  <a:pt x="36484" y="44160"/>
                </a:lnTo>
                <a:lnTo>
                  <a:pt x="37444" y="46084"/>
                </a:lnTo>
                <a:lnTo>
                  <a:pt x="38404" y="47999"/>
                </a:lnTo>
                <a:lnTo>
                  <a:pt x="40325" y="48958"/>
                </a:lnTo>
                <a:lnTo>
                  <a:pt x="41285" y="49923"/>
                </a:lnTo>
                <a:lnTo>
                  <a:pt x="43205" y="49923"/>
                </a:lnTo>
                <a:lnTo>
                  <a:pt x="41285" y="45119"/>
                </a:lnTo>
                <a:lnTo>
                  <a:pt x="40325" y="42243"/>
                </a:lnTo>
                <a:lnTo>
                  <a:pt x="40325" y="33599"/>
                </a:lnTo>
                <a:lnTo>
                  <a:pt x="41285" y="29760"/>
                </a:lnTo>
                <a:lnTo>
                  <a:pt x="42245" y="28802"/>
                </a:lnTo>
                <a:lnTo>
                  <a:pt x="43205" y="26884"/>
                </a:lnTo>
                <a:lnTo>
                  <a:pt x="47045" y="26884"/>
                </a:lnTo>
                <a:lnTo>
                  <a:pt x="48005" y="28802"/>
                </a:lnTo>
                <a:lnTo>
                  <a:pt x="48966" y="29760"/>
                </a:lnTo>
                <a:lnTo>
                  <a:pt x="49926" y="33599"/>
                </a:lnTo>
                <a:lnTo>
                  <a:pt x="49926" y="42243"/>
                </a:lnTo>
                <a:lnTo>
                  <a:pt x="48966" y="45119"/>
                </a:lnTo>
                <a:lnTo>
                  <a:pt x="48005" y="46084"/>
                </a:lnTo>
                <a:lnTo>
                  <a:pt x="47045" y="47999"/>
                </a:lnTo>
                <a:lnTo>
                  <a:pt x="45125" y="47999"/>
                </a:lnTo>
                <a:lnTo>
                  <a:pt x="45125" y="49923"/>
                </a:lnTo>
                <a:lnTo>
                  <a:pt x="48005" y="49923"/>
                </a:lnTo>
                <a:close/>
              </a:path>
              <a:path w="54726" h="49923">
                <a:moveTo>
                  <a:pt x="45125" y="47999"/>
                </a:moveTo>
                <a:lnTo>
                  <a:pt x="43205" y="47999"/>
                </a:lnTo>
                <a:lnTo>
                  <a:pt x="42245" y="47041"/>
                </a:lnTo>
                <a:lnTo>
                  <a:pt x="41285" y="45119"/>
                </a:lnTo>
                <a:lnTo>
                  <a:pt x="43205" y="49923"/>
                </a:lnTo>
                <a:lnTo>
                  <a:pt x="45125" y="49923"/>
                </a:lnTo>
                <a:lnTo>
                  <a:pt x="45125" y="47999"/>
                </a:lnTo>
                <a:close/>
              </a:path>
              <a:path w="54726" h="49923">
                <a:moveTo>
                  <a:pt x="43205" y="0"/>
                </a:moveTo>
                <a:lnTo>
                  <a:pt x="8656" y="49923"/>
                </a:lnTo>
                <a:lnTo>
                  <a:pt x="11521" y="49923"/>
                </a:lnTo>
                <a:lnTo>
                  <a:pt x="46085" y="0"/>
                </a:lnTo>
                <a:lnTo>
                  <a:pt x="43205" y="0"/>
                </a:lnTo>
                <a:close/>
              </a:path>
              <a:path w="54726" h="49923">
                <a:moveTo>
                  <a:pt x="5775" y="4805"/>
                </a:moveTo>
                <a:lnTo>
                  <a:pt x="4800" y="964"/>
                </a:lnTo>
                <a:lnTo>
                  <a:pt x="3840" y="1923"/>
                </a:lnTo>
                <a:lnTo>
                  <a:pt x="1935" y="3840"/>
                </a:lnTo>
                <a:lnTo>
                  <a:pt x="960" y="5763"/>
                </a:lnTo>
                <a:lnTo>
                  <a:pt x="0" y="7685"/>
                </a:lnTo>
                <a:lnTo>
                  <a:pt x="0" y="17282"/>
                </a:lnTo>
                <a:lnTo>
                  <a:pt x="960" y="19205"/>
                </a:lnTo>
                <a:lnTo>
                  <a:pt x="1935" y="21122"/>
                </a:lnTo>
                <a:lnTo>
                  <a:pt x="3840" y="23044"/>
                </a:lnTo>
                <a:lnTo>
                  <a:pt x="4800" y="24002"/>
                </a:lnTo>
                <a:lnTo>
                  <a:pt x="6720" y="24961"/>
                </a:lnTo>
                <a:lnTo>
                  <a:pt x="12496" y="24961"/>
                </a:lnTo>
                <a:lnTo>
                  <a:pt x="12496" y="23044"/>
                </a:lnTo>
                <a:lnTo>
                  <a:pt x="11521" y="24002"/>
                </a:lnTo>
                <a:lnTo>
                  <a:pt x="9616" y="24002"/>
                </a:lnTo>
                <a:lnTo>
                  <a:pt x="8656" y="23044"/>
                </a:lnTo>
                <a:lnTo>
                  <a:pt x="7680" y="23044"/>
                </a:lnTo>
                <a:lnTo>
                  <a:pt x="7680" y="22081"/>
                </a:lnTo>
                <a:lnTo>
                  <a:pt x="6720" y="21122"/>
                </a:lnTo>
                <a:lnTo>
                  <a:pt x="6720" y="20164"/>
                </a:lnTo>
                <a:lnTo>
                  <a:pt x="5775" y="18240"/>
                </a:lnTo>
                <a:lnTo>
                  <a:pt x="5775" y="4805"/>
                </a:lnTo>
                <a:close/>
              </a:path>
              <a:path w="54726" h="49923">
                <a:moveTo>
                  <a:pt x="20177" y="12484"/>
                </a:moveTo>
                <a:lnTo>
                  <a:pt x="20177" y="9602"/>
                </a:lnTo>
                <a:lnTo>
                  <a:pt x="19202" y="5763"/>
                </a:lnTo>
                <a:lnTo>
                  <a:pt x="17282" y="3840"/>
                </a:lnTo>
                <a:lnTo>
                  <a:pt x="15361" y="964"/>
                </a:lnTo>
                <a:lnTo>
                  <a:pt x="13456" y="0"/>
                </a:lnTo>
                <a:lnTo>
                  <a:pt x="6720" y="0"/>
                </a:lnTo>
                <a:lnTo>
                  <a:pt x="4800" y="964"/>
                </a:lnTo>
                <a:lnTo>
                  <a:pt x="5775" y="4805"/>
                </a:lnTo>
                <a:lnTo>
                  <a:pt x="6720" y="3840"/>
                </a:lnTo>
                <a:lnTo>
                  <a:pt x="7680" y="1923"/>
                </a:lnTo>
                <a:lnTo>
                  <a:pt x="12496" y="1923"/>
                </a:lnTo>
                <a:lnTo>
                  <a:pt x="12496" y="2881"/>
                </a:lnTo>
                <a:lnTo>
                  <a:pt x="14401" y="4805"/>
                </a:lnTo>
                <a:lnTo>
                  <a:pt x="14401" y="20164"/>
                </a:lnTo>
                <a:lnTo>
                  <a:pt x="12496" y="22081"/>
                </a:lnTo>
                <a:lnTo>
                  <a:pt x="12496" y="24961"/>
                </a:lnTo>
                <a:lnTo>
                  <a:pt x="15361" y="24002"/>
                </a:lnTo>
                <a:lnTo>
                  <a:pt x="17282" y="22081"/>
                </a:lnTo>
                <a:lnTo>
                  <a:pt x="19202" y="20164"/>
                </a:lnTo>
                <a:lnTo>
                  <a:pt x="20177" y="16323"/>
                </a:lnTo>
                <a:lnTo>
                  <a:pt x="20177" y="12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3" name="object 2543"/>
          <p:cNvSpPr/>
          <p:nvPr/>
        </p:nvSpPr>
        <p:spPr>
          <a:xfrm>
            <a:off x="3502212" y="5623560"/>
            <a:ext cx="2016892" cy="3892683"/>
          </a:xfrm>
          <a:custGeom>
            <a:avLst/>
            <a:gdLst/>
            <a:ahLst/>
            <a:cxnLst/>
            <a:rect l="l" t="t" r="r" b="b"/>
            <a:pathLst>
              <a:path w="2016892" h="3892683">
                <a:moveTo>
                  <a:pt x="0" y="3888842"/>
                </a:moveTo>
                <a:lnTo>
                  <a:pt x="0" y="3890759"/>
                </a:lnTo>
                <a:lnTo>
                  <a:pt x="960" y="3892683"/>
                </a:lnTo>
                <a:lnTo>
                  <a:pt x="2013051" y="3892683"/>
                </a:lnTo>
                <a:lnTo>
                  <a:pt x="6720" y="3888842"/>
                </a:lnTo>
                <a:lnTo>
                  <a:pt x="6720" y="6720"/>
                </a:lnTo>
                <a:lnTo>
                  <a:pt x="2013051" y="6720"/>
                </a:lnTo>
                <a:lnTo>
                  <a:pt x="2014971" y="3892683"/>
                </a:lnTo>
                <a:lnTo>
                  <a:pt x="2016892" y="3890759"/>
                </a:lnTo>
                <a:lnTo>
                  <a:pt x="2016892" y="960"/>
                </a:lnTo>
                <a:lnTo>
                  <a:pt x="2014971" y="0"/>
                </a:lnTo>
                <a:lnTo>
                  <a:pt x="2013051" y="0"/>
                </a:lnTo>
                <a:lnTo>
                  <a:pt x="2009211" y="3840"/>
                </a:lnTo>
                <a:lnTo>
                  <a:pt x="6720" y="3840"/>
                </a:lnTo>
                <a:lnTo>
                  <a:pt x="3840" y="6720"/>
                </a:lnTo>
                <a:lnTo>
                  <a:pt x="3840" y="3885003"/>
                </a:lnTo>
                <a:lnTo>
                  <a:pt x="3840" y="0"/>
                </a:lnTo>
                <a:lnTo>
                  <a:pt x="960" y="0"/>
                </a:lnTo>
                <a:lnTo>
                  <a:pt x="0" y="960"/>
                </a:lnTo>
                <a:lnTo>
                  <a:pt x="0" y="3888842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4" name="object 2544"/>
          <p:cNvSpPr/>
          <p:nvPr/>
        </p:nvSpPr>
        <p:spPr>
          <a:xfrm>
            <a:off x="3508933" y="5630280"/>
            <a:ext cx="2006330" cy="3885962"/>
          </a:xfrm>
          <a:custGeom>
            <a:avLst/>
            <a:gdLst/>
            <a:ahLst/>
            <a:cxnLst/>
            <a:rect l="l" t="t" r="r" b="b"/>
            <a:pathLst>
              <a:path w="2006330" h="3885962">
                <a:moveTo>
                  <a:pt x="2006330" y="0"/>
                </a:moveTo>
                <a:lnTo>
                  <a:pt x="2002490" y="0"/>
                </a:lnTo>
                <a:lnTo>
                  <a:pt x="2002490" y="3878282"/>
                </a:lnTo>
                <a:lnTo>
                  <a:pt x="0" y="3878282"/>
                </a:lnTo>
                <a:lnTo>
                  <a:pt x="0" y="3882121"/>
                </a:lnTo>
                <a:lnTo>
                  <a:pt x="2006330" y="3885962"/>
                </a:lnTo>
                <a:lnTo>
                  <a:pt x="2002490" y="3882121"/>
                </a:lnTo>
                <a:lnTo>
                  <a:pt x="2006330" y="3878282"/>
                </a:lnTo>
                <a:lnTo>
                  <a:pt x="200633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5" name="object 2545"/>
          <p:cNvSpPr/>
          <p:nvPr/>
        </p:nvSpPr>
        <p:spPr>
          <a:xfrm>
            <a:off x="3506053" y="5623560"/>
            <a:ext cx="2009211" cy="3885003"/>
          </a:xfrm>
          <a:custGeom>
            <a:avLst/>
            <a:gdLst/>
            <a:ahLst/>
            <a:cxnLst/>
            <a:rect l="l" t="t" r="r" b="b"/>
            <a:pathLst>
              <a:path w="2009211" h="3885003">
                <a:moveTo>
                  <a:pt x="0" y="3885003"/>
                </a:moveTo>
                <a:lnTo>
                  <a:pt x="0" y="6720"/>
                </a:lnTo>
                <a:lnTo>
                  <a:pt x="2880" y="3840"/>
                </a:lnTo>
                <a:lnTo>
                  <a:pt x="2005370" y="3840"/>
                </a:lnTo>
                <a:lnTo>
                  <a:pt x="2009211" y="0"/>
                </a:lnTo>
                <a:lnTo>
                  <a:pt x="0" y="0"/>
                </a:lnTo>
                <a:lnTo>
                  <a:pt x="0" y="3885003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6" name="object 2546"/>
          <p:cNvSpPr/>
          <p:nvPr/>
        </p:nvSpPr>
        <p:spPr>
          <a:xfrm>
            <a:off x="2730398" y="5749320"/>
            <a:ext cx="1071326" cy="107518"/>
          </a:xfrm>
          <a:custGeom>
            <a:avLst/>
            <a:gdLst/>
            <a:ahLst/>
            <a:cxnLst/>
            <a:rect l="l" t="t" r="r" b="b"/>
            <a:pathLst>
              <a:path w="1071326" h="107518">
                <a:moveTo>
                  <a:pt x="1065565" y="5760"/>
                </a:moveTo>
                <a:lnTo>
                  <a:pt x="1023320" y="34564"/>
                </a:lnTo>
                <a:lnTo>
                  <a:pt x="1071326" y="2880"/>
                </a:lnTo>
                <a:lnTo>
                  <a:pt x="1065565" y="0"/>
                </a:lnTo>
                <a:lnTo>
                  <a:pt x="1063645" y="141"/>
                </a:lnTo>
                <a:lnTo>
                  <a:pt x="1063645" y="4800"/>
                </a:lnTo>
                <a:lnTo>
                  <a:pt x="1065565" y="5760"/>
                </a:lnTo>
                <a:close/>
              </a:path>
              <a:path w="1071326" h="107518">
                <a:moveTo>
                  <a:pt x="1071326" y="2880"/>
                </a:moveTo>
                <a:lnTo>
                  <a:pt x="1019479" y="-23042"/>
                </a:lnTo>
                <a:lnTo>
                  <a:pt x="1063645" y="0"/>
                </a:lnTo>
                <a:lnTo>
                  <a:pt x="1063414" y="158"/>
                </a:lnTo>
                <a:lnTo>
                  <a:pt x="1059500" y="2855"/>
                </a:lnTo>
                <a:lnTo>
                  <a:pt x="1054046" y="6612"/>
                </a:lnTo>
                <a:lnTo>
                  <a:pt x="1020439" y="29763"/>
                </a:lnTo>
                <a:lnTo>
                  <a:pt x="1019479" y="30723"/>
                </a:lnTo>
                <a:lnTo>
                  <a:pt x="1019479" y="32644"/>
                </a:lnTo>
                <a:lnTo>
                  <a:pt x="1020439" y="33604"/>
                </a:lnTo>
                <a:lnTo>
                  <a:pt x="1020439" y="34564"/>
                </a:lnTo>
                <a:lnTo>
                  <a:pt x="1022360" y="35509"/>
                </a:lnTo>
                <a:lnTo>
                  <a:pt x="1023320" y="34564"/>
                </a:lnTo>
                <a:lnTo>
                  <a:pt x="1065565" y="5760"/>
                </a:lnTo>
                <a:lnTo>
                  <a:pt x="1063645" y="4800"/>
                </a:lnTo>
                <a:lnTo>
                  <a:pt x="1063645" y="141"/>
                </a:lnTo>
                <a:lnTo>
                  <a:pt x="1065565" y="0"/>
                </a:lnTo>
                <a:lnTo>
                  <a:pt x="1071326" y="2880"/>
                </a:lnTo>
                <a:close/>
              </a:path>
              <a:path w="1071326" h="107518">
                <a:moveTo>
                  <a:pt x="1055069" y="775"/>
                </a:moveTo>
                <a:lnTo>
                  <a:pt x="0" y="78714"/>
                </a:lnTo>
                <a:lnTo>
                  <a:pt x="960" y="84475"/>
                </a:lnTo>
                <a:lnTo>
                  <a:pt x="1054046" y="6612"/>
                </a:lnTo>
                <a:lnTo>
                  <a:pt x="1059500" y="2855"/>
                </a:lnTo>
                <a:lnTo>
                  <a:pt x="1063414" y="158"/>
                </a:lnTo>
                <a:lnTo>
                  <a:pt x="1063645" y="0"/>
                </a:lnTo>
                <a:lnTo>
                  <a:pt x="1019479" y="-23042"/>
                </a:lnTo>
                <a:lnTo>
                  <a:pt x="1016599" y="-23042"/>
                </a:lnTo>
                <a:lnTo>
                  <a:pt x="1015654" y="-21122"/>
                </a:lnTo>
                <a:lnTo>
                  <a:pt x="1014679" y="-20162"/>
                </a:lnTo>
                <a:lnTo>
                  <a:pt x="1015654" y="-18242"/>
                </a:lnTo>
                <a:lnTo>
                  <a:pt x="1016599" y="-17282"/>
                </a:lnTo>
                <a:lnTo>
                  <a:pt x="1055069" y="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7" name="object 2547"/>
          <p:cNvSpPr/>
          <p:nvPr/>
        </p:nvSpPr>
        <p:spPr>
          <a:xfrm>
            <a:off x="2390561" y="5682127"/>
            <a:ext cx="342717" cy="224622"/>
          </a:xfrm>
          <a:custGeom>
            <a:avLst/>
            <a:gdLst/>
            <a:ahLst/>
            <a:cxnLst/>
            <a:rect l="l" t="t" r="r" b="b"/>
            <a:pathLst>
              <a:path w="342717" h="224622">
                <a:moveTo>
                  <a:pt x="0" y="221741"/>
                </a:moveTo>
                <a:lnTo>
                  <a:pt x="0" y="222702"/>
                </a:lnTo>
                <a:lnTo>
                  <a:pt x="960" y="224622"/>
                </a:lnTo>
                <a:lnTo>
                  <a:pt x="339836" y="224622"/>
                </a:lnTo>
                <a:lnTo>
                  <a:pt x="5760" y="221741"/>
                </a:lnTo>
                <a:lnTo>
                  <a:pt x="5760" y="5760"/>
                </a:lnTo>
                <a:lnTo>
                  <a:pt x="339836" y="5760"/>
                </a:lnTo>
                <a:lnTo>
                  <a:pt x="341756" y="224622"/>
                </a:lnTo>
                <a:lnTo>
                  <a:pt x="342717" y="222702"/>
                </a:lnTo>
                <a:lnTo>
                  <a:pt x="342717" y="1920"/>
                </a:lnTo>
                <a:lnTo>
                  <a:pt x="341756" y="0"/>
                </a:lnTo>
                <a:lnTo>
                  <a:pt x="339836" y="0"/>
                </a:lnTo>
                <a:lnTo>
                  <a:pt x="336956" y="2880"/>
                </a:lnTo>
                <a:lnTo>
                  <a:pt x="5760" y="2880"/>
                </a:lnTo>
                <a:lnTo>
                  <a:pt x="2880" y="5760"/>
                </a:lnTo>
                <a:lnTo>
                  <a:pt x="2880" y="218861"/>
                </a:lnTo>
                <a:lnTo>
                  <a:pt x="2880" y="0"/>
                </a:lnTo>
                <a:lnTo>
                  <a:pt x="960" y="0"/>
                </a:lnTo>
                <a:lnTo>
                  <a:pt x="0" y="1920"/>
                </a:lnTo>
                <a:lnTo>
                  <a:pt x="0" y="2217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8" name="object 2548"/>
          <p:cNvSpPr/>
          <p:nvPr/>
        </p:nvSpPr>
        <p:spPr>
          <a:xfrm>
            <a:off x="2727518" y="5687888"/>
            <a:ext cx="4800" cy="218861"/>
          </a:xfrm>
          <a:custGeom>
            <a:avLst/>
            <a:gdLst/>
            <a:ahLst/>
            <a:cxnLst/>
            <a:rect l="l" t="t" r="r" b="b"/>
            <a:pathLst>
              <a:path w="4800" h="218861">
                <a:moveTo>
                  <a:pt x="2880" y="213100"/>
                </a:moveTo>
                <a:lnTo>
                  <a:pt x="0" y="215981"/>
                </a:lnTo>
                <a:lnTo>
                  <a:pt x="2880" y="218861"/>
                </a:lnTo>
                <a:lnTo>
                  <a:pt x="4800" y="218861"/>
                </a:lnTo>
                <a:lnTo>
                  <a:pt x="2880" y="0"/>
                </a:lnTo>
                <a:lnTo>
                  <a:pt x="2880" y="213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9" name="object 2549"/>
          <p:cNvSpPr/>
          <p:nvPr/>
        </p:nvSpPr>
        <p:spPr>
          <a:xfrm>
            <a:off x="2396322" y="5687888"/>
            <a:ext cx="334076" cy="218861"/>
          </a:xfrm>
          <a:custGeom>
            <a:avLst/>
            <a:gdLst/>
            <a:ahLst/>
            <a:cxnLst/>
            <a:rect l="l" t="t" r="r" b="b"/>
            <a:pathLst>
              <a:path w="334076" h="218861">
                <a:moveTo>
                  <a:pt x="334076" y="0"/>
                </a:moveTo>
                <a:lnTo>
                  <a:pt x="331195" y="0"/>
                </a:lnTo>
                <a:lnTo>
                  <a:pt x="331195" y="213100"/>
                </a:lnTo>
                <a:lnTo>
                  <a:pt x="0" y="213100"/>
                </a:lnTo>
                <a:lnTo>
                  <a:pt x="0" y="215981"/>
                </a:lnTo>
                <a:lnTo>
                  <a:pt x="334076" y="218861"/>
                </a:lnTo>
                <a:lnTo>
                  <a:pt x="331195" y="215981"/>
                </a:lnTo>
                <a:lnTo>
                  <a:pt x="334076" y="213100"/>
                </a:lnTo>
                <a:lnTo>
                  <a:pt x="33407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0" name="object 2550"/>
          <p:cNvSpPr/>
          <p:nvPr/>
        </p:nvSpPr>
        <p:spPr>
          <a:xfrm>
            <a:off x="2393441" y="5682127"/>
            <a:ext cx="336956" cy="218861"/>
          </a:xfrm>
          <a:custGeom>
            <a:avLst/>
            <a:gdLst/>
            <a:ahLst/>
            <a:cxnLst/>
            <a:rect l="l" t="t" r="r" b="b"/>
            <a:pathLst>
              <a:path w="336956" h="218861">
                <a:moveTo>
                  <a:pt x="0" y="218861"/>
                </a:moveTo>
                <a:lnTo>
                  <a:pt x="0" y="5760"/>
                </a:lnTo>
                <a:lnTo>
                  <a:pt x="2880" y="2880"/>
                </a:lnTo>
                <a:lnTo>
                  <a:pt x="334076" y="2880"/>
                </a:lnTo>
                <a:lnTo>
                  <a:pt x="336956" y="0"/>
                </a:lnTo>
                <a:lnTo>
                  <a:pt x="0" y="0"/>
                </a:lnTo>
                <a:lnTo>
                  <a:pt x="0" y="2188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1" name="object 2551"/>
          <p:cNvSpPr/>
          <p:nvPr/>
        </p:nvSpPr>
        <p:spPr>
          <a:xfrm>
            <a:off x="2450089" y="5753160"/>
            <a:ext cx="71993" cy="86395"/>
          </a:xfrm>
          <a:custGeom>
            <a:avLst/>
            <a:gdLst/>
            <a:ahLst/>
            <a:cxnLst/>
            <a:rect l="l" t="t" r="r" b="b"/>
            <a:pathLst>
              <a:path w="71993" h="86395">
                <a:moveTo>
                  <a:pt x="32628" y="86395"/>
                </a:moveTo>
                <a:lnTo>
                  <a:pt x="39349" y="86395"/>
                </a:lnTo>
                <a:lnTo>
                  <a:pt x="40309" y="85435"/>
                </a:lnTo>
                <a:lnTo>
                  <a:pt x="42230" y="85435"/>
                </a:lnTo>
                <a:lnTo>
                  <a:pt x="42230" y="84475"/>
                </a:lnTo>
                <a:lnTo>
                  <a:pt x="43190" y="84475"/>
                </a:lnTo>
                <a:lnTo>
                  <a:pt x="43190" y="83515"/>
                </a:lnTo>
                <a:lnTo>
                  <a:pt x="71033" y="4800"/>
                </a:lnTo>
                <a:lnTo>
                  <a:pt x="71993" y="2880"/>
                </a:lnTo>
                <a:lnTo>
                  <a:pt x="71993" y="960"/>
                </a:lnTo>
                <a:lnTo>
                  <a:pt x="71033" y="960"/>
                </a:lnTo>
                <a:lnTo>
                  <a:pt x="71033" y="0"/>
                </a:lnTo>
                <a:lnTo>
                  <a:pt x="61432" y="0"/>
                </a:lnTo>
                <a:lnTo>
                  <a:pt x="61432" y="960"/>
                </a:lnTo>
                <a:lnTo>
                  <a:pt x="60472" y="960"/>
                </a:lnTo>
                <a:lnTo>
                  <a:pt x="60472" y="1920"/>
                </a:lnTo>
                <a:lnTo>
                  <a:pt x="36469" y="73913"/>
                </a:lnTo>
                <a:lnTo>
                  <a:pt x="11521" y="1920"/>
                </a:lnTo>
                <a:lnTo>
                  <a:pt x="11521" y="960"/>
                </a:lnTo>
                <a:lnTo>
                  <a:pt x="10546" y="960"/>
                </a:lnTo>
                <a:lnTo>
                  <a:pt x="10546" y="0"/>
                </a:lnTo>
                <a:lnTo>
                  <a:pt x="960" y="0"/>
                </a:lnTo>
                <a:lnTo>
                  <a:pt x="0" y="960"/>
                </a:lnTo>
                <a:lnTo>
                  <a:pt x="0" y="3840"/>
                </a:lnTo>
                <a:lnTo>
                  <a:pt x="27828" y="83515"/>
                </a:lnTo>
                <a:lnTo>
                  <a:pt x="27828" y="84475"/>
                </a:lnTo>
                <a:lnTo>
                  <a:pt x="28788" y="84475"/>
                </a:lnTo>
                <a:lnTo>
                  <a:pt x="28788" y="85435"/>
                </a:lnTo>
                <a:lnTo>
                  <a:pt x="31668" y="85435"/>
                </a:lnTo>
                <a:lnTo>
                  <a:pt x="31668" y="86395"/>
                </a:lnTo>
                <a:lnTo>
                  <a:pt x="32628" y="86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2" name="object 2552"/>
          <p:cNvSpPr/>
          <p:nvPr/>
        </p:nvSpPr>
        <p:spPr>
          <a:xfrm>
            <a:off x="2534564" y="5776203"/>
            <a:ext cx="10561" cy="63352"/>
          </a:xfrm>
          <a:custGeom>
            <a:avLst/>
            <a:gdLst/>
            <a:ahLst/>
            <a:cxnLst/>
            <a:rect l="l" t="t" r="r" b="b"/>
            <a:pathLst>
              <a:path w="10561" h="63352">
                <a:moveTo>
                  <a:pt x="960" y="62392"/>
                </a:moveTo>
                <a:lnTo>
                  <a:pt x="1920" y="62392"/>
                </a:lnTo>
                <a:lnTo>
                  <a:pt x="2880" y="63352"/>
                </a:lnTo>
                <a:lnTo>
                  <a:pt x="7680" y="63352"/>
                </a:lnTo>
                <a:lnTo>
                  <a:pt x="8641" y="62392"/>
                </a:lnTo>
                <a:lnTo>
                  <a:pt x="10561" y="62392"/>
                </a:lnTo>
                <a:lnTo>
                  <a:pt x="10561" y="0"/>
                </a:lnTo>
                <a:lnTo>
                  <a:pt x="0" y="0"/>
                </a:lnTo>
                <a:lnTo>
                  <a:pt x="0" y="62392"/>
                </a:lnTo>
                <a:lnTo>
                  <a:pt x="960" y="62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3" name="object 2553"/>
          <p:cNvSpPr/>
          <p:nvPr/>
        </p:nvSpPr>
        <p:spPr>
          <a:xfrm>
            <a:off x="2532644" y="5751240"/>
            <a:ext cx="13441" cy="13441"/>
          </a:xfrm>
          <a:custGeom>
            <a:avLst/>
            <a:gdLst/>
            <a:ahLst/>
            <a:cxnLst/>
            <a:rect l="l" t="t" r="r" b="b"/>
            <a:pathLst>
              <a:path w="13441" h="13441">
                <a:moveTo>
                  <a:pt x="960" y="10561"/>
                </a:moveTo>
                <a:lnTo>
                  <a:pt x="1920" y="11521"/>
                </a:lnTo>
                <a:lnTo>
                  <a:pt x="2880" y="12481"/>
                </a:lnTo>
                <a:lnTo>
                  <a:pt x="4800" y="13441"/>
                </a:lnTo>
                <a:lnTo>
                  <a:pt x="9601" y="13441"/>
                </a:lnTo>
                <a:lnTo>
                  <a:pt x="11521" y="12481"/>
                </a:lnTo>
                <a:lnTo>
                  <a:pt x="12481" y="11521"/>
                </a:lnTo>
                <a:lnTo>
                  <a:pt x="13441" y="10561"/>
                </a:lnTo>
                <a:lnTo>
                  <a:pt x="13441" y="1920"/>
                </a:lnTo>
                <a:lnTo>
                  <a:pt x="12481" y="960"/>
                </a:lnTo>
                <a:lnTo>
                  <a:pt x="1152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3840"/>
                </a:lnTo>
                <a:lnTo>
                  <a:pt x="0" y="8641"/>
                </a:lnTo>
                <a:lnTo>
                  <a:pt x="96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4" name="object 2554"/>
          <p:cNvSpPr/>
          <p:nvPr/>
        </p:nvSpPr>
        <p:spPr>
          <a:xfrm>
            <a:off x="2560487" y="5775243"/>
            <a:ext cx="42230" cy="65272"/>
          </a:xfrm>
          <a:custGeom>
            <a:avLst/>
            <a:gdLst/>
            <a:ahLst/>
            <a:cxnLst/>
            <a:rect l="l" t="t" r="r" b="b"/>
            <a:pathLst>
              <a:path w="42230" h="65272">
                <a:moveTo>
                  <a:pt x="12466" y="13426"/>
                </a:moveTo>
                <a:lnTo>
                  <a:pt x="13426" y="12466"/>
                </a:lnTo>
                <a:lnTo>
                  <a:pt x="13426" y="11521"/>
                </a:lnTo>
                <a:lnTo>
                  <a:pt x="14386" y="10561"/>
                </a:lnTo>
                <a:lnTo>
                  <a:pt x="15346" y="9585"/>
                </a:lnTo>
                <a:lnTo>
                  <a:pt x="16306" y="8641"/>
                </a:lnTo>
                <a:lnTo>
                  <a:pt x="19187" y="8641"/>
                </a:lnTo>
                <a:lnTo>
                  <a:pt x="21107" y="7680"/>
                </a:lnTo>
                <a:lnTo>
                  <a:pt x="24947" y="7680"/>
                </a:lnTo>
                <a:lnTo>
                  <a:pt x="26868" y="8641"/>
                </a:lnTo>
                <a:lnTo>
                  <a:pt x="28788" y="8641"/>
                </a:lnTo>
                <a:lnTo>
                  <a:pt x="29748" y="9585"/>
                </a:lnTo>
                <a:lnTo>
                  <a:pt x="31668" y="9585"/>
                </a:lnTo>
                <a:lnTo>
                  <a:pt x="32628" y="10561"/>
                </a:lnTo>
                <a:lnTo>
                  <a:pt x="33588" y="10561"/>
                </a:lnTo>
                <a:lnTo>
                  <a:pt x="34549" y="11521"/>
                </a:lnTo>
                <a:lnTo>
                  <a:pt x="35509" y="11521"/>
                </a:lnTo>
                <a:lnTo>
                  <a:pt x="36469" y="12466"/>
                </a:lnTo>
                <a:lnTo>
                  <a:pt x="38389" y="12466"/>
                </a:lnTo>
                <a:lnTo>
                  <a:pt x="38389" y="11521"/>
                </a:lnTo>
                <a:lnTo>
                  <a:pt x="39349" y="10561"/>
                </a:lnTo>
                <a:lnTo>
                  <a:pt x="39349" y="6720"/>
                </a:lnTo>
                <a:lnTo>
                  <a:pt x="38389" y="5745"/>
                </a:lnTo>
                <a:lnTo>
                  <a:pt x="38389" y="3840"/>
                </a:lnTo>
                <a:lnTo>
                  <a:pt x="37429" y="3840"/>
                </a:lnTo>
                <a:lnTo>
                  <a:pt x="37429" y="2880"/>
                </a:lnTo>
                <a:lnTo>
                  <a:pt x="36469" y="2880"/>
                </a:lnTo>
                <a:lnTo>
                  <a:pt x="35509" y="1920"/>
                </a:lnTo>
                <a:lnTo>
                  <a:pt x="34549" y="1920"/>
                </a:lnTo>
                <a:lnTo>
                  <a:pt x="33588" y="960"/>
                </a:lnTo>
                <a:lnTo>
                  <a:pt x="30708" y="960"/>
                </a:lnTo>
                <a:lnTo>
                  <a:pt x="29748" y="0"/>
                </a:lnTo>
                <a:lnTo>
                  <a:pt x="16306" y="0"/>
                </a:lnTo>
                <a:lnTo>
                  <a:pt x="13426" y="960"/>
                </a:lnTo>
                <a:lnTo>
                  <a:pt x="10561" y="1920"/>
                </a:lnTo>
                <a:lnTo>
                  <a:pt x="8625" y="2880"/>
                </a:lnTo>
                <a:lnTo>
                  <a:pt x="6720" y="4800"/>
                </a:lnTo>
                <a:lnTo>
                  <a:pt x="4785" y="6720"/>
                </a:lnTo>
                <a:lnTo>
                  <a:pt x="3840" y="8641"/>
                </a:lnTo>
                <a:lnTo>
                  <a:pt x="2880" y="10561"/>
                </a:lnTo>
                <a:lnTo>
                  <a:pt x="1905" y="12466"/>
                </a:lnTo>
                <a:lnTo>
                  <a:pt x="944" y="14401"/>
                </a:lnTo>
                <a:lnTo>
                  <a:pt x="944" y="20147"/>
                </a:lnTo>
                <a:lnTo>
                  <a:pt x="1905" y="22082"/>
                </a:lnTo>
                <a:lnTo>
                  <a:pt x="2880" y="23987"/>
                </a:lnTo>
                <a:lnTo>
                  <a:pt x="3840" y="25923"/>
                </a:lnTo>
                <a:lnTo>
                  <a:pt x="4785" y="27828"/>
                </a:lnTo>
                <a:lnTo>
                  <a:pt x="5745" y="28788"/>
                </a:lnTo>
                <a:lnTo>
                  <a:pt x="7665" y="30708"/>
                </a:lnTo>
                <a:lnTo>
                  <a:pt x="9585" y="31668"/>
                </a:lnTo>
                <a:lnTo>
                  <a:pt x="10561" y="32628"/>
                </a:lnTo>
                <a:lnTo>
                  <a:pt x="12466" y="33588"/>
                </a:lnTo>
                <a:lnTo>
                  <a:pt x="14386" y="34549"/>
                </a:lnTo>
                <a:lnTo>
                  <a:pt x="16306" y="34549"/>
                </a:lnTo>
                <a:lnTo>
                  <a:pt x="18227" y="35509"/>
                </a:lnTo>
                <a:lnTo>
                  <a:pt x="20147" y="36469"/>
                </a:lnTo>
                <a:lnTo>
                  <a:pt x="22067" y="37429"/>
                </a:lnTo>
                <a:lnTo>
                  <a:pt x="23987" y="37429"/>
                </a:lnTo>
                <a:lnTo>
                  <a:pt x="24947" y="38389"/>
                </a:lnTo>
                <a:lnTo>
                  <a:pt x="26868" y="39349"/>
                </a:lnTo>
                <a:lnTo>
                  <a:pt x="27828" y="40309"/>
                </a:lnTo>
                <a:lnTo>
                  <a:pt x="28788" y="41269"/>
                </a:lnTo>
                <a:lnTo>
                  <a:pt x="29748" y="42230"/>
                </a:lnTo>
                <a:lnTo>
                  <a:pt x="30708" y="43190"/>
                </a:lnTo>
                <a:lnTo>
                  <a:pt x="31668" y="45110"/>
                </a:lnTo>
                <a:lnTo>
                  <a:pt x="31668" y="47990"/>
                </a:lnTo>
                <a:lnTo>
                  <a:pt x="30708" y="49911"/>
                </a:lnTo>
                <a:lnTo>
                  <a:pt x="30708" y="50871"/>
                </a:lnTo>
                <a:lnTo>
                  <a:pt x="29748" y="51831"/>
                </a:lnTo>
                <a:lnTo>
                  <a:pt x="28788" y="52791"/>
                </a:lnTo>
                <a:lnTo>
                  <a:pt x="27828" y="53751"/>
                </a:lnTo>
                <a:lnTo>
                  <a:pt x="26868" y="54711"/>
                </a:lnTo>
                <a:lnTo>
                  <a:pt x="24947" y="54711"/>
                </a:lnTo>
                <a:lnTo>
                  <a:pt x="23987" y="55671"/>
                </a:lnTo>
                <a:lnTo>
                  <a:pt x="12466" y="55671"/>
                </a:lnTo>
                <a:lnTo>
                  <a:pt x="10561" y="54711"/>
                </a:lnTo>
                <a:lnTo>
                  <a:pt x="8625" y="53751"/>
                </a:lnTo>
                <a:lnTo>
                  <a:pt x="7665" y="53751"/>
                </a:lnTo>
                <a:lnTo>
                  <a:pt x="5745" y="52791"/>
                </a:lnTo>
                <a:lnTo>
                  <a:pt x="4785" y="51831"/>
                </a:lnTo>
                <a:lnTo>
                  <a:pt x="3840" y="51831"/>
                </a:lnTo>
                <a:lnTo>
                  <a:pt x="2880" y="50871"/>
                </a:lnTo>
                <a:lnTo>
                  <a:pt x="944" y="50871"/>
                </a:lnTo>
                <a:lnTo>
                  <a:pt x="0" y="51831"/>
                </a:lnTo>
                <a:lnTo>
                  <a:pt x="0" y="58552"/>
                </a:lnTo>
                <a:lnTo>
                  <a:pt x="944" y="58552"/>
                </a:lnTo>
                <a:lnTo>
                  <a:pt x="944" y="60472"/>
                </a:lnTo>
                <a:lnTo>
                  <a:pt x="1905" y="60472"/>
                </a:lnTo>
                <a:lnTo>
                  <a:pt x="2880" y="61432"/>
                </a:lnTo>
                <a:lnTo>
                  <a:pt x="3840" y="61432"/>
                </a:lnTo>
                <a:lnTo>
                  <a:pt x="4785" y="62392"/>
                </a:lnTo>
                <a:lnTo>
                  <a:pt x="5745" y="62392"/>
                </a:lnTo>
                <a:lnTo>
                  <a:pt x="7665" y="63352"/>
                </a:lnTo>
                <a:lnTo>
                  <a:pt x="8625" y="63352"/>
                </a:lnTo>
                <a:lnTo>
                  <a:pt x="10561" y="64312"/>
                </a:lnTo>
                <a:lnTo>
                  <a:pt x="14386" y="64312"/>
                </a:lnTo>
                <a:lnTo>
                  <a:pt x="16306" y="65272"/>
                </a:lnTo>
                <a:lnTo>
                  <a:pt x="22067" y="65272"/>
                </a:lnTo>
                <a:lnTo>
                  <a:pt x="24947" y="64312"/>
                </a:lnTo>
                <a:lnTo>
                  <a:pt x="27828" y="63352"/>
                </a:lnTo>
                <a:lnTo>
                  <a:pt x="30708" y="62392"/>
                </a:lnTo>
                <a:lnTo>
                  <a:pt x="33588" y="61432"/>
                </a:lnTo>
                <a:lnTo>
                  <a:pt x="35509" y="59512"/>
                </a:lnTo>
                <a:lnTo>
                  <a:pt x="37429" y="58552"/>
                </a:lnTo>
                <a:lnTo>
                  <a:pt x="39349" y="56631"/>
                </a:lnTo>
                <a:lnTo>
                  <a:pt x="40309" y="53751"/>
                </a:lnTo>
                <a:lnTo>
                  <a:pt x="41269" y="51831"/>
                </a:lnTo>
                <a:lnTo>
                  <a:pt x="42230" y="48950"/>
                </a:lnTo>
                <a:lnTo>
                  <a:pt x="42230" y="43190"/>
                </a:lnTo>
                <a:lnTo>
                  <a:pt x="41269" y="41269"/>
                </a:lnTo>
                <a:lnTo>
                  <a:pt x="40309" y="39349"/>
                </a:lnTo>
                <a:lnTo>
                  <a:pt x="40309" y="37429"/>
                </a:lnTo>
                <a:lnTo>
                  <a:pt x="38389" y="35509"/>
                </a:lnTo>
                <a:lnTo>
                  <a:pt x="37429" y="34549"/>
                </a:lnTo>
                <a:lnTo>
                  <a:pt x="35509" y="32628"/>
                </a:lnTo>
                <a:lnTo>
                  <a:pt x="34549" y="31668"/>
                </a:lnTo>
                <a:lnTo>
                  <a:pt x="32628" y="30708"/>
                </a:lnTo>
                <a:lnTo>
                  <a:pt x="30708" y="29748"/>
                </a:lnTo>
                <a:lnTo>
                  <a:pt x="28788" y="28788"/>
                </a:lnTo>
                <a:lnTo>
                  <a:pt x="26868" y="28788"/>
                </a:lnTo>
                <a:lnTo>
                  <a:pt x="24947" y="27828"/>
                </a:lnTo>
                <a:lnTo>
                  <a:pt x="23027" y="26868"/>
                </a:lnTo>
                <a:lnTo>
                  <a:pt x="21107" y="25923"/>
                </a:lnTo>
                <a:lnTo>
                  <a:pt x="19187" y="25923"/>
                </a:lnTo>
                <a:lnTo>
                  <a:pt x="18227" y="24947"/>
                </a:lnTo>
                <a:lnTo>
                  <a:pt x="16306" y="23987"/>
                </a:lnTo>
                <a:lnTo>
                  <a:pt x="15346" y="23027"/>
                </a:lnTo>
                <a:lnTo>
                  <a:pt x="14386" y="22082"/>
                </a:lnTo>
                <a:lnTo>
                  <a:pt x="13426" y="21107"/>
                </a:lnTo>
                <a:lnTo>
                  <a:pt x="12466" y="20147"/>
                </a:lnTo>
                <a:lnTo>
                  <a:pt x="11506" y="18242"/>
                </a:lnTo>
                <a:lnTo>
                  <a:pt x="11506" y="15361"/>
                </a:lnTo>
                <a:lnTo>
                  <a:pt x="12466" y="14401"/>
                </a:lnTo>
                <a:lnTo>
                  <a:pt x="12466" y="13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5" name="object 2555"/>
          <p:cNvSpPr/>
          <p:nvPr/>
        </p:nvSpPr>
        <p:spPr>
          <a:xfrm>
            <a:off x="2614239" y="5775243"/>
            <a:ext cx="48950" cy="65272"/>
          </a:xfrm>
          <a:custGeom>
            <a:avLst/>
            <a:gdLst/>
            <a:ahLst/>
            <a:cxnLst/>
            <a:rect l="l" t="t" r="r" b="b"/>
            <a:pathLst>
              <a:path w="48950" h="65272">
                <a:moveTo>
                  <a:pt x="40325" y="63352"/>
                </a:moveTo>
                <a:lnTo>
                  <a:pt x="41269" y="63352"/>
                </a:lnTo>
                <a:lnTo>
                  <a:pt x="42230" y="64312"/>
                </a:lnTo>
                <a:lnTo>
                  <a:pt x="46070" y="64312"/>
                </a:lnTo>
                <a:lnTo>
                  <a:pt x="47045" y="63352"/>
                </a:lnTo>
                <a:lnTo>
                  <a:pt x="48950" y="63352"/>
                </a:lnTo>
                <a:lnTo>
                  <a:pt x="48950" y="18242"/>
                </a:lnTo>
                <a:lnTo>
                  <a:pt x="48005" y="15361"/>
                </a:lnTo>
                <a:lnTo>
                  <a:pt x="47045" y="12466"/>
                </a:lnTo>
                <a:lnTo>
                  <a:pt x="46070" y="9585"/>
                </a:lnTo>
                <a:lnTo>
                  <a:pt x="45110" y="6720"/>
                </a:lnTo>
                <a:lnTo>
                  <a:pt x="43205" y="5745"/>
                </a:lnTo>
                <a:lnTo>
                  <a:pt x="41269" y="3840"/>
                </a:lnTo>
                <a:lnTo>
                  <a:pt x="39364" y="1920"/>
                </a:lnTo>
                <a:lnTo>
                  <a:pt x="36484" y="960"/>
                </a:lnTo>
                <a:lnTo>
                  <a:pt x="32644" y="0"/>
                </a:lnTo>
                <a:lnTo>
                  <a:pt x="18242" y="0"/>
                </a:lnTo>
                <a:lnTo>
                  <a:pt x="16322" y="960"/>
                </a:lnTo>
                <a:lnTo>
                  <a:pt x="14401" y="960"/>
                </a:lnTo>
                <a:lnTo>
                  <a:pt x="12481" y="1920"/>
                </a:lnTo>
                <a:lnTo>
                  <a:pt x="10561" y="2880"/>
                </a:lnTo>
                <a:lnTo>
                  <a:pt x="8641" y="2880"/>
                </a:lnTo>
                <a:lnTo>
                  <a:pt x="6720" y="3840"/>
                </a:lnTo>
                <a:lnTo>
                  <a:pt x="5760" y="4800"/>
                </a:lnTo>
                <a:lnTo>
                  <a:pt x="4800" y="5745"/>
                </a:lnTo>
                <a:lnTo>
                  <a:pt x="3840" y="5745"/>
                </a:lnTo>
                <a:lnTo>
                  <a:pt x="3840" y="6720"/>
                </a:lnTo>
                <a:lnTo>
                  <a:pt x="2880" y="6720"/>
                </a:lnTo>
                <a:lnTo>
                  <a:pt x="2880" y="13426"/>
                </a:lnTo>
                <a:lnTo>
                  <a:pt x="3840" y="13426"/>
                </a:lnTo>
                <a:lnTo>
                  <a:pt x="3840" y="14401"/>
                </a:lnTo>
                <a:lnTo>
                  <a:pt x="5760" y="14401"/>
                </a:lnTo>
                <a:lnTo>
                  <a:pt x="7680" y="13426"/>
                </a:lnTo>
                <a:lnTo>
                  <a:pt x="8641" y="12466"/>
                </a:lnTo>
                <a:lnTo>
                  <a:pt x="9601" y="12466"/>
                </a:lnTo>
                <a:lnTo>
                  <a:pt x="11521" y="11521"/>
                </a:lnTo>
                <a:lnTo>
                  <a:pt x="12481" y="10561"/>
                </a:lnTo>
                <a:lnTo>
                  <a:pt x="14401" y="9585"/>
                </a:lnTo>
                <a:lnTo>
                  <a:pt x="17282" y="9585"/>
                </a:lnTo>
                <a:lnTo>
                  <a:pt x="19202" y="8641"/>
                </a:lnTo>
                <a:lnTo>
                  <a:pt x="28803" y="8641"/>
                </a:lnTo>
                <a:lnTo>
                  <a:pt x="30723" y="9585"/>
                </a:lnTo>
                <a:lnTo>
                  <a:pt x="32644" y="9585"/>
                </a:lnTo>
                <a:lnTo>
                  <a:pt x="33604" y="10561"/>
                </a:lnTo>
                <a:lnTo>
                  <a:pt x="34549" y="11521"/>
                </a:lnTo>
                <a:lnTo>
                  <a:pt x="35524" y="13426"/>
                </a:lnTo>
                <a:lnTo>
                  <a:pt x="36484" y="14401"/>
                </a:lnTo>
                <a:lnTo>
                  <a:pt x="37444" y="16306"/>
                </a:lnTo>
                <a:lnTo>
                  <a:pt x="37444" y="26868"/>
                </a:lnTo>
                <a:lnTo>
                  <a:pt x="24963" y="26868"/>
                </a:lnTo>
                <a:lnTo>
                  <a:pt x="21122" y="27828"/>
                </a:lnTo>
                <a:lnTo>
                  <a:pt x="17282" y="27828"/>
                </a:lnTo>
                <a:lnTo>
                  <a:pt x="13441" y="28788"/>
                </a:lnTo>
                <a:lnTo>
                  <a:pt x="10561" y="30708"/>
                </a:lnTo>
                <a:lnTo>
                  <a:pt x="7680" y="31668"/>
                </a:lnTo>
                <a:lnTo>
                  <a:pt x="4800" y="33588"/>
                </a:lnTo>
                <a:lnTo>
                  <a:pt x="2880" y="35509"/>
                </a:lnTo>
                <a:lnTo>
                  <a:pt x="1920" y="38389"/>
                </a:lnTo>
                <a:lnTo>
                  <a:pt x="0" y="40309"/>
                </a:lnTo>
                <a:lnTo>
                  <a:pt x="0" y="51831"/>
                </a:lnTo>
                <a:lnTo>
                  <a:pt x="960" y="54711"/>
                </a:lnTo>
                <a:lnTo>
                  <a:pt x="1920" y="56631"/>
                </a:lnTo>
                <a:lnTo>
                  <a:pt x="3840" y="58552"/>
                </a:lnTo>
                <a:lnTo>
                  <a:pt x="5760" y="60472"/>
                </a:lnTo>
                <a:lnTo>
                  <a:pt x="7680" y="61432"/>
                </a:lnTo>
                <a:lnTo>
                  <a:pt x="9601" y="62392"/>
                </a:lnTo>
                <a:lnTo>
                  <a:pt x="11521" y="63352"/>
                </a:lnTo>
                <a:lnTo>
                  <a:pt x="10561" y="48950"/>
                </a:lnTo>
                <a:lnTo>
                  <a:pt x="10561" y="44150"/>
                </a:lnTo>
                <a:lnTo>
                  <a:pt x="11521" y="43190"/>
                </a:lnTo>
                <a:lnTo>
                  <a:pt x="11521" y="41269"/>
                </a:lnTo>
                <a:lnTo>
                  <a:pt x="12481" y="40309"/>
                </a:lnTo>
                <a:lnTo>
                  <a:pt x="13441" y="38389"/>
                </a:lnTo>
                <a:lnTo>
                  <a:pt x="15361" y="37429"/>
                </a:lnTo>
                <a:lnTo>
                  <a:pt x="16322" y="36469"/>
                </a:lnTo>
                <a:lnTo>
                  <a:pt x="18242" y="36469"/>
                </a:lnTo>
                <a:lnTo>
                  <a:pt x="21122" y="35509"/>
                </a:lnTo>
                <a:lnTo>
                  <a:pt x="23042" y="35509"/>
                </a:lnTo>
                <a:lnTo>
                  <a:pt x="25923" y="34549"/>
                </a:lnTo>
                <a:lnTo>
                  <a:pt x="37444" y="34549"/>
                </a:lnTo>
                <a:lnTo>
                  <a:pt x="37444" y="47030"/>
                </a:lnTo>
                <a:lnTo>
                  <a:pt x="35524" y="50871"/>
                </a:lnTo>
                <a:lnTo>
                  <a:pt x="32644" y="52791"/>
                </a:lnTo>
                <a:lnTo>
                  <a:pt x="29763" y="53751"/>
                </a:lnTo>
                <a:lnTo>
                  <a:pt x="27843" y="55671"/>
                </a:lnTo>
                <a:lnTo>
                  <a:pt x="24963" y="56631"/>
                </a:lnTo>
                <a:lnTo>
                  <a:pt x="18242" y="56631"/>
                </a:lnTo>
                <a:lnTo>
                  <a:pt x="16322" y="55671"/>
                </a:lnTo>
                <a:lnTo>
                  <a:pt x="13441" y="53751"/>
                </a:lnTo>
                <a:lnTo>
                  <a:pt x="14401" y="64312"/>
                </a:lnTo>
                <a:lnTo>
                  <a:pt x="17282" y="65272"/>
                </a:lnTo>
                <a:lnTo>
                  <a:pt x="24002" y="65272"/>
                </a:lnTo>
                <a:lnTo>
                  <a:pt x="26883" y="64312"/>
                </a:lnTo>
                <a:lnTo>
                  <a:pt x="30723" y="62392"/>
                </a:lnTo>
                <a:lnTo>
                  <a:pt x="33604" y="60472"/>
                </a:lnTo>
                <a:lnTo>
                  <a:pt x="36484" y="58552"/>
                </a:lnTo>
                <a:lnTo>
                  <a:pt x="39364" y="55671"/>
                </a:lnTo>
                <a:lnTo>
                  <a:pt x="39364" y="63352"/>
                </a:lnTo>
                <a:lnTo>
                  <a:pt x="40325" y="633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6" name="object 2556"/>
          <p:cNvSpPr/>
          <p:nvPr/>
        </p:nvSpPr>
        <p:spPr>
          <a:xfrm>
            <a:off x="2624800" y="5824194"/>
            <a:ext cx="3840" cy="15361"/>
          </a:xfrm>
          <a:custGeom>
            <a:avLst/>
            <a:gdLst/>
            <a:ahLst/>
            <a:cxnLst/>
            <a:rect l="l" t="t" r="r" b="b"/>
            <a:pathLst>
              <a:path w="3840" h="15361">
                <a:moveTo>
                  <a:pt x="960" y="2880"/>
                </a:moveTo>
                <a:lnTo>
                  <a:pt x="0" y="0"/>
                </a:lnTo>
                <a:lnTo>
                  <a:pt x="960" y="14401"/>
                </a:lnTo>
                <a:lnTo>
                  <a:pt x="3840" y="15361"/>
                </a:lnTo>
                <a:lnTo>
                  <a:pt x="2880" y="4800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7" name="object 2557"/>
          <p:cNvSpPr/>
          <p:nvPr/>
        </p:nvSpPr>
        <p:spPr>
          <a:xfrm>
            <a:off x="5244556" y="6856171"/>
            <a:ext cx="57607" cy="166070"/>
          </a:xfrm>
          <a:custGeom>
            <a:avLst/>
            <a:gdLst/>
            <a:ahLst/>
            <a:cxnLst/>
            <a:rect l="l" t="t" r="r" b="b"/>
            <a:pathLst>
              <a:path w="57607" h="166070">
                <a:moveTo>
                  <a:pt x="14658" y="23651"/>
                </a:moveTo>
                <a:lnTo>
                  <a:pt x="10374" y="19687"/>
                </a:lnTo>
                <a:lnTo>
                  <a:pt x="5760" y="21107"/>
                </a:lnTo>
                <a:lnTo>
                  <a:pt x="5423" y="21479"/>
                </a:lnTo>
                <a:lnTo>
                  <a:pt x="41269" y="55671"/>
                </a:lnTo>
                <a:lnTo>
                  <a:pt x="42245" y="57591"/>
                </a:lnTo>
                <a:lnTo>
                  <a:pt x="44165" y="57591"/>
                </a:lnTo>
                <a:lnTo>
                  <a:pt x="45110" y="55671"/>
                </a:lnTo>
                <a:lnTo>
                  <a:pt x="46085" y="54711"/>
                </a:lnTo>
                <a:lnTo>
                  <a:pt x="46085" y="52791"/>
                </a:lnTo>
                <a:lnTo>
                  <a:pt x="45110" y="51831"/>
                </a:lnTo>
                <a:lnTo>
                  <a:pt x="14658" y="23651"/>
                </a:lnTo>
                <a:close/>
              </a:path>
              <a:path w="57607" h="166070">
                <a:moveTo>
                  <a:pt x="57607" y="1905"/>
                </a:moveTo>
                <a:lnTo>
                  <a:pt x="56647" y="0"/>
                </a:lnTo>
                <a:lnTo>
                  <a:pt x="54711" y="0"/>
                </a:lnTo>
                <a:lnTo>
                  <a:pt x="5760" y="15346"/>
                </a:lnTo>
                <a:lnTo>
                  <a:pt x="6720" y="16306"/>
                </a:lnTo>
                <a:lnTo>
                  <a:pt x="16332" y="17853"/>
                </a:lnTo>
                <a:lnTo>
                  <a:pt x="55671" y="5745"/>
                </a:lnTo>
                <a:lnTo>
                  <a:pt x="57607" y="4800"/>
                </a:lnTo>
                <a:lnTo>
                  <a:pt x="57607" y="1905"/>
                </a:lnTo>
                <a:close/>
              </a:path>
              <a:path w="57607" h="166070">
                <a:moveTo>
                  <a:pt x="14658" y="23651"/>
                </a:moveTo>
                <a:lnTo>
                  <a:pt x="620146" y="166070"/>
                </a:lnTo>
                <a:lnTo>
                  <a:pt x="621106" y="161269"/>
                </a:lnTo>
                <a:lnTo>
                  <a:pt x="16332" y="17853"/>
                </a:lnTo>
                <a:lnTo>
                  <a:pt x="6720" y="16306"/>
                </a:lnTo>
                <a:lnTo>
                  <a:pt x="5760" y="15346"/>
                </a:lnTo>
                <a:lnTo>
                  <a:pt x="54711" y="0"/>
                </a:lnTo>
                <a:lnTo>
                  <a:pt x="0" y="16306"/>
                </a:lnTo>
                <a:lnTo>
                  <a:pt x="4128" y="20244"/>
                </a:lnTo>
                <a:lnTo>
                  <a:pt x="3840" y="21107"/>
                </a:lnTo>
                <a:lnTo>
                  <a:pt x="5423" y="21479"/>
                </a:lnTo>
                <a:lnTo>
                  <a:pt x="5760" y="21107"/>
                </a:lnTo>
                <a:lnTo>
                  <a:pt x="10374" y="19687"/>
                </a:lnTo>
                <a:lnTo>
                  <a:pt x="14658" y="236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8" name="object 2558"/>
          <p:cNvSpPr/>
          <p:nvPr/>
        </p:nvSpPr>
        <p:spPr>
          <a:xfrm>
            <a:off x="5718779" y="6533616"/>
            <a:ext cx="292790" cy="224637"/>
          </a:xfrm>
          <a:custGeom>
            <a:avLst/>
            <a:gdLst/>
            <a:ahLst/>
            <a:cxnLst/>
            <a:rect l="l" t="t" r="r" b="b"/>
            <a:pathLst>
              <a:path w="292790" h="224637">
                <a:moveTo>
                  <a:pt x="0" y="221757"/>
                </a:moveTo>
                <a:lnTo>
                  <a:pt x="0" y="223662"/>
                </a:lnTo>
                <a:lnTo>
                  <a:pt x="960" y="224637"/>
                </a:lnTo>
                <a:lnTo>
                  <a:pt x="289910" y="224637"/>
                </a:lnTo>
                <a:lnTo>
                  <a:pt x="4800" y="221757"/>
                </a:lnTo>
                <a:lnTo>
                  <a:pt x="4800" y="6720"/>
                </a:lnTo>
                <a:lnTo>
                  <a:pt x="289910" y="6720"/>
                </a:lnTo>
                <a:lnTo>
                  <a:pt x="291830" y="224637"/>
                </a:lnTo>
                <a:lnTo>
                  <a:pt x="292790" y="223662"/>
                </a:lnTo>
                <a:lnTo>
                  <a:pt x="292790" y="1920"/>
                </a:lnTo>
                <a:lnTo>
                  <a:pt x="291830" y="0"/>
                </a:lnTo>
                <a:lnTo>
                  <a:pt x="289910" y="0"/>
                </a:lnTo>
                <a:lnTo>
                  <a:pt x="287030" y="3840"/>
                </a:lnTo>
                <a:lnTo>
                  <a:pt x="4800" y="3840"/>
                </a:lnTo>
                <a:lnTo>
                  <a:pt x="1920" y="6720"/>
                </a:lnTo>
                <a:lnTo>
                  <a:pt x="1920" y="218876"/>
                </a:lnTo>
                <a:lnTo>
                  <a:pt x="1920" y="0"/>
                </a:lnTo>
                <a:lnTo>
                  <a:pt x="960" y="0"/>
                </a:lnTo>
                <a:lnTo>
                  <a:pt x="0" y="1920"/>
                </a:lnTo>
                <a:lnTo>
                  <a:pt x="0" y="2217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9" name="object 2559"/>
          <p:cNvSpPr/>
          <p:nvPr/>
        </p:nvSpPr>
        <p:spPr>
          <a:xfrm>
            <a:off x="6005809" y="6540337"/>
            <a:ext cx="4800" cy="217916"/>
          </a:xfrm>
          <a:custGeom>
            <a:avLst/>
            <a:gdLst/>
            <a:ahLst/>
            <a:cxnLst/>
            <a:rect l="l" t="t" r="r" b="b"/>
            <a:pathLst>
              <a:path w="4800" h="217916">
                <a:moveTo>
                  <a:pt x="2880" y="212156"/>
                </a:moveTo>
                <a:lnTo>
                  <a:pt x="0" y="215036"/>
                </a:lnTo>
                <a:lnTo>
                  <a:pt x="2880" y="217916"/>
                </a:lnTo>
                <a:lnTo>
                  <a:pt x="4800" y="217916"/>
                </a:lnTo>
                <a:lnTo>
                  <a:pt x="2880" y="0"/>
                </a:lnTo>
                <a:lnTo>
                  <a:pt x="2880" y="21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0" name="object 2560"/>
          <p:cNvSpPr/>
          <p:nvPr/>
        </p:nvSpPr>
        <p:spPr>
          <a:xfrm>
            <a:off x="5723580" y="6540337"/>
            <a:ext cx="285109" cy="217916"/>
          </a:xfrm>
          <a:custGeom>
            <a:avLst/>
            <a:gdLst/>
            <a:ahLst/>
            <a:cxnLst/>
            <a:rect l="l" t="t" r="r" b="b"/>
            <a:pathLst>
              <a:path w="285109" h="217916">
                <a:moveTo>
                  <a:pt x="285109" y="0"/>
                </a:moveTo>
                <a:lnTo>
                  <a:pt x="282229" y="0"/>
                </a:lnTo>
                <a:lnTo>
                  <a:pt x="282229" y="212156"/>
                </a:lnTo>
                <a:lnTo>
                  <a:pt x="0" y="212156"/>
                </a:lnTo>
                <a:lnTo>
                  <a:pt x="0" y="215036"/>
                </a:lnTo>
                <a:lnTo>
                  <a:pt x="285109" y="217916"/>
                </a:lnTo>
                <a:lnTo>
                  <a:pt x="282229" y="215036"/>
                </a:lnTo>
                <a:lnTo>
                  <a:pt x="285109" y="212156"/>
                </a:lnTo>
                <a:lnTo>
                  <a:pt x="28510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1" name="object 2561"/>
          <p:cNvSpPr/>
          <p:nvPr/>
        </p:nvSpPr>
        <p:spPr>
          <a:xfrm>
            <a:off x="5720699" y="6533616"/>
            <a:ext cx="287990" cy="218876"/>
          </a:xfrm>
          <a:custGeom>
            <a:avLst/>
            <a:gdLst/>
            <a:ahLst/>
            <a:cxnLst/>
            <a:rect l="l" t="t" r="r" b="b"/>
            <a:pathLst>
              <a:path w="287990" h="218876">
                <a:moveTo>
                  <a:pt x="0" y="218876"/>
                </a:moveTo>
                <a:lnTo>
                  <a:pt x="0" y="6720"/>
                </a:lnTo>
                <a:lnTo>
                  <a:pt x="2880" y="3840"/>
                </a:lnTo>
                <a:lnTo>
                  <a:pt x="285109" y="3840"/>
                </a:lnTo>
                <a:lnTo>
                  <a:pt x="287990" y="0"/>
                </a:lnTo>
                <a:lnTo>
                  <a:pt x="0" y="0"/>
                </a:lnTo>
                <a:lnTo>
                  <a:pt x="0" y="2188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2" name="object 2562"/>
          <p:cNvSpPr/>
          <p:nvPr/>
        </p:nvSpPr>
        <p:spPr>
          <a:xfrm>
            <a:off x="5785972" y="6604650"/>
            <a:ext cx="11521" cy="86395"/>
          </a:xfrm>
          <a:custGeom>
            <a:avLst/>
            <a:gdLst/>
            <a:ahLst/>
            <a:cxnLst/>
            <a:rect l="l" t="t" r="r" b="b"/>
            <a:pathLst>
              <a:path w="11521" h="86395">
                <a:moveTo>
                  <a:pt x="11521" y="960"/>
                </a:moveTo>
                <a:lnTo>
                  <a:pt x="10561" y="960"/>
                </a:lnTo>
                <a:lnTo>
                  <a:pt x="9616" y="0"/>
                </a:lnTo>
                <a:lnTo>
                  <a:pt x="1935" y="0"/>
                </a:lnTo>
                <a:lnTo>
                  <a:pt x="1935" y="960"/>
                </a:lnTo>
                <a:lnTo>
                  <a:pt x="0" y="960"/>
                </a:lnTo>
                <a:lnTo>
                  <a:pt x="0" y="84475"/>
                </a:lnTo>
                <a:lnTo>
                  <a:pt x="960" y="84475"/>
                </a:lnTo>
                <a:lnTo>
                  <a:pt x="960" y="85435"/>
                </a:lnTo>
                <a:lnTo>
                  <a:pt x="2880" y="85435"/>
                </a:lnTo>
                <a:lnTo>
                  <a:pt x="3840" y="86395"/>
                </a:lnTo>
                <a:lnTo>
                  <a:pt x="7680" y="86395"/>
                </a:lnTo>
                <a:lnTo>
                  <a:pt x="8656" y="85435"/>
                </a:lnTo>
                <a:lnTo>
                  <a:pt x="11521" y="85435"/>
                </a:lnTo>
                <a:lnTo>
                  <a:pt x="11521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3" name="object 2563"/>
          <p:cNvSpPr/>
          <p:nvPr/>
        </p:nvSpPr>
        <p:spPr>
          <a:xfrm>
            <a:off x="5820537" y="6604650"/>
            <a:ext cx="52791" cy="86395"/>
          </a:xfrm>
          <a:custGeom>
            <a:avLst/>
            <a:gdLst/>
            <a:ahLst/>
            <a:cxnLst/>
            <a:rect l="l" t="t" r="r" b="b"/>
            <a:pathLst>
              <a:path w="52791" h="86395">
                <a:moveTo>
                  <a:pt x="10561" y="84475"/>
                </a:moveTo>
                <a:lnTo>
                  <a:pt x="11521" y="84475"/>
                </a:lnTo>
                <a:lnTo>
                  <a:pt x="11521" y="9601"/>
                </a:lnTo>
                <a:lnTo>
                  <a:pt x="25923" y="9601"/>
                </a:lnTo>
                <a:lnTo>
                  <a:pt x="27843" y="10561"/>
                </a:lnTo>
                <a:lnTo>
                  <a:pt x="29763" y="10561"/>
                </a:lnTo>
                <a:lnTo>
                  <a:pt x="31683" y="11521"/>
                </a:lnTo>
                <a:lnTo>
                  <a:pt x="33604" y="12481"/>
                </a:lnTo>
                <a:lnTo>
                  <a:pt x="35524" y="13441"/>
                </a:lnTo>
                <a:lnTo>
                  <a:pt x="37444" y="15361"/>
                </a:lnTo>
                <a:lnTo>
                  <a:pt x="38404" y="17282"/>
                </a:lnTo>
                <a:lnTo>
                  <a:pt x="40325" y="20162"/>
                </a:lnTo>
                <a:lnTo>
                  <a:pt x="40325" y="30723"/>
                </a:lnTo>
                <a:lnTo>
                  <a:pt x="39364" y="33604"/>
                </a:lnTo>
                <a:lnTo>
                  <a:pt x="38404" y="35524"/>
                </a:lnTo>
                <a:lnTo>
                  <a:pt x="37444" y="37444"/>
                </a:lnTo>
                <a:lnTo>
                  <a:pt x="35524" y="39364"/>
                </a:lnTo>
                <a:lnTo>
                  <a:pt x="34564" y="40325"/>
                </a:lnTo>
                <a:lnTo>
                  <a:pt x="32644" y="41285"/>
                </a:lnTo>
                <a:lnTo>
                  <a:pt x="29763" y="42245"/>
                </a:lnTo>
                <a:lnTo>
                  <a:pt x="27843" y="43205"/>
                </a:lnTo>
                <a:lnTo>
                  <a:pt x="24963" y="44165"/>
                </a:lnTo>
                <a:lnTo>
                  <a:pt x="25923" y="52806"/>
                </a:lnTo>
                <a:lnTo>
                  <a:pt x="30723" y="52806"/>
                </a:lnTo>
                <a:lnTo>
                  <a:pt x="34564" y="50871"/>
                </a:lnTo>
                <a:lnTo>
                  <a:pt x="38404" y="49926"/>
                </a:lnTo>
                <a:lnTo>
                  <a:pt x="41285" y="48005"/>
                </a:lnTo>
                <a:lnTo>
                  <a:pt x="44165" y="46085"/>
                </a:lnTo>
                <a:lnTo>
                  <a:pt x="47045" y="43205"/>
                </a:lnTo>
                <a:lnTo>
                  <a:pt x="48966" y="40325"/>
                </a:lnTo>
                <a:lnTo>
                  <a:pt x="49926" y="36484"/>
                </a:lnTo>
                <a:lnTo>
                  <a:pt x="51846" y="33604"/>
                </a:lnTo>
                <a:lnTo>
                  <a:pt x="52791" y="29763"/>
                </a:lnTo>
                <a:lnTo>
                  <a:pt x="52791" y="22082"/>
                </a:lnTo>
                <a:lnTo>
                  <a:pt x="51846" y="19202"/>
                </a:lnTo>
                <a:lnTo>
                  <a:pt x="50886" y="16322"/>
                </a:lnTo>
                <a:lnTo>
                  <a:pt x="49926" y="13441"/>
                </a:lnTo>
                <a:lnTo>
                  <a:pt x="48966" y="11521"/>
                </a:lnTo>
                <a:lnTo>
                  <a:pt x="47045" y="9601"/>
                </a:lnTo>
                <a:lnTo>
                  <a:pt x="45125" y="7680"/>
                </a:lnTo>
                <a:lnTo>
                  <a:pt x="43205" y="5760"/>
                </a:lnTo>
                <a:lnTo>
                  <a:pt x="41285" y="4800"/>
                </a:lnTo>
                <a:lnTo>
                  <a:pt x="38404" y="2880"/>
                </a:lnTo>
                <a:lnTo>
                  <a:pt x="36484" y="1920"/>
                </a:lnTo>
                <a:lnTo>
                  <a:pt x="33604" y="1920"/>
                </a:lnTo>
                <a:lnTo>
                  <a:pt x="31683" y="960"/>
                </a:lnTo>
                <a:lnTo>
                  <a:pt x="27843" y="960"/>
                </a:lnTo>
                <a:lnTo>
                  <a:pt x="25923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85435"/>
                </a:lnTo>
                <a:lnTo>
                  <a:pt x="2880" y="85435"/>
                </a:lnTo>
                <a:lnTo>
                  <a:pt x="3840" y="86395"/>
                </a:lnTo>
                <a:lnTo>
                  <a:pt x="7680" y="86395"/>
                </a:lnTo>
                <a:lnTo>
                  <a:pt x="8641" y="85435"/>
                </a:lnTo>
                <a:lnTo>
                  <a:pt x="10561" y="85435"/>
                </a:lnTo>
                <a:lnTo>
                  <a:pt x="10561" y="844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4" name="object 2564"/>
          <p:cNvSpPr/>
          <p:nvPr/>
        </p:nvSpPr>
        <p:spPr>
          <a:xfrm>
            <a:off x="5832058" y="6648815"/>
            <a:ext cx="14401" cy="8641"/>
          </a:xfrm>
          <a:custGeom>
            <a:avLst/>
            <a:gdLst/>
            <a:ahLst/>
            <a:cxnLst/>
            <a:rect l="l" t="t" r="r" b="b"/>
            <a:pathLst>
              <a:path w="14401" h="8641">
                <a:moveTo>
                  <a:pt x="9601" y="0"/>
                </a:moveTo>
                <a:lnTo>
                  <a:pt x="0" y="0"/>
                </a:lnTo>
                <a:lnTo>
                  <a:pt x="0" y="8641"/>
                </a:lnTo>
                <a:lnTo>
                  <a:pt x="14401" y="8641"/>
                </a:lnTo>
                <a:lnTo>
                  <a:pt x="13441" y="0"/>
                </a:lnTo>
                <a:lnTo>
                  <a:pt x="96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5" name="object 2565"/>
          <p:cNvSpPr/>
          <p:nvPr/>
        </p:nvSpPr>
        <p:spPr>
          <a:xfrm>
            <a:off x="5902131" y="6643055"/>
            <a:ext cx="10561" cy="9601"/>
          </a:xfrm>
          <a:custGeom>
            <a:avLst/>
            <a:gdLst/>
            <a:ahLst/>
            <a:cxnLst/>
            <a:rect l="l" t="t" r="r" b="b"/>
            <a:pathLst>
              <a:path w="10561" h="9601">
                <a:moveTo>
                  <a:pt x="0" y="0"/>
                </a:moveTo>
                <a:lnTo>
                  <a:pt x="0" y="9601"/>
                </a:lnTo>
                <a:lnTo>
                  <a:pt x="7680" y="9601"/>
                </a:lnTo>
                <a:lnTo>
                  <a:pt x="10561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6" name="object 2566"/>
          <p:cNvSpPr/>
          <p:nvPr/>
        </p:nvSpPr>
        <p:spPr>
          <a:xfrm>
            <a:off x="5890610" y="6604650"/>
            <a:ext cx="56647" cy="86395"/>
          </a:xfrm>
          <a:custGeom>
            <a:avLst/>
            <a:gdLst/>
            <a:ahLst/>
            <a:cxnLst/>
            <a:rect l="l" t="t" r="r" b="b"/>
            <a:pathLst>
              <a:path w="56647" h="86395">
                <a:moveTo>
                  <a:pt x="45125" y="83515"/>
                </a:moveTo>
                <a:lnTo>
                  <a:pt x="45125" y="85435"/>
                </a:lnTo>
                <a:lnTo>
                  <a:pt x="47045" y="85435"/>
                </a:lnTo>
                <a:lnTo>
                  <a:pt x="48006" y="86395"/>
                </a:lnTo>
                <a:lnTo>
                  <a:pt x="53766" y="86395"/>
                </a:lnTo>
                <a:lnTo>
                  <a:pt x="54726" y="85435"/>
                </a:lnTo>
                <a:lnTo>
                  <a:pt x="56647" y="85435"/>
                </a:lnTo>
                <a:lnTo>
                  <a:pt x="56647" y="80634"/>
                </a:lnTo>
                <a:lnTo>
                  <a:pt x="55686" y="78714"/>
                </a:lnTo>
                <a:lnTo>
                  <a:pt x="48006" y="60487"/>
                </a:lnTo>
                <a:lnTo>
                  <a:pt x="47045" y="58552"/>
                </a:lnTo>
                <a:lnTo>
                  <a:pt x="46085" y="56647"/>
                </a:lnTo>
                <a:lnTo>
                  <a:pt x="45125" y="54711"/>
                </a:lnTo>
                <a:lnTo>
                  <a:pt x="44165" y="52806"/>
                </a:lnTo>
                <a:lnTo>
                  <a:pt x="43205" y="50871"/>
                </a:lnTo>
                <a:lnTo>
                  <a:pt x="42245" y="49926"/>
                </a:lnTo>
                <a:lnTo>
                  <a:pt x="41285" y="48966"/>
                </a:lnTo>
                <a:lnTo>
                  <a:pt x="40325" y="48005"/>
                </a:lnTo>
                <a:lnTo>
                  <a:pt x="39364" y="47030"/>
                </a:lnTo>
                <a:lnTo>
                  <a:pt x="38404" y="46085"/>
                </a:lnTo>
                <a:lnTo>
                  <a:pt x="36484" y="45125"/>
                </a:lnTo>
                <a:lnTo>
                  <a:pt x="35524" y="44165"/>
                </a:lnTo>
                <a:lnTo>
                  <a:pt x="38404" y="43205"/>
                </a:lnTo>
                <a:lnTo>
                  <a:pt x="40325" y="42245"/>
                </a:lnTo>
                <a:lnTo>
                  <a:pt x="42245" y="41285"/>
                </a:lnTo>
                <a:lnTo>
                  <a:pt x="44165" y="39364"/>
                </a:lnTo>
                <a:lnTo>
                  <a:pt x="46085" y="38404"/>
                </a:lnTo>
                <a:lnTo>
                  <a:pt x="47045" y="36484"/>
                </a:lnTo>
                <a:lnTo>
                  <a:pt x="48966" y="34564"/>
                </a:lnTo>
                <a:lnTo>
                  <a:pt x="49926" y="32644"/>
                </a:lnTo>
                <a:lnTo>
                  <a:pt x="50886" y="30723"/>
                </a:lnTo>
                <a:lnTo>
                  <a:pt x="51846" y="27843"/>
                </a:lnTo>
                <a:lnTo>
                  <a:pt x="51846" y="17282"/>
                </a:lnTo>
                <a:lnTo>
                  <a:pt x="50886" y="14401"/>
                </a:lnTo>
                <a:lnTo>
                  <a:pt x="49926" y="12481"/>
                </a:lnTo>
                <a:lnTo>
                  <a:pt x="48966" y="9601"/>
                </a:lnTo>
                <a:lnTo>
                  <a:pt x="47045" y="8641"/>
                </a:lnTo>
                <a:lnTo>
                  <a:pt x="45125" y="6720"/>
                </a:lnTo>
                <a:lnTo>
                  <a:pt x="43205" y="4800"/>
                </a:lnTo>
                <a:lnTo>
                  <a:pt x="40325" y="3840"/>
                </a:lnTo>
                <a:lnTo>
                  <a:pt x="37444" y="1920"/>
                </a:lnTo>
                <a:lnTo>
                  <a:pt x="34564" y="960"/>
                </a:lnTo>
                <a:lnTo>
                  <a:pt x="27843" y="960"/>
                </a:lnTo>
                <a:lnTo>
                  <a:pt x="25923" y="0"/>
                </a:lnTo>
                <a:lnTo>
                  <a:pt x="2895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85435"/>
                </a:lnTo>
                <a:lnTo>
                  <a:pt x="2895" y="85435"/>
                </a:lnTo>
                <a:lnTo>
                  <a:pt x="3840" y="86395"/>
                </a:lnTo>
                <a:lnTo>
                  <a:pt x="7680" y="86395"/>
                </a:lnTo>
                <a:lnTo>
                  <a:pt x="8641" y="85435"/>
                </a:lnTo>
                <a:lnTo>
                  <a:pt x="10561" y="85435"/>
                </a:lnTo>
                <a:lnTo>
                  <a:pt x="10561" y="84475"/>
                </a:lnTo>
                <a:lnTo>
                  <a:pt x="11521" y="84475"/>
                </a:lnTo>
                <a:lnTo>
                  <a:pt x="11521" y="9601"/>
                </a:lnTo>
                <a:lnTo>
                  <a:pt x="27843" y="9601"/>
                </a:lnTo>
                <a:lnTo>
                  <a:pt x="28803" y="10561"/>
                </a:lnTo>
                <a:lnTo>
                  <a:pt x="29763" y="10561"/>
                </a:lnTo>
                <a:lnTo>
                  <a:pt x="33604" y="11521"/>
                </a:lnTo>
                <a:lnTo>
                  <a:pt x="36484" y="13441"/>
                </a:lnTo>
                <a:lnTo>
                  <a:pt x="37444" y="15361"/>
                </a:lnTo>
                <a:lnTo>
                  <a:pt x="39364" y="18242"/>
                </a:lnTo>
                <a:lnTo>
                  <a:pt x="40325" y="21122"/>
                </a:lnTo>
                <a:lnTo>
                  <a:pt x="40325" y="25923"/>
                </a:lnTo>
                <a:lnTo>
                  <a:pt x="39364" y="27843"/>
                </a:lnTo>
                <a:lnTo>
                  <a:pt x="38404" y="29763"/>
                </a:lnTo>
                <a:lnTo>
                  <a:pt x="38404" y="31683"/>
                </a:lnTo>
                <a:lnTo>
                  <a:pt x="37444" y="32644"/>
                </a:lnTo>
                <a:lnTo>
                  <a:pt x="35524" y="34564"/>
                </a:lnTo>
                <a:lnTo>
                  <a:pt x="34564" y="35524"/>
                </a:lnTo>
                <a:lnTo>
                  <a:pt x="32644" y="36484"/>
                </a:lnTo>
                <a:lnTo>
                  <a:pt x="29763" y="37444"/>
                </a:lnTo>
                <a:lnTo>
                  <a:pt x="27843" y="38404"/>
                </a:lnTo>
                <a:lnTo>
                  <a:pt x="22082" y="38404"/>
                </a:lnTo>
                <a:lnTo>
                  <a:pt x="19202" y="48005"/>
                </a:lnTo>
                <a:lnTo>
                  <a:pt x="24003" y="48005"/>
                </a:lnTo>
                <a:lnTo>
                  <a:pt x="25923" y="48966"/>
                </a:lnTo>
                <a:lnTo>
                  <a:pt x="27843" y="49926"/>
                </a:lnTo>
                <a:lnTo>
                  <a:pt x="28803" y="50871"/>
                </a:lnTo>
                <a:lnTo>
                  <a:pt x="30723" y="51846"/>
                </a:lnTo>
                <a:lnTo>
                  <a:pt x="31683" y="53766"/>
                </a:lnTo>
                <a:lnTo>
                  <a:pt x="32644" y="54711"/>
                </a:lnTo>
                <a:lnTo>
                  <a:pt x="33604" y="56647"/>
                </a:lnTo>
                <a:lnTo>
                  <a:pt x="34564" y="58552"/>
                </a:lnTo>
                <a:lnTo>
                  <a:pt x="35524" y="61432"/>
                </a:lnTo>
                <a:lnTo>
                  <a:pt x="36484" y="63367"/>
                </a:lnTo>
                <a:lnTo>
                  <a:pt x="45125" y="83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7" name="object 2567"/>
          <p:cNvSpPr/>
          <p:nvPr/>
        </p:nvSpPr>
        <p:spPr>
          <a:xfrm>
            <a:off x="5100553" y="6606570"/>
            <a:ext cx="617265" cy="199674"/>
          </a:xfrm>
          <a:custGeom>
            <a:avLst/>
            <a:gdLst/>
            <a:ahLst/>
            <a:cxnLst/>
            <a:rect l="l" t="t" r="r" b="b"/>
            <a:pathLst>
              <a:path w="617265" h="199674">
                <a:moveTo>
                  <a:pt x="54726" y="198714"/>
                </a:moveTo>
                <a:lnTo>
                  <a:pt x="56647" y="199674"/>
                </a:lnTo>
                <a:lnTo>
                  <a:pt x="57607" y="198714"/>
                </a:lnTo>
                <a:lnTo>
                  <a:pt x="58567" y="197754"/>
                </a:lnTo>
                <a:lnTo>
                  <a:pt x="58567" y="195834"/>
                </a:lnTo>
                <a:lnTo>
                  <a:pt x="57607" y="193913"/>
                </a:lnTo>
                <a:lnTo>
                  <a:pt x="56647" y="193913"/>
                </a:lnTo>
                <a:lnTo>
                  <a:pt x="16372" y="184032"/>
                </a:lnTo>
                <a:lnTo>
                  <a:pt x="617265" y="4800"/>
                </a:lnTo>
                <a:lnTo>
                  <a:pt x="615345" y="0"/>
                </a:lnTo>
                <a:lnTo>
                  <a:pt x="13934" y="178437"/>
                </a:lnTo>
                <a:lnTo>
                  <a:pt x="3840" y="181432"/>
                </a:lnTo>
                <a:lnTo>
                  <a:pt x="5775" y="181432"/>
                </a:lnTo>
                <a:lnTo>
                  <a:pt x="10166" y="182509"/>
                </a:lnTo>
                <a:lnTo>
                  <a:pt x="6720" y="186232"/>
                </a:lnTo>
                <a:lnTo>
                  <a:pt x="5775" y="181432"/>
                </a:lnTo>
                <a:lnTo>
                  <a:pt x="3840" y="181432"/>
                </a:lnTo>
                <a:lnTo>
                  <a:pt x="38404" y="144002"/>
                </a:lnTo>
                <a:lnTo>
                  <a:pt x="0" y="185272"/>
                </a:lnTo>
                <a:lnTo>
                  <a:pt x="5592" y="186646"/>
                </a:lnTo>
                <a:lnTo>
                  <a:pt x="5775" y="187192"/>
                </a:lnTo>
                <a:lnTo>
                  <a:pt x="6698" y="186917"/>
                </a:lnTo>
                <a:lnTo>
                  <a:pt x="54726" y="198714"/>
                </a:lnTo>
                <a:close/>
              </a:path>
              <a:path w="617265" h="199674">
                <a:moveTo>
                  <a:pt x="10166" y="182509"/>
                </a:moveTo>
                <a:lnTo>
                  <a:pt x="5775" y="181432"/>
                </a:lnTo>
                <a:lnTo>
                  <a:pt x="6720" y="186232"/>
                </a:lnTo>
                <a:lnTo>
                  <a:pt x="10166" y="182509"/>
                </a:lnTo>
                <a:close/>
              </a:path>
              <a:path w="617265" h="199674">
                <a:moveTo>
                  <a:pt x="42245" y="144002"/>
                </a:moveTo>
                <a:lnTo>
                  <a:pt x="41285" y="143027"/>
                </a:lnTo>
                <a:lnTo>
                  <a:pt x="39364" y="143027"/>
                </a:lnTo>
                <a:lnTo>
                  <a:pt x="38404" y="144002"/>
                </a:lnTo>
                <a:lnTo>
                  <a:pt x="3840" y="181432"/>
                </a:lnTo>
                <a:lnTo>
                  <a:pt x="13934" y="178437"/>
                </a:lnTo>
                <a:lnTo>
                  <a:pt x="42245" y="147843"/>
                </a:lnTo>
                <a:lnTo>
                  <a:pt x="43205" y="146867"/>
                </a:lnTo>
                <a:lnTo>
                  <a:pt x="43205" y="144962"/>
                </a:lnTo>
                <a:lnTo>
                  <a:pt x="42245" y="14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8" name="object 2568"/>
          <p:cNvSpPr/>
          <p:nvPr/>
        </p:nvSpPr>
        <p:spPr>
          <a:xfrm>
            <a:off x="5209032" y="6287856"/>
            <a:ext cx="326395" cy="230398"/>
          </a:xfrm>
          <a:custGeom>
            <a:avLst/>
            <a:gdLst/>
            <a:ahLst/>
            <a:cxnLst/>
            <a:rect l="l" t="t" r="r" b="b"/>
            <a:pathLst>
              <a:path w="326395" h="230398">
                <a:moveTo>
                  <a:pt x="59527" y="220797"/>
                </a:moveTo>
                <a:lnTo>
                  <a:pt x="57607" y="219837"/>
                </a:lnTo>
                <a:lnTo>
                  <a:pt x="56647" y="219837"/>
                </a:lnTo>
                <a:lnTo>
                  <a:pt x="16110" y="222839"/>
                </a:lnTo>
                <a:lnTo>
                  <a:pt x="7680" y="228478"/>
                </a:lnTo>
                <a:lnTo>
                  <a:pt x="9962" y="223295"/>
                </a:lnTo>
                <a:lnTo>
                  <a:pt x="16110" y="222839"/>
                </a:lnTo>
                <a:lnTo>
                  <a:pt x="326395" y="4800"/>
                </a:lnTo>
                <a:lnTo>
                  <a:pt x="322554" y="0"/>
                </a:lnTo>
                <a:lnTo>
                  <a:pt x="12277" y="218033"/>
                </a:lnTo>
                <a:lnTo>
                  <a:pt x="4800" y="223677"/>
                </a:lnTo>
                <a:lnTo>
                  <a:pt x="6720" y="229438"/>
                </a:lnTo>
                <a:lnTo>
                  <a:pt x="2880" y="224637"/>
                </a:lnTo>
                <a:lnTo>
                  <a:pt x="24003" y="178551"/>
                </a:lnTo>
                <a:lnTo>
                  <a:pt x="0" y="230398"/>
                </a:lnTo>
                <a:lnTo>
                  <a:pt x="56647" y="225597"/>
                </a:lnTo>
                <a:lnTo>
                  <a:pt x="58567" y="225597"/>
                </a:lnTo>
                <a:lnTo>
                  <a:pt x="59527" y="223677"/>
                </a:lnTo>
                <a:lnTo>
                  <a:pt x="59527" y="220797"/>
                </a:lnTo>
                <a:close/>
              </a:path>
              <a:path w="326395" h="230398">
                <a:moveTo>
                  <a:pt x="25923" y="176646"/>
                </a:moveTo>
                <a:lnTo>
                  <a:pt x="24003" y="176646"/>
                </a:lnTo>
                <a:lnTo>
                  <a:pt x="24003" y="178551"/>
                </a:lnTo>
                <a:lnTo>
                  <a:pt x="2880" y="224637"/>
                </a:lnTo>
                <a:lnTo>
                  <a:pt x="6720" y="229438"/>
                </a:lnTo>
                <a:lnTo>
                  <a:pt x="4800" y="223677"/>
                </a:lnTo>
                <a:lnTo>
                  <a:pt x="12277" y="218033"/>
                </a:lnTo>
                <a:lnTo>
                  <a:pt x="28803" y="180487"/>
                </a:lnTo>
                <a:lnTo>
                  <a:pt x="29763" y="179527"/>
                </a:lnTo>
                <a:lnTo>
                  <a:pt x="28803" y="177606"/>
                </a:lnTo>
                <a:lnTo>
                  <a:pt x="27843" y="176646"/>
                </a:lnTo>
                <a:lnTo>
                  <a:pt x="25923" y="176646"/>
                </a:lnTo>
                <a:close/>
              </a:path>
              <a:path w="326395" h="230398">
                <a:moveTo>
                  <a:pt x="7680" y="228478"/>
                </a:moveTo>
                <a:lnTo>
                  <a:pt x="16110" y="222839"/>
                </a:lnTo>
                <a:lnTo>
                  <a:pt x="9962" y="223295"/>
                </a:lnTo>
                <a:lnTo>
                  <a:pt x="7680" y="2284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9" name="object 2569"/>
          <p:cNvSpPr/>
          <p:nvPr/>
        </p:nvSpPr>
        <p:spPr>
          <a:xfrm>
            <a:off x="5590138" y="6089142"/>
            <a:ext cx="730544" cy="387827"/>
          </a:xfrm>
          <a:custGeom>
            <a:avLst/>
            <a:gdLst/>
            <a:ahLst/>
            <a:cxnLst/>
            <a:rect l="l" t="t" r="r" b="b"/>
            <a:pathLst>
              <a:path w="730544" h="387827">
                <a:moveTo>
                  <a:pt x="0" y="384947"/>
                </a:moveTo>
                <a:lnTo>
                  <a:pt x="0" y="386882"/>
                </a:lnTo>
                <a:lnTo>
                  <a:pt x="960" y="387827"/>
                </a:lnTo>
                <a:lnTo>
                  <a:pt x="728624" y="387827"/>
                </a:lnTo>
                <a:lnTo>
                  <a:pt x="5775" y="384947"/>
                </a:lnTo>
                <a:lnTo>
                  <a:pt x="5775" y="5775"/>
                </a:lnTo>
                <a:lnTo>
                  <a:pt x="728624" y="5775"/>
                </a:lnTo>
                <a:lnTo>
                  <a:pt x="729584" y="387827"/>
                </a:lnTo>
                <a:lnTo>
                  <a:pt x="730544" y="386882"/>
                </a:lnTo>
                <a:lnTo>
                  <a:pt x="730544" y="1935"/>
                </a:lnTo>
                <a:lnTo>
                  <a:pt x="729584" y="0"/>
                </a:lnTo>
                <a:lnTo>
                  <a:pt x="728624" y="0"/>
                </a:lnTo>
                <a:lnTo>
                  <a:pt x="725744" y="2880"/>
                </a:lnTo>
                <a:lnTo>
                  <a:pt x="5775" y="2880"/>
                </a:lnTo>
                <a:lnTo>
                  <a:pt x="2880" y="5775"/>
                </a:lnTo>
                <a:lnTo>
                  <a:pt x="2880" y="382082"/>
                </a:lnTo>
                <a:lnTo>
                  <a:pt x="2880" y="0"/>
                </a:lnTo>
                <a:lnTo>
                  <a:pt x="960" y="0"/>
                </a:lnTo>
                <a:lnTo>
                  <a:pt x="0" y="1935"/>
                </a:lnTo>
                <a:lnTo>
                  <a:pt x="0" y="3849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0" name="object 2570"/>
          <p:cNvSpPr/>
          <p:nvPr/>
        </p:nvSpPr>
        <p:spPr>
          <a:xfrm>
            <a:off x="5595914" y="6094917"/>
            <a:ext cx="722848" cy="382051"/>
          </a:xfrm>
          <a:custGeom>
            <a:avLst/>
            <a:gdLst/>
            <a:ahLst/>
            <a:cxnLst/>
            <a:rect l="l" t="t" r="r" b="b"/>
            <a:pathLst>
              <a:path w="722848" h="382051">
                <a:moveTo>
                  <a:pt x="722848" y="0"/>
                </a:moveTo>
                <a:lnTo>
                  <a:pt x="719967" y="0"/>
                </a:lnTo>
                <a:lnTo>
                  <a:pt x="719968" y="376306"/>
                </a:lnTo>
                <a:lnTo>
                  <a:pt x="0" y="376306"/>
                </a:lnTo>
                <a:lnTo>
                  <a:pt x="0" y="379171"/>
                </a:lnTo>
                <a:lnTo>
                  <a:pt x="722848" y="382051"/>
                </a:lnTo>
                <a:lnTo>
                  <a:pt x="719968" y="379171"/>
                </a:lnTo>
                <a:lnTo>
                  <a:pt x="722848" y="376306"/>
                </a:lnTo>
                <a:lnTo>
                  <a:pt x="72284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1" name="object 2571"/>
          <p:cNvSpPr/>
          <p:nvPr/>
        </p:nvSpPr>
        <p:spPr>
          <a:xfrm>
            <a:off x="5593019" y="6089142"/>
            <a:ext cx="725744" cy="382082"/>
          </a:xfrm>
          <a:custGeom>
            <a:avLst/>
            <a:gdLst/>
            <a:ahLst/>
            <a:cxnLst/>
            <a:rect l="l" t="t" r="r" b="b"/>
            <a:pathLst>
              <a:path w="725744" h="382082">
                <a:moveTo>
                  <a:pt x="0" y="382082"/>
                </a:moveTo>
                <a:lnTo>
                  <a:pt x="0" y="5775"/>
                </a:lnTo>
                <a:lnTo>
                  <a:pt x="2895" y="2880"/>
                </a:lnTo>
                <a:lnTo>
                  <a:pt x="722863" y="2880"/>
                </a:lnTo>
                <a:lnTo>
                  <a:pt x="725744" y="0"/>
                </a:lnTo>
                <a:lnTo>
                  <a:pt x="0" y="0"/>
                </a:lnTo>
                <a:lnTo>
                  <a:pt x="0" y="38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2" name="object 2572"/>
          <p:cNvSpPr/>
          <p:nvPr/>
        </p:nvSpPr>
        <p:spPr>
          <a:xfrm>
            <a:off x="5658307" y="6160190"/>
            <a:ext cx="93116" cy="85435"/>
          </a:xfrm>
          <a:custGeom>
            <a:avLst/>
            <a:gdLst/>
            <a:ahLst/>
            <a:cxnLst/>
            <a:rect l="l" t="t" r="r" b="b"/>
            <a:pathLst>
              <a:path w="93116" h="85435">
                <a:moveTo>
                  <a:pt x="50871" y="84475"/>
                </a:moveTo>
                <a:lnTo>
                  <a:pt x="51831" y="84475"/>
                </a:lnTo>
                <a:lnTo>
                  <a:pt x="81594" y="9585"/>
                </a:lnTo>
                <a:lnTo>
                  <a:pt x="82555" y="9585"/>
                </a:lnTo>
                <a:lnTo>
                  <a:pt x="82555" y="85435"/>
                </a:lnTo>
                <a:lnTo>
                  <a:pt x="92156" y="85435"/>
                </a:lnTo>
                <a:lnTo>
                  <a:pt x="93116" y="84475"/>
                </a:lnTo>
                <a:lnTo>
                  <a:pt x="93116" y="2880"/>
                </a:lnTo>
                <a:lnTo>
                  <a:pt x="92156" y="1905"/>
                </a:lnTo>
                <a:lnTo>
                  <a:pt x="92156" y="960"/>
                </a:lnTo>
                <a:lnTo>
                  <a:pt x="91196" y="960"/>
                </a:lnTo>
                <a:lnTo>
                  <a:pt x="90236" y="0"/>
                </a:lnTo>
                <a:lnTo>
                  <a:pt x="77754" y="0"/>
                </a:lnTo>
                <a:lnTo>
                  <a:pt x="77754" y="960"/>
                </a:lnTo>
                <a:lnTo>
                  <a:pt x="76794" y="960"/>
                </a:lnTo>
                <a:lnTo>
                  <a:pt x="75834" y="1905"/>
                </a:lnTo>
                <a:lnTo>
                  <a:pt x="74874" y="1905"/>
                </a:lnTo>
                <a:lnTo>
                  <a:pt x="74874" y="2880"/>
                </a:lnTo>
                <a:lnTo>
                  <a:pt x="73913" y="3840"/>
                </a:lnTo>
                <a:lnTo>
                  <a:pt x="73913" y="4800"/>
                </a:lnTo>
                <a:lnTo>
                  <a:pt x="72953" y="5745"/>
                </a:lnTo>
                <a:lnTo>
                  <a:pt x="72953" y="7680"/>
                </a:lnTo>
                <a:lnTo>
                  <a:pt x="47030" y="69113"/>
                </a:lnTo>
                <a:lnTo>
                  <a:pt x="46085" y="69113"/>
                </a:lnTo>
                <a:lnTo>
                  <a:pt x="21122" y="6720"/>
                </a:lnTo>
                <a:lnTo>
                  <a:pt x="21122" y="4800"/>
                </a:lnTo>
                <a:lnTo>
                  <a:pt x="20162" y="3840"/>
                </a:lnTo>
                <a:lnTo>
                  <a:pt x="19187" y="2880"/>
                </a:lnTo>
                <a:lnTo>
                  <a:pt x="19187" y="1905"/>
                </a:lnTo>
                <a:lnTo>
                  <a:pt x="18242" y="1905"/>
                </a:lnTo>
                <a:lnTo>
                  <a:pt x="17282" y="960"/>
                </a:lnTo>
                <a:lnTo>
                  <a:pt x="16322" y="960"/>
                </a:lnTo>
                <a:lnTo>
                  <a:pt x="1536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05"/>
                </a:lnTo>
                <a:lnTo>
                  <a:pt x="0" y="3840"/>
                </a:lnTo>
                <a:lnTo>
                  <a:pt x="0" y="84475"/>
                </a:lnTo>
                <a:lnTo>
                  <a:pt x="960" y="84475"/>
                </a:lnTo>
                <a:lnTo>
                  <a:pt x="960" y="85435"/>
                </a:lnTo>
                <a:lnTo>
                  <a:pt x="10561" y="85435"/>
                </a:lnTo>
                <a:lnTo>
                  <a:pt x="10561" y="84475"/>
                </a:lnTo>
                <a:lnTo>
                  <a:pt x="11521" y="84475"/>
                </a:lnTo>
                <a:lnTo>
                  <a:pt x="11521" y="9585"/>
                </a:lnTo>
                <a:lnTo>
                  <a:pt x="40309" y="84475"/>
                </a:lnTo>
                <a:lnTo>
                  <a:pt x="41269" y="84475"/>
                </a:lnTo>
                <a:lnTo>
                  <a:pt x="41269" y="85435"/>
                </a:lnTo>
                <a:lnTo>
                  <a:pt x="50871" y="85435"/>
                </a:lnTo>
                <a:lnTo>
                  <a:pt x="50871" y="844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3" name="object 2573"/>
          <p:cNvSpPr/>
          <p:nvPr/>
        </p:nvSpPr>
        <p:spPr>
          <a:xfrm>
            <a:off x="5768705" y="6181313"/>
            <a:ext cx="59512" cy="65272"/>
          </a:xfrm>
          <a:custGeom>
            <a:avLst/>
            <a:gdLst/>
            <a:ahLst/>
            <a:cxnLst/>
            <a:rect l="l" t="t" r="r" b="b"/>
            <a:pathLst>
              <a:path w="59512" h="65272">
                <a:moveTo>
                  <a:pt x="0" y="28788"/>
                </a:moveTo>
                <a:lnTo>
                  <a:pt x="0" y="38389"/>
                </a:lnTo>
                <a:lnTo>
                  <a:pt x="960" y="43190"/>
                </a:lnTo>
                <a:lnTo>
                  <a:pt x="1920" y="47030"/>
                </a:lnTo>
                <a:lnTo>
                  <a:pt x="2880" y="50871"/>
                </a:lnTo>
                <a:lnTo>
                  <a:pt x="4800" y="54711"/>
                </a:lnTo>
                <a:lnTo>
                  <a:pt x="7680" y="56631"/>
                </a:lnTo>
                <a:lnTo>
                  <a:pt x="9601" y="59512"/>
                </a:lnTo>
                <a:lnTo>
                  <a:pt x="12481" y="62392"/>
                </a:lnTo>
                <a:lnTo>
                  <a:pt x="12481" y="42230"/>
                </a:lnTo>
                <a:lnTo>
                  <a:pt x="11521" y="39349"/>
                </a:lnTo>
                <a:lnTo>
                  <a:pt x="11521" y="29748"/>
                </a:lnTo>
                <a:lnTo>
                  <a:pt x="12481" y="25908"/>
                </a:lnTo>
                <a:lnTo>
                  <a:pt x="12481" y="23027"/>
                </a:lnTo>
                <a:lnTo>
                  <a:pt x="13426" y="20147"/>
                </a:lnTo>
                <a:lnTo>
                  <a:pt x="14386" y="18227"/>
                </a:lnTo>
                <a:lnTo>
                  <a:pt x="16322" y="16306"/>
                </a:lnTo>
                <a:lnTo>
                  <a:pt x="17266" y="14386"/>
                </a:lnTo>
                <a:lnTo>
                  <a:pt x="19202" y="12466"/>
                </a:lnTo>
                <a:lnTo>
                  <a:pt x="22067" y="11521"/>
                </a:lnTo>
                <a:lnTo>
                  <a:pt x="23987" y="9585"/>
                </a:lnTo>
                <a:lnTo>
                  <a:pt x="33604" y="9585"/>
                </a:lnTo>
                <a:lnTo>
                  <a:pt x="36469" y="10546"/>
                </a:lnTo>
                <a:lnTo>
                  <a:pt x="38389" y="11521"/>
                </a:lnTo>
                <a:lnTo>
                  <a:pt x="41269" y="12466"/>
                </a:lnTo>
                <a:lnTo>
                  <a:pt x="43190" y="14386"/>
                </a:lnTo>
                <a:lnTo>
                  <a:pt x="44150" y="16306"/>
                </a:lnTo>
                <a:lnTo>
                  <a:pt x="46070" y="18227"/>
                </a:lnTo>
                <a:lnTo>
                  <a:pt x="47030" y="21107"/>
                </a:lnTo>
                <a:lnTo>
                  <a:pt x="47030" y="23987"/>
                </a:lnTo>
                <a:lnTo>
                  <a:pt x="47990" y="26868"/>
                </a:lnTo>
                <a:lnTo>
                  <a:pt x="47990" y="39349"/>
                </a:lnTo>
                <a:lnTo>
                  <a:pt x="47030" y="42230"/>
                </a:lnTo>
                <a:lnTo>
                  <a:pt x="46070" y="45110"/>
                </a:lnTo>
                <a:lnTo>
                  <a:pt x="45110" y="47990"/>
                </a:lnTo>
                <a:lnTo>
                  <a:pt x="44150" y="49911"/>
                </a:lnTo>
                <a:lnTo>
                  <a:pt x="42230" y="51831"/>
                </a:lnTo>
                <a:lnTo>
                  <a:pt x="40309" y="53751"/>
                </a:lnTo>
                <a:lnTo>
                  <a:pt x="38389" y="54711"/>
                </a:lnTo>
                <a:lnTo>
                  <a:pt x="35509" y="55671"/>
                </a:lnTo>
                <a:lnTo>
                  <a:pt x="32628" y="56631"/>
                </a:lnTo>
                <a:lnTo>
                  <a:pt x="25923" y="56631"/>
                </a:lnTo>
                <a:lnTo>
                  <a:pt x="23042" y="55671"/>
                </a:lnTo>
                <a:lnTo>
                  <a:pt x="21107" y="54711"/>
                </a:lnTo>
                <a:lnTo>
                  <a:pt x="19202" y="52791"/>
                </a:lnTo>
                <a:lnTo>
                  <a:pt x="17266" y="51831"/>
                </a:lnTo>
                <a:lnTo>
                  <a:pt x="16322" y="63352"/>
                </a:lnTo>
                <a:lnTo>
                  <a:pt x="20147" y="65272"/>
                </a:lnTo>
                <a:lnTo>
                  <a:pt x="34549" y="65272"/>
                </a:lnTo>
                <a:lnTo>
                  <a:pt x="38389" y="64312"/>
                </a:lnTo>
                <a:lnTo>
                  <a:pt x="42230" y="63352"/>
                </a:lnTo>
                <a:lnTo>
                  <a:pt x="46070" y="61432"/>
                </a:lnTo>
                <a:lnTo>
                  <a:pt x="49911" y="59512"/>
                </a:lnTo>
                <a:lnTo>
                  <a:pt x="51831" y="56631"/>
                </a:lnTo>
                <a:lnTo>
                  <a:pt x="54711" y="52791"/>
                </a:lnTo>
                <a:lnTo>
                  <a:pt x="56631" y="49911"/>
                </a:lnTo>
                <a:lnTo>
                  <a:pt x="57591" y="46070"/>
                </a:lnTo>
                <a:lnTo>
                  <a:pt x="59512" y="41269"/>
                </a:lnTo>
                <a:lnTo>
                  <a:pt x="59512" y="23027"/>
                </a:lnTo>
                <a:lnTo>
                  <a:pt x="57591" y="19187"/>
                </a:lnTo>
                <a:lnTo>
                  <a:pt x="56631" y="15346"/>
                </a:lnTo>
                <a:lnTo>
                  <a:pt x="54711" y="11521"/>
                </a:lnTo>
                <a:lnTo>
                  <a:pt x="52791" y="8625"/>
                </a:lnTo>
                <a:lnTo>
                  <a:pt x="49911" y="5745"/>
                </a:lnTo>
                <a:lnTo>
                  <a:pt x="47030" y="3840"/>
                </a:lnTo>
                <a:lnTo>
                  <a:pt x="43190" y="2865"/>
                </a:lnTo>
                <a:lnTo>
                  <a:pt x="39349" y="960"/>
                </a:lnTo>
                <a:lnTo>
                  <a:pt x="35509" y="0"/>
                </a:lnTo>
                <a:lnTo>
                  <a:pt x="25923" y="0"/>
                </a:lnTo>
                <a:lnTo>
                  <a:pt x="21107" y="960"/>
                </a:lnTo>
                <a:lnTo>
                  <a:pt x="17266" y="2865"/>
                </a:lnTo>
                <a:lnTo>
                  <a:pt x="13426" y="4785"/>
                </a:lnTo>
                <a:lnTo>
                  <a:pt x="10546" y="6705"/>
                </a:lnTo>
                <a:lnTo>
                  <a:pt x="7680" y="9585"/>
                </a:lnTo>
                <a:lnTo>
                  <a:pt x="4800" y="12466"/>
                </a:lnTo>
                <a:lnTo>
                  <a:pt x="2880" y="16306"/>
                </a:lnTo>
                <a:lnTo>
                  <a:pt x="1920" y="20147"/>
                </a:lnTo>
                <a:lnTo>
                  <a:pt x="960" y="23987"/>
                </a:lnTo>
                <a:lnTo>
                  <a:pt x="0" y="287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4" name="object 2574"/>
          <p:cNvSpPr/>
          <p:nvPr/>
        </p:nvSpPr>
        <p:spPr>
          <a:xfrm>
            <a:off x="5781187" y="6223543"/>
            <a:ext cx="4785" cy="21122"/>
          </a:xfrm>
          <a:custGeom>
            <a:avLst/>
            <a:gdLst/>
            <a:ahLst/>
            <a:cxnLst/>
            <a:rect l="l" t="t" r="r" b="b"/>
            <a:pathLst>
              <a:path w="4785" h="21122">
                <a:moveTo>
                  <a:pt x="3840" y="21122"/>
                </a:moveTo>
                <a:lnTo>
                  <a:pt x="4785" y="9601"/>
                </a:lnTo>
                <a:lnTo>
                  <a:pt x="2880" y="7680"/>
                </a:lnTo>
                <a:lnTo>
                  <a:pt x="1904" y="4800"/>
                </a:lnTo>
                <a:lnTo>
                  <a:pt x="944" y="2880"/>
                </a:lnTo>
                <a:lnTo>
                  <a:pt x="0" y="0"/>
                </a:lnTo>
                <a:lnTo>
                  <a:pt x="0" y="20162"/>
                </a:lnTo>
                <a:lnTo>
                  <a:pt x="3840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5" name="object 2575"/>
          <p:cNvSpPr/>
          <p:nvPr/>
        </p:nvSpPr>
        <p:spPr>
          <a:xfrm>
            <a:off x="5835898" y="6182273"/>
            <a:ext cx="56631" cy="63352"/>
          </a:xfrm>
          <a:custGeom>
            <a:avLst/>
            <a:gdLst/>
            <a:ahLst/>
            <a:cxnLst/>
            <a:rect l="l" t="t" r="r" b="b"/>
            <a:pathLst>
              <a:path w="56631" h="63352">
                <a:moveTo>
                  <a:pt x="9601" y="0"/>
                </a:moveTo>
                <a:lnTo>
                  <a:pt x="1920" y="0"/>
                </a:lnTo>
                <a:lnTo>
                  <a:pt x="1920" y="944"/>
                </a:lnTo>
                <a:lnTo>
                  <a:pt x="0" y="944"/>
                </a:lnTo>
                <a:lnTo>
                  <a:pt x="0" y="3825"/>
                </a:lnTo>
                <a:lnTo>
                  <a:pt x="960" y="3825"/>
                </a:lnTo>
                <a:lnTo>
                  <a:pt x="960" y="4785"/>
                </a:lnTo>
                <a:lnTo>
                  <a:pt x="21122" y="61432"/>
                </a:lnTo>
                <a:lnTo>
                  <a:pt x="21122" y="62392"/>
                </a:lnTo>
                <a:lnTo>
                  <a:pt x="22082" y="62392"/>
                </a:lnTo>
                <a:lnTo>
                  <a:pt x="22082" y="63352"/>
                </a:lnTo>
                <a:lnTo>
                  <a:pt x="34564" y="63352"/>
                </a:lnTo>
                <a:lnTo>
                  <a:pt x="34564" y="62392"/>
                </a:lnTo>
                <a:lnTo>
                  <a:pt x="35524" y="62392"/>
                </a:lnTo>
                <a:lnTo>
                  <a:pt x="35524" y="61432"/>
                </a:lnTo>
                <a:lnTo>
                  <a:pt x="36484" y="61432"/>
                </a:lnTo>
                <a:lnTo>
                  <a:pt x="56631" y="4785"/>
                </a:lnTo>
                <a:lnTo>
                  <a:pt x="56631" y="944"/>
                </a:lnTo>
                <a:lnTo>
                  <a:pt x="55671" y="944"/>
                </a:lnTo>
                <a:lnTo>
                  <a:pt x="54711" y="0"/>
                </a:lnTo>
                <a:lnTo>
                  <a:pt x="48950" y="0"/>
                </a:lnTo>
                <a:lnTo>
                  <a:pt x="47990" y="944"/>
                </a:lnTo>
                <a:lnTo>
                  <a:pt x="46085" y="944"/>
                </a:lnTo>
                <a:lnTo>
                  <a:pt x="46085" y="2880"/>
                </a:lnTo>
                <a:lnTo>
                  <a:pt x="28803" y="51831"/>
                </a:lnTo>
                <a:lnTo>
                  <a:pt x="11521" y="2880"/>
                </a:lnTo>
                <a:lnTo>
                  <a:pt x="11521" y="944"/>
                </a:lnTo>
                <a:lnTo>
                  <a:pt x="9601" y="944"/>
                </a:lnTo>
                <a:lnTo>
                  <a:pt x="96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6" name="object 2576"/>
          <p:cNvSpPr/>
          <p:nvPr/>
        </p:nvSpPr>
        <p:spPr>
          <a:xfrm>
            <a:off x="5900226" y="6181313"/>
            <a:ext cx="54711" cy="65272"/>
          </a:xfrm>
          <a:custGeom>
            <a:avLst/>
            <a:gdLst/>
            <a:ahLst/>
            <a:cxnLst/>
            <a:rect l="l" t="t" r="r" b="b"/>
            <a:pathLst>
              <a:path w="54711" h="65272">
                <a:moveTo>
                  <a:pt x="13426" y="3840"/>
                </a:moveTo>
                <a:lnTo>
                  <a:pt x="9585" y="6705"/>
                </a:lnTo>
                <a:lnTo>
                  <a:pt x="7665" y="9585"/>
                </a:lnTo>
                <a:lnTo>
                  <a:pt x="4785" y="12466"/>
                </a:lnTo>
                <a:lnTo>
                  <a:pt x="2865" y="15346"/>
                </a:lnTo>
                <a:lnTo>
                  <a:pt x="1904" y="19187"/>
                </a:lnTo>
                <a:lnTo>
                  <a:pt x="944" y="23987"/>
                </a:lnTo>
                <a:lnTo>
                  <a:pt x="0" y="27828"/>
                </a:lnTo>
                <a:lnTo>
                  <a:pt x="0" y="38389"/>
                </a:lnTo>
                <a:lnTo>
                  <a:pt x="944" y="43190"/>
                </a:lnTo>
                <a:lnTo>
                  <a:pt x="1904" y="47030"/>
                </a:lnTo>
                <a:lnTo>
                  <a:pt x="2865" y="51831"/>
                </a:lnTo>
                <a:lnTo>
                  <a:pt x="4785" y="54711"/>
                </a:lnTo>
                <a:lnTo>
                  <a:pt x="7665" y="57591"/>
                </a:lnTo>
                <a:lnTo>
                  <a:pt x="9585" y="60472"/>
                </a:lnTo>
                <a:lnTo>
                  <a:pt x="13426" y="62392"/>
                </a:lnTo>
                <a:lnTo>
                  <a:pt x="16306" y="63352"/>
                </a:lnTo>
                <a:lnTo>
                  <a:pt x="20147" y="65272"/>
                </a:lnTo>
                <a:lnTo>
                  <a:pt x="37429" y="65272"/>
                </a:lnTo>
                <a:lnTo>
                  <a:pt x="40309" y="64312"/>
                </a:lnTo>
                <a:lnTo>
                  <a:pt x="42230" y="64312"/>
                </a:lnTo>
                <a:lnTo>
                  <a:pt x="44150" y="63352"/>
                </a:lnTo>
                <a:lnTo>
                  <a:pt x="46070" y="63352"/>
                </a:lnTo>
                <a:lnTo>
                  <a:pt x="47990" y="62392"/>
                </a:lnTo>
                <a:lnTo>
                  <a:pt x="48950" y="62392"/>
                </a:lnTo>
                <a:lnTo>
                  <a:pt x="49911" y="61432"/>
                </a:lnTo>
                <a:lnTo>
                  <a:pt x="50871" y="61432"/>
                </a:lnTo>
                <a:lnTo>
                  <a:pt x="50871" y="60472"/>
                </a:lnTo>
                <a:lnTo>
                  <a:pt x="51831" y="60472"/>
                </a:lnTo>
                <a:lnTo>
                  <a:pt x="51831" y="52791"/>
                </a:lnTo>
                <a:lnTo>
                  <a:pt x="50871" y="52791"/>
                </a:lnTo>
                <a:lnTo>
                  <a:pt x="50871" y="51831"/>
                </a:lnTo>
                <a:lnTo>
                  <a:pt x="49911" y="51831"/>
                </a:lnTo>
                <a:lnTo>
                  <a:pt x="48950" y="52791"/>
                </a:lnTo>
                <a:lnTo>
                  <a:pt x="47990" y="52791"/>
                </a:lnTo>
                <a:lnTo>
                  <a:pt x="47030" y="53751"/>
                </a:lnTo>
                <a:lnTo>
                  <a:pt x="45110" y="53751"/>
                </a:lnTo>
                <a:lnTo>
                  <a:pt x="44150" y="54711"/>
                </a:lnTo>
                <a:lnTo>
                  <a:pt x="42230" y="54711"/>
                </a:lnTo>
                <a:lnTo>
                  <a:pt x="40309" y="55671"/>
                </a:lnTo>
                <a:lnTo>
                  <a:pt x="38389" y="55671"/>
                </a:lnTo>
                <a:lnTo>
                  <a:pt x="36469" y="56631"/>
                </a:lnTo>
                <a:lnTo>
                  <a:pt x="23987" y="56631"/>
                </a:lnTo>
                <a:lnTo>
                  <a:pt x="22067" y="55671"/>
                </a:lnTo>
                <a:lnTo>
                  <a:pt x="19187" y="53751"/>
                </a:lnTo>
                <a:lnTo>
                  <a:pt x="17266" y="52791"/>
                </a:lnTo>
                <a:lnTo>
                  <a:pt x="15346" y="50871"/>
                </a:lnTo>
                <a:lnTo>
                  <a:pt x="14386" y="48950"/>
                </a:lnTo>
                <a:lnTo>
                  <a:pt x="13426" y="47030"/>
                </a:lnTo>
                <a:lnTo>
                  <a:pt x="12466" y="44150"/>
                </a:lnTo>
                <a:lnTo>
                  <a:pt x="11506" y="41269"/>
                </a:lnTo>
                <a:lnTo>
                  <a:pt x="11506" y="22067"/>
                </a:lnTo>
                <a:lnTo>
                  <a:pt x="12466" y="20147"/>
                </a:lnTo>
                <a:lnTo>
                  <a:pt x="13426" y="18227"/>
                </a:lnTo>
                <a:lnTo>
                  <a:pt x="14386" y="16306"/>
                </a:lnTo>
                <a:lnTo>
                  <a:pt x="15346" y="14386"/>
                </a:lnTo>
                <a:lnTo>
                  <a:pt x="17266" y="12466"/>
                </a:lnTo>
                <a:lnTo>
                  <a:pt x="19187" y="11521"/>
                </a:lnTo>
                <a:lnTo>
                  <a:pt x="21107" y="10546"/>
                </a:lnTo>
                <a:lnTo>
                  <a:pt x="23027" y="9585"/>
                </a:lnTo>
                <a:lnTo>
                  <a:pt x="24947" y="8625"/>
                </a:lnTo>
                <a:lnTo>
                  <a:pt x="33588" y="8625"/>
                </a:lnTo>
                <a:lnTo>
                  <a:pt x="37429" y="10546"/>
                </a:lnTo>
                <a:lnTo>
                  <a:pt x="39349" y="13426"/>
                </a:lnTo>
                <a:lnTo>
                  <a:pt x="42230" y="17266"/>
                </a:lnTo>
                <a:lnTo>
                  <a:pt x="44150" y="21107"/>
                </a:lnTo>
                <a:lnTo>
                  <a:pt x="43190" y="26868"/>
                </a:lnTo>
                <a:lnTo>
                  <a:pt x="11506" y="26868"/>
                </a:lnTo>
                <a:lnTo>
                  <a:pt x="11506" y="35509"/>
                </a:lnTo>
                <a:lnTo>
                  <a:pt x="51831" y="35509"/>
                </a:lnTo>
                <a:lnTo>
                  <a:pt x="52791" y="34549"/>
                </a:lnTo>
                <a:lnTo>
                  <a:pt x="53751" y="34549"/>
                </a:lnTo>
                <a:lnTo>
                  <a:pt x="53751" y="33588"/>
                </a:lnTo>
                <a:lnTo>
                  <a:pt x="54711" y="31668"/>
                </a:lnTo>
                <a:lnTo>
                  <a:pt x="54711" y="24947"/>
                </a:lnTo>
                <a:lnTo>
                  <a:pt x="53751" y="21107"/>
                </a:lnTo>
                <a:lnTo>
                  <a:pt x="52791" y="17266"/>
                </a:lnTo>
                <a:lnTo>
                  <a:pt x="51831" y="14386"/>
                </a:lnTo>
                <a:lnTo>
                  <a:pt x="50871" y="11521"/>
                </a:lnTo>
                <a:lnTo>
                  <a:pt x="47990" y="8625"/>
                </a:lnTo>
                <a:lnTo>
                  <a:pt x="46070" y="5745"/>
                </a:lnTo>
                <a:lnTo>
                  <a:pt x="43190" y="3840"/>
                </a:lnTo>
                <a:lnTo>
                  <a:pt x="40309" y="2865"/>
                </a:lnTo>
                <a:lnTo>
                  <a:pt x="37429" y="960"/>
                </a:lnTo>
                <a:lnTo>
                  <a:pt x="32628" y="0"/>
                </a:lnTo>
                <a:lnTo>
                  <a:pt x="23987" y="0"/>
                </a:lnTo>
                <a:lnTo>
                  <a:pt x="20147" y="960"/>
                </a:lnTo>
                <a:lnTo>
                  <a:pt x="16306" y="2865"/>
                </a:lnTo>
                <a:lnTo>
                  <a:pt x="13426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7" name="object 2577"/>
          <p:cNvSpPr/>
          <p:nvPr/>
        </p:nvSpPr>
        <p:spPr>
          <a:xfrm>
            <a:off x="5911733" y="6203381"/>
            <a:ext cx="0" cy="19202"/>
          </a:xfrm>
          <a:custGeom>
            <a:avLst/>
            <a:gdLst/>
            <a:ahLst/>
            <a:cxnLst/>
            <a:rect l="l" t="t" r="r" b="b"/>
            <a:pathLst>
              <a:path w="0" h="19202">
                <a:moveTo>
                  <a:pt x="0" y="0"/>
                </a:moveTo>
                <a:lnTo>
                  <a:pt x="0" y="19202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8" name="object 2578"/>
          <p:cNvSpPr/>
          <p:nvPr/>
        </p:nvSpPr>
        <p:spPr>
          <a:xfrm>
            <a:off x="5971245" y="6181313"/>
            <a:ext cx="88331" cy="64312"/>
          </a:xfrm>
          <a:custGeom>
            <a:avLst/>
            <a:gdLst/>
            <a:ahLst/>
            <a:cxnLst/>
            <a:rect l="l" t="t" r="r" b="b"/>
            <a:pathLst>
              <a:path w="88331" h="64312">
                <a:moveTo>
                  <a:pt x="40325" y="64312"/>
                </a:moveTo>
                <a:lnTo>
                  <a:pt x="48966" y="64312"/>
                </a:lnTo>
                <a:lnTo>
                  <a:pt x="48966" y="63352"/>
                </a:lnTo>
                <a:lnTo>
                  <a:pt x="49926" y="63352"/>
                </a:lnTo>
                <a:lnTo>
                  <a:pt x="49926" y="21107"/>
                </a:lnTo>
                <a:lnTo>
                  <a:pt x="52806" y="17266"/>
                </a:lnTo>
                <a:lnTo>
                  <a:pt x="55686" y="14386"/>
                </a:lnTo>
                <a:lnTo>
                  <a:pt x="57607" y="12466"/>
                </a:lnTo>
                <a:lnTo>
                  <a:pt x="60487" y="10546"/>
                </a:lnTo>
                <a:lnTo>
                  <a:pt x="63367" y="9585"/>
                </a:lnTo>
                <a:lnTo>
                  <a:pt x="68168" y="9585"/>
                </a:lnTo>
                <a:lnTo>
                  <a:pt x="69128" y="10546"/>
                </a:lnTo>
                <a:lnTo>
                  <a:pt x="71048" y="10546"/>
                </a:lnTo>
                <a:lnTo>
                  <a:pt x="72009" y="11521"/>
                </a:lnTo>
                <a:lnTo>
                  <a:pt x="73929" y="12466"/>
                </a:lnTo>
                <a:lnTo>
                  <a:pt x="74889" y="14386"/>
                </a:lnTo>
                <a:lnTo>
                  <a:pt x="75849" y="16306"/>
                </a:lnTo>
                <a:lnTo>
                  <a:pt x="76809" y="17266"/>
                </a:lnTo>
                <a:lnTo>
                  <a:pt x="76809" y="22067"/>
                </a:lnTo>
                <a:lnTo>
                  <a:pt x="77769" y="23987"/>
                </a:lnTo>
                <a:lnTo>
                  <a:pt x="77769" y="64312"/>
                </a:lnTo>
                <a:lnTo>
                  <a:pt x="87370" y="64312"/>
                </a:lnTo>
                <a:lnTo>
                  <a:pt x="88331" y="63352"/>
                </a:lnTo>
                <a:lnTo>
                  <a:pt x="88331" y="18227"/>
                </a:lnTo>
                <a:lnTo>
                  <a:pt x="87370" y="15346"/>
                </a:lnTo>
                <a:lnTo>
                  <a:pt x="86410" y="12466"/>
                </a:lnTo>
                <a:lnTo>
                  <a:pt x="85450" y="9585"/>
                </a:lnTo>
                <a:lnTo>
                  <a:pt x="83530" y="7680"/>
                </a:lnTo>
                <a:lnTo>
                  <a:pt x="82570" y="5745"/>
                </a:lnTo>
                <a:lnTo>
                  <a:pt x="80650" y="3840"/>
                </a:lnTo>
                <a:lnTo>
                  <a:pt x="77769" y="1905"/>
                </a:lnTo>
                <a:lnTo>
                  <a:pt x="74889" y="960"/>
                </a:lnTo>
                <a:lnTo>
                  <a:pt x="72009" y="0"/>
                </a:lnTo>
                <a:lnTo>
                  <a:pt x="66248" y="0"/>
                </a:lnTo>
                <a:lnTo>
                  <a:pt x="64328" y="960"/>
                </a:lnTo>
                <a:lnTo>
                  <a:pt x="61447" y="960"/>
                </a:lnTo>
                <a:lnTo>
                  <a:pt x="60487" y="1905"/>
                </a:lnTo>
                <a:lnTo>
                  <a:pt x="58567" y="2865"/>
                </a:lnTo>
                <a:lnTo>
                  <a:pt x="56647" y="3840"/>
                </a:lnTo>
                <a:lnTo>
                  <a:pt x="54726" y="4785"/>
                </a:lnTo>
                <a:lnTo>
                  <a:pt x="52806" y="6705"/>
                </a:lnTo>
                <a:lnTo>
                  <a:pt x="51846" y="7680"/>
                </a:lnTo>
                <a:lnTo>
                  <a:pt x="49926" y="9585"/>
                </a:lnTo>
                <a:lnTo>
                  <a:pt x="48006" y="12466"/>
                </a:lnTo>
                <a:lnTo>
                  <a:pt x="47045" y="10546"/>
                </a:lnTo>
                <a:lnTo>
                  <a:pt x="46085" y="8625"/>
                </a:lnTo>
                <a:lnTo>
                  <a:pt x="45125" y="7680"/>
                </a:lnTo>
                <a:lnTo>
                  <a:pt x="44165" y="5745"/>
                </a:lnTo>
                <a:lnTo>
                  <a:pt x="42245" y="4785"/>
                </a:lnTo>
                <a:lnTo>
                  <a:pt x="41285" y="3840"/>
                </a:lnTo>
                <a:lnTo>
                  <a:pt x="39364" y="2865"/>
                </a:lnTo>
                <a:lnTo>
                  <a:pt x="37444" y="1905"/>
                </a:lnTo>
                <a:lnTo>
                  <a:pt x="35524" y="960"/>
                </a:lnTo>
                <a:lnTo>
                  <a:pt x="33604" y="960"/>
                </a:lnTo>
                <a:lnTo>
                  <a:pt x="31683" y="0"/>
                </a:lnTo>
                <a:lnTo>
                  <a:pt x="25923" y="0"/>
                </a:lnTo>
                <a:lnTo>
                  <a:pt x="23058" y="960"/>
                </a:lnTo>
                <a:lnTo>
                  <a:pt x="20177" y="2865"/>
                </a:lnTo>
                <a:lnTo>
                  <a:pt x="16337" y="4785"/>
                </a:lnTo>
                <a:lnTo>
                  <a:pt x="13441" y="7680"/>
                </a:lnTo>
                <a:lnTo>
                  <a:pt x="9616" y="11521"/>
                </a:lnTo>
                <a:lnTo>
                  <a:pt x="9616" y="1905"/>
                </a:lnTo>
                <a:lnTo>
                  <a:pt x="8656" y="1905"/>
                </a:lnTo>
                <a:lnTo>
                  <a:pt x="7680" y="960"/>
                </a:lnTo>
                <a:lnTo>
                  <a:pt x="2895" y="960"/>
                </a:lnTo>
                <a:lnTo>
                  <a:pt x="1935" y="1905"/>
                </a:lnTo>
                <a:lnTo>
                  <a:pt x="0" y="1905"/>
                </a:lnTo>
                <a:lnTo>
                  <a:pt x="0" y="63352"/>
                </a:lnTo>
                <a:lnTo>
                  <a:pt x="975" y="64312"/>
                </a:lnTo>
                <a:lnTo>
                  <a:pt x="10561" y="64312"/>
                </a:lnTo>
                <a:lnTo>
                  <a:pt x="10561" y="21107"/>
                </a:lnTo>
                <a:lnTo>
                  <a:pt x="14401" y="17266"/>
                </a:lnTo>
                <a:lnTo>
                  <a:pt x="17282" y="14386"/>
                </a:lnTo>
                <a:lnTo>
                  <a:pt x="19202" y="12466"/>
                </a:lnTo>
                <a:lnTo>
                  <a:pt x="22082" y="10546"/>
                </a:lnTo>
                <a:lnTo>
                  <a:pt x="24002" y="9585"/>
                </a:lnTo>
                <a:lnTo>
                  <a:pt x="28803" y="9585"/>
                </a:lnTo>
                <a:lnTo>
                  <a:pt x="30723" y="10546"/>
                </a:lnTo>
                <a:lnTo>
                  <a:pt x="32644" y="10546"/>
                </a:lnTo>
                <a:lnTo>
                  <a:pt x="33604" y="11521"/>
                </a:lnTo>
                <a:lnTo>
                  <a:pt x="34564" y="12466"/>
                </a:lnTo>
                <a:lnTo>
                  <a:pt x="35524" y="14386"/>
                </a:lnTo>
                <a:lnTo>
                  <a:pt x="36484" y="16306"/>
                </a:lnTo>
                <a:lnTo>
                  <a:pt x="37444" y="17266"/>
                </a:lnTo>
                <a:lnTo>
                  <a:pt x="38404" y="20147"/>
                </a:lnTo>
                <a:lnTo>
                  <a:pt x="38404" y="63352"/>
                </a:lnTo>
                <a:lnTo>
                  <a:pt x="39364" y="63352"/>
                </a:lnTo>
                <a:lnTo>
                  <a:pt x="39364" y="64312"/>
                </a:lnTo>
                <a:lnTo>
                  <a:pt x="40325" y="6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9" name="object 2579"/>
          <p:cNvSpPr/>
          <p:nvPr/>
        </p:nvSpPr>
        <p:spPr>
          <a:xfrm>
            <a:off x="6075883" y="6181313"/>
            <a:ext cx="54726" cy="65272"/>
          </a:xfrm>
          <a:custGeom>
            <a:avLst/>
            <a:gdLst/>
            <a:ahLst/>
            <a:cxnLst/>
            <a:rect l="l" t="t" r="r" b="b"/>
            <a:pathLst>
              <a:path w="54726" h="65272">
                <a:moveTo>
                  <a:pt x="13456" y="3840"/>
                </a:moveTo>
                <a:lnTo>
                  <a:pt x="9616" y="6705"/>
                </a:lnTo>
                <a:lnTo>
                  <a:pt x="7680" y="9585"/>
                </a:lnTo>
                <a:lnTo>
                  <a:pt x="4800" y="12466"/>
                </a:lnTo>
                <a:lnTo>
                  <a:pt x="2895" y="15346"/>
                </a:lnTo>
                <a:lnTo>
                  <a:pt x="1935" y="19187"/>
                </a:lnTo>
                <a:lnTo>
                  <a:pt x="960" y="23987"/>
                </a:lnTo>
                <a:lnTo>
                  <a:pt x="0" y="27828"/>
                </a:lnTo>
                <a:lnTo>
                  <a:pt x="0" y="38389"/>
                </a:lnTo>
                <a:lnTo>
                  <a:pt x="960" y="43190"/>
                </a:lnTo>
                <a:lnTo>
                  <a:pt x="1935" y="47030"/>
                </a:lnTo>
                <a:lnTo>
                  <a:pt x="2895" y="51831"/>
                </a:lnTo>
                <a:lnTo>
                  <a:pt x="4800" y="54711"/>
                </a:lnTo>
                <a:lnTo>
                  <a:pt x="7680" y="57591"/>
                </a:lnTo>
                <a:lnTo>
                  <a:pt x="9616" y="60472"/>
                </a:lnTo>
                <a:lnTo>
                  <a:pt x="13456" y="62392"/>
                </a:lnTo>
                <a:lnTo>
                  <a:pt x="16337" y="63352"/>
                </a:lnTo>
                <a:lnTo>
                  <a:pt x="20177" y="65272"/>
                </a:lnTo>
                <a:lnTo>
                  <a:pt x="37444" y="65272"/>
                </a:lnTo>
                <a:lnTo>
                  <a:pt x="40325" y="64312"/>
                </a:lnTo>
                <a:lnTo>
                  <a:pt x="42245" y="64312"/>
                </a:lnTo>
                <a:lnTo>
                  <a:pt x="44165" y="63352"/>
                </a:lnTo>
                <a:lnTo>
                  <a:pt x="46085" y="63352"/>
                </a:lnTo>
                <a:lnTo>
                  <a:pt x="48006" y="62392"/>
                </a:lnTo>
                <a:lnTo>
                  <a:pt x="48966" y="62392"/>
                </a:lnTo>
                <a:lnTo>
                  <a:pt x="49926" y="61432"/>
                </a:lnTo>
                <a:lnTo>
                  <a:pt x="50886" y="61432"/>
                </a:lnTo>
                <a:lnTo>
                  <a:pt x="50886" y="60472"/>
                </a:lnTo>
                <a:lnTo>
                  <a:pt x="51846" y="60472"/>
                </a:lnTo>
                <a:lnTo>
                  <a:pt x="51846" y="52791"/>
                </a:lnTo>
                <a:lnTo>
                  <a:pt x="50886" y="52791"/>
                </a:lnTo>
                <a:lnTo>
                  <a:pt x="50886" y="51831"/>
                </a:lnTo>
                <a:lnTo>
                  <a:pt x="49926" y="51831"/>
                </a:lnTo>
                <a:lnTo>
                  <a:pt x="48966" y="52791"/>
                </a:lnTo>
                <a:lnTo>
                  <a:pt x="48006" y="52791"/>
                </a:lnTo>
                <a:lnTo>
                  <a:pt x="47045" y="53751"/>
                </a:lnTo>
                <a:lnTo>
                  <a:pt x="45125" y="53751"/>
                </a:lnTo>
                <a:lnTo>
                  <a:pt x="44165" y="54711"/>
                </a:lnTo>
                <a:lnTo>
                  <a:pt x="42245" y="54711"/>
                </a:lnTo>
                <a:lnTo>
                  <a:pt x="40325" y="55671"/>
                </a:lnTo>
                <a:lnTo>
                  <a:pt x="38404" y="55671"/>
                </a:lnTo>
                <a:lnTo>
                  <a:pt x="36484" y="56631"/>
                </a:lnTo>
                <a:lnTo>
                  <a:pt x="24002" y="56631"/>
                </a:lnTo>
                <a:lnTo>
                  <a:pt x="22082" y="55671"/>
                </a:lnTo>
                <a:lnTo>
                  <a:pt x="19202" y="53751"/>
                </a:lnTo>
                <a:lnTo>
                  <a:pt x="17282" y="52791"/>
                </a:lnTo>
                <a:lnTo>
                  <a:pt x="15361" y="50871"/>
                </a:lnTo>
                <a:lnTo>
                  <a:pt x="14401" y="48950"/>
                </a:lnTo>
                <a:lnTo>
                  <a:pt x="13456" y="47030"/>
                </a:lnTo>
                <a:lnTo>
                  <a:pt x="12481" y="44150"/>
                </a:lnTo>
                <a:lnTo>
                  <a:pt x="11521" y="41269"/>
                </a:lnTo>
                <a:lnTo>
                  <a:pt x="11521" y="22067"/>
                </a:lnTo>
                <a:lnTo>
                  <a:pt x="12481" y="20147"/>
                </a:lnTo>
                <a:lnTo>
                  <a:pt x="13456" y="18227"/>
                </a:lnTo>
                <a:lnTo>
                  <a:pt x="14401" y="16306"/>
                </a:lnTo>
                <a:lnTo>
                  <a:pt x="15361" y="14386"/>
                </a:lnTo>
                <a:lnTo>
                  <a:pt x="17282" y="12466"/>
                </a:lnTo>
                <a:lnTo>
                  <a:pt x="19202" y="11521"/>
                </a:lnTo>
                <a:lnTo>
                  <a:pt x="21122" y="10546"/>
                </a:lnTo>
                <a:lnTo>
                  <a:pt x="23042" y="9585"/>
                </a:lnTo>
                <a:lnTo>
                  <a:pt x="24963" y="8625"/>
                </a:lnTo>
                <a:lnTo>
                  <a:pt x="33604" y="8625"/>
                </a:lnTo>
                <a:lnTo>
                  <a:pt x="37444" y="10546"/>
                </a:lnTo>
                <a:lnTo>
                  <a:pt x="39364" y="13426"/>
                </a:lnTo>
                <a:lnTo>
                  <a:pt x="42245" y="17266"/>
                </a:lnTo>
                <a:lnTo>
                  <a:pt x="44165" y="21107"/>
                </a:lnTo>
                <a:lnTo>
                  <a:pt x="43205" y="26868"/>
                </a:lnTo>
                <a:lnTo>
                  <a:pt x="11521" y="26868"/>
                </a:lnTo>
                <a:lnTo>
                  <a:pt x="11521" y="35509"/>
                </a:lnTo>
                <a:lnTo>
                  <a:pt x="51846" y="35509"/>
                </a:lnTo>
                <a:lnTo>
                  <a:pt x="52806" y="34549"/>
                </a:lnTo>
                <a:lnTo>
                  <a:pt x="53766" y="34549"/>
                </a:lnTo>
                <a:lnTo>
                  <a:pt x="53766" y="33588"/>
                </a:lnTo>
                <a:lnTo>
                  <a:pt x="54726" y="31668"/>
                </a:lnTo>
                <a:lnTo>
                  <a:pt x="54726" y="24947"/>
                </a:lnTo>
                <a:lnTo>
                  <a:pt x="53766" y="21107"/>
                </a:lnTo>
                <a:lnTo>
                  <a:pt x="52806" y="17266"/>
                </a:lnTo>
                <a:lnTo>
                  <a:pt x="51846" y="14386"/>
                </a:lnTo>
                <a:lnTo>
                  <a:pt x="50886" y="11521"/>
                </a:lnTo>
                <a:lnTo>
                  <a:pt x="48006" y="8625"/>
                </a:lnTo>
                <a:lnTo>
                  <a:pt x="46085" y="5745"/>
                </a:lnTo>
                <a:lnTo>
                  <a:pt x="43205" y="3840"/>
                </a:lnTo>
                <a:lnTo>
                  <a:pt x="40325" y="2865"/>
                </a:lnTo>
                <a:lnTo>
                  <a:pt x="37444" y="960"/>
                </a:lnTo>
                <a:lnTo>
                  <a:pt x="32644" y="0"/>
                </a:lnTo>
                <a:lnTo>
                  <a:pt x="24002" y="0"/>
                </a:lnTo>
                <a:lnTo>
                  <a:pt x="20177" y="960"/>
                </a:lnTo>
                <a:lnTo>
                  <a:pt x="16337" y="2865"/>
                </a:lnTo>
                <a:lnTo>
                  <a:pt x="13456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0" name="object 2580"/>
          <p:cNvSpPr/>
          <p:nvPr/>
        </p:nvSpPr>
        <p:spPr>
          <a:xfrm>
            <a:off x="6087404" y="6203381"/>
            <a:ext cx="0" cy="19202"/>
          </a:xfrm>
          <a:custGeom>
            <a:avLst/>
            <a:gdLst/>
            <a:ahLst/>
            <a:cxnLst/>
            <a:rect l="l" t="t" r="r" b="b"/>
            <a:pathLst>
              <a:path w="0" h="19202">
                <a:moveTo>
                  <a:pt x="0" y="0"/>
                </a:moveTo>
                <a:lnTo>
                  <a:pt x="0" y="19202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1" name="object 2581"/>
          <p:cNvSpPr/>
          <p:nvPr/>
        </p:nvSpPr>
        <p:spPr>
          <a:xfrm>
            <a:off x="6146932" y="6181313"/>
            <a:ext cx="51831" cy="64312"/>
          </a:xfrm>
          <a:custGeom>
            <a:avLst/>
            <a:gdLst/>
            <a:ahLst/>
            <a:cxnLst/>
            <a:rect l="l" t="t" r="r" b="b"/>
            <a:pathLst>
              <a:path w="51831" h="64312">
                <a:moveTo>
                  <a:pt x="42230" y="64312"/>
                </a:moveTo>
                <a:lnTo>
                  <a:pt x="50871" y="64312"/>
                </a:lnTo>
                <a:lnTo>
                  <a:pt x="50871" y="63352"/>
                </a:lnTo>
                <a:lnTo>
                  <a:pt x="51831" y="63352"/>
                </a:lnTo>
                <a:lnTo>
                  <a:pt x="51831" y="22067"/>
                </a:lnTo>
                <a:lnTo>
                  <a:pt x="50871" y="18227"/>
                </a:lnTo>
                <a:lnTo>
                  <a:pt x="50871" y="15346"/>
                </a:lnTo>
                <a:lnTo>
                  <a:pt x="49911" y="12466"/>
                </a:lnTo>
                <a:lnTo>
                  <a:pt x="48950" y="9585"/>
                </a:lnTo>
                <a:lnTo>
                  <a:pt x="47045" y="7680"/>
                </a:lnTo>
                <a:lnTo>
                  <a:pt x="45110" y="5745"/>
                </a:lnTo>
                <a:lnTo>
                  <a:pt x="43205" y="3840"/>
                </a:lnTo>
                <a:lnTo>
                  <a:pt x="40325" y="1905"/>
                </a:lnTo>
                <a:lnTo>
                  <a:pt x="37429" y="960"/>
                </a:lnTo>
                <a:lnTo>
                  <a:pt x="34549" y="0"/>
                </a:lnTo>
                <a:lnTo>
                  <a:pt x="26868" y="0"/>
                </a:lnTo>
                <a:lnTo>
                  <a:pt x="23042" y="960"/>
                </a:lnTo>
                <a:lnTo>
                  <a:pt x="20147" y="2865"/>
                </a:lnTo>
                <a:lnTo>
                  <a:pt x="17282" y="4785"/>
                </a:lnTo>
                <a:lnTo>
                  <a:pt x="13441" y="7680"/>
                </a:lnTo>
                <a:lnTo>
                  <a:pt x="10561" y="11521"/>
                </a:lnTo>
                <a:lnTo>
                  <a:pt x="10561" y="2865"/>
                </a:lnTo>
                <a:lnTo>
                  <a:pt x="9601" y="2865"/>
                </a:lnTo>
                <a:lnTo>
                  <a:pt x="9601" y="1905"/>
                </a:lnTo>
                <a:lnTo>
                  <a:pt x="8641" y="1905"/>
                </a:lnTo>
                <a:lnTo>
                  <a:pt x="8641" y="960"/>
                </a:lnTo>
                <a:lnTo>
                  <a:pt x="2880" y="960"/>
                </a:lnTo>
                <a:lnTo>
                  <a:pt x="1920" y="1905"/>
                </a:lnTo>
                <a:lnTo>
                  <a:pt x="960" y="1905"/>
                </a:lnTo>
                <a:lnTo>
                  <a:pt x="960" y="2865"/>
                </a:lnTo>
                <a:lnTo>
                  <a:pt x="0" y="2865"/>
                </a:lnTo>
                <a:lnTo>
                  <a:pt x="0" y="63352"/>
                </a:lnTo>
                <a:lnTo>
                  <a:pt x="960" y="63352"/>
                </a:lnTo>
                <a:lnTo>
                  <a:pt x="960" y="64312"/>
                </a:lnTo>
                <a:lnTo>
                  <a:pt x="10561" y="64312"/>
                </a:lnTo>
                <a:lnTo>
                  <a:pt x="10561" y="63352"/>
                </a:lnTo>
                <a:lnTo>
                  <a:pt x="11521" y="63352"/>
                </a:lnTo>
                <a:lnTo>
                  <a:pt x="11521" y="21107"/>
                </a:lnTo>
                <a:lnTo>
                  <a:pt x="14401" y="17266"/>
                </a:lnTo>
                <a:lnTo>
                  <a:pt x="17282" y="14386"/>
                </a:lnTo>
                <a:lnTo>
                  <a:pt x="20147" y="12466"/>
                </a:lnTo>
                <a:lnTo>
                  <a:pt x="23042" y="10546"/>
                </a:lnTo>
                <a:lnTo>
                  <a:pt x="24963" y="9585"/>
                </a:lnTo>
                <a:lnTo>
                  <a:pt x="29763" y="9585"/>
                </a:lnTo>
                <a:lnTo>
                  <a:pt x="31668" y="10546"/>
                </a:lnTo>
                <a:lnTo>
                  <a:pt x="33588" y="10546"/>
                </a:lnTo>
                <a:lnTo>
                  <a:pt x="35509" y="11521"/>
                </a:lnTo>
                <a:lnTo>
                  <a:pt x="36484" y="12466"/>
                </a:lnTo>
                <a:lnTo>
                  <a:pt x="37429" y="14386"/>
                </a:lnTo>
                <a:lnTo>
                  <a:pt x="38389" y="16306"/>
                </a:lnTo>
                <a:lnTo>
                  <a:pt x="39349" y="17266"/>
                </a:lnTo>
                <a:lnTo>
                  <a:pt x="40325" y="20147"/>
                </a:lnTo>
                <a:lnTo>
                  <a:pt x="40325" y="63352"/>
                </a:lnTo>
                <a:lnTo>
                  <a:pt x="41269" y="63352"/>
                </a:lnTo>
                <a:lnTo>
                  <a:pt x="41269" y="64312"/>
                </a:lnTo>
                <a:lnTo>
                  <a:pt x="42230" y="6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2" name="object 2582"/>
          <p:cNvSpPr/>
          <p:nvPr/>
        </p:nvSpPr>
        <p:spPr>
          <a:xfrm>
            <a:off x="6209324" y="6166911"/>
            <a:ext cx="38404" cy="79674"/>
          </a:xfrm>
          <a:custGeom>
            <a:avLst/>
            <a:gdLst/>
            <a:ahLst/>
            <a:cxnLst/>
            <a:rect l="l" t="t" r="r" b="b"/>
            <a:pathLst>
              <a:path w="38404" h="79674">
                <a:moveTo>
                  <a:pt x="11521" y="0"/>
                </a:moveTo>
                <a:lnTo>
                  <a:pt x="11521" y="960"/>
                </a:lnTo>
                <a:lnTo>
                  <a:pt x="10561" y="960"/>
                </a:lnTo>
                <a:lnTo>
                  <a:pt x="10561" y="16306"/>
                </a:lnTo>
                <a:lnTo>
                  <a:pt x="960" y="16306"/>
                </a:lnTo>
                <a:lnTo>
                  <a:pt x="960" y="17266"/>
                </a:lnTo>
                <a:lnTo>
                  <a:pt x="0" y="17266"/>
                </a:lnTo>
                <a:lnTo>
                  <a:pt x="0" y="23027"/>
                </a:lnTo>
                <a:lnTo>
                  <a:pt x="960" y="23987"/>
                </a:lnTo>
                <a:lnTo>
                  <a:pt x="960" y="24947"/>
                </a:lnTo>
                <a:lnTo>
                  <a:pt x="10561" y="24947"/>
                </a:lnTo>
                <a:lnTo>
                  <a:pt x="10561" y="66233"/>
                </a:lnTo>
                <a:lnTo>
                  <a:pt x="11521" y="69113"/>
                </a:lnTo>
                <a:lnTo>
                  <a:pt x="12481" y="71033"/>
                </a:lnTo>
                <a:lnTo>
                  <a:pt x="13441" y="72953"/>
                </a:lnTo>
                <a:lnTo>
                  <a:pt x="14401" y="74874"/>
                </a:lnTo>
                <a:lnTo>
                  <a:pt x="16322" y="76794"/>
                </a:lnTo>
                <a:lnTo>
                  <a:pt x="17282" y="77754"/>
                </a:lnTo>
                <a:lnTo>
                  <a:pt x="20162" y="78714"/>
                </a:lnTo>
                <a:lnTo>
                  <a:pt x="22082" y="79674"/>
                </a:lnTo>
                <a:lnTo>
                  <a:pt x="32644" y="79674"/>
                </a:lnTo>
                <a:lnTo>
                  <a:pt x="33604" y="78714"/>
                </a:lnTo>
                <a:lnTo>
                  <a:pt x="36484" y="78714"/>
                </a:lnTo>
                <a:lnTo>
                  <a:pt x="36484" y="77754"/>
                </a:lnTo>
                <a:lnTo>
                  <a:pt x="37444" y="77754"/>
                </a:lnTo>
                <a:lnTo>
                  <a:pt x="38404" y="76794"/>
                </a:lnTo>
                <a:lnTo>
                  <a:pt x="38404" y="69113"/>
                </a:lnTo>
                <a:lnTo>
                  <a:pt x="35524" y="69113"/>
                </a:lnTo>
                <a:lnTo>
                  <a:pt x="34564" y="70073"/>
                </a:lnTo>
                <a:lnTo>
                  <a:pt x="31683" y="70073"/>
                </a:lnTo>
                <a:lnTo>
                  <a:pt x="30723" y="71033"/>
                </a:lnTo>
                <a:lnTo>
                  <a:pt x="26883" y="71033"/>
                </a:lnTo>
                <a:lnTo>
                  <a:pt x="24002" y="69113"/>
                </a:lnTo>
                <a:lnTo>
                  <a:pt x="23042" y="67193"/>
                </a:lnTo>
                <a:lnTo>
                  <a:pt x="22082" y="65272"/>
                </a:lnTo>
                <a:lnTo>
                  <a:pt x="21122" y="62392"/>
                </a:lnTo>
                <a:lnTo>
                  <a:pt x="21122" y="24947"/>
                </a:lnTo>
                <a:lnTo>
                  <a:pt x="37444" y="24947"/>
                </a:lnTo>
                <a:lnTo>
                  <a:pt x="38404" y="23987"/>
                </a:lnTo>
                <a:lnTo>
                  <a:pt x="38404" y="16306"/>
                </a:lnTo>
                <a:lnTo>
                  <a:pt x="21122" y="16306"/>
                </a:lnTo>
                <a:lnTo>
                  <a:pt x="21122" y="960"/>
                </a:lnTo>
                <a:lnTo>
                  <a:pt x="20162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3" name="object 2583"/>
          <p:cNvSpPr/>
          <p:nvPr/>
        </p:nvSpPr>
        <p:spPr>
          <a:xfrm>
            <a:off x="5652546" y="6343543"/>
            <a:ext cx="59512" cy="65272"/>
          </a:xfrm>
          <a:custGeom>
            <a:avLst/>
            <a:gdLst/>
            <a:ahLst/>
            <a:cxnLst/>
            <a:rect l="l" t="t" r="r" b="b"/>
            <a:pathLst>
              <a:path w="59512" h="65272">
                <a:moveTo>
                  <a:pt x="960" y="43190"/>
                </a:moveTo>
                <a:lnTo>
                  <a:pt x="1920" y="47030"/>
                </a:lnTo>
                <a:lnTo>
                  <a:pt x="3840" y="50871"/>
                </a:lnTo>
                <a:lnTo>
                  <a:pt x="5760" y="54711"/>
                </a:lnTo>
                <a:lnTo>
                  <a:pt x="7680" y="56631"/>
                </a:lnTo>
                <a:lnTo>
                  <a:pt x="10561" y="59512"/>
                </a:lnTo>
                <a:lnTo>
                  <a:pt x="11521" y="36469"/>
                </a:lnTo>
                <a:lnTo>
                  <a:pt x="11521" y="29763"/>
                </a:lnTo>
                <a:lnTo>
                  <a:pt x="12481" y="25923"/>
                </a:lnTo>
                <a:lnTo>
                  <a:pt x="13441" y="23042"/>
                </a:lnTo>
                <a:lnTo>
                  <a:pt x="13441" y="20162"/>
                </a:lnTo>
                <a:lnTo>
                  <a:pt x="15361" y="18227"/>
                </a:lnTo>
                <a:lnTo>
                  <a:pt x="16322" y="16322"/>
                </a:lnTo>
                <a:lnTo>
                  <a:pt x="18242" y="13441"/>
                </a:lnTo>
                <a:lnTo>
                  <a:pt x="20162" y="12481"/>
                </a:lnTo>
                <a:lnTo>
                  <a:pt x="22082" y="11521"/>
                </a:lnTo>
                <a:lnTo>
                  <a:pt x="24002" y="9601"/>
                </a:lnTo>
                <a:lnTo>
                  <a:pt x="36469" y="9601"/>
                </a:lnTo>
                <a:lnTo>
                  <a:pt x="39349" y="11521"/>
                </a:lnTo>
                <a:lnTo>
                  <a:pt x="41285" y="12481"/>
                </a:lnTo>
                <a:lnTo>
                  <a:pt x="43190" y="14386"/>
                </a:lnTo>
                <a:lnTo>
                  <a:pt x="45125" y="16322"/>
                </a:lnTo>
                <a:lnTo>
                  <a:pt x="46070" y="18227"/>
                </a:lnTo>
                <a:lnTo>
                  <a:pt x="47030" y="21122"/>
                </a:lnTo>
                <a:lnTo>
                  <a:pt x="48005" y="24002"/>
                </a:lnTo>
                <a:lnTo>
                  <a:pt x="48005" y="26883"/>
                </a:lnTo>
                <a:lnTo>
                  <a:pt x="48950" y="29763"/>
                </a:lnTo>
                <a:lnTo>
                  <a:pt x="48950" y="36469"/>
                </a:lnTo>
                <a:lnTo>
                  <a:pt x="48005" y="39349"/>
                </a:lnTo>
                <a:lnTo>
                  <a:pt x="47030" y="42230"/>
                </a:lnTo>
                <a:lnTo>
                  <a:pt x="47030" y="45125"/>
                </a:lnTo>
                <a:lnTo>
                  <a:pt x="45125" y="47990"/>
                </a:lnTo>
                <a:lnTo>
                  <a:pt x="44165" y="49911"/>
                </a:lnTo>
                <a:lnTo>
                  <a:pt x="42230" y="51831"/>
                </a:lnTo>
                <a:lnTo>
                  <a:pt x="40309" y="53751"/>
                </a:lnTo>
                <a:lnTo>
                  <a:pt x="38389" y="54711"/>
                </a:lnTo>
                <a:lnTo>
                  <a:pt x="35509" y="55671"/>
                </a:lnTo>
                <a:lnTo>
                  <a:pt x="33604" y="56631"/>
                </a:lnTo>
                <a:lnTo>
                  <a:pt x="26883" y="56631"/>
                </a:lnTo>
                <a:lnTo>
                  <a:pt x="24002" y="55671"/>
                </a:lnTo>
                <a:lnTo>
                  <a:pt x="21122" y="54711"/>
                </a:lnTo>
                <a:lnTo>
                  <a:pt x="19202" y="52791"/>
                </a:lnTo>
                <a:lnTo>
                  <a:pt x="17282" y="51831"/>
                </a:lnTo>
                <a:lnTo>
                  <a:pt x="15361" y="49911"/>
                </a:lnTo>
                <a:lnTo>
                  <a:pt x="14401" y="47030"/>
                </a:lnTo>
                <a:lnTo>
                  <a:pt x="13441" y="45125"/>
                </a:lnTo>
                <a:lnTo>
                  <a:pt x="13441" y="62392"/>
                </a:lnTo>
                <a:lnTo>
                  <a:pt x="16322" y="63352"/>
                </a:lnTo>
                <a:lnTo>
                  <a:pt x="20162" y="65272"/>
                </a:lnTo>
                <a:lnTo>
                  <a:pt x="34564" y="65272"/>
                </a:lnTo>
                <a:lnTo>
                  <a:pt x="39349" y="64312"/>
                </a:lnTo>
                <a:lnTo>
                  <a:pt x="43190" y="63352"/>
                </a:lnTo>
                <a:lnTo>
                  <a:pt x="47030" y="61432"/>
                </a:lnTo>
                <a:lnTo>
                  <a:pt x="49910" y="59512"/>
                </a:lnTo>
                <a:lnTo>
                  <a:pt x="51846" y="56631"/>
                </a:lnTo>
                <a:lnTo>
                  <a:pt x="54711" y="52791"/>
                </a:lnTo>
                <a:lnTo>
                  <a:pt x="56631" y="49911"/>
                </a:lnTo>
                <a:lnTo>
                  <a:pt x="57591" y="46070"/>
                </a:lnTo>
                <a:lnTo>
                  <a:pt x="59512" y="41285"/>
                </a:lnTo>
                <a:lnTo>
                  <a:pt x="59512" y="23042"/>
                </a:lnTo>
                <a:lnTo>
                  <a:pt x="58552" y="19202"/>
                </a:lnTo>
                <a:lnTo>
                  <a:pt x="56631" y="15361"/>
                </a:lnTo>
                <a:lnTo>
                  <a:pt x="54711" y="11521"/>
                </a:lnTo>
                <a:lnTo>
                  <a:pt x="52791" y="8641"/>
                </a:lnTo>
                <a:lnTo>
                  <a:pt x="49910" y="5760"/>
                </a:lnTo>
                <a:lnTo>
                  <a:pt x="47030" y="3840"/>
                </a:lnTo>
                <a:lnTo>
                  <a:pt x="43190" y="2880"/>
                </a:lnTo>
                <a:lnTo>
                  <a:pt x="40309" y="960"/>
                </a:lnTo>
                <a:lnTo>
                  <a:pt x="35509" y="0"/>
                </a:lnTo>
                <a:lnTo>
                  <a:pt x="25923" y="0"/>
                </a:lnTo>
                <a:lnTo>
                  <a:pt x="21122" y="960"/>
                </a:lnTo>
                <a:lnTo>
                  <a:pt x="17282" y="2880"/>
                </a:lnTo>
                <a:lnTo>
                  <a:pt x="13441" y="4800"/>
                </a:lnTo>
                <a:lnTo>
                  <a:pt x="10561" y="6720"/>
                </a:lnTo>
                <a:lnTo>
                  <a:pt x="7680" y="9601"/>
                </a:lnTo>
                <a:lnTo>
                  <a:pt x="5760" y="12481"/>
                </a:lnTo>
                <a:lnTo>
                  <a:pt x="3840" y="16322"/>
                </a:lnTo>
                <a:lnTo>
                  <a:pt x="1920" y="20162"/>
                </a:lnTo>
                <a:lnTo>
                  <a:pt x="960" y="24002"/>
                </a:lnTo>
                <a:lnTo>
                  <a:pt x="0" y="28788"/>
                </a:lnTo>
                <a:lnTo>
                  <a:pt x="0" y="38389"/>
                </a:lnTo>
                <a:lnTo>
                  <a:pt x="960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4" name="object 2584"/>
          <p:cNvSpPr/>
          <p:nvPr/>
        </p:nvSpPr>
        <p:spPr>
          <a:xfrm>
            <a:off x="5663107" y="6380012"/>
            <a:ext cx="2880" cy="25923"/>
          </a:xfrm>
          <a:custGeom>
            <a:avLst/>
            <a:gdLst/>
            <a:ahLst/>
            <a:cxnLst/>
            <a:rect l="l" t="t" r="r" b="b"/>
            <a:pathLst>
              <a:path w="2880" h="25923">
                <a:moveTo>
                  <a:pt x="1920" y="5760"/>
                </a:moveTo>
                <a:lnTo>
                  <a:pt x="1920" y="2880"/>
                </a:lnTo>
                <a:lnTo>
                  <a:pt x="960" y="0"/>
                </a:lnTo>
                <a:lnTo>
                  <a:pt x="0" y="23042"/>
                </a:lnTo>
                <a:lnTo>
                  <a:pt x="2880" y="25923"/>
                </a:lnTo>
                <a:lnTo>
                  <a:pt x="2880" y="8656"/>
                </a:lnTo>
                <a:lnTo>
                  <a:pt x="192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5" name="object 2585"/>
          <p:cNvSpPr/>
          <p:nvPr/>
        </p:nvSpPr>
        <p:spPr>
          <a:xfrm>
            <a:off x="5720699" y="6315699"/>
            <a:ext cx="40325" cy="92156"/>
          </a:xfrm>
          <a:custGeom>
            <a:avLst/>
            <a:gdLst/>
            <a:ahLst/>
            <a:cxnLst/>
            <a:rect l="l" t="t" r="r" b="b"/>
            <a:pathLst>
              <a:path w="40325" h="92156">
                <a:moveTo>
                  <a:pt x="40325" y="2880"/>
                </a:moveTo>
                <a:lnTo>
                  <a:pt x="39364" y="2880"/>
                </a:lnTo>
                <a:lnTo>
                  <a:pt x="39364" y="1920"/>
                </a:lnTo>
                <a:lnTo>
                  <a:pt x="38404" y="960"/>
                </a:lnTo>
                <a:lnTo>
                  <a:pt x="35524" y="960"/>
                </a:lnTo>
                <a:lnTo>
                  <a:pt x="34564" y="0"/>
                </a:lnTo>
                <a:lnTo>
                  <a:pt x="24002" y="0"/>
                </a:lnTo>
                <a:lnTo>
                  <a:pt x="21122" y="960"/>
                </a:lnTo>
                <a:lnTo>
                  <a:pt x="19202" y="1920"/>
                </a:lnTo>
                <a:lnTo>
                  <a:pt x="17282" y="3840"/>
                </a:lnTo>
                <a:lnTo>
                  <a:pt x="15361" y="5760"/>
                </a:lnTo>
                <a:lnTo>
                  <a:pt x="13441" y="7680"/>
                </a:lnTo>
                <a:lnTo>
                  <a:pt x="12481" y="9601"/>
                </a:lnTo>
                <a:lnTo>
                  <a:pt x="11521" y="12481"/>
                </a:lnTo>
                <a:lnTo>
                  <a:pt x="10561" y="15361"/>
                </a:lnTo>
                <a:lnTo>
                  <a:pt x="10561" y="29763"/>
                </a:lnTo>
                <a:lnTo>
                  <a:pt x="960" y="29763"/>
                </a:lnTo>
                <a:lnTo>
                  <a:pt x="960" y="30723"/>
                </a:lnTo>
                <a:lnTo>
                  <a:pt x="0" y="30723"/>
                </a:lnTo>
                <a:lnTo>
                  <a:pt x="0" y="36484"/>
                </a:lnTo>
                <a:lnTo>
                  <a:pt x="960" y="37444"/>
                </a:lnTo>
                <a:lnTo>
                  <a:pt x="960" y="38404"/>
                </a:lnTo>
                <a:lnTo>
                  <a:pt x="10561" y="38404"/>
                </a:lnTo>
                <a:lnTo>
                  <a:pt x="10561" y="91196"/>
                </a:lnTo>
                <a:lnTo>
                  <a:pt x="11521" y="92156"/>
                </a:lnTo>
                <a:lnTo>
                  <a:pt x="21122" y="92156"/>
                </a:lnTo>
                <a:lnTo>
                  <a:pt x="21122" y="38404"/>
                </a:lnTo>
                <a:lnTo>
                  <a:pt x="36484" y="38404"/>
                </a:lnTo>
                <a:lnTo>
                  <a:pt x="36484" y="36484"/>
                </a:lnTo>
                <a:lnTo>
                  <a:pt x="37444" y="35524"/>
                </a:lnTo>
                <a:lnTo>
                  <a:pt x="37444" y="32644"/>
                </a:lnTo>
                <a:lnTo>
                  <a:pt x="36484" y="31683"/>
                </a:lnTo>
                <a:lnTo>
                  <a:pt x="36484" y="29763"/>
                </a:lnTo>
                <a:lnTo>
                  <a:pt x="21122" y="29763"/>
                </a:lnTo>
                <a:lnTo>
                  <a:pt x="21122" y="20162"/>
                </a:lnTo>
                <a:lnTo>
                  <a:pt x="22082" y="18242"/>
                </a:lnTo>
                <a:lnTo>
                  <a:pt x="22082" y="14401"/>
                </a:lnTo>
                <a:lnTo>
                  <a:pt x="23042" y="13441"/>
                </a:lnTo>
                <a:lnTo>
                  <a:pt x="24002" y="12481"/>
                </a:lnTo>
                <a:lnTo>
                  <a:pt x="24002" y="10561"/>
                </a:lnTo>
                <a:lnTo>
                  <a:pt x="24963" y="10561"/>
                </a:lnTo>
                <a:lnTo>
                  <a:pt x="25923" y="9601"/>
                </a:lnTo>
                <a:lnTo>
                  <a:pt x="27843" y="8641"/>
                </a:lnTo>
                <a:lnTo>
                  <a:pt x="32644" y="8641"/>
                </a:lnTo>
                <a:lnTo>
                  <a:pt x="33604" y="9601"/>
                </a:lnTo>
                <a:lnTo>
                  <a:pt x="36484" y="9601"/>
                </a:lnTo>
                <a:lnTo>
                  <a:pt x="37444" y="10561"/>
                </a:lnTo>
                <a:lnTo>
                  <a:pt x="39364" y="10561"/>
                </a:lnTo>
                <a:lnTo>
                  <a:pt x="40325" y="9601"/>
                </a:lnTo>
                <a:lnTo>
                  <a:pt x="40325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6" name="object 2586"/>
          <p:cNvSpPr/>
          <p:nvPr/>
        </p:nvSpPr>
        <p:spPr>
          <a:xfrm>
            <a:off x="5797494" y="6343543"/>
            <a:ext cx="46085" cy="65272"/>
          </a:xfrm>
          <a:custGeom>
            <a:avLst/>
            <a:gdLst/>
            <a:ahLst/>
            <a:cxnLst/>
            <a:rect l="l" t="t" r="r" b="b"/>
            <a:pathLst>
              <a:path w="46085" h="65272">
                <a:moveTo>
                  <a:pt x="46085" y="7680"/>
                </a:moveTo>
                <a:lnTo>
                  <a:pt x="45125" y="7680"/>
                </a:lnTo>
                <a:lnTo>
                  <a:pt x="45125" y="6720"/>
                </a:lnTo>
                <a:lnTo>
                  <a:pt x="44165" y="5760"/>
                </a:lnTo>
                <a:lnTo>
                  <a:pt x="43205" y="4800"/>
                </a:lnTo>
                <a:lnTo>
                  <a:pt x="41285" y="3840"/>
                </a:lnTo>
                <a:lnTo>
                  <a:pt x="40325" y="3840"/>
                </a:lnTo>
                <a:lnTo>
                  <a:pt x="39364" y="2880"/>
                </a:lnTo>
                <a:lnTo>
                  <a:pt x="37444" y="1920"/>
                </a:lnTo>
                <a:lnTo>
                  <a:pt x="36484" y="1920"/>
                </a:lnTo>
                <a:lnTo>
                  <a:pt x="34564" y="960"/>
                </a:lnTo>
                <a:lnTo>
                  <a:pt x="30723" y="960"/>
                </a:lnTo>
                <a:lnTo>
                  <a:pt x="28803" y="0"/>
                </a:lnTo>
                <a:lnTo>
                  <a:pt x="23042" y="0"/>
                </a:lnTo>
                <a:lnTo>
                  <a:pt x="20162" y="960"/>
                </a:lnTo>
                <a:lnTo>
                  <a:pt x="16322" y="1920"/>
                </a:lnTo>
                <a:lnTo>
                  <a:pt x="12481" y="3840"/>
                </a:lnTo>
                <a:lnTo>
                  <a:pt x="9601" y="5760"/>
                </a:lnTo>
                <a:lnTo>
                  <a:pt x="7680" y="8641"/>
                </a:lnTo>
                <a:lnTo>
                  <a:pt x="4815" y="10561"/>
                </a:lnTo>
                <a:lnTo>
                  <a:pt x="2880" y="14386"/>
                </a:lnTo>
                <a:lnTo>
                  <a:pt x="1920" y="18227"/>
                </a:lnTo>
                <a:lnTo>
                  <a:pt x="0" y="23042"/>
                </a:lnTo>
                <a:lnTo>
                  <a:pt x="0" y="43190"/>
                </a:lnTo>
                <a:lnTo>
                  <a:pt x="975" y="47030"/>
                </a:lnTo>
                <a:lnTo>
                  <a:pt x="2880" y="50871"/>
                </a:lnTo>
                <a:lnTo>
                  <a:pt x="3840" y="54711"/>
                </a:lnTo>
                <a:lnTo>
                  <a:pt x="6720" y="57591"/>
                </a:lnTo>
                <a:lnTo>
                  <a:pt x="8641" y="60472"/>
                </a:lnTo>
                <a:lnTo>
                  <a:pt x="11521" y="62392"/>
                </a:lnTo>
                <a:lnTo>
                  <a:pt x="14401" y="63352"/>
                </a:lnTo>
                <a:lnTo>
                  <a:pt x="18242" y="65272"/>
                </a:lnTo>
                <a:lnTo>
                  <a:pt x="31683" y="65272"/>
                </a:lnTo>
                <a:lnTo>
                  <a:pt x="33604" y="64312"/>
                </a:lnTo>
                <a:lnTo>
                  <a:pt x="35524" y="64312"/>
                </a:lnTo>
                <a:lnTo>
                  <a:pt x="37444" y="63352"/>
                </a:lnTo>
                <a:lnTo>
                  <a:pt x="39364" y="62392"/>
                </a:lnTo>
                <a:lnTo>
                  <a:pt x="40325" y="62392"/>
                </a:lnTo>
                <a:lnTo>
                  <a:pt x="42245" y="61432"/>
                </a:lnTo>
                <a:lnTo>
                  <a:pt x="43205" y="60472"/>
                </a:lnTo>
                <a:lnTo>
                  <a:pt x="44165" y="59512"/>
                </a:lnTo>
                <a:lnTo>
                  <a:pt x="45125" y="59512"/>
                </a:lnTo>
                <a:lnTo>
                  <a:pt x="45125" y="58552"/>
                </a:lnTo>
                <a:lnTo>
                  <a:pt x="46085" y="58552"/>
                </a:lnTo>
                <a:lnTo>
                  <a:pt x="46085" y="48950"/>
                </a:lnTo>
                <a:lnTo>
                  <a:pt x="43205" y="48950"/>
                </a:lnTo>
                <a:lnTo>
                  <a:pt x="42245" y="49911"/>
                </a:lnTo>
                <a:lnTo>
                  <a:pt x="41285" y="50871"/>
                </a:lnTo>
                <a:lnTo>
                  <a:pt x="40325" y="51831"/>
                </a:lnTo>
                <a:lnTo>
                  <a:pt x="39364" y="52791"/>
                </a:lnTo>
                <a:lnTo>
                  <a:pt x="37444" y="53751"/>
                </a:lnTo>
                <a:lnTo>
                  <a:pt x="35524" y="53751"/>
                </a:lnTo>
                <a:lnTo>
                  <a:pt x="33604" y="54711"/>
                </a:lnTo>
                <a:lnTo>
                  <a:pt x="31683" y="55671"/>
                </a:lnTo>
                <a:lnTo>
                  <a:pt x="22082" y="55671"/>
                </a:lnTo>
                <a:lnTo>
                  <a:pt x="20162" y="54711"/>
                </a:lnTo>
                <a:lnTo>
                  <a:pt x="18242" y="53751"/>
                </a:lnTo>
                <a:lnTo>
                  <a:pt x="16322" y="51831"/>
                </a:lnTo>
                <a:lnTo>
                  <a:pt x="15361" y="49911"/>
                </a:lnTo>
                <a:lnTo>
                  <a:pt x="13441" y="47990"/>
                </a:lnTo>
                <a:lnTo>
                  <a:pt x="12481" y="46070"/>
                </a:lnTo>
                <a:lnTo>
                  <a:pt x="11521" y="43190"/>
                </a:lnTo>
                <a:lnTo>
                  <a:pt x="11521" y="40309"/>
                </a:lnTo>
                <a:lnTo>
                  <a:pt x="10561" y="36469"/>
                </a:lnTo>
                <a:lnTo>
                  <a:pt x="10561" y="25923"/>
                </a:lnTo>
                <a:lnTo>
                  <a:pt x="12481" y="19202"/>
                </a:lnTo>
                <a:lnTo>
                  <a:pt x="15361" y="15361"/>
                </a:lnTo>
                <a:lnTo>
                  <a:pt x="18242" y="11521"/>
                </a:lnTo>
                <a:lnTo>
                  <a:pt x="22082" y="9601"/>
                </a:lnTo>
                <a:lnTo>
                  <a:pt x="31683" y="9601"/>
                </a:lnTo>
                <a:lnTo>
                  <a:pt x="33604" y="10561"/>
                </a:lnTo>
                <a:lnTo>
                  <a:pt x="35524" y="11521"/>
                </a:lnTo>
                <a:lnTo>
                  <a:pt x="37444" y="12481"/>
                </a:lnTo>
                <a:lnTo>
                  <a:pt x="38404" y="13441"/>
                </a:lnTo>
                <a:lnTo>
                  <a:pt x="40325" y="14386"/>
                </a:lnTo>
                <a:lnTo>
                  <a:pt x="41285" y="14386"/>
                </a:lnTo>
                <a:lnTo>
                  <a:pt x="42245" y="15361"/>
                </a:lnTo>
                <a:lnTo>
                  <a:pt x="43205" y="16322"/>
                </a:lnTo>
                <a:lnTo>
                  <a:pt x="45125" y="16322"/>
                </a:lnTo>
                <a:lnTo>
                  <a:pt x="46085" y="15361"/>
                </a:lnTo>
                <a:lnTo>
                  <a:pt x="46085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7" name="object 2587"/>
          <p:cNvSpPr/>
          <p:nvPr/>
        </p:nvSpPr>
        <p:spPr>
          <a:xfrm>
            <a:off x="5864702" y="6393454"/>
            <a:ext cx="22067" cy="15361"/>
          </a:xfrm>
          <a:custGeom>
            <a:avLst/>
            <a:gdLst/>
            <a:ahLst/>
            <a:cxnLst/>
            <a:rect l="l" t="t" r="r" b="b"/>
            <a:pathLst>
              <a:path w="22067" h="15361">
                <a:moveTo>
                  <a:pt x="4800" y="5760"/>
                </a:moveTo>
                <a:lnTo>
                  <a:pt x="2880" y="4800"/>
                </a:lnTo>
                <a:lnTo>
                  <a:pt x="960" y="2880"/>
                </a:lnTo>
                <a:lnTo>
                  <a:pt x="0" y="0"/>
                </a:lnTo>
                <a:lnTo>
                  <a:pt x="960" y="14401"/>
                </a:lnTo>
                <a:lnTo>
                  <a:pt x="2880" y="15361"/>
                </a:lnTo>
                <a:lnTo>
                  <a:pt x="12466" y="15361"/>
                </a:lnTo>
                <a:lnTo>
                  <a:pt x="16306" y="14401"/>
                </a:lnTo>
                <a:lnTo>
                  <a:pt x="19187" y="13441"/>
                </a:lnTo>
                <a:lnTo>
                  <a:pt x="22067" y="11521"/>
                </a:lnTo>
                <a:lnTo>
                  <a:pt x="21122" y="3840"/>
                </a:lnTo>
                <a:lnTo>
                  <a:pt x="19187" y="4800"/>
                </a:lnTo>
                <a:lnTo>
                  <a:pt x="16306" y="6720"/>
                </a:lnTo>
                <a:lnTo>
                  <a:pt x="7680" y="6720"/>
                </a:lnTo>
                <a:lnTo>
                  <a:pt x="480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8" name="object 2588"/>
          <p:cNvSpPr/>
          <p:nvPr/>
        </p:nvSpPr>
        <p:spPr>
          <a:xfrm>
            <a:off x="5853181" y="6343543"/>
            <a:ext cx="48950" cy="64312"/>
          </a:xfrm>
          <a:custGeom>
            <a:avLst/>
            <a:gdLst/>
            <a:ahLst/>
            <a:cxnLst/>
            <a:rect l="l" t="t" r="r" b="b"/>
            <a:pathLst>
              <a:path w="48950" h="64312">
                <a:moveTo>
                  <a:pt x="42230" y="64312"/>
                </a:moveTo>
                <a:lnTo>
                  <a:pt x="47990" y="64312"/>
                </a:lnTo>
                <a:lnTo>
                  <a:pt x="48950" y="63352"/>
                </a:lnTo>
                <a:lnTo>
                  <a:pt x="48950" y="19202"/>
                </a:lnTo>
                <a:lnTo>
                  <a:pt x="47990" y="15361"/>
                </a:lnTo>
                <a:lnTo>
                  <a:pt x="47990" y="13441"/>
                </a:lnTo>
                <a:lnTo>
                  <a:pt x="47045" y="10561"/>
                </a:lnTo>
                <a:lnTo>
                  <a:pt x="45110" y="7680"/>
                </a:lnTo>
                <a:lnTo>
                  <a:pt x="43205" y="5760"/>
                </a:lnTo>
                <a:lnTo>
                  <a:pt x="41269" y="3840"/>
                </a:lnTo>
                <a:lnTo>
                  <a:pt x="39349" y="2880"/>
                </a:lnTo>
                <a:lnTo>
                  <a:pt x="36484" y="1920"/>
                </a:lnTo>
                <a:lnTo>
                  <a:pt x="33588" y="960"/>
                </a:lnTo>
                <a:lnTo>
                  <a:pt x="29763" y="0"/>
                </a:lnTo>
                <a:lnTo>
                  <a:pt x="23042" y="0"/>
                </a:lnTo>
                <a:lnTo>
                  <a:pt x="21122" y="960"/>
                </a:lnTo>
                <a:lnTo>
                  <a:pt x="16322" y="960"/>
                </a:lnTo>
                <a:lnTo>
                  <a:pt x="14401" y="1920"/>
                </a:lnTo>
                <a:lnTo>
                  <a:pt x="12481" y="2880"/>
                </a:lnTo>
                <a:lnTo>
                  <a:pt x="10561" y="2880"/>
                </a:lnTo>
                <a:lnTo>
                  <a:pt x="8641" y="3840"/>
                </a:lnTo>
                <a:lnTo>
                  <a:pt x="7680" y="4800"/>
                </a:lnTo>
                <a:lnTo>
                  <a:pt x="5760" y="5760"/>
                </a:lnTo>
                <a:lnTo>
                  <a:pt x="4800" y="5760"/>
                </a:lnTo>
                <a:lnTo>
                  <a:pt x="3840" y="6720"/>
                </a:lnTo>
                <a:lnTo>
                  <a:pt x="3840" y="7680"/>
                </a:lnTo>
                <a:lnTo>
                  <a:pt x="2880" y="7680"/>
                </a:lnTo>
                <a:lnTo>
                  <a:pt x="2880" y="13441"/>
                </a:lnTo>
                <a:lnTo>
                  <a:pt x="3840" y="14386"/>
                </a:lnTo>
                <a:lnTo>
                  <a:pt x="3840" y="15361"/>
                </a:lnTo>
                <a:lnTo>
                  <a:pt x="6720" y="15361"/>
                </a:lnTo>
                <a:lnTo>
                  <a:pt x="7680" y="14386"/>
                </a:lnTo>
                <a:lnTo>
                  <a:pt x="8641" y="13441"/>
                </a:lnTo>
                <a:lnTo>
                  <a:pt x="9601" y="13441"/>
                </a:lnTo>
                <a:lnTo>
                  <a:pt x="11521" y="12481"/>
                </a:lnTo>
                <a:lnTo>
                  <a:pt x="13441" y="11521"/>
                </a:lnTo>
                <a:lnTo>
                  <a:pt x="15361" y="10561"/>
                </a:lnTo>
                <a:lnTo>
                  <a:pt x="17282" y="10561"/>
                </a:lnTo>
                <a:lnTo>
                  <a:pt x="19202" y="9601"/>
                </a:lnTo>
                <a:lnTo>
                  <a:pt x="30708" y="9601"/>
                </a:lnTo>
                <a:lnTo>
                  <a:pt x="32644" y="10561"/>
                </a:lnTo>
                <a:lnTo>
                  <a:pt x="33588" y="11521"/>
                </a:lnTo>
                <a:lnTo>
                  <a:pt x="34549" y="12481"/>
                </a:lnTo>
                <a:lnTo>
                  <a:pt x="36484" y="13441"/>
                </a:lnTo>
                <a:lnTo>
                  <a:pt x="36484" y="15361"/>
                </a:lnTo>
                <a:lnTo>
                  <a:pt x="37429" y="17282"/>
                </a:lnTo>
                <a:lnTo>
                  <a:pt x="37429" y="19202"/>
                </a:lnTo>
                <a:lnTo>
                  <a:pt x="38389" y="21122"/>
                </a:lnTo>
                <a:lnTo>
                  <a:pt x="38389" y="27843"/>
                </a:lnTo>
                <a:lnTo>
                  <a:pt x="21122" y="27843"/>
                </a:lnTo>
                <a:lnTo>
                  <a:pt x="17282" y="28788"/>
                </a:lnTo>
                <a:lnTo>
                  <a:pt x="13441" y="29763"/>
                </a:lnTo>
                <a:lnTo>
                  <a:pt x="10561" y="30723"/>
                </a:lnTo>
                <a:lnTo>
                  <a:pt x="7680" y="32628"/>
                </a:lnTo>
                <a:lnTo>
                  <a:pt x="5760" y="34564"/>
                </a:lnTo>
                <a:lnTo>
                  <a:pt x="3840" y="36469"/>
                </a:lnTo>
                <a:lnTo>
                  <a:pt x="1920" y="38389"/>
                </a:lnTo>
                <a:lnTo>
                  <a:pt x="960" y="41285"/>
                </a:lnTo>
                <a:lnTo>
                  <a:pt x="0" y="44150"/>
                </a:lnTo>
                <a:lnTo>
                  <a:pt x="0" y="49911"/>
                </a:lnTo>
                <a:lnTo>
                  <a:pt x="960" y="52791"/>
                </a:lnTo>
                <a:lnTo>
                  <a:pt x="1920" y="54711"/>
                </a:lnTo>
                <a:lnTo>
                  <a:pt x="2880" y="57591"/>
                </a:lnTo>
                <a:lnTo>
                  <a:pt x="3840" y="59512"/>
                </a:lnTo>
                <a:lnTo>
                  <a:pt x="5760" y="60472"/>
                </a:lnTo>
                <a:lnTo>
                  <a:pt x="7680" y="62392"/>
                </a:lnTo>
                <a:lnTo>
                  <a:pt x="9601" y="63352"/>
                </a:lnTo>
                <a:lnTo>
                  <a:pt x="12481" y="64312"/>
                </a:lnTo>
                <a:lnTo>
                  <a:pt x="11521" y="49911"/>
                </a:lnTo>
                <a:lnTo>
                  <a:pt x="11521" y="43190"/>
                </a:lnTo>
                <a:lnTo>
                  <a:pt x="12481" y="42230"/>
                </a:lnTo>
                <a:lnTo>
                  <a:pt x="12481" y="40309"/>
                </a:lnTo>
                <a:lnTo>
                  <a:pt x="14401" y="39349"/>
                </a:lnTo>
                <a:lnTo>
                  <a:pt x="15361" y="38389"/>
                </a:lnTo>
                <a:lnTo>
                  <a:pt x="17282" y="37444"/>
                </a:lnTo>
                <a:lnTo>
                  <a:pt x="18242" y="36469"/>
                </a:lnTo>
                <a:lnTo>
                  <a:pt x="21122" y="36469"/>
                </a:lnTo>
                <a:lnTo>
                  <a:pt x="23042" y="35509"/>
                </a:lnTo>
                <a:lnTo>
                  <a:pt x="38389" y="35509"/>
                </a:lnTo>
                <a:lnTo>
                  <a:pt x="38389" y="47990"/>
                </a:lnTo>
                <a:lnTo>
                  <a:pt x="35509" y="50871"/>
                </a:lnTo>
                <a:lnTo>
                  <a:pt x="32644" y="53751"/>
                </a:lnTo>
                <a:lnTo>
                  <a:pt x="33588" y="61432"/>
                </a:lnTo>
                <a:lnTo>
                  <a:pt x="36484" y="59512"/>
                </a:lnTo>
                <a:lnTo>
                  <a:pt x="39349" y="56631"/>
                </a:lnTo>
                <a:lnTo>
                  <a:pt x="39349" y="63352"/>
                </a:lnTo>
                <a:lnTo>
                  <a:pt x="40325" y="64312"/>
                </a:lnTo>
                <a:lnTo>
                  <a:pt x="42230" y="6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9" name="object 2589"/>
          <p:cNvSpPr/>
          <p:nvPr/>
        </p:nvSpPr>
        <p:spPr>
          <a:xfrm>
            <a:off x="5922294" y="6344503"/>
            <a:ext cx="20162" cy="87355"/>
          </a:xfrm>
          <a:custGeom>
            <a:avLst/>
            <a:gdLst/>
            <a:ahLst/>
            <a:cxnLst/>
            <a:rect l="l" t="t" r="r" b="b"/>
            <a:pathLst>
              <a:path w="20162" h="87355">
                <a:moveTo>
                  <a:pt x="0" y="960"/>
                </a:moveTo>
                <a:lnTo>
                  <a:pt x="0" y="86395"/>
                </a:lnTo>
                <a:lnTo>
                  <a:pt x="960" y="86395"/>
                </a:lnTo>
                <a:lnTo>
                  <a:pt x="1920" y="87355"/>
                </a:lnTo>
                <a:lnTo>
                  <a:pt x="9601" y="87355"/>
                </a:lnTo>
                <a:lnTo>
                  <a:pt x="9601" y="86395"/>
                </a:lnTo>
                <a:lnTo>
                  <a:pt x="10561" y="86395"/>
                </a:lnTo>
                <a:lnTo>
                  <a:pt x="10561" y="55671"/>
                </a:lnTo>
                <a:lnTo>
                  <a:pt x="12481" y="57591"/>
                </a:lnTo>
                <a:lnTo>
                  <a:pt x="14401" y="58552"/>
                </a:lnTo>
                <a:lnTo>
                  <a:pt x="15361" y="59512"/>
                </a:lnTo>
                <a:lnTo>
                  <a:pt x="16322" y="60472"/>
                </a:lnTo>
                <a:lnTo>
                  <a:pt x="16322" y="49911"/>
                </a:lnTo>
                <a:lnTo>
                  <a:pt x="13441" y="47990"/>
                </a:lnTo>
                <a:lnTo>
                  <a:pt x="10561" y="44165"/>
                </a:lnTo>
                <a:lnTo>
                  <a:pt x="10561" y="20162"/>
                </a:lnTo>
                <a:lnTo>
                  <a:pt x="12481" y="18242"/>
                </a:lnTo>
                <a:lnTo>
                  <a:pt x="14401" y="16322"/>
                </a:lnTo>
                <a:lnTo>
                  <a:pt x="15361" y="15361"/>
                </a:lnTo>
                <a:lnTo>
                  <a:pt x="17282" y="13426"/>
                </a:lnTo>
                <a:lnTo>
                  <a:pt x="19202" y="12481"/>
                </a:lnTo>
                <a:lnTo>
                  <a:pt x="20162" y="1920"/>
                </a:lnTo>
                <a:lnTo>
                  <a:pt x="18242" y="2880"/>
                </a:lnTo>
                <a:lnTo>
                  <a:pt x="16322" y="3840"/>
                </a:lnTo>
                <a:lnTo>
                  <a:pt x="14401" y="5760"/>
                </a:lnTo>
                <a:lnTo>
                  <a:pt x="13441" y="6720"/>
                </a:lnTo>
                <a:lnTo>
                  <a:pt x="11521" y="8641"/>
                </a:lnTo>
                <a:lnTo>
                  <a:pt x="9601" y="10561"/>
                </a:lnTo>
                <a:lnTo>
                  <a:pt x="9601" y="960"/>
                </a:lnTo>
                <a:lnTo>
                  <a:pt x="7680" y="960"/>
                </a:lnTo>
                <a:lnTo>
                  <a:pt x="768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0" name="object 2590"/>
          <p:cNvSpPr/>
          <p:nvPr/>
        </p:nvSpPr>
        <p:spPr>
          <a:xfrm>
            <a:off x="5938616" y="6343543"/>
            <a:ext cx="38404" cy="65272"/>
          </a:xfrm>
          <a:custGeom>
            <a:avLst/>
            <a:gdLst/>
            <a:ahLst/>
            <a:cxnLst/>
            <a:rect l="l" t="t" r="r" b="b"/>
            <a:pathLst>
              <a:path w="38404" h="65272">
                <a:moveTo>
                  <a:pt x="2880" y="53751"/>
                </a:moveTo>
                <a:lnTo>
                  <a:pt x="0" y="50871"/>
                </a:lnTo>
                <a:lnTo>
                  <a:pt x="0" y="61432"/>
                </a:lnTo>
                <a:lnTo>
                  <a:pt x="1920" y="62392"/>
                </a:lnTo>
                <a:lnTo>
                  <a:pt x="2880" y="63352"/>
                </a:lnTo>
                <a:lnTo>
                  <a:pt x="4800" y="64312"/>
                </a:lnTo>
                <a:lnTo>
                  <a:pt x="5760" y="64312"/>
                </a:lnTo>
                <a:lnTo>
                  <a:pt x="7680" y="65272"/>
                </a:lnTo>
                <a:lnTo>
                  <a:pt x="16322" y="65272"/>
                </a:lnTo>
                <a:lnTo>
                  <a:pt x="20162" y="64312"/>
                </a:lnTo>
                <a:lnTo>
                  <a:pt x="24002" y="63352"/>
                </a:lnTo>
                <a:lnTo>
                  <a:pt x="26883" y="61432"/>
                </a:lnTo>
                <a:lnTo>
                  <a:pt x="29763" y="59512"/>
                </a:lnTo>
                <a:lnTo>
                  <a:pt x="31683" y="56631"/>
                </a:lnTo>
                <a:lnTo>
                  <a:pt x="33604" y="53751"/>
                </a:lnTo>
                <a:lnTo>
                  <a:pt x="35524" y="49911"/>
                </a:lnTo>
                <a:lnTo>
                  <a:pt x="36469" y="46070"/>
                </a:lnTo>
                <a:lnTo>
                  <a:pt x="37444" y="42230"/>
                </a:lnTo>
                <a:lnTo>
                  <a:pt x="38404" y="37444"/>
                </a:lnTo>
                <a:lnTo>
                  <a:pt x="38404" y="27843"/>
                </a:lnTo>
                <a:lnTo>
                  <a:pt x="37444" y="24002"/>
                </a:lnTo>
                <a:lnTo>
                  <a:pt x="37444" y="20162"/>
                </a:lnTo>
                <a:lnTo>
                  <a:pt x="36469" y="16322"/>
                </a:lnTo>
                <a:lnTo>
                  <a:pt x="34564" y="12481"/>
                </a:lnTo>
                <a:lnTo>
                  <a:pt x="32628" y="9601"/>
                </a:lnTo>
                <a:lnTo>
                  <a:pt x="30723" y="6720"/>
                </a:lnTo>
                <a:lnTo>
                  <a:pt x="28803" y="4800"/>
                </a:lnTo>
                <a:lnTo>
                  <a:pt x="24963" y="2880"/>
                </a:lnTo>
                <a:lnTo>
                  <a:pt x="22082" y="960"/>
                </a:lnTo>
                <a:lnTo>
                  <a:pt x="18242" y="0"/>
                </a:lnTo>
                <a:lnTo>
                  <a:pt x="12481" y="0"/>
                </a:lnTo>
                <a:lnTo>
                  <a:pt x="10561" y="960"/>
                </a:lnTo>
                <a:lnTo>
                  <a:pt x="8641" y="960"/>
                </a:lnTo>
                <a:lnTo>
                  <a:pt x="6720" y="1920"/>
                </a:lnTo>
                <a:lnTo>
                  <a:pt x="4800" y="1920"/>
                </a:lnTo>
                <a:lnTo>
                  <a:pt x="3840" y="2880"/>
                </a:lnTo>
                <a:lnTo>
                  <a:pt x="2880" y="13441"/>
                </a:lnTo>
                <a:lnTo>
                  <a:pt x="3840" y="12481"/>
                </a:lnTo>
                <a:lnTo>
                  <a:pt x="5760" y="11521"/>
                </a:lnTo>
                <a:lnTo>
                  <a:pt x="6720" y="10561"/>
                </a:lnTo>
                <a:lnTo>
                  <a:pt x="7680" y="10561"/>
                </a:lnTo>
                <a:lnTo>
                  <a:pt x="9601" y="9601"/>
                </a:lnTo>
                <a:lnTo>
                  <a:pt x="15361" y="9601"/>
                </a:lnTo>
                <a:lnTo>
                  <a:pt x="17282" y="10561"/>
                </a:lnTo>
                <a:lnTo>
                  <a:pt x="19202" y="11521"/>
                </a:lnTo>
                <a:lnTo>
                  <a:pt x="21122" y="13441"/>
                </a:lnTo>
                <a:lnTo>
                  <a:pt x="23042" y="14386"/>
                </a:lnTo>
                <a:lnTo>
                  <a:pt x="24002" y="17282"/>
                </a:lnTo>
                <a:lnTo>
                  <a:pt x="24963" y="19202"/>
                </a:lnTo>
                <a:lnTo>
                  <a:pt x="25923" y="22067"/>
                </a:lnTo>
                <a:lnTo>
                  <a:pt x="25923" y="24947"/>
                </a:lnTo>
                <a:lnTo>
                  <a:pt x="26883" y="27843"/>
                </a:lnTo>
                <a:lnTo>
                  <a:pt x="26883" y="38389"/>
                </a:lnTo>
                <a:lnTo>
                  <a:pt x="25923" y="41285"/>
                </a:lnTo>
                <a:lnTo>
                  <a:pt x="24963" y="44150"/>
                </a:lnTo>
                <a:lnTo>
                  <a:pt x="24002" y="47030"/>
                </a:lnTo>
                <a:lnTo>
                  <a:pt x="23042" y="48950"/>
                </a:lnTo>
                <a:lnTo>
                  <a:pt x="22082" y="50871"/>
                </a:lnTo>
                <a:lnTo>
                  <a:pt x="20162" y="52791"/>
                </a:lnTo>
                <a:lnTo>
                  <a:pt x="18242" y="53751"/>
                </a:lnTo>
                <a:lnTo>
                  <a:pt x="16322" y="55671"/>
                </a:lnTo>
                <a:lnTo>
                  <a:pt x="14401" y="56631"/>
                </a:lnTo>
                <a:lnTo>
                  <a:pt x="8641" y="56631"/>
                </a:lnTo>
                <a:lnTo>
                  <a:pt x="5760" y="55671"/>
                </a:lnTo>
                <a:lnTo>
                  <a:pt x="2880" y="537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1" name="object 2591"/>
          <p:cNvSpPr/>
          <p:nvPr/>
        </p:nvSpPr>
        <p:spPr>
          <a:xfrm>
            <a:off x="5993328" y="6344503"/>
            <a:ext cx="11521" cy="63352"/>
          </a:xfrm>
          <a:custGeom>
            <a:avLst/>
            <a:gdLst/>
            <a:ahLst/>
            <a:cxnLst/>
            <a:rect l="l" t="t" r="r" b="b"/>
            <a:pathLst>
              <a:path w="11521" h="63352">
                <a:moveTo>
                  <a:pt x="11521" y="61432"/>
                </a:moveTo>
                <a:lnTo>
                  <a:pt x="11521" y="1920"/>
                </a:lnTo>
                <a:lnTo>
                  <a:pt x="10561" y="1920"/>
                </a:lnTo>
                <a:lnTo>
                  <a:pt x="10561" y="960"/>
                </a:lnTo>
                <a:lnTo>
                  <a:pt x="9601" y="960"/>
                </a:lnTo>
                <a:lnTo>
                  <a:pt x="8641" y="0"/>
                </a:lnTo>
                <a:lnTo>
                  <a:pt x="2880" y="0"/>
                </a:lnTo>
                <a:lnTo>
                  <a:pt x="1920" y="960"/>
                </a:lnTo>
                <a:lnTo>
                  <a:pt x="975" y="960"/>
                </a:lnTo>
                <a:lnTo>
                  <a:pt x="0" y="1920"/>
                </a:lnTo>
                <a:lnTo>
                  <a:pt x="0" y="62392"/>
                </a:lnTo>
                <a:lnTo>
                  <a:pt x="975" y="63352"/>
                </a:lnTo>
                <a:lnTo>
                  <a:pt x="10561" y="63352"/>
                </a:lnTo>
                <a:lnTo>
                  <a:pt x="10561" y="62392"/>
                </a:lnTo>
                <a:lnTo>
                  <a:pt x="11521" y="62392"/>
                </a:lnTo>
                <a:lnTo>
                  <a:pt x="11521" y="61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2" name="object 2592"/>
          <p:cNvSpPr/>
          <p:nvPr/>
        </p:nvSpPr>
        <p:spPr>
          <a:xfrm>
            <a:off x="5992368" y="6320500"/>
            <a:ext cx="13441" cy="12481"/>
          </a:xfrm>
          <a:custGeom>
            <a:avLst/>
            <a:gdLst/>
            <a:ahLst/>
            <a:cxnLst/>
            <a:rect l="l" t="t" r="r" b="b"/>
            <a:pathLst>
              <a:path w="13441" h="12481">
                <a:moveTo>
                  <a:pt x="13441" y="6720"/>
                </a:moveTo>
                <a:lnTo>
                  <a:pt x="13441" y="3840"/>
                </a:lnTo>
                <a:lnTo>
                  <a:pt x="12481" y="1920"/>
                </a:lnTo>
                <a:lnTo>
                  <a:pt x="11521" y="960"/>
                </a:lnTo>
                <a:lnTo>
                  <a:pt x="10561" y="0"/>
                </a:lnTo>
                <a:lnTo>
                  <a:pt x="1935" y="0"/>
                </a:lnTo>
                <a:lnTo>
                  <a:pt x="960" y="960"/>
                </a:lnTo>
                <a:lnTo>
                  <a:pt x="0" y="1920"/>
                </a:lnTo>
                <a:lnTo>
                  <a:pt x="0" y="10561"/>
                </a:lnTo>
                <a:lnTo>
                  <a:pt x="960" y="11521"/>
                </a:lnTo>
                <a:lnTo>
                  <a:pt x="1935" y="12481"/>
                </a:lnTo>
                <a:lnTo>
                  <a:pt x="10561" y="12481"/>
                </a:lnTo>
                <a:lnTo>
                  <a:pt x="11521" y="11521"/>
                </a:lnTo>
                <a:lnTo>
                  <a:pt x="12481" y="10561"/>
                </a:lnTo>
                <a:lnTo>
                  <a:pt x="13441" y="8641"/>
                </a:lnTo>
                <a:lnTo>
                  <a:pt x="1344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3" name="object 2593"/>
          <p:cNvSpPr/>
          <p:nvPr/>
        </p:nvSpPr>
        <p:spPr>
          <a:xfrm>
            <a:off x="6016370" y="6329141"/>
            <a:ext cx="39364" cy="79674"/>
          </a:xfrm>
          <a:custGeom>
            <a:avLst/>
            <a:gdLst/>
            <a:ahLst/>
            <a:cxnLst/>
            <a:rect l="l" t="t" r="r" b="b"/>
            <a:pathLst>
              <a:path w="39364" h="79674">
                <a:moveTo>
                  <a:pt x="12481" y="71033"/>
                </a:moveTo>
                <a:lnTo>
                  <a:pt x="13441" y="72953"/>
                </a:lnTo>
                <a:lnTo>
                  <a:pt x="14401" y="74874"/>
                </a:lnTo>
                <a:lnTo>
                  <a:pt x="16322" y="76794"/>
                </a:lnTo>
                <a:lnTo>
                  <a:pt x="18242" y="77754"/>
                </a:lnTo>
                <a:lnTo>
                  <a:pt x="20162" y="78714"/>
                </a:lnTo>
                <a:lnTo>
                  <a:pt x="22082" y="79674"/>
                </a:lnTo>
                <a:lnTo>
                  <a:pt x="33604" y="79674"/>
                </a:lnTo>
                <a:lnTo>
                  <a:pt x="33604" y="78714"/>
                </a:lnTo>
                <a:lnTo>
                  <a:pt x="36484" y="78714"/>
                </a:lnTo>
                <a:lnTo>
                  <a:pt x="37444" y="77754"/>
                </a:lnTo>
                <a:lnTo>
                  <a:pt x="38404" y="77754"/>
                </a:lnTo>
                <a:lnTo>
                  <a:pt x="38404" y="76794"/>
                </a:lnTo>
                <a:lnTo>
                  <a:pt x="39364" y="75834"/>
                </a:lnTo>
                <a:lnTo>
                  <a:pt x="39364" y="70073"/>
                </a:lnTo>
                <a:lnTo>
                  <a:pt x="38404" y="70073"/>
                </a:lnTo>
                <a:lnTo>
                  <a:pt x="38404" y="69113"/>
                </a:lnTo>
                <a:lnTo>
                  <a:pt x="35524" y="69113"/>
                </a:lnTo>
                <a:lnTo>
                  <a:pt x="34564" y="70073"/>
                </a:lnTo>
                <a:lnTo>
                  <a:pt x="26883" y="70073"/>
                </a:lnTo>
                <a:lnTo>
                  <a:pt x="24963" y="69113"/>
                </a:lnTo>
                <a:lnTo>
                  <a:pt x="23042" y="67193"/>
                </a:lnTo>
                <a:lnTo>
                  <a:pt x="22082" y="65272"/>
                </a:lnTo>
                <a:lnTo>
                  <a:pt x="22082" y="24963"/>
                </a:lnTo>
                <a:lnTo>
                  <a:pt x="38404" y="24963"/>
                </a:lnTo>
                <a:lnTo>
                  <a:pt x="38404" y="24003"/>
                </a:lnTo>
                <a:lnTo>
                  <a:pt x="39364" y="23042"/>
                </a:lnTo>
                <a:lnTo>
                  <a:pt x="39364" y="18242"/>
                </a:lnTo>
                <a:lnTo>
                  <a:pt x="38404" y="17282"/>
                </a:lnTo>
                <a:lnTo>
                  <a:pt x="38404" y="16322"/>
                </a:lnTo>
                <a:lnTo>
                  <a:pt x="22082" y="16322"/>
                </a:lnTo>
                <a:lnTo>
                  <a:pt x="22082" y="1920"/>
                </a:lnTo>
                <a:lnTo>
                  <a:pt x="21122" y="960"/>
                </a:lnTo>
                <a:lnTo>
                  <a:pt x="21122" y="0"/>
                </a:lnTo>
                <a:lnTo>
                  <a:pt x="11521" y="0"/>
                </a:lnTo>
                <a:lnTo>
                  <a:pt x="11521" y="960"/>
                </a:lnTo>
                <a:lnTo>
                  <a:pt x="10561" y="960"/>
                </a:lnTo>
                <a:lnTo>
                  <a:pt x="10561" y="16322"/>
                </a:lnTo>
                <a:lnTo>
                  <a:pt x="960" y="16322"/>
                </a:lnTo>
                <a:lnTo>
                  <a:pt x="960" y="18242"/>
                </a:lnTo>
                <a:lnTo>
                  <a:pt x="0" y="18242"/>
                </a:lnTo>
                <a:lnTo>
                  <a:pt x="0" y="23042"/>
                </a:lnTo>
                <a:lnTo>
                  <a:pt x="960" y="24003"/>
                </a:lnTo>
                <a:lnTo>
                  <a:pt x="960" y="24963"/>
                </a:lnTo>
                <a:lnTo>
                  <a:pt x="10561" y="24963"/>
                </a:lnTo>
                <a:lnTo>
                  <a:pt x="10561" y="63352"/>
                </a:lnTo>
                <a:lnTo>
                  <a:pt x="11521" y="66233"/>
                </a:lnTo>
                <a:lnTo>
                  <a:pt x="11521" y="69113"/>
                </a:lnTo>
                <a:lnTo>
                  <a:pt x="12481" y="710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4" name="object 2594"/>
          <p:cNvSpPr/>
          <p:nvPr/>
        </p:nvSpPr>
        <p:spPr>
          <a:xfrm>
            <a:off x="6074938" y="6393454"/>
            <a:ext cx="3840" cy="15361"/>
          </a:xfrm>
          <a:custGeom>
            <a:avLst/>
            <a:gdLst/>
            <a:ahLst/>
            <a:cxnLst/>
            <a:rect l="l" t="t" r="r" b="b"/>
            <a:pathLst>
              <a:path w="3840" h="15361">
                <a:moveTo>
                  <a:pt x="944" y="2880"/>
                </a:moveTo>
                <a:lnTo>
                  <a:pt x="0" y="0"/>
                </a:lnTo>
                <a:lnTo>
                  <a:pt x="944" y="14401"/>
                </a:lnTo>
                <a:lnTo>
                  <a:pt x="3840" y="15361"/>
                </a:lnTo>
                <a:lnTo>
                  <a:pt x="2880" y="4800"/>
                </a:lnTo>
                <a:lnTo>
                  <a:pt x="944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5" name="object 2595"/>
          <p:cNvSpPr/>
          <p:nvPr/>
        </p:nvSpPr>
        <p:spPr>
          <a:xfrm>
            <a:off x="6064377" y="6343543"/>
            <a:ext cx="47990" cy="65272"/>
          </a:xfrm>
          <a:custGeom>
            <a:avLst/>
            <a:gdLst/>
            <a:ahLst/>
            <a:cxnLst/>
            <a:rect l="l" t="t" r="r" b="b"/>
            <a:pathLst>
              <a:path w="47990" h="65272">
                <a:moveTo>
                  <a:pt x="40309" y="64312"/>
                </a:moveTo>
                <a:lnTo>
                  <a:pt x="47990" y="64312"/>
                </a:lnTo>
                <a:lnTo>
                  <a:pt x="47990" y="15361"/>
                </a:lnTo>
                <a:lnTo>
                  <a:pt x="47030" y="13441"/>
                </a:lnTo>
                <a:lnTo>
                  <a:pt x="46070" y="10561"/>
                </a:lnTo>
                <a:lnTo>
                  <a:pt x="45110" y="7680"/>
                </a:lnTo>
                <a:lnTo>
                  <a:pt x="43190" y="5760"/>
                </a:lnTo>
                <a:lnTo>
                  <a:pt x="41269" y="3840"/>
                </a:lnTo>
                <a:lnTo>
                  <a:pt x="38389" y="2880"/>
                </a:lnTo>
                <a:lnTo>
                  <a:pt x="35509" y="1920"/>
                </a:lnTo>
                <a:lnTo>
                  <a:pt x="32628" y="960"/>
                </a:lnTo>
                <a:lnTo>
                  <a:pt x="28788" y="0"/>
                </a:lnTo>
                <a:lnTo>
                  <a:pt x="23027" y="0"/>
                </a:lnTo>
                <a:lnTo>
                  <a:pt x="20147" y="960"/>
                </a:lnTo>
                <a:lnTo>
                  <a:pt x="16306" y="960"/>
                </a:lnTo>
                <a:lnTo>
                  <a:pt x="13441" y="1920"/>
                </a:lnTo>
                <a:lnTo>
                  <a:pt x="11506" y="2880"/>
                </a:lnTo>
                <a:lnTo>
                  <a:pt x="9601" y="2880"/>
                </a:lnTo>
                <a:lnTo>
                  <a:pt x="8625" y="3840"/>
                </a:lnTo>
                <a:lnTo>
                  <a:pt x="6720" y="4800"/>
                </a:lnTo>
                <a:lnTo>
                  <a:pt x="5760" y="5760"/>
                </a:lnTo>
                <a:lnTo>
                  <a:pt x="4785" y="5760"/>
                </a:lnTo>
                <a:lnTo>
                  <a:pt x="3840" y="6720"/>
                </a:lnTo>
                <a:lnTo>
                  <a:pt x="2880" y="7680"/>
                </a:lnTo>
                <a:lnTo>
                  <a:pt x="2880" y="14386"/>
                </a:lnTo>
                <a:lnTo>
                  <a:pt x="3840" y="15361"/>
                </a:lnTo>
                <a:lnTo>
                  <a:pt x="5760" y="15361"/>
                </a:lnTo>
                <a:lnTo>
                  <a:pt x="6720" y="14386"/>
                </a:lnTo>
                <a:lnTo>
                  <a:pt x="7680" y="13441"/>
                </a:lnTo>
                <a:lnTo>
                  <a:pt x="9601" y="13441"/>
                </a:lnTo>
                <a:lnTo>
                  <a:pt x="10561" y="12481"/>
                </a:lnTo>
                <a:lnTo>
                  <a:pt x="12466" y="11521"/>
                </a:lnTo>
                <a:lnTo>
                  <a:pt x="14401" y="10561"/>
                </a:lnTo>
                <a:lnTo>
                  <a:pt x="16306" y="10561"/>
                </a:lnTo>
                <a:lnTo>
                  <a:pt x="19187" y="9601"/>
                </a:lnTo>
                <a:lnTo>
                  <a:pt x="30708" y="9601"/>
                </a:lnTo>
                <a:lnTo>
                  <a:pt x="31683" y="10561"/>
                </a:lnTo>
                <a:lnTo>
                  <a:pt x="33588" y="11521"/>
                </a:lnTo>
                <a:lnTo>
                  <a:pt x="34549" y="12481"/>
                </a:lnTo>
                <a:lnTo>
                  <a:pt x="35509" y="13441"/>
                </a:lnTo>
                <a:lnTo>
                  <a:pt x="36469" y="15361"/>
                </a:lnTo>
                <a:lnTo>
                  <a:pt x="36469" y="17282"/>
                </a:lnTo>
                <a:lnTo>
                  <a:pt x="37429" y="19202"/>
                </a:lnTo>
                <a:lnTo>
                  <a:pt x="37429" y="27843"/>
                </a:lnTo>
                <a:lnTo>
                  <a:pt x="20147" y="27843"/>
                </a:lnTo>
                <a:lnTo>
                  <a:pt x="17282" y="28788"/>
                </a:lnTo>
                <a:lnTo>
                  <a:pt x="13441" y="29763"/>
                </a:lnTo>
                <a:lnTo>
                  <a:pt x="9601" y="30723"/>
                </a:lnTo>
                <a:lnTo>
                  <a:pt x="7680" y="32628"/>
                </a:lnTo>
                <a:lnTo>
                  <a:pt x="4785" y="34564"/>
                </a:lnTo>
                <a:lnTo>
                  <a:pt x="2880" y="36469"/>
                </a:lnTo>
                <a:lnTo>
                  <a:pt x="1920" y="38389"/>
                </a:lnTo>
                <a:lnTo>
                  <a:pt x="0" y="41285"/>
                </a:lnTo>
                <a:lnTo>
                  <a:pt x="0" y="52791"/>
                </a:lnTo>
                <a:lnTo>
                  <a:pt x="960" y="54711"/>
                </a:lnTo>
                <a:lnTo>
                  <a:pt x="1920" y="57591"/>
                </a:lnTo>
                <a:lnTo>
                  <a:pt x="3840" y="59512"/>
                </a:lnTo>
                <a:lnTo>
                  <a:pt x="4785" y="60472"/>
                </a:lnTo>
                <a:lnTo>
                  <a:pt x="6720" y="62392"/>
                </a:lnTo>
                <a:lnTo>
                  <a:pt x="8625" y="63352"/>
                </a:lnTo>
                <a:lnTo>
                  <a:pt x="11506" y="64312"/>
                </a:lnTo>
                <a:lnTo>
                  <a:pt x="10561" y="49911"/>
                </a:lnTo>
                <a:lnTo>
                  <a:pt x="10561" y="43190"/>
                </a:lnTo>
                <a:lnTo>
                  <a:pt x="11506" y="42230"/>
                </a:lnTo>
                <a:lnTo>
                  <a:pt x="12466" y="40309"/>
                </a:lnTo>
                <a:lnTo>
                  <a:pt x="13441" y="39349"/>
                </a:lnTo>
                <a:lnTo>
                  <a:pt x="15346" y="38389"/>
                </a:lnTo>
                <a:lnTo>
                  <a:pt x="16306" y="37444"/>
                </a:lnTo>
                <a:lnTo>
                  <a:pt x="18227" y="36469"/>
                </a:lnTo>
                <a:lnTo>
                  <a:pt x="20147" y="36469"/>
                </a:lnTo>
                <a:lnTo>
                  <a:pt x="23027" y="35509"/>
                </a:lnTo>
                <a:lnTo>
                  <a:pt x="37429" y="35509"/>
                </a:lnTo>
                <a:lnTo>
                  <a:pt x="37429" y="47990"/>
                </a:lnTo>
                <a:lnTo>
                  <a:pt x="34549" y="50871"/>
                </a:lnTo>
                <a:lnTo>
                  <a:pt x="32628" y="53751"/>
                </a:lnTo>
                <a:lnTo>
                  <a:pt x="29748" y="54711"/>
                </a:lnTo>
                <a:lnTo>
                  <a:pt x="27843" y="56631"/>
                </a:lnTo>
                <a:lnTo>
                  <a:pt x="18227" y="56631"/>
                </a:lnTo>
                <a:lnTo>
                  <a:pt x="15346" y="55671"/>
                </a:lnTo>
                <a:lnTo>
                  <a:pt x="13441" y="54711"/>
                </a:lnTo>
                <a:lnTo>
                  <a:pt x="14401" y="65272"/>
                </a:lnTo>
                <a:lnTo>
                  <a:pt x="23987" y="65272"/>
                </a:lnTo>
                <a:lnTo>
                  <a:pt x="26868" y="64312"/>
                </a:lnTo>
                <a:lnTo>
                  <a:pt x="30708" y="63352"/>
                </a:lnTo>
                <a:lnTo>
                  <a:pt x="33588" y="61432"/>
                </a:lnTo>
                <a:lnTo>
                  <a:pt x="36469" y="59512"/>
                </a:lnTo>
                <a:lnTo>
                  <a:pt x="39349" y="56631"/>
                </a:lnTo>
                <a:lnTo>
                  <a:pt x="39349" y="64312"/>
                </a:lnTo>
                <a:lnTo>
                  <a:pt x="40309" y="6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6" name="object 2596"/>
          <p:cNvSpPr/>
          <p:nvPr/>
        </p:nvSpPr>
        <p:spPr>
          <a:xfrm>
            <a:off x="6132530" y="6315699"/>
            <a:ext cx="11521" cy="92156"/>
          </a:xfrm>
          <a:custGeom>
            <a:avLst/>
            <a:gdLst/>
            <a:ahLst/>
            <a:cxnLst/>
            <a:rect l="l" t="t" r="r" b="b"/>
            <a:pathLst>
              <a:path w="11521" h="92156">
                <a:moveTo>
                  <a:pt x="3840" y="0"/>
                </a:moveTo>
                <a:lnTo>
                  <a:pt x="2880" y="0"/>
                </a:lnTo>
                <a:lnTo>
                  <a:pt x="288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91196"/>
                </a:lnTo>
                <a:lnTo>
                  <a:pt x="960" y="91196"/>
                </a:lnTo>
                <a:lnTo>
                  <a:pt x="960" y="92156"/>
                </a:lnTo>
                <a:lnTo>
                  <a:pt x="10561" y="92156"/>
                </a:lnTo>
                <a:lnTo>
                  <a:pt x="10561" y="91196"/>
                </a:lnTo>
                <a:lnTo>
                  <a:pt x="11521" y="91196"/>
                </a:lnTo>
                <a:lnTo>
                  <a:pt x="11521" y="960"/>
                </a:lnTo>
                <a:lnTo>
                  <a:pt x="9601" y="960"/>
                </a:lnTo>
                <a:lnTo>
                  <a:pt x="9601" y="0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7" name="object 2597"/>
          <p:cNvSpPr/>
          <p:nvPr/>
        </p:nvSpPr>
        <p:spPr>
          <a:xfrm>
            <a:off x="5787908" y="6870573"/>
            <a:ext cx="739170" cy="223662"/>
          </a:xfrm>
          <a:custGeom>
            <a:avLst/>
            <a:gdLst/>
            <a:ahLst/>
            <a:cxnLst/>
            <a:rect l="l" t="t" r="r" b="b"/>
            <a:pathLst>
              <a:path w="739170" h="223662">
                <a:moveTo>
                  <a:pt x="0" y="220781"/>
                </a:moveTo>
                <a:lnTo>
                  <a:pt x="0" y="221742"/>
                </a:lnTo>
                <a:lnTo>
                  <a:pt x="944" y="223662"/>
                </a:lnTo>
                <a:lnTo>
                  <a:pt x="736290" y="223662"/>
                </a:lnTo>
                <a:lnTo>
                  <a:pt x="5745" y="220781"/>
                </a:lnTo>
                <a:lnTo>
                  <a:pt x="5745" y="5745"/>
                </a:lnTo>
                <a:lnTo>
                  <a:pt x="736290" y="5745"/>
                </a:lnTo>
                <a:lnTo>
                  <a:pt x="738210" y="223662"/>
                </a:lnTo>
                <a:lnTo>
                  <a:pt x="739170" y="221742"/>
                </a:lnTo>
                <a:lnTo>
                  <a:pt x="739170" y="944"/>
                </a:lnTo>
                <a:lnTo>
                  <a:pt x="738210" y="0"/>
                </a:lnTo>
                <a:lnTo>
                  <a:pt x="736290" y="0"/>
                </a:lnTo>
                <a:lnTo>
                  <a:pt x="733409" y="1905"/>
                </a:lnTo>
                <a:lnTo>
                  <a:pt x="5745" y="1905"/>
                </a:lnTo>
                <a:lnTo>
                  <a:pt x="2865" y="5745"/>
                </a:lnTo>
                <a:lnTo>
                  <a:pt x="2865" y="217901"/>
                </a:lnTo>
                <a:lnTo>
                  <a:pt x="2865" y="0"/>
                </a:lnTo>
                <a:lnTo>
                  <a:pt x="944" y="0"/>
                </a:lnTo>
                <a:lnTo>
                  <a:pt x="0" y="944"/>
                </a:lnTo>
                <a:lnTo>
                  <a:pt x="0" y="2207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8" name="object 2598"/>
          <p:cNvSpPr/>
          <p:nvPr/>
        </p:nvSpPr>
        <p:spPr>
          <a:xfrm>
            <a:off x="6521317" y="6876318"/>
            <a:ext cx="4800" cy="217916"/>
          </a:xfrm>
          <a:custGeom>
            <a:avLst/>
            <a:gdLst/>
            <a:ahLst/>
            <a:cxnLst/>
            <a:rect l="l" t="t" r="r" b="b"/>
            <a:pathLst>
              <a:path w="4800" h="217916">
                <a:moveTo>
                  <a:pt x="2880" y="212156"/>
                </a:moveTo>
                <a:lnTo>
                  <a:pt x="0" y="215036"/>
                </a:lnTo>
                <a:lnTo>
                  <a:pt x="2880" y="217916"/>
                </a:lnTo>
                <a:lnTo>
                  <a:pt x="4800" y="217916"/>
                </a:lnTo>
                <a:lnTo>
                  <a:pt x="2880" y="0"/>
                </a:lnTo>
                <a:lnTo>
                  <a:pt x="2880" y="21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9" name="object 2599"/>
          <p:cNvSpPr/>
          <p:nvPr/>
        </p:nvSpPr>
        <p:spPr>
          <a:xfrm>
            <a:off x="5793653" y="6876318"/>
            <a:ext cx="730544" cy="217916"/>
          </a:xfrm>
          <a:custGeom>
            <a:avLst/>
            <a:gdLst/>
            <a:ahLst/>
            <a:cxnLst/>
            <a:rect l="l" t="t" r="r" b="b"/>
            <a:pathLst>
              <a:path w="730544" h="217916">
                <a:moveTo>
                  <a:pt x="730544" y="0"/>
                </a:moveTo>
                <a:lnTo>
                  <a:pt x="727664" y="0"/>
                </a:lnTo>
                <a:lnTo>
                  <a:pt x="727664" y="212156"/>
                </a:lnTo>
                <a:lnTo>
                  <a:pt x="0" y="212156"/>
                </a:lnTo>
                <a:lnTo>
                  <a:pt x="0" y="215036"/>
                </a:lnTo>
                <a:lnTo>
                  <a:pt x="730544" y="217916"/>
                </a:lnTo>
                <a:lnTo>
                  <a:pt x="727664" y="215036"/>
                </a:lnTo>
                <a:lnTo>
                  <a:pt x="730544" y="212156"/>
                </a:lnTo>
                <a:lnTo>
                  <a:pt x="73054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0" name="object 2600"/>
          <p:cNvSpPr/>
          <p:nvPr/>
        </p:nvSpPr>
        <p:spPr>
          <a:xfrm>
            <a:off x="5790773" y="6870573"/>
            <a:ext cx="733425" cy="217901"/>
          </a:xfrm>
          <a:custGeom>
            <a:avLst/>
            <a:gdLst/>
            <a:ahLst/>
            <a:cxnLst/>
            <a:rect l="l" t="t" r="r" b="b"/>
            <a:pathLst>
              <a:path w="733425" h="217901">
                <a:moveTo>
                  <a:pt x="0" y="217901"/>
                </a:moveTo>
                <a:lnTo>
                  <a:pt x="0" y="5745"/>
                </a:lnTo>
                <a:lnTo>
                  <a:pt x="2880" y="1905"/>
                </a:lnTo>
                <a:lnTo>
                  <a:pt x="730544" y="1905"/>
                </a:lnTo>
                <a:lnTo>
                  <a:pt x="733425" y="0"/>
                </a:lnTo>
                <a:lnTo>
                  <a:pt x="0" y="0"/>
                </a:lnTo>
                <a:lnTo>
                  <a:pt x="0" y="2179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1" name="object 2601"/>
          <p:cNvSpPr/>
          <p:nvPr/>
        </p:nvSpPr>
        <p:spPr>
          <a:xfrm>
            <a:off x="5856061" y="6940646"/>
            <a:ext cx="11521" cy="86395"/>
          </a:xfrm>
          <a:custGeom>
            <a:avLst/>
            <a:gdLst/>
            <a:ahLst/>
            <a:cxnLst/>
            <a:rect l="l" t="t" r="r" b="b"/>
            <a:pathLst>
              <a:path w="11521" h="86395">
                <a:moveTo>
                  <a:pt x="0" y="960"/>
                </a:moveTo>
                <a:lnTo>
                  <a:pt x="0" y="85435"/>
                </a:lnTo>
                <a:lnTo>
                  <a:pt x="1920" y="85435"/>
                </a:lnTo>
                <a:lnTo>
                  <a:pt x="1920" y="86395"/>
                </a:lnTo>
                <a:lnTo>
                  <a:pt x="8641" y="86395"/>
                </a:lnTo>
                <a:lnTo>
                  <a:pt x="9601" y="85435"/>
                </a:lnTo>
                <a:lnTo>
                  <a:pt x="11521" y="85435"/>
                </a:lnTo>
                <a:lnTo>
                  <a:pt x="11521" y="960"/>
                </a:lnTo>
                <a:lnTo>
                  <a:pt x="10561" y="960"/>
                </a:lnTo>
                <a:lnTo>
                  <a:pt x="9601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2" name="object 2602"/>
          <p:cNvSpPr/>
          <p:nvPr/>
        </p:nvSpPr>
        <p:spPr>
          <a:xfrm>
            <a:off x="5888690" y="6962714"/>
            <a:ext cx="51846" cy="64328"/>
          </a:xfrm>
          <a:custGeom>
            <a:avLst/>
            <a:gdLst/>
            <a:ahLst/>
            <a:cxnLst/>
            <a:rect l="l" t="t" r="r" b="b"/>
            <a:pathLst>
              <a:path w="51846" h="64328">
                <a:moveTo>
                  <a:pt x="11536" y="20162"/>
                </a:moveTo>
                <a:lnTo>
                  <a:pt x="14401" y="17282"/>
                </a:lnTo>
                <a:lnTo>
                  <a:pt x="17282" y="14401"/>
                </a:lnTo>
                <a:lnTo>
                  <a:pt x="20162" y="12481"/>
                </a:lnTo>
                <a:lnTo>
                  <a:pt x="23042" y="10561"/>
                </a:lnTo>
                <a:lnTo>
                  <a:pt x="25923" y="9616"/>
                </a:lnTo>
                <a:lnTo>
                  <a:pt x="31683" y="9616"/>
                </a:lnTo>
                <a:lnTo>
                  <a:pt x="33604" y="10561"/>
                </a:lnTo>
                <a:lnTo>
                  <a:pt x="35524" y="11521"/>
                </a:lnTo>
                <a:lnTo>
                  <a:pt x="36484" y="12481"/>
                </a:lnTo>
                <a:lnTo>
                  <a:pt x="37444" y="13456"/>
                </a:lnTo>
                <a:lnTo>
                  <a:pt x="38404" y="15361"/>
                </a:lnTo>
                <a:lnTo>
                  <a:pt x="39364" y="17282"/>
                </a:lnTo>
                <a:lnTo>
                  <a:pt x="40325" y="19202"/>
                </a:lnTo>
                <a:lnTo>
                  <a:pt x="40325" y="21122"/>
                </a:lnTo>
                <a:lnTo>
                  <a:pt x="41285" y="24002"/>
                </a:lnTo>
                <a:lnTo>
                  <a:pt x="41285" y="63367"/>
                </a:lnTo>
                <a:lnTo>
                  <a:pt x="42245" y="63367"/>
                </a:lnTo>
                <a:lnTo>
                  <a:pt x="43205" y="64328"/>
                </a:lnTo>
                <a:lnTo>
                  <a:pt x="49926" y="64328"/>
                </a:lnTo>
                <a:lnTo>
                  <a:pt x="49926" y="63367"/>
                </a:lnTo>
                <a:lnTo>
                  <a:pt x="51846" y="63367"/>
                </a:lnTo>
                <a:lnTo>
                  <a:pt x="51846" y="22082"/>
                </a:lnTo>
                <a:lnTo>
                  <a:pt x="50886" y="18242"/>
                </a:lnTo>
                <a:lnTo>
                  <a:pt x="50886" y="15361"/>
                </a:lnTo>
                <a:lnTo>
                  <a:pt x="49926" y="12481"/>
                </a:lnTo>
                <a:lnTo>
                  <a:pt x="48966" y="9616"/>
                </a:lnTo>
                <a:lnTo>
                  <a:pt x="47045" y="6720"/>
                </a:lnTo>
                <a:lnTo>
                  <a:pt x="45125" y="4800"/>
                </a:lnTo>
                <a:lnTo>
                  <a:pt x="43205" y="2895"/>
                </a:lnTo>
                <a:lnTo>
                  <a:pt x="40325" y="1935"/>
                </a:lnTo>
                <a:lnTo>
                  <a:pt x="37444" y="0"/>
                </a:lnTo>
                <a:lnTo>
                  <a:pt x="26883" y="0"/>
                </a:lnTo>
                <a:lnTo>
                  <a:pt x="24002" y="960"/>
                </a:lnTo>
                <a:lnTo>
                  <a:pt x="20162" y="1935"/>
                </a:lnTo>
                <a:lnTo>
                  <a:pt x="17282" y="3840"/>
                </a:lnTo>
                <a:lnTo>
                  <a:pt x="13441" y="6720"/>
                </a:lnTo>
                <a:lnTo>
                  <a:pt x="10561" y="10561"/>
                </a:lnTo>
                <a:lnTo>
                  <a:pt x="10561" y="1935"/>
                </a:lnTo>
                <a:lnTo>
                  <a:pt x="9601" y="1935"/>
                </a:lnTo>
                <a:lnTo>
                  <a:pt x="9601" y="960"/>
                </a:lnTo>
                <a:lnTo>
                  <a:pt x="975" y="960"/>
                </a:lnTo>
                <a:lnTo>
                  <a:pt x="975" y="1935"/>
                </a:lnTo>
                <a:lnTo>
                  <a:pt x="0" y="1935"/>
                </a:lnTo>
                <a:lnTo>
                  <a:pt x="0" y="62407"/>
                </a:lnTo>
                <a:lnTo>
                  <a:pt x="975" y="62407"/>
                </a:lnTo>
                <a:lnTo>
                  <a:pt x="975" y="63367"/>
                </a:lnTo>
                <a:lnTo>
                  <a:pt x="1920" y="63367"/>
                </a:lnTo>
                <a:lnTo>
                  <a:pt x="2880" y="64328"/>
                </a:lnTo>
                <a:lnTo>
                  <a:pt x="9601" y="64328"/>
                </a:lnTo>
                <a:lnTo>
                  <a:pt x="9601" y="63367"/>
                </a:lnTo>
                <a:lnTo>
                  <a:pt x="11536" y="63367"/>
                </a:lnTo>
                <a:lnTo>
                  <a:pt x="11536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3" name="object 2603"/>
          <p:cNvSpPr/>
          <p:nvPr/>
        </p:nvSpPr>
        <p:spPr>
          <a:xfrm>
            <a:off x="5950137" y="6963674"/>
            <a:ext cx="56631" cy="63367"/>
          </a:xfrm>
          <a:custGeom>
            <a:avLst/>
            <a:gdLst/>
            <a:ahLst/>
            <a:cxnLst/>
            <a:rect l="l" t="t" r="r" b="b"/>
            <a:pathLst>
              <a:path w="56631" h="63367">
                <a:moveTo>
                  <a:pt x="11521" y="975"/>
                </a:moveTo>
                <a:lnTo>
                  <a:pt x="10561" y="0"/>
                </a:lnTo>
                <a:lnTo>
                  <a:pt x="960" y="0"/>
                </a:lnTo>
                <a:lnTo>
                  <a:pt x="0" y="975"/>
                </a:lnTo>
                <a:lnTo>
                  <a:pt x="0" y="2880"/>
                </a:lnTo>
                <a:lnTo>
                  <a:pt x="960" y="3840"/>
                </a:lnTo>
                <a:lnTo>
                  <a:pt x="960" y="4815"/>
                </a:lnTo>
                <a:lnTo>
                  <a:pt x="21107" y="60487"/>
                </a:lnTo>
                <a:lnTo>
                  <a:pt x="21107" y="61447"/>
                </a:lnTo>
                <a:lnTo>
                  <a:pt x="22082" y="62407"/>
                </a:lnTo>
                <a:lnTo>
                  <a:pt x="24002" y="62407"/>
                </a:lnTo>
                <a:lnTo>
                  <a:pt x="24002" y="63367"/>
                </a:lnTo>
                <a:lnTo>
                  <a:pt x="28788" y="63367"/>
                </a:lnTo>
                <a:lnTo>
                  <a:pt x="28788" y="51846"/>
                </a:lnTo>
                <a:lnTo>
                  <a:pt x="29763" y="63367"/>
                </a:lnTo>
                <a:lnTo>
                  <a:pt x="32628" y="63367"/>
                </a:lnTo>
                <a:lnTo>
                  <a:pt x="33604" y="62407"/>
                </a:lnTo>
                <a:lnTo>
                  <a:pt x="35509" y="62407"/>
                </a:lnTo>
                <a:lnTo>
                  <a:pt x="35509" y="61447"/>
                </a:lnTo>
                <a:lnTo>
                  <a:pt x="36469" y="60487"/>
                </a:lnTo>
                <a:lnTo>
                  <a:pt x="56631" y="4815"/>
                </a:lnTo>
                <a:lnTo>
                  <a:pt x="56631" y="0"/>
                </a:lnTo>
                <a:lnTo>
                  <a:pt x="47030" y="0"/>
                </a:lnTo>
                <a:lnTo>
                  <a:pt x="46070" y="975"/>
                </a:lnTo>
                <a:lnTo>
                  <a:pt x="46070" y="1935"/>
                </a:lnTo>
                <a:lnTo>
                  <a:pt x="28788" y="50886"/>
                </a:lnTo>
                <a:lnTo>
                  <a:pt x="11521" y="1935"/>
                </a:lnTo>
                <a:lnTo>
                  <a:pt x="11521" y="975"/>
                </a:lnTo>
                <a:close/>
              </a:path>
              <a:path w="56631" h="63367">
                <a:moveTo>
                  <a:pt x="29763" y="63367"/>
                </a:moveTo>
                <a:lnTo>
                  <a:pt x="28788" y="51846"/>
                </a:lnTo>
                <a:lnTo>
                  <a:pt x="28788" y="63367"/>
                </a:lnTo>
                <a:lnTo>
                  <a:pt x="29763" y="633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4" name="object 2604"/>
          <p:cNvSpPr/>
          <p:nvPr/>
        </p:nvSpPr>
        <p:spPr>
          <a:xfrm>
            <a:off x="6025972" y="6962714"/>
            <a:ext cx="43190" cy="34564"/>
          </a:xfrm>
          <a:custGeom>
            <a:avLst/>
            <a:gdLst/>
            <a:ahLst/>
            <a:cxnLst/>
            <a:rect l="l" t="t" r="r" b="b"/>
            <a:pathLst>
              <a:path w="43190" h="34564">
                <a:moveTo>
                  <a:pt x="12481" y="0"/>
                </a:moveTo>
                <a:lnTo>
                  <a:pt x="8641" y="960"/>
                </a:lnTo>
                <a:lnTo>
                  <a:pt x="4800" y="1935"/>
                </a:lnTo>
                <a:lnTo>
                  <a:pt x="2880" y="15361"/>
                </a:lnTo>
                <a:lnTo>
                  <a:pt x="3840" y="13456"/>
                </a:lnTo>
                <a:lnTo>
                  <a:pt x="5760" y="12481"/>
                </a:lnTo>
                <a:lnTo>
                  <a:pt x="7680" y="10561"/>
                </a:lnTo>
                <a:lnTo>
                  <a:pt x="9601" y="9616"/>
                </a:lnTo>
                <a:lnTo>
                  <a:pt x="11521" y="8641"/>
                </a:lnTo>
                <a:lnTo>
                  <a:pt x="22082" y="8641"/>
                </a:lnTo>
                <a:lnTo>
                  <a:pt x="25923" y="9616"/>
                </a:lnTo>
                <a:lnTo>
                  <a:pt x="27843" y="13456"/>
                </a:lnTo>
                <a:lnTo>
                  <a:pt x="30723" y="16322"/>
                </a:lnTo>
                <a:lnTo>
                  <a:pt x="32644" y="21122"/>
                </a:lnTo>
                <a:lnTo>
                  <a:pt x="31683" y="26883"/>
                </a:lnTo>
                <a:lnTo>
                  <a:pt x="0" y="26883"/>
                </a:lnTo>
                <a:lnTo>
                  <a:pt x="0" y="34564"/>
                </a:lnTo>
                <a:lnTo>
                  <a:pt x="41285" y="34564"/>
                </a:lnTo>
                <a:lnTo>
                  <a:pt x="42245" y="33604"/>
                </a:lnTo>
                <a:lnTo>
                  <a:pt x="42245" y="32644"/>
                </a:lnTo>
                <a:lnTo>
                  <a:pt x="43190" y="31683"/>
                </a:lnTo>
                <a:lnTo>
                  <a:pt x="43190" y="24002"/>
                </a:lnTo>
                <a:lnTo>
                  <a:pt x="42245" y="20162"/>
                </a:lnTo>
                <a:lnTo>
                  <a:pt x="41285" y="17282"/>
                </a:lnTo>
                <a:lnTo>
                  <a:pt x="40325" y="13456"/>
                </a:lnTo>
                <a:lnTo>
                  <a:pt x="39364" y="10561"/>
                </a:lnTo>
                <a:lnTo>
                  <a:pt x="36484" y="7680"/>
                </a:lnTo>
                <a:lnTo>
                  <a:pt x="34564" y="5775"/>
                </a:lnTo>
                <a:lnTo>
                  <a:pt x="31683" y="3840"/>
                </a:lnTo>
                <a:lnTo>
                  <a:pt x="28803" y="1935"/>
                </a:lnTo>
                <a:lnTo>
                  <a:pt x="25923" y="0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5" name="object 2605"/>
          <p:cNvSpPr/>
          <p:nvPr/>
        </p:nvSpPr>
        <p:spPr>
          <a:xfrm>
            <a:off x="6014450" y="6964649"/>
            <a:ext cx="51846" cy="63352"/>
          </a:xfrm>
          <a:custGeom>
            <a:avLst/>
            <a:gdLst/>
            <a:ahLst/>
            <a:cxnLst/>
            <a:rect l="l" t="t" r="r" b="b"/>
            <a:pathLst>
              <a:path w="51846" h="63352">
                <a:moveTo>
                  <a:pt x="0" y="30708"/>
                </a:moveTo>
                <a:lnTo>
                  <a:pt x="0" y="36469"/>
                </a:lnTo>
                <a:lnTo>
                  <a:pt x="960" y="41269"/>
                </a:lnTo>
                <a:lnTo>
                  <a:pt x="1920" y="45110"/>
                </a:lnTo>
                <a:lnTo>
                  <a:pt x="2880" y="48950"/>
                </a:lnTo>
                <a:lnTo>
                  <a:pt x="4800" y="52791"/>
                </a:lnTo>
                <a:lnTo>
                  <a:pt x="7680" y="54711"/>
                </a:lnTo>
                <a:lnTo>
                  <a:pt x="9601" y="57591"/>
                </a:lnTo>
                <a:lnTo>
                  <a:pt x="13441" y="59512"/>
                </a:lnTo>
                <a:lnTo>
                  <a:pt x="16322" y="61432"/>
                </a:lnTo>
                <a:lnTo>
                  <a:pt x="20162" y="62392"/>
                </a:lnTo>
                <a:lnTo>
                  <a:pt x="24963" y="63352"/>
                </a:lnTo>
                <a:lnTo>
                  <a:pt x="32644" y="63352"/>
                </a:lnTo>
                <a:lnTo>
                  <a:pt x="35524" y="62392"/>
                </a:lnTo>
                <a:lnTo>
                  <a:pt x="40325" y="62392"/>
                </a:lnTo>
                <a:lnTo>
                  <a:pt x="42245" y="61432"/>
                </a:lnTo>
                <a:lnTo>
                  <a:pt x="44165" y="61432"/>
                </a:lnTo>
                <a:lnTo>
                  <a:pt x="46085" y="60472"/>
                </a:lnTo>
                <a:lnTo>
                  <a:pt x="48006" y="59512"/>
                </a:lnTo>
                <a:lnTo>
                  <a:pt x="48966" y="59512"/>
                </a:lnTo>
                <a:lnTo>
                  <a:pt x="49926" y="58552"/>
                </a:lnTo>
                <a:lnTo>
                  <a:pt x="50886" y="58552"/>
                </a:lnTo>
                <a:lnTo>
                  <a:pt x="50886" y="57591"/>
                </a:lnTo>
                <a:lnTo>
                  <a:pt x="51846" y="57591"/>
                </a:lnTo>
                <a:lnTo>
                  <a:pt x="51846" y="49911"/>
                </a:lnTo>
                <a:lnTo>
                  <a:pt x="48966" y="49911"/>
                </a:lnTo>
                <a:lnTo>
                  <a:pt x="48006" y="50871"/>
                </a:lnTo>
                <a:lnTo>
                  <a:pt x="47045" y="50871"/>
                </a:lnTo>
                <a:lnTo>
                  <a:pt x="45125" y="51831"/>
                </a:lnTo>
                <a:lnTo>
                  <a:pt x="44165" y="51831"/>
                </a:lnTo>
                <a:lnTo>
                  <a:pt x="42245" y="52791"/>
                </a:lnTo>
                <a:lnTo>
                  <a:pt x="40325" y="52791"/>
                </a:lnTo>
                <a:lnTo>
                  <a:pt x="38404" y="53751"/>
                </a:lnTo>
                <a:lnTo>
                  <a:pt x="24002" y="53751"/>
                </a:lnTo>
                <a:lnTo>
                  <a:pt x="22082" y="52791"/>
                </a:lnTo>
                <a:lnTo>
                  <a:pt x="19202" y="51831"/>
                </a:lnTo>
                <a:lnTo>
                  <a:pt x="17282" y="49911"/>
                </a:lnTo>
                <a:lnTo>
                  <a:pt x="15361" y="47990"/>
                </a:lnTo>
                <a:lnTo>
                  <a:pt x="14401" y="46070"/>
                </a:lnTo>
                <a:lnTo>
                  <a:pt x="13441" y="44150"/>
                </a:lnTo>
                <a:lnTo>
                  <a:pt x="12481" y="41269"/>
                </a:lnTo>
                <a:lnTo>
                  <a:pt x="11521" y="39349"/>
                </a:lnTo>
                <a:lnTo>
                  <a:pt x="11521" y="20147"/>
                </a:lnTo>
                <a:lnTo>
                  <a:pt x="12481" y="17266"/>
                </a:lnTo>
                <a:lnTo>
                  <a:pt x="13441" y="15346"/>
                </a:lnTo>
                <a:lnTo>
                  <a:pt x="14401" y="13426"/>
                </a:lnTo>
                <a:lnTo>
                  <a:pt x="16322" y="0"/>
                </a:lnTo>
                <a:lnTo>
                  <a:pt x="13441" y="1905"/>
                </a:lnTo>
                <a:lnTo>
                  <a:pt x="9601" y="3840"/>
                </a:lnTo>
                <a:lnTo>
                  <a:pt x="7680" y="6705"/>
                </a:lnTo>
                <a:lnTo>
                  <a:pt x="4800" y="9585"/>
                </a:lnTo>
                <a:lnTo>
                  <a:pt x="2880" y="12466"/>
                </a:lnTo>
                <a:lnTo>
                  <a:pt x="1920" y="17266"/>
                </a:lnTo>
                <a:lnTo>
                  <a:pt x="960" y="21107"/>
                </a:lnTo>
                <a:lnTo>
                  <a:pt x="0" y="25907"/>
                </a:lnTo>
                <a:lnTo>
                  <a:pt x="0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6" name="object 2606"/>
          <p:cNvSpPr/>
          <p:nvPr/>
        </p:nvSpPr>
        <p:spPr>
          <a:xfrm>
            <a:off x="6080683" y="6962714"/>
            <a:ext cx="42245" cy="65288"/>
          </a:xfrm>
          <a:custGeom>
            <a:avLst/>
            <a:gdLst/>
            <a:ahLst/>
            <a:cxnLst/>
            <a:rect l="l" t="t" r="r" b="b"/>
            <a:pathLst>
              <a:path w="42245" h="65288">
                <a:moveTo>
                  <a:pt x="9601" y="63367"/>
                </a:moveTo>
                <a:lnTo>
                  <a:pt x="10561" y="64328"/>
                </a:lnTo>
                <a:lnTo>
                  <a:pt x="12481" y="64328"/>
                </a:lnTo>
                <a:lnTo>
                  <a:pt x="14401" y="65288"/>
                </a:lnTo>
                <a:lnTo>
                  <a:pt x="22082" y="65288"/>
                </a:lnTo>
                <a:lnTo>
                  <a:pt x="25923" y="64328"/>
                </a:lnTo>
                <a:lnTo>
                  <a:pt x="28803" y="63367"/>
                </a:lnTo>
                <a:lnTo>
                  <a:pt x="31683" y="63367"/>
                </a:lnTo>
                <a:lnTo>
                  <a:pt x="33604" y="61447"/>
                </a:lnTo>
                <a:lnTo>
                  <a:pt x="35524" y="60487"/>
                </a:lnTo>
                <a:lnTo>
                  <a:pt x="38404" y="58567"/>
                </a:lnTo>
                <a:lnTo>
                  <a:pt x="39364" y="56647"/>
                </a:lnTo>
                <a:lnTo>
                  <a:pt x="40325" y="53766"/>
                </a:lnTo>
                <a:lnTo>
                  <a:pt x="42245" y="51846"/>
                </a:lnTo>
                <a:lnTo>
                  <a:pt x="42245" y="41285"/>
                </a:lnTo>
                <a:lnTo>
                  <a:pt x="41285" y="39364"/>
                </a:lnTo>
                <a:lnTo>
                  <a:pt x="40325" y="37444"/>
                </a:lnTo>
                <a:lnTo>
                  <a:pt x="39364" y="35524"/>
                </a:lnTo>
                <a:lnTo>
                  <a:pt x="37444" y="34564"/>
                </a:lnTo>
                <a:lnTo>
                  <a:pt x="36484" y="33604"/>
                </a:lnTo>
                <a:lnTo>
                  <a:pt x="34564" y="31683"/>
                </a:lnTo>
                <a:lnTo>
                  <a:pt x="32644" y="31683"/>
                </a:lnTo>
                <a:lnTo>
                  <a:pt x="30723" y="30723"/>
                </a:lnTo>
                <a:lnTo>
                  <a:pt x="28803" y="29763"/>
                </a:lnTo>
                <a:lnTo>
                  <a:pt x="26883" y="28803"/>
                </a:lnTo>
                <a:lnTo>
                  <a:pt x="24963" y="27843"/>
                </a:lnTo>
                <a:lnTo>
                  <a:pt x="23042" y="26883"/>
                </a:lnTo>
                <a:lnTo>
                  <a:pt x="22082" y="26883"/>
                </a:lnTo>
                <a:lnTo>
                  <a:pt x="20162" y="25923"/>
                </a:lnTo>
                <a:lnTo>
                  <a:pt x="18242" y="24963"/>
                </a:lnTo>
                <a:lnTo>
                  <a:pt x="17282" y="24002"/>
                </a:lnTo>
                <a:lnTo>
                  <a:pt x="15377" y="23042"/>
                </a:lnTo>
                <a:lnTo>
                  <a:pt x="14401" y="22082"/>
                </a:lnTo>
                <a:lnTo>
                  <a:pt x="13441" y="21122"/>
                </a:lnTo>
                <a:lnTo>
                  <a:pt x="12481" y="20162"/>
                </a:lnTo>
                <a:lnTo>
                  <a:pt x="12481" y="13456"/>
                </a:lnTo>
                <a:lnTo>
                  <a:pt x="13441" y="12481"/>
                </a:lnTo>
                <a:lnTo>
                  <a:pt x="14401" y="11521"/>
                </a:lnTo>
                <a:lnTo>
                  <a:pt x="14401" y="10561"/>
                </a:lnTo>
                <a:lnTo>
                  <a:pt x="15377" y="9616"/>
                </a:lnTo>
                <a:lnTo>
                  <a:pt x="17282" y="9616"/>
                </a:lnTo>
                <a:lnTo>
                  <a:pt x="18242" y="8641"/>
                </a:lnTo>
                <a:lnTo>
                  <a:pt x="28803" y="8641"/>
                </a:lnTo>
                <a:lnTo>
                  <a:pt x="30723" y="9616"/>
                </a:lnTo>
                <a:lnTo>
                  <a:pt x="31683" y="9616"/>
                </a:lnTo>
                <a:lnTo>
                  <a:pt x="32644" y="10561"/>
                </a:lnTo>
                <a:lnTo>
                  <a:pt x="34564" y="10561"/>
                </a:lnTo>
                <a:lnTo>
                  <a:pt x="35524" y="11521"/>
                </a:lnTo>
                <a:lnTo>
                  <a:pt x="35524" y="12481"/>
                </a:lnTo>
                <a:lnTo>
                  <a:pt x="38404" y="12481"/>
                </a:lnTo>
                <a:lnTo>
                  <a:pt x="38404" y="11521"/>
                </a:lnTo>
                <a:lnTo>
                  <a:pt x="39364" y="11521"/>
                </a:lnTo>
                <a:lnTo>
                  <a:pt x="39364" y="5775"/>
                </a:lnTo>
                <a:lnTo>
                  <a:pt x="38404" y="4800"/>
                </a:lnTo>
                <a:lnTo>
                  <a:pt x="38404" y="3840"/>
                </a:lnTo>
                <a:lnTo>
                  <a:pt x="37444" y="3840"/>
                </a:lnTo>
                <a:lnTo>
                  <a:pt x="37444" y="2895"/>
                </a:lnTo>
                <a:lnTo>
                  <a:pt x="35524" y="2895"/>
                </a:lnTo>
                <a:lnTo>
                  <a:pt x="34564" y="1935"/>
                </a:lnTo>
                <a:lnTo>
                  <a:pt x="33604" y="1935"/>
                </a:lnTo>
                <a:lnTo>
                  <a:pt x="32644" y="960"/>
                </a:lnTo>
                <a:lnTo>
                  <a:pt x="30723" y="960"/>
                </a:lnTo>
                <a:lnTo>
                  <a:pt x="29763" y="0"/>
                </a:lnTo>
                <a:lnTo>
                  <a:pt x="16322" y="0"/>
                </a:lnTo>
                <a:lnTo>
                  <a:pt x="13441" y="960"/>
                </a:lnTo>
                <a:lnTo>
                  <a:pt x="11536" y="1935"/>
                </a:lnTo>
                <a:lnTo>
                  <a:pt x="8656" y="3840"/>
                </a:lnTo>
                <a:lnTo>
                  <a:pt x="6720" y="4800"/>
                </a:lnTo>
                <a:lnTo>
                  <a:pt x="4815" y="6720"/>
                </a:lnTo>
                <a:lnTo>
                  <a:pt x="3840" y="8641"/>
                </a:lnTo>
                <a:lnTo>
                  <a:pt x="2880" y="10561"/>
                </a:lnTo>
                <a:lnTo>
                  <a:pt x="1920" y="12481"/>
                </a:lnTo>
                <a:lnTo>
                  <a:pt x="1920" y="22082"/>
                </a:lnTo>
                <a:lnTo>
                  <a:pt x="2880" y="24002"/>
                </a:lnTo>
                <a:lnTo>
                  <a:pt x="3840" y="25923"/>
                </a:lnTo>
                <a:lnTo>
                  <a:pt x="4815" y="27843"/>
                </a:lnTo>
                <a:lnTo>
                  <a:pt x="6720" y="28803"/>
                </a:lnTo>
                <a:lnTo>
                  <a:pt x="7680" y="30723"/>
                </a:lnTo>
                <a:lnTo>
                  <a:pt x="9601" y="31683"/>
                </a:lnTo>
                <a:lnTo>
                  <a:pt x="11536" y="32644"/>
                </a:lnTo>
                <a:lnTo>
                  <a:pt x="12481" y="33604"/>
                </a:lnTo>
                <a:lnTo>
                  <a:pt x="14401" y="34564"/>
                </a:lnTo>
                <a:lnTo>
                  <a:pt x="16322" y="34564"/>
                </a:lnTo>
                <a:lnTo>
                  <a:pt x="18242" y="35524"/>
                </a:lnTo>
                <a:lnTo>
                  <a:pt x="20162" y="36484"/>
                </a:lnTo>
                <a:lnTo>
                  <a:pt x="22082" y="37444"/>
                </a:lnTo>
                <a:lnTo>
                  <a:pt x="24002" y="37444"/>
                </a:lnTo>
                <a:lnTo>
                  <a:pt x="24963" y="38404"/>
                </a:lnTo>
                <a:lnTo>
                  <a:pt x="26883" y="39364"/>
                </a:lnTo>
                <a:lnTo>
                  <a:pt x="27843" y="40325"/>
                </a:lnTo>
                <a:lnTo>
                  <a:pt x="29763" y="41285"/>
                </a:lnTo>
                <a:lnTo>
                  <a:pt x="29763" y="42245"/>
                </a:lnTo>
                <a:lnTo>
                  <a:pt x="30723" y="44165"/>
                </a:lnTo>
                <a:lnTo>
                  <a:pt x="31683" y="45125"/>
                </a:lnTo>
                <a:lnTo>
                  <a:pt x="31683" y="48005"/>
                </a:lnTo>
                <a:lnTo>
                  <a:pt x="30723" y="49926"/>
                </a:lnTo>
                <a:lnTo>
                  <a:pt x="30723" y="50886"/>
                </a:lnTo>
                <a:lnTo>
                  <a:pt x="29763" y="51846"/>
                </a:lnTo>
                <a:lnTo>
                  <a:pt x="28803" y="52806"/>
                </a:lnTo>
                <a:lnTo>
                  <a:pt x="27843" y="53766"/>
                </a:lnTo>
                <a:lnTo>
                  <a:pt x="26883" y="54726"/>
                </a:lnTo>
                <a:lnTo>
                  <a:pt x="25923" y="55686"/>
                </a:lnTo>
                <a:lnTo>
                  <a:pt x="23042" y="55686"/>
                </a:lnTo>
                <a:lnTo>
                  <a:pt x="21122" y="56647"/>
                </a:lnTo>
                <a:lnTo>
                  <a:pt x="16322" y="56647"/>
                </a:lnTo>
                <a:lnTo>
                  <a:pt x="14401" y="55686"/>
                </a:lnTo>
                <a:lnTo>
                  <a:pt x="12481" y="55686"/>
                </a:lnTo>
                <a:lnTo>
                  <a:pt x="10561" y="54726"/>
                </a:lnTo>
                <a:lnTo>
                  <a:pt x="8656" y="53766"/>
                </a:lnTo>
                <a:lnTo>
                  <a:pt x="7680" y="53766"/>
                </a:lnTo>
                <a:lnTo>
                  <a:pt x="6720" y="52806"/>
                </a:lnTo>
                <a:lnTo>
                  <a:pt x="4815" y="51846"/>
                </a:lnTo>
                <a:lnTo>
                  <a:pt x="3840" y="51846"/>
                </a:lnTo>
                <a:lnTo>
                  <a:pt x="2880" y="50886"/>
                </a:lnTo>
                <a:lnTo>
                  <a:pt x="975" y="50886"/>
                </a:lnTo>
                <a:lnTo>
                  <a:pt x="975" y="51846"/>
                </a:lnTo>
                <a:lnTo>
                  <a:pt x="0" y="52806"/>
                </a:lnTo>
                <a:lnTo>
                  <a:pt x="0" y="57607"/>
                </a:lnTo>
                <a:lnTo>
                  <a:pt x="975" y="58567"/>
                </a:lnTo>
                <a:lnTo>
                  <a:pt x="975" y="59527"/>
                </a:lnTo>
                <a:lnTo>
                  <a:pt x="1920" y="60487"/>
                </a:lnTo>
                <a:lnTo>
                  <a:pt x="2880" y="61447"/>
                </a:lnTo>
                <a:lnTo>
                  <a:pt x="3840" y="61447"/>
                </a:lnTo>
                <a:lnTo>
                  <a:pt x="4815" y="62407"/>
                </a:lnTo>
                <a:lnTo>
                  <a:pt x="6720" y="62407"/>
                </a:lnTo>
                <a:lnTo>
                  <a:pt x="7680" y="63367"/>
                </a:lnTo>
                <a:lnTo>
                  <a:pt x="9601" y="633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7" name="object 2607"/>
          <p:cNvSpPr/>
          <p:nvPr/>
        </p:nvSpPr>
        <p:spPr>
          <a:xfrm>
            <a:off x="6128689" y="6947367"/>
            <a:ext cx="39364" cy="80634"/>
          </a:xfrm>
          <a:custGeom>
            <a:avLst/>
            <a:gdLst/>
            <a:ahLst/>
            <a:cxnLst/>
            <a:rect l="l" t="t" r="r" b="b"/>
            <a:pathLst>
              <a:path w="39364" h="80634">
                <a:moveTo>
                  <a:pt x="12481" y="71993"/>
                </a:moveTo>
                <a:lnTo>
                  <a:pt x="13441" y="73913"/>
                </a:lnTo>
                <a:lnTo>
                  <a:pt x="15361" y="74874"/>
                </a:lnTo>
                <a:lnTo>
                  <a:pt x="16322" y="76794"/>
                </a:lnTo>
                <a:lnTo>
                  <a:pt x="18242" y="78714"/>
                </a:lnTo>
                <a:lnTo>
                  <a:pt x="20162" y="78714"/>
                </a:lnTo>
                <a:lnTo>
                  <a:pt x="23042" y="79674"/>
                </a:lnTo>
                <a:lnTo>
                  <a:pt x="24963" y="80634"/>
                </a:lnTo>
                <a:lnTo>
                  <a:pt x="30723" y="80634"/>
                </a:lnTo>
                <a:lnTo>
                  <a:pt x="31683" y="79674"/>
                </a:lnTo>
                <a:lnTo>
                  <a:pt x="35524" y="79674"/>
                </a:lnTo>
                <a:lnTo>
                  <a:pt x="36484" y="78714"/>
                </a:lnTo>
                <a:lnTo>
                  <a:pt x="37444" y="78714"/>
                </a:lnTo>
                <a:lnTo>
                  <a:pt x="38389" y="77754"/>
                </a:lnTo>
                <a:lnTo>
                  <a:pt x="39364" y="76794"/>
                </a:lnTo>
                <a:lnTo>
                  <a:pt x="39364" y="70073"/>
                </a:lnTo>
                <a:lnTo>
                  <a:pt x="38389" y="70073"/>
                </a:lnTo>
                <a:lnTo>
                  <a:pt x="38389" y="69113"/>
                </a:lnTo>
                <a:lnTo>
                  <a:pt x="36484" y="69113"/>
                </a:lnTo>
                <a:lnTo>
                  <a:pt x="36484" y="70073"/>
                </a:lnTo>
                <a:lnTo>
                  <a:pt x="33604" y="70073"/>
                </a:lnTo>
                <a:lnTo>
                  <a:pt x="32644" y="71033"/>
                </a:lnTo>
                <a:lnTo>
                  <a:pt x="26883" y="71033"/>
                </a:lnTo>
                <a:lnTo>
                  <a:pt x="24963" y="70073"/>
                </a:lnTo>
                <a:lnTo>
                  <a:pt x="24002" y="68153"/>
                </a:lnTo>
                <a:lnTo>
                  <a:pt x="22082" y="65272"/>
                </a:lnTo>
                <a:lnTo>
                  <a:pt x="22082" y="24963"/>
                </a:lnTo>
                <a:lnTo>
                  <a:pt x="38389" y="24963"/>
                </a:lnTo>
                <a:lnTo>
                  <a:pt x="38389" y="23987"/>
                </a:lnTo>
                <a:lnTo>
                  <a:pt x="39364" y="23987"/>
                </a:lnTo>
                <a:lnTo>
                  <a:pt x="39364" y="17282"/>
                </a:lnTo>
                <a:lnTo>
                  <a:pt x="38389" y="17282"/>
                </a:lnTo>
                <a:lnTo>
                  <a:pt x="38389" y="16306"/>
                </a:lnTo>
                <a:lnTo>
                  <a:pt x="22082" y="16306"/>
                </a:lnTo>
                <a:lnTo>
                  <a:pt x="22082" y="960"/>
                </a:lnTo>
                <a:lnTo>
                  <a:pt x="21122" y="960"/>
                </a:lnTo>
                <a:lnTo>
                  <a:pt x="20162" y="0"/>
                </a:lnTo>
                <a:lnTo>
                  <a:pt x="13441" y="0"/>
                </a:lnTo>
                <a:lnTo>
                  <a:pt x="12481" y="960"/>
                </a:lnTo>
                <a:lnTo>
                  <a:pt x="11521" y="960"/>
                </a:lnTo>
                <a:lnTo>
                  <a:pt x="10561" y="1904"/>
                </a:lnTo>
                <a:lnTo>
                  <a:pt x="10561" y="16306"/>
                </a:lnTo>
                <a:lnTo>
                  <a:pt x="960" y="16306"/>
                </a:lnTo>
                <a:lnTo>
                  <a:pt x="960" y="19187"/>
                </a:lnTo>
                <a:lnTo>
                  <a:pt x="0" y="19187"/>
                </a:lnTo>
                <a:lnTo>
                  <a:pt x="0" y="22067"/>
                </a:lnTo>
                <a:lnTo>
                  <a:pt x="960" y="23987"/>
                </a:lnTo>
                <a:lnTo>
                  <a:pt x="960" y="24963"/>
                </a:lnTo>
                <a:lnTo>
                  <a:pt x="10561" y="24963"/>
                </a:lnTo>
                <a:lnTo>
                  <a:pt x="10561" y="63352"/>
                </a:lnTo>
                <a:lnTo>
                  <a:pt x="11521" y="66233"/>
                </a:lnTo>
                <a:lnTo>
                  <a:pt x="11521" y="69113"/>
                </a:lnTo>
                <a:lnTo>
                  <a:pt x="12481" y="71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8" name="object 2608"/>
          <p:cNvSpPr/>
          <p:nvPr/>
        </p:nvSpPr>
        <p:spPr>
          <a:xfrm>
            <a:off x="6182441" y="6962714"/>
            <a:ext cx="88331" cy="64328"/>
          </a:xfrm>
          <a:custGeom>
            <a:avLst/>
            <a:gdLst/>
            <a:ahLst/>
            <a:cxnLst/>
            <a:rect l="l" t="t" r="r" b="b"/>
            <a:pathLst>
              <a:path w="88331" h="64328">
                <a:moveTo>
                  <a:pt x="48966" y="9616"/>
                </a:moveTo>
                <a:lnTo>
                  <a:pt x="47045" y="11521"/>
                </a:lnTo>
                <a:lnTo>
                  <a:pt x="46085" y="9616"/>
                </a:lnTo>
                <a:lnTo>
                  <a:pt x="46085" y="7680"/>
                </a:lnTo>
                <a:lnTo>
                  <a:pt x="44165" y="6720"/>
                </a:lnTo>
                <a:lnTo>
                  <a:pt x="43205" y="4800"/>
                </a:lnTo>
                <a:lnTo>
                  <a:pt x="42245" y="3840"/>
                </a:lnTo>
                <a:lnTo>
                  <a:pt x="40325" y="2895"/>
                </a:lnTo>
                <a:lnTo>
                  <a:pt x="39364" y="1935"/>
                </a:lnTo>
                <a:lnTo>
                  <a:pt x="37444" y="960"/>
                </a:lnTo>
                <a:lnTo>
                  <a:pt x="35524" y="960"/>
                </a:lnTo>
                <a:lnTo>
                  <a:pt x="33604" y="0"/>
                </a:lnTo>
                <a:lnTo>
                  <a:pt x="25923" y="0"/>
                </a:lnTo>
                <a:lnTo>
                  <a:pt x="22082" y="960"/>
                </a:lnTo>
                <a:lnTo>
                  <a:pt x="19202" y="1935"/>
                </a:lnTo>
                <a:lnTo>
                  <a:pt x="16322" y="3840"/>
                </a:lnTo>
                <a:lnTo>
                  <a:pt x="12481" y="6720"/>
                </a:lnTo>
                <a:lnTo>
                  <a:pt x="9601" y="10561"/>
                </a:lnTo>
                <a:lnTo>
                  <a:pt x="9601" y="1935"/>
                </a:lnTo>
                <a:lnTo>
                  <a:pt x="8641" y="960"/>
                </a:lnTo>
                <a:lnTo>
                  <a:pt x="0" y="960"/>
                </a:lnTo>
                <a:lnTo>
                  <a:pt x="0" y="63367"/>
                </a:lnTo>
                <a:lnTo>
                  <a:pt x="975" y="63367"/>
                </a:lnTo>
                <a:lnTo>
                  <a:pt x="1920" y="64328"/>
                </a:lnTo>
                <a:lnTo>
                  <a:pt x="8641" y="64328"/>
                </a:lnTo>
                <a:lnTo>
                  <a:pt x="9601" y="63367"/>
                </a:lnTo>
                <a:lnTo>
                  <a:pt x="10561" y="63367"/>
                </a:lnTo>
                <a:lnTo>
                  <a:pt x="10561" y="20162"/>
                </a:lnTo>
                <a:lnTo>
                  <a:pt x="13441" y="17282"/>
                </a:lnTo>
                <a:lnTo>
                  <a:pt x="16322" y="14401"/>
                </a:lnTo>
                <a:lnTo>
                  <a:pt x="19202" y="12481"/>
                </a:lnTo>
                <a:lnTo>
                  <a:pt x="22082" y="10561"/>
                </a:lnTo>
                <a:lnTo>
                  <a:pt x="24003" y="9616"/>
                </a:lnTo>
                <a:lnTo>
                  <a:pt x="30723" y="9616"/>
                </a:lnTo>
                <a:lnTo>
                  <a:pt x="31683" y="10561"/>
                </a:lnTo>
                <a:lnTo>
                  <a:pt x="33604" y="11521"/>
                </a:lnTo>
                <a:lnTo>
                  <a:pt x="34564" y="12481"/>
                </a:lnTo>
                <a:lnTo>
                  <a:pt x="35524" y="13456"/>
                </a:lnTo>
                <a:lnTo>
                  <a:pt x="36484" y="15361"/>
                </a:lnTo>
                <a:lnTo>
                  <a:pt x="37444" y="17282"/>
                </a:lnTo>
                <a:lnTo>
                  <a:pt x="37444" y="19202"/>
                </a:lnTo>
                <a:lnTo>
                  <a:pt x="38404" y="21122"/>
                </a:lnTo>
                <a:lnTo>
                  <a:pt x="38404" y="63367"/>
                </a:lnTo>
                <a:lnTo>
                  <a:pt x="40325" y="63367"/>
                </a:lnTo>
                <a:lnTo>
                  <a:pt x="40325" y="64328"/>
                </a:lnTo>
                <a:lnTo>
                  <a:pt x="47045" y="64328"/>
                </a:lnTo>
                <a:lnTo>
                  <a:pt x="48006" y="63367"/>
                </a:lnTo>
                <a:lnTo>
                  <a:pt x="48966" y="63367"/>
                </a:lnTo>
                <a:lnTo>
                  <a:pt x="48966" y="20162"/>
                </a:lnTo>
                <a:lnTo>
                  <a:pt x="52806" y="17282"/>
                </a:lnTo>
                <a:lnTo>
                  <a:pt x="55686" y="14401"/>
                </a:lnTo>
                <a:lnTo>
                  <a:pt x="57607" y="12481"/>
                </a:lnTo>
                <a:lnTo>
                  <a:pt x="60487" y="10561"/>
                </a:lnTo>
                <a:lnTo>
                  <a:pt x="62407" y="9616"/>
                </a:lnTo>
                <a:lnTo>
                  <a:pt x="69128" y="9616"/>
                </a:lnTo>
                <a:lnTo>
                  <a:pt x="71048" y="10561"/>
                </a:lnTo>
                <a:lnTo>
                  <a:pt x="72969" y="12481"/>
                </a:lnTo>
                <a:lnTo>
                  <a:pt x="74889" y="15361"/>
                </a:lnTo>
                <a:lnTo>
                  <a:pt x="75849" y="17282"/>
                </a:lnTo>
                <a:lnTo>
                  <a:pt x="76809" y="19202"/>
                </a:lnTo>
                <a:lnTo>
                  <a:pt x="76809" y="62407"/>
                </a:lnTo>
                <a:lnTo>
                  <a:pt x="77769" y="63367"/>
                </a:lnTo>
                <a:lnTo>
                  <a:pt x="78729" y="63367"/>
                </a:lnTo>
                <a:lnTo>
                  <a:pt x="79689" y="64328"/>
                </a:lnTo>
                <a:lnTo>
                  <a:pt x="86395" y="64328"/>
                </a:lnTo>
                <a:lnTo>
                  <a:pt x="86395" y="63367"/>
                </a:lnTo>
                <a:lnTo>
                  <a:pt x="87370" y="63367"/>
                </a:lnTo>
                <a:lnTo>
                  <a:pt x="88331" y="62407"/>
                </a:lnTo>
                <a:lnTo>
                  <a:pt x="88331" y="21122"/>
                </a:lnTo>
                <a:lnTo>
                  <a:pt x="87370" y="18242"/>
                </a:lnTo>
                <a:lnTo>
                  <a:pt x="87370" y="15361"/>
                </a:lnTo>
                <a:lnTo>
                  <a:pt x="86395" y="12481"/>
                </a:lnTo>
                <a:lnTo>
                  <a:pt x="85450" y="9616"/>
                </a:lnTo>
                <a:lnTo>
                  <a:pt x="83530" y="6720"/>
                </a:lnTo>
                <a:lnTo>
                  <a:pt x="81610" y="4800"/>
                </a:lnTo>
                <a:lnTo>
                  <a:pt x="79689" y="2895"/>
                </a:lnTo>
                <a:lnTo>
                  <a:pt x="77769" y="1935"/>
                </a:lnTo>
                <a:lnTo>
                  <a:pt x="74889" y="0"/>
                </a:lnTo>
                <a:lnTo>
                  <a:pt x="62407" y="0"/>
                </a:lnTo>
                <a:lnTo>
                  <a:pt x="61447" y="960"/>
                </a:lnTo>
                <a:lnTo>
                  <a:pt x="59527" y="1935"/>
                </a:lnTo>
                <a:lnTo>
                  <a:pt x="57607" y="1935"/>
                </a:lnTo>
                <a:lnTo>
                  <a:pt x="56647" y="2895"/>
                </a:lnTo>
                <a:lnTo>
                  <a:pt x="54726" y="4800"/>
                </a:lnTo>
                <a:lnTo>
                  <a:pt x="52806" y="5775"/>
                </a:lnTo>
                <a:lnTo>
                  <a:pt x="50886" y="7680"/>
                </a:lnTo>
                <a:lnTo>
                  <a:pt x="48966" y="96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9" name="object 2609"/>
          <p:cNvSpPr/>
          <p:nvPr/>
        </p:nvSpPr>
        <p:spPr>
          <a:xfrm>
            <a:off x="6297640" y="6962714"/>
            <a:ext cx="44165" cy="34564"/>
          </a:xfrm>
          <a:custGeom>
            <a:avLst/>
            <a:gdLst/>
            <a:ahLst/>
            <a:cxnLst/>
            <a:rect l="l" t="t" r="r" b="b"/>
            <a:pathLst>
              <a:path w="44165" h="34564">
                <a:moveTo>
                  <a:pt x="3840" y="15361"/>
                </a:moveTo>
                <a:lnTo>
                  <a:pt x="4800" y="13456"/>
                </a:lnTo>
                <a:lnTo>
                  <a:pt x="6720" y="12481"/>
                </a:lnTo>
                <a:lnTo>
                  <a:pt x="7680" y="10561"/>
                </a:lnTo>
                <a:lnTo>
                  <a:pt x="9601" y="9616"/>
                </a:lnTo>
                <a:lnTo>
                  <a:pt x="12481" y="8641"/>
                </a:lnTo>
                <a:lnTo>
                  <a:pt x="22082" y="8641"/>
                </a:lnTo>
                <a:lnTo>
                  <a:pt x="25923" y="9616"/>
                </a:lnTo>
                <a:lnTo>
                  <a:pt x="28803" y="13456"/>
                </a:lnTo>
                <a:lnTo>
                  <a:pt x="31683" y="16322"/>
                </a:lnTo>
                <a:lnTo>
                  <a:pt x="32644" y="21122"/>
                </a:lnTo>
                <a:lnTo>
                  <a:pt x="32644" y="26883"/>
                </a:lnTo>
                <a:lnTo>
                  <a:pt x="0" y="26883"/>
                </a:lnTo>
                <a:lnTo>
                  <a:pt x="0" y="34564"/>
                </a:lnTo>
                <a:lnTo>
                  <a:pt x="41285" y="34564"/>
                </a:lnTo>
                <a:lnTo>
                  <a:pt x="42245" y="33604"/>
                </a:lnTo>
                <a:lnTo>
                  <a:pt x="43205" y="32644"/>
                </a:lnTo>
                <a:lnTo>
                  <a:pt x="44165" y="31683"/>
                </a:lnTo>
                <a:lnTo>
                  <a:pt x="44165" y="24002"/>
                </a:lnTo>
                <a:lnTo>
                  <a:pt x="43205" y="20162"/>
                </a:lnTo>
                <a:lnTo>
                  <a:pt x="42245" y="17282"/>
                </a:lnTo>
                <a:lnTo>
                  <a:pt x="41285" y="13456"/>
                </a:lnTo>
                <a:lnTo>
                  <a:pt x="39364" y="10561"/>
                </a:lnTo>
                <a:lnTo>
                  <a:pt x="37444" y="7680"/>
                </a:lnTo>
                <a:lnTo>
                  <a:pt x="35524" y="5775"/>
                </a:lnTo>
                <a:lnTo>
                  <a:pt x="32644" y="3840"/>
                </a:lnTo>
                <a:lnTo>
                  <a:pt x="29763" y="1935"/>
                </a:lnTo>
                <a:lnTo>
                  <a:pt x="25923" y="0"/>
                </a:lnTo>
                <a:lnTo>
                  <a:pt x="13441" y="0"/>
                </a:lnTo>
                <a:lnTo>
                  <a:pt x="9601" y="960"/>
                </a:lnTo>
                <a:lnTo>
                  <a:pt x="5760" y="1935"/>
                </a:lnTo>
                <a:lnTo>
                  <a:pt x="1920" y="3840"/>
                </a:lnTo>
                <a:lnTo>
                  <a:pt x="960" y="22082"/>
                </a:lnTo>
                <a:lnTo>
                  <a:pt x="1920" y="19202"/>
                </a:lnTo>
                <a:lnTo>
                  <a:pt x="2880" y="17282"/>
                </a:lnTo>
                <a:lnTo>
                  <a:pt x="384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0" name="object 2610"/>
          <p:cNvSpPr/>
          <p:nvPr/>
        </p:nvSpPr>
        <p:spPr>
          <a:xfrm>
            <a:off x="6286119" y="6966554"/>
            <a:ext cx="52806" cy="61447"/>
          </a:xfrm>
          <a:custGeom>
            <a:avLst/>
            <a:gdLst/>
            <a:ahLst/>
            <a:cxnLst/>
            <a:rect l="l" t="t" r="r" b="b"/>
            <a:pathLst>
              <a:path w="52806" h="61447">
                <a:moveTo>
                  <a:pt x="960" y="39364"/>
                </a:moveTo>
                <a:lnTo>
                  <a:pt x="1920" y="43205"/>
                </a:lnTo>
                <a:lnTo>
                  <a:pt x="3840" y="47045"/>
                </a:lnTo>
                <a:lnTo>
                  <a:pt x="5775" y="50886"/>
                </a:lnTo>
                <a:lnTo>
                  <a:pt x="7680" y="52806"/>
                </a:lnTo>
                <a:lnTo>
                  <a:pt x="10561" y="55686"/>
                </a:lnTo>
                <a:lnTo>
                  <a:pt x="13441" y="57607"/>
                </a:lnTo>
                <a:lnTo>
                  <a:pt x="17282" y="59527"/>
                </a:lnTo>
                <a:lnTo>
                  <a:pt x="21122" y="60487"/>
                </a:lnTo>
                <a:lnTo>
                  <a:pt x="24963" y="61447"/>
                </a:lnTo>
                <a:lnTo>
                  <a:pt x="32644" y="61447"/>
                </a:lnTo>
                <a:lnTo>
                  <a:pt x="35524" y="60487"/>
                </a:lnTo>
                <a:lnTo>
                  <a:pt x="40325" y="60487"/>
                </a:lnTo>
                <a:lnTo>
                  <a:pt x="43205" y="59527"/>
                </a:lnTo>
                <a:lnTo>
                  <a:pt x="45125" y="59527"/>
                </a:lnTo>
                <a:lnTo>
                  <a:pt x="47045" y="58567"/>
                </a:lnTo>
                <a:lnTo>
                  <a:pt x="48006" y="57607"/>
                </a:lnTo>
                <a:lnTo>
                  <a:pt x="48966" y="57607"/>
                </a:lnTo>
                <a:lnTo>
                  <a:pt x="50886" y="56647"/>
                </a:lnTo>
                <a:lnTo>
                  <a:pt x="51846" y="56647"/>
                </a:lnTo>
                <a:lnTo>
                  <a:pt x="51846" y="55686"/>
                </a:lnTo>
                <a:lnTo>
                  <a:pt x="52806" y="54726"/>
                </a:lnTo>
                <a:lnTo>
                  <a:pt x="52806" y="48966"/>
                </a:lnTo>
                <a:lnTo>
                  <a:pt x="51846" y="48966"/>
                </a:lnTo>
                <a:lnTo>
                  <a:pt x="51846" y="48006"/>
                </a:lnTo>
                <a:lnTo>
                  <a:pt x="49926" y="48006"/>
                </a:lnTo>
                <a:lnTo>
                  <a:pt x="48966" y="48966"/>
                </a:lnTo>
                <a:lnTo>
                  <a:pt x="47045" y="48966"/>
                </a:lnTo>
                <a:lnTo>
                  <a:pt x="46085" y="49926"/>
                </a:lnTo>
                <a:lnTo>
                  <a:pt x="44165" y="49926"/>
                </a:lnTo>
                <a:lnTo>
                  <a:pt x="43205" y="50886"/>
                </a:lnTo>
                <a:lnTo>
                  <a:pt x="41285" y="50886"/>
                </a:lnTo>
                <a:lnTo>
                  <a:pt x="39364" y="51846"/>
                </a:lnTo>
                <a:lnTo>
                  <a:pt x="24963" y="51846"/>
                </a:lnTo>
                <a:lnTo>
                  <a:pt x="22082" y="50886"/>
                </a:lnTo>
                <a:lnTo>
                  <a:pt x="20162" y="49926"/>
                </a:lnTo>
                <a:lnTo>
                  <a:pt x="18242" y="48006"/>
                </a:lnTo>
                <a:lnTo>
                  <a:pt x="16322" y="46085"/>
                </a:lnTo>
                <a:lnTo>
                  <a:pt x="14401" y="44165"/>
                </a:lnTo>
                <a:lnTo>
                  <a:pt x="13441" y="42245"/>
                </a:lnTo>
                <a:lnTo>
                  <a:pt x="13441" y="39364"/>
                </a:lnTo>
                <a:lnTo>
                  <a:pt x="12481" y="37444"/>
                </a:lnTo>
                <a:lnTo>
                  <a:pt x="11521" y="33604"/>
                </a:lnTo>
                <a:lnTo>
                  <a:pt x="11521" y="23042"/>
                </a:lnTo>
                <a:lnTo>
                  <a:pt x="12481" y="20162"/>
                </a:lnTo>
                <a:lnTo>
                  <a:pt x="12481" y="18242"/>
                </a:lnTo>
                <a:lnTo>
                  <a:pt x="13441" y="0"/>
                </a:lnTo>
                <a:lnTo>
                  <a:pt x="10561" y="1935"/>
                </a:lnTo>
                <a:lnTo>
                  <a:pt x="7680" y="4800"/>
                </a:lnTo>
                <a:lnTo>
                  <a:pt x="5775" y="7680"/>
                </a:lnTo>
                <a:lnTo>
                  <a:pt x="3840" y="10561"/>
                </a:lnTo>
                <a:lnTo>
                  <a:pt x="2880" y="15361"/>
                </a:lnTo>
                <a:lnTo>
                  <a:pt x="960" y="19202"/>
                </a:lnTo>
                <a:lnTo>
                  <a:pt x="0" y="24003"/>
                </a:lnTo>
                <a:lnTo>
                  <a:pt x="0" y="34564"/>
                </a:lnTo>
                <a:lnTo>
                  <a:pt x="960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1" name="object 2611"/>
          <p:cNvSpPr/>
          <p:nvPr/>
        </p:nvSpPr>
        <p:spPr>
          <a:xfrm>
            <a:off x="6358128" y="6962714"/>
            <a:ext cx="50871" cy="64328"/>
          </a:xfrm>
          <a:custGeom>
            <a:avLst/>
            <a:gdLst/>
            <a:ahLst/>
            <a:cxnLst/>
            <a:rect l="l" t="t" r="r" b="b"/>
            <a:pathLst>
              <a:path w="50871" h="64328">
                <a:moveTo>
                  <a:pt x="10561" y="20162"/>
                </a:moveTo>
                <a:lnTo>
                  <a:pt x="14401" y="17282"/>
                </a:lnTo>
                <a:lnTo>
                  <a:pt x="16306" y="14401"/>
                </a:lnTo>
                <a:lnTo>
                  <a:pt x="19187" y="12481"/>
                </a:lnTo>
                <a:lnTo>
                  <a:pt x="22067" y="10561"/>
                </a:lnTo>
                <a:lnTo>
                  <a:pt x="24963" y="9616"/>
                </a:lnTo>
                <a:lnTo>
                  <a:pt x="31683" y="9616"/>
                </a:lnTo>
                <a:lnTo>
                  <a:pt x="33588" y="10561"/>
                </a:lnTo>
                <a:lnTo>
                  <a:pt x="34549" y="11521"/>
                </a:lnTo>
                <a:lnTo>
                  <a:pt x="36469" y="12481"/>
                </a:lnTo>
                <a:lnTo>
                  <a:pt x="37429" y="13456"/>
                </a:lnTo>
                <a:lnTo>
                  <a:pt x="38389" y="15361"/>
                </a:lnTo>
                <a:lnTo>
                  <a:pt x="39349" y="17282"/>
                </a:lnTo>
                <a:lnTo>
                  <a:pt x="39349" y="19202"/>
                </a:lnTo>
                <a:lnTo>
                  <a:pt x="40309" y="21122"/>
                </a:lnTo>
                <a:lnTo>
                  <a:pt x="40309" y="63367"/>
                </a:lnTo>
                <a:lnTo>
                  <a:pt x="42230" y="63367"/>
                </a:lnTo>
                <a:lnTo>
                  <a:pt x="42230" y="64328"/>
                </a:lnTo>
                <a:lnTo>
                  <a:pt x="48950" y="64328"/>
                </a:lnTo>
                <a:lnTo>
                  <a:pt x="49911" y="63367"/>
                </a:lnTo>
                <a:lnTo>
                  <a:pt x="50871" y="63367"/>
                </a:lnTo>
                <a:lnTo>
                  <a:pt x="50871" y="18242"/>
                </a:lnTo>
                <a:lnTo>
                  <a:pt x="49911" y="15361"/>
                </a:lnTo>
                <a:lnTo>
                  <a:pt x="48950" y="12481"/>
                </a:lnTo>
                <a:lnTo>
                  <a:pt x="47990" y="9616"/>
                </a:lnTo>
                <a:lnTo>
                  <a:pt x="46070" y="6720"/>
                </a:lnTo>
                <a:lnTo>
                  <a:pt x="45110" y="4800"/>
                </a:lnTo>
                <a:lnTo>
                  <a:pt x="42230" y="2895"/>
                </a:lnTo>
                <a:lnTo>
                  <a:pt x="40309" y="1935"/>
                </a:lnTo>
                <a:lnTo>
                  <a:pt x="37429" y="0"/>
                </a:lnTo>
                <a:lnTo>
                  <a:pt x="26868" y="0"/>
                </a:lnTo>
                <a:lnTo>
                  <a:pt x="23027" y="960"/>
                </a:lnTo>
                <a:lnTo>
                  <a:pt x="20147" y="1935"/>
                </a:lnTo>
                <a:lnTo>
                  <a:pt x="16306" y="3840"/>
                </a:lnTo>
                <a:lnTo>
                  <a:pt x="13441" y="6720"/>
                </a:lnTo>
                <a:lnTo>
                  <a:pt x="9601" y="10561"/>
                </a:lnTo>
                <a:lnTo>
                  <a:pt x="9601" y="960"/>
                </a:lnTo>
                <a:lnTo>
                  <a:pt x="960" y="960"/>
                </a:lnTo>
                <a:lnTo>
                  <a:pt x="0" y="1935"/>
                </a:lnTo>
                <a:lnTo>
                  <a:pt x="0" y="63367"/>
                </a:lnTo>
                <a:lnTo>
                  <a:pt x="1920" y="63367"/>
                </a:lnTo>
                <a:lnTo>
                  <a:pt x="1920" y="64328"/>
                </a:lnTo>
                <a:lnTo>
                  <a:pt x="8625" y="64328"/>
                </a:lnTo>
                <a:lnTo>
                  <a:pt x="9601" y="63367"/>
                </a:lnTo>
                <a:lnTo>
                  <a:pt x="10561" y="63367"/>
                </a:lnTo>
                <a:lnTo>
                  <a:pt x="10561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2" name="object 2612"/>
          <p:cNvSpPr/>
          <p:nvPr/>
        </p:nvSpPr>
        <p:spPr>
          <a:xfrm>
            <a:off x="6420520" y="6947367"/>
            <a:ext cx="38404" cy="80634"/>
          </a:xfrm>
          <a:custGeom>
            <a:avLst/>
            <a:gdLst/>
            <a:ahLst/>
            <a:cxnLst/>
            <a:rect l="l" t="t" r="r" b="b"/>
            <a:pathLst>
              <a:path w="38404" h="80634">
                <a:moveTo>
                  <a:pt x="13441" y="0"/>
                </a:moveTo>
                <a:lnTo>
                  <a:pt x="12481" y="0"/>
                </a:lnTo>
                <a:lnTo>
                  <a:pt x="11521" y="960"/>
                </a:lnTo>
                <a:lnTo>
                  <a:pt x="10561" y="960"/>
                </a:lnTo>
                <a:lnTo>
                  <a:pt x="10561" y="16306"/>
                </a:lnTo>
                <a:lnTo>
                  <a:pt x="960" y="16306"/>
                </a:lnTo>
                <a:lnTo>
                  <a:pt x="0" y="17282"/>
                </a:lnTo>
                <a:lnTo>
                  <a:pt x="0" y="23987"/>
                </a:lnTo>
                <a:lnTo>
                  <a:pt x="960" y="24963"/>
                </a:lnTo>
                <a:lnTo>
                  <a:pt x="10561" y="24963"/>
                </a:lnTo>
                <a:lnTo>
                  <a:pt x="10561" y="69113"/>
                </a:lnTo>
                <a:lnTo>
                  <a:pt x="11521" y="71993"/>
                </a:lnTo>
                <a:lnTo>
                  <a:pt x="12481" y="73913"/>
                </a:lnTo>
                <a:lnTo>
                  <a:pt x="14401" y="74874"/>
                </a:lnTo>
                <a:lnTo>
                  <a:pt x="15361" y="76794"/>
                </a:lnTo>
                <a:lnTo>
                  <a:pt x="17282" y="78714"/>
                </a:lnTo>
                <a:lnTo>
                  <a:pt x="19202" y="78714"/>
                </a:lnTo>
                <a:lnTo>
                  <a:pt x="22082" y="79674"/>
                </a:lnTo>
                <a:lnTo>
                  <a:pt x="24002" y="80634"/>
                </a:lnTo>
                <a:lnTo>
                  <a:pt x="29763" y="80634"/>
                </a:lnTo>
                <a:lnTo>
                  <a:pt x="30723" y="79674"/>
                </a:lnTo>
                <a:lnTo>
                  <a:pt x="34564" y="79674"/>
                </a:lnTo>
                <a:lnTo>
                  <a:pt x="35524" y="78714"/>
                </a:lnTo>
                <a:lnTo>
                  <a:pt x="36484" y="78714"/>
                </a:lnTo>
                <a:lnTo>
                  <a:pt x="37444" y="77754"/>
                </a:lnTo>
                <a:lnTo>
                  <a:pt x="38404" y="76794"/>
                </a:lnTo>
                <a:lnTo>
                  <a:pt x="38404" y="70073"/>
                </a:lnTo>
                <a:lnTo>
                  <a:pt x="37444" y="69113"/>
                </a:lnTo>
                <a:lnTo>
                  <a:pt x="35524" y="69113"/>
                </a:lnTo>
                <a:lnTo>
                  <a:pt x="35524" y="70073"/>
                </a:lnTo>
                <a:lnTo>
                  <a:pt x="32644" y="70073"/>
                </a:lnTo>
                <a:lnTo>
                  <a:pt x="31683" y="71033"/>
                </a:lnTo>
                <a:lnTo>
                  <a:pt x="25923" y="71033"/>
                </a:lnTo>
                <a:lnTo>
                  <a:pt x="24002" y="70073"/>
                </a:lnTo>
                <a:lnTo>
                  <a:pt x="23042" y="68153"/>
                </a:lnTo>
                <a:lnTo>
                  <a:pt x="22082" y="65272"/>
                </a:lnTo>
                <a:lnTo>
                  <a:pt x="21122" y="62392"/>
                </a:lnTo>
                <a:lnTo>
                  <a:pt x="21122" y="24963"/>
                </a:lnTo>
                <a:lnTo>
                  <a:pt x="37444" y="24963"/>
                </a:lnTo>
                <a:lnTo>
                  <a:pt x="37444" y="23987"/>
                </a:lnTo>
                <a:lnTo>
                  <a:pt x="38404" y="23987"/>
                </a:lnTo>
                <a:lnTo>
                  <a:pt x="38404" y="17282"/>
                </a:lnTo>
                <a:lnTo>
                  <a:pt x="37444" y="17282"/>
                </a:lnTo>
                <a:lnTo>
                  <a:pt x="37444" y="16306"/>
                </a:lnTo>
                <a:lnTo>
                  <a:pt x="21122" y="16306"/>
                </a:lnTo>
                <a:lnTo>
                  <a:pt x="21122" y="960"/>
                </a:lnTo>
                <a:lnTo>
                  <a:pt x="20162" y="960"/>
                </a:lnTo>
                <a:lnTo>
                  <a:pt x="19202" y="0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3" name="object 2613"/>
          <p:cNvSpPr/>
          <p:nvPr/>
        </p:nvSpPr>
        <p:spPr>
          <a:xfrm>
            <a:off x="1504515" y="6256187"/>
            <a:ext cx="139194" cy="210220"/>
          </a:xfrm>
          <a:custGeom>
            <a:avLst/>
            <a:gdLst/>
            <a:ahLst/>
            <a:cxnLst/>
            <a:rect l="l" t="t" r="r" b="b"/>
            <a:pathLst>
              <a:path w="139194" h="210220">
                <a:moveTo>
                  <a:pt x="139194" y="203499"/>
                </a:moveTo>
                <a:lnTo>
                  <a:pt x="138234" y="202554"/>
                </a:lnTo>
                <a:lnTo>
                  <a:pt x="138234" y="199659"/>
                </a:lnTo>
                <a:lnTo>
                  <a:pt x="137274" y="196794"/>
                </a:lnTo>
                <a:lnTo>
                  <a:pt x="135354" y="192953"/>
                </a:lnTo>
                <a:lnTo>
                  <a:pt x="117111" y="146867"/>
                </a:lnTo>
                <a:lnTo>
                  <a:pt x="114231" y="142067"/>
                </a:lnTo>
                <a:lnTo>
                  <a:pt x="112311" y="137266"/>
                </a:lnTo>
                <a:lnTo>
                  <a:pt x="110390" y="132481"/>
                </a:lnTo>
                <a:lnTo>
                  <a:pt x="107510" y="128640"/>
                </a:lnTo>
                <a:lnTo>
                  <a:pt x="105590" y="124800"/>
                </a:lnTo>
                <a:lnTo>
                  <a:pt x="103670" y="121920"/>
                </a:lnTo>
                <a:lnTo>
                  <a:pt x="100789" y="118079"/>
                </a:lnTo>
                <a:lnTo>
                  <a:pt x="97909" y="116144"/>
                </a:lnTo>
                <a:lnTo>
                  <a:pt x="95029" y="113278"/>
                </a:lnTo>
                <a:lnTo>
                  <a:pt x="92148" y="111358"/>
                </a:lnTo>
                <a:lnTo>
                  <a:pt x="89268" y="109423"/>
                </a:lnTo>
                <a:lnTo>
                  <a:pt x="86403" y="107518"/>
                </a:lnTo>
                <a:lnTo>
                  <a:pt x="92148" y="105582"/>
                </a:lnTo>
                <a:lnTo>
                  <a:pt x="97909" y="102717"/>
                </a:lnTo>
                <a:lnTo>
                  <a:pt x="102709" y="99837"/>
                </a:lnTo>
                <a:lnTo>
                  <a:pt x="107510" y="96956"/>
                </a:lnTo>
                <a:lnTo>
                  <a:pt x="112311" y="93116"/>
                </a:lnTo>
                <a:lnTo>
                  <a:pt x="115191" y="88315"/>
                </a:lnTo>
                <a:lnTo>
                  <a:pt x="119032" y="84475"/>
                </a:lnTo>
                <a:lnTo>
                  <a:pt x="121912" y="79674"/>
                </a:lnTo>
                <a:lnTo>
                  <a:pt x="123832" y="73913"/>
                </a:lnTo>
                <a:lnTo>
                  <a:pt x="125752" y="68153"/>
                </a:lnTo>
                <a:lnTo>
                  <a:pt x="126712" y="62392"/>
                </a:lnTo>
                <a:lnTo>
                  <a:pt x="126712" y="47990"/>
                </a:lnTo>
                <a:lnTo>
                  <a:pt x="125752" y="41269"/>
                </a:lnTo>
                <a:lnTo>
                  <a:pt x="122872" y="35509"/>
                </a:lnTo>
                <a:lnTo>
                  <a:pt x="120952" y="29748"/>
                </a:lnTo>
                <a:lnTo>
                  <a:pt x="118071" y="24003"/>
                </a:lnTo>
                <a:lnTo>
                  <a:pt x="114231" y="19202"/>
                </a:lnTo>
                <a:lnTo>
                  <a:pt x="109430" y="15361"/>
                </a:lnTo>
                <a:lnTo>
                  <a:pt x="104630" y="10561"/>
                </a:lnTo>
                <a:lnTo>
                  <a:pt x="97909" y="7665"/>
                </a:lnTo>
                <a:lnTo>
                  <a:pt x="92148" y="4800"/>
                </a:lnTo>
                <a:lnTo>
                  <a:pt x="85427" y="2880"/>
                </a:lnTo>
                <a:lnTo>
                  <a:pt x="76801" y="1920"/>
                </a:lnTo>
                <a:lnTo>
                  <a:pt x="73906" y="960"/>
                </a:lnTo>
                <a:lnTo>
                  <a:pt x="67185" y="960"/>
                </a:lnTo>
                <a:lnTo>
                  <a:pt x="64320" y="0"/>
                </a:lnTo>
                <a:lnTo>
                  <a:pt x="7679" y="0"/>
                </a:lnTo>
                <a:lnTo>
                  <a:pt x="4797" y="960"/>
                </a:lnTo>
                <a:lnTo>
                  <a:pt x="2875" y="2880"/>
                </a:lnTo>
                <a:lnTo>
                  <a:pt x="958" y="4800"/>
                </a:lnTo>
                <a:lnTo>
                  <a:pt x="0" y="7665"/>
                </a:lnTo>
                <a:lnTo>
                  <a:pt x="0" y="207340"/>
                </a:lnTo>
                <a:lnTo>
                  <a:pt x="958" y="207340"/>
                </a:lnTo>
                <a:lnTo>
                  <a:pt x="1917" y="208315"/>
                </a:lnTo>
                <a:lnTo>
                  <a:pt x="2875" y="208315"/>
                </a:lnTo>
                <a:lnTo>
                  <a:pt x="3838" y="209275"/>
                </a:lnTo>
                <a:lnTo>
                  <a:pt x="8638" y="209275"/>
                </a:lnTo>
                <a:lnTo>
                  <a:pt x="10555" y="210220"/>
                </a:lnTo>
                <a:lnTo>
                  <a:pt x="16317" y="210220"/>
                </a:lnTo>
                <a:lnTo>
                  <a:pt x="18234" y="209275"/>
                </a:lnTo>
                <a:lnTo>
                  <a:pt x="23035" y="209275"/>
                </a:lnTo>
                <a:lnTo>
                  <a:pt x="23995" y="208315"/>
                </a:lnTo>
                <a:lnTo>
                  <a:pt x="24955" y="208315"/>
                </a:lnTo>
                <a:lnTo>
                  <a:pt x="25915" y="207340"/>
                </a:lnTo>
                <a:lnTo>
                  <a:pt x="26875" y="207340"/>
                </a:lnTo>
                <a:lnTo>
                  <a:pt x="26875" y="116144"/>
                </a:lnTo>
                <a:lnTo>
                  <a:pt x="46078" y="116144"/>
                </a:lnTo>
                <a:lnTo>
                  <a:pt x="54719" y="93116"/>
                </a:lnTo>
                <a:lnTo>
                  <a:pt x="26875" y="93116"/>
                </a:lnTo>
                <a:lnTo>
                  <a:pt x="26875" y="23042"/>
                </a:lnTo>
                <a:lnTo>
                  <a:pt x="60479" y="23042"/>
                </a:lnTo>
                <a:lnTo>
                  <a:pt x="64320" y="24003"/>
                </a:lnTo>
                <a:lnTo>
                  <a:pt x="67185" y="24003"/>
                </a:lnTo>
                <a:lnTo>
                  <a:pt x="71026" y="24947"/>
                </a:lnTo>
                <a:lnTo>
                  <a:pt x="72961" y="24947"/>
                </a:lnTo>
                <a:lnTo>
                  <a:pt x="81587" y="27828"/>
                </a:lnTo>
                <a:lnTo>
                  <a:pt x="88308" y="31668"/>
                </a:lnTo>
                <a:lnTo>
                  <a:pt x="91188" y="37429"/>
                </a:lnTo>
                <a:lnTo>
                  <a:pt x="95029" y="43190"/>
                </a:lnTo>
                <a:lnTo>
                  <a:pt x="96949" y="49911"/>
                </a:lnTo>
                <a:lnTo>
                  <a:pt x="96949" y="63352"/>
                </a:lnTo>
                <a:lnTo>
                  <a:pt x="95989" y="68153"/>
                </a:lnTo>
                <a:lnTo>
                  <a:pt x="94084" y="71993"/>
                </a:lnTo>
                <a:lnTo>
                  <a:pt x="93108" y="76794"/>
                </a:lnTo>
                <a:lnTo>
                  <a:pt x="90243" y="80634"/>
                </a:lnTo>
                <a:lnTo>
                  <a:pt x="86403" y="83515"/>
                </a:lnTo>
                <a:lnTo>
                  <a:pt x="83522" y="86395"/>
                </a:lnTo>
                <a:lnTo>
                  <a:pt x="78706" y="89275"/>
                </a:lnTo>
                <a:lnTo>
                  <a:pt x="72961" y="91196"/>
                </a:lnTo>
                <a:lnTo>
                  <a:pt x="68160" y="92156"/>
                </a:lnTo>
                <a:lnTo>
                  <a:pt x="62400" y="119024"/>
                </a:lnTo>
                <a:lnTo>
                  <a:pt x="67185" y="120959"/>
                </a:lnTo>
                <a:lnTo>
                  <a:pt x="71026" y="122864"/>
                </a:lnTo>
                <a:lnTo>
                  <a:pt x="73906" y="126705"/>
                </a:lnTo>
                <a:lnTo>
                  <a:pt x="77746" y="129585"/>
                </a:lnTo>
                <a:lnTo>
                  <a:pt x="80642" y="134386"/>
                </a:lnTo>
                <a:lnTo>
                  <a:pt x="82562" y="139186"/>
                </a:lnTo>
                <a:lnTo>
                  <a:pt x="85427" y="143027"/>
                </a:lnTo>
                <a:lnTo>
                  <a:pt x="87363" y="148788"/>
                </a:lnTo>
                <a:lnTo>
                  <a:pt x="89268" y="153588"/>
                </a:lnTo>
                <a:lnTo>
                  <a:pt x="108470" y="203499"/>
                </a:lnTo>
                <a:lnTo>
                  <a:pt x="109430" y="204475"/>
                </a:lnTo>
                <a:lnTo>
                  <a:pt x="109430" y="205435"/>
                </a:lnTo>
                <a:lnTo>
                  <a:pt x="110390" y="206395"/>
                </a:lnTo>
                <a:lnTo>
                  <a:pt x="111351" y="207340"/>
                </a:lnTo>
                <a:lnTo>
                  <a:pt x="112311" y="208315"/>
                </a:lnTo>
                <a:lnTo>
                  <a:pt x="113271" y="208315"/>
                </a:lnTo>
                <a:lnTo>
                  <a:pt x="114231" y="209275"/>
                </a:lnTo>
                <a:lnTo>
                  <a:pt x="117111" y="209275"/>
                </a:lnTo>
                <a:lnTo>
                  <a:pt x="119032" y="210220"/>
                </a:lnTo>
                <a:lnTo>
                  <a:pt x="127673" y="210220"/>
                </a:lnTo>
                <a:lnTo>
                  <a:pt x="129593" y="209275"/>
                </a:lnTo>
                <a:lnTo>
                  <a:pt x="135354" y="209275"/>
                </a:lnTo>
                <a:lnTo>
                  <a:pt x="136314" y="208315"/>
                </a:lnTo>
                <a:lnTo>
                  <a:pt x="137274" y="208315"/>
                </a:lnTo>
                <a:lnTo>
                  <a:pt x="138234" y="207340"/>
                </a:lnTo>
                <a:lnTo>
                  <a:pt x="139194" y="206395"/>
                </a:lnTo>
                <a:lnTo>
                  <a:pt x="139194" y="203499"/>
                </a:lnTo>
                <a:close/>
              </a:path>
              <a:path w="139194" h="210220">
                <a:moveTo>
                  <a:pt x="46078" y="116144"/>
                </a:moveTo>
                <a:lnTo>
                  <a:pt x="52798" y="116144"/>
                </a:lnTo>
                <a:lnTo>
                  <a:pt x="57599" y="117119"/>
                </a:lnTo>
                <a:lnTo>
                  <a:pt x="62400" y="119024"/>
                </a:lnTo>
                <a:lnTo>
                  <a:pt x="68160" y="92156"/>
                </a:lnTo>
                <a:lnTo>
                  <a:pt x="61440" y="93116"/>
                </a:lnTo>
                <a:lnTo>
                  <a:pt x="54719" y="93116"/>
                </a:lnTo>
                <a:lnTo>
                  <a:pt x="46078" y="116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4" name="object 2614"/>
          <p:cNvSpPr/>
          <p:nvPr/>
        </p:nvSpPr>
        <p:spPr>
          <a:xfrm>
            <a:off x="1655231" y="6256187"/>
            <a:ext cx="156469" cy="210220"/>
          </a:xfrm>
          <a:custGeom>
            <a:avLst/>
            <a:gdLst/>
            <a:ahLst/>
            <a:cxnLst/>
            <a:rect l="l" t="t" r="r" b="b"/>
            <a:pathLst>
              <a:path w="156469" h="210220">
                <a:moveTo>
                  <a:pt x="65272" y="207340"/>
                </a:moveTo>
                <a:lnTo>
                  <a:pt x="66233" y="208315"/>
                </a:lnTo>
                <a:lnTo>
                  <a:pt x="67193" y="208315"/>
                </a:lnTo>
                <a:lnTo>
                  <a:pt x="68153" y="209275"/>
                </a:lnTo>
                <a:lnTo>
                  <a:pt x="73913" y="209275"/>
                </a:lnTo>
                <a:lnTo>
                  <a:pt x="75834" y="210220"/>
                </a:lnTo>
                <a:lnTo>
                  <a:pt x="80634" y="210220"/>
                </a:lnTo>
                <a:lnTo>
                  <a:pt x="83515" y="209275"/>
                </a:lnTo>
                <a:lnTo>
                  <a:pt x="88315" y="209275"/>
                </a:lnTo>
                <a:lnTo>
                  <a:pt x="89275" y="208315"/>
                </a:lnTo>
                <a:lnTo>
                  <a:pt x="90236" y="208315"/>
                </a:lnTo>
                <a:lnTo>
                  <a:pt x="91196" y="207340"/>
                </a:lnTo>
                <a:lnTo>
                  <a:pt x="92156" y="206395"/>
                </a:lnTo>
                <a:lnTo>
                  <a:pt x="92156" y="24003"/>
                </a:lnTo>
                <a:lnTo>
                  <a:pt x="151668" y="24003"/>
                </a:lnTo>
                <a:lnTo>
                  <a:pt x="152628" y="23042"/>
                </a:lnTo>
                <a:lnTo>
                  <a:pt x="153588" y="23042"/>
                </a:lnTo>
                <a:lnTo>
                  <a:pt x="154548" y="22067"/>
                </a:lnTo>
                <a:lnTo>
                  <a:pt x="154548" y="21107"/>
                </a:lnTo>
                <a:lnTo>
                  <a:pt x="155508" y="20162"/>
                </a:lnTo>
                <a:lnTo>
                  <a:pt x="155508" y="19202"/>
                </a:lnTo>
                <a:lnTo>
                  <a:pt x="156469" y="17282"/>
                </a:lnTo>
                <a:lnTo>
                  <a:pt x="156469" y="6720"/>
                </a:lnTo>
                <a:lnTo>
                  <a:pt x="155508" y="4800"/>
                </a:lnTo>
                <a:lnTo>
                  <a:pt x="155508" y="3825"/>
                </a:lnTo>
                <a:lnTo>
                  <a:pt x="154548" y="2880"/>
                </a:lnTo>
                <a:lnTo>
                  <a:pt x="154548" y="1920"/>
                </a:lnTo>
                <a:lnTo>
                  <a:pt x="153588" y="960"/>
                </a:lnTo>
                <a:lnTo>
                  <a:pt x="152628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1920" y="2880"/>
                </a:lnTo>
                <a:lnTo>
                  <a:pt x="960" y="3825"/>
                </a:lnTo>
                <a:lnTo>
                  <a:pt x="960" y="4800"/>
                </a:lnTo>
                <a:lnTo>
                  <a:pt x="0" y="6720"/>
                </a:lnTo>
                <a:lnTo>
                  <a:pt x="0" y="17282"/>
                </a:lnTo>
                <a:lnTo>
                  <a:pt x="960" y="19202"/>
                </a:lnTo>
                <a:lnTo>
                  <a:pt x="960" y="20162"/>
                </a:lnTo>
                <a:lnTo>
                  <a:pt x="1920" y="21107"/>
                </a:lnTo>
                <a:lnTo>
                  <a:pt x="1920" y="22067"/>
                </a:lnTo>
                <a:lnTo>
                  <a:pt x="2880" y="23042"/>
                </a:lnTo>
                <a:lnTo>
                  <a:pt x="3840" y="24003"/>
                </a:lnTo>
                <a:lnTo>
                  <a:pt x="64312" y="24003"/>
                </a:lnTo>
                <a:lnTo>
                  <a:pt x="64312" y="206395"/>
                </a:lnTo>
                <a:lnTo>
                  <a:pt x="65272" y="2073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5" name="object 2615"/>
          <p:cNvSpPr/>
          <p:nvPr/>
        </p:nvSpPr>
        <p:spPr>
          <a:xfrm>
            <a:off x="1793458" y="6255227"/>
            <a:ext cx="180472" cy="211180"/>
          </a:xfrm>
          <a:custGeom>
            <a:avLst/>
            <a:gdLst/>
            <a:ahLst/>
            <a:cxnLst/>
            <a:rect l="l" t="t" r="r" b="b"/>
            <a:pathLst>
              <a:path w="180472" h="211180">
                <a:moveTo>
                  <a:pt x="108478" y="4785"/>
                </a:moveTo>
                <a:lnTo>
                  <a:pt x="107518" y="3840"/>
                </a:lnTo>
                <a:lnTo>
                  <a:pt x="107518" y="2880"/>
                </a:lnTo>
                <a:lnTo>
                  <a:pt x="106558" y="1920"/>
                </a:lnTo>
                <a:lnTo>
                  <a:pt x="105597" y="1920"/>
                </a:lnTo>
                <a:lnTo>
                  <a:pt x="103677" y="960"/>
                </a:lnTo>
                <a:lnTo>
                  <a:pt x="98892" y="960"/>
                </a:lnTo>
                <a:lnTo>
                  <a:pt x="95996" y="0"/>
                </a:lnTo>
                <a:lnTo>
                  <a:pt x="90236" y="0"/>
                </a:lnTo>
                <a:lnTo>
                  <a:pt x="89275" y="28788"/>
                </a:lnTo>
                <a:lnTo>
                  <a:pt x="125760" y="132466"/>
                </a:lnTo>
                <a:lnTo>
                  <a:pt x="52806" y="132466"/>
                </a:lnTo>
                <a:lnTo>
                  <a:pt x="46085" y="154548"/>
                </a:lnTo>
                <a:lnTo>
                  <a:pt x="132481" y="154548"/>
                </a:lnTo>
                <a:lnTo>
                  <a:pt x="150723" y="205435"/>
                </a:lnTo>
                <a:lnTo>
                  <a:pt x="151683" y="206395"/>
                </a:lnTo>
                <a:lnTo>
                  <a:pt x="151683" y="208300"/>
                </a:lnTo>
                <a:lnTo>
                  <a:pt x="152643" y="209275"/>
                </a:lnTo>
                <a:lnTo>
                  <a:pt x="153603" y="209275"/>
                </a:lnTo>
                <a:lnTo>
                  <a:pt x="154564" y="210235"/>
                </a:lnTo>
                <a:lnTo>
                  <a:pt x="158404" y="210235"/>
                </a:lnTo>
                <a:lnTo>
                  <a:pt x="161284" y="211180"/>
                </a:lnTo>
                <a:lnTo>
                  <a:pt x="169910" y="211180"/>
                </a:lnTo>
                <a:lnTo>
                  <a:pt x="172806" y="210235"/>
                </a:lnTo>
                <a:lnTo>
                  <a:pt x="176631" y="210235"/>
                </a:lnTo>
                <a:lnTo>
                  <a:pt x="178567" y="209275"/>
                </a:lnTo>
                <a:lnTo>
                  <a:pt x="179527" y="209275"/>
                </a:lnTo>
                <a:lnTo>
                  <a:pt x="180472" y="208300"/>
                </a:lnTo>
                <a:lnTo>
                  <a:pt x="180472" y="204459"/>
                </a:lnTo>
                <a:lnTo>
                  <a:pt x="179527" y="202554"/>
                </a:lnTo>
                <a:lnTo>
                  <a:pt x="179527" y="199674"/>
                </a:lnTo>
                <a:lnTo>
                  <a:pt x="108478" y="5760"/>
                </a:lnTo>
                <a:lnTo>
                  <a:pt x="108478" y="4785"/>
                </a:lnTo>
                <a:close/>
              </a:path>
              <a:path w="180472" h="211180">
                <a:moveTo>
                  <a:pt x="28803" y="205435"/>
                </a:moveTo>
                <a:lnTo>
                  <a:pt x="46085" y="154548"/>
                </a:lnTo>
                <a:lnTo>
                  <a:pt x="52806" y="132466"/>
                </a:lnTo>
                <a:lnTo>
                  <a:pt x="89275" y="28788"/>
                </a:lnTo>
                <a:lnTo>
                  <a:pt x="90236" y="0"/>
                </a:lnTo>
                <a:lnTo>
                  <a:pt x="83515" y="0"/>
                </a:lnTo>
                <a:lnTo>
                  <a:pt x="81610" y="960"/>
                </a:lnTo>
                <a:lnTo>
                  <a:pt x="76809" y="960"/>
                </a:lnTo>
                <a:lnTo>
                  <a:pt x="74889" y="1920"/>
                </a:lnTo>
                <a:lnTo>
                  <a:pt x="73929" y="2880"/>
                </a:lnTo>
                <a:lnTo>
                  <a:pt x="72969" y="3840"/>
                </a:lnTo>
                <a:lnTo>
                  <a:pt x="71993" y="4785"/>
                </a:lnTo>
                <a:lnTo>
                  <a:pt x="71993" y="5760"/>
                </a:lnTo>
                <a:lnTo>
                  <a:pt x="1920" y="199674"/>
                </a:lnTo>
                <a:lnTo>
                  <a:pt x="975" y="202554"/>
                </a:lnTo>
                <a:lnTo>
                  <a:pt x="0" y="204459"/>
                </a:lnTo>
                <a:lnTo>
                  <a:pt x="0" y="207355"/>
                </a:lnTo>
                <a:lnTo>
                  <a:pt x="975" y="208300"/>
                </a:lnTo>
                <a:lnTo>
                  <a:pt x="1920" y="209275"/>
                </a:lnTo>
                <a:lnTo>
                  <a:pt x="2880" y="209275"/>
                </a:lnTo>
                <a:lnTo>
                  <a:pt x="3840" y="210235"/>
                </a:lnTo>
                <a:lnTo>
                  <a:pt x="7680" y="210235"/>
                </a:lnTo>
                <a:lnTo>
                  <a:pt x="10561" y="211180"/>
                </a:lnTo>
                <a:lnTo>
                  <a:pt x="16322" y="211180"/>
                </a:lnTo>
                <a:lnTo>
                  <a:pt x="19202" y="210235"/>
                </a:lnTo>
                <a:lnTo>
                  <a:pt x="24002" y="210235"/>
                </a:lnTo>
                <a:lnTo>
                  <a:pt x="24963" y="209275"/>
                </a:lnTo>
                <a:lnTo>
                  <a:pt x="25923" y="209275"/>
                </a:lnTo>
                <a:lnTo>
                  <a:pt x="26883" y="208300"/>
                </a:lnTo>
                <a:lnTo>
                  <a:pt x="27843" y="207355"/>
                </a:lnTo>
                <a:lnTo>
                  <a:pt x="28803" y="206395"/>
                </a:lnTo>
                <a:lnTo>
                  <a:pt x="28803" y="205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6" name="object 2616"/>
          <p:cNvSpPr/>
          <p:nvPr/>
        </p:nvSpPr>
        <p:spPr>
          <a:xfrm>
            <a:off x="1993132" y="6308979"/>
            <a:ext cx="102717" cy="159364"/>
          </a:xfrm>
          <a:custGeom>
            <a:avLst/>
            <a:gdLst/>
            <a:ahLst/>
            <a:cxnLst/>
            <a:rect l="l" t="t" r="r" b="b"/>
            <a:pathLst>
              <a:path w="102717" h="159364">
                <a:moveTo>
                  <a:pt x="95051" y="15361"/>
                </a:moveTo>
                <a:lnTo>
                  <a:pt x="94076" y="14401"/>
                </a:lnTo>
                <a:lnTo>
                  <a:pt x="94076" y="12481"/>
                </a:lnTo>
                <a:lnTo>
                  <a:pt x="93116" y="11521"/>
                </a:lnTo>
                <a:lnTo>
                  <a:pt x="93116" y="10561"/>
                </a:lnTo>
                <a:lnTo>
                  <a:pt x="92156" y="9601"/>
                </a:lnTo>
                <a:lnTo>
                  <a:pt x="91211" y="9601"/>
                </a:lnTo>
                <a:lnTo>
                  <a:pt x="90236" y="8641"/>
                </a:lnTo>
                <a:lnTo>
                  <a:pt x="88331" y="7680"/>
                </a:lnTo>
                <a:lnTo>
                  <a:pt x="86395" y="6720"/>
                </a:lnTo>
                <a:lnTo>
                  <a:pt x="84490" y="4800"/>
                </a:lnTo>
                <a:lnTo>
                  <a:pt x="81610" y="3840"/>
                </a:lnTo>
                <a:lnTo>
                  <a:pt x="78714" y="2880"/>
                </a:lnTo>
                <a:lnTo>
                  <a:pt x="74874" y="1920"/>
                </a:lnTo>
                <a:lnTo>
                  <a:pt x="71993" y="960"/>
                </a:lnTo>
                <a:lnTo>
                  <a:pt x="68153" y="960"/>
                </a:lnTo>
                <a:lnTo>
                  <a:pt x="64328" y="0"/>
                </a:lnTo>
                <a:lnTo>
                  <a:pt x="47045" y="0"/>
                </a:lnTo>
                <a:lnTo>
                  <a:pt x="39364" y="960"/>
                </a:lnTo>
                <a:lnTo>
                  <a:pt x="32644" y="2880"/>
                </a:lnTo>
                <a:lnTo>
                  <a:pt x="25923" y="5760"/>
                </a:lnTo>
                <a:lnTo>
                  <a:pt x="21122" y="8641"/>
                </a:lnTo>
                <a:lnTo>
                  <a:pt x="16322" y="12481"/>
                </a:lnTo>
                <a:lnTo>
                  <a:pt x="11521" y="16322"/>
                </a:lnTo>
                <a:lnTo>
                  <a:pt x="8641" y="21122"/>
                </a:lnTo>
                <a:lnTo>
                  <a:pt x="6720" y="26883"/>
                </a:lnTo>
                <a:lnTo>
                  <a:pt x="3840" y="31683"/>
                </a:lnTo>
                <a:lnTo>
                  <a:pt x="2880" y="37444"/>
                </a:lnTo>
                <a:lnTo>
                  <a:pt x="2880" y="48950"/>
                </a:lnTo>
                <a:lnTo>
                  <a:pt x="4800" y="54726"/>
                </a:lnTo>
                <a:lnTo>
                  <a:pt x="6720" y="59512"/>
                </a:lnTo>
                <a:lnTo>
                  <a:pt x="8641" y="64328"/>
                </a:lnTo>
                <a:lnTo>
                  <a:pt x="11521" y="68168"/>
                </a:lnTo>
                <a:lnTo>
                  <a:pt x="14401" y="71033"/>
                </a:lnTo>
                <a:lnTo>
                  <a:pt x="18242" y="74874"/>
                </a:lnTo>
                <a:lnTo>
                  <a:pt x="22082" y="77754"/>
                </a:lnTo>
                <a:lnTo>
                  <a:pt x="25923" y="79689"/>
                </a:lnTo>
                <a:lnTo>
                  <a:pt x="30723" y="81594"/>
                </a:lnTo>
                <a:lnTo>
                  <a:pt x="35524" y="84475"/>
                </a:lnTo>
                <a:lnTo>
                  <a:pt x="39364" y="86395"/>
                </a:lnTo>
                <a:lnTo>
                  <a:pt x="44165" y="88315"/>
                </a:lnTo>
                <a:lnTo>
                  <a:pt x="48966" y="89275"/>
                </a:lnTo>
                <a:lnTo>
                  <a:pt x="52806" y="91196"/>
                </a:lnTo>
                <a:lnTo>
                  <a:pt x="57607" y="93116"/>
                </a:lnTo>
                <a:lnTo>
                  <a:pt x="61447" y="95036"/>
                </a:lnTo>
                <a:lnTo>
                  <a:pt x="64328" y="96956"/>
                </a:lnTo>
                <a:lnTo>
                  <a:pt x="68153" y="98877"/>
                </a:lnTo>
                <a:lnTo>
                  <a:pt x="71048" y="101757"/>
                </a:lnTo>
                <a:lnTo>
                  <a:pt x="72969" y="104637"/>
                </a:lnTo>
                <a:lnTo>
                  <a:pt x="74874" y="107518"/>
                </a:lnTo>
                <a:lnTo>
                  <a:pt x="75834" y="110398"/>
                </a:lnTo>
                <a:lnTo>
                  <a:pt x="75834" y="121919"/>
                </a:lnTo>
                <a:lnTo>
                  <a:pt x="73929" y="124800"/>
                </a:lnTo>
                <a:lnTo>
                  <a:pt x="72969" y="127680"/>
                </a:lnTo>
                <a:lnTo>
                  <a:pt x="70088" y="130561"/>
                </a:lnTo>
                <a:lnTo>
                  <a:pt x="68153" y="132481"/>
                </a:lnTo>
                <a:lnTo>
                  <a:pt x="65288" y="134401"/>
                </a:lnTo>
                <a:lnTo>
                  <a:pt x="61447" y="135361"/>
                </a:lnTo>
                <a:lnTo>
                  <a:pt x="58567" y="136321"/>
                </a:lnTo>
                <a:lnTo>
                  <a:pt x="54726" y="137281"/>
                </a:lnTo>
                <a:lnTo>
                  <a:pt x="50886" y="138242"/>
                </a:lnTo>
                <a:lnTo>
                  <a:pt x="40325" y="138242"/>
                </a:lnTo>
                <a:lnTo>
                  <a:pt x="34564" y="137281"/>
                </a:lnTo>
                <a:lnTo>
                  <a:pt x="29763" y="135361"/>
                </a:lnTo>
                <a:lnTo>
                  <a:pt x="24963" y="134401"/>
                </a:lnTo>
                <a:lnTo>
                  <a:pt x="21122" y="132481"/>
                </a:lnTo>
                <a:lnTo>
                  <a:pt x="18242" y="130561"/>
                </a:lnTo>
                <a:lnTo>
                  <a:pt x="14401" y="129600"/>
                </a:lnTo>
                <a:lnTo>
                  <a:pt x="11521" y="127680"/>
                </a:lnTo>
                <a:lnTo>
                  <a:pt x="9601" y="126720"/>
                </a:lnTo>
                <a:lnTo>
                  <a:pt x="6720" y="124800"/>
                </a:lnTo>
                <a:lnTo>
                  <a:pt x="5760" y="123840"/>
                </a:lnTo>
                <a:lnTo>
                  <a:pt x="3840" y="123840"/>
                </a:lnTo>
                <a:lnTo>
                  <a:pt x="2880" y="124800"/>
                </a:lnTo>
                <a:lnTo>
                  <a:pt x="960" y="124800"/>
                </a:lnTo>
                <a:lnTo>
                  <a:pt x="960" y="126720"/>
                </a:lnTo>
                <a:lnTo>
                  <a:pt x="0" y="127680"/>
                </a:lnTo>
                <a:lnTo>
                  <a:pt x="0" y="143042"/>
                </a:lnTo>
                <a:lnTo>
                  <a:pt x="960" y="144962"/>
                </a:lnTo>
                <a:lnTo>
                  <a:pt x="1920" y="146867"/>
                </a:lnTo>
                <a:lnTo>
                  <a:pt x="2880" y="147843"/>
                </a:lnTo>
                <a:lnTo>
                  <a:pt x="4800" y="148803"/>
                </a:lnTo>
                <a:lnTo>
                  <a:pt x="5760" y="149763"/>
                </a:lnTo>
                <a:lnTo>
                  <a:pt x="8641" y="150708"/>
                </a:lnTo>
                <a:lnTo>
                  <a:pt x="11521" y="152643"/>
                </a:lnTo>
                <a:lnTo>
                  <a:pt x="14401" y="153603"/>
                </a:lnTo>
                <a:lnTo>
                  <a:pt x="18242" y="154548"/>
                </a:lnTo>
                <a:lnTo>
                  <a:pt x="22082" y="156484"/>
                </a:lnTo>
                <a:lnTo>
                  <a:pt x="25923" y="157429"/>
                </a:lnTo>
                <a:lnTo>
                  <a:pt x="30723" y="157429"/>
                </a:lnTo>
                <a:lnTo>
                  <a:pt x="35524" y="158404"/>
                </a:lnTo>
                <a:lnTo>
                  <a:pt x="40325" y="159364"/>
                </a:lnTo>
                <a:lnTo>
                  <a:pt x="53766" y="159364"/>
                </a:lnTo>
                <a:lnTo>
                  <a:pt x="61447" y="158404"/>
                </a:lnTo>
                <a:lnTo>
                  <a:pt x="69128" y="156484"/>
                </a:lnTo>
                <a:lnTo>
                  <a:pt x="75834" y="153603"/>
                </a:lnTo>
                <a:lnTo>
                  <a:pt x="81610" y="150708"/>
                </a:lnTo>
                <a:lnTo>
                  <a:pt x="86395" y="146867"/>
                </a:lnTo>
                <a:lnTo>
                  <a:pt x="92156" y="143042"/>
                </a:lnTo>
                <a:lnTo>
                  <a:pt x="95996" y="138242"/>
                </a:lnTo>
                <a:lnTo>
                  <a:pt x="97917" y="132481"/>
                </a:lnTo>
                <a:lnTo>
                  <a:pt x="101757" y="126720"/>
                </a:lnTo>
                <a:lnTo>
                  <a:pt x="102717" y="119999"/>
                </a:lnTo>
                <a:lnTo>
                  <a:pt x="102717" y="106558"/>
                </a:lnTo>
                <a:lnTo>
                  <a:pt x="101757" y="100797"/>
                </a:lnTo>
                <a:lnTo>
                  <a:pt x="98877" y="95996"/>
                </a:lnTo>
                <a:lnTo>
                  <a:pt x="96956" y="92156"/>
                </a:lnTo>
                <a:lnTo>
                  <a:pt x="94076" y="88315"/>
                </a:lnTo>
                <a:lnTo>
                  <a:pt x="91211" y="84475"/>
                </a:lnTo>
                <a:lnTo>
                  <a:pt x="87370" y="81594"/>
                </a:lnTo>
                <a:lnTo>
                  <a:pt x="83515" y="78714"/>
                </a:lnTo>
                <a:lnTo>
                  <a:pt x="78714" y="76794"/>
                </a:lnTo>
                <a:lnTo>
                  <a:pt x="74874" y="73913"/>
                </a:lnTo>
                <a:lnTo>
                  <a:pt x="70088" y="72008"/>
                </a:lnTo>
                <a:lnTo>
                  <a:pt x="65288" y="70073"/>
                </a:lnTo>
                <a:lnTo>
                  <a:pt x="61447" y="68168"/>
                </a:lnTo>
                <a:lnTo>
                  <a:pt x="56647" y="67193"/>
                </a:lnTo>
                <a:lnTo>
                  <a:pt x="51846" y="65288"/>
                </a:lnTo>
                <a:lnTo>
                  <a:pt x="48006" y="63352"/>
                </a:lnTo>
                <a:lnTo>
                  <a:pt x="44165" y="61447"/>
                </a:lnTo>
                <a:lnTo>
                  <a:pt x="40325" y="59512"/>
                </a:lnTo>
                <a:lnTo>
                  <a:pt x="36484" y="56631"/>
                </a:lnTo>
                <a:lnTo>
                  <a:pt x="33604" y="54726"/>
                </a:lnTo>
                <a:lnTo>
                  <a:pt x="31683" y="51846"/>
                </a:lnTo>
                <a:lnTo>
                  <a:pt x="29763" y="48950"/>
                </a:lnTo>
                <a:lnTo>
                  <a:pt x="28803" y="45125"/>
                </a:lnTo>
                <a:lnTo>
                  <a:pt x="28803" y="38404"/>
                </a:lnTo>
                <a:lnTo>
                  <a:pt x="29763" y="35524"/>
                </a:lnTo>
                <a:lnTo>
                  <a:pt x="30723" y="32644"/>
                </a:lnTo>
                <a:lnTo>
                  <a:pt x="31683" y="30723"/>
                </a:lnTo>
                <a:lnTo>
                  <a:pt x="33604" y="27843"/>
                </a:lnTo>
                <a:lnTo>
                  <a:pt x="35524" y="25923"/>
                </a:lnTo>
                <a:lnTo>
                  <a:pt x="37444" y="24002"/>
                </a:lnTo>
                <a:lnTo>
                  <a:pt x="40325" y="23042"/>
                </a:lnTo>
                <a:lnTo>
                  <a:pt x="44165" y="22082"/>
                </a:lnTo>
                <a:lnTo>
                  <a:pt x="47045" y="21122"/>
                </a:lnTo>
                <a:lnTo>
                  <a:pt x="51846" y="20162"/>
                </a:lnTo>
                <a:lnTo>
                  <a:pt x="61447" y="20162"/>
                </a:lnTo>
                <a:lnTo>
                  <a:pt x="65288" y="21122"/>
                </a:lnTo>
                <a:lnTo>
                  <a:pt x="69128" y="22082"/>
                </a:lnTo>
                <a:lnTo>
                  <a:pt x="72969" y="23042"/>
                </a:lnTo>
                <a:lnTo>
                  <a:pt x="76809" y="24963"/>
                </a:lnTo>
                <a:lnTo>
                  <a:pt x="79674" y="25923"/>
                </a:lnTo>
                <a:lnTo>
                  <a:pt x="82555" y="26883"/>
                </a:lnTo>
                <a:lnTo>
                  <a:pt x="85435" y="28803"/>
                </a:lnTo>
                <a:lnTo>
                  <a:pt x="86395" y="29763"/>
                </a:lnTo>
                <a:lnTo>
                  <a:pt x="88331" y="30723"/>
                </a:lnTo>
                <a:lnTo>
                  <a:pt x="90236" y="31683"/>
                </a:lnTo>
                <a:lnTo>
                  <a:pt x="92156" y="31683"/>
                </a:lnTo>
                <a:lnTo>
                  <a:pt x="93116" y="30723"/>
                </a:lnTo>
                <a:lnTo>
                  <a:pt x="94076" y="29763"/>
                </a:lnTo>
                <a:lnTo>
                  <a:pt x="94076" y="27843"/>
                </a:lnTo>
                <a:lnTo>
                  <a:pt x="95051" y="26883"/>
                </a:lnTo>
                <a:lnTo>
                  <a:pt x="95051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7" name="object 2617"/>
          <p:cNvSpPr/>
          <p:nvPr/>
        </p:nvSpPr>
        <p:spPr>
          <a:xfrm>
            <a:off x="2207209" y="6251387"/>
            <a:ext cx="32644" cy="31683"/>
          </a:xfrm>
          <a:custGeom>
            <a:avLst/>
            <a:gdLst/>
            <a:ahLst/>
            <a:cxnLst/>
            <a:rect l="l" t="t" r="r" b="b"/>
            <a:pathLst>
              <a:path w="32644" h="31683">
                <a:moveTo>
                  <a:pt x="32644" y="15361"/>
                </a:moveTo>
                <a:lnTo>
                  <a:pt x="32644" y="9601"/>
                </a:lnTo>
                <a:lnTo>
                  <a:pt x="31683" y="4800"/>
                </a:lnTo>
                <a:lnTo>
                  <a:pt x="28803" y="2880"/>
                </a:lnTo>
                <a:lnTo>
                  <a:pt x="26883" y="960"/>
                </a:lnTo>
                <a:lnTo>
                  <a:pt x="23042" y="0"/>
                </a:lnTo>
                <a:lnTo>
                  <a:pt x="9601" y="0"/>
                </a:lnTo>
                <a:lnTo>
                  <a:pt x="5760" y="960"/>
                </a:lnTo>
                <a:lnTo>
                  <a:pt x="3840" y="2880"/>
                </a:lnTo>
                <a:lnTo>
                  <a:pt x="960" y="5760"/>
                </a:lnTo>
                <a:lnTo>
                  <a:pt x="0" y="9601"/>
                </a:lnTo>
                <a:lnTo>
                  <a:pt x="0" y="22082"/>
                </a:lnTo>
                <a:lnTo>
                  <a:pt x="960" y="25908"/>
                </a:lnTo>
                <a:lnTo>
                  <a:pt x="2880" y="28803"/>
                </a:lnTo>
                <a:lnTo>
                  <a:pt x="5760" y="30708"/>
                </a:lnTo>
                <a:lnTo>
                  <a:pt x="9601" y="31683"/>
                </a:lnTo>
                <a:lnTo>
                  <a:pt x="23042" y="31683"/>
                </a:lnTo>
                <a:lnTo>
                  <a:pt x="26883" y="30708"/>
                </a:lnTo>
                <a:lnTo>
                  <a:pt x="28803" y="27843"/>
                </a:lnTo>
                <a:lnTo>
                  <a:pt x="31683" y="25908"/>
                </a:lnTo>
                <a:lnTo>
                  <a:pt x="32644" y="22082"/>
                </a:lnTo>
                <a:lnTo>
                  <a:pt x="32644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8" name="object 2618"/>
          <p:cNvSpPr/>
          <p:nvPr/>
        </p:nvSpPr>
        <p:spPr>
          <a:xfrm>
            <a:off x="2210089" y="6310899"/>
            <a:ext cx="26883" cy="155508"/>
          </a:xfrm>
          <a:custGeom>
            <a:avLst/>
            <a:gdLst/>
            <a:ahLst/>
            <a:cxnLst/>
            <a:rect l="l" t="t" r="r" b="b"/>
            <a:pathLst>
              <a:path w="26883" h="155508">
                <a:moveTo>
                  <a:pt x="26883" y="3840"/>
                </a:moveTo>
                <a:lnTo>
                  <a:pt x="25923" y="2880"/>
                </a:lnTo>
                <a:lnTo>
                  <a:pt x="25923" y="1920"/>
                </a:lnTo>
                <a:lnTo>
                  <a:pt x="24963" y="1920"/>
                </a:lnTo>
                <a:lnTo>
                  <a:pt x="24003" y="960"/>
                </a:lnTo>
                <a:lnTo>
                  <a:pt x="22082" y="960"/>
                </a:lnTo>
                <a:lnTo>
                  <a:pt x="20162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51683"/>
                </a:lnTo>
                <a:lnTo>
                  <a:pt x="960" y="152628"/>
                </a:lnTo>
                <a:lnTo>
                  <a:pt x="1920" y="153603"/>
                </a:lnTo>
                <a:lnTo>
                  <a:pt x="2880" y="153603"/>
                </a:lnTo>
                <a:lnTo>
                  <a:pt x="3840" y="154564"/>
                </a:lnTo>
                <a:lnTo>
                  <a:pt x="6720" y="154564"/>
                </a:lnTo>
                <a:lnTo>
                  <a:pt x="8641" y="155508"/>
                </a:lnTo>
                <a:lnTo>
                  <a:pt x="16322" y="155508"/>
                </a:lnTo>
                <a:lnTo>
                  <a:pt x="18242" y="154564"/>
                </a:lnTo>
                <a:lnTo>
                  <a:pt x="23042" y="154564"/>
                </a:lnTo>
                <a:lnTo>
                  <a:pt x="24003" y="153603"/>
                </a:lnTo>
                <a:lnTo>
                  <a:pt x="24963" y="153603"/>
                </a:lnTo>
                <a:lnTo>
                  <a:pt x="25923" y="152628"/>
                </a:lnTo>
                <a:lnTo>
                  <a:pt x="26883" y="151683"/>
                </a:lnTo>
                <a:lnTo>
                  <a:pt x="2688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9" name="object 2619"/>
          <p:cNvSpPr/>
          <p:nvPr/>
        </p:nvSpPr>
        <p:spPr>
          <a:xfrm>
            <a:off x="2285923" y="6308979"/>
            <a:ext cx="124800" cy="157429"/>
          </a:xfrm>
          <a:custGeom>
            <a:avLst/>
            <a:gdLst/>
            <a:ahLst/>
            <a:cxnLst/>
            <a:rect l="l" t="t" r="r" b="b"/>
            <a:pathLst>
              <a:path w="124800" h="157429">
                <a:moveTo>
                  <a:pt x="99837" y="154548"/>
                </a:moveTo>
                <a:lnTo>
                  <a:pt x="100797" y="155524"/>
                </a:lnTo>
                <a:lnTo>
                  <a:pt x="101757" y="155524"/>
                </a:lnTo>
                <a:lnTo>
                  <a:pt x="102717" y="156484"/>
                </a:lnTo>
                <a:lnTo>
                  <a:pt x="105597" y="156484"/>
                </a:lnTo>
                <a:lnTo>
                  <a:pt x="107518" y="157429"/>
                </a:lnTo>
                <a:lnTo>
                  <a:pt x="114239" y="157429"/>
                </a:lnTo>
                <a:lnTo>
                  <a:pt x="117119" y="156484"/>
                </a:lnTo>
                <a:lnTo>
                  <a:pt x="121919" y="156484"/>
                </a:lnTo>
                <a:lnTo>
                  <a:pt x="122880" y="155524"/>
                </a:lnTo>
                <a:lnTo>
                  <a:pt x="123840" y="155524"/>
                </a:lnTo>
                <a:lnTo>
                  <a:pt x="123840" y="154548"/>
                </a:lnTo>
                <a:lnTo>
                  <a:pt x="124800" y="154548"/>
                </a:lnTo>
                <a:lnTo>
                  <a:pt x="124798" y="62649"/>
                </a:lnTo>
                <a:lnTo>
                  <a:pt x="124176" y="48670"/>
                </a:lnTo>
                <a:lnTo>
                  <a:pt x="122880" y="37444"/>
                </a:lnTo>
                <a:lnTo>
                  <a:pt x="120959" y="29763"/>
                </a:lnTo>
                <a:lnTo>
                  <a:pt x="118079" y="23042"/>
                </a:lnTo>
                <a:lnTo>
                  <a:pt x="114239" y="17282"/>
                </a:lnTo>
                <a:lnTo>
                  <a:pt x="109438" y="12481"/>
                </a:lnTo>
                <a:lnTo>
                  <a:pt x="104637" y="7680"/>
                </a:lnTo>
                <a:lnTo>
                  <a:pt x="97917" y="4800"/>
                </a:lnTo>
                <a:lnTo>
                  <a:pt x="86511" y="958"/>
                </a:lnTo>
                <a:lnTo>
                  <a:pt x="72953" y="0"/>
                </a:lnTo>
                <a:lnTo>
                  <a:pt x="65288" y="0"/>
                </a:lnTo>
                <a:lnTo>
                  <a:pt x="56647" y="1920"/>
                </a:lnTo>
                <a:lnTo>
                  <a:pt x="48966" y="5760"/>
                </a:lnTo>
                <a:lnTo>
                  <a:pt x="43670" y="9012"/>
                </a:lnTo>
                <a:lnTo>
                  <a:pt x="33930" y="16565"/>
                </a:lnTo>
                <a:lnTo>
                  <a:pt x="24002" y="25923"/>
                </a:lnTo>
                <a:lnTo>
                  <a:pt x="24002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2082" y="2880"/>
                </a:lnTo>
                <a:lnTo>
                  <a:pt x="21122" y="2880"/>
                </a:lnTo>
                <a:lnTo>
                  <a:pt x="19202" y="1920"/>
                </a:lnTo>
                <a:lnTo>
                  <a:pt x="5760" y="1920"/>
                </a:lnTo>
                <a:lnTo>
                  <a:pt x="4800" y="288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3603"/>
                </a:lnTo>
                <a:lnTo>
                  <a:pt x="960" y="154548"/>
                </a:lnTo>
                <a:lnTo>
                  <a:pt x="1920" y="155524"/>
                </a:lnTo>
                <a:lnTo>
                  <a:pt x="2880" y="155524"/>
                </a:lnTo>
                <a:lnTo>
                  <a:pt x="3840" y="156484"/>
                </a:lnTo>
                <a:lnTo>
                  <a:pt x="6720" y="156484"/>
                </a:lnTo>
                <a:lnTo>
                  <a:pt x="8641" y="157429"/>
                </a:lnTo>
                <a:lnTo>
                  <a:pt x="16322" y="157429"/>
                </a:lnTo>
                <a:lnTo>
                  <a:pt x="18242" y="156484"/>
                </a:lnTo>
                <a:lnTo>
                  <a:pt x="23042" y="156484"/>
                </a:lnTo>
                <a:lnTo>
                  <a:pt x="24002" y="155524"/>
                </a:lnTo>
                <a:lnTo>
                  <a:pt x="24963" y="155524"/>
                </a:lnTo>
                <a:lnTo>
                  <a:pt x="25923" y="154548"/>
                </a:lnTo>
                <a:lnTo>
                  <a:pt x="26883" y="153603"/>
                </a:lnTo>
                <a:lnTo>
                  <a:pt x="26883" y="50886"/>
                </a:lnTo>
                <a:lnTo>
                  <a:pt x="30271" y="46764"/>
                </a:lnTo>
                <a:lnTo>
                  <a:pt x="39360" y="37001"/>
                </a:lnTo>
                <a:lnTo>
                  <a:pt x="48006" y="29763"/>
                </a:lnTo>
                <a:lnTo>
                  <a:pt x="54726" y="24963"/>
                </a:lnTo>
                <a:lnTo>
                  <a:pt x="61447" y="23042"/>
                </a:lnTo>
                <a:lnTo>
                  <a:pt x="72953" y="23042"/>
                </a:lnTo>
                <a:lnTo>
                  <a:pt x="77769" y="24002"/>
                </a:lnTo>
                <a:lnTo>
                  <a:pt x="81610" y="25923"/>
                </a:lnTo>
                <a:lnTo>
                  <a:pt x="85450" y="27843"/>
                </a:lnTo>
                <a:lnTo>
                  <a:pt x="88315" y="30723"/>
                </a:lnTo>
                <a:lnTo>
                  <a:pt x="91196" y="33604"/>
                </a:lnTo>
                <a:lnTo>
                  <a:pt x="93116" y="37444"/>
                </a:lnTo>
                <a:lnTo>
                  <a:pt x="95036" y="42245"/>
                </a:lnTo>
                <a:lnTo>
                  <a:pt x="96956" y="47045"/>
                </a:lnTo>
                <a:lnTo>
                  <a:pt x="97917" y="51846"/>
                </a:lnTo>
                <a:lnTo>
                  <a:pt x="98877" y="58567"/>
                </a:lnTo>
                <a:lnTo>
                  <a:pt x="98877" y="154548"/>
                </a:lnTo>
                <a:lnTo>
                  <a:pt x="99837" y="1545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0" name="object 2620"/>
          <p:cNvSpPr/>
          <p:nvPr/>
        </p:nvSpPr>
        <p:spPr>
          <a:xfrm>
            <a:off x="1633148" y="6651680"/>
            <a:ext cx="274548" cy="211195"/>
          </a:xfrm>
          <a:custGeom>
            <a:avLst/>
            <a:gdLst/>
            <a:ahLst/>
            <a:cxnLst/>
            <a:rect l="l" t="t" r="r" b="b"/>
            <a:pathLst>
              <a:path w="274548" h="211195">
                <a:moveTo>
                  <a:pt x="94076" y="205450"/>
                </a:moveTo>
                <a:lnTo>
                  <a:pt x="95036" y="203514"/>
                </a:lnTo>
                <a:lnTo>
                  <a:pt x="135361" y="46085"/>
                </a:lnTo>
                <a:lnTo>
                  <a:pt x="179511" y="203514"/>
                </a:lnTo>
                <a:lnTo>
                  <a:pt x="179511" y="205450"/>
                </a:lnTo>
                <a:lnTo>
                  <a:pt x="180472" y="206395"/>
                </a:lnTo>
                <a:lnTo>
                  <a:pt x="181432" y="207355"/>
                </a:lnTo>
                <a:lnTo>
                  <a:pt x="181432" y="208330"/>
                </a:lnTo>
                <a:lnTo>
                  <a:pt x="183352" y="209290"/>
                </a:lnTo>
                <a:lnTo>
                  <a:pt x="184312" y="209290"/>
                </a:lnTo>
                <a:lnTo>
                  <a:pt x="186232" y="210235"/>
                </a:lnTo>
                <a:lnTo>
                  <a:pt x="190073" y="210235"/>
                </a:lnTo>
                <a:lnTo>
                  <a:pt x="191993" y="211195"/>
                </a:lnTo>
                <a:lnTo>
                  <a:pt x="201594" y="211195"/>
                </a:lnTo>
                <a:lnTo>
                  <a:pt x="204475" y="210235"/>
                </a:lnTo>
                <a:lnTo>
                  <a:pt x="211195" y="210235"/>
                </a:lnTo>
                <a:lnTo>
                  <a:pt x="212156" y="209290"/>
                </a:lnTo>
                <a:lnTo>
                  <a:pt x="214076" y="209290"/>
                </a:lnTo>
                <a:lnTo>
                  <a:pt x="215036" y="208330"/>
                </a:lnTo>
                <a:lnTo>
                  <a:pt x="215996" y="207355"/>
                </a:lnTo>
                <a:lnTo>
                  <a:pt x="216956" y="206395"/>
                </a:lnTo>
                <a:lnTo>
                  <a:pt x="217916" y="205450"/>
                </a:lnTo>
                <a:lnTo>
                  <a:pt x="217916" y="203514"/>
                </a:lnTo>
                <a:lnTo>
                  <a:pt x="273588" y="11521"/>
                </a:lnTo>
                <a:lnTo>
                  <a:pt x="273588" y="5775"/>
                </a:lnTo>
                <a:lnTo>
                  <a:pt x="274548" y="3840"/>
                </a:lnTo>
                <a:lnTo>
                  <a:pt x="273588" y="2895"/>
                </a:lnTo>
                <a:lnTo>
                  <a:pt x="272628" y="1935"/>
                </a:lnTo>
                <a:lnTo>
                  <a:pt x="271668" y="975"/>
                </a:lnTo>
                <a:lnTo>
                  <a:pt x="268787" y="975"/>
                </a:lnTo>
                <a:lnTo>
                  <a:pt x="266867" y="0"/>
                </a:lnTo>
                <a:lnTo>
                  <a:pt x="255361" y="0"/>
                </a:lnTo>
                <a:lnTo>
                  <a:pt x="253425" y="975"/>
                </a:lnTo>
                <a:lnTo>
                  <a:pt x="250545" y="975"/>
                </a:lnTo>
                <a:lnTo>
                  <a:pt x="249585" y="1935"/>
                </a:lnTo>
                <a:lnTo>
                  <a:pt x="248640" y="1935"/>
                </a:lnTo>
                <a:lnTo>
                  <a:pt x="247665" y="2895"/>
                </a:lnTo>
                <a:lnTo>
                  <a:pt x="247665" y="3840"/>
                </a:lnTo>
                <a:lnTo>
                  <a:pt x="246705" y="3840"/>
                </a:lnTo>
                <a:lnTo>
                  <a:pt x="246705" y="5775"/>
                </a:lnTo>
                <a:lnTo>
                  <a:pt x="200634" y="180487"/>
                </a:lnTo>
                <a:lnTo>
                  <a:pt x="199674" y="180487"/>
                </a:lnTo>
                <a:lnTo>
                  <a:pt x="151668" y="6736"/>
                </a:lnTo>
                <a:lnTo>
                  <a:pt x="151668" y="4815"/>
                </a:lnTo>
                <a:lnTo>
                  <a:pt x="150723" y="3840"/>
                </a:lnTo>
                <a:lnTo>
                  <a:pt x="149748" y="2895"/>
                </a:lnTo>
                <a:lnTo>
                  <a:pt x="149748" y="1935"/>
                </a:lnTo>
                <a:lnTo>
                  <a:pt x="148788" y="1935"/>
                </a:lnTo>
                <a:lnTo>
                  <a:pt x="146883" y="975"/>
                </a:lnTo>
                <a:lnTo>
                  <a:pt x="144002" y="975"/>
                </a:lnTo>
                <a:lnTo>
                  <a:pt x="142067" y="0"/>
                </a:lnTo>
                <a:lnTo>
                  <a:pt x="130561" y="0"/>
                </a:lnTo>
                <a:lnTo>
                  <a:pt x="128640" y="975"/>
                </a:lnTo>
                <a:lnTo>
                  <a:pt x="125760" y="975"/>
                </a:lnTo>
                <a:lnTo>
                  <a:pt x="124800" y="1935"/>
                </a:lnTo>
                <a:lnTo>
                  <a:pt x="122880" y="1935"/>
                </a:lnTo>
                <a:lnTo>
                  <a:pt x="122880" y="2895"/>
                </a:lnTo>
                <a:lnTo>
                  <a:pt x="121919" y="3840"/>
                </a:lnTo>
                <a:lnTo>
                  <a:pt x="120959" y="4815"/>
                </a:lnTo>
                <a:lnTo>
                  <a:pt x="120959" y="6736"/>
                </a:lnTo>
                <a:lnTo>
                  <a:pt x="75834" y="180487"/>
                </a:lnTo>
                <a:lnTo>
                  <a:pt x="28803" y="5775"/>
                </a:lnTo>
                <a:lnTo>
                  <a:pt x="28803" y="3840"/>
                </a:lnTo>
                <a:lnTo>
                  <a:pt x="27843" y="2895"/>
                </a:lnTo>
                <a:lnTo>
                  <a:pt x="27843" y="1935"/>
                </a:lnTo>
                <a:lnTo>
                  <a:pt x="26883" y="1935"/>
                </a:lnTo>
                <a:lnTo>
                  <a:pt x="25923" y="975"/>
                </a:lnTo>
                <a:lnTo>
                  <a:pt x="22082" y="975"/>
                </a:lnTo>
                <a:lnTo>
                  <a:pt x="20162" y="0"/>
                </a:lnTo>
                <a:lnTo>
                  <a:pt x="7680" y="0"/>
                </a:lnTo>
                <a:lnTo>
                  <a:pt x="5760" y="975"/>
                </a:lnTo>
                <a:lnTo>
                  <a:pt x="1920" y="975"/>
                </a:lnTo>
                <a:lnTo>
                  <a:pt x="960" y="1935"/>
                </a:lnTo>
                <a:lnTo>
                  <a:pt x="0" y="2895"/>
                </a:lnTo>
                <a:lnTo>
                  <a:pt x="0" y="8656"/>
                </a:lnTo>
                <a:lnTo>
                  <a:pt x="960" y="10561"/>
                </a:lnTo>
                <a:lnTo>
                  <a:pt x="55686" y="203514"/>
                </a:lnTo>
                <a:lnTo>
                  <a:pt x="56647" y="205450"/>
                </a:lnTo>
                <a:lnTo>
                  <a:pt x="56647" y="206395"/>
                </a:lnTo>
                <a:lnTo>
                  <a:pt x="57591" y="207355"/>
                </a:lnTo>
                <a:lnTo>
                  <a:pt x="58552" y="208330"/>
                </a:lnTo>
                <a:lnTo>
                  <a:pt x="59527" y="209290"/>
                </a:lnTo>
                <a:lnTo>
                  <a:pt x="61432" y="209290"/>
                </a:lnTo>
                <a:lnTo>
                  <a:pt x="62392" y="210235"/>
                </a:lnTo>
                <a:lnTo>
                  <a:pt x="67193" y="210235"/>
                </a:lnTo>
                <a:lnTo>
                  <a:pt x="69113" y="211195"/>
                </a:lnTo>
                <a:lnTo>
                  <a:pt x="79674" y="211195"/>
                </a:lnTo>
                <a:lnTo>
                  <a:pt x="82555" y="210235"/>
                </a:lnTo>
                <a:lnTo>
                  <a:pt x="88315" y="210235"/>
                </a:lnTo>
                <a:lnTo>
                  <a:pt x="90236" y="209290"/>
                </a:lnTo>
                <a:lnTo>
                  <a:pt x="91196" y="209290"/>
                </a:lnTo>
                <a:lnTo>
                  <a:pt x="92156" y="208330"/>
                </a:lnTo>
                <a:lnTo>
                  <a:pt x="93116" y="207355"/>
                </a:lnTo>
                <a:lnTo>
                  <a:pt x="94076" y="206395"/>
                </a:lnTo>
                <a:lnTo>
                  <a:pt x="94076" y="2054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1" name="object 2621"/>
          <p:cNvSpPr/>
          <p:nvPr/>
        </p:nvSpPr>
        <p:spPr>
          <a:xfrm>
            <a:off x="1920179" y="6652656"/>
            <a:ext cx="156469" cy="210220"/>
          </a:xfrm>
          <a:custGeom>
            <a:avLst/>
            <a:gdLst/>
            <a:ahLst/>
            <a:cxnLst/>
            <a:rect l="l" t="t" r="r" b="b"/>
            <a:pathLst>
              <a:path w="156469" h="210220">
                <a:moveTo>
                  <a:pt x="3840" y="960"/>
                </a:moveTo>
                <a:lnTo>
                  <a:pt x="1920" y="960"/>
                </a:lnTo>
                <a:lnTo>
                  <a:pt x="1920" y="1920"/>
                </a:lnTo>
                <a:lnTo>
                  <a:pt x="960" y="2865"/>
                </a:lnTo>
                <a:lnTo>
                  <a:pt x="960" y="3840"/>
                </a:lnTo>
                <a:lnTo>
                  <a:pt x="0" y="4800"/>
                </a:lnTo>
                <a:lnTo>
                  <a:pt x="0" y="19202"/>
                </a:lnTo>
                <a:lnTo>
                  <a:pt x="960" y="20147"/>
                </a:lnTo>
                <a:lnTo>
                  <a:pt x="960" y="21107"/>
                </a:lnTo>
                <a:lnTo>
                  <a:pt x="1920" y="22082"/>
                </a:lnTo>
                <a:lnTo>
                  <a:pt x="1920" y="23027"/>
                </a:lnTo>
                <a:lnTo>
                  <a:pt x="2880" y="23027"/>
                </a:lnTo>
                <a:lnTo>
                  <a:pt x="3840" y="23987"/>
                </a:lnTo>
                <a:lnTo>
                  <a:pt x="64312" y="23987"/>
                </a:lnTo>
                <a:lnTo>
                  <a:pt x="64312" y="207355"/>
                </a:lnTo>
                <a:lnTo>
                  <a:pt x="65272" y="207355"/>
                </a:lnTo>
                <a:lnTo>
                  <a:pt x="66248" y="208315"/>
                </a:lnTo>
                <a:lnTo>
                  <a:pt x="67193" y="208315"/>
                </a:lnTo>
                <a:lnTo>
                  <a:pt x="68153" y="209260"/>
                </a:lnTo>
                <a:lnTo>
                  <a:pt x="72953" y="209260"/>
                </a:lnTo>
                <a:lnTo>
                  <a:pt x="74874" y="210220"/>
                </a:lnTo>
                <a:lnTo>
                  <a:pt x="80634" y="210220"/>
                </a:lnTo>
                <a:lnTo>
                  <a:pt x="82555" y="209260"/>
                </a:lnTo>
                <a:lnTo>
                  <a:pt x="88315" y="209260"/>
                </a:lnTo>
                <a:lnTo>
                  <a:pt x="89275" y="208315"/>
                </a:lnTo>
                <a:lnTo>
                  <a:pt x="90236" y="208315"/>
                </a:lnTo>
                <a:lnTo>
                  <a:pt x="91196" y="207355"/>
                </a:lnTo>
                <a:lnTo>
                  <a:pt x="91196" y="206380"/>
                </a:lnTo>
                <a:lnTo>
                  <a:pt x="92156" y="205419"/>
                </a:lnTo>
                <a:lnTo>
                  <a:pt x="92156" y="23987"/>
                </a:lnTo>
                <a:lnTo>
                  <a:pt x="151668" y="23987"/>
                </a:lnTo>
                <a:lnTo>
                  <a:pt x="152628" y="23027"/>
                </a:lnTo>
                <a:lnTo>
                  <a:pt x="153603" y="23027"/>
                </a:lnTo>
                <a:lnTo>
                  <a:pt x="154564" y="22082"/>
                </a:lnTo>
                <a:lnTo>
                  <a:pt x="154564" y="21107"/>
                </a:lnTo>
                <a:lnTo>
                  <a:pt x="155508" y="20147"/>
                </a:lnTo>
                <a:lnTo>
                  <a:pt x="155508" y="17266"/>
                </a:lnTo>
                <a:lnTo>
                  <a:pt x="156469" y="16306"/>
                </a:lnTo>
                <a:lnTo>
                  <a:pt x="156469" y="9585"/>
                </a:lnTo>
                <a:lnTo>
                  <a:pt x="155508" y="8641"/>
                </a:lnTo>
                <a:lnTo>
                  <a:pt x="155508" y="3840"/>
                </a:lnTo>
                <a:lnTo>
                  <a:pt x="154564" y="2865"/>
                </a:lnTo>
                <a:lnTo>
                  <a:pt x="154564" y="1920"/>
                </a:lnTo>
                <a:lnTo>
                  <a:pt x="153603" y="960"/>
                </a:lnTo>
                <a:lnTo>
                  <a:pt x="152628" y="960"/>
                </a:lnTo>
                <a:lnTo>
                  <a:pt x="152628" y="0"/>
                </a:lnTo>
                <a:lnTo>
                  <a:pt x="3840" y="0"/>
                </a:lnTo>
                <a:lnTo>
                  <a:pt x="384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2" name="object 2622"/>
          <p:cNvSpPr/>
          <p:nvPr/>
        </p:nvSpPr>
        <p:spPr>
          <a:xfrm>
            <a:off x="2085289" y="6649775"/>
            <a:ext cx="187192" cy="215021"/>
          </a:xfrm>
          <a:custGeom>
            <a:avLst/>
            <a:gdLst/>
            <a:ahLst/>
            <a:cxnLst/>
            <a:rect l="l" t="t" r="r" b="b"/>
            <a:pathLst>
              <a:path w="187192" h="215021">
                <a:moveTo>
                  <a:pt x="154564" y="139186"/>
                </a:moveTo>
                <a:lnTo>
                  <a:pt x="153420" y="142972"/>
                </a:lnTo>
                <a:lnTo>
                  <a:pt x="149153" y="155135"/>
                </a:lnTo>
                <a:lnTo>
                  <a:pt x="143042" y="166070"/>
                </a:lnTo>
                <a:lnTo>
                  <a:pt x="134121" y="176638"/>
                </a:lnTo>
                <a:lnTo>
                  <a:pt x="123840" y="184312"/>
                </a:lnTo>
                <a:lnTo>
                  <a:pt x="118646" y="186408"/>
                </a:lnTo>
                <a:lnTo>
                  <a:pt x="106540" y="189750"/>
                </a:lnTo>
                <a:lnTo>
                  <a:pt x="93116" y="191033"/>
                </a:lnTo>
                <a:lnTo>
                  <a:pt x="86147" y="190814"/>
                </a:lnTo>
                <a:lnTo>
                  <a:pt x="73058" y="188783"/>
                </a:lnTo>
                <a:lnTo>
                  <a:pt x="62407" y="184312"/>
                </a:lnTo>
                <a:lnTo>
                  <a:pt x="65125" y="212262"/>
                </a:lnTo>
                <a:lnTo>
                  <a:pt x="77713" y="214277"/>
                </a:lnTo>
                <a:lnTo>
                  <a:pt x="91196" y="215021"/>
                </a:lnTo>
                <a:lnTo>
                  <a:pt x="96603" y="214912"/>
                </a:lnTo>
                <a:lnTo>
                  <a:pt x="109883" y="213646"/>
                </a:lnTo>
                <a:lnTo>
                  <a:pt x="122063" y="211076"/>
                </a:lnTo>
                <a:lnTo>
                  <a:pt x="133441" y="207355"/>
                </a:lnTo>
                <a:lnTo>
                  <a:pt x="143971" y="201998"/>
                </a:lnTo>
                <a:lnTo>
                  <a:pt x="154371" y="194427"/>
                </a:lnTo>
                <a:lnTo>
                  <a:pt x="163205" y="185272"/>
                </a:lnTo>
                <a:lnTo>
                  <a:pt x="170425" y="174724"/>
                </a:lnTo>
                <a:lnTo>
                  <a:pt x="176078" y="163338"/>
                </a:lnTo>
                <a:lnTo>
                  <a:pt x="180487" y="150708"/>
                </a:lnTo>
                <a:lnTo>
                  <a:pt x="182472" y="143194"/>
                </a:lnTo>
                <a:lnTo>
                  <a:pt x="184941" y="131195"/>
                </a:lnTo>
                <a:lnTo>
                  <a:pt x="186591" y="118342"/>
                </a:lnTo>
                <a:lnTo>
                  <a:pt x="187192" y="104637"/>
                </a:lnTo>
                <a:lnTo>
                  <a:pt x="187021" y="97626"/>
                </a:lnTo>
                <a:lnTo>
                  <a:pt x="185831" y="84281"/>
                </a:lnTo>
                <a:lnTo>
                  <a:pt x="183841" y="71807"/>
                </a:lnTo>
                <a:lnTo>
                  <a:pt x="181447" y="60472"/>
                </a:lnTo>
                <a:lnTo>
                  <a:pt x="177048" y="47905"/>
                </a:lnTo>
                <a:lnTo>
                  <a:pt x="171252" y="36520"/>
                </a:lnTo>
                <a:lnTo>
                  <a:pt x="164165" y="26868"/>
                </a:lnTo>
                <a:lnTo>
                  <a:pt x="157330" y="20129"/>
                </a:lnTo>
                <a:lnTo>
                  <a:pt x="147097" y="12675"/>
                </a:lnTo>
                <a:lnTo>
                  <a:pt x="135361" y="6720"/>
                </a:lnTo>
                <a:lnTo>
                  <a:pt x="121446" y="2447"/>
                </a:lnTo>
                <a:lnTo>
                  <a:pt x="108797" y="581"/>
                </a:lnTo>
                <a:lnTo>
                  <a:pt x="95036" y="0"/>
                </a:lnTo>
                <a:lnTo>
                  <a:pt x="90808" y="73"/>
                </a:lnTo>
                <a:lnTo>
                  <a:pt x="77415" y="1288"/>
                </a:lnTo>
                <a:lnTo>
                  <a:pt x="64960" y="3877"/>
                </a:lnTo>
                <a:lnTo>
                  <a:pt x="53766" y="7680"/>
                </a:lnTo>
                <a:lnTo>
                  <a:pt x="42815" y="13024"/>
                </a:lnTo>
                <a:lnTo>
                  <a:pt x="32616" y="20591"/>
                </a:lnTo>
                <a:lnTo>
                  <a:pt x="24002" y="29748"/>
                </a:lnTo>
                <a:lnTo>
                  <a:pt x="16237" y="39815"/>
                </a:lnTo>
                <a:lnTo>
                  <a:pt x="10258" y="50841"/>
                </a:lnTo>
                <a:lnTo>
                  <a:pt x="5760" y="63352"/>
                </a:lnTo>
                <a:lnTo>
                  <a:pt x="4040" y="70381"/>
                </a:lnTo>
                <a:lnTo>
                  <a:pt x="1795" y="82600"/>
                </a:lnTo>
                <a:lnTo>
                  <a:pt x="448" y="95215"/>
                </a:lnTo>
                <a:lnTo>
                  <a:pt x="0" y="108478"/>
                </a:lnTo>
                <a:lnTo>
                  <a:pt x="176" y="117490"/>
                </a:lnTo>
                <a:lnTo>
                  <a:pt x="1086" y="130706"/>
                </a:lnTo>
                <a:lnTo>
                  <a:pt x="2667" y="143059"/>
                </a:lnTo>
                <a:lnTo>
                  <a:pt x="4800" y="154548"/>
                </a:lnTo>
                <a:lnTo>
                  <a:pt x="8961" y="165904"/>
                </a:lnTo>
                <a:lnTo>
                  <a:pt x="14840" y="177336"/>
                </a:lnTo>
                <a:lnTo>
                  <a:pt x="22082" y="187192"/>
                </a:lnTo>
                <a:lnTo>
                  <a:pt x="28784" y="194432"/>
                </a:lnTo>
                <a:lnTo>
                  <a:pt x="38836" y="202269"/>
                </a:lnTo>
                <a:lnTo>
                  <a:pt x="35861" y="153187"/>
                </a:lnTo>
                <a:lnTo>
                  <a:pt x="32644" y="140147"/>
                </a:lnTo>
                <a:lnTo>
                  <a:pt x="30836" y="132651"/>
                </a:lnTo>
                <a:lnTo>
                  <a:pt x="29260" y="120166"/>
                </a:lnTo>
                <a:lnTo>
                  <a:pt x="28803" y="106558"/>
                </a:lnTo>
                <a:lnTo>
                  <a:pt x="29027" y="99717"/>
                </a:lnTo>
                <a:lnTo>
                  <a:pt x="30472" y="87207"/>
                </a:lnTo>
                <a:lnTo>
                  <a:pt x="32644" y="74874"/>
                </a:lnTo>
                <a:lnTo>
                  <a:pt x="37353" y="59608"/>
                </a:lnTo>
                <a:lnTo>
                  <a:pt x="43205" y="48950"/>
                </a:lnTo>
                <a:lnTo>
                  <a:pt x="53233" y="37779"/>
                </a:lnTo>
                <a:lnTo>
                  <a:pt x="63367" y="30708"/>
                </a:lnTo>
                <a:lnTo>
                  <a:pt x="68473" y="28250"/>
                </a:lnTo>
                <a:lnTo>
                  <a:pt x="80247" y="24990"/>
                </a:lnTo>
                <a:lnTo>
                  <a:pt x="94091" y="23987"/>
                </a:lnTo>
                <a:lnTo>
                  <a:pt x="99592" y="24138"/>
                </a:lnTo>
                <a:lnTo>
                  <a:pt x="112806" y="25931"/>
                </a:lnTo>
                <a:lnTo>
                  <a:pt x="123840" y="29748"/>
                </a:lnTo>
                <a:lnTo>
                  <a:pt x="136019" y="38386"/>
                </a:lnTo>
                <a:lnTo>
                  <a:pt x="144002" y="47990"/>
                </a:lnTo>
                <a:lnTo>
                  <a:pt x="150854" y="61114"/>
                </a:lnTo>
                <a:lnTo>
                  <a:pt x="154564" y="73914"/>
                </a:lnTo>
                <a:lnTo>
                  <a:pt x="155714" y="81051"/>
                </a:lnTo>
                <a:lnTo>
                  <a:pt x="157011" y="93539"/>
                </a:lnTo>
                <a:lnTo>
                  <a:pt x="157444" y="106558"/>
                </a:lnTo>
                <a:lnTo>
                  <a:pt x="157299" y="114177"/>
                </a:lnTo>
                <a:lnTo>
                  <a:pt x="156364" y="126847"/>
                </a:lnTo>
                <a:lnTo>
                  <a:pt x="154564" y="1391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3" name="object 2623"/>
          <p:cNvSpPr/>
          <p:nvPr/>
        </p:nvSpPr>
        <p:spPr>
          <a:xfrm>
            <a:off x="2121150" y="6802963"/>
            <a:ext cx="29264" cy="59075"/>
          </a:xfrm>
          <a:custGeom>
            <a:avLst/>
            <a:gdLst/>
            <a:ahLst/>
            <a:cxnLst/>
            <a:rect l="l" t="t" r="r" b="b"/>
            <a:pathLst>
              <a:path w="29264" h="59075">
                <a:moveTo>
                  <a:pt x="6383" y="13843"/>
                </a:moveTo>
                <a:lnTo>
                  <a:pt x="4864" y="11267"/>
                </a:lnTo>
                <a:lnTo>
                  <a:pt x="0" y="0"/>
                </a:lnTo>
                <a:lnTo>
                  <a:pt x="2974" y="49082"/>
                </a:lnTo>
                <a:lnTo>
                  <a:pt x="14064" y="55113"/>
                </a:lnTo>
                <a:lnTo>
                  <a:pt x="17413" y="56112"/>
                </a:lnTo>
                <a:lnTo>
                  <a:pt x="29264" y="59075"/>
                </a:lnTo>
                <a:lnTo>
                  <a:pt x="26546" y="31125"/>
                </a:lnTo>
                <a:lnTo>
                  <a:pt x="25429" y="30613"/>
                </a:lnTo>
                <a:lnTo>
                  <a:pt x="14588" y="23545"/>
                </a:lnTo>
                <a:lnTo>
                  <a:pt x="6383" y="13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4" name="object 2624"/>
          <p:cNvSpPr/>
          <p:nvPr/>
        </p:nvSpPr>
        <p:spPr>
          <a:xfrm>
            <a:off x="1357640" y="7049124"/>
            <a:ext cx="161269" cy="209260"/>
          </a:xfrm>
          <a:custGeom>
            <a:avLst/>
            <a:gdLst/>
            <a:ahLst/>
            <a:cxnLst/>
            <a:rect l="l" t="t" r="r" b="b"/>
            <a:pathLst>
              <a:path w="161269" h="209260">
                <a:moveTo>
                  <a:pt x="27835" y="185272"/>
                </a:moveTo>
                <a:lnTo>
                  <a:pt x="27835" y="23027"/>
                </a:lnTo>
                <a:lnTo>
                  <a:pt x="57596" y="0"/>
                </a:lnTo>
                <a:lnTo>
                  <a:pt x="7679" y="0"/>
                </a:lnTo>
                <a:lnTo>
                  <a:pt x="5756" y="960"/>
                </a:lnTo>
                <a:lnTo>
                  <a:pt x="2875" y="2880"/>
                </a:lnTo>
                <a:lnTo>
                  <a:pt x="958" y="4785"/>
                </a:lnTo>
                <a:lnTo>
                  <a:pt x="0" y="7680"/>
                </a:lnTo>
                <a:lnTo>
                  <a:pt x="0" y="201579"/>
                </a:lnTo>
                <a:lnTo>
                  <a:pt x="958" y="204459"/>
                </a:lnTo>
                <a:lnTo>
                  <a:pt x="2875" y="206395"/>
                </a:lnTo>
                <a:lnTo>
                  <a:pt x="5756" y="208300"/>
                </a:lnTo>
                <a:lnTo>
                  <a:pt x="7679" y="209260"/>
                </a:lnTo>
                <a:lnTo>
                  <a:pt x="54714" y="209260"/>
                </a:lnTo>
                <a:lnTo>
                  <a:pt x="64375" y="208987"/>
                </a:lnTo>
                <a:lnTo>
                  <a:pt x="77800" y="207662"/>
                </a:lnTo>
                <a:lnTo>
                  <a:pt x="89939" y="205441"/>
                </a:lnTo>
                <a:lnTo>
                  <a:pt x="100792" y="202554"/>
                </a:lnTo>
                <a:lnTo>
                  <a:pt x="101845" y="174876"/>
                </a:lnTo>
                <a:lnTo>
                  <a:pt x="90237" y="180472"/>
                </a:lnTo>
                <a:lnTo>
                  <a:pt x="82775" y="182854"/>
                </a:lnTo>
                <a:lnTo>
                  <a:pt x="70613" y="184768"/>
                </a:lnTo>
                <a:lnTo>
                  <a:pt x="56637" y="185272"/>
                </a:lnTo>
                <a:lnTo>
                  <a:pt x="27835" y="185272"/>
                </a:lnTo>
                <a:close/>
              </a:path>
              <a:path w="161269" h="209260">
                <a:moveTo>
                  <a:pt x="120164" y="155250"/>
                </a:moveTo>
                <a:lnTo>
                  <a:pt x="113275" y="165110"/>
                </a:lnTo>
                <a:lnTo>
                  <a:pt x="111788" y="166757"/>
                </a:lnTo>
                <a:lnTo>
                  <a:pt x="101845" y="174876"/>
                </a:lnTo>
                <a:lnTo>
                  <a:pt x="100792" y="202554"/>
                </a:lnTo>
                <a:lnTo>
                  <a:pt x="113470" y="197022"/>
                </a:lnTo>
                <a:lnTo>
                  <a:pt x="124188" y="190338"/>
                </a:lnTo>
                <a:lnTo>
                  <a:pt x="133433" y="182392"/>
                </a:lnTo>
                <a:lnTo>
                  <a:pt x="142496" y="172244"/>
                </a:lnTo>
                <a:lnTo>
                  <a:pt x="148950" y="161219"/>
                </a:lnTo>
                <a:lnTo>
                  <a:pt x="153590" y="148788"/>
                </a:lnTo>
                <a:lnTo>
                  <a:pt x="156239" y="140464"/>
                </a:lnTo>
                <a:lnTo>
                  <a:pt x="158962" y="128604"/>
                </a:lnTo>
                <a:lnTo>
                  <a:pt x="160674" y="115737"/>
                </a:lnTo>
                <a:lnTo>
                  <a:pt x="161269" y="101757"/>
                </a:lnTo>
                <a:lnTo>
                  <a:pt x="161169" y="96505"/>
                </a:lnTo>
                <a:lnTo>
                  <a:pt x="159974" y="83164"/>
                </a:lnTo>
                <a:lnTo>
                  <a:pt x="157669" y="70933"/>
                </a:lnTo>
                <a:lnTo>
                  <a:pt x="154554" y="59512"/>
                </a:lnTo>
                <a:lnTo>
                  <a:pt x="149486" y="48309"/>
                </a:lnTo>
                <a:lnTo>
                  <a:pt x="142875" y="37391"/>
                </a:lnTo>
                <a:lnTo>
                  <a:pt x="135355" y="27828"/>
                </a:lnTo>
                <a:lnTo>
                  <a:pt x="126365" y="19415"/>
                </a:lnTo>
                <a:lnTo>
                  <a:pt x="115677" y="12555"/>
                </a:lnTo>
                <a:lnTo>
                  <a:pt x="103673" y="7680"/>
                </a:lnTo>
                <a:lnTo>
                  <a:pt x="96478" y="5227"/>
                </a:lnTo>
                <a:lnTo>
                  <a:pt x="84795" y="2400"/>
                </a:lnTo>
                <a:lnTo>
                  <a:pt x="71835" y="619"/>
                </a:lnTo>
                <a:lnTo>
                  <a:pt x="57596" y="0"/>
                </a:lnTo>
                <a:lnTo>
                  <a:pt x="27835" y="23027"/>
                </a:lnTo>
                <a:lnTo>
                  <a:pt x="56637" y="23027"/>
                </a:lnTo>
                <a:lnTo>
                  <a:pt x="67862" y="23465"/>
                </a:lnTo>
                <a:lnTo>
                  <a:pt x="80664" y="25375"/>
                </a:lnTo>
                <a:lnTo>
                  <a:pt x="91196" y="28788"/>
                </a:lnTo>
                <a:lnTo>
                  <a:pt x="105493" y="37342"/>
                </a:lnTo>
                <a:lnTo>
                  <a:pt x="114234" y="46070"/>
                </a:lnTo>
                <a:lnTo>
                  <a:pt x="122732" y="58794"/>
                </a:lnTo>
                <a:lnTo>
                  <a:pt x="127670" y="71033"/>
                </a:lnTo>
                <a:lnTo>
                  <a:pt x="129201" y="77023"/>
                </a:lnTo>
                <a:lnTo>
                  <a:pt x="130997" y="89410"/>
                </a:lnTo>
                <a:lnTo>
                  <a:pt x="131516" y="102702"/>
                </a:lnTo>
                <a:lnTo>
                  <a:pt x="130991" y="115504"/>
                </a:lnTo>
                <a:lnTo>
                  <a:pt x="129313" y="128256"/>
                </a:lnTo>
                <a:lnTo>
                  <a:pt x="126711" y="139186"/>
                </a:lnTo>
                <a:lnTo>
                  <a:pt x="125492" y="143210"/>
                </a:lnTo>
                <a:lnTo>
                  <a:pt x="120164" y="1552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5" name="object 2625"/>
          <p:cNvSpPr/>
          <p:nvPr/>
        </p:nvSpPr>
        <p:spPr>
          <a:xfrm>
            <a:off x="1578422" y="7229596"/>
            <a:ext cx="33104" cy="31668"/>
          </a:xfrm>
          <a:custGeom>
            <a:avLst/>
            <a:gdLst/>
            <a:ahLst/>
            <a:cxnLst/>
            <a:rect l="l" t="t" r="r" b="b"/>
            <a:pathLst>
              <a:path w="33104" h="31668">
                <a:moveTo>
                  <a:pt x="24963" y="10561"/>
                </a:moveTo>
                <a:lnTo>
                  <a:pt x="16337" y="10561"/>
                </a:lnTo>
                <a:lnTo>
                  <a:pt x="9616" y="8641"/>
                </a:lnTo>
                <a:lnTo>
                  <a:pt x="4800" y="3840"/>
                </a:lnTo>
                <a:lnTo>
                  <a:pt x="0" y="0"/>
                </a:lnTo>
                <a:lnTo>
                  <a:pt x="5775" y="30708"/>
                </a:lnTo>
                <a:lnTo>
                  <a:pt x="12496" y="31668"/>
                </a:lnTo>
                <a:lnTo>
                  <a:pt x="20380" y="31668"/>
                </a:lnTo>
                <a:lnTo>
                  <a:pt x="33104" y="30213"/>
                </a:lnTo>
                <a:lnTo>
                  <a:pt x="31683" y="10561"/>
                </a:lnTo>
                <a:lnTo>
                  <a:pt x="24963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6" name="object 2626"/>
          <p:cNvSpPr/>
          <p:nvPr/>
        </p:nvSpPr>
        <p:spPr>
          <a:xfrm>
            <a:off x="1548673" y="7101916"/>
            <a:ext cx="119039" cy="158389"/>
          </a:xfrm>
          <a:custGeom>
            <a:avLst/>
            <a:gdLst/>
            <a:ahLst/>
            <a:cxnLst/>
            <a:rect l="l" t="t" r="r" b="b"/>
            <a:pathLst>
              <a:path w="119039" h="158389">
                <a:moveTo>
                  <a:pt x="0" y="115199"/>
                </a:moveTo>
                <a:lnTo>
                  <a:pt x="0" y="121919"/>
                </a:lnTo>
                <a:lnTo>
                  <a:pt x="960" y="128640"/>
                </a:lnTo>
                <a:lnTo>
                  <a:pt x="2880" y="133441"/>
                </a:lnTo>
                <a:lnTo>
                  <a:pt x="5760" y="139202"/>
                </a:lnTo>
                <a:lnTo>
                  <a:pt x="9601" y="144002"/>
                </a:lnTo>
                <a:lnTo>
                  <a:pt x="13441" y="147827"/>
                </a:lnTo>
                <a:lnTo>
                  <a:pt x="18242" y="151668"/>
                </a:lnTo>
                <a:lnTo>
                  <a:pt x="23027" y="154548"/>
                </a:lnTo>
                <a:lnTo>
                  <a:pt x="29748" y="156469"/>
                </a:lnTo>
                <a:lnTo>
                  <a:pt x="35524" y="158389"/>
                </a:lnTo>
                <a:lnTo>
                  <a:pt x="29748" y="127680"/>
                </a:lnTo>
                <a:lnTo>
                  <a:pt x="26868" y="120959"/>
                </a:lnTo>
                <a:lnTo>
                  <a:pt x="26868" y="109438"/>
                </a:lnTo>
                <a:lnTo>
                  <a:pt x="27843" y="105597"/>
                </a:lnTo>
                <a:lnTo>
                  <a:pt x="29748" y="101757"/>
                </a:lnTo>
                <a:lnTo>
                  <a:pt x="31683" y="98877"/>
                </a:lnTo>
                <a:lnTo>
                  <a:pt x="33588" y="95996"/>
                </a:lnTo>
                <a:lnTo>
                  <a:pt x="37429" y="93116"/>
                </a:lnTo>
                <a:lnTo>
                  <a:pt x="41269" y="91196"/>
                </a:lnTo>
                <a:lnTo>
                  <a:pt x="45110" y="89275"/>
                </a:lnTo>
                <a:lnTo>
                  <a:pt x="50871" y="88315"/>
                </a:lnTo>
                <a:lnTo>
                  <a:pt x="56631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3840"/>
                </a:lnTo>
                <a:lnTo>
                  <a:pt x="79674" y="129600"/>
                </a:lnTo>
                <a:lnTo>
                  <a:pt x="73913" y="133441"/>
                </a:lnTo>
                <a:lnTo>
                  <a:pt x="68153" y="136321"/>
                </a:lnTo>
                <a:lnTo>
                  <a:pt x="61432" y="138242"/>
                </a:lnTo>
                <a:lnTo>
                  <a:pt x="62853" y="157894"/>
                </a:lnTo>
                <a:lnTo>
                  <a:pt x="74874" y="153603"/>
                </a:lnTo>
                <a:lnTo>
                  <a:pt x="75998" y="153034"/>
                </a:lnTo>
                <a:lnTo>
                  <a:pt x="86681" y="146484"/>
                </a:lnTo>
                <a:lnTo>
                  <a:pt x="95996" y="137266"/>
                </a:lnTo>
                <a:lnTo>
                  <a:pt x="95996" y="153603"/>
                </a:lnTo>
                <a:lnTo>
                  <a:pt x="96956" y="154548"/>
                </a:lnTo>
                <a:lnTo>
                  <a:pt x="96956" y="155508"/>
                </a:lnTo>
                <a:lnTo>
                  <a:pt x="97917" y="155508"/>
                </a:lnTo>
                <a:lnTo>
                  <a:pt x="98877" y="156469"/>
                </a:lnTo>
                <a:lnTo>
                  <a:pt x="102717" y="156469"/>
                </a:lnTo>
                <a:lnTo>
                  <a:pt x="104637" y="157444"/>
                </a:lnTo>
                <a:lnTo>
                  <a:pt x="110398" y="157444"/>
                </a:lnTo>
                <a:lnTo>
                  <a:pt x="113278" y="156469"/>
                </a:lnTo>
                <a:lnTo>
                  <a:pt x="116159" y="156469"/>
                </a:lnTo>
                <a:lnTo>
                  <a:pt x="117119" y="155508"/>
                </a:lnTo>
                <a:lnTo>
                  <a:pt x="118079" y="155508"/>
                </a:lnTo>
                <a:lnTo>
                  <a:pt x="119039" y="154548"/>
                </a:lnTo>
                <a:lnTo>
                  <a:pt x="119039" y="45125"/>
                </a:lnTo>
                <a:lnTo>
                  <a:pt x="118079" y="37444"/>
                </a:lnTo>
                <a:lnTo>
                  <a:pt x="116159" y="30723"/>
                </a:lnTo>
                <a:lnTo>
                  <a:pt x="114239" y="24002"/>
                </a:lnTo>
                <a:lnTo>
                  <a:pt x="110398" y="18242"/>
                </a:lnTo>
                <a:lnTo>
                  <a:pt x="106558" y="13441"/>
                </a:lnTo>
                <a:lnTo>
                  <a:pt x="101757" y="8641"/>
                </a:lnTo>
                <a:lnTo>
                  <a:pt x="95996" y="5760"/>
                </a:lnTo>
                <a:lnTo>
                  <a:pt x="88315" y="2880"/>
                </a:lnTo>
                <a:lnTo>
                  <a:pt x="75143" y="635"/>
                </a:lnTo>
                <a:lnTo>
                  <a:pt x="61432" y="0"/>
                </a:lnTo>
                <a:lnTo>
                  <a:pt x="50871" y="0"/>
                </a:lnTo>
                <a:lnTo>
                  <a:pt x="45110" y="960"/>
                </a:lnTo>
                <a:lnTo>
                  <a:pt x="39364" y="1920"/>
                </a:lnTo>
                <a:lnTo>
                  <a:pt x="34549" y="3840"/>
                </a:lnTo>
                <a:lnTo>
                  <a:pt x="29748" y="4800"/>
                </a:lnTo>
                <a:lnTo>
                  <a:pt x="24963" y="6720"/>
                </a:lnTo>
                <a:lnTo>
                  <a:pt x="21122" y="8641"/>
                </a:lnTo>
                <a:lnTo>
                  <a:pt x="17282" y="10561"/>
                </a:lnTo>
                <a:lnTo>
                  <a:pt x="14401" y="12481"/>
                </a:lnTo>
                <a:lnTo>
                  <a:pt x="11521" y="13441"/>
                </a:lnTo>
                <a:lnTo>
                  <a:pt x="9601" y="15361"/>
                </a:lnTo>
                <a:lnTo>
                  <a:pt x="8641" y="16322"/>
                </a:lnTo>
                <a:lnTo>
                  <a:pt x="7680" y="18242"/>
                </a:lnTo>
                <a:lnTo>
                  <a:pt x="7680" y="19202"/>
                </a:lnTo>
                <a:lnTo>
                  <a:pt x="6720" y="21122"/>
                </a:lnTo>
                <a:lnTo>
                  <a:pt x="6720" y="30723"/>
                </a:lnTo>
                <a:lnTo>
                  <a:pt x="7680" y="31683"/>
                </a:lnTo>
                <a:lnTo>
                  <a:pt x="7680" y="33604"/>
                </a:lnTo>
                <a:lnTo>
                  <a:pt x="8641" y="34564"/>
                </a:lnTo>
                <a:lnTo>
                  <a:pt x="9601" y="35524"/>
                </a:lnTo>
                <a:lnTo>
                  <a:pt x="10561" y="36484"/>
                </a:lnTo>
                <a:lnTo>
                  <a:pt x="13441" y="36484"/>
                </a:lnTo>
                <a:lnTo>
                  <a:pt x="15361" y="35524"/>
                </a:lnTo>
                <a:lnTo>
                  <a:pt x="18242" y="33604"/>
                </a:lnTo>
                <a:lnTo>
                  <a:pt x="21122" y="32644"/>
                </a:lnTo>
                <a:lnTo>
                  <a:pt x="24003" y="30723"/>
                </a:lnTo>
                <a:lnTo>
                  <a:pt x="27843" y="28803"/>
                </a:lnTo>
                <a:lnTo>
                  <a:pt x="31683" y="26883"/>
                </a:lnTo>
                <a:lnTo>
                  <a:pt x="36484" y="24963"/>
                </a:lnTo>
                <a:lnTo>
                  <a:pt x="41269" y="24002"/>
                </a:lnTo>
                <a:lnTo>
                  <a:pt x="47030" y="22082"/>
                </a:lnTo>
                <a:lnTo>
                  <a:pt x="52791" y="21122"/>
                </a:lnTo>
                <a:lnTo>
                  <a:pt x="65272" y="21122"/>
                </a:lnTo>
                <a:lnTo>
                  <a:pt x="71033" y="22082"/>
                </a:lnTo>
                <a:lnTo>
                  <a:pt x="74874" y="24002"/>
                </a:lnTo>
                <a:lnTo>
                  <a:pt x="78714" y="24963"/>
                </a:lnTo>
                <a:lnTo>
                  <a:pt x="82555" y="26883"/>
                </a:lnTo>
                <a:lnTo>
                  <a:pt x="85435" y="29763"/>
                </a:lnTo>
                <a:lnTo>
                  <a:pt x="87355" y="32644"/>
                </a:lnTo>
                <a:lnTo>
                  <a:pt x="89275" y="36484"/>
                </a:lnTo>
                <a:lnTo>
                  <a:pt x="91196" y="40325"/>
                </a:lnTo>
                <a:lnTo>
                  <a:pt x="92156" y="45125"/>
                </a:lnTo>
                <a:lnTo>
                  <a:pt x="93116" y="49910"/>
                </a:lnTo>
                <a:lnTo>
                  <a:pt x="93116" y="67193"/>
                </a:lnTo>
                <a:lnTo>
                  <a:pt x="72953" y="67193"/>
                </a:lnTo>
                <a:lnTo>
                  <a:pt x="66947" y="67282"/>
                </a:lnTo>
                <a:lnTo>
                  <a:pt x="53816" y="68193"/>
                </a:lnTo>
                <a:lnTo>
                  <a:pt x="42245" y="70088"/>
                </a:lnTo>
                <a:lnTo>
                  <a:pt x="32644" y="71993"/>
                </a:lnTo>
                <a:lnTo>
                  <a:pt x="24963" y="74874"/>
                </a:lnTo>
                <a:lnTo>
                  <a:pt x="19202" y="78714"/>
                </a:lnTo>
                <a:lnTo>
                  <a:pt x="12481" y="82555"/>
                </a:lnTo>
                <a:lnTo>
                  <a:pt x="7680" y="87355"/>
                </a:lnTo>
                <a:lnTo>
                  <a:pt x="4800" y="94076"/>
                </a:lnTo>
                <a:lnTo>
                  <a:pt x="960" y="99837"/>
                </a:lnTo>
                <a:lnTo>
                  <a:pt x="0" y="106558"/>
                </a:lnTo>
                <a:lnTo>
                  <a:pt x="0" y="115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7" name="object 2627"/>
          <p:cNvSpPr/>
          <p:nvPr/>
        </p:nvSpPr>
        <p:spPr>
          <a:xfrm>
            <a:off x="1694581" y="7065431"/>
            <a:ext cx="95036" cy="194873"/>
          </a:xfrm>
          <a:custGeom>
            <a:avLst/>
            <a:gdLst/>
            <a:ahLst/>
            <a:cxnLst/>
            <a:rect l="l" t="t" r="r" b="b"/>
            <a:pathLst>
              <a:path w="95036" h="194873">
                <a:moveTo>
                  <a:pt x="960" y="41285"/>
                </a:moveTo>
                <a:lnTo>
                  <a:pt x="960" y="43205"/>
                </a:lnTo>
                <a:lnTo>
                  <a:pt x="0" y="44165"/>
                </a:lnTo>
                <a:lnTo>
                  <a:pt x="0" y="56647"/>
                </a:lnTo>
                <a:lnTo>
                  <a:pt x="960" y="58567"/>
                </a:lnTo>
                <a:lnTo>
                  <a:pt x="1935" y="60487"/>
                </a:lnTo>
                <a:lnTo>
                  <a:pt x="2880" y="61447"/>
                </a:lnTo>
                <a:lnTo>
                  <a:pt x="24963" y="61447"/>
                </a:lnTo>
                <a:lnTo>
                  <a:pt x="24963" y="154564"/>
                </a:lnTo>
                <a:lnTo>
                  <a:pt x="25923" y="162245"/>
                </a:lnTo>
                <a:lnTo>
                  <a:pt x="27843" y="168005"/>
                </a:lnTo>
                <a:lnTo>
                  <a:pt x="28803" y="173751"/>
                </a:lnTo>
                <a:lnTo>
                  <a:pt x="31683" y="179527"/>
                </a:lnTo>
                <a:lnTo>
                  <a:pt x="35524" y="183367"/>
                </a:lnTo>
                <a:lnTo>
                  <a:pt x="38404" y="187208"/>
                </a:lnTo>
                <a:lnTo>
                  <a:pt x="43205" y="190088"/>
                </a:lnTo>
                <a:lnTo>
                  <a:pt x="48006" y="191993"/>
                </a:lnTo>
                <a:lnTo>
                  <a:pt x="53766" y="193928"/>
                </a:lnTo>
                <a:lnTo>
                  <a:pt x="60487" y="194873"/>
                </a:lnTo>
                <a:lnTo>
                  <a:pt x="77769" y="194873"/>
                </a:lnTo>
                <a:lnTo>
                  <a:pt x="79674" y="193928"/>
                </a:lnTo>
                <a:lnTo>
                  <a:pt x="82570" y="193928"/>
                </a:lnTo>
                <a:lnTo>
                  <a:pt x="84475" y="192953"/>
                </a:lnTo>
                <a:lnTo>
                  <a:pt x="86410" y="191993"/>
                </a:lnTo>
                <a:lnTo>
                  <a:pt x="88315" y="191993"/>
                </a:lnTo>
                <a:lnTo>
                  <a:pt x="90236" y="191033"/>
                </a:lnTo>
                <a:lnTo>
                  <a:pt x="91196" y="190088"/>
                </a:lnTo>
                <a:lnTo>
                  <a:pt x="92171" y="189113"/>
                </a:lnTo>
                <a:lnTo>
                  <a:pt x="93131" y="188153"/>
                </a:lnTo>
                <a:lnTo>
                  <a:pt x="94076" y="187208"/>
                </a:lnTo>
                <a:lnTo>
                  <a:pt x="94076" y="183367"/>
                </a:lnTo>
                <a:lnTo>
                  <a:pt x="95036" y="181432"/>
                </a:lnTo>
                <a:lnTo>
                  <a:pt x="95036" y="175686"/>
                </a:lnTo>
                <a:lnTo>
                  <a:pt x="94076" y="174726"/>
                </a:lnTo>
                <a:lnTo>
                  <a:pt x="94076" y="170886"/>
                </a:lnTo>
                <a:lnTo>
                  <a:pt x="93131" y="169925"/>
                </a:lnTo>
                <a:lnTo>
                  <a:pt x="93131" y="168965"/>
                </a:lnTo>
                <a:lnTo>
                  <a:pt x="92171" y="168965"/>
                </a:lnTo>
                <a:lnTo>
                  <a:pt x="92171" y="168005"/>
                </a:lnTo>
                <a:lnTo>
                  <a:pt x="89291" y="168005"/>
                </a:lnTo>
                <a:lnTo>
                  <a:pt x="88315" y="168965"/>
                </a:lnTo>
                <a:lnTo>
                  <a:pt x="86410" y="168965"/>
                </a:lnTo>
                <a:lnTo>
                  <a:pt x="85450" y="169925"/>
                </a:lnTo>
                <a:lnTo>
                  <a:pt x="84475" y="169925"/>
                </a:lnTo>
                <a:lnTo>
                  <a:pt x="82570" y="170886"/>
                </a:lnTo>
                <a:lnTo>
                  <a:pt x="80634" y="171846"/>
                </a:lnTo>
                <a:lnTo>
                  <a:pt x="78729" y="171846"/>
                </a:lnTo>
                <a:lnTo>
                  <a:pt x="76794" y="172806"/>
                </a:lnTo>
                <a:lnTo>
                  <a:pt x="64328" y="172806"/>
                </a:lnTo>
                <a:lnTo>
                  <a:pt x="59527" y="169925"/>
                </a:lnTo>
                <a:lnTo>
                  <a:pt x="56647" y="165125"/>
                </a:lnTo>
                <a:lnTo>
                  <a:pt x="53766" y="159364"/>
                </a:lnTo>
                <a:lnTo>
                  <a:pt x="51846" y="152643"/>
                </a:lnTo>
                <a:lnTo>
                  <a:pt x="51846" y="61447"/>
                </a:lnTo>
                <a:lnTo>
                  <a:pt x="91196" y="61447"/>
                </a:lnTo>
                <a:lnTo>
                  <a:pt x="92171" y="60487"/>
                </a:lnTo>
                <a:lnTo>
                  <a:pt x="93131" y="58567"/>
                </a:lnTo>
                <a:lnTo>
                  <a:pt x="94076" y="56647"/>
                </a:lnTo>
                <a:lnTo>
                  <a:pt x="95036" y="53766"/>
                </a:lnTo>
                <a:lnTo>
                  <a:pt x="95036" y="48005"/>
                </a:lnTo>
                <a:lnTo>
                  <a:pt x="94076" y="46085"/>
                </a:lnTo>
                <a:lnTo>
                  <a:pt x="94076" y="42245"/>
                </a:lnTo>
                <a:lnTo>
                  <a:pt x="93131" y="42245"/>
                </a:lnTo>
                <a:lnTo>
                  <a:pt x="93131" y="41285"/>
                </a:lnTo>
                <a:lnTo>
                  <a:pt x="92171" y="40325"/>
                </a:lnTo>
                <a:lnTo>
                  <a:pt x="91196" y="40325"/>
                </a:lnTo>
                <a:lnTo>
                  <a:pt x="91196" y="39364"/>
                </a:lnTo>
                <a:lnTo>
                  <a:pt x="51846" y="39364"/>
                </a:lnTo>
                <a:lnTo>
                  <a:pt x="51846" y="2880"/>
                </a:lnTo>
                <a:lnTo>
                  <a:pt x="50886" y="2880"/>
                </a:lnTo>
                <a:lnTo>
                  <a:pt x="50886" y="1920"/>
                </a:lnTo>
                <a:lnTo>
                  <a:pt x="49926" y="975"/>
                </a:lnTo>
                <a:lnTo>
                  <a:pt x="48966" y="975"/>
                </a:lnTo>
                <a:lnTo>
                  <a:pt x="48006" y="0"/>
                </a:lnTo>
                <a:lnTo>
                  <a:pt x="30723" y="0"/>
                </a:lnTo>
                <a:lnTo>
                  <a:pt x="28803" y="975"/>
                </a:lnTo>
                <a:lnTo>
                  <a:pt x="27843" y="975"/>
                </a:lnTo>
                <a:lnTo>
                  <a:pt x="26883" y="1920"/>
                </a:lnTo>
                <a:lnTo>
                  <a:pt x="25923" y="1920"/>
                </a:lnTo>
                <a:lnTo>
                  <a:pt x="25923" y="2880"/>
                </a:lnTo>
                <a:lnTo>
                  <a:pt x="24963" y="3840"/>
                </a:lnTo>
                <a:lnTo>
                  <a:pt x="24963" y="39364"/>
                </a:lnTo>
                <a:lnTo>
                  <a:pt x="2880" y="39364"/>
                </a:lnTo>
                <a:lnTo>
                  <a:pt x="2880" y="40325"/>
                </a:lnTo>
                <a:lnTo>
                  <a:pt x="1935" y="40325"/>
                </a:lnTo>
                <a:lnTo>
                  <a:pt x="960" y="41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8" name="object 2628"/>
          <p:cNvSpPr/>
          <p:nvPr/>
        </p:nvSpPr>
        <p:spPr>
          <a:xfrm>
            <a:off x="1837623" y="7222876"/>
            <a:ext cx="8641" cy="37429"/>
          </a:xfrm>
          <a:custGeom>
            <a:avLst/>
            <a:gdLst/>
            <a:ahLst/>
            <a:cxnLst/>
            <a:rect l="l" t="t" r="r" b="b"/>
            <a:pathLst>
              <a:path w="8641" h="37429">
                <a:moveTo>
                  <a:pt x="2880" y="6720"/>
                </a:moveTo>
                <a:lnTo>
                  <a:pt x="0" y="0"/>
                </a:lnTo>
                <a:lnTo>
                  <a:pt x="2880" y="35509"/>
                </a:lnTo>
                <a:lnTo>
                  <a:pt x="8641" y="37429"/>
                </a:lnTo>
                <a:lnTo>
                  <a:pt x="7680" y="10561"/>
                </a:lnTo>
                <a:lnTo>
                  <a:pt x="288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9" name="object 2629"/>
          <p:cNvSpPr/>
          <p:nvPr/>
        </p:nvSpPr>
        <p:spPr>
          <a:xfrm>
            <a:off x="1810740" y="7101916"/>
            <a:ext cx="119039" cy="159349"/>
          </a:xfrm>
          <a:custGeom>
            <a:avLst/>
            <a:gdLst/>
            <a:ahLst/>
            <a:cxnLst/>
            <a:rect l="l" t="t" r="r" b="b"/>
            <a:pathLst>
              <a:path w="119039" h="159349">
                <a:moveTo>
                  <a:pt x="10561" y="36484"/>
                </a:moveTo>
                <a:lnTo>
                  <a:pt x="13441" y="36484"/>
                </a:lnTo>
                <a:lnTo>
                  <a:pt x="15361" y="35524"/>
                </a:lnTo>
                <a:lnTo>
                  <a:pt x="18242" y="33604"/>
                </a:lnTo>
                <a:lnTo>
                  <a:pt x="21122" y="32644"/>
                </a:lnTo>
                <a:lnTo>
                  <a:pt x="24003" y="30723"/>
                </a:lnTo>
                <a:lnTo>
                  <a:pt x="27843" y="28803"/>
                </a:lnTo>
                <a:lnTo>
                  <a:pt x="31683" y="26883"/>
                </a:lnTo>
                <a:lnTo>
                  <a:pt x="36484" y="24963"/>
                </a:lnTo>
                <a:lnTo>
                  <a:pt x="42245" y="24002"/>
                </a:lnTo>
                <a:lnTo>
                  <a:pt x="47045" y="22082"/>
                </a:lnTo>
                <a:lnTo>
                  <a:pt x="52806" y="21122"/>
                </a:lnTo>
                <a:lnTo>
                  <a:pt x="65272" y="21122"/>
                </a:lnTo>
                <a:lnTo>
                  <a:pt x="71048" y="22082"/>
                </a:lnTo>
                <a:lnTo>
                  <a:pt x="74889" y="24002"/>
                </a:lnTo>
                <a:lnTo>
                  <a:pt x="79674" y="24963"/>
                </a:lnTo>
                <a:lnTo>
                  <a:pt x="82555" y="26883"/>
                </a:lnTo>
                <a:lnTo>
                  <a:pt x="85435" y="29763"/>
                </a:lnTo>
                <a:lnTo>
                  <a:pt x="88315" y="32644"/>
                </a:lnTo>
                <a:lnTo>
                  <a:pt x="90236" y="36484"/>
                </a:lnTo>
                <a:lnTo>
                  <a:pt x="91196" y="40325"/>
                </a:lnTo>
                <a:lnTo>
                  <a:pt x="92156" y="45125"/>
                </a:lnTo>
                <a:lnTo>
                  <a:pt x="93116" y="49910"/>
                </a:lnTo>
                <a:lnTo>
                  <a:pt x="93116" y="67193"/>
                </a:lnTo>
                <a:lnTo>
                  <a:pt x="72953" y="67193"/>
                </a:lnTo>
                <a:lnTo>
                  <a:pt x="67022" y="67282"/>
                </a:lnTo>
                <a:lnTo>
                  <a:pt x="54233" y="68193"/>
                </a:lnTo>
                <a:lnTo>
                  <a:pt x="42245" y="70088"/>
                </a:lnTo>
                <a:lnTo>
                  <a:pt x="33604" y="71993"/>
                </a:lnTo>
                <a:lnTo>
                  <a:pt x="25923" y="74874"/>
                </a:lnTo>
                <a:lnTo>
                  <a:pt x="19202" y="78714"/>
                </a:lnTo>
                <a:lnTo>
                  <a:pt x="13441" y="82555"/>
                </a:lnTo>
                <a:lnTo>
                  <a:pt x="8641" y="87355"/>
                </a:lnTo>
                <a:lnTo>
                  <a:pt x="4800" y="94076"/>
                </a:lnTo>
                <a:lnTo>
                  <a:pt x="1920" y="99837"/>
                </a:lnTo>
                <a:lnTo>
                  <a:pt x="0" y="106558"/>
                </a:lnTo>
                <a:lnTo>
                  <a:pt x="0" y="121919"/>
                </a:lnTo>
                <a:lnTo>
                  <a:pt x="960" y="128640"/>
                </a:lnTo>
                <a:lnTo>
                  <a:pt x="3840" y="133441"/>
                </a:lnTo>
                <a:lnTo>
                  <a:pt x="5760" y="139202"/>
                </a:lnTo>
                <a:lnTo>
                  <a:pt x="9601" y="144002"/>
                </a:lnTo>
                <a:lnTo>
                  <a:pt x="13441" y="147827"/>
                </a:lnTo>
                <a:lnTo>
                  <a:pt x="18242" y="151668"/>
                </a:lnTo>
                <a:lnTo>
                  <a:pt x="23042" y="154548"/>
                </a:lnTo>
                <a:lnTo>
                  <a:pt x="29763" y="156469"/>
                </a:lnTo>
                <a:lnTo>
                  <a:pt x="26883" y="120959"/>
                </a:lnTo>
                <a:lnTo>
                  <a:pt x="26883" y="109438"/>
                </a:lnTo>
                <a:lnTo>
                  <a:pt x="27843" y="105597"/>
                </a:lnTo>
                <a:lnTo>
                  <a:pt x="29763" y="101757"/>
                </a:lnTo>
                <a:lnTo>
                  <a:pt x="31683" y="98877"/>
                </a:lnTo>
                <a:lnTo>
                  <a:pt x="34564" y="95996"/>
                </a:lnTo>
                <a:lnTo>
                  <a:pt x="37444" y="93116"/>
                </a:lnTo>
                <a:lnTo>
                  <a:pt x="41285" y="91196"/>
                </a:lnTo>
                <a:lnTo>
                  <a:pt x="46085" y="89275"/>
                </a:lnTo>
                <a:lnTo>
                  <a:pt x="50886" y="88315"/>
                </a:lnTo>
                <a:lnTo>
                  <a:pt x="56647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3840"/>
                </a:lnTo>
                <a:lnTo>
                  <a:pt x="79674" y="129600"/>
                </a:lnTo>
                <a:lnTo>
                  <a:pt x="73929" y="133441"/>
                </a:lnTo>
                <a:lnTo>
                  <a:pt x="68168" y="136321"/>
                </a:lnTo>
                <a:lnTo>
                  <a:pt x="61432" y="138242"/>
                </a:lnTo>
                <a:lnTo>
                  <a:pt x="46085" y="138242"/>
                </a:lnTo>
                <a:lnTo>
                  <a:pt x="39364" y="136321"/>
                </a:lnTo>
                <a:lnTo>
                  <a:pt x="34564" y="131521"/>
                </a:lnTo>
                <a:lnTo>
                  <a:pt x="35524" y="158389"/>
                </a:lnTo>
                <a:lnTo>
                  <a:pt x="43205" y="159349"/>
                </a:lnTo>
                <a:lnTo>
                  <a:pt x="59527" y="159349"/>
                </a:lnTo>
                <a:lnTo>
                  <a:pt x="67208" y="157444"/>
                </a:lnTo>
                <a:lnTo>
                  <a:pt x="74889" y="153603"/>
                </a:lnTo>
                <a:lnTo>
                  <a:pt x="76128" y="153039"/>
                </a:lnTo>
                <a:lnTo>
                  <a:pt x="87019" y="146488"/>
                </a:lnTo>
                <a:lnTo>
                  <a:pt x="95996" y="137266"/>
                </a:lnTo>
                <a:lnTo>
                  <a:pt x="95996" y="153603"/>
                </a:lnTo>
                <a:lnTo>
                  <a:pt x="96956" y="154548"/>
                </a:lnTo>
                <a:lnTo>
                  <a:pt x="97917" y="155508"/>
                </a:lnTo>
                <a:lnTo>
                  <a:pt x="99837" y="156469"/>
                </a:lnTo>
                <a:lnTo>
                  <a:pt x="102717" y="156469"/>
                </a:lnTo>
                <a:lnTo>
                  <a:pt x="105597" y="157444"/>
                </a:lnTo>
                <a:lnTo>
                  <a:pt x="110398" y="157444"/>
                </a:lnTo>
                <a:lnTo>
                  <a:pt x="113278" y="156469"/>
                </a:lnTo>
                <a:lnTo>
                  <a:pt x="116159" y="156469"/>
                </a:lnTo>
                <a:lnTo>
                  <a:pt x="117119" y="155508"/>
                </a:lnTo>
                <a:lnTo>
                  <a:pt x="118079" y="155508"/>
                </a:lnTo>
                <a:lnTo>
                  <a:pt x="119039" y="154548"/>
                </a:lnTo>
                <a:lnTo>
                  <a:pt x="119039" y="45125"/>
                </a:lnTo>
                <a:lnTo>
                  <a:pt x="118079" y="37444"/>
                </a:lnTo>
                <a:lnTo>
                  <a:pt x="116159" y="30723"/>
                </a:lnTo>
                <a:lnTo>
                  <a:pt x="114239" y="24002"/>
                </a:lnTo>
                <a:lnTo>
                  <a:pt x="111358" y="18242"/>
                </a:lnTo>
                <a:lnTo>
                  <a:pt x="106558" y="13441"/>
                </a:lnTo>
                <a:lnTo>
                  <a:pt x="101757" y="8641"/>
                </a:lnTo>
                <a:lnTo>
                  <a:pt x="95996" y="5760"/>
                </a:lnTo>
                <a:lnTo>
                  <a:pt x="88315" y="2880"/>
                </a:lnTo>
                <a:lnTo>
                  <a:pt x="76090" y="682"/>
                </a:lnTo>
                <a:lnTo>
                  <a:pt x="62392" y="0"/>
                </a:lnTo>
                <a:lnTo>
                  <a:pt x="50886" y="0"/>
                </a:lnTo>
                <a:lnTo>
                  <a:pt x="45125" y="960"/>
                </a:lnTo>
                <a:lnTo>
                  <a:pt x="40325" y="1920"/>
                </a:lnTo>
                <a:lnTo>
                  <a:pt x="34564" y="3840"/>
                </a:lnTo>
                <a:lnTo>
                  <a:pt x="29763" y="4800"/>
                </a:lnTo>
                <a:lnTo>
                  <a:pt x="25923" y="6720"/>
                </a:lnTo>
                <a:lnTo>
                  <a:pt x="21122" y="8641"/>
                </a:lnTo>
                <a:lnTo>
                  <a:pt x="18242" y="10561"/>
                </a:lnTo>
                <a:lnTo>
                  <a:pt x="14401" y="12481"/>
                </a:lnTo>
                <a:lnTo>
                  <a:pt x="11521" y="13441"/>
                </a:lnTo>
                <a:lnTo>
                  <a:pt x="10561" y="15361"/>
                </a:lnTo>
                <a:lnTo>
                  <a:pt x="8641" y="16322"/>
                </a:lnTo>
                <a:lnTo>
                  <a:pt x="7680" y="18242"/>
                </a:lnTo>
                <a:lnTo>
                  <a:pt x="7680" y="21122"/>
                </a:lnTo>
                <a:lnTo>
                  <a:pt x="6720" y="23042"/>
                </a:lnTo>
                <a:lnTo>
                  <a:pt x="6720" y="27843"/>
                </a:lnTo>
                <a:lnTo>
                  <a:pt x="7680" y="28803"/>
                </a:lnTo>
                <a:lnTo>
                  <a:pt x="7680" y="32644"/>
                </a:lnTo>
                <a:lnTo>
                  <a:pt x="8641" y="33604"/>
                </a:lnTo>
                <a:lnTo>
                  <a:pt x="8641" y="34564"/>
                </a:lnTo>
                <a:lnTo>
                  <a:pt x="9601" y="35524"/>
                </a:lnTo>
                <a:lnTo>
                  <a:pt x="10561" y="35524"/>
                </a:lnTo>
                <a:lnTo>
                  <a:pt x="10561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0" name="object 2630"/>
          <p:cNvSpPr/>
          <p:nvPr/>
        </p:nvSpPr>
        <p:spPr>
          <a:xfrm>
            <a:off x="2005614" y="7101916"/>
            <a:ext cx="107518" cy="159349"/>
          </a:xfrm>
          <a:custGeom>
            <a:avLst/>
            <a:gdLst/>
            <a:ahLst/>
            <a:cxnLst/>
            <a:rect l="l" t="t" r="r" b="b"/>
            <a:pathLst>
              <a:path w="107518" h="159349">
                <a:moveTo>
                  <a:pt x="12481" y="148788"/>
                </a:moveTo>
                <a:lnTo>
                  <a:pt x="16322" y="151668"/>
                </a:lnTo>
                <a:lnTo>
                  <a:pt x="20162" y="153603"/>
                </a:lnTo>
                <a:lnTo>
                  <a:pt x="24003" y="155508"/>
                </a:lnTo>
                <a:lnTo>
                  <a:pt x="27843" y="156469"/>
                </a:lnTo>
                <a:lnTo>
                  <a:pt x="31683" y="157444"/>
                </a:lnTo>
                <a:lnTo>
                  <a:pt x="35524" y="158389"/>
                </a:lnTo>
                <a:lnTo>
                  <a:pt x="40325" y="159349"/>
                </a:lnTo>
                <a:lnTo>
                  <a:pt x="46354" y="159338"/>
                </a:lnTo>
                <a:lnTo>
                  <a:pt x="59353" y="157791"/>
                </a:lnTo>
                <a:lnTo>
                  <a:pt x="71033" y="153603"/>
                </a:lnTo>
                <a:lnTo>
                  <a:pt x="82054" y="146344"/>
                </a:lnTo>
                <a:lnTo>
                  <a:pt x="91196" y="137266"/>
                </a:lnTo>
                <a:lnTo>
                  <a:pt x="98662" y="124392"/>
                </a:lnTo>
                <a:lnTo>
                  <a:pt x="102717" y="111358"/>
                </a:lnTo>
                <a:lnTo>
                  <a:pt x="104695" y="103757"/>
                </a:lnTo>
                <a:lnTo>
                  <a:pt x="106762" y="91310"/>
                </a:lnTo>
                <a:lnTo>
                  <a:pt x="107518" y="77754"/>
                </a:lnTo>
                <a:lnTo>
                  <a:pt x="107447" y="72907"/>
                </a:lnTo>
                <a:lnTo>
                  <a:pt x="106376" y="59856"/>
                </a:lnTo>
                <a:lnTo>
                  <a:pt x="103677" y="48005"/>
                </a:lnTo>
                <a:lnTo>
                  <a:pt x="103373" y="46564"/>
                </a:lnTo>
                <a:lnTo>
                  <a:pt x="99341" y="33812"/>
                </a:lnTo>
                <a:lnTo>
                  <a:pt x="94076" y="23042"/>
                </a:lnTo>
                <a:lnTo>
                  <a:pt x="89275" y="15361"/>
                </a:lnTo>
                <a:lnTo>
                  <a:pt x="82570" y="10561"/>
                </a:lnTo>
                <a:lnTo>
                  <a:pt x="75849" y="5760"/>
                </a:lnTo>
                <a:lnTo>
                  <a:pt x="73326" y="4597"/>
                </a:lnTo>
                <a:lnTo>
                  <a:pt x="61497" y="1149"/>
                </a:lnTo>
                <a:lnTo>
                  <a:pt x="48006" y="0"/>
                </a:lnTo>
                <a:lnTo>
                  <a:pt x="44165" y="0"/>
                </a:lnTo>
                <a:lnTo>
                  <a:pt x="43205" y="23042"/>
                </a:lnTo>
                <a:lnTo>
                  <a:pt x="49926" y="23042"/>
                </a:lnTo>
                <a:lnTo>
                  <a:pt x="55671" y="24002"/>
                </a:lnTo>
                <a:lnTo>
                  <a:pt x="60487" y="27843"/>
                </a:lnTo>
                <a:lnTo>
                  <a:pt x="65288" y="30723"/>
                </a:lnTo>
                <a:lnTo>
                  <a:pt x="69128" y="35524"/>
                </a:lnTo>
                <a:lnTo>
                  <a:pt x="72009" y="40325"/>
                </a:lnTo>
                <a:lnTo>
                  <a:pt x="74889" y="46085"/>
                </a:lnTo>
                <a:lnTo>
                  <a:pt x="76794" y="51846"/>
                </a:lnTo>
                <a:lnTo>
                  <a:pt x="77754" y="58552"/>
                </a:lnTo>
                <a:lnTo>
                  <a:pt x="78729" y="66248"/>
                </a:lnTo>
                <a:lnTo>
                  <a:pt x="78729" y="94076"/>
                </a:lnTo>
                <a:lnTo>
                  <a:pt x="76794" y="100797"/>
                </a:lnTo>
                <a:lnTo>
                  <a:pt x="75849" y="107518"/>
                </a:lnTo>
                <a:lnTo>
                  <a:pt x="73914" y="113278"/>
                </a:lnTo>
                <a:lnTo>
                  <a:pt x="71033" y="119039"/>
                </a:lnTo>
                <a:lnTo>
                  <a:pt x="67193" y="123840"/>
                </a:lnTo>
                <a:lnTo>
                  <a:pt x="63352" y="128640"/>
                </a:lnTo>
                <a:lnTo>
                  <a:pt x="59512" y="131521"/>
                </a:lnTo>
                <a:lnTo>
                  <a:pt x="54726" y="134401"/>
                </a:lnTo>
                <a:lnTo>
                  <a:pt x="48966" y="136321"/>
                </a:lnTo>
                <a:lnTo>
                  <a:pt x="34564" y="136321"/>
                </a:lnTo>
                <a:lnTo>
                  <a:pt x="27843" y="133441"/>
                </a:lnTo>
                <a:lnTo>
                  <a:pt x="21122" y="129600"/>
                </a:lnTo>
                <a:lnTo>
                  <a:pt x="18101" y="127312"/>
                </a:lnTo>
                <a:lnTo>
                  <a:pt x="9349" y="119236"/>
                </a:lnTo>
                <a:lnTo>
                  <a:pt x="0" y="108478"/>
                </a:lnTo>
                <a:lnTo>
                  <a:pt x="960" y="139202"/>
                </a:lnTo>
                <a:lnTo>
                  <a:pt x="5760" y="142082"/>
                </a:lnTo>
                <a:lnTo>
                  <a:pt x="8641" y="145922"/>
                </a:lnTo>
                <a:lnTo>
                  <a:pt x="12481" y="1487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1" name="object 2631"/>
          <p:cNvSpPr/>
          <p:nvPr/>
        </p:nvSpPr>
        <p:spPr>
          <a:xfrm>
            <a:off x="1978731" y="7033762"/>
            <a:ext cx="71048" cy="225597"/>
          </a:xfrm>
          <a:custGeom>
            <a:avLst/>
            <a:gdLst/>
            <a:ahLst/>
            <a:cxnLst/>
            <a:rect l="l" t="t" r="r" b="b"/>
            <a:pathLst>
              <a:path w="71048" h="225597">
                <a:moveTo>
                  <a:pt x="975" y="221757"/>
                </a:moveTo>
                <a:lnTo>
                  <a:pt x="975" y="222702"/>
                </a:lnTo>
                <a:lnTo>
                  <a:pt x="1920" y="223662"/>
                </a:lnTo>
                <a:lnTo>
                  <a:pt x="2880" y="223662"/>
                </a:lnTo>
                <a:lnTo>
                  <a:pt x="3855" y="224622"/>
                </a:lnTo>
                <a:lnTo>
                  <a:pt x="6720" y="224622"/>
                </a:lnTo>
                <a:lnTo>
                  <a:pt x="7696" y="225597"/>
                </a:lnTo>
                <a:lnTo>
                  <a:pt x="14401" y="225597"/>
                </a:lnTo>
                <a:lnTo>
                  <a:pt x="16322" y="224622"/>
                </a:lnTo>
                <a:lnTo>
                  <a:pt x="20162" y="224622"/>
                </a:lnTo>
                <a:lnTo>
                  <a:pt x="21122" y="223662"/>
                </a:lnTo>
                <a:lnTo>
                  <a:pt x="22082" y="223662"/>
                </a:lnTo>
                <a:lnTo>
                  <a:pt x="23042" y="222702"/>
                </a:lnTo>
                <a:lnTo>
                  <a:pt x="24003" y="221757"/>
                </a:lnTo>
                <a:lnTo>
                  <a:pt x="24003" y="202554"/>
                </a:lnTo>
                <a:lnTo>
                  <a:pt x="27843" y="207355"/>
                </a:lnTo>
                <a:lnTo>
                  <a:pt x="26883" y="176631"/>
                </a:lnTo>
                <a:lnTo>
                  <a:pt x="26883" y="119024"/>
                </a:lnTo>
                <a:lnTo>
                  <a:pt x="30723" y="113278"/>
                </a:lnTo>
                <a:lnTo>
                  <a:pt x="35524" y="109438"/>
                </a:lnTo>
                <a:lnTo>
                  <a:pt x="38404" y="105597"/>
                </a:lnTo>
                <a:lnTo>
                  <a:pt x="42245" y="101757"/>
                </a:lnTo>
                <a:lnTo>
                  <a:pt x="46085" y="98877"/>
                </a:lnTo>
                <a:lnTo>
                  <a:pt x="49926" y="96956"/>
                </a:lnTo>
                <a:lnTo>
                  <a:pt x="52806" y="95036"/>
                </a:lnTo>
                <a:lnTo>
                  <a:pt x="56647" y="93116"/>
                </a:lnTo>
                <a:lnTo>
                  <a:pt x="59527" y="92156"/>
                </a:lnTo>
                <a:lnTo>
                  <a:pt x="63367" y="91196"/>
                </a:lnTo>
                <a:lnTo>
                  <a:pt x="70088" y="91196"/>
                </a:lnTo>
                <a:lnTo>
                  <a:pt x="71048" y="68153"/>
                </a:lnTo>
                <a:lnTo>
                  <a:pt x="67208" y="68153"/>
                </a:lnTo>
                <a:lnTo>
                  <a:pt x="63367" y="69113"/>
                </a:lnTo>
                <a:lnTo>
                  <a:pt x="59527" y="70073"/>
                </a:lnTo>
                <a:lnTo>
                  <a:pt x="55686" y="71033"/>
                </a:lnTo>
                <a:lnTo>
                  <a:pt x="51846" y="72953"/>
                </a:lnTo>
                <a:lnTo>
                  <a:pt x="48006" y="74874"/>
                </a:lnTo>
                <a:lnTo>
                  <a:pt x="43205" y="77754"/>
                </a:lnTo>
                <a:lnTo>
                  <a:pt x="39364" y="80634"/>
                </a:lnTo>
                <a:lnTo>
                  <a:pt x="35524" y="83515"/>
                </a:lnTo>
                <a:lnTo>
                  <a:pt x="30723" y="87355"/>
                </a:lnTo>
                <a:lnTo>
                  <a:pt x="26883" y="92156"/>
                </a:lnTo>
                <a:lnTo>
                  <a:pt x="26883" y="2880"/>
                </a:lnTo>
                <a:lnTo>
                  <a:pt x="2592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4003" y="960"/>
                </a:lnTo>
                <a:lnTo>
                  <a:pt x="23042" y="0"/>
                </a:lnTo>
                <a:lnTo>
                  <a:pt x="5760" y="0"/>
                </a:lnTo>
                <a:lnTo>
                  <a:pt x="3855" y="960"/>
                </a:lnTo>
                <a:lnTo>
                  <a:pt x="1920" y="960"/>
                </a:lnTo>
                <a:lnTo>
                  <a:pt x="975" y="1920"/>
                </a:lnTo>
                <a:lnTo>
                  <a:pt x="975" y="2880"/>
                </a:lnTo>
                <a:lnTo>
                  <a:pt x="0" y="3840"/>
                </a:lnTo>
                <a:lnTo>
                  <a:pt x="0" y="220781"/>
                </a:lnTo>
                <a:lnTo>
                  <a:pt x="975" y="2217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2" name="object 2632"/>
          <p:cNvSpPr/>
          <p:nvPr/>
        </p:nvSpPr>
        <p:spPr>
          <a:xfrm>
            <a:off x="2142896" y="7101916"/>
            <a:ext cx="119039" cy="159349"/>
          </a:xfrm>
          <a:custGeom>
            <a:avLst/>
            <a:gdLst/>
            <a:ahLst/>
            <a:cxnLst/>
            <a:rect l="l" t="t" r="r" b="b"/>
            <a:pathLst>
              <a:path w="119039" h="159349">
                <a:moveTo>
                  <a:pt x="0" y="115199"/>
                </a:moveTo>
                <a:lnTo>
                  <a:pt x="0" y="121919"/>
                </a:lnTo>
                <a:lnTo>
                  <a:pt x="960" y="128640"/>
                </a:lnTo>
                <a:lnTo>
                  <a:pt x="3840" y="133441"/>
                </a:lnTo>
                <a:lnTo>
                  <a:pt x="5760" y="139202"/>
                </a:lnTo>
                <a:lnTo>
                  <a:pt x="9601" y="144002"/>
                </a:lnTo>
                <a:lnTo>
                  <a:pt x="13441" y="147827"/>
                </a:lnTo>
                <a:lnTo>
                  <a:pt x="18242" y="151668"/>
                </a:lnTo>
                <a:lnTo>
                  <a:pt x="23987" y="154548"/>
                </a:lnTo>
                <a:lnTo>
                  <a:pt x="29763" y="156469"/>
                </a:lnTo>
                <a:lnTo>
                  <a:pt x="27828" y="120959"/>
                </a:lnTo>
                <a:lnTo>
                  <a:pt x="27828" y="105597"/>
                </a:lnTo>
                <a:lnTo>
                  <a:pt x="29763" y="101757"/>
                </a:lnTo>
                <a:lnTo>
                  <a:pt x="31668" y="98877"/>
                </a:lnTo>
                <a:lnTo>
                  <a:pt x="34549" y="95996"/>
                </a:lnTo>
                <a:lnTo>
                  <a:pt x="37429" y="93116"/>
                </a:lnTo>
                <a:lnTo>
                  <a:pt x="41269" y="91196"/>
                </a:lnTo>
                <a:lnTo>
                  <a:pt x="46070" y="89275"/>
                </a:lnTo>
                <a:lnTo>
                  <a:pt x="50871" y="88315"/>
                </a:lnTo>
                <a:lnTo>
                  <a:pt x="56631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3840"/>
                </a:lnTo>
                <a:lnTo>
                  <a:pt x="79674" y="129600"/>
                </a:lnTo>
                <a:lnTo>
                  <a:pt x="73914" y="133441"/>
                </a:lnTo>
                <a:lnTo>
                  <a:pt x="68153" y="136321"/>
                </a:lnTo>
                <a:lnTo>
                  <a:pt x="61432" y="138242"/>
                </a:lnTo>
                <a:lnTo>
                  <a:pt x="46070" y="138242"/>
                </a:lnTo>
                <a:lnTo>
                  <a:pt x="39364" y="136321"/>
                </a:lnTo>
                <a:lnTo>
                  <a:pt x="34549" y="131521"/>
                </a:lnTo>
                <a:lnTo>
                  <a:pt x="35509" y="158389"/>
                </a:lnTo>
                <a:lnTo>
                  <a:pt x="43205" y="159349"/>
                </a:lnTo>
                <a:lnTo>
                  <a:pt x="59512" y="159349"/>
                </a:lnTo>
                <a:lnTo>
                  <a:pt x="67193" y="157444"/>
                </a:lnTo>
                <a:lnTo>
                  <a:pt x="74874" y="153603"/>
                </a:lnTo>
                <a:lnTo>
                  <a:pt x="76794" y="152718"/>
                </a:lnTo>
                <a:lnTo>
                  <a:pt x="87445" y="146269"/>
                </a:lnTo>
                <a:lnTo>
                  <a:pt x="96956" y="137266"/>
                </a:lnTo>
                <a:lnTo>
                  <a:pt x="96956" y="154548"/>
                </a:lnTo>
                <a:lnTo>
                  <a:pt x="97917" y="155508"/>
                </a:lnTo>
                <a:lnTo>
                  <a:pt x="98877" y="155508"/>
                </a:lnTo>
                <a:lnTo>
                  <a:pt x="99837" y="156469"/>
                </a:lnTo>
                <a:lnTo>
                  <a:pt x="102717" y="156469"/>
                </a:lnTo>
                <a:lnTo>
                  <a:pt x="105597" y="157444"/>
                </a:lnTo>
                <a:lnTo>
                  <a:pt x="111358" y="157444"/>
                </a:lnTo>
                <a:lnTo>
                  <a:pt x="113278" y="156469"/>
                </a:lnTo>
                <a:lnTo>
                  <a:pt x="116159" y="156469"/>
                </a:lnTo>
                <a:lnTo>
                  <a:pt x="117119" y="155508"/>
                </a:lnTo>
                <a:lnTo>
                  <a:pt x="118064" y="155508"/>
                </a:lnTo>
                <a:lnTo>
                  <a:pt x="119039" y="154548"/>
                </a:lnTo>
                <a:lnTo>
                  <a:pt x="119039" y="45125"/>
                </a:lnTo>
                <a:lnTo>
                  <a:pt x="118064" y="37444"/>
                </a:lnTo>
                <a:lnTo>
                  <a:pt x="116159" y="30723"/>
                </a:lnTo>
                <a:lnTo>
                  <a:pt x="114223" y="24002"/>
                </a:lnTo>
                <a:lnTo>
                  <a:pt x="111358" y="18242"/>
                </a:lnTo>
                <a:lnTo>
                  <a:pt x="106558" y="13441"/>
                </a:lnTo>
                <a:lnTo>
                  <a:pt x="101757" y="8641"/>
                </a:lnTo>
                <a:lnTo>
                  <a:pt x="95996" y="5760"/>
                </a:lnTo>
                <a:lnTo>
                  <a:pt x="89275" y="2880"/>
                </a:lnTo>
                <a:lnTo>
                  <a:pt x="76103" y="635"/>
                </a:lnTo>
                <a:lnTo>
                  <a:pt x="62392" y="0"/>
                </a:lnTo>
                <a:lnTo>
                  <a:pt x="50871" y="0"/>
                </a:lnTo>
                <a:lnTo>
                  <a:pt x="45110" y="960"/>
                </a:lnTo>
                <a:lnTo>
                  <a:pt x="40309" y="1920"/>
                </a:lnTo>
                <a:lnTo>
                  <a:pt x="34549" y="3840"/>
                </a:lnTo>
                <a:lnTo>
                  <a:pt x="30708" y="4800"/>
                </a:lnTo>
                <a:lnTo>
                  <a:pt x="25923" y="6720"/>
                </a:lnTo>
                <a:lnTo>
                  <a:pt x="21122" y="8641"/>
                </a:lnTo>
                <a:lnTo>
                  <a:pt x="18242" y="10561"/>
                </a:lnTo>
                <a:lnTo>
                  <a:pt x="14401" y="12481"/>
                </a:lnTo>
                <a:lnTo>
                  <a:pt x="11521" y="13441"/>
                </a:lnTo>
                <a:lnTo>
                  <a:pt x="10561" y="15361"/>
                </a:lnTo>
                <a:lnTo>
                  <a:pt x="8641" y="16322"/>
                </a:lnTo>
                <a:lnTo>
                  <a:pt x="7680" y="18242"/>
                </a:lnTo>
                <a:lnTo>
                  <a:pt x="7680" y="31683"/>
                </a:lnTo>
                <a:lnTo>
                  <a:pt x="8641" y="32644"/>
                </a:lnTo>
                <a:lnTo>
                  <a:pt x="8641" y="33604"/>
                </a:lnTo>
                <a:lnTo>
                  <a:pt x="9601" y="34564"/>
                </a:lnTo>
                <a:lnTo>
                  <a:pt x="9601" y="35524"/>
                </a:lnTo>
                <a:lnTo>
                  <a:pt x="10561" y="35524"/>
                </a:lnTo>
                <a:lnTo>
                  <a:pt x="10561" y="36484"/>
                </a:lnTo>
                <a:lnTo>
                  <a:pt x="13441" y="36484"/>
                </a:lnTo>
                <a:lnTo>
                  <a:pt x="15361" y="35524"/>
                </a:lnTo>
                <a:lnTo>
                  <a:pt x="18242" y="33604"/>
                </a:lnTo>
                <a:lnTo>
                  <a:pt x="21122" y="32644"/>
                </a:lnTo>
                <a:lnTo>
                  <a:pt x="23987" y="30723"/>
                </a:lnTo>
                <a:lnTo>
                  <a:pt x="27828" y="28803"/>
                </a:lnTo>
                <a:lnTo>
                  <a:pt x="32644" y="26883"/>
                </a:lnTo>
                <a:lnTo>
                  <a:pt x="36484" y="24963"/>
                </a:lnTo>
                <a:lnTo>
                  <a:pt x="42230" y="24002"/>
                </a:lnTo>
                <a:lnTo>
                  <a:pt x="47030" y="22082"/>
                </a:lnTo>
                <a:lnTo>
                  <a:pt x="52791" y="21122"/>
                </a:lnTo>
                <a:lnTo>
                  <a:pt x="66233" y="21122"/>
                </a:lnTo>
                <a:lnTo>
                  <a:pt x="71033" y="22082"/>
                </a:lnTo>
                <a:lnTo>
                  <a:pt x="74874" y="24002"/>
                </a:lnTo>
                <a:lnTo>
                  <a:pt x="79674" y="24963"/>
                </a:lnTo>
                <a:lnTo>
                  <a:pt x="82555" y="26883"/>
                </a:lnTo>
                <a:lnTo>
                  <a:pt x="85435" y="29763"/>
                </a:lnTo>
                <a:lnTo>
                  <a:pt x="88315" y="32644"/>
                </a:lnTo>
                <a:lnTo>
                  <a:pt x="90236" y="36484"/>
                </a:lnTo>
                <a:lnTo>
                  <a:pt x="91196" y="40325"/>
                </a:lnTo>
                <a:lnTo>
                  <a:pt x="92156" y="45125"/>
                </a:lnTo>
                <a:lnTo>
                  <a:pt x="93116" y="49910"/>
                </a:lnTo>
                <a:lnTo>
                  <a:pt x="93116" y="67193"/>
                </a:lnTo>
                <a:lnTo>
                  <a:pt x="72953" y="67193"/>
                </a:lnTo>
                <a:lnTo>
                  <a:pt x="67008" y="67283"/>
                </a:lnTo>
                <a:lnTo>
                  <a:pt x="54217" y="68193"/>
                </a:lnTo>
                <a:lnTo>
                  <a:pt x="42230" y="70088"/>
                </a:lnTo>
                <a:lnTo>
                  <a:pt x="33588" y="71993"/>
                </a:lnTo>
                <a:lnTo>
                  <a:pt x="25923" y="74874"/>
                </a:lnTo>
                <a:lnTo>
                  <a:pt x="19202" y="78714"/>
                </a:lnTo>
                <a:lnTo>
                  <a:pt x="13441" y="82555"/>
                </a:lnTo>
                <a:lnTo>
                  <a:pt x="8641" y="87355"/>
                </a:lnTo>
                <a:lnTo>
                  <a:pt x="4800" y="94076"/>
                </a:lnTo>
                <a:lnTo>
                  <a:pt x="1920" y="99837"/>
                </a:lnTo>
                <a:lnTo>
                  <a:pt x="0" y="106558"/>
                </a:lnTo>
                <a:lnTo>
                  <a:pt x="0" y="115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3" name="object 2633"/>
          <p:cNvSpPr/>
          <p:nvPr/>
        </p:nvSpPr>
        <p:spPr>
          <a:xfrm>
            <a:off x="2170724" y="7222876"/>
            <a:ext cx="7680" cy="37429"/>
          </a:xfrm>
          <a:custGeom>
            <a:avLst/>
            <a:gdLst/>
            <a:ahLst/>
            <a:cxnLst/>
            <a:rect l="l" t="t" r="r" b="b"/>
            <a:pathLst>
              <a:path w="7680" h="37429">
                <a:moveTo>
                  <a:pt x="1935" y="6720"/>
                </a:moveTo>
                <a:lnTo>
                  <a:pt x="0" y="0"/>
                </a:lnTo>
                <a:lnTo>
                  <a:pt x="1935" y="35509"/>
                </a:lnTo>
                <a:lnTo>
                  <a:pt x="7680" y="37429"/>
                </a:lnTo>
                <a:lnTo>
                  <a:pt x="6720" y="10561"/>
                </a:lnTo>
                <a:lnTo>
                  <a:pt x="1935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4" name="object 2634"/>
          <p:cNvSpPr/>
          <p:nvPr/>
        </p:nvSpPr>
        <p:spPr>
          <a:xfrm>
            <a:off x="2299365" y="7101916"/>
            <a:ext cx="103677" cy="159349"/>
          </a:xfrm>
          <a:custGeom>
            <a:avLst/>
            <a:gdLst/>
            <a:ahLst/>
            <a:cxnLst/>
            <a:rect l="l" t="t" r="r" b="b"/>
            <a:pathLst>
              <a:path w="103677" h="159349">
                <a:moveTo>
                  <a:pt x="33604" y="2880"/>
                </a:moveTo>
                <a:lnTo>
                  <a:pt x="26883" y="5760"/>
                </a:lnTo>
                <a:lnTo>
                  <a:pt x="21122" y="8641"/>
                </a:lnTo>
                <a:lnTo>
                  <a:pt x="17282" y="12481"/>
                </a:lnTo>
                <a:lnTo>
                  <a:pt x="12481" y="16322"/>
                </a:lnTo>
                <a:lnTo>
                  <a:pt x="9601" y="21122"/>
                </a:lnTo>
                <a:lnTo>
                  <a:pt x="6720" y="26883"/>
                </a:lnTo>
                <a:lnTo>
                  <a:pt x="4800" y="31683"/>
                </a:lnTo>
                <a:lnTo>
                  <a:pt x="3840" y="37444"/>
                </a:lnTo>
                <a:lnTo>
                  <a:pt x="3840" y="48966"/>
                </a:lnTo>
                <a:lnTo>
                  <a:pt x="4800" y="54711"/>
                </a:lnTo>
                <a:lnTo>
                  <a:pt x="6720" y="59527"/>
                </a:lnTo>
                <a:lnTo>
                  <a:pt x="9601" y="64312"/>
                </a:lnTo>
                <a:lnTo>
                  <a:pt x="12481" y="68153"/>
                </a:lnTo>
                <a:lnTo>
                  <a:pt x="15361" y="71033"/>
                </a:lnTo>
                <a:lnTo>
                  <a:pt x="19202" y="74874"/>
                </a:lnTo>
                <a:lnTo>
                  <a:pt x="23042" y="77754"/>
                </a:lnTo>
                <a:lnTo>
                  <a:pt x="26883" y="79674"/>
                </a:lnTo>
                <a:lnTo>
                  <a:pt x="31683" y="81594"/>
                </a:lnTo>
                <a:lnTo>
                  <a:pt x="35524" y="84475"/>
                </a:lnTo>
                <a:lnTo>
                  <a:pt x="40325" y="86395"/>
                </a:lnTo>
                <a:lnTo>
                  <a:pt x="45125" y="88315"/>
                </a:lnTo>
                <a:lnTo>
                  <a:pt x="49926" y="89275"/>
                </a:lnTo>
                <a:lnTo>
                  <a:pt x="53766" y="91196"/>
                </a:lnTo>
                <a:lnTo>
                  <a:pt x="58567" y="93116"/>
                </a:lnTo>
                <a:lnTo>
                  <a:pt x="62392" y="95036"/>
                </a:lnTo>
                <a:lnTo>
                  <a:pt x="65288" y="96956"/>
                </a:lnTo>
                <a:lnTo>
                  <a:pt x="69128" y="98877"/>
                </a:lnTo>
                <a:lnTo>
                  <a:pt x="72009" y="101757"/>
                </a:lnTo>
                <a:lnTo>
                  <a:pt x="73914" y="104637"/>
                </a:lnTo>
                <a:lnTo>
                  <a:pt x="75849" y="107518"/>
                </a:lnTo>
                <a:lnTo>
                  <a:pt x="76794" y="110398"/>
                </a:lnTo>
                <a:lnTo>
                  <a:pt x="76794" y="119039"/>
                </a:lnTo>
                <a:lnTo>
                  <a:pt x="75849" y="121919"/>
                </a:lnTo>
                <a:lnTo>
                  <a:pt x="74874" y="124800"/>
                </a:lnTo>
                <a:lnTo>
                  <a:pt x="72953" y="127680"/>
                </a:lnTo>
                <a:lnTo>
                  <a:pt x="71033" y="130561"/>
                </a:lnTo>
                <a:lnTo>
                  <a:pt x="68168" y="132481"/>
                </a:lnTo>
                <a:lnTo>
                  <a:pt x="66233" y="134401"/>
                </a:lnTo>
                <a:lnTo>
                  <a:pt x="62392" y="135361"/>
                </a:lnTo>
                <a:lnTo>
                  <a:pt x="59512" y="136321"/>
                </a:lnTo>
                <a:lnTo>
                  <a:pt x="55671" y="137266"/>
                </a:lnTo>
                <a:lnTo>
                  <a:pt x="50886" y="138242"/>
                </a:lnTo>
                <a:lnTo>
                  <a:pt x="40325" y="138242"/>
                </a:lnTo>
                <a:lnTo>
                  <a:pt x="35524" y="137266"/>
                </a:lnTo>
                <a:lnTo>
                  <a:pt x="30723" y="135361"/>
                </a:lnTo>
                <a:lnTo>
                  <a:pt x="25923" y="134401"/>
                </a:lnTo>
                <a:lnTo>
                  <a:pt x="22082" y="132481"/>
                </a:lnTo>
                <a:lnTo>
                  <a:pt x="18242" y="130561"/>
                </a:lnTo>
                <a:lnTo>
                  <a:pt x="15361" y="129600"/>
                </a:lnTo>
                <a:lnTo>
                  <a:pt x="12481" y="127680"/>
                </a:lnTo>
                <a:lnTo>
                  <a:pt x="10561" y="126720"/>
                </a:lnTo>
                <a:lnTo>
                  <a:pt x="7680" y="124800"/>
                </a:lnTo>
                <a:lnTo>
                  <a:pt x="5760" y="123840"/>
                </a:lnTo>
                <a:lnTo>
                  <a:pt x="3840" y="123840"/>
                </a:lnTo>
                <a:lnTo>
                  <a:pt x="3840" y="124800"/>
                </a:lnTo>
                <a:lnTo>
                  <a:pt x="1920" y="124800"/>
                </a:lnTo>
                <a:lnTo>
                  <a:pt x="1920" y="126720"/>
                </a:lnTo>
                <a:lnTo>
                  <a:pt x="960" y="127680"/>
                </a:lnTo>
                <a:lnTo>
                  <a:pt x="960" y="129600"/>
                </a:lnTo>
                <a:lnTo>
                  <a:pt x="0" y="131521"/>
                </a:lnTo>
                <a:lnTo>
                  <a:pt x="0" y="138242"/>
                </a:lnTo>
                <a:lnTo>
                  <a:pt x="960" y="141107"/>
                </a:lnTo>
                <a:lnTo>
                  <a:pt x="960" y="143042"/>
                </a:lnTo>
                <a:lnTo>
                  <a:pt x="1920" y="144947"/>
                </a:lnTo>
                <a:lnTo>
                  <a:pt x="2880" y="146883"/>
                </a:lnTo>
                <a:lnTo>
                  <a:pt x="3840" y="147827"/>
                </a:lnTo>
                <a:lnTo>
                  <a:pt x="4800" y="148788"/>
                </a:lnTo>
                <a:lnTo>
                  <a:pt x="6720" y="149763"/>
                </a:lnTo>
                <a:lnTo>
                  <a:pt x="9601" y="150723"/>
                </a:lnTo>
                <a:lnTo>
                  <a:pt x="12481" y="152628"/>
                </a:lnTo>
                <a:lnTo>
                  <a:pt x="15361" y="153603"/>
                </a:lnTo>
                <a:lnTo>
                  <a:pt x="19202" y="154548"/>
                </a:lnTo>
                <a:lnTo>
                  <a:pt x="23042" y="156469"/>
                </a:lnTo>
                <a:lnTo>
                  <a:pt x="26883" y="157444"/>
                </a:lnTo>
                <a:lnTo>
                  <a:pt x="31683" y="157444"/>
                </a:lnTo>
                <a:lnTo>
                  <a:pt x="36484" y="158389"/>
                </a:lnTo>
                <a:lnTo>
                  <a:pt x="41285" y="159349"/>
                </a:lnTo>
                <a:lnTo>
                  <a:pt x="54726" y="159349"/>
                </a:lnTo>
                <a:lnTo>
                  <a:pt x="62392" y="158389"/>
                </a:lnTo>
                <a:lnTo>
                  <a:pt x="69128" y="156469"/>
                </a:lnTo>
                <a:lnTo>
                  <a:pt x="76794" y="153603"/>
                </a:lnTo>
                <a:lnTo>
                  <a:pt x="82570" y="150723"/>
                </a:lnTo>
                <a:lnTo>
                  <a:pt x="87355" y="146883"/>
                </a:lnTo>
                <a:lnTo>
                  <a:pt x="93116" y="143042"/>
                </a:lnTo>
                <a:lnTo>
                  <a:pt x="96956" y="138242"/>
                </a:lnTo>
                <a:lnTo>
                  <a:pt x="98877" y="132481"/>
                </a:lnTo>
                <a:lnTo>
                  <a:pt x="101757" y="126720"/>
                </a:lnTo>
                <a:lnTo>
                  <a:pt x="103677" y="119999"/>
                </a:lnTo>
                <a:lnTo>
                  <a:pt x="103677" y="106558"/>
                </a:lnTo>
                <a:lnTo>
                  <a:pt x="101757" y="100797"/>
                </a:lnTo>
                <a:lnTo>
                  <a:pt x="99837" y="95996"/>
                </a:lnTo>
                <a:lnTo>
                  <a:pt x="97917" y="92156"/>
                </a:lnTo>
                <a:lnTo>
                  <a:pt x="95036" y="88315"/>
                </a:lnTo>
                <a:lnTo>
                  <a:pt x="92156" y="84475"/>
                </a:lnTo>
                <a:lnTo>
                  <a:pt x="88315" y="81594"/>
                </a:lnTo>
                <a:lnTo>
                  <a:pt x="84475" y="78714"/>
                </a:lnTo>
                <a:lnTo>
                  <a:pt x="79674" y="76794"/>
                </a:lnTo>
                <a:lnTo>
                  <a:pt x="75849" y="73913"/>
                </a:lnTo>
                <a:lnTo>
                  <a:pt x="71033" y="71993"/>
                </a:lnTo>
                <a:lnTo>
                  <a:pt x="66233" y="70088"/>
                </a:lnTo>
                <a:lnTo>
                  <a:pt x="61447" y="68153"/>
                </a:lnTo>
                <a:lnTo>
                  <a:pt x="57607" y="67193"/>
                </a:lnTo>
                <a:lnTo>
                  <a:pt x="52806" y="65272"/>
                </a:lnTo>
                <a:lnTo>
                  <a:pt x="48006" y="63352"/>
                </a:lnTo>
                <a:lnTo>
                  <a:pt x="44165" y="61432"/>
                </a:lnTo>
                <a:lnTo>
                  <a:pt x="41285" y="59527"/>
                </a:lnTo>
                <a:lnTo>
                  <a:pt x="37444" y="56631"/>
                </a:lnTo>
                <a:lnTo>
                  <a:pt x="34564" y="54711"/>
                </a:lnTo>
                <a:lnTo>
                  <a:pt x="32644" y="51846"/>
                </a:lnTo>
                <a:lnTo>
                  <a:pt x="30723" y="48966"/>
                </a:lnTo>
                <a:lnTo>
                  <a:pt x="29763" y="45125"/>
                </a:lnTo>
                <a:lnTo>
                  <a:pt x="29763" y="35524"/>
                </a:lnTo>
                <a:lnTo>
                  <a:pt x="30723" y="32644"/>
                </a:lnTo>
                <a:lnTo>
                  <a:pt x="32644" y="30723"/>
                </a:lnTo>
                <a:lnTo>
                  <a:pt x="33604" y="27843"/>
                </a:lnTo>
                <a:lnTo>
                  <a:pt x="36484" y="25923"/>
                </a:lnTo>
                <a:lnTo>
                  <a:pt x="38404" y="24002"/>
                </a:lnTo>
                <a:lnTo>
                  <a:pt x="41285" y="23042"/>
                </a:lnTo>
                <a:lnTo>
                  <a:pt x="45125" y="22082"/>
                </a:lnTo>
                <a:lnTo>
                  <a:pt x="48006" y="21122"/>
                </a:lnTo>
                <a:lnTo>
                  <a:pt x="51846" y="20162"/>
                </a:lnTo>
                <a:lnTo>
                  <a:pt x="61447" y="20162"/>
                </a:lnTo>
                <a:lnTo>
                  <a:pt x="66233" y="21122"/>
                </a:lnTo>
                <a:lnTo>
                  <a:pt x="70073" y="22082"/>
                </a:lnTo>
                <a:lnTo>
                  <a:pt x="73914" y="23042"/>
                </a:lnTo>
                <a:lnTo>
                  <a:pt x="77754" y="24963"/>
                </a:lnTo>
                <a:lnTo>
                  <a:pt x="80634" y="25923"/>
                </a:lnTo>
                <a:lnTo>
                  <a:pt x="83515" y="26883"/>
                </a:lnTo>
                <a:lnTo>
                  <a:pt x="85435" y="28803"/>
                </a:lnTo>
                <a:lnTo>
                  <a:pt x="87355" y="29763"/>
                </a:lnTo>
                <a:lnTo>
                  <a:pt x="89275" y="30723"/>
                </a:lnTo>
                <a:lnTo>
                  <a:pt x="91196" y="31683"/>
                </a:lnTo>
                <a:lnTo>
                  <a:pt x="93116" y="31683"/>
                </a:lnTo>
                <a:lnTo>
                  <a:pt x="93116" y="30723"/>
                </a:lnTo>
                <a:lnTo>
                  <a:pt x="94076" y="30723"/>
                </a:lnTo>
                <a:lnTo>
                  <a:pt x="94076" y="29763"/>
                </a:lnTo>
                <a:lnTo>
                  <a:pt x="95036" y="28803"/>
                </a:lnTo>
                <a:lnTo>
                  <a:pt x="95036" y="27843"/>
                </a:lnTo>
                <a:lnTo>
                  <a:pt x="95996" y="26883"/>
                </a:lnTo>
                <a:lnTo>
                  <a:pt x="95996" y="16322"/>
                </a:lnTo>
                <a:lnTo>
                  <a:pt x="95036" y="15361"/>
                </a:lnTo>
                <a:lnTo>
                  <a:pt x="95036" y="12481"/>
                </a:lnTo>
                <a:lnTo>
                  <a:pt x="94076" y="11521"/>
                </a:lnTo>
                <a:lnTo>
                  <a:pt x="94076" y="10561"/>
                </a:lnTo>
                <a:lnTo>
                  <a:pt x="93116" y="9601"/>
                </a:lnTo>
                <a:lnTo>
                  <a:pt x="92156" y="9601"/>
                </a:lnTo>
                <a:lnTo>
                  <a:pt x="91196" y="8641"/>
                </a:lnTo>
                <a:lnTo>
                  <a:pt x="89275" y="7680"/>
                </a:lnTo>
                <a:lnTo>
                  <a:pt x="87355" y="6720"/>
                </a:lnTo>
                <a:lnTo>
                  <a:pt x="84475" y="4800"/>
                </a:lnTo>
                <a:lnTo>
                  <a:pt x="82570" y="3840"/>
                </a:lnTo>
                <a:lnTo>
                  <a:pt x="78714" y="2880"/>
                </a:lnTo>
                <a:lnTo>
                  <a:pt x="75849" y="1920"/>
                </a:lnTo>
                <a:lnTo>
                  <a:pt x="72009" y="960"/>
                </a:lnTo>
                <a:lnTo>
                  <a:pt x="68168" y="960"/>
                </a:lnTo>
                <a:lnTo>
                  <a:pt x="64328" y="0"/>
                </a:lnTo>
                <a:lnTo>
                  <a:pt x="48006" y="0"/>
                </a:lnTo>
                <a:lnTo>
                  <a:pt x="40325" y="960"/>
                </a:lnTo>
                <a:lnTo>
                  <a:pt x="33604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5" name="object 2635"/>
          <p:cNvSpPr/>
          <p:nvPr/>
        </p:nvSpPr>
        <p:spPr>
          <a:xfrm>
            <a:off x="2459428" y="7107676"/>
            <a:ext cx="13702" cy="53766"/>
          </a:xfrm>
          <a:custGeom>
            <a:avLst/>
            <a:gdLst/>
            <a:ahLst/>
            <a:cxnLst/>
            <a:rect l="l" t="t" r="r" b="b"/>
            <a:pathLst>
              <a:path w="13702" h="53766">
                <a:moveTo>
                  <a:pt x="11302" y="504"/>
                </a:moveTo>
                <a:lnTo>
                  <a:pt x="0" y="6683"/>
                </a:lnTo>
                <a:lnTo>
                  <a:pt x="246" y="53766"/>
                </a:lnTo>
                <a:lnTo>
                  <a:pt x="1206" y="47990"/>
                </a:lnTo>
                <a:lnTo>
                  <a:pt x="3141" y="42245"/>
                </a:lnTo>
                <a:lnTo>
                  <a:pt x="5046" y="37429"/>
                </a:lnTo>
                <a:lnTo>
                  <a:pt x="6982" y="32644"/>
                </a:lnTo>
                <a:lnTo>
                  <a:pt x="10807" y="27843"/>
                </a:lnTo>
                <a:lnTo>
                  <a:pt x="13702" y="24003"/>
                </a:lnTo>
                <a:lnTo>
                  <a:pt x="12727" y="0"/>
                </a:lnTo>
                <a:lnTo>
                  <a:pt x="11302" y="5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6" name="object 2636"/>
          <p:cNvSpPr/>
          <p:nvPr/>
        </p:nvSpPr>
        <p:spPr>
          <a:xfrm>
            <a:off x="2430886" y="7101916"/>
            <a:ext cx="134386" cy="159349"/>
          </a:xfrm>
          <a:custGeom>
            <a:avLst/>
            <a:gdLst/>
            <a:ahLst/>
            <a:cxnLst/>
            <a:rect l="l" t="t" r="r" b="b"/>
            <a:pathLst>
              <a:path w="134386" h="159349">
                <a:moveTo>
                  <a:pt x="0" y="79674"/>
                </a:moveTo>
                <a:lnTo>
                  <a:pt x="407" y="90221"/>
                </a:lnTo>
                <a:lnTo>
                  <a:pt x="2083" y="102993"/>
                </a:lnTo>
                <a:lnTo>
                  <a:pt x="4800" y="114239"/>
                </a:lnTo>
                <a:lnTo>
                  <a:pt x="6172" y="117880"/>
                </a:lnTo>
                <a:lnTo>
                  <a:pt x="11748" y="129593"/>
                </a:lnTo>
                <a:lnTo>
                  <a:pt x="19202" y="139202"/>
                </a:lnTo>
                <a:lnTo>
                  <a:pt x="29772" y="148373"/>
                </a:lnTo>
                <a:lnTo>
                  <a:pt x="41269" y="154548"/>
                </a:lnTo>
                <a:lnTo>
                  <a:pt x="47367" y="156214"/>
                </a:lnTo>
                <a:lnTo>
                  <a:pt x="59708" y="158508"/>
                </a:lnTo>
                <a:lnTo>
                  <a:pt x="72953" y="159349"/>
                </a:lnTo>
                <a:lnTo>
                  <a:pt x="79674" y="159349"/>
                </a:lnTo>
                <a:lnTo>
                  <a:pt x="86395" y="158389"/>
                </a:lnTo>
                <a:lnTo>
                  <a:pt x="92156" y="157444"/>
                </a:lnTo>
                <a:lnTo>
                  <a:pt x="98877" y="156469"/>
                </a:lnTo>
                <a:lnTo>
                  <a:pt x="103677" y="155508"/>
                </a:lnTo>
                <a:lnTo>
                  <a:pt x="108478" y="154548"/>
                </a:lnTo>
                <a:lnTo>
                  <a:pt x="113278" y="152628"/>
                </a:lnTo>
                <a:lnTo>
                  <a:pt x="117119" y="151668"/>
                </a:lnTo>
                <a:lnTo>
                  <a:pt x="119984" y="150723"/>
                </a:lnTo>
                <a:lnTo>
                  <a:pt x="122880" y="148788"/>
                </a:lnTo>
                <a:lnTo>
                  <a:pt x="124800" y="147827"/>
                </a:lnTo>
                <a:lnTo>
                  <a:pt x="125760" y="146883"/>
                </a:lnTo>
                <a:lnTo>
                  <a:pt x="125760" y="145922"/>
                </a:lnTo>
                <a:lnTo>
                  <a:pt x="126705" y="145922"/>
                </a:lnTo>
                <a:lnTo>
                  <a:pt x="126705" y="144947"/>
                </a:lnTo>
                <a:lnTo>
                  <a:pt x="127665" y="144002"/>
                </a:lnTo>
                <a:lnTo>
                  <a:pt x="127665" y="129600"/>
                </a:lnTo>
                <a:lnTo>
                  <a:pt x="126705" y="128640"/>
                </a:lnTo>
                <a:lnTo>
                  <a:pt x="126705" y="127680"/>
                </a:lnTo>
                <a:lnTo>
                  <a:pt x="125760" y="127680"/>
                </a:lnTo>
                <a:lnTo>
                  <a:pt x="124800" y="126720"/>
                </a:lnTo>
                <a:lnTo>
                  <a:pt x="121920" y="126720"/>
                </a:lnTo>
                <a:lnTo>
                  <a:pt x="119984" y="127680"/>
                </a:lnTo>
                <a:lnTo>
                  <a:pt x="118079" y="128640"/>
                </a:lnTo>
                <a:lnTo>
                  <a:pt x="115199" y="129600"/>
                </a:lnTo>
                <a:lnTo>
                  <a:pt x="112318" y="130561"/>
                </a:lnTo>
                <a:lnTo>
                  <a:pt x="108478" y="132481"/>
                </a:lnTo>
                <a:lnTo>
                  <a:pt x="103677" y="133441"/>
                </a:lnTo>
                <a:lnTo>
                  <a:pt x="99837" y="134401"/>
                </a:lnTo>
                <a:lnTo>
                  <a:pt x="94076" y="136321"/>
                </a:lnTo>
                <a:lnTo>
                  <a:pt x="88315" y="137266"/>
                </a:lnTo>
                <a:lnTo>
                  <a:pt x="67193" y="137266"/>
                </a:lnTo>
                <a:lnTo>
                  <a:pt x="59512" y="136321"/>
                </a:lnTo>
                <a:lnTo>
                  <a:pt x="53751" y="133441"/>
                </a:lnTo>
                <a:lnTo>
                  <a:pt x="47030" y="131521"/>
                </a:lnTo>
                <a:lnTo>
                  <a:pt x="42245" y="127680"/>
                </a:lnTo>
                <a:lnTo>
                  <a:pt x="38404" y="122880"/>
                </a:lnTo>
                <a:lnTo>
                  <a:pt x="34564" y="118079"/>
                </a:lnTo>
                <a:lnTo>
                  <a:pt x="32628" y="113278"/>
                </a:lnTo>
                <a:lnTo>
                  <a:pt x="30723" y="106558"/>
                </a:lnTo>
                <a:lnTo>
                  <a:pt x="28788" y="99837"/>
                </a:lnTo>
                <a:lnTo>
                  <a:pt x="28788" y="84475"/>
                </a:lnTo>
                <a:lnTo>
                  <a:pt x="126705" y="84475"/>
                </a:lnTo>
                <a:lnTo>
                  <a:pt x="128640" y="83515"/>
                </a:lnTo>
                <a:lnTo>
                  <a:pt x="130545" y="82555"/>
                </a:lnTo>
                <a:lnTo>
                  <a:pt x="133441" y="80634"/>
                </a:lnTo>
                <a:lnTo>
                  <a:pt x="134386" y="77754"/>
                </a:lnTo>
                <a:lnTo>
                  <a:pt x="134381" y="67285"/>
                </a:lnTo>
                <a:lnTo>
                  <a:pt x="133126" y="54082"/>
                </a:lnTo>
                <a:lnTo>
                  <a:pt x="130545" y="42245"/>
                </a:lnTo>
                <a:lnTo>
                  <a:pt x="127665" y="33604"/>
                </a:lnTo>
                <a:lnTo>
                  <a:pt x="123825" y="25923"/>
                </a:lnTo>
                <a:lnTo>
                  <a:pt x="119039" y="20162"/>
                </a:lnTo>
                <a:lnTo>
                  <a:pt x="114239" y="13441"/>
                </a:lnTo>
                <a:lnTo>
                  <a:pt x="107518" y="8641"/>
                </a:lnTo>
                <a:lnTo>
                  <a:pt x="98877" y="4800"/>
                </a:lnTo>
                <a:lnTo>
                  <a:pt x="95780" y="3726"/>
                </a:lnTo>
                <a:lnTo>
                  <a:pt x="84016" y="1010"/>
                </a:lnTo>
                <a:lnTo>
                  <a:pt x="70073" y="0"/>
                </a:lnTo>
                <a:lnTo>
                  <a:pt x="65839" y="105"/>
                </a:lnTo>
                <a:lnTo>
                  <a:pt x="53016" y="1856"/>
                </a:lnTo>
                <a:lnTo>
                  <a:pt x="41269" y="5760"/>
                </a:lnTo>
                <a:lnTo>
                  <a:pt x="42245" y="29763"/>
                </a:lnTo>
                <a:lnTo>
                  <a:pt x="47030" y="26883"/>
                </a:lnTo>
                <a:lnTo>
                  <a:pt x="51831" y="24002"/>
                </a:lnTo>
                <a:lnTo>
                  <a:pt x="56631" y="22082"/>
                </a:lnTo>
                <a:lnTo>
                  <a:pt x="62392" y="20162"/>
                </a:lnTo>
                <a:lnTo>
                  <a:pt x="69113" y="20162"/>
                </a:lnTo>
                <a:lnTo>
                  <a:pt x="75945" y="20673"/>
                </a:lnTo>
                <a:lnTo>
                  <a:pt x="88345" y="24863"/>
                </a:lnTo>
                <a:lnTo>
                  <a:pt x="97917" y="32644"/>
                </a:lnTo>
                <a:lnTo>
                  <a:pt x="102299" y="39185"/>
                </a:lnTo>
                <a:lnTo>
                  <a:pt x="106263" y="51130"/>
                </a:lnTo>
                <a:lnTo>
                  <a:pt x="107518" y="65272"/>
                </a:lnTo>
                <a:lnTo>
                  <a:pt x="28788" y="65272"/>
                </a:lnTo>
                <a:lnTo>
                  <a:pt x="28788" y="59527"/>
                </a:lnTo>
                <a:lnTo>
                  <a:pt x="28542" y="12444"/>
                </a:lnTo>
                <a:lnTo>
                  <a:pt x="19202" y="21122"/>
                </a:lnTo>
                <a:lnTo>
                  <a:pt x="16485" y="24125"/>
                </a:lnTo>
                <a:lnTo>
                  <a:pt x="9963" y="34525"/>
                </a:lnTo>
                <a:lnTo>
                  <a:pt x="4800" y="47030"/>
                </a:lnTo>
                <a:lnTo>
                  <a:pt x="2975" y="53942"/>
                </a:lnTo>
                <a:lnTo>
                  <a:pt x="798" y="66480"/>
                </a:lnTo>
                <a:lnTo>
                  <a:pt x="0" y="796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7" name="object 2637"/>
          <p:cNvSpPr/>
          <p:nvPr/>
        </p:nvSpPr>
        <p:spPr>
          <a:xfrm>
            <a:off x="654795" y="5029203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 txBox="1"/>
          <p:nvPr/>
        </p:nvSpPr>
        <p:spPr>
          <a:xfrm>
            <a:off x="4455939" y="5765154"/>
            <a:ext cx="497745" cy="1502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1" name="object 101"/>
          <p:cNvSpPr txBox="1"/>
          <p:nvPr/>
        </p:nvSpPr>
        <p:spPr>
          <a:xfrm>
            <a:off x="4787615" y="5765154"/>
            <a:ext cx="166070" cy="7708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0" name="object 100"/>
          <p:cNvSpPr txBox="1"/>
          <p:nvPr/>
        </p:nvSpPr>
        <p:spPr>
          <a:xfrm>
            <a:off x="4455939" y="5915390"/>
            <a:ext cx="331675" cy="2107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9" name="object 99"/>
          <p:cNvSpPr txBox="1"/>
          <p:nvPr/>
        </p:nvSpPr>
        <p:spPr>
          <a:xfrm>
            <a:off x="4455939" y="6126106"/>
            <a:ext cx="166550" cy="6912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44"/>
              </a:spcBef>
            </a:pPr>
            <a:endParaRPr sz="500"/>
          </a:p>
        </p:txBody>
      </p:sp>
      <p:sp>
        <p:nvSpPr>
          <p:cNvPr id="98" name="object 98"/>
          <p:cNvSpPr txBox="1"/>
          <p:nvPr/>
        </p:nvSpPr>
        <p:spPr>
          <a:xfrm>
            <a:off x="4622490" y="6126106"/>
            <a:ext cx="165125" cy="1396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7" name="object 97"/>
          <p:cNvSpPr txBox="1"/>
          <p:nvPr/>
        </p:nvSpPr>
        <p:spPr>
          <a:xfrm>
            <a:off x="4455939" y="6195227"/>
            <a:ext cx="166550" cy="70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5"/>
              </a:spcBef>
            </a:pPr>
            <a:endParaRPr sz="550"/>
          </a:p>
        </p:txBody>
      </p:sp>
      <p:sp>
        <p:nvSpPr>
          <p:cNvPr id="96" name="object 96"/>
          <p:cNvSpPr txBox="1"/>
          <p:nvPr/>
        </p:nvSpPr>
        <p:spPr>
          <a:xfrm>
            <a:off x="4455939" y="6265788"/>
            <a:ext cx="331675" cy="2702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5" name="object 95"/>
          <p:cNvSpPr txBox="1"/>
          <p:nvPr/>
        </p:nvSpPr>
        <p:spPr>
          <a:xfrm>
            <a:off x="4455939" y="6536016"/>
            <a:ext cx="746371" cy="14926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4" name="object 94"/>
          <p:cNvSpPr txBox="1"/>
          <p:nvPr/>
        </p:nvSpPr>
        <p:spPr>
          <a:xfrm>
            <a:off x="4622490" y="6536016"/>
            <a:ext cx="563513" cy="280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3" name="object 93"/>
          <p:cNvSpPr txBox="1"/>
          <p:nvPr/>
        </p:nvSpPr>
        <p:spPr>
          <a:xfrm>
            <a:off x="4455939" y="6685285"/>
            <a:ext cx="166550" cy="710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9"/>
              </a:spcBef>
            </a:pPr>
            <a:endParaRPr sz="550"/>
          </a:p>
        </p:txBody>
      </p:sp>
      <p:sp>
        <p:nvSpPr>
          <p:cNvPr id="92" name="object 92"/>
          <p:cNvSpPr txBox="1"/>
          <p:nvPr/>
        </p:nvSpPr>
        <p:spPr>
          <a:xfrm>
            <a:off x="4455939" y="6756326"/>
            <a:ext cx="166550" cy="599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 txBox="1"/>
          <p:nvPr/>
        </p:nvSpPr>
        <p:spPr>
          <a:xfrm>
            <a:off x="4455939" y="6816326"/>
            <a:ext cx="730063" cy="6959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47"/>
              </a:spcBef>
            </a:pPr>
            <a:endParaRPr sz="500"/>
          </a:p>
        </p:txBody>
      </p:sp>
      <p:sp>
        <p:nvSpPr>
          <p:cNvPr id="90" name="object 90"/>
          <p:cNvSpPr txBox="1"/>
          <p:nvPr/>
        </p:nvSpPr>
        <p:spPr>
          <a:xfrm>
            <a:off x="4455939" y="6885919"/>
            <a:ext cx="166550" cy="15024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9" name="object 89"/>
          <p:cNvSpPr txBox="1"/>
          <p:nvPr/>
        </p:nvSpPr>
        <p:spPr>
          <a:xfrm>
            <a:off x="4622490" y="6885919"/>
            <a:ext cx="165125" cy="6403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8" name="object 88"/>
          <p:cNvSpPr txBox="1"/>
          <p:nvPr/>
        </p:nvSpPr>
        <p:spPr>
          <a:xfrm>
            <a:off x="4787615" y="6885919"/>
            <a:ext cx="498210" cy="5423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7" name="object 87"/>
          <p:cNvSpPr txBox="1"/>
          <p:nvPr/>
        </p:nvSpPr>
        <p:spPr>
          <a:xfrm>
            <a:off x="4455939" y="7036163"/>
            <a:ext cx="166550" cy="2102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6" name="object 86"/>
          <p:cNvSpPr txBox="1"/>
          <p:nvPr/>
        </p:nvSpPr>
        <p:spPr>
          <a:xfrm>
            <a:off x="4455939" y="7246391"/>
            <a:ext cx="166550" cy="2798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5" name="object 85"/>
          <p:cNvSpPr txBox="1"/>
          <p:nvPr/>
        </p:nvSpPr>
        <p:spPr>
          <a:xfrm>
            <a:off x="4787615" y="7428311"/>
            <a:ext cx="398388" cy="5879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4" name="object 84"/>
          <p:cNvSpPr txBox="1"/>
          <p:nvPr/>
        </p:nvSpPr>
        <p:spPr>
          <a:xfrm>
            <a:off x="5186003" y="7428311"/>
            <a:ext cx="99822" cy="5879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3" name="object 83"/>
          <p:cNvSpPr txBox="1"/>
          <p:nvPr/>
        </p:nvSpPr>
        <p:spPr>
          <a:xfrm>
            <a:off x="4455939" y="7526228"/>
            <a:ext cx="166550" cy="700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1"/>
              </a:spcBef>
            </a:pPr>
            <a:endParaRPr sz="550"/>
          </a:p>
        </p:txBody>
      </p:sp>
      <p:sp>
        <p:nvSpPr>
          <p:cNvPr id="82" name="object 82"/>
          <p:cNvSpPr txBox="1"/>
          <p:nvPr/>
        </p:nvSpPr>
        <p:spPr>
          <a:xfrm>
            <a:off x="4622490" y="7526228"/>
            <a:ext cx="165125" cy="1406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1" name="object 81"/>
          <p:cNvSpPr txBox="1"/>
          <p:nvPr/>
        </p:nvSpPr>
        <p:spPr>
          <a:xfrm>
            <a:off x="4455939" y="7596301"/>
            <a:ext cx="166550" cy="705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5"/>
              </a:spcBef>
            </a:pPr>
            <a:endParaRPr sz="550"/>
          </a:p>
        </p:txBody>
      </p:sp>
      <p:sp>
        <p:nvSpPr>
          <p:cNvPr id="80" name="object 80"/>
          <p:cNvSpPr txBox="1"/>
          <p:nvPr/>
        </p:nvSpPr>
        <p:spPr>
          <a:xfrm>
            <a:off x="4455939" y="7666855"/>
            <a:ext cx="331675" cy="6960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48"/>
              </a:spcBef>
            </a:pPr>
            <a:endParaRPr sz="500"/>
          </a:p>
        </p:txBody>
      </p:sp>
      <p:sp>
        <p:nvSpPr>
          <p:cNvPr id="79" name="object 79"/>
          <p:cNvSpPr txBox="1"/>
          <p:nvPr/>
        </p:nvSpPr>
        <p:spPr>
          <a:xfrm>
            <a:off x="4455939" y="7736456"/>
            <a:ext cx="0" cy="6960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48"/>
              </a:spcBef>
            </a:pPr>
            <a:endParaRPr sz="500"/>
          </a:p>
        </p:txBody>
      </p:sp>
      <p:sp>
        <p:nvSpPr>
          <p:cNvPr id="78" name="object 78"/>
          <p:cNvSpPr txBox="1"/>
          <p:nvPr/>
        </p:nvSpPr>
        <p:spPr>
          <a:xfrm>
            <a:off x="4455939" y="7806057"/>
            <a:ext cx="0" cy="14014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7" name="object 77"/>
          <p:cNvSpPr txBox="1"/>
          <p:nvPr/>
        </p:nvSpPr>
        <p:spPr>
          <a:xfrm>
            <a:off x="4455939" y="7946204"/>
            <a:ext cx="331675" cy="700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1"/>
              </a:spcBef>
            </a:pPr>
            <a:endParaRPr sz="550"/>
          </a:p>
        </p:txBody>
      </p:sp>
      <p:sp>
        <p:nvSpPr>
          <p:cNvPr id="76" name="object 76"/>
          <p:cNvSpPr txBox="1"/>
          <p:nvPr/>
        </p:nvSpPr>
        <p:spPr>
          <a:xfrm>
            <a:off x="4455939" y="8016285"/>
            <a:ext cx="829886" cy="2102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5" name="object 75"/>
          <p:cNvSpPr txBox="1"/>
          <p:nvPr/>
        </p:nvSpPr>
        <p:spPr>
          <a:xfrm>
            <a:off x="4622490" y="8016285"/>
            <a:ext cx="563513" cy="41039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4" name="object 74"/>
          <p:cNvSpPr txBox="1"/>
          <p:nvPr/>
        </p:nvSpPr>
        <p:spPr>
          <a:xfrm>
            <a:off x="5186003" y="8016285"/>
            <a:ext cx="99822" cy="9004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3" name="object 73"/>
          <p:cNvSpPr txBox="1"/>
          <p:nvPr/>
        </p:nvSpPr>
        <p:spPr>
          <a:xfrm>
            <a:off x="4455939" y="8226521"/>
            <a:ext cx="166550" cy="710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9"/>
              </a:spcBef>
            </a:pPr>
            <a:endParaRPr sz="550"/>
          </a:p>
        </p:txBody>
      </p:sp>
      <p:sp>
        <p:nvSpPr>
          <p:cNvPr id="72" name="object 72"/>
          <p:cNvSpPr txBox="1"/>
          <p:nvPr/>
        </p:nvSpPr>
        <p:spPr>
          <a:xfrm>
            <a:off x="4455939" y="8297562"/>
            <a:ext cx="166550" cy="6911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44"/>
              </a:spcBef>
            </a:pPr>
            <a:endParaRPr sz="500"/>
          </a:p>
        </p:txBody>
      </p:sp>
      <p:sp>
        <p:nvSpPr>
          <p:cNvPr id="71" name="object 71"/>
          <p:cNvSpPr txBox="1"/>
          <p:nvPr/>
        </p:nvSpPr>
        <p:spPr>
          <a:xfrm>
            <a:off x="4455939" y="8366676"/>
            <a:ext cx="166550" cy="599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 txBox="1"/>
          <p:nvPr/>
        </p:nvSpPr>
        <p:spPr>
          <a:xfrm>
            <a:off x="4455939" y="8426676"/>
            <a:ext cx="730063" cy="700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1"/>
              </a:spcBef>
            </a:pPr>
            <a:endParaRPr sz="550"/>
          </a:p>
        </p:txBody>
      </p:sp>
      <p:sp>
        <p:nvSpPr>
          <p:cNvPr id="69" name="object 69"/>
          <p:cNvSpPr txBox="1"/>
          <p:nvPr/>
        </p:nvSpPr>
        <p:spPr>
          <a:xfrm>
            <a:off x="4455939" y="8496757"/>
            <a:ext cx="580300" cy="806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00"/>
              </a:lnSpc>
              <a:spcBef>
                <a:spcPts val="34"/>
              </a:spcBef>
            </a:pPr>
            <a:endParaRPr sz="600"/>
          </a:p>
        </p:txBody>
      </p:sp>
      <p:sp>
        <p:nvSpPr>
          <p:cNvPr id="68" name="object 68"/>
          <p:cNvSpPr txBox="1"/>
          <p:nvPr/>
        </p:nvSpPr>
        <p:spPr>
          <a:xfrm>
            <a:off x="5036240" y="8496757"/>
            <a:ext cx="149762" cy="3604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7" name="object 67"/>
          <p:cNvSpPr txBox="1"/>
          <p:nvPr/>
        </p:nvSpPr>
        <p:spPr>
          <a:xfrm>
            <a:off x="4455939" y="8577390"/>
            <a:ext cx="414230" cy="590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 txBox="1"/>
          <p:nvPr/>
        </p:nvSpPr>
        <p:spPr>
          <a:xfrm>
            <a:off x="4870170" y="8577390"/>
            <a:ext cx="166070" cy="20975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5" name="object 65"/>
          <p:cNvSpPr txBox="1"/>
          <p:nvPr/>
        </p:nvSpPr>
        <p:spPr>
          <a:xfrm>
            <a:off x="4455939" y="8636430"/>
            <a:ext cx="248160" cy="710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9"/>
              </a:spcBef>
            </a:pPr>
            <a:endParaRPr sz="550"/>
          </a:p>
        </p:txBody>
      </p:sp>
      <p:sp>
        <p:nvSpPr>
          <p:cNvPr id="64" name="object 64"/>
          <p:cNvSpPr txBox="1"/>
          <p:nvPr/>
        </p:nvSpPr>
        <p:spPr>
          <a:xfrm>
            <a:off x="4704100" y="8636430"/>
            <a:ext cx="166070" cy="1507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3" name="object 63"/>
          <p:cNvSpPr txBox="1"/>
          <p:nvPr/>
        </p:nvSpPr>
        <p:spPr>
          <a:xfrm>
            <a:off x="4455939" y="8707469"/>
            <a:ext cx="248160" cy="796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00"/>
              </a:lnSpc>
              <a:spcBef>
                <a:spcPts val="27"/>
              </a:spcBef>
            </a:pPr>
            <a:endParaRPr sz="600"/>
          </a:p>
        </p:txBody>
      </p:sp>
      <p:sp>
        <p:nvSpPr>
          <p:cNvPr id="62" name="object 62"/>
          <p:cNvSpPr txBox="1"/>
          <p:nvPr/>
        </p:nvSpPr>
        <p:spPr>
          <a:xfrm>
            <a:off x="4455939" y="8787145"/>
            <a:ext cx="580300" cy="700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1"/>
              </a:spcBef>
            </a:pPr>
            <a:endParaRPr sz="550"/>
          </a:p>
        </p:txBody>
      </p:sp>
      <p:sp>
        <p:nvSpPr>
          <p:cNvPr id="61" name="object 61"/>
          <p:cNvSpPr txBox="1"/>
          <p:nvPr/>
        </p:nvSpPr>
        <p:spPr>
          <a:xfrm>
            <a:off x="4455939" y="8857222"/>
            <a:ext cx="730063" cy="59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 txBox="1"/>
          <p:nvPr/>
        </p:nvSpPr>
        <p:spPr>
          <a:xfrm>
            <a:off x="4455939" y="8916742"/>
            <a:ext cx="730063" cy="710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9"/>
              </a:spcBef>
            </a:pPr>
            <a:endParaRPr sz="550"/>
          </a:p>
        </p:txBody>
      </p:sp>
      <p:sp>
        <p:nvSpPr>
          <p:cNvPr id="59" name="object 59"/>
          <p:cNvSpPr txBox="1"/>
          <p:nvPr/>
        </p:nvSpPr>
        <p:spPr>
          <a:xfrm>
            <a:off x="5186003" y="8916742"/>
            <a:ext cx="99822" cy="710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9"/>
              </a:spcBef>
            </a:pPr>
            <a:endParaRPr sz="550"/>
          </a:p>
        </p:txBody>
      </p:sp>
      <p:sp>
        <p:nvSpPr>
          <p:cNvPr id="58" name="object 58"/>
          <p:cNvSpPr txBox="1"/>
          <p:nvPr/>
        </p:nvSpPr>
        <p:spPr>
          <a:xfrm>
            <a:off x="4455939" y="8987777"/>
            <a:ext cx="730063" cy="6959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48"/>
              </a:spcBef>
            </a:pPr>
            <a:endParaRPr sz="500"/>
          </a:p>
        </p:txBody>
      </p:sp>
      <p:sp>
        <p:nvSpPr>
          <p:cNvPr id="57" name="object 57"/>
          <p:cNvSpPr txBox="1"/>
          <p:nvPr/>
        </p:nvSpPr>
        <p:spPr>
          <a:xfrm>
            <a:off x="5186003" y="8987777"/>
            <a:ext cx="99822" cy="6959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48"/>
              </a:spcBef>
            </a:pPr>
            <a:endParaRPr sz="500"/>
          </a:p>
        </p:txBody>
      </p:sp>
      <p:sp>
        <p:nvSpPr>
          <p:cNvPr id="56" name="object 56"/>
          <p:cNvSpPr txBox="1"/>
          <p:nvPr/>
        </p:nvSpPr>
        <p:spPr>
          <a:xfrm>
            <a:off x="4455939" y="9057376"/>
            <a:ext cx="414230" cy="695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48"/>
              </a:spcBef>
            </a:pPr>
            <a:endParaRPr sz="500"/>
          </a:p>
        </p:txBody>
      </p:sp>
      <p:sp>
        <p:nvSpPr>
          <p:cNvPr id="55" name="object 55"/>
          <p:cNvSpPr txBox="1"/>
          <p:nvPr/>
        </p:nvSpPr>
        <p:spPr>
          <a:xfrm>
            <a:off x="4870170" y="9057376"/>
            <a:ext cx="315833" cy="1406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4" name="object 54"/>
          <p:cNvSpPr txBox="1"/>
          <p:nvPr/>
        </p:nvSpPr>
        <p:spPr>
          <a:xfrm>
            <a:off x="5186003" y="9057376"/>
            <a:ext cx="99822" cy="2102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3" name="object 53"/>
          <p:cNvSpPr txBox="1"/>
          <p:nvPr/>
        </p:nvSpPr>
        <p:spPr>
          <a:xfrm>
            <a:off x="4455939" y="9126973"/>
            <a:ext cx="414230" cy="710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9"/>
              </a:spcBef>
            </a:pPr>
            <a:endParaRPr sz="550"/>
          </a:p>
        </p:txBody>
      </p:sp>
      <p:sp>
        <p:nvSpPr>
          <p:cNvPr id="52" name="object 52"/>
          <p:cNvSpPr txBox="1"/>
          <p:nvPr/>
        </p:nvSpPr>
        <p:spPr>
          <a:xfrm>
            <a:off x="4455939" y="9198012"/>
            <a:ext cx="730063" cy="6959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48"/>
              </a:spcBef>
            </a:pPr>
            <a:endParaRPr sz="500"/>
          </a:p>
        </p:txBody>
      </p:sp>
      <p:sp>
        <p:nvSpPr>
          <p:cNvPr id="51" name="object 51"/>
          <p:cNvSpPr txBox="1"/>
          <p:nvPr/>
        </p:nvSpPr>
        <p:spPr>
          <a:xfrm>
            <a:off x="4455939" y="9267610"/>
            <a:ext cx="730063" cy="791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00"/>
              </a:lnSpc>
              <a:spcBef>
                <a:spcPts val="23"/>
              </a:spcBef>
            </a:pPr>
            <a:endParaRPr sz="600"/>
          </a:p>
        </p:txBody>
      </p:sp>
      <p:sp>
        <p:nvSpPr>
          <p:cNvPr id="50" name="object 50"/>
          <p:cNvSpPr txBox="1"/>
          <p:nvPr/>
        </p:nvSpPr>
        <p:spPr>
          <a:xfrm>
            <a:off x="5186003" y="9267610"/>
            <a:ext cx="99822" cy="791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00"/>
              </a:lnSpc>
              <a:spcBef>
                <a:spcPts val="23"/>
              </a:spcBef>
            </a:pPr>
            <a:endParaRPr sz="600"/>
          </a:p>
        </p:txBody>
      </p:sp>
      <p:sp>
        <p:nvSpPr>
          <p:cNvPr id="49" name="object 49"/>
          <p:cNvSpPr txBox="1"/>
          <p:nvPr/>
        </p:nvSpPr>
        <p:spPr>
          <a:xfrm>
            <a:off x="4455939" y="9346807"/>
            <a:ext cx="730063" cy="4032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 txBox="1"/>
          <p:nvPr/>
        </p:nvSpPr>
        <p:spPr>
          <a:xfrm>
            <a:off x="5186003" y="9346807"/>
            <a:ext cx="182386" cy="4032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" name="object 47"/>
          <p:cNvSpPr txBox="1"/>
          <p:nvPr/>
        </p:nvSpPr>
        <p:spPr>
          <a:xfrm>
            <a:off x="4009078" y="658307"/>
            <a:ext cx="94078" cy="49102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6" name="object 46"/>
          <p:cNvSpPr txBox="1"/>
          <p:nvPr/>
        </p:nvSpPr>
        <p:spPr>
          <a:xfrm>
            <a:off x="4009078" y="1149332"/>
            <a:ext cx="94078" cy="2102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5" name="object 45"/>
          <p:cNvSpPr txBox="1"/>
          <p:nvPr/>
        </p:nvSpPr>
        <p:spPr>
          <a:xfrm>
            <a:off x="4009078" y="1359568"/>
            <a:ext cx="94078" cy="599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 txBox="1"/>
          <p:nvPr/>
        </p:nvSpPr>
        <p:spPr>
          <a:xfrm>
            <a:off x="4009078" y="1419567"/>
            <a:ext cx="657577" cy="2107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3" name="object 43"/>
          <p:cNvSpPr txBox="1"/>
          <p:nvPr/>
        </p:nvSpPr>
        <p:spPr>
          <a:xfrm>
            <a:off x="4009078" y="1630276"/>
            <a:ext cx="751655" cy="6960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48"/>
              </a:spcBef>
            </a:pPr>
            <a:endParaRPr sz="500"/>
          </a:p>
        </p:txBody>
      </p:sp>
      <p:sp>
        <p:nvSpPr>
          <p:cNvPr id="42" name="object 42"/>
          <p:cNvSpPr txBox="1"/>
          <p:nvPr/>
        </p:nvSpPr>
        <p:spPr>
          <a:xfrm>
            <a:off x="4760733" y="1630276"/>
            <a:ext cx="94075" cy="6960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48"/>
              </a:spcBef>
            </a:pPr>
            <a:endParaRPr sz="500"/>
          </a:p>
        </p:txBody>
      </p:sp>
      <p:sp>
        <p:nvSpPr>
          <p:cNvPr id="41" name="object 41"/>
          <p:cNvSpPr txBox="1"/>
          <p:nvPr/>
        </p:nvSpPr>
        <p:spPr>
          <a:xfrm>
            <a:off x="4009078" y="1699877"/>
            <a:ext cx="657577" cy="70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5"/>
              </a:spcBef>
            </a:pPr>
            <a:endParaRPr sz="550"/>
          </a:p>
        </p:txBody>
      </p:sp>
      <p:sp>
        <p:nvSpPr>
          <p:cNvPr id="40" name="object 40"/>
          <p:cNvSpPr txBox="1"/>
          <p:nvPr/>
        </p:nvSpPr>
        <p:spPr>
          <a:xfrm>
            <a:off x="4666655" y="1699877"/>
            <a:ext cx="94077" cy="7017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9" name="object 39"/>
          <p:cNvSpPr txBox="1"/>
          <p:nvPr/>
        </p:nvSpPr>
        <p:spPr>
          <a:xfrm>
            <a:off x="4760733" y="1699877"/>
            <a:ext cx="94075" cy="7017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8" name="object 38"/>
          <p:cNvSpPr txBox="1"/>
          <p:nvPr/>
        </p:nvSpPr>
        <p:spPr>
          <a:xfrm>
            <a:off x="4009078" y="1770438"/>
            <a:ext cx="657577" cy="6311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7" name="object 37"/>
          <p:cNvSpPr txBox="1"/>
          <p:nvPr/>
        </p:nvSpPr>
        <p:spPr>
          <a:xfrm>
            <a:off x="4009078" y="2401618"/>
            <a:ext cx="94078" cy="700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1"/>
              </a:spcBef>
            </a:pPr>
            <a:endParaRPr sz="550"/>
          </a:p>
        </p:txBody>
      </p:sp>
      <p:sp>
        <p:nvSpPr>
          <p:cNvPr id="36" name="object 36"/>
          <p:cNvSpPr txBox="1"/>
          <p:nvPr/>
        </p:nvSpPr>
        <p:spPr>
          <a:xfrm>
            <a:off x="4103156" y="2401618"/>
            <a:ext cx="376306" cy="50157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5" name="object 35"/>
          <p:cNvSpPr txBox="1"/>
          <p:nvPr/>
        </p:nvSpPr>
        <p:spPr>
          <a:xfrm>
            <a:off x="4479462" y="2401618"/>
            <a:ext cx="94076" cy="7713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4" name="object 34"/>
          <p:cNvSpPr txBox="1"/>
          <p:nvPr/>
        </p:nvSpPr>
        <p:spPr>
          <a:xfrm>
            <a:off x="4573539" y="2401618"/>
            <a:ext cx="187193" cy="91148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3" name="object 33"/>
          <p:cNvSpPr txBox="1"/>
          <p:nvPr/>
        </p:nvSpPr>
        <p:spPr>
          <a:xfrm>
            <a:off x="4760733" y="2401618"/>
            <a:ext cx="94075" cy="91148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2" name="object 32"/>
          <p:cNvSpPr txBox="1"/>
          <p:nvPr/>
        </p:nvSpPr>
        <p:spPr>
          <a:xfrm>
            <a:off x="4009078" y="2471691"/>
            <a:ext cx="94078" cy="3609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1" name="object 31"/>
          <p:cNvSpPr txBox="1"/>
          <p:nvPr/>
        </p:nvSpPr>
        <p:spPr>
          <a:xfrm>
            <a:off x="4009078" y="2832643"/>
            <a:ext cx="94078" cy="705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5"/>
              </a:spcBef>
            </a:pPr>
            <a:endParaRPr sz="550"/>
          </a:p>
        </p:txBody>
      </p:sp>
      <p:sp>
        <p:nvSpPr>
          <p:cNvPr id="30" name="object 30"/>
          <p:cNvSpPr txBox="1"/>
          <p:nvPr/>
        </p:nvSpPr>
        <p:spPr>
          <a:xfrm>
            <a:off x="4009078" y="2903197"/>
            <a:ext cx="470384" cy="26975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9" name="object 29"/>
          <p:cNvSpPr txBox="1"/>
          <p:nvPr/>
        </p:nvSpPr>
        <p:spPr>
          <a:xfrm>
            <a:off x="4009078" y="3172952"/>
            <a:ext cx="564461" cy="14015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8" name="object 28"/>
          <p:cNvSpPr txBox="1"/>
          <p:nvPr/>
        </p:nvSpPr>
        <p:spPr>
          <a:xfrm>
            <a:off x="4009078" y="3313107"/>
            <a:ext cx="751655" cy="70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5"/>
              </a:spcBef>
            </a:pPr>
            <a:endParaRPr sz="550"/>
          </a:p>
        </p:txBody>
      </p:sp>
      <p:sp>
        <p:nvSpPr>
          <p:cNvPr id="27" name="object 27"/>
          <p:cNvSpPr txBox="1"/>
          <p:nvPr/>
        </p:nvSpPr>
        <p:spPr>
          <a:xfrm>
            <a:off x="4760733" y="3313107"/>
            <a:ext cx="188152" cy="4209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6" name="object 26"/>
          <p:cNvSpPr txBox="1"/>
          <p:nvPr/>
        </p:nvSpPr>
        <p:spPr>
          <a:xfrm>
            <a:off x="4009078" y="3383668"/>
            <a:ext cx="751655" cy="700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1"/>
              </a:spcBef>
            </a:pPr>
            <a:endParaRPr sz="550"/>
          </a:p>
        </p:txBody>
      </p:sp>
      <p:sp>
        <p:nvSpPr>
          <p:cNvPr id="25" name="object 25"/>
          <p:cNvSpPr txBox="1"/>
          <p:nvPr/>
        </p:nvSpPr>
        <p:spPr>
          <a:xfrm>
            <a:off x="4009078" y="3453742"/>
            <a:ext cx="564461" cy="700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1"/>
              </a:spcBef>
            </a:pPr>
            <a:endParaRPr sz="550"/>
          </a:p>
        </p:txBody>
      </p:sp>
      <p:sp>
        <p:nvSpPr>
          <p:cNvPr id="24" name="object 24"/>
          <p:cNvSpPr txBox="1"/>
          <p:nvPr/>
        </p:nvSpPr>
        <p:spPr>
          <a:xfrm>
            <a:off x="4573539" y="3453742"/>
            <a:ext cx="187193" cy="1401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3" name="object 23"/>
          <p:cNvSpPr txBox="1"/>
          <p:nvPr/>
        </p:nvSpPr>
        <p:spPr>
          <a:xfrm>
            <a:off x="4009078" y="3523823"/>
            <a:ext cx="564461" cy="700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1"/>
              </a:spcBef>
            </a:pPr>
            <a:endParaRPr sz="550"/>
          </a:p>
        </p:txBody>
      </p:sp>
      <p:sp>
        <p:nvSpPr>
          <p:cNvPr id="22" name="object 22"/>
          <p:cNvSpPr txBox="1"/>
          <p:nvPr/>
        </p:nvSpPr>
        <p:spPr>
          <a:xfrm>
            <a:off x="4009078" y="3593904"/>
            <a:ext cx="751655" cy="8015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00"/>
              </a:lnSpc>
              <a:spcBef>
                <a:spcPts val="31"/>
              </a:spcBef>
            </a:pPr>
            <a:endParaRPr sz="600"/>
          </a:p>
        </p:txBody>
      </p:sp>
      <p:sp>
        <p:nvSpPr>
          <p:cNvPr id="21" name="object 21"/>
          <p:cNvSpPr txBox="1"/>
          <p:nvPr/>
        </p:nvSpPr>
        <p:spPr>
          <a:xfrm>
            <a:off x="4009078" y="3674059"/>
            <a:ext cx="751655" cy="599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 txBox="1"/>
          <p:nvPr/>
        </p:nvSpPr>
        <p:spPr>
          <a:xfrm>
            <a:off x="4009078" y="3734059"/>
            <a:ext cx="751655" cy="705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5"/>
              </a:spcBef>
            </a:pPr>
            <a:endParaRPr sz="550"/>
          </a:p>
        </p:txBody>
      </p:sp>
      <p:sp>
        <p:nvSpPr>
          <p:cNvPr id="19" name="object 19"/>
          <p:cNvSpPr txBox="1"/>
          <p:nvPr/>
        </p:nvSpPr>
        <p:spPr>
          <a:xfrm>
            <a:off x="4760733" y="3734059"/>
            <a:ext cx="188152" cy="705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5"/>
              </a:spcBef>
            </a:pPr>
            <a:endParaRPr sz="550"/>
          </a:p>
        </p:txBody>
      </p:sp>
      <p:sp>
        <p:nvSpPr>
          <p:cNvPr id="18" name="object 18"/>
          <p:cNvSpPr txBox="1"/>
          <p:nvPr/>
        </p:nvSpPr>
        <p:spPr>
          <a:xfrm>
            <a:off x="4009078" y="3804612"/>
            <a:ext cx="751655" cy="6960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48"/>
              </a:spcBef>
            </a:pPr>
            <a:endParaRPr sz="500"/>
          </a:p>
        </p:txBody>
      </p:sp>
      <p:sp>
        <p:nvSpPr>
          <p:cNvPr id="17" name="object 17"/>
          <p:cNvSpPr txBox="1"/>
          <p:nvPr/>
        </p:nvSpPr>
        <p:spPr>
          <a:xfrm>
            <a:off x="4760733" y="3804612"/>
            <a:ext cx="188152" cy="6960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48"/>
              </a:spcBef>
            </a:pPr>
            <a:endParaRPr sz="500"/>
          </a:p>
        </p:txBody>
      </p:sp>
      <p:sp>
        <p:nvSpPr>
          <p:cNvPr id="16" name="object 16"/>
          <p:cNvSpPr txBox="1"/>
          <p:nvPr/>
        </p:nvSpPr>
        <p:spPr>
          <a:xfrm>
            <a:off x="4009078" y="3874213"/>
            <a:ext cx="751655" cy="700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1"/>
              </a:spcBef>
            </a:pPr>
            <a:endParaRPr sz="550"/>
          </a:p>
        </p:txBody>
      </p:sp>
      <p:sp>
        <p:nvSpPr>
          <p:cNvPr id="15" name="object 15"/>
          <p:cNvSpPr txBox="1"/>
          <p:nvPr/>
        </p:nvSpPr>
        <p:spPr>
          <a:xfrm>
            <a:off x="4760733" y="3874213"/>
            <a:ext cx="188152" cy="700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1"/>
              </a:spcBef>
            </a:pPr>
            <a:endParaRPr sz="550"/>
          </a:p>
        </p:txBody>
      </p:sp>
      <p:sp>
        <p:nvSpPr>
          <p:cNvPr id="14" name="object 14"/>
          <p:cNvSpPr txBox="1"/>
          <p:nvPr/>
        </p:nvSpPr>
        <p:spPr>
          <a:xfrm>
            <a:off x="4009078" y="3944287"/>
            <a:ext cx="751655" cy="700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1"/>
              </a:spcBef>
            </a:pPr>
            <a:endParaRPr sz="550"/>
          </a:p>
        </p:txBody>
      </p:sp>
      <p:sp>
        <p:nvSpPr>
          <p:cNvPr id="13" name="object 13"/>
          <p:cNvSpPr txBox="1"/>
          <p:nvPr/>
        </p:nvSpPr>
        <p:spPr>
          <a:xfrm>
            <a:off x="4760733" y="3944287"/>
            <a:ext cx="94075" cy="700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1"/>
              </a:spcBef>
            </a:pPr>
            <a:endParaRPr sz="550"/>
          </a:p>
        </p:txBody>
      </p:sp>
      <p:sp>
        <p:nvSpPr>
          <p:cNvPr id="12" name="object 12"/>
          <p:cNvSpPr txBox="1"/>
          <p:nvPr/>
        </p:nvSpPr>
        <p:spPr>
          <a:xfrm>
            <a:off x="4854808" y="3944287"/>
            <a:ext cx="94076" cy="2894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" name="object 11"/>
          <p:cNvSpPr txBox="1"/>
          <p:nvPr/>
        </p:nvSpPr>
        <p:spPr>
          <a:xfrm>
            <a:off x="4009078" y="4014368"/>
            <a:ext cx="751655" cy="700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1"/>
              </a:spcBef>
            </a:pPr>
            <a:endParaRPr sz="550"/>
          </a:p>
        </p:txBody>
      </p:sp>
      <p:sp>
        <p:nvSpPr>
          <p:cNvPr id="10" name="object 10"/>
          <p:cNvSpPr txBox="1"/>
          <p:nvPr/>
        </p:nvSpPr>
        <p:spPr>
          <a:xfrm>
            <a:off x="4760733" y="4014368"/>
            <a:ext cx="94075" cy="700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1"/>
              </a:spcBef>
            </a:pPr>
            <a:endParaRPr sz="550"/>
          </a:p>
        </p:txBody>
      </p:sp>
      <p:sp>
        <p:nvSpPr>
          <p:cNvPr id="9" name="object 9"/>
          <p:cNvSpPr txBox="1"/>
          <p:nvPr/>
        </p:nvSpPr>
        <p:spPr>
          <a:xfrm>
            <a:off x="4009078" y="4084449"/>
            <a:ext cx="751655" cy="700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1"/>
              </a:spcBef>
            </a:pPr>
            <a:endParaRPr sz="550"/>
          </a:p>
        </p:txBody>
      </p:sp>
      <p:sp>
        <p:nvSpPr>
          <p:cNvPr id="8" name="object 8"/>
          <p:cNvSpPr txBox="1"/>
          <p:nvPr/>
        </p:nvSpPr>
        <p:spPr>
          <a:xfrm>
            <a:off x="4760733" y="4084449"/>
            <a:ext cx="94075" cy="700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1"/>
              </a:spcBef>
            </a:pPr>
            <a:endParaRPr sz="550"/>
          </a:p>
        </p:txBody>
      </p:sp>
      <p:sp>
        <p:nvSpPr>
          <p:cNvPr id="7" name="object 7"/>
          <p:cNvSpPr txBox="1"/>
          <p:nvPr/>
        </p:nvSpPr>
        <p:spPr>
          <a:xfrm>
            <a:off x="4009078" y="4154523"/>
            <a:ext cx="751655" cy="791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00"/>
              </a:lnSpc>
              <a:spcBef>
                <a:spcPts val="23"/>
              </a:spcBef>
            </a:pPr>
            <a:endParaRPr sz="600"/>
          </a:p>
        </p:txBody>
      </p:sp>
      <p:sp>
        <p:nvSpPr>
          <p:cNvPr id="6" name="object 6"/>
          <p:cNvSpPr txBox="1"/>
          <p:nvPr/>
        </p:nvSpPr>
        <p:spPr>
          <a:xfrm>
            <a:off x="4760733" y="4154523"/>
            <a:ext cx="94075" cy="791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00"/>
              </a:lnSpc>
              <a:spcBef>
                <a:spcPts val="23"/>
              </a:spcBef>
            </a:pPr>
            <a:endParaRPr sz="600"/>
          </a:p>
        </p:txBody>
      </p:sp>
      <p:sp>
        <p:nvSpPr>
          <p:cNvPr id="5" name="object 5"/>
          <p:cNvSpPr txBox="1"/>
          <p:nvPr/>
        </p:nvSpPr>
        <p:spPr>
          <a:xfrm>
            <a:off x="4009078" y="4233717"/>
            <a:ext cx="751655" cy="422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4760733" y="4233717"/>
            <a:ext cx="188155" cy="422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654795" y="6355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654795" y="5029201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object 43"/>
          <p:cNvSpPr/>
          <p:nvPr/>
        </p:nvSpPr>
        <p:spPr>
          <a:xfrm>
            <a:off x="2024940" y="840699"/>
            <a:ext cx="21958" cy="100812"/>
          </a:xfrm>
          <a:custGeom>
            <a:avLst/>
            <a:gdLst/>
            <a:ahLst/>
            <a:cxnLst/>
            <a:rect l="l" t="t" r="r" b="b"/>
            <a:pathLst>
              <a:path w="21958" h="100812">
                <a:moveTo>
                  <a:pt x="10228" y="94859"/>
                </a:moveTo>
                <a:lnTo>
                  <a:pt x="21958" y="100812"/>
                </a:lnTo>
                <a:lnTo>
                  <a:pt x="12584" y="57664"/>
                </a:lnTo>
                <a:lnTo>
                  <a:pt x="7281" y="46503"/>
                </a:lnTo>
                <a:lnTo>
                  <a:pt x="3716" y="33604"/>
                </a:lnTo>
                <a:lnTo>
                  <a:pt x="2469" y="25752"/>
                </a:lnTo>
                <a:lnTo>
                  <a:pt x="1244" y="13385"/>
                </a:lnTo>
                <a:lnTo>
                  <a:pt x="836" y="0"/>
                </a:lnTo>
                <a:lnTo>
                  <a:pt x="0" y="87400"/>
                </a:lnTo>
                <a:lnTo>
                  <a:pt x="10228" y="948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/>
          <p:nvPr/>
        </p:nvSpPr>
        <p:spPr>
          <a:xfrm>
            <a:off x="1996013" y="734156"/>
            <a:ext cx="187192" cy="215021"/>
          </a:xfrm>
          <a:custGeom>
            <a:avLst/>
            <a:gdLst/>
            <a:ahLst/>
            <a:cxnLst/>
            <a:rect l="l" t="t" r="r" b="b"/>
            <a:pathLst>
              <a:path w="187192" h="215021">
                <a:moveTo>
                  <a:pt x="64885" y="211941"/>
                </a:moveTo>
                <a:lnTo>
                  <a:pt x="77487" y="214222"/>
                </a:lnTo>
                <a:lnTo>
                  <a:pt x="91196" y="215021"/>
                </a:lnTo>
                <a:lnTo>
                  <a:pt x="96636" y="214912"/>
                </a:lnTo>
                <a:lnTo>
                  <a:pt x="110168" y="213646"/>
                </a:lnTo>
                <a:lnTo>
                  <a:pt x="122486" y="211076"/>
                </a:lnTo>
                <a:lnTo>
                  <a:pt x="133441" y="207355"/>
                </a:lnTo>
                <a:lnTo>
                  <a:pt x="143964" y="201567"/>
                </a:lnTo>
                <a:lnTo>
                  <a:pt x="154363" y="194197"/>
                </a:lnTo>
                <a:lnTo>
                  <a:pt x="163189" y="185272"/>
                </a:lnTo>
                <a:lnTo>
                  <a:pt x="170821" y="174482"/>
                </a:lnTo>
                <a:lnTo>
                  <a:pt x="176841" y="163203"/>
                </a:lnTo>
                <a:lnTo>
                  <a:pt x="181432" y="150708"/>
                </a:lnTo>
                <a:lnTo>
                  <a:pt x="183313" y="143288"/>
                </a:lnTo>
                <a:lnTo>
                  <a:pt x="185468" y="131263"/>
                </a:lnTo>
                <a:lnTo>
                  <a:pt x="186761" y="118379"/>
                </a:lnTo>
                <a:lnTo>
                  <a:pt x="187192" y="104637"/>
                </a:lnTo>
                <a:lnTo>
                  <a:pt x="187040" y="96761"/>
                </a:lnTo>
                <a:lnTo>
                  <a:pt x="186069" y="83656"/>
                </a:lnTo>
                <a:lnTo>
                  <a:pt x="184199" y="71197"/>
                </a:lnTo>
                <a:lnTo>
                  <a:pt x="181432" y="59512"/>
                </a:lnTo>
                <a:lnTo>
                  <a:pt x="177277" y="48161"/>
                </a:lnTo>
                <a:lnTo>
                  <a:pt x="171404" y="36726"/>
                </a:lnTo>
                <a:lnTo>
                  <a:pt x="164165" y="26868"/>
                </a:lnTo>
                <a:lnTo>
                  <a:pt x="157777" y="20504"/>
                </a:lnTo>
                <a:lnTo>
                  <a:pt x="147588" y="12828"/>
                </a:lnTo>
                <a:lnTo>
                  <a:pt x="136321" y="6720"/>
                </a:lnTo>
                <a:lnTo>
                  <a:pt x="122406" y="2447"/>
                </a:lnTo>
                <a:lnTo>
                  <a:pt x="109757" y="581"/>
                </a:lnTo>
                <a:lnTo>
                  <a:pt x="95996" y="0"/>
                </a:lnTo>
                <a:lnTo>
                  <a:pt x="90601" y="107"/>
                </a:lnTo>
                <a:lnTo>
                  <a:pt x="77321" y="1374"/>
                </a:lnTo>
                <a:lnTo>
                  <a:pt x="65144" y="3948"/>
                </a:lnTo>
                <a:lnTo>
                  <a:pt x="53766" y="7680"/>
                </a:lnTo>
                <a:lnTo>
                  <a:pt x="43241" y="13024"/>
                </a:lnTo>
                <a:lnTo>
                  <a:pt x="32839" y="20591"/>
                </a:lnTo>
                <a:lnTo>
                  <a:pt x="24002" y="29748"/>
                </a:lnTo>
                <a:lnTo>
                  <a:pt x="16664" y="39388"/>
                </a:lnTo>
                <a:lnTo>
                  <a:pt x="10470" y="50629"/>
                </a:lnTo>
                <a:lnTo>
                  <a:pt x="5760" y="63352"/>
                </a:lnTo>
                <a:lnTo>
                  <a:pt x="1795" y="82203"/>
                </a:lnTo>
                <a:lnTo>
                  <a:pt x="448" y="95053"/>
                </a:lnTo>
                <a:lnTo>
                  <a:pt x="0" y="108478"/>
                </a:lnTo>
                <a:lnTo>
                  <a:pt x="151" y="116726"/>
                </a:lnTo>
                <a:lnTo>
                  <a:pt x="1122" y="130149"/>
                </a:lnTo>
                <a:lnTo>
                  <a:pt x="2992" y="142479"/>
                </a:lnTo>
                <a:lnTo>
                  <a:pt x="5760" y="153588"/>
                </a:lnTo>
                <a:lnTo>
                  <a:pt x="9803" y="165865"/>
                </a:lnTo>
                <a:lnTo>
                  <a:pt x="15170" y="177411"/>
                </a:lnTo>
                <a:lnTo>
                  <a:pt x="22082" y="187177"/>
                </a:lnTo>
                <a:lnTo>
                  <a:pt x="28927" y="193943"/>
                </a:lnTo>
                <a:lnTo>
                  <a:pt x="29763" y="106542"/>
                </a:lnTo>
                <a:lnTo>
                  <a:pt x="29880" y="99711"/>
                </a:lnTo>
                <a:lnTo>
                  <a:pt x="30802" y="86836"/>
                </a:lnTo>
                <a:lnTo>
                  <a:pt x="32644" y="74874"/>
                </a:lnTo>
                <a:lnTo>
                  <a:pt x="37747" y="58617"/>
                </a:lnTo>
                <a:lnTo>
                  <a:pt x="44165" y="47990"/>
                </a:lnTo>
                <a:lnTo>
                  <a:pt x="52850" y="38118"/>
                </a:lnTo>
                <a:lnTo>
                  <a:pt x="63367" y="30708"/>
                </a:lnTo>
                <a:lnTo>
                  <a:pt x="68543" y="28255"/>
                </a:lnTo>
                <a:lnTo>
                  <a:pt x="80646" y="24991"/>
                </a:lnTo>
                <a:lnTo>
                  <a:pt x="94076" y="23987"/>
                </a:lnTo>
                <a:lnTo>
                  <a:pt x="100804" y="24190"/>
                </a:lnTo>
                <a:lnTo>
                  <a:pt x="113664" y="26018"/>
                </a:lnTo>
                <a:lnTo>
                  <a:pt x="124800" y="29748"/>
                </a:lnTo>
                <a:lnTo>
                  <a:pt x="135644" y="37461"/>
                </a:lnTo>
                <a:lnTo>
                  <a:pt x="144002" y="47030"/>
                </a:lnTo>
                <a:lnTo>
                  <a:pt x="150998" y="61014"/>
                </a:lnTo>
                <a:lnTo>
                  <a:pt x="154564" y="73914"/>
                </a:lnTo>
                <a:lnTo>
                  <a:pt x="155712" y="81039"/>
                </a:lnTo>
                <a:lnTo>
                  <a:pt x="157011" y="93530"/>
                </a:lnTo>
                <a:lnTo>
                  <a:pt x="157444" y="106542"/>
                </a:lnTo>
                <a:lnTo>
                  <a:pt x="157298" y="114182"/>
                </a:lnTo>
                <a:lnTo>
                  <a:pt x="156363" y="126852"/>
                </a:lnTo>
                <a:lnTo>
                  <a:pt x="154564" y="139186"/>
                </a:lnTo>
                <a:lnTo>
                  <a:pt x="149696" y="154590"/>
                </a:lnTo>
                <a:lnTo>
                  <a:pt x="144002" y="166070"/>
                </a:lnTo>
                <a:lnTo>
                  <a:pt x="133974" y="176859"/>
                </a:lnTo>
                <a:lnTo>
                  <a:pt x="123840" y="184312"/>
                </a:lnTo>
                <a:lnTo>
                  <a:pt x="106955" y="189740"/>
                </a:lnTo>
                <a:lnTo>
                  <a:pt x="93116" y="191018"/>
                </a:lnTo>
                <a:lnTo>
                  <a:pt x="86156" y="190714"/>
                </a:lnTo>
                <a:lnTo>
                  <a:pt x="73064" y="188365"/>
                </a:lnTo>
                <a:lnTo>
                  <a:pt x="62407" y="184312"/>
                </a:lnTo>
                <a:lnTo>
                  <a:pt x="51209" y="176966"/>
                </a:lnTo>
                <a:lnTo>
                  <a:pt x="43205" y="167030"/>
                </a:lnTo>
                <a:lnTo>
                  <a:pt x="41512" y="164207"/>
                </a:lnTo>
                <a:lnTo>
                  <a:pt x="50886" y="207355"/>
                </a:lnTo>
                <a:lnTo>
                  <a:pt x="53385" y="208351"/>
                </a:lnTo>
                <a:lnTo>
                  <a:pt x="64885" y="2119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" name="object 45"/>
          <p:cNvSpPr/>
          <p:nvPr/>
        </p:nvSpPr>
        <p:spPr>
          <a:xfrm>
            <a:off x="2223531" y="788868"/>
            <a:ext cx="125760" cy="157429"/>
          </a:xfrm>
          <a:custGeom>
            <a:avLst/>
            <a:gdLst/>
            <a:ahLst/>
            <a:cxnLst/>
            <a:rect l="l" t="t" r="r" b="b"/>
            <a:pathLst>
              <a:path w="125760" h="157429">
                <a:moveTo>
                  <a:pt x="26883" y="51831"/>
                </a:moveTo>
                <a:lnTo>
                  <a:pt x="30257" y="47726"/>
                </a:lnTo>
                <a:lnTo>
                  <a:pt x="39344" y="37961"/>
                </a:lnTo>
                <a:lnTo>
                  <a:pt x="47990" y="30723"/>
                </a:lnTo>
                <a:lnTo>
                  <a:pt x="54711" y="25923"/>
                </a:lnTo>
                <a:lnTo>
                  <a:pt x="61432" y="23042"/>
                </a:lnTo>
                <a:lnTo>
                  <a:pt x="72953" y="23042"/>
                </a:lnTo>
                <a:lnTo>
                  <a:pt x="77754" y="24002"/>
                </a:lnTo>
                <a:lnTo>
                  <a:pt x="81594" y="26883"/>
                </a:lnTo>
                <a:lnTo>
                  <a:pt x="85435" y="28803"/>
                </a:lnTo>
                <a:lnTo>
                  <a:pt x="89275" y="31683"/>
                </a:lnTo>
                <a:lnTo>
                  <a:pt x="91196" y="34549"/>
                </a:lnTo>
                <a:lnTo>
                  <a:pt x="94076" y="38389"/>
                </a:lnTo>
                <a:lnTo>
                  <a:pt x="95996" y="43205"/>
                </a:lnTo>
                <a:lnTo>
                  <a:pt x="96956" y="47990"/>
                </a:lnTo>
                <a:lnTo>
                  <a:pt x="97917" y="52791"/>
                </a:lnTo>
                <a:lnTo>
                  <a:pt x="98877" y="59512"/>
                </a:lnTo>
                <a:lnTo>
                  <a:pt x="98877" y="154548"/>
                </a:lnTo>
                <a:lnTo>
                  <a:pt x="99837" y="155524"/>
                </a:lnTo>
                <a:lnTo>
                  <a:pt x="100797" y="156469"/>
                </a:lnTo>
                <a:lnTo>
                  <a:pt x="101757" y="156469"/>
                </a:lnTo>
                <a:lnTo>
                  <a:pt x="102717" y="157429"/>
                </a:lnTo>
                <a:lnTo>
                  <a:pt x="120959" y="157429"/>
                </a:lnTo>
                <a:lnTo>
                  <a:pt x="121919" y="156469"/>
                </a:lnTo>
                <a:lnTo>
                  <a:pt x="123840" y="156469"/>
                </a:lnTo>
                <a:lnTo>
                  <a:pt x="124800" y="155524"/>
                </a:lnTo>
                <a:lnTo>
                  <a:pt x="125760" y="154548"/>
                </a:lnTo>
                <a:lnTo>
                  <a:pt x="125750" y="62433"/>
                </a:lnTo>
                <a:lnTo>
                  <a:pt x="124951" y="49002"/>
                </a:lnTo>
                <a:lnTo>
                  <a:pt x="122880" y="37444"/>
                </a:lnTo>
                <a:lnTo>
                  <a:pt x="120959" y="30723"/>
                </a:lnTo>
                <a:lnTo>
                  <a:pt x="118079" y="24002"/>
                </a:lnTo>
                <a:lnTo>
                  <a:pt x="114239" y="18242"/>
                </a:lnTo>
                <a:lnTo>
                  <a:pt x="109438" y="13441"/>
                </a:lnTo>
                <a:lnTo>
                  <a:pt x="104637" y="8641"/>
                </a:lnTo>
                <a:lnTo>
                  <a:pt x="97917" y="5760"/>
                </a:lnTo>
                <a:lnTo>
                  <a:pt x="91196" y="1920"/>
                </a:lnTo>
                <a:lnTo>
                  <a:pt x="83515" y="0"/>
                </a:lnTo>
                <a:lnTo>
                  <a:pt x="73460" y="2"/>
                </a:lnTo>
                <a:lnTo>
                  <a:pt x="60857" y="1983"/>
                </a:lnTo>
                <a:lnTo>
                  <a:pt x="48950" y="6720"/>
                </a:lnTo>
                <a:lnTo>
                  <a:pt x="43664" y="9968"/>
                </a:lnTo>
                <a:lnTo>
                  <a:pt x="33929" y="17522"/>
                </a:lnTo>
                <a:lnTo>
                  <a:pt x="24002" y="26883"/>
                </a:lnTo>
                <a:lnTo>
                  <a:pt x="24002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54548"/>
                </a:lnTo>
                <a:lnTo>
                  <a:pt x="960" y="155524"/>
                </a:lnTo>
                <a:lnTo>
                  <a:pt x="1920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208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1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/>
          <p:nvPr/>
        </p:nvSpPr>
        <p:spPr>
          <a:xfrm>
            <a:off x="2397282" y="720714"/>
            <a:ext cx="26883" cy="225582"/>
          </a:xfrm>
          <a:custGeom>
            <a:avLst/>
            <a:gdLst/>
            <a:ahLst/>
            <a:cxnLst/>
            <a:rect l="l" t="t" r="r" b="b"/>
            <a:pathLst>
              <a:path w="26883" h="225582">
                <a:moveTo>
                  <a:pt x="6720" y="960"/>
                </a:move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222702"/>
                </a:lnTo>
                <a:lnTo>
                  <a:pt x="960" y="223677"/>
                </a:lnTo>
                <a:lnTo>
                  <a:pt x="1920" y="224622"/>
                </a:lnTo>
                <a:lnTo>
                  <a:pt x="2880" y="224622"/>
                </a:lnTo>
                <a:lnTo>
                  <a:pt x="3840" y="225582"/>
                </a:lnTo>
                <a:lnTo>
                  <a:pt x="22082" y="225582"/>
                </a:lnTo>
                <a:lnTo>
                  <a:pt x="23042" y="224622"/>
                </a:lnTo>
                <a:lnTo>
                  <a:pt x="24963" y="224622"/>
                </a:lnTo>
                <a:lnTo>
                  <a:pt x="25923" y="223677"/>
                </a:lnTo>
                <a:lnTo>
                  <a:pt x="26883" y="222702"/>
                </a:lnTo>
                <a:lnTo>
                  <a:pt x="2688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003" y="1920"/>
                </a:lnTo>
                <a:lnTo>
                  <a:pt x="23042" y="960"/>
                </a:lnTo>
                <a:lnTo>
                  <a:pt x="20162" y="960"/>
                </a:lnTo>
                <a:lnTo>
                  <a:pt x="18242" y="0"/>
                </a:lnTo>
                <a:lnTo>
                  <a:pt x="10561" y="0"/>
                </a:lnTo>
                <a:lnTo>
                  <a:pt x="8641" y="960"/>
                </a:lnTo>
                <a:lnTo>
                  <a:pt x="672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" name="object 47"/>
          <p:cNvSpPr/>
          <p:nvPr/>
        </p:nvSpPr>
        <p:spPr>
          <a:xfrm>
            <a:off x="2453929" y="791748"/>
            <a:ext cx="138226" cy="213116"/>
          </a:xfrm>
          <a:custGeom>
            <a:avLst/>
            <a:gdLst/>
            <a:ahLst/>
            <a:cxnLst/>
            <a:rect l="l" t="t" r="r" b="b"/>
            <a:pathLst>
              <a:path w="138226" h="213116">
                <a:moveTo>
                  <a:pt x="28788" y="4800"/>
                </a:moveTo>
                <a:lnTo>
                  <a:pt x="27828" y="3840"/>
                </a:lnTo>
                <a:lnTo>
                  <a:pt x="27828" y="2880"/>
                </a:lnTo>
                <a:lnTo>
                  <a:pt x="26868" y="1920"/>
                </a:lnTo>
                <a:lnTo>
                  <a:pt x="25923" y="960"/>
                </a:lnTo>
                <a:lnTo>
                  <a:pt x="24947" y="960"/>
                </a:lnTo>
                <a:lnTo>
                  <a:pt x="23987" y="0"/>
                </a:lnTo>
                <a:lnTo>
                  <a:pt x="5745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5760"/>
                </a:lnTo>
                <a:lnTo>
                  <a:pt x="960" y="7680"/>
                </a:lnTo>
                <a:lnTo>
                  <a:pt x="960" y="10561"/>
                </a:lnTo>
                <a:lnTo>
                  <a:pt x="52791" y="148803"/>
                </a:lnTo>
                <a:lnTo>
                  <a:pt x="53751" y="149763"/>
                </a:lnTo>
                <a:lnTo>
                  <a:pt x="53751" y="150708"/>
                </a:lnTo>
                <a:lnTo>
                  <a:pt x="54711" y="151668"/>
                </a:lnTo>
                <a:lnTo>
                  <a:pt x="55671" y="152643"/>
                </a:lnTo>
                <a:lnTo>
                  <a:pt x="56631" y="153588"/>
                </a:lnTo>
                <a:lnTo>
                  <a:pt x="57591" y="153588"/>
                </a:lnTo>
                <a:lnTo>
                  <a:pt x="37429" y="204475"/>
                </a:lnTo>
                <a:lnTo>
                  <a:pt x="37429" y="206395"/>
                </a:lnTo>
                <a:lnTo>
                  <a:pt x="36469" y="207355"/>
                </a:lnTo>
                <a:lnTo>
                  <a:pt x="36469" y="208315"/>
                </a:lnTo>
                <a:lnTo>
                  <a:pt x="37429" y="209275"/>
                </a:lnTo>
                <a:lnTo>
                  <a:pt x="37429" y="210235"/>
                </a:lnTo>
                <a:lnTo>
                  <a:pt x="38389" y="211195"/>
                </a:lnTo>
                <a:lnTo>
                  <a:pt x="39349" y="211195"/>
                </a:lnTo>
                <a:lnTo>
                  <a:pt x="40309" y="212156"/>
                </a:lnTo>
                <a:lnTo>
                  <a:pt x="44150" y="212156"/>
                </a:lnTo>
                <a:lnTo>
                  <a:pt x="46070" y="213116"/>
                </a:lnTo>
                <a:lnTo>
                  <a:pt x="54711" y="213116"/>
                </a:lnTo>
                <a:lnTo>
                  <a:pt x="58552" y="212156"/>
                </a:lnTo>
                <a:lnTo>
                  <a:pt x="61432" y="211195"/>
                </a:lnTo>
                <a:lnTo>
                  <a:pt x="63352" y="210235"/>
                </a:lnTo>
                <a:lnTo>
                  <a:pt x="65272" y="209275"/>
                </a:lnTo>
                <a:lnTo>
                  <a:pt x="66233" y="207355"/>
                </a:lnTo>
                <a:lnTo>
                  <a:pt x="85435" y="153588"/>
                </a:lnTo>
                <a:lnTo>
                  <a:pt x="137266" y="9601"/>
                </a:lnTo>
                <a:lnTo>
                  <a:pt x="138226" y="7680"/>
                </a:lnTo>
                <a:lnTo>
                  <a:pt x="138226" y="1920"/>
                </a:lnTo>
                <a:lnTo>
                  <a:pt x="137266" y="1920"/>
                </a:lnTo>
                <a:lnTo>
                  <a:pt x="136306" y="960"/>
                </a:lnTo>
                <a:lnTo>
                  <a:pt x="135346" y="0"/>
                </a:lnTo>
                <a:lnTo>
                  <a:pt x="118064" y="0"/>
                </a:lnTo>
                <a:lnTo>
                  <a:pt x="116144" y="960"/>
                </a:lnTo>
                <a:lnTo>
                  <a:pt x="114223" y="960"/>
                </a:lnTo>
                <a:lnTo>
                  <a:pt x="113278" y="1920"/>
                </a:lnTo>
                <a:lnTo>
                  <a:pt x="112303" y="1920"/>
                </a:lnTo>
                <a:lnTo>
                  <a:pt x="111343" y="3840"/>
                </a:lnTo>
                <a:lnTo>
                  <a:pt x="111343" y="5760"/>
                </a:lnTo>
                <a:lnTo>
                  <a:pt x="71033" y="122880"/>
                </a:lnTo>
                <a:lnTo>
                  <a:pt x="28788" y="5760"/>
                </a:lnTo>
                <a:lnTo>
                  <a:pt x="28788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/>
          <p:nvPr/>
        </p:nvSpPr>
        <p:spPr>
          <a:xfrm>
            <a:off x="2699674" y="720714"/>
            <a:ext cx="35275" cy="225582"/>
          </a:xfrm>
          <a:custGeom>
            <a:avLst/>
            <a:gdLst/>
            <a:ahLst/>
            <a:cxnLst/>
            <a:rect l="l" t="t" r="r" b="b"/>
            <a:pathLst>
              <a:path w="35275" h="225582">
                <a:moveTo>
                  <a:pt x="0" y="2880"/>
                </a:moveTo>
                <a:lnTo>
                  <a:pt x="0" y="223677"/>
                </a:lnTo>
                <a:lnTo>
                  <a:pt x="960" y="224622"/>
                </a:lnTo>
                <a:lnTo>
                  <a:pt x="1920" y="224622"/>
                </a:lnTo>
                <a:lnTo>
                  <a:pt x="2880" y="225582"/>
                </a:lnTo>
                <a:lnTo>
                  <a:pt x="19202" y="225582"/>
                </a:lnTo>
                <a:lnTo>
                  <a:pt x="20162" y="224622"/>
                </a:lnTo>
                <a:lnTo>
                  <a:pt x="21122" y="224622"/>
                </a:lnTo>
                <a:lnTo>
                  <a:pt x="22082" y="223677"/>
                </a:lnTo>
                <a:lnTo>
                  <a:pt x="23042" y="222702"/>
                </a:lnTo>
                <a:lnTo>
                  <a:pt x="23042" y="203514"/>
                </a:lnTo>
                <a:lnTo>
                  <a:pt x="26883" y="207340"/>
                </a:lnTo>
                <a:lnTo>
                  <a:pt x="35275" y="187648"/>
                </a:lnTo>
                <a:lnTo>
                  <a:pt x="25923" y="177591"/>
                </a:lnTo>
                <a:lnTo>
                  <a:pt x="25923" y="119984"/>
                </a:lnTo>
                <a:lnTo>
                  <a:pt x="30723" y="114239"/>
                </a:lnTo>
                <a:lnTo>
                  <a:pt x="25923" y="92156"/>
                </a:lnTo>
                <a:lnTo>
                  <a:pt x="25923" y="2880"/>
                </a:lnTo>
                <a:lnTo>
                  <a:pt x="24963" y="2880"/>
                </a:lnTo>
                <a:lnTo>
                  <a:pt x="24002" y="1920"/>
                </a:lnTo>
                <a:lnTo>
                  <a:pt x="23042" y="1920"/>
                </a:lnTo>
                <a:lnTo>
                  <a:pt x="22082" y="960"/>
                </a:lnTo>
                <a:lnTo>
                  <a:pt x="19202" y="960"/>
                </a:lnTo>
                <a:lnTo>
                  <a:pt x="17282" y="0"/>
                </a:lnTo>
                <a:lnTo>
                  <a:pt x="10561" y="0"/>
                </a:lnTo>
                <a:lnTo>
                  <a:pt x="768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" name="object 49"/>
          <p:cNvSpPr/>
          <p:nvPr/>
        </p:nvSpPr>
        <p:spPr>
          <a:xfrm>
            <a:off x="2725597" y="788868"/>
            <a:ext cx="107518" cy="160309"/>
          </a:xfrm>
          <a:custGeom>
            <a:avLst/>
            <a:gdLst/>
            <a:ahLst/>
            <a:cxnLst/>
            <a:rect l="l" t="t" r="r" b="b"/>
            <a:pathLst>
              <a:path w="107518" h="160309">
                <a:moveTo>
                  <a:pt x="960" y="139186"/>
                </a:moveTo>
                <a:lnTo>
                  <a:pt x="5760" y="143027"/>
                </a:lnTo>
                <a:lnTo>
                  <a:pt x="9601" y="145907"/>
                </a:lnTo>
                <a:lnTo>
                  <a:pt x="13441" y="149748"/>
                </a:lnTo>
                <a:lnTo>
                  <a:pt x="16322" y="152643"/>
                </a:lnTo>
                <a:lnTo>
                  <a:pt x="20162" y="154548"/>
                </a:lnTo>
                <a:lnTo>
                  <a:pt x="24002" y="156469"/>
                </a:lnTo>
                <a:lnTo>
                  <a:pt x="27828" y="157429"/>
                </a:lnTo>
                <a:lnTo>
                  <a:pt x="31668" y="158389"/>
                </a:lnTo>
                <a:lnTo>
                  <a:pt x="35509" y="159364"/>
                </a:lnTo>
                <a:lnTo>
                  <a:pt x="40309" y="160309"/>
                </a:lnTo>
                <a:lnTo>
                  <a:pt x="45110" y="160309"/>
                </a:lnTo>
                <a:lnTo>
                  <a:pt x="59924" y="158641"/>
                </a:lnTo>
                <a:lnTo>
                  <a:pt x="71993" y="154548"/>
                </a:lnTo>
                <a:lnTo>
                  <a:pt x="79674" y="150708"/>
                </a:lnTo>
                <a:lnTo>
                  <a:pt x="86395" y="144962"/>
                </a:lnTo>
                <a:lnTo>
                  <a:pt x="91196" y="138242"/>
                </a:lnTo>
                <a:lnTo>
                  <a:pt x="99219" y="124471"/>
                </a:lnTo>
                <a:lnTo>
                  <a:pt x="103677" y="112318"/>
                </a:lnTo>
                <a:lnTo>
                  <a:pt x="105487" y="104398"/>
                </a:lnTo>
                <a:lnTo>
                  <a:pt x="107061" y="92063"/>
                </a:lnTo>
                <a:lnTo>
                  <a:pt x="107518" y="78714"/>
                </a:lnTo>
                <a:lnTo>
                  <a:pt x="107428" y="73116"/>
                </a:lnTo>
                <a:lnTo>
                  <a:pt x="106520" y="60272"/>
                </a:lnTo>
                <a:lnTo>
                  <a:pt x="104637" y="47990"/>
                </a:lnTo>
                <a:lnTo>
                  <a:pt x="99920" y="34551"/>
                </a:lnTo>
                <a:lnTo>
                  <a:pt x="94076" y="24002"/>
                </a:lnTo>
                <a:lnTo>
                  <a:pt x="89275" y="16322"/>
                </a:lnTo>
                <a:lnTo>
                  <a:pt x="82555" y="10561"/>
                </a:lnTo>
                <a:lnTo>
                  <a:pt x="75834" y="6720"/>
                </a:lnTo>
                <a:lnTo>
                  <a:pt x="62354" y="1630"/>
                </a:lnTo>
                <a:lnTo>
                  <a:pt x="48950" y="0"/>
                </a:lnTo>
                <a:lnTo>
                  <a:pt x="44165" y="0"/>
                </a:lnTo>
                <a:lnTo>
                  <a:pt x="40309" y="960"/>
                </a:lnTo>
                <a:lnTo>
                  <a:pt x="36469" y="1920"/>
                </a:lnTo>
                <a:lnTo>
                  <a:pt x="32628" y="2880"/>
                </a:lnTo>
                <a:lnTo>
                  <a:pt x="28788" y="3840"/>
                </a:lnTo>
                <a:lnTo>
                  <a:pt x="24947" y="5760"/>
                </a:lnTo>
                <a:lnTo>
                  <a:pt x="21107" y="7680"/>
                </a:lnTo>
                <a:lnTo>
                  <a:pt x="16322" y="10561"/>
                </a:lnTo>
                <a:lnTo>
                  <a:pt x="12481" y="13441"/>
                </a:lnTo>
                <a:lnTo>
                  <a:pt x="8641" y="16322"/>
                </a:lnTo>
                <a:lnTo>
                  <a:pt x="4800" y="20162"/>
                </a:lnTo>
                <a:lnTo>
                  <a:pt x="0" y="24002"/>
                </a:lnTo>
                <a:lnTo>
                  <a:pt x="4800" y="46085"/>
                </a:lnTo>
                <a:lnTo>
                  <a:pt x="8641" y="42230"/>
                </a:lnTo>
                <a:lnTo>
                  <a:pt x="12481" y="38389"/>
                </a:lnTo>
                <a:lnTo>
                  <a:pt x="16322" y="34549"/>
                </a:lnTo>
                <a:lnTo>
                  <a:pt x="19202" y="31683"/>
                </a:lnTo>
                <a:lnTo>
                  <a:pt x="23042" y="29763"/>
                </a:lnTo>
                <a:lnTo>
                  <a:pt x="26883" y="27843"/>
                </a:lnTo>
                <a:lnTo>
                  <a:pt x="29763" y="25923"/>
                </a:lnTo>
                <a:lnTo>
                  <a:pt x="32628" y="24963"/>
                </a:lnTo>
                <a:lnTo>
                  <a:pt x="36469" y="24002"/>
                </a:lnTo>
                <a:lnTo>
                  <a:pt x="40309" y="23042"/>
                </a:lnTo>
                <a:lnTo>
                  <a:pt x="49911" y="23042"/>
                </a:lnTo>
                <a:lnTo>
                  <a:pt x="55671" y="24963"/>
                </a:lnTo>
                <a:lnTo>
                  <a:pt x="60472" y="28803"/>
                </a:lnTo>
                <a:lnTo>
                  <a:pt x="65272" y="31683"/>
                </a:lnTo>
                <a:lnTo>
                  <a:pt x="69113" y="35524"/>
                </a:lnTo>
                <a:lnTo>
                  <a:pt x="71993" y="41269"/>
                </a:lnTo>
                <a:lnTo>
                  <a:pt x="74874" y="47045"/>
                </a:lnTo>
                <a:lnTo>
                  <a:pt x="76794" y="52791"/>
                </a:lnTo>
                <a:lnTo>
                  <a:pt x="77754" y="59512"/>
                </a:lnTo>
                <a:lnTo>
                  <a:pt x="78714" y="67193"/>
                </a:lnTo>
                <a:lnTo>
                  <a:pt x="79674" y="73913"/>
                </a:lnTo>
                <a:lnTo>
                  <a:pt x="79674" y="88315"/>
                </a:lnTo>
                <a:lnTo>
                  <a:pt x="78714" y="95036"/>
                </a:lnTo>
                <a:lnTo>
                  <a:pt x="76794" y="101757"/>
                </a:lnTo>
                <a:lnTo>
                  <a:pt x="75834" y="108478"/>
                </a:lnTo>
                <a:lnTo>
                  <a:pt x="73913" y="114239"/>
                </a:lnTo>
                <a:lnTo>
                  <a:pt x="71033" y="119039"/>
                </a:lnTo>
                <a:lnTo>
                  <a:pt x="68153" y="124800"/>
                </a:lnTo>
                <a:lnTo>
                  <a:pt x="64312" y="128640"/>
                </a:lnTo>
                <a:lnTo>
                  <a:pt x="59512" y="132466"/>
                </a:lnTo>
                <a:lnTo>
                  <a:pt x="54711" y="135361"/>
                </a:lnTo>
                <a:lnTo>
                  <a:pt x="48950" y="137281"/>
                </a:lnTo>
                <a:lnTo>
                  <a:pt x="34564" y="137281"/>
                </a:lnTo>
                <a:lnTo>
                  <a:pt x="27828" y="134401"/>
                </a:lnTo>
                <a:lnTo>
                  <a:pt x="21107" y="130561"/>
                </a:lnTo>
                <a:lnTo>
                  <a:pt x="18097" y="127911"/>
                </a:lnTo>
                <a:lnTo>
                  <a:pt x="9351" y="119495"/>
                </a:lnTo>
                <a:lnTo>
                  <a:pt x="960" y="1391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" name="object 50"/>
          <p:cNvSpPr/>
          <p:nvPr/>
        </p:nvSpPr>
        <p:spPr>
          <a:xfrm>
            <a:off x="2862864" y="802337"/>
            <a:ext cx="127680" cy="146840"/>
          </a:xfrm>
          <a:custGeom>
            <a:avLst/>
            <a:gdLst/>
            <a:ahLst/>
            <a:cxnLst/>
            <a:rect l="l" t="t" r="r" b="b"/>
            <a:pathLst>
              <a:path w="127680" h="146840">
                <a:moveTo>
                  <a:pt x="29763" y="41257"/>
                </a:moveTo>
                <a:lnTo>
                  <a:pt x="28332" y="0"/>
                </a:lnTo>
                <a:lnTo>
                  <a:pt x="19202" y="8613"/>
                </a:lnTo>
                <a:lnTo>
                  <a:pt x="16931" y="11080"/>
                </a:lnTo>
                <a:lnTo>
                  <a:pt x="10134" y="21522"/>
                </a:lnTo>
                <a:lnTo>
                  <a:pt x="4815" y="33576"/>
                </a:lnTo>
                <a:lnTo>
                  <a:pt x="2837" y="41572"/>
                </a:lnTo>
                <a:lnTo>
                  <a:pt x="761" y="53862"/>
                </a:lnTo>
                <a:lnTo>
                  <a:pt x="0" y="67165"/>
                </a:lnTo>
                <a:lnTo>
                  <a:pt x="410" y="77714"/>
                </a:lnTo>
                <a:lnTo>
                  <a:pt x="2094" y="90485"/>
                </a:lnTo>
                <a:lnTo>
                  <a:pt x="4815" y="101730"/>
                </a:lnTo>
                <a:lnTo>
                  <a:pt x="11750" y="117074"/>
                </a:lnTo>
                <a:lnTo>
                  <a:pt x="19202" y="126678"/>
                </a:lnTo>
                <a:lnTo>
                  <a:pt x="29573" y="135586"/>
                </a:lnTo>
                <a:lnTo>
                  <a:pt x="41285" y="141079"/>
                </a:lnTo>
                <a:lnTo>
                  <a:pt x="47498" y="143256"/>
                </a:lnTo>
                <a:lnTo>
                  <a:pt x="59786" y="145944"/>
                </a:lnTo>
                <a:lnTo>
                  <a:pt x="72969" y="146840"/>
                </a:lnTo>
                <a:lnTo>
                  <a:pt x="79674" y="146840"/>
                </a:lnTo>
                <a:lnTo>
                  <a:pt x="86395" y="145895"/>
                </a:lnTo>
                <a:lnTo>
                  <a:pt x="92171" y="144920"/>
                </a:lnTo>
                <a:lnTo>
                  <a:pt x="98877" y="143960"/>
                </a:lnTo>
                <a:lnTo>
                  <a:pt x="103677" y="143000"/>
                </a:lnTo>
                <a:lnTo>
                  <a:pt x="108478" y="141079"/>
                </a:lnTo>
                <a:lnTo>
                  <a:pt x="113278" y="140119"/>
                </a:lnTo>
                <a:lnTo>
                  <a:pt x="117119" y="139174"/>
                </a:lnTo>
                <a:lnTo>
                  <a:pt x="119999" y="137239"/>
                </a:lnTo>
                <a:lnTo>
                  <a:pt x="122880" y="136279"/>
                </a:lnTo>
                <a:lnTo>
                  <a:pt x="124800" y="135334"/>
                </a:lnTo>
                <a:lnTo>
                  <a:pt x="124800" y="134374"/>
                </a:lnTo>
                <a:lnTo>
                  <a:pt x="125760" y="134374"/>
                </a:lnTo>
                <a:lnTo>
                  <a:pt x="125760" y="133398"/>
                </a:lnTo>
                <a:lnTo>
                  <a:pt x="126720" y="132438"/>
                </a:lnTo>
                <a:lnTo>
                  <a:pt x="127680" y="131493"/>
                </a:lnTo>
                <a:lnTo>
                  <a:pt x="127680" y="117092"/>
                </a:lnTo>
                <a:lnTo>
                  <a:pt x="126720" y="116132"/>
                </a:lnTo>
                <a:lnTo>
                  <a:pt x="126720" y="115171"/>
                </a:lnTo>
                <a:lnTo>
                  <a:pt x="125760" y="115171"/>
                </a:lnTo>
                <a:lnTo>
                  <a:pt x="125760" y="114211"/>
                </a:lnTo>
                <a:lnTo>
                  <a:pt x="119999" y="114211"/>
                </a:lnTo>
                <a:lnTo>
                  <a:pt x="118079" y="116132"/>
                </a:lnTo>
                <a:lnTo>
                  <a:pt x="115199" y="117092"/>
                </a:lnTo>
                <a:lnTo>
                  <a:pt x="112318" y="118052"/>
                </a:lnTo>
                <a:lnTo>
                  <a:pt x="108478" y="118997"/>
                </a:lnTo>
                <a:lnTo>
                  <a:pt x="104637" y="120932"/>
                </a:lnTo>
                <a:lnTo>
                  <a:pt x="99852" y="121892"/>
                </a:lnTo>
                <a:lnTo>
                  <a:pt x="94076" y="122837"/>
                </a:lnTo>
                <a:lnTo>
                  <a:pt x="88331" y="124773"/>
                </a:lnTo>
                <a:lnTo>
                  <a:pt x="67208" y="124773"/>
                </a:lnTo>
                <a:lnTo>
                  <a:pt x="59527" y="123813"/>
                </a:lnTo>
                <a:lnTo>
                  <a:pt x="53766" y="120932"/>
                </a:lnTo>
                <a:lnTo>
                  <a:pt x="47045" y="118997"/>
                </a:lnTo>
                <a:lnTo>
                  <a:pt x="42245" y="115171"/>
                </a:lnTo>
                <a:lnTo>
                  <a:pt x="39364" y="110371"/>
                </a:lnTo>
                <a:lnTo>
                  <a:pt x="35524" y="105570"/>
                </a:lnTo>
                <a:lnTo>
                  <a:pt x="32644" y="100770"/>
                </a:lnTo>
                <a:lnTo>
                  <a:pt x="30723" y="94049"/>
                </a:lnTo>
                <a:lnTo>
                  <a:pt x="28803" y="87328"/>
                </a:lnTo>
                <a:lnTo>
                  <a:pt x="28803" y="47003"/>
                </a:lnTo>
                <a:lnTo>
                  <a:pt x="29763" y="412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" name="object 51"/>
          <p:cNvSpPr/>
          <p:nvPr/>
        </p:nvSpPr>
        <p:spPr>
          <a:xfrm>
            <a:off x="2891196" y="788868"/>
            <a:ext cx="106069" cy="94076"/>
          </a:xfrm>
          <a:custGeom>
            <a:avLst/>
            <a:gdLst/>
            <a:ahLst/>
            <a:cxnLst/>
            <a:rect l="l" t="t" r="r" b="b"/>
            <a:pathLst>
              <a:path w="106069" h="94076">
                <a:moveTo>
                  <a:pt x="85906" y="14401"/>
                </a:moveTo>
                <a:lnTo>
                  <a:pt x="79185" y="9601"/>
                </a:lnTo>
                <a:lnTo>
                  <a:pt x="70544" y="5760"/>
                </a:lnTo>
                <a:lnTo>
                  <a:pt x="67333" y="4311"/>
                </a:lnTo>
                <a:lnTo>
                  <a:pt x="55623" y="1077"/>
                </a:lnTo>
                <a:lnTo>
                  <a:pt x="41756" y="0"/>
                </a:lnTo>
                <a:lnTo>
                  <a:pt x="37522" y="105"/>
                </a:lnTo>
                <a:lnTo>
                  <a:pt x="24699" y="1856"/>
                </a:lnTo>
                <a:lnTo>
                  <a:pt x="12952" y="5760"/>
                </a:lnTo>
                <a:lnTo>
                  <a:pt x="11024" y="6657"/>
                </a:lnTo>
                <a:lnTo>
                  <a:pt x="0" y="13468"/>
                </a:lnTo>
                <a:lnTo>
                  <a:pt x="1431" y="54726"/>
                </a:lnTo>
                <a:lnTo>
                  <a:pt x="3351" y="48950"/>
                </a:lnTo>
                <a:lnTo>
                  <a:pt x="5271" y="43205"/>
                </a:lnTo>
                <a:lnTo>
                  <a:pt x="8152" y="38389"/>
                </a:lnTo>
                <a:lnTo>
                  <a:pt x="11032" y="34549"/>
                </a:lnTo>
                <a:lnTo>
                  <a:pt x="13912" y="30723"/>
                </a:lnTo>
                <a:lnTo>
                  <a:pt x="18713" y="27843"/>
                </a:lnTo>
                <a:lnTo>
                  <a:pt x="23514" y="24963"/>
                </a:lnTo>
                <a:lnTo>
                  <a:pt x="28314" y="22082"/>
                </a:lnTo>
                <a:lnTo>
                  <a:pt x="34075" y="21122"/>
                </a:lnTo>
                <a:lnTo>
                  <a:pt x="40796" y="21122"/>
                </a:lnTo>
                <a:lnTo>
                  <a:pt x="47614" y="21547"/>
                </a:lnTo>
                <a:lnTo>
                  <a:pt x="60013" y="25407"/>
                </a:lnTo>
                <a:lnTo>
                  <a:pt x="69584" y="33604"/>
                </a:lnTo>
                <a:lnTo>
                  <a:pt x="73966" y="39999"/>
                </a:lnTo>
                <a:lnTo>
                  <a:pt x="77931" y="51657"/>
                </a:lnTo>
                <a:lnTo>
                  <a:pt x="79185" y="66233"/>
                </a:lnTo>
                <a:lnTo>
                  <a:pt x="471" y="66233"/>
                </a:lnTo>
                <a:lnTo>
                  <a:pt x="471" y="60472"/>
                </a:lnTo>
                <a:lnTo>
                  <a:pt x="471" y="94076"/>
                </a:lnTo>
                <a:lnTo>
                  <a:pt x="471" y="85435"/>
                </a:lnTo>
                <a:lnTo>
                  <a:pt x="98388" y="85435"/>
                </a:lnTo>
                <a:lnTo>
                  <a:pt x="100308" y="84475"/>
                </a:lnTo>
                <a:lnTo>
                  <a:pt x="102228" y="82555"/>
                </a:lnTo>
                <a:lnTo>
                  <a:pt x="105109" y="80634"/>
                </a:lnTo>
                <a:lnTo>
                  <a:pt x="106069" y="77754"/>
                </a:lnTo>
                <a:lnTo>
                  <a:pt x="106069" y="69113"/>
                </a:lnTo>
                <a:lnTo>
                  <a:pt x="106045" y="67262"/>
                </a:lnTo>
                <a:lnTo>
                  <a:pt x="104726" y="54457"/>
                </a:lnTo>
                <a:lnTo>
                  <a:pt x="102228" y="42230"/>
                </a:lnTo>
                <a:lnTo>
                  <a:pt x="99348" y="34549"/>
                </a:lnTo>
                <a:lnTo>
                  <a:pt x="95507" y="26883"/>
                </a:lnTo>
                <a:lnTo>
                  <a:pt x="90707" y="21122"/>
                </a:lnTo>
                <a:lnTo>
                  <a:pt x="85906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/>
          <p:nvPr/>
        </p:nvSpPr>
        <p:spPr>
          <a:xfrm>
            <a:off x="3016468" y="791748"/>
            <a:ext cx="138242" cy="213116"/>
          </a:xfrm>
          <a:custGeom>
            <a:avLst/>
            <a:gdLst/>
            <a:ahLst/>
            <a:cxnLst/>
            <a:rect l="l" t="t" r="r" b="b"/>
            <a:pathLst>
              <a:path w="138242" h="213116">
                <a:moveTo>
                  <a:pt x="54711" y="151668"/>
                </a:moveTo>
                <a:lnTo>
                  <a:pt x="55671" y="152643"/>
                </a:lnTo>
                <a:lnTo>
                  <a:pt x="56631" y="153588"/>
                </a:lnTo>
                <a:lnTo>
                  <a:pt x="57591" y="153588"/>
                </a:lnTo>
                <a:lnTo>
                  <a:pt x="37444" y="204475"/>
                </a:lnTo>
                <a:lnTo>
                  <a:pt x="36484" y="206395"/>
                </a:lnTo>
                <a:lnTo>
                  <a:pt x="36484" y="209275"/>
                </a:lnTo>
                <a:lnTo>
                  <a:pt x="37444" y="210235"/>
                </a:lnTo>
                <a:lnTo>
                  <a:pt x="38389" y="211195"/>
                </a:lnTo>
                <a:lnTo>
                  <a:pt x="39349" y="211195"/>
                </a:lnTo>
                <a:lnTo>
                  <a:pt x="40325" y="212156"/>
                </a:lnTo>
                <a:lnTo>
                  <a:pt x="44165" y="212156"/>
                </a:lnTo>
                <a:lnTo>
                  <a:pt x="46070" y="213116"/>
                </a:lnTo>
                <a:lnTo>
                  <a:pt x="54711" y="213116"/>
                </a:lnTo>
                <a:lnTo>
                  <a:pt x="58552" y="212156"/>
                </a:lnTo>
                <a:lnTo>
                  <a:pt x="61432" y="211195"/>
                </a:lnTo>
                <a:lnTo>
                  <a:pt x="63352" y="210235"/>
                </a:lnTo>
                <a:lnTo>
                  <a:pt x="65272" y="209275"/>
                </a:lnTo>
                <a:lnTo>
                  <a:pt x="66233" y="207355"/>
                </a:lnTo>
                <a:lnTo>
                  <a:pt x="85435" y="153588"/>
                </a:lnTo>
                <a:lnTo>
                  <a:pt x="137266" y="9601"/>
                </a:lnTo>
                <a:lnTo>
                  <a:pt x="138242" y="7680"/>
                </a:lnTo>
                <a:lnTo>
                  <a:pt x="138242" y="1920"/>
                </a:lnTo>
                <a:lnTo>
                  <a:pt x="137266" y="1920"/>
                </a:lnTo>
                <a:lnTo>
                  <a:pt x="136306" y="960"/>
                </a:lnTo>
                <a:lnTo>
                  <a:pt x="134401" y="0"/>
                </a:lnTo>
                <a:lnTo>
                  <a:pt x="117119" y="0"/>
                </a:lnTo>
                <a:lnTo>
                  <a:pt x="115199" y="960"/>
                </a:lnTo>
                <a:lnTo>
                  <a:pt x="114239" y="960"/>
                </a:lnTo>
                <a:lnTo>
                  <a:pt x="113278" y="1920"/>
                </a:lnTo>
                <a:lnTo>
                  <a:pt x="112318" y="1920"/>
                </a:lnTo>
                <a:lnTo>
                  <a:pt x="111358" y="3840"/>
                </a:lnTo>
                <a:lnTo>
                  <a:pt x="111358" y="5760"/>
                </a:lnTo>
                <a:lnTo>
                  <a:pt x="71033" y="122880"/>
                </a:lnTo>
                <a:lnTo>
                  <a:pt x="70073" y="122880"/>
                </a:lnTo>
                <a:lnTo>
                  <a:pt x="28803" y="5760"/>
                </a:lnTo>
                <a:lnTo>
                  <a:pt x="28803" y="4800"/>
                </a:lnTo>
                <a:lnTo>
                  <a:pt x="27828" y="3840"/>
                </a:lnTo>
                <a:lnTo>
                  <a:pt x="26883" y="2880"/>
                </a:lnTo>
                <a:lnTo>
                  <a:pt x="26883" y="1920"/>
                </a:lnTo>
                <a:lnTo>
                  <a:pt x="25923" y="960"/>
                </a:lnTo>
                <a:lnTo>
                  <a:pt x="24963" y="960"/>
                </a:lnTo>
                <a:lnTo>
                  <a:pt x="23987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7680"/>
                </a:lnTo>
                <a:lnTo>
                  <a:pt x="960" y="10561"/>
                </a:lnTo>
                <a:lnTo>
                  <a:pt x="52791" y="148803"/>
                </a:lnTo>
                <a:lnTo>
                  <a:pt x="53751" y="149763"/>
                </a:lnTo>
                <a:lnTo>
                  <a:pt x="53751" y="150708"/>
                </a:lnTo>
                <a:lnTo>
                  <a:pt x="54711" y="15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" name="object 53"/>
          <p:cNvSpPr/>
          <p:nvPr/>
        </p:nvSpPr>
        <p:spPr>
          <a:xfrm>
            <a:off x="3171017" y="788868"/>
            <a:ext cx="145922" cy="160309"/>
          </a:xfrm>
          <a:custGeom>
            <a:avLst/>
            <a:gdLst/>
            <a:ahLst/>
            <a:cxnLst/>
            <a:rect l="l" t="t" r="r" b="b"/>
            <a:pathLst>
              <a:path w="145923" h="160309">
                <a:moveTo>
                  <a:pt x="51846" y="133441"/>
                </a:moveTo>
                <a:lnTo>
                  <a:pt x="45125" y="129600"/>
                </a:lnTo>
                <a:lnTo>
                  <a:pt x="41285" y="125760"/>
                </a:lnTo>
                <a:lnTo>
                  <a:pt x="37444" y="120959"/>
                </a:lnTo>
                <a:lnTo>
                  <a:pt x="40325" y="154548"/>
                </a:lnTo>
                <a:lnTo>
                  <a:pt x="45380" y="156506"/>
                </a:lnTo>
                <a:lnTo>
                  <a:pt x="57545" y="159358"/>
                </a:lnTo>
                <a:lnTo>
                  <a:pt x="71048" y="160309"/>
                </a:lnTo>
                <a:lnTo>
                  <a:pt x="79623" y="159847"/>
                </a:lnTo>
                <a:lnTo>
                  <a:pt x="92226" y="157455"/>
                </a:lnTo>
                <a:lnTo>
                  <a:pt x="103677" y="153588"/>
                </a:lnTo>
                <a:lnTo>
                  <a:pt x="117779" y="145669"/>
                </a:lnTo>
                <a:lnTo>
                  <a:pt x="126720" y="137281"/>
                </a:lnTo>
                <a:lnTo>
                  <a:pt x="136365" y="123165"/>
                </a:lnTo>
                <a:lnTo>
                  <a:pt x="141122" y="111358"/>
                </a:lnTo>
                <a:lnTo>
                  <a:pt x="142947" y="104446"/>
                </a:lnTo>
                <a:lnTo>
                  <a:pt x="145124" y="91909"/>
                </a:lnTo>
                <a:lnTo>
                  <a:pt x="145922" y="78714"/>
                </a:lnTo>
                <a:lnTo>
                  <a:pt x="145630" y="70401"/>
                </a:lnTo>
                <a:lnTo>
                  <a:pt x="143967" y="57647"/>
                </a:lnTo>
                <a:lnTo>
                  <a:pt x="141122" y="46085"/>
                </a:lnTo>
                <a:lnTo>
                  <a:pt x="134757" y="31223"/>
                </a:lnTo>
                <a:lnTo>
                  <a:pt x="127680" y="21122"/>
                </a:lnTo>
                <a:lnTo>
                  <a:pt x="117093" y="11943"/>
                </a:lnTo>
                <a:lnTo>
                  <a:pt x="105597" y="5760"/>
                </a:lnTo>
                <a:lnTo>
                  <a:pt x="100553" y="3807"/>
                </a:lnTo>
                <a:lnTo>
                  <a:pt x="88386" y="951"/>
                </a:lnTo>
                <a:lnTo>
                  <a:pt x="74889" y="0"/>
                </a:lnTo>
                <a:lnTo>
                  <a:pt x="66170" y="463"/>
                </a:lnTo>
                <a:lnTo>
                  <a:pt x="53271" y="2855"/>
                </a:lnTo>
                <a:lnTo>
                  <a:pt x="42245" y="6720"/>
                </a:lnTo>
                <a:lnTo>
                  <a:pt x="28140" y="14644"/>
                </a:lnTo>
                <a:lnTo>
                  <a:pt x="19202" y="23042"/>
                </a:lnTo>
                <a:lnTo>
                  <a:pt x="9560" y="37151"/>
                </a:lnTo>
                <a:lnTo>
                  <a:pt x="4800" y="48950"/>
                </a:lnTo>
                <a:lnTo>
                  <a:pt x="2975" y="55863"/>
                </a:lnTo>
                <a:lnTo>
                  <a:pt x="798" y="68400"/>
                </a:lnTo>
                <a:lnTo>
                  <a:pt x="0" y="81594"/>
                </a:lnTo>
                <a:lnTo>
                  <a:pt x="293" y="89920"/>
                </a:lnTo>
                <a:lnTo>
                  <a:pt x="1956" y="102670"/>
                </a:lnTo>
                <a:lnTo>
                  <a:pt x="4800" y="114239"/>
                </a:lnTo>
                <a:lnTo>
                  <a:pt x="11162" y="129086"/>
                </a:lnTo>
                <a:lnTo>
                  <a:pt x="18242" y="139186"/>
                </a:lnTo>
                <a:lnTo>
                  <a:pt x="28829" y="148366"/>
                </a:lnTo>
                <a:lnTo>
                  <a:pt x="28803" y="95036"/>
                </a:lnTo>
                <a:lnTo>
                  <a:pt x="27843" y="87355"/>
                </a:lnTo>
                <a:lnTo>
                  <a:pt x="27843" y="71033"/>
                </a:lnTo>
                <a:lnTo>
                  <a:pt x="28803" y="63352"/>
                </a:lnTo>
                <a:lnTo>
                  <a:pt x="30723" y="56631"/>
                </a:lnTo>
                <a:lnTo>
                  <a:pt x="32644" y="49926"/>
                </a:lnTo>
                <a:lnTo>
                  <a:pt x="35524" y="44165"/>
                </a:lnTo>
                <a:lnTo>
                  <a:pt x="39364" y="38389"/>
                </a:lnTo>
                <a:lnTo>
                  <a:pt x="43205" y="33604"/>
                </a:lnTo>
                <a:lnTo>
                  <a:pt x="47045" y="29763"/>
                </a:lnTo>
                <a:lnTo>
                  <a:pt x="52806" y="26883"/>
                </a:lnTo>
                <a:lnTo>
                  <a:pt x="58567" y="24002"/>
                </a:lnTo>
                <a:lnTo>
                  <a:pt x="65272" y="23042"/>
                </a:lnTo>
                <a:lnTo>
                  <a:pt x="81610" y="23042"/>
                </a:lnTo>
                <a:lnTo>
                  <a:pt x="89275" y="24002"/>
                </a:lnTo>
                <a:lnTo>
                  <a:pt x="95036" y="27843"/>
                </a:lnTo>
                <a:lnTo>
                  <a:pt x="100797" y="30723"/>
                </a:lnTo>
                <a:lnTo>
                  <a:pt x="104637" y="34549"/>
                </a:lnTo>
                <a:lnTo>
                  <a:pt x="108478" y="39364"/>
                </a:lnTo>
                <a:lnTo>
                  <a:pt x="111358" y="45110"/>
                </a:lnTo>
                <a:lnTo>
                  <a:pt x="114239" y="50886"/>
                </a:lnTo>
                <a:lnTo>
                  <a:pt x="115199" y="58552"/>
                </a:lnTo>
                <a:lnTo>
                  <a:pt x="117119" y="65272"/>
                </a:lnTo>
                <a:lnTo>
                  <a:pt x="118079" y="72953"/>
                </a:lnTo>
                <a:lnTo>
                  <a:pt x="118079" y="89275"/>
                </a:lnTo>
                <a:lnTo>
                  <a:pt x="117119" y="96956"/>
                </a:lnTo>
                <a:lnTo>
                  <a:pt x="115199" y="103677"/>
                </a:lnTo>
                <a:lnTo>
                  <a:pt x="113278" y="110398"/>
                </a:lnTo>
                <a:lnTo>
                  <a:pt x="110398" y="116159"/>
                </a:lnTo>
                <a:lnTo>
                  <a:pt x="106558" y="121919"/>
                </a:lnTo>
                <a:lnTo>
                  <a:pt x="103677" y="126720"/>
                </a:lnTo>
                <a:lnTo>
                  <a:pt x="98877" y="130561"/>
                </a:lnTo>
                <a:lnTo>
                  <a:pt x="93116" y="133441"/>
                </a:lnTo>
                <a:lnTo>
                  <a:pt x="87355" y="136306"/>
                </a:lnTo>
                <a:lnTo>
                  <a:pt x="80634" y="137281"/>
                </a:lnTo>
                <a:lnTo>
                  <a:pt x="64328" y="137281"/>
                </a:lnTo>
                <a:lnTo>
                  <a:pt x="56647" y="136306"/>
                </a:lnTo>
                <a:lnTo>
                  <a:pt x="51846" y="13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" name="object 54"/>
          <p:cNvSpPr/>
          <p:nvPr/>
        </p:nvSpPr>
        <p:spPr>
          <a:xfrm>
            <a:off x="3199820" y="883904"/>
            <a:ext cx="11521" cy="59512"/>
          </a:xfrm>
          <a:custGeom>
            <a:avLst/>
            <a:gdLst/>
            <a:ahLst/>
            <a:cxnLst/>
            <a:rect l="l" t="t" r="r" b="b"/>
            <a:pathLst>
              <a:path w="11521" h="59512">
                <a:moveTo>
                  <a:pt x="8641" y="25923"/>
                </a:moveTo>
                <a:lnTo>
                  <a:pt x="5760" y="20162"/>
                </a:lnTo>
                <a:lnTo>
                  <a:pt x="2880" y="14401"/>
                </a:lnTo>
                <a:lnTo>
                  <a:pt x="1920" y="6720"/>
                </a:lnTo>
                <a:lnTo>
                  <a:pt x="0" y="0"/>
                </a:lnTo>
                <a:lnTo>
                  <a:pt x="25" y="53329"/>
                </a:lnTo>
                <a:lnTo>
                  <a:pt x="11521" y="59512"/>
                </a:lnTo>
                <a:lnTo>
                  <a:pt x="8641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" name="object 55"/>
          <p:cNvSpPr/>
          <p:nvPr/>
        </p:nvSpPr>
        <p:spPr>
          <a:xfrm>
            <a:off x="3356289" y="788868"/>
            <a:ext cx="124800" cy="157429"/>
          </a:xfrm>
          <a:custGeom>
            <a:avLst/>
            <a:gdLst/>
            <a:ahLst/>
            <a:cxnLst/>
            <a:rect l="l" t="t" r="r" b="b"/>
            <a:pathLst>
              <a:path w="124800" h="157429">
                <a:moveTo>
                  <a:pt x="25923" y="154548"/>
                </a:moveTo>
                <a:lnTo>
                  <a:pt x="26883" y="153588"/>
                </a:lnTo>
                <a:lnTo>
                  <a:pt x="26883" y="51831"/>
                </a:lnTo>
                <a:lnTo>
                  <a:pt x="29543" y="48235"/>
                </a:lnTo>
                <a:lnTo>
                  <a:pt x="38673" y="38153"/>
                </a:lnTo>
                <a:lnTo>
                  <a:pt x="47045" y="30723"/>
                </a:lnTo>
                <a:lnTo>
                  <a:pt x="54726" y="25923"/>
                </a:lnTo>
                <a:lnTo>
                  <a:pt x="60487" y="23042"/>
                </a:lnTo>
                <a:lnTo>
                  <a:pt x="72969" y="23042"/>
                </a:lnTo>
                <a:lnTo>
                  <a:pt x="76809" y="24002"/>
                </a:lnTo>
                <a:lnTo>
                  <a:pt x="80650" y="26883"/>
                </a:lnTo>
                <a:lnTo>
                  <a:pt x="85450" y="28803"/>
                </a:lnTo>
                <a:lnTo>
                  <a:pt x="88331" y="31683"/>
                </a:lnTo>
                <a:lnTo>
                  <a:pt x="91196" y="34549"/>
                </a:lnTo>
                <a:lnTo>
                  <a:pt x="93116" y="38389"/>
                </a:lnTo>
                <a:lnTo>
                  <a:pt x="95036" y="43205"/>
                </a:lnTo>
                <a:lnTo>
                  <a:pt x="96012" y="47990"/>
                </a:lnTo>
                <a:lnTo>
                  <a:pt x="97917" y="52791"/>
                </a:lnTo>
                <a:lnTo>
                  <a:pt x="98877" y="59512"/>
                </a:lnTo>
                <a:lnTo>
                  <a:pt x="98877" y="155524"/>
                </a:lnTo>
                <a:lnTo>
                  <a:pt x="99837" y="155524"/>
                </a:lnTo>
                <a:lnTo>
                  <a:pt x="99837" y="156469"/>
                </a:lnTo>
                <a:lnTo>
                  <a:pt x="100797" y="156469"/>
                </a:lnTo>
                <a:lnTo>
                  <a:pt x="101757" y="157429"/>
                </a:lnTo>
                <a:lnTo>
                  <a:pt x="119999" y="157429"/>
                </a:lnTo>
                <a:lnTo>
                  <a:pt x="120959" y="156469"/>
                </a:lnTo>
                <a:lnTo>
                  <a:pt x="122880" y="156469"/>
                </a:lnTo>
                <a:lnTo>
                  <a:pt x="123840" y="155524"/>
                </a:lnTo>
                <a:lnTo>
                  <a:pt x="124800" y="155524"/>
                </a:lnTo>
                <a:lnTo>
                  <a:pt x="124789" y="62433"/>
                </a:lnTo>
                <a:lnTo>
                  <a:pt x="123991" y="49002"/>
                </a:lnTo>
                <a:lnTo>
                  <a:pt x="121920" y="37444"/>
                </a:lnTo>
                <a:lnTo>
                  <a:pt x="120959" y="30723"/>
                </a:lnTo>
                <a:lnTo>
                  <a:pt x="118079" y="24002"/>
                </a:lnTo>
                <a:lnTo>
                  <a:pt x="113278" y="18242"/>
                </a:lnTo>
                <a:lnTo>
                  <a:pt x="109438" y="13441"/>
                </a:lnTo>
                <a:lnTo>
                  <a:pt x="103677" y="8641"/>
                </a:lnTo>
                <a:lnTo>
                  <a:pt x="96956" y="5760"/>
                </a:lnTo>
                <a:lnTo>
                  <a:pt x="91196" y="1920"/>
                </a:lnTo>
                <a:lnTo>
                  <a:pt x="82555" y="0"/>
                </a:lnTo>
                <a:lnTo>
                  <a:pt x="72516" y="2"/>
                </a:lnTo>
                <a:lnTo>
                  <a:pt x="60273" y="1983"/>
                </a:lnTo>
                <a:lnTo>
                  <a:pt x="48006" y="6720"/>
                </a:lnTo>
                <a:lnTo>
                  <a:pt x="43543" y="9660"/>
                </a:lnTo>
                <a:lnTo>
                  <a:pt x="33683" y="17326"/>
                </a:lnTo>
                <a:lnTo>
                  <a:pt x="24003" y="26883"/>
                </a:lnTo>
                <a:lnTo>
                  <a:pt x="24003" y="576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4815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lnTo>
                  <a:pt x="1920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112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5923" y="155524"/>
                </a:lnTo>
                <a:lnTo>
                  <a:pt x="25923" y="1545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" name="object 56"/>
          <p:cNvSpPr/>
          <p:nvPr/>
        </p:nvSpPr>
        <p:spPr>
          <a:xfrm>
            <a:off x="3545403" y="881984"/>
            <a:ext cx="21166" cy="65976"/>
          </a:xfrm>
          <a:custGeom>
            <a:avLst/>
            <a:gdLst/>
            <a:ahLst/>
            <a:cxnLst/>
            <a:rect l="l" t="t" r="r" b="b"/>
            <a:pathLst>
              <a:path w="21166" h="65976">
                <a:moveTo>
                  <a:pt x="17282" y="35524"/>
                </a:moveTo>
                <a:lnTo>
                  <a:pt x="13441" y="31683"/>
                </a:lnTo>
                <a:lnTo>
                  <a:pt x="10561" y="25923"/>
                </a:lnTo>
                <a:lnTo>
                  <a:pt x="7680" y="21122"/>
                </a:lnTo>
                <a:lnTo>
                  <a:pt x="5760" y="14401"/>
                </a:lnTo>
                <a:lnTo>
                  <a:pt x="4815" y="7680"/>
                </a:lnTo>
                <a:lnTo>
                  <a:pt x="2880" y="0"/>
                </a:lnTo>
                <a:lnTo>
                  <a:pt x="0" y="56631"/>
                </a:lnTo>
                <a:lnTo>
                  <a:pt x="6720" y="60472"/>
                </a:lnTo>
                <a:lnTo>
                  <a:pt x="9402" y="61993"/>
                </a:lnTo>
                <a:lnTo>
                  <a:pt x="21166" y="65976"/>
                </a:lnTo>
                <a:lnTo>
                  <a:pt x="17282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" name="object 57"/>
          <p:cNvSpPr/>
          <p:nvPr/>
        </p:nvSpPr>
        <p:spPr>
          <a:xfrm>
            <a:off x="3520455" y="721674"/>
            <a:ext cx="134386" cy="227502"/>
          </a:xfrm>
          <a:custGeom>
            <a:avLst/>
            <a:gdLst/>
            <a:ahLst/>
            <a:cxnLst/>
            <a:rect l="l" t="t" r="r" b="b"/>
            <a:pathLst>
              <a:path w="134386" h="227502">
                <a:moveTo>
                  <a:pt x="111343" y="222717"/>
                </a:moveTo>
                <a:lnTo>
                  <a:pt x="112318" y="223662"/>
                </a:lnTo>
                <a:lnTo>
                  <a:pt x="113278" y="223662"/>
                </a:lnTo>
                <a:lnTo>
                  <a:pt x="114223" y="224622"/>
                </a:lnTo>
                <a:lnTo>
                  <a:pt x="130545" y="224622"/>
                </a:lnTo>
                <a:lnTo>
                  <a:pt x="131505" y="223662"/>
                </a:lnTo>
                <a:lnTo>
                  <a:pt x="132466" y="223662"/>
                </a:lnTo>
                <a:lnTo>
                  <a:pt x="133426" y="222717"/>
                </a:lnTo>
                <a:lnTo>
                  <a:pt x="133426" y="221742"/>
                </a:lnTo>
                <a:lnTo>
                  <a:pt x="134386" y="220781"/>
                </a:lnTo>
                <a:lnTo>
                  <a:pt x="134386" y="4800"/>
                </a:lnTo>
                <a:lnTo>
                  <a:pt x="133426" y="3825"/>
                </a:lnTo>
                <a:lnTo>
                  <a:pt x="133426" y="2880"/>
                </a:lnTo>
                <a:lnTo>
                  <a:pt x="132466" y="1920"/>
                </a:lnTo>
                <a:lnTo>
                  <a:pt x="130545" y="1920"/>
                </a:lnTo>
                <a:lnTo>
                  <a:pt x="129585" y="960"/>
                </a:lnTo>
                <a:lnTo>
                  <a:pt x="126705" y="960"/>
                </a:lnTo>
                <a:lnTo>
                  <a:pt x="124785" y="0"/>
                </a:lnTo>
                <a:lnTo>
                  <a:pt x="115183" y="0"/>
                </a:lnTo>
                <a:lnTo>
                  <a:pt x="114223" y="960"/>
                </a:lnTo>
                <a:lnTo>
                  <a:pt x="110398" y="960"/>
                </a:lnTo>
                <a:lnTo>
                  <a:pt x="109438" y="1920"/>
                </a:lnTo>
                <a:lnTo>
                  <a:pt x="108478" y="1920"/>
                </a:lnTo>
                <a:lnTo>
                  <a:pt x="107502" y="2880"/>
                </a:lnTo>
                <a:lnTo>
                  <a:pt x="107502" y="89275"/>
                </a:lnTo>
                <a:lnTo>
                  <a:pt x="106404" y="88313"/>
                </a:lnTo>
                <a:lnTo>
                  <a:pt x="96094" y="79639"/>
                </a:lnTo>
                <a:lnTo>
                  <a:pt x="86395" y="72953"/>
                </a:lnTo>
                <a:lnTo>
                  <a:pt x="78714" y="69113"/>
                </a:lnTo>
                <a:lnTo>
                  <a:pt x="71033" y="67193"/>
                </a:lnTo>
                <a:lnTo>
                  <a:pt x="62392" y="67193"/>
                </a:lnTo>
                <a:lnTo>
                  <a:pt x="47095" y="69036"/>
                </a:lnTo>
                <a:lnTo>
                  <a:pt x="35509" y="73914"/>
                </a:lnTo>
                <a:lnTo>
                  <a:pt x="27828" y="77754"/>
                </a:lnTo>
                <a:lnTo>
                  <a:pt x="21107" y="82555"/>
                </a:lnTo>
                <a:lnTo>
                  <a:pt x="16306" y="89275"/>
                </a:lnTo>
                <a:lnTo>
                  <a:pt x="8300" y="103029"/>
                </a:lnTo>
                <a:lnTo>
                  <a:pt x="3840" y="115183"/>
                </a:lnTo>
                <a:lnTo>
                  <a:pt x="2031" y="123237"/>
                </a:lnTo>
                <a:lnTo>
                  <a:pt x="456" y="135860"/>
                </a:lnTo>
                <a:lnTo>
                  <a:pt x="0" y="148788"/>
                </a:lnTo>
                <a:lnTo>
                  <a:pt x="98" y="154823"/>
                </a:lnTo>
                <a:lnTo>
                  <a:pt x="1199" y="167565"/>
                </a:lnTo>
                <a:lnTo>
                  <a:pt x="3840" y="179511"/>
                </a:lnTo>
                <a:lnTo>
                  <a:pt x="4136" y="180941"/>
                </a:lnTo>
                <a:lnTo>
                  <a:pt x="7796" y="193325"/>
                </a:lnTo>
                <a:lnTo>
                  <a:pt x="13426" y="204475"/>
                </a:lnTo>
                <a:lnTo>
                  <a:pt x="18242" y="211180"/>
                </a:lnTo>
                <a:lnTo>
                  <a:pt x="24947" y="216941"/>
                </a:lnTo>
                <a:lnTo>
                  <a:pt x="27828" y="160309"/>
                </a:lnTo>
                <a:lnTo>
                  <a:pt x="27828" y="139186"/>
                </a:lnTo>
                <a:lnTo>
                  <a:pt x="28788" y="132466"/>
                </a:lnTo>
                <a:lnTo>
                  <a:pt x="29763" y="125745"/>
                </a:lnTo>
                <a:lnTo>
                  <a:pt x="30708" y="119024"/>
                </a:lnTo>
                <a:lnTo>
                  <a:pt x="33588" y="113278"/>
                </a:lnTo>
                <a:lnTo>
                  <a:pt x="36484" y="108463"/>
                </a:lnTo>
                <a:lnTo>
                  <a:pt x="39349" y="102717"/>
                </a:lnTo>
                <a:lnTo>
                  <a:pt x="43190" y="98877"/>
                </a:lnTo>
                <a:lnTo>
                  <a:pt x="47990" y="95036"/>
                </a:lnTo>
                <a:lnTo>
                  <a:pt x="52791" y="92156"/>
                </a:lnTo>
                <a:lnTo>
                  <a:pt x="58552" y="90236"/>
                </a:lnTo>
                <a:lnTo>
                  <a:pt x="72953" y="90236"/>
                </a:lnTo>
                <a:lnTo>
                  <a:pt x="79674" y="93116"/>
                </a:lnTo>
                <a:lnTo>
                  <a:pt x="86395" y="97917"/>
                </a:lnTo>
                <a:lnTo>
                  <a:pt x="89015" y="99883"/>
                </a:lnTo>
                <a:lnTo>
                  <a:pt x="97956" y="107884"/>
                </a:lnTo>
                <a:lnTo>
                  <a:pt x="107502" y="118079"/>
                </a:lnTo>
                <a:lnTo>
                  <a:pt x="107502" y="175671"/>
                </a:lnTo>
                <a:lnTo>
                  <a:pt x="102717" y="181432"/>
                </a:lnTo>
                <a:lnTo>
                  <a:pt x="98877" y="186232"/>
                </a:lnTo>
                <a:lnTo>
                  <a:pt x="95036" y="189113"/>
                </a:lnTo>
                <a:lnTo>
                  <a:pt x="91196" y="192953"/>
                </a:lnTo>
                <a:lnTo>
                  <a:pt x="87355" y="195834"/>
                </a:lnTo>
                <a:lnTo>
                  <a:pt x="84475" y="197754"/>
                </a:lnTo>
                <a:lnTo>
                  <a:pt x="80634" y="200634"/>
                </a:lnTo>
                <a:lnTo>
                  <a:pt x="77754" y="201594"/>
                </a:lnTo>
                <a:lnTo>
                  <a:pt x="73913" y="202554"/>
                </a:lnTo>
                <a:lnTo>
                  <a:pt x="71033" y="203499"/>
                </a:lnTo>
                <a:lnTo>
                  <a:pt x="67193" y="204475"/>
                </a:lnTo>
                <a:lnTo>
                  <a:pt x="56631" y="204475"/>
                </a:lnTo>
                <a:lnTo>
                  <a:pt x="50871" y="202554"/>
                </a:lnTo>
                <a:lnTo>
                  <a:pt x="46070" y="199659"/>
                </a:lnTo>
                <a:lnTo>
                  <a:pt x="42230" y="195834"/>
                </a:lnTo>
                <a:lnTo>
                  <a:pt x="46113" y="226286"/>
                </a:lnTo>
                <a:lnTo>
                  <a:pt x="59512" y="227502"/>
                </a:lnTo>
                <a:lnTo>
                  <a:pt x="62121" y="227431"/>
                </a:lnTo>
                <a:lnTo>
                  <a:pt x="74528" y="225088"/>
                </a:lnTo>
                <a:lnTo>
                  <a:pt x="86395" y="219837"/>
                </a:lnTo>
                <a:lnTo>
                  <a:pt x="90816" y="217238"/>
                </a:lnTo>
                <a:lnTo>
                  <a:pt x="100810" y="210005"/>
                </a:lnTo>
                <a:lnTo>
                  <a:pt x="110398" y="200634"/>
                </a:lnTo>
                <a:lnTo>
                  <a:pt x="110398" y="222717"/>
                </a:lnTo>
                <a:lnTo>
                  <a:pt x="111343" y="222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/>
          <p:nvPr/>
        </p:nvSpPr>
        <p:spPr>
          <a:xfrm>
            <a:off x="3764279" y="736061"/>
            <a:ext cx="274548" cy="210235"/>
          </a:xfrm>
          <a:custGeom>
            <a:avLst/>
            <a:gdLst/>
            <a:ahLst/>
            <a:cxnLst/>
            <a:rect l="l" t="t" r="r" b="b"/>
            <a:pathLst>
              <a:path w="274548" h="210235">
                <a:moveTo>
                  <a:pt x="182392" y="208330"/>
                </a:moveTo>
                <a:lnTo>
                  <a:pt x="183352" y="209275"/>
                </a:lnTo>
                <a:lnTo>
                  <a:pt x="185272" y="209275"/>
                </a:lnTo>
                <a:lnTo>
                  <a:pt x="187192" y="210235"/>
                </a:lnTo>
                <a:lnTo>
                  <a:pt x="209275" y="210235"/>
                </a:lnTo>
                <a:lnTo>
                  <a:pt x="211195" y="209275"/>
                </a:lnTo>
                <a:lnTo>
                  <a:pt x="213116" y="209275"/>
                </a:lnTo>
                <a:lnTo>
                  <a:pt x="215036" y="208330"/>
                </a:lnTo>
                <a:lnTo>
                  <a:pt x="215996" y="208330"/>
                </a:lnTo>
                <a:lnTo>
                  <a:pt x="216956" y="207355"/>
                </a:lnTo>
                <a:lnTo>
                  <a:pt x="217916" y="206395"/>
                </a:lnTo>
                <a:lnTo>
                  <a:pt x="217916" y="205450"/>
                </a:lnTo>
                <a:lnTo>
                  <a:pt x="218876" y="203514"/>
                </a:lnTo>
                <a:lnTo>
                  <a:pt x="273588" y="10561"/>
                </a:lnTo>
                <a:lnTo>
                  <a:pt x="274548" y="8656"/>
                </a:lnTo>
                <a:lnTo>
                  <a:pt x="274548" y="2880"/>
                </a:lnTo>
                <a:lnTo>
                  <a:pt x="273588" y="1935"/>
                </a:lnTo>
                <a:lnTo>
                  <a:pt x="272628" y="975"/>
                </a:lnTo>
                <a:lnTo>
                  <a:pt x="269748" y="975"/>
                </a:lnTo>
                <a:lnTo>
                  <a:pt x="267843" y="0"/>
                </a:lnTo>
                <a:lnTo>
                  <a:pt x="254401" y="0"/>
                </a:lnTo>
                <a:lnTo>
                  <a:pt x="252481" y="975"/>
                </a:lnTo>
                <a:lnTo>
                  <a:pt x="249600" y="975"/>
                </a:lnTo>
                <a:lnTo>
                  <a:pt x="248640" y="1935"/>
                </a:lnTo>
                <a:lnTo>
                  <a:pt x="248640" y="2880"/>
                </a:lnTo>
                <a:lnTo>
                  <a:pt x="247680" y="2880"/>
                </a:lnTo>
                <a:lnTo>
                  <a:pt x="247680" y="4815"/>
                </a:lnTo>
                <a:lnTo>
                  <a:pt x="246720" y="5775"/>
                </a:lnTo>
                <a:lnTo>
                  <a:pt x="200634" y="180487"/>
                </a:lnTo>
                <a:lnTo>
                  <a:pt x="152643" y="5775"/>
                </a:lnTo>
                <a:lnTo>
                  <a:pt x="152643" y="4815"/>
                </a:lnTo>
                <a:lnTo>
                  <a:pt x="151683" y="3840"/>
                </a:lnTo>
                <a:lnTo>
                  <a:pt x="151683" y="2880"/>
                </a:lnTo>
                <a:lnTo>
                  <a:pt x="150723" y="1935"/>
                </a:lnTo>
                <a:lnTo>
                  <a:pt x="149763" y="1935"/>
                </a:lnTo>
                <a:lnTo>
                  <a:pt x="148803" y="975"/>
                </a:lnTo>
                <a:lnTo>
                  <a:pt x="146883" y="975"/>
                </a:lnTo>
                <a:lnTo>
                  <a:pt x="144962" y="0"/>
                </a:lnTo>
                <a:lnTo>
                  <a:pt x="129600" y="0"/>
                </a:lnTo>
                <a:lnTo>
                  <a:pt x="127680" y="975"/>
                </a:lnTo>
                <a:lnTo>
                  <a:pt x="124800" y="975"/>
                </a:lnTo>
                <a:lnTo>
                  <a:pt x="123840" y="1935"/>
                </a:lnTo>
                <a:lnTo>
                  <a:pt x="122880" y="2880"/>
                </a:lnTo>
                <a:lnTo>
                  <a:pt x="121920" y="3840"/>
                </a:lnTo>
                <a:lnTo>
                  <a:pt x="121920" y="5775"/>
                </a:lnTo>
                <a:lnTo>
                  <a:pt x="76794" y="180487"/>
                </a:lnTo>
                <a:lnTo>
                  <a:pt x="29763" y="5775"/>
                </a:lnTo>
                <a:lnTo>
                  <a:pt x="29763" y="4815"/>
                </a:lnTo>
                <a:lnTo>
                  <a:pt x="28803" y="3840"/>
                </a:lnTo>
                <a:lnTo>
                  <a:pt x="28803" y="1935"/>
                </a:lnTo>
                <a:lnTo>
                  <a:pt x="27843" y="1935"/>
                </a:lnTo>
                <a:lnTo>
                  <a:pt x="26883" y="975"/>
                </a:lnTo>
                <a:lnTo>
                  <a:pt x="25923" y="975"/>
                </a:lnTo>
                <a:lnTo>
                  <a:pt x="24002" y="0"/>
                </a:lnTo>
                <a:lnTo>
                  <a:pt x="6720" y="0"/>
                </a:lnTo>
                <a:lnTo>
                  <a:pt x="3840" y="975"/>
                </a:lnTo>
                <a:lnTo>
                  <a:pt x="2880" y="975"/>
                </a:lnTo>
                <a:lnTo>
                  <a:pt x="1920" y="1935"/>
                </a:lnTo>
                <a:lnTo>
                  <a:pt x="960" y="2880"/>
                </a:lnTo>
                <a:lnTo>
                  <a:pt x="0" y="3840"/>
                </a:lnTo>
                <a:lnTo>
                  <a:pt x="0" y="4815"/>
                </a:lnTo>
                <a:lnTo>
                  <a:pt x="960" y="6720"/>
                </a:lnTo>
                <a:lnTo>
                  <a:pt x="960" y="8656"/>
                </a:lnTo>
                <a:lnTo>
                  <a:pt x="1920" y="10561"/>
                </a:lnTo>
                <a:lnTo>
                  <a:pt x="56647" y="203514"/>
                </a:lnTo>
                <a:lnTo>
                  <a:pt x="57607" y="205450"/>
                </a:lnTo>
                <a:lnTo>
                  <a:pt x="57607" y="206395"/>
                </a:lnTo>
                <a:lnTo>
                  <a:pt x="58567" y="207355"/>
                </a:lnTo>
                <a:lnTo>
                  <a:pt x="59512" y="208330"/>
                </a:lnTo>
                <a:lnTo>
                  <a:pt x="60487" y="209275"/>
                </a:lnTo>
                <a:lnTo>
                  <a:pt x="62407" y="209275"/>
                </a:lnTo>
                <a:lnTo>
                  <a:pt x="63352" y="210235"/>
                </a:lnTo>
                <a:lnTo>
                  <a:pt x="87355" y="210235"/>
                </a:lnTo>
                <a:lnTo>
                  <a:pt x="89275" y="209275"/>
                </a:lnTo>
                <a:lnTo>
                  <a:pt x="90236" y="209275"/>
                </a:lnTo>
                <a:lnTo>
                  <a:pt x="92156" y="208330"/>
                </a:lnTo>
                <a:lnTo>
                  <a:pt x="93116" y="208330"/>
                </a:lnTo>
                <a:lnTo>
                  <a:pt x="94076" y="207355"/>
                </a:lnTo>
                <a:lnTo>
                  <a:pt x="95036" y="206395"/>
                </a:lnTo>
                <a:lnTo>
                  <a:pt x="95036" y="203514"/>
                </a:lnTo>
                <a:lnTo>
                  <a:pt x="136321" y="46085"/>
                </a:lnTo>
                <a:lnTo>
                  <a:pt x="180472" y="203514"/>
                </a:lnTo>
                <a:lnTo>
                  <a:pt x="180472" y="205450"/>
                </a:lnTo>
                <a:lnTo>
                  <a:pt x="181432" y="206395"/>
                </a:lnTo>
                <a:lnTo>
                  <a:pt x="181432" y="207355"/>
                </a:lnTo>
                <a:lnTo>
                  <a:pt x="182392" y="2083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/>
          <p:nvPr/>
        </p:nvSpPr>
        <p:spPr>
          <a:xfrm>
            <a:off x="4051310" y="737036"/>
            <a:ext cx="156484" cy="209260"/>
          </a:xfrm>
          <a:custGeom>
            <a:avLst/>
            <a:gdLst/>
            <a:ahLst/>
            <a:cxnLst/>
            <a:rect l="l" t="t" r="r" b="b"/>
            <a:pathLst>
              <a:path w="156484" h="209260">
                <a:moveTo>
                  <a:pt x="2880" y="22067"/>
                </a:moveTo>
                <a:lnTo>
                  <a:pt x="2880" y="23027"/>
                </a:lnTo>
                <a:lnTo>
                  <a:pt x="4800" y="23027"/>
                </a:lnTo>
                <a:lnTo>
                  <a:pt x="4800" y="23987"/>
                </a:lnTo>
                <a:lnTo>
                  <a:pt x="64328" y="23987"/>
                </a:lnTo>
                <a:lnTo>
                  <a:pt x="64328" y="205419"/>
                </a:lnTo>
                <a:lnTo>
                  <a:pt x="65288" y="206380"/>
                </a:lnTo>
                <a:lnTo>
                  <a:pt x="66233" y="207355"/>
                </a:lnTo>
                <a:lnTo>
                  <a:pt x="67208" y="208300"/>
                </a:lnTo>
                <a:lnTo>
                  <a:pt x="69128" y="208300"/>
                </a:lnTo>
                <a:lnTo>
                  <a:pt x="70073" y="209260"/>
                </a:lnTo>
                <a:lnTo>
                  <a:pt x="87355" y="209260"/>
                </a:lnTo>
                <a:lnTo>
                  <a:pt x="88315" y="208300"/>
                </a:lnTo>
                <a:lnTo>
                  <a:pt x="91196" y="208300"/>
                </a:lnTo>
                <a:lnTo>
                  <a:pt x="91196" y="207355"/>
                </a:lnTo>
                <a:lnTo>
                  <a:pt x="92156" y="206380"/>
                </a:lnTo>
                <a:lnTo>
                  <a:pt x="92156" y="23987"/>
                </a:lnTo>
                <a:lnTo>
                  <a:pt x="152643" y="23987"/>
                </a:lnTo>
                <a:lnTo>
                  <a:pt x="152643" y="23027"/>
                </a:lnTo>
                <a:lnTo>
                  <a:pt x="153603" y="23027"/>
                </a:lnTo>
                <a:lnTo>
                  <a:pt x="154564" y="22067"/>
                </a:lnTo>
                <a:lnTo>
                  <a:pt x="155524" y="22067"/>
                </a:lnTo>
                <a:lnTo>
                  <a:pt x="155524" y="21107"/>
                </a:lnTo>
                <a:lnTo>
                  <a:pt x="156484" y="20147"/>
                </a:lnTo>
                <a:lnTo>
                  <a:pt x="156484" y="4800"/>
                </a:lnTo>
                <a:lnTo>
                  <a:pt x="155524" y="3840"/>
                </a:lnTo>
                <a:lnTo>
                  <a:pt x="155524" y="2865"/>
                </a:lnTo>
                <a:lnTo>
                  <a:pt x="154564" y="1904"/>
                </a:lnTo>
                <a:lnTo>
                  <a:pt x="154564" y="960"/>
                </a:lnTo>
                <a:lnTo>
                  <a:pt x="153603" y="960"/>
                </a:lnTo>
                <a:lnTo>
                  <a:pt x="152643" y="0"/>
                </a:lnTo>
                <a:lnTo>
                  <a:pt x="384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04"/>
                </a:lnTo>
                <a:lnTo>
                  <a:pt x="1920" y="3840"/>
                </a:lnTo>
                <a:lnTo>
                  <a:pt x="960" y="4800"/>
                </a:lnTo>
                <a:lnTo>
                  <a:pt x="960" y="6705"/>
                </a:lnTo>
                <a:lnTo>
                  <a:pt x="0" y="8641"/>
                </a:lnTo>
                <a:lnTo>
                  <a:pt x="0" y="14386"/>
                </a:lnTo>
                <a:lnTo>
                  <a:pt x="960" y="15361"/>
                </a:lnTo>
                <a:lnTo>
                  <a:pt x="960" y="19187"/>
                </a:lnTo>
                <a:lnTo>
                  <a:pt x="1920" y="20147"/>
                </a:lnTo>
                <a:lnTo>
                  <a:pt x="1920" y="21107"/>
                </a:lnTo>
                <a:lnTo>
                  <a:pt x="2880" y="22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/>
          <p:nvPr/>
        </p:nvSpPr>
        <p:spPr>
          <a:xfrm>
            <a:off x="4217395" y="734156"/>
            <a:ext cx="186232" cy="215021"/>
          </a:xfrm>
          <a:custGeom>
            <a:avLst/>
            <a:gdLst/>
            <a:ahLst/>
            <a:cxnLst/>
            <a:rect l="l" t="t" r="r" b="b"/>
            <a:pathLst>
              <a:path w="186232" h="215021">
                <a:moveTo>
                  <a:pt x="61432" y="184312"/>
                </a:moveTo>
                <a:lnTo>
                  <a:pt x="61045" y="184117"/>
                </a:lnTo>
                <a:lnTo>
                  <a:pt x="50588" y="176966"/>
                </a:lnTo>
                <a:lnTo>
                  <a:pt x="42230" y="167030"/>
                </a:lnTo>
                <a:lnTo>
                  <a:pt x="49911" y="207355"/>
                </a:lnTo>
                <a:lnTo>
                  <a:pt x="53186" y="208635"/>
                </a:lnTo>
                <a:lnTo>
                  <a:pt x="64798" y="212075"/>
                </a:lnTo>
                <a:lnTo>
                  <a:pt x="77574" y="214257"/>
                </a:lnTo>
                <a:lnTo>
                  <a:pt x="91196" y="215021"/>
                </a:lnTo>
                <a:lnTo>
                  <a:pt x="95421" y="214948"/>
                </a:lnTo>
                <a:lnTo>
                  <a:pt x="108815" y="213733"/>
                </a:lnTo>
                <a:lnTo>
                  <a:pt x="121271" y="211148"/>
                </a:lnTo>
                <a:lnTo>
                  <a:pt x="132466" y="207355"/>
                </a:lnTo>
                <a:lnTo>
                  <a:pt x="143422" y="201562"/>
                </a:lnTo>
                <a:lnTo>
                  <a:pt x="153618" y="194195"/>
                </a:lnTo>
                <a:lnTo>
                  <a:pt x="162229" y="185272"/>
                </a:lnTo>
                <a:lnTo>
                  <a:pt x="170287" y="174482"/>
                </a:lnTo>
                <a:lnTo>
                  <a:pt x="176086" y="163203"/>
                </a:lnTo>
                <a:lnTo>
                  <a:pt x="180472" y="150708"/>
                </a:lnTo>
                <a:lnTo>
                  <a:pt x="182353" y="143288"/>
                </a:lnTo>
                <a:lnTo>
                  <a:pt x="184508" y="131263"/>
                </a:lnTo>
                <a:lnTo>
                  <a:pt x="185801" y="118379"/>
                </a:lnTo>
                <a:lnTo>
                  <a:pt x="186232" y="104637"/>
                </a:lnTo>
                <a:lnTo>
                  <a:pt x="186080" y="96761"/>
                </a:lnTo>
                <a:lnTo>
                  <a:pt x="185109" y="83656"/>
                </a:lnTo>
                <a:lnTo>
                  <a:pt x="183239" y="71197"/>
                </a:lnTo>
                <a:lnTo>
                  <a:pt x="180472" y="59512"/>
                </a:lnTo>
                <a:lnTo>
                  <a:pt x="177072" y="48447"/>
                </a:lnTo>
                <a:lnTo>
                  <a:pt x="171430" y="36854"/>
                </a:lnTo>
                <a:lnTo>
                  <a:pt x="164150" y="26868"/>
                </a:lnTo>
                <a:lnTo>
                  <a:pt x="157314" y="20129"/>
                </a:lnTo>
                <a:lnTo>
                  <a:pt x="147082" y="12675"/>
                </a:lnTo>
                <a:lnTo>
                  <a:pt x="135346" y="6720"/>
                </a:lnTo>
                <a:lnTo>
                  <a:pt x="121440" y="2449"/>
                </a:lnTo>
                <a:lnTo>
                  <a:pt x="108792" y="582"/>
                </a:lnTo>
                <a:lnTo>
                  <a:pt x="95036" y="0"/>
                </a:lnTo>
                <a:lnTo>
                  <a:pt x="90789" y="73"/>
                </a:lnTo>
                <a:lnTo>
                  <a:pt x="77394" y="1289"/>
                </a:lnTo>
                <a:lnTo>
                  <a:pt x="64941" y="3878"/>
                </a:lnTo>
                <a:lnTo>
                  <a:pt x="53751" y="7680"/>
                </a:lnTo>
                <a:lnTo>
                  <a:pt x="42314" y="13300"/>
                </a:lnTo>
                <a:lnTo>
                  <a:pt x="32128" y="20764"/>
                </a:lnTo>
                <a:lnTo>
                  <a:pt x="23027" y="29748"/>
                </a:lnTo>
                <a:lnTo>
                  <a:pt x="16092" y="39141"/>
                </a:lnTo>
                <a:lnTo>
                  <a:pt x="10268" y="50487"/>
                </a:lnTo>
                <a:lnTo>
                  <a:pt x="5745" y="63352"/>
                </a:lnTo>
                <a:lnTo>
                  <a:pt x="1787" y="82202"/>
                </a:lnTo>
                <a:lnTo>
                  <a:pt x="446" y="95053"/>
                </a:lnTo>
                <a:lnTo>
                  <a:pt x="0" y="108478"/>
                </a:lnTo>
                <a:lnTo>
                  <a:pt x="142" y="116622"/>
                </a:lnTo>
                <a:lnTo>
                  <a:pt x="1027" y="130084"/>
                </a:lnTo>
                <a:lnTo>
                  <a:pt x="2615" y="142449"/>
                </a:lnTo>
                <a:lnTo>
                  <a:pt x="4785" y="153588"/>
                </a:lnTo>
                <a:lnTo>
                  <a:pt x="9181" y="166146"/>
                </a:lnTo>
                <a:lnTo>
                  <a:pt x="14978" y="177532"/>
                </a:lnTo>
                <a:lnTo>
                  <a:pt x="22067" y="187177"/>
                </a:lnTo>
                <a:lnTo>
                  <a:pt x="28320" y="193567"/>
                </a:lnTo>
                <a:lnTo>
                  <a:pt x="38227" y="201249"/>
                </a:lnTo>
                <a:lnTo>
                  <a:pt x="35233" y="153046"/>
                </a:lnTo>
                <a:lnTo>
                  <a:pt x="31668" y="140147"/>
                </a:lnTo>
                <a:lnTo>
                  <a:pt x="30421" y="132295"/>
                </a:lnTo>
                <a:lnTo>
                  <a:pt x="29196" y="119928"/>
                </a:lnTo>
                <a:lnTo>
                  <a:pt x="28788" y="106542"/>
                </a:lnTo>
                <a:lnTo>
                  <a:pt x="28916" y="99626"/>
                </a:lnTo>
                <a:lnTo>
                  <a:pt x="30041" y="86796"/>
                </a:lnTo>
                <a:lnTo>
                  <a:pt x="32628" y="74874"/>
                </a:lnTo>
                <a:lnTo>
                  <a:pt x="33405" y="71134"/>
                </a:lnTo>
                <a:lnTo>
                  <a:pt x="37496" y="58761"/>
                </a:lnTo>
                <a:lnTo>
                  <a:pt x="43190" y="47990"/>
                </a:lnTo>
                <a:lnTo>
                  <a:pt x="52272" y="37879"/>
                </a:lnTo>
                <a:lnTo>
                  <a:pt x="63352" y="30708"/>
                </a:lnTo>
                <a:lnTo>
                  <a:pt x="79958" y="24990"/>
                </a:lnTo>
                <a:lnTo>
                  <a:pt x="94076" y="23987"/>
                </a:lnTo>
                <a:lnTo>
                  <a:pt x="99583" y="24138"/>
                </a:lnTo>
                <a:lnTo>
                  <a:pt x="112802" y="25931"/>
                </a:lnTo>
                <a:lnTo>
                  <a:pt x="123825" y="29748"/>
                </a:lnTo>
                <a:lnTo>
                  <a:pt x="135407" y="37703"/>
                </a:lnTo>
                <a:lnTo>
                  <a:pt x="143987" y="47030"/>
                </a:lnTo>
                <a:lnTo>
                  <a:pt x="150371" y="60873"/>
                </a:lnTo>
                <a:lnTo>
                  <a:pt x="153588" y="73914"/>
                </a:lnTo>
                <a:lnTo>
                  <a:pt x="155263" y="81113"/>
                </a:lnTo>
                <a:lnTo>
                  <a:pt x="156943" y="93568"/>
                </a:lnTo>
                <a:lnTo>
                  <a:pt x="157429" y="106542"/>
                </a:lnTo>
                <a:lnTo>
                  <a:pt x="157269" y="114259"/>
                </a:lnTo>
                <a:lnTo>
                  <a:pt x="156122" y="126889"/>
                </a:lnTo>
                <a:lnTo>
                  <a:pt x="153588" y="139186"/>
                </a:lnTo>
                <a:lnTo>
                  <a:pt x="148721" y="154590"/>
                </a:lnTo>
                <a:lnTo>
                  <a:pt x="143027" y="166070"/>
                </a:lnTo>
                <a:lnTo>
                  <a:pt x="133716" y="176859"/>
                </a:lnTo>
                <a:lnTo>
                  <a:pt x="122864" y="184312"/>
                </a:lnTo>
                <a:lnTo>
                  <a:pt x="106276" y="189739"/>
                </a:lnTo>
                <a:lnTo>
                  <a:pt x="92156" y="191018"/>
                </a:lnTo>
                <a:lnTo>
                  <a:pt x="85623" y="190713"/>
                </a:lnTo>
                <a:lnTo>
                  <a:pt x="72777" y="188363"/>
                </a:lnTo>
                <a:lnTo>
                  <a:pt x="61432" y="18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" name="object 61"/>
          <p:cNvSpPr/>
          <p:nvPr/>
        </p:nvSpPr>
        <p:spPr>
          <a:xfrm>
            <a:off x="4252629" y="887202"/>
            <a:ext cx="14677" cy="54309"/>
          </a:xfrm>
          <a:custGeom>
            <a:avLst/>
            <a:gdLst/>
            <a:ahLst/>
            <a:cxnLst/>
            <a:rect l="l" t="t" r="r" b="b"/>
            <a:pathLst>
              <a:path w="14677" h="54309">
                <a:moveTo>
                  <a:pt x="5302" y="11161"/>
                </a:moveTo>
                <a:lnTo>
                  <a:pt x="0" y="0"/>
                </a:lnTo>
                <a:lnTo>
                  <a:pt x="2993" y="48203"/>
                </a:lnTo>
                <a:lnTo>
                  <a:pt x="14677" y="54309"/>
                </a:lnTo>
                <a:lnTo>
                  <a:pt x="6996" y="13984"/>
                </a:lnTo>
                <a:lnTo>
                  <a:pt x="5302" y="111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" name="object 62"/>
          <p:cNvSpPr/>
          <p:nvPr/>
        </p:nvSpPr>
        <p:spPr>
          <a:xfrm>
            <a:off x="4520732" y="788868"/>
            <a:ext cx="215036" cy="157429"/>
          </a:xfrm>
          <a:custGeom>
            <a:avLst/>
            <a:gdLst/>
            <a:ahLst/>
            <a:cxnLst/>
            <a:rect l="l" t="t" r="r" b="b"/>
            <a:pathLst>
              <a:path w="215036" h="157429">
                <a:moveTo>
                  <a:pt x="19202" y="2880"/>
                </a:moveTo>
                <a:lnTo>
                  <a:pt x="3840" y="2880"/>
                </a:lnTo>
                <a:lnTo>
                  <a:pt x="2880" y="3840"/>
                </a:lnTo>
                <a:lnTo>
                  <a:pt x="1935" y="3840"/>
                </a:lnTo>
                <a:lnTo>
                  <a:pt x="975" y="4800"/>
                </a:lnTo>
                <a:lnTo>
                  <a:pt x="0" y="5760"/>
                </a:lnTo>
                <a:lnTo>
                  <a:pt x="0" y="155524"/>
                </a:lnTo>
                <a:lnTo>
                  <a:pt x="975" y="155524"/>
                </a:lnTo>
                <a:lnTo>
                  <a:pt x="975" y="156469"/>
                </a:lnTo>
                <a:lnTo>
                  <a:pt x="1935" y="156469"/>
                </a:lnTo>
                <a:lnTo>
                  <a:pt x="3840" y="157429"/>
                </a:lnTo>
                <a:lnTo>
                  <a:pt x="2112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5923" y="155524"/>
                </a:lnTo>
                <a:lnTo>
                  <a:pt x="25923" y="154548"/>
                </a:lnTo>
                <a:lnTo>
                  <a:pt x="26883" y="153588"/>
                </a:lnTo>
                <a:lnTo>
                  <a:pt x="26883" y="51831"/>
                </a:lnTo>
                <a:lnTo>
                  <a:pt x="29501" y="48235"/>
                </a:lnTo>
                <a:lnTo>
                  <a:pt x="38273" y="38153"/>
                </a:lnTo>
                <a:lnTo>
                  <a:pt x="47045" y="30723"/>
                </a:lnTo>
                <a:lnTo>
                  <a:pt x="52806" y="25923"/>
                </a:lnTo>
                <a:lnTo>
                  <a:pt x="59527" y="23042"/>
                </a:lnTo>
                <a:lnTo>
                  <a:pt x="70088" y="23042"/>
                </a:lnTo>
                <a:lnTo>
                  <a:pt x="74889" y="24002"/>
                </a:lnTo>
                <a:lnTo>
                  <a:pt x="77769" y="26883"/>
                </a:lnTo>
                <a:lnTo>
                  <a:pt x="81610" y="28803"/>
                </a:lnTo>
                <a:lnTo>
                  <a:pt x="84490" y="31683"/>
                </a:lnTo>
                <a:lnTo>
                  <a:pt x="87370" y="34549"/>
                </a:lnTo>
                <a:lnTo>
                  <a:pt x="89291" y="38389"/>
                </a:lnTo>
                <a:lnTo>
                  <a:pt x="91211" y="43205"/>
                </a:lnTo>
                <a:lnTo>
                  <a:pt x="92171" y="47990"/>
                </a:lnTo>
                <a:lnTo>
                  <a:pt x="94076" y="52791"/>
                </a:lnTo>
                <a:lnTo>
                  <a:pt x="94076" y="154548"/>
                </a:lnTo>
                <a:lnTo>
                  <a:pt x="95051" y="155524"/>
                </a:lnTo>
                <a:lnTo>
                  <a:pt x="96011" y="156469"/>
                </a:lnTo>
                <a:lnTo>
                  <a:pt x="96956" y="156469"/>
                </a:lnTo>
                <a:lnTo>
                  <a:pt x="97916" y="157429"/>
                </a:lnTo>
                <a:lnTo>
                  <a:pt x="116159" y="157429"/>
                </a:lnTo>
                <a:lnTo>
                  <a:pt x="117119" y="156469"/>
                </a:lnTo>
                <a:lnTo>
                  <a:pt x="119039" y="156469"/>
                </a:lnTo>
                <a:lnTo>
                  <a:pt x="119999" y="155524"/>
                </a:lnTo>
                <a:lnTo>
                  <a:pt x="120959" y="154548"/>
                </a:lnTo>
                <a:lnTo>
                  <a:pt x="120959" y="51831"/>
                </a:lnTo>
                <a:lnTo>
                  <a:pt x="123903" y="48235"/>
                </a:lnTo>
                <a:lnTo>
                  <a:pt x="133057" y="38153"/>
                </a:lnTo>
                <a:lnTo>
                  <a:pt x="141122" y="30723"/>
                </a:lnTo>
                <a:lnTo>
                  <a:pt x="147843" y="25923"/>
                </a:lnTo>
                <a:lnTo>
                  <a:pt x="153603" y="23042"/>
                </a:lnTo>
                <a:lnTo>
                  <a:pt x="165125" y="23042"/>
                </a:lnTo>
                <a:lnTo>
                  <a:pt x="168965" y="24002"/>
                </a:lnTo>
                <a:lnTo>
                  <a:pt x="172806" y="26883"/>
                </a:lnTo>
                <a:lnTo>
                  <a:pt x="176646" y="28803"/>
                </a:lnTo>
                <a:lnTo>
                  <a:pt x="179527" y="31683"/>
                </a:lnTo>
                <a:lnTo>
                  <a:pt x="181447" y="34549"/>
                </a:lnTo>
                <a:lnTo>
                  <a:pt x="184312" y="38389"/>
                </a:lnTo>
                <a:lnTo>
                  <a:pt x="186248" y="43205"/>
                </a:lnTo>
                <a:lnTo>
                  <a:pt x="187208" y="47990"/>
                </a:lnTo>
                <a:lnTo>
                  <a:pt x="188153" y="52791"/>
                </a:lnTo>
                <a:lnTo>
                  <a:pt x="189128" y="58552"/>
                </a:lnTo>
                <a:lnTo>
                  <a:pt x="189128" y="155524"/>
                </a:lnTo>
                <a:lnTo>
                  <a:pt x="190088" y="155524"/>
                </a:lnTo>
                <a:lnTo>
                  <a:pt x="190088" y="156469"/>
                </a:lnTo>
                <a:lnTo>
                  <a:pt x="191033" y="156469"/>
                </a:lnTo>
                <a:lnTo>
                  <a:pt x="192968" y="157429"/>
                </a:lnTo>
                <a:lnTo>
                  <a:pt x="210235" y="157429"/>
                </a:lnTo>
                <a:lnTo>
                  <a:pt x="212156" y="156469"/>
                </a:lnTo>
                <a:lnTo>
                  <a:pt x="214076" y="156469"/>
                </a:lnTo>
                <a:lnTo>
                  <a:pt x="214076" y="155524"/>
                </a:lnTo>
                <a:lnTo>
                  <a:pt x="215036" y="155524"/>
                </a:lnTo>
                <a:lnTo>
                  <a:pt x="215036" y="52791"/>
                </a:lnTo>
                <a:lnTo>
                  <a:pt x="214076" y="45110"/>
                </a:lnTo>
                <a:lnTo>
                  <a:pt x="213116" y="37444"/>
                </a:lnTo>
                <a:lnTo>
                  <a:pt x="211195" y="30723"/>
                </a:lnTo>
                <a:lnTo>
                  <a:pt x="208315" y="24002"/>
                </a:lnTo>
                <a:lnTo>
                  <a:pt x="204490" y="18242"/>
                </a:lnTo>
                <a:lnTo>
                  <a:pt x="200649" y="13441"/>
                </a:lnTo>
                <a:lnTo>
                  <a:pt x="195833" y="8641"/>
                </a:lnTo>
                <a:lnTo>
                  <a:pt x="189128" y="5760"/>
                </a:lnTo>
                <a:lnTo>
                  <a:pt x="182407" y="1920"/>
                </a:lnTo>
                <a:lnTo>
                  <a:pt x="174726" y="0"/>
                </a:lnTo>
                <a:lnTo>
                  <a:pt x="161284" y="0"/>
                </a:lnTo>
                <a:lnTo>
                  <a:pt x="157444" y="960"/>
                </a:lnTo>
                <a:lnTo>
                  <a:pt x="153603" y="1920"/>
                </a:lnTo>
                <a:lnTo>
                  <a:pt x="149763" y="2880"/>
                </a:lnTo>
                <a:lnTo>
                  <a:pt x="145922" y="4800"/>
                </a:lnTo>
                <a:lnTo>
                  <a:pt x="142082" y="6720"/>
                </a:lnTo>
                <a:lnTo>
                  <a:pt x="138242" y="9601"/>
                </a:lnTo>
                <a:lnTo>
                  <a:pt x="133441" y="12481"/>
                </a:lnTo>
                <a:lnTo>
                  <a:pt x="129600" y="15361"/>
                </a:lnTo>
                <a:lnTo>
                  <a:pt x="124800" y="19202"/>
                </a:lnTo>
                <a:lnTo>
                  <a:pt x="120959" y="24002"/>
                </a:lnTo>
                <a:lnTo>
                  <a:pt x="116159" y="28803"/>
                </a:lnTo>
                <a:lnTo>
                  <a:pt x="114239" y="24963"/>
                </a:lnTo>
                <a:lnTo>
                  <a:pt x="112318" y="21122"/>
                </a:lnTo>
                <a:lnTo>
                  <a:pt x="109438" y="17282"/>
                </a:lnTo>
                <a:lnTo>
                  <a:pt x="106573" y="14401"/>
                </a:lnTo>
                <a:lnTo>
                  <a:pt x="103677" y="10561"/>
                </a:lnTo>
                <a:lnTo>
                  <a:pt x="99852" y="8641"/>
                </a:lnTo>
                <a:lnTo>
                  <a:pt x="96011" y="5760"/>
                </a:lnTo>
                <a:lnTo>
                  <a:pt x="92171" y="3840"/>
                </a:lnTo>
                <a:lnTo>
                  <a:pt x="87370" y="2880"/>
                </a:lnTo>
                <a:lnTo>
                  <a:pt x="82570" y="960"/>
                </a:lnTo>
                <a:lnTo>
                  <a:pt x="76809" y="0"/>
                </a:lnTo>
                <a:lnTo>
                  <a:pt x="63367" y="0"/>
                </a:lnTo>
                <a:lnTo>
                  <a:pt x="55686" y="2880"/>
                </a:lnTo>
                <a:lnTo>
                  <a:pt x="48005" y="6720"/>
                </a:lnTo>
                <a:lnTo>
                  <a:pt x="43543" y="9660"/>
                </a:lnTo>
                <a:lnTo>
                  <a:pt x="33683" y="17326"/>
                </a:lnTo>
                <a:lnTo>
                  <a:pt x="24002" y="26883"/>
                </a:lnTo>
                <a:lnTo>
                  <a:pt x="24002" y="576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19202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" name="object 63"/>
          <p:cNvSpPr/>
          <p:nvPr/>
        </p:nvSpPr>
        <p:spPr>
          <a:xfrm>
            <a:off x="4802962" y="788868"/>
            <a:ext cx="106573" cy="94076"/>
          </a:xfrm>
          <a:custGeom>
            <a:avLst/>
            <a:gdLst/>
            <a:ahLst/>
            <a:cxnLst/>
            <a:rect l="l" t="t" r="r" b="b"/>
            <a:pathLst>
              <a:path w="106573" h="94076">
                <a:moveTo>
                  <a:pt x="86410" y="14401"/>
                </a:moveTo>
                <a:lnTo>
                  <a:pt x="79689" y="9601"/>
                </a:lnTo>
                <a:lnTo>
                  <a:pt x="71048" y="5760"/>
                </a:lnTo>
                <a:lnTo>
                  <a:pt x="67825" y="4307"/>
                </a:lnTo>
                <a:lnTo>
                  <a:pt x="56112" y="1076"/>
                </a:lnTo>
                <a:lnTo>
                  <a:pt x="42245" y="0"/>
                </a:lnTo>
                <a:lnTo>
                  <a:pt x="38025" y="104"/>
                </a:lnTo>
                <a:lnTo>
                  <a:pt x="25197" y="1854"/>
                </a:lnTo>
                <a:lnTo>
                  <a:pt x="13456" y="5760"/>
                </a:lnTo>
                <a:lnTo>
                  <a:pt x="14401" y="30723"/>
                </a:lnTo>
                <a:lnTo>
                  <a:pt x="19202" y="27843"/>
                </a:lnTo>
                <a:lnTo>
                  <a:pt x="24002" y="24963"/>
                </a:lnTo>
                <a:lnTo>
                  <a:pt x="28803" y="22082"/>
                </a:lnTo>
                <a:lnTo>
                  <a:pt x="34564" y="21122"/>
                </a:lnTo>
                <a:lnTo>
                  <a:pt x="41285" y="21122"/>
                </a:lnTo>
                <a:lnTo>
                  <a:pt x="48117" y="21549"/>
                </a:lnTo>
                <a:lnTo>
                  <a:pt x="60517" y="25410"/>
                </a:lnTo>
                <a:lnTo>
                  <a:pt x="70088" y="33604"/>
                </a:lnTo>
                <a:lnTo>
                  <a:pt x="74470" y="39999"/>
                </a:lnTo>
                <a:lnTo>
                  <a:pt x="78435" y="51657"/>
                </a:lnTo>
                <a:lnTo>
                  <a:pt x="79689" y="66233"/>
                </a:lnTo>
                <a:lnTo>
                  <a:pt x="0" y="66233"/>
                </a:lnTo>
                <a:lnTo>
                  <a:pt x="0" y="94076"/>
                </a:lnTo>
                <a:lnTo>
                  <a:pt x="0" y="85435"/>
                </a:lnTo>
                <a:lnTo>
                  <a:pt x="98892" y="85435"/>
                </a:lnTo>
                <a:lnTo>
                  <a:pt x="100812" y="84475"/>
                </a:lnTo>
                <a:lnTo>
                  <a:pt x="102732" y="82555"/>
                </a:lnTo>
                <a:lnTo>
                  <a:pt x="105597" y="80634"/>
                </a:lnTo>
                <a:lnTo>
                  <a:pt x="106573" y="77754"/>
                </a:lnTo>
                <a:lnTo>
                  <a:pt x="106573" y="69113"/>
                </a:lnTo>
                <a:lnTo>
                  <a:pt x="106549" y="67262"/>
                </a:lnTo>
                <a:lnTo>
                  <a:pt x="105224" y="54457"/>
                </a:lnTo>
                <a:lnTo>
                  <a:pt x="102732" y="42230"/>
                </a:lnTo>
                <a:lnTo>
                  <a:pt x="99852" y="34549"/>
                </a:lnTo>
                <a:lnTo>
                  <a:pt x="96011" y="26883"/>
                </a:lnTo>
                <a:lnTo>
                  <a:pt x="91211" y="21122"/>
                </a:lnTo>
                <a:lnTo>
                  <a:pt x="8641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" name="object 64"/>
          <p:cNvSpPr/>
          <p:nvPr/>
        </p:nvSpPr>
        <p:spPr>
          <a:xfrm>
            <a:off x="4775133" y="794628"/>
            <a:ext cx="127680" cy="154548"/>
          </a:xfrm>
          <a:custGeom>
            <a:avLst/>
            <a:gdLst/>
            <a:ahLst/>
            <a:cxnLst/>
            <a:rect l="l" t="t" r="r" b="b"/>
            <a:pathLst>
              <a:path w="127680" h="154548">
                <a:moveTo>
                  <a:pt x="127680" y="125760"/>
                </a:moveTo>
                <a:lnTo>
                  <a:pt x="126720" y="124800"/>
                </a:lnTo>
                <a:lnTo>
                  <a:pt x="126720" y="122880"/>
                </a:lnTo>
                <a:lnTo>
                  <a:pt x="125745" y="122880"/>
                </a:lnTo>
                <a:lnTo>
                  <a:pt x="125745" y="121920"/>
                </a:lnTo>
                <a:lnTo>
                  <a:pt x="119999" y="121920"/>
                </a:lnTo>
                <a:lnTo>
                  <a:pt x="118079" y="123840"/>
                </a:lnTo>
                <a:lnTo>
                  <a:pt x="115199" y="124800"/>
                </a:lnTo>
                <a:lnTo>
                  <a:pt x="112318" y="125760"/>
                </a:lnTo>
                <a:lnTo>
                  <a:pt x="107518" y="126705"/>
                </a:lnTo>
                <a:lnTo>
                  <a:pt x="103677" y="128640"/>
                </a:lnTo>
                <a:lnTo>
                  <a:pt x="99837" y="129600"/>
                </a:lnTo>
                <a:lnTo>
                  <a:pt x="94076" y="130545"/>
                </a:lnTo>
                <a:lnTo>
                  <a:pt x="88315" y="132481"/>
                </a:lnTo>
                <a:lnTo>
                  <a:pt x="67193" y="132481"/>
                </a:lnTo>
                <a:lnTo>
                  <a:pt x="59512" y="131521"/>
                </a:lnTo>
                <a:lnTo>
                  <a:pt x="53751" y="128640"/>
                </a:lnTo>
                <a:lnTo>
                  <a:pt x="47030" y="126705"/>
                </a:lnTo>
                <a:lnTo>
                  <a:pt x="42230" y="122880"/>
                </a:lnTo>
                <a:lnTo>
                  <a:pt x="38389" y="118079"/>
                </a:lnTo>
                <a:lnTo>
                  <a:pt x="34549" y="113278"/>
                </a:lnTo>
                <a:lnTo>
                  <a:pt x="32644" y="108478"/>
                </a:lnTo>
                <a:lnTo>
                  <a:pt x="30723" y="101757"/>
                </a:lnTo>
                <a:lnTo>
                  <a:pt x="28803" y="95036"/>
                </a:lnTo>
                <a:lnTo>
                  <a:pt x="27828" y="88315"/>
                </a:lnTo>
                <a:lnTo>
                  <a:pt x="27828" y="60472"/>
                </a:lnTo>
                <a:lnTo>
                  <a:pt x="28803" y="54711"/>
                </a:lnTo>
                <a:lnTo>
                  <a:pt x="29763" y="48966"/>
                </a:lnTo>
                <a:lnTo>
                  <a:pt x="31668" y="43190"/>
                </a:lnTo>
                <a:lnTo>
                  <a:pt x="33604" y="37444"/>
                </a:lnTo>
                <a:lnTo>
                  <a:pt x="35509" y="32628"/>
                </a:lnTo>
                <a:lnTo>
                  <a:pt x="39349" y="28788"/>
                </a:lnTo>
                <a:lnTo>
                  <a:pt x="42230" y="24963"/>
                </a:lnTo>
                <a:lnTo>
                  <a:pt x="41285" y="0"/>
                </a:lnTo>
                <a:lnTo>
                  <a:pt x="39356" y="896"/>
                </a:lnTo>
                <a:lnTo>
                  <a:pt x="28332" y="7708"/>
                </a:lnTo>
                <a:lnTo>
                  <a:pt x="19202" y="16322"/>
                </a:lnTo>
                <a:lnTo>
                  <a:pt x="10124" y="29233"/>
                </a:lnTo>
                <a:lnTo>
                  <a:pt x="4800" y="41285"/>
                </a:lnTo>
                <a:lnTo>
                  <a:pt x="2825" y="49278"/>
                </a:lnTo>
                <a:lnTo>
                  <a:pt x="756" y="61569"/>
                </a:lnTo>
                <a:lnTo>
                  <a:pt x="0" y="74874"/>
                </a:lnTo>
                <a:lnTo>
                  <a:pt x="407" y="85420"/>
                </a:lnTo>
                <a:lnTo>
                  <a:pt x="2083" y="98192"/>
                </a:lnTo>
                <a:lnTo>
                  <a:pt x="4800" y="109438"/>
                </a:lnTo>
                <a:lnTo>
                  <a:pt x="11432" y="124785"/>
                </a:lnTo>
                <a:lnTo>
                  <a:pt x="19202" y="134386"/>
                </a:lnTo>
                <a:lnTo>
                  <a:pt x="29573" y="143294"/>
                </a:lnTo>
                <a:lnTo>
                  <a:pt x="41285" y="148788"/>
                </a:lnTo>
                <a:lnTo>
                  <a:pt x="47378" y="150961"/>
                </a:lnTo>
                <a:lnTo>
                  <a:pt x="59349" y="153652"/>
                </a:lnTo>
                <a:lnTo>
                  <a:pt x="72953" y="154548"/>
                </a:lnTo>
                <a:lnTo>
                  <a:pt x="79674" y="154548"/>
                </a:lnTo>
                <a:lnTo>
                  <a:pt x="86395" y="153603"/>
                </a:lnTo>
                <a:lnTo>
                  <a:pt x="92156" y="152628"/>
                </a:lnTo>
                <a:lnTo>
                  <a:pt x="98877" y="151668"/>
                </a:lnTo>
                <a:lnTo>
                  <a:pt x="103677" y="150708"/>
                </a:lnTo>
                <a:lnTo>
                  <a:pt x="108478" y="148788"/>
                </a:lnTo>
                <a:lnTo>
                  <a:pt x="113278" y="147827"/>
                </a:lnTo>
                <a:lnTo>
                  <a:pt x="117119" y="146883"/>
                </a:lnTo>
                <a:lnTo>
                  <a:pt x="119999" y="144947"/>
                </a:lnTo>
                <a:lnTo>
                  <a:pt x="122880" y="143987"/>
                </a:lnTo>
                <a:lnTo>
                  <a:pt x="124800" y="143042"/>
                </a:lnTo>
                <a:lnTo>
                  <a:pt x="124800" y="142082"/>
                </a:lnTo>
                <a:lnTo>
                  <a:pt x="125745" y="142082"/>
                </a:lnTo>
                <a:lnTo>
                  <a:pt x="125745" y="141107"/>
                </a:lnTo>
                <a:lnTo>
                  <a:pt x="126720" y="140147"/>
                </a:lnTo>
                <a:lnTo>
                  <a:pt x="126720" y="138226"/>
                </a:lnTo>
                <a:lnTo>
                  <a:pt x="127680" y="137266"/>
                </a:lnTo>
                <a:lnTo>
                  <a:pt x="127680" y="12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" name="object 65"/>
          <p:cNvSpPr/>
          <p:nvPr/>
        </p:nvSpPr>
        <p:spPr>
          <a:xfrm>
            <a:off x="4940244" y="788868"/>
            <a:ext cx="119039" cy="159364"/>
          </a:xfrm>
          <a:custGeom>
            <a:avLst/>
            <a:gdLst/>
            <a:ahLst/>
            <a:cxnLst/>
            <a:rect l="l" t="t" r="r" b="b"/>
            <a:pathLst>
              <a:path w="119039" h="159364">
                <a:moveTo>
                  <a:pt x="7680" y="19202"/>
                </a:moveTo>
                <a:lnTo>
                  <a:pt x="7680" y="20162"/>
                </a:lnTo>
                <a:lnTo>
                  <a:pt x="6720" y="22082"/>
                </a:lnTo>
                <a:lnTo>
                  <a:pt x="6720" y="29763"/>
                </a:lnTo>
                <a:lnTo>
                  <a:pt x="7680" y="31683"/>
                </a:lnTo>
                <a:lnTo>
                  <a:pt x="7680" y="33604"/>
                </a:lnTo>
                <a:lnTo>
                  <a:pt x="8641" y="34549"/>
                </a:lnTo>
                <a:lnTo>
                  <a:pt x="8641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7444"/>
                </a:lnTo>
                <a:lnTo>
                  <a:pt x="15361" y="36484"/>
                </a:lnTo>
                <a:lnTo>
                  <a:pt x="18242" y="34549"/>
                </a:lnTo>
                <a:lnTo>
                  <a:pt x="21122" y="33604"/>
                </a:lnTo>
                <a:lnTo>
                  <a:pt x="24002" y="31683"/>
                </a:lnTo>
                <a:lnTo>
                  <a:pt x="27843" y="29763"/>
                </a:lnTo>
                <a:lnTo>
                  <a:pt x="31683" y="27843"/>
                </a:lnTo>
                <a:lnTo>
                  <a:pt x="36484" y="25923"/>
                </a:lnTo>
                <a:lnTo>
                  <a:pt x="41285" y="24002"/>
                </a:lnTo>
                <a:lnTo>
                  <a:pt x="47045" y="23042"/>
                </a:lnTo>
                <a:lnTo>
                  <a:pt x="52806" y="22082"/>
                </a:lnTo>
                <a:lnTo>
                  <a:pt x="65272" y="22082"/>
                </a:lnTo>
                <a:lnTo>
                  <a:pt x="71048" y="23042"/>
                </a:lnTo>
                <a:lnTo>
                  <a:pt x="74889" y="24002"/>
                </a:lnTo>
                <a:lnTo>
                  <a:pt x="78729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196" y="41269"/>
                </a:lnTo>
                <a:lnTo>
                  <a:pt x="92156" y="46085"/>
                </a:lnTo>
                <a:lnTo>
                  <a:pt x="93116" y="50886"/>
                </a:lnTo>
                <a:lnTo>
                  <a:pt x="93116" y="67193"/>
                </a:lnTo>
                <a:lnTo>
                  <a:pt x="72953" y="67193"/>
                </a:lnTo>
                <a:lnTo>
                  <a:pt x="66862" y="67367"/>
                </a:lnTo>
                <a:lnTo>
                  <a:pt x="53786" y="68802"/>
                </a:lnTo>
                <a:lnTo>
                  <a:pt x="42245" y="71033"/>
                </a:lnTo>
                <a:lnTo>
                  <a:pt x="32644" y="72953"/>
                </a:lnTo>
                <a:lnTo>
                  <a:pt x="24963" y="75834"/>
                </a:lnTo>
                <a:lnTo>
                  <a:pt x="19202" y="79674"/>
                </a:lnTo>
                <a:lnTo>
                  <a:pt x="12481" y="83515"/>
                </a:lnTo>
                <a:lnTo>
                  <a:pt x="7680" y="88315"/>
                </a:lnTo>
                <a:lnTo>
                  <a:pt x="4800" y="94076"/>
                </a:lnTo>
                <a:lnTo>
                  <a:pt x="96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2880" y="134401"/>
                </a:lnTo>
                <a:lnTo>
                  <a:pt x="5760" y="140147"/>
                </a:lnTo>
                <a:lnTo>
                  <a:pt x="9601" y="144962"/>
                </a:lnTo>
                <a:lnTo>
                  <a:pt x="13441" y="147843"/>
                </a:lnTo>
                <a:lnTo>
                  <a:pt x="18242" y="152643"/>
                </a:lnTo>
                <a:lnTo>
                  <a:pt x="23042" y="154548"/>
                </a:lnTo>
                <a:lnTo>
                  <a:pt x="29763" y="156469"/>
                </a:lnTo>
                <a:lnTo>
                  <a:pt x="35524" y="159364"/>
                </a:lnTo>
                <a:lnTo>
                  <a:pt x="29763" y="127680"/>
                </a:lnTo>
                <a:lnTo>
                  <a:pt x="26883" y="121919"/>
                </a:lnTo>
                <a:lnTo>
                  <a:pt x="26883" y="110398"/>
                </a:lnTo>
                <a:lnTo>
                  <a:pt x="2784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3604" y="95996"/>
                </a:lnTo>
                <a:lnTo>
                  <a:pt x="37444" y="94076"/>
                </a:lnTo>
                <a:lnTo>
                  <a:pt x="41285" y="91196"/>
                </a:lnTo>
                <a:lnTo>
                  <a:pt x="45125" y="90236"/>
                </a:lnTo>
                <a:lnTo>
                  <a:pt x="50886" y="88315"/>
                </a:lnTo>
                <a:lnTo>
                  <a:pt x="56647" y="87355"/>
                </a:lnTo>
                <a:lnTo>
                  <a:pt x="6239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79674" y="130561"/>
                </a:lnTo>
                <a:lnTo>
                  <a:pt x="73913" y="133441"/>
                </a:lnTo>
                <a:lnTo>
                  <a:pt x="68168" y="137281"/>
                </a:lnTo>
                <a:lnTo>
                  <a:pt x="61447" y="139186"/>
                </a:lnTo>
                <a:lnTo>
                  <a:pt x="62869" y="158844"/>
                </a:lnTo>
                <a:lnTo>
                  <a:pt x="74889" y="154548"/>
                </a:lnTo>
                <a:lnTo>
                  <a:pt x="75986" y="153986"/>
                </a:lnTo>
                <a:lnTo>
                  <a:pt x="86670" y="147078"/>
                </a:lnTo>
                <a:lnTo>
                  <a:pt x="95996" y="138242"/>
                </a:lnTo>
                <a:lnTo>
                  <a:pt x="95996" y="154548"/>
                </a:lnTo>
                <a:lnTo>
                  <a:pt x="96956" y="155524"/>
                </a:lnTo>
                <a:lnTo>
                  <a:pt x="97916" y="156469"/>
                </a:lnTo>
                <a:lnTo>
                  <a:pt x="98877" y="157429"/>
                </a:lnTo>
                <a:lnTo>
                  <a:pt x="116159" y="157429"/>
                </a:lnTo>
                <a:lnTo>
                  <a:pt x="117119" y="156469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039" y="46085"/>
                </a:lnTo>
                <a:lnTo>
                  <a:pt x="118079" y="38389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0398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8315" y="3840"/>
                </a:lnTo>
                <a:lnTo>
                  <a:pt x="75103" y="1064"/>
                </a:lnTo>
                <a:lnTo>
                  <a:pt x="61447" y="0"/>
                </a:lnTo>
                <a:lnTo>
                  <a:pt x="56647" y="0"/>
                </a:lnTo>
                <a:lnTo>
                  <a:pt x="50886" y="960"/>
                </a:lnTo>
                <a:lnTo>
                  <a:pt x="45125" y="1920"/>
                </a:lnTo>
                <a:lnTo>
                  <a:pt x="39364" y="2880"/>
                </a:lnTo>
                <a:lnTo>
                  <a:pt x="34564" y="3840"/>
                </a:lnTo>
                <a:lnTo>
                  <a:pt x="29763" y="5760"/>
                </a:lnTo>
                <a:lnTo>
                  <a:pt x="24963" y="7680"/>
                </a:lnTo>
                <a:lnTo>
                  <a:pt x="21122" y="9601"/>
                </a:lnTo>
                <a:lnTo>
                  <a:pt x="17282" y="11521"/>
                </a:lnTo>
                <a:lnTo>
                  <a:pt x="14401" y="13441"/>
                </a:lnTo>
                <a:lnTo>
                  <a:pt x="11521" y="14401"/>
                </a:lnTo>
                <a:lnTo>
                  <a:pt x="10561" y="16322"/>
                </a:lnTo>
                <a:lnTo>
                  <a:pt x="8641" y="17282"/>
                </a:lnTo>
                <a:lnTo>
                  <a:pt x="768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/>
          <p:nvPr/>
        </p:nvSpPr>
        <p:spPr>
          <a:xfrm>
            <a:off x="4970007" y="916548"/>
            <a:ext cx="33106" cy="32628"/>
          </a:xfrm>
          <a:custGeom>
            <a:avLst/>
            <a:gdLst/>
            <a:ahLst/>
            <a:cxnLst/>
            <a:rect l="l" t="t" r="r" b="b"/>
            <a:pathLst>
              <a:path w="33106" h="32628">
                <a:moveTo>
                  <a:pt x="24963" y="11506"/>
                </a:moveTo>
                <a:lnTo>
                  <a:pt x="16322" y="11506"/>
                </a:lnTo>
                <a:lnTo>
                  <a:pt x="9601" y="9601"/>
                </a:lnTo>
                <a:lnTo>
                  <a:pt x="4800" y="4785"/>
                </a:lnTo>
                <a:lnTo>
                  <a:pt x="0" y="0"/>
                </a:lnTo>
                <a:lnTo>
                  <a:pt x="5760" y="31683"/>
                </a:lnTo>
                <a:lnTo>
                  <a:pt x="12481" y="32628"/>
                </a:lnTo>
                <a:lnTo>
                  <a:pt x="20383" y="32628"/>
                </a:lnTo>
                <a:lnTo>
                  <a:pt x="33106" y="31163"/>
                </a:lnTo>
                <a:lnTo>
                  <a:pt x="31683" y="11506"/>
                </a:lnTo>
                <a:lnTo>
                  <a:pt x="24963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" name="object 67"/>
          <p:cNvSpPr/>
          <p:nvPr/>
        </p:nvSpPr>
        <p:spPr>
          <a:xfrm>
            <a:off x="5096713" y="788868"/>
            <a:ext cx="102732" cy="160309"/>
          </a:xfrm>
          <a:custGeom>
            <a:avLst/>
            <a:gdLst/>
            <a:ahLst/>
            <a:cxnLst/>
            <a:rect l="l" t="t" r="r" b="b"/>
            <a:pathLst>
              <a:path w="102732" h="160309">
                <a:moveTo>
                  <a:pt x="96012" y="20162"/>
                </a:moveTo>
                <a:lnTo>
                  <a:pt x="95051" y="18242"/>
                </a:lnTo>
                <a:lnTo>
                  <a:pt x="95051" y="13441"/>
                </a:lnTo>
                <a:lnTo>
                  <a:pt x="94091" y="12481"/>
                </a:lnTo>
                <a:lnTo>
                  <a:pt x="94091" y="11521"/>
                </a:lnTo>
                <a:lnTo>
                  <a:pt x="93131" y="10561"/>
                </a:lnTo>
                <a:lnTo>
                  <a:pt x="92171" y="9601"/>
                </a:lnTo>
                <a:lnTo>
                  <a:pt x="90251" y="8641"/>
                </a:lnTo>
                <a:lnTo>
                  <a:pt x="89291" y="7680"/>
                </a:lnTo>
                <a:lnTo>
                  <a:pt x="86410" y="6720"/>
                </a:lnTo>
                <a:lnTo>
                  <a:pt x="84490" y="5760"/>
                </a:lnTo>
                <a:lnTo>
                  <a:pt x="81610" y="4800"/>
                </a:lnTo>
                <a:lnTo>
                  <a:pt x="78729" y="3840"/>
                </a:lnTo>
                <a:lnTo>
                  <a:pt x="75849" y="2880"/>
                </a:lnTo>
                <a:lnTo>
                  <a:pt x="72008" y="1920"/>
                </a:lnTo>
                <a:lnTo>
                  <a:pt x="68168" y="960"/>
                </a:lnTo>
                <a:lnTo>
                  <a:pt x="64328" y="960"/>
                </a:lnTo>
                <a:lnTo>
                  <a:pt x="60487" y="0"/>
                </a:lnTo>
                <a:lnTo>
                  <a:pt x="48005" y="0"/>
                </a:lnTo>
                <a:lnTo>
                  <a:pt x="40325" y="1920"/>
                </a:lnTo>
                <a:lnTo>
                  <a:pt x="33604" y="3840"/>
                </a:lnTo>
                <a:lnTo>
                  <a:pt x="26883" y="6720"/>
                </a:lnTo>
                <a:lnTo>
                  <a:pt x="21122" y="9601"/>
                </a:lnTo>
                <a:lnTo>
                  <a:pt x="17282" y="13441"/>
                </a:lnTo>
                <a:lnTo>
                  <a:pt x="12496" y="17282"/>
                </a:lnTo>
                <a:lnTo>
                  <a:pt x="9616" y="22082"/>
                </a:lnTo>
                <a:lnTo>
                  <a:pt x="6720" y="26883"/>
                </a:lnTo>
                <a:lnTo>
                  <a:pt x="4815" y="32644"/>
                </a:lnTo>
                <a:lnTo>
                  <a:pt x="3840" y="37444"/>
                </a:lnTo>
                <a:lnTo>
                  <a:pt x="3840" y="49926"/>
                </a:lnTo>
                <a:lnTo>
                  <a:pt x="4815" y="55671"/>
                </a:lnTo>
                <a:lnTo>
                  <a:pt x="6720" y="60472"/>
                </a:lnTo>
                <a:lnTo>
                  <a:pt x="8656" y="64312"/>
                </a:lnTo>
                <a:lnTo>
                  <a:pt x="11521" y="69113"/>
                </a:lnTo>
                <a:lnTo>
                  <a:pt x="15361" y="71993"/>
                </a:lnTo>
                <a:lnTo>
                  <a:pt x="18242" y="75834"/>
                </a:lnTo>
                <a:lnTo>
                  <a:pt x="23042" y="78714"/>
                </a:lnTo>
                <a:lnTo>
                  <a:pt x="26883" y="80634"/>
                </a:lnTo>
                <a:lnTo>
                  <a:pt x="31683" y="82555"/>
                </a:lnTo>
                <a:lnTo>
                  <a:pt x="35524" y="84475"/>
                </a:lnTo>
                <a:lnTo>
                  <a:pt x="40325" y="86395"/>
                </a:lnTo>
                <a:lnTo>
                  <a:pt x="45125" y="88315"/>
                </a:lnTo>
                <a:lnTo>
                  <a:pt x="48966" y="90236"/>
                </a:lnTo>
                <a:lnTo>
                  <a:pt x="53766" y="92156"/>
                </a:lnTo>
                <a:lnTo>
                  <a:pt x="57607" y="94076"/>
                </a:lnTo>
                <a:lnTo>
                  <a:pt x="61447" y="95996"/>
                </a:lnTo>
                <a:lnTo>
                  <a:pt x="65288" y="97916"/>
                </a:lnTo>
                <a:lnTo>
                  <a:pt x="69128" y="99837"/>
                </a:lnTo>
                <a:lnTo>
                  <a:pt x="72008" y="102717"/>
                </a:lnTo>
                <a:lnTo>
                  <a:pt x="73929" y="104637"/>
                </a:lnTo>
                <a:lnTo>
                  <a:pt x="75849" y="107518"/>
                </a:lnTo>
                <a:lnTo>
                  <a:pt x="76809" y="111358"/>
                </a:lnTo>
                <a:lnTo>
                  <a:pt x="76809" y="119039"/>
                </a:lnTo>
                <a:lnTo>
                  <a:pt x="75849" y="122880"/>
                </a:lnTo>
                <a:lnTo>
                  <a:pt x="74889" y="125760"/>
                </a:lnTo>
                <a:lnTo>
                  <a:pt x="72969" y="128640"/>
                </a:lnTo>
                <a:lnTo>
                  <a:pt x="71048" y="131521"/>
                </a:lnTo>
                <a:lnTo>
                  <a:pt x="68168" y="133441"/>
                </a:lnTo>
                <a:lnTo>
                  <a:pt x="65288" y="135361"/>
                </a:lnTo>
                <a:lnTo>
                  <a:pt x="62407" y="136306"/>
                </a:lnTo>
                <a:lnTo>
                  <a:pt x="58567" y="137281"/>
                </a:lnTo>
                <a:lnTo>
                  <a:pt x="54726" y="138242"/>
                </a:lnTo>
                <a:lnTo>
                  <a:pt x="34564" y="138242"/>
                </a:lnTo>
                <a:lnTo>
                  <a:pt x="30723" y="136306"/>
                </a:lnTo>
                <a:lnTo>
                  <a:pt x="25923" y="135361"/>
                </a:lnTo>
                <a:lnTo>
                  <a:pt x="22082" y="133441"/>
                </a:lnTo>
                <a:lnTo>
                  <a:pt x="18242" y="131521"/>
                </a:lnTo>
                <a:lnTo>
                  <a:pt x="15361" y="129600"/>
                </a:lnTo>
                <a:lnTo>
                  <a:pt x="12496" y="128640"/>
                </a:lnTo>
                <a:lnTo>
                  <a:pt x="9616" y="126720"/>
                </a:lnTo>
                <a:lnTo>
                  <a:pt x="7680" y="125760"/>
                </a:lnTo>
                <a:lnTo>
                  <a:pt x="5775" y="124800"/>
                </a:lnTo>
                <a:lnTo>
                  <a:pt x="2895" y="124800"/>
                </a:lnTo>
                <a:lnTo>
                  <a:pt x="2895" y="125760"/>
                </a:lnTo>
                <a:lnTo>
                  <a:pt x="1935" y="125760"/>
                </a:lnTo>
                <a:lnTo>
                  <a:pt x="1935" y="126720"/>
                </a:lnTo>
                <a:lnTo>
                  <a:pt x="975" y="126720"/>
                </a:lnTo>
                <a:lnTo>
                  <a:pt x="975" y="129600"/>
                </a:lnTo>
                <a:lnTo>
                  <a:pt x="0" y="130561"/>
                </a:lnTo>
                <a:lnTo>
                  <a:pt x="0" y="142082"/>
                </a:lnTo>
                <a:lnTo>
                  <a:pt x="975" y="143987"/>
                </a:lnTo>
                <a:lnTo>
                  <a:pt x="1935" y="145907"/>
                </a:lnTo>
                <a:lnTo>
                  <a:pt x="1935" y="146867"/>
                </a:lnTo>
                <a:lnTo>
                  <a:pt x="3840" y="147843"/>
                </a:lnTo>
                <a:lnTo>
                  <a:pt x="4815" y="149748"/>
                </a:lnTo>
                <a:lnTo>
                  <a:pt x="6720" y="150708"/>
                </a:lnTo>
                <a:lnTo>
                  <a:pt x="9616" y="151683"/>
                </a:lnTo>
                <a:lnTo>
                  <a:pt x="11521" y="153588"/>
                </a:lnTo>
                <a:lnTo>
                  <a:pt x="15361" y="154548"/>
                </a:lnTo>
                <a:lnTo>
                  <a:pt x="18242" y="155524"/>
                </a:lnTo>
                <a:lnTo>
                  <a:pt x="22082" y="157429"/>
                </a:lnTo>
                <a:lnTo>
                  <a:pt x="26883" y="158389"/>
                </a:lnTo>
                <a:lnTo>
                  <a:pt x="30723" y="158389"/>
                </a:lnTo>
                <a:lnTo>
                  <a:pt x="35524" y="159364"/>
                </a:lnTo>
                <a:lnTo>
                  <a:pt x="41285" y="160309"/>
                </a:lnTo>
                <a:lnTo>
                  <a:pt x="54726" y="160309"/>
                </a:lnTo>
                <a:lnTo>
                  <a:pt x="62407" y="158389"/>
                </a:lnTo>
                <a:lnTo>
                  <a:pt x="69128" y="156469"/>
                </a:lnTo>
                <a:lnTo>
                  <a:pt x="75849" y="154548"/>
                </a:lnTo>
                <a:lnTo>
                  <a:pt x="82570" y="151683"/>
                </a:lnTo>
                <a:lnTo>
                  <a:pt x="87370" y="147843"/>
                </a:lnTo>
                <a:lnTo>
                  <a:pt x="92171" y="143987"/>
                </a:lnTo>
                <a:lnTo>
                  <a:pt x="96012" y="139186"/>
                </a:lnTo>
                <a:lnTo>
                  <a:pt x="98892" y="133441"/>
                </a:lnTo>
                <a:lnTo>
                  <a:pt x="101757" y="127680"/>
                </a:lnTo>
                <a:lnTo>
                  <a:pt x="102732" y="120959"/>
                </a:lnTo>
                <a:lnTo>
                  <a:pt x="102732" y="106558"/>
                </a:lnTo>
                <a:lnTo>
                  <a:pt x="101757" y="101757"/>
                </a:lnTo>
                <a:lnTo>
                  <a:pt x="99852" y="96956"/>
                </a:lnTo>
                <a:lnTo>
                  <a:pt x="97916" y="93116"/>
                </a:lnTo>
                <a:lnTo>
                  <a:pt x="95051" y="89275"/>
                </a:lnTo>
                <a:lnTo>
                  <a:pt x="91211" y="85435"/>
                </a:lnTo>
                <a:lnTo>
                  <a:pt x="88331" y="82555"/>
                </a:lnTo>
                <a:lnTo>
                  <a:pt x="84490" y="79674"/>
                </a:lnTo>
                <a:lnTo>
                  <a:pt x="79689" y="77754"/>
                </a:lnTo>
                <a:lnTo>
                  <a:pt x="74889" y="74874"/>
                </a:lnTo>
                <a:lnTo>
                  <a:pt x="71048" y="72953"/>
                </a:lnTo>
                <a:lnTo>
                  <a:pt x="66248" y="71033"/>
                </a:lnTo>
                <a:lnTo>
                  <a:pt x="61447" y="69113"/>
                </a:lnTo>
                <a:lnTo>
                  <a:pt x="56647" y="67193"/>
                </a:lnTo>
                <a:lnTo>
                  <a:pt x="52806" y="66233"/>
                </a:lnTo>
                <a:lnTo>
                  <a:pt x="48005" y="64312"/>
                </a:lnTo>
                <a:lnTo>
                  <a:pt x="44165" y="62392"/>
                </a:lnTo>
                <a:lnTo>
                  <a:pt x="41285" y="60472"/>
                </a:lnTo>
                <a:lnTo>
                  <a:pt x="37444" y="57607"/>
                </a:lnTo>
                <a:lnTo>
                  <a:pt x="34564" y="55671"/>
                </a:lnTo>
                <a:lnTo>
                  <a:pt x="32644" y="52791"/>
                </a:lnTo>
                <a:lnTo>
                  <a:pt x="29763" y="49926"/>
                </a:lnTo>
                <a:lnTo>
                  <a:pt x="28803" y="46085"/>
                </a:lnTo>
                <a:lnTo>
                  <a:pt x="28803" y="39364"/>
                </a:lnTo>
                <a:lnTo>
                  <a:pt x="29763" y="36484"/>
                </a:lnTo>
                <a:lnTo>
                  <a:pt x="30723" y="33604"/>
                </a:lnTo>
                <a:lnTo>
                  <a:pt x="31683" y="30723"/>
                </a:lnTo>
                <a:lnTo>
                  <a:pt x="33604" y="28803"/>
                </a:lnTo>
                <a:lnTo>
                  <a:pt x="35524" y="26883"/>
                </a:lnTo>
                <a:lnTo>
                  <a:pt x="38404" y="24963"/>
                </a:lnTo>
                <a:lnTo>
                  <a:pt x="41285" y="24002"/>
                </a:lnTo>
                <a:lnTo>
                  <a:pt x="44165" y="23042"/>
                </a:lnTo>
                <a:lnTo>
                  <a:pt x="48005" y="21122"/>
                </a:lnTo>
                <a:lnTo>
                  <a:pt x="61447" y="21122"/>
                </a:lnTo>
                <a:lnTo>
                  <a:pt x="66248" y="22082"/>
                </a:lnTo>
                <a:lnTo>
                  <a:pt x="70088" y="23042"/>
                </a:lnTo>
                <a:lnTo>
                  <a:pt x="73929" y="24002"/>
                </a:lnTo>
                <a:lnTo>
                  <a:pt x="76809" y="24963"/>
                </a:lnTo>
                <a:lnTo>
                  <a:pt x="79689" y="26883"/>
                </a:lnTo>
                <a:lnTo>
                  <a:pt x="82570" y="27843"/>
                </a:lnTo>
                <a:lnTo>
                  <a:pt x="85450" y="29763"/>
                </a:lnTo>
                <a:lnTo>
                  <a:pt x="87370" y="30723"/>
                </a:lnTo>
                <a:lnTo>
                  <a:pt x="89291" y="31683"/>
                </a:lnTo>
                <a:lnTo>
                  <a:pt x="90251" y="32644"/>
                </a:lnTo>
                <a:lnTo>
                  <a:pt x="92171" y="32644"/>
                </a:lnTo>
                <a:lnTo>
                  <a:pt x="93131" y="31683"/>
                </a:lnTo>
                <a:lnTo>
                  <a:pt x="94091" y="31683"/>
                </a:lnTo>
                <a:lnTo>
                  <a:pt x="94091" y="29763"/>
                </a:lnTo>
                <a:lnTo>
                  <a:pt x="95051" y="28803"/>
                </a:lnTo>
                <a:lnTo>
                  <a:pt x="95051" y="26883"/>
                </a:lnTo>
                <a:lnTo>
                  <a:pt x="96012" y="24963"/>
                </a:lnTo>
                <a:lnTo>
                  <a:pt x="96012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/>
          <p:nvPr/>
        </p:nvSpPr>
        <p:spPr>
          <a:xfrm>
            <a:off x="5236875" y="791748"/>
            <a:ext cx="125760" cy="157429"/>
          </a:xfrm>
          <a:custGeom>
            <a:avLst/>
            <a:gdLst/>
            <a:ahLst/>
            <a:cxnLst/>
            <a:rect l="l" t="t" r="r" b="b"/>
            <a:pathLst>
              <a:path w="125760" h="157429">
                <a:moveTo>
                  <a:pt x="26883" y="2880"/>
                </a:moveTo>
                <a:lnTo>
                  <a:pt x="25923" y="1920"/>
                </a:lnTo>
                <a:lnTo>
                  <a:pt x="24963" y="960"/>
                </a:lnTo>
                <a:lnTo>
                  <a:pt x="24002" y="960"/>
                </a:lnTo>
                <a:lnTo>
                  <a:pt x="23042" y="0"/>
                </a:lnTo>
                <a:lnTo>
                  <a:pt x="576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10" y="95014"/>
                </a:lnTo>
                <a:lnTo>
                  <a:pt x="809" y="108440"/>
                </a:lnTo>
                <a:lnTo>
                  <a:pt x="2880" y="119999"/>
                </a:lnTo>
                <a:lnTo>
                  <a:pt x="4800" y="127680"/>
                </a:lnTo>
                <a:lnTo>
                  <a:pt x="7680" y="133426"/>
                </a:lnTo>
                <a:lnTo>
                  <a:pt x="11521" y="139202"/>
                </a:lnTo>
                <a:lnTo>
                  <a:pt x="16322" y="144962"/>
                </a:lnTo>
                <a:lnTo>
                  <a:pt x="21122" y="148803"/>
                </a:lnTo>
                <a:lnTo>
                  <a:pt x="27843" y="152643"/>
                </a:lnTo>
                <a:lnTo>
                  <a:pt x="34564" y="155508"/>
                </a:lnTo>
                <a:lnTo>
                  <a:pt x="42245" y="157429"/>
                </a:lnTo>
                <a:lnTo>
                  <a:pt x="52285" y="157426"/>
                </a:lnTo>
                <a:lnTo>
                  <a:pt x="64899" y="155447"/>
                </a:lnTo>
                <a:lnTo>
                  <a:pt x="76794" y="150708"/>
                </a:lnTo>
                <a:lnTo>
                  <a:pt x="81708" y="147935"/>
                </a:lnTo>
                <a:lnTo>
                  <a:pt x="91554" y="140598"/>
                </a:lnTo>
                <a:lnTo>
                  <a:pt x="101757" y="130561"/>
                </a:lnTo>
                <a:lnTo>
                  <a:pt x="101757" y="152643"/>
                </a:lnTo>
                <a:lnTo>
                  <a:pt x="102717" y="153588"/>
                </a:lnTo>
                <a:lnTo>
                  <a:pt x="103677" y="153588"/>
                </a:lnTo>
                <a:lnTo>
                  <a:pt x="104637" y="154548"/>
                </a:lnTo>
                <a:lnTo>
                  <a:pt x="120959" y="154548"/>
                </a:lnTo>
                <a:lnTo>
                  <a:pt x="121919" y="153588"/>
                </a:lnTo>
                <a:lnTo>
                  <a:pt x="123840" y="153588"/>
                </a:lnTo>
                <a:lnTo>
                  <a:pt x="124800" y="152643"/>
                </a:lnTo>
                <a:lnTo>
                  <a:pt x="125760" y="151668"/>
                </a:lnTo>
                <a:lnTo>
                  <a:pt x="125760" y="2880"/>
                </a:lnTo>
                <a:lnTo>
                  <a:pt x="124800" y="2880"/>
                </a:lnTo>
                <a:lnTo>
                  <a:pt x="124800" y="1920"/>
                </a:lnTo>
                <a:lnTo>
                  <a:pt x="123840" y="960"/>
                </a:lnTo>
                <a:lnTo>
                  <a:pt x="122880" y="960"/>
                </a:lnTo>
                <a:lnTo>
                  <a:pt x="121919" y="0"/>
                </a:lnTo>
                <a:lnTo>
                  <a:pt x="103677" y="0"/>
                </a:lnTo>
                <a:lnTo>
                  <a:pt x="102717" y="960"/>
                </a:lnTo>
                <a:lnTo>
                  <a:pt x="101757" y="960"/>
                </a:lnTo>
                <a:lnTo>
                  <a:pt x="100797" y="1920"/>
                </a:lnTo>
                <a:lnTo>
                  <a:pt x="99837" y="1920"/>
                </a:lnTo>
                <a:lnTo>
                  <a:pt x="98877" y="2880"/>
                </a:lnTo>
                <a:lnTo>
                  <a:pt x="98877" y="106558"/>
                </a:lnTo>
                <a:lnTo>
                  <a:pt x="95924" y="109834"/>
                </a:lnTo>
                <a:lnTo>
                  <a:pt x="86602" y="119367"/>
                </a:lnTo>
                <a:lnTo>
                  <a:pt x="77754" y="126720"/>
                </a:lnTo>
                <a:lnTo>
                  <a:pt x="71033" y="131521"/>
                </a:lnTo>
                <a:lnTo>
                  <a:pt x="64328" y="134401"/>
                </a:lnTo>
                <a:lnTo>
                  <a:pt x="52806" y="134401"/>
                </a:lnTo>
                <a:lnTo>
                  <a:pt x="48005" y="133426"/>
                </a:lnTo>
                <a:lnTo>
                  <a:pt x="40325" y="129585"/>
                </a:lnTo>
                <a:lnTo>
                  <a:pt x="34564" y="122880"/>
                </a:lnTo>
                <a:lnTo>
                  <a:pt x="31683" y="119039"/>
                </a:lnTo>
                <a:lnTo>
                  <a:pt x="28803" y="109438"/>
                </a:lnTo>
                <a:lnTo>
                  <a:pt x="27843" y="104637"/>
                </a:lnTo>
                <a:lnTo>
                  <a:pt x="26883" y="97916"/>
                </a:lnTo>
                <a:lnTo>
                  <a:pt x="26883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" name="object 69"/>
          <p:cNvSpPr/>
          <p:nvPr/>
        </p:nvSpPr>
        <p:spPr>
          <a:xfrm>
            <a:off x="5411586" y="788868"/>
            <a:ext cx="85450" cy="157429"/>
          </a:xfrm>
          <a:custGeom>
            <a:avLst/>
            <a:gdLst/>
            <a:ahLst/>
            <a:cxnLst/>
            <a:rect l="l" t="t" r="r" b="b"/>
            <a:pathLst>
              <a:path w="85450" h="157429">
                <a:moveTo>
                  <a:pt x="26883" y="57607"/>
                </a:moveTo>
                <a:lnTo>
                  <a:pt x="30723" y="51831"/>
                </a:lnTo>
                <a:lnTo>
                  <a:pt x="33604" y="46085"/>
                </a:lnTo>
                <a:lnTo>
                  <a:pt x="37444" y="42230"/>
                </a:lnTo>
                <a:lnTo>
                  <a:pt x="40325" y="38389"/>
                </a:lnTo>
                <a:lnTo>
                  <a:pt x="43205" y="34549"/>
                </a:lnTo>
                <a:lnTo>
                  <a:pt x="46085" y="32644"/>
                </a:lnTo>
                <a:lnTo>
                  <a:pt x="48966" y="29763"/>
                </a:lnTo>
                <a:lnTo>
                  <a:pt x="51846" y="27843"/>
                </a:lnTo>
                <a:lnTo>
                  <a:pt x="54726" y="26883"/>
                </a:lnTo>
                <a:lnTo>
                  <a:pt x="56647" y="25923"/>
                </a:lnTo>
                <a:lnTo>
                  <a:pt x="68168" y="25923"/>
                </a:lnTo>
                <a:lnTo>
                  <a:pt x="70073" y="26883"/>
                </a:lnTo>
                <a:lnTo>
                  <a:pt x="72008" y="26883"/>
                </a:lnTo>
                <a:lnTo>
                  <a:pt x="73929" y="27843"/>
                </a:lnTo>
                <a:lnTo>
                  <a:pt x="74889" y="27843"/>
                </a:lnTo>
                <a:lnTo>
                  <a:pt x="76794" y="28803"/>
                </a:lnTo>
                <a:lnTo>
                  <a:pt x="77769" y="28803"/>
                </a:lnTo>
                <a:lnTo>
                  <a:pt x="78729" y="29763"/>
                </a:lnTo>
                <a:lnTo>
                  <a:pt x="82570" y="29763"/>
                </a:lnTo>
                <a:lnTo>
                  <a:pt x="83515" y="28803"/>
                </a:lnTo>
                <a:lnTo>
                  <a:pt x="84475" y="27843"/>
                </a:lnTo>
                <a:lnTo>
                  <a:pt x="84475" y="25923"/>
                </a:lnTo>
                <a:lnTo>
                  <a:pt x="85450" y="24963"/>
                </a:lnTo>
                <a:lnTo>
                  <a:pt x="85450" y="9601"/>
                </a:lnTo>
                <a:lnTo>
                  <a:pt x="84475" y="8641"/>
                </a:lnTo>
                <a:lnTo>
                  <a:pt x="84475" y="6720"/>
                </a:lnTo>
                <a:lnTo>
                  <a:pt x="83515" y="5760"/>
                </a:lnTo>
                <a:lnTo>
                  <a:pt x="83515" y="4800"/>
                </a:lnTo>
                <a:lnTo>
                  <a:pt x="82570" y="4800"/>
                </a:lnTo>
                <a:lnTo>
                  <a:pt x="82570" y="3840"/>
                </a:lnTo>
                <a:lnTo>
                  <a:pt x="80634" y="3840"/>
                </a:lnTo>
                <a:lnTo>
                  <a:pt x="79689" y="2880"/>
                </a:lnTo>
                <a:lnTo>
                  <a:pt x="77769" y="1920"/>
                </a:lnTo>
                <a:lnTo>
                  <a:pt x="73929" y="1920"/>
                </a:lnTo>
                <a:lnTo>
                  <a:pt x="72008" y="960"/>
                </a:lnTo>
                <a:lnTo>
                  <a:pt x="69128" y="960"/>
                </a:lnTo>
                <a:lnTo>
                  <a:pt x="67208" y="0"/>
                </a:lnTo>
                <a:lnTo>
                  <a:pt x="60487" y="0"/>
                </a:lnTo>
                <a:lnTo>
                  <a:pt x="57607" y="960"/>
                </a:lnTo>
                <a:lnTo>
                  <a:pt x="54726" y="1920"/>
                </a:lnTo>
                <a:lnTo>
                  <a:pt x="51846" y="2880"/>
                </a:lnTo>
                <a:lnTo>
                  <a:pt x="48005" y="3840"/>
                </a:lnTo>
                <a:lnTo>
                  <a:pt x="45125" y="5760"/>
                </a:lnTo>
                <a:lnTo>
                  <a:pt x="42245" y="8641"/>
                </a:lnTo>
                <a:lnTo>
                  <a:pt x="39364" y="11521"/>
                </a:lnTo>
                <a:lnTo>
                  <a:pt x="35524" y="14401"/>
                </a:lnTo>
                <a:lnTo>
                  <a:pt x="31683" y="18242"/>
                </a:lnTo>
                <a:lnTo>
                  <a:pt x="27843" y="23042"/>
                </a:lnTo>
                <a:lnTo>
                  <a:pt x="24002" y="28803"/>
                </a:lnTo>
                <a:lnTo>
                  <a:pt x="24002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54548"/>
                </a:lnTo>
                <a:lnTo>
                  <a:pt x="960" y="155524"/>
                </a:lnTo>
                <a:lnTo>
                  <a:pt x="1920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208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76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/>
          <p:nvPr/>
        </p:nvSpPr>
        <p:spPr>
          <a:xfrm>
            <a:off x="5513344" y="788868"/>
            <a:ext cx="133441" cy="160309"/>
          </a:xfrm>
          <a:custGeom>
            <a:avLst/>
            <a:gdLst/>
            <a:ahLst/>
            <a:cxnLst/>
            <a:rect l="l" t="t" r="r" b="b"/>
            <a:pathLst>
              <a:path w="133441" h="160309">
                <a:moveTo>
                  <a:pt x="133441" y="73913"/>
                </a:moveTo>
                <a:lnTo>
                  <a:pt x="133429" y="67262"/>
                </a:lnTo>
                <a:lnTo>
                  <a:pt x="132480" y="54457"/>
                </a:lnTo>
                <a:lnTo>
                  <a:pt x="129600" y="42230"/>
                </a:lnTo>
                <a:lnTo>
                  <a:pt x="127680" y="34549"/>
                </a:lnTo>
                <a:lnTo>
                  <a:pt x="123840" y="26883"/>
                </a:lnTo>
                <a:lnTo>
                  <a:pt x="119039" y="21122"/>
                </a:lnTo>
                <a:lnTo>
                  <a:pt x="113278" y="14401"/>
                </a:lnTo>
                <a:lnTo>
                  <a:pt x="106558" y="9601"/>
                </a:lnTo>
                <a:lnTo>
                  <a:pt x="98877" y="5760"/>
                </a:lnTo>
                <a:lnTo>
                  <a:pt x="95329" y="4311"/>
                </a:lnTo>
                <a:lnTo>
                  <a:pt x="83243" y="1077"/>
                </a:lnTo>
                <a:lnTo>
                  <a:pt x="70088" y="0"/>
                </a:lnTo>
                <a:lnTo>
                  <a:pt x="64631" y="151"/>
                </a:lnTo>
                <a:lnTo>
                  <a:pt x="51760" y="1945"/>
                </a:lnTo>
                <a:lnTo>
                  <a:pt x="40325" y="5760"/>
                </a:lnTo>
                <a:lnTo>
                  <a:pt x="42245" y="30723"/>
                </a:lnTo>
                <a:lnTo>
                  <a:pt x="46085" y="27843"/>
                </a:lnTo>
                <a:lnTo>
                  <a:pt x="50886" y="24963"/>
                </a:lnTo>
                <a:lnTo>
                  <a:pt x="56647" y="22082"/>
                </a:lnTo>
                <a:lnTo>
                  <a:pt x="62407" y="21122"/>
                </a:lnTo>
                <a:lnTo>
                  <a:pt x="68168" y="21122"/>
                </a:lnTo>
                <a:lnTo>
                  <a:pt x="76230" y="21652"/>
                </a:lnTo>
                <a:lnTo>
                  <a:pt x="88587" y="25572"/>
                </a:lnTo>
                <a:lnTo>
                  <a:pt x="97917" y="33604"/>
                </a:lnTo>
                <a:lnTo>
                  <a:pt x="101961" y="40170"/>
                </a:lnTo>
                <a:lnTo>
                  <a:pt x="105796" y="51765"/>
                </a:lnTo>
                <a:lnTo>
                  <a:pt x="106558" y="66233"/>
                </a:lnTo>
                <a:lnTo>
                  <a:pt x="27843" y="66233"/>
                </a:lnTo>
                <a:lnTo>
                  <a:pt x="28803" y="60472"/>
                </a:lnTo>
                <a:lnTo>
                  <a:pt x="29763" y="54726"/>
                </a:lnTo>
                <a:lnTo>
                  <a:pt x="30723" y="48950"/>
                </a:lnTo>
                <a:lnTo>
                  <a:pt x="27757" y="13468"/>
                </a:lnTo>
                <a:lnTo>
                  <a:pt x="18242" y="22082"/>
                </a:lnTo>
                <a:lnTo>
                  <a:pt x="16475" y="24243"/>
                </a:lnTo>
                <a:lnTo>
                  <a:pt x="9740" y="34807"/>
                </a:lnTo>
                <a:lnTo>
                  <a:pt x="4800" y="47045"/>
                </a:lnTo>
                <a:lnTo>
                  <a:pt x="2825" y="55039"/>
                </a:lnTo>
                <a:lnTo>
                  <a:pt x="756" y="67330"/>
                </a:lnTo>
                <a:lnTo>
                  <a:pt x="0" y="80634"/>
                </a:lnTo>
                <a:lnTo>
                  <a:pt x="407" y="91181"/>
                </a:lnTo>
                <a:lnTo>
                  <a:pt x="2083" y="103953"/>
                </a:lnTo>
                <a:lnTo>
                  <a:pt x="4800" y="115199"/>
                </a:lnTo>
                <a:lnTo>
                  <a:pt x="11162" y="130372"/>
                </a:lnTo>
                <a:lnTo>
                  <a:pt x="18242" y="140147"/>
                </a:lnTo>
                <a:lnTo>
                  <a:pt x="29798" y="149257"/>
                </a:lnTo>
                <a:lnTo>
                  <a:pt x="41285" y="154548"/>
                </a:lnTo>
                <a:lnTo>
                  <a:pt x="47008" y="156722"/>
                </a:lnTo>
                <a:lnTo>
                  <a:pt x="59088" y="159412"/>
                </a:lnTo>
                <a:lnTo>
                  <a:pt x="72953" y="160309"/>
                </a:lnTo>
                <a:lnTo>
                  <a:pt x="79674" y="160309"/>
                </a:lnTo>
                <a:lnTo>
                  <a:pt x="86410" y="159364"/>
                </a:lnTo>
                <a:lnTo>
                  <a:pt x="92156" y="158389"/>
                </a:lnTo>
                <a:lnTo>
                  <a:pt x="97917" y="157429"/>
                </a:lnTo>
                <a:lnTo>
                  <a:pt x="103677" y="156469"/>
                </a:lnTo>
                <a:lnTo>
                  <a:pt x="108478" y="154548"/>
                </a:lnTo>
                <a:lnTo>
                  <a:pt x="113278" y="153588"/>
                </a:lnTo>
                <a:lnTo>
                  <a:pt x="116159" y="152643"/>
                </a:lnTo>
                <a:lnTo>
                  <a:pt x="119039" y="150708"/>
                </a:lnTo>
                <a:lnTo>
                  <a:pt x="121920" y="149748"/>
                </a:lnTo>
                <a:lnTo>
                  <a:pt x="123840" y="148803"/>
                </a:lnTo>
                <a:lnTo>
                  <a:pt x="124800" y="147843"/>
                </a:lnTo>
                <a:lnTo>
                  <a:pt x="125760" y="147843"/>
                </a:lnTo>
                <a:lnTo>
                  <a:pt x="125760" y="145907"/>
                </a:lnTo>
                <a:lnTo>
                  <a:pt x="126720" y="145907"/>
                </a:lnTo>
                <a:lnTo>
                  <a:pt x="126720" y="143987"/>
                </a:lnTo>
                <a:lnTo>
                  <a:pt x="127680" y="143027"/>
                </a:lnTo>
                <a:lnTo>
                  <a:pt x="127680" y="132466"/>
                </a:lnTo>
                <a:lnTo>
                  <a:pt x="126720" y="131521"/>
                </a:lnTo>
                <a:lnTo>
                  <a:pt x="126720" y="128640"/>
                </a:lnTo>
                <a:lnTo>
                  <a:pt x="125760" y="128640"/>
                </a:lnTo>
                <a:lnTo>
                  <a:pt x="124800" y="127680"/>
                </a:lnTo>
                <a:lnTo>
                  <a:pt x="119999" y="127680"/>
                </a:lnTo>
                <a:lnTo>
                  <a:pt x="117119" y="129600"/>
                </a:lnTo>
                <a:lnTo>
                  <a:pt x="115199" y="130561"/>
                </a:lnTo>
                <a:lnTo>
                  <a:pt x="111358" y="131521"/>
                </a:lnTo>
                <a:lnTo>
                  <a:pt x="107518" y="132466"/>
                </a:lnTo>
                <a:lnTo>
                  <a:pt x="103677" y="134401"/>
                </a:lnTo>
                <a:lnTo>
                  <a:pt x="98877" y="135361"/>
                </a:lnTo>
                <a:lnTo>
                  <a:pt x="94076" y="136306"/>
                </a:lnTo>
                <a:lnTo>
                  <a:pt x="88315" y="138242"/>
                </a:lnTo>
                <a:lnTo>
                  <a:pt x="66233" y="138242"/>
                </a:lnTo>
                <a:lnTo>
                  <a:pt x="59527" y="137281"/>
                </a:lnTo>
                <a:lnTo>
                  <a:pt x="52806" y="134401"/>
                </a:lnTo>
                <a:lnTo>
                  <a:pt x="47045" y="132466"/>
                </a:lnTo>
                <a:lnTo>
                  <a:pt x="42245" y="128640"/>
                </a:lnTo>
                <a:lnTo>
                  <a:pt x="38404" y="123840"/>
                </a:lnTo>
                <a:lnTo>
                  <a:pt x="34564" y="119039"/>
                </a:lnTo>
                <a:lnTo>
                  <a:pt x="31683" y="114239"/>
                </a:lnTo>
                <a:lnTo>
                  <a:pt x="30723" y="107518"/>
                </a:lnTo>
                <a:lnTo>
                  <a:pt x="28803" y="100797"/>
                </a:lnTo>
                <a:lnTo>
                  <a:pt x="27843" y="94076"/>
                </a:lnTo>
                <a:lnTo>
                  <a:pt x="27843" y="85435"/>
                </a:lnTo>
                <a:lnTo>
                  <a:pt x="125760" y="85435"/>
                </a:lnTo>
                <a:lnTo>
                  <a:pt x="128640" y="84475"/>
                </a:lnTo>
                <a:lnTo>
                  <a:pt x="130561" y="82555"/>
                </a:lnTo>
                <a:lnTo>
                  <a:pt x="132481" y="80634"/>
                </a:lnTo>
                <a:lnTo>
                  <a:pt x="133441" y="77754"/>
                </a:lnTo>
                <a:lnTo>
                  <a:pt x="133441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" name="object 71"/>
          <p:cNvSpPr/>
          <p:nvPr/>
        </p:nvSpPr>
        <p:spPr>
          <a:xfrm>
            <a:off x="5541101" y="794628"/>
            <a:ext cx="14488" cy="43190"/>
          </a:xfrm>
          <a:custGeom>
            <a:avLst/>
            <a:gdLst/>
            <a:ahLst/>
            <a:cxnLst/>
            <a:rect l="l" t="t" r="r" b="b"/>
            <a:pathLst>
              <a:path w="14488" h="43190">
                <a:moveTo>
                  <a:pt x="10654" y="896"/>
                </a:moveTo>
                <a:lnTo>
                  <a:pt x="0" y="7708"/>
                </a:lnTo>
                <a:lnTo>
                  <a:pt x="2966" y="43190"/>
                </a:lnTo>
                <a:lnTo>
                  <a:pt x="4886" y="37444"/>
                </a:lnTo>
                <a:lnTo>
                  <a:pt x="7767" y="32628"/>
                </a:lnTo>
                <a:lnTo>
                  <a:pt x="10647" y="28788"/>
                </a:lnTo>
                <a:lnTo>
                  <a:pt x="14488" y="24963"/>
                </a:lnTo>
                <a:lnTo>
                  <a:pt x="12567" y="0"/>
                </a:lnTo>
                <a:lnTo>
                  <a:pt x="10654" y="8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/>
          <p:nvPr/>
        </p:nvSpPr>
        <p:spPr>
          <a:xfrm>
            <a:off x="5676549" y="788868"/>
            <a:ext cx="102717" cy="160309"/>
          </a:xfrm>
          <a:custGeom>
            <a:avLst/>
            <a:gdLst/>
            <a:ahLst/>
            <a:cxnLst/>
            <a:rect l="l" t="t" r="r" b="b"/>
            <a:pathLst>
              <a:path w="102717" h="160309">
                <a:moveTo>
                  <a:pt x="95036" y="16322"/>
                </a:moveTo>
                <a:lnTo>
                  <a:pt x="94076" y="15361"/>
                </a:lnTo>
                <a:lnTo>
                  <a:pt x="94076" y="12481"/>
                </a:lnTo>
                <a:lnTo>
                  <a:pt x="93116" y="12481"/>
                </a:lnTo>
                <a:lnTo>
                  <a:pt x="93116" y="11521"/>
                </a:lnTo>
                <a:lnTo>
                  <a:pt x="92156" y="10561"/>
                </a:lnTo>
                <a:lnTo>
                  <a:pt x="91196" y="9601"/>
                </a:lnTo>
                <a:lnTo>
                  <a:pt x="90236" y="8641"/>
                </a:lnTo>
                <a:lnTo>
                  <a:pt x="88315" y="7680"/>
                </a:lnTo>
                <a:lnTo>
                  <a:pt x="86395" y="6720"/>
                </a:lnTo>
                <a:lnTo>
                  <a:pt x="83515" y="5760"/>
                </a:lnTo>
                <a:lnTo>
                  <a:pt x="81594" y="4800"/>
                </a:lnTo>
                <a:lnTo>
                  <a:pt x="78714" y="3840"/>
                </a:lnTo>
                <a:lnTo>
                  <a:pt x="74874" y="2880"/>
                </a:lnTo>
                <a:lnTo>
                  <a:pt x="71993" y="1920"/>
                </a:lnTo>
                <a:lnTo>
                  <a:pt x="68153" y="960"/>
                </a:lnTo>
                <a:lnTo>
                  <a:pt x="64312" y="960"/>
                </a:lnTo>
                <a:lnTo>
                  <a:pt x="60472" y="0"/>
                </a:lnTo>
                <a:lnTo>
                  <a:pt x="47030" y="0"/>
                </a:lnTo>
                <a:lnTo>
                  <a:pt x="39349" y="1920"/>
                </a:lnTo>
                <a:lnTo>
                  <a:pt x="32628" y="3840"/>
                </a:lnTo>
                <a:lnTo>
                  <a:pt x="25907" y="6720"/>
                </a:lnTo>
                <a:lnTo>
                  <a:pt x="21122" y="9601"/>
                </a:lnTo>
                <a:lnTo>
                  <a:pt x="16322" y="13441"/>
                </a:lnTo>
                <a:lnTo>
                  <a:pt x="11506" y="17282"/>
                </a:lnTo>
                <a:lnTo>
                  <a:pt x="8641" y="22082"/>
                </a:lnTo>
                <a:lnTo>
                  <a:pt x="6720" y="26883"/>
                </a:lnTo>
                <a:lnTo>
                  <a:pt x="3840" y="32644"/>
                </a:lnTo>
                <a:lnTo>
                  <a:pt x="2880" y="37444"/>
                </a:lnTo>
                <a:lnTo>
                  <a:pt x="2880" y="49926"/>
                </a:lnTo>
                <a:lnTo>
                  <a:pt x="3840" y="55671"/>
                </a:lnTo>
                <a:lnTo>
                  <a:pt x="6720" y="60472"/>
                </a:lnTo>
                <a:lnTo>
                  <a:pt x="8641" y="64312"/>
                </a:lnTo>
                <a:lnTo>
                  <a:pt x="11506" y="69113"/>
                </a:lnTo>
                <a:lnTo>
                  <a:pt x="14386" y="71993"/>
                </a:lnTo>
                <a:lnTo>
                  <a:pt x="18227" y="75834"/>
                </a:lnTo>
                <a:lnTo>
                  <a:pt x="22067" y="78714"/>
                </a:lnTo>
                <a:lnTo>
                  <a:pt x="25907" y="80634"/>
                </a:lnTo>
                <a:lnTo>
                  <a:pt x="30708" y="82555"/>
                </a:lnTo>
                <a:lnTo>
                  <a:pt x="35509" y="84475"/>
                </a:lnTo>
                <a:lnTo>
                  <a:pt x="39349" y="86395"/>
                </a:lnTo>
                <a:lnTo>
                  <a:pt x="44150" y="88315"/>
                </a:lnTo>
                <a:lnTo>
                  <a:pt x="48950" y="90236"/>
                </a:lnTo>
                <a:lnTo>
                  <a:pt x="52791" y="92156"/>
                </a:lnTo>
                <a:lnTo>
                  <a:pt x="57591" y="94076"/>
                </a:lnTo>
                <a:lnTo>
                  <a:pt x="61432" y="95996"/>
                </a:lnTo>
                <a:lnTo>
                  <a:pt x="64312" y="97916"/>
                </a:lnTo>
                <a:lnTo>
                  <a:pt x="68153" y="99837"/>
                </a:lnTo>
                <a:lnTo>
                  <a:pt x="71033" y="102717"/>
                </a:lnTo>
                <a:lnTo>
                  <a:pt x="72953" y="104637"/>
                </a:lnTo>
                <a:lnTo>
                  <a:pt x="74874" y="107518"/>
                </a:lnTo>
                <a:lnTo>
                  <a:pt x="75834" y="111358"/>
                </a:lnTo>
                <a:lnTo>
                  <a:pt x="75834" y="122880"/>
                </a:lnTo>
                <a:lnTo>
                  <a:pt x="73913" y="125760"/>
                </a:lnTo>
                <a:lnTo>
                  <a:pt x="72953" y="128640"/>
                </a:lnTo>
                <a:lnTo>
                  <a:pt x="70073" y="131521"/>
                </a:lnTo>
                <a:lnTo>
                  <a:pt x="68153" y="133441"/>
                </a:lnTo>
                <a:lnTo>
                  <a:pt x="65272" y="135361"/>
                </a:lnTo>
                <a:lnTo>
                  <a:pt x="61432" y="136306"/>
                </a:lnTo>
                <a:lnTo>
                  <a:pt x="58552" y="137281"/>
                </a:lnTo>
                <a:lnTo>
                  <a:pt x="54711" y="138242"/>
                </a:lnTo>
                <a:lnTo>
                  <a:pt x="34549" y="138242"/>
                </a:lnTo>
                <a:lnTo>
                  <a:pt x="29748" y="136306"/>
                </a:lnTo>
                <a:lnTo>
                  <a:pt x="24947" y="135361"/>
                </a:lnTo>
                <a:lnTo>
                  <a:pt x="21122" y="133441"/>
                </a:lnTo>
                <a:lnTo>
                  <a:pt x="18227" y="131521"/>
                </a:lnTo>
                <a:lnTo>
                  <a:pt x="14386" y="129600"/>
                </a:lnTo>
                <a:lnTo>
                  <a:pt x="11506" y="128640"/>
                </a:lnTo>
                <a:lnTo>
                  <a:pt x="9601" y="126720"/>
                </a:lnTo>
                <a:lnTo>
                  <a:pt x="6720" y="125760"/>
                </a:lnTo>
                <a:lnTo>
                  <a:pt x="5760" y="124800"/>
                </a:lnTo>
                <a:lnTo>
                  <a:pt x="2880" y="124800"/>
                </a:lnTo>
                <a:lnTo>
                  <a:pt x="1920" y="125760"/>
                </a:lnTo>
                <a:lnTo>
                  <a:pt x="944" y="125760"/>
                </a:lnTo>
                <a:lnTo>
                  <a:pt x="944" y="126720"/>
                </a:lnTo>
                <a:lnTo>
                  <a:pt x="0" y="127680"/>
                </a:lnTo>
                <a:lnTo>
                  <a:pt x="0" y="143987"/>
                </a:lnTo>
                <a:lnTo>
                  <a:pt x="944" y="145907"/>
                </a:lnTo>
                <a:lnTo>
                  <a:pt x="1920" y="146867"/>
                </a:lnTo>
                <a:lnTo>
                  <a:pt x="2880" y="147843"/>
                </a:lnTo>
                <a:lnTo>
                  <a:pt x="3840" y="149748"/>
                </a:lnTo>
                <a:lnTo>
                  <a:pt x="5760" y="150708"/>
                </a:lnTo>
                <a:lnTo>
                  <a:pt x="8641" y="151683"/>
                </a:lnTo>
                <a:lnTo>
                  <a:pt x="11506" y="153588"/>
                </a:lnTo>
                <a:lnTo>
                  <a:pt x="14386" y="154548"/>
                </a:lnTo>
                <a:lnTo>
                  <a:pt x="18227" y="155524"/>
                </a:lnTo>
                <a:lnTo>
                  <a:pt x="22067" y="157429"/>
                </a:lnTo>
                <a:lnTo>
                  <a:pt x="25907" y="158389"/>
                </a:lnTo>
                <a:lnTo>
                  <a:pt x="30708" y="158389"/>
                </a:lnTo>
                <a:lnTo>
                  <a:pt x="35509" y="159364"/>
                </a:lnTo>
                <a:lnTo>
                  <a:pt x="40309" y="160309"/>
                </a:lnTo>
                <a:lnTo>
                  <a:pt x="53751" y="160309"/>
                </a:lnTo>
                <a:lnTo>
                  <a:pt x="61432" y="158389"/>
                </a:lnTo>
                <a:lnTo>
                  <a:pt x="68153" y="156469"/>
                </a:lnTo>
                <a:lnTo>
                  <a:pt x="75834" y="154548"/>
                </a:lnTo>
                <a:lnTo>
                  <a:pt x="81594" y="151683"/>
                </a:lnTo>
                <a:lnTo>
                  <a:pt x="86395" y="147843"/>
                </a:lnTo>
                <a:lnTo>
                  <a:pt x="92156" y="143987"/>
                </a:lnTo>
                <a:lnTo>
                  <a:pt x="95996" y="139186"/>
                </a:lnTo>
                <a:lnTo>
                  <a:pt x="97916" y="133441"/>
                </a:lnTo>
                <a:lnTo>
                  <a:pt x="100797" y="12768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57"/>
                </a:lnTo>
                <a:lnTo>
                  <a:pt x="98861" y="96956"/>
                </a:lnTo>
                <a:lnTo>
                  <a:pt x="96956" y="93116"/>
                </a:lnTo>
                <a:lnTo>
                  <a:pt x="94076" y="89275"/>
                </a:lnTo>
                <a:lnTo>
                  <a:pt x="91196" y="85435"/>
                </a:lnTo>
                <a:lnTo>
                  <a:pt x="87355" y="82555"/>
                </a:lnTo>
                <a:lnTo>
                  <a:pt x="83515" y="79674"/>
                </a:lnTo>
                <a:lnTo>
                  <a:pt x="78714" y="77754"/>
                </a:lnTo>
                <a:lnTo>
                  <a:pt x="74874" y="74874"/>
                </a:lnTo>
                <a:lnTo>
                  <a:pt x="70073" y="72953"/>
                </a:lnTo>
                <a:lnTo>
                  <a:pt x="65272" y="71033"/>
                </a:lnTo>
                <a:lnTo>
                  <a:pt x="61432" y="69113"/>
                </a:lnTo>
                <a:lnTo>
                  <a:pt x="56631" y="67193"/>
                </a:lnTo>
                <a:lnTo>
                  <a:pt x="51831" y="66233"/>
                </a:lnTo>
                <a:lnTo>
                  <a:pt x="47990" y="64312"/>
                </a:lnTo>
                <a:lnTo>
                  <a:pt x="44150" y="62392"/>
                </a:lnTo>
                <a:lnTo>
                  <a:pt x="40309" y="60472"/>
                </a:lnTo>
                <a:lnTo>
                  <a:pt x="36469" y="57607"/>
                </a:lnTo>
                <a:lnTo>
                  <a:pt x="33588" y="55671"/>
                </a:lnTo>
                <a:lnTo>
                  <a:pt x="31668" y="52791"/>
                </a:lnTo>
                <a:lnTo>
                  <a:pt x="29748" y="49926"/>
                </a:lnTo>
                <a:lnTo>
                  <a:pt x="28788" y="46085"/>
                </a:lnTo>
                <a:lnTo>
                  <a:pt x="28788" y="39364"/>
                </a:lnTo>
                <a:lnTo>
                  <a:pt x="29748" y="36484"/>
                </a:lnTo>
                <a:lnTo>
                  <a:pt x="30708" y="33604"/>
                </a:lnTo>
                <a:lnTo>
                  <a:pt x="31668" y="30723"/>
                </a:lnTo>
                <a:lnTo>
                  <a:pt x="33588" y="28803"/>
                </a:lnTo>
                <a:lnTo>
                  <a:pt x="35509" y="26883"/>
                </a:lnTo>
                <a:lnTo>
                  <a:pt x="37429" y="24963"/>
                </a:lnTo>
                <a:lnTo>
                  <a:pt x="40309" y="24002"/>
                </a:lnTo>
                <a:lnTo>
                  <a:pt x="44150" y="23042"/>
                </a:lnTo>
                <a:lnTo>
                  <a:pt x="47030" y="21122"/>
                </a:lnTo>
                <a:lnTo>
                  <a:pt x="61432" y="21122"/>
                </a:lnTo>
                <a:lnTo>
                  <a:pt x="65272" y="22082"/>
                </a:lnTo>
                <a:lnTo>
                  <a:pt x="69113" y="23042"/>
                </a:lnTo>
                <a:lnTo>
                  <a:pt x="72953" y="24002"/>
                </a:lnTo>
                <a:lnTo>
                  <a:pt x="76794" y="24963"/>
                </a:lnTo>
                <a:lnTo>
                  <a:pt x="79674" y="26883"/>
                </a:lnTo>
                <a:lnTo>
                  <a:pt x="82555" y="27843"/>
                </a:lnTo>
                <a:lnTo>
                  <a:pt x="84475" y="29763"/>
                </a:lnTo>
                <a:lnTo>
                  <a:pt x="86395" y="30723"/>
                </a:lnTo>
                <a:lnTo>
                  <a:pt x="88315" y="31683"/>
                </a:lnTo>
                <a:lnTo>
                  <a:pt x="90236" y="32644"/>
                </a:lnTo>
                <a:lnTo>
                  <a:pt x="91196" y="32644"/>
                </a:lnTo>
                <a:lnTo>
                  <a:pt x="92156" y="31683"/>
                </a:lnTo>
                <a:lnTo>
                  <a:pt x="93116" y="31683"/>
                </a:lnTo>
                <a:lnTo>
                  <a:pt x="94076" y="30723"/>
                </a:lnTo>
                <a:lnTo>
                  <a:pt x="94076" y="28803"/>
                </a:lnTo>
                <a:lnTo>
                  <a:pt x="95036" y="27843"/>
                </a:lnTo>
                <a:lnTo>
                  <a:pt x="95036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/>
          <p:nvPr/>
        </p:nvSpPr>
        <p:spPr>
          <a:xfrm>
            <a:off x="4262986" y="1279413"/>
            <a:ext cx="0" cy="3010463"/>
          </a:xfrm>
          <a:custGeom>
            <a:avLst/>
            <a:gdLst/>
            <a:ahLst/>
            <a:cxnLst/>
            <a:rect l="l" t="t" r="r" b="b"/>
            <a:pathLst>
              <a:path w="0" h="3010463">
                <a:moveTo>
                  <a:pt x="0" y="0"/>
                </a:moveTo>
                <a:lnTo>
                  <a:pt x="0" y="3010463"/>
                </a:lnTo>
              </a:path>
            </a:pathLst>
          </a:custGeom>
          <a:ln w="607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/>
          <p:nvPr/>
        </p:nvSpPr>
        <p:spPr>
          <a:xfrm>
            <a:off x="3767160" y="3312147"/>
            <a:ext cx="892774" cy="0"/>
          </a:xfrm>
          <a:custGeom>
            <a:avLst/>
            <a:gdLst/>
            <a:ahLst/>
            <a:cxnLst/>
            <a:rect l="l" t="t" r="r" b="b"/>
            <a:pathLst>
              <a:path w="892774" h="0">
                <a:moveTo>
                  <a:pt x="0" y="0"/>
                </a:moveTo>
                <a:lnTo>
                  <a:pt x="892774" y="0"/>
                </a:lnTo>
              </a:path>
            </a:pathLst>
          </a:custGeom>
          <a:ln w="15671">
            <a:solidFill>
              <a:srgbClr val="4D7FBD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/>
          <p:nvPr/>
        </p:nvSpPr>
        <p:spPr>
          <a:xfrm>
            <a:off x="3767160" y="2602732"/>
            <a:ext cx="694060" cy="0"/>
          </a:xfrm>
          <a:custGeom>
            <a:avLst/>
            <a:gdLst/>
            <a:ahLst/>
            <a:cxnLst/>
            <a:rect l="l" t="t" r="r" b="b"/>
            <a:pathLst>
              <a:path w="694060" h="0">
                <a:moveTo>
                  <a:pt x="0" y="0"/>
                </a:moveTo>
                <a:lnTo>
                  <a:pt x="694060" y="0"/>
                </a:lnTo>
              </a:path>
            </a:pathLst>
          </a:custGeom>
          <a:ln w="15656">
            <a:solidFill>
              <a:srgbClr val="4D7FBD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/>
          <p:nvPr/>
        </p:nvSpPr>
        <p:spPr>
          <a:xfrm>
            <a:off x="3767160" y="2524010"/>
            <a:ext cx="892774" cy="0"/>
          </a:xfrm>
          <a:custGeom>
            <a:avLst/>
            <a:gdLst/>
            <a:ahLst/>
            <a:cxnLst/>
            <a:rect l="l" t="t" r="r" b="b"/>
            <a:pathLst>
              <a:path w="892774" h="0">
                <a:moveTo>
                  <a:pt x="0" y="0"/>
                </a:moveTo>
                <a:lnTo>
                  <a:pt x="892774" y="0"/>
                </a:lnTo>
              </a:path>
            </a:pathLst>
          </a:custGeom>
          <a:ln w="15671">
            <a:solidFill>
              <a:srgbClr val="4D7FBD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/>
          <p:nvPr/>
        </p:nvSpPr>
        <p:spPr>
          <a:xfrm>
            <a:off x="3767160" y="2444335"/>
            <a:ext cx="892774" cy="0"/>
          </a:xfrm>
          <a:custGeom>
            <a:avLst/>
            <a:gdLst/>
            <a:ahLst/>
            <a:cxnLst/>
            <a:rect l="l" t="t" r="r" b="b"/>
            <a:pathLst>
              <a:path w="892774" h="0">
                <a:moveTo>
                  <a:pt x="0" y="0"/>
                </a:moveTo>
                <a:lnTo>
                  <a:pt x="892774" y="0"/>
                </a:lnTo>
              </a:path>
            </a:pathLst>
          </a:custGeom>
          <a:ln w="15671">
            <a:solidFill>
              <a:srgbClr val="4D7FBD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/>
          <p:nvPr/>
        </p:nvSpPr>
        <p:spPr>
          <a:xfrm>
            <a:off x="3767160" y="2208176"/>
            <a:ext cx="694060" cy="0"/>
          </a:xfrm>
          <a:custGeom>
            <a:avLst/>
            <a:gdLst/>
            <a:ahLst/>
            <a:cxnLst/>
            <a:rect l="l" t="t" r="r" b="b"/>
            <a:pathLst>
              <a:path w="694060" h="0">
                <a:moveTo>
                  <a:pt x="0" y="0"/>
                </a:moveTo>
                <a:lnTo>
                  <a:pt x="694060" y="0"/>
                </a:lnTo>
              </a:path>
            </a:pathLst>
          </a:custGeom>
          <a:ln w="15671">
            <a:solidFill>
              <a:srgbClr val="4D7FBD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/>
          <p:nvPr/>
        </p:nvSpPr>
        <p:spPr>
          <a:xfrm>
            <a:off x="3767160" y="2588338"/>
            <a:ext cx="812139" cy="0"/>
          </a:xfrm>
          <a:custGeom>
            <a:avLst/>
            <a:gdLst/>
            <a:ahLst/>
            <a:cxnLst/>
            <a:rect l="l" t="t" r="r" b="b"/>
            <a:pathLst>
              <a:path w="812139" h="0">
                <a:moveTo>
                  <a:pt x="0" y="0"/>
                </a:moveTo>
                <a:lnTo>
                  <a:pt x="812139" y="0"/>
                </a:lnTo>
              </a:path>
            </a:pathLst>
          </a:custGeom>
          <a:ln w="15671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" name="object 80"/>
          <p:cNvSpPr/>
          <p:nvPr/>
        </p:nvSpPr>
        <p:spPr>
          <a:xfrm>
            <a:off x="3767160" y="2509608"/>
            <a:ext cx="450235" cy="0"/>
          </a:xfrm>
          <a:custGeom>
            <a:avLst/>
            <a:gdLst/>
            <a:ahLst/>
            <a:cxnLst/>
            <a:rect l="l" t="t" r="r" b="b"/>
            <a:pathLst>
              <a:path w="450235" h="0">
                <a:moveTo>
                  <a:pt x="0" y="0"/>
                </a:moveTo>
                <a:lnTo>
                  <a:pt x="450235" y="0"/>
                </a:lnTo>
              </a:path>
            </a:pathLst>
          </a:custGeom>
          <a:ln w="15671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" name="object 81"/>
          <p:cNvSpPr/>
          <p:nvPr/>
        </p:nvSpPr>
        <p:spPr>
          <a:xfrm>
            <a:off x="3767160" y="2193302"/>
            <a:ext cx="812139" cy="0"/>
          </a:xfrm>
          <a:custGeom>
            <a:avLst/>
            <a:gdLst/>
            <a:ahLst/>
            <a:cxnLst/>
            <a:rect l="l" t="t" r="r" b="b"/>
            <a:pathLst>
              <a:path w="812139" h="0">
                <a:moveTo>
                  <a:pt x="0" y="0"/>
                </a:moveTo>
                <a:lnTo>
                  <a:pt x="812139" y="0"/>
                </a:lnTo>
              </a:path>
            </a:pathLst>
          </a:custGeom>
          <a:ln w="16616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" name="object 82"/>
          <p:cNvSpPr/>
          <p:nvPr/>
        </p:nvSpPr>
        <p:spPr>
          <a:xfrm>
            <a:off x="3767160" y="1325979"/>
            <a:ext cx="540471" cy="0"/>
          </a:xfrm>
          <a:custGeom>
            <a:avLst/>
            <a:gdLst/>
            <a:ahLst/>
            <a:cxnLst/>
            <a:rect l="l" t="t" r="r" b="b"/>
            <a:pathLst>
              <a:path w="540471" h="0">
                <a:moveTo>
                  <a:pt x="0" y="0"/>
                </a:moveTo>
                <a:lnTo>
                  <a:pt x="540471" y="0"/>
                </a:lnTo>
              </a:path>
            </a:pathLst>
          </a:custGeom>
          <a:ln w="15671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/>
          <p:nvPr/>
        </p:nvSpPr>
        <p:spPr>
          <a:xfrm>
            <a:off x="3767160" y="3849738"/>
            <a:ext cx="90236" cy="0"/>
          </a:xfrm>
          <a:custGeom>
            <a:avLst/>
            <a:gdLst/>
            <a:ahLst/>
            <a:cxnLst/>
            <a:rect l="l" t="t" r="r" b="b"/>
            <a:pathLst>
              <a:path w="90236" h="0">
                <a:moveTo>
                  <a:pt x="0" y="0"/>
                </a:moveTo>
                <a:lnTo>
                  <a:pt x="90236" y="0"/>
                </a:lnTo>
              </a:path>
            </a:pathLst>
          </a:custGeom>
          <a:ln w="15671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/>
          <p:nvPr/>
        </p:nvSpPr>
        <p:spPr>
          <a:xfrm>
            <a:off x="3767160" y="3835336"/>
            <a:ext cx="649909" cy="0"/>
          </a:xfrm>
          <a:custGeom>
            <a:avLst/>
            <a:gdLst/>
            <a:ahLst/>
            <a:cxnLst/>
            <a:rect l="l" t="t" r="r" b="b"/>
            <a:pathLst>
              <a:path w="649909" h="0">
                <a:moveTo>
                  <a:pt x="0" y="0"/>
                </a:moveTo>
                <a:lnTo>
                  <a:pt x="649909" y="0"/>
                </a:lnTo>
              </a:path>
            </a:pathLst>
          </a:custGeom>
          <a:ln w="15671">
            <a:solidFill>
              <a:srgbClr val="9ABA5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3767160" y="3283831"/>
            <a:ext cx="33604" cy="0"/>
          </a:xfrm>
          <a:custGeom>
            <a:avLst/>
            <a:gdLst/>
            <a:ahLst/>
            <a:cxnLst/>
            <a:rect l="l" t="t" r="r" b="b"/>
            <a:pathLst>
              <a:path w="33604" h="0">
                <a:moveTo>
                  <a:pt x="0" y="0"/>
                </a:moveTo>
                <a:lnTo>
                  <a:pt x="33604" y="0"/>
                </a:lnTo>
              </a:path>
            </a:pathLst>
          </a:custGeom>
          <a:ln w="14696">
            <a:solidFill>
              <a:srgbClr val="9ABA5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3767160" y="2573936"/>
            <a:ext cx="273588" cy="0"/>
          </a:xfrm>
          <a:custGeom>
            <a:avLst/>
            <a:gdLst/>
            <a:ahLst/>
            <a:cxnLst/>
            <a:rect l="l" t="t" r="r" b="b"/>
            <a:pathLst>
              <a:path w="273588" h="0">
                <a:moveTo>
                  <a:pt x="0" y="0"/>
                </a:moveTo>
                <a:lnTo>
                  <a:pt x="273588" y="0"/>
                </a:lnTo>
              </a:path>
            </a:pathLst>
          </a:custGeom>
          <a:ln w="15671">
            <a:solidFill>
              <a:srgbClr val="9ABA5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3767160" y="2494734"/>
            <a:ext cx="547192" cy="0"/>
          </a:xfrm>
          <a:custGeom>
            <a:avLst/>
            <a:gdLst/>
            <a:ahLst/>
            <a:cxnLst/>
            <a:rect l="l" t="t" r="r" b="b"/>
            <a:pathLst>
              <a:path w="547192" h="0">
                <a:moveTo>
                  <a:pt x="0" y="0"/>
                </a:moveTo>
                <a:lnTo>
                  <a:pt x="547192" y="0"/>
                </a:lnTo>
              </a:path>
            </a:pathLst>
          </a:custGeom>
          <a:ln w="16616">
            <a:solidFill>
              <a:srgbClr val="9ABA5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3767160" y="2415532"/>
            <a:ext cx="33604" cy="0"/>
          </a:xfrm>
          <a:custGeom>
            <a:avLst/>
            <a:gdLst/>
            <a:ahLst/>
            <a:cxnLst/>
            <a:rect l="l" t="t" r="r" b="b"/>
            <a:pathLst>
              <a:path w="33604" h="0">
                <a:moveTo>
                  <a:pt x="0" y="0"/>
                </a:moveTo>
                <a:lnTo>
                  <a:pt x="33604" y="0"/>
                </a:lnTo>
              </a:path>
            </a:pathLst>
          </a:custGeom>
          <a:ln w="15671">
            <a:solidFill>
              <a:srgbClr val="9ABA5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3767160" y="2178908"/>
            <a:ext cx="512627" cy="0"/>
          </a:xfrm>
          <a:custGeom>
            <a:avLst/>
            <a:gdLst/>
            <a:ahLst/>
            <a:cxnLst/>
            <a:rect l="l" t="t" r="r" b="b"/>
            <a:pathLst>
              <a:path w="512627" h="0">
                <a:moveTo>
                  <a:pt x="0" y="0"/>
                </a:moveTo>
                <a:lnTo>
                  <a:pt x="512627" y="0"/>
                </a:lnTo>
              </a:path>
            </a:pathLst>
          </a:custGeom>
          <a:ln w="14711">
            <a:solidFill>
              <a:srgbClr val="9ABA5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3767160" y="3820934"/>
            <a:ext cx="200634" cy="0"/>
          </a:xfrm>
          <a:custGeom>
            <a:avLst/>
            <a:gdLst/>
            <a:ahLst/>
            <a:cxnLst/>
            <a:rect l="l" t="t" r="r" b="b"/>
            <a:pathLst>
              <a:path w="200634" h="0">
                <a:moveTo>
                  <a:pt x="0" y="0"/>
                </a:moveTo>
                <a:lnTo>
                  <a:pt x="200634" y="0"/>
                </a:lnTo>
              </a:path>
            </a:pathLst>
          </a:custGeom>
          <a:ln w="15671">
            <a:solidFill>
              <a:srgbClr val="7E63A1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3767160" y="3347671"/>
            <a:ext cx="43205" cy="0"/>
          </a:xfrm>
          <a:custGeom>
            <a:avLst/>
            <a:gdLst/>
            <a:ahLst/>
            <a:cxnLst/>
            <a:rect l="l" t="t" r="r" b="b"/>
            <a:pathLst>
              <a:path w="43205" h="0">
                <a:moveTo>
                  <a:pt x="0" y="0"/>
                </a:moveTo>
                <a:lnTo>
                  <a:pt x="43205" y="0"/>
                </a:lnTo>
              </a:path>
            </a:pathLst>
          </a:custGeom>
          <a:ln w="15671">
            <a:solidFill>
              <a:srgbClr val="7E63A1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3767160" y="3269917"/>
            <a:ext cx="14401" cy="0"/>
          </a:xfrm>
          <a:custGeom>
            <a:avLst/>
            <a:gdLst/>
            <a:ahLst/>
            <a:cxnLst/>
            <a:rect l="l" t="t" r="r" b="b"/>
            <a:pathLst>
              <a:path w="14401" h="0">
                <a:moveTo>
                  <a:pt x="0" y="0"/>
                </a:moveTo>
                <a:lnTo>
                  <a:pt x="14401" y="0"/>
                </a:lnTo>
              </a:path>
            </a:pathLst>
          </a:custGeom>
          <a:ln w="15671">
            <a:solidFill>
              <a:srgbClr val="7E63A1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3767160" y="2638249"/>
            <a:ext cx="14401" cy="0"/>
          </a:xfrm>
          <a:custGeom>
            <a:avLst/>
            <a:gdLst/>
            <a:ahLst/>
            <a:cxnLst/>
            <a:rect l="l" t="t" r="r" b="b"/>
            <a:pathLst>
              <a:path w="14401" h="0">
                <a:moveTo>
                  <a:pt x="0" y="0"/>
                </a:moveTo>
                <a:lnTo>
                  <a:pt x="14401" y="0"/>
                </a:lnTo>
              </a:path>
            </a:pathLst>
          </a:custGeom>
          <a:ln w="15671">
            <a:solidFill>
              <a:srgbClr val="7E63A1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3767160" y="2559535"/>
            <a:ext cx="186232" cy="0"/>
          </a:xfrm>
          <a:custGeom>
            <a:avLst/>
            <a:gdLst/>
            <a:ahLst/>
            <a:cxnLst/>
            <a:rect l="l" t="t" r="r" b="b"/>
            <a:pathLst>
              <a:path w="186232" h="0">
                <a:moveTo>
                  <a:pt x="0" y="0"/>
                </a:moveTo>
                <a:lnTo>
                  <a:pt x="186232" y="0"/>
                </a:lnTo>
              </a:path>
            </a:pathLst>
          </a:custGeom>
          <a:ln w="15671">
            <a:solidFill>
              <a:srgbClr val="7E63A1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3767160" y="2479860"/>
            <a:ext cx="186232" cy="0"/>
          </a:xfrm>
          <a:custGeom>
            <a:avLst/>
            <a:gdLst/>
            <a:ahLst/>
            <a:cxnLst/>
            <a:rect l="l" t="t" r="r" b="b"/>
            <a:pathLst>
              <a:path w="186232" h="0">
                <a:moveTo>
                  <a:pt x="0" y="0"/>
                </a:moveTo>
                <a:lnTo>
                  <a:pt x="186232" y="0"/>
                </a:lnTo>
              </a:path>
            </a:pathLst>
          </a:custGeom>
          <a:ln w="15671">
            <a:solidFill>
              <a:srgbClr val="7E63A1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3767160" y="2401618"/>
            <a:ext cx="43205" cy="0"/>
          </a:xfrm>
          <a:custGeom>
            <a:avLst/>
            <a:gdLst/>
            <a:ahLst/>
            <a:cxnLst/>
            <a:rect l="l" t="t" r="r" b="b"/>
            <a:pathLst>
              <a:path w="43205" h="0">
                <a:moveTo>
                  <a:pt x="0" y="0"/>
                </a:moveTo>
                <a:lnTo>
                  <a:pt x="43205" y="0"/>
                </a:lnTo>
              </a:path>
            </a:pathLst>
          </a:custGeom>
          <a:ln w="14696">
            <a:solidFill>
              <a:srgbClr val="7E63A1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3767160" y="2164986"/>
            <a:ext cx="243840" cy="0"/>
          </a:xfrm>
          <a:custGeom>
            <a:avLst/>
            <a:gdLst/>
            <a:ahLst/>
            <a:cxnLst/>
            <a:rect l="l" t="t" r="r" b="b"/>
            <a:pathLst>
              <a:path w="243840" h="0">
                <a:moveTo>
                  <a:pt x="0" y="0"/>
                </a:moveTo>
                <a:lnTo>
                  <a:pt x="243840" y="0"/>
                </a:lnTo>
              </a:path>
            </a:pathLst>
          </a:custGeom>
          <a:ln w="15671">
            <a:solidFill>
              <a:srgbClr val="7E63A1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3767160" y="1297175"/>
            <a:ext cx="143042" cy="0"/>
          </a:xfrm>
          <a:custGeom>
            <a:avLst/>
            <a:gdLst/>
            <a:ahLst/>
            <a:cxnLst/>
            <a:rect l="l" t="t" r="r" b="b"/>
            <a:pathLst>
              <a:path w="143042" h="0">
                <a:moveTo>
                  <a:pt x="0" y="0"/>
                </a:moveTo>
                <a:lnTo>
                  <a:pt x="143042" y="0"/>
                </a:lnTo>
              </a:path>
            </a:pathLst>
          </a:custGeom>
          <a:ln w="15671">
            <a:solidFill>
              <a:srgbClr val="7E63A1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4759772" y="2104994"/>
            <a:ext cx="0" cy="2184402"/>
          </a:xfrm>
          <a:custGeom>
            <a:avLst/>
            <a:gdLst/>
            <a:ahLst/>
            <a:cxnLst/>
            <a:rect l="l" t="t" r="r" b="b"/>
            <a:pathLst>
              <a:path w="0" h="2184402">
                <a:moveTo>
                  <a:pt x="0" y="0"/>
                </a:moveTo>
                <a:lnTo>
                  <a:pt x="0" y="2184402"/>
                </a:lnTo>
              </a:path>
            </a:pathLst>
          </a:custGeom>
          <a:ln w="511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3767160" y="4276916"/>
            <a:ext cx="992611" cy="0"/>
          </a:xfrm>
          <a:custGeom>
            <a:avLst/>
            <a:gdLst/>
            <a:ahLst/>
            <a:cxnLst/>
            <a:rect l="l" t="t" r="r" b="b"/>
            <a:pathLst>
              <a:path w="992611" h="0">
                <a:moveTo>
                  <a:pt x="0" y="0"/>
                </a:moveTo>
                <a:lnTo>
                  <a:pt x="992611" y="0"/>
                </a:lnTo>
              </a:path>
            </a:pathLst>
          </a:custGeom>
          <a:ln w="606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3767160" y="4179966"/>
            <a:ext cx="396468" cy="0"/>
          </a:xfrm>
          <a:custGeom>
            <a:avLst/>
            <a:gdLst/>
            <a:ahLst/>
            <a:cxnLst/>
            <a:rect l="l" t="t" r="r" b="b"/>
            <a:pathLst>
              <a:path w="396468" h="0">
                <a:moveTo>
                  <a:pt x="0" y="0"/>
                </a:moveTo>
                <a:lnTo>
                  <a:pt x="396468" y="0"/>
                </a:lnTo>
              </a:path>
            </a:pathLst>
          </a:custGeom>
          <a:ln w="15656">
            <a:solidFill>
              <a:srgbClr val="4D7FBD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3767160" y="4215483"/>
            <a:ext cx="43205" cy="0"/>
          </a:xfrm>
          <a:custGeom>
            <a:avLst/>
            <a:gdLst/>
            <a:ahLst/>
            <a:cxnLst/>
            <a:rect l="l" t="t" r="r" b="b"/>
            <a:pathLst>
              <a:path w="43205" h="0">
                <a:moveTo>
                  <a:pt x="0" y="0"/>
                </a:moveTo>
                <a:lnTo>
                  <a:pt x="43205" y="0"/>
                </a:lnTo>
              </a:path>
            </a:pathLst>
          </a:custGeom>
          <a:ln w="15671">
            <a:solidFill>
              <a:srgbClr val="7E63A1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3767160" y="3390861"/>
            <a:ext cx="98877" cy="0"/>
          </a:xfrm>
          <a:custGeom>
            <a:avLst/>
            <a:gdLst/>
            <a:ahLst/>
            <a:cxnLst/>
            <a:rect l="l" t="t" r="r" b="b"/>
            <a:pathLst>
              <a:path w="98877" h="0">
                <a:moveTo>
                  <a:pt x="0" y="0"/>
                </a:moveTo>
                <a:lnTo>
                  <a:pt x="98877" y="0"/>
                </a:lnTo>
              </a:path>
            </a:pathLst>
          </a:custGeom>
          <a:ln w="15671">
            <a:solidFill>
              <a:srgbClr val="4D7FBD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3767160" y="3427346"/>
            <a:ext cx="43205" cy="0"/>
          </a:xfrm>
          <a:custGeom>
            <a:avLst/>
            <a:gdLst/>
            <a:ahLst/>
            <a:cxnLst/>
            <a:rect l="l" t="t" r="r" b="b"/>
            <a:pathLst>
              <a:path w="43205" h="0">
                <a:moveTo>
                  <a:pt x="0" y="0"/>
                </a:moveTo>
                <a:lnTo>
                  <a:pt x="43205" y="0"/>
                </a:lnTo>
              </a:path>
            </a:pathLst>
          </a:custGeom>
          <a:ln w="15671">
            <a:solidFill>
              <a:srgbClr val="7E63A1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3767160" y="4072440"/>
            <a:ext cx="68153" cy="0"/>
          </a:xfrm>
          <a:custGeom>
            <a:avLst/>
            <a:gdLst/>
            <a:ahLst/>
            <a:cxnLst/>
            <a:rect l="l" t="t" r="r" b="b"/>
            <a:pathLst>
              <a:path w="68153" h="0">
                <a:moveTo>
                  <a:pt x="0" y="0"/>
                </a:moveTo>
                <a:lnTo>
                  <a:pt x="68153" y="0"/>
                </a:lnTo>
              </a:path>
            </a:pathLst>
          </a:custGeom>
          <a:ln w="15671">
            <a:solidFill>
              <a:srgbClr val="9ABA5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3767160" y="4058046"/>
            <a:ext cx="14401" cy="0"/>
          </a:xfrm>
          <a:custGeom>
            <a:avLst/>
            <a:gdLst/>
            <a:ahLst/>
            <a:cxnLst/>
            <a:rect l="l" t="t" r="r" b="b"/>
            <a:pathLst>
              <a:path w="14401" h="0">
                <a:moveTo>
                  <a:pt x="0" y="0"/>
                </a:moveTo>
                <a:lnTo>
                  <a:pt x="14401" y="0"/>
                </a:lnTo>
              </a:path>
            </a:pathLst>
          </a:custGeom>
          <a:ln w="15656">
            <a:solidFill>
              <a:srgbClr val="7E63A1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3767160" y="3599177"/>
            <a:ext cx="136321" cy="0"/>
          </a:xfrm>
          <a:custGeom>
            <a:avLst/>
            <a:gdLst/>
            <a:ahLst/>
            <a:cxnLst/>
            <a:rect l="l" t="t" r="r" b="b"/>
            <a:pathLst>
              <a:path w="136321" h="0">
                <a:moveTo>
                  <a:pt x="0" y="0"/>
                </a:moveTo>
                <a:lnTo>
                  <a:pt x="136321" y="0"/>
                </a:lnTo>
              </a:path>
            </a:pathLst>
          </a:custGeom>
          <a:ln w="15671">
            <a:solidFill>
              <a:srgbClr val="9ABA5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3767160" y="3204629"/>
            <a:ext cx="68153" cy="0"/>
          </a:xfrm>
          <a:custGeom>
            <a:avLst/>
            <a:gdLst/>
            <a:ahLst/>
            <a:cxnLst/>
            <a:rect l="l" t="t" r="r" b="b"/>
            <a:pathLst>
              <a:path w="68153" h="0">
                <a:moveTo>
                  <a:pt x="0" y="0"/>
                </a:moveTo>
                <a:lnTo>
                  <a:pt x="68153" y="0"/>
                </a:lnTo>
              </a:path>
            </a:pathLst>
          </a:custGeom>
          <a:ln w="15671">
            <a:solidFill>
              <a:srgbClr val="9ABA5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3767160" y="2968485"/>
            <a:ext cx="33604" cy="0"/>
          </a:xfrm>
          <a:custGeom>
            <a:avLst/>
            <a:gdLst/>
            <a:ahLst/>
            <a:cxnLst/>
            <a:rect l="l" t="t" r="r" b="b"/>
            <a:pathLst>
              <a:path w="33604" h="0">
                <a:moveTo>
                  <a:pt x="0" y="0"/>
                </a:moveTo>
                <a:lnTo>
                  <a:pt x="33604" y="0"/>
                </a:lnTo>
              </a:path>
            </a:pathLst>
          </a:custGeom>
          <a:ln w="15671">
            <a:solidFill>
              <a:srgbClr val="9ABA5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3767160" y="1627395"/>
            <a:ext cx="273588" cy="0"/>
          </a:xfrm>
          <a:custGeom>
            <a:avLst/>
            <a:gdLst/>
            <a:ahLst/>
            <a:cxnLst/>
            <a:rect l="l" t="t" r="r" b="b"/>
            <a:pathLst>
              <a:path w="273588" h="0">
                <a:moveTo>
                  <a:pt x="0" y="0"/>
                </a:moveTo>
                <a:lnTo>
                  <a:pt x="273588" y="0"/>
                </a:lnTo>
              </a:path>
            </a:pathLst>
          </a:custGeom>
          <a:ln w="15671">
            <a:solidFill>
              <a:srgbClr val="9ABA5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3767160" y="4137728"/>
            <a:ext cx="14401" cy="0"/>
          </a:xfrm>
          <a:custGeom>
            <a:avLst/>
            <a:gdLst/>
            <a:ahLst/>
            <a:cxnLst/>
            <a:rect l="l" t="t" r="r" b="b"/>
            <a:pathLst>
              <a:path w="14401" h="0">
                <a:moveTo>
                  <a:pt x="0" y="0"/>
                </a:moveTo>
                <a:lnTo>
                  <a:pt x="14401" y="0"/>
                </a:lnTo>
              </a:path>
            </a:pathLst>
          </a:custGeom>
          <a:ln w="15671">
            <a:solidFill>
              <a:srgbClr val="7E63A1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3767160" y="3743180"/>
            <a:ext cx="28803" cy="0"/>
          </a:xfrm>
          <a:custGeom>
            <a:avLst/>
            <a:gdLst/>
            <a:ahLst/>
            <a:cxnLst/>
            <a:rect l="l" t="t" r="r" b="b"/>
            <a:pathLst>
              <a:path w="28803" h="0">
                <a:moveTo>
                  <a:pt x="0" y="0"/>
                </a:moveTo>
                <a:lnTo>
                  <a:pt x="28803" y="0"/>
                </a:lnTo>
              </a:path>
            </a:pathLst>
          </a:custGeom>
          <a:ln w="15671">
            <a:solidFill>
              <a:srgbClr val="7E63A1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3767160" y="3663497"/>
            <a:ext cx="14401" cy="0"/>
          </a:xfrm>
          <a:custGeom>
            <a:avLst/>
            <a:gdLst/>
            <a:ahLst/>
            <a:cxnLst/>
            <a:rect l="l" t="t" r="r" b="b"/>
            <a:pathLst>
              <a:path w="14401" h="0">
                <a:moveTo>
                  <a:pt x="0" y="0"/>
                </a:moveTo>
                <a:lnTo>
                  <a:pt x="14401" y="0"/>
                </a:lnTo>
              </a:path>
            </a:pathLst>
          </a:custGeom>
          <a:ln w="15656">
            <a:solidFill>
              <a:srgbClr val="7E63A1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3767160" y="2796159"/>
            <a:ext cx="57607" cy="0"/>
          </a:xfrm>
          <a:custGeom>
            <a:avLst/>
            <a:gdLst/>
            <a:ahLst/>
            <a:cxnLst/>
            <a:rect l="l" t="t" r="r" b="b"/>
            <a:pathLst>
              <a:path w="57607" h="0">
                <a:moveTo>
                  <a:pt x="0" y="0"/>
                </a:moveTo>
                <a:lnTo>
                  <a:pt x="57607" y="0"/>
                </a:lnTo>
              </a:path>
            </a:pathLst>
          </a:custGeom>
          <a:ln w="14711">
            <a:solidFill>
              <a:srgbClr val="7E63A1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3767160" y="2716964"/>
            <a:ext cx="43205" cy="0"/>
          </a:xfrm>
          <a:custGeom>
            <a:avLst/>
            <a:gdLst/>
            <a:ahLst/>
            <a:cxnLst/>
            <a:rect l="l" t="t" r="r" b="b"/>
            <a:pathLst>
              <a:path w="43205" h="0">
                <a:moveTo>
                  <a:pt x="0" y="0"/>
                </a:moveTo>
                <a:lnTo>
                  <a:pt x="43205" y="0"/>
                </a:lnTo>
              </a:path>
            </a:pathLst>
          </a:custGeom>
          <a:ln w="15671">
            <a:solidFill>
              <a:srgbClr val="7E63A1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3767160" y="2322415"/>
            <a:ext cx="14401" cy="0"/>
          </a:xfrm>
          <a:custGeom>
            <a:avLst/>
            <a:gdLst/>
            <a:ahLst/>
            <a:cxnLst/>
            <a:rect l="l" t="t" r="r" b="b"/>
            <a:pathLst>
              <a:path w="14401" h="0">
                <a:moveTo>
                  <a:pt x="0" y="0"/>
                </a:moveTo>
                <a:lnTo>
                  <a:pt x="14401" y="0"/>
                </a:lnTo>
              </a:path>
            </a:pathLst>
          </a:custGeom>
          <a:ln w="15671">
            <a:solidFill>
              <a:srgbClr val="7E63A1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3767160" y="1849153"/>
            <a:ext cx="28803" cy="0"/>
          </a:xfrm>
          <a:custGeom>
            <a:avLst/>
            <a:gdLst/>
            <a:ahLst/>
            <a:cxnLst/>
            <a:rect l="l" t="t" r="r" b="b"/>
            <a:pathLst>
              <a:path w="28803" h="0">
                <a:moveTo>
                  <a:pt x="0" y="0"/>
                </a:moveTo>
                <a:lnTo>
                  <a:pt x="28803" y="0"/>
                </a:lnTo>
              </a:path>
            </a:pathLst>
          </a:custGeom>
          <a:ln w="15671">
            <a:solidFill>
              <a:srgbClr val="7E63A1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3767160" y="1770438"/>
            <a:ext cx="71993" cy="0"/>
          </a:xfrm>
          <a:custGeom>
            <a:avLst/>
            <a:gdLst/>
            <a:ahLst/>
            <a:cxnLst/>
            <a:rect l="l" t="t" r="r" b="b"/>
            <a:pathLst>
              <a:path w="71993" h="0">
                <a:moveTo>
                  <a:pt x="0" y="0"/>
                </a:moveTo>
                <a:lnTo>
                  <a:pt x="71993" y="0"/>
                </a:lnTo>
              </a:path>
            </a:pathLst>
          </a:custGeom>
          <a:ln w="15671">
            <a:solidFill>
              <a:srgbClr val="7E63A1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3767160" y="1691723"/>
            <a:ext cx="28803" cy="0"/>
          </a:xfrm>
          <a:custGeom>
            <a:avLst/>
            <a:gdLst/>
            <a:ahLst/>
            <a:cxnLst/>
            <a:rect l="l" t="t" r="r" b="b"/>
            <a:pathLst>
              <a:path w="28803" h="0">
                <a:moveTo>
                  <a:pt x="0" y="0"/>
                </a:moveTo>
                <a:lnTo>
                  <a:pt x="28803" y="0"/>
                </a:lnTo>
              </a:path>
            </a:pathLst>
          </a:custGeom>
          <a:ln w="15671">
            <a:solidFill>
              <a:srgbClr val="7E63A1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3767160" y="1279413"/>
            <a:ext cx="0" cy="3009983"/>
          </a:xfrm>
          <a:custGeom>
            <a:avLst/>
            <a:gdLst/>
            <a:ahLst/>
            <a:cxnLst/>
            <a:rect l="l" t="t" r="r" b="b"/>
            <a:pathLst>
              <a:path w="0" h="3009983">
                <a:moveTo>
                  <a:pt x="0" y="0"/>
                </a:moveTo>
                <a:lnTo>
                  <a:pt x="0" y="3009983"/>
                </a:lnTo>
              </a:path>
            </a:pathLst>
          </a:custGeom>
          <a:ln w="510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3746052" y="4276915"/>
            <a:ext cx="21107" cy="0"/>
          </a:xfrm>
          <a:custGeom>
            <a:avLst/>
            <a:gdLst/>
            <a:ahLst/>
            <a:cxnLst/>
            <a:rect l="l" t="t" r="r" b="b"/>
            <a:pathLst>
              <a:path w="21107" h="0">
                <a:moveTo>
                  <a:pt x="0" y="0"/>
                </a:moveTo>
                <a:lnTo>
                  <a:pt x="21107" y="0"/>
                </a:lnTo>
              </a:path>
            </a:pathLst>
          </a:custGeom>
          <a:ln w="607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3746052" y="4197720"/>
            <a:ext cx="21107" cy="0"/>
          </a:xfrm>
          <a:custGeom>
            <a:avLst/>
            <a:gdLst/>
            <a:ahLst/>
            <a:cxnLst/>
            <a:rect l="l" t="t" r="r" b="b"/>
            <a:pathLst>
              <a:path w="21107" h="0">
                <a:moveTo>
                  <a:pt x="0" y="0"/>
                </a:moveTo>
                <a:lnTo>
                  <a:pt x="21107" y="0"/>
                </a:lnTo>
              </a:path>
            </a:pathLst>
          </a:custGeom>
          <a:ln w="511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3746052" y="4119006"/>
            <a:ext cx="21107" cy="0"/>
          </a:xfrm>
          <a:custGeom>
            <a:avLst/>
            <a:gdLst/>
            <a:ahLst/>
            <a:cxnLst/>
            <a:rect l="l" t="t" r="r" b="b"/>
            <a:pathLst>
              <a:path w="21107" h="0">
                <a:moveTo>
                  <a:pt x="0" y="0"/>
                </a:moveTo>
                <a:lnTo>
                  <a:pt x="21107" y="0"/>
                </a:lnTo>
              </a:path>
            </a:pathLst>
          </a:custGeom>
          <a:ln w="511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3746052" y="4039811"/>
            <a:ext cx="21107" cy="0"/>
          </a:xfrm>
          <a:custGeom>
            <a:avLst/>
            <a:gdLst/>
            <a:ahLst/>
            <a:cxnLst/>
            <a:rect l="l" t="t" r="r" b="b"/>
            <a:pathLst>
              <a:path w="21107" h="0">
                <a:moveTo>
                  <a:pt x="0" y="0"/>
                </a:moveTo>
                <a:lnTo>
                  <a:pt x="21107" y="0"/>
                </a:lnTo>
              </a:path>
            </a:pathLst>
          </a:custGeom>
          <a:ln w="607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3746052" y="3961569"/>
            <a:ext cx="21107" cy="0"/>
          </a:xfrm>
          <a:custGeom>
            <a:avLst/>
            <a:gdLst/>
            <a:ahLst/>
            <a:cxnLst/>
            <a:rect l="l" t="t" r="r" b="b"/>
            <a:pathLst>
              <a:path w="21107" h="0">
                <a:moveTo>
                  <a:pt x="0" y="0"/>
                </a:moveTo>
                <a:lnTo>
                  <a:pt x="21107" y="0"/>
                </a:lnTo>
              </a:path>
            </a:pathLst>
          </a:custGeom>
          <a:ln w="50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3746052" y="3881887"/>
            <a:ext cx="21107" cy="0"/>
          </a:xfrm>
          <a:custGeom>
            <a:avLst/>
            <a:gdLst/>
            <a:ahLst/>
            <a:cxnLst/>
            <a:rect l="l" t="t" r="r" b="b"/>
            <a:pathLst>
              <a:path w="21107" h="0">
                <a:moveTo>
                  <a:pt x="0" y="0"/>
                </a:moveTo>
                <a:lnTo>
                  <a:pt x="21107" y="0"/>
                </a:lnTo>
              </a:path>
            </a:pathLst>
          </a:custGeom>
          <a:ln w="511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3746052" y="3804132"/>
            <a:ext cx="21107" cy="0"/>
          </a:xfrm>
          <a:custGeom>
            <a:avLst/>
            <a:gdLst/>
            <a:ahLst/>
            <a:cxnLst/>
            <a:rect l="l" t="t" r="r" b="b"/>
            <a:pathLst>
              <a:path w="21107" h="0">
                <a:moveTo>
                  <a:pt x="0" y="0"/>
                </a:moveTo>
                <a:lnTo>
                  <a:pt x="21107" y="0"/>
                </a:lnTo>
              </a:path>
            </a:pathLst>
          </a:custGeom>
          <a:ln w="511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3746052" y="3724457"/>
            <a:ext cx="21107" cy="0"/>
          </a:xfrm>
          <a:custGeom>
            <a:avLst/>
            <a:gdLst/>
            <a:ahLst/>
            <a:cxnLst/>
            <a:rect l="l" t="t" r="r" b="b"/>
            <a:pathLst>
              <a:path w="21107" h="0">
                <a:moveTo>
                  <a:pt x="0" y="0"/>
                </a:moveTo>
                <a:lnTo>
                  <a:pt x="21107" y="0"/>
                </a:lnTo>
              </a:path>
            </a:pathLst>
          </a:custGeom>
          <a:ln w="511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3746052" y="3645743"/>
            <a:ext cx="21107" cy="0"/>
          </a:xfrm>
          <a:custGeom>
            <a:avLst/>
            <a:gdLst/>
            <a:ahLst/>
            <a:cxnLst/>
            <a:rect l="l" t="t" r="r" b="b"/>
            <a:pathLst>
              <a:path w="21107" h="0">
                <a:moveTo>
                  <a:pt x="0" y="0"/>
                </a:moveTo>
                <a:lnTo>
                  <a:pt x="21107" y="0"/>
                </a:lnTo>
              </a:path>
            </a:pathLst>
          </a:custGeom>
          <a:ln w="511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3746052" y="3567013"/>
            <a:ext cx="21107" cy="0"/>
          </a:xfrm>
          <a:custGeom>
            <a:avLst/>
            <a:gdLst/>
            <a:ahLst/>
            <a:cxnLst/>
            <a:rect l="l" t="t" r="r" b="b"/>
            <a:pathLst>
              <a:path w="21107" h="0">
                <a:moveTo>
                  <a:pt x="0" y="0"/>
                </a:moveTo>
                <a:lnTo>
                  <a:pt x="21107" y="0"/>
                </a:lnTo>
              </a:path>
            </a:pathLst>
          </a:custGeom>
          <a:ln w="511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3746052" y="3488298"/>
            <a:ext cx="21107" cy="0"/>
          </a:xfrm>
          <a:custGeom>
            <a:avLst/>
            <a:gdLst/>
            <a:ahLst/>
            <a:cxnLst/>
            <a:rect l="l" t="t" r="r" b="b"/>
            <a:pathLst>
              <a:path w="21107" h="0">
                <a:moveTo>
                  <a:pt x="0" y="0"/>
                </a:moveTo>
                <a:lnTo>
                  <a:pt x="21107" y="0"/>
                </a:lnTo>
              </a:path>
            </a:pathLst>
          </a:custGeom>
          <a:ln w="511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3746052" y="3409104"/>
            <a:ext cx="21107" cy="0"/>
          </a:xfrm>
          <a:custGeom>
            <a:avLst/>
            <a:gdLst/>
            <a:ahLst/>
            <a:cxnLst/>
            <a:rect l="l" t="t" r="r" b="b"/>
            <a:pathLst>
              <a:path w="21107" h="0">
                <a:moveTo>
                  <a:pt x="0" y="0"/>
                </a:moveTo>
                <a:lnTo>
                  <a:pt x="21107" y="0"/>
                </a:lnTo>
              </a:path>
            </a:pathLst>
          </a:custGeom>
          <a:ln w="607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3746052" y="3330869"/>
            <a:ext cx="21107" cy="0"/>
          </a:xfrm>
          <a:custGeom>
            <a:avLst/>
            <a:gdLst/>
            <a:ahLst/>
            <a:cxnLst/>
            <a:rect l="l" t="t" r="r" b="b"/>
            <a:pathLst>
              <a:path w="21107" h="0">
                <a:moveTo>
                  <a:pt x="0" y="0"/>
                </a:moveTo>
                <a:lnTo>
                  <a:pt x="21107" y="0"/>
                </a:lnTo>
              </a:path>
            </a:pathLst>
          </a:custGeom>
          <a:ln w="511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3746052" y="3251194"/>
            <a:ext cx="21107" cy="0"/>
          </a:xfrm>
          <a:custGeom>
            <a:avLst/>
            <a:gdLst/>
            <a:ahLst/>
            <a:cxnLst/>
            <a:rect l="l" t="t" r="r" b="b"/>
            <a:pathLst>
              <a:path w="21107" h="0">
                <a:moveTo>
                  <a:pt x="0" y="0"/>
                </a:moveTo>
                <a:lnTo>
                  <a:pt x="21107" y="0"/>
                </a:lnTo>
              </a:path>
            </a:pathLst>
          </a:custGeom>
          <a:ln w="511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3746052" y="3172480"/>
            <a:ext cx="21107" cy="0"/>
          </a:xfrm>
          <a:custGeom>
            <a:avLst/>
            <a:gdLst/>
            <a:ahLst/>
            <a:cxnLst/>
            <a:rect l="l" t="t" r="r" b="b"/>
            <a:pathLst>
              <a:path w="21107" h="0">
                <a:moveTo>
                  <a:pt x="0" y="0"/>
                </a:moveTo>
                <a:lnTo>
                  <a:pt x="21107" y="0"/>
                </a:lnTo>
              </a:path>
            </a:pathLst>
          </a:custGeom>
          <a:ln w="511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3746052" y="3093765"/>
            <a:ext cx="21107" cy="0"/>
          </a:xfrm>
          <a:custGeom>
            <a:avLst/>
            <a:gdLst/>
            <a:ahLst/>
            <a:cxnLst/>
            <a:rect l="l" t="t" r="r" b="b"/>
            <a:pathLst>
              <a:path w="21107" h="0">
                <a:moveTo>
                  <a:pt x="0" y="0"/>
                </a:moveTo>
                <a:lnTo>
                  <a:pt x="21107" y="0"/>
                </a:lnTo>
              </a:path>
            </a:pathLst>
          </a:custGeom>
          <a:ln w="511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3746052" y="3014075"/>
            <a:ext cx="21107" cy="0"/>
          </a:xfrm>
          <a:custGeom>
            <a:avLst/>
            <a:gdLst/>
            <a:ahLst/>
            <a:cxnLst/>
            <a:rect l="l" t="t" r="r" b="b"/>
            <a:pathLst>
              <a:path w="21107" h="0">
                <a:moveTo>
                  <a:pt x="0" y="0"/>
                </a:moveTo>
                <a:lnTo>
                  <a:pt x="21107" y="0"/>
                </a:lnTo>
              </a:path>
            </a:pathLst>
          </a:custGeom>
          <a:ln w="511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3746052" y="2936321"/>
            <a:ext cx="21107" cy="0"/>
          </a:xfrm>
          <a:custGeom>
            <a:avLst/>
            <a:gdLst/>
            <a:ahLst/>
            <a:cxnLst/>
            <a:rect l="l" t="t" r="r" b="b"/>
            <a:pathLst>
              <a:path w="21107" h="0">
                <a:moveTo>
                  <a:pt x="0" y="0"/>
                </a:moveTo>
                <a:lnTo>
                  <a:pt x="21107" y="0"/>
                </a:lnTo>
              </a:path>
            </a:pathLst>
          </a:custGeom>
          <a:ln w="511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3746052" y="2856646"/>
            <a:ext cx="21107" cy="0"/>
          </a:xfrm>
          <a:custGeom>
            <a:avLst/>
            <a:gdLst/>
            <a:ahLst/>
            <a:cxnLst/>
            <a:rect l="l" t="t" r="r" b="b"/>
            <a:pathLst>
              <a:path w="21107" h="0">
                <a:moveTo>
                  <a:pt x="0" y="0"/>
                </a:moveTo>
                <a:lnTo>
                  <a:pt x="21107" y="0"/>
                </a:lnTo>
              </a:path>
            </a:pathLst>
          </a:custGeom>
          <a:ln w="511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3746052" y="2778412"/>
            <a:ext cx="21107" cy="0"/>
          </a:xfrm>
          <a:custGeom>
            <a:avLst/>
            <a:gdLst/>
            <a:ahLst/>
            <a:cxnLst/>
            <a:rect l="l" t="t" r="r" b="b"/>
            <a:pathLst>
              <a:path w="21107" h="0">
                <a:moveTo>
                  <a:pt x="0" y="0"/>
                </a:moveTo>
                <a:lnTo>
                  <a:pt x="21107" y="0"/>
                </a:lnTo>
              </a:path>
            </a:pathLst>
          </a:custGeom>
          <a:ln w="607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3746052" y="2699202"/>
            <a:ext cx="21107" cy="0"/>
          </a:xfrm>
          <a:custGeom>
            <a:avLst/>
            <a:gdLst/>
            <a:ahLst/>
            <a:cxnLst/>
            <a:rect l="l" t="t" r="r" b="b"/>
            <a:pathLst>
              <a:path w="21107" h="0">
                <a:moveTo>
                  <a:pt x="0" y="0"/>
                </a:moveTo>
                <a:lnTo>
                  <a:pt x="21107" y="0"/>
                </a:lnTo>
              </a:path>
            </a:pathLst>
          </a:custGeom>
          <a:ln w="511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3746052" y="2620487"/>
            <a:ext cx="21107" cy="0"/>
          </a:xfrm>
          <a:custGeom>
            <a:avLst/>
            <a:gdLst/>
            <a:ahLst/>
            <a:cxnLst/>
            <a:rect l="l" t="t" r="r" b="b"/>
            <a:pathLst>
              <a:path w="21107" h="0">
                <a:moveTo>
                  <a:pt x="0" y="0"/>
                </a:moveTo>
                <a:lnTo>
                  <a:pt x="21107" y="0"/>
                </a:lnTo>
              </a:path>
            </a:pathLst>
          </a:custGeom>
          <a:ln w="511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3746052" y="2541292"/>
            <a:ext cx="21107" cy="0"/>
          </a:xfrm>
          <a:custGeom>
            <a:avLst/>
            <a:gdLst/>
            <a:ahLst/>
            <a:cxnLst/>
            <a:rect l="l" t="t" r="r" b="b"/>
            <a:pathLst>
              <a:path w="21107" h="0">
                <a:moveTo>
                  <a:pt x="0" y="0"/>
                </a:moveTo>
                <a:lnTo>
                  <a:pt x="21107" y="0"/>
                </a:lnTo>
              </a:path>
            </a:pathLst>
          </a:custGeom>
          <a:ln w="607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3746052" y="2463058"/>
            <a:ext cx="21107" cy="0"/>
          </a:xfrm>
          <a:custGeom>
            <a:avLst/>
            <a:gdLst/>
            <a:ahLst/>
            <a:cxnLst/>
            <a:rect l="l" t="t" r="r" b="b"/>
            <a:pathLst>
              <a:path w="21107" h="0">
                <a:moveTo>
                  <a:pt x="0" y="0"/>
                </a:moveTo>
                <a:lnTo>
                  <a:pt x="21107" y="0"/>
                </a:lnTo>
              </a:path>
            </a:pathLst>
          </a:custGeom>
          <a:ln w="511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3746052" y="2383383"/>
            <a:ext cx="21107" cy="0"/>
          </a:xfrm>
          <a:custGeom>
            <a:avLst/>
            <a:gdLst/>
            <a:ahLst/>
            <a:cxnLst/>
            <a:rect l="l" t="t" r="r" b="b"/>
            <a:pathLst>
              <a:path w="21107" h="0">
                <a:moveTo>
                  <a:pt x="0" y="0"/>
                </a:moveTo>
                <a:lnTo>
                  <a:pt x="21107" y="0"/>
                </a:lnTo>
              </a:path>
            </a:pathLst>
          </a:custGeom>
          <a:ln w="511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3746052" y="2305613"/>
            <a:ext cx="21107" cy="0"/>
          </a:xfrm>
          <a:custGeom>
            <a:avLst/>
            <a:gdLst/>
            <a:ahLst/>
            <a:cxnLst/>
            <a:rect l="l" t="t" r="r" b="b"/>
            <a:pathLst>
              <a:path w="21107" h="0">
                <a:moveTo>
                  <a:pt x="0" y="0"/>
                </a:moveTo>
                <a:lnTo>
                  <a:pt x="21107" y="0"/>
                </a:lnTo>
              </a:path>
            </a:pathLst>
          </a:custGeom>
          <a:ln w="511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3746052" y="2225939"/>
            <a:ext cx="21107" cy="0"/>
          </a:xfrm>
          <a:custGeom>
            <a:avLst/>
            <a:gdLst/>
            <a:ahLst/>
            <a:cxnLst/>
            <a:rect l="l" t="t" r="r" b="b"/>
            <a:pathLst>
              <a:path w="21107" h="0">
                <a:moveTo>
                  <a:pt x="0" y="0"/>
                </a:moveTo>
                <a:lnTo>
                  <a:pt x="21107" y="0"/>
                </a:lnTo>
              </a:path>
            </a:pathLst>
          </a:custGeom>
          <a:ln w="511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3746052" y="2147224"/>
            <a:ext cx="21107" cy="0"/>
          </a:xfrm>
          <a:custGeom>
            <a:avLst/>
            <a:gdLst/>
            <a:ahLst/>
            <a:cxnLst/>
            <a:rect l="l" t="t" r="r" b="b"/>
            <a:pathLst>
              <a:path w="21107" h="0">
                <a:moveTo>
                  <a:pt x="0" y="0"/>
                </a:moveTo>
                <a:lnTo>
                  <a:pt x="21107" y="0"/>
                </a:lnTo>
              </a:path>
            </a:pathLst>
          </a:custGeom>
          <a:ln w="511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3746052" y="2068509"/>
            <a:ext cx="21107" cy="0"/>
          </a:xfrm>
          <a:custGeom>
            <a:avLst/>
            <a:gdLst/>
            <a:ahLst/>
            <a:cxnLst/>
            <a:rect l="l" t="t" r="r" b="b"/>
            <a:pathLst>
              <a:path w="21107" h="0">
                <a:moveTo>
                  <a:pt x="0" y="0"/>
                </a:moveTo>
                <a:lnTo>
                  <a:pt x="21107" y="0"/>
                </a:lnTo>
              </a:path>
            </a:pathLst>
          </a:custGeom>
          <a:ln w="511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3746052" y="1989795"/>
            <a:ext cx="21107" cy="0"/>
          </a:xfrm>
          <a:custGeom>
            <a:avLst/>
            <a:gdLst/>
            <a:ahLst/>
            <a:cxnLst/>
            <a:rect l="l" t="t" r="r" b="b"/>
            <a:pathLst>
              <a:path w="21107" h="0">
                <a:moveTo>
                  <a:pt x="0" y="0"/>
                </a:moveTo>
                <a:lnTo>
                  <a:pt x="21107" y="0"/>
                </a:lnTo>
              </a:path>
            </a:pathLst>
          </a:custGeom>
          <a:ln w="511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3746052" y="1910593"/>
            <a:ext cx="21107" cy="0"/>
          </a:xfrm>
          <a:custGeom>
            <a:avLst/>
            <a:gdLst/>
            <a:ahLst/>
            <a:cxnLst/>
            <a:rect l="l" t="t" r="r" b="b"/>
            <a:pathLst>
              <a:path w="21107" h="0">
                <a:moveTo>
                  <a:pt x="0" y="0"/>
                </a:moveTo>
                <a:lnTo>
                  <a:pt x="21107" y="0"/>
                </a:lnTo>
              </a:path>
            </a:pathLst>
          </a:custGeom>
          <a:ln w="608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3746052" y="1831398"/>
            <a:ext cx="21107" cy="0"/>
          </a:xfrm>
          <a:custGeom>
            <a:avLst/>
            <a:gdLst/>
            <a:ahLst/>
            <a:cxnLst/>
            <a:rect l="l" t="t" r="r" b="b"/>
            <a:pathLst>
              <a:path w="21107" h="0">
                <a:moveTo>
                  <a:pt x="0" y="0"/>
                </a:moveTo>
                <a:lnTo>
                  <a:pt x="21107" y="0"/>
                </a:lnTo>
              </a:path>
            </a:pathLst>
          </a:custGeom>
          <a:ln w="50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3746052" y="1752676"/>
            <a:ext cx="21107" cy="0"/>
          </a:xfrm>
          <a:custGeom>
            <a:avLst/>
            <a:gdLst/>
            <a:ahLst/>
            <a:cxnLst/>
            <a:rect l="l" t="t" r="r" b="b"/>
            <a:pathLst>
              <a:path w="21107" h="0">
                <a:moveTo>
                  <a:pt x="0" y="0"/>
                </a:moveTo>
                <a:lnTo>
                  <a:pt x="21107" y="0"/>
                </a:lnTo>
              </a:path>
            </a:pathLst>
          </a:custGeom>
          <a:ln w="511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3746052" y="1673961"/>
            <a:ext cx="21107" cy="0"/>
          </a:xfrm>
          <a:custGeom>
            <a:avLst/>
            <a:gdLst/>
            <a:ahLst/>
            <a:cxnLst/>
            <a:rect l="l" t="t" r="r" b="b"/>
            <a:pathLst>
              <a:path w="21107" h="0">
                <a:moveTo>
                  <a:pt x="0" y="0"/>
                </a:moveTo>
                <a:lnTo>
                  <a:pt x="21107" y="0"/>
                </a:lnTo>
              </a:path>
            </a:pathLst>
          </a:custGeom>
          <a:ln w="511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" name="object 155"/>
          <p:cNvSpPr/>
          <p:nvPr/>
        </p:nvSpPr>
        <p:spPr>
          <a:xfrm>
            <a:off x="3746052" y="1595247"/>
            <a:ext cx="21107" cy="0"/>
          </a:xfrm>
          <a:custGeom>
            <a:avLst/>
            <a:gdLst/>
            <a:ahLst/>
            <a:cxnLst/>
            <a:rect l="l" t="t" r="r" b="b"/>
            <a:pathLst>
              <a:path w="21107" h="0">
                <a:moveTo>
                  <a:pt x="0" y="0"/>
                </a:moveTo>
                <a:lnTo>
                  <a:pt x="21107" y="0"/>
                </a:lnTo>
              </a:path>
            </a:pathLst>
          </a:custGeom>
          <a:ln w="511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/>
          <p:nvPr/>
        </p:nvSpPr>
        <p:spPr>
          <a:xfrm>
            <a:off x="3746052" y="1515572"/>
            <a:ext cx="21107" cy="0"/>
          </a:xfrm>
          <a:custGeom>
            <a:avLst/>
            <a:gdLst/>
            <a:ahLst/>
            <a:cxnLst/>
            <a:rect l="l" t="t" r="r" b="b"/>
            <a:pathLst>
              <a:path w="21107" h="0">
                <a:moveTo>
                  <a:pt x="0" y="0"/>
                </a:moveTo>
                <a:lnTo>
                  <a:pt x="21107" y="0"/>
                </a:lnTo>
              </a:path>
            </a:pathLst>
          </a:custGeom>
          <a:ln w="511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/>
          <p:nvPr/>
        </p:nvSpPr>
        <p:spPr>
          <a:xfrm>
            <a:off x="3746052" y="1437322"/>
            <a:ext cx="21107" cy="0"/>
          </a:xfrm>
          <a:custGeom>
            <a:avLst/>
            <a:gdLst/>
            <a:ahLst/>
            <a:cxnLst/>
            <a:rect l="l" t="t" r="r" b="b"/>
            <a:pathLst>
              <a:path w="21107" h="0">
                <a:moveTo>
                  <a:pt x="0" y="0"/>
                </a:moveTo>
                <a:lnTo>
                  <a:pt x="21107" y="0"/>
                </a:lnTo>
              </a:path>
            </a:pathLst>
          </a:custGeom>
          <a:ln w="607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/>
          <p:nvPr/>
        </p:nvSpPr>
        <p:spPr>
          <a:xfrm>
            <a:off x="3746052" y="1358127"/>
            <a:ext cx="21107" cy="0"/>
          </a:xfrm>
          <a:custGeom>
            <a:avLst/>
            <a:gdLst/>
            <a:ahLst/>
            <a:cxnLst/>
            <a:rect l="l" t="t" r="r" b="b"/>
            <a:pathLst>
              <a:path w="21107" h="0">
                <a:moveTo>
                  <a:pt x="0" y="0"/>
                </a:moveTo>
                <a:lnTo>
                  <a:pt x="21107" y="0"/>
                </a:lnTo>
              </a:path>
            </a:pathLst>
          </a:custGeom>
          <a:ln w="511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/>
          <p:nvPr/>
        </p:nvSpPr>
        <p:spPr>
          <a:xfrm>
            <a:off x="3746052" y="1279413"/>
            <a:ext cx="21107" cy="0"/>
          </a:xfrm>
          <a:custGeom>
            <a:avLst/>
            <a:gdLst/>
            <a:ahLst/>
            <a:cxnLst/>
            <a:rect l="l" t="t" r="r" b="b"/>
            <a:pathLst>
              <a:path w="21107" h="0">
                <a:moveTo>
                  <a:pt x="0" y="0"/>
                </a:moveTo>
                <a:lnTo>
                  <a:pt x="21107" y="0"/>
                </a:lnTo>
              </a:path>
            </a:pathLst>
          </a:custGeom>
          <a:ln w="511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" name="object 160"/>
          <p:cNvSpPr/>
          <p:nvPr/>
        </p:nvSpPr>
        <p:spPr>
          <a:xfrm>
            <a:off x="3393734" y="4213082"/>
            <a:ext cx="48005" cy="46085"/>
          </a:xfrm>
          <a:custGeom>
            <a:avLst/>
            <a:gdLst/>
            <a:ahLst/>
            <a:cxnLst/>
            <a:rect l="l" t="t" r="r" b="b"/>
            <a:pathLst>
              <a:path w="48005" h="46085">
                <a:moveTo>
                  <a:pt x="34564" y="40325"/>
                </a:moveTo>
                <a:lnTo>
                  <a:pt x="34564" y="44150"/>
                </a:lnTo>
                <a:lnTo>
                  <a:pt x="33604" y="44150"/>
                </a:lnTo>
                <a:lnTo>
                  <a:pt x="33604" y="45110"/>
                </a:lnTo>
                <a:lnTo>
                  <a:pt x="30723" y="45110"/>
                </a:lnTo>
                <a:lnTo>
                  <a:pt x="30723" y="46085"/>
                </a:lnTo>
                <a:lnTo>
                  <a:pt x="48005" y="46085"/>
                </a:lnTo>
                <a:lnTo>
                  <a:pt x="48005" y="45110"/>
                </a:lnTo>
                <a:lnTo>
                  <a:pt x="46070" y="45110"/>
                </a:lnTo>
                <a:lnTo>
                  <a:pt x="45110" y="44150"/>
                </a:lnTo>
                <a:lnTo>
                  <a:pt x="44165" y="44150"/>
                </a:lnTo>
                <a:lnTo>
                  <a:pt x="43205" y="43205"/>
                </a:lnTo>
                <a:lnTo>
                  <a:pt x="41285" y="41269"/>
                </a:lnTo>
                <a:lnTo>
                  <a:pt x="40325" y="37429"/>
                </a:lnTo>
                <a:lnTo>
                  <a:pt x="24963" y="0"/>
                </a:lnTo>
                <a:lnTo>
                  <a:pt x="29763" y="28803"/>
                </a:lnTo>
                <a:lnTo>
                  <a:pt x="14401" y="28803"/>
                </a:lnTo>
                <a:lnTo>
                  <a:pt x="23042" y="0"/>
                </a:lnTo>
                <a:lnTo>
                  <a:pt x="7680" y="37429"/>
                </a:lnTo>
                <a:lnTo>
                  <a:pt x="5760" y="40325"/>
                </a:lnTo>
                <a:lnTo>
                  <a:pt x="4800" y="43205"/>
                </a:lnTo>
                <a:lnTo>
                  <a:pt x="3840" y="44150"/>
                </a:lnTo>
                <a:lnTo>
                  <a:pt x="2880" y="44150"/>
                </a:lnTo>
                <a:lnTo>
                  <a:pt x="1920" y="45110"/>
                </a:lnTo>
                <a:lnTo>
                  <a:pt x="0" y="45110"/>
                </a:lnTo>
                <a:lnTo>
                  <a:pt x="0" y="46085"/>
                </a:lnTo>
                <a:lnTo>
                  <a:pt x="14401" y="46085"/>
                </a:lnTo>
                <a:lnTo>
                  <a:pt x="14401" y="45110"/>
                </a:lnTo>
                <a:lnTo>
                  <a:pt x="10561" y="45110"/>
                </a:lnTo>
                <a:lnTo>
                  <a:pt x="9601" y="44150"/>
                </a:lnTo>
                <a:lnTo>
                  <a:pt x="8641" y="43205"/>
                </a:lnTo>
                <a:lnTo>
                  <a:pt x="8641" y="41269"/>
                </a:lnTo>
                <a:lnTo>
                  <a:pt x="9601" y="40325"/>
                </a:lnTo>
                <a:lnTo>
                  <a:pt x="10561" y="38404"/>
                </a:lnTo>
                <a:lnTo>
                  <a:pt x="13441" y="31683"/>
                </a:lnTo>
                <a:lnTo>
                  <a:pt x="30723" y="31683"/>
                </a:lnTo>
                <a:lnTo>
                  <a:pt x="33604" y="37429"/>
                </a:lnTo>
                <a:lnTo>
                  <a:pt x="34564" y="40325"/>
                </a:lnTo>
                <a:close/>
              </a:path>
              <a:path w="48005" h="46085">
                <a:moveTo>
                  <a:pt x="23042" y="0"/>
                </a:moveTo>
                <a:lnTo>
                  <a:pt x="14401" y="28803"/>
                </a:lnTo>
                <a:lnTo>
                  <a:pt x="22082" y="10561"/>
                </a:lnTo>
                <a:lnTo>
                  <a:pt x="29763" y="28803"/>
                </a:lnTo>
                <a:lnTo>
                  <a:pt x="24963" y="0"/>
                </a:lnTo>
                <a:lnTo>
                  <a:pt x="230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" name="object 161"/>
          <p:cNvSpPr/>
          <p:nvPr/>
        </p:nvSpPr>
        <p:spPr>
          <a:xfrm>
            <a:off x="3451326" y="4254352"/>
            <a:ext cx="24003" cy="20162"/>
          </a:xfrm>
          <a:custGeom>
            <a:avLst/>
            <a:gdLst/>
            <a:ahLst/>
            <a:cxnLst/>
            <a:rect l="l" t="t" r="r" b="b"/>
            <a:pathLst>
              <a:path w="24003" h="20162">
                <a:moveTo>
                  <a:pt x="17282" y="18242"/>
                </a:moveTo>
                <a:lnTo>
                  <a:pt x="20162" y="15361"/>
                </a:lnTo>
                <a:lnTo>
                  <a:pt x="23042" y="12496"/>
                </a:lnTo>
                <a:lnTo>
                  <a:pt x="24003" y="10561"/>
                </a:lnTo>
                <a:lnTo>
                  <a:pt x="24003" y="5775"/>
                </a:lnTo>
                <a:lnTo>
                  <a:pt x="23042" y="4815"/>
                </a:lnTo>
                <a:lnTo>
                  <a:pt x="22082" y="3840"/>
                </a:lnTo>
                <a:lnTo>
                  <a:pt x="21122" y="1935"/>
                </a:lnTo>
                <a:lnTo>
                  <a:pt x="19202" y="975"/>
                </a:lnTo>
                <a:lnTo>
                  <a:pt x="5760" y="975"/>
                </a:lnTo>
                <a:lnTo>
                  <a:pt x="3840" y="0"/>
                </a:lnTo>
                <a:lnTo>
                  <a:pt x="7696" y="5775"/>
                </a:lnTo>
                <a:lnTo>
                  <a:pt x="16322" y="5775"/>
                </a:lnTo>
                <a:lnTo>
                  <a:pt x="18242" y="6720"/>
                </a:lnTo>
                <a:lnTo>
                  <a:pt x="20162" y="6720"/>
                </a:lnTo>
                <a:lnTo>
                  <a:pt x="21122" y="7680"/>
                </a:lnTo>
                <a:lnTo>
                  <a:pt x="21122" y="10561"/>
                </a:lnTo>
                <a:lnTo>
                  <a:pt x="20162" y="12496"/>
                </a:lnTo>
                <a:lnTo>
                  <a:pt x="18242" y="13441"/>
                </a:lnTo>
                <a:lnTo>
                  <a:pt x="16322" y="15361"/>
                </a:lnTo>
                <a:lnTo>
                  <a:pt x="13441" y="16337"/>
                </a:lnTo>
                <a:lnTo>
                  <a:pt x="5760" y="16337"/>
                </a:lnTo>
                <a:lnTo>
                  <a:pt x="1920" y="15361"/>
                </a:lnTo>
                <a:lnTo>
                  <a:pt x="0" y="13441"/>
                </a:lnTo>
                <a:lnTo>
                  <a:pt x="2880" y="20162"/>
                </a:lnTo>
                <a:lnTo>
                  <a:pt x="12481" y="20162"/>
                </a:lnTo>
                <a:lnTo>
                  <a:pt x="17282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" name="object 162"/>
          <p:cNvSpPr/>
          <p:nvPr/>
        </p:nvSpPr>
        <p:spPr>
          <a:xfrm>
            <a:off x="3447486" y="4228444"/>
            <a:ext cx="27843" cy="21122"/>
          </a:xfrm>
          <a:custGeom>
            <a:avLst/>
            <a:gdLst/>
            <a:ahLst/>
            <a:cxnLst/>
            <a:rect l="l" t="t" r="r" b="b"/>
            <a:pathLst>
              <a:path w="27843" h="21122">
                <a:moveTo>
                  <a:pt x="15361" y="19202"/>
                </a:moveTo>
                <a:lnTo>
                  <a:pt x="8641" y="19202"/>
                </a:lnTo>
                <a:lnTo>
                  <a:pt x="7680" y="17282"/>
                </a:lnTo>
                <a:lnTo>
                  <a:pt x="8641" y="21122"/>
                </a:lnTo>
                <a:lnTo>
                  <a:pt x="15361" y="21122"/>
                </a:lnTo>
                <a:lnTo>
                  <a:pt x="18242" y="20162"/>
                </a:lnTo>
                <a:lnTo>
                  <a:pt x="20162" y="18242"/>
                </a:lnTo>
                <a:lnTo>
                  <a:pt x="23042" y="16322"/>
                </a:lnTo>
                <a:lnTo>
                  <a:pt x="24002" y="13441"/>
                </a:lnTo>
                <a:lnTo>
                  <a:pt x="24002" y="8641"/>
                </a:lnTo>
                <a:lnTo>
                  <a:pt x="23042" y="6720"/>
                </a:lnTo>
                <a:lnTo>
                  <a:pt x="22082" y="4800"/>
                </a:lnTo>
                <a:lnTo>
                  <a:pt x="27843" y="4800"/>
                </a:lnTo>
                <a:lnTo>
                  <a:pt x="27843" y="1920"/>
                </a:lnTo>
                <a:lnTo>
                  <a:pt x="19202" y="1920"/>
                </a:lnTo>
                <a:lnTo>
                  <a:pt x="17282" y="0"/>
                </a:lnTo>
                <a:lnTo>
                  <a:pt x="8641" y="0"/>
                </a:lnTo>
                <a:lnTo>
                  <a:pt x="5760" y="960"/>
                </a:lnTo>
                <a:lnTo>
                  <a:pt x="2880" y="2880"/>
                </a:lnTo>
                <a:lnTo>
                  <a:pt x="975" y="4800"/>
                </a:lnTo>
                <a:lnTo>
                  <a:pt x="0" y="7680"/>
                </a:lnTo>
                <a:lnTo>
                  <a:pt x="0" y="14401"/>
                </a:lnTo>
                <a:lnTo>
                  <a:pt x="975" y="16322"/>
                </a:lnTo>
                <a:lnTo>
                  <a:pt x="1920" y="18242"/>
                </a:lnTo>
                <a:lnTo>
                  <a:pt x="3840" y="19202"/>
                </a:lnTo>
                <a:lnTo>
                  <a:pt x="5760" y="20162"/>
                </a:lnTo>
                <a:lnTo>
                  <a:pt x="5760" y="4800"/>
                </a:lnTo>
                <a:lnTo>
                  <a:pt x="6720" y="2880"/>
                </a:lnTo>
                <a:lnTo>
                  <a:pt x="8641" y="1920"/>
                </a:lnTo>
                <a:lnTo>
                  <a:pt x="9601" y="960"/>
                </a:lnTo>
                <a:lnTo>
                  <a:pt x="13441" y="960"/>
                </a:lnTo>
                <a:lnTo>
                  <a:pt x="14401" y="1920"/>
                </a:lnTo>
                <a:lnTo>
                  <a:pt x="15361" y="3840"/>
                </a:lnTo>
                <a:lnTo>
                  <a:pt x="17282" y="5760"/>
                </a:lnTo>
                <a:lnTo>
                  <a:pt x="18242" y="8641"/>
                </a:lnTo>
                <a:lnTo>
                  <a:pt x="18242" y="14401"/>
                </a:lnTo>
                <a:lnTo>
                  <a:pt x="17282" y="16322"/>
                </a:lnTo>
                <a:lnTo>
                  <a:pt x="16322" y="17282"/>
                </a:lnTo>
                <a:lnTo>
                  <a:pt x="15361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" name="object 163"/>
          <p:cNvSpPr/>
          <p:nvPr/>
        </p:nvSpPr>
        <p:spPr>
          <a:xfrm>
            <a:off x="3444621" y="4240926"/>
            <a:ext cx="14401" cy="33588"/>
          </a:xfrm>
          <a:custGeom>
            <a:avLst/>
            <a:gdLst/>
            <a:ahLst/>
            <a:cxnLst/>
            <a:rect l="l" t="t" r="r" b="b"/>
            <a:pathLst>
              <a:path w="14401" h="33588">
                <a:moveTo>
                  <a:pt x="4785" y="23987"/>
                </a:moveTo>
                <a:lnTo>
                  <a:pt x="4785" y="23027"/>
                </a:lnTo>
                <a:lnTo>
                  <a:pt x="5745" y="22082"/>
                </a:lnTo>
                <a:lnTo>
                  <a:pt x="5745" y="21107"/>
                </a:lnTo>
                <a:lnTo>
                  <a:pt x="6705" y="20147"/>
                </a:lnTo>
                <a:lnTo>
                  <a:pt x="7680" y="18242"/>
                </a:lnTo>
                <a:lnTo>
                  <a:pt x="10546" y="19202"/>
                </a:lnTo>
                <a:lnTo>
                  <a:pt x="14401" y="19202"/>
                </a:lnTo>
                <a:lnTo>
                  <a:pt x="10546" y="13426"/>
                </a:lnTo>
                <a:lnTo>
                  <a:pt x="7680" y="13426"/>
                </a:lnTo>
                <a:lnTo>
                  <a:pt x="7680" y="10561"/>
                </a:lnTo>
                <a:lnTo>
                  <a:pt x="8625" y="9585"/>
                </a:lnTo>
                <a:lnTo>
                  <a:pt x="8625" y="8641"/>
                </a:lnTo>
                <a:lnTo>
                  <a:pt x="9585" y="7680"/>
                </a:lnTo>
                <a:lnTo>
                  <a:pt x="11506" y="8641"/>
                </a:lnTo>
                <a:lnTo>
                  <a:pt x="10546" y="4800"/>
                </a:lnTo>
                <a:lnTo>
                  <a:pt x="9585" y="2880"/>
                </a:lnTo>
                <a:lnTo>
                  <a:pt x="8625" y="0"/>
                </a:lnTo>
                <a:lnTo>
                  <a:pt x="8625" y="7680"/>
                </a:lnTo>
                <a:lnTo>
                  <a:pt x="5745" y="9585"/>
                </a:lnTo>
                <a:lnTo>
                  <a:pt x="4785" y="10561"/>
                </a:lnTo>
                <a:lnTo>
                  <a:pt x="3840" y="11521"/>
                </a:lnTo>
                <a:lnTo>
                  <a:pt x="2865" y="13426"/>
                </a:lnTo>
                <a:lnTo>
                  <a:pt x="2865" y="16306"/>
                </a:lnTo>
                <a:lnTo>
                  <a:pt x="3840" y="16306"/>
                </a:lnTo>
                <a:lnTo>
                  <a:pt x="3840" y="17266"/>
                </a:lnTo>
                <a:lnTo>
                  <a:pt x="4785" y="17266"/>
                </a:lnTo>
                <a:lnTo>
                  <a:pt x="5745" y="18242"/>
                </a:lnTo>
                <a:lnTo>
                  <a:pt x="3840" y="20147"/>
                </a:lnTo>
                <a:lnTo>
                  <a:pt x="2865" y="22082"/>
                </a:lnTo>
                <a:lnTo>
                  <a:pt x="1904" y="23027"/>
                </a:lnTo>
                <a:lnTo>
                  <a:pt x="960" y="24947"/>
                </a:lnTo>
                <a:lnTo>
                  <a:pt x="0" y="25923"/>
                </a:lnTo>
                <a:lnTo>
                  <a:pt x="0" y="27828"/>
                </a:lnTo>
                <a:lnTo>
                  <a:pt x="960" y="29763"/>
                </a:lnTo>
                <a:lnTo>
                  <a:pt x="2865" y="30708"/>
                </a:lnTo>
                <a:lnTo>
                  <a:pt x="5745" y="32628"/>
                </a:lnTo>
                <a:lnTo>
                  <a:pt x="9585" y="33588"/>
                </a:lnTo>
                <a:lnTo>
                  <a:pt x="6705" y="26868"/>
                </a:lnTo>
                <a:lnTo>
                  <a:pt x="5745" y="26868"/>
                </a:lnTo>
                <a:lnTo>
                  <a:pt x="4785" y="25923"/>
                </a:lnTo>
                <a:lnTo>
                  <a:pt x="4785" y="239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/>
          <p:nvPr/>
        </p:nvSpPr>
        <p:spPr>
          <a:xfrm>
            <a:off x="3477249" y="4228444"/>
            <a:ext cx="23042" cy="30723"/>
          </a:xfrm>
          <a:custGeom>
            <a:avLst/>
            <a:gdLst/>
            <a:ahLst/>
            <a:cxnLst/>
            <a:rect l="l" t="t" r="r" b="b"/>
            <a:pathLst>
              <a:path w="23042" h="30723">
                <a:moveTo>
                  <a:pt x="17282" y="5760"/>
                </a:moveTo>
                <a:lnTo>
                  <a:pt x="18242" y="5760"/>
                </a:lnTo>
                <a:lnTo>
                  <a:pt x="19202" y="6720"/>
                </a:lnTo>
                <a:lnTo>
                  <a:pt x="21122" y="6720"/>
                </a:lnTo>
                <a:lnTo>
                  <a:pt x="21122" y="5760"/>
                </a:lnTo>
                <a:lnTo>
                  <a:pt x="22082" y="5760"/>
                </a:lnTo>
                <a:lnTo>
                  <a:pt x="23042" y="4800"/>
                </a:lnTo>
                <a:lnTo>
                  <a:pt x="23042" y="1920"/>
                </a:lnTo>
                <a:lnTo>
                  <a:pt x="22082" y="1920"/>
                </a:lnTo>
                <a:lnTo>
                  <a:pt x="22082" y="960"/>
                </a:lnTo>
                <a:lnTo>
                  <a:pt x="21122" y="0"/>
                </a:lnTo>
                <a:lnTo>
                  <a:pt x="16322" y="0"/>
                </a:lnTo>
                <a:lnTo>
                  <a:pt x="13441" y="1920"/>
                </a:lnTo>
                <a:lnTo>
                  <a:pt x="10561" y="6720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0" y="4800"/>
                </a:lnTo>
                <a:lnTo>
                  <a:pt x="960" y="3840"/>
                </a:lnTo>
                <a:lnTo>
                  <a:pt x="3840" y="3840"/>
                </a:lnTo>
                <a:lnTo>
                  <a:pt x="3840" y="4800"/>
                </a:lnTo>
                <a:lnTo>
                  <a:pt x="4800" y="4800"/>
                </a:lnTo>
                <a:lnTo>
                  <a:pt x="4800" y="28788"/>
                </a:lnTo>
                <a:lnTo>
                  <a:pt x="3840" y="28788"/>
                </a:lnTo>
                <a:lnTo>
                  <a:pt x="2880" y="29748"/>
                </a:lnTo>
                <a:lnTo>
                  <a:pt x="0" y="29748"/>
                </a:lnTo>
                <a:lnTo>
                  <a:pt x="0" y="30723"/>
                </a:lnTo>
                <a:lnTo>
                  <a:pt x="16322" y="30723"/>
                </a:lnTo>
                <a:lnTo>
                  <a:pt x="16322" y="29748"/>
                </a:lnTo>
                <a:lnTo>
                  <a:pt x="12481" y="29748"/>
                </a:lnTo>
                <a:lnTo>
                  <a:pt x="12481" y="28788"/>
                </a:lnTo>
                <a:lnTo>
                  <a:pt x="11521" y="28788"/>
                </a:lnTo>
                <a:lnTo>
                  <a:pt x="11521" y="27843"/>
                </a:lnTo>
                <a:lnTo>
                  <a:pt x="10561" y="26883"/>
                </a:lnTo>
                <a:lnTo>
                  <a:pt x="10561" y="9601"/>
                </a:lnTo>
                <a:lnTo>
                  <a:pt x="11521" y="7680"/>
                </a:lnTo>
                <a:lnTo>
                  <a:pt x="12481" y="5760"/>
                </a:lnTo>
                <a:lnTo>
                  <a:pt x="13441" y="4800"/>
                </a:lnTo>
                <a:lnTo>
                  <a:pt x="14401" y="4800"/>
                </a:lnTo>
                <a:lnTo>
                  <a:pt x="14401" y="3840"/>
                </a:lnTo>
                <a:lnTo>
                  <a:pt x="15361" y="3840"/>
                </a:lnTo>
                <a:lnTo>
                  <a:pt x="16322" y="4800"/>
                </a:lnTo>
                <a:lnTo>
                  <a:pt x="17282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" name="object 165"/>
          <p:cNvSpPr/>
          <p:nvPr/>
        </p:nvSpPr>
        <p:spPr>
          <a:xfrm>
            <a:off x="3502212" y="4228444"/>
            <a:ext cx="15361" cy="30723"/>
          </a:xfrm>
          <a:custGeom>
            <a:avLst/>
            <a:gdLst/>
            <a:ahLst/>
            <a:cxnLst/>
            <a:rect l="l" t="t" r="r" b="b"/>
            <a:pathLst>
              <a:path w="15361" h="30723">
                <a:moveTo>
                  <a:pt x="15361" y="30723"/>
                </a:moveTo>
                <a:lnTo>
                  <a:pt x="15361" y="29748"/>
                </a:lnTo>
                <a:lnTo>
                  <a:pt x="12481" y="29748"/>
                </a:lnTo>
                <a:lnTo>
                  <a:pt x="11521" y="28788"/>
                </a:lnTo>
                <a:lnTo>
                  <a:pt x="11521" y="27843"/>
                </a:lnTo>
                <a:lnTo>
                  <a:pt x="10561" y="26883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800"/>
                </a:lnTo>
                <a:lnTo>
                  <a:pt x="1920" y="3840"/>
                </a:lnTo>
                <a:lnTo>
                  <a:pt x="3840" y="3840"/>
                </a:lnTo>
                <a:lnTo>
                  <a:pt x="3840" y="4800"/>
                </a:lnTo>
                <a:lnTo>
                  <a:pt x="4800" y="4800"/>
                </a:lnTo>
                <a:lnTo>
                  <a:pt x="4800" y="6720"/>
                </a:lnTo>
                <a:lnTo>
                  <a:pt x="5760" y="8641"/>
                </a:lnTo>
                <a:lnTo>
                  <a:pt x="5760" y="25907"/>
                </a:lnTo>
                <a:lnTo>
                  <a:pt x="4800" y="26883"/>
                </a:lnTo>
                <a:lnTo>
                  <a:pt x="4800" y="28788"/>
                </a:lnTo>
                <a:lnTo>
                  <a:pt x="3840" y="28788"/>
                </a:lnTo>
                <a:lnTo>
                  <a:pt x="3840" y="29748"/>
                </a:lnTo>
                <a:lnTo>
                  <a:pt x="960" y="29748"/>
                </a:lnTo>
                <a:lnTo>
                  <a:pt x="960" y="30723"/>
                </a:lnTo>
                <a:lnTo>
                  <a:pt x="15361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" name="object 166"/>
          <p:cNvSpPr/>
          <p:nvPr/>
        </p:nvSpPr>
        <p:spPr>
          <a:xfrm>
            <a:off x="3507013" y="4212122"/>
            <a:ext cx="6720" cy="6720"/>
          </a:xfrm>
          <a:custGeom>
            <a:avLst/>
            <a:gdLst/>
            <a:ahLst/>
            <a:cxnLst/>
            <a:rect l="l" t="t" r="r" b="b"/>
            <a:pathLst>
              <a:path w="6720" h="6720">
                <a:moveTo>
                  <a:pt x="0" y="1920"/>
                </a:moveTo>
                <a:lnTo>
                  <a:pt x="0" y="4800"/>
                </a:lnTo>
                <a:lnTo>
                  <a:pt x="960" y="5760"/>
                </a:lnTo>
                <a:lnTo>
                  <a:pt x="1920" y="6720"/>
                </a:lnTo>
                <a:lnTo>
                  <a:pt x="4800" y="6720"/>
                </a:lnTo>
                <a:lnTo>
                  <a:pt x="5760" y="5760"/>
                </a:lnTo>
                <a:lnTo>
                  <a:pt x="6720" y="4800"/>
                </a:lnTo>
                <a:lnTo>
                  <a:pt x="6720" y="1920"/>
                </a:lnTo>
                <a:lnTo>
                  <a:pt x="5760" y="960"/>
                </a:lnTo>
                <a:lnTo>
                  <a:pt x="480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" name="object 167"/>
          <p:cNvSpPr/>
          <p:nvPr/>
        </p:nvSpPr>
        <p:spPr>
          <a:xfrm>
            <a:off x="3521415" y="4228444"/>
            <a:ext cx="25908" cy="31683"/>
          </a:xfrm>
          <a:custGeom>
            <a:avLst/>
            <a:gdLst/>
            <a:ahLst/>
            <a:cxnLst/>
            <a:rect l="l" t="t" r="r" b="b"/>
            <a:pathLst>
              <a:path w="25908" h="31683">
                <a:moveTo>
                  <a:pt x="7680" y="4800"/>
                </a:moveTo>
                <a:lnTo>
                  <a:pt x="9601" y="2880"/>
                </a:lnTo>
                <a:lnTo>
                  <a:pt x="11521" y="1920"/>
                </a:lnTo>
                <a:lnTo>
                  <a:pt x="15346" y="1920"/>
                </a:lnTo>
                <a:lnTo>
                  <a:pt x="16306" y="2880"/>
                </a:lnTo>
                <a:lnTo>
                  <a:pt x="17282" y="3840"/>
                </a:lnTo>
                <a:lnTo>
                  <a:pt x="18242" y="4800"/>
                </a:lnTo>
                <a:lnTo>
                  <a:pt x="18242" y="8641"/>
                </a:lnTo>
                <a:lnTo>
                  <a:pt x="19187" y="9601"/>
                </a:lnTo>
                <a:lnTo>
                  <a:pt x="23027" y="9601"/>
                </a:lnTo>
                <a:lnTo>
                  <a:pt x="23987" y="8641"/>
                </a:lnTo>
                <a:lnTo>
                  <a:pt x="24963" y="8641"/>
                </a:lnTo>
                <a:lnTo>
                  <a:pt x="24963" y="4800"/>
                </a:lnTo>
                <a:lnTo>
                  <a:pt x="23987" y="3840"/>
                </a:lnTo>
                <a:lnTo>
                  <a:pt x="22082" y="1920"/>
                </a:lnTo>
                <a:lnTo>
                  <a:pt x="20147" y="0"/>
                </a:lnTo>
                <a:lnTo>
                  <a:pt x="10561" y="0"/>
                </a:lnTo>
                <a:lnTo>
                  <a:pt x="6720" y="960"/>
                </a:lnTo>
                <a:lnTo>
                  <a:pt x="3840" y="3840"/>
                </a:lnTo>
                <a:lnTo>
                  <a:pt x="960" y="6720"/>
                </a:lnTo>
                <a:lnTo>
                  <a:pt x="0" y="11506"/>
                </a:lnTo>
                <a:lnTo>
                  <a:pt x="0" y="21122"/>
                </a:lnTo>
                <a:lnTo>
                  <a:pt x="960" y="24963"/>
                </a:lnTo>
                <a:lnTo>
                  <a:pt x="3840" y="27843"/>
                </a:lnTo>
                <a:lnTo>
                  <a:pt x="6720" y="30723"/>
                </a:lnTo>
                <a:lnTo>
                  <a:pt x="9601" y="31683"/>
                </a:lnTo>
                <a:lnTo>
                  <a:pt x="15346" y="31683"/>
                </a:lnTo>
                <a:lnTo>
                  <a:pt x="18242" y="30723"/>
                </a:lnTo>
                <a:lnTo>
                  <a:pt x="21122" y="28788"/>
                </a:lnTo>
                <a:lnTo>
                  <a:pt x="23027" y="26883"/>
                </a:lnTo>
                <a:lnTo>
                  <a:pt x="24963" y="23042"/>
                </a:lnTo>
                <a:lnTo>
                  <a:pt x="25908" y="19202"/>
                </a:lnTo>
                <a:lnTo>
                  <a:pt x="24963" y="19202"/>
                </a:lnTo>
                <a:lnTo>
                  <a:pt x="23027" y="22067"/>
                </a:lnTo>
                <a:lnTo>
                  <a:pt x="22082" y="24002"/>
                </a:lnTo>
                <a:lnTo>
                  <a:pt x="21122" y="24963"/>
                </a:lnTo>
                <a:lnTo>
                  <a:pt x="19187" y="25907"/>
                </a:lnTo>
                <a:lnTo>
                  <a:pt x="17282" y="26883"/>
                </a:lnTo>
                <a:lnTo>
                  <a:pt x="12466" y="26883"/>
                </a:lnTo>
                <a:lnTo>
                  <a:pt x="9601" y="24963"/>
                </a:lnTo>
                <a:lnTo>
                  <a:pt x="7680" y="23042"/>
                </a:lnTo>
                <a:lnTo>
                  <a:pt x="5760" y="20162"/>
                </a:lnTo>
                <a:lnTo>
                  <a:pt x="4800" y="16322"/>
                </a:lnTo>
                <a:lnTo>
                  <a:pt x="4800" y="9601"/>
                </a:lnTo>
                <a:lnTo>
                  <a:pt x="5760" y="6720"/>
                </a:lnTo>
                <a:lnTo>
                  <a:pt x="768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" name="object 168"/>
          <p:cNvSpPr/>
          <p:nvPr/>
        </p:nvSpPr>
        <p:spPr>
          <a:xfrm>
            <a:off x="3549243" y="4229404"/>
            <a:ext cx="34564" cy="30723"/>
          </a:xfrm>
          <a:custGeom>
            <a:avLst/>
            <a:gdLst/>
            <a:ahLst/>
            <a:cxnLst/>
            <a:rect l="l" t="t" r="r" b="b"/>
            <a:pathLst>
              <a:path w="34564" h="30723">
                <a:moveTo>
                  <a:pt x="21122" y="960"/>
                </a:moveTo>
                <a:lnTo>
                  <a:pt x="22082" y="960"/>
                </a:lnTo>
                <a:lnTo>
                  <a:pt x="23042" y="1920"/>
                </a:lnTo>
                <a:lnTo>
                  <a:pt x="24002" y="2880"/>
                </a:lnTo>
                <a:lnTo>
                  <a:pt x="24002" y="23042"/>
                </a:lnTo>
                <a:lnTo>
                  <a:pt x="22082" y="24002"/>
                </a:lnTo>
                <a:lnTo>
                  <a:pt x="21122" y="25923"/>
                </a:lnTo>
                <a:lnTo>
                  <a:pt x="19202" y="25923"/>
                </a:lnTo>
                <a:lnTo>
                  <a:pt x="18242" y="26883"/>
                </a:lnTo>
                <a:lnTo>
                  <a:pt x="13441" y="26883"/>
                </a:lnTo>
                <a:lnTo>
                  <a:pt x="12481" y="25923"/>
                </a:lnTo>
                <a:lnTo>
                  <a:pt x="11521" y="24947"/>
                </a:lnTo>
                <a:lnTo>
                  <a:pt x="11521" y="0"/>
                </a:lnTo>
                <a:lnTo>
                  <a:pt x="0" y="0"/>
                </a:lnTo>
                <a:lnTo>
                  <a:pt x="0" y="960"/>
                </a:lnTo>
                <a:lnTo>
                  <a:pt x="3840" y="960"/>
                </a:lnTo>
                <a:lnTo>
                  <a:pt x="4800" y="1920"/>
                </a:lnTo>
                <a:lnTo>
                  <a:pt x="4800" y="2880"/>
                </a:lnTo>
                <a:lnTo>
                  <a:pt x="5760" y="2880"/>
                </a:lnTo>
                <a:lnTo>
                  <a:pt x="5760" y="24002"/>
                </a:lnTo>
                <a:lnTo>
                  <a:pt x="6720" y="25923"/>
                </a:lnTo>
                <a:lnTo>
                  <a:pt x="6720" y="26883"/>
                </a:lnTo>
                <a:lnTo>
                  <a:pt x="7696" y="28788"/>
                </a:lnTo>
                <a:lnTo>
                  <a:pt x="8641" y="29763"/>
                </a:lnTo>
                <a:lnTo>
                  <a:pt x="10561" y="30723"/>
                </a:lnTo>
                <a:lnTo>
                  <a:pt x="16322" y="30723"/>
                </a:lnTo>
                <a:lnTo>
                  <a:pt x="18242" y="29763"/>
                </a:lnTo>
                <a:lnTo>
                  <a:pt x="19202" y="28788"/>
                </a:lnTo>
                <a:lnTo>
                  <a:pt x="21122" y="27828"/>
                </a:lnTo>
                <a:lnTo>
                  <a:pt x="24002" y="24947"/>
                </a:lnTo>
                <a:lnTo>
                  <a:pt x="24002" y="30723"/>
                </a:lnTo>
                <a:lnTo>
                  <a:pt x="24963" y="30723"/>
                </a:lnTo>
                <a:lnTo>
                  <a:pt x="34564" y="26883"/>
                </a:lnTo>
                <a:lnTo>
                  <a:pt x="33604" y="25923"/>
                </a:lnTo>
                <a:lnTo>
                  <a:pt x="33604" y="26883"/>
                </a:lnTo>
                <a:lnTo>
                  <a:pt x="30723" y="26883"/>
                </a:lnTo>
                <a:lnTo>
                  <a:pt x="30723" y="25923"/>
                </a:lnTo>
                <a:lnTo>
                  <a:pt x="29763" y="25923"/>
                </a:lnTo>
                <a:lnTo>
                  <a:pt x="29763" y="0"/>
                </a:lnTo>
                <a:lnTo>
                  <a:pt x="19202" y="0"/>
                </a:lnTo>
                <a:lnTo>
                  <a:pt x="19202" y="960"/>
                </a:lnTo>
                <a:lnTo>
                  <a:pt x="21122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" name="object 169"/>
          <p:cNvSpPr/>
          <p:nvPr/>
        </p:nvSpPr>
        <p:spPr>
          <a:xfrm>
            <a:off x="3585728" y="4212122"/>
            <a:ext cx="15361" cy="47045"/>
          </a:xfrm>
          <a:custGeom>
            <a:avLst/>
            <a:gdLst/>
            <a:ahLst/>
            <a:cxnLst/>
            <a:rect l="l" t="t" r="r" b="b"/>
            <a:pathLst>
              <a:path w="15361" h="47045">
                <a:moveTo>
                  <a:pt x="15361" y="47045"/>
                </a:moveTo>
                <a:lnTo>
                  <a:pt x="15361" y="46070"/>
                </a:lnTo>
                <a:lnTo>
                  <a:pt x="12481" y="46070"/>
                </a:lnTo>
                <a:lnTo>
                  <a:pt x="11521" y="45110"/>
                </a:lnTo>
                <a:lnTo>
                  <a:pt x="11521" y="44165"/>
                </a:lnTo>
                <a:lnTo>
                  <a:pt x="10561" y="43205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800"/>
                </a:lnTo>
                <a:lnTo>
                  <a:pt x="4800" y="4800"/>
                </a:lnTo>
                <a:lnTo>
                  <a:pt x="4800" y="7680"/>
                </a:lnTo>
                <a:lnTo>
                  <a:pt x="5760" y="9601"/>
                </a:lnTo>
                <a:lnTo>
                  <a:pt x="5760" y="42230"/>
                </a:lnTo>
                <a:lnTo>
                  <a:pt x="4800" y="43205"/>
                </a:lnTo>
                <a:lnTo>
                  <a:pt x="4800" y="45110"/>
                </a:lnTo>
                <a:lnTo>
                  <a:pt x="3840" y="45110"/>
                </a:lnTo>
                <a:lnTo>
                  <a:pt x="3840" y="46070"/>
                </a:lnTo>
                <a:lnTo>
                  <a:pt x="960" y="46070"/>
                </a:lnTo>
                <a:lnTo>
                  <a:pt x="960" y="47045"/>
                </a:lnTo>
                <a:lnTo>
                  <a:pt x="15361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" name="object 170"/>
          <p:cNvSpPr/>
          <p:nvPr/>
        </p:nvSpPr>
        <p:spPr>
          <a:xfrm>
            <a:off x="3603010" y="4218843"/>
            <a:ext cx="18242" cy="41285"/>
          </a:xfrm>
          <a:custGeom>
            <a:avLst/>
            <a:gdLst/>
            <a:ahLst/>
            <a:cxnLst/>
            <a:rect l="l" t="t" r="r" b="b"/>
            <a:pathLst>
              <a:path w="18242" h="41285">
                <a:moveTo>
                  <a:pt x="17282" y="36484"/>
                </a:moveTo>
                <a:lnTo>
                  <a:pt x="18242" y="34564"/>
                </a:lnTo>
                <a:lnTo>
                  <a:pt x="17282" y="34564"/>
                </a:lnTo>
                <a:lnTo>
                  <a:pt x="16322" y="35509"/>
                </a:lnTo>
                <a:lnTo>
                  <a:pt x="16322" y="36484"/>
                </a:lnTo>
                <a:lnTo>
                  <a:pt x="15361" y="36484"/>
                </a:lnTo>
                <a:lnTo>
                  <a:pt x="14401" y="37444"/>
                </a:lnTo>
                <a:lnTo>
                  <a:pt x="12481" y="37444"/>
                </a:lnTo>
                <a:lnTo>
                  <a:pt x="11521" y="36484"/>
                </a:lnTo>
                <a:lnTo>
                  <a:pt x="10561" y="36484"/>
                </a:lnTo>
                <a:lnTo>
                  <a:pt x="10561" y="35509"/>
                </a:lnTo>
                <a:lnTo>
                  <a:pt x="9601" y="34564"/>
                </a:lnTo>
                <a:lnTo>
                  <a:pt x="9601" y="12481"/>
                </a:lnTo>
                <a:lnTo>
                  <a:pt x="17282" y="12481"/>
                </a:lnTo>
                <a:lnTo>
                  <a:pt x="17282" y="10561"/>
                </a:lnTo>
                <a:lnTo>
                  <a:pt x="9601" y="10561"/>
                </a:lnTo>
                <a:lnTo>
                  <a:pt x="9601" y="0"/>
                </a:lnTo>
                <a:lnTo>
                  <a:pt x="8641" y="0"/>
                </a:lnTo>
                <a:lnTo>
                  <a:pt x="7680" y="1920"/>
                </a:lnTo>
                <a:lnTo>
                  <a:pt x="7680" y="3840"/>
                </a:lnTo>
                <a:lnTo>
                  <a:pt x="6720" y="4800"/>
                </a:lnTo>
                <a:lnTo>
                  <a:pt x="5760" y="6720"/>
                </a:lnTo>
                <a:lnTo>
                  <a:pt x="4800" y="7680"/>
                </a:lnTo>
                <a:lnTo>
                  <a:pt x="3840" y="8641"/>
                </a:lnTo>
                <a:lnTo>
                  <a:pt x="1920" y="10561"/>
                </a:lnTo>
                <a:lnTo>
                  <a:pt x="960" y="10561"/>
                </a:lnTo>
                <a:lnTo>
                  <a:pt x="0" y="11521"/>
                </a:lnTo>
                <a:lnTo>
                  <a:pt x="0" y="12481"/>
                </a:lnTo>
                <a:lnTo>
                  <a:pt x="4800" y="12481"/>
                </a:lnTo>
                <a:lnTo>
                  <a:pt x="4800" y="38389"/>
                </a:lnTo>
                <a:lnTo>
                  <a:pt x="5760" y="39349"/>
                </a:lnTo>
                <a:lnTo>
                  <a:pt x="6720" y="39349"/>
                </a:lnTo>
                <a:lnTo>
                  <a:pt x="7680" y="40325"/>
                </a:lnTo>
                <a:lnTo>
                  <a:pt x="8641" y="41285"/>
                </a:lnTo>
                <a:lnTo>
                  <a:pt x="11521" y="41285"/>
                </a:lnTo>
                <a:lnTo>
                  <a:pt x="13441" y="40325"/>
                </a:lnTo>
                <a:lnTo>
                  <a:pt x="14401" y="39349"/>
                </a:lnTo>
                <a:lnTo>
                  <a:pt x="16322" y="38389"/>
                </a:lnTo>
                <a:lnTo>
                  <a:pt x="17282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" name="object 171"/>
          <p:cNvSpPr/>
          <p:nvPr/>
        </p:nvSpPr>
        <p:spPr>
          <a:xfrm>
            <a:off x="3621252" y="4229404"/>
            <a:ext cx="34549" cy="30723"/>
          </a:xfrm>
          <a:custGeom>
            <a:avLst/>
            <a:gdLst/>
            <a:ahLst/>
            <a:cxnLst/>
            <a:rect l="l" t="t" r="r" b="b"/>
            <a:pathLst>
              <a:path w="34549" h="30723">
                <a:moveTo>
                  <a:pt x="34549" y="26883"/>
                </a:moveTo>
                <a:lnTo>
                  <a:pt x="33588" y="25923"/>
                </a:lnTo>
                <a:lnTo>
                  <a:pt x="32628" y="26883"/>
                </a:lnTo>
                <a:lnTo>
                  <a:pt x="30708" y="26883"/>
                </a:lnTo>
                <a:lnTo>
                  <a:pt x="29748" y="25923"/>
                </a:lnTo>
                <a:lnTo>
                  <a:pt x="29748" y="24947"/>
                </a:lnTo>
                <a:lnTo>
                  <a:pt x="28788" y="24002"/>
                </a:lnTo>
                <a:lnTo>
                  <a:pt x="28788" y="0"/>
                </a:lnTo>
                <a:lnTo>
                  <a:pt x="19202" y="0"/>
                </a:lnTo>
                <a:lnTo>
                  <a:pt x="19202" y="960"/>
                </a:lnTo>
                <a:lnTo>
                  <a:pt x="22067" y="960"/>
                </a:lnTo>
                <a:lnTo>
                  <a:pt x="23042" y="1920"/>
                </a:lnTo>
                <a:lnTo>
                  <a:pt x="23042" y="2880"/>
                </a:lnTo>
                <a:lnTo>
                  <a:pt x="23987" y="3840"/>
                </a:lnTo>
                <a:lnTo>
                  <a:pt x="23987" y="23042"/>
                </a:lnTo>
                <a:lnTo>
                  <a:pt x="22067" y="24002"/>
                </a:lnTo>
                <a:lnTo>
                  <a:pt x="20162" y="25923"/>
                </a:lnTo>
                <a:lnTo>
                  <a:pt x="19202" y="25923"/>
                </a:lnTo>
                <a:lnTo>
                  <a:pt x="18227" y="26883"/>
                </a:lnTo>
                <a:lnTo>
                  <a:pt x="13426" y="26883"/>
                </a:lnTo>
                <a:lnTo>
                  <a:pt x="12481" y="25923"/>
                </a:lnTo>
                <a:lnTo>
                  <a:pt x="11521" y="24947"/>
                </a:lnTo>
                <a:lnTo>
                  <a:pt x="10546" y="23042"/>
                </a:lnTo>
                <a:lnTo>
                  <a:pt x="10546" y="0"/>
                </a:lnTo>
                <a:lnTo>
                  <a:pt x="0" y="0"/>
                </a:lnTo>
                <a:lnTo>
                  <a:pt x="0" y="960"/>
                </a:lnTo>
                <a:lnTo>
                  <a:pt x="3840" y="960"/>
                </a:lnTo>
                <a:lnTo>
                  <a:pt x="3840" y="1920"/>
                </a:lnTo>
                <a:lnTo>
                  <a:pt x="4800" y="1920"/>
                </a:lnTo>
                <a:lnTo>
                  <a:pt x="4800" y="2880"/>
                </a:lnTo>
                <a:lnTo>
                  <a:pt x="5760" y="2880"/>
                </a:lnTo>
                <a:lnTo>
                  <a:pt x="5760" y="25923"/>
                </a:lnTo>
                <a:lnTo>
                  <a:pt x="6705" y="26883"/>
                </a:lnTo>
                <a:lnTo>
                  <a:pt x="7680" y="28788"/>
                </a:lnTo>
                <a:lnTo>
                  <a:pt x="8641" y="29763"/>
                </a:lnTo>
                <a:lnTo>
                  <a:pt x="9601" y="30723"/>
                </a:lnTo>
                <a:lnTo>
                  <a:pt x="16322" y="30723"/>
                </a:lnTo>
                <a:lnTo>
                  <a:pt x="17266" y="29763"/>
                </a:lnTo>
                <a:lnTo>
                  <a:pt x="19202" y="28788"/>
                </a:lnTo>
                <a:lnTo>
                  <a:pt x="21107" y="27828"/>
                </a:lnTo>
                <a:lnTo>
                  <a:pt x="23987" y="24947"/>
                </a:lnTo>
                <a:lnTo>
                  <a:pt x="23987" y="30723"/>
                </a:lnTo>
                <a:lnTo>
                  <a:pt x="24947" y="30723"/>
                </a:lnTo>
                <a:lnTo>
                  <a:pt x="34549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" name="object 172"/>
          <p:cNvSpPr/>
          <p:nvPr/>
        </p:nvSpPr>
        <p:spPr>
          <a:xfrm>
            <a:off x="3655801" y="4228444"/>
            <a:ext cx="23042" cy="30723"/>
          </a:xfrm>
          <a:custGeom>
            <a:avLst/>
            <a:gdLst/>
            <a:ahLst/>
            <a:cxnLst/>
            <a:rect l="l" t="t" r="r" b="b"/>
            <a:pathLst>
              <a:path w="23042" h="30723">
                <a:moveTo>
                  <a:pt x="18242" y="5760"/>
                </a:moveTo>
                <a:lnTo>
                  <a:pt x="19202" y="6720"/>
                </a:lnTo>
                <a:lnTo>
                  <a:pt x="21122" y="6720"/>
                </a:lnTo>
                <a:lnTo>
                  <a:pt x="22082" y="5760"/>
                </a:lnTo>
                <a:lnTo>
                  <a:pt x="23042" y="4800"/>
                </a:lnTo>
                <a:lnTo>
                  <a:pt x="23042" y="1920"/>
                </a:lnTo>
                <a:lnTo>
                  <a:pt x="22082" y="960"/>
                </a:lnTo>
                <a:lnTo>
                  <a:pt x="21122" y="0"/>
                </a:lnTo>
                <a:lnTo>
                  <a:pt x="16322" y="0"/>
                </a:lnTo>
                <a:lnTo>
                  <a:pt x="13441" y="1920"/>
                </a:lnTo>
                <a:lnTo>
                  <a:pt x="10561" y="6720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800"/>
                </a:lnTo>
                <a:lnTo>
                  <a:pt x="1920" y="3840"/>
                </a:lnTo>
                <a:lnTo>
                  <a:pt x="3840" y="384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27843"/>
                </a:lnTo>
                <a:lnTo>
                  <a:pt x="4800" y="27843"/>
                </a:lnTo>
                <a:lnTo>
                  <a:pt x="4800" y="28788"/>
                </a:lnTo>
                <a:lnTo>
                  <a:pt x="3840" y="28788"/>
                </a:lnTo>
                <a:lnTo>
                  <a:pt x="2880" y="29748"/>
                </a:lnTo>
                <a:lnTo>
                  <a:pt x="960" y="29748"/>
                </a:lnTo>
                <a:lnTo>
                  <a:pt x="960" y="30723"/>
                </a:lnTo>
                <a:lnTo>
                  <a:pt x="16322" y="30723"/>
                </a:lnTo>
                <a:lnTo>
                  <a:pt x="16322" y="29748"/>
                </a:lnTo>
                <a:lnTo>
                  <a:pt x="13441" y="29748"/>
                </a:lnTo>
                <a:lnTo>
                  <a:pt x="12481" y="28788"/>
                </a:lnTo>
                <a:lnTo>
                  <a:pt x="11521" y="28788"/>
                </a:lnTo>
                <a:lnTo>
                  <a:pt x="11521" y="26883"/>
                </a:lnTo>
                <a:lnTo>
                  <a:pt x="10561" y="25907"/>
                </a:lnTo>
                <a:lnTo>
                  <a:pt x="10561" y="9601"/>
                </a:lnTo>
                <a:lnTo>
                  <a:pt x="12481" y="7680"/>
                </a:lnTo>
                <a:lnTo>
                  <a:pt x="13441" y="5760"/>
                </a:lnTo>
                <a:lnTo>
                  <a:pt x="14401" y="4800"/>
                </a:lnTo>
                <a:lnTo>
                  <a:pt x="15361" y="3840"/>
                </a:lnTo>
                <a:lnTo>
                  <a:pt x="16322" y="3840"/>
                </a:lnTo>
                <a:lnTo>
                  <a:pt x="16322" y="4800"/>
                </a:lnTo>
                <a:lnTo>
                  <a:pt x="17282" y="5760"/>
                </a:lnTo>
                <a:lnTo>
                  <a:pt x="18242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" name="object 173"/>
          <p:cNvSpPr/>
          <p:nvPr/>
        </p:nvSpPr>
        <p:spPr>
          <a:xfrm>
            <a:off x="3685565" y="4228444"/>
            <a:ext cx="21122" cy="12481"/>
          </a:xfrm>
          <a:custGeom>
            <a:avLst/>
            <a:gdLst/>
            <a:ahLst/>
            <a:cxnLst/>
            <a:rect l="l" t="t" r="r" b="b"/>
            <a:pathLst>
              <a:path w="21122" h="12481">
                <a:moveTo>
                  <a:pt x="960" y="7680"/>
                </a:moveTo>
                <a:lnTo>
                  <a:pt x="1920" y="5760"/>
                </a:lnTo>
                <a:lnTo>
                  <a:pt x="2880" y="3840"/>
                </a:lnTo>
                <a:lnTo>
                  <a:pt x="4800" y="2880"/>
                </a:lnTo>
                <a:lnTo>
                  <a:pt x="5760" y="1920"/>
                </a:lnTo>
                <a:lnTo>
                  <a:pt x="10561" y="1920"/>
                </a:lnTo>
                <a:lnTo>
                  <a:pt x="11521" y="2880"/>
                </a:lnTo>
                <a:lnTo>
                  <a:pt x="12481" y="3840"/>
                </a:lnTo>
                <a:lnTo>
                  <a:pt x="13441" y="4800"/>
                </a:lnTo>
                <a:lnTo>
                  <a:pt x="13441" y="5760"/>
                </a:lnTo>
                <a:lnTo>
                  <a:pt x="14401" y="6720"/>
                </a:lnTo>
                <a:lnTo>
                  <a:pt x="14401" y="10561"/>
                </a:lnTo>
                <a:lnTo>
                  <a:pt x="0" y="10561"/>
                </a:lnTo>
                <a:lnTo>
                  <a:pt x="0" y="12481"/>
                </a:lnTo>
                <a:lnTo>
                  <a:pt x="21122" y="12481"/>
                </a:lnTo>
                <a:lnTo>
                  <a:pt x="21122" y="8641"/>
                </a:lnTo>
                <a:lnTo>
                  <a:pt x="20162" y="4800"/>
                </a:lnTo>
                <a:lnTo>
                  <a:pt x="18242" y="2880"/>
                </a:lnTo>
                <a:lnTo>
                  <a:pt x="16322" y="960"/>
                </a:lnTo>
                <a:lnTo>
                  <a:pt x="13441" y="0"/>
                </a:lnTo>
                <a:lnTo>
                  <a:pt x="5760" y="0"/>
                </a:lnTo>
                <a:lnTo>
                  <a:pt x="1920" y="960"/>
                </a:lnTo>
                <a:lnTo>
                  <a:pt x="9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" name="object 174"/>
          <p:cNvSpPr/>
          <p:nvPr/>
        </p:nvSpPr>
        <p:spPr>
          <a:xfrm>
            <a:off x="3681724" y="4229404"/>
            <a:ext cx="24963" cy="30723"/>
          </a:xfrm>
          <a:custGeom>
            <a:avLst/>
            <a:gdLst/>
            <a:ahLst/>
            <a:cxnLst/>
            <a:rect l="l" t="t" r="r" b="b"/>
            <a:pathLst>
              <a:path w="24963" h="30723">
                <a:moveTo>
                  <a:pt x="16322" y="30723"/>
                </a:moveTo>
                <a:lnTo>
                  <a:pt x="19202" y="29763"/>
                </a:lnTo>
                <a:lnTo>
                  <a:pt x="21122" y="26883"/>
                </a:lnTo>
                <a:lnTo>
                  <a:pt x="24003" y="24947"/>
                </a:lnTo>
                <a:lnTo>
                  <a:pt x="24963" y="22082"/>
                </a:lnTo>
                <a:lnTo>
                  <a:pt x="24963" y="19202"/>
                </a:lnTo>
                <a:lnTo>
                  <a:pt x="24003" y="18242"/>
                </a:lnTo>
                <a:lnTo>
                  <a:pt x="23042" y="21107"/>
                </a:lnTo>
                <a:lnTo>
                  <a:pt x="22082" y="23042"/>
                </a:lnTo>
                <a:lnTo>
                  <a:pt x="21122" y="24002"/>
                </a:lnTo>
                <a:lnTo>
                  <a:pt x="19202" y="24947"/>
                </a:lnTo>
                <a:lnTo>
                  <a:pt x="17282" y="25923"/>
                </a:lnTo>
                <a:lnTo>
                  <a:pt x="12481" y="25923"/>
                </a:lnTo>
                <a:lnTo>
                  <a:pt x="9601" y="24002"/>
                </a:lnTo>
                <a:lnTo>
                  <a:pt x="7680" y="22082"/>
                </a:lnTo>
                <a:lnTo>
                  <a:pt x="5760" y="19202"/>
                </a:lnTo>
                <a:lnTo>
                  <a:pt x="3840" y="15361"/>
                </a:lnTo>
                <a:lnTo>
                  <a:pt x="3840" y="9601"/>
                </a:lnTo>
                <a:lnTo>
                  <a:pt x="4800" y="6720"/>
                </a:lnTo>
                <a:lnTo>
                  <a:pt x="5760" y="0"/>
                </a:lnTo>
                <a:lnTo>
                  <a:pt x="3840" y="2880"/>
                </a:lnTo>
                <a:lnTo>
                  <a:pt x="960" y="5760"/>
                </a:lnTo>
                <a:lnTo>
                  <a:pt x="0" y="9601"/>
                </a:lnTo>
                <a:lnTo>
                  <a:pt x="0" y="20162"/>
                </a:lnTo>
                <a:lnTo>
                  <a:pt x="960" y="24002"/>
                </a:lnTo>
                <a:lnTo>
                  <a:pt x="3840" y="26883"/>
                </a:lnTo>
                <a:lnTo>
                  <a:pt x="5760" y="29763"/>
                </a:lnTo>
                <a:lnTo>
                  <a:pt x="9601" y="30723"/>
                </a:lnTo>
                <a:lnTo>
                  <a:pt x="16322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" name="object 175"/>
          <p:cNvSpPr/>
          <p:nvPr/>
        </p:nvSpPr>
        <p:spPr>
          <a:xfrm>
            <a:off x="3265093" y="4163156"/>
            <a:ext cx="30723" cy="30723"/>
          </a:xfrm>
          <a:custGeom>
            <a:avLst/>
            <a:gdLst/>
            <a:ahLst/>
            <a:cxnLst/>
            <a:rect l="l" t="t" r="r" b="b"/>
            <a:pathLst>
              <a:path w="30723" h="30723">
                <a:moveTo>
                  <a:pt x="13441" y="0"/>
                </a:moveTo>
                <a:lnTo>
                  <a:pt x="12481" y="1935"/>
                </a:lnTo>
                <a:lnTo>
                  <a:pt x="30723" y="1935"/>
                </a:lnTo>
                <a:lnTo>
                  <a:pt x="29763" y="0"/>
                </a:lnTo>
                <a:lnTo>
                  <a:pt x="13441" y="0"/>
                </a:lnTo>
                <a:close/>
              </a:path>
              <a:path w="30723" h="30723">
                <a:moveTo>
                  <a:pt x="13441" y="17282"/>
                </a:moveTo>
                <a:lnTo>
                  <a:pt x="13441" y="16322"/>
                </a:lnTo>
                <a:lnTo>
                  <a:pt x="11521" y="16322"/>
                </a:lnTo>
                <a:lnTo>
                  <a:pt x="10561" y="15361"/>
                </a:lnTo>
                <a:lnTo>
                  <a:pt x="9601" y="15361"/>
                </a:lnTo>
                <a:lnTo>
                  <a:pt x="8641" y="14401"/>
                </a:lnTo>
                <a:lnTo>
                  <a:pt x="8641" y="11521"/>
                </a:lnTo>
                <a:lnTo>
                  <a:pt x="9601" y="9616"/>
                </a:lnTo>
                <a:lnTo>
                  <a:pt x="12481" y="1935"/>
                </a:lnTo>
                <a:lnTo>
                  <a:pt x="13441" y="0"/>
                </a:lnTo>
                <a:lnTo>
                  <a:pt x="22082" y="-18227"/>
                </a:lnTo>
                <a:lnTo>
                  <a:pt x="29763" y="0"/>
                </a:lnTo>
                <a:lnTo>
                  <a:pt x="30723" y="1935"/>
                </a:lnTo>
                <a:lnTo>
                  <a:pt x="32644" y="8641"/>
                </a:lnTo>
                <a:lnTo>
                  <a:pt x="33604" y="10561"/>
                </a:lnTo>
                <a:lnTo>
                  <a:pt x="34564" y="12481"/>
                </a:lnTo>
                <a:lnTo>
                  <a:pt x="34564" y="14401"/>
                </a:lnTo>
                <a:lnTo>
                  <a:pt x="33604" y="15361"/>
                </a:lnTo>
                <a:lnTo>
                  <a:pt x="32644" y="16322"/>
                </a:lnTo>
                <a:lnTo>
                  <a:pt x="29763" y="16322"/>
                </a:lnTo>
                <a:lnTo>
                  <a:pt x="29763" y="17282"/>
                </a:lnTo>
                <a:lnTo>
                  <a:pt x="48005" y="17282"/>
                </a:lnTo>
                <a:lnTo>
                  <a:pt x="48005" y="16322"/>
                </a:lnTo>
                <a:lnTo>
                  <a:pt x="46085" y="16322"/>
                </a:lnTo>
                <a:lnTo>
                  <a:pt x="44165" y="15361"/>
                </a:lnTo>
                <a:lnTo>
                  <a:pt x="43205" y="14401"/>
                </a:lnTo>
                <a:lnTo>
                  <a:pt x="42245" y="13441"/>
                </a:lnTo>
                <a:lnTo>
                  <a:pt x="41285" y="11521"/>
                </a:lnTo>
                <a:lnTo>
                  <a:pt x="40325" y="8641"/>
                </a:lnTo>
                <a:lnTo>
                  <a:pt x="24002" y="-28788"/>
                </a:lnTo>
                <a:lnTo>
                  <a:pt x="23042" y="-28788"/>
                </a:lnTo>
                <a:lnTo>
                  <a:pt x="6720" y="8641"/>
                </a:lnTo>
                <a:lnTo>
                  <a:pt x="5760" y="11521"/>
                </a:lnTo>
                <a:lnTo>
                  <a:pt x="4800" y="13441"/>
                </a:lnTo>
                <a:lnTo>
                  <a:pt x="2880" y="15361"/>
                </a:lnTo>
                <a:lnTo>
                  <a:pt x="1920" y="16322"/>
                </a:lnTo>
                <a:lnTo>
                  <a:pt x="0" y="16322"/>
                </a:lnTo>
                <a:lnTo>
                  <a:pt x="0" y="17282"/>
                </a:lnTo>
                <a:lnTo>
                  <a:pt x="13441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" name="object 176"/>
          <p:cNvSpPr/>
          <p:nvPr/>
        </p:nvSpPr>
        <p:spPr>
          <a:xfrm>
            <a:off x="3314059" y="4148769"/>
            <a:ext cx="33604" cy="31668"/>
          </a:xfrm>
          <a:custGeom>
            <a:avLst/>
            <a:gdLst/>
            <a:ahLst/>
            <a:cxnLst/>
            <a:rect l="l" t="t" r="r" b="b"/>
            <a:pathLst>
              <a:path w="33604" h="31668">
                <a:moveTo>
                  <a:pt x="28803" y="28788"/>
                </a:moveTo>
                <a:lnTo>
                  <a:pt x="28803" y="6720"/>
                </a:lnTo>
                <a:lnTo>
                  <a:pt x="27828" y="5760"/>
                </a:lnTo>
                <a:lnTo>
                  <a:pt x="26868" y="3825"/>
                </a:lnTo>
                <a:lnTo>
                  <a:pt x="25923" y="2880"/>
                </a:lnTo>
                <a:lnTo>
                  <a:pt x="24963" y="1920"/>
                </a:lnTo>
                <a:lnTo>
                  <a:pt x="23987" y="960"/>
                </a:lnTo>
                <a:lnTo>
                  <a:pt x="22082" y="0"/>
                </a:lnTo>
                <a:lnTo>
                  <a:pt x="17282" y="0"/>
                </a:lnTo>
                <a:lnTo>
                  <a:pt x="14401" y="2880"/>
                </a:lnTo>
                <a:lnTo>
                  <a:pt x="10561" y="6720"/>
                </a:lnTo>
                <a:lnTo>
                  <a:pt x="10561" y="0"/>
                </a:lnTo>
                <a:lnTo>
                  <a:pt x="8641" y="0"/>
                </a:lnTo>
                <a:lnTo>
                  <a:pt x="0" y="3825"/>
                </a:lnTo>
                <a:lnTo>
                  <a:pt x="0" y="5760"/>
                </a:lnTo>
                <a:lnTo>
                  <a:pt x="960" y="4800"/>
                </a:lnTo>
                <a:lnTo>
                  <a:pt x="3840" y="4800"/>
                </a:lnTo>
                <a:lnTo>
                  <a:pt x="3840" y="5760"/>
                </a:lnTo>
                <a:lnTo>
                  <a:pt x="4800" y="5760"/>
                </a:lnTo>
                <a:lnTo>
                  <a:pt x="4800" y="28788"/>
                </a:lnTo>
                <a:lnTo>
                  <a:pt x="3840" y="29748"/>
                </a:lnTo>
                <a:lnTo>
                  <a:pt x="3840" y="30708"/>
                </a:lnTo>
                <a:lnTo>
                  <a:pt x="0" y="30708"/>
                </a:lnTo>
                <a:lnTo>
                  <a:pt x="0" y="31668"/>
                </a:lnTo>
                <a:lnTo>
                  <a:pt x="15361" y="31668"/>
                </a:lnTo>
                <a:lnTo>
                  <a:pt x="15361" y="30708"/>
                </a:lnTo>
                <a:lnTo>
                  <a:pt x="12481" y="30708"/>
                </a:lnTo>
                <a:lnTo>
                  <a:pt x="11521" y="29748"/>
                </a:lnTo>
                <a:lnTo>
                  <a:pt x="10561" y="28788"/>
                </a:lnTo>
                <a:lnTo>
                  <a:pt x="10561" y="8641"/>
                </a:lnTo>
                <a:lnTo>
                  <a:pt x="13441" y="5760"/>
                </a:lnTo>
                <a:lnTo>
                  <a:pt x="15361" y="4800"/>
                </a:lnTo>
                <a:lnTo>
                  <a:pt x="21122" y="4800"/>
                </a:lnTo>
                <a:lnTo>
                  <a:pt x="22082" y="6720"/>
                </a:lnTo>
                <a:lnTo>
                  <a:pt x="23042" y="7665"/>
                </a:lnTo>
                <a:lnTo>
                  <a:pt x="23042" y="28788"/>
                </a:lnTo>
                <a:lnTo>
                  <a:pt x="22082" y="29748"/>
                </a:lnTo>
                <a:lnTo>
                  <a:pt x="21122" y="30708"/>
                </a:lnTo>
                <a:lnTo>
                  <a:pt x="18242" y="30708"/>
                </a:lnTo>
                <a:lnTo>
                  <a:pt x="18242" y="31668"/>
                </a:lnTo>
                <a:lnTo>
                  <a:pt x="33604" y="31668"/>
                </a:lnTo>
                <a:lnTo>
                  <a:pt x="33604" y="30708"/>
                </a:lnTo>
                <a:lnTo>
                  <a:pt x="30708" y="30708"/>
                </a:lnTo>
                <a:lnTo>
                  <a:pt x="29763" y="29748"/>
                </a:lnTo>
                <a:lnTo>
                  <a:pt x="28803" y="287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" name="object 177"/>
          <p:cNvSpPr/>
          <p:nvPr/>
        </p:nvSpPr>
        <p:spPr>
          <a:xfrm>
            <a:off x="3348609" y="4140128"/>
            <a:ext cx="18242" cy="41269"/>
          </a:xfrm>
          <a:custGeom>
            <a:avLst/>
            <a:gdLst/>
            <a:ahLst/>
            <a:cxnLst/>
            <a:rect l="l" t="t" r="r" b="b"/>
            <a:pathLst>
              <a:path w="18242" h="41269">
                <a:moveTo>
                  <a:pt x="18242" y="34549"/>
                </a:moveTo>
                <a:lnTo>
                  <a:pt x="16322" y="34549"/>
                </a:lnTo>
                <a:lnTo>
                  <a:pt x="16322" y="35509"/>
                </a:lnTo>
                <a:lnTo>
                  <a:pt x="15361" y="36469"/>
                </a:lnTo>
                <a:lnTo>
                  <a:pt x="14401" y="37429"/>
                </a:lnTo>
                <a:lnTo>
                  <a:pt x="12496" y="37429"/>
                </a:lnTo>
                <a:lnTo>
                  <a:pt x="11521" y="36469"/>
                </a:lnTo>
                <a:lnTo>
                  <a:pt x="10561" y="36469"/>
                </a:lnTo>
                <a:lnTo>
                  <a:pt x="10561" y="35509"/>
                </a:lnTo>
                <a:lnTo>
                  <a:pt x="9601" y="34549"/>
                </a:lnTo>
                <a:lnTo>
                  <a:pt x="9601" y="12466"/>
                </a:lnTo>
                <a:lnTo>
                  <a:pt x="17282" y="12466"/>
                </a:lnTo>
                <a:lnTo>
                  <a:pt x="17282" y="9601"/>
                </a:lnTo>
                <a:lnTo>
                  <a:pt x="9601" y="9601"/>
                </a:lnTo>
                <a:lnTo>
                  <a:pt x="9601" y="0"/>
                </a:lnTo>
                <a:lnTo>
                  <a:pt x="8641" y="0"/>
                </a:lnTo>
                <a:lnTo>
                  <a:pt x="7680" y="1905"/>
                </a:lnTo>
                <a:lnTo>
                  <a:pt x="7680" y="3840"/>
                </a:lnTo>
                <a:lnTo>
                  <a:pt x="6720" y="4800"/>
                </a:lnTo>
                <a:lnTo>
                  <a:pt x="5775" y="5760"/>
                </a:lnTo>
                <a:lnTo>
                  <a:pt x="4800" y="7680"/>
                </a:lnTo>
                <a:lnTo>
                  <a:pt x="2880" y="8641"/>
                </a:lnTo>
                <a:lnTo>
                  <a:pt x="1935" y="9601"/>
                </a:lnTo>
                <a:lnTo>
                  <a:pt x="960" y="10561"/>
                </a:lnTo>
                <a:lnTo>
                  <a:pt x="0" y="11521"/>
                </a:lnTo>
                <a:lnTo>
                  <a:pt x="0" y="12466"/>
                </a:lnTo>
                <a:lnTo>
                  <a:pt x="4800" y="12466"/>
                </a:lnTo>
                <a:lnTo>
                  <a:pt x="4800" y="37429"/>
                </a:lnTo>
                <a:lnTo>
                  <a:pt x="5775" y="38389"/>
                </a:lnTo>
                <a:lnTo>
                  <a:pt x="6720" y="39349"/>
                </a:lnTo>
                <a:lnTo>
                  <a:pt x="7680" y="40309"/>
                </a:lnTo>
                <a:lnTo>
                  <a:pt x="8641" y="40309"/>
                </a:lnTo>
                <a:lnTo>
                  <a:pt x="9601" y="41269"/>
                </a:lnTo>
                <a:lnTo>
                  <a:pt x="11521" y="41269"/>
                </a:lnTo>
                <a:lnTo>
                  <a:pt x="13441" y="40309"/>
                </a:lnTo>
                <a:lnTo>
                  <a:pt x="14401" y="39349"/>
                </a:lnTo>
                <a:lnTo>
                  <a:pt x="16322" y="38389"/>
                </a:lnTo>
                <a:lnTo>
                  <a:pt x="17282" y="36469"/>
                </a:lnTo>
                <a:lnTo>
                  <a:pt x="18242" y="345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" name="object 178"/>
          <p:cNvSpPr/>
          <p:nvPr/>
        </p:nvSpPr>
        <p:spPr>
          <a:xfrm>
            <a:off x="3372612" y="4133408"/>
            <a:ext cx="6720" cy="6720"/>
          </a:xfrm>
          <a:custGeom>
            <a:avLst/>
            <a:gdLst/>
            <a:ahLst/>
            <a:cxnLst/>
            <a:rect l="l" t="t" r="r" b="b"/>
            <a:pathLst>
              <a:path w="6720" h="6720">
                <a:moveTo>
                  <a:pt x="960" y="960"/>
                </a:moveTo>
                <a:lnTo>
                  <a:pt x="960" y="1920"/>
                </a:lnTo>
                <a:lnTo>
                  <a:pt x="0" y="1920"/>
                </a:lnTo>
                <a:lnTo>
                  <a:pt x="0" y="3840"/>
                </a:lnTo>
                <a:lnTo>
                  <a:pt x="960" y="4800"/>
                </a:lnTo>
                <a:lnTo>
                  <a:pt x="960" y="5760"/>
                </a:lnTo>
                <a:lnTo>
                  <a:pt x="1920" y="6720"/>
                </a:lnTo>
                <a:lnTo>
                  <a:pt x="5760" y="6720"/>
                </a:lnTo>
                <a:lnTo>
                  <a:pt x="5760" y="5760"/>
                </a:lnTo>
                <a:lnTo>
                  <a:pt x="6720" y="4800"/>
                </a:lnTo>
                <a:lnTo>
                  <a:pt x="6720" y="1920"/>
                </a:lnTo>
                <a:lnTo>
                  <a:pt x="5760" y="960"/>
                </a:lnTo>
                <a:lnTo>
                  <a:pt x="5760" y="0"/>
                </a:lnTo>
                <a:lnTo>
                  <a:pt x="1920" y="0"/>
                </a:lnTo>
                <a:lnTo>
                  <a:pt x="9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" name="object 179"/>
          <p:cNvSpPr/>
          <p:nvPr/>
        </p:nvSpPr>
        <p:spPr>
          <a:xfrm>
            <a:off x="3368771" y="4148769"/>
            <a:ext cx="15361" cy="31668"/>
          </a:xfrm>
          <a:custGeom>
            <a:avLst/>
            <a:gdLst/>
            <a:ahLst/>
            <a:cxnLst/>
            <a:rect l="l" t="t" r="r" b="b"/>
            <a:pathLst>
              <a:path w="15361" h="31668">
                <a:moveTo>
                  <a:pt x="8641" y="0"/>
                </a:moveTo>
                <a:lnTo>
                  <a:pt x="0" y="3825"/>
                </a:lnTo>
                <a:lnTo>
                  <a:pt x="0" y="5760"/>
                </a:lnTo>
                <a:lnTo>
                  <a:pt x="960" y="4800"/>
                </a:lnTo>
                <a:lnTo>
                  <a:pt x="3840" y="4800"/>
                </a:lnTo>
                <a:lnTo>
                  <a:pt x="3840" y="5760"/>
                </a:lnTo>
                <a:lnTo>
                  <a:pt x="4800" y="5760"/>
                </a:lnTo>
                <a:lnTo>
                  <a:pt x="4800" y="28788"/>
                </a:lnTo>
                <a:lnTo>
                  <a:pt x="3840" y="29748"/>
                </a:lnTo>
                <a:lnTo>
                  <a:pt x="2880" y="30708"/>
                </a:lnTo>
                <a:lnTo>
                  <a:pt x="0" y="30708"/>
                </a:lnTo>
                <a:lnTo>
                  <a:pt x="0" y="31668"/>
                </a:lnTo>
                <a:lnTo>
                  <a:pt x="15361" y="31668"/>
                </a:lnTo>
                <a:lnTo>
                  <a:pt x="15361" y="30708"/>
                </a:lnTo>
                <a:lnTo>
                  <a:pt x="12481" y="30708"/>
                </a:lnTo>
                <a:lnTo>
                  <a:pt x="11521" y="29748"/>
                </a:lnTo>
                <a:lnTo>
                  <a:pt x="10561" y="28788"/>
                </a:lnTo>
                <a:lnTo>
                  <a:pt x="10561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" name="object 180"/>
          <p:cNvSpPr/>
          <p:nvPr/>
        </p:nvSpPr>
        <p:spPr>
          <a:xfrm>
            <a:off x="3388934" y="4165558"/>
            <a:ext cx="17275" cy="0"/>
          </a:xfrm>
          <a:custGeom>
            <a:avLst/>
            <a:gdLst/>
            <a:ahLst/>
            <a:cxnLst/>
            <a:rect l="l" t="t" r="r" b="b"/>
            <a:pathLst>
              <a:path w="17275" h="0">
                <a:moveTo>
                  <a:pt x="0" y="0"/>
                </a:moveTo>
                <a:lnTo>
                  <a:pt x="17275" y="0"/>
                </a:lnTo>
              </a:path>
            </a:pathLst>
          </a:custGeom>
          <a:ln w="606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" name="object 181"/>
          <p:cNvSpPr/>
          <p:nvPr/>
        </p:nvSpPr>
        <p:spPr>
          <a:xfrm>
            <a:off x="3411016" y="4134368"/>
            <a:ext cx="41285" cy="47030"/>
          </a:xfrm>
          <a:custGeom>
            <a:avLst/>
            <a:gdLst/>
            <a:ahLst/>
            <a:cxnLst/>
            <a:rect l="l" t="t" r="r" b="b"/>
            <a:pathLst>
              <a:path w="41285" h="47030">
                <a:moveTo>
                  <a:pt x="11521" y="2880"/>
                </a:moveTo>
                <a:lnTo>
                  <a:pt x="7680" y="4800"/>
                </a:lnTo>
                <a:lnTo>
                  <a:pt x="4800" y="8641"/>
                </a:lnTo>
                <a:lnTo>
                  <a:pt x="2880" y="11521"/>
                </a:lnTo>
                <a:lnTo>
                  <a:pt x="960" y="15361"/>
                </a:lnTo>
                <a:lnTo>
                  <a:pt x="0" y="20162"/>
                </a:lnTo>
                <a:lnTo>
                  <a:pt x="0" y="29748"/>
                </a:lnTo>
                <a:lnTo>
                  <a:pt x="1920" y="34564"/>
                </a:lnTo>
                <a:lnTo>
                  <a:pt x="4800" y="39349"/>
                </a:lnTo>
                <a:lnTo>
                  <a:pt x="8641" y="44150"/>
                </a:lnTo>
                <a:lnTo>
                  <a:pt x="14401" y="47030"/>
                </a:lnTo>
                <a:lnTo>
                  <a:pt x="25923" y="47030"/>
                </a:lnTo>
                <a:lnTo>
                  <a:pt x="29763" y="46070"/>
                </a:lnTo>
                <a:lnTo>
                  <a:pt x="32628" y="44150"/>
                </a:lnTo>
                <a:lnTo>
                  <a:pt x="35509" y="42230"/>
                </a:lnTo>
                <a:lnTo>
                  <a:pt x="38389" y="39349"/>
                </a:lnTo>
                <a:lnTo>
                  <a:pt x="41285" y="35509"/>
                </a:lnTo>
                <a:lnTo>
                  <a:pt x="39349" y="35509"/>
                </a:lnTo>
                <a:lnTo>
                  <a:pt x="37444" y="38404"/>
                </a:lnTo>
                <a:lnTo>
                  <a:pt x="34564" y="41269"/>
                </a:lnTo>
                <a:lnTo>
                  <a:pt x="32628" y="42230"/>
                </a:lnTo>
                <a:lnTo>
                  <a:pt x="29763" y="44150"/>
                </a:lnTo>
                <a:lnTo>
                  <a:pt x="21107" y="44150"/>
                </a:lnTo>
                <a:lnTo>
                  <a:pt x="18242" y="43190"/>
                </a:lnTo>
                <a:lnTo>
                  <a:pt x="15361" y="42230"/>
                </a:lnTo>
                <a:lnTo>
                  <a:pt x="12481" y="40309"/>
                </a:lnTo>
                <a:lnTo>
                  <a:pt x="10561" y="38404"/>
                </a:lnTo>
                <a:lnTo>
                  <a:pt x="9601" y="35509"/>
                </a:lnTo>
                <a:lnTo>
                  <a:pt x="8641" y="31668"/>
                </a:lnTo>
                <a:lnTo>
                  <a:pt x="7680" y="28788"/>
                </a:lnTo>
                <a:lnTo>
                  <a:pt x="7680" y="19202"/>
                </a:lnTo>
                <a:lnTo>
                  <a:pt x="8641" y="15361"/>
                </a:lnTo>
                <a:lnTo>
                  <a:pt x="9601" y="12481"/>
                </a:lnTo>
                <a:lnTo>
                  <a:pt x="11521" y="8641"/>
                </a:lnTo>
                <a:lnTo>
                  <a:pt x="13441" y="6720"/>
                </a:lnTo>
                <a:lnTo>
                  <a:pt x="15361" y="4800"/>
                </a:lnTo>
                <a:lnTo>
                  <a:pt x="18242" y="2880"/>
                </a:lnTo>
                <a:lnTo>
                  <a:pt x="26883" y="2880"/>
                </a:lnTo>
                <a:lnTo>
                  <a:pt x="30723" y="3840"/>
                </a:lnTo>
                <a:lnTo>
                  <a:pt x="32628" y="5760"/>
                </a:lnTo>
                <a:lnTo>
                  <a:pt x="35509" y="7665"/>
                </a:lnTo>
                <a:lnTo>
                  <a:pt x="37444" y="10561"/>
                </a:lnTo>
                <a:lnTo>
                  <a:pt x="38389" y="15361"/>
                </a:lnTo>
                <a:lnTo>
                  <a:pt x="39349" y="15361"/>
                </a:lnTo>
                <a:lnTo>
                  <a:pt x="38389" y="0"/>
                </a:lnTo>
                <a:lnTo>
                  <a:pt x="37444" y="0"/>
                </a:lnTo>
                <a:lnTo>
                  <a:pt x="37444" y="960"/>
                </a:lnTo>
                <a:lnTo>
                  <a:pt x="36469" y="1920"/>
                </a:lnTo>
                <a:lnTo>
                  <a:pt x="36469" y="2880"/>
                </a:lnTo>
                <a:lnTo>
                  <a:pt x="32628" y="2880"/>
                </a:lnTo>
                <a:lnTo>
                  <a:pt x="29763" y="960"/>
                </a:lnTo>
                <a:lnTo>
                  <a:pt x="25923" y="0"/>
                </a:lnTo>
                <a:lnTo>
                  <a:pt x="19202" y="0"/>
                </a:lnTo>
                <a:lnTo>
                  <a:pt x="15361" y="960"/>
                </a:lnTo>
                <a:lnTo>
                  <a:pt x="11521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" name="object 182"/>
          <p:cNvSpPr/>
          <p:nvPr/>
        </p:nvSpPr>
        <p:spPr>
          <a:xfrm>
            <a:off x="3466688" y="4166997"/>
            <a:ext cx="14401" cy="14401"/>
          </a:xfrm>
          <a:custGeom>
            <a:avLst/>
            <a:gdLst/>
            <a:ahLst/>
            <a:cxnLst/>
            <a:rect l="l" t="t" r="r" b="b"/>
            <a:pathLst>
              <a:path w="14401" h="14401">
                <a:moveTo>
                  <a:pt x="13441" y="0"/>
                </a:moveTo>
                <a:lnTo>
                  <a:pt x="13441" y="4800"/>
                </a:lnTo>
                <a:lnTo>
                  <a:pt x="12481" y="7680"/>
                </a:lnTo>
                <a:lnTo>
                  <a:pt x="10561" y="9601"/>
                </a:lnTo>
                <a:lnTo>
                  <a:pt x="9601" y="11521"/>
                </a:lnTo>
                <a:lnTo>
                  <a:pt x="7680" y="12481"/>
                </a:lnTo>
                <a:lnTo>
                  <a:pt x="2880" y="12481"/>
                </a:lnTo>
                <a:lnTo>
                  <a:pt x="0" y="10561"/>
                </a:lnTo>
                <a:lnTo>
                  <a:pt x="3840" y="14401"/>
                </a:lnTo>
                <a:lnTo>
                  <a:pt x="6720" y="14401"/>
                </a:lnTo>
                <a:lnTo>
                  <a:pt x="9601" y="13441"/>
                </a:lnTo>
                <a:lnTo>
                  <a:pt x="11521" y="12481"/>
                </a:lnTo>
                <a:lnTo>
                  <a:pt x="14401" y="11521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" name="object 183"/>
          <p:cNvSpPr/>
          <p:nvPr/>
        </p:nvSpPr>
        <p:spPr>
          <a:xfrm>
            <a:off x="3456127" y="4148769"/>
            <a:ext cx="29763" cy="32628"/>
          </a:xfrm>
          <a:custGeom>
            <a:avLst/>
            <a:gdLst/>
            <a:ahLst/>
            <a:cxnLst/>
            <a:rect l="l" t="t" r="r" b="b"/>
            <a:pathLst>
              <a:path w="29763" h="32628">
                <a:moveTo>
                  <a:pt x="1920" y="24002"/>
                </a:moveTo>
                <a:lnTo>
                  <a:pt x="3840" y="26868"/>
                </a:lnTo>
                <a:lnTo>
                  <a:pt x="6720" y="30708"/>
                </a:lnTo>
                <a:lnTo>
                  <a:pt x="10561" y="32628"/>
                </a:lnTo>
                <a:lnTo>
                  <a:pt x="14401" y="32628"/>
                </a:lnTo>
                <a:lnTo>
                  <a:pt x="10561" y="28788"/>
                </a:lnTo>
                <a:lnTo>
                  <a:pt x="9601" y="25908"/>
                </a:lnTo>
                <a:lnTo>
                  <a:pt x="7680" y="22067"/>
                </a:lnTo>
                <a:lnTo>
                  <a:pt x="6720" y="18227"/>
                </a:lnTo>
                <a:lnTo>
                  <a:pt x="6720" y="8641"/>
                </a:lnTo>
                <a:lnTo>
                  <a:pt x="7680" y="7665"/>
                </a:lnTo>
                <a:lnTo>
                  <a:pt x="8641" y="5760"/>
                </a:lnTo>
                <a:lnTo>
                  <a:pt x="9601" y="4800"/>
                </a:lnTo>
                <a:lnTo>
                  <a:pt x="10561" y="3825"/>
                </a:lnTo>
                <a:lnTo>
                  <a:pt x="11521" y="2880"/>
                </a:lnTo>
                <a:lnTo>
                  <a:pt x="16322" y="2880"/>
                </a:lnTo>
                <a:lnTo>
                  <a:pt x="18242" y="3825"/>
                </a:lnTo>
                <a:lnTo>
                  <a:pt x="20162" y="5760"/>
                </a:lnTo>
                <a:lnTo>
                  <a:pt x="22082" y="8641"/>
                </a:lnTo>
                <a:lnTo>
                  <a:pt x="24002" y="13441"/>
                </a:lnTo>
                <a:lnTo>
                  <a:pt x="24002" y="18227"/>
                </a:lnTo>
                <a:lnTo>
                  <a:pt x="24963" y="29748"/>
                </a:lnTo>
                <a:lnTo>
                  <a:pt x="26883" y="26868"/>
                </a:lnTo>
                <a:lnTo>
                  <a:pt x="27843" y="24002"/>
                </a:lnTo>
                <a:lnTo>
                  <a:pt x="28803" y="21107"/>
                </a:lnTo>
                <a:lnTo>
                  <a:pt x="29763" y="19187"/>
                </a:lnTo>
                <a:lnTo>
                  <a:pt x="29763" y="12481"/>
                </a:lnTo>
                <a:lnTo>
                  <a:pt x="28803" y="8641"/>
                </a:lnTo>
                <a:lnTo>
                  <a:pt x="25923" y="5760"/>
                </a:lnTo>
                <a:lnTo>
                  <a:pt x="23042" y="1920"/>
                </a:lnTo>
                <a:lnTo>
                  <a:pt x="20162" y="0"/>
                </a:lnTo>
                <a:lnTo>
                  <a:pt x="12481" y="0"/>
                </a:lnTo>
                <a:lnTo>
                  <a:pt x="10561" y="960"/>
                </a:lnTo>
                <a:lnTo>
                  <a:pt x="7680" y="2880"/>
                </a:lnTo>
                <a:lnTo>
                  <a:pt x="5760" y="3825"/>
                </a:lnTo>
                <a:lnTo>
                  <a:pt x="3840" y="5760"/>
                </a:lnTo>
                <a:lnTo>
                  <a:pt x="1920" y="8641"/>
                </a:lnTo>
                <a:lnTo>
                  <a:pt x="960" y="11506"/>
                </a:lnTo>
                <a:lnTo>
                  <a:pt x="0" y="14386"/>
                </a:lnTo>
                <a:lnTo>
                  <a:pt x="0" y="21107"/>
                </a:lnTo>
                <a:lnTo>
                  <a:pt x="1920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" name="object 184"/>
          <p:cNvSpPr/>
          <p:nvPr/>
        </p:nvSpPr>
        <p:spPr>
          <a:xfrm>
            <a:off x="3488771" y="4148769"/>
            <a:ext cx="23042" cy="31668"/>
          </a:xfrm>
          <a:custGeom>
            <a:avLst/>
            <a:gdLst/>
            <a:ahLst/>
            <a:cxnLst/>
            <a:rect l="l" t="t" r="r" b="b"/>
            <a:pathLst>
              <a:path w="23042" h="31668">
                <a:moveTo>
                  <a:pt x="17282" y="5760"/>
                </a:moveTo>
                <a:lnTo>
                  <a:pt x="18242" y="6720"/>
                </a:lnTo>
                <a:lnTo>
                  <a:pt x="19202" y="7665"/>
                </a:lnTo>
                <a:lnTo>
                  <a:pt x="20162" y="7665"/>
                </a:lnTo>
                <a:lnTo>
                  <a:pt x="21122" y="6720"/>
                </a:lnTo>
                <a:lnTo>
                  <a:pt x="22082" y="6720"/>
                </a:lnTo>
                <a:lnTo>
                  <a:pt x="22082" y="5760"/>
                </a:lnTo>
                <a:lnTo>
                  <a:pt x="23042" y="4800"/>
                </a:lnTo>
                <a:lnTo>
                  <a:pt x="23042" y="2880"/>
                </a:lnTo>
                <a:lnTo>
                  <a:pt x="22082" y="1920"/>
                </a:lnTo>
                <a:lnTo>
                  <a:pt x="21122" y="1920"/>
                </a:lnTo>
                <a:lnTo>
                  <a:pt x="21122" y="960"/>
                </a:lnTo>
                <a:lnTo>
                  <a:pt x="19202" y="0"/>
                </a:lnTo>
                <a:lnTo>
                  <a:pt x="15361" y="0"/>
                </a:lnTo>
                <a:lnTo>
                  <a:pt x="13441" y="2880"/>
                </a:lnTo>
                <a:lnTo>
                  <a:pt x="10561" y="7665"/>
                </a:lnTo>
                <a:lnTo>
                  <a:pt x="10561" y="0"/>
                </a:lnTo>
                <a:lnTo>
                  <a:pt x="9601" y="0"/>
                </a:lnTo>
                <a:lnTo>
                  <a:pt x="0" y="3825"/>
                </a:lnTo>
                <a:lnTo>
                  <a:pt x="0" y="5760"/>
                </a:lnTo>
                <a:lnTo>
                  <a:pt x="960" y="4800"/>
                </a:lnTo>
                <a:lnTo>
                  <a:pt x="3840" y="4800"/>
                </a:lnTo>
                <a:lnTo>
                  <a:pt x="3840" y="5760"/>
                </a:lnTo>
                <a:lnTo>
                  <a:pt x="4800" y="5760"/>
                </a:lnTo>
                <a:lnTo>
                  <a:pt x="4800" y="28788"/>
                </a:lnTo>
                <a:lnTo>
                  <a:pt x="3840" y="29748"/>
                </a:lnTo>
                <a:lnTo>
                  <a:pt x="2880" y="30708"/>
                </a:lnTo>
                <a:lnTo>
                  <a:pt x="0" y="30708"/>
                </a:lnTo>
                <a:lnTo>
                  <a:pt x="0" y="31668"/>
                </a:lnTo>
                <a:lnTo>
                  <a:pt x="16322" y="31668"/>
                </a:lnTo>
                <a:lnTo>
                  <a:pt x="16322" y="30708"/>
                </a:lnTo>
                <a:lnTo>
                  <a:pt x="13441" y="30708"/>
                </a:lnTo>
                <a:lnTo>
                  <a:pt x="12481" y="29748"/>
                </a:lnTo>
                <a:lnTo>
                  <a:pt x="11521" y="28788"/>
                </a:lnTo>
                <a:lnTo>
                  <a:pt x="10561" y="27828"/>
                </a:lnTo>
                <a:lnTo>
                  <a:pt x="10561" y="10546"/>
                </a:lnTo>
                <a:lnTo>
                  <a:pt x="11521" y="7665"/>
                </a:lnTo>
                <a:lnTo>
                  <a:pt x="12481" y="6720"/>
                </a:lnTo>
                <a:lnTo>
                  <a:pt x="13441" y="5760"/>
                </a:lnTo>
                <a:lnTo>
                  <a:pt x="14401" y="4800"/>
                </a:lnTo>
                <a:lnTo>
                  <a:pt x="15361" y="4800"/>
                </a:lnTo>
                <a:lnTo>
                  <a:pt x="16322" y="5760"/>
                </a:lnTo>
                <a:lnTo>
                  <a:pt x="17282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" name="object 185"/>
          <p:cNvSpPr/>
          <p:nvPr/>
        </p:nvSpPr>
        <p:spPr>
          <a:xfrm>
            <a:off x="3511814" y="4148769"/>
            <a:ext cx="22067" cy="31668"/>
          </a:xfrm>
          <a:custGeom>
            <a:avLst/>
            <a:gdLst/>
            <a:ahLst/>
            <a:cxnLst/>
            <a:rect l="l" t="t" r="r" b="b"/>
            <a:pathLst>
              <a:path w="22067" h="31668">
                <a:moveTo>
                  <a:pt x="16322" y="5760"/>
                </a:moveTo>
                <a:lnTo>
                  <a:pt x="18227" y="6720"/>
                </a:lnTo>
                <a:lnTo>
                  <a:pt x="18227" y="7665"/>
                </a:lnTo>
                <a:lnTo>
                  <a:pt x="20162" y="7665"/>
                </a:lnTo>
                <a:lnTo>
                  <a:pt x="21122" y="6720"/>
                </a:lnTo>
                <a:lnTo>
                  <a:pt x="22067" y="5760"/>
                </a:lnTo>
                <a:lnTo>
                  <a:pt x="22067" y="1920"/>
                </a:lnTo>
                <a:lnTo>
                  <a:pt x="21122" y="1920"/>
                </a:lnTo>
                <a:lnTo>
                  <a:pt x="20162" y="960"/>
                </a:lnTo>
                <a:lnTo>
                  <a:pt x="19202" y="0"/>
                </a:lnTo>
                <a:lnTo>
                  <a:pt x="15361" y="0"/>
                </a:lnTo>
                <a:lnTo>
                  <a:pt x="12481" y="2880"/>
                </a:lnTo>
                <a:lnTo>
                  <a:pt x="10561" y="7665"/>
                </a:lnTo>
                <a:lnTo>
                  <a:pt x="10561" y="0"/>
                </a:lnTo>
                <a:lnTo>
                  <a:pt x="8641" y="0"/>
                </a:lnTo>
                <a:lnTo>
                  <a:pt x="0" y="3825"/>
                </a:lnTo>
                <a:lnTo>
                  <a:pt x="0" y="5760"/>
                </a:lnTo>
                <a:lnTo>
                  <a:pt x="960" y="4800"/>
                </a:lnTo>
                <a:lnTo>
                  <a:pt x="2880" y="4800"/>
                </a:lnTo>
                <a:lnTo>
                  <a:pt x="3840" y="5760"/>
                </a:lnTo>
                <a:lnTo>
                  <a:pt x="4800" y="5760"/>
                </a:lnTo>
                <a:lnTo>
                  <a:pt x="4800" y="27828"/>
                </a:lnTo>
                <a:lnTo>
                  <a:pt x="3840" y="28788"/>
                </a:lnTo>
                <a:lnTo>
                  <a:pt x="3840" y="29748"/>
                </a:lnTo>
                <a:lnTo>
                  <a:pt x="2880" y="30708"/>
                </a:lnTo>
                <a:lnTo>
                  <a:pt x="0" y="30708"/>
                </a:lnTo>
                <a:lnTo>
                  <a:pt x="0" y="31668"/>
                </a:lnTo>
                <a:lnTo>
                  <a:pt x="15361" y="31668"/>
                </a:lnTo>
                <a:lnTo>
                  <a:pt x="15361" y="30708"/>
                </a:lnTo>
                <a:lnTo>
                  <a:pt x="13441" y="30708"/>
                </a:lnTo>
                <a:lnTo>
                  <a:pt x="12481" y="29748"/>
                </a:lnTo>
                <a:lnTo>
                  <a:pt x="11521" y="29748"/>
                </a:lnTo>
                <a:lnTo>
                  <a:pt x="11521" y="28788"/>
                </a:lnTo>
                <a:lnTo>
                  <a:pt x="10561" y="28788"/>
                </a:lnTo>
                <a:lnTo>
                  <a:pt x="10561" y="10546"/>
                </a:lnTo>
                <a:lnTo>
                  <a:pt x="11521" y="7665"/>
                </a:lnTo>
                <a:lnTo>
                  <a:pt x="12481" y="6720"/>
                </a:lnTo>
                <a:lnTo>
                  <a:pt x="13441" y="5760"/>
                </a:lnTo>
                <a:lnTo>
                  <a:pt x="13441" y="4800"/>
                </a:lnTo>
                <a:lnTo>
                  <a:pt x="15361" y="4800"/>
                </a:lnTo>
                <a:lnTo>
                  <a:pt x="16322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" name="object 186"/>
          <p:cNvSpPr/>
          <p:nvPr/>
        </p:nvSpPr>
        <p:spPr>
          <a:xfrm>
            <a:off x="3533881" y="4149730"/>
            <a:ext cx="33604" cy="31668"/>
          </a:xfrm>
          <a:custGeom>
            <a:avLst/>
            <a:gdLst/>
            <a:ahLst/>
            <a:cxnLst/>
            <a:rect l="l" t="t" r="r" b="b"/>
            <a:pathLst>
              <a:path w="33604" h="31668">
                <a:moveTo>
                  <a:pt x="33604" y="27828"/>
                </a:moveTo>
                <a:lnTo>
                  <a:pt x="33604" y="26868"/>
                </a:lnTo>
                <a:lnTo>
                  <a:pt x="32644" y="26868"/>
                </a:lnTo>
                <a:lnTo>
                  <a:pt x="31683" y="27828"/>
                </a:lnTo>
                <a:lnTo>
                  <a:pt x="30723" y="27828"/>
                </a:lnTo>
                <a:lnTo>
                  <a:pt x="29763" y="26868"/>
                </a:lnTo>
                <a:lnTo>
                  <a:pt x="28803" y="25908"/>
                </a:lnTo>
                <a:lnTo>
                  <a:pt x="28803" y="0"/>
                </a:lnTo>
                <a:lnTo>
                  <a:pt x="18242" y="0"/>
                </a:lnTo>
                <a:lnTo>
                  <a:pt x="18242" y="1920"/>
                </a:lnTo>
                <a:lnTo>
                  <a:pt x="22082" y="1920"/>
                </a:lnTo>
                <a:lnTo>
                  <a:pt x="22082" y="2865"/>
                </a:lnTo>
                <a:lnTo>
                  <a:pt x="23058" y="2865"/>
                </a:lnTo>
                <a:lnTo>
                  <a:pt x="23058" y="23042"/>
                </a:lnTo>
                <a:lnTo>
                  <a:pt x="21122" y="24947"/>
                </a:lnTo>
                <a:lnTo>
                  <a:pt x="20162" y="25908"/>
                </a:lnTo>
                <a:lnTo>
                  <a:pt x="19202" y="26868"/>
                </a:lnTo>
                <a:lnTo>
                  <a:pt x="17282" y="27828"/>
                </a:lnTo>
                <a:lnTo>
                  <a:pt x="14401" y="27828"/>
                </a:lnTo>
                <a:lnTo>
                  <a:pt x="13441" y="26868"/>
                </a:lnTo>
                <a:lnTo>
                  <a:pt x="12496" y="26868"/>
                </a:lnTo>
                <a:lnTo>
                  <a:pt x="10561" y="25908"/>
                </a:lnTo>
                <a:lnTo>
                  <a:pt x="10561" y="0"/>
                </a:ln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lnTo>
                  <a:pt x="3840" y="2865"/>
                </a:lnTo>
                <a:lnTo>
                  <a:pt x="4815" y="2865"/>
                </a:lnTo>
                <a:lnTo>
                  <a:pt x="4815" y="24947"/>
                </a:lnTo>
                <a:lnTo>
                  <a:pt x="5775" y="26868"/>
                </a:lnTo>
                <a:lnTo>
                  <a:pt x="5775" y="27828"/>
                </a:lnTo>
                <a:lnTo>
                  <a:pt x="6720" y="29748"/>
                </a:lnTo>
                <a:lnTo>
                  <a:pt x="8656" y="30708"/>
                </a:lnTo>
                <a:lnTo>
                  <a:pt x="9616" y="31668"/>
                </a:lnTo>
                <a:lnTo>
                  <a:pt x="15361" y="31668"/>
                </a:lnTo>
                <a:lnTo>
                  <a:pt x="17282" y="30708"/>
                </a:lnTo>
                <a:lnTo>
                  <a:pt x="18242" y="29748"/>
                </a:lnTo>
                <a:lnTo>
                  <a:pt x="20162" y="27828"/>
                </a:lnTo>
                <a:lnTo>
                  <a:pt x="23058" y="24947"/>
                </a:lnTo>
                <a:lnTo>
                  <a:pt x="23058" y="31668"/>
                </a:lnTo>
                <a:lnTo>
                  <a:pt x="24963" y="31668"/>
                </a:lnTo>
                <a:lnTo>
                  <a:pt x="33604" y="27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" name="object 187"/>
          <p:cNvSpPr/>
          <p:nvPr/>
        </p:nvSpPr>
        <p:spPr>
          <a:xfrm>
            <a:off x="3567485" y="4173717"/>
            <a:ext cx="16322" cy="32628"/>
          </a:xfrm>
          <a:custGeom>
            <a:avLst/>
            <a:gdLst/>
            <a:ahLst/>
            <a:cxnLst/>
            <a:rect l="l" t="t" r="r" b="b"/>
            <a:pathLst>
              <a:path w="16322" h="32628">
                <a:moveTo>
                  <a:pt x="11521" y="960"/>
                </a:moveTo>
                <a:lnTo>
                  <a:pt x="10561" y="0"/>
                </a:lnTo>
                <a:lnTo>
                  <a:pt x="10561" y="4800"/>
                </a:lnTo>
                <a:lnTo>
                  <a:pt x="12481" y="5760"/>
                </a:lnTo>
                <a:lnTo>
                  <a:pt x="13441" y="6720"/>
                </a:lnTo>
                <a:lnTo>
                  <a:pt x="15361" y="7680"/>
                </a:lnTo>
                <a:lnTo>
                  <a:pt x="16322" y="5760"/>
                </a:lnTo>
                <a:lnTo>
                  <a:pt x="14401" y="5760"/>
                </a:lnTo>
                <a:lnTo>
                  <a:pt x="13441" y="4800"/>
                </a:lnTo>
                <a:lnTo>
                  <a:pt x="12481" y="3840"/>
                </a:lnTo>
                <a:lnTo>
                  <a:pt x="11521" y="1920"/>
                </a:lnTo>
                <a:lnTo>
                  <a:pt x="11521" y="960"/>
                </a:lnTo>
                <a:close/>
              </a:path>
              <a:path w="16322" h="32628">
                <a:moveTo>
                  <a:pt x="16322" y="21122"/>
                </a:moveTo>
                <a:lnTo>
                  <a:pt x="16322" y="20162"/>
                </a:lnTo>
                <a:lnTo>
                  <a:pt x="12481" y="20162"/>
                </a:lnTo>
                <a:lnTo>
                  <a:pt x="11521" y="19202"/>
                </a:lnTo>
                <a:lnTo>
                  <a:pt x="11521" y="18242"/>
                </a:lnTo>
                <a:lnTo>
                  <a:pt x="10561" y="18242"/>
                </a:lnTo>
                <a:lnTo>
                  <a:pt x="10561" y="-15346"/>
                </a:lnTo>
                <a:lnTo>
                  <a:pt x="12481" y="-17282"/>
                </a:lnTo>
                <a:lnTo>
                  <a:pt x="14401" y="-18227"/>
                </a:lnTo>
                <a:lnTo>
                  <a:pt x="14401" y="-19187"/>
                </a:lnTo>
                <a:lnTo>
                  <a:pt x="22082" y="-19187"/>
                </a:lnTo>
                <a:lnTo>
                  <a:pt x="23042" y="-17282"/>
                </a:lnTo>
                <a:lnTo>
                  <a:pt x="24963" y="-14401"/>
                </a:lnTo>
                <a:lnTo>
                  <a:pt x="25923" y="-10561"/>
                </a:lnTo>
                <a:lnTo>
                  <a:pt x="25923" y="-1920"/>
                </a:lnTo>
                <a:lnTo>
                  <a:pt x="24963" y="960"/>
                </a:lnTo>
                <a:lnTo>
                  <a:pt x="23042" y="2880"/>
                </a:lnTo>
                <a:lnTo>
                  <a:pt x="22082" y="4800"/>
                </a:lnTo>
                <a:lnTo>
                  <a:pt x="20162" y="5760"/>
                </a:lnTo>
                <a:lnTo>
                  <a:pt x="16322" y="5760"/>
                </a:lnTo>
                <a:lnTo>
                  <a:pt x="15361" y="7680"/>
                </a:lnTo>
                <a:lnTo>
                  <a:pt x="22082" y="7680"/>
                </a:lnTo>
                <a:lnTo>
                  <a:pt x="24963" y="6720"/>
                </a:lnTo>
                <a:lnTo>
                  <a:pt x="27843" y="3840"/>
                </a:lnTo>
                <a:lnTo>
                  <a:pt x="30723" y="0"/>
                </a:lnTo>
                <a:lnTo>
                  <a:pt x="31683" y="-3840"/>
                </a:lnTo>
                <a:lnTo>
                  <a:pt x="31683" y="-14401"/>
                </a:lnTo>
                <a:lnTo>
                  <a:pt x="30723" y="-18227"/>
                </a:lnTo>
                <a:lnTo>
                  <a:pt x="28803" y="-21122"/>
                </a:lnTo>
                <a:lnTo>
                  <a:pt x="25923" y="-23027"/>
                </a:lnTo>
                <a:lnTo>
                  <a:pt x="24003" y="-24947"/>
                </a:lnTo>
                <a:lnTo>
                  <a:pt x="19202" y="-24947"/>
                </a:lnTo>
                <a:lnTo>
                  <a:pt x="17282" y="-23987"/>
                </a:lnTo>
                <a:lnTo>
                  <a:pt x="15361" y="-23027"/>
                </a:lnTo>
                <a:lnTo>
                  <a:pt x="14401" y="-22067"/>
                </a:lnTo>
                <a:lnTo>
                  <a:pt x="12481" y="-20147"/>
                </a:lnTo>
                <a:lnTo>
                  <a:pt x="10561" y="-17282"/>
                </a:lnTo>
                <a:lnTo>
                  <a:pt x="10561" y="-23987"/>
                </a:lnTo>
                <a:lnTo>
                  <a:pt x="9601" y="-23987"/>
                </a:lnTo>
                <a:lnTo>
                  <a:pt x="0" y="-20147"/>
                </a:lnTo>
                <a:lnTo>
                  <a:pt x="960" y="-19187"/>
                </a:lnTo>
                <a:lnTo>
                  <a:pt x="960" y="-20147"/>
                </a:lnTo>
                <a:lnTo>
                  <a:pt x="3840" y="-20147"/>
                </a:lnTo>
                <a:lnTo>
                  <a:pt x="3840" y="-19187"/>
                </a:lnTo>
                <a:lnTo>
                  <a:pt x="4800" y="-19187"/>
                </a:lnTo>
                <a:lnTo>
                  <a:pt x="4800" y="-18227"/>
                </a:lnTo>
                <a:lnTo>
                  <a:pt x="5760" y="-18227"/>
                </a:lnTo>
                <a:lnTo>
                  <a:pt x="5760" y="16322"/>
                </a:lnTo>
                <a:lnTo>
                  <a:pt x="4800" y="18242"/>
                </a:lnTo>
                <a:lnTo>
                  <a:pt x="4800" y="19202"/>
                </a:lnTo>
                <a:lnTo>
                  <a:pt x="3840" y="19202"/>
                </a:lnTo>
                <a:lnTo>
                  <a:pt x="2880" y="20162"/>
                </a:lnTo>
                <a:lnTo>
                  <a:pt x="0" y="20162"/>
                </a:lnTo>
                <a:lnTo>
                  <a:pt x="0" y="21122"/>
                </a:lnTo>
                <a:lnTo>
                  <a:pt x="16322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" name="object 188"/>
          <p:cNvSpPr/>
          <p:nvPr/>
        </p:nvSpPr>
        <p:spPr>
          <a:xfrm>
            <a:off x="3603010" y="4140128"/>
            <a:ext cx="18242" cy="41269"/>
          </a:xfrm>
          <a:custGeom>
            <a:avLst/>
            <a:gdLst/>
            <a:ahLst/>
            <a:cxnLst/>
            <a:rect l="l" t="t" r="r" b="b"/>
            <a:pathLst>
              <a:path w="18242" h="41269">
                <a:moveTo>
                  <a:pt x="18242" y="34549"/>
                </a:moveTo>
                <a:lnTo>
                  <a:pt x="16322" y="34549"/>
                </a:lnTo>
                <a:lnTo>
                  <a:pt x="16322" y="35509"/>
                </a:lnTo>
                <a:lnTo>
                  <a:pt x="15361" y="36469"/>
                </a:lnTo>
                <a:lnTo>
                  <a:pt x="14401" y="37429"/>
                </a:lnTo>
                <a:lnTo>
                  <a:pt x="12481" y="37429"/>
                </a:lnTo>
                <a:lnTo>
                  <a:pt x="11521" y="36469"/>
                </a:lnTo>
                <a:lnTo>
                  <a:pt x="10561" y="36469"/>
                </a:lnTo>
                <a:lnTo>
                  <a:pt x="10561" y="35509"/>
                </a:lnTo>
                <a:lnTo>
                  <a:pt x="9601" y="34549"/>
                </a:lnTo>
                <a:lnTo>
                  <a:pt x="9601" y="12466"/>
                </a:lnTo>
                <a:lnTo>
                  <a:pt x="17282" y="12466"/>
                </a:lnTo>
                <a:lnTo>
                  <a:pt x="17282" y="9601"/>
                </a:lnTo>
                <a:lnTo>
                  <a:pt x="9601" y="9601"/>
                </a:lnTo>
                <a:lnTo>
                  <a:pt x="9601" y="0"/>
                </a:lnTo>
                <a:lnTo>
                  <a:pt x="8641" y="0"/>
                </a:lnTo>
                <a:lnTo>
                  <a:pt x="7680" y="1905"/>
                </a:lnTo>
                <a:lnTo>
                  <a:pt x="7680" y="3840"/>
                </a:lnTo>
                <a:lnTo>
                  <a:pt x="6720" y="4800"/>
                </a:lnTo>
                <a:lnTo>
                  <a:pt x="5760" y="5760"/>
                </a:lnTo>
                <a:lnTo>
                  <a:pt x="4800" y="7680"/>
                </a:lnTo>
                <a:lnTo>
                  <a:pt x="2880" y="8641"/>
                </a:lnTo>
                <a:lnTo>
                  <a:pt x="1920" y="9601"/>
                </a:lnTo>
                <a:lnTo>
                  <a:pt x="960" y="10561"/>
                </a:lnTo>
                <a:lnTo>
                  <a:pt x="0" y="11521"/>
                </a:lnTo>
                <a:lnTo>
                  <a:pt x="0" y="12466"/>
                </a:lnTo>
                <a:lnTo>
                  <a:pt x="4800" y="12466"/>
                </a:lnTo>
                <a:lnTo>
                  <a:pt x="4800" y="37429"/>
                </a:lnTo>
                <a:lnTo>
                  <a:pt x="5760" y="38389"/>
                </a:lnTo>
                <a:lnTo>
                  <a:pt x="6720" y="39349"/>
                </a:lnTo>
                <a:lnTo>
                  <a:pt x="7680" y="40309"/>
                </a:lnTo>
                <a:lnTo>
                  <a:pt x="8641" y="40309"/>
                </a:lnTo>
                <a:lnTo>
                  <a:pt x="9601" y="41269"/>
                </a:lnTo>
                <a:lnTo>
                  <a:pt x="11521" y="41269"/>
                </a:lnTo>
                <a:lnTo>
                  <a:pt x="13441" y="40309"/>
                </a:lnTo>
                <a:lnTo>
                  <a:pt x="14401" y="39349"/>
                </a:lnTo>
                <a:lnTo>
                  <a:pt x="16322" y="38389"/>
                </a:lnTo>
                <a:lnTo>
                  <a:pt x="17282" y="36469"/>
                </a:lnTo>
                <a:lnTo>
                  <a:pt x="18242" y="345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" name="object 189"/>
          <p:cNvSpPr/>
          <p:nvPr/>
        </p:nvSpPr>
        <p:spPr>
          <a:xfrm>
            <a:off x="3623172" y="4148769"/>
            <a:ext cx="15346" cy="31668"/>
          </a:xfrm>
          <a:custGeom>
            <a:avLst/>
            <a:gdLst/>
            <a:ahLst/>
            <a:cxnLst/>
            <a:rect l="l" t="t" r="r" b="b"/>
            <a:pathLst>
              <a:path w="15346" h="31668">
                <a:moveTo>
                  <a:pt x="15346" y="31668"/>
                </a:moveTo>
                <a:lnTo>
                  <a:pt x="15346" y="30708"/>
                </a:lnTo>
                <a:lnTo>
                  <a:pt x="12466" y="30708"/>
                </a:lnTo>
                <a:lnTo>
                  <a:pt x="11506" y="29748"/>
                </a:lnTo>
                <a:lnTo>
                  <a:pt x="11506" y="28788"/>
                </a:lnTo>
                <a:lnTo>
                  <a:pt x="10561" y="27828"/>
                </a:lnTo>
                <a:lnTo>
                  <a:pt x="10561" y="0"/>
                </a:lnTo>
                <a:lnTo>
                  <a:pt x="9601" y="0"/>
                </a:lnTo>
                <a:lnTo>
                  <a:pt x="0" y="3825"/>
                </a:lnTo>
                <a:lnTo>
                  <a:pt x="960" y="5760"/>
                </a:lnTo>
                <a:lnTo>
                  <a:pt x="1920" y="4800"/>
                </a:lnTo>
                <a:lnTo>
                  <a:pt x="3840" y="4800"/>
                </a:lnTo>
                <a:lnTo>
                  <a:pt x="3840" y="5760"/>
                </a:lnTo>
                <a:lnTo>
                  <a:pt x="4785" y="5760"/>
                </a:lnTo>
                <a:lnTo>
                  <a:pt x="4785" y="7665"/>
                </a:lnTo>
                <a:lnTo>
                  <a:pt x="5760" y="9601"/>
                </a:lnTo>
                <a:lnTo>
                  <a:pt x="5760" y="26868"/>
                </a:lnTo>
                <a:lnTo>
                  <a:pt x="4785" y="27828"/>
                </a:lnTo>
                <a:lnTo>
                  <a:pt x="4785" y="29748"/>
                </a:lnTo>
                <a:lnTo>
                  <a:pt x="3840" y="29748"/>
                </a:lnTo>
                <a:lnTo>
                  <a:pt x="3840" y="30708"/>
                </a:lnTo>
                <a:lnTo>
                  <a:pt x="960" y="30708"/>
                </a:lnTo>
                <a:lnTo>
                  <a:pt x="960" y="31668"/>
                </a:lnTo>
                <a:lnTo>
                  <a:pt x="15346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" name="object 190"/>
          <p:cNvSpPr/>
          <p:nvPr/>
        </p:nvSpPr>
        <p:spPr>
          <a:xfrm>
            <a:off x="3627958" y="4133408"/>
            <a:ext cx="6720" cy="6720"/>
          </a:xfrm>
          <a:custGeom>
            <a:avLst/>
            <a:gdLst/>
            <a:ahLst/>
            <a:cxnLst/>
            <a:rect l="l" t="t" r="r" b="b"/>
            <a:pathLst>
              <a:path w="6720" h="6720">
                <a:moveTo>
                  <a:pt x="0" y="1920"/>
                </a:moveTo>
                <a:lnTo>
                  <a:pt x="0" y="4800"/>
                </a:lnTo>
                <a:lnTo>
                  <a:pt x="975" y="5760"/>
                </a:lnTo>
                <a:lnTo>
                  <a:pt x="1935" y="6720"/>
                </a:lnTo>
                <a:lnTo>
                  <a:pt x="4815" y="6720"/>
                </a:lnTo>
                <a:lnTo>
                  <a:pt x="5775" y="5760"/>
                </a:lnTo>
                <a:lnTo>
                  <a:pt x="6720" y="4800"/>
                </a:lnTo>
                <a:lnTo>
                  <a:pt x="6720" y="1920"/>
                </a:lnTo>
                <a:lnTo>
                  <a:pt x="5775" y="960"/>
                </a:lnTo>
                <a:lnTo>
                  <a:pt x="4815" y="0"/>
                </a:lnTo>
                <a:lnTo>
                  <a:pt x="1935" y="0"/>
                </a:lnTo>
                <a:lnTo>
                  <a:pt x="975" y="96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" name="object 191"/>
          <p:cNvSpPr/>
          <p:nvPr/>
        </p:nvSpPr>
        <p:spPr>
          <a:xfrm>
            <a:off x="3649080" y="4166997"/>
            <a:ext cx="16322" cy="14401"/>
          </a:xfrm>
          <a:custGeom>
            <a:avLst/>
            <a:gdLst/>
            <a:ahLst/>
            <a:cxnLst/>
            <a:rect l="l" t="t" r="r" b="b"/>
            <a:pathLst>
              <a:path w="16322" h="14401">
                <a:moveTo>
                  <a:pt x="16322" y="7680"/>
                </a:moveTo>
                <a:lnTo>
                  <a:pt x="14401" y="9601"/>
                </a:lnTo>
                <a:lnTo>
                  <a:pt x="13441" y="11521"/>
                </a:lnTo>
                <a:lnTo>
                  <a:pt x="11521" y="12481"/>
                </a:lnTo>
                <a:lnTo>
                  <a:pt x="6720" y="12481"/>
                </a:lnTo>
                <a:lnTo>
                  <a:pt x="3840" y="10561"/>
                </a:lnTo>
                <a:lnTo>
                  <a:pt x="1920" y="7680"/>
                </a:lnTo>
                <a:lnTo>
                  <a:pt x="960" y="3840"/>
                </a:lnTo>
                <a:lnTo>
                  <a:pt x="0" y="0"/>
                </a:lnTo>
                <a:lnTo>
                  <a:pt x="0" y="12481"/>
                </a:lnTo>
                <a:lnTo>
                  <a:pt x="2880" y="14401"/>
                </a:lnTo>
                <a:lnTo>
                  <a:pt x="10561" y="14401"/>
                </a:lnTo>
                <a:lnTo>
                  <a:pt x="13441" y="13441"/>
                </a:lnTo>
                <a:lnTo>
                  <a:pt x="15361" y="12481"/>
                </a:lnTo>
                <a:lnTo>
                  <a:pt x="16322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" name="object 192"/>
          <p:cNvSpPr/>
          <p:nvPr/>
        </p:nvSpPr>
        <p:spPr>
          <a:xfrm>
            <a:off x="3642360" y="4148769"/>
            <a:ext cx="29763" cy="30708"/>
          </a:xfrm>
          <a:custGeom>
            <a:avLst/>
            <a:gdLst/>
            <a:ahLst/>
            <a:cxnLst/>
            <a:rect l="l" t="t" r="r" b="b"/>
            <a:pathLst>
              <a:path w="29763" h="30708">
                <a:moveTo>
                  <a:pt x="0" y="17266"/>
                </a:moveTo>
                <a:lnTo>
                  <a:pt x="0" y="21107"/>
                </a:lnTo>
                <a:lnTo>
                  <a:pt x="960" y="24002"/>
                </a:lnTo>
                <a:lnTo>
                  <a:pt x="3840" y="26868"/>
                </a:lnTo>
                <a:lnTo>
                  <a:pt x="6720" y="30708"/>
                </a:lnTo>
                <a:lnTo>
                  <a:pt x="6720" y="8641"/>
                </a:lnTo>
                <a:lnTo>
                  <a:pt x="7680" y="7665"/>
                </a:lnTo>
                <a:lnTo>
                  <a:pt x="8641" y="5760"/>
                </a:lnTo>
                <a:lnTo>
                  <a:pt x="9601" y="4800"/>
                </a:lnTo>
                <a:lnTo>
                  <a:pt x="10561" y="3825"/>
                </a:lnTo>
                <a:lnTo>
                  <a:pt x="11521" y="2880"/>
                </a:lnTo>
                <a:lnTo>
                  <a:pt x="16322" y="2880"/>
                </a:lnTo>
                <a:lnTo>
                  <a:pt x="18242" y="3825"/>
                </a:lnTo>
                <a:lnTo>
                  <a:pt x="20162" y="5760"/>
                </a:lnTo>
                <a:lnTo>
                  <a:pt x="22082" y="8641"/>
                </a:lnTo>
                <a:lnTo>
                  <a:pt x="23042" y="13441"/>
                </a:lnTo>
                <a:lnTo>
                  <a:pt x="23042" y="25908"/>
                </a:lnTo>
                <a:lnTo>
                  <a:pt x="22082" y="30708"/>
                </a:lnTo>
                <a:lnTo>
                  <a:pt x="24963" y="29748"/>
                </a:lnTo>
                <a:lnTo>
                  <a:pt x="26883" y="26868"/>
                </a:lnTo>
                <a:lnTo>
                  <a:pt x="27843" y="24002"/>
                </a:lnTo>
                <a:lnTo>
                  <a:pt x="28803" y="21107"/>
                </a:lnTo>
                <a:lnTo>
                  <a:pt x="29763" y="19187"/>
                </a:lnTo>
                <a:lnTo>
                  <a:pt x="29763" y="12481"/>
                </a:lnTo>
                <a:lnTo>
                  <a:pt x="28803" y="8641"/>
                </a:lnTo>
                <a:lnTo>
                  <a:pt x="25923" y="5760"/>
                </a:lnTo>
                <a:lnTo>
                  <a:pt x="23042" y="1920"/>
                </a:lnTo>
                <a:lnTo>
                  <a:pt x="19202" y="0"/>
                </a:lnTo>
                <a:lnTo>
                  <a:pt x="12481" y="0"/>
                </a:lnTo>
                <a:lnTo>
                  <a:pt x="9601" y="960"/>
                </a:lnTo>
                <a:lnTo>
                  <a:pt x="7680" y="2880"/>
                </a:lnTo>
                <a:lnTo>
                  <a:pt x="5775" y="3825"/>
                </a:lnTo>
                <a:lnTo>
                  <a:pt x="3840" y="5760"/>
                </a:lnTo>
                <a:lnTo>
                  <a:pt x="1935" y="8641"/>
                </a:lnTo>
                <a:lnTo>
                  <a:pt x="960" y="11506"/>
                </a:lnTo>
                <a:lnTo>
                  <a:pt x="0" y="14386"/>
                </a:lnTo>
                <a:lnTo>
                  <a:pt x="0" y="172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" name="object 193"/>
          <p:cNvSpPr/>
          <p:nvPr/>
        </p:nvSpPr>
        <p:spPr>
          <a:xfrm>
            <a:off x="3675004" y="4148769"/>
            <a:ext cx="33604" cy="31668"/>
          </a:xfrm>
          <a:custGeom>
            <a:avLst/>
            <a:gdLst/>
            <a:ahLst/>
            <a:cxnLst/>
            <a:rect l="l" t="t" r="r" b="b"/>
            <a:pathLst>
              <a:path w="33604" h="31668">
                <a:moveTo>
                  <a:pt x="15361" y="31668"/>
                </a:moveTo>
                <a:lnTo>
                  <a:pt x="15361" y="30708"/>
                </a:lnTo>
                <a:lnTo>
                  <a:pt x="12481" y="30708"/>
                </a:lnTo>
                <a:lnTo>
                  <a:pt x="11521" y="29748"/>
                </a:lnTo>
                <a:lnTo>
                  <a:pt x="10561" y="28788"/>
                </a:lnTo>
                <a:lnTo>
                  <a:pt x="10561" y="8641"/>
                </a:lnTo>
                <a:lnTo>
                  <a:pt x="13441" y="5760"/>
                </a:lnTo>
                <a:lnTo>
                  <a:pt x="15361" y="4800"/>
                </a:lnTo>
                <a:lnTo>
                  <a:pt x="21122" y="4800"/>
                </a:lnTo>
                <a:lnTo>
                  <a:pt x="22082" y="6720"/>
                </a:lnTo>
                <a:lnTo>
                  <a:pt x="23042" y="7665"/>
                </a:lnTo>
                <a:lnTo>
                  <a:pt x="23042" y="28788"/>
                </a:lnTo>
                <a:lnTo>
                  <a:pt x="22082" y="29748"/>
                </a:lnTo>
                <a:lnTo>
                  <a:pt x="21122" y="30708"/>
                </a:lnTo>
                <a:lnTo>
                  <a:pt x="18242" y="30708"/>
                </a:lnTo>
                <a:lnTo>
                  <a:pt x="18242" y="31668"/>
                </a:lnTo>
                <a:lnTo>
                  <a:pt x="33604" y="31668"/>
                </a:lnTo>
                <a:lnTo>
                  <a:pt x="33604" y="30708"/>
                </a:lnTo>
                <a:lnTo>
                  <a:pt x="29763" y="30708"/>
                </a:lnTo>
                <a:lnTo>
                  <a:pt x="29763" y="29748"/>
                </a:lnTo>
                <a:lnTo>
                  <a:pt x="28803" y="29748"/>
                </a:lnTo>
                <a:lnTo>
                  <a:pt x="28803" y="9601"/>
                </a:lnTo>
                <a:lnTo>
                  <a:pt x="27843" y="6720"/>
                </a:lnTo>
                <a:lnTo>
                  <a:pt x="27843" y="5760"/>
                </a:lnTo>
                <a:lnTo>
                  <a:pt x="26883" y="3825"/>
                </a:lnTo>
                <a:lnTo>
                  <a:pt x="25923" y="2880"/>
                </a:lnTo>
                <a:lnTo>
                  <a:pt x="24963" y="1920"/>
                </a:lnTo>
                <a:lnTo>
                  <a:pt x="24002" y="960"/>
                </a:lnTo>
                <a:lnTo>
                  <a:pt x="22082" y="0"/>
                </a:lnTo>
                <a:lnTo>
                  <a:pt x="17282" y="0"/>
                </a:lnTo>
                <a:lnTo>
                  <a:pt x="14401" y="2880"/>
                </a:lnTo>
                <a:lnTo>
                  <a:pt x="10561" y="6720"/>
                </a:lnTo>
                <a:lnTo>
                  <a:pt x="10561" y="0"/>
                </a:lnTo>
                <a:lnTo>
                  <a:pt x="8641" y="0"/>
                </a:lnTo>
                <a:lnTo>
                  <a:pt x="0" y="3825"/>
                </a:lnTo>
                <a:lnTo>
                  <a:pt x="0" y="5760"/>
                </a:lnTo>
                <a:lnTo>
                  <a:pt x="960" y="4800"/>
                </a:lnTo>
                <a:lnTo>
                  <a:pt x="3840" y="4800"/>
                </a:lnTo>
                <a:lnTo>
                  <a:pt x="3840" y="5760"/>
                </a:lnTo>
                <a:lnTo>
                  <a:pt x="4800" y="5760"/>
                </a:lnTo>
                <a:lnTo>
                  <a:pt x="4800" y="28788"/>
                </a:lnTo>
                <a:lnTo>
                  <a:pt x="3840" y="29748"/>
                </a:lnTo>
                <a:lnTo>
                  <a:pt x="3840" y="30708"/>
                </a:lnTo>
                <a:lnTo>
                  <a:pt x="0" y="30708"/>
                </a:lnTo>
                <a:lnTo>
                  <a:pt x="0" y="31668"/>
                </a:lnTo>
                <a:lnTo>
                  <a:pt x="15361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" name="object 194"/>
          <p:cNvSpPr/>
          <p:nvPr/>
        </p:nvSpPr>
        <p:spPr>
          <a:xfrm>
            <a:off x="2892628" y="4054678"/>
            <a:ext cx="48006" cy="47045"/>
          </a:xfrm>
          <a:custGeom>
            <a:avLst/>
            <a:gdLst/>
            <a:ahLst/>
            <a:cxnLst/>
            <a:rect l="l" t="t" r="r" b="b"/>
            <a:pathLst>
              <a:path w="48006" h="47045">
                <a:moveTo>
                  <a:pt x="23042" y="0"/>
                </a:moveTo>
                <a:lnTo>
                  <a:pt x="13441" y="28803"/>
                </a:lnTo>
                <a:lnTo>
                  <a:pt x="22082" y="10561"/>
                </a:lnTo>
                <a:lnTo>
                  <a:pt x="29763" y="28803"/>
                </a:lnTo>
                <a:lnTo>
                  <a:pt x="30723" y="31683"/>
                </a:lnTo>
                <a:lnTo>
                  <a:pt x="32644" y="38404"/>
                </a:lnTo>
                <a:lnTo>
                  <a:pt x="33604" y="40325"/>
                </a:lnTo>
                <a:lnTo>
                  <a:pt x="34564" y="41285"/>
                </a:lnTo>
                <a:lnTo>
                  <a:pt x="34564" y="43205"/>
                </a:lnTo>
                <a:lnTo>
                  <a:pt x="33604" y="44165"/>
                </a:lnTo>
                <a:lnTo>
                  <a:pt x="32644" y="45125"/>
                </a:lnTo>
                <a:lnTo>
                  <a:pt x="29763" y="45125"/>
                </a:lnTo>
                <a:lnTo>
                  <a:pt x="29763" y="47045"/>
                </a:lnTo>
                <a:lnTo>
                  <a:pt x="48006" y="47045"/>
                </a:lnTo>
                <a:lnTo>
                  <a:pt x="48006" y="45125"/>
                </a:lnTo>
                <a:lnTo>
                  <a:pt x="44165" y="45125"/>
                </a:lnTo>
                <a:lnTo>
                  <a:pt x="43205" y="44165"/>
                </a:lnTo>
                <a:lnTo>
                  <a:pt x="42245" y="43205"/>
                </a:lnTo>
                <a:lnTo>
                  <a:pt x="41285" y="41285"/>
                </a:lnTo>
                <a:lnTo>
                  <a:pt x="40325" y="38404"/>
                </a:lnTo>
                <a:lnTo>
                  <a:pt x="24002" y="0"/>
                </a:lnTo>
                <a:lnTo>
                  <a:pt x="23042" y="0"/>
                </a:lnTo>
                <a:close/>
              </a:path>
              <a:path w="48006" h="47045">
                <a:moveTo>
                  <a:pt x="5760" y="41285"/>
                </a:moveTo>
                <a:lnTo>
                  <a:pt x="4800" y="43205"/>
                </a:lnTo>
                <a:lnTo>
                  <a:pt x="2880" y="44165"/>
                </a:lnTo>
                <a:lnTo>
                  <a:pt x="2880" y="45125"/>
                </a:lnTo>
                <a:lnTo>
                  <a:pt x="0" y="45125"/>
                </a:lnTo>
                <a:lnTo>
                  <a:pt x="0" y="47045"/>
                </a:lnTo>
                <a:lnTo>
                  <a:pt x="13441" y="47045"/>
                </a:lnTo>
                <a:lnTo>
                  <a:pt x="13441" y="45125"/>
                </a:lnTo>
                <a:lnTo>
                  <a:pt x="10561" y="45125"/>
                </a:lnTo>
                <a:lnTo>
                  <a:pt x="9601" y="44165"/>
                </a:lnTo>
                <a:lnTo>
                  <a:pt x="8641" y="44165"/>
                </a:lnTo>
                <a:lnTo>
                  <a:pt x="8641" y="40325"/>
                </a:lnTo>
                <a:lnTo>
                  <a:pt x="9601" y="38404"/>
                </a:lnTo>
                <a:lnTo>
                  <a:pt x="12481" y="31683"/>
                </a:lnTo>
                <a:lnTo>
                  <a:pt x="30723" y="31683"/>
                </a:lnTo>
                <a:lnTo>
                  <a:pt x="29763" y="28803"/>
                </a:lnTo>
                <a:lnTo>
                  <a:pt x="13441" y="28803"/>
                </a:lnTo>
                <a:lnTo>
                  <a:pt x="23042" y="0"/>
                </a:lnTo>
                <a:lnTo>
                  <a:pt x="6720" y="37444"/>
                </a:lnTo>
                <a:lnTo>
                  <a:pt x="5760" y="41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" name="object 195"/>
          <p:cNvSpPr/>
          <p:nvPr/>
        </p:nvSpPr>
        <p:spPr>
          <a:xfrm>
            <a:off x="2940634" y="4070040"/>
            <a:ext cx="32628" cy="46085"/>
          </a:xfrm>
          <a:custGeom>
            <a:avLst/>
            <a:gdLst/>
            <a:ahLst/>
            <a:cxnLst/>
            <a:rect l="l" t="t" r="r" b="b"/>
            <a:pathLst>
              <a:path w="32628" h="46085">
                <a:moveTo>
                  <a:pt x="16306" y="46085"/>
                </a:moveTo>
                <a:lnTo>
                  <a:pt x="16306" y="45125"/>
                </a:lnTo>
                <a:lnTo>
                  <a:pt x="14401" y="45125"/>
                </a:lnTo>
                <a:lnTo>
                  <a:pt x="13426" y="44165"/>
                </a:lnTo>
                <a:lnTo>
                  <a:pt x="12466" y="44165"/>
                </a:lnTo>
                <a:lnTo>
                  <a:pt x="11521" y="43205"/>
                </a:lnTo>
                <a:lnTo>
                  <a:pt x="11521" y="9601"/>
                </a:lnTo>
                <a:lnTo>
                  <a:pt x="13426" y="6720"/>
                </a:lnTo>
                <a:lnTo>
                  <a:pt x="14401" y="5760"/>
                </a:lnTo>
                <a:lnTo>
                  <a:pt x="15361" y="5760"/>
                </a:lnTo>
                <a:lnTo>
                  <a:pt x="16306" y="4815"/>
                </a:lnTo>
                <a:lnTo>
                  <a:pt x="20147" y="4815"/>
                </a:lnTo>
                <a:lnTo>
                  <a:pt x="22082" y="5760"/>
                </a:lnTo>
                <a:lnTo>
                  <a:pt x="23027" y="7680"/>
                </a:lnTo>
                <a:lnTo>
                  <a:pt x="24963" y="9601"/>
                </a:lnTo>
                <a:lnTo>
                  <a:pt x="26868" y="13441"/>
                </a:lnTo>
                <a:lnTo>
                  <a:pt x="26868" y="22082"/>
                </a:lnTo>
                <a:lnTo>
                  <a:pt x="25907" y="24963"/>
                </a:lnTo>
                <a:lnTo>
                  <a:pt x="23987" y="27843"/>
                </a:lnTo>
                <a:lnTo>
                  <a:pt x="22082" y="29763"/>
                </a:lnTo>
                <a:lnTo>
                  <a:pt x="20147" y="30723"/>
                </a:lnTo>
                <a:lnTo>
                  <a:pt x="16306" y="30723"/>
                </a:lnTo>
                <a:lnTo>
                  <a:pt x="15361" y="31683"/>
                </a:lnTo>
                <a:lnTo>
                  <a:pt x="16306" y="32644"/>
                </a:lnTo>
                <a:lnTo>
                  <a:pt x="22082" y="32644"/>
                </a:lnTo>
                <a:lnTo>
                  <a:pt x="24963" y="30723"/>
                </a:lnTo>
                <a:lnTo>
                  <a:pt x="27828" y="27843"/>
                </a:lnTo>
                <a:lnTo>
                  <a:pt x="30708" y="24963"/>
                </a:lnTo>
                <a:lnTo>
                  <a:pt x="32628" y="20162"/>
                </a:lnTo>
                <a:lnTo>
                  <a:pt x="32628" y="10561"/>
                </a:lnTo>
                <a:lnTo>
                  <a:pt x="30708" y="6720"/>
                </a:lnTo>
                <a:lnTo>
                  <a:pt x="28803" y="3840"/>
                </a:lnTo>
                <a:lnTo>
                  <a:pt x="26868" y="975"/>
                </a:lnTo>
                <a:lnTo>
                  <a:pt x="23987" y="0"/>
                </a:lnTo>
                <a:lnTo>
                  <a:pt x="17266" y="0"/>
                </a:lnTo>
                <a:lnTo>
                  <a:pt x="16306" y="1920"/>
                </a:lnTo>
                <a:lnTo>
                  <a:pt x="14401" y="2880"/>
                </a:lnTo>
                <a:lnTo>
                  <a:pt x="12466" y="4815"/>
                </a:lnTo>
                <a:lnTo>
                  <a:pt x="11521" y="6720"/>
                </a:lnTo>
                <a:lnTo>
                  <a:pt x="11521" y="0"/>
                </a:lnTo>
                <a:lnTo>
                  <a:pt x="9585" y="0"/>
                </a:lnTo>
                <a:lnTo>
                  <a:pt x="0" y="3840"/>
                </a:lnTo>
                <a:lnTo>
                  <a:pt x="960" y="4815"/>
                </a:lnTo>
                <a:lnTo>
                  <a:pt x="4800" y="4815"/>
                </a:lnTo>
                <a:lnTo>
                  <a:pt x="4800" y="5760"/>
                </a:lnTo>
                <a:lnTo>
                  <a:pt x="5745" y="5760"/>
                </a:lnTo>
                <a:lnTo>
                  <a:pt x="5745" y="42245"/>
                </a:lnTo>
                <a:lnTo>
                  <a:pt x="4800" y="43205"/>
                </a:lnTo>
                <a:lnTo>
                  <a:pt x="4800" y="44165"/>
                </a:lnTo>
                <a:lnTo>
                  <a:pt x="2880" y="44165"/>
                </a:lnTo>
                <a:lnTo>
                  <a:pt x="1905" y="45125"/>
                </a:lnTo>
                <a:lnTo>
                  <a:pt x="0" y="45125"/>
                </a:lnTo>
                <a:lnTo>
                  <a:pt x="0" y="46085"/>
                </a:lnTo>
                <a:lnTo>
                  <a:pt x="16306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" name="object 196"/>
          <p:cNvSpPr/>
          <p:nvPr/>
        </p:nvSpPr>
        <p:spPr>
          <a:xfrm>
            <a:off x="2952155" y="4096923"/>
            <a:ext cx="4785" cy="4800"/>
          </a:xfrm>
          <a:custGeom>
            <a:avLst/>
            <a:gdLst/>
            <a:ahLst/>
            <a:cxnLst/>
            <a:rect l="l" t="t" r="r" b="b"/>
            <a:pathLst>
              <a:path w="4785" h="4800">
                <a:moveTo>
                  <a:pt x="0" y="0"/>
                </a:moveTo>
                <a:lnTo>
                  <a:pt x="0" y="2880"/>
                </a:lnTo>
                <a:lnTo>
                  <a:pt x="944" y="3840"/>
                </a:lnTo>
                <a:lnTo>
                  <a:pt x="1905" y="4800"/>
                </a:lnTo>
                <a:lnTo>
                  <a:pt x="3840" y="4800"/>
                </a:lnTo>
                <a:lnTo>
                  <a:pt x="4785" y="3840"/>
                </a:lnTo>
                <a:lnTo>
                  <a:pt x="2880" y="2880"/>
                </a:lnTo>
                <a:lnTo>
                  <a:pt x="1905" y="1920"/>
                </a:lnTo>
                <a:lnTo>
                  <a:pt x="944" y="96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" name="object 197"/>
          <p:cNvSpPr/>
          <p:nvPr/>
        </p:nvSpPr>
        <p:spPr>
          <a:xfrm>
            <a:off x="2985744" y="4070040"/>
            <a:ext cx="21122" cy="32644"/>
          </a:xfrm>
          <a:custGeom>
            <a:avLst/>
            <a:gdLst/>
            <a:ahLst/>
            <a:cxnLst/>
            <a:rect l="l" t="t" r="r" b="b"/>
            <a:pathLst>
              <a:path w="21122" h="32644">
                <a:moveTo>
                  <a:pt x="14401" y="24963"/>
                </a:moveTo>
                <a:lnTo>
                  <a:pt x="12481" y="27843"/>
                </a:lnTo>
                <a:lnTo>
                  <a:pt x="11521" y="29763"/>
                </a:lnTo>
                <a:lnTo>
                  <a:pt x="9601" y="30723"/>
                </a:lnTo>
                <a:lnTo>
                  <a:pt x="5760" y="30723"/>
                </a:lnTo>
                <a:lnTo>
                  <a:pt x="3840" y="29763"/>
                </a:lnTo>
                <a:lnTo>
                  <a:pt x="2880" y="28803"/>
                </a:lnTo>
                <a:lnTo>
                  <a:pt x="1920" y="27843"/>
                </a:lnTo>
                <a:lnTo>
                  <a:pt x="960" y="26883"/>
                </a:lnTo>
                <a:lnTo>
                  <a:pt x="960" y="24963"/>
                </a:lnTo>
                <a:lnTo>
                  <a:pt x="0" y="24963"/>
                </a:lnTo>
                <a:lnTo>
                  <a:pt x="0" y="29763"/>
                </a:lnTo>
                <a:lnTo>
                  <a:pt x="960" y="30723"/>
                </a:lnTo>
                <a:lnTo>
                  <a:pt x="1920" y="31683"/>
                </a:lnTo>
                <a:lnTo>
                  <a:pt x="4800" y="31683"/>
                </a:lnTo>
                <a:lnTo>
                  <a:pt x="5760" y="32644"/>
                </a:lnTo>
                <a:lnTo>
                  <a:pt x="11521" y="32644"/>
                </a:lnTo>
                <a:lnTo>
                  <a:pt x="14401" y="30723"/>
                </a:lnTo>
                <a:lnTo>
                  <a:pt x="17282" y="27843"/>
                </a:lnTo>
                <a:lnTo>
                  <a:pt x="20162" y="24963"/>
                </a:lnTo>
                <a:lnTo>
                  <a:pt x="21122" y="20162"/>
                </a:lnTo>
                <a:lnTo>
                  <a:pt x="21122" y="10561"/>
                </a:lnTo>
                <a:lnTo>
                  <a:pt x="20162" y="6720"/>
                </a:lnTo>
                <a:lnTo>
                  <a:pt x="17282" y="3840"/>
                </a:lnTo>
                <a:lnTo>
                  <a:pt x="15361" y="975"/>
                </a:lnTo>
                <a:lnTo>
                  <a:pt x="13441" y="0"/>
                </a:lnTo>
                <a:lnTo>
                  <a:pt x="9601" y="0"/>
                </a:lnTo>
                <a:lnTo>
                  <a:pt x="11521" y="5760"/>
                </a:lnTo>
                <a:lnTo>
                  <a:pt x="12481" y="7680"/>
                </a:lnTo>
                <a:lnTo>
                  <a:pt x="14401" y="9601"/>
                </a:lnTo>
                <a:lnTo>
                  <a:pt x="15361" y="13441"/>
                </a:lnTo>
                <a:lnTo>
                  <a:pt x="15361" y="22082"/>
                </a:lnTo>
                <a:lnTo>
                  <a:pt x="14401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" name="object 198"/>
          <p:cNvSpPr/>
          <p:nvPr/>
        </p:nvSpPr>
        <p:spPr>
          <a:xfrm>
            <a:off x="2975183" y="4070040"/>
            <a:ext cx="22082" cy="46085"/>
          </a:xfrm>
          <a:custGeom>
            <a:avLst/>
            <a:gdLst/>
            <a:ahLst/>
            <a:cxnLst/>
            <a:rect l="l" t="t" r="r" b="b"/>
            <a:pathLst>
              <a:path w="22082" h="46085">
                <a:moveTo>
                  <a:pt x="17282" y="0"/>
                </a:moveTo>
                <a:lnTo>
                  <a:pt x="15361" y="1920"/>
                </a:lnTo>
                <a:lnTo>
                  <a:pt x="14401" y="2880"/>
                </a:lnTo>
                <a:lnTo>
                  <a:pt x="12481" y="4815"/>
                </a:lnTo>
                <a:lnTo>
                  <a:pt x="10561" y="6720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815"/>
                </a:lnTo>
                <a:lnTo>
                  <a:pt x="4800" y="4815"/>
                </a:lnTo>
                <a:lnTo>
                  <a:pt x="4800" y="44165"/>
                </a:lnTo>
                <a:lnTo>
                  <a:pt x="2880" y="44165"/>
                </a:lnTo>
                <a:lnTo>
                  <a:pt x="1920" y="45125"/>
                </a:lnTo>
                <a:lnTo>
                  <a:pt x="0" y="45125"/>
                </a:lnTo>
                <a:lnTo>
                  <a:pt x="0" y="46085"/>
                </a:lnTo>
                <a:lnTo>
                  <a:pt x="16322" y="46085"/>
                </a:lnTo>
                <a:lnTo>
                  <a:pt x="16322" y="45125"/>
                </a:lnTo>
                <a:lnTo>
                  <a:pt x="14401" y="45125"/>
                </a:lnTo>
                <a:lnTo>
                  <a:pt x="13441" y="44165"/>
                </a:lnTo>
                <a:lnTo>
                  <a:pt x="11521" y="44165"/>
                </a:lnTo>
                <a:lnTo>
                  <a:pt x="11521" y="43205"/>
                </a:lnTo>
                <a:lnTo>
                  <a:pt x="10561" y="42245"/>
                </a:lnTo>
                <a:lnTo>
                  <a:pt x="10561" y="9601"/>
                </a:lnTo>
                <a:lnTo>
                  <a:pt x="12481" y="6720"/>
                </a:lnTo>
                <a:lnTo>
                  <a:pt x="14401" y="5760"/>
                </a:lnTo>
                <a:lnTo>
                  <a:pt x="16322" y="4815"/>
                </a:lnTo>
                <a:lnTo>
                  <a:pt x="20162" y="4815"/>
                </a:lnTo>
                <a:lnTo>
                  <a:pt x="22082" y="5760"/>
                </a:lnTo>
                <a:lnTo>
                  <a:pt x="20162" y="0"/>
                </a:lnTo>
                <a:lnTo>
                  <a:pt x="172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" name="object 199"/>
          <p:cNvSpPr/>
          <p:nvPr/>
        </p:nvSpPr>
        <p:spPr>
          <a:xfrm>
            <a:off x="3009747" y="4070040"/>
            <a:ext cx="23042" cy="31683"/>
          </a:xfrm>
          <a:custGeom>
            <a:avLst/>
            <a:gdLst/>
            <a:ahLst/>
            <a:cxnLst/>
            <a:rect l="l" t="t" r="r" b="b"/>
            <a:pathLst>
              <a:path w="23042" h="31683">
                <a:moveTo>
                  <a:pt x="11521" y="26883"/>
                </a:moveTo>
                <a:lnTo>
                  <a:pt x="10561" y="25923"/>
                </a:lnTo>
                <a:lnTo>
                  <a:pt x="10561" y="9601"/>
                </a:lnTo>
                <a:lnTo>
                  <a:pt x="12481" y="7680"/>
                </a:lnTo>
                <a:lnTo>
                  <a:pt x="13441" y="5760"/>
                </a:lnTo>
                <a:lnTo>
                  <a:pt x="14401" y="4815"/>
                </a:lnTo>
                <a:lnTo>
                  <a:pt x="16322" y="4815"/>
                </a:lnTo>
                <a:lnTo>
                  <a:pt x="17282" y="5760"/>
                </a:lnTo>
                <a:lnTo>
                  <a:pt x="18242" y="6720"/>
                </a:lnTo>
                <a:lnTo>
                  <a:pt x="22082" y="6720"/>
                </a:lnTo>
                <a:lnTo>
                  <a:pt x="22082" y="5760"/>
                </a:lnTo>
                <a:lnTo>
                  <a:pt x="23042" y="4815"/>
                </a:lnTo>
                <a:lnTo>
                  <a:pt x="23042" y="1920"/>
                </a:lnTo>
                <a:lnTo>
                  <a:pt x="22082" y="975"/>
                </a:lnTo>
                <a:lnTo>
                  <a:pt x="21122" y="0"/>
                </a:lnTo>
                <a:lnTo>
                  <a:pt x="16322" y="0"/>
                </a:lnTo>
                <a:lnTo>
                  <a:pt x="13441" y="1920"/>
                </a:lnTo>
                <a:lnTo>
                  <a:pt x="10561" y="6720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815"/>
                </a:lnTo>
                <a:lnTo>
                  <a:pt x="4800" y="4815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27843"/>
                </a:lnTo>
                <a:lnTo>
                  <a:pt x="4800" y="28803"/>
                </a:lnTo>
                <a:lnTo>
                  <a:pt x="3840" y="29763"/>
                </a:lnTo>
                <a:lnTo>
                  <a:pt x="960" y="29763"/>
                </a:lnTo>
                <a:lnTo>
                  <a:pt x="960" y="31683"/>
                </a:lnTo>
                <a:lnTo>
                  <a:pt x="16322" y="31683"/>
                </a:lnTo>
                <a:lnTo>
                  <a:pt x="16322" y="29763"/>
                </a:lnTo>
                <a:lnTo>
                  <a:pt x="13441" y="29763"/>
                </a:lnTo>
                <a:lnTo>
                  <a:pt x="12481" y="28803"/>
                </a:lnTo>
                <a:lnTo>
                  <a:pt x="11521" y="28803"/>
                </a:lnTo>
                <a:lnTo>
                  <a:pt x="11521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" name="object 200"/>
          <p:cNvSpPr/>
          <p:nvPr/>
        </p:nvSpPr>
        <p:spPr>
          <a:xfrm>
            <a:off x="3034710" y="4070040"/>
            <a:ext cx="29748" cy="30723"/>
          </a:xfrm>
          <a:custGeom>
            <a:avLst/>
            <a:gdLst/>
            <a:ahLst/>
            <a:cxnLst/>
            <a:rect l="l" t="t" r="r" b="b"/>
            <a:pathLst>
              <a:path w="29748" h="30723">
                <a:moveTo>
                  <a:pt x="27828" y="24002"/>
                </a:moveTo>
                <a:lnTo>
                  <a:pt x="28803" y="21122"/>
                </a:lnTo>
                <a:lnTo>
                  <a:pt x="29748" y="18242"/>
                </a:lnTo>
                <a:lnTo>
                  <a:pt x="29748" y="11521"/>
                </a:lnTo>
                <a:lnTo>
                  <a:pt x="28803" y="8641"/>
                </a:lnTo>
                <a:lnTo>
                  <a:pt x="25923" y="4815"/>
                </a:lnTo>
                <a:lnTo>
                  <a:pt x="23027" y="1920"/>
                </a:lnTo>
                <a:lnTo>
                  <a:pt x="19202" y="0"/>
                </a:lnTo>
                <a:lnTo>
                  <a:pt x="12466" y="0"/>
                </a:lnTo>
                <a:lnTo>
                  <a:pt x="9585" y="975"/>
                </a:lnTo>
                <a:lnTo>
                  <a:pt x="7680" y="1920"/>
                </a:lnTo>
                <a:lnTo>
                  <a:pt x="5745" y="2880"/>
                </a:lnTo>
                <a:lnTo>
                  <a:pt x="3840" y="4815"/>
                </a:lnTo>
                <a:lnTo>
                  <a:pt x="1920" y="7680"/>
                </a:lnTo>
                <a:lnTo>
                  <a:pt x="960" y="10561"/>
                </a:lnTo>
                <a:lnTo>
                  <a:pt x="0" y="13441"/>
                </a:lnTo>
                <a:lnTo>
                  <a:pt x="0" y="20162"/>
                </a:lnTo>
                <a:lnTo>
                  <a:pt x="960" y="24002"/>
                </a:lnTo>
                <a:lnTo>
                  <a:pt x="3840" y="26883"/>
                </a:lnTo>
                <a:lnTo>
                  <a:pt x="6720" y="30723"/>
                </a:lnTo>
                <a:lnTo>
                  <a:pt x="6720" y="8641"/>
                </a:lnTo>
                <a:lnTo>
                  <a:pt x="7680" y="6720"/>
                </a:lnTo>
                <a:lnTo>
                  <a:pt x="7680" y="4815"/>
                </a:lnTo>
                <a:lnTo>
                  <a:pt x="8641" y="3840"/>
                </a:lnTo>
                <a:lnTo>
                  <a:pt x="10561" y="2880"/>
                </a:lnTo>
                <a:lnTo>
                  <a:pt x="11521" y="1920"/>
                </a:lnTo>
                <a:lnTo>
                  <a:pt x="16306" y="1920"/>
                </a:lnTo>
                <a:lnTo>
                  <a:pt x="18242" y="2880"/>
                </a:lnTo>
                <a:lnTo>
                  <a:pt x="20147" y="4815"/>
                </a:lnTo>
                <a:lnTo>
                  <a:pt x="22082" y="8641"/>
                </a:lnTo>
                <a:lnTo>
                  <a:pt x="23027" y="12481"/>
                </a:lnTo>
                <a:lnTo>
                  <a:pt x="23027" y="25923"/>
                </a:lnTo>
                <a:lnTo>
                  <a:pt x="22082" y="29763"/>
                </a:lnTo>
                <a:lnTo>
                  <a:pt x="24947" y="28803"/>
                </a:lnTo>
                <a:lnTo>
                  <a:pt x="25923" y="26883"/>
                </a:lnTo>
                <a:lnTo>
                  <a:pt x="27828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" name="object 201"/>
          <p:cNvSpPr/>
          <p:nvPr/>
        </p:nvSpPr>
        <p:spPr>
          <a:xfrm>
            <a:off x="3041431" y="4092122"/>
            <a:ext cx="16306" cy="10561"/>
          </a:xfrm>
          <a:custGeom>
            <a:avLst/>
            <a:gdLst/>
            <a:ahLst/>
            <a:cxnLst/>
            <a:rect l="l" t="t" r="r" b="b"/>
            <a:pathLst>
              <a:path w="16306" h="10561">
                <a:moveTo>
                  <a:pt x="16306" y="3840"/>
                </a:moveTo>
                <a:lnTo>
                  <a:pt x="14386" y="4800"/>
                </a:lnTo>
                <a:lnTo>
                  <a:pt x="13426" y="6720"/>
                </a:lnTo>
                <a:lnTo>
                  <a:pt x="11521" y="7680"/>
                </a:lnTo>
                <a:lnTo>
                  <a:pt x="6705" y="7680"/>
                </a:lnTo>
                <a:lnTo>
                  <a:pt x="3840" y="5760"/>
                </a:lnTo>
                <a:lnTo>
                  <a:pt x="1920" y="2880"/>
                </a:lnTo>
                <a:lnTo>
                  <a:pt x="0" y="0"/>
                </a:lnTo>
                <a:lnTo>
                  <a:pt x="0" y="8641"/>
                </a:lnTo>
                <a:lnTo>
                  <a:pt x="2865" y="10561"/>
                </a:lnTo>
                <a:lnTo>
                  <a:pt x="10546" y="10561"/>
                </a:lnTo>
                <a:lnTo>
                  <a:pt x="13426" y="9601"/>
                </a:lnTo>
                <a:lnTo>
                  <a:pt x="15361" y="7680"/>
                </a:lnTo>
                <a:lnTo>
                  <a:pt x="16306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" name="object 202"/>
          <p:cNvSpPr/>
          <p:nvPr/>
        </p:nvSpPr>
        <p:spPr>
          <a:xfrm>
            <a:off x="3067354" y="4071015"/>
            <a:ext cx="32628" cy="30708"/>
          </a:xfrm>
          <a:custGeom>
            <a:avLst/>
            <a:gdLst/>
            <a:ahLst/>
            <a:cxnLst/>
            <a:rect l="l" t="t" r="r" b="b"/>
            <a:pathLst>
              <a:path w="32628" h="30708">
                <a:moveTo>
                  <a:pt x="29748" y="0"/>
                </a:moveTo>
                <a:lnTo>
                  <a:pt x="19187" y="0"/>
                </a:lnTo>
                <a:lnTo>
                  <a:pt x="19187" y="944"/>
                </a:lnTo>
                <a:lnTo>
                  <a:pt x="20147" y="944"/>
                </a:lnTo>
                <a:lnTo>
                  <a:pt x="21107" y="1904"/>
                </a:lnTo>
                <a:lnTo>
                  <a:pt x="21107" y="4785"/>
                </a:lnTo>
                <a:lnTo>
                  <a:pt x="19187" y="6705"/>
                </a:lnTo>
                <a:lnTo>
                  <a:pt x="16306" y="10546"/>
                </a:lnTo>
                <a:lnTo>
                  <a:pt x="14386" y="6705"/>
                </a:lnTo>
                <a:lnTo>
                  <a:pt x="14386" y="5745"/>
                </a:lnTo>
                <a:lnTo>
                  <a:pt x="13426" y="5745"/>
                </a:lnTo>
                <a:lnTo>
                  <a:pt x="13426" y="4785"/>
                </a:lnTo>
                <a:lnTo>
                  <a:pt x="12466" y="3840"/>
                </a:lnTo>
                <a:lnTo>
                  <a:pt x="12466" y="1904"/>
                </a:lnTo>
                <a:lnTo>
                  <a:pt x="13426" y="944"/>
                </a:lnTo>
                <a:lnTo>
                  <a:pt x="14386" y="944"/>
                </a:lnTo>
                <a:lnTo>
                  <a:pt x="14386" y="0"/>
                </a:lnTo>
                <a:lnTo>
                  <a:pt x="0" y="0"/>
                </a:lnTo>
                <a:lnTo>
                  <a:pt x="0" y="944"/>
                </a:lnTo>
                <a:lnTo>
                  <a:pt x="2865" y="944"/>
                </a:lnTo>
                <a:lnTo>
                  <a:pt x="3825" y="1904"/>
                </a:lnTo>
                <a:lnTo>
                  <a:pt x="4785" y="2865"/>
                </a:lnTo>
                <a:lnTo>
                  <a:pt x="5745" y="3840"/>
                </a:lnTo>
                <a:lnTo>
                  <a:pt x="7665" y="6705"/>
                </a:lnTo>
                <a:lnTo>
                  <a:pt x="13426" y="15346"/>
                </a:lnTo>
                <a:lnTo>
                  <a:pt x="6705" y="23027"/>
                </a:lnTo>
                <a:lnTo>
                  <a:pt x="4785" y="25907"/>
                </a:lnTo>
                <a:lnTo>
                  <a:pt x="3825" y="27828"/>
                </a:lnTo>
                <a:lnTo>
                  <a:pt x="2865" y="28788"/>
                </a:lnTo>
                <a:lnTo>
                  <a:pt x="944" y="28788"/>
                </a:lnTo>
                <a:lnTo>
                  <a:pt x="944" y="30708"/>
                </a:lnTo>
                <a:lnTo>
                  <a:pt x="10546" y="30708"/>
                </a:lnTo>
                <a:lnTo>
                  <a:pt x="10546" y="28788"/>
                </a:lnTo>
                <a:lnTo>
                  <a:pt x="8625" y="28788"/>
                </a:lnTo>
                <a:lnTo>
                  <a:pt x="7665" y="27828"/>
                </a:lnTo>
                <a:lnTo>
                  <a:pt x="7665" y="26868"/>
                </a:lnTo>
                <a:lnTo>
                  <a:pt x="8625" y="24947"/>
                </a:lnTo>
                <a:lnTo>
                  <a:pt x="9585" y="23027"/>
                </a:lnTo>
                <a:lnTo>
                  <a:pt x="14386" y="17266"/>
                </a:lnTo>
                <a:lnTo>
                  <a:pt x="19187" y="23027"/>
                </a:lnTo>
                <a:lnTo>
                  <a:pt x="20147" y="25907"/>
                </a:lnTo>
                <a:lnTo>
                  <a:pt x="21107" y="26868"/>
                </a:lnTo>
                <a:lnTo>
                  <a:pt x="21107" y="28788"/>
                </a:lnTo>
                <a:lnTo>
                  <a:pt x="18227" y="28788"/>
                </a:lnTo>
                <a:lnTo>
                  <a:pt x="18227" y="30708"/>
                </a:lnTo>
                <a:lnTo>
                  <a:pt x="32628" y="30708"/>
                </a:lnTo>
                <a:lnTo>
                  <a:pt x="32628" y="28788"/>
                </a:lnTo>
                <a:lnTo>
                  <a:pt x="30708" y="28788"/>
                </a:lnTo>
                <a:lnTo>
                  <a:pt x="29748" y="27828"/>
                </a:lnTo>
                <a:lnTo>
                  <a:pt x="28788" y="27828"/>
                </a:lnTo>
                <a:lnTo>
                  <a:pt x="27828" y="25907"/>
                </a:lnTo>
                <a:lnTo>
                  <a:pt x="25907" y="23027"/>
                </a:lnTo>
                <a:lnTo>
                  <a:pt x="18227" y="12466"/>
                </a:lnTo>
                <a:lnTo>
                  <a:pt x="22067" y="6705"/>
                </a:lnTo>
                <a:lnTo>
                  <a:pt x="23987" y="4785"/>
                </a:lnTo>
                <a:lnTo>
                  <a:pt x="25907" y="2865"/>
                </a:lnTo>
                <a:lnTo>
                  <a:pt x="26868" y="1904"/>
                </a:lnTo>
                <a:lnTo>
                  <a:pt x="27828" y="944"/>
                </a:lnTo>
                <a:lnTo>
                  <a:pt x="29748" y="944"/>
                </a:lnTo>
                <a:lnTo>
                  <a:pt x="2974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" name="object 203"/>
          <p:cNvSpPr/>
          <p:nvPr/>
        </p:nvSpPr>
        <p:spPr>
          <a:xfrm>
            <a:off x="3102864" y="4070040"/>
            <a:ext cx="15361" cy="31683"/>
          </a:xfrm>
          <a:custGeom>
            <a:avLst/>
            <a:gdLst/>
            <a:ahLst/>
            <a:cxnLst/>
            <a:rect l="l" t="t" r="r" b="b"/>
            <a:pathLst>
              <a:path w="15361" h="31683">
                <a:moveTo>
                  <a:pt x="15361" y="31683"/>
                </a:moveTo>
                <a:lnTo>
                  <a:pt x="15361" y="29763"/>
                </a:lnTo>
                <a:lnTo>
                  <a:pt x="11521" y="29763"/>
                </a:lnTo>
                <a:lnTo>
                  <a:pt x="11521" y="27843"/>
                </a:lnTo>
                <a:lnTo>
                  <a:pt x="10561" y="27843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815"/>
                </a:lnTo>
                <a:lnTo>
                  <a:pt x="4800" y="4815"/>
                </a:lnTo>
                <a:lnTo>
                  <a:pt x="4800" y="28803"/>
                </a:lnTo>
                <a:lnTo>
                  <a:pt x="3840" y="29763"/>
                </a:lnTo>
                <a:lnTo>
                  <a:pt x="960" y="29763"/>
                </a:lnTo>
                <a:lnTo>
                  <a:pt x="960" y="31683"/>
                </a:lnTo>
                <a:lnTo>
                  <a:pt x="15361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" name="object 204"/>
          <p:cNvSpPr/>
          <p:nvPr/>
        </p:nvSpPr>
        <p:spPr>
          <a:xfrm>
            <a:off x="3107664" y="4053733"/>
            <a:ext cx="6720" cy="6720"/>
          </a:xfrm>
          <a:custGeom>
            <a:avLst/>
            <a:gdLst/>
            <a:ahLst/>
            <a:cxnLst/>
            <a:rect l="l" t="t" r="r" b="b"/>
            <a:pathLst>
              <a:path w="6720" h="6720">
                <a:moveTo>
                  <a:pt x="2880" y="6720"/>
                </a:moveTo>
                <a:lnTo>
                  <a:pt x="4800" y="6720"/>
                </a:lnTo>
                <a:lnTo>
                  <a:pt x="5760" y="5760"/>
                </a:lnTo>
                <a:lnTo>
                  <a:pt x="6720" y="5760"/>
                </a:lnTo>
                <a:lnTo>
                  <a:pt x="6720" y="1920"/>
                </a:lnTo>
                <a:lnTo>
                  <a:pt x="5760" y="944"/>
                </a:lnTo>
                <a:lnTo>
                  <a:pt x="4800" y="944"/>
                </a:lnTo>
                <a:lnTo>
                  <a:pt x="3840" y="0"/>
                </a:lnTo>
                <a:lnTo>
                  <a:pt x="1920" y="0"/>
                </a:lnTo>
                <a:lnTo>
                  <a:pt x="1920" y="944"/>
                </a:lnTo>
                <a:lnTo>
                  <a:pt x="960" y="944"/>
                </a:lnTo>
                <a:lnTo>
                  <a:pt x="0" y="1920"/>
                </a:lnTo>
                <a:lnTo>
                  <a:pt x="0" y="5760"/>
                </a:lnTo>
                <a:lnTo>
                  <a:pt x="960" y="5760"/>
                </a:lnTo>
                <a:lnTo>
                  <a:pt x="1920" y="6720"/>
                </a:lnTo>
                <a:lnTo>
                  <a:pt x="288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" name="object 205"/>
          <p:cNvSpPr/>
          <p:nvPr/>
        </p:nvSpPr>
        <p:spPr>
          <a:xfrm>
            <a:off x="3120146" y="4070040"/>
            <a:ext cx="51831" cy="31683"/>
          </a:xfrm>
          <a:custGeom>
            <a:avLst/>
            <a:gdLst/>
            <a:ahLst/>
            <a:cxnLst/>
            <a:rect l="l" t="t" r="r" b="b"/>
            <a:pathLst>
              <a:path w="51831" h="31683">
                <a:moveTo>
                  <a:pt x="51831" y="31683"/>
                </a:moveTo>
                <a:lnTo>
                  <a:pt x="51831" y="29763"/>
                </a:lnTo>
                <a:lnTo>
                  <a:pt x="48950" y="29763"/>
                </a:lnTo>
                <a:lnTo>
                  <a:pt x="48950" y="28803"/>
                </a:lnTo>
                <a:lnTo>
                  <a:pt x="47990" y="28803"/>
                </a:lnTo>
                <a:lnTo>
                  <a:pt x="47990" y="8641"/>
                </a:lnTo>
                <a:lnTo>
                  <a:pt x="47030" y="6720"/>
                </a:lnTo>
                <a:lnTo>
                  <a:pt x="47030" y="4815"/>
                </a:lnTo>
                <a:lnTo>
                  <a:pt x="46070" y="2880"/>
                </a:lnTo>
                <a:lnTo>
                  <a:pt x="45125" y="1920"/>
                </a:lnTo>
                <a:lnTo>
                  <a:pt x="44150" y="975"/>
                </a:lnTo>
                <a:lnTo>
                  <a:pt x="42230" y="0"/>
                </a:lnTo>
                <a:lnTo>
                  <a:pt x="36469" y="0"/>
                </a:lnTo>
                <a:lnTo>
                  <a:pt x="34564" y="975"/>
                </a:lnTo>
                <a:lnTo>
                  <a:pt x="33588" y="1920"/>
                </a:lnTo>
                <a:lnTo>
                  <a:pt x="30723" y="3840"/>
                </a:lnTo>
                <a:lnTo>
                  <a:pt x="28788" y="6720"/>
                </a:lnTo>
                <a:lnTo>
                  <a:pt x="28788" y="3840"/>
                </a:lnTo>
                <a:lnTo>
                  <a:pt x="27843" y="2880"/>
                </a:lnTo>
                <a:lnTo>
                  <a:pt x="25908" y="1920"/>
                </a:lnTo>
                <a:lnTo>
                  <a:pt x="24947" y="0"/>
                </a:lnTo>
                <a:lnTo>
                  <a:pt x="19202" y="0"/>
                </a:lnTo>
                <a:lnTo>
                  <a:pt x="18227" y="975"/>
                </a:lnTo>
                <a:lnTo>
                  <a:pt x="16322" y="975"/>
                </a:lnTo>
                <a:lnTo>
                  <a:pt x="15361" y="1920"/>
                </a:lnTo>
                <a:lnTo>
                  <a:pt x="14401" y="2880"/>
                </a:lnTo>
                <a:lnTo>
                  <a:pt x="12481" y="3840"/>
                </a:lnTo>
                <a:lnTo>
                  <a:pt x="10561" y="6720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0" y="4815"/>
                </a:lnTo>
                <a:lnTo>
                  <a:pt x="4800" y="4815"/>
                </a:lnTo>
                <a:lnTo>
                  <a:pt x="4800" y="28803"/>
                </a:lnTo>
                <a:lnTo>
                  <a:pt x="3840" y="29763"/>
                </a:lnTo>
                <a:lnTo>
                  <a:pt x="0" y="29763"/>
                </a:lnTo>
                <a:lnTo>
                  <a:pt x="0" y="31683"/>
                </a:lnTo>
                <a:lnTo>
                  <a:pt x="15361" y="31683"/>
                </a:lnTo>
                <a:lnTo>
                  <a:pt x="15361" y="29763"/>
                </a:lnTo>
                <a:lnTo>
                  <a:pt x="11521" y="29763"/>
                </a:lnTo>
                <a:lnTo>
                  <a:pt x="11521" y="28803"/>
                </a:lnTo>
                <a:lnTo>
                  <a:pt x="10561" y="28803"/>
                </a:lnTo>
                <a:lnTo>
                  <a:pt x="10561" y="7680"/>
                </a:lnTo>
                <a:lnTo>
                  <a:pt x="11521" y="6720"/>
                </a:lnTo>
                <a:lnTo>
                  <a:pt x="13441" y="5760"/>
                </a:lnTo>
                <a:lnTo>
                  <a:pt x="14401" y="4815"/>
                </a:lnTo>
                <a:lnTo>
                  <a:pt x="16322" y="3840"/>
                </a:lnTo>
                <a:lnTo>
                  <a:pt x="20162" y="3840"/>
                </a:lnTo>
                <a:lnTo>
                  <a:pt x="21122" y="4815"/>
                </a:lnTo>
                <a:lnTo>
                  <a:pt x="22067" y="5760"/>
                </a:lnTo>
                <a:lnTo>
                  <a:pt x="23042" y="6720"/>
                </a:lnTo>
                <a:lnTo>
                  <a:pt x="24003" y="8641"/>
                </a:lnTo>
                <a:lnTo>
                  <a:pt x="24003" y="27843"/>
                </a:lnTo>
                <a:lnTo>
                  <a:pt x="23042" y="27843"/>
                </a:lnTo>
                <a:lnTo>
                  <a:pt x="23042" y="28803"/>
                </a:lnTo>
                <a:lnTo>
                  <a:pt x="22067" y="29763"/>
                </a:lnTo>
                <a:lnTo>
                  <a:pt x="18227" y="29763"/>
                </a:lnTo>
                <a:lnTo>
                  <a:pt x="18227" y="31683"/>
                </a:lnTo>
                <a:lnTo>
                  <a:pt x="34564" y="31683"/>
                </a:lnTo>
                <a:lnTo>
                  <a:pt x="34564" y="29763"/>
                </a:lnTo>
                <a:lnTo>
                  <a:pt x="30723" y="29763"/>
                </a:lnTo>
                <a:lnTo>
                  <a:pt x="29748" y="28803"/>
                </a:lnTo>
                <a:lnTo>
                  <a:pt x="28788" y="27843"/>
                </a:lnTo>
                <a:lnTo>
                  <a:pt x="28788" y="7680"/>
                </a:lnTo>
                <a:lnTo>
                  <a:pt x="30723" y="6720"/>
                </a:lnTo>
                <a:lnTo>
                  <a:pt x="32628" y="5760"/>
                </a:lnTo>
                <a:lnTo>
                  <a:pt x="33588" y="4815"/>
                </a:lnTo>
                <a:lnTo>
                  <a:pt x="34564" y="3840"/>
                </a:lnTo>
                <a:lnTo>
                  <a:pt x="39349" y="3840"/>
                </a:lnTo>
                <a:lnTo>
                  <a:pt x="40309" y="4815"/>
                </a:lnTo>
                <a:lnTo>
                  <a:pt x="41269" y="5760"/>
                </a:lnTo>
                <a:lnTo>
                  <a:pt x="42230" y="6720"/>
                </a:lnTo>
                <a:lnTo>
                  <a:pt x="42230" y="27843"/>
                </a:lnTo>
                <a:lnTo>
                  <a:pt x="41269" y="28803"/>
                </a:lnTo>
                <a:lnTo>
                  <a:pt x="41269" y="29763"/>
                </a:lnTo>
                <a:lnTo>
                  <a:pt x="37429" y="29763"/>
                </a:lnTo>
                <a:lnTo>
                  <a:pt x="37429" y="31683"/>
                </a:lnTo>
                <a:lnTo>
                  <a:pt x="51831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" name="object 206"/>
          <p:cNvSpPr/>
          <p:nvPr/>
        </p:nvSpPr>
        <p:spPr>
          <a:xfrm>
            <a:off x="3174857" y="4084441"/>
            <a:ext cx="8641" cy="22082"/>
          </a:xfrm>
          <a:custGeom>
            <a:avLst/>
            <a:gdLst/>
            <a:ahLst/>
            <a:cxnLst/>
            <a:rect l="l" t="t" r="r" b="b"/>
            <a:pathLst>
              <a:path w="8641" h="22082">
                <a:moveTo>
                  <a:pt x="5760" y="1920"/>
                </a:moveTo>
                <a:lnTo>
                  <a:pt x="5760" y="7680"/>
                </a:lnTo>
                <a:lnTo>
                  <a:pt x="5760" y="6720"/>
                </a:lnTo>
                <a:lnTo>
                  <a:pt x="6720" y="5760"/>
                </a:lnTo>
                <a:lnTo>
                  <a:pt x="6720" y="4800"/>
                </a:lnTo>
                <a:lnTo>
                  <a:pt x="8641" y="0"/>
                </a:lnTo>
                <a:lnTo>
                  <a:pt x="5760" y="1920"/>
                </a:lnTo>
                <a:close/>
              </a:path>
              <a:path w="8641" h="22082">
                <a:moveTo>
                  <a:pt x="27843" y="12481"/>
                </a:moveTo>
                <a:lnTo>
                  <a:pt x="27843" y="10561"/>
                </a:lnTo>
                <a:lnTo>
                  <a:pt x="26883" y="12481"/>
                </a:lnTo>
                <a:lnTo>
                  <a:pt x="25923" y="12481"/>
                </a:lnTo>
                <a:lnTo>
                  <a:pt x="25923" y="13441"/>
                </a:lnTo>
                <a:lnTo>
                  <a:pt x="24002" y="13441"/>
                </a:lnTo>
                <a:lnTo>
                  <a:pt x="23042" y="12481"/>
                </a:lnTo>
                <a:lnTo>
                  <a:pt x="23042" y="-8641"/>
                </a:lnTo>
                <a:lnTo>
                  <a:pt x="22082" y="-9585"/>
                </a:lnTo>
                <a:lnTo>
                  <a:pt x="22082" y="-11521"/>
                </a:lnTo>
                <a:lnTo>
                  <a:pt x="21122" y="-12481"/>
                </a:lnTo>
                <a:lnTo>
                  <a:pt x="19202" y="-13426"/>
                </a:lnTo>
                <a:lnTo>
                  <a:pt x="17282" y="-14401"/>
                </a:lnTo>
                <a:lnTo>
                  <a:pt x="9601" y="-14401"/>
                </a:lnTo>
                <a:lnTo>
                  <a:pt x="6720" y="-13426"/>
                </a:lnTo>
                <a:lnTo>
                  <a:pt x="4800" y="-12481"/>
                </a:lnTo>
                <a:lnTo>
                  <a:pt x="2880" y="-10561"/>
                </a:lnTo>
                <a:lnTo>
                  <a:pt x="1920" y="-8641"/>
                </a:lnTo>
                <a:lnTo>
                  <a:pt x="1920" y="-4800"/>
                </a:lnTo>
                <a:lnTo>
                  <a:pt x="2880" y="-3840"/>
                </a:lnTo>
                <a:lnTo>
                  <a:pt x="5760" y="-3840"/>
                </a:lnTo>
                <a:lnTo>
                  <a:pt x="6720" y="-4800"/>
                </a:lnTo>
                <a:lnTo>
                  <a:pt x="6720" y="-9585"/>
                </a:lnTo>
                <a:lnTo>
                  <a:pt x="7680" y="-10561"/>
                </a:lnTo>
                <a:lnTo>
                  <a:pt x="8641" y="-11521"/>
                </a:lnTo>
                <a:lnTo>
                  <a:pt x="9601" y="-12481"/>
                </a:lnTo>
                <a:lnTo>
                  <a:pt x="13441" y="-12481"/>
                </a:lnTo>
                <a:lnTo>
                  <a:pt x="15361" y="-11521"/>
                </a:lnTo>
                <a:lnTo>
                  <a:pt x="16322" y="-10561"/>
                </a:lnTo>
                <a:lnTo>
                  <a:pt x="17282" y="-9585"/>
                </a:lnTo>
                <a:lnTo>
                  <a:pt x="17282" y="-2880"/>
                </a:lnTo>
                <a:lnTo>
                  <a:pt x="12481" y="-960"/>
                </a:lnTo>
                <a:lnTo>
                  <a:pt x="8641" y="0"/>
                </a:lnTo>
                <a:lnTo>
                  <a:pt x="6720" y="4800"/>
                </a:lnTo>
                <a:lnTo>
                  <a:pt x="7680" y="3840"/>
                </a:lnTo>
                <a:lnTo>
                  <a:pt x="9601" y="2880"/>
                </a:lnTo>
                <a:lnTo>
                  <a:pt x="10561" y="1920"/>
                </a:lnTo>
                <a:lnTo>
                  <a:pt x="11521" y="960"/>
                </a:lnTo>
                <a:lnTo>
                  <a:pt x="14401" y="0"/>
                </a:lnTo>
                <a:lnTo>
                  <a:pt x="17282" y="-960"/>
                </a:lnTo>
                <a:lnTo>
                  <a:pt x="17282" y="10561"/>
                </a:lnTo>
                <a:lnTo>
                  <a:pt x="14401" y="12481"/>
                </a:lnTo>
                <a:lnTo>
                  <a:pt x="12481" y="13441"/>
                </a:lnTo>
                <a:lnTo>
                  <a:pt x="8641" y="13441"/>
                </a:lnTo>
                <a:lnTo>
                  <a:pt x="7680" y="12481"/>
                </a:lnTo>
                <a:lnTo>
                  <a:pt x="6720" y="11521"/>
                </a:lnTo>
                <a:lnTo>
                  <a:pt x="5760" y="9601"/>
                </a:lnTo>
                <a:lnTo>
                  <a:pt x="5760" y="1920"/>
                </a:lnTo>
                <a:lnTo>
                  <a:pt x="3840" y="2880"/>
                </a:lnTo>
                <a:lnTo>
                  <a:pt x="1920" y="4800"/>
                </a:lnTo>
                <a:lnTo>
                  <a:pt x="960" y="5760"/>
                </a:lnTo>
                <a:lnTo>
                  <a:pt x="960" y="6720"/>
                </a:lnTo>
                <a:lnTo>
                  <a:pt x="0" y="8641"/>
                </a:lnTo>
                <a:lnTo>
                  <a:pt x="0" y="12481"/>
                </a:lnTo>
                <a:lnTo>
                  <a:pt x="960" y="14401"/>
                </a:lnTo>
                <a:lnTo>
                  <a:pt x="1920" y="15361"/>
                </a:lnTo>
                <a:lnTo>
                  <a:pt x="3840" y="17282"/>
                </a:lnTo>
                <a:lnTo>
                  <a:pt x="10561" y="17282"/>
                </a:lnTo>
                <a:lnTo>
                  <a:pt x="11521" y="16322"/>
                </a:lnTo>
                <a:lnTo>
                  <a:pt x="12481" y="16322"/>
                </a:lnTo>
                <a:lnTo>
                  <a:pt x="14401" y="15361"/>
                </a:lnTo>
                <a:lnTo>
                  <a:pt x="17282" y="12481"/>
                </a:lnTo>
                <a:lnTo>
                  <a:pt x="17282" y="14401"/>
                </a:lnTo>
                <a:lnTo>
                  <a:pt x="18242" y="15361"/>
                </a:lnTo>
                <a:lnTo>
                  <a:pt x="18242" y="16322"/>
                </a:lnTo>
                <a:lnTo>
                  <a:pt x="19202" y="17282"/>
                </a:lnTo>
                <a:lnTo>
                  <a:pt x="23042" y="17282"/>
                </a:lnTo>
                <a:lnTo>
                  <a:pt x="25923" y="16322"/>
                </a:lnTo>
                <a:lnTo>
                  <a:pt x="27843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" name="object 207"/>
          <p:cNvSpPr/>
          <p:nvPr/>
        </p:nvSpPr>
        <p:spPr>
          <a:xfrm>
            <a:off x="3203661" y="4060454"/>
            <a:ext cx="18242" cy="41269"/>
          </a:xfrm>
          <a:custGeom>
            <a:avLst/>
            <a:gdLst/>
            <a:ahLst/>
            <a:cxnLst/>
            <a:rect l="l" t="t" r="r" b="b"/>
            <a:pathLst>
              <a:path w="18242" h="41269">
                <a:moveTo>
                  <a:pt x="18242" y="37429"/>
                </a:moveTo>
                <a:lnTo>
                  <a:pt x="18242" y="34549"/>
                </a:lnTo>
                <a:lnTo>
                  <a:pt x="17282" y="34549"/>
                </a:lnTo>
                <a:lnTo>
                  <a:pt x="17282" y="35509"/>
                </a:lnTo>
                <a:lnTo>
                  <a:pt x="16322" y="36469"/>
                </a:lnTo>
                <a:lnTo>
                  <a:pt x="15361" y="36469"/>
                </a:lnTo>
                <a:lnTo>
                  <a:pt x="15361" y="37429"/>
                </a:lnTo>
                <a:lnTo>
                  <a:pt x="11521" y="37429"/>
                </a:lnTo>
                <a:lnTo>
                  <a:pt x="11521" y="36469"/>
                </a:lnTo>
                <a:lnTo>
                  <a:pt x="10561" y="35509"/>
                </a:lnTo>
                <a:lnTo>
                  <a:pt x="10561" y="12466"/>
                </a:lnTo>
                <a:lnTo>
                  <a:pt x="17282" y="12466"/>
                </a:lnTo>
                <a:lnTo>
                  <a:pt x="17282" y="10561"/>
                </a:lnTo>
                <a:lnTo>
                  <a:pt x="10561" y="10561"/>
                </a:lnTo>
                <a:lnTo>
                  <a:pt x="10561" y="0"/>
                </a:lnTo>
                <a:lnTo>
                  <a:pt x="9601" y="0"/>
                </a:lnTo>
                <a:lnTo>
                  <a:pt x="8641" y="2880"/>
                </a:lnTo>
                <a:lnTo>
                  <a:pt x="7680" y="3840"/>
                </a:lnTo>
                <a:lnTo>
                  <a:pt x="7680" y="4785"/>
                </a:lnTo>
                <a:lnTo>
                  <a:pt x="6720" y="6720"/>
                </a:lnTo>
                <a:lnTo>
                  <a:pt x="4800" y="7665"/>
                </a:lnTo>
                <a:lnTo>
                  <a:pt x="3840" y="9585"/>
                </a:lnTo>
                <a:lnTo>
                  <a:pt x="2880" y="10561"/>
                </a:lnTo>
                <a:lnTo>
                  <a:pt x="960" y="11506"/>
                </a:lnTo>
                <a:lnTo>
                  <a:pt x="0" y="11506"/>
                </a:lnTo>
                <a:lnTo>
                  <a:pt x="0" y="12466"/>
                </a:lnTo>
                <a:lnTo>
                  <a:pt x="4800" y="12466"/>
                </a:lnTo>
                <a:lnTo>
                  <a:pt x="4800" y="35509"/>
                </a:lnTo>
                <a:lnTo>
                  <a:pt x="5760" y="37429"/>
                </a:lnTo>
                <a:lnTo>
                  <a:pt x="5760" y="39349"/>
                </a:lnTo>
                <a:lnTo>
                  <a:pt x="6720" y="40309"/>
                </a:lnTo>
                <a:lnTo>
                  <a:pt x="7680" y="40309"/>
                </a:lnTo>
                <a:lnTo>
                  <a:pt x="8641" y="41269"/>
                </a:lnTo>
                <a:lnTo>
                  <a:pt x="14401" y="41269"/>
                </a:lnTo>
                <a:lnTo>
                  <a:pt x="15361" y="39349"/>
                </a:lnTo>
                <a:lnTo>
                  <a:pt x="16322" y="38389"/>
                </a:lnTo>
                <a:lnTo>
                  <a:pt x="18242" y="374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" name="object 208"/>
          <p:cNvSpPr/>
          <p:nvPr/>
        </p:nvSpPr>
        <p:spPr>
          <a:xfrm>
            <a:off x="3228624" y="4053733"/>
            <a:ext cx="6720" cy="6720"/>
          </a:xfrm>
          <a:custGeom>
            <a:avLst/>
            <a:gdLst/>
            <a:ahLst/>
            <a:cxnLst/>
            <a:rect l="l" t="t" r="r" b="b"/>
            <a:pathLst>
              <a:path w="6720" h="6720">
                <a:moveTo>
                  <a:pt x="960" y="1920"/>
                </a:moveTo>
                <a:lnTo>
                  <a:pt x="0" y="2880"/>
                </a:lnTo>
                <a:lnTo>
                  <a:pt x="0" y="4785"/>
                </a:lnTo>
                <a:lnTo>
                  <a:pt x="960" y="5760"/>
                </a:lnTo>
                <a:lnTo>
                  <a:pt x="1920" y="6720"/>
                </a:lnTo>
                <a:lnTo>
                  <a:pt x="5760" y="6720"/>
                </a:lnTo>
                <a:lnTo>
                  <a:pt x="5760" y="5760"/>
                </a:lnTo>
                <a:lnTo>
                  <a:pt x="6720" y="5760"/>
                </a:lnTo>
                <a:lnTo>
                  <a:pt x="6720" y="1920"/>
                </a:lnTo>
                <a:lnTo>
                  <a:pt x="5760" y="944"/>
                </a:lnTo>
                <a:lnTo>
                  <a:pt x="4800" y="0"/>
                </a:lnTo>
                <a:lnTo>
                  <a:pt x="2880" y="0"/>
                </a:lnTo>
                <a:lnTo>
                  <a:pt x="1920" y="944"/>
                </a:lnTo>
                <a:lnTo>
                  <a:pt x="960" y="944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" name="object 209"/>
          <p:cNvSpPr/>
          <p:nvPr/>
        </p:nvSpPr>
        <p:spPr>
          <a:xfrm>
            <a:off x="3223823" y="4070040"/>
            <a:ext cx="15361" cy="31683"/>
          </a:xfrm>
          <a:custGeom>
            <a:avLst/>
            <a:gdLst/>
            <a:ahLst/>
            <a:cxnLst/>
            <a:rect l="l" t="t" r="r" b="b"/>
            <a:pathLst>
              <a:path w="15361" h="31683">
                <a:moveTo>
                  <a:pt x="9601" y="0"/>
                </a:moveTo>
                <a:lnTo>
                  <a:pt x="0" y="3840"/>
                </a:lnTo>
                <a:lnTo>
                  <a:pt x="960" y="4815"/>
                </a:lnTo>
                <a:lnTo>
                  <a:pt x="4800" y="4815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27843"/>
                </a:lnTo>
                <a:lnTo>
                  <a:pt x="4800" y="27843"/>
                </a:lnTo>
                <a:lnTo>
                  <a:pt x="4800" y="29763"/>
                </a:lnTo>
                <a:lnTo>
                  <a:pt x="960" y="29763"/>
                </a:lnTo>
                <a:lnTo>
                  <a:pt x="960" y="31683"/>
                </a:lnTo>
                <a:lnTo>
                  <a:pt x="15361" y="31683"/>
                </a:lnTo>
                <a:lnTo>
                  <a:pt x="15361" y="29763"/>
                </a:lnTo>
                <a:lnTo>
                  <a:pt x="12466" y="29763"/>
                </a:lnTo>
                <a:lnTo>
                  <a:pt x="11521" y="28803"/>
                </a:lnTo>
                <a:lnTo>
                  <a:pt x="11521" y="0"/>
                </a:lnTo>
                <a:lnTo>
                  <a:pt x="96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" name="object 210"/>
          <p:cNvSpPr/>
          <p:nvPr/>
        </p:nvSpPr>
        <p:spPr>
          <a:xfrm>
            <a:off x="3243971" y="4072920"/>
            <a:ext cx="22082" cy="29763"/>
          </a:xfrm>
          <a:custGeom>
            <a:avLst/>
            <a:gdLst/>
            <a:ahLst/>
            <a:cxnLst/>
            <a:rect l="l" t="t" r="r" b="b"/>
            <a:pathLst>
              <a:path w="22082" h="29763">
                <a:moveTo>
                  <a:pt x="12496" y="26883"/>
                </a:moveTo>
                <a:lnTo>
                  <a:pt x="10561" y="24963"/>
                </a:lnTo>
                <a:lnTo>
                  <a:pt x="8656" y="22082"/>
                </a:lnTo>
                <a:lnTo>
                  <a:pt x="6720" y="19202"/>
                </a:lnTo>
                <a:lnTo>
                  <a:pt x="5775" y="15361"/>
                </a:lnTo>
                <a:lnTo>
                  <a:pt x="5775" y="7680"/>
                </a:lnTo>
                <a:lnTo>
                  <a:pt x="4815" y="0"/>
                </a:lnTo>
                <a:lnTo>
                  <a:pt x="2880" y="1935"/>
                </a:lnTo>
                <a:lnTo>
                  <a:pt x="1935" y="4800"/>
                </a:lnTo>
                <a:lnTo>
                  <a:pt x="0" y="7680"/>
                </a:lnTo>
                <a:lnTo>
                  <a:pt x="0" y="17282"/>
                </a:lnTo>
                <a:lnTo>
                  <a:pt x="975" y="21122"/>
                </a:lnTo>
                <a:lnTo>
                  <a:pt x="2880" y="24002"/>
                </a:lnTo>
                <a:lnTo>
                  <a:pt x="5775" y="27843"/>
                </a:lnTo>
                <a:lnTo>
                  <a:pt x="9601" y="29763"/>
                </a:lnTo>
                <a:lnTo>
                  <a:pt x="17282" y="29763"/>
                </a:lnTo>
                <a:lnTo>
                  <a:pt x="19217" y="28803"/>
                </a:lnTo>
                <a:lnTo>
                  <a:pt x="22082" y="26883"/>
                </a:lnTo>
                <a:lnTo>
                  <a:pt x="21122" y="24002"/>
                </a:lnTo>
                <a:lnTo>
                  <a:pt x="19217" y="25923"/>
                </a:lnTo>
                <a:lnTo>
                  <a:pt x="17282" y="26883"/>
                </a:lnTo>
                <a:lnTo>
                  <a:pt x="12496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" name="object 211"/>
          <p:cNvSpPr/>
          <p:nvPr/>
        </p:nvSpPr>
        <p:spPr>
          <a:xfrm>
            <a:off x="3248787" y="4070040"/>
            <a:ext cx="23987" cy="29763"/>
          </a:xfrm>
          <a:custGeom>
            <a:avLst/>
            <a:gdLst/>
            <a:ahLst/>
            <a:cxnLst/>
            <a:rect l="l" t="t" r="r" b="b"/>
            <a:pathLst>
              <a:path w="23987" h="29763">
                <a:moveTo>
                  <a:pt x="1904" y="6720"/>
                </a:moveTo>
                <a:lnTo>
                  <a:pt x="2865" y="4815"/>
                </a:lnTo>
                <a:lnTo>
                  <a:pt x="3840" y="3840"/>
                </a:lnTo>
                <a:lnTo>
                  <a:pt x="4785" y="2880"/>
                </a:lnTo>
                <a:lnTo>
                  <a:pt x="6705" y="1920"/>
                </a:lnTo>
                <a:lnTo>
                  <a:pt x="11506" y="1920"/>
                </a:lnTo>
                <a:lnTo>
                  <a:pt x="13426" y="2880"/>
                </a:lnTo>
                <a:lnTo>
                  <a:pt x="14401" y="4815"/>
                </a:lnTo>
                <a:lnTo>
                  <a:pt x="17266" y="8641"/>
                </a:lnTo>
                <a:lnTo>
                  <a:pt x="18227" y="12481"/>
                </a:lnTo>
                <a:lnTo>
                  <a:pt x="18227" y="22082"/>
                </a:lnTo>
                <a:lnTo>
                  <a:pt x="17266" y="25923"/>
                </a:lnTo>
                <a:lnTo>
                  <a:pt x="16306" y="26883"/>
                </a:lnTo>
                <a:lnTo>
                  <a:pt x="17266" y="29763"/>
                </a:lnTo>
                <a:lnTo>
                  <a:pt x="19187" y="28803"/>
                </a:lnTo>
                <a:lnTo>
                  <a:pt x="21107" y="26883"/>
                </a:lnTo>
                <a:lnTo>
                  <a:pt x="22067" y="24002"/>
                </a:lnTo>
                <a:lnTo>
                  <a:pt x="23987" y="21122"/>
                </a:lnTo>
                <a:lnTo>
                  <a:pt x="23987" y="11521"/>
                </a:lnTo>
                <a:lnTo>
                  <a:pt x="23027" y="8641"/>
                </a:lnTo>
                <a:lnTo>
                  <a:pt x="21107" y="4815"/>
                </a:lnTo>
                <a:lnTo>
                  <a:pt x="18227" y="1920"/>
                </a:lnTo>
                <a:lnTo>
                  <a:pt x="14401" y="0"/>
                </a:lnTo>
                <a:lnTo>
                  <a:pt x="6705" y="0"/>
                </a:lnTo>
                <a:lnTo>
                  <a:pt x="4785" y="975"/>
                </a:lnTo>
                <a:lnTo>
                  <a:pt x="2865" y="1920"/>
                </a:lnTo>
                <a:lnTo>
                  <a:pt x="0" y="2880"/>
                </a:lnTo>
                <a:lnTo>
                  <a:pt x="960" y="10561"/>
                </a:lnTo>
                <a:lnTo>
                  <a:pt x="1904" y="8641"/>
                </a:lnTo>
                <a:lnTo>
                  <a:pt x="1904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" name="object 212"/>
          <p:cNvSpPr/>
          <p:nvPr/>
        </p:nvSpPr>
        <p:spPr>
          <a:xfrm>
            <a:off x="3275655" y="4070040"/>
            <a:ext cx="33604" cy="31683"/>
          </a:xfrm>
          <a:custGeom>
            <a:avLst/>
            <a:gdLst/>
            <a:ahLst/>
            <a:cxnLst/>
            <a:rect l="l" t="t" r="r" b="b"/>
            <a:pathLst>
              <a:path w="33604" h="31683">
                <a:moveTo>
                  <a:pt x="9601" y="0"/>
                </a:moveTo>
                <a:lnTo>
                  <a:pt x="0" y="3840"/>
                </a:lnTo>
                <a:lnTo>
                  <a:pt x="960" y="4815"/>
                </a:lnTo>
                <a:lnTo>
                  <a:pt x="4800" y="4815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26883"/>
                </a:lnTo>
                <a:lnTo>
                  <a:pt x="4800" y="27843"/>
                </a:lnTo>
                <a:lnTo>
                  <a:pt x="4800" y="28803"/>
                </a:lnTo>
                <a:lnTo>
                  <a:pt x="3840" y="29763"/>
                </a:lnTo>
                <a:lnTo>
                  <a:pt x="960" y="29763"/>
                </a:lnTo>
                <a:lnTo>
                  <a:pt x="960" y="31683"/>
                </a:lnTo>
                <a:lnTo>
                  <a:pt x="16322" y="31683"/>
                </a:lnTo>
                <a:lnTo>
                  <a:pt x="16322" y="29763"/>
                </a:lnTo>
                <a:lnTo>
                  <a:pt x="12481" y="29763"/>
                </a:lnTo>
                <a:lnTo>
                  <a:pt x="11521" y="28803"/>
                </a:lnTo>
                <a:lnTo>
                  <a:pt x="11521" y="27843"/>
                </a:lnTo>
                <a:lnTo>
                  <a:pt x="10561" y="26883"/>
                </a:lnTo>
                <a:lnTo>
                  <a:pt x="10561" y="8641"/>
                </a:lnTo>
                <a:lnTo>
                  <a:pt x="13441" y="5760"/>
                </a:lnTo>
                <a:lnTo>
                  <a:pt x="16322" y="3840"/>
                </a:lnTo>
                <a:lnTo>
                  <a:pt x="21122" y="3840"/>
                </a:lnTo>
                <a:lnTo>
                  <a:pt x="22082" y="4815"/>
                </a:lnTo>
                <a:lnTo>
                  <a:pt x="23042" y="5760"/>
                </a:lnTo>
                <a:lnTo>
                  <a:pt x="23042" y="6720"/>
                </a:lnTo>
                <a:lnTo>
                  <a:pt x="24002" y="9601"/>
                </a:lnTo>
                <a:lnTo>
                  <a:pt x="24002" y="27843"/>
                </a:lnTo>
                <a:lnTo>
                  <a:pt x="23042" y="28803"/>
                </a:lnTo>
                <a:lnTo>
                  <a:pt x="22082" y="29763"/>
                </a:lnTo>
                <a:lnTo>
                  <a:pt x="19202" y="29763"/>
                </a:lnTo>
                <a:lnTo>
                  <a:pt x="19202" y="31683"/>
                </a:lnTo>
                <a:lnTo>
                  <a:pt x="33604" y="31683"/>
                </a:lnTo>
                <a:lnTo>
                  <a:pt x="33604" y="29763"/>
                </a:lnTo>
                <a:lnTo>
                  <a:pt x="30723" y="29763"/>
                </a:lnTo>
                <a:lnTo>
                  <a:pt x="29763" y="28803"/>
                </a:lnTo>
                <a:lnTo>
                  <a:pt x="29763" y="27843"/>
                </a:lnTo>
                <a:lnTo>
                  <a:pt x="28803" y="25923"/>
                </a:lnTo>
                <a:lnTo>
                  <a:pt x="28803" y="4815"/>
                </a:lnTo>
                <a:lnTo>
                  <a:pt x="27843" y="2880"/>
                </a:lnTo>
                <a:lnTo>
                  <a:pt x="26883" y="1920"/>
                </a:lnTo>
                <a:lnTo>
                  <a:pt x="25923" y="975"/>
                </a:lnTo>
                <a:lnTo>
                  <a:pt x="24002" y="0"/>
                </a:lnTo>
                <a:lnTo>
                  <a:pt x="18242" y="0"/>
                </a:lnTo>
                <a:lnTo>
                  <a:pt x="14401" y="1920"/>
                </a:lnTo>
                <a:lnTo>
                  <a:pt x="10561" y="6720"/>
                </a:lnTo>
                <a:lnTo>
                  <a:pt x="10561" y="0"/>
                </a:lnTo>
                <a:lnTo>
                  <a:pt x="96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" name="object 213"/>
          <p:cNvSpPr/>
          <p:nvPr/>
        </p:nvSpPr>
        <p:spPr>
          <a:xfrm>
            <a:off x="3329421" y="4070040"/>
            <a:ext cx="29748" cy="32644"/>
          </a:xfrm>
          <a:custGeom>
            <a:avLst/>
            <a:gdLst/>
            <a:ahLst/>
            <a:cxnLst/>
            <a:rect l="l" t="t" r="r" b="b"/>
            <a:pathLst>
              <a:path w="29748" h="32644">
                <a:moveTo>
                  <a:pt x="960" y="10561"/>
                </a:moveTo>
                <a:lnTo>
                  <a:pt x="0" y="13441"/>
                </a:lnTo>
                <a:lnTo>
                  <a:pt x="0" y="20162"/>
                </a:lnTo>
                <a:lnTo>
                  <a:pt x="960" y="24002"/>
                </a:lnTo>
                <a:lnTo>
                  <a:pt x="3840" y="26883"/>
                </a:lnTo>
                <a:lnTo>
                  <a:pt x="5760" y="30723"/>
                </a:lnTo>
                <a:lnTo>
                  <a:pt x="9601" y="32644"/>
                </a:lnTo>
                <a:lnTo>
                  <a:pt x="14401" y="32644"/>
                </a:lnTo>
                <a:lnTo>
                  <a:pt x="10561" y="27843"/>
                </a:lnTo>
                <a:lnTo>
                  <a:pt x="8625" y="24963"/>
                </a:lnTo>
                <a:lnTo>
                  <a:pt x="6720" y="22082"/>
                </a:lnTo>
                <a:lnTo>
                  <a:pt x="5760" y="18242"/>
                </a:lnTo>
                <a:lnTo>
                  <a:pt x="5760" y="10561"/>
                </a:lnTo>
                <a:lnTo>
                  <a:pt x="6720" y="8641"/>
                </a:lnTo>
                <a:lnTo>
                  <a:pt x="7680" y="6720"/>
                </a:lnTo>
                <a:lnTo>
                  <a:pt x="7680" y="4815"/>
                </a:lnTo>
                <a:lnTo>
                  <a:pt x="8625" y="3840"/>
                </a:lnTo>
                <a:lnTo>
                  <a:pt x="10561" y="2880"/>
                </a:lnTo>
                <a:lnTo>
                  <a:pt x="11506" y="1920"/>
                </a:lnTo>
                <a:lnTo>
                  <a:pt x="16306" y="1920"/>
                </a:lnTo>
                <a:lnTo>
                  <a:pt x="18242" y="2880"/>
                </a:lnTo>
                <a:lnTo>
                  <a:pt x="20147" y="4815"/>
                </a:lnTo>
                <a:lnTo>
                  <a:pt x="22067" y="8641"/>
                </a:lnTo>
                <a:lnTo>
                  <a:pt x="23027" y="12481"/>
                </a:lnTo>
                <a:lnTo>
                  <a:pt x="23027" y="22082"/>
                </a:lnTo>
                <a:lnTo>
                  <a:pt x="22067" y="25923"/>
                </a:lnTo>
                <a:lnTo>
                  <a:pt x="22067" y="29763"/>
                </a:lnTo>
                <a:lnTo>
                  <a:pt x="23987" y="28803"/>
                </a:lnTo>
                <a:lnTo>
                  <a:pt x="25907" y="26883"/>
                </a:lnTo>
                <a:lnTo>
                  <a:pt x="27828" y="24002"/>
                </a:lnTo>
                <a:lnTo>
                  <a:pt x="28788" y="21122"/>
                </a:lnTo>
                <a:lnTo>
                  <a:pt x="29748" y="18242"/>
                </a:lnTo>
                <a:lnTo>
                  <a:pt x="29748" y="11521"/>
                </a:lnTo>
                <a:lnTo>
                  <a:pt x="27828" y="8641"/>
                </a:lnTo>
                <a:lnTo>
                  <a:pt x="25907" y="4815"/>
                </a:lnTo>
                <a:lnTo>
                  <a:pt x="23027" y="1920"/>
                </a:lnTo>
                <a:lnTo>
                  <a:pt x="19187" y="0"/>
                </a:lnTo>
                <a:lnTo>
                  <a:pt x="12466" y="0"/>
                </a:lnTo>
                <a:lnTo>
                  <a:pt x="9601" y="975"/>
                </a:lnTo>
                <a:lnTo>
                  <a:pt x="7680" y="1920"/>
                </a:lnTo>
                <a:lnTo>
                  <a:pt x="4785" y="2880"/>
                </a:lnTo>
                <a:lnTo>
                  <a:pt x="3840" y="4815"/>
                </a:lnTo>
                <a:lnTo>
                  <a:pt x="1920" y="7680"/>
                </a:lnTo>
                <a:lnTo>
                  <a:pt x="96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" name="object 214"/>
          <p:cNvSpPr/>
          <p:nvPr/>
        </p:nvSpPr>
        <p:spPr>
          <a:xfrm>
            <a:off x="3339983" y="4095963"/>
            <a:ext cx="11506" cy="6720"/>
          </a:xfrm>
          <a:custGeom>
            <a:avLst/>
            <a:gdLst/>
            <a:ahLst/>
            <a:cxnLst/>
            <a:rect l="l" t="t" r="r" b="b"/>
            <a:pathLst>
              <a:path w="11506" h="6720">
                <a:moveTo>
                  <a:pt x="11506" y="0"/>
                </a:moveTo>
                <a:lnTo>
                  <a:pt x="10561" y="960"/>
                </a:lnTo>
                <a:lnTo>
                  <a:pt x="9585" y="2880"/>
                </a:lnTo>
                <a:lnTo>
                  <a:pt x="7680" y="3840"/>
                </a:lnTo>
                <a:lnTo>
                  <a:pt x="1904" y="3840"/>
                </a:lnTo>
                <a:lnTo>
                  <a:pt x="0" y="1920"/>
                </a:lnTo>
                <a:lnTo>
                  <a:pt x="3840" y="6720"/>
                </a:lnTo>
                <a:lnTo>
                  <a:pt x="6720" y="6720"/>
                </a:lnTo>
                <a:lnTo>
                  <a:pt x="9585" y="5760"/>
                </a:lnTo>
                <a:lnTo>
                  <a:pt x="11506" y="3840"/>
                </a:lnTo>
                <a:lnTo>
                  <a:pt x="1150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" name="object 215"/>
          <p:cNvSpPr/>
          <p:nvPr/>
        </p:nvSpPr>
        <p:spPr>
          <a:xfrm>
            <a:off x="3363970" y="4053733"/>
            <a:ext cx="26883" cy="47990"/>
          </a:xfrm>
          <a:custGeom>
            <a:avLst/>
            <a:gdLst/>
            <a:ahLst/>
            <a:cxnLst/>
            <a:rect l="l" t="t" r="r" b="b"/>
            <a:pathLst>
              <a:path w="26883" h="47990">
                <a:moveTo>
                  <a:pt x="18242" y="47990"/>
                </a:moveTo>
                <a:lnTo>
                  <a:pt x="18242" y="46070"/>
                </a:lnTo>
                <a:lnTo>
                  <a:pt x="13441" y="46070"/>
                </a:lnTo>
                <a:lnTo>
                  <a:pt x="12481" y="45110"/>
                </a:lnTo>
                <a:lnTo>
                  <a:pt x="11521" y="44150"/>
                </a:lnTo>
                <a:lnTo>
                  <a:pt x="11521" y="19187"/>
                </a:lnTo>
                <a:lnTo>
                  <a:pt x="19202" y="19187"/>
                </a:lnTo>
                <a:lnTo>
                  <a:pt x="19202" y="17282"/>
                </a:lnTo>
                <a:lnTo>
                  <a:pt x="11521" y="17282"/>
                </a:lnTo>
                <a:lnTo>
                  <a:pt x="11521" y="5760"/>
                </a:lnTo>
                <a:lnTo>
                  <a:pt x="12481" y="4785"/>
                </a:lnTo>
                <a:lnTo>
                  <a:pt x="12481" y="3840"/>
                </a:lnTo>
                <a:lnTo>
                  <a:pt x="13441" y="3840"/>
                </a:lnTo>
                <a:lnTo>
                  <a:pt x="14401" y="2880"/>
                </a:lnTo>
                <a:lnTo>
                  <a:pt x="18242" y="2880"/>
                </a:lnTo>
                <a:lnTo>
                  <a:pt x="19202" y="3840"/>
                </a:lnTo>
                <a:lnTo>
                  <a:pt x="20162" y="4785"/>
                </a:lnTo>
                <a:lnTo>
                  <a:pt x="20162" y="5760"/>
                </a:lnTo>
                <a:lnTo>
                  <a:pt x="21122" y="6720"/>
                </a:lnTo>
                <a:lnTo>
                  <a:pt x="22082" y="7665"/>
                </a:lnTo>
                <a:lnTo>
                  <a:pt x="23042" y="8625"/>
                </a:lnTo>
                <a:lnTo>
                  <a:pt x="25923" y="8625"/>
                </a:lnTo>
                <a:lnTo>
                  <a:pt x="25923" y="7665"/>
                </a:lnTo>
                <a:lnTo>
                  <a:pt x="26883" y="7665"/>
                </a:lnTo>
                <a:lnTo>
                  <a:pt x="26883" y="4785"/>
                </a:lnTo>
                <a:lnTo>
                  <a:pt x="25923" y="3840"/>
                </a:lnTo>
                <a:lnTo>
                  <a:pt x="24963" y="2880"/>
                </a:lnTo>
                <a:lnTo>
                  <a:pt x="23042" y="944"/>
                </a:lnTo>
                <a:lnTo>
                  <a:pt x="21122" y="0"/>
                </a:lnTo>
                <a:lnTo>
                  <a:pt x="16322" y="0"/>
                </a:lnTo>
                <a:lnTo>
                  <a:pt x="13441" y="944"/>
                </a:lnTo>
                <a:lnTo>
                  <a:pt x="11521" y="1920"/>
                </a:lnTo>
                <a:lnTo>
                  <a:pt x="9601" y="3840"/>
                </a:lnTo>
                <a:lnTo>
                  <a:pt x="8641" y="4785"/>
                </a:lnTo>
                <a:lnTo>
                  <a:pt x="7680" y="7665"/>
                </a:lnTo>
                <a:lnTo>
                  <a:pt x="6720" y="9601"/>
                </a:lnTo>
                <a:lnTo>
                  <a:pt x="5760" y="12466"/>
                </a:lnTo>
                <a:lnTo>
                  <a:pt x="5760" y="17282"/>
                </a:lnTo>
                <a:lnTo>
                  <a:pt x="0" y="17282"/>
                </a:lnTo>
                <a:lnTo>
                  <a:pt x="0" y="19187"/>
                </a:lnTo>
                <a:lnTo>
                  <a:pt x="5760" y="19187"/>
                </a:lnTo>
                <a:lnTo>
                  <a:pt x="5760" y="44150"/>
                </a:lnTo>
                <a:lnTo>
                  <a:pt x="4800" y="45110"/>
                </a:lnTo>
                <a:lnTo>
                  <a:pt x="3840" y="46070"/>
                </a:lnTo>
                <a:lnTo>
                  <a:pt x="0" y="46070"/>
                </a:lnTo>
                <a:lnTo>
                  <a:pt x="0" y="47990"/>
                </a:lnTo>
                <a:lnTo>
                  <a:pt x="18242" y="479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" name="object 216"/>
          <p:cNvSpPr/>
          <p:nvPr/>
        </p:nvSpPr>
        <p:spPr>
          <a:xfrm>
            <a:off x="3402375" y="4056613"/>
            <a:ext cx="38404" cy="45110"/>
          </a:xfrm>
          <a:custGeom>
            <a:avLst/>
            <a:gdLst/>
            <a:ahLst/>
            <a:cxnLst/>
            <a:rect l="l" t="t" r="r" b="b"/>
            <a:pathLst>
              <a:path w="38404" h="45110">
                <a:moveTo>
                  <a:pt x="37429" y="32628"/>
                </a:moveTo>
                <a:lnTo>
                  <a:pt x="36469" y="35509"/>
                </a:lnTo>
                <a:lnTo>
                  <a:pt x="35524" y="37429"/>
                </a:lnTo>
                <a:lnTo>
                  <a:pt x="34564" y="38389"/>
                </a:lnTo>
                <a:lnTo>
                  <a:pt x="32644" y="39349"/>
                </a:lnTo>
                <a:lnTo>
                  <a:pt x="31683" y="40309"/>
                </a:lnTo>
                <a:lnTo>
                  <a:pt x="30723" y="41269"/>
                </a:lnTo>
                <a:lnTo>
                  <a:pt x="28803" y="41269"/>
                </a:lnTo>
                <a:lnTo>
                  <a:pt x="26883" y="42230"/>
                </a:lnTo>
                <a:lnTo>
                  <a:pt x="15361" y="42230"/>
                </a:lnTo>
                <a:lnTo>
                  <a:pt x="14401" y="41269"/>
                </a:lnTo>
                <a:lnTo>
                  <a:pt x="13441" y="41269"/>
                </a:lnTo>
                <a:lnTo>
                  <a:pt x="13441" y="40309"/>
                </a:lnTo>
                <a:lnTo>
                  <a:pt x="12481" y="40309"/>
                </a:lnTo>
                <a:lnTo>
                  <a:pt x="12481" y="5745"/>
                </a:lnTo>
                <a:lnTo>
                  <a:pt x="13441" y="3840"/>
                </a:lnTo>
                <a:lnTo>
                  <a:pt x="13441" y="2880"/>
                </a:lnTo>
                <a:lnTo>
                  <a:pt x="14401" y="1905"/>
                </a:lnTo>
                <a:lnTo>
                  <a:pt x="15361" y="1905"/>
                </a:lnTo>
                <a:lnTo>
                  <a:pt x="16322" y="960"/>
                </a:lnTo>
                <a:lnTo>
                  <a:pt x="20162" y="960"/>
                </a:lnTo>
                <a:lnTo>
                  <a:pt x="20162" y="0"/>
                </a:lnTo>
                <a:lnTo>
                  <a:pt x="0" y="0"/>
                </a:lnTo>
                <a:lnTo>
                  <a:pt x="0" y="960"/>
                </a:lnTo>
                <a:lnTo>
                  <a:pt x="4800" y="960"/>
                </a:lnTo>
                <a:lnTo>
                  <a:pt x="5760" y="1905"/>
                </a:lnTo>
                <a:lnTo>
                  <a:pt x="5760" y="2880"/>
                </a:lnTo>
                <a:lnTo>
                  <a:pt x="6720" y="4785"/>
                </a:lnTo>
                <a:lnTo>
                  <a:pt x="6720" y="39349"/>
                </a:lnTo>
                <a:lnTo>
                  <a:pt x="5760" y="41269"/>
                </a:lnTo>
                <a:lnTo>
                  <a:pt x="4800" y="43190"/>
                </a:lnTo>
                <a:lnTo>
                  <a:pt x="0" y="43190"/>
                </a:lnTo>
                <a:lnTo>
                  <a:pt x="0" y="45110"/>
                </a:lnTo>
                <a:lnTo>
                  <a:pt x="34564" y="45110"/>
                </a:lnTo>
                <a:lnTo>
                  <a:pt x="38404" y="32628"/>
                </a:lnTo>
                <a:lnTo>
                  <a:pt x="37429" y="326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" name="object 217"/>
          <p:cNvSpPr/>
          <p:nvPr/>
        </p:nvSpPr>
        <p:spPr>
          <a:xfrm>
            <a:off x="3445581" y="4070040"/>
            <a:ext cx="25907" cy="32644"/>
          </a:xfrm>
          <a:custGeom>
            <a:avLst/>
            <a:gdLst/>
            <a:ahLst/>
            <a:cxnLst/>
            <a:rect l="l" t="t" r="r" b="b"/>
            <a:pathLst>
              <a:path w="25907" h="32644">
                <a:moveTo>
                  <a:pt x="5745" y="5760"/>
                </a:moveTo>
                <a:lnTo>
                  <a:pt x="6720" y="4815"/>
                </a:lnTo>
                <a:lnTo>
                  <a:pt x="8625" y="2880"/>
                </a:lnTo>
                <a:lnTo>
                  <a:pt x="10546" y="1920"/>
                </a:lnTo>
                <a:lnTo>
                  <a:pt x="13441" y="1920"/>
                </a:lnTo>
                <a:lnTo>
                  <a:pt x="14386" y="2880"/>
                </a:lnTo>
                <a:lnTo>
                  <a:pt x="15346" y="2880"/>
                </a:lnTo>
                <a:lnTo>
                  <a:pt x="16306" y="3840"/>
                </a:lnTo>
                <a:lnTo>
                  <a:pt x="17266" y="4815"/>
                </a:lnTo>
                <a:lnTo>
                  <a:pt x="18227" y="5760"/>
                </a:lnTo>
                <a:lnTo>
                  <a:pt x="18227" y="8641"/>
                </a:lnTo>
                <a:lnTo>
                  <a:pt x="25907" y="12481"/>
                </a:lnTo>
                <a:lnTo>
                  <a:pt x="25907" y="8641"/>
                </a:lnTo>
                <a:lnTo>
                  <a:pt x="24947" y="5760"/>
                </a:lnTo>
                <a:lnTo>
                  <a:pt x="22067" y="2880"/>
                </a:lnTo>
                <a:lnTo>
                  <a:pt x="20147" y="975"/>
                </a:lnTo>
                <a:lnTo>
                  <a:pt x="17266" y="0"/>
                </a:lnTo>
                <a:lnTo>
                  <a:pt x="9585" y="0"/>
                </a:lnTo>
                <a:lnTo>
                  <a:pt x="6720" y="975"/>
                </a:lnTo>
                <a:lnTo>
                  <a:pt x="3825" y="3840"/>
                </a:lnTo>
                <a:lnTo>
                  <a:pt x="944" y="6720"/>
                </a:lnTo>
                <a:lnTo>
                  <a:pt x="0" y="11521"/>
                </a:lnTo>
                <a:lnTo>
                  <a:pt x="0" y="21122"/>
                </a:lnTo>
                <a:lnTo>
                  <a:pt x="944" y="24963"/>
                </a:lnTo>
                <a:lnTo>
                  <a:pt x="3825" y="27843"/>
                </a:lnTo>
                <a:lnTo>
                  <a:pt x="6720" y="30723"/>
                </a:lnTo>
                <a:lnTo>
                  <a:pt x="9585" y="32644"/>
                </a:lnTo>
                <a:lnTo>
                  <a:pt x="16306" y="32644"/>
                </a:lnTo>
                <a:lnTo>
                  <a:pt x="19187" y="30723"/>
                </a:lnTo>
                <a:lnTo>
                  <a:pt x="22067" y="28803"/>
                </a:lnTo>
                <a:lnTo>
                  <a:pt x="23987" y="25923"/>
                </a:lnTo>
                <a:lnTo>
                  <a:pt x="24947" y="23042"/>
                </a:lnTo>
                <a:lnTo>
                  <a:pt x="25907" y="20162"/>
                </a:lnTo>
                <a:lnTo>
                  <a:pt x="24947" y="19202"/>
                </a:lnTo>
                <a:lnTo>
                  <a:pt x="23987" y="22082"/>
                </a:lnTo>
                <a:lnTo>
                  <a:pt x="22067" y="24002"/>
                </a:lnTo>
                <a:lnTo>
                  <a:pt x="21107" y="24963"/>
                </a:lnTo>
                <a:lnTo>
                  <a:pt x="19187" y="25923"/>
                </a:lnTo>
                <a:lnTo>
                  <a:pt x="17266" y="26883"/>
                </a:lnTo>
                <a:lnTo>
                  <a:pt x="12466" y="26883"/>
                </a:lnTo>
                <a:lnTo>
                  <a:pt x="9585" y="25923"/>
                </a:lnTo>
                <a:lnTo>
                  <a:pt x="7665" y="23042"/>
                </a:lnTo>
                <a:lnTo>
                  <a:pt x="5745" y="20162"/>
                </a:lnTo>
                <a:lnTo>
                  <a:pt x="4785" y="17282"/>
                </a:lnTo>
                <a:lnTo>
                  <a:pt x="4785" y="7680"/>
                </a:lnTo>
                <a:lnTo>
                  <a:pt x="5745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" name="object 218"/>
          <p:cNvSpPr/>
          <p:nvPr/>
        </p:nvSpPr>
        <p:spPr>
          <a:xfrm>
            <a:off x="3450366" y="4077721"/>
            <a:ext cx="21122" cy="9601"/>
          </a:xfrm>
          <a:custGeom>
            <a:avLst/>
            <a:gdLst/>
            <a:ahLst/>
            <a:cxnLst/>
            <a:rect l="l" t="t" r="r" b="b"/>
            <a:pathLst>
              <a:path w="21122" h="9601">
                <a:moveTo>
                  <a:pt x="13441" y="960"/>
                </a:moveTo>
                <a:lnTo>
                  <a:pt x="13441" y="2880"/>
                </a:lnTo>
                <a:lnTo>
                  <a:pt x="0" y="2880"/>
                </a:lnTo>
                <a:lnTo>
                  <a:pt x="0" y="0"/>
                </a:lnTo>
                <a:lnTo>
                  <a:pt x="0" y="9601"/>
                </a:lnTo>
                <a:lnTo>
                  <a:pt x="0" y="4800"/>
                </a:lnTo>
                <a:lnTo>
                  <a:pt x="21122" y="4800"/>
                </a:lnTo>
                <a:lnTo>
                  <a:pt x="13441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" name="object 219"/>
          <p:cNvSpPr/>
          <p:nvPr/>
        </p:nvSpPr>
        <p:spPr>
          <a:xfrm>
            <a:off x="3475329" y="4070040"/>
            <a:ext cx="30723" cy="45125"/>
          </a:xfrm>
          <a:custGeom>
            <a:avLst/>
            <a:gdLst/>
            <a:ahLst/>
            <a:cxnLst/>
            <a:rect l="l" t="t" r="r" b="b"/>
            <a:pathLst>
              <a:path w="30723" h="45125">
                <a:moveTo>
                  <a:pt x="24963" y="4815"/>
                </a:moveTo>
                <a:lnTo>
                  <a:pt x="30723" y="4815"/>
                </a:lnTo>
                <a:lnTo>
                  <a:pt x="30723" y="1920"/>
                </a:lnTo>
                <a:lnTo>
                  <a:pt x="22082" y="1920"/>
                </a:lnTo>
                <a:lnTo>
                  <a:pt x="20162" y="975"/>
                </a:lnTo>
                <a:lnTo>
                  <a:pt x="17282" y="0"/>
                </a:lnTo>
                <a:lnTo>
                  <a:pt x="11521" y="0"/>
                </a:lnTo>
                <a:lnTo>
                  <a:pt x="7680" y="975"/>
                </a:lnTo>
                <a:lnTo>
                  <a:pt x="5760" y="2880"/>
                </a:lnTo>
                <a:lnTo>
                  <a:pt x="3840" y="5760"/>
                </a:lnTo>
                <a:lnTo>
                  <a:pt x="2880" y="7680"/>
                </a:lnTo>
                <a:lnTo>
                  <a:pt x="2880" y="14401"/>
                </a:lnTo>
                <a:lnTo>
                  <a:pt x="3840" y="16322"/>
                </a:lnTo>
                <a:lnTo>
                  <a:pt x="4800" y="18242"/>
                </a:lnTo>
                <a:lnTo>
                  <a:pt x="6720" y="19202"/>
                </a:lnTo>
                <a:lnTo>
                  <a:pt x="8641" y="20162"/>
                </a:lnTo>
                <a:lnTo>
                  <a:pt x="5760" y="22082"/>
                </a:lnTo>
                <a:lnTo>
                  <a:pt x="4800" y="24002"/>
                </a:lnTo>
                <a:lnTo>
                  <a:pt x="3840" y="24963"/>
                </a:lnTo>
                <a:lnTo>
                  <a:pt x="2880" y="25923"/>
                </a:lnTo>
                <a:lnTo>
                  <a:pt x="2880" y="28803"/>
                </a:lnTo>
                <a:lnTo>
                  <a:pt x="3840" y="28803"/>
                </a:lnTo>
                <a:lnTo>
                  <a:pt x="3840" y="29763"/>
                </a:lnTo>
                <a:lnTo>
                  <a:pt x="4800" y="30723"/>
                </a:lnTo>
                <a:lnTo>
                  <a:pt x="5760" y="30723"/>
                </a:lnTo>
                <a:lnTo>
                  <a:pt x="3840" y="33604"/>
                </a:lnTo>
                <a:lnTo>
                  <a:pt x="2880" y="34564"/>
                </a:lnTo>
                <a:lnTo>
                  <a:pt x="1920" y="36484"/>
                </a:lnTo>
                <a:lnTo>
                  <a:pt x="960" y="37444"/>
                </a:lnTo>
                <a:lnTo>
                  <a:pt x="0" y="38404"/>
                </a:lnTo>
                <a:lnTo>
                  <a:pt x="0" y="41285"/>
                </a:lnTo>
                <a:lnTo>
                  <a:pt x="960" y="42245"/>
                </a:lnTo>
                <a:lnTo>
                  <a:pt x="2880" y="43205"/>
                </a:lnTo>
                <a:lnTo>
                  <a:pt x="5760" y="45125"/>
                </a:lnTo>
                <a:lnTo>
                  <a:pt x="5760" y="39364"/>
                </a:lnTo>
                <a:lnTo>
                  <a:pt x="4800" y="38404"/>
                </a:lnTo>
                <a:lnTo>
                  <a:pt x="4800" y="35524"/>
                </a:lnTo>
                <a:lnTo>
                  <a:pt x="5760" y="34564"/>
                </a:lnTo>
                <a:lnTo>
                  <a:pt x="5760" y="33604"/>
                </a:lnTo>
                <a:lnTo>
                  <a:pt x="6720" y="32644"/>
                </a:lnTo>
                <a:lnTo>
                  <a:pt x="7680" y="31683"/>
                </a:lnTo>
                <a:lnTo>
                  <a:pt x="19202" y="31683"/>
                </a:lnTo>
                <a:lnTo>
                  <a:pt x="23042" y="32644"/>
                </a:lnTo>
                <a:lnTo>
                  <a:pt x="25923" y="32644"/>
                </a:lnTo>
                <a:lnTo>
                  <a:pt x="27843" y="33604"/>
                </a:lnTo>
                <a:lnTo>
                  <a:pt x="27843" y="37444"/>
                </a:lnTo>
                <a:lnTo>
                  <a:pt x="26883" y="38404"/>
                </a:lnTo>
                <a:lnTo>
                  <a:pt x="26883" y="41285"/>
                </a:lnTo>
                <a:lnTo>
                  <a:pt x="29763" y="39364"/>
                </a:lnTo>
                <a:lnTo>
                  <a:pt x="30723" y="36484"/>
                </a:lnTo>
                <a:lnTo>
                  <a:pt x="30723" y="32644"/>
                </a:lnTo>
                <a:lnTo>
                  <a:pt x="29763" y="30723"/>
                </a:lnTo>
                <a:lnTo>
                  <a:pt x="28803" y="29763"/>
                </a:lnTo>
                <a:lnTo>
                  <a:pt x="27843" y="27843"/>
                </a:lnTo>
                <a:lnTo>
                  <a:pt x="25923" y="27843"/>
                </a:lnTo>
                <a:lnTo>
                  <a:pt x="24002" y="26883"/>
                </a:lnTo>
                <a:lnTo>
                  <a:pt x="10561" y="26883"/>
                </a:lnTo>
                <a:lnTo>
                  <a:pt x="8641" y="25923"/>
                </a:lnTo>
                <a:lnTo>
                  <a:pt x="7680" y="25923"/>
                </a:lnTo>
                <a:lnTo>
                  <a:pt x="7680" y="23042"/>
                </a:lnTo>
                <a:lnTo>
                  <a:pt x="8641" y="22082"/>
                </a:lnTo>
                <a:lnTo>
                  <a:pt x="9601" y="21122"/>
                </a:lnTo>
                <a:lnTo>
                  <a:pt x="8641" y="15361"/>
                </a:lnTo>
                <a:lnTo>
                  <a:pt x="8641" y="4815"/>
                </a:lnTo>
                <a:lnTo>
                  <a:pt x="9601" y="3840"/>
                </a:lnTo>
                <a:lnTo>
                  <a:pt x="11521" y="1920"/>
                </a:lnTo>
                <a:lnTo>
                  <a:pt x="17282" y="1920"/>
                </a:lnTo>
                <a:lnTo>
                  <a:pt x="18242" y="3840"/>
                </a:lnTo>
                <a:lnTo>
                  <a:pt x="20162" y="5760"/>
                </a:lnTo>
                <a:lnTo>
                  <a:pt x="21122" y="8641"/>
                </a:lnTo>
                <a:lnTo>
                  <a:pt x="21122" y="14401"/>
                </a:lnTo>
                <a:lnTo>
                  <a:pt x="20162" y="16322"/>
                </a:lnTo>
                <a:lnTo>
                  <a:pt x="19202" y="18242"/>
                </a:lnTo>
                <a:lnTo>
                  <a:pt x="21122" y="20162"/>
                </a:lnTo>
                <a:lnTo>
                  <a:pt x="23042" y="18242"/>
                </a:lnTo>
                <a:lnTo>
                  <a:pt x="25923" y="16322"/>
                </a:lnTo>
                <a:lnTo>
                  <a:pt x="26883" y="14401"/>
                </a:lnTo>
                <a:lnTo>
                  <a:pt x="26883" y="8641"/>
                </a:lnTo>
                <a:lnTo>
                  <a:pt x="25923" y="6720"/>
                </a:lnTo>
                <a:lnTo>
                  <a:pt x="24963" y="48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" name="object 220"/>
          <p:cNvSpPr/>
          <p:nvPr/>
        </p:nvSpPr>
        <p:spPr>
          <a:xfrm>
            <a:off x="3483970" y="4085402"/>
            <a:ext cx="12481" cy="5760"/>
          </a:xfrm>
          <a:custGeom>
            <a:avLst/>
            <a:gdLst/>
            <a:ahLst/>
            <a:cxnLst/>
            <a:rect l="l" t="t" r="r" b="b"/>
            <a:pathLst>
              <a:path w="12481" h="5760">
                <a:moveTo>
                  <a:pt x="9601" y="3840"/>
                </a:moveTo>
                <a:lnTo>
                  <a:pt x="7680" y="4800"/>
                </a:lnTo>
                <a:lnTo>
                  <a:pt x="4800" y="4800"/>
                </a:lnTo>
                <a:lnTo>
                  <a:pt x="2880" y="3840"/>
                </a:lnTo>
                <a:lnTo>
                  <a:pt x="1920" y="1920"/>
                </a:lnTo>
                <a:lnTo>
                  <a:pt x="0" y="0"/>
                </a:lnTo>
                <a:lnTo>
                  <a:pt x="960" y="5760"/>
                </a:lnTo>
                <a:lnTo>
                  <a:pt x="9601" y="5760"/>
                </a:lnTo>
                <a:lnTo>
                  <a:pt x="12481" y="4800"/>
                </a:lnTo>
                <a:lnTo>
                  <a:pt x="10561" y="2880"/>
                </a:lnTo>
                <a:lnTo>
                  <a:pt x="960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" name="object 221"/>
          <p:cNvSpPr/>
          <p:nvPr/>
        </p:nvSpPr>
        <p:spPr>
          <a:xfrm>
            <a:off x="3481090" y="4108444"/>
            <a:ext cx="21122" cy="7680"/>
          </a:xfrm>
          <a:custGeom>
            <a:avLst/>
            <a:gdLst/>
            <a:ahLst/>
            <a:cxnLst/>
            <a:rect l="l" t="t" r="r" b="b"/>
            <a:pathLst>
              <a:path w="21122" h="7680">
                <a:moveTo>
                  <a:pt x="21122" y="0"/>
                </a:moveTo>
                <a:lnTo>
                  <a:pt x="19202" y="1920"/>
                </a:lnTo>
                <a:lnTo>
                  <a:pt x="17282" y="2880"/>
                </a:lnTo>
                <a:lnTo>
                  <a:pt x="14401" y="3840"/>
                </a:lnTo>
                <a:lnTo>
                  <a:pt x="6720" y="3840"/>
                </a:lnTo>
                <a:lnTo>
                  <a:pt x="2880" y="2880"/>
                </a:lnTo>
                <a:lnTo>
                  <a:pt x="960" y="1920"/>
                </a:lnTo>
                <a:lnTo>
                  <a:pt x="0" y="960"/>
                </a:lnTo>
                <a:lnTo>
                  <a:pt x="0" y="6720"/>
                </a:lnTo>
                <a:lnTo>
                  <a:pt x="2880" y="7680"/>
                </a:lnTo>
                <a:lnTo>
                  <a:pt x="13441" y="7680"/>
                </a:lnTo>
                <a:lnTo>
                  <a:pt x="17282" y="5760"/>
                </a:lnTo>
                <a:lnTo>
                  <a:pt x="21122" y="2880"/>
                </a:lnTo>
                <a:lnTo>
                  <a:pt x="211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" name="object 222"/>
          <p:cNvSpPr/>
          <p:nvPr/>
        </p:nvSpPr>
        <p:spPr>
          <a:xfrm>
            <a:off x="3513734" y="4053733"/>
            <a:ext cx="6720" cy="6720"/>
          </a:xfrm>
          <a:custGeom>
            <a:avLst/>
            <a:gdLst/>
            <a:ahLst/>
            <a:cxnLst/>
            <a:rect l="l" t="t" r="r" b="b"/>
            <a:pathLst>
              <a:path w="6720" h="6720">
                <a:moveTo>
                  <a:pt x="960" y="1920"/>
                </a:moveTo>
                <a:lnTo>
                  <a:pt x="0" y="2880"/>
                </a:lnTo>
                <a:lnTo>
                  <a:pt x="0" y="4785"/>
                </a:lnTo>
                <a:lnTo>
                  <a:pt x="960" y="5760"/>
                </a:lnTo>
                <a:lnTo>
                  <a:pt x="1920" y="6720"/>
                </a:lnTo>
                <a:lnTo>
                  <a:pt x="5760" y="6720"/>
                </a:lnTo>
                <a:lnTo>
                  <a:pt x="5760" y="5760"/>
                </a:lnTo>
                <a:lnTo>
                  <a:pt x="6720" y="5760"/>
                </a:lnTo>
                <a:lnTo>
                  <a:pt x="6720" y="1920"/>
                </a:lnTo>
                <a:lnTo>
                  <a:pt x="5760" y="944"/>
                </a:lnTo>
                <a:lnTo>
                  <a:pt x="4800" y="0"/>
                </a:lnTo>
                <a:lnTo>
                  <a:pt x="2880" y="0"/>
                </a:lnTo>
                <a:lnTo>
                  <a:pt x="1920" y="944"/>
                </a:lnTo>
                <a:lnTo>
                  <a:pt x="960" y="944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" name="object 223"/>
          <p:cNvSpPr/>
          <p:nvPr/>
        </p:nvSpPr>
        <p:spPr>
          <a:xfrm>
            <a:off x="3509893" y="4070040"/>
            <a:ext cx="15361" cy="31683"/>
          </a:xfrm>
          <a:custGeom>
            <a:avLst/>
            <a:gdLst/>
            <a:ahLst/>
            <a:cxnLst/>
            <a:rect l="l" t="t" r="r" b="b"/>
            <a:pathLst>
              <a:path w="15361" h="31683">
                <a:moveTo>
                  <a:pt x="8641" y="0"/>
                </a:moveTo>
                <a:lnTo>
                  <a:pt x="0" y="3840"/>
                </a:lnTo>
                <a:lnTo>
                  <a:pt x="0" y="4815"/>
                </a:lnTo>
                <a:lnTo>
                  <a:pt x="3840" y="4815"/>
                </a:lnTo>
                <a:lnTo>
                  <a:pt x="4800" y="5760"/>
                </a:lnTo>
                <a:lnTo>
                  <a:pt x="4800" y="27843"/>
                </a:lnTo>
                <a:lnTo>
                  <a:pt x="3840" y="27843"/>
                </a:lnTo>
                <a:lnTo>
                  <a:pt x="3840" y="29763"/>
                </a:lnTo>
                <a:lnTo>
                  <a:pt x="0" y="29763"/>
                </a:lnTo>
                <a:lnTo>
                  <a:pt x="0" y="31683"/>
                </a:lnTo>
                <a:lnTo>
                  <a:pt x="15361" y="31683"/>
                </a:lnTo>
                <a:lnTo>
                  <a:pt x="15361" y="29763"/>
                </a:lnTo>
                <a:lnTo>
                  <a:pt x="11521" y="29763"/>
                </a:lnTo>
                <a:lnTo>
                  <a:pt x="10561" y="28803"/>
                </a:lnTo>
                <a:lnTo>
                  <a:pt x="10561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" name="object 224"/>
          <p:cNvSpPr/>
          <p:nvPr/>
        </p:nvSpPr>
        <p:spPr>
          <a:xfrm>
            <a:off x="3530041" y="4070040"/>
            <a:ext cx="21122" cy="32644"/>
          </a:xfrm>
          <a:custGeom>
            <a:avLst/>
            <a:gdLst/>
            <a:ahLst/>
            <a:cxnLst/>
            <a:rect l="l" t="t" r="r" b="b"/>
            <a:pathLst>
              <a:path w="21122" h="32644">
                <a:moveTo>
                  <a:pt x="13456" y="29763"/>
                </a:moveTo>
                <a:lnTo>
                  <a:pt x="12496" y="30723"/>
                </a:lnTo>
                <a:lnTo>
                  <a:pt x="8656" y="30723"/>
                </a:lnTo>
                <a:lnTo>
                  <a:pt x="6720" y="29763"/>
                </a:lnTo>
                <a:lnTo>
                  <a:pt x="4815" y="27843"/>
                </a:lnTo>
                <a:lnTo>
                  <a:pt x="2895" y="25923"/>
                </a:lnTo>
                <a:lnTo>
                  <a:pt x="1935" y="24002"/>
                </a:lnTo>
                <a:lnTo>
                  <a:pt x="975" y="21122"/>
                </a:lnTo>
                <a:lnTo>
                  <a:pt x="0" y="21122"/>
                </a:lnTo>
                <a:lnTo>
                  <a:pt x="0" y="31683"/>
                </a:lnTo>
                <a:lnTo>
                  <a:pt x="975" y="31683"/>
                </a:lnTo>
                <a:lnTo>
                  <a:pt x="1935" y="30723"/>
                </a:lnTo>
                <a:lnTo>
                  <a:pt x="3840" y="30723"/>
                </a:lnTo>
                <a:lnTo>
                  <a:pt x="3840" y="31683"/>
                </a:lnTo>
                <a:lnTo>
                  <a:pt x="6720" y="31683"/>
                </a:lnTo>
                <a:lnTo>
                  <a:pt x="8656" y="32644"/>
                </a:lnTo>
                <a:lnTo>
                  <a:pt x="13456" y="32644"/>
                </a:lnTo>
                <a:lnTo>
                  <a:pt x="15361" y="31683"/>
                </a:lnTo>
                <a:lnTo>
                  <a:pt x="17282" y="29763"/>
                </a:lnTo>
                <a:lnTo>
                  <a:pt x="20177" y="27843"/>
                </a:lnTo>
                <a:lnTo>
                  <a:pt x="21122" y="25923"/>
                </a:lnTo>
                <a:lnTo>
                  <a:pt x="21122" y="19202"/>
                </a:lnTo>
                <a:lnTo>
                  <a:pt x="18242" y="16322"/>
                </a:lnTo>
                <a:lnTo>
                  <a:pt x="14401" y="14401"/>
                </a:lnTo>
                <a:lnTo>
                  <a:pt x="8656" y="11521"/>
                </a:lnTo>
                <a:lnTo>
                  <a:pt x="6720" y="10561"/>
                </a:lnTo>
                <a:lnTo>
                  <a:pt x="5775" y="9601"/>
                </a:lnTo>
                <a:lnTo>
                  <a:pt x="4815" y="8641"/>
                </a:lnTo>
                <a:lnTo>
                  <a:pt x="3840" y="7680"/>
                </a:lnTo>
                <a:lnTo>
                  <a:pt x="3840" y="4815"/>
                </a:lnTo>
                <a:lnTo>
                  <a:pt x="4815" y="3840"/>
                </a:lnTo>
                <a:lnTo>
                  <a:pt x="4815" y="2880"/>
                </a:lnTo>
                <a:lnTo>
                  <a:pt x="6720" y="1920"/>
                </a:lnTo>
                <a:lnTo>
                  <a:pt x="11521" y="1920"/>
                </a:lnTo>
                <a:lnTo>
                  <a:pt x="12496" y="2880"/>
                </a:lnTo>
                <a:lnTo>
                  <a:pt x="14401" y="3840"/>
                </a:lnTo>
                <a:lnTo>
                  <a:pt x="15361" y="4815"/>
                </a:lnTo>
                <a:lnTo>
                  <a:pt x="16337" y="6720"/>
                </a:lnTo>
                <a:lnTo>
                  <a:pt x="17282" y="10561"/>
                </a:lnTo>
                <a:lnTo>
                  <a:pt x="18242" y="10561"/>
                </a:lnTo>
                <a:lnTo>
                  <a:pt x="18242" y="0"/>
                </a:lnTo>
                <a:lnTo>
                  <a:pt x="17282" y="0"/>
                </a:lnTo>
                <a:lnTo>
                  <a:pt x="17282" y="975"/>
                </a:lnTo>
                <a:lnTo>
                  <a:pt x="13456" y="975"/>
                </a:lnTo>
                <a:lnTo>
                  <a:pt x="11521" y="0"/>
                </a:lnTo>
                <a:lnTo>
                  <a:pt x="6720" y="0"/>
                </a:lnTo>
                <a:lnTo>
                  <a:pt x="3840" y="975"/>
                </a:lnTo>
                <a:lnTo>
                  <a:pt x="2895" y="2880"/>
                </a:lnTo>
                <a:lnTo>
                  <a:pt x="975" y="3840"/>
                </a:lnTo>
                <a:lnTo>
                  <a:pt x="0" y="5760"/>
                </a:lnTo>
                <a:lnTo>
                  <a:pt x="0" y="12481"/>
                </a:lnTo>
                <a:lnTo>
                  <a:pt x="975" y="13441"/>
                </a:lnTo>
                <a:lnTo>
                  <a:pt x="1935" y="14401"/>
                </a:lnTo>
                <a:lnTo>
                  <a:pt x="4815" y="16322"/>
                </a:lnTo>
                <a:lnTo>
                  <a:pt x="7680" y="18242"/>
                </a:lnTo>
                <a:lnTo>
                  <a:pt x="10561" y="19202"/>
                </a:lnTo>
                <a:lnTo>
                  <a:pt x="13456" y="21122"/>
                </a:lnTo>
                <a:lnTo>
                  <a:pt x="14401" y="22082"/>
                </a:lnTo>
                <a:lnTo>
                  <a:pt x="15361" y="23042"/>
                </a:lnTo>
                <a:lnTo>
                  <a:pt x="15361" y="27843"/>
                </a:lnTo>
                <a:lnTo>
                  <a:pt x="14401" y="28803"/>
                </a:lnTo>
                <a:lnTo>
                  <a:pt x="13456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" name="object 225"/>
          <p:cNvSpPr/>
          <p:nvPr/>
        </p:nvSpPr>
        <p:spPr>
          <a:xfrm>
            <a:off x="3555004" y="4053733"/>
            <a:ext cx="16322" cy="47990"/>
          </a:xfrm>
          <a:custGeom>
            <a:avLst/>
            <a:gdLst/>
            <a:ahLst/>
            <a:cxnLst/>
            <a:rect l="l" t="t" r="r" b="b"/>
            <a:pathLst>
              <a:path w="16322" h="47990">
                <a:moveTo>
                  <a:pt x="9601" y="0"/>
                </a:moveTo>
                <a:lnTo>
                  <a:pt x="0" y="3840"/>
                </a:lnTo>
                <a:lnTo>
                  <a:pt x="960" y="4785"/>
                </a:lnTo>
                <a:lnTo>
                  <a:pt x="4800" y="4785"/>
                </a:lnTo>
                <a:lnTo>
                  <a:pt x="4800" y="6720"/>
                </a:lnTo>
                <a:lnTo>
                  <a:pt x="5760" y="7665"/>
                </a:lnTo>
                <a:lnTo>
                  <a:pt x="5760" y="42230"/>
                </a:lnTo>
                <a:lnTo>
                  <a:pt x="4800" y="44150"/>
                </a:lnTo>
                <a:lnTo>
                  <a:pt x="4800" y="45110"/>
                </a:lnTo>
                <a:lnTo>
                  <a:pt x="3840" y="46070"/>
                </a:lnTo>
                <a:lnTo>
                  <a:pt x="960" y="46070"/>
                </a:lnTo>
                <a:lnTo>
                  <a:pt x="960" y="47990"/>
                </a:lnTo>
                <a:lnTo>
                  <a:pt x="16322" y="47990"/>
                </a:lnTo>
                <a:lnTo>
                  <a:pt x="16322" y="46070"/>
                </a:lnTo>
                <a:lnTo>
                  <a:pt x="12481" y="46070"/>
                </a:lnTo>
                <a:lnTo>
                  <a:pt x="11521" y="45110"/>
                </a:lnTo>
                <a:lnTo>
                  <a:pt x="11521" y="44150"/>
                </a:lnTo>
                <a:lnTo>
                  <a:pt x="10561" y="42230"/>
                </a:lnTo>
                <a:lnTo>
                  <a:pt x="10561" y="0"/>
                </a:lnTo>
                <a:lnTo>
                  <a:pt x="96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" name="object 226"/>
          <p:cNvSpPr/>
          <p:nvPr/>
        </p:nvSpPr>
        <p:spPr>
          <a:xfrm>
            <a:off x="3574206" y="4084441"/>
            <a:ext cx="7680" cy="25923"/>
          </a:xfrm>
          <a:custGeom>
            <a:avLst/>
            <a:gdLst/>
            <a:ahLst/>
            <a:cxnLst/>
            <a:rect l="l" t="t" r="r" b="b"/>
            <a:pathLst>
              <a:path w="7680" h="25923">
                <a:moveTo>
                  <a:pt x="5760" y="1920"/>
                </a:moveTo>
                <a:lnTo>
                  <a:pt x="5760" y="11521"/>
                </a:lnTo>
                <a:lnTo>
                  <a:pt x="5760" y="5760"/>
                </a:lnTo>
                <a:lnTo>
                  <a:pt x="6720" y="4800"/>
                </a:lnTo>
                <a:lnTo>
                  <a:pt x="7680" y="0"/>
                </a:lnTo>
                <a:lnTo>
                  <a:pt x="5760" y="1920"/>
                </a:lnTo>
                <a:close/>
              </a:path>
              <a:path w="7680" h="25923">
                <a:moveTo>
                  <a:pt x="7680" y="-11521"/>
                </a:moveTo>
                <a:lnTo>
                  <a:pt x="8641" y="-12481"/>
                </a:lnTo>
                <a:lnTo>
                  <a:pt x="13441" y="-12481"/>
                </a:lnTo>
                <a:lnTo>
                  <a:pt x="14401" y="-11521"/>
                </a:lnTo>
                <a:lnTo>
                  <a:pt x="15361" y="-10561"/>
                </a:lnTo>
                <a:lnTo>
                  <a:pt x="16322" y="-9585"/>
                </a:lnTo>
                <a:lnTo>
                  <a:pt x="17282" y="-7680"/>
                </a:lnTo>
                <a:lnTo>
                  <a:pt x="17282" y="-2880"/>
                </a:lnTo>
                <a:lnTo>
                  <a:pt x="11521" y="-960"/>
                </a:lnTo>
                <a:lnTo>
                  <a:pt x="7680" y="0"/>
                </a:lnTo>
                <a:lnTo>
                  <a:pt x="6720" y="4800"/>
                </a:lnTo>
                <a:lnTo>
                  <a:pt x="7680" y="3840"/>
                </a:lnTo>
                <a:lnTo>
                  <a:pt x="8641" y="2880"/>
                </a:lnTo>
                <a:lnTo>
                  <a:pt x="10561" y="1920"/>
                </a:lnTo>
                <a:lnTo>
                  <a:pt x="11521" y="960"/>
                </a:lnTo>
                <a:lnTo>
                  <a:pt x="13441" y="0"/>
                </a:lnTo>
                <a:lnTo>
                  <a:pt x="17282" y="-960"/>
                </a:lnTo>
                <a:lnTo>
                  <a:pt x="17282" y="10561"/>
                </a:lnTo>
                <a:lnTo>
                  <a:pt x="14401" y="12481"/>
                </a:lnTo>
                <a:lnTo>
                  <a:pt x="12481" y="13441"/>
                </a:lnTo>
                <a:lnTo>
                  <a:pt x="7680" y="13441"/>
                </a:lnTo>
                <a:lnTo>
                  <a:pt x="6720" y="12481"/>
                </a:lnTo>
                <a:lnTo>
                  <a:pt x="5760" y="11521"/>
                </a:lnTo>
                <a:lnTo>
                  <a:pt x="5760" y="1920"/>
                </a:lnTo>
                <a:lnTo>
                  <a:pt x="3840" y="2880"/>
                </a:lnTo>
                <a:lnTo>
                  <a:pt x="192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2481"/>
                </a:lnTo>
                <a:lnTo>
                  <a:pt x="960" y="14401"/>
                </a:lnTo>
                <a:lnTo>
                  <a:pt x="1920" y="15361"/>
                </a:lnTo>
                <a:lnTo>
                  <a:pt x="3840" y="17282"/>
                </a:lnTo>
                <a:lnTo>
                  <a:pt x="9601" y="17282"/>
                </a:lnTo>
                <a:lnTo>
                  <a:pt x="11521" y="16322"/>
                </a:lnTo>
                <a:lnTo>
                  <a:pt x="13441" y="15361"/>
                </a:lnTo>
                <a:lnTo>
                  <a:pt x="17282" y="12481"/>
                </a:lnTo>
                <a:lnTo>
                  <a:pt x="17282" y="15361"/>
                </a:lnTo>
                <a:lnTo>
                  <a:pt x="18242" y="16322"/>
                </a:lnTo>
                <a:lnTo>
                  <a:pt x="19202" y="17282"/>
                </a:lnTo>
                <a:lnTo>
                  <a:pt x="23042" y="17282"/>
                </a:lnTo>
                <a:lnTo>
                  <a:pt x="24963" y="16322"/>
                </a:lnTo>
                <a:lnTo>
                  <a:pt x="27843" y="12481"/>
                </a:lnTo>
                <a:lnTo>
                  <a:pt x="27843" y="10561"/>
                </a:lnTo>
                <a:lnTo>
                  <a:pt x="26883" y="12481"/>
                </a:lnTo>
                <a:lnTo>
                  <a:pt x="25923" y="12481"/>
                </a:lnTo>
                <a:lnTo>
                  <a:pt x="24963" y="13441"/>
                </a:lnTo>
                <a:lnTo>
                  <a:pt x="23042" y="13441"/>
                </a:lnTo>
                <a:lnTo>
                  <a:pt x="23042" y="-6720"/>
                </a:lnTo>
                <a:lnTo>
                  <a:pt x="22082" y="-8641"/>
                </a:lnTo>
                <a:lnTo>
                  <a:pt x="22082" y="-9585"/>
                </a:lnTo>
                <a:lnTo>
                  <a:pt x="21122" y="-11521"/>
                </a:lnTo>
                <a:lnTo>
                  <a:pt x="20162" y="-12481"/>
                </a:lnTo>
                <a:lnTo>
                  <a:pt x="19202" y="-13426"/>
                </a:lnTo>
                <a:lnTo>
                  <a:pt x="17282" y="-14401"/>
                </a:lnTo>
                <a:lnTo>
                  <a:pt x="8641" y="-14401"/>
                </a:lnTo>
                <a:lnTo>
                  <a:pt x="5760" y="-13426"/>
                </a:lnTo>
                <a:lnTo>
                  <a:pt x="3840" y="-12481"/>
                </a:lnTo>
                <a:lnTo>
                  <a:pt x="1920" y="-10561"/>
                </a:lnTo>
                <a:lnTo>
                  <a:pt x="960" y="-8641"/>
                </a:lnTo>
                <a:lnTo>
                  <a:pt x="960" y="-5760"/>
                </a:lnTo>
                <a:lnTo>
                  <a:pt x="1920" y="-4800"/>
                </a:lnTo>
                <a:lnTo>
                  <a:pt x="2880" y="-3840"/>
                </a:lnTo>
                <a:lnTo>
                  <a:pt x="5760" y="-3840"/>
                </a:lnTo>
                <a:lnTo>
                  <a:pt x="5760" y="-4800"/>
                </a:lnTo>
                <a:lnTo>
                  <a:pt x="6720" y="-4800"/>
                </a:lnTo>
                <a:lnTo>
                  <a:pt x="6720" y="-9585"/>
                </a:lnTo>
                <a:lnTo>
                  <a:pt x="7680" y="-10561"/>
                </a:lnTo>
                <a:lnTo>
                  <a:pt x="7680" y="-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" name="object 227"/>
          <p:cNvSpPr/>
          <p:nvPr/>
        </p:nvSpPr>
        <p:spPr>
          <a:xfrm>
            <a:off x="3603970" y="4060454"/>
            <a:ext cx="18242" cy="41269"/>
          </a:xfrm>
          <a:custGeom>
            <a:avLst/>
            <a:gdLst/>
            <a:ahLst/>
            <a:cxnLst/>
            <a:rect l="l" t="t" r="r" b="b"/>
            <a:pathLst>
              <a:path w="18242" h="41269">
                <a:moveTo>
                  <a:pt x="17282" y="37429"/>
                </a:moveTo>
                <a:lnTo>
                  <a:pt x="18242" y="34549"/>
                </a:lnTo>
                <a:lnTo>
                  <a:pt x="16322" y="34549"/>
                </a:lnTo>
                <a:lnTo>
                  <a:pt x="16322" y="36469"/>
                </a:lnTo>
                <a:lnTo>
                  <a:pt x="15361" y="36469"/>
                </a:lnTo>
                <a:lnTo>
                  <a:pt x="14401" y="37429"/>
                </a:lnTo>
                <a:lnTo>
                  <a:pt x="11521" y="37429"/>
                </a:lnTo>
                <a:lnTo>
                  <a:pt x="10561" y="36469"/>
                </a:lnTo>
                <a:lnTo>
                  <a:pt x="10561" y="35509"/>
                </a:lnTo>
                <a:lnTo>
                  <a:pt x="9601" y="34549"/>
                </a:lnTo>
                <a:lnTo>
                  <a:pt x="9601" y="12466"/>
                </a:lnTo>
                <a:lnTo>
                  <a:pt x="17282" y="12466"/>
                </a:lnTo>
                <a:lnTo>
                  <a:pt x="17282" y="10561"/>
                </a:lnTo>
                <a:lnTo>
                  <a:pt x="9601" y="10561"/>
                </a:lnTo>
                <a:lnTo>
                  <a:pt x="9601" y="0"/>
                </a:lnTo>
                <a:lnTo>
                  <a:pt x="8641" y="0"/>
                </a:lnTo>
                <a:lnTo>
                  <a:pt x="7680" y="2880"/>
                </a:lnTo>
                <a:lnTo>
                  <a:pt x="7680" y="3840"/>
                </a:lnTo>
                <a:lnTo>
                  <a:pt x="6720" y="4785"/>
                </a:lnTo>
                <a:lnTo>
                  <a:pt x="5760" y="6720"/>
                </a:lnTo>
                <a:lnTo>
                  <a:pt x="4800" y="7665"/>
                </a:lnTo>
                <a:lnTo>
                  <a:pt x="3840" y="9585"/>
                </a:lnTo>
                <a:lnTo>
                  <a:pt x="1920" y="10561"/>
                </a:lnTo>
                <a:lnTo>
                  <a:pt x="960" y="11506"/>
                </a:lnTo>
                <a:lnTo>
                  <a:pt x="0" y="11506"/>
                </a:lnTo>
                <a:lnTo>
                  <a:pt x="0" y="12466"/>
                </a:lnTo>
                <a:lnTo>
                  <a:pt x="4800" y="12466"/>
                </a:lnTo>
                <a:lnTo>
                  <a:pt x="4800" y="38389"/>
                </a:lnTo>
                <a:lnTo>
                  <a:pt x="5760" y="39349"/>
                </a:lnTo>
                <a:lnTo>
                  <a:pt x="6720" y="40309"/>
                </a:lnTo>
                <a:lnTo>
                  <a:pt x="7680" y="40309"/>
                </a:lnTo>
                <a:lnTo>
                  <a:pt x="8641" y="41269"/>
                </a:lnTo>
                <a:lnTo>
                  <a:pt x="13441" y="41269"/>
                </a:lnTo>
                <a:lnTo>
                  <a:pt x="14401" y="39349"/>
                </a:lnTo>
                <a:lnTo>
                  <a:pt x="16322" y="38389"/>
                </a:lnTo>
                <a:lnTo>
                  <a:pt x="17282" y="374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" name="object 228"/>
          <p:cNvSpPr/>
          <p:nvPr/>
        </p:nvSpPr>
        <p:spPr>
          <a:xfrm>
            <a:off x="3623172" y="4070040"/>
            <a:ext cx="15346" cy="31683"/>
          </a:xfrm>
          <a:custGeom>
            <a:avLst/>
            <a:gdLst/>
            <a:ahLst/>
            <a:cxnLst/>
            <a:rect l="l" t="t" r="r" b="b"/>
            <a:pathLst>
              <a:path w="15346" h="31683">
                <a:moveTo>
                  <a:pt x="8625" y="0"/>
                </a:moveTo>
                <a:lnTo>
                  <a:pt x="0" y="3840"/>
                </a:lnTo>
                <a:lnTo>
                  <a:pt x="0" y="4815"/>
                </a:lnTo>
                <a:lnTo>
                  <a:pt x="3840" y="4815"/>
                </a:lnTo>
                <a:lnTo>
                  <a:pt x="4785" y="5760"/>
                </a:lnTo>
                <a:lnTo>
                  <a:pt x="4785" y="27843"/>
                </a:lnTo>
                <a:lnTo>
                  <a:pt x="3840" y="28803"/>
                </a:lnTo>
                <a:lnTo>
                  <a:pt x="3840" y="29763"/>
                </a:lnTo>
                <a:lnTo>
                  <a:pt x="0" y="29763"/>
                </a:lnTo>
                <a:lnTo>
                  <a:pt x="0" y="31683"/>
                </a:lnTo>
                <a:lnTo>
                  <a:pt x="15346" y="31683"/>
                </a:lnTo>
                <a:lnTo>
                  <a:pt x="15346" y="29763"/>
                </a:lnTo>
                <a:lnTo>
                  <a:pt x="11506" y="29763"/>
                </a:lnTo>
                <a:lnTo>
                  <a:pt x="11506" y="28803"/>
                </a:lnTo>
                <a:lnTo>
                  <a:pt x="10561" y="27843"/>
                </a:lnTo>
                <a:lnTo>
                  <a:pt x="10561" y="0"/>
                </a:lnTo>
                <a:lnTo>
                  <a:pt x="862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" name="object 229"/>
          <p:cNvSpPr/>
          <p:nvPr/>
        </p:nvSpPr>
        <p:spPr>
          <a:xfrm>
            <a:off x="3627958" y="4053733"/>
            <a:ext cx="6720" cy="6720"/>
          </a:xfrm>
          <a:custGeom>
            <a:avLst/>
            <a:gdLst/>
            <a:ahLst/>
            <a:cxnLst/>
            <a:rect l="l" t="t" r="r" b="b"/>
            <a:pathLst>
              <a:path w="6720" h="6720">
                <a:moveTo>
                  <a:pt x="5775" y="1920"/>
                </a:moveTo>
                <a:lnTo>
                  <a:pt x="5775" y="944"/>
                </a:lnTo>
                <a:lnTo>
                  <a:pt x="4815" y="944"/>
                </a:lnTo>
                <a:lnTo>
                  <a:pt x="3840" y="0"/>
                </a:lnTo>
                <a:lnTo>
                  <a:pt x="1935" y="0"/>
                </a:lnTo>
                <a:lnTo>
                  <a:pt x="975" y="944"/>
                </a:lnTo>
                <a:lnTo>
                  <a:pt x="0" y="1920"/>
                </a:lnTo>
                <a:lnTo>
                  <a:pt x="0" y="5760"/>
                </a:lnTo>
                <a:lnTo>
                  <a:pt x="975" y="5760"/>
                </a:lnTo>
                <a:lnTo>
                  <a:pt x="975" y="6720"/>
                </a:lnTo>
                <a:lnTo>
                  <a:pt x="4815" y="6720"/>
                </a:lnTo>
                <a:lnTo>
                  <a:pt x="5775" y="5760"/>
                </a:lnTo>
                <a:lnTo>
                  <a:pt x="6720" y="4785"/>
                </a:lnTo>
                <a:lnTo>
                  <a:pt x="6720" y="2880"/>
                </a:lnTo>
                <a:lnTo>
                  <a:pt x="5775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" name="object 230"/>
          <p:cNvSpPr/>
          <p:nvPr/>
        </p:nvSpPr>
        <p:spPr>
          <a:xfrm>
            <a:off x="3649080" y="4070040"/>
            <a:ext cx="23042" cy="29763"/>
          </a:xfrm>
          <a:custGeom>
            <a:avLst/>
            <a:gdLst/>
            <a:ahLst/>
            <a:cxnLst/>
            <a:rect l="l" t="t" r="r" b="b"/>
            <a:pathLst>
              <a:path w="23042" h="29763">
                <a:moveTo>
                  <a:pt x="2880" y="3840"/>
                </a:moveTo>
                <a:lnTo>
                  <a:pt x="3840" y="2880"/>
                </a:lnTo>
                <a:lnTo>
                  <a:pt x="4800" y="1920"/>
                </a:lnTo>
                <a:lnTo>
                  <a:pt x="9601" y="1920"/>
                </a:lnTo>
                <a:lnTo>
                  <a:pt x="11521" y="2880"/>
                </a:lnTo>
                <a:lnTo>
                  <a:pt x="13441" y="4815"/>
                </a:lnTo>
                <a:lnTo>
                  <a:pt x="15361" y="8641"/>
                </a:lnTo>
                <a:lnTo>
                  <a:pt x="17282" y="12481"/>
                </a:lnTo>
                <a:lnTo>
                  <a:pt x="17282" y="22082"/>
                </a:lnTo>
                <a:lnTo>
                  <a:pt x="16322" y="25923"/>
                </a:lnTo>
                <a:lnTo>
                  <a:pt x="15361" y="29763"/>
                </a:lnTo>
                <a:lnTo>
                  <a:pt x="18242" y="28803"/>
                </a:lnTo>
                <a:lnTo>
                  <a:pt x="20162" y="26883"/>
                </a:lnTo>
                <a:lnTo>
                  <a:pt x="21122" y="24002"/>
                </a:lnTo>
                <a:lnTo>
                  <a:pt x="22082" y="21122"/>
                </a:lnTo>
                <a:lnTo>
                  <a:pt x="23042" y="18242"/>
                </a:lnTo>
                <a:lnTo>
                  <a:pt x="23042" y="11521"/>
                </a:lnTo>
                <a:lnTo>
                  <a:pt x="22082" y="8641"/>
                </a:lnTo>
                <a:lnTo>
                  <a:pt x="19202" y="4815"/>
                </a:lnTo>
                <a:lnTo>
                  <a:pt x="17282" y="1920"/>
                </a:lnTo>
                <a:lnTo>
                  <a:pt x="13441" y="0"/>
                </a:lnTo>
                <a:lnTo>
                  <a:pt x="5760" y="0"/>
                </a:lnTo>
                <a:lnTo>
                  <a:pt x="3840" y="975"/>
                </a:lnTo>
                <a:lnTo>
                  <a:pt x="960" y="1920"/>
                </a:lnTo>
                <a:lnTo>
                  <a:pt x="0" y="8641"/>
                </a:lnTo>
                <a:lnTo>
                  <a:pt x="960" y="6720"/>
                </a:lnTo>
                <a:lnTo>
                  <a:pt x="1920" y="4815"/>
                </a:lnTo>
                <a:lnTo>
                  <a:pt x="288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" name="object 231"/>
          <p:cNvSpPr/>
          <p:nvPr/>
        </p:nvSpPr>
        <p:spPr>
          <a:xfrm>
            <a:off x="3642360" y="4071960"/>
            <a:ext cx="23042" cy="30723"/>
          </a:xfrm>
          <a:custGeom>
            <a:avLst/>
            <a:gdLst/>
            <a:ahLst/>
            <a:cxnLst/>
            <a:rect l="l" t="t" r="r" b="b"/>
            <a:pathLst>
              <a:path w="23042" h="30723">
                <a:moveTo>
                  <a:pt x="23042" y="24002"/>
                </a:moveTo>
                <a:lnTo>
                  <a:pt x="21122" y="24963"/>
                </a:lnTo>
                <a:lnTo>
                  <a:pt x="20162" y="26883"/>
                </a:lnTo>
                <a:lnTo>
                  <a:pt x="18242" y="27843"/>
                </a:lnTo>
                <a:lnTo>
                  <a:pt x="13441" y="27843"/>
                </a:lnTo>
                <a:lnTo>
                  <a:pt x="10561" y="25923"/>
                </a:lnTo>
                <a:lnTo>
                  <a:pt x="9601" y="23042"/>
                </a:lnTo>
                <a:lnTo>
                  <a:pt x="7680" y="20162"/>
                </a:lnTo>
                <a:lnTo>
                  <a:pt x="6720" y="16322"/>
                </a:lnTo>
                <a:lnTo>
                  <a:pt x="6720" y="6720"/>
                </a:lnTo>
                <a:lnTo>
                  <a:pt x="7680" y="0"/>
                </a:lnTo>
                <a:lnTo>
                  <a:pt x="5775" y="960"/>
                </a:lnTo>
                <a:lnTo>
                  <a:pt x="3840" y="2895"/>
                </a:lnTo>
                <a:lnTo>
                  <a:pt x="2880" y="5760"/>
                </a:lnTo>
                <a:lnTo>
                  <a:pt x="960" y="8641"/>
                </a:lnTo>
                <a:lnTo>
                  <a:pt x="0" y="11521"/>
                </a:lnTo>
                <a:lnTo>
                  <a:pt x="0" y="18242"/>
                </a:lnTo>
                <a:lnTo>
                  <a:pt x="1935" y="22082"/>
                </a:lnTo>
                <a:lnTo>
                  <a:pt x="3840" y="24963"/>
                </a:lnTo>
                <a:lnTo>
                  <a:pt x="6720" y="28803"/>
                </a:lnTo>
                <a:lnTo>
                  <a:pt x="10561" y="30723"/>
                </a:lnTo>
                <a:lnTo>
                  <a:pt x="17282" y="30723"/>
                </a:lnTo>
                <a:lnTo>
                  <a:pt x="20162" y="29763"/>
                </a:lnTo>
                <a:lnTo>
                  <a:pt x="22082" y="27843"/>
                </a:lnTo>
                <a:lnTo>
                  <a:pt x="23042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" name="object 232"/>
          <p:cNvSpPr/>
          <p:nvPr/>
        </p:nvSpPr>
        <p:spPr>
          <a:xfrm>
            <a:off x="3675004" y="4070040"/>
            <a:ext cx="33604" cy="31683"/>
          </a:xfrm>
          <a:custGeom>
            <a:avLst/>
            <a:gdLst/>
            <a:ahLst/>
            <a:cxnLst/>
            <a:rect l="l" t="t" r="r" b="b"/>
            <a:pathLst>
              <a:path w="33604" h="31683">
                <a:moveTo>
                  <a:pt x="15361" y="31683"/>
                </a:moveTo>
                <a:lnTo>
                  <a:pt x="15361" y="29763"/>
                </a:lnTo>
                <a:lnTo>
                  <a:pt x="11521" y="29763"/>
                </a:lnTo>
                <a:lnTo>
                  <a:pt x="11521" y="27843"/>
                </a:lnTo>
                <a:lnTo>
                  <a:pt x="10561" y="27843"/>
                </a:lnTo>
                <a:lnTo>
                  <a:pt x="10561" y="8641"/>
                </a:lnTo>
                <a:lnTo>
                  <a:pt x="13441" y="5760"/>
                </a:lnTo>
                <a:lnTo>
                  <a:pt x="16322" y="3840"/>
                </a:lnTo>
                <a:lnTo>
                  <a:pt x="20162" y="3840"/>
                </a:lnTo>
                <a:lnTo>
                  <a:pt x="22082" y="4815"/>
                </a:lnTo>
                <a:lnTo>
                  <a:pt x="22082" y="5760"/>
                </a:lnTo>
                <a:lnTo>
                  <a:pt x="23042" y="6720"/>
                </a:lnTo>
                <a:lnTo>
                  <a:pt x="23042" y="28803"/>
                </a:lnTo>
                <a:lnTo>
                  <a:pt x="22082" y="29763"/>
                </a:lnTo>
                <a:lnTo>
                  <a:pt x="18242" y="29763"/>
                </a:lnTo>
                <a:lnTo>
                  <a:pt x="18242" y="31683"/>
                </a:lnTo>
                <a:lnTo>
                  <a:pt x="33604" y="31683"/>
                </a:lnTo>
                <a:lnTo>
                  <a:pt x="33604" y="29763"/>
                </a:lnTo>
                <a:lnTo>
                  <a:pt x="29763" y="29763"/>
                </a:lnTo>
                <a:lnTo>
                  <a:pt x="29763" y="28803"/>
                </a:lnTo>
                <a:lnTo>
                  <a:pt x="28803" y="27843"/>
                </a:lnTo>
                <a:lnTo>
                  <a:pt x="28803" y="6720"/>
                </a:lnTo>
                <a:lnTo>
                  <a:pt x="27843" y="4815"/>
                </a:lnTo>
                <a:lnTo>
                  <a:pt x="27843" y="2880"/>
                </a:lnTo>
                <a:lnTo>
                  <a:pt x="26883" y="1920"/>
                </a:lnTo>
                <a:lnTo>
                  <a:pt x="24963" y="975"/>
                </a:lnTo>
                <a:lnTo>
                  <a:pt x="24002" y="0"/>
                </a:lnTo>
                <a:lnTo>
                  <a:pt x="17282" y="0"/>
                </a:lnTo>
                <a:lnTo>
                  <a:pt x="14401" y="1920"/>
                </a:lnTo>
                <a:lnTo>
                  <a:pt x="10561" y="6720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815"/>
                </a:lnTo>
                <a:lnTo>
                  <a:pt x="4800" y="4815"/>
                </a:lnTo>
                <a:lnTo>
                  <a:pt x="4800" y="28803"/>
                </a:lnTo>
                <a:lnTo>
                  <a:pt x="3840" y="29763"/>
                </a:lnTo>
                <a:lnTo>
                  <a:pt x="960" y="29763"/>
                </a:lnTo>
                <a:lnTo>
                  <a:pt x="960" y="31683"/>
                </a:lnTo>
                <a:lnTo>
                  <a:pt x="15361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" name="object 233"/>
          <p:cNvSpPr/>
          <p:nvPr/>
        </p:nvSpPr>
        <p:spPr>
          <a:xfrm>
            <a:off x="3341888" y="3975963"/>
            <a:ext cx="40325" cy="47045"/>
          </a:xfrm>
          <a:custGeom>
            <a:avLst/>
            <a:gdLst/>
            <a:ahLst/>
            <a:cxnLst/>
            <a:rect l="l" t="t" r="r" b="b"/>
            <a:pathLst>
              <a:path w="40325" h="47045">
                <a:moveTo>
                  <a:pt x="14401" y="28803"/>
                </a:moveTo>
                <a:lnTo>
                  <a:pt x="23042" y="10561"/>
                </a:lnTo>
                <a:lnTo>
                  <a:pt x="30723" y="28803"/>
                </a:lnTo>
                <a:lnTo>
                  <a:pt x="40325" y="38404"/>
                </a:lnTo>
                <a:lnTo>
                  <a:pt x="24963" y="0"/>
                </a:lnTo>
                <a:lnTo>
                  <a:pt x="24002" y="0"/>
                </a:lnTo>
                <a:lnTo>
                  <a:pt x="14401" y="28803"/>
                </a:lnTo>
                <a:close/>
              </a:path>
              <a:path w="40325" h="47045">
                <a:moveTo>
                  <a:pt x="6720" y="40325"/>
                </a:moveTo>
                <a:lnTo>
                  <a:pt x="4815" y="43205"/>
                </a:lnTo>
                <a:lnTo>
                  <a:pt x="3840" y="44165"/>
                </a:lnTo>
                <a:lnTo>
                  <a:pt x="1935" y="45125"/>
                </a:lnTo>
                <a:lnTo>
                  <a:pt x="0" y="45125"/>
                </a:lnTo>
                <a:lnTo>
                  <a:pt x="0" y="47045"/>
                </a:lnTo>
                <a:lnTo>
                  <a:pt x="14401" y="47045"/>
                </a:lnTo>
                <a:lnTo>
                  <a:pt x="14401" y="45125"/>
                </a:lnTo>
                <a:lnTo>
                  <a:pt x="11521" y="45125"/>
                </a:lnTo>
                <a:lnTo>
                  <a:pt x="10561" y="44165"/>
                </a:lnTo>
                <a:lnTo>
                  <a:pt x="9601" y="44165"/>
                </a:lnTo>
                <a:lnTo>
                  <a:pt x="9601" y="40325"/>
                </a:lnTo>
                <a:lnTo>
                  <a:pt x="10561" y="38404"/>
                </a:lnTo>
                <a:lnTo>
                  <a:pt x="13441" y="31683"/>
                </a:lnTo>
                <a:lnTo>
                  <a:pt x="30723" y="31683"/>
                </a:lnTo>
                <a:lnTo>
                  <a:pt x="33604" y="38404"/>
                </a:lnTo>
                <a:lnTo>
                  <a:pt x="34564" y="40325"/>
                </a:lnTo>
                <a:lnTo>
                  <a:pt x="35524" y="41285"/>
                </a:lnTo>
                <a:lnTo>
                  <a:pt x="35524" y="43205"/>
                </a:lnTo>
                <a:lnTo>
                  <a:pt x="34564" y="44165"/>
                </a:lnTo>
                <a:lnTo>
                  <a:pt x="33604" y="45125"/>
                </a:lnTo>
                <a:lnTo>
                  <a:pt x="30723" y="45125"/>
                </a:lnTo>
                <a:lnTo>
                  <a:pt x="30723" y="47045"/>
                </a:lnTo>
                <a:lnTo>
                  <a:pt x="48966" y="47045"/>
                </a:lnTo>
                <a:lnTo>
                  <a:pt x="48966" y="45125"/>
                </a:lnTo>
                <a:lnTo>
                  <a:pt x="45125" y="45125"/>
                </a:lnTo>
                <a:lnTo>
                  <a:pt x="44165" y="44165"/>
                </a:lnTo>
                <a:lnTo>
                  <a:pt x="43205" y="43205"/>
                </a:lnTo>
                <a:lnTo>
                  <a:pt x="42245" y="41285"/>
                </a:lnTo>
                <a:lnTo>
                  <a:pt x="40325" y="38404"/>
                </a:lnTo>
                <a:lnTo>
                  <a:pt x="30723" y="28803"/>
                </a:lnTo>
                <a:lnTo>
                  <a:pt x="14401" y="28803"/>
                </a:lnTo>
                <a:lnTo>
                  <a:pt x="24002" y="0"/>
                </a:lnTo>
                <a:lnTo>
                  <a:pt x="7680" y="37444"/>
                </a:lnTo>
                <a:lnTo>
                  <a:pt x="6720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" name="object 234"/>
          <p:cNvSpPr/>
          <p:nvPr/>
        </p:nvSpPr>
        <p:spPr>
          <a:xfrm>
            <a:off x="3391814" y="3992285"/>
            <a:ext cx="33604" cy="30723"/>
          </a:xfrm>
          <a:custGeom>
            <a:avLst/>
            <a:gdLst/>
            <a:ahLst/>
            <a:cxnLst/>
            <a:rect l="l" t="t" r="r" b="b"/>
            <a:pathLst>
              <a:path w="33604" h="30723">
                <a:moveTo>
                  <a:pt x="10561" y="0"/>
                </a:moveTo>
                <a:lnTo>
                  <a:pt x="0" y="0"/>
                </a:lnTo>
                <a:lnTo>
                  <a:pt x="0" y="960"/>
                </a:lnTo>
                <a:lnTo>
                  <a:pt x="2880" y="960"/>
                </a:lnTo>
                <a:lnTo>
                  <a:pt x="3840" y="1920"/>
                </a:lnTo>
                <a:lnTo>
                  <a:pt x="3840" y="2880"/>
                </a:lnTo>
                <a:lnTo>
                  <a:pt x="4800" y="2880"/>
                </a:lnTo>
                <a:lnTo>
                  <a:pt x="4800" y="24003"/>
                </a:lnTo>
                <a:lnTo>
                  <a:pt x="5760" y="25923"/>
                </a:lnTo>
                <a:lnTo>
                  <a:pt x="5760" y="27843"/>
                </a:lnTo>
                <a:lnTo>
                  <a:pt x="6720" y="28803"/>
                </a:lnTo>
                <a:lnTo>
                  <a:pt x="7680" y="29763"/>
                </a:lnTo>
                <a:lnTo>
                  <a:pt x="9601" y="30723"/>
                </a:lnTo>
                <a:lnTo>
                  <a:pt x="15361" y="30723"/>
                </a:lnTo>
                <a:lnTo>
                  <a:pt x="17282" y="29763"/>
                </a:lnTo>
                <a:lnTo>
                  <a:pt x="18242" y="29763"/>
                </a:lnTo>
                <a:lnTo>
                  <a:pt x="20162" y="27843"/>
                </a:lnTo>
                <a:lnTo>
                  <a:pt x="23042" y="24963"/>
                </a:lnTo>
                <a:lnTo>
                  <a:pt x="23042" y="30723"/>
                </a:lnTo>
                <a:lnTo>
                  <a:pt x="24002" y="30723"/>
                </a:lnTo>
                <a:lnTo>
                  <a:pt x="33604" y="27843"/>
                </a:lnTo>
                <a:lnTo>
                  <a:pt x="32644" y="25923"/>
                </a:lnTo>
                <a:lnTo>
                  <a:pt x="32644" y="26883"/>
                </a:lnTo>
                <a:lnTo>
                  <a:pt x="29763" y="26883"/>
                </a:lnTo>
                <a:lnTo>
                  <a:pt x="29763" y="25923"/>
                </a:lnTo>
                <a:lnTo>
                  <a:pt x="28803" y="25923"/>
                </a:lnTo>
                <a:lnTo>
                  <a:pt x="28803" y="0"/>
                </a:lnTo>
                <a:lnTo>
                  <a:pt x="18242" y="0"/>
                </a:lnTo>
                <a:lnTo>
                  <a:pt x="18242" y="960"/>
                </a:lnTo>
                <a:lnTo>
                  <a:pt x="21122" y="960"/>
                </a:lnTo>
                <a:lnTo>
                  <a:pt x="22082" y="1920"/>
                </a:lnTo>
                <a:lnTo>
                  <a:pt x="23042" y="2880"/>
                </a:lnTo>
                <a:lnTo>
                  <a:pt x="23042" y="23042"/>
                </a:lnTo>
                <a:lnTo>
                  <a:pt x="21122" y="24003"/>
                </a:lnTo>
                <a:lnTo>
                  <a:pt x="20162" y="25923"/>
                </a:lnTo>
                <a:lnTo>
                  <a:pt x="18242" y="25923"/>
                </a:lnTo>
                <a:lnTo>
                  <a:pt x="17282" y="26883"/>
                </a:lnTo>
                <a:lnTo>
                  <a:pt x="12481" y="26883"/>
                </a:lnTo>
                <a:lnTo>
                  <a:pt x="11521" y="25923"/>
                </a:lnTo>
                <a:lnTo>
                  <a:pt x="10561" y="24963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" name="object 235"/>
          <p:cNvSpPr/>
          <p:nvPr/>
        </p:nvSpPr>
        <p:spPr>
          <a:xfrm>
            <a:off x="3427338" y="3975003"/>
            <a:ext cx="32628" cy="48005"/>
          </a:xfrm>
          <a:custGeom>
            <a:avLst/>
            <a:gdLst/>
            <a:ahLst/>
            <a:cxnLst/>
            <a:rect l="l" t="t" r="r" b="b"/>
            <a:pathLst>
              <a:path w="32628" h="48005">
                <a:moveTo>
                  <a:pt x="960" y="41285"/>
                </a:moveTo>
                <a:lnTo>
                  <a:pt x="3840" y="44165"/>
                </a:lnTo>
                <a:lnTo>
                  <a:pt x="6720" y="47045"/>
                </a:lnTo>
                <a:lnTo>
                  <a:pt x="9601" y="48005"/>
                </a:lnTo>
                <a:lnTo>
                  <a:pt x="14401" y="48005"/>
                </a:lnTo>
                <a:lnTo>
                  <a:pt x="15346" y="45125"/>
                </a:lnTo>
                <a:lnTo>
                  <a:pt x="13441" y="45125"/>
                </a:lnTo>
                <a:lnTo>
                  <a:pt x="11506" y="43205"/>
                </a:lnTo>
                <a:lnTo>
                  <a:pt x="9601" y="41285"/>
                </a:lnTo>
                <a:lnTo>
                  <a:pt x="6720" y="38404"/>
                </a:lnTo>
                <a:lnTo>
                  <a:pt x="5760" y="35524"/>
                </a:lnTo>
                <a:lnTo>
                  <a:pt x="5760" y="26883"/>
                </a:lnTo>
                <a:lnTo>
                  <a:pt x="7680" y="23042"/>
                </a:lnTo>
                <a:lnTo>
                  <a:pt x="9601" y="21122"/>
                </a:lnTo>
                <a:lnTo>
                  <a:pt x="10561" y="19202"/>
                </a:lnTo>
                <a:lnTo>
                  <a:pt x="12466" y="18242"/>
                </a:lnTo>
                <a:lnTo>
                  <a:pt x="16306" y="18242"/>
                </a:lnTo>
                <a:lnTo>
                  <a:pt x="17282" y="19202"/>
                </a:lnTo>
                <a:lnTo>
                  <a:pt x="19187" y="20162"/>
                </a:lnTo>
                <a:lnTo>
                  <a:pt x="20147" y="21122"/>
                </a:lnTo>
                <a:lnTo>
                  <a:pt x="20147" y="22082"/>
                </a:lnTo>
                <a:lnTo>
                  <a:pt x="21122" y="23042"/>
                </a:lnTo>
                <a:lnTo>
                  <a:pt x="21122" y="41285"/>
                </a:lnTo>
                <a:lnTo>
                  <a:pt x="23027" y="48005"/>
                </a:lnTo>
                <a:lnTo>
                  <a:pt x="32628" y="45125"/>
                </a:lnTo>
                <a:lnTo>
                  <a:pt x="31683" y="43205"/>
                </a:lnTo>
                <a:lnTo>
                  <a:pt x="30708" y="44165"/>
                </a:lnTo>
                <a:lnTo>
                  <a:pt x="28788" y="44165"/>
                </a:lnTo>
                <a:lnTo>
                  <a:pt x="27828" y="43205"/>
                </a:lnTo>
                <a:lnTo>
                  <a:pt x="26868" y="42245"/>
                </a:lnTo>
                <a:lnTo>
                  <a:pt x="26868" y="0"/>
                </a:lnTo>
                <a:lnTo>
                  <a:pt x="25908" y="0"/>
                </a:lnTo>
                <a:lnTo>
                  <a:pt x="16306" y="3840"/>
                </a:lnTo>
                <a:lnTo>
                  <a:pt x="17282" y="4800"/>
                </a:lnTo>
                <a:lnTo>
                  <a:pt x="21122" y="4800"/>
                </a:lnTo>
                <a:lnTo>
                  <a:pt x="21122" y="18242"/>
                </a:lnTo>
                <a:lnTo>
                  <a:pt x="20147" y="17282"/>
                </a:lnTo>
                <a:lnTo>
                  <a:pt x="17282" y="16322"/>
                </a:lnTo>
                <a:lnTo>
                  <a:pt x="10561" y="16322"/>
                </a:lnTo>
                <a:lnTo>
                  <a:pt x="6720" y="18242"/>
                </a:lnTo>
                <a:lnTo>
                  <a:pt x="3840" y="21122"/>
                </a:lnTo>
                <a:lnTo>
                  <a:pt x="1920" y="24963"/>
                </a:lnTo>
                <a:lnTo>
                  <a:pt x="0" y="28803"/>
                </a:lnTo>
                <a:lnTo>
                  <a:pt x="0" y="38404"/>
                </a:lnTo>
                <a:lnTo>
                  <a:pt x="960" y="41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" name="object 236"/>
          <p:cNvSpPr/>
          <p:nvPr/>
        </p:nvSpPr>
        <p:spPr>
          <a:xfrm>
            <a:off x="3441740" y="4016288"/>
            <a:ext cx="8625" cy="6720"/>
          </a:xfrm>
          <a:custGeom>
            <a:avLst/>
            <a:gdLst/>
            <a:ahLst/>
            <a:cxnLst/>
            <a:rect l="l" t="t" r="r" b="b"/>
            <a:pathLst>
              <a:path w="8625" h="6720">
                <a:moveTo>
                  <a:pt x="0" y="6720"/>
                </a:moveTo>
                <a:lnTo>
                  <a:pt x="944" y="6720"/>
                </a:lnTo>
                <a:lnTo>
                  <a:pt x="2880" y="5760"/>
                </a:lnTo>
                <a:lnTo>
                  <a:pt x="3840" y="5760"/>
                </a:lnTo>
                <a:lnTo>
                  <a:pt x="5745" y="4800"/>
                </a:lnTo>
                <a:lnTo>
                  <a:pt x="6720" y="2880"/>
                </a:lnTo>
                <a:lnTo>
                  <a:pt x="6720" y="6720"/>
                </a:lnTo>
                <a:lnTo>
                  <a:pt x="8625" y="6720"/>
                </a:lnTo>
                <a:lnTo>
                  <a:pt x="6720" y="0"/>
                </a:lnTo>
                <a:lnTo>
                  <a:pt x="4785" y="2880"/>
                </a:lnTo>
                <a:lnTo>
                  <a:pt x="2880" y="3840"/>
                </a:lnTo>
                <a:lnTo>
                  <a:pt x="944" y="3840"/>
                </a:lnTo>
                <a:lnTo>
                  <a:pt x="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" name="object 237"/>
          <p:cNvSpPr/>
          <p:nvPr/>
        </p:nvSpPr>
        <p:spPr>
          <a:xfrm>
            <a:off x="3461887" y="3991325"/>
            <a:ext cx="15361" cy="31683"/>
          </a:xfrm>
          <a:custGeom>
            <a:avLst/>
            <a:gdLst/>
            <a:ahLst/>
            <a:cxnLst/>
            <a:rect l="l" t="t" r="r" b="b"/>
            <a:pathLst>
              <a:path w="15361" h="31683">
                <a:moveTo>
                  <a:pt x="8641" y="0"/>
                </a:moveTo>
                <a:lnTo>
                  <a:pt x="0" y="3840"/>
                </a:lnTo>
                <a:lnTo>
                  <a:pt x="0" y="4800"/>
                </a:lnTo>
                <a:lnTo>
                  <a:pt x="960" y="4800"/>
                </a:lnTo>
                <a:lnTo>
                  <a:pt x="1920" y="3840"/>
                </a:lnTo>
                <a:lnTo>
                  <a:pt x="2880" y="3840"/>
                </a:lnTo>
                <a:lnTo>
                  <a:pt x="2880" y="4800"/>
                </a:lnTo>
                <a:lnTo>
                  <a:pt x="3840" y="4800"/>
                </a:lnTo>
                <a:lnTo>
                  <a:pt x="3840" y="5760"/>
                </a:lnTo>
                <a:lnTo>
                  <a:pt x="4800" y="5760"/>
                </a:lnTo>
                <a:lnTo>
                  <a:pt x="4800" y="27843"/>
                </a:lnTo>
                <a:lnTo>
                  <a:pt x="3840" y="27843"/>
                </a:lnTo>
                <a:lnTo>
                  <a:pt x="3840" y="29763"/>
                </a:lnTo>
                <a:lnTo>
                  <a:pt x="0" y="29763"/>
                </a:lnTo>
                <a:lnTo>
                  <a:pt x="0" y="31683"/>
                </a:lnTo>
                <a:lnTo>
                  <a:pt x="15361" y="31683"/>
                </a:lnTo>
                <a:lnTo>
                  <a:pt x="15361" y="29763"/>
                </a:lnTo>
                <a:lnTo>
                  <a:pt x="11521" y="29763"/>
                </a:lnTo>
                <a:lnTo>
                  <a:pt x="11521" y="28803"/>
                </a:lnTo>
                <a:lnTo>
                  <a:pt x="10561" y="28803"/>
                </a:lnTo>
                <a:lnTo>
                  <a:pt x="10561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" name="object 238"/>
          <p:cNvSpPr/>
          <p:nvPr/>
        </p:nvSpPr>
        <p:spPr>
          <a:xfrm>
            <a:off x="3465728" y="3975003"/>
            <a:ext cx="6720" cy="6720"/>
          </a:xfrm>
          <a:custGeom>
            <a:avLst/>
            <a:gdLst/>
            <a:ahLst/>
            <a:cxnLst/>
            <a:rect l="l" t="t" r="r" b="b"/>
            <a:pathLst>
              <a:path w="6720" h="6720">
                <a:moveTo>
                  <a:pt x="960" y="960"/>
                </a:moveTo>
                <a:lnTo>
                  <a:pt x="960" y="1935"/>
                </a:lnTo>
                <a:lnTo>
                  <a:pt x="0" y="2880"/>
                </a:lnTo>
                <a:lnTo>
                  <a:pt x="0" y="4800"/>
                </a:lnTo>
                <a:lnTo>
                  <a:pt x="960" y="4800"/>
                </a:lnTo>
                <a:lnTo>
                  <a:pt x="960" y="5760"/>
                </a:lnTo>
                <a:lnTo>
                  <a:pt x="1920" y="6720"/>
                </a:lnTo>
                <a:lnTo>
                  <a:pt x="5760" y="6720"/>
                </a:lnTo>
                <a:lnTo>
                  <a:pt x="5760" y="5760"/>
                </a:lnTo>
                <a:lnTo>
                  <a:pt x="6720" y="4800"/>
                </a:lnTo>
                <a:lnTo>
                  <a:pt x="6720" y="1935"/>
                </a:lnTo>
                <a:lnTo>
                  <a:pt x="5760" y="960"/>
                </a:lnTo>
                <a:lnTo>
                  <a:pt x="5760" y="0"/>
                </a:lnTo>
                <a:lnTo>
                  <a:pt x="1920" y="0"/>
                </a:lnTo>
                <a:lnTo>
                  <a:pt x="9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" name="object 239"/>
          <p:cNvSpPr/>
          <p:nvPr/>
        </p:nvSpPr>
        <p:spPr>
          <a:xfrm>
            <a:off x="3481090" y="3994205"/>
            <a:ext cx="22082" cy="28803"/>
          </a:xfrm>
          <a:custGeom>
            <a:avLst/>
            <a:gdLst/>
            <a:ahLst/>
            <a:cxnLst/>
            <a:rect l="l" t="t" r="r" b="b"/>
            <a:pathLst>
              <a:path w="22082" h="28803">
                <a:moveTo>
                  <a:pt x="0" y="13441"/>
                </a:moveTo>
                <a:lnTo>
                  <a:pt x="0" y="17282"/>
                </a:lnTo>
                <a:lnTo>
                  <a:pt x="960" y="21122"/>
                </a:lnTo>
                <a:lnTo>
                  <a:pt x="2880" y="24002"/>
                </a:lnTo>
                <a:lnTo>
                  <a:pt x="5760" y="27843"/>
                </a:lnTo>
                <a:lnTo>
                  <a:pt x="9601" y="28803"/>
                </a:lnTo>
                <a:lnTo>
                  <a:pt x="19202" y="28803"/>
                </a:lnTo>
                <a:lnTo>
                  <a:pt x="22082" y="26883"/>
                </a:lnTo>
                <a:lnTo>
                  <a:pt x="21122" y="24002"/>
                </a:lnTo>
                <a:lnTo>
                  <a:pt x="19202" y="25923"/>
                </a:lnTo>
                <a:lnTo>
                  <a:pt x="18242" y="26883"/>
                </a:lnTo>
                <a:lnTo>
                  <a:pt x="12481" y="26883"/>
                </a:lnTo>
                <a:lnTo>
                  <a:pt x="10561" y="24963"/>
                </a:lnTo>
                <a:lnTo>
                  <a:pt x="8641" y="22082"/>
                </a:lnTo>
                <a:lnTo>
                  <a:pt x="6720" y="19202"/>
                </a:lnTo>
                <a:lnTo>
                  <a:pt x="5760" y="15361"/>
                </a:lnTo>
                <a:lnTo>
                  <a:pt x="5760" y="7680"/>
                </a:lnTo>
                <a:lnTo>
                  <a:pt x="4800" y="0"/>
                </a:lnTo>
                <a:lnTo>
                  <a:pt x="2880" y="1920"/>
                </a:lnTo>
                <a:lnTo>
                  <a:pt x="1920" y="4800"/>
                </a:lnTo>
                <a:lnTo>
                  <a:pt x="0" y="7680"/>
                </a:lnTo>
                <a:lnTo>
                  <a:pt x="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" name="object 240"/>
          <p:cNvSpPr/>
          <p:nvPr/>
        </p:nvSpPr>
        <p:spPr>
          <a:xfrm>
            <a:off x="3485890" y="3991325"/>
            <a:ext cx="24963" cy="29763"/>
          </a:xfrm>
          <a:custGeom>
            <a:avLst/>
            <a:gdLst/>
            <a:ahLst/>
            <a:cxnLst/>
            <a:rect l="l" t="t" r="r" b="b"/>
            <a:pathLst>
              <a:path w="24963" h="29763">
                <a:moveTo>
                  <a:pt x="1920" y="6720"/>
                </a:moveTo>
                <a:lnTo>
                  <a:pt x="2880" y="4800"/>
                </a:lnTo>
                <a:lnTo>
                  <a:pt x="3840" y="3840"/>
                </a:lnTo>
                <a:lnTo>
                  <a:pt x="4800" y="2880"/>
                </a:lnTo>
                <a:lnTo>
                  <a:pt x="6720" y="1920"/>
                </a:lnTo>
                <a:lnTo>
                  <a:pt x="11521" y="1920"/>
                </a:lnTo>
                <a:lnTo>
                  <a:pt x="13441" y="2880"/>
                </a:lnTo>
                <a:lnTo>
                  <a:pt x="14401" y="4800"/>
                </a:lnTo>
                <a:lnTo>
                  <a:pt x="17282" y="8641"/>
                </a:lnTo>
                <a:lnTo>
                  <a:pt x="18242" y="12481"/>
                </a:lnTo>
                <a:lnTo>
                  <a:pt x="18242" y="22082"/>
                </a:lnTo>
                <a:lnTo>
                  <a:pt x="17282" y="24963"/>
                </a:lnTo>
                <a:lnTo>
                  <a:pt x="16322" y="26883"/>
                </a:lnTo>
                <a:lnTo>
                  <a:pt x="17282" y="29763"/>
                </a:lnTo>
                <a:lnTo>
                  <a:pt x="19202" y="28803"/>
                </a:lnTo>
                <a:lnTo>
                  <a:pt x="21122" y="26883"/>
                </a:lnTo>
                <a:lnTo>
                  <a:pt x="23042" y="24002"/>
                </a:lnTo>
                <a:lnTo>
                  <a:pt x="24002" y="21122"/>
                </a:lnTo>
                <a:lnTo>
                  <a:pt x="24963" y="18242"/>
                </a:lnTo>
                <a:lnTo>
                  <a:pt x="24963" y="11521"/>
                </a:lnTo>
                <a:lnTo>
                  <a:pt x="23042" y="7680"/>
                </a:lnTo>
                <a:lnTo>
                  <a:pt x="21122" y="4800"/>
                </a:lnTo>
                <a:lnTo>
                  <a:pt x="18242" y="1920"/>
                </a:lnTo>
                <a:lnTo>
                  <a:pt x="14401" y="0"/>
                </a:lnTo>
                <a:lnTo>
                  <a:pt x="4800" y="0"/>
                </a:lnTo>
                <a:lnTo>
                  <a:pt x="2880" y="1920"/>
                </a:lnTo>
                <a:lnTo>
                  <a:pt x="0" y="2880"/>
                </a:lnTo>
                <a:lnTo>
                  <a:pt x="960" y="10561"/>
                </a:lnTo>
                <a:lnTo>
                  <a:pt x="1920" y="8641"/>
                </a:lnTo>
                <a:lnTo>
                  <a:pt x="192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" name="object 241"/>
          <p:cNvSpPr/>
          <p:nvPr/>
        </p:nvSpPr>
        <p:spPr>
          <a:xfrm>
            <a:off x="3531016" y="3976938"/>
            <a:ext cx="47990" cy="47030"/>
          </a:xfrm>
          <a:custGeom>
            <a:avLst/>
            <a:gdLst/>
            <a:ahLst/>
            <a:cxnLst/>
            <a:rect l="l" t="t" r="r" b="b"/>
            <a:pathLst>
              <a:path w="47990" h="47030">
                <a:moveTo>
                  <a:pt x="41269" y="8625"/>
                </a:moveTo>
                <a:lnTo>
                  <a:pt x="42230" y="5745"/>
                </a:lnTo>
                <a:lnTo>
                  <a:pt x="43190" y="3825"/>
                </a:lnTo>
                <a:lnTo>
                  <a:pt x="44150" y="2865"/>
                </a:lnTo>
                <a:lnTo>
                  <a:pt x="45110" y="2865"/>
                </a:lnTo>
                <a:lnTo>
                  <a:pt x="46070" y="1904"/>
                </a:lnTo>
                <a:lnTo>
                  <a:pt x="47990" y="1904"/>
                </a:lnTo>
                <a:lnTo>
                  <a:pt x="47990" y="0"/>
                </a:lnTo>
                <a:lnTo>
                  <a:pt x="33588" y="0"/>
                </a:lnTo>
                <a:lnTo>
                  <a:pt x="33588" y="1904"/>
                </a:lnTo>
                <a:lnTo>
                  <a:pt x="36469" y="1904"/>
                </a:lnTo>
                <a:lnTo>
                  <a:pt x="37429" y="2865"/>
                </a:lnTo>
                <a:lnTo>
                  <a:pt x="38389" y="3825"/>
                </a:lnTo>
                <a:lnTo>
                  <a:pt x="38389" y="7665"/>
                </a:lnTo>
                <a:lnTo>
                  <a:pt x="37429" y="10546"/>
                </a:lnTo>
                <a:lnTo>
                  <a:pt x="25923" y="36469"/>
                </a:lnTo>
                <a:lnTo>
                  <a:pt x="14386" y="9585"/>
                </a:lnTo>
                <a:lnTo>
                  <a:pt x="13426" y="7665"/>
                </a:lnTo>
                <a:lnTo>
                  <a:pt x="13426" y="2865"/>
                </a:lnTo>
                <a:lnTo>
                  <a:pt x="14386" y="2865"/>
                </a:lnTo>
                <a:lnTo>
                  <a:pt x="14386" y="1904"/>
                </a:lnTo>
                <a:lnTo>
                  <a:pt x="18227" y="1904"/>
                </a:lnTo>
                <a:lnTo>
                  <a:pt x="18227" y="0"/>
                </a:lnTo>
                <a:lnTo>
                  <a:pt x="0" y="0"/>
                </a:lnTo>
                <a:lnTo>
                  <a:pt x="0" y="1904"/>
                </a:lnTo>
                <a:lnTo>
                  <a:pt x="2865" y="1904"/>
                </a:lnTo>
                <a:lnTo>
                  <a:pt x="3840" y="2865"/>
                </a:lnTo>
                <a:lnTo>
                  <a:pt x="4800" y="2865"/>
                </a:lnTo>
                <a:lnTo>
                  <a:pt x="4800" y="3825"/>
                </a:lnTo>
                <a:lnTo>
                  <a:pt x="5745" y="4785"/>
                </a:lnTo>
                <a:lnTo>
                  <a:pt x="5745" y="5745"/>
                </a:lnTo>
                <a:lnTo>
                  <a:pt x="6705" y="7665"/>
                </a:lnTo>
                <a:lnTo>
                  <a:pt x="23987" y="47030"/>
                </a:lnTo>
                <a:lnTo>
                  <a:pt x="24947" y="47030"/>
                </a:lnTo>
                <a:lnTo>
                  <a:pt x="41269" y="86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" name="object 242"/>
          <p:cNvSpPr/>
          <p:nvPr/>
        </p:nvSpPr>
        <p:spPr>
          <a:xfrm>
            <a:off x="3581887" y="3991325"/>
            <a:ext cx="15361" cy="31683"/>
          </a:xfrm>
          <a:custGeom>
            <a:avLst/>
            <a:gdLst/>
            <a:ahLst/>
            <a:cxnLst/>
            <a:rect l="l" t="t" r="r" b="b"/>
            <a:pathLst>
              <a:path w="15361" h="31683">
                <a:moveTo>
                  <a:pt x="8641" y="0"/>
                </a:moveTo>
                <a:lnTo>
                  <a:pt x="0" y="3840"/>
                </a:lnTo>
                <a:lnTo>
                  <a:pt x="0" y="4800"/>
                </a:lnTo>
                <a:lnTo>
                  <a:pt x="960" y="4800"/>
                </a:lnTo>
                <a:lnTo>
                  <a:pt x="1920" y="3840"/>
                </a:lnTo>
                <a:lnTo>
                  <a:pt x="2880" y="3840"/>
                </a:lnTo>
                <a:lnTo>
                  <a:pt x="3840" y="4800"/>
                </a:lnTo>
                <a:lnTo>
                  <a:pt x="4800" y="5760"/>
                </a:lnTo>
                <a:lnTo>
                  <a:pt x="4800" y="27843"/>
                </a:lnTo>
                <a:lnTo>
                  <a:pt x="3840" y="28803"/>
                </a:lnTo>
                <a:lnTo>
                  <a:pt x="3840" y="29763"/>
                </a:lnTo>
                <a:lnTo>
                  <a:pt x="0" y="29763"/>
                </a:lnTo>
                <a:lnTo>
                  <a:pt x="0" y="31683"/>
                </a:lnTo>
                <a:lnTo>
                  <a:pt x="15361" y="31683"/>
                </a:lnTo>
                <a:lnTo>
                  <a:pt x="15361" y="29763"/>
                </a:lnTo>
                <a:lnTo>
                  <a:pt x="12481" y="29763"/>
                </a:lnTo>
                <a:lnTo>
                  <a:pt x="11521" y="28803"/>
                </a:lnTo>
                <a:lnTo>
                  <a:pt x="10561" y="27843"/>
                </a:lnTo>
                <a:lnTo>
                  <a:pt x="10561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" name="object 243"/>
          <p:cNvSpPr/>
          <p:nvPr/>
        </p:nvSpPr>
        <p:spPr>
          <a:xfrm>
            <a:off x="3585728" y="3975003"/>
            <a:ext cx="6720" cy="6720"/>
          </a:xfrm>
          <a:custGeom>
            <a:avLst/>
            <a:gdLst/>
            <a:ahLst/>
            <a:cxnLst/>
            <a:rect l="l" t="t" r="r" b="b"/>
            <a:pathLst>
              <a:path w="6720" h="6720">
                <a:moveTo>
                  <a:pt x="960" y="960"/>
                </a:moveTo>
                <a:lnTo>
                  <a:pt x="960" y="1935"/>
                </a:lnTo>
                <a:lnTo>
                  <a:pt x="0" y="2880"/>
                </a:lnTo>
                <a:lnTo>
                  <a:pt x="0" y="4800"/>
                </a:lnTo>
                <a:lnTo>
                  <a:pt x="960" y="4800"/>
                </a:lnTo>
                <a:lnTo>
                  <a:pt x="960" y="5760"/>
                </a:lnTo>
                <a:lnTo>
                  <a:pt x="1920" y="6720"/>
                </a:lnTo>
                <a:lnTo>
                  <a:pt x="5760" y="6720"/>
                </a:lnTo>
                <a:lnTo>
                  <a:pt x="5760" y="5760"/>
                </a:lnTo>
                <a:lnTo>
                  <a:pt x="6720" y="4800"/>
                </a:lnTo>
                <a:lnTo>
                  <a:pt x="6720" y="1935"/>
                </a:lnTo>
                <a:lnTo>
                  <a:pt x="5760" y="960"/>
                </a:lnTo>
                <a:lnTo>
                  <a:pt x="5760" y="0"/>
                </a:lnTo>
                <a:lnTo>
                  <a:pt x="1920" y="0"/>
                </a:lnTo>
                <a:lnTo>
                  <a:pt x="9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" name="object 244"/>
          <p:cNvSpPr/>
          <p:nvPr/>
        </p:nvSpPr>
        <p:spPr>
          <a:xfrm>
            <a:off x="3602050" y="3991325"/>
            <a:ext cx="21122" cy="31683"/>
          </a:xfrm>
          <a:custGeom>
            <a:avLst/>
            <a:gdLst/>
            <a:ahLst/>
            <a:cxnLst/>
            <a:rect l="l" t="t" r="r" b="b"/>
            <a:pathLst>
              <a:path w="21122" h="31683">
                <a:moveTo>
                  <a:pt x="15361" y="27843"/>
                </a:moveTo>
                <a:lnTo>
                  <a:pt x="14401" y="28803"/>
                </a:lnTo>
                <a:lnTo>
                  <a:pt x="13441" y="29763"/>
                </a:lnTo>
                <a:lnTo>
                  <a:pt x="6720" y="29763"/>
                </a:lnTo>
                <a:lnTo>
                  <a:pt x="4800" y="27843"/>
                </a:lnTo>
                <a:lnTo>
                  <a:pt x="2880" y="25923"/>
                </a:lnTo>
                <a:lnTo>
                  <a:pt x="1920" y="24002"/>
                </a:lnTo>
                <a:lnTo>
                  <a:pt x="960" y="21122"/>
                </a:lnTo>
                <a:lnTo>
                  <a:pt x="0" y="21122"/>
                </a:lnTo>
                <a:lnTo>
                  <a:pt x="0" y="31683"/>
                </a:lnTo>
                <a:lnTo>
                  <a:pt x="960" y="31683"/>
                </a:lnTo>
                <a:lnTo>
                  <a:pt x="1920" y="30723"/>
                </a:lnTo>
                <a:lnTo>
                  <a:pt x="3840" y="30723"/>
                </a:lnTo>
                <a:lnTo>
                  <a:pt x="6720" y="31683"/>
                </a:lnTo>
                <a:lnTo>
                  <a:pt x="15361" y="31683"/>
                </a:lnTo>
                <a:lnTo>
                  <a:pt x="17282" y="29763"/>
                </a:lnTo>
                <a:lnTo>
                  <a:pt x="20162" y="27843"/>
                </a:lnTo>
                <a:lnTo>
                  <a:pt x="21122" y="25923"/>
                </a:lnTo>
                <a:lnTo>
                  <a:pt x="21122" y="19202"/>
                </a:lnTo>
                <a:lnTo>
                  <a:pt x="18242" y="16322"/>
                </a:lnTo>
                <a:lnTo>
                  <a:pt x="14401" y="14401"/>
                </a:lnTo>
                <a:lnTo>
                  <a:pt x="9601" y="11521"/>
                </a:lnTo>
                <a:lnTo>
                  <a:pt x="6720" y="10561"/>
                </a:lnTo>
                <a:lnTo>
                  <a:pt x="5760" y="9601"/>
                </a:lnTo>
                <a:lnTo>
                  <a:pt x="4800" y="8641"/>
                </a:lnTo>
                <a:lnTo>
                  <a:pt x="4800" y="7680"/>
                </a:lnTo>
                <a:lnTo>
                  <a:pt x="3840" y="6720"/>
                </a:lnTo>
                <a:lnTo>
                  <a:pt x="3840" y="4800"/>
                </a:lnTo>
                <a:lnTo>
                  <a:pt x="4800" y="3840"/>
                </a:lnTo>
                <a:lnTo>
                  <a:pt x="5760" y="2880"/>
                </a:lnTo>
                <a:lnTo>
                  <a:pt x="6720" y="1920"/>
                </a:lnTo>
                <a:lnTo>
                  <a:pt x="12481" y="1920"/>
                </a:lnTo>
                <a:lnTo>
                  <a:pt x="14401" y="3840"/>
                </a:lnTo>
                <a:lnTo>
                  <a:pt x="15361" y="4800"/>
                </a:lnTo>
                <a:lnTo>
                  <a:pt x="16322" y="6720"/>
                </a:lnTo>
                <a:lnTo>
                  <a:pt x="17282" y="10561"/>
                </a:lnTo>
                <a:lnTo>
                  <a:pt x="18242" y="10561"/>
                </a:lnTo>
                <a:lnTo>
                  <a:pt x="18242" y="0"/>
                </a:lnTo>
                <a:lnTo>
                  <a:pt x="17282" y="0"/>
                </a:lnTo>
                <a:lnTo>
                  <a:pt x="17282" y="960"/>
                </a:lnTo>
                <a:lnTo>
                  <a:pt x="13441" y="960"/>
                </a:lnTo>
                <a:lnTo>
                  <a:pt x="11521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10561"/>
                </a:lnTo>
                <a:lnTo>
                  <a:pt x="960" y="12481"/>
                </a:lnTo>
                <a:lnTo>
                  <a:pt x="1920" y="13441"/>
                </a:lnTo>
                <a:lnTo>
                  <a:pt x="2880" y="14401"/>
                </a:lnTo>
                <a:lnTo>
                  <a:pt x="4800" y="16322"/>
                </a:lnTo>
                <a:lnTo>
                  <a:pt x="7680" y="17282"/>
                </a:lnTo>
                <a:lnTo>
                  <a:pt x="11521" y="19202"/>
                </a:lnTo>
                <a:lnTo>
                  <a:pt x="13441" y="21122"/>
                </a:lnTo>
                <a:lnTo>
                  <a:pt x="14401" y="22082"/>
                </a:lnTo>
                <a:lnTo>
                  <a:pt x="15361" y="23042"/>
                </a:lnTo>
                <a:lnTo>
                  <a:pt x="16322" y="24002"/>
                </a:lnTo>
                <a:lnTo>
                  <a:pt x="16322" y="26883"/>
                </a:lnTo>
                <a:lnTo>
                  <a:pt x="15361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" name="object 245"/>
          <p:cNvSpPr/>
          <p:nvPr/>
        </p:nvSpPr>
        <p:spPr>
          <a:xfrm>
            <a:off x="3625093" y="3992285"/>
            <a:ext cx="34549" cy="30723"/>
          </a:xfrm>
          <a:custGeom>
            <a:avLst/>
            <a:gdLst/>
            <a:ahLst/>
            <a:cxnLst/>
            <a:rect l="l" t="t" r="r" b="b"/>
            <a:pathLst>
              <a:path w="34549" h="30723">
                <a:moveTo>
                  <a:pt x="21107" y="960"/>
                </a:moveTo>
                <a:lnTo>
                  <a:pt x="22067" y="960"/>
                </a:lnTo>
                <a:lnTo>
                  <a:pt x="23042" y="1920"/>
                </a:lnTo>
                <a:lnTo>
                  <a:pt x="23987" y="2880"/>
                </a:lnTo>
                <a:lnTo>
                  <a:pt x="23987" y="23042"/>
                </a:lnTo>
                <a:lnTo>
                  <a:pt x="22067" y="24003"/>
                </a:lnTo>
                <a:lnTo>
                  <a:pt x="21107" y="25923"/>
                </a:lnTo>
                <a:lnTo>
                  <a:pt x="19202" y="25923"/>
                </a:lnTo>
                <a:lnTo>
                  <a:pt x="18227" y="26883"/>
                </a:lnTo>
                <a:lnTo>
                  <a:pt x="13426" y="26883"/>
                </a:lnTo>
                <a:lnTo>
                  <a:pt x="12481" y="25923"/>
                </a:lnTo>
                <a:lnTo>
                  <a:pt x="11521" y="24963"/>
                </a:lnTo>
                <a:lnTo>
                  <a:pt x="11521" y="0"/>
                </a:lnTo>
                <a:lnTo>
                  <a:pt x="0" y="0"/>
                </a:lnTo>
                <a:lnTo>
                  <a:pt x="0" y="960"/>
                </a:lnTo>
                <a:lnTo>
                  <a:pt x="3840" y="960"/>
                </a:lnTo>
                <a:lnTo>
                  <a:pt x="4800" y="1920"/>
                </a:lnTo>
                <a:lnTo>
                  <a:pt x="4800" y="2880"/>
                </a:lnTo>
                <a:lnTo>
                  <a:pt x="5760" y="2880"/>
                </a:lnTo>
                <a:lnTo>
                  <a:pt x="5760" y="24003"/>
                </a:lnTo>
                <a:lnTo>
                  <a:pt x="6705" y="25923"/>
                </a:lnTo>
                <a:lnTo>
                  <a:pt x="6705" y="27843"/>
                </a:lnTo>
                <a:lnTo>
                  <a:pt x="7680" y="28803"/>
                </a:lnTo>
                <a:lnTo>
                  <a:pt x="8641" y="29763"/>
                </a:lnTo>
                <a:lnTo>
                  <a:pt x="10546" y="30723"/>
                </a:lnTo>
                <a:lnTo>
                  <a:pt x="16322" y="30723"/>
                </a:lnTo>
                <a:lnTo>
                  <a:pt x="18227" y="29763"/>
                </a:lnTo>
                <a:lnTo>
                  <a:pt x="19202" y="29763"/>
                </a:lnTo>
                <a:lnTo>
                  <a:pt x="21107" y="27843"/>
                </a:lnTo>
                <a:lnTo>
                  <a:pt x="23987" y="24963"/>
                </a:lnTo>
                <a:lnTo>
                  <a:pt x="23987" y="30723"/>
                </a:lnTo>
                <a:lnTo>
                  <a:pt x="24947" y="30723"/>
                </a:lnTo>
                <a:lnTo>
                  <a:pt x="34549" y="27843"/>
                </a:lnTo>
                <a:lnTo>
                  <a:pt x="33588" y="25923"/>
                </a:lnTo>
                <a:lnTo>
                  <a:pt x="33588" y="26883"/>
                </a:lnTo>
                <a:lnTo>
                  <a:pt x="30708" y="26883"/>
                </a:lnTo>
                <a:lnTo>
                  <a:pt x="30708" y="25923"/>
                </a:lnTo>
                <a:lnTo>
                  <a:pt x="29748" y="25923"/>
                </a:lnTo>
                <a:lnTo>
                  <a:pt x="29748" y="0"/>
                </a:lnTo>
                <a:lnTo>
                  <a:pt x="19202" y="0"/>
                </a:lnTo>
                <a:lnTo>
                  <a:pt x="19202" y="960"/>
                </a:lnTo>
                <a:lnTo>
                  <a:pt x="21107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" name="object 246"/>
          <p:cNvSpPr/>
          <p:nvPr/>
        </p:nvSpPr>
        <p:spPr>
          <a:xfrm>
            <a:off x="3662522" y="3991325"/>
            <a:ext cx="27843" cy="31683"/>
          </a:xfrm>
          <a:custGeom>
            <a:avLst/>
            <a:gdLst/>
            <a:ahLst/>
            <a:cxnLst/>
            <a:rect l="l" t="t" r="r" b="b"/>
            <a:pathLst>
              <a:path w="27843" h="31683">
                <a:moveTo>
                  <a:pt x="1920" y="9601"/>
                </a:moveTo>
                <a:lnTo>
                  <a:pt x="1920" y="10561"/>
                </a:lnTo>
                <a:lnTo>
                  <a:pt x="4800" y="10561"/>
                </a:lnTo>
                <a:lnTo>
                  <a:pt x="5760" y="9601"/>
                </a:lnTo>
                <a:lnTo>
                  <a:pt x="6720" y="9601"/>
                </a:lnTo>
                <a:lnTo>
                  <a:pt x="6720" y="3840"/>
                </a:lnTo>
                <a:lnTo>
                  <a:pt x="7680" y="2880"/>
                </a:lnTo>
                <a:lnTo>
                  <a:pt x="8641" y="1920"/>
                </a:lnTo>
                <a:lnTo>
                  <a:pt x="14401" y="1920"/>
                </a:lnTo>
                <a:lnTo>
                  <a:pt x="15361" y="3840"/>
                </a:lnTo>
                <a:lnTo>
                  <a:pt x="16322" y="4800"/>
                </a:lnTo>
                <a:lnTo>
                  <a:pt x="16322" y="10561"/>
                </a:lnTo>
                <a:lnTo>
                  <a:pt x="11521" y="12481"/>
                </a:lnTo>
                <a:lnTo>
                  <a:pt x="7680" y="14401"/>
                </a:lnTo>
                <a:lnTo>
                  <a:pt x="6720" y="19202"/>
                </a:lnTo>
                <a:lnTo>
                  <a:pt x="7680" y="18242"/>
                </a:lnTo>
                <a:lnTo>
                  <a:pt x="8641" y="17282"/>
                </a:lnTo>
                <a:lnTo>
                  <a:pt x="10561" y="15361"/>
                </a:lnTo>
                <a:lnTo>
                  <a:pt x="11521" y="15361"/>
                </a:lnTo>
                <a:lnTo>
                  <a:pt x="13441" y="14401"/>
                </a:lnTo>
                <a:lnTo>
                  <a:pt x="16322" y="13441"/>
                </a:lnTo>
                <a:lnTo>
                  <a:pt x="16322" y="24963"/>
                </a:lnTo>
                <a:lnTo>
                  <a:pt x="14401" y="26883"/>
                </a:lnTo>
                <a:lnTo>
                  <a:pt x="11521" y="27843"/>
                </a:lnTo>
                <a:lnTo>
                  <a:pt x="7680" y="27843"/>
                </a:lnTo>
                <a:lnTo>
                  <a:pt x="6720" y="26883"/>
                </a:lnTo>
                <a:lnTo>
                  <a:pt x="5760" y="24963"/>
                </a:lnTo>
                <a:lnTo>
                  <a:pt x="5760" y="15361"/>
                </a:lnTo>
                <a:lnTo>
                  <a:pt x="2880" y="17282"/>
                </a:lnTo>
                <a:lnTo>
                  <a:pt x="1920" y="18242"/>
                </a:lnTo>
                <a:lnTo>
                  <a:pt x="960" y="20162"/>
                </a:lnTo>
                <a:lnTo>
                  <a:pt x="0" y="21122"/>
                </a:lnTo>
                <a:lnTo>
                  <a:pt x="0" y="27843"/>
                </a:lnTo>
                <a:lnTo>
                  <a:pt x="1920" y="29763"/>
                </a:lnTo>
                <a:lnTo>
                  <a:pt x="2880" y="30723"/>
                </a:lnTo>
                <a:lnTo>
                  <a:pt x="4800" y="31683"/>
                </a:lnTo>
                <a:lnTo>
                  <a:pt x="9601" y="31683"/>
                </a:lnTo>
                <a:lnTo>
                  <a:pt x="10561" y="30723"/>
                </a:lnTo>
                <a:lnTo>
                  <a:pt x="11521" y="30723"/>
                </a:lnTo>
                <a:lnTo>
                  <a:pt x="13441" y="28803"/>
                </a:lnTo>
                <a:lnTo>
                  <a:pt x="16322" y="26883"/>
                </a:lnTo>
                <a:lnTo>
                  <a:pt x="16322" y="28803"/>
                </a:lnTo>
                <a:lnTo>
                  <a:pt x="17282" y="29763"/>
                </a:lnTo>
                <a:lnTo>
                  <a:pt x="17282" y="30723"/>
                </a:lnTo>
                <a:lnTo>
                  <a:pt x="18242" y="31683"/>
                </a:lnTo>
                <a:lnTo>
                  <a:pt x="23042" y="31683"/>
                </a:lnTo>
                <a:lnTo>
                  <a:pt x="24963" y="29763"/>
                </a:lnTo>
                <a:lnTo>
                  <a:pt x="27843" y="26883"/>
                </a:lnTo>
                <a:lnTo>
                  <a:pt x="27843" y="24963"/>
                </a:lnTo>
                <a:lnTo>
                  <a:pt x="25923" y="25923"/>
                </a:lnTo>
                <a:lnTo>
                  <a:pt x="24963" y="26883"/>
                </a:lnTo>
                <a:lnTo>
                  <a:pt x="24963" y="27843"/>
                </a:lnTo>
                <a:lnTo>
                  <a:pt x="23042" y="27843"/>
                </a:lnTo>
                <a:lnTo>
                  <a:pt x="23042" y="26883"/>
                </a:lnTo>
                <a:lnTo>
                  <a:pt x="22082" y="26883"/>
                </a:lnTo>
                <a:lnTo>
                  <a:pt x="22082" y="4800"/>
                </a:lnTo>
                <a:lnTo>
                  <a:pt x="21122" y="2880"/>
                </a:lnTo>
                <a:lnTo>
                  <a:pt x="20162" y="1920"/>
                </a:lnTo>
                <a:lnTo>
                  <a:pt x="19202" y="960"/>
                </a:lnTo>
                <a:lnTo>
                  <a:pt x="17282" y="0"/>
                </a:lnTo>
                <a:lnTo>
                  <a:pt x="8641" y="0"/>
                </a:lnTo>
                <a:lnTo>
                  <a:pt x="5760" y="960"/>
                </a:lnTo>
                <a:lnTo>
                  <a:pt x="3840" y="1920"/>
                </a:lnTo>
                <a:lnTo>
                  <a:pt x="1920" y="3840"/>
                </a:lnTo>
                <a:lnTo>
                  <a:pt x="960" y="5760"/>
                </a:lnTo>
                <a:lnTo>
                  <a:pt x="960" y="9601"/>
                </a:lnTo>
                <a:lnTo>
                  <a:pt x="192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" name="object 247"/>
          <p:cNvSpPr/>
          <p:nvPr/>
        </p:nvSpPr>
        <p:spPr>
          <a:xfrm>
            <a:off x="3668283" y="4005727"/>
            <a:ext cx="1920" cy="10561"/>
          </a:xfrm>
          <a:custGeom>
            <a:avLst/>
            <a:gdLst/>
            <a:ahLst/>
            <a:cxnLst/>
            <a:rect l="l" t="t" r="r" b="b"/>
            <a:pathLst>
              <a:path w="1920" h="10561">
                <a:moveTo>
                  <a:pt x="0" y="960"/>
                </a:moveTo>
                <a:lnTo>
                  <a:pt x="0" y="10561"/>
                </a:lnTo>
                <a:lnTo>
                  <a:pt x="0" y="5760"/>
                </a:lnTo>
                <a:lnTo>
                  <a:pt x="960" y="4800"/>
                </a:lnTo>
                <a:lnTo>
                  <a:pt x="1920" y="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" name="object 248"/>
          <p:cNvSpPr/>
          <p:nvPr/>
        </p:nvSpPr>
        <p:spPr>
          <a:xfrm>
            <a:off x="3691326" y="3975003"/>
            <a:ext cx="16322" cy="48005"/>
          </a:xfrm>
          <a:custGeom>
            <a:avLst/>
            <a:gdLst/>
            <a:ahLst/>
            <a:cxnLst/>
            <a:rect l="l" t="t" r="r" b="b"/>
            <a:pathLst>
              <a:path w="16322" h="48005">
                <a:moveTo>
                  <a:pt x="9601" y="0"/>
                </a:moveTo>
                <a:lnTo>
                  <a:pt x="0" y="3840"/>
                </a:lnTo>
                <a:lnTo>
                  <a:pt x="960" y="4800"/>
                </a:lnTo>
                <a:lnTo>
                  <a:pt x="4800" y="4800"/>
                </a:lnTo>
                <a:lnTo>
                  <a:pt x="4800" y="6720"/>
                </a:lnTo>
                <a:lnTo>
                  <a:pt x="5760" y="7680"/>
                </a:lnTo>
                <a:lnTo>
                  <a:pt x="5760" y="42245"/>
                </a:lnTo>
                <a:lnTo>
                  <a:pt x="4800" y="44165"/>
                </a:lnTo>
                <a:lnTo>
                  <a:pt x="4800" y="45125"/>
                </a:lnTo>
                <a:lnTo>
                  <a:pt x="3840" y="46085"/>
                </a:lnTo>
                <a:lnTo>
                  <a:pt x="960" y="46085"/>
                </a:lnTo>
                <a:lnTo>
                  <a:pt x="960" y="48005"/>
                </a:lnTo>
                <a:lnTo>
                  <a:pt x="16322" y="48005"/>
                </a:lnTo>
                <a:lnTo>
                  <a:pt x="16322" y="46085"/>
                </a:lnTo>
                <a:lnTo>
                  <a:pt x="12481" y="46085"/>
                </a:lnTo>
                <a:lnTo>
                  <a:pt x="12481" y="45125"/>
                </a:lnTo>
                <a:lnTo>
                  <a:pt x="11521" y="45125"/>
                </a:lnTo>
                <a:lnTo>
                  <a:pt x="11521" y="44165"/>
                </a:lnTo>
                <a:lnTo>
                  <a:pt x="10561" y="42245"/>
                </a:lnTo>
                <a:lnTo>
                  <a:pt x="10561" y="0"/>
                </a:lnTo>
                <a:lnTo>
                  <a:pt x="96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" name="object 249"/>
          <p:cNvSpPr/>
          <p:nvPr/>
        </p:nvSpPr>
        <p:spPr>
          <a:xfrm>
            <a:off x="3275655" y="3897249"/>
            <a:ext cx="41285" cy="47045"/>
          </a:xfrm>
          <a:custGeom>
            <a:avLst/>
            <a:gdLst/>
            <a:ahLst/>
            <a:cxnLst/>
            <a:rect l="l" t="t" r="r" b="b"/>
            <a:pathLst>
              <a:path w="41285" h="47045">
                <a:moveTo>
                  <a:pt x="1920" y="34564"/>
                </a:moveTo>
                <a:lnTo>
                  <a:pt x="4800" y="39364"/>
                </a:lnTo>
                <a:lnTo>
                  <a:pt x="9601" y="45125"/>
                </a:lnTo>
                <a:lnTo>
                  <a:pt x="15361" y="47045"/>
                </a:lnTo>
                <a:lnTo>
                  <a:pt x="26883" y="47045"/>
                </a:lnTo>
                <a:lnTo>
                  <a:pt x="30723" y="46085"/>
                </a:lnTo>
                <a:lnTo>
                  <a:pt x="33604" y="45125"/>
                </a:lnTo>
                <a:lnTo>
                  <a:pt x="36484" y="43205"/>
                </a:lnTo>
                <a:lnTo>
                  <a:pt x="39364" y="39364"/>
                </a:lnTo>
                <a:lnTo>
                  <a:pt x="41285" y="35524"/>
                </a:lnTo>
                <a:lnTo>
                  <a:pt x="40325" y="35524"/>
                </a:lnTo>
                <a:lnTo>
                  <a:pt x="37444" y="39364"/>
                </a:lnTo>
                <a:lnTo>
                  <a:pt x="34564" y="41285"/>
                </a:lnTo>
                <a:lnTo>
                  <a:pt x="32644" y="42245"/>
                </a:lnTo>
                <a:lnTo>
                  <a:pt x="30723" y="44165"/>
                </a:lnTo>
                <a:lnTo>
                  <a:pt x="18242" y="44165"/>
                </a:lnTo>
                <a:lnTo>
                  <a:pt x="16322" y="42245"/>
                </a:lnTo>
                <a:lnTo>
                  <a:pt x="13441" y="40325"/>
                </a:lnTo>
                <a:lnTo>
                  <a:pt x="11521" y="38404"/>
                </a:lnTo>
                <a:lnTo>
                  <a:pt x="9601" y="35524"/>
                </a:lnTo>
                <a:lnTo>
                  <a:pt x="8641" y="32644"/>
                </a:lnTo>
                <a:lnTo>
                  <a:pt x="7680" y="28803"/>
                </a:lnTo>
                <a:lnTo>
                  <a:pt x="7680" y="19202"/>
                </a:lnTo>
                <a:lnTo>
                  <a:pt x="8641" y="15361"/>
                </a:lnTo>
                <a:lnTo>
                  <a:pt x="10561" y="12481"/>
                </a:lnTo>
                <a:lnTo>
                  <a:pt x="11521" y="8641"/>
                </a:lnTo>
                <a:lnTo>
                  <a:pt x="13441" y="6720"/>
                </a:lnTo>
                <a:lnTo>
                  <a:pt x="16322" y="4800"/>
                </a:lnTo>
                <a:lnTo>
                  <a:pt x="18242" y="2880"/>
                </a:lnTo>
                <a:lnTo>
                  <a:pt x="27843" y="2880"/>
                </a:lnTo>
                <a:lnTo>
                  <a:pt x="30723" y="3840"/>
                </a:lnTo>
                <a:lnTo>
                  <a:pt x="33604" y="5760"/>
                </a:lnTo>
                <a:lnTo>
                  <a:pt x="35524" y="7680"/>
                </a:lnTo>
                <a:lnTo>
                  <a:pt x="37444" y="10561"/>
                </a:lnTo>
                <a:lnTo>
                  <a:pt x="39364" y="15361"/>
                </a:lnTo>
                <a:lnTo>
                  <a:pt x="40325" y="15361"/>
                </a:lnTo>
                <a:lnTo>
                  <a:pt x="39364" y="0"/>
                </a:lnTo>
                <a:lnTo>
                  <a:pt x="38404" y="0"/>
                </a:lnTo>
                <a:lnTo>
                  <a:pt x="37444" y="960"/>
                </a:lnTo>
                <a:lnTo>
                  <a:pt x="37444" y="1920"/>
                </a:lnTo>
                <a:lnTo>
                  <a:pt x="36484" y="2880"/>
                </a:lnTo>
                <a:lnTo>
                  <a:pt x="33604" y="2880"/>
                </a:lnTo>
                <a:lnTo>
                  <a:pt x="29763" y="960"/>
                </a:lnTo>
                <a:lnTo>
                  <a:pt x="26883" y="0"/>
                </a:lnTo>
                <a:lnTo>
                  <a:pt x="19202" y="0"/>
                </a:lnTo>
                <a:lnTo>
                  <a:pt x="15361" y="960"/>
                </a:lnTo>
                <a:lnTo>
                  <a:pt x="11521" y="2880"/>
                </a:lnTo>
                <a:lnTo>
                  <a:pt x="8641" y="5760"/>
                </a:lnTo>
                <a:lnTo>
                  <a:pt x="5760" y="8641"/>
                </a:lnTo>
                <a:lnTo>
                  <a:pt x="3840" y="12481"/>
                </a:lnTo>
                <a:lnTo>
                  <a:pt x="960" y="16322"/>
                </a:lnTo>
                <a:lnTo>
                  <a:pt x="0" y="20162"/>
                </a:lnTo>
                <a:lnTo>
                  <a:pt x="0" y="29763"/>
                </a:lnTo>
                <a:lnTo>
                  <a:pt x="1920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" name="object 250"/>
          <p:cNvSpPr/>
          <p:nvPr/>
        </p:nvSpPr>
        <p:spPr>
          <a:xfrm>
            <a:off x="3321740" y="3912610"/>
            <a:ext cx="15361" cy="30723"/>
          </a:xfrm>
          <a:custGeom>
            <a:avLst/>
            <a:gdLst/>
            <a:ahLst/>
            <a:cxnLst/>
            <a:rect l="l" t="t" r="r" b="b"/>
            <a:pathLst>
              <a:path w="15361" h="30723">
                <a:moveTo>
                  <a:pt x="8641" y="0"/>
                </a:moveTo>
                <a:lnTo>
                  <a:pt x="0" y="3840"/>
                </a:lnTo>
                <a:lnTo>
                  <a:pt x="0" y="4800"/>
                </a:lnTo>
                <a:lnTo>
                  <a:pt x="960" y="3840"/>
                </a:lnTo>
                <a:lnTo>
                  <a:pt x="3840" y="3840"/>
                </a:lnTo>
                <a:lnTo>
                  <a:pt x="3840" y="4800"/>
                </a:lnTo>
                <a:lnTo>
                  <a:pt x="4800" y="4800"/>
                </a:lnTo>
                <a:lnTo>
                  <a:pt x="4800" y="27843"/>
                </a:lnTo>
                <a:lnTo>
                  <a:pt x="3840" y="28803"/>
                </a:lnTo>
                <a:lnTo>
                  <a:pt x="2880" y="29763"/>
                </a:lnTo>
                <a:lnTo>
                  <a:pt x="0" y="29763"/>
                </a:lnTo>
                <a:lnTo>
                  <a:pt x="0" y="30723"/>
                </a:lnTo>
                <a:lnTo>
                  <a:pt x="15361" y="30723"/>
                </a:lnTo>
                <a:lnTo>
                  <a:pt x="15361" y="29763"/>
                </a:lnTo>
                <a:lnTo>
                  <a:pt x="11521" y="29763"/>
                </a:lnTo>
                <a:lnTo>
                  <a:pt x="11521" y="28803"/>
                </a:lnTo>
                <a:lnTo>
                  <a:pt x="10561" y="28803"/>
                </a:lnTo>
                <a:lnTo>
                  <a:pt x="10561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" name="object 251"/>
          <p:cNvSpPr/>
          <p:nvPr/>
        </p:nvSpPr>
        <p:spPr>
          <a:xfrm>
            <a:off x="3325581" y="3896288"/>
            <a:ext cx="6720" cy="6720"/>
          </a:xfrm>
          <a:custGeom>
            <a:avLst/>
            <a:gdLst/>
            <a:ahLst/>
            <a:cxnLst/>
            <a:rect l="l" t="t" r="r" b="b"/>
            <a:pathLst>
              <a:path w="6720" h="6720">
                <a:moveTo>
                  <a:pt x="1920" y="0"/>
                </a:move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3840"/>
                </a:lnTo>
                <a:lnTo>
                  <a:pt x="960" y="4800"/>
                </a:lnTo>
                <a:lnTo>
                  <a:pt x="960" y="5760"/>
                </a:lnTo>
                <a:lnTo>
                  <a:pt x="1920" y="6720"/>
                </a:lnTo>
                <a:lnTo>
                  <a:pt x="5760" y="6720"/>
                </a:lnTo>
                <a:lnTo>
                  <a:pt x="5760" y="5760"/>
                </a:lnTo>
                <a:lnTo>
                  <a:pt x="6720" y="4800"/>
                </a:lnTo>
                <a:lnTo>
                  <a:pt x="6720" y="1920"/>
                </a:lnTo>
                <a:lnTo>
                  <a:pt x="5760" y="960"/>
                </a:lnTo>
                <a:lnTo>
                  <a:pt x="5760" y="0"/>
                </a:lnTo>
                <a:lnTo>
                  <a:pt x="19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" name="object 252"/>
          <p:cNvSpPr/>
          <p:nvPr/>
        </p:nvSpPr>
        <p:spPr>
          <a:xfrm>
            <a:off x="3339023" y="3913571"/>
            <a:ext cx="32628" cy="30723"/>
          </a:xfrm>
          <a:custGeom>
            <a:avLst/>
            <a:gdLst/>
            <a:ahLst/>
            <a:cxnLst/>
            <a:rect l="l" t="t" r="r" b="b"/>
            <a:pathLst>
              <a:path w="32628" h="30723">
                <a:moveTo>
                  <a:pt x="28788" y="4800"/>
                </a:moveTo>
                <a:lnTo>
                  <a:pt x="28788" y="2880"/>
                </a:lnTo>
                <a:lnTo>
                  <a:pt x="29748" y="1920"/>
                </a:lnTo>
                <a:lnTo>
                  <a:pt x="30708" y="1920"/>
                </a:lnTo>
                <a:lnTo>
                  <a:pt x="30708" y="960"/>
                </a:lnTo>
                <a:lnTo>
                  <a:pt x="32628" y="960"/>
                </a:lnTo>
                <a:lnTo>
                  <a:pt x="32628" y="0"/>
                </a:lnTo>
                <a:lnTo>
                  <a:pt x="23027" y="0"/>
                </a:lnTo>
                <a:lnTo>
                  <a:pt x="23027" y="960"/>
                </a:lnTo>
                <a:lnTo>
                  <a:pt x="25908" y="960"/>
                </a:lnTo>
                <a:lnTo>
                  <a:pt x="25908" y="1920"/>
                </a:lnTo>
                <a:lnTo>
                  <a:pt x="26868" y="1920"/>
                </a:lnTo>
                <a:lnTo>
                  <a:pt x="26868" y="2880"/>
                </a:lnTo>
                <a:lnTo>
                  <a:pt x="25908" y="3840"/>
                </a:lnTo>
                <a:lnTo>
                  <a:pt x="25908" y="4800"/>
                </a:lnTo>
                <a:lnTo>
                  <a:pt x="18227" y="23042"/>
                </a:lnTo>
                <a:lnTo>
                  <a:pt x="11521" y="5760"/>
                </a:lnTo>
                <a:lnTo>
                  <a:pt x="11521" y="4800"/>
                </a:lnTo>
                <a:lnTo>
                  <a:pt x="10546" y="3840"/>
                </a:lnTo>
                <a:lnTo>
                  <a:pt x="10546" y="2880"/>
                </a:lnTo>
                <a:lnTo>
                  <a:pt x="11521" y="1920"/>
                </a:lnTo>
                <a:lnTo>
                  <a:pt x="12466" y="960"/>
                </a:lnTo>
                <a:lnTo>
                  <a:pt x="14386" y="960"/>
                </a:lnTo>
                <a:lnTo>
                  <a:pt x="14386" y="0"/>
                </a:lnTo>
                <a:lnTo>
                  <a:pt x="0" y="0"/>
                </a:lnTo>
                <a:lnTo>
                  <a:pt x="0" y="960"/>
                </a:lnTo>
                <a:lnTo>
                  <a:pt x="1905" y="960"/>
                </a:lnTo>
                <a:lnTo>
                  <a:pt x="2865" y="1920"/>
                </a:lnTo>
                <a:lnTo>
                  <a:pt x="3840" y="1920"/>
                </a:lnTo>
                <a:lnTo>
                  <a:pt x="3840" y="2880"/>
                </a:lnTo>
                <a:lnTo>
                  <a:pt x="4800" y="2880"/>
                </a:lnTo>
                <a:lnTo>
                  <a:pt x="4800" y="3840"/>
                </a:lnTo>
                <a:lnTo>
                  <a:pt x="5745" y="4800"/>
                </a:lnTo>
                <a:lnTo>
                  <a:pt x="16306" y="30723"/>
                </a:lnTo>
                <a:lnTo>
                  <a:pt x="17266" y="30723"/>
                </a:lnTo>
                <a:lnTo>
                  <a:pt x="28788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" name="object 253"/>
          <p:cNvSpPr/>
          <p:nvPr/>
        </p:nvSpPr>
        <p:spPr>
          <a:xfrm>
            <a:off x="3379332" y="3896288"/>
            <a:ext cx="6720" cy="6720"/>
          </a:xfrm>
          <a:custGeom>
            <a:avLst/>
            <a:gdLst/>
            <a:ahLst/>
            <a:cxnLst/>
            <a:rect l="l" t="t" r="r" b="b"/>
            <a:pathLst>
              <a:path w="6720" h="6720">
                <a:moveTo>
                  <a:pt x="0" y="1920"/>
                </a:moveTo>
                <a:lnTo>
                  <a:pt x="0" y="4800"/>
                </a:lnTo>
                <a:lnTo>
                  <a:pt x="960" y="5760"/>
                </a:lnTo>
                <a:lnTo>
                  <a:pt x="1920" y="6720"/>
                </a:lnTo>
                <a:lnTo>
                  <a:pt x="4800" y="6720"/>
                </a:lnTo>
                <a:lnTo>
                  <a:pt x="5760" y="5760"/>
                </a:lnTo>
                <a:lnTo>
                  <a:pt x="6720" y="4800"/>
                </a:lnTo>
                <a:lnTo>
                  <a:pt x="6720" y="1920"/>
                </a:lnTo>
                <a:lnTo>
                  <a:pt x="5760" y="960"/>
                </a:lnTo>
                <a:lnTo>
                  <a:pt x="480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" name="object 254"/>
          <p:cNvSpPr/>
          <p:nvPr/>
        </p:nvSpPr>
        <p:spPr>
          <a:xfrm>
            <a:off x="3374532" y="3912610"/>
            <a:ext cx="15361" cy="30723"/>
          </a:xfrm>
          <a:custGeom>
            <a:avLst/>
            <a:gdLst/>
            <a:ahLst/>
            <a:cxnLst/>
            <a:rect l="l" t="t" r="r" b="b"/>
            <a:pathLst>
              <a:path w="15361" h="30723">
                <a:moveTo>
                  <a:pt x="9601" y="0"/>
                </a:moveTo>
                <a:lnTo>
                  <a:pt x="0" y="3840"/>
                </a:lnTo>
                <a:lnTo>
                  <a:pt x="960" y="4800"/>
                </a:lnTo>
                <a:lnTo>
                  <a:pt x="1920" y="3840"/>
                </a:lnTo>
                <a:lnTo>
                  <a:pt x="3840" y="384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26883"/>
                </a:lnTo>
                <a:lnTo>
                  <a:pt x="4800" y="27843"/>
                </a:lnTo>
                <a:lnTo>
                  <a:pt x="4800" y="28803"/>
                </a:lnTo>
                <a:lnTo>
                  <a:pt x="3840" y="29763"/>
                </a:lnTo>
                <a:lnTo>
                  <a:pt x="960" y="29763"/>
                </a:lnTo>
                <a:lnTo>
                  <a:pt x="960" y="30723"/>
                </a:lnTo>
                <a:lnTo>
                  <a:pt x="15361" y="30723"/>
                </a:lnTo>
                <a:lnTo>
                  <a:pt x="15361" y="29763"/>
                </a:lnTo>
                <a:lnTo>
                  <a:pt x="12481" y="29763"/>
                </a:lnTo>
                <a:lnTo>
                  <a:pt x="12481" y="28803"/>
                </a:lnTo>
                <a:lnTo>
                  <a:pt x="11521" y="28803"/>
                </a:lnTo>
                <a:lnTo>
                  <a:pt x="11521" y="0"/>
                </a:lnTo>
                <a:lnTo>
                  <a:pt x="96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" name="object 255"/>
          <p:cNvSpPr/>
          <p:nvPr/>
        </p:nvSpPr>
        <p:spPr>
          <a:xfrm>
            <a:off x="3392774" y="3896288"/>
            <a:ext cx="15361" cy="47045"/>
          </a:xfrm>
          <a:custGeom>
            <a:avLst/>
            <a:gdLst/>
            <a:ahLst/>
            <a:cxnLst/>
            <a:rect l="l" t="t" r="r" b="b"/>
            <a:pathLst>
              <a:path w="15361" h="47045">
                <a:moveTo>
                  <a:pt x="15361" y="47045"/>
                </a:moveTo>
                <a:lnTo>
                  <a:pt x="15361" y="46085"/>
                </a:lnTo>
                <a:lnTo>
                  <a:pt x="12481" y="46085"/>
                </a:lnTo>
                <a:lnTo>
                  <a:pt x="11521" y="45125"/>
                </a:lnTo>
                <a:lnTo>
                  <a:pt x="11521" y="44165"/>
                </a:lnTo>
                <a:lnTo>
                  <a:pt x="10561" y="43205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800"/>
                </a:lnTo>
                <a:lnTo>
                  <a:pt x="4800" y="4800"/>
                </a:lnTo>
                <a:lnTo>
                  <a:pt x="4800" y="7680"/>
                </a:lnTo>
                <a:lnTo>
                  <a:pt x="5760" y="9601"/>
                </a:lnTo>
                <a:lnTo>
                  <a:pt x="5760" y="42245"/>
                </a:lnTo>
                <a:lnTo>
                  <a:pt x="4800" y="43205"/>
                </a:lnTo>
                <a:lnTo>
                  <a:pt x="4800" y="45125"/>
                </a:lnTo>
                <a:lnTo>
                  <a:pt x="3840" y="45125"/>
                </a:lnTo>
                <a:lnTo>
                  <a:pt x="3840" y="46085"/>
                </a:lnTo>
                <a:lnTo>
                  <a:pt x="960" y="46085"/>
                </a:lnTo>
                <a:lnTo>
                  <a:pt x="960" y="47045"/>
                </a:lnTo>
                <a:lnTo>
                  <a:pt x="15361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" name="object 256"/>
          <p:cNvSpPr/>
          <p:nvPr/>
        </p:nvSpPr>
        <p:spPr>
          <a:xfrm>
            <a:off x="3428298" y="3898209"/>
            <a:ext cx="34549" cy="24963"/>
          </a:xfrm>
          <a:custGeom>
            <a:avLst/>
            <a:gdLst/>
            <a:ahLst/>
            <a:cxnLst/>
            <a:rect l="l" t="t" r="r" b="b"/>
            <a:pathLst>
              <a:path w="34549" h="24963">
                <a:moveTo>
                  <a:pt x="1920" y="1920"/>
                </a:moveTo>
                <a:lnTo>
                  <a:pt x="4800" y="1920"/>
                </a:lnTo>
                <a:lnTo>
                  <a:pt x="5760" y="2880"/>
                </a:lnTo>
                <a:lnTo>
                  <a:pt x="6720" y="3840"/>
                </a:lnTo>
                <a:lnTo>
                  <a:pt x="13441" y="3840"/>
                </a:lnTo>
                <a:lnTo>
                  <a:pt x="15346" y="2880"/>
                </a:lnTo>
                <a:lnTo>
                  <a:pt x="19187" y="2880"/>
                </a:lnTo>
                <a:lnTo>
                  <a:pt x="21107" y="3840"/>
                </a:lnTo>
                <a:lnTo>
                  <a:pt x="22067" y="3840"/>
                </a:lnTo>
                <a:lnTo>
                  <a:pt x="24002" y="4800"/>
                </a:lnTo>
                <a:lnTo>
                  <a:pt x="24947" y="6720"/>
                </a:lnTo>
                <a:lnTo>
                  <a:pt x="25908" y="7680"/>
                </a:lnTo>
                <a:lnTo>
                  <a:pt x="26868" y="9601"/>
                </a:lnTo>
                <a:lnTo>
                  <a:pt x="26868" y="16322"/>
                </a:lnTo>
                <a:lnTo>
                  <a:pt x="25908" y="18242"/>
                </a:lnTo>
                <a:lnTo>
                  <a:pt x="24947" y="20162"/>
                </a:lnTo>
                <a:lnTo>
                  <a:pt x="23027" y="22082"/>
                </a:lnTo>
                <a:lnTo>
                  <a:pt x="21107" y="23042"/>
                </a:lnTo>
                <a:lnTo>
                  <a:pt x="19187" y="24963"/>
                </a:lnTo>
                <a:lnTo>
                  <a:pt x="24947" y="24963"/>
                </a:lnTo>
                <a:lnTo>
                  <a:pt x="28788" y="24003"/>
                </a:lnTo>
                <a:lnTo>
                  <a:pt x="30723" y="22082"/>
                </a:lnTo>
                <a:lnTo>
                  <a:pt x="33588" y="19202"/>
                </a:lnTo>
                <a:lnTo>
                  <a:pt x="34549" y="16322"/>
                </a:lnTo>
                <a:lnTo>
                  <a:pt x="34549" y="9601"/>
                </a:lnTo>
                <a:lnTo>
                  <a:pt x="33588" y="7680"/>
                </a:lnTo>
                <a:lnTo>
                  <a:pt x="32628" y="5760"/>
                </a:lnTo>
                <a:lnTo>
                  <a:pt x="30723" y="3840"/>
                </a:lnTo>
                <a:lnTo>
                  <a:pt x="28788" y="1920"/>
                </a:lnTo>
                <a:lnTo>
                  <a:pt x="25908" y="1920"/>
                </a:lnTo>
                <a:lnTo>
                  <a:pt x="24002" y="960"/>
                </a:lnTo>
                <a:lnTo>
                  <a:pt x="21107" y="0"/>
                </a:lnTo>
                <a:lnTo>
                  <a:pt x="0" y="0"/>
                </a:lnTo>
                <a:lnTo>
                  <a:pt x="0" y="1920"/>
                </a:lnTo>
                <a:lnTo>
                  <a:pt x="192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" name="object 257"/>
          <p:cNvSpPr/>
          <p:nvPr/>
        </p:nvSpPr>
        <p:spPr>
          <a:xfrm>
            <a:off x="3428298" y="3902049"/>
            <a:ext cx="21107" cy="41285"/>
          </a:xfrm>
          <a:custGeom>
            <a:avLst/>
            <a:gdLst/>
            <a:ahLst/>
            <a:cxnLst/>
            <a:rect l="l" t="t" r="r" b="b"/>
            <a:pathLst>
              <a:path w="21107" h="41285">
                <a:moveTo>
                  <a:pt x="16322" y="19202"/>
                </a:moveTo>
                <a:lnTo>
                  <a:pt x="14386" y="19202"/>
                </a:lnTo>
                <a:lnTo>
                  <a:pt x="13441" y="18242"/>
                </a:lnTo>
                <a:lnTo>
                  <a:pt x="13441" y="0"/>
                </a:lnTo>
                <a:lnTo>
                  <a:pt x="6720" y="0"/>
                </a:lnTo>
                <a:lnTo>
                  <a:pt x="6720" y="37444"/>
                </a:lnTo>
                <a:lnTo>
                  <a:pt x="5760" y="38404"/>
                </a:lnTo>
                <a:lnTo>
                  <a:pt x="4800" y="39364"/>
                </a:lnTo>
                <a:lnTo>
                  <a:pt x="3825" y="40325"/>
                </a:lnTo>
                <a:lnTo>
                  <a:pt x="0" y="40325"/>
                </a:lnTo>
                <a:lnTo>
                  <a:pt x="0" y="41285"/>
                </a:lnTo>
                <a:lnTo>
                  <a:pt x="19187" y="41285"/>
                </a:lnTo>
                <a:lnTo>
                  <a:pt x="19187" y="40325"/>
                </a:lnTo>
                <a:lnTo>
                  <a:pt x="14386" y="40325"/>
                </a:lnTo>
                <a:lnTo>
                  <a:pt x="14386" y="39364"/>
                </a:lnTo>
                <a:lnTo>
                  <a:pt x="13441" y="38404"/>
                </a:lnTo>
                <a:lnTo>
                  <a:pt x="13441" y="20162"/>
                </a:lnTo>
                <a:lnTo>
                  <a:pt x="14386" y="21122"/>
                </a:lnTo>
                <a:lnTo>
                  <a:pt x="19187" y="21122"/>
                </a:lnTo>
                <a:lnTo>
                  <a:pt x="21107" y="19202"/>
                </a:lnTo>
                <a:lnTo>
                  <a:pt x="16322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" name="object 258"/>
          <p:cNvSpPr/>
          <p:nvPr/>
        </p:nvSpPr>
        <p:spPr>
          <a:xfrm>
            <a:off x="3465728" y="3912610"/>
            <a:ext cx="23042" cy="30723"/>
          </a:xfrm>
          <a:custGeom>
            <a:avLst/>
            <a:gdLst/>
            <a:ahLst/>
            <a:cxnLst/>
            <a:rect l="l" t="t" r="r" b="b"/>
            <a:pathLst>
              <a:path w="23042" h="30723">
                <a:moveTo>
                  <a:pt x="11521" y="28803"/>
                </a:moveTo>
                <a:lnTo>
                  <a:pt x="11521" y="26883"/>
                </a:lnTo>
                <a:lnTo>
                  <a:pt x="10561" y="25923"/>
                </a:lnTo>
                <a:lnTo>
                  <a:pt x="10561" y="9601"/>
                </a:lnTo>
                <a:lnTo>
                  <a:pt x="11521" y="7680"/>
                </a:lnTo>
                <a:lnTo>
                  <a:pt x="13441" y="5760"/>
                </a:lnTo>
                <a:lnTo>
                  <a:pt x="14401" y="4800"/>
                </a:lnTo>
                <a:lnTo>
                  <a:pt x="15361" y="3840"/>
                </a:lnTo>
                <a:lnTo>
                  <a:pt x="16322" y="4800"/>
                </a:lnTo>
                <a:lnTo>
                  <a:pt x="17282" y="5760"/>
                </a:lnTo>
                <a:lnTo>
                  <a:pt x="18242" y="5760"/>
                </a:lnTo>
                <a:lnTo>
                  <a:pt x="19202" y="6720"/>
                </a:lnTo>
                <a:lnTo>
                  <a:pt x="21122" y="6720"/>
                </a:lnTo>
                <a:lnTo>
                  <a:pt x="21122" y="5760"/>
                </a:lnTo>
                <a:lnTo>
                  <a:pt x="22082" y="5760"/>
                </a:lnTo>
                <a:lnTo>
                  <a:pt x="23042" y="4800"/>
                </a:lnTo>
                <a:lnTo>
                  <a:pt x="23042" y="1920"/>
                </a:lnTo>
                <a:lnTo>
                  <a:pt x="22082" y="960"/>
                </a:lnTo>
                <a:lnTo>
                  <a:pt x="21122" y="0"/>
                </a:lnTo>
                <a:lnTo>
                  <a:pt x="16322" y="0"/>
                </a:lnTo>
                <a:lnTo>
                  <a:pt x="13441" y="1920"/>
                </a:lnTo>
                <a:lnTo>
                  <a:pt x="10561" y="6720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800"/>
                </a:lnTo>
                <a:lnTo>
                  <a:pt x="960" y="3840"/>
                </a:lnTo>
                <a:lnTo>
                  <a:pt x="3840" y="384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26883"/>
                </a:lnTo>
                <a:lnTo>
                  <a:pt x="4800" y="27843"/>
                </a:lnTo>
                <a:lnTo>
                  <a:pt x="4800" y="28803"/>
                </a:lnTo>
                <a:lnTo>
                  <a:pt x="3840" y="28803"/>
                </a:lnTo>
                <a:lnTo>
                  <a:pt x="2880" y="29763"/>
                </a:lnTo>
                <a:lnTo>
                  <a:pt x="960" y="29763"/>
                </a:lnTo>
                <a:lnTo>
                  <a:pt x="960" y="30723"/>
                </a:lnTo>
                <a:lnTo>
                  <a:pt x="16322" y="30723"/>
                </a:lnTo>
                <a:lnTo>
                  <a:pt x="16322" y="29763"/>
                </a:lnTo>
                <a:lnTo>
                  <a:pt x="13441" y="29763"/>
                </a:lnTo>
                <a:lnTo>
                  <a:pt x="13441" y="28803"/>
                </a:lnTo>
                <a:lnTo>
                  <a:pt x="11521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" name="object 259"/>
          <p:cNvSpPr/>
          <p:nvPr/>
        </p:nvSpPr>
        <p:spPr>
          <a:xfrm>
            <a:off x="3496452" y="3933733"/>
            <a:ext cx="17282" cy="10561"/>
          </a:xfrm>
          <a:custGeom>
            <a:avLst/>
            <a:gdLst/>
            <a:ahLst/>
            <a:cxnLst/>
            <a:rect l="l" t="t" r="r" b="b"/>
            <a:pathLst>
              <a:path w="17282" h="10561">
                <a:moveTo>
                  <a:pt x="17282" y="3840"/>
                </a:moveTo>
                <a:lnTo>
                  <a:pt x="15361" y="5760"/>
                </a:lnTo>
                <a:lnTo>
                  <a:pt x="14401" y="7680"/>
                </a:lnTo>
                <a:lnTo>
                  <a:pt x="12481" y="8641"/>
                </a:lnTo>
                <a:lnTo>
                  <a:pt x="7680" y="8641"/>
                </a:lnTo>
                <a:lnTo>
                  <a:pt x="4800" y="6720"/>
                </a:lnTo>
                <a:lnTo>
                  <a:pt x="2880" y="3840"/>
                </a:lnTo>
                <a:lnTo>
                  <a:pt x="960" y="0"/>
                </a:lnTo>
                <a:lnTo>
                  <a:pt x="0" y="8641"/>
                </a:lnTo>
                <a:lnTo>
                  <a:pt x="3840" y="10561"/>
                </a:lnTo>
                <a:lnTo>
                  <a:pt x="14401" y="10561"/>
                </a:lnTo>
                <a:lnTo>
                  <a:pt x="16322" y="8641"/>
                </a:lnTo>
                <a:lnTo>
                  <a:pt x="1728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" name="object 260"/>
          <p:cNvSpPr/>
          <p:nvPr/>
        </p:nvSpPr>
        <p:spPr>
          <a:xfrm>
            <a:off x="3490691" y="3912610"/>
            <a:ext cx="29763" cy="29763"/>
          </a:xfrm>
          <a:custGeom>
            <a:avLst/>
            <a:gdLst/>
            <a:ahLst/>
            <a:cxnLst/>
            <a:rect l="l" t="t" r="r" b="b"/>
            <a:pathLst>
              <a:path w="29763" h="29763">
                <a:moveTo>
                  <a:pt x="6720" y="21122"/>
                </a:moveTo>
                <a:lnTo>
                  <a:pt x="6720" y="8641"/>
                </a:lnTo>
                <a:lnTo>
                  <a:pt x="7680" y="6720"/>
                </a:lnTo>
                <a:lnTo>
                  <a:pt x="7680" y="4800"/>
                </a:lnTo>
                <a:lnTo>
                  <a:pt x="8641" y="3840"/>
                </a:lnTo>
                <a:lnTo>
                  <a:pt x="10561" y="2880"/>
                </a:lnTo>
                <a:lnTo>
                  <a:pt x="11521" y="1920"/>
                </a:lnTo>
                <a:lnTo>
                  <a:pt x="16322" y="1920"/>
                </a:lnTo>
                <a:lnTo>
                  <a:pt x="18242" y="2880"/>
                </a:lnTo>
                <a:lnTo>
                  <a:pt x="20162" y="4800"/>
                </a:lnTo>
                <a:lnTo>
                  <a:pt x="22082" y="7680"/>
                </a:lnTo>
                <a:lnTo>
                  <a:pt x="23042" y="12481"/>
                </a:lnTo>
                <a:lnTo>
                  <a:pt x="23042" y="24963"/>
                </a:lnTo>
                <a:lnTo>
                  <a:pt x="22082" y="29763"/>
                </a:lnTo>
                <a:lnTo>
                  <a:pt x="24963" y="28803"/>
                </a:lnTo>
                <a:lnTo>
                  <a:pt x="25923" y="25923"/>
                </a:lnTo>
                <a:lnTo>
                  <a:pt x="27843" y="24002"/>
                </a:lnTo>
                <a:lnTo>
                  <a:pt x="28803" y="21122"/>
                </a:lnTo>
                <a:lnTo>
                  <a:pt x="29763" y="18242"/>
                </a:lnTo>
                <a:lnTo>
                  <a:pt x="29763" y="11521"/>
                </a:lnTo>
                <a:lnTo>
                  <a:pt x="28803" y="7680"/>
                </a:lnTo>
                <a:lnTo>
                  <a:pt x="25923" y="4800"/>
                </a:lnTo>
                <a:lnTo>
                  <a:pt x="23042" y="960"/>
                </a:lnTo>
                <a:lnTo>
                  <a:pt x="19202" y="0"/>
                </a:lnTo>
                <a:lnTo>
                  <a:pt x="9601" y="0"/>
                </a:lnTo>
                <a:lnTo>
                  <a:pt x="7680" y="1920"/>
                </a:lnTo>
                <a:lnTo>
                  <a:pt x="5760" y="2880"/>
                </a:lnTo>
                <a:lnTo>
                  <a:pt x="3840" y="4800"/>
                </a:lnTo>
                <a:lnTo>
                  <a:pt x="1920" y="7680"/>
                </a:lnTo>
                <a:lnTo>
                  <a:pt x="960" y="10561"/>
                </a:lnTo>
                <a:lnTo>
                  <a:pt x="0" y="13441"/>
                </a:lnTo>
                <a:lnTo>
                  <a:pt x="0" y="20162"/>
                </a:lnTo>
                <a:lnTo>
                  <a:pt x="960" y="23042"/>
                </a:lnTo>
                <a:lnTo>
                  <a:pt x="3840" y="26883"/>
                </a:lnTo>
                <a:lnTo>
                  <a:pt x="5760" y="29763"/>
                </a:lnTo>
                <a:lnTo>
                  <a:pt x="6720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" name="object 261"/>
          <p:cNvSpPr/>
          <p:nvPr/>
        </p:nvSpPr>
        <p:spPr>
          <a:xfrm>
            <a:off x="3523335" y="3903009"/>
            <a:ext cx="18227" cy="41285"/>
          </a:xfrm>
          <a:custGeom>
            <a:avLst/>
            <a:gdLst/>
            <a:ahLst/>
            <a:cxnLst/>
            <a:rect l="l" t="t" r="r" b="b"/>
            <a:pathLst>
              <a:path w="18227" h="41285">
                <a:moveTo>
                  <a:pt x="18227" y="34564"/>
                </a:moveTo>
                <a:lnTo>
                  <a:pt x="16322" y="34564"/>
                </a:lnTo>
                <a:lnTo>
                  <a:pt x="16322" y="35524"/>
                </a:lnTo>
                <a:lnTo>
                  <a:pt x="15361" y="36484"/>
                </a:lnTo>
                <a:lnTo>
                  <a:pt x="14386" y="37444"/>
                </a:lnTo>
                <a:lnTo>
                  <a:pt x="12481" y="37444"/>
                </a:lnTo>
                <a:lnTo>
                  <a:pt x="11521" y="36484"/>
                </a:lnTo>
                <a:lnTo>
                  <a:pt x="10546" y="36484"/>
                </a:lnTo>
                <a:lnTo>
                  <a:pt x="10546" y="35524"/>
                </a:lnTo>
                <a:lnTo>
                  <a:pt x="9601" y="34564"/>
                </a:lnTo>
                <a:lnTo>
                  <a:pt x="9601" y="12481"/>
                </a:lnTo>
                <a:lnTo>
                  <a:pt x="17266" y="12481"/>
                </a:lnTo>
                <a:lnTo>
                  <a:pt x="17266" y="10561"/>
                </a:lnTo>
                <a:lnTo>
                  <a:pt x="9601" y="10561"/>
                </a:lnTo>
                <a:lnTo>
                  <a:pt x="9601" y="0"/>
                </a:lnTo>
                <a:lnTo>
                  <a:pt x="8641" y="0"/>
                </a:lnTo>
                <a:lnTo>
                  <a:pt x="7680" y="1920"/>
                </a:lnTo>
                <a:lnTo>
                  <a:pt x="7680" y="3840"/>
                </a:lnTo>
                <a:lnTo>
                  <a:pt x="6705" y="4800"/>
                </a:lnTo>
                <a:lnTo>
                  <a:pt x="5760" y="6720"/>
                </a:lnTo>
                <a:lnTo>
                  <a:pt x="4800" y="7680"/>
                </a:lnTo>
                <a:lnTo>
                  <a:pt x="3840" y="8641"/>
                </a:lnTo>
                <a:lnTo>
                  <a:pt x="1920" y="9601"/>
                </a:lnTo>
                <a:lnTo>
                  <a:pt x="960" y="10561"/>
                </a:lnTo>
                <a:lnTo>
                  <a:pt x="0" y="11521"/>
                </a:lnTo>
                <a:lnTo>
                  <a:pt x="0" y="12481"/>
                </a:lnTo>
                <a:lnTo>
                  <a:pt x="4800" y="12481"/>
                </a:lnTo>
                <a:lnTo>
                  <a:pt x="4800" y="37444"/>
                </a:lnTo>
                <a:lnTo>
                  <a:pt x="5760" y="39364"/>
                </a:lnTo>
                <a:lnTo>
                  <a:pt x="6705" y="39364"/>
                </a:lnTo>
                <a:lnTo>
                  <a:pt x="7680" y="40325"/>
                </a:lnTo>
                <a:lnTo>
                  <a:pt x="8641" y="41285"/>
                </a:lnTo>
                <a:lnTo>
                  <a:pt x="11521" y="41285"/>
                </a:lnTo>
                <a:lnTo>
                  <a:pt x="13426" y="40325"/>
                </a:lnTo>
                <a:lnTo>
                  <a:pt x="14386" y="39364"/>
                </a:lnTo>
                <a:lnTo>
                  <a:pt x="16322" y="38404"/>
                </a:lnTo>
                <a:lnTo>
                  <a:pt x="17266" y="36484"/>
                </a:lnTo>
                <a:lnTo>
                  <a:pt x="18227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" name="object 262"/>
          <p:cNvSpPr/>
          <p:nvPr/>
        </p:nvSpPr>
        <p:spPr>
          <a:xfrm>
            <a:off x="3544442" y="3912610"/>
            <a:ext cx="25923" cy="31683"/>
          </a:xfrm>
          <a:custGeom>
            <a:avLst/>
            <a:gdLst/>
            <a:ahLst/>
            <a:cxnLst/>
            <a:rect l="l" t="t" r="r" b="b"/>
            <a:pathLst>
              <a:path w="25923" h="31683">
                <a:moveTo>
                  <a:pt x="5775" y="5760"/>
                </a:moveTo>
                <a:lnTo>
                  <a:pt x="6720" y="3840"/>
                </a:lnTo>
                <a:lnTo>
                  <a:pt x="8641" y="2880"/>
                </a:lnTo>
                <a:lnTo>
                  <a:pt x="10561" y="1920"/>
                </a:lnTo>
                <a:lnTo>
                  <a:pt x="14401" y="1920"/>
                </a:lnTo>
                <a:lnTo>
                  <a:pt x="15361" y="2880"/>
                </a:lnTo>
                <a:lnTo>
                  <a:pt x="16322" y="3840"/>
                </a:lnTo>
                <a:lnTo>
                  <a:pt x="17282" y="4800"/>
                </a:lnTo>
                <a:lnTo>
                  <a:pt x="18242" y="5760"/>
                </a:lnTo>
                <a:lnTo>
                  <a:pt x="18242" y="8641"/>
                </a:lnTo>
                <a:lnTo>
                  <a:pt x="25923" y="12481"/>
                </a:lnTo>
                <a:lnTo>
                  <a:pt x="25923" y="8641"/>
                </a:lnTo>
                <a:lnTo>
                  <a:pt x="24963" y="4800"/>
                </a:lnTo>
                <a:lnTo>
                  <a:pt x="22082" y="2880"/>
                </a:lnTo>
                <a:lnTo>
                  <a:pt x="20162" y="960"/>
                </a:lnTo>
                <a:lnTo>
                  <a:pt x="17282" y="0"/>
                </a:lnTo>
                <a:lnTo>
                  <a:pt x="9601" y="0"/>
                </a:lnTo>
                <a:lnTo>
                  <a:pt x="6720" y="960"/>
                </a:lnTo>
                <a:lnTo>
                  <a:pt x="3840" y="3840"/>
                </a:lnTo>
                <a:lnTo>
                  <a:pt x="960" y="6720"/>
                </a:lnTo>
                <a:lnTo>
                  <a:pt x="0" y="10561"/>
                </a:lnTo>
                <a:lnTo>
                  <a:pt x="0" y="21122"/>
                </a:lnTo>
                <a:lnTo>
                  <a:pt x="960" y="24963"/>
                </a:lnTo>
                <a:lnTo>
                  <a:pt x="3840" y="27843"/>
                </a:lnTo>
                <a:lnTo>
                  <a:pt x="6720" y="30723"/>
                </a:lnTo>
                <a:lnTo>
                  <a:pt x="9601" y="31683"/>
                </a:lnTo>
                <a:lnTo>
                  <a:pt x="16322" y="31683"/>
                </a:lnTo>
                <a:lnTo>
                  <a:pt x="19202" y="30723"/>
                </a:lnTo>
                <a:lnTo>
                  <a:pt x="22082" y="27843"/>
                </a:lnTo>
                <a:lnTo>
                  <a:pt x="24002" y="25923"/>
                </a:lnTo>
                <a:lnTo>
                  <a:pt x="24963" y="23042"/>
                </a:lnTo>
                <a:lnTo>
                  <a:pt x="25923" y="20162"/>
                </a:lnTo>
                <a:lnTo>
                  <a:pt x="24963" y="19202"/>
                </a:lnTo>
                <a:lnTo>
                  <a:pt x="24002" y="22082"/>
                </a:lnTo>
                <a:lnTo>
                  <a:pt x="22082" y="24002"/>
                </a:lnTo>
                <a:lnTo>
                  <a:pt x="21122" y="24963"/>
                </a:lnTo>
                <a:lnTo>
                  <a:pt x="19202" y="25923"/>
                </a:lnTo>
                <a:lnTo>
                  <a:pt x="17282" y="26883"/>
                </a:lnTo>
                <a:lnTo>
                  <a:pt x="12496" y="26883"/>
                </a:lnTo>
                <a:lnTo>
                  <a:pt x="9601" y="24963"/>
                </a:lnTo>
                <a:lnTo>
                  <a:pt x="7680" y="23042"/>
                </a:lnTo>
                <a:lnTo>
                  <a:pt x="5775" y="20162"/>
                </a:lnTo>
                <a:lnTo>
                  <a:pt x="4800" y="16322"/>
                </a:lnTo>
                <a:lnTo>
                  <a:pt x="4800" y="7680"/>
                </a:lnTo>
                <a:lnTo>
                  <a:pt x="5775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" name="object 263"/>
          <p:cNvSpPr/>
          <p:nvPr/>
        </p:nvSpPr>
        <p:spPr>
          <a:xfrm>
            <a:off x="3549243" y="3920291"/>
            <a:ext cx="21122" cy="8641"/>
          </a:xfrm>
          <a:custGeom>
            <a:avLst/>
            <a:gdLst/>
            <a:ahLst/>
            <a:cxnLst/>
            <a:rect l="l" t="t" r="r" b="b"/>
            <a:pathLst>
              <a:path w="21122" h="8641">
                <a:moveTo>
                  <a:pt x="13441" y="960"/>
                </a:moveTo>
                <a:lnTo>
                  <a:pt x="13441" y="2880"/>
                </a:lnTo>
                <a:lnTo>
                  <a:pt x="0" y="2880"/>
                </a:lnTo>
                <a:lnTo>
                  <a:pt x="0" y="0"/>
                </a:lnTo>
                <a:lnTo>
                  <a:pt x="0" y="8641"/>
                </a:lnTo>
                <a:lnTo>
                  <a:pt x="0" y="4800"/>
                </a:lnTo>
                <a:lnTo>
                  <a:pt x="21122" y="4800"/>
                </a:lnTo>
                <a:lnTo>
                  <a:pt x="13441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4" name="object 264"/>
          <p:cNvSpPr/>
          <p:nvPr/>
        </p:nvSpPr>
        <p:spPr>
          <a:xfrm>
            <a:off x="3574206" y="3912610"/>
            <a:ext cx="25923" cy="31683"/>
          </a:xfrm>
          <a:custGeom>
            <a:avLst/>
            <a:gdLst/>
            <a:ahLst/>
            <a:cxnLst/>
            <a:rect l="l" t="t" r="r" b="b"/>
            <a:pathLst>
              <a:path w="25923" h="31683">
                <a:moveTo>
                  <a:pt x="1920" y="24963"/>
                </a:moveTo>
                <a:lnTo>
                  <a:pt x="3840" y="27843"/>
                </a:lnTo>
                <a:lnTo>
                  <a:pt x="6720" y="30723"/>
                </a:lnTo>
                <a:lnTo>
                  <a:pt x="9601" y="31683"/>
                </a:lnTo>
                <a:lnTo>
                  <a:pt x="16322" y="31683"/>
                </a:lnTo>
                <a:lnTo>
                  <a:pt x="19202" y="30723"/>
                </a:lnTo>
                <a:lnTo>
                  <a:pt x="21122" y="28803"/>
                </a:lnTo>
                <a:lnTo>
                  <a:pt x="24002" y="26883"/>
                </a:lnTo>
                <a:lnTo>
                  <a:pt x="24963" y="23042"/>
                </a:lnTo>
                <a:lnTo>
                  <a:pt x="25923" y="19202"/>
                </a:lnTo>
                <a:lnTo>
                  <a:pt x="24963" y="19202"/>
                </a:lnTo>
                <a:lnTo>
                  <a:pt x="24002" y="22082"/>
                </a:lnTo>
                <a:lnTo>
                  <a:pt x="23042" y="24002"/>
                </a:lnTo>
                <a:lnTo>
                  <a:pt x="22082" y="24963"/>
                </a:lnTo>
                <a:lnTo>
                  <a:pt x="20162" y="25923"/>
                </a:lnTo>
                <a:lnTo>
                  <a:pt x="18242" y="26883"/>
                </a:lnTo>
                <a:lnTo>
                  <a:pt x="12481" y="26883"/>
                </a:lnTo>
                <a:lnTo>
                  <a:pt x="10561" y="24963"/>
                </a:lnTo>
                <a:lnTo>
                  <a:pt x="8641" y="23042"/>
                </a:lnTo>
                <a:lnTo>
                  <a:pt x="6720" y="20162"/>
                </a:lnTo>
                <a:lnTo>
                  <a:pt x="5760" y="16322"/>
                </a:lnTo>
                <a:lnTo>
                  <a:pt x="5760" y="9601"/>
                </a:lnTo>
                <a:lnTo>
                  <a:pt x="6720" y="6720"/>
                </a:lnTo>
                <a:lnTo>
                  <a:pt x="8641" y="4800"/>
                </a:lnTo>
                <a:lnTo>
                  <a:pt x="9601" y="2880"/>
                </a:lnTo>
                <a:lnTo>
                  <a:pt x="11521" y="1920"/>
                </a:lnTo>
                <a:lnTo>
                  <a:pt x="16322" y="1920"/>
                </a:lnTo>
                <a:lnTo>
                  <a:pt x="17282" y="2880"/>
                </a:lnTo>
                <a:lnTo>
                  <a:pt x="18242" y="3840"/>
                </a:lnTo>
                <a:lnTo>
                  <a:pt x="18242" y="7680"/>
                </a:lnTo>
                <a:lnTo>
                  <a:pt x="19202" y="7680"/>
                </a:lnTo>
                <a:lnTo>
                  <a:pt x="19202" y="8641"/>
                </a:lnTo>
                <a:lnTo>
                  <a:pt x="20162" y="9601"/>
                </a:lnTo>
                <a:lnTo>
                  <a:pt x="24002" y="9601"/>
                </a:lnTo>
                <a:lnTo>
                  <a:pt x="24002" y="8641"/>
                </a:lnTo>
                <a:lnTo>
                  <a:pt x="24963" y="8641"/>
                </a:lnTo>
                <a:lnTo>
                  <a:pt x="24963" y="4800"/>
                </a:lnTo>
                <a:lnTo>
                  <a:pt x="24002" y="3840"/>
                </a:lnTo>
                <a:lnTo>
                  <a:pt x="22082" y="1920"/>
                </a:lnTo>
                <a:lnTo>
                  <a:pt x="20162" y="0"/>
                </a:lnTo>
                <a:lnTo>
                  <a:pt x="10561" y="0"/>
                </a:lnTo>
                <a:lnTo>
                  <a:pt x="7680" y="960"/>
                </a:lnTo>
                <a:lnTo>
                  <a:pt x="4800" y="3840"/>
                </a:lnTo>
                <a:lnTo>
                  <a:pt x="1920" y="6720"/>
                </a:lnTo>
                <a:lnTo>
                  <a:pt x="0" y="10561"/>
                </a:lnTo>
                <a:lnTo>
                  <a:pt x="0" y="21122"/>
                </a:lnTo>
                <a:lnTo>
                  <a:pt x="1920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5" name="object 265"/>
          <p:cNvSpPr/>
          <p:nvPr/>
        </p:nvSpPr>
        <p:spPr>
          <a:xfrm>
            <a:off x="3603010" y="3903009"/>
            <a:ext cx="19202" cy="41285"/>
          </a:xfrm>
          <a:custGeom>
            <a:avLst/>
            <a:gdLst/>
            <a:ahLst/>
            <a:cxnLst/>
            <a:rect l="l" t="t" r="r" b="b"/>
            <a:pathLst>
              <a:path w="19202" h="41285">
                <a:moveTo>
                  <a:pt x="19202" y="34564"/>
                </a:moveTo>
                <a:lnTo>
                  <a:pt x="17282" y="34564"/>
                </a:lnTo>
                <a:lnTo>
                  <a:pt x="17282" y="35524"/>
                </a:lnTo>
                <a:lnTo>
                  <a:pt x="16322" y="36484"/>
                </a:lnTo>
                <a:lnTo>
                  <a:pt x="15361" y="37444"/>
                </a:lnTo>
                <a:lnTo>
                  <a:pt x="12481" y="37444"/>
                </a:lnTo>
                <a:lnTo>
                  <a:pt x="12481" y="36484"/>
                </a:lnTo>
                <a:lnTo>
                  <a:pt x="11521" y="36484"/>
                </a:lnTo>
                <a:lnTo>
                  <a:pt x="10561" y="35524"/>
                </a:lnTo>
                <a:lnTo>
                  <a:pt x="10561" y="12481"/>
                </a:lnTo>
                <a:lnTo>
                  <a:pt x="18242" y="12481"/>
                </a:lnTo>
                <a:lnTo>
                  <a:pt x="18242" y="10561"/>
                </a:lnTo>
                <a:lnTo>
                  <a:pt x="10561" y="10561"/>
                </a:lnTo>
                <a:lnTo>
                  <a:pt x="10561" y="0"/>
                </a:lnTo>
                <a:lnTo>
                  <a:pt x="9601" y="0"/>
                </a:lnTo>
                <a:lnTo>
                  <a:pt x="8641" y="1920"/>
                </a:lnTo>
                <a:lnTo>
                  <a:pt x="7680" y="3840"/>
                </a:lnTo>
                <a:lnTo>
                  <a:pt x="7680" y="4800"/>
                </a:lnTo>
                <a:lnTo>
                  <a:pt x="6720" y="6720"/>
                </a:lnTo>
                <a:lnTo>
                  <a:pt x="5760" y="7680"/>
                </a:lnTo>
                <a:lnTo>
                  <a:pt x="3840" y="8641"/>
                </a:lnTo>
                <a:lnTo>
                  <a:pt x="2880" y="9601"/>
                </a:lnTo>
                <a:lnTo>
                  <a:pt x="1920" y="10561"/>
                </a:lnTo>
                <a:lnTo>
                  <a:pt x="0" y="11521"/>
                </a:lnTo>
                <a:lnTo>
                  <a:pt x="0" y="12481"/>
                </a:lnTo>
                <a:lnTo>
                  <a:pt x="4800" y="12481"/>
                </a:lnTo>
                <a:lnTo>
                  <a:pt x="4800" y="35524"/>
                </a:lnTo>
                <a:lnTo>
                  <a:pt x="5760" y="36484"/>
                </a:lnTo>
                <a:lnTo>
                  <a:pt x="5760" y="37444"/>
                </a:lnTo>
                <a:lnTo>
                  <a:pt x="6720" y="39364"/>
                </a:lnTo>
                <a:lnTo>
                  <a:pt x="7680" y="40325"/>
                </a:lnTo>
                <a:lnTo>
                  <a:pt x="9601" y="41285"/>
                </a:lnTo>
                <a:lnTo>
                  <a:pt x="12481" y="41285"/>
                </a:lnTo>
                <a:lnTo>
                  <a:pt x="14401" y="40325"/>
                </a:lnTo>
                <a:lnTo>
                  <a:pt x="15361" y="39364"/>
                </a:lnTo>
                <a:lnTo>
                  <a:pt x="17282" y="38404"/>
                </a:lnTo>
                <a:lnTo>
                  <a:pt x="18242" y="36484"/>
                </a:lnTo>
                <a:lnTo>
                  <a:pt x="19202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6" name="object 266"/>
          <p:cNvSpPr/>
          <p:nvPr/>
        </p:nvSpPr>
        <p:spPr>
          <a:xfrm>
            <a:off x="3627958" y="3896288"/>
            <a:ext cx="6720" cy="6720"/>
          </a:xfrm>
          <a:custGeom>
            <a:avLst/>
            <a:gdLst/>
            <a:ahLst/>
            <a:cxnLst/>
            <a:rect l="l" t="t" r="r" b="b"/>
            <a:pathLst>
              <a:path w="6720" h="6720">
                <a:moveTo>
                  <a:pt x="0" y="1920"/>
                </a:moveTo>
                <a:lnTo>
                  <a:pt x="0" y="4800"/>
                </a:lnTo>
                <a:lnTo>
                  <a:pt x="975" y="5760"/>
                </a:lnTo>
                <a:lnTo>
                  <a:pt x="1935" y="6720"/>
                </a:lnTo>
                <a:lnTo>
                  <a:pt x="4815" y="6720"/>
                </a:lnTo>
                <a:lnTo>
                  <a:pt x="5775" y="5760"/>
                </a:lnTo>
                <a:lnTo>
                  <a:pt x="6720" y="4800"/>
                </a:lnTo>
                <a:lnTo>
                  <a:pt x="6720" y="1920"/>
                </a:lnTo>
                <a:lnTo>
                  <a:pt x="5775" y="960"/>
                </a:lnTo>
                <a:lnTo>
                  <a:pt x="4815" y="0"/>
                </a:lnTo>
                <a:lnTo>
                  <a:pt x="1935" y="0"/>
                </a:lnTo>
                <a:lnTo>
                  <a:pt x="975" y="96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7" name="object 267"/>
          <p:cNvSpPr/>
          <p:nvPr/>
        </p:nvSpPr>
        <p:spPr>
          <a:xfrm>
            <a:off x="3623172" y="3912610"/>
            <a:ext cx="15346" cy="30723"/>
          </a:xfrm>
          <a:custGeom>
            <a:avLst/>
            <a:gdLst/>
            <a:ahLst/>
            <a:cxnLst/>
            <a:rect l="l" t="t" r="r" b="b"/>
            <a:pathLst>
              <a:path w="15346" h="30723">
                <a:moveTo>
                  <a:pt x="9601" y="0"/>
                </a:moveTo>
                <a:lnTo>
                  <a:pt x="0" y="3840"/>
                </a:lnTo>
                <a:lnTo>
                  <a:pt x="960" y="4800"/>
                </a:lnTo>
                <a:lnTo>
                  <a:pt x="1920" y="3840"/>
                </a:lnTo>
                <a:lnTo>
                  <a:pt x="3840" y="3840"/>
                </a:lnTo>
                <a:lnTo>
                  <a:pt x="3840" y="4800"/>
                </a:lnTo>
                <a:lnTo>
                  <a:pt x="4785" y="4800"/>
                </a:lnTo>
                <a:lnTo>
                  <a:pt x="4785" y="28803"/>
                </a:lnTo>
                <a:lnTo>
                  <a:pt x="3840" y="28803"/>
                </a:lnTo>
                <a:lnTo>
                  <a:pt x="3840" y="29763"/>
                </a:lnTo>
                <a:lnTo>
                  <a:pt x="960" y="29763"/>
                </a:lnTo>
                <a:lnTo>
                  <a:pt x="960" y="30723"/>
                </a:lnTo>
                <a:lnTo>
                  <a:pt x="15346" y="30723"/>
                </a:lnTo>
                <a:lnTo>
                  <a:pt x="15346" y="29763"/>
                </a:lnTo>
                <a:lnTo>
                  <a:pt x="12466" y="29763"/>
                </a:lnTo>
                <a:lnTo>
                  <a:pt x="11506" y="28803"/>
                </a:lnTo>
                <a:lnTo>
                  <a:pt x="11506" y="27843"/>
                </a:lnTo>
                <a:lnTo>
                  <a:pt x="10561" y="26883"/>
                </a:lnTo>
                <a:lnTo>
                  <a:pt x="10561" y="0"/>
                </a:lnTo>
                <a:lnTo>
                  <a:pt x="96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8" name="object 268"/>
          <p:cNvSpPr/>
          <p:nvPr/>
        </p:nvSpPr>
        <p:spPr>
          <a:xfrm>
            <a:off x="3649080" y="3929893"/>
            <a:ext cx="16322" cy="14401"/>
          </a:xfrm>
          <a:custGeom>
            <a:avLst/>
            <a:gdLst/>
            <a:ahLst/>
            <a:cxnLst/>
            <a:rect l="l" t="t" r="r" b="b"/>
            <a:pathLst>
              <a:path w="16322" h="14401">
                <a:moveTo>
                  <a:pt x="16322" y="7680"/>
                </a:moveTo>
                <a:lnTo>
                  <a:pt x="14401" y="9601"/>
                </a:lnTo>
                <a:lnTo>
                  <a:pt x="13441" y="11521"/>
                </a:lnTo>
                <a:lnTo>
                  <a:pt x="11521" y="12481"/>
                </a:lnTo>
                <a:lnTo>
                  <a:pt x="6720" y="12481"/>
                </a:lnTo>
                <a:lnTo>
                  <a:pt x="3840" y="10561"/>
                </a:lnTo>
                <a:lnTo>
                  <a:pt x="1920" y="7680"/>
                </a:lnTo>
                <a:lnTo>
                  <a:pt x="960" y="3840"/>
                </a:lnTo>
                <a:lnTo>
                  <a:pt x="0" y="0"/>
                </a:lnTo>
                <a:lnTo>
                  <a:pt x="0" y="12481"/>
                </a:lnTo>
                <a:lnTo>
                  <a:pt x="2880" y="14401"/>
                </a:lnTo>
                <a:lnTo>
                  <a:pt x="13441" y="14401"/>
                </a:lnTo>
                <a:lnTo>
                  <a:pt x="15361" y="12481"/>
                </a:lnTo>
                <a:lnTo>
                  <a:pt x="16322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9" name="object 269"/>
          <p:cNvSpPr/>
          <p:nvPr/>
        </p:nvSpPr>
        <p:spPr>
          <a:xfrm>
            <a:off x="3642360" y="3912610"/>
            <a:ext cx="29763" cy="29763"/>
          </a:xfrm>
          <a:custGeom>
            <a:avLst/>
            <a:gdLst/>
            <a:ahLst/>
            <a:cxnLst/>
            <a:rect l="l" t="t" r="r" b="b"/>
            <a:pathLst>
              <a:path w="29763" h="29763">
                <a:moveTo>
                  <a:pt x="0" y="16322"/>
                </a:moveTo>
                <a:lnTo>
                  <a:pt x="0" y="20162"/>
                </a:lnTo>
                <a:lnTo>
                  <a:pt x="960" y="23042"/>
                </a:lnTo>
                <a:lnTo>
                  <a:pt x="3840" y="26883"/>
                </a:lnTo>
                <a:lnTo>
                  <a:pt x="6720" y="29763"/>
                </a:lnTo>
                <a:lnTo>
                  <a:pt x="6720" y="8641"/>
                </a:lnTo>
                <a:lnTo>
                  <a:pt x="7680" y="6720"/>
                </a:lnTo>
                <a:lnTo>
                  <a:pt x="8641" y="4800"/>
                </a:lnTo>
                <a:lnTo>
                  <a:pt x="9601" y="3840"/>
                </a:lnTo>
                <a:lnTo>
                  <a:pt x="10561" y="2880"/>
                </a:lnTo>
                <a:lnTo>
                  <a:pt x="11521" y="1920"/>
                </a:lnTo>
                <a:lnTo>
                  <a:pt x="16322" y="1920"/>
                </a:lnTo>
                <a:lnTo>
                  <a:pt x="18242" y="2880"/>
                </a:lnTo>
                <a:lnTo>
                  <a:pt x="20162" y="4800"/>
                </a:lnTo>
                <a:lnTo>
                  <a:pt x="22082" y="7680"/>
                </a:lnTo>
                <a:lnTo>
                  <a:pt x="23042" y="12481"/>
                </a:lnTo>
                <a:lnTo>
                  <a:pt x="23042" y="24963"/>
                </a:lnTo>
                <a:lnTo>
                  <a:pt x="22082" y="29763"/>
                </a:lnTo>
                <a:lnTo>
                  <a:pt x="24963" y="28803"/>
                </a:lnTo>
                <a:lnTo>
                  <a:pt x="26883" y="25923"/>
                </a:lnTo>
                <a:lnTo>
                  <a:pt x="27843" y="24002"/>
                </a:lnTo>
                <a:lnTo>
                  <a:pt x="28803" y="21122"/>
                </a:lnTo>
                <a:lnTo>
                  <a:pt x="29763" y="18242"/>
                </a:lnTo>
                <a:lnTo>
                  <a:pt x="29763" y="11521"/>
                </a:lnTo>
                <a:lnTo>
                  <a:pt x="28803" y="7680"/>
                </a:lnTo>
                <a:lnTo>
                  <a:pt x="25923" y="4800"/>
                </a:lnTo>
                <a:lnTo>
                  <a:pt x="23042" y="960"/>
                </a:lnTo>
                <a:lnTo>
                  <a:pt x="19202" y="0"/>
                </a:lnTo>
                <a:lnTo>
                  <a:pt x="9601" y="0"/>
                </a:lnTo>
                <a:lnTo>
                  <a:pt x="7680" y="1920"/>
                </a:lnTo>
                <a:lnTo>
                  <a:pt x="5775" y="2880"/>
                </a:lnTo>
                <a:lnTo>
                  <a:pt x="3840" y="4800"/>
                </a:lnTo>
                <a:lnTo>
                  <a:pt x="1935" y="7680"/>
                </a:lnTo>
                <a:lnTo>
                  <a:pt x="960" y="10561"/>
                </a:lnTo>
                <a:lnTo>
                  <a:pt x="0" y="13441"/>
                </a:lnTo>
                <a:lnTo>
                  <a:pt x="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0" name="object 270"/>
          <p:cNvSpPr/>
          <p:nvPr/>
        </p:nvSpPr>
        <p:spPr>
          <a:xfrm>
            <a:off x="3675004" y="3912610"/>
            <a:ext cx="33604" cy="30723"/>
          </a:xfrm>
          <a:custGeom>
            <a:avLst/>
            <a:gdLst/>
            <a:ahLst/>
            <a:cxnLst/>
            <a:rect l="l" t="t" r="r" b="b"/>
            <a:pathLst>
              <a:path w="33604" h="30723">
                <a:moveTo>
                  <a:pt x="15361" y="30723"/>
                </a:moveTo>
                <a:lnTo>
                  <a:pt x="15361" y="29763"/>
                </a:lnTo>
                <a:lnTo>
                  <a:pt x="12481" y="29763"/>
                </a:lnTo>
                <a:lnTo>
                  <a:pt x="11521" y="28803"/>
                </a:lnTo>
                <a:lnTo>
                  <a:pt x="10561" y="27843"/>
                </a:lnTo>
                <a:lnTo>
                  <a:pt x="10561" y="7680"/>
                </a:lnTo>
                <a:lnTo>
                  <a:pt x="13441" y="4800"/>
                </a:lnTo>
                <a:lnTo>
                  <a:pt x="16322" y="3840"/>
                </a:lnTo>
                <a:lnTo>
                  <a:pt x="20162" y="3840"/>
                </a:lnTo>
                <a:lnTo>
                  <a:pt x="21122" y="4800"/>
                </a:lnTo>
                <a:lnTo>
                  <a:pt x="22082" y="5760"/>
                </a:lnTo>
                <a:lnTo>
                  <a:pt x="23042" y="6720"/>
                </a:lnTo>
                <a:lnTo>
                  <a:pt x="23042" y="27843"/>
                </a:lnTo>
                <a:lnTo>
                  <a:pt x="22082" y="28803"/>
                </a:lnTo>
                <a:lnTo>
                  <a:pt x="21122" y="29763"/>
                </a:lnTo>
                <a:lnTo>
                  <a:pt x="18242" y="29763"/>
                </a:lnTo>
                <a:lnTo>
                  <a:pt x="18242" y="30723"/>
                </a:lnTo>
                <a:lnTo>
                  <a:pt x="33604" y="30723"/>
                </a:lnTo>
                <a:lnTo>
                  <a:pt x="33604" y="29763"/>
                </a:lnTo>
                <a:lnTo>
                  <a:pt x="30723" y="29763"/>
                </a:lnTo>
                <a:lnTo>
                  <a:pt x="29763" y="28803"/>
                </a:lnTo>
                <a:lnTo>
                  <a:pt x="28803" y="27843"/>
                </a:lnTo>
                <a:lnTo>
                  <a:pt x="28803" y="6720"/>
                </a:lnTo>
                <a:lnTo>
                  <a:pt x="27843" y="4800"/>
                </a:lnTo>
                <a:lnTo>
                  <a:pt x="2688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4002" y="0"/>
                </a:lnTo>
                <a:lnTo>
                  <a:pt x="17282" y="0"/>
                </a:lnTo>
                <a:lnTo>
                  <a:pt x="14401" y="1920"/>
                </a:lnTo>
                <a:lnTo>
                  <a:pt x="10561" y="5760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0" y="4800"/>
                </a:lnTo>
                <a:lnTo>
                  <a:pt x="960" y="3840"/>
                </a:lnTo>
                <a:lnTo>
                  <a:pt x="3840" y="3840"/>
                </a:lnTo>
                <a:lnTo>
                  <a:pt x="3840" y="4800"/>
                </a:lnTo>
                <a:lnTo>
                  <a:pt x="4800" y="4800"/>
                </a:lnTo>
                <a:lnTo>
                  <a:pt x="4800" y="27843"/>
                </a:lnTo>
                <a:lnTo>
                  <a:pt x="3840" y="28803"/>
                </a:lnTo>
                <a:lnTo>
                  <a:pt x="3840" y="29763"/>
                </a:lnTo>
                <a:lnTo>
                  <a:pt x="0" y="29763"/>
                </a:lnTo>
                <a:lnTo>
                  <a:pt x="0" y="30723"/>
                </a:lnTo>
                <a:lnTo>
                  <a:pt x="15361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1" name="object 271"/>
          <p:cNvSpPr/>
          <p:nvPr/>
        </p:nvSpPr>
        <p:spPr>
          <a:xfrm>
            <a:off x="3176778" y="3818534"/>
            <a:ext cx="41285" cy="47030"/>
          </a:xfrm>
          <a:custGeom>
            <a:avLst/>
            <a:gdLst/>
            <a:ahLst/>
            <a:cxnLst/>
            <a:rect l="l" t="t" r="r" b="b"/>
            <a:pathLst>
              <a:path w="41285" h="47030">
                <a:moveTo>
                  <a:pt x="1920" y="34564"/>
                </a:moveTo>
                <a:lnTo>
                  <a:pt x="4800" y="39364"/>
                </a:lnTo>
                <a:lnTo>
                  <a:pt x="9601" y="44150"/>
                </a:lnTo>
                <a:lnTo>
                  <a:pt x="15361" y="47030"/>
                </a:lnTo>
                <a:lnTo>
                  <a:pt x="26883" y="47030"/>
                </a:lnTo>
                <a:lnTo>
                  <a:pt x="30723" y="46085"/>
                </a:lnTo>
                <a:lnTo>
                  <a:pt x="33604" y="44150"/>
                </a:lnTo>
                <a:lnTo>
                  <a:pt x="36484" y="42245"/>
                </a:lnTo>
                <a:lnTo>
                  <a:pt x="39364" y="39364"/>
                </a:lnTo>
                <a:lnTo>
                  <a:pt x="41285" y="35524"/>
                </a:lnTo>
                <a:lnTo>
                  <a:pt x="40325" y="34564"/>
                </a:lnTo>
                <a:lnTo>
                  <a:pt x="37444" y="38404"/>
                </a:lnTo>
                <a:lnTo>
                  <a:pt x="34564" y="41285"/>
                </a:lnTo>
                <a:lnTo>
                  <a:pt x="32644" y="42245"/>
                </a:lnTo>
                <a:lnTo>
                  <a:pt x="30723" y="44150"/>
                </a:lnTo>
                <a:lnTo>
                  <a:pt x="21122" y="44150"/>
                </a:lnTo>
                <a:lnTo>
                  <a:pt x="18242" y="43205"/>
                </a:lnTo>
                <a:lnTo>
                  <a:pt x="16322" y="42245"/>
                </a:lnTo>
                <a:lnTo>
                  <a:pt x="13441" y="40309"/>
                </a:lnTo>
                <a:lnTo>
                  <a:pt x="11521" y="38404"/>
                </a:lnTo>
                <a:lnTo>
                  <a:pt x="9601" y="35524"/>
                </a:lnTo>
                <a:lnTo>
                  <a:pt x="8641" y="31683"/>
                </a:lnTo>
                <a:lnTo>
                  <a:pt x="7680" y="28803"/>
                </a:lnTo>
                <a:lnTo>
                  <a:pt x="7680" y="19202"/>
                </a:lnTo>
                <a:lnTo>
                  <a:pt x="8641" y="15361"/>
                </a:lnTo>
                <a:lnTo>
                  <a:pt x="10561" y="12481"/>
                </a:lnTo>
                <a:lnTo>
                  <a:pt x="11521" y="8641"/>
                </a:lnTo>
                <a:lnTo>
                  <a:pt x="13441" y="6720"/>
                </a:lnTo>
                <a:lnTo>
                  <a:pt x="16322" y="4800"/>
                </a:lnTo>
                <a:lnTo>
                  <a:pt x="18242" y="2880"/>
                </a:lnTo>
                <a:lnTo>
                  <a:pt x="27843" y="2880"/>
                </a:lnTo>
                <a:lnTo>
                  <a:pt x="30723" y="3840"/>
                </a:lnTo>
                <a:lnTo>
                  <a:pt x="33604" y="5760"/>
                </a:lnTo>
                <a:lnTo>
                  <a:pt x="35524" y="7680"/>
                </a:lnTo>
                <a:lnTo>
                  <a:pt x="37444" y="10561"/>
                </a:lnTo>
                <a:lnTo>
                  <a:pt x="39364" y="15361"/>
                </a:lnTo>
                <a:lnTo>
                  <a:pt x="40325" y="15361"/>
                </a:lnTo>
                <a:lnTo>
                  <a:pt x="39364" y="0"/>
                </a:lnTo>
                <a:lnTo>
                  <a:pt x="38404" y="0"/>
                </a:lnTo>
                <a:lnTo>
                  <a:pt x="37444" y="960"/>
                </a:lnTo>
                <a:lnTo>
                  <a:pt x="37444" y="1920"/>
                </a:lnTo>
                <a:lnTo>
                  <a:pt x="36484" y="2880"/>
                </a:lnTo>
                <a:lnTo>
                  <a:pt x="33604" y="2880"/>
                </a:lnTo>
                <a:lnTo>
                  <a:pt x="29763" y="960"/>
                </a:lnTo>
                <a:lnTo>
                  <a:pt x="26883" y="0"/>
                </a:lnTo>
                <a:lnTo>
                  <a:pt x="19202" y="0"/>
                </a:lnTo>
                <a:lnTo>
                  <a:pt x="15361" y="960"/>
                </a:lnTo>
                <a:lnTo>
                  <a:pt x="11521" y="2880"/>
                </a:lnTo>
                <a:lnTo>
                  <a:pt x="8641" y="4800"/>
                </a:lnTo>
                <a:lnTo>
                  <a:pt x="5760" y="8641"/>
                </a:lnTo>
                <a:lnTo>
                  <a:pt x="3840" y="11521"/>
                </a:lnTo>
                <a:lnTo>
                  <a:pt x="960" y="15361"/>
                </a:lnTo>
                <a:lnTo>
                  <a:pt x="0" y="20162"/>
                </a:lnTo>
                <a:lnTo>
                  <a:pt x="0" y="29763"/>
                </a:lnTo>
                <a:lnTo>
                  <a:pt x="1920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2" name="object 272"/>
          <p:cNvSpPr/>
          <p:nvPr/>
        </p:nvSpPr>
        <p:spPr>
          <a:xfrm>
            <a:off x="3222863" y="3836776"/>
            <a:ext cx="22082" cy="28788"/>
          </a:xfrm>
          <a:custGeom>
            <a:avLst/>
            <a:gdLst/>
            <a:ahLst/>
            <a:cxnLst/>
            <a:rect l="l" t="t" r="r" b="b"/>
            <a:pathLst>
              <a:path w="22082" h="28788">
                <a:moveTo>
                  <a:pt x="0" y="13441"/>
                </a:moveTo>
                <a:lnTo>
                  <a:pt x="0" y="17282"/>
                </a:lnTo>
                <a:lnTo>
                  <a:pt x="960" y="20162"/>
                </a:lnTo>
                <a:lnTo>
                  <a:pt x="2880" y="23042"/>
                </a:lnTo>
                <a:lnTo>
                  <a:pt x="5760" y="26883"/>
                </a:lnTo>
                <a:lnTo>
                  <a:pt x="9601" y="28788"/>
                </a:lnTo>
                <a:lnTo>
                  <a:pt x="17266" y="28788"/>
                </a:lnTo>
                <a:lnTo>
                  <a:pt x="19202" y="27843"/>
                </a:lnTo>
                <a:lnTo>
                  <a:pt x="22082" y="26883"/>
                </a:lnTo>
                <a:lnTo>
                  <a:pt x="21107" y="24003"/>
                </a:lnTo>
                <a:lnTo>
                  <a:pt x="19202" y="25908"/>
                </a:lnTo>
                <a:lnTo>
                  <a:pt x="18242" y="26883"/>
                </a:lnTo>
                <a:lnTo>
                  <a:pt x="12481" y="26883"/>
                </a:lnTo>
                <a:lnTo>
                  <a:pt x="10561" y="24963"/>
                </a:lnTo>
                <a:lnTo>
                  <a:pt x="8641" y="22067"/>
                </a:lnTo>
                <a:lnTo>
                  <a:pt x="6720" y="18242"/>
                </a:lnTo>
                <a:lnTo>
                  <a:pt x="5760" y="14401"/>
                </a:lnTo>
                <a:lnTo>
                  <a:pt x="5760" y="7680"/>
                </a:lnTo>
                <a:lnTo>
                  <a:pt x="4800" y="0"/>
                </a:lnTo>
                <a:lnTo>
                  <a:pt x="2880" y="1920"/>
                </a:lnTo>
                <a:lnTo>
                  <a:pt x="1920" y="4800"/>
                </a:lnTo>
                <a:lnTo>
                  <a:pt x="0" y="7680"/>
                </a:lnTo>
                <a:lnTo>
                  <a:pt x="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3" name="object 273"/>
          <p:cNvSpPr/>
          <p:nvPr/>
        </p:nvSpPr>
        <p:spPr>
          <a:xfrm>
            <a:off x="3227664" y="3832936"/>
            <a:ext cx="24963" cy="30723"/>
          </a:xfrm>
          <a:custGeom>
            <a:avLst/>
            <a:gdLst/>
            <a:ahLst/>
            <a:cxnLst/>
            <a:rect l="l" t="t" r="r" b="b"/>
            <a:pathLst>
              <a:path w="24963" h="30723">
                <a:moveTo>
                  <a:pt x="1920" y="7680"/>
                </a:moveTo>
                <a:lnTo>
                  <a:pt x="2880" y="5760"/>
                </a:lnTo>
                <a:lnTo>
                  <a:pt x="3840" y="4800"/>
                </a:lnTo>
                <a:lnTo>
                  <a:pt x="4800" y="3840"/>
                </a:lnTo>
                <a:lnTo>
                  <a:pt x="6720" y="2880"/>
                </a:lnTo>
                <a:lnTo>
                  <a:pt x="11521" y="2880"/>
                </a:lnTo>
                <a:lnTo>
                  <a:pt x="13441" y="3840"/>
                </a:lnTo>
                <a:lnTo>
                  <a:pt x="14401" y="5760"/>
                </a:lnTo>
                <a:lnTo>
                  <a:pt x="17282" y="8641"/>
                </a:lnTo>
                <a:lnTo>
                  <a:pt x="18242" y="13441"/>
                </a:lnTo>
                <a:lnTo>
                  <a:pt x="18242" y="23042"/>
                </a:lnTo>
                <a:lnTo>
                  <a:pt x="17282" y="25908"/>
                </a:lnTo>
                <a:lnTo>
                  <a:pt x="16306" y="27843"/>
                </a:lnTo>
                <a:lnTo>
                  <a:pt x="17282" y="30723"/>
                </a:lnTo>
                <a:lnTo>
                  <a:pt x="19187" y="28803"/>
                </a:lnTo>
                <a:lnTo>
                  <a:pt x="21122" y="26883"/>
                </a:lnTo>
                <a:lnTo>
                  <a:pt x="22082" y="24002"/>
                </a:lnTo>
                <a:lnTo>
                  <a:pt x="23987" y="21122"/>
                </a:lnTo>
                <a:lnTo>
                  <a:pt x="24963" y="19202"/>
                </a:lnTo>
                <a:lnTo>
                  <a:pt x="24963" y="12481"/>
                </a:lnTo>
                <a:lnTo>
                  <a:pt x="23027" y="8641"/>
                </a:lnTo>
                <a:lnTo>
                  <a:pt x="21122" y="5760"/>
                </a:lnTo>
                <a:lnTo>
                  <a:pt x="18242" y="1920"/>
                </a:lnTo>
                <a:lnTo>
                  <a:pt x="14401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0" y="3840"/>
                </a:lnTo>
                <a:lnTo>
                  <a:pt x="960" y="11521"/>
                </a:lnTo>
                <a:lnTo>
                  <a:pt x="1920" y="8641"/>
                </a:lnTo>
                <a:lnTo>
                  <a:pt x="192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4" name="object 274"/>
          <p:cNvSpPr/>
          <p:nvPr/>
        </p:nvSpPr>
        <p:spPr>
          <a:xfrm>
            <a:off x="3255492" y="3832936"/>
            <a:ext cx="51846" cy="31683"/>
          </a:xfrm>
          <a:custGeom>
            <a:avLst/>
            <a:gdLst/>
            <a:ahLst/>
            <a:cxnLst/>
            <a:rect l="l" t="t" r="r" b="b"/>
            <a:pathLst>
              <a:path w="51846" h="31683">
                <a:moveTo>
                  <a:pt x="42245" y="11521"/>
                </a:moveTo>
                <a:lnTo>
                  <a:pt x="42245" y="27843"/>
                </a:lnTo>
                <a:lnTo>
                  <a:pt x="41285" y="28803"/>
                </a:lnTo>
                <a:lnTo>
                  <a:pt x="41285" y="29748"/>
                </a:lnTo>
                <a:lnTo>
                  <a:pt x="40325" y="29748"/>
                </a:lnTo>
                <a:lnTo>
                  <a:pt x="40325" y="30723"/>
                </a:lnTo>
                <a:lnTo>
                  <a:pt x="37444" y="30723"/>
                </a:lnTo>
                <a:lnTo>
                  <a:pt x="37444" y="31683"/>
                </a:lnTo>
                <a:lnTo>
                  <a:pt x="51846" y="31683"/>
                </a:lnTo>
                <a:lnTo>
                  <a:pt x="51846" y="30723"/>
                </a:lnTo>
                <a:lnTo>
                  <a:pt x="49926" y="30723"/>
                </a:lnTo>
                <a:lnTo>
                  <a:pt x="48966" y="29748"/>
                </a:lnTo>
                <a:lnTo>
                  <a:pt x="48005" y="29748"/>
                </a:lnTo>
                <a:lnTo>
                  <a:pt x="48005" y="27843"/>
                </a:lnTo>
                <a:lnTo>
                  <a:pt x="47045" y="26883"/>
                </a:lnTo>
                <a:lnTo>
                  <a:pt x="47045" y="5760"/>
                </a:lnTo>
                <a:lnTo>
                  <a:pt x="46085" y="3840"/>
                </a:lnTo>
                <a:lnTo>
                  <a:pt x="45125" y="2880"/>
                </a:lnTo>
                <a:lnTo>
                  <a:pt x="44165" y="1920"/>
                </a:lnTo>
                <a:lnTo>
                  <a:pt x="42245" y="960"/>
                </a:lnTo>
                <a:lnTo>
                  <a:pt x="41285" y="0"/>
                </a:lnTo>
                <a:lnTo>
                  <a:pt x="37444" y="0"/>
                </a:lnTo>
                <a:lnTo>
                  <a:pt x="36484" y="960"/>
                </a:lnTo>
                <a:lnTo>
                  <a:pt x="34564" y="1920"/>
                </a:lnTo>
                <a:lnTo>
                  <a:pt x="32644" y="2880"/>
                </a:lnTo>
                <a:lnTo>
                  <a:pt x="30723" y="3840"/>
                </a:lnTo>
                <a:lnTo>
                  <a:pt x="28803" y="6720"/>
                </a:lnTo>
                <a:lnTo>
                  <a:pt x="27843" y="4800"/>
                </a:lnTo>
                <a:lnTo>
                  <a:pt x="2688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3042" y="0"/>
                </a:lnTo>
                <a:lnTo>
                  <a:pt x="20162" y="0"/>
                </a:lnTo>
                <a:lnTo>
                  <a:pt x="18242" y="960"/>
                </a:lnTo>
                <a:lnTo>
                  <a:pt x="17282" y="960"/>
                </a:lnTo>
                <a:lnTo>
                  <a:pt x="16322" y="1920"/>
                </a:lnTo>
                <a:lnTo>
                  <a:pt x="15361" y="1920"/>
                </a:lnTo>
                <a:lnTo>
                  <a:pt x="14401" y="2880"/>
                </a:lnTo>
                <a:lnTo>
                  <a:pt x="14401" y="3840"/>
                </a:lnTo>
                <a:lnTo>
                  <a:pt x="12481" y="4800"/>
                </a:lnTo>
                <a:lnTo>
                  <a:pt x="10561" y="6720"/>
                </a:lnTo>
                <a:lnTo>
                  <a:pt x="10561" y="0"/>
                </a:lnTo>
                <a:lnTo>
                  <a:pt x="8641" y="0"/>
                </a:lnTo>
                <a:lnTo>
                  <a:pt x="0" y="3840"/>
                </a:lnTo>
                <a:lnTo>
                  <a:pt x="0" y="5760"/>
                </a:lnTo>
                <a:lnTo>
                  <a:pt x="975" y="4800"/>
                </a:lnTo>
                <a:lnTo>
                  <a:pt x="3840" y="4800"/>
                </a:lnTo>
                <a:lnTo>
                  <a:pt x="3840" y="5760"/>
                </a:lnTo>
                <a:lnTo>
                  <a:pt x="4800" y="5760"/>
                </a:lnTo>
                <a:lnTo>
                  <a:pt x="4800" y="28803"/>
                </a:lnTo>
                <a:lnTo>
                  <a:pt x="3840" y="29748"/>
                </a:lnTo>
                <a:lnTo>
                  <a:pt x="2880" y="30723"/>
                </a:lnTo>
                <a:lnTo>
                  <a:pt x="0" y="30723"/>
                </a:lnTo>
                <a:lnTo>
                  <a:pt x="0" y="31683"/>
                </a:lnTo>
                <a:lnTo>
                  <a:pt x="15361" y="31683"/>
                </a:lnTo>
                <a:lnTo>
                  <a:pt x="15361" y="30723"/>
                </a:lnTo>
                <a:lnTo>
                  <a:pt x="12481" y="30723"/>
                </a:lnTo>
                <a:lnTo>
                  <a:pt x="11521" y="29748"/>
                </a:lnTo>
                <a:lnTo>
                  <a:pt x="10561" y="28803"/>
                </a:lnTo>
                <a:lnTo>
                  <a:pt x="10561" y="8641"/>
                </a:lnTo>
                <a:lnTo>
                  <a:pt x="11521" y="7680"/>
                </a:lnTo>
                <a:lnTo>
                  <a:pt x="12481" y="6720"/>
                </a:lnTo>
                <a:lnTo>
                  <a:pt x="14401" y="5760"/>
                </a:lnTo>
                <a:lnTo>
                  <a:pt x="16322" y="4800"/>
                </a:lnTo>
                <a:lnTo>
                  <a:pt x="21122" y="4800"/>
                </a:lnTo>
                <a:lnTo>
                  <a:pt x="22082" y="6720"/>
                </a:lnTo>
                <a:lnTo>
                  <a:pt x="23042" y="7680"/>
                </a:lnTo>
                <a:lnTo>
                  <a:pt x="23042" y="29748"/>
                </a:lnTo>
                <a:lnTo>
                  <a:pt x="22082" y="29748"/>
                </a:lnTo>
                <a:lnTo>
                  <a:pt x="21122" y="30723"/>
                </a:lnTo>
                <a:lnTo>
                  <a:pt x="18242" y="30723"/>
                </a:lnTo>
                <a:lnTo>
                  <a:pt x="18242" y="31683"/>
                </a:lnTo>
                <a:lnTo>
                  <a:pt x="33604" y="31683"/>
                </a:lnTo>
                <a:lnTo>
                  <a:pt x="33604" y="30723"/>
                </a:lnTo>
                <a:lnTo>
                  <a:pt x="31683" y="30723"/>
                </a:lnTo>
                <a:lnTo>
                  <a:pt x="30723" y="29748"/>
                </a:lnTo>
                <a:lnTo>
                  <a:pt x="29763" y="29748"/>
                </a:lnTo>
                <a:lnTo>
                  <a:pt x="29763" y="28803"/>
                </a:lnTo>
                <a:lnTo>
                  <a:pt x="28803" y="28803"/>
                </a:lnTo>
                <a:lnTo>
                  <a:pt x="28803" y="8641"/>
                </a:lnTo>
                <a:lnTo>
                  <a:pt x="30723" y="6720"/>
                </a:lnTo>
                <a:lnTo>
                  <a:pt x="31683" y="5760"/>
                </a:lnTo>
                <a:lnTo>
                  <a:pt x="33604" y="5760"/>
                </a:lnTo>
                <a:lnTo>
                  <a:pt x="34564" y="4800"/>
                </a:lnTo>
                <a:lnTo>
                  <a:pt x="40325" y="4800"/>
                </a:lnTo>
                <a:lnTo>
                  <a:pt x="41285" y="6720"/>
                </a:lnTo>
                <a:lnTo>
                  <a:pt x="41285" y="7680"/>
                </a:lnTo>
                <a:lnTo>
                  <a:pt x="42245" y="9601"/>
                </a:lnTo>
                <a:lnTo>
                  <a:pt x="42245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5" name="object 275"/>
          <p:cNvSpPr/>
          <p:nvPr/>
        </p:nvSpPr>
        <p:spPr>
          <a:xfrm>
            <a:off x="3307339" y="3859819"/>
            <a:ext cx="17282" cy="32628"/>
          </a:xfrm>
          <a:custGeom>
            <a:avLst/>
            <a:gdLst/>
            <a:ahLst/>
            <a:cxnLst/>
            <a:rect l="l" t="t" r="r" b="b"/>
            <a:pathLst>
              <a:path w="17282" h="32628">
                <a:moveTo>
                  <a:pt x="15361" y="3840"/>
                </a:moveTo>
                <a:lnTo>
                  <a:pt x="13441" y="2865"/>
                </a:lnTo>
                <a:lnTo>
                  <a:pt x="12481" y="1920"/>
                </a:lnTo>
                <a:lnTo>
                  <a:pt x="11521" y="0"/>
                </a:lnTo>
                <a:lnTo>
                  <a:pt x="11521" y="2865"/>
                </a:lnTo>
                <a:lnTo>
                  <a:pt x="12481" y="3840"/>
                </a:lnTo>
                <a:lnTo>
                  <a:pt x="13441" y="4800"/>
                </a:lnTo>
                <a:lnTo>
                  <a:pt x="14401" y="4800"/>
                </a:lnTo>
                <a:lnTo>
                  <a:pt x="15361" y="5745"/>
                </a:lnTo>
                <a:lnTo>
                  <a:pt x="17282" y="5745"/>
                </a:lnTo>
                <a:lnTo>
                  <a:pt x="16322" y="3840"/>
                </a:lnTo>
                <a:lnTo>
                  <a:pt x="15361" y="3840"/>
                </a:lnTo>
                <a:close/>
              </a:path>
              <a:path w="17282" h="32628">
                <a:moveTo>
                  <a:pt x="16322" y="19202"/>
                </a:moveTo>
                <a:lnTo>
                  <a:pt x="16322" y="18227"/>
                </a:lnTo>
                <a:lnTo>
                  <a:pt x="12481" y="18227"/>
                </a:lnTo>
                <a:lnTo>
                  <a:pt x="12481" y="17266"/>
                </a:lnTo>
                <a:lnTo>
                  <a:pt x="11521" y="17266"/>
                </a:lnTo>
                <a:lnTo>
                  <a:pt x="11521" y="-17282"/>
                </a:lnTo>
                <a:lnTo>
                  <a:pt x="13441" y="-19202"/>
                </a:lnTo>
                <a:lnTo>
                  <a:pt x="14401" y="-20162"/>
                </a:lnTo>
                <a:lnTo>
                  <a:pt x="15361" y="-21122"/>
                </a:lnTo>
                <a:lnTo>
                  <a:pt x="22082" y="-21122"/>
                </a:lnTo>
                <a:lnTo>
                  <a:pt x="23042" y="-19202"/>
                </a:lnTo>
                <a:lnTo>
                  <a:pt x="25923" y="-16322"/>
                </a:lnTo>
                <a:lnTo>
                  <a:pt x="26868" y="-12481"/>
                </a:lnTo>
                <a:lnTo>
                  <a:pt x="26868" y="-3840"/>
                </a:lnTo>
                <a:lnTo>
                  <a:pt x="25923" y="-975"/>
                </a:lnTo>
                <a:lnTo>
                  <a:pt x="24003" y="960"/>
                </a:lnTo>
                <a:lnTo>
                  <a:pt x="22082" y="2865"/>
                </a:lnTo>
                <a:lnTo>
                  <a:pt x="20162" y="3840"/>
                </a:lnTo>
                <a:lnTo>
                  <a:pt x="16322" y="3840"/>
                </a:lnTo>
                <a:lnTo>
                  <a:pt x="17282" y="5745"/>
                </a:lnTo>
                <a:lnTo>
                  <a:pt x="22082" y="5745"/>
                </a:lnTo>
                <a:lnTo>
                  <a:pt x="25923" y="4800"/>
                </a:lnTo>
                <a:lnTo>
                  <a:pt x="27843" y="1920"/>
                </a:lnTo>
                <a:lnTo>
                  <a:pt x="30708" y="-1920"/>
                </a:lnTo>
                <a:lnTo>
                  <a:pt x="32644" y="-5760"/>
                </a:lnTo>
                <a:lnTo>
                  <a:pt x="32644" y="-16322"/>
                </a:lnTo>
                <a:lnTo>
                  <a:pt x="31683" y="-20162"/>
                </a:lnTo>
                <a:lnTo>
                  <a:pt x="28803" y="-23042"/>
                </a:lnTo>
                <a:lnTo>
                  <a:pt x="26868" y="-24963"/>
                </a:lnTo>
                <a:lnTo>
                  <a:pt x="24003" y="-26883"/>
                </a:lnTo>
                <a:lnTo>
                  <a:pt x="19202" y="-26883"/>
                </a:lnTo>
                <a:lnTo>
                  <a:pt x="17282" y="-25923"/>
                </a:lnTo>
                <a:lnTo>
                  <a:pt x="16322" y="-24963"/>
                </a:lnTo>
                <a:lnTo>
                  <a:pt x="14401" y="-24003"/>
                </a:lnTo>
                <a:lnTo>
                  <a:pt x="12481" y="-22082"/>
                </a:lnTo>
                <a:lnTo>
                  <a:pt x="11521" y="-19202"/>
                </a:lnTo>
                <a:lnTo>
                  <a:pt x="11521" y="-25923"/>
                </a:lnTo>
                <a:lnTo>
                  <a:pt x="9601" y="-25923"/>
                </a:lnTo>
                <a:lnTo>
                  <a:pt x="960" y="-22082"/>
                </a:lnTo>
                <a:lnTo>
                  <a:pt x="960" y="-21122"/>
                </a:lnTo>
                <a:lnTo>
                  <a:pt x="1920" y="-22082"/>
                </a:lnTo>
                <a:lnTo>
                  <a:pt x="3840" y="-22082"/>
                </a:lnTo>
                <a:lnTo>
                  <a:pt x="4800" y="-21122"/>
                </a:lnTo>
                <a:lnTo>
                  <a:pt x="5760" y="-20162"/>
                </a:lnTo>
                <a:lnTo>
                  <a:pt x="5760" y="16306"/>
                </a:lnTo>
                <a:lnTo>
                  <a:pt x="4800" y="17266"/>
                </a:lnTo>
                <a:lnTo>
                  <a:pt x="3840" y="18227"/>
                </a:lnTo>
                <a:lnTo>
                  <a:pt x="0" y="18227"/>
                </a:lnTo>
                <a:lnTo>
                  <a:pt x="0" y="19202"/>
                </a:lnTo>
                <a:lnTo>
                  <a:pt x="16322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6" name="object 276"/>
          <p:cNvSpPr/>
          <p:nvPr/>
        </p:nvSpPr>
        <p:spPr>
          <a:xfrm>
            <a:off x="3349569" y="3832936"/>
            <a:ext cx="5760" cy="8641"/>
          </a:xfrm>
          <a:custGeom>
            <a:avLst/>
            <a:gdLst/>
            <a:ahLst/>
            <a:cxnLst/>
            <a:rect l="l" t="t" r="r" b="b"/>
            <a:pathLst>
              <a:path w="5760" h="8641">
                <a:moveTo>
                  <a:pt x="0" y="8641"/>
                </a:moveTo>
                <a:lnTo>
                  <a:pt x="975" y="6720"/>
                </a:lnTo>
                <a:lnTo>
                  <a:pt x="2880" y="4800"/>
                </a:lnTo>
                <a:lnTo>
                  <a:pt x="3840" y="3840"/>
                </a:lnTo>
                <a:lnTo>
                  <a:pt x="5760" y="2880"/>
                </a:lnTo>
                <a:lnTo>
                  <a:pt x="4815" y="0"/>
                </a:lnTo>
                <a:lnTo>
                  <a:pt x="1920" y="1920"/>
                </a:lnTo>
                <a:lnTo>
                  <a:pt x="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7" name="object 277"/>
          <p:cNvSpPr/>
          <p:nvPr/>
        </p:nvSpPr>
        <p:spPr>
          <a:xfrm>
            <a:off x="3344768" y="3832936"/>
            <a:ext cx="25923" cy="32628"/>
          </a:xfrm>
          <a:custGeom>
            <a:avLst/>
            <a:gdLst/>
            <a:ahLst/>
            <a:cxnLst/>
            <a:rect l="l" t="t" r="r" b="b"/>
            <a:pathLst>
              <a:path w="25923" h="32628">
                <a:moveTo>
                  <a:pt x="15361" y="3840"/>
                </a:moveTo>
                <a:lnTo>
                  <a:pt x="17282" y="4800"/>
                </a:lnTo>
                <a:lnTo>
                  <a:pt x="17282" y="5760"/>
                </a:lnTo>
                <a:lnTo>
                  <a:pt x="18242" y="6720"/>
                </a:lnTo>
                <a:lnTo>
                  <a:pt x="18242" y="7680"/>
                </a:lnTo>
                <a:lnTo>
                  <a:pt x="19202" y="8641"/>
                </a:lnTo>
                <a:lnTo>
                  <a:pt x="19202" y="10561"/>
                </a:lnTo>
                <a:lnTo>
                  <a:pt x="4800" y="10561"/>
                </a:lnTo>
                <a:lnTo>
                  <a:pt x="4800" y="8641"/>
                </a:lnTo>
                <a:lnTo>
                  <a:pt x="6720" y="1920"/>
                </a:lnTo>
                <a:lnTo>
                  <a:pt x="3840" y="4800"/>
                </a:lnTo>
                <a:lnTo>
                  <a:pt x="960" y="7680"/>
                </a:lnTo>
                <a:lnTo>
                  <a:pt x="0" y="11521"/>
                </a:lnTo>
                <a:lnTo>
                  <a:pt x="0" y="22082"/>
                </a:lnTo>
                <a:lnTo>
                  <a:pt x="960" y="25908"/>
                </a:lnTo>
                <a:lnTo>
                  <a:pt x="3840" y="28803"/>
                </a:lnTo>
                <a:lnTo>
                  <a:pt x="6720" y="31683"/>
                </a:lnTo>
                <a:lnTo>
                  <a:pt x="9616" y="32628"/>
                </a:lnTo>
                <a:lnTo>
                  <a:pt x="16337" y="32628"/>
                </a:lnTo>
                <a:lnTo>
                  <a:pt x="19202" y="31683"/>
                </a:lnTo>
                <a:lnTo>
                  <a:pt x="22082" y="28803"/>
                </a:lnTo>
                <a:lnTo>
                  <a:pt x="24002" y="26883"/>
                </a:lnTo>
                <a:lnTo>
                  <a:pt x="25923" y="24002"/>
                </a:lnTo>
                <a:lnTo>
                  <a:pt x="25923" y="21122"/>
                </a:lnTo>
                <a:lnTo>
                  <a:pt x="24963" y="20162"/>
                </a:lnTo>
                <a:lnTo>
                  <a:pt x="24002" y="23042"/>
                </a:lnTo>
                <a:lnTo>
                  <a:pt x="23042" y="24963"/>
                </a:lnTo>
                <a:lnTo>
                  <a:pt x="21122" y="25908"/>
                </a:lnTo>
                <a:lnTo>
                  <a:pt x="19202" y="26883"/>
                </a:lnTo>
                <a:lnTo>
                  <a:pt x="18242" y="27843"/>
                </a:lnTo>
                <a:lnTo>
                  <a:pt x="12481" y="27843"/>
                </a:lnTo>
                <a:lnTo>
                  <a:pt x="10561" y="25908"/>
                </a:lnTo>
                <a:lnTo>
                  <a:pt x="7680" y="24002"/>
                </a:lnTo>
                <a:lnTo>
                  <a:pt x="5775" y="21122"/>
                </a:lnTo>
                <a:lnTo>
                  <a:pt x="4800" y="17282"/>
                </a:lnTo>
                <a:lnTo>
                  <a:pt x="4800" y="12481"/>
                </a:lnTo>
                <a:lnTo>
                  <a:pt x="25923" y="12481"/>
                </a:lnTo>
                <a:lnTo>
                  <a:pt x="25923" y="8641"/>
                </a:lnTo>
                <a:lnTo>
                  <a:pt x="24963" y="5760"/>
                </a:lnTo>
                <a:lnTo>
                  <a:pt x="23042" y="3840"/>
                </a:lnTo>
                <a:lnTo>
                  <a:pt x="20162" y="1920"/>
                </a:lnTo>
                <a:lnTo>
                  <a:pt x="17282" y="0"/>
                </a:lnTo>
                <a:lnTo>
                  <a:pt x="9616" y="0"/>
                </a:lnTo>
                <a:lnTo>
                  <a:pt x="10561" y="2880"/>
                </a:lnTo>
                <a:lnTo>
                  <a:pt x="14401" y="2880"/>
                </a:lnTo>
                <a:lnTo>
                  <a:pt x="1536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8" name="object 278"/>
          <p:cNvSpPr/>
          <p:nvPr/>
        </p:nvSpPr>
        <p:spPr>
          <a:xfrm>
            <a:off x="3373572" y="3824295"/>
            <a:ext cx="18242" cy="41269"/>
          </a:xfrm>
          <a:custGeom>
            <a:avLst/>
            <a:gdLst/>
            <a:ahLst/>
            <a:cxnLst/>
            <a:rect l="l" t="t" r="r" b="b"/>
            <a:pathLst>
              <a:path w="18242" h="41269">
                <a:moveTo>
                  <a:pt x="18242" y="34549"/>
                </a:moveTo>
                <a:lnTo>
                  <a:pt x="16322" y="34549"/>
                </a:lnTo>
                <a:lnTo>
                  <a:pt x="16322" y="35524"/>
                </a:lnTo>
                <a:lnTo>
                  <a:pt x="15361" y="36484"/>
                </a:lnTo>
                <a:lnTo>
                  <a:pt x="14401" y="37444"/>
                </a:lnTo>
                <a:lnTo>
                  <a:pt x="12481" y="37444"/>
                </a:lnTo>
                <a:lnTo>
                  <a:pt x="11521" y="36484"/>
                </a:lnTo>
                <a:lnTo>
                  <a:pt x="10561" y="36484"/>
                </a:lnTo>
                <a:lnTo>
                  <a:pt x="10561" y="35524"/>
                </a:lnTo>
                <a:lnTo>
                  <a:pt x="9601" y="34549"/>
                </a:lnTo>
                <a:lnTo>
                  <a:pt x="9601" y="12481"/>
                </a:lnTo>
                <a:lnTo>
                  <a:pt x="17282" y="12481"/>
                </a:lnTo>
                <a:lnTo>
                  <a:pt x="17282" y="9601"/>
                </a:lnTo>
                <a:lnTo>
                  <a:pt x="9601" y="9601"/>
                </a:lnTo>
                <a:lnTo>
                  <a:pt x="9601" y="0"/>
                </a:lnTo>
                <a:lnTo>
                  <a:pt x="8641" y="0"/>
                </a:lnTo>
                <a:lnTo>
                  <a:pt x="7680" y="1920"/>
                </a:lnTo>
                <a:lnTo>
                  <a:pt x="7680" y="3840"/>
                </a:lnTo>
                <a:lnTo>
                  <a:pt x="6720" y="4800"/>
                </a:lnTo>
                <a:lnTo>
                  <a:pt x="5760" y="5760"/>
                </a:lnTo>
                <a:lnTo>
                  <a:pt x="4800" y="7680"/>
                </a:lnTo>
                <a:lnTo>
                  <a:pt x="2880" y="8641"/>
                </a:lnTo>
                <a:lnTo>
                  <a:pt x="1920" y="9601"/>
                </a:lnTo>
                <a:lnTo>
                  <a:pt x="960" y="10561"/>
                </a:lnTo>
                <a:lnTo>
                  <a:pt x="0" y="11521"/>
                </a:lnTo>
                <a:lnTo>
                  <a:pt x="0" y="12481"/>
                </a:lnTo>
                <a:lnTo>
                  <a:pt x="4800" y="12481"/>
                </a:lnTo>
                <a:lnTo>
                  <a:pt x="4800" y="37444"/>
                </a:lnTo>
                <a:lnTo>
                  <a:pt x="5760" y="38389"/>
                </a:lnTo>
                <a:lnTo>
                  <a:pt x="6720" y="39364"/>
                </a:lnTo>
                <a:lnTo>
                  <a:pt x="7680" y="40325"/>
                </a:lnTo>
                <a:lnTo>
                  <a:pt x="8641" y="40325"/>
                </a:lnTo>
                <a:lnTo>
                  <a:pt x="9601" y="41269"/>
                </a:lnTo>
                <a:lnTo>
                  <a:pt x="11521" y="41269"/>
                </a:lnTo>
                <a:lnTo>
                  <a:pt x="13441" y="40325"/>
                </a:lnTo>
                <a:lnTo>
                  <a:pt x="14401" y="39364"/>
                </a:lnTo>
                <a:lnTo>
                  <a:pt x="16322" y="38389"/>
                </a:lnTo>
                <a:lnTo>
                  <a:pt x="17282" y="36484"/>
                </a:lnTo>
                <a:lnTo>
                  <a:pt x="18242" y="345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9" name="object 279"/>
          <p:cNvSpPr/>
          <p:nvPr/>
        </p:nvSpPr>
        <p:spPr>
          <a:xfrm>
            <a:off x="3397575" y="3817574"/>
            <a:ext cx="7680" cy="6720"/>
          </a:xfrm>
          <a:custGeom>
            <a:avLst/>
            <a:gdLst/>
            <a:ahLst/>
            <a:cxnLst/>
            <a:rect l="l" t="t" r="r" b="b"/>
            <a:pathLst>
              <a:path w="7680" h="6720">
                <a:moveTo>
                  <a:pt x="960" y="4800"/>
                </a:moveTo>
                <a:lnTo>
                  <a:pt x="960" y="5760"/>
                </a:lnTo>
                <a:lnTo>
                  <a:pt x="1920" y="6720"/>
                </a:lnTo>
                <a:lnTo>
                  <a:pt x="5760" y="6720"/>
                </a:lnTo>
                <a:lnTo>
                  <a:pt x="5760" y="5760"/>
                </a:lnTo>
                <a:lnTo>
                  <a:pt x="6720" y="4800"/>
                </a:lnTo>
                <a:lnTo>
                  <a:pt x="7680" y="3840"/>
                </a:lnTo>
                <a:lnTo>
                  <a:pt x="7680" y="1920"/>
                </a:lnTo>
                <a:lnTo>
                  <a:pt x="6720" y="1920"/>
                </a:lnTo>
                <a:lnTo>
                  <a:pt x="5760" y="960"/>
                </a:lnTo>
                <a:lnTo>
                  <a:pt x="5760" y="0"/>
                </a:lnTo>
                <a:lnTo>
                  <a:pt x="1920" y="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3840"/>
                </a:lnTo>
                <a:lnTo>
                  <a:pt x="96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0" name="object 280"/>
          <p:cNvSpPr/>
          <p:nvPr/>
        </p:nvSpPr>
        <p:spPr>
          <a:xfrm>
            <a:off x="3393734" y="3832936"/>
            <a:ext cx="15361" cy="31683"/>
          </a:xfrm>
          <a:custGeom>
            <a:avLst/>
            <a:gdLst/>
            <a:ahLst/>
            <a:cxnLst/>
            <a:rect l="l" t="t" r="r" b="b"/>
            <a:pathLst>
              <a:path w="15361" h="31683">
                <a:moveTo>
                  <a:pt x="15361" y="31683"/>
                </a:moveTo>
                <a:lnTo>
                  <a:pt x="15361" y="30723"/>
                </a:lnTo>
                <a:lnTo>
                  <a:pt x="12481" y="30723"/>
                </a:lnTo>
                <a:lnTo>
                  <a:pt x="12481" y="29748"/>
                </a:lnTo>
                <a:lnTo>
                  <a:pt x="11521" y="29748"/>
                </a:lnTo>
                <a:lnTo>
                  <a:pt x="10561" y="28803"/>
                </a:lnTo>
                <a:lnTo>
                  <a:pt x="10561" y="0"/>
                </a:lnTo>
                <a:lnTo>
                  <a:pt x="8641" y="0"/>
                </a:lnTo>
                <a:lnTo>
                  <a:pt x="0" y="3840"/>
                </a:lnTo>
                <a:lnTo>
                  <a:pt x="0" y="5760"/>
                </a:lnTo>
                <a:lnTo>
                  <a:pt x="960" y="4800"/>
                </a:lnTo>
                <a:lnTo>
                  <a:pt x="3840" y="4800"/>
                </a:lnTo>
                <a:lnTo>
                  <a:pt x="3840" y="5760"/>
                </a:lnTo>
                <a:lnTo>
                  <a:pt x="4800" y="5760"/>
                </a:lnTo>
                <a:lnTo>
                  <a:pt x="4800" y="28803"/>
                </a:lnTo>
                <a:lnTo>
                  <a:pt x="3840" y="29748"/>
                </a:lnTo>
                <a:lnTo>
                  <a:pt x="2880" y="30723"/>
                </a:lnTo>
                <a:lnTo>
                  <a:pt x="0" y="30723"/>
                </a:lnTo>
                <a:lnTo>
                  <a:pt x="0" y="31683"/>
                </a:lnTo>
                <a:lnTo>
                  <a:pt x="15361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1" name="object 281"/>
          <p:cNvSpPr/>
          <p:nvPr/>
        </p:nvSpPr>
        <p:spPr>
          <a:xfrm>
            <a:off x="3411016" y="3824295"/>
            <a:ext cx="18242" cy="41269"/>
          </a:xfrm>
          <a:custGeom>
            <a:avLst/>
            <a:gdLst/>
            <a:ahLst/>
            <a:cxnLst/>
            <a:rect l="l" t="t" r="r" b="b"/>
            <a:pathLst>
              <a:path w="18242" h="41269">
                <a:moveTo>
                  <a:pt x="17282" y="36484"/>
                </a:moveTo>
                <a:lnTo>
                  <a:pt x="18242" y="34549"/>
                </a:lnTo>
                <a:lnTo>
                  <a:pt x="17282" y="34549"/>
                </a:lnTo>
                <a:lnTo>
                  <a:pt x="16322" y="35524"/>
                </a:lnTo>
                <a:lnTo>
                  <a:pt x="16322" y="36484"/>
                </a:lnTo>
                <a:lnTo>
                  <a:pt x="15361" y="36484"/>
                </a:lnTo>
                <a:lnTo>
                  <a:pt x="14401" y="37444"/>
                </a:lnTo>
                <a:lnTo>
                  <a:pt x="12481" y="37444"/>
                </a:lnTo>
                <a:lnTo>
                  <a:pt x="11521" y="36484"/>
                </a:lnTo>
                <a:lnTo>
                  <a:pt x="10561" y="36484"/>
                </a:lnTo>
                <a:lnTo>
                  <a:pt x="10561" y="35524"/>
                </a:lnTo>
                <a:lnTo>
                  <a:pt x="9601" y="34549"/>
                </a:lnTo>
                <a:lnTo>
                  <a:pt x="9601" y="12481"/>
                </a:lnTo>
                <a:lnTo>
                  <a:pt x="17282" y="12481"/>
                </a:lnTo>
                <a:lnTo>
                  <a:pt x="17282" y="9601"/>
                </a:lnTo>
                <a:lnTo>
                  <a:pt x="9601" y="9601"/>
                </a:lnTo>
                <a:lnTo>
                  <a:pt x="9601" y="0"/>
                </a:lnTo>
                <a:lnTo>
                  <a:pt x="8641" y="0"/>
                </a:lnTo>
                <a:lnTo>
                  <a:pt x="7680" y="1920"/>
                </a:lnTo>
                <a:lnTo>
                  <a:pt x="7680" y="3840"/>
                </a:lnTo>
                <a:lnTo>
                  <a:pt x="6720" y="4800"/>
                </a:lnTo>
                <a:lnTo>
                  <a:pt x="5760" y="5760"/>
                </a:lnTo>
                <a:lnTo>
                  <a:pt x="4800" y="7680"/>
                </a:lnTo>
                <a:lnTo>
                  <a:pt x="3840" y="8641"/>
                </a:lnTo>
                <a:lnTo>
                  <a:pt x="1920" y="9601"/>
                </a:lnTo>
                <a:lnTo>
                  <a:pt x="960" y="10561"/>
                </a:lnTo>
                <a:lnTo>
                  <a:pt x="0" y="11521"/>
                </a:lnTo>
                <a:lnTo>
                  <a:pt x="0" y="12481"/>
                </a:lnTo>
                <a:lnTo>
                  <a:pt x="4800" y="12481"/>
                </a:lnTo>
                <a:lnTo>
                  <a:pt x="4800" y="37444"/>
                </a:lnTo>
                <a:lnTo>
                  <a:pt x="5760" y="38389"/>
                </a:lnTo>
                <a:lnTo>
                  <a:pt x="6720" y="39364"/>
                </a:lnTo>
                <a:lnTo>
                  <a:pt x="7680" y="40325"/>
                </a:lnTo>
                <a:lnTo>
                  <a:pt x="8641" y="40325"/>
                </a:lnTo>
                <a:lnTo>
                  <a:pt x="9601" y="41269"/>
                </a:lnTo>
                <a:lnTo>
                  <a:pt x="11521" y="41269"/>
                </a:lnTo>
                <a:lnTo>
                  <a:pt x="13441" y="40325"/>
                </a:lnTo>
                <a:lnTo>
                  <a:pt x="14401" y="39364"/>
                </a:lnTo>
                <a:lnTo>
                  <a:pt x="16322" y="38389"/>
                </a:lnTo>
                <a:lnTo>
                  <a:pt x="17282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2" name="object 282"/>
          <p:cNvSpPr/>
          <p:nvPr/>
        </p:nvSpPr>
        <p:spPr>
          <a:xfrm>
            <a:off x="3435964" y="3817574"/>
            <a:ext cx="6720" cy="6720"/>
          </a:xfrm>
          <a:custGeom>
            <a:avLst/>
            <a:gdLst/>
            <a:ahLst/>
            <a:cxnLst/>
            <a:rect l="l" t="t" r="r" b="b"/>
            <a:pathLst>
              <a:path w="6720" h="6720">
                <a:moveTo>
                  <a:pt x="0" y="1920"/>
                </a:moveTo>
                <a:lnTo>
                  <a:pt x="0" y="4800"/>
                </a:lnTo>
                <a:lnTo>
                  <a:pt x="975" y="5760"/>
                </a:lnTo>
                <a:lnTo>
                  <a:pt x="1935" y="6720"/>
                </a:lnTo>
                <a:lnTo>
                  <a:pt x="4815" y="6720"/>
                </a:lnTo>
                <a:lnTo>
                  <a:pt x="5775" y="5760"/>
                </a:lnTo>
                <a:lnTo>
                  <a:pt x="6720" y="4800"/>
                </a:lnTo>
                <a:lnTo>
                  <a:pt x="6720" y="1920"/>
                </a:lnTo>
                <a:lnTo>
                  <a:pt x="5775" y="960"/>
                </a:lnTo>
                <a:lnTo>
                  <a:pt x="4815" y="0"/>
                </a:lnTo>
                <a:lnTo>
                  <a:pt x="1935" y="0"/>
                </a:lnTo>
                <a:lnTo>
                  <a:pt x="975" y="96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3" name="object 283"/>
          <p:cNvSpPr/>
          <p:nvPr/>
        </p:nvSpPr>
        <p:spPr>
          <a:xfrm>
            <a:off x="3431179" y="3832936"/>
            <a:ext cx="15346" cy="31683"/>
          </a:xfrm>
          <a:custGeom>
            <a:avLst/>
            <a:gdLst/>
            <a:ahLst/>
            <a:cxnLst/>
            <a:rect l="l" t="t" r="r" b="b"/>
            <a:pathLst>
              <a:path w="15346" h="31683">
                <a:moveTo>
                  <a:pt x="11506" y="27843"/>
                </a:moveTo>
                <a:lnTo>
                  <a:pt x="10561" y="26883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944" y="5760"/>
                </a:lnTo>
                <a:lnTo>
                  <a:pt x="1920" y="4800"/>
                </a:lnTo>
                <a:lnTo>
                  <a:pt x="3840" y="4800"/>
                </a:lnTo>
                <a:lnTo>
                  <a:pt x="4785" y="5760"/>
                </a:lnTo>
                <a:lnTo>
                  <a:pt x="4785" y="6720"/>
                </a:lnTo>
                <a:lnTo>
                  <a:pt x="5760" y="7680"/>
                </a:lnTo>
                <a:lnTo>
                  <a:pt x="5760" y="27843"/>
                </a:lnTo>
                <a:lnTo>
                  <a:pt x="4785" y="28803"/>
                </a:lnTo>
                <a:lnTo>
                  <a:pt x="4785" y="29748"/>
                </a:lnTo>
                <a:lnTo>
                  <a:pt x="3840" y="29748"/>
                </a:lnTo>
                <a:lnTo>
                  <a:pt x="3840" y="30723"/>
                </a:lnTo>
                <a:lnTo>
                  <a:pt x="944" y="30723"/>
                </a:lnTo>
                <a:lnTo>
                  <a:pt x="944" y="31683"/>
                </a:lnTo>
                <a:lnTo>
                  <a:pt x="15346" y="31683"/>
                </a:lnTo>
                <a:lnTo>
                  <a:pt x="15346" y="30723"/>
                </a:lnTo>
                <a:lnTo>
                  <a:pt x="13441" y="30723"/>
                </a:lnTo>
                <a:lnTo>
                  <a:pt x="12466" y="29748"/>
                </a:lnTo>
                <a:lnTo>
                  <a:pt x="11506" y="29748"/>
                </a:lnTo>
                <a:lnTo>
                  <a:pt x="11506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4" name="object 284"/>
          <p:cNvSpPr/>
          <p:nvPr/>
        </p:nvSpPr>
        <p:spPr>
          <a:xfrm>
            <a:off x="3457087" y="3832936"/>
            <a:ext cx="23042" cy="30723"/>
          </a:xfrm>
          <a:custGeom>
            <a:avLst/>
            <a:gdLst/>
            <a:ahLst/>
            <a:cxnLst/>
            <a:rect l="l" t="t" r="r" b="b"/>
            <a:pathLst>
              <a:path w="23042" h="30723">
                <a:moveTo>
                  <a:pt x="2880" y="4800"/>
                </a:moveTo>
                <a:lnTo>
                  <a:pt x="3840" y="3840"/>
                </a:lnTo>
                <a:lnTo>
                  <a:pt x="4800" y="2880"/>
                </a:lnTo>
                <a:lnTo>
                  <a:pt x="9601" y="2880"/>
                </a:lnTo>
                <a:lnTo>
                  <a:pt x="11521" y="3840"/>
                </a:lnTo>
                <a:lnTo>
                  <a:pt x="13441" y="5760"/>
                </a:lnTo>
                <a:lnTo>
                  <a:pt x="15361" y="8641"/>
                </a:lnTo>
                <a:lnTo>
                  <a:pt x="17282" y="13441"/>
                </a:lnTo>
                <a:lnTo>
                  <a:pt x="17282" y="23042"/>
                </a:lnTo>
                <a:lnTo>
                  <a:pt x="16322" y="25908"/>
                </a:lnTo>
                <a:lnTo>
                  <a:pt x="15361" y="27843"/>
                </a:lnTo>
                <a:lnTo>
                  <a:pt x="15361" y="30723"/>
                </a:lnTo>
                <a:lnTo>
                  <a:pt x="18242" y="28803"/>
                </a:lnTo>
                <a:lnTo>
                  <a:pt x="20162" y="26883"/>
                </a:lnTo>
                <a:lnTo>
                  <a:pt x="21122" y="24002"/>
                </a:lnTo>
                <a:lnTo>
                  <a:pt x="23042" y="21122"/>
                </a:lnTo>
                <a:lnTo>
                  <a:pt x="23042" y="12481"/>
                </a:lnTo>
                <a:lnTo>
                  <a:pt x="22082" y="8641"/>
                </a:lnTo>
                <a:lnTo>
                  <a:pt x="19202" y="5760"/>
                </a:lnTo>
                <a:lnTo>
                  <a:pt x="17282" y="1920"/>
                </a:lnTo>
                <a:lnTo>
                  <a:pt x="13441" y="0"/>
                </a:lnTo>
                <a:lnTo>
                  <a:pt x="5760" y="0"/>
                </a:lnTo>
                <a:lnTo>
                  <a:pt x="3840" y="960"/>
                </a:lnTo>
                <a:lnTo>
                  <a:pt x="960" y="2880"/>
                </a:lnTo>
                <a:lnTo>
                  <a:pt x="0" y="8641"/>
                </a:lnTo>
                <a:lnTo>
                  <a:pt x="960" y="7680"/>
                </a:lnTo>
                <a:lnTo>
                  <a:pt x="1935" y="5760"/>
                </a:lnTo>
                <a:lnTo>
                  <a:pt x="288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5" name="object 285"/>
          <p:cNvSpPr/>
          <p:nvPr/>
        </p:nvSpPr>
        <p:spPr>
          <a:xfrm>
            <a:off x="3450366" y="3835816"/>
            <a:ext cx="22082" cy="29748"/>
          </a:xfrm>
          <a:custGeom>
            <a:avLst/>
            <a:gdLst/>
            <a:ahLst/>
            <a:cxnLst/>
            <a:rect l="l" t="t" r="r" b="b"/>
            <a:pathLst>
              <a:path w="22082" h="29748">
                <a:moveTo>
                  <a:pt x="13441" y="27843"/>
                </a:moveTo>
                <a:lnTo>
                  <a:pt x="10561" y="25923"/>
                </a:lnTo>
                <a:lnTo>
                  <a:pt x="9601" y="23027"/>
                </a:lnTo>
                <a:lnTo>
                  <a:pt x="7680" y="19202"/>
                </a:lnTo>
                <a:lnTo>
                  <a:pt x="6720" y="15361"/>
                </a:lnTo>
                <a:lnTo>
                  <a:pt x="6720" y="5760"/>
                </a:lnTo>
                <a:lnTo>
                  <a:pt x="7680" y="0"/>
                </a:lnTo>
                <a:lnTo>
                  <a:pt x="5760" y="960"/>
                </a:lnTo>
                <a:lnTo>
                  <a:pt x="3840" y="2880"/>
                </a:lnTo>
                <a:lnTo>
                  <a:pt x="2880" y="5760"/>
                </a:lnTo>
                <a:lnTo>
                  <a:pt x="960" y="8641"/>
                </a:lnTo>
                <a:lnTo>
                  <a:pt x="0" y="11521"/>
                </a:lnTo>
                <a:lnTo>
                  <a:pt x="0" y="18242"/>
                </a:lnTo>
                <a:lnTo>
                  <a:pt x="1935" y="21122"/>
                </a:lnTo>
                <a:lnTo>
                  <a:pt x="3840" y="24003"/>
                </a:lnTo>
                <a:lnTo>
                  <a:pt x="6720" y="27843"/>
                </a:lnTo>
                <a:lnTo>
                  <a:pt x="10561" y="29748"/>
                </a:lnTo>
                <a:lnTo>
                  <a:pt x="17282" y="29748"/>
                </a:lnTo>
                <a:lnTo>
                  <a:pt x="20162" y="28803"/>
                </a:lnTo>
                <a:lnTo>
                  <a:pt x="22082" y="27843"/>
                </a:lnTo>
                <a:lnTo>
                  <a:pt x="22082" y="24963"/>
                </a:lnTo>
                <a:lnTo>
                  <a:pt x="20162" y="26868"/>
                </a:lnTo>
                <a:lnTo>
                  <a:pt x="18242" y="27843"/>
                </a:lnTo>
                <a:lnTo>
                  <a:pt x="13441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6" name="object 286"/>
          <p:cNvSpPr/>
          <p:nvPr/>
        </p:nvSpPr>
        <p:spPr>
          <a:xfrm>
            <a:off x="3483010" y="3832936"/>
            <a:ext cx="33604" cy="31683"/>
          </a:xfrm>
          <a:custGeom>
            <a:avLst/>
            <a:gdLst/>
            <a:ahLst/>
            <a:cxnLst/>
            <a:rect l="l" t="t" r="r" b="b"/>
            <a:pathLst>
              <a:path w="33604" h="31683">
                <a:moveTo>
                  <a:pt x="28803" y="6720"/>
                </a:moveTo>
                <a:lnTo>
                  <a:pt x="27843" y="5760"/>
                </a:lnTo>
                <a:lnTo>
                  <a:pt x="27843" y="3840"/>
                </a:lnTo>
                <a:lnTo>
                  <a:pt x="26883" y="2880"/>
                </a:lnTo>
                <a:lnTo>
                  <a:pt x="24963" y="1920"/>
                </a:lnTo>
                <a:lnTo>
                  <a:pt x="24003" y="960"/>
                </a:lnTo>
                <a:lnTo>
                  <a:pt x="23042" y="0"/>
                </a:lnTo>
                <a:lnTo>
                  <a:pt x="18242" y="0"/>
                </a:lnTo>
                <a:lnTo>
                  <a:pt x="14401" y="2880"/>
                </a:lnTo>
                <a:lnTo>
                  <a:pt x="10561" y="6720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5760"/>
                </a:lnTo>
                <a:lnTo>
                  <a:pt x="1920" y="4800"/>
                </a:lnTo>
                <a:lnTo>
                  <a:pt x="3840" y="4800"/>
                </a:lnTo>
                <a:lnTo>
                  <a:pt x="3840" y="5760"/>
                </a:lnTo>
                <a:lnTo>
                  <a:pt x="4800" y="5760"/>
                </a:lnTo>
                <a:lnTo>
                  <a:pt x="4800" y="7680"/>
                </a:lnTo>
                <a:lnTo>
                  <a:pt x="5760" y="9601"/>
                </a:lnTo>
                <a:lnTo>
                  <a:pt x="5760" y="26883"/>
                </a:lnTo>
                <a:lnTo>
                  <a:pt x="4800" y="28803"/>
                </a:lnTo>
                <a:lnTo>
                  <a:pt x="4800" y="29748"/>
                </a:lnTo>
                <a:lnTo>
                  <a:pt x="3840" y="30723"/>
                </a:lnTo>
                <a:lnTo>
                  <a:pt x="960" y="30723"/>
                </a:lnTo>
                <a:lnTo>
                  <a:pt x="960" y="31683"/>
                </a:lnTo>
                <a:lnTo>
                  <a:pt x="15361" y="31683"/>
                </a:lnTo>
                <a:lnTo>
                  <a:pt x="15361" y="30723"/>
                </a:lnTo>
                <a:lnTo>
                  <a:pt x="12481" y="30723"/>
                </a:lnTo>
                <a:lnTo>
                  <a:pt x="11521" y="29748"/>
                </a:lnTo>
                <a:lnTo>
                  <a:pt x="11521" y="28803"/>
                </a:lnTo>
                <a:lnTo>
                  <a:pt x="10561" y="28803"/>
                </a:lnTo>
                <a:lnTo>
                  <a:pt x="10561" y="8641"/>
                </a:lnTo>
                <a:lnTo>
                  <a:pt x="13441" y="5760"/>
                </a:lnTo>
                <a:lnTo>
                  <a:pt x="16322" y="4800"/>
                </a:lnTo>
                <a:lnTo>
                  <a:pt x="22082" y="4800"/>
                </a:lnTo>
                <a:lnTo>
                  <a:pt x="22082" y="6720"/>
                </a:lnTo>
                <a:lnTo>
                  <a:pt x="23042" y="7680"/>
                </a:lnTo>
                <a:lnTo>
                  <a:pt x="23042" y="29748"/>
                </a:lnTo>
                <a:lnTo>
                  <a:pt x="22082" y="29748"/>
                </a:lnTo>
                <a:lnTo>
                  <a:pt x="21122" y="30723"/>
                </a:lnTo>
                <a:lnTo>
                  <a:pt x="18242" y="30723"/>
                </a:lnTo>
                <a:lnTo>
                  <a:pt x="18242" y="31683"/>
                </a:lnTo>
                <a:lnTo>
                  <a:pt x="33604" y="31683"/>
                </a:lnTo>
                <a:lnTo>
                  <a:pt x="33604" y="30723"/>
                </a:lnTo>
                <a:lnTo>
                  <a:pt x="30723" y="30723"/>
                </a:lnTo>
                <a:lnTo>
                  <a:pt x="30723" y="29748"/>
                </a:lnTo>
                <a:lnTo>
                  <a:pt x="29763" y="29748"/>
                </a:lnTo>
                <a:lnTo>
                  <a:pt x="29763" y="28803"/>
                </a:lnTo>
                <a:lnTo>
                  <a:pt x="28803" y="27843"/>
                </a:lnTo>
                <a:lnTo>
                  <a:pt x="28803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7" name="object 287"/>
          <p:cNvSpPr/>
          <p:nvPr/>
        </p:nvSpPr>
        <p:spPr>
          <a:xfrm>
            <a:off x="3534857" y="3819494"/>
            <a:ext cx="34549" cy="24963"/>
          </a:xfrm>
          <a:custGeom>
            <a:avLst/>
            <a:gdLst/>
            <a:ahLst/>
            <a:cxnLst/>
            <a:rect l="l" t="t" r="r" b="b"/>
            <a:pathLst>
              <a:path w="34549" h="24963">
                <a:moveTo>
                  <a:pt x="1905" y="960"/>
                </a:moveTo>
                <a:lnTo>
                  <a:pt x="3840" y="960"/>
                </a:lnTo>
                <a:lnTo>
                  <a:pt x="4800" y="1920"/>
                </a:lnTo>
                <a:lnTo>
                  <a:pt x="5745" y="2880"/>
                </a:lnTo>
                <a:lnTo>
                  <a:pt x="5745" y="3840"/>
                </a:lnTo>
                <a:lnTo>
                  <a:pt x="6705" y="5760"/>
                </a:lnTo>
                <a:lnTo>
                  <a:pt x="12466" y="3840"/>
                </a:lnTo>
                <a:lnTo>
                  <a:pt x="14386" y="2880"/>
                </a:lnTo>
                <a:lnTo>
                  <a:pt x="21107" y="2880"/>
                </a:lnTo>
                <a:lnTo>
                  <a:pt x="22082" y="3840"/>
                </a:lnTo>
                <a:lnTo>
                  <a:pt x="23987" y="4800"/>
                </a:lnTo>
                <a:lnTo>
                  <a:pt x="24947" y="5760"/>
                </a:lnTo>
                <a:lnTo>
                  <a:pt x="25908" y="7680"/>
                </a:lnTo>
                <a:lnTo>
                  <a:pt x="26868" y="9601"/>
                </a:lnTo>
                <a:lnTo>
                  <a:pt x="26868" y="16322"/>
                </a:lnTo>
                <a:lnTo>
                  <a:pt x="25908" y="18242"/>
                </a:lnTo>
                <a:lnTo>
                  <a:pt x="23987" y="20162"/>
                </a:lnTo>
                <a:lnTo>
                  <a:pt x="23027" y="22082"/>
                </a:lnTo>
                <a:lnTo>
                  <a:pt x="21107" y="23042"/>
                </a:lnTo>
                <a:lnTo>
                  <a:pt x="20147" y="24963"/>
                </a:lnTo>
                <a:lnTo>
                  <a:pt x="24947" y="24963"/>
                </a:lnTo>
                <a:lnTo>
                  <a:pt x="28788" y="24002"/>
                </a:lnTo>
                <a:lnTo>
                  <a:pt x="30708" y="22082"/>
                </a:lnTo>
                <a:lnTo>
                  <a:pt x="33588" y="19202"/>
                </a:lnTo>
                <a:lnTo>
                  <a:pt x="34549" y="16322"/>
                </a:lnTo>
                <a:lnTo>
                  <a:pt x="34549" y="9601"/>
                </a:lnTo>
                <a:lnTo>
                  <a:pt x="33588" y="7680"/>
                </a:lnTo>
                <a:lnTo>
                  <a:pt x="31668" y="5760"/>
                </a:lnTo>
                <a:lnTo>
                  <a:pt x="30708" y="3840"/>
                </a:lnTo>
                <a:lnTo>
                  <a:pt x="28788" y="1920"/>
                </a:lnTo>
                <a:lnTo>
                  <a:pt x="25908" y="960"/>
                </a:lnTo>
                <a:lnTo>
                  <a:pt x="23987" y="960"/>
                </a:lnTo>
                <a:lnTo>
                  <a:pt x="20147" y="0"/>
                </a:lnTo>
                <a:lnTo>
                  <a:pt x="0" y="0"/>
                </a:lnTo>
                <a:lnTo>
                  <a:pt x="0" y="960"/>
                </a:lnTo>
                <a:lnTo>
                  <a:pt x="1905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8" name="object 288"/>
          <p:cNvSpPr/>
          <p:nvPr/>
        </p:nvSpPr>
        <p:spPr>
          <a:xfrm>
            <a:off x="3534857" y="3823335"/>
            <a:ext cx="21107" cy="41285"/>
          </a:xfrm>
          <a:custGeom>
            <a:avLst/>
            <a:gdLst/>
            <a:ahLst/>
            <a:cxnLst/>
            <a:rect l="l" t="t" r="r" b="b"/>
            <a:pathLst>
              <a:path w="21107" h="41285">
                <a:moveTo>
                  <a:pt x="17266" y="19202"/>
                </a:moveTo>
                <a:lnTo>
                  <a:pt x="15361" y="19202"/>
                </a:lnTo>
                <a:lnTo>
                  <a:pt x="14386" y="18242"/>
                </a:lnTo>
                <a:lnTo>
                  <a:pt x="12466" y="18242"/>
                </a:lnTo>
                <a:lnTo>
                  <a:pt x="12466" y="0"/>
                </a:lnTo>
                <a:lnTo>
                  <a:pt x="6705" y="1920"/>
                </a:lnTo>
                <a:lnTo>
                  <a:pt x="6705" y="36484"/>
                </a:lnTo>
                <a:lnTo>
                  <a:pt x="5745" y="37444"/>
                </a:lnTo>
                <a:lnTo>
                  <a:pt x="5745" y="38404"/>
                </a:lnTo>
                <a:lnTo>
                  <a:pt x="4800" y="39349"/>
                </a:lnTo>
                <a:lnTo>
                  <a:pt x="3840" y="40325"/>
                </a:lnTo>
                <a:lnTo>
                  <a:pt x="0" y="40325"/>
                </a:lnTo>
                <a:lnTo>
                  <a:pt x="0" y="41285"/>
                </a:lnTo>
                <a:lnTo>
                  <a:pt x="19187" y="41285"/>
                </a:lnTo>
                <a:lnTo>
                  <a:pt x="19187" y="40325"/>
                </a:lnTo>
                <a:lnTo>
                  <a:pt x="16306" y="40325"/>
                </a:lnTo>
                <a:lnTo>
                  <a:pt x="14386" y="39349"/>
                </a:lnTo>
                <a:lnTo>
                  <a:pt x="13426" y="38404"/>
                </a:lnTo>
                <a:lnTo>
                  <a:pt x="12466" y="36484"/>
                </a:lnTo>
                <a:lnTo>
                  <a:pt x="12466" y="20162"/>
                </a:lnTo>
                <a:lnTo>
                  <a:pt x="14386" y="21122"/>
                </a:lnTo>
                <a:lnTo>
                  <a:pt x="20147" y="21122"/>
                </a:lnTo>
                <a:lnTo>
                  <a:pt x="21107" y="19202"/>
                </a:lnTo>
                <a:lnTo>
                  <a:pt x="17266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9" name="object 289"/>
          <p:cNvSpPr/>
          <p:nvPr/>
        </p:nvSpPr>
        <p:spPr>
          <a:xfrm>
            <a:off x="3580927" y="3851178"/>
            <a:ext cx="16322" cy="14386"/>
          </a:xfrm>
          <a:custGeom>
            <a:avLst/>
            <a:gdLst/>
            <a:ahLst/>
            <a:cxnLst/>
            <a:rect l="l" t="t" r="r" b="b"/>
            <a:pathLst>
              <a:path w="16322" h="14386">
                <a:moveTo>
                  <a:pt x="16322" y="7665"/>
                </a:moveTo>
                <a:lnTo>
                  <a:pt x="14401" y="9601"/>
                </a:lnTo>
                <a:lnTo>
                  <a:pt x="13441" y="11506"/>
                </a:lnTo>
                <a:lnTo>
                  <a:pt x="11521" y="12481"/>
                </a:lnTo>
                <a:lnTo>
                  <a:pt x="6720" y="12481"/>
                </a:lnTo>
                <a:lnTo>
                  <a:pt x="3840" y="10561"/>
                </a:lnTo>
                <a:lnTo>
                  <a:pt x="1920" y="7665"/>
                </a:lnTo>
                <a:lnTo>
                  <a:pt x="960" y="3840"/>
                </a:lnTo>
                <a:lnTo>
                  <a:pt x="0" y="0"/>
                </a:lnTo>
                <a:lnTo>
                  <a:pt x="0" y="12481"/>
                </a:lnTo>
                <a:lnTo>
                  <a:pt x="2880" y="14386"/>
                </a:lnTo>
                <a:lnTo>
                  <a:pt x="10561" y="14386"/>
                </a:lnTo>
                <a:lnTo>
                  <a:pt x="13441" y="13441"/>
                </a:lnTo>
                <a:lnTo>
                  <a:pt x="15361" y="12481"/>
                </a:lnTo>
                <a:lnTo>
                  <a:pt x="16322" y="76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0" name="object 290"/>
          <p:cNvSpPr/>
          <p:nvPr/>
        </p:nvSpPr>
        <p:spPr>
          <a:xfrm>
            <a:off x="3574206" y="3832936"/>
            <a:ext cx="29763" cy="30723"/>
          </a:xfrm>
          <a:custGeom>
            <a:avLst/>
            <a:gdLst/>
            <a:ahLst/>
            <a:cxnLst/>
            <a:rect l="l" t="t" r="r" b="b"/>
            <a:pathLst>
              <a:path w="29763" h="30723">
                <a:moveTo>
                  <a:pt x="0" y="17282"/>
                </a:moveTo>
                <a:lnTo>
                  <a:pt x="0" y="21122"/>
                </a:lnTo>
                <a:lnTo>
                  <a:pt x="960" y="24002"/>
                </a:lnTo>
                <a:lnTo>
                  <a:pt x="3840" y="26883"/>
                </a:lnTo>
                <a:lnTo>
                  <a:pt x="6720" y="30723"/>
                </a:lnTo>
                <a:lnTo>
                  <a:pt x="6720" y="8641"/>
                </a:lnTo>
                <a:lnTo>
                  <a:pt x="7680" y="7680"/>
                </a:lnTo>
                <a:lnTo>
                  <a:pt x="8641" y="5760"/>
                </a:lnTo>
                <a:lnTo>
                  <a:pt x="9601" y="4800"/>
                </a:lnTo>
                <a:lnTo>
                  <a:pt x="10561" y="3840"/>
                </a:lnTo>
                <a:lnTo>
                  <a:pt x="11521" y="2880"/>
                </a:lnTo>
                <a:lnTo>
                  <a:pt x="16322" y="2880"/>
                </a:lnTo>
                <a:lnTo>
                  <a:pt x="18242" y="3840"/>
                </a:lnTo>
                <a:lnTo>
                  <a:pt x="20162" y="5760"/>
                </a:lnTo>
                <a:lnTo>
                  <a:pt x="22082" y="8641"/>
                </a:lnTo>
                <a:lnTo>
                  <a:pt x="23042" y="13441"/>
                </a:lnTo>
                <a:lnTo>
                  <a:pt x="23042" y="25908"/>
                </a:lnTo>
                <a:lnTo>
                  <a:pt x="22082" y="30723"/>
                </a:lnTo>
                <a:lnTo>
                  <a:pt x="24963" y="28803"/>
                </a:lnTo>
                <a:lnTo>
                  <a:pt x="26883" y="26883"/>
                </a:lnTo>
                <a:lnTo>
                  <a:pt x="27843" y="24002"/>
                </a:lnTo>
                <a:lnTo>
                  <a:pt x="28803" y="21122"/>
                </a:lnTo>
                <a:lnTo>
                  <a:pt x="29763" y="19202"/>
                </a:lnTo>
                <a:lnTo>
                  <a:pt x="29763" y="12481"/>
                </a:lnTo>
                <a:lnTo>
                  <a:pt x="28803" y="8641"/>
                </a:lnTo>
                <a:lnTo>
                  <a:pt x="25923" y="5760"/>
                </a:lnTo>
                <a:lnTo>
                  <a:pt x="23042" y="1920"/>
                </a:lnTo>
                <a:lnTo>
                  <a:pt x="19202" y="0"/>
                </a:lnTo>
                <a:lnTo>
                  <a:pt x="12481" y="0"/>
                </a:lnTo>
                <a:lnTo>
                  <a:pt x="9601" y="960"/>
                </a:lnTo>
                <a:lnTo>
                  <a:pt x="7680" y="2880"/>
                </a:lnTo>
                <a:lnTo>
                  <a:pt x="5760" y="3840"/>
                </a:lnTo>
                <a:lnTo>
                  <a:pt x="3840" y="5760"/>
                </a:lnTo>
                <a:lnTo>
                  <a:pt x="1920" y="8641"/>
                </a:lnTo>
                <a:lnTo>
                  <a:pt x="960" y="11521"/>
                </a:lnTo>
                <a:lnTo>
                  <a:pt x="0" y="14401"/>
                </a:lnTo>
                <a:lnTo>
                  <a:pt x="0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1" name="object 291"/>
          <p:cNvSpPr/>
          <p:nvPr/>
        </p:nvSpPr>
        <p:spPr>
          <a:xfrm>
            <a:off x="3608771" y="3817574"/>
            <a:ext cx="15361" cy="47045"/>
          </a:xfrm>
          <a:custGeom>
            <a:avLst/>
            <a:gdLst/>
            <a:ahLst/>
            <a:cxnLst/>
            <a:rect l="l" t="t" r="r" b="b"/>
            <a:pathLst>
              <a:path w="15361" h="47045">
                <a:moveTo>
                  <a:pt x="8641" y="0"/>
                </a:moveTo>
                <a:lnTo>
                  <a:pt x="0" y="3840"/>
                </a:lnTo>
                <a:lnTo>
                  <a:pt x="0" y="4800"/>
                </a:lnTo>
                <a:lnTo>
                  <a:pt x="960" y="4800"/>
                </a:lnTo>
                <a:lnTo>
                  <a:pt x="1920" y="3840"/>
                </a:lnTo>
                <a:lnTo>
                  <a:pt x="2880" y="3840"/>
                </a:lnTo>
                <a:lnTo>
                  <a:pt x="3840" y="4800"/>
                </a:lnTo>
                <a:lnTo>
                  <a:pt x="4800" y="5760"/>
                </a:lnTo>
                <a:lnTo>
                  <a:pt x="4800" y="43205"/>
                </a:lnTo>
                <a:lnTo>
                  <a:pt x="3840" y="44165"/>
                </a:lnTo>
                <a:lnTo>
                  <a:pt x="3840" y="45110"/>
                </a:lnTo>
                <a:lnTo>
                  <a:pt x="2880" y="46085"/>
                </a:lnTo>
                <a:lnTo>
                  <a:pt x="0" y="46085"/>
                </a:lnTo>
                <a:lnTo>
                  <a:pt x="0" y="47045"/>
                </a:lnTo>
                <a:lnTo>
                  <a:pt x="15361" y="47045"/>
                </a:lnTo>
                <a:lnTo>
                  <a:pt x="15361" y="46085"/>
                </a:lnTo>
                <a:lnTo>
                  <a:pt x="12481" y="46085"/>
                </a:lnTo>
                <a:lnTo>
                  <a:pt x="11521" y="45110"/>
                </a:lnTo>
                <a:lnTo>
                  <a:pt x="10561" y="45110"/>
                </a:lnTo>
                <a:lnTo>
                  <a:pt x="10561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2" name="object 292"/>
          <p:cNvSpPr/>
          <p:nvPr/>
        </p:nvSpPr>
        <p:spPr>
          <a:xfrm>
            <a:off x="3631798" y="3817574"/>
            <a:ext cx="6720" cy="6720"/>
          </a:xfrm>
          <a:custGeom>
            <a:avLst/>
            <a:gdLst/>
            <a:ahLst/>
            <a:cxnLst/>
            <a:rect l="l" t="t" r="r" b="b"/>
            <a:pathLst>
              <a:path w="6720" h="6720">
                <a:moveTo>
                  <a:pt x="975" y="5760"/>
                </a:moveTo>
                <a:lnTo>
                  <a:pt x="975" y="6720"/>
                </a:lnTo>
                <a:lnTo>
                  <a:pt x="4815" y="6720"/>
                </a:lnTo>
                <a:lnTo>
                  <a:pt x="5775" y="5760"/>
                </a:lnTo>
                <a:lnTo>
                  <a:pt x="5775" y="4800"/>
                </a:lnTo>
                <a:lnTo>
                  <a:pt x="6720" y="3840"/>
                </a:lnTo>
                <a:lnTo>
                  <a:pt x="6720" y="1920"/>
                </a:lnTo>
                <a:lnTo>
                  <a:pt x="5775" y="1920"/>
                </a:lnTo>
                <a:lnTo>
                  <a:pt x="5775" y="960"/>
                </a:lnTo>
                <a:lnTo>
                  <a:pt x="4815" y="0"/>
                </a:lnTo>
                <a:lnTo>
                  <a:pt x="975" y="0"/>
                </a:lnTo>
                <a:lnTo>
                  <a:pt x="975" y="960"/>
                </a:lnTo>
                <a:lnTo>
                  <a:pt x="0" y="1920"/>
                </a:lnTo>
                <a:lnTo>
                  <a:pt x="0" y="4800"/>
                </a:lnTo>
                <a:lnTo>
                  <a:pt x="975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3" name="object 293"/>
          <p:cNvSpPr/>
          <p:nvPr/>
        </p:nvSpPr>
        <p:spPr>
          <a:xfrm>
            <a:off x="3627013" y="3832936"/>
            <a:ext cx="15346" cy="31683"/>
          </a:xfrm>
          <a:custGeom>
            <a:avLst/>
            <a:gdLst/>
            <a:ahLst/>
            <a:cxnLst/>
            <a:rect l="l" t="t" r="r" b="b"/>
            <a:pathLst>
              <a:path w="15346" h="31683">
                <a:moveTo>
                  <a:pt x="15346" y="31683"/>
                </a:moveTo>
                <a:lnTo>
                  <a:pt x="15346" y="30723"/>
                </a:lnTo>
                <a:lnTo>
                  <a:pt x="12466" y="30723"/>
                </a:lnTo>
                <a:lnTo>
                  <a:pt x="12466" y="29748"/>
                </a:lnTo>
                <a:lnTo>
                  <a:pt x="11506" y="29748"/>
                </a:lnTo>
                <a:lnTo>
                  <a:pt x="10561" y="28803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0" y="5760"/>
                </a:lnTo>
                <a:lnTo>
                  <a:pt x="944" y="4800"/>
                </a:lnTo>
                <a:lnTo>
                  <a:pt x="3840" y="4800"/>
                </a:lnTo>
                <a:lnTo>
                  <a:pt x="3840" y="5760"/>
                </a:lnTo>
                <a:lnTo>
                  <a:pt x="4785" y="5760"/>
                </a:lnTo>
                <a:lnTo>
                  <a:pt x="4785" y="28803"/>
                </a:lnTo>
                <a:lnTo>
                  <a:pt x="3840" y="29748"/>
                </a:lnTo>
                <a:lnTo>
                  <a:pt x="3840" y="30723"/>
                </a:lnTo>
                <a:lnTo>
                  <a:pt x="0" y="30723"/>
                </a:lnTo>
                <a:lnTo>
                  <a:pt x="0" y="31683"/>
                </a:lnTo>
                <a:lnTo>
                  <a:pt x="15346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4" name="object 294"/>
          <p:cNvSpPr/>
          <p:nvPr/>
        </p:nvSpPr>
        <p:spPr>
          <a:xfrm>
            <a:off x="3646200" y="3832936"/>
            <a:ext cx="25923" cy="32628"/>
          </a:xfrm>
          <a:custGeom>
            <a:avLst/>
            <a:gdLst/>
            <a:ahLst/>
            <a:cxnLst/>
            <a:rect l="l" t="t" r="r" b="b"/>
            <a:pathLst>
              <a:path w="25923" h="32628">
                <a:moveTo>
                  <a:pt x="960" y="25908"/>
                </a:moveTo>
                <a:lnTo>
                  <a:pt x="3840" y="28803"/>
                </a:lnTo>
                <a:lnTo>
                  <a:pt x="6720" y="31683"/>
                </a:lnTo>
                <a:lnTo>
                  <a:pt x="9601" y="32628"/>
                </a:lnTo>
                <a:lnTo>
                  <a:pt x="16322" y="32628"/>
                </a:lnTo>
                <a:lnTo>
                  <a:pt x="18242" y="31683"/>
                </a:lnTo>
                <a:lnTo>
                  <a:pt x="21122" y="29748"/>
                </a:lnTo>
                <a:lnTo>
                  <a:pt x="23042" y="27843"/>
                </a:lnTo>
                <a:lnTo>
                  <a:pt x="24963" y="24002"/>
                </a:lnTo>
                <a:lnTo>
                  <a:pt x="25923" y="20162"/>
                </a:lnTo>
                <a:lnTo>
                  <a:pt x="24963" y="20162"/>
                </a:lnTo>
                <a:lnTo>
                  <a:pt x="24002" y="22082"/>
                </a:lnTo>
                <a:lnTo>
                  <a:pt x="22082" y="24002"/>
                </a:lnTo>
                <a:lnTo>
                  <a:pt x="21122" y="24963"/>
                </a:lnTo>
                <a:lnTo>
                  <a:pt x="19202" y="26883"/>
                </a:lnTo>
                <a:lnTo>
                  <a:pt x="17282" y="27843"/>
                </a:lnTo>
                <a:lnTo>
                  <a:pt x="12481" y="27843"/>
                </a:lnTo>
                <a:lnTo>
                  <a:pt x="9601" y="25908"/>
                </a:lnTo>
                <a:lnTo>
                  <a:pt x="7680" y="23042"/>
                </a:lnTo>
                <a:lnTo>
                  <a:pt x="6720" y="21122"/>
                </a:lnTo>
                <a:lnTo>
                  <a:pt x="5760" y="17282"/>
                </a:lnTo>
                <a:lnTo>
                  <a:pt x="5760" y="10561"/>
                </a:lnTo>
                <a:lnTo>
                  <a:pt x="6720" y="7680"/>
                </a:lnTo>
                <a:lnTo>
                  <a:pt x="8641" y="4800"/>
                </a:lnTo>
                <a:lnTo>
                  <a:pt x="9601" y="3840"/>
                </a:lnTo>
                <a:lnTo>
                  <a:pt x="11521" y="2880"/>
                </a:lnTo>
                <a:lnTo>
                  <a:pt x="16322" y="2880"/>
                </a:lnTo>
                <a:lnTo>
                  <a:pt x="16322" y="3840"/>
                </a:lnTo>
                <a:lnTo>
                  <a:pt x="17282" y="4800"/>
                </a:lnTo>
                <a:lnTo>
                  <a:pt x="18242" y="5760"/>
                </a:lnTo>
                <a:lnTo>
                  <a:pt x="18242" y="8641"/>
                </a:lnTo>
                <a:lnTo>
                  <a:pt x="19202" y="9601"/>
                </a:lnTo>
                <a:lnTo>
                  <a:pt x="19202" y="10561"/>
                </a:lnTo>
                <a:lnTo>
                  <a:pt x="24002" y="10561"/>
                </a:lnTo>
                <a:lnTo>
                  <a:pt x="24002" y="9601"/>
                </a:lnTo>
                <a:lnTo>
                  <a:pt x="24963" y="9601"/>
                </a:lnTo>
                <a:lnTo>
                  <a:pt x="24963" y="5760"/>
                </a:lnTo>
                <a:lnTo>
                  <a:pt x="24002" y="4800"/>
                </a:lnTo>
                <a:lnTo>
                  <a:pt x="22082" y="2880"/>
                </a:lnTo>
                <a:lnTo>
                  <a:pt x="20162" y="960"/>
                </a:lnTo>
                <a:lnTo>
                  <a:pt x="17282" y="0"/>
                </a:lnTo>
                <a:lnTo>
                  <a:pt x="10561" y="0"/>
                </a:lnTo>
                <a:lnTo>
                  <a:pt x="6720" y="1920"/>
                </a:lnTo>
                <a:lnTo>
                  <a:pt x="4800" y="4800"/>
                </a:lnTo>
                <a:lnTo>
                  <a:pt x="1935" y="7680"/>
                </a:lnTo>
                <a:lnTo>
                  <a:pt x="0" y="11521"/>
                </a:lnTo>
                <a:lnTo>
                  <a:pt x="0" y="22082"/>
                </a:lnTo>
                <a:lnTo>
                  <a:pt x="960" y="25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5" name="object 295"/>
          <p:cNvSpPr/>
          <p:nvPr/>
        </p:nvSpPr>
        <p:spPr>
          <a:xfrm>
            <a:off x="3675004" y="3833896"/>
            <a:ext cx="33604" cy="46070"/>
          </a:xfrm>
          <a:custGeom>
            <a:avLst/>
            <a:gdLst/>
            <a:ahLst/>
            <a:cxnLst/>
            <a:rect l="l" t="t" r="r" b="b"/>
            <a:pathLst>
              <a:path w="33604" h="46070">
                <a:moveTo>
                  <a:pt x="33604" y="0"/>
                </a:moveTo>
                <a:lnTo>
                  <a:pt x="24002" y="0"/>
                </a:lnTo>
                <a:lnTo>
                  <a:pt x="24002" y="1920"/>
                </a:lnTo>
                <a:lnTo>
                  <a:pt x="26883" y="1920"/>
                </a:lnTo>
                <a:lnTo>
                  <a:pt x="26883" y="5760"/>
                </a:lnTo>
                <a:lnTo>
                  <a:pt x="19202" y="23042"/>
                </a:lnTo>
                <a:lnTo>
                  <a:pt x="12481" y="7680"/>
                </a:lnTo>
                <a:lnTo>
                  <a:pt x="11521" y="5760"/>
                </a:lnTo>
                <a:lnTo>
                  <a:pt x="10561" y="4800"/>
                </a:lnTo>
                <a:lnTo>
                  <a:pt x="10561" y="2880"/>
                </a:lnTo>
                <a:lnTo>
                  <a:pt x="11521" y="2880"/>
                </a:lnTo>
                <a:lnTo>
                  <a:pt x="11521" y="1920"/>
                </a:lnTo>
                <a:lnTo>
                  <a:pt x="14401" y="1920"/>
                </a:lnTo>
                <a:lnTo>
                  <a:pt x="14401" y="0"/>
                </a:ln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lnTo>
                  <a:pt x="2880" y="2880"/>
                </a:lnTo>
                <a:lnTo>
                  <a:pt x="3840" y="3840"/>
                </a:lnTo>
                <a:lnTo>
                  <a:pt x="4800" y="4800"/>
                </a:lnTo>
                <a:lnTo>
                  <a:pt x="5760" y="5760"/>
                </a:lnTo>
                <a:lnTo>
                  <a:pt x="5760" y="6720"/>
                </a:lnTo>
                <a:lnTo>
                  <a:pt x="17282" y="29763"/>
                </a:lnTo>
                <a:lnTo>
                  <a:pt x="14401" y="35509"/>
                </a:lnTo>
                <a:lnTo>
                  <a:pt x="14401" y="37444"/>
                </a:lnTo>
                <a:lnTo>
                  <a:pt x="13441" y="38389"/>
                </a:lnTo>
                <a:lnTo>
                  <a:pt x="12481" y="39349"/>
                </a:lnTo>
                <a:lnTo>
                  <a:pt x="11521" y="39349"/>
                </a:lnTo>
                <a:lnTo>
                  <a:pt x="10561" y="40309"/>
                </a:lnTo>
                <a:lnTo>
                  <a:pt x="9601" y="40309"/>
                </a:lnTo>
                <a:lnTo>
                  <a:pt x="8641" y="39349"/>
                </a:lnTo>
                <a:lnTo>
                  <a:pt x="7680" y="39349"/>
                </a:lnTo>
                <a:lnTo>
                  <a:pt x="5760" y="38389"/>
                </a:lnTo>
                <a:lnTo>
                  <a:pt x="4800" y="38389"/>
                </a:lnTo>
                <a:lnTo>
                  <a:pt x="3840" y="39349"/>
                </a:lnTo>
                <a:lnTo>
                  <a:pt x="2880" y="39349"/>
                </a:lnTo>
                <a:lnTo>
                  <a:pt x="1920" y="40309"/>
                </a:lnTo>
                <a:lnTo>
                  <a:pt x="1920" y="43190"/>
                </a:lnTo>
                <a:lnTo>
                  <a:pt x="2880" y="44150"/>
                </a:lnTo>
                <a:lnTo>
                  <a:pt x="3840" y="45125"/>
                </a:lnTo>
                <a:lnTo>
                  <a:pt x="4800" y="46070"/>
                </a:lnTo>
                <a:lnTo>
                  <a:pt x="8641" y="46070"/>
                </a:lnTo>
                <a:lnTo>
                  <a:pt x="10561" y="45125"/>
                </a:lnTo>
                <a:lnTo>
                  <a:pt x="12481" y="43190"/>
                </a:lnTo>
                <a:lnTo>
                  <a:pt x="14401" y="42230"/>
                </a:lnTo>
                <a:lnTo>
                  <a:pt x="15361" y="39349"/>
                </a:lnTo>
                <a:lnTo>
                  <a:pt x="17282" y="36469"/>
                </a:lnTo>
                <a:lnTo>
                  <a:pt x="29763" y="5760"/>
                </a:lnTo>
                <a:lnTo>
                  <a:pt x="29763" y="4800"/>
                </a:lnTo>
                <a:lnTo>
                  <a:pt x="30723" y="3840"/>
                </a:lnTo>
                <a:lnTo>
                  <a:pt x="30723" y="2880"/>
                </a:lnTo>
                <a:lnTo>
                  <a:pt x="31683" y="2880"/>
                </a:lnTo>
                <a:lnTo>
                  <a:pt x="31683" y="1920"/>
                </a:lnTo>
                <a:lnTo>
                  <a:pt x="33604" y="1920"/>
                </a:lnTo>
                <a:lnTo>
                  <a:pt x="3360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6" name="object 296"/>
          <p:cNvSpPr/>
          <p:nvPr/>
        </p:nvSpPr>
        <p:spPr>
          <a:xfrm>
            <a:off x="3131667" y="3739819"/>
            <a:ext cx="40309" cy="47030"/>
          </a:xfrm>
          <a:custGeom>
            <a:avLst/>
            <a:gdLst/>
            <a:ahLst/>
            <a:cxnLst/>
            <a:rect l="l" t="t" r="r" b="b"/>
            <a:pathLst>
              <a:path w="40309" h="47030">
                <a:moveTo>
                  <a:pt x="8641" y="31668"/>
                </a:moveTo>
                <a:lnTo>
                  <a:pt x="7680" y="28788"/>
                </a:lnTo>
                <a:lnTo>
                  <a:pt x="7680" y="19202"/>
                </a:lnTo>
                <a:lnTo>
                  <a:pt x="8641" y="15361"/>
                </a:lnTo>
                <a:lnTo>
                  <a:pt x="9601" y="11521"/>
                </a:lnTo>
                <a:lnTo>
                  <a:pt x="11521" y="8641"/>
                </a:lnTo>
                <a:lnTo>
                  <a:pt x="13426" y="5760"/>
                </a:lnTo>
                <a:lnTo>
                  <a:pt x="15361" y="4800"/>
                </a:lnTo>
                <a:lnTo>
                  <a:pt x="18227" y="2880"/>
                </a:lnTo>
                <a:lnTo>
                  <a:pt x="20162" y="1920"/>
                </a:lnTo>
                <a:lnTo>
                  <a:pt x="26883" y="1920"/>
                </a:lnTo>
                <a:lnTo>
                  <a:pt x="29748" y="3840"/>
                </a:lnTo>
                <a:lnTo>
                  <a:pt x="32628" y="5760"/>
                </a:lnTo>
                <a:lnTo>
                  <a:pt x="35509" y="7680"/>
                </a:lnTo>
                <a:lnTo>
                  <a:pt x="37429" y="10561"/>
                </a:lnTo>
                <a:lnTo>
                  <a:pt x="38389" y="15361"/>
                </a:lnTo>
                <a:lnTo>
                  <a:pt x="39349" y="15361"/>
                </a:lnTo>
                <a:lnTo>
                  <a:pt x="38389" y="0"/>
                </a:lnTo>
                <a:lnTo>
                  <a:pt x="37429" y="0"/>
                </a:lnTo>
                <a:lnTo>
                  <a:pt x="37429" y="960"/>
                </a:lnTo>
                <a:lnTo>
                  <a:pt x="36469" y="1920"/>
                </a:lnTo>
                <a:lnTo>
                  <a:pt x="36469" y="2880"/>
                </a:lnTo>
                <a:lnTo>
                  <a:pt x="33604" y="2880"/>
                </a:lnTo>
                <a:lnTo>
                  <a:pt x="32628" y="1920"/>
                </a:lnTo>
                <a:lnTo>
                  <a:pt x="29748" y="960"/>
                </a:lnTo>
                <a:lnTo>
                  <a:pt x="25908" y="0"/>
                </a:lnTo>
                <a:lnTo>
                  <a:pt x="19202" y="0"/>
                </a:lnTo>
                <a:lnTo>
                  <a:pt x="15361" y="960"/>
                </a:lnTo>
                <a:lnTo>
                  <a:pt x="11521" y="2880"/>
                </a:lnTo>
                <a:lnTo>
                  <a:pt x="7680" y="4800"/>
                </a:lnTo>
                <a:lnTo>
                  <a:pt x="4800" y="7680"/>
                </a:lnTo>
                <a:lnTo>
                  <a:pt x="2880" y="11521"/>
                </a:lnTo>
                <a:lnTo>
                  <a:pt x="960" y="15361"/>
                </a:lnTo>
                <a:lnTo>
                  <a:pt x="0" y="20162"/>
                </a:lnTo>
                <a:lnTo>
                  <a:pt x="0" y="29763"/>
                </a:lnTo>
                <a:lnTo>
                  <a:pt x="1920" y="34549"/>
                </a:lnTo>
                <a:lnTo>
                  <a:pt x="4800" y="38389"/>
                </a:lnTo>
                <a:lnTo>
                  <a:pt x="8641" y="44150"/>
                </a:lnTo>
                <a:lnTo>
                  <a:pt x="14386" y="47030"/>
                </a:lnTo>
                <a:lnTo>
                  <a:pt x="25908" y="47030"/>
                </a:lnTo>
                <a:lnTo>
                  <a:pt x="29748" y="46070"/>
                </a:lnTo>
                <a:lnTo>
                  <a:pt x="32628" y="44150"/>
                </a:lnTo>
                <a:lnTo>
                  <a:pt x="35509" y="42230"/>
                </a:lnTo>
                <a:lnTo>
                  <a:pt x="38389" y="39349"/>
                </a:lnTo>
                <a:lnTo>
                  <a:pt x="40309" y="35509"/>
                </a:lnTo>
                <a:lnTo>
                  <a:pt x="39349" y="34549"/>
                </a:lnTo>
                <a:lnTo>
                  <a:pt x="37429" y="38389"/>
                </a:lnTo>
                <a:lnTo>
                  <a:pt x="34549" y="41285"/>
                </a:lnTo>
                <a:lnTo>
                  <a:pt x="32628" y="42230"/>
                </a:lnTo>
                <a:lnTo>
                  <a:pt x="29748" y="43190"/>
                </a:lnTo>
                <a:lnTo>
                  <a:pt x="27828" y="44150"/>
                </a:lnTo>
                <a:lnTo>
                  <a:pt x="21107" y="44150"/>
                </a:lnTo>
                <a:lnTo>
                  <a:pt x="18227" y="43190"/>
                </a:lnTo>
                <a:lnTo>
                  <a:pt x="15361" y="42230"/>
                </a:lnTo>
                <a:lnTo>
                  <a:pt x="12481" y="40309"/>
                </a:lnTo>
                <a:lnTo>
                  <a:pt x="10546" y="38389"/>
                </a:lnTo>
                <a:lnTo>
                  <a:pt x="9601" y="34549"/>
                </a:lnTo>
                <a:lnTo>
                  <a:pt x="8641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7" name="object 297"/>
          <p:cNvSpPr/>
          <p:nvPr/>
        </p:nvSpPr>
        <p:spPr>
          <a:xfrm>
            <a:off x="3183498" y="3754221"/>
            <a:ext cx="23042" cy="30708"/>
          </a:xfrm>
          <a:custGeom>
            <a:avLst/>
            <a:gdLst/>
            <a:ahLst/>
            <a:cxnLst/>
            <a:rect l="l" t="t" r="r" b="b"/>
            <a:pathLst>
              <a:path w="23042" h="30708">
                <a:moveTo>
                  <a:pt x="2880" y="3840"/>
                </a:moveTo>
                <a:lnTo>
                  <a:pt x="3840" y="3840"/>
                </a:lnTo>
                <a:lnTo>
                  <a:pt x="4800" y="2880"/>
                </a:lnTo>
                <a:lnTo>
                  <a:pt x="9601" y="2880"/>
                </a:lnTo>
                <a:lnTo>
                  <a:pt x="11521" y="3840"/>
                </a:lnTo>
                <a:lnTo>
                  <a:pt x="13441" y="5760"/>
                </a:lnTo>
                <a:lnTo>
                  <a:pt x="16322" y="8641"/>
                </a:lnTo>
                <a:lnTo>
                  <a:pt x="17282" y="13426"/>
                </a:lnTo>
                <a:lnTo>
                  <a:pt x="17282" y="23042"/>
                </a:lnTo>
                <a:lnTo>
                  <a:pt x="16322" y="25908"/>
                </a:lnTo>
                <a:lnTo>
                  <a:pt x="15361" y="27828"/>
                </a:lnTo>
                <a:lnTo>
                  <a:pt x="15361" y="30708"/>
                </a:lnTo>
                <a:lnTo>
                  <a:pt x="18242" y="28788"/>
                </a:lnTo>
                <a:lnTo>
                  <a:pt x="20162" y="26883"/>
                </a:lnTo>
                <a:lnTo>
                  <a:pt x="21122" y="23987"/>
                </a:lnTo>
                <a:lnTo>
                  <a:pt x="23042" y="21107"/>
                </a:lnTo>
                <a:lnTo>
                  <a:pt x="23042" y="12481"/>
                </a:lnTo>
                <a:lnTo>
                  <a:pt x="22082" y="8641"/>
                </a:lnTo>
                <a:lnTo>
                  <a:pt x="19202" y="5760"/>
                </a:lnTo>
                <a:lnTo>
                  <a:pt x="17282" y="1920"/>
                </a:lnTo>
                <a:lnTo>
                  <a:pt x="13441" y="0"/>
                </a:lnTo>
                <a:lnTo>
                  <a:pt x="5760" y="0"/>
                </a:lnTo>
                <a:lnTo>
                  <a:pt x="3840" y="960"/>
                </a:lnTo>
                <a:lnTo>
                  <a:pt x="960" y="1920"/>
                </a:lnTo>
                <a:lnTo>
                  <a:pt x="0" y="8641"/>
                </a:lnTo>
                <a:lnTo>
                  <a:pt x="960" y="7680"/>
                </a:lnTo>
                <a:lnTo>
                  <a:pt x="1920" y="5760"/>
                </a:lnTo>
                <a:lnTo>
                  <a:pt x="288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8" name="object 298"/>
          <p:cNvSpPr/>
          <p:nvPr/>
        </p:nvSpPr>
        <p:spPr>
          <a:xfrm>
            <a:off x="3176778" y="3756141"/>
            <a:ext cx="22082" cy="30708"/>
          </a:xfrm>
          <a:custGeom>
            <a:avLst/>
            <a:gdLst/>
            <a:ahLst/>
            <a:cxnLst/>
            <a:rect l="l" t="t" r="r" b="b"/>
            <a:pathLst>
              <a:path w="22082" h="30708">
                <a:moveTo>
                  <a:pt x="13441" y="28788"/>
                </a:moveTo>
                <a:lnTo>
                  <a:pt x="11521" y="26868"/>
                </a:lnTo>
                <a:lnTo>
                  <a:pt x="9601" y="23987"/>
                </a:lnTo>
                <a:lnTo>
                  <a:pt x="7680" y="20147"/>
                </a:lnTo>
                <a:lnTo>
                  <a:pt x="6720" y="16306"/>
                </a:lnTo>
                <a:lnTo>
                  <a:pt x="6720" y="6720"/>
                </a:lnTo>
                <a:lnTo>
                  <a:pt x="7680" y="0"/>
                </a:lnTo>
                <a:lnTo>
                  <a:pt x="5760" y="1920"/>
                </a:lnTo>
                <a:lnTo>
                  <a:pt x="3840" y="3840"/>
                </a:lnTo>
                <a:lnTo>
                  <a:pt x="2880" y="6720"/>
                </a:lnTo>
                <a:lnTo>
                  <a:pt x="960" y="9601"/>
                </a:lnTo>
                <a:lnTo>
                  <a:pt x="0" y="12466"/>
                </a:lnTo>
                <a:lnTo>
                  <a:pt x="0" y="19187"/>
                </a:lnTo>
                <a:lnTo>
                  <a:pt x="1920" y="22067"/>
                </a:lnTo>
                <a:lnTo>
                  <a:pt x="3840" y="24963"/>
                </a:lnTo>
                <a:lnTo>
                  <a:pt x="6720" y="28788"/>
                </a:lnTo>
                <a:lnTo>
                  <a:pt x="10561" y="30708"/>
                </a:lnTo>
                <a:lnTo>
                  <a:pt x="17282" y="30708"/>
                </a:lnTo>
                <a:lnTo>
                  <a:pt x="20162" y="29748"/>
                </a:lnTo>
                <a:lnTo>
                  <a:pt x="22082" y="28788"/>
                </a:lnTo>
                <a:lnTo>
                  <a:pt x="22082" y="25907"/>
                </a:lnTo>
                <a:lnTo>
                  <a:pt x="20162" y="27828"/>
                </a:lnTo>
                <a:lnTo>
                  <a:pt x="18242" y="28788"/>
                </a:lnTo>
                <a:lnTo>
                  <a:pt x="13441" y="287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9" name="object 299"/>
          <p:cNvSpPr/>
          <p:nvPr/>
        </p:nvSpPr>
        <p:spPr>
          <a:xfrm>
            <a:off x="3209422" y="3754221"/>
            <a:ext cx="33588" cy="31668"/>
          </a:xfrm>
          <a:custGeom>
            <a:avLst/>
            <a:gdLst/>
            <a:ahLst/>
            <a:cxnLst/>
            <a:rect l="l" t="t" r="r" b="b"/>
            <a:pathLst>
              <a:path w="33588" h="31668">
                <a:moveTo>
                  <a:pt x="27843" y="5760"/>
                </a:moveTo>
                <a:lnTo>
                  <a:pt x="26868" y="3840"/>
                </a:lnTo>
                <a:lnTo>
                  <a:pt x="25923" y="1920"/>
                </a:lnTo>
                <a:lnTo>
                  <a:pt x="24963" y="1920"/>
                </a:lnTo>
                <a:lnTo>
                  <a:pt x="24003" y="960"/>
                </a:lnTo>
                <a:lnTo>
                  <a:pt x="22082" y="0"/>
                </a:lnTo>
                <a:lnTo>
                  <a:pt x="17282" y="0"/>
                </a:lnTo>
                <a:lnTo>
                  <a:pt x="14401" y="2880"/>
                </a:lnTo>
                <a:lnTo>
                  <a:pt x="10561" y="6705"/>
                </a:lnTo>
                <a:lnTo>
                  <a:pt x="10561" y="0"/>
                </a:lnTo>
                <a:lnTo>
                  <a:pt x="8641" y="0"/>
                </a:lnTo>
                <a:lnTo>
                  <a:pt x="0" y="3840"/>
                </a:lnTo>
                <a:lnTo>
                  <a:pt x="0" y="4800"/>
                </a:lnTo>
                <a:lnTo>
                  <a:pt x="3840" y="4800"/>
                </a:lnTo>
                <a:lnTo>
                  <a:pt x="3840" y="5760"/>
                </a:lnTo>
                <a:lnTo>
                  <a:pt x="4800" y="5760"/>
                </a:lnTo>
                <a:lnTo>
                  <a:pt x="4800" y="28788"/>
                </a:lnTo>
                <a:lnTo>
                  <a:pt x="3840" y="29748"/>
                </a:lnTo>
                <a:lnTo>
                  <a:pt x="2880" y="30708"/>
                </a:lnTo>
                <a:lnTo>
                  <a:pt x="0" y="30708"/>
                </a:lnTo>
                <a:lnTo>
                  <a:pt x="0" y="31668"/>
                </a:lnTo>
                <a:lnTo>
                  <a:pt x="15361" y="31668"/>
                </a:lnTo>
                <a:lnTo>
                  <a:pt x="15361" y="30708"/>
                </a:lnTo>
                <a:lnTo>
                  <a:pt x="12481" y="30708"/>
                </a:lnTo>
                <a:lnTo>
                  <a:pt x="12481" y="29748"/>
                </a:lnTo>
                <a:lnTo>
                  <a:pt x="11521" y="29748"/>
                </a:lnTo>
                <a:lnTo>
                  <a:pt x="10561" y="28788"/>
                </a:lnTo>
                <a:lnTo>
                  <a:pt x="10561" y="8641"/>
                </a:lnTo>
                <a:lnTo>
                  <a:pt x="13441" y="5760"/>
                </a:lnTo>
                <a:lnTo>
                  <a:pt x="15361" y="4800"/>
                </a:lnTo>
                <a:lnTo>
                  <a:pt x="21122" y="4800"/>
                </a:lnTo>
                <a:lnTo>
                  <a:pt x="22082" y="6705"/>
                </a:lnTo>
                <a:lnTo>
                  <a:pt x="23042" y="7680"/>
                </a:lnTo>
                <a:lnTo>
                  <a:pt x="23042" y="28788"/>
                </a:lnTo>
                <a:lnTo>
                  <a:pt x="22082" y="29748"/>
                </a:lnTo>
                <a:lnTo>
                  <a:pt x="21122" y="30708"/>
                </a:lnTo>
                <a:lnTo>
                  <a:pt x="18242" y="30708"/>
                </a:lnTo>
                <a:lnTo>
                  <a:pt x="18242" y="31668"/>
                </a:lnTo>
                <a:lnTo>
                  <a:pt x="33588" y="31668"/>
                </a:lnTo>
                <a:lnTo>
                  <a:pt x="33588" y="30708"/>
                </a:lnTo>
                <a:lnTo>
                  <a:pt x="30708" y="30708"/>
                </a:lnTo>
                <a:lnTo>
                  <a:pt x="29763" y="29748"/>
                </a:lnTo>
                <a:lnTo>
                  <a:pt x="28803" y="28788"/>
                </a:lnTo>
                <a:lnTo>
                  <a:pt x="28803" y="8641"/>
                </a:lnTo>
                <a:lnTo>
                  <a:pt x="27843" y="6705"/>
                </a:lnTo>
                <a:lnTo>
                  <a:pt x="27843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0" name="object 300"/>
          <p:cNvSpPr/>
          <p:nvPr/>
        </p:nvSpPr>
        <p:spPr>
          <a:xfrm>
            <a:off x="3246851" y="3754221"/>
            <a:ext cx="20162" cy="32628"/>
          </a:xfrm>
          <a:custGeom>
            <a:avLst/>
            <a:gdLst/>
            <a:ahLst/>
            <a:cxnLst/>
            <a:rect l="l" t="t" r="r" b="b"/>
            <a:pathLst>
              <a:path w="20162" h="32628">
                <a:moveTo>
                  <a:pt x="0" y="21107"/>
                </a:moveTo>
                <a:lnTo>
                  <a:pt x="0" y="32628"/>
                </a:lnTo>
                <a:lnTo>
                  <a:pt x="960" y="32628"/>
                </a:lnTo>
                <a:lnTo>
                  <a:pt x="960" y="31668"/>
                </a:lnTo>
                <a:lnTo>
                  <a:pt x="3840" y="31668"/>
                </a:lnTo>
                <a:lnTo>
                  <a:pt x="6720" y="32628"/>
                </a:lnTo>
                <a:lnTo>
                  <a:pt x="12481" y="32628"/>
                </a:lnTo>
                <a:lnTo>
                  <a:pt x="15361" y="31668"/>
                </a:lnTo>
                <a:lnTo>
                  <a:pt x="17282" y="29748"/>
                </a:lnTo>
                <a:lnTo>
                  <a:pt x="19202" y="28788"/>
                </a:lnTo>
                <a:lnTo>
                  <a:pt x="20162" y="25908"/>
                </a:lnTo>
                <a:lnTo>
                  <a:pt x="20162" y="20147"/>
                </a:lnTo>
                <a:lnTo>
                  <a:pt x="18242" y="17266"/>
                </a:lnTo>
                <a:lnTo>
                  <a:pt x="13441" y="14386"/>
                </a:lnTo>
                <a:lnTo>
                  <a:pt x="8641" y="12481"/>
                </a:lnTo>
                <a:lnTo>
                  <a:pt x="6720" y="11521"/>
                </a:lnTo>
                <a:lnTo>
                  <a:pt x="4800" y="10546"/>
                </a:lnTo>
                <a:lnTo>
                  <a:pt x="4800" y="9601"/>
                </a:lnTo>
                <a:lnTo>
                  <a:pt x="3840" y="8641"/>
                </a:lnTo>
                <a:lnTo>
                  <a:pt x="3840" y="4800"/>
                </a:lnTo>
                <a:lnTo>
                  <a:pt x="4800" y="3840"/>
                </a:lnTo>
                <a:lnTo>
                  <a:pt x="5775" y="2880"/>
                </a:lnTo>
                <a:lnTo>
                  <a:pt x="7680" y="1920"/>
                </a:lnTo>
                <a:lnTo>
                  <a:pt x="10561" y="1920"/>
                </a:lnTo>
                <a:lnTo>
                  <a:pt x="12481" y="2880"/>
                </a:lnTo>
                <a:lnTo>
                  <a:pt x="13441" y="3840"/>
                </a:lnTo>
                <a:lnTo>
                  <a:pt x="15361" y="4800"/>
                </a:lnTo>
                <a:lnTo>
                  <a:pt x="16337" y="7680"/>
                </a:lnTo>
                <a:lnTo>
                  <a:pt x="17282" y="10546"/>
                </a:lnTo>
                <a:lnTo>
                  <a:pt x="18242" y="10546"/>
                </a:lnTo>
                <a:lnTo>
                  <a:pt x="18242" y="0"/>
                </a:lnTo>
                <a:lnTo>
                  <a:pt x="17282" y="0"/>
                </a:lnTo>
                <a:lnTo>
                  <a:pt x="17282" y="960"/>
                </a:lnTo>
                <a:lnTo>
                  <a:pt x="16337" y="960"/>
                </a:lnTo>
                <a:lnTo>
                  <a:pt x="16337" y="1920"/>
                </a:lnTo>
                <a:lnTo>
                  <a:pt x="15361" y="1920"/>
                </a:lnTo>
                <a:lnTo>
                  <a:pt x="14401" y="960"/>
                </a:lnTo>
                <a:lnTo>
                  <a:pt x="11521" y="960"/>
                </a:lnTo>
                <a:lnTo>
                  <a:pt x="10561" y="0"/>
                </a:lnTo>
                <a:lnTo>
                  <a:pt x="5775" y="0"/>
                </a:lnTo>
                <a:lnTo>
                  <a:pt x="3840" y="960"/>
                </a:lnTo>
                <a:lnTo>
                  <a:pt x="1935" y="2880"/>
                </a:lnTo>
                <a:lnTo>
                  <a:pt x="0" y="4800"/>
                </a:lnTo>
                <a:lnTo>
                  <a:pt x="0" y="12481"/>
                </a:lnTo>
                <a:lnTo>
                  <a:pt x="960" y="14386"/>
                </a:lnTo>
                <a:lnTo>
                  <a:pt x="1935" y="15361"/>
                </a:lnTo>
                <a:lnTo>
                  <a:pt x="3840" y="16322"/>
                </a:lnTo>
                <a:lnTo>
                  <a:pt x="7680" y="18227"/>
                </a:lnTo>
                <a:lnTo>
                  <a:pt x="10561" y="20147"/>
                </a:lnTo>
                <a:lnTo>
                  <a:pt x="12481" y="21107"/>
                </a:lnTo>
                <a:lnTo>
                  <a:pt x="13441" y="22067"/>
                </a:lnTo>
                <a:lnTo>
                  <a:pt x="15361" y="23042"/>
                </a:lnTo>
                <a:lnTo>
                  <a:pt x="15361" y="28788"/>
                </a:lnTo>
                <a:lnTo>
                  <a:pt x="14401" y="29748"/>
                </a:lnTo>
                <a:lnTo>
                  <a:pt x="13441" y="30708"/>
                </a:lnTo>
                <a:lnTo>
                  <a:pt x="7680" y="30708"/>
                </a:lnTo>
                <a:lnTo>
                  <a:pt x="5775" y="29748"/>
                </a:lnTo>
                <a:lnTo>
                  <a:pt x="4800" y="28788"/>
                </a:lnTo>
                <a:lnTo>
                  <a:pt x="2895" y="26883"/>
                </a:lnTo>
                <a:lnTo>
                  <a:pt x="960" y="23987"/>
                </a:lnTo>
                <a:lnTo>
                  <a:pt x="960" y="21107"/>
                </a:lnTo>
                <a:lnTo>
                  <a:pt x="0" y="211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1" name="object 301"/>
          <p:cNvSpPr/>
          <p:nvPr/>
        </p:nvSpPr>
        <p:spPr>
          <a:xfrm>
            <a:off x="3269894" y="3755181"/>
            <a:ext cx="33604" cy="31668"/>
          </a:xfrm>
          <a:custGeom>
            <a:avLst/>
            <a:gdLst/>
            <a:ahLst/>
            <a:cxnLst/>
            <a:rect l="l" t="t" r="r" b="b"/>
            <a:pathLst>
              <a:path w="33604" h="31668">
                <a:moveTo>
                  <a:pt x="32644" y="26868"/>
                </a:moveTo>
                <a:lnTo>
                  <a:pt x="31683" y="27828"/>
                </a:lnTo>
                <a:lnTo>
                  <a:pt x="30723" y="27828"/>
                </a:lnTo>
                <a:lnTo>
                  <a:pt x="30723" y="26868"/>
                </a:lnTo>
                <a:lnTo>
                  <a:pt x="29763" y="26868"/>
                </a:lnTo>
                <a:lnTo>
                  <a:pt x="29763" y="25923"/>
                </a:lnTo>
                <a:lnTo>
                  <a:pt x="28803" y="24947"/>
                </a:lnTo>
                <a:lnTo>
                  <a:pt x="28803" y="0"/>
                </a:lnTo>
                <a:lnTo>
                  <a:pt x="18242" y="0"/>
                </a:lnTo>
                <a:lnTo>
                  <a:pt x="18242" y="1920"/>
                </a:lnTo>
                <a:lnTo>
                  <a:pt x="22082" y="1920"/>
                </a:lnTo>
                <a:lnTo>
                  <a:pt x="22082" y="2880"/>
                </a:lnTo>
                <a:lnTo>
                  <a:pt x="23042" y="2880"/>
                </a:lnTo>
                <a:lnTo>
                  <a:pt x="23042" y="23027"/>
                </a:lnTo>
                <a:lnTo>
                  <a:pt x="22082" y="24947"/>
                </a:lnTo>
                <a:lnTo>
                  <a:pt x="20162" y="25923"/>
                </a:lnTo>
                <a:lnTo>
                  <a:pt x="19202" y="26868"/>
                </a:lnTo>
                <a:lnTo>
                  <a:pt x="18242" y="26868"/>
                </a:lnTo>
                <a:lnTo>
                  <a:pt x="16322" y="27828"/>
                </a:lnTo>
                <a:lnTo>
                  <a:pt x="14401" y="27828"/>
                </a:lnTo>
                <a:lnTo>
                  <a:pt x="13441" y="26868"/>
                </a:lnTo>
                <a:lnTo>
                  <a:pt x="12481" y="25923"/>
                </a:lnTo>
                <a:lnTo>
                  <a:pt x="11521" y="24947"/>
                </a:lnTo>
                <a:lnTo>
                  <a:pt x="10561" y="23987"/>
                </a:lnTo>
                <a:lnTo>
                  <a:pt x="10561" y="0"/>
                </a:ln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lnTo>
                  <a:pt x="4800" y="2880"/>
                </a:lnTo>
                <a:lnTo>
                  <a:pt x="4800" y="23027"/>
                </a:lnTo>
                <a:lnTo>
                  <a:pt x="5760" y="24947"/>
                </a:lnTo>
                <a:lnTo>
                  <a:pt x="5760" y="26868"/>
                </a:lnTo>
                <a:lnTo>
                  <a:pt x="6720" y="27828"/>
                </a:lnTo>
                <a:lnTo>
                  <a:pt x="7680" y="29748"/>
                </a:lnTo>
                <a:lnTo>
                  <a:pt x="8641" y="30708"/>
                </a:lnTo>
                <a:lnTo>
                  <a:pt x="9601" y="31668"/>
                </a:lnTo>
                <a:lnTo>
                  <a:pt x="16322" y="31668"/>
                </a:lnTo>
                <a:lnTo>
                  <a:pt x="17282" y="30708"/>
                </a:lnTo>
                <a:lnTo>
                  <a:pt x="19202" y="29748"/>
                </a:lnTo>
                <a:lnTo>
                  <a:pt x="21122" y="27828"/>
                </a:lnTo>
                <a:lnTo>
                  <a:pt x="23042" y="24947"/>
                </a:lnTo>
                <a:lnTo>
                  <a:pt x="23042" y="31668"/>
                </a:lnTo>
                <a:lnTo>
                  <a:pt x="24963" y="31668"/>
                </a:lnTo>
                <a:lnTo>
                  <a:pt x="33604" y="27828"/>
                </a:lnTo>
                <a:lnTo>
                  <a:pt x="33604" y="26868"/>
                </a:lnTo>
                <a:lnTo>
                  <a:pt x="32644" y="26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2" name="object 302"/>
          <p:cNvSpPr/>
          <p:nvPr/>
        </p:nvSpPr>
        <p:spPr>
          <a:xfrm>
            <a:off x="3304458" y="3754221"/>
            <a:ext cx="52791" cy="31668"/>
          </a:xfrm>
          <a:custGeom>
            <a:avLst/>
            <a:gdLst/>
            <a:ahLst/>
            <a:cxnLst/>
            <a:rect l="l" t="t" r="r" b="b"/>
            <a:pathLst>
              <a:path w="52791" h="31668">
                <a:moveTo>
                  <a:pt x="47990" y="6705"/>
                </a:moveTo>
                <a:lnTo>
                  <a:pt x="47030" y="5760"/>
                </a:lnTo>
                <a:lnTo>
                  <a:pt x="47030" y="3840"/>
                </a:lnTo>
                <a:lnTo>
                  <a:pt x="45110" y="1920"/>
                </a:lnTo>
                <a:lnTo>
                  <a:pt x="44150" y="1920"/>
                </a:lnTo>
                <a:lnTo>
                  <a:pt x="43205" y="960"/>
                </a:lnTo>
                <a:lnTo>
                  <a:pt x="41269" y="0"/>
                </a:lnTo>
                <a:lnTo>
                  <a:pt x="38404" y="0"/>
                </a:lnTo>
                <a:lnTo>
                  <a:pt x="36469" y="960"/>
                </a:lnTo>
                <a:lnTo>
                  <a:pt x="35524" y="1920"/>
                </a:lnTo>
                <a:lnTo>
                  <a:pt x="33588" y="2880"/>
                </a:lnTo>
                <a:lnTo>
                  <a:pt x="31683" y="3840"/>
                </a:lnTo>
                <a:lnTo>
                  <a:pt x="29748" y="6705"/>
                </a:lnTo>
                <a:lnTo>
                  <a:pt x="28803" y="4800"/>
                </a:lnTo>
                <a:lnTo>
                  <a:pt x="27843" y="2880"/>
                </a:lnTo>
                <a:lnTo>
                  <a:pt x="26883" y="1920"/>
                </a:lnTo>
                <a:lnTo>
                  <a:pt x="24963" y="960"/>
                </a:lnTo>
                <a:lnTo>
                  <a:pt x="23042" y="0"/>
                </a:lnTo>
                <a:lnTo>
                  <a:pt x="20162" y="0"/>
                </a:lnTo>
                <a:lnTo>
                  <a:pt x="19202" y="960"/>
                </a:lnTo>
                <a:lnTo>
                  <a:pt x="18242" y="960"/>
                </a:lnTo>
                <a:lnTo>
                  <a:pt x="17282" y="1920"/>
                </a:lnTo>
                <a:lnTo>
                  <a:pt x="16322" y="1920"/>
                </a:lnTo>
                <a:lnTo>
                  <a:pt x="15361" y="2880"/>
                </a:lnTo>
                <a:lnTo>
                  <a:pt x="14401" y="2880"/>
                </a:lnTo>
                <a:lnTo>
                  <a:pt x="13441" y="4800"/>
                </a:lnTo>
                <a:lnTo>
                  <a:pt x="10561" y="6705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800"/>
                </a:lnTo>
                <a:lnTo>
                  <a:pt x="4800" y="4800"/>
                </a:lnTo>
                <a:lnTo>
                  <a:pt x="4800" y="6705"/>
                </a:lnTo>
                <a:lnTo>
                  <a:pt x="5760" y="7680"/>
                </a:lnTo>
                <a:lnTo>
                  <a:pt x="5760" y="27828"/>
                </a:lnTo>
                <a:lnTo>
                  <a:pt x="4800" y="28788"/>
                </a:lnTo>
                <a:lnTo>
                  <a:pt x="4800" y="29748"/>
                </a:lnTo>
                <a:lnTo>
                  <a:pt x="3840" y="29748"/>
                </a:lnTo>
                <a:lnTo>
                  <a:pt x="2880" y="30708"/>
                </a:lnTo>
                <a:lnTo>
                  <a:pt x="960" y="30708"/>
                </a:lnTo>
                <a:lnTo>
                  <a:pt x="960" y="31668"/>
                </a:lnTo>
                <a:lnTo>
                  <a:pt x="16322" y="31668"/>
                </a:lnTo>
                <a:lnTo>
                  <a:pt x="16322" y="30708"/>
                </a:lnTo>
                <a:lnTo>
                  <a:pt x="13441" y="30708"/>
                </a:lnTo>
                <a:lnTo>
                  <a:pt x="12481" y="29748"/>
                </a:lnTo>
                <a:lnTo>
                  <a:pt x="11521" y="29748"/>
                </a:lnTo>
                <a:lnTo>
                  <a:pt x="11521" y="27828"/>
                </a:lnTo>
                <a:lnTo>
                  <a:pt x="10561" y="26883"/>
                </a:lnTo>
                <a:lnTo>
                  <a:pt x="10561" y="8641"/>
                </a:lnTo>
                <a:lnTo>
                  <a:pt x="11521" y="7680"/>
                </a:lnTo>
                <a:lnTo>
                  <a:pt x="13441" y="5760"/>
                </a:lnTo>
                <a:lnTo>
                  <a:pt x="15361" y="4800"/>
                </a:lnTo>
                <a:lnTo>
                  <a:pt x="16322" y="4800"/>
                </a:lnTo>
                <a:lnTo>
                  <a:pt x="17282" y="3840"/>
                </a:lnTo>
                <a:lnTo>
                  <a:pt x="20162" y="3840"/>
                </a:lnTo>
                <a:lnTo>
                  <a:pt x="22082" y="4800"/>
                </a:lnTo>
                <a:lnTo>
                  <a:pt x="23042" y="6705"/>
                </a:lnTo>
                <a:lnTo>
                  <a:pt x="24002" y="7680"/>
                </a:lnTo>
                <a:lnTo>
                  <a:pt x="24002" y="28788"/>
                </a:lnTo>
                <a:lnTo>
                  <a:pt x="23042" y="29748"/>
                </a:lnTo>
                <a:lnTo>
                  <a:pt x="22082" y="29748"/>
                </a:lnTo>
                <a:lnTo>
                  <a:pt x="22082" y="30708"/>
                </a:lnTo>
                <a:lnTo>
                  <a:pt x="19202" y="30708"/>
                </a:lnTo>
                <a:lnTo>
                  <a:pt x="19202" y="31668"/>
                </a:lnTo>
                <a:lnTo>
                  <a:pt x="34564" y="31668"/>
                </a:lnTo>
                <a:lnTo>
                  <a:pt x="34564" y="30708"/>
                </a:lnTo>
                <a:lnTo>
                  <a:pt x="31683" y="30708"/>
                </a:lnTo>
                <a:lnTo>
                  <a:pt x="31683" y="29748"/>
                </a:lnTo>
                <a:lnTo>
                  <a:pt x="30723" y="29748"/>
                </a:lnTo>
                <a:lnTo>
                  <a:pt x="29748" y="28788"/>
                </a:lnTo>
                <a:lnTo>
                  <a:pt x="29748" y="8641"/>
                </a:lnTo>
                <a:lnTo>
                  <a:pt x="31683" y="6705"/>
                </a:lnTo>
                <a:lnTo>
                  <a:pt x="32644" y="5760"/>
                </a:lnTo>
                <a:lnTo>
                  <a:pt x="33588" y="4800"/>
                </a:lnTo>
                <a:lnTo>
                  <a:pt x="40309" y="4800"/>
                </a:lnTo>
                <a:lnTo>
                  <a:pt x="41269" y="6705"/>
                </a:lnTo>
                <a:lnTo>
                  <a:pt x="42245" y="7680"/>
                </a:lnTo>
                <a:lnTo>
                  <a:pt x="42245" y="29748"/>
                </a:lnTo>
                <a:lnTo>
                  <a:pt x="41269" y="29748"/>
                </a:lnTo>
                <a:lnTo>
                  <a:pt x="40309" y="30708"/>
                </a:lnTo>
                <a:lnTo>
                  <a:pt x="37429" y="30708"/>
                </a:lnTo>
                <a:lnTo>
                  <a:pt x="37429" y="31668"/>
                </a:lnTo>
                <a:lnTo>
                  <a:pt x="52791" y="31668"/>
                </a:lnTo>
                <a:lnTo>
                  <a:pt x="52791" y="30708"/>
                </a:lnTo>
                <a:lnTo>
                  <a:pt x="49926" y="30708"/>
                </a:lnTo>
                <a:lnTo>
                  <a:pt x="49926" y="29748"/>
                </a:lnTo>
                <a:lnTo>
                  <a:pt x="48950" y="29748"/>
                </a:lnTo>
                <a:lnTo>
                  <a:pt x="48950" y="28788"/>
                </a:lnTo>
                <a:lnTo>
                  <a:pt x="47990" y="27828"/>
                </a:lnTo>
                <a:lnTo>
                  <a:pt x="47990" y="67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3" name="object 303"/>
          <p:cNvSpPr/>
          <p:nvPr/>
        </p:nvSpPr>
        <p:spPr>
          <a:xfrm>
            <a:off x="3359170" y="3756141"/>
            <a:ext cx="25923" cy="30708"/>
          </a:xfrm>
          <a:custGeom>
            <a:avLst/>
            <a:gdLst/>
            <a:ahLst/>
            <a:cxnLst/>
            <a:rect l="l" t="t" r="r" b="b"/>
            <a:pathLst>
              <a:path w="25923" h="30708">
                <a:moveTo>
                  <a:pt x="4800" y="2880"/>
                </a:moveTo>
                <a:lnTo>
                  <a:pt x="1935" y="5760"/>
                </a:lnTo>
                <a:lnTo>
                  <a:pt x="0" y="9601"/>
                </a:lnTo>
                <a:lnTo>
                  <a:pt x="0" y="20147"/>
                </a:lnTo>
                <a:lnTo>
                  <a:pt x="1935" y="23987"/>
                </a:lnTo>
                <a:lnTo>
                  <a:pt x="3840" y="26868"/>
                </a:lnTo>
                <a:lnTo>
                  <a:pt x="6720" y="29748"/>
                </a:lnTo>
                <a:lnTo>
                  <a:pt x="10561" y="30708"/>
                </a:lnTo>
                <a:lnTo>
                  <a:pt x="17282" y="30708"/>
                </a:lnTo>
                <a:lnTo>
                  <a:pt x="20162" y="29748"/>
                </a:lnTo>
                <a:lnTo>
                  <a:pt x="22082" y="26868"/>
                </a:lnTo>
                <a:lnTo>
                  <a:pt x="24963" y="24963"/>
                </a:lnTo>
                <a:lnTo>
                  <a:pt x="25923" y="22067"/>
                </a:lnTo>
                <a:lnTo>
                  <a:pt x="25923" y="18227"/>
                </a:lnTo>
                <a:lnTo>
                  <a:pt x="24963" y="18227"/>
                </a:lnTo>
                <a:lnTo>
                  <a:pt x="24002" y="21122"/>
                </a:lnTo>
                <a:lnTo>
                  <a:pt x="23042" y="23027"/>
                </a:lnTo>
                <a:lnTo>
                  <a:pt x="21122" y="23987"/>
                </a:lnTo>
                <a:lnTo>
                  <a:pt x="20162" y="24963"/>
                </a:lnTo>
                <a:lnTo>
                  <a:pt x="13441" y="24963"/>
                </a:lnTo>
                <a:lnTo>
                  <a:pt x="10561" y="23987"/>
                </a:lnTo>
                <a:lnTo>
                  <a:pt x="8641" y="21122"/>
                </a:lnTo>
                <a:lnTo>
                  <a:pt x="5760" y="19187"/>
                </a:lnTo>
                <a:lnTo>
                  <a:pt x="4800" y="15346"/>
                </a:lnTo>
                <a:lnTo>
                  <a:pt x="4800" y="8625"/>
                </a:lnTo>
                <a:lnTo>
                  <a:pt x="5760" y="6720"/>
                </a:lnTo>
                <a:lnTo>
                  <a:pt x="6720" y="0"/>
                </a:lnTo>
                <a:lnTo>
                  <a:pt x="480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4" name="object 304"/>
          <p:cNvSpPr/>
          <p:nvPr/>
        </p:nvSpPr>
        <p:spPr>
          <a:xfrm>
            <a:off x="3363970" y="3754221"/>
            <a:ext cx="21122" cy="12481"/>
          </a:xfrm>
          <a:custGeom>
            <a:avLst/>
            <a:gdLst/>
            <a:ahLst/>
            <a:cxnLst/>
            <a:rect l="l" t="t" r="r" b="b"/>
            <a:pathLst>
              <a:path w="21122" h="12481">
                <a:moveTo>
                  <a:pt x="960" y="8641"/>
                </a:moveTo>
                <a:lnTo>
                  <a:pt x="1920" y="5760"/>
                </a:lnTo>
                <a:lnTo>
                  <a:pt x="2880" y="4800"/>
                </a:lnTo>
                <a:lnTo>
                  <a:pt x="4800" y="3840"/>
                </a:lnTo>
                <a:lnTo>
                  <a:pt x="5760" y="2880"/>
                </a:lnTo>
                <a:lnTo>
                  <a:pt x="10561" y="2880"/>
                </a:lnTo>
                <a:lnTo>
                  <a:pt x="11521" y="3840"/>
                </a:lnTo>
                <a:lnTo>
                  <a:pt x="12481" y="4800"/>
                </a:lnTo>
                <a:lnTo>
                  <a:pt x="13441" y="5760"/>
                </a:lnTo>
                <a:lnTo>
                  <a:pt x="13441" y="6705"/>
                </a:lnTo>
                <a:lnTo>
                  <a:pt x="14401" y="7680"/>
                </a:lnTo>
                <a:lnTo>
                  <a:pt x="14401" y="10546"/>
                </a:lnTo>
                <a:lnTo>
                  <a:pt x="0" y="10546"/>
                </a:lnTo>
                <a:lnTo>
                  <a:pt x="0" y="12481"/>
                </a:lnTo>
                <a:lnTo>
                  <a:pt x="21122" y="12481"/>
                </a:lnTo>
                <a:lnTo>
                  <a:pt x="21122" y="8641"/>
                </a:lnTo>
                <a:lnTo>
                  <a:pt x="20162" y="5760"/>
                </a:lnTo>
                <a:lnTo>
                  <a:pt x="18242" y="3840"/>
                </a:lnTo>
                <a:lnTo>
                  <a:pt x="16322" y="960"/>
                </a:lnTo>
                <a:lnTo>
                  <a:pt x="13441" y="0"/>
                </a:lnTo>
                <a:lnTo>
                  <a:pt x="5760" y="0"/>
                </a:lnTo>
                <a:lnTo>
                  <a:pt x="1920" y="1920"/>
                </a:lnTo>
                <a:lnTo>
                  <a:pt x="96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5" name="object 305"/>
          <p:cNvSpPr/>
          <p:nvPr/>
        </p:nvSpPr>
        <p:spPr>
          <a:xfrm>
            <a:off x="3387973" y="3754221"/>
            <a:ext cx="23042" cy="31668"/>
          </a:xfrm>
          <a:custGeom>
            <a:avLst/>
            <a:gdLst/>
            <a:ahLst/>
            <a:cxnLst/>
            <a:rect l="l" t="t" r="r" b="b"/>
            <a:pathLst>
              <a:path w="23042" h="31668">
                <a:moveTo>
                  <a:pt x="16322" y="0"/>
                </a:moveTo>
                <a:lnTo>
                  <a:pt x="13441" y="2880"/>
                </a:lnTo>
                <a:lnTo>
                  <a:pt x="10561" y="7680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4800" y="29748"/>
                </a:lnTo>
                <a:lnTo>
                  <a:pt x="3840" y="29748"/>
                </a:lnTo>
                <a:lnTo>
                  <a:pt x="2880" y="30708"/>
                </a:lnTo>
                <a:lnTo>
                  <a:pt x="0" y="30708"/>
                </a:lnTo>
                <a:lnTo>
                  <a:pt x="0" y="31668"/>
                </a:lnTo>
                <a:lnTo>
                  <a:pt x="16322" y="31668"/>
                </a:lnTo>
                <a:lnTo>
                  <a:pt x="16322" y="30708"/>
                </a:lnTo>
                <a:lnTo>
                  <a:pt x="13441" y="30708"/>
                </a:lnTo>
                <a:lnTo>
                  <a:pt x="12481" y="29748"/>
                </a:lnTo>
                <a:lnTo>
                  <a:pt x="11521" y="28788"/>
                </a:lnTo>
                <a:lnTo>
                  <a:pt x="10561" y="27828"/>
                </a:lnTo>
                <a:lnTo>
                  <a:pt x="10561" y="9601"/>
                </a:lnTo>
                <a:lnTo>
                  <a:pt x="11521" y="7680"/>
                </a:lnTo>
                <a:lnTo>
                  <a:pt x="12481" y="6705"/>
                </a:lnTo>
                <a:lnTo>
                  <a:pt x="13441" y="5760"/>
                </a:lnTo>
                <a:lnTo>
                  <a:pt x="14401" y="4800"/>
                </a:lnTo>
                <a:lnTo>
                  <a:pt x="16322" y="4800"/>
                </a:lnTo>
                <a:lnTo>
                  <a:pt x="17282" y="5760"/>
                </a:lnTo>
                <a:lnTo>
                  <a:pt x="18242" y="6705"/>
                </a:lnTo>
                <a:lnTo>
                  <a:pt x="21122" y="6705"/>
                </a:lnTo>
                <a:lnTo>
                  <a:pt x="22082" y="5760"/>
                </a:lnTo>
                <a:lnTo>
                  <a:pt x="23042" y="4800"/>
                </a:lnTo>
                <a:lnTo>
                  <a:pt x="23042" y="2880"/>
                </a:lnTo>
                <a:lnTo>
                  <a:pt x="22082" y="1920"/>
                </a:lnTo>
                <a:lnTo>
                  <a:pt x="21122" y="1920"/>
                </a:lnTo>
                <a:lnTo>
                  <a:pt x="21122" y="960"/>
                </a:lnTo>
                <a:lnTo>
                  <a:pt x="20162" y="0"/>
                </a:lnTo>
                <a:lnTo>
                  <a:pt x="163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6" name="object 306"/>
          <p:cNvSpPr/>
          <p:nvPr/>
        </p:nvSpPr>
        <p:spPr>
          <a:xfrm>
            <a:off x="3429259" y="3743660"/>
            <a:ext cx="19202" cy="42230"/>
          </a:xfrm>
          <a:custGeom>
            <a:avLst/>
            <a:gdLst/>
            <a:ahLst/>
            <a:cxnLst/>
            <a:rect l="l" t="t" r="r" b="b"/>
            <a:pathLst>
              <a:path w="19202" h="42230">
                <a:moveTo>
                  <a:pt x="14386" y="19202"/>
                </a:moveTo>
                <a:lnTo>
                  <a:pt x="12481" y="19202"/>
                </a:lnTo>
                <a:lnTo>
                  <a:pt x="12481" y="0"/>
                </a:lnTo>
                <a:lnTo>
                  <a:pt x="5760" y="960"/>
                </a:lnTo>
                <a:lnTo>
                  <a:pt x="5760" y="39349"/>
                </a:lnTo>
                <a:lnTo>
                  <a:pt x="4800" y="40309"/>
                </a:lnTo>
                <a:lnTo>
                  <a:pt x="2865" y="41269"/>
                </a:lnTo>
                <a:lnTo>
                  <a:pt x="0" y="41269"/>
                </a:lnTo>
                <a:lnTo>
                  <a:pt x="0" y="42230"/>
                </a:lnTo>
                <a:lnTo>
                  <a:pt x="19202" y="42230"/>
                </a:lnTo>
                <a:lnTo>
                  <a:pt x="19202" y="41269"/>
                </a:lnTo>
                <a:lnTo>
                  <a:pt x="15361" y="41269"/>
                </a:lnTo>
                <a:lnTo>
                  <a:pt x="14386" y="40309"/>
                </a:lnTo>
                <a:lnTo>
                  <a:pt x="13426" y="39349"/>
                </a:lnTo>
                <a:lnTo>
                  <a:pt x="12481" y="39349"/>
                </a:lnTo>
                <a:lnTo>
                  <a:pt x="12481" y="21107"/>
                </a:lnTo>
                <a:lnTo>
                  <a:pt x="14386" y="21107"/>
                </a:lnTo>
                <a:lnTo>
                  <a:pt x="15361" y="22082"/>
                </a:lnTo>
                <a:lnTo>
                  <a:pt x="18227" y="22082"/>
                </a:lnTo>
                <a:lnTo>
                  <a:pt x="16322" y="20162"/>
                </a:lnTo>
                <a:lnTo>
                  <a:pt x="15361" y="20162"/>
                </a:lnTo>
                <a:lnTo>
                  <a:pt x="14386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7" name="object 307"/>
          <p:cNvSpPr/>
          <p:nvPr/>
        </p:nvSpPr>
        <p:spPr>
          <a:xfrm>
            <a:off x="3429259" y="3740779"/>
            <a:ext cx="34549" cy="24963"/>
          </a:xfrm>
          <a:custGeom>
            <a:avLst/>
            <a:gdLst/>
            <a:ahLst/>
            <a:cxnLst/>
            <a:rect l="l" t="t" r="r" b="b"/>
            <a:pathLst>
              <a:path w="34549" h="24963">
                <a:moveTo>
                  <a:pt x="960" y="960"/>
                </a:moveTo>
                <a:lnTo>
                  <a:pt x="2865" y="960"/>
                </a:lnTo>
                <a:lnTo>
                  <a:pt x="3840" y="1920"/>
                </a:lnTo>
                <a:lnTo>
                  <a:pt x="4800" y="2880"/>
                </a:lnTo>
                <a:lnTo>
                  <a:pt x="5760" y="3840"/>
                </a:lnTo>
                <a:lnTo>
                  <a:pt x="12481" y="2880"/>
                </a:lnTo>
                <a:lnTo>
                  <a:pt x="20147" y="2880"/>
                </a:lnTo>
                <a:lnTo>
                  <a:pt x="22067" y="3840"/>
                </a:lnTo>
                <a:lnTo>
                  <a:pt x="23042" y="4800"/>
                </a:lnTo>
                <a:lnTo>
                  <a:pt x="24947" y="5760"/>
                </a:lnTo>
                <a:lnTo>
                  <a:pt x="24947" y="7680"/>
                </a:lnTo>
                <a:lnTo>
                  <a:pt x="25908" y="9601"/>
                </a:lnTo>
                <a:lnTo>
                  <a:pt x="26868" y="11521"/>
                </a:lnTo>
                <a:lnTo>
                  <a:pt x="26868" y="16322"/>
                </a:lnTo>
                <a:lnTo>
                  <a:pt x="25908" y="18242"/>
                </a:lnTo>
                <a:lnTo>
                  <a:pt x="23987" y="20147"/>
                </a:lnTo>
                <a:lnTo>
                  <a:pt x="22067" y="22082"/>
                </a:lnTo>
                <a:lnTo>
                  <a:pt x="20147" y="23042"/>
                </a:lnTo>
                <a:lnTo>
                  <a:pt x="16322" y="23042"/>
                </a:lnTo>
                <a:lnTo>
                  <a:pt x="18227" y="24963"/>
                </a:lnTo>
                <a:lnTo>
                  <a:pt x="24947" y="24963"/>
                </a:lnTo>
                <a:lnTo>
                  <a:pt x="27828" y="23987"/>
                </a:lnTo>
                <a:lnTo>
                  <a:pt x="30708" y="21122"/>
                </a:lnTo>
                <a:lnTo>
                  <a:pt x="32628" y="19202"/>
                </a:lnTo>
                <a:lnTo>
                  <a:pt x="34549" y="16322"/>
                </a:lnTo>
                <a:lnTo>
                  <a:pt x="34549" y="9601"/>
                </a:lnTo>
                <a:lnTo>
                  <a:pt x="33588" y="7680"/>
                </a:lnTo>
                <a:lnTo>
                  <a:pt x="31668" y="5760"/>
                </a:lnTo>
                <a:lnTo>
                  <a:pt x="29763" y="3840"/>
                </a:lnTo>
                <a:lnTo>
                  <a:pt x="27828" y="1920"/>
                </a:lnTo>
                <a:lnTo>
                  <a:pt x="25908" y="960"/>
                </a:lnTo>
                <a:lnTo>
                  <a:pt x="23042" y="0"/>
                </a:lnTo>
                <a:lnTo>
                  <a:pt x="0" y="0"/>
                </a:lnTo>
                <a:lnTo>
                  <a:pt x="0" y="960"/>
                </a:lnTo>
                <a:lnTo>
                  <a:pt x="9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8" name="object 308"/>
          <p:cNvSpPr/>
          <p:nvPr/>
        </p:nvSpPr>
        <p:spPr>
          <a:xfrm>
            <a:off x="3466688" y="3754221"/>
            <a:ext cx="22082" cy="31668"/>
          </a:xfrm>
          <a:custGeom>
            <a:avLst/>
            <a:gdLst/>
            <a:ahLst/>
            <a:cxnLst/>
            <a:rect l="l" t="t" r="r" b="b"/>
            <a:pathLst>
              <a:path w="22082" h="31668">
                <a:moveTo>
                  <a:pt x="15361" y="31668"/>
                </a:moveTo>
                <a:lnTo>
                  <a:pt x="15361" y="30708"/>
                </a:lnTo>
                <a:lnTo>
                  <a:pt x="13441" y="30708"/>
                </a:lnTo>
                <a:lnTo>
                  <a:pt x="12481" y="29748"/>
                </a:lnTo>
                <a:lnTo>
                  <a:pt x="11521" y="29748"/>
                </a:lnTo>
                <a:lnTo>
                  <a:pt x="11521" y="28788"/>
                </a:lnTo>
                <a:lnTo>
                  <a:pt x="10561" y="28788"/>
                </a:lnTo>
                <a:lnTo>
                  <a:pt x="10561" y="9601"/>
                </a:lnTo>
                <a:lnTo>
                  <a:pt x="11521" y="7680"/>
                </a:lnTo>
                <a:lnTo>
                  <a:pt x="12481" y="6705"/>
                </a:lnTo>
                <a:lnTo>
                  <a:pt x="13441" y="5760"/>
                </a:lnTo>
                <a:lnTo>
                  <a:pt x="13441" y="4800"/>
                </a:lnTo>
                <a:lnTo>
                  <a:pt x="16322" y="4800"/>
                </a:lnTo>
                <a:lnTo>
                  <a:pt x="17282" y="5760"/>
                </a:lnTo>
                <a:lnTo>
                  <a:pt x="18242" y="6705"/>
                </a:lnTo>
                <a:lnTo>
                  <a:pt x="21122" y="6705"/>
                </a:lnTo>
                <a:lnTo>
                  <a:pt x="21122" y="5760"/>
                </a:lnTo>
                <a:lnTo>
                  <a:pt x="22082" y="5760"/>
                </a:lnTo>
                <a:lnTo>
                  <a:pt x="22082" y="1920"/>
                </a:lnTo>
                <a:lnTo>
                  <a:pt x="21122" y="1920"/>
                </a:lnTo>
                <a:lnTo>
                  <a:pt x="20162" y="960"/>
                </a:lnTo>
                <a:lnTo>
                  <a:pt x="19202" y="0"/>
                </a:lnTo>
                <a:lnTo>
                  <a:pt x="15361" y="0"/>
                </a:lnTo>
                <a:lnTo>
                  <a:pt x="12481" y="2880"/>
                </a:lnTo>
                <a:lnTo>
                  <a:pt x="10561" y="7680"/>
                </a:lnTo>
                <a:lnTo>
                  <a:pt x="10561" y="0"/>
                </a:lnTo>
                <a:lnTo>
                  <a:pt x="8641" y="0"/>
                </a:lnTo>
                <a:lnTo>
                  <a:pt x="0" y="3840"/>
                </a:lnTo>
                <a:lnTo>
                  <a:pt x="0" y="4800"/>
                </a:lnTo>
                <a:lnTo>
                  <a:pt x="3840" y="4800"/>
                </a:lnTo>
                <a:lnTo>
                  <a:pt x="3840" y="5760"/>
                </a:lnTo>
                <a:lnTo>
                  <a:pt x="4800" y="5760"/>
                </a:lnTo>
                <a:lnTo>
                  <a:pt x="4800" y="28788"/>
                </a:lnTo>
                <a:lnTo>
                  <a:pt x="3840" y="29748"/>
                </a:lnTo>
                <a:lnTo>
                  <a:pt x="2880" y="30708"/>
                </a:lnTo>
                <a:lnTo>
                  <a:pt x="0" y="30708"/>
                </a:lnTo>
                <a:lnTo>
                  <a:pt x="0" y="31668"/>
                </a:lnTo>
                <a:lnTo>
                  <a:pt x="15361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9" name="object 309"/>
          <p:cNvSpPr/>
          <p:nvPr/>
        </p:nvSpPr>
        <p:spPr>
          <a:xfrm>
            <a:off x="3497412" y="3754221"/>
            <a:ext cx="23042" cy="30708"/>
          </a:xfrm>
          <a:custGeom>
            <a:avLst/>
            <a:gdLst/>
            <a:ahLst/>
            <a:cxnLst/>
            <a:rect l="l" t="t" r="r" b="b"/>
            <a:pathLst>
              <a:path w="23042" h="30708">
                <a:moveTo>
                  <a:pt x="2880" y="3840"/>
                </a:moveTo>
                <a:lnTo>
                  <a:pt x="3840" y="3840"/>
                </a:lnTo>
                <a:lnTo>
                  <a:pt x="4800" y="2880"/>
                </a:lnTo>
                <a:lnTo>
                  <a:pt x="9601" y="2880"/>
                </a:lnTo>
                <a:lnTo>
                  <a:pt x="11521" y="3840"/>
                </a:lnTo>
                <a:lnTo>
                  <a:pt x="13441" y="5760"/>
                </a:lnTo>
                <a:lnTo>
                  <a:pt x="16322" y="8641"/>
                </a:lnTo>
                <a:lnTo>
                  <a:pt x="17282" y="13426"/>
                </a:lnTo>
                <a:lnTo>
                  <a:pt x="17282" y="23042"/>
                </a:lnTo>
                <a:lnTo>
                  <a:pt x="16322" y="25908"/>
                </a:lnTo>
                <a:lnTo>
                  <a:pt x="15361" y="27828"/>
                </a:lnTo>
                <a:lnTo>
                  <a:pt x="15361" y="30708"/>
                </a:lnTo>
                <a:lnTo>
                  <a:pt x="18242" y="28788"/>
                </a:lnTo>
                <a:lnTo>
                  <a:pt x="20162" y="26883"/>
                </a:lnTo>
                <a:lnTo>
                  <a:pt x="21122" y="23987"/>
                </a:lnTo>
                <a:lnTo>
                  <a:pt x="23042" y="21107"/>
                </a:lnTo>
                <a:lnTo>
                  <a:pt x="23042" y="12481"/>
                </a:lnTo>
                <a:lnTo>
                  <a:pt x="22082" y="8641"/>
                </a:lnTo>
                <a:lnTo>
                  <a:pt x="19202" y="5760"/>
                </a:lnTo>
                <a:lnTo>
                  <a:pt x="17282" y="1920"/>
                </a:lnTo>
                <a:lnTo>
                  <a:pt x="13441" y="0"/>
                </a:lnTo>
                <a:lnTo>
                  <a:pt x="5760" y="0"/>
                </a:lnTo>
                <a:lnTo>
                  <a:pt x="3840" y="960"/>
                </a:lnTo>
                <a:lnTo>
                  <a:pt x="960" y="1920"/>
                </a:lnTo>
                <a:lnTo>
                  <a:pt x="0" y="8641"/>
                </a:lnTo>
                <a:lnTo>
                  <a:pt x="960" y="7680"/>
                </a:lnTo>
                <a:lnTo>
                  <a:pt x="1920" y="5760"/>
                </a:lnTo>
                <a:lnTo>
                  <a:pt x="288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0" name="object 310"/>
          <p:cNvSpPr/>
          <p:nvPr/>
        </p:nvSpPr>
        <p:spPr>
          <a:xfrm>
            <a:off x="3490691" y="3756141"/>
            <a:ext cx="22082" cy="30708"/>
          </a:xfrm>
          <a:custGeom>
            <a:avLst/>
            <a:gdLst/>
            <a:ahLst/>
            <a:cxnLst/>
            <a:rect l="l" t="t" r="r" b="b"/>
            <a:pathLst>
              <a:path w="22082" h="30708">
                <a:moveTo>
                  <a:pt x="13441" y="28788"/>
                </a:moveTo>
                <a:lnTo>
                  <a:pt x="11521" y="26868"/>
                </a:lnTo>
                <a:lnTo>
                  <a:pt x="9601" y="23987"/>
                </a:lnTo>
                <a:lnTo>
                  <a:pt x="7680" y="20147"/>
                </a:lnTo>
                <a:lnTo>
                  <a:pt x="6720" y="16306"/>
                </a:lnTo>
                <a:lnTo>
                  <a:pt x="6720" y="6720"/>
                </a:lnTo>
                <a:lnTo>
                  <a:pt x="7680" y="0"/>
                </a:lnTo>
                <a:lnTo>
                  <a:pt x="5760" y="1920"/>
                </a:lnTo>
                <a:lnTo>
                  <a:pt x="3840" y="3840"/>
                </a:lnTo>
                <a:lnTo>
                  <a:pt x="2880" y="6720"/>
                </a:lnTo>
                <a:lnTo>
                  <a:pt x="960" y="9601"/>
                </a:lnTo>
                <a:lnTo>
                  <a:pt x="0" y="12466"/>
                </a:lnTo>
                <a:lnTo>
                  <a:pt x="0" y="19187"/>
                </a:lnTo>
                <a:lnTo>
                  <a:pt x="1920" y="22067"/>
                </a:lnTo>
                <a:lnTo>
                  <a:pt x="3840" y="24963"/>
                </a:lnTo>
                <a:lnTo>
                  <a:pt x="6720" y="28788"/>
                </a:lnTo>
                <a:lnTo>
                  <a:pt x="10561" y="30708"/>
                </a:lnTo>
                <a:lnTo>
                  <a:pt x="17282" y="30708"/>
                </a:lnTo>
                <a:lnTo>
                  <a:pt x="20162" y="29748"/>
                </a:lnTo>
                <a:lnTo>
                  <a:pt x="22082" y="28788"/>
                </a:lnTo>
                <a:lnTo>
                  <a:pt x="22082" y="25907"/>
                </a:lnTo>
                <a:lnTo>
                  <a:pt x="20162" y="27828"/>
                </a:lnTo>
                <a:lnTo>
                  <a:pt x="18242" y="28788"/>
                </a:lnTo>
                <a:lnTo>
                  <a:pt x="13441" y="287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1" name="object 311"/>
          <p:cNvSpPr/>
          <p:nvPr/>
        </p:nvSpPr>
        <p:spPr>
          <a:xfrm>
            <a:off x="3523335" y="3745580"/>
            <a:ext cx="18227" cy="41269"/>
          </a:xfrm>
          <a:custGeom>
            <a:avLst/>
            <a:gdLst/>
            <a:ahLst/>
            <a:cxnLst/>
            <a:rect l="l" t="t" r="r" b="b"/>
            <a:pathLst>
              <a:path w="18227" h="41269">
                <a:moveTo>
                  <a:pt x="3840" y="8641"/>
                </a:moveTo>
                <a:lnTo>
                  <a:pt x="2880" y="9601"/>
                </a:lnTo>
                <a:lnTo>
                  <a:pt x="960" y="10561"/>
                </a:lnTo>
                <a:lnTo>
                  <a:pt x="0" y="11521"/>
                </a:lnTo>
                <a:lnTo>
                  <a:pt x="0" y="12481"/>
                </a:lnTo>
                <a:lnTo>
                  <a:pt x="4800" y="12481"/>
                </a:lnTo>
                <a:lnTo>
                  <a:pt x="4800" y="36469"/>
                </a:lnTo>
                <a:lnTo>
                  <a:pt x="5760" y="37429"/>
                </a:lnTo>
                <a:lnTo>
                  <a:pt x="5760" y="38389"/>
                </a:lnTo>
                <a:lnTo>
                  <a:pt x="6705" y="39349"/>
                </a:lnTo>
                <a:lnTo>
                  <a:pt x="7680" y="40309"/>
                </a:lnTo>
                <a:lnTo>
                  <a:pt x="8641" y="40309"/>
                </a:lnTo>
                <a:lnTo>
                  <a:pt x="9601" y="41269"/>
                </a:lnTo>
                <a:lnTo>
                  <a:pt x="12481" y="41269"/>
                </a:lnTo>
                <a:lnTo>
                  <a:pt x="13426" y="40309"/>
                </a:lnTo>
                <a:lnTo>
                  <a:pt x="15361" y="39349"/>
                </a:lnTo>
                <a:lnTo>
                  <a:pt x="16322" y="38389"/>
                </a:lnTo>
                <a:lnTo>
                  <a:pt x="17266" y="36469"/>
                </a:lnTo>
                <a:lnTo>
                  <a:pt x="18227" y="34549"/>
                </a:lnTo>
                <a:lnTo>
                  <a:pt x="17266" y="34549"/>
                </a:lnTo>
                <a:lnTo>
                  <a:pt x="16322" y="35524"/>
                </a:lnTo>
                <a:lnTo>
                  <a:pt x="15361" y="36469"/>
                </a:lnTo>
                <a:lnTo>
                  <a:pt x="14386" y="36469"/>
                </a:lnTo>
                <a:lnTo>
                  <a:pt x="14386" y="37429"/>
                </a:lnTo>
                <a:lnTo>
                  <a:pt x="12481" y="37429"/>
                </a:lnTo>
                <a:lnTo>
                  <a:pt x="11521" y="36469"/>
                </a:lnTo>
                <a:lnTo>
                  <a:pt x="10546" y="35524"/>
                </a:lnTo>
                <a:lnTo>
                  <a:pt x="10546" y="12481"/>
                </a:lnTo>
                <a:lnTo>
                  <a:pt x="17266" y="12481"/>
                </a:lnTo>
                <a:lnTo>
                  <a:pt x="17266" y="9601"/>
                </a:lnTo>
                <a:lnTo>
                  <a:pt x="10546" y="9601"/>
                </a:lnTo>
                <a:lnTo>
                  <a:pt x="10546" y="0"/>
                </a:lnTo>
                <a:lnTo>
                  <a:pt x="9601" y="0"/>
                </a:lnTo>
                <a:lnTo>
                  <a:pt x="8641" y="1920"/>
                </a:lnTo>
                <a:lnTo>
                  <a:pt x="7680" y="3840"/>
                </a:lnTo>
                <a:lnTo>
                  <a:pt x="6705" y="4800"/>
                </a:lnTo>
                <a:lnTo>
                  <a:pt x="5760" y="5760"/>
                </a:lnTo>
                <a:lnTo>
                  <a:pt x="4800" y="7680"/>
                </a:lnTo>
                <a:lnTo>
                  <a:pt x="384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2" name="object 312"/>
          <p:cNvSpPr/>
          <p:nvPr/>
        </p:nvSpPr>
        <p:spPr>
          <a:xfrm>
            <a:off x="3549243" y="3754221"/>
            <a:ext cx="21122" cy="17266"/>
          </a:xfrm>
          <a:custGeom>
            <a:avLst/>
            <a:gdLst/>
            <a:ahLst/>
            <a:cxnLst/>
            <a:rect l="l" t="t" r="r" b="b"/>
            <a:pathLst>
              <a:path w="21122" h="17266">
                <a:moveTo>
                  <a:pt x="975" y="5760"/>
                </a:moveTo>
                <a:lnTo>
                  <a:pt x="1920" y="4800"/>
                </a:lnTo>
                <a:lnTo>
                  <a:pt x="3840" y="3840"/>
                </a:lnTo>
                <a:lnTo>
                  <a:pt x="5760" y="2880"/>
                </a:lnTo>
                <a:lnTo>
                  <a:pt x="9601" y="2880"/>
                </a:lnTo>
                <a:lnTo>
                  <a:pt x="10561" y="3840"/>
                </a:lnTo>
                <a:lnTo>
                  <a:pt x="11521" y="4800"/>
                </a:lnTo>
                <a:lnTo>
                  <a:pt x="12481" y="5760"/>
                </a:lnTo>
                <a:lnTo>
                  <a:pt x="13441" y="6705"/>
                </a:lnTo>
                <a:lnTo>
                  <a:pt x="13441" y="7680"/>
                </a:lnTo>
                <a:lnTo>
                  <a:pt x="14401" y="8641"/>
                </a:lnTo>
                <a:lnTo>
                  <a:pt x="14401" y="10546"/>
                </a:lnTo>
                <a:lnTo>
                  <a:pt x="0" y="10546"/>
                </a:lnTo>
                <a:lnTo>
                  <a:pt x="0" y="8641"/>
                </a:lnTo>
                <a:lnTo>
                  <a:pt x="0" y="17266"/>
                </a:lnTo>
                <a:lnTo>
                  <a:pt x="0" y="12481"/>
                </a:lnTo>
                <a:lnTo>
                  <a:pt x="21122" y="12481"/>
                </a:lnTo>
                <a:lnTo>
                  <a:pt x="21122" y="8641"/>
                </a:lnTo>
                <a:lnTo>
                  <a:pt x="20162" y="5760"/>
                </a:lnTo>
                <a:lnTo>
                  <a:pt x="17282" y="3840"/>
                </a:lnTo>
                <a:lnTo>
                  <a:pt x="15361" y="960"/>
                </a:lnTo>
                <a:lnTo>
                  <a:pt x="12481" y="0"/>
                </a:lnTo>
                <a:lnTo>
                  <a:pt x="4800" y="0"/>
                </a:lnTo>
                <a:lnTo>
                  <a:pt x="1920" y="1920"/>
                </a:lnTo>
                <a:lnTo>
                  <a:pt x="975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3" name="object 313"/>
          <p:cNvSpPr/>
          <p:nvPr/>
        </p:nvSpPr>
        <p:spPr>
          <a:xfrm>
            <a:off x="3544442" y="3756141"/>
            <a:ext cx="25923" cy="30708"/>
          </a:xfrm>
          <a:custGeom>
            <a:avLst/>
            <a:gdLst/>
            <a:ahLst/>
            <a:cxnLst/>
            <a:rect l="l" t="t" r="r" b="b"/>
            <a:pathLst>
              <a:path w="25923" h="30708">
                <a:moveTo>
                  <a:pt x="960" y="5760"/>
                </a:moveTo>
                <a:lnTo>
                  <a:pt x="0" y="9601"/>
                </a:lnTo>
                <a:lnTo>
                  <a:pt x="0" y="20147"/>
                </a:lnTo>
                <a:lnTo>
                  <a:pt x="960" y="23987"/>
                </a:lnTo>
                <a:lnTo>
                  <a:pt x="3840" y="26868"/>
                </a:lnTo>
                <a:lnTo>
                  <a:pt x="6720" y="29748"/>
                </a:lnTo>
                <a:lnTo>
                  <a:pt x="9601" y="30708"/>
                </a:lnTo>
                <a:lnTo>
                  <a:pt x="16322" y="30708"/>
                </a:lnTo>
                <a:lnTo>
                  <a:pt x="19202" y="29748"/>
                </a:lnTo>
                <a:lnTo>
                  <a:pt x="22082" y="26868"/>
                </a:lnTo>
                <a:lnTo>
                  <a:pt x="24002" y="24963"/>
                </a:lnTo>
                <a:lnTo>
                  <a:pt x="24963" y="22067"/>
                </a:lnTo>
                <a:lnTo>
                  <a:pt x="25923" y="18227"/>
                </a:lnTo>
                <a:lnTo>
                  <a:pt x="24963" y="18227"/>
                </a:lnTo>
                <a:lnTo>
                  <a:pt x="24002" y="21122"/>
                </a:lnTo>
                <a:lnTo>
                  <a:pt x="22082" y="23027"/>
                </a:lnTo>
                <a:lnTo>
                  <a:pt x="21122" y="23987"/>
                </a:lnTo>
                <a:lnTo>
                  <a:pt x="19202" y="24963"/>
                </a:lnTo>
                <a:lnTo>
                  <a:pt x="12496" y="24963"/>
                </a:lnTo>
                <a:lnTo>
                  <a:pt x="10561" y="23987"/>
                </a:lnTo>
                <a:lnTo>
                  <a:pt x="7680" y="21122"/>
                </a:lnTo>
                <a:lnTo>
                  <a:pt x="5775" y="19187"/>
                </a:lnTo>
                <a:lnTo>
                  <a:pt x="4800" y="15346"/>
                </a:lnTo>
                <a:lnTo>
                  <a:pt x="4800" y="6720"/>
                </a:lnTo>
                <a:lnTo>
                  <a:pt x="5775" y="3840"/>
                </a:lnTo>
                <a:lnTo>
                  <a:pt x="6720" y="0"/>
                </a:lnTo>
                <a:lnTo>
                  <a:pt x="3840" y="2880"/>
                </a:lnTo>
                <a:lnTo>
                  <a:pt x="96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4" name="object 314"/>
          <p:cNvSpPr/>
          <p:nvPr/>
        </p:nvSpPr>
        <p:spPr>
          <a:xfrm>
            <a:off x="3574206" y="3754221"/>
            <a:ext cx="25923" cy="32628"/>
          </a:xfrm>
          <a:custGeom>
            <a:avLst/>
            <a:gdLst/>
            <a:ahLst/>
            <a:cxnLst/>
            <a:rect l="l" t="t" r="r" b="b"/>
            <a:pathLst>
              <a:path w="25923" h="32628">
                <a:moveTo>
                  <a:pt x="10561" y="0"/>
                </a:moveTo>
                <a:lnTo>
                  <a:pt x="6720" y="1920"/>
                </a:lnTo>
                <a:lnTo>
                  <a:pt x="3840" y="4800"/>
                </a:lnTo>
                <a:lnTo>
                  <a:pt x="960" y="7680"/>
                </a:lnTo>
                <a:lnTo>
                  <a:pt x="0" y="11521"/>
                </a:lnTo>
                <a:lnTo>
                  <a:pt x="0" y="21107"/>
                </a:lnTo>
                <a:lnTo>
                  <a:pt x="960" y="24947"/>
                </a:lnTo>
                <a:lnTo>
                  <a:pt x="3840" y="28788"/>
                </a:lnTo>
                <a:lnTo>
                  <a:pt x="6720" y="31668"/>
                </a:lnTo>
                <a:lnTo>
                  <a:pt x="9601" y="32628"/>
                </a:lnTo>
                <a:lnTo>
                  <a:pt x="15361" y="32628"/>
                </a:lnTo>
                <a:lnTo>
                  <a:pt x="18242" y="31668"/>
                </a:lnTo>
                <a:lnTo>
                  <a:pt x="21122" y="29748"/>
                </a:lnTo>
                <a:lnTo>
                  <a:pt x="23042" y="26883"/>
                </a:lnTo>
                <a:lnTo>
                  <a:pt x="24963" y="23987"/>
                </a:lnTo>
                <a:lnTo>
                  <a:pt x="25923" y="20147"/>
                </a:lnTo>
                <a:lnTo>
                  <a:pt x="24963" y="20147"/>
                </a:lnTo>
                <a:lnTo>
                  <a:pt x="23042" y="22067"/>
                </a:lnTo>
                <a:lnTo>
                  <a:pt x="22082" y="23987"/>
                </a:lnTo>
                <a:lnTo>
                  <a:pt x="21122" y="24947"/>
                </a:lnTo>
                <a:lnTo>
                  <a:pt x="19202" y="26883"/>
                </a:lnTo>
                <a:lnTo>
                  <a:pt x="17282" y="27828"/>
                </a:lnTo>
                <a:lnTo>
                  <a:pt x="12481" y="27828"/>
                </a:lnTo>
                <a:lnTo>
                  <a:pt x="9601" y="25908"/>
                </a:lnTo>
                <a:lnTo>
                  <a:pt x="7680" y="23042"/>
                </a:lnTo>
                <a:lnTo>
                  <a:pt x="5760" y="20147"/>
                </a:lnTo>
                <a:lnTo>
                  <a:pt x="4800" y="17266"/>
                </a:lnTo>
                <a:lnTo>
                  <a:pt x="4800" y="9601"/>
                </a:lnTo>
                <a:lnTo>
                  <a:pt x="5760" y="7680"/>
                </a:lnTo>
                <a:lnTo>
                  <a:pt x="7680" y="4800"/>
                </a:lnTo>
                <a:lnTo>
                  <a:pt x="9601" y="3840"/>
                </a:lnTo>
                <a:lnTo>
                  <a:pt x="11521" y="2880"/>
                </a:lnTo>
                <a:lnTo>
                  <a:pt x="15361" y="2880"/>
                </a:lnTo>
                <a:lnTo>
                  <a:pt x="16322" y="3840"/>
                </a:lnTo>
                <a:lnTo>
                  <a:pt x="17282" y="3840"/>
                </a:lnTo>
                <a:lnTo>
                  <a:pt x="17282" y="4800"/>
                </a:lnTo>
                <a:lnTo>
                  <a:pt x="18242" y="6705"/>
                </a:lnTo>
                <a:lnTo>
                  <a:pt x="18242" y="9601"/>
                </a:lnTo>
                <a:lnTo>
                  <a:pt x="19202" y="10546"/>
                </a:lnTo>
                <a:lnTo>
                  <a:pt x="23042" y="10546"/>
                </a:lnTo>
                <a:lnTo>
                  <a:pt x="24002" y="9601"/>
                </a:lnTo>
                <a:lnTo>
                  <a:pt x="24963" y="8641"/>
                </a:lnTo>
                <a:lnTo>
                  <a:pt x="24963" y="5760"/>
                </a:lnTo>
                <a:lnTo>
                  <a:pt x="24002" y="3840"/>
                </a:lnTo>
                <a:lnTo>
                  <a:pt x="22082" y="2880"/>
                </a:lnTo>
                <a:lnTo>
                  <a:pt x="20162" y="960"/>
                </a:lnTo>
                <a:lnTo>
                  <a:pt x="17282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5" name="object 315"/>
          <p:cNvSpPr/>
          <p:nvPr/>
        </p:nvSpPr>
        <p:spPr>
          <a:xfrm>
            <a:off x="3603010" y="3745580"/>
            <a:ext cx="19202" cy="41269"/>
          </a:xfrm>
          <a:custGeom>
            <a:avLst/>
            <a:gdLst/>
            <a:ahLst/>
            <a:cxnLst/>
            <a:rect l="l" t="t" r="r" b="b"/>
            <a:pathLst>
              <a:path w="19202" h="41269">
                <a:moveTo>
                  <a:pt x="12481" y="37429"/>
                </a:moveTo>
                <a:lnTo>
                  <a:pt x="12481" y="36469"/>
                </a:lnTo>
                <a:lnTo>
                  <a:pt x="11521" y="36469"/>
                </a:lnTo>
                <a:lnTo>
                  <a:pt x="11521" y="35524"/>
                </a:lnTo>
                <a:lnTo>
                  <a:pt x="10561" y="33588"/>
                </a:lnTo>
                <a:lnTo>
                  <a:pt x="10561" y="12481"/>
                </a:lnTo>
                <a:lnTo>
                  <a:pt x="18242" y="12481"/>
                </a:lnTo>
                <a:lnTo>
                  <a:pt x="18242" y="9601"/>
                </a:lnTo>
                <a:lnTo>
                  <a:pt x="10561" y="9601"/>
                </a:lnTo>
                <a:lnTo>
                  <a:pt x="10561" y="0"/>
                </a:lnTo>
                <a:lnTo>
                  <a:pt x="9601" y="0"/>
                </a:lnTo>
                <a:lnTo>
                  <a:pt x="8641" y="1920"/>
                </a:lnTo>
                <a:lnTo>
                  <a:pt x="7680" y="3840"/>
                </a:lnTo>
                <a:lnTo>
                  <a:pt x="7680" y="4800"/>
                </a:lnTo>
                <a:lnTo>
                  <a:pt x="6720" y="5760"/>
                </a:lnTo>
                <a:lnTo>
                  <a:pt x="5760" y="7680"/>
                </a:lnTo>
                <a:lnTo>
                  <a:pt x="3840" y="8641"/>
                </a:lnTo>
                <a:lnTo>
                  <a:pt x="2880" y="9601"/>
                </a:lnTo>
                <a:lnTo>
                  <a:pt x="1920" y="10561"/>
                </a:lnTo>
                <a:lnTo>
                  <a:pt x="0" y="11521"/>
                </a:lnTo>
                <a:lnTo>
                  <a:pt x="0" y="12481"/>
                </a:lnTo>
                <a:lnTo>
                  <a:pt x="5760" y="12481"/>
                </a:lnTo>
                <a:lnTo>
                  <a:pt x="5760" y="37429"/>
                </a:lnTo>
                <a:lnTo>
                  <a:pt x="6720" y="38389"/>
                </a:lnTo>
                <a:lnTo>
                  <a:pt x="7680" y="39349"/>
                </a:lnTo>
                <a:lnTo>
                  <a:pt x="8641" y="40309"/>
                </a:lnTo>
                <a:lnTo>
                  <a:pt x="9601" y="40309"/>
                </a:lnTo>
                <a:lnTo>
                  <a:pt x="10561" y="41269"/>
                </a:lnTo>
                <a:lnTo>
                  <a:pt x="12481" y="41269"/>
                </a:lnTo>
                <a:lnTo>
                  <a:pt x="14401" y="40309"/>
                </a:lnTo>
                <a:lnTo>
                  <a:pt x="15361" y="39349"/>
                </a:lnTo>
                <a:lnTo>
                  <a:pt x="17282" y="38389"/>
                </a:lnTo>
                <a:lnTo>
                  <a:pt x="18242" y="36469"/>
                </a:lnTo>
                <a:lnTo>
                  <a:pt x="19202" y="34549"/>
                </a:lnTo>
                <a:lnTo>
                  <a:pt x="17282" y="34549"/>
                </a:lnTo>
                <a:lnTo>
                  <a:pt x="17282" y="35524"/>
                </a:lnTo>
                <a:lnTo>
                  <a:pt x="16322" y="35524"/>
                </a:lnTo>
                <a:lnTo>
                  <a:pt x="16322" y="36469"/>
                </a:lnTo>
                <a:lnTo>
                  <a:pt x="15361" y="36469"/>
                </a:lnTo>
                <a:lnTo>
                  <a:pt x="14401" y="37429"/>
                </a:lnTo>
                <a:lnTo>
                  <a:pt x="12481" y="374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6" name="object 316"/>
          <p:cNvSpPr/>
          <p:nvPr/>
        </p:nvSpPr>
        <p:spPr>
          <a:xfrm>
            <a:off x="3627958" y="3738859"/>
            <a:ext cx="6720" cy="6720"/>
          </a:xfrm>
          <a:custGeom>
            <a:avLst/>
            <a:gdLst/>
            <a:ahLst/>
            <a:cxnLst/>
            <a:rect l="l" t="t" r="r" b="b"/>
            <a:pathLst>
              <a:path w="6720" h="6720">
                <a:moveTo>
                  <a:pt x="0" y="960"/>
                </a:moveTo>
                <a:lnTo>
                  <a:pt x="0" y="4800"/>
                </a:lnTo>
                <a:lnTo>
                  <a:pt x="975" y="5760"/>
                </a:lnTo>
                <a:lnTo>
                  <a:pt x="1935" y="5760"/>
                </a:lnTo>
                <a:lnTo>
                  <a:pt x="1935" y="6720"/>
                </a:lnTo>
                <a:lnTo>
                  <a:pt x="3840" y="6720"/>
                </a:lnTo>
                <a:lnTo>
                  <a:pt x="4815" y="5760"/>
                </a:lnTo>
                <a:lnTo>
                  <a:pt x="5775" y="5760"/>
                </a:lnTo>
                <a:lnTo>
                  <a:pt x="6720" y="4800"/>
                </a:lnTo>
                <a:lnTo>
                  <a:pt x="6720" y="960"/>
                </a:lnTo>
                <a:lnTo>
                  <a:pt x="5775" y="960"/>
                </a:lnTo>
                <a:lnTo>
                  <a:pt x="4815" y="0"/>
                </a:lnTo>
                <a:lnTo>
                  <a:pt x="1935" y="0"/>
                </a:lnTo>
                <a:lnTo>
                  <a:pt x="975" y="96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7" name="object 317"/>
          <p:cNvSpPr/>
          <p:nvPr/>
        </p:nvSpPr>
        <p:spPr>
          <a:xfrm>
            <a:off x="3623172" y="3754221"/>
            <a:ext cx="15346" cy="31668"/>
          </a:xfrm>
          <a:custGeom>
            <a:avLst/>
            <a:gdLst/>
            <a:ahLst/>
            <a:cxnLst/>
            <a:rect l="l" t="t" r="r" b="b"/>
            <a:pathLst>
              <a:path w="15346" h="31668">
                <a:moveTo>
                  <a:pt x="11506" y="29748"/>
                </a:moveTo>
                <a:lnTo>
                  <a:pt x="11506" y="28788"/>
                </a:lnTo>
                <a:lnTo>
                  <a:pt x="10561" y="27828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800"/>
                </a:lnTo>
                <a:lnTo>
                  <a:pt x="3840" y="4800"/>
                </a:lnTo>
                <a:lnTo>
                  <a:pt x="4785" y="5760"/>
                </a:lnTo>
                <a:lnTo>
                  <a:pt x="4785" y="7680"/>
                </a:lnTo>
                <a:lnTo>
                  <a:pt x="5760" y="9601"/>
                </a:lnTo>
                <a:lnTo>
                  <a:pt x="5760" y="26883"/>
                </a:lnTo>
                <a:lnTo>
                  <a:pt x="4785" y="27828"/>
                </a:lnTo>
                <a:lnTo>
                  <a:pt x="4785" y="29748"/>
                </a:lnTo>
                <a:lnTo>
                  <a:pt x="3840" y="29748"/>
                </a:lnTo>
                <a:lnTo>
                  <a:pt x="2880" y="30708"/>
                </a:lnTo>
                <a:lnTo>
                  <a:pt x="960" y="30708"/>
                </a:lnTo>
                <a:lnTo>
                  <a:pt x="960" y="31668"/>
                </a:lnTo>
                <a:lnTo>
                  <a:pt x="15346" y="31668"/>
                </a:lnTo>
                <a:lnTo>
                  <a:pt x="15346" y="30708"/>
                </a:lnTo>
                <a:lnTo>
                  <a:pt x="13441" y="30708"/>
                </a:lnTo>
                <a:lnTo>
                  <a:pt x="12466" y="29748"/>
                </a:lnTo>
                <a:lnTo>
                  <a:pt x="11506" y="2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8" name="object 318"/>
          <p:cNvSpPr/>
          <p:nvPr/>
        </p:nvSpPr>
        <p:spPr>
          <a:xfrm>
            <a:off x="3649080" y="3754221"/>
            <a:ext cx="23042" cy="30708"/>
          </a:xfrm>
          <a:custGeom>
            <a:avLst/>
            <a:gdLst/>
            <a:ahLst/>
            <a:cxnLst/>
            <a:rect l="l" t="t" r="r" b="b"/>
            <a:pathLst>
              <a:path w="23042" h="30708">
                <a:moveTo>
                  <a:pt x="2880" y="3840"/>
                </a:moveTo>
                <a:lnTo>
                  <a:pt x="3840" y="3840"/>
                </a:lnTo>
                <a:lnTo>
                  <a:pt x="4800" y="2880"/>
                </a:lnTo>
                <a:lnTo>
                  <a:pt x="9601" y="2880"/>
                </a:lnTo>
                <a:lnTo>
                  <a:pt x="11521" y="3840"/>
                </a:lnTo>
                <a:lnTo>
                  <a:pt x="13441" y="5760"/>
                </a:lnTo>
                <a:lnTo>
                  <a:pt x="15361" y="8641"/>
                </a:lnTo>
                <a:lnTo>
                  <a:pt x="17282" y="13426"/>
                </a:lnTo>
                <a:lnTo>
                  <a:pt x="17282" y="23042"/>
                </a:lnTo>
                <a:lnTo>
                  <a:pt x="16322" y="25908"/>
                </a:lnTo>
                <a:lnTo>
                  <a:pt x="15361" y="27828"/>
                </a:lnTo>
                <a:lnTo>
                  <a:pt x="15361" y="30708"/>
                </a:lnTo>
                <a:lnTo>
                  <a:pt x="18242" y="28788"/>
                </a:lnTo>
                <a:lnTo>
                  <a:pt x="20162" y="26883"/>
                </a:lnTo>
                <a:lnTo>
                  <a:pt x="21122" y="23987"/>
                </a:lnTo>
                <a:lnTo>
                  <a:pt x="23042" y="21107"/>
                </a:lnTo>
                <a:lnTo>
                  <a:pt x="23042" y="12481"/>
                </a:lnTo>
                <a:lnTo>
                  <a:pt x="22082" y="8641"/>
                </a:lnTo>
                <a:lnTo>
                  <a:pt x="19202" y="5760"/>
                </a:lnTo>
                <a:lnTo>
                  <a:pt x="17282" y="1920"/>
                </a:lnTo>
                <a:lnTo>
                  <a:pt x="13441" y="0"/>
                </a:lnTo>
                <a:lnTo>
                  <a:pt x="5760" y="0"/>
                </a:lnTo>
                <a:lnTo>
                  <a:pt x="3840" y="960"/>
                </a:lnTo>
                <a:lnTo>
                  <a:pt x="960" y="1920"/>
                </a:lnTo>
                <a:lnTo>
                  <a:pt x="0" y="8641"/>
                </a:lnTo>
                <a:lnTo>
                  <a:pt x="960" y="7680"/>
                </a:lnTo>
                <a:lnTo>
                  <a:pt x="1920" y="5760"/>
                </a:lnTo>
                <a:lnTo>
                  <a:pt x="288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9" name="object 319"/>
          <p:cNvSpPr/>
          <p:nvPr/>
        </p:nvSpPr>
        <p:spPr>
          <a:xfrm>
            <a:off x="3642360" y="3756141"/>
            <a:ext cx="22082" cy="30708"/>
          </a:xfrm>
          <a:custGeom>
            <a:avLst/>
            <a:gdLst/>
            <a:ahLst/>
            <a:cxnLst/>
            <a:rect l="l" t="t" r="r" b="b"/>
            <a:pathLst>
              <a:path w="22082" h="30708">
                <a:moveTo>
                  <a:pt x="13441" y="28788"/>
                </a:moveTo>
                <a:lnTo>
                  <a:pt x="10561" y="26868"/>
                </a:lnTo>
                <a:lnTo>
                  <a:pt x="9601" y="23987"/>
                </a:lnTo>
                <a:lnTo>
                  <a:pt x="7680" y="20147"/>
                </a:lnTo>
                <a:lnTo>
                  <a:pt x="6720" y="16306"/>
                </a:lnTo>
                <a:lnTo>
                  <a:pt x="6720" y="6720"/>
                </a:lnTo>
                <a:lnTo>
                  <a:pt x="7680" y="0"/>
                </a:lnTo>
                <a:lnTo>
                  <a:pt x="5775" y="1920"/>
                </a:lnTo>
                <a:lnTo>
                  <a:pt x="3840" y="3840"/>
                </a:lnTo>
                <a:lnTo>
                  <a:pt x="2880" y="6720"/>
                </a:lnTo>
                <a:lnTo>
                  <a:pt x="960" y="9601"/>
                </a:lnTo>
                <a:lnTo>
                  <a:pt x="0" y="12466"/>
                </a:lnTo>
                <a:lnTo>
                  <a:pt x="0" y="19187"/>
                </a:lnTo>
                <a:lnTo>
                  <a:pt x="1935" y="22067"/>
                </a:lnTo>
                <a:lnTo>
                  <a:pt x="3840" y="24963"/>
                </a:lnTo>
                <a:lnTo>
                  <a:pt x="6720" y="28788"/>
                </a:lnTo>
                <a:lnTo>
                  <a:pt x="10561" y="30708"/>
                </a:lnTo>
                <a:lnTo>
                  <a:pt x="17282" y="30708"/>
                </a:lnTo>
                <a:lnTo>
                  <a:pt x="20162" y="29748"/>
                </a:lnTo>
                <a:lnTo>
                  <a:pt x="22082" y="28788"/>
                </a:lnTo>
                <a:lnTo>
                  <a:pt x="22082" y="25907"/>
                </a:lnTo>
                <a:lnTo>
                  <a:pt x="20162" y="27828"/>
                </a:lnTo>
                <a:lnTo>
                  <a:pt x="18242" y="28788"/>
                </a:lnTo>
                <a:lnTo>
                  <a:pt x="13441" y="287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0" name="object 320"/>
          <p:cNvSpPr/>
          <p:nvPr/>
        </p:nvSpPr>
        <p:spPr>
          <a:xfrm>
            <a:off x="3675004" y="3754221"/>
            <a:ext cx="33604" cy="31668"/>
          </a:xfrm>
          <a:custGeom>
            <a:avLst/>
            <a:gdLst/>
            <a:ahLst/>
            <a:cxnLst/>
            <a:rect l="l" t="t" r="r" b="b"/>
            <a:pathLst>
              <a:path w="33604" h="31668">
                <a:moveTo>
                  <a:pt x="29763" y="29748"/>
                </a:moveTo>
                <a:lnTo>
                  <a:pt x="29763" y="28788"/>
                </a:lnTo>
                <a:lnTo>
                  <a:pt x="28803" y="27828"/>
                </a:lnTo>
                <a:lnTo>
                  <a:pt x="28803" y="6705"/>
                </a:lnTo>
                <a:lnTo>
                  <a:pt x="27843" y="5760"/>
                </a:lnTo>
                <a:lnTo>
                  <a:pt x="27843" y="3840"/>
                </a:lnTo>
                <a:lnTo>
                  <a:pt x="26883" y="1920"/>
                </a:lnTo>
                <a:lnTo>
                  <a:pt x="24963" y="1920"/>
                </a:lnTo>
                <a:lnTo>
                  <a:pt x="24002" y="960"/>
                </a:lnTo>
                <a:lnTo>
                  <a:pt x="23042" y="0"/>
                </a:lnTo>
                <a:lnTo>
                  <a:pt x="18242" y="0"/>
                </a:lnTo>
                <a:lnTo>
                  <a:pt x="14401" y="2880"/>
                </a:lnTo>
                <a:lnTo>
                  <a:pt x="10561" y="6705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4800" y="6705"/>
                </a:lnTo>
                <a:lnTo>
                  <a:pt x="5760" y="7680"/>
                </a:lnTo>
                <a:lnTo>
                  <a:pt x="5760" y="26883"/>
                </a:lnTo>
                <a:lnTo>
                  <a:pt x="4800" y="28788"/>
                </a:lnTo>
                <a:lnTo>
                  <a:pt x="4800" y="29748"/>
                </a:lnTo>
                <a:lnTo>
                  <a:pt x="3840" y="29748"/>
                </a:lnTo>
                <a:lnTo>
                  <a:pt x="2880" y="30708"/>
                </a:lnTo>
                <a:lnTo>
                  <a:pt x="960" y="30708"/>
                </a:lnTo>
                <a:lnTo>
                  <a:pt x="960" y="31668"/>
                </a:lnTo>
                <a:lnTo>
                  <a:pt x="15361" y="31668"/>
                </a:lnTo>
                <a:lnTo>
                  <a:pt x="15361" y="30708"/>
                </a:lnTo>
                <a:lnTo>
                  <a:pt x="13441" y="30708"/>
                </a:lnTo>
                <a:lnTo>
                  <a:pt x="12481" y="29748"/>
                </a:lnTo>
                <a:lnTo>
                  <a:pt x="11521" y="29748"/>
                </a:lnTo>
                <a:lnTo>
                  <a:pt x="11521" y="28788"/>
                </a:lnTo>
                <a:lnTo>
                  <a:pt x="10561" y="27828"/>
                </a:lnTo>
                <a:lnTo>
                  <a:pt x="10561" y="8641"/>
                </a:lnTo>
                <a:lnTo>
                  <a:pt x="13441" y="5760"/>
                </a:lnTo>
                <a:lnTo>
                  <a:pt x="16322" y="4800"/>
                </a:lnTo>
                <a:lnTo>
                  <a:pt x="22082" y="4800"/>
                </a:lnTo>
                <a:lnTo>
                  <a:pt x="22082" y="6705"/>
                </a:lnTo>
                <a:lnTo>
                  <a:pt x="23042" y="7680"/>
                </a:lnTo>
                <a:lnTo>
                  <a:pt x="24002" y="9601"/>
                </a:lnTo>
                <a:lnTo>
                  <a:pt x="24002" y="26883"/>
                </a:lnTo>
                <a:lnTo>
                  <a:pt x="23042" y="27828"/>
                </a:lnTo>
                <a:lnTo>
                  <a:pt x="23042" y="29748"/>
                </a:lnTo>
                <a:lnTo>
                  <a:pt x="22082" y="29748"/>
                </a:lnTo>
                <a:lnTo>
                  <a:pt x="22082" y="30708"/>
                </a:lnTo>
                <a:lnTo>
                  <a:pt x="18242" y="30708"/>
                </a:lnTo>
                <a:lnTo>
                  <a:pt x="18242" y="31668"/>
                </a:lnTo>
                <a:lnTo>
                  <a:pt x="33604" y="31668"/>
                </a:lnTo>
                <a:lnTo>
                  <a:pt x="33604" y="30708"/>
                </a:lnTo>
                <a:lnTo>
                  <a:pt x="31683" y="30708"/>
                </a:lnTo>
                <a:lnTo>
                  <a:pt x="30723" y="29748"/>
                </a:lnTo>
                <a:lnTo>
                  <a:pt x="29763" y="2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1" name="object 321"/>
          <p:cNvSpPr/>
          <p:nvPr/>
        </p:nvSpPr>
        <p:spPr>
          <a:xfrm>
            <a:off x="3131667" y="3661105"/>
            <a:ext cx="40309" cy="47030"/>
          </a:xfrm>
          <a:custGeom>
            <a:avLst/>
            <a:gdLst/>
            <a:ahLst/>
            <a:cxnLst/>
            <a:rect l="l" t="t" r="r" b="b"/>
            <a:pathLst>
              <a:path w="40309" h="47030">
                <a:moveTo>
                  <a:pt x="11521" y="2880"/>
                </a:moveTo>
                <a:lnTo>
                  <a:pt x="7680" y="4800"/>
                </a:lnTo>
                <a:lnTo>
                  <a:pt x="4800" y="7680"/>
                </a:lnTo>
                <a:lnTo>
                  <a:pt x="2880" y="11521"/>
                </a:lnTo>
                <a:lnTo>
                  <a:pt x="960" y="15346"/>
                </a:lnTo>
                <a:lnTo>
                  <a:pt x="0" y="19187"/>
                </a:lnTo>
                <a:lnTo>
                  <a:pt x="0" y="29748"/>
                </a:lnTo>
                <a:lnTo>
                  <a:pt x="1920" y="34549"/>
                </a:lnTo>
                <a:lnTo>
                  <a:pt x="4800" y="38389"/>
                </a:lnTo>
                <a:lnTo>
                  <a:pt x="8641" y="44150"/>
                </a:lnTo>
                <a:lnTo>
                  <a:pt x="14386" y="47030"/>
                </a:lnTo>
                <a:lnTo>
                  <a:pt x="25908" y="47030"/>
                </a:lnTo>
                <a:lnTo>
                  <a:pt x="29748" y="46070"/>
                </a:lnTo>
                <a:lnTo>
                  <a:pt x="32628" y="44150"/>
                </a:lnTo>
                <a:lnTo>
                  <a:pt x="35509" y="42230"/>
                </a:lnTo>
                <a:lnTo>
                  <a:pt x="38389" y="39349"/>
                </a:lnTo>
                <a:lnTo>
                  <a:pt x="40309" y="35509"/>
                </a:lnTo>
                <a:lnTo>
                  <a:pt x="39349" y="34549"/>
                </a:lnTo>
                <a:lnTo>
                  <a:pt x="37429" y="38389"/>
                </a:lnTo>
                <a:lnTo>
                  <a:pt x="34549" y="41269"/>
                </a:lnTo>
                <a:lnTo>
                  <a:pt x="32628" y="42230"/>
                </a:lnTo>
                <a:lnTo>
                  <a:pt x="29748" y="43190"/>
                </a:lnTo>
                <a:lnTo>
                  <a:pt x="27828" y="44150"/>
                </a:lnTo>
                <a:lnTo>
                  <a:pt x="21107" y="44150"/>
                </a:lnTo>
                <a:lnTo>
                  <a:pt x="18227" y="43190"/>
                </a:lnTo>
                <a:lnTo>
                  <a:pt x="15361" y="41269"/>
                </a:lnTo>
                <a:lnTo>
                  <a:pt x="12481" y="40309"/>
                </a:lnTo>
                <a:lnTo>
                  <a:pt x="10546" y="37429"/>
                </a:lnTo>
                <a:lnTo>
                  <a:pt x="9601" y="34549"/>
                </a:lnTo>
                <a:lnTo>
                  <a:pt x="8641" y="31668"/>
                </a:lnTo>
                <a:lnTo>
                  <a:pt x="7680" y="27828"/>
                </a:lnTo>
                <a:lnTo>
                  <a:pt x="7680" y="19187"/>
                </a:lnTo>
                <a:lnTo>
                  <a:pt x="8641" y="15346"/>
                </a:lnTo>
                <a:lnTo>
                  <a:pt x="9601" y="11521"/>
                </a:lnTo>
                <a:lnTo>
                  <a:pt x="11521" y="8625"/>
                </a:lnTo>
                <a:lnTo>
                  <a:pt x="13426" y="5745"/>
                </a:lnTo>
                <a:lnTo>
                  <a:pt x="15361" y="4800"/>
                </a:lnTo>
                <a:lnTo>
                  <a:pt x="18227" y="2880"/>
                </a:lnTo>
                <a:lnTo>
                  <a:pt x="20162" y="1904"/>
                </a:lnTo>
                <a:lnTo>
                  <a:pt x="26883" y="1904"/>
                </a:lnTo>
                <a:lnTo>
                  <a:pt x="29748" y="2880"/>
                </a:lnTo>
                <a:lnTo>
                  <a:pt x="32628" y="4800"/>
                </a:lnTo>
                <a:lnTo>
                  <a:pt x="35509" y="7680"/>
                </a:lnTo>
                <a:lnTo>
                  <a:pt x="37429" y="10561"/>
                </a:lnTo>
                <a:lnTo>
                  <a:pt x="38389" y="15346"/>
                </a:lnTo>
                <a:lnTo>
                  <a:pt x="39349" y="15346"/>
                </a:lnTo>
                <a:lnTo>
                  <a:pt x="38389" y="0"/>
                </a:lnTo>
                <a:lnTo>
                  <a:pt x="37429" y="0"/>
                </a:lnTo>
                <a:lnTo>
                  <a:pt x="37429" y="960"/>
                </a:lnTo>
                <a:lnTo>
                  <a:pt x="36469" y="1904"/>
                </a:lnTo>
                <a:lnTo>
                  <a:pt x="35509" y="2880"/>
                </a:lnTo>
                <a:lnTo>
                  <a:pt x="33604" y="2880"/>
                </a:lnTo>
                <a:lnTo>
                  <a:pt x="32628" y="1904"/>
                </a:lnTo>
                <a:lnTo>
                  <a:pt x="29748" y="960"/>
                </a:lnTo>
                <a:lnTo>
                  <a:pt x="25908" y="0"/>
                </a:lnTo>
                <a:lnTo>
                  <a:pt x="19202" y="0"/>
                </a:lnTo>
                <a:lnTo>
                  <a:pt x="15361" y="960"/>
                </a:lnTo>
                <a:lnTo>
                  <a:pt x="11521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2" name="object 322"/>
          <p:cNvSpPr/>
          <p:nvPr/>
        </p:nvSpPr>
        <p:spPr>
          <a:xfrm>
            <a:off x="3174857" y="3676451"/>
            <a:ext cx="34564" cy="31683"/>
          </a:xfrm>
          <a:custGeom>
            <a:avLst/>
            <a:gdLst/>
            <a:ahLst/>
            <a:cxnLst/>
            <a:rect l="l" t="t" r="r" b="b"/>
            <a:pathLst>
              <a:path w="34564" h="31683">
                <a:moveTo>
                  <a:pt x="10561" y="0"/>
                </a:moveTo>
                <a:lnTo>
                  <a:pt x="0" y="0"/>
                </a:lnTo>
                <a:lnTo>
                  <a:pt x="0" y="960"/>
                </a:lnTo>
                <a:lnTo>
                  <a:pt x="1920" y="960"/>
                </a:lnTo>
                <a:lnTo>
                  <a:pt x="2880" y="1920"/>
                </a:lnTo>
                <a:lnTo>
                  <a:pt x="3840" y="1920"/>
                </a:lnTo>
                <a:lnTo>
                  <a:pt x="4800" y="2895"/>
                </a:lnTo>
                <a:lnTo>
                  <a:pt x="4800" y="3840"/>
                </a:lnTo>
                <a:lnTo>
                  <a:pt x="5760" y="4800"/>
                </a:lnTo>
                <a:lnTo>
                  <a:pt x="5760" y="25923"/>
                </a:lnTo>
                <a:lnTo>
                  <a:pt x="6720" y="27843"/>
                </a:lnTo>
                <a:lnTo>
                  <a:pt x="7680" y="28803"/>
                </a:lnTo>
                <a:lnTo>
                  <a:pt x="8641" y="29763"/>
                </a:lnTo>
                <a:lnTo>
                  <a:pt x="9601" y="30723"/>
                </a:lnTo>
                <a:lnTo>
                  <a:pt x="11521" y="31683"/>
                </a:lnTo>
                <a:lnTo>
                  <a:pt x="16322" y="31683"/>
                </a:lnTo>
                <a:lnTo>
                  <a:pt x="17282" y="30723"/>
                </a:lnTo>
                <a:lnTo>
                  <a:pt x="19202" y="29763"/>
                </a:lnTo>
                <a:lnTo>
                  <a:pt x="21122" y="27843"/>
                </a:lnTo>
                <a:lnTo>
                  <a:pt x="24002" y="24963"/>
                </a:lnTo>
                <a:lnTo>
                  <a:pt x="24002" y="31683"/>
                </a:lnTo>
                <a:lnTo>
                  <a:pt x="24963" y="31683"/>
                </a:lnTo>
                <a:lnTo>
                  <a:pt x="34564" y="27843"/>
                </a:lnTo>
                <a:lnTo>
                  <a:pt x="33604" y="26883"/>
                </a:lnTo>
                <a:lnTo>
                  <a:pt x="29763" y="26883"/>
                </a:lnTo>
                <a:lnTo>
                  <a:pt x="29763" y="24963"/>
                </a:lnTo>
                <a:lnTo>
                  <a:pt x="28803" y="24002"/>
                </a:lnTo>
                <a:lnTo>
                  <a:pt x="28803" y="0"/>
                </a:lnTo>
                <a:lnTo>
                  <a:pt x="18242" y="0"/>
                </a:lnTo>
                <a:lnTo>
                  <a:pt x="18242" y="960"/>
                </a:lnTo>
                <a:lnTo>
                  <a:pt x="20162" y="1920"/>
                </a:lnTo>
                <a:lnTo>
                  <a:pt x="23042" y="1920"/>
                </a:lnTo>
                <a:lnTo>
                  <a:pt x="23042" y="2895"/>
                </a:lnTo>
                <a:lnTo>
                  <a:pt x="24002" y="3840"/>
                </a:lnTo>
                <a:lnTo>
                  <a:pt x="24002" y="23042"/>
                </a:lnTo>
                <a:lnTo>
                  <a:pt x="22082" y="24963"/>
                </a:lnTo>
                <a:lnTo>
                  <a:pt x="20162" y="25923"/>
                </a:lnTo>
                <a:lnTo>
                  <a:pt x="19202" y="26883"/>
                </a:lnTo>
                <a:lnTo>
                  <a:pt x="18242" y="26883"/>
                </a:lnTo>
                <a:lnTo>
                  <a:pt x="17282" y="27843"/>
                </a:lnTo>
                <a:lnTo>
                  <a:pt x="14401" y="27843"/>
                </a:lnTo>
                <a:lnTo>
                  <a:pt x="13441" y="26883"/>
                </a:lnTo>
                <a:lnTo>
                  <a:pt x="12481" y="25923"/>
                </a:lnTo>
                <a:lnTo>
                  <a:pt x="11521" y="24963"/>
                </a:lnTo>
                <a:lnTo>
                  <a:pt x="10561" y="23042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3" name="object 323"/>
          <p:cNvSpPr/>
          <p:nvPr/>
        </p:nvSpPr>
        <p:spPr>
          <a:xfrm>
            <a:off x="3210382" y="3660145"/>
            <a:ext cx="16322" cy="47030"/>
          </a:xfrm>
          <a:custGeom>
            <a:avLst/>
            <a:gdLst/>
            <a:ahLst/>
            <a:cxnLst/>
            <a:rect l="l" t="t" r="r" b="b"/>
            <a:pathLst>
              <a:path w="16322" h="47030">
                <a:moveTo>
                  <a:pt x="9601" y="0"/>
                </a:moveTo>
                <a:lnTo>
                  <a:pt x="0" y="2865"/>
                </a:lnTo>
                <a:lnTo>
                  <a:pt x="960" y="4800"/>
                </a:lnTo>
                <a:lnTo>
                  <a:pt x="1920" y="3840"/>
                </a:lnTo>
                <a:lnTo>
                  <a:pt x="3840" y="3840"/>
                </a:lnTo>
                <a:lnTo>
                  <a:pt x="4800" y="4800"/>
                </a:lnTo>
                <a:lnTo>
                  <a:pt x="5760" y="5760"/>
                </a:lnTo>
                <a:lnTo>
                  <a:pt x="5760" y="43190"/>
                </a:lnTo>
                <a:lnTo>
                  <a:pt x="4800" y="44150"/>
                </a:lnTo>
                <a:lnTo>
                  <a:pt x="4800" y="45110"/>
                </a:lnTo>
                <a:lnTo>
                  <a:pt x="3840" y="45110"/>
                </a:lnTo>
                <a:lnTo>
                  <a:pt x="3840" y="46070"/>
                </a:lnTo>
                <a:lnTo>
                  <a:pt x="960" y="46070"/>
                </a:lnTo>
                <a:lnTo>
                  <a:pt x="960" y="47030"/>
                </a:lnTo>
                <a:lnTo>
                  <a:pt x="16322" y="47030"/>
                </a:lnTo>
                <a:lnTo>
                  <a:pt x="16322" y="46070"/>
                </a:lnTo>
                <a:lnTo>
                  <a:pt x="13441" y="46070"/>
                </a:lnTo>
                <a:lnTo>
                  <a:pt x="12481" y="45110"/>
                </a:lnTo>
                <a:lnTo>
                  <a:pt x="11521" y="44150"/>
                </a:lnTo>
                <a:lnTo>
                  <a:pt x="11521" y="0"/>
                </a:lnTo>
                <a:lnTo>
                  <a:pt x="96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4" name="object 324"/>
          <p:cNvSpPr/>
          <p:nvPr/>
        </p:nvSpPr>
        <p:spPr>
          <a:xfrm>
            <a:off x="3228624" y="3666850"/>
            <a:ext cx="18227" cy="40325"/>
          </a:xfrm>
          <a:custGeom>
            <a:avLst/>
            <a:gdLst/>
            <a:ahLst/>
            <a:cxnLst/>
            <a:rect l="l" t="t" r="r" b="b"/>
            <a:pathLst>
              <a:path w="18227" h="40325">
                <a:moveTo>
                  <a:pt x="8641" y="40325"/>
                </a:moveTo>
                <a:lnTo>
                  <a:pt x="13441" y="40325"/>
                </a:lnTo>
                <a:lnTo>
                  <a:pt x="15346" y="39364"/>
                </a:lnTo>
                <a:lnTo>
                  <a:pt x="16322" y="38404"/>
                </a:lnTo>
                <a:lnTo>
                  <a:pt x="17282" y="36484"/>
                </a:lnTo>
                <a:lnTo>
                  <a:pt x="18227" y="34564"/>
                </a:lnTo>
                <a:lnTo>
                  <a:pt x="17282" y="34564"/>
                </a:lnTo>
                <a:lnTo>
                  <a:pt x="16322" y="35524"/>
                </a:lnTo>
                <a:lnTo>
                  <a:pt x="15346" y="36484"/>
                </a:lnTo>
                <a:lnTo>
                  <a:pt x="11506" y="36484"/>
                </a:lnTo>
                <a:lnTo>
                  <a:pt x="11506" y="35524"/>
                </a:lnTo>
                <a:lnTo>
                  <a:pt x="10561" y="35524"/>
                </a:lnTo>
                <a:lnTo>
                  <a:pt x="10561" y="12496"/>
                </a:lnTo>
                <a:lnTo>
                  <a:pt x="17282" y="12496"/>
                </a:lnTo>
                <a:lnTo>
                  <a:pt x="17282" y="9601"/>
                </a:lnTo>
                <a:lnTo>
                  <a:pt x="10561" y="9601"/>
                </a:lnTo>
                <a:lnTo>
                  <a:pt x="10561" y="0"/>
                </a:lnTo>
                <a:lnTo>
                  <a:pt x="9601" y="0"/>
                </a:lnTo>
                <a:lnTo>
                  <a:pt x="8641" y="1935"/>
                </a:lnTo>
                <a:lnTo>
                  <a:pt x="7665" y="3840"/>
                </a:lnTo>
                <a:lnTo>
                  <a:pt x="7665" y="4815"/>
                </a:lnTo>
                <a:lnTo>
                  <a:pt x="6720" y="5775"/>
                </a:lnTo>
                <a:lnTo>
                  <a:pt x="4800" y="7680"/>
                </a:lnTo>
                <a:lnTo>
                  <a:pt x="3840" y="8656"/>
                </a:lnTo>
                <a:lnTo>
                  <a:pt x="2880" y="9601"/>
                </a:lnTo>
                <a:lnTo>
                  <a:pt x="960" y="10561"/>
                </a:lnTo>
                <a:lnTo>
                  <a:pt x="0" y="10561"/>
                </a:lnTo>
                <a:lnTo>
                  <a:pt x="0" y="12496"/>
                </a:lnTo>
                <a:lnTo>
                  <a:pt x="4800" y="12496"/>
                </a:lnTo>
                <a:lnTo>
                  <a:pt x="4800" y="36484"/>
                </a:lnTo>
                <a:lnTo>
                  <a:pt x="5760" y="37444"/>
                </a:lnTo>
                <a:lnTo>
                  <a:pt x="5760" y="38404"/>
                </a:lnTo>
                <a:lnTo>
                  <a:pt x="6720" y="39364"/>
                </a:lnTo>
                <a:lnTo>
                  <a:pt x="7665" y="40325"/>
                </a:lnTo>
                <a:lnTo>
                  <a:pt x="8641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5" name="object 325"/>
          <p:cNvSpPr/>
          <p:nvPr/>
        </p:nvSpPr>
        <p:spPr>
          <a:xfrm>
            <a:off x="3246851" y="3676451"/>
            <a:ext cx="33604" cy="31683"/>
          </a:xfrm>
          <a:custGeom>
            <a:avLst/>
            <a:gdLst/>
            <a:ahLst/>
            <a:cxnLst/>
            <a:rect l="l" t="t" r="r" b="b"/>
            <a:pathLst>
              <a:path w="33604" h="31683">
                <a:moveTo>
                  <a:pt x="10561" y="0"/>
                </a:moveTo>
                <a:lnTo>
                  <a:pt x="0" y="0"/>
                </a:lnTo>
                <a:lnTo>
                  <a:pt x="0" y="960"/>
                </a:lnTo>
                <a:lnTo>
                  <a:pt x="960" y="960"/>
                </a:lnTo>
                <a:lnTo>
                  <a:pt x="2895" y="1920"/>
                </a:lnTo>
                <a:lnTo>
                  <a:pt x="3840" y="1920"/>
                </a:lnTo>
                <a:lnTo>
                  <a:pt x="3840" y="2895"/>
                </a:lnTo>
                <a:lnTo>
                  <a:pt x="4800" y="2895"/>
                </a:lnTo>
                <a:lnTo>
                  <a:pt x="4800" y="24963"/>
                </a:lnTo>
                <a:lnTo>
                  <a:pt x="5775" y="25923"/>
                </a:lnTo>
                <a:lnTo>
                  <a:pt x="5775" y="27843"/>
                </a:lnTo>
                <a:lnTo>
                  <a:pt x="6720" y="28803"/>
                </a:lnTo>
                <a:lnTo>
                  <a:pt x="8641" y="29763"/>
                </a:lnTo>
                <a:lnTo>
                  <a:pt x="9616" y="30723"/>
                </a:lnTo>
                <a:lnTo>
                  <a:pt x="10561" y="31683"/>
                </a:lnTo>
                <a:lnTo>
                  <a:pt x="15361" y="31683"/>
                </a:lnTo>
                <a:lnTo>
                  <a:pt x="17282" y="30723"/>
                </a:lnTo>
                <a:lnTo>
                  <a:pt x="18242" y="29763"/>
                </a:lnTo>
                <a:lnTo>
                  <a:pt x="20162" y="27843"/>
                </a:lnTo>
                <a:lnTo>
                  <a:pt x="23042" y="24963"/>
                </a:lnTo>
                <a:lnTo>
                  <a:pt x="23042" y="31683"/>
                </a:lnTo>
                <a:lnTo>
                  <a:pt x="24963" y="31683"/>
                </a:lnTo>
                <a:lnTo>
                  <a:pt x="33604" y="27843"/>
                </a:lnTo>
                <a:lnTo>
                  <a:pt x="33604" y="26883"/>
                </a:lnTo>
                <a:lnTo>
                  <a:pt x="29763" y="26883"/>
                </a:lnTo>
                <a:lnTo>
                  <a:pt x="28803" y="25923"/>
                </a:lnTo>
                <a:lnTo>
                  <a:pt x="28803" y="0"/>
                </a:lnTo>
                <a:lnTo>
                  <a:pt x="18242" y="0"/>
                </a:lnTo>
                <a:lnTo>
                  <a:pt x="18242" y="960"/>
                </a:lnTo>
                <a:lnTo>
                  <a:pt x="20162" y="1920"/>
                </a:lnTo>
                <a:lnTo>
                  <a:pt x="22082" y="1920"/>
                </a:lnTo>
                <a:lnTo>
                  <a:pt x="23042" y="2895"/>
                </a:lnTo>
                <a:lnTo>
                  <a:pt x="23042" y="23042"/>
                </a:lnTo>
                <a:lnTo>
                  <a:pt x="21122" y="24963"/>
                </a:lnTo>
                <a:lnTo>
                  <a:pt x="20162" y="25923"/>
                </a:lnTo>
                <a:lnTo>
                  <a:pt x="19202" y="26883"/>
                </a:lnTo>
                <a:lnTo>
                  <a:pt x="17282" y="26883"/>
                </a:lnTo>
                <a:lnTo>
                  <a:pt x="16337" y="27843"/>
                </a:lnTo>
                <a:lnTo>
                  <a:pt x="14401" y="27843"/>
                </a:lnTo>
                <a:lnTo>
                  <a:pt x="12481" y="26883"/>
                </a:lnTo>
                <a:lnTo>
                  <a:pt x="11521" y="25923"/>
                </a:lnTo>
                <a:lnTo>
                  <a:pt x="10561" y="24963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6" name="object 326"/>
          <p:cNvSpPr/>
          <p:nvPr/>
        </p:nvSpPr>
        <p:spPr>
          <a:xfrm>
            <a:off x="3281415" y="3675507"/>
            <a:ext cx="23042" cy="31668"/>
          </a:xfrm>
          <a:custGeom>
            <a:avLst/>
            <a:gdLst/>
            <a:ahLst/>
            <a:cxnLst/>
            <a:rect l="l" t="t" r="r" b="b"/>
            <a:pathLst>
              <a:path w="23042" h="31668">
                <a:moveTo>
                  <a:pt x="14401" y="4785"/>
                </a:moveTo>
                <a:lnTo>
                  <a:pt x="16322" y="4785"/>
                </a:lnTo>
                <a:lnTo>
                  <a:pt x="17282" y="5745"/>
                </a:lnTo>
                <a:lnTo>
                  <a:pt x="18242" y="6705"/>
                </a:lnTo>
                <a:lnTo>
                  <a:pt x="21122" y="6705"/>
                </a:lnTo>
                <a:lnTo>
                  <a:pt x="22082" y="5745"/>
                </a:lnTo>
                <a:lnTo>
                  <a:pt x="23042" y="4785"/>
                </a:lnTo>
                <a:lnTo>
                  <a:pt x="23042" y="2865"/>
                </a:lnTo>
                <a:lnTo>
                  <a:pt x="22082" y="1904"/>
                </a:lnTo>
                <a:lnTo>
                  <a:pt x="21122" y="944"/>
                </a:lnTo>
                <a:lnTo>
                  <a:pt x="19202" y="0"/>
                </a:lnTo>
                <a:lnTo>
                  <a:pt x="15361" y="0"/>
                </a:lnTo>
                <a:lnTo>
                  <a:pt x="13441" y="2865"/>
                </a:lnTo>
                <a:lnTo>
                  <a:pt x="10561" y="6705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0" y="4785"/>
                </a:lnTo>
                <a:lnTo>
                  <a:pt x="3840" y="4785"/>
                </a:lnTo>
                <a:lnTo>
                  <a:pt x="4800" y="5745"/>
                </a:lnTo>
                <a:lnTo>
                  <a:pt x="4800" y="28788"/>
                </a:lnTo>
                <a:lnTo>
                  <a:pt x="3840" y="29748"/>
                </a:lnTo>
                <a:lnTo>
                  <a:pt x="2880" y="29748"/>
                </a:lnTo>
                <a:lnTo>
                  <a:pt x="1920" y="30708"/>
                </a:lnTo>
                <a:lnTo>
                  <a:pt x="0" y="30708"/>
                </a:lnTo>
                <a:lnTo>
                  <a:pt x="0" y="31668"/>
                </a:lnTo>
                <a:lnTo>
                  <a:pt x="16322" y="31668"/>
                </a:lnTo>
                <a:lnTo>
                  <a:pt x="16322" y="30708"/>
                </a:lnTo>
                <a:lnTo>
                  <a:pt x="13441" y="30708"/>
                </a:lnTo>
                <a:lnTo>
                  <a:pt x="12481" y="29748"/>
                </a:lnTo>
                <a:lnTo>
                  <a:pt x="11521" y="28788"/>
                </a:lnTo>
                <a:lnTo>
                  <a:pt x="10561" y="27828"/>
                </a:lnTo>
                <a:lnTo>
                  <a:pt x="10561" y="9585"/>
                </a:lnTo>
                <a:lnTo>
                  <a:pt x="11521" y="7680"/>
                </a:lnTo>
                <a:lnTo>
                  <a:pt x="12481" y="6705"/>
                </a:lnTo>
                <a:lnTo>
                  <a:pt x="13441" y="5745"/>
                </a:lnTo>
                <a:lnTo>
                  <a:pt x="14401" y="47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7" name="object 327"/>
          <p:cNvSpPr/>
          <p:nvPr/>
        </p:nvSpPr>
        <p:spPr>
          <a:xfrm>
            <a:off x="3307339" y="3675507"/>
            <a:ext cx="26868" cy="32628"/>
          </a:xfrm>
          <a:custGeom>
            <a:avLst/>
            <a:gdLst/>
            <a:ahLst/>
            <a:cxnLst/>
            <a:rect l="l" t="t" r="r" b="b"/>
            <a:pathLst>
              <a:path w="26868" h="32628">
                <a:moveTo>
                  <a:pt x="21122" y="4785"/>
                </a:moveTo>
                <a:lnTo>
                  <a:pt x="20162" y="2865"/>
                </a:lnTo>
                <a:lnTo>
                  <a:pt x="19202" y="1904"/>
                </a:lnTo>
                <a:lnTo>
                  <a:pt x="18242" y="1904"/>
                </a:lnTo>
                <a:lnTo>
                  <a:pt x="16322" y="944"/>
                </a:lnTo>
                <a:lnTo>
                  <a:pt x="14401" y="0"/>
                </a:lnTo>
                <a:lnTo>
                  <a:pt x="7680" y="0"/>
                </a:lnTo>
                <a:lnTo>
                  <a:pt x="4800" y="944"/>
                </a:lnTo>
                <a:lnTo>
                  <a:pt x="2880" y="2865"/>
                </a:lnTo>
                <a:lnTo>
                  <a:pt x="960" y="3840"/>
                </a:lnTo>
                <a:lnTo>
                  <a:pt x="0" y="5745"/>
                </a:lnTo>
                <a:lnTo>
                  <a:pt x="0" y="9585"/>
                </a:lnTo>
                <a:lnTo>
                  <a:pt x="960" y="10546"/>
                </a:lnTo>
                <a:lnTo>
                  <a:pt x="1920" y="10546"/>
                </a:lnTo>
                <a:lnTo>
                  <a:pt x="1920" y="11506"/>
                </a:lnTo>
                <a:lnTo>
                  <a:pt x="3840" y="11506"/>
                </a:lnTo>
                <a:lnTo>
                  <a:pt x="4800" y="10546"/>
                </a:lnTo>
                <a:lnTo>
                  <a:pt x="5760" y="9585"/>
                </a:lnTo>
                <a:lnTo>
                  <a:pt x="5760" y="3840"/>
                </a:lnTo>
                <a:lnTo>
                  <a:pt x="6720" y="3840"/>
                </a:lnTo>
                <a:lnTo>
                  <a:pt x="7680" y="2865"/>
                </a:lnTo>
                <a:lnTo>
                  <a:pt x="8641" y="1904"/>
                </a:lnTo>
                <a:lnTo>
                  <a:pt x="12481" y="1904"/>
                </a:lnTo>
                <a:lnTo>
                  <a:pt x="13441" y="2865"/>
                </a:lnTo>
                <a:lnTo>
                  <a:pt x="14401" y="3840"/>
                </a:lnTo>
                <a:lnTo>
                  <a:pt x="15361" y="4785"/>
                </a:lnTo>
                <a:lnTo>
                  <a:pt x="16322" y="6705"/>
                </a:lnTo>
                <a:lnTo>
                  <a:pt x="16322" y="11506"/>
                </a:lnTo>
                <a:lnTo>
                  <a:pt x="10561" y="13426"/>
                </a:lnTo>
                <a:lnTo>
                  <a:pt x="6720" y="15346"/>
                </a:lnTo>
                <a:lnTo>
                  <a:pt x="5760" y="19187"/>
                </a:lnTo>
                <a:lnTo>
                  <a:pt x="6720" y="18227"/>
                </a:lnTo>
                <a:lnTo>
                  <a:pt x="7680" y="17266"/>
                </a:lnTo>
                <a:lnTo>
                  <a:pt x="9601" y="16306"/>
                </a:lnTo>
                <a:lnTo>
                  <a:pt x="10561" y="15346"/>
                </a:lnTo>
                <a:lnTo>
                  <a:pt x="12481" y="14386"/>
                </a:lnTo>
                <a:lnTo>
                  <a:pt x="16322" y="13426"/>
                </a:lnTo>
                <a:lnTo>
                  <a:pt x="16322" y="24947"/>
                </a:lnTo>
                <a:lnTo>
                  <a:pt x="13441" y="26868"/>
                </a:lnTo>
                <a:lnTo>
                  <a:pt x="10561" y="28788"/>
                </a:lnTo>
                <a:lnTo>
                  <a:pt x="7680" y="28788"/>
                </a:lnTo>
                <a:lnTo>
                  <a:pt x="6720" y="27828"/>
                </a:lnTo>
                <a:lnTo>
                  <a:pt x="5760" y="26868"/>
                </a:lnTo>
                <a:lnTo>
                  <a:pt x="6720" y="32628"/>
                </a:lnTo>
                <a:lnTo>
                  <a:pt x="7680" y="32628"/>
                </a:lnTo>
                <a:lnTo>
                  <a:pt x="8641" y="31668"/>
                </a:lnTo>
                <a:lnTo>
                  <a:pt x="10561" y="31668"/>
                </a:lnTo>
                <a:lnTo>
                  <a:pt x="10561" y="30708"/>
                </a:lnTo>
                <a:lnTo>
                  <a:pt x="12481" y="29748"/>
                </a:lnTo>
                <a:lnTo>
                  <a:pt x="16322" y="26868"/>
                </a:lnTo>
                <a:lnTo>
                  <a:pt x="16322" y="30708"/>
                </a:lnTo>
                <a:lnTo>
                  <a:pt x="17282" y="30708"/>
                </a:lnTo>
                <a:lnTo>
                  <a:pt x="17282" y="31668"/>
                </a:lnTo>
                <a:lnTo>
                  <a:pt x="18242" y="32628"/>
                </a:lnTo>
                <a:lnTo>
                  <a:pt x="22082" y="32628"/>
                </a:lnTo>
                <a:lnTo>
                  <a:pt x="24003" y="30708"/>
                </a:lnTo>
                <a:lnTo>
                  <a:pt x="26868" y="26868"/>
                </a:lnTo>
                <a:lnTo>
                  <a:pt x="26868" y="24947"/>
                </a:lnTo>
                <a:lnTo>
                  <a:pt x="24963" y="26868"/>
                </a:lnTo>
                <a:lnTo>
                  <a:pt x="24963" y="27828"/>
                </a:lnTo>
                <a:lnTo>
                  <a:pt x="22082" y="27828"/>
                </a:lnTo>
                <a:lnTo>
                  <a:pt x="22082" y="26868"/>
                </a:lnTo>
                <a:lnTo>
                  <a:pt x="21122" y="25908"/>
                </a:lnTo>
                <a:lnTo>
                  <a:pt x="21122" y="47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8" name="object 328"/>
          <p:cNvSpPr/>
          <p:nvPr/>
        </p:nvSpPr>
        <p:spPr>
          <a:xfrm>
            <a:off x="3306378" y="3690853"/>
            <a:ext cx="7680" cy="17282"/>
          </a:xfrm>
          <a:custGeom>
            <a:avLst/>
            <a:gdLst/>
            <a:ahLst/>
            <a:cxnLst/>
            <a:rect l="l" t="t" r="r" b="b"/>
            <a:pathLst>
              <a:path w="7680" h="17282">
                <a:moveTo>
                  <a:pt x="960" y="13441"/>
                </a:moveTo>
                <a:lnTo>
                  <a:pt x="1920" y="14401"/>
                </a:lnTo>
                <a:lnTo>
                  <a:pt x="3840" y="16322"/>
                </a:lnTo>
                <a:lnTo>
                  <a:pt x="4800" y="17282"/>
                </a:lnTo>
                <a:lnTo>
                  <a:pt x="7680" y="17282"/>
                </a:lnTo>
                <a:lnTo>
                  <a:pt x="6720" y="11521"/>
                </a:lnTo>
                <a:lnTo>
                  <a:pt x="5760" y="10561"/>
                </a:lnTo>
                <a:lnTo>
                  <a:pt x="5760" y="4800"/>
                </a:lnTo>
                <a:lnTo>
                  <a:pt x="6720" y="3840"/>
                </a:lnTo>
                <a:lnTo>
                  <a:pt x="7680" y="0"/>
                </a:lnTo>
                <a:lnTo>
                  <a:pt x="5760" y="960"/>
                </a:lnTo>
                <a:lnTo>
                  <a:pt x="3840" y="1920"/>
                </a:lnTo>
                <a:lnTo>
                  <a:pt x="1920" y="3840"/>
                </a:lnTo>
                <a:lnTo>
                  <a:pt x="960" y="4800"/>
                </a:lnTo>
                <a:lnTo>
                  <a:pt x="0" y="6720"/>
                </a:lnTo>
                <a:lnTo>
                  <a:pt x="0" y="11521"/>
                </a:lnTo>
                <a:lnTo>
                  <a:pt x="96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9" name="object 329"/>
          <p:cNvSpPr/>
          <p:nvPr/>
        </p:nvSpPr>
        <p:spPr>
          <a:xfrm>
            <a:off x="3336142" y="3660145"/>
            <a:ext cx="16306" cy="47030"/>
          </a:xfrm>
          <a:custGeom>
            <a:avLst/>
            <a:gdLst/>
            <a:ahLst/>
            <a:cxnLst/>
            <a:rect l="l" t="t" r="r" b="b"/>
            <a:pathLst>
              <a:path w="16306" h="47030">
                <a:moveTo>
                  <a:pt x="5745" y="40309"/>
                </a:moveTo>
                <a:lnTo>
                  <a:pt x="5745" y="42230"/>
                </a:lnTo>
                <a:lnTo>
                  <a:pt x="4785" y="43190"/>
                </a:lnTo>
                <a:lnTo>
                  <a:pt x="4785" y="44150"/>
                </a:lnTo>
                <a:lnTo>
                  <a:pt x="3840" y="45110"/>
                </a:lnTo>
                <a:lnTo>
                  <a:pt x="2880" y="46070"/>
                </a:lnTo>
                <a:lnTo>
                  <a:pt x="960" y="46070"/>
                </a:lnTo>
                <a:lnTo>
                  <a:pt x="960" y="47030"/>
                </a:lnTo>
                <a:lnTo>
                  <a:pt x="16306" y="47030"/>
                </a:lnTo>
                <a:lnTo>
                  <a:pt x="16306" y="46070"/>
                </a:lnTo>
                <a:lnTo>
                  <a:pt x="13426" y="46070"/>
                </a:lnTo>
                <a:lnTo>
                  <a:pt x="12466" y="45110"/>
                </a:lnTo>
                <a:lnTo>
                  <a:pt x="11521" y="44150"/>
                </a:lnTo>
                <a:lnTo>
                  <a:pt x="11521" y="43190"/>
                </a:lnTo>
                <a:lnTo>
                  <a:pt x="10561" y="42230"/>
                </a:lnTo>
                <a:lnTo>
                  <a:pt x="10561" y="0"/>
                </a:lnTo>
                <a:lnTo>
                  <a:pt x="9585" y="0"/>
                </a:lnTo>
                <a:lnTo>
                  <a:pt x="0" y="2865"/>
                </a:lnTo>
                <a:lnTo>
                  <a:pt x="960" y="4800"/>
                </a:lnTo>
                <a:lnTo>
                  <a:pt x="1905" y="3840"/>
                </a:lnTo>
                <a:lnTo>
                  <a:pt x="3840" y="3840"/>
                </a:lnTo>
                <a:lnTo>
                  <a:pt x="4785" y="4800"/>
                </a:lnTo>
                <a:lnTo>
                  <a:pt x="4785" y="5760"/>
                </a:lnTo>
                <a:lnTo>
                  <a:pt x="5745" y="6705"/>
                </a:lnTo>
                <a:lnTo>
                  <a:pt x="5745" y="40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0" name="object 330"/>
          <p:cNvSpPr/>
          <p:nvPr/>
        </p:nvSpPr>
        <p:spPr>
          <a:xfrm>
            <a:off x="3373572" y="3661105"/>
            <a:ext cx="40325" cy="47030"/>
          </a:xfrm>
          <a:custGeom>
            <a:avLst/>
            <a:gdLst/>
            <a:ahLst/>
            <a:cxnLst/>
            <a:rect l="l" t="t" r="r" b="b"/>
            <a:pathLst>
              <a:path w="40325" h="47030">
                <a:moveTo>
                  <a:pt x="9601" y="34549"/>
                </a:moveTo>
                <a:lnTo>
                  <a:pt x="7680" y="31668"/>
                </a:lnTo>
                <a:lnTo>
                  <a:pt x="7680" y="15346"/>
                </a:lnTo>
                <a:lnTo>
                  <a:pt x="9601" y="11521"/>
                </a:lnTo>
                <a:lnTo>
                  <a:pt x="10561" y="8625"/>
                </a:lnTo>
                <a:lnTo>
                  <a:pt x="12481" y="5745"/>
                </a:lnTo>
                <a:lnTo>
                  <a:pt x="15361" y="4800"/>
                </a:lnTo>
                <a:lnTo>
                  <a:pt x="17282" y="2880"/>
                </a:lnTo>
                <a:lnTo>
                  <a:pt x="20162" y="1904"/>
                </a:lnTo>
                <a:lnTo>
                  <a:pt x="26883" y="1904"/>
                </a:lnTo>
                <a:lnTo>
                  <a:pt x="29763" y="2880"/>
                </a:lnTo>
                <a:lnTo>
                  <a:pt x="32644" y="4800"/>
                </a:lnTo>
                <a:lnTo>
                  <a:pt x="35524" y="7680"/>
                </a:lnTo>
                <a:lnTo>
                  <a:pt x="37444" y="10561"/>
                </a:lnTo>
                <a:lnTo>
                  <a:pt x="38404" y="15346"/>
                </a:lnTo>
                <a:lnTo>
                  <a:pt x="39364" y="15346"/>
                </a:lnTo>
                <a:lnTo>
                  <a:pt x="38404" y="0"/>
                </a:lnTo>
                <a:lnTo>
                  <a:pt x="37444" y="0"/>
                </a:lnTo>
                <a:lnTo>
                  <a:pt x="37444" y="960"/>
                </a:lnTo>
                <a:lnTo>
                  <a:pt x="36484" y="1904"/>
                </a:lnTo>
                <a:lnTo>
                  <a:pt x="35524" y="2880"/>
                </a:lnTo>
                <a:lnTo>
                  <a:pt x="33604" y="2880"/>
                </a:lnTo>
                <a:lnTo>
                  <a:pt x="32644" y="1904"/>
                </a:lnTo>
                <a:lnTo>
                  <a:pt x="29763" y="960"/>
                </a:lnTo>
                <a:lnTo>
                  <a:pt x="25923" y="0"/>
                </a:lnTo>
                <a:lnTo>
                  <a:pt x="18242" y="0"/>
                </a:lnTo>
                <a:lnTo>
                  <a:pt x="14401" y="960"/>
                </a:lnTo>
                <a:lnTo>
                  <a:pt x="11521" y="2880"/>
                </a:lnTo>
                <a:lnTo>
                  <a:pt x="7680" y="4800"/>
                </a:lnTo>
                <a:lnTo>
                  <a:pt x="4800" y="7680"/>
                </a:lnTo>
                <a:lnTo>
                  <a:pt x="2880" y="11521"/>
                </a:lnTo>
                <a:lnTo>
                  <a:pt x="960" y="15346"/>
                </a:lnTo>
                <a:lnTo>
                  <a:pt x="0" y="19187"/>
                </a:lnTo>
                <a:lnTo>
                  <a:pt x="0" y="29748"/>
                </a:lnTo>
                <a:lnTo>
                  <a:pt x="960" y="34549"/>
                </a:lnTo>
                <a:lnTo>
                  <a:pt x="4800" y="38389"/>
                </a:lnTo>
                <a:lnTo>
                  <a:pt x="8641" y="44150"/>
                </a:lnTo>
                <a:lnTo>
                  <a:pt x="14401" y="47030"/>
                </a:lnTo>
                <a:lnTo>
                  <a:pt x="25923" y="47030"/>
                </a:lnTo>
                <a:lnTo>
                  <a:pt x="29763" y="46070"/>
                </a:lnTo>
                <a:lnTo>
                  <a:pt x="32644" y="44150"/>
                </a:lnTo>
                <a:lnTo>
                  <a:pt x="35524" y="42230"/>
                </a:lnTo>
                <a:lnTo>
                  <a:pt x="38404" y="39349"/>
                </a:lnTo>
                <a:lnTo>
                  <a:pt x="40325" y="35509"/>
                </a:lnTo>
                <a:lnTo>
                  <a:pt x="39364" y="34549"/>
                </a:lnTo>
                <a:lnTo>
                  <a:pt x="36484" y="38389"/>
                </a:lnTo>
                <a:lnTo>
                  <a:pt x="34564" y="41269"/>
                </a:lnTo>
                <a:lnTo>
                  <a:pt x="31683" y="42230"/>
                </a:lnTo>
                <a:lnTo>
                  <a:pt x="29763" y="43190"/>
                </a:lnTo>
                <a:lnTo>
                  <a:pt x="26883" y="44150"/>
                </a:lnTo>
                <a:lnTo>
                  <a:pt x="21122" y="44150"/>
                </a:lnTo>
                <a:lnTo>
                  <a:pt x="18242" y="43190"/>
                </a:lnTo>
                <a:lnTo>
                  <a:pt x="15361" y="41269"/>
                </a:lnTo>
                <a:lnTo>
                  <a:pt x="12481" y="40309"/>
                </a:lnTo>
                <a:lnTo>
                  <a:pt x="10561" y="37429"/>
                </a:lnTo>
                <a:lnTo>
                  <a:pt x="9601" y="345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1" name="object 331"/>
          <p:cNvSpPr/>
          <p:nvPr/>
        </p:nvSpPr>
        <p:spPr>
          <a:xfrm>
            <a:off x="3428298" y="3703335"/>
            <a:ext cx="12481" cy="4800"/>
          </a:xfrm>
          <a:custGeom>
            <a:avLst/>
            <a:gdLst/>
            <a:ahLst/>
            <a:cxnLst/>
            <a:rect l="l" t="t" r="r" b="b"/>
            <a:pathLst>
              <a:path w="12481" h="4800">
                <a:moveTo>
                  <a:pt x="2880" y="1920"/>
                </a:moveTo>
                <a:lnTo>
                  <a:pt x="960" y="960"/>
                </a:lnTo>
                <a:lnTo>
                  <a:pt x="0" y="4800"/>
                </a:lnTo>
                <a:lnTo>
                  <a:pt x="7665" y="4800"/>
                </a:lnTo>
                <a:lnTo>
                  <a:pt x="9601" y="3840"/>
                </a:lnTo>
                <a:lnTo>
                  <a:pt x="12481" y="2880"/>
                </a:lnTo>
                <a:lnTo>
                  <a:pt x="11506" y="0"/>
                </a:lnTo>
                <a:lnTo>
                  <a:pt x="9601" y="1920"/>
                </a:lnTo>
                <a:lnTo>
                  <a:pt x="288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2" name="object 332"/>
          <p:cNvSpPr/>
          <p:nvPr/>
        </p:nvSpPr>
        <p:spPr>
          <a:xfrm>
            <a:off x="3418697" y="3675507"/>
            <a:ext cx="28788" cy="32628"/>
          </a:xfrm>
          <a:custGeom>
            <a:avLst/>
            <a:gdLst/>
            <a:ahLst/>
            <a:cxnLst/>
            <a:rect l="l" t="t" r="r" b="b"/>
            <a:pathLst>
              <a:path w="28788" h="32628">
                <a:moveTo>
                  <a:pt x="23987" y="28788"/>
                </a:moveTo>
                <a:lnTo>
                  <a:pt x="25923" y="26868"/>
                </a:lnTo>
                <a:lnTo>
                  <a:pt x="26883" y="23987"/>
                </a:lnTo>
                <a:lnTo>
                  <a:pt x="28788" y="21107"/>
                </a:lnTo>
                <a:lnTo>
                  <a:pt x="28788" y="11506"/>
                </a:lnTo>
                <a:lnTo>
                  <a:pt x="27828" y="8625"/>
                </a:lnTo>
                <a:lnTo>
                  <a:pt x="25923" y="5745"/>
                </a:lnTo>
                <a:lnTo>
                  <a:pt x="23042" y="1904"/>
                </a:lnTo>
                <a:lnTo>
                  <a:pt x="19202" y="0"/>
                </a:lnTo>
                <a:lnTo>
                  <a:pt x="11521" y="0"/>
                </a:lnTo>
                <a:lnTo>
                  <a:pt x="9601" y="944"/>
                </a:lnTo>
                <a:lnTo>
                  <a:pt x="7680" y="1904"/>
                </a:lnTo>
                <a:lnTo>
                  <a:pt x="4800" y="3840"/>
                </a:lnTo>
                <a:lnTo>
                  <a:pt x="2880" y="5745"/>
                </a:lnTo>
                <a:lnTo>
                  <a:pt x="1920" y="8625"/>
                </a:lnTo>
                <a:lnTo>
                  <a:pt x="0" y="11506"/>
                </a:lnTo>
                <a:lnTo>
                  <a:pt x="0" y="20147"/>
                </a:lnTo>
                <a:lnTo>
                  <a:pt x="960" y="23987"/>
                </a:lnTo>
                <a:lnTo>
                  <a:pt x="2880" y="26868"/>
                </a:lnTo>
                <a:lnTo>
                  <a:pt x="5760" y="30708"/>
                </a:lnTo>
                <a:lnTo>
                  <a:pt x="9601" y="32628"/>
                </a:lnTo>
                <a:lnTo>
                  <a:pt x="10561" y="28788"/>
                </a:lnTo>
                <a:lnTo>
                  <a:pt x="8641" y="24947"/>
                </a:lnTo>
                <a:lnTo>
                  <a:pt x="6720" y="22067"/>
                </a:lnTo>
                <a:lnTo>
                  <a:pt x="5760" y="18227"/>
                </a:lnTo>
                <a:lnTo>
                  <a:pt x="5760" y="11506"/>
                </a:lnTo>
                <a:lnTo>
                  <a:pt x="6720" y="8625"/>
                </a:lnTo>
                <a:lnTo>
                  <a:pt x="6720" y="6705"/>
                </a:lnTo>
                <a:lnTo>
                  <a:pt x="7680" y="5745"/>
                </a:lnTo>
                <a:lnTo>
                  <a:pt x="8641" y="3840"/>
                </a:lnTo>
                <a:lnTo>
                  <a:pt x="9601" y="3840"/>
                </a:lnTo>
                <a:lnTo>
                  <a:pt x="11521" y="2865"/>
                </a:lnTo>
                <a:lnTo>
                  <a:pt x="12481" y="1904"/>
                </a:lnTo>
                <a:lnTo>
                  <a:pt x="16322" y="1904"/>
                </a:lnTo>
                <a:lnTo>
                  <a:pt x="18242" y="3840"/>
                </a:lnTo>
                <a:lnTo>
                  <a:pt x="19202" y="5745"/>
                </a:lnTo>
                <a:lnTo>
                  <a:pt x="22082" y="8625"/>
                </a:lnTo>
                <a:lnTo>
                  <a:pt x="23042" y="13426"/>
                </a:lnTo>
                <a:lnTo>
                  <a:pt x="23042" y="23027"/>
                </a:lnTo>
                <a:lnTo>
                  <a:pt x="22082" y="25908"/>
                </a:lnTo>
                <a:lnTo>
                  <a:pt x="21107" y="27828"/>
                </a:lnTo>
                <a:lnTo>
                  <a:pt x="22082" y="30708"/>
                </a:lnTo>
                <a:lnTo>
                  <a:pt x="23987" y="287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3" name="object 333"/>
          <p:cNvSpPr/>
          <p:nvPr/>
        </p:nvSpPr>
        <p:spPr>
          <a:xfrm>
            <a:off x="3459022" y="3675507"/>
            <a:ext cx="23027" cy="30708"/>
          </a:xfrm>
          <a:custGeom>
            <a:avLst/>
            <a:gdLst/>
            <a:ahLst/>
            <a:cxnLst/>
            <a:rect l="l" t="t" r="r" b="b"/>
            <a:pathLst>
              <a:path w="23027" h="30708">
                <a:moveTo>
                  <a:pt x="18227" y="28788"/>
                </a:moveTo>
                <a:lnTo>
                  <a:pt x="20147" y="26868"/>
                </a:lnTo>
                <a:lnTo>
                  <a:pt x="21107" y="23987"/>
                </a:lnTo>
                <a:lnTo>
                  <a:pt x="23027" y="21107"/>
                </a:lnTo>
                <a:lnTo>
                  <a:pt x="23027" y="11506"/>
                </a:lnTo>
                <a:lnTo>
                  <a:pt x="22067" y="8625"/>
                </a:lnTo>
                <a:lnTo>
                  <a:pt x="20147" y="5745"/>
                </a:lnTo>
                <a:lnTo>
                  <a:pt x="17266" y="1904"/>
                </a:lnTo>
                <a:lnTo>
                  <a:pt x="13426" y="0"/>
                </a:lnTo>
                <a:lnTo>
                  <a:pt x="5745" y="0"/>
                </a:lnTo>
                <a:lnTo>
                  <a:pt x="3825" y="944"/>
                </a:lnTo>
                <a:lnTo>
                  <a:pt x="944" y="1904"/>
                </a:lnTo>
                <a:lnTo>
                  <a:pt x="0" y="8625"/>
                </a:lnTo>
                <a:lnTo>
                  <a:pt x="944" y="6705"/>
                </a:lnTo>
                <a:lnTo>
                  <a:pt x="1904" y="5745"/>
                </a:lnTo>
                <a:lnTo>
                  <a:pt x="2865" y="3840"/>
                </a:lnTo>
                <a:lnTo>
                  <a:pt x="3825" y="3840"/>
                </a:lnTo>
                <a:lnTo>
                  <a:pt x="4785" y="2865"/>
                </a:lnTo>
                <a:lnTo>
                  <a:pt x="6705" y="1904"/>
                </a:lnTo>
                <a:lnTo>
                  <a:pt x="9585" y="1904"/>
                </a:lnTo>
                <a:lnTo>
                  <a:pt x="11506" y="3840"/>
                </a:lnTo>
                <a:lnTo>
                  <a:pt x="13426" y="5745"/>
                </a:lnTo>
                <a:lnTo>
                  <a:pt x="16306" y="8625"/>
                </a:lnTo>
                <a:lnTo>
                  <a:pt x="17266" y="13426"/>
                </a:lnTo>
                <a:lnTo>
                  <a:pt x="17266" y="23027"/>
                </a:lnTo>
                <a:lnTo>
                  <a:pt x="16306" y="25908"/>
                </a:lnTo>
                <a:lnTo>
                  <a:pt x="15346" y="27828"/>
                </a:lnTo>
                <a:lnTo>
                  <a:pt x="16306" y="30708"/>
                </a:lnTo>
                <a:lnTo>
                  <a:pt x="18227" y="287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4" name="object 334"/>
          <p:cNvSpPr/>
          <p:nvPr/>
        </p:nvSpPr>
        <p:spPr>
          <a:xfrm>
            <a:off x="3452301" y="3677412"/>
            <a:ext cx="23027" cy="30723"/>
          </a:xfrm>
          <a:custGeom>
            <a:avLst/>
            <a:gdLst/>
            <a:ahLst/>
            <a:cxnLst/>
            <a:rect l="l" t="t" r="r" b="b"/>
            <a:pathLst>
              <a:path w="23027" h="30723">
                <a:moveTo>
                  <a:pt x="13426" y="27843"/>
                </a:moveTo>
                <a:lnTo>
                  <a:pt x="11506" y="26883"/>
                </a:lnTo>
                <a:lnTo>
                  <a:pt x="9585" y="23042"/>
                </a:lnTo>
                <a:lnTo>
                  <a:pt x="7665" y="20162"/>
                </a:lnTo>
                <a:lnTo>
                  <a:pt x="6720" y="16322"/>
                </a:lnTo>
                <a:lnTo>
                  <a:pt x="6720" y="6720"/>
                </a:lnTo>
                <a:lnTo>
                  <a:pt x="7665" y="0"/>
                </a:lnTo>
                <a:lnTo>
                  <a:pt x="5745" y="1935"/>
                </a:lnTo>
                <a:lnTo>
                  <a:pt x="3825" y="3840"/>
                </a:lnTo>
                <a:lnTo>
                  <a:pt x="2865" y="6720"/>
                </a:lnTo>
                <a:lnTo>
                  <a:pt x="944" y="9601"/>
                </a:lnTo>
                <a:lnTo>
                  <a:pt x="0" y="11521"/>
                </a:lnTo>
                <a:lnTo>
                  <a:pt x="0" y="18242"/>
                </a:lnTo>
                <a:lnTo>
                  <a:pt x="1905" y="22082"/>
                </a:lnTo>
                <a:lnTo>
                  <a:pt x="3825" y="24963"/>
                </a:lnTo>
                <a:lnTo>
                  <a:pt x="6720" y="28803"/>
                </a:lnTo>
                <a:lnTo>
                  <a:pt x="10546" y="30723"/>
                </a:lnTo>
                <a:lnTo>
                  <a:pt x="17266" y="30723"/>
                </a:lnTo>
                <a:lnTo>
                  <a:pt x="20147" y="29763"/>
                </a:lnTo>
                <a:lnTo>
                  <a:pt x="23027" y="28803"/>
                </a:lnTo>
                <a:lnTo>
                  <a:pt x="22067" y="25923"/>
                </a:lnTo>
                <a:lnTo>
                  <a:pt x="20147" y="27843"/>
                </a:lnTo>
                <a:lnTo>
                  <a:pt x="13426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5" name="object 335"/>
          <p:cNvSpPr/>
          <p:nvPr/>
        </p:nvSpPr>
        <p:spPr>
          <a:xfrm>
            <a:off x="3484930" y="3675507"/>
            <a:ext cx="31683" cy="46070"/>
          </a:xfrm>
          <a:custGeom>
            <a:avLst/>
            <a:gdLst/>
            <a:ahLst/>
            <a:cxnLst/>
            <a:rect l="l" t="t" r="r" b="b"/>
            <a:pathLst>
              <a:path w="31683" h="46070">
                <a:moveTo>
                  <a:pt x="15361" y="46070"/>
                </a:moveTo>
                <a:lnTo>
                  <a:pt x="15361" y="45110"/>
                </a:lnTo>
                <a:lnTo>
                  <a:pt x="12481" y="45110"/>
                </a:lnTo>
                <a:lnTo>
                  <a:pt x="12481" y="44150"/>
                </a:lnTo>
                <a:lnTo>
                  <a:pt x="11521" y="44150"/>
                </a:lnTo>
                <a:lnTo>
                  <a:pt x="10561" y="43190"/>
                </a:lnTo>
                <a:lnTo>
                  <a:pt x="10561" y="9585"/>
                </a:lnTo>
                <a:lnTo>
                  <a:pt x="12481" y="7680"/>
                </a:lnTo>
                <a:lnTo>
                  <a:pt x="13441" y="5745"/>
                </a:lnTo>
                <a:lnTo>
                  <a:pt x="15361" y="5745"/>
                </a:lnTo>
                <a:lnTo>
                  <a:pt x="16322" y="4785"/>
                </a:lnTo>
                <a:lnTo>
                  <a:pt x="19202" y="4785"/>
                </a:lnTo>
                <a:lnTo>
                  <a:pt x="21122" y="5745"/>
                </a:lnTo>
                <a:lnTo>
                  <a:pt x="23042" y="7680"/>
                </a:lnTo>
                <a:lnTo>
                  <a:pt x="24963" y="10546"/>
                </a:lnTo>
                <a:lnTo>
                  <a:pt x="25923" y="13426"/>
                </a:lnTo>
                <a:lnTo>
                  <a:pt x="25923" y="22067"/>
                </a:lnTo>
                <a:lnTo>
                  <a:pt x="24963" y="25908"/>
                </a:lnTo>
                <a:lnTo>
                  <a:pt x="24963" y="30708"/>
                </a:lnTo>
                <a:lnTo>
                  <a:pt x="26883" y="28788"/>
                </a:lnTo>
                <a:lnTo>
                  <a:pt x="30723" y="24947"/>
                </a:lnTo>
                <a:lnTo>
                  <a:pt x="31683" y="20147"/>
                </a:lnTo>
                <a:lnTo>
                  <a:pt x="31683" y="10546"/>
                </a:lnTo>
                <a:lnTo>
                  <a:pt x="30723" y="6705"/>
                </a:lnTo>
                <a:lnTo>
                  <a:pt x="27843" y="3840"/>
                </a:lnTo>
                <a:lnTo>
                  <a:pt x="25923" y="944"/>
                </a:lnTo>
                <a:lnTo>
                  <a:pt x="23042" y="0"/>
                </a:lnTo>
                <a:lnTo>
                  <a:pt x="18242" y="0"/>
                </a:lnTo>
                <a:lnTo>
                  <a:pt x="17282" y="944"/>
                </a:lnTo>
                <a:lnTo>
                  <a:pt x="15361" y="1904"/>
                </a:lnTo>
                <a:lnTo>
                  <a:pt x="13441" y="2865"/>
                </a:lnTo>
                <a:lnTo>
                  <a:pt x="12481" y="4785"/>
                </a:lnTo>
                <a:lnTo>
                  <a:pt x="10561" y="7680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0" y="4785"/>
                </a:lnTo>
                <a:lnTo>
                  <a:pt x="3840" y="4785"/>
                </a:lnTo>
                <a:lnTo>
                  <a:pt x="3840" y="5745"/>
                </a:lnTo>
                <a:lnTo>
                  <a:pt x="4800" y="5745"/>
                </a:lnTo>
                <a:lnTo>
                  <a:pt x="4800" y="44150"/>
                </a:lnTo>
                <a:lnTo>
                  <a:pt x="3840" y="44150"/>
                </a:lnTo>
                <a:lnTo>
                  <a:pt x="2880" y="45110"/>
                </a:lnTo>
                <a:lnTo>
                  <a:pt x="0" y="45110"/>
                </a:lnTo>
                <a:lnTo>
                  <a:pt x="0" y="46070"/>
                </a:lnTo>
                <a:lnTo>
                  <a:pt x="15361" y="46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6" name="object 336"/>
          <p:cNvSpPr/>
          <p:nvPr/>
        </p:nvSpPr>
        <p:spPr>
          <a:xfrm>
            <a:off x="3495492" y="3701415"/>
            <a:ext cx="14401" cy="6720"/>
          </a:xfrm>
          <a:custGeom>
            <a:avLst/>
            <a:gdLst/>
            <a:ahLst/>
            <a:cxnLst/>
            <a:rect l="l" t="t" r="r" b="b"/>
            <a:pathLst>
              <a:path w="14401" h="6720">
                <a:moveTo>
                  <a:pt x="14401" y="0"/>
                </a:moveTo>
                <a:lnTo>
                  <a:pt x="12481" y="1920"/>
                </a:lnTo>
                <a:lnTo>
                  <a:pt x="11521" y="3840"/>
                </a:lnTo>
                <a:lnTo>
                  <a:pt x="9601" y="4800"/>
                </a:lnTo>
                <a:lnTo>
                  <a:pt x="4800" y="4800"/>
                </a:lnTo>
                <a:lnTo>
                  <a:pt x="3840" y="3840"/>
                </a:lnTo>
                <a:lnTo>
                  <a:pt x="2880" y="2880"/>
                </a:lnTo>
                <a:lnTo>
                  <a:pt x="960" y="1920"/>
                </a:lnTo>
                <a:lnTo>
                  <a:pt x="960" y="960"/>
                </a:lnTo>
                <a:lnTo>
                  <a:pt x="0" y="0"/>
                </a:lnTo>
                <a:lnTo>
                  <a:pt x="0" y="3840"/>
                </a:lnTo>
                <a:lnTo>
                  <a:pt x="960" y="4800"/>
                </a:lnTo>
                <a:lnTo>
                  <a:pt x="1920" y="5760"/>
                </a:lnTo>
                <a:lnTo>
                  <a:pt x="2880" y="5760"/>
                </a:lnTo>
                <a:lnTo>
                  <a:pt x="3840" y="6720"/>
                </a:lnTo>
                <a:lnTo>
                  <a:pt x="11521" y="6720"/>
                </a:lnTo>
                <a:lnTo>
                  <a:pt x="14401" y="4800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7" name="object 337"/>
          <p:cNvSpPr/>
          <p:nvPr/>
        </p:nvSpPr>
        <p:spPr>
          <a:xfrm>
            <a:off x="3521415" y="3675507"/>
            <a:ext cx="25908" cy="32628"/>
          </a:xfrm>
          <a:custGeom>
            <a:avLst/>
            <a:gdLst/>
            <a:ahLst/>
            <a:cxnLst/>
            <a:rect l="l" t="t" r="r" b="b"/>
            <a:pathLst>
              <a:path w="25908" h="32628">
                <a:moveTo>
                  <a:pt x="16306" y="4785"/>
                </a:moveTo>
                <a:lnTo>
                  <a:pt x="17282" y="5745"/>
                </a:lnTo>
                <a:lnTo>
                  <a:pt x="18242" y="6705"/>
                </a:lnTo>
                <a:lnTo>
                  <a:pt x="18242" y="8625"/>
                </a:lnTo>
                <a:lnTo>
                  <a:pt x="19187" y="10546"/>
                </a:lnTo>
                <a:lnTo>
                  <a:pt x="4800" y="10546"/>
                </a:lnTo>
                <a:lnTo>
                  <a:pt x="4800" y="7680"/>
                </a:lnTo>
                <a:lnTo>
                  <a:pt x="5760" y="5745"/>
                </a:lnTo>
                <a:lnTo>
                  <a:pt x="6720" y="1904"/>
                </a:lnTo>
                <a:lnTo>
                  <a:pt x="3840" y="4785"/>
                </a:lnTo>
                <a:lnTo>
                  <a:pt x="960" y="7680"/>
                </a:lnTo>
                <a:lnTo>
                  <a:pt x="0" y="11506"/>
                </a:lnTo>
                <a:lnTo>
                  <a:pt x="0" y="22067"/>
                </a:lnTo>
                <a:lnTo>
                  <a:pt x="960" y="25908"/>
                </a:lnTo>
                <a:lnTo>
                  <a:pt x="3840" y="27828"/>
                </a:lnTo>
                <a:lnTo>
                  <a:pt x="6720" y="30708"/>
                </a:lnTo>
                <a:lnTo>
                  <a:pt x="9601" y="32628"/>
                </a:lnTo>
                <a:lnTo>
                  <a:pt x="16306" y="32628"/>
                </a:lnTo>
                <a:lnTo>
                  <a:pt x="19187" y="31668"/>
                </a:lnTo>
                <a:lnTo>
                  <a:pt x="22082" y="28788"/>
                </a:lnTo>
                <a:lnTo>
                  <a:pt x="23987" y="25908"/>
                </a:lnTo>
                <a:lnTo>
                  <a:pt x="24963" y="23987"/>
                </a:lnTo>
                <a:lnTo>
                  <a:pt x="25908" y="20147"/>
                </a:lnTo>
                <a:lnTo>
                  <a:pt x="24963" y="20147"/>
                </a:lnTo>
                <a:lnTo>
                  <a:pt x="23987" y="22067"/>
                </a:lnTo>
                <a:lnTo>
                  <a:pt x="22082" y="23987"/>
                </a:lnTo>
                <a:lnTo>
                  <a:pt x="21122" y="25908"/>
                </a:lnTo>
                <a:lnTo>
                  <a:pt x="19187" y="26868"/>
                </a:lnTo>
                <a:lnTo>
                  <a:pt x="12466" y="26868"/>
                </a:lnTo>
                <a:lnTo>
                  <a:pt x="9601" y="25908"/>
                </a:lnTo>
                <a:lnTo>
                  <a:pt x="7680" y="23027"/>
                </a:lnTo>
                <a:lnTo>
                  <a:pt x="5760" y="21107"/>
                </a:lnTo>
                <a:lnTo>
                  <a:pt x="4800" y="17266"/>
                </a:lnTo>
                <a:lnTo>
                  <a:pt x="4800" y="12466"/>
                </a:lnTo>
                <a:lnTo>
                  <a:pt x="25908" y="12466"/>
                </a:lnTo>
                <a:lnTo>
                  <a:pt x="25908" y="8625"/>
                </a:lnTo>
                <a:lnTo>
                  <a:pt x="24963" y="5745"/>
                </a:lnTo>
                <a:lnTo>
                  <a:pt x="22082" y="3840"/>
                </a:lnTo>
                <a:lnTo>
                  <a:pt x="20147" y="944"/>
                </a:lnTo>
                <a:lnTo>
                  <a:pt x="17282" y="0"/>
                </a:lnTo>
                <a:lnTo>
                  <a:pt x="14401" y="0"/>
                </a:lnTo>
                <a:lnTo>
                  <a:pt x="13441" y="2865"/>
                </a:lnTo>
                <a:lnTo>
                  <a:pt x="14401" y="2865"/>
                </a:lnTo>
                <a:lnTo>
                  <a:pt x="15346" y="3840"/>
                </a:lnTo>
                <a:lnTo>
                  <a:pt x="16306" y="47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8" name="object 338"/>
          <p:cNvSpPr/>
          <p:nvPr/>
        </p:nvSpPr>
        <p:spPr>
          <a:xfrm>
            <a:off x="3527176" y="3675507"/>
            <a:ext cx="8641" cy="5745"/>
          </a:xfrm>
          <a:custGeom>
            <a:avLst/>
            <a:gdLst/>
            <a:ahLst/>
            <a:cxnLst/>
            <a:rect l="l" t="t" r="r" b="b"/>
            <a:pathLst>
              <a:path w="8641" h="5745">
                <a:moveTo>
                  <a:pt x="0" y="5745"/>
                </a:moveTo>
                <a:lnTo>
                  <a:pt x="960" y="4785"/>
                </a:lnTo>
                <a:lnTo>
                  <a:pt x="2865" y="2865"/>
                </a:lnTo>
                <a:lnTo>
                  <a:pt x="7680" y="2865"/>
                </a:lnTo>
                <a:lnTo>
                  <a:pt x="8641" y="0"/>
                </a:lnTo>
                <a:lnTo>
                  <a:pt x="3840" y="0"/>
                </a:lnTo>
                <a:lnTo>
                  <a:pt x="960" y="1904"/>
                </a:lnTo>
                <a:lnTo>
                  <a:pt x="0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9" name="object 339"/>
          <p:cNvSpPr/>
          <p:nvPr/>
        </p:nvSpPr>
        <p:spPr>
          <a:xfrm>
            <a:off x="3550218" y="3675507"/>
            <a:ext cx="23027" cy="31668"/>
          </a:xfrm>
          <a:custGeom>
            <a:avLst/>
            <a:gdLst/>
            <a:ahLst/>
            <a:cxnLst/>
            <a:rect l="l" t="t" r="r" b="b"/>
            <a:pathLst>
              <a:path w="23027" h="31668">
                <a:moveTo>
                  <a:pt x="16306" y="31668"/>
                </a:moveTo>
                <a:lnTo>
                  <a:pt x="16306" y="30708"/>
                </a:lnTo>
                <a:lnTo>
                  <a:pt x="13426" y="30708"/>
                </a:lnTo>
                <a:lnTo>
                  <a:pt x="12466" y="29748"/>
                </a:lnTo>
                <a:lnTo>
                  <a:pt x="11506" y="28788"/>
                </a:lnTo>
                <a:lnTo>
                  <a:pt x="10546" y="27828"/>
                </a:lnTo>
                <a:lnTo>
                  <a:pt x="10546" y="9585"/>
                </a:lnTo>
                <a:lnTo>
                  <a:pt x="11506" y="7680"/>
                </a:lnTo>
                <a:lnTo>
                  <a:pt x="12466" y="6705"/>
                </a:lnTo>
                <a:lnTo>
                  <a:pt x="13426" y="5745"/>
                </a:lnTo>
                <a:lnTo>
                  <a:pt x="14386" y="4785"/>
                </a:lnTo>
                <a:lnTo>
                  <a:pt x="16306" y="4785"/>
                </a:lnTo>
                <a:lnTo>
                  <a:pt x="17266" y="5745"/>
                </a:lnTo>
                <a:lnTo>
                  <a:pt x="18227" y="6705"/>
                </a:lnTo>
                <a:lnTo>
                  <a:pt x="21107" y="6705"/>
                </a:lnTo>
                <a:lnTo>
                  <a:pt x="22067" y="5745"/>
                </a:lnTo>
                <a:lnTo>
                  <a:pt x="23027" y="5745"/>
                </a:lnTo>
                <a:lnTo>
                  <a:pt x="23027" y="2865"/>
                </a:lnTo>
                <a:lnTo>
                  <a:pt x="22067" y="1904"/>
                </a:lnTo>
                <a:lnTo>
                  <a:pt x="22067" y="944"/>
                </a:lnTo>
                <a:lnTo>
                  <a:pt x="21107" y="944"/>
                </a:lnTo>
                <a:lnTo>
                  <a:pt x="20147" y="0"/>
                </a:lnTo>
                <a:lnTo>
                  <a:pt x="16306" y="0"/>
                </a:lnTo>
                <a:lnTo>
                  <a:pt x="13426" y="2865"/>
                </a:lnTo>
                <a:lnTo>
                  <a:pt x="10546" y="6705"/>
                </a:lnTo>
                <a:lnTo>
                  <a:pt x="10546" y="0"/>
                </a:lnTo>
                <a:lnTo>
                  <a:pt x="9585" y="0"/>
                </a:lnTo>
                <a:lnTo>
                  <a:pt x="0" y="3840"/>
                </a:lnTo>
                <a:lnTo>
                  <a:pt x="0" y="4785"/>
                </a:lnTo>
                <a:lnTo>
                  <a:pt x="3825" y="4785"/>
                </a:lnTo>
                <a:lnTo>
                  <a:pt x="4785" y="5745"/>
                </a:lnTo>
                <a:lnTo>
                  <a:pt x="4785" y="29748"/>
                </a:lnTo>
                <a:lnTo>
                  <a:pt x="2865" y="29748"/>
                </a:lnTo>
                <a:lnTo>
                  <a:pt x="1904" y="30708"/>
                </a:lnTo>
                <a:lnTo>
                  <a:pt x="0" y="30708"/>
                </a:lnTo>
                <a:lnTo>
                  <a:pt x="0" y="31668"/>
                </a:lnTo>
                <a:lnTo>
                  <a:pt x="16306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0" name="object 340"/>
          <p:cNvSpPr/>
          <p:nvPr/>
        </p:nvSpPr>
        <p:spPr>
          <a:xfrm>
            <a:off x="3575166" y="3690853"/>
            <a:ext cx="7680" cy="25908"/>
          </a:xfrm>
          <a:custGeom>
            <a:avLst/>
            <a:gdLst/>
            <a:ahLst/>
            <a:cxnLst/>
            <a:rect l="l" t="t" r="r" b="b"/>
            <a:pathLst>
              <a:path w="7680" h="25908">
                <a:moveTo>
                  <a:pt x="5760" y="960"/>
                </a:moveTo>
                <a:lnTo>
                  <a:pt x="5760" y="10561"/>
                </a:lnTo>
                <a:lnTo>
                  <a:pt x="5760" y="4800"/>
                </a:lnTo>
                <a:lnTo>
                  <a:pt x="6720" y="3840"/>
                </a:lnTo>
                <a:lnTo>
                  <a:pt x="7680" y="0"/>
                </a:lnTo>
                <a:lnTo>
                  <a:pt x="5760" y="960"/>
                </a:lnTo>
                <a:close/>
              </a:path>
              <a:path w="7680" h="25908">
                <a:moveTo>
                  <a:pt x="960" y="-6720"/>
                </a:moveTo>
                <a:lnTo>
                  <a:pt x="960" y="-5760"/>
                </a:lnTo>
                <a:lnTo>
                  <a:pt x="1920" y="-4800"/>
                </a:lnTo>
                <a:lnTo>
                  <a:pt x="2880" y="-3840"/>
                </a:lnTo>
                <a:lnTo>
                  <a:pt x="4800" y="-3840"/>
                </a:lnTo>
                <a:lnTo>
                  <a:pt x="4800" y="-4800"/>
                </a:lnTo>
                <a:lnTo>
                  <a:pt x="5760" y="-4800"/>
                </a:lnTo>
                <a:lnTo>
                  <a:pt x="6720" y="-5760"/>
                </a:lnTo>
                <a:lnTo>
                  <a:pt x="6720" y="-11506"/>
                </a:lnTo>
                <a:lnTo>
                  <a:pt x="7680" y="-11506"/>
                </a:lnTo>
                <a:lnTo>
                  <a:pt x="8641" y="-12481"/>
                </a:lnTo>
                <a:lnTo>
                  <a:pt x="9601" y="-13441"/>
                </a:lnTo>
                <a:lnTo>
                  <a:pt x="12481" y="-13441"/>
                </a:lnTo>
                <a:lnTo>
                  <a:pt x="14401" y="-12481"/>
                </a:lnTo>
                <a:lnTo>
                  <a:pt x="15361" y="-11506"/>
                </a:lnTo>
                <a:lnTo>
                  <a:pt x="16322" y="-10561"/>
                </a:lnTo>
                <a:lnTo>
                  <a:pt x="16322" y="-3840"/>
                </a:lnTo>
                <a:lnTo>
                  <a:pt x="11521" y="-1920"/>
                </a:lnTo>
                <a:lnTo>
                  <a:pt x="7680" y="0"/>
                </a:lnTo>
                <a:lnTo>
                  <a:pt x="6720" y="3840"/>
                </a:lnTo>
                <a:lnTo>
                  <a:pt x="7680" y="2880"/>
                </a:lnTo>
                <a:lnTo>
                  <a:pt x="8641" y="1920"/>
                </a:lnTo>
                <a:lnTo>
                  <a:pt x="10561" y="960"/>
                </a:lnTo>
                <a:lnTo>
                  <a:pt x="11521" y="0"/>
                </a:lnTo>
                <a:lnTo>
                  <a:pt x="13441" y="-960"/>
                </a:lnTo>
                <a:lnTo>
                  <a:pt x="16322" y="-1920"/>
                </a:lnTo>
                <a:lnTo>
                  <a:pt x="16322" y="9601"/>
                </a:lnTo>
                <a:lnTo>
                  <a:pt x="14401" y="11521"/>
                </a:lnTo>
                <a:lnTo>
                  <a:pt x="11521" y="13441"/>
                </a:lnTo>
                <a:lnTo>
                  <a:pt x="8641" y="13441"/>
                </a:lnTo>
                <a:lnTo>
                  <a:pt x="7680" y="12481"/>
                </a:lnTo>
                <a:lnTo>
                  <a:pt x="6720" y="11521"/>
                </a:lnTo>
                <a:lnTo>
                  <a:pt x="5760" y="10561"/>
                </a:lnTo>
                <a:lnTo>
                  <a:pt x="5760" y="960"/>
                </a:lnTo>
                <a:lnTo>
                  <a:pt x="2880" y="1920"/>
                </a:lnTo>
                <a:lnTo>
                  <a:pt x="1920" y="3840"/>
                </a:lnTo>
                <a:lnTo>
                  <a:pt x="960" y="4800"/>
                </a:lnTo>
                <a:lnTo>
                  <a:pt x="0" y="6720"/>
                </a:lnTo>
                <a:lnTo>
                  <a:pt x="0" y="13441"/>
                </a:lnTo>
                <a:lnTo>
                  <a:pt x="1920" y="14401"/>
                </a:lnTo>
                <a:lnTo>
                  <a:pt x="2880" y="16322"/>
                </a:lnTo>
                <a:lnTo>
                  <a:pt x="4800" y="17282"/>
                </a:lnTo>
                <a:lnTo>
                  <a:pt x="8641" y="17282"/>
                </a:lnTo>
                <a:lnTo>
                  <a:pt x="9601" y="16322"/>
                </a:lnTo>
                <a:lnTo>
                  <a:pt x="10561" y="16322"/>
                </a:lnTo>
                <a:lnTo>
                  <a:pt x="11521" y="15361"/>
                </a:lnTo>
                <a:lnTo>
                  <a:pt x="13441" y="14401"/>
                </a:lnTo>
                <a:lnTo>
                  <a:pt x="16322" y="11521"/>
                </a:lnTo>
                <a:lnTo>
                  <a:pt x="16322" y="13441"/>
                </a:lnTo>
                <a:lnTo>
                  <a:pt x="17282" y="15361"/>
                </a:lnTo>
                <a:lnTo>
                  <a:pt x="18242" y="16322"/>
                </a:lnTo>
                <a:lnTo>
                  <a:pt x="19202" y="17282"/>
                </a:lnTo>
                <a:lnTo>
                  <a:pt x="23042" y="17282"/>
                </a:lnTo>
                <a:lnTo>
                  <a:pt x="24963" y="15361"/>
                </a:lnTo>
                <a:lnTo>
                  <a:pt x="27843" y="11521"/>
                </a:lnTo>
                <a:lnTo>
                  <a:pt x="27843" y="9601"/>
                </a:lnTo>
                <a:lnTo>
                  <a:pt x="25923" y="11521"/>
                </a:lnTo>
                <a:lnTo>
                  <a:pt x="24963" y="12481"/>
                </a:lnTo>
                <a:lnTo>
                  <a:pt x="23042" y="12481"/>
                </a:lnTo>
                <a:lnTo>
                  <a:pt x="22082" y="11521"/>
                </a:lnTo>
                <a:lnTo>
                  <a:pt x="22082" y="-10561"/>
                </a:lnTo>
                <a:lnTo>
                  <a:pt x="21122" y="-12481"/>
                </a:lnTo>
                <a:lnTo>
                  <a:pt x="20162" y="-13441"/>
                </a:lnTo>
                <a:lnTo>
                  <a:pt x="19202" y="-13441"/>
                </a:lnTo>
                <a:lnTo>
                  <a:pt x="17282" y="-14401"/>
                </a:lnTo>
                <a:lnTo>
                  <a:pt x="14401" y="-15346"/>
                </a:lnTo>
                <a:lnTo>
                  <a:pt x="8641" y="-15346"/>
                </a:lnTo>
                <a:lnTo>
                  <a:pt x="5760" y="-14401"/>
                </a:lnTo>
                <a:lnTo>
                  <a:pt x="3840" y="-12481"/>
                </a:lnTo>
                <a:lnTo>
                  <a:pt x="1920" y="-11506"/>
                </a:lnTo>
                <a:lnTo>
                  <a:pt x="960" y="-9601"/>
                </a:lnTo>
                <a:lnTo>
                  <a:pt x="960" y="-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1" name="object 341"/>
          <p:cNvSpPr/>
          <p:nvPr/>
        </p:nvSpPr>
        <p:spPr>
          <a:xfrm>
            <a:off x="3603970" y="3666850"/>
            <a:ext cx="18242" cy="40325"/>
          </a:xfrm>
          <a:custGeom>
            <a:avLst/>
            <a:gdLst/>
            <a:ahLst/>
            <a:cxnLst/>
            <a:rect l="l" t="t" r="r" b="b"/>
            <a:pathLst>
              <a:path w="18242" h="40325">
                <a:moveTo>
                  <a:pt x="9601" y="0"/>
                </a:moveTo>
                <a:lnTo>
                  <a:pt x="8641" y="0"/>
                </a:lnTo>
                <a:lnTo>
                  <a:pt x="7680" y="1935"/>
                </a:lnTo>
                <a:lnTo>
                  <a:pt x="7680" y="3840"/>
                </a:lnTo>
                <a:lnTo>
                  <a:pt x="6720" y="4815"/>
                </a:lnTo>
                <a:lnTo>
                  <a:pt x="5760" y="5775"/>
                </a:lnTo>
                <a:lnTo>
                  <a:pt x="4800" y="7680"/>
                </a:lnTo>
                <a:lnTo>
                  <a:pt x="3840" y="8656"/>
                </a:lnTo>
                <a:lnTo>
                  <a:pt x="1920" y="9601"/>
                </a:lnTo>
                <a:lnTo>
                  <a:pt x="960" y="10561"/>
                </a:lnTo>
                <a:lnTo>
                  <a:pt x="0" y="10561"/>
                </a:lnTo>
                <a:lnTo>
                  <a:pt x="0" y="12496"/>
                </a:lnTo>
                <a:lnTo>
                  <a:pt x="4800" y="12496"/>
                </a:lnTo>
                <a:lnTo>
                  <a:pt x="4800" y="37444"/>
                </a:lnTo>
                <a:lnTo>
                  <a:pt x="5760" y="38404"/>
                </a:lnTo>
                <a:lnTo>
                  <a:pt x="6720" y="39364"/>
                </a:lnTo>
                <a:lnTo>
                  <a:pt x="7680" y="40325"/>
                </a:lnTo>
                <a:lnTo>
                  <a:pt x="13441" y="40325"/>
                </a:lnTo>
                <a:lnTo>
                  <a:pt x="14401" y="39364"/>
                </a:lnTo>
                <a:lnTo>
                  <a:pt x="16322" y="38404"/>
                </a:lnTo>
                <a:lnTo>
                  <a:pt x="17282" y="36484"/>
                </a:lnTo>
                <a:lnTo>
                  <a:pt x="18242" y="34564"/>
                </a:lnTo>
                <a:lnTo>
                  <a:pt x="17282" y="34564"/>
                </a:lnTo>
                <a:lnTo>
                  <a:pt x="16322" y="35524"/>
                </a:lnTo>
                <a:lnTo>
                  <a:pt x="15361" y="36484"/>
                </a:lnTo>
                <a:lnTo>
                  <a:pt x="11521" y="36484"/>
                </a:lnTo>
                <a:lnTo>
                  <a:pt x="10561" y="35524"/>
                </a:lnTo>
                <a:lnTo>
                  <a:pt x="9601" y="33604"/>
                </a:lnTo>
                <a:lnTo>
                  <a:pt x="9601" y="12496"/>
                </a:lnTo>
                <a:lnTo>
                  <a:pt x="17282" y="12496"/>
                </a:lnTo>
                <a:lnTo>
                  <a:pt x="17282" y="9601"/>
                </a:lnTo>
                <a:lnTo>
                  <a:pt x="9601" y="9601"/>
                </a:lnTo>
                <a:lnTo>
                  <a:pt x="96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2" name="object 342"/>
          <p:cNvSpPr/>
          <p:nvPr/>
        </p:nvSpPr>
        <p:spPr>
          <a:xfrm>
            <a:off x="3627958" y="3660145"/>
            <a:ext cx="6720" cy="6705"/>
          </a:xfrm>
          <a:custGeom>
            <a:avLst/>
            <a:gdLst/>
            <a:ahLst/>
            <a:cxnLst/>
            <a:rect l="l" t="t" r="r" b="b"/>
            <a:pathLst>
              <a:path w="6720" h="6705">
                <a:moveTo>
                  <a:pt x="0" y="960"/>
                </a:moveTo>
                <a:lnTo>
                  <a:pt x="0" y="4800"/>
                </a:lnTo>
                <a:lnTo>
                  <a:pt x="975" y="5760"/>
                </a:lnTo>
                <a:lnTo>
                  <a:pt x="1935" y="5760"/>
                </a:lnTo>
                <a:lnTo>
                  <a:pt x="2895" y="6705"/>
                </a:lnTo>
                <a:lnTo>
                  <a:pt x="4815" y="6705"/>
                </a:lnTo>
                <a:lnTo>
                  <a:pt x="4815" y="5760"/>
                </a:lnTo>
                <a:lnTo>
                  <a:pt x="5775" y="5760"/>
                </a:lnTo>
                <a:lnTo>
                  <a:pt x="6720" y="4800"/>
                </a:lnTo>
                <a:lnTo>
                  <a:pt x="6720" y="960"/>
                </a:lnTo>
                <a:lnTo>
                  <a:pt x="5775" y="960"/>
                </a:lnTo>
                <a:lnTo>
                  <a:pt x="4815" y="0"/>
                </a:lnTo>
                <a:lnTo>
                  <a:pt x="1935" y="0"/>
                </a:lnTo>
                <a:lnTo>
                  <a:pt x="975" y="96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3" name="object 343"/>
          <p:cNvSpPr/>
          <p:nvPr/>
        </p:nvSpPr>
        <p:spPr>
          <a:xfrm>
            <a:off x="3623172" y="3675507"/>
            <a:ext cx="15346" cy="31668"/>
          </a:xfrm>
          <a:custGeom>
            <a:avLst/>
            <a:gdLst/>
            <a:ahLst/>
            <a:cxnLst/>
            <a:rect l="l" t="t" r="r" b="b"/>
            <a:pathLst>
              <a:path w="15346" h="31668">
                <a:moveTo>
                  <a:pt x="9601" y="0"/>
                </a:moveTo>
                <a:lnTo>
                  <a:pt x="0" y="3840"/>
                </a:lnTo>
                <a:lnTo>
                  <a:pt x="960" y="4785"/>
                </a:lnTo>
                <a:lnTo>
                  <a:pt x="4785" y="4785"/>
                </a:lnTo>
                <a:lnTo>
                  <a:pt x="4785" y="6705"/>
                </a:lnTo>
                <a:lnTo>
                  <a:pt x="5760" y="7680"/>
                </a:lnTo>
                <a:lnTo>
                  <a:pt x="5760" y="27828"/>
                </a:lnTo>
                <a:lnTo>
                  <a:pt x="4785" y="28788"/>
                </a:lnTo>
                <a:lnTo>
                  <a:pt x="3840" y="29748"/>
                </a:lnTo>
                <a:lnTo>
                  <a:pt x="2880" y="30708"/>
                </a:lnTo>
                <a:lnTo>
                  <a:pt x="960" y="30708"/>
                </a:lnTo>
                <a:lnTo>
                  <a:pt x="960" y="31668"/>
                </a:lnTo>
                <a:lnTo>
                  <a:pt x="15346" y="31668"/>
                </a:lnTo>
                <a:lnTo>
                  <a:pt x="15346" y="30708"/>
                </a:lnTo>
                <a:lnTo>
                  <a:pt x="13441" y="30708"/>
                </a:lnTo>
                <a:lnTo>
                  <a:pt x="12466" y="29748"/>
                </a:lnTo>
                <a:lnTo>
                  <a:pt x="11506" y="28788"/>
                </a:lnTo>
                <a:lnTo>
                  <a:pt x="11506" y="27828"/>
                </a:lnTo>
                <a:lnTo>
                  <a:pt x="10561" y="26868"/>
                </a:lnTo>
                <a:lnTo>
                  <a:pt x="10561" y="0"/>
                </a:lnTo>
                <a:lnTo>
                  <a:pt x="96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4" name="object 344"/>
          <p:cNvSpPr/>
          <p:nvPr/>
        </p:nvSpPr>
        <p:spPr>
          <a:xfrm>
            <a:off x="3652921" y="3703335"/>
            <a:ext cx="12481" cy="4800"/>
          </a:xfrm>
          <a:custGeom>
            <a:avLst/>
            <a:gdLst/>
            <a:ahLst/>
            <a:cxnLst/>
            <a:rect l="l" t="t" r="r" b="b"/>
            <a:pathLst>
              <a:path w="12481" h="4800">
                <a:moveTo>
                  <a:pt x="2880" y="1920"/>
                </a:moveTo>
                <a:lnTo>
                  <a:pt x="960" y="960"/>
                </a:lnTo>
                <a:lnTo>
                  <a:pt x="0" y="4800"/>
                </a:lnTo>
                <a:lnTo>
                  <a:pt x="7680" y="4800"/>
                </a:lnTo>
                <a:lnTo>
                  <a:pt x="9601" y="3840"/>
                </a:lnTo>
                <a:lnTo>
                  <a:pt x="12481" y="2880"/>
                </a:lnTo>
                <a:lnTo>
                  <a:pt x="11521" y="0"/>
                </a:lnTo>
                <a:lnTo>
                  <a:pt x="9601" y="1920"/>
                </a:lnTo>
                <a:lnTo>
                  <a:pt x="288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5" name="object 345"/>
          <p:cNvSpPr/>
          <p:nvPr/>
        </p:nvSpPr>
        <p:spPr>
          <a:xfrm>
            <a:off x="3643320" y="3675507"/>
            <a:ext cx="28803" cy="32628"/>
          </a:xfrm>
          <a:custGeom>
            <a:avLst/>
            <a:gdLst/>
            <a:ahLst/>
            <a:cxnLst/>
            <a:rect l="l" t="t" r="r" b="b"/>
            <a:pathLst>
              <a:path w="28803" h="32628">
                <a:moveTo>
                  <a:pt x="24002" y="28788"/>
                </a:moveTo>
                <a:lnTo>
                  <a:pt x="25923" y="26868"/>
                </a:lnTo>
                <a:lnTo>
                  <a:pt x="26883" y="23987"/>
                </a:lnTo>
                <a:lnTo>
                  <a:pt x="28803" y="21107"/>
                </a:lnTo>
                <a:lnTo>
                  <a:pt x="28803" y="11506"/>
                </a:lnTo>
                <a:lnTo>
                  <a:pt x="27843" y="8625"/>
                </a:lnTo>
                <a:lnTo>
                  <a:pt x="25923" y="5745"/>
                </a:lnTo>
                <a:lnTo>
                  <a:pt x="23042" y="1904"/>
                </a:lnTo>
                <a:lnTo>
                  <a:pt x="19202" y="0"/>
                </a:lnTo>
                <a:lnTo>
                  <a:pt x="11521" y="0"/>
                </a:lnTo>
                <a:lnTo>
                  <a:pt x="9601" y="944"/>
                </a:lnTo>
                <a:lnTo>
                  <a:pt x="7680" y="1904"/>
                </a:lnTo>
                <a:lnTo>
                  <a:pt x="4815" y="3840"/>
                </a:lnTo>
                <a:lnTo>
                  <a:pt x="2880" y="5745"/>
                </a:lnTo>
                <a:lnTo>
                  <a:pt x="1920" y="8625"/>
                </a:lnTo>
                <a:lnTo>
                  <a:pt x="0" y="11506"/>
                </a:lnTo>
                <a:lnTo>
                  <a:pt x="0" y="20147"/>
                </a:lnTo>
                <a:lnTo>
                  <a:pt x="975" y="23987"/>
                </a:lnTo>
                <a:lnTo>
                  <a:pt x="2880" y="26868"/>
                </a:lnTo>
                <a:lnTo>
                  <a:pt x="5760" y="30708"/>
                </a:lnTo>
                <a:lnTo>
                  <a:pt x="9601" y="32628"/>
                </a:lnTo>
                <a:lnTo>
                  <a:pt x="10561" y="28788"/>
                </a:lnTo>
                <a:lnTo>
                  <a:pt x="8641" y="24947"/>
                </a:lnTo>
                <a:lnTo>
                  <a:pt x="6720" y="22067"/>
                </a:lnTo>
                <a:lnTo>
                  <a:pt x="5760" y="18227"/>
                </a:lnTo>
                <a:lnTo>
                  <a:pt x="5760" y="11506"/>
                </a:lnTo>
                <a:lnTo>
                  <a:pt x="6720" y="8625"/>
                </a:lnTo>
                <a:lnTo>
                  <a:pt x="6720" y="6705"/>
                </a:lnTo>
                <a:lnTo>
                  <a:pt x="7680" y="5745"/>
                </a:lnTo>
                <a:lnTo>
                  <a:pt x="8641" y="3840"/>
                </a:lnTo>
                <a:lnTo>
                  <a:pt x="9601" y="3840"/>
                </a:lnTo>
                <a:lnTo>
                  <a:pt x="11521" y="2865"/>
                </a:lnTo>
                <a:lnTo>
                  <a:pt x="12481" y="1904"/>
                </a:lnTo>
                <a:lnTo>
                  <a:pt x="16322" y="1904"/>
                </a:lnTo>
                <a:lnTo>
                  <a:pt x="18242" y="3840"/>
                </a:lnTo>
                <a:lnTo>
                  <a:pt x="19202" y="5745"/>
                </a:lnTo>
                <a:lnTo>
                  <a:pt x="22082" y="8625"/>
                </a:lnTo>
                <a:lnTo>
                  <a:pt x="23042" y="13426"/>
                </a:lnTo>
                <a:lnTo>
                  <a:pt x="23042" y="23027"/>
                </a:lnTo>
                <a:lnTo>
                  <a:pt x="22082" y="25908"/>
                </a:lnTo>
                <a:lnTo>
                  <a:pt x="21122" y="27828"/>
                </a:lnTo>
                <a:lnTo>
                  <a:pt x="22082" y="30708"/>
                </a:lnTo>
                <a:lnTo>
                  <a:pt x="24002" y="287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6" name="object 346"/>
          <p:cNvSpPr/>
          <p:nvPr/>
        </p:nvSpPr>
        <p:spPr>
          <a:xfrm>
            <a:off x="3675004" y="3675507"/>
            <a:ext cx="33604" cy="31668"/>
          </a:xfrm>
          <a:custGeom>
            <a:avLst/>
            <a:gdLst/>
            <a:ahLst/>
            <a:cxnLst/>
            <a:rect l="l" t="t" r="r" b="b"/>
            <a:pathLst>
              <a:path w="33604" h="31668">
                <a:moveTo>
                  <a:pt x="33604" y="31668"/>
                </a:moveTo>
                <a:lnTo>
                  <a:pt x="33604" y="30708"/>
                </a:lnTo>
                <a:lnTo>
                  <a:pt x="31683" y="30708"/>
                </a:lnTo>
                <a:lnTo>
                  <a:pt x="30723" y="29748"/>
                </a:lnTo>
                <a:lnTo>
                  <a:pt x="29763" y="28788"/>
                </a:lnTo>
                <a:lnTo>
                  <a:pt x="29763" y="8625"/>
                </a:lnTo>
                <a:lnTo>
                  <a:pt x="28803" y="6705"/>
                </a:lnTo>
                <a:lnTo>
                  <a:pt x="28803" y="5745"/>
                </a:lnTo>
                <a:lnTo>
                  <a:pt x="27843" y="3840"/>
                </a:lnTo>
                <a:lnTo>
                  <a:pt x="26883" y="1904"/>
                </a:lnTo>
                <a:lnTo>
                  <a:pt x="25923" y="1904"/>
                </a:lnTo>
                <a:lnTo>
                  <a:pt x="24963" y="944"/>
                </a:lnTo>
                <a:lnTo>
                  <a:pt x="23042" y="0"/>
                </a:lnTo>
                <a:lnTo>
                  <a:pt x="18242" y="0"/>
                </a:lnTo>
                <a:lnTo>
                  <a:pt x="14401" y="1904"/>
                </a:lnTo>
                <a:lnTo>
                  <a:pt x="11521" y="6705"/>
                </a:lnTo>
                <a:lnTo>
                  <a:pt x="11521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785"/>
                </a:lnTo>
                <a:lnTo>
                  <a:pt x="4800" y="4785"/>
                </a:lnTo>
                <a:lnTo>
                  <a:pt x="4800" y="5745"/>
                </a:lnTo>
                <a:lnTo>
                  <a:pt x="5760" y="6705"/>
                </a:lnTo>
                <a:lnTo>
                  <a:pt x="5760" y="28788"/>
                </a:lnTo>
                <a:lnTo>
                  <a:pt x="4800" y="28788"/>
                </a:lnTo>
                <a:lnTo>
                  <a:pt x="3840" y="29748"/>
                </a:lnTo>
                <a:lnTo>
                  <a:pt x="2880" y="30708"/>
                </a:lnTo>
                <a:lnTo>
                  <a:pt x="960" y="30708"/>
                </a:lnTo>
                <a:lnTo>
                  <a:pt x="960" y="31668"/>
                </a:lnTo>
                <a:lnTo>
                  <a:pt x="16322" y="31668"/>
                </a:lnTo>
                <a:lnTo>
                  <a:pt x="16322" y="30708"/>
                </a:lnTo>
                <a:lnTo>
                  <a:pt x="13441" y="30708"/>
                </a:lnTo>
                <a:lnTo>
                  <a:pt x="12481" y="29748"/>
                </a:lnTo>
                <a:lnTo>
                  <a:pt x="11521" y="28788"/>
                </a:lnTo>
                <a:lnTo>
                  <a:pt x="11521" y="8625"/>
                </a:lnTo>
                <a:lnTo>
                  <a:pt x="13441" y="5745"/>
                </a:lnTo>
                <a:lnTo>
                  <a:pt x="16322" y="3840"/>
                </a:lnTo>
                <a:lnTo>
                  <a:pt x="21122" y="3840"/>
                </a:lnTo>
                <a:lnTo>
                  <a:pt x="22082" y="4785"/>
                </a:lnTo>
                <a:lnTo>
                  <a:pt x="23042" y="5745"/>
                </a:lnTo>
                <a:lnTo>
                  <a:pt x="23042" y="7680"/>
                </a:lnTo>
                <a:lnTo>
                  <a:pt x="24002" y="9585"/>
                </a:lnTo>
                <a:lnTo>
                  <a:pt x="24002" y="27828"/>
                </a:lnTo>
                <a:lnTo>
                  <a:pt x="23042" y="28788"/>
                </a:lnTo>
                <a:lnTo>
                  <a:pt x="23042" y="29748"/>
                </a:lnTo>
                <a:lnTo>
                  <a:pt x="22082" y="29748"/>
                </a:lnTo>
                <a:lnTo>
                  <a:pt x="22082" y="30708"/>
                </a:lnTo>
                <a:lnTo>
                  <a:pt x="19202" y="30708"/>
                </a:lnTo>
                <a:lnTo>
                  <a:pt x="19202" y="31668"/>
                </a:lnTo>
                <a:lnTo>
                  <a:pt x="33604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7" name="object 347"/>
          <p:cNvSpPr/>
          <p:nvPr/>
        </p:nvSpPr>
        <p:spPr>
          <a:xfrm>
            <a:off x="3297737" y="3625580"/>
            <a:ext cx="13441" cy="2880"/>
          </a:xfrm>
          <a:custGeom>
            <a:avLst/>
            <a:gdLst/>
            <a:ahLst/>
            <a:cxnLst/>
            <a:rect l="l" t="t" r="r" b="b"/>
            <a:pathLst>
              <a:path w="13441" h="2880">
                <a:moveTo>
                  <a:pt x="4800" y="2880"/>
                </a:moveTo>
                <a:lnTo>
                  <a:pt x="13441" y="2880"/>
                </a:lnTo>
                <a:lnTo>
                  <a:pt x="4800" y="0"/>
                </a:lnTo>
                <a:lnTo>
                  <a:pt x="0" y="0"/>
                </a:lnTo>
                <a:lnTo>
                  <a:pt x="480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8" name="object 348"/>
          <p:cNvSpPr/>
          <p:nvPr/>
        </p:nvSpPr>
        <p:spPr>
          <a:xfrm>
            <a:off x="3282375" y="3583335"/>
            <a:ext cx="46085" cy="45125"/>
          </a:xfrm>
          <a:custGeom>
            <a:avLst/>
            <a:gdLst/>
            <a:ahLst/>
            <a:cxnLst/>
            <a:rect l="l" t="t" r="r" b="b"/>
            <a:pathLst>
              <a:path w="46085" h="45125">
                <a:moveTo>
                  <a:pt x="20162" y="45125"/>
                </a:moveTo>
                <a:lnTo>
                  <a:pt x="15361" y="42245"/>
                </a:lnTo>
                <a:lnTo>
                  <a:pt x="13441" y="41285"/>
                </a:lnTo>
                <a:lnTo>
                  <a:pt x="13441" y="2880"/>
                </a:lnTo>
                <a:lnTo>
                  <a:pt x="15361" y="2880"/>
                </a:lnTo>
                <a:lnTo>
                  <a:pt x="18242" y="1935"/>
                </a:lnTo>
                <a:lnTo>
                  <a:pt x="24963" y="1935"/>
                </a:lnTo>
                <a:lnTo>
                  <a:pt x="29763" y="3840"/>
                </a:lnTo>
                <a:lnTo>
                  <a:pt x="32644" y="7680"/>
                </a:lnTo>
                <a:lnTo>
                  <a:pt x="36484" y="11521"/>
                </a:lnTo>
                <a:lnTo>
                  <a:pt x="38404" y="16322"/>
                </a:lnTo>
                <a:lnTo>
                  <a:pt x="38404" y="28803"/>
                </a:lnTo>
                <a:lnTo>
                  <a:pt x="36484" y="33604"/>
                </a:lnTo>
                <a:lnTo>
                  <a:pt x="32644" y="37444"/>
                </a:lnTo>
                <a:lnTo>
                  <a:pt x="29763" y="41285"/>
                </a:lnTo>
                <a:lnTo>
                  <a:pt x="24963" y="42245"/>
                </a:lnTo>
                <a:lnTo>
                  <a:pt x="20162" y="42245"/>
                </a:lnTo>
                <a:lnTo>
                  <a:pt x="28803" y="45125"/>
                </a:lnTo>
                <a:lnTo>
                  <a:pt x="35524" y="42245"/>
                </a:lnTo>
                <a:lnTo>
                  <a:pt x="40325" y="37444"/>
                </a:lnTo>
                <a:lnTo>
                  <a:pt x="44165" y="33604"/>
                </a:lnTo>
                <a:lnTo>
                  <a:pt x="46085" y="28803"/>
                </a:lnTo>
                <a:lnTo>
                  <a:pt x="46085" y="17282"/>
                </a:lnTo>
                <a:lnTo>
                  <a:pt x="44165" y="13441"/>
                </a:lnTo>
                <a:lnTo>
                  <a:pt x="42245" y="9601"/>
                </a:lnTo>
                <a:lnTo>
                  <a:pt x="40325" y="5760"/>
                </a:lnTo>
                <a:lnTo>
                  <a:pt x="37444" y="3840"/>
                </a:lnTo>
                <a:lnTo>
                  <a:pt x="33604" y="1935"/>
                </a:lnTo>
                <a:lnTo>
                  <a:pt x="30723" y="960"/>
                </a:lnTo>
                <a:lnTo>
                  <a:pt x="24963" y="0"/>
                </a:lnTo>
                <a:lnTo>
                  <a:pt x="0" y="0"/>
                </a:lnTo>
                <a:lnTo>
                  <a:pt x="0" y="960"/>
                </a:lnTo>
                <a:lnTo>
                  <a:pt x="3840" y="960"/>
                </a:lnTo>
                <a:lnTo>
                  <a:pt x="4800" y="1935"/>
                </a:lnTo>
                <a:lnTo>
                  <a:pt x="5760" y="2880"/>
                </a:lnTo>
                <a:lnTo>
                  <a:pt x="6720" y="2880"/>
                </a:lnTo>
                <a:lnTo>
                  <a:pt x="6720" y="41285"/>
                </a:lnTo>
                <a:lnTo>
                  <a:pt x="5760" y="42245"/>
                </a:lnTo>
                <a:lnTo>
                  <a:pt x="4800" y="43205"/>
                </a:lnTo>
                <a:lnTo>
                  <a:pt x="3840" y="44165"/>
                </a:lnTo>
                <a:lnTo>
                  <a:pt x="0" y="44165"/>
                </a:lnTo>
                <a:lnTo>
                  <a:pt x="0" y="45125"/>
                </a:lnTo>
                <a:lnTo>
                  <a:pt x="20162" y="451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9" name="object 349"/>
          <p:cNvSpPr/>
          <p:nvPr/>
        </p:nvSpPr>
        <p:spPr>
          <a:xfrm>
            <a:off x="3332302" y="3611178"/>
            <a:ext cx="8625" cy="23042"/>
          </a:xfrm>
          <a:custGeom>
            <a:avLst/>
            <a:gdLst/>
            <a:ahLst/>
            <a:cxnLst/>
            <a:rect l="l" t="t" r="r" b="b"/>
            <a:pathLst>
              <a:path w="8625" h="23042">
                <a:moveTo>
                  <a:pt x="5745" y="1920"/>
                </a:moveTo>
                <a:lnTo>
                  <a:pt x="5745" y="8641"/>
                </a:lnTo>
                <a:lnTo>
                  <a:pt x="5745" y="6720"/>
                </a:lnTo>
                <a:lnTo>
                  <a:pt x="6720" y="5760"/>
                </a:lnTo>
                <a:lnTo>
                  <a:pt x="6720" y="4800"/>
                </a:lnTo>
                <a:lnTo>
                  <a:pt x="8625" y="0"/>
                </a:lnTo>
                <a:lnTo>
                  <a:pt x="5745" y="1920"/>
                </a:lnTo>
                <a:close/>
              </a:path>
              <a:path w="8625" h="23042">
                <a:moveTo>
                  <a:pt x="27828" y="10561"/>
                </a:moveTo>
                <a:lnTo>
                  <a:pt x="26868" y="12481"/>
                </a:lnTo>
                <a:lnTo>
                  <a:pt x="25907" y="13441"/>
                </a:lnTo>
                <a:lnTo>
                  <a:pt x="23987" y="13441"/>
                </a:lnTo>
                <a:lnTo>
                  <a:pt x="23027" y="12481"/>
                </a:lnTo>
                <a:lnTo>
                  <a:pt x="23027" y="-8641"/>
                </a:lnTo>
                <a:lnTo>
                  <a:pt x="22082" y="-9601"/>
                </a:lnTo>
                <a:lnTo>
                  <a:pt x="22082" y="-11521"/>
                </a:lnTo>
                <a:lnTo>
                  <a:pt x="21107" y="-12481"/>
                </a:lnTo>
                <a:lnTo>
                  <a:pt x="19187" y="-13441"/>
                </a:lnTo>
                <a:lnTo>
                  <a:pt x="17266" y="-13441"/>
                </a:lnTo>
                <a:lnTo>
                  <a:pt x="15361" y="-14401"/>
                </a:lnTo>
                <a:lnTo>
                  <a:pt x="9585" y="-14401"/>
                </a:lnTo>
                <a:lnTo>
                  <a:pt x="6720" y="-13441"/>
                </a:lnTo>
                <a:lnTo>
                  <a:pt x="4800" y="-11521"/>
                </a:lnTo>
                <a:lnTo>
                  <a:pt x="2880" y="-10561"/>
                </a:lnTo>
                <a:lnTo>
                  <a:pt x="1904" y="-8641"/>
                </a:lnTo>
                <a:lnTo>
                  <a:pt x="1904" y="-3840"/>
                </a:lnTo>
                <a:lnTo>
                  <a:pt x="6720" y="-3840"/>
                </a:lnTo>
                <a:lnTo>
                  <a:pt x="6720" y="-4800"/>
                </a:lnTo>
                <a:lnTo>
                  <a:pt x="7680" y="-5760"/>
                </a:lnTo>
                <a:lnTo>
                  <a:pt x="7680" y="-6720"/>
                </a:lnTo>
                <a:lnTo>
                  <a:pt x="6720" y="-8641"/>
                </a:lnTo>
                <a:lnTo>
                  <a:pt x="6720" y="-9601"/>
                </a:lnTo>
                <a:lnTo>
                  <a:pt x="7680" y="-10561"/>
                </a:lnTo>
                <a:lnTo>
                  <a:pt x="8625" y="-11521"/>
                </a:lnTo>
                <a:lnTo>
                  <a:pt x="9585" y="-11521"/>
                </a:lnTo>
                <a:lnTo>
                  <a:pt x="10561" y="-12481"/>
                </a:lnTo>
                <a:lnTo>
                  <a:pt x="13426" y="-12481"/>
                </a:lnTo>
                <a:lnTo>
                  <a:pt x="15361" y="-11521"/>
                </a:lnTo>
                <a:lnTo>
                  <a:pt x="16306" y="-10561"/>
                </a:lnTo>
                <a:lnTo>
                  <a:pt x="17266" y="-9601"/>
                </a:lnTo>
                <a:lnTo>
                  <a:pt x="17266" y="-2880"/>
                </a:lnTo>
                <a:lnTo>
                  <a:pt x="12466" y="-960"/>
                </a:lnTo>
                <a:lnTo>
                  <a:pt x="8625" y="0"/>
                </a:lnTo>
                <a:lnTo>
                  <a:pt x="6720" y="4800"/>
                </a:lnTo>
                <a:lnTo>
                  <a:pt x="7680" y="3840"/>
                </a:lnTo>
                <a:lnTo>
                  <a:pt x="9585" y="2880"/>
                </a:lnTo>
                <a:lnTo>
                  <a:pt x="10561" y="1920"/>
                </a:lnTo>
                <a:lnTo>
                  <a:pt x="11521" y="960"/>
                </a:lnTo>
                <a:lnTo>
                  <a:pt x="14401" y="0"/>
                </a:lnTo>
                <a:lnTo>
                  <a:pt x="17266" y="-960"/>
                </a:lnTo>
                <a:lnTo>
                  <a:pt x="17266" y="10561"/>
                </a:lnTo>
                <a:lnTo>
                  <a:pt x="14401" y="12481"/>
                </a:lnTo>
                <a:lnTo>
                  <a:pt x="12466" y="13441"/>
                </a:lnTo>
                <a:lnTo>
                  <a:pt x="8625" y="13441"/>
                </a:lnTo>
                <a:lnTo>
                  <a:pt x="7680" y="12481"/>
                </a:lnTo>
                <a:lnTo>
                  <a:pt x="6720" y="11521"/>
                </a:lnTo>
                <a:lnTo>
                  <a:pt x="5745" y="9601"/>
                </a:lnTo>
                <a:lnTo>
                  <a:pt x="5745" y="1920"/>
                </a:lnTo>
                <a:lnTo>
                  <a:pt x="3840" y="2880"/>
                </a:lnTo>
                <a:lnTo>
                  <a:pt x="1904" y="4800"/>
                </a:lnTo>
                <a:lnTo>
                  <a:pt x="960" y="5760"/>
                </a:lnTo>
                <a:lnTo>
                  <a:pt x="960" y="6720"/>
                </a:lnTo>
                <a:lnTo>
                  <a:pt x="0" y="8641"/>
                </a:lnTo>
                <a:lnTo>
                  <a:pt x="0" y="12481"/>
                </a:lnTo>
                <a:lnTo>
                  <a:pt x="960" y="14401"/>
                </a:lnTo>
                <a:lnTo>
                  <a:pt x="2880" y="15361"/>
                </a:lnTo>
                <a:lnTo>
                  <a:pt x="3840" y="17282"/>
                </a:lnTo>
                <a:lnTo>
                  <a:pt x="11521" y="17282"/>
                </a:lnTo>
                <a:lnTo>
                  <a:pt x="12466" y="16322"/>
                </a:lnTo>
                <a:lnTo>
                  <a:pt x="14401" y="15361"/>
                </a:lnTo>
                <a:lnTo>
                  <a:pt x="17266" y="12481"/>
                </a:lnTo>
                <a:lnTo>
                  <a:pt x="17266" y="14401"/>
                </a:lnTo>
                <a:lnTo>
                  <a:pt x="18242" y="16322"/>
                </a:lnTo>
                <a:lnTo>
                  <a:pt x="19187" y="17282"/>
                </a:lnTo>
                <a:lnTo>
                  <a:pt x="23027" y="17282"/>
                </a:lnTo>
                <a:lnTo>
                  <a:pt x="25907" y="16322"/>
                </a:lnTo>
                <a:lnTo>
                  <a:pt x="27828" y="12481"/>
                </a:lnTo>
                <a:lnTo>
                  <a:pt x="27828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0" name="object 350"/>
          <p:cNvSpPr/>
          <p:nvPr/>
        </p:nvSpPr>
        <p:spPr>
          <a:xfrm>
            <a:off x="3362050" y="3588136"/>
            <a:ext cx="18242" cy="40325"/>
          </a:xfrm>
          <a:custGeom>
            <a:avLst/>
            <a:gdLst/>
            <a:ahLst/>
            <a:cxnLst/>
            <a:rect l="l" t="t" r="r" b="b"/>
            <a:pathLst>
              <a:path w="18242" h="40325">
                <a:moveTo>
                  <a:pt x="9601" y="0"/>
                </a:moveTo>
                <a:lnTo>
                  <a:pt x="8641" y="0"/>
                </a:lnTo>
                <a:lnTo>
                  <a:pt x="7680" y="1920"/>
                </a:lnTo>
                <a:lnTo>
                  <a:pt x="7680" y="3840"/>
                </a:lnTo>
                <a:lnTo>
                  <a:pt x="6720" y="3840"/>
                </a:lnTo>
                <a:lnTo>
                  <a:pt x="5760" y="5760"/>
                </a:lnTo>
                <a:lnTo>
                  <a:pt x="4800" y="7680"/>
                </a:lnTo>
                <a:lnTo>
                  <a:pt x="2880" y="8641"/>
                </a:lnTo>
                <a:lnTo>
                  <a:pt x="1920" y="9601"/>
                </a:lnTo>
                <a:lnTo>
                  <a:pt x="960" y="10561"/>
                </a:lnTo>
                <a:lnTo>
                  <a:pt x="0" y="10561"/>
                </a:lnTo>
                <a:lnTo>
                  <a:pt x="0" y="11521"/>
                </a:lnTo>
                <a:lnTo>
                  <a:pt x="4800" y="11521"/>
                </a:lnTo>
                <a:lnTo>
                  <a:pt x="4800" y="37444"/>
                </a:lnTo>
                <a:lnTo>
                  <a:pt x="5760" y="38404"/>
                </a:lnTo>
                <a:lnTo>
                  <a:pt x="6720" y="39364"/>
                </a:lnTo>
                <a:lnTo>
                  <a:pt x="7680" y="39364"/>
                </a:lnTo>
                <a:lnTo>
                  <a:pt x="8641" y="40325"/>
                </a:lnTo>
                <a:lnTo>
                  <a:pt x="13441" y="40325"/>
                </a:lnTo>
                <a:lnTo>
                  <a:pt x="14401" y="39364"/>
                </a:lnTo>
                <a:lnTo>
                  <a:pt x="16322" y="37444"/>
                </a:lnTo>
                <a:lnTo>
                  <a:pt x="17282" y="36484"/>
                </a:lnTo>
                <a:lnTo>
                  <a:pt x="18242" y="34564"/>
                </a:lnTo>
                <a:lnTo>
                  <a:pt x="16322" y="34564"/>
                </a:lnTo>
                <a:lnTo>
                  <a:pt x="15361" y="35524"/>
                </a:lnTo>
                <a:lnTo>
                  <a:pt x="15361" y="36484"/>
                </a:lnTo>
                <a:lnTo>
                  <a:pt x="11521" y="36484"/>
                </a:lnTo>
                <a:lnTo>
                  <a:pt x="10561" y="35524"/>
                </a:lnTo>
                <a:lnTo>
                  <a:pt x="9601" y="33604"/>
                </a:lnTo>
                <a:lnTo>
                  <a:pt x="9601" y="11521"/>
                </a:lnTo>
                <a:lnTo>
                  <a:pt x="17282" y="11521"/>
                </a:lnTo>
                <a:lnTo>
                  <a:pt x="17282" y="9601"/>
                </a:lnTo>
                <a:lnTo>
                  <a:pt x="9601" y="9601"/>
                </a:lnTo>
                <a:lnTo>
                  <a:pt x="96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1" name="object 351"/>
          <p:cNvSpPr/>
          <p:nvPr/>
        </p:nvSpPr>
        <p:spPr>
          <a:xfrm>
            <a:off x="3382213" y="3611178"/>
            <a:ext cx="7680" cy="25923"/>
          </a:xfrm>
          <a:custGeom>
            <a:avLst/>
            <a:gdLst/>
            <a:ahLst/>
            <a:cxnLst/>
            <a:rect l="l" t="t" r="r" b="b"/>
            <a:pathLst>
              <a:path w="7680" h="25923">
                <a:moveTo>
                  <a:pt x="5760" y="1920"/>
                </a:moveTo>
                <a:lnTo>
                  <a:pt x="5760" y="11521"/>
                </a:lnTo>
                <a:lnTo>
                  <a:pt x="5760" y="5760"/>
                </a:lnTo>
                <a:lnTo>
                  <a:pt x="6720" y="4800"/>
                </a:lnTo>
                <a:lnTo>
                  <a:pt x="7680" y="0"/>
                </a:lnTo>
                <a:lnTo>
                  <a:pt x="5760" y="1920"/>
                </a:lnTo>
                <a:close/>
              </a:path>
              <a:path w="7680" h="25923">
                <a:moveTo>
                  <a:pt x="1920" y="-10561"/>
                </a:moveTo>
                <a:lnTo>
                  <a:pt x="960" y="-8641"/>
                </a:lnTo>
                <a:lnTo>
                  <a:pt x="960" y="-4800"/>
                </a:lnTo>
                <a:lnTo>
                  <a:pt x="1920" y="-3840"/>
                </a:lnTo>
                <a:lnTo>
                  <a:pt x="5760" y="-3840"/>
                </a:lnTo>
                <a:lnTo>
                  <a:pt x="6720" y="-4800"/>
                </a:lnTo>
                <a:lnTo>
                  <a:pt x="6720" y="-10561"/>
                </a:lnTo>
                <a:lnTo>
                  <a:pt x="7680" y="-11521"/>
                </a:lnTo>
                <a:lnTo>
                  <a:pt x="8641" y="-11521"/>
                </a:lnTo>
                <a:lnTo>
                  <a:pt x="9601" y="-12481"/>
                </a:lnTo>
                <a:lnTo>
                  <a:pt x="13441" y="-12481"/>
                </a:lnTo>
                <a:lnTo>
                  <a:pt x="14401" y="-11521"/>
                </a:lnTo>
                <a:lnTo>
                  <a:pt x="15361" y="-10561"/>
                </a:lnTo>
                <a:lnTo>
                  <a:pt x="16322" y="-9601"/>
                </a:lnTo>
                <a:lnTo>
                  <a:pt x="17282" y="-7680"/>
                </a:lnTo>
                <a:lnTo>
                  <a:pt x="17282" y="-2880"/>
                </a:lnTo>
                <a:lnTo>
                  <a:pt x="11521" y="-960"/>
                </a:lnTo>
                <a:lnTo>
                  <a:pt x="7680" y="0"/>
                </a:lnTo>
                <a:lnTo>
                  <a:pt x="6720" y="4800"/>
                </a:lnTo>
                <a:lnTo>
                  <a:pt x="7680" y="3840"/>
                </a:lnTo>
                <a:lnTo>
                  <a:pt x="8641" y="2880"/>
                </a:lnTo>
                <a:lnTo>
                  <a:pt x="10561" y="1920"/>
                </a:lnTo>
                <a:lnTo>
                  <a:pt x="11521" y="960"/>
                </a:lnTo>
                <a:lnTo>
                  <a:pt x="13441" y="0"/>
                </a:lnTo>
                <a:lnTo>
                  <a:pt x="17282" y="-960"/>
                </a:lnTo>
                <a:lnTo>
                  <a:pt x="17282" y="10561"/>
                </a:lnTo>
                <a:lnTo>
                  <a:pt x="14401" y="12481"/>
                </a:lnTo>
                <a:lnTo>
                  <a:pt x="11521" y="13441"/>
                </a:lnTo>
                <a:lnTo>
                  <a:pt x="7680" y="13441"/>
                </a:lnTo>
                <a:lnTo>
                  <a:pt x="6720" y="12481"/>
                </a:lnTo>
                <a:lnTo>
                  <a:pt x="5760" y="11521"/>
                </a:lnTo>
                <a:lnTo>
                  <a:pt x="5760" y="1920"/>
                </a:lnTo>
                <a:lnTo>
                  <a:pt x="2880" y="2880"/>
                </a:lnTo>
                <a:lnTo>
                  <a:pt x="192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2481"/>
                </a:lnTo>
                <a:lnTo>
                  <a:pt x="960" y="14401"/>
                </a:lnTo>
                <a:lnTo>
                  <a:pt x="1920" y="15361"/>
                </a:lnTo>
                <a:lnTo>
                  <a:pt x="2880" y="17282"/>
                </a:lnTo>
                <a:lnTo>
                  <a:pt x="10561" y="17282"/>
                </a:lnTo>
                <a:lnTo>
                  <a:pt x="11521" y="16322"/>
                </a:lnTo>
                <a:lnTo>
                  <a:pt x="13441" y="15361"/>
                </a:lnTo>
                <a:lnTo>
                  <a:pt x="17282" y="12481"/>
                </a:lnTo>
                <a:lnTo>
                  <a:pt x="17282" y="16322"/>
                </a:lnTo>
                <a:lnTo>
                  <a:pt x="18242" y="16322"/>
                </a:lnTo>
                <a:lnTo>
                  <a:pt x="18242" y="17282"/>
                </a:lnTo>
                <a:lnTo>
                  <a:pt x="23042" y="17282"/>
                </a:lnTo>
                <a:lnTo>
                  <a:pt x="24963" y="16322"/>
                </a:lnTo>
                <a:lnTo>
                  <a:pt x="27843" y="12481"/>
                </a:lnTo>
                <a:lnTo>
                  <a:pt x="27843" y="10561"/>
                </a:lnTo>
                <a:lnTo>
                  <a:pt x="25923" y="12481"/>
                </a:lnTo>
                <a:lnTo>
                  <a:pt x="24963" y="13441"/>
                </a:lnTo>
                <a:lnTo>
                  <a:pt x="23042" y="13441"/>
                </a:lnTo>
                <a:lnTo>
                  <a:pt x="23042" y="12481"/>
                </a:lnTo>
                <a:lnTo>
                  <a:pt x="22082" y="11521"/>
                </a:lnTo>
                <a:lnTo>
                  <a:pt x="22082" y="-9601"/>
                </a:lnTo>
                <a:lnTo>
                  <a:pt x="21122" y="-11521"/>
                </a:lnTo>
                <a:lnTo>
                  <a:pt x="20162" y="-12481"/>
                </a:lnTo>
                <a:lnTo>
                  <a:pt x="19202" y="-13441"/>
                </a:lnTo>
                <a:lnTo>
                  <a:pt x="17282" y="-13441"/>
                </a:lnTo>
                <a:lnTo>
                  <a:pt x="15361" y="-14401"/>
                </a:lnTo>
                <a:lnTo>
                  <a:pt x="8641" y="-14401"/>
                </a:lnTo>
                <a:lnTo>
                  <a:pt x="5760" y="-13441"/>
                </a:lnTo>
                <a:lnTo>
                  <a:pt x="3840" y="-11521"/>
                </a:lnTo>
                <a:lnTo>
                  <a:pt x="1920" y="-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2" name="object 352"/>
          <p:cNvSpPr/>
          <p:nvPr/>
        </p:nvSpPr>
        <p:spPr>
          <a:xfrm>
            <a:off x="3428298" y="3586215"/>
            <a:ext cx="20162" cy="42245"/>
          </a:xfrm>
          <a:custGeom>
            <a:avLst/>
            <a:gdLst/>
            <a:ahLst/>
            <a:cxnLst/>
            <a:rect l="l" t="t" r="r" b="b"/>
            <a:pathLst>
              <a:path w="20162" h="42245">
                <a:moveTo>
                  <a:pt x="6720" y="33604"/>
                </a:moveTo>
                <a:lnTo>
                  <a:pt x="6720" y="38404"/>
                </a:lnTo>
                <a:lnTo>
                  <a:pt x="5760" y="39364"/>
                </a:lnTo>
                <a:lnTo>
                  <a:pt x="5760" y="40325"/>
                </a:lnTo>
                <a:lnTo>
                  <a:pt x="3825" y="41285"/>
                </a:lnTo>
                <a:lnTo>
                  <a:pt x="0" y="41285"/>
                </a:lnTo>
                <a:lnTo>
                  <a:pt x="0" y="42245"/>
                </a:lnTo>
                <a:lnTo>
                  <a:pt x="20162" y="42245"/>
                </a:lnTo>
                <a:lnTo>
                  <a:pt x="20162" y="41285"/>
                </a:lnTo>
                <a:lnTo>
                  <a:pt x="16322" y="41285"/>
                </a:lnTo>
                <a:lnTo>
                  <a:pt x="15346" y="40325"/>
                </a:lnTo>
                <a:lnTo>
                  <a:pt x="14386" y="39364"/>
                </a:lnTo>
                <a:lnTo>
                  <a:pt x="13441" y="38404"/>
                </a:lnTo>
                <a:lnTo>
                  <a:pt x="13441" y="21122"/>
                </a:lnTo>
                <a:lnTo>
                  <a:pt x="16322" y="21122"/>
                </a:lnTo>
                <a:lnTo>
                  <a:pt x="17282" y="22082"/>
                </a:lnTo>
                <a:lnTo>
                  <a:pt x="16322" y="19202"/>
                </a:lnTo>
                <a:lnTo>
                  <a:pt x="13441" y="19202"/>
                </a:lnTo>
                <a:lnTo>
                  <a:pt x="13441" y="0"/>
                </a:lnTo>
                <a:lnTo>
                  <a:pt x="6720" y="0"/>
                </a:lnTo>
                <a:lnTo>
                  <a:pt x="6720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3" name="object 353"/>
          <p:cNvSpPr/>
          <p:nvPr/>
        </p:nvSpPr>
        <p:spPr>
          <a:xfrm>
            <a:off x="3428298" y="3583335"/>
            <a:ext cx="34549" cy="24963"/>
          </a:xfrm>
          <a:custGeom>
            <a:avLst/>
            <a:gdLst/>
            <a:ahLst/>
            <a:cxnLst/>
            <a:rect l="l" t="t" r="r" b="b"/>
            <a:pathLst>
              <a:path w="34549" h="24963">
                <a:moveTo>
                  <a:pt x="1920" y="960"/>
                </a:moveTo>
                <a:lnTo>
                  <a:pt x="3825" y="960"/>
                </a:lnTo>
                <a:lnTo>
                  <a:pt x="4800" y="1935"/>
                </a:lnTo>
                <a:lnTo>
                  <a:pt x="5760" y="2880"/>
                </a:lnTo>
                <a:lnTo>
                  <a:pt x="21107" y="2880"/>
                </a:lnTo>
                <a:lnTo>
                  <a:pt x="23027" y="3840"/>
                </a:lnTo>
                <a:lnTo>
                  <a:pt x="24002" y="4800"/>
                </a:lnTo>
                <a:lnTo>
                  <a:pt x="24947" y="5760"/>
                </a:lnTo>
                <a:lnTo>
                  <a:pt x="25908" y="7680"/>
                </a:lnTo>
                <a:lnTo>
                  <a:pt x="26868" y="9601"/>
                </a:lnTo>
                <a:lnTo>
                  <a:pt x="26868" y="15361"/>
                </a:lnTo>
                <a:lnTo>
                  <a:pt x="25908" y="18242"/>
                </a:lnTo>
                <a:lnTo>
                  <a:pt x="24947" y="20162"/>
                </a:lnTo>
                <a:lnTo>
                  <a:pt x="23027" y="22082"/>
                </a:lnTo>
                <a:lnTo>
                  <a:pt x="16322" y="22082"/>
                </a:lnTo>
                <a:lnTo>
                  <a:pt x="17282" y="24963"/>
                </a:lnTo>
                <a:lnTo>
                  <a:pt x="24947" y="24963"/>
                </a:lnTo>
                <a:lnTo>
                  <a:pt x="28788" y="24002"/>
                </a:lnTo>
                <a:lnTo>
                  <a:pt x="30723" y="21122"/>
                </a:lnTo>
                <a:lnTo>
                  <a:pt x="33588" y="19202"/>
                </a:lnTo>
                <a:lnTo>
                  <a:pt x="34549" y="16322"/>
                </a:lnTo>
                <a:lnTo>
                  <a:pt x="34549" y="9601"/>
                </a:lnTo>
                <a:lnTo>
                  <a:pt x="33588" y="6720"/>
                </a:lnTo>
                <a:lnTo>
                  <a:pt x="32628" y="4800"/>
                </a:lnTo>
                <a:lnTo>
                  <a:pt x="30723" y="2880"/>
                </a:lnTo>
                <a:lnTo>
                  <a:pt x="28788" y="1935"/>
                </a:lnTo>
                <a:lnTo>
                  <a:pt x="26868" y="960"/>
                </a:lnTo>
                <a:lnTo>
                  <a:pt x="24002" y="0"/>
                </a:lnTo>
                <a:lnTo>
                  <a:pt x="0" y="0"/>
                </a:lnTo>
                <a:lnTo>
                  <a:pt x="0" y="960"/>
                </a:lnTo>
                <a:lnTo>
                  <a:pt x="192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4" name="object 354"/>
          <p:cNvSpPr/>
          <p:nvPr/>
        </p:nvSpPr>
        <p:spPr>
          <a:xfrm>
            <a:off x="3465728" y="3596777"/>
            <a:ext cx="23042" cy="31683"/>
          </a:xfrm>
          <a:custGeom>
            <a:avLst/>
            <a:gdLst/>
            <a:ahLst/>
            <a:cxnLst/>
            <a:rect l="l" t="t" r="r" b="b"/>
            <a:pathLst>
              <a:path w="23042" h="31683">
                <a:moveTo>
                  <a:pt x="16322" y="31683"/>
                </a:moveTo>
                <a:lnTo>
                  <a:pt x="16322" y="30723"/>
                </a:lnTo>
                <a:lnTo>
                  <a:pt x="14401" y="30723"/>
                </a:lnTo>
                <a:lnTo>
                  <a:pt x="13441" y="29763"/>
                </a:lnTo>
                <a:lnTo>
                  <a:pt x="12481" y="29763"/>
                </a:lnTo>
                <a:lnTo>
                  <a:pt x="11521" y="28803"/>
                </a:lnTo>
                <a:lnTo>
                  <a:pt x="11521" y="27843"/>
                </a:lnTo>
                <a:lnTo>
                  <a:pt x="10561" y="26883"/>
                </a:lnTo>
                <a:lnTo>
                  <a:pt x="10561" y="9601"/>
                </a:lnTo>
                <a:lnTo>
                  <a:pt x="11521" y="7680"/>
                </a:lnTo>
                <a:lnTo>
                  <a:pt x="12481" y="5760"/>
                </a:lnTo>
                <a:lnTo>
                  <a:pt x="13441" y="4800"/>
                </a:lnTo>
                <a:lnTo>
                  <a:pt x="16322" y="4800"/>
                </a:lnTo>
                <a:lnTo>
                  <a:pt x="17282" y="5760"/>
                </a:lnTo>
                <a:lnTo>
                  <a:pt x="18242" y="6720"/>
                </a:lnTo>
                <a:lnTo>
                  <a:pt x="21122" y="6720"/>
                </a:lnTo>
                <a:lnTo>
                  <a:pt x="22082" y="5760"/>
                </a:lnTo>
                <a:lnTo>
                  <a:pt x="23042" y="5760"/>
                </a:lnTo>
                <a:lnTo>
                  <a:pt x="23042" y="2880"/>
                </a:lnTo>
                <a:lnTo>
                  <a:pt x="22082" y="1920"/>
                </a:lnTo>
                <a:lnTo>
                  <a:pt x="22082" y="960"/>
                </a:lnTo>
                <a:lnTo>
                  <a:pt x="21122" y="0"/>
                </a:lnTo>
                <a:lnTo>
                  <a:pt x="16322" y="0"/>
                </a:lnTo>
                <a:lnTo>
                  <a:pt x="13441" y="1920"/>
                </a:lnTo>
                <a:lnTo>
                  <a:pt x="10561" y="6720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4800" y="28803"/>
                </a:lnTo>
                <a:lnTo>
                  <a:pt x="3840" y="29763"/>
                </a:lnTo>
                <a:lnTo>
                  <a:pt x="2880" y="29763"/>
                </a:lnTo>
                <a:lnTo>
                  <a:pt x="1920" y="30723"/>
                </a:lnTo>
                <a:lnTo>
                  <a:pt x="0" y="30723"/>
                </a:lnTo>
                <a:lnTo>
                  <a:pt x="0" y="31683"/>
                </a:lnTo>
                <a:lnTo>
                  <a:pt x="16322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5" name="object 355"/>
          <p:cNvSpPr/>
          <p:nvPr/>
        </p:nvSpPr>
        <p:spPr>
          <a:xfrm>
            <a:off x="3496452" y="3618859"/>
            <a:ext cx="17282" cy="10561"/>
          </a:xfrm>
          <a:custGeom>
            <a:avLst/>
            <a:gdLst/>
            <a:ahLst/>
            <a:cxnLst/>
            <a:rect l="l" t="t" r="r" b="b"/>
            <a:pathLst>
              <a:path w="17282" h="10561">
                <a:moveTo>
                  <a:pt x="17282" y="3840"/>
                </a:moveTo>
                <a:lnTo>
                  <a:pt x="15361" y="5760"/>
                </a:lnTo>
                <a:lnTo>
                  <a:pt x="14401" y="6720"/>
                </a:lnTo>
                <a:lnTo>
                  <a:pt x="12481" y="7680"/>
                </a:lnTo>
                <a:lnTo>
                  <a:pt x="7680" y="7680"/>
                </a:lnTo>
                <a:lnTo>
                  <a:pt x="4800" y="6720"/>
                </a:lnTo>
                <a:lnTo>
                  <a:pt x="2880" y="2880"/>
                </a:lnTo>
                <a:lnTo>
                  <a:pt x="960" y="0"/>
                </a:lnTo>
                <a:lnTo>
                  <a:pt x="0" y="8641"/>
                </a:lnTo>
                <a:lnTo>
                  <a:pt x="3840" y="10561"/>
                </a:lnTo>
                <a:lnTo>
                  <a:pt x="11521" y="10561"/>
                </a:lnTo>
                <a:lnTo>
                  <a:pt x="14401" y="9601"/>
                </a:lnTo>
                <a:lnTo>
                  <a:pt x="16322" y="8641"/>
                </a:lnTo>
                <a:lnTo>
                  <a:pt x="1728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6" name="object 356"/>
          <p:cNvSpPr/>
          <p:nvPr/>
        </p:nvSpPr>
        <p:spPr>
          <a:xfrm>
            <a:off x="3490691" y="3596777"/>
            <a:ext cx="29763" cy="30723"/>
          </a:xfrm>
          <a:custGeom>
            <a:avLst/>
            <a:gdLst/>
            <a:ahLst/>
            <a:cxnLst/>
            <a:rect l="l" t="t" r="r" b="b"/>
            <a:pathLst>
              <a:path w="29763" h="30723">
                <a:moveTo>
                  <a:pt x="6720" y="22082"/>
                </a:moveTo>
                <a:lnTo>
                  <a:pt x="6720" y="8641"/>
                </a:lnTo>
                <a:lnTo>
                  <a:pt x="7680" y="6720"/>
                </a:lnTo>
                <a:lnTo>
                  <a:pt x="7680" y="4800"/>
                </a:lnTo>
                <a:lnTo>
                  <a:pt x="8641" y="3840"/>
                </a:lnTo>
                <a:lnTo>
                  <a:pt x="10561" y="2880"/>
                </a:lnTo>
                <a:lnTo>
                  <a:pt x="11521" y="2880"/>
                </a:lnTo>
                <a:lnTo>
                  <a:pt x="12481" y="1920"/>
                </a:lnTo>
                <a:lnTo>
                  <a:pt x="16322" y="1920"/>
                </a:lnTo>
                <a:lnTo>
                  <a:pt x="18242" y="2880"/>
                </a:lnTo>
                <a:lnTo>
                  <a:pt x="20162" y="5760"/>
                </a:lnTo>
                <a:lnTo>
                  <a:pt x="22082" y="8641"/>
                </a:lnTo>
                <a:lnTo>
                  <a:pt x="23042" y="12481"/>
                </a:lnTo>
                <a:lnTo>
                  <a:pt x="23042" y="25923"/>
                </a:lnTo>
                <a:lnTo>
                  <a:pt x="22082" y="30723"/>
                </a:lnTo>
                <a:lnTo>
                  <a:pt x="24963" y="28803"/>
                </a:lnTo>
                <a:lnTo>
                  <a:pt x="25923" y="26883"/>
                </a:lnTo>
                <a:lnTo>
                  <a:pt x="27843" y="24002"/>
                </a:lnTo>
                <a:lnTo>
                  <a:pt x="28803" y="21122"/>
                </a:lnTo>
                <a:lnTo>
                  <a:pt x="29763" y="18242"/>
                </a:lnTo>
                <a:lnTo>
                  <a:pt x="29763" y="11521"/>
                </a:lnTo>
                <a:lnTo>
                  <a:pt x="28803" y="8641"/>
                </a:lnTo>
                <a:lnTo>
                  <a:pt x="25923" y="5760"/>
                </a:lnTo>
                <a:lnTo>
                  <a:pt x="23042" y="1920"/>
                </a:lnTo>
                <a:lnTo>
                  <a:pt x="19202" y="0"/>
                </a:lnTo>
                <a:lnTo>
                  <a:pt x="12481" y="0"/>
                </a:lnTo>
                <a:lnTo>
                  <a:pt x="9601" y="960"/>
                </a:lnTo>
                <a:lnTo>
                  <a:pt x="7680" y="1920"/>
                </a:lnTo>
                <a:lnTo>
                  <a:pt x="5760" y="3840"/>
                </a:lnTo>
                <a:lnTo>
                  <a:pt x="3840" y="5760"/>
                </a:lnTo>
                <a:lnTo>
                  <a:pt x="1920" y="8641"/>
                </a:lnTo>
                <a:lnTo>
                  <a:pt x="960" y="10561"/>
                </a:lnTo>
                <a:lnTo>
                  <a:pt x="0" y="13441"/>
                </a:lnTo>
                <a:lnTo>
                  <a:pt x="0" y="20162"/>
                </a:lnTo>
                <a:lnTo>
                  <a:pt x="960" y="24002"/>
                </a:lnTo>
                <a:lnTo>
                  <a:pt x="3840" y="26883"/>
                </a:lnTo>
                <a:lnTo>
                  <a:pt x="5760" y="30723"/>
                </a:lnTo>
                <a:lnTo>
                  <a:pt x="6720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7" name="object 357"/>
          <p:cNvSpPr/>
          <p:nvPr/>
        </p:nvSpPr>
        <p:spPr>
          <a:xfrm>
            <a:off x="3523335" y="3588136"/>
            <a:ext cx="18227" cy="40325"/>
          </a:xfrm>
          <a:custGeom>
            <a:avLst/>
            <a:gdLst/>
            <a:ahLst/>
            <a:cxnLst/>
            <a:rect l="l" t="t" r="r" b="b"/>
            <a:pathLst>
              <a:path w="18227" h="40325">
                <a:moveTo>
                  <a:pt x="18227" y="34564"/>
                </a:moveTo>
                <a:lnTo>
                  <a:pt x="17266" y="34564"/>
                </a:lnTo>
                <a:lnTo>
                  <a:pt x="16322" y="35524"/>
                </a:lnTo>
                <a:lnTo>
                  <a:pt x="15361" y="36484"/>
                </a:lnTo>
                <a:lnTo>
                  <a:pt x="11521" y="36484"/>
                </a:lnTo>
                <a:lnTo>
                  <a:pt x="11521" y="35524"/>
                </a:lnTo>
                <a:lnTo>
                  <a:pt x="10546" y="35524"/>
                </a:lnTo>
                <a:lnTo>
                  <a:pt x="10546" y="11521"/>
                </a:lnTo>
                <a:lnTo>
                  <a:pt x="17266" y="11521"/>
                </a:lnTo>
                <a:lnTo>
                  <a:pt x="17266" y="9601"/>
                </a:lnTo>
                <a:lnTo>
                  <a:pt x="10546" y="9601"/>
                </a:lnTo>
                <a:lnTo>
                  <a:pt x="10546" y="0"/>
                </a:lnTo>
                <a:lnTo>
                  <a:pt x="9601" y="0"/>
                </a:lnTo>
                <a:lnTo>
                  <a:pt x="8641" y="1920"/>
                </a:lnTo>
                <a:lnTo>
                  <a:pt x="7680" y="3840"/>
                </a:lnTo>
                <a:lnTo>
                  <a:pt x="6705" y="5760"/>
                </a:lnTo>
                <a:lnTo>
                  <a:pt x="4800" y="7680"/>
                </a:lnTo>
                <a:lnTo>
                  <a:pt x="3840" y="8641"/>
                </a:lnTo>
                <a:lnTo>
                  <a:pt x="2880" y="9601"/>
                </a:lnTo>
                <a:lnTo>
                  <a:pt x="960" y="10561"/>
                </a:lnTo>
                <a:lnTo>
                  <a:pt x="0" y="10561"/>
                </a:lnTo>
                <a:lnTo>
                  <a:pt x="0" y="11521"/>
                </a:lnTo>
                <a:lnTo>
                  <a:pt x="4800" y="11521"/>
                </a:lnTo>
                <a:lnTo>
                  <a:pt x="4800" y="36484"/>
                </a:lnTo>
                <a:lnTo>
                  <a:pt x="5760" y="37444"/>
                </a:lnTo>
                <a:lnTo>
                  <a:pt x="5760" y="38404"/>
                </a:lnTo>
                <a:lnTo>
                  <a:pt x="6705" y="39364"/>
                </a:lnTo>
                <a:lnTo>
                  <a:pt x="7680" y="39364"/>
                </a:lnTo>
                <a:lnTo>
                  <a:pt x="8641" y="40325"/>
                </a:lnTo>
                <a:lnTo>
                  <a:pt x="13426" y="40325"/>
                </a:lnTo>
                <a:lnTo>
                  <a:pt x="15361" y="39364"/>
                </a:lnTo>
                <a:lnTo>
                  <a:pt x="16322" y="37444"/>
                </a:lnTo>
                <a:lnTo>
                  <a:pt x="17266" y="36484"/>
                </a:lnTo>
                <a:lnTo>
                  <a:pt x="18227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8" name="object 358"/>
          <p:cNvSpPr/>
          <p:nvPr/>
        </p:nvSpPr>
        <p:spPr>
          <a:xfrm>
            <a:off x="3543498" y="3598697"/>
            <a:ext cx="25908" cy="30723"/>
          </a:xfrm>
          <a:custGeom>
            <a:avLst/>
            <a:gdLst/>
            <a:ahLst/>
            <a:cxnLst/>
            <a:rect l="l" t="t" r="r" b="b"/>
            <a:pathLst>
              <a:path w="25908" h="30723">
                <a:moveTo>
                  <a:pt x="4785" y="2880"/>
                </a:moveTo>
                <a:lnTo>
                  <a:pt x="1904" y="5760"/>
                </a:lnTo>
                <a:lnTo>
                  <a:pt x="0" y="9601"/>
                </a:lnTo>
                <a:lnTo>
                  <a:pt x="0" y="19202"/>
                </a:lnTo>
                <a:lnTo>
                  <a:pt x="1904" y="23042"/>
                </a:lnTo>
                <a:lnTo>
                  <a:pt x="4785" y="25923"/>
                </a:lnTo>
                <a:lnTo>
                  <a:pt x="6720" y="28803"/>
                </a:lnTo>
                <a:lnTo>
                  <a:pt x="10546" y="30723"/>
                </a:lnTo>
                <a:lnTo>
                  <a:pt x="17266" y="30723"/>
                </a:lnTo>
                <a:lnTo>
                  <a:pt x="20147" y="28803"/>
                </a:lnTo>
                <a:lnTo>
                  <a:pt x="22067" y="26883"/>
                </a:lnTo>
                <a:lnTo>
                  <a:pt x="24947" y="24002"/>
                </a:lnTo>
                <a:lnTo>
                  <a:pt x="25908" y="21122"/>
                </a:lnTo>
                <a:lnTo>
                  <a:pt x="25908" y="18242"/>
                </a:lnTo>
                <a:lnTo>
                  <a:pt x="24947" y="18242"/>
                </a:lnTo>
                <a:lnTo>
                  <a:pt x="23987" y="20162"/>
                </a:lnTo>
                <a:lnTo>
                  <a:pt x="23027" y="22082"/>
                </a:lnTo>
                <a:lnTo>
                  <a:pt x="21107" y="23042"/>
                </a:lnTo>
                <a:lnTo>
                  <a:pt x="20147" y="24963"/>
                </a:lnTo>
                <a:lnTo>
                  <a:pt x="13441" y="24963"/>
                </a:lnTo>
                <a:lnTo>
                  <a:pt x="10546" y="24002"/>
                </a:lnTo>
                <a:lnTo>
                  <a:pt x="8625" y="21122"/>
                </a:lnTo>
                <a:lnTo>
                  <a:pt x="5745" y="18242"/>
                </a:lnTo>
                <a:lnTo>
                  <a:pt x="4785" y="15361"/>
                </a:lnTo>
                <a:lnTo>
                  <a:pt x="4785" y="8641"/>
                </a:lnTo>
                <a:lnTo>
                  <a:pt x="5745" y="5760"/>
                </a:lnTo>
                <a:lnTo>
                  <a:pt x="6720" y="0"/>
                </a:lnTo>
                <a:lnTo>
                  <a:pt x="4785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9" name="object 359"/>
          <p:cNvSpPr/>
          <p:nvPr/>
        </p:nvSpPr>
        <p:spPr>
          <a:xfrm>
            <a:off x="3548283" y="3596777"/>
            <a:ext cx="21122" cy="12481"/>
          </a:xfrm>
          <a:custGeom>
            <a:avLst/>
            <a:gdLst/>
            <a:ahLst/>
            <a:cxnLst/>
            <a:rect l="l" t="t" r="r" b="b"/>
            <a:pathLst>
              <a:path w="21122" h="12481">
                <a:moveTo>
                  <a:pt x="960" y="7680"/>
                </a:moveTo>
                <a:lnTo>
                  <a:pt x="1935" y="5760"/>
                </a:lnTo>
                <a:lnTo>
                  <a:pt x="2880" y="4800"/>
                </a:lnTo>
                <a:lnTo>
                  <a:pt x="4800" y="2880"/>
                </a:lnTo>
                <a:lnTo>
                  <a:pt x="10561" y="2880"/>
                </a:lnTo>
                <a:lnTo>
                  <a:pt x="11521" y="3840"/>
                </a:lnTo>
                <a:lnTo>
                  <a:pt x="12481" y="3840"/>
                </a:lnTo>
                <a:lnTo>
                  <a:pt x="13441" y="4800"/>
                </a:lnTo>
                <a:lnTo>
                  <a:pt x="13441" y="6720"/>
                </a:lnTo>
                <a:lnTo>
                  <a:pt x="14401" y="7680"/>
                </a:lnTo>
                <a:lnTo>
                  <a:pt x="14401" y="10561"/>
                </a:lnTo>
                <a:lnTo>
                  <a:pt x="0" y="10561"/>
                </a:lnTo>
                <a:lnTo>
                  <a:pt x="0" y="12481"/>
                </a:lnTo>
                <a:lnTo>
                  <a:pt x="21122" y="12481"/>
                </a:lnTo>
                <a:lnTo>
                  <a:pt x="21122" y="8641"/>
                </a:lnTo>
                <a:lnTo>
                  <a:pt x="20162" y="5760"/>
                </a:lnTo>
                <a:lnTo>
                  <a:pt x="18242" y="3840"/>
                </a:lnTo>
                <a:lnTo>
                  <a:pt x="16322" y="960"/>
                </a:lnTo>
                <a:lnTo>
                  <a:pt x="13441" y="0"/>
                </a:lnTo>
                <a:lnTo>
                  <a:pt x="5760" y="0"/>
                </a:lnTo>
                <a:lnTo>
                  <a:pt x="1935" y="1920"/>
                </a:lnTo>
                <a:lnTo>
                  <a:pt x="9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0" name="object 360"/>
          <p:cNvSpPr/>
          <p:nvPr/>
        </p:nvSpPr>
        <p:spPr>
          <a:xfrm>
            <a:off x="3574206" y="3596777"/>
            <a:ext cx="25923" cy="32644"/>
          </a:xfrm>
          <a:custGeom>
            <a:avLst/>
            <a:gdLst/>
            <a:ahLst/>
            <a:cxnLst/>
            <a:rect l="l" t="t" r="r" b="b"/>
            <a:pathLst>
              <a:path w="25923" h="32644">
                <a:moveTo>
                  <a:pt x="7680" y="1920"/>
                </a:moveTo>
                <a:lnTo>
                  <a:pt x="4800" y="4800"/>
                </a:lnTo>
                <a:lnTo>
                  <a:pt x="1920" y="7680"/>
                </a:lnTo>
                <a:lnTo>
                  <a:pt x="0" y="11521"/>
                </a:lnTo>
                <a:lnTo>
                  <a:pt x="0" y="21122"/>
                </a:lnTo>
                <a:lnTo>
                  <a:pt x="1920" y="24963"/>
                </a:lnTo>
                <a:lnTo>
                  <a:pt x="3840" y="27843"/>
                </a:lnTo>
                <a:lnTo>
                  <a:pt x="6720" y="30723"/>
                </a:lnTo>
                <a:lnTo>
                  <a:pt x="9601" y="32644"/>
                </a:lnTo>
                <a:lnTo>
                  <a:pt x="16322" y="32644"/>
                </a:lnTo>
                <a:lnTo>
                  <a:pt x="19202" y="31683"/>
                </a:lnTo>
                <a:lnTo>
                  <a:pt x="21122" y="28803"/>
                </a:lnTo>
                <a:lnTo>
                  <a:pt x="24002" y="26883"/>
                </a:lnTo>
                <a:lnTo>
                  <a:pt x="24963" y="24002"/>
                </a:lnTo>
                <a:lnTo>
                  <a:pt x="25923" y="20162"/>
                </a:lnTo>
                <a:lnTo>
                  <a:pt x="24963" y="19202"/>
                </a:lnTo>
                <a:lnTo>
                  <a:pt x="24002" y="22082"/>
                </a:lnTo>
                <a:lnTo>
                  <a:pt x="23042" y="24002"/>
                </a:lnTo>
                <a:lnTo>
                  <a:pt x="21122" y="24963"/>
                </a:lnTo>
                <a:lnTo>
                  <a:pt x="20162" y="26883"/>
                </a:lnTo>
                <a:lnTo>
                  <a:pt x="12481" y="26883"/>
                </a:lnTo>
                <a:lnTo>
                  <a:pt x="10561" y="25923"/>
                </a:lnTo>
                <a:lnTo>
                  <a:pt x="8641" y="23042"/>
                </a:lnTo>
                <a:lnTo>
                  <a:pt x="6720" y="20162"/>
                </a:lnTo>
                <a:lnTo>
                  <a:pt x="5760" y="17282"/>
                </a:lnTo>
                <a:lnTo>
                  <a:pt x="5760" y="9601"/>
                </a:lnTo>
                <a:lnTo>
                  <a:pt x="6720" y="6720"/>
                </a:lnTo>
                <a:lnTo>
                  <a:pt x="8641" y="4800"/>
                </a:lnTo>
                <a:lnTo>
                  <a:pt x="9601" y="2880"/>
                </a:lnTo>
                <a:lnTo>
                  <a:pt x="11521" y="1920"/>
                </a:lnTo>
                <a:lnTo>
                  <a:pt x="15361" y="1920"/>
                </a:lnTo>
                <a:lnTo>
                  <a:pt x="16322" y="2880"/>
                </a:lnTo>
                <a:lnTo>
                  <a:pt x="17282" y="2880"/>
                </a:lnTo>
                <a:lnTo>
                  <a:pt x="17282" y="3840"/>
                </a:lnTo>
                <a:lnTo>
                  <a:pt x="18242" y="4800"/>
                </a:lnTo>
                <a:lnTo>
                  <a:pt x="18242" y="8641"/>
                </a:lnTo>
                <a:lnTo>
                  <a:pt x="19202" y="8641"/>
                </a:lnTo>
                <a:lnTo>
                  <a:pt x="20162" y="9601"/>
                </a:lnTo>
                <a:lnTo>
                  <a:pt x="21122" y="10561"/>
                </a:lnTo>
                <a:lnTo>
                  <a:pt x="23042" y="10561"/>
                </a:lnTo>
                <a:lnTo>
                  <a:pt x="24002" y="9601"/>
                </a:lnTo>
                <a:lnTo>
                  <a:pt x="24963" y="8641"/>
                </a:lnTo>
                <a:lnTo>
                  <a:pt x="24963" y="5760"/>
                </a:lnTo>
                <a:lnTo>
                  <a:pt x="24002" y="3840"/>
                </a:lnTo>
                <a:lnTo>
                  <a:pt x="22082" y="2880"/>
                </a:lnTo>
                <a:lnTo>
                  <a:pt x="20162" y="960"/>
                </a:lnTo>
                <a:lnTo>
                  <a:pt x="18242" y="0"/>
                </a:lnTo>
                <a:lnTo>
                  <a:pt x="10561" y="0"/>
                </a:lnTo>
                <a:lnTo>
                  <a:pt x="768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1" name="object 361"/>
          <p:cNvSpPr/>
          <p:nvPr/>
        </p:nvSpPr>
        <p:spPr>
          <a:xfrm>
            <a:off x="3603010" y="3588136"/>
            <a:ext cx="18242" cy="40325"/>
          </a:xfrm>
          <a:custGeom>
            <a:avLst/>
            <a:gdLst/>
            <a:ahLst/>
            <a:cxnLst/>
            <a:rect l="l" t="t" r="r" b="b"/>
            <a:pathLst>
              <a:path w="18242" h="40325">
                <a:moveTo>
                  <a:pt x="11521" y="35524"/>
                </a:moveTo>
                <a:lnTo>
                  <a:pt x="10561" y="35524"/>
                </a:lnTo>
                <a:lnTo>
                  <a:pt x="10561" y="11521"/>
                </a:lnTo>
                <a:lnTo>
                  <a:pt x="17282" y="11521"/>
                </a:lnTo>
                <a:lnTo>
                  <a:pt x="17282" y="9601"/>
                </a:lnTo>
                <a:lnTo>
                  <a:pt x="10561" y="9601"/>
                </a:lnTo>
                <a:lnTo>
                  <a:pt x="10561" y="0"/>
                </a:lnTo>
                <a:lnTo>
                  <a:pt x="9601" y="0"/>
                </a:lnTo>
                <a:lnTo>
                  <a:pt x="8641" y="1920"/>
                </a:lnTo>
                <a:lnTo>
                  <a:pt x="7680" y="3840"/>
                </a:lnTo>
                <a:lnTo>
                  <a:pt x="6720" y="3840"/>
                </a:lnTo>
                <a:lnTo>
                  <a:pt x="5760" y="5760"/>
                </a:lnTo>
                <a:lnTo>
                  <a:pt x="4800" y="7680"/>
                </a:lnTo>
                <a:lnTo>
                  <a:pt x="3840" y="8641"/>
                </a:lnTo>
                <a:lnTo>
                  <a:pt x="2880" y="9601"/>
                </a:lnTo>
                <a:lnTo>
                  <a:pt x="960" y="10561"/>
                </a:lnTo>
                <a:lnTo>
                  <a:pt x="0" y="10561"/>
                </a:lnTo>
                <a:lnTo>
                  <a:pt x="0" y="11521"/>
                </a:lnTo>
                <a:lnTo>
                  <a:pt x="4800" y="11521"/>
                </a:lnTo>
                <a:lnTo>
                  <a:pt x="4800" y="36484"/>
                </a:lnTo>
                <a:lnTo>
                  <a:pt x="5760" y="37444"/>
                </a:lnTo>
                <a:lnTo>
                  <a:pt x="5760" y="38404"/>
                </a:lnTo>
                <a:lnTo>
                  <a:pt x="6720" y="39364"/>
                </a:lnTo>
                <a:lnTo>
                  <a:pt x="7680" y="39364"/>
                </a:lnTo>
                <a:lnTo>
                  <a:pt x="8641" y="40325"/>
                </a:lnTo>
                <a:lnTo>
                  <a:pt x="13441" y="40325"/>
                </a:lnTo>
                <a:lnTo>
                  <a:pt x="15361" y="39364"/>
                </a:lnTo>
                <a:lnTo>
                  <a:pt x="16322" y="37444"/>
                </a:lnTo>
                <a:lnTo>
                  <a:pt x="17282" y="36484"/>
                </a:lnTo>
                <a:lnTo>
                  <a:pt x="18242" y="34564"/>
                </a:lnTo>
                <a:lnTo>
                  <a:pt x="16322" y="34564"/>
                </a:lnTo>
                <a:lnTo>
                  <a:pt x="16322" y="35524"/>
                </a:lnTo>
                <a:lnTo>
                  <a:pt x="15361" y="36484"/>
                </a:lnTo>
                <a:lnTo>
                  <a:pt x="11521" y="36484"/>
                </a:lnTo>
                <a:lnTo>
                  <a:pt x="11521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2" name="object 362"/>
          <p:cNvSpPr/>
          <p:nvPr/>
        </p:nvSpPr>
        <p:spPr>
          <a:xfrm>
            <a:off x="3623172" y="3596777"/>
            <a:ext cx="15346" cy="31683"/>
          </a:xfrm>
          <a:custGeom>
            <a:avLst/>
            <a:gdLst/>
            <a:ahLst/>
            <a:cxnLst/>
            <a:rect l="l" t="t" r="r" b="b"/>
            <a:pathLst>
              <a:path w="15346" h="31683">
                <a:moveTo>
                  <a:pt x="11506" y="29763"/>
                </a:moveTo>
                <a:lnTo>
                  <a:pt x="11506" y="28803"/>
                </a:lnTo>
                <a:lnTo>
                  <a:pt x="10561" y="27843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800"/>
                </a:lnTo>
                <a:lnTo>
                  <a:pt x="4785" y="4800"/>
                </a:lnTo>
                <a:lnTo>
                  <a:pt x="4785" y="7680"/>
                </a:lnTo>
                <a:lnTo>
                  <a:pt x="5760" y="9601"/>
                </a:lnTo>
                <a:lnTo>
                  <a:pt x="5760" y="26883"/>
                </a:lnTo>
                <a:lnTo>
                  <a:pt x="4785" y="27843"/>
                </a:lnTo>
                <a:lnTo>
                  <a:pt x="4785" y="28803"/>
                </a:lnTo>
                <a:lnTo>
                  <a:pt x="3840" y="29763"/>
                </a:lnTo>
                <a:lnTo>
                  <a:pt x="2880" y="29763"/>
                </a:lnTo>
                <a:lnTo>
                  <a:pt x="1920" y="30723"/>
                </a:lnTo>
                <a:lnTo>
                  <a:pt x="960" y="30723"/>
                </a:lnTo>
                <a:lnTo>
                  <a:pt x="960" y="31683"/>
                </a:lnTo>
                <a:lnTo>
                  <a:pt x="15346" y="31683"/>
                </a:lnTo>
                <a:lnTo>
                  <a:pt x="15346" y="30723"/>
                </a:lnTo>
                <a:lnTo>
                  <a:pt x="14401" y="30723"/>
                </a:lnTo>
                <a:lnTo>
                  <a:pt x="13441" y="29763"/>
                </a:lnTo>
                <a:lnTo>
                  <a:pt x="11506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3" name="object 363"/>
          <p:cNvSpPr/>
          <p:nvPr/>
        </p:nvSpPr>
        <p:spPr>
          <a:xfrm>
            <a:off x="3627958" y="3580455"/>
            <a:ext cx="6720" cy="6720"/>
          </a:xfrm>
          <a:custGeom>
            <a:avLst/>
            <a:gdLst/>
            <a:ahLst/>
            <a:cxnLst/>
            <a:rect l="l" t="t" r="r" b="b"/>
            <a:pathLst>
              <a:path w="6720" h="6720">
                <a:moveTo>
                  <a:pt x="2895" y="6720"/>
                </a:moveTo>
                <a:lnTo>
                  <a:pt x="4815" y="6720"/>
                </a:lnTo>
                <a:lnTo>
                  <a:pt x="5775" y="5760"/>
                </a:lnTo>
                <a:lnTo>
                  <a:pt x="6720" y="5760"/>
                </a:lnTo>
                <a:lnTo>
                  <a:pt x="6720" y="1920"/>
                </a:lnTo>
                <a:lnTo>
                  <a:pt x="5775" y="975"/>
                </a:lnTo>
                <a:lnTo>
                  <a:pt x="4815" y="975"/>
                </a:lnTo>
                <a:lnTo>
                  <a:pt x="3840" y="0"/>
                </a:lnTo>
                <a:lnTo>
                  <a:pt x="1935" y="0"/>
                </a:lnTo>
                <a:lnTo>
                  <a:pt x="1935" y="975"/>
                </a:lnTo>
                <a:lnTo>
                  <a:pt x="975" y="975"/>
                </a:lnTo>
                <a:lnTo>
                  <a:pt x="0" y="1920"/>
                </a:lnTo>
                <a:lnTo>
                  <a:pt x="0" y="5760"/>
                </a:lnTo>
                <a:lnTo>
                  <a:pt x="975" y="5760"/>
                </a:lnTo>
                <a:lnTo>
                  <a:pt x="1935" y="6720"/>
                </a:lnTo>
                <a:lnTo>
                  <a:pt x="2895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4" name="object 364"/>
          <p:cNvSpPr/>
          <p:nvPr/>
        </p:nvSpPr>
        <p:spPr>
          <a:xfrm>
            <a:off x="3643320" y="3600617"/>
            <a:ext cx="22082" cy="28803"/>
          </a:xfrm>
          <a:custGeom>
            <a:avLst/>
            <a:gdLst/>
            <a:ahLst/>
            <a:cxnLst/>
            <a:rect l="l" t="t" r="r" b="b"/>
            <a:pathLst>
              <a:path w="22082" h="28803">
                <a:moveTo>
                  <a:pt x="12481" y="25923"/>
                </a:moveTo>
                <a:lnTo>
                  <a:pt x="10561" y="24963"/>
                </a:lnTo>
                <a:lnTo>
                  <a:pt x="8641" y="21122"/>
                </a:lnTo>
                <a:lnTo>
                  <a:pt x="6720" y="18242"/>
                </a:lnTo>
                <a:lnTo>
                  <a:pt x="5760" y="14401"/>
                </a:lnTo>
                <a:lnTo>
                  <a:pt x="5760" y="6720"/>
                </a:lnTo>
                <a:lnTo>
                  <a:pt x="4815" y="0"/>
                </a:lnTo>
                <a:lnTo>
                  <a:pt x="2880" y="1920"/>
                </a:lnTo>
                <a:lnTo>
                  <a:pt x="1920" y="4800"/>
                </a:lnTo>
                <a:lnTo>
                  <a:pt x="0" y="6720"/>
                </a:lnTo>
                <a:lnTo>
                  <a:pt x="0" y="16322"/>
                </a:lnTo>
                <a:lnTo>
                  <a:pt x="975" y="20162"/>
                </a:lnTo>
                <a:lnTo>
                  <a:pt x="2880" y="23042"/>
                </a:lnTo>
                <a:lnTo>
                  <a:pt x="5760" y="26883"/>
                </a:lnTo>
                <a:lnTo>
                  <a:pt x="9601" y="28803"/>
                </a:lnTo>
                <a:lnTo>
                  <a:pt x="17282" y="28803"/>
                </a:lnTo>
                <a:lnTo>
                  <a:pt x="19202" y="27843"/>
                </a:lnTo>
                <a:lnTo>
                  <a:pt x="22082" y="26883"/>
                </a:lnTo>
                <a:lnTo>
                  <a:pt x="21122" y="24002"/>
                </a:lnTo>
                <a:lnTo>
                  <a:pt x="19202" y="24963"/>
                </a:lnTo>
                <a:lnTo>
                  <a:pt x="17282" y="25923"/>
                </a:lnTo>
                <a:lnTo>
                  <a:pt x="12481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5" name="object 365"/>
          <p:cNvSpPr/>
          <p:nvPr/>
        </p:nvSpPr>
        <p:spPr>
          <a:xfrm>
            <a:off x="3648135" y="3596777"/>
            <a:ext cx="23987" cy="30723"/>
          </a:xfrm>
          <a:custGeom>
            <a:avLst/>
            <a:gdLst/>
            <a:ahLst/>
            <a:cxnLst/>
            <a:rect l="l" t="t" r="r" b="b"/>
            <a:pathLst>
              <a:path w="23987" h="30723">
                <a:moveTo>
                  <a:pt x="1904" y="6720"/>
                </a:moveTo>
                <a:lnTo>
                  <a:pt x="2865" y="4800"/>
                </a:lnTo>
                <a:lnTo>
                  <a:pt x="3825" y="3840"/>
                </a:lnTo>
                <a:lnTo>
                  <a:pt x="4785" y="2880"/>
                </a:lnTo>
                <a:lnTo>
                  <a:pt x="6705" y="2880"/>
                </a:lnTo>
                <a:lnTo>
                  <a:pt x="7665" y="1920"/>
                </a:lnTo>
                <a:lnTo>
                  <a:pt x="11506" y="1920"/>
                </a:lnTo>
                <a:lnTo>
                  <a:pt x="13426" y="2880"/>
                </a:lnTo>
                <a:lnTo>
                  <a:pt x="14386" y="5760"/>
                </a:lnTo>
                <a:lnTo>
                  <a:pt x="17266" y="8641"/>
                </a:lnTo>
                <a:lnTo>
                  <a:pt x="18227" y="12481"/>
                </a:lnTo>
                <a:lnTo>
                  <a:pt x="18227" y="23042"/>
                </a:lnTo>
                <a:lnTo>
                  <a:pt x="17266" y="25923"/>
                </a:lnTo>
                <a:lnTo>
                  <a:pt x="16306" y="27843"/>
                </a:lnTo>
                <a:lnTo>
                  <a:pt x="17266" y="30723"/>
                </a:lnTo>
                <a:lnTo>
                  <a:pt x="19187" y="28803"/>
                </a:lnTo>
                <a:lnTo>
                  <a:pt x="21107" y="26883"/>
                </a:lnTo>
                <a:lnTo>
                  <a:pt x="22067" y="24002"/>
                </a:lnTo>
                <a:lnTo>
                  <a:pt x="23987" y="21122"/>
                </a:lnTo>
                <a:lnTo>
                  <a:pt x="23987" y="11521"/>
                </a:lnTo>
                <a:lnTo>
                  <a:pt x="23027" y="8641"/>
                </a:lnTo>
                <a:lnTo>
                  <a:pt x="21107" y="5760"/>
                </a:lnTo>
                <a:lnTo>
                  <a:pt x="18227" y="1920"/>
                </a:lnTo>
                <a:lnTo>
                  <a:pt x="14386" y="0"/>
                </a:lnTo>
                <a:lnTo>
                  <a:pt x="6705" y="0"/>
                </a:lnTo>
                <a:lnTo>
                  <a:pt x="4785" y="960"/>
                </a:lnTo>
                <a:lnTo>
                  <a:pt x="2865" y="1920"/>
                </a:lnTo>
                <a:lnTo>
                  <a:pt x="0" y="3840"/>
                </a:lnTo>
                <a:lnTo>
                  <a:pt x="944" y="10561"/>
                </a:lnTo>
                <a:lnTo>
                  <a:pt x="1904" y="8641"/>
                </a:lnTo>
                <a:lnTo>
                  <a:pt x="1904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6" name="object 366"/>
          <p:cNvSpPr/>
          <p:nvPr/>
        </p:nvSpPr>
        <p:spPr>
          <a:xfrm>
            <a:off x="3675004" y="3596777"/>
            <a:ext cx="33604" cy="31683"/>
          </a:xfrm>
          <a:custGeom>
            <a:avLst/>
            <a:gdLst/>
            <a:ahLst/>
            <a:cxnLst/>
            <a:rect l="l" t="t" r="r" b="b"/>
            <a:pathLst>
              <a:path w="33604" h="31683">
                <a:moveTo>
                  <a:pt x="29763" y="29763"/>
                </a:moveTo>
                <a:lnTo>
                  <a:pt x="29763" y="28803"/>
                </a:lnTo>
                <a:lnTo>
                  <a:pt x="28803" y="27843"/>
                </a:lnTo>
                <a:lnTo>
                  <a:pt x="28803" y="6720"/>
                </a:lnTo>
                <a:lnTo>
                  <a:pt x="27843" y="5760"/>
                </a:lnTo>
                <a:lnTo>
                  <a:pt x="26883" y="3840"/>
                </a:lnTo>
                <a:lnTo>
                  <a:pt x="26883" y="1920"/>
                </a:lnTo>
                <a:lnTo>
                  <a:pt x="24963" y="960"/>
                </a:lnTo>
                <a:lnTo>
                  <a:pt x="24002" y="0"/>
                </a:lnTo>
                <a:lnTo>
                  <a:pt x="17282" y="0"/>
                </a:lnTo>
                <a:lnTo>
                  <a:pt x="14401" y="1920"/>
                </a:lnTo>
                <a:lnTo>
                  <a:pt x="10561" y="6720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800"/>
                </a:lnTo>
                <a:lnTo>
                  <a:pt x="4800" y="4800"/>
                </a:lnTo>
                <a:lnTo>
                  <a:pt x="4800" y="28803"/>
                </a:lnTo>
                <a:lnTo>
                  <a:pt x="3840" y="28803"/>
                </a:lnTo>
                <a:lnTo>
                  <a:pt x="3840" y="29763"/>
                </a:lnTo>
                <a:lnTo>
                  <a:pt x="2880" y="30723"/>
                </a:lnTo>
                <a:lnTo>
                  <a:pt x="960" y="30723"/>
                </a:lnTo>
                <a:lnTo>
                  <a:pt x="960" y="31683"/>
                </a:lnTo>
                <a:lnTo>
                  <a:pt x="15361" y="31683"/>
                </a:lnTo>
                <a:lnTo>
                  <a:pt x="15361" y="30723"/>
                </a:lnTo>
                <a:lnTo>
                  <a:pt x="14401" y="30723"/>
                </a:lnTo>
                <a:lnTo>
                  <a:pt x="12481" y="29763"/>
                </a:lnTo>
                <a:lnTo>
                  <a:pt x="11521" y="29763"/>
                </a:lnTo>
                <a:lnTo>
                  <a:pt x="11521" y="28803"/>
                </a:lnTo>
                <a:lnTo>
                  <a:pt x="10561" y="28803"/>
                </a:lnTo>
                <a:lnTo>
                  <a:pt x="10561" y="8641"/>
                </a:lnTo>
                <a:lnTo>
                  <a:pt x="13441" y="5760"/>
                </a:lnTo>
                <a:lnTo>
                  <a:pt x="16322" y="3840"/>
                </a:lnTo>
                <a:lnTo>
                  <a:pt x="20162" y="3840"/>
                </a:lnTo>
                <a:lnTo>
                  <a:pt x="21122" y="4800"/>
                </a:lnTo>
                <a:lnTo>
                  <a:pt x="22082" y="5760"/>
                </a:lnTo>
                <a:lnTo>
                  <a:pt x="23042" y="7680"/>
                </a:lnTo>
                <a:lnTo>
                  <a:pt x="23042" y="28803"/>
                </a:lnTo>
                <a:lnTo>
                  <a:pt x="22082" y="28803"/>
                </a:lnTo>
                <a:lnTo>
                  <a:pt x="22082" y="29763"/>
                </a:lnTo>
                <a:lnTo>
                  <a:pt x="21122" y="29763"/>
                </a:lnTo>
                <a:lnTo>
                  <a:pt x="20162" y="30723"/>
                </a:lnTo>
                <a:lnTo>
                  <a:pt x="18242" y="30723"/>
                </a:lnTo>
                <a:lnTo>
                  <a:pt x="18242" y="31683"/>
                </a:lnTo>
                <a:lnTo>
                  <a:pt x="33604" y="31683"/>
                </a:lnTo>
                <a:lnTo>
                  <a:pt x="33604" y="30723"/>
                </a:lnTo>
                <a:lnTo>
                  <a:pt x="31683" y="30723"/>
                </a:lnTo>
                <a:lnTo>
                  <a:pt x="30723" y="29763"/>
                </a:lnTo>
                <a:lnTo>
                  <a:pt x="29763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7" name="object 367"/>
          <p:cNvSpPr/>
          <p:nvPr/>
        </p:nvSpPr>
        <p:spPr>
          <a:xfrm>
            <a:off x="2973263" y="3504620"/>
            <a:ext cx="38404" cy="45125"/>
          </a:xfrm>
          <a:custGeom>
            <a:avLst/>
            <a:gdLst/>
            <a:ahLst/>
            <a:cxnLst/>
            <a:rect l="l" t="t" r="r" b="b"/>
            <a:pathLst>
              <a:path w="38404" h="45125">
                <a:moveTo>
                  <a:pt x="37444" y="33604"/>
                </a:moveTo>
                <a:lnTo>
                  <a:pt x="35524" y="36484"/>
                </a:lnTo>
                <a:lnTo>
                  <a:pt x="34564" y="38404"/>
                </a:lnTo>
                <a:lnTo>
                  <a:pt x="32644" y="39364"/>
                </a:lnTo>
                <a:lnTo>
                  <a:pt x="31683" y="40325"/>
                </a:lnTo>
                <a:lnTo>
                  <a:pt x="30723" y="41285"/>
                </a:lnTo>
                <a:lnTo>
                  <a:pt x="29763" y="42245"/>
                </a:lnTo>
                <a:lnTo>
                  <a:pt x="13441" y="42245"/>
                </a:lnTo>
                <a:lnTo>
                  <a:pt x="13441" y="41285"/>
                </a:lnTo>
                <a:lnTo>
                  <a:pt x="12481" y="41285"/>
                </a:lnTo>
                <a:lnTo>
                  <a:pt x="12481" y="22082"/>
                </a:lnTo>
                <a:lnTo>
                  <a:pt x="24003" y="22082"/>
                </a:lnTo>
                <a:lnTo>
                  <a:pt x="25923" y="23042"/>
                </a:lnTo>
                <a:lnTo>
                  <a:pt x="27843" y="23042"/>
                </a:lnTo>
                <a:lnTo>
                  <a:pt x="28803" y="24002"/>
                </a:lnTo>
                <a:lnTo>
                  <a:pt x="28803" y="25923"/>
                </a:lnTo>
                <a:lnTo>
                  <a:pt x="29763" y="26883"/>
                </a:lnTo>
                <a:lnTo>
                  <a:pt x="29763" y="28803"/>
                </a:lnTo>
                <a:lnTo>
                  <a:pt x="30723" y="28803"/>
                </a:lnTo>
                <a:lnTo>
                  <a:pt x="30723" y="13441"/>
                </a:lnTo>
                <a:lnTo>
                  <a:pt x="29763" y="13441"/>
                </a:lnTo>
                <a:lnTo>
                  <a:pt x="29763" y="16322"/>
                </a:lnTo>
                <a:lnTo>
                  <a:pt x="28803" y="18242"/>
                </a:lnTo>
                <a:lnTo>
                  <a:pt x="27843" y="19202"/>
                </a:lnTo>
                <a:lnTo>
                  <a:pt x="26883" y="19202"/>
                </a:lnTo>
                <a:lnTo>
                  <a:pt x="24963" y="20162"/>
                </a:lnTo>
                <a:lnTo>
                  <a:pt x="12481" y="20162"/>
                </a:lnTo>
                <a:lnTo>
                  <a:pt x="12481" y="1920"/>
                </a:lnTo>
                <a:lnTo>
                  <a:pt x="28803" y="1920"/>
                </a:lnTo>
                <a:lnTo>
                  <a:pt x="29763" y="2880"/>
                </a:lnTo>
                <a:lnTo>
                  <a:pt x="30723" y="2880"/>
                </a:lnTo>
                <a:lnTo>
                  <a:pt x="31683" y="3840"/>
                </a:lnTo>
                <a:lnTo>
                  <a:pt x="32644" y="4800"/>
                </a:lnTo>
                <a:lnTo>
                  <a:pt x="32644" y="5760"/>
                </a:lnTo>
                <a:lnTo>
                  <a:pt x="33604" y="6720"/>
                </a:lnTo>
                <a:lnTo>
                  <a:pt x="33604" y="9601"/>
                </a:lnTo>
                <a:lnTo>
                  <a:pt x="35524" y="9601"/>
                </a:lnTo>
                <a:lnTo>
                  <a:pt x="34564" y="0"/>
                </a:lnTo>
                <a:lnTo>
                  <a:pt x="0" y="0"/>
                </a:lnTo>
                <a:lnTo>
                  <a:pt x="0" y="960"/>
                </a:lnTo>
                <a:lnTo>
                  <a:pt x="4800" y="960"/>
                </a:lnTo>
                <a:lnTo>
                  <a:pt x="5760" y="1920"/>
                </a:lnTo>
                <a:lnTo>
                  <a:pt x="5760" y="42245"/>
                </a:lnTo>
                <a:lnTo>
                  <a:pt x="4800" y="42245"/>
                </a:lnTo>
                <a:lnTo>
                  <a:pt x="4800" y="43205"/>
                </a:lnTo>
                <a:lnTo>
                  <a:pt x="0" y="43205"/>
                </a:lnTo>
                <a:lnTo>
                  <a:pt x="0" y="45125"/>
                </a:lnTo>
                <a:lnTo>
                  <a:pt x="34564" y="45125"/>
                </a:lnTo>
                <a:lnTo>
                  <a:pt x="38404" y="33604"/>
                </a:lnTo>
                <a:lnTo>
                  <a:pt x="37444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8" name="object 368"/>
          <p:cNvSpPr/>
          <p:nvPr/>
        </p:nvSpPr>
        <p:spPr>
          <a:xfrm>
            <a:off x="3015508" y="3518062"/>
            <a:ext cx="25923" cy="32644"/>
          </a:xfrm>
          <a:custGeom>
            <a:avLst/>
            <a:gdLst/>
            <a:ahLst/>
            <a:cxnLst/>
            <a:rect l="l" t="t" r="r" b="b"/>
            <a:pathLst>
              <a:path w="25923" h="32644">
                <a:moveTo>
                  <a:pt x="960" y="24963"/>
                </a:moveTo>
                <a:lnTo>
                  <a:pt x="3840" y="27843"/>
                </a:lnTo>
                <a:lnTo>
                  <a:pt x="6720" y="30723"/>
                </a:lnTo>
                <a:lnTo>
                  <a:pt x="9601" y="32644"/>
                </a:lnTo>
                <a:lnTo>
                  <a:pt x="16322" y="32644"/>
                </a:lnTo>
                <a:lnTo>
                  <a:pt x="18242" y="31683"/>
                </a:lnTo>
                <a:lnTo>
                  <a:pt x="21122" y="28803"/>
                </a:lnTo>
                <a:lnTo>
                  <a:pt x="23042" y="26883"/>
                </a:lnTo>
                <a:lnTo>
                  <a:pt x="24947" y="24002"/>
                </a:lnTo>
                <a:lnTo>
                  <a:pt x="25923" y="20162"/>
                </a:lnTo>
                <a:lnTo>
                  <a:pt x="24947" y="19202"/>
                </a:lnTo>
                <a:lnTo>
                  <a:pt x="24003" y="22082"/>
                </a:lnTo>
                <a:lnTo>
                  <a:pt x="22082" y="24002"/>
                </a:lnTo>
                <a:lnTo>
                  <a:pt x="21122" y="24963"/>
                </a:lnTo>
                <a:lnTo>
                  <a:pt x="19202" y="25923"/>
                </a:lnTo>
                <a:lnTo>
                  <a:pt x="17282" y="26883"/>
                </a:lnTo>
                <a:lnTo>
                  <a:pt x="12481" y="26883"/>
                </a:lnTo>
                <a:lnTo>
                  <a:pt x="9601" y="25923"/>
                </a:lnTo>
                <a:lnTo>
                  <a:pt x="7680" y="23042"/>
                </a:lnTo>
                <a:lnTo>
                  <a:pt x="5760" y="20162"/>
                </a:lnTo>
                <a:lnTo>
                  <a:pt x="5760" y="9601"/>
                </a:lnTo>
                <a:lnTo>
                  <a:pt x="6720" y="6720"/>
                </a:lnTo>
                <a:lnTo>
                  <a:pt x="7680" y="4800"/>
                </a:lnTo>
                <a:lnTo>
                  <a:pt x="9601" y="2880"/>
                </a:lnTo>
                <a:lnTo>
                  <a:pt x="11521" y="1920"/>
                </a:lnTo>
                <a:lnTo>
                  <a:pt x="14401" y="1920"/>
                </a:lnTo>
                <a:lnTo>
                  <a:pt x="16322" y="2880"/>
                </a:lnTo>
                <a:lnTo>
                  <a:pt x="17282" y="3840"/>
                </a:lnTo>
                <a:lnTo>
                  <a:pt x="18242" y="4800"/>
                </a:lnTo>
                <a:lnTo>
                  <a:pt x="18242" y="8641"/>
                </a:lnTo>
                <a:lnTo>
                  <a:pt x="19202" y="8641"/>
                </a:lnTo>
                <a:lnTo>
                  <a:pt x="19202" y="9601"/>
                </a:lnTo>
                <a:lnTo>
                  <a:pt x="20162" y="10561"/>
                </a:lnTo>
                <a:lnTo>
                  <a:pt x="23042" y="10561"/>
                </a:lnTo>
                <a:lnTo>
                  <a:pt x="23042" y="9601"/>
                </a:lnTo>
                <a:lnTo>
                  <a:pt x="24003" y="9601"/>
                </a:lnTo>
                <a:lnTo>
                  <a:pt x="24947" y="8641"/>
                </a:lnTo>
                <a:lnTo>
                  <a:pt x="24947" y="5760"/>
                </a:lnTo>
                <a:lnTo>
                  <a:pt x="24003" y="3840"/>
                </a:lnTo>
                <a:lnTo>
                  <a:pt x="22082" y="1920"/>
                </a:lnTo>
                <a:lnTo>
                  <a:pt x="20162" y="960"/>
                </a:lnTo>
                <a:lnTo>
                  <a:pt x="17282" y="0"/>
                </a:lnTo>
                <a:lnTo>
                  <a:pt x="10561" y="0"/>
                </a:lnTo>
                <a:lnTo>
                  <a:pt x="6720" y="960"/>
                </a:lnTo>
                <a:lnTo>
                  <a:pt x="3840" y="4800"/>
                </a:lnTo>
                <a:lnTo>
                  <a:pt x="960" y="7680"/>
                </a:lnTo>
                <a:lnTo>
                  <a:pt x="0" y="11521"/>
                </a:lnTo>
                <a:lnTo>
                  <a:pt x="0" y="21122"/>
                </a:lnTo>
                <a:lnTo>
                  <a:pt x="960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9" name="object 369"/>
          <p:cNvSpPr/>
          <p:nvPr/>
        </p:nvSpPr>
        <p:spPr>
          <a:xfrm>
            <a:off x="3051977" y="3518062"/>
            <a:ext cx="23042" cy="29763"/>
          </a:xfrm>
          <a:custGeom>
            <a:avLst/>
            <a:gdLst/>
            <a:ahLst/>
            <a:cxnLst/>
            <a:rect l="l" t="t" r="r" b="b"/>
            <a:pathLst>
              <a:path w="23042" h="29763">
                <a:moveTo>
                  <a:pt x="2880" y="3840"/>
                </a:moveTo>
                <a:lnTo>
                  <a:pt x="3840" y="2880"/>
                </a:lnTo>
                <a:lnTo>
                  <a:pt x="4815" y="2880"/>
                </a:lnTo>
                <a:lnTo>
                  <a:pt x="6720" y="1920"/>
                </a:lnTo>
                <a:lnTo>
                  <a:pt x="9601" y="1920"/>
                </a:lnTo>
                <a:lnTo>
                  <a:pt x="11536" y="2880"/>
                </a:lnTo>
                <a:lnTo>
                  <a:pt x="13441" y="5760"/>
                </a:lnTo>
                <a:lnTo>
                  <a:pt x="16322" y="8641"/>
                </a:lnTo>
                <a:lnTo>
                  <a:pt x="17282" y="12481"/>
                </a:lnTo>
                <a:lnTo>
                  <a:pt x="17282" y="22082"/>
                </a:lnTo>
                <a:lnTo>
                  <a:pt x="16322" y="25923"/>
                </a:lnTo>
                <a:lnTo>
                  <a:pt x="15377" y="26883"/>
                </a:lnTo>
                <a:lnTo>
                  <a:pt x="15377" y="29763"/>
                </a:lnTo>
                <a:lnTo>
                  <a:pt x="18242" y="28803"/>
                </a:lnTo>
                <a:lnTo>
                  <a:pt x="20162" y="26883"/>
                </a:lnTo>
                <a:lnTo>
                  <a:pt x="21122" y="24002"/>
                </a:lnTo>
                <a:lnTo>
                  <a:pt x="23042" y="21122"/>
                </a:lnTo>
                <a:lnTo>
                  <a:pt x="23042" y="11521"/>
                </a:lnTo>
                <a:lnTo>
                  <a:pt x="22082" y="8641"/>
                </a:lnTo>
                <a:lnTo>
                  <a:pt x="19202" y="4800"/>
                </a:lnTo>
                <a:lnTo>
                  <a:pt x="17282" y="1920"/>
                </a:lnTo>
                <a:lnTo>
                  <a:pt x="13441" y="0"/>
                </a:lnTo>
                <a:lnTo>
                  <a:pt x="5760" y="0"/>
                </a:lnTo>
                <a:lnTo>
                  <a:pt x="3840" y="960"/>
                </a:lnTo>
                <a:lnTo>
                  <a:pt x="975" y="1920"/>
                </a:lnTo>
                <a:lnTo>
                  <a:pt x="0" y="8641"/>
                </a:lnTo>
                <a:lnTo>
                  <a:pt x="975" y="6720"/>
                </a:lnTo>
                <a:lnTo>
                  <a:pt x="1935" y="4800"/>
                </a:lnTo>
                <a:lnTo>
                  <a:pt x="288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0" name="object 370"/>
          <p:cNvSpPr/>
          <p:nvPr/>
        </p:nvSpPr>
        <p:spPr>
          <a:xfrm>
            <a:off x="3045272" y="3519982"/>
            <a:ext cx="22082" cy="30723"/>
          </a:xfrm>
          <a:custGeom>
            <a:avLst/>
            <a:gdLst/>
            <a:ahLst/>
            <a:cxnLst/>
            <a:rect l="l" t="t" r="r" b="b"/>
            <a:pathLst>
              <a:path w="22082" h="30723">
                <a:moveTo>
                  <a:pt x="13426" y="27843"/>
                </a:moveTo>
                <a:lnTo>
                  <a:pt x="11521" y="25923"/>
                </a:lnTo>
                <a:lnTo>
                  <a:pt x="9585" y="23042"/>
                </a:lnTo>
                <a:lnTo>
                  <a:pt x="7680" y="20162"/>
                </a:lnTo>
                <a:lnTo>
                  <a:pt x="6705" y="16322"/>
                </a:lnTo>
                <a:lnTo>
                  <a:pt x="6705" y="6720"/>
                </a:lnTo>
                <a:lnTo>
                  <a:pt x="7680" y="0"/>
                </a:lnTo>
                <a:lnTo>
                  <a:pt x="5745" y="960"/>
                </a:lnTo>
                <a:lnTo>
                  <a:pt x="3840" y="3840"/>
                </a:lnTo>
                <a:lnTo>
                  <a:pt x="2865" y="5760"/>
                </a:lnTo>
                <a:lnTo>
                  <a:pt x="960" y="8641"/>
                </a:lnTo>
                <a:lnTo>
                  <a:pt x="0" y="11521"/>
                </a:lnTo>
                <a:lnTo>
                  <a:pt x="0" y="18242"/>
                </a:lnTo>
                <a:lnTo>
                  <a:pt x="1905" y="22082"/>
                </a:lnTo>
                <a:lnTo>
                  <a:pt x="3840" y="24963"/>
                </a:lnTo>
                <a:lnTo>
                  <a:pt x="6705" y="28803"/>
                </a:lnTo>
                <a:lnTo>
                  <a:pt x="10546" y="30723"/>
                </a:lnTo>
                <a:lnTo>
                  <a:pt x="17266" y="30723"/>
                </a:lnTo>
                <a:lnTo>
                  <a:pt x="20147" y="29763"/>
                </a:lnTo>
                <a:lnTo>
                  <a:pt x="22082" y="27843"/>
                </a:lnTo>
                <a:lnTo>
                  <a:pt x="22082" y="24963"/>
                </a:lnTo>
                <a:lnTo>
                  <a:pt x="20147" y="26883"/>
                </a:lnTo>
                <a:lnTo>
                  <a:pt x="18242" y="27843"/>
                </a:lnTo>
                <a:lnTo>
                  <a:pt x="13426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1" name="object 371"/>
          <p:cNvSpPr/>
          <p:nvPr/>
        </p:nvSpPr>
        <p:spPr>
          <a:xfrm>
            <a:off x="3077900" y="3518062"/>
            <a:ext cx="33604" cy="31683"/>
          </a:xfrm>
          <a:custGeom>
            <a:avLst/>
            <a:gdLst/>
            <a:ahLst/>
            <a:cxnLst/>
            <a:rect l="l" t="t" r="r" b="b"/>
            <a:pathLst>
              <a:path w="33604" h="31683">
                <a:moveTo>
                  <a:pt x="33604" y="31683"/>
                </a:moveTo>
                <a:lnTo>
                  <a:pt x="33604" y="29763"/>
                </a:lnTo>
                <a:lnTo>
                  <a:pt x="30723" y="29763"/>
                </a:lnTo>
                <a:lnTo>
                  <a:pt x="29763" y="28803"/>
                </a:lnTo>
                <a:lnTo>
                  <a:pt x="29763" y="27843"/>
                </a:lnTo>
                <a:lnTo>
                  <a:pt x="28803" y="26883"/>
                </a:lnTo>
                <a:lnTo>
                  <a:pt x="28803" y="5760"/>
                </a:lnTo>
                <a:lnTo>
                  <a:pt x="27843" y="3840"/>
                </a:lnTo>
                <a:lnTo>
                  <a:pt x="26883" y="1920"/>
                </a:lnTo>
                <a:lnTo>
                  <a:pt x="25923" y="960"/>
                </a:lnTo>
                <a:lnTo>
                  <a:pt x="24003" y="0"/>
                </a:lnTo>
                <a:lnTo>
                  <a:pt x="18242" y="0"/>
                </a:lnTo>
                <a:lnTo>
                  <a:pt x="14401" y="1920"/>
                </a:lnTo>
                <a:lnTo>
                  <a:pt x="11521" y="6720"/>
                </a:lnTo>
                <a:lnTo>
                  <a:pt x="11521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800"/>
                </a:lnTo>
                <a:lnTo>
                  <a:pt x="4800" y="4800"/>
                </a:lnTo>
                <a:lnTo>
                  <a:pt x="4800" y="6720"/>
                </a:lnTo>
                <a:lnTo>
                  <a:pt x="5760" y="7680"/>
                </a:lnTo>
                <a:lnTo>
                  <a:pt x="5760" y="26883"/>
                </a:lnTo>
                <a:lnTo>
                  <a:pt x="4800" y="27843"/>
                </a:lnTo>
                <a:lnTo>
                  <a:pt x="4800" y="28803"/>
                </a:lnTo>
                <a:lnTo>
                  <a:pt x="3840" y="29763"/>
                </a:lnTo>
                <a:lnTo>
                  <a:pt x="960" y="29763"/>
                </a:lnTo>
                <a:lnTo>
                  <a:pt x="960" y="31683"/>
                </a:lnTo>
                <a:lnTo>
                  <a:pt x="16322" y="31683"/>
                </a:lnTo>
                <a:lnTo>
                  <a:pt x="16322" y="29763"/>
                </a:lnTo>
                <a:lnTo>
                  <a:pt x="12481" y="29763"/>
                </a:lnTo>
                <a:lnTo>
                  <a:pt x="11521" y="28803"/>
                </a:lnTo>
                <a:lnTo>
                  <a:pt x="11521" y="8641"/>
                </a:lnTo>
                <a:lnTo>
                  <a:pt x="13441" y="5760"/>
                </a:lnTo>
                <a:lnTo>
                  <a:pt x="16322" y="3840"/>
                </a:lnTo>
                <a:lnTo>
                  <a:pt x="21122" y="3840"/>
                </a:lnTo>
                <a:lnTo>
                  <a:pt x="22082" y="4800"/>
                </a:lnTo>
                <a:lnTo>
                  <a:pt x="23042" y="5760"/>
                </a:lnTo>
                <a:lnTo>
                  <a:pt x="23042" y="7680"/>
                </a:lnTo>
                <a:lnTo>
                  <a:pt x="24003" y="9601"/>
                </a:lnTo>
                <a:lnTo>
                  <a:pt x="24003" y="27843"/>
                </a:lnTo>
                <a:lnTo>
                  <a:pt x="23042" y="28803"/>
                </a:lnTo>
                <a:lnTo>
                  <a:pt x="22082" y="29763"/>
                </a:lnTo>
                <a:lnTo>
                  <a:pt x="19202" y="29763"/>
                </a:lnTo>
                <a:lnTo>
                  <a:pt x="19202" y="31683"/>
                </a:lnTo>
                <a:lnTo>
                  <a:pt x="33604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2" name="object 372"/>
          <p:cNvSpPr/>
          <p:nvPr/>
        </p:nvSpPr>
        <p:spPr>
          <a:xfrm>
            <a:off x="3124946" y="3536304"/>
            <a:ext cx="14401" cy="14401"/>
          </a:xfrm>
          <a:custGeom>
            <a:avLst/>
            <a:gdLst/>
            <a:ahLst/>
            <a:cxnLst/>
            <a:rect l="l" t="t" r="r" b="b"/>
            <a:pathLst>
              <a:path w="14401" h="14401">
                <a:moveTo>
                  <a:pt x="13426" y="0"/>
                </a:moveTo>
                <a:lnTo>
                  <a:pt x="13426" y="3840"/>
                </a:lnTo>
                <a:lnTo>
                  <a:pt x="12481" y="7680"/>
                </a:lnTo>
                <a:lnTo>
                  <a:pt x="10561" y="8641"/>
                </a:lnTo>
                <a:lnTo>
                  <a:pt x="9601" y="10561"/>
                </a:lnTo>
                <a:lnTo>
                  <a:pt x="7680" y="11521"/>
                </a:lnTo>
                <a:lnTo>
                  <a:pt x="2880" y="11521"/>
                </a:lnTo>
                <a:lnTo>
                  <a:pt x="0" y="9601"/>
                </a:lnTo>
                <a:lnTo>
                  <a:pt x="3840" y="14401"/>
                </a:lnTo>
                <a:lnTo>
                  <a:pt x="6720" y="14401"/>
                </a:lnTo>
                <a:lnTo>
                  <a:pt x="9601" y="13441"/>
                </a:lnTo>
                <a:lnTo>
                  <a:pt x="11521" y="11521"/>
                </a:lnTo>
                <a:lnTo>
                  <a:pt x="14401" y="10561"/>
                </a:lnTo>
                <a:lnTo>
                  <a:pt x="134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3" name="object 373"/>
          <p:cNvSpPr/>
          <p:nvPr/>
        </p:nvSpPr>
        <p:spPr>
          <a:xfrm>
            <a:off x="3114385" y="3518062"/>
            <a:ext cx="29763" cy="32644"/>
          </a:xfrm>
          <a:custGeom>
            <a:avLst/>
            <a:gdLst/>
            <a:ahLst/>
            <a:cxnLst/>
            <a:rect l="l" t="t" r="r" b="b"/>
            <a:pathLst>
              <a:path w="29763" h="32644">
                <a:moveTo>
                  <a:pt x="1920" y="24002"/>
                </a:moveTo>
                <a:lnTo>
                  <a:pt x="3840" y="26883"/>
                </a:lnTo>
                <a:lnTo>
                  <a:pt x="6720" y="30723"/>
                </a:lnTo>
                <a:lnTo>
                  <a:pt x="10561" y="32644"/>
                </a:lnTo>
                <a:lnTo>
                  <a:pt x="14401" y="32644"/>
                </a:lnTo>
                <a:lnTo>
                  <a:pt x="10561" y="27843"/>
                </a:lnTo>
                <a:lnTo>
                  <a:pt x="9601" y="24963"/>
                </a:lnTo>
                <a:lnTo>
                  <a:pt x="7680" y="22082"/>
                </a:lnTo>
                <a:lnTo>
                  <a:pt x="6720" y="18242"/>
                </a:lnTo>
                <a:lnTo>
                  <a:pt x="6720" y="8641"/>
                </a:lnTo>
                <a:lnTo>
                  <a:pt x="7680" y="6720"/>
                </a:lnTo>
                <a:lnTo>
                  <a:pt x="8641" y="4800"/>
                </a:lnTo>
                <a:lnTo>
                  <a:pt x="9601" y="3840"/>
                </a:lnTo>
                <a:lnTo>
                  <a:pt x="10561" y="2880"/>
                </a:lnTo>
                <a:lnTo>
                  <a:pt x="11521" y="2880"/>
                </a:lnTo>
                <a:lnTo>
                  <a:pt x="12481" y="1920"/>
                </a:lnTo>
                <a:lnTo>
                  <a:pt x="16322" y="1920"/>
                </a:lnTo>
                <a:lnTo>
                  <a:pt x="18242" y="2880"/>
                </a:lnTo>
                <a:lnTo>
                  <a:pt x="20162" y="5760"/>
                </a:lnTo>
                <a:lnTo>
                  <a:pt x="22082" y="8641"/>
                </a:lnTo>
                <a:lnTo>
                  <a:pt x="23987" y="12481"/>
                </a:lnTo>
                <a:lnTo>
                  <a:pt x="23987" y="18242"/>
                </a:lnTo>
                <a:lnTo>
                  <a:pt x="24963" y="28803"/>
                </a:lnTo>
                <a:lnTo>
                  <a:pt x="26883" y="26883"/>
                </a:lnTo>
                <a:lnTo>
                  <a:pt x="27828" y="24002"/>
                </a:lnTo>
                <a:lnTo>
                  <a:pt x="28803" y="21122"/>
                </a:lnTo>
                <a:lnTo>
                  <a:pt x="29763" y="18242"/>
                </a:lnTo>
                <a:lnTo>
                  <a:pt x="29763" y="11521"/>
                </a:lnTo>
                <a:lnTo>
                  <a:pt x="28803" y="8641"/>
                </a:lnTo>
                <a:lnTo>
                  <a:pt x="25923" y="4800"/>
                </a:lnTo>
                <a:lnTo>
                  <a:pt x="23042" y="1920"/>
                </a:lnTo>
                <a:lnTo>
                  <a:pt x="20162" y="0"/>
                </a:lnTo>
                <a:lnTo>
                  <a:pt x="12481" y="0"/>
                </a:lnTo>
                <a:lnTo>
                  <a:pt x="10561" y="960"/>
                </a:lnTo>
                <a:lnTo>
                  <a:pt x="7680" y="1920"/>
                </a:lnTo>
                <a:lnTo>
                  <a:pt x="5760" y="2880"/>
                </a:lnTo>
                <a:lnTo>
                  <a:pt x="3840" y="5760"/>
                </a:lnTo>
                <a:lnTo>
                  <a:pt x="1920" y="7680"/>
                </a:lnTo>
                <a:lnTo>
                  <a:pt x="960" y="10561"/>
                </a:lnTo>
                <a:lnTo>
                  <a:pt x="0" y="13441"/>
                </a:lnTo>
                <a:lnTo>
                  <a:pt x="0" y="20162"/>
                </a:lnTo>
                <a:lnTo>
                  <a:pt x="1920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4" name="object 374"/>
          <p:cNvSpPr/>
          <p:nvPr/>
        </p:nvSpPr>
        <p:spPr>
          <a:xfrm>
            <a:off x="3147029" y="3518062"/>
            <a:ext cx="51831" cy="31683"/>
          </a:xfrm>
          <a:custGeom>
            <a:avLst/>
            <a:gdLst/>
            <a:ahLst/>
            <a:cxnLst/>
            <a:rect l="l" t="t" r="r" b="b"/>
            <a:pathLst>
              <a:path w="51831" h="31683">
                <a:moveTo>
                  <a:pt x="41269" y="6720"/>
                </a:moveTo>
                <a:lnTo>
                  <a:pt x="42230" y="8641"/>
                </a:lnTo>
                <a:lnTo>
                  <a:pt x="42230" y="27843"/>
                </a:lnTo>
                <a:lnTo>
                  <a:pt x="41269" y="28803"/>
                </a:lnTo>
                <a:lnTo>
                  <a:pt x="40309" y="29763"/>
                </a:lnTo>
                <a:lnTo>
                  <a:pt x="37429" y="29763"/>
                </a:lnTo>
                <a:lnTo>
                  <a:pt x="37429" y="31683"/>
                </a:lnTo>
                <a:lnTo>
                  <a:pt x="51831" y="31683"/>
                </a:lnTo>
                <a:lnTo>
                  <a:pt x="51831" y="29763"/>
                </a:lnTo>
                <a:lnTo>
                  <a:pt x="48950" y="29763"/>
                </a:lnTo>
                <a:lnTo>
                  <a:pt x="47990" y="28803"/>
                </a:lnTo>
                <a:lnTo>
                  <a:pt x="47990" y="8641"/>
                </a:lnTo>
                <a:lnTo>
                  <a:pt x="47030" y="6720"/>
                </a:lnTo>
                <a:lnTo>
                  <a:pt x="47030" y="4800"/>
                </a:lnTo>
                <a:lnTo>
                  <a:pt x="46070" y="3840"/>
                </a:lnTo>
                <a:lnTo>
                  <a:pt x="45110" y="1920"/>
                </a:lnTo>
                <a:lnTo>
                  <a:pt x="44150" y="960"/>
                </a:lnTo>
                <a:lnTo>
                  <a:pt x="42230" y="0"/>
                </a:lnTo>
                <a:lnTo>
                  <a:pt x="36469" y="0"/>
                </a:lnTo>
                <a:lnTo>
                  <a:pt x="34549" y="960"/>
                </a:lnTo>
                <a:lnTo>
                  <a:pt x="32628" y="1920"/>
                </a:lnTo>
                <a:lnTo>
                  <a:pt x="30708" y="3840"/>
                </a:lnTo>
                <a:lnTo>
                  <a:pt x="28788" y="6720"/>
                </a:lnTo>
                <a:lnTo>
                  <a:pt x="28788" y="3840"/>
                </a:lnTo>
                <a:lnTo>
                  <a:pt x="27828" y="2880"/>
                </a:lnTo>
                <a:lnTo>
                  <a:pt x="25907" y="1920"/>
                </a:lnTo>
                <a:lnTo>
                  <a:pt x="24947" y="0"/>
                </a:lnTo>
                <a:lnTo>
                  <a:pt x="19187" y="0"/>
                </a:lnTo>
                <a:lnTo>
                  <a:pt x="17266" y="960"/>
                </a:lnTo>
                <a:lnTo>
                  <a:pt x="16306" y="960"/>
                </a:lnTo>
                <a:lnTo>
                  <a:pt x="15346" y="1920"/>
                </a:lnTo>
                <a:lnTo>
                  <a:pt x="14386" y="2880"/>
                </a:lnTo>
                <a:lnTo>
                  <a:pt x="12466" y="3840"/>
                </a:lnTo>
                <a:lnTo>
                  <a:pt x="10546" y="6720"/>
                </a:lnTo>
                <a:lnTo>
                  <a:pt x="10546" y="0"/>
                </a:lnTo>
                <a:lnTo>
                  <a:pt x="8625" y="0"/>
                </a:lnTo>
                <a:lnTo>
                  <a:pt x="0" y="3840"/>
                </a:lnTo>
                <a:lnTo>
                  <a:pt x="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4800" y="27843"/>
                </a:lnTo>
                <a:lnTo>
                  <a:pt x="3840" y="28803"/>
                </a:lnTo>
                <a:lnTo>
                  <a:pt x="3840" y="29763"/>
                </a:lnTo>
                <a:lnTo>
                  <a:pt x="0" y="29763"/>
                </a:lnTo>
                <a:lnTo>
                  <a:pt x="0" y="31683"/>
                </a:lnTo>
                <a:lnTo>
                  <a:pt x="15346" y="31683"/>
                </a:lnTo>
                <a:lnTo>
                  <a:pt x="15346" y="29763"/>
                </a:lnTo>
                <a:lnTo>
                  <a:pt x="11521" y="29763"/>
                </a:lnTo>
                <a:lnTo>
                  <a:pt x="11521" y="28803"/>
                </a:lnTo>
                <a:lnTo>
                  <a:pt x="10546" y="28803"/>
                </a:lnTo>
                <a:lnTo>
                  <a:pt x="10546" y="7680"/>
                </a:lnTo>
                <a:lnTo>
                  <a:pt x="11521" y="6720"/>
                </a:lnTo>
                <a:lnTo>
                  <a:pt x="12466" y="5760"/>
                </a:lnTo>
                <a:lnTo>
                  <a:pt x="14386" y="4800"/>
                </a:lnTo>
                <a:lnTo>
                  <a:pt x="16306" y="3840"/>
                </a:lnTo>
                <a:lnTo>
                  <a:pt x="20147" y="3840"/>
                </a:lnTo>
                <a:lnTo>
                  <a:pt x="21107" y="4800"/>
                </a:lnTo>
                <a:lnTo>
                  <a:pt x="22067" y="5760"/>
                </a:lnTo>
                <a:lnTo>
                  <a:pt x="23027" y="6720"/>
                </a:lnTo>
                <a:lnTo>
                  <a:pt x="23987" y="8641"/>
                </a:lnTo>
                <a:lnTo>
                  <a:pt x="23987" y="25923"/>
                </a:lnTo>
                <a:lnTo>
                  <a:pt x="23027" y="27843"/>
                </a:lnTo>
                <a:lnTo>
                  <a:pt x="23027" y="28803"/>
                </a:lnTo>
                <a:lnTo>
                  <a:pt x="22067" y="29763"/>
                </a:lnTo>
                <a:lnTo>
                  <a:pt x="18242" y="29763"/>
                </a:lnTo>
                <a:lnTo>
                  <a:pt x="18242" y="31683"/>
                </a:lnTo>
                <a:lnTo>
                  <a:pt x="33588" y="31683"/>
                </a:lnTo>
                <a:lnTo>
                  <a:pt x="33588" y="29763"/>
                </a:lnTo>
                <a:lnTo>
                  <a:pt x="29748" y="29763"/>
                </a:lnTo>
                <a:lnTo>
                  <a:pt x="29748" y="28803"/>
                </a:lnTo>
                <a:lnTo>
                  <a:pt x="28788" y="27843"/>
                </a:lnTo>
                <a:lnTo>
                  <a:pt x="28788" y="7680"/>
                </a:lnTo>
                <a:lnTo>
                  <a:pt x="30708" y="6720"/>
                </a:lnTo>
                <a:lnTo>
                  <a:pt x="32628" y="5760"/>
                </a:lnTo>
                <a:lnTo>
                  <a:pt x="33588" y="4800"/>
                </a:lnTo>
                <a:lnTo>
                  <a:pt x="34549" y="3840"/>
                </a:lnTo>
                <a:lnTo>
                  <a:pt x="38389" y="3840"/>
                </a:lnTo>
                <a:lnTo>
                  <a:pt x="40309" y="4800"/>
                </a:lnTo>
                <a:lnTo>
                  <a:pt x="41269" y="5760"/>
                </a:lnTo>
                <a:lnTo>
                  <a:pt x="41269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5" name="object 375"/>
          <p:cNvSpPr/>
          <p:nvPr/>
        </p:nvSpPr>
        <p:spPr>
          <a:xfrm>
            <a:off x="3206541" y="3501740"/>
            <a:ext cx="6720" cy="6720"/>
          </a:xfrm>
          <a:custGeom>
            <a:avLst/>
            <a:gdLst/>
            <a:ahLst/>
            <a:cxnLst/>
            <a:rect l="l" t="t" r="r" b="b"/>
            <a:pathLst>
              <a:path w="6720" h="6720">
                <a:moveTo>
                  <a:pt x="5760" y="1920"/>
                </a:moveTo>
                <a:lnTo>
                  <a:pt x="5760" y="960"/>
                </a:lnTo>
                <a:lnTo>
                  <a:pt x="4800" y="960"/>
                </a:lnTo>
                <a:lnTo>
                  <a:pt x="384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5760"/>
                </a:lnTo>
                <a:lnTo>
                  <a:pt x="960" y="5760"/>
                </a:lnTo>
                <a:lnTo>
                  <a:pt x="960" y="6720"/>
                </a:lnTo>
                <a:lnTo>
                  <a:pt x="4800" y="6720"/>
                </a:lnTo>
                <a:lnTo>
                  <a:pt x="5760" y="5760"/>
                </a:lnTo>
                <a:lnTo>
                  <a:pt x="6720" y="4800"/>
                </a:lnTo>
                <a:lnTo>
                  <a:pt x="6720" y="2880"/>
                </a:lnTo>
                <a:lnTo>
                  <a:pt x="57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6" name="object 376"/>
          <p:cNvSpPr/>
          <p:nvPr/>
        </p:nvSpPr>
        <p:spPr>
          <a:xfrm>
            <a:off x="3201741" y="3518062"/>
            <a:ext cx="15361" cy="31683"/>
          </a:xfrm>
          <a:custGeom>
            <a:avLst/>
            <a:gdLst/>
            <a:ahLst/>
            <a:cxnLst/>
            <a:rect l="l" t="t" r="r" b="b"/>
            <a:pathLst>
              <a:path w="15361" h="31683">
                <a:moveTo>
                  <a:pt x="15361" y="31683"/>
                </a:moveTo>
                <a:lnTo>
                  <a:pt x="15361" y="29763"/>
                </a:lnTo>
                <a:lnTo>
                  <a:pt x="11521" y="29763"/>
                </a:lnTo>
                <a:lnTo>
                  <a:pt x="11521" y="27843"/>
                </a:lnTo>
                <a:lnTo>
                  <a:pt x="10561" y="27843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800"/>
                </a:lnTo>
                <a:lnTo>
                  <a:pt x="4800" y="4800"/>
                </a:lnTo>
                <a:lnTo>
                  <a:pt x="4800" y="28803"/>
                </a:lnTo>
                <a:lnTo>
                  <a:pt x="3840" y="29763"/>
                </a:lnTo>
                <a:lnTo>
                  <a:pt x="960" y="29763"/>
                </a:lnTo>
                <a:lnTo>
                  <a:pt x="960" y="31683"/>
                </a:lnTo>
                <a:lnTo>
                  <a:pt x="15361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7" name="object 377"/>
          <p:cNvSpPr/>
          <p:nvPr/>
        </p:nvSpPr>
        <p:spPr>
          <a:xfrm>
            <a:off x="3220943" y="3518062"/>
            <a:ext cx="25908" cy="32644"/>
          </a:xfrm>
          <a:custGeom>
            <a:avLst/>
            <a:gdLst/>
            <a:ahLst/>
            <a:cxnLst/>
            <a:rect l="l" t="t" r="r" b="b"/>
            <a:pathLst>
              <a:path w="25908" h="32644">
                <a:moveTo>
                  <a:pt x="23027" y="10561"/>
                </a:moveTo>
                <a:lnTo>
                  <a:pt x="24003" y="9601"/>
                </a:lnTo>
                <a:lnTo>
                  <a:pt x="24963" y="8641"/>
                </a:lnTo>
                <a:lnTo>
                  <a:pt x="24963" y="5760"/>
                </a:lnTo>
                <a:lnTo>
                  <a:pt x="24003" y="3840"/>
                </a:lnTo>
                <a:lnTo>
                  <a:pt x="22067" y="1920"/>
                </a:lnTo>
                <a:lnTo>
                  <a:pt x="20162" y="960"/>
                </a:lnTo>
                <a:lnTo>
                  <a:pt x="18242" y="0"/>
                </a:lnTo>
                <a:lnTo>
                  <a:pt x="10561" y="0"/>
                </a:lnTo>
                <a:lnTo>
                  <a:pt x="7680" y="960"/>
                </a:lnTo>
                <a:lnTo>
                  <a:pt x="4800" y="4800"/>
                </a:lnTo>
                <a:lnTo>
                  <a:pt x="1920" y="7680"/>
                </a:lnTo>
                <a:lnTo>
                  <a:pt x="0" y="11521"/>
                </a:lnTo>
                <a:lnTo>
                  <a:pt x="0" y="21122"/>
                </a:lnTo>
                <a:lnTo>
                  <a:pt x="1920" y="24963"/>
                </a:lnTo>
                <a:lnTo>
                  <a:pt x="3840" y="27843"/>
                </a:lnTo>
                <a:lnTo>
                  <a:pt x="6720" y="30723"/>
                </a:lnTo>
                <a:lnTo>
                  <a:pt x="9601" y="32644"/>
                </a:lnTo>
                <a:lnTo>
                  <a:pt x="16322" y="32644"/>
                </a:lnTo>
                <a:lnTo>
                  <a:pt x="18242" y="31683"/>
                </a:lnTo>
                <a:lnTo>
                  <a:pt x="21122" y="28803"/>
                </a:lnTo>
                <a:lnTo>
                  <a:pt x="23027" y="26883"/>
                </a:lnTo>
                <a:lnTo>
                  <a:pt x="24963" y="24002"/>
                </a:lnTo>
                <a:lnTo>
                  <a:pt x="25908" y="20162"/>
                </a:lnTo>
                <a:lnTo>
                  <a:pt x="24963" y="19202"/>
                </a:lnTo>
                <a:lnTo>
                  <a:pt x="24003" y="22082"/>
                </a:lnTo>
                <a:lnTo>
                  <a:pt x="23027" y="24002"/>
                </a:lnTo>
                <a:lnTo>
                  <a:pt x="21122" y="24963"/>
                </a:lnTo>
                <a:lnTo>
                  <a:pt x="19187" y="25923"/>
                </a:lnTo>
                <a:lnTo>
                  <a:pt x="17282" y="26883"/>
                </a:lnTo>
                <a:lnTo>
                  <a:pt x="12481" y="26883"/>
                </a:lnTo>
                <a:lnTo>
                  <a:pt x="9601" y="25923"/>
                </a:lnTo>
                <a:lnTo>
                  <a:pt x="8641" y="23042"/>
                </a:lnTo>
                <a:lnTo>
                  <a:pt x="6720" y="20162"/>
                </a:lnTo>
                <a:lnTo>
                  <a:pt x="5760" y="17282"/>
                </a:lnTo>
                <a:lnTo>
                  <a:pt x="5760" y="9601"/>
                </a:lnTo>
                <a:lnTo>
                  <a:pt x="6720" y="6720"/>
                </a:lnTo>
                <a:lnTo>
                  <a:pt x="8641" y="4800"/>
                </a:lnTo>
                <a:lnTo>
                  <a:pt x="9601" y="2880"/>
                </a:lnTo>
                <a:lnTo>
                  <a:pt x="11521" y="1920"/>
                </a:lnTo>
                <a:lnTo>
                  <a:pt x="15346" y="1920"/>
                </a:lnTo>
                <a:lnTo>
                  <a:pt x="16322" y="2880"/>
                </a:lnTo>
                <a:lnTo>
                  <a:pt x="17282" y="2880"/>
                </a:lnTo>
                <a:lnTo>
                  <a:pt x="17282" y="3840"/>
                </a:lnTo>
                <a:lnTo>
                  <a:pt x="18242" y="4800"/>
                </a:lnTo>
                <a:lnTo>
                  <a:pt x="18242" y="8641"/>
                </a:lnTo>
                <a:lnTo>
                  <a:pt x="19187" y="8641"/>
                </a:lnTo>
                <a:lnTo>
                  <a:pt x="19187" y="9601"/>
                </a:lnTo>
                <a:lnTo>
                  <a:pt x="21122" y="10561"/>
                </a:lnTo>
                <a:lnTo>
                  <a:pt x="23027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8" name="object 378"/>
          <p:cNvSpPr/>
          <p:nvPr/>
        </p:nvSpPr>
        <p:spPr>
          <a:xfrm>
            <a:off x="3282375" y="3506541"/>
            <a:ext cx="19202" cy="23042"/>
          </a:xfrm>
          <a:custGeom>
            <a:avLst/>
            <a:gdLst/>
            <a:ahLst/>
            <a:cxnLst/>
            <a:rect l="l" t="t" r="r" b="b"/>
            <a:pathLst>
              <a:path w="19202" h="23042">
                <a:moveTo>
                  <a:pt x="3840" y="23042"/>
                </a:moveTo>
                <a:lnTo>
                  <a:pt x="9601" y="23042"/>
                </a:lnTo>
                <a:lnTo>
                  <a:pt x="12481" y="21122"/>
                </a:lnTo>
                <a:lnTo>
                  <a:pt x="15361" y="19202"/>
                </a:lnTo>
                <a:lnTo>
                  <a:pt x="18242" y="17282"/>
                </a:lnTo>
                <a:lnTo>
                  <a:pt x="19202" y="13441"/>
                </a:lnTo>
                <a:lnTo>
                  <a:pt x="19202" y="7680"/>
                </a:lnTo>
                <a:lnTo>
                  <a:pt x="18242" y="4800"/>
                </a:lnTo>
                <a:lnTo>
                  <a:pt x="16322" y="2880"/>
                </a:lnTo>
                <a:lnTo>
                  <a:pt x="15361" y="960"/>
                </a:lnTo>
                <a:lnTo>
                  <a:pt x="13441" y="0"/>
                </a:lnTo>
                <a:lnTo>
                  <a:pt x="11521" y="8641"/>
                </a:lnTo>
                <a:lnTo>
                  <a:pt x="11521" y="13441"/>
                </a:lnTo>
                <a:lnTo>
                  <a:pt x="10561" y="16322"/>
                </a:lnTo>
                <a:lnTo>
                  <a:pt x="8641" y="18242"/>
                </a:lnTo>
                <a:lnTo>
                  <a:pt x="6720" y="19202"/>
                </a:lnTo>
                <a:lnTo>
                  <a:pt x="4800" y="20162"/>
                </a:lnTo>
                <a:lnTo>
                  <a:pt x="0" y="20162"/>
                </a:lnTo>
                <a:lnTo>
                  <a:pt x="1920" y="22082"/>
                </a:lnTo>
                <a:lnTo>
                  <a:pt x="2880" y="23042"/>
                </a:lnTo>
                <a:lnTo>
                  <a:pt x="3840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9" name="object 379"/>
          <p:cNvSpPr/>
          <p:nvPr/>
        </p:nvSpPr>
        <p:spPr>
          <a:xfrm>
            <a:off x="3267014" y="3504620"/>
            <a:ext cx="28803" cy="45125"/>
          </a:xfrm>
          <a:custGeom>
            <a:avLst/>
            <a:gdLst/>
            <a:ahLst/>
            <a:cxnLst/>
            <a:rect l="l" t="t" r="r" b="b"/>
            <a:pathLst>
              <a:path w="28803" h="45125">
                <a:moveTo>
                  <a:pt x="15361" y="22082"/>
                </a:moveTo>
                <a:lnTo>
                  <a:pt x="12481" y="22082"/>
                </a:lnTo>
                <a:lnTo>
                  <a:pt x="12481" y="2880"/>
                </a:lnTo>
                <a:lnTo>
                  <a:pt x="14401" y="2880"/>
                </a:lnTo>
                <a:lnTo>
                  <a:pt x="16322" y="1920"/>
                </a:lnTo>
                <a:lnTo>
                  <a:pt x="19202" y="1920"/>
                </a:lnTo>
                <a:lnTo>
                  <a:pt x="21122" y="2880"/>
                </a:lnTo>
                <a:lnTo>
                  <a:pt x="22082" y="3840"/>
                </a:lnTo>
                <a:lnTo>
                  <a:pt x="24002" y="4800"/>
                </a:lnTo>
                <a:lnTo>
                  <a:pt x="24963" y="5760"/>
                </a:lnTo>
                <a:lnTo>
                  <a:pt x="25923" y="7680"/>
                </a:lnTo>
                <a:lnTo>
                  <a:pt x="25923" y="8641"/>
                </a:lnTo>
                <a:lnTo>
                  <a:pt x="26883" y="10561"/>
                </a:lnTo>
                <a:lnTo>
                  <a:pt x="28803" y="1920"/>
                </a:lnTo>
                <a:lnTo>
                  <a:pt x="25923" y="960"/>
                </a:lnTo>
                <a:lnTo>
                  <a:pt x="24002" y="0"/>
                </a:lnTo>
                <a:lnTo>
                  <a:pt x="0" y="0"/>
                </a:lnTo>
                <a:lnTo>
                  <a:pt x="0" y="960"/>
                </a:lnTo>
                <a:lnTo>
                  <a:pt x="4800" y="960"/>
                </a:lnTo>
                <a:lnTo>
                  <a:pt x="5760" y="1920"/>
                </a:lnTo>
                <a:lnTo>
                  <a:pt x="5760" y="2880"/>
                </a:lnTo>
                <a:lnTo>
                  <a:pt x="6720" y="4800"/>
                </a:lnTo>
                <a:lnTo>
                  <a:pt x="6720" y="39364"/>
                </a:lnTo>
                <a:lnTo>
                  <a:pt x="5760" y="41285"/>
                </a:lnTo>
                <a:lnTo>
                  <a:pt x="4800" y="43205"/>
                </a:lnTo>
                <a:lnTo>
                  <a:pt x="0" y="43205"/>
                </a:lnTo>
                <a:lnTo>
                  <a:pt x="0" y="45125"/>
                </a:lnTo>
                <a:lnTo>
                  <a:pt x="19202" y="45125"/>
                </a:lnTo>
                <a:lnTo>
                  <a:pt x="19202" y="43205"/>
                </a:lnTo>
                <a:lnTo>
                  <a:pt x="14401" y="43205"/>
                </a:lnTo>
                <a:lnTo>
                  <a:pt x="13441" y="42245"/>
                </a:lnTo>
                <a:lnTo>
                  <a:pt x="13441" y="41285"/>
                </a:lnTo>
                <a:lnTo>
                  <a:pt x="12481" y="39364"/>
                </a:lnTo>
                <a:lnTo>
                  <a:pt x="12481" y="24002"/>
                </a:lnTo>
                <a:lnTo>
                  <a:pt x="17282" y="24002"/>
                </a:lnTo>
                <a:lnTo>
                  <a:pt x="15361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0" name="object 380"/>
          <p:cNvSpPr/>
          <p:nvPr/>
        </p:nvSpPr>
        <p:spPr>
          <a:xfrm>
            <a:off x="3316940" y="3543985"/>
            <a:ext cx="12481" cy="6720"/>
          </a:xfrm>
          <a:custGeom>
            <a:avLst/>
            <a:gdLst/>
            <a:ahLst/>
            <a:cxnLst/>
            <a:rect l="l" t="t" r="r" b="b"/>
            <a:pathLst>
              <a:path w="12481" h="6720">
                <a:moveTo>
                  <a:pt x="12481" y="0"/>
                </a:moveTo>
                <a:lnTo>
                  <a:pt x="10561" y="960"/>
                </a:lnTo>
                <a:lnTo>
                  <a:pt x="9601" y="2880"/>
                </a:lnTo>
                <a:lnTo>
                  <a:pt x="7680" y="3840"/>
                </a:lnTo>
                <a:lnTo>
                  <a:pt x="1920" y="3840"/>
                </a:lnTo>
                <a:lnTo>
                  <a:pt x="0" y="1920"/>
                </a:lnTo>
                <a:lnTo>
                  <a:pt x="3840" y="6720"/>
                </a:lnTo>
                <a:lnTo>
                  <a:pt x="6720" y="6720"/>
                </a:lnTo>
                <a:lnTo>
                  <a:pt x="9601" y="5760"/>
                </a:lnTo>
                <a:lnTo>
                  <a:pt x="11521" y="3840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1" name="object 381"/>
          <p:cNvSpPr/>
          <p:nvPr/>
        </p:nvSpPr>
        <p:spPr>
          <a:xfrm>
            <a:off x="3306378" y="3518062"/>
            <a:ext cx="29763" cy="32644"/>
          </a:xfrm>
          <a:custGeom>
            <a:avLst/>
            <a:gdLst/>
            <a:ahLst/>
            <a:cxnLst/>
            <a:rect l="l" t="t" r="r" b="b"/>
            <a:pathLst>
              <a:path w="29763" h="32644">
                <a:moveTo>
                  <a:pt x="960" y="10561"/>
                </a:moveTo>
                <a:lnTo>
                  <a:pt x="0" y="13441"/>
                </a:lnTo>
                <a:lnTo>
                  <a:pt x="0" y="20162"/>
                </a:lnTo>
                <a:lnTo>
                  <a:pt x="960" y="24002"/>
                </a:lnTo>
                <a:lnTo>
                  <a:pt x="3840" y="26883"/>
                </a:lnTo>
                <a:lnTo>
                  <a:pt x="5760" y="30723"/>
                </a:lnTo>
                <a:lnTo>
                  <a:pt x="9601" y="32644"/>
                </a:lnTo>
                <a:lnTo>
                  <a:pt x="14401" y="32644"/>
                </a:lnTo>
                <a:lnTo>
                  <a:pt x="10561" y="27843"/>
                </a:lnTo>
                <a:lnTo>
                  <a:pt x="8641" y="24963"/>
                </a:lnTo>
                <a:lnTo>
                  <a:pt x="6720" y="22082"/>
                </a:lnTo>
                <a:lnTo>
                  <a:pt x="5760" y="18242"/>
                </a:lnTo>
                <a:lnTo>
                  <a:pt x="5760" y="10561"/>
                </a:lnTo>
                <a:lnTo>
                  <a:pt x="6720" y="8641"/>
                </a:lnTo>
                <a:lnTo>
                  <a:pt x="7680" y="6720"/>
                </a:lnTo>
                <a:lnTo>
                  <a:pt x="7680" y="4800"/>
                </a:lnTo>
                <a:lnTo>
                  <a:pt x="8641" y="3840"/>
                </a:lnTo>
                <a:lnTo>
                  <a:pt x="10561" y="2880"/>
                </a:lnTo>
                <a:lnTo>
                  <a:pt x="11521" y="2880"/>
                </a:lnTo>
                <a:lnTo>
                  <a:pt x="12481" y="1920"/>
                </a:lnTo>
                <a:lnTo>
                  <a:pt x="16322" y="1920"/>
                </a:lnTo>
                <a:lnTo>
                  <a:pt x="18242" y="2880"/>
                </a:lnTo>
                <a:lnTo>
                  <a:pt x="20162" y="5760"/>
                </a:lnTo>
                <a:lnTo>
                  <a:pt x="22082" y="8641"/>
                </a:lnTo>
                <a:lnTo>
                  <a:pt x="23042" y="12481"/>
                </a:lnTo>
                <a:lnTo>
                  <a:pt x="23042" y="25923"/>
                </a:lnTo>
                <a:lnTo>
                  <a:pt x="22082" y="29763"/>
                </a:lnTo>
                <a:lnTo>
                  <a:pt x="24003" y="28803"/>
                </a:lnTo>
                <a:lnTo>
                  <a:pt x="25923" y="26883"/>
                </a:lnTo>
                <a:lnTo>
                  <a:pt x="27828" y="24002"/>
                </a:lnTo>
                <a:lnTo>
                  <a:pt x="28803" y="21122"/>
                </a:lnTo>
                <a:lnTo>
                  <a:pt x="29763" y="18242"/>
                </a:lnTo>
                <a:lnTo>
                  <a:pt x="29763" y="11521"/>
                </a:lnTo>
                <a:lnTo>
                  <a:pt x="27828" y="8641"/>
                </a:lnTo>
                <a:lnTo>
                  <a:pt x="25923" y="4800"/>
                </a:lnTo>
                <a:lnTo>
                  <a:pt x="23042" y="1920"/>
                </a:lnTo>
                <a:lnTo>
                  <a:pt x="19202" y="0"/>
                </a:lnTo>
                <a:lnTo>
                  <a:pt x="12481" y="0"/>
                </a:lnTo>
                <a:lnTo>
                  <a:pt x="9601" y="960"/>
                </a:lnTo>
                <a:lnTo>
                  <a:pt x="7680" y="1920"/>
                </a:lnTo>
                <a:lnTo>
                  <a:pt x="5760" y="2880"/>
                </a:lnTo>
                <a:lnTo>
                  <a:pt x="3840" y="5760"/>
                </a:lnTo>
                <a:lnTo>
                  <a:pt x="1920" y="7680"/>
                </a:lnTo>
                <a:lnTo>
                  <a:pt x="96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2" name="object 382"/>
          <p:cNvSpPr/>
          <p:nvPr/>
        </p:nvSpPr>
        <p:spPr>
          <a:xfrm>
            <a:off x="3340928" y="3501740"/>
            <a:ext cx="15361" cy="48005"/>
          </a:xfrm>
          <a:custGeom>
            <a:avLst/>
            <a:gdLst/>
            <a:ahLst/>
            <a:cxnLst/>
            <a:rect l="l" t="t" r="r" b="b"/>
            <a:pathLst>
              <a:path w="15361" h="48005">
                <a:moveTo>
                  <a:pt x="8641" y="0"/>
                </a:moveTo>
                <a:lnTo>
                  <a:pt x="0" y="3840"/>
                </a:lnTo>
                <a:lnTo>
                  <a:pt x="0" y="4800"/>
                </a:lnTo>
                <a:lnTo>
                  <a:pt x="3840" y="4800"/>
                </a:lnTo>
                <a:lnTo>
                  <a:pt x="3840" y="5760"/>
                </a:lnTo>
                <a:lnTo>
                  <a:pt x="4800" y="5760"/>
                </a:lnTo>
                <a:lnTo>
                  <a:pt x="4800" y="44165"/>
                </a:lnTo>
                <a:lnTo>
                  <a:pt x="3840" y="44165"/>
                </a:lnTo>
                <a:lnTo>
                  <a:pt x="3840" y="46085"/>
                </a:lnTo>
                <a:lnTo>
                  <a:pt x="0" y="46085"/>
                </a:lnTo>
                <a:lnTo>
                  <a:pt x="0" y="48005"/>
                </a:lnTo>
                <a:lnTo>
                  <a:pt x="15361" y="48005"/>
                </a:lnTo>
                <a:lnTo>
                  <a:pt x="15361" y="46085"/>
                </a:lnTo>
                <a:lnTo>
                  <a:pt x="11521" y="46085"/>
                </a:lnTo>
                <a:lnTo>
                  <a:pt x="10561" y="45125"/>
                </a:lnTo>
                <a:lnTo>
                  <a:pt x="10561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3" name="object 383"/>
          <p:cNvSpPr/>
          <p:nvPr/>
        </p:nvSpPr>
        <p:spPr>
          <a:xfrm>
            <a:off x="3363970" y="3501740"/>
            <a:ext cx="7680" cy="6720"/>
          </a:xfrm>
          <a:custGeom>
            <a:avLst/>
            <a:gdLst/>
            <a:ahLst/>
            <a:cxnLst/>
            <a:rect l="l" t="t" r="r" b="b"/>
            <a:pathLst>
              <a:path w="7680" h="6720">
                <a:moveTo>
                  <a:pt x="960" y="1920"/>
                </a:moveTo>
                <a:lnTo>
                  <a:pt x="0" y="2880"/>
                </a:lnTo>
                <a:lnTo>
                  <a:pt x="0" y="4800"/>
                </a:lnTo>
                <a:lnTo>
                  <a:pt x="960" y="5760"/>
                </a:lnTo>
                <a:lnTo>
                  <a:pt x="1920" y="6720"/>
                </a:lnTo>
                <a:lnTo>
                  <a:pt x="5760" y="6720"/>
                </a:lnTo>
                <a:lnTo>
                  <a:pt x="5760" y="5760"/>
                </a:lnTo>
                <a:lnTo>
                  <a:pt x="6720" y="5760"/>
                </a:lnTo>
                <a:lnTo>
                  <a:pt x="7680" y="4800"/>
                </a:lnTo>
                <a:lnTo>
                  <a:pt x="7680" y="2880"/>
                </a:lnTo>
                <a:lnTo>
                  <a:pt x="6720" y="1920"/>
                </a:lnTo>
                <a:lnTo>
                  <a:pt x="5760" y="960"/>
                </a:lnTo>
                <a:lnTo>
                  <a:pt x="480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4" name="object 384"/>
          <p:cNvSpPr/>
          <p:nvPr/>
        </p:nvSpPr>
        <p:spPr>
          <a:xfrm>
            <a:off x="3360130" y="3518062"/>
            <a:ext cx="15361" cy="31683"/>
          </a:xfrm>
          <a:custGeom>
            <a:avLst/>
            <a:gdLst/>
            <a:ahLst/>
            <a:cxnLst/>
            <a:rect l="l" t="t" r="r" b="b"/>
            <a:pathLst>
              <a:path w="15361" h="31683">
                <a:moveTo>
                  <a:pt x="8641" y="0"/>
                </a:moveTo>
                <a:lnTo>
                  <a:pt x="0" y="3840"/>
                </a:lnTo>
                <a:lnTo>
                  <a:pt x="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4800" y="27843"/>
                </a:lnTo>
                <a:lnTo>
                  <a:pt x="3840" y="28803"/>
                </a:lnTo>
                <a:lnTo>
                  <a:pt x="3840" y="29763"/>
                </a:lnTo>
                <a:lnTo>
                  <a:pt x="0" y="29763"/>
                </a:lnTo>
                <a:lnTo>
                  <a:pt x="0" y="31683"/>
                </a:lnTo>
                <a:lnTo>
                  <a:pt x="15361" y="31683"/>
                </a:lnTo>
                <a:lnTo>
                  <a:pt x="15361" y="29763"/>
                </a:lnTo>
                <a:lnTo>
                  <a:pt x="11521" y="29763"/>
                </a:lnTo>
                <a:lnTo>
                  <a:pt x="11521" y="28803"/>
                </a:lnTo>
                <a:lnTo>
                  <a:pt x="10561" y="27843"/>
                </a:lnTo>
                <a:lnTo>
                  <a:pt x="10561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5" name="object 385"/>
          <p:cNvSpPr/>
          <p:nvPr/>
        </p:nvSpPr>
        <p:spPr>
          <a:xfrm>
            <a:off x="3379332" y="3518062"/>
            <a:ext cx="25923" cy="32644"/>
          </a:xfrm>
          <a:custGeom>
            <a:avLst/>
            <a:gdLst/>
            <a:ahLst/>
            <a:cxnLst/>
            <a:rect l="l" t="t" r="r" b="b"/>
            <a:pathLst>
              <a:path w="25923" h="32644">
                <a:moveTo>
                  <a:pt x="6720" y="960"/>
                </a:moveTo>
                <a:lnTo>
                  <a:pt x="3840" y="4800"/>
                </a:lnTo>
                <a:lnTo>
                  <a:pt x="960" y="7680"/>
                </a:lnTo>
                <a:lnTo>
                  <a:pt x="0" y="11521"/>
                </a:lnTo>
                <a:lnTo>
                  <a:pt x="0" y="21122"/>
                </a:lnTo>
                <a:lnTo>
                  <a:pt x="960" y="24963"/>
                </a:lnTo>
                <a:lnTo>
                  <a:pt x="3840" y="27843"/>
                </a:lnTo>
                <a:lnTo>
                  <a:pt x="6720" y="30723"/>
                </a:lnTo>
                <a:lnTo>
                  <a:pt x="9601" y="32644"/>
                </a:lnTo>
                <a:lnTo>
                  <a:pt x="15361" y="32644"/>
                </a:lnTo>
                <a:lnTo>
                  <a:pt x="18242" y="31683"/>
                </a:lnTo>
                <a:lnTo>
                  <a:pt x="21122" y="28803"/>
                </a:lnTo>
                <a:lnTo>
                  <a:pt x="23042" y="26883"/>
                </a:lnTo>
                <a:lnTo>
                  <a:pt x="24963" y="24002"/>
                </a:lnTo>
                <a:lnTo>
                  <a:pt x="25923" y="20162"/>
                </a:lnTo>
                <a:lnTo>
                  <a:pt x="24963" y="19202"/>
                </a:lnTo>
                <a:lnTo>
                  <a:pt x="23042" y="22082"/>
                </a:lnTo>
                <a:lnTo>
                  <a:pt x="22082" y="24002"/>
                </a:lnTo>
                <a:lnTo>
                  <a:pt x="21122" y="24963"/>
                </a:lnTo>
                <a:lnTo>
                  <a:pt x="19202" y="25923"/>
                </a:lnTo>
                <a:lnTo>
                  <a:pt x="17282" y="26883"/>
                </a:lnTo>
                <a:lnTo>
                  <a:pt x="12481" y="26883"/>
                </a:lnTo>
                <a:lnTo>
                  <a:pt x="9601" y="25923"/>
                </a:lnTo>
                <a:lnTo>
                  <a:pt x="7680" y="23042"/>
                </a:lnTo>
                <a:lnTo>
                  <a:pt x="5760" y="20162"/>
                </a:lnTo>
                <a:lnTo>
                  <a:pt x="4800" y="17282"/>
                </a:lnTo>
                <a:lnTo>
                  <a:pt x="4800" y="9601"/>
                </a:lnTo>
                <a:lnTo>
                  <a:pt x="5760" y="6720"/>
                </a:lnTo>
                <a:lnTo>
                  <a:pt x="7680" y="4800"/>
                </a:lnTo>
                <a:lnTo>
                  <a:pt x="9601" y="2880"/>
                </a:lnTo>
                <a:lnTo>
                  <a:pt x="11521" y="1920"/>
                </a:lnTo>
                <a:lnTo>
                  <a:pt x="14401" y="1920"/>
                </a:lnTo>
                <a:lnTo>
                  <a:pt x="15361" y="2880"/>
                </a:lnTo>
                <a:lnTo>
                  <a:pt x="16322" y="2880"/>
                </a:lnTo>
                <a:lnTo>
                  <a:pt x="17282" y="3840"/>
                </a:lnTo>
                <a:lnTo>
                  <a:pt x="18242" y="4800"/>
                </a:lnTo>
                <a:lnTo>
                  <a:pt x="18242" y="8641"/>
                </a:lnTo>
                <a:lnTo>
                  <a:pt x="19202" y="9601"/>
                </a:lnTo>
                <a:lnTo>
                  <a:pt x="20162" y="10561"/>
                </a:lnTo>
                <a:lnTo>
                  <a:pt x="23042" y="10561"/>
                </a:lnTo>
                <a:lnTo>
                  <a:pt x="23042" y="9601"/>
                </a:lnTo>
                <a:lnTo>
                  <a:pt x="24003" y="9601"/>
                </a:lnTo>
                <a:lnTo>
                  <a:pt x="24963" y="8641"/>
                </a:lnTo>
                <a:lnTo>
                  <a:pt x="24963" y="5760"/>
                </a:lnTo>
                <a:lnTo>
                  <a:pt x="24003" y="3840"/>
                </a:lnTo>
                <a:lnTo>
                  <a:pt x="22082" y="1920"/>
                </a:lnTo>
                <a:lnTo>
                  <a:pt x="20162" y="960"/>
                </a:lnTo>
                <a:lnTo>
                  <a:pt x="17282" y="0"/>
                </a:lnTo>
                <a:lnTo>
                  <a:pt x="10561" y="0"/>
                </a:lnTo>
                <a:lnTo>
                  <a:pt x="672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6" name="object 386"/>
          <p:cNvSpPr/>
          <p:nvPr/>
        </p:nvSpPr>
        <p:spPr>
          <a:xfrm>
            <a:off x="3407176" y="3519022"/>
            <a:ext cx="33604" cy="45125"/>
          </a:xfrm>
          <a:custGeom>
            <a:avLst/>
            <a:gdLst/>
            <a:ahLst/>
            <a:cxnLst/>
            <a:rect l="l" t="t" r="r" b="b"/>
            <a:pathLst>
              <a:path w="33604" h="45125">
                <a:moveTo>
                  <a:pt x="30723" y="2880"/>
                </a:moveTo>
                <a:lnTo>
                  <a:pt x="31668" y="1920"/>
                </a:lnTo>
                <a:lnTo>
                  <a:pt x="32628" y="960"/>
                </a:lnTo>
                <a:lnTo>
                  <a:pt x="33604" y="960"/>
                </a:lnTo>
                <a:lnTo>
                  <a:pt x="33604" y="0"/>
                </a:lnTo>
                <a:lnTo>
                  <a:pt x="24002" y="0"/>
                </a:lnTo>
                <a:lnTo>
                  <a:pt x="24002" y="960"/>
                </a:lnTo>
                <a:lnTo>
                  <a:pt x="25923" y="960"/>
                </a:lnTo>
                <a:lnTo>
                  <a:pt x="25923" y="1920"/>
                </a:lnTo>
                <a:lnTo>
                  <a:pt x="26883" y="1920"/>
                </a:lnTo>
                <a:lnTo>
                  <a:pt x="26883" y="4800"/>
                </a:lnTo>
                <a:lnTo>
                  <a:pt x="25923" y="5760"/>
                </a:lnTo>
                <a:lnTo>
                  <a:pt x="19202" y="22082"/>
                </a:lnTo>
                <a:lnTo>
                  <a:pt x="12481" y="6720"/>
                </a:lnTo>
                <a:lnTo>
                  <a:pt x="11521" y="5760"/>
                </a:lnTo>
                <a:lnTo>
                  <a:pt x="10561" y="3840"/>
                </a:lnTo>
                <a:lnTo>
                  <a:pt x="10561" y="2880"/>
                </a:lnTo>
                <a:lnTo>
                  <a:pt x="11521" y="1920"/>
                </a:lnTo>
                <a:lnTo>
                  <a:pt x="12481" y="960"/>
                </a:lnTo>
                <a:lnTo>
                  <a:pt x="14401" y="960"/>
                </a:lnTo>
                <a:lnTo>
                  <a:pt x="14401" y="0"/>
                </a:lnTo>
                <a:lnTo>
                  <a:pt x="0" y="0"/>
                </a:lnTo>
                <a:lnTo>
                  <a:pt x="0" y="960"/>
                </a:lnTo>
                <a:lnTo>
                  <a:pt x="1920" y="960"/>
                </a:lnTo>
                <a:lnTo>
                  <a:pt x="1920" y="1920"/>
                </a:lnTo>
                <a:lnTo>
                  <a:pt x="2880" y="1920"/>
                </a:lnTo>
                <a:lnTo>
                  <a:pt x="3840" y="2880"/>
                </a:lnTo>
                <a:lnTo>
                  <a:pt x="3840" y="3840"/>
                </a:lnTo>
                <a:lnTo>
                  <a:pt x="4800" y="4800"/>
                </a:lnTo>
                <a:lnTo>
                  <a:pt x="5760" y="5760"/>
                </a:lnTo>
                <a:lnTo>
                  <a:pt x="16322" y="28803"/>
                </a:lnTo>
                <a:lnTo>
                  <a:pt x="14401" y="34564"/>
                </a:lnTo>
                <a:lnTo>
                  <a:pt x="13441" y="36484"/>
                </a:lnTo>
                <a:lnTo>
                  <a:pt x="13441" y="37444"/>
                </a:lnTo>
                <a:lnTo>
                  <a:pt x="12481" y="38404"/>
                </a:lnTo>
                <a:lnTo>
                  <a:pt x="11521" y="39364"/>
                </a:lnTo>
                <a:lnTo>
                  <a:pt x="8641" y="39364"/>
                </a:lnTo>
                <a:lnTo>
                  <a:pt x="6720" y="38404"/>
                </a:lnTo>
                <a:lnTo>
                  <a:pt x="3840" y="38404"/>
                </a:lnTo>
                <a:lnTo>
                  <a:pt x="2880" y="39364"/>
                </a:lnTo>
                <a:lnTo>
                  <a:pt x="1920" y="39364"/>
                </a:lnTo>
                <a:lnTo>
                  <a:pt x="1920" y="43205"/>
                </a:lnTo>
                <a:lnTo>
                  <a:pt x="2880" y="44165"/>
                </a:lnTo>
                <a:lnTo>
                  <a:pt x="3840" y="45125"/>
                </a:lnTo>
                <a:lnTo>
                  <a:pt x="8641" y="45125"/>
                </a:lnTo>
                <a:lnTo>
                  <a:pt x="10561" y="44165"/>
                </a:lnTo>
                <a:lnTo>
                  <a:pt x="12481" y="43205"/>
                </a:lnTo>
                <a:lnTo>
                  <a:pt x="14401" y="41285"/>
                </a:lnTo>
                <a:lnTo>
                  <a:pt x="15361" y="39364"/>
                </a:lnTo>
                <a:lnTo>
                  <a:pt x="16322" y="36484"/>
                </a:lnTo>
                <a:lnTo>
                  <a:pt x="28788" y="5760"/>
                </a:lnTo>
                <a:lnTo>
                  <a:pt x="29763" y="3840"/>
                </a:lnTo>
                <a:lnTo>
                  <a:pt x="30723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7" name="object 387"/>
          <p:cNvSpPr/>
          <p:nvPr/>
        </p:nvSpPr>
        <p:spPr>
          <a:xfrm>
            <a:off x="3475329" y="3546866"/>
            <a:ext cx="13441" cy="2880"/>
          </a:xfrm>
          <a:custGeom>
            <a:avLst/>
            <a:gdLst/>
            <a:ahLst/>
            <a:cxnLst/>
            <a:rect l="l" t="t" r="r" b="b"/>
            <a:pathLst>
              <a:path w="13441" h="2880">
                <a:moveTo>
                  <a:pt x="3840" y="2880"/>
                </a:moveTo>
                <a:lnTo>
                  <a:pt x="13441" y="2880"/>
                </a:lnTo>
                <a:lnTo>
                  <a:pt x="3840" y="0"/>
                </a:lnTo>
                <a:lnTo>
                  <a:pt x="0" y="0"/>
                </a:lnTo>
                <a:lnTo>
                  <a:pt x="384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8" name="object 388"/>
          <p:cNvSpPr/>
          <p:nvPr/>
        </p:nvSpPr>
        <p:spPr>
          <a:xfrm>
            <a:off x="3459022" y="3504620"/>
            <a:ext cx="46070" cy="45125"/>
          </a:xfrm>
          <a:custGeom>
            <a:avLst/>
            <a:gdLst/>
            <a:ahLst/>
            <a:cxnLst/>
            <a:rect l="l" t="t" r="r" b="b"/>
            <a:pathLst>
              <a:path w="46070" h="45125">
                <a:moveTo>
                  <a:pt x="20147" y="45125"/>
                </a:moveTo>
                <a:lnTo>
                  <a:pt x="16306" y="42245"/>
                </a:lnTo>
                <a:lnTo>
                  <a:pt x="13426" y="41285"/>
                </a:lnTo>
                <a:lnTo>
                  <a:pt x="13426" y="2880"/>
                </a:lnTo>
                <a:lnTo>
                  <a:pt x="15346" y="2880"/>
                </a:lnTo>
                <a:lnTo>
                  <a:pt x="18227" y="1920"/>
                </a:lnTo>
                <a:lnTo>
                  <a:pt x="24947" y="1920"/>
                </a:lnTo>
                <a:lnTo>
                  <a:pt x="29748" y="3840"/>
                </a:lnTo>
                <a:lnTo>
                  <a:pt x="33588" y="7680"/>
                </a:lnTo>
                <a:lnTo>
                  <a:pt x="36469" y="11521"/>
                </a:lnTo>
                <a:lnTo>
                  <a:pt x="38389" y="16322"/>
                </a:lnTo>
                <a:lnTo>
                  <a:pt x="38389" y="28803"/>
                </a:lnTo>
                <a:lnTo>
                  <a:pt x="36469" y="33604"/>
                </a:lnTo>
                <a:lnTo>
                  <a:pt x="33588" y="37444"/>
                </a:lnTo>
                <a:lnTo>
                  <a:pt x="29748" y="40325"/>
                </a:lnTo>
                <a:lnTo>
                  <a:pt x="25908" y="42245"/>
                </a:lnTo>
                <a:lnTo>
                  <a:pt x="20147" y="42245"/>
                </a:lnTo>
                <a:lnTo>
                  <a:pt x="29748" y="45125"/>
                </a:lnTo>
                <a:lnTo>
                  <a:pt x="35509" y="42245"/>
                </a:lnTo>
                <a:lnTo>
                  <a:pt x="40309" y="37444"/>
                </a:lnTo>
                <a:lnTo>
                  <a:pt x="44150" y="33604"/>
                </a:lnTo>
                <a:lnTo>
                  <a:pt x="46070" y="27843"/>
                </a:lnTo>
                <a:lnTo>
                  <a:pt x="46070" y="17282"/>
                </a:lnTo>
                <a:lnTo>
                  <a:pt x="45110" y="13441"/>
                </a:lnTo>
                <a:lnTo>
                  <a:pt x="42230" y="9601"/>
                </a:lnTo>
                <a:lnTo>
                  <a:pt x="40309" y="5760"/>
                </a:lnTo>
                <a:lnTo>
                  <a:pt x="37429" y="3840"/>
                </a:lnTo>
                <a:lnTo>
                  <a:pt x="34549" y="1920"/>
                </a:lnTo>
                <a:lnTo>
                  <a:pt x="30708" y="0"/>
                </a:lnTo>
                <a:lnTo>
                  <a:pt x="0" y="0"/>
                </a:lnTo>
                <a:lnTo>
                  <a:pt x="0" y="960"/>
                </a:lnTo>
                <a:lnTo>
                  <a:pt x="4785" y="960"/>
                </a:lnTo>
                <a:lnTo>
                  <a:pt x="5745" y="1920"/>
                </a:lnTo>
                <a:lnTo>
                  <a:pt x="6705" y="2880"/>
                </a:lnTo>
                <a:lnTo>
                  <a:pt x="6705" y="41285"/>
                </a:lnTo>
                <a:lnTo>
                  <a:pt x="5745" y="41285"/>
                </a:lnTo>
                <a:lnTo>
                  <a:pt x="4785" y="43205"/>
                </a:lnTo>
                <a:lnTo>
                  <a:pt x="0" y="43205"/>
                </a:lnTo>
                <a:lnTo>
                  <a:pt x="0" y="45125"/>
                </a:lnTo>
                <a:lnTo>
                  <a:pt x="20147" y="451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9" name="object 389"/>
          <p:cNvSpPr/>
          <p:nvPr/>
        </p:nvSpPr>
        <p:spPr>
          <a:xfrm>
            <a:off x="3513734" y="3501740"/>
            <a:ext cx="6720" cy="6720"/>
          </a:xfrm>
          <a:custGeom>
            <a:avLst/>
            <a:gdLst/>
            <a:ahLst/>
            <a:cxnLst/>
            <a:rect l="l" t="t" r="r" b="b"/>
            <a:pathLst>
              <a:path w="6720" h="6720">
                <a:moveTo>
                  <a:pt x="6720" y="1920"/>
                </a:moveTo>
                <a:lnTo>
                  <a:pt x="5760" y="960"/>
                </a:lnTo>
                <a:lnTo>
                  <a:pt x="4800" y="960"/>
                </a:lnTo>
                <a:lnTo>
                  <a:pt x="480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5760"/>
                </a:lnTo>
                <a:lnTo>
                  <a:pt x="960" y="5760"/>
                </a:lnTo>
                <a:lnTo>
                  <a:pt x="1920" y="6720"/>
                </a:lnTo>
                <a:lnTo>
                  <a:pt x="4800" y="6720"/>
                </a:lnTo>
                <a:lnTo>
                  <a:pt x="5760" y="5760"/>
                </a:lnTo>
                <a:lnTo>
                  <a:pt x="6720" y="5760"/>
                </a:lnTo>
                <a:lnTo>
                  <a:pt x="672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0" name="object 390"/>
          <p:cNvSpPr/>
          <p:nvPr/>
        </p:nvSpPr>
        <p:spPr>
          <a:xfrm>
            <a:off x="3508933" y="3518062"/>
            <a:ext cx="15361" cy="31683"/>
          </a:xfrm>
          <a:custGeom>
            <a:avLst/>
            <a:gdLst/>
            <a:ahLst/>
            <a:cxnLst/>
            <a:rect l="l" t="t" r="r" b="b"/>
            <a:pathLst>
              <a:path w="15361" h="31683">
                <a:moveTo>
                  <a:pt x="9601" y="0"/>
                </a:moveTo>
                <a:lnTo>
                  <a:pt x="0" y="3840"/>
                </a:lnTo>
                <a:lnTo>
                  <a:pt x="960" y="4800"/>
                </a:lnTo>
                <a:lnTo>
                  <a:pt x="4800" y="4800"/>
                </a:lnTo>
                <a:lnTo>
                  <a:pt x="4800" y="6720"/>
                </a:lnTo>
                <a:lnTo>
                  <a:pt x="5760" y="7680"/>
                </a:lnTo>
                <a:lnTo>
                  <a:pt x="5760" y="27843"/>
                </a:lnTo>
                <a:lnTo>
                  <a:pt x="4800" y="27843"/>
                </a:lnTo>
                <a:lnTo>
                  <a:pt x="4800" y="29763"/>
                </a:lnTo>
                <a:lnTo>
                  <a:pt x="960" y="29763"/>
                </a:lnTo>
                <a:lnTo>
                  <a:pt x="960" y="31683"/>
                </a:lnTo>
                <a:lnTo>
                  <a:pt x="15361" y="31683"/>
                </a:lnTo>
                <a:lnTo>
                  <a:pt x="15361" y="29763"/>
                </a:lnTo>
                <a:lnTo>
                  <a:pt x="12481" y="29763"/>
                </a:lnTo>
                <a:lnTo>
                  <a:pt x="11521" y="28803"/>
                </a:lnTo>
                <a:lnTo>
                  <a:pt x="11521" y="0"/>
                </a:lnTo>
                <a:lnTo>
                  <a:pt x="96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1" name="object 391"/>
          <p:cNvSpPr/>
          <p:nvPr/>
        </p:nvSpPr>
        <p:spPr>
          <a:xfrm>
            <a:off x="3529096" y="3518062"/>
            <a:ext cx="27843" cy="31683"/>
          </a:xfrm>
          <a:custGeom>
            <a:avLst/>
            <a:gdLst/>
            <a:ahLst/>
            <a:cxnLst/>
            <a:rect l="l" t="t" r="r" b="b"/>
            <a:pathLst>
              <a:path w="27843" h="31683">
                <a:moveTo>
                  <a:pt x="17282" y="0"/>
                </a:moveTo>
                <a:lnTo>
                  <a:pt x="8625" y="0"/>
                </a:lnTo>
                <a:lnTo>
                  <a:pt x="5760" y="960"/>
                </a:lnTo>
                <a:lnTo>
                  <a:pt x="3840" y="1920"/>
                </a:lnTo>
                <a:lnTo>
                  <a:pt x="1920" y="3840"/>
                </a:lnTo>
                <a:lnTo>
                  <a:pt x="944" y="5760"/>
                </a:lnTo>
                <a:lnTo>
                  <a:pt x="944" y="8641"/>
                </a:lnTo>
                <a:lnTo>
                  <a:pt x="1920" y="9601"/>
                </a:lnTo>
                <a:lnTo>
                  <a:pt x="2880" y="10561"/>
                </a:lnTo>
                <a:lnTo>
                  <a:pt x="5760" y="10561"/>
                </a:lnTo>
                <a:lnTo>
                  <a:pt x="5760" y="9601"/>
                </a:lnTo>
                <a:lnTo>
                  <a:pt x="6720" y="9601"/>
                </a:lnTo>
                <a:lnTo>
                  <a:pt x="6720" y="3840"/>
                </a:lnTo>
                <a:lnTo>
                  <a:pt x="7665" y="2880"/>
                </a:lnTo>
                <a:lnTo>
                  <a:pt x="8625" y="1920"/>
                </a:lnTo>
                <a:lnTo>
                  <a:pt x="13441" y="1920"/>
                </a:lnTo>
                <a:lnTo>
                  <a:pt x="14401" y="2880"/>
                </a:lnTo>
                <a:lnTo>
                  <a:pt x="15346" y="3840"/>
                </a:lnTo>
                <a:lnTo>
                  <a:pt x="16306" y="4800"/>
                </a:lnTo>
                <a:lnTo>
                  <a:pt x="17282" y="6720"/>
                </a:lnTo>
                <a:lnTo>
                  <a:pt x="17282" y="11521"/>
                </a:lnTo>
                <a:lnTo>
                  <a:pt x="11506" y="13441"/>
                </a:lnTo>
                <a:lnTo>
                  <a:pt x="7665" y="14401"/>
                </a:lnTo>
                <a:lnTo>
                  <a:pt x="6720" y="19202"/>
                </a:lnTo>
                <a:lnTo>
                  <a:pt x="7665" y="18242"/>
                </a:lnTo>
                <a:lnTo>
                  <a:pt x="8625" y="17282"/>
                </a:lnTo>
                <a:lnTo>
                  <a:pt x="10561" y="16322"/>
                </a:lnTo>
                <a:lnTo>
                  <a:pt x="11506" y="15361"/>
                </a:lnTo>
                <a:lnTo>
                  <a:pt x="13441" y="14401"/>
                </a:lnTo>
                <a:lnTo>
                  <a:pt x="17282" y="13441"/>
                </a:lnTo>
                <a:lnTo>
                  <a:pt x="17282" y="24963"/>
                </a:lnTo>
                <a:lnTo>
                  <a:pt x="14401" y="26883"/>
                </a:lnTo>
                <a:lnTo>
                  <a:pt x="12466" y="27843"/>
                </a:lnTo>
                <a:lnTo>
                  <a:pt x="7665" y="27843"/>
                </a:lnTo>
                <a:lnTo>
                  <a:pt x="6720" y="26883"/>
                </a:lnTo>
                <a:lnTo>
                  <a:pt x="5760" y="25923"/>
                </a:lnTo>
                <a:lnTo>
                  <a:pt x="5760" y="16322"/>
                </a:lnTo>
                <a:lnTo>
                  <a:pt x="3840" y="17282"/>
                </a:lnTo>
                <a:lnTo>
                  <a:pt x="1920" y="19202"/>
                </a:lnTo>
                <a:lnTo>
                  <a:pt x="944" y="20162"/>
                </a:lnTo>
                <a:lnTo>
                  <a:pt x="0" y="21122"/>
                </a:lnTo>
                <a:lnTo>
                  <a:pt x="0" y="26883"/>
                </a:lnTo>
                <a:lnTo>
                  <a:pt x="944" y="28803"/>
                </a:lnTo>
                <a:lnTo>
                  <a:pt x="1920" y="29763"/>
                </a:lnTo>
                <a:lnTo>
                  <a:pt x="3840" y="31683"/>
                </a:lnTo>
                <a:lnTo>
                  <a:pt x="9601" y="31683"/>
                </a:lnTo>
                <a:lnTo>
                  <a:pt x="11506" y="30723"/>
                </a:lnTo>
                <a:lnTo>
                  <a:pt x="13441" y="29763"/>
                </a:lnTo>
                <a:lnTo>
                  <a:pt x="17282" y="26883"/>
                </a:lnTo>
                <a:lnTo>
                  <a:pt x="17282" y="29763"/>
                </a:lnTo>
                <a:lnTo>
                  <a:pt x="18227" y="30723"/>
                </a:lnTo>
                <a:lnTo>
                  <a:pt x="18227" y="31683"/>
                </a:lnTo>
                <a:lnTo>
                  <a:pt x="23027" y="31683"/>
                </a:lnTo>
                <a:lnTo>
                  <a:pt x="24947" y="30723"/>
                </a:lnTo>
                <a:lnTo>
                  <a:pt x="27843" y="26883"/>
                </a:lnTo>
                <a:lnTo>
                  <a:pt x="27843" y="24963"/>
                </a:lnTo>
                <a:lnTo>
                  <a:pt x="26868" y="26883"/>
                </a:lnTo>
                <a:lnTo>
                  <a:pt x="25907" y="26883"/>
                </a:lnTo>
                <a:lnTo>
                  <a:pt x="24947" y="27843"/>
                </a:lnTo>
                <a:lnTo>
                  <a:pt x="23027" y="27843"/>
                </a:lnTo>
                <a:lnTo>
                  <a:pt x="23027" y="25923"/>
                </a:lnTo>
                <a:lnTo>
                  <a:pt x="22067" y="24002"/>
                </a:lnTo>
                <a:lnTo>
                  <a:pt x="22067" y="4800"/>
                </a:lnTo>
                <a:lnTo>
                  <a:pt x="21122" y="2880"/>
                </a:lnTo>
                <a:lnTo>
                  <a:pt x="20147" y="1920"/>
                </a:lnTo>
                <a:lnTo>
                  <a:pt x="19187" y="960"/>
                </a:lnTo>
                <a:lnTo>
                  <a:pt x="172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2" name="object 392"/>
          <p:cNvSpPr/>
          <p:nvPr/>
        </p:nvSpPr>
        <p:spPr>
          <a:xfrm>
            <a:off x="3534857" y="3532464"/>
            <a:ext cx="1905" cy="11521"/>
          </a:xfrm>
          <a:custGeom>
            <a:avLst/>
            <a:gdLst/>
            <a:ahLst/>
            <a:cxnLst/>
            <a:rect l="l" t="t" r="r" b="b"/>
            <a:pathLst>
              <a:path w="1905" h="11521">
                <a:moveTo>
                  <a:pt x="0" y="1920"/>
                </a:moveTo>
                <a:lnTo>
                  <a:pt x="0" y="11521"/>
                </a:lnTo>
                <a:lnTo>
                  <a:pt x="0" y="5760"/>
                </a:lnTo>
                <a:lnTo>
                  <a:pt x="960" y="4800"/>
                </a:lnTo>
                <a:lnTo>
                  <a:pt x="1905" y="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3" name="object 393"/>
          <p:cNvSpPr/>
          <p:nvPr/>
        </p:nvSpPr>
        <p:spPr>
          <a:xfrm>
            <a:off x="3558844" y="3501740"/>
            <a:ext cx="15361" cy="48005"/>
          </a:xfrm>
          <a:custGeom>
            <a:avLst/>
            <a:gdLst/>
            <a:ahLst/>
            <a:cxnLst/>
            <a:rect l="l" t="t" r="r" b="b"/>
            <a:pathLst>
              <a:path w="15361" h="48005">
                <a:moveTo>
                  <a:pt x="8641" y="0"/>
                </a:moveTo>
                <a:lnTo>
                  <a:pt x="0" y="3840"/>
                </a:lnTo>
                <a:lnTo>
                  <a:pt x="0" y="4800"/>
                </a:lnTo>
                <a:lnTo>
                  <a:pt x="3840" y="4800"/>
                </a:lnTo>
                <a:lnTo>
                  <a:pt x="3840" y="5760"/>
                </a:lnTo>
                <a:lnTo>
                  <a:pt x="4800" y="5760"/>
                </a:lnTo>
                <a:lnTo>
                  <a:pt x="4800" y="44165"/>
                </a:lnTo>
                <a:lnTo>
                  <a:pt x="3840" y="44165"/>
                </a:lnTo>
                <a:lnTo>
                  <a:pt x="3840" y="46085"/>
                </a:lnTo>
                <a:lnTo>
                  <a:pt x="0" y="46085"/>
                </a:lnTo>
                <a:lnTo>
                  <a:pt x="0" y="48005"/>
                </a:lnTo>
                <a:lnTo>
                  <a:pt x="15361" y="48005"/>
                </a:lnTo>
                <a:lnTo>
                  <a:pt x="15361" y="46085"/>
                </a:lnTo>
                <a:lnTo>
                  <a:pt x="11521" y="46085"/>
                </a:lnTo>
                <a:lnTo>
                  <a:pt x="10561" y="45125"/>
                </a:lnTo>
                <a:lnTo>
                  <a:pt x="10561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4" name="object 394"/>
          <p:cNvSpPr/>
          <p:nvPr/>
        </p:nvSpPr>
        <p:spPr>
          <a:xfrm>
            <a:off x="3583807" y="3540145"/>
            <a:ext cx="17282" cy="10561"/>
          </a:xfrm>
          <a:custGeom>
            <a:avLst/>
            <a:gdLst/>
            <a:ahLst/>
            <a:cxnLst/>
            <a:rect l="l" t="t" r="r" b="b"/>
            <a:pathLst>
              <a:path w="17282" h="10561">
                <a:moveTo>
                  <a:pt x="17282" y="3840"/>
                </a:moveTo>
                <a:lnTo>
                  <a:pt x="15361" y="4800"/>
                </a:lnTo>
                <a:lnTo>
                  <a:pt x="14401" y="6720"/>
                </a:lnTo>
                <a:lnTo>
                  <a:pt x="12481" y="7680"/>
                </a:lnTo>
                <a:lnTo>
                  <a:pt x="7680" y="7680"/>
                </a:lnTo>
                <a:lnTo>
                  <a:pt x="4800" y="5760"/>
                </a:lnTo>
                <a:lnTo>
                  <a:pt x="2880" y="2880"/>
                </a:lnTo>
                <a:lnTo>
                  <a:pt x="960" y="0"/>
                </a:lnTo>
                <a:lnTo>
                  <a:pt x="0" y="8641"/>
                </a:lnTo>
                <a:lnTo>
                  <a:pt x="3840" y="10561"/>
                </a:lnTo>
                <a:lnTo>
                  <a:pt x="11521" y="10561"/>
                </a:lnTo>
                <a:lnTo>
                  <a:pt x="14401" y="9601"/>
                </a:lnTo>
                <a:lnTo>
                  <a:pt x="16322" y="7680"/>
                </a:lnTo>
                <a:lnTo>
                  <a:pt x="1728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5" name="object 395"/>
          <p:cNvSpPr/>
          <p:nvPr/>
        </p:nvSpPr>
        <p:spPr>
          <a:xfrm>
            <a:off x="3578047" y="3518062"/>
            <a:ext cx="29763" cy="30723"/>
          </a:xfrm>
          <a:custGeom>
            <a:avLst/>
            <a:gdLst/>
            <a:ahLst/>
            <a:cxnLst/>
            <a:rect l="l" t="t" r="r" b="b"/>
            <a:pathLst>
              <a:path w="29763" h="30723">
                <a:moveTo>
                  <a:pt x="6720" y="22082"/>
                </a:moveTo>
                <a:lnTo>
                  <a:pt x="6720" y="8641"/>
                </a:lnTo>
                <a:lnTo>
                  <a:pt x="7680" y="6720"/>
                </a:lnTo>
                <a:lnTo>
                  <a:pt x="7680" y="4800"/>
                </a:lnTo>
                <a:lnTo>
                  <a:pt x="8641" y="3840"/>
                </a:lnTo>
                <a:lnTo>
                  <a:pt x="10561" y="2880"/>
                </a:lnTo>
                <a:lnTo>
                  <a:pt x="11521" y="2880"/>
                </a:lnTo>
                <a:lnTo>
                  <a:pt x="12481" y="1920"/>
                </a:lnTo>
                <a:lnTo>
                  <a:pt x="16322" y="1920"/>
                </a:lnTo>
                <a:lnTo>
                  <a:pt x="18242" y="2880"/>
                </a:lnTo>
                <a:lnTo>
                  <a:pt x="20162" y="5760"/>
                </a:lnTo>
                <a:lnTo>
                  <a:pt x="22082" y="8641"/>
                </a:lnTo>
                <a:lnTo>
                  <a:pt x="23042" y="12481"/>
                </a:lnTo>
                <a:lnTo>
                  <a:pt x="23042" y="25923"/>
                </a:lnTo>
                <a:lnTo>
                  <a:pt x="22082" y="29763"/>
                </a:lnTo>
                <a:lnTo>
                  <a:pt x="24963" y="28803"/>
                </a:lnTo>
                <a:lnTo>
                  <a:pt x="25923" y="26883"/>
                </a:lnTo>
                <a:lnTo>
                  <a:pt x="27843" y="24002"/>
                </a:lnTo>
                <a:lnTo>
                  <a:pt x="28803" y="21122"/>
                </a:lnTo>
                <a:lnTo>
                  <a:pt x="29763" y="18242"/>
                </a:lnTo>
                <a:lnTo>
                  <a:pt x="29763" y="11521"/>
                </a:lnTo>
                <a:lnTo>
                  <a:pt x="28803" y="8641"/>
                </a:lnTo>
                <a:lnTo>
                  <a:pt x="25923" y="4800"/>
                </a:lnTo>
                <a:lnTo>
                  <a:pt x="23042" y="1920"/>
                </a:lnTo>
                <a:lnTo>
                  <a:pt x="19202" y="0"/>
                </a:lnTo>
                <a:lnTo>
                  <a:pt x="12481" y="0"/>
                </a:lnTo>
                <a:lnTo>
                  <a:pt x="9601" y="960"/>
                </a:lnTo>
                <a:lnTo>
                  <a:pt x="7680" y="1920"/>
                </a:lnTo>
                <a:lnTo>
                  <a:pt x="5760" y="2880"/>
                </a:lnTo>
                <a:lnTo>
                  <a:pt x="3840" y="5760"/>
                </a:lnTo>
                <a:lnTo>
                  <a:pt x="1920" y="7680"/>
                </a:lnTo>
                <a:lnTo>
                  <a:pt x="960" y="10561"/>
                </a:lnTo>
                <a:lnTo>
                  <a:pt x="0" y="13441"/>
                </a:lnTo>
                <a:lnTo>
                  <a:pt x="0" y="20162"/>
                </a:lnTo>
                <a:lnTo>
                  <a:pt x="960" y="24002"/>
                </a:lnTo>
                <a:lnTo>
                  <a:pt x="3840" y="26883"/>
                </a:lnTo>
                <a:lnTo>
                  <a:pt x="5760" y="30723"/>
                </a:lnTo>
                <a:lnTo>
                  <a:pt x="6720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6" name="object 396"/>
          <p:cNvSpPr/>
          <p:nvPr/>
        </p:nvSpPr>
        <p:spPr>
          <a:xfrm>
            <a:off x="3612611" y="3518062"/>
            <a:ext cx="30708" cy="46085"/>
          </a:xfrm>
          <a:custGeom>
            <a:avLst/>
            <a:gdLst/>
            <a:ahLst/>
            <a:cxnLst/>
            <a:rect l="l" t="t" r="r" b="b"/>
            <a:pathLst>
              <a:path w="30708" h="46085">
                <a:moveTo>
                  <a:pt x="0" y="37444"/>
                </a:moveTo>
                <a:lnTo>
                  <a:pt x="0" y="41285"/>
                </a:lnTo>
                <a:lnTo>
                  <a:pt x="960" y="42245"/>
                </a:lnTo>
                <a:lnTo>
                  <a:pt x="1920" y="43205"/>
                </a:lnTo>
                <a:lnTo>
                  <a:pt x="4800" y="45125"/>
                </a:lnTo>
                <a:lnTo>
                  <a:pt x="4800" y="35524"/>
                </a:lnTo>
                <a:lnTo>
                  <a:pt x="5760" y="34564"/>
                </a:lnTo>
                <a:lnTo>
                  <a:pt x="5760" y="33604"/>
                </a:lnTo>
                <a:lnTo>
                  <a:pt x="6720" y="32644"/>
                </a:lnTo>
                <a:lnTo>
                  <a:pt x="7680" y="31683"/>
                </a:lnTo>
                <a:lnTo>
                  <a:pt x="19187" y="31683"/>
                </a:lnTo>
                <a:lnTo>
                  <a:pt x="23027" y="32644"/>
                </a:lnTo>
                <a:lnTo>
                  <a:pt x="25907" y="32644"/>
                </a:lnTo>
                <a:lnTo>
                  <a:pt x="26868" y="33604"/>
                </a:lnTo>
                <a:lnTo>
                  <a:pt x="27843" y="34564"/>
                </a:lnTo>
                <a:lnTo>
                  <a:pt x="27843" y="37444"/>
                </a:lnTo>
                <a:lnTo>
                  <a:pt x="26868" y="38404"/>
                </a:lnTo>
                <a:lnTo>
                  <a:pt x="24963" y="40325"/>
                </a:lnTo>
                <a:lnTo>
                  <a:pt x="23027" y="41285"/>
                </a:lnTo>
                <a:lnTo>
                  <a:pt x="20162" y="42245"/>
                </a:lnTo>
                <a:lnTo>
                  <a:pt x="11521" y="42245"/>
                </a:lnTo>
                <a:lnTo>
                  <a:pt x="8641" y="41285"/>
                </a:lnTo>
                <a:lnTo>
                  <a:pt x="13441" y="46085"/>
                </a:lnTo>
                <a:lnTo>
                  <a:pt x="19187" y="46085"/>
                </a:lnTo>
                <a:lnTo>
                  <a:pt x="23027" y="44165"/>
                </a:lnTo>
                <a:lnTo>
                  <a:pt x="26868" y="41285"/>
                </a:lnTo>
                <a:lnTo>
                  <a:pt x="28803" y="39364"/>
                </a:lnTo>
                <a:lnTo>
                  <a:pt x="30708" y="36484"/>
                </a:lnTo>
                <a:lnTo>
                  <a:pt x="30708" y="32644"/>
                </a:lnTo>
                <a:lnTo>
                  <a:pt x="29748" y="30723"/>
                </a:lnTo>
                <a:lnTo>
                  <a:pt x="28803" y="29763"/>
                </a:lnTo>
                <a:lnTo>
                  <a:pt x="26868" y="27843"/>
                </a:lnTo>
                <a:lnTo>
                  <a:pt x="25907" y="27843"/>
                </a:lnTo>
                <a:lnTo>
                  <a:pt x="23027" y="26883"/>
                </a:lnTo>
                <a:lnTo>
                  <a:pt x="8641" y="26883"/>
                </a:lnTo>
                <a:lnTo>
                  <a:pt x="7680" y="25923"/>
                </a:lnTo>
                <a:lnTo>
                  <a:pt x="6720" y="24963"/>
                </a:lnTo>
                <a:lnTo>
                  <a:pt x="6720" y="24002"/>
                </a:lnTo>
                <a:lnTo>
                  <a:pt x="7680" y="24002"/>
                </a:lnTo>
                <a:lnTo>
                  <a:pt x="7680" y="22082"/>
                </a:lnTo>
                <a:lnTo>
                  <a:pt x="8641" y="22082"/>
                </a:lnTo>
                <a:lnTo>
                  <a:pt x="7680" y="13441"/>
                </a:lnTo>
                <a:lnTo>
                  <a:pt x="7680" y="6720"/>
                </a:lnTo>
                <a:lnTo>
                  <a:pt x="8641" y="4800"/>
                </a:lnTo>
                <a:lnTo>
                  <a:pt x="9601" y="3840"/>
                </a:lnTo>
                <a:lnTo>
                  <a:pt x="10561" y="1920"/>
                </a:lnTo>
                <a:lnTo>
                  <a:pt x="17282" y="1920"/>
                </a:lnTo>
                <a:lnTo>
                  <a:pt x="18242" y="3840"/>
                </a:lnTo>
                <a:lnTo>
                  <a:pt x="20162" y="5760"/>
                </a:lnTo>
                <a:lnTo>
                  <a:pt x="20162" y="16322"/>
                </a:lnTo>
                <a:lnTo>
                  <a:pt x="19187" y="18242"/>
                </a:lnTo>
                <a:lnTo>
                  <a:pt x="17282" y="19202"/>
                </a:lnTo>
                <a:lnTo>
                  <a:pt x="16322" y="20162"/>
                </a:lnTo>
                <a:lnTo>
                  <a:pt x="14401" y="20162"/>
                </a:lnTo>
                <a:lnTo>
                  <a:pt x="14401" y="21122"/>
                </a:lnTo>
                <a:lnTo>
                  <a:pt x="18242" y="21122"/>
                </a:lnTo>
                <a:lnTo>
                  <a:pt x="21122" y="20162"/>
                </a:lnTo>
                <a:lnTo>
                  <a:pt x="23027" y="18242"/>
                </a:lnTo>
                <a:lnTo>
                  <a:pt x="24963" y="16322"/>
                </a:lnTo>
                <a:lnTo>
                  <a:pt x="25907" y="14401"/>
                </a:lnTo>
                <a:lnTo>
                  <a:pt x="25907" y="6720"/>
                </a:lnTo>
                <a:lnTo>
                  <a:pt x="24002" y="4800"/>
                </a:lnTo>
                <a:lnTo>
                  <a:pt x="30708" y="4800"/>
                </a:lnTo>
                <a:lnTo>
                  <a:pt x="30708" y="1920"/>
                </a:lnTo>
                <a:lnTo>
                  <a:pt x="22067" y="1920"/>
                </a:lnTo>
                <a:lnTo>
                  <a:pt x="20162" y="960"/>
                </a:lnTo>
                <a:lnTo>
                  <a:pt x="17282" y="0"/>
                </a:lnTo>
                <a:lnTo>
                  <a:pt x="10561" y="0"/>
                </a:lnTo>
                <a:lnTo>
                  <a:pt x="7680" y="960"/>
                </a:lnTo>
                <a:lnTo>
                  <a:pt x="5760" y="2880"/>
                </a:lnTo>
                <a:lnTo>
                  <a:pt x="2880" y="5760"/>
                </a:lnTo>
                <a:lnTo>
                  <a:pt x="1920" y="7680"/>
                </a:lnTo>
                <a:lnTo>
                  <a:pt x="1920" y="13441"/>
                </a:lnTo>
                <a:lnTo>
                  <a:pt x="2880" y="14401"/>
                </a:lnTo>
                <a:lnTo>
                  <a:pt x="3840" y="16322"/>
                </a:lnTo>
                <a:lnTo>
                  <a:pt x="4800" y="18242"/>
                </a:lnTo>
                <a:lnTo>
                  <a:pt x="5760" y="19202"/>
                </a:lnTo>
                <a:lnTo>
                  <a:pt x="7680" y="20162"/>
                </a:lnTo>
                <a:lnTo>
                  <a:pt x="5760" y="22082"/>
                </a:lnTo>
                <a:lnTo>
                  <a:pt x="3840" y="24002"/>
                </a:lnTo>
                <a:lnTo>
                  <a:pt x="3840" y="24963"/>
                </a:lnTo>
                <a:lnTo>
                  <a:pt x="2880" y="25923"/>
                </a:lnTo>
                <a:lnTo>
                  <a:pt x="2880" y="28803"/>
                </a:lnTo>
                <a:lnTo>
                  <a:pt x="3840" y="29763"/>
                </a:lnTo>
                <a:lnTo>
                  <a:pt x="4800" y="30723"/>
                </a:lnTo>
                <a:lnTo>
                  <a:pt x="5760" y="30723"/>
                </a:lnTo>
                <a:lnTo>
                  <a:pt x="3840" y="33604"/>
                </a:lnTo>
                <a:lnTo>
                  <a:pt x="2880" y="34564"/>
                </a:lnTo>
                <a:lnTo>
                  <a:pt x="960" y="36484"/>
                </a:lnTo>
                <a:lnTo>
                  <a:pt x="0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7" name="object 397"/>
          <p:cNvSpPr/>
          <p:nvPr/>
        </p:nvSpPr>
        <p:spPr>
          <a:xfrm>
            <a:off x="3617412" y="3557427"/>
            <a:ext cx="8641" cy="6720"/>
          </a:xfrm>
          <a:custGeom>
            <a:avLst/>
            <a:gdLst/>
            <a:ahLst/>
            <a:cxnLst/>
            <a:rect l="l" t="t" r="r" b="b"/>
            <a:pathLst>
              <a:path w="8641" h="6720">
                <a:moveTo>
                  <a:pt x="3840" y="6720"/>
                </a:moveTo>
                <a:lnTo>
                  <a:pt x="8641" y="6720"/>
                </a:lnTo>
                <a:lnTo>
                  <a:pt x="3840" y="1920"/>
                </a:lnTo>
                <a:lnTo>
                  <a:pt x="1920" y="960"/>
                </a:lnTo>
                <a:lnTo>
                  <a:pt x="0" y="0"/>
                </a:lnTo>
                <a:lnTo>
                  <a:pt x="0" y="5760"/>
                </a:lnTo>
                <a:lnTo>
                  <a:pt x="384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8" name="object 398"/>
          <p:cNvSpPr/>
          <p:nvPr/>
        </p:nvSpPr>
        <p:spPr>
          <a:xfrm>
            <a:off x="3620292" y="3531504"/>
            <a:ext cx="6720" cy="8641"/>
          </a:xfrm>
          <a:custGeom>
            <a:avLst/>
            <a:gdLst/>
            <a:ahLst/>
            <a:cxnLst/>
            <a:rect l="l" t="t" r="r" b="b"/>
            <a:pathLst>
              <a:path w="6720" h="8641">
                <a:moveTo>
                  <a:pt x="0" y="0"/>
                </a:moveTo>
                <a:lnTo>
                  <a:pt x="960" y="8641"/>
                </a:lnTo>
                <a:lnTo>
                  <a:pt x="1920" y="7680"/>
                </a:lnTo>
                <a:lnTo>
                  <a:pt x="6720" y="7680"/>
                </a:lnTo>
                <a:lnTo>
                  <a:pt x="6720" y="6720"/>
                </a:lnTo>
                <a:lnTo>
                  <a:pt x="4800" y="6720"/>
                </a:lnTo>
                <a:lnTo>
                  <a:pt x="3840" y="5760"/>
                </a:lnTo>
                <a:lnTo>
                  <a:pt x="2880" y="3840"/>
                </a:lnTo>
                <a:lnTo>
                  <a:pt x="960" y="19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9" name="object 399"/>
          <p:cNvSpPr/>
          <p:nvPr/>
        </p:nvSpPr>
        <p:spPr>
          <a:xfrm>
            <a:off x="3644295" y="3519022"/>
            <a:ext cx="33588" cy="31683"/>
          </a:xfrm>
          <a:custGeom>
            <a:avLst/>
            <a:gdLst/>
            <a:ahLst/>
            <a:cxnLst/>
            <a:rect l="l" t="t" r="r" b="b"/>
            <a:pathLst>
              <a:path w="33588" h="31683">
                <a:moveTo>
                  <a:pt x="33588" y="27843"/>
                </a:moveTo>
                <a:lnTo>
                  <a:pt x="33588" y="26883"/>
                </a:lnTo>
                <a:lnTo>
                  <a:pt x="29748" y="26883"/>
                </a:lnTo>
                <a:lnTo>
                  <a:pt x="29748" y="25923"/>
                </a:lnTo>
                <a:lnTo>
                  <a:pt x="28788" y="25923"/>
                </a:lnTo>
                <a:lnTo>
                  <a:pt x="28788" y="0"/>
                </a:lnTo>
                <a:lnTo>
                  <a:pt x="18227" y="0"/>
                </a:lnTo>
                <a:lnTo>
                  <a:pt x="18227" y="960"/>
                </a:lnTo>
                <a:lnTo>
                  <a:pt x="20147" y="960"/>
                </a:lnTo>
                <a:lnTo>
                  <a:pt x="22067" y="1920"/>
                </a:lnTo>
                <a:lnTo>
                  <a:pt x="23027" y="2880"/>
                </a:lnTo>
                <a:lnTo>
                  <a:pt x="23027" y="23042"/>
                </a:lnTo>
                <a:lnTo>
                  <a:pt x="22067" y="24963"/>
                </a:lnTo>
                <a:lnTo>
                  <a:pt x="20147" y="25923"/>
                </a:lnTo>
                <a:lnTo>
                  <a:pt x="19187" y="25923"/>
                </a:lnTo>
                <a:lnTo>
                  <a:pt x="18227" y="26883"/>
                </a:lnTo>
                <a:lnTo>
                  <a:pt x="13426" y="26883"/>
                </a:lnTo>
                <a:lnTo>
                  <a:pt x="12466" y="25923"/>
                </a:lnTo>
                <a:lnTo>
                  <a:pt x="11506" y="24963"/>
                </a:lnTo>
                <a:lnTo>
                  <a:pt x="10546" y="23042"/>
                </a:lnTo>
                <a:lnTo>
                  <a:pt x="10546" y="0"/>
                </a:lnTo>
                <a:lnTo>
                  <a:pt x="0" y="0"/>
                </a:lnTo>
                <a:lnTo>
                  <a:pt x="0" y="960"/>
                </a:lnTo>
                <a:lnTo>
                  <a:pt x="2865" y="960"/>
                </a:lnTo>
                <a:lnTo>
                  <a:pt x="2865" y="1920"/>
                </a:lnTo>
                <a:lnTo>
                  <a:pt x="4785" y="1920"/>
                </a:lnTo>
                <a:lnTo>
                  <a:pt x="4785" y="22082"/>
                </a:lnTo>
                <a:lnTo>
                  <a:pt x="5745" y="24963"/>
                </a:lnTo>
                <a:lnTo>
                  <a:pt x="5745" y="25923"/>
                </a:lnTo>
                <a:lnTo>
                  <a:pt x="6705" y="27843"/>
                </a:lnTo>
                <a:lnTo>
                  <a:pt x="7665" y="28803"/>
                </a:lnTo>
                <a:lnTo>
                  <a:pt x="8625" y="29763"/>
                </a:lnTo>
                <a:lnTo>
                  <a:pt x="9585" y="30723"/>
                </a:lnTo>
                <a:lnTo>
                  <a:pt x="11506" y="31683"/>
                </a:lnTo>
                <a:lnTo>
                  <a:pt x="14386" y="31683"/>
                </a:lnTo>
                <a:lnTo>
                  <a:pt x="16306" y="30723"/>
                </a:lnTo>
                <a:lnTo>
                  <a:pt x="17266" y="30723"/>
                </a:lnTo>
                <a:lnTo>
                  <a:pt x="18227" y="29763"/>
                </a:lnTo>
                <a:lnTo>
                  <a:pt x="21107" y="27843"/>
                </a:lnTo>
                <a:lnTo>
                  <a:pt x="23027" y="24963"/>
                </a:lnTo>
                <a:lnTo>
                  <a:pt x="23027" y="31683"/>
                </a:lnTo>
                <a:lnTo>
                  <a:pt x="24947" y="31683"/>
                </a:lnTo>
                <a:lnTo>
                  <a:pt x="33588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0" name="object 400"/>
          <p:cNvSpPr/>
          <p:nvPr/>
        </p:nvSpPr>
        <p:spPr>
          <a:xfrm>
            <a:off x="3686525" y="3518062"/>
            <a:ext cx="20162" cy="12481"/>
          </a:xfrm>
          <a:custGeom>
            <a:avLst/>
            <a:gdLst/>
            <a:ahLst/>
            <a:cxnLst/>
            <a:rect l="l" t="t" r="r" b="b"/>
            <a:pathLst>
              <a:path w="20162" h="12481">
                <a:moveTo>
                  <a:pt x="2880" y="2880"/>
                </a:moveTo>
                <a:lnTo>
                  <a:pt x="4800" y="1920"/>
                </a:lnTo>
                <a:lnTo>
                  <a:pt x="7680" y="1920"/>
                </a:lnTo>
                <a:lnTo>
                  <a:pt x="8641" y="2880"/>
                </a:lnTo>
                <a:lnTo>
                  <a:pt x="10561" y="2880"/>
                </a:lnTo>
                <a:lnTo>
                  <a:pt x="11521" y="3840"/>
                </a:lnTo>
                <a:lnTo>
                  <a:pt x="12481" y="4800"/>
                </a:lnTo>
                <a:lnTo>
                  <a:pt x="12481" y="6720"/>
                </a:lnTo>
                <a:lnTo>
                  <a:pt x="13441" y="6720"/>
                </a:lnTo>
                <a:lnTo>
                  <a:pt x="13441" y="8641"/>
                </a:lnTo>
                <a:lnTo>
                  <a:pt x="20162" y="12481"/>
                </a:lnTo>
                <a:lnTo>
                  <a:pt x="20162" y="8641"/>
                </a:lnTo>
                <a:lnTo>
                  <a:pt x="19202" y="5760"/>
                </a:lnTo>
                <a:lnTo>
                  <a:pt x="17282" y="2880"/>
                </a:lnTo>
                <a:lnTo>
                  <a:pt x="14401" y="960"/>
                </a:lnTo>
                <a:lnTo>
                  <a:pt x="12481" y="0"/>
                </a:lnTo>
                <a:lnTo>
                  <a:pt x="4800" y="0"/>
                </a:lnTo>
                <a:lnTo>
                  <a:pt x="960" y="960"/>
                </a:lnTo>
                <a:lnTo>
                  <a:pt x="0" y="5760"/>
                </a:lnTo>
                <a:lnTo>
                  <a:pt x="1920" y="480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1" name="object 401"/>
          <p:cNvSpPr/>
          <p:nvPr/>
        </p:nvSpPr>
        <p:spPr>
          <a:xfrm>
            <a:off x="3680764" y="3519022"/>
            <a:ext cx="25923" cy="31683"/>
          </a:xfrm>
          <a:custGeom>
            <a:avLst/>
            <a:gdLst/>
            <a:ahLst/>
            <a:cxnLst/>
            <a:rect l="l" t="t" r="r" b="b"/>
            <a:pathLst>
              <a:path w="25923" h="31683">
                <a:moveTo>
                  <a:pt x="19202" y="7680"/>
                </a:moveTo>
                <a:lnTo>
                  <a:pt x="19202" y="9601"/>
                </a:lnTo>
                <a:lnTo>
                  <a:pt x="4800" y="9601"/>
                </a:lnTo>
                <a:lnTo>
                  <a:pt x="4800" y="6720"/>
                </a:lnTo>
                <a:lnTo>
                  <a:pt x="5760" y="4800"/>
                </a:lnTo>
                <a:lnTo>
                  <a:pt x="6720" y="0"/>
                </a:lnTo>
                <a:lnTo>
                  <a:pt x="3840" y="2880"/>
                </a:lnTo>
                <a:lnTo>
                  <a:pt x="1920" y="6720"/>
                </a:lnTo>
                <a:lnTo>
                  <a:pt x="0" y="10561"/>
                </a:lnTo>
                <a:lnTo>
                  <a:pt x="0" y="20162"/>
                </a:lnTo>
                <a:lnTo>
                  <a:pt x="1920" y="24002"/>
                </a:lnTo>
                <a:lnTo>
                  <a:pt x="3840" y="26883"/>
                </a:lnTo>
                <a:lnTo>
                  <a:pt x="6720" y="29763"/>
                </a:lnTo>
                <a:lnTo>
                  <a:pt x="9601" y="31683"/>
                </a:lnTo>
                <a:lnTo>
                  <a:pt x="17282" y="31683"/>
                </a:lnTo>
                <a:lnTo>
                  <a:pt x="20162" y="29763"/>
                </a:lnTo>
                <a:lnTo>
                  <a:pt x="22082" y="27843"/>
                </a:lnTo>
                <a:lnTo>
                  <a:pt x="24002" y="24963"/>
                </a:lnTo>
                <a:lnTo>
                  <a:pt x="25923" y="22082"/>
                </a:lnTo>
                <a:lnTo>
                  <a:pt x="25923" y="19202"/>
                </a:lnTo>
                <a:lnTo>
                  <a:pt x="24963" y="18242"/>
                </a:lnTo>
                <a:lnTo>
                  <a:pt x="24002" y="21122"/>
                </a:lnTo>
                <a:lnTo>
                  <a:pt x="23042" y="23042"/>
                </a:lnTo>
                <a:lnTo>
                  <a:pt x="21122" y="24002"/>
                </a:lnTo>
                <a:lnTo>
                  <a:pt x="20162" y="24963"/>
                </a:lnTo>
                <a:lnTo>
                  <a:pt x="18242" y="25923"/>
                </a:lnTo>
                <a:lnTo>
                  <a:pt x="13441" y="25923"/>
                </a:lnTo>
                <a:lnTo>
                  <a:pt x="10561" y="24963"/>
                </a:lnTo>
                <a:lnTo>
                  <a:pt x="8641" y="22082"/>
                </a:lnTo>
                <a:lnTo>
                  <a:pt x="5760" y="19202"/>
                </a:lnTo>
                <a:lnTo>
                  <a:pt x="4800" y="16322"/>
                </a:lnTo>
                <a:lnTo>
                  <a:pt x="4800" y="11521"/>
                </a:lnTo>
                <a:lnTo>
                  <a:pt x="25923" y="11521"/>
                </a:lnTo>
                <a:lnTo>
                  <a:pt x="19202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2" name="object 402"/>
          <p:cNvSpPr/>
          <p:nvPr/>
        </p:nvSpPr>
        <p:spPr>
          <a:xfrm>
            <a:off x="3064459" y="3424946"/>
            <a:ext cx="38404" cy="46070"/>
          </a:xfrm>
          <a:custGeom>
            <a:avLst/>
            <a:gdLst/>
            <a:ahLst/>
            <a:cxnLst/>
            <a:rect l="l" t="t" r="r" b="b"/>
            <a:pathLst>
              <a:path w="38404" h="46070">
                <a:moveTo>
                  <a:pt x="37444" y="34564"/>
                </a:moveTo>
                <a:lnTo>
                  <a:pt x="35524" y="37444"/>
                </a:lnTo>
                <a:lnTo>
                  <a:pt x="34564" y="39364"/>
                </a:lnTo>
                <a:lnTo>
                  <a:pt x="32644" y="40325"/>
                </a:lnTo>
                <a:lnTo>
                  <a:pt x="31683" y="41285"/>
                </a:lnTo>
                <a:lnTo>
                  <a:pt x="30723" y="42230"/>
                </a:lnTo>
                <a:lnTo>
                  <a:pt x="29763" y="42230"/>
                </a:lnTo>
                <a:lnTo>
                  <a:pt x="28803" y="43205"/>
                </a:lnTo>
                <a:lnTo>
                  <a:pt x="13441" y="43205"/>
                </a:lnTo>
                <a:lnTo>
                  <a:pt x="13441" y="42230"/>
                </a:lnTo>
                <a:lnTo>
                  <a:pt x="12481" y="42230"/>
                </a:lnTo>
                <a:lnTo>
                  <a:pt x="12481" y="23042"/>
                </a:lnTo>
                <a:lnTo>
                  <a:pt x="25923" y="23042"/>
                </a:lnTo>
                <a:lnTo>
                  <a:pt x="26883" y="24002"/>
                </a:lnTo>
                <a:lnTo>
                  <a:pt x="27843" y="24002"/>
                </a:lnTo>
                <a:lnTo>
                  <a:pt x="28803" y="24963"/>
                </a:lnTo>
                <a:lnTo>
                  <a:pt x="28803" y="25923"/>
                </a:lnTo>
                <a:lnTo>
                  <a:pt x="29763" y="27843"/>
                </a:lnTo>
                <a:lnTo>
                  <a:pt x="29763" y="29763"/>
                </a:lnTo>
                <a:lnTo>
                  <a:pt x="30723" y="29763"/>
                </a:lnTo>
                <a:lnTo>
                  <a:pt x="30723" y="14401"/>
                </a:lnTo>
                <a:lnTo>
                  <a:pt x="29763" y="14401"/>
                </a:lnTo>
                <a:lnTo>
                  <a:pt x="29763" y="17282"/>
                </a:lnTo>
                <a:lnTo>
                  <a:pt x="28803" y="18242"/>
                </a:lnTo>
                <a:lnTo>
                  <a:pt x="27843" y="19202"/>
                </a:lnTo>
                <a:lnTo>
                  <a:pt x="26883" y="20162"/>
                </a:lnTo>
                <a:lnTo>
                  <a:pt x="24963" y="21122"/>
                </a:lnTo>
                <a:lnTo>
                  <a:pt x="12481" y="21122"/>
                </a:lnTo>
                <a:lnTo>
                  <a:pt x="12481" y="2880"/>
                </a:lnTo>
                <a:lnTo>
                  <a:pt x="28803" y="2880"/>
                </a:lnTo>
                <a:lnTo>
                  <a:pt x="29763" y="3840"/>
                </a:lnTo>
                <a:lnTo>
                  <a:pt x="30723" y="3840"/>
                </a:lnTo>
                <a:lnTo>
                  <a:pt x="31683" y="4800"/>
                </a:lnTo>
                <a:lnTo>
                  <a:pt x="32644" y="5760"/>
                </a:lnTo>
                <a:lnTo>
                  <a:pt x="32644" y="6720"/>
                </a:lnTo>
                <a:lnTo>
                  <a:pt x="33604" y="7680"/>
                </a:lnTo>
                <a:lnTo>
                  <a:pt x="33604" y="10561"/>
                </a:lnTo>
                <a:lnTo>
                  <a:pt x="35524" y="10561"/>
                </a:lnTo>
                <a:lnTo>
                  <a:pt x="34564" y="0"/>
                </a:lnTo>
                <a:lnTo>
                  <a:pt x="0" y="0"/>
                </a:lnTo>
                <a:lnTo>
                  <a:pt x="0" y="1920"/>
                </a:lnTo>
                <a:lnTo>
                  <a:pt x="4800" y="1920"/>
                </a:lnTo>
                <a:lnTo>
                  <a:pt x="5760" y="2880"/>
                </a:lnTo>
                <a:lnTo>
                  <a:pt x="5760" y="43205"/>
                </a:lnTo>
                <a:lnTo>
                  <a:pt x="4800" y="43205"/>
                </a:lnTo>
                <a:lnTo>
                  <a:pt x="3840" y="44165"/>
                </a:lnTo>
                <a:lnTo>
                  <a:pt x="0" y="44165"/>
                </a:lnTo>
                <a:lnTo>
                  <a:pt x="0" y="46070"/>
                </a:lnTo>
                <a:lnTo>
                  <a:pt x="34564" y="46070"/>
                </a:lnTo>
                <a:lnTo>
                  <a:pt x="38404" y="34564"/>
                </a:lnTo>
                <a:lnTo>
                  <a:pt x="37444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3" name="object 403"/>
          <p:cNvSpPr/>
          <p:nvPr/>
        </p:nvSpPr>
        <p:spPr>
          <a:xfrm>
            <a:off x="3114385" y="3423025"/>
            <a:ext cx="24963" cy="48966"/>
          </a:xfrm>
          <a:custGeom>
            <a:avLst/>
            <a:gdLst/>
            <a:ahLst/>
            <a:cxnLst/>
            <a:rect l="l" t="t" r="r" b="b"/>
            <a:pathLst>
              <a:path w="24963" h="48966">
                <a:moveTo>
                  <a:pt x="5760" y="45125"/>
                </a:moveTo>
                <a:lnTo>
                  <a:pt x="3840" y="43205"/>
                </a:lnTo>
                <a:lnTo>
                  <a:pt x="1920" y="41285"/>
                </a:lnTo>
                <a:lnTo>
                  <a:pt x="0" y="38404"/>
                </a:lnTo>
                <a:lnTo>
                  <a:pt x="1920" y="48966"/>
                </a:lnTo>
                <a:lnTo>
                  <a:pt x="6720" y="48966"/>
                </a:lnTo>
                <a:lnTo>
                  <a:pt x="8641" y="47990"/>
                </a:lnTo>
                <a:lnTo>
                  <a:pt x="9601" y="47045"/>
                </a:lnTo>
                <a:lnTo>
                  <a:pt x="11521" y="47045"/>
                </a:lnTo>
                <a:lnTo>
                  <a:pt x="12481" y="46085"/>
                </a:lnTo>
                <a:lnTo>
                  <a:pt x="14401" y="44150"/>
                </a:lnTo>
                <a:lnTo>
                  <a:pt x="14401" y="48966"/>
                </a:lnTo>
                <a:lnTo>
                  <a:pt x="15361" y="48966"/>
                </a:lnTo>
                <a:lnTo>
                  <a:pt x="24963" y="45125"/>
                </a:lnTo>
                <a:lnTo>
                  <a:pt x="23987" y="43205"/>
                </a:lnTo>
                <a:lnTo>
                  <a:pt x="23042" y="44150"/>
                </a:lnTo>
                <a:lnTo>
                  <a:pt x="21122" y="44150"/>
                </a:lnTo>
                <a:lnTo>
                  <a:pt x="20162" y="43205"/>
                </a:lnTo>
                <a:lnTo>
                  <a:pt x="20162" y="42245"/>
                </a:lnTo>
                <a:lnTo>
                  <a:pt x="19202" y="41285"/>
                </a:lnTo>
                <a:lnTo>
                  <a:pt x="19202" y="0"/>
                </a:lnTo>
                <a:lnTo>
                  <a:pt x="18242" y="0"/>
                </a:lnTo>
                <a:lnTo>
                  <a:pt x="8641" y="3840"/>
                </a:lnTo>
                <a:lnTo>
                  <a:pt x="9601" y="4800"/>
                </a:lnTo>
                <a:lnTo>
                  <a:pt x="13441" y="4800"/>
                </a:lnTo>
                <a:lnTo>
                  <a:pt x="13441" y="6720"/>
                </a:lnTo>
                <a:lnTo>
                  <a:pt x="14401" y="7680"/>
                </a:lnTo>
                <a:lnTo>
                  <a:pt x="14401" y="18242"/>
                </a:lnTo>
                <a:lnTo>
                  <a:pt x="12481" y="17282"/>
                </a:lnTo>
                <a:lnTo>
                  <a:pt x="13441" y="23042"/>
                </a:lnTo>
                <a:lnTo>
                  <a:pt x="14401" y="24963"/>
                </a:lnTo>
                <a:lnTo>
                  <a:pt x="14401" y="42245"/>
                </a:lnTo>
                <a:lnTo>
                  <a:pt x="12481" y="44150"/>
                </a:lnTo>
                <a:lnTo>
                  <a:pt x="10561" y="45125"/>
                </a:lnTo>
                <a:lnTo>
                  <a:pt x="5760" y="451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4" name="object 404"/>
          <p:cNvSpPr/>
          <p:nvPr/>
        </p:nvSpPr>
        <p:spPr>
          <a:xfrm>
            <a:off x="3106704" y="3439347"/>
            <a:ext cx="21122" cy="32644"/>
          </a:xfrm>
          <a:custGeom>
            <a:avLst/>
            <a:gdLst/>
            <a:ahLst/>
            <a:cxnLst/>
            <a:rect l="l" t="t" r="r" b="b"/>
            <a:pathLst>
              <a:path w="21122" h="32644">
                <a:moveTo>
                  <a:pt x="6720" y="19202"/>
                </a:moveTo>
                <a:lnTo>
                  <a:pt x="6720" y="10561"/>
                </a:lnTo>
                <a:lnTo>
                  <a:pt x="7680" y="6720"/>
                </a:lnTo>
                <a:lnTo>
                  <a:pt x="9601" y="4800"/>
                </a:lnTo>
                <a:lnTo>
                  <a:pt x="10561" y="2880"/>
                </a:lnTo>
                <a:lnTo>
                  <a:pt x="12481" y="1920"/>
                </a:lnTo>
                <a:lnTo>
                  <a:pt x="17282" y="1920"/>
                </a:lnTo>
                <a:lnTo>
                  <a:pt x="18242" y="2880"/>
                </a:lnTo>
                <a:lnTo>
                  <a:pt x="19202" y="3840"/>
                </a:lnTo>
                <a:lnTo>
                  <a:pt x="20162" y="4800"/>
                </a:lnTo>
                <a:lnTo>
                  <a:pt x="20162" y="5760"/>
                </a:lnTo>
                <a:lnTo>
                  <a:pt x="21122" y="6720"/>
                </a:lnTo>
                <a:lnTo>
                  <a:pt x="20162" y="960"/>
                </a:lnTo>
                <a:lnTo>
                  <a:pt x="17282" y="0"/>
                </a:lnTo>
                <a:lnTo>
                  <a:pt x="10561" y="0"/>
                </a:lnTo>
                <a:lnTo>
                  <a:pt x="6720" y="1920"/>
                </a:lnTo>
                <a:lnTo>
                  <a:pt x="4800" y="4800"/>
                </a:lnTo>
                <a:lnTo>
                  <a:pt x="1920" y="8641"/>
                </a:lnTo>
                <a:lnTo>
                  <a:pt x="0" y="12481"/>
                </a:lnTo>
                <a:lnTo>
                  <a:pt x="0" y="22082"/>
                </a:lnTo>
                <a:lnTo>
                  <a:pt x="1920" y="24963"/>
                </a:lnTo>
                <a:lnTo>
                  <a:pt x="3840" y="27828"/>
                </a:lnTo>
                <a:lnTo>
                  <a:pt x="6720" y="30723"/>
                </a:lnTo>
                <a:lnTo>
                  <a:pt x="9601" y="32644"/>
                </a:lnTo>
                <a:lnTo>
                  <a:pt x="7680" y="22082"/>
                </a:lnTo>
                <a:lnTo>
                  <a:pt x="672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5" name="object 405"/>
          <p:cNvSpPr/>
          <p:nvPr/>
        </p:nvSpPr>
        <p:spPr>
          <a:xfrm>
            <a:off x="3138373" y="3440308"/>
            <a:ext cx="34564" cy="31683"/>
          </a:xfrm>
          <a:custGeom>
            <a:avLst/>
            <a:gdLst/>
            <a:ahLst/>
            <a:cxnLst/>
            <a:rect l="l" t="t" r="r" b="b"/>
            <a:pathLst>
              <a:path w="34564" h="31683">
                <a:moveTo>
                  <a:pt x="10561" y="0"/>
                </a:moveTo>
                <a:lnTo>
                  <a:pt x="0" y="0"/>
                </a:lnTo>
                <a:lnTo>
                  <a:pt x="0" y="960"/>
                </a:lnTo>
                <a:lnTo>
                  <a:pt x="3840" y="960"/>
                </a:lnTo>
                <a:lnTo>
                  <a:pt x="3840" y="1920"/>
                </a:lnTo>
                <a:lnTo>
                  <a:pt x="4815" y="1920"/>
                </a:lnTo>
                <a:lnTo>
                  <a:pt x="4815" y="2880"/>
                </a:lnTo>
                <a:lnTo>
                  <a:pt x="5775" y="2880"/>
                </a:lnTo>
                <a:lnTo>
                  <a:pt x="5775" y="25923"/>
                </a:lnTo>
                <a:lnTo>
                  <a:pt x="6720" y="27843"/>
                </a:lnTo>
                <a:lnTo>
                  <a:pt x="7680" y="28803"/>
                </a:lnTo>
                <a:lnTo>
                  <a:pt x="8656" y="29763"/>
                </a:lnTo>
                <a:lnTo>
                  <a:pt x="9616" y="30708"/>
                </a:lnTo>
                <a:lnTo>
                  <a:pt x="11521" y="31683"/>
                </a:lnTo>
                <a:lnTo>
                  <a:pt x="14401" y="31683"/>
                </a:lnTo>
                <a:lnTo>
                  <a:pt x="16337" y="30708"/>
                </a:lnTo>
                <a:lnTo>
                  <a:pt x="17282" y="29763"/>
                </a:lnTo>
                <a:lnTo>
                  <a:pt x="19202" y="29763"/>
                </a:lnTo>
                <a:lnTo>
                  <a:pt x="21122" y="27843"/>
                </a:lnTo>
                <a:lnTo>
                  <a:pt x="24002" y="24963"/>
                </a:lnTo>
                <a:lnTo>
                  <a:pt x="24002" y="31683"/>
                </a:lnTo>
                <a:lnTo>
                  <a:pt x="24963" y="31683"/>
                </a:lnTo>
                <a:lnTo>
                  <a:pt x="34564" y="27843"/>
                </a:lnTo>
                <a:lnTo>
                  <a:pt x="33604" y="25923"/>
                </a:lnTo>
                <a:lnTo>
                  <a:pt x="32644" y="26868"/>
                </a:lnTo>
                <a:lnTo>
                  <a:pt x="30723" y="26868"/>
                </a:lnTo>
                <a:lnTo>
                  <a:pt x="29763" y="25923"/>
                </a:lnTo>
                <a:lnTo>
                  <a:pt x="29763" y="24963"/>
                </a:lnTo>
                <a:lnTo>
                  <a:pt x="28803" y="24002"/>
                </a:lnTo>
                <a:lnTo>
                  <a:pt x="28803" y="0"/>
                </a:lnTo>
                <a:lnTo>
                  <a:pt x="19202" y="0"/>
                </a:lnTo>
                <a:lnTo>
                  <a:pt x="19202" y="960"/>
                </a:lnTo>
                <a:lnTo>
                  <a:pt x="22082" y="960"/>
                </a:lnTo>
                <a:lnTo>
                  <a:pt x="23042" y="1920"/>
                </a:lnTo>
                <a:lnTo>
                  <a:pt x="23042" y="2880"/>
                </a:lnTo>
                <a:lnTo>
                  <a:pt x="24002" y="3840"/>
                </a:lnTo>
                <a:lnTo>
                  <a:pt x="24002" y="23042"/>
                </a:lnTo>
                <a:lnTo>
                  <a:pt x="22082" y="24963"/>
                </a:lnTo>
                <a:lnTo>
                  <a:pt x="20177" y="25923"/>
                </a:lnTo>
                <a:lnTo>
                  <a:pt x="19202" y="25923"/>
                </a:lnTo>
                <a:lnTo>
                  <a:pt x="18242" y="26868"/>
                </a:lnTo>
                <a:lnTo>
                  <a:pt x="13456" y="26868"/>
                </a:lnTo>
                <a:lnTo>
                  <a:pt x="12496" y="25923"/>
                </a:lnTo>
                <a:lnTo>
                  <a:pt x="11521" y="24963"/>
                </a:lnTo>
                <a:lnTo>
                  <a:pt x="10561" y="23042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6" name="object 406"/>
          <p:cNvSpPr/>
          <p:nvPr/>
        </p:nvSpPr>
        <p:spPr>
          <a:xfrm>
            <a:off x="3174857" y="3439347"/>
            <a:ext cx="25923" cy="32644"/>
          </a:xfrm>
          <a:custGeom>
            <a:avLst/>
            <a:gdLst/>
            <a:ahLst/>
            <a:cxnLst/>
            <a:rect l="l" t="t" r="r" b="b"/>
            <a:pathLst>
              <a:path w="25923" h="32644">
                <a:moveTo>
                  <a:pt x="5760" y="9601"/>
                </a:moveTo>
                <a:lnTo>
                  <a:pt x="6720" y="6720"/>
                </a:lnTo>
                <a:lnTo>
                  <a:pt x="8641" y="4800"/>
                </a:lnTo>
                <a:lnTo>
                  <a:pt x="9601" y="2880"/>
                </a:lnTo>
                <a:lnTo>
                  <a:pt x="11521" y="1920"/>
                </a:lnTo>
                <a:lnTo>
                  <a:pt x="16322" y="1920"/>
                </a:lnTo>
                <a:lnTo>
                  <a:pt x="17282" y="2880"/>
                </a:lnTo>
                <a:lnTo>
                  <a:pt x="18242" y="3840"/>
                </a:lnTo>
                <a:lnTo>
                  <a:pt x="18242" y="7680"/>
                </a:lnTo>
                <a:lnTo>
                  <a:pt x="19202" y="8641"/>
                </a:lnTo>
                <a:lnTo>
                  <a:pt x="20162" y="9601"/>
                </a:lnTo>
                <a:lnTo>
                  <a:pt x="24002" y="9601"/>
                </a:lnTo>
                <a:lnTo>
                  <a:pt x="24963" y="8641"/>
                </a:lnTo>
                <a:lnTo>
                  <a:pt x="24963" y="5760"/>
                </a:lnTo>
                <a:lnTo>
                  <a:pt x="24002" y="3840"/>
                </a:lnTo>
                <a:lnTo>
                  <a:pt x="22082" y="1920"/>
                </a:lnTo>
                <a:lnTo>
                  <a:pt x="20162" y="960"/>
                </a:lnTo>
                <a:lnTo>
                  <a:pt x="18242" y="0"/>
                </a:lnTo>
                <a:lnTo>
                  <a:pt x="10561" y="0"/>
                </a:lnTo>
                <a:lnTo>
                  <a:pt x="7680" y="960"/>
                </a:lnTo>
                <a:lnTo>
                  <a:pt x="4800" y="3840"/>
                </a:lnTo>
                <a:lnTo>
                  <a:pt x="1920" y="7680"/>
                </a:lnTo>
                <a:lnTo>
                  <a:pt x="0" y="11521"/>
                </a:lnTo>
                <a:lnTo>
                  <a:pt x="0" y="21122"/>
                </a:lnTo>
                <a:lnTo>
                  <a:pt x="1920" y="24963"/>
                </a:lnTo>
                <a:lnTo>
                  <a:pt x="3840" y="27828"/>
                </a:lnTo>
                <a:lnTo>
                  <a:pt x="6720" y="30723"/>
                </a:lnTo>
                <a:lnTo>
                  <a:pt x="9601" y="32644"/>
                </a:lnTo>
                <a:lnTo>
                  <a:pt x="16322" y="32644"/>
                </a:lnTo>
                <a:lnTo>
                  <a:pt x="19202" y="30723"/>
                </a:lnTo>
                <a:lnTo>
                  <a:pt x="21122" y="28803"/>
                </a:lnTo>
                <a:lnTo>
                  <a:pt x="24002" y="26883"/>
                </a:lnTo>
                <a:lnTo>
                  <a:pt x="24963" y="24002"/>
                </a:lnTo>
                <a:lnTo>
                  <a:pt x="25923" y="19202"/>
                </a:lnTo>
                <a:lnTo>
                  <a:pt x="24963" y="19202"/>
                </a:lnTo>
                <a:lnTo>
                  <a:pt x="24002" y="22082"/>
                </a:lnTo>
                <a:lnTo>
                  <a:pt x="23042" y="24002"/>
                </a:lnTo>
                <a:lnTo>
                  <a:pt x="22082" y="24963"/>
                </a:lnTo>
                <a:lnTo>
                  <a:pt x="20162" y="25923"/>
                </a:lnTo>
                <a:lnTo>
                  <a:pt x="18242" y="26883"/>
                </a:lnTo>
                <a:lnTo>
                  <a:pt x="12481" y="26883"/>
                </a:lnTo>
                <a:lnTo>
                  <a:pt x="10561" y="25923"/>
                </a:lnTo>
                <a:lnTo>
                  <a:pt x="8641" y="23042"/>
                </a:lnTo>
                <a:lnTo>
                  <a:pt x="6720" y="20162"/>
                </a:lnTo>
                <a:lnTo>
                  <a:pt x="5760" y="16322"/>
                </a:lnTo>
                <a:lnTo>
                  <a:pt x="576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7" name="object 407"/>
          <p:cNvSpPr/>
          <p:nvPr/>
        </p:nvSpPr>
        <p:spPr>
          <a:xfrm>
            <a:off x="3205581" y="3455670"/>
            <a:ext cx="10561" cy="15346"/>
          </a:xfrm>
          <a:custGeom>
            <a:avLst/>
            <a:gdLst/>
            <a:ahLst/>
            <a:cxnLst/>
            <a:rect l="l" t="t" r="r" b="b"/>
            <a:pathLst>
              <a:path w="10561" h="15346">
                <a:moveTo>
                  <a:pt x="0" y="7680"/>
                </a:moveTo>
                <a:lnTo>
                  <a:pt x="0" y="9601"/>
                </a:lnTo>
                <a:lnTo>
                  <a:pt x="960" y="11506"/>
                </a:lnTo>
                <a:lnTo>
                  <a:pt x="1920" y="13441"/>
                </a:lnTo>
                <a:lnTo>
                  <a:pt x="3840" y="14401"/>
                </a:lnTo>
                <a:lnTo>
                  <a:pt x="5760" y="15346"/>
                </a:lnTo>
                <a:lnTo>
                  <a:pt x="10561" y="15346"/>
                </a:lnTo>
                <a:lnTo>
                  <a:pt x="9601" y="11506"/>
                </a:lnTo>
                <a:lnTo>
                  <a:pt x="8641" y="11506"/>
                </a:lnTo>
                <a:lnTo>
                  <a:pt x="7680" y="10561"/>
                </a:lnTo>
                <a:lnTo>
                  <a:pt x="6720" y="8641"/>
                </a:lnTo>
                <a:lnTo>
                  <a:pt x="5760" y="7680"/>
                </a:lnTo>
                <a:lnTo>
                  <a:pt x="5760" y="4800"/>
                </a:lnTo>
                <a:lnTo>
                  <a:pt x="6720" y="3840"/>
                </a:lnTo>
                <a:lnTo>
                  <a:pt x="6720" y="2880"/>
                </a:lnTo>
                <a:lnTo>
                  <a:pt x="5760" y="0"/>
                </a:lnTo>
                <a:lnTo>
                  <a:pt x="3840" y="960"/>
                </a:lnTo>
                <a:lnTo>
                  <a:pt x="1920" y="1920"/>
                </a:lnTo>
                <a:lnTo>
                  <a:pt x="96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8" name="object 408"/>
          <p:cNvSpPr/>
          <p:nvPr/>
        </p:nvSpPr>
        <p:spPr>
          <a:xfrm>
            <a:off x="3206541" y="3439347"/>
            <a:ext cx="26883" cy="31668"/>
          </a:xfrm>
          <a:custGeom>
            <a:avLst/>
            <a:gdLst/>
            <a:ahLst/>
            <a:cxnLst/>
            <a:rect l="l" t="t" r="r" b="b"/>
            <a:pathLst>
              <a:path w="26883" h="31668">
                <a:moveTo>
                  <a:pt x="26883" y="24963"/>
                </a:moveTo>
                <a:lnTo>
                  <a:pt x="25923" y="25923"/>
                </a:lnTo>
                <a:lnTo>
                  <a:pt x="24963" y="26883"/>
                </a:lnTo>
                <a:lnTo>
                  <a:pt x="24002" y="27828"/>
                </a:lnTo>
                <a:lnTo>
                  <a:pt x="23042" y="27828"/>
                </a:lnTo>
                <a:lnTo>
                  <a:pt x="22082" y="26883"/>
                </a:lnTo>
                <a:lnTo>
                  <a:pt x="22082" y="5760"/>
                </a:lnTo>
                <a:lnTo>
                  <a:pt x="21122" y="4800"/>
                </a:lnTo>
                <a:lnTo>
                  <a:pt x="20162" y="2880"/>
                </a:lnTo>
                <a:lnTo>
                  <a:pt x="19202" y="1920"/>
                </a:lnTo>
                <a:lnTo>
                  <a:pt x="18242" y="960"/>
                </a:lnTo>
                <a:lnTo>
                  <a:pt x="16322" y="0"/>
                </a:lnTo>
                <a:lnTo>
                  <a:pt x="7680" y="0"/>
                </a:lnTo>
                <a:lnTo>
                  <a:pt x="5760" y="960"/>
                </a:lnTo>
                <a:lnTo>
                  <a:pt x="3840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8641"/>
                </a:lnTo>
                <a:lnTo>
                  <a:pt x="960" y="9601"/>
                </a:lnTo>
                <a:lnTo>
                  <a:pt x="1920" y="10561"/>
                </a:lnTo>
                <a:lnTo>
                  <a:pt x="4800" y="10561"/>
                </a:lnTo>
                <a:lnTo>
                  <a:pt x="5760" y="9601"/>
                </a:lnTo>
                <a:lnTo>
                  <a:pt x="5760" y="4800"/>
                </a:lnTo>
                <a:lnTo>
                  <a:pt x="6720" y="3840"/>
                </a:lnTo>
                <a:lnTo>
                  <a:pt x="7680" y="2880"/>
                </a:lnTo>
                <a:lnTo>
                  <a:pt x="7680" y="1920"/>
                </a:lnTo>
                <a:lnTo>
                  <a:pt x="12481" y="1920"/>
                </a:lnTo>
                <a:lnTo>
                  <a:pt x="14401" y="2880"/>
                </a:lnTo>
                <a:lnTo>
                  <a:pt x="14401" y="3840"/>
                </a:lnTo>
                <a:lnTo>
                  <a:pt x="16322" y="4800"/>
                </a:lnTo>
                <a:lnTo>
                  <a:pt x="16322" y="10561"/>
                </a:lnTo>
                <a:lnTo>
                  <a:pt x="11521" y="12481"/>
                </a:lnTo>
                <a:lnTo>
                  <a:pt x="7680" y="14401"/>
                </a:lnTo>
                <a:lnTo>
                  <a:pt x="4800" y="16322"/>
                </a:lnTo>
                <a:lnTo>
                  <a:pt x="5760" y="19202"/>
                </a:lnTo>
                <a:lnTo>
                  <a:pt x="6720" y="18242"/>
                </a:lnTo>
                <a:lnTo>
                  <a:pt x="7680" y="17282"/>
                </a:lnTo>
                <a:lnTo>
                  <a:pt x="9601" y="16322"/>
                </a:lnTo>
                <a:lnTo>
                  <a:pt x="10561" y="15361"/>
                </a:lnTo>
                <a:lnTo>
                  <a:pt x="13441" y="14401"/>
                </a:lnTo>
                <a:lnTo>
                  <a:pt x="16322" y="13441"/>
                </a:lnTo>
                <a:lnTo>
                  <a:pt x="16322" y="24963"/>
                </a:lnTo>
                <a:lnTo>
                  <a:pt x="13441" y="26883"/>
                </a:lnTo>
                <a:lnTo>
                  <a:pt x="11521" y="27828"/>
                </a:lnTo>
                <a:lnTo>
                  <a:pt x="8641" y="27828"/>
                </a:lnTo>
                <a:lnTo>
                  <a:pt x="9601" y="31668"/>
                </a:lnTo>
                <a:lnTo>
                  <a:pt x="10561" y="30723"/>
                </a:lnTo>
                <a:lnTo>
                  <a:pt x="11521" y="30723"/>
                </a:lnTo>
                <a:lnTo>
                  <a:pt x="13441" y="28803"/>
                </a:lnTo>
                <a:lnTo>
                  <a:pt x="16322" y="26883"/>
                </a:lnTo>
                <a:lnTo>
                  <a:pt x="16322" y="29763"/>
                </a:lnTo>
                <a:lnTo>
                  <a:pt x="17282" y="30723"/>
                </a:lnTo>
                <a:lnTo>
                  <a:pt x="18242" y="31668"/>
                </a:lnTo>
                <a:lnTo>
                  <a:pt x="22082" y="31668"/>
                </a:lnTo>
                <a:lnTo>
                  <a:pt x="24963" y="29763"/>
                </a:lnTo>
                <a:lnTo>
                  <a:pt x="26883" y="26883"/>
                </a:lnTo>
                <a:lnTo>
                  <a:pt x="26883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9" name="object 409"/>
          <p:cNvSpPr/>
          <p:nvPr/>
        </p:nvSpPr>
        <p:spPr>
          <a:xfrm>
            <a:off x="3234385" y="3429746"/>
            <a:ext cx="18242" cy="41269"/>
          </a:xfrm>
          <a:custGeom>
            <a:avLst/>
            <a:gdLst/>
            <a:ahLst/>
            <a:cxnLst/>
            <a:rect l="l" t="t" r="r" b="b"/>
            <a:pathLst>
              <a:path w="18242" h="41269">
                <a:moveTo>
                  <a:pt x="11521" y="36484"/>
                </a:moveTo>
                <a:lnTo>
                  <a:pt x="10561" y="35524"/>
                </a:lnTo>
                <a:lnTo>
                  <a:pt x="10561" y="12481"/>
                </a:lnTo>
                <a:lnTo>
                  <a:pt x="17266" y="12481"/>
                </a:lnTo>
                <a:lnTo>
                  <a:pt x="17266" y="10561"/>
                </a:lnTo>
                <a:lnTo>
                  <a:pt x="10561" y="10561"/>
                </a:lnTo>
                <a:lnTo>
                  <a:pt x="10561" y="0"/>
                </a:lnTo>
                <a:lnTo>
                  <a:pt x="9585" y="0"/>
                </a:lnTo>
                <a:lnTo>
                  <a:pt x="8625" y="2880"/>
                </a:lnTo>
                <a:lnTo>
                  <a:pt x="7680" y="3840"/>
                </a:lnTo>
                <a:lnTo>
                  <a:pt x="7680" y="4800"/>
                </a:lnTo>
                <a:lnTo>
                  <a:pt x="6720" y="6720"/>
                </a:lnTo>
                <a:lnTo>
                  <a:pt x="4800" y="7680"/>
                </a:lnTo>
                <a:lnTo>
                  <a:pt x="3840" y="8641"/>
                </a:lnTo>
                <a:lnTo>
                  <a:pt x="2880" y="10561"/>
                </a:lnTo>
                <a:lnTo>
                  <a:pt x="960" y="11521"/>
                </a:lnTo>
                <a:lnTo>
                  <a:pt x="0" y="11521"/>
                </a:lnTo>
                <a:lnTo>
                  <a:pt x="0" y="12481"/>
                </a:lnTo>
                <a:lnTo>
                  <a:pt x="4800" y="12481"/>
                </a:lnTo>
                <a:lnTo>
                  <a:pt x="4800" y="37429"/>
                </a:lnTo>
                <a:lnTo>
                  <a:pt x="5745" y="38404"/>
                </a:lnTo>
                <a:lnTo>
                  <a:pt x="5745" y="39364"/>
                </a:lnTo>
                <a:lnTo>
                  <a:pt x="6720" y="40325"/>
                </a:lnTo>
                <a:lnTo>
                  <a:pt x="7680" y="40325"/>
                </a:lnTo>
                <a:lnTo>
                  <a:pt x="8625" y="41269"/>
                </a:lnTo>
                <a:lnTo>
                  <a:pt x="12466" y="41269"/>
                </a:lnTo>
                <a:lnTo>
                  <a:pt x="13426" y="40325"/>
                </a:lnTo>
                <a:lnTo>
                  <a:pt x="15361" y="39364"/>
                </a:lnTo>
                <a:lnTo>
                  <a:pt x="16306" y="38404"/>
                </a:lnTo>
                <a:lnTo>
                  <a:pt x="18242" y="36484"/>
                </a:lnTo>
                <a:lnTo>
                  <a:pt x="18242" y="34564"/>
                </a:lnTo>
                <a:lnTo>
                  <a:pt x="17266" y="34564"/>
                </a:lnTo>
                <a:lnTo>
                  <a:pt x="17266" y="35524"/>
                </a:lnTo>
                <a:lnTo>
                  <a:pt x="16306" y="36484"/>
                </a:lnTo>
                <a:lnTo>
                  <a:pt x="15361" y="36484"/>
                </a:lnTo>
                <a:lnTo>
                  <a:pt x="15361" y="37429"/>
                </a:lnTo>
                <a:lnTo>
                  <a:pt x="11521" y="37429"/>
                </a:lnTo>
                <a:lnTo>
                  <a:pt x="11521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0" name="object 410"/>
          <p:cNvSpPr/>
          <p:nvPr/>
        </p:nvSpPr>
        <p:spPr>
          <a:xfrm>
            <a:off x="3259333" y="3423025"/>
            <a:ext cx="6720" cy="6720"/>
          </a:xfrm>
          <a:custGeom>
            <a:avLst/>
            <a:gdLst/>
            <a:ahLst/>
            <a:cxnLst/>
            <a:rect l="l" t="t" r="r" b="b"/>
            <a:pathLst>
              <a:path w="6720" h="6720">
                <a:moveTo>
                  <a:pt x="960" y="4800"/>
                </a:moveTo>
                <a:lnTo>
                  <a:pt x="960" y="5760"/>
                </a:lnTo>
                <a:lnTo>
                  <a:pt x="1920" y="6720"/>
                </a:lnTo>
                <a:lnTo>
                  <a:pt x="5760" y="6720"/>
                </a:lnTo>
                <a:lnTo>
                  <a:pt x="5760" y="5760"/>
                </a:lnTo>
                <a:lnTo>
                  <a:pt x="6720" y="4800"/>
                </a:lnTo>
                <a:lnTo>
                  <a:pt x="6720" y="1920"/>
                </a:lnTo>
                <a:lnTo>
                  <a:pt x="5760" y="960"/>
                </a:lnTo>
                <a:lnTo>
                  <a:pt x="480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4800"/>
                </a:lnTo>
                <a:lnTo>
                  <a:pt x="96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1" name="object 411"/>
          <p:cNvSpPr/>
          <p:nvPr/>
        </p:nvSpPr>
        <p:spPr>
          <a:xfrm>
            <a:off x="3255492" y="3439347"/>
            <a:ext cx="14401" cy="31668"/>
          </a:xfrm>
          <a:custGeom>
            <a:avLst/>
            <a:gdLst/>
            <a:ahLst/>
            <a:cxnLst/>
            <a:rect l="l" t="t" r="r" b="b"/>
            <a:pathLst>
              <a:path w="14401" h="31668">
                <a:moveTo>
                  <a:pt x="8641" y="0"/>
                </a:moveTo>
                <a:lnTo>
                  <a:pt x="0" y="3840"/>
                </a:lnTo>
                <a:lnTo>
                  <a:pt x="0" y="4800"/>
                </a:lnTo>
                <a:lnTo>
                  <a:pt x="975" y="4800"/>
                </a:lnTo>
                <a:lnTo>
                  <a:pt x="1920" y="3840"/>
                </a:lnTo>
                <a:lnTo>
                  <a:pt x="2880" y="3840"/>
                </a:lnTo>
                <a:lnTo>
                  <a:pt x="2880" y="4800"/>
                </a:lnTo>
                <a:lnTo>
                  <a:pt x="3840" y="4800"/>
                </a:lnTo>
                <a:lnTo>
                  <a:pt x="3840" y="5760"/>
                </a:lnTo>
                <a:lnTo>
                  <a:pt x="4800" y="5760"/>
                </a:lnTo>
                <a:lnTo>
                  <a:pt x="4800" y="27828"/>
                </a:lnTo>
                <a:lnTo>
                  <a:pt x="3840" y="27828"/>
                </a:lnTo>
                <a:lnTo>
                  <a:pt x="3840" y="29763"/>
                </a:lnTo>
                <a:lnTo>
                  <a:pt x="0" y="29763"/>
                </a:lnTo>
                <a:lnTo>
                  <a:pt x="0" y="31668"/>
                </a:lnTo>
                <a:lnTo>
                  <a:pt x="14401" y="31668"/>
                </a:lnTo>
                <a:lnTo>
                  <a:pt x="14401" y="29763"/>
                </a:lnTo>
                <a:lnTo>
                  <a:pt x="11521" y="29763"/>
                </a:lnTo>
                <a:lnTo>
                  <a:pt x="11521" y="28803"/>
                </a:lnTo>
                <a:lnTo>
                  <a:pt x="10561" y="28803"/>
                </a:lnTo>
                <a:lnTo>
                  <a:pt x="10561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2" name="object 412"/>
          <p:cNvSpPr/>
          <p:nvPr/>
        </p:nvSpPr>
        <p:spPr>
          <a:xfrm>
            <a:off x="3284296" y="3464311"/>
            <a:ext cx="12481" cy="7680"/>
          </a:xfrm>
          <a:custGeom>
            <a:avLst/>
            <a:gdLst/>
            <a:ahLst/>
            <a:cxnLst/>
            <a:rect l="l" t="t" r="r" b="b"/>
            <a:pathLst>
              <a:path w="12481" h="7680">
                <a:moveTo>
                  <a:pt x="12481" y="0"/>
                </a:moveTo>
                <a:lnTo>
                  <a:pt x="10561" y="1920"/>
                </a:lnTo>
                <a:lnTo>
                  <a:pt x="9601" y="3840"/>
                </a:lnTo>
                <a:lnTo>
                  <a:pt x="7680" y="4800"/>
                </a:lnTo>
                <a:lnTo>
                  <a:pt x="2880" y="4800"/>
                </a:lnTo>
                <a:lnTo>
                  <a:pt x="0" y="2865"/>
                </a:lnTo>
                <a:lnTo>
                  <a:pt x="3840" y="7680"/>
                </a:lnTo>
                <a:lnTo>
                  <a:pt x="6720" y="7680"/>
                </a:lnTo>
                <a:lnTo>
                  <a:pt x="9601" y="6705"/>
                </a:lnTo>
                <a:lnTo>
                  <a:pt x="11521" y="4800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3" name="object 413"/>
          <p:cNvSpPr/>
          <p:nvPr/>
        </p:nvSpPr>
        <p:spPr>
          <a:xfrm>
            <a:off x="3273734" y="3439347"/>
            <a:ext cx="29763" cy="32644"/>
          </a:xfrm>
          <a:custGeom>
            <a:avLst/>
            <a:gdLst/>
            <a:ahLst/>
            <a:cxnLst/>
            <a:rect l="l" t="t" r="r" b="b"/>
            <a:pathLst>
              <a:path w="29763" h="32644">
                <a:moveTo>
                  <a:pt x="27843" y="24002"/>
                </a:moveTo>
                <a:lnTo>
                  <a:pt x="28803" y="21122"/>
                </a:lnTo>
                <a:lnTo>
                  <a:pt x="29763" y="18242"/>
                </a:lnTo>
                <a:lnTo>
                  <a:pt x="29763" y="11521"/>
                </a:lnTo>
                <a:lnTo>
                  <a:pt x="28803" y="7680"/>
                </a:lnTo>
                <a:lnTo>
                  <a:pt x="25923" y="4800"/>
                </a:lnTo>
                <a:lnTo>
                  <a:pt x="23042" y="1920"/>
                </a:lnTo>
                <a:lnTo>
                  <a:pt x="19202" y="0"/>
                </a:lnTo>
                <a:lnTo>
                  <a:pt x="9601" y="0"/>
                </a:lnTo>
                <a:lnTo>
                  <a:pt x="7680" y="1920"/>
                </a:lnTo>
                <a:lnTo>
                  <a:pt x="5760" y="2880"/>
                </a:lnTo>
                <a:lnTo>
                  <a:pt x="3840" y="4800"/>
                </a:lnTo>
                <a:lnTo>
                  <a:pt x="1920" y="7680"/>
                </a:lnTo>
                <a:lnTo>
                  <a:pt x="960" y="10561"/>
                </a:lnTo>
                <a:lnTo>
                  <a:pt x="0" y="13441"/>
                </a:lnTo>
                <a:lnTo>
                  <a:pt x="0" y="20162"/>
                </a:lnTo>
                <a:lnTo>
                  <a:pt x="960" y="24002"/>
                </a:lnTo>
                <a:lnTo>
                  <a:pt x="3840" y="26883"/>
                </a:lnTo>
                <a:lnTo>
                  <a:pt x="6720" y="30723"/>
                </a:lnTo>
                <a:lnTo>
                  <a:pt x="9601" y="32644"/>
                </a:lnTo>
                <a:lnTo>
                  <a:pt x="14401" y="32644"/>
                </a:lnTo>
                <a:lnTo>
                  <a:pt x="10561" y="27828"/>
                </a:lnTo>
                <a:lnTo>
                  <a:pt x="8641" y="24963"/>
                </a:lnTo>
                <a:lnTo>
                  <a:pt x="7680" y="22082"/>
                </a:lnTo>
                <a:lnTo>
                  <a:pt x="6720" y="18242"/>
                </a:lnTo>
                <a:lnTo>
                  <a:pt x="6720" y="8641"/>
                </a:lnTo>
                <a:lnTo>
                  <a:pt x="7680" y="6720"/>
                </a:lnTo>
                <a:lnTo>
                  <a:pt x="8641" y="4800"/>
                </a:lnTo>
                <a:lnTo>
                  <a:pt x="9601" y="3840"/>
                </a:lnTo>
                <a:lnTo>
                  <a:pt x="10561" y="2880"/>
                </a:lnTo>
                <a:lnTo>
                  <a:pt x="11521" y="1920"/>
                </a:lnTo>
                <a:lnTo>
                  <a:pt x="16322" y="1920"/>
                </a:lnTo>
                <a:lnTo>
                  <a:pt x="18242" y="2880"/>
                </a:lnTo>
                <a:lnTo>
                  <a:pt x="20162" y="4800"/>
                </a:lnTo>
                <a:lnTo>
                  <a:pt x="22082" y="8641"/>
                </a:lnTo>
                <a:lnTo>
                  <a:pt x="23042" y="12481"/>
                </a:lnTo>
                <a:lnTo>
                  <a:pt x="23042" y="24963"/>
                </a:lnTo>
                <a:lnTo>
                  <a:pt x="22082" y="29763"/>
                </a:lnTo>
                <a:lnTo>
                  <a:pt x="24963" y="28803"/>
                </a:lnTo>
                <a:lnTo>
                  <a:pt x="25923" y="26883"/>
                </a:lnTo>
                <a:lnTo>
                  <a:pt x="27843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4" name="object 414"/>
          <p:cNvSpPr/>
          <p:nvPr/>
        </p:nvSpPr>
        <p:spPr>
          <a:xfrm>
            <a:off x="3306378" y="3439347"/>
            <a:ext cx="33604" cy="31668"/>
          </a:xfrm>
          <a:custGeom>
            <a:avLst/>
            <a:gdLst/>
            <a:ahLst/>
            <a:cxnLst/>
            <a:rect l="l" t="t" r="r" b="b"/>
            <a:pathLst>
              <a:path w="33604" h="31668">
                <a:moveTo>
                  <a:pt x="15361" y="31668"/>
                </a:moveTo>
                <a:lnTo>
                  <a:pt x="15361" y="29763"/>
                </a:lnTo>
                <a:lnTo>
                  <a:pt x="11521" y="29763"/>
                </a:lnTo>
                <a:lnTo>
                  <a:pt x="11521" y="28803"/>
                </a:lnTo>
                <a:lnTo>
                  <a:pt x="10561" y="27828"/>
                </a:lnTo>
                <a:lnTo>
                  <a:pt x="10561" y="8641"/>
                </a:lnTo>
                <a:lnTo>
                  <a:pt x="13441" y="5760"/>
                </a:lnTo>
                <a:lnTo>
                  <a:pt x="16322" y="3840"/>
                </a:lnTo>
                <a:lnTo>
                  <a:pt x="20162" y="3840"/>
                </a:lnTo>
                <a:lnTo>
                  <a:pt x="21122" y="4800"/>
                </a:lnTo>
                <a:lnTo>
                  <a:pt x="22082" y="5760"/>
                </a:lnTo>
                <a:lnTo>
                  <a:pt x="23042" y="6720"/>
                </a:lnTo>
                <a:lnTo>
                  <a:pt x="23042" y="28803"/>
                </a:lnTo>
                <a:lnTo>
                  <a:pt x="22082" y="28803"/>
                </a:lnTo>
                <a:lnTo>
                  <a:pt x="22082" y="29763"/>
                </a:lnTo>
                <a:lnTo>
                  <a:pt x="18242" y="29763"/>
                </a:lnTo>
                <a:lnTo>
                  <a:pt x="18242" y="31668"/>
                </a:lnTo>
                <a:lnTo>
                  <a:pt x="33604" y="31668"/>
                </a:lnTo>
                <a:lnTo>
                  <a:pt x="33604" y="29763"/>
                </a:lnTo>
                <a:lnTo>
                  <a:pt x="30723" y="29763"/>
                </a:lnTo>
                <a:lnTo>
                  <a:pt x="29763" y="28803"/>
                </a:lnTo>
                <a:lnTo>
                  <a:pt x="28803" y="27828"/>
                </a:lnTo>
                <a:lnTo>
                  <a:pt x="28803" y="6720"/>
                </a:lnTo>
                <a:lnTo>
                  <a:pt x="27828" y="4800"/>
                </a:lnTo>
                <a:lnTo>
                  <a:pt x="2688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4003" y="0"/>
                </a:lnTo>
                <a:lnTo>
                  <a:pt x="17282" y="0"/>
                </a:lnTo>
                <a:lnTo>
                  <a:pt x="14401" y="1920"/>
                </a:lnTo>
                <a:lnTo>
                  <a:pt x="10561" y="6720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0" y="4800"/>
                </a:lnTo>
                <a:lnTo>
                  <a:pt x="960" y="4800"/>
                </a:lnTo>
                <a:lnTo>
                  <a:pt x="1920" y="3840"/>
                </a:lnTo>
                <a:lnTo>
                  <a:pt x="2880" y="3840"/>
                </a:lnTo>
                <a:lnTo>
                  <a:pt x="3840" y="4800"/>
                </a:lnTo>
                <a:lnTo>
                  <a:pt x="4800" y="4800"/>
                </a:lnTo>
                <a:lnTo>
                  <a:pt x="4800" y="27828"/>
                </a:lnTo>
                <a:lnTo>
                  <a:pt x="3840" y="28803"/>
                </a:lnTo>
                <a:lnTo>
                  <a:pt x="3840" y="29763"/>
                </a:lnTo>
                <a:lnTo>
                  <a:pt x="0" y="29763"/>
                </a:lnTo>
                <a:lnTo>
                  <a:pt x="0" y="31668"/>
                </a:lnTo>
                <a:lnTo>
                  <a:pt x="15361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5" name="object 415"/>
          <p:cNvSpPr/>
          <p:nvPr/>
        </p:nvSpPr>
        <p:spPr>
          <a:xfrm>
            <a:off x="3360130" y="3439347"/>
            <a:ext cx="27843" cy="31668"/>
          </a:xfrm>
          <a:custGeom>
            <a:avLst/>
            <a:gdLst/>
            <a:ahLst/>
            <a:cxnLst/>
            <a:rect l="l" t="t" r="r" b="b"/>
            <a:pathLst>
              <a:path w="27843" h="31668">
                <a:moveTo>
                  <a:pt x="22082" y="4800"/>
                </a:moveTo>
                <a:lnTo>
                  <a:pt x="21122" y="2880"/>
                </a:lnTo>
                <a:lnTo>
                  <a:pt x="20162" y="1920"/>
                </a:lnTo>
                <a:lnTo>
                  <a:pt x="19202" y="960"/>
                </a:lnTo>
                <a:lnTo>
                  <a:pt x="17282" y="0"/>
                </a:lnTo>
                <a:lnTo>
                  <a:pt x="8641" y="0"/>
                </a:lnTo>
                <a:lnTo>
                  <a:pt x="5760" y="960"/>
                </a:lnTo>
                <a:lnTo>
                  <a:pt x="3840" y="1920"/>
                </a:lnTo>
                <a:lnTo>
                  <a:pt x="1920" y="3840"/>
                </a:lnTo>
                <a:lnTo>
                  <a:pt x="975" y="5760"/>
                </a:lnTo>
                <a:lnTo>
                  <a:pt x="975" y="9601"/>
                </a:lnTo>
                <a:lnTo>
                  <a:pt x="1920" y="9601"/>
                </a:lnTo>
                <a:lnTo>
                  <a:pt x="1920" y="10561"/>
                </a:lnTo>
                <a:lnTo>
                  <a:pt x="4800" y="10561"/>
                </a:lnTo>
                <a:lnTo>
                  <a:pt x="5760" y="9601"/>
                </a:lnTo>
                <a:lnTo>
                  <a:pt x="6720" y="9601"/>
                </a:lnTo>
                <a:lnTo>
                  <a:pt x="6720" y="3840"/>
                </a:lnTo>
                <a:lnTo>
                  <a:pt x="7680" y="2880"/>
                </a:lnTo>
                <a:lnTo>
                  <a:pt x="8641" y="1920"/>
                </a:lnTo>
                <a:lnTo>
                  <a:pt x="13441" y="1920"/>
                </a:lnTo>
                <a:lnTo>
                  <a:pt x="14401" y="2880"/>
                </a:lnTo>
                <a:lnTo>
                  <a:pt x="15361" y="3840"/>
                </a:lnTo>
                <a:lnTo>
                  <a:pt x="16322" y="4800"/>
                </a:lnTo>
                <a:lnTo>
                  <a:pt x="16322" y="10561"/>
                </a:lnTo>
                <a:lnTo>
                  <a:pt x="11521" y="12481"/>
                </a:lnTo>
                <a:lnTo>
                  <a:pt x="7680" y="14401"/>
                </a:lnTo>
                <a:lnTo>
                  <a:pt x="5760" y="16322"/>
                </a:lnTo>
                <a:lnTo>
                  <a:pt x="2880" y="17282"/>
                </a:lnTo>
                <a:lnTo>
                  <a:pt x="1920" y="18242"/>
                </a:lnTo>
                <a:lnTo>
                  <a:pt x="975" y="20162"/>
                </a:lnTo>
                <a:lnTo>
                  <a:pt x="0" y="21122"/>
                </a:lnTo>
                <a:lnTo>
                  <a:pt x="0" y="27828"/>
                </a:lnTo>
                <a:lnTo>
                  <a:pt x="1920" y="29763"/>
                </a:lnTo>
                <a:lnTo>
                  <a:pt x="2880" y="30723"/>
                </a:lnTo>
                <a:lnTo>
                  <a:pt x="4800" y="31668"/>
                </a:lnTo>
                <a:lnTo>
                  <a:pt x="6720" y="31668"/>
                </a:lnTo>
                <a:lnTo>
                  <a:pt x="5760" y="24963"/>
                </a:lnTo>
                <a:lnTo>
                  <a:pt x="5760" y="20162"/>
                </a:lnTo>
                <a:lnTo>
                  <a:pt x="6720" y="19202"/>
                </a:lnTo>
                <a:lnTo>
                  <a:pt x="7680" y="18242"/>
                </a:lnTo>
                <a:lnTo>
                  <a:pt x="8641" y="17282"/>
                </a:lnTo>
                <a:lnTo>
                  <a:pt x="10561" y="16322"/>
                </a:lnTo>
                <a:lnTo>
                  <a:pt x="11521" y="15361"/>
                </a:lnTo>
                <a:lnTo>
                  <a:pt x="13441" y="14401"/>
                </a:lnTo>
                <a:lnTo>
                  <a:pt x="16322" y="13441"/>
                </a:lnTo>
                <a:lnTo>
                  <a:pt x="16322" y="24963"/>
                </a:lnTo>
                <a:lnTo>
                  <a:pt x="14401" y="26883"/>
                </a:lnTo>
                <a:lnTo>
                  <a:pt x="11521" y="27828"/>
                </a:lnTo>
                <a:lnTo>
                  <a:pt x="7680" y="27828"/>
                </a:lnTo>
                <a:lnTo>
                  <a:pt x="8641" y="31668"/>
                </a:lnTo>
                <a:lnTo>
                  <a:pt x="9601" y="31668"/>
                </a:lnTo>
                <a:lnTo>
                  <a:pt x="10561" y="30723"/>
                </a:lnTo>
                <a:lnTo>
                  <a:pt x="11521" y="30723"/>
                </a:lnTo>
                <a:lnTo>
                  <a:pt x="13441" y="28803"/>
                </a:lnTo>
                <a:lnTo>
                  <a:pt x="16322" y="26883"/>
                </a:lnTo>
                <a:lnTo>
                  <a:pt x="17282" y="28803"/>
                </a:lnTo>
                <a:lnTo>
                  <a:pt x="17282" y="29763"/>
                </a:lnTo>
                <a:lnTo>
                  <a:pt x="18242" y="30723"/>
                </a:lnTo>
                <a:lnTo>
                  <a:pt x="18242" y="31668"/>
                </a:lnTo>
                <a:lnTo>
                  <a:pt x="23042" y="31668"/>
                </a:lnTo>
                <a:lnTo>
                  <a:pt x="24963" y="29763"/>
                </a:lnTo>
                <a:lnTo>
                  <a:pt x="27843" y="26883"/>
                </a:lnTo>
                <a:lnTo>
                  <a:pt x="27843" y="24963"/>
                </a:lnTo>
                <a:lnTo>
                  <a:pt x="25923" y="25923"/>
                </a:lnTo>
                <a:lnTo>
                  <a:pt x="24963" y="26883"/>
                </a:lnTo>
                <a:lnTo>
                  <a:pt x="24963" y="27828"/>
                </a:lnTo>
                <a:lnTo>
                  <a:pt x="23042" y="27828"/>
                </a:lnTo>
                <a:lnTo>
                  <a:pt x="23042" y="26883"/>
                </a:lnTo>
                <a:lnTo>
                  <a:pt x="22082" y="25923"/>
                </a:lnTo>
                <a:lnTo>
                  <a:pt x="22082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6" name="object 416"/>
          <p:cNvSpPr/>
          <p:nvPr/>
        </p:nvSpPr>
        <p:spPr>
          <a:xfrm>
            <a:off x="3365891" y="3464311"/>
            <a:ext cx="2880" cy="6705"/>
          </a:xfrm>
          <a:custGeom>
            <a:avLst/>
            <a:gdLst/>
            <a:ahLst/>
            <a:cxnLst/>
            <a:rect l="l" t="t" r="r" b="b"/>
            <a:pathLst>
              <a:path w="2880" h="6705">
                <a:moveTo>
                  <a:pt x="960" y="1920"/>
                </a:moveTo>
                <a:lnTo>
                  <a:pt x="0" y="0"/>
                </a:lnTo>
                <a:lnTo>
                  <a:pt x="960" y="6705"/>
                </a:lnTo>
                <a:lnTo>
                  <a:pt x="2880" y="6705"/>
                </a:lnTo>
                <a:lnTo>
                  <a:pt x="1920" y="2865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7" name="object 417"/>
          <p:cNvSpPr/>
          <p:nvPr/>
        </p:nvSpPr>
        <p:spPr>
          <a:xfrm>
            <a:off x="3387973" y="3439347"/>
            <a:ext cx="33604" cy="31668"/>
          </a:xfrm>
          <a:custGeom>
            <a:avLst/>
            <a:gdLst/>
            <a:ahLst/>
            <a:cxnLst/>
            <a:rect l="l" t="t" r="r" b="b"/>
            <a:pathLst>
              <a:path w="33604" h="31668">
                <a:moveTo>
                  <a:pt x="33604" y="31668"/>
                </a:moveTo>
                <a:lnTo>
                  <a:pt x="33604" y="29763"/>
                </a:lnTo>
                <a:lnTo>
                  <a:pt x="30723" y="29763"/>
                </a:lnTo>
                <a:lnTo>
                  <a:pt x="30723" y="28803"/>
                </a:lnTo>
                <a:lnTo>
                  <a:pt x="29763" y="28803"/>
                </a:lnTo>
                <a:lnTo>
                  <a:pt x="29763" y="27828"/>
                </a:lnTo>
                <a:lnTo>
                  <a:pt x="28803" y="25923"/>
                </a:lnTo>
                <a:lnTo>
                  <a:pt x="28803" y="4800"/>
                </a:lnTo>
                <a:lnTo>
                  <a:pt x="27843" y="2880"/>
                </a:lnTo>
                <a:lnTo>
                  <a:pt x="26883" y="1920"/>
                </a:lnTo>
                <a:lnTo>
                  <a:pt x="25923" y="960"/>
                </a:lnTo>
                <a:lnTo>
                  <a:pt x="24002" y="0"/>
                </a:lnTo>
                <a:lnTo>
                  <a:pt x="18242" y="0"/>
                </a:lnTo>
                <a:lnTo>
                  <a:pt x="14401" y="1920"/>
                </a:lnTo>
                <a:lnTo>
                  <a:pt x="10561" y="6720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800"/>
                </a:lnTo>
                <a:lnTo>
                  <a:pt x="1920" y="4800"/>
                </a:lnTo>
                <a:lnTo>
                  <a:pt x="2880" y="3840"/>
                </a:lnTo>
                <a:lnTo>
                  <a:pt x="3840" y="3840"/>
                </a:lnTo>
                <a:lnTo>
                  <a:pt x="3840" y="4800"/>
                </a:lnTo>
                <a:lnTo>
                  <a:pt x="4800" y="480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26883"/>
                </a:lnTo>
                <a:lnTo>
                  <a:pt x="4800" y="27828"/>
                </a:lnTo>
                <a:lnTo>
                  <a:pt x="4800" y="28803"/>
                </a:lnTo>
                <a:lnTo>
                  <a:pt x="3840" y="29763"/>
                </a:lnTo>
                <a:lnTo>
                  <a:pt x="960" y="29763"/>
                </a:lnTo>
                <a:lnTo>
                  <a:pt x="960" y="31668"/>
                </a:lnTo>
                <a:lnTo>
                  <a:pt x="16322" y="31668"/>
                </a:lnTo>
                <a:lnTo>
                  <a:pt x="16322" y="29763"/>
                </a:lnTo>
                <a:lnTo>
                  <a:pt x="12481" y="29763"/>
                </a:lnTo>
                <a:lnTo>
                  <a:pt x="11521" y="28803"/>
                </a:lnTo>
                <a:lnTo>
                  <a:pt x="11521" y="27828"/>
                </a:lnTo>
                <a:lnTo>
                  <a:pt x="10561" y="26883"/>
                </a:lnTo>
                <a:lnTo>
                  <a:pt x="10561" y="8641"/>
                </a:lnTo>
                <a:lnTo>
                  <a:pt x="13441" y="5760"/>
                </a:lnTo>
                <a:lnTo>
                  <a:pt x="16322" y="3840"/>
                </a:lnTo>
                <a:lnTo>
                  <a:pt x="21122" y="3840"/>
                </a:lnTo>
                <a:lnTo>
                  <a:pt x="22082" y="4800"/>
                </a:lnTo>
                <a:lnTo>
                  <a:pt x="23042" y="5760"/>
                </a:lnTo>
                <a:lnTo>
                  <a:pt x="23042" y="6720"/>
                </a:lnTo>
                <a:lnTo>
                  <a:pt x="24002" y="8641"/>
                </a:lnTo>
                <a:lnTo>
                  <a:pt x="24002" y="27828"/>
                </a:lnTo>
                <a:lnTo>
                  <a:pt x="23042" y="28803"/>
                </a:lnTo>
                <a:lnTo>
                  <a:pt x="22082" y="29763"/>
                </a:lnTo>
                <a:lnTo>
                  <a:pt x="19202" y="29763"/>
                </a:lnTo>
                <a:lnTo>
                  <a:pt x="19202" y="31668"/>
                </a:lnTo>
                <a:lnTo>
                  <a:pt x="33604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8" name="object 418"/>
          <p:cNvSpPr/>
          <p:nvPr/>
        </p:nvSpPr>
        <p:spPr>
          <a:xfrm>
            <a:off x="3424458" y="3423025"/>
            <a:ext cx="32628" cy="48966"/>
          </a:xfrm>
          <a:custGeom>
            <a:avLst/>
            <a:gdLst/>
            <a:ahLst/>
            <a:cxnLst/>
            <a:rect l="l" t="t" r="r" b="b"/>
            <a:pathLst>
              <a:path w="32628" h="48966">
                <a:moveTo>
                  <a:pt x="960" y="41285"/>
                </a:moveTo>
                <a:lnTo>
                  <a:pt x="3840" y="44150"/>
                </a:lnTo>
                <a:lnTo>
                  <a:pt x="6720" y="47045"/>
                </a:lnTo>
                <a:lnTo>
                  <a:pt x="9601" y="48966"/>
                </a:lnTo>
                <a:lnTo>
                  <a:pt x="14386" y="48966"/>
                </a:lnTo>
                <a:lnTo>
                  <a:pt x="15346" y="45125"/>
                </a:lnTo>
                <a:lnTo>
                  <a:pt x="13441" y="45125"/>
                </a:lnTo>
                <a:lnTo>
                  <a:pt x="11506" y="43205"/>
                </a:lnTo>
                <a:lnTo>
                  <a:pt x="9601" y="41285"/>
                </a:lnTo>
                <a:lnTo>
                  <a:pt x="6720" y="38404"/>
                </a:lnTo>
                <a:lnTo>
                  <a:pt x="5760" y="35524"/>
                </a:lnTo>
                <a:lnTo>
                  <a:pt x="5760" y="26883"/>
                </a:lnTo>
                <a:lnTo>
                  <a:pt x="7665" y="23042"/>
                </a:lnTo>
                <a:lnTo>
                  <a:pt x="9601" y="21122"/>
                </a:lnTo>
                <a:lnTo>
                  <a:pt x="10561" y="19202"/>
                </a:lnTo>
                <a:lnTo>
                  <a:pt x="12481" y="18242"/>
                </a:lnTo>
                <a:lnTo>
                  <a:pt x="16322" y="18242"/>
                </a:lnTo>
                <a:lnTo>
                  <a:pt x="17282" y="19202"/>
                </a:lnTo>
                <a:lnTo>
                  <a:pt x="19187" y="20162"/>
                </a:lnTo>
                <a:lnTo>
                  <a:pt x="20162" y="21122"/>
                </a:lnTo>
                <a:lnTo>
                  <a:pt x="20162" y="22082"/>
                </a:lnTo>
                <a:lnTo>
                  <a:pt x="21122" y="23042"/>
                </a:lnTo>
                <a:lnTo>
                  <a:pt x="21122" y="42245"/>
                </a:lnTo>
                <a:lnTo>
                  <a:pt x="23027" y="48966"/>
                </a:lnTo>
                <a:lnTo>
                  <a:pt x="32628" y="45125"/>
                </a:lnTo>
                <a:lnTo>
                  <a:pt x="31668" y="43205"/>
                </a:lnTo>
                <a:lnTo>
                  <a:pt x="30708" y="44150"/>
                </a:lnTo>
                <a:lnTo>
                  <a:pt x="28788" y="44150"/>
                </a:lnTo>
                <a:lnTo>
                  <a:pt x="27843" y="43205"/>
                </a:lnTo>
                <a:lnTo>
                  <a:pt x="26868" y="42245"/>
                </a:lnTo>
                <a:lnTo>
                  <a:pt x="26868" y="0"/>
                </a:lnTo>
                <a:lnTo>
                  <a:pt x="25907" y="0"/>
                </a:lnTo>
                <a:lnTo>
                  <a:pt x="16322" y="3840"/>
                </a:lnTo>
                <a:lnTo>
                  <a:pt x="17282" y="4800"/>
                </a:lnTo>
                <a:lnTo>
                  <a:pt x="21122" y="4800"/>
                </a:lnTo>
                <a:lnTo>
                  <a:pt x="21122" y="18242"/>
                </a:lnTo>
                <a:lnTo>
                  <a:pt x="20162" y="17282"/>
                </a:lnTo>
                <a:lnTo>
                  <a:pt x="17282" y="16322"/>
                </a:lnTo>
                <a:lnTo>
                  <a:pt x="10561" y="16322"/>
                </a:lnTo>
                <a:lnTo>
                  <a:pt x="6720" y="18242"/>
                </a:lnTo>
                <a:lnTo>
                  <a:pt x="3840" y="21122"/>
                </a:lnTo>
                <a:lnTo>
                  <a:pt x="1920" y="24963"/>
                </a:lnTo>
                <a:lnTo>
                  <a:pt x="0" y="28803"/>
                </a:lnTo>
                <a:lnTo>
                  <a:pt x="0" y="38404"/>
                </a:lnTo>
                <a:lnTo>
                  <a:pt x="960" y="41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9" name="object 419"/>
          <p:cNvSpPr/>
          <p:nvPr/>
        </p:nvSpPr>
        <p:spPr>
          <a:xfrm>
            <a:off x="3438845" y="3465271"/>
            <a:ext cx="8641" cy="6720"/>
          </a:xfrm>
          <a:custGeom>
            <a:avLst/>
            <a:gdLst/>
            <a:ahLst/>
            <a:cxnLst/>
            <a:rect l="l" t="t" r="r" b="b"/>
            <a:pathLst>
              <a:path w="8641" h="6720">
                <a:moveTo>
                  <a:pt x="0" y="6720"/>
                </a:moveTo>
                <a:lnTo>
                  <a:pt x="960" y="5745"/>
                </a:lnTo>
                <a:lnTo>
                  <a:pt x="2895" y="4800"/>
                </a:lnTo>
                <a:lnTo>
                  <a:pt x="3840" y="4800"/>
                </a:lnTo>
                <a:lnTo>
                  <a:pt x="5775" y="3840"/>
                </a:lnTo>
                <a:lnTo>
                  <a:pt x="6736" y="1905"/>
                </a:lnTo>
                <a:lnTo>
                  <a:pt x="6736" y="6720"/>
                </a:lnTo>
                <a:lnTo>
                  <a:pt x="8641" y="6720"/>
                </a:lnTo>
                <a:lnTo>
                  <a:pt x="6736" y="0"/>
                </a:lnTo>
                <a:lnTo>
                  <a:pt x="4800" y="1905"/>
                </a:lnTo>
                <a:lnTo>
                  <a:pt x="2895" y="2880"/>
                </a:lnTo>
                <a:lnTo>
                  <a:pt x="960" y="2880"/>
                </a:lnTo>
                <a:lnTo>
                  <a:pt x="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0" name="object 420"/>
          <p:cNvSpPr/>
          <p:nvPr/>
        </p:nvSpPr>
        <p:spPr>
          <a:xfrm>
            <a:off x="3475329" y="3424946"/>
            <a:ext cx="38404" cy="46070"/>
          </a:xfrm>
          <a:custGeom>
            <a:avLst/>
            <a:gdLst/>
            <a:ahLst/>
            <a:cxnLst/>
            <a:rect l="l" t="t" r="r" b="b"/>
            <a:pathLst>
              <a:path w="38404" h="46070">
                <a:moveTo>
                  <a:pt x="4800" y="3840"/>
                </a:moveTo>
                <a:lnTo>
                  <a:pt x="6720" y="3840"/>
                </a:lnTo>
                <a:lnTo>
                  <a:pt x="7680" y="2880"/>
                </a:lnTo>
                <a:lnTo>
                  <a:pt x="15361" y="2880"/>
                </a:lnTo>
                <a:lnTo>
                  <a:pt x="15361" y="42230"/>
                </a:lnTo>
                <a:lnTo>
                  <a:pt x="14401" y="44165"/>
                </a:lnTo>
                <a:lnTo>
                  <a:pt x="9601" y="44165"/>
                </a:lnTo>
                <a:lnTo>
                  <a:pt x="9601" y="46070"/>
                </a:lnTo>
                <a:lnTo>
                  <a:pt x="28803" y="46070"/>
                </a:lnTo>
                <a:lnTo>
                  <a:pt x="28803" y="44165"/>
                </a:lnTo>
                <a:lnTo>
                  <a:pt x="24002" y="44165"/>
                </a:lnTo>
                <a:lnTo>
                  <a:pt x="23042" y="43205"/>
                </a:lnTo>
                <a:lnTo>
                  <a:pt x="22082" y="42230"/>
                </a:lnTo>
                <a:lnTo>
                  <a:pt x="22082" y="2880"/>
                </a:lnTo>
                <a:lnTo>
                  <a:pt x="30723" y="2880"/>
                </a:lnTo>
                <a:lnTo>
                  <a:pt x="31683" y="3840"/>
                </a:lnTo>
                <a:lnTo>
                  <a:pt x="32644" y="3840"/>
                </a:lnTo>
                <a:lnTo>
                  <a:pt x="34564" y="4800"/>
                </a:lnTo>
                <a:lnTo>
                  <a:pt x="35524" y="5760"/>
                </a:lnTo>
                <a:lnTo>
                  <a:pt x="35524" y="6720"/>
                </a:lnTo>
                <a:lnTo>
                  <a:pt x="36484" y="7680"/>
                </a:lnTo>
                <a:lnTo>
                  <a:pt x="36484" y="11521"/>
                </a:lnTo>
                <a:lnTo>
                  <a:pt x="38404" y="11521"/>
                </a:lnTo>
                <a:lnTo>
                  <a:pt x="37444" y="0"/>
                </a:lnTo>
                <a:lnTo>
                  <a:pt x="960" y="0"/>
                </a:lnTo>
                <a:lnTo>
                  <a:pt x="0" y="11521"/>
                </a:lnTo>
                <a:lnTo>
                  <a:pt x="960" y="11521"/>
                </a:lnTo>
                <a:lnTo>
                  <a:pt x="1920" y="8641"/>
                </a:lnTo>
                <a:lnTo>
                  <a:pt x="1920" y="7680"/>
                </a:lnTo>
                <a:lnTo>
                  <a:pt x="2880" y="5760"/>
                </a:lnTo>
                <a:lnTo>
                  <a:pt x="3840" y="4800"/>
                </a:lnTo>
                <a:lnTo>
                  <a:pt x="480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1" name="object 421"/>
          <p:cNvSpPr/>
          <p:nvPr/>
        </p:nvSpPr>
        <p:spPr>
          <a:xfrm>
            <a:off x="3515654" y="3439347"/>
            <a:ext cx="23042" cy="31668"/>
          </a:xfrm>
          <a:custGeom>
            <a:avLst/>
            <a:gdLst/>
            <a:ahLst/>
            <a:cxnLst/>
            <a:rect l="l" t="t" r="r" b="b"/>
            <a:pathLst>
              <a:path w="23042" h="31668">
                <a:moveTo>
                  <a:pt x="16322" y="31668"/>
                </a:moveTo>
                <a:lnTo>
                  <a:pt x="16322" y="29763"/>
                </a:lnTo>
                <a:lnTo>
                  <a:pt x="12481" y="29763"/>
                </a:lnTo>
                <a:lnTo>
                  <a:pt x="12481" y="28803"/>
                </a:lnTo>
                <a:lnTo>
                  <a:pt x="11521" y="28803"/>
                </a:lnTo>
                <a:lnTo>
                  <a:pt x="11521" y="27828"/>
                </a:lnTo>
                <a:lnTo>
                  <a:pt x="10561" y="26883"/>
                </a:lnTo>
                <a:lnTo>
                  <a:pt x="10561" y="9601"/>
                </a:lnTo>
                <a:lnTo>
                  <a:pt x="11521" y="7680"/>
                </a:lnTo>
                <a:lnTo>
                  <a:pt x="12481" y="5760"/>
                </a:lnTo>
                <a:lnTo>
                  <a:pt x="13441" y="4800"/>
                </a:lnTo>
                <a:lnTo>
                  <a:pt x="14386" y="4800"/>
                </a:lnTo>
                <a:lnTo>
                  <a:pt x="14386" y="3840"/>
                </a:lnTo>
                <a:lnTo>
                  <a:pt x="15361" y="3840"/>
                </a:lnTo>
                <a:lnTo>
                  <a:pt x="16322" y="4800"/>
                </a:lnTo>
                <a:lnTo>
                  <a:pt x="17282" y="5760"/>
                </a:lnTo>
                <a:lnTo>
                  <a:pt x="18227" y="6720"/>
                </a:lnTo>
                <a:lnTo>
                  <a:pt x="21107" y="6720"/>
                </a:lnTo>
                <a:lnTo>
                  <a:pt x="22067" y="5760"/>
                </a:lnTo>
                <a:lnTo>
                  <a:pt x="22067" y="4800"/>
                </a:lnTo>
                <a:lnTo>
                  <a:pt x="23042" y="4800"/>
                </a:lnTo>
                <a:lnTo>
                  <a:pt x="23042" y="2880"/>
                </a:lnTo>
                <a:lnTo>
                  <a:pt x="22067" y="1920"/>
                </a:lnTo>
                <a:lnTo>
                  <a:pt x="21107" y="960"/>
                </a:lnTo>
                <a:lnTo>
                  <a:pt x="21107" y="0"/>
                </a:lnTo>
                <a:lnTo>
                  <a:pt x="15361" y="0"/>
                </a:lnTo>
                <a:lnTo>
                  <a:pt x="13441" y="1920"/>
                </a:lnTo>
                <a:lnTo>
                  <a:pt x="10561" y="6720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0" y="4800"/>
                </a:lnTo>
                <a:lnTo>
                  <a:pt x="960" y="4800"/>
                </a:lnTo>
                <a:lnTo>
                  <a:pt x="1920" y="3840"/>
                </a:lnTo>
                <a:lnTo>
                  <a:pt x="2880" y="3840"/>
                </a:lnTo>
                <a:lnTo>
                  <a:pt x="3840" y="4800"/>
                </a:lnTo>
                <a:lnTo>
                  <a:pt x="4800" y="4800"/>
                </a:lnTo>
                <a:lnTo>
                  <a:pt x="4800" y="28803"/>
                </a:lnTo>
                <a:lnTo>
                  <a:pt x="3840" y="29763"/>
                </a:lnTo>
                <a:lnTo>
                  <a:pt x="0" y="29763"/>
                </a:lnTo>
                <a:lnTo>
                  <a:pt x="0" y="31668"/>
                </a:lnTo>
                <a:lnTo>
                  <a:pt x="16322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2" name="object 422"/>
          <p:cNvSpPr/>
          <p:nvPr/>
        </p:nvSpPr>
        <p:spPr>
          <a:xfrm>
            <a:off x="3540602" y="3439347"/>
            <a:ext cx="27843" cy="31668"/>
          </a:xfrm>
          <a:custGeom>
            <a:avLst/>
            <a:gdLst/>
            <a:ahLst/>
            <a:cxnLst/>
            <a:rect l="l" t="t" r="r" b="b"/>
            <a:pathLst>
              <a:path w="27843" h="31668">
                <a:moveTo>
                  <a:pt x="960" y="5760"/>
                </a:moveTo>
                <a:lnTo>
                  <a:pt x="960" y="9601"/>
                </a:lnTo>
                <a:lnTo>
                  <a:pt x="1935" y="9601"/>
                </a:lnTo>
                <a:lnTo>
                  <a:pt x="2895" y="10561"/>
                </a:lnTo>
                <a:lnTo>
                  <a:pt x="5775" y="10561"/>
                </a:lnTo>
                <a:lnTo>
                  <a:pt x="5775" y="9601"/>
                </a:lnTo>
                <a:lnTo>
                  <a:pt x="6720" y="9601"/>
                </a:lnTo>
                <a:lnTo>
                  <a:pt x="6720" y="3840"/>
                </a:lnTo>
                <a:lnTo>
                  <a:pt x="7680" y="2880"/>
                </a:lnTo>
                <a:lnTo>
                  <a:pt x="8641" y="1920"/>
                </a:lnTo>
                <a:lnTo>
                  <a:pt x="13441" y="1920"/>
                </a:lnTo>
                <a:lnTo>
                  <a:pt x="14401" y="2880"/>
                </a:lnTo>
                <a:lnTo>
                  <a:pt x="15361" y="3840"/>
                </a:lnTo>
                <a:lnTo>
                  <a:pt x="16337" y="4800"/>
                </a:lnTo>
                <a:lnTo>
                  <a:pt x="17282" y="6720"/>
                </a:lnTo>
                <a:lnTo>
                  <a:pt x="17282" y="10561"/>
                </a:lnTo>
                <a:lnTo>
                  <a:pt x="11521" y="12481"/>
                </a:lnTo>
                <a:lnTo>
                  <a:pt x="7680" y="14401"/>
                </a:lnTo>
                <a:lnTo>
                  <a:pt x="6720" y="19202"/>
                </a:lnTo>
                <a:lnTo>
                  <a:pt x="7680" y="18242"/>
                </a:lnTo>
                <a:lnTo>
                  <a:pt x="8641" y="17282"/>
                </a:lnTo>
                <a:lnTo>
                  <a:pt x="10561" y="16322"/>
                </a:lnTo>
                <a:lnTo>
                  <a:pt x="11521" y="15361"/>
                </a:lnTo>
                <a:lnTo>
                  <a:pt x="13441" y="14401"/>
                </a:lnTo>
                <a:lnTo>
                  <a:pt x="17282" y="13441"/>
                </a:lnTo>
                <a:lnTo>
                  <a:pt x="17282" y="24963"/>
                </a:lnTo>
                <a:lnTo>
                  <a:pt x="14401" y="26883"/>
                </a:lnTo>
                <a:lnTo>
                  <a:pt x="11521" y="27828"/>
                </a:lnTo>
                <a:lnTo>
                  <a:pt x="7680" y="27828"/>
                </a:lnTo>
                <a:lnTo>
                  <a:pt x="6720" y="26883"/>
                </a:lnTo>
                <a:lnTo>
                  <a:pt x="5775" y="24963"/>
                </a:lnTo>
                <a:lnTo>
                  <a:pt x="5775" y="16322"/>
                </a:lnTo>
                <a:lnTo>
                  <a:pt x="3840" y="17282"/>
                </a:lnTo>
                <a:lnTo>
                  <a:pt x="1935" y="18242"/>
                </a:lnTo>
                <a:lnTo>
                  <a:pt x="960" y="20162"/>
                </a:lnTo>
                <a:lnTo>
                  <a:pt x="0" y="21122"/>
                </a:lnTo>
                <a:lnTo>
                  <a:pt x="0" y="25923"/>
                </a:lnTo>
                <a:lnTo>
                  <a:pt x="960" y="27828"/>
                </a:lnTo>
                <a:lnTo>
                  <a:pt x="1935" y="29763"/>
                </a:lnTo>
                <a:lnTo>
                  <a:pt x="3840" y="30723"/>
                </a:lnTo>
                <a:lnTo>
                  <a:pt x="4800" y="31668"/>
                </a:lnTo>
                <a:lnTo>
                  <a:pt x="9616" y="31668"/>
                </a:lnTo>
                <a:lnTo>
                  <a:pt x="11521" y="30723"/>
                </a:lnTo>
                <a:lnTo>
                  <a:pt x="13441" y="28803"/>
                </a:lnTo>
                <a:lnTo>
                  <a:pt x="17282" y="26883"/>
                </a:lnTo>
                <a:lnTo>
                  <a:pt x="17282" y="29763"/>
                </a:lnTo>
                <a:lnTo>
                  <a:pt x="18242" y="30723"/>
                </a:lnTo>
                <a:lnTo>
                  <a:pt x="18242" y="31668"/>
                </a:lnTo>
                <a:lnTo>
                  <a:pt x="23042" y="31668"/>
                </a:lnTo>
                <a:lnTo>
                  <a:pt x="24963" y="29763"/>
                </a:lnTo>
                <a:lnTo>
                  <a:pt x="27843" y="26883"/>
                </a:lnTo>
                <a:lnTo>
                  <a:pt x="27843" y="24963"/>
                </a:lnTo>
                <a:lnTo>
                  <a:pt x="26883" y="25923"/>
                </a:lnTo>
                <a:lnTo>
                  <a:pt x="25923" y="26883"/>
                </a:lnTo>
                <a:lnTo>
                  <a:pt x="24963" y="27828"/>
                </a:lnTo>
                <a:lnTo>
                  <a:pt x="23042" y="27828"/>
                </a:lnTo>
                <a:lnTo>
                  <a:pt x="23042" y="25923"/>
                </a:lnTo>
                <a:lnTo>
                  <a:pt x="22082" y="24963"/>
                </a:lnTo>
                <a:lnTo>
                  <a:pt x="22082" y="4800"/>
                </a:lnTo>
                <a:lnTo>
                  <a:pt x="21122" y="2880"/>
                </a:lnTo>
                <a:lnTo>
                  <a:pt x="20162" y="1920"/>
                </a:lnTo>
                <a:lnTo>
                  <a:pt x="19202" y="960"/>
                </a:lnTo>
                <a:lnTo>
                  <a:pt x="17282" y="0"/>
                </a:lnTo>
                <a:lnTo>
                  <a:pt x="8641" y="0"/>
                </a:lnTo>
                <a:lnTo>
                  <a:pt x="5775" y="960"/>
                </a:lnTo>
                <a:lnTo>
                  <a:pt x="3840" y="1920"/>
                </a:lnTo>
                <a:lnTo>
                  <a:pt x="1935" y="3840"/>
                </a:lnTo>
                <a:lnTo>
                  <a:pt x="96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3" name="object 423"/>
          <p:cNvSpPr/>
          <p:nvPr/>
        </p:nvSpPr>
        <p:spPr>
          <a:xfrm>
            <a:off x="3546378" y="3453749"/>
            <a:ext cx="1905" cy="10561"/>
          </a:xfrm>
          <a:custGeom>
            <a:avLst/>
            <a:gdLst/>
            <a:ahLst/>
            <a:cxnLst/>
            <a:rect l="l" t="t" r="r" b="b"/>
            <a:pathLst>
              <a:path w="1905" h="10561">
                <a:moveTo>
                  <a:pt x="0" y="1920"/>
                </a:moveTo>
                <a:lnTo>
                  <a:pt x="0" y="10561"/>
                </a:lnTo>
                <a:lnTo>
                  <a:pt x="0" y="5760"/>
                </a:lnTo>
                <a:lnTo>
                  <a:pt x="944" y="4800"/>
                </a:lnTo>
                <a:lnTo>
                  <a:pt x="1905" y="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4" name="object 424"/>
          <p:cNvSpPr/>
          <p:nvPr/>
        </p:nvSpPr>
        <p:spPr>
          <a:xfrm>
            <a:off x="3575166" y="3423025"/>
            <a:ext cx="6720" cy="6720"/>
          </a:xfrm>
          <a:custGeom>
            <a:avLst/>
            <a:gdLst/>
            <a:ahLst/>
            <a:cxnLst/>
            <a:rect l="l" t="t" r="r" b="b"/>
            <a:pathLst>
              <a:path w="6720" h="6720">
                <a:moveTo>
                  <a:pt x="0" y="3840"/>
                </a:moveTo>
                <a:lnTo>
                  <a:pt x="0" y="4800"/>
                </a:lnTo>
                <a:lnTo>
                  <a:pt x="960" y="5760"/>
                </a:lnTo>
                <a:lnTo>
                  <a:pt x="1920" y="6720"/>
                </a:lnTo>
                <a:lnTo>
                  <a:pt x="4800" y="6720"/>
                </a:lnTo>
                <a:lnTo>
                  <a:pt x="5760" y="5760"/>
                </a:lnTo>
                <a:lnTo>
                  <a:pt x="6720" y="4800"/>
                </a:lnTo>
                <a:lnTo>
                  <a:pt x="6720" y="1920"/>
                </a:lnTo>
                <a:lnTo>
                  <a:pt x="5760" y="960"/>
                </a:lnTo>
                <a:lnTo>
                  <a:pt x="4800" y="960"/>
                </a:lnTo>
                <a:lnTo>
                  <a:pt x="3840" y="0"/>
                </a:lnTo>
                <a:lnTo>
                  <a:pt x="192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5" name="object 425"/>
          <p:cNvSpPr/>
          <p:nvPr/>
        </p:nvSpPr>
        <p:spPr>
          <a:xfrm>
            <a:off x="3570366" y="3439347"/>
            <a:ext cx="15361" cy="31668"/>
          </a:xfrm>
          <a:custGeom>
            <a:avLst/>
            <a:gdLst/>
            <a:ahLst/>
            <a:cxnLst/>
            <a:rect l="l" t="t" r="r" b="b"/>
            <a:pathLst>
              <a:path w="15361" h="31668">
                <a:moveTo>
                  <a:pt x="12481" y="28803"/>
                </a:moveTo>
                <a:lnTo>
                  <a:pt x="11521" y="28803"/>
                </a:lnTo>
                <a:lnTo>
                  <a:pt x="11521" y="27828"/>
                </a:lnTo>
                <a:lnTo>
                  <a:pt x="10561" y="25923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800"/>
                </a:lnTo>
                <a:lnTo>
                  <a:pt x="1920" y="4800"/>
                </a:lnTo>
                <a:lnTo>
                  <a:pt x="1920" y="3840"/>
                </a:lnTo>
                <a:lnTo>
                  <a:pt x="3840" y="3840"/>
                </a:lnTo>
                <a:lnTo>
                  <a:pt x="3840" y="480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25923"/>
                </a:lnTo>
                <a:lnTo>
                  <a:pt x="4800" y="27828"/>
                </a:lnTo>
                <a:lnTo>
                  <a:pt x="4800" y="28803"/>
                </a:lnTo>
                <a:lnTo>
                  <a:pt x="3840" y="29763"/>
                </a:lnTo>
                <a:lnTo>
                  <a:pt x="960" y="29763"/>
                </a:lnTo>
                <a:lnTo>
                  <a:pt x="960" y="31668"/>
                </a:lnTo>
                <a:lnTo>
                  <a:pt x="15361" y="31668"/>
                </a:lnTo>
                <a:lnTo>
                  <a:pt x="15361" y="29763"/>
                </a:lnTo>
                <a:lnTo>
                  <a:pt x="12481" y="29763"/>
                </a:lnTo>
                <a:lnTo>
                  <a:pt x="12481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6" name="object 426"/>
          <p:cNvSpPr/>
          <p:nvPr/>
        </p:nvSpPr>
        <p:spPr>
          <a:xfrm>
            <a:off x="3587648" y="3439347"/>
            <a:ext cx="33604" cy="31668"/>
          </a:xfrm>
          <a:custGeom>
            <a:avLst/>
            <a:gdLst/>
            <a:ahLst/>
            <a:cxnLst/>
            <a:rect l="l" t="t" r="r" b="b"/>
            <a:pathLst>
              <a:path w="33604" h="31668">
                <a:moveTo>
                  <a:pt x="15361" y="31668"/>
                </a:moveTo>
                <a:lnTo>
                  <a:pt x="15361" y="29763"/>
                </a:lnTo>
                <a:lnTo>
                  <a:pt x="11521" y="29763"/>
                </a:lnTo>
                <a:lnTo>
                  <a:pt x="11521" y="28803"/>
                </a:lnTo>
                <a:lnTo>
                  <a:pt x="10561" y="27828"/>
                </a:lnTo>
                <a:lnTo>
                  <a:pt x="10561" y="8641"/>
                </a:lnTo>
                <a:lnTo>
                  <a:pt x="13441" y="5760"/>
                </a:lnTo>
                <a:lnTo>
                  <a:pt x="15361" y="3840"/>
                </a:lnTo>
                <a:lnTo>
                  <a:pt x="20162" y="3840"/>
                </a:lnTo>
                <a:lnTo>
                  <a:pt x="21122" y="4800"/>
                </a:lnTo>
                <a:lnTo>
                  <a:pt x="22082" y="5760"/>
                </a:lnTo>
                <a:lnTo>
                  <a:pt x="23042" y="6720"/>
                </a:lnTo>
                <a:lnTo>
                  <a:pt x="23042" y="28803"/>
                </a:lnTo>
                <a:lnTo>
                  <a:pt x="22082" y="28803"/>
                </a:lnTo>
                <a:lnTo>
                  <a:pt x="22082" y="29763"/>
                </a:lnTo>
                <a:lnTo>
                  <a:pt x="18242" y="29763"/>
                </a:lnTo>
                <a:lnTo>
                  <a:pt x="18242" y="31668"/>
                </a:lnTo>
                <a:lnTo>
                  <a:pt x="33604" y="31668"/>
                </a:lnTo>
                <a:lnTo>
                  <a:pt x="33604" y="29763"/>
                </a:lnTo>
                <a:lnTo>
                  <a:pt x="30723" y="29763"/>
                </a:lnTo>
                <a:lnTo>
                  <a:pt x="29763" y="28803"/>
                </a:lnTo>
                <a:lnTo>
                  <a:pt x="28803" y="27828"/>
                </a:lnTo>
                <a:lnTo>
                  <a:pt x="28803" y="6720"/>
                </a:lnTo>
                <a:lnTo>
                  <a:pt x="27843" y="4800"/>
                </a:lnTo>
                <a:lnTo>
                  <a:pt x="2688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4003" y="0"/>
                </a:lnTo>
                <a:lnTo>
                  <a:pt x="17282" y="0"/>
                </a:lnTo>
                <a:lnTo>
                  <a:pt x="14401" y="1920"/>
                </a:lnTo>
                <a:lnTo>
                  <a:pt x="10561" y="6720"/>
                </a:lnTo>
                <a:lnTo>
                  <a:pt x="10561" y="0"/>
                </a:lnTo>
                <a:lnTo>
                  <a:pt x="8641" y="0"/>
                </a:lnTo>
                <a:lnTo>
                  <a:pt x="0" y="3840"/>
                </a:lnTo>
                <a:lnTo>
                  <a:pt x="0" y="4800"/>
                </a:lnTo>
                <a:lnTo>
                  <a:pt x="960" y="4800"/>
                </a:lnTo>
                <a:lnTo>
                  <a:pt x="1920" y="3840"/>
                </a:lnTo>
                <a:lnTo>
                  <a:pt x="2880" y="3840"/>
                </a:lnTo>
                <a:lnTo>
                  <a:pt x="3840" y="4800"/>
                </a:lnTo>
                <a:lnTo>
                  <a:pt x="4800" y="4800"/>
                </a:lnTo>
                <a:lnTo>
                  <a:pt x="4800" y="27828"/>
                </a:lnTo>
                <a:lnTo>
                  <a:pt x="3840" y="28803"/>
                </a:lnTo>
                <a:lnTo>
                  <a:pt x="3840" y="29763"/>
                </a:lnTo>
                <a:lnTo>
                  <a:pt x="0" y="29763"/>
                </a:lnTo>
                <a:lnTo>
                  <a:pt x="0" y="31668"/>
                </a:lnTo>
                <a:lnTo>
                  <a:pt x="15361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7" name="object 427"/>
          <p:cNvSpPr/>
          <p:nvPr/>
        </p:nvSpPr>
        <p:spPr>
          <a:xfrm>
            <a:off x="3623172" y="3439347"/>
            <a:ext cx="15346" cy="31668"/>
          </a:xfrm>
          <a:custGeom>
            <a:avLst/>
            <a:gdLst/>
            <a:ahLst/>
            <a:cxnLst/>
            <a:rect l="l" t="t" r="r" b="b"/>
            <a:pathLst>
              <a:path w="15346" h="31668">
                <a:moveTo>
                  <a:pt x="12466" y="28803"/>
                </a:moveTo>
                <a:lnTo>
                  <a:pt x="11506" y="28803"/>
                </a:lnTo>
                <a:lnTo>
                  <a:pt x="11506" y="27828"/>
                </a:lnTo>
                <a:lnTo>
                  <a:pt x="10561" y="25923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800"/>
                </a:lnTo>
                <a:lnTo>
                  <a:pt x="1920" y="4800"/>
                </a:lnTo>
                <a:lnTo>
                  <a:pt x="2880" y="3840"/>
                </a:lnTo>
                <a:lnTo>
                  <a:pt x="3840" y="3840"/>
                </a:lnTo>
                <a:lnTo>
                  <a:pt x="3840" y="4800"/>
                </a:lnTo>
                <a:lnTo>
                  <a:pt x="4785" y="4800"/>
                </a:lnTo>
                <a:lnTo>
                  <a:pt x="4785" y="5760"/>
                </a:lnTo>
                <a:lnTo>
                  <a:pt x="5760" y="6720"/>
                </a:lnTo>
                <a:lnTo>
                  <a:pt x="5760" y="25923"/>
                </a:lnTo>
                <a:lnTo>
                  <a:pt x="4785" y="27828"/>
                </a:lnTo>
                <a:lnTo>
                  <a:pt x="4785" y="28803"/>
                </a:lnTo>
                <a:lnTo>
                  <a:pt x="3840" y="29763"/>
                </a:lnTo>
                <a:lnTo>
                  <a:pt x="960" y="29763"/>
                </a:lnTo>
                <a:lnTo>
                  <a:pt x="960" y="31668"/>
                </a:lnTo>
                <a:lnTo>
                  <a:pt x="15346" y="31668"/>
                </a:lnTo>
                <a:lnTo>
                  <a:pt x="15346" y="29763"/>
                </a:lnTo>
                <a:lnTo>
                  <a:pt x="12466" y="29763"/>
                </a:lnTo>
                <a:lnTo>
                  <a:pt x="12466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8" name="object 428"/>
          <p:cNvSpPr/>
          <p:nvPr/>
        </p:nvSpPr>
        <p:spPr>
          <a:xfrm>
            <a:off x="3627958" y="3423025"/>
            <a:ext cx="6720" cy="6720"/>
          </a:xfrm>
          <a:custGeom>
            <a:avLst/>
            <a:gdLst/>
            <a:ahLst/>
            <a:cxnLst/>
            <a:rect l="l" t="t" r="r" b="b"/>
            <a:pathLst>
              <a:path w="6720" h="6720">
                <a:moveTo>
                  <a:pt x="4815" y="960"/>
                </a:moveTo>
                <a:lnTo>
                  <a:pt x="4815" y="0"/>
                </a:lnTo>
                <a:lnTo>
                  <a:pt x="2895" y="0"/>
                </a:lnTo>
                <a:lnTo>
                  <a:pt x="1935" y="960"/>
                </a:lnTo>
                <a:lnTo>
                  <a:pt x="975" y="960"/>
                </a:lnTo>
                <a:lnTo>
                  <a:pt x="0" y="1920"/>
                </a:lnTo>
                <a:lnTo>
                  <a:pt x="0" y="4800"/>
                </a:lnTo>
                <a:lnTo>
                  <a:pt x="975" y="5760"/>
                </a:lnTo>
                <a:lnTo>
                  <a:pt x="1935" y="6720"/>
                </a:lnTo>
                <a:lnTo>
                  <a:pt x="4815" y="6720"/>
                </a:lnTo>
                <a:lnTo>
                  <a:pt x="5775" y="5760"/>
                </a:lnTo>
                <a:lnTo>
                  <a:pt x="6720" y="4800"/>
                </a:lnTo>
                <a:lnTo>
                  <a:pt x="6720" y="1920"/>
                </a:lnTo>
                <a:lnTo>
                  <a:pt x="5775" y="960"/>
                </a:lnTo>
                <a:lnTo>
                  <a:pt x="4815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9" name="object 429"/>
          <p:cNvSpPr/>
          <p:nvPr/>
        </p:nvSpPr>
        <p:spPr>
          <a:xfrm>
            <a:off x="3641415" y="3439347"/>
            <a:ext cx="32628" cy="31668"/>
          </a:xfrm>
          <a:custGeom>
            <a:avLst/>
            <a:gdLst/>
            <a:ahLst/>
            <a:cxnLst/>
            <a:rect l="l" t="t" r="r" b="b"/>
            <a:pathLst>
              <a:path w="32628" h="31668">
                <a:moveTo>
                  <a:pt x="32628" y="31668"/>
                </a:moveTo>
                <a:lnTo>
                  <a:pt x="32628" y="29763"/>
                </a:lnTo>
                <a:lnTo>
                  <a:pt x="29748" y="29763"/>
                </a:lnTo>
                <a:lnTo>
                  <a:pt x="29748" y="28803"/>
                </a:lnTo>
                <a:lnTo>
                  <a:pt x="28788" y="28803"/>
                </a:lnTo>
                <a:lnTo>
                  <a:pt x="28788" y="8641"/>
                </a:lnTo>
                <a:lnTo>
                  <a:pt x="27828" y="6720"/>
                </a:lnTo>
                <a:lnTo>
                  <a:pt x="27828" y="4800"/>
                </a:lnTo>
                <a:lnTo>
                  <a:pt x="26868" y="2880"/>
                </a:lnTo>
                <a:lnTo>
                  <a:pt x="25908" y="1920"/>
                </a:lnTo>
                <a:lnTo>
                  <a:pt x="24947" y="960"/>
                </a:lnTo>
                <a:lnTo>
                  <a:pt x="23987" y="0"/>
                </a:lnTo>
                <a:lnTo>
                  <a:pt x="17266" y="0"/>
                </a:lnTo>
                <a:lnTo>
                  <a:pt x="13426" y="1920"/>
                </a:lnTo>
                <a:lnTo>
                  <a:pt x="10546" y="6720"/>
                </a:lnTo>
                <a:lnTo>
                  <a:pt x="10546" y="0"/>
                </a:lnTo>
                <a:lnTo>
                  <a:pt x="8625" y="0"/>
                </a:lnTo>
                <a:lnTo>
                  <a:pt x="0" y="3840"/>
                </a:lnTo>
                <a:lnTo>
                  <a:pt x="0" y="4800"/>
                </a:lnTo>
                <a:lnTo>
                  <a:pt x="944" y="4800"/>
                </a:lnTo>
                <a:lnTo>
                  <a:pt x="1905" y="3840"/>
                </a:lnTo>
                <a:lnTo>
                  <a:pt x="2880" y="3840"/>
                </a:lnTo>
                <a:lnTo>
                  <a:pt x="3825" y="4800"/>
                </a:lnTo>
                <a:lnTo>
                  <a:pt x="4785" y="5760"/>
                </a:lnTo>
                <a:lnTo>
                  <a:pt x="4785" y="27828"/>
                </a:lnTo>
                <a:lnTo>
                  <a:pt x="3825" y="28803"/>
                </a:lnTo>
                <a:lnTo>
                  <a:pt x="3825" y="29763"/>
                </a:lnTo>
                <a:lnTo>
                  <a:pt x="0" y="29763"/>
                </a:lnTo>
                <a:lnTo>
                  <a:pt x="0" y="31668"/>
                </a:lnTo>
                <a:lnTo>
                  <a:pt x="15346" y="31668"/>
                </a:lnTo>
                <a:lnTo>
                  <a:pt x="15346" y="29763"/>
                </a:lnTo>
                <a:lnTo>
                  <a:pt x="11506" y="29763"/>
                </a:lnTo>
                <a:lnTo>
                  <a:pt x="10546" y="28803"/>
                </a:lnTo>
                <a:lnTo>
                  <a:pt x="10546" y="8641"/>
                </a:lnTo>
                <a:lnTo>
                  <a:pt x="12466" y="5760"/>
                </a:lnTo>
                <a:lnTo>
                  <a:pt x="15346" y="3840"/>
                </a:lnTo>
                <a:lnTo>
                  <a:pt x="20147" y="3840"/>
                </a:lnTo>
                <a:lnTo>
                  <a:pt x="21107" y="4800"/>
                </a:lnTo>
                <a:lnTo>
                  <a:pt x="22067" y="5760"/>
                </a:lnTo>
                <a:lnTo>
                  <a:pt x="22067" y="6720"/>
                </a:lnTo>
                <a:lnTo>
                  <a:pt x="23027" y="8641"/>
                </a:lnTo>
                <a:lnTo>
                  <a:pt x="23027" y="27828"/>
                </a:lnTo>
                <a:lnTo>
                  <a:pt x="22067" y="28803"/>
                </a:lnTo>
                <a:lnTo>
                  <a:pt x="21107" y="29763"/>
                </a:lnTo>
                <a:lnTo>
                  <a:pt x="18227" y="29763"/>
                </a:lnTo>
                <a:lnTo>
                  <a:pt x="18227" y="31668"/>
                </a:lnTo>
                <a:lnTo>
                  <a:pt x="32628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0" name="object 430"/>
          <p:cNvSpPr/>
          <p:nvPr/>
        </p:nvSpPr>
        <p:spPr>
          <a:xfrm>
            <a:off x="3676924" y="3439347"/>
            <a:ext cx="30723" cy="46070"/>
          </a:xfrm>
          <a:custGeom>
            <a:avLst/>
            <a:gdLst/>
            <a:ahLst/>
            <a:cxnLst/>
            <a:rect l="l" t="t" r="r" b="b"/>
            <a:pathLst>
              <a:path w="30723" h="46070">
                <a:moveTo>
                  <a:pt x="24963" y="4800"/>
                </a:moveTo>
                <a:lnTo>
                  <a:pt x="30723" y="4800"/>
                </a:lnTo>
                <a:lnTo>
                  <a:pt x="30723" y="1920"/>
                </a:lnTo>
                <a:lnTo>
                  <a:pt x="22082" y="1920"/>
                </a:lnTo>
                <a:lnTo>
                  <a:pt x="20162" y="960"/>
                </a:lnTo>
                <a:lnTo>
                  <a:pt x="17282" y="0"/>
                </a:lnTo>
                <a:lnTo>
                  <a:pt x="11521" y="0"/>
                </a:lnTo>
                <a:lnTo>
                  <a:pt x="8641" y="960"/>
                </a:lnTo>
                <a:lnTo>
                  <a:pt x="5760" y="2880"/>
                </a:lnTo>
                <a:lnTo>
                  <a:pt x="3840" y="4800"/>
                </a:lnTo>
                <a:lnTo>
                  <a:pt x="2880" y="7680"/>
                </a:lnTo>
                <a:lnTo>
                  <a:pt x="2880" y="14401"/>
                </a:lnTo>
                <a:lnTo>
                  <a:pt x="3840" y="16322"/>
                </a:lnTo>
                <a:lnTo>
                  <a:pt x="4800" y="18242"/>
                </a:lnTo>
                <a:lnTo>
                  <a:pt x="6720" y="19202"/>
                </a:lnTo>
                <a:lnTo>
                  <a:pt x="8641" y="20162"/>
                </a:lnTo>
                <a:lnTo>
                  <a:pt x="5760" y="22082"/>
                </a:lnTo>
                <a:lnTo>
                  <a:pt x="4800" y="23042"/>
                </a:lnTo>
                <a:lnTo>
                  <a:pt x="3840" y="24963"/>
                </a:lnTo>
                <a:lnTo>
                  <a:pt x="2880" y="25923"/>
                </a:lnTo>
                <a:lnTo>
                  <a:pt x="2880" y="28803"/>
                </a:lnTo>
                <a:lnTo>
                  <a:pt x="3840" y="28803"/>
                </a:lnTo>
                <a:lnTo>
                  <a:pt x="3840" y="29763"/>
                </a:lnTo>
                <a:lnTo>
                  <a:pt x="4800" y="30723"/>
                </a:lnTo>
                <a:lnTo>
                  <a:pt x="5760" y="30723"/>
                </a:lnTo>
                <a:lnTo>
                  <a:pt x="3840" y="33604"/>
                </a:lnTo>
                <a:lnTo>
                  <a:pt x="2880" y="34549"/>
                </a:lnTo>
                <a:lnTo>
                  <a:pt x="1920" y="36484"/>
                </a:lnTo>
                <a:lnTo>
                  <a:pt x="960" y="37444"/>
                </a:lnTo>
                <a:lnTo>
                  <a:pt x="0" y="38389"/>
                </a:lnTo>
                <a:lnTo>
                  <a:pt x="0" y="41269"/>
                </a:lnTo>
                <a:lnTo>
                  <a:pt x="960" y="42230"/>
                </a:lnTo>
                <a:lnTo>
                  <a:pt x="2880" y="43190"/>
                </a:lnTo>
                <a:lnTo>
                  <a:pt x="5760" y="45110"/>
                </a:lnTo>
                <a:lnTo>
                  <a:pt x="9601" y="46070"/>
                </a:lnTo>
                <a:lnTo>
                  <a:pt x="8641" y="41269"/>
                </a:lnTo>
                <a:lnTo>
                  <a:pt x="6720" y="40325"/>
                </a:lnTo>
                <a:lnTo>
                  <a:pt x="5760" y="39349"/>
                </a:lnTo>
                <a:lnTo>
                  <a:pt x="4800" y="38389"/>
                </a:lnTo>
                <a:lnTo>
                  <a:pt x="4800" y="35509"/>
                </a:lnTo>
                <a:lnTo>
                  <a:pt x="5760" y="34549"/>
                </a:lnTo>
                <a:lnTo>
                  <a:pt x="5760" y="33604"/>
                </a:lnTo>
                <a:lnTo>
                  <a:pt x="6720" y="32644"/>
                </a:lnTo>
                <a:lnTo>
                  <a:pt x="7680" y="31668"/>
                </a:lnTo>
                <a:lnTo>
                  <a:pt x="14401" y="31668"/>
                </a:lnTo>
                <a:lnTo>
                  <a:pt x="10561" y="26883"/>
                </a:lnTo>
                <a:lnTo>
                  <a:pt x="8641" y="25923"/>
                </a:lnTo>
                <a:lnTo>
                  <a:pt x="7680" y="25923"/>
                </a:lnTo>
                <a:lnTo>
                  <a:pt x="7680" y="23042"/>
                </a:lnTo>
                <a:lnTo>
                  <a:pt x="8641" y="22082"/>
                </a:lnTo>
                <a:lnTo>
                  <a:pt x="8641" y="21122"/>
                </a:lnTo>
                <a:lnTo>
                  <a:pt x="9601" y="21122"/>
                </a:lnTo>
                <a:lnTo>
                  <a:pt x="8641" y="15361"/>
                </a:lnTo>
                <a:lnTo>
                  <a:pt x="8641" y="4800"/>
                </a:lnTo>
                <a:lnTo>
                  <a:pt x="9601" y="3840"/>
                </a:lnTo>
                <a:lnTo>
                  <a:pt x="11521" y="1920"/>
                </a:lnTo>
                <a:lnTo>
                  <a:pt x="12481" y="960"/>
                </a:lnTo>
                <a:lnTo>
                  <a:pt x="16322" y="960"/>
                </a:lnTo>
                <a:lnTo>
                  <a:pt x="17282" y="1920"/>
                </a:lnTo>
                <a:lnTo>
                  <a:pt x="18242" y="3840"/>
                </a:lnTo>
                <a:lnTo>
                  <a:pt x="20162" y="5760"/>
                </a:lnTo>
                <a:lnTo>
                  <a:pt x="21122" y="8641"/>
                </a:lnTo>
                <a:lnTo>
                  <a:pt x="21122" y="14401"/>
                </a:lnTo>
                <a:lnTo>
                  <a:pt x="20162" y="16322"/>
                </a:lnTo>
                <a:lnTo>
                  <a:pt x="19202" y="18242"/>
                </a:lnTo>
                <a:lnTo>
                  <a:pt x="21122" y="20162"/>
                </a:lnTo>
                <a:lnTo>
                  <a:pt x="23042" y="18242"/>
                </a:lnTo>
                <a:lnTo>
                  <a:pt x="25923" y="16322"/>
                </a:lnTo>
                <a:lnTo>
                  <a:pt x="26883" y="13441"/>
                </a:lnTo>
                <a:lnTo>
                  <a:pt x="26883" y="8641"/>
                </a:lnTo>
                <a:lnTo>
                  <a:pt x="25923" y="6720"/>
                </a:lnTo>
                <a:lnTo>
                  <a:pt x="24963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1" name="object 431"/>
          <p:cNvSpPr/>
          <p:nvPr/>
        </p:nvSpPr>
        <p:spPr>
          <a:xfrm>
            <a:off x="3685565" y="3454709"/>
            <a:ext cx="12481" cy="5760"/>
          </a:xfrm>
          <a:custGeom>
            <a:avLst/>
            <a:gdLst/>
            <a:ahLst/>
            <a:cxnLst/>
            <a:rect l="l" t="t" r="r" b="b"/>
            <a:pathLst>
              <a:path w="12481" h="5760">
                <a:moveTo>
                  <a:pt x="9601" y="3840"/>
                </a:moveTo>
                <a:lnTo>
                  <a:pt x="7680" y="4800"/>
                </a:lnTo>
                <a:lnTo>
                  <a:pt x="4800" y="4800"/>
                </a:lnTo>
                <a:lnTo>
                  <a:pt x="2880" y="3840"/>
                </a:lnTo>
                <a:lnTo>
                  <a:pt x="1920" y="1920"/>
                </a:lnTo>
                <a:lnTo>
                  <a:pt x="0" y="0"/>
                </a:lnTo>
                <a:lnTo>
                  <a:pt x="960" y="5760"/>
                </a:lnTo>
                <a:lnTo>
                  <a:pt x="9601" y="5760"/>
                </a:lnTo>
                <a:lnTo>
                  <a:pt x="12481" y="4800"/>
                </a:lnTo>
                <a:lnTo>
                  <a:pt x="10561" y="2880"/>
                </a:lnTo>
                <a:lnTo>
                  <a:pt x="960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2" name="object 432"/>
          <p:cNvSpPr/>
          <p:nvPr/>
        </p:nvSpPr>
        <p:spPr>
          <a:xfrm>
            <a:off x="3685565" y="3466231"/>
            <a:ext cx="22082" cy="19187"/>
          </a:xfrm>
          <a:custGeom>
            <a:avLst/>
            <a:gdLst/>
            <a:ahLst/>
            <a:cxnLst/>
            <a:rect l="l" t="t" r="r" b="b"/>
            <a:pathLst>
              <a:path w="22082" h="19187">
                <a:moveTo>
                  <a:pt x="16322" y="13441"/>
                </a:moveTo>
                <a:lnTo>
                  <a:pt x="14401" y="14386"/>
                </a:lnTo>
                <a:lnTo>
                  <a:pt x="11521" y="15346"/>
                </a:lnTo>
                <a:lnTo>
                  <a:pt x="3840" y="15346"/>
                </a:lnTo>
                <a:lnTo>
                  <a:pt x="0" y="14386"/>
                </a:lnTo>
                <a:lnTo>
                  <a:pt x="960" y="19187"/>
                </a:lnTo>
                <a:lnTo>
                  <a:pt x="10561" y="19187"/>
                </a:lnTo>
                <a:lnTo>
                  <a:pt x="15361" y="17282"/>
                </a:lnTo>
                <a:lnTo>
                  <a:pt x="18242" y="14386"/>
                </a:lnTo>
                <a:lnTo>
                  <a:pt x="21122" y="12466"/>
                </a:lnTo>
                <a:lnTo>
                  <a:pt x="22082" y="9601"/>
                </a:lnTo>
                <a:lnTo>
                  <a:pt x="22082" y="5760"/>
                </a:lnTo>
                <a:lnTo>
                  <a:pt x="21122" y="3840"/>
                </a:lnTo>
                <a:lnTo>
                  <a:pt x="20162" y="2880"/>
                </a:lnTo>
                <a:lnTo>
                  <a:pt x="19202" y="944"/>
                </a:lnTo>
                <a:lnTo>
                  <a:pt x="17282" y="944"/>
                </a:lnTo>
                <a:lnTo>
                  <a:pt x="15361" y="0"/>
                </a:lnTo>
                <a:lnTo>
                  <a:pt x="1920" y="0"/>
                </a:lnTo>
                <a:lnTo>
                  <a:pt x="5760" y="4785"/>
                </a:lnTo>
                <a:lnTo>
                  <a:pt x="14401" y="4785"/>
                </a:lnTo>
                <a:lnTo>
                  <a:pt x="16322" y="5760"/>
                </a:lnTo>
                <a:lnTo>
                  <a:pt x="18242" y="5760"/>
                </a:lnTo>
                <a:lnTo>
                  <a:pt x="19202" y="6720"/>
                </a:lnTo>
                <a:lnTo>
                  <a:pt x="19202" y="9601"/>
                </a:lnTo>
                <a:lnTo>
                  <a:pt x="18242" y="11506"/>
                </a:lnTo>
                <a:lnTo>
                  <a:pt x="16322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3" name="object 433"/>
          <p:cNvSpPr/>
          <p:nvPr/>
        </p:nvSpPr>
        <p:spPr>
          <a:xfrm>
            <a:off x="3512774" y="3346231"/>
            <a:ext cx="38389" cy="45110"/>
          </a:xfrm>
          <a:custGeom>
            <a:avLst/>
            <a:gdLst/>
            <a:ahLst/>
            <a:cxnLst/>
            <a:rect l="l" t="t" r="r" b="b"/>
            <a:pathLst>
              <a:path w="38389" h="45110">
                <a:moveTo>
                  <a:pt x="29763" y="27843"/>
                </a:moveTo>
                <a:lnTo>
                  <a:pt x="29763" y="29748"/>
                </a:lnTo>
                <a:lnTo>
                  <a:pt x="30723" y="29748"/>
                </a:lnTo>
                <a:lnTo>
                  <a:pt x="30723" y="14401"/>
                </a:lnTo>
                <a:lnTo>
                  <a:pt x="29763" y="14401"/>
                </a:lnTo>
                <a:lnTo>
                  <a:pt x="29763" y="16322"/>
                </a:lnTo>
                <a:lnTo>
                  <a:pt x="28788" y="18242"/>
                </a:lnTo>
                <a:lnTo>
                  <a:pt x="27828" y="19202"/>
                </a:lnTo>
                <a:lnTo>
                  <a:pt x="26883" y="20162"/>
                </a:lnTo>
                <a:lnTo>
                  <a:pt x="24947" y="21122"/>
                </a:lnTo>
                <a:lnTo>
                  <a:pt x="12481" y="21122"/>
                </a:lnTo>
                <a:lnTo>
                  <a:pt x="12481" y="2880"/>
                </a:lnTo>
                <a:lnTo>
                  <a:pt x="29763" y="2880"/>
                </a:lnTo>
                <a:lnTo>
                  <a:pt x="30723" y="3840"/>
                </a:lnTo>
                <a:lnTo>
                  <a:pt x="31668" y="4800"/>
                </a:lnTo>
                <a:lnTo>
                  <a:pt x="32628" y="5760"/>
                </a:lnTo>
                <a:lnTo>
                  <a:pt x="33604" y="7680"/>
                </a:lnTo>
                <a:lnTo>
                  <a:pt x="33604" y="10561"/>
                </a:lnTo>
                <a:lnTo>
                  <a:pt x="35509" y="10561"/>
                </a:lnTo>
                <a:lnTo>
                  <a:pt x="34549" y="0"/>
                </a:lnTo>
                <a:lnTo>
                  <a:pt x="0" y="0"/>
                </a:lnTo>
                <a:lnTo>
                  <a:pt x="0" y="1920"/>
                </a:lnTo>
                <a:lnTo>
                  <a:pt x="4800" y="1920"/>
                </a:lnTo>
                <a:lnTo>
                  <a:pt x="5760" y="2880"/>
                </a:lnTo>
                <a:lnTo>
                  <a:pt x="5760" y="42230"/>
                </a:lnTo>
                <a:lnTo>
                  <a:pt x="4800" y="43205"/>
                </a:lnTo>
                <a:lnTo>
                  <a:pt x="3840" y="44150"/>
                </a:lnTo>
                <a:lnTo>
                  <a:pt x="0" y="44150"/>
                </a:lnTo>
                <a:lnTo>
                  <a:pt x="0" y="45110"/>
                </a:lnTo>
                <a:lnTo>
                  <a:pt x="34549" y="45110"/>
                </a:lnTo>
                <a:lnTo>
                  <a:pt x="38389" y="34549"/>
                </a:lnTo>
                <a:lnTo>
                  <a:pt x="37444" y="34549"/>
                </a:lnTo>
                <a:lnTo>
                  <a:pt x="35509" y="37429"/>
                </a:lnTo>
                <a:lnTo>
                  <a:pt x="34549" y="39364"/>
                </a:lnTo>
                <a:lnTo>
                  <a:pt x="32628" y="40309"/>
                </a:lnTo>
                <a:lnTo>
                  <a:pt x="31668" y="41269"/>
                </a:lnTo>
                <a:lnTo>
                  <a:pt x="30723" y="42230"/>
                </a:lnTo>
                <a:lnTo>
                  <a:pt x="29763" y="42230"/>
                </a:lnTo>
                <a:lnTo>
                  <a:pt x="28788" y="43205"/>
                </a:lnTo>
                <a:lnTo>
                  <a:pt x="14401" y="43205"/>
                </a:lnTo>
                <a:lnTo>
                  <a:pt x="13441" y="42230"/>
                </a:lnTo>
                <a:lnTo>
                  <a:pt x="12481" y="41269"/>
                </a:lnTo>
                <a:lnTo>
                  <a:pt x="12481" y="23027"/>
                </a:lnTo>
                <a:lnTo>
                  <a:pt x="25923" y="23027"/>
                </a:lnTo>
                <a:lnTo>
                  <a:pt x="26883" y="24002"/>
                </a:lnTo>
                <a:lnTo>
                  <a:pt x="27828" y="24002"/>
                </a:lnTo>
                <a:lnTo>
                  <a:pt x="28788" y="24963"/>
                </a:lnTo>
                <a:lnTo>
                  <a:pt x="28788" y="25923"/>
                </a:lnTo>
                <a:lnTo>
                  <a:pt x="29763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4" name="object 434"/>
          <p:cNvSpPr/>
          <p:nvPr/>
        </p:nvSpPr>
        <p:spPr>
          <a:xfrm>
            <a:off x="3553084" y="3360633"/>
            <a:ext cx="33604" cy="30708"/>
          </a:xfrm>
          <a:custGeom>
            <a:avLst/>
            <a:gdLst/>
            <a:ahLst/>
            <a:cxnLst/>
            <a:rect l="l" t="t" r="r" b="b"/>
            <a:pathLst>
              <a:path w="33604" h="30708">
                <a:moveTo>
                  <a:pt x="16322" y="30708"/>
                </a:moveTo>
                <a:lnTo>
                  <a:pt x="16322" y="29748"/>
                </a:lnTo>
                <a:lnTo>
                  <a:pt x="12481" y="29748"/>
                </a:lnTo>
                <a:lnTo>
                  <a:pt x="12481" y="28803"/>
                </a:lnTo>
                <a:lnTo>
                  <a:pt x="11521" y="28803"/>
                </a:lnTo>
                <a:lnTo>
                  <a:pt x="11521" y="27828"/>
                </a:lnTo>
                <a:lnTo>
                  <a:pt x="10561" y="27828"/>
                </a:lnTo>
                <a:lnTo>
                  <a:pt x="10561" y="7680"/>
                </a:lnTo>
                <a:lnTo>
                  <a:pt x="13441" y="4800"/>
                </a:lnTo>
                <a:lnTo>
                  <a:pt x="16322" y="3840"/>
                </a:lnTo>
                <a:lnTo>
                  <a:pt x="20162" y="3840"/>
                </a:lnTo>
                <a:lnTo>
                  <a:pt x="22082" y="4800"/>
                </a:lnTo>
                <a:lnTo>
                  <a:pt x="22082" y="5760"/>
                </a:lnTo>
                <a:lnTo>
                  <a:pt x="23042" y="6720"/>
                </a:lnTo>
                <a:lnTo>
                  <a:pt x="24002" y="8625"/>
                </a:lnTo>
                <a:lnTo>
                  <a:pt x="24002" y="25908"/>
                </a:lnTo>
                <a:lnTo>
                  <a:pt x="23042" y="26868"/>
                </a:lnTo>
                <a:lnTo>
                  <a:pt x="23042" y="28803"/>
                </a:lnTo>
                <a:lnTo>
                  <a:pt x="22082" y="29748"/>
                </a:lnTo>
                <a:lnTo>
                  <a:pt x="18242" y="29748"/>
                </a:lnTo>
                <a:lnTo>
                  <a:pt x="18242" y="30708"/>
                </a:lnTo>
                <a:lnTo>
                  <a:pt x="33604" y="30708"/>
                </a:lnTo>
                <a:lnTo>
                  <a:pt x="33604" y="29748"/>
                </a:lnTo>
                <a:lnTo>
                  <a:pt x="30723" y="29748"/>
                </a:lnTo>
                <a:lnTo>
                  <a:pt x="29763" y="28803"/>
                </a:lnTo>
                <a:lnTo>
                  <a:pt x="29763" y="27828"/>
                </a:lnTo>
                <a:lnTo>
                  <a:pt x="28803" y="27828"/>
                </a:lnTo>
                <a:lnTo>
                  <a:pt x="28803" y="4800"/>
                </a:lnTo>
                <a:lnTo>
                  <a:pt x="27843" y="2880"/>
                </a:lnTo>
                <a:lnTo>
                  <a:pt x="26883" y="1920"/>
                </a:lnTo>
                <a:lnTo>
                  <a:pt x="25923" y="960"/>
                </a:lnTo>
                <a:lnTo>
                  <a:pt x="24002" y="0"/>
                </a:lnTo>
                <a:lnTo>
                  <a:pt x="18242" y="0"/>
                </a:lnTo>
                <a:lnTo>
                  <a:pt x="14401" y="1920"/>
                </a:lnTo>
                <a:lnTo>
                  <a:pt x="10561" y="5760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800"/>
                </a:lnTo>
                <a:lnTo>
                  <a:pt x="1920" y="3840"/>
                </a:lnTo>
                <a:lnTo>
                  <a:pt x="3855" y="384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26868"/>
                </a:lnTo>
                <a:lnTo>
                  <a:pt x="4800" y="27828"/>
                </a:lnTo>
                <a:lnTo>
                  <a:pt x="4800" y="28803"/>
                </a:lnTo>
                <a:lnTo>
                  <a:pt x="3855" y="29748"/>
                </a:lnTo>
                <a:lnTo>
                  <a:pt x="960" y="29748"/>
                </a:lnTo>
                <a:lnTo>
                  <a:pt x="960" y="30708"/>
                </a:lnTo>
                <a:lnTo>
                  <a:pt x="16322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5" name="object 435"/>
          <p:cNvSpPr/>
          <p:nvPr/>
        </p:nvSpPr>
        <p:spPr>
          <a:xfrm>
            <a:off x="3589568" y="3368314"/>
            <a:ext cx="25923" cy="16306"/>
          </a:xfrm>
          <a:custGeom>
            <a:avLst/>
            <a:gdLst/>
            <a:ahLst/>
            <a:cxnLst/>
            <a:rect l="l" t="t" r="r" b="b"/>
            <a:pathLst>
              <a:path w="25923" h="16306">
                <a:moveTo>
                  <a:pt x="18242" y="944"/>
                </a:moveTo>
                <a:lnTo>
                  <a:pt x="18242" y="2880"/>
                </a:lnTo>
                <a:lnTo>
                  <a:pt x="4800" y="2880"/>
                </a:lnTo>
                <a:lnTo>
                  <a:pt x="4800" y="0"/>
                </a:lnTo>
                <a:lnTo>
                  <a:pt x="4800" y="8625"/>
                </a:lnTo>
                <a:lnTo>
                  <a:pt x="4800" y="4785"/>
                </a:lnTo>
                <a:lnTo>
                  <a:pt x="25923" y="4785"/>
                </a:lnTo>
                <a:lnTo>
                  <a:pt x="18242" y="944"/>
                </a:lnTo>
                <a:close/>
              </a:path>
              <a:path w="25923" h="16306">
                <a:moveTo>
                  <a:pt x="5760" y="-1920"/>
                </a:moveTo>
                <a:lnTo>
                  <a:pt x="6720" y="-3840"/>
                </a:lnTo>
                <a:lnTo>
                  <a:pt x="8641" y="-4800"/>
                </a:lnTo>
                <a:lnTo>
                  <a:pt x="10561" y="-5760"/>
                </a:lnTo>
                <a:lnTo>
                  <a:pt x="14401" y="-5760"/>
                </a:lnTo>
                <a:lnTo>
                  <a:pt x="15361" y="-4800"/>
                </a:lnTo>
                <a:lnTo>
                  <a:pt x="16322" y="-3840"/>
                </a:lnTo>
                <a:lnTo>
                  <a:pt x="17282" y="-2880"/>
                </a:lnTo>
                <a:lnTo>
                  <a:pt x="18242" y="-1920"/>
                </a:lnTo>
                <a:lnTo>
                  <a:pt x="18242" y="944"/>
                </a:lnTo>
                <a:lnTo>
                  <a:pt x="25923" y="4785"/>
                </a:lnTo>
                <a:lnTo>
                  <a:pt x="25923" y="944"/>
                </a:lnTo>
                <a:lnTo>
                  <a:pt x="24963" y="-2880"/>
                </a:lnTo>
                <a:lnTo>
                  <a:pt x="22082" y="-4800"/>
                </a:lnTo>
                <a:lnTo>
                  <a:pt x="20162" y="-6720"/>
                </a:lnTo>
                <a:lnTo>
                  <a:pt x="17282" y="-7680"/>
                </a:lnTo>
                <a:lnTo>
                  <a:pt x="9601" y="-7680"/>
                </a:lnTo>
                <a:lnTo>
                  <a:pt x="6720" y="-6720"/>
                </a:lnTo>
                <a:lnTo>
                  <a:pt x="3840" y="-3840"/>
                </a:lnTo>
                <a:lnTo>
                  <a:pt x="960" y="-960"/>
                </a:lnTo>
                <a:lnTo>
                  <a:pt x="0" y="3840"/>
                </a:lnTo>
                <a:lnTo>
                  <a:pt x="0" y="13441"/>
                </a:lnTo>
                <a:lnTo>
                  <a:pt x="960" y="17282"/>
                </a:lnTo>
                <a:lnTo>
                  <a:pt x="3840" y="20147"/>
                </a:lnTo>
                <a:lnTo>
                  <a:pt x="6720" y="23027"/>
                </a:lnTo>
                <a:lnTo>
                  <a:pt x="9601" y="23987"/>
                </a:lnTo>
                <a:lnTo>
                  <a:pt x="16322" y="23987"/>
                </a:lnTo>
                <a:lnTo>
                  <a:pt x="19202" y="23027"/>
                </a:lnTo>
                <a:lnTo>
                  <a:pt x="21122" y="20147"/>
                </a:lnTo>
                <a:lnTo>
                  <a:pt x="24003" y="18227"/>
                </a:lnTo>
                <a:lnTo>
                  <a:pt x="24963" y="15346"/>
                </a:lnTo>
                <a:lnTo>
                  <a:pt x="25923" y="12466"/>
                </a:lnTo>
                <a:lnTo>
                  <a:pt x="24963" y="11506"/>
                </a:lnTo>
                <a:lnTo>
                  <a:pt x="24003" y="14386"/>
                </a:lnTo>
                <a:lnTo>
                  <a:pt x="22082" y="16306"/>
                </a:lnTo>
                <a:lnTo>
                  <a:pt x="21122" y="17282"/>
                </a:lnTo>
                <a:lnTo>
                  <a:pt x="19202" y="18227"/>
                </a:lnTo>
                <a:lnTo>
                  <a:pt x="17282" y="19187"/>
                </a:lnTo>
                <a:lnTo>
                  <a:pt x="12481" y="19187"/>
                </a:lnTo>
                <a:lnTo>
                  <a:pt x="9601" y="17282"/>
                </a:lnTo>
                <a:lnTo>
                  <a:pt x="7680" y="15346"/>
                </a:lnTo>
                <a:lnTo>
                  <a:pt x="5760" y="12466"/>
                </a:lnTo>
                <a:lnTo>
                  <a:pt x="4800" y="8625"/>
                </a:lnTo>
                <a:lnTo>
                  <a:pt x="4800" y="0"/>
                </a:lnTo>
                <a:lnTo>
                  <a:pt x="5760" y="-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6" name="object 436"/>
          <p:cNvSpPr/>
          <p:nvPr/>
        </p:nvSpPr>
        <p:spPr>
          <a:xfrm>
            <a:off x="3617412" y="3360633"/>
            <a:ext cx="23042" cy="30708"/>
          </a:xfrm>
          <a:custGeom>
            <a:avLst/>
            <a:gdLst/>
            <a:ahLst/>
            <a:cxnLst/>
            <a:rect l="l" t="t" r="r" b="b"/>
            <a:pathLst>
              <a:path w="23042" h="30708">
                <a:moveTo>
                  <a:pt x="11521" y="28803"/>
                </a:moveTo>
                <a:lnTo>
                  <a:pt x="11521" y="26868"/>
                </a:lnTo>
                <a:lnTo>
                  <a:pt x="10546" y="25908"/>
                </a:lnTo>
                <a:lnTo>
                  <a:pt x="10546" y="9601"/>
                </a:lnTo>
                <a:lnTo>
                  <a:pt x="11521" y="7680"/>
                </a:lnTo>
                <a:lnTo>
                  <a:pt x="13441" y="5760"/>
                </a:lnTo>
                <a:lnTo>
                  <a:pt x="14386" y="4800"/>
                </a:lnTo>
                <a:lnTo>
                  <a:pt x="15361" y="3840"/>
                </a:lnTo>
                <a:lnTo>
                  <a:pt x="16322" y="4800"/>
                </a:lnTo>
                <a:lnTo>
                  <a:pt x="17266" y="5760"/>
                </a:lnTo>
                <a:lnTo>
                  <a:pt x="18227" y="5760"/>
                </a:lnTo>
                <a:lnTo>
                  <a:pt x="19202" y="6720"/>
                </a:lnTo>
                <a:lnTo>
                  <a:pt x="21107" y="6720"/>
                </a:lnTo>
                <a:lnTo>
                  <a:pt x="21107" y="5760"/>
                </a:lnTo>
                <a:lnTo>
                  <a:pt x="22067" y="5760"/>
                </a:lnTo>
                <a:lnTo>
                  <a:pt x="23042" y="4800"/>
                </a:lnTo>
                <a:lnTo>
                  <a:pt x="23042" y="1920"/>
                </a:lnTo>
                <a:lnTo>
                  <a:pt x="22067" y="960"/>
                </a:lnTo>
                <a:lnTo>
                  <a:pt x="21107" y="0"/>
                </a:lnTo>
                <a:lnTo>
                  <a:pt x="16322" y="0"/>
                </a:lnTo>
                <a:lnTo>
                  <a:pt x="13441" y="1920"/>
                </a:lnTo>
                <a:lnTo>
                  <a:pt x="10546" y="6720"/>
                </a:lnTo>
                <a:lnTo>
                  <a:pt x="10546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800"/>
                </a:lnTo>
                <a:lnTo>
                  <a:pt x="1920" y="3840"/>
                </a:lnTo>
                <a:lnTo>
                  <a:pt x="3840" y="384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26868"/>
                </a:lnTo>
                <a:lnTo>
                  <a:pt x="4800" y="27828"/>
                </a:lnTo>
                <a:lnTo>
                  <a:pt x="4800" y="28803"/>
                </a:lnTo>
                <a:lnTo>
                  <a:pt x="3840" y="28803"/>
                </a:lnTo>
                <a:lnTo>
                  <a:pt x="2880" y="29748"/>
                </a:lnTo>
                <a:lnTo>
                  <a:pt x="960" y="29748"/>
                </a:lnTo>
                <a:lnTo>
                  <a:pt x="960" y="30708"/>
                </a:lnTo>
                <a:lnTo>
                  <a:pt x="16322" y="30708"/>
                </a:lnTo>
                <a:lnTo>
                  <a:pt x="16322" y="29748"/>
                </a:lnTo>
                <a:lnTo>
                  <a:pt x="13441" y="29748"/>
                </a:lnTo>
                <a:lnTo>
                  <a:pt x="12481" y="28803"/>
                </a:lnTo>
                <a:lnTo>
                  <a:pt x="11521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7" name="object 437"/>
          <p:cNvSpPr/>
          <p:nvPr/>
        </p:nvSpPr>
        <p:spPr>
          <a:xfrm>
            <a:off x="3651001" y="3373099"/>
            <a:ext cx="12481" cy="8656"/>
          </a:xfrm>
          <a:custGeom>
            <a:avLst/>
            <a:gdLst/>
            <a:ahLst/>
            <a:cxnLst/>
            <a:rect l="l" t="t" r="r" b="b"/>
            <a:pathLst>
              <a:path w="12481" h="8656">
                <a:moveTo>
                  <a:pt x="9601" y="6720"/>
                </a:moveTo>
                <a:lnTo>
                  <a:pt x="3840" y="6720"/>
                </a:lnTo>
                <a:lnTo>
                  <a:pt x="1920" y="4815"/>
                </a:lnTo>
                <a:lnTo>
                  <a:pt x="960" y="2880"/>
                </a:lnTo>
                <a:lnTo>
                  <a:pt x="0" y="0"/>
                </a:lnTo>
                <a:lnTo>
                  <a:pt x="960" y="8656"/>
                </a:lnTo>
                <a:lnTo>
                  <a:pt x="1920" y="7680"/>
                </a:lnTo>
                <a:lnTo>
                  <a:pt x="2880" y="8656"/>
                </a:lnTo>
                <a:lnTo>
                  <a:pt x="9601" y="8656"/>
                </a:lnTo>
                <a:lnTo>
                  <a:pt x="12481" y="7680"/>
                </a:lnTo>
                <a:lnTo>
                  <a:pt x="10561" y="4815"/>
                </a:lnTo>
                <a:lnTo>
                  <a:pt x="960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8" name="object 438"/>
          <p:cNvSpPr/>
          <p:nvPr/>
        </p:nvSpPr>
        <p:spPr>
          <a:xfrm>
            <a:off x="3648135" y="3386541"/>
            <a:ext cx="24947" cy="20162"/>
          </a:xfrm>
          <a:custGeom>
            <a:avLst/>
            <a:gdLst/>
            <a:ahLst/>
            <a:cxnLst/>
            <a:rect l="l" t="t" r="r" b="b"/>
            <a:pathLst>
              <a:path w="24947" h="20162">
                <a:moveTo>
                  <a:pt x="22067" y="12481"/>
                </a:moveTo>
                <a:lnTo>
                  <a:pt x="20147" y="13441"/>
                </a:lnTo>
                <a:lnTo>
                  <a:pt x="18227" y="15361"/>
                </a:lnTo>
                <a:lnTo>
                  <a:pt x="15346" y="16322"/>
                </a:lnTo>
                <a:lnTo>
                  <a:pt x="6705" y="16322"/>
                </a:lnTo>
                <a:lnTo>
                  <a:pt x="3825" y="15361"/>
                </a:lnTo>
                <a:lnTo>
                  <a:pt x="944" y="13441"/>
                </a:lnTo>
                <a:lnTo>
                  <a:pt x="0" y="13441"/>
                </a:lnTo>
                <a:lnTo>
                  <a:pt x="0" y="19202"/>
                </a:lnTo>
                <a:lnTo>
                  <a:pt x="3825" y="20162"/>
                </a:lnTo>
                <a:lnTo>
                  <a:pt x="13426" y="20162"/>
                </a:lnTo>
                <a:lnTo>
                  <a:pt x="18227" y="18242"/>
                </a:lnTo>
                <a:lnTo>
                  <a:pt x="22067" y="15361"/>
                </a:lnTo>
                <a:lnTo>
                  <a:pt x="23987" y="12481"/>
                </a:lnTo>
                <a:lnTo>
                  <a:pt x="24947" y="10561"/>
                </a:lnTo>
                <a:lnTo>
                  <a:pt x="24947" y="4800"/>
                </a:lnTo>
                <a:lnTo>
                  <a:pt x="23027" y="3840"/>
                </a:lnTo>
                <a:lnTo>
                  <a:pt x="22067" y="1920"/>
                </a:lnTo>
                <a:lnTo>
                  <a:pt x="20147" y="960"/>
                </a:lnTo>
                <a:lnTo>
                  <a:pt x="6705" y="960"/>
                </a:lnTo>
                <a:lnTo>
                  <a:pt x="5745" y="0"/>
                </a:lnTo>
                <a:lnTo>
                  <a:pt x="2865" y="0"/>
                </a:lnTo>
                <a:lnTo>
                  <a:pt x="4785" y="5760"/>
                </a:lnTo>
                <a:lnTo>
                  <a:pt x="17266" y="5760"/>
                </a:lnTo>
                <a:lnTo>
                  <a:pt x="20147" y="6720"/>
                </a:lnTo>
                <a:lnTo>
                  <a:pt x="21107" y="6720"/>
                </a:lnTo>
                <a:lnTo>
                  <a:pt x="22067" y="7680"/>
                </a:lnTo>
                <a:lnTo>
                  <a:pt x="23027" y="8641"/>
                </a:lnTo>
                <a:lnTo>
                  <a:pt x="23027" y="10561"/>
                </a:lnTo>
                <a:lnTo>
                  <a:pt x="22067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9" name="object 439"/>
          <p:cNvSpPr/>
          <p:nvPr/>
        </p:nvSpPr>
        <p:spPr>
          <a:xfrm>
            <a:off x="3642360" y="3360633"/>
            <a:ext cx="31683" cy="45110"/>
          </a:xfrm>
          <a:custGeom>
            <a:avLst/>
            <a:gdLst/>
            <a:ahLst/>
            <a:cxnLst/>
            <a:rect l="l" t="t" r="r" b="b"/>
            <a:pathLst>
              <a:path w="31683" h="45110">
                <a:moveTo>
                  <a:pt x="960" y="42230"/>
                </a:moveTo>
                <a:lnTo>
                  <a:pt x="2880" y="43190"/>
                </a:lnTo>
                <a:lnTo>
                  <a:pt x="5775" y="45110"/>
                </a:lnTo>
                <a:lnTo>
                  <a:pt x="5775" y="39349"/>
                </a:lnTo>
                <a:lnTo>
                  <a:pt x="4800" y="38389"/>
                </a:lnTo>
                <a:lnTo>
                  <a:pt x="4800" y="36469"/>
                </a:lnTo>
                <a:lnTo>
                  <a:pt x="5775" y="35509"/>
                </a:lnTo>
                <a:lnTo>
                  <a:pt x="5775" y="34549"/>
                </a:lnTo>
                <a:lnTo>
                  <a:pt x="6720" y="33588"/>
                </a:lnTo>
                <a:lnTo>
                  <a:pt x="7680" y="32628"/>
                </a:lnTo>
                <a:lnTo>
                  <a:pt x="8641" y="30708"/>
                </a:lnTo>
                <a:lnTo>
                  <a:pt x="10561" y="31668"/>
                </a:lnTo>
                <a:lnTo>
                  <a:pt x="8641" y="25908"/>
                </a:lnTo>
                <a:lnTo>
                  <a:pt x="7680" y="24963"/>
                </a:lnTo>
                <a:lnTo>
                  <a:pt x="7680" y="23027"/>
                </a:lnTo>
                <a:lnTo>
                  <a:pt x="8641" y="23027"/>
                </a:lnTo>
                <a:lnTo>
                  <a:pt x="8641" y="22067"/>
                </a:lnTo>
                <a:lnTo>
                  <a:pt x="9601" y="21122"/>
                </a:lnTo>
                <a:lnTo>
                  <a:pt x="8641" y="12466"/>
                </a:lnTo>
                <a:lnTo>
                  <a:pt x="8641" y="6720"/>
                </a:lnTo>
                <a:lnTo>
                  <a:pt x="9601" y="4800"/>
                </a:lnTo>
                <a:lnTo>
                  <a:pt x="10561" y="2880"/>
                </a:lnTo>
                <a:lnTo>
                  <a:pt x="11521" y="1920"/>
                </a:lnTo>
                <a:lnTo>
                  <a:pt x="12481" y="960"/>
                </a:lnTo>
                <a:lnTo>
                  <a:pt x="16322" y="960"/>
                </a:lnTo>
                <a:lnTo>
                  <a:pt x="17282" y="1920"/>
                </a:lnTo>
                <a:lnTo>
                  <a:pt x="19202" y="3840"/>
                </a:lnTo>
                <a:lnTo>
                  <a:pt x="20162" y="5760"/>
                </a:lnTo>
                <a:lnTo>
                  <a:pt x="21122" y="8625"/>
                </a:lnTo>
                <a:lnTo>
                  <a:pt x="21122" y="14401"/>
                </a:lnTo>
                <a:lnTo>
                  <a:pt x="20162" y="16306"/>
                </a:lnTo>
                <a:lnTo>
                  <a:pt x="19202" y="17282"/>
                </a:lnTo>
                <a:lnTo>
                  <a:pt x="21122" y="20147"/>
                </a:lnTo>
                <a:lnTo>
                  <a:pt x="24002" y="18242"/>
                </a:lnTo>
                <a:lnTo>
                  <a:pt x="25923" y="16306"/>
                </a:lnTo>
                <a:lnTo>
                  <a:pt x="26883" y="13441"/>
                </a:lnTo>
                <a:lnTo>
                  <a:pt x="26883" y="8625"/>
                </a:lnTo>
                <a:lnTo>
                  <a:pt x="25923" y="6720"/>
                </a:lnTo>
                <a:lnTo>
                  <a:pt x="24963" y="4800"/>
                </a:lnTo>
                <a:lnTo>
                  <a:pt x="30723" y="4800"/>
                </a:lnTo>
                <a:lnTo>
                  <a:pt x="31683" y="3840"/>
                </a:lnTo>
                <a:lnTo>
                  <a:pt x="31683" y="1920"/>
                </a:lnTo>
                <a:lnTo>
                  <a:pt x="23042" y="1920"/>
                </a:lnTo>
                <a:lnTo>
                  <a:pt x="20162" y="0"/>
                </a:lnTo>
                <a:lnTo>
                  <a:pt x="11521" y="0"/>
                </a:lnTo>
                <a:lnTo>
                  <a:pt x="8641" y="960"/>
                </a:lnTo>
                <a:lnTo>
                  <a:pt x="6720" y="2880"/>
                </a:lnTo>
                <a:lnTo>
                  <a:pt x="3840" y="4800"/>
                </a:lnTo>
                <a:lnTo>
                  <a:pt x="2880" y="7680"/>
                </a:lnTo>
                <a:lnTo>
                  <a:pt x="2880" y="14401"/>
                </a:lnTo>
                <a:lnTo>
                  <a:pt x="4800" y="16306"/>
                </a:lnTo>
                <a:lnTo>
                  <a:pt x="5775" y="18242"/>
                </a:lnTo>
                <a:lnTo>
                  <a:pt x="6720" y="19187"/>
                </a:lnTo>
                <a:lnTo>
                  <a:pt x="8641" y="20147"/>
                </a:lnTo>
                <a:lnTo>
                  <a:pt x="6720" y="22067"/>
                </a:lnTo>
                <a:lnTo>
                  <a:pt x="4800" y="23027"/>
                </a:lnTo>
                <a:lnTo>
                  <a:pt x="3840" y="23987"/>
                </a:lnTo>
                <a:lnTo>
                  <a:pt x="3840" y="25908"/>
                </a:lnTo>
                <a:lnTo>
                  <a:pt x="2880" y="25908"/>
                </a:lnTo>
                <a:lnTo>
                  <a:pt x="2880" y="27828"/>
                </a:lnTo>
                <a:lnTo>
                  <a:pt x="3840" y="28803"/>
                </a:lnTo>
                <a:lnTo>
                  <a:pt x="4800" y="29748"/>
                </a:lnTo>
                <a:lnTo>
                  <a:pt x="5775" y="29748"/>
                </a:lnTo>
                <a:lnTo>
                  <a:pt x="6720" y="30708"/>
                </a:lnTo>
                <a:lnTo>
                  <a:pt x="4800" y="32628"/>
                </a:lnTo>
                <a:lnTo>
                  <a:pt x="2880" y="34549"/>
                </a:lnTo>
                <a:lnTo>
                  <a:pt x="1935" y="35509"/>
                </a:lnTo>
                <a:lnTo>
                  <a:pt x="960" y="37429"/>
                </a:lnTo>
                <a:lnTo>
                  <a:pt x="0" y="38389"/>
                </a:lnTo>
                <a:lnTo>
                  <a:pt x="0" y="40309"/>
                </a:lnTo>
                <a:lnTo>
                  <a:pt x="960" y="422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0" name="object 440"/>
          <p:cNvSpPr/>
          <p:nvPr/>
        </p:nvSpPr>
        <p:spPr>
          <a:xfrm>
            <a:off x="3675004" y="3361593"/>
            <a:ext cx="33604" cy="45110"/>
          </a:xfrm>
          <a:custGeom>
            <a:avLst/>
            <a:gdLst/>
            <a:ahLst/>
            <a:cxnLst/>
            <a:rect l="l" t="t" r="r" b="b"/>
            <a:pathLst>
              <a:path w="33604" h="45110">
                <a:moveTo>
                  <a:pt x="2880" y="44150"/>
                </a:moveTo>
                <a:lnTo>
                  <a:pt x="3840" y="44150"/>
                </a:lnTo>
                <a:lnTo>
                  <a:pt x="4800" y="45110"/>
                </a:lnTo>
                <a:lnTo>
                  <a:pt x="7680" y="45110"/>
                </a:lnTo>
                <a:lnTo>
                  <a:pt x="9601" y="44150"/>
                </a:lnTo>
                <a:lnTo>
                  <a:pt x="11521" y="42230"/>
                </a:lnTo>
                <a:lnTo>
                  <a:pt x="13441" y="41269"/>
                </a:lnTo>
                <a:lnTo>
                  <a:pt x="15361" y="38389"/>
                </a:lnTo>
                <a:lnTo>
                  <a:pt x="16322" y="35509"/>
                </a:lnTo>
                <a:lnTo>
                  <a:pt x="28803" y="5760"/>
                </a:lnTo>
                <a:lnTo>
                  <a:pt x="29763" y="3840"/>
                </a:lnTo>
                <a:lnTo>
                  <a:pt x="29763" y="2880"/>
                </a:lnTo>
                <a:lnTo>
                  <a:pt x="30723" y="1920"/>
                </a:lnTo>
                <a:lnTo>
                  <a:pt x="31683" y="960"/>
                </a:lnTo>
                <a:lnTo>
                  <a:pt x="33604" y="960"/>
                </a:lnTo>
                <a:lnTo>
                  <a:pt x="33604" y="0"/>
                </a:lnTo>
                <a:lnTo>
                  <a:pt x="23042" y="0"/>
                </a:lnTo>
                <a:lnTo>
                  <a:pt x="23042" y="960"/>
                </a:lnTo>
                <a:lnTo>
                  <a:pt x="25923" y="960"/>
                </a:lnTo>
                <a:lnTo>
                  <a:pt x="25923" y="1920"/>
                </a:lnTo>
                <a:lnTo>
                  <a:pt x="26883" y="1920"/>
                </a:lnTo>
                <a:lnTo>
                  <a:pt x="26883" y="3840"/>
                </a:lnTo>
                <a:lnTo>
                  <a:pt x="25923" y="4800"/>
                </a:lnTo>
                <a:lnTo>
                  <a:pt x="19202" y="22067"/>
                </a:lnTo>
                <a:lnTo>
                  <a:pt x="11521" y="6720"/>
                </a:lnTo>
                <a:lnTo>
                  <a:pt x="10561" y="4800"/>
                </a:lnTo>
                <a:lnTo>
                  <a:pt x="10561" y="1920"/>
                </a:lnTo>
                <a:lnTo>
                  <a:pt x="11521" y="1920"/>
                </a:lnTo>
                <a:lnTo>
                  <a:pt x="11521" y="960"/>
                </a:lnTo>
                <a:lnTo>
                  <a:pt x="14401" y="960"/>
                </a:lnTo>
                <a:lnTo>
                  <a:pt x="14401" y="0"/>
                </a:lnTo>
                <a:lnTo>
                  <a:pt x="0" y="0"/>
                </a:lnTo>
                <a:lnTo>
                  <a:pt x="0" y="960"/>
                </a:lnTo>
                <a:lnTo>
                  <a:pt x="960" y="960"/>
                </a:lnTo>
                <a:lnTo>
                  <a:pt x="1920" y="1920"/>
                </a:lnTo>
                <a:lnTo>
                  <a:pt x="2880" y="1920"/>
                </a:lnTo>
                <a:lnTo>
                  <a:pt x="2880" y="2880"/>
                </a:lnTo>
                <a:lnTo>
                  <a:pt x="3840" y="2880"/>
                </a:lnTo>
                <a:lnTo>
                  <a:pt x="4800" y="4800"/>
                </a:lnTo>
                <a:lnTo>
                  <a:pt x="5760" y="5760"/>
                </a:lnTo>
                <a:lnTo>
                  <a:pt x="16322" y="28788"/>
                </a:lnTo>
                <a:lnTo>
                  <a:pt x="14401" y="34549"/>
                </a:lnTo>
                <a:lnTo>
                  <a:pt x="13441" y="36469"/>
                </a:lnTo>
                <a:lnTo>
                  <a:pt x="12481" y="37429"/>
                </a:lnTo>
                <a:lnTo>
                  <a:pt x="11521" y="38389"/>
                </a:lnTo>
                <a:lnTo>
                  <a:pt x="10561" y="39349"/>
                </a:lnTo>
                <a:lnTo>
                  <a:pt x="8641" y="39349"/>
                </a:lnTo>
                <a:lnTo>
                  <a:pt x="7680" y="38389"/>
                </a:lnTo>
                <a:lnTo>
                  <a:pt x="2880" y="38389"/>
                </a:lnTo>
                <a:lnTo>
                  <a:pt x="2880" y="39349"/>
                </a:lnTo>
                <a:lnTo>
                  <a:pt x="1920" y="39349"/>
                </a:lnTo>
                <a:lnTo>
                  <a:pt x="1920" y="43190"/>
                </a:lnTo>
                <a:lnTo>
                  <a:pt x="2880" y="441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1" name="object 441"/>
          <p:cNvSpPr/>
          <p:nvPr/>
        </p:nvSpPr>
        <p:spPr>
          <a:xfrm>
            <a:off x="3121106" y="3267516"/>
            <a:ext cx="38389" cy="45110"/>
          </a:xfrm>
          <a:custGeom>
            <a:avLst/>
            <a:gdLst/>
            <a:ahLst/>
            <a:cxnLst/>
            <a:rect l="l" t="t" r="r" b="b"/>
            <a:pathLst>
              <a:path w="38389" h="45110">
                <a:moveTo>
                  <a:pt x="34549" y="0"/>
                </a:moveTo>
                <a:lnTo>
                  <a:pt x="0" y="0"/>
                </a:lnTo>
                <a:lnTo>
                  <a:pt x="0" y="960"/>
                </a:lnTo>
                <a:lnTo>
                  <a:pt x="3840" y="960"/>
                </a:lnTo>
                <a:lnTo>
                  <a:pt x="4800" y="1920"/>
                </a:lnTo>
                <a:lnTo>
                  <a:pt x="5760" y="2880"/>
                </a:lnTo>
                <a:lnTo>
                  <a:pt x="5760" y="3825"/>
                </a:lnTo>
                <a:lnTo>
                  <a:pt x="6720" y="4800"/>
                </a:lnTo>
                <a:lnTo>
                  <a:pt x="6720" y="41269"/>
                </a:lnTo>
                <a:lnTo>
                  <a:pt x="5760" y="42230"/>
                </a:lnTo>
                <a:lnTo>
                  <a:pt x="5760" y="43190"/>
                </a:lnTo>
                <a:lnTo>
                  <a:pt x="4800" y="43190"/>
                </a:lnTo>
                <a:lnTo>
                  <a:pt x="3840" y="44150"/>
                </a:lnTo>
                <a:lnTo>
                  <a:pt x="0" y="44150"/>
                </a:lnTo>
                <a:lnTo>
                  <a:pt x="0" y="45110"/>
                </a:lnTo>
                <a:lnTo>
                  <a:pt x="34549" y="45110"/>
                </a:lnTo>
                <a:lnTo>
                  <a:pt x="38389" y="33588"/>
                </a:lnTo>
                <a:lnTo>
                  <a:pt x="37444" y="33588"/>
                </a:lnTo>
                <a:lnTo>
                  <a:pt x="35509" y="36469"/>
                </a:lnTo>
                <a:lnTo>
                  <a:pt x="34549" y="39349"/>
                </a:lnTo>
                <a:lnTo>
                  <a:pt x="33604" y="40309"/>
                </a:lnTo>
                <a:lnTo>
                  <a:pt x="31668" y="41269"/>
                </a:lnTo>
                <a:lnTo>
                  <a:pt x="30723" y="42230"/>
                </a:lnTo>
                <a:lnTo>
                  <a:pt x="29763" y="42230"/>
                </a:lnTo>
                <a:lnTo>
                  <a:pt x="28788" y="43190"/>
                </a:lnTo>
                <a:lnTo>
                  <a:pt x="14401" y="43190"/>
                </a:lnTo>
                <a:lnTo>
                  <a:pt x="14401" y="42230"/>
                </a:lnTo>
                <a:lnTo>
                  <a:pt x="13441" y="42230"/>
                </a:lnTo>
                <a:lnTo>
                  <a:pt x="13441" y="41269"/>
                </a:lnTo>
                <a:lnTo>
                  <a:pt x="12481" y="41269"/>
                </a:lnTo>
                <a:lnTo>
                  <a:pt x="12481" y="23027"/>
                </a:lnTo>
                <a:lnTo>
                  <a:pt x="25923" y="23027"/>
                </a:lnTo>
                <a:lnTo>
                  <a:pt x="26883" y="24002"/>
                </a:lnTo>
                <a:lnTo>
                  <a:pt x="27828" y="24002"/>
                </a:lnTo>
                <a:lnTo>
                  <a:pt x="28788" y="24947"/>
                </a:lnTo>
                <a:lnTo>
                  <a:pt x="28788" y="25907"/>
                </a:lnTo>
                <a:lnTo>
                  <a:pt x="29763" y="25907"/>
                </a:lnTo>
                <a:lnTo>
                  <a:pt x="29763" y="29748"/>
                </a:lnTo>
                <a:lnTo>
                  <a:pt x="30723" y="29748"/>
                </a:lnTo>
                <a:lnTo>
                  <a:pt x="30723" y="14386"/>
                </a:lnTo>
                <a:lnTo>
                  <a:pt x="29763" y="14386"/>
                </a:lnTo>
                <a:lnTo>
                  <a:pt x="29763" y="16322"/>
                </a:lnTo>
                <a:lnTo>
                  <a:pt x="28788" y="18227"/>
                </a:lnTo>
                <a:lnTo>
                  <a:pt x="27828" y="19187"/>
                </a:lnTo>
                <a:lnTo>
                  <a:pt x="26883" y="20162"/>
                </a:lnTo>
                <a:lnTo>
                  <a:pt x="12481" y="20162"/>
                </a:lnTo>
                <a:lnTo>
                  <a:pt x="12481" y="2880"/>
                </a:lnTo>
                <a:lnTo>
                  <a:pt x="29763" y="2880"/>
                </a:lnTo>
                <a:lnTo>
                  <a:pt x="30723" y="3825"/>
                </a:lnTo>
                <a:lnTo>
                  <a:pt x="31668" y="3825"/>
                </a:lnTo>
                <a:lnTo>
                  <a:pt x="32628" y="4800"/>
                </a:lnTo>
                <a:lnTo>
                  <a:pt x="32628" y="5760"/>
                </a:lnTo>
                <a:lnTo>
                  <a:pt x="33604" y="7665"/>
                </a:lnTo>
                <a:lnTo>
                  <a:pt x="33604" y="9601"/>
                </a:lnTo>
                <a:lnTo>
                  <a:pt x="35509" y="9601"/>
                </a:lnTo>
                <a:lnTo>
                  <a:pt x="3454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2" name="object 442"/>
          <p:cNvSpPr/>
          <p:nvPr/>
        </p:nvSpPr>
        <p:spPr>
          <a:xfrm>
            <a:off x="3162376" y="3281903"/>
            <a:ext cx="32644" cy="30723"/>
          </a:xfrm>
          <a:custGeom>
            <a:avLst/>
            <a:gdLst/>
            <a:ahLst/>
            <a:cxnLst/>
            <a:rect l="l" t="t" r="r" b="b"/>
            <a:pathLst>
              <a:path w="32644" h="30723">
                <a:moveTo>
                  <a:pt x="32644" y="30723"/>
                </a:moveTo>
                <a:lnTo>
                  <a:pt x="32644" y="29763"/>
                </a:lnTo>
                <a:lnTo>
                  <a:pt x="29763" y="29763"/>
                </a:lnTo>
                <a:lnTo>
                  <a:pt x="29763" y="28803"/>
                </a:lnTo>
                <a:lnTo>
                  <a:pt x="28803" y="28803"/>
                </a:lnTo>
                <a:lnTo>
                  <a:pt x="28803" y="8641"/>
                </a:lnTo>
                <a:lnTo>
                  <a:pt x="27843" y="6720"/>
                </a:lnTo>
                <a:lnTo>
                  <a:pt x="27843" y="4800"/>
                </a:lnTo>
                <a:lnTo>
                  <a:pt x="26883" y="2880"/>
                </a:lnTo>
                <a:lnTo>
                  <a:pt x="25923" y="1935"/>
                </a:lnTo>
                <a:lnTo>
                  <a:pt x="24963" y="960"/>
                </a:lnTo>
                <a:lnTo>
                  <a:pt x="24003" y="0"/>
                </a:lnTo>
                <a:lnTo>
                  <a:pt x="17282" y="0"/>
                </a:lnTo>
                <a:lnTo>
                  <a:pt x="13441" y="1935"/>
                </a:lnTo>
                <a:lnTo>
                  <a:pt x="10561" y="5775"/>
                </a:lnTo>
                <a:lnTo>
                  <a:pt x="10561" y="0"/>
                </a:lnTo>
                <a:lnTo>
                  <a:pt x="8641" y="0"/>
                </a:lnTo>
                <a:lnTo>
                  <a:pt x="0" y="2880"/>
                </a:lnTo>
                <a:lnTo>
                  <a:pt x="0" y="4800"/>
                </a:lnTo>
                <a:lnTo>
                  <a:pt x="960" y="3840"/>
                </a:lnTo>
                <a:lnTo>
                  <a:pt x="2895" y="3840"/>
                </a:lnTo>
                <a:lnTo>
                  <a:pt x="3840" y="4800"/>
                </a:lnTo>
                <a:lnTo>
                  <a:pt x="4800" y="5775"/>
                </a:lnTo>
                <a:lnTo>
                  <a:pt x="4800" y="27843"/>
                </a:lnTo>
                <a:lnTo>
                  <a:pt x="3840" y="28803"/>
                </a:lnTo>
                <a:lnTo>
                  <a:pt x="2895" y="29763"/>
                </a:lnTo>
                <a:lnTo>
                  <a:pt x="0" y="29763"/>
                </a:lnTo>
                <a:lnTo>
                  <a:pt x="0" y="30723"/>
                </a:lnTo>
                <a:lnTo>
                  <a:pt x="15361" y="30723"/>
                </a:lnTo>
                <a:lnTo>
                  <a:pt x="15361" y="29763"/>
                </a:lnTo>
                <a:lnTo>
                  <a:pt x="11521" y="29763"/>
                </a:lnTo>
                <a:lnTo>
                  <a:pt x="11521" y="28803"/>
                </a:lnTo>
                <a:lnTo>
                  <a:pt x="10561" y="28803"/>
                </a:lnTo>
                <a:lnTo>
                  <a:pt x="10561" y="7680"/>
                </a:lnTo>
                <a:lnTo>
                  <a:pt x="12481" y="4800"/>
                </a:lnTo>
                <a:lnTo>
                  <a:pt x="15361" y="3840"/>
                </a:lnTo>
                <a:lnTo>
                  <a:pt x="21122" y="3840"/>
                </a:lnTo>
                <a:lnTo>
                  <a:pt x="22082" y="5775"/>
                </a:lnTo>
                <a:lnTo>
                  <a:pt x="22082" y="6720"/>
                </a:lnTo>
                <a:lnTo>
                  <a:pt x="23042" y="8641"/>
                </a:lnTo>
                <a:lnTo>
                  <a:pt x="23042" y="26883"/>
                </a:lnTo>
                <a:lnTo>
                  <a:pt x="22082" y="27843"/>
                </a:lnTo>
                <a:lnTo>
                  <a:pt x="22082" y="28803"/>
                </a:lnTo>
                <a:lnTo>
                  <a:pt x="21122" y="28803"/>
                </a:lnTo>
                <a:lnTo>
                  <a:pt x="21122" y="29763"/>
                </a:lnTo>
                <a:lnTo>
                  <a:pt x="18242" y="29763"/>
                </a:lnTo>
                <a:lnTo>
                  <a:pt x="18242" y="30723"/>
                </a:lnTo>
                <a:lnTo>
                  <a:pt x="32644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3" name="object 443"/>
          <p:cNvSpPr/>
          <p:nvPr/>
        </p:nvSpPr>
        <p:spPr>
          <a:xfrm>
            <a:off x="3195980" y="3281903"/>
            <a:ext cx="32644" cy="31683"/>
          </a:xfrm>
          <a:custGeom>
            <a:avLst/>
            <a:gdLst/>
            <a:ahLst/>
            <a:cxnLst/>
            <a:rect l="l" t="t" r="r" b="b"/>
            <a:pathLst>
              <a:path w="32644" h="31683">
                <a:moveTo>
                  <a:pt x="16322" y="31683"/>
                </a:moveTo>
                <a:lnTo>
                  <a:pt x="17282" y="31683"/>
                </a:lnTo>
                <a:lnTo>
                  <a:pt x="28803" y="5775"/>
                </a:lnTo>
                <a:lnTo>
                  <a:pt x="28803" y="3840"/>
                </a:lnTo>
                <a:lnTo>
                  <a:pt x="29763" y="2880"/>
                </a:lnTo>
                <a:lnTo>
                  <a:pt x="30723" y="1935"/>
                </a:lnTo>
                <a:lnTo>
                  <a:pt x="32644" y="1935"/>
                </a:lnTo>
                <a:lnTo>
                  <a:pt x="32644" y="0"/>
                </a:lnTo>
                <a:lnTo>
                  <a:pt x="23042" y="0"/>
                </a:lnTo>
                <a:lnTo>
                  <a:pt x="23042" y="1935"/>
                </a:lnTo>
                <a:lnTo>
                  <a:pt x="25923" y="1935"/>
                </a:lnTo>
                <a:lnTo>
                  <a:pt x="25923" y="2880"/>
                </a:lnTo>
                <a:lnTo>
                  <a:pt x="26883" y="2880"/>
                </a:lnTo>
                <a:lnTo>
                  <a:pt x="26883" y="3840"/>
                </a:lnTo>
                <a:lnTo>
                  <a:pt x="25923" y="4800"/>
                </a:lnTo>
                <a:lnTo>
                  <a:pt x="25923" y="5775"/>
                </a:lnTo>
                <a:lnTo>
                  <a:pt x="18242" y="24002"/>
                </a:lnTo>
                <a:lnTo>
                  <a:pt x="11521" y="6720"/>
                </a:lnTo>
                <a:lnTo>
                  <a:pt x="10561" y="5775"/>
                </a:lnTo>
                <a:lnTo>
                  <a:pt x="10561" y="2880"/>
                </a:lnTo>
                <a:lnTo>
                  <a:pt x="11521" y="1935"/>
                </a:lnTo>
                <a:lnTo>
                  <a:pt x="14401" y="1935"/>
                </a:lnTo>
                <a:lnTo>
                  <a:pt x="14401" y="0"/>
                </a:lnTo>
                <a:lnTo>
                  <a:pt x="0" y="0"/>
                </a:lnTo>
                <a:lnTo>
                  <a:pt x="0" y="1935"/>
                </a:lnTo>
                <a:lnTo>
                  <a:pt x="1920" y="1935"/>
                </a:lnTo>
                <a:lnTo>
                  <a:pt x="2880" y="2880"/>
                </a:lnTo>
                <a:lnTo>
                  <a:pt x="3840" y="2880"/>
                </a:lnTo>
                <a:lnTo>
                  <a:pt x="3840" y="3840"/>
                </a:lnTo>
                <a:lnTo>
                  <a:pt x="4800" y="3840"/>
                </a:lnTo>
                <a:lnTo>
                  <a:pt x="4800" y="4800"/>
                </a:lnTo>
                <a:lnTo>
                  <a:pt x="5760" y="5775"/>
                </a:lnTo>
                <a:lnTo>
                  <a:pt x="16322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4" name="object 444"/>
          <p:cNvSpPr/>
          <p:nvPr/>
        </p:nvSpPr>
        <p:spPr>
          <a:xfrm>
            <a:off x="3231504" y="3281903"/>
            <a:ext cx="15346" cy="30723"/>
          </a:xfrm>
          <a:custGeom>
            <a:avLst/>
            <a:gdLst/>
            <a:ahLst/>
            <a:cxnLst/>
            <a:rect l="l" t="t" r="r" b="b"/>
            <a:pathLst>
              <a:path w="15346" h="30723">
                <a:moveTo>
                  <a:pt x="15346" y="30723"/>
                </a:moveTo>
                <a:lnTo>
                  <a:pt x="15346" y="29763"/>
                </a:lnTo>
                <a:lnTo>
                  <a:pt x="12466" y="29763"/>
                </a:lnTo>
                <a:lnTo>
                  <a:pt x="11506" y="28803"/>
                </a:lnTo>
                <a:lnTo>
                  <a:pt x="11506" y="27843"/>
                </a:lnTo>
                <a:lnTo>
                  <a:pt x="10561" y="26883"/>
                </a:lnTo>
                <a:lnTo>
                  <a:pt x="10561" y="0"/>
                </a:lnTo>
                <a:lnTo>
                  <a:pt x="9601" y="0"/>
                </a:lnTo>
                <a:lnTo>
                  <a:pt x="0" y="2880"/>
                </a:lnTo>
                <a:lnTo>
                  <a:pt x="960" y="4800"/>
                </a:lnTo>
                <a:lnTo>
                  <a:pt x="1920" y="3840"/>
                </a:lnTo>
                <a:lnTo>
                  <a:pt x="3840" y="3840"/>
                </a:lnTo>
                <a:lnTo>
                  <a:pt x="3840" y="4800"/>
                </a:lnTo>
                <a:lnTo>
                  <a:pt x="4785" y="4800"/>
                </a:lnTo>
                <a:lnTo>
                  <a:pt x="4785" y="6720"/>
                </a:lnTo>
                <a:lnTo>
                  <a:pt x="5760" y="8641"/>
                </a:lnTo>
                <a:lnTo>
                  <a:pt x="5760" y="25923"/>
                </a:lnTo>
                <a:lnTo>
                  <a:pt x="4785" y="26883"/>
                </a:lnTo>
                <a:lnTo>
                  <a:pt x="4785" y="28803"/>
                </a:lnTo>
                <a:lnTo>
                  <a:pt x="3840" y="28803"/>
                </a:lnTo>
                <a:lnTo>
                  <a:pt x="3840" y="29763"/>
                </a:lnTo>
                <a:lnTo>
                  <a:pt x="960" y="29763"/>
                </a:lnTo>
                <a:lnTo>
                  <a:pt x="960" y="30723"/>
                </a:lnTo>
                <a:lnTo>
                  <a:pt x="15346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5" name="object 445"/>
          <p:cNvSpPr/>
          <p:nvPr/>
        </p:nvSpPr>
        <p:spPr>
          <a:xfrm>
            <a:off x="3236290" y="3265596"/>
            <a:ext cx="6720" cy="6720"/>
          </a:xfrm>
          <a:custGeom>
            <a:avLst/>
            <a:gdLst/>
            <a:ahLst/>
            <a:cxnLst/>
            <a:rect l="l" t="t" r="r" b="b"/>
            <a:pathLst>
              <a:path w="6720" h="6720">
                <a:moveTo>
                  <a:pt x="0" y="1920"/>
                </a:moveTo>
                <a:lnTo>
                  <a:pt x="0" y="4800"/>
                </a:lnTo>
                <a:lnTo>
                  <a:pt x="975" y="5745"/>
                </a:lnTo>
                <a:lnTo>
                  <a:pt x="1935" y="6720"/>
                </a:lnTo>
                <a:lnTo>
                  <a:pt x="4815" y="6720"/>
                </a:lnTo>
                <a:lnTo>
                  <a:pt x="5775" y="5745"/>
                </a:lnTo>
                <a:lnTo>
                  <a:pt x="6720" y="4800"/>
                </a:lnTo>
                <a:lnTo>
                  <a:pt x="6720" y="1920"/>
                </a:lnTo>
                <a:lnTo>
                  <a:pt x="5775" y="960"/>
                </a:lnTo>
                <a:lnTo>
                  <a:pt x="4815" y="0"/>
                </a:lnTo>
                <a:lnTo>
                  <a:pt x="1935" y="0"/>
                </a:lnTo>
                <a:lnTo>
                  <a:pt x="975" y="96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6" name="object 446"/>
          <p:cNvSpPr/>
          <p:nvPr/>
        </p:nvSpPr>
        <p:spPr>
          <a:xfrm>
            <a:off x="3248787" y="3281903"/>
            <a:ext cx="23027" cy="30723"/>
          </a:xfrm>
          <a:custGeom>
            <a:avLst/>
            <a:gdLst/>
            <a:ahLst/>
            <a:cxnLst/>
            <a:rect l="l" t="t" r="r" b="b"/>
            <a:pathLst>
              <a:path w="23027" h="30723">
                <a:moveTo>
                  <a:pt x="23027" y="960"/>
                </a:moveTo>
                <a:lnTo>
                  <a:pt x="22067" y="960"/>
                </a:lnTo>
                <a:lnTo>
                  <a:pt x="21107" y="0"/>
                </a:lnTo>
                <a:lnTo>
                  <a:pt x="16306" y="0"/>
                </a:lnTo>
                <a:lnTo>
                  <a:pt x="13426" y="1935"/>
                </a:lnTo>
                <a:lnTo>
                  <a:pt x="11506" y="6720"/>
                </a:lnTo>
                <a:lnTo>
                  <a:pt x="11506" y="0"/>
                </a:lnTo>
                <a:lnTo>
                  <a:pt x="9585" y="0"/>
                </a:lnTo>
                <a:lnTo>
                  <a:pt x="0" y="2880"/>
                </a:lnTo>
                <a:lnTo>
                  <a:pt x="960" y="4800"/>
                </a:lnTo>
                <a:lnTo>
                  <a:pt x="1904" y="3840"/>
                </a:lnTo>
                <a:lnTo>
                  <a:pt x="3840" y="3840"/>
                </a:lnTo>
                <a:lnTo>
                  <a:pt x="4785" y="4800"/>
                </a:lnTo>
                <a:lnTo>
                  <a:pt x="4785" y="5775"/>
                </a:lnTo>
                <a:lnTo>
                  <a:pt x="5745" y="5775"/>
                </a:lnTo>
                <a:lnTo>
                  <a:pt x="5745" y="26883"/>
                </a:lnTo>
                <a:lnTo>
                  <a:pt x="4785" y="27843"/>
                </a:lnTo>
                <a:lnTo>
                  <a:pt x="4785" y="28803"/>
                </a:lnTo>
                <a:lnTo>
                  <a:pt x="3840" y="28803"/>
                </a:lnTo>
                <a:lnTo>
                  <a:pt x="3840" y="29763"/>
                </a:lnTo>
                <a:lnTo>
                  <a:pt x="960" y="29763"/>
                </a:lnTo>
                <a:lnTo>
                  <a:pt x="960" y="30723"/>
                </a:lnTo>
                <a:lnTo>
                  <a:pt x="16306" y="30723"/>
                </a:lnTo>
                <a:lnTo>
                  <a:pt x="16306" y="29763"/>
                </a:lnTo>
                <a:lnTo>
                  <a:pt x="14401" y="29763"/>
                </a:lnTo>
                <a:lnTo>
                  <a:pt x="13426" y="28803"/>
                </a:lnTo>
                <a:lnTo>
                  <a:pt x="12466" y="28803"/>
                </a:lnTo>
                <a:lnTo>
                  <a:pt x="12466" y="27843"/>
                </a:lnTo>
                <a:lnTo>
                  <a:pt x="11506" y="27843"/>
                </a:lnTo>
                <a:lnTo>
                  <a:pt x="11506" y="9616"/>
                </a:lnTo>
                <a:lnTo>
                  <a:pt x="12466" y="6720"/>
                </a:lnTo>
                <a:lnTo>
                  <a:pt x="13426" y="5775"/>
                </a:lnTo>
                <a:lnTo>
                  <a:pt x="14401" y="4800"/>
                </a:lnTo>
                <a:lnTo>
                  <a:pt x="14401" y="3840"/>
                </a:lnTo>
                <a:lnTo>
                  <a:pt x="16306" y="3840"/>
                </a:lnTo>
                <a:lnTo>
                  <a:pt x="16306" y="4800"/>
                </a:lnTo>
                <a:lnTo>
                  <a:pt x="17266" y="4800"/>
                </a:lnTo>
                <a:lnTo>
                  <a:pt x="18227" y="5775"/>
                </a:lnTo>
                <a:lnTo>
                  <a:pt x="19187" y="6720"/>
                </a:lnTo>
                <a:lnTo>
                  <a:pt x="21107" y="6720"/>
                </a:lnTo>
                <a:lnTo>
                  <a:pt x="22067" y="5775"/>
                </a:lnTo>
                <a:lnTo>
                  <a:pt x="23027" y="4800"/>
                </a:lnTo>
                <a:lnTo>
                  <a:pt x="23027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7" name="object 447"/>
          <p:cNvSpPr/>
          <p:nvPr/>
        </p:nvSpPr>
        <p:spPr>
          <a:xfrm>
            <a:off x="3273734" y="3281903"/>
            <a:ext cx="29763" cy="31683"/>
          </a:xfrm>
          <a:custGeom>
            <a:avLst/>
            <a:gdLst/>
            <a:ahLst/>
            <a:cxnLst/>
            <a:rect l="l" t="t" r="r" b="b"/>
            <a:pathLst>
              <a:path w="29763" h="31683">
                <a:moveTo>
                  <a:pt x="960" y="10561"/>
                </a:moveTo>
                <a:lnTo>
                  <a:pt x="0" y="13441"/>
                </a:lnTo>
                <a:lnTo>
                  <a:pt x="0" y="20162"/>
                </a:lnTo>
                <a:lnTo>
                  <a:pt x="960" y="23042"/>
                </a:lnTo>
                <a:lnTo>
                  <a:pt x="3840" y="26883"/>
                </a:lnTo>
                <a:lnTo>
                  <a:pt x="6720" y="29763"/>
                </a:lnTo>
                <a:lnTo>
                  <a:pt x="9601" y="31683"/>
                </a:lnTo>
                <a:lnTo>
                  <a:pt x="14401" y="31683"/>
                </a:lnTo>
                <a:lnTo>
                  <a:pt x="10561" y="27843"/>
                </a:lnTo>
                <a:lnTo>
                  <a:pt x="8641" y="24963"/>
                </a:lnTo>
                <a:lnTo>
                  <a:pt x="7680" y="21122"/>
                </a:lnTo>
                <a:lnTo>
                  <a:pt x="6720" y="17282"/>
                </a:lnTo>
                <a:lnTo>
                  <a:pt x="6720" y="8641"/>
                </a:lnTo>
                <a:lnTo>
                  <a:pt x="7680" y="6720"/>
                </a:lnTo>
                <a:lnTo>
                  <a:pt x="8641" y="4800"/>
                </a:lnTo>
                <a:lnTo>
                  <a:pt x="9601" y="3840"/>
                </a:lnTo>
                <a:lnTo>
                  <a:pt x="10561" y="2880"/>
                </a:lnTo>
                <a:lnTo>
                  <a:pt x="11521" y="1935"/>
                </a:lnTo>
                <a:lnTo>
                  <a:pt x="16322" y="1935"/>
                </a:lnTo>
                <a:lnTo>
                  <a:pt x="18242" y="2880"/>
                </a:lnTo>
                <a:lnTo>
                  <a:pt x="20162" y="4800"/>
                </a:lnTo>
                <a:lnTo>
                  <a:pt x="22082" y="7680"/>
                </a:lnTo>
                <a:lnTo>
                  <a:pt x="24003" y="12481"/>
                </a:lnTo>
                <a:lnTo>
                  <a:pt x="24003" y="17282"/>
                </a:lnTo>
                <a:lnTo>
                  <a:pt x="24963" y="28803"/>
                </a:lnTo>
                <a:lnTo>
                  <a:pt x="26883" y="25923"/>
                </a:lnTo>
                <a:lnTo>
                  <a:pt x="27843" y="23042"/>
                </a:lnTo>
                <a:lnTo>
                  <a:pt x="28803" y="21122"/>
                </a:lnTo>
                <a:lnTo>
                  <a:pt x="29763" y="18242"/>
                </a:lnTo>
                <a:lnTo>
                  <a:pt x="29763" y="11521"/>
                </a:lnTo>
                <a:lnTo>
                  <a:pt x="28803" y="7680"/>
                </a:lnTo>
                <a:lnTo>
                  <a:pt x="25923" y="4800"/>
                </a:lnTo>
                <a:lnTo>
                  <a:pt x="23042" y="960"/>
                </a:lnTo>
                <a:lnTo>
                  <a:pt x="19202" y="0"/>
                </a:lnTo>
                <a:lnTo>
                  <a:pt x="10561" y="0"/>
                </a:lnTo>
                <a:lnTo>
                  <a:pt x="7680" y="1935"/>
                </a:lnTo>
                <a:lnTo>
                  <a:pt x="5760" y="2880"/>
                </a:lnTo>
                <a:lnTo>
                  <a:pt x="3840" y="4800"/>
                </a:lnTo>
                <a:lnTo>
                  <a:pt x="1920" y="7680"/>
                </a:lnTo>
                <a:lnTo>
                  <a:pt x="96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8" name="object 448"/>
          <p:cNvSpPr/>
          <p:nvPr/>
        </p:nvSpPr>
        <p:spPr>
          <a:xfrm>
            <a:off x="3284296" y="3299185"/>
            <a:ext cx="14401" cy="14401"/>
          </a:xfrm>
          <a:custGeom>
            <a:avLst/>
            <a:gdLst/>
            <a:ahLst/>
            <a:cxnLst/>
            <a:rect l="l" t="t" r="r" b="b"/>
            <a:pathLst>
              <a:path w="14401" h="14401">
                <a:moveTo>
                  <a:pt x="13441" y="0"/>
                </a:moveTo>
                <a:lnTo>
                  <a:pt x="13441" y="4800"/>
                </a:lnTo>
                <a:lnTo>
                  <a:pt x="12481" y="7680"/>
                </a:lnTo>
                <a:lnTo>
                  <a:pt x="10561" y="9601"/>
                </a:lnTo>
                <a:lnTo>
                  <a:pt x="9601" y="11521"/>
                </a:lnTo>
                <a:lnTo>
                  <a:pt x="7680" y="12481"/>
                </a:lnTo>
                <a:lnTo>
                  <a:pt x="2880" y="12481"/>
                </a:lnTo>
                <a:lnTo>
                  <a:pt x="0" y="10561"/>
                </a:lnTo>
                <a:lnTo>
                  <a:pt x="3840" y="14401"/>
                </a:lnTo>
                <a:lnTo>
                  <a:pt x="6720" y="14401"/>
                </a:lnTo>
                <a:lnTo>
                  <a:pt x="9601" y="13441"/>
                </a:lnTo>
                <a:lnTo>
                  <a:pt x="11521" y="12481"/>
                </a:lnTo>
                <a:lnTo>
                  <a:pt x="14401" y="11521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9" name="object 449"/>
          <p:cNvSpPr/>
          <p:nvPr/>
        </p:nvSpPr>
        <p:spPr>
          <a:xfrm>
            <a:off x="3306378" y="3281903"/>
            <a:ext cx="32644" cy="30723"/>
          </a:xfrm>
          <a:custGeom>
            <a:avLst/>
            <a:gdLst/>
            <a:ahLst/>
            <a:cxnLst/>
            <a:rect l="l" t="t" r="r" b="b"/>
            <a:pathLst>
              <a:path w="32644" h="30723">
                <a:moveTo>
                  <a:pt x="32644" y="30723"/>
                </a:moveTo>
                <a:lnTo>
                  <a:pt x="32644" y="29763"/>
                </a:lnTo>
                <a:lnTo>
                  <a:pt x="29763" y="29763"/>
                </a:lnTo>
                <a:lnTo>
                  <a:pt x="29763" y="28803"/>
                </a:lnTo>
                <a:lnTo>
                  <a:pt x="28803" y="28803"/>
                </a:lnTo>
                <a:lnTo>
                  <a:pt x="28803" y="8641"/>
                </a:lnTo>
                <a:lnTo>
                  <a:pt x="27828" y="6720"/>
                </a:lnTo>
                <a:lnTo>
                  <a:pt x="27828" y="4800"/>
                </a:lnTo>
                <a:lnTo>
                  <a:pt x="26883" y="2880"/>
                </a:lnTo>
                <a:lnTo>
                  <a:pt x="25923" y="1935"/>
                </a:lnTo>
                <a:lnTo>
                  <a:pt x="24963" y="960"/>
                </a:lnTo>
                <a:lnTo>
                  <a:pt x="24003" y="0"/>
                </a:lnTo>
                <a:lnTo>
                  <a:pt x="17282" y="0"/>
                </a:lnTo>
                <a:lnTo>
                  <a:pt x="13441" y="1935"/>
                </a:lnTo>
                <a:lnTo>
                  <a:pt x="10561" y="5775"/>
                </a:lnTo>
                <a:lnTo>
                  <a:pt x="10561" y="0"/>
                </a:lnTo>
                <a:lnTo>
                  <a:pt x="8641" y="0"/>
                </a:lnTo>
                <a:lnTo>
                  <a:pt x="0" y="2880"/>
                </a:lnTo>
                <a:lnTo>
                  <a:pt x="0" y="4800"/>
                </a:lnTo>
                <a:lnTo>
                  <a:pt x="960" y="3840"/>
                </a:lnTo>
                <a:lnTo>
                  <a:pt x="2880" y="3840"/>
                </a:lnTo>
                <a:lnTo>
                  <a:pt x="3840" y="4800"/>
                </a:lnTo>
                <a:lnTo>
                  <a:pt x="4800" y="5775"/>
                </a:lnTo>
                <a:lnTo>
                  <a:pt x="4800" y="27843"/>
                </a:lnTo>
                <a:lnTo>
                  <a:pt x="3840" y="28803"/>
                </a:lnTo>
                <a:lnTo>
                  <a:pt x="2880" y="29763"/>
                </a:lnTo>
                <a:lnTo>
                  <a:pt x="0" y="29763"/>
                </a:lnTo>
                <a:lnTo>
                  <a:pt x="0" y="30723"/>
                </a:lnTo>
                <a:lnTo>
                  <a:pt x="15361" y="30723"/>
                </a:lnTo>
                <a:lnTo>
                  <a:pt x="15361" y="29763"/>
                </a:lnTo>
                <a:lnTo>
                  <a:pt x="11521" y="29763"/>
                </a:lnTo>
                <a:lnTo>
                  <a:pt x="11521" y="28803"/>
                </a:lnTo>
                <a:lnTo>
                  <a:pt x="10561" y="28803"/>
                </a:lnTo>
                <a:lnTo>
                  <a:pt x="10561" y="7680"/>
                </a:lnTo>
                <a:lnTo>
                  <a:pt x="12481" y="4800"/>
                </a:lnTo>
                <a:lnTo>
                  <a:pt x="15361" y="3840"/>
                </a:lnTo>
                <a:lnTo>
                  <a:pt x="21122" y="3840"/>
                </a:lnTo>
                <a:lnTo>
                  <a:pt x="22082" y="5775"/>
                </a:lnTo>
                <a:lnTo>
                  <a:pt x="22082" y="6720"/>
                </a:lnTo>
                <a:lnTo>
                  <a:pt x="23042" y="8641"/>
                </a:lnTo>
                <a:lnTo>
                  <a:pt x="23042" y="26883"/>
                </a:lnTo>
                <a:lnTo>
                  <a:pt x="22082" y="27843"/>
                </a:lnTo>
                <a:lnTo>
                  <a:pt x="22082" y="28803"/>
                </a:lnTo>
                <a:lnTo>
                  <a:pt x="21122" y="28803"/>
                </a:lnTo>
                <a:lnTo>
                  <a:pt x="21122" y="29763"/>
                </a:lnTo>
                <a:lnTo>
                  <a:pt x="18242" y="29763"/>
                </a:lnTo>
                <a:lnTo>
                  <a:pt x="18242" y="30723"/>
                </a:lnTo>
                <a:lnTo>
                  <a:pt x="32644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0" name="object 450"/>
          <p:cNvSpPr/>
          <p:nvPr/>
        </p:nvSpPr>
        <p:spPr>
          <a:xfrm>
            <a:off x="3339983" y="3281903"/>
            <a:ext cx="52791" cy="30723"/>
          </a:xfrm>
          <a:custGeom>
            <a:avLst/>
            <a:gdLst/>
            <a:ahLst/>
            <a:cxnLst/>
            <a:rect l="l" t="t" r="r" b="b"/>
            <a:pathLst>
              <a:path w="52791" h="30723">
                <a:moveTo>
                  <a:pt x="16306" y="30723"/>
                </a:moveTo>
                <a:lnTo>
                  <a:pt x="16306" y="29763"/>
                </a:lnTo>
                <a:lnTo>
                  <a:pt x="12466" y="29763"/>
                </a:lnTo>
                <a:lnTo>
                  <a:pt x="12466" y="28803"/>
                </a:lnTo>
                <a:lnTo>
                  <a:pt x="11506" y="28803"/>
                </a:lnTo>
                <a:lnTo>
                  <a:pt x="11506" y="7680"/>
                </a:lnTo>
                <a:lnTo>
                  <a:pt x="12466" y="6720"/>
                </a:lnTo>
                <a:lnTo>
                  <a:pt x="13426" y="5775"/>
                </a:lnTo>
                <a:lnTo>
                  <a:pt x="15346" y="4800"/>
                </a:lnTo>
                <a:lnTo>
                  <a:pt x="16306" y="3840"/>
                </a:lnTo>
                <a:lnTo>
                  <a:pt x="22067" y="3840"/>
                </a:lnTo>
                <a:lnTo>
                  <a:pt x="23027" y="5775"/>
                </a:lnTo>
                <a:lnTo>
                  <a:pt x="23987" y="6720"/>
                </a:lnTo>
                <a:lnTo>
                  <a:pt x="23987" y="27843"/>
                </a:lnTo>
                <a:lnTo>
                  <a:pt x="23027" y="28803"/>
                </a:lnTo>
                <a:lnTo>
                  <a:pt x="22067" y="29763"/>
                </a:lnTo>
                <a:lnTo>
                  <a:pt x="19187" y="29763"/>
                </a:lnTo>
                <a:lnTo>
                  <a:pt x="19187" y="30723"/>
                </a:lnTo>
                <a:lnTo>
                  <a:pt x="34549" y="30723"/>
                </a:lnTo>
                <a:lnTo>
                  <a:pt x="34549" y="29763"/>
                </a:lnTo>
                <a:lnTo>
                  <a:pt x="31668" y="29763"/>
                </a:lnTo>
                <a:lnTo>
                  <a:pt x="30708" y="28803"/>
                </a:lnTo>
                <a:lnTo>
                  <a:pt x="29748" y="28803"/>
                </a:lnTo>
                <a:lnTo>
                  <a:pt x="29748" y="7680"/>
                </a:lnTo>
                <a:lnTo>
                  <a:pt x="31668" y="5775"/>
                </a:lnTo>
                <a:lnTo>
                  <a:pt x="32628" y="4800"/>
                </a:lnTo>
                <a:lnTo>
                  <a:pt x="33588" y="4800"/>
                </a:lnTo>
                <a:lnTo>
                  <a:pt x="35509" y="3840"/>
                </a:lnTo>
                <a:lnTo>
                  <a:pt x="41269" y="3840"/>
                </a:lnTo>
                <a:lnTo>
                  <a:pt x="41269" y="5775"/>
                </a:lnTo>
                <a:lnTo>
                  <a:pt x="42230" y="6720"/>
                </a:lnTo>
                <a:lnTo>
                  <a:pt x="42230" y="28803"/>
                </a:lnTo>
                <a:lnTo>
                  <a:pt x="41269" y="28803"/>
                </a:lnTo>
                <a:lnTo>
                  <a:pt x="40309" y="29763"/>
                </a:lnTo>
                <a:lnTo>
                  <a:pt x="37429" y="29763"/>
                </a:lnTo>
                <a:lnTo>
                  <a:pt x="37429" y="30723"/>
                </a:lnTo>
                <a:lnTo>
                  <a:pt x="52791" y="30723"/>
                </a:lnTo>
                <a:lnTo>
                  <a:pt x="52791" y="29763"/>
                </a:lnTo>
                <a:lnTo>
                  <a:pt x="49910" y="29763"/>
                </a:lnTo>
                <a:lnTo>
                  <a:pt x="48950" y="28803"/>
                </a:lnTo>
                <a:lnTo>
                  <a:pt x="48950" y="27843"/>
                </a:lnTo>
                <a:lnTo>
                  <a:pt x="47990" y="26883"/>
                </a:lnTo>
                <a:lnTo>
                  <a:pt x="47990" y="5775"/>
                </a:lnTo>
                <a:lnTo>
                  <a:pt x="47030" y="4800"/>
                </a:lnTo>
                <a:lnTo>
                  <a:pt x="47030" y="2880"/>
                </a:lnTo>
                <a:lnTo>
                  <a:pt x="46070" y="1935"/>
                </a:lnTo>
                <a:lnTo>
                  <a:pt x="44150" y="960"/>
                </a:lnTo>
                <a:lnTo>
                  <a:pt x="43190" y="0"/>
                </a:lnTo>
                <a:lnTo>
                  <a:pt x="36469" y="0"/>
                </a:lnTo>
                <a:lnTo>
                  <a:pt x="35509" y="960"/>
                </a:lnTo>
                <a:lnTo>
                  <a:pt x="33588" y="1935"/>
                </a:lnTo>
                <a:lnTo>
                  <a:pt x="31668" y="3840"/>
                </a:lnTo>
                <a:lnTo>
                  <a:pt x="29748" y="5775"/>
                </a:lnTo>
                <a:lnTo>
                  <a:pt x="28788" y="3840"/>
                </a:lnTo>
                <a:lnTo>
                  <a:pt x="27828" y="1935"/>
                </a:lnTo>
                <a:lnTo>
                  <a:pt x="26868" y="960"/>
                </a:lnTo>
                <a:lnTo>
                  <a:pt x="24947" y="0"/>
                </a:lnTo>
                <a:lnTo>
                  <a:pt x="18227" y="0"/>
                </a:lnTo>
                <a:lnTo>
                  <a:pt x="17266" y="960"/>
                </a:lnTo>
                <a:lnTo>
                  <a:pt x="16306" y="960"/>
                </a:lnTo>
                <a:lnTo>
                  <a:pt x="15346" y="1935"/>
                </a:lnTo>
                <a:lnTo>
                  <a:pt x="14401" y="2880"/>
                </a:lnTo>
                <a:lnTo>
                  <a:pt x="13426" y="3840"/>
                </a:lnTo>
                <a:lnTo>
                  <a:pt x="11506" y="5775"/>
                </a:lnTo>
                <a:lnTo>
                  <a:pt x="11506" y="0"/>
                </a:lnTo>
                <a:lnTo>
                  <a:pt x="9585" y="0"/>
                </a:lnTo>
                <a:lnTo>
                  <a:pt x="0" y="2880"/>
                </a:lnTo>
                <a:lnTo>
                  <a:pt x="944" y="4800"/>
                </a:lnTo>
                <a:lnTo>
                  <a:pt x="1904" y="3840"/>
                </a:lnTo>
                <a:lnTo>
                  <a:pt x="3840" y="3840"/>
                </a:lnTo>
                <a:lnTo>
                  <a:pt x="4785" y="4800"/>
                </a:lnTo>
                <a:lnTo>
                  <a:pt x="4785" y="5775"/>
                </a:lnTo>
                <a:lnTo>
                  <a:pt x="5745" y="6720"/>
                </a:lnTo>
                <a:lnTo>
                  <a:pt x="5745" y="26883"/>
                </a:lnTo>
                <a:lnTo>
                  <a:pt x="4785" y="27843"/>
                </a:lnTo>
                <a:lnTo>
                  <a:pt x="4785" y="28803"/>
                </a:lnTo>
                <a:lnTo>
                  <a:pt x="3840" y="29763"/>
                </a:lnTo>
                <a:lnTo>
                  <a:pt x="944" y="29763"/>
                </a:lnTo>
                <a:lnTo>
                  <a:pt x="944" y="30723"/>
                </a:lnTo>
                <a:lnTo>
                  <a:pt x="16306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1" name="object 451"/>
          <p:cNvSpPr/>
          <p:nvPr/>
        </p:nvSpPr>
        <p:spPr>
          <a:xfrm>
            <a:off x="3400455" y="3280958"/>
            <a:ext cx="5760" cy="8625"/>
          </a:xfrm>
          <a:custGeom>
            <a:avLst/>
            <a:gdLst/>
            <a:ahLst/>
            <a:cxnLst/>
            <a:rect l="l" t="t" r="r" b="b"/>
            <a:pathLst>
              <a:path w="5760" h="8625">
                <a:moveTo>
                  <a:pt x="0" y="8625"/>
                </a:moveTo>
                <a:lnTo>
                  <a:pt x="960" y="6720"/>
                </a:lnTo>
                <a:lnTo>
                  <a:pt x="2880" y="4785"/>
                </a:lnTo>
                <a:lnTo>
                  <a:pt x="3840" y="3825"/>
                </a:lnTo>
                <a:lnTo>
                  <a:pt x="5760" y="2880"/>
                </a:lnTo>
                <a:lnTo>
                  <a:pt x="4800" y="0"/>
                </a:lnTo>
                <a:lnTo>
                  <a:pt x="1920" y="1904"/>
                </a:lnTo>
                <a:lnTo>
                  <a:pt x="0" y="86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2" name="object 452"/>
          <p:cNvSpPr/>
          <p:nvPr/>
        </p:nvSpPr>
        <p:spPr>
          <a:xfrm>
            <a:off x="3395654" y="3280958"/>
            <a:ext cx="25923" cy="32628"/>
          </a:xfrm>
          <a:custGeom>
            <a:avLst/>
            <a:gdLst/>
            <a:ahLst/>
            <a:cxnLst/>
            <a:rect l="l" t="t" r="r" b="b"/>
            <a:pathLst>
              <a:path w="25923" h="32628">
                <a:moveTo>
                  <a:pt x="15361" y="3825"/>
                </a:moveTo>
                <a:lnTo>
                  <a:pt x="17282" y="4785"/>
                </a:lnTo>
                <a:lnTo>
                  <a:pt x="17282" y="5745"/>
                </a:lnTo>
                <a:lnTo>
                  <a:pt x="18242" y="6720"/>
                </a:lnTo>
                <a:lnTo>
                  <a:pt x="18242" y="7665"/>
                </a:lnTo>
                <a:lnTo>
                  <a:pt x="19202" y="8625"/>
                </a:lnTo>
                <a:lnTo>
                  <a:pt x="19202" y="10561"/>
                </a:lnTo>
                <a:lnTo>
                  <a:pt x="4800" y="10561"/>
                </a:lnTo>
                <a:lnTo>
                  <a:pt x="4800" y="8625"/>
                </a:lnTo>
                <a:lnTo>
                  <a:pt x="6720" y="1904"/>
                </a:lnTo>
                <a:lnTo>
                  <a:pt x="3840" y="4785"/>
                </a:lnTo>
                <a:lnTo>
                  <a:pt x="960" y="7665"/>
                </a:lnTo>
                <a:lnTo>
                  <a:pt x="0" y="11506"/>
                </a:lnTo>
                <a:lnTo>
                  <a:pt x="0" y="22067"/>
                </a:lnTo>
                <a:lnTo>
                  <a:pt x="960" y="25907"/>
                </a:lnTo>
                <a:lnTo>
                  <a:pt x="3840" y="28788"/>
                </a:lnTo>
                <a:lnTo>
                  <a:pt x="6720" y="31668"/>
                </a:lnTo>
                <a:lnTo>
                  <a:pt x="9601" y="32628"/>
                </a:lnTo>
                <a:lnTo>
                  <a:pt x="16322" y="32628"/>
                </a:lnTo>
                <a:lnTo>
                  <a:pt x="19202" y="31668"/>
                </a:lnTo>
                <a:lnTo>
                  <a:pt x="22082" y="28788"/>
                </a:lnTo>
                <a:lnTo>
                  <a:pt x="24002" y="26868"/>
                </a:lnTo>
                <a:lnTo>
                  <a:pt x="24963" y="23987"/>
                </a:lnTo>
                <a:lnTo>
                  <a:pt x="25923" y="21107"/>
                </a:lnTo>
                <a:lnTo>
                  <a:pt x="24963" y="20147"/>
                </a:lnTo>
                <a:lnTo>
                  <a:pt x="24002" y="23027"/>
                </a:lnTo>
                <a:lnTo>
                  <a:pt x="23042" y="24947"/>
                </a:lnTo>
                <a:lnTo>
                  <a:pt x="21122" y="25907"/>
                </a:lnTo>
                <a:lnTo>
                  <a:pt x="19202" y="26868"/>
                </a:lnTo>
                <a:lnTo>
                  <a:pt x="18242" y="27828"/>
                </a:lnTo>
                <a:lnTo>
                  <a:pt x="12481" y="27828"/>
                </a:lnTo>
                <a:lnTo>
                  <a:pt x="10561" y="25907"/>
                </a:lnTo>
                <a:lnTo>
                  <a:pt x="7680" y="23987"/>
                </a:lnTo>
                <a:lnTo>
                  <a:pt x="5760" y="21107"/>
                </a:lnTo>
                <a:lnTo>
                  <a:pt x="4800" y="17266"/>
                </a:lnTo>
                <a:lnTo>
                  <a:pt x="4800" y="12466"/>
                </a:lnTo>
                <a:lnTo>
                  <a:pt x="25923" y="12466"/>
                </a:lnTo>
                <a:lnTo>
                  <a:pt x="25923" y="8625"/>
                </a:lnTo>
                <a:lnTo>
                  <a:pt x="24963" y="5745"/>
                </a:lnTo>
                <a:lnTo>
                  <a:pt x="23042" y="3825"/>
                </a:lnTo>
                <a:lnTo>
                  <a:pt x="20162" y="1904"/>
                </a:lnTo>
                <a:lnTo>
                  <a:pt x="17282" y="0"/>
                </a:lnTo>
                <a:lnTo>
                  <a:pt x="9601" y="0"/>
                </a:lnTo>
                <a:lnTo>
                  <a:pt x="10561" y="2880"/>
                </a:lnTo>
                <a:lnTo>
                  <a:pt x="14401" y="2880"/>
                </a:lnTo>
                <a:lnTo>
                  <a:pt x="15361" y="38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3" name="object 453"/>
          <p:cNvSpPr/>
          <p:nvPr/>
        </p:nvSpPr>
        <p:spPr>
          <a:xfrm>
            <a:off x="3424458" y="3281903"/>
            <a:ext cx="32628" cy="30723"/>
          </a:xfrm>
          <a:custGeom>
            <a:avLst/>
            <a:gdLst/>
            <a:ahLst/>
            <a:cxnLst/>
            <a:rect l="l" t="t" r="r" b="b"/>
            <a:pathLst>
              <a:path w="32628" h="30723">
                <a:moveTo>
                  <a:pt x="32628" y="30723"/>
                </a:moveTo>
                <a:lnTo>
                  <a:pt x="32628" y="29763"/>
                </a:lnTo>
                <a:lnTo>
                  <a:pt x="29748" y="29763"/>
                </a:lnTo>
                <a:lnTo>
                  <a:pt x="29748" y="28803"/>
                </a:lnTo>
                <a:lnTo>
                  <a:pt x="28788" y="28803"/>
                </a:lnTo>
                <a:lnTo>
                  <a:pt x="28788" y="8641"/>
                </a:lnTo>
                <a:lnTo>
                  <a:pt x="27843" y="6720"/>
                </a:lnTo>
                <a:lnTo>
                  <a:pt x="27843" y="4800"/>
                </a:lnTo>
                <a:lnTo>
                  <a:pt x="26868" y="2880"/>
                </a:lnTo>
                <a:lnTo>
                  <a:pt x="25907" y="1935"/>
                </a:lnTo>
                <a:lnTo>
                  <a:pt x="24947" y="960"/>
                </a:lnTo>
                <a:lnTo>
                  <a:pt x="24002" y="0"/>
                </a:lnTo>
                <a:lnTo>
                  <a:pt x="17282" y="0"/>
                </a:lnTo>
                <a:lnTo>
                  <a:pt x="13441" y="1935"/>
                </a:lnTo>
                <a:lnTo>
                  <a:pt x="10561" y="5775"/>
                </a:lnTo>
                <a:lnTo>
                  <a:pt x="10561" y="0"/>
                </a:lnTo>
                <a:lnTo>
                  <a:pt x="8641" y="0"/>
                </a:lnTo>
                <a:lnTo>
                  <a:pt x="0" y="2880"/>
                </a:lnTo>
                <a:lnTo>
                  <a:pt x="0" y="4800"/>
                </a:lnTo>
                <a:lnTo>
                  <a:pt x="960" y="3840"/>
                </a:lnTo>
                <a:lnTo>
                  <a:pt x="2880" y="3840"/>
                </a:lnTo>
                <a:lnTo>
                  <a:pt x="3840" y="4800"/>
                </a:lnTo>
                <a:lnTo>
                  <a:pt x="4800" y="5775"/>
                </a:lnTo>
                <a:lnTo>
                  <a:pt x="4800" y="27843"/>
                </a:lnTo>
                <a:lnTo>
                  <a:pt x="3840" y="28803"/>
                </a:lnTo>
                <a:lnTo>
                  <a:pt x="2880" y="29763"/>
                </a:lnTo>
                <a:lnTo>
                  <a:pt x="0" y="29763"/>
                </a:lnTo>
                <a:lnTo>
                  <a:pt x="0" y="30723"/>
                </a:lnTo>
                <a:lnTo>
                  <a:pt x="15346" y="30723"/>
                </a:lnTo>
                <a:lnTo>
                  <a:pt x="15346" y="29763"/>
                </a:lnTo>
                <a:lnTo>
                  <a:pt x="11506" y="29763"/>
                </a:lnTo>
                <a:lnTo>
                  <a:pt x="11506" y="28803"/>
                </a:lnTo>
                <a:lnTo>
                  <a:pt x="10561" y="28803"/>
                </a:lnTo>
                <a:lnTo>
                  <a:pt x="10561" y="7680"/>
                </a:lnTo>
                <a:lnTo>
                  <a:pt x="12481" y="4800"/>
                </a:lnTo>
                <a:lnTo>
                  <a:pt x="15346" y="3840"/>
                </a:lnTo>
                <a:lnTo>
                  <a:pt x="21122" y="3840"/>
                </a:lnTo>
                <a:lnTo>
                  <a:pt x="22067" y="5775"/>
                </a:lnTo>
                <a:lnTo>
                  <a:pt x="22067" y="6720"/>
                </a:lnTo>
                <a:lnTo>
                  <a:pt x="23027" y="8641"/>
                </a:lnTo>
                <a:lnTo>
                  <a:pt x="23027" y="26883"/>
                </a:lnTo>
                <a:lnTo>
                  <a:pt x="22067" y="27843"/>
                </a:lnTo>
                <a:lnTo>
                  <a:pt x="22067" y="28803"/>
                </a:lnTo>
                <a:lnTo>
                  <a:pt x="21122" y="28803"/>
                </a:lnTo>
                <a:lnTo>
                  <a:pt x="21122" y="29763"/>
                </a:lnTo>
                <a:lnTo>
                  <a:pt x="18227" y="29763"/>
                </a:lnTo>
                <a:lnTo>
                  <a:pt x="18227" y="30723"/>
                </a:lnTo>
                <a:lnTo>
                  <a:pt x="32628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4" name="object 454"/>
          <p:cNvSpPr/>
          <p:nvPr/>
        </p:nvSpPr>
        <p:spPr>
          <a:xfrm>
            <a:off x="3458047" y="3272317"/>
            <a:ext cx="19202" cy="41269"/>
          </a:xfrm>
          <a:custGeom>
            <a:avLst/>
            <a:gdLst/>
            <a:ahLst/>
            <a:cxnLst/>
            <a:rect l="l" t="t" r="r" b="b"/>
            <a:pathLst>
              <a:path w="19202" h="41269">
                <a:moveTo>
                  <a:pt x="19202" y="34549"/>
                </a:moveTo>
                <a:lnTo>
                  <a:pt x="17282" y="34549"/>
                </a:lnTo>
                <a:lnTo>
                  <a:pt x="17282" y="35509"/>
                </a:lnTo>
                <a:lnTo>
                  <a:pt x="16322" y="36469"/>
                </a:lnTo>
                <a:lnTo>
                  <a:pt x="15361" y="37429"/>
                </a:lnTo>
                <a:lnTo>
                  <a:pt x="13441" y="37429"/>
                </a:lnTo>
                <a:lnTo>
                  <a:pt x="12481" y="36469"/>
                </a:lnTo>
                <a:lnTo>
                  <a:pt x="11521" y="36469"/>
                </a:lnTo>
                <a:lnTo>
                  <a:pt x="11521" y="35509"/>
                </a:lnTo>
                <a:lnTo>
                  <a:pt x="10561" y="34549"/>
                </a:lnTo>
                <a:lnTo>
                  <a:pt x="10561" y="12466"/>
                </a:lnTo>
                <a:lnTo>
                  <a:pt x="18242" y="12466"/>
                </a:lnTo>
                <a:lnTo>
                  <a:pt x="18242" y="9585"/>
                </a:lnTo>
                <a:lnTo>
                  <a:pt x="10561" y="9585"/>
                </a:lnTo>
                <a:lnTo>
                  <a:pt x="10561" y="0"/>
                </a:lnTo>
                <a:lnTo>
                  <a:pt x="9601" y="0"/>
                </a:lnTo>
                <a:lnTo>
                  <a:pt x="8641" y="1920"/>
                </a:lnTo>
                <a:lnTo>
                  <a:pt x="8641" y="3840"/>
                </a:lnTo>
                <a:lnTo>
                  <a:pt x="7680" y="4800"/>
                </a:lnTo>
                <a:lnTo>
                  <a:pt x="6720" y="6705"/>
                </a:lnTo>
                <a:lnTo>
                  <a:pt x="5760" y="7680"/>
                </a:lnTo>
                <a:lnTo>
                  <a:pt x="3840" y="8641"/>
                </a:lnTo>
                <a:lnTo>
                  <a:pt x="2880" y="9585"/>
                </a:lnTo>
                <a:lnTo>
                  <a:pt x="1920" y="10546"/>
                </a:lnTo>
                <a:lnTo>
                  <a:pt x="0" y="11521"/>
                </a:lnTo>
                <a:lnTo>
                  <a:pt x="0" y="12466"/>
                </a:lnTo>
                <a:lnTo>
                  <a:pt x="5760" y="12466"/>
                </a:lnTo>
                <a:lnTo>
                  <a:pt x="5760" y="37429"/>
                </a:lnTo>
                <a:lnTo>
                  <a:pt x="6720" y="39349"/>
                </a:lnTo>
                <a:lnTo>
                  <a:pt x="7680" y="39349"/>
                </a:lnTo>
                <a:lnTo>
                  <a:pt x="8641" y="40309"/>
                </a:lnTo>
                <a:lnTo>
                  <a:pt x="9601" y="41269"/>
                </a:lnTo>
                <a:lnTo>
                  <a:pt x="12481" y="41269"/>
                </a:lnTo>
                <a:lnTo>
                  <a:pt x="14401" y="40309"/>
                </a:lnTo>
                <a:lnTo>
                  <a:pt x="15361" y="39349"/>
                </a:lnTo>
                <a:lnTo>
                  <a:pt x="17282" y="38389"/>
                </a:lnTo>
                <a:lnTo>
                  <a:pt x="18242" y="36469"/>
                </a:lnTo>
                <a:lnTo>
                  <a:pt x="19202" y="345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5" name="object 455"/>
          <p:cNvSpPr/>
          <p:nvPr/>
        </p:nvSpPr>
        <p:spPr>
          <a:xfrm>
            <a:off x="3480130" y="3281903"/>
            <a:ext cx="26883" cy="31683"/>
          </a:xfrm>
          <a:custGeom>
            <a:avLst/>
            <a:gdLst/>
            <a:ahLst/>
            <a:cxnLst/>
            <a:rect l="l" t="t" r="r" b="b"/>
            <a:pathLst>
              <a:path w="26883" h="31683">
                <a:moveTo>
                  <a:pt x="16322" y="0"/>
                </a:moveTo>
                <a:lnTo>
                  <a:pt x="5760" y="0"/>
                </a:lnTo>
                <a:lnTo>
                  <a:pt x="3840" y="1935"/>
                </a:lnTo>
                <a:lnTo>
                  <a:pt x="960" y="3840"/>
                </a:lnTo>
                <a:lnTo>
                  <a:pt x="0" y="5775"/>
                </a:lnTo>
                <a:lnTo>
                  <a:pt x="0" y="8641"/>
                </a:lnTo>
                <a:lnTo>
                  <a:pt x="960" y="8641"/>
                </a:lnTo>
                <a:lnTo>
                  <a:pt x="960" y="9616"/>
                </a:lnTo>
                <a:lnTo>
                  <a:pt x="1920" y="10561"/>
                </a:lnTo>
                <a:lnTo>
                  <a:pt x="4800" y="10561"/>
                </a:lnTo>
                <a:lnTo>
                  <a:pt x="5760" y="9616"/>
                </a:lnTo>
                <a:lnTo>
                  <a:pt x="5760" y="3840"/>
                </a:lnTo>
                <a:lnTo>
                  <a:pt x="6720" y="3840"/>
                </a:lnTo>
                <a:lnTo>
                  <a:pt x="7680" y="2880"/>
                </a:lnTo>
                <a:lnTo>
                  <a:pt x="7680" y="1935"/>
                </a:lnTo>
                <a:lnTo>
                  <a:pt x="13441" y="1935"/>
                </a:lnTo>
                <a:lnTo>
                  <a:pt x="14401" y="2880"/>
                </a:lnTo>
                <a:lnTo>
                  <a:pt x="15361" y="4800"/>
                </a:lnTo>
                <a:lnTo>
                  <a:pt x="16322" y="6720"/>
                </a:lnTo>
                <a:lnTo>
                  <a:pt x="16322" y="10561"/>
                </a:lnTo>
                <a:lnTo>
                  <a:pt x="10561" y="12481"/>
                </a:lnTo>
                <a:lnTo>
                  <a:pt x="7680" y="14401"/>
                </a:lnTo>
                <a:lnTo>
                  <a:pt x="4800" y="15361"/>
                </a:lnTo>
                <a:lnTo>
                  <a:pt x="5760" y="18242"/>
                </a:lnTo>
                <a:lnTo>
                  <a:pt x="6720" y="17282"/>
                </a:lnTo>
                <a:lnTo>
                  <a:pt x="7680" y="16322"/>
                </a:lnTo>
                <a:lnTo>
                  <a:pt x="9601" y="15361"/>
                </a:lnTo>
                <a:lnTo>
                  <a:pt x="10561" y="15361"/>
                </a:lnTo>
                <a:lnTo>
                  <a:pt x="13441" y="14401"/>
                </a:lnTo>
                <a:lnTo>
                  <a:pt x="16322" y="12481"/>
                </a:lnTo>
                <a:lnTo>
                  <a:pt x="16322" y="24002"/>
                </a:lnTo>
                <a:lnTo>
                  <a:pt x="13441" y="26883"/>
                </a:lnTo>
                <a:lnTo>
                  <a:pt x="11521" y="27843"/>
                </a:lnTo>
                <a:lnTo>
                  <a:pt x="8641" y="27843"/>
                </a:lnTo>
                <a:lnTo>
                  <a:pt x="9601" y="31683"/>
                </a:lnTo>
                <a:lnTo>
                  <a:pt x="10561" y="30723"/>
                </a:lnTo>
                <a:lnTo>
                  <a:pt x="11521" y="30723"/>
                </a:lnTo>
                <a:lnTo>
                  <a:pt x="13441" y="28803"/>
                </a:lnTo>
                <a:lnTo>
                  <a:pt x="16322" y="26883"/>
                </a:lnTo>
                <a:lnTo>
                  <a:pt x="16322" y="29763"/>
                </a:lnTo>
                <a:lnTo>
                  <a:pt x="17282" y="30723"/>
                </a:lnTo>
                <a:lnTo>
                  <a:pt x="18242" y="31683"/>
                </a:lnTo>
                <a:lnTo>
                  <a:pt x="22082" y="31683"/>
                </a:lnTo>
                <a:lnTo>
                  <a:pt x="24963" y="29763"/>
                </a:lnTo>
                <a:lnTo>
                  <a:pt x="26883" y="26883"/>
                </a:lnTo>
                <a:lnTo>
                  <a:pt x="26883" y="24963"/>
                </a:lnTo>
                <a:lnTo>
                  <a:pt x="25923" y="25923"/>
                </a:lnTo>
                <a:lnTo>
                  <a:pt x="24963" y="26883"/>
                </a:lnTo>
                <a:lnTo>
                  <a:pt x="24002" y="26883"/>
                </a:lnTo>
                <a:lnTo>
                  <a:pt x="24002" y="27843"/>
                </a:lnTo>
                <a:lnTo>
                  <a:pt x="23042" y="27843"/>
                </a:lnTo>
                <a:lnTo>
                  <a:pt x="23042" y="26883"/>
                </a:lnTo>
                <a:lnTo>
                  <a:pt x="22082" y="26883"/>
                </a:lnTo>
                <a:lnTo>
                  <a:pt x="22082" y="4800"/>
                </a:lnTo>
                <a:lnTo>
                  <a:pt x="21122" y="3840"/>
                </a:lnTo>
                <a:lnTo>
                  <a:pt x="20162" y="2880"/>
                </a:lnTo>
                <a:lnTo>
                  <a:pt x="19202" y="1935"/>
                </a:lnTo>
                <a:lnTo>
                  <a:pt x="18242" y="960"/>
                </a:lnTo>
                <a:lnTo>
                  <a:pt x="163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6" name="object 456"/>
          <p:cNvSpPr/>
          <p:nvPr/>
        </p:nvSpPr>
        <p:spPr>
          <a:xfrm>
            <a:off x="3479170" y="3297265"/>
            <a:ext cx="10561" cy="16322"/>
          </a:xfrm>
          <a:custGeom>
            <a:avLst/>
            <a:gdLst/>
            <a:ahLst/>
            <a:cxnLst/>
            <a:rect l="l" t="t" r="r" b="b"/>
            <a:pathLst>
              <a:path w="10561" h="16322">
                <a:moveTo>
                  <a:pt x="0" y="8641"/>
                </a:moveTo>
                <a:lnTo>
                  <a:pt x="0" y="10561"/>
                </a:lnTo>
                <a:lnTo>
                  <a:pt x="960" y="12481"/>
                </a:lnTo>
                <a:lnTo>
                  <a:pt x="1920" y="14401"/>
                </a:lnTo>
                <a:lnTo>
                  <a:pt x="3840" y="15361"/>
                </a:lnTo>
                <a:lnTo>
                  <a:pt x="5760" y="16322"/>
                </a:lnTo>
                <a:lnTo>
                  <a:pt x="10561" y="16322"/>
                </a:lnTo>
                <a:lnTo>
                  <a:pt x="9601" y="12481"/>
                </a:lnTo>
                <a:lnTo>
                  <a:pt x="8641" y="11521"/>
                </a:lnTo>
                <a:lnTo>
                  <a:pt x="7680" y="10561"/>
                </a:lnTo>
                <a:lnTo>
                  <a:pt x="6720" y="9601"/>
                </a:lnTo>
                <a:lnTo>
                  <a:pt x="5760" y="8641"/>
                </a:lnTo>
                <a:lnTo>
                  <a:pt x="5760" y="5760"/>
                </a:lnTo>
                <a:lnTo>
                  <a:pt x="6720" y="4800"/>
                </a:lnTo>
                <a:lnTo>
                  <a:pt x="6720" y="2880"/>
                </a:lnTo>
                <a:lnTo>
                  <a:pt x="5760" y="0"/>
                </a:lnTo>
                <a:lnTo>
                  <a:pt x="3840" y="1920"/>
                </a:lnTo>
                <a:lnTo>
                  <a:pt x="1920" y="288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7" name="object 457"/>
          <p:cNvSpPr/>
          <p:nvPr/>
        </p:nvSpPr>
        <p:spPr>
          <a:xfrm>
            <a:off x="3509893" y="3265596"/>
            <a:ext cx="15361" cy="47030"/>
          </a:xfrm>
          <a:custGeom>
            <a:avLst/>
            <a:gdLst/>
            <a:ahLst/>
            <a:cxnLst/>
            <a:rect l="l" t="t" r="r" b="b"/>
            <a:pathLst>
              <a:path w="15361" h="47030">
                <a:moveTo>
                  <a:pt x="8641" y="0"/>
                </a:moveTo>
                <a:lnTo>
                  <a:pt x="0" y="3840"/>
                </a:lnTo>
                <a:lnTo>
                  <a:pt x="0" y="4800"/>
                </a:lnTo>
                <a:lnTo>
                  <a:pt x="960" y="4800"/>
                </a:lnTo>
                <a:lnTo>
                  <a:pt x="1920" y="3840"/>
                </a:lnTo>
                <a:lnTo>
                  <a:pt x="2880" y="3840"/>
                </a:lnTo>
                <a:lnTo>
                  <a:pt x="2880" y="4800"/>
                </a:lnTo>
                <a:lnTo>
                  <a:pt x="3840" y="4800"/>
                </a:lnTo>
                <a:lnTo>
                  <a:pt x="3840" y="5745"/>
                </a:lnTo>
                <a:lnTo>
                  <a:pt x="4800" y="6720"/>
                </a:lnTo>
                <a:lnTo>
                  <a:pt x="4800" y="43190"/>
                </a:lnTo>
                <a:lnTo>
                  <a:pt x="3840" y="44150"/>
                </a:lnTo>
                <a:lnTo>
                  <a:pt x="3840" y="45110"/>
                </a:lnTo>
                <a:lnTo>
                  <a:pt x="2880" y="46070"/>
                </a:lnTo>
                <a:lnTo>
                  <a:pt x="0" y="46070"/>
                </a:lnTo>
                <a:lnTo>
                  <a:pt x="0" y="47030"/>
                </a:lnTo>
                <a:lnTo>
                  <a:pt x="15361" y="47030"/>
                </a:lnTo>
                <a:lnTo>
                  <a:pt x="15361" y="46070"/>
                </a:lnTo>
                <a:lnTo>
                  <a:pt x="11521" y="46070"/>
                </a:lnTo>
                <a:lnTo>
                  <a:pt x="11521" y="45110"/>
                </a:lnTo>
                <a:lnTo>
                  <a:pt x="10561" y="45110"/>
                </a:lnTo>
                <a:lnTo>
                  <a:pt x="10561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8" name="object 458"/>
          <p:cNvSpPr/>
          <p:nvPr/>
        </p:nvSpPr>
        <p:spPr>
          <a:xfrm>
            <a:off x="3561725" y="3267516"/>
            <a:ext cx="39364" cy="45110"/>
          </a:xfrm>
          <a:custGeom>
            <a:avLst/>
            <a:gdLst/>
            <a:ahLst/>
            <a:cxnLst/>
            <a:rect l="l" t="t" r="r" b="b"/>
            <a:pathLst>
              <a:path w="39364" h="45110">
                <a:moveTo>
                  <a:pt x="39364" y="32628"/>
                </a:moveTo>
                <a:lnTo>
                  <a:pt x="37444" y="32628"/>
                </a:lnTo>
                <a:lnTo>
                  <a:pt x="36484" y="35509"/>
                </a:lnTo>
                <a:lnTo>
                  <a:pt x="35524" y="37429"/>
                </a:lnTo>
                <a:lnTo>
                  <a:pt x="34564" y="39349"/>
                </a:lnTo>
                <a:lnTo>
                  <a:pt x="33604" y="40309"/>
                </a:lnTo>
                <a:lnTo>
                  <a:pt x="31683" y="41269"/>
                </a:lnTo>
                <a:lnTo>
                  <a:pt x="30723" y="41269"/>
                </a:lnTo>
                <a:lnTo>
                  <a:pt x="28803" y="42230"/>
                </a:lnTo>
                <a:lnTo>
                  <a:pt x="14401" y="42230"/>
                </a:lnTo>
                <a:lnTo>
                  <a:pt x="13441" y="41269"/>
                </a:lnTo>
                <a:lnTo>
                  <a:pt x="13441" y="40309"/>
                </a:lnTo>
                <a:lnTo>
                  <a:pt x="12481" y="39349"/>
                </a:lnTo>
                <a:lnTo>
                  <a:pt x="12481" y="6720"/>
                </a:lnTo>
                <a:lnTo>
                  <a:pt x="13441" y="4800"/>
                </a:lnTo>
                <a:lnTo>
                  <a:pt x="13441" y="2880"/>
                </a:lnTo>
                <a:lnTo>
                  <a:pt x="14401" y="2880"/>
                </a:lnTo>
                <a:lnTo>
                  <a:pt x="15361" y="1920"/>
                </a:lnTo>
                <a:lnTo>
                  <a:pt x="16322" y="1920"/>
                </a:lnTo>
                <a:lnTo>
                  <a:pt x="18242" y="960"/>
                </a:lnTo>
                <a:lnTo>
                  <a:pt x="20162" y="960"/>
                </a:lnTo>
                <a:lnTo>
                  <a:pt x="20162" y="0"/>
                </a:lnTo>
                <a:lnTo>
                  <a:pt x="0" y="0"/>
                </a:lnTo>
                <a:lnTo>
                  <a:pt x="0" y="960"/>
                </a:lnTo>
                <a:lnTo>
                  <a:pt x="3840" y="960"/>
                </a:lnTo>
                <a:lnTo>
                  <a:pt x="4800" y="1920"/>
                </a:lnTo>
                <a:lnTo>
                  <a:pt x="5760" y="2880"/>
                </a:lnTo>
                <a:lnTo>
                  <a:pt x="5760" y="3825"/>
                </a:lnTo>
                <a:lnTo>
                  <a:pt x="6720" y="5760"/>
                </a:lnTo>
                <a:lnTo>
                  <a:pt x="6720" y="40309"/>
                </a:lnTo>
                <a:lnTo>
                  <a:pt x="5760" y="41269"/>
                </a:lnTo>
                <a:lnTo>
                  <a:pt x="5760" y="42230"/>
                </a:lnTo>
                <a:lnTo>
                  <a:pt x="4800" y="43190"/>
                </a:lnTo>
                <a:lnTo>
                  <a:pt x="3840" y="44150"/>
                </a:lnTo>
                <a:lnTo>
                  <a:pt x="0" y="44150"/>
                </a:lnTo>
                <a:lnTo>
                  <a:pt x="0" y="45110"/>
                </a:lnTo>
                <a:lnTo>
                  <a:pt x="34564" y="45110"/>
                </a:lnTo>
                <a:lnTo>
                  <a:pt x="39364" y="326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9" name="object 459"/>
          <p:cNvSpPr/>
          <p:nvPr/>
        </p:nvSpPr>
        <p:spPr>
          <a:xfrm>
            <a:off x="3604930" y="3281903"/>
            <a:ext cx="27843" cy="31683"/>
          </a:xfrm>
          <a:custGeom>
            <a:avLst/>
            <a:gdLst/>
            <a:ahLst/>
            <a:cxnLst/>
            <a:rect l="l" t="t" r="r" b="b"/>
            <a:pathLst>
              <a:path w="27843" h="31683">
                <a:moveTo>
                  <a:pt x="1920" y="9616"/>
                </a:moveTo>
                <a:lnTo>
                  <a:pt x="1920" y="10561"/>
                </a:lnTo>
                <a:lnTo>
                  <a:pt x="4800" y="10561"/>
                </a:lnTo>
                <a:lnTo>
                  <a:pt x="5760" y="9616"/>
                </a:lnTo>
                <a:lnTo>
                  <a:pt x="6720" y="8641"/>
                </a:lnTo>
                <a:lnTo>
                  <a:pt x="6720" y="3840"/>
                </a:lnTo>
                <a:lnTo>
                  <a:pt x="7680" y="2880"/>
                </a:lnTo>
                <a:lnTo>
                  <a:pt x="8641" y="1935"/>
                </a:lnTo>
                <a:lnTo>
                  <a:pt x="14401" y="1935"/>
                </a:lnTo>
                <a:lnTo>
                  <a:pt x="15361" y="2880"/>
                </a:lnTo>
                <a:lnTo>
                  <a:pt x="16322" y="4800"/>
                </a:lnTo>
                <a:lnTo>
                  <a:pt x="16322" y="10561"/>
                </a:lnTo>
                <a:lnTo>
                  <a:pt x="11521" y="12481"/>
                </a:lnTo>
                <a:lnTo>
                  <a:pt x="7680" y="14401"/>
                </a:lnTo>
                <a:lnTo>
                  <a:pt x="6720" y="18242"/>
                </a:lnTo>
                <a:lnTo>
                  <a:pt x="7680" y="17282"/>
                </a:lnTo>
                <a:lnTo>
                  <a:pt x="8641" y="16322"/>
                </a:lnTo>
                <a:lnTo>
                  <a:pt x="10561" y="15361"/>
                </a:lnTo>
                <a:lnTo>
                  <a:pt x="11521" y="15361"/>
                </a:lnTo>
                <a:lnTo>
                  <a:pt x="13441" y="14401"/>
                </a:lnTo>
                <a:lnTo>
                  <a:pt x="16322" y="12481"/>
                </a:lnTo>
                <a:lnTo>
                  <a:pt x="16322" y="24002"/>
                </a:lnTo>
                <a:lnTo>
                  <a:pt x="14401" y="26883"/>
                </a:lnTo>
                <a:lnTo>
                  <a:pt x="11521" y="27843"/>
                </a:lnTo>
                <a:lnTo>
                  <a:pt x="8641" y="27843"/>
                </a:lnTo>
                <a:lnTo>
                  <a:pt x="7680" y="26883"/>
                </a:lnTo>
                <a:lnTo>
                  <a:pt x="6720" y="25923"/>
                </a:lnTo>
                <a:lnTo>
                  <a:pt x="5760" y="24963"/>
                </a:lnTo>
                <a:lnTo>
                  <a:pt x="5760" y="15361"/>
                </a:lnTo>
                <a:lnTo>
                  <a:pt x="2880" y="17282"/>
                </a:lnTo>
                <a:lnTo>
                  <a:pt x="1920" y="18242"/>
                </a:lnTo>
                <a:lnTo>
                  <a:pt x="960" y="20162"/>
                </a:lnTo>
                <a:lnTo>
                  <a:pt x="0" y="21122"/>
                </a:lnTo>
                <a:lnTo>
                  <a:pt x="0" y="27843"/>
                </a:lnTo>
                <a:lnTo>
                  <a:pt x="1920" y="29763"/>
                </a:lnTo>
                <a:lnTo>
                  <a:pt x="2880" y="30723"/>
                </a:lnTo>
                <a:lnTo>
                  <a:pt x="4800" y="31683"/>
                </a:lnTo>
                <a:lnTo>
                  <a:pt x="9601" y="31683"/>
                </a:lnTo>
                <a:lnTo>
                  <a:pt x="10561" y="30723"/>
                </a:lnTo>
                <a:lnTo>
                  <a:pt x="11521" y="30723"/>
                </a:lnTo>
                <a:lnTo>
                  <a:pt x="13441" y="28803"/>
                </a:lnTo>
                <a:lnTo>
                  <a:pt x="16322" y="26883"/>
                </a:lnTo>
                <a:lnTo>
                  <a:pt x="16322" y="28803"/>
                </a:lnTo>
                <a:lnTo>
                  <a:pt x="17282" y="29763"/>
                </a:lnTo>
                <a:lnTo>
                  <a:pt x="17282" y="30723"/>
                </a:lnTo>
                <a:lnTo>
                  <a:pt x="18242" y="31683"/>
                </a:lnTo>
                <a:lnTo>
                  <a:pt x="23027" y="31683"/>
                </a:lnTo>
                <a:lnTo>
                  <a:pt x="24963" y="29763"/>
                </a:lnTo>
                <a:lnTo>
                  <a:pt x="27843" y="26883"/>
                </a:lnTo>
                <a:lnTo>
                  <a:pt x="27843" y="24963"/>
                </a:lnTo>
                <a:lnTo>
                  <a:pt x="25923" y="25923"/>
                </a:lnTo>
                <a:lnTo>
                  <a:pt x="24963" y="26883"/>
                </a:lnTo>
                <a:lnTo>
                  <a:pt x="24002" y="27843"/>
                </a:lnTo>
                <a:lnTo>
                  <a:pt x="23027" y="27843"/>
                </a:lnTo>
                <a:lnTo>
                  <a:pt x="23027" y="26883"/>
                </a:lnTo>
                <a:lnTo>
                  <a:pt x="22082" y="25923"/>
                </a:lnTo>
                <a:lnTo>
                  <a:pt x="22082" y="3840"/>
                </a:lnTo>
                <a:lnTo>
                  <a:pt x="21122" y="2880"/>
                </a:lnTo>
                <a:lnTo>
                  <a:pt x="20162" y="1935"/>
                </a:lnTo>
                <a:lnTo>
                  <a:pt x="19202" y="960"/>
                </a:lnTo>
                <a:lnTo>
                  <a:pt x="17282" y="0"/>
                </a:lnTo>
                <a:lnTo>
                  <a:pt x="5760" y="0"/>
                </a:lnTo>
                <a:lnTo>
                  <a:pt x="3840" y="1935"/>
                </a:lnTo>
                <a:lnTo>
                  <a:pt x="1920" y="3840"/>
                </a:lnTo>
                <a:lnTo>
                  <a:pt x="960" y="5775"/>
                </a:lnTo>
                <a:lnTo>
                  <a:pt x="960" y="8641"/>
                </a:lnTo>
                <a:lnTo>
                  <a:pt x="1920" y="96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0" name="object 460"/>
          <p:cNvSpPr/>
          <p:nvPr/>
        </p:nvSpPr>
        <p:spPr>
          <a:xfrm>
            <a:off x="3610691" y="3296305"/>
            <a:ext cx="1920" cy="10561"/>
          </a:xfrm>
          <a:custGeom>
            <a:avLst/>
            <a:gdLst/>
            <a:ahLst/>
            <a:cxnLst/>
            <a:rect l="l" t="t" r="r" b="b"/>
            <a:pathLst>
              <a:path w="1920" h="10561">
                <a:moveTo>
                  <a:pt x="0" y="960"/>
                </a:moveTo>
                <a:lnTo>
                  <a:pt x="0" y="10561"/>
                </a:lnTo>
                <a:lnTo>
                  <a:pt x="0" y="5760"/>
                </a:lnTo>
                <a:lnTo>
                  <a:pt x="960" y="3840"/>
                </a:lnTo>
                <a:lnTo>
                  <a:pt x="1920" y="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1" name="object 461"/>
          <p:cNvSpPr/>
          <p:nvPr/>
        </p:nvSpPr>
        <p:spPr>
          <a:xfrm>
            <a:off x="3632774" y="3281903"/>
            <a:ext cx="48950" cy="31683"/>
          </a:xfrm>
          <a:custGeom>
            <a:avLst/>
            <a:gdLst/>
            <a:ahLst/>
            <a:cxnLst/>
            <a:rect l="l" t="t" r="r" b="b"/>
            <a:pathLst>
              <a:path w="48950" h="31683">
                <a:moveTo>
                  <a:pt x="13426" y="0"/>
                </a:moveTo>
                <a:lnTo>
                  <a:pt x="0" y="0"/>
                </a:lnTo>
                <a:lnTo>
                  <a:pt x="0" y="1935"/>
                </a:lnTo>
                <a:lnTo>
                  <a:pt x="1905" y="1935"/>
                </a:lnTo>
                <a:lnTo>
                  <a:pt x="2865" y="2880"/>
                </a:lnTo>
                <a:lnTo>
                  <a:pt x="3840" y="3840"/>
                </a:lnTo>
                <a:lnTo>
                  <a:pt x="4800" y="4800"/>
                </a:lnTo>
                <a:lnTo>
                  <a:pt x="4800" y="6720"/>
                </a:lnTo>
                <a:lnTo>
                  <a:pt x="15361" y="31683"/>
                </a:lnTo>
                <a:lnTo>
                  <a:pt x="16306" y="31683"/>
                </a:lnTo>
                <a:lnTo>
                  <a:pt x="24947" y="12481"/>
                </a:lnTo>
                <a:lnTo>
                  <a:pt x="32628" y="31683"/>
                </a:lnTo>
                <a:lnTo>
                  <a:pt x="34549" y="31683"/>
                </a:lnTo>
                <a:lnTo>
                  <a:pt x="44150" y="5775"/>
                </a:lnTo>
                <a:lnTo>
                  <a:pt x="45110" y="2880"/>
                </a:lnTo>
                <a:lnTo>
                  <a:pt x="47030" y="1935"/>
                </a:lnTo>
                <a:lnTo>
                  <a:pt x="48950" y="1935"/>
                </a:lnTo>
                <a:lnTo>
                  <a:pt x="48950" y="0"/>
                </a:lnTo>
                <a:lnTo>
                  <a:pt x="39349" y="0"/>
                </a:lnTo>
                <a:lnTo>
                  <a:pt x="39349" y="1935"/>
                </a:lnTo>
                <a:lnTo>
                  <a:pt x="41269" y="1935"/>
                </a:lnTo>
                <a:lnTo>
                  <a:pt x="42230" y="2880"/>
                </a:lnTo>
                <a:lnTo>
                  <a:pt x="42230" y="4800"/>
                </a:lnTo>
                <a:lnTo>
                  <a:pt x="41269" y="6720"/>
                </a:lnTo>
                <a:lnTo>
                  <a:pt x="35509" y="23042"/>
                </a:lnTo>
                <a:lnTo>
                  <a:pt x="27828" y="5775"/>
                </a:lnTo>
                <a:lnTo>
                  <a:pt x="27828" y="2880"/>
                </a:lnTo>
                <a:lnTo>
                  <a:pt x="28788" y="2880"/>
                </a:lnTo>
                <a:lnTo>
                  <a:pt x="28788" y="1935"/>
                </a:lnTo>
                <a:lnTo>
                  <a:pt x="31668" y="1935"/>
                </a:lnTo>
                <a:lnTo>
                  <a:pt x="31668" y="0"/>
                </a:lnTo>
                <a:lnTo>
                  <a:pt x="17266" y="0"/>
                </a:lnTo>
                <a:lnTo>
                  <a:pt x="17266" y="1935"/>
                </a:lnTo>
                <a:lnTo>
                  <a:pt x="20147" y="1935"/>
                </a:lnTo>
                <a:lnTo>
                  <a:pt x="21107" y="2880"/>
                </a:lnTo>
                <a:lnTo>
                  <a:pt x="22067" y="3840"/>
                </a:lnTo>
                <a:lnTo>
                  <a:pt x="22067" y="4800"/>
                </a:lnTo>
                <a:lnTo>
                  <a:pt x="23987" y="9616"/>
                </a:lnTo>
                <a:lnTo>
                  <a:pt x="17266" y="24002"/>
                </a:lnTo>
                <a:lnTo>
                  <a:pt x="10546" y="6720"/>
                </a:lnTo>
                <a:lnTo>
                  <a:pt x="10546" y="1935"/>
                </a:lnTo>
                <a:lnTo>
                  <a:pt x="13426" y="1935"/>
                </a:lnTo>
                <a:lnTo>
                  <a:pt x="134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2" name="object 462"/>
          <p:cNvSpPr/>
          <p:nvPr/>
        </p:nvSpPr>
        <p:spPr>
          <a:xfrm>
            <a:off x="3685565" y="3281903"/>
            <a:ext cx="21122" cy="31683"/>
          </a:xfrm>
          <a:custGeom>
            <a:avLst/>
            <a:gdLst/>
            <a:ahLst/>
            <a:cxnLst/>
            <a:rect l="l" t="t" r="r" b="b"/>
            <a:pathLst>
              <a:path w="21122" h="31683">
                <a:moveTo>
                  <a:pt x="0" y="20162"/>
                </a:moveTo>
                <a:lnTo>
                  <a:pt x="0" y="31683"/>
                </a:lnTo>
                <a:lnTo>
                  <a:pt x="960" y="31683"/>
                </a:lnTo>
                <a:lnTo>
                  <a:pt x="960" y="30723"/>
                </a:lnTo>
                <a:lnTo>
                  <a:pt x="3840" y="30723"/>
                </a:lnTo>
                <a:lnTo>
                  <a:pt x="6720" y="31683"/>
                </a:lnTo>
                <a:lnTo>
                  <a:pt x="13441" y="31683"/>
                </a:lnTo>
                <a:lnTo>
                  <a:pt x="15361" y="30723"/>
                </a:lnTo>
                <a:lnTo>
                  <a:pt x="17282" y="29763"/>
                </a:lnTo>
                <a:lnTo>
                  <a:pt x="20162" y="27843"/>
                </a:lnTo>
                <a:lnTo>
                  <a:pt x="21122" y="24963"/>
                </a:lnTo>
                <a:lnTo>
                  <a:pt x="21122" y="19202"/>
                </a:lnTo>
                <a:lnTo>
                  <a:pt x="18242" y="16322"/>
                </a:lnTo>
                <a:lnTo>
                  <a:pt x="14401" y="14401"/>
                </a:lnTo>
                <a:lnTo>
                  <a:pt x="8641" y="11521"/>
                </a:lnTo>
                <a:lnTo>
                  <a:pt x="6720" y="10561"/>
                </a:lnTo>
                <a:lnTo>
                  <a:pt x="5760" y="9616"/>
                </a:lnTo>
                <a:lnTo>
                  <a:pt x="4800" y="8641"/>
                </a:lnTo>
                <a:lnTo>
                  <a:pt x="3840" y="7680"/>
                </a:lnTo>
                <a:lnTo>
                  <a:pt x="3840" y="4800"/>
                </a:lnTo>
                <a:lnTo>
                  <a:pt x="4800" y="3840"/>
                </a:lnTo>
                <a:lnTo>
                  <a:pt x="4800" y="2880"/>
                </a:lnTo>
                <a:lnTo>
                  <a:pt x="6720" y="1935"/>
                </a:lnTo>
                <a:lnTo>
                  <a:pt x="12481" y="1935"/>
                </a:lnTo>
                <a:lnTo>
                  <a:pt x="14401" y="2880"/>
                </a:lnTo>
                <a:lnTo>
                  <a:pt x="15361" y="4800"/>
                </a:lnTo>
                <a:lnTo>
                  <a:pt x="16322" y="6720"/>
                </a:lnTo>
                <a:lnTo>
                  <a:pt x="17282" y="9616"/>
                </a:lnTo>
                <a:lnTo>
                  <a:pt x="18242" y="9616"/>
                </a:lnTo>
                <a:lnTo>
                  <a:pt x="18242" y="0"/>
                </a:lnTo>
                <a:lnTo>
                  <a:pt x="17282" y="0"/>
                </a:lnTo>
                <a:lnTo>
                  <a:pt x="16322" y="960"/>
                </a:lnTo>
                <a:lnTo>
                  <a:pt x="14401" y="960"/>
                </a:lnTo>
                <a:lnTo>
                  <a:pt x="13441" y="0"/>
                </a:lnTo>
                <a:lnTo>
                  <a:pt x="3840" y="0"/>
                </a:lnTo>
                <a:lnTo>
                  <a:pt x="2880" y="1935"/>
                </a:lnTo>
                <a:lnTo>
                  <a:pt x="960" y="3840"/>
                </a:lnTo>
                <a:lnTo>
                  <a:pt x="0" y="5775"/>
                </a:lnTo>
                <a:lnTo>
                  <a:pt x="0" y="11521"/>
                </a:lnTo>
                <a:lnTo>
                  <a:pt x="960" y="13441"/>
                </a:lnTo>
                <a:lnTo>
                  <a:pt x="2880" y="14401"/>
                </a:lnTo>
                <a:lnTo>
                  <a:pt x="4800" y="16322"/>
                </a:lnTo>
                <a:lnTo>
                  <a:pt x="7680" y="17282"/>
                </a:lnTo>
                <a:lnTo>
                  <a:pt x="10561" y="19202"/>
                </a:lnTo>
                <a:lnTo>
                  <a:pt x="13441" y="20162"/>
                </a:lnTo>
                <a:lnTo>
                  <a:pt x="14401" y="21122"/>
                </a:lnTo>
                <a:lnTo>
                  <a:pt x="15361" y="22082"/>
                </a:lnTo>
                <a:lnTo>
                  <a:pt x="15361" y="27843"/>
                </a:lnTo>
                <a:lnTo>
                  <a:pt x="14401" y="28803"/>
                </a:lnTo>
                <a:lnTo>
                  <a:pt x="13441" y="29763"/>
                </a:lnTo>
                <a:lnTo>
                  <a:pt x="8641" y="29763"/>
                </a:lnTo>
                <a:lnTo>
                  <a:pt x="6720" y="28803"/>
                </a:lnTo>
                <a:lnTo>
                  <a:pt x="4800" y="27843"/>
                </a:lnTo>
                <a:lnTo>
                  <a:pt x="2880" y="25923"/>
                </a:lnTo>
                <a:lnTo>
                  <a:pt x="1920" y="24002"/>
                </a:lnTo>
                <a:lnTo>
                  <a:pt x="960" y="20162"/>
                </a:lnTo>
                <a:lnTo>
                  <a:pt x="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3" name="object 463"/>
          <p:cNvSpPr/>
          <p:nvPr/>
        </p:nvSpPr>
        <p:spPr>
          <a:xfrm>
            <a:off x="3146054" y="3188787"/>
            <a:ext cx="33604" cy="45125"/>
          </a:xfrm>
          <a:custGeom>
            <a:avLst/>
            <a:gdLst/>
            <a:ahLst/>
            <a:cxnLst/>
            <a:rect l="l" t="t" r="r" b="b"/>
            <a:pathLst>
              <a:path w="33604" h="45125">
                <a:moveTo>
                  <a:pt x="12496" y="41285"/>
                </a:moveTo>
                <a:lnTo>
                  <a:pt x="12496" y="23042"/>
                </a:lnTo>
                <a:lnTo>
                  <a:pt x="24003" y="23042"/>
                </a:lnTo>
                <a:lnTo>
                  <a:pt x="24963" y="24002"/>
                </a:lnTo>
                <a:lnTo>
                  <a:pt x="25923" y="24002"/>
                </a:lnTo>
                <a:lnTo>
                  <a:pt x="25923" y="25923"/>
                </a:lnTo>
                <a:lnTo>
                  <a:pt x="26883" y="26883"/>
                </a:lnTo>
                <a:lnTo>
                  <a:pt x="26883" y="28803"/>
                </a:lnTo>
                <a:lnTo>
                  <a:pt x="27843" y="28803"/>
                </a:lnTo>
                <a:lnTo>
                  <a:pt x="27843" y="13441"/>
                </a:lnTo>
                <a:lnTo>
                  <a:pt x="26883" y="13441"/>
                </a:lnTo>
                <a:lnTo>
                  <a:pt x="25923" y="16322"/>
                </a:lnTo>
                <a:lnTo>
                  <a:pt x="25923" y="18242"/>
                </a:lnTo>
                <a:lnTo>
                  <a:pt x="24963" y="18242"/>
                </a:lnTo>
                <a:lnTo>
                  <a:pt x="24003" y="19202"/>
                </a:lnTo>
                <a:lnTo>
                  <a:pt x="22082" y="20162"/>
                </a:lnTo>
                <a:lnTo>
                  <a:pt x="12496" y="20162"/>
                </a:lnTo>
                <a:lnTo>
                  <a:pt x="12496" y="1920"/>
                </a:lnTo>
                <a:lnTo>
                  <a:pt x="26883" y="1920"/>
                </a:lnTo>
                <a:lnTo>
                  <a:pt x="27843" y="2880"/>
                </a:lnTo>
                <a:lnTo>
                  <a:pt x="28803" y="2880"/>
                </a:lnTo>
                <a:lnTo>
                  <a:pt x="29763" y="3840"/>
                </a:lnTo>
                <a:lnTo>
                  <a:pt x="30723" y="4815"/>
                </a:lnTo>
                <a:lnTo>
                  <a:pt x="31683" y="5760"/>
                </a:lnTo>
                <a:lnTo>
                  <a:pt x="31683" y="7680"/>
                </a:lnTo>
                <a:lnTo>
                  <a:pt x="32644" y="9601"/>
                </a:lnTo>
                <a:lnTo>
                  <a:pt x="33604" y="9601"/>
                </a:lnTo>
                <a:lnTo>
                  <a:pt x="33604" y="0"/>
                </a:lnTo>
                <a:lnTo>
                  <a:pt x="0" y="0"/>
                </a:lnTo>
                <a:lnTo>
                  <a:pt x="0" y="975"/>
                </a:lnTo>
                <a:lnTo>
                  <a:pt x="2880" y="975"/>
                </a:lnTo>
                <a:lnTo>
                  <a:pt x="3840" y="1920"/>
                </a:lnTo>
                <a:lnTo>
                  <a:pt x="4815" y="1920"/>
                </a:lnTo>
                <a:lnTo>
                  <a:pt x="5775" y="2880"/>
                </a:lnTo>
                <a:lnTo>
                  <a:pt x="5775" y="41285"/>
                </a:lnTo>
                <a:lnTo>
                  <a:pt x="4815" y="42245"/>
                </a:lnTo>
                <a:lnTo>
                  <a:pt x="4815" y="43205"/>
                </a:lnTo>
                <a:lnTo>
                  <a:pt x="0" y="43205"/>
                </a:lnTo>
                <a:lnTo>
                  <a:pt x="0" y="45125"/>
                </a:lnTo>
                <a:lnTo>
                  <a:pt x="19217" y="45125"/>
                </a:lnTo>
                <a:lnTo>
                  <a:pt x="19217" y="43205"/>
                </a:lnTo>
                <a:lnTo>
                  <a:pt x="14401" y="43205"/>
                </a:lnTo>
                <a:lnTo>
                  <a:pt x="13441" y="42245"/>
                </a:lnTo>
                <a:lnTo>
                  <a:pt x="12496" y="41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4" name="object 464"/>
          <p:cNvSpPr/>
          <p:nvPr/>
        </p:nvSpPr>
        <p:spPr>
          <a:xfrm>
            <a:off x="3184458" y="3202228"/>
            <a:ext cx="15361" cy="31683"/>
          </a:xfrm>
          <a:custGeom>
            <a:avLst/>
            <a:gdLst/>
            <a:ahLst/>
            <a:cxnLst/>
            <a:rect l="l" t="t" r="r" b="b"/>
            <a:pathLst>
              <a:path w="15361" h="31683">
                <a:moveTo>
                  <a:pt x="15361" y="31683"/>
                </a:moveTo>
                <a:lnTo>
                  <a:pt x="15361" y="29763"/>
                </a:lnTo>
                <a:lnTo>
                  <a:pt x="11521" y="29763"/>
                </a:lnTo>
                <a:lnTo>
                  <a:pt x="11521" y="27843"/>
                </a:lnTo>
                <a:lnTo>
                  <a:pt x="10561" y="27843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800"/>
                </a:lnTo>
                <a:lnTo>
                  <a:pt x="4800" y="4800"/>
                </a:lnTo>
                <a:lnTo>
                  <a:pt x="4800" y="28803"/>
                </a:lnTo>
                <a:lnTo>
                  <a:pt x="3840" y="29763"/>
                </a:lnTo>
                <a:lnTo>
                  <a:pt x="960" y="29763"/>
                </a:lnTo>
                <a:lnTo>
                  <a:pt x="960" y="31683"/>
                </a:lnTo>
                <a:lnTo>
                  <a:pt x="15361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5" name="object 465"/>
          <p:cNvSpPr/>
          <p:nvPr/>
        </p:nvSpPr>
        <p:spPr>
          <a:xfrm>
            <a:off x="3189259" y="3185922"/>
            <a:ext cx="6720" cy="6705"/>
          </a:xfrm>
          <a:custGeom>
            <a:avLst/>
            <a:gdLst/>
            <a:ahLst/>
            <a:cxnLst/>
            <a:rect l="l" t="t" r="r" b="b"/>
            <a:pathLst>
              <a:path w="6720" h="6705">
                <a:moveTo>
                  <a:pt x="2880" y="6705"/>
                </a:moveTo>
                <a:lnTo>
                  <a:pt x="4800" y="6705"/>
                </a:lnTo>
                <a:lnTo>
                  <a:pt x="5760" y="5745"/>
                </a:lnTo>
                <a:lnTo>
                  <a:pt x="6720" y="5745"/>
                </a:lnTo>
                <a:lnTo>
                  <a:pt x="6720" y="1904"/>
                </a:lnTo>
                <a:lnTo>
                  <a:pt x="5760" y="944"/>
                </a:lnTo>
                <a:lnTo>
                  <a:pt x="4800" y="944"/>
                </a:lnTo>
                <a:lnTo>
                  <a:pt x="3840" y="0"/>
                </a:lnTo>
                <a:lnTo>
                  <a:pt x="1920" y="0"/>
                </a:lnTo>
                <a:lnTo>
                  <a:pt x="1920" y="944"/>
                </a:lnTo>
                <a:lnTo>
                  <a:pt x="960" y="944"/>
                </a:lnTo>
                <a:lnTo>
                  <a:pt x="0" y="1904"/>
                </a:lnTo>
                <a:lnTo>
                  <a:pt x="0" y="5745"/>
                </a:lnTo>
                <a:lnTo>
                  <a:pt x="960" y="5745"/>
                </a:lnTo>
                <a:lnTo>
                  <a:pt x="1920" y="6705"/>
                </a:lnTo>
                <a:lnTo>
                  <a:pt x="2880" y="67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6" name="object 466"/>
          <p:cNvSpPr/>
          <p:nvPr/>
        </p:nvSpPr>
        <p:spPr>
          <a:xfrm>
            <a:off x="3201741" y="3202228"/>
            <a:ext cx="33604" cy="31683"/>
          </a:xfrm>
          <a:custGeom>
            <a:avLst/>
            <a:gdLst/>
            <a:ahLst/>
            <a:cxnLst/>
            <a:rect l="l" t="t" r="r" b="b"/>
            <a:pathLst>
              <a:path w="33604" h="31683">
                <a:moveTo>
                  <a:pt x="10561" y="26883"/>
                </a:moveTo>
                <a:lnTo>
                  <a:pt x="10561" y="8641"/>
                </a:lnTo>
                <a:lnTo>
                  <a:pt x="13441" y="5760"/>
                </a:lnTo>
                <a:lnTo>
                  <a:pt x="15361" y="3840"/>
                </a:lnTo>
                <a:lnTo>
                  <a:pt x="20162" y="3840"/>
                </a:lnTo>
                <a:lnTo>
                  <a:pt x="21122" y="4800"/>
                </a:lnTo>
                <a:lnTo>
                  <a:pt x="22082" y="5760"/>
                </a:lnTo>
                <a:lnTo>
                  <a:pt x="23042" y="6720"/>
                </a:lnTo>
                <a:lnTo>
                  <a:pt x="23042" y="28803"/>
                </a:lnTo>
                <a:lnTo>
                  <a:pt x="22082" y="28803"/>
                </a:lnTo>
                <a:lnTo>
                  <a:pt x="22082" y="29763"/>
                </a:lnTo>
                <a:lnTo>
                  <a:pt x="18242" y="29763"/>
                </a:lnTo>
                <a:lnTo>
                  <a:pt x="18242" y="31683"/>
                </a:lnTo>
                <a:lnTo>
                  <a:pt x="33604" y="31683"/>
                </a:lnTo>
                <a:lnTo>
                  <a:pt x="33604" y="29763"/>
                </a:lnTo>
                <a:lnTo>
                  <a:pt x="29763" y="29763"/>
                </a:lnTo>
                <a:lnTo>
                  <a:pt x="29763" y="28803"/>
                </a:lnTo>
                <a:lnTo>
                  <a:pt x="28803" y="28803"/>
                </a:lnTo>
                <a:lnTo>
                  <a:pt x="28803" y="6720"/>
                </a:lnTo>
                <a:lnTo>
                  <a:pt x="27843" y="5760"/>
                </a:lnTo>
                <a:lnTo>
                  <a:pt x="2688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4002" y="0"/>
                </a:lnTo>
                <a:lnTo>
                  <a:pt x="17282" y="0"/>
                </a:lnTo>
                <a:lnTo>
                  <a:pt x="14401" y="1920"/>
                </a:lnTo>
                <a:lnTo>
                  <a:pt x="10561" y="6720"/>
                </a:lnTo>
                <a:lnTo>
                  <a:pt x="10561" y="0"/>
                </a:lnTo>
                <a:lnTo>
                  <a:pt x="8641" y="0"/>
                </a:lnTo>
                <a:lnTo>
                  <a:pt x="0" y="3840"/>
                </a:lnTo>
                <a:lnTo>
                  <a:pt x="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4800" y="27843"/>
                </a:lnTo>
                <a:lnTo>
                  <a:pt x="3840" y="28803"/>
                </a:lnTo>
                <a:lnTo>
                  <a:pt x="3840" y="29763"/>
                </a:lnTo>
                <a:lnTo>
                  <a:pt x="0" y="29763"/>
                </a:lnTo>
                <a:lnTo>
                  <a:pt x="0" y="31683"/>
                </a:lnTo>
                <a:lnTo>
                  <a:pt x="15361" y="31683"/>
                </a:lnTo>
                <a:lnTo>
                  <a:pt x="15361" y="29763"/>
                </a:lnTo>
                <a:lnTo>
                  <a:pt x="11521" y="29763"/>
                </a:lnTo>
                <a:lnTo>
                  <a:pt x="11521" y="28803"/>
                </a:lnTo>
                <a:lnTo>
                  <a:pt x="10561" y="27843"/>
                </a:lnTo>
                <a:lnTo>
                  <a:pt x="10561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7" name="object 467"/>
          <p:cNvSpPr/>
          <p:nvPr/>
        </p:nvSpPr>
        <p:spPr>
          <a:xfrm>
            <a:off x="3238225" y="3202228"/>
            <a:ext cx="26868" cy="31683"/>
          </a:xfrm>
          <a:custGeom>
            <a:avLst/>
            <a:gdLst/>
            <a:ahLst/>
            <a:cxnLst/>
            <a:rect l="l" t="t" r="r" b="b"/>
            <a:pathLst>
              <a:path w="26868" h="31683">
                <a:moveTo>
                  <a:pt x="16306" y="0"/>
                </a:moveTo>
                <a:lnTo>
                  <a:pt x="7680" y="0"/>
                </a:lnTo>
                <a:lnTo>
                  <a:pt x="4785" y="960"/>
                </a:lnTo>
                <a:lnTo>
                  <a:pt x="2880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8641"/>
                </a:lnTo>
                <a:lnTo>
                  <a:pt x="960" y="9601"/>
                </a:lnTo>
                <a:lnTo>
                  <a:pt x="1904" y="10561"/>
                </a:lnTo>
                <a:lnTo>
                  <a:pt x="4785" y="10561"/>
                </a:lnTo>
                <a:lnTo>
                  <a:pt x="4785" y="9601"/>
                </a:lnTo>
                <a:lnTo>
                  <a:pt x="5745" y="9601"/>
                </a:lnTo>
                <a:lnTo>
                  <a:pt x="5745" y="4800"/>
                </a:lnTo>
                <a:lnTo>
                  <a:pt x="6720" y="3840"/>
                </a:lnTo>
                <a:lnTo>
                  <a:pt x="7680" y="2880"/>
                </a:lnTo>
                <a:lnTo>
                  <a:pt x="7680" y="1920"/>
                </a:lnTo>
                <a:lnTo>
                  <a:pt x="12466" y="1920"/>
                </a:lnTo>
                <a:lnTo>
                  <a:pt x="13426" y="2880"/>
                </a:lnTo>
                <a:lnTo>
                  <a:pt x="14401" y="3840"/>
                </a:lnTo>
                <a:lnTo>
                  <a:pt x="15346" y="4800"/>
                </a:lnTo>
                <a:lnTo>
                  <a:pt x="16306" y="6720"/>
                </a:lnTo>
                <a:lnTo>
                  <a:pt x="16306" y="11521"/>
                </a:lnTo>
                <a:lnTo>
                  <a:pt x="10561" y="13441"/>
                </a:lnTo>
                <a:lnTo>
                  <a:pt x="7680" y="14401"/>
                </a:lnTo>
                <a:lnTo>
                  <a:pt x="4785" y="16322"/>
                </a:lnTo>
                <a:lnTo>
                  <a:pt x="5745" y="19202"/>
                </a:lnTo>
                <a:lnTo>
                  <a:pt x="6720" y="18242"/>
                </a:lnTo>
                <a:lnTo>
                  <a:pt x="7680" y="17282"/>
                </a:lnTo>
                <a:lnTo>
                  <a:pt x="9585" y="16322"/>
                </a:lnTo>
                <a:lnTo>
                  <a:pt x="10561" y="15361"/>
                </a:lnTo>
                <a:lnTo>
                  <a:pt x="12466" y="14401"/>
                </a:lnTo>
                <a:lnTo>
                  <a:pt x="16306" y="13441"/>
                </a:lnTo>
                <a:lnTo>
                  <a:pt x="16306" y="24963"/>
                </a:lnTo>
                <a:lnTo>
                  <a:pt x="13426" y="26883"/>
                </a:lnTo>
                <a:lnTo>
                  <a:pt x="11521" y="27843"/>
                </a:lnTo>
                <a:lnTo>
                  <a:pt x="8625" y="27843"/>
                </a:lnTo>
                <a:lnTo>
                  <a:pt x="7680" y="31683"/>
                </a:lnTo>
                <a:lnTo>
                  <a:pt x="8625" y="31683"/>
                </a:lnTo>
                <a:lnTo>
                  <a:pt x="10561" y="30723"/>
                </a:lnTo>
                <a:lnTo>
                  <a:pt x="11521" y="30723"/>
                </a:lnTo>
                <a:lnTo>
                  <a:pt x="13426" y="29763"/>
                </a:lnTo>
                <a:lnTo>
                  <a:pt x="16306" y="26883"/>
                </a:lnTo>
                <a:lnTo>
                  <a:pt x="16306" y="29763"/>
                </a:lnTo>
                <a:lnTo>
                  <a:pt x="17266" y="30723"/>
                </a:lnTo>
                <a:lnTo>
                  <a:pt x="18242" y="31683"/>
                </a:lnTo>
                <a:lnTo>
                  <a:pt x="22067" y="31683"/>
                </a:lnTo>
                <a:lnTo>
                  <a:pt x="24963" y="30723"/>
                </a:lnTo>
                <a:lnTo>
                  <a:pt x="26868" y="26883"/>
                </a:lnTo>
                <a:lnTo>
                  <a:pt x="26868" y="24963"/>
                </a:lnTo>
                <a:lnTo>
                  <a:pt x="25907" y="26883"/>
                </a:lnTo>
                <a:lnTo>
                  <a:pt x="24963" y="26883"/>
                </a:lnTo>
                <a:lnTo>
                  <a:pt x="23987" y="27843"/>
                </a:lnTo>
                <a:lnTo>
                  <a:pt x="22067" y="27843"/>
                </a:lnTo>
                <a:lnTo>
                  <a:pt x="22067" y="7680"/>
                </a:lnTo>
                <a:lnTo>
                  <a:pt x="21107" y="5760"/>
                </a:lnTo>
                <a:lnTo>
                  <a:pt x="21107" y="4800"/>
                </a:lnTo>
                <a:lnTo>
                  <a:pt x="20147" y="2880"/>
                </a:lnTo>
                <a:lnTo>
                  <a:pt x="19187" y="1920"/>
                </a:lnTo>
                <a:lnTo>
                  <a:pt x="18242" y="960"/>
                </a:lnTo>
                <a:lnTo>
                  <a:pt x="1630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8" name="object 468"/>
          <p:cNvSpPr/>
          <p:nvPr/>
        </p:nvSpPr>
        <p:spPr>
          <a:xfrm>
            <a:off x="3237265" y="3218550"/>
            <a:ext cx="9585" cy="15361"/>
          </a:xfrm>
          <a:custGeom>
            <a:avLst/>
            <a:gdLst/>
            <a:ahLst/>
            <a:cxnLst/>
            <a:rect l="l" t="t" r="r" b="b"/>
            <a:pathLst>
              <a:path w="9585" h="15361">
                <a:moveTo>
                  <a:pt x="0" y="4800"/>
                </a:moveTo>
                <a:lnTo>
                  <a:pt x="0" y="10561"/>
                </a:lnTo>
                <a:lnTo>
                  <a:pt x="960" y="12481"/>
                </a:lnTo>
                <a:lnTo>
                  <a:pt x="1920" y="13441"/>
                </a:lnTo>
                <a:lnTo>
                  <a:pt x="3840" y="15361"/>
                </a:lnTo>
                <a:lnTo>
                  <a:pt x="8641" y="15361"/>
                </a:lnTo>
                <a:lnTo>
                  <a:pt x="9585" y="11521"/>
                </a:lnTo>
                <a:lnTo>
                  <a:pt x="7680" y="11521"/>
                </a:lnTo>
                <a:lnTo>
                  <a:pt x="6705" y="10561"/>
                </a:lnTo>
                <a:lnTo>
                  <a:pt x="5745" y="9601"/>
                </a:lnTo>
                <a:lnTo>
                  <a:pt x="5745" y="3840"/>
                </a:lnTo>
                <a:lnTo>
                  <a:pt x="6705" y="2880"/>
                </a:lnTo>
                <a:lnTo>
                  <a:pt x="5745" y="0"/>
                </a:lnTo>
                <a:lnTo>
                  <a:pt x="3840" y="960"/>
                </a:lnTo>
                <a:lnTo>
                  <a:pt x="1920" y="2880"/>
                </a:lnTo>
                <a:lnTo>
                  <a:pt x="960" y="3840"/>
                </a:lnTo>
                <a:lnTo>
                  <a:pt x="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9" name="object 469"/>
          <p:cNvSpPr/>
          <p:nvPr/>
        </p:nvSpPr>
        <p:spPr>
          <a:xfrm>
            <a:off x="3266053" y="3202228"/>
            <a:ext cx="33604" cy="31683"/>
          </a:xfrm>
          <a:custGeom>
            <a:avLst/>
            <a:gdLst/>
            <a:ahLst/>
            <a:cxnLst/>
            <a:rect l="l" t="t" r="r" b="b"/>
            <a:pathLst>
              <a:path w="33604" h="31683">
                <a:moveTo>
                  <a:pt x="16322" y="31683"/>
                </a:moveTo>
                <a:lnTo>
                  <a:pt x="16322" y="29763"/>
                </a:lnTo>
                <a:lnTo>
                  <a:pt x="12481" y="29763"/>
                </a:lnTo>
                <a:lnTo>
                  <a:pt x="11521" y="28803"/>
                </a:lnTo>
                <a:lnTo>
                  <a:pt x="11521" y="8641"/>
                </a:lnTo>
                <a:lnTo>
                  <a:pt x="13441" y="5760"/>
                </a:lnTo>
                <a:lnTo>
                  <a:pt x="16322" y="3840"/>
                </a:lnTo>
                <a:lnTo>
                  <a:pt x="21122" y="3840"/>
                </a:lnTo>
                <a:lnTo>
                  <a:pt x="22082" y="4800"/>
                </a:lnTo>
                <a:lnTo>
                  <a:pt x="23042" y="5760"/>
                </a:lnTo>
                <a:lnTo>
                  <a:pt x="23042" y="6720"/>
                </a:lnTo>
                <a:lnTo>
                  <a:pt x="24002" y="9601"/>
                </a:lnTo>
                <a:lnTo>
                  <a:pt x="24002" y="27843"/>
                </a:lnTo>
                <a:lnTo>
                  <a:pt x="23042" y="28803"/>
                </a:lnTo>
                <a:lnTo>
                  <a:pt x="22082" y="29763"/>
                </a:lnTo>
                <a:lnTo>
                  <a:pt x="19202" y="29763"/>
                </a:lnTo>
                <a:lnTo>
                  <a:pt x="19202" y="31683"/>
                </a:lnTo>
                <a:lnTo>
                  <a:pt x="33604" y="31683"/>
                </a:lnTo>
                <a:lnTo>
                  <a:pt x="33604" y="29763"/>
                </a:lnTo>
                <a:lnTo>
                  <a:pt x="30723" y="29763"/>
                </a:lnTo>
                <a:lnTo>
                  <a:pt x="29763" y="28803"/>
                </a:lnTo>
                <a:lnTo>
                  <a:pt x="29763" y="8641"/>
                </a:lnTo>
                <a:lnTo>
                  <a:pt x="28803" y="6720"/>
                </a:lnTo>
                <a:lnTo>
                  <a:pt x="28803" y="5760"/>
                </a:lnTo>
                <a:lnTo>
                  <a:pt x="27843" y="2880"/>
                </a:lnTo>
                <a:lnTo>
                  <a:pt x="26883" y="1920"/>
                </a:lnTo>
                <a:lnTo>
                  <a:pt x="25923" y="960"/>
                </a:lnTo>
                <a:lnTo>
                  <a:pt x="24963" y="0"/>
                </a:lnTo>
                <a:lnTo>
                  <a:pt x="18242" y="0"/>
                </a:lnTo>
                <a:lnTo>
                  <a:pt x="14401" y="1920"/>
                </a:lnTo>
                <a:lnTo>
                  <a:pt x="11521" y="6720"/>
                </a:lnTo>
                <a:lnTo>
                  <a:pt x="11521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80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27843"/>
                </a:lnTo>
                <a:lnTo>
                  <a:pt x="4800" y="28803"/>
                </a:lnTo>
                <a:lnTo>
                  <a:pt x="3840" y="29763"/>
                </a:lnTo>
                <a:lnTo>
                  <a:pt x="960" y="29763"/>
                </a:lnTo>
                <a:lnTo>
                  <a:pt x="960" y="31683"/>
                </a:lnTo>
                <a:lnTo>
                  <a:pt x="16322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0" name="object 470"/>
          <p:cNvSpPr/>
          <p:nvPr/>
        </p:nvSpPr>
        <p:spPr>
          <a:xfrm>
            <a:off x="3302538" y="3202228"/>
            <a:ext cx="25923" cy="32644"/>
          </a:xfrm>
          <a:custGeom>
            <a:avLst/>
            <a:gdLst/>
            <a:ahLst/>
            <a:cxnLst/>
            <a:rect l="l" t="t" r="r" b="b"/>
            <a:pathLst>
              <a:path w="25923" h="32644">
                <a:moveTo>
                  <a:pt x="7680" y="4800"/>
                </a:moveTo>
                <a:lnTo>
                  <a:pt x="9601" y="2880"/>
                </a:lnTo>
                <a:lnTo>
                  <a:pt x="11521" y="1920"/>
                </a:lnTo>
                <a:lnTo>
                  <a:pt x="14401" y="1920"/>
                </a:lnTo>
                <a:lnTo>
                  <a:pt x="15361" y="2880"/>
                </a:lnTo>
                <a:lnTo>
                  <a:pt x="16322" y="2880"/>
                </a:lnTo>
                <a:lnTo>
                  <a:pt x="17282" y="3840"/>
                </a:lnTo>
                <a:lnTo>
                  <a:pt x="18242" y="4800"/>
                </a:lnTo>
                <a:lnTo>
                  <a:pt x="18242" y="8641"/>
                </a:lnTo>
                <a:lnTo>
                  <a:pt x="19202" y="9601"/>
                </a:lnTo>
                <a:lnTo>
                  <a:pt x="20162" y="10561"/>
                </a:lnTo>
                <a:lnTo>
                  <a:pt x="23042" y="10561"/>
                </a:lnTo>
                <a:lnTo>
                  <a:pt x="23042" y="9601"/>
                </a:lnTo>
                <a:lnTo>
                  <a:pt x="24002" y="9601"/>
                </a:lnTo>
                <a:lnTo>
                  <a:pt x="24002" y="8641"/>
                </a:lnTo>
                <a:lnTo>
                  <a:pt x="24963" y="7680"/>
                </a:lnTo>
                <a:lnTo>
                  <a:pt x="24963" y="5760"/>
                </a:lnTo>
                <a:lnTo>
                  <a:pt x="24002" y="3840"/>
                </a:lnTo>
                <a:lnTo>
                  <a:pt x="22082" y="1920"/>
                </a:lnTo>
                <a:lnTo>
                  <a:pt x="20162" y="960"/>
                </a:lnTo>
                <a:lnTo>
                  <a:pt x="17282" y="0"/>
                </a:lnTo>
                <a:lnTo>
                  <a:pt x="10561" y="0"/>
                </a:lnTo>
                <a:lnTo>
                  <a:pt x="6720" y="960"/>
                </a:lnTo>
                <a:lnTo>
                  <a:pt x="3840" y="4800"/>
                </a:lnTo>
                <a:lnTo>
                  <a:pt x="960" y="7680"/>
                </a:lnTo>
                <a:lnTo>
                  <a:pt x="0" y="11521"/>
                </a:lnTo>
                <a:lnTo>
                  <a:pt x="0" y="21122"/>
                </a:lnTo>
                <a:lnTo>
                  <a:pt x="960" y="24963"/>
                </a:lnTo>
                <a:lnTo>
                  <a:pt x="3840" y="27843"/>
                </a:lnTo>
                <a:lnTo>
                  <a:pt x="6720" y="30723"/>
                </a:lnTo>
                <a:lnTo>
                  <a:pt x="9601" y="32644"/>
                </a:lnTo>
                <a:lnTo>
                  <a:pt x="15361" y="32644"/>
                </a:lnTo>
                <a:lnTo>
                  <a:pt x="18242" y="31683"/>
                </a:lnTo>
                <a:lnTo>
                  <a:pt x="21122" y="28803"/>
                </a:lnTo>
                <a:lnTo>
                  <a:pt x="23042" y="26883"/>
                </a:lnTo>
                <a:lnTo>
                  <a:pt x="24963" y="24002"/>
                </a:lnTo>
                <a:lnTo>
                  <a:pt x="25923" y="20162"/>
                </a:lnTo>
                <a:lnTo>
                  <a:pt x="24963" y="19202"/>
                </a:lnTo>
                <a:lnTo>
                  <a:pt x="23042" y="22082"/>
                </a:lnTo>
                <a:lnTo>
                  <a:pt x="22082" y="24002"/>
                </a:lnTo>
                <a:lnTo>
                  <a:pt x="21122" y="24963"/>
                </a:lnTo>
                <a:lnTo>
                  <a:pt x="19202" y="25923"/>
                </a:lnTo>
                <a:lnTo>
                  <a:pt x="17282" y="26883"/>
                </a:lnTo>
                <a:lnTo>
                  <a:pt x="12481" y="26883"/>
                </a:lnTo>
                <a:lnTo>
                  <a:pt x="9601" y="25923"/>
                </a:lnTo>
                <a:lnTo>
                  <a:pt x="7680" y="23042"/>
                </a:lnTo>
                <a:lnTo>
                  <a:pt x="5760" y="20162"/>
                </a:lnTo>
                <a:lnTo>
                  <a:pt x="4800" y="17282"/>
                </a:lnTo>
                <a:lnTo>
                  <a:pt x="4800" y="9601"/>
                </a:lnTo>
                <a:lnTo>
                  <a:pt x="5760" y="6720"/>
                </a:lnTo>
                <a:lnTo>
                  <a:pt x="768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1" name="object 471"/>
          <p:cNvSpPr/>
          <p:nvPr/>
        </p:nvSpPr>
        <p:spPr>
          <a:xfrm>
            <a:off x="3332302" y="3202228"/>
            <a:ext cx="15361" cy="31683"/>
          </a:xfrm>
          <a:custGeom>
            <a:avLst/>
            <a:gdLst/>
            <a:ahLst/>
            <a:cxnLst/>
            <a:rect l="l" t="t" r="r" b="b"/>
            <a:pathLst>
              <a:path w="15361" h="31683">
                <a:moveTo>
                  <a:pt x="15361" y="31683"/>
                </a:moveTo>
                <a:lnTo>
                  <a:pt x="15361" y="29763"/>
                </a:lnTo>
                <a:lnTo>
                  <a:pt x="11521" y="29763"/>
                </a:lnTo>
                <a:lnTo>
                  <a:pt x="11521" y="27843"/>
                </a:lnTo>
                <a:lnTo>
                  <a:pt x="10561" y="27843"/>
                </a:lnTo>
                <a:lnTo>
                  <a:pt x="10561" y="0"/>
                </a:lnTo>
                <a:lnTo>
                  <a:pt x="9585" y="0"/>
                </a:lnTo>
                <a:lnTo>
                  <a:pt x="0" y="3840"/>
                </a:lnTo>
                <a:lnTo>
                  <a:pt x="0" y="4800"/>
                </a:lnTo>
                <a:lnTo>
                  <a:pt x="4800" y="4800"/>
                </a:lnTo>
                <a:lnTo>
                  <a:pt x="4800" y="28803"/>
                </a:lnTo>
                <a:lnTo>
                  <a:pt x="3840" y="29763"/>
                </a:lnTo>
                <a:lnTo>
                  <a:pt x="0" y="29763"/>
                </a:lnTo>
                <a:lnTo>
                  <a:pt x="0" y="31683"/>
                </a:lnTo>
                <a:lnTo>
                  <a:pt x="15361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2" name="object 472"/>
          <p:cNvSpPr/>
          <p:nvPr/>
        </p:nvSpPr>
        <p:spPr>
          <a:xfrm>
            <a:off x="3337102" y="3185922"/>
            <a:ext cx="6720" cy="6705"/>
          </a:xfrm>
          <a:custGeom>
            <a:avLst/>
            <a:gdLst/>
            <a:ahLst/>
            <a:cxnLst/>
            <a:rect l="l" t="t" r="r" b="b"/>
            <a:pathLst>
              <a:path w="6720" h="6705">
                <a:moveTo>
                  <a:pt x="5760" y="1904"/>
                </a:moveTo>
                <a:lnTo>
                  <a:pt x="5760" y="944"/>
                </a:lnTo>
                <a:lnTo>
                  <a:pt x="4785" y="944"/>
                </a:lnTo>
                <a:lnTo>
                  <a:pt x="3825" y="0"/>
                </a:lnTo>
                <a:lnTo>
                  <a:pt x="1920" y="0"/>
                </a:lnTo>
                <a:lnTo>
                  <a:pt x="944" y="944"/>
                </a:lnTo>
                <a:lnTo>
                  <a:pt x="0" y="1904"/>
                </a:lnTo>
                <a:lnTo>
                  <a:pt x="0" y="5745"/>
                </a:lnTo>
                <a:lnTo>
                  <a:pt x="944" y="5745"/>
                </a:lnTo>
                <a:lnTo>
                  <a:pt x="944" y="6705"/>
                </a:lnTo>
                <a:lnTo>
                  <a:pt x="4785" y="6705"/>
                </a:lnTo>
                <a:lnTo>
                  <a:pt x="5760" y="5745"/>
                </a:lnTo>
                <a:lnTo>
                  <a:pt x="6720" y="4785"/>
                </a:lnTo>
                <a:lnTo>
                  <a:pt x="6720" y="2865"/>
                </a:lnTo>
                <a:lnTo>
                  <a:pt x="5760" y="19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3" name="object 473"/>
          <p:cNvSpPr/>
          <p:nvPr/>
        </p:nvSpPr>
        <p:spPr>
          <a:xfrm>
            <a:off x="3351489" y="3218550"/>
            <a:ext cx="10561" cy="15361"/>
          </a:xfrm>
          <a:custGeom>
            <a:avLst/>
            <a:gdLst/>
            <a:ahLst/>
            <a:cxnLst/>
            <a:rect l="l" t="t" r="r" b="b"/>
            <a:pathLst>
              <a:path w="10561" h="15361">
                <a:moveTo>
                  <a:pt x="0" y="7680"/>
                </a:moveTo>
                <a:lnTo>
                  <a:pt x="0" y="10561"/>
                </a:lnTo>
                <a:lnTo>
                  <a:pt x="960" y="12481"/>
                </a:lnTo>
                <a:lnTo>
                  <a:pt x="1920" y="13441"/>
                </a:lnTo>
                <a:lnTo>
                  <a:pt x="3840" y="15361"/>
                </a:lnTo>
                <a:lnTo>
                  <a:pt x="10561" y="15361"/>
                </a:lnTo>
                <a:lnTo>
                  <a:pt x="9616" y="11521"/>
                </a:lnTo>
                <a:lnTo>
                  <a:pt x="8641" y="11521"/>
                </a:lnTo>
                <a:lnTo>
                  <a:pt x="7680" y="10561"/>
                </a:lnTo>
                <a:lnTo>
                  <a:pt x="6720" y="9601"/>
                </a:lnTo>
                <a:lnTo>
                  <a:pt x="5760" y="7680"/>
                </a:lnTo>
                <a:lnTo>
                  <a:pt x="5760" y="4800"/>
                </a:lnTo>
                <a:lnTo>
                  <a:pt x="6720" y="3840"/>
                </a:lnTo>
                <a:lnTo>
                  <a:pt x="6720" y="2880"/>
                </a:lnTo>
                <a:lnTo>
                  <a:pt x="5760" y="0"/>
                </a:lnTo>
                <a:lnTo>
                  <a:pt x="3840" y="960"/>
                </a:lnTo>
                <a:lnTo>
                  <a:pt x="1920" y="2880"/>
                </a:lnTo>
                <a:lnTo>
                  <a:pt x="960" y="3840"/>
                </a:lnTo>
                <a:lnTo>
                  <a:pt x="960" y="4800"/>
                </a:lnTo>
                <a:lnTo>
                  <a:pt x="0" y="6720"/>
                </a:lnTo>
                <a:lnTo>
                  <a:pt x="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4" name="object 474"/>
          <p:cNvSpPr/>
          <p:nvPr/>
        </p:nvSpPr>
        <p:spPr>
          <a:xfrm>
            <a:off x="3352449" y="3202228"/>
            <a:ext cx="26883" cy="31683"/>
          </a:xfrm>
          <a:custGeom>
            <a:avLst/>
            <a:gdLst/>
            <a:ahLst/>
            <a:cxnLst/>
            <a:rect l="l" t="t" r="r" b="b"/>
            <a:pathLst>
              <a:path w="26883" h="31683">
                <a:moveTo>
                  <a:pt x="26883" y="24963"/>
                </a:moveTo>
                <a:lnTo>
                  <a:pt x="25923" y="26883"/>
                </a:lnTo>
                <a:lnTo>
                  <a:pt x="24963" y="26883"/>
                </a:lnTo>
                <a:lnTo>
                  <a:pt x="24002" y="27843"/>
                </a:lnTo>
                <a:lnTo>
                  <a:pt x="22082" y="27843"/>
                </a:lnTo>
                <a:lnTo>
                  <a:pt x="22082" y="5760"/>
                </a:lnTo>
                <a:lnTo>
                  <a:pt x="21122" y="4800"/>
                </a:lnTo>
                <a:lnTo>
                  <a:pt x="20162" y="2880"/>
                </a:lnTo>
                <a:lnTo>
                  <a:pt x="19202" y="1920"/>
                </a:lnTo>
                <a:lnTo>
                  <a:pt x="18242" y="960"/>
                </a:lnTo>
                <a:lnTo>
                  <a:pt x="16322" y="0"/>
                </a:lnTo>
                <a:lnTo>
                  <a:pt x="7680" y="0"/>
                </a:lnTo>
                <a:lnTo>
                  <a:pt x="5760" y="960"/>
                </a:lnTo>
                <a:lnTo>
                  <a:pt x="3840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8641"/>
                </a:lnTo>
                <a:lnTo>
                  <a:pt x="960" y="9601"/>
                </a:lnTo>
                <a:lnTo>
                  <a:pt x="1935" y="10561"/>
                </a:lnTo>
                <a:lnTo>
                  <a:pt x="4800" y="10561"/>
                </a:lnTo>
                <a:lnTo>
                  <a:pt x="5760" y="9601"/>
                </a:lnTo>
                <a:lnTo>
                  <a:pt x="5760" y="4800"/>
                </a:lnTo>
                <a:lnTo>
                  <a:pt x="6720" y="3840"/>
                </a:lnTo>
                <a:lnTo>
                  <a:pt x="7680" y="2880"/>
                </a:lnTo>
                <a:lnTo>
                  <a:pt x="7680" y="1920"/>
                </a:lnTo>
                <a:lnTo>
                  <a:pt x="12481" y="1920"/>
                </a:lnTo>
                <a:lnTo>
                  <a:pt x="14401" y="2880"/>
                </a:lnTo>
                <a:lnTo>
                  <a:pt x="14401" y="3840"/>
                </a:lnTo>
                <a:lnTo>
                  <a:pt x="16322" y="4800"/>
                </a:lnTo>
                <a:lnTo>
                  <a:pt x="16322" y="11521"/>
                </a:lnTo>
                <a:lnTo>
                  <a:pt x="11521" y="13441"/>
                </a:lnTo>
                <a:lnTo>
                  <a:pt x="7680" y="14401"/>
                </a:lnTo>
                <a:lnTo>
                  <a:pt x="4800" y="16322"/>
                </a:lnTo>
                <a:lnTo>
                  <a:pt x="5760" y="19202"/>
                </a:lnTo>
                <a:lnTo>
                  <a:pt x="6720" y="18242"/>
                </a:lnTo>
                <a:lnTo>
                  <a:pt x="7680" y="17282"/>
                </a:lnTo>
                <a:lnTo>
                  <a:pt x="9601" y="16322"/>
                </a:lnTo>
                <a:lnTo>
                  <a:pt x="10561" y="15361"/>
                </a:lnTo>
                <a:lnTo>
                  <a:pt x="13441" y="14401"/>
                </a:lnTo>
                <a:lnTo>
                  <a:pt x="16322" y="13441"/>
                </a:lnTo>
                <a:lnTo>
                  <a:pt x="16322" y="24963"/>
                </a:lnTo>
                <a:lnTo>
                  <a:pt x="13441" y="26883"/>
                </a:lnTo>
                <a:lnTo>
                  <a:pt x="11521" y="27843"/>
                </a:lnTo>
                <a:lnTo>
                  <a:pt x="8656" y="27843"/>
                </a:lnTo>
                <a:lnTo>
                  <a:pt x="9601" y="31683"/>
                </a:lnTo>
                <a:lnTo>
                  <a:pt x="10561" y="30723"/>
                </a:lnTo>
                <a:lnTo>
                  <a:pt x="11521" y="30723"/>
                </a:lnTo>
                <a:lnTo>
                  <a:pt x="13441" y="29763"/>
                </a:lnTo>
                <a:lnTo>
                  <a:pt x="16322" y="26883"/>
                </a:lnTo>
                <a:lnTo>
                  <a:pt x="16322" y="29763"/>
                </a:lnTo>
                <a:lnTo>
                  <a:pt x="17282" y="30723"/>
                </a:lnTo>
                <a:lnTo>
                  <a:pt x="18242" y="31683"/>
                </a:lnTo>
                <a:lnTo>
                  <a:pt x="22082" y="31683"/>
                </a:lnTo>
                <a:lnTo>
                  <a:pt x="24963" y="30723"/>
                </a:lnTo>
                <a:lnTo>
                  <a:pt x="26883" y="26883"/>
                </a:lnTo>
                <a:lnTo>
                  <a:pt x="26883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5" name="object 475"/>
          <p:cNvSpPr/>
          <p:nvPr/>
        </p:nvSpPr>
        <p:spPr>
          <a:xfrm>
            <a:off x="3382213" y="3185922"/>
            <a:ext cx="15361" cy="47990"/>
          </a:xfrm>
          <a:custGeom>
            <a:avLst/>
            <a:gdLst/>
            <a:ahLst/>
            <a:cxnLst/>
            <a:rect l="l" t="t" r="r" b="b"/>
            <a:pathLst>
              <a:path w="15361" h="47990">
                <a:moveTo>
                  <a:pt x="8641" y="0"/>
                </a:moveTo>
                <a:lnTo>
                  <a:pt x="0" y="3840"/>
                </a:lnTo>
                <a:lnTo>
                  <a:pt x="0" y="4785"/>
                </a:lnTo>
                <a:lnTo>
                  <a:pt x="3840" y="4785"/>
                </a:lnTo>
                <a:lnTo>
                  <a:pt x="3840" y="5745"/>
                </a:lnTo>
                <a:lnTo>
                  <a:pt x="4800" y="6705"/>
                </a:lnTo>
                <a:lnTo>
                  <a:pt x="4800" y="44150"/>
                </a:lnTo>
                <a:lnTo>
                  <a:pt x="3840" y="44150"/>
                </a:lnTo>
                <a:lnTo>
                  <a:pt x="3840" y="46070"/>
                </a:lnTo>
                <a:lnTo>
                  <a:pt x="0" y="46070"/>
                </a:lnTo>
                <a:lnTo>
                  <a:pt x="0" y="47990"/>
                </a:lnTo>
                <a:lnTo>
                  <a:pt x="15361" y="47990"/>
                </a:lnTo>
                <a:lnTo>
                  <a:pt x="15361" y="46070"/>
                </a:lnTo>
                <a:lnTo>
                  <a:pt x="11521" y="46070"/>
                </a:lnTo>
                <a:lnTo>
                  <a:pt x="10561" y="45110"/>
                </a:lnTo>
                <a:lnTo>
                  <a:pt x="10561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6" name="object 476"/>
          <p:cNvSpPr/>
          <p:nvPr/>
        </p:nvSpPr>
        <p:spPr>
          <a:xfrm>
            <a:off x="3416777" y="3187827"/>
            <a:ext cx="47990" cy="46085"/>
          </a:xfrm>
          <a:custGeom>
            <a:avLst/>
            <a:gdLst/>
            <a:ahLst/>
            <a:cxnLst/>
            <a:rect l="l" t="t" r="r" b="b"/>
            <a:pathLst>
              <a:path w="47990" h="46085">
                <a:moveTo>
                  <a:pt x="23027" y="0"/>
                </a:moveTo>
                <a:lnTo>
                  <a:pt x="13441" y="27843"/>
                </a:lnTo>
                <a:lnTo>
                  <a:pt x="22067" y="9601"/>
                </a:lnTo>
                <a:lnTo>
                  <a:pt x="29748" y="27843"/>
                </a:lnTo>
                <a:lnTo>
                  <a:pt x="30708" y="30723"/>
                </a:lnTo>
                <a:lnTo>
                  <a:pt x="32628" y="37444"/>
                </a:lnTo>
                <a:lnTo>
                  <a:pt x="33588" y="39364"/>
                </a:lnTo>
                <a:lnTo>
                  <a:pt x="34549" y="40325"/>
                </a:lnTo>
                <a:lnTo>
                  <a:pt x="34549" y="43205"/>
                </a:lnTo>
                <a:lnTo>
                  <a:pt x="33588" y="43205"/>
                </a:lnTo>
                <a:lnTo>
                  <a:pt x="32628" y="44165"/>
                </a:lnTo>
                <a:lnTo>
                  <a:pt x="29748" y="44165"/>
                </a:lnTo>
                <a:lnTo>
                  <a:pt x="29748" y="46085"/>
                </a:lnTo>
                <a:lnTo>
                  <a:pt x="47990" y="46085"/>
                </a:lnTo>
                <a:lnTo>
                  <a:pt x="47990" y="44165"/>
                </a:lnTo>
                <a:lnTo>
                  <a:pt x="44150" y="44165"/>
                </a:lnTo>
                <a:lnTo>
                  <a:pt x="43190" y="43205"/>
                </a:lnTo>
                <a:lnTo>
                  <a:pt x="42245" y="42245"/>
                </a:lnTo>
                <a:lnTo>
                  <a:pt x="41269" y="40325"/>
                </a:lnTo>
                <a:lnTo>
                  <a:pt x="40309" y="37444"/>
                </a:lnTo>
                <a:lnTo>
                  <a:pt x="24002" y="0"/>
                </a:lnTo>
                <a:lnTo>
                  <a:pt x="23027" y="0"/>
                </a:lnTo>
                <a:close/>
              </a:path>
              <a:path w="47990" h="46085">
                <a:moveTo>
                  <a:pt x="5760" y="40325"/>
                </a:moveTo>
                <a:lnTo>
                  <a:pt x="4800" y="42245"/>
                </a:lnTo>
                <a:lnTo>
                  <a:pt x="2880" y="43205"/>
                </a:lnTo>
                <a:lnTo>
                  <a:pt x="2880" y="44165"/>
                </a:lnTo>
                <a:lnTo>
                  <a:pt x="0" y="44165"/>
                </a:lnTo>
                <a:lnTo>
                  <a:pt x="0" y="46085"/>
                </a:lnTo>
                <a:lnTo>
                  <a:pt x="13441" y="46085"/>
                </a:lnTo>
                <a:lnTo>
                  <a:pt x="13441" y="44165"/>
                </a:lnTo>
                <a:lnTo>
                  <a:pt x="10561" y="44165"/>
                </a:lnTo>
                <a:lnTo>
                  <a:pt x="9601" y="43205"/>
                </a:lnTo>
                <a:lnTo>
                  <a:pt x="8641" y="43205"/>
                </a:lnTo>
                <a:lnTo>
                  <a:pt x="8641" y="39364"/>
                </a:lnTo>
                <a:lnTo>
                  <a:pt x="9601" y="37444"/>
                </a:lnTo>
                <a:lnTo>
                  <a:pt x="12481" y="30723"/>
                </a:lnTo>
                <a:lnTo>
                  <a:pt x="30708" y="30723"/>
                </a:lnTo>
                <a:lnTo>
                  <a:pt x="29748" y="27843"/>
                </a:lnTo>
                <a:lnTo>
                  <a:pt x="13441" y="27843"/>
                </a:lnTo>
                <a:lnTo>
                  <a:pt x="23027" y="0"/>
                </a:lnTo>
                <a:lnTo>
                  <a:pt x="6720" y="36484"/>
                </a:lnTo>
                <a:lnTo>
                  <a:pt x="5760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7" name="object 477"/>
          <p:cNvSpPr/>
          <p:nvPr/>
        </p:nvSpPr>
        <p:spPr>
          <a:xfrm>
            <a:off x="3468608" y="3202228"/>
            <a:ext cx="21122" cy="32644"/>
          </a:xfrm>
          <a:custGeom>
            <a:avLst/>
            <a:gdLst/>
            <a:ahLst/>
            <a:cxnLst/>
            <a:rect l="l" t="t" r="r" b="b"/>
            <a:pathLst>
              <a:path w="21122" h="32644">
                <a:moveTo>
                  <a:pt x="3840" y="4800"/>
                </a:moveTo>
                <a:lnTo>
                  <a:pt x="4800" y="3840"/>
                </a:lnTo>
                <a:lnTo>
                  <a:pt x="5760" y="2880"/>
                </a:lnTo>
                <a:lnTo>
                  <a:pt x="6720" y="1920"/>
                </a:lnTo>
                <a:lnTo>
                  <a:pt x="11521" y="1920"/>
                </a:lnTo>
                <a:lnTo>
                  <a:pt x="12481" y="2880"/>
                </a:lnTo>
                <a:lnTo>
                  <a:pt x="14401" y="3840"/>
                </a:lnTo>
                <a:lnTo>
                  <a:pt x="15361" y="4800"/>
                </a:lnTo>
                <a:lnTo>
                  <a:pt x="16322" y="6720"/>
                </a:lnTo>
                <a:lnTo>
                  <a:pt x="17282" y="10561"/>
                </a:lnTo>
                <a:lnTo>
                  <a:pt x="18242" y="10561"/>
                </a:lnTo>
                <a:lnTo>
                  <a:pt x="18242" y="0"/>
                </a:lnTo>
                <a:lnTo>
                  <a:pt x="17282" y="0"/>
                </a:lnTo>
                <a:lnTo>
                  <a:pt x="17282" y="960"/>
                </a:lnTo>
                <a:lnTo>
                  <a:pt x="13441" y="960"/>
                </a:lnTo>
                <a:lnTo>
                  <a:pt x="11521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3840"/>
                </a:lnTo>
                <a:lnTo>
                  <a:pt x="0" y="6720"/>
                </a:lnTo>
                <a:lnTo>
                  <a:pt x="0" y="10561"/>
                </a:lnTo>
                <a:lnTo>
                  <a:pt x="960" y="12481"/>
                </a:lnTo>
                <a:lnTo>
                  <a:pt x="1920" y="13441"/>
                </a:lnTo>
                <a:lnTo>
                  <a:pt x="2880" y="14401"/>
                </a:lnTo>
                <a:lnTo>
                  <a:pt x="4800" y="16322"/>
                </a:lnTo>
                <a:lnTo>
                  <a:pt x="7680" y="18242"/>
                </a:lnTo>
                <a:lnTo>
                  <a:pt x="11521" y="19202"/>
                </a:lnTo>
                <a:lnTo>
                  <a:pt x="13441" y="21122"/>
                </a:lnTo>
                <a:lnTo>
                  <a:pt x="14401" y="22082"/>
                </a:lnTo>
                <a:lnTo>
                  <a:pt x="15361" y="23042"/>
                </a:lnTo>
                <a:lnTo>
                  <a:pt x="16322" y="24002"/>
                </a:lnTo>
                <a:lnTo>
                  <a:pt x="16322" y="26883"/>
                </a:lnTo>
                <a:lnTo>
                  <a:pt x="15361" y="27843"/>
                </a:lnTo>
                <a:lnTo>
                  <a:pt x="14401" y="28803"/>
                </a:lnTo>
                <a:lnTo>
                  <a:pt x="13441" y="29763"/>
                </a:lnTo>
                <a:lnTo>
                  <a:pt x="12481" y="30723"/>
                </a:lnTo>
                <a:lnTo>
                  <a:pt x="8641" y="30723"/>
                </a:lnTo>
                <a:lnTo>
                  <a:pt x="6720" y="29763"/>
                </a:lnTo>
                <a:lnTo>
                  <a:pt x="4800" y="27843"/>
                </a:lnTo>
                <a:lnTo>
                  <a:pt x="2880" y="25923"/>
                </a:lnTo>
                <a:lnTo>
                  <a:pt x="1920" y="24002"/>
                </a:lnTo>
                <a:lnTo>
                  <a:pt x="960" y="21122"/>
                </a:lnTo>
                <a:lnTo>
                  <a:pt x="0" y="21122"/>
                </a:lnTo>
                <a:lnTo>
                  <a:pt x="0" y="31683"/>
                </a:lnTo>
                <a:lnTo>
                  <a:pt x="1920" y="31683"/>
                </a:lnTo>
                <a:lnTo>
                  <a:pt x="1920" y="30723"/>
                </a:lnTo>
                <a:lnTo>
                  <a:pt x="3840" y="30723"/>
                </a:lnTo>
                <a:lnTo>
                  <a:pt x="3840" y="31683"/>
                </a:lnTo>
                <a:lnTo>
                  <a:pt x="6720" y="31683"/>
                </a:lnTo>
                <a:lnTo>
                  <a:pt x="8641" y="32644"/>
                </a:lnTo>
                <a:lnTo>
                  <a:pt x="13441" y="32644"/>
                </a:lnTo>
                <a:lnTo>
                  <a:pt x="15361" y="31683"/>
                </a:lnTo>
                <a:lnTo>
                  <a:pt x="17282" y="29763"/>
                </a:lnTo>
                <a:lnTo>
                  <a:pt x="20162" y="27843"/>
                </a:lnTo>
                <a:lnTo>
                  <a:pt x="21122" y="25923"/>
                </a:lnTo>
                <a:lnTo>
                  <a:pt x="21122" y="19202"/>
                </a:lnTo>
                <a:lnTo>
                  <a:pt x="18242" y="16322"/>
                </a:lnTo>
                <a:lnTo>
                  <a:pt x="14401" y="14401"/>
                </a:lnTo>
                <a:lnTo>
                  <a:pt x="9601" y="11521"/>
                </a:lnTo>
                <a:lnTo>
                  <a:pt x="6720" y="10561"/>
                </a:lnTo>
                <a:lnTo>
                  <a:pt x="5760" y="9601"/>
                </a:lnTo>
                <a:lnTo>
                  <a:pt x="4800" y="8641"/>
                </a:lnTo>
                <a:lnTo>
                  <a:pt x="3840" y="8641"/>
                </a:lnTo>
                <a:lnTo>
                  <a:pt x="384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8" name="object 478"/>
          <p:cNvSpPr/>
          <p:nvPr/>
        </p:nvSpPr>
        <p:spPr>
          <a:xfrm>
            <a:off x="3495492" y="3202228"/>
            <a:ext cx="21122" cy="32644"/>
          </a:xfrm>
          <a:custGeom>
            <a:avLst/>
            <a:gdLst/>
            <a:ahLst/>
            <a:cxnLst/>
            <a:rect l="l" t="t" r="r" b="b"/>
            <a:pathLst>
              <a:path w="21122" h="32644">
                <a:moveTo>
                  <a:pt x="15361" y="27843"/>
                </a:moveTo>
                <a:lnTo>
                  <a:pt x="14401" y="28803"/>
                </a:lnTo>
                <a:lnTo>
                  <a:pt x="13441" y="29763"/>
                </a:lnTo>
                <a:lnTo>
                  <a:pt x="12481" y="30723"/>
                </a:lnTo>
                <a:lnTo>
                  <a:pt x="8641" y="30723"/>
                </a:lnTo>
                <a:lnTo>
                  <a:pt x="6720" y="29763"/>
                </a:lnTo>
                <a:lnTo>
                  <a:pt x="4800" y="27843"/>
                </a:lnTo>
                <a:lnTo>
                  <a:pt x="2880" y="25923"/>
                </a:lnTo>
                <a:lnTo>
                  <a:pt x="1920" y="24002"/>
                </a:lnTo>
                <a:lnTo>
                  <a:pt x="960" y="21122"/>
                </a:lnTo>
                <a:lnTo>
                  <a:pt x="0" y="21122"/>
                </a:lnTo>
                <a:lnTo>
                  <a:pt x="0" y="31683"/>
                </a:lnTo>
                <a:lnTo>
                  <a:pt x="960" y="31683"/>
                </a:lnTo>
                <a:lnTo>
                  <a:pt x="1920" y="30723"/>
                </a:lnTo>
                <a:lnTo>
                  <a:pt x="2880" y="30723"/>
                </a:lnTo>
                <a:lnTo>
                  <a:pt x="3840" y="31683"/>
                </a:lnTo>
                <a:lnTo>
                  <a:pt x="6720" y="31683"/>
                </a:lnTo>
                <a:lnTo>
                  <a:pt x="8641" y="32644"/>
                </a:lnTo>
                <a:lnTo>
                  <a:pt x="13441" y="32644"/>
                </a:lnTo>
                <a:lnTo>
                  <a:pt x="15361" y="31683"/>
                </a:lnTo>
                <a:lnTo>
                  <a:pt x="17282" y="29763"/>
                </a:lnTo>
                <a:lnTo>
                  <a:pt x="19202" y="27843"/>
                </a:lnTo>
                <a:lnTo>
                  <a:pt x="21122" y="25923"/>
                </a:lnTo>
                <a:lnTo>
                  <a:pt x="21122" y="19202"/>
                </a:lnTo>
                <a:lnTo>
                  <a:pt x="18242" y="16322"/>
                </a:lnTo>
                <a:lnTo>
                  <a:pt x="13441" y="14401"/>
                </a:lnTo>
                <a:lnTo>
                  <a:pt x="8641" y="11521"/>
                </a:lnTo>
                <a:lnTo>
                  <a:pt x="6720" y="10561"/>
                </a:lnTo>
                <a:lnTo>
                  <a:pt x="5760" y="9601"/>
                </a:lnTo>
                <a:lnTo>
                  <a:pt x="4800" y="8641"/>
                </a:lnTo>
                <a:lnTo>
                  <a:pt x="3840" y="8641"/>
                </a:lnTo>
                <a:lnTo>
                  <a:pt x="3840" y="3840"/>
                </a:lnTo>
                <a:lnTo>
                  <a:pt x="4800" y="2880"/>
                </a:lnTo>
                <a:lnTo>
                  <a:pt x="5760" y="1920"/>
                </a:lnTo>
                <a:lnTo>
                  <a:pt x="10561" y="1920"/>
                </a:lnTo>
                <a:lnTo>
                  <a:pt x="12481" y="2880"/>
                </a:lnTo>
                <a:lnTo>
                  <a:pt x="14401" y="3840"/>
                </a:lnTo>
                <a:lnTo>
                  <a:pt x="15361" y="4800"/>
                </a:lnTo>
                <a:lnTo>
                  <a:pt x="16322" y="6720"/>
                </a:lnTo>
                <a:lnTo>
                  <a:pt x="17282" y="10561"/>
                </a:lnTo>
                <a:lnTo>
                  <a:pt x="18242" y="10561"/>
                </a:lnTo>
                <a:lnTo>
                  <a:pt x="18242" y="0"/>
                </a:lnTo>
                <a:lnTo>
                  <a:pt x="17282" y="0"/>
                </a:lnTo>
                <a:lnTo>
                  <a:pt x="16322" y="960"/>
                </a:lnTo>
                <a:lnTo>
                  <a:pt x="13441" y="960"/>
                </a:lnTo>
                <a:lnTo>
                  <a:pt x="11521" y="0"/>
                </a:lnTo>
                <a:lnTo>
                  <a:pt x="6720" y="0"/>
                </a:lnTo>
                <a:lnTo>
                  <a:pt x="3840" y="960"/>
                </a:lnTo>
                <a:lnTo>
                  <a:pt x="1920" y="2880"/>
                </a:lnTo>
                <a:lnTo>
                  <a:pt x="960" y="3840"/>
                </a:lnTo>
                <a:lnTo>
                  <a:pt x="0" y="6720"/>
                </a:lnTo>
                <a:lnTo>
                  <a:pt x="0" y="12481"/>
                </a:lnTo>
                <a:lnTo>
                  <a:pt x="960" y="13441"/>
                </a:lnTo>
                <a:lnTo>
                  <a:pt x="1920" y="14401"/>
                </a:lnTo>
                <a:lnTo>
                  <a:pt x="4800" y="16322"/>
                </a:lnTo>
                <a:lnTo>
                  <a:pt x="7680" y="18242"/>
                </a:lnTo>
                <a:lnTo>
                  <a:pt x="10561" y="19202"/>
                </a:lnTo>
                <a:lnTo>
                  <a:pt x="13441" y="21122"/>
                </a:lnTo>
                <a:lnTo>
                  <a:pt x="14401" y="22082"/>
                </a:lnTo>
                <a:lnTo>
                  <a:pt x="15361" y="23042"/>
                </a:lnTo>
                <a:lnTo>
                  <a:pt x="15361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9" name="object 479"/>
          <p:cNvSpPr/>
          <p:nvPr/>
        </p:nvSpPr>
        <p:spPr>
          <a:xfrm>
            <a:off x="3520455" y="3202228"/>
            <a:ext cx="15361" cy="31683"/>
          </a:xfrm>
          <a:custGeom>
            <a:avLst/>
            <a:gdLst/>
            <a:ahLst/>
            <a:cxnLst/>
            <a:rect l="l" t="t" r="r" b="b"/>
            <a:pathLst>
              <a:path w="15361" h="31683">
                <a:moveTo>
                  <a:pt x="11521" y="27843"/>
                </a:moveTo>
                <a:lnTo>
                  <a:pt x="10561" y="27843"/>
                </a:lnTo>
                <a:lnTo>
                  <a:pt x="10561" y="0"/>
                </a:lnTo>
                <a:lnTo>
                  <a:pt x="9585" y="0"/>
                </a:lnTo>
                <a:lnTo>
                  <a:pt x="0" y="3840"/>
                </a:lnTo>
                <a:lnTo>
                  <a:pt x="960" y="4800"/>
                </a:lnTo>
                <a:lnTo>
                  <a:pt x="4800" y="4800"/>
                </a:lnTo>
                <a:lnTo>
                  <a:pt x="4800" y="7680"/>
                </a:lnTo>
                <a:lnTo>
                  <a:pt x="5760" y="9601"/>
                </a:lnTo>
                <a:lnTo>
                  <a:pt x="5760" y="25923"/>
                </a:lnTo>
                <a:lnTo>
                  <a:pt x="4800" y="27843"/>
                </a:lnTo>
                <a:lnTo>
                  <a:pt x="4800" y="28803"/>
                </a:lnTo>
                <a:lnTo>
                  <a:pt x="3840" y="29763"/>
                </a:lnTo>
                <a:lnTo>
                  <a:pt x="960" y="29763"/>
                </a:lnTo>
                <a:lnTo>
                  <a:pt x="960" y="31683"/>
                </a:lnTo>
                <a:lnTo>
                  <a:pt x="15361" y="31683"/>
                </a:lnTo>
                <a:lnTo>
                  <a:pt x="15361" y="29763"/>
                </a:lnTo>
                <a:lnTo>
                  <a:pt x="11521" y="29763"/>
                </a:lnTo>
                <a:lnTo>
                  <a:pt x="11521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0" name="object 480"/>
          <p:cNvSpPr/>
          <p:nvPr/>
        </p:nvSpPr>
        <p:spPr>
          <a:xfrm>
            <a:off x="3525255" y="3185922"/>
            <a:ext cx="6720" cy="6705"/>
          </a:xfrm>
          <a:custGeom>
            <a:avLst/>
            <a:gdLst/>
            <a:ahLst/>
            <a:cxnLst/>
            <a:rect l="l" t="t" r="r" b="b"/>
            <a:pathLst>
              <a:path w="6720" h="6705">
                <a:moveTo>
                  <a:pt x="2880" y="6705"/>
                </a:moveTo>
                <a:lnTo>
                  <a:pt x="4785" y="6705"/>
                </a:lnTo>
                <a:lnTo>
                  <a:pt x="5760" y="5745"/>
                </a:lnTo>
                <a:lnTo>
                  <a:pt x="6720" y="5745"/>
                </a:lnTo>
                <a:lnTo>
                  <a:pt x="6720" y="1904"/>
                </a:lnTo>
                <a:lnTo>
                  <a:pt x="5760" y="944"/>
                </a:lnTo>
                <a:lnTo>
                  <a:pt x="4785" y="944"/>
                </a:lnTo>
                <a:lnTo>
                  <a:pt x="3840" y="0"/>
                </a:lnTo>
                <a:lnTo>
                  <a:pt x="1920" y="0"/>
                </a:lnTo>
                <a:lnTo>
                  <a:pt x="1920" y="944"/>
                </a:lnTo>
                <a:lnTo>
                  <a:pt x="960" y="944"/>
                </a:lnTo>
                <a:lnTo>
                  <a:pt x="0" y="1904"/>
                </a:lnTo>
                <a:lnTo>
                  <a:pt x="0" y="5745"/>
                </a:lnTo>
                <a:lnTo>
                  <a:pt x="960" y="5745"/>
                </a:lnTo>
                <a:lnTo>
                  <a:pt x="1920" y="6705"/>
                </a:lnTo>
                <a:lnTo>
                  <a:pt x="2880" y="67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1" name="object 481"/>
          <p:cNvSpPr/>
          <p:nvPr/>
        </p:nvSpPr>
        <p:spPr>
          <a:xfrm>
            <a:off x="3540602" y="3202228"/>
            <a:ext cx="21122" cy="32644"/>
          </a:xfrm>
          <a:custGeom>
            <a:avLst/>
            <a:gdLst/>
            <a:ahLst/>
            <a:cxnLst/>
            <a:rect l="l" t="t" r="r" b="b"/>
            <a:pathLst>
              <a:path w="21122" h="32644">
                <a:moveTo>
                  <a:pt x="0" y="6720"/>
                </a:moveTo>
                <a:lnTo>
                  <a:pt x="0" y="10561"/>
                </a:lnTo>
                <a:lnTo>
                  <a:pt x="960" y="12481"/>
                </a:lnTo>
                <a:lnTo>
                  <a:pt x="1935" y="13441"/>
                </a:lnTo>
                <a:lnTo>
                  <a:pt x="2895" y="14401"/>
                </a:lnTo>
                <a:lnTo>
                  <a:pt x="4800" y="16322"/>
                </a:lnTo>
                <a:lnTo>
                  <a:pt x="8641" y="18242"/>
                </a:lnTo>
                <a:lnTo>
                  <a:pt x="11521" y="19202"/>
                </a:lnTo>
                <a:lnTo>
                  <a:pt x="13441" y="21122"/>
                </a:lnTo>
                <a:lnTo>
                  <a:pt x="14401" y="22082"/>
                </a:lnTo>
                <a:lnTo>
                  <a:pt x="15361" y="23042"/>
                </a:lnTo>
                <a:lnTo>
                  <a:pt x="16337" y="24002"/>
                </a:lnTo>
                <a:lnTo>
                  <a:pt x="16337" y="26883"/>
                </a:lnTo>
                <a:lnTo>
                  <a:pt x="15361" y="27843"/>
                </a:lnTo>
                <a:lnTo>
                  <a:pt x="14401" y="28803"/>
                </a:lnTo>
                <a:lnTo>
                  <a:pt x="13441" y="29763"/>
                </a:lnTo>
                <a:lnTo>
                  <a:pt x="12481" y="30723"/>
                </a:lnTo>
                <a:lnTo>
                  <a:pt x="8641" y="30723"/>
                </a:lnTo>
                <a:lnTo>
                  <a:pt x="6720" y="29763"/>
                </a:lnTo>
                <a:lnTo>
                  <a:pt x="4800" y="27843"/>
                </a:lnTo>
                <a:lnTo>
                  <a:pt x="3840" y="25923"/>
                </a:lnTo>
                <a:lnTo>
                  <a:pt x="1935" y="24002"/>
                </a:lnTo>
                <a:lnTo>
                  <a:pt x="1935" y="21122"/>
                </a:lnTo>
                <a:lnTo>
                  <a:pt x="960" y="21122"/>
                </a:lnTo>
                <a:lnTo>
                  <a:pt x="960" y="31683"/>
                </a:lnTo>
                <a:lnTo>
                  <a:pt x="1935" y="31683"/>
                </a:lnTo>
                <a:lnTo>
                  <a:pt x="1935" y="30723"/>
                </a:lnTo>
                <a:lnTo>
                  <a:pt x="3840" y="30723"/>
                </a:lnTo>
                <a:lnTo>
                  <a:pt x="4800" y="31683"/>
                </a:lnTo>
                <a:lnTo>
                  <a:pt x="6720" y="31683"/>
                </a:lnTo>
                <a:lnTo>
                  <a:pt x="9616" y="32644"/>
                </a:lnTo>
                <a:lnTo>
                  <a:pt x="13441" y="32644"/>
                </a:lnTo>
                <a:lnTo>
                  <a:pt x="16337" y="31683"/>
                </a:lnTo>
                <a:lnTo>
                  <a:pt x="18242" y="29763"/>
                </a:lnTo>
                <a:lnTo>
                  <a:pt x="20162" y="27843"/>
                </a:lnTo>
                <a:lnTo>
                  <a:pt x="21122" y="25923"/>
                </a:lnTo>
                <a:lnTo>
                  <a:pt x="21122" y="19202"/>
                </a:lnTo>
                <a:lnTo>
                  <a:pt x="19202" y="16322"/>
                </a:lnTo>
                <a:lnTo>
                  <a:pt x="14401" y="14401"/>
                </a:lnTo>
                <a:lnTo>
                  <a:pt x="9616" y="11521"/>
                </a:lnTo>
                <a:lnTo>
                  <a:pt x="7680" y="10561"/>
                </a:lnTo>
                <a:lnTo>
                  <a:pt x="5775" y="9601"/>
                </a:lnTo>
                <a:lnTo>
                  <a:pt x="5775" y="8641"/>
                </a:lnTo>
                <a:lnTo>
                  <a:pt x="4800" y="8641"/>
                </a:lnTo>
                <a:lnTo>
                  <a:pt x="4800" y="3840"/>
                </a:lnTo>
                <a:lnTo>
                  <a:pt x="5775" y="2880"/>
                </a:lnTo>
                <a:lnTo>
                  <a:pt x="6720" y="1920"/>
                </a:lnTo>
                <a:lnTo>
                  <a:pt x="11521" y="1920"/>
                </a:lnTo>
                <a:lnTo>
                  <a:pt x="13441" y="2880"/>
                </a:lnTo>
                <a:lnTo>
                  <a:pt x="14401" y="3840"/>
                </a:lnTo>
                <a:lnTo>
                  <a:pt x="16337" y="4800"/>
                </a:lnTo>
                <a:lnTo>
                  <a:pt x="17282" y="6720"/>
                </a:lnTo>
                <a:lnTo>
                  <a:pt x="18242" y="10561"/>
                </a:lnTo>
                <a:lnTo>
                  <a:pt x="19202" y="10561"/>
                </a:lnTo>
                <a:lnTo>
                  <a:pt x="19202" y="0"/>
                </a:lnTo>
                <a:lnTo>
                  <a:pt x="17282" y="0"/>
                </a:lnTo>
                <a:lnTo>
                  <a:pt x="17282" y="960"/>
                </a:lnTo>
                <a:lnTo>
                  <a:pt x="14401" y="960"/>
                </a:lnTo>
                <a:lnTo>
                  <a:pt x="12481" y="0"/>
                </a:lnTo>
                <a:lnTo>
                  <a:pt x="6720" y="0"/>
                </a:lnTo>
                <a:lnTo>
                  <a:pt x="4800" y="960"/>
                </a:lnTo>
                <a:lnTo>
                  <a:pt x="2895" y="2880"/>
                </a:lnTo>
                <a:lnTo>
                  <a:pt x="960" y="3840"/>
                </a:lnTo>
                <a:lnTo>
                  <a:pt x="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2" name="object 482"/>
          <p:cNvSpPr/>
          <p:nvPr/>
        </p:nvSpPr>
        <p:spPr>
          <a:xfrm>
            <a:off x="3564605" y="3192627"/>
            <a:ext cx="19202" cy="41285"/>
          </a:xfrm>
          <a:custGeom>
            <a:avLst/>
            <a:gdLst/>
            <a:ahLst/>
            <a:cxnLst/>
            <a:rect l="l" t="t" r="r" b="b"/>
            <a:pathLst>
              <a:path w="19202" h="41285">
                <a:moveTo>
                  <a:pt x="10561" y="0"/>
                </a:moveTo>
                <a:lnTo>
                  <a:pt x="9601" y="0"/>
                </a:lnTo>
                <a:lnTo>
                  <a:pt x="8641" y="2880"/>
                </a:lnTo>
                <a:lnTo>
                  <a:pt x="7680" y="3840"/>
                </a:lnTo>
                <a:lnTo>
                  <a:pt x="7680" y="4800"/>
                </a:lnTo>
                <a:lnTo>
                  <a:pt x="6720" y="6720"/>
                </a:lnTo>
                <a:lnTo>
                  <a:pt x="5760" y="7680"/>
                </a:lnTo>
                <a:lnTo>
                  <a:pt x="3840" y="9601"/>
                </a:lnTo>
                <a:lnTo>
                  <a:pt x="2880" y="10561"/>
                </a:lnTo>
                <a:lnTo>
                  <a:pt x="1920" y="11521"/>
                </a:lnTo>
                <a:lnTo>
                  <a:pt x="0" y="11521"/>
                </a:lnTo>
                <a:lnTo>
                  <a:pt x="0" y="12481"/>
                </a:lnTo>
                <a:lnTo>
                  <a:pt x="4800" y="12481"/>
                </a:lnTo>
                <a:lnTo>
                  <a:pt x="4800" y="35524"/>
                </a:lnTo>
                <a:lnTo>
                  <a:pt x="5760" y="37444"/>
                </a:lnTo>
                <a:lnTo>
                  <a:pt x="5760" y="38404"/>
                </a:lnTo>
                <a:lnTo>
                  <a:pt x="6720" y="39364"/>
                </a:lnTo>
                <a:lnTo>
                  <a:pt x="6720" y="40325"/>
                </a:lnTo>
                <a:lnTo>
                  <a:pt x="7680" y="40325"/>
                </a:lnTo>
                <a:lnTo>
                  <a:pt x="8641" y="41285"/>
                </a:lnTo>
                <a:lnTo>
                  <a:pt x="14401" y="41285"/>
                </a:lnTo>
                <a:lnTo>
                  <a:pt x="15361" y="39364"/>
                </a:lnTo>
                <a:lnTo>
                  <a:pt x="17282" y="38404"/>
                </a:lnTo>
                <a:lnTo>
                  <a:pt x="18242" y="37444"/>
                </a:lnTo>
                <a:lnTo>
                  <a:pt x="19202" y="34564"/>
                </a:lnTo>
                <a:lnTo>
                  <a:pt x="17282" y="34564"/>
                </a:lnTo>
                <a:lnTo>
                  <a:pt x="17282" y="35524"/>
                </a:lnTo>
                <a:lnTo>
                  <a:pt x="16322" y="36484"/>
                </a:lnTo>
                <a:lnTo>
                  <a:pt x="15361" y="37444"/>
                </a:lnTo>
                <a:lnTo>
                  <a:pt x="12481" y="37444"/>
                </a:lnTo>
                <a:lnTo>
                  <a:pt x="11521" y="36484"/>
                </a:lnTo>
                <a:lnTo>
                  <a:pt x="10561" y="35524"/>
                </a:lnTo>
                <a:lnTo>
                  <a:pt x="10561" y="12481"/>
                </a:lnTo>
                <a:lnTo>
                  <a:pt x="18242" y="12481"/>
                </a:lnTo>
                <a:lnTo>
                  <a:pt x="18242" y="10561"/>
                </a:lnTo>
                <a:lnTo>
                  <a:pt x="10561" y="10561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3" name="object 483"/>
          <p:cNvSpPr/>
          <p:nvPr/>
        </p:nvSpPr>
        <p:spPr>
          <a:xfrm>
            <a:off x="3585728" y="3216630"/>
            <a:ext cx="8641" cy="23042"/>
          </a:xfrm>
          <a:custGeom>
            <a:avLst/>
            <a:gdLst/>
            <a:ahLst/>
            <a:cxnLst/>
            <a:rect l="l" t="t" r="r" b="b"/>
            <a:pathLst>
              <a:path w="8641" h="23042">
                <a:moveTo>
                  <a:pt x="5760" y="1920"/>
                </a:moveTo>
                <a:lnTo>
                  <a:pt x="5760" y="8641"/>
                </a:lnTo>
                <a:lnTo>
                  <a:pt x="5760" y="6720"/>
                </a:lnTo>
                <a:lnTo>
                  <a:pt x="6720" y="5760"/>
                </a:lnTo>
                <a:lnTo>
                  <a:pt x="6720" y="4800"/>
                </a:lnTo>
                <a:lnTo>
                  <a:pt x="8641" y="0"/>
                </a:lnTo>
                <a:lnTo>
                  <a:pt x="5760" y="1920"/>
                </a:lnTo>
                <a:close/>
              </a:path>
              <a:path w="8641" h="23042">
                <a:moveTo>
                  <a:pt x="27843" y="12481"/>
                </a:moveTo>
                <a:lnTo>
                  <a:pt x="27843" y="10561"/>
                </a:lnTo>
                <a:lnTo>
                  <a:pt x="26883" y="12481"/>
                </a:lnTo>
                <a:lnTo>
                  <a:pt x="25923" y="12481"/>
                </a:lnTo>
                <a:lnTo>
                  <a:pt x="25923" y="13441"/>
                </a:lnTo>
                <a:lnTo>
                  <a:pt x="24002" y="13441"/>
                </a:lnTo>
                <a:lnTo>
                  <a:pt x="23042" y="12481"/>
                </a:lnTo>
                <a:lnTo>
                  <a:pt x="23042" y="-8641"/>
                </a:lnTo>
                <a:lnTo>
                  <a:pt x="22082" y="-9601"/>
                </a:lnTo>
                <a:lnTo>
                  <a:pt x="22082" y="-11521"/>
                </a:lnTo>
                <a:lnTo>
                  <a:pt x="21122" y="-12481"/>
                </a:lnTo>
                <a:lnTo>
                  <a:pt x="19202" y="-13441"/>
                </a:lnTo>
                <a:lnTo>
                  <a:pt x="17282" y="-14401"/>
                </a:lnTo>
                <a:lnTo>
                  <a:pt x="9601" y="-14401"/>
                </a:lnTo>
                <a:lnTo>
                  <a:pt x="6720" y="-13441"/>
                </a:lnTo>
                <a:lnTo>
                  <a:pt x="4800" y="-12481"/>
                </a:lnTo>
                <a:lnTo>
                  <a:pt x="2880" y="-10561"/>
                </a:lnTo>
                <a:lnTo>
                  <a:pt x="1920" y="-8641"/>
                </a:lnTo>
                <a:lnTo>
                  <a:pt x="1920" y="-4800"/>
                </a:lnTo>
                <a:lnTo>
                  <a:pt x="2880" y="-3840"/>
                </a:lnTo>
                <a:lnTo>
                  <a:pt x="5760" y="-3840"/>
                </a:lnTo>
                <a:lnTo>
                  <a:pt x="6720" y="-4800"/>
                </a:lnTo>
                <a:lnTo>
                  <a:pt x="7680" y="-5760"/>
                </a:lnTo>
                <a:lnTo>
                  <a:pt x="7680" y="-6720"/>
                </a:lnTo>
                <a:lnTo>
                  <a:pt x="6720" y="-8641"/>
                </a:lnTo>
                <a:lnTo>
                  <a:pt x="6720" y="-9601"/>
                </a:lnTo>
                <a:lnTo>
                  <a:pt x="7680" y="-10561"/>
                </a:lnTo>
                <a:lnTo>
                  <a:pt x="8641" y="-11521"/>
                </a:lnTo>
                <a:lnTo>
                  <a:pt x="9601" y="-12481"/>
                </a:lnTo>
                <a:lnTo>
                  <a:pt x="13441" y="-12481"/>
                </a:lnTo>
                <a:lnTo>
                  <a:pt x="15361" y="-11521"/>
                </a:lnTo>
                <a:lnTo>
                  <a:pt x="16322" y="-10561"/>
                </a:lnTo>
                <a:lnTo>
                  <a:pt x="17282" y="-9601"/>
                </a:lnTo>
                <a:lnTo>
                  <a:pt x="17282" y="-2880"/>
                </a:lnTo>
                <a:lnTo>
                  <a:pt x="12481" y="-960"/>
                </a:lnTo>
                <a:lnTo>
                  <a:pt x="8641" y="0"/>
                </a:lnTo>
                <a:lnTo>
                  <a:pt x="6720" y="4800"/>
                </a:lnTo>
                <a:lnTo>
                  <a:pt x="7680" y="3840"/>
                </a:lnTo>
                <a:lnTo>
                  <a:pt x="9601" y="2880"/>
                </a:lnTo>
                <a:lnTo>
                  <a:pt x="10561" y="1920"/>
                </a:lnTo>
                <a:lnTo>
                  <a:pt x="11521" y="960"/>
                </a:lnTo>
                <a:lnTo>
                  <a:pt x="14401" y="0"/>
                </a:lnTo>
                <a:lnTo>
                  <a:pt x="17282" y="-960"/>
                </a:lnTo>
                <a:lnTo>
                  <a:pt x="17282" y="10561"/>
                </a:lnTo>
                <a:lnTo>
                  <a:pt x="14401" y="12481"/>
                </a:lnTo>
                <a:lnTo>
                  <a:pt x="12481" y="13441"/>
                </a:lnTo>
                <a:lnTo>
                  <a:pt x="8641" y="13441"/>
                </a:lnTo>
                <a:lnTo>
                  <a:pt x="7680" y="12481"/>
                </a:lnTo>
                <a:lnTo>
                  <a:pt x="6720" y="11521"/>
                </a:lnTo>
                <a:lnTo>
                  <a:pt x="5760" y="9601"/>
                </a:lnTo>
                <a:lnTo>
                  <a:pt x="5760" y="1920"/>
                </a:lnTo>
                <a:lnTo>
                  <a:pt x="3840" y="2880"/>
                </a:lnTo>
                <a:lnTo>
                  <a:pt x="1920" y="4800"/>
                </a:lnTo>
                <a:lnTo>
                  <a:pt x="960" y="5760"/>
                </a:lnTo>
                <a:lnTo>
                  <a:pt x="960" y="6720"/>
                </a:lnTo>
                <a:lnTo>
                  <a:pt x="0" y="8641"/>
                </a:lnTo>
                <a:lnTo>
                  <a:pt x="0" y="12481"/>
                </a:lnTo>
                <a:lnTo>
                  <a:pt x="960" y="14401"/>
                </a:lnTo>
                <a:lnTo>
                  <a:pt x="2880" y="15361"/>
                </a:lnTo>
                <a:lnTo>
                  <a:pt x="3840" y="17282"/>
                </a:lnTo>
                <a:lnTo>
                  <a:pt x="10561" y="17282"/>
                </a:lnTo>
                <a:lnTo>
                  <a:pt x="11521" y="16322"/>
                </a:lnTo>
                <a:lnTo>
                  <a:pt x="12481" y="16322"/>
                </a:lnTo>
                <a:lnTo>
                  <a:pt x="14401" y="15361"/>
                </a:lnTo>
                <a:lnTo>
                  <a:pt x="17282" y="12481"/>
                </a:lnTo>
                <a:lnTo>
                  <a:pt x="17282" y="14401"/>
                </a:lnTo>
                <a:lnTo>
                  <a:pt x="18242" y="15361"/>
                </a:lnTo>
                <a:lnTo>
                  <a:pt x="18242" y="16322"/>
                </a:lnTo>
                <a:lnTo>
                  <a:pt x="19202" y="17282"/>
                </a:lnTo>
                <a:lnTo>
                  <a:pt x="23042" y="17282"/>
                </a:lnTo>
                <a:lnTo>
                  <a:pt x="25923" y="16322"/>
                </a:lnTo>
                <a:lnTo>
                  <a:pt x="27843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4" name="object 484"/>
          <p:cNvSpPr/>
          <p:nvPr/>
        </p:nvSpPr>
        <p:spPr>
          <a:xfrm>
            <a:off x="3613571" y="3202228"/>
            <a:ext cx="33588" cy="31683"/>
          </a:xfrm>
          <a:custGeom>
            <a:avLst/>
            <a:gdLst/>
            <a:ahLst/>
            <a:cxnLst/>
            <a:rect l="l" t="t" r="r" b="b"/>
            <a:pathLst>
              <a:path w="33588" h="31683">
                <a:moveTo>
                  <a:pt x="33588" y="31683"/>
                </a:moveTo>
                <a:lnTo>
                  <a:pt x="33588" y="29763"/>
                </a:lnTo>
                <a:lnTo>
                  <a:pt x="30723" y="29763"/>
                </a:lnTo>
                <a:lnTo>
                  <a:pt x="29748" y="28803"/>
                </a:lnTo>
                <a:lnTo>
                  <a:pt x="29748" y="27843"/>
                </a:lnTo>
                <a:lnTo>
                  <a:pt x="28788" y="25923"/>
                </a:lnTo>
                <a:lnTo>
                  <a:pt x="28788" y="5760"/>
                </a:lnTo>
                <a:lnTo>
                  <a:pt x="27843" y="2880"/>
                </a:lnTo>
                <a:lnTo>
                  <a:pt x="26883" y="1920"/>
                </a:lnTo>
                <a:lnTo>
                  <a:pt x="25907" y="960"/>
                </a:lnTo>
                <a:lnTo>
                  <a:pt x="24002" y="0"/>
                </a:lnTo>
                <a:lnTo>
                  <a:pt x="18227" y="0"/>
                </a:lnTo>
                <a:lnTo>
                  <a:pt x="14386" y="1920"/>
                </a:lnTo>
                <a:lnTo>
                  <a:pt x="10561" y="6720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800"/>
                </a:lnTo>
                <a:lnTo>
                  <a:pt x="4800" y="4800"/>
                </a:lnTo>
                <a:lnTo>
                  <a:pt x="4800" y="6720"/>
                </a:lnTo>
                <a:lnTo>
                  <a:pt x="5760" y="7680"/>
                </a:lnTo>
                <a:lnTo>
                  <a:pt x="5760" y="26883"/>
                </a:lnTo>
                <a:lnTo>
                  <a:pt x="4800" y="27843"/>
                </a:lnTo>
                <a:lnTo>
                  <a:pt x="4800" y="28803"/>
                </a:lnTo>
                <a:lnTo>
                  <a:pt x="3840" y="29763"/>
                </a:lnTo>
                <a:lnTo>
                  <a:pt x="960" y="29763"/>
                </a:lnTo>
                <a:lnTo>
                  <a:pt x="960" y="31683"/>
                </a:lnTo>
                <a:lnTo>
                  <a:pt x="16322" y="31683"/>
                </a:lnTo>
                <a:lnTo>
                  <a:pt x="16322" y="29763"/>
                </a:lnTo>
                <a:lnTo>
                  <a:pt x="12481" y="29763"/>
                </a:lnTo>
                <a:lnTo>
                  <a:pt x="11521" y="28803"/>
                </a:lnTo>
                <a:lnTo>
                  <a:pt x="11521" y="27843"/>
                </a:lnTo>
                <a:lnTo>
                  <a:pt x="10561" y="26883"/>
                </a:lnTo>
                <a:lnTo>
                  <a:pt x="10561" y="8641"/>
                </a:lnTo>
                <a:lnTo>
                  <a:pt x="13441" y="5760"/>
                </a:lnTo>
                <a:lnTo>
                  <a:pt x="16322" y="3840"/>
                </a:lnTo>
                <a:lnTo>
                  <a:pt x="21107" y="3840"/>
                </a:lnTo>
                <a:lnTo>
                  <a:pt x="22067" y="4800"/>
                </a:lnTo>
                <a:lnTo>
                  <a:pt x="23042" y="5760"/>
                </a:lnTo>
                <a:lnTo>
                  <a:pt x="23042" y="6720"/>
                </a:lnTo>
                <a:lnTo>
                  <a:pt x="24002" y="9601"/>
                </a:lnTo>
                <a:lnTo>
                  <a:pt x="24002" y="27843"/>
                </a:lnTo>
                <a:lnTo>
                  <a:pt x="23042" y="28803"/>
                </a:lnTo>
                <a:lnTo>
                  <a:pt x="22067" y="29763"/>
                </a:lnTo>
                <a:lnTo>
                  <a:pt x="19202" y="29763"/>
                </a:lnTo>
                <a:lnTo>
                  <a:pt x="19202" y="31683"/>
                </a:lnTo>
                <a:lnTo>
                  <a:pt x="33588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5" name="object 485"/>
          <p:cNvSpPr/>
          <p:nvPr/>
        </p:nvSpPr>
        <p:spPr>
          <a:xfrm>
            <a:off x="3650040" y="3202228"/>
            <a:ext cx="25923" cy="32644"/>
          </a:xfrm>
          <a:custGeom>
            <a:avLst/>
            <a:gdLst/>
            <a:ahLst/>
            <a:cxnLst/>
            <a:rect l="l" t="t" r="r" b="b"/>
            <a:pathLst>
              <a:path w="25923" h="32644">
                <a:moveTo>
                  <a:pt x="23042" y="10561"/>
                </a:moveTo>
                <a:lnTo>
                  <a:pt x="24003" y="9601"/>
                </a:lnTo>
                <a:lnTo>
                  <a:pt x="24963" y="8641"/>
                </a:lnTo>
                <a:lnTo>
                  <a:pt x="24963" y="5760"/>
                </a:lnTo>
                <a:lnTo>
                  <a:pt x="24003" y="3840"/>
                </a:lnTo>
                <a:lnTo>
                  <a:pt x="22082" y="1920"/>
                </a:lnTo>
                <a:lnTo>
                  <a:pt x="20162" y="960"/>
                </a:lnTo>
                <a:lnTo>
                  <a:pt x="17282" y="0"/>
                </a:lnTo>
                <a:lnTo>
                  <a:pt x="10561" y="0"/>
                </a:lnTo>
                <a:lnTo>
                  <a:pt x="7680" y="960"/>
                </a:lnTo>
                <a:lnTo>
                  <a:pt x="4800" y="4800"/>
                </a:lnTo>
                <a:lnTo>
                  <a:pt x="1920" y="7680"/>
                </a:lnTo>
                <a:lnTo>
                  <a:pt x="0" y="11521"/>
                </a:lnTo>
                <a:lnTo>
                  <a:pt x="0" y="21122"/>
                </a:lnTo>
                <a:lnTo>
                  <a:pt x="1920" y="24963"/>
                </a:lnTo>
                <a:lnTo>
                  <a:pt x="3840" y="27843"/>
                </a:lnTo>
                <a:lnTo>
                  <a:pt x="6720" y="30723"/>
                </a:lnTo>
                <a:lnTo>
                  <a:pt x="9601" y="32644"/>
                </a:lnTo>
                <a:lnTo>
                  <a:pt x="16322" y="32644"/>
                </a:lnTo>
                <a:lnTo>
                  <a:pt x="18242" y="31683"/>
                </a:lnTo>
                <a:lnTo>
                  <a:pt x="21122" y="28803"/>
                </a:lnTo>
                <a:lnTo>
                  <a:pt x="23042" y="26883"/>
                </a:lnTo>
                <a:lnTo>
                  <a:pt x="24963" y="24002"/>
                </a:lnTo>
                <a:lnTo>
                  <a:pt x="25923" y="20162"/>
                </a:lnTo>
                <a:lnTo>
                  <a:pt x="24963" y="19202"/>
                </a:lnTo>
                <a:lnTo>
                  <a:pt x="24003" y="22082"/>
                </a:lnTo>
                <a:lnTo>
                  <a:pt x="23042" y="24002"/>
                </a:lnTo>
                <a:lnTo>
                  <a:pt x="21122" y="24963"/>
                </a:lnTo>
                <a:lnTo>
                  <a:pt x="19202" y="25923"/>
                </a:lnTo>
                <a:lnTo>
                  <a:pt x="17282" y="26883"/>
                </a:lnTo>
                <a:lnTo>
                  <a:pt x="12481" y="26883"/>
                </a:lnTo>
                <a:lnTo>
                  <a:pt x="9601" y="25923"/>
                </a:lnTo>
                <a:lnTo>
                  <a:pt x="8641" y="23042"/>
                </a:lnTo>
                <a:lnTo>
                  <a:pt x="6720" y="20162"/>
                </a:lnTo>
                <a:lnTo>
                  <a:pt x="5760" y="17282"/>
                </a:lnTo>
                <a:lnTo>
                  <a:pt x="5760" y="9601"/>
                </a:lnTo>
                <a:lnTo>
                  <a:pt x="6720" y="6720"/>
                </a:lnTo>
                <a:lnTo>
                  <a:pt x="8641" y="4800"/>
                </a:lnTo>
                <a:lnTo>
                  <a:pt x="9601" y="2880"/>
                </a:lnTo>
                <a:lnTo>
                  <a:pt x="11521" y="1920"/>
                </a:lnTo>
                <a:lnTo>
                  <a:pt x="15361" y="1920"/>
                </a:lnTo>
                <a:lnTo>
                  <a:pt x="16322" y="2880"/>
                </a:lnTo>
                <a:lnTo>
                  <a:pt x="17282" y="2880"/>
                </a:lnTo>
                <a:lnTo>
                  <a:pt x="17282" y="3840"/>
                </a:lnTo>
                <a:lnTo>
                  <a:pt x="18242" y="4800"/>
                </a:lnTo>
                <a:lnTo>
                  <a:pt x="18242" y="8641"/>
                </a:lnTo>
                <a:lnTo>
                  <a:pt x="19202" y="8641"/>
                </a:lnTo>
                <a:lnTo>
                  <a:pt x="19202" y="9601"/>
                </a:lnTo>
                <a:lnTo>
                  <a:pt x="21122" y="10561"/>
                </a:lnTo>
                <a:lnTo>
                  <a:pt x="23042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6" name="object 486"/>
          <p:cNvSpPr/>
          <p:nvPr/>
        </p:nvSpPr>
        <p:spPr>
          <a:xfrm>
            <a:off x="3685565" y="3202228"/>
            <a:ext cx="21122" cy="17282"/>
          </a:xfrm>
          <a:custGeom>
            <a:avLst/>
            <a:gdLst/>
            <a:ahLst/>
            <a:cxnLst/>
            <a:rect l="l" t="t" r="r" b="b"/>
            <a:pathLst>
              <a:path w="21122" h="17282">
                <a:moveTo>
                  <a:pt x="960" y="5760"/>
                </a:moveTo>
                <a:lnTo>
                  <a:pt x="2880" y="4800"/>
                </a:lnTo>
                <a:lnTo>
                  <a:pt x="3840" y="2880"/>
                </a:lnTo>
                <a:lnTo>
                  <a:pt x="5760" y="1920"/>
                </a:lnTo>
                <a:lnTo>
                  <a:pt x="8641" y="1920"/>
                </a:lnTo>
                <a:lnTo>
                  <a:pt x="9601" y="2880"/>
                </a:lnTo>
                <a:lnTo>
                  <a:pt x="10561" y="2880"/>
                </a:lnTo>
                <a:lnTo>
                  <a:pt x="12481" y="3840"/>
                </a:lnTo>
                <a:lnTo>
                  <a:pt x="12481" y="4800"/>
                </a:lnTo>
                <a:lnTo>
                  <a:pt x="13441" y="6720"/>
                </a:lnTo>
                <a:lnTo>
                  <a:pt x="14401" y="8641"/>
                </a:lnTo>
                <a:lnTo>
                  <a:pt x="14401" y="10561"/>
                </a:lnTo>
                <a:lnTo>
                  <a:pt x="0" y="10561"/>
                </a:lnTo>
                <a:lnTo>
                  <a:pt x="0" y="7680"/>
                </a:lnTo>
                <a:lnTo>
                  <a:pt x="0" y="17282"/>
                </a:lnTo>
                <a:lnTo>
                  <a:pt x="0" y="12481"/>
                </a:lnTo>
                <a:lnTo>
                  <a:pt x="21122" y="12481"/>
                </a:lnTo>
                <a:lnTo>
                  <a:pt x="21122" y="8641"/>
                </a:lnTo>
                <a:lnTo>
                  <a:pt x="20162" y="5760"/>
                </a:lnTo>
                <a:lnTo>
                  <a:pt x="18242" y="2880"/>
                </a:lnTo>
                <a:lnTo>
                  <a:pt x="15361" y="960"/>
                </a:lnTo>
                <a:lnTo>
                  <a:pt x="12481" y="0"/>
                </a:lnTo>
                <a:lnTo>
                  <a:pt x="5760" y="0"/>
                </a:lnTo>
                <a:lnTo>
                  <a:pt x="1920" y="960"/>
                </a:lnTo>
                <a:lnTo>
                  <a:pt x="96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7" name="object 487"/>
          <p:cNvSpPr/>
          <p:nvPr/>
        </p:nvSpPr>
        <p:spPr>
          <a:xfrm>
            <a:off x="3680764" y="3203188"/>
            <a:ext cx="25923" cy="31683"/>
          </a:xfrm>
          <a:custGeom>
            <a:avLst/>
            <a:gdLst/>
            <a:ahLst/>
            <a:cxnLst/>
            <a:rect l="l" t="t" r="r" b="b"/>
            <a:pathLst>
              <a:path w="25923" h="31683">
                <a:moveTo>
                  <a:pt x="960" y="6720"/>
                </a:moveTo>
                <a:lnTo>
                  <a:pt x="0" y="10561"/>
                </a:lnTo>
                <a:lnTo>
                  <a:pt x="0" y="20162"/>
                </a:lnTo>
                <a:lnTo>
                  <a:pt x="960" y="24002"/>
                </a:lnTo>
                <a:lnTo>
                  <a:pt x="3840" y="26883"/>
                </a:lnTo>
                <a:lnTo>
                  <a:pt x="6720" y="29763"/>
                </a:lnTo>
                <a:lnTo>
                  <a:pt x="9601" y="31683"/>
                </a:lnTo>
                <a:lnTo>
                  <a:pt x="17282" y="31683"/>
                </a:lnTo>
                <a:lnTo>
                  <a:pt x="19202" y="29763"/>
                </a:lnTo>
                <a:lnTo>
                  <a:pt x="22082" y="27843"/>
                </a:lnTo>
                <a:lnTo>
                  <a:pt x="24002" y="24963"/>
                </a:lnTo>
                <a:lnTo>
                  <a:pt x="25923" y="22082"/>
                </a:lnTo>
                <a:lnTo>
                  <a:pt x="25923" y="19202"/>
                </a:lnTo>
                <a:lnTo>
                  <a:pt x="24963" y="18242"/>
                </a:lnTo>
                <a:lnTo>
                  <a:pt x="24002" y="21122"/>
                </a:lnTo>
                <a:lnTo>
                  <a:pt x="23042" y="23042"/>
                </a:lnTo>
                <a:lnTo>
                  <a:pt x="21122" y="24002"/>
                </a:lnTo>
                <a:lnTo>
                  <a:pt x="20162" y="24963"/>
                </a:lnTo>
                <a:lnTo>
                  <a:pt x="18242" y="25923"/>
                </a:lnTo>
                <a:lnTo>
                  <a:pt x="12481" y="25923"/>
                </a:lnTo>
                <a:lnTo>
                  <a:pt x="10561" y="24963"/>
                </a:lnTo>
                <a:lnTo>
                  <a:pt x="7680" y="22082"/>
                </a:lnTo>
                <a:lnTo>
                  <a:pt x="5760" y="19202"/>
                </a:lnTo>
                <a:lnTo>
                  <a:pt x="4800" y="16322"/>
                </a:lnTo>
                <a:lnTo>
                  <a:pt x="4800" y="6720"/>
                </a:lnTo>
                <a:lnTo>
                  <a:pt x="5760" y="4800"/>
                </a:lnTo>
                <a:lnTo>
                  <a:pt x="6720" y="0"/>
                </a:lnTo>
                <a:lnTo>
                  <a:pt x="3840" y="2880"/>
                </a:lnTo>
                <a:lnTo>
                  <a:pt x="9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8" name="object 488"/>
          <p:cNvSpPr/>
          <p:nvPr/>
        </p:nvSpPr>
        <p:spPr>
          <a:xfrm>
            <a:off x="3527176" y="3109112"/>
            <a:ext cx="47030" cy="46085"/>
          </a:xfrm>
          <a:custGeom>
            <a:avLst/>
            <a:gdLst/>
            <a:ahLst/>
            <a:cxnLst/>
            <a:rect l="l" t="t" r="r" b="b"/>
            <a:pathLst>
              <a:path w="47030" h="46085">
                <a:moveTo>
                  <a:pt x="47030" y="0"/>
                </a:moveTo>
                <a:lnTo>
                  <a:pt x="27828" y="0"/>
                </a:lnTo>
                <a:lnTo>
                  <a:pt x="27828" y="1920"/>
                </a:lnTo>
                <a:lnTo>
                  <a:pt x="31668" y="1920"/>
                </a:lnTo>
                <a:lnTo>
                  <a:pt x="32628" y="2880"/>
                </a:lnTo>
                <a:lnTo>
                  <a:pt x="33588" y="2880"/>
                </a:lnTo>
                <a:lnTo>
                  <a:pt x="33588" y="3840"/>
                </a:lnTo>
                <a:lnTo>
                  <a:pt x="34549" y="4800"/>
                </a:lnTo>
                <a:lnTo>
                  <a:pt x="34549" y="21122"/>
                </a:lnTo>
                <a:lnTo>
                  <a:pt x="13426" y="21122"/>
                </a:lnTo>
                <a:lnTo>
                  <a:pt x="13426" y="3840"/>
                </a:lnTo>
                <a:lnTo>
                  <a:pt x="14386" y="2880"/>
                </a:lnTo>
                <a:lnTo>
                  <a:pt x="15361" y="2880"/>
                </a:lnTo>
                <a:lnTo>
                  <a:pt x="16322" y="1920"/>
                </a:lnTo>
                <a:lnTo>
                  <a:pt x="20147" y="1920"/>
                </a:lnTo>
                <a:lnTo>
                  <a:pt x="20147" y="0"/>
                </a:ln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lnTo>
                  <a:pt x="4800" y="2880"/>
                </a:lnTo>
                <a:lnTo>
                  <a:pt x="6705" y="2880"/>
                </a:lnTo>
                <a:lnTo>
                  <a:pt x="6705" y="42245"/>
                </a:lnTo>
                <a:lnTo>
                  <a:pt x="5760" y="43205"/>
                </a:lnTo>
                <a:lnTo>
                  <a:pt x="4800" y="44165"/>
                </a:lnTo>
                <a:lnTo>
                  <a:pt x="0" y="44165"/>
                </a:lnTo>
                <a:lnTo>
                  <a:pt x="0" y="46085"/>
                </a:lnTo>
                <a:lnTo>
                  <a:pt x="20147" y="46085"/>
                </a:lnTo>
                <a:lnTo>
                  <a:pt x="20147" y="44165"/>
                </a:lnTo>
                <a:lnTo>
                  <a:pt x="16322" y="44165"/>
                </a:lnTo>
                <a:lnTo>
                  <a:pt x="15361" y="43205"/>
                </a:lnTo>
                <a:lnTo>
                  <a:pt x="14386" y="43205"/>
                </a:lnTo>
                <a:lnTo>
                  <a:pt x="14386" y="42245"/>
                </a:lnTo>
                <a:lnTo>
                  <a:pt x="13426" y="42245"/>
                </a:lnTo>
                <a:lnTo>
                  <a:pt x="13426" y="24003"/>
                </a:lnTo>
                <a:lnTo>
                  <a:pt x="34549" y="24003"/>
                </a:lnTo>
                <a:lnTo>
                  <a:pt x="34549" y="42245"/>
                </a:lnTo>
                <a:lnTo>
                  <a:pt x="33588" y="43205"/>
                </a:lnTo>
                <a:lnTo>
                  <a:pt x="32628" y="44165"/>
                </a:lnTo>
                <a:lnTo>
                  <a:pt x="27828" y="44165"/>
                </a:lnTo>
                <a:lnTo>
                  <a:pt x="27828" y="46085"/>
                </a:lnTo>
                <a:lnTo>
                  <a:pt x="47030" y="46085"/>
                </a:lnTo>
                <a:lnTo>
                  <a:pt x="47030" y="44165"/>
                </a:lnTo>
                <a:lnTo>
                  <a:pt x="43190" y="44165"/>
                </a:lnTo>
                <a:lnTo>
                  <a:pt x="42230" y="43205"/>
                </a:lnTo>
                <a:lnTo>
                  <a:pt x="41269" y="42245"/>
                </a:lnTo>
                <a:lnTo>
                  <a:pt x="41269" y="2880"/>
                </a:lnTo>
                <a:lnTo>
                  <a:pt x="42230" y="2880"/>
                </a:lnTo>
                <a:lnTo>
                  <a:pt x="43190" y="1920"/>
                </a:lnTo>
                <a:lnTo>
                  <a:pt x="47030" y="1920"/>
                </a:lnTo>
                <a:lnTo>
                  <a:pt x="4703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9" name="object 489"/>
          <p:cNvSpPr/>
          <p:nvPr/>
        </p:nvSpPr>
        <p:spPr>
          <a:xfrm>
            <a:off x="3578047" y="3124474"/>
            <a:ext cx="25923" cy="31683"/>
          </a:xfrm>
          <a:custGeom>
            <a:avLst/>
            <a:gdLst/>
            <a:ahLst/>
            <a:cxnLst/>
            <a:rect l="l" t="t" r="r" b="b"/>
            <a:pathLst>
              <a:path w="25923" h="31683">
                <a:moveTo>
                  <a:pt x="1920" y="5760"/>
                </a:moveTo>
                <a:lnTo>
                  <a:pt x="0" y="10561"/>
                </a:lnTo>
                <a:lnTo>
                  <a:pt x="0" y="20162"/>
                </a:lnTo>
                <a:lnTo>
                  <a:pt x="1920" y="24002"/>
                </a:lnTo>
                <a:lnTo>
                  <a:pt x="3840" y="26883"/>
                </a:lnTo>
                <a:lnTo>
                  <a:pt x="6720" y="29763"/>
                </a:lnTo>
                <a:lnTo>
                  <a:pt x="9601" y="31683"/>
                </a:lnTo>
                <a:lnTo>
                  <a:pt x="17282" y="31683"/>
                </a:lnTo>
                <a:lnTo>
                  <a:pt x="20162" y="29763"/>
                </a:lnTo>
                <a:lnTo>
                  <a:pt x="22082" y="27843"/>
                </a:lnTo>
                <a:lnTo>
                  <a:pt x="24003" y="24963"/>
                </a:lnTo>
                <a:lnTo>
                  <a:pt x="25923" y="22082"/>
                </a:lnTo>
                <a:lnTo>
                  <a:pt x="25923" y="19202"/>
                </a:lnTo>
                <a:lnTo>
                  <a:pt x="24963" y="18242"/>
                </a:lnTo>
                <a:lnTo>
                  <a:pt x="24003" y="21122"/>
                </a:lnTo>
                <a:lnTo>
                  <a:pt x="23042" y="23042"/>
                </a:lnTo>
                <a:lnTo>
                  <a:pt x="21122" y="24002"/>
                </a:lnTo>
                <a:lnTo>
                  <a:pt x="20162" y="24963"/>
                </a:lnTo>
                <a:lnTo>
                  <a:pt x="18242" y="25923"/>
                </a:lnTo>
                <a:lnTo>
                  <a:pt x="13441" y="25923"/>
                </a:lnTo>
                <a:lnTo>
                  <a:pt x="10561" y="24002"/>
                </a:lnTo>
                <a:lnTo>
                  <a:pt x="8641" y="22082"/>
                </a:lnTo>
                <a:lnTo>
                  <a:pt x="5760" y="19202"/>
                </a:lnTo>
                <a:lnTo>
                  <a:pt x="4800" y="15361"/>
                </a:lnTo>
                <a:lnTo>
                  <a:pt x="4800" y="6720"/>
                </a:lnTo>
                <a:lnTo>
                  <a:pt x="5760" y="4800"/>
                </a:lnTo>
                <a:lnTo>
                  <a:pt x="6720" y="0"/>
                </a:lnTo>
                <a:lnTo>
                  <a:pt x="3840" y="2880"/>
                </a:lnTo>
                <a:lnTo>
                  <a:pt x="192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0" name="object 490"/>
          <p:cNvSpPr/>
          <p:nvPr/>
        </p:nvSpPr>
        <p:spPr>
          <a:xfrm>
            <a:off x="3582847" y="3123514"/>
            <a:ext cx="21122" cy="16322"/>
          </a:xfrm>
          <a:custGeom>
            <a:avLst/>
            <a:gdLst/>
            <a:ahLst/>
            <a:cxnLst/>
            <a:rect l="l" t="t" r="r" b="b"/>
            <a:pathLst>
              <a:path w="21122" h="16322">
                <a:moveTo>
                  <a:pt x="0" y="12481"/>
                </a:moveTo>
                <a:lnTo>
                  <a:pt x="21122" y="12481"/>
                </a:lnTo>
                <a:lnTo>
                  <a:pt x="21122" y="8641"/>
                </a:lnTo>
                <a:lnTo>
                  <a:pt x="20162" y="5760"/>
                </a:lnTo>
                <a:lnTo>
                  <a:pt x="18242" y="2880"/>
                </a:lnTo>
                <a:lnTo>
                  <a:pt x="15361" y="960"/>
                </a:lnTo>
                <a:lnTo>
                  <a:pt x="12481" y="0"/>
                </a:lnTo>
                <a:lnTo>
                  <a:pt x="5760" y="0"/>
                </a:lnTo>
                <a:lnTo>
                  <a:pt x="1920" y="960"/>
                </a:lnTo>
                <a:lnTo>
                  <a:pt x="960" y="5760"/>
                </a:lnTo>
                <a:lnTo>
                  <a:pt x="2880" y="3840"/>
                </a:lnTo>
                <a:lnTo>
                  <a:pt x="3840" y="2880"/>
                </a:lnTo>
                <a:lnTo>
                  <a:pt x="5760" y="1920"/>
                </a:lnTo>
                <a:lnTo>
                  <a:pt x="8641" y="1920"/>
                </a:lnTo>
                <a:lnTo>
                  <a:pt x="9601" y="2880"/>
                </a:lnTo>
                <a:lnTo>
                  <a:pt x="11521" y="2880"/>
                </a:lnTo>
                <a:lnTo>
                  <a:pt x="12481" y="3840"/>
                </a:lnTo>
                <a:lnTo>
                  <a:pt x="13441" y="4800"/>
                </a:lnTo>
                <a:lnTo>
                  <a:pt x="13441" y="5760"/>
                </a:lnTo>
                <a:lnTo>
                  <a:pt x="14401" y="6720"/>
                </a:lnTo>
                <a:lnTo>
                  <a:pt x="14401" y="10561"/>
                </a:lnTo>
                <a:lnTo>
                  <a:pt x="0" y="10561"/>
                </a:lnTo>
                <a:lnTo>
                  <a:pt x="0" y="7680"/>
                </a:lnTo>
                <a:lnTo>
                  <a:pt x="0" y="16322"/>
                </a:lnTo>
                <a:lnTo>
                  <a:pt x="0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1" name="object 491"/>
          <p:cNvSpPr/>
          <p:nvPr/>
        </p:nvSpPr>
        <p:spPr>
          <a:xfrm>
            <a:off x="3608771" y="3123514"/>
            <a:ext cx="27843" cy="31683"/>
          </a:xfrm>
          <a:custGeom>
            <a:avLst/>
            <a:gdLst/>
            <a:ahLst/>
            <a:cxnLst/>
            <a:rect l="l" t="t" r="r" b="b"/>
            <a:pathLst>
              <a:path w="27843" h="31683">
                <a:moveTo>
                  <a:pt x="7680" y="2880"/>
                </a:moveTo>
                <a:lnTo>
                  <a:pt x="8641" y="1920"/>
                </a:lnTo>
                <a:lnTo>
                  <a:pt x="14401" y="1920"/>
                </a:lnTo>
                <a:lnTo>
                  <a:pt x="15361" y="3840"/>
                </a:lnTo>
                <a:lnTo>
                  <a:pt x="16322" y="4800"/>
                </a:lnTo>
                <a:lnTo>
                  <a:pt x="17282" y="6720"/>
                </a:lnTo>
                <a:lnTo>
                  <a:pt x="17282" y="10561"/>
                </a:lnTo>
                <a:lnTo>
                  <a:pt x="11521" y="12481"/>
                </a:lnTo>
                <a:lnTo>
                  <a:pt x="7680" y="14401"/>
                </a:lnTo>
                <a:lnTo>
                  <a:pt x="6720" y="19202"/>
                </a:lnTo>
                <a:lnTo>
                  <a:pt x="7680" y="18242"/>
                </a:lnTo>
                <a:lnTo>
                  <a:pt x="8641" y="17282"/>
                </a:lnTo>
                <a:lnTo>
                  <a:pt x="10561" y="16322"/>
                </a:lnTo>
                <a:lnTo>
                  <a:pt x="11521" y="15361"/>
                </a:lnTo>
                <a:lnTo>
                  <a:pt x="13441" y="14401"/>
                </a:lnTo>
                <a:lnTo>
                  <a:pt x="17282" y="13441"/>
                </a:lnTo>
                <a:lnTo>
                  <a:pt x="17282" y="24963"/>
                </a:lnTo>
                <a:lnTo>
                  <a:pt x="14401" y="26883"/>
                </a:lnTo>
                <a:lnTo>
                  <a:pt x="12481" y="27843"/>
                </a:lnTo>
                <a:lnTo>
                  <a:pt x="7680" y="27843"/>
                </a:lnTo>
                <a:lnTo>
                  <a:pt x="6720" y="26883"/>
                </a:lnTo>
                <a:lnTo>
                  <a:pt x="5760" y="24963"/>
                </a:lnTo>
                <a:lnTo>
                  <a:pt x="5760" y="16322"/>
                </a:lnTo>
                <a:lnTo>
                  <a:pt x="3840" y="17282"/>
                </a:lnTo>
                <a:lnTo>
                  <a:pt x="1920" y="18242"/>
                </a:lnTo>
                <a:lnTo>
                  <a:pt x="960" y="20162"/>
                </a:lnTo>
                <a:lnTo>
                  <a:pt x="0" y="21122"/>
                </a:lnTo>
                <a:lnTo>
                  <a:pt x="0" y="25923"/>
                </a:lnTo>
                <a:lnTo>
                  <a:pt x="960" y="27843"/>
                </a:lnTo>
                <a:lnTo>
                  <a:pt x="1920" y="29763"/>
                </a:lnTo>
                <a:lnTo>
                  <a:pt x="3840" y="30723"/>
                </a:lnTo>
                <a:lnTo>
                  <a:pt x="4800" y="31683"/>
                </a:lnTo>
                <a:lnTo>
                  <a:pt x="9601" y="31683"/>
                </a:lnTo>
                <a:lnTo>
                  <a:pt x="11521" y="30723"/>
                </a:lnTo>
                <a:lnTo>
                  <a:pt x="12481" y="30723"/>
                </a:lnTo>
                <a:lnTo>
                  <a:pt x="14401" y="28803"/>
                </a:lnTo>
                <a:lnTo>
                  <a:pt x="17282" y="26883"/>
                </a:lnTo>
                <a:lnTo>
                  <a:pt x="17282" y="29763"/>
                </a:lnTo>
                <a:lnTo>
                  <a:pt x="18242" y="30723"/>
                </a:lnTo>
                <a:lnTo>
                  <a:pt x="19187" y="31683"/>
                </a:lnTo>
                <a:lnTo>
                  <a:pt x="23027" y="31683"/>
                </a:lnTo>
                <a:lnTo>
                  <a:pt x="24963" y="29763"/>
                </a:lnTo>
                <a:lnTo>
                  <a:pt x="27843" y="26883"/>
                </a:lnTo>
                <a:lnTo>
                  <a:pt x="27843" y="24963"/>
                </a:lnTo>
                <a:lnTo>
                  <a:pt x="26868" y="25923"/>
                </a:lnTo>
                <a:lnTo>
                  <a:pt x="25908" y="26883"/>
                </a:lnTo>
                <a:lnTo>
                  <a:pt x="24963" y="27843"/>
                </a:lnTo>
                <a:lnTo>
                  <a:pt x="24002" y="27843"/>
                </a:lnTo>
                <a:lnTo>
                  <a:pt x="23027" y="26883"/>
                </a:lnTo>
                <a:lnTo>
                  <a:pt x="23027" y="7680"/>
                </a:lnTo>
                <a:lnTo>
                  <a:pt x="22082" y="5760"/>
                </a:lnTo>
                <a:lnTo>
                  <a:pt x="22082" y="4800"/>
                </a:lnTo>
                <a:lnTo>
                  <a:pt x="21122" y="2880"/>
                </a:lnTo>
                <a:lnTo>
                  <a:pt x="20162" y="1920"/>
                </a:lnTo>
                <a:lnTo>
                  <a:pt x="19187" y="960"/>
                </a:lnTo>
                <a:lnTo>
                  <a:pt x="17282" y="0"/>
                </a:lnTo>
                <a:lnTo>
                  <a:pt x="8641" y="0"/>
                </a:lnTo>
                <a:lnTo>
                  <a:pt x="5760" y="960"/>
                </a:lnTo>
                <a:lnTo>
                  <a:pt x="3840" y="1920"/>
                </a:lnTo>
                <a:lnTo>
                  <a:pt x="1920" y="3840"/>
                </a:lnTo>
                <a:lnTo>
                  <a:pt x="960" y="5760"/>
                </a:lnTo>
                <a:lnTo>
                  <a:pt x="960" y="8641"/>
                </a:lnTo>
                <a:lnTo>
                  <a:pt x="1920" y="9601"/>
                </a:lnTo>
                <a:lnTo>
                  <a:pt x="2880" y="10561"/>
                </a:lnTo>
                <a:lnTo>
                  <a:pt x="5760" y="10561"/>
                </a:lnTo>
                <a:lnTo>
                  <a:pt x="5760" y="9601"/>
                </a:lnTo>
                <a:lnTo>
                  <a:pt x="6720" y="9601"/>
                </a:lnTo>
                <a:lnTo>
                  <a:pt x="6720" y="4800"/>
                </a:lnTo>
                <a:lnTo>
                  <a:pt x="7680" y="3840"/>
                </a:lnTo>
                <a:lnTo>
                  <a:pt x="76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2" name="object 492"/>
          <p:cNvSpPr/>
          <p:nvPr/>
        </p:nvSpPr>
        <p:spPr>
          <a:xfrm>
            <a:off x="3614531" y="3137916"/>
            <a:ext cx="1920" cy="9601"/>
          </a:xfrm>
          <a:custGeom>
            <a:avLst/>
            <a:gdLst/>
            <a:ahLst/>
            <a:cxnLst/>
            <a:rect l="l" t="t" r="r" b="b"/>
            <a:pathLst>
              <a:path w="1920" h="9601">
                <a:moveTo>
                  <a:pt x="0" y="1920"/>
                </a:moveTo>
                <a:lnTo>
                  <a:pt x="0" y="9601"/>
                </a:lnTo>
                <a:lnTo>
                  <a:pt x="0" y="5760"/>
                </a:lnTo>
                <a:lnTo>
                  <a:pt x="960" y="4800"/>
                </a:lnTo>
                <a:lnTo>
                  <a:pt x="1920" y="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3" name="object 493"/>
          <p:cNvSpPr/>
          <p:nvPr/>
        </p:nvSpPr>
        <p:spPr>
          <a:xfrm>
            <a:off x="3638519" y="3107192"/>
            <a:ext cx="15361" cy="48006"/>
          </a:xfrm>
          <a:custGeom>
            <a:avLst/>
            <a:gdLst/>
            <a:ahLst/>
            <a:cxnLst/>
            <a:rect l="l" t="t" r="r" b="b"/>
            <a:pathLst>
              <a:path w="15361" h="48006">
                <a:moveTo>
                  <a:pt x="9616" y="0"/>
                </a:moveTo>
                <a:lnTo>
                  <a:pt x="0" y="3840"/>
                </a:lnTo>
                <a:lnTo>
                  <a:pt x="960" y="4800"/>
                </a:lnTo>
                <a:lnTo>
                  <a:pt x="4800" y="4800"/>
                </a:lnTo>
                <a:lnTo>
                  <a:pt x="4800" y="45125"/>
                </a:lnTo>
                <a:lnTo>
                  <a:pt x="3840" y="46085"/>
                </a:lnTo>
                <a:lnTo>
                  <a:pt x="960" y="46085"/>
                </a:lnTo>
                <a:lnTo>
                  <a:pt x="960" y="48006"/>
                </a:lnTo>
                <a:lnTo>
                  <a:pt x="15361" y="48006"/>
                </a:lnTo>
                <a:lnTo>
                  <a:pt x="15361" y="46085"/>
                </a:lnTo>
                <a:lnTo>
                  <a:pt x="12481" y="46085"/>
                </a:lnTo>
                <a:lnTo>
                  <a:pt x="11521" y="45125"/>
                </a:lnTo>
                <a:lnTo>
                  <a:pt x="11521" y="44165"/>
                </a:lnTo>
                <a:lnTo>
                  <a:pt x="10561" y="44165"/>
                </a:lnTo>
                <a:lnTo>
                  <a:pt x="10561" y="0"/>
                </a:lnTo>
                <a:lnTo>
                  <a:pt x="961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4" name="object 494"/>
          <p:cNvSpPr/>
          <p:nvPr/>
        </p:nvSpPr>
        <p:spPr>
          <a:xfrm>
            <a:off x="3655801" y="3113913"/>
            <a:ext cx="19202" cy="41285"/>
          </a:xfrm>
          <a:custGeom>
            <a:avLst/>
            <a:gdLst/>
            <a:ahLst/>
            <a:cxnLst/>
            <a:rect l="l" t="t" r="r" b="b"/>
            <a:pathLst>
              <a:path w="19202" h="41285">
                <a:moveTo>
                  <a:pt x="10561" y="0"/>
                </a:moveTo>
                <a:lnTo>
                  <a:pt x="9601" y="0"/>
                </a:lnTo>
                <a:lnTo>
                  <a:pt x="8641" y="2880"/>
                </a:lnTo>
                <a:lnTo>
                  <a:pt x="7680" y="3840"/>
                </a:lnTo>
                <a:lnTo>
                  <a:pt x="7680" y="4800"/>
                </a:lnTo>
                <a:lnTo>
                  <a:pt x="6720" y="6720"/>
                </a:lnTo>
                <a:lnTo>
                  <a:pt x="5760" y="7680"/>
                </a:lnTo>
                <a:lnTo>
                  <a:pt x="3840" y="8641"/>
                </a:lnTo>
                <a:lnTo>
                  <a:pt x="2880" y="10561"/>
                </a:lnTo>
                <a:lnTo>
                  <a:pt x="1920" y="11521"/>
                </a:lnTo>
                <a:lnTo>
                  <a:pt x="0" y="11521"/>
                </a:lnTo>
                <a:lnTo>
                  <a:pt x="0" y="12481"/>
                </a:lnTo>
                <a:lnTo>
                  <a:pt x="4800" y="12481"/>
                </a:lnTo>
                <a:lnTo>
                  <a:pt x="4800" y="35524"/>
                </a:lnTo>
                <a:lnTo>
                  <a:pt x="5760" y="37444"/>
                </a:lnTo>
                <a:lnTo>
                  <a:pt x="5760" y="38404"/>
                </a:lnTo>
                <a:lnTo>
                  <a:pt x="6720" y="39364"/>
                </a:lnTo>
                <a:lnTo>
                  <a:pt x="6720" y="40325"/>
                </a:lnTo>
                <a:lnTo>
                  <a:pt x="7680" y="40325"/>
                </a:lnTo>
                <a:lnTo>
                  <a:pt x="8641" y="41285"/>
                </a:lnTo>
                <a:lnTo>
                  <a:pt x="12481" y="41285"/>
                </a:lnTo>
                <a:lnTo>
                  <a:pt x="14401" y="40325"/>
                </a:lnTo>
                <a:lnTo>
                  <a:pt x="15361" y="39364"/>
                </a:lnTo>
                <a:lnTo>
                  <a:pt x="17282" y="38404"/>
                </a:lnTo>
                <a:lnTo>
                  <a:pt x="18242" y="36484"/>
                </a:lnTo>
                <a:lnTo>
                  <a:pt x="19202" y="34564"/>
                </a:lnTo>
                <a:lnTo>
                  <a:pt x="17282" y="34564"/>
                </a:lnTo>
                <a:lnTo>
                  <a:pt x="17282" y="35524"/>
                </a:lnTo>
                <a:lnTo>
                  <a:pt x="16322" y="36484"/>
                </a:lnTo>
                <a:lnTo>
                  <a:pt x="15361" y="37444"/>
                </a:lnTo>
                <a:lnTo>
                  <a:pt x="12481" y="37444"/>
                </a:lnTo>
                <a:lnTo>
                  <a:pt x="11521" y="36484"/>
                </a:lnTo>
                <a:lnTo>
                  <a:pt x="10561" y="35524"/>
                </a:lnTo>
                <a:lnTo>
                  <a:pt x="10561" y="12481"/>
                </a:lnTo>
                <a:lnTo>
                  <a:pt x="18242" y="12481"/>
                </a:lnTo>
                <a:lnTo>
                  <a:pt x="18242" y="10561"/>
                </a:lnTo>
                <a:lnTo>
                  <a:pt x="10561" y="10561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5" name="object 495"/>
          <p:cNvSpPr/>
          <p:nvPr/>
        </p:nvSpPr>
        <p:spPr>
          <a:xfrm>
            <a:off x="3675004" y="3107192"/>
            <a:ext cx="33604" cy="48006"/>
          </a:xfrm>
          <a:custGeom>
            <a:avLst/>
            <a:gdLst/>
            <a:ahLst/>
            <a:cxnLst/>
            <a:rect l="l" t="t" r="r" b="b"/>
            <a:pathLst>
              <a:path w="33604" h="48006">
                <a:moveTo>
                  <a:pt x="30723" y="45125"/>
                </a:moveTo>
                <a:lnTo>
                  <a:pt x="29763" y="45125"/>
                </a:lnTo>
                <a:lnTo>
                  <a:pt x="29763" y="44165"/>
                </a:lnTo>
                <a:lnTo>
                  <a:pt x="28803" y="42245"/>
                </a:lnTo>
                <a:lnTo>
                  <a:pt x="28803" y="22082"/>
                </a:lnTo>
                <a:lnTo>
                  <a:pt x="27843" y="20162"/>
                </a:lnTo>
                <a:lnTo>
                  <a:pt x="26883" y="18242"/>
                </a:lnTo>
                <a:lnTo>
                  <a:pt x="25923" y="17282"/>
                </a:lnTo>
                <a:lnTo>
                  <a:pt x="24963" y="16322"/>
                </a:lnTo>
                <a:lnTo>
                  <a:pt x="18242" y="16322"/>
                </a:lnTo>
                <a:lnTo>
                  <a:pt x="17282" y="17282"/>
                </a:lnTo>
                <a:lnTo>
                  <a:pt x="15361" y="18242"/>
                </a:lnTo>
                <a:lnTo>
                  <a:pt x="13441" y="20162"/>
                </a:lnTo>
                <a:lnTo>
                  <a:pt x="11521" y="22082"/>
                </a:lnTo>
                <a:lnTo>
                  <a:pt x="11521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800"/>
                </a:lnTo>
                <a:lnTo>
                  <a:pt x="4800" y="4800"/>
                </a:lnTo>
                <a:lnTo>
                  <a:pt x="4800" y="6720"/>
                </a:lnTo>
                <a:lnTo>
                  <a:pt x="5760" y="7680"/>
                </a:lnTo>
                <a:lnTo>
                  <a:pt x="5760" y="44165"/>
                </a:lnTo>
                <a:lnTo>
                  <a:pt x="4800" y="44165"/>
                </a:lnTo>
                <a:lnTo>
                  <a:pt x="4800" y="45125"/>
                </a:lnTo>
                <a:lnTo>
                  <a:pt x="3840" y="46085"/>
                </a:lnTo>
                <a:lnTo>
                  <a:pt x="960" y="46085"/>
                </a:lnTo>
                <a:lnTo>
                  <a:pt x="960" y="48006"/>
                </a:lnTo>
                <a:lnTo>
                  <a:pt x="16322" y="48006"/>
                </a:lnTo>
                <a:lnTo>
                  <a:pt x="16322" y="46085"/>
                </a:lnTo>
                <a:lnTo>
                  <a:pt x="12481" y="46085"/>
                </a:lnTo>
                <a:lnTo>
                  <a:pt x="12481" y="45125"/>
                </a:lnTo>
                <a:lnTo>
                  <a:pt x="11521" y="45125"/>
                </a:lnTo>
                <a:lnTo>
                  <a:pt x="11521" y="24963"/>
                </a:lnTo>
                <a:lnTo>
                  <a:pt x="12481" y="23042"/>
                </a:lnTo>
                <a:lnTo>
                  <a:pt x="14401" y="21122"/>
                </a:lnTo>
                <a:lnTo>
                  <a:pt x="15361" y="21122"/>
                </a:lnTo>
                <a:lnTo>
                  <a:pt x="16322" y="20162"/>
                </a:lnTo>
                <a:lnTo>
                  <a:pt x="21122" y="20162"/>
                </a:lnTo>
                <a:lnTo>
                  <a:pt x="21122" y="21122"/>
                </a:lnTo>
                <a:lnTo>
                  <a:pt x="22082" y="21122"/>
                </a:lnTo>
                <a:lnTo>
                  <a:pt x="23042" y="22082"/>
                </a:lnTo>
                <a:lnTo>
                  <a:pt x="23042" y="24002"/>
                </a:lnTo>
                <a:lnTo>
                  <a:pt x="24002" y="26883"/>
                </a:lnTo>
                <a:lnTo>
                  <a:pt x="24002" y="44165"/>
                </a:lnTo>
                <a:lnTo>
                  <a:pt x="23042" y="45125"/>
                </a:lnTo>
                <a:lnTo>
                  <a:pt x="22082" y="46085"/>
                </a:lnTo>
                <a:lnTo>
                  <a:pt x="18242" y="46085"/>
                </a:lnTo>
                <a:lnTo>
                  <a:pt x="18242" y="48006"/>
                </a:lnTo>
                <a:lnTo>
                  <a:pt x="33604" y="48006"/>
                </a:lnTo>
                <a:lnTo>
                  <a:pt x="33604" y="46085"/>
                </a:lnTo>
                <a:lnTo>
                  <a:pt x="30723" y="46085"/>
                </a:lnTo>
                <a:lnTo>
                  <a:pt x="30723" y="451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6" name="object 496"/>
          <p:cNvSpPr/>
          <p:nvPr/>
        </p:nvSpPr>
        <p:spPr>
          <a:xfrm>
            <a:off x="3313099" y="3030397"/>
            <a:ext cx="46070" cy="45110"/>
          </a:xfrm>
          <a:custGeom>
            <a:avLst/>
            <a:gdLst/>
            <a:ahLst/>
            <a:cxnLst/>
            <a:rect l="l" t="t" r="r" b="b"/>
            <a:pathLst>
              <a:path w="46070" h="45110">
                <a:moveTo>
                  <a:pt x="46070" y="0"/>
                </a:moveTo>
                <a:lnTo>
                  <a:pt x="26883" y="0"/>
                </a:lnTo>
                <a:lnTo>
                  <a:pt x="26883" y="1920"/>
                </a:lnTo>
                <a:lnTo>
                  <a:pt x="31668" y="1920"/>
                </a:lnTo>
                <a:lnTo>
                  <a:pt x="32628" y="2880"/>
                </a:lnTo>
                <a:lnTo>
                  <a:pt x="33604" y="3840"/>
                </a:lnTo>
                <a:lnTo>
                  <a:pt x="33604" y="21122"/>
                </a:lnTo>
                <a:lnTo>
                  <a:pt x="12481" y="21122"/>
                </a:lnTo>
                <a:lnTo>
                  <a:pt x="12481" y="3840"/>
                </a:lnTo>
                <a:lnTo>
                  <a:pt x="13441" y="2880"/>
                </a:lnTo>
                <a:lnTo>
                  <a:pt x="14401" y="1920"/>
                </a:lnTo>
                <a:lnTo>
                  <a:pt x="19202" y="1920"/>
                </a:lnTo>
                <a:lnTo>
                  <a:pt x="19202" y="0"/>
                </a:ln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lnTo>
                  <a:pt x="4800" y="2880"/>
                </a:lnTo>
                <a:lnTo>
                  <a:pt x="5760" y="2880"/>
                </a:lnTo>
                <a:lnTo>
                  <a:pt x="5760" y="42245"/>
                </a:lnTo>
                <a:lnTo>
                  <a:pt x="4800" y="44165"/>
                </a:lnTo>
                <a:lnTo>
                  <a:pt x="0" y="44165"/>
                </a:lnTo>
                <a:lnTo>
                  <a:pt x="0" y="45110"/>
                </a:lnTo>
                <a:lnTo>
                  <a:pt x="19202" y="45110"/>
                </a:lnTo>
                <a:lnTo>
                  <a:pt x="19202" y="44165"/>
                </a:lnTo>
                <a:lnTo>
                  <a:pt x="15361" y="44165"/>
                </a:lnTo>
                <a:lnTo>
                  <a:pt x="14401" y="43205"/>
                </a:lnTo>
                <a:lnTo>
                  <a:pt x="13441" y="43205"/>
                </a:lnTo>
                <a:lnTo>
                  <a:pt x="13441" y="42245"/>
                </a:lnTo>
                <a:lnTo>
                  <a:pt x="12481" y="42245"/>
                </a:lnTo>
                <a:lnTo>
                  <a:pt x="12481" y="24002"/>
                </a:lnTo>
                <a:lnTo>
                  <a:pt x="33604" y="24002"/>
                </a:lnTo>
                <a:lnTo>
                  <a:pt x="33604" y="42245"/>
                </a:lnTo>
                <a:lnTo>
                  <a:pt x="32628" y="42245"/>
                </a:lnTo>
                <a:lnTo>
                  <a:pt x="31668" y="44165"/>
                </a:lnTo>
                <a:lnTo>
                  <a:pt x="26883" y="44165"/>
                </a:lnTo>
                <a:lnTo>
                  <a:pt x="26883" y="45110"/>
                </a:lnTo>
                <a:lnTo>
                  <a:pt x="46070" y="45110"/>
                </a:lnTo>
                <a:lnTo>
                  <a:pt x="46070" y="44165"/>
                </a:lnTo>
                <a:lnTo>
                  <a:pt x="43190" y="44165"/>
                </a:lnTo>
                <a:lnTo>
                  <a:pt x="42230" y="43205"/>
                </a:lnTo>
                <a:lnTo>
                  <a:pt x="41285" y="43205"/>
                </a:lnTo>
                <a:lnTo>
                  <a:pt x="40309" y="42245"/>
                </a:lnTo>
                <a:lnTo>
                  <a:pt x="40309" y="2880"/>
                </a:lnTo>
                <a:lnTo>
                  <a:pt x="41285" y="2880"/>
                </a:lnTo>
                <a:lnTo>
                  <a:pt x="42230" y="1920"/>
                </a:lnTo>
                <a:lnTo>
                  <a:pt x="46070" y="1920"/>
                </a:lnTo>
                <a:lnTo>
                  <a:pt x="460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7" name="object 497"/>
          <p:cNvSpPr/>
          <p:nvPr/>
        </p:nvSpPr>
        <p:spPr>
          <a:xfrm>
            <a:off x="3361105" y="3045759"/>
            <a:ext cx="33588" cy="30723"/>
          </a:xfrm>
          <a:custGeom>
            <a:avLst/>
            <a:gdLst/>
            <a:ahLst/>
            <a:cxnLst/>
            <a:rect l="l" t="t" r="r" b="b"/>
            <a:pathLst>
              <a:path w="33588" h="30723">
                <a:moveTo>
                  <a:pt x="10546" y="0"/>
                </a:moveTo>
                <a:lnTo>
                  <a:pt x="0" y="0"/>
                </a:lnTo>
                <a:lnTo>
                  <a:pt x="0" y="960"/>
                </a:lnTo>
                <a:lnTo>
                  <a:pt x="2865" y="960"/>
                </a:lnTo>
                <a:lnTo>
                  <a:pt x="3825" y="1920"/>
                </a:lnTo>
                <a:lnTo>
                  <a:pt x="4785" y="1920"/>
                </a:lnTo>
                <a:lnTo>
                  <a:pt x="4785" y="22082"/>
                </a:lnTo>
                <a:lnTo>
                  <a:pt x="5745" y="24003"/>
                </a:lnTo>
                <a:lnTo>
                  <a:pt x="5745" y="25923"/>
                </a:lnTo>
                <a:lnTo>
                  <a:pt x="6705" y="26883"/>
                </a:lnTo>
                <a:lnTo>
                  <a:pt x="7665" y="28803"/>
                </a:lnTo>
                <a:lnTo>
                  <a:pt x="8625" y="29748"/>
                </a:lnTo>
                <a:lnTo>
                  <a:pt x="9585" y="30723"/>
                </a:lnTo>
                <a:lnTo>
                  <a:pt x="16306" y="30723"/>
                </a:lnTo>
                <a:lnTo>
                  <a:pt x="17266" y="29748"/>
                </a:lnTo>
                <a:lnTo>
                  <a:pt x="19187" y="28803"/>
                </a:lnTo>
                <a:lnTo>
                  <a:pt x="21107" y="27843"/>
                </a:lnTo>
                <a:lnTo>
                  <a:pt x="23027" y="24963"/>
                </a:lnTo>
                <a:lnTo>
                  <a:pt x="23027" y="30723"/>
                </a:lnTo>
                <a:lnTo>
                  <a:pt x="24947" y="30723"/>
                </a:lnTo>
                <a:lnTo>
                  <a:pt x="33588" y="26883"/>
                </a:lnTo>
                <a:lnTo>
                  <a:pt x="33588" y="25923"/>
                </a:lnTo>
                <a:lnTo>
                  <a:pt x="32628" y="26883"/>
                </a:lnTo>
                <a:lnTo>
                  <a:pt x="30708" y="26883"/>
                </a:lnTo>
                <a:lnTo>
                  <a:pt x="29748" y="25923"/>
                </a:lnTo>
                <a:lnTo>
                  <a:pt x="28788" y="24963"/>
                </a:lnTo>
                <a:lnTo>
                  <a:pt x="28788" y="0"/>
                </a:lnTo>
                <a:lnTo>
                  <a:pt x="18227" y="0"/>
                </a:lnTo>
                <a:lnTo>
                  <a:pt x="18227" y="960"/>
                </a:lnTo>
                <a:lnTo>
                  <a:pt x="22067" y="960"/>
                </a:lnTo>
                <a:lnTo>
                  <a:pt x="22067" y="1920"/>
                </a:lnTo>
                <a:lnTo>
                  <a:pt x="23027" y="2880"/>
                </a:lnTo>
                <a:lnTo>
                  <a:pt x="23027" y="23042"/>
                </a:lnTo>
                <a:lnTo>
                  <a:pt x="22067" y="24003"/>
                </a:lnTo>
                <a:lnTo>
                  <a:pt x="20147" y="25923"/>
                </a:lnTo>
                <a:lnTo>
                  <a:pt x="19187" y="25923"/>
                </a:lnTo>
                <a:lnTo>
                  <a:pt x="18227" y="26883"/>
                </a:lnTo>
                <a:lnTo>
                  <a:pt x="13426" y="26883"/>
                </a:lnTo>
                <a:lnTo>
                  <a:pt x="12466" y="25923"/>
                </a:lnTo>
                <a:lnTo>
                  <a:pt x="11506" y="24963"/>
                </a:lnTo>
                <a:lnTo>
                  <a:pt x="10546" y="23042"/>
                </a:lnTo>
                <a:lnTo>
                  <a:pt x="1054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8" name="object 498"/>
          <p:cNvSpPr/>
          <p:nvPr/>
        </p:nvSpPr>
        <p:spPr>
          <a:xfrm>
            <a:off x="3395654" y="3044799"/>
            <a:ext cx="52806" cy="30708"/>
          </a:xfrm>
          <a:custGeom>
            <a:avLst/>
            <a:gdLst/>
            <a:ahLst/>
            <a:cxnLst/>
            <a:rect l="l" t="t" r="r" b="b"/>
            <a:pathLst>
              <a:path w="52806" h="30708">
                <a:moveTo>
                  <a:pt x="52806" y="30708"/>
                </a:moveTo>
                <a:lnTo>
                  <a:pt x="52806" y="29763"/>
                </a:lnTo>
                <a:lnTo>
                  <a:pt x="49926" y="29763"/>
                </a:lnTo>
                <a:lnTo>
                  <a:pt x="48966" y="28803"/>
                </a:lnTo>
                <a:lnTo>
                  <a:pt x="47990" y="27843"/>
                </a:lnTo>
                <a:lnTo>
                  <a:pt x="47990" y="6720"/>
                </a:lnTo>
                <a:lnTo>
                  <a:pt x="47030" y="4800"/>
                </a:lnTo>
                <a:lnTo>
                  <a:pt x="46085" y="2880"/>
                </a:lnTo>
                <a:lnTo>
                  <a:pt x="45125" y="1920"/>
                </a:lnTo>
                <a:lnTo>
                  <a:pt x="44150" y="960"/>
                </a:lnTo>
                <a:lnTo>
                  <a:pt x="43190" y="0"/>
                </a:lnTo>
                <a:lnTo>
                  <a:pt x="36469" y="0"/>
                </a:lnTo>
                <a:lnTo>
                  <a:pt x="34564" y="960"/>
                </a:lnTo>
                <a:lnTo>
                  <a:pt x="33604" y="1920"/>
                </a:lnTo>
                <a:lnTo>
                  <a:pt x="31683" y="3840"/>
                </a:lnTo>
                <a:lnTo>
                  <a:pt x="28803" y="5760"/>
                </a:lnTo>
                <a:lnTo>
                  <a:pt x="28803" y="3840"/>
                </a:lnTo>
                <a:lnTo>
                  <a:pt x="27843" y="2880"/>
                </a:lnTo>
                <a:lnTo>
                  <a:pt x="25923" y="960"/>
                </a:lnTo>
                <a:lnTo>
                  <a:pt x="24963" y="0"/>
                </a:lnTo>
                <a:lnTo>
                  <a:pt x="18242" y="0"/>
                </a:lnTo>
                <a:lnTo>
                  <a:pt x="17282" y="960"/>
                </a:lnTo>
                <a:lnTo>
                  <a:pt x="15361" y="1920"/>
                </a:lnTo>
                <a:lnTo>
                  <a:pt x="14401" y="1920"/>
                </a:lnTo>
                <a:lnTo>
                  <a:pt x="14401" y="2880"/>
                </a:lnTo>
                <a:lnTo>
                  <a:pt x="13441" y="3840"/>
                </a:lnTo>
                <a:lnTo>
                  <a:pt x="10561" y="5760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800"/>
                </a:lnTo>
                <a:lnTo>
                  <a:pt x="1920" y="3840"/>
                </a:lnTo>
                <a:lnTo>
                  <a:pt x="3840" y="3840"/>
                </a:lnTo>
                <a:lnTo>
                  <a:pt x="3840" y="4800"/>
                </a:lnTo>
                <a:lnTo>
                  <a:pt x="4800" y="4800"/>
                </a:lnTo>
                <a:lnTo>
                  <a:pt x="4800" y="6720"/>
                </a:lnTo>
                <a:lnTo>
                  <a:pt x="5760" y="9601"/>
                </a:lnTo>
                <a:lnTo>
                  <a:pt x="5760" y="25923"/>
                </a:lnTo>
                <a:lnTo>
                  <a:pt x="4800" y="27843"/>
                </a:lnTo>
                <a:lnTo>
                  <a:pt x="4800" y="28803"/>
                </a:lnTo>
                <a:lnTo>
                  <a:pt x="3840" y="28803"/>
                </a:lnTo>
                <a:lnTo>
                  <a:pt x="3840" y="29763"/>
                </a:lnTo>
                <a:lnTo>
                  <a:pt x="960" y="29763"/>
                </a:lnTo>
                <a:lnTo>
                  <a:pt x="960" y="30708"/>
                </a:lnTo>
                <a:lnTo>
                  <a:pt x="15361" y="30708"/>
                </a:lnTo>
                <a:lnTo>
                  <a:pt x="15361" y="29763"/>
                </a:lnTo>
                <a:lnTo>
                  <a:pt x="12481" y="29763"/>
                </a:lnTo>
                <a:lnTo>
                  <a:pt x="11521" y="28803"/>
                </a:lnTo>
                <a:lnTo>
                  <a:pt x="11521" y="27843"/>
                </a:lnTo>
                <a:lnTo>
                  <a:pt x="10561" y="27843"/>
                </a:lnTo>
                <a:lnTo>
                  <a:pt x="10561" y="7680"/>
                </a:lnTo>
                <a:lnTo>
                  <a:pt x="11521" y="6720"/>
                </a:lnTo>
                <a:lnTo>
                  <a:pt x="13441" y="5760"/>
                </a:lnTo>
                <a:lnTo>
                  <a:pt x="15361" y="4800"/>
                </a:lnTo>
                <a:lnTo>
                  <a:pt x="16322" y="3840"/>
                </a:lnTo>
                <a:lnTo>
                  <a:pt x="22082" y="3840"/>
                </a:lnTo>
                <a:lnTo>
                  <a:pt x="23042" y="5760"/>
                </a:lnTo>
                <a:lnTo>
                  <a:pt x="23042" y="6720"/>
                </a:lnTo>
                <a:lnTo>
                  <a:pt x="24002" y="8641"/>
                </a:lnTo>
                <a:lnTo>
                  <a:pt x="24002" y="27843"/>
                </a:lnTo>
                <a:lnTo>
                  <a:pt x="23042" y="27843"/>
                </a:lnTo>
                <a:lnTo>
                  <a:pt x="23042" y="28803"/>
                </a:lnTo>
                <a:lnTo>
                  <a:pt x="22082" y="29763"/>
                </a:lnTo>
                <a:lnTo>
                  <a:pt x="19202" y="29763"/>
                </a:lnTo>
                <a:lnTo>
                  <a:pt x="19202" y="30708"/>
                </a:lnTo>
                <a:lnTo>
                  <a:pt x="34564" y="30708"/>
                </a:lnTo>
                <a:lnTo>
                  <a:pt x="34564" y="29763"/>
                </a:lnTo>
                <a:lnTo>
                  <a:pt x="30723" y="29763"/>
                </a:lnTo>
                <a:lnTo>
                  <a:pt x="30723" y="28803"/>
                </a:lnTo>
                <a:lnTo>
                  <a:pt x="29763" y="28803"/>
                </a:lnTo>
                <a:lnTo>
                  <a:pt x="29763" y="7680"/>
                </a:lnTo>
                <a:lnTo>
                  <a:pt x="30723" y="5760"/>
                </a:lnTo>
                <a:lnTo>
                  <a:pt x="32644" y="4800"/>
                </a:lnTo>
                <a:lnTo>
                  <a:pt x="33604" y="4800"/>
                </a:lnTo>
                <a:lnTo>
                  <a:pt x="34564" y="3840"/>
                </a:lnTo>
                <a:lnTo>
                  <a:pt x="39364" y="3840"/>
                </a:lnTo>
                <a:lnTo>
                  <a:pt x="40309" y="4800"/>
                </a:lnTo>
                <a:lnTo>
                  <a:pt x="41285" y="5760"/>
                </a:lnTo>
                <a:lnTo>
                  <a:pt x="42245" y="6720"/>
                </a:lnTo>
                <a:lnTo>
                  <a:pt x="42245" y="27843"/>
                </a:lnTo>
                <a:lnTo>
                  <a:pt x="41285" y="28803"/>
                </a:lnTo>
                <a:lnTo>
                  <a:pt x="40309" y="29763"/>
                </a:lnTo>
                <a:lnTo>
                  <a:pt x="37444" y="29763"/>
                </a:lnTo>
                <a:lnTo>
                  <a:pt x="37444" y="30708"/>
                </a:lnTo>
                <a:lnTo>
                  <a:pt x="52806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9" name="object 499"/>
          <p:cNvSpPr/>
          <p:nvPr/>
        </p:nvSpPr>
        <p:spPr>
          <a:xfrm>
            <a:off x="3451326" y="3060161"/>
            <a:ext cx="8641" cy="16322"/>
          </a:xfrm>
          <a:custGeom>
            <a:avLst/>
            <a:gdLst/>
            <a:ahLst/>
            <a:cxnLst/>
            <a:rect l="l" t="t" r="r" b="b"/>
            <a:pathLst>
              <a:path w="8641" h="16322">
                <a:moveTo>
                  <a:pt x="5760" y="0"/>
                </a:moveTo>
                <a:lnTo>
                  <a:pt x="2880" y="1920"/>
                </a:lnTo>
                <a:lnTo>
                  <a:pt x="1920" y="2880"/>
                </a:lnTo>
                <a:lnTo>
                  <a:pt x="975" y="4800"/>
                </a:lnTo>
                <a:lnTo>
                  <a:pt x="0" y="5760"/>
                </a:lnTo>
                <a:lnTo>
                  <a:pt x="0" y="12481"/>
                </a:lnTo>
                <a:lnTo>
                  <a:pt x="1920" y="14401"/>
                </a:lnTo>
                <a:lnTo>
                  <a:pt x="2880" y="15346"/>
                </a:lnTo>
                <a:lnTo>
                  <a:pt x="4800" y="16322"/>
                </a:lnTo>
                <a:lnTo>
                  <a:pt x="8641" y="16322"/>
                </a:lnTo>
                <a:lnTo>
                  <a:pt x="7696" y="11521"/>
                </a:lnTo>
                <a:lnTo>
                  <a:pt x="6720" y="10561"/>
                </a:lnTo>
                <a:lnTo>
                  <a:pt x="5760" y="9601"/>
                </a:lnTo>
                <a:lnTo>
                  <a:pt x="4800" y="8641"/>
                </a:lnTo>
                <a:lnTo>
                  <a:pt x="4800" y="5760"/>
                </a:lnTo>
                <a:lnTo>
                  <a:pt x="5760" y="4800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0" name="object 500"/>
          <p:cNvSpPr/>
          <p:nvPr/>
        </p:nvSpPr>
        <p:spPr>
          <a:xfrm>
            <a:off x="3452301" y="3044799"/>
            <a:ext cx="26868" cy="31683"/>
          </a:xfrm>
          <a:custGeom>
            <a:avLst/>
            <a:gdLst/>
            <a:ahLst/>
            <a:cxnLst/>
            <a:rect l="l" t="t" r="r" b="b"/>
            <a:pathLst>
              <a:path w="26868" h="31683">
                <a:moveTo>
                  <a:pt x="1905" y="10561"/>
                </a:moveTo>
                <a:lnTo>
                  <a:pt x="3825" y="10561"/>
                </a:lnTo>
                <a:lnTo>
                  <a:pt x="4785" y="9601"/>
                </a:lnTo>
                <a:lnTo>
                  <a:pt x="5745" y="8641"/>
                </a:lnTo>
                <a:lnTo>
                  <a:pt x="5745" y="3840"/>
                </a:lnTo>
                <a:lnTo>
                  <a:pt x="6720" y="2880"/>
                </a:lnTo>
                <a:lnTo>
                  <a:pt x="7665" y="1920"/>
                </a:lnTo>
                <a:lnTo>
                  <a:pt x="13426" y="1920"/>
                </a:lnTo>
                <a:lnTo>
                  <a:pt x="14386" y="3840"/>
                </a:lnTo>
                <a:lnTo>
                  <a:pt x="15346" y="4800"/>
                </a:lnTo>
                <a:lnTo>
                  <a:pt x="15346" y="10561"/>
                </a:lnTo>
                <a:lnTo>
                  <a:pt x="10546" y="12481"/>
                </a:lnTo>
                <a:lnTo>
                  <a:pt x="6720" y="14401"/>
                </a:lnTo>
                <a:lnTo>
                  <a:pt x="4785" y="15361"/>
                </a:lnTo>
                <a:lnTo>
                  <a:pt x="4785" y="20162"/>
                </a:lnTo>
                <a:lnTo>
                  <a:pt x="5745" y="19202"/>
                </a:lnTo>
                <a:lnTo>
                  <a:pt x="5745" y="17282"/>
                </a:lnTo>
                <a:lnTo>
                  <a:pt x="7665" y="16322"/>
                </a:lnTo>
                <a:lnTo>
                  <a:pt x="9585" y="15361"/>
                </a:lnTo>
                <a:lnTo>
                  <a:pt x="10546" y="15361"/>
                </a:lnTo>
                <a:lnTo>
                  <a:pt x="12466" y="14401"/>
                </a:lnTo>
                <a:lnTo>
                  <a:pt x="15346" y="12481"/>
                </a:lnTo>
                <a:lnTo>
                  <a:pt x="15346" y="24963"/>
                </a:lnTo>
                <a:lnTo>
                  <a:pt x="12466" y="26883"/>
                </a:lnTo>
                <a:lnTo>
                  <a:pt x="10546" y="27843"/>
                </a:lnTo>
                <a:lnTo>
                  <a:pt x="7665" y="27843"/>
                </a:lnTo>
                <a:lnTo>
                  <a:pt x="6720" y="26883"/>
                </a:lnTo>
                <a:lnTo>
                  <a:pt x="7665" y="31683"/>
                </a:lnTo>
                <a:lnTo>
                  <a:pt x="8625" y="31683"/>
                </a:lnTo>
                <a:lnTo>
                  <a:pt x="9585" y="30708"/>
                </a:lnTo>
                <a:lnTo>
                  <a:pt x="10546" y="30708"/>
                </a:lnTo>
                <a:lnTo>
                  <a:pt x="12466" y="28803"/>
                </a:lnTo>
                <a:lnTo>
                  <a:pt x="15346" y="26883"/>
                </a:lnTo>
                <a:lnTo>
                  <a:pt x="15346" y="28803"/>
                </a:lnTo>
                <a:lnTo>
                  <a:pt x="16306" y="29763"/>
                </a:lnTo>
                <a:lnTo>
                  <a:pt x="16306" y="30708"/>
                </a:lnTo>
                <a:lnTo>
                  <a:pt x="17266" y="31683"/>
                </a:lnTo>
                <a:lnTo>
                  <a:pt x="21107" y="31683"/>
                </a:lnTo>
                <a:lnTo>
                  <a:pt x="23987" y="29763"/>
                </a:lnTo>
                <a:lnTo>
                  <a:pt x="26868" y="26883"/>
                </a:lnTo>
                <a:lnTo>
                  <a:pt x="26868" y="24963"/>
                </a:lnTo>
                <a:lnTo>
                  <a:pt x="24947" y="25923"/>
                </a:lnTo>
                <a:lnTo>
                  <a:pt x="23987" y="26883"/>
                </a:lnTo>
                <a:lnTo>
                  <a:pt x="23027" y="27843"/>
                </a:lnTo>
                <a:lnTo>
                  <a:pt x="22067" y="27843"/>
                </a:lnTo>
                <a:lnTo>
                  <a:pt x="22067" y="26883"/>
                </a:lnTo>
                <a:lnTo>
                  <a:pt x="21107" y="26883"/>
                </a:lnTo>
                <a:lnTo>
                  <a:pt x="21107" y="4800"/>
                </a:lnTo>
                <a:lnTo>
                  <a:pt x="20147" y="3840"/>
                </a:lnTo>
                <a:lnTo>
                  <a:pt x="20147" y="2880"/>
                </a:lnTo>
                <a:lnTo>
                  <a:pt x="19187" y="1920"/>
                </a:lnTo>
                <a:lnTo>
                  <a:pt x="17266" y="960"/>
                </a:lnTo>
                <a:lnTo>
                  <a:pt x="16306" y="0"/>
                </a:lnTo>
                <a:lnTo>
                  <a:pt x="4785" y="0"/>
                </a:lnTo>
                <a:lnTo>
                  <a:pt x="2865" y="1920"/>
                </a:lnTo>
                <a:lnTo>
                  <a:pt x="944" y="3840"/>
                </a:lnTo>
                <a:lnTo>
                  <a:pt x="0" y="5760"/>
                </a:lnTo>
                <a:lnTo>
                  <a:pt x="0" y="9601"/>
                </a:lnTo>
                <a:lnTo>
                  <a:pt x="944" y="9601"/>
                </a:lnTo>
                <a:lnTo>
                  <a:pt x="944" y="10561"/>
                </a:lnTo>
                <a:lnTo>
                  <a:pt x="1905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1" name="object 501"/>
          <p:cNvSpPr/>
          <p:nvPr/>
        </p:nvSpPr>
        <p:spPr>
          <a:xfrm>
            <a:off x="3479170" y="3044799"/>
            <a:ext cx="33604" cy="30708"/>
          </a:xfrm>
          <a:custGeom>
            <a:avLst/>
            <a:gdLst/>
            <a:ahLst/>
            <a:cxnLst/>
            <a:rect l="l" t="t" r="r" b="b"/>
            <a:pathLst>
              <a:path w="33604" h="30708">
                <a:moveTo>
                  <a:pt x="28803" y="6720"/>
                </a:moveTo>
                <a:lnTo>
                  <a:pt x="27843" y="4800"/>
                </a:lnTo>
                <a:lnTo>
                  <a:pt x="27843" y="2880"/>
                </a:lnTo>
                <a:lnTo>
                  <a:pt x="26883" y="1920"/>
                </a:lnTo>
                <a:lnTo>
                  <a:pt x="24963" y="960"/>
                </a:lnTo>
                <a:lnTo>
                  <a:pt x="24002" y="0"/>
                </a:lnTo>
                <a:lnTo>
                  <a:pt x="18242" y="0"/>
                </a:lnTo>
                <a:lnTo>
                  <a:pt x="14401" y="1920"/>
                </a:lnTo>
                <a:lnTo>
                  <a:pt x="10561" y="5760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800"/>
                </a:lnTo>
                <a:lnTo>
                  <a:pt x="1920" y="3840"/>
                </a:lnTo>
                <a:lnTo>
                  <a:pt x="3840" y="3840"/>
                </a:lnTo>
                <a:lnTo>
                  <a:pt x="3840" y="4800"/>
                </a:lnTo>
                <a:lnTo>
                  <a:pt x="4800" y="4800"/>
                </a:lnTo>
                <a:lnTo>
                  <a:pt x="4800" y="6720"/>
                </a:lnTo>
                <a:lnTo>
                  <a:pt x="5760" y="9601"/>
                </a:lnTo>
                <a:lnTo>
                  <a:pt x="5760" y="26883"/>
                </a:lnTo>
                <a:lnTo>
                  <a:pt x="4800" y="27843"/>
                </a:lnTo>
                <a:lnTo>
                  <a:pt x="4800" y="28803"/>
                </a:lnTo>
                <a:lnTo>
                  <a:pt x="3840" y="29763"/>
                </a:lnTo>
                <a:lnTo>
                  <a:pt x="960" y="29763"/>
                </a:lnTo>
                <a:lnTo>
                  <a:pt x="960" y="30708"/>
                </a:lnTo>
                <a:lnTo>
                  <a:pt x="15361" y="30708"/>
                </a:lnTo>
                <a:lnTo>
                  <a:pt x="15361" y="29763"/>
                </a:lnTo>
                <a:lnTo>
                  <a:pt x="12481" y="29763"/>
                </a:lnTo>
                <a:lnTo>
                  <a:pt x="11521" y="28803"/>
                </a:lnTo>
                <a:lnTo>
                  <a:pt x="11521" y="27843"/>
                </a:lnTo>
                <a:lnTo>
                  <a:pt x="10561" y="27843"/>
                </a:lnTo>
                <a:lnTo>
                  <a:pt x="10561" y="7680"/>
                </a:lnTo>
                <a:lnTo>
                  <a:pt x="13441" y="4800"/>
                </a:lnTo>
                <a:lnTo>
                  <a:pt x="16322" y="3840"/>
                </a:lnTo>
                <a:lnTo>
                  <a:pt x="20162" y="3840"/>
                </a:lnTo>
                <a:lnTo>
                  <a:pt x="22082" y="4800"/>
                </a:lnTo>
                <a:lnTo>
                  <a:pt x="22082" y="5760"/>
                </a:lnTo>
                <a:lnTo>
                  <a:pt x="23042" y="6720"/>
                </a:lnTo>
                <a:lnTo>
                  <a:pt x="23042" y="28803"/>
                </a:lnTo>
                <a:lnTo>
                  <a:pt x="22082" y="28803"/>
                </a:lnTo>
                <a:lnTo>
                  <a:pt x="21122" y="29763"/>
                </a:lnTo>
                <a:lnTo>
                  <a:pt x="18242" y="29763"/>
                </a:lnTo>
                <a:lnTo>
                  <a:pt x="18242" y="30708"/>
                </a:lnTo>
                <a:lnTo>
                  <a:pt x="33604" y="30708"/>
                </a:lnTo>
                <a:lnTo>
                  <a:pt x="33604" y="29763"/>
                </a:lnTo>
                <a:lnTo>
                  <a:pt x="30723" y="29763"/>
                </a:lnTo>
                <a:lnTo>
                  <a:pt x="29763" y="28803"/>
                </a:lnTo>
                <a:lnTo>
                  <a:pt x="29763" y="27843"/>
                </a:lnTo>
                <a:lnTo>
                  <a:pt x="28803" y="27843"/>
                </a:lnTo>
                <a:lnTo>
                  <a:pt x="28803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2" name="object 502"/>
          <p:cNvSpPr/>
          <p:nvPr/>
        </p:nvSpPr>
        <p:spPr>
          <a:xfrm>
            <a:off x="3531016" y="3030397"/>
            <a:ext cx="45110" cy="45110"/>
          </a:xfrm>
          <a:custGeom>
            <a:avLst/>
            <a:gdLst/>
            <a:ahLst/>
            <a:cxnLst/>
            <a:rect l="l" t="t" r="r" b="b"/>
            <a:pathLst>
              <a:path w="45110" h="45110">
                <a:moveTo>
                  <a:pt x="16306" y="0"/>
                </a:moveTo>
                <a:lnTo>
                  <a:pt x="0" y="0"/>
                </a:lnTo>
                <a:lnTo>
                  <a:pt x="0" y="1920"/>
                </a:lnTo>
                <a:lnTo>
                  <a:pt x="4800" y="1920"/>
                </a:lnTo>
                <a:lnTo>
                  <a:pt x="5745" y="2880"/>
                </a:lnTo>
                <a:lnTo>
                  <a:pt x="6705" y="3840"/>
                </a:lnTo>
                <a:lnTo>
                  <a:pt x="6705" y="41285"/>
                </a:lnTo>
                <a:lnTo>
                  <a:pt x="5745" y="42245"/>
                </a:lnTo>
                <a:lnTo>
                  <a:pt x="4800" y="43205"/>
                </a:lnTo>
                <a:lnTo>
                  <a:pt x="3840" y="44165"/>
                </a:lnTo>
                <a:lnTo>
                  <a:pt x="0" y="44165"/>
                </a:lnTo>
                <a:lnTo>
                  <a:pt x="0" y="45110"/>
                </a:lnTo>
                <a:lnTo>
                  <a:pt x="19202" y="45110"/>
                </a:lnTo>
                <a:lnTo>
                  <a:pt x="19202" y="44165"/>
                </a:lnTo>
                <a:lnTo>
                  <a:pt x="14386" y="44165"/>
                </a:lnTo>
                <a:lnTo>
                  <a:pt x="14386" y="43205"/>
                </a:lnTo>
                <a:lnTo>
                  <a:pt x="13426" y="42245"/>
                </a:lnTo>
                <a:lnTo>
                  <a:pt x="13426" y="24002"/>
                </a:lnTo>
                <a:lnTo>
                  <a:pt x="17266" y="24002"/>
                </a:lnTo>
                <a:lnTo>
                  <a:pt x="32628" y="45110"/>
                </a:lnTo>
                <a:lnTo>
                  <a:pt x="45110" y="45110"/>
                </a:lnTo>
                <a:lnTo>
                  <a:pt x="45110" y="44165"/>
                </a:lnTo>
                <a:lnTo>
                  <a:pt x="42230" y="44165"/>
                </a:lnTo>
                <a:lnTo>
                  <a:pt x="40309" y="43205"/>
                </a:lnTo>
                <a:lnTo>
                  <a:pt x="39349" y="42245"/>
                </a:lnTo>
                <a:lnTo>
                  <a:pt x="37429" y="41285"/>
                </a:lnTo>
                <a:lnTo>
                  <a:pt x="35509" y="39364"/>
                </a:lnTo>
                <a:lnTo>
                  <a:pt x="33588" y="36484"/>
                </a:lnTo>
                <a:lnTo>
                  <a:pt x="23987" y="23042"/>
                </a:lnTo>
                <a:lnTo>
                  <a:pt x="22067" y="21122"/>
                </a:lnTo>
                <a:lnTo>
                  <a:pt x="19202" y="22082"/>
                </a:lnTo>
                <a:lnTo>
                  <a:pt x="13426" y="22082"/>
                </a:lnTo>
                <a:lnTo>
                  <a:pt x="13426" y="3840"/>
                </a:lnTo>
                <a:lnTo>
                  <a:pt x="15361" y="2880"/>
                </a:lnTo>
                <a:lnTo>
                  <a:pt x="21107" y="2880"/>
                </a:lnTo>
                <a:lnTo>
                  <a:pt x="23987" y="3840"/>
                </a:lnTo>
                <a:lnTo>
                  <a:pt x="24947" y="5760"/>
                </a:lnTo>
                <a:lnTo>
                  <a:pt x="26868" y="7680"/>
                </a:lnTo>
                <a:lnTo>
                  <a:pt x="27828" y="9601"/>
                </a:lnTo>
                <a:lnTo>
                  <a:pt x="27828" y="15361"/>
                </a:lnTo>
                <a:lnTo>
                  <a:pt x="26868" y="17282"/>
                </a:lnTo>
                <a:lnTo>
                  <a:pt x="24947" y="19202"/>
                </a:lnTo>
                <a:lnTo>
                  <a:pt x="27828" y="23042"/>
                </a:lnTo>
                <a:lnTo>
                  <a:pt x="30708" y="21122"/>
                </a:lnTo>
                <a:lnTo>
                  <a:pt x="32628" y="19202"/>
                </a:lnTo>
                <a:lnTo>
                  <a:pt x="34549" y="17282"/>
                </a:lnTo>
                <a:lnTo>
                  <a:pt x="35509" y="14401"/>
                </a:lnTo>
                <a:lnTo>
                  <a:pt x="35509" y="9601"/>
                </a:lnTo>
                <a:lnTo>
                  <a:pt x="34549" y="6720"/>
                </a:lnTo>
                <a:lnTo>
                  <a:pt x="32628" y="4800"/>
                </a:lnTo>
                <a:lnTo>
                  <a:pt x="31668" y="2880"/>
                </a:lnTo>
                <a:lnTo>
                  <a:pt x="29748" y="1920"/>
                </a:lnTo>
                <a:lnTo>
                  <a:pt x="26868" y="960"/>
                </a:lnTo>
                <a:lnTo>
                  <a:pt x="24947" y="960"/>
                </a:lnTo>
                <a:lnTo>
                  <a:pt x="21107" y="0"/>
                </a:lnTo>
                <a:lnTo>
                  <a:pt x="16306" y="0"/>
                </a:lnTo>
                <a:close/>
              </a:path>
              <a:path w="45110" h="45110">
                <a:moveTo>
                  <a:pt x="24947" y="19202"/>
                </a:moveTo>
                <a:lnTo>
                  <a:pt x="22067" y="21122"/>
                </a:lnTo>
                <a:lnTo>
                  <a:pt x="23987" y="23042"/>
                </a:lnTo>
                <a:lnTo>
                  <a:pt x="27828" y="23042"/>
                </a:lnTo>
                <a:lnTo>
                  <a:pt x="24947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3" name="object 503"/>
          <p:cNvSpPr/>
          <p:nvPr/>
        </p:nvSpPr>
        <p:spPr>
          <a:xfrm>
            <a:off x="3578047" y="3044799"/>
            <a:ext cx="15361" cy="30708"/>
          </a:xfrm>
          <a:custGeom>
            <a:avLst/>
            <a:gdLst/>
            <a:ahLst/>
            <a:cxnLst/>
            <a:rect l="l" t="t" r="r" b="b"/>
            <a:pathLst>
              <a:path w="15361" h="30708">
                <a:moveTo>
                  <a:pt x="8641" y="0"/>
                </a:moveTo>
                <a:lnTo>
                  <a:pt x="0" y="3840"/>
                </a:lnTo>
                <a:lnTo>
                  <a:pt x="0" y="4800"/>
                </a:lnTo>
                <a:lnTo>
                  <a:pt x="960" y="3840"/>
                </a:lnTo>
                <a:lnTo>
                  <a:pt x="3840" y="3840"/>
                </a:lnTo>
                <a:lnTo>
                  <a:pt x="3840" y="5760"/>
                </a:lnTo>
                <a:lnTo>
                  <a:pt x="4800" y="5760"/>
                </a:lnTo>
                <a:lnTo>
                  <a:pt x="4800" y="27843"/>
                </a:lnTo>
                <a:lnTo>
                  <a:pt x="3840" y="27843"/>
                </a:lnTo>
                <a:lnTo>
                  <a:pt x="3840" y="28803"/>
                </a:lnTo>
                <a:lnTo>
                  <a:pt x="2880" y="29763"/>
                </a:lnTo>
                <a:lnTo>
                  <a:pt x="0" y="29763"/>
                </a:lnTo>
                <a:lnTo>
                  <a:pt x="0" y="30708"/>
                </a:lnTo>
                <a:lnTo>
                  <a:pt x="15361" y="30708"/>
                </a:lnTo>
                <a:lnTo>
                  <a:pt x="15361" y="29763"/>
                </a:lnTo>
                <a:lnTo>
                  <a:pt x="11521" y="29763"/>
                </a:lnTo>
                <a:lnTo>
                  <a:pt x="11521" y="28803"/>
                </a:lnTo>
                <a:lnTo>
                  <a:pt x="10561" y="28803"/>
                </a:lnTo>
                <a:lnTo>
                  <a:pt x="10561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4" name="object 504"/>
          <p:cNvSpPr/>
          <p:nvPr/>
        </p:nvSpPr>
        <p:spPr>
          <a:xfrm>
            <a:off x="3581887" y="3028477"/>
            <a:ext cx="6720" cy="6720"/>
          </a:xfrm>
          <a:custGeom>
            <a:avLst/>
            <a:gdLst/>
            <a:ahLst/>
            <a:cxnLst/>
            <a:rect l="l" t="t" r="r" b="b"/>
            <a:pathLst>
              <a:path w="6720" h="6720">
                <a:moveTo>
                  <a:pt x="1920" y="0"/>
                </a:move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3840"/>
                </a:lnTo>
                <a:lnTo>
                  <a:pt x="960" y="4800"/>
                </a:lnTo>
                <a:lnTo>
                  <a:pt x="960" y="5760"/>
                </a:lnTo>
                <a:lnTo>
                  <a:pt x="1920" y="6720"/>
                </a:lnTo>
                <a:lnTo>
                  <a:pt x="5760" y="6720"/>
                </a:lnTo>
                <a:lnTo>
                  <a:pt x="5760" y="5760"/>
                </a:lnTo>
                <a:lnTo>
                  <a:pt x="6720" y="4800"/>
                </a:lnTo>
                <a:lnTo>
                  <a:pt x="6720" y="1920"/>
                </a:lnTo>
                <a:lnTo>
                  <a:pt x="5760" y="960"/>
                </a:lnTo>
                <a:lnTo>
                  <a:pt x="5760" y="0"/>
                </a:lnTo>
                <a:lnTo>
                  <a:pt x="19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5" name="object 505"/>
          <p:cNvSpPr/>
          <p:nvPr/>
        </p:nvSpPr>
        <p:spPr>
          <a:xfrm>
            <a:off x="3602050" y="3070722"/>
            <a:ext cx="24963" cy="20147"/>
          </a:xfrm>
          <a:custGeom>
            <a:avLst/>
            <a:gdLst/>
            <a:ahLst/>
            <a:cxnLst/>
            <a:rect l="l" t="t" r="r" b="b"/>
            <a:pathLst>
              <a:path w="24963" h="20147">
                <a:moveTo>
                  <a:pt x="22082" y="12466"/>
                </a:moveTo>
                <a:lnTo>
                  <a:pt x="20162" y="13441"/>
                </a:lnTo>
                <a:lnTo>
                  <a:pt x="18242" y="15346"/>
                </a:lnTo>
                <a:lnTo>
                  <a:pt x="15361" y="16306"/>
                </a:lnTo>
                <a:lnTo>
                  <a:pt x="6720" y="16306"/>
                </a:lnTo>
                <a:lnTo>
                  <a:pt x="3840" y="15346"/>
                </a:lnTo>
                <a:lnTo>
                  <a:pt x="960" y="13441"/>
                </a:lnTo>
                <a:lnTo>
                  <a:pt x="0" y="13441"/>
                </a:lnTo>
                <a:lnTo>
                  <a:pt x="0" y="19187"/>
                </a:lnTo>
                <a:lnTo>
                  <a:pt x="3840" y="20147"/>
                </a:lnTo>
                <a:lnTo>
                  <a:pt x="13441" y="20147"/>
                </a:lnTo>
                <a:lnTo>
                  <a:pt x="18242" y="18227"/>
                </a:lnTo>
                <a:lnTo>
                  <a:pt x="22082" y="15346"/>
                </a:lnTo>
                <a:lnTo>
                  <a:pt x="24002" y="12466"/>
                </a:lnTo>
                <a:lnTo>
                  <a:pt x="24963" y="10561"/>
                </a:lnTo>
                <a:lnTo>
                  <a:pt x="24963" y="4785"/>
                </a:lnTo>
                <a:lnTo>
                  <a:pt x="23042" y="3840"/>
                </a:lnTo>
                <a:lnTo>
                  <a:pt x="22082" y="1920"/>
                </a:lnTo>
                <a:lnTo>
                  <a:pt x="20162" y="960"/>
                </a:lnTo>
                <a:lnTo>
                  <a:pt x="6720" y="960"/>
                </a:lnTo>
                <a:lnTo>
                  <a:pt x="5760" y="0"/>
                </a:lnTo>
                <a:lnTo>
                  <a:pt x="4800" y="0"/>
                </a:lnTo>
                <a:lnTo>
                  <a:pt x="5760" y="5760"/>
                </a:lnTo>
                <a:lnTo>
                  <a:pt x="17282" y="5760"/>
                </a:lnTo>
                <a:lnTo>
                  <a:pt x="20162" y="6720"/>
                </a:lnTo>
                <a:lnTo>
                  <a:pt x="21122" y="6720"/>
                </a:lnTo>
                <a:lnTo>
                  <a:pt x="22082" y="7680"/>
                </a:lnTo>
                <a:lnTo>
                  <a:pt x="23042" y="7680"/>
                </a:lnTo>
                <a:lnTo>
                  <a:pt x="23042" y="10561"/>
                </a:lnTo>
                <a:lnTo>
                  <a:pt x="22082" y="124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6" name="object 506"/>
          <p:cNvSpPr/>
          <p:nvPr/>
        </p:nvSpPr>
        <p:spPr>
          <a:xfrm>
            <a:off x="3596289" y="3057281"/>
            <a:ext cx="18242" cy="32628"/>
          </a:xfrm>
          <a:custGeom>
            <a:avLst/>
            <a:gdLst/>
            <a:ahLst/>
            <a:cxnLst/>
            <a:rect l="l" t="t" r="r" b="b"/>
            <a:pathLst>
              <a:path w="18242" h="32628">
                <a:moveTo>
                  <a:pt x="0" y="26883"/>
                </a:moveTo>
                <a:lnTo>
                  <a:pt x="0" y="27843"/>
                </a:lnTo>
                <a:lnTo>
                  <a:pt x="960" y="29748"/>
                </a:lnTo>
                <a:lnTo>
                  <a:pt x="2880" y="30723"/>
                </a:lnTo>
                <a:lnTo>
                  <a:pt x="5760" y="32628"/>
                </a:lnTo>
                <a:lnTo>
                  <a:pt x="5760" y="26883"/>
                </a:lnTo>
                <a:lnTo>
                  <a:pt x="4800" y="25907"/>
                </a:lnTo>
                <a:lnTo>
                  <a:pt x="4800" y="24002"/>
                </a:lnTo>
                <a:lnTo>
                  <a:pt x="5760" y="23042"/>
                </a:lnTo>
                <a:lnTo>
                  <a:pt x="5760" y="22067"/>
                </a:lnTo>
                <a:lnTo>
                  <a:pt x="6720" y="21122"/>
                </a:lnTo>
                <a:lnTo>
                  <a:pt x="7680" y="20162"/>
                </a:lnTo>
                <a:lnTo>
                  <a:pt x="8641" y="18227"/>
                </a:lnTo>
                <a:lnTo>
                  <a:pt x="11521" y="19202"/>
                </a:lnTo>
                <a:lnTo>
                  <a:pt x="10561" y="13441"/>
                </a:lnTo>
                <a:lnTo>
                  <a:pt x="8641" y="13441"/>
                </a:lnTo>
                <a:lnTo>
                  <a:pt x="7680" y="12481"/>
                </a:lnTo>
                <a:lnTo>
                  <a:pt x="7680" y="10561"/>
                </a:lnTo>
                <a:lnTo>
                  <a:pt x="8641" y="10561"/>
                </a:lnTo>
                <a:lnTo>
                  <a:pt x="8641" y="9601"/>
                </a:lnTo>
                <a:lnTo>
                  <a:pt x="9601" y="8641"/>
                </a:lnTo>
                <a:lnTo>
                  <a:pt x="10561" y="7680"/>
                </a:lnTo>
                <a:lnTo>
                  <a:pt x="11521" y="8641"/>
                </a:lnTo>
                <a:lnTo>
                  <a:pt x="18242" y="8641"/>
                </a:lnTo>
                <a:lnTo>
                  <a:pt x="18242" y="6720"/>
                </a:lnTo>
                <a:lnTo>
                  <a:pt x="12481" y="6720"/>
                </a:lnTo>
                <a:lnTo>
                  <a:pt x="10561" y="4800"/>
                </a:lnTo>
                <a:lnTo>
                  <a:pt x="9601" y="2880"/>
                </a:lnTo>
                <a:lnTo>
                  <a:pt x="8641" y="0"/>
                </a:lnTo>
                <a:lnTo>
                  <a:pt x="8641" y="7680"/>
                </a:lnTo>
                <a:lnTo>
                  <a:pt x="6720" y="9601"/>
                </a:lnTo>
                <a:lnTo>
                  <a:pt x="4800" y="10561"/>
                </a:lnTo>
                <a:lnTo>
                  <a:pt x="4800" y="11521"/>
                </a:lnTo>
                <a:lnTo>
                  <a:pt x="3840" y="13441"/>
                </a:lnTo>
                <a:lnTo>
                  <a:pt x="3840" y="16322"/>
                </a:lnTo>
                <a:lnTo>
                  <a:pt x="4800" y="17282"/>
                </a:lnTo>
                <a:lnTo>
                  <a:pt x="5760" y="17282"/>
                </a:lnTo>
                <a:lnTo>
                  <a:pt x="6720" y="18227"/>
                </a:lnTo>
                <a:lnTo>
                  <a:pt x="4800" y="20162"/>
                </a:lnTo>
                <a:lnTo>
                  <a:pt x="2880" y="22067"/>
                </a:lnTo>
                <a:lnTo>
                  <a:pt x="1920" y="23042"/>
                </a:lnTo>
                <a:lnTo>
                  <a:pt x="960" y="24947"/>
                </a:lnTo>
                <a:lnTo>
                  <a:pt x="960" y="25907"/>
                </a:lnTo>
                <a:lnTo>
                  <a:pt x="0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7" name="object 507"/>
          <p:cNvSpPr/>
          <p:nvPr/>
        </p:nvSpPr>
        <p:spPr>
          <a:xfrm>
            <a:off x="3599169" y="3044799"/>
            <a:ext cx="28788" cy="21122"/>
          </a:xfrm>
          <a:custGeom>
            <a:avLst/>
            <a:gdLst/>
            <a:ahLst/>
            <a:cxnLst/>
            <a:rect l="l" t="t" r="r" b="b"/>
            <a:pathLst>
              <a:path w="28788" h="21122">
                <a:moveTo>
                  <a:pt x="24003" y="6720"/>
                </a:moveTo>
                <a:lnTo>
                  <a:pt x="22082" y="4800"/>
                </a:lnTo>
                <a:lnTo>
                  <a:pt x="28788" y="4800"/>
                </a:lnTo>
                <a:lnTo>
                  <a:pt x="28788" y="1920"/>
                </a:lnTo>
                <a:lnTo>
                  <a:pt x="20162" y="1920"/>
                </a:lnTo>
                <a:lnTo>
                  <a:pt x="17282" y="0"/>
                </a:lnTo>
                <a:lnTo>
                  <a:pt x="8641" y="0"/>
                </a:lnTo>
                <a:lnTo>
                  <a:pt x="5760" y="960"/>
                </a:lnTo>
                <a:lnTo>
                  <a:pt x="384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2481"/>
                </a:lnTo>
                <a:lnTo>
                  <a:pt x="960" y="14401"/>
                </a:lnTo>
                <a:lnTo>
                  <a:pt x="1920" y="16322"/>
                </a:lnTo>
                <a:lnTo>
                  <a:pt x="2880" y="18242"/>
                </a:lnTo>
                <a:lnTo>
                  <a:pt x="3840" y="19202"/>
                </a:lnTo>
                <a:lnTo>
                  <a:pt x="5760" y="20162"/>
                </a:lnTo>
                <a:lnTo>
                  <a:pt x="5760" y="6720"/>
                </a:lnTo>
                <a:lnTo>
                  <a:pt x="6720" y="4800"/>
                </a:lnTo>
                <a:lnTo>
                  <a:pt x="7680" y="2880"/>
                </a:lnTo>
                <a:lnTo>
                  <a:pt x="8641" y="1920"/>
                </a:lnTo>
                <a:lnTo>
                  <a:pt x="9601" y="960"/>
                </a:lnTo>
                <a:lnTo>
                  <a:pt x="13441" y="960"/>
                </a:lnTo>
                <a:lnTo>
                  <a:pt x="15361" y="1920"/>
                </a:lnTo>
                <a:lnTo>
                  <a:pt x="16322" y="3840"/>
                </a:lnTo>
                <a:lnTo>
                  <a:pt x="17282" y="5760"/>
                </a:lnTo>
                <a:lnTo>
                  <a:pt x="18242" y="8641"/>
                </a:lnTo>
                <a:lnTo>
                  <a:pt x="18242" y="16322"/>
                </a:lnTo>
                <a:lnTo>
                  <a:pt x="16322" y="17282"/>
                </a:lnTo>
                <a:lnTo>
                  <a:pt x="15361" y="19202"/>
                </a:lnTo>
                <a:lnTo>
                  <a:pt x="15361" y="21122"/>
                </a:lnTo>
                <a:lnTo>
                  <a:pt x="19202" y="20162"/>
                </a:lnTo>
                <a:lnTo>
                  <a:pt x="21122" y="18242"/>
                </a:lnTo>
                <a:lnTo>
                  <a:pt x="23042" y="16322"/>
                </a:lnTo>
                <a:lnTo>
                  <a:pt x="24003" y="13441"/>
                </a:lnTo>
                <a:lnTo>
                  <a:pt x="24003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8" name="object 508"/>
          <p:cNvSpPr/>
          <p:nvPr/>
        </p:nvSpPr>
        <p:spPr>
          <a:xfrm>
            <a:off x="3628933" y="3028477"/>
            <a:ext cx="33588" cy="47030"/>
          </a:xfrm>
          <a:custGeom>
            <a:avLst/>
            <a:gdLst/>
            <a:ahLst/>
            <a:cxnLst/>
            <a:rect l="l" t="t" r="r" b="b"/>
            <a:pathLst>
              <a:path w="33588" h="47030">
                <a:moveTo>
                  <a:pt x="23987" y="24002"/>
                </a:moveTo>
                <a:lnTo>
                  <a:pt x="23987" y="43205"/>
                </a:lnTo>
                <a:lnTo>
                  <a:pt x="23027" y="44165"/>
                </a:lnTo>
                <a:lnTo>
                  <a:pt x="23027" y="45125"/>
                </a:lnTo>
                <a:lnTo>
                  <a:pt x="22067" y="45125"/>
                </a:lnTo>
                <a:lnTo>
                  <a:pt x="22067" y="46085"/>
                </a:lnTo>
                <a:lnTo>
                  <a:pt x="19202" y="46085"/>
                </a:lnTo>
                <a:lnTo>
                  <a:pt x="19202" y="47030"/>
                </a:lnTo>
                <a:lnTo>
                  <a:pt x="33588" y="47030"/>
                </a:lnTo>
                <a:lnTo>
                  <a:pt x="33588" y="46085"/>
                </a:lnTo>
                <a:lnTo>
                  <a:pt x="30708" y="46085"/>
                </a:lnTo>
                <a:lnTo>
                  <a:pt x="30708" y="45125"/>
                </a:lnTo>
                <a:lnTo>
                  <a:pt x="29748" y="45125"/>
                </a:lnTo>
                <a:lnTo>
                  <a:pt x="29748" y="44165"/>
                </a:lnTo>
                <a:lnTo>
                  <a:pt x="28788" y="42245"/>
                </a:lnTo>
                <a:lnTo>
                  <a:pt x="28788" y="22082"/>
                </a:lnTo>
                <a:lnTo>
                  <a:pt x="27828" y="20162"/>
                </a:lnTo>
                <a:lnTo>
                  <a:pt x="26868" y="18242"/>
                </a:lnTo>
                <a:lnTo>
                  <a:pt x="25908" y="17282"/>
                </a:lnTo>
                <a:lnTo>
                  <a:pt x="24947" y="16322"/>
                </a:lnTo>
                <a:lnTo>
                  <a:pt x="18227" y="16322"/>
                </a:lnTo>
                <a:lnTo>
                  <a:pt x="17266" y="17282"/>
                </a:lnTo>
                <a:lnTo>
                  <a:pt x="15361" y="18242"/>
                </a:lnTo>
                <a:lnTo>
                  <a:pt x="13426" y="19202"/>
                </a:lnTo>
                <a:lnTo>
                  <a:pt x="11521" y="22082"/>
                </a:lnTo>
                <a:lnTo>
                  <a:pt x="11521" y="0"/>
                </a:lnTo>
                <a:lnTo>
                  <a:pt x="9585" y="0"/>
                </a:lnTo>
                <a:lnTo>
                  <a:pt x="0" y="3840"/>
                </a:lnTo>
                <a:lnTo>
                  <a:pt x="960" y="4800"/>
                </a:lnTo>
                <a:lnTo>
                  <a:pt x="4800" y="4800"/>
                </a:lnTo>
                <a:lnTo>
                  <a:pt x="4800" y="5760"/>
                </a:lnTo>
                <a:lnTo>
                  <a:pt x="5745" y="6720"/>
                </a:lnTo>
                <a:lnTo>
                  <a:pt x="5745" y="44165"/>
                </a:lnTo>
                <a:lnTo>
                  <a:pt x="4800" y="44165"/>
                </a:lnTo>
                <a:lnTo>
                  <a:pt x="4800" y="45125"/>
                </a:lnTo>
                <a:lnTo>
                  <a:pt x="3840" y="45125"/>
                </a:lnTo>
                <a:lnTo>
                  <a:pt x="2865" y="46085"/>
                </a:lnTo>
                <a:lnTo>
                  <a:pt x="960" y="46085"/>
                </a:lnTo>
                <a:lnTo>
                  <a:pt x="960" y="47030"/>
                </a:lnTo>
                <a:lnTo>
                  <a:pt x="16306" y="47030"/>
                </a:lnTo>
                <a:lnTo>
                  <a:pt x="16306" y="46085"/>
                </a:lnTo>
                <a:lnTo>
                  <a:pt x="12481" y="46085"/>
                </a:lnTo>
                <a:lnTo>
                  <a:pt x="12481" y="45125"/>
                </a:lnTo>
                <a:lnTo>
                  <a:pt x="11521" y="45125"/>
                </a:lnTo>
                <a:lnTo>
                  <a:pt x="11521" y="24002"/>
                </a:lnTo>
                <a:lnTo>
                  <a:pt x="12481" y="23042"/>
                </a:lnTo>
                <a:lnTo>
                  <a:pt x="14386" y="21122"/>
                </a:lnTo>
                <a:lnTo>
                  <a:pt x="15361" y="21122"/>
                </a:lnTo>
                <a:lnTo>
                  <a:pt x="16306" y="20162"/>
                </a:lnTo>
                <a:lnTo>
                  <a:pt x="21107" y="20162"/>
                </a:lnTo>
                <a:lnTo>
                  <a:pt x="21107" y="21122"/>
                </a:lnTo>
                <a:lnTo>
                  <a:pt x="22067" y="21122"/>
                </a:lnTo>
                <a:lnTo>
                  <a:pt x="23027" y="22082"/>
                </a:lnTo>
                <a:lnTo>
                  <a:pt x="23027" y="23042"/>
                </a:lnTo>
                <a:lnTo>
                  <a:pt x="23987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9" name="object 509"/>
          <p:cNvSpPr/>
          <p:nvPr/>
        </p:nvSpPr>
        <p:spPr>
          <a:xfrm>
            <a:off x="3663482" y="3035198"/>
            <a:ext cx="19202" cy="41285"/>
          </a:xfrm>
          <a:custGeom>
            <a:avLst/>
            <a:gdLst/>
            <a:ahLst/>
            <a:cxnLst/>
            <a:rect l="l" t="t" r="r" b="b"/>
            <a:pathLst>
              <a:path w="19202" h="41285">
                <a:moveTo>
                  <a:pt x="10561" y="0"/>
                </a:moveTo>
                <a:lnTo>
                  <a:pt x="9601" y="0"/>
                </a:lnTo>
                <a:lnTo>
                  <a:pt x="8641" y="1920"/>
                </a:lnTo>
                <a:lnTo>
                  <a:pt x="7680" y="3840"/>
                </a:lnTo>
                <a:lnTo>
                  <a:pt x="7680" y="4800"/>
                </a:lnTo>
                <a:lnTo>
                  <a:pt x="6720" y="6720"/>
                </a:lnTo>
                <a:lnTo>
                  <a:pt x="5760" y="7680"/>
                </a:lnTo>
                <a:lnTo>
                  <a:pt x="3840" y="8641"/>
                </a:lnTo>
                <a:lnTo>
                  <a:pt x="2880" y="10561"/>
                </a:lnTo>
                <a:lnTo>
                  <a:pt x="1920" y="10561"/>
                </a:lnTo>
                <a:lnTo>
                  <a:pt x="0" y="11521"/>
                </a:lnTo>
                <a:lnTo>
                  <a:pt x="0" y="12481"/>
                </a:lnTo>
                <a:lnTo>
                  <a:pt x="4800" y="12481"/>
                </a:lnTo>
                <a:lnTo>
                  <a:pt x="4800" y="35524"/>
                </a:lnTo>
                <a:lnTo>
                  <a:pt x="5760" y="36484"/>
                </a:lnTo>
                <a:lnTo>
                  <a:pt x="5760" y="38404"/>
                </a:lnTo>
                <a:lnTo>
                  <a:pt x="6720" y="39364"/>
                </a:lnTo>
                <a:lnTo>
                  <a:pt x="7680" y="40309"/>
                </a:lnTo>
                <a:lnTo>
                  <a:pt x="8641" y="41285"/>
                </a:lnTo>
                <a:lnTo>
                  <a:pt x="12481" y="41285"/>
                </a:lnTo>
                <a:lnTo>
                  <a:pt x="14401" y="40309"/>
                </a:lnTo>
                <a:lnTo>
                  <a:pt x="15361" y="39364"/>
                </a:lnTo>
                <a:lnTo>
                  <a:pt x="17282" y="38404"/>
                </a:lnTo>
                <a:lnTo>
                  <a:pt x="18242" y="36484"/>
                </a:lnTo>
                <a:lnTo>
                  <a:pt x="19202" y="34564"/>
                </a:lnTo>
                <a:lnTo>
                  <a:pt x="17282" y="34564"/>
                </a:lnTo>
                <a:lnTo>
                  <a:pt x="17282" y="35524"/>
                </a:lnTo>
                <a:lnTo>
                  <a:pt x="16322" y="36484"/>
                </a:lnTo>
                <a:lnTo>
                  <a:pt x="15361" y="37444"/>
                </a:lnTo>
                <a:lnTo>
                  <a:pt x="12481" y="37444"/>
                </a:lnTo>
                <a:lnTo>
                  <a:pt x="11521" y="36484"/>
                </a:lnTo>
                <a:lnTo>
                  <a:pt x="10561" y="35524"/>
                </a:lnTo>
                <a:lnTo>
                  <a:pt x="10561" y="12481"/>
                </a:lnTo>
                <a:lnTo>
                  <a:pt x="18242" y="12481"/>
                </a:lnTo>
                <a:lnTo>
                  <a:pt x="18242" y="10561"/>
                </a:lnTo>
                <a:lnTo>
                  <a:pt x="10561" y="10561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0" name="object 510"/>
          <p:cNvSpPr/>
          <p:nvPr/>
        </p:nvSpPr>
        <p:spPr>
          <a:xfrm>
            <a:off x="3685565" y="3044799"/>
            <a:ext cx="21122" cy="31683"/>
          </a:xfrm>
          <a:custGeom>
            <a:avLst/>
            <a:gdLst/>
            <a:ahLst/>
            <a:cxnLst/>
            <a:rect l="l" t="t" r="r" b="b"/>
            <a:pathLst>
              <a:path w="21122" h="31683">
                <a:moveTo>
                  <a:pt x="15361" y="27843"/>
                </a:moveTo>
                <a:lnTo>
                  <a:pt x="14401" y="28803"/>
                </a:lnTo>
                <a:lnTo>
                  <a:pt x="13441" y="29763"/>
                </a:lnTo>
                <a:lnTo>
                  <a:pt x="8641" y="29763"/>
                </a:lnTo>
                <a:lnTo>
                  <a:pt x="6720" y="28803"/>
                </a:lnTo>
                <a:lnTo>
                  <a:pt x="4800" y="27843"/>
                </a:lnTo>
                <a:lnTo>
                  <a:pt x="2880" y="25923"/>
                </a:lnTo>
                <a:lnTo>
                  <a:pt x="1920" y="24002"/>
                </a:lnTo>
                <a:lnTo>
                  <a:pt x="960" y="21122"/>
                </a:lnTo>
                <a:lnTo>
                  <a:pt x="0" y="21122"/>
                </a:lnTo>
                <a:lnTo>
                  <a:pt x="0" y="31683"/>
                </a:lnTo>
                <a:lnTo>
                  <a:pt x="960" y="31683"/>
                </a:lnTo>
                <a:lnTo>
                  <a:pt x="1920" y="30708"/>
                </a:lnTo>
                <a:lnTo>
                  <a:pt x="3840" y="30708"/>
                </a:lnTo>
                <a:lnTo>
                  <a:pt x="6720" y="31683"/>
                </a:lnTo>
                <a:lnTo>
                  <a:pt x="13441" y="31683"/>
                </a:lnTo>
                <a:lnTo>
                  <a:pt x="15361" y="30708"/>
                </a:lnTo>
                <a:lnTo>
                  <a:pt x="17282" y="29763"/>
                </a:lnTo>
                <a:lnTo>
                  <a:pt x="20162" y="27843"/>
                </a:lnTo>
                <a:lnTo>
                  <a:pt x="21122" y="25923"/>
                </a:lnTo>
                <a:lnTo>
                  <a:pt x="21122" y="19202"/>
                </a:lnTo>
                <a:lnTo>
                  <a:pt x="18242" y="16322"/>
                </a:lnTo>
                <a:lnTo>
                  <a:pt x="14401" y="14401"/>
                </a:lnTo>
                <a:lnTo>
                  <a:pt x="9601" y="11521"/>
                </a:lnTo>
                <a:lnTo>
                  <a:pt x="6720" y="10561"/>
                </a:lnTo>
                <a:lnTo>
                  <a:pt x="5760" y="9601"/>
                </a:lnTo>
                <a:lnTo>
                  <a:pt x="4800" y="8641"/>
                </a:lnTo>
                <a:lnTo>
                  <a:pt x="4800" y="7680"/>
                </a:lnTo>
                <a:lnTo>
                  <a:pt x="3840" y="6720"/>
                </a:lnTo>
                <a:lnTo>
                  <a:pt x="3840" y="4800"/>
                </a:lnTo>
                <a:lnTo>
                  <a:pt x="4800" y="3840"/>
                </a:lnTo>
                <a:lnTo>
                  <a:pt x="5760" y="2880"/>
                </a:lnTo>
                <a:lnTo>
                  <a:pt x="6720" y="1920"/>
                </a:lnTo>
                <a:lnTo>
                  <a:pt x="12481" y="1920"/>
                </a:lnTo>
                <a:lnTo>
                  <a:pt x="14401" y="3840"/>
                </a:lnTo>
                <a:lnTo>
                  <a:pt x="15361" y="4800"/>
                </a:lnTo>
                <a:lnTo>
                  <a:pt x="16322" y="6720"/>
                </a:lnTo>
                <a:lnTo>
                  <a:pt x="17282" y="9601"/>
                </a:lnTo>
                <a:lnTo>
                  <a:pt x="18242" y="9601"/>
                </a:lnTo>
                <a:lnTo>
                  <a:pt x="18242" y="0"/>
                </a:lnTo>
                <a:lnTo>
                  <a:pt x="17282" y="0"/>
                </a:lnTo>
                <a:lnTo>
                  <a:pt x="17282" y="960"/>
                </a:lnTo>
                <a:lnTo>
                  <a:pt x="14401" y="960"/>
                </a:lnTo>
                <a:lnTo>
                  <a:pt x="13441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10561"/>
                </a:lnTo>
                <a:lnTo>
                  <a:pt x="960" y="12481"/>
                </a:lnTo>
                <a:lnTo>
                  <a:pt x="1920" y="13441"/>
                </a:lnTo>
                <a:lnTo>
                  <a:pt x="2880" y="14401"/>
                </a:lnTo>
                <a:lnTo>
                  <a:pt x="4800" y="16322"/>
                </a:lnTo>
                <a:lnTo>
                  <a:pt x="7680" y="17282"/>
                </a:lnTo>
                <a:lnTo>
                  <a:pt x="11521" y="19202"/>
                </a:lnTo>
                <a:lnTo>
                  <a:pt x="13441" y="20162"/>
                </a:lnTo>
                <a:lnTo>
                  <a:pt x="14401" y="22082"/>
                </a:lnTo>
                <a:lnTo>
                  <a:pt x="15361" y="23042"/>
                </a:lnTo>
                <a:lnTo>
                  <a:pt x="16322" y="24002"/>
                </a:lnTo>
                <a:lnTo>
                  <a:pt x="16322" y="26883"/>
                </a:lnTo>
                <a:lnTo>
                  <a:pt x="15361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1" name="object 511"/>
          <p:cNvSpPr/>
          <p:nvPr/>
        </p:nvSpPr>
        <p:spPr>
          <a:xfrm>
            <a:off x="3176778" y="2951683"/>
            <a:ext cx="19202" cy="45110"/>
          </a:xfrm>
          <a:custGeom>
            <a:avLst/>
            <a:gdLst/>
            <a:ahLst/>
            <a:cxnLst/>
            <a:rect l="l" t="t" r="r" b="b"/>
            <a:pathLst>
              <a:path w="19202" h="45110">
                <a:moveTo>
                  <a:pt x="12481" y="41269"/>
                </a:moveTo>
                <a:lnTo>
                  <a:pt x="12481" y="3840"/>
                </a:lnTo>
                <a:lnTo>
                  <a:pt x="13441" y="2880"/>
                </a:lnTo>
                <a:lnTo>
                  <a:pt x="14401" y="1920"/>
                </a:lnTo>
                <a:lnTo>
                  <a:pt x="15361" y="960"/>
                </a:lnTo>
                <a:lnTo>
                  <a:pt x="19202" y="960"/>
                </a:lnTo>
                <a:lnTo>
                  <a:pt x="19202" y="0"/>
                </a:lnTo>
                <a:lnTo>
                  <a:pt x="0" y="0"/>
                </a:lnTo>
                <a:lnTo>
                  <a:pt x="0" y="960"/>
                </a:lnTo>
                <a:lnTo>
                  <a:pt x="1920" y="960"/>
                </a:lnTo>
                <a:lnTo>
                  <a:pt x="3840" y="1920"/>
                </a:lnTo>
                <a:lnTo>
                  <a:pt x="4800" y="1920"/>
                </a:lnTo>
                <a:lnTo>
                  <a:pt x="4800" y="2880"/>
                </a:lnTo>
                <a:lnTo>
                  <a:pt x="5760" y="2880"/>
                </a:lnTo>
                <a:lnTo>
                  <a:pt x="5760" y="42245"/>
                </a:lnTo>
                <a:lnTo>
                  <a:pt x="4800" y="43190"/>
                </a:lnTo>
                <a:lnTo>
                  <a:pt x="2880" y="44150"/>
                </a:lnTo>
                <a:lnTo>
                  <a:pt x="0" y="44150"/>
                </a:lnTo>
                <a:lnTo>
                  <a:pt x="0" y="45110"/>
                </a:lnTo>
                <a:lnTo>
                  <a:pt x="19202" y="45110"/>
                </a:lnTo>
                <a:lnTo>
                  <a:pt x="19202" y="44150"/>
                </a:lnTo>
                <a:lnTo>
                  <a:pt x="15361" y="44150"/>
                </a:lnTo>
                <a:lnTo>
                  <a:pt x="14401" y="43190"/>
                </a:lnTo>
                <a:lnTo>
                  <a:pt x="13441" y="43190"/>
                </a:lnTo>
                <a:lnTo>
                  <a:pt x="13441" y="42245"/>
                </a:lnTo>
                <a:lnTo>
                  <a:pt x="12481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2" name="object 512"/>
          <p:cNvSpPr/>
          <p:nvPr/>
        </p:nvSpPr>
        <p:spPr>
          <a:xfrm>
            <a:off x="3199820" y="2949762"/>
            <a:ext cx="15361" cy="47030"/>
          </a:xfrm>
          <a:custGeom>
            <a:avLst/>
            <a:gdLst/>
            <a:ahLst/>
            <a:cxnLst/>
            <a:rect l="l" t="t" r="r" b="b"/>
            <a:pathLst>
              <a:path w="15361" h="47030">
                <a:moveTo>
                  <a:pt x="8641" y="0"/>
                </a:moveTo>
                <a:lnTo>
                  <a:pt x="0" y="3840"/>
                </a:lnTo>
                <a:lnTo>
                  <a:pt x="0" y="4800"/>
                </a:lnTo>
                <a:lnTo>
                  <a:pt x="960" y="4800"/>
                </a:lnTo>
                <a:lnTo>
                  <a:pt x="1920" y="3840"/>
                </a:lnTo>
                <a:lnTo>
                  <a:pt x="2880" y="3840"/>
                </a:lnTo>
                <a:lnTo>
                  <a:pt x="3840" y="4800"/>
                </a:lnTo>
                <a:lnTo>
                  <a:pt x="4800" y="5760"/>
                </a:lnTo>
                <a:lnTo>
                  <a:pt x="4800" y="44165"/>
                </a:lnTo>
                <a:lnTo>
                  <a:pt x="3840" y="45110"/>
                </a:lnTo>
                <a:lnTo>
                  <a:pt x="2880" y="46070"/>
                </a:lnTo>
                <a:lnTo>
                  <a:pt x="0" y="46070"/>
                </a:lnTo>
                <a:lnTo>
                  <a:pt x="0" y="47030"/>
                </a:lnTo>
                <a:lnTo>
                  <a:pt x="15361" y="47030"/>
                </a:lnTo>
                <a:lnTo>
                  <a:pt x="15361" y="46070"/>
                </a:lnTo>
                <a:lnTo>
                  <a:pt x="12481" y="46070"/>
                </a:lnTo>
                <a:lnTo>
                  <a:pt x="11521" y="45110"/>
                </a:lnTo>
                <a:lnTo>
                  <a:pt x="10561" y="44165"/>
                </a:lnTo>
                <a:lnTo>
                  <a:pt x="10561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3" name="object 513"/>
          <p:cNvSpPr/>
          <p:nvPr/>
        </p:nvSpPr>
        <p:spPr>
          <a:xfrm>
            <a:off x="3219023" y="2949762"/>
            <a:ext cx="15361" cy="47030"/>
          </a:xfrm>
          <a:custGeom>
            <a:avLst/>
            <a:gdLst/>
            <a:ahLst/>
            <a:cxnLst/>
            <a:rect l="l" t="t" r="r" b="b"/>
            <a:pathLst>
              <a:path w="15361" h="47030">
                <a:moveTo>
                  <a:pt x="8641" y="0"/>
                </a:moveTo>
                <a:lnTo>
                  <a:pt x="0" y="3840"/>
                </a:lnTo>
                <a:lnTo>
                  <a:pt x="0" y="4800"/>
                </a:lnTo>
                <a:lnTo>
                  <a:pt x="960" y="4800"/>
                </a:lnTo>
                <a:lnTo>
                  <a:pt x="1920" y="3840"/>
                </a:lnTo>
                <a:lnTo>
                  <a:pt x="2880" y="3840"/>
                </a:lnTo>
                <a:lnTo>
                  <a:pt x="3840" y="4800"/>
                </a:lnTo>
                <a:lnTo>
                  <a:pt x="4800" y="5760"/>
                </a:lnTo>
                <a:lnTo>
                  <a:pt x="4800" y="44165"/>
                </a:lnTo>
                <a:lnTo>
                  <a:pt x="3840" y="45110"/>
                </a:lnTo>
                <a:lnTo>
                  <a:pt x="2880" y="46070"/>
                </a:lnTo>
                <a:lnTo>
                  <a:pt x="0" y="46070"/>
                </a:lnTo>
                <a:lnTo>
                  <a:pt x="0" y="47030"/>
                </a:lnTo>
                <a:lnTo>
                  <a:pt x="15361" y="47030"/>
                </a:lnTo>
                <a:lnTo>
                  <a:pt x="15361" y="46070"/>
                </a:lnTo>
                <a:lnTo>
                  <a:pt x="12481" y="46070"/>
                </a:lnTo>
                <a:lnTo>
                  <a:pt x="11521" y="45110"/>
                </a:lnTo>
                <a:lnTo>
                  <a:pt x="10561" y="44165"/>
                </a:lnTo>
                <a:lnTo>
                  <a:pt x="10561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4" name="object 514"/>
          <p:cNvSpPr/>
          <p:nvPr/>
        </p:nvSpPr>
        <p:spPr>
          <a:xfrm>
            <a:off x="3238225" y="2965124"/>
            <a:ext cx="25907" cy="32644"/>
          </a:xfrm>
          <a:custGeom>
            <a:avLst/>
            <a:gdLst/>
            <a:ahLst/>
            <a:cxnLst/>
            <a:rect l="l" t="t" r="r" b="b"/>
            <a:pathLst>
              <a:path w="25907" h="32644">
                <a:moveTo>
                  <a:pt x="7680" y="4800"/>
                </a:moveTo>
                <a:lnTo>
                  <a:pt x="8625" y="3840"/>
                </a:lnTo>
                <a:lnTo>
                  <a:pt x="10561" y="2880"/>
                </a:lnTo>
                <a:lnTo>
                  <a:pt x="15346" y="2880"/>
                </a:lnTo>
                <a:lnTo>
                  <a:pt x="16306" y="3840"/>
                </a:lnTo>
                <a:lnTo>
                  <a:pt x="17266" y="4800"/>
                </a:lnTo>
                <a:lnTo>
                  <a:pt x="18242" y="5760"/>
                </a:lnTo>
                <a:lnTo>
                  <a:pt x="18242" y="6720"/>
                </a:lnTo>
                <a:lnTo>
                  <a:pt x="19187" y="7680"/>
                </a:lnTo>
                <a:lnTo>
                  <a:pt x="19187" y="8641"/>
                </a:lnTo>
                <a:lnTo>
                  <a:pt x="25907" y="12466"/>
                </a:lnTo>
                <a:lnTo>
                  <a:pt x="25907" y="8641"/>
                </a:lnTo>
                <a:lnTo>
                  <a:pt x="24963" y="5760"/>
                </a:lnTo>
                <a:lnTo>
                  <a:pt x="23027" y="3840"/>
                </a:lnTo>
                <a:lnTo>
                  <a:pt x="20147" y="1920"/>
                </a:lnTo>
                <a:lnTo>
                  <a:pt x="18242" y="0"/>
                </a:lnTo>
                <a:lnTo>
                  <a:pt x="10561" y="0"/>
                </a:lnTo>
                <a:lnTo>
                  <a:pt x="6720" y="1920"/>
                </a:lnTo>
                <a:lnTo>
                  <a:pt x="3840" y="4800"/>
                </a:lnTo>
                <a:lnTo>
                  <a:pt x="1904" y="7680"/>
                </a:lnTo>
                <a:lnTo>
                  <a:pt x="0" y="11521"/>
                </a:lnTo>
                <a:lnTo>
                  <a:pt x="0" y="22082"/>
                </a:lnTo>
                <a:lnTo>
                  <a:pt x="1904" y="25907"/>
                </a:lnTo>
                <a:lnTo>
                  <a:pt x="3840" y="28803"/>
                </a:lnTo>
                <a:lnTo>
                  <a:pt x="6720" y="31668"/>
                </a:lnTo>
                <a:lnTo>
                  <a:pt x="9585" y="32644"/>
                </a:lnTo>
                <a:lnTo>
                  <a:pt x="17266" y="32644"/>
                </a:lnTo>
                <a:lnTo>
                  <a:pt x="20147" y="31668"/>
                </a:lnTo>
                <a:lnTo>
                  <a:pt x="22067" y="28803"/>
                </a:lnTo>
                <a:lnTo>
                  <a:pt x="23987" y="26868"/>
                </a:lnTo>
                <a:lnTo>
                  <a:pt x="25907" y="23987"/>
                </a:lnTo>
                <a:lnTo>
                  <a:pt x="25907" y="21122"/>
                </a:lnTo>
                <a:lnTo>
                  <a:pt x="24963" y="20147"/>
                </a:lnTo>
                <a:lnTo>
                  <a:pt x="23987" y="23027"/>
                </a:lnTo>
                <a:lnTo>
                  <a:pt x="23027" y="24963"/>
                </a:lnTo>
                <a:lnTo>
                  <a:pt x="21107" y="25907"/>
                </a:lnTo>
                <a:lnTo>
                  <a:pt x="20147" y="26868"/>
                </a:lnTo>
                <a:lnTo>
                  <a:pt x="18242" y="27828"/>
                </a:lnTo>
                <a:lnTo>
                  <a:pt x="13426" y="27828"/>
                </a:lnTo>
                <a:lnTo>
                  <a:pt x="10561" y="25907"/>
                </a:lnTo>
                <a:lnTo>
                  <a:pt x="8625" y="23987"/>
                </a:lnTo>
                <a:lnTo>
                  <a:pt x="5745" y="21122"/>
                </a:lnTo>
                <a:lnTo>
                  <a:pt x="4785" y="17282"/>
                </a:lnTo>
                <a:lnTo>
                  <a:pt x="4785" y="8641"/>
                </a:lnTo>
                <a:lnTo>
                  <a:pt x="5745" y="6720"/>
                </a:lnTo>
                <a:lnTo>
                  <a:pt x="768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5" name="object 515"/>
          <p:cNvSpPr/>
          <p:nvPr/>
        </p:nvSpPr>
        <p:spPr>
          <a:xfrm>
            <a:off x="3243011" y="2973765"/>
            <a:ext cx="21122" cy="8641"/>
          </a:xfrm>
          <a:custGeom>
            <a:avLst/>
            <a:gdLst/>
            <a:ahLst/>
            <a:cxnLst/>
            <a:rect l="l" t="t" r="r" b="b"/>
            <a:pathLst>
              <a:path w="21122" h="8641">
                <a:moveTo>
                  <a:pt x="14401" y="0"/>
                </a:moveTo>
                <a:lnTo>
                  <a:pt x="14401" y="1920"/>
                </a:lnTo>
                <a:lnTo>
                  <a:pt x="0" y="1920"/>
                </a:lnTo>
                <a:lnTo>
                  <a:pt x="0" y="0"/>
                </a:lnTo>
                <a:lnTo>
                  <a:pt x="0" y="8641"/>
                </a:lnTo>
                <a:lnTo>
                  <a:pt x="0" y="3825"/>
                </a:lnTo>
                <a:lnTo>
                  <a:pt x="21122" y="3825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6" name="object 516"/>
          <p:cNvSpPr/>
          <p:nvPr/>
        </p:nvSpPr>
        <p:spPr>
          <a:xfrm>
            <a:off x="3268934" y="2978566"/>
            <a:ext cx="29763" cy="33588"/>
          </a:xfrm>
          <a:custGeom>
            <a:avLst/>
            <a:gdLst/>
            <a:ahLst/>
            <a:cxnLst/>
            <a:rect l="l" t="t" r="r" b="b"/>
            <a:pathLst>
              <a:path w="29763" h="33588">
                <a:moveTo>
                  <a:pt x="11521" y="13426"/>
                </a:moveTo>
                <a:lnTo>
                  <a:pt x="7680" y="13426"/>
                </a:lnTo>
                <a:lnTo>
                  <a:pt x="7680" y="12466"/>
                </a:lnTo>
                <a:lnTo>
                  <a:pt x="6720" y="12466"/>
                </a:lnTo>
                <a:lnTo>
                  <a:pt x="6720" y="10546"/>
                </a:lnTo>
                <a:lnTo>
                  <a:pt x="7680" y="10546"/>
                </a:lnTo>
                <a:lnTo>
                  <a:pt x="7680" y="9585"/>
                </a:lnTo>
                <a:lnTo>
                  <a:pt x="8641" y="8641"/>
                </a:lnTo>
                <a:lnTo>
                  <a:pt x="9601" y="7680"/>
                </a:lnTo>
                <a:lnTo>
                  <a:pt x="11521" y="8641"/>
                </a:lnTo>
                <a:lnTo>
                  <a:pt x="14401" y="8641"/>
                </a:lnTo>
                <a:lnTo>
                  <a:pt x="14401" y="6705"/>
                </a:lnTo>
                <a:lnTo>
                  <a:pt x="11521" y="6705"/>
                </a:lnTo>
                <a:lnTo>
                  <a:pt x="10561" y="4800"/>
                </a:lnTo>
                <a:lnTo>
                  <a:pt x="8641" y="2865"/>
                </a:lnTo>
                <a:lnTo>
                  <a:pt x="7680" y="0"/>
                </a:lnTo>
                <a:lnTo>
                  <a:pt x="7680" y="7680"/>
                </a:lnTo>
                <a:lnTo>
                  <a:pt x="5760" y="9585"/>
                </a:lnTo>
                <a:lnTo>
                  <a:pt x="3840" y="10546"/>
                </a:lnTo>
                <a:lnTo>
                  <a:pt x="3840" y="11521"/>
                </a:lnTo>
                <a:lnTo>
                  <a:pt x="2880" y="12466"/>
                </a:lnTo>
                <a:lnTo>
                  <a:pt x="2880" y="16306"/>
                </a:lnTo>
                <a:lnTo>
                  <a:pt x="3840" y="17266"/>
                </a:lnTo>
                <a:lnTo>
                  <a:pt x="4800" y="17266"/>
                </a:lnTo>
                <a:lnTo>
                  <a:pt x="5760" y="18227"/>
                </a:lnTo>
                <a:lnTo>
                  <a:pt x="3840" y="20147"/>
                </a:lnTo>
                <a:lnTo>
                  <a:pt x="1920" y="22067"/>
                </a:lnTo>
                <a:lnTo>
                  <a:pt x="960" y="23027"/>
                </a:lnTo>
                <a:lnTo>
                  <a:pt x="0" y="23987"/>
                </a:lnTo>
                <a:lnTo>
                  <a:pt x="0" y="28788"/>
                </a:lnTo>
                <a:lnTo>
                  <a:pt x="1920" y="30708"/>
                </a:lnTo>
                <a:lnTo>
                  <a:pt x="4800" y="32628"/>
                </a:lnTo>
                <a:lnTo>
                  <a:pt x="8641" y="33588"/>
                </a:lnTo>
                <a:lnTo>
                  <a:pt x="12481" y="33588"/>
                </a:lnTo>
                <a:lnTo>
                  <a:pt x="8641" y="28788"/>
                </a:lnTo>
                <a:lnTo>
                  <a:pt x="6720" y="26868"/>
                </a:lnTo>
                <a:lnTo>
                  <a:pt x="4800" y="25908"/>
                </a:lnTo>
                <a:lnTo>
                  <a:pt x="3840" y="24947"/>
                </a:lnTo>
                <a:lnTo>
                  <a:pt x="3840" y="23987"/>
                </a:lnTo>
                <a:lnTo>
                  <a:pt x="4800" y="23027"/>
                </a:lnTo>
                <a:lnTo>
                  <a:pt x="4800" y="22067"/>
                </a:lnTo>
                <a:lnTo>
                  <a:pt x="5760" y="21107"/>
                </a:lnTo>
                <a:lnTo>
                  <a:pt x="6720" y="19202"/>
                </a:lnTo>
                <a:lnTo>
                  <a:pt x="7680" y="18227"/>
                </a:lnTo>
                <a:lnTo>
                  <a:pt x="10561" y="19202"/>
                </a:lnTo>
                <a:lnTo>
                  <a:pt x="24963" y="19202"/>
                </a:lnTo>
                <a:lnTo>
                  <a:pt x="25923" y="20147"/>
                </a:lnTo>
                <a:lnTo>
                  <a:pt x="26883" y="20147"/>
                </a:lnTo>
                <a:lnTo>
                  <a:pt x="27843" y="21107"/>
                </a:lnTo>
                <a:lnTo>
                  <a:pt x="27843" y="23987"/>
                </a:lnTo>
                <a:lnTo>
                  <a:pt x="26883" y="25908"/>
                </a:lnTo>
                <a:lnTo>
                  <a:pt x="26883" y="28788"/>
                </a:lnTo>
                <a:lnTo>
                  <a:pt x="28803" y="25908"/>
                </a:lnTo>
                <a:lnTo>
                  <a:pt x="29763" y="23987"/>
                </a:lnTo>
                <a:lnTo>
                  <a:pt x="29763" y="18227"/>
                </a:lnTo>
                <a:lnTo>
                  <a:pt x="27843" y="16306"/>
                </a:lnTo>
                <a:lnTo>
                  <a:pt x="26883" y="15361"/>
                </a:lnTo>
                <a:lnTo>
                  <a:pt x="24963" y="14386"/>
                </a:lnTo>
                <a:lnTo>
                  <a:pt x="14401" y="14386"/>
                </a:lnTo>
                <a:lnTo>
                  <a:pt x="11521" y="13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7" name="object 517"/>
          <p:cNvSpPr/>
          <p:nvPr/>
        </p:nvSpPr>
        <p:spPr>
          <a:xfrm>
            <a:off x="3277575" y="3004474"/>
            <a:ext cx="18242" cy="7680"/>
          </a:xfrm>
          <a:custGeom>
            <a:avLst/>
            <a:gdLst/>
            <a:ahLst/>
            <a:cxnLst/>
            <a:rect l="l" t="t" r="r" b="b"/>
            <a:pathLst>
              <a:path w="18242" h="7680">
                <a:moveTo>
                  <a:pt x="18242" y="0"/>
                </a:moveTo>
                <a:lnTo>
                  <a:pt x="16322" y="960"/>
                </a:lnTo>
                <a:lnTo>
                  <a:pt x="14401" y="2880"/>
                </a:lnTo>
                <a:lnTo>
                  <a:pt x="0" y="2880"/>
                </a:lnTo>
                <a:lnTo>
                  <a:pt x="3840" y="7680"/>
                </a:lnTo>
                <a:lnTo>
                  <a:pt x="9601" y="7680"/>
                </a:lnTo>
                <a:lnTo>
                  <a:pt x="14401" y="5760"/>
                </a:lnTo>
                <a:lnTo>
                  <a:pt x="18242" y="288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8" name="object 518"/>
          <p:cNvSpPr/>
          <p:nvPr/>
        </p:nvSpPr>
        <p:spPr>
          <a:xfrm>
            <a:off x="3270854" y="2966085"/>
            <a:ext cx="28803" cy="21122"/>
          </a:xfrm>
          <a:custGeom>
            <a:avLst/>
            <a:gdLst/>
            <a:ahLst/>
            <a:cxnLst/>
            <a:rect l="l" t="t" r="r" b="b"/>
            <a:pathLst>
              <a:path w="28803" h="21122">
                <a:moveTo>
                  <a:pt x="24002" y="6720"/>
                </a:moveTo>
                <a:lnTo>
                  <a:pt x="22082" y="4800"/>
                </a:lnTo>
                <a:lnTo>
                  <a:pt x="27843" y="4800"/>
                </a:lnTo>
                <a:lnTo>
                  <a:pt x="28803" y="3840"/>
                </a:lnTo>
                <a:lnTo>
                  <a:pt x="28803" y="1920"/>
                </a:lnTo>
                <a:lnTo>
                  <a:pt x="20162" y="1920"/>
                </a:lnTo>
                <a:lnTo>
                  <a:pt x="17282" y="0"/>
                </a:lnTo>
                <a:lnTo>
                  <a:pt x="8641" y="0"/>
                </a:lnTo>
                <a:lnTo>
                  <a:pt x="5760" y="960"/>
                </a:lnTo>
                <a:lnTo>
                  <a:pt x="384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2481"/>
                </a:lnTo>
                <a:lnTo>
                  <a:pt x="960" y="14401"/>
                </a:lnTo>
                <a:lnTo>
                  <a:pt x="1920" y="16322"/>
                </a:lnTo>
                <a:lnTo>
                  <a:pt x="2880" y="17282"/>
                </a:lnTo>
                <a:lnTo>
                  <a:pt x="3840" y="19187"/>
                </a:lnTo>
                <a:lnTo>
                  <a:pt x="5760" y="20162"/>
                </a:lnTo>
                <a:lnTo>
                  <a:pt x="5760" y="6720"/>
                </a:lnTo>
                <a:lnTo>
                  <a:pt x="6720" y="4800"/>
                </a:lnTo>
                <a:lnTo>
                  <a:pt x="7680" y="2880"/>
                </a:lnTo>
                <a:lnTo>
                  <a:pt x="8641" y="1920"/>
                </a:lnTo>
                <a:lnTo>
                  <a:pt x="9601" y="960"/>
                </a:lnTo>
                <a:lnTo>
                  <a:pt x="13441" y="960"/>
                </a:lnTo>
                <a:lnTo>
                  <a:pt x="15361" y="1920"/>
                </a:lnTo>
                <a:lnTo>
                  <a:pt x="16322" y="2880"/>
                </a:lnTo>
                <a:lnTo>
                  <a:pt x="17282" y="5760"/>
                </a:lnTo>
                <a:lnTo>
                  <a:pt x="18242" y="7680"/>
                </a:lnTo>
                <a:lnTo>
                  <a:pt x="18242" y="16322"/>
                </a:lnTo>
                <a:lnTo>
                  <a:pt x="16322" y="17282"/>
                </a:lnTo>
                <a:lnTo>
                  <a:pt x="15361" y="19187"/>
                </a:lnTo>
                <a:lnTo>
                  <a:pt x="12481" y="19187"/>
                </a:lnTo>
                <a:lnTo>
                  <a:pt x="12481" y="21122"/>
                </a:lnTo>
                <a:lnTo>
                  <a:pt x="16322" y="21122"/>
                </a:lnTo>
                <a:lnTo>
                  <a:pt x="19202" y="20162"/>
                </a:lnTo>
                <a:lnTo>
                  <a:pt x="21122" y="18227"/>
                </a:lnTo>
                <a:lnTo>
                  <a:pt x="23042" y="16322"/>
                </a:lnTo>
                <a:lnTo>
                  <a:pt x="24002" y="13441"/>
                </a:lnTo>
                <a:lnTo>
                  <a:pt x="24002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9" name="object 519"/>
          <p:cNvSpPr/>
          <p:nvPr/>
        </p:nvSpPr>
        <p:spPr>
          <a:xfrm>
            <a:off x="3303498" y="2980486"/>
            <a:ext cx="7680" cy="24947"/>
          </a:xfrm>
          <a:custGeom>
            <a:avLst/>
            <a:gdLst/>
            <a:ahLst/>
            <a:cxnLst/>
            <a:rect l="l" t="t" r="r" b="b"/>
            <a:pathLst>
              <a:path w="7680" h="24947">
                <a:moveTo>
                  <a:pt x="5760" y="944"/>
                </a:moveTo>
                <a:lnTo>
                  <a:pt x="5760" y="10546"/>
                </a:lnTo>
                <a:lnTo>
                  <a:pt x="5760" y="5760"/>
                </a:lnTo>
                <a:lnTo>
                  <a:pt x="6720" y="3825"/>
                </a:lnTo>
                <a:lnTo>
                  <a:pt x="7680" y="0"/>
                </a:lnTo>
                <a:lnTo>
                  <a:pt x="5760" y="944"/>
                </a:lnTo>
                <a:close/>
              </a:path>
              <a:path w="7680" h="24947">
                <a:moveTo>
                  <a:pt x="1920" y="-4800"/>
                </a:moveTo>
                <a:lnTo>
                  <a:pt x="1920" y="-3840"/>
                </a:lnTo>
                <a:lnTo>
                  <a:pt x="4800" y="-3840"/>
                </a:lnTo>
                <a:lnTo>
                  <a:pt x="5760" y="-4800"/>
                </a:lnTo>
                <a:lnTo>
                  <a:pt x="6720" y="-5760"/>
                </a:lnTo>
                <a:lnTo>
                  <a:pt x="6720" y="-10561"/>
                </a:lnTo>
                <a:lnTo>
                  <a:pt x="7680" y="-11521"/>
                </a:lnTo>
                <a:lnTo>
                  <a:pt x="8641" y="-12481"/>
                </a:lnTo>
                <a:lnTo>
                  <a:pt x="14401" y="-12481"/>
                </a:lnTo>
                <a:lnTo>
                  <a:pt x="15361" y="-11521"/>
                </a:lnTo>
                <a:lnTo>
                  <a:pt x="16322" y="-9601"/>
                </a:lnTo>
                <a:lnTo>
                  <a:pt x="16322" y="-3840"/>
                </a:lnTo>
                <a:lnTo>
                  <a:pt x="11521" y="-1920"/>
                </a:lnTo>
                <a:lnTo>
                  <a:pt x="7680" y="0"/>
                </a:lnTo>
                <a:lnTo>
                  <a:pt x="6720" y="3825"/>
                </a:lnTo>
                <a:lnTo>
                  <a:pt x="7680" y="2880"/>
                </a:lnTo>
                <a:lnTo>
                  <a:pt x="8641" y="1920"/>
                </a:lnTo>
                <a:lnTo>
                  <a:pt x="10561" y="944"/>
                </a:lnTo>
                <a:lnTo>
                  <a:pt x="11521" y="944"/>
                </a:lnTo>
                <a:lnTo>
                  <a:pt x="13441" y="0"/>
                </a:lnTo>
                <a:lnTo>
                  <a:pt x="16322" y="-1920"/>
                </a:lnTo>
                <a:lnTo>
                  <a:pt x="16322" y="9601"/>
                </a:lnTo>
                <a:lnTo>
                  <a:pt x="14401" y="12466"/>
                </a:lnTo>
                <a:lnTo>
                  <a:pt x="11521" y="13441"/>
                </a:lnTo>
                <a:lnTo>
                  <a:pt x="8641" y="13441"/>
                </a:lnTo>
                <a:lnTo>
                  <a:pt x="7680" y="12466"/>
                </a:lnTo>
                <a:lnTo>
                  <a:pt x="6720" y="11506"/>
                </a:lnTo>
                <a:lnTo>
                  <a:pt x="5760" y="10546"/>
                </a:lnTo>
                <a:lnTo>
                  <a:pt x="5760" y="944"/>
                </a:lnTo>
                <a:lnTo>
                  <a:pt x="2880" y="2880"/>
                </a:lnTo>
                <a:lnTo>
                  <a:pt x="1920" y="3825"/>
                </a:lnTo>
                <a:lnTo>
                  <a:pt x="960" y="5760"/>
                </a:lnTo>
                <a:lnTo>
                  <a:pt x="0" y="6720"/>
                </a:lnTo>
                <a:lnTo>
                  <a:pt x="0" y="13441"/>
                </a:lnTo>
                <a:lnTo>
                  <a:pt x="1920" y="15346"/>
                </a:lnTo>
                <a:lnTo>
                  <a:pt x="2880" y="16306"/>
                </a:lnTo>
                <a:lnTo>
                  <a:pt x="4800" y="17282"/>
                </a:lnTo>
                <a:lnTo>
                  <a:pt x="9601" y="17282"/>
                </a:lnTo>
                <a:lnTo>
                  <a:pt x="10561" y="16306"/>
                </a:lnTo>
                <a:lnTo>
                  <a:pt x="11521" y="16306"/>
                </a:lnTo>
                <a:lnTo>
                  <a:pt x="13441" y="14386"/>
                </a:lnTo>
                <a:lnTo>
                  <a:pt x="16322" y="12466"/>
                </a:lnTo>
                <a:lnTo>
                  <a:pt x="16322" y="14386"/>
                </a:lnTo>
                <a:lnTo>
                  <a:pt x="17282" y="15346"/>
                </a:lnTo>
                <a:lnTo>
                  <a:pt x="17282" y="16306"/>
                </a:lnTo>
                <a:lnTo>
                  <a:pt x="18242" y="17282"/>
                </a:lnTo>
                <a:lnTo>
                  <a:pt x="23042" y="17282"/>
                </a:lnTo>
                <a:lnTo>
                  <a:pt x="24963" y="15346"/>
                </a:lnTo>
                <a:lnTo>
                  <a:pt x="27843" y="12466"/>
                </a:lnTo>
                <a:lnTo>
                  <a:pt x="27843" y="10546"/>
                </a:lnTo>
                <a:lnTo>
                  <a:pt x="25923" y="11506"/>
                </a:lnTo>
                <a:lnTo>
                  <a:pt x="24963" y="12466"/>
                </a:lnTo>
                <a:lnTo>
                  <a:pt x="24002" y="13441"/>
                </a:lnTo>
                <a:lnTo>
                  <a:pt x="23042" y="12466"/>
                </a:lnTo>
                <a:lnTo>
                  <a:pt x="22082" y="11506"/>
                </a:lnTo>
                <a:lnTo>
                  <a:pt x="22082" y="-10561"/>
                </a:lnTo>
                <a:lnTo>
                  <a:pt x="21122" y="-11521"/>
                </a:lnTo>
                <a:lnTo>
                  <a:pt x="20162" y="-12481"/>
                </a:lnTo>
                <a:lnTo>
                  <a:pt x="19202" y="-13441"/>
                </a:lnTo>
                <a:lnTo>
                  <a:pt x="17282" y="-14401"/>
                </a:lnTo>
                <a:lnTo>
                  <a:pt x="5760" y="-14401"/>
                </a:lnTo>
                <a:lnTo>
                  <a:pt x="3840" y="-12481"/>
                </a:lnTo>
                <a:lnTo>
                  <a:pt x="1920" y="-10561"/>
                </a:lnTo>
                <a:lnTo>
                  <a:pt x="960" y="-8641"/>
                </a:lnTo>
                <a:lnTo>
                  <a:pt x="960" y="-5760"/>
                </a:lnTo>
                <a:lnTo>
                  <a:pt x="1920" y="-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0" name="object 520"/>
          <p:cNvSpPr/>
          <p:nvPr/>
        </p:nvSpPr>
        <p:spPr>
          <a:xfrm>
            <a:off x="3333262" y="2949762"/>
            <a:ext cx="15346" cy="47030"/>
          </a:xfrm>
          <a:custGeom>
            <a:avLst/>
            <a:gdLst/>
            <a:ahLst/>
            <a:cxnLst/>
            <a:rect l="l" t="t" r="r" b="b"/>
            <a:pathLst>
              <a:path w="15346" h="47030">
                <a:moveTo>
                  <a:pt x="9601" y="0"/>
                </a:moveTo>
                <a:lnTo>
                  <a:pt x="0" y="3840"/>
                </a:lnTo>
                <a:lnTo>
                  <a:pt x="944" y="4800"/>
                </a:lnTo>
                <a:lnTo>
                  <a:pt x="1920" y="4800"/>
                </a:lnTo>
                <a:lnTo>
                  <a:pt x="1920" y="3840"/>
                </a:lnTo>
                <a:lnTo>
                  <a:pt x="2880" y="3840"/>
                </a:lnTo>
                <a:lnTo>
                  <a:pt x="3840" y="4800"/>
                </a:lnTo>
                <a:lnTo>
                  <a:pt x="4785" y="4800"/>
                </a:lnTo>
                <a:lnTo>
                  <a:pt x="4785" y="45110"/>
                </a:lnTo>
                <a:lnTo>
                  <a:pt x="3840" y="45110"/>
                </a:lnTo>
                <a:lnTo>
                  <a:pt x="3840" y="46070"/>
                </a:lnTo>
                <a:lnTo>
                  <a:pt x="944" y="46070"/>
                </a:lnTo>
                <a:lnTo>
                  <a:pt x="944" y="47030"/>
                </a:lnTo>
                <a:lnTo>
                  <a:pt x="15346" y="47030"/>
                </a:lnTo>
                <a:lnTo>
                  <a:pt x="15346" y="46070"/>
                </a:lnTo>
                <a:lnTo>
                  <a:pt x="12466" y="46070"/>
                </a:lnTo>
                <a:lnTo>
                  <a:pt x="11506" y="45110"/>
                </a:lnTo>
                <a:lnTo>
                  <a:pt x="11506" y="44165"/>
                </a:lnTo>
                <a:lnTo>
                  <a:pt x="10561" y="43190"/>
                </a:lnTo>
                <a:lnTo>
                  <a:pt x="10561" y="0"/>
                </a:lnTo>
                <a:lnTo>
                  <a:pt x="96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1" name="object 521"/>
          <p:cNvSpPr/>
          <p:nvPr/>
        </p:nvSpPr>
        <p:spPr>
          <a:xfrm>
            <a:off x="3368771" y="2951683"/>
            <a:ext cx="19202" cy="45110"/>
          </a:xfrm>
          <a:custGeom>
            <a:avLst/>
            <a:gdLst/>
            <a:ahLst/>
            <a:cxnLst/>
            <a:rect l="l" t="t" r="r" b="b"/>
            <a:pathLst>
              <a:path w="19202" h="45110">
                <a:moveTo>
                  <a:pt x="19202" y="45110"/>
                </a:moveTo>
                <a:lnTo>
                  <a:pt x="19202" y="44150"/>
                </a:lnTo>
                <a:lnTo>
                  <a:pt x="15361" y="44150"/>
                </a:lnTo>
                <a:lnTo>
                  <a:pt x="14401" y="43190"/>
                </a:lnTo>
                <a:lnTo>
                  <a:pt x="13441" y="43190"/>
                </a:lnTo>
                <a:lnTo>
                  <a:pt x="13441" y="42245"/>
                </a:lnTo>
                <a:lnTo>
                  <a:pt x="12481" y="41269"/>
                </a:lnTo>
                <a:lnTo>
                  <a:pt x="12481" y="5760"/>
                </a:lnTo>
                <a:lnTo>
                  <a:pt x="13441" y="3840"/>
                </a:lnTo>
                <a:lnTo>
                  <a:pt x="13441" y="2880"/>
                </a:lnTo>
                <a:lnTo>
                  <a:pt x="14401" y="1920"/>
                </a:lnTo>
                <a:lnTo>
                  <a:pt x="15361" y="960"/>
                </a:lnTo>
                <a:lnTo>
                  <a:pt x="19202" y="960"/>
                </a:lnTo>
                <a:lnTo>
                  <a:pt x="19202" y="0"/>
                </a:lnTo>
                <a:lnTo>
                  <a:pt x="0" y="0"/>
                </a:lnTo>
                <a:lnTo>
                  <a:pt x="0" y="960"/>
                </a:lnTo>
                <a:lnTo>
                  <a:pt x="2880" y="960"/>
                </a:lnTo>
                <a:lnTo>
                  <a:pt x="3840" y="1920"/>
                </a:lnTo>
                <a:lnTo>
                  <a:pt x="4800" y="1920"/>
                </a:lnTo>
                <a:lnTo>
                  <a:pt x="4800" y="2880"/>
                </a:lnTo>
                <a:lnTo>
                  <a:pt x="5760" y="2880"/>
                </a:lnTo>
                <a:lnTo>
                  <a:pt x="5760" y="4800"/>
                </a:lnTo>
                <a:lnTo>
                  <a:pt x="6720" y="5760"/>
                </a:lnTo>
                <a:lnTo>
                  <a:pt x="6720" y="40309"/>
                </a:lnTo>
                <a:lnTo>
                  <a:pt x="5760" y="42245"/>
                </a:lnTo>
                <a:lnTo>
                  <a:pt x="4800" y="43190"/>
                </a:lnTo>
                <a:lnTo>
                  <a:pt x="2880" y="44150"/>
                </a:lnTo>
                <a:lnTo>
                  <a:pt x="0" y="44150"/>
                </a:lnTo>
                <a:lnTo>
                  <a:pt x="0" y="45110"/>
                </a:lnTo>
                <a:lnTo>
                  <a:pt x="19202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2" name="object 522"/>
          <p:cNvSpPr/>
          <p:nvPr/>
        </p:nvSpPr>
        <p:spPr>
          <a:xfrm>
            <a:off x="3390854" y="2966085"/>
            <a:ext cx="51831" cy="30708"/>
          </a:xfrm>
          <a:custGeom>
            <a:avLst/>
            <a:gdLst/>
            <a:ahLst/>
            <a:cxnLst/>
            <a:rect l="l" t="t" r="r" b="b"/>
            <a:pathLst>
              <a:path w="51831" h="30708">
                <a:moveTo>
                  <a:pt x="33604" y="30708"/>
                </a:moveTo>
                <a:lnTo>
                  <a:pt x="33604" y="29748"/>
                </a:lnTo>
                <a:lnTo>
                  <a:pt x="30723" y="29748"/>
                </a:lnTo>
                <a:lnTo>
                  <a:pt x="30723" y="28788"/>
                </a:lnTo>
                <a:lnTo>
                  <a:pt x="29763" y="28788"/>
                </a:lnTo>
                <a:lnTo>
                  <a:pt x="28803" y="27843"/>
                </a:lnTo>
                <a:lnTo>
                  <a:pt x="28803" y="7680"/>
                </a:lnTo>
                <a:lnTo>
                  <a:pt x="30723" y="5760"/>
                </a:lnTo>
                <a:lnTo>
                  <a:pt x="31683" y="4800"/>
                </a:lnTo>
                <a:lnTo>
                  <a:pt x="32644" y="4800"/>
                </a:lnTo>
                <a:lnTo>
                  <a:pt x="34564" y="3840"/>
                </a:lnTo>
                <a:lnTo>
                  <a:pt x="40325" y="3840"/>
                </a:lnTo>
                <a:lnTo>
                  <a:pt x="41269" y="5760"/>
                </a:lnTo>
                <a:lnTo>
                  <a:pt x="41269" y="28788"/>
                </a:lnTo>
                <a:lnTo>
                  <a:pt x="40325" y="28788"/>
                </a:lnTo>
                <a:lnTo>
                  <a:pt x="39364" y="29748"/>
                </a:lnTo>
                <a:lnTo>
                  <a:pt x="36484" y="29748"/>
                </a:lnTo>
                <a:lnTo>
                  <a:pt x="36484" y="30708"/>
                </a:lnTo>
                <a:lnTo>
                  <a:pt x="51831" y="30708"/>
                </a:lnTo>
                <a:lnTo>
                  <a:pt x="51831" y="29748"/>
                </a:lnTo>
                <a:lnTo>
                  <a:pt x="49926" y="29748"/>
                </a:lnTo>
                <a:lnTo>
                  <a:pt x="48950" y="28788"/>
                </a:lnTo>
                <a:lnTo>
                  <a:pt x="47990" y="28788"/>
                </a:lnTo>
                <a:lnTo>
                  <a:pt x="47990" y="27843"/>
                </a:lnTo>
                <a:lnTo>
                  <a:pt x="47045" y="26868"/>
                </a:lnTo>
                <a:lnTo>
                  <a:pt x="47045" y="5760"/>
                </a:lnTo>
                <a:lnTo>
                  <a:pt x="46085" y="4800"/>
                </a:lnTo>
                <a:lnTo>
                  <a:pt x="46085" y="2880"/>
                </a:lnTo>
                <a:lnTo>
                  <a:pt x="45110" y="1920"/>
                </a:lnTo>
                <a:lnTo>
                  <a:pt x="43205" y="960"/>
                </a:lnTo>
                <a:lnTo>
                  <a:pt x="42245" y="0"/>
                </a:lnTo>
                <a:lnTo>
                  <a:pt x="35524" y="0"/>
                </a:lnTo>
                <a:lnTo>
                  <a:pt x="34564" y="960"/>
                </a:lnTo>
                <a:lnTo>
                  <a:pt x="32644" y="1920"/>
                </a:lnTo>
                <a:lnTo>
                  <a:pt x="30723" y="3840"/>
                </a:lnTo>
                <a:lnTo>
                  <a:pt x="28803" y="5760"/>
                </a:lnTo>
                <a:lnTo>
                  <a:pt x="27843" y="3840"/>
                </a:lnTo>
                <a:lnTo>
                  <a:pt x="26883" y="1920"/>
                </a:lnTo>
                <a:lnTo>
                  <a:pt x="25923" y="960"/>
                </a:lnTo>
                <a:lnTo>
                  <a:pt x="24002" y="0"/>
                </a:lnTo>
                <a:lnTo>
                  <a:pt x="17282" y="0"/>
                </a:lnTo>
                <a:lnTo>
                  <a:pt x="16322" y="960"/>
                </a:lnTo>
                <a:lnTo>
                  <a:pt x="15361" y="960"/>
                </a:lnTo>
                <a:lnTo>
                  <a:pt x="14401" y="1920"/>
                </a:lnTo>
                <a:lnTo>
                  <a:pt x="13441" y="2880"/>
                </a:lnTo>
                <a:lnTo>
                  <a:pt x="12481" y="3840"/>
                </a:lnTo>
                <a:lnTo>
                  <a:pt x="10561" y="5760"/>
                </a:lnTo>
                <a:lnTo>
                  <a:pt x="10561" y="0"/>
                </a:lnTo>
                <a:lnTo>
                  <a:pt x="8641" y="0"/>
                </a:lnTo>
                <a:lnTo>
                  <a:pt x="0" y="2880"/>
                </a:lnTo>
                <a:lnTo>
                  <a:pt x="0" y="4800"/>
                </a:lnTo>
                <a:lnTo>
                  <a:pt x="960" y="3840"/>
                </a:lnTo>
                <a:lnTo>
                  <a:pt x="2880" y="3840"/>
                </a:lnTo>
                <a:lnTo>
                  <a:pt x="3840" y="4800"/>
                </a:lnTo>
                <a:lnTo>
                  <a:pt x="4800" y="5760"/>
                </a:lnTo>
                <a:lnTo>
                  <a:pt x="4800" y="26868"/>
                </a:lnTo>
                <a:lnTo>
                  <a:pt x="3840" y="27843"/>
                </a:lnTo>
                <a:lnTo>
                  <a:pt x="3840" y="28788"/>
                </a:lnTo>
                <a:lnTo>
                  <a:pt x="2880" y="29748"/>
                </a:lnTo>
                <a:lnTo>
                  <a:pt x="0" y="29748"/>
                </a:lnTo>
                <a:lnTo>
                  <a:pt x="0" y="30708"/>
                </a:lnTo>
                <a:lnTo>
                  <a:pt x="15361" y="30708"/>
                </a:lnTo>
                <a:lnTo>
                  <a:pt x="15361" y="29748"/>
                </a:lnTo>
                <a:lnTo>
                  <a:pt x="11521" y="29748"/>
                </a:lnTo>
                <a:lnTo>
                  <a:pt x="11521" y="28788"/>
                </a:lnTo>
                <a:lnTo>
                  <a:pt x="10561" y="28788"/>
                </a:lnTo>
                <a:lnTo>
                  <a:pt x="10561" y="7680"/>
                </a:lnTo>
                <a:lnTo>
                  <a:pt x="11521" y="6720"/>
                </a:lnTo>
                <a:lnTo>
                  <a:pt x="12481" y="5760"/>
                </a:lnTo>
                <a:lnTo>
                  <a:pt x="14401" y="4800"/>
                </a:lnTo>
                <a:lnTo>
                  <a:pt x="15361" y="3840"/>
                </a:lnTo>
                <a:lnTo>
                  <a:pt x="21122" y="3840"/>
                </a:lnTo>
                <a:lnTo>
                  <a:pt x="22082" y="5760"/>
                </a:lnTo>
                <a:lnTo>
                  <a:pt x="23042" y="6720"/>
                </a:lnTo>
                <a:lnTo>
                  <a:pt x="23042" y="27843"/>
                </a:lnTo>
                <a:lnTo>
                  <a:pt x="22082" y="28788"/>
                </a:lnTo>
                <a:lnTo>
                  <a:pt x="21122" y="29748"/>
                </a:lnTo>
                <a:lnTo>
                  <a:pt x="18242" y="29748"/>
                </a:lnTo>
                <a:lnTo>
                  <a:pt x="18242" y="30708"/>
                </a:lnTo>
                <a:lnTo>
                  <a:pt x="33604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3" name="object 523"/>
          <p:cNvSpPr/>
          <p:nvPr/>
        </p:nvSpPr>
        <p:spPr>
          <a:xfrm>
            <a:off x="3443645" y="2966085"/>
            <a:ext cx="52806" cy="30708"/>
          </a:xfrm>
          <a:custGeom>
            <a:avLst/>
            <a:gdLst/>
            <a:ahLst/>
            <a:cxnLst/>
            <a:rect l="l" t="t" r="r" b="b"/>
            <a:pathLst>
              <a:path w="52806" h="30708">
                <a:moveTo>
                  <a:pt x="52806" y="30708"/>
                </a:moveTo>
                <a:lnTo>
                  <a:pt x="52806" y="29748"/>
                </a:lnTo>
                <a:lnTo>
                  <a:pt x="49926" y="29748"/>
                </a:lnTo>
                <a:lnTo>
                  <a:pt x="49926" y="28788"/>
                </a:lnTo>
                <a:lnTo>
                  <a:pt x="48005" y="28788"/>
                </a:lnTo>
                <a:lnTo>
                  <a:pt x="48005" y="5760"/>
                </a:lnTo>
                <a:lnTo>
                  <a:pt x="47045" y="4800"/>
                </a:lnTo>
                <a:lnTo>
                  <a:pt x="46085" y="2880"/>
                </a:lnTo>
                <a:lnTo>
                  <a:pt x="45125" y="1920"/>
                </a:lnTo>
                <a:lnTo>
                  <a:pt x="44165" y="960"/>
                </a:lnTo>
                <a:lnTo>
                  <a:pt x="43205" y="0"/>
                </a:lnTo>
                <a:lnTo>
                  <a:pt x="36484" y="0"/>
                </a:lnTo>
                <a:lnTo>
                  <a:pt x="34564" y="960"/>
                </a:lnTo>
                <a:lnTo>
                  <a:pt x="33604" y="1920"/>
                </a:lnTo>
                <a:lnTo>
                  <a:pt x="31683" y="3840"/>
                </a:lnTo>
                <a:lnTo>
                  <a:pt x="28803" y="5760"/>
                </a:lnTo>
                <a:lnTo>
                  <a:pt x="28803" y="3840"/>
                </a:lnTo>
                <a:lnTo>
                  <a:pt x="27843" y="1920"/>
                </a:lnTo>
                <a:lnTo>
                  <a:pt x="25923" y="960"/>
                </a:lnTo>
                <a:lnTo>
                  <a:pt x="24963" y="0"/>
                </a:lnTo>
                <a:lnTo>
                  <a:pt x="18242" y="0"/>
                </a:lnTo>
                <a:lnTo>
                  <a:pt x="16322" y="960"/>
                </a:lnTo>
                <a:lnTo>
                  <a:pt x="15377" y="960"/>
                </a:lnTo>
                <a:lnTo>
                  <a:pt x="14401" y="1920"/>
                </a:lnTo>
                <a:lnTo>
                  <a:pt x="14401" y="2880"/>
                </a:lnTo>
                <a:lnTo>
                  <a:pt x="13441" y="3840"/>
                </a:lnTo>
                <a:lnTo>
                  <a:pt x="10561" y="5760"/>
                </a:lnTo>
                <a:lnTo>
                  <a:pt x="10561" y="0"/>
                </a:lnTo>
                <a:lnTo>
                  <a:pt x="9601" y="0"/>
                </a:lnTo>
                <a:lnTo>
                  <a:pt x="0" y="2880"/>
                </a:lnTo>
                <a:lnTo>
                  <a:pt x="975" y="4800"/>
                </a:lnTo>
                <a:lnTo>
                  <a:pt x="1935" y="3840"/>
                </a:lnTo>
                <a:lnTo>
                  <a:pt x="3840" y="3840"/>
                </a:lnTo>
                <a:lnTo>
                  <a:pt x="3840" y="4800"/>
                </a:lnTo>
                <a:lnTo>
                  <a:pt x="4815" y="4800"/>
                </a:lnTo>
                <a:lnTo>
                  <a:pt x="4815" y="28788"/>
                </a:lnTo>
                <a:lnTo>
                  <a:pt x="3840" y="28788"/>
                </a:lnTo>
                <a:lnTo>
                  <a:pt x="3840" y="29748"/>
                </a:lnTo>
                <a:lnTo>
                  <a:pt x="975" y="29748"/>
                </a:lnTo>
                <a:lnTo>
                  <a:pt x="975" y="30708"/>
                </a:lnTo>
                <a:lnTo>
                  <a:pt x="15377" y="30708"/>
                </a:lnTo>
                <a:lnTo>
                  <a:pt x="15377" y="29748"/>
                </a:lnTo>
                <a:lnTo>
                  <a:pt x="12481" y="29748"/>
                </a:lnTo>
                <a:lnTo>
                  <a:pt x="11521" y="28788"/>
                </a:lnTo>
                <a:lnTo>
                  <a:pt x="11521" y="27843"/>
                </a:lnTo>
                <a:lnTo>
                  <a:pt x="10561" y="27843"/>
                </a:lnTo>
                <a:lnTo>
                  <a:pt x="10561" y="7680"/>
                </a:lnTo>
                <a:lnTo>
                  <a:pt x="11521" y="6720"/>
                </a:lnTo>
                <a:lnTo>
                  <a:pt x="13441" y="5760"/>
                </a:lnTo>
                <a:lnTo>
                  <a:pt x="15377" y="4800"/>
                </a:lnTo>
                <a:lnTo>
                  <a:pt x="16322" y="3840"/>
                </a:lnTo>
                <a:lnTo>
                  <a:pt x="22082" y="3840"/>
                </a:lnTo>
                <a:lnTo>
                  <a:pt x="23042" y="5760"/>
                </a:lnTo>
                <a:lnTo>
                  <a:pt x="23042" y="6720"/>
                </a:lnTo>
                <a:lnTo>
                  <a:pt x="24002" y="8641"/>
                </a:lnTo>
                <a:lnTo>
                  <a:pt x="24002" y="27843"/>
                </a:lnTo>
                <a:lnTo>
                  <a:pt x="23042" y="27843"/>
                </a:lnTo>
                <a:lnTo>
                  <a:pt x="23042" y="28788"/>
                </a:lnTo>
                <a:lnTo>
                  <a:pt x="22082" y="28788"/>
                </a:lnTo>
                <a:lnTo>
                  <a:pt x="22082" y="29748"/>
                </a:lnTo>
                <a:lnTo>
                  <a:pt x="19202" y="29748"/>
                </a:lnTo>
                <a:lnTo>
                  <a:pt x="19202" y="30708"/>
                </a:lnTo>
                <a:lnTo>
                  <a:pt x="34564" y="30708"/>
                </a:lnTo>
                <a:lnTo>
                  <a:pt x="34564" y="29748"/>
                </a:lnTo>
                <a:lnTo>
                  <a:pt x="31683" y="29748"/>
                </a:lnTo>
                <a:lnTo>
                  <a:pt x="30723" y="28788"/>
                </a:lnTo>
                <a:lnTo>
                  <a:pt x="29763" y="28788"/>
                </a:lnTo>
                <a:lnTo>
                  <a:pt x="29763" y="9601"/>
                </a:lnTo>
                <a:lnTo>
                  <a:pt x="28803" y="7680"/>
                </a:lnTo>
                <a:lnTo>
                  <a:pt x="29763" y="7680"/>
                </a:lnTo>
                <a:lnTo>
                  <a:pt x="30723" y="5760"/>
                </a:lnTo>
                <a:lnTo>
                  <a:pt x="32644" y="4800"/>
                </a:lnTo>
                <a:lnTo>
                  <a:pt x="33604" y="4800"/>
                </a:lnTo>
                <a:lnTo>
                  <a:pt x="34564" y="3840"/>
                </a:lnTo>
                <a:lnTo>
                  <a:pt x="40325" y="3840"/>
                </a:lnTo>
                <a:lnTo>
                  <a:pt x="41285" y="5760"/>
                </a:lnTo>
                <a:lnTo>
                  <a:pt x="42245" y="6720"/>
                </a:lnTo>
                <a:lnTo>
                  <a:pt x="42245" y="27843"/>
                </a:lnTo>
                <a:lnTo>
                  <a:pt x="41285" y="28788"/>
                </a:lnTo>
                <a:lnTo>
                  <a:pt x="40325" y="29748"/>
                </a:lnTo>
                <a:lnTo>
                  <a:pt x="37444" y="29748"/>
                </a:lnTo>
                <a:lnTo>
                  <a:pt x="37444" y="30708"/>
                </a:lnTo>
                <a:lnTo>
                  <a:pt x="52806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4" name="object 524"/>
          <p:cNvSpPr/>
          <p:nvPr/>
        </p:nvSpPr>
        <p:spPr>
          <a:xfrm>
            <a:off x="3502212" y="2949762"/>
            <a:ext cx="6720" cy="6720"/>
          </a:xfrm>
          <a:custGeom>
            <a:avLst/>
            <a:gdLst/>
            <a:ahLst/>
            <a:cxnLst/>
            <a:rect l="l" t="t" r="r" b="b"/>
            <a:pathLst>
              <a:path w="6720" h="6720">
                <a:moveTo>
                  <a:pt x="960" y="960"/>
                </a:moveTo>
                <a:lnTo>
                  <a:pt x="960" y="1920"/>
                </a:lnTo>
                <a:lnTo>
                  <a:pt x="0" y="1920"/>
                </a:lnTo>
                <a:lnTo>
                  <a:pt x="0" y="3840"/>
                </a:lnTo>
                <a:lnTo>
                  <a:pt x="960" y="4800"/>
                </a:lnTo>
                <a:lnTo>
                  <a:pt x="960" y="5760"/>
                </a:lnTo>
                <a:lnTo>
                  <a:pt x="1920" y="6720"/>
                </a:lnTo>
                <a:lnTo>
                  <a:pt x="5760" y="6720"/>
                </a:lnTo>
                <a:lnTo>
                  <a:pt x="5760" y="5760"/>
                </a:lnTo>
                <a:lnTo>
                  <a:pt x="6720" y="4800"/>
                </a:lnTo>
                <a:lnTo>
                  <a:pt x="6720" y="1920"/>
                </a:lnTo>
                <a:lnTo>
                  <a:pt x="5760" y="960"/>
                </a:lnTo>
                <a:lnTo>
                  <a:pt x="5760" y="0"/>
                </a:lnTo>
                <a:lnTo>
                  <a:pt x="1920" y="0"/>
                </a:lnTo>
                <a:lnTo>
                  <a:pt x="9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5" name="object 525"/>
          <p:cNvSpPr/>
          <p:nvPr/>
        </p:nvSpPr>
        <p:spPr>
          <a:xfrm>
            <a:off x="3498372" y="2966085"/>
            <a:ext cx="15361" cy="30708"/>
          </a:xfrm>
          <a:custGeom>
            <a:avLst/>
            <a:gdLst/>
            <a:ahLst/>
            <a:cxnLst/>
            <a:rect l="l" t="t" r="r" b="b"/>
            <a:pathLst>
              <a:path w="15361" h="30708">
                <a:moveTo>
                  <a:pt x="8641" y="0"/>
                </a:moveTo>
                <a:lnTo>
                  <a:pt x="0" y="2880"/>
                </a:lnTo>
                <a:lnTo>
                  <a:pt x="0" y="4800"/>
                </a:lnTo>
                <a:lnTo>
                  <a:pt x="960" y="3840"/>
                </a:lnTo>
                <a:lnTo>
                  <a:pt x="3840" y="3840"/>
                </a:lnTo>
                <a:lnTo>
                  <a:pt x="3840" y="4800"/>
                </a:lnTo>
                <a:lnTo>
                  <a:pt x="4800" y="4800"/>
                </a:lnTo>
                <a:lnTo>
                  <a:pt x="4800" y="27843"/>
                </a:lnTo>
                <a:lnTo>
                  <a:pt x="3840" y="28788"/>
                </a:lnTo>
                <a:lnTo>
                  <a:pt x="2880" y="29748"/>
                </a:lnTo>
                <a:lnTo>
                  <a:pt x="0" y="29748"/>
                </a:lnTo>
                <a:lnTo>
                  <a:pt x="0" y="30708"/>
                </a:lnTo>
                <a:lnTo>
                  <a:pt x="15361" y="30708"/>
                </a:lnTo>
                <a:lnTo>
                  <a:pt x="15361" y="29748"/>
                </a:lnTo>
                <a:lnTo>
                  <a:pt x="11521" y="29748"/>
                </a:lnTo>
                <a:lnTo>
                  <a:pt x="11521" y="28788"/>
                </a:lnTo>
                <a:lnTo>
                  <a:pt x="10561" y="28788"/>
                </a:lnTo>
                <a:lnTo>
                  <a:pt x="10561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6" name="object 526"/>
          <p:cNvSpPr/>
          <p:nvPr/>
        </p:nvSpPr>
        <p:spPr>
          <a:xfrm>
            <a:off x="3516614" y="2966085"/>
            <a:ext cx="31668" cy="46070"/>
          </a:xfrm>
          <a:custGeom>
            <a:avLst/>
            <a:gdLst/>
            <a:ahLst/>
            <a:cxnLst/>
            <a:rect l="l" t="t" r="r" b="b"/>
            <a:pathLst>
              <a:path w="31668" h="46070">
                <a:moveTo>
                  <a:pt x="30708" y="4800"/>
                </a:moveTo>
                <a:lnTo>
                  <a:pt x="30708" y="3840"/>
                </a:lnTo>
                <a:lnTo>
                  <a:pt x="31668" y="3840"/>
                </a:lnTo>
                <a:lnTo>
                  <a:pt x="31668" y="1920"/>
                </a:lnTo>
                <a:lnTo>
                  <a:pt x="23042" y="1920"/>
                </a:lnTo>
                <a:lnTo>
                  <a:pt x="20147" y="0"/>
                </a:lnTo>
                <a:lnTo>
                  <a:pt x="11521" y="0"/>
                </a:lnTo>
                <a:lnTo>
                  <a:pt x="8641" y="960"/>
                </a:lnTo>
                <a:lnTo>
                  <a:pt x="6720" y="2880"/>
                </a:lnTo>
                <a:lnTo>
                  <a:pt x="3840" y="4800"/>
                </a:lnTo>
                <a:lnTo>
                  <a:pt x="2880" y="7680"/>
                </a:lnTo>
                <a:lnTo>
                  <a:pt x="2880" y="12481"/>
                </a:lnTo>
                <a:lnTo>
                  <a:pt x="3840" y="14401"/>
                </a:lnTo>
                <a:lnTo>
                  <a:pt x="4800" y="16322"/>
                </a:lnTo>
                <a:lnTo>
                  <a:pt x="5760" y="17282"/>
                </a:lnTo>
                <a:lnTo>
                  <a:pt x="6720" y="19187"/>
                </a:lnTo>
                <a:lnTo>
                  <a:pt x="8641" y="20162"/>
                </a:lnTo>
                <a:lnTo>
                  <a:pt x="6720" y="22067"/>
                </a:lnTo>
                <a:lnTo>
                  <a:pt x="4800" y="23027"/>
                </a:lnTo>
                <a:lnTo>
                  <a:pt x="3840" y="24002"/>
                </a:lnTo>
                <a:lnTo>
                  <a:pt x="3840" y="28788"/>
                </a:lnTo>
                <a:lnTo>
                  <a:pt x="4800" y="29748"/>
                </a:lnTo>
                <a:lnTo>
                  <a:pt x="5760" y="29748"/>
                </a:lnTo>
                <a:lnTo>
                  <a:pt x="6720" y="30708"/>
                </a:lnTo>
                <a:lnTo>
                  <a:pt x="4800" y="32628"/>
                </a:lnTo>
                <a:lnTo>
                  <a:pt x="2880" y="34549"/>
                </a:lnTo>
                <a:lnTo>
                  <a:pt x="1920" y="35509"/>
                </a:lnTo>
                <a:lnTo>
                  <a:pt x="960" y="36469"/>
                </a:lnTo>
                <a:lnTo>
                  <a:pt x="960" y="38389"/>
                </a:lnTo>
                <a:lnTo>
                  <a:pt x="0" y="38389"/>
                </a:lnTo>
                <a:lnTo>
                  <a:pt x="0" y="40309"/>
                </a:lnTo>
                <a:lnTo>
                  <a:pt x="960" y="41269"/>
                </a:lnTo>
                <a:lnTo>
                  <a:pt x="2880" y="43190"/>
                </a:lnTo>
                <a:lnTo>
                  <a:pt x="5760" y="45110"/>
                </a:lnTo>
                <a:lnTo>
                  <a:pt x="9601" y="46070"/>
                </a:lnTo>
                <a:lnTo>
                  <a:pt x="13426" y="46070"/>
                </a:lnTo>
                <a:lnTo>
                  <a:pt x="9601" y="41269"/>
                </a:lnTo>
                <a:lnTo>
                  <a:pt x="6720" y="39349"/>
                </a:lnTo>
                <a:lnTo>
                  <a:pt x="5760" y="38389"/>
                </a:lnTo>
                <a:lnTo>
                  <a:pt x="4800" y="37429"/>
                </a:lnTo>
                <a:lnTo>
                  <a:pt x="4800" y="36469"/>
                </a:lnTo>
                <a:lnTo>
                  <a:pt x="5760" y="35509"/>
                </a:lnTo>
                <a:lnTo>
                  <a:pt x="5760" y="34549"/>
                </a:lnTo>
                <a:lnTo>
                  <a:pt x="6720" y="33588"/>
                </a:lnTo>
                <a:lnTo>
                  <a:pt x="7680" y="31683"/>
                </a:lnTo>
                <a:lnTo>
                  <a:pt x="8641" y="30708"/>
                </a:lnTo>
                <a:lnTo>
                  <a:pt x="11521" y="31683"/>
                </a:lnTo>
                <a:lnTo>
                  <a:pt x="25923" y="31683"/>
                </a:lnTo>
                <a:lnTo>
                  <a:pt x="26883" y="32628"/>
                </a:lnTo>
                <a:lnTo>
                  <a:pt x="27828" y="32628"/>
                </a:lnTo>
                <a:lnTo>
                  <a:pt x="28788" y="33588"/>
                </a:lnTo>
                <a:lnTo>
                  <a:pt x="28788" y="36469"/>
                </a:lnTo>
                <a:lnTo>
                  <a:pt x="27828" y="38389"/>
                </a:lnTo>
                <a:lnTo>
                  <a:pt x="27828" y="41269"/>
                </a:lnTo>
                <a:lnTo>
                  <a:pt x="29763" y="38389"/>
                </a:lnTo>
                <a:lnTo>
                  <a:pt x="30708" y="36469"/>
                </a:lnTo>
                <a:lnTo>
                  <a:pt x="30708" y="30708"/>
                </a:lnTo>
                <a:lnTo>
                  <a:pt x="28788" y="28788"/>
                </a:lnTo>
                <a:lnTo>
                  <a:pt x="27828" y="27843"/>
                </a:lnTo>
                <a:lnTo>
                  <a:pt x="25923" y="26868"/>
                </a:lnTo>
                <a:lnTo>
                  <a:pt x="15361" y="26868"/>
                </a:lnTo>
                <a:lnTo>
                  <a:pt x="12481" y="25907"/>
                </a:lnTo>
                <a:lnTo>
                  <a:pt x="8641" y="25907"/>
                </a:lnTo>
                <a:lnTo>
                  <a:pt x="8641" y="24947"/>
                </a:lnTo>
                <a:lnTo>
                  <a:pt x="7680" y="24947"/>
                </a:lnTo>
                <a:lnTo>
                  <a:pt x="7680" y="23027"/>
                </a:lnTo>
                <a:lnTo>
                  <a:pt x="8641" y="23027"/>
                </a:lnTo>
                <a:lnTo>
                  <a:pt x="8641" y="22067"/>
                </a:lnTo>
                <a:lnTo>
                  <a:pt x="9601" y="21122"/>
                </a:lnTo>
                <a:lnTo>
                  <a:pt x="8641" y="12481"/>
                </a:lnTo>
                <a:lnTo>
                  <a:pt x="8641" y="6720"/>
                </a:lnTo>
                <a:lnTo>
                  <a:pt x="9601" y="4800"/>
                </a:lnTo>
                <a:lnTo>
                  <a:pt x="10561" y="2880"/>
                </a:lnTo>
                <a:lnTo>
                  <a:pt x="11521" y="1920"/>
                </a:lnTo>
                <a:lnTo>
                  <a:pt x="12481" y="960"/>
                </a:lnTo>
                <a:lnTo>
                  <a:pt x="16322" y="960"/>
                </a:lnTo>
                <a:lnTo>
                  <a:pt x="17266" y="1920"/>
                </a:lnTo>
                <a:lnTo>
                  <a:pt x="19202" y="2880"/>
                </a:lnTo>
                <a:lnTo>
                  <a:pt x="20147" y="5760"/>
                </a:lnTo>
                <a:lnTo>
                  <a:pt x="21107" y="7680"/>
                </a:lnTo>
                <a:lnTo>
                  <a:pt x="21107" y="14401"/>
                </a:lnTo>
                <a:lnTo>
                  <a:pt x="20147" y="16322"/>
                </a:lnTo>
                <a:lnTo>
                  <a:pt x="19202" y="17282"/>
                </a:lnTo>
                <a:lnTo>
                  <a:pt x="21107" y="20162"/>
                </a:lnTo>
                <a:lnTo>
                  <a:pt x="23987" y="18227"/>
                </a:lnTo>
                <a:lnTo>
                  <a:pt x="25923" y="16322"/>
                </a:lnTo>
                <a:lnTo>
                  <a:pt x="26883" y="13441"/>
                </a:lnTo>
                <a:lnTo>
                  <a:pt x="26883" y="6720"/>
                </a:lnTo>
                <a:lnTo>
                  <a:pt x="24947" y="4800"/>
                </a:lnTo>
                <a:lnTo>
                  <a:pt x="30708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7" name="object 527"/>
          <p:cNvSpPr/>
          <p:nvPr/>
        </p:nvSpPr>
        <p:spPr>
          <a:xfrm>
            <a:off x="3525255" y="2978566"/>
            <a:ext cx="12466" cy="8641"/>
          </a:xfrm>
          <a:custGeom>
            <a:avLst/>
            <a:gdLst/>
            <a:ahLst/>
            <a:cxnLst/>
            <a:rect l="l" t="t" r="r" b="b"/>
            <a:pathLst>
              <a:path w="12466" h="8641">
                <a:moveTo>
                  <a:pt x="9601" y="6705"/>
                </a:moveTo>
                <a:lnTo>
                  <a:pt x="3840" y="6705"/>
                </a:lnTo>
                <a:lnTo>
                  <a:pt x="1920" y="4800"/>
                </a:lnTo>
                <a:lnTo>
                  <a:pt x="960" y="2865"/>
                </a:lnTo>
                <a:lnTo>
                  <a:pt x="0" y="0"/>
                </a:lnTo>
                <a:lnTo>
                  <a:pt x="960" y="8641"/>
                </a:lnTo>
                <a:lnTo>
                  <a:pt x="1920" y="7680"/>
                </a:lnTo>
                <a:lnTo>
                  <a:pt x="2880" y="8641"/>
                </a:lnTo>
                <a:lnTo>
                  <a:pt x="9601" y="8641"/>
                </a:lnTo>
                <a:lnTo>
                  <a:pt x="12466" y="7680"/>
                </a:lnTo>
                <a:lnTo>
                  <a:pt x="10561" y="4800"/>
                </a:lnTo>
                <a:lnTo>
                  <a:pt x="9601" y="67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8" name="object 528"/>
          <p:cNvSpPr/>
          <p:nvPr/>
        </p:nvSpPr>
        <p:spPr>
          <a:xfrm>
            <a:off x="3526215" y="3004474"/>
            <a:ext cx="18227" cy="7680"/>
          </a:xfrm>
          <a:custGeom>
            <a:avLst/>
            <a:gdLst/>
            <a:ahLst/>
            <a:cxnLst/>
            <a:rect l="l" t="t" r="r" b="b"/>
            <a:pathLst>
              <a:path w="18227" h="7680">
                <a:moveTo>
                  <a:pt x="18227" y="0"/>
                </a:moveTo>
                <a:lnTo>
                  <a:pt x="16322" y="960"/>
                </a:lnTo>
                <a:lnTo>
                  <a:pt x="14386" y="2880"/>
                </a:lnTo>
                <a:lnTo>
                  <a:pt x="0" y="2880"/>
                </a:lnTo>
                <a:lnTo>
                  <a:pt x="3825" y="7680"/>
                </a:lnTo>
                <a:lnTo>
                  <a:pt x="9601" y="7680"/>
                </a:lnTo>
                <a:lnTo>
                  <a:pt x="14386" y="5760"/>
                </a:lnTo>
                <a:lnTo>
                  <a:pt x="18227" y="2880"/>
                </a:lnTo>
                <a:lnTo>
                  <a:pt x="1822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9" name="object 529"/>
          <p:cNvSpPr/>
          <p:nvPr/>
        </p:nvSpPr>
        <p:spPr>
          <a:xfrm>
            <a:off x="3550218" y="2966085"/>
            <a:ext cx="22067" cy="30708"/>
          </a:xfrm>
          <a:custGeom>
            <a:avLst/>
            <a:gdLst/>
            <a:ahLst/>
            <a:cxnLst/>
            <a:rect l="l" t="t" r="r" b="b"/>
            <a:pathLst>
              <a:path w="22067" h="30708">
                <a:moveTo>
                  <a:pt x="22067" y="960"/>
                </a:moveTo>
                <a:lnTo>
                  <a:pt x="21107" y="960"/>
                </a:lnTo>
                <a:lnTo>
                  <a:pt x="20147" y="0"/>
                </a:lnTo>
                <a:lnTo>
                  <a:pt x="15346" y="0"/>
                </a:lnTo>
                <a:lnTo>
                  <a:pt x="12466" y="1920"/>
                </a:lnTo>
                <a:lnTo>
                  <a:pt x="10546" y="6720"/>
                </a:lnTo>
                <a:lnTo>
                  <a:pt x="10546" y="0"/>
                </a:lnTo>
                <a:lnTo>
                  <a:pt x="8625" y="0"/>
                </a:lnTo>
                <a:lnTo>
                  <a:pt x="0" y="2880"/>
                </a:lnTo>
                <a:lnTo>
                  <a:pt x="0" y="4800"/>
                </a:lnTo>
                <a:lnTo>
                  <a:pt x="944" y="3840"/>
                </a:lnTo>
                <a:lnTo>
                  <a:pt x="2865" y="3840"/>
                </a:lnTo>
                <a:lnTo>
                  <a:pt x="3825" y="4800"/>
                </a:lnTo>
                <a:lnTo>
                  <a:pt x="4785" y="4800"/>
                </a:lnTo>
                <a:lnTo>
                  <a:pt x="4785" y="26868"/>
                </a:lnTo>
                <a:lnTo>
                  <a:pt x="3825" y="27843"/>
                </a:lnTo>
                <a:lnTo>
                  <a:pt x="3825" y="28788"/>
                </a:lnTo>
                <a:lnTo>
                  <a:pt x="2865" y="28788"/>
                </a:lnTo>
                <a:lnTo>
                  <a:pt x="2865" y="29748"/>
                </a:lnTo>
                <a:lnTo>
                  <a:pt x="0" y="29748"/>
                </a:lnTo>
                <a:lnTo>
                  <a:pt x="0" y="30708"/>
                </a:lnTo>
                <a:lnTo>
                  <a:pt x="15346" y="30708"/>
                </a:lnTo>
                <a:lnTo>
                  <a:pt x="15346" y="29748"/>
                </a:lnTo>
                <a:lnTo>
                  <a:pt x="13426" y="29748"/>
                </a:lnTo>
                <a:lnTo>
                  <a:pt x="12466" y="28788"/>
                </a:lnTo>
                <a:lnTo>
                  <a:pt x="11506" y="28788"/>
                </a:lnTo>
                <a:lnTo>
                  <a:pt x="11506" y="27843"/>
                </a:lnTo>
                <a:lnTo>
                  <a:pt x="10546" y="27843"/>
                </a:lnTo>
                <a:lnTo>
                  <a:pt x="10546" y="9601"/>
                </a:lnTo>
                <a:lnTo>
                  <a:pt x="11506" y="6720"/>
                </a:lnTo>
                <a:lnTo>
                  <a:pt x="12466" y="5760"/>
                </a:lnTo>
                <a:lnTo>
                  <a:pt x="13426" y="4800"/>
                </a:lnTo>
                <a:lnTo>
                  <a:pt x="13426" y="3840"/>
                </a:lnTo>
                <a:lnTo>
                  <a:pt x="15346" y="3840"/>
                </a:lnTo>
                <a:lnTo>
                  <a:pt x="15346" y="4800"/>
                </a:lnTo>
                <a:lnTo>
                  <a:pt x="16306" y="4800"/>
                </a:lnTo>
                <a:lnTo>
                  <a:pt x="17266" y="5760"/>
                </a:lnTo>
                <a:lnTo>
                  <a:pt x="18227" y="6720"/>
                </a:lnTo>
                <a:lnTo>
                  <a:pt x="20147" y="6720"/>
                </a:lnTo>
                <a:lnTo>
                  <a:pt x="21107" y="5760"/>
                </a:lnTo>
                <a:lnTo>
                  <a:pt x="22067" y="4800"/>
                </a:lnTo>
                <a:lnTo>
                  <a:pt x="22067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0" name="object 530"/>
          <p:cNvSpPr/>
          <p:nvPr/>
        </p:nvSpPr>
        <p:spPr>
          <a:xfrm>
            <a:off x="3574206" y="2980486"/>
            <a:ext cx="8641" cy="22067"/>
          </a:xfrm>
          <a:custGeom>
            <a:avLst/>
            <a:gdLst/>
            <a:ahLst/>
            <a:cxnLst/>
            <a:rect l="l" t="t" r="r" b="b"/>
            <a:pathLst>
              <a:path w="8641" h="22067">
                <a:moveTo>
                  <a:pt x="5760" y="944"/>
                </a:moveTo>
                <a:lnTo>
                  <a:pt x="5760" y="7665"/>
                </a:lnTo>
                <a:lnTo>
                  <a:pt x="5760" y="6720"/>
                </a:lnTo>
                <a:lnTo>
                  <a:pt x="6720" y="5760"/>
                </a:lnTo>
                <a:lnTo>
                  <a:pt x="8641" y="0"/>
                </a:lnTo>
                <a:lnTo>
                  <a:pt x="5760" y="944"/>
                </a:lnTo>
                <a:close/>
              </a:path>
              <a:path w="8641" h="22067">
                <a:moveTo>
                  <a:pt x="27843" y="10546"/>
                </a:moveTo>
                <a:lnTo>
                  <a:pt x="26883" y="11506"/>
                </a:lnTo>
                <a:lnTo>
                  <a:pt x="25923" y="12466"/>
                </a:lnTo>
                <a:lnTo>
                  <a:pt x="24963" y="12466"/>
                </a:lnTo>
                <a:lnTo>
                  <a:pt x="24963" y="13441"/>
                </a:lnTo>
                <a:lnTo>
                  <a:pt x="24002" y="13441"/>
                </a:lnTo>
                <a:lnTo>
                  <a:pt x="24002" y="12466"/>
                </a:lnTo>
                <a:lnTo>
                  <a:pt x="23042" y="12466"/>
                </a:lnTo>
                <a:lnTo>
                  <a:pt x="23042" y="-9601"/>
                </a:lnTo>
                <a:lnTo>
                  <a:pt x="22082" y="-10561"/>
                </a:lnTo>
                <a:lnTo>
                  <a:pt x="22082" y="-11521"/>
                </a:lnTo>
                <a:lnTo>
                  <a:pt x="21122" y="-12481"/>
                </a:lnTo>
                <a:lnTo>
                  <a:pt x="19202" y="-13441"/>
                </a:lnTo>
                <a:lnTo>
                  <a:pt x="18242" y="-14401"/>
                </a:lnTo>
                <a:lnTo>
                  <a:pt x="6720" y="-14401"/>
                </a:lnTo>
                <a:lnTo>
                  <a:pt x="4800" y="-12481"/>
                </a:lnTo>
                <a:lnTo>
                  <a:pt x="2880" y="-10561"/>
                </a:lnTo>
                <a:lnTo>
                  <a:pt x="1920" y="-8641"/>
                </a:lnTo>
                <a:lnTo>
                  <a:pt x="1920" y="-4800"/>
                </a:lnTo>
                <a:lnTo>
                  <a:pt x="2880" y="-3840"/>
                </a:lnTo>
                <a:lnTo>
                  <a:pt x="5760" y="-3840"/>
                </a:lnTo>
                <a:lnTo>
                  <a:pt x="6720" y="-4800"/>
                </a:lnTo>
                <a:lnTo>
                  <a:pt x="6720" y="-5760"/>
                </a:lnTo>
                <a:lnTo>
                  <a:pt x="7680" y="-5760"/>
                </a:lnTo>
                <a:lnTo>
                  <a:pt x="7680" y="-10561"/>
                </a:lnTo>
                <a:lnTo>
                  <a:pt x="8641" y="-11521"/>
                </a:lnTo>
                <a:lnTo>
                  <a:pt x="9601" y="-12481"/>
                </a:lnTo>
                <a:lnTo>
                  <a:pt x="15361" y="-12481"/>
                </a:lnTo>
                <a:lnTo>
                  <a:pt x="16322" y="-11521"/>
                </a:lnTo>
                <a:lnTo>
                  <a:pt x="17282" y="-9601"/>
                </a:lnTo>
                <a:lnTo>
                  <a:pt x="17282" y="-3840"/>
                </a:lnTo>
                <a:lnTo>
                  <a:pt x="12481" y="-1920"/>
                </a:lnTo>
                <a:lnTo>
                  <a:pt x="8641" y="0"/>
                </a:lnTo>
                <a:lnTo>
                  <a:pt x="6720" y="5760"/>
                </a:lnTo>
                <a:lnTo>
                  <a:pt x="7680" y="3825"/>
                </a:lnTo>
                <a:lnTo>
                  <a:pt x="7680" y="2880"/>
                </a:lnTo>
                <a:lnTo>
                  <a:pt x="9601" y="1920"/>
                </a:lnTo>
                <a:lnTo>
                  <a:pt x="10561" y="944"/>
                </a:lnTo>
                <a:lnTo>
                  <a:pt x="11521" y="944"/>
                </a:lnTo>
                <a:lnTo>
                  <a:pt x="14401" y="0"/>
                </a:lnTo>
                <a:lnTo>
                  <a:pt x="17282" y="-1920"/>
                </a:lnTo>
                <a:lnTo>
                  <a:pt x="17282" y="9601"/>
                </a:lnTo>
                <a:lnTo>
                  <a:pt x="14401" y="12466"/>
                </a:lnTo>
                <a:lnTo>
                  <a:pt x="12481" y="13441"/>
                </a:lnTo>
                <a:lnTo>
                  <a:pt x="9601" y="13441"/>
                </a:lnTo>
                <a:lnTo>
                  <a:pt x="8641" y="12466"/>
                </a:lnTo>
                <a:lnTo>
                  <a:pt x="7680" y="11506"/>
                </a:lnTo>
                <a:lnTo>
                  <a:pt x="6720" y="10546"/>
                </a:lnTo>
                <a:lnTo>
                  <a:pt x="5760" y="9601"/>
                </a:lnTo>
                <a:lnTo>
                  <a:pt x="5760" y="944"/>
                </a:lnTo>
                <a:lnTo>
                  <a:pt x="3840" y="2880"/>
                </a:lnTo>
                <a:lnTo>
                  <a:pt x="1920" y="3825"/>
                </a:lnTo>
                <a:lnTo>
                  <a:pt x="1920" y="5760"/>
                </a:lnTo>
                <a:lnTo>
                  <a:pt x="960" y="6720"/>
                </a:lnTo>
                <a:lnTo>
                  <a:pt x="0" y="7665"/>
                </a:lnTo>
                <a:lnTo>
                  <a:pt x="0" y="11506"/>
                </a:lnTo>
                <a:lnTo>
                  <a:pt x="960" y="13441"/>
                </a:lnTo>
                <a:lnTo>
                  <a:pt x="2880" y="15346"/>
                </a:lnTo>
                <a:lnTo>
                  <a:pt x="3840" y="16306"/>
                </a:lnTo>
                <a:lnTo>
                  <a:pt x="5760" y="17282"/>
                </a:lnTo>
                <a:lnTo>
                  <a:pt x="10561" y="17282"/>
                </a:lnTo>
                <a:lnTo>
                  <a:pt x="11521" y="16306"/>
                </a:lnTo>
                <a:lnTo>
                  <a:pt x="12481" y="16306"/>
                </a:lnTo>
                <a:lnTo>
                  <a:pt x="14401" y="14386"/>
                </a:lnTo>
                <a:lnTo>
                  <a:pt x="17282" y="12466"/>
                </a:lnTo>
                <a:lnTo>
                  <a:pt x="17282" y="14386"/>
                </a:lnTo>
                <a:lnTo>
                  <a:pt x="18242" y="15346"/>
                </a:lnTo>
                <a:lnTo>
                  <a:pt x="18242" y="16306"/>
                </a:lnTo>
                <a:lnTo>
                  <a:pt x="19202" y="17282"/>
                </a:lnTo>
                <a:lnTo>
                  <a:pt x="23042" y="17282"/>
                </a:lnTo>
                <a:lnTo>
                  <a:pt x="25923" y="15346"/>
                </a:lnTo>
                <a:lnTo>
                  <a:pt x="27843" y="12466"/>
                </a:lnTo>
                <a:lnTo>
                  <a:pt x="27843" y="105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1" name="object 531"/>
          <p:cNvSpPr/>
          <p:nvPr/>
        </p:nvSpPr>
        <p:spPr>
          <a:xfrm>
            <a:off x="3603010" y="2956483"/>
            <a:ext cx="19202" cy="41285"/>
          </a:xfrm>
          <a:custGeom>
            <a:avLst/>
            <a:gdLst/>
            <a:ahLst/>
            <a:cxnLst/>
            <a:rect l="l" t="t" r="r" b="b"/>
            <a:pathLst>
              <a:path w="19202" h="41285">
                <a:moveTo>
                  <a:pt x="19202" y="34549"/>
                </a:moveTo>
                <a:lnTo>
                  <a:pt x="17282" y="34549"/>
                </a:lnTo>
                <a:lnTo>
                  <a:pt x="17282" y="35509"/>
                </a:lnTo>
                <a:lnTo>
                  <a:pt x="16322" y="36469"/>
                </a:lnTo>
                <a:lnTo>
                  <a:pt x="15361" y="37444"/>
                </a:lnTo>
                <a:lnTo>
                  <a:pt x="12481" y="37444"/>
                </a:lnTo>
                <a:lnTo>
                  <a:pt x="12481" y="36469"/>
                </a:lnTo>
                <a:lnTo>
                  <a:pt x="11521" y="36469"/>
                </a:lnTo>
                <a:lnTo>
                  <a:pt x="10561" y="35509"/>
                </a:lnTo>
                <a:lnTo>
                  <a:pt x="10561" y="12481"/>
                </a:lnTo>
                <a:lnTo>
                  <a:pt x="18242" y="12481"/>
                </a:lnTo>
                <a:lnTo>
                  <a:pt x="18242" y="9601"/>
                </a:lnTo>
                <a:lnTo>
                  <a:pt x="10561" y="9601"/>
                </a:lnTo>
                <a:lnTo>
                  <a:pt x="10561" y="0"/>
                </a:lnTo>
                <a:lnTo>
                  <a:pt x="9601" y="0"/>
                </a:lnTo>
                <a:lnTo>
                  <a:pt x="8641" y="1920"/>
                </a:lnTo>
                <a:lnTo>
                  <a:pt x="7680" y="3840"/>
                </a:lnTo>
                <a:lnTo>
                  <a:pt x="7680" y="4800"/>
                </a:lnTo>
                <a:lnTo>
                  <a:pt x="6720" y="5760"/>
                </a:lnTo>
                <a:lnTo>
                  <a:pt x="5760" y="7680"/>
                </a:lnTo>
                <a:lnTo>
                  <a:pt x="3840" y="8641"/>
                </a:lnTo>
                <a:lnTo>
                  <a:pt x="2880" y="9601"/>
                </a:lnTo>
                <a:lnTo>
                  <a:pt x="1920" y="10561"/>
                </a:lnTo>
                <a:lnTo>
                  <a:pt x="0" y="11521"/>
                </a:lnTo>
                <a:lnTo>
                  <a:pt x="0" y="12481"/>
                </a:lnTo>
                <a:lnTo>
                  <a:pt x="4800" y="12481"/>
                </a:lnTo>
                <a:lnTo>
                  <a:pt x="4800" y="35509"/>
                </a:lnTo>
                <a:lnTo>
                  <a:pt x="5760" y="36469"/>
                </a:lnTo>
                <a:lnTo>
                  <a:pt x="5760" y="37444"/>
                </a:lnTo>
                <a:lnTo>
                  <a:pt x="6720" y="38389"/>
                </a:lnTo>
                <a:lnTo>
                  <a:pt x="6720" y="39349"/>
                </a:lnTo>
                <a:lnTo>
                  <a:pt x="7680" y="40309"/>
                </a:lnTo>
                <a:lnTo>
                  <a:pt x="8641" y="41285"/>
                </a:lnTo>
                <a:lnTo>
                  <a:pt x="12481" y="41285"/>
                </a:lnTo>
                <a:lnTo>
                  <a:pt x="14401" y="40309"/>
                </a:lnTo>
                <a:lnTo>
                  <a:pt x="15361" y="39349"/>
                </a:lnTo>
                <a:lnTo>
                  <a:pt x="17282" y="38389"/>
                </a:lnTo>
                <a:lnTo>
                  <a:pt x="18242" y="36469"/>
                </a:lnTo>
                <a:lnTo>
                  <a:pt x="19202" y="345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2" name="object 532"/>
          <p:cNvSpPr/>
          <p:nvPr/>
        </p:nvSpPr>
        <p:spPr>
          <a:xfrm>
            <a:off x="3627958" y="2949762"/>
            <a:ext cx="6720" cy="6720"/>
          </a:xfrm>
          <a:custGeom>
            <a:avLst/>
            <a:gdLst/>
            <a:ahLst/>
            <a:cxnLst/>
            <a:rect l="l" t="t" r="r" b="b"/>
            <a:pathLst>
              <a:path w="6720" h="6720">
                <a:moveTo>
                  <a:pt x="975" y="960"/>
                </a:moveTo>
                <a:lnTo>
                  <a:pt x="975" y="1920"/>
                </a:lnTo>
                <a:lnTo>
                  <a:pt x="0" y="1920"/>
                </a:lnTo>
                <a:lnTo>
                  <a:pt x="0" y="3840"/>
                </a:lnTo>
                <a:lnTo>
                  <a:pt x="975" y="4800"/>
                </a:lnTo>
                <a:lnTo>
                  <a:pt x="975" y="5760"/>
                </a:lnTo>
                <a:lnTo>
                  <a:pt x="1935" y="6720"/>
                </a:lnTo>
                <a:lnTo>
                  <a:pt x="5775" y="6720"/>
                </a:lnTo>
                <a:lnTo>
                  <a:pt x="5775" y="5760"/>
                </a:lnTo>
                <a:lnTo>
                  <a:pt x="6720" y="4800"/>
                </a:lnTo>
                <a:lnTo>
                  <a:pt x="6720" y="1920"/>
                </a:lnTo>
                <a:lnTo>
                  <a:pt x="5775" y="960"/>
                </a:lnTo>
                <a:lnTo>
                  <a:pt x="5775" y="0"/>
                </a:lnTo>
                <a:lnTo>
                  <a:pt x="1935" y="0"/>
                </a:lnTo>
                <a:lnTo>
                  <a:pt x="975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3" name="object 533"/>
          <p:cNvSpPr/>
          <p:nvPr/>
        </p:nvSpPr>
        <p:spPr>
          <a:xfrm>
            <a:off x="3624132" y="2966085"/>
            <a:ext cx="15346" cy="30708"/>
          </a:xfrm>
          <a:custGeom>
            <a:avLst/>
            <a:gdLst/>
            <a:ahLst/>
            <a:cxnLst/>
            <a:rect l="l" t="t" r="r" b="b"/>
            <a:pathLst>
              <a:path w="15346" h="30708">
                <a:moveTo>
                  <a:pt x="8641" y="0"/>
                </a:moveTo>
                <a:lnTo>
                  <a:pt x="0" y="2880"/>
                </a:lnTo>
                <a:lnTo>
                  <a:pt x="0" y="4800"/>
                </a:lnTo>
                <a:lnTo>
                  <a:pt x="960" y="3840"/>
                </a:lnTo>
                <a:lnTo>
                  <a:pt x="3825" y="3840"/>
                </a:lnTo>
                <a:lnTo>
                  <a:pt x="3825" y="4800"/>
                </a:lnTo>
                <a:lnTo>
                  <a:pt x="4800" y="4800"/>
                </a:lnTo>
                <a:lnTo>
                  <a:pt x="4800" y="27843"/>
                </a:lnTo>
                <a:lnTo>
                  <a:pt x="3825" y="28788"/>
                </a:lnTo>
                <a:lnTo>
                  <a:pt x="2880" y="29748"/>
                </a:lnTo>
                <a:lnTo>
                  <a:pt x="0" y="29748"/>
                </a:lnTo>
                <a:lnTo>
                  <a:pt x="0" y="30708"/>
                </a:lnTo>
                <a:lnTo>
                  <a:pt x="15346" y="30708"/>
                </a:lnTo>
                <a:lnTo>
                  <a:pt x="15346" y="29748"/>
                </a:lnTo>
                <a:lnTo>
                  <a:pt x="12481" y="29748"/>
                </a:lnTo>
                <a:lnTo>
                  <a:pt x="11506" y="28788"/>
                </a:lnTo>
                <a:lnTo>
                  <a:pt x="10546" y="27843"/>
                </a:lnTo>
                <a:lnTo>
                  <a:pt x="10546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4" name="object 534"/>
          <p:cNvSpPr/>
          <p:nvPr/>
        </p:nvSpPr>
        <p:spPr>
          <a:xfrm>
            <a:off x="3652921" y="2983367"/>
            <a:ext cx="14401" cy="14401"/>
          </a:xfrm>
          <a:custGeom>
            <a:avLst/>
            <a:gdLst/>
            <a:ahLst/>
            <a:cxnLst/>
            <a:rect l="l" t="t" r="r" b="b"/>
            <a:pathLst>
              <a:path w="14401" h="14401">
                <a:moveTo>
                  <a:pt x="13441" y="0"/>
                </a:moveTo>
                <a:lnTo>
                  <a:pt x="13441" y="4785"/>
                </a:lnTo>
                <a:lnTo>
                  <a:pt x="12481" y="7665"/>
                </a:lnTo>
                <a:lnTo>
                  <a:pt x="10561" y="9585"/>
                </a:lnTo>
                <a:lnTo>
                  <a:pt x="9601" y="11506"/>
                </a:lnTo>
                <a:lnTo>
                  <a:pt x="7680" y="12466"/>
                </a:lnTo>
                <a:lnTo>
                  <a:pt x="2880" y="12466"/>
                </a:lnTo>
                <a:lnTo>
                  <a:pt x="0" y="10561"/>
                </a:lnTo>
                <a:lnTo>
                  <a:pt x="3840" y="14401"/>
                </a:lnTo>
                <a:lnTo>
                  <a:pt x="6720" y="14401"/>
                </a:lnTo>
                <a:lnTo>
                  <a:pt x="9601" y="13426"/>
                </a:lnTo>
                <a:lnTo>
                  <a:pt x="11521" y="12466"/>
                </a:lnTo>
                <a:lnTo>
                  <a:pt x="14401" y="11506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5" name="object 535"/>
          <p:cNvSpPr/>
          <p:nvPr/>
        </p:nvSpPr>
        <p:spPr>
          <a:xfrm>
            <a:off x="3642360" y="2966085"/>
            <a:ext cx="29763" cy="31683"/>
          </a:xfrm>
          <a:custGeom>
            <a:avLst/>
            <a:gdLst/>
            <a:ahLst/>
            <a:cxnLst/>
            <a:rect l="l" t="t" r="r" b="b"/>
            <a:pathLst>
              <a:path w="29763" h="31683">
                <a:moveTo>
                  <a:pt x="1935" y="23027"/>
                </a:moveTo>
                <a:lnTo>
                  <a:pt x="3840" y="26868"/>
                </a:lnTo>
                <a:lnTo>
                  <a:pt x="6720" y="29748"/>
                </a:lnTo>
                <a:lnTo>
                  <a:pt x="10561" y="31683"/>
                </a:lnTo>
                <a:lnTo>
                  <a:pt x="14401" y="31683"/>
                </a:lnTo>
                <a:lnTo>
                  <a:pt x="10561" y="27843"/>
                </a:lnTo>
                <a:lnTo>
                  <a:pt x="9601" y="24947"/>
                </a:lnTo>
                <a:lnTo>
                  <a:pt x="7680" y="21122"/>
                </a:lnTo>
                <a:lnTo>
                  <a:pt x="6720" y="17282"/>
                </a:lnTo>
                <a:lnTo>
                  <a:pt x="6720" y="8641"/>
                </a:lnTo>
                <a:lnTo>
                  <a:pt x="7680" y="6720"/>
                </a:lnTo>
                <a:lnTo>
                  <a:pt x="8641" y="4800"/>
                </a:lnTo>
                <a:lnTo>
                  <a:pt x="9601" y="3840"/>
                </a:lnTo>
                <a:lnTo>
                  <a:pt x="10561" y="2880"/>
                </a:lnTo>
                <a:lnTo>
                  <a:pt x="11521" y="1920"/>
                </a:lnTo>
                <a:lnTo>
                  <a:pt x="16322" y="1920"/>
                </a:lnTo>
                <a:lnTo>
                  <a:pt x="18242" y="2880"/>
                </a:lnTo>
                <a:lnTo>
                  <a:pt x="20162" y="4800"/>
                </a:lnTo>
                <a:lnTo>
                  <a:pt x="22082" y="7680"/>
                </a:lnTo>
                <a:lnTo>
                  <a:pt x="24002" y="12481"/>
                </a:lnTo>
                <a:lnTo>
                  <a:pt x="24002" y="17282"/>
                </a:lnTo>
                <a:lnTo>
                  <a:pt x="24963" y="28788"/>
                </a:lnTo>
                <a:lnTo>
                  <a:pt x="26883" y="25907"/>
                </a:lnTo>
                <a:lnTo>
                  <a:pt x="27843" y="23027"/>
                </a:lnTo>
                <a:lnTo>
                  <a:pt x="28803" y="20162"/>
                </a:lnTo>
                <a:lnTo>
                  <a:pt x="29763" y="18227"/>
                </a:lnTo>
                <a:lnTo>
                  <a:pt x="29763" y="11506"/>
                </a:lnTo>
                <a:lnTo>
                  <a:pt x="28803" y="7680"/>
                </a:lnTo>
                <a:lnTo>
                  <a:pt x="25923" y="4800"/>
                </a:lnTo>
                <a:lnTo>
                  <a:pt x="23042" y="960"/>
                </a:lnTo>
                <a:lnTo>
                  <a:pt x="20162" y="0"/>
                </a:lnTo>
                <a:lnTo>
                  <a:pt x="10561" y="0"/>
                </a:lnTo>
                <a:lnTo>
                  <a:pt x="7680" y="1920"/>
                </a:lnTo>
                <a:lnTo>
                  <a:pt x="5775" y="2880"/>
                </a:lnTo>
                <a:lnTo>
                  <a:pt x="3840" y="4800"/>
                </a:lnTo>
                <a:lnTo>
                  <a:pt x="1935" y="7680"/>
                </a:lnTo>
                <a:lnTo>
                  <a:pt x="960" y="10561"/>
                </a:lnTo>
                <a:lnTo>
                  <a:pt x="0" y="13441"/>
                </a:lnTo>
                <a:lnTo>
                  <a:pt x="0" y="20162"/>
                </a:lnTo>
                <a:lnTo>
                  <a:pt x="1935" y="230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6" name="object 536"/>
          <p:cNvSpPr/>
          <p:nvPr/>
        </p:nvSpPr>
        <p:spPr>
          <a:xfrm>
            <a:off x="3675004" y="2966085"/>
            <a:ext cx="33604" cy="30708"/>
          </a:xfrm>
          <a:custGeom>
            <a:avLst/>
            <a:gdLst/>
            <a:ahLst/>
            <a:cxnLst/>
            <a:rect l="l" t="t" r="r" b="b"/>
            <a:pathLst>
              <a:path w="33604" h="30708">
                <a:moveTo>
                  <a:pt x="33604" y="30708"/>
                </a:moveTo>
                <a:lnTo>
                  <a:pt x="33604" y="29748"/>
                </a:lnTo>
                <a:lnTo>
                  <a:pt x="29763" y="29748"/>
                </a:lnTo>
                <a:lnTo>
                  <a:pt x="29763" y="28788"/>
                </a:lnTo>
                <a:lnTo>
                  <a:pt x="28803" y="28788"/>
                </a:lnTo>
                <a:lnTo>
                  <a:pt x="28803" y="8641"/>
                </a:lnTo>
                <a:lnTo>
                  <a:pt x="27843" y="5760"/>
                </a:lnTo>
                <a:lnTo>
                  <a:pt x="27843" y="4800"/>
                </a:lnTo>
                <a:lnTo>
                  <a:pt x="2688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4002" y="0"/>
                </a:lnTo>
                <a:lnTo>
                  <a:pt x="17282" y="0"/>
                </a:lnTo>
                <a:lnTo>
                  <a:pt x="13441" y="1920"/>
                </a:lnTo>
                <a:lnTo>
                  <a:pt x="10561" y="5760"/>
                </a:lnTo>
                <a:lnTo>
                  <a:pt x="10561" y="0"/>
                </a:lnTo>
                <a:lnTo>
                  <a:pt x="8641" y="0"/>
                </a:lnTo>
                <a:lnTo>
                  <a:pt x="0" y="2880"/>
                </a:lnTo>
                <a:lnTo>
                  <a:pt x="0" y="4800"/>
                </a:lnTo>
                <a:lnTo>
                  <a:pt x="960" y="3840"/>
                </a:lnTo>
                <a:lnTo>
                  <a:pt x="3840" y="3840"/>
                </a:lnTo>
                <a:lnTo>
                  <a:pt x="3840" y="4800"/>
                </a:lnTo>
                <a:lnTo>
                  <a:pt x="4800" y="4800"/>
                </a:lnTo>
                <a:lnTo>
                  <a:pt x="4800" y="27843"/>
                </a:lnTo>
                <a:lnTo>
                  <a:pt x="3840" y="28788"/>
                </a:lnTo>
                <a:lnTo>
                  <a:pt x="3840" y="29748"/>
                </a:lnTo>
                <a:lnTo>
                  <a:pt x="0" y="29748"/>
                </a:lnTo>
                <a:lnTo>
                  <a:pt x="0" y="30708"/>
                </a:lnTo>
                <a:lnTo>
                  <a:pt x="15361" y="30708"/>
                </a:lnTo>
                <a:lnTo>
                  <a:pt x="15361" y="29748"/>
                </a:lnTo>
                <a:lnTo>
                  <a:pt x="11521" y="29748"/>
                </a:lnTo>
                <a:lnTo>
                  <a:pt x="11521" y="28788"/>
                </a:lnTo>
                <a:lnTo>
                  <a:pt x="10561" y="28788"/>
                </a:lnTo>
                <a:lnTo>
                  <a:pt x="10561" y="7680"/>
                </a:lnTo>
                <a:lnTo>
                  <a:pt x="12481" y="4800"/>
                </a:lnTo>
                <a:lnTo>
                  <a:pt x="15361" y="3840"/>
                </a:lnTo>
                <a:lnTo>
                  <a:pt x="21122" y="3840"/>
                </a:lnTo>
                <a:lnTo>
                  <a:pt x="22082" y="5760"/>
                </a:lnTo>
                <a:lnTo>
                  <a:pt x="23042" y="6720"/>
                </a:lnTo>
                <a:lnTo>
                  <a:pt x="23042" y="27843"/>
                </a:lnTo>
                <a:lnTo>
                  <a:pt x="22082" y="28788"/>
                </a:lnTo>
                <a:lnTo>
                  <a:pt x="21122" y="29748"/>
                </a:lnTo>
                <a:lnTo>
                  <a:pt x="18242" y="29748"/>
                </a:lnTo>
                <a:lnTo>
                  <a:pt x="18242" y="30708"/>
                </a:lnTo>
                <a:lnTo>
                  <a:pt x="33604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7" name="object 537"/>
          <p:cNvSpPr/>
          <p:nvPr/>
        </p:nvSpPr>
        <p:spPr>
          <a:xfrm>
            <a:off x="3377412" y="2872968"/>
            <a:ext cx="20162" cy="45110"/>
          </a:xfrm>
          <a:custGeom>
            <a:avLst/>
            <a:gdLst/>
            <a:ahLst/>
            <a:cxnLst/>
            <a:rect l="l" t="t" r="r" b="b"/>
            <a:pathLst>
              <a:path w="20162" h="45110">
                <a:moveTo>
                  <a:pt x="13441" y="3840"/>
                </a:moveTo>
                <a:lnTo>
                  <a:pt x="14401" y="2880"/>
                </a:lnTo>
                <a:lnTo>
                  <a:pt x="15361" y="1920"/>
                </a:lnTo>
                <a:lnTo>
                  <a:pt x="16322" y="960"/>
                </a:lnTo>
                <a:lnTo>
                  <a:pt x="20162" y="960"/>
                </a:lnTo>
                <a:lnTo>
                  <a:pt x="20162" y="0"/>
                </a:lnTo>
                <a:lnTo>
                  <a:pt x="0" y="0"/>
                </a:lnTo>
                <a:lnTo>
                  <a:pt x="0" y="960"/>
                </a:lnTo>
                <a:lnTo>
                  <a:pt x="2880" y="960"/>
                </a:lnTo>
                <a:lnTo>
                  <a:pt x="3840" y="1920"/>
                </a:lnTo>
                <a:lnTo>
                  <a:pt x="4800" y="1920"/>
                </a:lnTo>
                <a:lnTo>
                  <a:pt x="5760" y="2880"/>
                </a:lnTo>
                <a:lnTo>
                  <a:pt x="6720" y="2880"/>
                </a:lnTo>
                <a:lnTo>
                  <a:pt x="6720" y="41269"/>
                </a:lnTo>
                <a:lnTo>
                  <a:pt x="5760" y="42230"/>
                </a:lnTo>
                <a:lnTo>
                  <a:pt x="4800" y="43190"/>
                </a:lnTo>
                <a:lnTo>
                  <a:pt x="3840" y="44150"/>
                </a:lnTo>
                <a:lnTo>
                  <a:pt x="0" y="44150"/>
                </a:lnTo>
                <a:lnTo>
                  <a:pt x="0" y="45110"/>
                </a:lnTo>
                <a:lnTo>
                  <a:pt x="20162" y="45110"/>
                </a:lnTo>
                <a:lnTo>
                  <a:pt x="20162" y="44150"/>
                </a:lnTo>
                <a:lnTo>
                  <a:pt x="16322" y="44150"/>
                </a:lnTo>
                <a:lnTo>
                  <a:pt x="15361" y="43190"/>
                </a:lnTo>
                <a:lnTo>
                  <a:pt x="14401" y="43190"/>
                </a:lnTo>
                <a:lnTo>
                  <a:pt x="14401" y="42230"/>
                </a:lnTo>
                <a:lnTo>
                  <a:pt x="13441" y="42230"/>
                </a:lnTo>
                <a:lnTo>
                  <a:pt x="1344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8" name="object 538"/>
          <p:cNvSpPr/>
          <p:nvPr/>
        </p:nvSpPr>
        <p:spPr>
          <a:xfrm>
            <a:off x="3400455" y="2871048"/>
            <a:ext cx="16322" cy="47030"/>
          </a:xfrm>
          <a:custGeom>
            <a:avLst/>
            <a:gdLst/>
            <a:ahLst/>
            <a:cxnLst/>
            <a:rect l="l" t="t" r="r" b="b"/>
            <a:pathLst>
              <a:path w="16322" h="47030">
                <a:moveTo>
                  <a:pt x="9601" y="0"/>
                </a:moveTo>
                <a:lnTo>
                  <a:pt x="0" y="3840"/>
                </a:lnTo>
                <a:lnTo>
                  <a:pt x="960" y="4800"/>
                </a:lnTo>
                <a:lnTo>
                  <a:pt x="1920" y="3840"/>
                </a:lnTo>
                <a:lnTo>
                  <a:pt x="3840" y="384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43190"/>
                </a:lnTo>
                <a:lnTo>
                  <a:pt x="4800" y="44150"/>
                </a:lnTo>
                <a:lnTo>
                  <a:pt x="4800" y="45110"/>
                </a:lnTo>
                <a:lnTo>
                  <a:pt x="3840" y="45110"/>
                </a:lnTo>
                <a:lnTo>
                  <a:pt x="2880" y="46070"/>
                </a:lnTo>
                <a:lnTo>
                  <a:pt x="960" y="46070"/>
                </a:lnTo>
                <a:lnTo>
                  <a:pt x="960" y="47030"/>
                </a:lnTo>
                <a:lnTo>
                  <a:pt x="16322" y="47030"/>
                </a:lnTo>
                <a:lnTo>
                  <a:pt x="16322" y="46070"/>
                </a:lnTo>
                <a:lnTo>
                  <a:pt x="13441" y="46070"/>
                </a:lnTo>
                <a:lnTo>
                  <a:pt x="12481" y="45110"/>
                </a:lnTo>
                <a:lnTo>
                  <a:pt x="11521" y="45110"/>
                </a:lnTo>
                <a:lnTo>
                  <a:pt x="11521" y="0"/>
                </a:lnTo>
                <a:lnTo>
                  <a:pt x="96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9" name="object 539"/>
          <p:cNvSpPr/>
          <p:nvPr/>
        </p:nvSpPr>
        <p:spPr>
          <a:xfrm>
            <a:off x="3420617" y="2871048"/>
            <a:ext cx="15346" cy="47030"/>
          </a:xfrm>
          <a:custGeom>
            <a:avLst/>
            <a:gdLst/>
            <a:ahLst/>
            <a:cxnLst/>
            <a:rect l="l" t="t" r="r" b="b"/>
            <a:pathLst>
              <a:path w="15346" h="47030">
                <a:moveTo>
                  <a:pt x="15346" y="47030"/>
                </a:moveTo>
                <a:lnTo>
                  <a:pt x="15346" y="46070"/>
                </a:lnTo>
                <a:lnTo>
                  <a:pt x="12481" y="46070"/>
                </a:lnTo>
                <a:lnTo>
                  <a:pt x="12481" y="45110"/>
                </a:lnTo>
                <a:lnTo>
                  <a:pt x="10561" y="45110"/>
                </a:lnTo>
                <a:lnTo>
                  <a:pt x="10561" y="0"/>
                </a:lnTo>
                <a:lnTo>
                  <a:pt x="8641" y="0"/>
                </a:lnTo>
                <a:lnTo>
                  <a:pt x="0" y="3840"/>
                </a:lnTo>
                <a:lnTo>
                  <a:pt x="0" y="4800"/>
                </a:lnTo>
                <a:lnTo>
                  <a:pt x="960" y="3840"/>
                </a:lnTo>
                <a:lnTo>
                  <a:pt x="3840" y="3840"/>
                </a:lnTo>
                <a:lnTo>
                  <a:pt x="3840" y="4800"/>
                </a:lnTo>
                <a:lnTo>
                  <a:pt x="4800" y="5760"/>
                </a:lnTo>
                <a:lnTo>
                  <a:pt x="4800" y="44150"/>
                </a:lnTo>
                <a:lnTo>
                  <a:pt x="3840" y="45110"/>
                </a:lnTo>
                <a:lnTo>
                  <a:pt x="2880" y="45110"/>
                </a:lnTo>
                <a:lnTo>
                  <a:pt x="2880" y="46070"/>
                </a:lnTo>
                <a:lnTo>
                  <a:pt x="0" y="46070"/>
                </a:lnTo>
                <a:lnTo>
                  <a:pt x="0" y="47030"/>
                </a:lnTo>
                <a:lnTo>
                  <a:pt x="15346" y="470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0" name="object 540"/>
          <p:cNvSpPr/>
          <p:nvPr/>
        </p:nvSpPr>
        <p:spPr>
          <a:xfrm>
            <a:off x="3438845" y="2886395"/>
            <a:ext cx="15361" cy="31683"/>
          </a:xfrm>
          <a:custGeom>
            <a:avLst/>
            <a:gdLst/>
            <a:ahLst/>
            <a:cxnLst/>
            <a:rect l="l" t="t" r="r" b="b"/>
            <a:pathLst>
              <a:path w="15361" h="31683">
                <a:moveTo>
                  <a:pt x="15361" y="31683"/>
                </a:moveTo>
                <a:lnTo>
                  <a:pt x="15361" y="30723"/>
                </a:lnTo>
                <a:lnTo>
                  <a:pt x="13456" y="30723"/>
                </a:lnTo>
                <a:lnTo>
                  <a:pt x="12481" y="29763"/>
                </a:lnTo>
                <a:lnTo>
                  <a:pt x="11521" y="29763"/>
                </a:lnTo>
                <a:lnTo>
                  <a:pt x="11521" y="0"/>
                </a:lnTo>
                <a:lnTo>
                  <a:pt x="9616" y="0"/>
                </a:lnTo>
                <a:lnTo>
                  <a:pt x="0" y="3840"/>
                </a:lnTo>
                <a:lnTo>
                  <a:pt x="960" y="5775"/>
                </a:lnTo>
                <a:lnTo>
                  <a:pt x="1935" y="4800"/>
                </a:lnTo>
                <a:lnTo>
                  <a:pt x="4800" y="4800"/>
                </a:lnTo>
                <a:lnTo>
                  <a:pt x="4800" y="6720"/>
                </a:lnTo>
                <a:lnTo>
                  <a:pt x="5775" y="7680"/>
                </a:lnTo>
                <a:lnTo>
                  <a:pt x="5775" y="27843"/>
                </a:lnTo>
                <a:lnTo>
                  <a:pt x="4800" y="28803"/>
                </a:lnTo>
                <a:lnTo>
                  <a:pt x="4800" y="29763"/>
                </a:lnTo>
                <a:lnTo>
                  <a:pt x="3840" y="29763"/>
                </a:lnTo>
                <a:lnTo>
                  <a:pt x="2895" y="30723"/>
                </a:lnTo>
                <a:lnTo>
                  <a:pt x="960" y="30723"/>
                </a:lnTo>
                <a:lnTo>
                  <a:pt x="960" y="31683"/>
                </a:lnTo>
                <a:lnTo>
                  <a:pt x="15361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1" name="object 541"/>
          <p:cNvSpPr/>
          <p:nvPr/>
        </p:nvSpPr>
        <p:spPr>
          <a:xfrm>
            <a:off x="3443645" y="2871048"/>
            <a:ext cx="6720" cy="6720"/>
          </a:xfrm>
          <a:custGeom>
            <a:avLst/>
            <a:gdLst/>
            <a:ahLst/>
            <a:cxnLst/>
            <a:rect l="l" t="t" r="r" b="b"/>
            <a:pathLst>
              <a:path w="6720" h="6720">
                <a:moveTo>
                  <a:pt x="0" y="960"/>
                </a:moveTo>
                <a:lnTo>
                  <a:pt x="0" y="4800"/>
                </a:lnTo>
                <a:lnTo>
                  <a:pt x="975" y="5760"/>
                </a:lnTo>
                <a:lnTo>
                  <a:pt x="1935" y="5760"/>
                </a:lnTo>
                <a:lnTo>
                  <a:pt x="2880" y="6720"/>
                </a:lnTo>
                <a:lnTo>
                  <a:pt x="4815" y="6720"/>
                </a:lnTo>
                <a:lnTo>
                  <a:pt x="4815" y="5760"/>
                </a:lnTo>
                <a:lnTo>
                  <a:pt x="5760" y="5760"/>
                </a:lnTo>
                <a:lnTo>
                  <a:pt x="6720" y="4800"/>
                </a:lnTo>
                <a:lnTo>
                  <a:pt x="6720" y="960"/>
                </a:lnTo>
                <a:lnTo>
                  <a:pt x="5760" y="960"/>
                </a:lnTo>
                <a:lnTo>
                  <a:pt x="4815" y="0"/>
                </a:lnTo>
                <a:lnTo>
                  <a:pt x="1935" y="0"/>
                </a:lnTo>
                <a:lnTo>
                  <a:pt x="975" y="96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2" name="object 542"/>
          <p:cNvSpPr/>
          <p:nvPr/>
        </p:nvSpPr>
        <p:spPr>
          <a:xfrm>
            <a:off x="3459022" y="2886395"/>
            <a:ext cx="25908" cy="32644"/>
          </a:xfrm>
          <a:custGeom>
            <a:avLst/>
            <a:gdLst/>
            <a:ahLst/>
            <a:cxnLst/>
            <a:rect l="l" t="t" r="r" b="b"/>
            <a:pathLst>
              <a:path w="25908" h="32644">
                <a:moveTo>
                  <a:pt x="5745" y="10561"/>
                </a:moveTo>
                <a:lnTo>
                  <a:pt x="6705" y="7680"/>
                </a:lnTo>
                <a:lnTo>
                  <a:pt x="7665" y="4800"/>
                </a:lnTo>
                <a:lnTo>
                  <a:pt x="9585" y="3840"/>
                </a:lnTo>
                <a:lnTo>
                  <a:pt x="11506" y="2895"/>
                </a:lnTo>
                <a:lnTo>
                  <a:pt x="16306" y="2895"/>
                </a:lnTo>
                <a:lnTo>
                  <a:pt x="16306" y="3840"/>
                </a:lnTo>
                <a:lnTo>
                  <a:pt x="17266" y="3840"/>
                </a:lnTo>
                <a:lnTo>
                  <a:pt x="18227" y="5775"/>
                </a:lnTo>
                <a:lnTo>
                  <a:pt x="18227" y="8641"/>
                </a:lnTo>
                <a:lnTo>
                  <a:pt x="19187" y="9616"/>
                </a:lnTo>
                <a:lnTo>
                  <a:pt x="19187" y="10561"/>
                </a:lnTo>
                <a:lnTo>
                  <a:pt x="23987" y="10561"/>
                </a:lnTo>
                <a:lnTo>
                  <a:pt x="23987" y="9616"/>
                </a:lnTo>
                <a:lnTo>
                  <a:pt x="24947" y="9616"/>
                </a:lnTo>
                <a:lnTo>
                  <a:pt x="24947" y="5775"/>
                </a:lnTo>
                <a:lnTo>
                  <a:pt x="23987" y="4800"/>
                </a:lnTo>
                <a:lnTo>
                  <a:pt x="22067" y="2895"/>
                </a:lnTo>
                <a:lnTo>
                  <a:pt x="20147" y="960"/>
                </a:lnTo>
                <a:lnTo>
                  <a:pt x="17266" y="0"/>
                </a:lnTo>
                <a:lnTo>
                  <a:pt x="10546" y="0"/>
                </a:lnTo>
                <a:lnTo>
                  <a:pt x="6705" y="1935"/>
                </a:lnTo>
                <a:lnTo>
                  <a:pt x="3825" y="4800"/>
                </a:lnTo>
                <a:lnTo>
                  <a:pt x="944" y="7680"/>
                </a:lnTo>
                <a:lnTo>
                  <a:pt x="0" y="11521"/>
                </a:lnTo>
                <a:lnTo>
                  <a:pt x="0" y="21122"/>
                </a:lnTo>
                <a:lnTo>
                  <a:pt x="944" y="25923"/>
                </a:lnTo>
                <a:lnTo>
                  <a:pt x="3825" y="28803"/>
                </a:lnTo>
                <a:lnTo>
                  <a:pt x="6705" y="31683"/>
                </a:lnTo>
                <a:lnTo>
                  <a:pt x="9585" y="32644"/>
                </a:lnTo>
                <a:lnTo>
                  <a:pt x="16306" y="32644"/>
                </a:lnTo>
                <a:lnTo>
                  <a:pt x="18227" y="31683"/>
                </a:lnTo>
                <a:lnTo>
                  <a:pt x="21107" y="29763"/>
                </a:lnTo>
                <a:lnTo>
                  <a:pt x="23027" y="26883"/>
                </a:lnTo>
                <a:lnTo>
                  <a:pt x="24947" y="24002"/>
                </a:lnTo>
                <a:lnTo>
                  <a:pt x="25908" y="20162"/>
                </a:lnTo>
                <a:lnTo>
                  <a:pt x="24947" y="20162"/>
                </a:lnTo>
                <a:lnTo>
                  <a:pt x="23987" y="22082"/>
                </a:lnTo>
                <a:lnTo>
                  <a:pt x="22067" y="24002"/>
                </a:lnTo>
                <a:lnTo>
                  <a:pt x="21107" y="24963"/>
                </a:lnTo>
                <a:lnTo>
                  <a:pt x="19187" y="26883"/>
                </a:lnTo>
                <a:lnTo>
                  <a:pt x="17266" y="27843"/>
                </a:lnTo>
                <a:lnTo>
                  <a:pt x="12466" y="27843"/>
                </a:lnTo>
                <a:lnTo>
                  <a:pt x="9585" y="25923"/>
                </a:lnTo>
                <a:lnTo>
                  <a:pt x="7665" y="23042"/>
                </a:lnTo>
                <a:lnTo>
                  <a:pt x="6705" y="20162"/>
                </a:lnTo>
                <a:lnTo>
                  <a:pt x="5745" y="17282"/>
                </a:lnTo>
                <a:lnTo>
                  <a:pt x="5745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3" name="object 543"/>
          <p:cNvSpPr/>
          <p:nvPr/>
        </p:nvSpPr>
        <p:spPr>
          <a:xfrm>
            <a:off x="3492611" y="2871048"/>
            <a:ext cx="6720" cy="6720"/>
          </a:xfrm>
          <a:custGeom>
            <a:avLst/>
            <a:gdLst/>
            <a:ahLst/>
            <a:cxnLst/>
            <a:rect l="l" t="t" r="r" b="b"/>
            <a:pathLst>
              <a:path w="6720" h="6720">
                <a:moveTo>
                  <a:pt x="6720" y="960"/>
                </a:moveTo>
                <a:lnTo>
                  <a:pt x="5760" y="960"/>
                </a:lnTo>
                <a:lnTo>
                  <a:pt x="576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3840"/>
                </a:lnTo>
                <a:lnTo>
                  <a:pt x="960" y="4800"/>
                </a:lnTo>
                <a:lnTo>
                  <a:pt x="960" y="5760"/>
                </a:lnTo>
                <a:lnTo>
                  <a:pt x="1920" y="5760"/>
                </a:lnTo>
                <a:lnTo>
                  <a:pt x="2880" y="6720"/>
                </a:lnTo>
                <a:lnTo>
                  <a:pt x="4800" y="6720"/>
                </a:lnTo>
                <a:lnTo>
                  <a:pt x="5760" y="5760"/>
                </a:lnTo>
                <a:lnTo>
                  <a:pt x="6720" y="4800"/>
                </a:lnTo>
                <a:lnTo>
                  <a:pt x="672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4" name="object 544"/>
          <p:cNvSpPr/>
          <p:nvPr/>
        </p:nvSpPr>
        <p:spPr>
          <a:xfrm>
            <a:off x="3488771" y="2886395"/>
            <a:ext cx="15361" cy="31683"/>
          </a:xfrm>
          <a:custGeom>
            <a:avLst/>
            <a:gdLst/>
            <a:ahLst/>
            <a:cxnLst/>
            <a:rect l="l" t="t" r="r" b="b"/>
            <a:pathLst>
              <a:path w="15361" h="31683">
                <a:moveTo>
                  <a:pt x="15361" y="31683"/>
                </a:moveTo>
                <a:lnTo>
                  <a:pt x="15361" y="30723"/>
                </a:lnTo>
                <a:lnTo>
                  <a:pt x="12481" y="30723"/>
                </a:lnTo>
                <a:lnTo>
                  <a:pt x="12481" y="29763"/>
                </a:lnTo>
                <a:lnTo>
                  <a:pt x="11521" y="29763"/>
                </a:lnTo>
                <a:lnTo>
                  <a:pt x="10561" y="28803"/>
                </a:lnTo>
                <a:lnTo>
                  <a:pt x="10561" y="0"/>
                </a:lnTo>
                <a:lnTo>
                  <a:pt x="8641" y="0"/>
                </a:lnTo>
                <a:lnTo>
                  <a:pt x="0" y="3840"/>
                </a:lnTo>
                <a:lnTo>
                  <a:pt x="0" y="5775"/>
                </a:lnTo>
                <a:lnTo>
                  <a:pt x="960" y="4800"/>
                </a:lnTo>
                <a:lnTo>
                  <a:pt x="3840" y="4800"/>
                </a:lnTo>
                <a:lnTo>
                  <a:pt x="3840" y="5775"/>
                </a:lnTo>
                <a:lnTo>
                  <a:pt x="4800" y="5775"/>
                </a:lnTo>
                <a:lnTo>
                  <a:pt x="4800" y="28803"/>
                </a:lnTo>
                <a:lnTo>
                  <a:pt x="3840" y="29763"/>
                </a:lnTo>
                <a:lnTo>
                  <a:pt x="2880" y="29763"/>
                </a:lnTo>
                <a:lnTo>
                  <a:pt x="2880" y="30723"/>
                </a:lnTo>
                <a:lnTo>
                  <a:pt x="0" y="30723"/>
                </a:lnTo>
                <a:lnTo>
                  <a:pt x="0" y="31683"/>
                </a:lnTo>
                <a:lnTo>
                  <a:pt x="15361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5" name="object 545"/>
          <p:cNvSpPr/>
          <p:nvPr/>
        </p:nvSpPr>
        <p:spPr>
          <a:xfrm>
            <a:off x="3507013" y="2877769"/>
            <a:ext cx="18242" cy="41269"/>
          </a:xfrm>
          <a:custGeom>
            <a:avLst/>
            <a:gdLst/>
            <a:ahLst/>
            <a:cxnLst/>
            <a:rect l="l" t="t" r="r" b="b"/>
            <a:pathLst>
              <a:path w="18242" h="41269">
                <a:moveTo>
                  <a:pt x="13441" y="37429"/>
                </a:moveTo>
                <a:lnTo>
                  <a:pt x="12481" y="37429"/>
                </a:lnTo>
                <a:lnTo>
                  <a:pt x="11521" y="36469"/>
                </a:lnTo>
                <a:lnTo>
                  <a:pt x="10561" y="36469"/>
                </a:lnTo>
                <a:lnTo>
                  <a:pt x="10561" y="35509"/>
                </a:lnTo>
                <a:lnTo>
                  <a:pt x="9601" y="33588"/>
                </a:lnTo>
                <a:lnTo>
                  <a:pt x="9601" y="12466"/>
                </a:lnTo>
                <a:lnTo>
                  <a:pt x="17282" y="12466"/>
                </a:lnTo>
                <a:lnTo>
                  <a:pt x="17282" y="9585"/>
                </a:lnTo>
                <a:lnTo>
                  <a:pt x="9601" y="9585"/>
                </a:lnTo>
                <a:lnTo>
                  <a:pt x="9601" y="0"/>
                </a:lnTo>
                <a:lnTo>
                  <a:pt x="8641" y="0"/>
                </a:lnTo>
                <a:lnTo>
                  <a:pt x="7680" y="1905"/>
                </a:lnTo>
                <a:lnTo>
                  <a:pt x="7680" y="3840"/>
                </a:lnTo>
                <a:lnTo>
                  <a:pt x="6720" y="4800"/>
                </a:lnTo>
                <a:lnTo>
                  <a:pt x="5760" y="5745"/>
                </a:lnTo>
                <a:lnTo>
                  <a:pt x="4800" y="7680"/>
                </a:lnTo>
                <a:lnTo>
                  <a:pt x="2880" y="8625"/>
                </a:lnTo>
                <a:lnTo>
                  <a:pt x="1920" y="9585"/>
                </a:lnTo>
                <a:lnTo>
                  <a:pt x="960" y="10561"/>
                </a:lnTo>
                <a:lnTo>
                  <a:pt x="0" y="11521"/>
                </a:lnTo>
                <a:lnTo>
                  <a:pt x="0" y="12466"/>
                </a:lnTo>
                <a:lnTo>
                  <a:pt x="4800" y="12466"/>
                </a:lnTo>
                <a:lnTo>
                  <a:pt x="4800" y="37429"/>
                </a:lnTo>
                <a:lnTo>
                  <a:pt x="5760" y="38389"/>
                </a:lnTo>
                <a:lnTo>
                  <a:pt x="6720" y="39349"/>
                </a:lnTo>
                <a:lnTo>
                  <a:pt x="7680" y="40309"/>
                </a:lnTo>
                <a:lnTo>
                  <a:pt x="8641" y="40309"/>
                </a:lnTo>
                <a:lnTo>
                  <a:pt x="9601" y="41269"/>
                </a:lnTo>
                <a:lnTo>
                  <a:pt x="11521" y="41269"/>
                </a:lnTo>
                <a:lnTo>
                  <a:pt x="13441" y="40309"/>
                </a:lnTo>
                <a:lnTo>
                  <a:pt x="14401" y="39349"/>
                </a:lnTo>
                <a:lnTo>
                  <a:pt x="16322" y="38389"/>
                </a:lnTo>
                <a:lnTo>
                  <a:pt x="17282" y="36469"/>
                </a:lnTo>
                <a:lnTo>
                  <a:pt x="18242" y="34549"/>
                </a:lnTo>
                <a:lnTo>
                  <a:pt x="16322" y="34549"/>
                </a:lnTo>
                <a:lnTo>
                  <a:pt x="16322" y="35509"/>
                </a:lnTo>
                <a:lnTo>
                  <a:pt x="15361" y="35509"/>
                </a:lnTo>
                <a:lnTo>
                  <a:pt x="15361" y="36469"/>
                </a:lnTo>
                <a:lnTo>
                  <a:pt x="14401" y="36469"/>
                </a:lnTo>
                <a:lnTo>
                  <a:pt x="13441" y="374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6" name="object 546"/>
          <p:cNvSpPr/>
          <p:nvPr/>
        </p:nvSpPr>
        <p:spPr>
          <a:xfrm>
            <a:off x="3543498" y="2872968"/>
            <a:ext cx="45110" cy="45110"/>
          </a:xfrm>
          <a:custGeom>
            <a:avLst/>
            <a:gdLst/>
            <a:ahLst/>
            <a:cxnLst/>
            <a:rect l="l" t="t" r="r" b="b"/>
            <a:pathLst>
              <a:path w="45110" h="45110">
                <a:moveTo>
                  <a:pt x="944" y="960"/>
                </a:moveTo>
                <a:lnTo>
                  <a:pt x="2880" y="960"/>
                </a:lnTo>
                <a:lnTo>
                  <a:pt x="3825" y="1920"/>
                </a:lnTo>
                <a:lnTo>
                  <a:pt x="4785" y="2880"/>
                </a:lnTo>
                <a:lnTo>
                  <a:pt x="5745" y="3840"/>
                </a:lnTo>
                <a:lnTo>
                  <a:pt x="5745" y="42230"/>
                </a:lnTo>
                <a:lnTo>
                  <a:pt x="4785" y="43190"/>
                </a:lnTo>
                <a:lnTo>
                  <a:pt x="2880" y="44150"/>
                </a:lnTo>
                <a:lnTo>
                  <a:pt x="0" y="44150"/>
                </a:lnTo>
                <a:lnTo>
                  <a:pt x="0" y="45110"/>
                </a:lnTo>
                <a:lnTo>
                  <a:pt x="20147" y="45110"/>
                </a:lnTo>
                <a:lnTo>
                  <a:pt x="19187" y="43190"/>
                </a:lnTo>
                <a:lnTo>
                  <a:pt x="17266" y="43190"/>
                </a:lnTo>
                <a:lnTo>
                  <a:pt x="15346" y="42230"/>
                </a:lnTo>
                <a:lnTo>
                  <a:pt x="12466" y="42230"/>
                </a:lnTo>
                <a:lnTo>
                  <a:pt x="12466" y="3840"/>
                </a:lnTo>
                <a:lnTo>
                  <a:pt x="15346" y="2880"/>
                </a:lnTo>
                <a:lnTo>
                  <a:pt x="24947" y="2880"/>
                </a:lnTo>
                <a:lnTo>
                  <a:pt x="28788" y="4800"/>
                </a:lnTo>
                <a:lnTo>
                  <a:pt x="32628" y="7680"/>
                </a:lnTo>
                <a:lnTo>
                  <a:pt x="35509" y="11521"/>
                </a:lnTo>
                <a:lnTo>
                  <a:pt x="37429" y="16322"/>
                </a:lnTo>
                <a:lnTo>
                  <a:pt x="37429" y="28788"/>
                </a:lnTo>
                <a:lnTo>
                  <a:pt x="35509" y="33588"/>
                </a:lnTo>
                <a:lnTo>
                  <a:pt x="32628" y="37429"/>
                </a:lnTo>
                <a:lnTo>
                  <a:pt x="35509" y="43190"/>
                </a:lnTo>
                <a:lnTo>
                  <a:pt x="39349" y="38389"/>
                </a:lnTo>
                <a:lnTo>
                  <a:pt x="43190" y="33588"/>
                </a:lnTo>
                <a:lnTo>
                  <a:pt x="45110" y="28788"/>
                </a:lnTo>
                <a:lnTo>
                  <a:pt x="45110" y="17266"/>
                </a:lnTo>
                <a:lnTo>
                  <a:pt x="44150" y="13426"/>
                </a:lnTo>
                <a:lnTo>
                  <a:pt x="42230" y="9601"/>
                </a:lnTo>
                <a:lnTo>
                  <a:pt x="39349" y="6705"/>
                </a:lnTo>
                <a:lnTo>
                  <a:pt x="37429" y="3840"/>
                </a:lnTo>
                <a:lnTo>
                  <a:pt x="33588" y="1920"/>
                </a:lnTo>
                <a:lnTo>
                  <a:pt x="29748" y="960"/>
                </a:lnTo>
                <a:lnTo>
                  <a:pt x="24947" y="0"/>
                </a:lnTo>
                <a:lnTo>
                  <a:pt x="0" y="0"/>
                </a:lnTo>
                <a:lnTo>
                  <a:pt x="0" y="960"/>
                </a:lnTo>
                <a:lnTo>
                  <a:pt x="944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7" name="object 547"/>
          <p:cNvSpPr/>
          <p:nvPr/>
        </p:nvSpPr>
        <p:spPr>
          <a:xfrm>
            <a:off x="3562685" y="2910398"/>
            <a:ext cx="16322" cy="7680"/>
          </a:xfrm>
          <a:custGeom>
            <a:avLst/>
            <a:gdLst/>
            <a:ahLst/>
            <a:cxnLst/>
            <a:rect l="l" t="t" r="r" b="b"/>
            <a:pathLst>
              <a:path w="16322" h="7680">
                <a:moveTo>
                  <a:pt x="0" y="5760"/>
                </a:moveTo>
                <a:lnTo>
                  <a:pt x="960" y="7680"/>
                </a:lnTo>
                <a:lnTo>
                  <a:pt x="9601" y="7680"/>
                </a:lnTo>
                <a:lnTo>
                  <a:pt x="16322" y="5760"/>
                </a:lnTo>
                <a:lnTo>
                  <a:pt x="13441" y="0"/>
                </a:lnTo>
                <a:lnTo>
                  <a:pt x="9601" y="3840"/>
                </a:lnTo>
                <a:lnTo>
                  <a:pt x="5760" y="5760"/>
                </a:lnTo>
                <a:lnTo>
                  <a:pt x="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8" name="object 548"/>
          <p:cNvSpPr/>
          <p:nvPr/>
        </p:nvSpPr>
        <p:spPr>
          <a:xfrm>
            <a:off x="3591488" y="2886395"/>
            <a:ext cx="23042" cy="31683"/>
          </a:xfrm>
          <a:custGeom>
            <a:avLst/>
            <a:gdLst/>
            <a:ahLst/>
            <a:cxnLst/>
            <a:rect l="l" t="t" r="r" b="b"/>
            <a:pathLst>
              <a:path w="23042" h="31683">
                <a:moveTo>
                  <a:pt x="16322" y="31683"/>
                </a:moveTo>
                <a:lnTo>
                  <a:pt x="16322" y="30723"/>
                </a:lnTo>
                <a:lnTo>
                  <a:pt x="13441" y="30723"/>
                </a:lnTo>
                <a:lnTo>
                  <a:pt x="13441" y="29763"/>
                </a:lnTo>
                <a:lnTo>
                  <a:pt x="12481" y="29763"/>
                </a:lnTo>
                <a:lnTo>
                  <a:pt x="11521" y="28803"/>
                </a:lnTo>
                <a:lnTo>
                  <a:pt x="10561" y="27843"/>
                </a:lnTo>
                <a:lnTo>
                  <a:pt x="10561" y="9616"/>
                </a:lnTo>
                <a:lnTo>
                  <a:pt x="11521" y="7680"/>
                </a:lnTo>
                <a:lnTo>
                  <a:pt x="12481" y="6720"/>
                </a:lnTo>
                <a:lnTo>
                  <a:pt x="14401" y="5775"/>
                </a:lnTo>
                <a:lnTo>
                  <a:pt x="14401" y="4800"/>
                </a:lnTo>
                <a:lnTo>
                  <a:pt x="16322" y="4800"/>
                </a:lnTo>
                <a:lnTo>
                  <a:pt x="17282" y="5775"/>
                </a:lnTo>
                <a:lnTo>
                  <a:pt x="18242" y="6720"/>
                </a:lnTo>
                <a:lnTo>
                  <a:pt x="22082" y="6720"/>
                </a:lnTo>
                <a:lnTo>
                  <a:pt x="23042" y="5775"/>
                </a:lnTo>
                <a:lnTo>
                  <a:pt x="23042" y="2895"/>
                </a:lnTo>
                <a:lnTo>
                  <a:pt x="22082" y="1935"/>
                </a:lnTo>
                <a:lnTo>
                  <a:pt x="21122" y="960"/>
                </a:lnTo>
                <a:lnTo>
                  <a:pt x="20162" y="0"/>
                </a:lnTo>
                <a:lnTo>
                  <a:pt x="16322" y="0"/>
                </a:lnTo>
                <a:lnTo>
                  <a:pt x="13441" y="2895"/>
                </a:lnTo>
                <a:lnTo>
                  <a:pt x="10561" y="7680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5775"/>
                </a:lnTo>
                <a:lnTo>
                  <a:pt x="960" y="4800"/>
                </a:lnTo>
                <a:lnTo>
                  <a:pt x="3840" y="4800"/>
                </a:lnTo>
                <a:lnTo>
                  <a:pt x="4800" y="5775"/>
                </a:lnTo>
                <a:lnTo>
                  <a:pt x="4800" y="7680"/>
                </a:lnTo>
                <a:lnTo>
                  <a:pt x="5760" y="9616"/>
                </a:lnTo>
                <a:lnTo>
                  <a:pt x="5760" y="26883"/>
                </a:lnTo>
                <a:lnTo>
                  <a:pt x="4800" y="27843"/>
                </a:lnTo>
                <a:lnTo>
                  <a:pt x="4800" y="29763"/>
                </a:lnTo>
                <a:lnTo>
                  <a:pt x="3840" y="29763"/>
                </a:lnTo>
                <a:lnTo>
                  <a:pt x="2880" y="30723"/>
                </a:lnTo>
                <a:lnTo>
                  <a:pt x="960" y="30723"/>
                </a:lnTo>
                <a:lnTo>
                  <a:pt x="960" y="31683"/>
                </a:lnTo>
                <a:lnTo>
                  <a:pt x="16322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9" name="object 549"/>
          <p:cNvSpPr/>
          <p:nvPr/>
        </p:nvSpPr>
        <p:spPr>
          <a:xfrm>
            <a:off x="3613571" y="2887355"/>
            <a:ext cx="34564" cy="31683"/>
          </a:xfrm>
          <a:custGeom>
            <a:avLst/>
            <a:gdLst/>
            <a:ahLst/>
            <a:cxnLst/>
            <a:rect l="l" t="t" r="r" b="b"/>
            <a:pathLst>
              <a:path w="34564" h="31683">
                <a:moveTo>
                  <a:pt x="32628" y="27843"/>
                </a:moveTo>
                <a:lnTo>
                  <a:pt x="30723" y="27843"/>
                </a:lnTo>
                <a:lnTo>
                  <a:pt x="30723" y="26883"/>
                </a:lnTo>
                <a:lnTo>
                  <a:pt x="29748" y="26883"/>
                </a:lnTo>
                <a:lnTo>
                  <a:pt x="29748" y="0"/>
                </a:lnTo>
                <a:lnTo>
                  <a:pt x="19202" y="0"/>
                </a:lnTo>
                <a:lnTo>
                  <a:pt x="19202" y="1935"/>
                </a:lnTo>
                <a:lnTo>
                  <a:pt x="22067" y="1935"/>
                </a:lnTo>
                <a:lnTo>
                  <a:pt x="23042" y="2880"/>
                </a:lnTo>
                <a:lnTo>
                  <a:pt x="24002" y="2880"/>
                </a:lnTo>
                <a:lnTo>
                  <a:pt x="24002" y="23042"/>
                </a:lnTo>
                <a:lnTo>
                  <a:pt x="22067" y="24963"/>
                </a:lnTo>
                <a:lnTo>
                  <a:pt x="21107" y="25923"/>
                </a:lnTo>
                <a:lnTo>
                  <a:pt x="19202" y="26883"/>
                </a:lnTo>
                <a:lnTo>
                  <a:pt x="18227" y="27843"/>
                </a:lnTo>
                <a:lnTo>
                  <a:pt x="14386" y="27843"/>
                </a:lnTo>
                <a:lnTo>
                  <a:pt x="13441" y="26883"/>
                </a:lnTo>
                <a:lnTo>
                  <a:pt x="12481" y="25923"/>
                </a:lnTo>
                <a:lnTo>
                  <a:pt x="11521" y="25923"/>
                </a:lnTo>
                <a:lnTo>
                  <a:pt x="11521" y="0"/>
                </a:lnTo>
                <a:lnTo>
                  <a:pt x="0" y="0"/>
                </a:lnTo>
                <a:lnTo>
                  <a:pt x="0" y="1935"/>
                </a:lnTo>
                <a:lnTo>
                  <a:pt x="4800" y="1935"/>
                </a:lnTo>
                <a:lnTo>
                  <a:pt x="4800" y="2880"/>
                </a:lnTo>
                <a:lnTo>
                  <a:pt x="5760" y="3840"/>
                </a:lnTo>
                <a:lnTo>
                  <a:pt x="5760" y="24963"/>
                </a:lnTo>
                <a:lnTo>
                  <a:pt x="6720" y="26883"/>
                </a:lnTo>
                <a:lnTo>
                  <a:pt x="6720" y="27843"/>
                </a:lnTo>
                <a:lnTo>
                  <a:pt x="7680" y="29763"/>
                </a:lnTo>
                <a:lnTo>
                  <a:pt x="8641" y="30723"/>
                </a:lnTo>
                <a:lnTo>
                  <a:pt x="10561" y="31683"/>
                </a:lnTo>
                <a:lnTo>
                  <a:pt x="16322" y="31683"/>
                </a:lnTo>
                <a:lnTo>
                  <a:pt x="18227" y="30723"/>
                </a:lnTo>
                <a:lnTo>
                  <a:pt x="19202" y="29763"/>
                </a:lnTo>
                <a:lnTo>
                  <a:pt x="21107" y="27843"/>
                </a:lnTo>
                <a:lnTo>
                  <a:pt x="24002" y="24963"/>
                </a:lnTo>
                <a:lnTo>
                  <a:pt x="24002" y="31683"/>
                </a:lnTo>
                <a:lnTo>
                  <a:pt x="24947" y="31683"/>
                </a:lnTo>
                <a:lnTo>
                  <a:pt x="34564" y="27843"/>
                </a:lnTo>
                <a:lnTo>
                  <a:pt x="33588" y="26883"/>
                </a:lnTo>
                <a:lnTo>
                  <a:pt x="32628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0" name="object 550"/>
          <p:cNvSpPr/>
          <p:nvPr/>
        </p:nvSpPr>
        <p:spPr>
          <a:xfrm>
            <a:off x="3650040" y="2902717"/>
            <a:ext cx="30723" cy="29763"/>
          </a:xfrm>
          <a:custGeom>
            <a:avLst/>
            <a:gdLst/>
            <a:ahLst/>
            <a:cxnLst/>
            <a:rect l="l" t="t" r="r" b="b"/>
            <a:pathLst>
              <a:path w="30723" h="29763">
                <a:moveTo>
                  <a:pt x="960" y="25923"/>
                </a:moveTo>
                <a:lnTo>
                  <a:pt x="2880" y="26883"/>
                </a:lnTo>
                <a:lnTo>
                  <a:pt x="5760" y="28803"/>
                </a:lnTo>
                <a:lnTo>
                  <a:pt x="4800" y="22082"/>
                </a:lnTo>
                <a:lnTo>
                  <a:pt x="4800" y="19202"/>
                </a:lnTo>
                <a:lnTo>
                  <a:pt x="5760" y="18242"/>
                </a:lnTo>
                <a:lnTo>
                  <a:pt x="5760" y="17282"/>
                </a:lnTo>
                <a:lnTo>
                  <a:pt x="6720" y="16322"/>
                </a:lnTo>
                <a:lnTo>
                  <a:pt x="7680" y="15361"/>
                </a:lnTo>
                <a:lnTo>
                  <a:pt x="10561" y="16322"/>
                </a:lnTo>
                <a:lnTo>
                  <a:pt x="24963" y="16322"/>
                </a:lnTo>
                <a:lnTo>
                  <a:pt x="26883" y="17282"/>
                </a:lnTo>
                <a:lnTo>
                  <a:pt x="27843" y="17282"/>
                </a:lnTo>
                <a:lnTo>
                  <a:pt x="27843" y="21122"/>
                </a:lnTo>
                <a:lnTo>
                  <a:pt x="26883" y="23042"/>
                </a:lnTo>
                <a:lnTo>
                  <a:pt x="24963" y="24002"/>
                </a:lnTo>
                <a:lnTo>
                  <a:pt x="23042" y="25923"/>
                </a:lnTo>
                <a:lnTo>
                  <a:pt x="8641" y="25923"/>
                </a:lnTo>
                <a:lnTo>
                  <a:pt x="9601" y="29763"/>
                </a:lnTo>
                <a:lnTo>
                  <a:pt x="19202" y="29763"/>
                </a:lnTo>
                <a:lnTo>
                  <a:pt x="24003" y="28803"/>
                </a:lnTo>
                <a:lnTo>
                  <a:pt x="26883" y="24963"/>
                </a:lnTo>
                <a:lnTo>
                  <a:pt x="29763" y="23042"/>
                </a:lnTo>
                <a:lnTo>
                  <a:pt x="30723" y="21122"/>
                </a:lnTo>
                <a:lnTo>
                  <a:pt x="30723" y="16322"/>
                </a:lnTo>
                <a:lnTo>
                  <a:pt x="29763" y="15361"/>
                </a:lnTo>
                <a:lnTo>
                  <a:pt x="28803" y="13441"/>
                </a:lnTo>
                <a:lnTo>
                  <a:pt x="27843" y="12481"/>
                </a:lnTo>
                <a:lnTo>
                  <a:pt x="25923" y="11521"/>
                </a:lnTo>
                <a:lnTo>
                  <a:pt x="22082" y="11521"/>
                </a:lnTo>
                <a:lnTo>
                  <a:pt x="19202" y="10561"/>
                </a:lnTo>
                <a:lnTo>
                  <a:pt x="8641" y="10561"/>
                </a:lnTo>
                <a:lnTo>
                  <a:pt x="7680" y="9601"/>
                </a:lnTo>
                <a:lnTo>
                  <a:pt x="7680" y="7680"/>
                </a:lnTo>
                <a:lnTo>
                  <a:pt x="8641" y="6720"/>
                </a:lnTo>
                <a:lnTo>
                  <a:pt x="8641" y="5760"/>
                </a:lnTo>
                <a:lnTo>
                  <a:pt x="9601" y="4800"/>
                </a:lnTo>
                <a:lnTo>
                  <a:pt x="11521" y="5760"/>
                </a:lnTo>
                <a:lnTo>
                  <a:pt x="18242" y="5760"/>
                </a:lnTo>
                <a:lnTo>
                  <a:pt x="21122" y="4800"/>
                </a:lnTo>
                <a:lnTo>
                  <a:pt x="19202" y="1920"/>
                </a:lnTo>
                <a:lnTo>
                  <a:pt x="18242" y="3840"/>
                </a:lnTo>
                <a:lnTo>
                  <a:pt x="13441" y="3840"/>
                </a:lnTo>
                <a:lnTo>
                  <a:pt x="11521" y="2880"/>
                </a:lnTo>
                <a:lnTo>
                  <a:pt x="10561" y="1920"/>
                </a:lnTo>
                <a:lnTo>
                  <a:pt x="8641" y="0"/>
                </a:lnTo>
                <a:lnTo>
                  <a:pt x="8641" y="4800"/>
                </a:lnTo>
                <a:lnTo>
                  <a:pt x="5760" y="6720"/>
                </a:lnTo>
                <a:lnTo>
                  <a:pt x="4800" y="7680"/>
                </a:lnTo>
                <a:lnTo>
                  <a:pt x="3840" y="8641"/>
                </a:lnTo>
                <a:lnTo>
                  <a:pt x="2880" y="9601"/>
                </a:lnTo>
                <a:lnTo>
                  <a:pt x="2880" y="12481"/>
                </a:lnTo>
                <a:lnTo>
                  <a:pt x="3840" y="13441"/>
                </a:lnTo>
                <a:lnTo>
                  <a:pt x="4800" y="14401"/>
                </a:lnTo>
                <a:lnTo>
                  <a:pt x="5760" y="15361"/>
                </a:lnTo>
                <a:lnTo>
                  <a:pt x="3840" y="17282"/>
                </a:lnTo>
                <a:lnTo>
                  <a:pt x="2880" y="18242"/>
                </a:lnTo>
                <a:lnTo>
                  <a:pt x="2880" y="19202"/>
                </a:lnTo>
                <a:lnTo>
                  <a:pt x="1920" y="20162"/>
                </a:lnTo>
                <a:lnTo>
                  <a:pt x="960" y="21122"/>
                </a:lnTo>
                <a:lnTo>
                  <a:pt x="0" y="22082"/>
                </a:lnTo>
                <a:lnTo>
                  <a:pt x="0" y="24963"/>
                </a:lnTo>
                <a:lnTo>
                  <a:pt x="960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1" name="object 551"/>
          <p:cNvSpPr/>
          <p:nvPr/>
        </p:nvSpPr>
        <p:spPr>
          <a:xfrm>
            <a:off x="3652921" y="2886395"/>
            <a:ext cx="27843" cy="21122"/>
          </a:xfrm>
          <a:custGeom>
            <a:avLst/>
            <a:gdLst/>
            <a:ahLst/>
            <a:cxnLst/>
            <a:rect l="l" t="t" r="r" b="b"/>
            <a:pathLst>
              <a:path w="27843" h="21122">
                <a:moveTo>
                  <a:pt x="22082" y="5775"/>
                </a:moveTo>
                <a:lnTo>
                  <a:pt x="27843" y="5775"/>
                </a:lnTo>
                <a:lnTo>
                  <a:pt x="27843" y="2895"/>
                </a:lnTo>
                <a:lnTo>
                  <a:pt x="19202" y="2895"/>
                </a:lnTo>
                <a:lnTo>
                  <a:pt x="17282" y="960"/>
                </a:lnTo>
                <a:lnTo>
                  <a:pt x="14401" y="0"/>
                </a:lnTo>
                <a:lnTo>
                  <a:pt x="8641" y="0"/>
                </a:lnTo>
                <a:lnTo>
                  <a:pt x="5760" y="1935"/>
                </a:lnTo>
                <a:lnTo>
                  <a:pt x="2880" y="3840"/>
                </a:lnTo>
                <a:lnTo>
                  <a:pt x="960" y="5775"/>
                </a:lnTo>
                <a:lnTo>
                  <a:pt x="0" y="8641"/>
                </a:lnTo>
                <a:lnTo>
                  <a:pt x="0" y="15361"/>
                </a:lnTo>
                <a:lnTo>
                  <a:pt x="960" y="17282"/>
                </a:lnTo>
                <a:lnTo>
                  <a:pt x="1920" y="18242"/>
                </a:lnTo>
                <a:lnTo>
                  <a:pt x="3840" y="20162"/>
                </a:lnTo>
                <a:lnTo>
                  <a:pt x="5760" y="21122"/>
                </a:lnTo>
                <a:lnTo>
                  <a:pt x="5760" y="4800"/>
                </a:lnTo>
                <a:lnTo>
                  <a:pt x="6720" y="3840"/>
                </a:lnTo>
                <a:lnTo>
                  <a:pt x="8641" y="2895"/>
                </a:lnTo>
                <a:lnTo>
                  <a:pt x="9601" y="1935"/>
                </a:lnTo>
                <a:lnTo>
                  <a:pt x="13441" y="1935"/>
                </a:lnTo>
                <a:lnTo>
                  <a:pt x="14401" y="2895"/>
                </a:lnTo>
                <a:lnTo>
                  <a:pt x="15361" y="3840"/>
                </a:lnTo>
                <a:lnTo>
                  <a:pt x="17282" y="5775"/>
                </a:lnTo>
                <a:lnTo>
                  <a:pt x="18242" y="8641"/>
                </a:lnTo>
                <a:lnTo>
                  <a:pt x="18242" y="15361"/>
                </a:lnTo>
                <a:lnTo>
                  <a:pt x="17282" y="17282"/>
                </a:lnTo>
                <a:lnTo>
                  <a:pt x="16322" y="18242"/>
                </a:lnTo>
                <a:lnTo>
                  <a:pt x="18242" y="21122"/>
                </a:lnTo>
                <a:lnTo>
                  <a:pt x="20162" y="19202"/>
                </a:lnTo>
                <a:lnTo>
                  <a:pt x="23042" y="17282"/>
                </a:lnTo>
                <a:lnTo>
                  <a:pt x="24002" y="14401"/>
                </a:lnTo>
                <a:lnTo>
                  <a:pt x="24002" y="9616"/>
                </a:lnTo>
                <a:lnTo>
                  <a:pt x="23042" y="6720"/>
                </a:lnTo>
                <a:lnTo>
                  <a:pt x="22082" y="5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2" name="object 552"/>
          <p:cNvSpPr/>
          <p:nvPr/>
        </p:nvSpPr>
        <p:spPr>
          <a:xfrm>
            <a:off x="3654841" y="2924799"/>
            <a:ext cx="4800" cy="7680"/>
          </a:xfrm>
          <a:custGeom>
            <a:avLst/>
            <a:gdLst/>
            <a:ahLst/>
            <a:cxnLst/>
            <a:rect l="l" t="t" r="r" b="b"/>
            <a:pathLst>
              <a:path w="4800" h="7680">
                <a:moveTo>
                  <a:pt x="0" y="0"/>
                </a:moveTo>
                <a:lnTo>
                  <a:pt x="960" y="6720"/>
                </a:lnTo>
                <a:lnTo>
                  <a:pt x="4800" y="7680"/>
                </a:lnTo>
                <a:lnTo>
                  <a:pt x="3840" y="3840"/>
                </a:lnTo>
                <a:lnTo>
                  <a:pt x="1920" y="1920"/>
                </a:lnTo>
                <a:lnTo>
                  <a:pt x="960" y="96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3" name="object 553"/>
          <p:cNvSpPr/>
          <p:nvPr/>
        </p:nvSpPr>
        <p:spPr>
          <a:xfrm>
            <a:off x="3685565" y="2886395"/>
            <a:ext cx="21122" cy="32644"/>
          </a:xfrm>
          <a:custGeom>
            <a:avLst/>
            <a:gdLst/>
            <a:ahLst/>
            <a:cxnLst/>
            <a:rect l="l" t="t" r="r" b="b"/>
            <a:pathLst>
              <a:path w="21122" h="32644">
                <a:moveTo>
                  <a:pt x="3840" y="5775"/>
                </a:moveTo>
                <a:lnTo>
                  <a:pt x="4800" y="4800"/>
                </a:lnTo>
                <a:lnTo>
                  <a:pt x="5760" y="3840"/>
                </a:lnTo>
                <a:lnTo>
                  <a:pt x="6720" y="2895"/>
                </a:lnTo>
                <a:lnTo>
                  <a:pt x="7680" y="1935"/>
                </a:lnTo>
                <a:lnTo>
                  <a:pt x="11521" y="1935"/>
                </a:lnTo>
                <a:lnTo>
                  <a:pt x="12481" y="2895"/>
                </a:lnTo>
                <a:lnTo>
                  <a:pt x="14401" y="3840"/>
                </a:lnTo>
                <a:lnTo>
                  <a:pt x="15361" y="5775"/>
                </a:lnTo>
                <a:lnTo>
                  <a:pt x="16322" y="7680"/>
                </a:lnTo>
                <a:lnTo>
                  <a:pt x="17282" y="10561"/>
                </a:lnTo>
                <a:lnTo>
                  <a:pt x="18242" y="10561"/>
                </a:lnTo>
                <a:lnTo>
                  <a:pt x="18242" y="0"/>
                </a:lnTo>
                <a:lnTo>
                  <a:pt x="17282" y="0"/>
                </a:lnTo>
                <a:lnTo>
                  <a:pt x="17282" y="960"/>
                </a:lnTo>
                <a:lnTo>
                  <a:pt x="16322" y="1935"/>
                </a:lnTo>
                <a:lnTo>
                  <a:pt x="14401" y="1935"/>
                </a:lnTo>
                <a:lnTo>
                  <a:pt x="13441" y="960"/>
                </a:lnTo>
                <a:lnTo>
                  <a:pt x="11521" y="960"/>
                </a:lnTo>
                <a:lnTo>
                  <a:pt x="10561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2895"/>
                </a:lnTo>
                <a:lnTo>
                  <a:pt x="960" y="4800"/>
                </a:lnTo>
                <a:lnTo>
                  <a:pt x="0" y="6720"/>
                </a:lnTo>
                <a:lnTo>
                  <a:pt x="0" y="11521"/>
                </a:lnTo>
                <a:lnTo>
                  <a:pt x="960" y="12481"/>
                </a:lnTo>
                <a:lnTo>
                  <a:pt x="1920" y="14401"/>
                </a:lnTo>
                <a:lnTo>
                  <a:pt x="2880" y="15361"/>
                </a:lnTo>
                <a:lnTo>
                  <a:pt x="4800" y="16322"/>
                </a:lnTo>
                <a:lnTo>
                  <a:pt x="7680" y="18242"/>
                </a:lnTo>
                <a:lnTo>
                  <a:pt x="11521" y="20162"/>
                </a:lnTo>
                <a:lnTo>
                  <a:pt x="13441" y="21122"/>
                </a:lnTo>
                <a:lnTo>
                  <a:pt x="14401" y="22082"/>
                </a:lnTo>
                <a:lnTo>
                  <a:pt x="15361" y="23042"/>
                </a:lnTo>
                <a:lnTo>
                  <a:pt x="16322" y="24963"/>
                </a:lnTo>
                <a:lnTo>
                  <a:pt x="16322" y="27843"/>
                </a:lnTo>
                <a:lnTo>
                  <a:pt x="15361" y="28803"/>
                </a:lnTo>
                <a:lnTo>
                  <a:pt x="14401" y="29763"/>
                </a:lnTo>
                <a:lnTo>
                  <a:pt x="13441" y="30723"/>
                </a:lnTo>
                <a:lnTo>
                  <a:pt x="8641" y="30723"/>
                </a:lnTo>
                <a:lnTo>
                  <a:pt x="6720" y="29763"/>
                </a:lnTo>
                <a:lnTo>
                  <a:pt x="4800" y="28803"/>
                </a:lnTo>
                <a:lnTo>
                  <a:pt x="2880" y="26883"/>
                </a:lnTo>
                <a:lnTo>
                  <a:pt x="1920" y="24002"/>
                </a:lnTo>
                <a:lnTo>
                  <a:pt x="960" y="21122"/>
                </a:lnTo>
                <a:lnTo>
                  <a:pt x="0" y="21122"/>
                </a:lnTo>
                <a:lnTo>
                  <a:pt x="0" y="32644"/>
                </a:lnTo>
                <a:lnTo>
                  <a:pt x="960" y="32644"/>
                </a:lnTo>
                <a:lnTo>
                  <a:pt x="1920" y="31683"/>
                </a:lnTo>
                <a:lnTo>
                  <a:pt x="3840" y="31683"/>
                </a:lnTo>
                <a:lnTo>
                  <a:pt x="6720" y="32644"/>
                </a:lnTo>
                <a:lnTo>
                  <a:pt x="13441" y="32644"/>
                </a:lnTo>
                <a:lnTo>
                  <a:pt x="15361" y="31683"/>
                </a:lnTo>
                <a:lnTo>
                  <a:pt x="17282" y="29763"/>
                </a:lnTo>
                <a:lnTo>
                  <a:pt x="20162" y="28803"/>
                </a:lnTo>
                <a:lnTo>
                  <a:pt x="21122" y="25923"/>
                </a:lnTo>
                <a:lnTo>
                  <a:pt x="21122" y="20162"/>
                </a:lnTo>
                <a:lnTo>
                  <a:pt x="18242" y="17282"/>
                </a:lnTo>
                <a:lnTo>
                  <a:pt x="14401" y="14401"/>
                </a:lnTo>
                <a:lnTo>
                  <a:pt x="9601" y="12481"/>
                </a:lnTo>
                <a:lnTo>
                  <a:pt x="6720" y="11521"/>
                </a:lnTo>
                <a:lnTo>
                  <a:pt x="5760" y="10561"/>
                </a:lnTo>
                <a:lnTo>
                  <a:pt x="4800" y="9616"/>
                </a:lnTo>
                <a:lnTo>
                  <a:pt x="3840" y="8641"/>
                </a:lnTo>
                <a:lnTo>
                  <a:pt x="3840" y="5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4" name="object 554"/>
          <p:cNvSpPr/>
          <p:nvPr/>
        </p:nvSpPr>
        <p:spPr>
          <a:xfrm>
            <a:off x="3093262" y="2794254"/>
            <a:ext cx="19202" cy="45110"/>
          </a:xfrm>
          <a:custGeom>
            <a:avLst/>
            <a:gdLst/>
            <a:ahLst/>
            <a:cxnLst/>
            <a:rect l="l" t="t" r="r" b="b"/>
            <a:pathLst>
              <a:path w="19202" h="45110">
                <a:moveTo>
                  <a:pt x="12481" y="3840"/>
                </a:moveTo>
                <a:lnTo>
                  <a:pt x="13441" y="2865"/>
                </a:lnTo>
                <a:lnTo>
                  <a:pt x="14401" y="1905"/>
                </a:lnTo>
                <a:lnTo>
                  <a:pt x="15361" y="944"/>
                </a:lnTo>
                <a:lnTo>
                  <a:pt x="19202" y="944"/>
                </a:lnTo>
                <a:lnTo>
                  <a:pt x="19202" y="0"/>
                </a:lnTo>
                <a:lnTo>
                  <a:pt x="0" y="0"/>
                </a:lnTo>
                <a:lnTo>
                  <a:pt x="0" y="944"/>
                </a:lnTo>
                <a:lnTo>
                  <a:pt x="3840" y="944"/>
                </a:lnTo>
                <a:lnTo>
                  <a:pt x="4800" y="1905"/>
                </a:lnTo>
                <a:lnTo>
                  <a:pt x="5760" y="2865"/>
                </a:lnTo>
                <a:lnTo>
                  <a:pt x="5760" y="42230"/>
                </a:lnTo>
                <a:lnTo>
                  <a:pt x="4800" y="43190"/>
                </a:lnTo>
                <a:lnTo>
                  <a:pt x="2880" y="44150"/>
                </a:lnTo>
                <a:lnTo>
                  <a:pt x="0" y="44150"/>
                </a:lnTo>
                <a:lnTo>
                  <a:pt x="0" y="45110"/>
                </a:lnTo>
                <a:lnTo>
                  <a:pt x="19202" y="45110"/>
                </a:lnTo>
                <a:lnTo>
                  <a:pt x="19202" y="44150"/>
                </a:lnTo>
                <a:lnTo>
                  <a:pt x="16322" y="44150"/>
                </a:lnTo>
                <a:lnTo>
                  <a:pt x="15361" y="43190"/>
                </a:lnTo>
                <a:lnTo>
                  <a:pt x="14401" y="43190"/>
                </a:lnTo>
                <a:lnTo>
                  <a:pt x="13441" y="42230"/>
                </a:lnTo>
                <a:lnTo>
                  <a:pt x="13441" y="41269"/>
                </a:lnTo>
                <a:lnTo>
                  <a:pt x="12481" y="41269"/>
                </a:lnTo>
                <a:lnTo>
                  <a:pt x="1248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5" name="object 555"/>
          <p:cNvSpPr/>
          <p:nvPr/>
        </p:nvSpPr>
        <p:spPr>
          <a:xfrm>
            <a:off x="3114385" y="2807680"/>
            <a:ext cx="33604" cy="31683"/>
          </a:xfrm>
          <a:custGeom>
            <a:avLst/>
            <a:gdLst/>
            <a:ahLst/>
            <a:cxnLst/>
            <a:rect l="l" t="t" r="r" b="b"/>
            <a:pathLst>
              <a:path w="33604" h="31683">
                <a:moveTo>
                  <a:pt x="28803" y="6720"/>
                </a:moveTo>
                <a:lnTo>
                  <a:pt x="27828" y="5760"/>
                </a:lnTo>
                <a:lnTo>
                  <a:pt x="27828" y="3840"/>
                </a:lnTo>
                <a:lnTo>
                  <a:pt x="26883" y="1920"/>
                </a:lnTo>
                <a:lnTo>
                  <a:pt x="24963" y="1920"/>
                </a:lnTo>
                <a:lnTo>
                  <a:pt x="23987" y="960"/>
                </a:lnTo>
                <a:lnTo>
                  <a:pt x="23042" y="0"/>
                </a:lnTo>
                <a:lnTo>
                  <a:pt x="17282" y="0"/>
                </a:lnTo>
                <a:lnTo>
                  <a:pt x="14401" y="1920"/>
                </a:lnTo>
                <a:lnTo>
                  <a:pt x="10561" y="6720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4800" y="29763"/>
                </a:lnTo>
                <a:lnTo>
                  <a:pt x="3840" y="29763"/>
                </a:lnTo>
                <a:lnTo>
                  <a:pt x="2880" y="30723"/>
                </a:lnTo>
                <a:lnTo>
                  <a:pt x="960" y="30723"/>
                </a:lnTo>
                <a:lnTo>
                  <a:pt x="960" y="31683"/>
                </a:lnTo>
                <a:lnTo>
                  <a:pt x="15361" y="31683"/>
                </a:lnTo>
                <a:lnTo>
                  <a:pt x="15361" y="30723"/>
                </a:lnTo>
                <a:lnTo>
                  <a:pt x="12481" y="30723"/>
                </a:lnTo>
                <a:lnTo>
                  <a:pt x="12481" y="29763"/>
                </a:lnTo>
                <a:lnTo>
                  <a:pt x="11521" y="29763"/>
                </a:lnTo>
                <a:lnTo>
                  <a:pt x="11521" y="28803"/>
                </a:lnTo>
                <a:lnTo>
                  <a:pt x="10561" y="27843"/>
                </a:lnTo>
                <a:lnTo>
                  <a:pt x="10561" y="8641"/>
                </a:lnTo>
                <a:lnTo>
                  <a:pt x="13441" y="5760"/>
                </a:lnTo>
                <a:lnTo>
                  <a:pt x="16322" y="4800"/>
                </a:lnTo>
                <a:lnTo>
                  <a:pt x="22082" y="4800"/>
                </a:lnTo>
                <a:lnTo>
                  <a:pt x="22082" y="5760"/>
                </a:lnTo>
                <a:lnTo>
                  <a:pt x="23042" y="7680"/>
                </a:lnTo>
                <a:lnTo>
                  <a:pt x="23042" y="29763"/>
                </a:lnTo>
                <a:lnTo>
                  <a:pt x="22082" y="29763"/>
                </a:lnTo>
                <a:lnTo>
                  <a:pt x="21122" y="30723"/>
                </a:lnTo>
                <a:lnTo>
                  <a:pt x="18242" y="30723"/>
                </a:lnTo>
                <a:lnTo>
                  <a:pt x="18242" y="31683"/>
                </a:lnTo>
                <a:lnTo>
                  <a:pt x="33604" y="31683"/>
                </a:lnTo>
                <a:lnTo>
                  <a:pt x="33604" y="30723"/>
                </a:lnTo>
                <a:lnTo>
                  <a:pt x="30708" y="30723"/>
                </a:lnTo>
                <a:lnTo>
                  <a:pt x="30708" y="29763"/>
                </a:lnTo>
                <a:lnTo>
                  <a:pt x="29763" y="29763"/>
                </a:lnTo>
                <a:lnTo>
                  <a:pt x="29763" y="28803"/>
                </a:lnTo>
                <a:lnTo>
                  <a:pt x="28803" y="27843"/>
                </a:lnTo>
                <a:lnTo>
                  <a:pt x="28803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6" name="object 556"/>
          <p:cNvSpPr/>
          <p:nvPr/>
        </p:nvSpPr>
        <p:spPr>
          <a:xfrm>
            <a:off x="3156615" y="2807680"/>
            <a:ext cx="4800" cy="10561"/>
          </a:xfrm>
          <a:custGeom>
            <a:avLst/>
            <a:gdLst/>
            <a:ahLst/>
            <a:cxnLst/>
            <a:rect l="l" t="t" r="r" b="b"/>
            <a:pathLst>
              <a:path w="4800" h="10561">
                <a:moveTo>
                  <a:pt x="960" y="1920"/>
                </a:moveTo>
                <a:lnTo>
                  <a:pt x="0" y="10561"/>
                </a:lnTo>
                <a:lnTo>
                  <a:pt x="960" y="6720"/>
                </a:lnTo>
                <a:lnTo>
                  <a:pt x="2880" y="4800"/>
                </a:lnTo>
                <a:lnTo>
                  <a:pt x="4800" y="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7" name="object 557"/>
          <p:cNvSpPr/>
          <p:nvPr/>
        </p:nvSpPr>
        <p:spPr>
          <a:xfrm>
            <a:off x="3150869" y="2792318"/>
            <a:ext cx="31668" cy="48006"/>
          </a:xfrm>
          <a:custGeom>
            <a:avLst/>
            <a:gdLst/>
            <a:ahLst/>
            <a:cxnLst/>
            <a:rect l="l" t="t" r="r" b="b"/>
            <a:pathLst>
              <a:path w="31668" h="48006">
                <a:moveTo>
                  <a:pt x="5745" y="25923"/>
                </a:moveTo>
                <a:lnTo>
                  <a:pt x="6705" y="17282"/>
                </a:lnTo>
                <a:lnTo>
                  <a:pt x="3840" y="21122"/>
                </a:lnTo>
                <a:lnTo>
                  <a:pt x="960" y="24963"/>
                </a:lnTo>
                <a:lnTo>
                  <a:pt x="0" y="28803"/>
                </a:lnTo>
                <a:lnTo>
                  <a:pt x="0" y="37444"/>
                </a:lnTo>
                <a:lnTo>
                  <a:pt x="960" y="41285"/>
                </a:lnTo>
                <a:lnTo>
                  <a:pt x="3840" y="44165"/>
                </a:lnTo>
                <a:lnTo>
                  <a:pt x="5745" y="47045"/>
                </a:lnTo>
                <a:lnTo>
                  <a:pt x="8625" y="48006"/>
                </a:lnTo>
                <a:lnTo>
                  <a:pt x="15346" y="48006"/>
                </a:lnTo>
                <a:lnTo>
                  <a:pt x="17266" y="47045"/>
                </a:lnTo>
                <a:lnTo>
                  <a:pt x="18227" y="46085"/>
                </a:lnTo>
                <a:lnTo>
                  <a:pt x="20147" y="45125"/>
                </a:lnTo>
                <a:lnTo>
                  <a:pt x="21107" y="43205"/>
                </a:lnTo>
                <a:lnTo>
                  <a:pt x="21107" y="48006"/>
                </a:lnTo>
                <a:lnTo>
                  <a:pt x="23027" y="48006"/>
                </a:lnTo>
                <a:lnTo>
                  <a:pt x="31668" y="44165"/>
                </a:lnTo>
                <a:lnTo>
                  <a:pt x="31668" y="43205"/>
                </a:lnTo>
                <a:lnTo>
                  <a:pt x="27828" y="43205"/>
                </a:lnTo>
                <a:lnTo>
                  <a:pt x="26868" y="42245"/>
                </a:lnTo>
                <a:lnTo>
                  <a:pt x="26868" y="0"/>
                </a:lnTo>
                <a:lnTo>
                  <a:pt x="24947" y="0"/>
                </a:lnTo>
                <a:lnTo>
                  <a:pt x="16306" y="2880"/>
                </a:lnTo>
                <a:lnTo>
                  <a:pt x="16306" y="4800"/>
                </a:lnTo>
                <a:lnTo>
                  <a:pt x="17266" y="3840"/>
                </a:lnTo>
                <a:lnTo>
                  <a:pt x="20147" y="3840"/>
                </a:lnTo>
                <a:lnTo>
                  <a:pt x="20147" y="4800"/>
                </a:lnTo>
                <a:lnTo>
                  <a:pt x="21107" y="4800"/>
                </a:lnTo>
                <a:lnTo>
                  <a:pt x="21107" y="18242"/>
                </a:lnTo>
                <a:lnTo>
                  <a:pt x="19187" y="16322"/>
                </a:lnTo>
                <a:lnTo>
                  <a:pt x="17266" y="15361"/>
                </a:lnTo>
                <a:lnTo>
                  <a:pt x="10546" y="15361"/>
                </a:lnTo>
                <a:lnTo>
                  <a:pt x="8625" y="20162"/>
                </a:lnTo>
                <a:lnTo>
                  <a:pt x="10546" y="18242"/>
                </a:lnTo>
                <a:lnTo>
                  <a:pt x="12466" y="17282"/>
                </a:lnTo>
                <a:lnTo>
                  <a:pt x="15346" y="17282"/>
                </a:lnTo>
                <a:lnTo>
                  <a:pt x="16306" y="18242"/>
                </a:lnTo>
                <a:lnTo>
                  <a:pt x="17266" y="18242"/>
                </a:lnTo>
                <a:lnTo>
                  <a:pt x="18227" y="19202"/>
                </a:lnTo>
                <a:lnTo>
                  <a:pt x="19187" y="20162"/>
                </a:lnTo>
                <a:lnTo>
                  <a:pt x="20147" y="21122"/>
                </a:lnTo>
                <a:lnTo>
                  <a:pt x="21107" y="23042"/>
                </a:lnTo>
                <a:lnTo>
                  <a:pt x="21107" y="41285"/>
                </a:lnTo>
                <a:lnTo>
                  <a:pt x="19187" y="43205"/>
                </a:lnTo>
                <a:lnTo>
                  <a:pt x="17266" y="44165"/>
                </a:lnTo>
                <a:lnTo>
                  <a:pt x="12466" y="44165"/>
                </a:lnTo>
                <a:lnTo>
                  <a:pt x="10546" y="43205"/>
                </a:lnTo>
                <a:lnTo>
                  <a:pt x="8625" y="40325"/>
                </a:lnTo>
                <a:lnTo>
                  <a:pt x="6705" y="38404"/>
                </a:lnTo>
                <a:lnTo>
                  <a:pt x="5745" y="34564"/>
                </a:lnTo>
                <a:lnTo>
                  <a:pt x="5745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8" name="object 558"/>
          <p:cNvSpPr/>
          <p:nvPr/>
        </p:nvSpPr>
        <p:spPr>
          <a:xfrm>
            <a:off x="3182538" y="2808640"/>
            <a:ext cx="34564" cy="31683"/>
          </a:xfrm>
          <a:custGeom>
            <a:avLst/>
            <a:gdLst/>
            <a:ahLst/>
            <a:cxnLst/>
            <a:rect l="l" t="t" r="r" b="b"/>
            <a:pathLst>
              <a:path w="34564" h="31683">
                <a:moveTo>
                  <a:pt x="10561" y="0"/>
                </a:moveTo>
                <a:lnTo>
                  <a:pt x="0" y="0"/>
                </a:lnTo>
                <a:lnTo>
                  <a:pt x="0" y="960"/>
                </a:lnTo>
                <a:lnTo>
                  <a:pt x="1920" y="960"/>
                </a:lnTo>
                <a:lnTo>
                  <a:pt x="2880" y="1920"/>
                </a:lnTo>
                <a:lnTo>
                  <a:pt x="3840" y="1920"/>
                </a:lnTo>
                <a:lnTo>
                  <a:pt x="4800" y="2880"/>
                </a:lnTo>
                <a:lnTo>
                  <a:pt x="4800" y="3840"/>
                </a:lnTo>
                <a:lnTo>
                  <a:pt x="5760" y="4800"/>
                </a:lnTo>
                <a:lnTo>
                  <a:pt x="5760" y="25923"/>
                </a:lnTo>
                <a:lnTo>
                  <a:pt x="6720" y="27843"/>
                </a:lnTo>
                <a:lnTo>
                  <a:pt x="7680" y="28803"/>
                </a:lnTo>
                <a:lnTo>
                  <a:pt x="8641" y="29763"/>
                </a:lnTo>
                <a:lnTo>
                  <a:pt x="9601" y="30723"/>
                </a:lnTo>
                <a:lnTo>
                  <a:pt x="11521" y="31683"/>
                </a:lnTo>
                <a:lnTo>
                  <a:pt x="16322" y="31683"/>
                </a:lnTo>
                <a:lnTo>
                  <a:pt x="17282" y="30723"/>
                </a:lnTo>
                <a:lnTo>
                  <a:pt x="19202" y="29763"/>
                </a:lnTo>
                <a:lnTo>
                  <a:pt x="21122" y="27843"/>
                </a:lnTo>
                <a:lnTo>
                  <a:pt x="24003" y="24963"/>
                </a:lnTo>
                <a:lnTo>
                  <a:pt x="24003" y="31683"/>
                </a:lnTo>
                <a:lnTo>
                  <a:pt x="24963" y="31683"/>
                </a:lnTo>
                <a:lnTo>
                  <a:pt x="34564" y="27843"/>
                </a:lnTo>
                <a:lnTo>
                  <a:pt x="33604" y="26883"/>
                </a:lnTo>
                <a:lnTo>
                  <a:pt x="29763" y="26883"/>
                </a:lnTo>
                <a:lnTo>
                  <a:pt x="29763" y="25923"/>
                </a:lnTo>
                <a:lnTo>
                  <a:pt x="28803" y="24963"/>
                </a:lnTo>
                <a:lnTo>
                  <a:pt x="28803" y="0"/>
                </a:lnTo>
                <a:lnTo>
                  <a:pt x="18242" y="0"/>
                </a:lnTo>
                <a:lnTo>
                  <a:pt x="18242" y="960"/>
                </a:lnTo>
                <a:lnTo>
                  <a:pt x="20162" y="1920"/>
                </a:lnTo>
                <a:lnTo>
                  <a:pt x="22082" y="1920"/>
                </a:lnTo>
                <a:lnTo>
                  <a:pt x="23042" y="2880"/>
                </a:lnTo>
                <a:lnTo>
                  <a:pt x="24003" y="3840"/>
                </a:lnTo>
                <a:lnTo>
                  <a:pt x="24003" y="23042"/>
                </a:lnTo>
                <a:lnTo>
                  <a:pt x="22082" y="24963"/>
                </a:lnTo>
                <a:lnTo>
                  <a:pt x="20162" y="25923"/>
                </a:lnTo>
                <a:lnTo>
                  <a:pt x="19202" y="26883"/>
                </a:lnTo>
                <a:lnTo>
                  <a:pt x="18242" y="26883"/>
                </a:lnTo>
                <a:lnTo>
                  <a:pt x="17282" y="27843"/>
                </a:lnTo>
                <a:lnTo>
                  <a:pt x="14401" y="27843"/>
                </a:lnTo>
                <a:lnTo>
                  <a:pt x="13441" y="26883"/>
                </a:lnTo>
                <a:lnTo>
                  <a:pt x="12481" y="25923"/>
                </a:lnTo>
                <a:lnTo>
                  <a:pt x="11521" y="24963"/>
                </a:lnTo>
                <a:lnTo>
                  <a:pt x="10561" y="23042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9" name="object 559"/>
          <p:cNvSpPr/>
          <p:nvPr/>
        </p:nvSpPr>
        <p:spPr>
          <a:xfrm>
            <a:off x="3219983" y="2807680"/>
            <a:ext cx="21122" cy="32644"/>
          </a:xfrm>
          <a:custGeom>
            <a:avLst/>
            <a:gdLst/>
            <a:ahLst/>
            <a:cxnLst/>
            <a:rect l="l" t="t" r="r" b="b"/>
            <a:pathLst>
              <a:path w="21122" h="32644">
                <a:moveTo>
                  <a:pt x="15361" y="28803"/>
                </a:moveTo>
                <a:lnTo>
                  <a:pt x="14401" y="29763"/>
                </a:lnTo>
                <a:lnTo>
                  <a:pt x="13441" y="29763"/>
                </a:lnTo>
                <a:lnTo>
                  <a:pt x="12481" y="30723"/>
                </a:lnTo>
                <a:lnTo>
                  <a:pt x="8641" y="30723"/>
                </a:lnTo>
                <a:lnTo>
                  <a:pt x="6720" y="29763"/>
                </a:lnTo>
                <a:lnTo>
                  <a:pt x="4800" y="27843"/>
                </a:lnTo>
                <a:lnTo>
                  <a:pt x="2880" y="26883"/>
                </a:lnTo>
                <a:lnTo>
                  <a:pt x="1920" y="24002"/>
                </a:lnTo>
                <a:lnTo>
                  <a:pt x="960" y="21122"/>
                </a:lnTo>
                <a:lnTo>
                  <a:pt x="0" y="21122"/>
                </a:lnTo>
                <a:lnTo>
                  <a:pt x="0" y="31683"/>
                </a:lnTo>
                <a:lnTo>
                  <a:pt x="3840" y="31683"/>
                </a:lnTo>
                <a:lnTo>
                  <a:pt x="6720" y="32644"/>
                </a:lnTo>
                <a:lnTo>
                  <a:pt x="13441" y="32644"/>
                </a:lnTo>
                <a:lnTo>
                  <a:pt x="15361" y="31683"/>
                </a:lnTo>
                <a:lnTo>
                  <a:pt x="17282" y="29763"/>
                </a:lnTo>
                <a:lnTo>
                  <a:pt x="20147" y="28803"/>
                </a:lnTo>
                <a:lnTo>
                  <a:pt x="21122" y="25923"/>
                </a:lnTo>
                <a:lnTo>
                  <a:pt x="21122" y="20162"/>
                </a:lnTo>
                <a:lnTo>
                  <a:pt x="18242" y="17282"/>
                </a:lnTo>
                <a:lnTo>
                  <a:pt x="14401" y="14401"/>
                </a:lnTo>
                <a:lnTo>
                  <a:pt x="8641" y="12481"/>
                </a:lnTo>
                <a:lnTo>
                  <a:pt x="6720" y="11521"/>
                </a:lnTo>
                <a:lnTo>
                  <a:pt x="5760" y="10561"/>
                </a:lnTo>
                <a:lnTo>
                  <a:pt x="4800" y="9601"/>
                </a:lnTo>
                <a:lnTo>
                  <a:pt x="3840" y="8641"/>
                </a:lnTo>
                <a:lnTo>
                  <a:pt x="3840" y="3840"/>
                </a:lnTo>
                <a:lnTo>
                  <a:pt x="4800" y="3840"/>
                </a:lnTo>
                <a:lnTo>
                  <a:pt x="5760" y="2880"/>
                </a:lnTo>
                <a:lnTo>
                  <a:pt x="7680" y="1920"/>
                </a:lnTo>
                <a:lnTo>
                  <a:pt x="11521" y="1920"/>
                </a:lnTo>
                <a:lnTo>
                  <a:pt x="12481" y="2880"/>
                </a:lnTo>
                <a:lnTo>
                  <a:pt x="14401" y="3840"/>
                </a:lnTo>
                <a:lnTo>
                  <a:pt x="15361" y="4800"/>
                </a:lnTo>
                <a:lnTo>
                  <a:pt x="16306" y="7680"/>
                </a:lnTo>
                <a:lnTo>
                  <a:pt x="17282" y="10561"/>
                </a:lnTo>
                <a:lnTo>
                  <a:pt x="18242" y="10561"/>
                </a:lnTo>
                <a:lnTo>
                  <a:pt x="18242" y="0"/>
                </a:lnTo>
                <a:lnTo>
                  <a:pt x="17282" y="0"/>
                </a:lnTo>
                <a:lnTo>
                  <a:pt x="17282" y="960"/>
                </a:lnTo>
                <a:lnTo>
                  <a:pt x="16306" y="960"/>
                </a:lnTo>
                <a:lnTo>
                  <a:pt x="16306" y="1920"/>
                </a:lnTo>
                <a:lnTo>
                  <a:pt x="15361" y="1920"/>
                </a:lnTo>
                <a:lnTo>
                  <a:pt x="14401" y="960"/>
                </a:lnTo>
                <a:lnTo>
                  <a:pt x="13441" y="960"/>
                </a:lnTo>
                <a:lnTo>
                  <a:pt x="11521" y="0"/>
                </a:lnTo>
                <a:lnTo>
                  <a:pt x="6720" y="0"/>
                </a:lnTo>
                <a:lnTo>
                  <a:pt x="384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6720"/>
                </a:lnTo>
                <a:lnTo>
                  <a:pt x="0" y="12481"/>
                </a:lnTo>
                <a:lnTo>
                  <a:pt x="960" y="13441"/>
                </a:lnTo>
                <a:lnTo>
                  <a:pt x="1920" y="15361"/>
                </a:lnTo>
                <a:lnTo>
                  <a:pt x="4800" y="16322"/>
                </a:lnTo>
                <a:lnTo>
                  <a:pt x="7680" y="18242"/>
                </a:lnTo>
                <a:lnTo>
                  <a:pt x="10561" y="20162"/>
                </a:lnTo>
                <a:lnTo>
                  <a:pt x="13441" y="21122"/>
                </a:lnTo>
                <a:lnTo>
                  <a:pt x="14401" y="22082"/>
                </a:lnTo>
                <a:lnTo>
                  <a:pt x="15361" y="23042"/>
                </a:lnTo>
                <a:lnTo>
                  <a:pt x="15361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0" name="object 560"/>
          <p:cNvSpPr/>
          <p:nvPr/>
        </p:nvSpPr>
        <p:spPr>
          <a:xfrm>
            <a:off x="3243971" y="2799039"/>
            <a:ext cx="18242" cy="41285"/>
          </a:xfrm>
          <a:custGeom>
            <a:avLst/>
            <a:gdLst/>
            <a:ahLst/>
            <a:cxnLst/>
            <a:rect l="l" t="t" r="r" b="b"/>
            <a:pathLst>
              <a:path w="18242" h="41285">
                <a:moveTo>
                  <a:pt x="3840" y="8641"/>
                </a:moveTo>
                <a:lnTo>
                  <a:pt x="1935" y="9601"/>
                </a:lnTo>
                <a:lnTo>
                  <a:pt x="975" y="10561"/>
                </a:lnTo>
                <a:lnTo>
                  <a:pt x="0" y="10561"/>
                </a:lnTo>
                <a:lnTo>
                  <a:pt x="0" y="12481"/>
                </a:lnTo>
                <a:lnTo>
                  <a:pt x="4815" y="12481"/>
                </a:lnTo>
                <a:lnTo>
                  <a:pt x="4815" y="36484"/>
                </a:lnTo>
                <a:lnTo>
                  <a:pt x="5775" y="37444"/>
                </a:lnTo>
                <a:lnTo>
                  <a:pt x="5775" y="38404"/>
                </a:lnTo>
                <a:lnTo>
                  <a:pt x="6720" y="39364"/>
                </a:lnTo>
                <a:lnTo>
                  <a:pt x="7680" y="40325"/>
                </a:lnTo>
                <a:lnTo>
                  <a:pt x="8656" y="40325"/>
                </a:lnTo>
                <a:lnTo>
                  <a:pt x="9601" y="41285"/>
                </a:lnTo>
                <a:lnTo>
                  <a:pt x="12496" y="41285"/>
                </a:lnTo>
                <a:lnTo>
                  <a:pt x="13441" y="40325"/>
                </a:lnTo>
                <a:lnTo>
                  <a:pt x="15361" y="39364"/>
                </a:lnTo>
                <a:lnTo>
                  <a:pt x="16322" y="38404"/>
                </a:lnTo>
                <a:lnTo>
                  <a:pt x="17282" y="36484"/>
                </a:lnTo>
                <a:lnTo>
                  <a:pt x="18242" y="34564"/>
                </a:lnTo>
                <a:lnTo>
                  <a:pt x="17282" y="34564"/>
                </a:lnTo>
                <a:lnTo>
                  <a:pt x="16322" y="35524"/>
                </a:lnTo>
                <a:lnTo>
                  <a:pt x="15361" y="36484"/>
                </a:lnTo>
                <a:lnTo>
                  <a:pt x="11521" y="36484"/>
                </a:lnTo>
                <a:lnTo>
                  <a:pt x="11521" y="35524"/>
                </a:lnTo>
                <a:lnTo>
                  <a:pt x="10561" y="35524"/>
                </a:lnTo>
                <a:lnTo>
                  <a:pt x="10561" y="12481"/>
                </a:lnTo>
                <a:lnTo>
                  <a:pt x="17282" y="12481"/>
                </a:lnTo>
                <a:lnTo>
                  <a:pt x="17282" y="9601"/>
                </a:lnTo>
                <a:lnTo>
                  <a:pt x="10561" y="9601"/>
                </a:lnTo>
                <a:lnTo>
                  <a:pt x="10561" y="0"/>
                </a:lnTo>
                <a:lnTo>
                  <a:pt x="9601" y="0"/>
                </a:lnTo>
                <a:lnTo>
                  <a:pt x="8656" y="1920"/>
                </a:lnTo>
                <a:lnTo>
                  <a:pt x="7680" y="3840"/>
                </a:lnTo>
                <a:lnTo>
                  <a:pt x="6720" y="4800"/>
                </a:lnTo>
                <a:lnTo>
                  <a:pt x="5775" y="5760"/>
                </a:lnTo>
                <a:lnTo>
                  <a:pt x="4815" y="7680"/>
                </a:lnTo>
                <a:lnTo>
                  <a:pt x="384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1" name="object 561"/>
          <p:cNvSpPr/>
          <p:nvPr/>
        </p:nvSpPr>
        <p:spPr>
          <a:xfrm>
            <a:off x="3262213" y="2807680"/>
            <a:ext cx="23042" cy="31683"/>
          </a:xfrm>
          <a:custGeom>
            <a:avLst/>
            <a:gdLst/>
            <a:ahLst/>
            <a:cxnLst/>
            <a:rect l="l" t="t" r="r" b="b"/>
            <a:pathLst>
              <a:path w="23042" h="31683">
                <a:moveTo>
                  <a:pt x="16322" y="31683"/>
                </a:moveTo>
                <a:lnTo>
                  <a:pt x="16322" y="30723"/>
                </a:lnTo>
                <a:lnTo>
                  <a:pt x="14401" y="30723"/>
                </a:lnTo>
                <a:lnTo>
                  <a:pt x="13441" y="29763"/>
                </a:lnTo>
                <a:lnTo>
                  <a:pt x="12481" y="29763"/>
                </a:lnTo>
                <a:lnTo>
                  <a:pt x="12481" y="28803"/>
                </a:lnTo>
                <a:lnTo>
                  <a:pt x="11521" y="28803"/>
                </a:lnTo>
                <a:lnTo>
                  <a:pt x="11521" y="9601"/>
                </a:lnTo>
                <a:lnTo>
                  <a:pt x="12481" y="7680"/>
                </a:lnTo>
                <a:lnTo>
                  <a:pt x="13441" y="6720"/>
                </a:lnTo>
                <a:lnTo>
                  <a:pt x="14401" y="5760"/>
                </a:lnTo>
                <a:lnTo>
                  <a:pt x="14401" y="4800"/>
                </a:lnTo>
                <a:lnTo>
                  <a:pt x="16322" y="4800"/>
                </a:lnTo>
                <a:lnTo>
                  <a:pt x="17282" y="5760"/>
                </a:lnTo>
                <a:lnTo>
                  <a:pt x="18242" y="6720"/>
                </a:lnTo>
                <a:lnTo>
                  <a:pt x="22082" y="6720"/>
                </a:lnTo>
                <a:lnTo>
                  <a:pt x="22082" y="5760"/>
                </a:lnTo>
                <a:lnTo>
                  <a:pt x="23042" y="5760"/>
                </a:lnTo>
                <a:lnTo>
                  <a:pt x="23042" y="1920"/>
                </a:lnTo>
                <a:lnTo>
                  <a:pt x="22082" y="960"/>
                </a:lnTo>
                <a:lnTo>
                  <a:pt x="21122" y="960"/>
                </a:lnTo>
                <a:lnTo>
                  <a:pt x="20162" y="0"/>
                </a:lnTo>
                <a:lnTo>
                  <a:pt x="16322" y="0"/>
                </a:lnTo>
                <a:lnTo>
                  <a:pt x="13441" y="2880"/>
                </a:lnTo>
                <a:lnTo>
                  <a:pt x="11521" y="6720"/>
                </a:lnTo>
                <a:lnTo>
                  <a:pt x="11521" y="0"/>
                </a:lnTo>
                <a:lnTo>
                  <a:pt x="9601" y="0"/>
                </a:lnTo>
                <a:lnTo>
                  <a:pt x="0" y="3840"/>
                </a:lnTo>
                <a:lnTo>
                  <a:pt x="975" y="480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27843"/>
                </a:lnTo>
                <a:lnTo>
                  <a:pt x="4800" y="28803"/>
                </a:lnTo>
                <a:lnTo>
                  <a:pt x="4800" y="29763"/>
                </a:lnTo>
                <a:lnTo>
                  <a:pt x="3840" y="29763"/>
                </a:lnTo>
                <a:lnTo>
                  <a:pt x="1920" y="30723"/>
                </a:lnTo>
                <a:lnTo>
                  <a:pt x="975" y="30723"/>
                </a:lnTo>
                <a:lnTo>
                  <a:pt x="975" y="31683"/>
                </a:lnTo>
                <a:lnTo>
                  <a:pt x="16322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2" name="object 562"/>
          <p:cNvSpPr/>
          <p:nvPr/>
        </p:nvSpPr>
        <p:spPr>
          <a:xfrm>
            <a:off x="3291977" y="2792318"/>
            <a:ext cx="6720" cy="6720"/>
          </a:xfrm>
          <a:custGeom>
            <a:avLst/>
            <a:gdLst/>
            <a:ahLst/>
            <a:cxnLst/>
            <a:rect l="l" t="t" r="r" b="b"/>
            <a:pathLst>
              <a:path w="6720" h="6720">
                <a:moveTo>
                  <a:pt x="960" y="960"/>
                </a:moveTo>
                <a:lnTo>
                  <a:pt x="0" y="960"/>
                </a:lnTo>
                <a:lnTo>
                  <a:pt x="0" y="4800"/>
                </a:lnTo>
                <a:lnTo>
                  <a:pt x="960" y="5775"/>
                </a:lnTo>
                <a:lnTo>
                  <a:pt x="1920" y="6720"/>
                </a:lnTo>
                <a:lnTo>
                  <a:pt x="3840" y="6720"/>
                </a:lnTo>
                <a:lnTo>
                  <a:pt x="4800" y="5775"/>
                </a:lnTo>
                <a:lnTo>
                  <a:pt x="5760" y="5775"/>
                </a:lnTo>
                <a:lnTo>
                  <a:pt x="5760" y="4800"/>
                </a:lnTo>
                <a:lnTo>
                  <a:pt x="6720" y="3840"/>
                </a:lnTo>
                <a:lnTo>
                  <a:pt x="6720" y="1935"/>
                </a:lnTo>
                <a:lnTo>
                  <a:pt x="5760" y="960"/>
                </a:lnTo>
                <a:lnTo>
                  <a:pt x="4800" y="0"/>
                </a:lnTo>
                <a:lnTo>
                  <a:pt x="960" y="0"/>
                </a:lnTo>
                <a:lnTo>
                  <a:pt x="9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3" name="object 563"/>
          <p:cNvSpPr/>
          <p:nvPr/>
        </p:nvSpPr>
        <p:spPr>
          <a:xfrm>
            <a:off x="3287176" y="2807680"/>
            <a:ext cx="15361" cy="31683"/>
          </a:xfrm>
          <a:custGeom>
            <a:avLst/>
            <a:gdLst/>
            <a:ahLst/>
            <a:cxnLst/>
            <a:rect l="l" t="t" r="r" b="b"/>
            <a:pathLst>
              <a:path w="15361" h="31683">
                <a:moveTo>
                  <a:pt x="15361" y="31683"/>
                </a:moveTo>
                <a:lnTo>
                  <a:pt x="15361" y="30723"/>
                </a:lnTo>
                <a:lnTo>
                  <a:pt x="12481" y="30723"/>
                </a:lnTo>
                <a:lnTo>
                  <a:pt x="12481" y="29763"/>
                </a:lnTo>
                <a:lnTo>
                  <a:pt x="11521" y="29763"/>
                </a:lnTo>
                <a:lnTo>
                  <a:pt x="11521" y="28803"/>
                </a:lnTo>
                <a:lnTo>
                  <a:pt x="10561" y="28803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4800" y="28803"/>
                </a:lnTo>
                <a:lnTo>
                  <a:pt x="3840" y="28803"/>
                </a:lnTo>
                <a:lnTo>
                  <a:pt x="3840" y="29763"/>
                </a:lnTo>
                <a:lnTo>
                  <a:pt x="2880" y="30723"/>
                </a:lnTo>
                <a:lnTo>
                  <a:pt x="0" y="30723"/>
                </a:lnTo>
                <a:lnTo>
                  <a:pt x="0" y="31683"/>
                </a:lnTo>
                <a:lnTo>
                  <a:pt x="15361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4" name="object 564"/>
          <p:cNvSpPr/>
          <p:nvPr/>
        </p:nvSpPr>
        <p:spPr>
          <a:xfrm>
            <a:off x="3307339" y="2807680"/>
            <a:ext cx="26868" cy="32644"/>
          </a:xfrm>
          <a:custGeom>
            <a:avLst/>
            <a:gdLst/>
            <a:ahLst/>
            <a:cxnLst/>
            <a:rect l="l" t="t" r="r" b="b"/>
            <a:pathLst>
              <a:path w="26868" h="32644">
                <a:moveTo>
                  <a:pt x="960" y="9601"/>
                </a:moveTo>
                <a:lnTo>
                  <a:pt x="960" y="10561"/>
                </a:lnTo>
                <a:lnTo>
                  <a:pt x="1920" y="10561"/>
                </a:lnTo>
                <a:lnTo>
                  <a:pt x="2880" y="11521"/>
                </a:lnTo>
                <a:lnTo>
                  <a:pt x="3840" y="11521"/>
                </a:lnTo>
                <a:lnTo>
                  <a:pt x="4800" y="10561"/>
                </a:lnTo>
                <a:lnTo>
                  <a:pt x="5760" y="10561"/>
                </a:lnTo>
                <a:lnTo>
                  <a:pt x="5760" y="4800"/>
                </a:lnTo>
                <a:lnTo>
                  <a:pt x="6720" y="3840"/>
                </a:lnTo>
                <a:lnTo>
                  <a:pt x="7680" y="3840"/>
                </a:lnTo>
                <a:lnTo>
                  <a:pt x="7680" y="2880"/>
                </a:lnTo>
                <a:lnTo>
                  <a:pt x="9601" y="1920"/>
                </a:lnTo>
                <a:lnTo>
                  <a:pt x="12481" y="1920"/>
                </a:lnTo>
                <a:lnTo>
                  <a:pt x="14401" y="2880"/>
                </a:lnTo>
                <a:lnTo>
                  <a:pt x="14401" y="3840"/>
                </a:lnTo>
                <a:lnTo>
                  <a:pt x="16322" y="4800"/>
                </a:lnTo>
                <a:lnTo>
                  <a:pt x="16322" y="11521"/>
                </a:lnTo>
                <a:lnTo>
                  <a:pt x="11521" y="13441"/>
                </a:lnTo>
                <a:lnTo>
                  <a:pt x="7680" y="15361"/>
                </a:lnTo>
                <a:lnTo>
                  <a:pt x="4800" y="16322"/>
                </a:lnTo>
                <a:lnTo>
                  <a:pt x="5760" y="19202"/>
                </a:lnTo>
                <a:lnTo>
                  <a:pt x="6720" y="18242"/>
                </a:lnTo>
                <a:lnTo>
                  <a:pt x="7680" y="17282"/>
                </a:lnTo>
                <a:lnTo>
                  <a:pt x="9601" y="16322"/>
                </a:lnTo>
                <a:lnTo>
                  <a:pt x="10561" y="15361"/>
                </a:lnTo>
                <a:lnTo>
                  <a:pt x="13441" y="14401"/>
                </a:lnTo>
                <a:lnTo>
                  <a:pt x="16322" y="13441"/>
                </a:lnTo>
                <a:lnTo>
                  <a:pt x="16322" y="24963"/>
                </a:lnTo>
                <a:lnTo>
                  <a:pt x="13441" y="26883"/>
                </a:lnTo>
                <a:lnTo>
                  <a:pt x="11521" y="28803"/>
                </a:lnTo>
                <a:lnTo>
                  <a:pt x="8641" y="28803"/>
                </a:lnTo>
                <a:lnTo>
                  <a:pt x="9601" y="31683"/>
                </a:lnTo>
                <a:lnTo>
                  <a:pt x="10561" y="31683"/>
                </a:lnTo>
                <a:lnTo>
                  <a:pt x="11521" y="30723"/>
                </a:lnTo>
                <a:lnTo>
                  <a:pt x="13441" y="29763"/>
                </a:lnTo>
                <a:lnTo>
                  <a:pt x="16322" y="26883"/>
                </a:lnTo>
                <a:lnTo>
                  <a:pt x="16322" y="30723"/>
                </a:lnTo>
                <a:lnTo>
                  <a:pt x="17282" y="30723"/>
                </a:lnTo>
                <a:lnTo>
                  <a:pt x="18242" y="31683"/>
                </a:lnTo>
                <a:lnTo>
                  <a:pt x="19202" y="32644"/>
                </a:lnTo>
                <a:lnTo>
                  <a:pt x="22082" y="32644"/>
                </a:lnTo>
                <a:lnTo>
                  <a:pt x="24963" y="30723"/>
                </a:lnTo>
                <a:lnTo>
                  <a:pt x="26868" y="26883"/>
                </a:lnTo>
                <a:lnTo>
                  <a:pt x="26868" y="24963"/>
                </a:lnTo>
                <a:lnTo>
                  <a:pt x="25923" y="26883"/>
                </a:lnTo>
                <a:lnTo>
                  <a:pt x="24963" y="27843"/>
                </a:lnTo>
                <a:lnTo>
                  <a:pt x="22082" y="27843"/>
                </a:lnTo>
                <a:lnTo>
                  <a:pt x="22082" y="5760"/>
                </a:lnTo>
                <a:lnTo>
                  <a:pt x="21122" y="4800"/>
                </a:lnTo>
                <a:lnTo>
                  <a:pt x="20162" y="3840"/>
                </a:lnTo>
                <a:lnTo>
                  <a:pt x="19202" y="1920"/>
                </a:lnTo>
                <a:lnTo>
                  <a:pt x="18242" y="1920"/>
                </a:lnTo>
                <a:lnTo>
                  <a:pt x="16322" y="960"/>
                </a:lnTo>
                <a:lnTo>
                  <a:pt x="14401" y="0"/>
                </a:lnTo>
                <a:lnTo>
                  <a:pt x="7680" y="0"/>
                </a:lnTo>
                <a:lnTo>
                  <a:pt x="5760" y="960"/>
                </a:lnTo>
                <a:lnTo>
                  <a:pt x="3840" y="2880"/>
                </a:lnTo>
                <a:lnTo>
                  <a:pt x="960" y="3840"/>
                </a:lnTo>
                <a:lnTo>
                  <a:pt x="0" y="5760"/>
                </a:lnTo>
                <a:lnTo>
                  <a:pt x="0" y="8641"/>
                </a:lnTo>
                <a:lnTo>
                  <a:pt x="96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5" name="object 565"/>
          <p:cNvSpPr/>
          <p:nvPr/>
        </p:nvSpPr>
        <p:spPr>
          <a:xfrm>
            <a:off x="3306378" y="2824002"/>
            <a:ext cx="10561" cy="16322"/>
          </a:xfrm>
          <a:custGeom>
            <a:avLst/>
            <a:gdLst/>
            <a:ahLst/>
            <a:cxnLst/>
            <a:rect l="l" t="t" r="r" b="b"/>
            <a:pathLst>
              <a:path w="10561" h="16322">
                <a:moveTo>
                  <a:pt x="0" y="7680"/>
                </a:moveTo>
                <a:lnTo>
                  <a:pt x="0" y="10561"/>
                </a:lnTo>
                <a:lnTo>
                  <a:pt x="960" y="12481"/>
                </a:lnTo>
                <a:lnTo>
                  <a:pt x="1920" y="13441"/>
                </a:lnTo>
                <a:lnTo>
                  <a:pt x="3840" y="15361"/>
                </a:lnTo>
                <a:lnTo>
                  <a:pt x="5760" y="16322"/>
                </a:lnTo>
                <a:lnTo>
                  <a:pt x="8641" y="16322"/>
                </a:lnTo>
                <a:lnTo>
                  <a:pt x="10561" y="15361"/>
                </a:lnTo>
                <a:lnTo>
                  <a:pt x="9601" y="12481"/>
                </a:lnTo>
                <a:lnTo>
                  <a:pt x="8641" y="11521"/>
                </a:lnTo>
                <a:lnTo>
                  <a:pt x="7680" y="10561"/>
                </a:lnTo>
                <a:lnTo>
                  <a:pt x="6720" y="9601"/>
                </a:lnTo>
                <a:lnTo>
                  <a:pt x="5760" y="7680"/>
                </a:lnTo>
                <a:lnTo>
                  <a:pt x="5760" y="5760"/>
                </a:lnTo>
                <a:lnTo>
                  <a:pt x="6720" y="3840"/>
                </a:lnTo>
                <a:lnTo>
                  <a:pt x="6720" y="2880"/>
                </a:lnTo>
                <a:lnTo>
                  <a:pt x="5760" y="0"/>
                </a:lnTo>
                <a:lnTo>
                  <a:pt x="3840" y="960"/>
                </a:lnTo>
                <a:lnTo>
                  <a:pt x="1920" y="2880"/>
                </a:lnTo>
                <a:lnTo>
                  <a:pt x="960" y="3840"/>
                </a:lnTo>
                <a:lnTo>
                  <a:pt x="960" y="5760"/>
                </a:lnTo>
                <a:lnTo>
                  <a:pt x="0" y="6720"/>
                </a:lnTo>
                <a:lnTo>
                  <a:pt x="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6" name="object 566"/>
          <p:cNvSpPr/>
          <p:nvPr/>
        </p:nvSpPr>
        <p:spPr>
          <a:xfrm>
            <a:off x="3337102" y="2792318"/>
            <a:ext cx="15346" cy="47045"/>
          </a:xfrm>
          <a:custGeom>
            <a:avLst/>
            <a:gdLst/>
            <a:ahLst/>
            <a:cxnLst/>
            <a:rect l="l" t="t" r="r" b="b"/>
            <a:pathLst>
              <a:path w="15346" h="47045">
                <a:moveTo>
                  <a:pt x="8625" y="0"/>
                </a:moveTo>
                <a:lnTo>
                  <a:pt x="0" y="2880"/>
                </a:lnTo>
                <a:lnTo>
                  <a:pt x="0" y="4800"/>
                </a:lnTo>
                <a:lnTo>
                  <a:pt x="944" y="3840"/>
                </a:lnTo>
                <a:lnTo>
                  <a:pt x="2880" y="3840"/>
                </a:lnTo>
                <a:lnTo>
                  <a:pt x="3825" y="4800"/>
                </a:lnTo>
                <a:lnTo>
                  <a:pt x="4785" y="5775"/>
                </a:lnTo>
                <a:lnTo>
                  <a:pt x="4785" y="43205"/>
                </a:lnTo>
                <a:lnTo>
                  <a:pt x="3825" y="44165"/>
                </a:lnTo>
                <a:lnTo>
                  <a:pt x="3825" y="45125"/>
                </a:lnTo>
                <a:lnTo>
                  <a:pt x="2880" y="45125"/>
                </a:lnTo>
                <a:lnTo>
                  <a:pt x="2880" y="46085"/>
                </a:lnTo>
                <a:lnTo>
                  <a:pt x="0" y="46085"/>
                </a:lnTo>
                <a:lnTo>
                  <a:pt x="0" y="47045"/>
                </a:lnTo>
                <a:lnTo>
                  <a:pt x="15346" y="47045"/>
                </a:lnTo>
                <a:lnTo>
                  <a:pt x="15346" y="46085"/>
                </a:lnTo>
                <a:lnTo>
                  <a:pt x="12466" y="46085"/>
                </a:lnTo>
                <a:lnTo>
                  <a:pt x="11506" y="45125"/>
                </a:lnTo>
                <a:lnTo>
                  <a:pt x="10561" y="44165"/>
                </a:lnTo>
                <a:lnTo>
                  <a:pt x="10561" y="0"/>
                </a:lnTo>
                <a:lnTo>
                  <a:pt x="862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7" name="object 567"/>
          <p:cNvSpPr/>
          <p:nvPr/>
        </p:nvSpPr>
        <p:spPr>
          <a:xfrm>
            <a:off x="3373572" y="2793278"/>
            <a:ext cx="40325" cy="47045"/>
          </a:xfrm>
          <a:custGeom>
            <a:avLst/>
            <a:gdLst/>
            <a:ahLst/>
            <a:cxnLst/>
            <a:rect l="l" t="t" r="r" b="b"/>
            <a:pathLst>
              <a:path w="40325" h="47045">
                <a:moveTo>
                  <a:pt x="9601" y="34564"/>
                </a:moveTo>
                <a:lnTo>
                  <a:pt x="7680" y="31683"/>
                </a:lnTo>
                <a:lnTo>
                  <a:pt x="7680" y="15361"/>
                </a:lnTo>
                <a:lnTo>
                  <a:pt x="9601" y="11521"/>
                </a:lnTo>
                <a:lnTo>
                  <a:pt x="10561" y="8656"/>
                </a:lnTo>
                <a:lnTo>
                  <a:pt x="12481" y="5760"/>
                </a:lnTo>
                <a:lnTo>
                  <a:pt x="15361" y="4815"/>
                </a:lnTo>
                <a:lnTo>
                  <a:pt x="17282" y="2880"/>
                </a:lnTo>
                <a:lnTo>
                  <a:pt x="20162" y="1920"/>
                </a:lnTo>
                <a:lnTo>
                  <a:pt x="26883" y="1920"/>
                </a:lnTo>
                <a:lnTo>
                  <a:pt x="29763" y="2880"/>
                </a:lnTo>
                <a:lnTo>
                  <a:pt x="32644" y="4815"/>
                </a:lnTo>
                <a:lnTo>
                  <a:pt x="35524" y="7680"/>
                </a:lnTo>
                <a:lnTo>
                  <a:pt x="37444" y="10561"/>
                </a:lnTo>
                <a:lnTo>
                  <a:pt x="38404" y="15361"/>
                </a:lnTo>
                <a:lnTo>
                  <a:pt x="39364" y="15361"/>
                </a:lnTo>
                <a:lnTo>
                  <a:pt x="38404" y="0"/>
                </a:lnTo>
                <a:lnTo>
                  <a:pt x="37444" y="0"/>
                </a:lnTo>
                <a:lnTo>
                  <a:pt x="37444" y="975"/>
                </a:lnTo>
                <a:lnTo>
                  <a:pt x="36484" y="1920"/>
                </a:lnTo>
                <a:lnTo>
                  <a:pt x="35524" y="2880"/>
                </a:lnTo>
                <a:lnTo>
                  <a:pt x="33604" y="2880"/>
                </a:lnTo>
                <a:lnTo>
                  <a:pt x="32644" y="1920"/>
                </a:lnTo>
                <a:lnTo>
                  <a:pt x="29763" y="975"/>
                </a:lnTo>
                <a:lnTo>
                  <a:pt x="25923" y="0"/>
                </a:lnTo>
                <a:lnTo>
                  <a:pt x="18242" y="0"/>
                </a:lnTo>
                <a:lnTo>
                  <a:pt x="14401" y="975"/>
                </a:lnTo>
                <a:lnTo>
                  <a:pt x="11521" y="2880"/>
                </a:lnTo>
                <a:lnTo>
                  <a:pt x="7680" y="4815"/>
                </a:lnTo>
                <a:lnTo>
                  <a:pt x="4800" y="7680"/>
                </a:lnTo>
                <a:lnTo>
                  <a:pt x="2880" y="11521"/>
                </a:lnTo>
                <a:lnTo>
                  <a:pt x="960" y="15361"/>
                </a:lnTo>
                <a:lnTo>
                  <a:pt x="0" y="19202"/>
                </a:lnTo>
                <a:lnTo>
                  <a:pt x="0" y="29763"/>
                </a:lnTo>
                <a:lnTo>
                  <a:pt x="960" y="34564"/>
                </a:lnTo>
                <a:lnTo>
                  <a:pt x="4800" y="38404"/>
                </a:lnTo>
                <a:lnTo>
                  <a:pt x="8641" y="44165"/>
                </a:lnTo>
                <a:lnTo>
                  <a:pt x="14401" y="47045"/>
                </a:lnTo>
                <a:lnTo>
                  <a:pt x="25923" y="47045"/>
                </a:lnTo>
                <a:lnTo>
                  <a:pt x="29763" y="46085"/>
                </a:lnTo>
                <a:lnTo>
                  <a:pt x="32644" y="44165"/>
                </a:lnTo>
                <a:lnTo>
                  <a:pt x="35524" y="42245"/>
                </a:lnTo>
                <a:lnTo>
                  <a:pt x="38404" y="39364"/>
                </a:lnTo>
                <a:lnTo>
                  <a:pt x="40325" y="35524"/>
                </a:lnTo>
                <a:lnTo>
                  <a:pt x="39364" y="34564"/>
                </a:lnTo>
                <a:lnTo>
                  <a:pt x="36484" y="38404"/>
                </a:lnTo>
                <a:lnTo>
                  <a:pt x="34564" y="41285"/>
                </a:lnTo>
                <a:lnTo>
                  <a:pt x="31683" y="42245"/>
                </a:lnTo>
                <a:lnTo>
                  <a:pt x="29763" y="43205"/>
                </a:lnTo>
                <a:lnTo>
                  <a:pt x="26883" y="44165"/>
                </a:lnTo>
                <a:lnTo>
                  <a:pt x="21122" y="44165"/>
                </a:lnTo>
                <a:lnTo>
                  <a:pt x="18242" y="43205"/>
                </a:lnTo>
                <a:lnTo>
                  <a:pt x="15361" y="42245"/>
                </a:lnTo>
                <a:lnTo>
                  <a:pt x="12481" y="40325"/>
                </a:lnTo>
                <a:lnTo>
                  <a:pt x="10561" y="37444"/>
                </a:lnTo>
                <a:lnTo>
                  <a:pt x="9601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8" name="object 568"/>
          <p:cNvSpPr/>
          <p:nvPr/>
        </p:nvSpPr>
        <p:spPr>
          <a:xfrm>
            <a:off x="3425418" y="2825922"/>
            <a:ext cx="16322" cy="14401"/>
          </a:xfrm>
          <a:custGeom>
            <a:avLst/>
            <a:gdLst/>
            <a:ahLst/>
            <a:cxnLst/>
            <a:rect l="l" t="t" r="r" b="b"/>
            <a:pathLst>
              <a:path w="16322" h="14401">
                <a:moveTo>
                  <a:pt x="16322" y="7680"/>
                </a:moveTo>
                <a:lnTo>
                  <a:pt x="14386" y="9601"/>
                </a:lnTo>
                <a:lnTo>
                  <a:pt x="13426" y="11521"/>
                </a:lnTo>
                <a:lnTo>
                  <a:pt x="6705" y="11521"/>
                </a:lnTo>
                <a:lnTo>
                  <a:pt x="3840" y="10561"/>
                </a:lnTo>
                <a:lnTo>
                  <a:pt x="1920" y="6720"/>
                </a:lnTo>
                <a:lnTo>
                  <a:pt x="960" y="3840"/>
                </a:lnTo>
                <a:lnTo>
                  <a:pt x="0" y="0"/>
                </a:lnTo>
                <a:lnTo>
                  <a:pt x="0" y="12481"/>
                </a:lnTo>
                <a:lnTo>
                  <a:pt x="2880" y="14401"/>
                </a:lnTo>
                <a:lnTo>
                  <a:pt x="10546" y="14401"/>
                </a:lnTo>
                <a:lnTo>
                  <a:pt x="13426" y="13441"/>
                </a:lnTo>
                <a:lnTo>
                  <a:pt x="15361" y="12481"/>
                </a:lnTo>
                <a:lnTo>
                  <a:pt x="16322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9" name="object 569"/>
          <p:cNvSpPr/>
          <p:nvPr/>
        </p:nvSpPr>
        <p:spPr>
          <a:xfrm>
            <a:off x="3418697" y="2807680"/>
            <a:ext cx="29763" cy="30723"/>
          </a:xfrm>
          <a:custGeom>
            <a:avLst/>
            <a:gdLst/>
            <a:ahLst/>
            <a:cxnLst/>
            <a:rect l="l" t="t" r="r" b="b"/>
            <a:pathLst>
              <a:path w="29763" h="30723">
                <a:moveTo>
                  <a:pt x="0" y="16322"/>
                </a:moveTo>
                <a:lnTo>
                  <a:pt x="0" y="20162"/>
                </a:lnTo>
                <a:lnTo>
                  <a:pt x="960" y="24002"/>
                </a:lnTo>
                <a:lnTo>
                  <a:pt x="3840" y="26883"/>
                </a:lnTo>
                <a:lnTo>
                  <a:pt x="6720" y="30723"/>
                </a:lnTo>
                <a:lnTo>
                  <a:pt x="6720" y="8641"/>
                </a:lnTo>
                <a:lnTo>
                  <a:pt x="7680" y="6720"/>
                </a:lnTo>
                <a:lnTo>
                  <a:pt x="8641" y="5760"/>
                </a:lnTo>
                <a:lnTo>
                  <a:pt x="9601" y="3840"/>
                </a:lnTo>
                <a:lnTo>
                  <a:pt x="10561" y="3840"/>
                </a:lnTo>
                <a:lnTo>
                  <a:pt x="11521" y="2880"/>
                </a:lnTo>
                <a:lnTo>
                  <a:pt x="12481" y="1920"/>
                </a:lnTo>
                <a:lnTo>
                  <a:pt x="16322" y="1920"/>
                </a:lnTo>
                <a:lnTo>
                  <a:pt x="18242" y="3840"/>
                </a:lnTo>
                <a:lnTo>
                  <a:pt x="20147" y="5760"/>
                </a:lnTo>
                <a:lnTo>
                  <a:pt x="22082" y="8641"/>
                </a:lnTo>
                <a:lnTo>
                  <a:pt x="23042" y="13441"/>
                </a:lnTo>
                <a:lnTo>
                  <a:pt x="23042" y="25923"/>
                </a:lnTo>
                <a:lnTo>
                  <a:pt x="22082" y="30723"/>
                </a:lnTo>
                <a:lnTo>
                  <a:pt x="24947" y="28803"/>
                </a:lnTo>
                <a:lnTo>
                  <a:pt x="26883" y="26883"/>
                </a:lnTo>
                <a:lnTo>
                  <a:pt x="27828" y="24002"/>
                </a:lnTo>
                <a:lnTo>
                  <a:pt x="28788" y="21122"/>
                </a:lnTo>
                <a:lnTo>
                  <a:pt x="29763" y="18242"/>
                </a:lnTo>
                <a:lnTo>
                  <a:pt x="29763" y="11521"/>
                </a:lnTo>
                <a:lnTo>
                  <a:pt x="28788" y="8641"/>
                </a:lnTo>
                <a:lnTo>
                  <a:pt x="25923" y="5760"/>
                </a:lnTo>
                <a:lnTo>
                  <a:pt x="23042" y="1920"/>
                </a:lnTo>
                <a:lnTo>
                  <a:pt x="19202" y="0"/>
                </a:lnTo>
                <a:lnTo>
                  <a:pt x="12481" y="0"/>
                </a:lnTo>
                <a:lnTo>
                  <a:pt x="9601" y="960"/>
                </a:lnTo>
                <a:lnTo>
                  <a:pt x="7680" y="1920"/>
                </a:lnTo>
                <a:lnTo>
                  <a:pt x="5760" y="3840"/>
                </a:lnTo>
                <a:lnTo>
                  <a:pt x="3840" y="5760"/>
                </a:lnTo>
                <a:lnTo>
                  <a:pt x="1920" y="8641"/>
                </a:lnTo>
                <a:lnTo>
                  <a:pt x="960" y="11521"/>
                </a:lnTo>
                <a:lnTo>
                  <a:pt x="0" y="13441"/>
                </a:lnTo>
                <a:lnTo>
                  <a:pt x="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0" name="object 570"/>
          <p:cNvSpPr/>
          <p:nvPr/>
        </p:nvSpPr>
        <p:spPr>
          <a:xfrm>
            <a:off x="3453246" y="2807680"/>
            <a:ext cx="29763" cy="32644"/>
          </a:xfrm>
          <a:custGeom>
            <a:avLst/>
            <a:gdLst/>
            <a:ahLst/>
            <a:cxnLst/>
            <a:rect l="l" t="t" r="r" b="b"/>
            <a:pathLst>
              <a:path w="29763" h="32644">
                <a:moveTo>
                  <a:pt x="960" y="11521"/>
                </a:moveTo>
                <a:lnTo>
                  <a:pt x="0" y="13441"/>
                </a:lnTo>
                <a:lnTo>
                  <a:pt x="0" y="20162"/>
                </a:lnTo>
                <a:lnTo>
                  <a:pt x="960" y="24002"/>
                </a:lnTo>
                <a:lnTo>
                  <a:pt x="2880" y="26883"/>
                </a:lnTo>
                <a:lnTo>
                  <a:pt x="5775" y="30723"/>
                </a:lnTo>
                <a:lnTo>
                  <a:pt x="9601" y="32644"/>
                </a:lnTo>
                <a:lnTo>
                  <a:pt x="14401" y="32644"/>
                </a:lnTo>
                <a:lnTo>
                  <a:pt x="10561" y="28803"/>
                </a:lnTo>
                <a:lnTo>
                  <a:pt x="8641" y="24963"/>
                </a:lnTo>
                <a:lnTo>
                  <a:pt x="6720" y="22082"/>
                </a:lnTo>
                <a:lnTo>
                  <a:pt x="5775" y="18242"/>
                </a:lnTo>
                <a:lnTo>
                  <a:pt x="5775" y="11521"/>
                </a:lnTo>
                <a:lnTo>
                  <a:pt x="6720" y="8641"/>
                </a:lnTo>
                <a:lnTo>
                  <a:pt x="7680" y="6720"/>
                </a:lnTo>
                <a:lnTo>
                  <a:pt x="7680" y="5760"/>
                </a:lnTo>
                <a:lnTo>
                  <a:pt x="8641" y="3840"/>
                </a:lnTo>
                <a:lnTo>
                  <a:pt x="10561" y="3840"/>
                </a:lnTo>
                <a:lnTo>
                  <a:pt x="11521" y="2880"/>
                </a:lnTo>
                <a:lnTo>
                  <a:pt x="12481" y="1920"/>
                </a:lnTo>
                <a:lnTo>
                  <a:pt x="16322" y="1920"/>
                </a:lnTo>
                <a:lnTo>
                  <a:pt x="18242" y="3840"/>
                </a:lnTo>
                <a:lnTo>
                  <a:pt x="20162" y="5760"/>
                </a:lnTo>
                <a:lnTo>
                  <a:pt x="22082" y="8641"/>
                </a:lnTo>
                <a:lnTo>
                  <a:pt x="23042" y="13441"/>
                </a:lnTo>
                <a:lnTo>
                  <a:pt x="23042" y="23042"/>
                </a:lnTo>
                <a:lnTo>
                  <a:pt x="22082" y="25923"/>
                </a:lnTo>
                <a:lnTo>
                  <a:pt x="22082" y="30723"/>
                </a:lnTo>
                <a:lnTo>
                  <a:pt x="24002" y="28803"/>
                </a:lnTo>
                <a:lnTo>
                  <a:pt x="25923" y="26883"/>
                </a:lnTo>
                <a:lnTo>
                  <a:pt x="27843" y="24002"/>
                </a:lnTo>
                <a:lnTo>
                  <a:pt x="28803" y="21122"/>
                </a:lnTo>
                <a:lnTo>
                  <a:pt x="29763" y="18242"/>
                </a:lnTo>
                <a:lnTo>
                  <a:pt x="29763" y="11521"/>
                </a:lnTo>
                <a:lnTo>
                  <a:pt x="27843" y="8641"/>
                </a:lnTo>
                <a:lnTo>
                  <a:pt x="25923" y="5760"/>
                </a:lnTo>
                <a:lnTo>
                  <a:pt x="23042" y="1920"/>
                </a:lnTo>
                <a:lnTo>
                  <a:pt x="19202" y="0"/>
                </a:lnTo>
                <a:lnTo>
                  <a:pt x="12481" y="0"/>
                </a:lnTo>
                <a:lnTo>
                  <a:pt x="9601" y="960"/>
                </a:lnTo>
                <a:lnTo>
                  <a:pt x="7680" y="1920"/>
                </a:lnTo>
                <a:lnTo>
                  <a:pt x="4800" y="3840"/>
                </a:lnTo>
                <a:lnTo>
                  <a:pt x="3840" y="5760"/>
                </a:lnTo>
                <a:lnTo>
                  <a:pt x="1920" y="8641"/>
                </a:lnTo>
                <a:lnTo>
                  <a:pt x="960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1" name="object 571"/>
          <p:cNvSpPr/>
          <p:nvPr/>
        </p:nvSpPr>
        <p:spPr>
          <a:xfrm>
            <a:off x="3463808" y="2833603"/>
            <a:ext cx="11521" cy="6720"/>
          </a:xfrm>
          <a:custGeom>
            <a:avLst/>
            <a:gdLst/>
            <a:ahLst/>
            <a:cxnLst/>
            <a:rect l="l" t="t" r="r" b="b"/>
            <a:pathLst>
              <a:path w="11521" h="6720">
                <a:moveTo>
                  <a:pt x="11521" y="0"/>
                </a:moveTo>
                <a:lnTo>
                  <a:pt x="10561" y="1920"/>
                </a:lnTo>
                <a:lnTo>
                  <a:pt x="9601" y="3840"/>
                </a:lnTo>
                <a:lnTo>
                  <a:pt x="1920" y="3840"/>
                </a:lnTo>
                <a:lnTo>
                  <a:pt x="0" y="2880"/>
                </a:lnTo>
                <a:lnTo>
                  <a:pt x="3840" y="6720"/>
                </a:lnTo>
                <a:lnTo>
                  <a:pt x="6720" y="6720"/>
                </a:lnTo>
                <a:lnTo>
                  <a:pt x="9601" y="5760"/>
                </a:lnTo>
                <a:lnTo>
                  <a:pt x="11521" y="480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2" name="object 572"/>
          <p:cNvSpPr/>
          <p:nvPr/>
        </p:nvSpPr>
        <p:spPr>
          <a:xfrm>
            <a:off x="3484930" y="2807680"/>
            <a:ext cx="31683" cy="46085"/>
          </a:xfrm>
          <a:custGeom>
            <a:avLst/>
            <a:gdLst/>
            <a:ahLst/>
            <a:cxnLst/>
            <a:rect l="l" t="t" r="r" b="b"/>
            <a:pathLst>
              <a:path w="31683" h="46085">
                <a:moveTo>
                  <a:pt x="15361" y="46085"/>
                </a:moveTo>
                <a:lnTo>
                  <a:pt x="15361" y="45125"/>
                </a:lnTo>
                <a:lnTo>
                  <a:pt x="12481" y="45125"/>
                </a:lnTo>
                <a:lnTo>
                  <a:pt x="12481" y="44165"/>
                </a:lnTo>
                <a:lnTo>
                  <a:pt x="11521" y="44165"/>
                </a:lnTo>
                <a:lnTo>
                  <a:pt x="10561" y="43205"/>
                </a:lnTo>
                <a:lnTo>
                  <a:pt x="10561" y="9601"/>
                </a:lnTo>
                <a:lnTo>
                  <a:pt x="12481" y="7680"/>
                </a:lnTo>
                <a:lnTo>
                  <a:pt x="13441" y="6720"/>
                </a:lnTo>
                <a:lnTo>
                  <a:pt x="14401" y="5760"/>
                </a:lnTo>
                <a:lnTo>
                  <a:pt x="15361" y="5760"/>
                </a:lnTo>
                <a:lnTo>
                  <a:pt x="16322" y="4800"/>
                </a:lnTo>
                <a:lnTo>
                  <a:pt x="19202" y="4800"/>
                </a:lnTo>
                <a:lnTo>
                  <a:pt x="21122" y="5760"/>
                </a:lnTo>
                <a:lnTo>
                  <a:pt x="23042" y="7680"/>
                </a:lnTo>
                <a:lnTo>
                  <a:pt x="24963" y="10561"/>
                </a:lnTo>
                <a:lnTo>
                  <a:pt x="25923" y="13441"/>
                </a:lnTo>
                <a:lnTo>
                  <a:pt x="25923" y="23042"/>
                </a:lnTo>
                <a:lnTo>
                  <a:pt x="24963" y="25923"/>
                </a:lnTo>
                <a:lnTo>
                  <a:pt x="23042" y="27843"/>
                </a:lnTo>
                <a:lnTo>
                  <a:pt x="22082" y="29763"/>
                </a:lnTo>
                <a:lnTo>
                  <a:pt x="20162" y="30723"/>
                </a:lnTo>
                <a:lnTo>
                  <a:pt x="15361" y="30723"/>
                </a:lnTo>
                <a:lnTo>
                  <a:pt x="14401" y="29763"/>
                </a:lnTo>
                <a:lnTo>
                  <a:pt x="13441" y="28803"/>
                </a:lnTo>
                <a:lnTo>
                  <a:pt x="12481" y="31683"/>
                </a:lnTo>
                <a:lnTo>
                  <a:pt x="13441" y="31683"/>
                </a:lnTo>
                <a:lnTo>
                  <a:pt x="14401" y="32644"/>
                </a:lnTo>
                <a:lnTo>
                  <a:pt x="21122" y="32644"/>
                </a:lnTo>
                <a:lnTo>
                  <a:pt x="24963" y="30723"/>
                </a:lnTo>
                <a:lnTo>
                  <a:pt x="26883" y="28803"/>
                </a:lnTo>
                <a:lnTo>
                  <a:pt x="29763" y="24963"/>
                </a:lnTo>
                <a:lnTo>
                  <a:pt x="31683" y="20162"/>
                </a:lnTo>
                <a:lnTo>
                  <a:pt x="31683" y="10561"/>
                </a:lnTo>
                <a:lnTo>
                  <a:pt x="30723" y="6720"/>
                </a:lnTo>
                <a:lnTo>
                  <a:pt x="27843" y="3840"/>
                </a:lnTo>
                <a:lnTo>
                  <a:pt x="25923" y="960"/>
                </a:lnTo>
                <a:lnTo>
                  <a:pt x="23042" y="0"/>
                </a:lnTo>
                <a:lnTo>
                  <a:pt x="18242" y="0"/>
                </a:lnTo>
                <a:lnTo>
                  <a:pt x="16322" y="960"/>
                </a:lnTo>
                <a:lnTo>
                  <a:pt x="15361" y="1920"/>
                </a:lnTo>
                <a:lnTo>
                  <a:pt x="13441" y="2880"/>
                </a:lnTo>
                <a:lnTo>
                  <a:pt x="11521" y="4800"/>
                </a:lnTo>
                <a:lnTo>
                  <a:pt x="10561" y="7680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0" y="4800"/>
                </a:lnTo>
                <a:lnTo>
                  <a:pt x="3840" y="4800"/>
                </a:lnTo>
                <a:lnTo>
                  <a:pt x="3840" y="5760"/>
                </a:lnTo>
                <a:lnTo>
                  <a:pt x="4800" y="5760"/>
                </a:lnTo>
                <a:lnTo>
                  <a:pt x="4800" y="43205"/>
                </a:lnTo>
                <a:lnTo>
                  <a:pt x="3840" y="44165"/>
                </a:lnTo>
                <a:lnTo>
                  <a:pt x="2880" y="45125"/>
                </a:lnTo>
                <a:lnTo>
                  <a:pt x="0" y="45125"/>
                </a:lnTo>
                <a:lnTo>
                  <a:pt x="0" y="46085"/>
                </a:lnTo>
                <a:lnTo>
                  <a:pt x="15361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3" name="object 573"/>
          <p:cNvSpPr/>
          <p:nvPr/>
        </p:nvSpPr>
        <p:spPr>
          <a:xfrm>
            <a:off x="3495492" y="2834563"/>
            <a:ext cx="2880" cy="4800"/>
          </a:xfrm>
          <a:custGeom>
            <a:avLst/>
            <a:gdLst/>
            <a:ahLst/>
            <a:cxnLst/>
            <a:rect l="l" t="t" r="r" b="b"/>
            <a:pathLst>
              <a:path w="2880" h="4800">
                <a:moveTo>
                  <a:pt x="960" y="960"/>
                </a:moveTo>
                <a:lnTo>
                  <a:pt x="0" y="0"/>
                </a:lnTo>
                <a:lnTo>
                  <a:pt x="0" y="2880"/>
                </a:lnTo>
                <a:lnTo>
                  <a:pt x="960" y="3840"/>
                </a:lnTo>
                <a:lnTo>
                  <a:pt x="1920" y="4800"/>
                </a:lnTo>
                <a:lnTo>
                  <a:pt x="2880" y="1920"/>
                </a:lnTo>
                <a:lnTo>
                  <a:pt x="9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4" name="object 574"/>
          <p:cNvSpPr/>
          <p:nvPr/>
        </p:nvSpPr>
        <p:spPr>
          <a:xfrm>
            <a:off x="3526215" y="2807680"/>
            <a:ext cx="21107" cy="17282"/>
          </a:xfrm>
          <a:custGeom>
            <a:avLst/>
            <a:gdLst/>
            <a:ahLst/>
            <a:cxnLst/>
            <a:rect l="l" t="t" r="r" b="b"/>
            <a:pathLst>
              <a:path w="21107" h="17282">
                <a:moveTo>
                  <a:pt x="960" y="5760"/>
                </a:moveTo>
                <a:lnTo>
                  <a:pt x="2880" y="4800"/>
                </a:lnTo>
                <a:lnTo>
                  <a:pt x="3825" y="2880"/>
                </a:lnTo>
                <a:lnTo>
                  <a:pt x="9601" y="2880"/>
                </a:lnTo>
                <a:lnTo>
                  <a:pt x="10546" y="3840"/>
                </a:lnTo>
                <a:lnTo>
                  <a:pt x="12481" y="4800"/>
                </a:lnTo>
                <a:lnTo>
                  <a:pt x="13441" y="5760"/>
                </a:lnTo>
                <a:lnTo>
                  <a:pt x="13441" y="7680"/>
                </a:lnTo>
                <a:lnTo>
                  <a:pt x="14386" y="8641"/>
                </a:lnTo>
                <a:lnTo>
                  <a:pt x="14386" y="10561"/>
                </a:lnTo>
                <a:lnTo>
                  <a:pt x="0" y="10561"/>
                </a:lnTo>
                <a:lnTo>
                  <a:pt x="0" y="7680"/>
                </a:lnTo>
                <a:lnTo>
                  <a:pt x="0" y="17282"/>
                </a:lnTo>
                <a:lnTo>
                  <a:pt x="0" y="12481"/>
                </a:lnTo>
                <a:lnTo>
                  <a:pt x="21107" y="12481"/>
                </a:lnTo>
                <a:lnTo>
                  <a:pt x="21107" y="8641"/>
                </a:lnTo>
                <a:lnTo>
                  <a:pt x="20162" y="5760"/>
                </a:lnTo>
                <a:lnTo>
                  <a:pt x="18227" y="3840"/>
                </a:lnTo>
                <a:lnTo>
                  <a:pt x="15346" y="960"/>
                </a:lnTo>
                <a:lnTo>
                  <a:pt x="12481" y="0"/>
                </a:lnTo>
                <a:lnTo>
                  <a:pt x="5760" y="0"/>
                </a:lnTo>
                <a:lnTo>
                  <a:pt x="1920" y="1920"/>
                </a:lnTo>
                <a:lnTo>
                  <a:pt x="96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5" name="object 575"/>
          <p:cNvSpPr/>
          <p:nvPr/>
        </p:nvSpPr>
        <p:spPr>
          <a:xfrm>
            <a:off x="3521415" y="2809600"/>
            <a:ext cx="25908" cy="30723"/>
          </a:xfrm>
          <a:custGeom>
            <a:avLst/>
            <a:gdLst/>
            <a:ahLst/>
            <a:cxnLst/>
            <a:rect l="l" t="t" r="r" b="b"/>
            <a:pathLst>
              <a:path w="25908" h="30723">
                <a:moveTo>
                  <a:pt x="1920" y="5760"/>
                </a:moveTo>
                <a:lnTo>
                  <a:pt x="0" y="9601"/>
                </a:lnTo>
                <a:lnTo>
                  <a:pt x="0" y="20162"/>
                </a:lnTo>
                <a:lnTo>
                  <a:pt x="960" y="24002"/>
                </a:lnTo>
                <a:lnTo>
                  <a:pt x="3840" y="26883"/>
                </a:lnTo>
                <a:lnTo>
                  <a:pt x="6720" y="29763"/>
                </a:lnTo>
                <a:lnTo>
                  <a:pt x="9601" y="30723"/>
                </a:lnTo>
                <a:lnTo>
                  <a:pt x="17282" y="30723"/>
                </a:lnTo>
                <a:lnTo>
                  <a:pt x="20147" y="29763"/>
                </a:lnTo>
                <a:lnTo>
                  <a:pt x="22082" y="26883"/>
                </a:lnTo>
                <a:lnTo>
                  <a:pt x="23987" y="24002"/>
                </a:lnTo>
                <a:lnTo>
                  <a:pt x="25908" y="22082"/>
                </a:lnTo>
                <a:lnTo>
                  <a:pt x="25908" y="18242"/>
                </a:lnTo>
                <a:lnTo>
                  <a:pt x="24963" y="18242"/>
                </a:lnTo>
                <a:lnTo>
                  <a:pt x="23987" y="20162"/>
                </a:lnTo>
                <a:lnTo>
                  <a:pt x="23027" y="22082"/>
                </a:lnTo>
                <a:lnTo>
                  <a:pt x="21122" y="24002"/>
                </a:lnTo>
                <a:lnTo>
                  <a:pt x="20147" y="24963"/>
                </a:lnTo>
                <a:lnTo>
                  <a:pt x="13441" y="24963"/>
                </a:lnTo>
                <a:lnTo>
                  <a:pt x="10561" y="24002"/>
                </a:lnTo>
                <a:lnTo>
                  <a:pt x="8625" y="21122"/>
                </a:lnTo>
                <a:lnTo>
                  <a:pt x="5760" y="19202"/>
                </a:lnTo>
                <a:lnTo>
                  <a:pt x="4800" y="15361"/>
                </a:lnTo>
                <a:lnTo>
                  <a:pt x="4800" y="5760"/>
                </a:lnTo>
                <a:lnTo>
                  <a:pt x="5760" y="3840"/>
                </a:lnTo>
                <a:lnTo>
                  <a:pt x="6720" y="0"/>
                </a:lnTo>
                <a:lnTo>
                  <a:pt x="3840" y="2880"/>
                </a:lnTo>
                <a:lnTo>
                  <a:pt x="192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6" name="object 576"/>
          <p:cNvSpPr/>
          <p:nvPr/>
        </p:nvSpPr>
        <p:spPr>
          <a:xfrm>
            <a:off x="3550218" y="2807680"/>
            <a:ext cx="22067" cy="31683"/>
          </a:xfrm>
          <a:custGeom>
            <a:avLst/>
            <a:gdLst/>
            <a:ahLst/>
            <a:cxnLst/>
            <a:rect l="l" t="t" r="r" b="b"/>
            <a:pathLst>
              <a:path w="22067" h="31683">
                <a:moveTo>
                  <a:pt x="15346" y="31683"/>
                </a:moveTo>
                <a:lnTo>
                  <a:pt x="15346" y="30723"/>
                </a:lnTo>
                <a:lnTo>
                  <a:pt x="13426" y="30723"/>
                </a:lnTo>
                <a:lnTo>
                  <a:pt x="12466" y="29763"/>
                </a:lnTo>
                <a:lnTo>
                  <a:pt x="11506" y="29763"/>
                </a:lnTo>
                <a:lnTo>
                  <a:pt x="11506" y="28803"/>
                </a:lnTo>
                <a:lnTo>
                  <a:pt x="10546" y="28803"/>
                </a:lnTo>
                <a:lnTo>
                  <a:pt x="10546" y="9601"/>
                </a:lnTo>
                <a:lnTo>
                  <a:pt x="11506" y="7680"/>
                </a:lnTo>
                <a:lnTo>
                  <a:pt x="12466" y="6720"/>
                </a:lnTo>
                <a:lnTo>
                  <a:pt x="13426" y="5760"/>
                </a:lnTo>
                <a:lnTo>
                  <a:pt x="13426" y="4800"/>
                </a:lnTo>
                <a:lnTo>
                  <a:pt x="16306" y="4800"/>
                </a:lnTo>
                <a:lnTo>
                  <a:pt x="17266" y="5760"/>
                </a:lnTo>
                <a:lnTo>
                  <a:pt x="18227" y="6720"/>
                </a:lnTo>
                <a:lnTo>
                  <a:pt x="21107" y="6720"/>
                </a:lnTo>
                <a:lnTo>
                  <a:pt x="21107" y="5760"/>
                </a:lnTo>
                <a:lnTo>
                  <a:pt x="22067" y="5760"/>
                </a:lnTo>
                <a:lnTo>
                  <a:pt x="22067" y="1920"/>
                </a:lnTo>
                <a:lnTo>
                  <a:pt x="21107" y="960"/>
                </a:lnTo>
                <a:lnTo>
                  <a:pt x="20147" y="960"/>
                </a:lnTo>
                <a:lnTo>
                  <a:pt x="19187" y="0"/>
                </a:lnTo>
                <a:lnTo>
                  <a:pt x="15346" y="0"/>
                </a:lnTo>
                <a:lnTo>
                  <a:pt x="12466" y="2880"/>
                </a:lnTo>
                <a:lnTo>
                  <a:pt x="10546" y="6720"/>
                </a:lnTo>
                <a:lnTo>
                  <a:pt x="10546" y="0"/>
                </a:lnTo>
                <a:lnTo>
                  <a:pt x="8625" y="0"/>
                </a:lnTo>
                <a:lnTo>
                  <a:pt x="0" y="3840"/>
                </a:lnTo>
                <a:lnTo>
                  <a:pt x="0" y="4800"/>
                </a:lnTo>
                <a:lnTo>
                  <a:pt x="3825" y="4800"/>
                </a:lnTo>
                <a:lnTo>
                  <a:pt x="3825" y="5760"/>
                </a:lnTo>
                <a:lnTo>
                  <a:pt x="4785" y="5760"/>
                </a:lnTo>
                <a:lnTo>
                  <a:pt x="4785" y="28803"/>
                </a:lnTo>
                <a:lnTo>
                  <a:pt x="3825" y="29763"/>
                </a:lnTo>
                <a:lnTo>
                  <a:pt x="2865" y="29763"/>
                </a:lnTo>
                <a:lnTo>
                  <a:pt x="1904" y="30723"/>
                </a:lnTo>
                <a:lnTo>
                  <a:pt x="0" y="30723"/>
                </a:lnTo>
                <a:lnTo>
                  <a:pt x="0" y="31683"/>
                </a:lnTo>
                <a:lnTo>
                  <a:pt x="15346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7" name="object 577"/>
          <p:cNvSpPr/>
          <p:nvPr/>
        </p:nvSpPr>
        <p:spPr>
          <a:xfrm>
            <a:off x="3576126" y="2807680"/>
            <a:ext cx="25923" cy="32644"/>
          </a:xfrm>
          <a:custGeom>
            <a:avLst/>
            <a:gdLst/>
            <a:ahLst/>
            <a:cxnLst/>
            <a:rect l="l" t="t" r="r" b="b"/>
            <a:pathLst>
              <a:path w="25923" h="32644">
                <a:moveTo>
                  <a:pt x="25923" y="24963"/>
                </a:moveTo>
                <a:lnTo>
                  <a:pt x="24963" y="26883"/>
                </a:lnTo>
                <a:lnTo>
                  <a:pt x="24002" y="27843"/>
                </a:lnTo>
                <a:lnTo>
                  <a:pt x="21122" y="27843"/>
                </a:lnTo>
                <a:lnTo>
                  <a:pt x="21122" y="5760"/>
                </a:lnTo>
                <a:lnTo>
                  <a:pt x="20162" y="4800"/>
                </a:lnTo>
                <a:lnTo>
                  <a:pt x="20162" y="3840"/>
                </a:lnTo>
                <a:lnTo>
                  <a:pt x="19202" y="1920"/>
                </a:lnTo>
                <a:lnTo>
                  <a:pt x="17282" y="1920"/>
                </a:lnTo>
                <a:lnTo>
                  <a:pt x="16322" y="960"/>
                </a:lnTo>
                <a:lnTo>
                  <a:pt x="13441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3840"/>
                </a:lnTo>
                <a:lnTo>
                  <a:pt x="0" y="5760"/>
                </a:lnTo>
                <a:lnTo>
                  <a:pt x="0" y="9601"/>
                </a:lnTo>
                <a:lnTo>
                  <a:pt x="960" y="10561"/>
                </a:lnTo>
                <a:lnTo>
                  <a:pt x="1920" y="11521"/>
                </a:lnTo>
                <a:lnTo>
                  <a:pt x="3840" y="11521"/>
                </a:lnTo>
                <a:lnTo>
                  <a:pt x="3840" y="10561"/>
                </a:lnTo>
                <a:lnTo>
                  <a:pt x="4800" y="10561"/>
                </a:lnTo>
                <a:lnTo>
                  <a:pt x="4800" y="9601"/>
                </a:lnTo>
                <a:lnTo>
                  <a:pt x="5760" y="8641"/>
                </a:lnTo>
                <a:lnTo>
                  <a:pt x="5760" y="3840"/>
                </a:lnTo>
                <a:lnTo>
                  <a:pt x="6720" y="3840"/>
                </a:lnTo>
                <a:lnTo>
                  <a:pt x="7680" y="2880"/>
                </a:lnTo>
                <a:lnTo>
                  <a:pt x="8641" y="1920"/>
                </a:lnTo>
                <a:lnTo>
                  <a:pt x="11521" y="1920"/>
                </a:lnTo>
                <a:lnTo>
                  <a:pt x="13441" y="2880"/>
                </a:lnTo>
                <a:lnTo>
                  <a:pt x="14401" y="3840"/>
                </a:lnTo>
                <a:lnTo>
                  <a:pt x="15361" y="4800"/>
                </a:lnTo>
                <a:lnTo>
                  <a:pt x="15361" y="11521"/>
                </a:lnTo>
                <a:lnTo>
                  <a:pt x="10561" y="13441"/>
                </a:lnTo>
                <a:lnTo>
                  <a:pt x="6720" y="15361"/>
                </a:lnTo>
                <a:lnTo>
                  <a:pt x="4800" y="16322"/>
                </a:lnTo>
                <a:lnTo>
                  <a:pt x="4800" y="20162"/>
                </a:lnTo>
                <a:lnTo>
                  <a:pt x="5760" y="19202"/>
                </a:lnTo>
                <a:lnTo>
                  <a:pt x="5760" y="18242"/>
                </a:lnTo>
                <a:lnTo>
                  <a:pt x="7680" y="17282"/>
                </a:lnTo>
                <a:lnTo>
                  <a:pt x="9601" y="16322"/>
                </a:lnTo>
                <a:lnTo>
                  <a:pt x="10561" y="15361"/>
                </a:lnTo>
                <a:lnTo>
                  <a:pt x="12481" y="14401"/>
                </a:lnTo>
                <a:lnTo>
                  <a:pt x="15361" y="13441"/>
                </a:lnTo>
                <a:lnTo>
                  <a:pt x="15361" y="24963"/>
                </a:lnTo>
                <a:lnTo>
                  <a:pt x="12481" y="26883"/>
                </a:lnTo>
                <a:lnTo>
                  <a:pt x="10561" y="28803"/>
                </a:lnTo>
                <a:lnTo>
                  <a:pt x="7680" y="28803"/>
                </a:lnTo>
                <a:lnTo>
                  <a:pt x="6720" y="27843"/>
                </a:lnTo>
                <a:lnTo>
                  <a:pt x="7680" y="32644"/>
                </a:lnTo>
                <a:lnTo>
                  <a:pt x="8641" y="31683"/>
                </a:lnTo>
                <a:lnTo>
                  <a:pt x="9601" y="31683"/>
                </a:lnTo>
                <a:lnTo>
                  <a:pt x="10561" y="30723"/>
                </a:lnTo>
                <a:lnTo>
                  <a:pt x="12481" y="29763"/>
                </a:lnTo>
                <a:lnTo>
                  <a:pt x="15361" y="26883"/>
                </a:lnTo>
                <a:lnTo>
                  <a:pt x="15361" y="28803"/>
                </a:lnTo>
                <a:lnTo>
                  <a:pt x="16322" y="30723"/>
                </a:lnTo>
                <a:lnTo>
                  <a:pt x="17282" y="31683"/>
                </a:lnTo>
                <a:lnTo>
                  <a:pt x="18242" y="32644"/>
                </a:lnTo>
                <a:lnTo>
                  <a:pt x="21122" y="32644"/>
                </a:lnTo>
                <a:lnTo>
                  <a:pt x="24002" y="30723"/>
                </a:lnTo>
                <a:lnTo>
                  <a:pt x="25923" y="26883"/>
                </a:lnTo>
                <a:lnTo>
                  <a:pt x="25923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8" name="object 578"/>
          <p:cNvSpPr/>
          <p:nvPr/>
        </p:nvSpPr>
        <p:spPr>
          <a:xfrm>
            <a:off x="3575166" y="2824002"/>
            <a:ext cx="8641" cy="16322"/>
          </a:xfrm>
          <a:custGeom>
            <a:avLst/>
            <a:gdLst/>
            <a:ahLst/>
            <a:cxnLst/>
            <a:rect l="l" t="t" r="r" b="b"/>
            <a:pathLst>
              <a:path w="8641" h="16322">
                <a:moveTo>
                  <a:pt x="5760" y="0"/>
                </a:moveTo>
                <a:lnTo>
                  <a:pt x="2880" y="960"/>
                </a:lnTo>
                <a:lnTo>
                  <a:pt x="1920" y="2880"/>
                </a:lnTo>
                <a:lnTo>
                  <a:pt x="960" y="3840"/>
                </a:lnTo>
                <a:lnTo>
                  <a:pt x="0" y="5760"/>
                </a:lnTo>
                <a:lnTo>
                  <a:pt x="0" y="12481"/>
                </a:lnTo>
                <a:lnTo>
                  <a:pt x="1920" y="13441"/>
                </a:lnTo>
                <a:lnTo>
                  <a:pt x="2880" y="15361"/>
                </a:lnTo>
                <a:lnTo>
                  <a:pt x="4800" y="16322"/>
                </a:lnTo>
                <a:lnTo>
                  <a:pt x="8641" y="16322"/>
                </a:lnTo>
                <a:lnTo>
                  <a:pt x="7680" y="11521"/>
                </a:lnTo>
                <a:lnTo>
                  <a:pt x="6720" y="10561"/>
                </a:lnTo>
                <a:lnTo>
                  <a:pt x="5760" y="9601"/>
                </a:lnTo>
                <a:lnTo>
                  <a:pt x="4800" y="7680"/>
                </a:lnTo>
                <a:lnTo>
                  <a:pt x="4800" y="5760"/>
                </a:lnTo>
                <a:lnTo>
                  <a:pt x="5760" y="3840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9" name="object 579"/>
          <p:cNvSpPr/>
          <p:nvPr/>
        </p:nvSpPr>
        <p:spPr>
          <a:xfrm>
            <a:off x="3603010" y="2799039"/>
            <a:ext cx="19202" cy="41285"/>
          </a:xfrm>
          <a:custGeom>
            <a:avLst/>
            <a:gdLst/>
            <a:ahLst/>
            <a:cxnLst/>
            <a:rect l="l" t="t" r="r" b="b"/>
            <a:pathLst>
              <a:path w="19202" h="41285">
                <a:moveTo>
                  <a:pt x="10561" y="35524"/>
                </a:moveTo>
                <a:lnTo>
                  <a:pt x="10561" y="12481"/>
                </a:lnTo>
                <a:lnTo>
                  <a:pt x="18242" y="12481"/>
                </a:lnTo>
                <a:lnTo>
                  <a:pt x="18242" y="9601"/>
                </a:lnTo>
                <a:lnTo>
                  <a:pt x="10561" y="9601"/>
                </a:lnTo>
                <a:lnTo>
                  <a:pt x="10561" y="0"/>
                </a:lnTo>
                <a:lnTo>
                  <a:pt x="9601" y="0"/>
                </a:lnTo>
                <a:lnTo>
                  <a:pt x="8641" y="1920"/>
                </a:lnTo>
                <a:lnTo>
                  <a:pt x="7680" y="3840"/>
                </a:lnTo>
                <a:lnTo>
                  <a:pt x="7680" y="4800"/>
                </a:lnTo>
                <a:lnTo>
                  <a:pt x="6720" y="5760"/>
                </a:lnTo>
                <a:lnTo>
                  <a:pt x="5760" y="7680"/>
                </a:lnTo>
                <a:lnTo>
                  <a:pt x="3840" y="8641"/>
                </a:lnTo>
                <a:lnTo>
                  <a:pt x="2880" y="9601"/>
                </a:lnTo>
                <a:lnTo>
                  <a:pt x="1920" y="10561"/>
                </a:lnTo>
                <a:lnTo>
                  <a:pt x="0" y="10561"/>
                </a:lnTo>
                <a:lnTo>
                  <a:pt x="0" y="12481"/>
                </a:lnTo>
                <a:lnTo>
                  <a:pt x="4800" y="12481"/>
                </a:lnTo>
                <a:lnTo>
                  <a:pt x="4800" y="34564"/>
                </a:lnTo>
                <a:lnTo>
                  <a:pt x="5760" y="36484"/>
                </a:lnTo>
                <a:lnTo>
                  <a:pt x="5760" y="37444"/>
                </a:lnTo>
                <a:lnTo>
                  <a:pt x="6720" y="38404"/>
                </a:lnTo>
                <a:lnTo>
                  <a:pt x="6720" y="39364"/>
                </a:lnTo>
                <a:lnTo>
                  <a:pt x="7680" y="40325"/>
                </a:lnTo>
                <a:lnTo>
                  <a:pt x="8641" y="40325"/>
                </a:lnTo>
                <a:lnTo>
                  <a:pt x="10561" y="41285"/>
                </a:lnTo>
                <a:lnTo>
                  <a:pt x="12481" y="41285"/>
                </a:lnTo>
                <a:lnTo>
                  <a:pt x="14401" y="40325"/>
                </a:lnTo>
                <a:lnTo>
                  <a:pt x="15361" y="39364"/>
                </a:lnTo>
                <a:lnTo>
                  <a:pt x="17282" y="38404"/>
                </a:lnTo>
                <a:lnTo>
                  <a:pt x="18242" y="36484"/>
                </a:lnTo>
                <a:lnTo>
                  <a:pt x="19202" y="34564"/>
                </a:lnTo>
                <a:lnTo>
                  <a:pt x="17282" y="34564"/>
                </a:lnTo>
                <a:lnTo>
                  <a:pt x="17282" y="35524"/>
                </a:lnTo>
                <a:lnTo>
                  <a:pt x="16322" y="35524"/>
                </a:lnTo>
                <a:lnTo>
                  <a:pt x="16322" y="36484"/>
                </a:lnTo>
                <a:lnTo>
                  <a:pt x="12481" y="36484"/>
                </a:lnTo>
                <a:lnTo>
                  <a:pt x="11521" y="35524"/>
                </a:lnTo>
                <a:lnTo>
                  <a:pt x="10561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0" name="object 580"/>
          <p:cNvSpPr/>
          <p:nvPr/>
        </p:nvSpPr>
        <p:spPr>
          <a:xfrm>
            <a:off x="3627958" y="2792318"/>
            <a:ext cx="6720" cy="6720"/>
          </a:xfrm>
          <a:custGeom>
            <a:avLst/>
            <a:gdLst/>
            <a:ahLst/>
            <a:cxnLst/>
            <a:rect l="l" t="t" r="r" b="b"/>
            <a:pathLst>
              <a:path w="6720" h="6720">
                <a:moveTo>
                  <a:pt x="6720" y="960"/>
                </a:moveTo>
                <a:lnTo>
                  <a:pt x="5775" y="960"/>
                </a:lnTo>
                <a:lnTo>
                  <a:pt x="5775" y="0"/>
                </a:lnTo>
                <a:lnTo>
                  <a:pt x="1935" y="0"/>
                </a:lnTo>
                <a:lnTo>
                  <a:pt x="975" y="960"/>
                </a:lnTo>
                <a:lnTo>
                  <a:pt x="0" y="1935"/>
                </a:lnTo>
                <a:lnTo>
                  <a:pt x="0" y="3840"/>
                </a:lnTo>
                <a:lnTo>
                  <a:pt x="975" y="4800"/>
                </a:lnTo>
                <a:lnTo>
                  <a:pt x="975" y="5775"/>
                </a:lnTo>
                <a:lnTo>
                  <a:pt x="1935" y="5775"/>
                </a:lnTo>
                <a:lnTo>
                  <a:pt x="2895" y="6720"/>
                </a:lnTo>
                <a:lnTo>
                  <a:pt x="4815" y="6720"/>
                </a:lnTo>
                <a:lnTo>
                  <a:pt x="5775" y="5775"/>
                </a:lnTo>
                <a:lnTo>
                  <a:pt x="6720" y="4800"/>
                </a:lnTo>
                <a:lnTo>
                  <a:pt x="672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1" name="object 581"/>
          <p:cNvSpPr/>
          <p:nvPr/>
        </p:nvSpPr>
        <p:spPr>
          <a:xfrm>
            <a:off x="3624132" y="2807680"/>
            <a:ext cx="15346" cy="31683"/>
          </a:xfrm>
          <a:custGeom>
            <a:avLst/>
            <a:gdLst/>
            <a:ahLst/>
            <a:cxnLst/>
            <a:rect l="l" t="t" r="r" b="b"/>
            <a:pathLst>
              <a:path w="15346" h="31683">
                <a:moveTo>
                  <a:pt x="8641" y="0"/>
                </a:moveTo>
                <a:lnTo>
                  <a:pt x="0" y="3840"/>
                </a:lnTo>
                <a:lnTo>
                  <a:pt x="0" y="4800"/>
                </a:lnTo>
                <a:lnTo>
                  <a:pt x="3825" y="4800"/>
                </a:lnTo>
                <a:lnTo>
                  <a:pt x="3825" y="5760"/>
                </a:lnTo>
                <a:lnTo>
                  <a:pt x="4800" y="5760"/>
                </a:lnTo>
                <a:lnTo>
                  <a:pt x="4800" y="28803"/>
                </a:lnTo>
                <a:lnTo>
                  <a:pt x="3825" y="28803"/>
                </a:lnTo>
                <a:lnTo>
                  <a:pt x="3825" y="29763"/>
                </a:lnTo>
                <a:lnTo>
                  <a:pt x="2880" y="29763"/>
                </a:lnTo>
                <a:lnTo>
                  <a:pt x="2880" y="30723"/>
                </a:lnTo>
                <a:lnTo>
                  <a:pt x="0" y="30723"/>
                </a:lnTo>
                <a:lnTo>
                  <a:pt x="0" y="31683"/>
                </a:lnTo>
                <a:lnTo>
                  <a:pt x="15346" y="31683"/>
                </a:lnTo>
                <a:lnTo>
                  <a:pt x="15346" y="30723"/>
                </a:lnTo>
                <a:lnTo>
                  <a:pt x="12481" y="30723"/>
                </a:lnTo>
                <a:lnTo>
                  <a:pt x="12481" y="29763"/>
                </a:lnTo>
                <a:lnTo>
                  <a:pt x="11506" y="29763"/>
                </a:lnTo>
                <a:lnTo>
                  <a:pt x="11506" y="28803"/>
                </a:lnTo>
                <a:lnTo>
                  <a:pt x="10546" y="28803"/>
                </a:lnTo>
                <a:lnTo>
                  <a:pt x="10546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2" name="object 582"/>
          <p:cNvSpPr/>
          <p:nvPr/>
        </p:nvSpPr>
        <p:spPr>
          <a:xfrm>
            <a:off x="3648135" y="2807680"/>
            <a:ext cx="24947" cy="30723"/>
          </a:xfrm>
          <a:custGeom>
            <a:avLst/>
            <a:gdLst/>
            <a:ahLst/>
            <a:cxnLst/>
            <a:rect l="l" t="t" r="r" b="b"/>
            <a:pathLst>
              <a:path w="24947" h="30723">
                <a:moveTo>
                  <a:pt x="4785" y="960"/>
                </a:moveTo>
                <a:lnTo>
                  <a:pt x="2865" y="1920"/>
                </a:lnTo>
                <a:lnTo>
                  <a:pt x="0" y="3840"/>
                </a:lnTo>
                <a:lnTo>
                  <a:pt x="944" y="11521"/>
                </a:lnTo>
                <a:lnTo>
                  <a:pt x="1904" y="8641"/>
                </a:lnTo>
                <a:lnTo>
                  <a:pt x="2865" y="6720"/>
                </a:lnTo>
                <a:lnTo>
                  <a:pt x="2865" y="5760"/>
                </a:lnTo>
                <a:lnTo>
                  <a:pt x="3825" y="3840"/>
                </a:lnTo>
                <a:lnTo>
                  <a:pt x="4785" y="3840"/>
                </a:lnTo>
                <a:lnTo>
                  <a:pt x="6705" y="2880"/>
                </a:lnTo>
                <a:lnTo>
                  <a:pt x="7665" y="1920"/>
                </a:lnTo>
                <a:lnTo>
                  <a:pt x="11506" y="1920"/>
                </a:lnTo>
                <a:lnTo>
                  <a:pt x="13426" y="3840"/>
                </a:lnTo>
                <a:lnTo>
                  <a:pt x="15346" y="5760"/>
                </a:lnTo>
                <a:lnTo>
                  <a:pt x="17266" y="8641"/>
                </a:lnTo>
                <a:lnTo>
                  <a:pt x="18227" y="13441"/>
                </a:lnTo>
                <a:lnTo>
                  <a:pt x="18227" y="23042"/>
                </a:lnTo>
                <a:lnTo>
                  <a:pt x="17266" y="25923"/>
                </a:lnTo>
                <a:lnTo>
                  <a:pt x="17266" y="30723"/>
                </a:lnTo>
                <a:lnTo>
                  <a:pt x="19187" y="28803"/>
                </a:lnTo>
                <a:lnTo>
                  <a:pt x="21107" y="26883"/>
                </a:lnTo>
                <a:lnTo>
                  <a:pt x="23027" y="24002"/>
                </a:lnTo>
                <a:lnTo>
                  <a:pt x="23987" y="21122"/>
                </a:lnTo>
                <a:lnTo>
                  <a:pt x="24947" y="18242"/>
                </a:lnTo>
                <a:lnTo>
                  <a:pt x="24947" y="11521"/>
                </a:lnTo>
                <a:lnTo>
                  <a:pt x="23027" y="8641"/>
                </a:lnTo>
                <a:lnTo>
                  <a:pt x="21107" y="5760"/>
                </a:lnTo>
                <a:lnTo>
                  <a:pt x="18227" y="1920"/>
                </a:lnTo>
                <a:lnTo>
                  <a:pt x="14386" y="0"/>
                </a:lnTo>
                <a:lnTo>
                  <a:pt x="7665" y="0"/>
                </a:lnTo>
                <a:lnTo>
                  <a:pt x="4785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3" name="object 583"/>
          <p:cNvSpPr/>
          <p:nvPr/>
        </p:nvSpPr>
        <p:spPr>
          <a:xfrm>
            <a:off x="3643320" y="2811520"/>
            <a:ext cx="22082" cy="28803"/>
          </a:xfrm>
          <a:custGeom>
            <a:avLst/>
            <a:gdLst/>
            <a:ahLst/>
            <a:cxnLst/>
            <a:rect l="l" t="t" r="r" b="b"/>
            <a:pathLst>
              <a:path w="22082" h="28803">
                <a:moveTo>
                  <a:pt x="22082" y="22082"/>
                </a:moveTo>
                <a:lnTo>
                  <a:pt x="21122" y="24002"/>
                </a:lnTo>
                <a:lnTo>
                  <a:pt x="20162" y="25923"/>
                </a:lnTo>
                <a:lnTo>
                  <a:pt x="12481" y="25923"/>
                </a:lnTo>
                <a:lnTo>
                  <a:pt x="10561" y="24963"/>
                </a:lnTo>
                <a:lnTo>
                  <a:pt x="8641" y="21122"/>
                </a:lnTo>
                <a:lnTo>
                  <a:pt x="6720" y="18242"/>
                </a:lnTo>
                <a:lnTo>
                  <a:pt x="5760" y="14401"/>
                </a:lnTo>
                <a:lnTo>
                  <a:pt x="5760" y="7680"/>
                </a:lnTo>
                <a:lnTo>
                  <a:pt x="4815" y="0"/>
                </a:lnTo>
                <a:lnTo>
                  <a:pt x="3840" y="1920"/>
                </a:lnTo>
                <a:lnTo>
                  <a:pt x="1920" y="4800"/>
                </a:lnTo>
                <a:lnTo>
                  <a:pt x="975" y="7680"/>
                </a:lnTo>
                <a:lnTo>
                  <a:pt x="0" y="9601"/>
                </a:lnTo>
                <a:lnTo>
                  <a:pt x="0" y="16322"/>
                </a:lnTo>
                <a:lnTo>
                  <a:pt x="975" y="20162"/>
                </a:lnTo>
                <a:lnTo>
                  <a:pt x="2880" y="23042"/>
                </a:lnTo>
                <a:lnTo>
                  <a:pt x="5760" y="26883"/>
                </a:lnTo>
                <a:lnTo>
                  <a:pt x="9601" y="28803"/>
                </a:lnTo>
                <a:lnTo>
                  <a:pt x="17282" y="28803"/>
                </a:lnTo>
                <a:lnTo>
                  <a:pt x="20162" y="27843"/>
                </a:lnTo>
                <a:lnTo>
                  <a:pt x="22082" y="26883"/>
                </a:lnTo>
                <a:lnTo>
                  <a:pt x="22082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4" name="object 584"/>
          <p:cNvSpPr/>
          <p:nvPr/>
        </p:nvSpPr>
        <p:spPr>
          <a:xfrm>
            <a:off x="3675964" y="2807680"/>
            <a:ext cx="33604" cy="31683"/>
          </a:xfrm>
          <a:custGeom>
            <a:avLst/>
            <a:gdLst/>
            <a:ahLst/>
            <a:cxnLst/>
            <a:rect l="l" t="t" r="r" b="b"/>
            <a:pathLst>
              <a:path w="33604" h="31683">
                <a:moveTo>
                  <a:pt x="33604" y="31683"/>
                </a:moveTo>
                <a:lnTo>
                  <a:pt x="33604" y="30723"/>
                </a:lnTo>
                <a:lnTo>
                  <a:pt x="30723" y="30723"/>
                </a:lnTo>
                <a:lnTo>
                  <a:pt x="29763" y="29763"/>
                </a:lnTo>
                <a:lnTo>
                  <a:pt x="28803" y="28803"/>
                </a:lnTo>
                <a:lnTo>
                  <a:pt x="28803" y="8641"/>
                </a:lnTo>
                <a:lnTo>
                  <a:pt x="27843" y="6720"/>
                </a:lnTo>
                <a:lnTo>
                  <a:pt x="27843" y="5760"/>
                </a:lnTo>
                <a:lnTo>
                  <a:pt x="26883" y="3840"/>
                </a:lnTo>
                <a:lnTo>
                  <a:pt x="25923" y="1920"/>
                </a:lnTo>
                <a:lnTo>
                  <a:pt x="24963" y="1920"/>
                </a:lnTo>
                <a:lnTo>
                  <a:pt x="24002" y="960"/>
                </a:lnTo>
                <a:lnTo>
                  <a:pt x="22082" y="0"/>
                </a:lnTo>
                <a:lnTo>
                  <a:pt x="17282" y="0"/>
                </a:lnTo>
                <a:lnTo>
                  <a:pt x="13441" y="1920"/>
                </a:lnTo>
                <a:lnTo>
                  <a:pt x="10561" y="6720"/>
                </a:lnTo>
                <a:lnTo>
                  <a:pt x="10561" y="0"/>
                </a:lnTo>
                <a:lnTo>
                  <a:pt x="8641" y="0"/>
                </a:lnTo>
                <a:lnTo>
                  <a:pt x="0" y="3840"/>
                </a:lnTo>
                <a:lnTo>
                  <a:pt x="0" y="4800"/>
                </a:lnTo>
                <a:lnTo>
                  <a:pt x="3840" y="4800"/>
                </a:lnTo>
                <a:lnTo>
                  <a:pt x="3840" y="5760"/>
                </a:lnTo>
                <a:lnTo>
                  <a:pt x="4800" y="5760"/>
                </a:lnTo>
                <a:lnTo>
                  <a:pt x="4800" y="28803"/>
                </a:lnTo>
                <a:lnTo>
                  <a:pt x="3840" y="29763"/>
                </a:lnTo>
                <a:lnTo>
                  <a:pt x="1920" y="30723"/>
                </a:lnTo>
                <a:lnTo>
                  <a:pt x="0" y="30723"/>
                </a:lnTo>
                <a:lnTo>
                  <a:pt x="0" y="31683"/>
                </a:lnTo>
                <a:lnTo>
                  <a:pt x="15361" y="31683"/>
                </a:lnTo>
                <a:lnTo>
                  <a:pt x="15361" y="30723"/>
                </a:lnTo>
                <a:lnTo>
                  <a:pt x="12481" y="30723"/>
                </a:lnTo>
                <a:lnTo>
                  <a:pt x="11521" y="29763"/>
                </a:lnTo>
                <a:lnTo>
                  <a:pt x="10561" y="28803"/>
                </a:lnTo>
                <a:lnTo>
                  <a:pt x="10561" y="8641"/>
                </a:lnTo>
                <a:lnTo>
                  <a:pt x="12481" y="5760"/>
                </a:lnTo>
                <a:lnTo>
                  <a:pt x="15361" y="4800"/>
                </a:lnTo>
                <a:lnTo>
                  <a:pt x="21122" y="4800"/>
                </a:lnTo>
                <a:lnTo>
                  <a:pt x="22082" y="5760"/>
                </a:lnTo>
                <a:lnTo>
                  <a:pt x="23042" y="7680"/>
                </a:lnTo>
                <a:lnTo>
                  <a:pt x="23042" y="28803"/>
                </a:lnTo>
                <a:lnTo>
                  <a:pt x="22082" y="29763"/>
                </a:lnTo>
                <a:lnTo>
                  <a:pt x="21122" y="30723"/>
                </a:lnTo>
                <a:lnTo>
                  <a:pt x="18242" y="30723"/>
                </a:lnTo>
                <a:lnTo>
                  <a:pt x="18242" y="31683"/>
                </a:lnTo>
                <a:lnTo>
                  <a:pt x="33604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5" name="object 585"/>
          <p:cNvSpPr/>
          <p:nvPr/>
        </p:nvSpPr>
        <p:spPr>
          <a:xfrm>
            <a:off x="3161416" y="2715524"/>
            <a:ext cx="19202" cy="45125"/>
          </a:xfrm>
          <a:custGeom>
            <a:avLst/>
            <a:gdLst/>
            <a:ahLst/>
            <a:cxnLst/>
            <a:rect l="l" t="t" r="r" b="b"/>
            <a:pathLst>
              <a:path w="19202" h="45125">
                <a:moveTo>
                  <a:pt x="13441" y="2880"/>
                </a:moveTo>
                <a:lnTo>
                  <a:pt x="14401" y="1920"/>
                </a:lnTo>
                <a:lnTo>
                  <a:pt x="16322" y="960"/>
                </a:lnTo>
                <a:lnTo>
                  <a:pt x="19202" y="960"/>
                </a:lnTo>
                <a:lnTo>
                  <a:pt x="19202" y="0"/>
                </a:lnTo>
                <a:lnTo>
                  <a:pt x="0" y="0"/>
                </a:lnTo>
                <a:lnTo>
                  <a:pt x="0" y="960"/>
                </a:lnTo>
                <a:lnTo>
                  <a:pt x="3855" y="960"/>
                </a:lnTo>
                <a:lnTo>
                  <a:pt x="4800" y="1920"/>
                </a:lnTo>
                <a:lnTo>
                  <a:pt x="5760" y="1920"/>
                </a:lnTo>
                <a:lnTo>
                  <a:pt x="5760" y="2880"/>
                </a:lnTo>
                <a:lnTo>
                  <a:pt x="6720" y="3840"/>
                </a:lnTo>
                <a:lnTo>
                  <a:pt x="6720" y="41285"/>
                </a:lnTo>
                <a:lnTo>
                  <a:pt x="5760" y="42245"/>
                </a:lnTo>
                <a:lnTo>
                  <a:pt x="4800" y="43205"/>
                </a:lnTo>
                <a:lnTo>
                  <a:pt x="3855" y="44165"/>
                </a:lnTo>
                <a:lnTo>
                  <a:pt x="0" y="44165"/>
                </a:lnTo>
                <a:lnTo>
                  <a:pt x="0" y="45125"/>
                </a:lnTo>
                <a:lnTo>
                  <a:pt x="19202" y="45125"/>
                </a:lnTo>
                <a:lnTo>
                  <a:pt x="19202" y="44165"/>
                </a:lnTo>
                <a:lnTo>
                  <a:pt x="17282" y="44165"/>
                </a:lnTo>
                <a:lnTo>
                  <a:pt x="15361" y="43205"/>
                </a:lnTo>
                <a:lnTo>
                  <a:pt x="14401" y="43205"/>
                </a:lnTo>
                <a:lnTo>
                  <a:pt x="14401" y="42245"/>
                </a:lnTo>
                <a:lnTo>
                  <a:pt x="13441" y="42245"/>
                </a:lnTo>
                <a:lnTo>
                  <a:pt x="13441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6" name="object 586"/>
          <p:cNvSpPr/>
          <p:nvPr/>
        </p:nvSpPr>
        <p:spPr>
          <a:xfrm>
            <a:off x="3182538" y="2728965"/>
            <a:ext cx="33604" cy="31683"/>
          </a:xfrm>
          <a:custGeom>
            <a:avLst/>
            <a:gdLst/>
            <a:ahLst/>
            <a:cxnLst/>
            <a:rect l="l" t="t" r="r" b="b"/>
            <a:pathLst>
              <a:path w="33604" h="31683">
                <a:moveTo>
                  <a:pt x="33604" y="31683"/>
                </a:moveTo>
                <a:lnTo>
                  <a:pt x="33604" y="30723"/>
                </a:lnTo>
                <a:lnTo>
                  <a:pt x="32644" y="30723"/>
                </a:lnTo>
                <a:lnTo>
                  <a:pt x="31683" y="29763"/>
                </a:lnTo>
                <a:lnTo>
                  <a:pt x="30723" y="29763"/>
                </a:lnTo>
                <a:lnTo>
                  <a:pt x="29763" y="28803"/>
                </a:lnTo>
                <a:lnTo>
                  <a:pt x="29763" y="27843"/>
                </a:lnTo>
                <a:lnTo>
                  <a:pt x="28803" y="26883"/>
                </a:lnTo>
                <a:lnTo>
                  <a:pt x="28803" y="5760"/>
                </a:lnTo>
                <a:lnTo>
                  <a:pt x="27843" y="3840"/>
                </a:lnTo>
                <a:lnTo>
                  <a:pt x="26883" y="1920"/>
                </a:lnTo>
                <a:lnTo>
                  <a:pt x="25923" y="960"/>
                </a:lnTo>
                <a:lnTo>
                  <a:pt x="24003" y="960"/>
                </a:lnTo>
                <a:lnTo>
                  <a:pt x="23042" y="0"/>
                </a:lnTo>
                <a:lnTo>
                  <a:pt x="18242" y="0"/>
                </a:lnTo>
                <a:lnTo>
                  <a:pt x="14401" y="1920"/>
                </a:lnTo>
                <a:lnTo>
                  <a:pt x="11521" y="6720"/>
                </a:lnTo>
                <a:lnTo>
                  <a:pt x="11521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80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26883"/>
                </a:lnTo>
                <a:lnTo>
                  <a:pt x="4800" y="28803"/>
                </a:lnTo>
                <a:lnTo>
                  <a:pt x="3840" y="29763"/>
                </a:lnTo>
                <a:lnTo>
                  <a:pt x="2880" y="30723"/>
                </a:lnTo>
                <a:lnTo>
                  <a:pt x="960" y="30723"/>
                </a:lnTo>
                <a:lnTo>
                  <a:pt x="960" y="31683"/>
                </a:lnTo>
                <a:lnTo>
                  <a:pt x="16322" y="31683"/>
                </a:lnTo>
                <a:lnTo>
                  <a:pt x="16322" y="30723"/>
                </a:lnTo>
                <a:lnTo>
                  <a:pt x="14401" y="30723"/>
                </a:lnTo>
                <a:lnTo>
                  <a:pt x="13441" y="29763"/>
                </a:lnTo>
                <a:lnTo>
                  <a:pt x="12481" y="29763"/>
                </a:lnTo>
                <a:lnTo>
                  <a:pt x="11521" y="28803"/>
                </a:lnTo>
                <a:lnTo>
                  <a:pt x="11521" y="8641"/>
                </a:lnTo>
                <a:lnTo>
                  <a:pt x="13441" y="5760"/>
                </a:lnTo>
                <a:lnTo>
                  <a:pt x="16322" y="3840"/>
                </a:lnTo>
                <a:lnTo>
                  <a:pt x="21122" y="3840"/>
                </a:lnTo>
                <a:lnTo>
                  <a:pt x="22082" y="4800"/>
                </a:lnTo>
                <a:lnTo>
                  <a:pt x="23042" y="5760"/>
                </a:lnTo>
                <a:lnTo>
                  <a:pt x="23042" y="7680"/>
                </a:lnTo>
                <a:lnTo>
                  <a:pt x="24003" y="9601"/>
                </a:lnTo>
                <a:lnTo>
                  <a:pt x="24003" y="27843"/>
                </a:lnTo>
                <a:lnTo>
                  <a:pt x="23042" y="28803"/>
                </a:lnTo>
                <a:lnTo>
                  <a:pt x="22082" y="29763"/>
                </a:lnTo>
                <a:lnTo>
                  <a:pt x="21122" y="30723"/>
                </a:lnTo>
                <a:lnTo>
                  <a:pt x="19202" y="30723"/>
                </a:lnTo>
                <a:lnTo>
                  <a:pt x="19202" y="31683"/>
                </a:lnTo>
                <a:lnTo>
                  <a:pt x="33604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7" name="object 587"/>
          <p:cNvSpPr/>
          <p:nvPr/>
        </p:nvSpPr>
        <p:spPr>
          <a:xfrm>
            <a:off x="3219023" y="2713603"/>
            <a:ext cx="27828" cy="47045"/>
          </a:xfrm>
          <a:custGeom>
            <a:avLst/>
            <a:gdLst/>
            <a:ahLst/>
            <a:cxnLst/>
            <a:rect l="l" t="t" r="r" b="b"/>
            <a:pathLst>
              <a:path w="27828" h="47045">
                <a:moveTo>
                  <a:pt x="11521" y="6720"/>
                </a:moveTo>
                <a:lnTo>
                  <a:pt x="12481" y="5760"/>
                </a:lnTo>
                <a:lnTo>
                  <a:pt x="12481" y="3840"/>
                </a:lnTo>
                <a:lnTo>
                  <a:pt x="13441" y="2880"/>
                </a:lnTo>
                <a:lnTo>
                  <a:pt x="14401" y="1920"/>
                </a:lnTo>
                <a:lnTo>
                  <a:pt x="18242" y="1920"/>
                </a:lnTo>
                <a:lnTo>
                  <a:pt x="18242" y="2880"/>
                </a:lnTo>
                <a:lnTo>
                  <a:pt x="19202" y="2880"/>
                </a:lnTo>
                <a:lnTo>
                  <a:pt x="20162" y="3840"/>
                </a:lnTo>
                <a:lnTo>
                  <a:pt x="21107" y="4800"/>
                </a:lnTo>
                <a:lnTo>
                  <a:pt x="22082" y="6720"/>
                </a:lnTo>
                <a:lnTo>
                  <a:pt x="23042" y="7680"/>
                </a:lnTo>
                <a:lnTo>
                  <a:pt x="25923" y="7680"/>
                </a:lnTo>
                <a:lnTo>
                  <a:pt x="26883" y="6720"/>
                </a:lnTo>
                <a:lnTo>
                  <a:pt x="27828" y="5760"/>
                </a:lnTo>
                <a:lnTo>
                  <a:pt x="27828" y="3840"/>
                </a:lnTo>
                <a:lnTo>
                  <a:pt x="26883" y="2880"/>
                </a:lnTo>
                <a:lnTo>
                  <a:pt x="25923" y="1920"/>
                </a:lnTo>
                <a:lnTo>
                  <a:pt x="23042" y="0"/>
                </a:lnTo>
                <a:lnTo>
                  <a:pt x="14401" y="0"/>
                </a:lnTo>
                <a:lnTo>
                  <a:pt x="12481" y="1920"/>
                </a:lnTo>
                <a:lnTo>
                  <a:pt x="10561" y="2880"/>
                </a:lnTo>
                <a:lnTo>
                  <a:pt x="8641" y="4800"/>
                </a:lnTo>
                <a:lnTo>
                  <a:pt x="7680" y="6720"/>
                </a:lnTo>
                <a:lnTo>
                  <a:pt x="6720" y="8641"/>
                </a:lnTo>
                <a:lnTo>
                  <a:pt x="6720" y="16322"/>
                </a:lnTo>
                <a:lnTo>
                  <a:pt x="0" y="16322"/>
                </a:lnTo>
                <a:lnTo>
                  <a:pt x="0" y="19202"/>
                </a:lnTo>
                <a:lnTo>
                  <a:pt x="6720" y="19202"/>
                </a:lnTo>
                <a:lnTo>
                  <a:pt x="6720" y="41285"/>
                </a:lnTo>
                <a:lnTo>
                  <a:pt x="5760" y="42245"/>
                </a:lnTo>
                <a:lnTo>
                  <a:pt x="5760" y="44165"/>
                </a:lnTo>
                <a:lnTo>
                  <a:pt x="4800" y="44165"/>
                </a:lnTo>
                <a:lnTo>
                  <a:pt x="4800" y="45125"/>
                </a:lnTo>
                <a:lnTo>
                  <a:pt x="3840" y="45125"/>
                </a:lnTo>
                <a:lnTo>
                  <a:pt x="2880" y="46085"/>
                </a:lnTo>
                <a:lnTo>
                  <a:pt x="960" y="46085"/>
                </a:lnTo>
                <a:lnTo>
                  <a:pt x="960" y="47045"/>
                </a:lnTo>
                <a:lnTo>
                  <a:pt x="19202" y="47045"/>
                </a:lnTo>
                <a:lnTo>
                  <a:pt x="19202" y="46085"/>
                </a:lnTo>
                <a:lnTo>
                  <a:pt x="14401" y="46085"/>
                </a:lnTo>
                <a:lnTo>
                  <a:pt x="13441" y="45125"/>
                </a:lnTo>
                <a:lnTo>
                  <a:pt x="12481" y="44165"/>
                </a:lnTo>
                <a:lnTo>
                  <a:pt x="12481" y="43205"/>
                </a:lnTo>
                <a:lnTo>
                  <a:pt x="11521" y="41285"/>
                </a:lnTo>
                <a:lnTo>
                  <a:pt x="11521" y="19202"/>
                </a:lnTo>
                <a:lnTo>
                  <a:pt x="19202" y="19202"/>
                </a:lnTo>
                <a:lnTo>
                  <a:pt x="19202" y="16322"/>
                </a:lnTo>
                <a:lnTo>
                  <a:pt x="11521" y="16322"/>
                </a:lnTo>
                <a:lnTo>
                  <a:pt x="1152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8" name="object 588"/>
          <p:cNvSpPr/>
          <p:nvPr/>
        </p:nvSpPr>
        <p:spPr>
          <a:xfrm>
            <a:off x="3248787" y="2728965"/>
            <a:ext cx="23027" cy="30723"/>
          </a:xfrm>
          <a:custGeom>
            <a:avLst/>
            <a:gdLst/>
            <a:ahLst/>
            <a:cxnLst/>
            <a:rect l="l" t="t" r="r" b="b"/>
            <a:pathLst>
              <a:path w="23027" h="30723">
                <a:moveTo>
                  <a:pt x="2865" y="3840"/>
                </a:moveTo>
                <a:lnTo>
                  <a:pt x="3840" y="2880"/>
                </a:lnTo>
                <a:lnTo>
                  <a:pt x="4785" y="2880"/>
                </a:lnTo>
                <a:lnTo>
                  <a:pt x="6705" y="1920"/>
                </a:lnTo>
                <a:lnTo>
                  <a:pt x="9585" y="1920"/>
                </a:lnTo>
                <a:lnTo>
                  <a:pt x="11506" y="2880"/>
                </a:lnTo>
                <a:lnTo>
                  <a:pt x="13426" y="5760"/>
                </a:lnTo>
                <a:lnTo>
                  <a:pt x="16306" y="8641"/>
                </a:lnTo>
                <a:lnTo>
                  <a:pt x="17266" y="12481"/>
                </a:lnTo>
                <a:lnTo>
                  <a:pt x="17266" y="23042"/>
                </a:lnTo>
                <a:lnTo>
                  <a:pt x="16306" y="25923"/>
                </a:lnTo>
                <a:lnTo>
                  <a:pt x="15346" y="27843"/>
                </a:lnTo>
                <a:lnTo>
                  <a:pt x="15346" y="30723"/>
                </a:lnTo>
                <a:lnTo>
                  <a:pt x="18227" y="28803"/>
                </a:lnTo>
                <a:lnTo>
                  <a:pt x="20147" y="26883"/>
                </a:lnTo>
                <a:lnTo>
                  <a:pt x="21107" y="24002"/>
                </a:lnTo>
                <a:lnTo>
                  <a:pt x="23027" y="21122"/>
                </a:lnTo>
                <a:lnTo>
                  <a:pt x="23027" y="11521"/>
                </a:lnTo>
                <a:lnTo>
                  <a:pt x="22067" y="8641"/>
                </a:lnTo>
                <a:lnTo>
                  <a:pt x="19187" y="5760"/>
                </a:lnTo>
                <a:lnTo>
                  <a:pt x="17266" y="1920"/>
                </a:lnTo>
                <a:lnTo>
                  <a:pt x="13426" y="0"/>
                </a:lnTo>
                <a:lnTo>
                  <a:pt x="5745" y="0"/>
                </a:lnTo>
                <a:lnTo>
                  <a:pt x="3840" y="960"/>
                </a:lnTo>
                <a:lnTo>
                  <a:pt x="960" y="1920"/>
                </a:lnTo>
                <a:lnTo>
                  <a:pt x="0" y="8641"/>
                </a:lnTo>
                <a:lnTo>
                  <a:pt x="960" y="6720"/>
                </a:lnTo>
                <a:lnTo>
                  <a:pt x="1904" y="4800"/>
                </a:lnTo>
                <a:lnTo>
                  <a:pt x="2865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9" name="object 589"/>
          <p:cNvSpPr/>
          <p:nvPr/>
        </p:nvSpPr>
        <p:spPr>
          <a:xfrm>
            <a:off x="3242066" y="2730886"/>
            <a:ext cx="22067" cy="30723"/>
          </a:xfrm>
          <a:custGeom>
            <a:avLst/>
            <a:gdLst/>
            <a:ahLst/>
            <a:cxnLst/>
            <a:rect l="l" t="t" r="r" b="b"/>
            <a:pathLst>
              <a:path w="22067" h="30723">
                <a:moveTo>
                  <a:pt x="13426" y="27843"/>
                </a:moveTo>
                <a:lnTo>
                  <a:pt x="11506" y="26883"/>
                </a:lnTo>
                <a:lnTo>
                  <a:pt x="9585" y="23042"/>
                </a:lnTo>
                <a:lnTo>
                  <a:pt x="7680" y="20162"/>
                </a:lnTo>
                <a:lnTo>
                  <a:pt x="6720" y="16322"/>
                </a:lnTo>
                <a:lnTo>
                  <a:pt x="6720" y="6720"/>
                </a:lnTo>
                <a:lnTo>
                  <a:pt x="7680" y="0"/>
                </a:lnTo>
                <a:lnTo>
                  <a:pt x="5745" y="1920"/>
                </a:lnTo>
                <a:lnTo>
                  <a:pt x="3840" y="3840"/>
                </a:lnTo>
                <a:lnTo>
                  <a:pt x="2880" y="6720"/>
                </a:lnTo>
                <a:lnTo>
                  <a:pt x="944" y="8641"/>
                </a:lnTo>
                <a:lnTo>
                  <a:pt x="0" y="11521"/>
                </a:lnTo>
                <a:lnTo>
                  <a:pt x="0" y="18242"/>
                </a:lnTo>
                <a:lnTo>
                  <a:pt x="1905" y="22082"/>
                </a:lnTo>
                <a:lnTo>
                  <a:pt x="3840" y="24963"/>
                </a:lnTo>
                <a:lnTo>
                  <a:pt x="6720" y="28803"/>
                </a:lnTo>
                <a:lnTo>
                  <a:pt x="10561" y="30723"/>
                </a:lnTo>
                <a:lnTo>
                  <a:pt x="17266" y="30723"/>
                </a:lnTo>
                <a:lnTo>
                  <a:pt x="20147" y="29763"/>
                </a:lnTo>
                <a:lnTo>
                  <a:pt x="22067" y="28803"/>
                </a:lnTo>
                <a:lnTo>
                  <a:pt x="22067" y="25923"/>
                </a:lnTo>
                <a:lnTo>
                  <a:pt x="20147" y="26883"/>
                </a:lnTo>
                <a:lnTo>
                  <a:pt x="18227" y="27843"/>
                </a:lnTo>
                <a:lnTo>
                  <a:pt x="13426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0" name="object 590"/>
          <p:cNvSpPr/>
          <p:nvPr/>
        </p:nvSpPr>
        <p:spPr>
          <a:xfrm>
            <a:off x="3274694" y="2728965"/>
            <a:ext cx="23042" cy="31683"/>
          </a:xfrm>
          <a:custGeom>
            <a:avLst/>
            <a:gdLst/>
            <a:ahLst/>
            <a:cxnLst/>
            <a:rect l="l" t="t" r="r" b="b"/>
            <a:pathLst>
              <a:path w="23042" h="31683">
                <a:moveTo>
                  <a:pt x="15361" y="4800"/>
                </a:moveTo>
                <a:lnTo>
                  <a:pt x="16322" y="4800"/>
                </a:lnTo>
                <a:lnTo>
                  <a:pt x="17282" y="5760"/>
                </a:lnTo>
                <a:lnTo>
                  <a:pt x="18242" y="6720"/>
                </a:lnTo>
                <a:lnTo>
                  <a:pt x="21122" y="6720"/>
                </a:lnTo>
                <a:lnTo>
                  <a:pt x="22082" y="5760"/>
                </a:lnTo>
                <a:lnTo>
                  <a:pt x="23042" y="5760"/>
                </a:lnTo>
                <a:lnTo>
                  <a:pt x="23042" y="1920"/>
                </a:lnTo>
                <a:lnTo>
                  <a:pt x="22082" y="960"/>
                </a:lnTo>
                <a:lnTo>
                  <a:pt x="21122" y="0"/>
                </a:lnTo>
                <a:lnTo>
                  <a:pt x="16322" y="0"/>
                </a:lnTo>
                <a:lnTo>
                  <a:pt x="13441" y="1920"/>
                </a:lnTo>
                <a:lnTo>
                  <a:pt x="10561" y="6720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800"/>
                </a:lnTo>
                <a:lnTo>
                  <a:pt x="4800" y="480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27843"/>
                </a:lnTo>
                <a:lnTo>
                  <a:pt x="4800" y="27843"/>
                </a:lnTo>
                <a:lnTo>
                  <a:pt x="4800" y="28803"/>
                </a:lnTo>
                <a:lnTo>
                  <a:pt x="3840" y="29763"/>
                </a:lnTo>
                <a:lnTo>
                  <a:pt x="2880" y="29763"/>
                </a:lnTo>
                <a:lnTo>
                  <a:pt x="1920" y="30723"/>
                </a:lnTo>
                <a:lnTo>
                  <a:pt x="960" y="30723"/>
                </a:lnTo>
                <a:lnTo>
                  <a:pt x="960" y="31683"/>
                </a:lnTo>
                <a:lnTo>
                  <a:pt x="16322" y="31683"/>
                </a:lnTo>
                <a:lnTo>
                  <a:pt x="16322" y="30723"/>
                </a:lnTo>
                <a:lnTo>
                  <a:pt x="14401" y="30723"/>
                </a:lnTo>
                <a:lnTo>
                  <a:pt x="13441" y="29763"/>
                </a:lnTo>
                <a:lnTo>
                  <a:pt x="12481" y="29763"/>
                </a:lnTo>
                <a:lnTo>
                  <a:pt x="11521" y="28803"/>
                </a:lnTo>
                <a:lnTo>
                  <a:pt x="11521" y="27843"/>
                </a:lnTo>
                <a:lnTo>
                  <a:pt x="10561" y="25923"/>
                </a:lnTo>
                <a:lnTo>
                  <a:pt x="10561" y="9601"/>
                </a:lnTo>
                <a:lnTo>
                  <a:pt x="11521" y="7680"/>
                </a:lnTo>
                <a:lnTo>
                  <a:pt x="13441" y="5760"/>
                </a:lnTo>
                <a:lnTo>
                  <a:pt x="14401" y="4800"/>
                </a:lnTo>
                <a:lnTo>
                  <a:pt x="1536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1" name="object 591"/>
          <p:cNvSpPr/>
          <p:nvPr/>
        </p:nvSpPr>
        <p:spPr>
          <a:xfrm>
            <a:off x="3297737" y="2728965"/>
            <a:ext cx="52806" cy="31683"/>
          </a:xfrm>
          <a:custGeom>
            <a:avLst/>
            <a:gdLst/>
            <a:ahLst/>
            <a:cxnLst/>
            <a:rect l="l" t="t" r="r" b="b"/>
            <a:pathLst>
              <a:path w="52806" h="31683">
                <a:moveTo>
                  <a:pt x="15361" y="31683"/>
                </a:moveTo>
                <a:lnTo>
                  <a:pt x="15361" y="30723"/>
                </a:lnTo>
                <a:lnTo>
                  <a:pt x="14401" y="30723"/>
                </a:lnTo>
                <a:lnTo>
                  <a:pt x="12481" y="29763"/>
                </a:lnTo>
                <a:lnTo>
                  <a:pt x="11521" y="29763"/>
                </a:lnTo>
                <a:lnTo>
                  <a:pt x="11521" y="28803"/>
                </a:lnTo>
                <a:lnTo>
                  <a:pt x="10561" y="27843"/>
                </a:lnTo>
                <a:lnTo>
                  <a:pt x="10561" y="8641"/>
                </a:lnTo>
                <a:lnTo>
                  <a:pt x="11521" y="6720"/>
                </a:lnTo>
                <a:lnTo>
                  <a:pt x="13441" y="5760"/>
                </a:lnTo>
                <a:lnTo>
                  <a:pt x="15361" y="4800"/>
                </a:lnTo>
                <a:lnTo>
                  <a:pt x="16322" y="3840"/>
                </a:lnTo>
                <a:lnTo>
                  <a:pt x="20162" y="3840"/>
                </a:lnTo>
                <a:lnTo>
                  <a:pt x="22082" y="4800"/>
                </a:lnTo>
                <a:lnTo>
                  <a:pt x="23042" y="5760"/>
                </a:lnTo>
                <a:lnTo>
                  <a:pt x="23042" y="7680"/>
                </a:lnTo>
                <a:lnTo>
                  <a:pt x="24002" y="8641"/>
                </a:lnTo>
                <a:lnTo>
                  <a:pt x="24002" y="27843"/>
                </a:lnTo>
                <a:lnTo>
                  <a:pt x="23042" y="28803"/>
                </a:lnTo>
                <a:lnTo>
                  <a:pt x="23042" y="29763"/>
                </a:lnTo>
                <a:lnTo>
                  <a:pt x="22082" y="29763"/>
                </a:lnTo>
                <a:lnTo>
                  <a:pt x="20162" y="30723"/>
                </a:lnTo>
                <a:lnTo>
                  <a:pt x="19202" y="30723"/>
                </a:lnTo>
                <a:lnTo>
                  <a:pt x="19202" y="31683"/>
                </a:lnTo>
                <a:lnTo>
                  <a:pt x="34564" y="31683"/>
                </a:lnTo>
                <a:lnTo>
                  <a:pt x="34564" y="30723"/>
                </a:lnTo>
                <a:lnTo>
                  <a:pt x="32644" y="30723"/>
                </a:lnTo>
                <a:lnTo>
                  <a:pt x="31683" y="29763"/>
                </a:lnTo>
                <a:lnTo>
                  <a:pt x="30723" y="29763"/>
                </a:lnTo>
                <a:lnTo>
                  <a:pt x="29763" y="28803"/>
                </a:lnTo>
                <a:lnTo>
                  <a:pt x="29763" y="9601"/>
                </a:lnTo>
                <a:lnTo>
                  <a:pt x="28803" y="8641"/>
                </a:lnTo>
                <a:lnTo>
                  <a:pt x="29763" y="8641"/>
                </a:lnTo>
                <a:lnTo>
                  <a:pt x="30723" y="6720"/>
                </a:lnTo>
                <a:lnTo>
                  <a:pt x="32644" y="5760"/>
                </a:lnTo>
                <a:lnTo>
                  <a:pt x="33604" y="4800"/>
                </a:lnTo>
                <a:lnTo>
                  <a:pt x="34564" y="4800"/>
                </a:lnTo>
                <a:lnTo>
                  <a:pt x="35524" y="3840"/>
                </a:lnTo>
                <a:lnTo>
                  <a:pt x="39364" y="3840"/>
                </a:lnTo>
                <a:lnTo>
                  <a:pt x="40309" y="4800"/>
                </a:lnTo>
                <a:lnTo>
                  <a:pt x="41285" y="5760"/>
                </a:lnTo>
                <a:lnTo>
                  <a:pt x="42245" y="7680"/>
                </a:lnTo>
                <a:lnTo>
                  <a:pt x="42245" y="28803"/>
                </a:lnTo>
                <a:lnTo>
                  <a:pt x="41285" y="28803"/>
                </a:lnTo>
                <a:lnTo>
                  <a:pt x="41285" y="29763"/>
                </a:lnTo>
                <a:lnTo>
                  <a:pt x="40309" y="29763"/>
                </a:lnTo>
                <a:lnTo>
                  <a:pt x="39364" y="30723"/>
                </a:lnTo>
                <a:lnTo>
                  <a:pt x="37444" y="30723"/>
                </a:lnTo>
                <a:lnTo>
                  <a:pt x="37444" y="31683"/>
                </a:lnTo>
                <a:lnTo>
                  <a:pt x="52806" y="31683"/>
                </a:lnTo>
                <a:lnTo>
                  <a:pt x="52806" y="30723"/>
                </a:lnTo>
                <a:lnTo>
                  <a:pt x="50871" y="30723"/>
                </a:lnTo>
                <a:lnTo>
                  <a:pt x="49926" y="29763"/>
                </a:lnTo>
                <a:lnTo>
                  <a:pt x="48966" y="29763"/>
                </a:lnTo>
                <a:lnTo>
                  <a:pt x="47990" y="28803"/>
                </a:lnTo>
                <a:lnTo>
                  <a:pt x="47990" y="6720"/>
                </a:lnTo>
                <a:lnTo>
                  <a:pt x="47030" y="5760"/>
                </a:lnTo>
                <a:lnTo>
                  <a:pt x="46085" y="3840"/>
                </a:lnTo>
                <a:lnTo>
                  <a:pt x="45125" y="1920"/>
                </a:lnTo>
                <a:lnTo>
                  <a:pt x="44150" y="960"/>
                </a:lnTo>
                <a:lnTo>
                  <a:pt x="43190" y="960"/>
                </a:lnTo>
                <a:lnTo>
                  <a:pt x="41285" y="0"/>
                </a:lnTo>
                <a:lnTo>
                  <a:pt x="38404" y="0"/>
                </a:lnTo>
                <a:lnTo>
                  <a:pt x="36469" y="960"/>
                </a:lnTo>
                <a:lnTo>
                  <a:pt x="34564" y="960"/>
                </a:lnTo>
                <a:lnTo>
                  <a:pt x="33604" y="1920"/>
                </a:lnTo>
                <a:lnTo>
                  <a:pt x="31683" y="3840"/>
                </a:lnTo>
                <a:lnTo>
                  <a:pt x="28803" y="6720"/>
                </a:lnTo>
                <a:lnTo>
                  <a:pt x="28803" y="4800"/>
                </a:lnTo>
                <a:lnTo>
                  <a:pt x="2784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3042" y="0"/>
                </a:lnTo>
                <a:lnTo>
                  <a:pt x="19202" y="0"/>
                </a:lnTo>
                <a:lnTo>
                  <a:pt x="18242" y="960"/>
                </a:lnTo>
                <a:lnTo>
                  <a:pt x="16322" y="960"/>
                </a:lnTo>
                <a:lnTo>
                  <a:pt x="15361" y="1920"/>
                </a:lnTo>
                <a:lnTo>
                  <a:pt x="14401" y="2880"/>
                </a:lnTo>
                <a:lnTo>
                  <a:pt x="12481" y="4800"/>
                </a:lnTo>
                <a:lnTo>
                  <a:pt x="10561" y="6720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800"/>
                </a:lnTo>
                <a:lnTo>
                  <a:pt x="4800" y="4800"/>
                </a:lnTo>
                <a:lnTo>
                  <a:pt x="4800" y="28803"/>
                </a:lnTo>
                <a:lnTo>
                  <a:pt x="3840" y="29763"/>
                </a:lnTo>
                <a:lnTo>
                  <a:pt x="2880" y="29763"/>
                </a:lnTo>
                <a:lnTo>
                  <a:pt x="1920" y="30723"/>
                </a:lnTo>
                <a:lnTo>
                  <a:pt x="960" y="30723"/>
                </a:lnTo>
                <a:lnTo>
                  <a:pt x="960" y="31683"/>
                </a:lnTo>
                <a:lnTo>
                  <a:pt x="15361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2" name="object 592"/>
          <p:cNvSpPr/>
          <p:nvPr/>
        </p:nvSpPr>
        <p:spPr>
          <a:xfrm>
            <a:off x="3352449" y="2743367"/>
            <a:ext cx="8656" cy="23042"/>
          </a:xfrm>
          <a:custGeom>
            <a:avLst/>
            <a:gdLst/>
            <a:ahLst/>
            <a:cxnLst/>
            <a:rect l="l" t="t" r="r" b="b"/>
            <a:pathLst>
              <a:path w="8656" h="23042">
                <a:moveTo>
                  <a:pt x="5760" y="1920"/>
                </a:moveTo>
                <a:lnTo>
                  <a:pt x="5760" y="8641"/>
                </a:lnTo>
                <a:lnTo>
                  <a:pt x="5760" y="6720"/>
                </a:lnTo>
                <a:lnTo>
                  <a:pt x="6720" y="5760"/>
                </a:lnTo>
                <a:lnTo>
                  <a:pt x="6720" y="4800"/>
                </a:lnTo>
                <a:lnTo>
                  <a:pt x="8656" y="0"/>
                </a:lnTo>
                <a:lnTo>
                  <a:pt x="5760" y="1920"/>
                </a:lnTo>
                <a:close/>
              </a:path>
              <a:path w="8656" h="23042">
                <a:moveTo>
                  <a:pt x="27843" y="10561"/>
                </a:moveTo>
                <a:lnTo>
                  <a:pt x="26883" y="12481"/>
                </a:lnTo>
                <a:lnTo>
                  <a:pt x="25923" y="13441"/>
                </a:lnTo>
                <a:lnTo>
                  <a:pt x="23042" y="13441"/>
                </a:lnTo>
                <a:lnTo>
                  <a:pt x="23042" y="-8641"/>
                </a:lnTo>
                <a:lnTo>
                  <a:pt x="22082" y="-9601"/>
                </a:lnTo>
                <a:lnTo>
                  <a:pt x="22082" y="-11521"/>
                </a:lnTo>
                <a:lnTo>
                  <a:pt x="21122" y="-12481"/>
                </a:lnTo>
                <a:lnTo>
                  <a:pt x="19202" y="-12481"/>
                </a:lnTo>
                <a:lnTo>
                  <a:pt x="17282" y="-13441"/>
                </a:lnTo>
                <a:lnTo>
                  <a:pt x="15361" y="-14401"/>
                </a:lnTo>
                <a:lnTo>
                  <a:pt x="9601" y="-14401"/>
                </a:lnTo>
                <a:lnTo>
                  <a:pt x="6720" y="-13441"/>
                </a:lnTo>
                <a:lnTo>
                  <a:pt x="4800" y="-11521"/>
                </a:lnTo>
                <a:lnTo>
                  <a:pt x="2880" y="-10561"/>
                </a:lnTo>
                <a:lnTo>
                  <a:pt x="1935" y="-8641"/>
                </a:lnTo>
                <a:lnTo>
                  <a:pt x="1935" y="-3840"/>
                </a:lnTo>
                <a:lnTo>
                  <a:pt x="6720" y="-3840"/>
                </a:lnTo>
                <a:lnTo>
                  <a:pt x="6720" y="-9601"/>
                </a:lnTo>
                <a:lnTo>
                  <a:pt x="7680" y="-10561"/>
                </a:lnTo>
                <a:lnTo>
                  <a:pt x="8656" y="-11521"/>
                </a:lnTo>
                <a:lnTo>
                  <a:pt x="9601" y="-11521"/>
                </a:lnTo>
                <a:lnTo>
                  <a:pt x="10561" y="-12481"/>
                </a:lnTo>
                <a:lnTo>
                  <a:pt x="13441" y="-12481"/>
                </a:lnTo>
                <a:lnTo>
                  <a:pt x="15361" y="-11521"/>
                </a:lnTo>
                <a:lnTo>
                  <a:pt x="16322" y="-10561"/>
                </a:lnTo>
                <a:lnTo>
                  <a:pt x="17282" y="-9601"/>
                </a:lnTo>
                <a:lnTo>
                  <a:pt x="17282" y="-2880"/>
                </a:lnTo>
                <a:lnTo>
                  <a:pt x="12481" y="-960"/>
                </a:lnTo>
                <a:lnTo>
                  <a:pt x="8656" y="0"/>
                </a:lnTo>
                <a:lnTo>
                  <a:pt x="6720" y="4800"/>
                </a:lnTo>
                <a:lnTo>
                  <a:pt x="7680" y="3840"/>
                </a:lnTo>
                <a:lnTo>
                  <a:pt x="9601" y="2880"/>
                </a:lnTo>
                <a:lnTo>
                  <a:pt x="10561" y="1920"/>
                </a:lnTo>
                <a:lnTo>
                  <a:pt x="11521" y="960"/>
                </a:lnTo>
                <a:lnTo>
                  <a:pt x="14401" y="0"/>
                </a:lnTo>
                <a:lnTo>
                  <a:pt x="17282" y="-960"/>
                </a:lnTo>
                <a:lnTo>
                  <a:pt x="17282" y="10561"/>
                </a:lnTo>
                <a:lnTo>
                  <a:pt x="14401" y="12481"/>
                </a:lnTo>
                <a:lnTo>
                  <a:pt x="12481" y="13441"/>
                </a:lnTo>
                <a:lnTo>
                  <a:pt x="8656" y="13441"/>
                </a:lnTo>
                <a:lnTo>
                  <a:pt x="7680" y="12481"/>
                </a:lnTo>
                <a:lnTo>
                  <a:pt x="6720" y="11521"/>
                </a:lnTo>
                <a:lnTo>
                  <a:pt x="5760" y="9601"/>
                </a:lnTo>
                <a:lnTo>
                  <a:pt x="5760" y="1920"/>
                </a:lnTo>
                <a:lnTo>
                  <a:pt x="3840" y="2880"/>
                </a:lnTo>
                <a:lnTo>
                  <a:pt x="1935" y="4800"/>
                </a:lnTo>
                <a:lnTo>
                  <a:pt x="960" y="5760"/>
                </a:lnTo>
                <a:lnTo>
                  <a:pt x="960" y="6720"/>
                </a:lnTo>
                <a:lnTo>
                  <a:pt x="0" y="8641"/>
                </a:lnTo>
                <a:lnTo>
                  <a:pt x="0" y="12481"/>
                </a:lnTo>
                <a:lnTo>
                  <a:pt x="960" y="14401"/>
                </a:lnTo>
                <a:lnTo>
                  <a:pt x="2880" y="15361"/>
                </a:lnTo>
                <a:lnTo>
                  <a:pt x="3840" y="17282"/>
                </a:lnTo>
                <a:lnTo>
                  <a:pt x="5760" y="18242"/>
                </a:lnTo>
                <a:lnTo>
                  <a:pt x="8656" y="18242"/>
                </a:lnTo>
                <a:lnTo>
                  <a:pt x="10561" y="17282"/>
                </a:lnTo>
                <a:lnTo>
                  <a:pt x="11521" y="17282"/>
                </a:lnTo>
                <a:lnTo>
                  <a:pt x="12481" y="16322"/>
                </a:lnTo>
                <a:lnTo>
                  <a:pt x="14401" y="15361"/>
                </a:lnTo>
                <a:lnTo>
                  <a:pt x="17282" y="12481"/>
                </a:lnTo>
                <a:lnTo>
                  <a:pt x="17282" y="14401"/>
                </a:lnTo>
                <a:lnTo>
                  <a:pt x="18242" y="16322"/>
                </a:lnTo>
                <a:lnTo>
                  <a:pt x="19202" y="17282"/>
                </a:lnTo>
                <a:lnTo>
                  <a:pt x="23042" y="17282"/>
                </a:lnTo>
                <a:lnTo>
                  <a:pt x="25923" y="16322"/>
                </a:lnTo>
                <a:lnTo>
                  <a:pt x="27843" y="12481"/>
                </a:lnTo>
                <a:lnTo>
                  <a:pt x="27843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3" name="object 593"/>
          <p:cNvSpPr/>
          <p:nvPr/>
        </p:nvSpPr>
        <p:spPr>
          <a:xfrm>
            <a:off x="3381253" y="2720324"/>
            <a:ext cx="18242" cy="40325"/>
          </a:xfrm>
          <a:custGeom>
            <a:avLst/>
            <a:gdLst/>
            <a:ahLst/>
            <a:cxnLst/>
            <a:rect l="l" t="t" r="r" b="b"/>
            <a:pathLst>
              <a:path w="18242" h="40325">
                <a:moveTo>
                  <a:pt x="18242" y="34564"/>
                </a:moveTo>
                <a:lnTo>
                  <a:pt x="17282" y="34564"/>
                </a:lnTo>
                <a:lnTo>
                  <a:pt x="16322" y="35524"/>
                </a:lnTo>
                <a:lnTo>
                  <a:pt x="15361" y="36484"/>
                </a:lnTo>
                <a:lnTo>
                  <a:pt x="11521" y="36484"/>
                </a:lnTo>
                <a:lnTo>
                  <a:pt x="11521" y="35524"/>
                </a:lnTo>
                <a:lnTo>
                  <a:pt x="10561" y="35524"/>
                </a:lnTo>
                <a:lnTo>
                  <a:pt x="10561" y="11521"/>
                </a:lnTo>
                <a:lnTo>
                  <a:pt x="17282" y="11521"/>
                </a:lnTo>
                <a:lnTo>
                  <a:pt x="17282" y="9601"/>
                </a:lnTo>
                <a:lnTo>
                  <a:pt x="10561" y="9601"/>
                </a:lnTo>
                <a:lnTo>
                  <a:pt x="10561" y="0"/>
                </a:lnTo>
                <a:lnTo>
                  <a:pt x="9601" y="0"/>
                </a:lnTo>
                <a:lnTo>
                  <a:pt x="8641" y="1920"/>
                </a:lnTo>
                <a:lnTo>
                  <a:pt x="7680" y="3840"/>
                </a:lnTo>
                <a:lnTo>
                  <a:pt x="6720" y="5760"/>
                </a:lnTo>
                <a:lnTo>
                  <a:pt x="4800" y="7680"/>
                </a:lnTo>
                <a:lnTo>
                  <a:pt x="3840" y="8641"/>
                </a:lnTo>
                <a:lnTo>
                  <a:pt x="2880" y="9601"/>
                </a:lnTo>
                <a:lnTo>
                  <a:pt x="960" y="10561"/>
                </a:lnTo>
                <a:lnTo>
                  <a:pt x="0" y="10561"/>
                </a:lnTo>
                <a:lnTo>
                  <a:pt x="0" y="11521"/>
                </a:lnTo>
                <a:lnTo>
                  <a:pt x="4800" y="11521"/>
                </a:lnTo>
                <a:lnTo>
                  <a:pt x="4800" y="36484"/>
                </a:lnTo>
                <a:lnTo>
                  <a:pt x="5760" y="37444"/>
                </a:lnTo>
                <a:lnTo>
                  <a:pt x="5760" y="38404"/>
                </a:lnTo>
                <a:lnTo>
                  <a:pt x="6720" y="39364"/>
                </a:lnTo>
                <a:lnTo>
                  <a:pt x="7680" y="40325"/>
                </a:lnTo>
                <a:lnTo>
                  <a:pt x="13441" y="40325"/>
                </a:lnTo>
                <a:lnTo>
                  <a:pt x="15361" y="39364"/>
                </a:lnTo>
                <a:lnTo>
                  <a:pt x="16322" y="37444"/>
                </a:lnTo>
                <a:lnTo>
                  <a:pt x="18242" y="36484"/>
                </a:lnTo>
                <a:lnTo>
                  <a:pt x="18242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4" name="object 594"/>
          <p:cNvSpPr/>
          <p:nvPr/>
        </p:nvSpPr>
        <p:spPr>
          <a:xfrm>
            <a:off x="3406216" y="2712643"/>
            <a:ext cx="6720" cy="7680"/>
          </a:xfrm>
          <a:custGeom>
            <a:avLst/>
            <a:gdLst/>
            <a:ahLst/>
            <a:cxnLst/>
            <a:rect l="l" t="t" r="r" b="b"/>
            <a:pathLst>
              <a:path w="6720" h="7680">
                <a:moveTo>
                  <a:pt x="3840" y="0"/>
                </a:moveTo>
                <a:lnTo>
                  <a:pt x="192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5760"/>
                </a:lnTo>
                <a:lnTo>
                  <a:pt x="960" y="5760"/>
                </a:lnTo>
                <a:lnTo>
                  <a:pt x="1920" y="6720"/>
                </a:lnTo>
                <a:lnTo>
                  <a:pt x="2880" y="7680"/>
                </a:lnTo>
                <a:lnTo>
                  <a:pt x="3840" y="7680"/>
                </a:lnTo>
                <a:lnTo>
                  <a:pt x="4800" y="6720"/>
                </a:lnTo>
                <a:lnTo>
                  <a:pt x="5760" y="5760"/>
                </a:lnTo>
                <a:lnTo>
                  <a:pt x="6720" y="5760"/>
                </a:lnTo>
                <a:lnTo>
                  <a:pt x="6720" y="1920"/>
                </a:lnTo>
                <a:lnTo>
                  <a:pt x="5760" y="1920"/>
                </a:lnTo>
                <a:lnTo>
                  <a:pt x="4800" y="960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5" name="object 595"/>
          <p:cNvSpPr/>
          <p:nvPr/>
        </p:nvSpPr>
        <p:spPr>
          <a:xfrm>
            <a:off x="3401415" y="2728965"/>
            <a:ext cx="15361" cy="31683"/>
          </a:xfrm>
          <a:custGeom>
            <a:avLst/>
            <a:gdLst/>
            <a:ahLst/>
            <a:cxnLst/>
            <a:rect l="l" t="t" r="r" b="b"/>
            <a:pathLst>
              <a:path w="15361" h="31683">
                <a:moveTo>
                  <a:pt x="9601" y="0"/>
                </a:moveTo>
                <a:lnTo>
                  <a:pt x="0" y="3840"/>
                </a:lnTo>
                <a:lnTo>
                  <a:pt x="960" y="4800"/>
                </a:lnTo>
                <a:lnTo>
                  <a:pt x="4800" y="4800"/>
                </a:lnTo>
                <a:lnTo>
                  <a:pt x="4800" y="6720"/>
                </a:lnTo>
                <a:lnTo>
                  <a:pt x="5760" y="7680"/>
                </a:lnTo>
                <a:lnTo>
                  <a:pt x="5760" y="26883"/>
                </a:lnTo>
                <a:lnTo>
                  <a:pt x="4800" y="27843"/>
                </a:lnTo>
                <a:lnTo>
                  <a:pt x="4800" y="28803"/>
                </a:lnTo>
                <a:lnTo>
                  <a:pt x="3840" y="29763"/>
                </a:lnTo>
                <a:lnTo>
                  <a:pt x="2880" y="29763"/>
                </a:lnTo>
                <a:lnTo>
                  <a:pt x="1920" y="30723"/>
                </a:lnTo>
                <a:lnTo>
                  <a:pt x="960" y="30723"/>
                </a:lnTo>
                <a:lnTo>
                  <a:pt x="960" y="31683"/>
                </a:lnTo>
                <a:lnTo>
                  <a:pt x="15361" y="31683"/>
                </a:lnTo>
                <a:lnTo>
                  <a:pt x="15361" y="30723"/>
                </a:lnTo>
                <a:lnTo>
                  <a:pt x="14401" y="30723"/>
                </a:lnTo>
                <a:lnTo>
                  <a:pt x="13441" y="29763"/>
                </a:lnTo>
                <a:lnTo>
                  <a:pt x="12481" y="29763"/>
                </a:lnTo>
                <a:lnTo>
                  <a:pt x="11521" y="28803"/>
                </a:lnTo>
                <a:lnTo>
                  <a:pt x="11521" y="27843"/>
                </a:lnTo>
                <a:lnTo>
                  <a:pt x="10561" y="26883"/>
                </a:lnTo>
                <a:lnTo>
                  <a:pt x="10561" y="0"/>
                </a:lnTo>
                <a:lnTo>
                  <a:pt x="96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6" name="object 596"/>
          <p:cNvSpPr/>
          <p:nvPr/>
        </p:nvSpPr>
        <p:spPr>
          <a:xfrm>
            <a:off x="3431179" y="2747208"/>
            <a:ext cx="14401" cy="14401"/>
          </a:xfrm>
          <a:custGeom>
            <a:avLst/>
            <a:gdLst/>
            <a:ahLst/>
            <a:cxnLst/>
            <a:rect l="l" t="t" r="r" b="b"/>
            <a:pathLst>
              <a:path w="14401" h="14401">
                <a:moveTo>
                  <a:pt x="13441" y="0"/>
                </a:moveTo>
                <a:lnTo>
                  <a:pt x="13441" y="4800"/>
                </a:lnTo>
                <a:lnTo>
                  <a:pt x="12466" y="7680"/>
                </a:lnTo>
                <a:lnTo>
                  <a:pt x="10561" y="9601"/>
                </a:lnTo>
                <a:lnTo>
                  <a:pt x="9601" y="10561"/>
                </a:lnTo>
                <a:lnTo>
                  <a:pt x="7665" y="11521"/>
                </a:lnTo>
                <a:lnTo>
                  <a:pt x="2880" y="11521"/>
                </a:lnTo>
                <a:lnTo>
                  <a:pt x="0" y="10561"/>
                </a:lnTo>
                <a:lnTo>
                  <a:pt x="3840" y="14401"/>
                </a:lnTo>
                <a:lnTo>
                  <a:pt x="6720" y="14401"/>
                </a:lnTo>
                <a:lnTo>
                  <a:pt x="9601" y="13441"/>
                </a:lnTo>
                <a:lnTo>
                  <a:pt x="11506" y="12481"/>
                </a:lnTo>
                <a:lnTo>
                  <a:pt x="14401" y="10561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7" name="object 597"/>
          <p:cNvSpPr/>
          <p:nvPr/>
        </p:nvSpPr>
        <p:spPr>
          <a:xfrm>
            <a:off x="3420617" y="2728965"/>
            <a:ext cx="29748" cy="32644"/>
          </a:xfrm>
          <a:custGeom>
            <a:avLst/>
            <a:gdLst/>
            <a:ahLst/>
            <a:cxnLst/>
            <a:rect l="l" t="t" r="r" b="b"/>
            <a:pathLst>
              <a:path w="29748" h="32644">
                <a:moveTo>
                  <a:pt x="1920" y="24002"/>
                </a:moveTo>
                <a:lnTo>
                  <a:pt x="3840" y="26883"/>
                </a:lnTo>
                <a:lnTo>
                  <a:pt x="6720" y="30723"/>
                </a:lnTo>
                <a:lnTo>
                  <a:pt x="10561" y="32644"/>
                </a:lnTo>
                <a:lnTo>
                  <a:pt x="14401" y="32644"/>
                </a:lnTo>
                <a:lnTo>
                  <a:pt x="10561" y="28803"/>
                </a:lnTo>
                <a:lnTo>
                  <a:pt x="9601" y="24963"/>
                </a:lnTo>
                <a:lnTo>
                  <a:pt x="7680" y="22082"/>
                </a:lnTo>
                <a:lnTo>
                  <a:pt x="6720" y="18242"/>
                </a:lnTo>
                <a:lnTo>
                  <a:pt x="6720" y="8641"/>
                </a:lnTo>
                <a:lnTo>
                  <a:pt x="7680" y="6720"/>
                </a:lnTo>
                <a:lnTo>
                  <a:pt x="8641" y="4800"/>
                </a:lnTo>
                <a:lnTo>
                  <a:pt x="9601" y="3840"/>
                </a:lnTo>
                <a:lnTo>
                  <a:pt x="10561" y="2880"/>
                </a:lnTo>
                <a:lnTo>
                  <a:pt x="11506" y="2880"/>
                </a:lnTo>
                <a:lnTo>
                  <a:pt x="12481" y="1920"/>
                </a:lnTo>
                <a:lnTo>
                  <a:pt x="16322" y="1920"/>
                </a:lnTo>
                <a:lnTo>
                  <a:pt x="18227" y="2880"/>
                </a:lnTo>
                <a:lnTo>
                  <a:pt x="20162" y="5760"/>
                </a:lnTo>
                <a:lnTo>
                  <a:pt x="22067" y="8641"/>
                </a:lnTo>
                <a:lnTo>
                  <a:pt x="24003" y="12481"/>
                </a:lnTo>
                <a:lnTo>
                  <a:pt x="24003" y="18242"/>
                </a:lnTo>
                <a:lnTo>
                  <a:pt x="24963" y="28803"/>
                </a:lnTo>
                <a:lnTo>
                  <a:pt x="26868" y="26883"/>
                </a:lnTo>
                <a:lnTo>
                  <a:pt x="27843" y="24002"/>
                </a:lnTo>
                <a:lnTo>
                  <a:pt x="28788" y="21122"/>
                </a:lnTo>
                <a:lnTo>
                  <a:pt x="29748" y="18242"/>
                </a:lnTo>
                <a:lnTo>
                  <a:pt x="29748" y="11521"/>
                </a:lnTo>
                <a:lnTo>
                  <a:pt x="28788" y="8641"/>
                </a:lnTo>
                <a:lnTo>
                  <a:pt x="25908" y="5760"/>
                </a:lnTo>
                <a:lnTo>
                  <a:pt x="23027" y="1920"/>
                </a:lnTo>
                <a:lnTo>
                  <a:pt x="20162" y="0"/>
                </a:lnTo>
                <a:lnTo>
                  <a:pt x="12481" y="0"/>
                </a:lnTo>
                <a:lnTo>
                  <a:pt x="10561" y="960"/>
                </a:lnTo>
                <a:lnTo>
                  <a:pt x="7680" y="1920"/>
                </a:lnTo>
                <a:lnTo>
                  <a:pt x="5760" y="3840"/>
                </a:lnTo>
                <a:lnTo>
                  <a:pt x="3840" y="5760"/>
                </a:lnTo>
                <a:lnTo>
                  <a:pt x="1920" y="8641"/>
                </a:lnTo>
                <a:lnTo>
                  <a:pt x="960" y="10561"/>
                </a:lnTo>
                <a:lnTo>
                  <a:pt x="0" y="13441"/>
                </a:lnTo>
                <a:lnTo>
                  <a:pt x="0" y="20162"/>
                </a:lnTo>
                <a:lnTo>
                  <a:pt x="1920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8" name="object 598"/>
          <p:cNvSpPr/>
          <p:nvPr/>
        </p:nvSpPr>
        <p:spPr>
          <a:xfrm>
            <a:off x="3453246" y="2728965"/>
            <a:ext cx="33604" cy="31683"/>
          </a:xfrm>
          <a:custGeom>
            <a:avLst/>
            <a:gdLst/>
            <a:ahLst/>
            <a:cxnLst/>
            <a:rect l="l" t="t" r="r" b="b"/>
            <a:pathLst>
              <a:path w="33604" h="31683">
                <a:moveTo>
                  <a:pt x="15361" y="31683"/>
                </a:moveTo>
                <a:lnTo>
                  <a:pt x="15361" y="30723"/>
                </a:lnTo>
                <a:lnTo>
                  <a:pt x="13441" y="30723"/>
                </a:lnTo>
                <a:lnTo>
                  <a:pt x="12481" y="29763"/>
                </a:lnTo>
                <a:lnTo>
                  <a:pt x="11521" y="29763"/>
                </a:lnTo>
                <a:lnTo>
                  <a:pt x="11521" y="28803"/>
                </a:lnTo>
                <a:lnTo>
                  <a:pt x="10561" y="28803"/>
                </a:lnTo>
                <a:lnTo>
                  <a:pt x="10561" y="8641"/>
                </a:lnTo>
                <a:lnTo>
                  <a:pt x="13441" y="5760"/>
                </a:lnTo>
                <a:lnTo>
                  <a:pt x="16322" y="3840"/>
                </a:lnTo>
                <a:lnTo>
                  <a:pt x="20162" y="3840"/>
                </a:lnTo>
                <a:lnTo>
                  <a:pt x="21122" y="4800"/>
                </a:lnTo>
                <a:lnTo>
                  <a:pt x="22082" y="5760"/>
                </a:lnTo>
                <a:lnTo>
                  <a:pt x="23042" y="7680"/>
                </a:lnTo>
                <a:lnTo>
                  <a:pt x="23042" y="28803"/>
                </a:lnTo>
                <a:lnTo>
                  <a:pt x="22082" y="28803"/>
                </a:lnTo>
                <a:lnTo>
                  <a:pt x="22082" y="29763"/>
                </a:lnTo>
                <a:lnTo>
                  <a:pt x="21122" y="29763"/>
                </a:lnTo>
                <a:lnTo>
                  <a:pt x="20162" y="30723"/>
                </a:lnTo>
                <a:lnTo>
                  <a:pt x="18242" y="30723"/>
                </a:lnTo>
                <a:lnTo>
                  <a:pt x="18242" y="31683"/>
                </a:lnTo>
                <a:lnTo>
                  <a:pt x="33604" y="31683"/>
                </a:lnTo>
                <a:lnTo>
                  <a:pt x="33604" y="30723"/>
                </a:lnTo>
                <a:lnTo>
                  <a:pt x="31683" y="30723"/>
                </a:lnTo>
                <a:lnTo>
                  <a:pt x="30723" y="29763"/>
                </a:lnTo>
                <a:lnTo>
                  <a:pt x="29763" y="29763"/>
                </a:lnTo>
                <a:lnTo>
                  <a:pt x="29763" y="28803"/>
                </a:lnTo>
                <a:lnTo>
                  <a:pt x="28803" y="28803"/>
                </a:lnTo>
                <a:lnTo>
                  <a:pt x="28803" y="6720"/>
                </a:lnTo>
                <a:lnTo>
                  <a:pt x="27843" y="5760"/>
                </a:lnTo>
                <a:lnTo>
                  <a:pt x="26883" y="3840"/>
                </a:lnTo>
                <a:lnTo>
                  <a:pt x="25923" y="1920"/>
                </a:lnTo>
                <a:lnTo>
                  <a:pt x="24963" y="960"/>
                </a:lnTo>
                <a:lnTo>
                  <a:pt x="24002" y="960"/>
                </a:lnTo>
                <a:lnTo>
                  <a:pt x="22082" y="0"/>
                </a:lnTo>
                <a:lnTo>
                  <a:pt x="17282" y="0"/>
                </a:lnTo>
                <a:lnTo>
                  <a:pt x="14401" y="1920"/>
                </a:lnTo>
                <a:lnTo>
                  <a:pt x="10561" y="6720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0" y="4800"/>
                </a:lnTo>
                <a:lnTo>
                  <a:pt x="4800" y="4800"/>
                </a:lnTo>
                <a:lnTo>
                  <a:pt x="4800" y="28803"/>
                </a:lnTo>
                <a:lnTo>
                  <a:pt x="3840" y="28803"/>
                </a:lnTo>
                <a:lnTo>
                  <a:pt x="3840" y="29763"/>
                </a:lnTo>
                <a:lnTo>
                  <a:pt x="2880" y="30723"/>
                </a:lnTo>
                <a:lnTo>
                  <a:pt x="0" y="30723"/>
                </a:lnTo>
                <a:lnTo>
                  <a:pt x="0" y="31683"/>
                </a:lnTo>
                <a:lnTo>
                  <a:pt x="15361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9" name="object 599"/>
          <p:cNvSpPr/>
          <p:nvPr/>
        </p:nvSpPr>
        <p:spPr>
          <a:xfrm>
            <a:off x="3507973" y="2714564"/>
            <a:ext cx="30723" cy="47045"/>
          </a:xfrm>
          <a:custGeom>
            <a:avLst/>
            <a:gdLst/>
            <a:ahLst/>
            <a:cxnLst/>
            <a:rect l="l" t="t" r="r" b="b"/>
            <a:pathLst>
              <a:path w="30723" h="47045">
                <a:moveTo>
                  <a:pt x="30723" y="37444"/>
                </a:moveTo>
                <a:lnTo>
                  <a:pt x="30723" y="32644"/>
                </a:lnTo>
                <a:lnTo>
                  <a:pt x="29748" y="30723"/>
                </a:lnTo>
                <a:lnTo>
                  <a:pt x="28788" y="28803"/>
                </a:lnTo>
                <a:lnTo>
                  <a:pt x="27843" y="27843"/>
                </a:lnTo>
                <a:lnTo>
                  <a:pt x="26883" y="25923"/>
                </a:lnTo>
                <a:lnTo>
                  <a:pt x="25907" y="24963"/>
                </a:lnTo>
                <a:lnTo>
                  <a:pt x="24002" y="24002"/>
                </a:lnTo>
                <a:lnTo>
                  <a:pt x="21122" y="22082"/>
                </a:lnTo>
                <a:lnTo>
                  <a:pt x="17282" y="20162"/>
                </a:lnTo>
                <a:lnTo>
                  <a:pt x="11521" y="17282"/>
                </a:lnTo>
                <a:lnTo>
                  <a:pt x="8641" y="14401"/>
                </a:lnTo>
                <a:lnTo>
                  <a:pt x="6720" y="13441"/>
                </a:lnTo>
                <a:lnTo>
                  <a:pt x="5760" y="11521"/>
                </a:lnTo>
                <a:lnTo>
                  <a:pt x="5760" y="7680"/>
                </a:lnTo>
                <a:lnTo>
                  <a:pt x="6720" y="5760"/>
                </a:lnTo>
                <a:lnTo>
                  <a:pt x="7680" y="4800"/>
                </a:lnTo>
                <a:lnTo>
                  <a:pt x="9601" y="2880"/>
                </a:lnTo>
                <a:lnTo>
                  <a:pt x="11521" y="1920"/>
                </a:lnTo>
                <a:lnTo>
                  <a:pt x="15361" y="1920"/>
                </a:lnTo>
                <a:lnTo>
                  <a:pt x="17282" y="2880"/>
                </a:lnTo>
                <a:lnTo>
                  <a:pt x="19202" y="3840"/>
                </a:lnTo>
                <a:lnTo>
                  <a:pt x="21122" y="4800"/>
                </a:lnTo>
                <a:lnTo>
                  <a:pt x="23042" y="6720"/>
                </a:lnTo>
                <a:lnTo>
                  <a:pt x="24002" y="8641"/>
                </a:lnTo>
                <a:lnTo>
                  <a:pt x="24963" y="9601"/>
                </a:lnTo>
                <a:lnTo>
                  <a:pt x="25907" y="12481"/>
                </a:lnTo>
                <a:lnTo>
                  <a:pt x="25907" y="15361"/>
                </a:lnTo>
                <a:lnTo>
                  <a:pt x="26883" y="15361"/>
                </a:lnTo>
                <a:lnTo>
                  <a:pt x="26883" y="0"/>
                </a:lnTo>
                <a:lnTo>
                  <a:pt x="25907" y="0"/>
                </a:lnTo>
                <a:lnTo>
                  <a:pt x="25907" y="1920"/>
                </a:lnTo>
                <a:lnTo>
                  <a:pt x="21122" y="1920"/>
                </a:lnTo>
                <a:lnTo>
                  <a:pt x="18242" y="0"/>
                </a:lnTo>
                <a:lnTo>
                  <a:pt x="9601" y="0"/>
                </a:lnTo>
                <a:lnTo>
                  <a:pt x="6720" y="960"/>
                </a:lnTo>
                <a:lnTo>
                  <a:pt x="3840" y="2880"/>
                </a:lnTo>
                <a:lnTo>
                  <a:pt x="1920" y="5760"/>
                </a:lnTo>
                <a:lnTo>
                  <a:pt x="0" y="8641"/>
                </a:lnTo>
                <a:lnTo>
                  <a:pt x="0" y="13441"/>
                </a:lnTo>
                <a:lnTo>
                  <a:pt x="960" y="15361"/>
                </a:lnTo>
                <a:lnTo>
                  <a:pt x="1920" y="16322"/>
                </a:lnTo>
                <a:lnTo>
                  <a:pt x="1920" y="18242"/>
                </a:lnTo>
                <a:lnTo>
                  <a:pt x="3840" y="20162"/>
                </a:lnTo>
                <a:lnTo>
                  <a:pt x="4800" y="21122"/>
                </a:lnTo>
                <a:lnTo>
                  <a:pt x="6720" y="22082"/>
                </a:lnTo>
                <a:lnTo>
                  <a:pt x="9601" y="24002"/>
                </a:lnTo>
                <a:lnTo>
                  <a:pt x="13441" y="25923"/>
                </a:lnTo>
                <a:lnTo>
                  <a:pt x="17282" y="28803"/>
                </a:lnTo>
                <a:lnTo>
                  <a:pt x="20162" y="29763"/>
                </a:lnTo>
                <a:lnTo>
                  <a:pt x="20162" y="30723"/>
                </a:lnTo>
                <a:lnTo>
                  <a:pt x="22067" y="31683"/>
                </a:lnTo>
                <a:lnTo>
                  <a:pt x="23042" y="32644"/>
                </a:lnTo>
                <a:lnTo>
                  <a:pt x="23042" y="33604"/>
                </a:lnTo>
                <a:lnTo>
                  <a:pt x="24002" y="34564"/>
                </a:lnTo>
                <a:lnTo>
                  <a:pt x="24002" y="40325"/>
                </a:lnTo>
                <a:lnTo>
                  <a:pt x="22067" y="42245"/>
                </a:lnTo>
                <a:lnTo>
                  <a:pt x="20162" y="43205"/>
                </a:lnTo>
                <a:lnTo>
                  <a:pt x="18242" y="44165"/>
                </a:lnTo>
                <a:lnTo>
                  <a:pt x="10561" y="44165"/>
                </a:lnTo>
                <a:lnTo>
                  <a:pt x="8641" y="43205"/>
                </a:lnTo>
                <a:lnTo>
                  <a:pt x="6720" y="41285"/>
                </a:lnTo>
                <a:lnTo>
                  <a:pt x="4800" y="40325"/>
                </a:lnTo>
                <a:lnTo>
                  <a:pt x="3840" y="38404"/>
                </a:lnTo>
                <a:lnTo>
                  <a:pt x="2880" y="37444"/>
                </a:lnTo>
                <a:lnTo>
                  <a:pt x="2880" y="34564"/>
                </a:lnTo>
                <a:lnTo>
                  <a:pt x="1920" y="31683"/>
                </a:lnTo>
                <a:lnTo>
                  <a:pt x="960" y="31683"/>
                </a:lnTo>
                <a:lnTo>
                  <a:pt x="960" y="47045"/>
                </a:lnTo>
                <a:lnTo>
                  <a:pt x="1920" y="47045"/>
                </a:lnTo>
                <a:lnTo>
                  <a:pt x="1920" y="45125"/>
                </a:lnTo>
                <a:lnTo>
                  <a:pt x="2880" y="45125"/>
                </a:lnTo>
                <a:lnTo>
                  <a:pt x="2880" y="44165"/>
                </a:lnTo>
                <a:lnTo>
                  <a:pt x="4800" y="44165"/>
                </a:lnTo>
                <a:lnTo>
                  <a:pt x="5760" y="45125"/>
                </a:lnTo>
                <a:lnTo>
                  <a:pt x="7680" y="45125"/>
                </a:lnTo>
                <a:lnTo>
                  <a:pt x="10561" y="46085"/>
                </a:lnTo>
                <a:lnTo>
                  <a:pt x="11521" y="47045"/>
                </a:lnTo>
                <a:lnTo>
                  <a:pt x="20162" y="47045"/>
                </a:lnTo>
                <a:lnTo>
                  <a:pt x="24002" y="46085"/>
                </a:lnTo>
                <a:lnTo>
                  <a:pt x="25907" y="43205"/>
                </a:lnTo>
                <a:lnTo>
                  <a:pt x="28788" y="40325"/>
                </a:lnTo>
                <a:lnTo>
                  <a:pt x="30723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0" name="object 600"/>
          <p:cNvSpPr/>
          <p:nvPr/>
        </p:nvSpPr>
        <p:spPr>
          <a:xfrm>
            <a:off x="3554044" y="2747208"/>
            <a:ext cx="14401" cy="14401"/>
          </a:xfrm>
          <a:custGeom>
            <a:avLst/>
            <a:gdLst/>
            <a:ahLst/>
            <a:cxnLst/>
            <a:rect l="l" t="t" r="r" b="b"/>
            <a:pathLst>
              <a:path w="14401" h="14401">
                <a:moveTo>
                  <a:pt x="13441" y="0"/>
                </a:moveTo>
                <a:lnTo>
                  <a:pt x="13441" y="4800"/>
                </a:lnTo>
                <a:lnTo>
                  <a:pt x="12481" y="7680"/>
                </a:lnTo>
                <a:lnTo>
                  <a:pt x="10561" y="9601"/>
                </a:lnTo>
                <a:lnTo>
                  <a:pt x="9601" y="10561"/>
                </a:lnTo>
                <a:lnTo>
                  <a:pt x="7680" y="11521"/>
                </a:lnTo>
                <a:lnTo>
                  <a:pt x="2895" y="11521"/>
                </a:lnTo>
                <a:lnTo>
                  <a:pt x="0" y="10561"/>
                </a:lnTo>
                <a:lnTo>
                  <a:pt x="3840" y="14401"/>
                </a:lnTo>
                <a:lnTo>
                  <a:pt x="6720" y="14401"/>
                </a:lnTo>
                <a:lnTo>
                  <a:pt x="9601" y="13441"/>
                </a:lnTo>
                <a:lnTo>
                  <a:pt x="11521" y="12481"/>
                </a:lnTo>
                <a:lnTo>
                  <a:pt x="14401" y="10561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1" name="object 601"/>
          <p:cNvSpPr/>
          <p:nvPr/>
        </p:nvSpPr>
        <p:spPr>
          <a:xfrm>
            <a:off x="3543498" y="2728965"/>
            <a:ext cx="29748" cy="32644"/>
          </a:xfrm>
          <a:custGeom>
            <a:avLst/>
            <a:gdLst/>
            <a:ahLst/>
            <a:cxnLst/>
            <a:rect l="l" t="t" r="r" b="b"/>
            <a:pathLst>
              <a:path w="29748" h="32644">
                <a:moveTo>
                  <a:pt x="944" y="10561"/>
                </a:moveTo>
                <a:lnTo>
                  <a:pt x="0" y="13441"/>
                </a:lnTo>
                <a:lnTo>
                  <a:pt x="0" y="20162"/>
                </a:lnTo>
                <a:lnTo>
                  <a:pt x="944" y="24002"/>
                </a:lnTo>
                <a:lnTo>
                  <a:pt x="3825" y="26883"/>
                </a:lnTo>
                <a:lnTo>
                  <a:pt x="6720" y="30723"/>
                </a:lnTo>
                <a:lnTo>
                  <a:pt x="9585" y="32644"/>
                </a:lnTo>
                <a:lnTo>
                  <a:pt x="14386" y="32644"/>
                </a:lnTo>
                <a:lnTo>
                  <a:pt x="10546" y="28803"/>
                </a:lnTo>
                <a:lnTo>
                  <a:pt x="8625" y="24963"/>
                </a:lnTo>
                <a:lnTo>
                  <a:pt x="7665" y="22082"/>
                </a:lnTo>
                <a:lnTo>
                  <a:pt x="6720" y="18242"/>
                </a:lnTo>
                <a:lnTo>
                  <a:pt x="6720" y="8641"/>
                </a:lnTo>
                <a:lnTo>
                  <a:pt x="7665" y="6720"/>
                </a:lnTo>
                <a:lnTo>
                  <a:pt x="8625" y="4800"/>
                </a:lnTo>
                <a:lnTo>
                  <a:pt x="9585" y="3840"/>
                </a:lnTo>
                <a:lnTo>
                  <a:pt x="10546" y="2880"/>
                </a:lnTo>
                <a:lnTo>
                  <a:pt x="11506" y="2880"/>
                </a:lnTo>
                <a:lnTo>
                  <a:pt x="12466" y="1920"/>
                </a:lnTo>
                <a:lnTo>
                  <a:pt x="16306" y="1920"/>
                </a:lnTo>
                <a:lnTo>
                  <a:pt x="18227" y="2880"/>
                </a:lnTo>
                <a:lnTo>
                  <a:pt x="20147" y="5760"/>
                </a:lnTo>
                <a:lnTo>
                  <a:pt x="22067" y="8641"/>
                </a:lnTo>
                <a:lnTo>
                  <a:pt x="23987" y="12481"/>
                </a:lnTo>
                <a:lnTo>
                  <a:pt x="23987" y="18242"/>
                </a:lnTo>
                <a:lnTo>
                  <a:pt x="24947" y="28803"/>
                </a:lnTo>
                <a:lnTo>
                  <a:pt x="26868" y="26883"/>
                </a:lnTo>
                <a:lnTo>
                  <a:pt x="27828" y="24002"/>
                </a:lnTo>
                <a:lnTo>
                  <a:pt x="28788" y="21122"/>
                </a:lnTo>
                <a:lnTo>
                  <a:pt x="29748" y="18242"/>
                </a:lnTo>
                <a:lnTo>
                  <a:pt x="29748" y="11521"/>
                </a:lnTo>
                <a:lnTo>
                  <a:pt x="28788" y="8641"/>
                </a:lnTo>
                <a:lnTo>
                  <a:pt x="25908" y="5760"/>
                </a:lnTo>
                <a:lnTo>
                  <a:pt x="23027" y="1920"/>
                </a:lnTo>
                <a:lnTo>
                  <a:pt x="19187" y="0"/>
                </a:lnTo>
                <a:lnTo>
                  <a:pt x="12466" y="0"/>
                </a:lnTo>
                <a:lnTo>
                  <a:pt x="9585" y="960"/>
                </a:lnTo>
                <a:lnTo>
                  <a:pt x="7665" y="1920"/>
                </a:lnTo>
                <a:lnTo>
                  <a:pt x="5745" y="3840"/>
                </a:lnTo>
                <a:lnTo>
                  <a:pt x="3825" y="5760"/>
                </a:lnTo>
                <a:lnTo>
                  <a:pt x="1904" y="8641"/>
                </a:lnTo>
                <a:lnTo>
                  <a:pt x="944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2" name="object 602"/>
          <p:cNvSpPr/>
          <p:nvPr/>
        </p:nvSpPr>
        <p:spPr>
          <a:xfrm>
            <a:off x="3578047" y="2728965"/>
            <a:ext cx="25923" cy="32644"/>
          </a:xfrm>
          <a:custGeom>
            <a:avLst/>
            <a:gdLst/>
            <a:ahLst/>
            <a:cxnLst/>
            <a:rect l="l" t="t" r="r" b="b"/>
            <a:pathLst>
              <a:path w="25923" h="32644">
                <a:moveTo>
                  <a:pt x="960" y="24963"/>
                </a:moveTo>
                <a:lnTo>
                  <a:pt x="3840" y="27843"/>
                </a:lnTo>
                <a:lnTo>
                  <a:pt x="6720" y="30723"/>
                </a:lnTo>
                <a:lnTo>
                  <a:pt x="9601" y="32644"/>
                </a:lnTo>
                <a:lnTo>
                  <a:pt x="16322" y="32644"/>
                </a:lnTo>
                <a:lnTo>
                  <a:pt x="18242" y="31683"/>
                </a:lnTo>
                <a:lnTo>
                  <a:pt x="21122" y="28803"/>
                </a:lnTo>
                <a:lnTo>
                  <a:pt x="23042" y="26883"/>
                </a:lnTo>
                <a:lnTo>
                  <a:pt x="24963" y="24002"/>
                </a:lnTo>
                <a:lnTo>
                  <a:pt x="25923" y="20162"/>
                </a:lnTo>
                <a:lnTo>
                  <a:pt x="24963" y="19202"/>
                </a:lnTo>
                <a:lnTo>
                  <a:pt x="24003" y="22082"/>
                </a:lnTo>
                <a:lnTo>
                  <a:pt x="22082" y="24002"/>
                </a:lnTo>
                <a:lnTo>
                  <a:pt x="21122" y="24963"/>
                </a:lnTo>
                <a:lnTo>
                  <a:pt x="19202" y="26883"/>
                </a:lnTo>
                <a:lnTo>
                  <a:pt x="12481" y="26883"/>
                </a:lnTo>
                <a:lnTo>
                  <a:pt x="9601" y="25923"/>
                </a:lnTo>
                <a:lnTo>
                  <a:pt x="7680" y="23042"/>
                </a:lnTo>
                <a:lnTo>
                  <a:pt x="6720" y="20162"/>
                </a:lnTo>
                <a:lnTo>
                  <a:pt x="5760" y="17282"/>
                </a:lnTo>
                <a:lnTo>
                  <a:pt x="5760" y="9601"/>
                </a:lnTo>
                <a:lnTo>
                  <a:pt x="6720" y="6720"/>
                </a:lnTo>
                <a:lnTo>
                  <a:pt x="7680" y="4800"/>
                </a:lnTo>
                <a:lnTo>
                  <a:pt x="9601" y="2880"/>
                </a:lnTo>
                <a:lnTo>
                  <a:pt x="11521" y="1920"/>
                </a:lnTo>
                <a:lnTo>
                  <a:pt x="15361" y="1920"/>
                </a:lnTo>
                <a:lnTo>
                  <a:pt x="16322" y="2880"/>
                </a:lnTo>
                <a:lnTo>
                  <a:pt x="17282" y="3840"/>
                </a:lnTo>
                <a:lnTo>
                  <a:pt x="18242" y="4800"/>
                </a:lnTo>
                <a:lnTo>
                  <a:pt x="18242" y="8641"/>
                </a:lnTo>
                <a:lnTo>
                  <a:pt x="19202" y="8641"/>
                </a:lnTo>
                <a:lnTo>
                  <a:pt x="19202" y="9601"/>
                </a:lnTo>
                <a:lnTo>
                  <a:pt x="20162" y="10561"/>
                </a:lnTo>
                <a:lnTo>
                  <a:pt x="23042" y="10561"/>
                </a:lnTo>
                <a:lnTo>
                  <a:pt x="24003" y="9601"/>
                </a:lnTo>
                <a:lnTo>
                  <a:pt x="24963" y="8641"/>
                </a:lnTo>
                <a:lnTo>
                  <a:pt x="24963" y="5760"/>
                </a:lnTo>
                <a:lnTo>
                  <a:pt x="24003" y="3840"/>
                </a:lnTo>
                <a:lnTo>
                  <a:pt x="22082" y="2880"/>
                </a:lnTo>
                <a:lnTo>
                  <a:pt x="20162" y="960"/>
                </a:lnTo>
                <a:lnTo>
                  <a:pt x="17282" y="0"/>
                </a:lnTo>
                <a:lnTo>
                  <a:pt x="10561" y="0"/>
                </a:lnTo>
                <a:lnTo>
                  <a:pt x="6720" y="1920"/>
                </a:lnTo>
                <a:lnTo>
                  <a:pt x="3840" y="4800"/>
                </a:lnTo>
                <a:lnTo>
                  <a:pt x="960" y="7680"/>
                </a:lnTo>
                <a:lnTo>
                  <a:pt x="0" y="11521"/>
                </a:lnTo>
                <a:lnTo>
                  <a:pt x="0" y="21122"/>
                </a:lnTo>
                <a:lnTo>
                  <a:pt x="960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3" name="object 603"/>
          <p:cNvSpPr/>
          <p:nvPr/>
        </p:nvSpPr>
        <p:spPr>
          <a:xfrm>
            <a:off x="3608771" y="2728965"/>
            <a:ext cx="15361" cy="31683"/>
          </a:xfrm>
          <a:custGeom>
            <a:avLst/>
            <a:gdLst/>
            <a:ahLst/>
            <a:cxnLst/>
            <a:rect l="l" t="t" r="r" b="b"/>
            <a:pathLst>
              <a:path w="15361" h="31683">
                <a:moveTo>
                  <a:pt x="8641" y="0"/>
                </a:moveTo>
                <a:lnTo>
                  <a:pt x="0" y="3840"/>
                </a:lnTo>
                <a:lnTo>
                  <a:pt x="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4800" y="28803"/>
                </a:lnTo>
                <a:lnTo>
                  <a:pt x="3840" y="28803"/>
                </a:lnTo>
                <a:lnTo>
                  <a:pt x="3840" y="29763"/>
                </a:lnTo>
                <a:lnTo>
                  <a:pt x="2880" y="29763"/>
                </a:lnTo>
                <a:lnTo>
                  <a:pt x="1920" y="30723"/>
                </a:lnTo>
                <a:lnTo>
                  <a:pt x="0" y="30723"/>
                </a:lnTo>
                <a:lnTo>
                  <a:pt x="0" y="31683"/>
                </a:lnTo>
                <a:lnTo>
                  <a:pt x="15361" y="31683"/>
                </a:lnTo>
                <a:lnTo>
                  <a:pt x="15361" y="30723"/>
                </a:lnTo>
                <a:lnTo>
                  <a:pt x="13441" y="30723"/>
                </a:lnTo>
                <a:lnTo>
                  <a:pt x="12481" y="29763"/>
                </a:lnTo>
                <a:lnTo>
                  <a:pt x="11521" y="29763"/>
                </a:lnTo>
                <a:lnTo>
                  <a:pt x="10561" y="28803"/>
                </a:lnTo>
                <a:lnTo>
                  <a:pt x="10561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4" name="object 604"/>
          <p:cNvSpPr/>
          <p:nvPr/>
        </p:nvSpPr>
        <p:spPr>
          <a:xfrm>
            <a:off x="3612611" y="2712643"/>
            <a:ext cx="6720" cy="7680"/>
          </a:xfrm>
          <a:custGeom>
            <a:avLst/>
            <a:gdLst/>
            <a:ahLst/>
            <a:cxnLst/>
            <a:rect l="l" t="t" r="r" b="b"/>
            <a:pathLst>
              <a:path w="6720" h="7680">
                <a:moveTo>
                  <a:pt x="0" y="2880"/>
                </a:moveTo>
                <a:lnTo>
                  <a:pt x="0" y="4800"/>
                </a:lnTo>
                <a:lnTo>
                  <a:pt x="960" y="5760"/>
                </a:lnTo>
                <a:lnTo>
                  <a:pt x="1920" y="6720"/>
                </a:lnTo>
                <a:lnTo>
                  <a:pt x="2880" y="7680"/>
                </a:lnTo>
                <a:lnTo>
                  <a:pt x="4800" y="7680"/>
                </a:lnTo>
                <a:lnTo>
                  <a:pt x="5760" y="6720"/>
                </a:lnTo>
                <a:lnTo>
                  <a:pt x="5760" y="5760"/>
                </a:lnTo>
                <a:lnTo>
                  <a:pt x="6720" y="5760"/>
                </a:lnTo>
                <a:lnTo>
                  <a:pt x="6720" y="1920"/>
                </a:lnTo>
                <a:lnTo>
                  <a:pt x="5760" y="1920"/>
                </a:lnTo>
                <a:lnTo>
                  <a:pt x="5760" y="960"/>
                </a:lnTo>
                <a:lnTo>
                  <a:pt x="480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5" name="object 605"/>
          <p:cNvSpPr/>
          <p:nvPr/>
        </p:nvSpPr>
        <p:spPr>
          <a:xfrm>
            <a:off x="3627958" y="2730886"/>
            <a:ext cx="24963" cy="30723"/>
          </a:xfrm>
          <a:custGeom>
            <a:avLst/>
            <a:gdLst/>
            <a:ahLst/>
            <a:cxnLst/>
            <a:rect l="l" t="t" r="r" b="b"/>
            <a:pathLst>
              <a:path w="24963" h="30723">
                <a:moveTo>
                  <a:pt x="5775" y="18242"/>
                </a:moveTo>
                <a:lnTo>
                  <a:pt x="3840" y="15361"/>
                </a:lnTo>
                <a:lnTo>
                  <a:pt x="3840" y="8641"/>
                </a:lnTo>
                <a:lnTo>
                  <a:pt x="4815" y="5760"/>
                </a:lnTo>
                <a:lnTo>
                  <a:pt x="5775" y="0"/>
                </a:lnTo>
                <a:lnTo>
                  <a:pt x="3840" y="2880"/>
                </a:lnTo>
                <a:lnTo>
                  <a:pt x="975" y="5760"/>
                </a:lnTo>
                <a:lnTo>
                  <a:pt x="0" y="9601"/>
                </a:lnTo>
                <a:lnTo>
                  <a:pt x="0" y="19202"/>
                </a:lnTo>
                <a:lnTo>
                  <a:pt x="975" y="23042"/>
                </a:lnTo>
                <a:lnTo>
                  <a:pt x="3840" y="25923"/>
                </a:lnTo>
                <a:lnTo>
                  <a:pt x="5775" y="28803"/>
                </a:lnTo>
                <a:lnTo>
                  <a:pt x="9616" y="30723"/>
                </a:lnTo>
                <a:lnTo>
                  <a:pt x="16337" y="30723"/>
                </a:lnTo>
                <a:lnTo>
                  <a:pt x="19202" y="29763"/>
                </a:lnTo>
                <a:lnTo>
                  <a:pt x="21122" y="26883"/>
                </a:lnTo>
                <a:lnTo>
                  <a:pt x="24002" y="24003"/>
                </a:lnTo>
                <a:lnTo>
                  <a:pt x="24963" y="21122"/>
                </a:lnTo>
                <a:lnTo>
                  <a:pt x="24963" y="18242"/>
                </a:lnTo>
                <a:lnTo>
                  <a:pt x="24002" y="18242"/>
                </a:lnTo>
                <a:lnTo>
                  <a:pt x="23042" y="20162"/>
                </a:lnTo>
                <a:lnTo>
                  <a:pt x="22082" y="22082"/>
                </a:lnTo>
                <a:lnTo>
                  <a:pt x="20177" y="23042"/>
                </a:lnTo>
                <a:lnTo>
                  <a:pt x="19202" y="24963"/>
                </a:lnTo>
                <a:lnTo>
                  <a:pt x="12496" y="24963"/>
                </a:lnTo>
                <a:lnTo>
                  <a:pt x="9616" y="24003"/>
                </a:lnTo>
                <a:lnTo>
                  <a:pt x="7680" y="21122"/>
                </a:lnTo>
                <a:lnTo>
                  <a:pt x="5775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6" name="object 606"/>
          <p:cNvSpPr/>
          <p:nvPr/>
        </p:nvSpPr>
        <p:spPr>
          <a:xfrm>
            <a:off x="3631798" y="2728965"/>
            <a:ext cx="21122" cy="12481"/>
          </a:xfrm>
          <a:custGeom>
            <a:avLst/>
            <a:gdLst/>
            <a:ahLst/>
            <a:cxnLst/>
            <a:rect l="l" t="t" r="r" b="b"/>
            <a:pathLst>
              <a:path w="21122" h="12481">
                <a:moveTo>
                  <a:pt x="975" y="7680"/>
                </a:moveTo>
                <a:lnTo>
                  <a:pt x="1935" y="5760"/>
                </a:lnTo>
                <a:lnTo>
                  <a:pt x="2880" y="4800"/>
                </a:lnTo>
                <a:lnTo>
                  <a:pt x="4815" y="2880"/>
                </a:lnTo>
                <a:lnTo>
                  <a:pt x="10561" y="2880"/>
                </a:lnTo>
                <a:lnTo>
                  <a:pt x="11521" y="3840"/>
                </a:lnTo>
                <a:lnTo>
                  <a:pt x="12496" y="3840"/>
                </a:lnTo>
                <a:lnTo>
                  <a:pt x="13441" y="4800"/>
                </a:lnTo>
                <a:lnTo>
                  <a:pt x="13441" y="6720"/>
                </a:lnTo>
                <a:lnTo>
                  <a:pt x="14401" y="7680"/>
                </a:lnTo>
                <a:lnTo>
                  <a:pt x="14401" y="10561"/>
                </a:lnTo>
                <a:lnTo>
                  <a:pt x="0" y="10561"/>
                </a:lnTo>
                <a:lnTo>
                  <a:pt x="0" y="12481"/>
                </a:lnTo>
                <a:lnTo>
                  <a:pt x="21122" y="12481"/>
                </a:lnTo>
                <a:lnTo>
                  <a:pt x="21122" y="8641"/>
                </a:lnTo>
                <a:lnTo>
                  <a:pt x="20162" y="5760"/>
                </a:lnTo>
                <a:lnTo>
                  <a:pt x="18242" y="3840"/>
                </a:lnTo>
                <a:lnTo>
                  <a:pt x="16337" y="960"/>
                </a:lnTo>
                <a:lnTo>
                  <a:pt x="13441" y="0"/>
                </a:lnTo>
                <a:lnTo>
                  <a:pt x="5775" y="0"/>
                </a:lnTo>
                <a:lnTo>
                  <a:pt x="1935" y="1920"/>
                </a:lnTo>
                <a:lnTo>
                  <a:pt x="975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7" name="object 607"/>
          <p:cNvSpPr/>
          <p:nvPr/>
        </p:nvSpPr>
        <p:spPr>
          <a:xfrm>
            <a:off x="3656761" y="2720324"/>
            <a:ext cx="18242" cy="40325"/>
          </a:xfrm>
          <a:custGeom>
            <a:avLst/>
            <a:gdLst/>
            <a:ahLst/>
            <a:cxnLst/>
            <a:rect l="l" t="t" r="r" b="b"/>
            <a:pathLst>
              <a:path w="18242" h="40325">
                <a:moveTo>
                  <a:pt x="9601" y="0"/>
                </a:moveTo>
                <a:lnTo>
                  <a:pt x="8641" y="0"/>
                </a:lnTo>
                <a:lnTo>
                  <a:pt x="7680" y="1920"/>
                </a:lnTo>
                <a:lnTo>
                  <a:pt x="7680" y="3840"/>
                </a:lnTo>
                <a:lnTo>
                  <a:pt x="6720" y="3840"/>
                </a:lnTo>
                <a:lnTo>
                  <a:pt x="5760" y="5760"/>
                </a:lnTo>
                <a:lnTo>
                  <a:pt x="4800" y="7680"/>
                </a:lnTo>
                <a:lnTo>
                  <a:pt x="2880" y="8641"/>
                </a:lnTo>
                <a:lnTo>
                  <a:pt x="1920" y="9601"/>
                </a:lnTo>
                <a:lnTo>
                  <a:pt x="960" y="10561"/>
                </a:lnTo>
                <a:lnTo>
                  <a:pt x="0" y="10561"/>
                </a:lnTo>
                <a:lnTo>
                  <a:pt x="0" y="11521"/>
                </a:lnTo>
                <a:lnTo>
                  <a:pt x="4800" y="11521"/>
                </a:lnTo>
                <a:lnTo>
                  <a:pt x="4800" y="37444"/>
                </a:lnTo>
                <a:lnTo>
                  <a:pt x="5760" y="38404"/>
                </a:lnTo>
                <a:lnTo>
                  <a:pt x="6720" y="39364"/>
                </a:lnTo>
                <a:lnTo>
                  <a:pt x="7680" y="40325"/>
                </a:lnTo>
                <a:lnTo>
                  <a:pt x="13441" y="40325"/>
                </a:lnTo>
                <a:lnTo>
                  <a:pt x="14401" y="39364"/>
                </a:lnTo>
                <a:lnTo>
                  <a:pt x="16322" y="37444"/>
                </a:lnTo>
                <a:lnTo>
                  <a:pt x="17282" y="36484"/>
                </a:lnTo>
                <a:lnTo>
                  <a:pt x="18242" y="34564"/>
                </a:lnTo>
                <a:lnTo>
                  <a:pt x="16322" y="34564"/>
                </a:lnTo>
                <a:lnTo>
                  <a:pt x="15361" y="35524"/>
                </a:lnTo>
                <a:lnTo>
                  <a:pt x="15361" y="36484"/>
                </a:lnTo>
                <a:lnTo>
                  <a:pt x="11521" y="36484"/>
                </a:lnTo>
                <a:lnTo>
                  <a:pt x="10561" y="35524"/>
                </a:lnTo>
                <a:lnTo>
                  <a:pt x="9601" y="33604"/>
                </a:lnTo>
                <a:lnTo>
                  <a:pt x="9601" y="11521"/>
                </a:lnTo>
                <a:lnTo>
                  <a:pt x="17282" y="11521"/>
                </a:lnTo>
                <a:lnTo>
                  <a:pt x="17282" y="9601"/>
                </a:lnTo>
                <a:lnTo>
                  <a:pt x="9601" y="9601"/>
                </a:lnTo>
                <a:lnTo>
                  <a:pt x="96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8" name="object 608"/>
          <p:cNvSpPr/>
          <p:nvPr/>
        </p:nvSpPr>
        <p:spPr>
          <a:xfrm>
            <a:off x="3675004" y="2729925"/>
            <a:ext cx="33604" cy="45125"/>
          </a:xfrm>
          <a:custGeom>
            <a:avLst/>
            <a:gdLst/>
            <a:ahLst/>
            <a:cxnLst/>
            <a:rect l="l" t="t" r="r" b="b"/>
            <a:pathLst>
              <a:path w="33604" h="45125">
                <a:moveTo>
                  <a:pt x="7680" y="38404"/>
                </a:moveTo>
                <a:lnTo>
                  <a:pt x="3840" y="38404"/>
                </a:lnTo>
                <a:lnTo>
                  <a:pt x="2880" y="39364"/>
                </a:lnTo>
                <a:lnTo>
                  <a:pt x="1920" y="40325"/>
                </a:lnTo>
                <a:lnTo>
                  <a:pt x="1920" y="42245"/>
                </a:lnTo>
                <a:lnTo>
                  <a:pt x="2880" y="43205"/>
                </a:lnTo>
                <a:lnTo>
                  <a:pt x="2880" y="44165"/>
                </a:lnTo>
                <a:lnTo>
                  <a:pt x="3840" y="45125"/>
                </a:lnTo>
                <a:lnTo>
                  <a:pt x="8641" y="45125"/>
                </a:lnTo>
                <a:lnTo>
                  <a:pt x="10561" y="44165"/>
                </a:lnTo>
                <a:lnTo>
                  <a:pt x="12481" y="43205"/>
                </a:lnTo>
                <a:lnTo>
                  <a:pt x="14401" y="41285"/>
                </a:lnTo>
                <a:lnTo>
                  <a:pt x="15361" y="39364"/>
                </a:lnTo>
                <a:lnTo>
                  <a:pt x="17282" y="36484"/>
                </a:lnTo>
                <a:lnTo>
                  <a:pt x="29763" y="5760"/>
                </a:lnTo>
                <a:lnTo>
                  <a:pt x="29763" y="4800"/>
                </a:lnTo>
                <a:lnTo>
                  <a:pt x="30723" y="3840"/>
                </a:lnTo>
                <a:lnTo>
                  <a:pt x="30723" y="2880"/>
                </a:lnTo>
                <a:lnTo>
                  <a:pt x="31683" y="1920"/>
                </a:lnTo>
                <a:lnTo>
                  <a:pt x="32644" y="1920"/>
                </a:lnTo>
                <a:lnTo>
                  <a:pt x="32644" y="960"/>
                </a:lnTo>
                <a:lnTo>
                  <a:pt x="33604" y="960"/>
                </a:lnTo>
                <a:lnTo>
                  <a:pt x="33604" y="0"/>
                </a:lnTo>
                <a:lnTo>
                  <a:pt x="24002" y="0"/>
                </a:lnTo>
                <a:lnTo>
                  <a:pt x="24002" y="960"/>
                </a:lnTo>
                <a:lnTo>
                  <a:pt x="25923" y="960"/>
                </a:lnTo>
                <a:lnTo>
                  <a:pt x="25923" y="1920"/>
                </a:lnTo>
                <a:lnTo>
                  <a:pt x="26883" y="1920"/>
                </a:lnTo>
                <a:lnTo>
                  <a:pt x="26883" y="5760"/>
                </a:lnTo>
                <a:lnTo>
                  <a:pt x="19202" y="22082"/>
                </a:lnTo>
                <a:lnTo>
                  <a:pt x="12481" y="6720"/>
                </a:lnTo>
                <a:lnTo>
                  <a:pt x="11521" y="5760"/>
                </a:lnTo>
                <a:lnTo>
                  <a:pt x="10561" y="4800"/>
                </a:lnTo>
                <a:lnTo>
                  <a:pt x="10561" y="2880"/>
                </a:lnTo>
                <a:lnTo>
                  <a:pt x="11521" y="1920"/>
                </a:lnTo>
                <a:lnTo>
                  <a:pt x="12481" y="1920"/>
                </a:lnTo>
                <a:lnTo>
                  <a:pt x="13441" y="960"/>
                </a:lnTo>
                <a:lnTo>
                  <a:pt x="14401" y="960"/>
                </a:lnTo>
                <a:lnTo>
                  <a:pt x="14401" y="0"/>
                </a:lnTo>
                <a:lnTo>
                  <a:pt x="0" y="0"/>
                </a:lnTo>
                <a:lnTo>
                  <a:pt x="0" y="960"/>
                </a:lnTo>
                <a:lnTo>
                  <a:pt x="1920" y="1920"/>
                </a:lnTo>
                <a:lnTo>
                  <a:pt x="2880" y="1920"/>
                </a:lnTo>
                <a:lnTo>
                  <a:pt x="2880" y="2880"/>
                </a:lnTo>
                <a:lnTo>
                  <a:pt x="3840" y="2880"/>
                </a:lnTo>
                <a:lnTo>
                  <a:pt x="4800" y="3840"/>
                </a:lnTo>
                <a:lnTo>
                  <a:pt x="4800" y="4800"/>
                </a:lnTo>
                <a:lnTo>
                  <a:pt x="5760" y="5760"/>
                </a:lnTo>
                <a:lnTo>
                  <a:pt x="5760" y="6720"/>
                </a:lnTo>
                <a:lnTo>
                  <a:pt x="17282" y="29763"/>
                </a:lnTo>
                <a:lnTo>
                  <a:pt x="14401" y="34564"/>
                </a:lnTo>
                <a:lnTo>
                  <a:pt x="14401" y="36484"/>
                </a:lnTo>
                <a:lnTo>
                  <a:pt x="13441" y="38404"/>
                </a:lnTo>
                <a:lnTo>
                  <a:pt x="12481" y="38404"/>
                </a:lnTo>
                <a:lnTo>
                  <a:pt x="11521" y="39364"/>
                </a:lnTo>
                <a:lnTo>
                  <a:pt x="8641" y="39364"/>
                </a:lnTo>
                <a:lnTo>
                  <a:pt x="7680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9" name="object 609"/>
          <p:cNvSpPr/>
          <p:nvPr/>
        </p:nvSpPr>
        <p:spPr>
          <a:xfrm>
            <a:off x="3180618" y="2636809"/>
            <a:ext cx="19202" cy="45125"/>
          </a:xfrm>
          <a:custGeom>
            <a:avLst/>
            <a:gdLst/>
            <a:ahLst/>
            <a:cxnLst/>
            <a:rect l="l" t="t" r="r" b="b"/>
            <a:pathLst>
              <a:path w="19202" h="45125">
                <a:moveTo>
                  <a:pt x="12481" y="4800"/>
                </a:moveTo>
                <a:lnTo>
                  <a:pt x="13441" y="2880"/>
                </a:lnTo>
                <a:lnTo>
                  <a:pt x="14401" y="960"/>
                </a:lnTo>
                <a:lnTo>
                  <a:pt x="19202" y="960"/>
                </a:lnTo>
                <a:lnTo>
                  <a:pt x="19202" y="0"/>
                </a:lnTo>
                <a:lnTo>
                  <a:pt x="0" y="0"/>
                </a:lnTo>
                <a:lnTo>
                  <a:pt x="0" y="960"/>
                </a:lnTo>
                <a:lnTo>
                  <a:pt x="3840" y="960"/>
                </a:lnTo>
                <a:lnTo>
                  <a:pt x="4800" y="1920"/>
                </a:lnTo>
                <a:lnTo>
                  <a:pt x="5760" y="2880"/>
                </a:lnTo>
                <a:lnTo>
                  <a:pt x="6720" y="3840"/>
                </a:lnTo>
                <a:lnTo>
                  <a:pt x="6720" y="39364"/>
                </a:lnTo>
                <a:lnTo>
                  <a:pt x="5760" y="41285"/>
                </a:lnTo>
                <a:lnTo>
                  <a:pt x="5760" y="42245"/>
                </a:lnTo>
                <a:lnTo>
                  <a:pt x="4800" y="43205"/>
                </a:lnTo>
                <a:lnTo>
                  <a:pt x="0" y="43205"/>
                </a:lnTo>
                <a:lnTo>
                  <a:pt x="0" y="45125"/>
                </a:lnTo>
                <a:lnTo>
                  <a:pt x="19202" y="45125"/>
                </a:lnTo>
                <a:lnTo>
                  <a:pt x="19202" y="43205"/>
                </a:lnTo>
                <a:lnTo>
                  <a:pt x="14401" y="43205"/>
                </a:lnTo>
                <a:lnTo>
                  <a:pt x="13441" y="42245"/>
                </a:lnTo>
                <a:lnTo>
                  <a:pt x="13441" y="41285"/>
                </a:lnTo>
                <a:lnTo>
                  <a:pt x="12481" y="40325"/>
                </a:lnTo>
                <a:lnTo>
                  <a:pt x="1248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0" name="object 610"/>
          <p:cNvSpPr/>
          <p:nvPr/>
        </p:nvSpPr>
        <p:spPr>
          <a:xfrm>
            <a:off x="3201741" y="2650251"/>
            <a:ext cx="33604" cy="31683"/>
          </a:xfrm>
          <a:custGeom>
            <a:avLst/>
            <a:gdLst/>
            <a:ahLst/>
            <a:cxnLst/>
            <a:rect l="l" t="t" r="r" b="b"/>
            <a:pathLst>
              <a:path w="33604" h="31683">
                <a:moveTo>
                  <a:pt x="33604" y="31683"/>
                </a:moveTo>
                <a:lnTo>
                  <a:pt x="33604" y="29763"/>
                </a:lnTo>
                <a:lnTo>
                  <a:pt x="30723" y="29763"/>
                </a:lnTo>
                <a:lnTo>
                  <a:pt x="29763" y="28803"/>
                </a:lnTo>
                <a:lnTo>
                  <a:pt x="29763" y="27843"/>
                </a:lnTo>
                <a:lnTo>
                  <a:pt x="28803" y="26883"/>
                </a:lnTo>
                <a:lnTo>
                  <a:pt x="28803" y="5760"/>
                </a:lnTo>
                <a:lnTo>
                  <a:pt x="27843" y="3840"/>
                </a:lnTo>
                <a:lnTo>
                  <a:pt x="26883" y="1920"/>
                </a:lnTo>
                <a:lnTo>
                  <a:pt x="25923" y="960"/>
                </a:lnTo>
                <a:lnTo>
                  <a:pt x="24002" y="0"/>
                </a:lnTo>
                <a:lnTo>
                  <a:pt x="18242" y="0"/>
                </a:lnTo>
                <a:lnTo>
                  <a:pt x="14401" y="1920"/>
                </a:lnTo>
                <a:lnTo>
                  <a:pt x="10561" y="6720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800"/>
                </a:lnTo>
                <a:lnTo>
                  <a:pt x="4800" y="4800"/>
                </a:lnTo>
                <a:lnTo>
                  <a:pt x="4800" y="6720"/>
                </a:lnTo>
                <a:lnTo>
                  <a:pt x="5760" y="7680"/>
                </a:lnTo>
                <a:lnTo>
                  <a:pt x="5760" y="26883"/>
                </a:lnTo>
                <a:lnTo>
                  <a:pt x="4800" y="27843"/>
                </a:lnTo>
                <a:lnTo>
                  <a:pt x="4800" y="28803"/>
                </a:lnTo>
                <a:lnTo>
                  <a:pt x="3840" y="29763"/>
                </a:lnTo>
                <a:lnTo>
                  <a:pt x="960" y="29763"/>
                </a:lnTo>
                <a:lnTo>
                  <a:pt x="960" y="31683"/>
                </a:lnTo>
                <a:lnTo>
                  <a:pt x="16322" y="31683"/>
                </a:lnTo>
                <a:lnTo>
                  <a:pt x="16322" y="29763"/>
                </a:lnTo>
                <a:lnTo>
                  <a:pt x="12481" y="29763"/>
                </a:lnTo>
                <a:lnTo>
                  <a:pt x="11521" y="28803"/>
                </a:lnTo>
                <a:lnTo>
                  <a:pt x="11521" y="27843"/>
                </a:lnTo>
                <a:lnTo>
                  <a:pt x="10561" y="26883"/>
                </a:lnTo>
                <a:lnTo>
                  <a:pt x="10561" y="8641"/>
                </a:lnTo>
                <a:lnTo>
                  <a:pt x="13441" y="5760"/>
                </a:lnTo>
                <a:lnTo>
                  <a:pt x="16322" y="3840"/>
                </a:lnTo>
                <a:lnTo>
                  <a:pt x="21122" y="3840"/>
                </a:lnTo>
                <a:lnTo>
                  <a:pt x="22082" y="4800"/>
                </a:lnTo>
                <a:lnTo>
                  <a:pt x="22082" y="5760"/>
                </a:lnTo>
                <a:lnTo>
                  <a:pt x="23042" y="7680"/>
                </a:lnTo>
                <a:lnTo>
                  <a:pt x="24002" y="9601"/>
                </a:lnTo>
                <a:lnTo>
                  <a:pt x="24002" y="26883"/>
                </a:lnTo>
                <a:lnTo>
                  <a:pt x="23042" y="27843"/>
                </a:lnTo>
                <a:lnTo>
                  <a:pt x="23042" y="28803"/>
                </a:lnTo>
                <a:lnTo>
                  <a:pt x="22082" y="29763"/>
                </a:lnTo>
                <a:lnTo>
                  <a:pt x="18242" y="29763"/>
                </a:lnTo>
                <a:lnTo>
                  <a:pt x="18242" y="31683"/>
                </a:lnTo>
                <a:lnTo>
                  <a:pt x="33604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1" name="object 611"/>
          <p:cNvSpPr/>
          <p:nvPr/>
        </p:nvSpPr>
        <p:spPr>
          <a:xfrm>
            <a:off x="3236290" y="2650251"/>
            <a:ext cx="33604" cy="31683"/>
          </a:xfrm>
          <a:custGeom>
            <a:avLst/>
            <a:gdLst/>
            <a:ahLst/>
            <a:cxnLst/>
            <a:rect l="l" t="t" r="r" b="b"/>
            <a:pathLst>
              <a:path w="33604" h="31683">
                <a:moveTo>
                  <a:pt x="33604" y="31683"/>
                </a:moveTo>
                <a:lnTo>
                  <a:pt x="33604" y="29763"/>
                </a:lnTo>
                <a:lnTo>
                  <a:pt x="29763" y="29763"/>
                </a:lnTo>
                <a:lnTo>
                  <a:pt x="28803" y="28803"/>
                </a:lnTo>
                <a:lnTo>
                  <a:pt x="28803" y="8641"/>
                </a:lnTo>
                <a:lnTo>
                  <a:pt x="27843" y="6720"/>
                </a:lnTo>
                <a:lnTo>
                  <a:pt x="27843" y="5760"/>
                </a:lnTo>
                <a:lnTo>
                  <a:pt x="26898" y="3840"/>
                </a:lnTo>
                <a:lnTo>
                  <a:pt x="25923" y="1920"/>
                </a:lnTo>
                <a:lnTo>
                  <a:pt x="24963" y="960"/>
                </a:lnTo>
                <a:lnTo>
                  <a:pt x="24002" y="0"/>
                </a:lnTo>
                <a:lnTo>
                  <a:pt x="17282" y="0"/>
                </a:lnTo>
                <a:lnTo>
                  <a:pt x="13456" y="1920"/>
                </a:lnTo>
                <a:lnTo>
                  <a:pt x="10561" y="6720"/>
                </a:lnTo>
                <a:lnTo>
                  <a:pt x="10561" y="0"/>
                </a:lnTo>
                <a:lnTo>
                  <a:pt x="8656" y="0"/>
                </a:lnTo>
                <a:lnTo>
                  <a:pt x="0" y="3840"/>
                </a:lnTo>
                <a:lnTo>
                  <a:pt x="0" y="4800"/>
                </a:lnTo>
                <a:lnTo>
                  <a:pt x="3840" y="4800"/>
                </a:lnTo>
                <a:lnTo>
                  <a:pt x="4815" y="5760"/>
                </a:lnTo>
                <a:lnTo>
                  <a:pt x="4815" y="27843"/>
                </a:lnTo>
                <a:lnTo>
                  <a:pt x="3840" y="28803"/>
                </a:lnTo>
                <a:lnTo>
                  <a:pt x="3840" y="29763"/>
                </a:lnTo>
                <a:lnTo>
                  <a:pt x="0" y="29763"/>
                </a:lnTo>
                <a:lnTo>
                  <a:pt x="0" y="31683"/>
                </a:lnTo>
                <a:lnTo>
                  <a:pt x="15361" y="31683"/>
                </a:lnTo>
                <a:lnTo>
                  <a:pt x="15361" y="29763"/>
                </a:lnTo>
                <a:lnTo>
                  <a:pt x="11521" y="29763"/>
                </a:lnTo>
                <a:lnTo>
                  <a:pt x="10561" y="28803"/>
                </a:lnTo>
                <a:lnTo>
                  <a:pt x="10561" y="8641"/>
                </a:lnTo>
                <a:lnTo>
                  <a:pt x="12496" y="5760"/>
                </a:lnTo>
                <a:lnTo>
                  <a:pt x="15361" y="3840"/>
                </a:lnTo>
                <a:lnTo>
                  <a:pt x="20177" y="3840"/>
                </a:lnTo>
                <a:lnTo>
                  <a:pt x="21122" y="4800"/>
                </a:lnTo>
                <a:lnTo>
                  <a:pt x="22082" y="5760"/>
                </a:lnTo>
                <a:lnTo>
                  <a:pt x="23042" y="7680"/>
                </a:lnTo>
                <a:lnTo>
                  <a:pt x="23042" y="28803"/>
                </a:lnTo>
                <a:lnTo>
                  <a:pt x="22082" y="28803"/>
                </a:lnTo>
                <a:lnTo>
                  <a:pt x="22082" y="29763"/>
                </a:lnTo>
                <a:lnTo>
                  <a:pt x="18242" y="29763"/>
                </a:lnTo>
                <a:lnTo>
                  <a:pt x="18242" y="31683"/>
                </a:lnTo>
                <a:lnTo>
                  <a:pt x="33604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2" name="object 612"/>
          <p:cNvSpPr/>
          <p:nvPr/>
        </p:nvSpPr>
        <p:spPr>
          <a:xfrm>
            <a:off x="3282375" y="2668493"/>
            <a:ext cx="14401" cy="14401"/>
          </a:xfrm>
          <a:custGeom>
            <a:avLst/>
            <a:gdLst/>
            <a:ahLst/>
            <a:cxnLst/>
            <a:rect l="l" t="t" r="r" b="b"/>
            <a:pathLst>
              <a:path w="14401" h="14401">
                <a:moveTo>
                  <a:pt x="13441" y="0"/>
                </a:moveTo>
                <a:lnTo>
                  <a:pt x="13441" y="3840"/>
                </a:lnTo>
                <a:lnTo>
                  <a:pt x="12481" y="7680"/>
                </a:lnTo>
                <a:lnTo>
                  <a:pt x="10561" y="8641"/>
                </a:lnTo>
                <a:lnTo>
                  <a:pt x="9601" y="10561"/>
                </a:lnTo>
                <a:lnTo>
                  <a:pt x="7680" y="11521"/>
                </a:lnTo>
                <a:lnTo>
                  <a:pt x="2880" y="11521"/>
                </a:lnTo>
                <a:lnTo>
                  <a:pt x="0" y="10561"/>
                </a:lnTo>
                <a:lnTo>
                  <a:pt x="3840" y="14401"/>
                </a:lnTo>
                <a:lnTo>
                  <a:pt x="6720" y="14401"/>
                </a:lnTo>
                <a:lnTo>
                  <a:pt x="9601" y="13441"/>
                </a:lnTo>
                <a:lnTo>
                  <a:pt x="11521" y="11521"/>
                </a:lnTo>
                <a:lnTo>
                  <a:pt x="14401" y="10561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3" name="object 613"/>
          <p:cNvSpPr/>
          <p:nvPr/>
        </p:nvSpPr>
        <p:spPr>
          <a:xfrm>
            <a:off x="3271814" y="2650251"/>
            <a:ext cx="29763" cy="32644"/>
          </a:xfrm>
          <a:custGeom>
            <a:avLst/>
            <a:gdLst/>
            <a:ahLst/>
            <a:cxnLst/>
            <a:rect l="l" t="t" r="r" b="b"/>
            <a:pathLst>
              <a:path w="29763" h="32644">
                <a:moveTo>
                  <a:pt x="1920" y="24002"/>
                </a:moveTo>
                <a:lnTo>
                  <a:pt x="3840" y="26883"/>
                </a:lnTo>
                <a:lnTo>
                  <a:pt x="6720" y="30723"/>
                </a:lnTo>
                <a:lnTo>
                  <a:pt x="10561" y="32644"/>
                </a:lnTo>
                <a:lnTo>
                  <a:pt x="14401" y="32644"/>
                </a:lnTo>
                <a:lnTo>
                  <a:pt x="10561" y="28803"/>
                </a:lnTo>
                <a:lnTo>
                  <a:pt x="9601" y="24963"/>
                </a:lnTo>
                <a:lnTo>
                  <a:pt x="7680" y="22082"/>
                </a:lnTo>
                <a:lnTo>
                  <a:pt x="6720" y="18242"/>
                </a:lnTo>
                <a:lnTo>
                  <a:pt x="6720" y="8641"/>
                </a:lnTo>
                <a:lnTo>
                  <a:pt x="7680" y="6720"/>
                </a:lnTo>
                <a:lnTo>
                  <a:pt x="8641" y="4800"/>
                </a:lnTo>
                <a:lnTo>
                  <a:pt x="9601" y="3840"/>
                </a:lnTo>
                <a:lnTo>
                  <a:pt x="10561" y="2880"/>
                </a:lnTo>
                <a:lnTo>
                  <a:pt x="11521" y="2880"/>
                </a:lnTo>
                <a:lnTo>
                  <a:pt x="12481" y="1920"/>
                </a:lnTo>
                <a:lnTo>
                  <a:pt x="16322" y="1920"/>
                </a:lnTo>
                <a:lnTo>
                  <a:pt x="18242" y="2880"/>
                </a:lnTo>
                <a:lnTo>
                  <a:pt x="20162" y="5760"/>
                </a:lnTo>
                <a:lnTo>
                  <a:pt x="22082" y="8641"/>
                </a:lnTo>
                <a:lnTo>
                  <a:pt x="24002" y="12481"/>
                </a:lnTo>
                <a:lnTo>
                  <a:pt x="24002" y="18242"/>
                </a:lnTo>
                <a:lnTo>
                  <a:pt x="24963" y="28803"/>
                </a:lnTo>
                <a:lnTo>
                  <a:pt x="26883" y="26883"/>
                </a:lnTo>
                <a:lnTo>
                  <a:pt x="27843" y="24002"/>
                </a:lnTo>
                <a:lnTo>
                  <a:pt x="28803" y="21122"/>
                </a:lnTo>
                <a:lnTo>
                  <a:pt x="29763" y="18242"/>
                </a:lnTo>
                <a:lnTo>
                  <a:pt x="29763" y="11521"/>
                </a:lnTo>
                <a:lnTo>
                  <a:pt x="28803" y="8641"/>
                </a:lnTo>
                <a:lnTo>
                  <a:pt x="25923" y="4800"/>
                </a:lnTo>
                <a:lnTo>
                  <a:pt x="23042" y="1920"/>
                </a:lnTo>
                <a:lnTo>
                  <a:pt x="20162" y="0"/>
                </a:lnTo>
                <a:lnTo>
                  <a:pt x="12481" y="0"/>
                </a:lnTo>
                <a:lnTo>
                  <a:pt x="10561" y="960"/>
                </a:lnTo>
                <a:lnTo>
                  <a:pt x="7680" y="1920"/>
                </a:lnTo>
                <a:lnTo>
                  <a:pt x="5760" y="2880"/>
                </a:lnTo>
                <a:lnTo>
                  <a:pt x="3840" y="5760"/>
                </a:lnTo>
                <a:lnTo>
                  <a:pt x="1920" y="7680"/>
                </a:lnTo>
                <a:lnTo>
                  <a:pt x="960" y="10561"/>
                </a:lnTo>
                <a:lnTo>
                  <a:pt x="0" y="13441"/>
                </a:lnTo>
                <a:lnTo>
                  <a:pt x="0" y="20162"/>
                </a:lnTo>
                <a:lnTo>
                  <a:pt x="1920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4" name="object 614"/>
          <p:cNvSpPr/>
          <p:nvPr/>
        </p:nvSpPr>
        <p:spPr>
          <a:xfrm>
            <a:off x="3304458" y="2651211"/>
            <a:ext cx="33588" cy="31683"/>
          </a:xfrm>
          <a:custGeom>
            <a:avLst/>
            <a:gdLst/>
            <a:ahLst/>
            <a:cxnLst/>
            <a:rect l="l" t="t" r="r" b="b"/>
            <a:pathLst>
              <a:path w="33588" h="31683">
                <a:moveTo>
                  <a:pt x="14401" y="0"/>
                </a:moveTo>
                <a:lnTo>
                  <a:pt x="0" y="0"/>
                </a:lnTo>
                <a:lnTo>
                  <a:pt x="0" y="960"/>
                </a:lnTo>
                <a:lnTo>
                  <a:pt x="960" y="960"/>
                </a:lnTo>
                <a:lnTo>
                  <a:pt x="1920" y="1920"/>
                </a:lnTo>
                <a:lnTo>
                  <a:pt x="2880" y="1920"/>
                </a:lnTo>
                <a:lnTo>
                  <a:pt x="3840" y="2880"/>
                </a:lnTo>
                <a:lnTo>
                  <a:pt x="4800" y="3840"/>
                </a:lnTo>
                <a:lnTo>
                  <a:pt x="4800" y="4800"/>
                </a:lnTo>
                <a:lnTo>
                  <a:pt x="5760" y="5760"/>
                </a:lnTo>
                <a:lnTo>
                  <a:pt x="16322" y="31683"/>
                </a:lnTo>
                <a:lnTo>
                  <a:pt x="18242" y="31683"/>
                </a:lnTo>
                <a:lnTo>
                  <a:pt x="28803" y="4800"/>
                </a:lnTo>
                <a:lnTo>
                  <a:pt x="29748" y="3840"/>
                </a:lnTo>
                <a:lnTo>
                  <a:pt x="29748" y="2880"/>
                </a:lnTo>
                <a:lnTo>
                  <a:pt x="30723" y="1920"/>
                </a:lnTo>
                <a:lnTo>
                  <a:pt x="31683" y="1920"/>
                </a:lnTo>
                <a:lnTo>
                  <a:pt x="31683" y="960"/>
                </a:lnTo>
                <a:lnTo>
                  <a:pt x="33588" y="960"/>
                </a:lnTo>
                <a:lnTo>
                  <a:pt x="33588" y="0"/>
                </a:lnTo>
                <a:lnTo>
                  <a:pt x="23042" y="0"/>
                </a:lnTo>
                <a:lnTo>
                  <a:pt x="23042" y="960"/>
                </a:lnTo>
                <a:lnTo>
                  <a:pt x="25923" y="960"/>
                </a:lnTo>
                <a:lnTo>
                  <a:pt x="25923" y="1920"/>
                </a:lnTo>
                <a:lnTo>
                  <a:pt x="26883" y="1920"/>
                </a:lnTo>
                <a:lnTo>
                  <a:pt x="26883" y="4800"/>
                </a:lnTo>
                <a:lnTo>
                  <a:pt x="25923" y="5760"/>
                </a:lnTo>
                <a:lnTo>
                  <a:pt x="19202" y="23042"/>
                </a:lnTo>
                <a:lnTo>
                  <a:pt x="11521" y="6720"/>
                </a:lnTo>
                <a:lnTo>
                  <a:pt x="11521" y="4800"/>
                </a:lnTo>
                <a:lnTo>
                  <a:pt x="10561" y="3840"/>
                </a:lnTo>
                <a:lnTo>
                  <a:pt x="10561" y="2880"/>
                </a:lnTo>
                <a:lnTo>
                  <a:pt x="11521" y="1920"/>
                </a:lnTo>
                <a:lnTo>
                  <a:pt x="12481" y="960"/>
                </a:lnTo>
                <a:lnTo>
                  <a:pt x="14401" y="960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5" name="object 615"/>
          <p:cNvSpPr/>
          <p:nvPr/>
        </p:nvSpPr>
        <p:spPr>
          <a:xfrm>
            <a:off x="3340928" y="2664653"/>
            <a:ext cx="7680" cy="25923"/>
          </a:xfrm>
          <a:custGeom>
            <a:avLst/>
            <a:gdLst/>
            <a:ahLst/>
            <a:cxnLst/>
            <a:rect l="l" t="t" r="r" b="b"/>
            <a:pathLst>
              <a:path w="7680" h="25923">
                <a:moveTo>
                  <a:pt x="5775" y="1920"/>
                </a:moveTo>
                <a:lnTo>
                  <a:pt x="5775" y="11521"/>
                </a:lnTo>
                <a:lnTo>
                  <a:pt x="5775" y="5760"/>
                </a:lnTo>
                <a:lnTo>
                  <a:pt x="6736" y="4800"/>
                </a:lnTo>
                <a:lnTo>
                  <a:pt x="7680" y="0"/>
                </a:lnTo>
                <a:lnTo>
                  <a:pt x="5775" y="1920"/>
                </a:lnTo>
                <a:close/>
              </a:path>
              <a:path w="7680" h="25923">
                <a:moveTo>
                  <a:pt x="19202" y="17282"/>
                </a:moveTo>
                <a:lnTo>
                  <a:pt x="23042" y="17282"/>
                </a:lnTo>
                <a:lnTo>
                  <a:pt x="24963" y="16322"/>
                </a:lnTo>
                <a:lnTo>
                  <a:pt x="27843" y="12481"/>
                </a:lnTo>
                <a:lnTo>
                  <a:pt x="27843" y="10561"/>
                </a:lnTo>
                <a:lnTo>
                  <a:pt x="25923" y="12481"/>
                </a:lnTo>
                <a:lnTo>
                  <a:pt x="24963" y="13441"/>
                </a:lnTo>
                <a:lnTo>
                  <a:pt x="23042" y="13441"/>
                </a:lnTo>
                <a:lnTo>
                  <a:pt x="23042" y="11521"/>
                </a:lnTo>
                <a:lnTo>
                  <a:pt x="22082" y="11521"/>
                </a:lnTo>
                <a:lnTo>
                  <a:pt x="22082" y="-9601"/>
                </a:lnTo>
                <a:lnTo>
                  <a:pt x="21122" y="-11521"/>
                </a:lnTo>
                <a:lnTo>
                  <a:pt x="20177" y="-12481"/>
                </a:lnTo>
                <a:lnTo>
                  <a:pt x="19202" y="-13441"/>
                </a:lnTo>
                <a:lnTo>
                  <a:pt x="17282" y="-14401"/>
                </a:lnTo>
                <a:lnTo>
                  <a:pt x="8641" y="-14401"/>
                </a:lnTo>
                <a:lnTo>
                  <a:pt x="5775" y="-13441"/>
                </a:lnTo>
                <a:lnTo>
                  <a:pt x="3840" y="-12481"/>
                </a:lnTo>
                <a:lnTo>
                  <a:pt x="1935" y="-10561"/>
                </a:lnTo>
                <a:lnTo>
                  <a:pt x="960" y="-8641"/>
                </a:lnTo>
                <a:lnTo>
                  <a:pt x="960" y="-4800"/>
                </a:lnTo>
                <a:lnTo>
                  <a:pt x="1935" y="-4800"/>
                </a:lnTo>
                <a:lnTo>
                  <a:pt x="1935" y="-3840"/>
                </a:lnTo>
                <a:lnTo>
                  <a:pt x="5775" y="-3840"/>
                </a:lnTo>
                <a:lnTo>
                  <a:pt x="5775" y="-4800"/>
                </a:lnTo>
                <a:lnTo>
                  <a:pt x="6736" y="-4800"/>
                </a:lnTo>
                <a:lnTo>
                  <a:pt x="6736" y="-10561"/>
                </a:lnTo>
                <a:lnTo>
                  <a:pt x="7680" y="-11521"/>
                </a:lnTo>
                <a:lnTo>
                  <a:pt x="8641" y="-12481"/>
                </a:lnTo>
                <a:lnTo>
                  <a:pt x="13456" y="-12481"/>
                </a:lnTo>
                <a:lnTo>
                  <a:pt x="14401" y="-11521"/>
                </a:lnTo>
                <a:lnTo>
                  <a:pt x="15361" y="-10561"/>
                </a:lnTo>
                <a:lnTo>
                  <a:pt x="16322" y="-9601"/>
                </a:lnTo>
                <a:lnTo>
                  <a:pt x="17282" y="-7680"/>
                </a:lnTo>
                <a:lnTo>
                  <a:pt x="17282" y="-2880"/>
                </a:lnTo>
                <a:lnTo>
                  <a:pt x="11521" y="-960"/>
                </a:lnTo>
                <a:lnTo>
                  <a:pt x="7680" y="0"/>
                </a:lnTo>
                <a:lnTo>
                  <a:pt x="6736" y="4800"/>
                </a:lnTo>
                <a:lnTo>
                  <a:pt x="7680" y="3840"/>
                </a:lnTo>
                <a:lnTo>
                  <a:pt x="8641" y="2880"/>
                </a:lnTo>
                <a:lnTo>
                  <a:pt x="10561" y="1920"/>
                </a:lnTo>
                <a:lnTo>
                  <a:pt x="11521" y="960"/>
                </a:lnTo>
                <a:lnTo>
                  <a:pt x="13456" y="0"/>
                </a:lnTo>
                <a:lnTo>
                  <a:pt x="17282" y="-960"/>
                </a:lnTo>
                <a:lnTo>
                  <a:pt x="17282" y="10561"/>
                </a:lnTo>
                <a:lnTo>
                  <a:pt x="14401" y="12481"/>
                </a:lnTo>
                <a:lnTo>
                  <a:pt x="11521" y="13441"/>
                </a:lnTo>
                <a:lnTo>
                  <a:pt x="7680" y="13441"/>
                </a:lnTo>
                <a:lnTo>
                  <a:pt x="6736" y="12481"/>
                </a:lnTo>
                <a:lnTo>
                  <a:pt x="5775" y="11521"/>
                </a:lnTo>
                <a:lnTo>
                  <a:pt x="5775" y="1920"/>
                </a:lnTo>
                <a:lnTo>
                  <a:pt x="3840" y="2880"/>
                </a:lnTo>
                <a:lnTo>
                  <a:pt x="1935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2481"/>
                </a:lnTo>
                <a:lnTo>
                  <a:pt x="960" y="14401"/>
                </a:lnTo>
                <a:lnTo>
                  <a:pt x="1935" y="15361"/>
                </a:lnTo>
                <a:lnTo>
                  <a:pt x="2895" y="17282"/>
                </a:lnTo>
                <a:lnTo>
                  <a:pt x="10561" y="17282"/>
                </a:lnTo>
                <a:lnTo>
                  <a:pt x="11521" y="16322"/>
                </a:lnTo>
                <a:lnTo>
                  <a:pt x="13456" y="15361"/>
                </a:lnTo>
                <a:lnTo>
                  <a:pt x="17282" y="12481"/>
                </a:lnTo>
                <a:lnTo>
                  <a:pt x="17282" y="15361"/>
                </a:lnTo>
                <a:lnTo>
                  <a:pt x="18242" y="16322"/>
                </a:lnTo>
                <a:lnTo>
                  <a:pt x="18242" y="17282"/>
                </a:lnTo>
                <a:lnTo>
                  <a:pt x="19202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6" name="object 616"/>
          <p:cNvSpPr/>
          <p:nvPr/>
        </p:nvSpPr>
        <p:spPr>
          <a:xfrm>
            <a:off x="3369731" y="2640650"/>
            <a:ext cx="18242" cy="41285"/>
          </a:xfrm>
          <a:custGeom>
            <a:avLst/>
            <a:gdLst/>
            <a:ahLst/>
            <a:cxnLst/>
            <a:rect l="l" t="t" r="r" b="b"/>
            <a:pathLst>
              <a:path w="18242" h="41285">
                <a:moveTo>
                  <a:pt x="10561" y="10561"/>
                </a:moveTo>
                <a:lnTo>
                  <a:pt x="10561" y="0"/>
                </a:lnTo>
                <a:lnTo>
                  <a:pt x="8641" y="0"/>
                </a:lnTo>
                <a:lnTo>
                  <a:pt x="8641" y="2880"/>
                </a:lnTo>
                <a:lnTo>
                  <a:pt x="7680" y="3840"/>
                </a:lnTo>
                <a:lnTo>
                  <a:pt x="6720" y="4800"/>
                </a:lnTo>
                <a:lnTo>
                  <a:pt x="5760" y="6720"/>
                </a:lnTo>
                <a:lnTo>
                  <a:pt x="4800" y="7680"/>
                </a:lnTo>
                <a:lnTo>
                  <a:pt x="3840" y="9601"/>
                </a:lnTo>
                <a:lnTo>
                  <a:pt x="1920" y="10561"/>
                </a:lnTo>
                <a:lnTo>
                  <a:pt x="960" y="11521"/>
                </a:lnTo>
                <a:lnTo>
                  <a:pt x="0" y="11521"/>
                </a:lnTo>
                <a:lnTo>
                  <a:pt x="0" y="12481"/>
                </a:lnTo>
                <a:lnTo>
                  <a:pt x="4800" y="12481"/>
                </a:lnTo>
                <a:lnTo>
                  <a:pt x="4800" y="37444"/>
                </a:lnTo>
                <a:lnTo>
                  <a:pt x="5760" y="38404"/>
                </a:lnTo>
                <a:lnTo>
                  <a:pt x="5760" y="39364"/>
                </a:lnTo>
                <a:lnTo>
                  <a:pt x="6720" y="40325"/>
                </a:lnTo>
                <a:lnTo>
                  <a:pt x="7680" y="40325"/>
                </a:lnTo>
                <a:lnTo>
                  <a:pt x="8641" y="41285"/>
                </a:lnTo>
                <a:lnTo>
                  <a:pt x="13441" y="41285"/>
                </a:lnTo>
                <a:lnTo>
                  <a:pt x="15361" y="40325"/>
                </a:lnTo>
                <a:lnTo>
                  <a:pt x="16322" y="38404"/>
                </a:lnTo>
                <a:lnTo>
                  <a:pt x="17282" y="37444"/>
                </a:lnTo>
                <a:lnTo>
                  <a:pt x="18242" y="34564"/>
                </a:lnTo>
                <a:lnTo>
                  <a:pt x="17282" y="34564"/>
                </a:lnTo>
                <a:lnTo>
                  <a:pt x="16322" y="35524"/>
                </a:lnTo>
                <a:lnTo>
                  <a:pt x="16322" y="36484"/>
                </a:lnTo>
                <a:lnTo>
                  <a:pt x="15361" y="37444"/>
                </a:lnTo>
                <a:lnTo>
                  <a:pt x="11521" y="37444"/>
                </a:lnTo>
                <a:lnTo>
                  <a:pt x="10561" y="36484"/>
                </a:lnTo>
                <a:lnTo>
                  <a:pt x="10561" y="12481"/>
                </a:lnTo>
                <a:lnTo>
                  <a:pt x="17282" y="12481"/>
                </a:lnTo>
                <a:lnTo>
                  <a:pt x="17282" y="10561"/>
                </a:lnTo>
                <a:lnTo>
                  <a:pt x="10561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7" name="object 617"/>
          <p:cNvSpPr/>
          <p:nvPr/>
        </p:nvSpPr>
        <p:spPr>
          <a:xfrm>
            <a:off x="3388934" y="2650251"/>
            <a:ext cx="15361" cy="31683"/>
          </a:xfrm>
          <a:custGeom>
            <a:avLst/>
            <a:gdLst/>
            <a:ahLst/>
            <a:cxnLst/>
            <a:rect l="l" t="t" r="r" b="b"/>
            <a:pathLst>
              <a:path w="15361" h="31683">
                <a:moveTo>
                  <a:pt x="9601" y="0"/>
                </a:moveTo>
                <a:lnTo>
                  <a:pt x="0" y="3840"/>
                </a:lnTo>
                <a:lnTo>
                  <a:pt x="960" y="480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27843"/>
                </a:lnTo>
                <a:lnTo>
                  <a:pt x="4800" y="28803"/>
                </a:lnTo>
                <a:lnTo>
                  <a:pt x="4800" y="29763"/>
                </a:lnTo>
                <a:lnTo>
                  <a:pt x="960" y="29763"/>
                </a:lnTo>
                <a:lnTo>
                  <a:pt x="960" y="31683"/>
                </a:lnTo>
                <a:lnTo>
                  <a:pt x="15361" y="31683"/>
                </a:lnTo>
                <a:lnTo>
                  <a:pt x="15361" y="29763"/>
                </a:lnTo>
                <a:lnTo>
                  <a:pt x="12481" y="29763"/>
                </a:lnTo>
                <a:lnTo>
                  <a:pt x="11521" y="28803"/>
                </a:lnTo>
                <a:lnTo>
                  <a:pt x="11521" y="0"/>
                </a:lnTo>
                <a:lnTo>
                  <a:pt x="96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8" name="object 618"/>
          <p:cNvSpPr/>
          <p:nvPr/>
        </p:nvSpPr>
        <p:spPr>
          <a:xfrm>
            <a:off x="3393734" y="2633929"/>
            <a:ext cx="6720" cy="6720"/>
          </a:xfrm>
          <a:custGeom>
            <a:avLst/>
            <a:gdLst/>
            <a:ahLst/>
            <a:cxnLst/>
            <a:rect l="l" t="t" r="r" b="b"/>
            <a:pathLst>
              <a:path w="6720" h="6720">
                <a:moveTo>
                  <a:pt x="4800" y="960"/>
                </a:moveTo>
                <a:lnTo>
                  <a:pt x="480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4800"/>
                </a:lnTo>
                <a:lnTo>
                  <a:pt x="960" y="5760"/>
                </a:lnTo>
                <a:lnTo>
                  <a:pt x="1920" y="6720"/>
                </a:lnTo>
                <a:lnTo>
                  <a:pt x="5760" y="6720"/>
                </a:lnTo>
                <a:lnTo>
                  <a:pt x="5760" y="5760"/>
                </a:lnTo>
                <a:lnTo>
                  <a:pt x="6720" y="5760"/>
                </a:lnTo>
                <a:lnTo>
                  <a:pt x="6720" y="1920"/>
                </a:lnTo>
                <a:lnTo>
                  <a:pt x="5760" y="960"/>
                </a:lnTo>
                <a:lnTo>
                  <a:pt x="480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9" name="object 619"/>
          <p:cNvSpPr/>
          <p:nvPr/>
        </p:nvSpPr>
        <p:spPr>
          <a:xfrm>
            <a:off x="3414857" y="2650251"/>
            <a:ext cx="23042" cy="29763"/>
          </a:xfrm>
          <a:custGeom>
            <a:avLst/>
            <a:gdLst/>
            <a:ahLst/>
            <a:cxnLst/>
            <a:rect l="l" t="t" r="r" b="b"/>
            <a:pathLst>
              <a:path w="23042" h="29763">
                <a:moveTo>
                  <a:pt x="18242" y="28803"/>
                </a:moveTo>
                <a:lnTo>
                  <a:pt x="20162" y="26883"/>
                </a:lnTo>
                <a:lnTo>
                  <a:pt x="21107" y="24002"/>
                </a:lnTo>
                <a:lnTo>
                  <a:pt x="23042" y="21122"/>
                </a:lnTo>
                <a:lnTo>
                  <a:pt x="23042" y="11521"/>
                </a:lnTo>
                <a:lnTo>
                  <a:pt x="22082" y="8641"/>
                </a:lnTo>
                <a:lnTo>
                  <a:pt x="20162" y="4800"/>
                </a:lnTo>
                <a:lnTo>
                  <a:pt x="17266" y="1920"/>
                </a:lnTo>
                <a:lnTo>
                  <a:pt x="13441" y="0"/>
                </a:lnTo>
                <a:lnTo>
                  <a:pt x="5760" y="0"/>
                </a:lnTo>
                <a:lnTo>
                  <a:pt x="3840" y="960"/>
                </a:lnTo>
                <a:lnTo>
                  <a:pt x="960" y="1920"/>
                </a:lnTo>
                <a:lnTo>
                  <a:pt x="0" y="8641"/>
                </a:lnTo>
                <a:lnTo>
                  <a:pt x="960" y="6720"/>
                </a:lnTo>
                <a:lnTo>
                  <a:pt x="1920" y="4800"/>
                </a:lnTo>
                <a:lnTo>
                  <a:pt x="2880" y="3840"/>
                </a:lnTo>
                <a:lnTo>
                  <a:pt x="3840" y="2880"/>
                </a:lnTo>
                <a:lnTo>
                  <a:pt x="4800" y="2880"/>
                </a:lnTo>
                <a:lnTo>
                  <a:pt x="6720" y="1920"/>
                </a:lnTo>
                <a:lnTo>
                  <a:pt x="9601" y="1920"/>
                </a:lnTo>
                <a:lnTo>
                  <a:pt x="12481" y="2880"/>
                </a:lnTo>
                <a:lnTo>
                  <a:pt x="13441" y="5760"/>
                </a:lnTo>
                <a:lnTo>
                  <a:pt x="16322" y="8641"/>
                </a:lnTo>
                <a:lnTo>
                  <a:pt x="17266" y="12481"/>
                </a:lnTo>
                <a:lnTo>
                  <a:pt x="17266" y="22082"/>
                </a:lnTo>
                <a:lnTo>
                  <a:pt x="16322" y="25923"/>
                </a:lnTo>
                <a:lnTo>
                  <a:pt x="15361" y="26883"/>
                </a:lnTo>
                <a:lnTo>
                  <a:pt x="16322" y="29763"/>
                </a:lnTo>
                <a:lnTo>
                  <a:pt x="18242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0" name="object 620"/>
          <p:cNvSpPr/>
          <p:nvPr/>
        </p:nvSpPr>
        <p:spPr>
          <a:xfrm>
            <a:off x="3409096" y="2652171"/>
            <a:ext cx="22082" cy="30723"/>
          </a:xfrm>
          <a:custGeom>
            <a:avLst/>
            <a:gdLst/>
            <a:ahLst/>
            <a:cxnLst/>
            <a:rect l="l" t="t" r="r" b="b"/>
            <a:pathLst>
              <a:path w="22082" h="30723">
                <a:moveTo>
                  <a:pt x="12481" y="27843"/>
                </a:moveTo>
                <a:lnTo>
                  <a:pt x="10561" y="26883"/>
                </a:lnTo>
                <a:lnTo>
                  <a:pt x="8641" y="23042"/>
                </a:lnTo>
                <a:lnTo>
                  <a:pt x="6720" y="20162"/>
                </a:lnTo>
                <a:lnTo>
                  <a:pt x="5760" y="16322"/>
                </a:lnTo>
                <a:lnTo>
                  <a:pt x="5760" y="6720"/>
                </a:lnTo>
                <a:lnTo>
                  <a:pt x="6720" y="0"/>
                </a:lnTo>
                <a:lnTo>
                  <a:pt x="4800" y="960"/>
                </a:lnTo>
                <a:lnTo>
                  <a:pt x="2880" y="3840"/>
                </a:lnTo>
                <a:lnTo>
                  <a:pt x="1920" y="5760"/>
                </a:lnTo>
                <a:lnTo>
                  <a:pt x="0" y="8641"/>
                </a:lnTo>
                <a:lnTo>
                  <a:pt x="0" y="18242"/>
                </a:lnTo>
                <a:lnTo>
                  <a:pt x="960" y="22082"/>
                </a:lnTo>
                <a:lnTo>
                  <a:pt x="2880" y="24963"/>
                </a:lnTo>
                <a:lnTo>
                  <a:pt x="5760" y="28803"/>
                </a:lnTo>
                <a:lnTo>
                  <a:pt x="9601" y="30723"/>
                </a:lnTo>
                <a:lnTo>
                  <a:pt x="17282" y="30723"/>
                </a:lnTo>
                <a:lnTo>
                  <a:pt x="19202" y="29763"/>
                </a:lnTo>
                <a:lnTo>
                  <a:pt x="22082" y="27843"/>
                </a:lnTo>
                <a:lnTo>
                  <a:pt x="21122" y="24963"/>
                </a:lnTo>
                <a:lnTo>
                  <a:pt x="19202" y="26883"/>
                </a:lnTo>
                <a:lnTo>
                  <a:pt x="17282" y="27843"/>
                </a:lnTo>
                <a:lnTo>
                  <a:pt x="12481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1" name="object 621"/>
          <p:cNvSpPr/>
          <p:nvPr/>
        </p:nvSpPr>
        <p:spPr>
          <a:xfrm>
            <a:off x="3440780" y="2650251"/>
            <a:ext cx="33588" cy="31683"/>
          </a:xfrm>
          <a:custGeom>
            <a:avLst/>
            <a:gdLst/>
            <a:ahLst/>
            <a:cxnLst/>
            <a:rect l="l" t="t" r="r" b="b"/>
            <a:pathLst>
              <a:path w="33588" h="31683">
                <a:moveTo>
                  <a:pt x="16306" y="31683"/>
                </a:moveTo>
                <a:lnTo>
                  <a:pt x="16306" y="29763"/>
                </a:lnTo>
                <a:lnTo>
                  <a:pt x="12466" y="29763"/>
                </a:lnTo>
                <a:lnTo>
                  <a:pt x="11521" y="28803"/>
                </a:lnTo>
                <a:lnTo>
                  <a:pt x="10546" y="27843"/>
                </a:lnTo>
                <a:lnTo>
                  <a:pt x="10546" y="8641"/>
                </a:lnTo>
                <a:lnTo>
                  <a:pt x="13426" y="5760"/>
                </a:lnTo>
                <a:lnTo>
                  <a:pt x="16306" y="3840"/>
                </a:lnTo>
                <a:lnTo>
                  <a:pt x="20147" y="3840"/>
                </a:lnTo>
                <a:lnTo>
                  <a:pt x="22067" y="4800"/>
                </a:lnTo>
                <a:lnTo>
                  <a:pt x="22067" y="5760"/>
                </a:lnTo>
                <a:lnTo>
                  <a:pt x="23027" y="7680"/>
                </a:lnTo>
                <a:lnTo>
                  <a:pt x="23987" y="9601"/>
                </a:lnTo>
                <a:lnTo>
                  <a:pt x="23987" y="25923"/>
                </a:lnTo>
                <a:lnTo>
                  <a:pt x="23027" y="26883"/>
                </a:lnTo>
                <a:lnTo>
                  <a:pt x="23027" y="28803"/>
                </a:lnTo>
                <a:lnTo>
                  <a:pt x="22067" y="29763"/>
                </a:lnTo>
                <a:lnTo>
                  <a:pt x="18242" y="29763"/>
                </a:lnTo>
                <a:lnTo>
                  <a:pt x="18242" y="31683"/>
                </a:lnTo>
                <a:lnTo>
                  <a:pt x="33588" y="31683"/>
                </a:lnTo>
                <a:lnTo>
                  <a:pt x="33588" y="29763"/>
                </a:lnTo>
                <a:lnTo>
                  <a:pt x="29748" y="29763"/>
                </a:lnTo>
                <a:lnTo>
                  <a:pt x="29748" y="28803"/>
                </a:lnTo>
                <a:lnTo>
                  <a:pt x="28788" y="27843"/>
                </a:lnTo>
                <a:lnTo>
                  <a:pt x="28788" y="5760"/>
                </a:lnTo>
                <a:lnTo>
                  <a:pt x="27828" y="3840"/>
                </a:lnTo>
                <a:lnTo>
                  <a:pt x="26868" y="1920"/>
                </a:lnTo>
                <a:lnTo>
                  <a:pt x="25908" y="960"/>
                </a:lnTo>
                <a:lnTo>
                  <a:pt x="23987" y="0"/>
                </a:lnTo>
                <a:lnTo>
                  <a:pt x="18242" y="0"/>
                </a:lnTo>
                <a:lnTo>
                  <a:pt x="14386" y="1920"/>
                </a:lnTo>
                <a:lnTo>
                  <a:pt x="10546" y="6720"/>
                </a:lnTo>
                <a:lnTo>
                  <a:pt x="10546" y="0"/>
                </a:lnTo>
                <a:lnTo>
                  <a:pt x="9585" y="0"/>
                </a:lnTo>
                <a:lnTo>
                  <a:pt x="0" y="3840"/>
                </a:lnTo>
                <a:lnTo>
                  <a:pt x="960" y="4800"/>
                </a:lnTo>
                <a:lnTo>
                  <a:pt x="4800" y="4800"/>
                </a:lnTo>
                <a:lnTo>
                  <a:pt x="4800" y="6720"/>
                </a:lnTo>
                <a:lnTo>
                  <a:pt x="5745" y="7680"/>
                </a:lnTo>
                <a:lnTo>
                  <a:pt x="5745" y="26883"/>
                </a:lnTo>
                <a:lnTo>
                  <a:pt x="4800" y="27843"/>
                </a:lnTo>
                <a:lnTo>
                  <a:pt x="4800" y="28803"/>
                </a:lnTo>
                <a:lnTo>
                  <a:pt x="3840" y="29763"/>
                </a:lnTo>
                <a:lnTo>
                  <a:pt x="960" y="29763"/>
                </a:lnTo>
                <a:lnTo>
                  <a:pt x="960" y="31683"/>
                </a:lnTo>
                <a:lnTo>
                  <a:pt x="16306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2" name="object 622"/>
          <p:cNvSpPr/>
          <p:nvPr/>
        </p:nvSpPr>
        <p:spPr>
          <a:xfrm>
            <a:off x="3493571" y="2636809"/>
            <a:ext cx="34564" cy="45125"/>
          </a:xfrm>
          <a:custGeom>
            <a:avLst/>
            <a:gdLst/>
            <a:ahLst/>
            <a:cxnLst/>
            <a:rect l="l" t="t" r="r" b="b"/>
            <a:pathLst>
              <a:path w="34564" h="45125">
                <a:moveTo>
                  <a:pt x="12481" y="41285"/>
                </a:moveTo>
                <a:lnTo>
                  <a:pt x="12481" y="2880"/>
                </a:lnTo>
                <a:lnTo>
                  <a:pt x="14401" y="2880"/>
                </a:lnTo>
                <a:lnTo>
                  <a:pt x="15361" y="1920"/>
                </a:lnTo>
                <a:lnTo>
                  <a:pt x="19202" y="1920"/>
                </a:lnTo>
                <a:lnTo>
                  <a:pt x="20162" y="2880"/>
                </a:lnTo>
                <a:lnTo>
                  <a:pt x="22082" y="3840"/>
                </a:lnTo>
                <a:lnTo>
                  <a:pt x="23042" y="4800"/>
                </a:lnTo>
                <a:lnTo>
                  <a:pt x="24963" y="5760"/>
                </a:lnTo>
                <a:lnTo>
                  <a:pt x="24963" y="7680"/>
                </a:lnTo>
                <a:lnTo>
                  <a:pt x="25923" y="8641"/>
                </a:lnTo>
                <a:lnTo>
                  <a:pt x="26883" y="10561"/>
                </a:lnTo>
                <a:lnTo>
                  <a:pt x="26883" y="15361"/>
                </a:lnTo>
                <a:lnTo>
                  <a:pt x="25923" y="18242"/>
                </a:lnTo>
                <a:lnTo>
                  <a:pt x="24003" y="20162"/>
                </a:lnTo>
                <a:lnTo>
                  <a:pt x="22082" y="21122"/>
                </a:lnTo>
                <a:lnTo>
                  <a:pt x="20162" y="22082"/>
                </a:lnTo>
                <a:lnTo>
                  <a:pt x="16322" y="22082"/>
                </a:lnTo>
                <a:lnTo>
                  <a:pt x="18242" y="24963"/>
                </a:lnTo>
                <a:lnTo>
                  <a:pt x="24963" y="24963"/>
                </a:lnTo>
                <a:lnTo>
                  <a:pt x="27843" y="23042"/>
                </a:lnTo>
                <a:lnTo>
                  <a:pt x="30723" y="21122"/>
                </a:lnTo>
                <a:lnTo>
                  <a:pt x="32644" y="19202"/>
                </a:lnTo>
                <a:lnTo>
                  <a:pt x="34564" y="15361"/>
                </a:lnTo>
                <a:lnTo>
                  <a:pt x="34564" y="9601"/>
                </a:lnTo>
                <a:lnTo>
                  <a:pt x="33604" y="6720"/>
                </a:lnTo>
                <a:lnTo>
                  <a:pt x="31683" y="4800"/>
                </a:lnTo>
                <a:lnTo>
                  <a:pt x="29763" y="2880"/>
                </a:lnTo>
                <a:lnTo>
                  <a:pt x="27843" y="1920"/>
                </a:lnTo>
                <a:lnTo>
                  <a:pt x="25923" y="960"/>
                </a:lnTo>
                <a:lnTo>
                  <a:pt x="24003" y="0"/>
                </a:lnTo>
                <a:lnTo>
                  <a:pt x="0" y="0"/>
                </a:lnTo>
                <a:lnTo>
                  <a:pt x="0" y="960"/>
                </a:lnTo>
                <a:lnTo>
                  <a:pt x="4800" y="960"/>
                </a:lnTo>
                <a:lnTo>
                  <a:pt x="4800" y="1920"/>
                </a:lnTo>
                <a:lnTo>
                  <a:pt x="5760" y="2880"/>
                </a:lnTo>
                <a:lnTo>
                  <a:pt x="5760" y="41285"/>
                </a:lnTo>
                <a:lnTo>
                  <a:pt x="4800" y="43205"/>
                </a:lnTo>
                <a:lnTo>
                  <a:pt x="0" y="43205"/>
                </a:lnTo>
                <a:lnTo>
                  <a:pt x="0" y="45125"/>
                </a:lnTo>
                <a:lnTo>
                  <a:pt x="19202" y="45125"/>
                </a:lnTo>
                <a:lnTo>
                  <a:pt x="19202" y="43205"/>
                </a:lnTo>
                <a:lnTo>
                  <a:pt x="14401" y="43205"/>
                </a:lnTo>
                <a:lnTo>
                  <a:pt x="13441" y="42245"/>
                </a:lnTo>
                <a:lnTo>
                  <a:pt x="12481" y="41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3" name="object 623"/>
          <p:cNvSpPr/>
          <p:nvPr/>
        </p:nvSpPr>
        <p:spPr>
          <a:xfrm>
            <a:off x="3506053" y="2658892"/>
            <a:ext cx="5760" cy="2880"/>
          </a:xfrm>
          <a:custGeom>
            <a:avLst/>
            <a:gdLst/>
            <a:ahLst/>
            <a:cxnLst/>
            <a:rect l="l" t="t" r="r" b="b"/>
            <a:pathLst>
              <a:path w="5760" h="2880">
                <a:moveTo>
                  <a:pt x="5760" y="2880"/>
                </a:moveTo>
                <a:lnTo>
                  <a:pt x="3840" y="0"/>
                </a:ln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lnTo>
                  <a:pt x="57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4" name="object 624"/>
          <p:cNvSpPr/>
          <p:nvPr/>
        </p:nvSpPr>
        <p:spPr>
          <a:xfrm>
            <a:off x="3538697" y="2650251"/>
            <a:ext cx="23027" cy="29763"/>
          </a:xfrm>
          <a:custGeom>
            <a:avLst/>
            <a:gdLst/>
            <a:ahLst/>
            <a:cxnLst/>
            <a:rect l="l" t="t" r="r" b="b"/>
            <a:pathLst>
              <a:path w="23027" h="29763">
                <a:moveTo>
                  <a:pt x="18242" y="28803"/>
                </a:moveTo>
                <a:lnTo>
                  <a:pt x="20147" y="26883"/>
                </a:lnTo>
                <a:lnTo>
                  <a:pt x="21107" y="24002"/>
                </a:lnTo>
                <a:lnTo>
                  <a:pt x="23027" y="21122"/>
                </a:lnTo>
                <a:lnTo>
                  <a:pt x="23027" y="11521"/>
                </a:lnTo>
                <a:lnTo>
                  <a:pt x="22067" y="8641"/>
                </a:lnTo>
                <a:lnTo>
                  <a:pt x="20147" y="4800"/>
                </a:lnTo>
                <a:lnTo>
                  <a:pt x="17266" y="1920"/>
                </a:lnTo>
                <a:lnTo>
                  <a:pt x="13426" y="0"/>
                </a:lnTo>
                <a:lnTo>
                  <a:pt x="5745" y="0"/>
                </a:lnTo>
                <a:lnTo>
                  <a:pt x="3840" y="960"/>
                </a:lnTo>
                <a:lnTo>
                  <a:pt x="960" y="1920"/>
                </a:lnTo>
                <a:lnTo>
                  <a:pt x="0" y="8641"/>
                </a:lnTo>
                <a:lnTo>
                  <a:pt x="960" y="6720"/>
                </a:lnTo>
                <a:lnTo>
                  <a:pt x="1905" y="4800"/>
                </a:lnTo>
                <a:lnTo>
                  <a:pt x="2865" y="3840"/>
                </a:lnTo>
                <a:lnTo>
                  <a:pt x="3840" y="2880"/>
                </a:lnTo>
                <a:lnTo>
                  <a:pt x="4800" y="2880"/>
                </a:lnTo>
                <a:lnTo>
                  <a:pt x="6705" y="1920"/>
                </a:lnTo>
                <a:lnTo>
                  <a:pt x="9585" y="1920"/>
                </a:lnTo>
                <a:lnTo>
                  <a:pt x="12466" y="2880"/>
                </a:lnTo>
                <a:lnTo>
                  <a:pt x="13426" y="5760"/>
                </a:lnTo>
                <a:lnTo>
                  <a:pt x="16306" y="8641"/>
                </a:lnTo>
                <a:lnTo>
                  <a:pt x="17266" y="12481"/>
                </a:lnTo>
                <a:lnTo>
                  <a:pt x="17266" y="22082"/>
                </a:lnTo>
                <a:lnTo>
                  <a:pt x="16306" y="25923"/>
                </a:lnTo>
                <a:lnTo>
                  <a:pt x="15346" y="26883"/>
                </a:lnTo>
                <a:lnTo>
                  <a:pt x="16306" y="29763"/>
                </a:lnTo>
                <a:lnTo>
                  <a:pt x="18242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5" name="object 625"/>
          <p:cNvSpPr/>
          <p:nvPr/>
        </p:nvSpPr>
        <p:spPr>
          <a:xfrm>
            <a:off x="3532936" y="2652171"/>
            <a:ext cx="22067" cy="30723"/>
          </a:xfrm>
          <a:custGeom>
            <a:avLst/>
            <a:gdLst/>
            <a:ahLst/>
            <a:cxnLst/>
            <a:rect l="l" t="t" r="r" b="b"/>
            <a:pathLst>
              <a:path w="22067" h="30723">
                <a:moveTo>
                  <a:pt x="12466" y="27843"/>
                </a:moveTo>
                <a:lnTo>
                  <a:pt x="10561" y="26883"/>
                </a:lnTo>
                <a:lnTo>
                  <a:pt x="8625" y="23042"/>
                </a:lnTo>
                <a:lnTo>
                  <a:pt x="6720" y="20162"/>
                </a:lnTo>
                <a:lnTo>
                  <a:pt x="5760" y="16322"/>
                </a:lnTo>
                <a:lnTo>
                  <a:pt x="5760" y="6720"/>
                </a:lnTo>
                <a:lnTo>
                  <a:pt x="6720" y="0"/>
                </a:lnTo>
                <a:lnTo>
                  <a:pt x="4785" y="960"/>
                </a:lnTo>
                <a:lnTo>
                  <a:pt x="2880" y="3840"/>
                </a:lnTo>
                <a:lnTo>
                  <a:pt x="1920" y="5760"/>
                </a:lnTo>
                <a:lnTo>
                  <a:pt x="0" y="8641"/>
                </a:lnTo>
                <a:lnTo>
                  <a:pt x="0" y="18242"/>
                </a:lnTo>
                <a:lnTo>
                  <a:pt x="944" y="22082"/>
                </a:lnTo>
                <a:lnTo>
                  <a:pt x="2880" y="24963"/>
                </a:lnTo>
                <a:lnTo>
                  <a:pt x="5760" y="28803"/>
                </a:lnTo>
                <a:lnTo>
                  <a:pt x="9601" y="30723"/>
                </a:lnTo>
                <a:lnTo>
                  <a:pt x="17282" y="30723"/>
                </a:lnTo>
                <a:lnTo>
                  <a:pt x="19187" y="29763"/>
                </a:lnTo>
                <a:lnTo>
                  <a:pt x="22067" y="27843"/>
                </a:lnTo>
                <a:lnTo>
                  <a:pt x="21107" y="24963"/>
                </a:lnTo>
                <a:lnTo>
                  <a:pt x="19187" y="26883"/>
                </a:lnTo>
                <a:lnTo>
                  <a:pt x="17282" y="27843"/>
                </a:lnTo>
                <a:lnTo>
                  <a:pt x="12466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6" name="object 626"/>
          <p:cNvSpPr/>
          <p:nvPr/>
        </p:nvSpPr>
        <p:spPr>
          <a:xfrm>
            <a:off x="3566525" y="2633929"/>
            <a:ext cx="15361" cy="48005"/>
          </a:xfrm>
          <a:custGeom>
            <a:avLst/>
            <a:gdLst/>
            <a:ahLst/>
            <a:cxnLst/>
            <a:rect l="l" t="t" r="r" b="b"/>
            <a:pathLst>
              <a:path w="15361" h="48005">
                <a:moveTo>
                  <a:pt x="15361" y="48005"/>
                </a:moveTo>
                <a:lnTo>
                  <a:pt x="15361" y="46085"/>
                </a:lnTo>
                <a:lnTo>
                  <a:pt x="11521" y="46085"/>
                </a:lnTo>
                <a:lnTo>
                  <a:pt x="11521" y="44165"/>
                </a:lnTo>
                <a:lnTo>
                  <a:pt x="10561" y="44165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4800" y="45125"/>
                </a:lnTo>
                <a:lnTo>
                  <a:pt x="3840" y="46085"/>
                </a:lnTo>
                <a:lnTo>
                  <a:pt x="960" y="46085"/>
                </a:lnTo>
                <a:lnTo>
                  <a:pt x="960" y="48005"/>
                </a:lnTo>
                <a:lnTo>
                  <a:pt x="15361" y="480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7" name="object 627"/>
          <p:cNvSpPr/>
          <p:nvPr/>
        </p:nvSpPr>
        <p:spPr>
          <a:xfrm>
            <a:off x="3585728" y="2650251"/>
            <a:ext cx="15361" cy="31683"/>
          </a:xfrm>
          <a:custGeom>
            <a:avLst/>
            <a:gdLst/>
            <a:ahLst/>
            <a:cxnLst/>
            <a:rect l="l" t="t" r="r" b="b"/>
            <a:pathLst>
              <a:path w="15361" h="31683">
                <a:moveTo>
                  <a:pt x="8641" y="0"/>
                </a:moveTo>
                <a:lnTo>
                  <a:pt x="0" y="3840"/>
                </a:lnTo>
                <a:lnTo>
                  <a:pt x="0" y="4800"/>
                </a:lnTo>
                <a:lnTo>
                  <a:pt x="4800" y="4800"/>
                </a:lnTo>
                <a:lnTo>
                  <a:pt x="4800" y="28803"/>
                </a:lnTo>
                <a:lnTo>
                  <a:pt x="3840" y="28803"/>
                </a:lnTo>
                <a:lnTo>
                  <a:pt x="3840" y="29763"/>
                </a:lnTo>
                <a:lnTo>
                  <a:pt x="0" y="29763"/>
                </a:lnTo>
                <a:lnTo>
                  <a:pt x="0" y="31683"/>
                </a:lnTo>
                <a:lnTo>
                  <a:pt x="15361" y="31683"/>
                </a:lnTo>
                <a:lnTo>
                  <a:pt x="15361" y="29763"/>
                </a:lnTo>
                <a:lnTo>
                  <a:pt x="11521" y="29763"/>
                </a:lnTo>
                <a:lnTo>
                  <a:pt x="11521" y="28803"/>
                </a:lnTo>
                <a:lnTo>
                  <a:pt x="10561" y="28803"/>
                </a:lnTo>
                <a:lnTo>
                  <a:pt x="10561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8" name="object 628"/>
          <p:cNvSpPr/>
          <p:nvPr/>
        </p:nvSpPr>
        <p:spPr>
          <a:xfrm>
            <a:off x="3590528" y="2633929"/>
            <a:ext cx="6720" cy="6720"/>
          </a:xfrm>
          <a:custGeom>
            <a:avLst/>
            <a:gdLst/>
            <a:ahLst/>
            <a:cxnLst/>
            <a:rect l="l" t="t" r="r" b="b"/>
            <a:pathLst>
              <a:path w="6720" h="6720">
                <a:moveTo>
                  <a:pt x="5760" y="1920"/>
                </a:moveTo>
                <a:lnTo>
                  <a:pt x="5760" y="960"/>
                </a:lnTo>
                <a:lnTo>
                  <a:pt x="4800" y="960"/>
                </a:lnTo>
                <a:lnTo>
                  <a:pt x="384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5760"/>
                </a:lnTo>
                <a:lnTo>
                  <a:pt x="960" y="5760"/>
                </a:lnTo>
                <a:lnTo>
                  <a:pt x="960" y="6720"/>
                </a:lnTo>
                <a:lnTo>
                  <a:pt x="4800" y="6720"/>
                </a:lnTo>
                <a:lnTo>
                  <a:pt x="5760" y="5760"/>
                </a:lnTo>
                <a:lnTo>
                  <a:pt x="6720" y="4800"/>
                </a:lnTo>
                <a:lnTo>
                  <a:pt x="6720" y="2880"/>
                </a:lnTo>
                <a:lnTo>
                  <a:pt x="57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9" name="object 629"/>
          <p:cNvSpPr/>
          <p:nvPr/>
        </p:nvSpPr>
        <p:spPr>
          <a:xfrm>
            <a:off x="3604930" y="2650251"/>
            <a:ext cx="24963" cy="32644"/>
          </a:xfrm>
          <a:custGeom>
            <a:avLst/>
            <a:gdLst/>
            <a:ahLst/>
            <a:cxnLst/>
            <a:rect l="l" t="t" r="r" b="b"/>
            <a:pathLst>
              <a:path w="24963" h="32644">
                <a:moveTo>
                  <a:pt x="17282" y="0"/>
                </a:moveTo>
                <a:lnTo>
                  <a:pt x="10561" y="0"/>
                </a:lnTo>
                <a:lnTo>
                  <a:pt x="6720" y="1920"/>
                </a:lnTo>
                <a:lnTo>
                  <a:pt x="3840" y="4800"/>
                </a:lnTo>
                <a:lnTo>
                  <a:pt x="960" y="7680"/>
                </a:lnTo>
                <a:lnTo>
                  <a:pt x="0" y="11521"/>
                </a:lnTo>
                <a:lnTo>
                  <a:pt x="0" y="21122"/>
                </a:lnTo>
                <a:lnTo>
                  <a:pt x="960" y="24963"/>
                </a:lnTo>
                <a:lnTo>
                  <a:pt x="3840" y="27843"/>
                </a:lnTo>
                <a:lnTo>
                  <a:pt x="5760" y="30723"/>
                </a:lnTo>
                <a:lnTo>
                  <a:pt x="8641" y="32644"/>
                </a:lnTo>
                <a:lnTo>
                  <a:pt x="15361" y="32644"/>
                </a:lnTo>
                <a:lnTo>
                  <a:pt x="18242" y="31683"/>
                </a:lnTo>
                <a:lnTo>
                  <a:pt x="20162" y="28803"/>
                </a:lnTo>
                <a:lnTo>
                  <a:pt x="23027" y="26883"/>
                </a:lnTo>
                <a:lnTo>
                  <a:pt x="24963" y="24002"/>
                </a:lnTo>
                <a:lnTo>
                  <a:pt x="24963" y="20162"/>
                </a:lnTo>
                <a:lnTo>
                  <a:pt x="24002" y="19202"/>
                </a:lnTo>
                <a:lnTo>
                  <a:pt x="23027" y="22082"/>
                </a:lnTo>
                <a:lnTo>
                  <a:pt x="22082" y="24002"/>
                </a:lnTo>
                <a:lnTo>
                  <a:pt x="21122" y="24963"/>
                </a:lnTo>
                <a:lnTo>
                  <a:pt x="19202" y="26883"/>
                </a:lnTo>
                <a:lnTo>
                  <a:pt x="11521" y="26883"/>
                </a:lnTo>
                <a:lnTo>
                  <a:pt x="9601" y="25923"/>
                </a:lnTo>
                <a:lnTo>
                  <a:pt x="7680" y="23042"/>
                </a:lnTo>
                <a:lnTo>
                  <a:pt x="5760" y="20162"/>
                </a:lnTo>
                <a:lnTo>
                  <a:pt x="4800" y="17282"/>
                </a:lnTo>
                <a:lnTo>
                  <a:pt x="4800" y="9601"/>
                </a:lnTo>
                <a:lnTo>
                  <a:pt x="5760" y="6720"/>
                </a:lnTo>
                <a:lnTo>
                  <a:pt x="7680" y="4800"/>
                </a:lnTo>
                <a:lnTo>
                  <a:pt x="8641" y="2880"/>
                </a:lnTo>
                <a:lnTo>
                  <a:pt x="10561" y="1920"/>
                </a:lnTo>
                <a:lnTo>
                  <a:pt x="14401" y="1920"/>
                </a:lnTo>
                <a:lnTo>
                  <a:pt x="15361" y="2880"/>
                </a:lnTo>
                <a:lnTo>
                  <a:pt x="16322" y="2880"/>
                </a:lnTo>
                <a:lnTo>
                  <a:pt x="17282" y="3840"/>
                </a:lnTo>
                <a:lnTo>
                  <a:pt x="17282" y="7680"/>
                </a:lnTo>
                <a:lnTo>
                  <a:pt x="18242" y="8641"/>
                </a:lnTo>
                <a:lnTo>
                  <a:pt x="19202" y="9601"/>
                </a:lnTo>
                <a:lnTo>
                  <a:pt x="20162" y="10561"/>
                </a:lnTo>
                <a:lnTo>
                  <a:pt x="22082" y="10561"/>
                </a:lnTo>
                <a:lnTo>
                  <a:pt x="23027" y="9601"/>
                </a:lnTo>
                <a:lnTo>
                  <a:pt x="24002" y="9601"/>
                </a:lnTo>
                <a:lnTo>
                  <a:pt x="24002" y="5760"/>
                </a:lnTo>
                <a:lnTo>
                  <a:pt x="23027" y="3840"/>
                </a:lnTo>
                <a:lnTo>
                  <a:pt x="21122" y="1920"/>
                </a:lnTo>
                <a:lnTo>
                  <a:pt x="19202" y="960"/>
                </a:lnTo>
                <a:lnTo>
                  <a:pt x="172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0" name="object 630"/>
          <p:cNvSpPr/>
          <p:nvPr/>
        </p:nvSpPr>
        <p:spPr>
          <a:xfrm>
            <a:off x="3634679" y="2650251"/>
            <a:ext cx="15361" cy="31683"/>
          </a:xfrm>
          <a:custGeom>
            <a:avLst/>
            <a:gdLst/>
            <a:ahLst/>
            <a:cxnLst/>
            <a:rect l="l" t="t" r="r" b="b"/>
            <a:pathLst>
              <a:path w="15361" h="31683">
                <a:moveTo>
                  <a:pt x="9616" y="0"/>
                </a:moveTo>
                <a:lnTo>
                  <a:pt x="0" y="3840"/>
                </a:lnTo>
                <a:lnTo>
                  <a:pt x="0" y="4800"/>
                </a:lnTo>
                <a:lnTo>
                  <a:pt x="4800" y="4800"/>
                </a:lnTo>
                <a:lnTo>
                  <a:pt x="4800" y="28803"/>
                </a:lnTo>
                <a:lnTo>
                  <a:pt x="3840" y="28803"/>
                </a:lnTo>
                <a:lnTo>
                  <a:pt x="3840" y="29763"/>
                </a:lnTo>
                <a:lnTo>
                  <a:pt x="0" y="29763"/>
                </a:lnTo>
                <a:lnTo>
                  <a:pt x="0" y="31683"/>
                </a:lnTo>
                <a:lnTo>
                  <a:pt x="15361" y="31683"/>
                </a:lnTo>
                <a:lnTo>
                  <a:pt x="15361" y="29763"/>
                </a:lnTo>
                <a:lnTo>
                  <a:pt x="11521" y="29763"/>
                </a:lnTo>
                <a:lnTo>
                  <a:pt x="11521" y="28803"/>
                </a:lnTo>
                <a:lnTo>
                  <a:pt x="10561" y="28803"/>
                </a:lnTo>
                <a:lnTo>
                  <a:pt x="10561" y="0"/>
                </a:lnTo>
                <a:lnTo>
                  <a:pt x="961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1" name="object 631"/>
          <p:cNvSpPr/>
          <p:nvPr/>
        </p:nvSpPr>
        <p:spPr>
          <a:xfrm>
            <a:off x="3639479" y="2633929"/>
            <a:ext cx="6720" cy="6720"/>
          </a:xfrm>
          <a:custGeom>
            <a:avLst/>
            <a:gdLst/>
            <a:ahLst/>
            <a:cxnLst/>
            <a:rect l="l" t="t" r="r" b="b"/>
            <a:pathLst>
              <a:path w="6720" h="6720">
                <a:moveTo>
                  <a:pt x="5760" y="1920"/>
                </a:moveTo>
                <a:lnTo>
                  <a:pt x="5760" y="960"/>
                </a:lnTo>
                <a:lnTo>
                  <a:pt x="4815" y="960"/>
                </a:lnTo>
                <a:lnTo>
                  <a:pt x="3840" y="0"/>
                </a:lnTo>
                <a:lnTo>
                  <a:pt x="1935" y="0"/>
                </a:lnTo>
                <a:lnTo>
                  <a:pt x="975" y="960"/>
                </a:lnTo>
                <a:lnTo>
                  <a:pt x="0" y="1920"/>
                </a:lnTo>
                <a:lnTo>
                  <a:pt x="0" y="5760"/>
                </a:lnTo>
                <a:lnTo>
                  <a:pt x="975" y="5760"/>
                </a:lnTo>
                <a:lnTo>
                  <a:pt x="975" y="6720"/>
                </a:lnTo>
                <a:lnTo>
                  <a:pt x="4815" y="6720"/>
                </a:lnTo>
                <a:lnTo>
                  <a:pt x="5760" y="5760"/>
                </a:lnTo>
                <a:lnTo>
                  <a:pt x="6720" y="4800"/>
                </a:lnTo>
                <a:lnTo>
                  <a:pt x="6720" y="2880"/>
                </a:lnTo>
                <a:lnTo>
                  <a:pt x="57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2" name="object 632"/>
          <p:cNvSpPr/>
          <p:nvPr/>
        </p:nvSpPr>
        <p:spPr>
          <a:xfrm>
            <a:off x="3658682" y="2650251"/>
            <a:ext cx="21122" cy="12481"/>
          </a:xfrm>
          <a:custGeom>
            <a:avLst/>
            <a:gdLst/>
            <a:ahLst/>
            <a:cxnLst/>
            <a:rect l="l" t="t" r="r" b="b"/>
            <a:pathLst>
              <a:path w="21122" h="12481">
                <a:moveTo>
                  <a:pt x="13441" y="0"/>
                </a:moveTo>
                <a:lnTo>
                  <a:pt x="5760" y="0"/>
                </a:lnTo>
                <a:lnTo>
                  <a:pt x="3840" y="2880"/>
                </a:lnTo>
                <a:lnTo>
                  <a:pt x="5760" y="1920"/>
                </a:lnTo>
                <a:lnTo>
                  <a:pt x="8641" y="1920"/>
                </a:lnTo>
                <a:lnTo>
                  <a:pt x="10561" y="2880"/>
                </a:lnTo>
                <a:lnTo>
                  <a:pt x="11521" y="3840"/>
                </a:lnTo>
                <a:lnTo>
                  <a:pt x="12481" y="3840"/>
                </a:lnTo>
                <a:lnTo>
                  <a:pt x="13441" y="4800"/>
                </a:lnTo>
                <a:lnTo>
                  <a:pt x="13441" y="6720"/>
                </a:lnTo>
                <a:lnTo>
                  <a:pt x="14401" y="6720"/>
                </a:lnTo>
                <a:lnTo>
                  <a:pt x="14401" y="10561"/>
                </a:lnTo>
                <a:lnTo>
                  <a:pt x="0" y="10561"/>
                </a:lnTo>
                <a:lnTo>
                  <a:pt x="0" y="12481"/>
                </a:lnTo>
                <a:lnTo>
                  <a:pt x="21122" y="12481"/>
                </a:lnTo>
                <a:lnTo>
                  <a:pt x="21122" y="8641"/>
                </a:lnTo>
                <a:lnTo>
                  <a:pt x="20162" y="5760"/>
                </a:lnTo>
                <a:lnTo>
                  <a:pt x="18242" y="2880"/>
                </a:lnTo>
                <a:lnTo>
                  <a:pt x="16322" y="960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3" name="object 633"/>
          <p:cNvSpPr/>
          <p:nvPr/>
        </p:nvSpPr>
        <p:spPr>
          <a:xfrm>
            <a:off x="3653881" y="2650251"/>
            <a:ext cx="25923" cy="32644"/>
          </a:xfrm>
          <a:custGeom>
            <a:avLst/>
            <a:gdLst/>
            <a:ahLst/>
            <a:cxnLst/>
            <a:rect l="l" t="t" r="r" b="b"/>
            <a:pathLst>
              <a:path w="25923" h="32644">
                <a:moveTo>
                  <a:pt x="1920" y="24963"/>
                </a:moveTo>
                <a:lnTo>
                  <a:pt x="3840" y="27843"/>
                </a:lnTo>
                <a:lnTo>
                  <a:pt x="6720" y="30723"/>
                </a:lnTo>
                <a:lnTo>
                  <a:pt x="9601" y="32644"/>
                </a:lnTo>
                <a:lnTo>
                  <a:pt x="17282" y="32644"/>
                </a:lnTo>
                <a:lnTo>
                  <a:pt x="20162" y="30723"/>
                </a:lnTo>
                <a:lnTo>
                  <a:pt x="22082" y="28803"/>
                </a:lnTo>
                <a:lnTo>
                  <a:pt x="24002" y="25923"/>
                </a:lnTo>
                <a:lnTo>
                  <a:pt x="25923" y="23042"/>
                </a:lnTo>
                <a:lnTo>
                  <a:pt x="25923" y="20162"/>
                </a:lnTo>
                <a:lnTo>
                  <a:pt x="24963" y="19202"/>
                </a:lnTo>
                <a:lnTo>
                  <a:pt x="24002" y="22082"/>
                </a:lnTo>
                <a:lnTo>
                  <a:pt x="23042" y="24002"/>
                </a:lnTo>
                <a:lnTo>
                  <a:pt x="21122" y="24963"/>
                </a:lnTo>
                <a:lnTo>
                  <a:pt x="20162" y="25923"/>
                </a:lnTo>
                <a:lnTo>
                  <a:pt x="18242" y="26883"/>
                </a:lnTo>
                <a:lnTo>
                  <a:pt x="13441" y="26883"/>
                </a:lnTo>
                <a:lnTo>
                  <a:pt x="10561" y="25923"/>
                </a:lnTo>
                <a:lnTo>
                  <a:pt x="8641" y="23042"/>
                </a:lnTo>
                <a:lnTo>
                  <a:pt x="5760" y="20162"/>
                </a:lnTo>
                <a:lnTo>
                  <a:pt x="4800" y="17282"/>
                </a:lnTo>
                <a:lnTo>
                  <a:pt x="4800" y="10561"/>
                </a:lnTo>
                <a:lnTo>
                  <a:pt x="5760" y="7680"/>
                </a:lnTo>
                <a:lnTo>
                  <a:pt x="5760" y="5760"/>
                </a:lnTo>
                <a:lnTo>
                  <a:pt x="7680" y="4800"/>
                </a:lnTo>
                <a:lnTo>
                  <a:pt x="8641" y="2880"/>
                </a:lnTo>
                <a:lnTo>
                  <a:pt x="10561" y="0"/>
                </a:lnTo>
                <a:lnTo>
                  <a:pt x="6720" y="960"/>
                </a:lnTo>
                <a:lnTo>
                  <a:pt x="4800" y="4800"/>
                </a:lnTo>
                <a:lnTo>
                  <a:pt x="1920" y="7680"/>
                </a:lnTo>
                <a:lnTo>
                  <a:pt x="0" y="11521"/>
                </a:lnTo>
                <a:lnTo>
                  <a:pt x="0" y="21122"/>
                </a:lnTo>
                <a:lnTo>
                  <a:pt x="1920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4" name="object 634"/>
          <p:cNvSpPr/>
          <p:nvPr/>
        </p:nvSpPr>
        <p:spPr>
          <a:xfrm>
            <a:off x="3685565" y="2650251"/>
            <a:ext cx="21122" cy="32644"/>
          </a:xfrm>
          <a:custGeom>
            <a:avLst/>
            <a:gdLst/>
            <a:ahLst/>
            <a:cxnLst/>
            <a:rect l="l" t="t" r="r" b="b"/>
            <a:pathLst>
              <a:path w="21122" h="32644">
                <a:moveTo>
                  <a:pt x="4800" y="16322"/>
                </a:moveTo>
                <a:lnTo>
                  <a:pt x="7680" y="18242"/>
                </a:lnTo>
                <a:lnTo>
                  <a:pt x="10561" y="19202"/>
                </a:lnTo>
                <a:lnTo>
                  <a:pt x="13441" y="21122"/>
                </a:lnTo>
                <a:lnTo>
                  <a:pt x="14401" y="22082"/>
                </a:lnTo>
                <a:lnTo>
                  <a:pt x="15361" y="23042"/>
                </a:lnTo>
                <a:lnTo>
                  <a:pt x="16322" y="24002"/>
                </a:lnTo>
                <a:lnTo>
                  <a:pt x="16322" y="26883"/>
                </a:lnTo>
                <a:lnTo>
                  <a:pt x="15361" y="27843"/>
                </a:lnTo>
                <a:lnTo>
                  <a:pt x="14401" y="28803"/>
                </a:lnTo>
                <a:lnTo>
                  <a:pt x="13441" y="29763"/>
                </a:lnTo>
                <a:lnTo>
                  <a:pt x="12481" y="30723"/>
                </a:lnTo>
                <a:lnTo>
                  <a:pt x="8641" y="30723"/>
                </a:lnTo>
                <a:lnTo>
                  <a:pt x="6720" y="29763"/>
                </a:lnTo>
                <a:lnTo>
                  <a:pt x="4800" y="27843"/>
                </a:lnTo>
                <a:lnTo>
                  <a:pt x="2880" y="26883"/>
                </a:lnTo>
                <a:lnTo>
                  <a:pt x="1920" y="24002"/>
                </a:lnTo>
                <a:lnTo>
                  <a:pt x="960" y="21122"/>
                </a:lnTo>
                <a:lnTo>
                  <a:pt x="0" y="21122"/>
                </a:lnTo>
                <a:lnTo>
                  <a:pt x="0" y="31683"/>
                </a:lnTo>
                <a:lnTo>
                  <a:pt x="1920" y="31683"/>
                </a:lnTo>
                <a:lnTo>
                  <a:pt x="1920" y="30723"/>
                </a:lnTo>
                <a:lnTo>
                  <a:pt x="3840" y="30723"/>
                </a:lnTo>
                <a:lnTo>
                  <a:pt x="3840" y="31683"/>
                </a:lnTo>
                <a:lnTo>
                  <a:pt x="6720" y="31683"/>
                </a:lnTo>
                <a:lnTo>
                  <a:pt x="8641" y="32644"/>
                </a:lnTo>
                <a:lnTo>
                  <a:pt x="13441" y="32644"/>
                </a:lnTo>
                <a:lnTo>
                  <a:pt x="15361" y="31683"/>
                </a:lnTo>
                <a:lnTo>
                  <a:pt x="17282" y="29763"/>
                </a:lnTo>
                <a:lnTo>
                  <a:pt x="20162" y="27843"/>
                </a:lnTo>
                <a:lnTo>
                  <a:pt x="21122" y="25923"/>
                </a:lnTo>
                <a:lnTo>
                  <a:pt x="21122" y="19202"/>
                </a:lnTo>
                <a:lnTo>
                  <a:pt x="18242" y="16322"/>
                </a:lnTo>
                <a:lnTo>
                  <a:pt x="14401" y="14401"/>
                </a:lnTo>
                <a:lnTo>
                  <a:pt x="9601" y="12481"/>
                </a:lnTo>
                <a:lnTo>
                  <a:pt x="6720" y="10561"/>
                </a:lnTo>
                <a:lnTo>
                  <a:pt x="5760" y="9601"/>
                </a:lnTo>
                <a:lnTo>
                  <a:pt x="4800" y="8641"/>
                </a:lnTo>
                <a:lnTo>
                  <a:pt x="3840" y="8641"/>
                </a:lnTo>
                <a:lnTo>
                  <a:pt x="3840" y="4800"/>
                </a:lnTo>
                <a:lnTo>
                  <a:pt x="4800" y="3840"/>
                </a:lnTo>
                <a:lnTo>
                  <a:pt x="5760" y="2880"/>
                </a:lnTo>
                <a:lnTo>
                  <a:pt x="6720" y="1920"/>
                </a:lnTo>
                <a:lnTo>
                  <a:pt x="11521" y="1920"/>
                </a:lnTo>
                <a:lnTo>
                  <a:pt x="12481" y="2880"/>
                </a:lnTo>
                <a:lnTo>
                  <a:pt x="14401" y="3840"/>
                </a:lnTo>
                <a:lnTo>
                  <a:pt x="15361" y="4800"/>
                </a:lnTo>
                <a:lnTo>
                  <a:pt x="16322" y="6720"/>
                </a:lnTo>
                <a:lnTo>
                  <a:pt x="17282" y="10561"/>
                </a:lnTo>
                <a:lnTo>
                  <a:pt x="18242" y="10561"/>
                </a:lnTo>
                <a:lnTo>
                  <a:pt x="18242" y="0"/>
                </a:lnTo>
                <a:lnTo>
                  <a:pt x="17282" y="0"/>
                </a:lnTo>
                <a:lnTo>
                  <a:pt x="17282" y="960"/>
                </a:lnTo>
                <a:lnTo>
                  <a:pt x="13441" y="960"/>
                </a:lnTo>
                <a:lnTo>
                  <a:pt x="11521" y="0"/>
                </a:lnTo>
                <a:lnTo>
                  <a:pt x="6720" y="0"/>
                </a:lnTo>
                <a:lnTo>
                  <a:pt x="3840" y="960"/>
                </a:lnTo>
                <a:lnTo>
                  <a:pt x="2880" y="2880"/>
                </a:lnTo>
                <a:lnTo>
                  <a:pt x="960" y="3840"/>
                </a:lnTo>
                <a:lnTo>
                  <a:pt x="0" y="6720"/>
                </a:lnTo>
                <a:lnTo>
                  <a:pt x="0" y="12481"/>
                </a:lnTo>
                <a:lnTo>
                  <a:pt x="960" y="13441"/>
                </a:lnTo>
                <a:lnTo>
                  <a:pt x="2880" y="15361"/>
                </a:lnTo>
                <a:lnTo>
                  <a:pt x="480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5" name="object 635"/>
          <p:cNvSpPr/>
          <p:nvPr/>
        </p:nvSpPr>
        <p:spPr>
          <a:xfrm>
            <a:off x="3406216" y="2557134"/>
            <a:ext cx="19202" cy="46070"/>
          </a:xfrm>
          <a:custGeom>
            <a:avLst/>
            <a:gdLst/>
            <a:ahLst/>
            <a:cxnLst/>
            <a:rect l="l" t="t" r="r" b="b"/>
            <a:pathLst>
              <a:path w="19202" h="46070">
                <a:moveTo>
                  <a:pt x="19202" y="46070"/>
                </a:moveTo>
                <a:lnTo>
                  <a:pt x="19202" y="44150"/>
                </a:lnTo>
                <a:lnTo>
                  <a:pt x="15361" y="44150"/>
                </a:lnTo>
                <a:lnTo>
                  <a:pt x="14401" y="43190"/>
                </a:lnTo>
                <a:lnTo>
                  <a:pt x="13441" y="43190"/>
                </a:lnTo>
                <a:lnTo>
                  <a:pt x="13441" y="41285"/>
                </a:lnTo>
                <a:lnTo>
                  <a:pt x="12481" y="40309"/>
                </a:lnTo>
                <a:lnTo>
                  <a:pt x="12481" y="5760"/>
                </a:lnTo>
                <a:lnTo>
                  <a:pt x="13441" y="3840"/>
                </a:lnTo>
                <a:lnTo>
                  <a:pt x="13441" y="2880"/>
                </a:lnTo>
                <a:lnTo>
                  <a:pt x="14401" y="1920"/>
                </a:lnTo>
                <a:lnTo>
                  <a:pt x="19202" y="1920"/>
                </a:lnTo>
                <a:lnTo>
                  <a:pt x="19202" y="0"/>
                </a:ln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lnTo>
                  <a:pt x="4800" y="2880"/>
                </a:lnTo>
                <a:lnTo>
                  <a:pt x="5760" y="2880"/>
                </a:lnTo>
                <a:lnTo>
                  <a:pt x="5760" y="3840"/>
                </a:lnTo>
                <a:lnTo>
                  <a:pt x="6720" y="4800"/>
                </a:lnTo>
                <a:lnTo>
                  <a:pt x="6720" y="42230"/>
                </a:lnTo>
                <a:lnTo>
                  <a:pt x="5760" y="43190"/>
                </a:lnTo>
                <a:lnTo>
                  <a:pt x="4800" y="44150"/>
                </a:lnTo>
                <a:lnTo>
                  <a:pt x="0" y="44150"/>
                </a:lnTo>
                <a:lnTo>
                  <a:pt x="0" y="46070"/>
                </a:lnTo>
                <a:lnTo>
                  <a:pt x="19202" y="46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6" name="object 636"/>
          <p:cNvSpPr/>
          <p:nvPr/>
        </p:nvSpPr>
        <p:spPr>
          <a:xfrm>
            <a:off x="3427338" y="2571536"/>
            <a:ext cx="33588" cy="31668"/>
          </a:xfrm>
          <a:custGeom>
            <a:avLst/>
            <a:gdLst/>
            <a:ahLst/>
            <a:cxnLst/>
            <a:rect l="l" t="t" r="r" b="b"/>
            <a:pathLst>
              <a:path w="33588" h="31668">
                <a:moveTo>
                  <a:pt x="33588" y="31668"/>
                </a:moveTo>
                <a:lnTo>
                  <a:pt x="33588" y="29748"/>
                </a:lnTo>
                <a:lnTo>
                  <a:pt x="30708" y="29748"/>
                </a:lnTo>
                <a:lnTo>
                  <a:pt x="30708" y="28788"/>
                </a:lnTo>
                <a:lnTo>
                  <a:pt x="29748" y="28788"/>
                </a:lnTo>
                <a:lnTo>
                  <a:pt x="29748" y="8641"/>
                </a:lnTo>
                <a:lnTo>
                  <a:pt x="28788" y="6720"/>
                </a:lnTo>
                <a:lnTo>
                  <a:pt x="28788" y="4800"/>
                </a:lnTo>
                <a:lnTo>
                  <a:pt x="27828" y="2880"/>
                </a:lnTo>
                <a:lnTo>
                  <a:pt x="26868" y="1920"/>
                </a:lnTo>
                <a:lnTo>
                  <a:pt x="25908" y="960"/>
                </a:lnTo>
                <a:lnTo>
                  <a:pt x="23987" y="0"/>
                </a:lnTo>
                <a:lnTo>
                  <a:pt x="18242" y="0"/>
                </a:lnTo>
                <a:lnTo>
                  <a:pt x="14401" y="1920"/>
                </a:lnTo>
                <a:lnTo>
                  <a:pt x="11506" y="6720"/>
                </a:lnTo>
                <a:lnTo>
                  <a:pt x="11506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800"/>
                </a:lnTo>
                <a:lnTo>
                  <a:pt x="1920" y="4800"/>
                </a:lnTo>
                <a:lnTo>
                  <a:pt x="2880" y="3840"/>
                </a:lnTo>
                <a:lnTo>
                  <a:pt x="3840" y="3840"/>
                </a:lnTo>
                <a:lnTo>
                  <a:pt x="3840" y="4800"/>
                </a:lnTo>
                <a:lnTo>
                  <a:pt x="4785" y="4800"/>
                </a:lnTo>
                <a:lnTo>
                  <a:pt x="4785" y="5760"/>
                </a:lnTo>
                <a:lnTo>
                  <a:pt x="5760" y="6720"/>
                </a:lnTo>
                <a:lnTo>
                  <a:pt x="5760" y="27828"/>
                </a:lnTo>
                <a:lnTo>
                  <a:pt x="4785" y="28788"/>
                </a:lnTo>
                <a:lnTo>
                  <a:pt x="3840" y="29748"/>
                </a:lnTo>
                <a:lnTo>
                  <a:pt x="960" y="29748"/>
                </a:lnTo>
                <a:lnTo>
                  <a:pt x="960" y="31668"/>
                </a:lnTo>
                <a:lnTo>
                  <a:pt x="16306" y="31668"/>
                </a:lnTo>
                <a:lnTo>
                  <a:pt x="16306" y="29748"/>
                </a:lnTo>
                <a:lnTo>
                  <a:pt x="12466" y="29748"/>
                </a:lnTo>
                <a:lnTo>
                  <a:pt x="11506" y="28788"/>
                </a:lnTo>
                <a:lnTo>
                  <a:pt x="11506" y="8641"/>
                </a:lnTo>
                <a:lnTo>
                  <a:pt x="13441" y="5760"/>
                </a:lnTo>
                <a:lnTo>
                  <a:pt x="16306" y="3840"/>
                </a:lnTo>
                <a:lnTo>
                  <a:pt x="21122" y="3840"/>
                </a:lnTo>
                <a:lnTo>
                  <a:pt x="22067" y="4800"/>
                </a:lnTo>
                <a:lnTo>
                  <a:pt x="23027" y="5760"/>
                </a:lnTo>
                <a:lnTo>
                  <a:pt x="23027" y="6720"/>
                </a:lnTo>
                <a:lnTo>
                  <a:pt x="23987" y="8641"/>
                </a:lnTo>
                <a:lnTo>
                  <a:pt x="23987" y="27828"/>
                </a:lnTo>
                <a:lnTo>
                  <a:pt x="23027" y="28788"/>
                </a:lnTo>
                <a:lnTo>
                  <a:pt x="22067" y="29748"/>
                </a:lnTo>
                <a:lnTo>
                  <a:pt x="19187" y="29748"/>
                </a:lnTo>
                <a:lnTo>
                  <a:pt x="19187" y="31668"/>
                </a:lnTo>
                <a:lnTo>
                  <a:pt x="33588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7" name="object 637"/>
          <p:cNvSpPr/>
          <p:nvPr/>
        </p:nvSpPr>
        <p:spPr>
          <a:xfrm>
            <a:off x="3461887" y="2572496"/>
            <a:ext cx="33604" cy="31668"/>
          </a:xfrm>
          <a:custGeom>
            <a:avLst/>
            <a:gdLst/>
            <a:ahLst/>
            <a:cxnLst/>
            <a:rect l="l" t="t" r="r" b="b"/>
            <a:pathLst>
              <a:path w="33604" h="31668">
                <a:moveTo>
                  <a:pt x="29763" y="1920"/>
                </a:moveTo>
                <a:lnTo>
                  <a:pt x="30723" y="1920"/>
                </a:lnTo>
                <a:lnTo>
                  <a:pt x="31683" y="960"/>
                </a:lnTo>
                <a:lnTo>
                  <a:pt x="33604" y="960"/>
                </a:lnTo>
                <a:lnTo>
                  <a:pt x="33604" y="0"/>
                </a:lnTo>
                <a:lnTo>
                  <a:pt x="23042" y="0"/>
                </a:lnTo>
                <a:lnTo>
                  <a:pt x="23042" y="960"/>
                </a:lnTo>
                <a:lnTo>
                  <a:pt x="25923" y="960"/>
                </a:lnTo>
                <a:lnTo>
                  <a:pt x="25923" y="1920"/>
                </a:lnTo>
                <a:lnTo>
                  <a:pt x="26883" y="1920"/>
                </a:lnTo>
                <a:lnTo>
                  <a:pt x="26883" y="3840"/>
                </a:lnTo>
                <a:lnTo>
                  <a:pt x="25923" y="5760"/>
                </a:lnTo>
                <a:lnTo>
                  <a:pt x="19202" y="23042"/>
                </a:lnTo>
                <a:lnTo>
                  <a:pt x="11521" y="5760"/>
                </a:lnTo>
                <a:lnTo>
                  <a:pt x="11521" y="1920"/>
                </a:lnTo>
                <a:lnTo>
                  <a:pt x="12481" y="960"/>
                </a:lnTo>
                <a:lnTo>
                  <a:pt x="14401" y="960"/>
                </a:lnTo>
                <a:lnTo>
                  <a:pt x="14401" y="0"/>
                </a:lnTo>
                <a:lnTo>
                  <a:pt x="0" y="0"/>
                </a:lnTo>
                <a:lnTo>
                  <a:pt x="0" y="960"/>
                </a:lnTo>
                <a:lnTo>
                  <a:pt x="1920" y="960"/>
                </a:lnTo>
                <a:lnTo>
                  <a:pt x="2880" y="1920"/>
                </a:lnTo>
                <a:lnTo>
                  <a:pt x="3840" y="1920"/>
                </a:lnTo>
                <a:lnTo>
                  <a:pt x="3840" y="2880"/>
                </a:lnTo>
                <a:lnTo>
                  <a:pt x="4800" y="3840"/>
                </a:lnTo>
                <a:lnTo>
                  <a:pt x="5760" y="5760"/>
                </a:lnTo>
                <a:lnTo>
                  <a:pt x="16322" y="31668"/>
                </a:lnTo>
                <a:lnTo>
                  <a:pt x="18242" y="31668"/>
                </a:lnTo>
                <a:lnTo>
                  <a:pt x="28803" y="4800"/>
                </a:lnTo>
                <a:lnTo>
                  <a:pt x="29763" y="3840"/>
                </a:lnTo>
                <a:lnTo>
                  <a:pt x="29763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8" name="object 638"/>
          <p:cNvSpPr/>
          <p:nvPr/>
        </p:nvSpPr>
        <p:spPr>
          <a:xfrm>
            <a:off x="3503173" y="2571536"/>
            <a:ext cx="21122" cy="16322"/>
          </a:xfrm>
          <a:custGeom>
            <a:avLst/>
            <a:gdLst/>
            <a:ahLst/>
            <a:cxnLst/>
            <a:rect l="l" t="t" r="r" b="b"/>
            <a:pathLst>
              <a:path w="21122" h="16322">
                <a:moveTo>
                  <a:pt x="960" y="5760"/>
                </a:moveTo>
                <a:lnTo>
                  <a:pt x="2880" y="4800"/>
                </a:lnTo>
                <a:lnTo>
                  <a:pt x="3840" y="2880"/>
                </a:lnTo>
                <a:lnTo>
                  <a:pt x="5760" y="1920"/>
                </a:lnTo>
                <a:lnTo>
                  <a:pt x="8641" y="1920"/>
                </a:lnTo>
                <a:lnTo>
                  <a:pt x="9601" y="2880"/>
                </a:lnTo>
                <a:lnTo>
                  <a:pt x="10561" y="2880"/>
                </a:lnTo>
                <a:lnTo>
                  <a:pt x="12481" y="3840"/>
                </a:lnTo>
                <a:lnTo>
                  <a:pt x="13441" y="4800"/>
                </a:lnTo>
                <a:lnTo>
                  <a:pt x="13441" y="6720"/>
                </a:lnTo>
                <a:lnTo>
                  <a:pt x="14401" y="8641"/>
                </a:lnTo>
                <a:lnTo>
                  <a:pt x="14401" y="10561"/>
                </a:lnTo>
                <a:lnTo>
                  <a:pt x="0" y="10561"/>
                </a:lnTo>
                <a:lnTo>
                  <a:pt x="0" y="7680"/>
                </a:lnTo>
                <a:lnTo>
                  <a:pt x="0" y="16322"/>
                </a:lnTo>
                <a:lnTo>
                  <a:pt x="0" y="12481"/>
                </a:lnTo>
                <a:lnTo>
                  <a:pt x="21122" y="12481"/>
                </a:lnTo>
                <a:lnTo>
                  <a:pt x="21122" y="8641"/>
                </a:lnTo>
                <a:lnTo>
                  <a:pt x="20162" y="5760"/>
                </a:lnTo>
                <a:lnTo>
                  <a:pt x="18242" y="2880"/>
                </a:lnTo>
                <a:lnTo>
                  <a:pt x="15361" y="960"/>
                </a:lnTo>
                <a:lnTo>
                  <a:pt x="12481" y="0"/>
                </a:lnTo>
                <a:lnTo>
                  <a:pt x="5760" y="0"/>
                </a:lnTo>
                <a:lnTo>
                  <a:pt x="1920" y="960"/>
                </a:lnTo>
                <a:lnTo>
                  <a:pt x="96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9" name="object 639"/>
          <p:cNvSpPr/>
          <p:nvPr/>
        </p:nvSpPr>
        <p:spPr>
          <a:xfrm>
            <a:off x="3498372" y="2572496"/>
            <a:ext cx="25923" cy="31668"/>
          </a:xfrm>
          <a:custGeom>
            <a:avLst/>
            <a:gdLst/>
            <a:ahLst/>
            <a:cxnLst/>
            <a:rect l="l" t="t" r="r" b="b"/>
            <a:pathLst>
              <a:path w="25923" h="31668">
                <a:moveTo>
                  <a:pt x="960" y="5760"/>
                </a:moveTo>
                <a:lnTo>
                  <a:pt x="0" y="10561"/>
                </a:lnTo>
                <a:lnTo>
                  <a:pt x="0" y="20147"/>
                </a:lnTo>
                <a:lnTo>
                  <a:pt x="960" y="23987"/>
                </a:lnTo>
                <a:lnTo>
                  <a:pt x="3840" y="26868"/>
                </a:lnTo>
                <a:lnTo>
                  <a:pt x="6720" y="29763"/>
                </a:lnTo>
                <a:lnTo>
                  <a:pt x="9601" y="31668"/>
                </a:lnTo>
                <a:lnTo>
                  <a:pt x="17282" y="31668"/>
                </a:lnTo>
                <a:lnTo>
                  <a:pt x="19202" y="29763"/>
                </a:lnTo>
                <a:lnTo>
                  <a:pt x="22082" y="27828"/>
                </a:lnTo>
                <a:lnTo>
                  <a:pt x="24002" y="24947"/>
                </a:lnTo>
                <a:lnTo>
                  <a:pt x="25923" y="22082"/>
                </a:lnTo>
                <a:lnTo>
                  <a:pt x="25923" y="19202"/>
                </a:lnTo>
                <a:lnTo>
                  <a:pt x="24963" y="18242"/>
                </a:lnTo>
                <a:lnTo>
                  <a:pt x="24002" y="21107"/>
                </a:lnTo>
                <a:lnTo>
                  <a:pt x="23042" y="23042"/>
                </a:lnTo>
                <a:lnTo>
                  <a:pt x="21122" y="23987"/>
                </a:lnTo>
                <a:lnTo>
                  <a:pt x="20162" y="24947"/>
                </a:lnTo>
                <a:lnTo>
                  <a:pt x="18242" y="25923"/>
                </a:lnTo>
                <a:lnTo>
                  <a:pt x="13441" y="25923"/>
                </a:lnTo>
                <a:lnTo>
                  <a:pt x="10561" y="24947"/>
                </a:lnTo>
                <a:lnTo>
                  <a:pt x="7680" y="22082"/>
                </a:lnTo>
                <a:lnTo>
                  <a:pt x="5760" y="19202"/>
                </a:lnTo>
                <a:lnTo>
                  <a:pt x="4800" y="15361"/>
                </a:lnTo>
                <a:lnTo>
                  <a:pt x="4800" y="6720"/>
                </a:lnTo>
                <a:lnTo>
                  <a:pt x="5760" y="4800"/>
                </a:lnTo>
                <a:lnTo>
                  <a:pt x="6720" y="0"/>
                </a:lnTo>
                <a:lnTo>
                  <a:pt x="3840" y="2880"/>
                </a:lnTo>
                <a:lnTo>
                  <a:pt x="96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0" name="object 640"/>
          <p:cNvSpPr/>
          <p:nvPr/>
        </p:nvSpPr>
        <p:spPr>
          <a:xfrm>
            <a:off x="3530041" y="2571536"/>
            <a:ext cx="20177" cy="32628"/>
          </a:xfrm>
          <a:custGeom>
            <a:avLst/>
            <a:gdLst/>
            <a:ahLst/>
            <a:cxnLst/>
            <a:rect l="l" t="t" r="r" b="b"/>
            <a:pathLst>
              <a:path w="20177" h="32628">
                <a:moveTo>
                  <a:pt x="975" y="31668"/>
                </a:moveTo>
                <a:lnTo>
                  <a:pt x="975" y="30723"/>
                </a:lnTo>
                <a:lnTo>
                  <a:pt x="2895" y="30723"/>
                </a:lnTo>
                <a:lnTo>
                  <a:pt x="3840" y="31668"/>
                </a:lnTo>
                <a:lnTo>
                  <a:pt x="6720" y="31668"/>
                </a:lnTo>
                <a:lnTo>
                  <a:pt x="8656" y="32628"/>
                </a:lnTo>
                <a:lnTo>
                  <a:pt x="12496" y="32628"/>
                </a:lnTo>
                <a:lnTo>
                  <a:pt x="15361" y="31668"/>
                </a:lnTo>
                <a:lnTo>
                  <a:pt x="17282" y="29748"/>
                </a:lnTo>
                <a:lnTo>
                  <a:pt x="19202" y="27828"/>
                </a:lnTo>
                <a:lnTo>
                  <a:pt x="20177" y="25907"/>
                </a:lnTo>
                <a:lnTo>
                  <a:pt x="20177" y="19202"/>
                </a:lnTo>
                <a:lnTo>
                  <a:pt x="18242" y="16322"/>
                </a:lnTo>
                <a:lnTo>
                  <a:pt x="13456" y="14386"/>
                </a:lnTo>
                <a:lnTo>
                  <a:pt x="8656" y="11521"/>
                </a:lnTo>
                <a:lnTo>
                  <a:pt x="6720" y="10561"/>
                </a:lnTo>
                <a:lnTo>
                  <a:pt x="5775" y="9601"/>
                </a:lnTo>
                <a:lnTo>
                  <a:pt x="4815" y="8641"/>
                </a:lnTo>
                <a:lnTo>
                  <a:pt x="3840" y="7680"/>
                </a:lnTo>
                <a:lnTo>
                  <a:pt x="3840" y="3840"/>
                </a:lnTo>
                <a:lnTo>
                  <a:pt x="4815" y="2880"/>
                </a:lnTo>
                <a:lnTo>
                  <a:pt x="5775" y="1920"/>
                </a:lnTo>
                <a:lnTo>
                  <a:pt x="10561" y="1920"/>
                </a:lnTo>
                <a:lnTo>
                  <a:pt x="12496" y="2880"/>
                </a:lnTo>
                <a:lnTo>
                  <a:pt x="13456" y="3840"/>
                </a:lnTo>
                <a:lnTo>
                  <a:pt x="15361" y="4800"/>
                </a:lnTo>
                <a:lnTo>
                  <a:pt x="16337" y="6720"/>
                </a:lnTo>
                <a:lnTo>
                  <a:pt x="17282" y="10561"/>
                </a:lnTo>
                <a:lnTo>
                  <a:pt x="18242" y="10561"/>
                </a:lnTo>
                <a:lnTo>
                  <a:pt x="18242" y="0"/>
                </a:lnTo>
                <a:lnTo>
                  <a:pt x="17282" y="0"/>
                </a:lnTo>
                <a:lnTo>
                  <a:pt x="16337" y="960"/>
                </a:lnTo>
                <a:lnTo>
                  <a:pt x="13456" y="960"/>
                </a:lnTo>
                <a:lnTo>
                  <a:pt x="11521" y="0"/>
                </a:lnTo>
                <a:lnTo>
                  <a:pt x="5775" y="0"/>
                </a:lnTo>
                <a:lnTo>
                  <a:pt x="3840" y="960"/>
                </a:lnTo>
                <a:lnTo>
                  <a:pt x="1935" y="1920"/>
                </a:lnTo>
                <a:lnTo>
                  <a:pt x="975" y="3840"/>
                </a:lnTo>
                <a:lnTo>
                  <a:pt x="0" y="5760"/>
                </a:lnTo>
                <a:lnTo>
                  <a:pt x="0" y="12481"/>
                </a:lnTo>
                <a:lnTo>
                  <a:pt x="975" y="13441"/>
                </a:lnTo>
                <a:lnTo>
                  <a:pt x="1935" y="14386"/>
                </a:lnTo>
                <a:lnTo>
                  <a:pt x="3840" y="16322"/>
                </a:lnTo>
                <a:lnTo>
                  <a:pt x="7680" y="18227"/>
                </a:lnTo>
                <a:lnTo>
                  <a:pt x="10561" y="19202"/>
                </a:lnTo>
                <a:lnTo>
                  <a:pt x="12496" y="21107"/>
                </a:lnTo>
                <a:lnTo>
                  <a:pt x="14401" y="22067"/>
                </a:lnTo>
                <a:lnTo>
                  <a:pt x="15361" y="23042"/>
                </a:lnTo>
                <a:lnTo>
                  <a:pt x="15361" y="27828"/>
                </a:lnTo>
                <a:lnTo>
                  <a:pt x="14401" y="28788"/>
                </a:lnTo>
                <a:lnTo>
                  <a:pt x="13456" y="29748"/>
                </a:lnTo>
                <a:lnTo>
                  <a:pt x="11521" y="30723"/>
                </a:lnTo>
                <a:lnTo>
                  <a:pt x="8656" y="30723"/>
                </a:lnTo>
                <a:lnTo>
                  <a:pt x="5775" y="29748"/>
                </a:lnTo>
                <a:lnTo>
                  <a:pt x="4815" y="27828"/>
                </a:lnTo>
                <a:lnTo>
                  <a:pt x="2895" y="25907"/>
                </a:lnTo>
                <a:lnTo>
                  <a:pt x="1935" y="24002"/>
                </a:lnTo>
                <a:lnTo>
                  <a:pt x="975" y="21107"/>
                </a:lnTo>
                <a:lnTo>
                  <a:pt x="0" y="21107"/>
                </a:lnTo>
                <a:lnTo>
                  <a:pt x="0" y="31668"/>
                </a:lnTo>
                <a:lnTo>
                  <a:pt x="975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1" name="object 641"/>
          <p:cNvSpPr/>
          <p:nvPr/>
        </p:nvSpPr>
        <p:spPr>
          <a:xfrm>
            <a:off x="3554044" y="2561935"/>
            <a:ext cx="18242" cy="41269"/>
          </a:xfrm>
          <a:custGeom>
            <a:avLst/>
            <a:gdLst/>
            <a:ahLst/>
            <a:cxnLst/>
            <a:rect l="l" t="t" r="r" b="b"/>
            <a:pathLst>
              <a:path w="18242" h="41269">
                <a:moveTo>
                  <a:pt x="17282" y="37429"/>
                </a:moveTo>
                <a:lnTo>
                  <a:pt x="18242" y="34549"/>
                </a:lnTo>
                <a:lnTo>
                  <a:pt x="16322" y="34549"/>
                </a:lnTo>
                <a:lnTo>
                  <a:pt x="16322" y="36484"/>
                </a:lnTo>
                <a:lnTo>
                  <a:pt x="15361" y="36484"/>
                </a:lnTo>
                <a:lnTo>
                  <a:pt x="14401" y="37429"/>
                </a:lnTo>
                <a:lnTo>
                  <a:pt x="11521" y="37429"/>
                </a:lnTo>
                <a:lnTo>
                  <a:pt x="10561" y="36484"/>
                </a:lnTo>
                <a:lnTo>
                  <a:pt x="10561" y="35509"/>
                </a:lnTo>
                <a:lnTo>
                  <a:pt x="9601" y="34549"/>
                </a:lnTo>
                <a:lnTo>
                  <a:pt x="9601" y="12481"/>
                </a:lnTo>
                <a:lnTo>
                  <a:pt x="17282" y="12481"/>
                </a:lnTo>
                <a:lnTo>
                  <a:pt x="17282" y="10561"/>
                </a:lnTo>
                <a:lnTo>
                  <a:pt x="9601" y="10561"/>
                </a:lnTo>
                <a:lnTo>
                  <a:pt x="9601" y="0"/>
                </a:lnTo>
                <a:lnTo>
                  <a:pt x="8641" y="0"/>
                </a:lnTo>
                <a:lnTo>
                  <a:pt x="7680" y="2880"/>
                </a:lnTo>
                <a:lnTo>
                  <a:pt x="7680" y="3840"/>
                </a:lnTo>
                <a:lnTo>
                  <a:pt x="6720" y="4800"/>
                </a:lnTo>
                <a:lnTo>
                  <a:pt x="5760" y="6720"/>
                </a:lnTo>
                <a:lnTo>
                  <a:pt x="4800" y="7680"/>
                </a:lnTo>
                <a:lnTo>
                  <a:pt x="3840" y="8641"/>
                </a:lnTo>
                <a:lnTo>
                  <a:pt x="1920" y="10561"/>
                </a:lnTo>
                <a:lnTo>
                  <a:pt x="960" y="11521"/>
                </a:lnTo>
                <a:lnTo>
                  <a:pt x="0" y="11521"/>
                </a:lnTo>
                <a:lnTo>
                  <a:pt x="0" y="12481"/>
                </a:lnTo>
                <a:lnTo>
                  <a:pt x="4800" y="12481"/>
                </a:lnTo>
                <a:lnTo>
                  <a:pt x="4800" y="38389"/>
                </a:lnTo>
                <a:lnTo>
                  <a:pt x="5760" y="39349"/>
                </a:lnTo>
                <a:lnTo>
                  <a:pt x="6720" y="40325"/>
                </a:lnTo>
                <a:lnTo>
                  <a:pt x="7680" y="40325"/>
                </a:lnTo>
                <a:lnTo>
                  <a:pt x="8641" y="41269"/>
                </a:lnTo>
                <a:lnTo>
                  <a:pt x="13441" y="41269"/>
                </a:lnTo>
                <a:lnTo>
                  <a:pt x="14401" y="39349"/>
                </a:lnTo>
                <a:lnTo>
                  <a:pt x="16322" y="38389"/>
                </a:lnTo>
                <a:lnTo>
                  <a:pt x="17282" y="374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2" name="object 642"/>
          <p:cNvSpPr/>
          <p:nvPr/>
        </p:nvSpPr>
        <p:spPr>
          <a:xfrm>
            <a:off x="3572286" y="2571536"/>
            <a:ext cx="51846" cy="31668"/>
          </a:xfrm>
          <a:custGeom>
            <a:avLst/>
            <a:gdLst/>
            <a:ahLst/>
            <a:cxnLst/>
            <a:rect l="l" t="t" r="r" b="b"/>
            <a:pathLst>
              <a:path w="51846" h="31668">
                <a:moveTo>
                  <a:pt x="47045" y="4800"/>
                </a:moveTo>
                <a:lnTo>
                  <a:pt x="46085" y="2880"/>
                </a:lnTo>
                <a:lnTo>
                  <a:pt x="45125" y="1920"/>
                </a:lnTo>
                <a:lnTo>
                  <a:pt x="44165" y="960"/>
                </a:lnTo>
                <a:lnTo>
                  <a:pt x="42245" y="0"/>
                </a:lnTo>
                <a:lnTo>
                  <a:pt x="36484" y="0"/>
                </a:lnTo>
                <a:lnTo>
                  <a:pt x="34564" y="960"/>
                </a:lnTo>
                <a:lnTo>
                  <a:pt x="32644" y="1920"/>
                </a:lnTo>
                <a:lnTo>
                  <a:pt x="30723" y="3840"/>
                </a:lnTo>
                <a:lnTo>
                  <a:pt x="28803" y="6720"/>
                </a:lnTo>
                <a:lnTo>
                  <a:pt x="28803" y="3840"/>
                </a:lnTo>
                <a:lnTo>
                  <a:pt x="27843" y="2880"/>
                </a:lnTo>
                <a:lnTo>
                  <a:pt x="25923" y="1920"/>
                </a:lnTo>
                <a:lnTo>
                  <a:pt x="24963" y="0"/>
                </a:lnTo>
                <a:lnTo>
                  <a:pt x="19202" y="0"/>
                </a:lnTo>
                <a:lnTo>
                  <a:pt x="17282" y="960"/>
                </a:lnTo>
                <a:lnTo>
                  <a:pt x="16322" y="960"/>
                </a:lnTo>
                <a:lnTo>
                  <a:pt x="15361" y="1920"/>
                </a:lnTo>
                <a:lnTo>
                  <a:pt x="14401" y="2880"/>
                </a:lnTo>
                <a:lnTo>
                  <a:pt x="12481" y="3840"/>
                </a:lnTo>
                <a:lnTo>
                  <a:pt x="10561" y="6720"/>
                </a:lnTo>
                <a:lnTo>
                  <a:pt x="10561" y="0"/>
                </a:lnTo>
                <a:lnTo>
                  <a:pt x="8641" y="0"/>
                </a:lnTo>
                <a:lnTo>
                  <a:pt x="0" y="3840"/>
                </a:lnTo>
                <a:lnTo>
                  <a:pt x="0" y="4800"/>
                </a:lnTo>
                <a:lnTo>
                  <a:pt x="960" y="4800"/>
                </a:lnTo>
                <a:lnTo>
                  <a:pt x="1920" y="3840"/>
                </a:lnTo>
                <a:lnTo>
                  <a:pt x="2880" y="3840"/>
                </a:lnTo>
                <a:lnTo>
                  <a:pt x="3840" y="4800"/>
                </a:lnTo>
                <a:lnTo>
                  <a:pt x="4800" y="5760"/>
                </a:lnTo>
                <a:lnTo>
                  <a:pt x="4800" y="27828"/>
                </a:lnTo>
                <a:lnTo>
                  <a:pt x="3840" y="28788"/>
                </a:lnTo>
                <a:lnTo>
                  <a:pt x="3840" y="29748"/>
                </a:lnTo>
                <a:lnTo>
                  <a:pt x="0" y="29748"/>
                </a:lnTo>
                <a:lnTo>
                  <a:pt x="0" y="31668"/>
                </a:lnTo>
                <a:lnTo>
                  <a:pt x="15361" y="31668"/>
                </a:lnTo>
                <a:lnTo>
                  <a:pt x="15361" y="29748"/>
                </a:lnTo>
                <a:lnTo>
                  <a:pt x="11521" y="29748"/>
                </a:lnTo>
                <a:lnTo>
                  <a:pt x="11521" y="28788"/>
                </a:lnTo>
                <a:lnTo>
                  <a:pt x="10561" y="27828"/>
                </a:lnTo>
                <a:lnTo>
                  <a:pt x="10561" y="7680"/>
                </a:lnTo>
                <a:lnTo>
                  <a:pt x="11521" y="6720"/>
                </a:lnTo>
                <a:lnTo>
                  <a:pt x="12481" y="5760"/>
                </a:lnTo>
                <a:lnTo>
                  <a:pt x="14401" y="4800"/>
                </a:lnTo>
                <a:lnTo>
                  <a:pt x="16322" y="3840"/>
                </a:lnTo>
                <a:lnTo>
                  <a:pt x="20162" y="3840"/>
                </a:lnTo>
                <a:lnTo>
                  <a:pt x="21122" y="4800"/>
                </a:lnTo>
                <a:lnTo>
                  <a:pt x="22082" y="5760"/>
                </a:lnTo>
                <a:lnTo>
                  <a:pt x="23042" y="6720"/>
                </a:lnTo>
                <a:lnTo>
                  <a:pt x="24002" y="8641"/>
                </a:lnTo>
                <a:lnTo>
                  <a:pt x="24002" y="25907"/>
                </a:lnTo>
                <a:lnTo>
                  <a:pt x="23042" y="26883"/>
                </a:lnTo>
                <a:lnTo>
                  <a:pt x="23042" y="28788"/>
                </a:lnTo>
                <a:lnTo>
                  <a:pt x="22082" y="29748"/>
                </a:lnTo>
                <a:lnTo>
                  <a:pt x="18242" y="29748"/>
                </a:lnTo>
                <a:lnTo>
                  <a:pt x="18242" y="31668"/>
                </a:lnTo>
                <a:lnTo>
                  <a:pt x="33604" y="31668"/>
                </a:lnTo>
                <a:lnTo>
                  <a:pt x="33604" y="29748"/>
                </a:lnTo>
                <a:lnTo>
                  <a:pt x="30723" y="29748"/>
                </a:lnTo>
                <a:lnTo>
                  <a:pt x="29763" y="28788"/>
                </a:lnTo>
                <a:lnTo>
                  <a:pt x="29763" y="27828"/>
                </a:lnTo>
                <a:lnTo>
                  <a:pt x="28803" y="27828"/>
                </a:lnTo>
                <a:lnTo>
                  <a:pt x="28803" y="7680"/>
                </a:lnTo>
                <a:lnTo>
                  <a:pt x="30723" y="6720"/>
                </a:lnTo>
                <a:lnTo>
                  <a:pt x="32644" y="5760"/>
                </a:lnTo>
                <a:lnTo>
                  <a:pt x="33604" y="4800"/>
                </a:lnTo>
                <a:lnTo>
                  <a:pt x="34564" y="3840"/>
                </a:lnTo>
                <a:lnTo>
                  <a:pt x="39364" y="3840"/>
                </a:lnTo>
                <a:lnTo>
                  <a:pt x="40325" y="4800"/>
                </a:lnTo>
                <a:lnTo>
                  <a:pt x="41285" y="5760"/>
                </a:lnTo>
                <a:lnTo>
                  <a:pt x="41285" y="6720"/>
                </a:lnTo>
                <a:lnTo>
                  <a:pt x="42245" y="8641"/>
                </a:lnTo>
                <a:lnTo>
                  <a:pt x="42245" y="27828"/>
                </a:lnTo>
                <a:lnTo>
                  <a:pt x="41285" y="28788"/>
                </a:lnTo>
                <a:lnTo>
                  <a:pt x="40325" y="29748"/>
                </a:lnTo>
                <a:lnTo>
                  <a:pt x="37444" y="29748"/>
                </a:lnTo>
                <a:lnTo>
                  <a:pt x="37444" y="31668"/>
                </a:lnTo>
                <a:lnTo>
                  <a:pt x="51846" y="31668"/>
                </a:lnTo>
                <a:lnTo>
                  <a:pt x="51846" y="29748"/>
                </a:lnTo>
                <a:lnTo>
                  <a:pt x="48966" y="29748"/>
                </a:lnTo>
                <a:lnTo>
                  <a:pt x="48966" y="28788"/>
                </a:lnTo>
                <a:lnTo>
                  <a:pt x="48005" y="28788"/>
                </a:lnTo>
                <a:lnTo>
                  <a:pt x="48005" y="8641"/>
                </a:lnTo>
                <a:lnTo>
                  <a:pt x="47045" y="6720"/>
                </a:lnTo>
                <a:lnTo>
                  <a:pt x="47045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3" name="object 643"/>
          <p:cNvSpPr/>
          <p:nvPr/>
        </p:nvSpPr>
        <p:spPr>
          <a:xfrm>
            <a:off x="3631798" y="2571536"/>
            <a:ext cx="21122" cy="12481"/>
          </a:xfrm>
          <a:custGeom>
            <a:avLst/>
            <a:gdLst/>
            <a:ahLst/>
            <a:cxnLst/>
            <a:rect l="l" t="t" r="r" b="b"/>
            <a:pathLst>
              <a:path w="21122" h="12481">
                <a:moveTo>
                  <a:pt x="0" y="10561"/>
                </a:moveTo>
                <a:lnTo>
                  <a:pt x="975" y="7680"/>
                </a:lnTo>
                <a:lnTo>
                  <a:pt x="975" y="5760"/>
                </a:lnTo>
                <a:lnTo>
                  <a:pt x="2880" y="4800"/>
                </a:lnTo>
                <a:lnTo>
                  <a:pt x="4815" y="2880"/>
                </a:lnTo>
                <a:lnTo>
                  <a:pt x="5775" y="1920"/>
                </a:lnTo>
                <a:lnTo>
                  <a:pt x="8656" y="1920"/>
                </a:lnTo>
                <a:lnTo>
                  <a:pt x="10561" y="2880"/>
                </a:lnTo>
                <a:lnTo>
                  <a:pt x="11521" y="2880"/>
                </a:lnTo>
                <a:lnTo>
                  <a:pt x="12496" y="3840"/>
                </a:lnTo>
                <a:lnTo>
                  <a:pt x="13441" y="4800"/>
                </a:lnTo>
                <a:lnTo>
                  <a:pt x="13441" y="5760"/>
                </a:lnTo>
                <a:lnTo>
                  <a:pt x="14401" y="6720"/>
                </a:lnTo>
                <a:lnTo>
                  <a:pt x="14401" y="8641"/>
                </a:lnTo>
                <a:lnTo>
                  <a:pt x="21122" y="12481"/>
                </a:lnTo>
                <a:lnTo>
                  <a:pt x="21122" y="8641"/>
                </a:lnTo>
                <a:lnTo>
                  <a:pt x="20162" y="5760"/>
                </a:lnTo>
                <a:lnTo>
                  <a:pt x="18242" y="2880"/>
                </a:lnTo>
                <a:lnTo>
                  <a:pt x="16337" y="960"/>
                </a:lnTo>
                <a:lnTo>
                  <a:pt x="13441" y="0"/>
                </a:lnTo>
                <a:lnTo>
                  <a:pt x="5775" y="0"/>
                </a:lnTo>
                <a:lnTo>
                  <a:pt x="1935" y="960"/>
                </a:lnTo>
                <a:lnTo>
                  <a:pt x="0" y="3840"/>
                </a:lnTo>
                <a:lnTo>
                  <a:pt x="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4" name="object 644"/>
          <p:cNvSpPr/>
          <p:nvPr/>
        </p:nvSpPr>
        <p:spPr>
          <a:xfrm>
            <a:off x="3627013" y="2575377"/>
            <a:ext cx="25908" cy="28788"/>
          </a:xfrm>
          <a:custGeom>
            <a:avLst/>
            <a:gdLst/>
            <a:ahLst/>
            <a:cxnLst/>
            <a:rect l="l" t="t" r="r" b="b"/>
            <a:pathLst>
              <a:path w="25908" h="28788">
                <a:moveTo>
                  <a:pt x="0" y="12481"/>
                </a:moveTo>
                <a:lnTo>
                  <a:pt x="0" y="17266"/>
                </a:lnTo>
                <a:lnTo>
                  <a:pt x="1920" y="21107"/>
                </a:lnTo>
                <a:lnTo>
                  <a:pt x="3840" y="23987"/>
                </a:lnTo>
                <a:lnTo>
                  <a:pt x="6720" y="26883"/>
                </a:lnTo>
                <a:lnTo>
                  <a:pt x="9601" y="28788"/>
                </a:lnTo>
                <a:lnTo>
                  <a:pt x="17282" y="28788"/>
                </a:lnTo>
                <a:lnTo>
                  <a:pt x="20147" y="26883"/>
                </a:lnTo>
                <a:lnTo>
                  <a:pt x="22067" y="24947"/>
                </a:lnTo>
                <a:lnTo>
                  <a:pt x="23987" y="22067"/>
                </a:lnTo>
                <a:lnTo>
                  <a:pt x="25908" y="19202"/>
                </a:lnTo>
                <a:lnTo>
                  <a:pt x="25908" y="16322"/>
                </a:lnTo>
                <a:lnTo>
                  <a:pt x="24947" y="15361"/>
                </a:lnTo>
                <a:lnTo>
                  <a:pt x="23987" y="18227"/>
                </a:lnTo>
                <a:lnTo>
                  <a:pt x="23027" y="20162"/>
                </a:lnTo>
                <a:lnTo>
                  <a:pt x="21122" y="21107"/>
                </a:lnTo>
                <a:lnTo>
                  <a:pt x="20147" y="22067"/>
                </a:lnTo>
                <a:lnTo>
                  <a:pt x="18227" y="23042"/>
                </a:lnTo>
                <a:lnTo>
                  <a:pt x="13441" y="23042"/>
                </a:lnTo>
                <a:lnTo>
                  <a:pt x="10561" y="22067"/>
                </a:lnTo>
                <a:lnTo>
                  <a:pt x="8625" y="19202"/>
                </a:lnTo>
                <a:lnTo>
                  <a:pt x="5760" y="16322"/>
                </a:lnTo>
                <a:lnTo>
                  <a:pt x="4785" y="12481"/>
                </a:lnTo>
                <a:lnTo>
                  <a:pt x="4785" y="8641"/>
                </a:lnTo>
                <a:lnTo>
                  <a:pt x="25908" y="8641"/>
                </a:lnTo>
                <a:lnTo>
                  <a:pt x="19187" y="4800"/>
                </a:lnTo>
                <a:lnTo>
                  <a:pt x="19187" y="6720"/>
                </a:lnTo>
                <a:lnTo>
                  <a:pt x="4785" y="6720"/>
                </a:lnTo>
                <a:lnTo>
                  <a:pt x="4785" y="0"/>
                </a:lnTo>
                <a:lnTo>
                  <a:pt x="1920" y="2880"/>
                </a:lnTo>
                <a:lnTo>
                  <a:pt x="0" y="7680"/>
                </a:lnTo>
                <a:lnTo>
                  <a:pt x="0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5" name="object 645"/>
          <p:cNvSpPr/>
          <p:nvPr/>
        </p:nvSpPr>
        <p:spPr>
          <a:xfrm>
            <a:off x="3656761" y="2571536"/>
            <a:ext cx="33604" cy="31668"/>
          </a:xfrm>
          <a:custGeom>
            <a:avLst/>
            <a:gdLst/>
            <a:ahLst/>
            <a:cxnLst/>
            <a:rect l="l" t="t" r="r" b="b"/>
            <a:pathLst>
              <a:path w="33604" h="31668">
                <a:moveTo>
                  <a:pt x="33604" y="31668"/>
                </a:moveTo>
                <a:lnTo>
                  <a:pt x="33604" y="29748"/>
                </a:lnTo>
                <a:lnTo>
                  <a:pt x="29763" y="29748"/>
                </a:lnTo>
                <a:lnTo>
                  <a:pt x="29763" y="28788"/>
                </a:lnTo>
                <a:lnTo>
                  <a:pt x="28803" y="28788"/>
                </a:lnTo>
                <a:lnTo>
                  <a:pt x="28803" y="8641"/>
                </a:lnTo>
                <a:lnTo>
                  <a:pt x="27843" y="6720"/>
                </a:lnTo>
                <a:lnTo>
                  <a:pt x="27843" y="4800"/>
                </a:lnTo>
                <a:lnTo>
                  <a:pt x="2688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4002" y="0"/>
                </a:lnTo>
                <a:lnTo>
                  <a:pt x="17282" y="0"/>
                </a:lnTo>
                <a:lnTo>
                  <a:pt x="13441" y="1920"/>
                </a:lnTo>
                <a:lnTo>
                  <a:pt x="10561" y="6720"/>
                </a:lnTo>
                <a:lnTo>
                  <a:pt x="10561" y="0"/>
                </a:lnTo>
                <a:lnTo>
                  <a:pt x="8641" y="0"/>
                </a:lnTo>
                <a:lnTo>
                  <a:pt x="0" y="3840"/>
                </a:lnTo>
                <a:lnTo>
                  <a:pt x="0" y="4800"/>
                </a:lnTo>
                <a:lnTo>
                  <a:pt x="960" y="4800"/>
                </a:lnTo>
                <a:lnTo>
                  <a:pt x="1920" y="3840"/>
                </a:lnTo>
                <a:lnTo>
                  <a:pt x="2880" y="3840"/>
                </a:lnTo>
                <a:lnTo>
                  <a:pt x="3840" y="4800"/>
                </a:lnTo>
                <a:lnTo>
                  <a:pt x="4800" y="5760"/>
                </a:lnTo>
                <a:lnTo>
                  <a:pt x="4800" y="27828"/>
                </a:lnTo>
                <a:lnTo>
                  <a:pt x="3840" y="28788"/>
                </a:lnTo>
                <a:lnTo>
                  <a:pt x="3840" y="29748"/>
                </a:lnTo>
                <a:lnTo>
                  <a:pt x="0" y="29748"/>
                </a:lnTo>
                <a:lnTo>
                  <a:pt x="0" y="31668"/>
                </a:lnTo>
                <a:lnTo>
                  <a:pt x="15361" y="31668"/>
                </a:lnTo>
                <a:lnTo>
                  <a:pt x="15361" y="29748"/>
                </a:lnTo>
                <a:lnTo>
                  <a:pt x="11521" y="29748"/>
                </a:lnTo>
                <a:lnTo>
                  <a:pt x="10561" y="28788"/>
                </a:lnTo>
                <a:lnTo>
                  <a:pt x="10561" y="8641"/>
                </a:lnTo>
                <a:lnTo>
                  <a:pt x="12481" y="5760"/>
                </a:lnTo>
                <a:lnTo>
                  <a:pt x="15361" y="3840"/>
                </a:lnTo>
                <a:lnTo>
                  <a:pt x="20162" y="3840"/>
                </a:lnTo>
                <a:lnTo>
                  <a:pt x="21122" y="4800"/>
                </a:lnTo>
                <a:lnTo>
                  <a:pt x="22082" y="5760"/>
                </a:lnTo>
                <a:lnTo>
                  <a:pt x="23042" y="6720"/>
                </a:lnTo>
                <a:lnTo>
                  <a:pt x="23042" y="28788"/>
                </a:lnTo>
                <a:lnTo>
                  <a:pt x="22082" y="28788"/>
                </a:lnTo>
                <a:lnTo>
                  <a:pt x="22082" y="29748"/>
                </a:lnTo>
                <a:lnTo>
                  <a:pt x="18242" y="29748"/>
                </a:lnTo>
                <a:lnTo>
                  <a:pt x="18242" y="31668"/>
                </a:lnTo>
                <a:lnTo>
                  <a:pt x="33604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6" name="object 646"/>
          <p:cNvSpPr/>
          <p:nvPr/>
        </p:nvSpPr>
        <p:spPr>
          <a:xfrm>
            <a:off x="3690366" y="2561935"/>
            <a:ext cx="18242" cy="41269"/>
          </a:xfrm>
          <a:custGeom>
            <a:avLst/>
            <a:gdLst/>
            <a:ahLst/>
            <a:cxnLst/>
            <a:rect l="l" t="t" r="r" b="b"/>
            <a:pathLst>
              <a:path w="18242" h="41269">
                <a:moveTo>
                  <a:pt x="11521" y="36484"/>
                </a:moveTo>
                <a:lnTo>
                  <a:pt x="10561" y="35509"/>
                </a:lnTo>
                <a:lnTo>
                  <a:pt x="10561" y="12481"/>
                </a:lnTo>
                <a:lnTo>
                  <a:pt x="17282" y="12481"/>
                </a:lnTo>
                <a:lnTo>
                  <a:pt x="17282" y="10561"/>
                </a:lnTo>
                <a:lnTo>
                  <a:pt x="10561" y="10561"/>
                </a:lnTo>
                <a:lnTo>
                  <a:pt x="10561" y="0"/>
                </a:lnTo>
                <a:lnTo>
                  <a:pt x="9601" y="0"/>
                </a:lnTo>
                <a:lnTo>
                  <a:pt x="8641" y="2880"/>
                </a:lnTo>
                <a:lnTo>
                  <a:pt x="7680" y="3840"/>
                </a:lnTo>
                <a:lnTo>
                  <a:pt x="7680" y="4800"/>
                </a:lnTo>
                <a:lnTo>
                  <a:pt x="6720" y="6720"/>
                </a:lnTo>
                <a:lnTo>
                  <a:pt x="4800" y="7680"/>
                </a:lnTo>
                <a:lnTo>
                  <a:pt x="3840" y="8641"/>
                </a:lnTo>
                <a:lnTo>
                  <a:pt x="2880" y="10561"/>
                </a:lnTo>
                <a:lnTo>
                  <a:pt x="960" y="11521"/>
                </a:lnTo>
                <a:lnTo>
                  <a:pt x="0" y="11521"/>
                </a:lnTo>
                <a:lnTo>
                  <a:pt x="0" y="12481"/>
                </a:lnTo>
                <a:lnTo>
                  <a:pt x="4800" y="12481"/>
                </a:lnTo>
                <a:lnTo>
                  <a:pt x="4800" y="37429"/>
                </a:lnTo>
                <a:lnTo>
                  <a:pt x="5760" y="38389"/>
                </a:lnTo>
                <a:lnTo>
                  <a:pt x="5760" y="39349"/>
                </a:lnTo>
                <a:lnTo>
                  <a:pt x="6720" y="40325"/>
                </a:lnTo>
                <a:lnTo>
                  <a:pt x="7680" y="40325"/>
                </a:lnTo>
                <a:lnTo>
                  <a:pt x="8641" y="41269"/>
                </a:lnTo>
                <a:lnTo>
                  <a:pt x="13441" y="41269"/>
                </a:lnTo>
                <a:lnTo>
                  <a:pt x="15361" y="39349"/>
                </a:lnTo>
                <a:lnTo>
                  <a:pt x="16322" y="38389"/>
                </a:lnTo>
                <a:lnTo>
                  <a:pt x="18242" y="37429"/>
                </a:lnTo>
                <a:lnTo>
                  <a:pt x="18242" y="34549"/>
                </a:lnTo>
                <a:lnTo>
                  <a:pt x="17282" y="34549"/>
                </a:lnTo>
                <a:lnTo>
                  <a:pt x="17282" y="35509"/>
                </a:lnTo>
                <a:lnTo>
                  <a:pt x="16322" y="36484"/>
                </a:lnTo>
                <a:lnTo>
                  <a:pt x="15361" y="36484"/>
                </a:lnTo>
                <a:lnTo>
                  <a:pt x="15361" y="37429"/>
                </a:lnTo>
                <a:lnTo>
                  <a:pt x="11521" y="37429"/>
                </a:lnTo>
                <a:lnTo>
                  <a:pt x="11521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7" name="object 647"/>
          <p:cNvSpPr/>
          <p:nvPr/>
        </p:nvSpPr>
        <p:spPr>
          <a:xfrm>
            <a:off x="3603970" y="2478420"/>
            <a:ext cx="19202" cy="45110"/>
          </a:xfrm>
          <a:custGeom>
            <a:avLst/>
            <a:gdLst/>
            <a:ahLst/>
            <a:cxnLst/>
            <a:rect l="l" t="t" r="r" b="b"/>
            <a:pathLst>
              <a:path w="19202" h="45110">
                <a:moveTo>
                  <a:pt x="6720" y="37429"/>
                </a:moveTo>
                <a:lnTo>
                  <a:pt x="6720" y="42230"/>
                </a:lnTo>
                <a:lnTo>
                  <a:pt x="5760" y="42230"/>
                </a:lnTo>
                <a:lnTo>
                  <a:pt x="4800" y="44150"/>
                </a:lnTo>
                <a:lnTo>
                  <a:pt x="0" y="44150"/>
                </a:lnTo>
                <a:lnTo>
                  <a:pt x="0" y="45110"/>
                </a:lnTo>
                <a:lnTo>
                  <a:pt x="19202" y="45110"/>
                </a:lnTo>
                <a:lnTo>
                  <a:pt x="19202" y="44150"/>
                </a:lnTo>
                <a:lnTo>
                  <a:pt x="15361" y="44150"/>
                </a:lnTo>
                <a:lnTo>
                  <a:pt x="14401" y="43190"/>
                </a:lnTo>
                <a:lnTo>
                  <a:pt x="13441" y="42230"/>
                </a:lnTo>
                <a:lnTo>
                  <a:pt x="13441" y="41269"/>
                </a:lnTo>
                <a:lnTo>
                  <a:pt x="12481" y="39349"/>
                </a:lnTo>
                <a:lnTo>
                  <a:pt x="12481" y="5760"/>
                </a:lnTo>
                <a:lnTo>
                  <a:pt x="13441" y="3840"/>
                </a:lnTo>
                <a:lnTo>
                  <a:pt x="13441" y="2880"/>
                </a:lnTo>
                <a:lnTo>
                  <a:pt x="14401" y="1920"/>
                </a:lnTo>
                <a:lnTo>
                  <a:pt x="19202" y="1920"/>
                </a:lnTo>
                <a:lnTo>
                  <a:pt x="19202" y="0"/>
                </a:lnTo>
                <a:lnTo>
                  <a:pt x="0" y="0"/>
                </a:lnTo>
                <a:lnTo>
                  <a:pt x="0" y="1920"/>
                </a:lnTo>
                <a:lnTo>
                  <a:pt x="4800" y="1920"/>
                </a:lnTo>
                <a:lnTo>
                  <a:pt x="5760" y="2880"/>
                </a:lnTo>
                <a:lnTo>
                  <a:pt x="5760" y="3840"/>
                </a:lnTo>
                <a:lnTo>
                  <a:pt x="6720" y="4800"/>
                </a:lnTo>
                <a:lnTo>
                  <a:pt x="6720" y="374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8" name="object 648"/>
          <p:cNvSpPr/>
          <p:nvPr/>
        </p:nvSpPr>
        <p:spPr>
          <a:xfrm>
            <a:off x="3626053" y="2478420"/>
            <a:ext cx="34549" cy="24947"/>
          </a:xfrm>
          <a:custGeom>
            <a:avLst/>
            <a:gdLst/>
            <a:ahLst/>
            <a:cxnLst/>
            <a:rect l="l" t="t" r="r" b="b"/>
            <a:pathLst>
              <a:path w="34549" h="24947">
                <a:moveTo>
                  <a:pt x="1904" y="1920"/>
                </a:moveTo>
                <a:lnTo>
                  <a:pt x="4800" y="1920"/>
                </a:lnTo>
                <a:lnTo>
                  <a:pt x="5745" y="2880"/>
                </a:lnTo>
                <a:lnTo>
                  <a:pt x="5745" y="3840"/>
                </a:lnTo>
                <a:lnTo>
                  <a:pt x="6720" y="5760"/>
                </a:lnTo>
                <a:lnTo>
                  <a:pt x="12466" y="3840"/>
                </a:lnTo>
                <a:lnTo>
                  <a:pt x="14401" y="2880"/>
                </a:lnTo>
                <a:lnTo>
                  <a:pt x="19187" y="2880"/>
                </a:lnTo>
                <a:lnTo>
                  <a:pt x="21107" y="3840"/>
                </a:lnTo>
                <a:lnTo>
                  <a:pt x="22082" y="3840"/>
                </a:lnTo>
                <a:lnTo>
                  <a:pt x="23987" y="4800"/>
                </a:lnTo>
                <a:lnTo>
                  <a:pt x="24947" y="6720"/>
                </a:lnTo>
                <a:lnTo>
                  <a:pt x="25907" y="7680"/>
                </a:lnTo>
                <a:lnTo>
                  <a:pt x="26868" y="9585"/>
                </a:lnTo>
                <a:lnTo>
                  <a:pt x="26868" y="16306"/>
                </a:lnTo>
                <a:lnTo>
                  <a:pt x="25907" y="18242"/>
                </a:lnTo>
                <a:lnTo>
                  <a:pt x="23987" y="20147"/>
                </a:lnTo>
                <a:lnTo>
                  <a:pt x="23027" y="22082"/>
                </a:lnTo>
                <a:lnTo>
                  <a:pt x="21107" y="23027"/>
                </a:lnTo>
                <a:lnTo>
                  <a:pt x="20147" y="24947"/>
                </a:lnTo>
                <a:lnTo>
                  <a:pt x="24947" y="24947"/>
                </a:lnTo>
                <a:lnTo>
                  <a:pt x="28788" y="23987"/>
                </a:lnTo>
                <a:lnTo>
                  <a:pt x="30708" y="22082"/>
                </a:lnTo>
                <a:lnTo>
                  <a:pt x="33588" y="19202"/>
                </a:lnTo>
                <a:lnTo>
                  <a:pt x="34549" y="16306"/>
                </a:lnTo>
                <a:lnTo>
                  <a:pt x="34549" y="10561"/>
                </a:lnTo>
                <a:lnTo>
                  <a:pt x="33588" y="7680"/>
                </a:lnTo>
                <a:lnTo>
                  <a:pt x="31668" y="5760"/>
                </a:lnTo>
                <a:lnTo>
                  <a:pt x="30708" y="3840"/>
                </a:lnTo>
                <a:lnTo>
                  <a:pt x="28788" y="2880"/>
                </a:lnTo>
                <a:lnTo>
                  <a:pt x="25907" y="1920"/>
                </a:lnTo>
                <a:lnTo>
                  <a:pt x="23987" y="960"/>
                </a:lnTo>
                <a:lnTo>
                  <a:pt x="20147" y="0"/>
                </a:lnTo>
                <a:lnTo>
                  <a:pt x="0" y="0"/>
                </a:lnTo>
                <a:lnTo>
                  <a:pt x="0" y="1920"/>
                </a:lnTo>
                <a:lnTo>
                  <a:pt x="1904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9" name="object 649"/>
          <p:cNvSpPr/>
          <p:nvPr/>
        </p:nvSpPr>
        <p:spPr>
          <a:xfrm>
            <a:off x="3626053" y="2482260"/>
            <a:ext cx="21107" cy="41269"/>
          </a:xfrm>
          <a:custGeom>
            <a:avLst/>
            <a:gdLst/>
            <a:ahLst/>
            <a:cxnLst/>
            <a:rect l="l" t="t" r="r" b="b"/>
            <a:pathLst>
              <a:path w="21107" h="41269">
                <a:moveTo>
                  <a:pt x="17266" y="19187"/>
                </a:moveTo>
                <a:lnTo>
                  <a:pt x="14401" y="19187"/>
                </a:lnTo>
                <a:lnTo>
                  <a:pt x="12466" y="18242"/>
                </a:lnTo>
                <a:lnTo>
                  <a:pt x="12466" y="0"/>
                </a:lnTo>
                <a:lnTo>
                  <a:pt x="6720" y="1920"/>
                </a:lnTo>
                <a:lnTo>
                  <a:pt x="6720" y="36469"/>
                </a:lnTo>
                <a:lnTo>
                  <a:pt x="5745" y="38389"/>
                </a:lnTo>
                <a:lnTo>
                  <a:pt x="4800" y="40309"/>
                </a:lnTo>
                <a:lnTo>
                  <a:pt x="0" y="40309"/>
                </a:lnTo>
                <a:lnTo>
                  <a:pt x="0" y="41269"/>
                </a:lnTo>
                <a:lnTo>
                  <a:pt x="19187" y="41269"/>
                </a:lnTo>
                <a:lnTo>
                  <a:pt x="19187" y="40309"/>
                </a:lnTo>
                <a:lnTo>
                  <a:pt x="14401" y="40309"/>
                </a:lnTo>
                <a:lnTo>
                  <a:pt x="13426" y="39349"/>
                </a:lnTo>
                <a:lnTo>
                  <a:pt x="13426" y="38389"/>
                </a:lnTo>
                <a:lnTo>
                  <a:pt x="12466" y="36469"/>
                </a:lnTo>
                <a:lnTo>
                  <a:pt x="12466" y="20147"/>
                </a:lnTo>
                <a:lnTo>
                  <a:pt x="14401" y="21107"/>
                </a:lnTo>
                <a:lnTo>
                  <a:pt x="20147" y="21107"/>
                </a:lnTo>
                <a:lnTo>
                  <a:pt x="21107" y="19187"/>
                </a:lnTo>
                <a:lnTo>
                  <a:pt x="17266" y="191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0" name="object 650"/>
          <p:cNvSpPr/>
          <p:nvPr/>
        </p:nvSpPr>
        <p:spPr>
          <a:xfrm>
            <a:off x="3664442" y="2497622"/>
            <a:ext cx="27843" cy="23987"/>
          </a:xfrm>
          <a:custGeom>
            <a:avLst/>
            <a:gdLst/>
            <a:ahLst/>
            <a:cxnLst/>
            <a:rect l="l" t="t" r="r" b="b"/>
            <a:pathLst>
              <a:path w="27843" h="23987">
                <a:moveTo>
                  <a:pt x="24963" y="0"/>
                </a:moveTo>
                <a:lnTo>
                  <a:pt x="22082" y="1904"/>
                </a:lnTo>
                <a:lnTo>
                  <a:pt x="24002" y="4785"/>
                </a:lnTo>
                <a:lnTo>
                  <a:pt x="27843" y="3825"/>
                </a:lnTo>
                <a:lnTo>
                  <a:pt x="24963" y="0"/>
                </a:lnTo>
                <a:close/>
              </a:path>
              <a:path w="27843" h="23987">
                <a:moveTo>
                  <a:pt x="16322" y="-19202"/>
                </a:moveTo>
                <a:lnTo>
                  <a:pt x="0" y="-19202"/>
                </a:lnTo>
                <a:lnTo>
                  <a:pt x="0" y="-17282"/>
                </a:lnTo>
                <a:lnTo>
                  <a:pt x="4800" y="-17282"/>
                </a:lnTo>
                <a:lnTo>
                  <a:pt x="5760" y="-16322"/>
                </a:lnTo>
                <a:lnTo>
                  <a:pt x="5760" y="-15361"/>
                </a:lnTo>
                <a:lnTo>
                  <a:pt x="6720" y="-13441"/>
                </a:lnTo>
                <a:lnTo>
                  <a:pt x="6720" y="23027"/>
                </a:lnTo>
                <a:lnTo>
                  <a:pt x="5760" y="23027"/>
                </a:lnTo>
                <a:lnTo>
                  <a:pt x="4800" y="24947"/>
                </a:lnTo>
                <a:lnTo>
                  <a:pt x="0" y="24947"/>
                </a:lnTo>
                <a:lnTo>
                  <a:pt x="0" y="25908"/>
                </a:lnTo>
                <a:lnTo>
                  <a:pt x="19202" y="25908"/>
                </a:lnTo>
                <a:lnTo>
                  <a:pt x="19202" y="24947"/>
                </a:lnTo>
                <a:lnTo>
                  <a:pt x="14401" y="24947"/>
                </a:lnTo>
                <a:lnTo>
                  <a:pt x="13441" y="23987"/>
                </a:lnTo>
                <a:lnTo>
                  <a:pt x="13441" y="23027"/>
                </a:lnTo>
                <a:lnTo>
                  <a:pt x="12481" y="21107"/>
                </a:lnTo>
                <a:lnTo>
                  <a:pt x="12481" y="4785"/>
                </a:lnTo>
                <a:lnTo>
                  <a:pt x="17282" y="4785"/>
                </a:lnTo>
                <a:lnTo>
                  <a:pt x="32644" y="25908"/>
                </a:lnTo>
                <a:lnTo>
                  <a:pt x="45125" y="25908"/>
                </a:lnTo>
                <a:lnTo>
                  <a:pt x="45125" y="24947"/>
                </a:lnTo>
                <a:lnTo>
                  <a:pt x="42245" y="24947"/>
                </a:lnTo>
                <a:lnTo>
                  <a:pt x="40325" y="23987"/>
                </a:lnTo>
                <a:lnTo>
                  <a:pt x="39364" y="23027"/>
                </a:lnTo>
                <a:lnTo>
                  <a:pt x="37444" y="22067"/>
                </a:lnTo>
                <a:lnTo>
                  <a:pt x="35524" y="20147"/>
                </a:lnTo>
                <a:lnTo>
                  <a:pt x="33604" y="17282"/>
                </a:lnTo>
                <a:lnTo>
                  <a:pt x="24002" y="4785"/>
                </a:lnTo>
                <a:lnTo>
                  <a:pt x="22082" y="1904"/>
                </a:lnTo>
                <a:lnTo>
                  <a:pt x="19202" y="2880"/>
                </a:lnTo>
                <a:lnTo>
                  <a:pt x="12481" y="2880"/>
                </a:lnTo>
                <a:lnTo>
                  <a:pt x="12481" y="-15361"/>
                </a:lnTo>
                <a:lnTo>
                  <a:pt x="15361" y="-16322"/>
                </a:lnTo>
                <a:lnTo>
                  <a:pt x="21122" y="-16322"/>
                </a:lnTo>
                <a:lnTo>
                  <a:pt x="23042" y="-15361"/>
                </a:lnTo>
                <a:lnTo>
                  <a:pt x="24963" y="-13441"/>
                </a:lnTo>
                <a:lnTo>
                  <a:pt x="26883" y="-11521"/>
                </a:lnTo>
                <a:lnTo>
                  <a:pt x="27843" y="-9616"/>
                </a:lnTo>
                <a:lnTo>
                  <a:pt x="27843" y="-3840"/>
                </a:lnTo>
                <a:lnTo>
                  <a:pt x="26883" y="-1935"/>
                </a:lnTo>
                <a:lnTo>
                  <a:pt x="24963" y="0"/>
                </a:lnTo>
                <a:lnTo>
                  <a:pt x="27843" y="3825"/>
                </a:lnTo>
                <a:lnTo>
                  <a:pt x="30723" y="1904"/>
                </a:lnTo>
                <a:lnTo>
                  <a:pt x="32644" y="0"/>
                </a:lnTo>
                <a:lnTo>
                  <a:pt x="34564" y="-1935"/>
                </a:lnTo>
                <a:lnTo>
                  <a:pt x="35524" y="-4800"/>
                </a:lnTo>
                <a:lnTo>
                  <a:pt x="35524" y="-9616"/>
                </a:lnTo>
                <a:lnTo>
                  <a:pt x="34564" y="-12481"/>
                </a:lnTo>
                <a:lnTo>
                  <a:pt x="32644" y="-14401"/>
                </a:lnTo>
                <a:lnTo>
                  <a:pt x="31683" y="-15361"/>
                </a:lnTo>
                <a:lnTo>
                  <a:pt x="29763" y="-17282"/>
                </a:lnTo>
                <a:lnTo>
                  <a:pt x="26883" y="-18242"/>
                </a:lnTo>
                <a:lnTo>
                  <a:pt x="24963" y="-18242"/>
                </a:lnTo>
                <a:lnTo>
                  <a:pt x="21122" y="-19202"/>
                </a:lnTo>
                <a:lnTo>
                  <a:pt x="16322" y="-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1" name="object 651"/>
          <p:cNvSpPr/>
          <p:nvPr/>
        </p:nvSpPr>
        <p:spPr>
          <a:xfrm>
            <a:off x="2980943" y="2399705"/>
            <a:ext cx="38404" cy="45110"/>
          </a:xfrm>
          <a:custGeom>
            <a:avLst/>
            <a:gdLst/>
            <a:ahLst/>
            <a:cxnLst/>
            <a:rect l="l" t="t" r="r" b="b"/>
            <a:pathLst>
              <a:path w="38404" h="45110">
                <a:moveTo>
                  <a:pt x="37444" y="32628"/>
                </a:moveTo>
                <a:lnTo>
                  <a:pt x="36484" y="35509"/>
                </a:lnTo>
                <a:lnTo>
                  <a:pt x="35524" y="37429"/>
                </a:lnTo>
                <a:lnTo>
                  <a:pt x="33604" y="39349"/>
                </a:lnTo>
                <a:lnTo>
                  <a:pt x="32644" y="40309"/>
                </a:lnTo>
                <a:lnTo>
                  <a:pt x="31683" y="41269"/>
                </a:lnTo>
                <a:lnTo>
                  <a:pt x="29763" y="42230"/>
                </a:lnTo>
                <a:lnTo>
                  <a:pt x="13441" y="42230"/>
                </a:lnTo>
                <a:lnTo>
                  <a:pt x="13441" y="41269"/>
                </a:lnTo>
                <a:lnTo>
                  <a:pt x="12481" y="40309"/>
                </a:lnTo>
                <a:lnTo>
                  <a:pt x="12481" y="4785"/>
                </a:lnTo>
                <a:lnTo>
                  <a:pt x="13441" y="3825"/>
                </a:lnTo>
                <a:lnTo>
                  <a:pt x="13441" y="2880"/>
                </a:lnTo>
                <a:lnTo>
                  <a:pt x="14401" y="2880"/>
                </a:lnTo>
                <a:lnTo>
                  <a:pt x="15361" y="1904"/>
                </a:lnTo>
                <a:lnTo>
                  <a:pt x="16322" y="1904"/>
                </a:lnTo>
                <a:lnTo>
                  <a:pt x="18242" y="944"/>
                </a:lnTo>
                <a:lnTo>
                  <a:pt x="20162" y="944"/>
                </a:lnTo>
                <a:lnTo>
                  <a:pt x="20162" y="0"/>
                </a:lnTo>
                <a:lnTo>
                  <a:pt x="0" y="0"/>
                </a:lnTo>
                <a:lnTo>
                  <a:pt x="0" y="944"/>
                </a:lnTo>
                <a:lnTo>
                  <a:pt x="2880" y="944"/>
                </a:lnTo>
                <a:lnTo>
                  <a:pt x="4800" y="1904"/>
                </a:lnTo>
                <a:lnTo>
                  <a:pt x="4800" y="2880"/>
                </a:lnTo>
                <a:lnTo>
                  <a:pt x="5760" y="3825"/>
                </a:lnTo>
                <a:lnTo>
                  <a:pt x="5760" y="42230"/>
                </a:lnTo>
                <a:lnTo>
                  <a:pt x="4800" y="43190"/>
                </a:lnTo>
                <a:lnTo>
                  <a:pt x="2880" y="44150"/>
                </a:lnTo>
                <a:lnTo>
                  <a:pt x="0" y="44150"/>
                </a:lnTo>
                <a:lnTo>
                  <a:pt x="0" y="45110"/>
                </a:lnTo>
                <a:lnTo>
                  <a:pt x="34564" y="45110"/>
                </a:lnTo>
                <a:lnTo>
                  <a:pt x="38404" y="33588"/>
                </a:lnTo>
                <a:lnTo>
                  <a:pt x="37444" y="326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2" name="object 652"/>
          <p:cNvSpPr/>
          <p:nvPr/>
        </p:nvSpPr>
        <p:spPr>
          <a:xfrm>
            <a:off x="3024149" y="2414092"/>
            <a:ext cx="26868" cy="31683"/>
          </a:xfrm>
          <a:custGeom>
            <a:avLst/>
            <a:gdLst/>
            <a:ahLst/>
            <a:cxnLst/>
            <a:rect l="l" t="t" r="r" b="b"/>
            <a:pathLst>
              <a:path w="26868" h="31683">
                <a:moveTo>
                  <a:pt x="960" y="8641"/>
                </a:moveTo>
                <a:lnTo>
                  <a:pt x="960" y="9601"/>
                </a:lnTo>
                <a:lnTo>
                  <a:pt x="1920" y="10561"/>
                </a:lnTo>
                <a:lnTo>
                  <a:pt x="4800" y="10561"/>
                </a:lnTo>
                <a:lnTo>
                  <a:pt x="4800" y="9601"/>
                </a:lnTo>
                <a:lnTo>
                  <a:pt x="5760" y="8641"/>
                </a:lnTo>
                <a:lnTo>
                  <a:pt x="5760" y="4800"/>
                </a:lnTo>
                <a:lnTo>
                  <a:pt x="6720" y="3840"/>
                </a:lnTo>
                <a:lnTo>
                  <a:pt x="6720" y="2895"/>
                </a:lnTo>
                <a:lnTo>
                  <a:pt x="7680" y="1920"/>
                </a:lnTo>
                <a:lnTo>
                  <a:pt x="13441" y="1920"/>
                </a:lnTo>
                <a:lnTo>
                  <a:pt x="14401" y="2895"/>
                </a:lnTo>
                <a:lnTo>
                  <a:pt x="15361" y="4800"/>
                </a:lnTo>
                <a:lnTo>
                  <a:pt x="16306" y="6720"/>
                </a:lnTo>
                <a:lnTo>
                  <a:pt x="16306" y="10561"/>
                </a:lnTo>
                <a:lnTo>
                  <a:pt x="10561" y="12481"/>
                </a:lnTo>
                <a:lnTo>
                  <a:pt x="6720" y="14401"/>
                </a:lnTo>
                <a:lnTo>
                  <a:pt x="5760" y="18242"/>
                </a:lnTo>
                <a:lnTo>
                  <a:pt x="6720" y="17282"/>
                </a:lnTo>
                <a:lnTo>
                  <a:pt x="7680" y="16322"/>
                </a:lnTo>
                <a:lnTo>
                  <a:pt x="9601" y="15361"/>
                </a:lnTo>
                <a:lnTo>
                  <a:pt x="10561" y="15361"/>
                </a:lnTo>
                <a:lnTo>
                  <a:pt x="12481" y="14401"/>
                </a:lnTo>
                <a:lnTo>
                  <a:pt x="16306" y="12481"/>
                </a:lnTo>
                <a:lnTo>
                  <a:pt x="16306" y="24002"/>
                </a:lnTo>
                <a:lnTo>
                  <a:pt x="13441" y="26883"/>
                </a:lnTo>
                <a:lnTo>
                  <a:pt x="11521" y="27843"/>
                </a:lnTo>
                <a:lnTo>
                  <a:pt x="8641" y="27843"/>
                </a:lnTo>
                <a:lnTo>
                  <a:pt x="6720" y="26883"/>
                </a:lnTo>
                <a:lnTo>
                  <a:pt x="5760" y="25923"/>
                </a:lnTo>
                <a:lnTo>
                  <a:pt x="6720" y="31683"/>
                </a:lnTo>
                <a:lnTo>
                  <a:pt x="8641" y="31683"/>
                </a:lnTo>
                <a:lnTo>
                  <a:pt x="10561" y="30723"/>
                </a:lnTo>
                <a:lnTo>
                  <a:pt x="13441" y="28803"/>
                </a:lnTo>
                <a:lnTo>
                  <a:pt x="16306" y="26883"/>
                </a:lnTo>
                <a:lnTo>
                  <a:pt x="16306" y="29763"/>
                </a:lnTo>
                <a:lnTo>
                  <a:pt x="17282" y="30723"/>
                </a:lnTo>
                <a:lnTo>
                  <a:pt x="18242" y="31683"/>
                </a:lnTo>
                <a:lnTo>
                  <a:pt x="22082" y="31683"/>
                </a:lnTo>
                <a:lnTo>
                  <a:pt x="23987" y="29763"/>
                </a:lnTo>
                <a:lnTo>
                  <a:pt x="26868" y="26883"/>
                </a:lnTo>
                <a:lnTo>
                  <a:pt x="26868" y="24963"/>
                </a:lnTo>
                <a:lnTo>
                  <a:pt x="25923" y="25923"/>
                </a:lnTo>
                <a:lnTo>
                  <a:pt x="24963" y="26883"/>
                </a:lnTo>
                <a:lnTo>
                  <a:pt x="23987" y="26883"/>
                </a:lnTo>
                <a:lnTo>
                  <a:pt x="23987" y="27843"/>
                </a:lnTo>
                <a:lnTo>
                  <a:pt x="23027" y="27843"/>
                </a:lnTo>
                <a:lnTo>
                  <a:pt x="23027" y="26883"/>
                </a:lnTo>
                <a:lnTo>
                  <a:pt x="22082" y="26883"/>
                </a:lnTo>
                <a:lnTo>
                  <a:pt x="22082" y="6720"/>
                </a:lnTo>
                <a:lnTo>
                  <a:pt x="21122" y="4800"/>
                </a:lnTo>
                <a:lnTo>
                  <a:pt x="21122" y="3840"/>
                </a:lnTo>
                <a:lnTo>
                  <a:pt x="20147" y="2895"/>
                </a:lnTo>
                <a:lnTo>
                  <a:pt x="19202" y="1920"/>
                </a:lnTo>
                <a:lnTo>
                  <a:pt x="18242" y="960"/>
                </a:lnTo>
                <a:lnTo>
                  <a:pt x="16306" y="0"/>
                </a:lnTo>
                <a:lnTo>
                  <a:pt x="4800" y="0"/>
                </a:lnTo>
                <a:lnTo>
                  <a:pt x="2880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8641"/>
                </a:lnTo>
                <a:lnTo>
                  <a:pt x="96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3" name="object 653"/>
          <p:cNvSpPr/>
          <p:nvPr/>
        </p:nvSpPr>
        <p:spPr>
          <a:xfrm>
            <a:off x="3023189" y="2428494"/>
            <a:ext cx="7680" cy="17282"/>
          </a:xfrm>
          <a:custGeom>
            <a:avLst/>
            <a:gdLst/>
            <a:ahLst/>
            <a:cxnLst/>
            <a:rect l="l" t="t" r="r" b="b"/>
            <a:pathLst>
              <a:path w="7680" h="17282">
                <a:moveTo>
                  <a:pt x="960" y="13441"/>
                </a:moveTo>
                <a:lnTo>
                  <a:pt x="1920" y="15361"/>
                </a:lnTo>
                <a:lnTo>
                  <a:pt x="3840" y="16322"/>
                </a:lnTo>
                <a:lnTo>
                  <a:pt x="4800" y="17282"/>
                </a:lnTo>
                <a:lnTo>
                  <a:pt x="7680" y="17282"/>
                </a:lnTo>
                <a:lnTo>
                  <a:pt x="6720" y="11521"/>
                </a:lnTo>
                <a:lnTo>
                  <a:pt x="5760" y="10561"/>
                </a:lnTo>
                <a:lnTo>
                  <a:pt x="5760" y="5760"/>
                </a:lnTo>
                <a:lnTo>
                  <a:pt x="6720" y="3840"/>
                </a:lnTo>
                <a:lnTo>
                  <a:pt x="7680" y="0"/>
                </a:lnTo>
                <a:lnTo>
                  <a:pt x="5760" y="960"/>
                </a:lnTo>
                <a:lnTo>
                  <a:pt x="3840" y="2880"/>
                </a:lnTo>
                <a:lnTo>
                  <a:pt x="1920" y="3840"/>
                </a:lnTo>
                <a:lnTo>
                  <a:pt x="960" y="5760"/>
                </a:lnTo>
                <a:lnTo>
                  <a:pt x="0" y="6720"/>
                </a:lnTo>
                <a:lnTo>
                  <a:pt x="0" y="11521"/>
                </a:lnTo>
                <a:lnTo>
                  <a:pt x="96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4" name="object 654"/>
          <p:cNvSpPr/>
          <p:nvPr/>
        </p:nvSpPr>
        <p:spPr>
          <a:xfrm>
            <a:off x="3062538" y="2440975"/>
            <a:ext cx="2880" cy="4800"/>
          </a:xfrm>
          <a:custGeom>
            <a:avLst/>
            <a:gdLst/>
            <a:ahLst/>
            <a:cxnLst/>
            <a:rect l="l" t="t" r="r" b="b"/>
            <a:pathLst>
              <a:path w="2880" h="4800">
                <a:moveTo>
                  <a:pt x="975" y="960"/>
                </a:moveTo>
                <a:lnTo>
                  <a:pt x="0" y="0"/>
                </a:lnTo>
                <a:lnTo>
                  <a:pt x="975" y="4800"/>
                </a:lnTo>
                <a:lnTo>
                  <a:pt x="2880" y="4800"/>
                </a:lnTo>
                <a:lnTo>
                  <a:pt x="2880" y="1920"/>
                </a:lnTo>
                <a:lnTo>
                  <a:pt x="975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5" name="object 655"/>
          <p:cNvSpPr/>
          <p:nvPr/>
        </p:nvSpPr>
        <p:spPr>
          <a:xfrm>
            <a:off x="3051017" y="2397770"/>
            <a:ext cx="31683" cy="48005"/>
          </a:xfrm>
          <a:custGeom>
            <a:avLst/>
            <a:gdLst/>
            <a:ahLst/>
            <a:cxnLst/>
            <a:rect l="l" t="t" r="r" b="b"/>
            <a:pathLst>
              <a:path w="31683" h="48005">
                <a:moveTo>
                  <a:pt x="6720" y="46085"/>
                </a:moveTo>
                <a:lnTo>
                  <a:pt x="8641" y="47045"/>
                </a:lnTo>
                <a:lnTo>
                  <a:pt x="10561" y="47045"/>
                </a:lnTo>
                <a:lnTo>
                  <a:pt x="12496" y="48005"/>
                </a:lnTo>
                <a:lnTo>
                  <a:pt x="11521" y="43205"/>
                </a:lnTo>
                <a:lnTo>
                  <a:pt x="10561" y="42245"/>
                </a:lnTo>
                <a:lnTo>
                  <a:pt x="10561" y="24002"/>
                </a:lnTo>
                <a:lnTo>
                  <a:pt x="11521" y="23042"/>
                </a:lnTo>
                <a:lnTo>
                  <a:pt x="13441" y="22082"/>
                </a:lnTo>
                <a:lnTo>
                  <a:pt x="14401" y="21122"/>
                </a:lnTo>
                <a:lnTo>
                  <a:pt x="15361" y="21122"/>
                </a:lnTo>
                <a:lnTo>
                  <a:pt x="16337" y="20162"/>
                </a:lnTo>
                <a:lnTo>
                  <a:pt x="20162" y="20162"/>
                </a:lnTo>
                <a:lnTo>
                  <a:pt x="22082" y="22082"/>
                </a:lnTo>
                <a:lnTo>
                  <a:pt x="23042" y="24002"/>
                </a:lnTo>
                <a:lnTo>
                  <a:pt x="24963" y="25923"/>
                </a:lnTo>
                <a:lnTo>
                  <a:pt x="25923" y="28803"/>
                </a:lnTo>
                <a:lnTo>
                  <a:pt x="25923" y="37444"/>
                </a:lnTo>
                <a:lnTo>
                  <a:pt x="24963" y="40325"/>
                </a:lnTo>
                <a:lnTo>
                  <a:pt x="23042" y="42245"/>
                </a:lnTo>
                <a:lnTo>
                  <a:pt x="22082" y="45125"/>
                </a:lnTo>
                <a:lnTo>
                  <a:pt x="20162" y="46085"/>
                </a:lnTo>
                <a:lnTo>
                  <a:pt x="16337" y="46085"/>
                </a:lnTo>
                <a:lnTo>
                  <a:pt x="15361" y="45125"/>
                </a:lnTo>
                <a:lnTo>
                  <a:pt x="14401" y="45125"/>
                </a:lnTo>
                <a:lnTo>
                  <a:pt x="14401" y="48005"/>
                </a:lnTo>
                <a:lnTo>
                  <a:pt x="20162" y="48005"/>
                </a:lnTo>
                <a:lnTo>
                  <a:pt x="23042" y="47045"/>
                </a:lnTo>
                <a:lnTo>
                  <a:pt x="26883" y="44165"/>
                </a:lnTo>
                <a:lnTo>
                  <a:pt x="29763" y="40325"/>
                </a:lnTo>
                <a:lnTo>
                  <a:pt x="31683" y="36484"/>
                </a:lnTo>
                <a:lnTo>
                  <a:pt x="31683" y="25923"/>
                </a:lnTo>
                <a:lnTo>
                  <a:pt x="30723" y="23042"/>
                </a:lnTo>
                <a:lnTo>
                  <a:pt x="28803" y="20162"/>
                </a:lnTo>
                <a:lnTo>
                  <a:pt x="25923" y="17282"/>
                </a:lnTo>
                <a:lnTo>
                  <a:pt x="23042" y="16322"/>
                </a:lnTo>
                <a:lnTo>
                  <a:pt x="16337" y="16322"/>
                </a:lnTo>
                <a:lnTo>
                  <a:pt x="13441" y="18242"/>
                </a:lnTo>
                <a:lnTo>
                  <a:pt x="10561" y="22082"/>
                </a:lnTo>
                <a:lnTo>
                  <a:pt x="10561" y="0"/>
                </a:lnTo>
                <a:lnTo>
                  <a:pt x="8641" y="0"/>
                </a:lnTo>
                <a:lnTo>
                  <a:pt x="0" y="3840"/>
                </a:lnTo>
                <a:lnTo>
                  <a:pt x="0" y="4815"/>
                </a:lnTo>
                <a:lnTo>
                  <a:pt x="960" y="4815"/>
                </a:lnTo>
                <a:lnTo>
                  <a:pt x="1935" y="3840"/>
                </a:lnTo>
                <a:lnTo>
                  <a:pt x="2895" y="3840"/>
                </a:lnTo>
                <a:lnTo>
                  <a:pt x="3840" y="4815"/>
                </a:lnTo>
                <a:lnTo>
                  <a:pt x="4800" y="4815"/>
                </a:lnTo>
                <a:lnTo>
                  <a:pt x="4800" y="44165"/>
                </a:lnTo>
                <a:lnTo>
                  <a:pt x="6720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6" name="object 656"/>
          <p:cNvSpPr/>
          <p:nvPr/>
        </p:nvSpPr>
        <p:spPr>
          <a:xfrm>
            <a:off x="3098063" y="2431374"/>
            <a:ext cx="14401" cy="14401"/>
          </a:xfrm>
          <a:custGeom>
            <a:avLst/>
            <a:gdLst/>
            <a:ahLst/>
            <a:cxnLst/>
            <a:rect l="l" t="t" r="r" b="b"/>
            <a:pathLst>
              <a:path w="14401" h="14401">
                <a:moveTo>
                  <a:pt x="13441" y="0"/>
                </a:moveTo>
                <a:lnTo>
                  <a:pt x="13441" y="4800"/>
                </a:lnTo>
                <a:lnTo>
                  <a:pt x="12481" y="7680"/>
                </a:lnTo>
                <a:lnTo>
                  <a:pt x="10561" y="9601"/>
                </a:lnTo>
                <a:lnTo>
                  <a:pt x="9601" y="11521"/>
                </a:lnTo>
                <a:lnTo>
                  <a:pt x="7680" y="12481"/>
                </a:lnTo>
                <a:lnTo>
                  <a:pt x="2880" y="12481"/>
                </a:lnTo>
                <a:lnTo>
                  <a:pt x="0" y="10561"/>
                </a:lnTo>
                <a:lnTo>
                  <a:pt x="3840" y="14401"/>
                </a:lnTo>
                <a:lnTo>
                  <a:pt x="9601" y="14401"/>
                </a:lnTo>
                <a:lnTo>
                  <a:pt x="11521" y="12481"/>
                </a:lnTo>
                <a:lnTo>
                  <a:pt x="14401" y="11521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7" name="object 657"/>
          <p:cNvSpPr/>
          <p:nvPr/>
        </p:nvSpPr>
        <p:spPr>
          <a:xfrm>
            <a:off x="3087502" y="2414092"/>
            <a:ext cx="29763" cy="31683"/>
          </a:xfrm>
          <a:custGeom>
            <a:avLst/>
            <a:gdLst/>
            <a:ahLst/>
            <a:cxnLst/>
            <a:rect l="l" t="t" r="r" b="b"/>
            <a:pathLst>
              <a:path w="29763" h="31683">
                <a:moveTo>
                  <a:pt x="1920" y="23042"/>
                </a:moveTo>
                <a:lnTo>
                  <a:pt x="3840" y="26883"/>
                </a:lnTo>
                <a:lnTo>
                  <a:pt x="6720" y="29763"/>
                </a:lnTo>
                <a:lnTo>
                  <a:pt x="10561" y="31683"/>
                </a:lnTo>
                <a:lnTo>
                  <a:pt x="14401" y="31683"/>
                </a:lnTo>
                <a:lnTo>
                  <a:pt x="10561" y="27843"/>
                </a:lnTo>
                <a:lnTo>
                  <a:pt x="9601" y="24963"/>
                </a:lnTo>
                <a:lnTo>
                  <a:pt x="7680" y="21122"/>
                </a:lnTo>
                <a:lnTo>
                  <a:pt x="6720" y="17282"/>
                </a:lnTo>
                <a:lnTo>
                  <a:pt x="6720" y="8641"/>
                </a:lnTo>
                <a:lnTo>
                  <a:pt x="7680" y="6720"/>
                </a:lnTo>
                <a:lnTo>
                  <a:pt x="8641" y="4800"/>
                </a:lnTo>
                <a:lnTo>
                  <a:pt x="9601" y="3840"/>
                </a:lnTo>
                <a:lnTo>
                  <a:pt x="10561" y="2895"/>
                </a:lnTo>
                <a:lnTo>
                  <a:pt x="11521" y="1920"/>
                </a:lnTo>
                <a:lnTo>
                  <a:pt x="16322" y="1920"/>
                </a:lnTo>
                <a:lnTo>
                  <a:pt x="18242" y="2895"/>
                </a:lnTo>
                <a:lnTo>
                  <a:pt x="20162" y="4800"/>
                </a:lnTo>
                <a:lnTo>
                  <a:pt x="22082" y="7680"/>
                </a:lnTo>
                <a:lnTo>
                  <a:pt x="24003" y="12481"/>
                </a:lnTo>
                <a:lnTo>
                  <a:pt x="24003" y="17282"/>
                </a:lnTo>
                <a:lnTo>
                  <a:pt x="24963" y="28803"/>
                </a:lnTo>
                <a:lnTo>
                  <a:pt x="26883" y="25923"/>
                </a:lnTo>
                <a:lnTo>
                  <a:pt x="27843" y="23042"/>
                </a:lnTo>
                <a:lnTo>
                  <a:pt x="28803" y="21122"/>
                </a:lnTo>
                <a:lnTo>
                  <a:pt x="29763" y="18242"/>
                </a:lnTo>
                <a:lnTo>
                  <a:pt x="29763" y="11521"/>
                </a:lnTo>
                <a:lnTo>
                  <a:pt x="28803" y="7680"/>
                </a:lnTo>
                <a:lnTo>
                  <a:pt x="25923" y="4800"/>
                </a:lnTo>
                <a:lnTo>
                  <a:pt x="23042" y="960"/>
                </a:lnTo>
                <a:lnTo>
                  <a:pt x="20162" y="0"/>
                </a:lnTo>
                <a:lnTo>
                  <a:pt x="10561" y="0"/>
                </a:lnTo>
                <a:lnTo>
                  <a:pt x="7680" y="1920"/>
                </a:lnTo>
                <a:lnTo>
                  <a:pt x="5760" y="2895"/>
                </a:lnTo>
                <a:lnTo>
                  <a:pt x="3840" y="4800"/>
                </a:lnTo>
                <a:lnTo>
                  <a:pt x="1920" y="7680"/>
                </a:lnTo>
                <a:lnTo>
                  <a:pt x="960" y="10561"/>
                </a:lnTo>
                <a:lnTo>
                  <a:pt x="0" y="13441"/>
                </a:lnTo>
                <a:lnTo>
                  <a:pt x="0" y="20162"/>
                </a:lnTo>
                <a:lnTo>
                  <a:pt x="1920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8" name="object 658"/>
          <p:cNvSpPr/>
          <p:nvPr/>
        </p:nvSpPr>
        <p:spPr>
          <a:xfrm>
            <a:off x="3120146" y="2414092"/>
            <a:ext cx="33588" cy="31683"/>
          </a:xfrm>
          <a:custGeom>
            <a:avLst/>
            <a:gdLst/>
            <a:ahLst/>
            <a:cxnLst/>
            <a:rect l="l" t="t" r="r" b="b"/>
            <a:pathLst>
              <a:path w="33588" h="31683">
                <a:moveTo>
                  <a:pt x="33588" y="27843"/>
                </a:moveTo>
                <a:lnTo>
                  <a:pt x="33588" y="26883"/>
                </a:lnTo>
                <a:lnTo>
                  <a:pt x="32628" y="27843"/>
                </a:lnTo>
                <a:lnTo>
                  <a:pt x="29748" y="27843"/>
                </a:lnTo>
                <a:lnTo>
                  <a:pt x="29748" y="26883"/>
                </a:lnTo>
                <a:lnTo>
                  <a:pt x="28788" y="25923"/>
                </a:lnTo>
                <a:lnTo>
                  <a:pt x="28788" y="0"/>
                </a:lnTo>
                <a:lnTo>
                  <a:pt x="18227" y="0"/>
                </a:lnTo>
                <a:lnTo>
                  <a:pt x="18227" y="1920"/>
                </a:lnTo>
                <a:lnTo>
                  <a:pt x="22067" y="1920"/>
                </a:lnTo>
                <a:lnTo>
                  <a:pt x="22067" y="2895"/>
                </a:lnTo>
                <a:lnTo>
                  <a:pt x="23042" y="2895"/>
                </a:lnTo>
                <a:lnTo>
                  <a:pt x="23042" y="23042"/>
                </a:lnTo>
                <a:lnTo>
                  <a:pt x="21122" y="24963"/>
                </a:lnTo>
                <a:lnTo>
                  <a:pt x="20162" y="25923"/>
                </a:lnTo>
                <a:lnTo>
                  <a:pt x="19202" y="26883"/>
                </a:lnTo>
                <a:lnTo>
                  <a:pt x="17282" y="27843"/>
                </a:lnTo>
                <a:lnTo>
                  <a:pt x="13441" y="27843"/>
                </a:lnTo>
                <a:lnTo>
                  <a:pt x="11521" y="26883"/>
                </a:lnTo>
                <a:lnTo>
                  <a:pt x="10561" y="25923"/>
                </a:lnTo>
                <a:lnTo>
                  <a:pt x="10561" y="0"/>
                </a:ln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lnTo>
                  <a:pt x="3840" y="2895"/>
                </a:lnTo>
                <a:lnTo>
                  <a:pt x="4800" y="3840"/>
                </a:lnTo>
                <a:lnTo>
                  <a:pt x="4800" y="24963"/>
                </a:lnTo>
                <a:lnTo>
                  <a:pt x="5760" y="26883"/>
                </a:lnTo>
                <a:lnTo>
                  <a:pt x="5760" y="27843"/>
                </a:lnTo>
                <a:lnTo>
                  <a:pt x="6720" y="29763"/>
                </a:lnTo>
                <a:lnTo>
                  <a:pt x="8641" y="30723"/>
                </a:lnTo>
                <a:lnTo>
                  <a:pt x="9601" y="31683"/>
                </a:lnTo>
                <a:lnTo>
                  <a:pt x="15361" y="31683"/>
                </a:lnTo>
                <a:lnTo>
                  <a:pt x="17282" y="30723"/>
                </a:lnTo>
                <a:lnTo>
                  <a:pt x="18227" y="29763"/>
                </a:lnTo>
                <a:lnTo>
                  <a:pt x="20162" y="27843"/>
                </a:lnTo>
                <a:lnTo>
                  <a:pt x="23042" y="25923"/>
                </a:lnTo>
                <a:lnTo>
                  <a:pt x="23042" y="31683"/>
                </a:lnTo>
                <a:lnTo>
                  <a:pt x="24947" y="31683"/>
                </a:lnTo>
                <a:lnTo>
                  <a:pt x="33588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9" name="object 659"/>
          <p:cNvSpPr/>
          <p:nvPr/>
        </p:nvSpPr>
        <p:spPr>
          <a:xfrm>
            <a:off x="3153735" y="2414092"/>
            <a:ext cx="23042" cy="30723"/>
          </a:xfrm>
          <a:custGeom>
            <a:avLst/>
            <a:gdLst/>
            <a:ahLst/>
            <a:cxnLst/>
            <a:rect l="l" t="t" r="r" b="b"/>
            <a:pathLst>
              <a:path w="23042" h="30723">
                <a:moveTo>
                  <a:pt x="16322" y="30723"/>
                </a:moveTo>
                <a:lnTo>
                  <a:pt x="16322" y="29763"/>
                </a:lnTo>
                <a:lnTo>
                  <a:pt x="14401" y="29763"/>
                </a:lnTo>
                <a:lnTo>
                  <a:pt x="13441" y="28803"/>
                </a:lnTo>
                <a:lnTo>
                  <a:pt x="12481" y="28803"/>
                </a:lnTo>
                <a:lnTo>
                  <a:pt x="11536" y="27843"/>
                </a:lnTo>
                <a:lnTo>
                  <a:pt x="11536" y="9601"/>
                </a:lnTo>
                <a:lnTo>
                  <a:pt x="12481" y="6720"/>
                </a:lnTo>
                <a:lnTo>
                  <a:pt x="13441" y="5760"/>
                </a:lnTo>
                <a:lnTo>
                  <a:pt x="14401" y="4800"/>
                </a:lnTo>
                <a:lnTo>
                  <a:pt x="14401" y="3840"/>
                </a:lnTo>
                <a:lnTo>
                  <a:pt x="16322" y="3840"/>
                </a:lnTo>
                <a:lnTo>
                  <a:pt x="16322" y="4800"/>
                </a:lnTo>
                <a:lnTo>
                  <a:pt x="17282" y="4800"/>
                </a:lnTo>
                <a:lnTo>
                  <a:pt x="18242" y="5760"/>
                </a:lnTo>
                <a:lnTo>
                  <a:pt x="19202" y="6720"/>
                </a:lnTo>
                <a:lnTo>
                  <a:pt x="21122" y="6720"/>
                </a:lnTo>
                <a:lnTo>
                  <a:pt x="22082" y="5760"/>
                </a:lnTo>
                <a:lnTo>
                  <a:pt x="23042" y="4800"/>
                </a:lnTo>
                <a:lnTo>
                  <a:pt x="23042" y="1920"/>
                </a:lnTo>
                <a:lnTo>
                  <a:pt x="22082" y="960"/>
                </a:lnTo>
                <a:lnTo>
                  <a:pt x="21122" y="0"/>
                </a:lnTo>
                <a:lnTo>
                  <a:pt x="16322" y="0"/>
                </a:lnTo>
                <a:lnTo>
                  <a:pt x="13441" y="1920"/>
                </a:lnTo>
                <a:lnTo>
                  <a:pt x="11536" y="6720"/>
                </a:lnTo>
                <a:lnTo>
                  <a:pt x="11536" y="0"/>
                </a:lnTo>
                <a:lnTo>
                  <a:pt x="9601" y="0"/>
                </a:lnTo>
                <a:lnTo>
                  <a:pt x="0" y="2895"/>
                </a:lnTo>
                <a:lnTo>
                  <a:pt x="975" y="4800"/>
                </a:lnTo>
                <a:lnTo>
                  <a:pt x="1920" y="3840"/>
                </a:lnTo>
                <a:lnTo>
                  <a:pt x="3840" y="3840"/>
                </a:lnTo>
                <a:lnTo>
                  <a:pt x="4815" y="4800"/>
                </a:lnTo>
                <a:lnTo>
                  <a:pt x="4815" y="5760"/>
                </a:lnTo>
                <a:lnTo>
                  <a:pt x="5760" y="5760"/>
                </a:lnTo>
                <a:lnTo>
                  <a:pt x="5760" y="27843"/>
                </a:lnTo>
                <a:lnTo>
                  <a:pt x="4815" y="27843"/>
                </a:lnTo>
                <a:lnTo>
                  <a:pt x="4815" y="28803"/>
                </a:lnTo>
                <a:lnTo>
                  <a:pt x="3840" y="28803"/>
                </a:lnTo>
                <a:lnTo>
                  <a:pt x="3840" y="29763"/>
                </a:lnTo>
                <a:lnTo>
                  <a:pt x="975" y="29763"/>
                </a:lnTo>
                <a:lnTo>
                  <a:pt x="975" y="30723"/>
                </a:lnTo>
                <a:lnTo>
                  <a:pt x="16322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0" name="object 660"/>
          <p:cNvSpPr/>
          <p:nvPr/>
        </p:nvSpPr>
        <p:spPr>
          <a:xfrm>
            <a:off x="3195980" y="2399705"/>
            <a:ext cx="57591" cy="45110"/>
          </a:xfrm>
          <a:custGeom>
            <a:avLst/>
            <a:gdLst/>
            <a:ahLst/>
            <a:cxnLst/>
            <a:rect l="l" t="t" r="r" b="b"/>
            <a:pathLst>
              <a:path w="57591" h="45110">
                <a:moveTo>
                  <a:pt x="15361" y="45110"/>
                </a:moveTo>
                <a:lnTo>
                  <a:pt x="15361" y="44150"/>
                </a:lnTo>
                <a:lnTo>
                  <a:pt x="10561" y="44150"/>
                </a:lnTo>
                <a:lnTo>
                  <a:pt x="9601" y="43190"/>
                </a:lnTo>
                <a:lnTo>
                  <a:pt x="9601" y="42230"/>
                </a:lnTo>
                <a:lnTo>
                  <a:pt x="8641" y="40309"/>
                </a:lnTo>
                <a:lnTo>
                  <a:pt x="8641" y="7665"/>
                </a:lnTo>
                <a:lnTo>
                  <a:pt x="25923" y="45110"/>
                </a:lnTo>
                <a:lnTo>
                  <a:pt x="27843" y="45110"/>
                </a:lnTo>
                <a:lnTo>
                  <a:pt x="45125" y="7665"/>
                </a:lnTo>
                <a:lnTo>
                  <a:pt x="45125" y="41269"/>
                </a:lnTo>
                <a:lnTo>
                  <a:pt x="44150" y="42230"/>
                </a:lnTo>
                <a:lnTo>
                  <a:pt x="43205" y="43190"/>
                </a:lnTo>
                <a:lnTo>
                  <a:pt x="42245" y="44150"/>
                </a:lnTo>
                <a:lnTo>
                  <a:pt x="38404" y="44150"/>
                </a:lnTo>
                <a:lnTo>
                  <a:pt x="38404" y="45110"/>
                </a:lnTo>
                <a:lnTo>
                  <a:pt x="57591" y="45110"/>
                </a:lnTo>
                <a:lnTo>
                  <a:pt x="57591" y="44150"/>
                </a:lnTo>
                <a:lnTo>
                  <a:pt x="52806" y="44150"/>
                </a:lnTo>
                <a:lnTo>
                  <a:pt x="51831" y="43190"/>
                </a:lnTo>
                <a:lnTo>
                  <a:pt x="51831" y="2880"/>
                </a:lnTo>
                <a:lnTo>
                  <a:pt x="52806" y="1904"/>
                </a:lnTo>
                <a:lnTo>
                  <a:pt x="54711" y="944"/>
                </a:lnTo>
                <a:lnTo>
                  <a:pt x="57591" y="944"/>
                </a:lnTo>
                <a:lnTo>
                  <a:pt x="57591" y="0"/>
                </a:lnTo>
                <a:lnTo>
                  <a:pt x="45125" y="0"/>
                </a:lnTo>
                <a:lnTo>
                  <a:pt x="28803" y="35509"/>
                </a:lnTo>
                <a:lnTo>
                  <a:pt x="12481" y="0"/>
                </a:lnTo>
                <a:lnTo>
                  <a:pt x="0" y="0"/>
                </a:lnTo>
                <a:lnTo>
                  <a:pt x="0" y="944"/>
                </a:lnTo>
                <a:lnTo>
                  <a:pt x="960" y="944"/>
                </a:lnTo>
                <a:lnTo>
                  <a:pt x="2880" y="1904"/>
                </a:lnTo>
                <a:lnTo>
                  <a:pt x="3840" y="1904"/>
                </a:lnTo>
                <a:lnTo>
                  <a:pt x="4800" y="2880"/>
                </a:lnTo>
                <a:lnTo>
                  <a:pt x="5760" y="3825"/>
                </a:lnTo>
                <a:lnTo>
                  <a:pt x="5760" y="41269"/>
                </a:lnTo>
                <a:lnTo>
                  <a:pt x="4800" y="42230"/>
                </a:lnTo>
                <a:lnTo>
                  <a:pt x="4800" y="43190"/>
                </a:lnTo>
                <a:lnTo>
                  <a:pt x="2880" y="44150"/>
                </a:lnTo>
                <a:lnTo>
                  <a:pt x="0" y="44150"/>
                </a:lnTo>
                <a:lnTo>
                  <a:pt x="0" y="45110"/>
                </a:lnTo>
                <a:lnTo>
                  <a:pt x="15361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1" name="object 661"/>
          <p:cNvSpPr/>
          <p:nvPr/>
        </p:nvSpPr>
        <p:spPr>
          <a:xfrm>
            <a:off x="3257412" y="2428494"/>
            <a:ext cx="8641" cy="22082"/>
          </a:xfrm>
          <a:custGeom>
            <a:avLst/>
            <a:gdLst/>
            <a:ahLst/>
            <a:cxnLst/>
            <a:rect l="l" t="t" r="r" b="b"/>
            <a:pathLst>
              <a:path w="8641" h="22082">
                <a:moveTo>
                  <a:pt x="5775" y="960"/>
                </a:moveTo>
                <a:lnTo>
                  <a:pt x="5775" y="7680"/>
                </a:lnTo>
                <a:lnTo>
                  <a:pt x="5775" y="6720"/>
                </a:lnTo>
                <a:lnTo>
                  <a:pt x="6720" y="5760"/>
                </a:lnTo>
                <a:lnTo>
                  <a:pt x="6720" y="3840"/>
                </a:lnTo>
                <a:lnTo>
                  <a:pt x="8641" y="0"/>
                </a:lnTo>
                <a:lnTo>
                  <a:pt x="5775" y="960"/>
                </a:lnTo>
                <a:close/>
              </a:path>
              <a:path w="8641" h="22082">
                <a:moveTo>
                  <a:pt x="27843" y="10561"/>
                </a:moveTo>
                <a:lnTo>
                  <a:pt x="26883" y="11521"/>
                </a:lnTo>
                <a:lnTo>
                  <a:pt x="25923" y="12481"/>
                </a:lnTo>
                <a:lnTo>
                  <a:pt x="24963" y="12481"/>
                </a:lnTo>
                <a:lnTo>
                  <a:pt x="24963" y="13441"/>
                </a:lnTo>
                <a:lnTo>
                  <a:pt x="24002" y="13441"/>
                </a:lnTo>
                <a:lnTo>
                  <a:pt x="24002" y="12481"/>
                </a:lnTo>
                <a:lnTo>
                  <a:pt x="23042" y="12481"/>
                </a:lnTo>
                <a:lnTo>
                  <a:pt x="23042" y="-9601"/>
                </a:lnTo>
                <a:lnTo>
                  <a:pt x="22082" y="-10561"/>
                </a:lnTo>
                <a:lnTo>
                  <a:pt x="22082" y="-11506"/>
                </a:lnTo>
                <a:lnTo>
                  <a:pt x="21122" y="-12481"/>
                </a:lnTo>
                <a:lnTo>
                  <a:pt x="19202" y="-13441"/>
                </a:lnTo>
                <a:lnTo>
                  <a:pt x="17282" y="-14401"/>
                </a:lnTo>
                <a:lnTo>
                  <a:pt x="6720" y="-14401"/>
                </a:lnTo>
                <a:lnTo>
                  <a:pt x="4800" y="-12481"/>
                </a:lnTo>
                <a:lnTo>
                  <a:pt x="2880" y="-10561"/>
                </a:lnTo>
                <a:lnTo>
                  <a:pt x="1920" y="-8641"/>
                </a:lnTo>
                <a:lnTo>
                  <a:pt x="1920" y="-4800"/>
                </a:lnTo>
                <a:lnTo>
                  <a:pt x="2880" y="-3840"/>
                </a:lnTo>
                <a:lnTo>
                  <a:pt x="5775" y="-3840"/>
                </a:lnTo>
                <a:lnTo>
                  <a:pt x="6720" y="-4800"/>
                </a:lnTo>
                <a:lnTo>
                  <a:pt x="6720" y="-5760"/>
                </a:lnTo>
                <a:lnTo>
                  <a:pt x="7680" y="-5760"/>
                </a:lnTo>
                <a:lnTo>
                  <a:pt x="7680" y="-6720"/>
                </a:lnTo>
                <a:lnTo>
                  <a:pt x="6720" y="-8641"/>
                </a:lnTo>
                <a:lnTo>
                  <a:pt x="6720" y="-9601"/>
                </a:lnTo>
                <a:lnTo>
                  <a:pt x="7680" y="-10561"/>
                </a:lnTo>
                <a:lnTo>
                  <a:pt x="8641" y="-11506"/>
                </a:lnTo>
                <a:lnTo>
                  <a:pt x="9601" y="-12481"/>
                </a:lnTo>
                <a:lnTo>
                  <a:pt x="15361" y="-12481"/>
                </a:lnTo>
                <a:lnTo>
                  <a:pt x="16322" y="-11506"/>
                </a:lnTo>
                <a:lnTo>
                  <a:pt x="17282" y="-9601"/>
                </a:lnTo>
                <a:lnTo>
                  <a:pt x="17282" y="-3840"/>
                </a:lnTo>
                <a:lnTo>
                  <a:pt x="12481" y="-1920"/>
                </a:lnTo>
                <a:lnTo>
                  <a:pt x="8641" y="0"/>
                </a:lnTo>
                <a:lnTo>
                  <a:pt x="6720" y="3840"/>
                </a:lnTo>
                <a:lnTo>
                  <a:pt x="7680" y="2880"/>
                </a:lnTo>
                <a:lnTo>
                  <a:pt x="9601" y="1920"/>
                </a:lnTo>
                <a:lnTo>
                  <a:pt x="10561" y="960"/>
                </a:lnTo>
                <a:lnTo>
                  <a:pt x="11521" y="960"/>
                </a:lnTo>
                <a:lnTo>
                  <a:pt x="14401" y="0"/>
                </a:lnTo>
                <a:lnTo>
                  <a:pt x="17282" y="-1920"/>
                </a:lnTo>
                <a:lnTo>
                  <a:pt x="17282" y="9601"/>
                </a:lnTo>
                <a:lnTo>
                  <a:pt x="14401" y="12481"/>
                </a:lnTo>
                <a:lnTo>
                  <a:pt x="12481" y="13441"/>
                </a:lnTo>
                <a:lnTo>
                  <a:pt x="9601" y="13441"/>
                </a:lnTo>
                <a:lnTo>
                  <a:pt x="8641" y="12481"/>
                </a:lnTo>
                <a:lnTo>
                  <a:pt x="7680" y="11521"/>
                </a:lnTo>
                <a:lnTo>
                  <a:pt x="6720" y="10561"/>
                </a:lnTo>
                <a:lnTo>
                  <a:pt x="5775" y="9601"/>
                </a:lnTo>
                <a:lnTo>
                  <a:pt x="5775" y="960"/>
                </a:lnTo>
                <a:lnTo>
                  <a:pt x="3840" y="2880"/>
                </a:lnTo>
                <a:lnTo>
                  <a:pt x="1920" y="3840"/>
                </a:lnTo>
                <a:lnTo>
                  <a:pt x="960" y="5760"/>
                </a:lnTo>
                <a:lnTo>
                  <a:pt x="960" y="6720"/>
                </a:lnTo>
                <a:lnTo>
                  <a:pt x="0" y="7680"/>
                </a:lnTo>
                <a:lnTo>
                  <a:pt x="0" y="11521"/>
                </a:lnTo>
                <a:lnTo>
                  <a:pt x="960" y="13441"/>
                </a:lnTo>
                <a:lnTo>
                  <a:pt x="2880" y="15361"/>
                </a:lnTo>
                <a:lnTo>
                  <a:pt x="3840" y="16322"/>
                </a:lnTo>
                <a:lnTo>
                  <a:pt x="5775" y="17282"/>
                </a:lnTo>
                <a:lnTo>
                  <a:pt x="10561" y="17282"/>
                </a:lnTo>
                <a:lnTo>
                  <a:pt x="11521" y="16322"/>
                </a:lnTo>
                <a:lnTo>
                  <a:pt x="12481" y="16322"/>
                </a:lnTo>
                <a:lnTo>
                  <a:pt x="14401" y="14401"/>
                </a:lnTo>
                <a:lnTo>
                  <a:pt x="17282" y="12481"/>
                </a:lnTo>
                <a:lnTo>
                  <a:pt x="17282" y="14401"/>
                </a:lnTo>
                <a:lnTo>
                  <a:pt x="18242" y="15361"/>
                </a:lnTo>
                <a:lnTo>
                  <a:pt x="18242" y="16322"/>
                </a:lnTo>
                <a:lnTo>
                  <a:pt x="19202" y="17282"/>
                </a:lnTo>
                <a:lnTo>
                  <a:pt x="23042" y="17282"/>
                </a:lnTo>
                <a:lnTo>
                  <a:pt x="25923" y="15361"/>
                </a:lnTo>
                <a:lnTo>
                  <a:pt x="27843" y="12481"/>
                </a:lnTo>
                <a:lnTo>
                  <a:pt x="27843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2" name="object 662"/>
          <p:cNvSpPr/>
          <p:nvPr/>
        </p:nvSpPr>
        <p:spPr>
          <a:xfrm>
            <a:off x="3285256" y="2414092"/>
            <a:ext cx="23042" cy="30723"/>
          </a:xfrm>
          <a:custGeom>
            <a:avLst/>
            <a:gdLst/>
            <a:ahLst/>
            <a:cxnLst/>
            <a:rect l="l" t="t" r="r" b="b"/>
            <a:pathLst>
              <a:path w="23042" h="30723">
                <a:moveTo>
                  <a:pt x="16322" y="30723"/>
                </a:moveTo>
                <a:lnTo>
                  <a:pt x="16322" y="29763"/>
                </a:lnTo>
                <a:lnTo>
                  <a:pt x="14401" y="29763"/>
                </a:lnTo>
                <a:lnTo>
                  <a:pt x="13441" y="28803"/>
                </a:lnTo>
                <a:lnTo>
                  <a:pt x="12481" y="28803"/>
                </a:lnTo>
                <a:lnTo>
                  <a:pt x="11521" y="27843"/>
                </a:lnTo>
                <a:lnTo>
                  <a:pt x="11521" y="9601"/>
                </a:lnTo>
                <a:lnTo>
                  <a:pt x="12481" y="6720"/>
                </a:lnTo>
                <a:lnTo>
                  <a:pt x="13441" y="5760"/>
                </a:lnTo>
                <a:lnTo>
                  <a:pt x="14401" y="4800"/>
                </a:lnTo>
                <a:lnTo>
                  <a:pt x="14401" y="3840"/>
                </a:lnTo>
                <a:lnTo>
                  <a:pt x="16322" y="3840"/>
                </a:lnTo>
                <a:lnTo>
                  <a:pt x="16322" y="4800"/>
                </a:lnTo>
                <a:lnTo>
                  <a:pt x="17282" y="4800"/>
                </a:lnTo>
                <a:lnTo>
                  <a:pt x="18242" y="5760"/>
                </a:lnTo>
                <a:lnTo>
                  <a:pt x="19202" y="6720"/>
                </a:lnTo>
                <a:lnTo>
                  <a:pt x="21122" y="6720"/>
                </a:lnTo>
                <a:lnTo>
                  <a:pt x="22082" y="5760"/>
                </a:lnTo>
                <a:lnTo>
                  <a:pt x="23042" y="4800"/>
                </a:lnTo>
                <a:lnTo>
                  <a:pt x="23042" y="1920"/>
                </a:lnTo>
                <a:lnTo>
                  <a:pt x="22082" y="960"/>
                </a:lnTo>
                <a:lnTo>
                  <a:pt x="21122" y="0"/>
                </a:lnTo>
                <a:lnTo>
                  <a:pt x="16322" y="0"/>
                </a:lnTo>
                <a:lnTo>
                  <a:pt x="13441" y="1920"/>
                </a:lnTo>
                <a:lnTo>
                  <a:pt x="11521" y="6720"/>
                </a:lnTo>
                <a:lnTo>
                  <a:pt x="11521" y="0"/>
                </a:lnTo>
                <a:lnTo>
                  <a:pt x="9601" y="0"/>
                </a:lnTo>
                <a:lnTo>
                  <a:pt x="0" y="2895"/>
                </a:lnTo>
                <a:lnTo>
                  <a:pt x="960" y="4800"/>
                </a:lnTo>
                <a:lnTo>
                  <a:pt x="1920" y="3840"/>
                </a:lnTo>
                <a:lnTo>
                  <a:pt x="3840" y="384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27843"/>
                </a:lnTo>
                <a:lnTo>
                  <a:pt x="4800" y="27843"/>
                </a:lnTo>
                <a:lnTo>
                  <a:pt x="4800" y="28803"/>
                </a:lnTo>
                <a:lnTo>
                  <a:pt x="3840" y="28803"/>
                </a:lnTo>
                <a:lnTo>
                  <a:pt x="3840" y="29763"/>
                </a:lnTo>
                <a:lnTo>
                  <a:pt x="960" y="29763"/>
                </a:lnTo>
                <a:lnTo>
                  <a:pt x="960" y="30723"/>
                </a:lnTo>
                <a:lnTo>
                  <a:pt x="16322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3" name="object 663"/>
          <p:cNvSpPr/>
          <p:nvPr/>
        </p:nvSpPr>
        <p:spPr>
          <a:xfrm>
            <a:off x="3318860" y="2414092"/>
            <a:ext cx="24002" cy="30723"/>
          </a:xfrm>
          <a:custGeom>
            <a:avLst/>
            <a:gdLst/>
            <a:ahLst/>
            <a:cxnLst/>
            <a:rect l="l" t="t" r="r" b="b"/>
            <a:pathLst>
              <a:path w="24002" h="30723">
                <a:moveTo>
                  <a:pt x="24002" y="30723"/>
                </a:moveTo>
                <a:lnTo>
                  <a:pt x="24002" y="29763"/>
                </a:lnTo>
                <a:lnTo>
                  <a:pt x="20162" y="29763"/>
                </a:lnTo>
                <a:lnTo>
                  <a:pt x="20162" y="28803"/>
                </a:lnTo>
                <a:lnTo>
                  <a:pt x="19187" y="28803"/>
                </a:lnTo>
                <a:lnTo>
                  <a:pt x="18242" y="27843"/>
                </a:lnTo>
                <a:lnTo>
                  <a:pt x="17282" y="26883"/>
                </a:lnTo>
                <a:lnTo>
                  <a:pt x="15346" y="24963"/>
                </a:lnTo>
                <a:lnTo>
                  <a:pt x="13441" y="22082"/>
                </a:lnTo>
                <a:lnTo>
                  <a:pt x="5760" y="12481"/>
                </a:lnTo>
                <a:lnTo>
                  <a:pt x="13441" y="4800"/>
                </a:lnTo>
                <a:lnTo>
                  <a:pt x="15346" y="3840"/>
                </a:lnTo>
                <a:lnTo>
                  <a:pt x="16322" y="2895"/>
                </a:lnTo>
                <a:lnTo>
                  <a:pt x="17282" y="1920"/>
                </a:lnTo>
                <a:lnTo>
                  <a:pt x="22067" y="1920"/>
                </a:lnTo>
                <a:lnTo>
                  <a:pt x="22067" y="0"/>
                </a:lnTo>
                <a:lnTo>
                  <a:pt x="8641" y="0"/>
                </a:lnTo>
                <a:lnTo>
                  <a:pt x="8641" y="1920"/>
                </a:lnTo>
                <a:lnTo>
                  <a:pt x="10561" y="1920"/>
                </a:lnTo>
                <a:lnTo>
                  <a:pt x="10561" y="2895"/>
                </a:lnTo>
                <a:lnTo>
                  <a:pt x="11521" y="2895"/>
                </a:lnTo>
                <a:lnTo>
                  <a:pt x="11521" y="3840"/>
                </a:lnTo>
                <a:lnTo>
                  <a:pt x="10561" y="3840"/>
                </a:lnTo>
                <a:lnTo>
                  <a:pt x="10561" y="4800"/>
                </a:lnTo>
                <a:lnTo>
                  <a:pt x="9601" y="5760"/>
                </a:lnTo>
                <a:lnTo>
                  <a:pt x="7680" y="6720"/>
                </a:lnTo>
                <a:lnTo>
                  <a:pt x="0" y="14401"/>
                </a:lnTo>
                <a:lnTo>
                  <a:pt x="9601" y="25923"/>
                </a:lnTo>
                <a:lnTo>
                  <a:pt x="10561" y="26883"/>
                </a:lnTo>
                <a:lnTo>
                  <a:pt x="10561" y="29763"/>
                </a:lnTo>
                <a:lnTo>
                  <a:pt x="8641" y="29763"/>
                </a:lnTo>
                <a:lnTo>
                  <a:pt x="8641" y="30723"/>
                </a:lnTo>
                <a:lnTo>
                  <a:pt x="24002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4" name="object 664"/>
          <p:cNvSpPr/>
          <p:nvPr/>
        </p:nvSpPr>
        <p:spPr>
          <a:xfrm>
            <a:off x="3308299" y="2397770"/>
            <a:ext cx="15361" cy="47045"/>
          </a:xfrm>
          <a:custGeom>
            <a:avLst/>
            <a:gdLst/>
            <a:ahLst/>
            <a:cxnLst/>
            <a:rect l="l" t="t" r="r" b="b"/>
            <a:pathLst>
              <a:path w="15361" h="47045">
                <a:moveTo>
                  <a:pt x="9601" y="0"/>
                </a:moveTo>
                <a:lnTo>
                  <a:pt x="0" y="3840"/>
                </a:lnTo>
                <a:lnTo>
                  <a:pt x="960" y="4815"/>
                </a:lnTo>
                <a:lnTo>
                  <a:pt x="1920" y="4815"/>
                </a:lnTo>
                <a:lnTo>
                  <a:pt x="1920" y="3840"/>
                </a:lnTo>
                <a:lnTo>
                  <a:pt x="2880" y="3840"/>
                </a:lnTo>
                <a:lnTo>
                  <a:pt x="3840" y="4815"/>
                </a:lnTo>
                <a:lnTo>
                  <a:pt x="4800" y="4815"/>
                </a:lnTo>
                <a:lnTo>
                  <a:pt x="4800" y="45125"/>
                </a:lnTo>
                <a:lnTo>
                  <a:pt x="3840" y="45125"/>
                </a:lnTo>
                <a:lnTo>
                  <a:pt x="2880" y="46085"/>
                </a:lnTo>
                <a:lnTo>
                  <a:pt x="0" y="46085"/>
                </a:lnTo>
                <a:lnTo>
                  <a:pt x="0" y="47045"/>
                </a:lnTo>
                <a:lnTo>
                  <a:pt x="15361" y="47045"/>
                </a:lnTo>
                <a:lnTo>
                  <a:pt x="15361" y="46085"/>
                </a:lnTo>
                <a:lnTo>
                  <a:pt x="12481" y="46085"/>
                </a:lnTo>
                <a:lnTo>
                  <a:pt x="11521" y="45125"/>
                </a:lnTo>
                <a:lnTo>
                  <a:pt x="11521" y="44165"/>
                </a:lnTo>
                <a:lnTo>
                  <a:pt x="10561" y="44165"/>
                </a:lnTo>
                <a:lnTo>
                  <a:pt x="10561" y="0"/>
                </a:lnTo>
                <a:lnTo>
                  <a:pt x="96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5" name="object 665"/>
          <p:cNvSpPr/>
          <p:nvPr/>
        </p:nvSpPr>
        <p:spPr>
          <a:xfrm>
            <a:off x="3344768" y="2414092"/>
            <a:ext cx="25923" cy="31683"/>
          </a:xfrm>
          <a:custGeom>
            <a:avLst/>
            <a:gdLst/>
            <a:ahLst/>
            <a:cxnLst/>
            <a:rect l="l" t="t" r="r" b="b"/>
            <a:pathLst>
              <a:path w="25923" h="31683">
                <a:moveTo>
                  <a:pt x="16337" y="3840"/>
                </a:moveTo>
                <a:lnTo>
                  <a:pt x="17282" y="4800"/>
                </a:lnTo>
                <a:lnTo>
                  <a:pt x="18242" y="5760"/>
                </a:lnTo>
                <a:lnTo>
                  <a:pt x="18242" y="7680"/>
                </a:lnTo>
                <a:lnTo>
                  <a:pt x="19202" y="9601"/>
                </a:lnTo>
                <a:lnTo>
                  <a:pt x="4800" y="9601"/>
                </a:lnTo>
                <a:lnTo>
                  <a:pt x="4800" y="7680"/>
                </a:lnTo>
                <a:lnTo>
                  <a:pt x="5775" y="5760"/>
                </a:lnTo>
                <a:lnTo>
                  <a:pt x="6720" y="960"/>
                </a:lnTo>
                <a:lnTo>
                  <a:pt x="3840" y="3840"/>
                </a:lnTo>
                <a:lnTo>
                  <a:pt x="960" y="6720"/>
                </a:lnTo>
                <a:lnTo>
                  <a:pt x="0" y="10561"/>
                </a:lnTo>
                <a:lnTo>
                  <a:pt x="0" y="21122"/>
                </a:lnTo>
                <a:lnTo>
                  <a:pt x="960" y="24963"/>
                </a:lnTo>
                <a:lnTo>
                  <a:pt x="3840" y="27843"/>
                </a:lnTo>
                <a:lnTo>
                  <a:pt x="6720" y="30723"/>
                </a:lnTo>
                <a:lnTo>
                  <a:pt x="9616" y="31683"/>
                </a:lnTo>
                <a:lnTo>
                  <a:pt x="16337" y="31683"/>
                </a:lnTo>
                <a:lnTo>
                  <a:pt x="19202" y="30723"/>
                </a:lnTo>
                <a:lnTo>
                  <a:pt x="22082" y="27843"/>
                </a:lnTo>
                <a:lnTo>
                  <a:pt x="24002" y="25923"/>
                </a:lnTo>
                <a:lnTo>
                  <a:pt x="24963" y="23042"/>
                </a:lnTo>
                <a:lnTo>
                  <a:pt x="25923" y="20162"/>
                </a:lnTo>
                <a:lnTo>
                  <a:pt x="24963" y="19202"/>
                </a:lnTo>
                <a:lnTo>
                  <a:pt x="24002" y="22082"/>
                </a:lnTo>
                <a:lnTo>
                  <a:pt x="22082" y="24002"/>
                </a:lnTo>
                <a:lnTo>
                  <a:pt x="21122" y="24963"/>
                </a:lnTo>
                <a:lnTo>
                  <a:pt x="19202" y="25923"/>
                </a:lnTo>
                <a:lnTo>
                  <a:pt x="18242" y="26883"/>
                </a:lnTo>
                <a:lnTo>
                  <a:pt x="12481" y="26883"/>
                </a:lnTo>
                <a:lnTo>
                  <a:pt x="10561" y="24963"/>
                </a:lnTo>
                <a:lnTo>
                  <a:pt x="7680" y="23042"/>
                </a:lnTo>
                <a:lnTo>
                  <a:pt x="5775" y="20162"/>
                </a:lnTo>
                <a:lnTo>
                  <a:pt x="4800" y="16322"/>
                </a:lnTo>
                <a:lnTo>
                  <a:pt x="4800" y="11521"/>
                </a:lnTo>
                <a:lnTo>
                  <a:pt x="25923" y="11521"/>
                </a:lnTo>
                <a:lnTo>
                  <a:pt x="25923" y="8641"/>
                </a:lnTo>
                <a:lnTo>
                  <a:pt x="24963" y="4800"/>
                </a:lnTo>
                <a:lnTo>
                  <a:pt x="22082" y="2895"/>
                </a:lnTo>
                <a:lnTo>
                  <a:pt x="20162" y="960"/>
                </a:lnTo>
                <a:lnTo>
                  <a:pt x="17282" y="0"/>
                </a:lnTo>
                <a:lnTo>
                  <a:pt x="14401" y="0"/>
                </a:lnTo>
                <a:lnTo>
                  <a:pt x="13441" y="1920"/>
                </a:lnTo>
                <a:lnTo>
                  <a:pt x="14401" y="1920"/>
                </a:lnTo>
                <a:lnTo>
                  <a:pt x="15361" y="2895"/>
                </a:lnTo>
                <a:lnTo>
                  <a:pt x="16337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6" name="object 666"/>
          <p:cNvSpPr/>
          <p:nvPr/>
        </p:nvSpPr>
        <p:spPr>
          <a:xfrm>
            <a:off x="3350544" y="2414092"/>
            <a:ext cx="8625" cy="5760"/>
          </a:xfrm>
          <a:custGeom>
            <a:avLst/>
            <a:gdLst/>
            <a:ahLst/>
            <a:cxnLst/>
            <a:rect l="l" t="t" r="r" b="b"/>
            <a:pathLst>
              <a:path w="8625" h="5760">
                <a:moveTo>
                  <a:pt x="0" y="5760"/>
                </a:moveTo>
                <a:lnTo>
                  <a:pt x="944" y="3840"/>
                </a:lnTo>
                <a:lnTo>
                  <a:pt x="2865" y="2895"/>
                </a:lnTo>
                <a:lnTo>
                  <a:pt x="4785" y="1920"/>
                </a:lnTo>
                <a:lnTo>
                  <a:pt x="7665" y="1920"/>
                </a:lnTo>
                <a:lnTo>
                  <a:pt x="8625" y="0"/>
                </a:lnTo>
                <a:lnTo>
                  <a:pt x="3840" y="0"/>
                </a:lnTo>
                <a:lnTo>
                  <a:pt x="944" y="960"/>
                </a:lnTo>
                <a:lnTo>
                  <a:pt x="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7" name="object 667"/>
          <p:cNvSpPr/>
          <p:nvPr/>
        </p:nvSpPr>
        <p:spPr>
          <a:xfrm>
            <a:off x="3373572" y="2404491"/>
            <a:ext cx="18242" cy="41285"/>
          </a:xfrm>
          <a:custGeom>
            <a:avLst/>
            <a:gdLst/>
            <a:ahLst/>
            <a:cxnLst/>
            <a:rect l="l" t="t" r="r" b="b"/>
            <a:pathLst>
              <a:path w="18242" h="41285">
                <a:moveTo>
                  <a:pt x="10561" y="9601"/>
                </a:moveTo>
                <a:lnTo>
                  <a:pt x="10561" y="0"/>
                </a:lnTo>
                <a:lnTo>
                  <a:pt x="8641" y="0"/>
                </a:lnTo>
                <a:lnTo>
                  <a:pt x="8641" y="1935"/>
                </a:lnTo>
                <a:lnTo>
                  <a:pt x="7680" y="3840"/>
                </a:lnTo>
                <a:lnTo>
                  <a:pt x="6720" y="4800"/>
                </a:lnTo>
                <a:lnTo>
                  <a:pt x="5760" y="6720"/>
                </a:lnTo>
                <a:lnTo>
                  <a:pt x="4800" y="7680"/>
                </a:lnTo>
                <a:lnTo>
                  <a:pt x="3840" y="8641"/>
                </a:lnTo>
                <a:lnTo>
                  <a:pt x="1920" y="9601"/>
                </a:lnTo>
                <a:lnTo>
                  <a:pt x="960" y="10561"/>
                </a:lnTo>
                <a:lnTo>
                  <a:pt x="0" y="11521"/>
                </a:lnTo>
                <a:lnTo>
                  <a:pt x="0" y="12496"/>
                </a:lnTo>
                <a:lnTo>
                  <a:pt x="4800" y="12496"/>
                </a:lnTo>
                <a:lnTo>
                  <a:pt x="4800" y="36484"/>
                </a:lnTo>
                <a:lnTo>
                  <a:pt x="5760" y="37444"/>
                </a:lnTo>
                <a:lnTo>
                  <a:pt x="5760" y="39364"/>
                </a:lnTo>
                <a:lnTo>
                  <a:pt x="6720" y="39364"/>
                </a:lnTo>
                <a:lnTo>
                  <a:pt x="7680" y="40325"/>
                </a:lnTo>
                <a:lnTo>
                  <a:pt x="8641" y="41285"/>
                </a:lnTo>
                <a:lnTo>
                  <a:pt x="12481" y="41285"/>
                </a:lnTo>
                <a:lnTo>
                  <a:pt x="13441" y="40325"/>
                </a:lnTo>
                <a:lnTo>
                  <a:pt x="15361" y="39364"/>
                </a:lnTo>
                <a:lnTo>
                  <a:pt x="16322" y="38404"/>
                </a:lnTo>
                <a:lnTo>
                  <a:pt x="17282" y="36484"/>
                </a:lnTo>
                <a:lnTo>
                  <a:pt x="18242" y="34564"/>
                </a:lnTo>
                <a:lnTo>
                  <a:pt x="17282" y="34564"/>
                </a:lnTo>
                <a:lnTo>
                  <a:pt x="16322" y="35524"/>
                </a:lnTo>
                <a:lnTo>
                  <a:pt x="16322" y="36484"/>
                </a:lnTo>
                <a:lnTo>
                  <a:pt x="15361" y="36484"/>
                </a:lnTo>
                <a:lnTo>
                  <a:pt x="14401" y="37444"/>
                </a:lnTo>
                <a:lnTo>
                  <a:pt x="12481" y="37444"/>
                </a:lnTo>
                <a:lnTo>
                  <a:pt x="11521" y="36484"/>
                </a:lnTo>
                <a:lnTo>
                  <a:pt x="10561" y="36484"/>
                </a:lnTo>
                <a:lnTo>
                  <a:pt x="10561" y="12496"/>
                </a:lnTo>
                <a:lnTo>
                  <a:pt x="17282" y="12496"/>
                </a:lnTo>
                <a:lnTo>
                  <a:pt x="17282" y="9601"/>
                </a:lnTo>
                <a:lnTo>
                  <a:pt x="10561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8" name="object 668"/>
          <p:cNvSpPr/>
          <p:nvPr/>
        </p:nvSpPr>
        <p:spPr>
          <a:xfrm>
            <a:off x="3410056" y="2399705"/>
            <a:ext cx="45110" cy="45110"/>
          </a:xfrm>
          <a:custGeom>
            <a:avLst/>
            <a:gdLst/>
            <a:ahLst/>
            <a:cxnLst/>
            <a:rect l="l" t="t" r="r" b="b"/>
            <a:pathLst>
              <a:path w="45110" h="45110">
                <a:moveTo>
                  <a:pt x="17282" y="0"/>
                </a:moveTo>
                <a:lnTo>
                  <a:pt x="0" y="0"/>
                </a:lnTo>
                <a:lnTo>
                  <a:pt x="0" y="944"/>
                </a:lnTo>
                <a:lnTo>
                  <a:pt x="3840" y="944"/>
                </a:lnTo>
                <a:lnTo>
                  <a:pt x="4800" y="1904"/>
                </a:lnTo>
                <a:lnTo>
                  <a:pt x="5760" y="2880"/>
                </a:lnTo>
                <a:lnTo>
                  <a:pt x="6720" y="3825"/>
                </a:lnTo>
                <a:lnTo>
                  <a:pt x="13441" y="3825"/>
                </a:lnTo>
                <a:lnTo>
                  <a:pt x="15361" y="2880"/>
                </a:lnTo>
                <a:lnTo>
                  <a:pt x="18242" y="2880"/>
                </a:lnTo>
                <a:lnTo>
                  <a:pt x="22067" y="0"/>
                </a:lnTo>
                <a:lnTo>
                  <a:pt x="17282" y="0"/>
                </a:lnTo>
                <a:close/>
              </a:path>
              <a:path w="45110" h="45110">
                <a:moveTo>
                  <a:pt x="35524" y="11506"/>
                </a:moveTo>
                <a:lnTo>
                  <a:pt x="35524" y="9585"/>
                </a:lnTo>
                <a:lnTo>
                  <a:pt x="34564" y="6720"/>
                </a:lnTo>
                <a:lnTo>
                  <a:pt x="33588" y="4785"/>
                </a:lnTo>
                <a:lnTo>
                  <a:pt x="31683" y="2880"/>
                </a:lnTo>
                <a:lnTo>
                  <a:pt x="29748" y="1904"/>
                </a:lnTo>
                <a:lnTo>
                  <a:pt x="27843" y="944"/>
                </a:lnTo>
                <a:lnTo>
                  <a:pt x="24963" y="944"/>
                </a:lnTo>
                <a:lnTo>
                  <a:pt x="22067" y="0"/>
                </a:lnTo>
                <a:lnTo>
                  <a:pt x="18242" y="2880"/>
                </a:lnTo>
                <a:lnTo>
                  <a:pt x="21122" y="2880"/>
                </a:lnTo>
                <a:lnTo>
                  <a:pt x="24003" y="3825"/>
                </a:lnTo>
                <a:lnTo>
                  <a:pt x="25908" y="5745"/>
                </a:lnTo>
                <a:lnTo>
                  <a:pt x="26883" y="6720"/>
                </a:lnTo>
                <a:lnTo>
                  <a:pt x="27843" y="9585"/>
                </a:lnTo>
                <a:lnTo>
                  <a:pt x="27843" y="15346"/>
                </a:lnTo>
                <a:lnTo>
                  <a:pt x="26883" y="17282"/>
                </a:lnTo>
                <a:lnTo>
                  <a:pt x="24963" y="19187"/>
                </a:lnTo>
                <a:lnTo>
                  <a:pt x="23042" y="21107"/>
                </a:lnTo>
                <a:lnTo>
                  <a:pt x="19202" y="22067"/>
                </a:lnTo>
                <a:lnTo>
                  <a:pt x="13441" y="22067"/>
                </a:lnTo>
                <a:lnTo>
                  <a:pt x="13441" y="3825"/>
                </a:lnTo>
                <a:lnTo>
                  <a:pt x="6720" y="3825"/>
                </a:lnTo>
                <a:lnTo>
                  <a:pt x="6720" y="41269"/>
                </a:lnTo>
                <a:lnTo>
                  <a:pt x="5760" y="42230"/>
                </a:lnTo>
                <a:lnTo>
                  <a:pt x="5760" y="43190"/>
                </a:lnTo>
                <a:lnTo>
                  <a:pt x="3840" y="44150"/>
                </a:lnTo>
                <a:lnTo>
                  <a:pt x="0" y="44150"/>
                </a:lnTo>
                <a:lnTo>
                  <a:pt x="0" y="45110"/>
                </a:lnTo>
                <a:lnTo>
                  <a:pt x="20162" y="45110"/>
                </a:lnTo>
                <a:lnTo>
                  <a:pt x="20162" y="44150"/>
                </a:lnTo>
                <a:lnTo>
                  <a:pt x="15361" y="44150"/>
                </a:lnTo>
                <a:lnTo>
                  <a:pt x="14401" y="42230"/>
                </a:lnTo>
                <a:lnTo>
                  <a:pt x="13441" y="42230"/>
                </a:lnTo>
                <a:lnTo>
                  <a:pt x="13441" y="23987"/>
                </a:lnTo>
                <a:lnTo>
                  <a:pt x="18242" y="23987"/>
                </a:lnTo>
                <a:lnTo>
                  <a:pt x="33588" y="45110"/>
                </a:lnTo>
                <a:lnTo>
                  <a:pt x="45110" y="45110"/>
                </a:lnTo>
                <a:lnTo>
                  <a:pt x="45110" y="44150"/>
                </a:lnTo>
                <a:lnTo>
                  <a:pt x="43190" y="44150"/>
                </a:lnTo>
                <a:lnTo>
                  <a:pt x="41269" y="43190"/>
                </a:lnTo>
                <a:lnTo>
                  <a:pt x="39349" y="42230"/>
                </a:lnTo>
                <a:lnTo>
                  <a:pt x="37429" y="41269"/>
                </a:lnTo>
                <a:lnTo>
                  <a:pt x="36469" y="39349"/>
                </a:lnTo>
                <a:lnTo>
                  <a:pt x="33588" y="36469"/>
                </a:lnTo>
                <a:lnTo>
                  <a:pt x="24963" y="23027"/>
                </a:lnTo>
                <a:lnTo>
                  <a:pt x="28788" y="22067"/>
                </a:lnTo>
                <a:lnTo>
                  <a:pt x="30723" y="21107"/>
                </a:lnTo>
                <a:lnTo>
                  <a:pt x="32628" y="19187"/>
                </a:lnTo>
                <a:lnTo>
                  <a:pt x="34564" y="17282"/>
                </a:lnTo>
                <a:lnTo>
                  <a:pt x="35524" y="14386"/>
                </a:lnTo>
                <a:lnTo>
                  <a:pt x="35524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9" name="object 669"/>
          <p:cNvSpPr/>
          <p:nvPr/>
        </p:nvSpPr>
        <p:spPr>
          <a:xfrm>
            <a:off x="3457087" y="2414092"/>
            <a:ext cx="25923" cy="31683"/>
          </a:xfrm>
          <a:custGeom>
            <a:avLst/>
            <a:gdLst/>
            <a:ahLst/>
            <a:cxnLst/>
            <a:rect l="l" t="t" r="r" b="b"/>
            <a:pathLst>
              <a:path w="25923" h="31683">
                <a:moveTo>
                  <a:pt x="16322" y="3840"/>
                </a:moveTo>
                <a:lnTo>
                  <a:pt x="17282" y="4800"/>
                </a:lnTo>
                <a:lnTo>
                  <a:pt x="18242" y="5760"/>
                </a:lnTo>
                <a:lnTo>
                  <a:pt x="18242" y="7680"/>
                </a:lnTo>
                <a:lnTo>
                  <a:pt x="19202" y="9601"/>
                </a:lnTo>
                <a:lnTo>
                  <a:pt x="4800" y="9601"/>
                </a:lnTo>
                <a:lnTo>
                  <a:pt x="4800" y="7680"/>
                </a:lnTo>
                <a:lnTo>
                  <a:pt x="5760" y="5760"/>
                </a:lnTo>
                <a:lnTo>
                  <a:pt x="6720" y="960"/>
                </a:lnTo>
                <a:lnTo>
                  <a:pt x="3840" y="3840"/>
                </a:lnTo>
                <a:lnTo>
                  <a:pt x="960" y="6720"/>
                </a:lnTo>
                <a:lnTo>
                  <a:pt x="0" y="10561"/>
                </a:lnTo>
                <a:lnTo>
                  <a:pt x="0" y="21122"/>
                </a:lnTo>
                <a:lnTo>
                  <a:pt x="960" y="24963"/>
                </a:lnTo>
                <a:lnTo>
                  <a:pt x="3840" y="27843"/>
                </a:lnTo>
                <a:lnTo>
                  <a:pt x="6720" y="30723"/>
                </a:lnTo>
                <a:lnTo>
                  <a:pt x="9601" y="31683"/>
                </a:lnTo>
                <a:lnTo>
                  <a:pt x="16322" y="31683"/>
                </a:lnTo>
                <a:lnTo>
                  <a:pt x="19202" y="30723"/>
                </a:lnTo>
                <a:lnTo>
                  <a:pt x="22082" y="27843"/>
                </a:lnTo>
                <a:lnTo>
                  <a:pt x="24002" y="25923"/>
                </a:lnTo>
                <a:lnTo>
                  <a:pt x="24963" y="23042"/>
                </a:lnTo>
                <a:lnTo>
                  <a:pt x="25923" y="20162"/>
                </a:lnTo>
                <a:lnTo>
                  <a:pt x="24963" y="19202"/>
                </a:lnTo>
                <a:lnTo>
                  <a:pt x="24002" y="22082"/>
                </a:lnTo>
                <a:lnTo>
                  <a:pt x="22082" y="24002"/>
                </a:lnTo>
                <a:lnTo>
                  <a:pt x="21122" y="24963"/>
                </a:lnTo>
                <a:lnTo>
                  <a:pt x="19202" y="25923"/>
                </a:lnTo>
                <a:lnTo>
                  <a:pt x="17282" y="26883"/>
                </a:lnTo>
                <a:lnTo>
                  <a:pt x="12481" y="26883"/>
                </a:lnTo>
                <a:lnTo>
                  <a:pt x="9601" y="24963"/>
                </a:lnTo>
                <a:lnTo>
                  <a:pt x="7680" y="23042"/>
                </a:lnTo>
                <a:lnTo>
                  <a:pt x="5760" y="20162"/>
                </a:lnTo>
                <a:lnTo>
                  <a:pt x="4800" y="16322"/>
                </a:lnTo>
                <a:lnTo>
                  <a:pt x="4800" y="11521"/>
                </a:lnTo>
                <a:lnTo>
                  <a:pt x="25923" y="11521"/>
                </a:lnTo>
                <a:lnTo>
                  <a:pt x="25923" y="8641"/>
                </a:lnTo>
                <a:lnTo>
                  <a:pt x="24963" y="4800"/>
                </a:lnTo>
                <a:lnTo>
                  <a:pt x="22082" y="2895"/>
                </a:lnTo>
                <a:lnTo>
                  <a:pt x="20162" y="960"/>
                </a:lnTo>
                <a:lnTo>
                  <a:pt x="17282" y="0"/>
                </a:lnTo>
                <a:lnTo>
                  <a:pt x="14401" y="0"/>
                </a:lnTo>
                <a:lnTo>
                  <a:pt x="13441" y="1920"/>
                </a:lnTo>
                <a:lnTo>
                  <a:pt x="14401" y="1920"/>
                </a:lnTo>
                <a:lnTo>
                  <a:pt x="15361" y="2895"/>
                </a:lnTo>
                <a:lnTo>
                  <a:pt x="1632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0" name="object 670"/>
          <p:cNvSpPr/>
          <p:nvPr/>
        </p:nvSpPr>
        <p:spPr>
          <a:xfrm>
            <a:off x="3462848" y="2414092"/>
            <a:ext cx="8641" cy="5760"/>
          </a:xfrm>
          <a:custGeom>
            <a:avLst/>
            <a:gdLst/>
            <a:ahLst/>
            <a:cxnLst/>
            <a:rect l="l" t="t" r="r" b="b"/>
            <a:pathLst>
              <a:path w="8641" h="5760">
                <a:moveTo>
                  <a:pt x="0" y="5760"/>
                </a:moveTo>
                <a:lnTo>
                  <a:pt x="960" y="3840"/>
                </a:lnTo>
                <a:lnTo>
                  <a:pt x="2880" y="2895"/>
                </a:lnTo>
                <a:lnTo>
                  <a:pt x="4800" y="1920"/>
                </a:lnTo>
                <a:lnTo>
                  <a:pt x="7680" y="1920"/>
                </a:lnTo>
                <a:lnTo>
                  <a:pt x="8641" y="0"/>
                </a:lnTo>
                <a:lnTo>
                  <a:pt x="3840" y="0"/>
                </a:lnTo>
                <a:lnTo>
                  <a:pt x="960" y="960"/>
                </a:lnTo>
                <a:lnTo>
                  <a:pt x="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1" name="object 671"/>
          <p:cNvSpPr/>
          <p:nvPr/>
        </p:nvSpPr>
        <p:spPr>
          <a:xfrm>
            <a:off x="3489731" y="2414092"/>
            <a:ext cx="27843" cy="21122"/>
          </a:xfrm>
          <a:custGeom>
            <a:avLst/>
            <a:gdLst/>
            <a:ahLst/>
            <a:cxnLst/>
            <a:rect l="l" t="t" r="r" b="b"/>
            <a:pathLst>
              <a:path w="27843" h="21122">
                <a:moveTo>
                  <a:pt x="15361" y="19202"/>
                </a:moveTo>
                <a:lnTo>
                  <a:pt x="8641" y="19202"/>
                </a:lnTo>
                <a:lnTo>
                  <a:pt x="7680" y="17282"/>
                </a:lnTo>
                <a:lnTo>
                  <a:pt x="8641" y="21122"/>
                </a:lnTo>
                <a:lnTo>
                  <a:pt x="15361" y="21122"/>
                </a:lnTo>
                <a:lnTo>
                  <a:pt x="18242" y="20162"/>
                </a:lnTo>
                <a:lnTo>
                  <a:pt x="20162" y="18242"/>
                </a:lnTo>
                <a:lnTo>
                  <a:pt x="23042" y="16322"/>
                </a:lnTo>
                <a:lnTo>
                  <a:pt x="24002" y="13441"/>
                </a:lnTo>
                <a:lnTo>
                  <a:pt x="24002" y="8641"/>
                </a:lnTo>
                <a:lnTo>
                  <a:pt x="23042" y="6720"/>
                </a:lnTo>
                <a:lnTo>
                  <a:pt x="22082" y="4800"/>
                </a:lnTo>
                <a:lnTo>
                  <a:pt x="27843" y="4800"/>
                </a:lnTo>
                <a:lnTo>
                  <a:pt x="27843" y="1920"/>
                </a:lnTo>
                <a:lnTo>
                  <a:pt x="19202" y="1920"/>
                </a:lnTo>
                <a:lnTo>
                  <a:pt x="17282" y="0"/>
                </a:lnTo>
                <a:lnTo>
                  <a:pt x="8641" y="0"/>
                </a:lnTo>
                <a:lnTo>
                  <a:pt x="5760" y="960"/>
                </a:lnTo>
                <a:lnTo>
                  <a:pt x="2880" y="2895"/>
                </a:lnTo>
                <a:lnTo>
                  <a:pt x="960" y="4800"/>
                </a:lnTo>
                <a:lnTo>
                  <a:pt x="0" y="7680"/>
                </a:lnTo>
                <a:lnTo>
                  <a:pt x="0" y="14401"/>
                </a:lnTo>
                <a:lnTo>
                  <a:pt x="960" y="16322"/>
                </a:lnTo>
                <a:lnTo>
                  <a:pt x="1920" y="17282"/>
                </a:lnTo>
                <a:lnTo>
                  <a:pt x="3840" y="19202"/>
                </a:lnTo>
                <a:lnTo>
                  <a:pt x="5760" y="20162"/>
                </a:lnTo>
                <a:lnTo>
                  <a:pt x="5760" y="4800"/>
                </a:lnTo>
                <a:lnTo>
                  <a:pt x="7680" y="2895"/>
                </a:lnTo>
                <a:lnTo>
                  <a:pt x="8641" y="1920"/>
                </a:lnTo>
                <a:lnTo>
                  <a:pt x="9601" y="960"/>
                </a:lnTo>
                <a:lnTo>
                  <a:pt x="13441" y="960"/>
                </a:lnTo>
                <a:lnTo>
                  <a:pt x="14401" y="1920"/>
                </a:lnTo>
                <a:lnTo>
                  <a:pt x="15361" y="3840"/>
                </a:lnTo>
                <a:lnTo>
                  <a:pt x="17282" y="5760"/>
                </a:lnTo>
                <a:lnTo>
                  <a:pt x="18242" y="7680"/>
                </a:lnTo>
                <a:lnTo>
                  <a:pt x="18242" y="14401"/>
                </a:lnTo>
                <a:lnTo>
                  <a:pt x="17282" y="16322"/>
                </a:lnTo>
                <a:lnTo>
                  <a:pt x="16322" y="17282"/>
                </a:lnTo>
                <a:lnTo>
                  <a:pt x="15361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2" name="object 672"/>
          <p:cNvSpPr/>
          <p:nvPr/>
        </p:nvSpPr>
        <p:spPr>
          <a:xfrm>
            <a:off x="3486851" y="2440015"/>
            <a:ext cx="30723" cy="20162"/>
          </a:xfrm>
          <a:custGeom>
            <a:avLst/>
            <a:gdLst/>
            <a:ahLst/>
            <a:cxnLst/>
            <a:rect l="l" t="t" r="r" b="b"/>
            <a:pathLst>
              <a:path w="30723" h="20162">
                <a:moveTo>
                  <a:pt x="4800" y="9601"/>
                </a:moveTo>
                <a:lnTo>
                  <a:pt x="5760" y="8641"/>
                </a:lnTo>
                <a:lnTo>
                  <a:pt x="6720" y="4800"/>
                </a:lnTo>
                <a:lnTo>
                  <a:pt x="3840" y="6720"/>
                </a:lnTo>
                <a:lnTo>
                  <a:pt x="2880" y="8641"/>
                </a:lnTo>
                <a:lnTo>
                  <a:pt x="1920" y="9601"/>
                </a:lnTo>
                <a:lnTo>
                  <a:pt x="960" y="11521"/>
                </a:lnTo>
                <a:lnTo>
                  <a:pt x="0" y="12481"/>
                </a:lnTo>
                <a:lnTo>
                  <a:pt x="0" y="14401"/>
                </a:lnTo>
                <a:lnTo>
                  <a:pt x="960" y="15361"/>
                </a:lnTo>
                <a:lnTo>
                  <a:pt x="2880" y="17282"/>
                </a:lnTo>
                <a:lnTo>
                  <a:pt x="5760" y="19202"/>
                </a:lnTo>
                <a:lnTo>
                  <a:pt x="9601" y="20162"/>
                </a:lnTo>
                <a:lnTo>
                  <a:pt x="19202" y="20162"/>
                </a:lnTo>
                <a:lnTo>
                  <a:pt x="24002" y="18242"/>
                </a:lnTo>
                <a:lnTo>
                  <a:pt x="26883" y="15361"/>
                </a:lnTo>
                <a:lnTo>
                  <a:pt x="29763" y="12481"/>
                </a:lnTo>
                <a:lnTo>
                  <a:pt x="30723" y="10561"/>
                </a:lnTo>
                <a:lnTo>
                  <a:pt x="30723" y="5760"/>
                </a:lnTo>
                <a:lnTo>
                  <a:pt x="29763" y="4800"/>
                </a:lnTo>
                <a:lnTo>
                  <a:pt x="28803" y="2880"/>
                </a:lnTo>
                <a:lnTo>
                  <a:pt x="27843" y="1920"/>
                </a:lnTo>
                <a:lnTo>
                  <a:pt x="25923" y="960"/>
                </a:lnTo>
                <a:lnTo>
                  <a:pt x="15361" y="960"/>
                </a:lnTo>
                <a:lnTo>
                  <a:pt x="12481" y="0"/>
                </a:lnTo>
                <a:lnTo>
                  <a:pt x="10561" y="0"/>
                </a:lnTo>
                <a:lnTo>
                  <a:pt x="14401" y="5760"/>
                </a:lnTo>
                <a:lnTo>
                  <a:pt x="23042" y="5760"/>
                </a:lnTo>
                <a:lnTo>
                  <a:pt x="24963" y="6720"/>
                </a:lnTo>
                <a:lnTo>
                  <a:pt x="26883" y="6720"/>
                </a:lnTo>
                <a:lnTo>
                  <a:pt x="27843" y="7680"/>
                </a:lnTo>
                <a:lnTo>
                  <a:pt x="27843" y="10561"/>
                </a:lnTo>
                <a:lnTo>
                  <a:pt x="26883" y="12481"/>
                </a:lnTo>
                <a:lnTo>
                  <a:pt x="24963" y="13441"/>
                </a:lnTo>
                <a:lnTo>
                  <a:pt x="23042" y="15361"/>
                </a:lnTo>
                <a:lnTo>
                  <a:pt x="8641" y="15361"/>
                </a:lnTo>
                <a:lnTo>
                  <a:pt x="6720" y="13441"/>
                </a:lnTo>
                <a:lnTo>
                  <a:pt x="5760" y="13441"/>
                </a:lnTo>
                <a:lnTo>
                  <a:pt x="4800" y="12481"/>
                </a:lnTo>
                <a:lnTo>
                  <a:pt x="480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3" name="object 673"/>
          <p:cNvSpPr/>
          <p:nvPr/>
        </p:nvSpPr>
        <p:spPr>
          <a:xfrm>
            <a:off x="3489731" y="2426573"/>
            <a:ext cx="11521" cy="22082"/>
          </a:xfrm>
          <a:custGeom>
            <a:avLst/>
            <a:gdLst/>
            <a:ahLst/>
            <a:cxnLst/>
            <a:rect l="l" t="t" r="r" b="b"/>
            <a:pathLst>
              <a:path w="11521" h="22082">
                <a:moveTo>
                  <a:pt x="960" y="16322"/>
                </a:moveTo>
                <a:lnTo>
                  <a:pt x="960" y="17282"/>
                </a:lnTo>
                <a:lnTo>
                  <a:pt x="1920" y="17282"/>
                </a:lnTo>
                <a:lnTo>
                  <a:pt x="3840" y="18242"/>
                </a:lnTo>
                <a:lnTo>
                  <a:pt x="2880" y="22082"/>
                </a:lnTo>
                <a:lnTo>
                  <a:pt x="3840" y="21122"/>
                </a:lnTo>
                <a:lnTo>
                  <a:pt x="3840" y="19202"/>
                </a:lnTo>
                <a:lnTo>
                  <a:pt x="4800" y="18242"/>
                </a:lnTo>
                <a:lnTo>
                  <a:pt x="7680" y="19202"/>
                </a:lnTo>
                <a:lnTo>
                  <a:pt x="11521" y="19202"/>
                </a:lnTo>
                <a:lnTo>
                  <a:pt x="7680" y="13441"/>
                </a:lnTo>
                <a:lnTo>
                  <a:pt x="4800" y="13441"/>
                </a:lnTo>
                <a:lnTo>
                  <a:pt x="4800" y="10561"/>
                </a:lnTo>
                <a:lnTo>
                  <a:pt x="5760" y="9601"/>
                </a:lnTo>
                <a:lnTo>
                  <a:pt x="5760" y="8641"/>
                </a:lnTo>
                <a:lnTo>
                  <a:pt x="6720" y="7680"/>
                </a:lnTo>
                <a:lnTo>
                  <a:pt x="8641" y="8641"/>
                </a:lnTo>
                <a:lnTo>
                  <a:pt x="7680" y="4800"/>
                </a:lnTo>
                <a:lnTo>
                  <a:pt x="6720" y="2880"/>
                </a:lnTo>
                <a:lnTo>
                  <a:pt x="5760" y="0"/>
                </a:lnTo>
                <a:lnTo>
                  <a:pt x="5760" y="7680"/>
                </a:lnTo>
                <a:lnTo>
                  <a:pt x="2880" y="9601"/>
                </a:lnTo>
                <a:lnTo>
                  <a:pt x="1920" y="10561"/>
                </a:lnTo>
                <a:lnTo>
                  <a:pt x="960" y="11521"/>
                </a:lnTo>
                <a:lnTo>
                  <a:pt x="960" y="12481"/>
                </a:lnTo>
                <a:lnTo>
                  <a:pt x="0" y="13441"/>
                </a:lnTo>
                <a:lnTo>
                  <a:pt x="0" y="16322"/>
                </a:lnTo>
                <a:lnTo>
                  <a:pt x="96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4" name="object 674"/>
          <p:cNvSpPr/>
          <p:nvPr/>
        </p:nvSpPr>
        <p:spPr>
          <a:xfrm>
            <a:off x="3518535" y="2414092"/>
            <a:ext cx="34549" cy="31683"/>
          </a:xfrm>
          <a:custGeom>
            <a:avLst/>
            <a:gdLst/>
            <a:ahLst/>
            <a:cxnLst/>
            <a:rect l="l" t="t" r="r" b="b"/>
            <a:pathLst>
              <a:path w="34549" h="31683">
                <a:moveTo>
                  <a:pt x="21122" y="1920"/>
                </a:moveTo>
                <a:lnTo>
                  <a:pt x="22067" y="1920"/>
                </a:lnTo>
                <a:lnTo>
                  <a:pt x="23027" y="2895"/>
                </a:lnTo>
                <a:lnTo>
                  <a:pt x="24002" y="4800"/>
                </a:lnTo>
                <a:lnTo>
                  <a:pt x="24002" y="23042"/>
                </a:lnTo>
                <a:lnTo>
                  <a:pt x="22067" y="24963"/>
                </a:lnTo>
                <a:lnTo>
                  <a:pt x="20162" y="25923"/>
                </a:lnTo>
                <a:lnTo>
                  <a:pt x="19187" y="26883"/>
                </a:lnTo>
                <a:lnTo>
                  <a:pt x="18227" y="27843"/>
                </a:lnTo>
                <a:lnTo>
                  <a:pt x="13441" y="27843"/>
                </a:lnTo>
                <a:lnTo>
                  <a:pt x="12481" y="26883"/>
                </a:lnTo>
                <a:lnTo>
                  <a:pt x="11506" y="25923"/>
                </a:lnTo>
                <a:lnTo>
                  <a:pt x="11506" y="0"/>
                </a:ln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lnTo>
                  <a:pt x="3840" y="2895"/>
                </a:lnTo>
                <a:lnTo>
                  <a:pt x="4800" y="2895"/>
                </a:lnTo>
                <a:lnTo>
                  <a:pt x="4800" y="3840"/>
                </a:lnTo>
                <a:lnTo>
                  <a:pt x="5760" y="3840"/>
                </a:lnTo>
                <a:lnTo>
                  <a:pt x="5760" y="24963"/>
                </a:lnTo>
                <a:lnTo>
                  <a:pt x="6720" y="26883"/>
                </a:lnTo>
                <a:lnTo>
                  <a:pt x="6720" y="27843"/>
                </a:lnTo>
                <a:lnTo>
                  <a:pt x="7680" y="29763"/>
                </a:lnTo>
                <a:lnTo>
                  <a:pt x="8641" y="30723"/>
                </a:lnTo>
                <a:lnTo>
                  <a:pt x="10561" y="31683"/>
                </a:lnTo>
                <a:lnTo>
                  <a:pt x="16322" y="31683"/>
                </a:lnTo>
                <a:lnTo>
                  <a:pt x="17282" y="30723"/>
                </a:lnTo>
                <a:lnTo>
                  <a:pt x="19187" y="29763"/>
                </a:lnTo>
                <a:lnTo>
                  <a:pt x="21122" y="27843"/>
                </a:lnTo>
                <a:lnTo>
                  <a:pt x="24002" y="25923"/>
                </a:lnTo>
                <a:lnTo>
                  <a:pt x="24002" y="31683"/>
                </a:lnTo>
                <a:lnTo>
                  <a:pt x="24963" y="31683"/>
                </a:lnTo>
                <a:lnTo>
                  <a:pt x="34549" y="27843"/>
                </a:lnTo>
                <a:lnTo>
                  <a:pt x="33588" y="26883"/>
                </a:lnTo>
                <a:lnTo>
                  <a:pt x="32628" y="27843"/>
                </a:lnTo>
                <a:lnTo>
                  <a:pt x="30708" y="27843"/>
                </a:lnTo>
                <a:lnTo>
                  <a:pt x="30708" y="26883"/>
                </a:lnTo>
                <a:lnTo>
                  <a:pt x="29748" y="26883"/>
                </a:lnTo>
                <a:lnTo>
                  <a:pt x="29748" y="24963"/>
                </a:lnTo>
                <a:lnTo>
                  <a:pt x="28788" y="22082"/>
                </a:lnTo>
                <a:lnTo>
                  <a:pt x="28788" y="0"/>
                </a:lnTo>
                <a:lnTo>
                  <a:pt x="19187" y="0"/>
                </a:lnTo>
                <a:lnTo>
                  <a:pt x="19187" y="1920"/>
                </a:lnTo>
                <a:lnTo>
                  <a:pt x="21122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5" name="object 675"/>
          <p:cNvSpPr/>
          <p:nvPr/>
        </p:nvSpPr>
        <p:spPr>
          <a:xfrm>
            <a:off x="3555004" y="2397770"/>
            <a:ext cx="15361" cy="47045"/>
          </a:xfrm>
          <a:custGeom>
            <a:avLst/>
            <a:gdLst/>
            <a:ahLst/>
            <a:cxnLst/>
            <a:rect l="l" t="t" r="r" b="b"/>
            <a:pathLst>
              <a:path w="15361" h="47045">
                <a:moveTo>
                  <a:pt x="15361" y="47045"/>
                </a:moveTo>
                <a:lnTo>
                  <a:pt x="15361" y="46085"/>
                </a:lnTo>
                <a:lnTo>
                  <a:pt x="12481" y="46085"/>
                </a:lnTo>
                <a:lnTo>
                  <a:pt x="11521" y="45125"/>
                </a:lnTo>
                <a:lnTo>
                  <a:pt x="11521" y="44165"/>
                </a:lnTo>
                <a:lnTo>
                  <a:pt x="10561" y="43205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815"/>
                </a:lnTo>
                <a:lnTo>
                  <a:pt x="1935" y="4815"/>
                </a:lnTo>
                <a:lnTo>
                  <a:pt x="2880" y="3840"/>
                </a:lnTo>
                <a:lnTo>
                  <a:pt x="3840" y="3840"/>
                </a:lnTo>
                <a:lnTo>
                  <a:pt x="3840" y="4815"/>
                </a:lnTo>
                <a:lnTo>
                  <a:pt x="4800" y="4815"/>
                </a:lnTo>
                <a:lnTo>
                  <a:pt x="4800" y="6720"/>
                </a:lnTo>
                <a:lnTo>
                  <a:pt x="5760" y="9601"/>
                </a:lnTo>
                <a:lnTo>
                  <a:pt x="5760" y="42245"/>
                </a:lnTo>
                <a:lnTo>
                  <a:pt x="4800" y="43205"/>
                </a:lnTo>
                <a:lnTo>
                  <a:pt x="4800" y="45125"/>
                </a:lnTo>
                <a:lnTo>
                  <a:pt x="3840" y="45125"/>
                </a:lnTo>
                <a:lnTo>
                  <a:pt x="3840" y="46085"/>
                </a:lnTo>
                <a:lnTo>
                  <a:pt x="960" y="46085"/>
                </a:lnTo>
                <a:lnTo>
                  <a:pt x="960" y="47045"/>
                </a:lnTo>
                <a:lnTo>
                  <a:pt x="15361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6" name="object 676"/>
          <p:cNvSpPr/>
          <p:nvPr/>
        </p:nvSpPr>
        <p:spPr>
          <a:xfrm>
            <a:off x="3574206" y="2428494"/>
            <a:ext cx="7680" cy="24963"/>
          </a:xfrm>
          <a:custGeom>
            <a:avLst/>
            <a:gdLst/>
            <a:ahLst/>
            <a:cxnLst/>
            <a:rect l="l" t="t" r="r" b="b"/>
            <a:pathLst>
              <a:path w="7680" h="24963">
                <a:moveTo>
                  <a:pt x="5760" y="960"/>
                </a:moveTo>
                <a:lnTo>
                  <a:pt x="5760" y="10561"/>
                </a:lnTo>
                <a:lnTo>
                  <a:pt x="5760" y="5760"/>
                </a:lnTo>
                <a:lnTo>
                  <a:pt x="6720" y="3840"/>
                </a:lnTo>
                <a:lnTo>
                  <a:pt x="7680" y="0"/>
                </a:lnTo>
                <a:lnTo>
                  <a:pt x="5760" y="960"/>
                </a:lnTo>
                <a:close/>
              </a:path>
              <a:path w="7680" h="24963">
                <a:moveTo>
                  <a:pt x="960" y="-8641"/>
                </a:moveTo>
                <a:lnTo>
                  <a:pt x="960" y="-5760"/>
                </a:lnTo>
                <a:lnTo>
                  <a:pt x="1920" y="-4800"/>
                </a:lnTo>
                <a:lnTo>
                  <a:pt x="2880" y="-3840"/>
                </a:lnTo>
                <a:lnTo>
                  <a:pt x="5760" y="-3840"/>
                </a:lnTo>
                <a:lnTo>
                  <a:pt x="5760" y="-4800"/>
                </a:lnTo>
                <a:lnTo>
                  <a:pt x="6720" y="-5760"/>
                </a:lnTo>
                <a:lnTo>
                  <a:pt x="6720" y="-10561"/>
                </a:lnTo>
                <a:lnTo>
                  <a:pt x="7680" y="-11506"/>
                </a:lnTo>
                <a:lnTo>
                  <a:pt x="8641" y="-12481"/>
                </a:lnTo>
                <a:lnTo>
                  <a:pt x="14401" y="-12481"/>
                </a:lnTo>
                <a:lnTo>
                  <a:pt x="15361" y="-11506"/>
                </a:lnTo>
                <a:lnTo>
                  <a:pt x="16322" y="-9601"/>
                </a:lnTo>
                <a:lnTo>
                  <a:pt x="17282" y="-7680"/>
                </a:lnTo>
                <a:lnTo>
                  <a:pt x="17282" y="-3840"/>
                </a:lnTo>
                <a:lnTo>
                  <a:pt x="11521" y="-1920"/>
                </a:lnTo>
                <a:lnTo>
                  <a:pt x="7680" y="0"/>
                </a:lnTo>
                <a:lnTo>
                  <a:pt x="6720" y="3840"/>
                </a:lnTo>
                <a:lnTo>
                  <a:pt x="7680" y="2880"/>
                </a:lnTo>
                <a:lnTo>
                  <a:pt x="8641" y="1920"/>
                </a:lnTo>
                <a:lnTo>
                  <a:pt x="10561" y="960"/>
                </a:lnTo>
                <a:lnTo>
                  <a:pt x="11521" y="960"/>
                </a:lnTo>
                <a:lnTo>
                  <a:pt x="13441" y="0"/>
                </a:lnTo>
                <a:lnTo>
                  <a:pt x="17282" y="-1920"/>
                </a:lnTo>
                <a:lnTo>
                  <a:pt x="17282" y="9601"/>
                </a:lnTo>
                <a:lnTo>
                  <a:pt x="14401" y="12481"/>
                </a:lnTo>
                <a:lnTo>
                  <a:pt x="11521" y="13441"/>
                </a:lnTo>
                <a:lnTo>
                  <a:pt x="8641" y="13441"/>
                </a:lnTo>
                <a:lnTo>
                  <a:pt x="7680" y="12481"/>
                </a:lnTo>
                <a:lnTo>
                  <a:pt x="6720" y="11521"/>
                </a:lnTo>
                <a:lnTo>
                  <a:pt x="5760" y="10561"/>
                </a:lnTo>
                <a:lnTo>
                  <a:pt x="5760" y="960"/>
                </a:lnTo>
                <a:lnTo>
                  <a:pt x="3840" y="2880"/>
                </a:lnTo>
                <a:lnTo>
                  <a:pt x="1920" y="3840"/>
                </a:lnTo>
                <a:lnTo>
                  <a:pt x="960" y="5760"/>
                </a:lnTo>
                <a:lnTo>
                  <a:pt x="0" y="6720"/>
                </a:lnTo>
                <a:lnTo>
                  <a:pt x="0" y="11521"/>
                </a:lnTo>
                <a:lnTo>
                  <a:pt x="960" y="13441"/>
                </a:lnTo>
                <a:lnTo>
                  <a:pt x="1920" y="15361"/>
                </a:lnTo>
                <a:lnTo>
                  <a:pt x="3840" y="16322"/>
                </a:lnTo>
                <a:lnTo>
                  <a:pt x="4800" y="17282"/>
                </a:lnTo>
                <a:lnTo>
                  <a:pt x="9601" y="17282"/>
                </a:lnTo>
                <a:lnTo>
                  <a:pt x="11521" y="16322"/>
                </a:lnTo>
                <a:lnTo>
                  <a:pt x="13441" y="14401"/>
                </a:lnTo>
                <a:lnTo>
                  <a:pt x="17282" y="12481"/>
                </a:lnTo>
                <a:lnTo>
                  <a:pt x="17282" y="15361"/>
                </a:lnTo>
                <a:lnTo>
                  <a:pt x="18242" y="16322"/>
                </a:lnTo>
                <a:lnTo>
                  <a:pt x="18242" y="17282"/>
                </a:lnTo>
                <a:lnTo>
                  <a:pt x="23042" y="17282"/>
                </a:lnTo>
                <a:lnTo>
                  <a:pt x="24963" y="15361"/>
                </a:lnTo>
                <a:lnTo>
                  <a:pt x="27843" y="12481"/>
                </a:lnTo>
                <a:lnTo>
                  <a:pt x="27843" y="10561"/>
                </a:lnTo>
                <a:lnTo>
                  <a:pt x="26883" y="11521"/>
                </a:lnTo>
                <a:lnTo>
                  <a:pt x="25923" y="12481"/>
                </a:lnTo>
                <a:lnTo>
                  <a:pt x="24963" y="12481"/>
                </a:lnTo>
                <a:lnTo>
                  <a:pt x="24002" y="13441"/>
                </a:lnTo>
                <a:lnTo>
                  <a:pt x="23042" y="12481"/>
                </a:lnTo>
                <a:lnTo>
                  <a:pt x="23042" y="11521"/>
                </a:lnTo>
                <a:lnTo>
                  <a:pt x="22082" y="10561"/>
                </a:lnTo>
                <a:lnTo>
                  <a:pt x="22082" y="-10561"/>
                </a:lnTo>
                <a:lnTo>
                  <a:pt x="21122" y="-11506"/>
                </a:lnTo>
                <a:lnTo>
                  <a:pt x="20162" y="-12481"/>
                </a:lnTo>
                <a:lnTo>
                  <a:pt x="19202" y="-13441"/>
                </a:lnTo>
                <a:lnTo>
                  <a:pt x="17282" y="-14401"/>
                </a:lnTo>
                <a:lnTo>
                  <a:pt x="5760" y="-14401"/>
                </a:lnTo>
                <a:lnTo>
                  <a:pt x="3840" y="-12481"/>
                </a:lnTo>
                <a:lnTo>
                  <a:pt x="1920" y="-10561"/>
                </a:lnTo>
                <a:lnTo>
                  <a:pt x="960" y="-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7" name="object 677"/>
          <p:cNvSpPr/>
          <p:nvPr/>
        </p:nvSpPr>
        <p:spPr>
          <a:xfrm>
            <a:off x="3603010" y="2404491"/>
            <a:ext cx="18242" cy="41285"/>
          </a:xfrm>
          <a:custGeom>
            <a:avLst/>
            <a:gdLst/>
            <a:ahLst/>
            <a:cxnLst/>
            <a:rect l="l" t="t" r="r" b="b"/>
            <a:pathLst>
              <a:path w="18242" h="41285">
                <a:moveTo>
                  <a:pt x="11521" y="36484"/>
                </a:moveTo>
                <a:lnTo>
                  <a:pt x="10561" y="35524"/>
                </a:lnTo>
                <a:lnTo>
                  <a:pt x="10561" y="12496"/>
                </a:lnTo>
                <a:lnTo>
                  <a:pt x="17282" y="12496"/>
                </a:lnTo>
                <a:lnTo>
                  <a:pt x="17282" y="9601"/>
                </a:lnTo>
                <a:lnTo>
                  <a:pt x="10561" y="9601"/>
                </a:lnTo>
                <a:lnTo>
                  <a:pt x="10561" y="0"/>
                </a:lnTo>
                <a:lnTo>
                  <a:pt x="9601" y="0"/>
                </a:lnTo>
                <a:lnTo>
                  <a:pt x="8641" y="1935"/>
                </a:lnTo>
                <a:lnTo>
                  <a:pt x="7680" y="3840"/>
                </a:lnTo>
                <a:lnTo>
                  <a:pt x="6720" y="4800"/>
                </a:lnTo>
                <a:lnTo>
                  <a:pt x="5760" y="6720"/>
                </a:lnTo>
                <a:lnTo>
                  <a:pt x="4800" y="7680"/>
                </a:lnTo>
                <a:lnTo>
                  <a:pt x="3840" y="8641"/>
                </a:lnTo>
                <a:lnTo>
                  <a:pt x="2880" y="9601"/>
                </a:lnTo>
                <a:lnTo>
                  <a:pt x="960" y="10561"/>
                </a:lnTo>
                <a:lnTo>
                  <a:pt x="0" y="11521"/>
                </a:lnTo>
                <a:lnTo>
                  <a:pt x="0" y="12496"/>
                </a:lnTo>
                <a:lnTo>
                  <a:pt x="4800" y="12496"/>
                </a:lnTo>
                <a:lnTo>
                  <a:pt x="4800" y="36484"/>
                </a:lnTo>
                <a:lnTo>
                  <a:pt x="5760" y="37444"/>
                </a:lnTo>
                <a:lnTo>
                  <a:pt x="5760" y="39364"/>
                </a:lnTo>
                <a:lnTo>
                  <a:pt x="6720" y="39364"/>
                </a:lnTo>
                <a:lnTo>
                  <a:pt x="7680" y="40325"/>
                </a:lnTo>
                <a:lnTo>
                  <a:pt x="8641" y="41285"/>
                </a:lnTo>
                <a:lnTo>
                  <a:pt x="12481" y="41285"/>
                </a:lnTo>
                <a:lnTo>
                  <a:pt x="13441" y="40325"/>
                </a:lnTo>
                <a:lnTo>
                  <a:pt x="15361" y="39364"/>
                </a:lnTo>
                <a:lnTo>
                  <a:pt x="16322" y="38404"/>
                </a:lnTo>
                <a:lnTo>
                  <a:pt x="17282" y="36484"/>
                </a:lnTo>
                <a:lnTo>
                  <a:pt x="18242" y="34564"/>
                </a:lnTo>
                <a:lnTo>
                  <a:pt x="17282" y="34564"/>
                </a:lnTo>
                <a:lnTo>
                  <a:pt x="16322" y="35524"/>
                </a:lnTo>
                <a:lnTo>
                  <a:pt x="16322" y="36484"/>
                </a:lnTo>
                <a:lnTo>
                  <a:pt x="15361" y="36484"/>
                </a:lnTo>
                <a:lnTo>
                  <a:pt x="14401" y="37444"/>
                </a:lnTo>
                <a:lnTo>
                  <a:pt x="12481" y="37444"/>
                </a:lnTo>
                <a:lnTo>
                  <a:pt x="11521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8" name="object 678"/>
          <p:cNvSpPr/>
          <p:nvPr/>
        </p:nvSpPr>
        <p:spPr>
          <a:xfrm>
            <a:off x="3627958" y="2397770"/>
            <a:ext cx="6720" cy="6720"/>
          </a:xfrm>
          <a:custGeom>
            <a:avLst/>
            <a:gdLst/>
            <a:ahLst/>
            <a:cxnLst/>
            <a:rect l="l" t="t" r="r" b="b"/>
            <a:pathLst>
              <a:path w="6720" h="6720">
                <a:moveTo>
                  <a:pt x="0" y="1935"/>
                </a:moveTo>
                <a:lnTo>
                  <a:pt x="0" y="4815"/>
                </a:lnTo>
                <a:lnTo>
                  <a:pt x="975" y="5760"/>
                </a:lnTo>
                <a:lnTo>
                  <a:pt x="1935" y="6720"/>
                </a:lnTo>
                <a:lnTo>
                  <a:pt x="4815" y="6720"/>
                </a:lnTo>
                <a:lnTo>
                  <a:pt x="5775" y="5760"/>
                </a:lnTo>
                <a:lnTo>
                  <a:pt x="6720" y="4815"/>
                </a:lnTo>
                <a:lnTo>
                  <a:pt x="6720" y="1935"/>
                </a:lnTo>
                <a:lnTo>
                  <a:pt x="5775" y="975"/>
                </a:lnTo>
                <a:lnTo>
                  <a:pt x="4815" y="0"/>
                </a:lnTo>
                <a:lnTo>
                  <a:pt x="1935" y="0"/>
                </a:lnTo>
                <a:lnTo>
                  <a:pt x="975" y="975"/>
                </a:lnTo>
                <a:lnTo>
                  <a:pt x="0" y="1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9" name="object 679"/>
          <p:cNvSpPr/>
          <p:nvPr/>
        </p:nvSpPr>
        <p:spPr>
          <a:xfrm>
            <a:off x="3623172" y="2414092"/>
            <a:ext cx="15346" cy="30723"/>
          </a:xfrm>
          <a:custGeom>
            <a:avLst/>
            <a:gdLst/>
            <a:ahLst/>
            <a:cxnLst/>
            <a:rect l="l" t="t" r="r" b="b"/>
            <a:pathLst>
              <a:path w="15346" h="30723">
                <a:moveTo>
                  <a:pt x="9601" y="0"/>
                </a:moveTo>
                <a:lnTo>
                  <a:pt x="0" y="2895"/>
                </a:lnTo>
                <a:lnTo>
                  <a:pt x="960" y="4800"/>
                </a:lnTo>
                <a:lnTo>
                  <a:pt x="1920" y="3840"/>
                </a:lnTo>
                <a:lnTo>
                  <a:pt x="3840" y="3840"/>
                </a:lnTo>
                <a:lnTo>
                  <a:pt x="4785" y="4800"/>
                </a:lnTo>
                <a:lnTo>
                  <a:pt x="4785" y="5760"/>
                </a:lnTo>
                <a:lnTo>
                  <a:pt x="5760" y="6720"/>
                </a:lnTo>
                <a:lnTo>
                  <a:pt x="5760" y="26883"/>
                </a:lnTo>
                <a:lnTo>
                  <a:pt x="4785" y="27843"/>
                </a:lnTo>
                <a:lnTo>
                  <a:pt x="4785" y="28803"/>
                </a:lnTo>
                <a:lnTo>
                  <a:pt x="3840" y="29763"/>
                </a:lnTo>
                <a:lnTo>
                  <a:pt x="960" y="29763"/>
                </a:lnTo>
                <a:lnTo>
                  <a:pt x="960" y="30723"/>
                </a:lnTo>
                <a:lnTo>
                  <a:pt x="15346" y="30723"/>
                </a:lnTo>
                <a:lnTo>
                  <a:pt x="15346" y="29763"/>
                </a:lnTo>
                <a:lnTo>
                  <a:pt x="12466" y="29763"/>
                </a:lnTo>
                <a:lnTo>
                  <a:pt x="12466" y="28803"/>
                </a:lnTo>
                <a:lnTo>
                  <a:pt x="11506" y="28803"/>
                </a:lnTo>
                <a:lnTo>
                  <a:pt x="11506" y="0"/>
                </a:lnTo>
                <a:lnTo>
                  <a:pt x="96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0" name="object 680"/>
          <p:cNvSpPr/>
          <p:nvPr/>
        </p:nvSpPr>
        <p:spPr>
          <a:xfrm>
            <a:off x="3652921" y="2439055"/>
            <a:ext cx="12481" cy="6720"/>
          </a:xfrm>
          <a:custGeom>
            <a:avLst/>
            <a:gdLst/>
            <a:ahLst/>
            <a:cxnLst/>
            <a:rect l="l" t="t" r="r" b="b"/>
            <a:pathLst>
              <a:path w="12481" h="6720">
                <a:moveTo>
                  <a:pt x="12481" y="0"/>
                </a:moveTo>
                <a:lnTo>
                  <a:pt x="10561" y="1920"/>
                </a:lnTo>
                <a:lnTo>
                  <a:pt x="9601" y="3840"/>
                </a:lnTo>
                <a:lnTo>
                  <a:pt x="7680" y="4800"/>
                </a:lnTo>
                <a:lnTo>
                  <a:pt x="2880" y="4800"/>
                </a:lnTo>
                <a:lnTo>
                  <a:pt x="0" y="2880"/>
                </a:lnTo>
                <a:lnTo>
                  <a:pt x="3840" y="6720"/>
                </a:lnTo>
                <a:lnTo>
                  <a:pt x="9601" y="6720"/>
                </a:lnTo>
                <a:lnTo>
                  <a:pt x="11521" y="4800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1" name="object 681"/>
          <p:cNvSpPr/>
          <p:nvPr/>
        </p:nvSpPr>
        <p:spPr>
          <a:xfrm>
            <a:off x="3642360" y="2414092"/>
            <a:ext cx="29763" cy="31683"/>
          </a:xfrm>
          <a:custGeom>
            <a:avLst/>
            <a:gdLst/>
            <a:ahLst/>
            <a:cxnLst/>
            <a:rect l="l" t="t" r="r" b="b"/>
            <a:pathLst>
              <a:path w="29763" h="31683">
                <a:moveTo>
                  <a:pt x="27843" y="23042"/>
                </a:moveTo>
                <a:lnTo>
                  <a:pt x="28803" y="21122"/>
                </a:lnTo>
                <a:lnTo>
                  <a:pt x="29763" y="18242"/>
                </a:lnTo>
                <a:lnTo>
                  <a:pt x="29763" y="11521"/>
                </a:lnTo>
                <a:lnTo>
                  <a:pt x="28803" y="7680"/>
                </a:lnTo>
                <a:lnTo>
                  <a:pt x="25923" y="4800"/>
                </a:lnTo>
                <a:lnTo>
                  <a:pt x="23042" y="960"/>
                </a:lnTo>
                <a:lnTo>
                  <a:pt x="19202" y="0"/>
                </a:lnTo>
                <a:lnTo>
                  <a:pt x="9601" y="0"/>
                </a:lnTo>
                <a:lnTo>
                  <a:pt x="7680" y="1920"/>
                </a:lnTo>
                <a:lnTo>
                  <a:pt x="5775" y="2895"/>
                </a:lnTo>
                <a:lnTo>
                  <a:pt x="3840" y="4800"/>
                </a:lnTo>
                <a:lnTo>
                  <a:pt x="1935" y="7680"/>
                </a:lnTo>
                <a:lnTo>
                  <a:pt x="960" y="10561"/>
                </a:lnTo>
                <a:lnTo>
                  <a:pt x="0" y="13441"/>
                </a:lnTo>
                <a:lnTo>
                  <a:pt x="0" y="20162"/>
                </a:lnTo>
                <a:lnTo>
                  <a:pt x="960" y="23042"/>
                </a:lnTo>
                <a:lnTo>
                  <a:pt x="3840" y="26883"/>
                </a:lnTo>
                <a:lnTo>
                  <a:pt x="5775" y="29763"/>
                </a:lnTo>
                <a:lnTo>
                  <a:pt x="9601" y="31683"/>
                </a:lnTo>
                <a:lnTo>
                  <a:pt x="14401" y="31683"/>
                </a:lnTo>
                <a:lnTo>
                  <a:pt x="10561" y="27843"/>
                </a:lnTo>
                <a:lnTo>
                  <a:pt x="8641" y="24963"/>
                </a:lnTo>
                <a:lnTo>
                  <a:pt x="6720" y="21122"/>
                </a:lnTo>
                <a:lnTo>
                  <a:pt x="5775" y="17282"/>
                </a:lnTo>
                <a:lnTo>
                  <a:pt x="5775" y="10561"/>
                </a:lnTo>
                <a:lnTo>
                  <a:pt x="6720" y="8641"/>
                </a:lnTo>
                <a:lnTo>
                  <a:pt x="7680" y="6720"/>
                </a:lnTo>
                <a:lnTo>
                  <a:pt x="7680" y="4800"/>
                </a:lnTo>
                <a:lnTo>
                  <a:pt x="8641" y="3840"/>
                </a:lnTo>
                <a:lnTo>
                  <a:pt x="10561" y="2895"/>
                </a:lnTo>
                <a:lnTo>
                  <a:pt x="11521" y="1920"/>
                </a:lnTo>
                <a:lnTo>
                  <a:pt x="16322" y="1920"/>
                </a:lnTo>
                <a:lnTo>
                  <a:pt x="18242" y="2895"/>
                </a:lnTo>
                <a:lnTo>
                  <a:pt x="20162" y="4800"/>
                </a:lnTo>
                <a:lnTo>
                  <a:pt x="22082" y="7680"/>
                </a:lnTo>
                <a:lnTo>
                  <a:pt x="23042" y="12481"/>
                </a:lnTo>
                <a:lnTo>
                  <a:pt x="23042" y="24963"/>
                </a:lnTo>
                <a:lnTo>
                  <a:pt x="22082" y="29763"/>
                </a:lnTo>
                <a:lnTo>
                  <a:pt x="24002" y="28803"/>
                </a:lnTo>
                <a:lnTo>
                  <a:pt x="25923" y="25923"/>
                </a:lnTo>
                <a:lnTo>
                  <a:pt x="27843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2" name="object 682"/>
          <p:cNvSpPr/>
          <p:nvPr/>
        </p:nvSpPr>
        <p:spPr>
          <a:xfrm>
            <a:off x="3674043" y="2414092"/>
            <a:ext cx="33604" cy="30723"/>
          </a:xfrm>
          <a:custGeom>
            <a:avLst/>
            <a:gdLst/>
            <a:ahLst/>
            <a:cxnLst/>
            <a:rect l="l" t="t" r="r" b="b"/>
            <a:pathLst>
              <a:path w="33604" h="30723">
                <a:moveTo>
                  <a:pt x="16322" y="30723"/>
                </a:moveTo>
                <a:lnTo>
                  <a:pt x="16322" y="29763"/>
                </a:lnTo>
                <a:lnTo>
                  <a:pt x="12481" y="29763"/>
                </a:lnTo>
                <a:lnTo>
                  <a:pt x="12481" y="28803"/>
                </a:lnTo>
                <a:lnTo>
                  <a:pt x="11521" y="28803"/>
                </a:lnTo>
                <a:lnTo>
                  <a:pt x="11521" y="27843"/>
                </a:lnTo>
                <a:lnTo>
                  <a:pt x="10561" y="27843"/>
                </a:lnTo>
                <a:lnTo>
                  <a:pt x="10561" y="7680"/>
                </a:lnTo>
                <a:lnTo>
                  <a:pt x="13441" y="4800"/>
                </a:lnTo>
                <a:lnTo>
                  <a:pt x="16322" y="3840"/>
                </a:lnTo>
                <a:lnTo>
                  <a:pt x="22082" y="3840"/>
                </a:lnTo>
                <a:lnTo>
                  <a:pt x="22082" y="5760"/>
                </a:lnTo>
                <a:lnTo>
                  <a:pt x="23042" y="6720"/>
                </a:lnTo>
                <a:lnTo>
                  <a:pt x="24002" y="8641"/>
                </a:lnTo>
                <a:lnTo>
                  <a:pt x="24002" y="26883"/>
                </a:lnTo>
                <a:lnTo>
                  <a:pt x="23042" y="26883"/>
                </a:lnTo>
                <a:lnTo>
                  <a:pt x="23042" y="28803"/>
                </a:lnTo>
                <a:lnTo>
                  <a:pt x="22082" y="28803"/>
                </a:lnTo>
                <a:lnTo>
                  <a:pt x="22082" y="29763"/>
                </a:lnTo>
                <a:lnTo>
                  <a:pt x="18242" y="29763"/>
                </a:lnTo>
                <a:lnTo>
                  <a:pt x="18242" y="30723"/>
                </a:lnTo>
                <a:lnTo>
                  <a:pt x="33604" y="30723"/>
                </a:lnTo>
                <a:lnTo>
                  <a:pt x="33604" y="29763"/>
                </a:lnTo>
                <a:lnTo>
                  <a:pt x="30723" y="29763"/>
                </a:lnTo>
                <a:lnTo>
                  <a:pt x="29763" y="28803"/>
                </a:lnTo>
                <a:lnTo>
                  <a:pt x="29763" y="27843"/>
                </a:lnTo>
                <a:lnTo>
                  <a:pt x="28803" y="26883"/>
                </a:lnTo>
                <a:lnTo>
                  <a:pt x="28803" y="4800"/>
                </a:lnTo>
                <a:lnTo>
                  <a:pt x="27843" y="2895"/>
                </a:lnTo>
                <a:lnTo>
                  <a:pt x="26883" y="1920"/>
                </a:lnTo>
                <a:lnTo>
                  <a:pt x="25923" y="960"/>
                </a:lnTo>
                <a:lnTo>
                  <a:pt x="24002" y="0"/>
                </a:lnTo>
                <a:lnTo>
                  <a:pt x="18242" y="0"/>
                </a:lnTo>
                <a:lnTo>
                  <a:pt x="14401" y="1920"/>
                </a:lnTo>
                <a:lnTo>
                  <a:pt x="10561" y="5760"/>
                </a:lnTo>
                <a:lnTo>
                  <a:pt x="10561" y="0"/>
                </a:lnTo>
                <a:lnTo>
                  <a:pt x="9601" y="0"/>
                </a:lnTo>
                <a:lnTo>
                  <a:pt x="0" y="2895"/>
                </a:lnTo>
                <a:lnTo>
                  <a:pt x="960" y="4800"/>
                </a:lnTo>
                <a:lnTo>
                  <a:pt x="1920" y="3840"/>
                </a:lnTo>
                <a:lnTo>
                  <a:pt x="3840" y="384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25923"/>
                </a:lnTo>
                <a:lnTo>
                  <a:pt x="4800" y="27843"/>
                </a:lnTo>
                <a:lnTo>
                  <a:pt x="4800" y="28803"/>
                </a:lnTo>
                <a:lnTo>
                  <a:pt x="3840" y="29763"/>
                </a:lnTo>
                <a:lnTo>
                  <a:pt x="960" y="29763"/>
                </a:lnTo>
                <a:lnTo>
                  <a:pt x="960" y="30723"/>
                </a:lnTo>
                <a:lnTo>
                  <a:pt x="16322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3" name="object 683"/>
          <p:cNvSpPr/>
          <p:nvPr/>
        </p:nvSpPr>
        <p:spPr>
          <a:xfrm>
            <a:off x="3507973" y="2320975"/>
            <a:ext cx="58552" cy="45125"/>
          </a:xfrm>
          <a:custGeom>
            <a:avLst/>
            <a:gdLst/>
            <a:ahLst/>
            <a:cxnLst/>
            <a:rect l="l" t="t" r="r" b="b"/>
            <a:pathLst>
              <a:path w="58552" h="45125">
                <a:moveTo>
                  <a:pt x="16322" y="45125"/>
                </a:moveTo>
                <a:lnTo>
                  <a:pt x="16322" y="43205"/>
                </a:lnTo>
                <a:lnTo>
                  <a:pt x="11521" y="43205"/>
                </a:lnTo>
                <a:lnTo>
                  <a:pt x="10561" y="42245"/>
                </a:lnTo>
                <a:lnTo>
                  <a:pt x="9601" y="41285"/>
                </a:lnTo>
                <a:lnTo>
                  <a:pt x="9601" y="6720"/>
                </a:lnTo>
                <a:lnTo>
                  <a:pt x="26883" y="45125"/>
                </a:lnTo>
                <a:lnTo>
                  <a:pt x="27843" y="45125"/>
                </a:lnTo>
                <a:lnTo>
                  <a:pt x="46070" y="6720"/>
                </a:lnTo>
                <a:lnTo>
                  <a:pt x="46070" y="39364"/>
                </a:lnTo>
                <a:lnTo>
                  <a:pt x="45110" y="41285"/>
                </a:lnTo>
                <a:lnTo>
                  <a:pt x="45110" y="42245"/>
                </a:lnTo>
                <a:lnTo>
                  <a:pt x="44150" y="43205"/>
                </a:lnTo>
                <a:lnTo>
                  <a:pt x="39349" y="43205"/>
                </a:lnTo>
                <a:lnTo>
                  <a:pt x="39349" y="45125"/>
                </a:lnTo>
                <a:lnTo>
                  <a:pt x="58552" y="45125"/>
                </a:lnTo>
                <a:lnTo>
                  <a:pt x="58552" y="43205"/>
                </a:lnTo>
                <a:lnTo>
                  <a:pt x="53751" y="43205"/>
                </a:lnTo>
                <a:lnTo>
                  <a:pt x="52791" y="42245"/>
                </a:lnTo>
                <a:lnTo>
                  <a:pt x="52791" y="41285"/>
                </a:lnTo>
                <a:lnTo>
                  <a:pt x="51831" y="39364"/>
                </a:lnTo>
                <a:lnTo>
                  <a:pt x="51831" y="2880"/>
                </a:lnTo>
                <a:lnTo>
                  <a:pt x="52791" y="2880"/>
                </a:lnTo>
                <a:lnTo>
                  <a:pt x="53751" y="960"/>
                </a:lnTo>
                <a:lnTo>
                  <a:pt x="58552" y="960"/>
                </a:lnTo>
                <a:lnTo>
                  <a:pt x="58552" y="0"/>
                </a:lnTo>
                <a:lnTo>
                  <a:pt x="46070" y="0"/>
                </a:lnTo>
                <a:lnTo>
                  <a:pt x="29748" y="34564"/>
                </a:lnTo>
                <a:lnTo>
                  <a:pt x="13441" y="0"/>
                </a:lnTo>
                <a:lnTo>
                  <a:pt x="0" y="0"/>
                </a:lnTo>
                <a:lnTo>
                  <a:pt x="0" y="960"/>
                </a:lnTo>
                <a:lnTo>
                  <a:pt x="3840" y="960"/>
                </a:lnTo>
                <a:lnTo>
                  <a:pt x="3840" y="1920"/>
                </a:lnTo>
                <a:lnTo>
                  <a:pt x="4800" y="1920"/>
                </a:lnTo>
                <a:lnTo>
                  <a:pt x="5760" y="2880"/>
                </a:lnTo>
                <a:lnTo>
                  <a:pt x="6720" y="3840"/>
                </a:lnTo>
                <a:lnTo>
                  <a:pt x="6720" y="41285"/>
                </a:lnTo>
                <a:lnTo>
                  <a:pt x="5760" y="42245"/>
                </a:lnTo>
                <a:lnTo>
                  <a:pt x="4800" y="43205"/>
                </a:lnTo>
                <a:lnTo>
                  <a:pt x="0" y="43205"/>
                </a:lnTo>
                <a:lnTo>
                  <a:pt x="0" y="45125"/>
                </a:lnTo>
                <a:lnTo>
                  <a:pt x="16322" y="451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4" name="object 684"/>
          <p:cNvSpPr/>
          <p:nvPr/>
        </p:nvSpPr>
        <p:spPr>
          <a:xfrm>
            <a:off x="3574206" y="2318095"/>
            <a:ext cx="6720" cy="6720"/>
          </a:xfrm>
          <a:custGeom>
            <a:avLst/>
            <a:gdLst/>
            <a:ahLst/>
            <a:cxnLst/>
            <a:rect l="l" t="t" r="r" b="b"/>
            <a:pathLst>
              <a:path w="6720" h="6720">
                <a:moveTo>
                  <a:pt x="960" y="1920"/>
                </a:moveTo>
                <a:lnTo>
                  <a:pt x="0" y="2880"/>
                </a:lnTo>
                <a:lnTo>
                  <a:pt x="0" y="4800"/>
                </a:lnTo>
                <a:lnTo>
                  <a:pt x="960" y="5760"/>
                </a:lnTo>
                <a:lnTo>
                  <a:pt x="1920" y="6720"/>
                </a:lnTo>
                <a:lnTo>
                  <a:pt x="5760" y="6720"/>
                </a:lnTo>
                <a:lnTo>
                  <a:pt x="5760" y="5760"/>
                </a:lnTo>
                <a:lnTo>
                  <a:pt x="6720" y="5760"/>
                </a:lnTo>
                <a:lnTo>
                  <a:pt x="6720" y="1920"/>
                </a:lnTo>
                <a:lnTo>
                  <a:pt x="5760" y="975"/>
                </a:lnTo>
                <a:lnTo>
                  <a:pt x="4800" y="0"/>
                </a:lnTo>
                <a:lnTo>
                  <a:pt x="2880" y="0"/>
                </a:lnTo>
                <a:lnTo>
                  <a:pt x="1920" y="975"/>
                </a:lnTo>
                <a:lnTo>
                  <a:pt x="960" y="975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5" name="object 685"/>
          <p:cNvSpPr/>
          <p:nvPr/>
        </p:nvSpPr>
        <p:spPr>
          <a:xfrm>
            <a:off x="3570366" y="2334417"/>
            <a:ext cx="15361" cy="31683"/>
          </a:xfrm>
          <a:custGeom>
            <a:avLst/>
            <a:gdLst/>
            <a:ahLst/>
            <a:cxnLst/>
            <a:rect l="l" t="t" r="r" b="b"/>
            <a:pathLst>
              <a:path w="15361" h="31683">
                <a:moveTo>
                  <a:pt x="8641" y="0"/>
                </a:moveTo>
                <a:lnTo>
                  <a:pt x="0" y="3840"/>
                </a:lnTo>
                <a:lnTo>
                  <a:pt x="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4800" y="27843"/>
                </a:lnTo>
                <a:lnTo>
                  <a:pt x="3840" y="28803"/>
                </a:lnTo>
                <a:lnTo>
                  <a:pt x="3840" y="29763"/>
                </a:lnTo>
                <a:lnTo>
                  <a:pt x="0" y="29763"/>
                </a:lnTo>
                <a:lnTo>
                  <a:pt x="0" y="31683"/>
                </a:lnTo>
                <a:lnTo>
                  <a:pt x="15361" y="31683"/>
                </a:lnTo>
                <a:lnTo>
                  <a:pt x="15361" y="29763"/>
                </a:lnTo>
                <a:lnTo>
                  <a:pt x="11521" y="29763"/>
                </a:lnTo>
                <a:lnTo>
                  <a:pt x="10561" y="28803"/>
                </a:lnTo>
                <a:lnTo>
                  <a:pt x="10561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6" name="object 686"/>
          <p:cNvSpPr/>
          <p:nvPr/>
        </p:nvSpPr>
        <p:spPr>
          <a:xfrm>
            <a:off x="3587648" y="2334417"/>
            <a:ext cx="33604" cy="31683"/>
          </a:xfrm>
          <a:custGeom>
            <a:avLst/>
            <a:gdLst/>
            <a:ahLst/>
            <a:cxnLst/>
            <a:rect l="l" t="t" r="r" b="b"/>
            <a:pathLst>
              <a:path w="33604" h="31683">
                <a:moveTo>
                  <a:pt x="15361" y="31683"/>
                </a:moveTo>
                <a:lnTo>
                  <a:pt x="15361" y="29763"/>
                </a:lnTo>
                <a:lnTo>
                  <a:pt x="11521" y="29763"/>
                </a:lnTo>
                <a:lnTo>
                  <a:pt x="11521" y="28803"/>
                </a:lnTo>
                <a:lnTo>
                  <a:pt x="10561" y="28803"/>
                </a:lnTo>
                <a:lnTo>
                  <a:pt x="10561" y="8641"/>
                </a:lnTo>
                <a:lnTo>
                  <a:pt x="13441" y="5760"/>
                </a:lnTo>
                <a:lnTo>
                  <a:pt x="15361" y="3840"/>
                </a:lnTo>
                <a:lnTo>
                  <a:pt x="20162" y="3840"/>
                </a:lnTo>
                <a:lnTo>
                  <a:pt x="21122" y="4800"/>
                </a:lnTo>
                <a:lnTo>
                  <a:pt x="22082" y="5760"/>
                </a:lnTo>
                <a:lnTo>
                  <a:pt x="23042" y="7680"/>
                </a:lnTo>
                <a:lnTo>
                  <a:pt x="23042" y="28803"/>
                </a:lnTo>
                <a:lnTo>
                  <a:pt x="22082" y="28803"/>
                </a:lnTo>
                <a:lnTo>
                  <a:pt x="22082" y="29763"/>
                </a:lnTo>
                <a:lnTo>
                  <a:pt x="18242" y="29763"/>
                </a:lnTo>
                <a:lnTo>
                  <a:pt x="18242" y="31683"/>
                </a:lnTo>
                <a:lnTo>
                  <a:pt x="33604" y="31683"/>
                </a:lnTo>
                <a:lnTo>
                  <a:pt x="33604" y="29763"/>
                </a:lnTo>
                <a:lnTo>
                  <a:pt x="29763" y="29763"/>
                </a:lnTo>
                <a:lnTo>
                  <a:pt x="29763" y="28803"/>
                </a:lnTo>
                <a:lnTo>
                  <a:pt x="28803" y="28803"/>
                </a:lnTo>
                <a:lnTo>
                  <a:pt x="28803" y="6720"/>
                </a:lnTo>
                <a:lnTo>
                  <a:pt x="27843" y="5760"/>
                </a:lnTo>
                <a:lnTo>
                  <a:pt x="26883" y="3840"/>
                </a:lnTo>
                <a:lnTo>
                  <a:pt x="25923" y="1920"/>
                </a:lnTo>
                <a:lnTo>
                  <a:pt x="24963" y="960"/>
                </a:lnTo>
                <a:lnTo>
                  <a:pt x="24003" y="0"/>
                </a:lnTo>
                <a:lnTo>
                  <a:pt x="17282" y="0"/>
                </a:lnTo>
                <a:lnTo>
                  <a:pt x="14401" y="1920"/>
                </a:lnTo>
                <a:lnTo>
                  <a:pt x="10561" y="6720"/>
                </a:lnTo>
                <a:lnTo>
                  <a:pt x="10561" y="0"/>
                </a:lnTo>
                <a:lnTo>
                  <a:pt x="8641" y="0"/>
                </a:lnTo>
                <a:lnTo>
                  <a:pt x="0" y="3840"/>
                </a:lnTo>
                <a:lnTo>
                  <a:pt x="0" y="4800"/>
                </a:lnTo>
                <a:lnTo>
                  <a:pt x="4800" y="4800"/>
                </a:lnTo>
                <a:lnTo>
                  <a:pt x="4800" y="27843"/>
                </a:lnTo>
                <a:lnTo>
                  <a:pt x="3840" y="28803"/>
                </a:lnTo>
                <a:lnTo>
                  <a:pt x="3840" y="29763"/>
                </a:lnTo>
                <a:lnTo>
                  <a:pt x="0" y="29763"/>
                </a:lnTo>
                <a:lnTo>
                  <a:pt x="0" y="31683"/>
                </a:lnTo>
                <a:lnTo>
                  <a:pt x="15361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7" name="object 687"/>
          <p:cNvSpPr/>
          <p:nvPr/>
        </p:nvSpPr>
        <p:spPr>
          <a:xfrm>
            <a:off x="3623172" y="2334417"/>
            <a:ext cx="15346" cy="31683"/>
          </a:xfrm>
          <a:custGeom>
            <a:avLst/>
            <a:gdLst/>
            <a:ahLst/>
            <a:cxnLst/>
            <a:rect l="l" t="t" r="r" b="b"/>
            <a:pathLst>
              <a:path w="15346" h="31683">
                <a:moveTo>
                  <a:pt x="11506" y="27843"/>
                </a:moveTo>
                <a:lnTo>
                  <a:pt x="10561" y="25923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800"/>
                </a:lnTo>
                <a:lnTo>
                  <a:pt x="4785" y="4800"/>
                </a:lnTo>
                <a:lnTo>
                  <a:pt x="4785" y="6720"/>
                </a:lnTo>
                <a:lnTo>
                  <a:pt x="5760" y="7680"/>
                </a:lnTo>
                <a:lnTo>
                  <a:pt x="5760" y="27843"/>
                </a:lnTo>
                <a:lnTo>
                  <a:pt x="4785" y="28803"/>
                </a:lnTo>
                <a:lnTo>
                  <a:pt x="3840" y="29763"/>
                </a:lnTo>
                <a:lnTo>
                  <a:pt x="960" y="29763"/>
                </a:lnTo>
                <a:lnTo>
                  <a:pt x="960" y="31683"/>
                </a:lnTo>
                <a:lnTo>
                  <a:pt x="15346" y="31683"/>
                </a:lnTo>
                <a:lnTo>
                  <a:pt x="15346" y="29763"/>
                </a:lnTo>
                <a:lnTo>
                  <a:pt x="12466" y="29763"/>
                </a:lnTo>
                <a:lnTo>
                  <a:pt x="11506" y="28803"/>
                </a:lnTo>
                <a:lnTo>
                  <a:pt x="11506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8" name="object 688"/>
          <p:cNvSpPr/>
          <p:nvPr/>
        </p:nvSpPr>
        <p:spPr>
          <a:xfrm>
            <a:off x="3627958" y="2318095"/>
            <a:ext cx="6720" cy="6720"/>
          </a:xfrm>
          <a:custGeom>
            <a:avLst/>
            <a:gdLst/>
            <a:ahLst/>
            <a:cxnLst/>
            <a:rect l="l" t="t" r="r" b="b"/>
            <a:pathLst>
              <a:path w="6720" h="6720">
                <a:moveTo>
                  <a:pt x="6720" y="1920"/>
                </a:moveTo>
                <a:lnTo>
                  <a:pt x="5775" y="975"/>
                </a:lnTo>
                <a:lnTo>
                  <a:pt x="4815" y="975"/>
                </a:lnTo>
                <a:lnTo>
                  <a:pt x="4815" y="0"/>
                </a:lnTo>
                <a:lnTo>
                  <a:pt x="2895" y="0"/>
                </a:lnTo>
                <a:lnTo>
                  <a:pt x="1935" y="975"/>
                </a:lnTo>
                <a:lnTo>
                  <a:pt x="975" y="975"/>
                </a:lnTo>
                <a:lnTo>
                  <a:pt x="0" y="1920"/>
                </a:lnTo>
                <a:lnTo>
                  <a:pt x="0" y="5760"/>
                </a:lnTo>
                <a:lnTo>
                  <a:pt x="975" y="5760"/>
                </a:lnTo>
                <a:lnTo>
                  <a:pt x="1935" y="6720"/>
                </a:lnTo>
                <a:lnTo>
                  <a:pt x="4815" y="6720"/>
                </a:lnTo>
                <a:lnTo>
                  <a:pt x="5775" y="5760"/>
                </a:lnTo>
                <a:lnTo>
                  <a:pt x="6720" y="5760"/>
                </a:lnTo>
                <a:lnTo>
                  <a:pt x="672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9" name="object 689"/>
          <p:cNvSpPr/>
          <p:nvPr/>
        </p:nvSpPr>
        <p:spPr>
          <a:xfrm>
            <a:off x="3641415" y="2334417"/>
            <a:ext cx="33588" cy="31683"/>
          </a:xfrm>
          <a:custGeom>
            <a:avLst/>
            <a:gdLst/>
            <a:ahLst/>
            <a:cxnLst/>
            <a:rect l="l" t="t" r="r" b="b"/>
            <a:pathLst>
              <a:path w="33588" h="31683">
                <a:moveTo>
                  <a:pt x="33588" y="31683"/>
                </a:moveTo>
                <a:lnTo>
                  <a:pt x="33588" y="29763"/>
                </a:lnTo>
                <a:lnTo>
                  <a:pt x="29748" y="29763"/>
                </a:lnTo>
                <a:lnTo>
                  <a:pt x="28788" y="28803"/>
                </a:lnTo>
                <a:lnTo>
                  <a:pt x="28788" y="8641"/>
                </a:lnTo>
                <a:lnTo>
                  <a:pt x="27828" y="6720"/>
                </a:lnTo>
                <a:lnTo>
                  <a:pt x="27828" y="5760"/>
                </a:lnTo>
                <a:lnTo>
                  <a:pt x="26868" y="3840"/>
                </a:lnTo>
                <a:lnTo>
                  <a:pt x="25908" y="1920"/>
                </a:lnTo>
                <a:lnTo>
                  <a:pt x="24947" y="960"/>
                </a:lnTo>
                <a:lnTo>
                  <a:pt x="23987" y="0"/>
                </a:lnTo>
                <a:lnTo>
                  <a:pt x="17266" y="0"/>
                </a:lnTo>
                <a:lnTo>
                  <a:pt x="13426" y="1920"/>
                </a:lnTo>
                <a:lnTo>
                  <a:pt x="10546" y="6720"/>
                </a:lnTo>
                <a:lnTo>
                  <a:pt x="10546" y="0"/>
                </a:lnTo>
                <a:lnTo>
                  <a:pt x="8625" y="0"/>
                </a:lnTo>
                <a:lnTo>
                  <a:pt x="0" y="3840"/>
                </a:lnTo>
                <a:lnTo>
                  <a:pt x="0" y="4800"/>
                </a:lnTo>
                <a:lnTo>
                  <a:pt x="3825" y="4800"/>
                </a:lnTo>
                <a:lnTo>
                  <a:pt x="4785" y="5760"/>
                </a:lnTo>
                <a:lnTo>
                  <a:pt x="4785" y="27843"/>
                </a:lnTo>
                <a:lnTo>
                  <a:pt x="3825" y="28803"/>
                </a:lnTo>
                <a:lnTo>
                  <a:pt x="3825" y="29763"/>
                </a:lnTo>
                <a:lnTo>
                  <a:pt x="0" y="29763"/>
                </a:lnTo>
                <a:lnTo>
                  <a:pt x="0" y="31683"/>
                </a:lnTo>
                <a:lnTo>
                  <a:pt x="15346" y="31683"/>
                </a:lnTo>
                <a:lnTo>
                  <a:pt x="15346" y="29763"/>
                </a:lnTo>
                <a:lnTo>
                  <a:pt x="11506" y="29763"/>
                </a:lnTo>
                <a:lnTo>
                  <a:pt x="10546" y="28803"/>
                </a:lnTo>
                <a:lnTo>
                  <a:pt x="10546" y="8641"/>
                </a:lnTo>
                <a:lnTo>
                  <a:pt x="12466" y="5760"/>
                </a:lnTo>
                <a:lnTo>
                  <a:pt x="15346" y="3840"/>
                </a:lnTo>
                <a:lnTo>
                  <a:pt x="20147" y="3840"/>
                </a:lnTo>
                <a:lnTo>
                  <a:pt x="21107" y="4800"/>
                </a:lnTo>
                <a:lnTo>
                  <a:pt x="22067" y="5760"/>
                </a:lnTo>
                <a:lnTo>
                  <a:pt x="23027" y="7680"/>
                </a:lnTo>
                <a:lnTo>
                  <a:pt x="23027" y="28803"/>
                </a:lnTo>
                <a:lnTo>
                  <a:pt x="22067" y="28803"/>
                </a:lnTo>
                <a:lnTo>
                  <a:pt x="22067" y="29763"/>
                </a:lnTo>
                <a:lnTo>
                  <a:pt x="18227" y="29763"/>
                </a:lnTo>
                <a:lnTo>
                  <a:pt x="18227" y="31683"/>
                </a:lnTo>
                <a:lnTo>
                  <a:pt x="33588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0" name="object 690"/>
          <p:cNvSpPr/>
          <p:nvPr/>
        </p:nvSpPr>
        <p:spPr>
          <a:xfrm>
            <a:off x="3676924" y="2349779"/>
            <a:ext cx="30723" cy="30723"/>
          </a:xfrm>
          <a:custGeom>
            <a:avLst/>
            <a:gdLst/>
            <a:ahLst/>
            <a:cxnLst/>
            <a:rect l="l" t="t" r="r" b="b"/>
            <a:pathLst>
              <a:path w="30723" h="30723">
                <a:moveTo>
                  <a:pt x="960" y="22082"/>
                </a:moveTo>
                <a:lnTo>
                  <a:pt x="0" y="23042"/>
                </a:lnTo>
                <a:lnTo>
                  <a:pt x="0" y="25923"/>
                </a:lnTo>
                <a:lnTo>
                  <a:pt x="960" y="26883"/>
                </a:lnTo>
                <a:lnTo>
                  <a:pt x="2880" y="27843"/>
                </a:lnTo>
                <a:lnTo>
                  <a:pt x="5760" y="29763"/>
                </a:lnTo>
                <a:lnTo>
                  <a:pt x="4800" y="23042"/>
                </a:lnTo>
                <a:lnTo>
                  <a:pt x="4800" y="20162"/>
                </a:lnTo>
                <a:lnTo>
                  <a:pt x="5760" y="19202"/>
                </a:lnTo>
                <a:lnTo>
                  <a:pt x="5760" y="18242"/>
                </a:lnTo>
                <a:lnTo>
                  <a:pt x="6720" y="17282"/>
                </a:lnTo>
                <a:lnTo>
                  <a:pt x="7680" y="16322"/>
                </a:lnTo>
                <a:lnTo>
                  <a:pt x="14401" y="16322"/>
                </a:lnTo>
                <a:lnTo>
                  <a:pt x="19202" y="17282"/>
                </a:lnTo>
                <a:lnTo>
                  <a:pt x="26883" y="17282"/>
                </a:lnTo>
                <a:lnTo>
                  <a:pt x="27843" y="18242"/>
                </a:lnTo>
                <a:lnTo>
                  <a:pt x="27843" y="22082"/>
                </a:lnTo>
                <a:lnTo>
                  <a:pt x="26883" y="23042"/>
                </a:lnTo>
                <a:lnTo>
                  <a:pt x="24963" y="24963"/>
                </a:lnTo>
                <a:lnTo>
                  <a:pt x="23042" y="25923"/>
                </a:lnTo>
                <a:lnTo>
                  <a:pt x="20162" y="26883"/>
                </a:lnTo>
                <a:lnTo>
                  <a:pt x="12481" y="26883"/>
                </a:lnTo>
                <a:lnTo>
                  <a:pt x="8641" y="25923"/>
                </a:lnTo>
                <a:lnTo>
                  <a:pt x="9601" y="30723"/>
                </a:lnTo>
                <a:lnTo>
                  <a:pt x="19202" y="30723"/>
                </a:lnTo>
                <a:lnTo>
                  <a:pt x="24002" y="28803"/>
                </a:lnTo>
                <a:lnTo>
                  <a:pt x="26883" y="25923"/>
                </a:lnTo>
                <a:lnTo>
                  <a:pt x="29763" y="24002"/>
                </a:lnTo>
                <a:lnTo>
                  <a:pt x="30723" y="21122"/>
                </a:lnTo>
                <a:lnTo>
                  <a:pt x="30723" y="17282"/>
                </a:lnTo>
                <a:lnTo>
                  <a:pt x="29763" y="15361"/>
                </a:lnTo>
                <a:lnTo>
                  <a:pt x="28803" y="14401"/>
                </a:lnTo>
                <a:lnTo>
                  <a:pt x="27843" y="13441"/>
                </a:lnTo>
                <a:lnTo>
                  <a:pt x="25923" y="12481"/>
                </a:lnTo>
                <a:lnTo>
                  <a:pt x="24002" y="11521"/>
                </a:lnTo>
                <a:lnTo>
                  <a:pt x="9601" y="11521"/>
                </a:lnTo>
                <a:lnTo>
                  <a:pt x="8641" y="10561"/>
                </a:lnTo>
                <a:lnTo>
                  <a:pt x="7680" y="10561"/>
                </a:lnTo>
                <a:lnTo>
                  <a:pt x="7680" y="7680"/>
                </a:lnTo>
                <a:lnTo>
                  <a:pt x="8641" y="6720"/>
                </a:lnTo>
                <a:lnTo>
                  <a:pt x="9601" y="5760"/>
                </a:lnTo>
                <a:lnTo>
                  <a:pt x="18242" y="5760"/>
                </a:lnTo>
                <a:lnTo>
                  <a:pt x="21122" y="4800"/>
                </a:lnTo>
                <a:lnTo>
                  <a:pt x="19202" y="2880"/>
                </a:lnTo>
                <a:lnTo>
                  <a:pt x="18242" y="3840"/>
                </a:lnTo>
                <a:lnTo>
                  <a:pt x="16322" y="4800"/>
                </a:lnTo>
                <a:lnTo>
                  <a:pt x="13441" y="4800"/>
                </a:lnTo>
                <a:lnTo>
                  <a:pt x="11521" y="3840"/>
                </a:lnTo>
                <a:lnTo>
                  <a:pt x="10561" y="1920"/>
                </a:lnTo>
                <a:lnTo>
                  <a:pt x="8641" y="0"/>
                </a:lnTo>
                <a:lnTo>
                  <a:pt x="8641" y="4800"/>
                </a:lnTo>
                <a:lnTo>
                  <a:pt x="5760" y="6720"/>
                </a:lnTo>
                <a:lnTo>
                  <a:pt x="4800" y="8641"/>
                </a:lnTo>
                <a:lnTo>
                  <a:pt x="3840" y="9601"/>
                </a:lnTo>
                <a:lnTo>
                  <a:pt x="2880" y="10561"/>
                </a:lnTo>
                <a:lnTo>
                  <a:pt x="2880" y="13441"/>
                </a:lnTo>
                <a:lnTo>
                  <a:pt x="3840" y="14401"/>
                </a:lnTo>
                <a:lnTo>
                  <a:pt x="4800" y="15361"/>
                </a:lnTo>
                <a:lnTo>
                  <a:pt x="5760" y="15361"/>
                </a:lnTo>
                <a:lnTo>
                  <a:pt x="3840" y="18242"/>
                </a:lnTo>
                <a:lnTo>
                  <a:pt x="2880" y="19202"/>
                </a:lnTo>
                <a:lnTo>
                  <a:pt x="1920" y="21122"/>
                </a:lnTo>
                <a:lnTo>
                  <a:pt x="960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1" name="object 691"/>
          <p:cNvSpPr/>
          <p:nvPr/>
        </p:nvSpPr>
        <p:spPr>
          <a:xfrm>
            <a:off x="3679804" y="2334417"/>
            <a:ext cx="27843" cy="20162"/>
          </a:xfrm>
          <a:custGeom>
            <a:avLst/>
            <a:gdLst/>
            <a:ahLst/>
            <a:cxnLst/>
            <a:rect l="l" t="t" r="r" b="b"/>
            <a:pathLst>
              <a:path w="27843" h="20162">
                <a:moveTo>
                  <a:pt x="22082" y="4800"/>
                </a:moveTo>
                <a:lnTo>
                  <a:pt x="27843" y="4800"/>
                </a:lnTo>
                <a:lnTo>
                  <a:pt x="27843" y="1920"/>
                </a:lnTo>
                <a:lnTo>
                  <a:pt x="19202" y="1920"/>
                </a:lnTo>
                <a:lnTo>
                  <a:pt x="17282" y="960"/>
                </a:lnTo>
                <a:lnTo>
                  <a:pt x="14401" y="0"/>
                </a:lnTo>
                <a:lnTo>
                  <a:pt x="8641" y="0"/>
                </a:lnTo>
                <a:lnTo>
                  <a:pt x="5760" y="960"/>
                </a:lnTo>
                <a:lnTo>
                  <a:pt x="2880" y="2880"/>
                </a:lnTo>
                <a:lnTo>
                  <a:pt x="960" y="5760"/>
                </a:lnTo>
                <a:lnTo>
                  <a:pt x="0" y="7680"/>
                </a:lnTo>
                <a:lnTo>
                  <a:pt x="0" y="14401"/>
                </a:lnTo>
                <a:lnTo>
                  <a:pt x="960" y="16322"/>
                </a:lnTo>
                <a:lnTo>
                  <a:pt x="1920" y="18242"/>
                </a:lnTo>
                <a:lnTo>
                  <a:pt x="3840" y="19202"/>
                </a:lnTo>
                <a:lnTo>
                  <a:pt x="5760" y="20162"/>
                </a:lnTo>
                <a:lnTo>
                  <a:pt x="5760" y="4800"/>
                </a:lnTo>
                <a:lnTo>
                  <a:pt x="6720" y="3840"/>
                </a:lnTo>
                <a:lnTo>
                  <a:pt x="8641" y="1920"/>
                </a:lnTo>
                <a:lnTo>
                  <a:pt x="14401" y="1920"/>
                </a:lnTo>
                <a:lnTo>
                  <a:pt x="15361" y="3840"/>
                </a:lnTo>
                <a:lnTo>
                  <a:pt x="17282" y="5760"/>
                </a:lnTo>
                <a:lnTo>
                  <a:pt x="18242" y="8641"/>
                </a:lnTo>
                <a:lnTo>
                  <a:pt x="18242" y="14401"/>
                </a:lnTo>
                <a:lnTo>
                  <a:pt x="17282" y="16322"/>
                </a:lnTo>
                <a:lnTo>
                  <a:pt x="16322" y="18242"/>
                </a:lnTo>
                <a:lnTo>
                  <a:pt x="18242" y="20162"/>
                </a:lnTo>
                <a:lnTo>
                  <a:pt x="20162" y="18242"/>
                </a:lnTo>
                <a:lnTo>
                  <a:pt x="23042" y="16322"/>
                </a:lnTo>
                <a:lnTo>
                  <a:pt x="24002" y="14401"/>
                </a:lnTo>
                <a:lnTo>
                  <a:pt x="24002" y="8641"/>
                </a:lnTo>
                <a:lnTo>
                  <a:pt x="23042" y="6720"/>
                </a:lnTo>
                <a:lnTo>
                  <a:pt x="22082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2" name="object 692"/>
          <p:cNvSpPr/>
          <p:nvPr/>
        </p:nvSpPr>
        <p:spPr>
          <a:xfrm>
            <a:off x="3681724" y="2372822"/>
            <a:ext cx="4800" cy="7680"/>
          </a:xfrm>
          <a:custGeom>
            <a:avLst/>
            <a:gdLst/>
            <a:ahLst/>
            <a:cxnLst/>
            <a:rect l="l" t="t" r="r" b="b"/>
            <a:pathLst>
              <a:path w="4800" h="7680">
                <a:moveTo>
                  <a:pt x="0" y="0"/>
                </a:moveTo>
                <a:lnTo>
                  <a:pt x="960" y="6720"/>
                </a:lnTo>
                <a:lnTo>
                  <a:pt x="4800" y="7680"/>
                </a:lnTo>
                <a:lnTo>
                  <a:pt x="3840" y="2880"/>
                </a:lnTo>
                <a:lnTo>
                  <a:pt x="1920" y="1920"/>
                </a:lnTo>
                <a:lnTo>
                  <a:pt x="960" y="96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3" name="object 693"/>
          <p:cNvSpPr/>
          <p:nvPr/>
        </p:nvSpPr>
        <p:spPr>
          <a:xfrm>
            <a:off x="3183498" y="2241301"/>
            <a:ext cx="58567" cy="46085"/>
          </a:xfrm>
          <a:custGeom>
            <a:avLst/>
            <a:gdLst/>
            <a:ahLst/>
            <a:cxnLst/>
            <a:rect l="l" t="t" r="r" b="b"/>
            <a:pathLst>
              <a:path w="58567" h="46085">
                <a:moveTo>
                  <a:pt x="15361" y="46085"/>
                </a:moveTo>
                <a:lnTo>
                  <a:pt x="15361" y="44165"/>
                </a:lnTo>
                <a:lnTo>
                  <a:pt x="11521" y="44165"/>
                </a:lnTo>
                <a:lnTo>
                  <a:pt x="10561" y="43205"/>
                </a:lnTo>
                <a:lnTo>
                  <a:pt x="9601" y="42245"/>
                </a:lnTo>
                <a:lnTo>
                  <a:pt x="9601" y="7680"/>
                </a:lnTo>
                <a:lnTo>
                  <a:pt x="26883" y="46085"/>
                </a:lnTo>
                <a:lnTo>
                  <a:pt x="27843" y="46085"/>
                </a:lnTo>
                <a:lnTo>
                  <a:pt x="45125" y="7680"/>
                </a:lnTo>
                <a:lnTo>
                  <a:pt x="45125" y="42245"/>
                </a:lnTo>
                <a:lnTo>
                  <a:pt x="44165" y="44165"/>
                </a:lnTo>
                <a:lnTo>
                  <a:pt x="39364" y="44165"/>
                </a:lnTo>
                <a:lnTo>
                  <a:pt x="39364" y="46085"/>
                </a:lnTo>
                <a:lnTo>
                  <a:pt x="58567" y="46085"/>
                </a:lnTo>
                <a:lnTo>
                  <a:pt x="58567" y="44165"/>
                </a:lnTo>
                <a:lnTo>
                  <a:pt x="53766" y="44165"/>
                </a:lnTo>
                <a:lnTo>
                  <a:pt x="52791" y="43205"/>
                </a:lnTo>
                <a:lnTo>
                  <a:pt x="51846" y="42245"/>
                </a:lnTo>
                <a:lnTo>
                  <a:pt x="51846" y="3840"/>
                </a:lnTo>
                <a:lnTo>
                  <a:pt x="52791" y="3840"/>
                </a:lnTo>
                <a:lnTo>
                  <a:pt x="53766" y="1920"/>
                </a:lnTo>
                <a:lnTo>
                  <a:pt x="58567" y="1920"/>
                </a:lnTo>
                <a:lnTo>
                  <a:pt x="58567" y="0"/>
                </a:lnTo>
                <a:lnTo>
                  <a:pt x="45125" y="0"/>
                </a:lnTo>
                <a:lnTo>
                  <a:pt x="29763" y="35524"/>
                </a:lnTo>
                <a:lnTo>
                  <a:pt x="12481" y="0"/>
                </a:ln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lnTo>
                  <a:pt x="4800" y="2880"/>
                </a:lnTo>
                <a:lnTo>
                  <a:pt x="5760" y="2880"/>
                </a:lnTo>
                <a:lnTo>
                  <a:pt x="5760" y="3840"/>
                </a:lnTo>
                <a:lnTo>
                  <a:pt x="6720" y="4800"/>
                </a:lnTo>
                <a:lnTo>
                  <a:pt x="6720" y="40325"/>
                </a:lnTo>
                <a:lnTo>
                  <a:pt x="5760" y="42245"/>
                </a:lnTo>
                <a:lnTo>
                  <a:pt x="4800" y="44165"/>
                </a:lnTo>
                <a:lnTo>
                  <a:pt x="0" y="44165"/>
                </a:lnTo>
                <a:lnTo>
                  <a:pt x="0" y="46085"/>
                </a:lnTo>
                <a:lnTo>
                  <a:pt x="15361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4" name="object 694"/>
          <p:cNvSpPr/>
          <p:nvPr/>
        </p:nvSpPr>
        <p:spPr>
          <a:xfrm>
            <a:off x="3245906" y="2258583"/>
            <a:ext cx="22067" cy="29763"/>
          </a:xfrm>
          <a:custGeom>
            <a:avLst/>
            <a:gdLst/>
            <a:ahLst/>
            <a:cxnLst/>
            <a:rect l="l" t="t" r="r" b="b"/>
            <a:pathLst>
              <a:path w="22067" h="29763">
                <a:moveTo>
                  <a:pt x="12466" y="26883"/>
                </a:moveTo>
                <a:lnTo>
                  <a:pt x="10561" y="24963"/>
                </a:lnTo>
                <a:lnTo>
                  <a:pt x="8625" y="22082"/>
                </a:lnTo>
                <a:lnTo>
                  <a:pt x="6720" y="19202"/>
                </a:lnTo>
                <a:lnTo>
                  <a:pt x="5745" y="15361"/>
                </a:lnTo>
                <a:lnTo>
                  <a:pt x="5745" y="7680"/>
                </a:lnTo>
                <a:lnTo>
                  <a:pt x="4785" y="0"/>
                </a:lnTo>
                <a:lnTo>
                  <a:pt x="2880" y="1920"/>
                </a:lnTo>
                <a:lnTo>
                  <a:pt x="1905" y="4800"/>
                </a:lnTo>
                <a:lnTo>
                  <a:pt x="0" y="7680"/>
                </a:lnTo>
                <a:lnTo>
                  <a:pt x="0" y="17282"/>
                </a:lnTo>
                <a:lnTo>
                  <a:pt x="944" y="21122"/>
                </a:lnTo>
                <a:lnTo>
                  <a:pt x="2880" y="24002"/>
                </a:lnTo>
                <a:lnTo>
                  <a:pt x="5745" y="27843"/>
                </a:lnTo>
                <a:lnTo>
                  <a:pt x="9585" y="29763"/>
                </a:lnTo>
                <a:lnTo>
                  <a:pt x="17282" y="29763"/>
                </a:lnTo>
                <a:lnTo>
                  <a:pt x="19187" y="28803"/>
                </a:lnTo>
                <a:lnTo>
                  <a:pt x="22067" y="26883"/>
                </a:lnTo>
                <a:lnTo>
                  <a:pt x="21107" y="24002"/>
                </a:lnTo>
                <a:lnTo>
                  <a:pt x="19187" y="25923"/>
                </a:lnTo>
                <a:lnTo>
                  <a:pt x="17282" y="26883"/>
                </a:lnTo>
                <a:lnTo>
                  <a:pt x="12466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5" name="object 695"/>
          <p:cNvSpPr/>
          <p:nvPr/>
        </p:nvSpPr>
        <p:spPr>
          <a:xfrm>
            <a:off x="3250691" y="2255702"/>
            <a:ext cx="24963" cy="29763"/>
          </a:xfrm>
          <a:custGeom>
            <a:avLst/>
            <a:gdLst/>
            <a:ahLst/>
            <a:cxnLst/>
            <a:rect l="l" t="t" r="r" b="b"/>
            <a:pathLst>
              <a:path w="24963" h="29763">
                <a:moveTo>
                  <a:pt x="1935" y="6720"/>
                </a:moveTo>
                <a:lnTo>
                  <a:pt x="2880" y="4800"/>
                </a:lnTo>
                <a:lnTo>
                  <a:pt x="3840" y="3840"/>
                </a:lnTo>
                <a:lnTo>
                  <a:pt x="4800" y="2880"/>
                </a:lnTo>
                <a:lnTo>
                  <a:pt x="6720" y="1920"/>
                </a:lnTo>
                <a:lnTo>
                  <a:pt x="11521" y="1920"/>
                </a:lnTo>
                <a:lnTo>
                  <a:pt x="13441" y="2880"/>
                </a:lnTo>
                <a:lnTo>
                  <a:pt x="14401" y="4800"/>
                </a:lnTo>
                <a:lnTo>
                  <a:pt x="17282" y="8641"/>
                </a:lnTo>
                <a:lnTo>
                  <a:pt x="18242" y="12481"/>
                </a:lnTo>
                <a:lnTo>
                  <a:pt x="18242" y="22082"/>
                </a:lnTo>
                <a:lnTo>
                  <a:pt x="17282" y="24963"/>
                </a:lnTo>
                <a:lnTo>
                  <a:pt x="16322" y="26883"/>
                </a:lnTo>
                <a:lnTo>
                  <a:pt x="17282" y="29763"/>
                </a:lnTo>
                <a:lnTo>
                  <a:pt x="19202" y="28803"/>
                </a:lnTo>
                <a:lnTo>
                  <a:pt x="21122" y="26883"/>
                </a:lnTo>
                <a:lnTo>
                  <a:pt x="22082" y="24002"/>
                </a:lnTo>
                <a:lnTo>
                  <a:pt x="24002" y="21122"/>
                </a:lnTo>
                <a:lnTo>
                  <a:pt x="24963" y="18242"/>
                </a:lnTo>
                <a:lnTo>
                  <a:pt x="24963" y="11521"/>
                </a:lnTo>
                <a:lnTo>
                  <a:pt x="23042" y="7680"/>
                </a:lnTo>
                <a:lnTo>
                  <a:pt x="21122" y="4800"/>
                </a:lnTo>
                <a:lnTo>
                  <a:pt x="18242" y="1920"/>
                </a:lnTo>
                <a:lnTo>
                  <a:pt x="14401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1920"/>
                </a:lnTo>
                <a:lnTo>
                  <a:pt x="0" y="2880"/>
                </a:lnTo>
                <a:lnTo>
                  <a:pt x="960" y="10561"/>
                </a:lnTo>
                <a:lnTo>
                  <a:pt x="1935" y="8641"/>
                </a:lnTo>
                <a:lnTo>
                  <a:pt x="1935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6" name="object 696"/>
          <p:cNvSpPr/>
          <p:nvPr/>
        </p:nvSpPr>
        <p:spPr>
          <a:xfrm>
            <a:off x="3277575" y="2255702"/>
            <a:ext cx="33604" cy="31683"/>
          </a:xfrm>
          <a:custGeom>
            <a:avLst/>
            <a:gdLst/>
            <a:ahLst/>
            <a:cxnLst/>
            <a:rect l="l" t="t" r="r" b="b"/>
            <a:pathLst>
              <a:path w="33604" h="31683">
                <a:moveTo>
                  <a:pt x="33604" y="31683"/>
                </a:moveTo>
                <a:lnTo>
                  <a:pt x="33604" y="29763"/>
                </a:lnTo>
                <a:lnTo>
                  <a:pt x="30723" y="29763"/>
                </a:lnTo>
                <a:lnTo>
                  <a:pt x="30723" y="28803"/>
                </a:lnTo>
                <a:lnTo>
                  <a:pt x="29763" y="28803"/>
                </a:lnTo>
                <a:lnTo>
                  <a:pt x="29763" y="8641"/>
                </a:lnTo>
                <a:lnTo>
                  <a:pt x="28803" y="6720"/>
                </a:lnTo>
                <a:lnTo>
                  <a:pt x="28803" y="4800"/>
                </a:lnTo>
                <a:lnTo>
                  <a:pt x="27843" y="2880"/>
                </a:lnTo>
                <a:lnTo>
                  <a:pt x="26883" y="1920"/>
                </a:lnTo>
                <a:lnTo>
                  <a:pt x="25923" y="960"/>
                </a:lnTo>
                <a:lnTo>
                  <a:pt x="24963" y="0"/>
                </a:lnTo>
                <a:lnTo>
                  <a:pt x="18242" y="0"/>
                </a:lnTo>
                <a:lnTo>
                  <a:pt x="14401" y="1920"/>
                </a:lnTo>
                <a:lnTo>
                  <a:pt x="11521" y="6720"/>
                </a:lnTo>
                <a:lnTo>
                  <a:pt x="11521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800"/>
                </a:lnTo>
                <a:lnTo>
                  <a:pt x="1920" y="4800"/>
                </a:lnTo>
                <a:lnTo>
                  <a:pt x="2880" y="3840"/>
                </a:lnTo>
                <a:lnTo>
                  <a:pt x="3840" y="3840"/>
                </a:lnTo>
                <a:lnTo>
                  <a:pt x="3840" y="480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27843"/>
                </a:lnTo>
                <a:lnTo>
                  <a:pt x="4800" y="28803"/>
                </a:lnTo>
                <a:lnTo>
                  <a:pt x="3840" y="29763"/>
                </a:lnTo>
                <a:lnTo>
                  <a:pt x="960" y="29763"/>
                </a:lnTo>
                <a:lnTo>
                  <a:pt x="960" y="31683"/>
                </a:lnTo>
                <a:lnTo>
                  <a:pt x="16322" y="31683"/>
                </a:lnTo>
                <a:lnTo>
                  <a:pt x="16322" y="29763"/>
                </a:lnTo>
                <a:lnTo>
                  <a:pt x="12481" y="29763"/>
                </a:lnTo>
                <a:lnTo>
                  <a:pt x="11521" y="28803"/>
                </a:lnTo>
                <a:lnTo>
                  <a:pt x="11521" y="8641"/>
                </a:lnTo>
                <a:lnTo>
                  <a:pt x="13441" y="5760"/>
                </a:lnTo>
                <a:lnTo>
                  <a:pt x="16322" y="3840"/>
                </a:lnTo>
                <a:lnTo>
                  <a:pt x="21122" y="3840"/>
                </a:lnTo>
                <a:lnTo>
                  <a:pt x="22082" y="4800"/>
                </a:lnTo>
                <a:lnTo>
                  <a:pt x="23042" y="5760"/>
                </a:lnTo>
                <a:lnTo>
                  <a:pt x="23042" y="6720"/>
                </a:lnTo>
                <a:lnTo>
                  <a:pt x="24002" y="8641"/>
                </a:lnTo>
                <a:lnTo>
                  <a:pt x="24002" y="27843"/>
                </a:lnTo>
                <a:lnTo>
                  <a:pt x="23042" y="28803"/>
                </a:lnTo>
                <a:lnTo>
                  <a:pt x="22082" y="29763"/>
                </a:lnTo>
                <a:lnTo>
                  <a:pt x="19202" y="29763"/>
                </a:lnTo>
                <a:lnTo>
                  <a:pt x="19202" y="31683"/>
                </a:lnTo>
                <a:lnTo>
                  <a:pt x="33604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7" name="object 697"/>
          <p:cNvSpPr/>
          <p:nvPr/>
        </p:nvSpPr>
        <p:spPr>
          <a:xfrm>
            <a:off x="3314059" y="2256663"/>
            <a:ext cx="25923" cy="31683"/>
          </a:xfrm>
          <a:custGeom>
            <a:avLst/>
            <a:gdLst/>
            <a:ahLst/>
            <a:cxnLst/>
            <a:rect l="l" t="t" r="r" b="b"/>
            <a:pathLst>
              <a:path w="25923" h="31683">
                <a:moveTo>
                  <a:pt x="6720" y="19202"/>
                </a:moveTo>
                <a:lnTo>
                  <a:pt x="4800" y="15361"/>
                </a:lnTo>
                <a:lnTo>
                  <a:pt x="4800" y="9601"/>
                </a:lnTo>
                <a:lnTo>
                  <a:pt x="5760" y="6720"/>
                </a:lnTo>
                <a:lnTo>
                  <a:pt x="6720" y="0"/>
                </a:lnTo>
                <a:lnTo>
                  <a:pt x="4800" y="2880"/>
                </a:lnTo>
                <a:lnTo>
                  <a:pt x="1920" y="5760"/>
                </a:lnTo>
                <a:lnTo>
                  <a:pt x="0" y="10561"/>
                </a:lnTo>
                <a:lnTo>
                  <a:pt x="0" y="20162"/>
                </a:lnTo>
                <a:lnTo>
                  <a:pt x="1920" y="24002"/>
                </a:lnTo>
                <a:lnTo>
                  <a:pt x="4800" y="26883"/>
                </a:lnTo>
                <a:lnTo>
                  <a:pt x="6720" y="29763"/>
                </a:lnTo>
                <a:lnTo>
                  <a:pt x="10561" y="31683"/>
                </a:lnTo>
                <a:lnTo>
                  <a:pt x="17282" y="31683"/>
                </a:lnTo>
                <a:lnTo>
                  <a:pt x="20147" y="29763"/>
                </a:lnTo>
                <a:lnTo>
                  <a:pt x="22082" y="27843"/>
                </a:lnTo>
                <a:lnTo>
                  <a:pt x="24963" y="24963"/>
                </a:lnTo>
                <a:lnTo>
                  <a:pt x="25923" y="22082"/>
                </a:lnTo>
                <a:lnTo>
                  <a:pt x="25923" y="19202"/>
                </a:lnTo>
                <a:lnTo>
                  <a:pt x="24963" y="18242"/>
                </a:lnTo>
                <a:lnTo>
                  <a:pt x="23987" y="21122"/>
                </a:lnTo>
                <a:lnTo>
                  <a:pt x="23042" y="23042"/>
                </a:lnTo>
                <a:lnTo>
                  <a:pt x="21122" y="24002"/>
                </a:lnTo>
                <a:lnTo>
                  <a:pt x="20147" y="24963"/>
                </a:lnTo>
                <a:lnTo>
                  <a:pt x="18242" y="25923"/>
                </a:lnTo>
                <a:lnTo>
                  <a:pt x="13441" y="25923"/>
                </a:lnTo>
                <a:lnTo>
                  <a:pt x="10561" y="24963"/>
                </a:lnTo>
                <a:lnTo>
                  <a:pt x="8641" y="22082"/>
                </a:lnTo>
                <a:lnTo>
                  <a:pt x="672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8" name="object 698"/>
          <p:cNvSpPr/>
          <p:nvPr/>
        </p:nvSpPr>
        <p:spPr>
          <a:xfrm>
            <a:off x="3318860" y="2255702"/>
            <a:ext cx="21122" cy="12481"/>
          </a:xfrm>
          <a:custGeom>
            <a:avLst/>
            <a:gdLst/>
            <a:ahLst/>
            <a:cxnLst/>
            <a:rect l="l" t="t" r="r" b="b"/>
            <a:pathLst>
              <a:path w="21122" h="12481">
                <a:moveTo>
                  <a:pt x="960" y="7680"/>
                </a:moveTo>
                <a:lnTo>
                  <a:pt x="1920" y="5760"/>
                </a:lnTo>
                <a:lnTo>
                  <a:pt x="2880" y="4800"/>
                </a:lnTo>
                <a:lnTo>
                  <a:pt x="4800" y="2880"/>
                </a:lnTo>
                <a:lnTo>
                  <a:pt x="5760" y="1920"/>
                </a:lnTo>
                <a:lnTo>
                  <a:pt x="8641" y="1920"/>
                </a:lnTo>
                <a:lnTo>
                  <a:pt x="10561" y="2880"/>
                </a:lnTo>
                <a:lnTo>
                  <a:pt x="11521" y="2880"/>
                </a:lnTo>
                <a:lnTo>
                  <a:pt x="12481" y="3840"/>
                </a:lnTo>
                <a:lnTo>
                  <a:pt x="13441" y="4800"/>
                </a:lnTo>
                <a:lnTo>
                  <a:pt x="13441" y="5760"/>
                </a:lnTo>
                <a:lnTo>
                  <a:pt x="14401" y="6720"/>
                </a:lnTo>
                <a:lnTo>
                  <a:pt x="14401" y="10561"/>
                </a:lnTo>
                <a:lnTo>
                  <a:pt x="0" y="10561"/>
                </a:lnTo>
                <a:lnTo>
                  <a:pt x="0" y="12481"/>
                </a:lnTo>
                <a:lnTo>
                  <a:pt x="21122" y="12481"/>
                </a:lnTo>
                <a:lnTo>
                  <a:pt x="21122" y="8641"/>
                </a:lnTo>
                <a:lnTo>
                  <a:pt x="20162" y="5760"/>
                </a:lnTo>
                <a:lnTo>
                  <a:pt x="18242" y="2880"/>
                </a:lnTo>
                <a:lnTo>
                  <a:pt x="16322" y="960"/>
                </a:lnTo>
                <a:lnTo>
                  <a:pt x="13441" y="0"/>
                </a:lnTo>
                <a:lnTo>
                  <a:pt x="5760" y="0"/>
                </a:lnTo>
                <a:lnTo>
                  <a:pt x="1920" y="960"/>
                </a:lnTo>
                <a:lnTo>
                  <a:pt x="9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9" name="object 699"/>
          <p:cNvSpPr/>
          <p:nvPr/>
        </p:nvSpPr>
        <p:spPr>
          <a:xfrm>
            <a:off x="3341888" y="2256663"/>
            <a:ext cx="33604" cy="45125"/>
          </a:xfrm>
          <a:custGeom>
            <a:avLst/>
            <a:gdLst/>
            <a:ahLst/>
            <a:cxnLst/>
            <a:rect l="l" t="t" r="r" b="b"/>
            <a:pathLst>
              <a:path w="33604" h="45125">
                <a:moveTo>
                  <a:pt x="11521" y="39349"/>
                </a:moveTo>
                <a:lnTo>
                  <a:pt x="8656" y="39349"/>
                </a:lnTo>
                <a:lnTo>
                  <a:pt x="6720" y="38404"/>
                </a:lnTo>
                <a:lnTo>
                  <a:pt x="2880" y="38404"/>
                </a:lnTo>
                <a:lnTo>
                  <a:pt x="2880" y="39349"/>
                </a:lnTo>
                <a:lnTo>
                  <a:pt x="1935" y="39349"/>
                </a:lnTo>
                <a:lnTo>
                  <a:pt x="1935" y="43190"/>
                </a:lnTo>
                <a:lnTo>
                  <a:pt x="2880" y="44165"/>
                </a:lnTo>
                <a:lnTo>
                  <a:pt x="3840" y="45125"/>
                </a:lnTo>
                <a:lnTo>
                  <a:pt x="7680" y="45125"/>
                </a:lnTo>
                <a:lnTo>
                  <a:pt x="9601" y="44165"/>
                </a:lnTo>
                <a:lnTo>
                  <a:pt x="11521" y="43190"/>
                </a:lnTo>
                <a:lnTo>
                  <a:pt x="14401" y="41285"/>
                </a:lnTo>
                <a:lnTo>
                  <a:pt x="15361" y="39349"/>
                </a:lnTo>
                <a:lnTo>
                  <a:pt x="16322" y="36484"/>
                </a:lnTo>
                <a:lnTo>
                  <a:pt x="28803" y="5760"/>
                </a:lnTo>
                <a:lnTo>
                  <a:pt x="29763" y="3840"/>
                </a:lnTo>
                <a:lnTo>
                  <a:pt x="29763" y="2880"/>
                </a:lnTo>
                <a:lnTo>
                  <a:pt x="30723" y="2880"/>
                </a:lnTo>
                <a:lnTo>
                  <a:pt x="30723" y="1920"/>
                </a:lnTo>
                <a:lnTo>
                  <a:pt x="31683" y="1920"/>
                </a:lnTo>
                <a:lnTo>
                  <a:pt x="32644" y="960"/>
                </a:lnTo>
                <a:lnTo>
                  <a:pt x="33604" y="960"/>
                </a:lnTo>
                <a:lnTo>
                  <a:pt x="33604" y="0"/>
                </a:lnTo>
                <a:lnTo>
                  <a:pt x="24002" y="0"/>
                </a:lnTo>
                <a:lnTo>
                  <a:pt x="24002" y="960"/>
                </a:lnTo>
                <a:lnTo>
                  <a:pt x="25923" y="960"/>
                </a:lnTo>
                <a:lnTo>
                  <a:pt x="25923" y="1920"/>
                </a:lnTo>
                <a:lnTo>
                  <a:pt x="26883" y="1920"/>
                </a:lnTo>
                <a:lnTo>
                  <a:pt x="26883" y="4800"/>
                </a:lnTo>
                <a:lnTo>
                  <a:pt x="25923" y="5760"/>
                </a:lnTo>
                <a:lnTo>
                  <a:pt x="19217" y="22082"/>
                </a:lnTo>
                <a:lnTo>
                  <a:pt x="11521" y="6720"/>
                </a:lnTo>
                <a:lnTo>
                  <a:pt x="11521" y="5760"/>
                </a:lnTo>
                <a:lnTo>
                  <a:pt x="10561" y="3840"/>
                </a:lnTo>
                <a:lnTo>
                  <a:pt x="10561" y="2880"/>
                </a:lnTo>
                <a:lnTo>
                  <a:pt x="11521" y="1920"/>
                </a:lnTo>
                <a:lnTo>
                  <a:pt x="12496" y="960"/>
                </a:lnTo>
                <a:lnTo>
                  <a:pt x="14401" y="960"/>
                </a:lnTo>
                <a:lnTo>
                  <a:pt x="14401" y="0"/>
                </a:lnTo>
                <a:lnTo>
                  <a:pt x="0" y="0"/>
                </a:lnTo>
                <a:lnTo>
                  <a:pt x="0" y="960"/>
                </a:lnTo>
                <a:lnTo>
                  <a:pt x="975" y="960"/>
                </a:lnTo>
                <a:lnTo>
                  <a:pt x="1935" y="1920"/>
                </a:lnTo>
                <a:lnTo>
                  <a:pt x="2880" y="1920"/>
                </a:lnTo>
                <a:lnTo>
                  <a:pt x="3840" y="2880"/>
                </a:lnTo>
                <a:lnTo>
                  <a:pt x="3840" y="3840"/>
                </a:lnTo>
                <a:lnTo>
                  <a:pt x="4815" y="4800"/>
                </a:lnTo>
                <a:lnTo>
                  <a:pt x="5775" y="5760"/>
                </a:lnTo>
                <a:lnTo>
                  <a:pt x="16322" y="28803"/>
                </a:lnTo>
                <a:lnTo>
                  <a:pt x="14401" y="34564"/>
                </a:lnTo>
                <a:lnTo>
                  <a:pt x="13441" y="36484"/>
                </a:lnTo>
                <a:lnTo>
                  <a:pt x="12496" y="37444"/>
                </a:lnTo>
                <a:lnTo>
                  <a:pt x="12496" y="38404"/>
                </a:lnTo>
                <a:lnTo>
                  <a:pt x="11521" y="39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0" name="object 700"/>
          <p:cNvSpPr/>
          <p:nvPr/>
        </p:nvSpPr>
        <p:spPr>
          <a:xfrm>
            <a:off x="3394694" y="2241301"/>
            <a:ext cx="39364" cy="46085"/>
          </a:xfrm>
          <a:custGeom>
            <a:avLst/>
            <a:gdLst/>
            <a:ahLst/>
            <a:cxnLst/>
            <a:rect l="l" t="t" r="r" b="b"/>
            <a:pathLst>
              <a:path w="39364" h="46085">
                <a:moveTo>
                  <a:pt x="6720" y="40325"/>
                </a:moveTo>
                <a:lnTo>
                  <a:pt x="5760" y="42245"/>
                </a:lnTo>
                <a:lnTo>
                  <a:pt x="4800" y="44165"/>
                </a:lnTo>
                <a:lnTo>
                  <a:pt x="0" y="44165"/>
                </a:lnTo>
                <a:lnTo>
                  <a:pt x="0" y="46085"/>
                </a:lnTo>
                <a:lnTo>
                  <a:pt x="34564" y="46085"/>
                </a:lnTo>
                <a:lnTo>
                  <a:pt x="39364" y="33604"/>
                </a:lnTo>
                <a:lnTo>
                  <a:pt x="37429" y="33604"/>
                </a:lnTo>
                <a:lnTo>
                  <a:pt x="36484" y="35524"/>
                </a:lnTo>
                <a:lnTo>
                  <a:pt x="35524" y="38404"/>
                </a:lnTo>
                <a:lnTo>
                  <a:pt x="34564" y="39364"/>
                </a:lnTo>
                <a:lnTo>
                  <a:pt x="33604" y="40325"/>
                </a:lnTo>
                <a:lnTo>
                  <a:pt x="31683" y="41285"/>
                </a:lnTo>
                <a:lnTo>
                  <a:pt x="30723" y="42245"/>
                </a:lnTo>
                <a:lnTo>
                  <a:pt x="28803" y="42245"/>
                </a:lnTo>
                <a:lnTo>
                  <a:pt x="26883" y="43205"/>
                </a:lnTo>
                <a:lnTo>
                  <a:pt x="17282" y="43205"/>
                </a:lnTo>
                <a:lnTo>
                  <a:pt x="15361" y="42245"/>
                </a:lnTo>
                <a:lnTo>
                  <a:pt x="13441" y="42245"/>
                </a:lnTo>
                <a:lnTo>
                  <a:pt x="13441" y="40325"/>
                </a:lnTo>
                <a:lnTo>
                  <a:pt x="12481" y="39364"/>
                </a:lnTo>
                <a:lnTo>
                  <a:pt x="12481" y="6720"/>
                </a:lnTo>
                <a:lnTo>
                  <a:pt x="13441" y="4800"/>
                </a:lnTo>
                <a:lnTo>
                  <a:pt x="13441" y="3840"/>
                </a:lnTo>
                <a:lnTo>
                  <a:pt x="14401" y="2880"/>
                </a:lnTo>
                <a:lnTo>
                  <a:pt x="15361" y="1920"/>
                </a:lnTo>
                <a:lnTo>
                  <a:pt x="20162" y="1920"/>
                </a:lnTo>
                <a:lnTo>
                  <a:pt x="20162" y="0"/>
                </a:lnTo>
                <a:lnTo>
                  <a:pt x="0" y="0"/>
                </a:lnTo>
                <a:lnTo>
                  <a:pt x="0" y="1920"/>
                </a:lnTo>
                <a:lnTo>
                  <a:pt x="4800" y="1920"/>
                </a:lnTo>
                <a:lnTo>
                  <a:pt x="5760" y="2880"/>
                </a:lnTo>
                <a:lnTo>
                  <a:pt x="5760" y="3840"/>
                </a:lnTo>
                <a:lnTo>
                  <a:pt x="6720" y="5760"/>
                </a:lnTo>
                <a:lnTo>
                  <a:pt x="6720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1" name="object 701"/>
          <p:cNvSpPr/>
          <p:nvPr/>
        </p:nvSpPr>
        <p:spPr>
          <a:xfrm>
            <a:off x="3436940" y="2272024"/>
            <a:ext cx="10546" cy="15361"/>
          </a:xfrm>
          <a:custGeom>
            <a:avLst/>
            <a:gdLst/>
            <a:ahLst/>
            <a:cxnLst/>
            <a:rect l="l" t="t" r="r" b="b"/>
            <a:pathLst>
              <a:path w="10546" h="15361">
                <a:moveTo>
                  <a:pt x="0" y="7680"/>
                </a:moveTo>
                <a:lnTo>
                  <a:pt x="0" y="9601"/>
                </a:lnTo>
                <a:lnTo>
                  <a:pt x="960" y="11521"/>
                </a:lnTo>
                <a:lnTo>
                  <a:pt x="1904" y="13441"/>
                </a:lnTo>
                <a:lnTo>
                  <a:pt x="3840" y="14401"/>
                </a:lnTo>
                <a:lnTo>
                  <a:pt x="5745" y="15361"/>
                </a:lnTo>
                <a:lnTo>
                  <a:pt x="10546" y="15361"/>
                </a:lnTo>
                <a:lnTo>
                  <a:pt x="9585" y="11521"/>
                </a:lnTo>
                <a:lnTo>
                  <a:pt x="8641" y="11521"/>
                </a:lnTo>
                <a:lnTo>
                  <a:pt x="7680" y="10561"/>
                </a:lnTo>
                <a:lnTo>
                  <a:pt x="6705" y="8641"/>
                </a:lnTo>
                <a:lnTo>
                  <a:pt x="5745" y="7680"/>
                </a:lnTo>
                <a:lnTo>
                  <a:pt x="5745" y="4800"/>
                </a:lnTo>
                <a:lnTo>
                  <a:pt x="6705" y="3840"/>
                </a:lnTo>
                <a:lnTo>
                  <a:pt x="6705" y="2880"/>
                </a:lnTo>
                <a:lnTo>
                  <a:pt x="5745" y="0"/>
                </a:lnTo>
                <a:lnTo>
                  <a:pt x="3840" y="960"/>
                </a:lnTo>
                <a:lnTo>
                  <a:pt x="1904" y="1920"/>
                </a:lnTo>
                <a:lnTo>
                  <a:pt x="960" y="3840"/>
                </a:lnTo>
                <a:lnTo>
                  <a:pt x="960" y="4800"/>
                </a:lnTo>
                <a:lnTo>
                  <a:pt x="0" y="6720"/>
                </a:lnTo>
                <a:lnTo>
                  <a:pt x="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2" name="object 702"/>
          <p:cNvSpPr/>
          <p:nvPr/>
        </p:nvSpPr>
        <p:spPr>
          <a:xfrm>
            <a:off x="3438845" y="2255702"/>
            <a:ext cx="25923" cy="31683"/>
          </a:xfrm>
          <a:custGeom>
            <a:avLst/>
            <a:gdLst/>
            <a:ahLst/>
            <a:cxnLst/>
            <a:rect l="l" t="t" r="r" b="b"/>
            <a:pathLst>
              <a:path w="25923" h="31683">
                <a:moveTo>
                  <a:pt x="0" y="5760"/>
                </a:moveTo>
                <a:lnTo>
                  <a:pt x="0" y="9601"/>
                </a:lnTo>
                <a:lnTo>
                  <a:pt x="960" y="10561"/>
                </a:lnTo>
                <a:lnTo>
                  <a:pt x="3840" y="10561"/>
                </a:lnTo>
                <a:lnTo>
                  <a:pt x="4800" y="9601"/>
                </a:lnTo>
                <a:lnTo>
                  <a:pt x="4800" y="4800"/>
                </a:lnTo>
                <a:lnTo>
                  <a:pt x="5775" y="3840"/>
                </a:lnTo>
                <a:lnTo>
                  <a:pt x="6736" y="2880"/>
                </a:lnTo>
                <a:lnTo>
                  <a:pt x="7680" y="1920"/>
                </a:lnTo>
                <a:lnTo>
                  <a:pt x="11521" y="1920"/>
                </a:lnTo>
                <a:lnTo>
                  <a:pt x="13456" y="2880"/>
                </a:lnTo>
                <a:lnTo>
                  <a:pt x="14401" y="3840"/>
                </a:lnTo>
                <a:lnTo>
                  <a:pt x="15361" y="4800"/>
                </a:lnTo>
                <a:lnTo>
                  <a:pt x="15361" y="10561"/>
                </a:lnTo>
                <a:lnTo>
                  <a:pt x="10561" y="13441"/>
                </a:lnTo>
                <a:lnTo>
                  <a:pt x="6736" y="14401"/>
                </a:lnTo>
                <a:lnTo>
                  <a:pt x="3840" y="16322"/>
                </a:lnTo>
                <a:lnTo>
                  <a:pt x="4800" y="19202"/>
                </a:lnTo>
                <a:lnTo>
                  <a:pt x="5775" y="18242"/>
                </a:lnTo>
                <a:lnTo>
                  <a:pt x="6736" y="17282"/>
                </a:lnTo>
                <a:lnTo>
                  <a:pt x="8641" y="16322"/>
                </a:lnTo>
                <a:lnTo>
                  <a:pt x="9616" y="15361"/>
                </a:lnTo>
                <a:lnTo>
                  <a:pt x="12481" y="14401"/>
                </a:lnTo>
                <a:lnTo>
                  <a:pt x="15361" y="13441"/>
                </a:lnTo>
                <a:lnTo>
                  <a:pt x="15361" y="24963"/>
                </a:lnTo>
                <a:lnTo>
                  <a:pt x="12481" y="26883"/>
                </a:lnTo>
                <a:lnTo>
                  <a:pt x="10561" y="27843"/>
                </a:lnTo>
                <a:lnTo>
                  <a:pt x="7680" y="27843"/>
                </a:lnTo>
                <a:lnTo>
                  <a:pt x="8641" y="31683"/>
                </a:lnTo>
                <a:lnTo>
                  <a:pt x="9616" y="30723"/>
                </a:lnTo>
                <a:lnTo>
                  <a:pt x="10561" y="30723"/>
                </a:lnTo>
                <a:lnTo>
                  <a:pt x="12481" y="28803"/>
                </a:lnTo>
                <a:lnTo>
                  <a:pt x="15361" y="26883"/>
                </a:lnTo>
                <a:lnTo>
                  <a:pt x="15361" y="29763"/>
                </a:lnTo>
                <a:lnTo>
                  <a:pt x="16322" y="30723"/>
                </a:lnTo>
                <a:lnTo>
                  <a:pt x="17282" y="31683"/>
                </a:lnTo>
                <a:lnTo>
                  <a:pt x="21122" y="31683"/>
                </a:lnTo>
                <a:lnTo>
                  <a:pt x="24002" y="29763"/>
                </a:lnTo>
                <a:lnTo>
                  <a:pt x="25923" y="26883"/>
                </a:lnTo>
                <a:lnTo>
                  <a:pt x="25923" y="24963"/>
                </a:lnTo>
                <a:lnTo>
                  <a:pt x="24963" y="25923"/>
                </a:lnTo>
                <a:lnTo>
                  <a:pt x="24002" y="26883"/>
                </a:lnTo>
                <a:lnTo>
                  <a:pt x="23042" y="27843"/>
                </a:lnTo>
                <a:lnTo>
                  <a:pt x="22082" y="27843"/>
                </a:lnTo>
                <a:lnTo>
                  <a:pt x="22082" y="26883"/>
                </a:lnTo>
                <a:lnTo>
                  <a:pt x="21122" y="26883"/>
                </a:lnTo>
                <a:lnTo>
                  <a:pt x="21122" y="5760"/>
                </a:lnTo>
                <a:lnTo>
                  <a:pt x="20177" y="4800"/>
                </a:lnTo>
                <a:lnTo>
                  <a:pt x="20177" y="2880"/>
                </a:lnTo>
                <a:lnTo>
                  <a:pt x="19202" y="1920"/>
                </a:lnTo>
                <a:lnTo>
                  <a:pt x="17282" y="960"/>
                </a:lnTo>
                <a:lnTo>
                  <a:pt x="15361" y="0"/>
                </a:lnTo>
                <a:lnTo>
                  <a:pt x="7680" y="0"/>
                </a:lnTo>
                <a:lnTo>
                  <a:pt x="4800" y="960"/>
                </a:lnTo>
                <a:lnTo>
                  <a:pt x="2895" y="1920"/>
                </a:lnTo>
                <a:lnTo>
                  <a:pt x="960" y="3840"/>
                </a:lnTo>
                <a:lnTo>
                  <a:pt x="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3" name="object 703"/>
          <p:cNvSpPr/>
          <p:nvPr/>
        </p:nvSpPr>
        <p:spPr>
          <a:xfrm>
            <a:off x="3465728" y="2256663"/>
            <a:ext cx="33604" cy="31683"/>
          </a:xfrm>
          <a:custGeom>
            <a:avLst/>
            <a:gdLst/>
            <a:ahLst/>
            <a:cxnLst/>
            <a:rect l="l" t="t" r="r" b="b"/>
            <a:pathLst>
              <a:path w="33604" h="31683">
                <a:moveTo>
                  <a:pt x="10561" y="0"/>
                </a:moveTo>
                <a:lnTo>
                  <a:pt x="0" y="0"/>
                </a:lnTo>
                <a:lnTo>
                  <a:pt x="0" y="960"/>
                </a:lnTo>
                <a:lnTo>
                  <a:pt x="2880" y="960"/>
                </a:lnTo>
                <a:lnTo>
                  <a:pt x="3840" y="1920"/>
                </a:lnTo>
                <a:lnTo>
                  <a:pt x="4800" y="2880"/>
                </a:lnTo>
                <a:lnTo>
                  <a:pt x="4800" y="22082"/>
                </a:lnTo>
                <a:lnTo>
                  <a:pt x="5760" y="24002"/>
                </a:lnTo>
                <a:lnTo>
                  <a:pt x="5760" y="25923"/>
                </a:lnTo>
                <a:lnTo>
                  <a:pt x="6720" y="27843"/>
                </a:lnTo>
                <a:lnTo>
                  <a:pt x="6720" y="28803"/>
                </a:lnTo>
                <a:lnTo>
                  <a:pt x="8641" y="29763"/>
                </a:lnTo>
                <a:lnTo>
                  <a:pt x="9601" y="30723"/>
                </a:lnTo>
                <a:lnTo>
                  <a:pt x="11521" y="31683"/>
                </a:lnTo>
                <a:lnTo>
                  <a:pt x="14401" y="31683"/>
                </a:lnTo>
                <a:lnTo>
                  <a:pt x="16322" y="30723"/>
                </a:lnTo>
                <a:lnTo>
                  <a:pt x="17282" y="29763"/>
                </a:lnTo>
                <a:lnTo>
                  <a:pt x="18242" y="29763"/>
                </a:lnTo>
                <a:lnTo>
                  <a:pt x="21122" y="27843"/>
                </a:lnTo>
                <a:lnTo>
                  <a:pt x="23042" y="24963"/>
                </a:lnTo>
                <a:lnTo>
                  <a:pt x="23042" y="31683"/>
                </a:lnTo>
                <a:lnTo>
                  <a:pt x="24963" y="31683"/>
                </a:lnTo>
                <a:lnTo>
                  <a:pt x="33604" y="27843"/>
                </a:lnTo>
                <a:lnTo>
                  <a:pt x="33604" y="25923"/>
                </a:lnTo>
                <a:lnTo>
                  <a:pt x="32644" y="26883"/>
                </a:lnTo>
                <a:lnTo>
                  <a:pt x="29763" y="26883"/>
                </a:lnTo>
                <a:lnTo>
                  <a:pt x="29763" y="25923"/>
                </a:lnTo>
                <a:lnTo>
                  <a:pt x="28803" y="25923"/>
                </a:lnTo>
                <a:lnTo>
                  <a:pt x="28803" y="0"/>
                </a:lnTo>
                <a:lnTo>
                  <a:pt x="18242" y="0"/>
                </a:lnTo>
                <a:lnTo>
                  <a:pt x="18242" y="960"/>
                </a:lnTo>
                <a:lnTo>
                  <a:pt x="22082" y="960"/>
                </a:lnTo>
                <a:lnTo>
                  <a:pt x="22082" y="1920"/>
                </a:lnTo>
                <a:lnTo>
                  <a:pt x="23042" y="2880"/>
                </a:lnTo>
                <a:lnTo>
                  <a:pt x="23042" y="23042"/>
                </a:lnTo>
                <a:lnTo>
                  <a:pt x="21122" y="24963"/>
                </a:lnTo>
                <a:lnTo>
                  <a:pt x="20162" y="25923"/>
                </a:lnTo>
                <a:lnTo>
                  <a:pt x="19202" y="25923"/>
                </a:lnTo>
                <a:lnTo>
                  <a:pt x="17282" y="26883"/>
                </a:lnTo>
                <a:lnTo>
                  <a:pt x="13441" y="26883"/>
                </a:lnTo>
                <a:lnTo>
                  <a:pt x="12481" y="25923"/>
                </a:lnTo>
                <a:lnTo>
                  <a:pt x="11521" y="24963"/>
                </a:lnTo>
                <a:lnTo>
                  <a:pt x="10561" y="23042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4" name="object 704"/>
          <p:cNvSpPr/>
          <p:nvPr/>
        </p:nvSpPr>
        <p:spPr>
          <a:xfrm>
            <a:off x="3500292" y="2255702"/>
            <a:ext cx="33588" cy="31683"/>
          </a:xfrm>
          <a:custGeom>
            <a:avLst/>
            <a:gdLst/>
            <a:ahLst/>
            <a:cxnLst/>
            <a:rect l="l" t="t" r="r" b="b"/>
            <a:pathLst>
              <a:path w="33588" h="31683">
                <a:moveTo>
                  <a:pt x="15361" y="31683"/>
                </a:moveTo>
                <a:lnTo>
                  <a:pt x="15361" y="29763"/>
                </a:lnTo>
                <a:lnTo>
                  <a:pt x="11521" y="29763"/>
                </a:lnTo>
                <a:lnTo>
                  <a:pt x="11521" y="28803"/>
                </a:lnTo>
                <a:lnTo>
                  <a:pt x="10561" y="27843"/>
                </a:lnTo>
                <a:lnTo>
                  <a:pt x="10561" y="8641"/>
                </a:lnTo>
                <a:lnTo>
                  <a:pt x="13441" y="5760"/>
                </a:lnTo>
                <a:lnTo>
                  <a:pt x="16322" y="3840"/>
                </a:lnTo>
                <a:lnTo>
                  <a:pt x="20162" y="3840"/>
                </a:lnTo>
                <a:lnTo>
                  <a:pt x="21122" y="4800"/>
                </a:lnTo>
                <a:lnTo>
                  <a:pt x="22082" y="5760"/>
                </a:lnTo>
                <a:lnTo>
                  <a:pt x="23042" y="6720"/>
                </a:lnTo>
                <a:lnTo>
                  <a:pt x="23042" y="28803"/>
                </a:lnTo>
                <a:lnTo>
                  <a:pt x="22082" y="28803"/>
                </a:lnTo>
                <a:lnTo>
                  <a:pt x="22082" y="29763"/>
                </a:lnTo>
                <a:lnTo>
                  <a:pt x="18242" y="29763"/>
                </a:lnTo>
                <a:lnTo>
                  <a:pt x="18242" y="31683"/>
                </a:lnTo>
                <a:lnTo>
                  <a:pt x="33588" y="31683"/>
                </a:lnTo>
                <a:lnTo>
                  <a:pt x="33588" y="29763"/>
                </a:lnTo>
                <a:lnTo>
                  <a:pt x="30723" y="29763"/>
                </a:lnTo>
                <a:lnTo>
                  <a:pt x="29748" y="28803"/>
                </a:lnTo>
                <a:lnTo>
                  <a:pt x="28803" y="27843"/>
                </a:lnTo>
                <a:lnTo>
                  <a:pt x="28803" y="6720"/>
                </a:lnTo>
                <a:lnTo>
                  <a:pt x="27843" y="4800"/>
                </a:lnTo>
                <a:lnTo>
                  <a:pt x="2688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4002" y="0"/>
                </a:lnTo>
                <a:lnTo>
                  <a:pt x="17282" y="0"/>
                </a:lnTo>
                <a:lnTo>
                  <a:pt x="14401" y="1920"/>
                </a:lnTo>
                <a:lnTo>
                  <a:pt x="10561" y="6720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0" y="4800"/>
                </a:lnTo>
                <a:lnTo>
                  <a:pt x="960" y="4800"/>
                </a:lnTo>
                <a:lnTo>
                  <a:pt x="1920" y="3840"/>
                </a:lnTo>
                <a:lnTo>
                  <a:pt x="2880" y="3840"/>
                </a:lnTo>
                <a:lnTo>
                  <a:pt x="3840" y="4800"/>
                </a:lnTo>
                <a:lnTo>
                  <a:pt x="4800" y="4800"/>
                </a:lnTo>
                <a:lnTo>
                  <a:pt x="4800" y="27843"/>
                </a:lnTo>
                <a:lnTo>
                  <a:pt x="3840" y="28803"/>
                </a:lnTo>
                <a:lnTo>
                  <a:pt x="3840" y="29763"/>
                </a:lnTo>
                <a:lnTo>
                  <a:pt x="0" y="29763"/>
                </a:lnTo>
                <a:lnTo>
                  <a:pt x="0" y="31683"/>
                </a:lnTo>
                <a:lnTo>
                  <a:pt x="15361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5" name="object 705"/>
          <p:cNvSpPr/>
          <p:nvPr/>
        </p:nvSpPr>
        <p:spPr>
          <a:xfrm>
            <a:off x="3536762" y="2239380"/>
            <a:ext cx="31683" cy="48966"/>
          </a:xfrm>
          <a:custGeom>
            <a:avLst/>
            <a:gdLst/>
            <a:ahLst/>
            <a:cxnLst/>
            <a:rect l="l" t="t" r="r" b="b"/>
            <a:pathLst>
              <a:path w="31683" h="48966">
                <a:moveTo>
                  <a:pt x="960" y="41285"/>
                </a:moveTo>
                <a:lnTo>
                  <a:pt x="3840" y="44165"/>
                </a:lnTo>
                <a:lnTo>
                  <a:pt x="5775" y="47045"/>
                </a:lnTo>
                <a:lnTo>
                  <a:pt x="8641" y="48966"/>
                </a:lnTo>
                <a:lnTo>
                  <a:pt x="13456" y="48966"/>
                </a:lnTo>
                <a:lnTo>
                  <a:pt x="15361" y="48005"/>
                </a:lnTo>
                <a:lnTo>
                  <a:pt x="16322" y="47045"/>
                </a:lnTo>
                <a:lnTo>
                  <a:pt x="18242" y="47045"/>
                </a:lnTo>
                <a:lnTo>
                  <a:pt x="19202" y="46085"/>
                </a:lnTo>
                <a:lnTo>
                  <a:pt x="21122" y="44165"/>
                </a:lnTo>
                <a:lnTo>
                  <a:pt x="21122" y="48966"/>
                </a:lnTo>
                <a:lnTo>
                  <a:pt x="23042" y="48966"/>
                </a:lnTo>
                <a:lnTo>
                  <a:pt x="31683" y="45125"/>
                </a:lnTo>
                <a:lnTo>
                  <a:pt x="31683" y="43205"/>
                </a:lnTo>
                <a:lnTo>
                  <a:pt x="30723" y="44165"/>
                </a:lnTo>
                <a:lnTo>
                  <a:pt x="27843" y="44165"/>
                </a:lnTo>
                <a:lnTo>
                  <a:pt x="26883" y="43205"/>
                </a:lnTo>
                <a:lnTo>
                  <a:pt x="26883" y="0"/>
                </a:lnTo>
                <a:lnTo>
                  <a:pt x="24963" y="0"/>
                </a:lnTo>
                <a:lnTo>
                  <a:pt x="16322" y="3840"/>
                </a:lnTo>
                <a:lnTo>
                  <a:pt x="16322" y="4800"/>
                </a:lnTo>
                <a:lnTo>
                  <a:pt x="20177" y="4800"/>
                </a:lnTo>
                <a:lnTo>
                  <a:pt x="21122" y="5760"/>
                </a:lnTo>
                <a:lnTo>
                  <a:pt x="21122" y="18242"/>
                </a:lnTo>
                <a:lnTo>
                  <a:pt x="19202" y="17282"/>
                </a:lnTo>
                <a:lnTo>
                  <a:pt x="17282" y="16322"/>
                </a:lnTo>
                <a:lnTo>
                  <a:pt x="14401" y="16322"/>
                </a:lnTo>
                <a:lnTo>
                  <a:pt x="15361" y="18242"/>
                </a:lnTo>
                <a:lnTo>
                  <a:pt x="16322" y="18242"/>
                </a:lnTo>
                <a:lnTo>
                  <a:pt x="17282" y="19202"/>
                </a:lnTo>
                <a:lnTo>
                  <a:pt x="18242" y="20162"/>
                </a:lnTo>
                <a:lnTo>
                  <a:pt x="19202" y="21122"/>
                </a:lnTo>
                <a:lnTo>
                  <a:pt x="20177" y="22082"/>
                </a:lnTo>
                <a:lnTo>
                  <a:pt x="20177" y="23042"/>
                </a:lnTo>
                <a:lnTo>
                  <a:pt x="21122" y="24963"/>
                </a:lnTo>
                <a:lnTo>
                  <a:pt x="21122" y="42245"/>
                </a:lnTo>
                <a:lnTo>
                  <a:pt x="19202" y="44165"/>
                </a:lnTo>
                <a:lnTo>
                  <a:pt x="17282" y="45125"/>
                </a:lnTo>
                <a:lnTo>
                  <a:pt x="12481" y="45125"/>
                </a:lnTo>
                <a:lnTo>
                  <a:pt x="10561" y="43205"/>
                </a:lnTo>
                <a:lnTo>
                  <a:pt x="8641" y="41285"/>
                </a:lnTo>
                <a:lnTo>
                  <a:pt x="6736" y="39364"/>
                </a:lnTo>
                <a:lnTo>
                  <a:pt x="5775" y="35524"/>
                </a:lnTo>
                <a:lnTo>
                  <a:pt x="5775" y="26883"/>
                </a:lnTo>
                <a:lnTo>
                  <a:pt x="6736" y="23042"/>
                </a:lnTo>
                <a:lnTo>
                  <a:pt x="8641" y="21122"/>
                </a:lnTo>
                <a:lnTo>
                  <a:pt x="10561" y="16322"/>
                </a:lnTo>
                <a:lnTo>
                  <a:pt x="6736" y="18242"/>
                </a:lnTo>
                <a:lnTo>
                  <a:pt x="3840" y="21122"/>
                </a:lnTo>
                <a:lnTo>
                  <a:pt x="960" y="24963"/>
                </a:lnTo>
                <a:lnTo>
                  <a:pt x="0" y="28803"/>
                </a:lnTo>
                <a:lnTo>
                  <a:pt x="0" y="38404"/>
                </a:lnTo>
                <a:lnTo>
                  <a:pt x="960" y="41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6" name="object 706"/>
          <p:cNvSpPr/>
          <p:nvPr/>
        </p:nvSpPr>
        <p:spPr>
          <a:xfrm>
            <a:off x="3545403" y="2255702"/>
            <a:ext cx="6720" cy="4800"/>
          </a:xfrm>
          <a:custGeom>
            <a:avLst/>
            <a:gdLst/>
            <a:ahLst/>
            <a:cxnLst/>
            <a:rect l="l" t="t" r="r" b="b"/>
            <a:pathLst>
              <a:path w="6720" h="4800">
                <a:moveTo>
                  <a:pt x="0" y="4800"/>
                </a:moveTo>
                <a:lnTo>
                  <a:pt x="1920" y="2880"/>
                </a:lnTo>
                <a:lnTo>
                  <a:pt x="3840" y="1920"/>
                </a:lnTo>
                <a:lnTo>
                  <a:pt x="6720" y="1920"/>
                </a:lnTo>
                <a:lnTo>
                  <a:pt x="5760" y="0"/>
                </a:lnTo>
                <a:lnTo>
                  <a:pt x="1920" y="0"/>
                </a:lnTo>
                <a:lnTo>
                  <a:pt x="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7" name="object 707"/>
          <p:cNvSpPr/>
          <p:nvPr/>
        </p:nvSpPr>
        <p:spPr>
          <a:xfrm>
            <a:off x="3576126" y="2255702"/>
            <a:ext cx="21122" cy="12481"/>
          </a:xfrm>
          <a:custGeom>
            <a:avLst/>
            <a:gdLst/>
            <a:ahLst/>
            <a:cxnLst/>
            <a:rect l="l" t="t" r="r" b="b"/>
            <a:pathLst>
              <a:path w="21122" h="12481">
                <a:moveTo>
                  <a:pt x="960" y="5760"/>
                </a:moveTo>
                <a:lnTo>
                  <a:pt x="1920" y="4800"/>
                </a:lnTo>
                <a:lnTo>
                  <a:pt x="3840" y="2880"/>
                </a:lnTo>
                <a:lnTo>
                  <a:pt x="5760" y="1920"/>
                </a:lnTo>
                <a:lnTo>
                  <a:pt x="8641" y="1920"/>
                </a:lnTo>
                <a:lnTo>
                  <a:pt x="9601" y="2880"/>
                </a:lnTo>
                <a:lnTo>
                  <a:pt x="10561" y="2880"/>
                </a:lnTo>
                <a:lnTo>
                  <a:pt x="11521" y="3840"/>
                </a:lnTo>
                <a:lnTo>
                  <a:pt x="12481" y="4800"/>
                </a:lnTo>
                <a:lnTo>
                  <a:pt x="13441" y="5760"/>
                </a:lnTo>
                <a:lnTo>
                  <a:pt x="13441" y="10561"/>
                </a:lnTo>
                <a:lnTo>
                  <a:pt x="0" y="10561"/>
                </a:lnTo>
                <a:lnTo>
                  <a:pt x="0" y="12481"/>
                </a:lnTo>
                <a:lnTo>
                  <a:pt x="21122" y="12481"/>
                </a:lnTo>
                <a:lnTo>
                  <a:pt x="21122" y="8641"/>
                </a:lnTo>
                <a:lnTo>
                  <a:pt x="19202" y="5760"/>
                </a:lnTo>
                <a:lnTo>
                  <a:pt x="17282" y="2880"/>
                </a:lnTo>
                <a:lnTo>
                  <a:pt x="15361" y="960"/>
                </a:lnTo>
                <a:lnTo>
                  <a:pt x="12481" y="0"/>
                </a:lnTo>
                <a:lnTo>
                  <a:pt x="4800" y="0"/>
                </a:lnTo>
                <a:lnTo>
                  <a:pt x="1920" y="960"/>
                </a:lnTo>
                <a:lnTo>
                  <a:pt x="96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8" name="object 708"/>
          <p:cNvSpPr/>
          <p:nvPr/>
        </p:nvSpPr>
        <p:spPr>
          <a:xfrm>
            <a:off x="3571326" y="2256663"/>
            <a:ext cx="25923" cy="31683"/>
          </a:xfrm>
          <a:custGeom>
            <a:avLst/>
            <a:gdLst/>
            <a:ahLst/>
            <a:cxnLst/>
            <a:rect l="l" t="t" r="r" b="b"/>
            <a:pathLst>
              <a:path w="25923" h="31683">
                <a:moveTo>
                  <a:pt x="960" y="24002"/>
                </a:moveTo>
                <a:lnTo>
                  <a:pt x="3840" y="26883"/>
                </a:lnTo>
                <a:lnTo>
                  <a:pt x="5760" y="29763"/>
                </a:lnTo>
                <a:lnTo>
                  <a:pt x="9601" y="31683"/>
                </a:lnTo>
                <a:lnTo>
                  <a:pt x="16322" y="31683"/>
                </a:lnTo>
                <a:lnTo>
                  <a:pt x="19202" y="29763"/>
                </a:lnTo>
                <a:lnTo>
                  <a:pt x="21122" y="27843"/>
                </a:lnTo>
                <a:lnTo>
                  <a:pt x="24002" y="24963"/>
                </a:lnTo>
                <a:lnTo>
                  <a:pt x="24963" y="22082"/>
                </a:lnTo>
                <a:lnTo>
                  <a:pt x="25923" y="19202"/>
                </a:lnTo>
                <a:lnTo>
                  <a:pt x="24963" y="18242"/>
                </a:lnTo>
                <a:lnTo>
                  <a:pt x="24002" y="21122"/>
                </a:lnTo>
                <a:lnTo>
                  <a:pt x="22082" y="23042"/>
                </a:lnTo>
                <a:lnTo>
                  <a:pt x="21122" y="24002"/>
                </a:lnTo>
                <a:lnTo>
                  <a:pt x="19202" y="24963"/>
                </a:lnTo>
                <a:lnTo>
                  <a:pt x="17282" y="25923"/>
                </a:lnTo>
                <a:lnTo>
                  <a:pt x="12481" y="25923"/>
                </a:lnTo>
                <a:lnTo>
                  <a:pt x="9601" y="24963"/>
                </a:lnTo>
                <a:lnTo>
                  <a:pt x="7680" y="22082"/>
                </a:lnTo>
                <a:lnTo>
                  <a:pt x="5760" y="19202"/>
                </a:lnTo>
                <a:lnTo>
                  <a:pt x="4800" y="15361"/>
                </a:lnTo>
                <a:lnTo>
                  <a:pt x="4800" y="6720"/>
                </a:lnTo>
                <a:lnTo>
                  <a:pt x="5760" y="4800"/>
                </a:lnTo>
                <a:lnTo>
                  <a:pt x="6720" y="0"/>
                </a:lnTo>
                <a:lnTo>
                  <a:pt x="3840" y="2880"/>
                </a:lnTo>
                <a:lnTo>
                  <a:pt x="960" y="5760"/>
                </a:lnTo>
                <a:lnTo>
                  <a:pt x="0" y="10561"/>
                </a:lnTo>
                <a:lnTo>
                  <a:pt x="0" y="20162"/>
                </a:lnTo>
                <a:lnTo>
                  <a:pt x="960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9" name="object 709"/>
          <p:cNvSpPr/>
          <p:nvPr/>
        </p:nvSpPr>
        <p:spPr>
          <a:xfrm>
            <a:off x="3599169" y="2255702"/>
            <a:ext cx="22082" cy="31683"/>
          </a:xfrm>
          <a:custGeom>
            <a:avLst/>
            <a:gdLst/>
            <a:ahLst/>
            <a:cxnLst/>
            <a:rect l="l" t="t" r="r" b="b"/>
            <a:pathLst>
              <a:path w="22082" h="31683">
                <a:moveTo>
                  <a:pt x="15361" y="31683"/>
                </a:moveTo>
                <a:lnTo>
                  <a:pt x="15361" y="29763"/>
                </a:lnTo>
                <a:lnTo>
                  <a:pt x="12481" y="29763"/>
                </a:lnTo>
                <a:lnTo>
                  <a:pt x="11521" y="28803"/>
                </a:lnTo>
                <a:lnTo>
                  <a:pt x="10561" y="27843"/>
                </a:lnTo>
                <a:lnTo>
                  <a:pt x="10561" y="9601"/>
                </a:lnTo>
                <a:lnTo>
                  <a:pt x="11521" y="7680"/>
                </a:lnTo>
                <a:lnTo>
                  <a:pt x="12481" y="5760"/>
                </a:lnTo>
                <a:lnTo>
                  <a:pt x="13441" y="4800"/>
                </a:lnTo>
                <a:lnTo>
                  <a:pt x="15361" y="4800"/>
                </a:lnTo>
                <a:lnTo>
                  <a:pt x="16322" y="5760"/>
                </a:lnTo>
                <a:lnTo>
                  <a:pt x="17282" y="6720"/>
                </a:lnTo>
                <a:lnTo>
                  <a:pt x="21122" y="6720"/>
                </a:lnTo>
                <a:lnTo>
                  <a:pt x="21122" y="5760"/>
                </a:lnTo>
                <a:lnTo>
                  <a:pt x="22082" y="4800"/>
                </a:lnTo>
                <a:lnTo>
                  <a:pt x="22082" y="1920"/>
                </a:lnTo>
                <a:lnTo>
                  <a:pt x="21122" y="960"/>
                </a:lnTo>
                <a:lnTo>
                  <a:pt x="20162" y="0"/>
                </a:lnTo>
                <a:lnTo>
                  <a:pt x="15361" y="0"/>
                </a:lnTo>
                <a:lnTo>
                  <a:pt x="12481" y="1920"/>
                </a:lnTo>
                <a:lnTo>
                  <a:pt x="10561" y="6720"/>
                </a:lnTo>
                <a:lnTo>
                  <a:pt x="10561" y="0"/>
                </a:lnTo>
                <a:lnTo>
                  <a:pt x="8641" y="0"/>
                </a:lnTo>
                <a:lnTo>
                  <a:pt x="0" y="3840"/>
                </a:lnTo>
                <a:lnTo>
                  <a:pt x="0" y="4800"/>
                </a:lnTo>
                <a:lnTo>
                  <a:pt x="960" y="4800"/>
                </a:lnTo>
                <a:lnTo>
                  <a:pt x="1920" y="3840"/>
                </a:lnTo>
                <a:lnTo>
                  <a:pt x="2880" y="3840"/>
                </a:lnTo>
                <a:lnTo>
                  <a:pt x="2880" y="4800"/>
                </a:lnTo>
                <a:lnTo>
                  <a:pt x="3840" y="4800"/>
                </a:lnTo>
                <a:lnTo>
                  <a:pt x="3840" y="5760"/>
                </a:lnTo>
                <a:lnTo>
                  <a:pt x="4800" y="5760"/>
                </a:lnTo>
                <a:lnTo>
                  <a:pt x="4800" y="27843"/>
                </a:lnTo>
                <a:lnTo>
                  <a:pt x="3840" y="28803"/>
                </a:lnTo>
                <a:lnTo>
                  <a:pt x="2880" y="29763"/>
                </a:lnTo>
                <a:lnTo>
                  <a:pt x="0" y="29763"/>
                </a:lnTo>
                <a:lnTo>
                  <a:pt x="0" y="31683"/>
                </a:lnTo>
                <a:lnTo>
                  <a:pt x="15361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0" name="object 710"/>
          <p:cNvSpPr/>
          <p:nvPr/>
        </p:nvSpPr>
        <p:spPr>
          <a:xfrm>
            <a:off x="3623172" y="2255702"/>
            <a:ext cx="15346" cy="31683"/>
          </a:xfrm>
          <a:custGeom>
            <a:avLst/>
            <a:gdLst/>
            <a:ahLst/>
            <a:cxnLst/>
            <a:rect l="l" t="t" r="r" b="b"/>
            <a:pathLst>
              <a:path w="15346" h="31683">
                <a:moveTo>
                  <a:pt x="0" y="3840"/>
                </a:moveTo>
                <a:lnTo>
                  <a:pt x="0" y="4800"/>
                </a:lnTo>
                <a:lnTo>
                  <a:pt x="960" y="4800"/>
                </a:lnTo>
                <a:lnTo>
                  <a:pt x="1920" y="3840"/>
                </a:lnTo>
                <a:lnTo>
                  <a:pt x="2880" y="3840"/>
                </a:lnTo>
                <a:lnTo>
                  <a:pt x="3840" y="4800"/>
                </a:lnTo>
                <a:lnTo>
                  <a:pt x="4785" y="4800"/>
                </a:lnTo>
                <a:lnTo>
                  <a:pt x="4785" y="28803"/>
                </a:lnTo>
                <a:lnTo>
                  <a:pt x="3840" y="29763"/>
                </a:lnTo>
                <a:lnTo>
                  <a:pt x="0" y="29763"/>
                </a:lnTo>
                <a:lnTo>
                  <a:pt x="0" y="31683"/>
                </a:lnTo>
                <a:lnTo>
                  <a:pt x="15346" y="31683"/>
                </a:lnTo>
                <a:lnTo>
                  <a:pt x="15346" y="29763"/>
                </a:lnTo>
                <a:lnTo>
                  <a:pt x="12466" y="29763"/>
                </a:lnTo>
                <a:lnTo>
                  <a:pt x="11506" y="28803"/>
                </a:lnTo>
                <a:lnTo>
                  <a:pt x="11506" y="27843"/>
                </a:lnTo>
                <a:lnTo>
                  <a:pt x="10561" y="27843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1" name="object 711"/>
          <p:cNvSpPr/>
          <p:nvPr/>
        </p:nvSpPr>
        <p:spPr>
          <a:xfrm>
            <a:off x="3627958" y="2239380"/>
            <a:ext cx="6720" cy="6720"/>
          </a:xfrm>
          <a:custGeom>
            <a:avLst/>
            <a:gdLst/>
            <a:ahLst/>
            <a:cxnLst/>
            <a:rect l="l" t="t" r="r" b="b"/>
            <a:pathLst>
              <a:path w="6720" h="6720">
                <a:moveTo>
                  <a:pt x="6720" y="3840"/>
                </a:moveTo>
                <a:lnTo>
                  <a:pt x="6720" y="2880"/>
                </a:lnTo>
                <a:lnTo>
                  <a:pt x="5775" y="1920"/>
                </a:lnTo>
                <a:lnTo>
                  <a:pt x="5775" y="960"/>
                </a:lnTo>
                <a:lnTo>
                  <a:pt x="4815" y="960"/>
                </a:lnTo>
                <a:lnTo>
                  <a:pt x="3840" y="0"/>
                </a:lnTo>
                <a:lnTo>
                  <a:pt x="1935" y="0"/>
                </a:lnTo>
                <a:lnTo>
                  <a:pt x="975" y="960"/>
                </a:lnTo>
                <a:lnTo>
                  <a:pt x="0" y="1920"/>
                </a:lnTo>
                <a:lnTo>
                  <a:pt x="0" y="4800"/>
                </a:lnTo>
                <a:lnTo>
                  <a:pt x="975" y="5760"/>
                </a:lnTo>
                <a:lnTo>
                  <a:pt x="975" y="6720"/>
                </a:lnTo>
                <a:lnTo>
                  <a:pt x="4815" y="6720"/>
                </a:lnTo>
                <a:lnTo>
                  <a:pt x="5775" y="5760"/>
                </a:lnTo>
                <a:lnTo>
                  <a:pt x="5775" y="4800"/>
                </a:lnTo>
                <a:lnTo>
                  <a:pt x="6720" y="4800"/>
                </a:lnTo>
                <a:lnTo>
                  <a:pt x="672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2" name="object 712"/>
          <p:cNvSpPr/>
          <p:nvPr/>
        </p:nvSpPr>
        <p:spPr>
          <a:xfrm>
            <a:off x="3640454" y="2255702"/>
            <a:ext cx="33588" cy="31683"/>
          </a:xfrm>
          <a:custGeom>
            <a:avLst/>
            <a:gdLst/>
            <a:ahLst/>
            <a:cxnLst/>
            <a:rect l="l" t="t" r="r" b="b"/>
            <a:pathLst>
              <a:path w="33588" h="31683">
                <a:moveTo>
                  <a:pt x="16306" y="31683"/>
                </a:moveTo>
                <a:lnTo>
                  <a:pt x="16306" y="29763"/>
                </a:lnTo>
                <a:lnTo>
                  <a:pt x="11506" y="29763"/>
                </a:lnTo>
                <a:lnTo>
                  <a:pt x="11506" y="27843"/>
                </a:lnTo>
                <a:lnTo>
                  <a:pt x="10546" y="27843"/>
                </a:lnTo>
                <a:lnTo>
                  <a:pt x="10546" y="8641"/>
                </a:lnTo>
                <a:lnTo>
                  <a:pt x="13426" y="5760"/>
                </a:lnTo>
                <a:lnTo>
                  <a:pt x="16306" y="3840"/>
                </a:lnTo>
                <a:lnTo>
                  <a:pt x="20147" y="3840"/>
                </a:lnTo>
                <a:lnTo>
                  <a:pt x="22067" y="4800"/>
                </a:lnTo>
                <a:lnTo>
                  <a:pt x="22067" y="5760"/>
                </a:lnTo>
                <a:lnTo>
                  <a:pt x="23027" y="6720"/>
                </a:lnTo>
                <a:lnTo>
                  <a:pt x="23987" y="8641"/>
                </a:lnTo>
                <a:lnTo>
                  <a:pt x="23987" y="25923"/>
                </a:lnTo>
                <a:lnTo>
                  <a:pt x="23027" y="26883"/>
                </a:lnTo>
                <a:lnTo>
                  <a:pt x="23027" y="28803"/>
                </a:lnTo>
                <a:lnTo>
                  <a:pt x="22067" y="29763"/>
                </a:lnTo>
                <a:lnTo>
                  <a:pt x="18227" y="29763"/>
                </a:lnTo>
                <a:lnTo>
                  <a:pt x="18227" y="31683"/>
                </a:lnTo>
                <a:lnTo>
                  <a:pt x="33588" y="31683"/>
                </a:lnTo>
                <a:lnTo>
                  <a:pt x="33588" y="29763"/>
                </a:lnTo>
                <a:lnTo>
                  <a:pt x="30708" y="29763"/>
                </a:lnTo>
                <a:lnTo>
                  <a:pt x="29748" y="28803"/>
                </a:lnTo>
                <a:lnTo>
                  <a:pt x="29748" y="27843"/>
                </a:lnTo>
                <a:lnTo>
                  <a:pt x="28788" y="27843"/>
                </a:lnTo>
                <a:lnTo>
                  <a:pt x="28788" y="4800"/>
                </a:lnTo>
                <a:lnTo>
                  <a:pt x="27828" y="2880"/>
                </a:lnTo>
                <a:lnTo>
                  <a:pt x="26868" y="1920"/>
                </a:lnTo>
                <a:lnTo>
                  <a:pt x="25908" y="960"/>
                </a:lnTo>
                <a:lnTo>
                  <a:pt x="23987" y="0"/>
                </a:lnTo>
                <a:lnTo>
                  <a:pt x="18227" y="0"/>
                </a:lnTo>
                <a:lnTo>
                  <a:pt x="14386" y="1920"/>
                </a:lnTo>
                <a:lnTo>
                  <a:pt x="10546" y="6720"/>
                </a:lnTo>
                <a:lnTo>
                  <a:pt x="10546" y="0"/>
                </a:lnTo>
                <a:lnTo>
                  <a:pt x="9585" y="0"/>
                </a:lnTo>
                <a:lnTo>
                  <a:pt x="0" y="3840"/>
                </a:lnTo>
                <a:lnTo>
                  <a:pt x="960" y="4800"/>
                </a:lnTo>
                <a:lnTo>
                  <a:pt x="1905" y="4800"/>
                </a:lnTo>
                <a:lnTo>
                  <a:pt x="1905" y="3840"/>
                </a:lnTo>
                <a:lnTo>
                  <a:pt x="3840" y="3840"/>
                </a:lnTo>
                <a:lnTo>
                  <a:pt x="3840" y="4800"/>
                </a:lnTo>
                <a:lnTo>
                  <a:pt x="4785" y="4800"/>
                </a:lnTo>
                <a:lnTo>
                  <a:pt x="4785" y="6720"/>
                </a:lnTo>
                <a:lnTo>
                  <a:pt x="5745" y="6720"/>
                </a:lnTo>
                <a:lnTo>
                  <a:pt x="5745" y="26883"/>
                </a:lnTo>
                <a:lnTo>
                  <a:pt x="4785" y="27843"/>
                </a:lnTo>
                <a:lnTo>
                  <a:pt x="4785" y="28803"/>
                </a:lnTo>
                <a:lnTo>
                  <a:pt x="3840" y="29763"/>
                </a:lnTo>
                <a:lnTo>
                  <a:pt x="960" y="29763"/>
                </a:lnTo>
                <a:lnTo>
                  <a:pt x="960" y="31683"/>
                </a:lnTo>
                <a:lnTo>
                  <a:pt x="16306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3" name="object 713"/>
          <p:cNvSpPr/>
          <p:nvPr/>
        </p:nvSpPr>
        <p:spPr>
          <a:xfrm>
            <a:off x="3681724" y="2282586"/>
            <a:ext cx="24963" cy="19202"/>
          </a:xfrm>
          <a:custGeom>
            <a:avLst/>
            <a:gdLst/>
            <a:ahLst/>
            <a:cxnLst/>
            <a:rect l="l" t="t" r="r" b="b"/>
            <a:pathLst>
              <a:path w="24963" h="19202">
                <a:moveTo>
                  <a:pt x="22082" y="11521"/>
                </a:moveTo>
                <a:lnTo>
                  <a:pt x="20162" y="13426"/>
                </a:lnTo>
                <a:lnTo>
                  <a:pt x="18242" y="14401"/>
                </a:lnTo>
                <a:lnTo>
                  <a:pt x="15361" y="15361"/>
                </a:lnTo>
                <a:lnTo>
                  <a:pt x="6720" y="15361"/>
                </a:lnTo>
                <a:lnTo>
                  <a:pt x="3840" y="14401"/>
                </a:lnTo>
                <a:lnTo>
                  <a:pt x="1920" y="13426"/>
                </a:lnTo>
                <a:lnTo>
                  <a:pt x="0" y="12481"/>
                </a:lnTo>
                <a:lnTo>
                  <a:pt x="0" y="18242"/>
                </a:lnTo>
                <a:lnTo>
                  <a:pt x="3840" y="19202"/>
                </a:lnTo>
                <a:lnTo>
                  <a:pt x="13441" y="19202"/>
                </a:lnTo>
                <a:lnTo>
                  <a:pt x="18242" y="17266"/>
                </a:lnTo>
                <a:lnTo>
                  <a:pt x="22082" y="14401"/>
                </a:lnTo>
                <a:lnTo>
                  <a:pt x="24003" y="12481"/>
                </a:lnTo>
                <a:lnTo>
                  <a:pt x="24963" y="9585"/>
                </a:lnTo>
                <a:lnTo>
                  <a:pt x="24963" y="3840"/>
                </a:lnTo>
                <a:lnTo>
                  <a:pt x="24003" y="2880"/>
                </a:lnTo>
                <a:lnTo>
                  <a:pt x="22082" y="960"/>
                </a:lnTo>
                <a:lnTo>
                  <a:pt x="21122" y="960"/>
                </a:lnTo>
                <a:lnTo>
                  <a:pt x="18242" y="0"/>
                </a:lnTo>
                <a:lnTo>
                  <a:pt x="6720" y="0"/>
                </a:lnTo>
                <a:lnTo>
                  <a:pt x="9601" y="4800"/>
                </a:lnTo>
                <a:lnTo>
                  <a:pt x="18242" y="4800"/>
                </a:lnTo>
                <a:lnTo>
                  <a:pt x="20162" y="5760"/>
                </a:lnTo>
                <a:lnTo>
                  <a:pt x="21122" y="5760"/>
                </a:lnTo>
                <a:lnTo>
                  <a:pt x="22082" y="6720"/>
                </a:lnTo>
                <a:lnTo>
                  <a:pt x="23042" y="7680"/>
                </a:lnTo>
                <a:lnTo>
                  <a:pt x="23042" y="10561"/>
                </a:lnTo>
                <a:lnTo>
                  <a:pt x="22082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4" name="object 714"/>
          <p:cNvSpPr/>
          <p:nvPr/>
        </p:nvSpPr>
        <p:spPr>
          <a:xfrm>
            <a:off x="3684605" y="2268184"/>
            <a:ext cx="6720" cy="8641"/>
          </a:xfrm>
          <a:custGeom>
            <a:avLst/>
            <a:gdLst/>
            <a:ahLst/>
            <a:cxnLst/>
            <a:rect l="l" t="t" r="r" b="b"/>
            <a:pathLst>
              <a:path w="6720" h="8641">
                <a:moveTo>
                  <a:pt x="0" y="0"/>
                </a:moveTo>
                <a:lnTo>
                  <a:pt x="960" y="8641"/>
                </a:lnTo>
                <a:lnTo>
                  <a:pt x="6720" y="8641"/>
                </a:lnTo>
                <a:lnTo>
                  <a:pt x="6720" y="7680"/>
                </a:lnTo>
                <a:lnTo>
                  <a:pt x="4800" y="7680"/>
                </a:lnTo>
                <a:lnTo>
                  <a:pt x="3840" y="6720"/>
                </a:lnTo>
                <a:lnTo>
                  <a:pt x="2880" y="4800"/>
                </a:lnTo>
                <a:lnTo>
                  <a:pt x="960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5" name="object 715"/>
          <p:cNvSpPr/>
          <p:nvPr/>
        </p:nvSpPr>
        <p:spPr>
          <a:xfrm>
            <a:off x="3676924" y="2255702"/>
            <a:ext cx="30723" cy="45125"/>
          </a:xfrm>
          <a:custGeom>
            <a:avLst/>
            <a:gdLst/>
            <a:ahLst/>
            <a:cxnLst/>
            <a:rect l="l" t="t" r="r" b="b"/>
            <a:pathLst>
              <a:path w="30723" h="45125">
                <a:moveTo>
                  <a:pt x="2880" y="14401"/>
                </a:moveTo>
                <a:lnTo>
                  <a:pt x="3840" y="16322"/>
                </a:lnTo>
                <a:lnTo>
                  <a:pt x="4800" y="18242"/>
                </a:lnTo>
                <a:lnTo>
                  <a:pt x="5760" y="19202"/>
                </a:lnTo>
                <a:lnTo>
                  <a:pt x="7680" y="20162"/>
                </a:lnTo>
                <a:lnTo>
                  <a:pt x="5760" y="22082"/>
                </a:lnTo>
                <a:lnTo>
                  <a:pt x="3840" y="24002"/>
                </a:lnTo>
                <a:lnTo>
                  <a:pt x="3840" y="24963"/>
                </a:lnTo>
                <a:lnTo>
                  <a:pt x="2880" y="25923"/>
                </a:lnTo>
                <a:lnTo>
                  <a:pt x="2880" y="28803"/>
                </a:lnTo>
                <a:lnTo>
                  <a:pt x="3840" y="29763"/>
                </a:lnTo>
                <a:lnTo>
                  <a:pt x="4800" y="30723"/>
                </a:lnTo>
                <a:lnTo>
                  <a:pt x="5760" y="30723"/>
                </a:lnTo>
                <a:lnTo>
                  <a:pt x="3840" y="33604"/>
                </a:lnTo>
                <a:lnTo>
                  <a:pt x="2880" y="34564"/>
                </a:lnTo>
                <a:lnTo>
                  <a:pt x="960" y="36469"/>
                </a:lnTo>
                <a:lnTo>
                  <a:pt x="0" y="37444"/>
                </a:lnTo>
                <a:lnTo>
                  <a:pt x="0" y="41285"/>
                </a:lnTo>
                <a:lnTo>
                  <a:pt x="960" y="42245"/>
                </a:lnTo>
                <a:lnTo>
                  <a:pt x="1920" y="43190"/>
                </a:lnTo>
                <a:lnTo>
                  <a:pt x="4800" y="45125"/>
                </a:lnTo>
                <a:lnTo>
                  <a:pt x="4800" y="34564"/>
                </a:lnTo>
                <a:lnTo>
                  <a:pt x="5760" y="33604"/>
                </a:lnTo>
                <a:lnTo>
                  <a:pt x="6720" y="32644"/>
                </a:lnTo>
                <a:lnTo>
                  <a:pt x="7680" y="31683"/>
                </a:lnTo>
                <a:lnTo>
                  <a:pt x="14401" y="31683"/>
                </a:lnTo>
                <a:lnTo>
                  <a:pt x="11521" y="26883"/>
                </a:lnTo>
                <a:lnTo>
                  <a:pt x="9601" y="26883"/>
                </a:lnTo>
                <a:lnTo>
                  <a:pt x="8641" y="25923"/>
                </a:lnTo>
                <a:lnTo>
                  <a:pt x="7680" y="25923"/>
                </a:lnTo>
                <a:lnTo>
                  <a:pt x="7680" y="24963"/>
                </a:lnTo>
                <a:lnTo>
                  <a:pt x="6720" y="24963"/>
                </a:lnTo>
                <a:lnTo>
                  <a:pt x="6720" y="24002"/>
                </a:lnTo>
                <a:lnTo>
                  <a:pt x="7680" y="24002"/>
                </a:lnTo>
                <a:lnTo>
                  <a:pt x="7680" y="22082"/>
                </a:lnTo>
                <a:lnTo>
                  <a:pt x="8641" y="21122"/>
                </a:lnTo>
                <a:lnTo>
                  <a:pt x="7680" y="12481"/>
                </a:lnTo>
                <a:lnTo>
                  <a:pt x="7680" y="6720"/>
                </a:lnTo>
                <a:lnTo>
                  <a:pt x="8641" y="4800"/>
                </a:lnTo>
                <a:lnTo>
                  <a:pt x="9601" y="3840"/>
                </a:lnTo>
                <a:lnTo>
                  <a:pt x="10561" y="1920"/>
                </a:lnTo>
                <a:lnTo>
                  <a:pt x="12481" y="960"/>
                </a:lnTo>
                <a:lnTo>
                  <a:pt x="15361" y="960"/>
                </a:lnTo>
                <a:lnTo>
                  <a:pt x="17282" y="1920"/>
                </a:lnTo>
                <a:lnTo>
                  <a:pt x="18242" y="3840"/>
                </a:lnTo>
                <a:lnTo>
                  <a:pt x="20162" y="5760"/>
                </a:lnTo>
                <a:lnTo>
                  <a:pt x="20162" y="16322"/>
                </a:lnTo>
                <a:lnTo>
                  <a:pt x="19202" y="18242"/>
                </a:lnTo>
                <a:lnTo>
                  <a:pt x="17282" y="19202"/>
                </a:lnTo>
                <a:lnTo>
                  <a:pt x="16322" y="20162"/>
                </a:lnTo>
                <a:lnTo>
                  <a:pt x="14401" y="20162"/>
                </a:lnTo>
                <a:lnTo>
                  <a:pt x="14401" y="21122"/>
                </a:lnTo>
                <a:lnTo>
                  <a:pt x="18242" y="21122"/>
                </a:lnTo>
                <a:lnTo>
                  <a:pt x="21122" y="20162"/>
                </a:lnTo>
                <a:lnTo>
                  <a:pt x="23042" y="18242"/>
                </a:lnTo>
                <a:lnTo>
                  <a:pt x="24963" y="16322"/>
                </a:lnTo>
                <a:lnTo>
                  <a:pt x="25923" y="14401"/>
                </a:lnTo>
                <a:lnTo>
                  <a:pt x="25923" y="6720"/>
                </a:lnTo>
                <a:lnTo>
                  <a:pt x="24002" y="4800"/>
                </a:lnTo>
                <a:lnTo>
                  <a:pt x="30723" y="4800"/>
                </a:lnTo>
                <a:lnTo>
                  <a:pt x="30723" y="1920"/>
                </a:lnTo>
                <a:lnTo>
                  <a:pt x="22082" y="1920"/>
                </a:lnTo>
                <a:lnTo>
                  <a:pt x="20162" y="960"/>
                </a:lnTo>
                <a:lnTo>
                  <a:pt x="17282" y="0"/>
                </a:lnTo>
                <a:lnTo>
                  <a:pt x="10561" y="0"/>
                </a:lnTo>
                <a:lnTo>
                  <a:pt x="7680" y="960"/>
                </a:lnTo>
                <a:lnTo>
                  <a:pt x="5760" y="2880"/>
                </a:lnTo>
                <a:lnTo>
                  <a:pt x="2880" y="5760"/>
                </a:lnTo>
                <a:lnTo>
                  <a:pt x="1920" y="7680"/>
                </a:lnTo>
                <a:lnTo>
                  <a:pt x="1920" y="12481"/>
                </a:lnTo>
                <a:lnTo>
                  <a:pt x="288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6" name="object 716"/>
          <p:cNvSpPr/>
          <p:nvPr/>
        </p:nvSpPr>
        <p:spPr>
          <a:xfrm>
            <a:off x="3124946" y="2162586"/>
            <a:ext cx="58552" cy="45110"/>
          </a:xfrm>
          <a:custGeom>
            <a:avLst/>
            <a:gdLst/>
            <a:ahLst/>
            <a:cxnLst/>
            <a:rect l="l" t="t" r="r" b="b"/>
            <a:pathLst>
              <a:path w="58552" h="45110">
                <a:moveTo>
                  <a:pt x="15361" y="45110"/>
                </a:moveTo>
                <a:lnTo>
                  <a:pt x="15361" y="44165"/>
                </a:lnTo>
                <a:lnTo>
                  <a:pt x="10561" y="44165"/>
                </a:lnTo>
                <a:lnTo>
                  <a:pt x="10561" y="43190"/>
                </a:lnTo>
                <a:lnTo>
                  <a:pt x="9601" y="42230"/>
                </a:lnTo>
                <a:lnTo>
                  <a:pt x="9601" y="7680"/>
                </a:lnTo>
                <a:lnTo>
                  <a:pt x="26883" y="45110"/>
                </a:lnTo>
                <a:lnTo>
                  <a:pt x="27828" y="45110"/>
                </a:lnTo>
                <a:lnTo>
                  <a:pt x="45110" y="7680"/>
                </a:lnTo>
                <a:lnTo>
                  <a:pt x="45110" y="42230"/>
                </a:lnTo>
                <a:lnTo>
                  <a:pt x="44150" y="42230"/>
                </a:lnTo>
                <a:lnTo>
                  <a:pt x="44150" y="44165"/>
                </a:lnTo>
                <a:lnTo>
                  <a:pt x="39349" y="44165"/>
                </a:lnTo>
                <a:lnTo>
                  <a:pt x="39349" y="45110"/>
                </a:lnTo>
                <a:lnTo>
                  <a:pt x="58552" y="45110"/>
                </a:lnTo>
                <a:lnTo>
                  <a:pt x="58552" y="44165"/>
                </a:lnTo>
                <a:lnTo>
                  <a:pt x="53751" y="44165"/>
                </a:lnTo>
                <a:lnTo>
                  <a:pt x="52791" y="43190"/>
                </a:lnTo>
                <a:lnTo>
                  <a:pt x="51831" y="42230"/>
                </a:lnTo>
                <a:lnTo>
                  <a:pt x="51831" y="3840"/>
                </a:lnTo>
                <a:lnTo>
                  <a:pt x="52791" y="2880"/>
                </a:lnTo>
                <a:lnTo>
                  <a:pt x="53751" y="1920"/>
                </a:lnTo>
                <a:lnTo>
                  <a:pt x="58552" y="1920"/>
                </a:lnTo>
                <a:lnTo>
                  <a:pt x="58552" y="0"/>
                </a:lnTo>
                <a:lnTo>
                  <a:pt x="45110" y="0"/>
                </a:lnTo>
                <a:lnTo>
                  <a:pt x="28788" y="35509"/>
                </a:lnTo>
                <a:lnTo>
                  <a:pt x="12481" y="0"/>
                </a:ln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lnTo>
                  <a:pt x="4800" y="2880"/>
                </a:lnTo>
                <a:lnTo>
                  <a:pt x="5760" y="2880"/>
                </a:lnTo>
                <a:lnTo>
                  <a:pt x="5760" y="4800"/>
                </a:lnTo>
                <a:lnTo>
                  <a:pt x="6720" y="5760"/>
                </a:lnTo>
                <a:lnTo>
                  <a:pt x="6720" y="40325"/>
                </a:lnTo>
                <a:lnTo>
                  <a:pt x="5760" y="42230"/>
                </a:lnTo>
                <a:lnTo>
                  <a:pt x="4800" y="44165"/>
                </a:lnTo>
                <a:lnTo>
                  <a:pt x="0" y="44165"/>
                </a:lnTo>
                <a:lnTo>
                  <a:pt x="0" y="45110"/>
                </a:lnTo>
                <a:lnTo>
                  <a:pt x="15361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7" name="object 717"/>
          <p:cNvSpPr/>
          <p:nvPr/>
        </p:nvSpPr>
        <p:spPr>
          <a:xfrm>
            <a:off x="3193100" y="2195230"/>
            <a:ext cx="16322" cy="13426"/>
          </a:xfrm>
          <a:custGeom>
            <a:avLst/>
            <a:gdLst/>
            <a:ahLst/>
            <a:cxnLst/>
            <a:rect l="l" t="t" r="r" b="b"/>
            <a:pathLst>
              <a:path w="16322" h="13426">
                <a:moveTo>
                  <a:pt x="16322" y="6705"/>
                </a:moveTo>
                <a:lnTo>
                  <a:pt x="14401" y="8641"/>
                </a:lnTo>
                <a:lnTo>
                  <a:pt x="13441" y="10546"/>
                </a:lnTo>
                <a:lnTo>
                  <a:pt x="11521" y="11521"/>
                </a:lnTo>
                <a:lnTo>
                  <a:pt x="6720" y="11521"/>
                </a:lnTo>
                <a:lnTo>
                  <a:pt x="3840" y="9585"/>
                </a:lnTo>
                <a:lnTo>
                  <a:pt x="1920" y="6705"/>
                </a:lnTo>
                <a:lnTo>
                  <a:pt x="960" y="3840"/>
                </a:lnTo>
                <a:lnTo>
                  <a:pt x="0" y="0"/>
                </a:lnTo>
                <a:lnTo>
                  <a:pt x="0" y="11521"/>
                </a:lnTo>
                <a:lnTo>
                  <a:pt x="2880" y="13426"/>
                </a:lnTo>
                <a:lnTo>
                  <a:pt x="13441" y="13426"/>
                </a:lnTo>
                <a:lnTo>
                  <a:pt x="15361" y="11521"/>
                </a:lnTo>
                <a:lnTo>
                  <a:pt x="16322" y="67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8" name="object 718"/>
          <p:cNvSpPr/>
          <p:nvPr/>
        </p:nvSpPr>
        <p:spPr>
          <a:xfrm>
            <a:off x="3186379" y="2176988"/>
            <a:ext cx="29763" cy="29763"/>
          </a:xfrm>
          <a:custGeom>
            <a:avLst/>
            <a:gdLst/>
            <a:ahLst/>
            <a:cxnLst/>
            <a:rect l="l" t="t" r="r" b="b"/>
            <a:pathLst>
              <a:path w="29763" h="29763">
                <a:moveTo>
                  <a:pt x="0" y="16322"/>
                </a:moveTo>
                <a:lnTo>
                  <a:pt x="0" y="20162"/>
                </a:lnTo>
                <a:lnTo>
                  <a:pt x="960" y="23042"/>
                </a:lnTo>
                <a:lnTo>
                  <a:pt x="3840" y="26883"/>
                </a:lnTo>
                <a:lnTo>
                  <a:pt x="6720" y="29763"/>
                </a:lnTo>
                <a:lnTo>
                  <a:pt x="6720" y="8641"/>
                </a:lnTo>
                <a:lnTo>
                  <a:pt x="7680" y="6720"/>
                </a:lnTo>
                <a:lnTo>
                  <a:pt x="8641" y="4800"/>
                </a:lnTo>
                <a:lnTo>
                  <a:pt x="9601" y="3840"/>
                </a:lnTo>
                <a:lnTo>
                  <a:pt x="10561" y="2880"/>
                </a:lnTo>
                <a:lnTo>
                  <a:pt x="11521" y="1920"/>
                </a:lnTo>
                <a:lnTo>
                  <a:pt x="16322" y="1920"/>
                </a:lnTo>
                <a:lnTo>
                  <a:pt x="18242" y="2880"/>
                </a:lnTo>
                <a:lnTo>
                  <a:pt x="20162" y="4800"/>
                </a:lnTo>
                <a:lnTo>
                  <a:pt x="22082" y="8641"/>
                </a:lnTo>
                <a:lnTo>
                  <a:pt x="23042" y="12481"/>
                </a:lnTo>
                <a:lnTo>
                  <a:pt x="23042" y="24947"/>
                </a:lnTo>
                <a:lnTo>
                  <a:pt x="22082" y="29763"/>
                </a:lnTo>
                <a:lnTo>
                  <a:pt x="24963" y="28788"/>
                </a:lnTo>
                <a:lnTo>
                  <a:pt x="26883" y="25923"/>
                </a:lnTo>
                <a:lnTo>
                  <a:pt x="27843" y="23987"/>
                </a:lnTo>
                <a:lnTo>
                  <a:pt x="28803" y="21107"/>
                </a:lnTo>
                <a:lnTo>
                  <a:pt x="29763" y="18242"/>
                </a:lnTo>
                <a:lnTo>
                  <a:pt x="29763" y="11521"/>
                </a:lnTo>
                <a:lnTo>
                  <a:pt x="28803" y="7680"/>
                </a:lnTo>
                <a:lnTo>
                  <a:pt x="25923" y="4800"/>
                </a:lnTo>
                <a:lnTo>
                  <a:pt x="23042" y="960"/>
                </a:lnTo>
                <a:lnTo>
                  <a:pt x="19202" y="0"/>
                </a:lnTo>
                <a:lnTo>
                  <a:pt x="9601" y="0"/>
                </a:lnTo>
                <a:lnTo>
                  <a:pt x="7680" y="1920"/>
                </a:lnTo>
                <a:lnTo>
                  <a:pt x="5760" y="2880"/>
                </a:lnTo>
                <a:lnTo>
                  <a:pt x="3840" y="4800"/>
                </a:lnTo>
                <a:lnTo>
                  <a:pt x="1920" y="7680"/>
                </a:lnTo>
                <a:lnTo>
                  <a:pt x="960" y="10561"/>
                </a:lnTo>
                <a:lnTo>
                  <a:pt x="0" y="13441"/>
                </a:lnTo>
                <a:lnTo>
                  <a:pt x="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9" name="object 719"/>
          <p:cNvSpPr/>
          <p:nvPr/>
        </p:nvSpPr>
        <p:spPr>
          <a:xfrm>
            <a:off x="3219023" y="2177948"/>
            <a:ext cx="32628" cy="30708"/>
          </a:xfrm>
          <a:custGeom>
            <a:avLst/>
            <a:gdLst/>
            <a:ahLst/>
            <a:cxnLst/>
            <a:rect l="l" t="t" r="r" b="b"/>
            <a:pathLst>
              <a:path w="32628" h="30708">
                <a:moveTo>
                  <a:pt x="28788" y="4800"/>
                </a:moveTo>
                <a:lnTo>
                  <a:pt x="28788" y="2880"/>
                </a:lnTo>
                <a:lnTo>
                  <a:pt x="29763" y="1920"/>
                </a:lnTo>
                <a:lnTo>
                  <a:pt x="30723" y="1920"/>
                </a:lnTo>
                <a:lnTo>
                  <a:pt x="30723" y="960"/>
                </a:lnTo>
                <a:lnTo>
                  <a:pt x="32628" y="960"/>
                </a:lnTo>
                <a:lnTo>
                  <a:pt x="32628" y="0"/>
                </a:lnTo>
                <a:lnTo>
                  <a:pt x="23042" y="0"/>
                </a:lnTo>
                <a:lnTo>
                  <a:pt x="23042" y="960"/>
                </a:lnTo>
                <a:lnTo>
                  <a:pt x="25923" y="960"/>
                </a:lnTo>
                <a:lnTo>
                  <a:pt x="25923" y="1920"/>
                </a:lnTo>
                <a:lnTo>
                  <a:pt x="26883" y="1920"/>
                </a:lnTo>
                <a:lnTo>
                  <a:pt x="26883" y="2880"/>
                </a:lnTo>
                <a:lnTo>
                  <a:pt x="25923" y="3840"/>
                </a:lnTo>
                <a:lnTo>
                  <a:pt x="25923" y="5760"/>
                </a:lnTo>
                <a:lnTo>
                  <a:pt x="18242" y="23027"/>
                </a:lnTo>
                <a:lnTo>
                  <a:pt x="11521" y="5760"/>
                </a:lnTo>
                <a:lnTo>
                  <a:pt x="11521" y="4800"/>
                </a:lnTo>
                <a:lnTo>
                  <a:pt x="10561" y="3840"/>
                </a:lnTo>
                <a:lnTo>
                  <a:pt x="10561" y="2880"/>
                </a:lnTo>
                <a:lnTo>
                  <a:pt x="11521" y="1920"/>
                </a:lnTo>
                <a:lnTo>
                  <a:pt x="11521" y="960"/>
                </a:lnTo>
                <a:lnTo>
                  <a:pt x="14401" y="960"/>
                </a:lnTo>
                <a:lnTo>
                  <a:pt x="14401" y="0"/>
                </a:lnTo>
                <a:lnTo>
                  <a:pt x="0" y="0"/>
                </a:lnTo>
                <a:lnTo>
                  <a:pt x="0" y="960"/>
                </a:lnTo>
                <a:lnTo>
                  <a:pt x="1920" y="960"/>
                </a:lnTo>
                <a:lnTo>
                  <a:pt x="2880" y="1920"/>
                </a:lnTo>
                <a:lnTo>
                  <a:pt x="3840" y="1920"/>
                </a:lnTo>
                <a:lnTo>
                  <a:pt x="3840" y="2880"/>
                </a:lnTo>
                <a:lnTo>
                  <a:pt x="4800" y="2880"/>
                </a:lnTo>
                <a:lnTo>
                  <a:pt x="4800" y="3840"/>
                </a:lnTo>
                <a:lnTo>
                  <a:pt x="5760" y="5760"/>
                </a:lnTo>
                <a:lnTo>
                  <a:pt x="16322" y="30708"/>
                </a:lnTo>
                <a:lnTo>
                  <a:pt x="17266" y="30708"/>
                </a:lnTo>
                <a:lnTo>
                  <a:pt x="28788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0" name="object 720"/>
          <p:cNvSpPr/>
          <p:nvPr/>
        </p:nvSpPr>
        <p:spPr>
          <a:xfrm>
            <a:off x="3255492" y="2176988"/>
            <a:ext cx="25923" cy="31668"/>
          </a:xfrm>
          <a:custGeom>
            <a:avLst/>
            <a:gdLst/>
            <a:ahLst/>
            <a:cxnLst/>
            <a:rect l="l" t="t" r="r" b="b"/>
            <a:pathLst>
              <a:path w="25923" h="31668">
                <a:moveTo>
                  <a:pt x="5760" y="5760"/>
                </a:moveTo>
                <a:lnTo>
                  <a:pt x="6720" y="3840"/>
                </a:lnTo>
                <a:lnTo>
                  <a:pt x="8641" y="2880"/>
                </a:lnTo>
                <a:lnTo>
                  <a:pt x="10561" y="1920"/>
                </a:lnTo>
                <a:lnTo>
                  <a:pt x="14401" y="1920"/>
                </a:lnTo>
                <a:lnTo>
                  <a:pt x="15361" y="2880"/>
                </a:lnTo>
                <a:lnTo>
                  <a:pt x="16322" y="3840"/>
                </a:lnTo>
                <a:lnTo>
                  <a:pt x="17282" y="4800"/>
                </a:lnTo>
                <a:lnTo>
                  <a:pt x="18242" y="5760"/>
                </a:lnTo>
                <a:lnTo>
                  <a:pt x="18242" y="8641"/>
                </a:lnTo>
                <a:lnTo>
                  <a:pt x="25923" y="12481"/>
                </a:lnTo>
                <a:lnTo>
                  <a:pt x="25923" y="8641"/>
                </a:lnTo>
                <a:lnTo>
                  <a:pt x="24963" y="5760"/>
                </a:lnTo>
                <a:lnTo>
                  <a:pt x="22082" y="2880"/>
                </a:lnTo>
                <a:lnTo>
                  <a:pt x="20162" y="960"/>
                </a:lnTo>
                <a:lnTo>
                  <a:pt x="17282" y="0"/>
                </a:lnTo>
                <a:lnTo>
                  <a:pt x="9601" y="0"/>
                </a:lnTo>
                <a:lnTo>
                  <a:pt x="6720" y="960"/>
                </a:lnTo>
                <a:lnTo>
                  <a:pt x="3840" y="3840"/>
                </a:lnTo>
                <a:lnTo>
                  <a:pt x="975" y="6720"/>
                </a:lnTo>
                <a:lnTo>
                  <a:pt x="0" y="11521"/>
                </a:lnTo>
                <a:lnTo>
                  <a:pt x="0" y="21107"/>
                </a:lnTo>
                <a:lnTo>
                  <a:pt x="975" y="24947"/>
                </a:lnTo>
                <a:lnTo>
                  <a:pt x="3840" y="27828"/>
                </a:lnTo>
                <a:lnTo>
                  <a:pt x="6720" y="30708"/>
                </a:lnTo>
                <a:lnTo>
                  <a:pt x="9601" y="31668"/>
                </a:lnTo>
                <a:lnTo>
                  <a:pt x="16322" y="31668"/>
                </a:lnTo>
                <a:lnTo>
                  <a:pt x="19202" y="30708"/>
                </a:lnTo>
                <a:lnTo>
                  <a:pt x="22082" y="28788"/>
                </a:lnTo>
                <a:lnTo>
                  <a:pt x="24002" y="25923"/>
                </a:lnTo>
                <a:lnTo>
                  <a:pt x="24963" y="23042"/>
                </a:lnTo>
                <a:lnTo>
                  <a:pt x="25923" y="20162"/>
                </a:lnTo>
                <a:lnTo>
                  <a:pt x="24963" y="19202"/>
                </a:lnTo>
                <a:lnTo>
                  <a:pt x="24002" y="22082"/>
                </a:lnTo>
                <a:lnTo>
                  <a:pt x="22082" y="23987"/>
                </a:lnTo>
                <a:lnTo>
                  <a:pt x="21122" y="24947"/>
                </a:lnTo>
                <a:lnTo>
                  <a:pt x="19202" y="25923"/>
                </a:lnTo>
                <a:lnTo>
                  <a:pt x="17282" y="26883"/>
                </a:lnTo>
                <a:lnTo>
                  <a:pt x="12481" y="26883"/>
                </a:lnTo>
                <a:lnTo>
                  <a:pt x="9601" y="24947"/>
                </a:lnTo>
                <a:lnTo>
                  <a:pt x="7696" y="23042"/>
                </a:lnTo>
                <a:lnTo>
                  <a:pt x="5760" y="20162"/>
                </a:lnTo>
                <a:lnTo>
                  <a:pt x="4800" y="16322"/>
                </a:lnTo>
                <a:lnTo>
                  <a:pt x="4800" y="7680"/>
                </a:lnTo>
                <a:lnTo>
                  <a:pt x="576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1" name="object 721"/>
          <p:cNvSpPr/>
          <p:nvPr/>
        </p:nvSpPr>
        <p:spPr>
          <a:xfrm>
            <a:off x="3260293" y="2184669"/>
            <a:ext cx="21122" cy="8641"/>
          </a:xfrm>
          <a:custGeom>
            <a:avLst/>
            <a:gdLst/>
            <a:ahLst/>
            <a:cxnLst/>
            <a:rect l="l" t="t" r="r" b="b"/>
            <a:pathLst>
              <a:path w="21122" h="8641">
                <a:moveTo>
                  <a:pt x="13441" y="960"/>
                </a:moveTo>
                <a:lnTo>
                  <a:pt x="13441" y="2880"/>
                </a:lnTo>
                <a:lnTo>
                  <a:pt x="0" y="2880"/>
                </a:lnTo>
                <a:lnTo>
                  <a:pt x="0" y="0"/>
                </a:lnTo>
                <a:lnTo>
                  <a:pt x="0" y="8641"/>
                </a:lnTo>
                <a:lnTo>
                  <a:pt x="0" y="4800"/>
                </a:lnTo>
                <a:lnTo>
                  <a:pt x="21122" y="4800"/>
                </a:lnTo>
                <a:lnTo>
                  <a:pt x="13441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2" name="object 722"/>
          <p:cNvSpPr/>
          <p:nvPr/>
        </p:nvSpPr>
        <p:spPr>
          <a:xfrm>
            <a:off x="3283336" y="2176988"/>
            <a:ext cx="52806" cy="30708"/>
          </a:xfrm>
          <a:custGeom>
            <a:avLst/>
            <a:gdLst/>
            <a:ahLst/>
            <a:cxnLst/>
            <a:rect l="l" t="t" r="r" b="b"/>
            <a:pathLst>
              <a:path w="52806" h="30708">
                <a:moveTo>
                  <a:pt x="16322" y="30708"/>
                </a:moveTo>
                <a:lnTo>
                  <a:pt x="16322" y="29763"/>
                </a:lnTo>
                <a:lnTo>
                  <a:pt x="12481" y="29763"/>
                </a:lnTo>
                <a:lnTo>
                  <a:pt x="12481" y="28788"/>
                </a:lnTo>
                <a:lnTo>
                  <a:pt x="11521" y="28788"/>
                </a:lnTo>
                <a:lnTo>
                  <a:pt x="11521" y="7680"/>
                </a:lnTo>
                <a:lnTo>
                  <a:pt x="12481" y="6720"/>
                </a:lnTo>
                <a:lnTo>
                  <a:pt x="13441" y="5760"/>
                </a:lnTo>
                <a:lnTo>
                  <a:pt x="15361" y="4800"/>
                </a:lnTo>
                <a:lnTo>
                  <a:pt x="16322" y="3840"/>
                </a:lnTo>
                <a:lnTo>
                  <a:pt x="21122" y="3840"/>
                </a:lnTo>
                <a:lnTo>
                  <a:pt x="22082" y="4800"/>
                </a:lnTo>
                <a:lnTo>
                  <a:pt x="23042" y="5760"/>
                </a:lnTo>
                <a:lnTo>
                  <a:pt x="24002" y="6720"/>
                </a:lnTo>
                <a:lnTo>
                  <a:pt x="24002" y="28788"/>
                </a:lnTo>
                <a:lnTo>
                  <a:pt x="23042" y="28788"/>
                </a:lnTo>
                <a:lnTo>
                  <a:pt x="23042" y="29763"/>
                </a:lnTo>
                <a:lnTo>
                  <a:pt x="19202" y="29763"/>
                </a:lnTo>
                <a:lnTo>
                  <a:pt x="19202" y="30708"/>
                </a:lnTo>
                <a:lnTo>
                  <a:pt x="34564" y="30708"/>
                </a:lnTo>
                <a:lnTo>
                  <a:pt x="34564" y="29763"/>
                </a:lnTo>
                <a:lnTo>
                  <a:pt x="31683" y="29763"/>
                </a:lnTo>
                <a:lnTo>
                  <a:pt x="30723" y="28788"/>
                </a:lnTo>
                <a:lnTo>
                  <a:pt x="29763" y="28788"/>
                </a:lnTo>
                <a:lnTo>
                  <a:pt x="29763" y="7680"/>
                </a:lnTo>
                <a:lnTo>
                  <a:pt x="31683" y="6720"/>
                </a:lnTo>
                <a:lnTo>
                  <a:pt x="32644" y="4800"/>
                </a:lnTo>
                <a:lnTo>
                  <a:pt x="33604" y="4800"/>
                </a:lnTo>
                <a:lnTo>
                  <a:pt x="35524" y="3840"/>
                </a:lnTo>
                <a:lnTo>
                  <a:pt x="39364" y="3840"/>
                </a:lnTo>
                <a:lnTo>
                  <a:pt x="41285" y="4800"/>
                </a:lnTo>
                <a:lnTo>
                  <a:pt x="41285" y="5760"/>
                </a:lnTo>
                <a:lnTo>
                  <a:pt x="42245" y="6720"/>
                </a:lnTo>
                <a:lnTo>
                  <a:pt x="42245" y="28788"/>
                </a:lnTo>
                <a:lnTo>
                  <a:pt x="41285" y="28788"/>
                </a:lnTo>
                <a:lnTo>
                  <a:pt x="40325" y="29763"/>
                </a:lnTo>
                <a:lnTo>
                  <a:pt x="37444" y="29763"/>
                </a:lnTo>
                <a:lnTo>
                  <a:pt x="37444" y="30708"/>
                </a:lnTo>
                <a:lnTo>
                  <a:pt x="52806" y="30708"/>
                </a:lnTo>
                <a:lnTo>
                  <a:pt x="52806" y="29763"/>
                </a:lnTo>
                <a:lnTo>
                  <a:pt x="49926" y="29763"/>
                </a:lnTo>
                <a:lnTo>
                  <a:pt x="48966" y="28788"/>
                </a:lnTo>
                <a:lnTo>
                  <a:pt x="48966" y="27828"/>
                </a:lnTo>
                <a:lnTo>
                  <a:pt x="48006" y="27828"/>
                </a:lnTo>
                <a:lnTo>
                  <a:pt x="48006" y="6720"/>
                </a:lnTo>
                <a:lnTo>
                  <a:pt x="47045" y="4800"/>
                </a:lnTo>
                <a:lnTo>
                  <a:pt x="47045" y="2880"/>
                </a:lnTo>
                <a:lnTo>
                  <a:pt x="46085" y="1920"/>
                </a:lnTo>
                <a:lnTo>
                  <a:pt x="44165" y="960"/>
                </a:lnTo>
                <a:lnTo>
                  <a:pt x="43205" y="0"/>
                </a:lnTo>
                <a:lnTo>
                  <a:pt x="36484" y="0"/>
                </a:lnTo>
                <a:lnTo>
                  <a:pt x="35524" y="960"/>
                </a:lnTo>
                <a:lnTo>
                  <a:pt x="33604" y="1920"/>
                </a:lnTo>
                <a:lnTo>
                  <a:pt x="31683" y="3840"/>
                </a:lnTo>
                <a:lnTo>
                  <a:pt x="29763" y="5760"/>
                </a:lnTo>
                <a:lnTo>
                  <a:pt x="28803" y="3840"/>
                </a:lnTo>
                <a:lnTo>
                  <a:pt x="27843" y="2880"/>
                </a:lnTo>
                <a:lnTo>
                  <a:pt x="26883" y="960"/>
                </a:lnTo>
                <a:lnTo>
                  <a:pt x="24963" y="0"/>
                </a:lnTo>
                <a:lnTo>
                  <a:pt x="18242" y="0"/>
                </a:lnTo>
                <a:lnTo>
                  <a:pt x="17282" y="960"/>
                </a:lnTo>
                <a:lnTo>
                  <a:pt x="16322" y="1920"/>
                </a:lnTo>
                <a:lnTo>
                  <a:pt x="15361" y="1920"/>
                </a:lnTo>
                <a:lnTo>
                  <a:pt x="14401" y="2880"/>
                </a:lnTo>
                <a:lnTo>
                  <a:pt x="13441" y="3840"/>
                </a:lnTo>
                <a:lnTo>
                  <a:pt x="11521" y="5760"/>
                </a:lnTo>
                <a:lnTo>
                  <a:pt x="11521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800"/>
                </a:lnTo>
                <a:lnTo>
                  <a:pt x="1920" y="3840"/>
                </a:lnTo>
                <a:lnTo>
                  <a:pt x="3840" y="384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27828"/>
                </a:lnTo>
                <a:lnTo>
                  <a:pt x="4800" y="27828"/>
                </a:lnTo>
                <a:lnTo>
                  <a:pt x="4800" y="28788"/>
                </a:lnTo>
                <a:lnTo>
                  <a:pt x="3840" y="29763"/>
                </a:lnTo>
                <a:lnTo>
                  <a:pt x="960" y="29763"/>
                </a:lnTo>
                <a:lnTo>
                  <a:pt x="960" y="30708"/>
                </a:lnTo>
                <a:lnTo>
                  <a:pt x="16322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3" name="object 723"/>
          <p:cNvSpPr/>
          <p:nvPr/>
        </p:nvSpPr>
        <p:spPr>
          <a:xfrm>
            <a:off x="3343823" y="2176988"/>
            <a:ext cx="5745" cy="7680"/>
          </a:xfrm>
          <a:custGeom>
            <a:avLst/>
            <a:gdLst/>
            <a:ahLst/>
            <a:cxnLst/>
            <a:rect l="l" t="t" r="r" b="b"/>
            <a:pathLst>
              <a:path w="5745" h="7680">
                <a:moveTo>
                  <a:pt x="0" y="7680"/>
                </a:moveTo>
                <a:lnTo>
                  <a:pt x="944" y="5760"/>
                </a:lnTo>
                <a:lnTo>
                  <a:pt x="2880" y="3840"/>
                </a:lnTo>
                <a:lnTo>
                  <a:pt x="3840" y="2880"/>
                </a:lnTo>
                <a:lnTo>
                  <a:pt x="5745" y="1920"/>
                </a:lnTo>
                <a:lnTo>
                  <a:pt x="4785" y="0"/>
                </a:lnTo>
                <a:lnTo>
                  <a:pt x="1904" y="960"/>
                </a:lnTo>
                <a:lnTo>
                  <a:pt x="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4" name="object 724"/>
          <p:cNvSpPr/>
          <p:nvPr/>
        </p:nvSpPr>
        <p:spPr>
          <a:xfrm>
            <a:off x="3339023" y="2176988"/>
            <a:ext cx="25908" cy="31668"/>
          </a:xfrm>
          <a:custGeom>
            <a:avLst/>
            <a:gdLst/>
            <a:ahLst/>
            <a:cxnLst/>
            <a:rect l="l" t="t" r="r" b="b"/>
            <a:pathLst>
              <a:path w="25908" h="31668">
                <a:moveTo>
                  <a:pt x="15361" y="2880"/>
                </a:moveTo>
                <a:lnTo>
                  <a:pt x="17266" y="3840"/>
                </a:lnTo>
                <a:lnTo>
                  <a:pt x="17266" y="4800"/>
                </a:lnTo>
                <a:lnTo>
                  <a:pt x="18227" y="5760"/>
                </a:lnTo>
                <a:lnTo>
                  <a:pt x="18227" y="6720"/>
                </a:lnTo>
                <a:lnTo>
                  <a:pt x="19187" y="8641"/>
                </a:lnTo>
                <a:lnTo>
                  <a:pt x="19187" y="10561"/>
                </a:lnTo>
                <a:lnTo>
                  <a:pt x="4800" y="10561"/>
                </a:lnTo>
                <a:lnTo>
                  <a:pt x="4800" y="7680"/>
                </a:lnTo>
                <a:lnTo>
                  <a:pt x="6705" y="960"/>
                </a:lnTo>
                <a:lnTo>
                  <a:pt x="3840" y="3840"/>
                </a:lnTo>
                <a:lnTo>
                  <a:pt x="960" y="6720"/>
                </a:lnTo>
                <a:lnTo>
                  <a:pt x="0" y="11521"/>
                </a:lnTo>
                <a:lnTo>
                  <a:pt x="0" y="21107"/>
                </a:lnTo>
                <a:lnTo>
                  <a:pt x="960" y="24947"/>
                </a:lnTo>
                <a:lnTo>
                  <a:pt x="3840" y="27828"/>
                </a:lnTo>
                <a:lnTo>
                  <a:pt x="6705" y="30708"/>
                </a:lnTo>
                <a:lnTo>
                  <a:pt x="9585" y="31668"/>
                </a:lnTo>
                <a:lnTo>
                  <a:pt x="16306" y="31668"/>
                </a:lnTo>
                <a:lnTo>
                  <a:pt x="19187" y="30708"/>
                </a:lnTo>
                <a:lnTo>
                  <a:pt x="22082" y="28788"/>
                </a:lnTo>
                <a:lnTo>
                  <a:pt x="23987" y="25923"/>
                </a:lnTo>
                <a:lnTo>
                  <a:pt x="24947" y="23042"/>
                </a:lnTo>
                <a:lnTo>
                  <a:pt x="25908" y="20162"/>
                </a:lnTo>
                <a:lnTo>
                  <a:pt x="24947" y="19202"/>
                </a:lnTo>
                <a:lnTo>
                  <a:pt x="23987" y="22082"/>
                </a:lnTo>
                <a:lnTo>
                  <a:pt x="23027" y="23987"/>
                </a:lnTo>
                <a:lnTo>
                  <a:pt x="21107" y="24947"/>
                </a:lnTo>
                <a:lnTo>
                  <a:pt x="19187" y="25923"/>
                </a:lnTo>
                <a:lnTo>
                  <a:pt x="18227" y="26883"/>
                </a:lnTo>
                <a:lnTo>
                  <a:pt x="12466" y="26883"/>
                </a:lnTo>
                <a:lnTo>
                  <a:pt x="10546" y="24947"/>
                </a:lnTo>
                <a:lnTo>
                  <a:pt x="7680" y="23042"/>
                </a:lnTo>
                <a:lnTo>
                  <a:pt x="5745" y="20162"/>
                </a:lnTo>
                <a:lnTo>
                  <a:pt x="4800" y="16322"/>
                </a:lnTo>
                <a:lnTo>
                  <a:pt x="4800" y="12481"/>
                </a:lnTo>
                <a:lnTo>
                  <a:pt x="25908" y="12481"/>
                </a:lnTo>
                <a:lnTo>
                  <a:pt x="25908" y="8641"/>
                </a:lnTo>
                <a:lnTo>
                  <a:pt x="24947" y="5760"/>
                </a:lnTo>
                <a:lnTo>
                  <a:pt x="23027" y="2880"/>
                </a:lnTo>
                <a:lnTo>
                  <a:pt x="20147" y="960"/>
                </a:lnTo>
                <a:lnTo>
                  <a:pt x="17266" y="0"/>
                </a:lnTo>
                <a:lnTo>
                  <a:pt x="9585" y="0"/>
                </a:lnTo>
                <a:lnTo>
                  <a:pt x="10546" y="1920"/>
                </a:lnTo>
                <a:lnTo>
                  <a:pt x="14386" y="1920"/>
                </a:lnTo>
                <a:lnTo>
                  <a:pt x="15361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5" name="object 725"/>
          <p:cNvSpPr/>
          <p:nvPr/>
        </p:nvSpPr>
        <p:spPr>
          <a:xfrm>
            <a:off x="3366851" y="2176988"/>
            <a:ext cx="33604" cy="30708"/>
          </a:xfrm>
          <a:custGeom>
            <a:avLst/>
            <a:gdLst/>
            <a:ahLst/>
            <a:cxnLst/>
            <a:rect l="l" t="t" r="r" b="b"/>
            <a:pathLst>
              <a:path w="33604" h="30708">
                <a:moveTo>
                  <a:pt x="33604" y="30708"/>
                </a:moveTo>
                <a:lnTo>
                  <a:pt x="33604" y="29763"/>
                </a:lnTo>
                <a:lnTo>
                  <a:pt x="30723" y="29763"/>
                </a:lnTo>
                <a:lnTo>
                  <a:pt x="30723" y="28788"/>
                </a:lnTo>
                <a:lnTo>
                  <a:pt x="29763" y="28788"/>
                </a:lnTo>
                <a:lnTo>
                  <a:pt x="29763" y="8641"/>
                </a:lnTo>
                <a:lnTo>
                  <a:pt x="28803" y="6720"/>
                </a:lnTo>
                <a:lnTo>
                  <a:pt x="28803" y="4800"/>
                </a:lnTo>
                <a:lnTo>
                  <a:pt x="27843" y="2880"/>
                </a:lnTo>
                <a:lnTo>
                  <a:pt x="26883" y="1920"/>
                </a:lnTo>
                <a:lnTo>
                  <a:pt x="25923" y="960"/>
                </a:lnTo>
                <a:lnTo>
                  <a:pt x="24963" y="0"/>
                </a:lnTo>
                <a:lnTo>
                  <a:pt x="18242" y="0"/>
                </a:lnTo>
                <a:lnTo>
                  <a:pt x="14401" y="1920"/>
                </a:lnTo>
                <a:lnTo>
                  <a:pt x="11521" y="5760"/>
                </a:lnTo>
                <a:lnTo>
                  <a:pt x="11521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800"/>
                </a:lnTo>
                <a:lnTo>
                  <a:pt x="1920" y="3840"/>
                </a:lnTo>
                <a:lnTo>
                  <a:pt x="3840" y="384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27828"/>
                </a:lnTo>
                <a:lnTo>
                  <a:pt x="4800" y="28788"/>
                </a:lnTo>
                <a:lnTo>
                  <a:pt x="3840" y="29763"/>
                </a:lnTo>
                <a:lnTo>
                  <a:pt x="960" y="29763"/>
                </a:lnTo>
                <a:lnTo>
                  <a:pt x="960" y="30708"/>
                </a:lnTo>
                <a:lnTo>
                  <a:pt x="16322" y="30708"/>
                </a:lnTo>
                <a:lnTo>
                  <a:pt x="16322" y="29763"/>
                </a:lnTo>
                <a:lnTo>
                  <a:pt x="12481" y="29763"/>
                </a:lnTo>
                <a:lnTo>
                  <a:pt x="12481" y="28788"/>
                </a:lnTo>
                <a:lnTo>
                  <a:pt x="11521" y="28788"/>
                </a:lnTo>
                <a:lnTo>
                  <a:pt x="11521" y="7680"/>
                </a:lnTo>
                <a:lnTo>
                  <a:pt x="13441" y="4800"/>
                </a:lnTo>
                <a:lnTo>
                  <a:pt x="16322" y="3840"/>
                </a:lnTo>
                <a:lnTo>
                  <a:pt x="21122" y="3840"/>
                </a:lnTo>
                <a:lnTo>
                  <a:pt x="22082" y="4800"/>
                </a:lnTo>
                <a:lnTo>
                  <a:pt x="23042" y="5760"/>
                </a:lnTo>
                <a:lnTo>
                  <a:pt x="23042" y="6720"/>
                </a:lnTo>
                <a:lnTo>
                  <a:pt x="24003" y="8641"/>
                </a:lnTo>
                <a:lnTo>
                  <a:pt x="24003" y="27828"/>
                </a:lnTo>
                <a:lnTo>
                  <a:pt x="23042" y="27828"/>
                </a:lnTo>
                <a:lnTo>
                  <a:pt x="23042" y="28788"/>
                </a:lnTo>
                <a:lnTo>
                  <a:pt x="22082" y="29763"/>
                </a:lnTo>
                <a:lnTo>
                  <a:pt x="19202" y="29763"/>
                </a:lnTo>
                <a:lnTo>
                  <a:pt x="19202" y="30708"/>
                </a:lnTo>
                <a:lnTo>
                  <a:pt x="33604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6" name="object 726"/>
          <p:cNvSpPr/>
          <p:nvPr/>
        </p:nvSpPr>
        <p:spPr>
          <a:xfrm>
            <a:off x="3401415" y="2167387"/>
            <a:ext cx="18242" cy="41269"/>
          </a:xfrm>
          <a:custGeom>
            <a:avLst/>
            <a:gdLst/>
            <a:ahLst/>
            <a:cxnLst/>
            <a:rect l="l" t="t" r="r" b="b"/>
            <a:pathLst>
              <a:path w="18242" h="41269">
                <a:moveTo>
                  <a:pt x="11521" y="36484"/>
                </a:moveTo>
                <a:lnTo>
                  <a:pt x="10561" y="35524"/>
                </a:lnTo>
                <a:lnTo>
                  <a:pt x="10561" y="12481"/>
                </a:lnTo>
                <a:lnTo>
                  <a:pt x="17282" y="12481"/>
                </a:lnTo>
                <a:lnTo>
                  <a:pt x="17282" y="10561"/>
                </a:lnTo>
                <a:lnTo>
                  <a:pt x="10561" y="10561"/>
                </a:lnTo>
                <a:lnTo>
                  <a:pt x="10561" y="0"/>
                </a:lnTo>
                <a:lnTo>
                  <a:pt x="9601" y="0"/>
                </a:lnTo>
                <a:lnTo>
                  <a:pt x="8641" y="2880"/>
                </a:lnTo>
                <a:lnTo>
                  <a:pt x="7680" y="3840"/>
                </a:lnTo>
                <a:lnTo>
                  <a:pt x="7680" y="4800"/>
                </a:lnTo>
                <a:lnTo>
                  <a:pt x="5760" y="6720"/>
                </a:lnTo>
                <a:lnTo>
                  <a:pt x="4800" y="7680"/>
                </a:lnTo>
                <a:lnTo>
                  <a:pt x="3840" y="8641"/>
                </a:lnTo>
                <a:lnTo>
                  <a:pt x="2880" y="10561"/>
                </a:lnTo>
                <a:lnTo>
                  <a:pt x="960" y="10561"/>
                </a:lnTo>
                <a:lnTo>
                  <a:pt x="0" y="11521"/>
                </a:lnTo>
                <a:lnTo>
                  <a:pt x="0" y="12481"/>
                </a:lnTo>
                <a:lnTo>
                  <a:pt x="4800" y="12481"/>
                </a:lnTo>
                <a:lnTo>
                  <a:pt x="4800" y="36484"/>
                </a:lnTo>
                <a:lnTo>
                  <a:pt x="5760" y="38389"/>
                </a:lnTo>
                <a:lnTo>
                  <a:pt x="5760" y="39364"/>
                </a:lnTo>
                <a:lnTo>
                  <a:pt x="6720" y="39364"/>
                </a:lnTo>
                <a:lnTo>
                  <a:pt x="7680" y="40309"/>
                </a:lnTo>
                <a:lnTo>
                  <a:pt x="8641" y="41269"/>
                </a:lnTo>
                <a:lnTo>
                  <a:pt x="12481" y="41269"/>
                </a:lnTo>
                <a:lnTo>
                  <a:pt x="13441" y="40309"/>
                </a:lnTo>
                <a:lnTo>
                  <a:pt x="15361" y="39364"/>
                </a:lnTo>
                <a:lnTo>
                  <a:pt x="16322" y="38389"/>
                </a:lnTo>
                <a:lnTo>
                  <a:pt x="17282" y="36484"/>
                </a:lnTo>
                <a:lnTo>
                  <a:pt x="18242" y="34549"/>
                </a:lnTo>
                <a:lnTo>
                  <a:pt x="17282" y="34549"/>
                </a:lnTo>
                <a:lnTo>
                  <a:pt x="16322" y="35524"/>
                </a:lnTo>
                <a:lnTo>
                  <a:pt x="16322" y="36484"/>
                </a:lnTo>
                <a:lnTo>
                  <a:pt x="15361" y="36484"/>
                </a:lnTo>
                <a:lnTo>
                  <a:pt x="14401" y="37429"/>
                </a:lnTo>
                <a:lnTo>
                  <a:pt x="11521" y="37429"/>
                </a:lnTo>
                <a:lnTo>
                  <a:pt x="11521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7" name="object 727"/>
          <p:cNvSpPr/>
          <p:nvPr/>
        </p:nvSpPr>
        <p:spPr>
          <a:xfrm>
            <a:off x="3439805" y="2179868"/>
            <a:ext cx="20162" cy="28788"/>
          </a:xfrm>
          <a:custGeom>
            <a:avLst/>
            <a:gdLst/>
            <a:ahLst/>
            <a:cxnLst/>
            <a:rect l="l" t="t" r="r" b="b"/>
            <a:pathLst>
              <a:path w="20162" h="28788">
                <a:moveTo>
                  <a:pt x="975" y="20162"/>
                </a:moveTo>
                <a:lnTo>
                  <a:pt x="2880" y="24002"/>
                </a:lnTo>
                <a:lnTo>
                  <a:pt x="5775" y="26883"/>
                </a:lnTo>
                <a:lnTo>
                  <a:pt x="9601" y="28788"/>
                </a:lnTo>
                <a:lnTo>
                  <a:pt x="20162" y="28788"/>
                </a:lnTo>
                <a:lnTo>
                  <a:pt x="19217" y="25907"/>
                </a:lnTo>
                <a:lnTo>
                  <a:pt x="18242" y="26883"/>
                </a:lnTo>
                <a:lnTo>
                  <a:pt x="12496" y="26883"/>
                </a:lnTo>
                <a:lnTo>
                  <a:pt x="10561" y="24947"/>
                </a:lnTo>
                <a:lnTo>
                  <a:pt x="8656" y="22067"/>
                </a:lnTo>
                <a:lnTo>
                  <a:pt x="6720" y="19202"/>
                </a:lnTo>
                <a:lnTo>
                  <a:pt x="5775" y="15361"/>
                </a:lnTo>
                <a:lnTo>
                  <a:pt x="5775" y="7680"/>
                </a:lnTo>
                <a:lnTo>
                  <a:pt x="4815" y="0"/>
                </a:lnTo>
                <a:lnTo>
                  <a:pt x="2880" y="1920"/>
                </a:lnTo>
                <a:lnTo>
                  <a:pt x="1935" y="4800"/>
                </a:lnTo>
                <a:lnTo>
                  <a:pt x="975" y="7680"/>
                </a:lnTo>
                <a:lnTo>
                  <a:pt x="0" y="10561"/>
                </a:lnTo>
                <a:lnTo>
                  <a:pt x="0" y="17282"/>
                </a:lnTo>
                <a:lnTo>
                  <a:pt x="975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8" name="object 728"/>
          <p:cNvSpPr/>
          <p:nvPr/>
        </p:nvSpPr>
        <p:spPr>
          <a:xfrm>
            <a:off x="3444621" y="2176988"/>
            <a:ext cx="24947" cy="31668"/>
          </a:xfrm>
          <a:custGeom>
            <a:avLst/>
            <a:gdLst/>
            <a:ahLst/>
            <a:cxnLst/>
            <a:rect l="l" t="t" r="r" b="b"/>
            <a:pathLst>
              <a:path w="24947" h="31668">
                <a:moveTo>
                  <a:pt x="1904" y="6720"/>
                </a:moveTo>
                <a:lnTo>
                  <a:pt x="2865" y="4800"/>
                </a:lnTo>
                <a:lnTo>
                  <a:pt x="3840" y="3840"/>
                </a:lnTo>
                <a:lnTo>
                  <a:pt x="4785" y="2880"/>
                </a:lnTo>
                <a:lnTo>
                  <a:pt x="6705" y="1920"/>
                </a:lnTo>
                <a:lnTo>
                  <a:pt x="11506" y="1920"/>
                </a:lnTo>
                <a:lnTo>
                  <a:pt x="13426" y="2880"/>
                </a:lnTo>
                <a:lnTo>
                  <a:pt x="14401" y="4800"/>
                </a:lnTo>
                <a:lnTo>
                  <a:pt x="17266" y="8641"/>
                </a:lnTo>
                <a:lnTo>
                  <a:pt x="18227" y="12481"/>
                </a:lnTo>
                <a:lnTo>
                  <a:pt x="18227" y="22082"/>
                </a:lnTo>
                <a:lnTo>
                  <a:pt x="17266" y="24947"/>
                </a:lnTo>
                <a:lnTo>
                  <a:pt x="16306" y="26883"/>
                </a:lnTo>
                <a:lnTo>
                  <a:pt x="14401" y="28788"/>
                </a:lnTo>
                <a:lnTo>
                  <a:pt x="15346" y="31668"/>
                </a:lnTo>
                <a:lnTo>
                  <a:pt x="17266" y="29763"/>
                </a:lnTo>
                <a:lnTo>
                  <a:pt x="19187" y="28788"/>
                </a:lnTo>
                <a:lnTo>
                  <a:pt x="21107" y="25923"/>
                </a:lnTo>
                <a:lnTo>
                  <a:pt x="23027" y="23987"/>
                </a:lnTo>
                <a:lnTo>
                  <a:pt x="23987" y="21107"/>
                </a:lnTo>
                <a:lnTo>
                  <a:pt x="24947" y="18242"/>
                </a:lnTo>
                <a:lnTo>
                  <a:pt x="24947" y="11521"/>
                </a:lnTo>
                <a:lnTo>
                  <a:pt x="23027" y="7680"/>
                </a:lnTo>
                <a:lnTo>
                  <a:pt x="21107" y="4800"/>
                </a:lnTo>
                <a:lnTo>
                  <a:pt x="18227" y="960"/>
                </a:lnTo>
                <a:lnTo>
                  <a:pt x="14401" y="0"/>
                </a:lnTo>
                <a:lnTo>
                  <a:pt x="4785" y="0"/>
                </a:lnTo>
                <a:lnTo>
                  <a:pt x="2865" y="1920"/>
                </a:lnTo>
                <a:lnTo>
                  <a:pt x="0" y="2880"/>
                </a:lnTo>
                <a:lnTo>
                  <a:pt x="960" y="10561"/>
                </a:lnTo>
                <a:lnTo>
                  <a:pt x="1904" y="8641"/>
                </a:lnTo>
                <a:lnTo>
                  <a:pt x="1904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9" name="object 729"/>
          <p:cNvSpPr/>
          <p:nvPr/>
        </p:nvSpPr>
        <p:spPr>
          <a:xfrm>
            <a:off x="3473409" y="2160666"/>
            <a:ext cx="27843" cy="47030"/>
          </a:xfrm>
          <a:custGeom>
            <a:avLst/>
            <a:gdLst/>
            <a:ahLst/>
            <a:cxnLst/>
            <a:rect l="l" t="t" r="r" b="b"/>
            <a:pathLst>
              <a:path w="27843" h="47030">
                <a:moveTo>
                  <a:pt x="11521" y="17282"/>
                </a:moveTo>
                <a:lnTo>
                  <a:pt x="11521" y="9601"/>
                </a:lnTo>
                <a:lnTo>
                  <a:pt x="12481" y="6720"/>
                </a:lnTo>
                <a:lnTo>
                  <a:pt x="12481" y="4800"/>
                </a:lnTo>
                <a:lnTo>
                  <a:pt x="13441" y="3840"/>
                </a:lnTo>
                <a:lnTo>
                  <a:pt x="13441" y="2880"/>
                </a:lnTo>
                <a:lnTo>
                  <a:pt x="19202" y="2880"/>
                </a:lnTo>
                <a:lnTo>
                  <a:pt x="19202" y="3840"/>
                </a:lnTo>
                <a:lnTo>
                  <a:pt x="20162" y="4800"/>
                </a:lnTo>
                <a:lnTo>
                  <a:pt x="21122" y="5760"/>
                </a:lnTo>
                <a:lnTo>
                  <a:pt x="22082" y="6720"/>
                </a:lnTo>
                <a:lnTo>
                  <a:pt x="23042" y="7680"/>
                </a:lnTo>
                <a:lnTo>
                  <a:pt x="24003" y="8641"/>
                </a:lnTo>
                <a:lnTo>
                  <a:pt x="25923" y="8641"/>
                </a:lnTo>
                <a:lnTo>
                  <a:pt x="26883" y="7680"/>
                </a:lnTo>
                <a:lnTo>
                  <a:pt x="26883" y="6720"/>
                </a:lnTo>
                <a:lnTo>
                  <a:pt x="27843" y="6720"/>
                </a:lnTo>
                <a:lnTo>
                  <a:pt x="27843" y="4800"/>
                </a:lnTo>
                <a:lnTo>
                  <a:pt x="26883" y="3840"/>
                </a:lnTo>
                <a:lnTo>
                  <a:pt x="25923" y="1920"/>
                </a:lnTo>
                <a:lnTo>
                  <a:pt x="24003" y="960"/>
                </a:lnTo>
                <a:lnTo>
                  <a:pt x="21122" y="0"/>
                </a:lnTo>
                <a:lnTo>
                  <a:pt x="16322" y="0"/>
                </a:lnTo>
                <a:lnTo>
                  <a:pt x="14401" y="960"/>
                </a:lnTo>
                <a:lnTo>
                  <a:pt x="12481" y="1920"/>
                </a:lnTo>
                <a:lnTo>
                  <a:pt x="10561" y="3840"/>
                </a:lnTo>
                <a:lnTo>
                  <a:pt x="8641" y="4800"/>
                </a:lnTo>
                <a:lnTo>
                  <a:pt x="7680" y="6720"/>
                </a:lnTo>
                <a:lnTo>
                  <a:pt x="6720" y="9601"/>
                </a:lnTo>
                <a:lnTo>
                  <a:pt x="6720" y="17282"/>
                </a:lnTo>
                <a:lnTo>
                  <a:pt x="0" y="17282"/>
                </a:lnTo>
                <a:lnTo>
                  <a:pt x="0" y="19202"/>
                </a:lnTo>
                <a:lnTo>
                  <a:pt x="6720" y="19202"/>
                </a:lnTo>
                <a:lnTo>
                  <a:pt x="6720" y="41269"/>
                </a:lnTo>
                <a:lnTo>
                  <a:pt x="5760" y="43205"/>
                </a:lnTo>
                <a:lnTo>
                  <a:pt x="5760" y="44150"/>
                </a:lnTo>
                <a:lnTo>
                  <a:pt x="4800" y="45110"/>
                </a:lnTo>
                <a:lnTo>
                  <a:pt x="3840" y="46085"/>
                </a:lnTo>
                <a:lnTo>
                  <a:pt x="960" y="46085"/>
                </a:lnTo>
                <a:lnTo>
                  <a:pt x="960" y="47030"/>
                </a:lnTo>
                <a:lnTo>
                  <a:pt x="19202" y="47030"/>
                </a:lnTo>
                <a:lnTo>
                  <a:pt x="19202" y="46085"/>
                </a:lnTo>
                <a:lnTo>
                  <a:pt x="13441" y="46085"/>
                </a:lnTo>
                <a:lnTo>
                  <a:pt x="12481" y="45110"/>
                </a:lnTo>
                <a:lnTo>
                  <a:pt x="12481" y="44150"/>
                </a:lnTo>
                <a:lnTo>
                  <a:pt x="11521" y="42245"/>
                </a:lnTo>
                <a:lnTo>
                  <a:pt x="11521" y="19202"/>
                </a:lnTo>
                <a:lnTo>
                  <a:pt x="20162" y="19202"/>
                </a:lnTo>
                <a:lnTo>
                  <a:pt x="20162" y="17282"/>
                </a:lnTo>
                <a:lnTo>
                  <a:pt x="11521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0" name="object 730"/>
          <p:cNvSpPr/>
          <p:nvPr/>
        </p:nvSpPr>
        <p:spPr>
          <a:xfrm>
            <a:off x="3514694" y="2161626"/>
            <a:ext cx="40309" cy="47990"/>
          </a:xfrm>
          <a:custGeom>
            <a:avLst/>
            <a:gdLst/>
            <a:ahLst/>
            <a:cxnLst/>
            <a:rect l="l" t="t" r="r" b="b"/>
            <a:pathLst>
              <a:path w="40309" h="47990">
                <a:moveTo>
                  <a:pt x="9601" y="12481"/>
                </a:moveTo>
                <a:lnTo>
                  <a:pt x="10561" y="8641"/>
                </a:lnTo>
                <a:lnTo>
                  <a:pt x="12481" y="6720"/>
                </a:lnTo>
                <a:lnTo>
                  <a:pt x="15346" y="4800"/>
                </a:lnTo>
                <a:lnTo>
                  <a:pt x="17282" y="3840"/>
                </a:lnTo>
                <a:lnTo>
                  <a:pt x="20162" y="2880"/>
                </a:lnTo>
                <a:lnTo>
                  <a:pt x="26868" y="2880"/>
                </a:lnTo>
                <a:lnTo>
                  <a:pt x="29748" y="3840"/>
                </a:lnTo>
                <a:lnTo>
                  <a:pt x="32628" y="5760"/>
                </a:lnTo>
                <a:lnTo>
                  <a:pt x="34549" y="7680"/>
                </a:lnTo>
                <a:lnTo>
                  <a:pt x="37429" y="10561"/>
                </a:lnTo>
                <a:lnTo>
                  <a:pt x="38389" y="15361"/>
                </a:lnTo>
                <a:lnTo>
                  <a:pt x="39349" y="15361"/>
                </a:lnTo>
                <a:lnTo>
                  <a:pt x="38389" y="0"/>
                </a:lnTo>
                <a:lnTo>
                  <a:pt x="37429" y="0"/>
                </a:lnTo>
                <a:lnTo>
                  <a:pt x="36469" y="960"/>
                </a:lnTo>
                <a:lnTo>
                  <a:pt x="36469" y="1920"/>
                </a:lnTo>
                <a:lnTo>
                  <a:pt x="35524" y="2880"/>
                </a:lnTo>
                <a:lnTo>
                  <a:pt x="34549" y="3840"/>
                </a:lnTo>
                <a:lnTo>
                  <a:pt x="33588" y="3840"/>
                </a:lnTo>
                <a:lnTo>
                  <a:pt x="33588" y="2880"/>
                </a:lnTo>
                <a:lnTo>
                  <a:pt x="32628" y="2880"/>
                </a:lnTo>
                <a:lnTo>
                  <a:pt x="28803" y="960"/>
                </a:lnTo>
                <a:lnTo>
                  <a:pt x="25908" y="0"/>
                </a:lnTo>
                <a:lnTo>
                  <a:pt x="18242" y="0"/>
                </a:lnTo>
                <a:lnTo>
                  <a:pt x="14401" y="960"/>
                </a:lnTo>
                <a:lnTo>
                  <a:pt x="10561" y="3840"/>
                </a:lnTo>
                <a:lnTo>
                  <a:pt x="7680" y="5760"/>
                </a:lnTo>
                <a:lnTo>
                  <a:pt x="4800" y="8641"/>
                </a:lnTo>
                <a:lnTo>
                  <a:pt x="2880" y="12481"/>
                </a:lnTo>
                <a:lnTo>
                  <a:pt x="960" y="16322"/>
                </a:lnTo>
                <a:lnTo>
                  <a:pt x="0" y="20162"/>
                </a:lnTo>
                <a:lnTo>
                  <a:pt x="0" y="29763"/>
                </a:lnTo>
                <a:lnTo>
                  <a:pt x="960" y="35524"/>
                </a:lnTo>
                <a:lnTo>
                  <a:pt x="3840" y="39349"/>
                </a:lnTo>
                <a:lnTo>
                  <a:pt x="8641" y="45125"/>
                </a:lnTo>
                <a:lnTo>
                  <a:pt x="14401" y="47990"/>
                </a:lnTo>
                <a:lnTo>
                  <a:pt x="25908" y="47990"/>
                </a:lnTo>
                <a:lnTo>
                  <a:pt x="29748" y="47030"/>
                </a:lnTo>
                <a:lnTo>
                  <a:pt x="32628" y="45125"/>
                </a:lnTo>
                <a:lnTo>
                  <a:pt x="35524" y="43190"/>
                </a:lnTo>
                <a:lnTo>
                  <a:pt x="38389" y="40309"/>
                </a:lnTo>
                <a:lnTo>
                  <a:pt x="40309" y="35524"/>
                </a:lnTo>
                <a:lnTo>
                  <a:pt x="39349" y="35524"/>
                </a:lnTo>
                <a:lnTo>
                  <a:pt x="36469" y="39349"/>
                </a:lnTo>
                <a:lnTo>
                  <a:pt x="34549" y="41285"/>
                </a:lnTo>
                <a:lnTo>
                  <a:pt x="31683" y="43190"/>
                </a:lnTo>
                <a:lnTo>
                  <a:pt x="29748" y="44150"/>
                </a:lnTo>
                <a:lnTo>
                  <a:pt x="18242" y="44150"/>
                </a:lnTo>
                <a:lnTo>
                  <a:pt x="15346" y="42245"/>
                </a:lnTo>
                <a:lnTo>
                  <a:pt x="12481" y="40309"/>
                </a:lnTo>
                <a:lnTo>
                  <a:pt x="10561" y="38404"/>
                </a:lnTo>
                <a:lnTo>
                  <a:pt x="9601" y="35524"/>
                </a:lnTo>
                <a:lnTo>
                  <a:pt x="7680" y="32628"/>
                </a:lnTo>
                <a:lnTo>
                  <a:pt x="7680" y="15361"/>
                </a:lnTo>
                <a:lnTo>
                  <a:pt x="9601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1" name="object 731"/>
          <p:cNvSpPr/>
          <p:nvPr/>
        </p:nvSpPr>
        <p:spPr>
          <a:xfrm>
            <a:off x="3560765" y="2176988"/>
            <a:ext cx="26883" cy="31668"/>
          </a:xfrm>
          <a:custGeom>
            <a:avLst/>
            <a:gdLst/>
            <a:ahLst/>
            <a:cxnLst/>
            <a:rect l="l" t="t" r="r" b="b"/>
            <a:pathLst>
              <a:path w="26883" h="31668">
                <a:moveTo>
                  <a:pt x="21122" y="4800"/>
                </a:moveTo>
                <a:lnTo>
                  <a:pt x="20162" y="3840"/>
                </a:lnTo>
                <a:lnTo>
                  <a:pt x="20162" y="2880"/>
                </a:lnTo>
                <a:lnTo>
                  <a:pt x="19202" y="1920"/>
                </a:lnTo>
                <a:lnTo>
                  <a:pt x="17282" y="960"/>
                </a:lnTo>
                <a:lnTo>
                  <a:pt x="16322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9601"/>
                </a:lnTo>
                <a:lnTo>
                  <a:pt x="960" y="9601"/>
                </a:lnTo>
                <a:lnTo>
                  <a:pt x="960" y="10561"/>
                </a:lnTo>
                <a:lnTo>
                  <a:pt x="3840" y="10561"/>
                </a:lnTo>
                <a:lnTo>
                  <a:pt x="4800" y="9601"/>
                </a:lnTo>
                <a:lnTo>
                  <a:pt x="5760" y="8641"/>
                </a:lnTo>
                <a:lnTo>
                  <a:pt x="5760" y="3840"/>
                </a:lnTo>
                <a:lnTo>
                  <a:pt x="6720" y="2880"/>
                </a:lnTo>
                <a:lnTo>
                  <a:pt x="7680" y="1920"/>
                </a:lnTo>
                <a:lnTo>
                  <a:pt x="13441" y="1920"/>
                </a:lnTo>
                <a:lnTo>
                  <a:pt x="14401" y="3840"/>
                </a:lnTo>
                <a:lnTo>
                  <a:pt x="15361" y="4800"/>
                </a:lnTo>
                <a:lnTo>
                  <a:pt x="15361" y="10561"/>
                </a:lnTo>
                <a:lnTo>
                  <a:pt x="10561" y="12481"/>
                </a:lnTo>
                <a:lnTo>
                  <a:pt x="6720" y="14401"/>
                </a:lnTo>
                <a:lnTo>
                  <a:pt x="4800" y="15361"/>
                </a:lnTo>
                <a:lnTo>
                  <a:pt x="4800" y="20162"/>
                </a:lnTo>
                <a:lnTo>
                  <a:pt x="5760" y="19202"/>
                </a:lnTo>
                <a:lnTo>
                  <a:pt x="5760" y="18242"/>
                </a:lnTo>
                <a:lnTo>
                  <a:pt x="7680" y="16322"/>
                </a:lnTo>
                <a:lnTo>
                  <a:pt x="9601" y="15361"/>
                </a:lnTo>
                <a:lnTo>
                  <a:pt x="10561" y="15361"/>
                </a:lnTo>
                <a:lnTo>
                  <a:pt x="12481" y="14401"/>
                </a:lnTo>
                <a:lnTo>
                  <a:pt x="15361" y="12481"/>
                </a:lnTo>
                <a:lnTo>
                  <a:pt x="15361" y="24947"/>
                </a:lnTo>
                <a:lnTo>
                  <a:pt x="12481" y="26883"/>
                </a:lnTo>
                <a:lnTo>
                  <a:pt x="10561" y="27828"/>
                </a:lnTo>
                <a:lnTo>
                  <a:pt x="6720" y="27828"/>
                </a:lnTo>
                <a:lnTo>
                  <a:pt x="7680" y="31668"/>
                </a:lnTo>
                <a:lnTo>
                  <a:pt x="8641" y="31668"/>
                </a:lnTo>
                <a:lnTo>
                  <a:pt x="9601" y="30708"/>
                </a:lnTo>
                <a:lnTo>
                  <a:pt x="10561" y="30708"/>
                </a:lnTo>
                <a:lnTo>
                  <a:pt x="12481" y="28788"/>
                </a:lnTo>
                <a:lnTo>
                  <a:pt x="15361" y="26883"/>
                </a:lnTo>
                <a:lnTo>
                  <a:pt x="15361" y="28788"/>
                </a:lnTo>
                <a:lnTo>
                  <a:pt x="16322" y="29763"/>
                </a:lnTo>
                <a:lnTo>
                  <a:pt x="16322" y="30708"/>
                </a:lnTo>
                <a:lnTo>
                  <a:pt x="17282" y="31668"/>
                </a:lnTo>
                <a:lnTo>
                  <a:pt x="22082" y="31668"/>
                </a:lnTo>
                <a:lnTo>
                  <a:pt x="24002" y="29763"/>
                </a:lnTo>
                <a:lnTo>
                  <a:pt x="26883" y="26883"/>
                </a:lnTo>
                <a:lnTo>
                  <a:pt x="26883" y="24947"/>
                </a:lnTo>
                <a:lnTo>
                  <a:pt x="24963" y="25923"/>
                </a:lnTo>
                <a:lnTo>
                  <a:pt x="24002" y="26883"/>
                </a:lnTo>
                <a:lnTo>
                  <a:pt x="23042" y="27828"/>
                </a:lnTo>
                <a:lnTo>
                  <a:pt x="22082" y="27828"/>
                </a:lnTo>
                <a:lnTo>
                  <a:pt x="22082" y="26883"/>
                </a:lnTo>
                <a:lnTo>
                  <a:pt x="21122" y="26883"/>
                </a:lnTo>
                <a:lnTo>
                  <a:pt x="21122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2" name="object 732"/>
          <p:cNvSpPr/>
          <p:nvPr/>
        </p:nvSpPr>
        <p:spPr>
          <a:xfrm>
            <a:off x="3559804" y="2192350"/>
            <a:ext cx="8641" cy="16306"/>
          </a:xfrm>
          <a:custGeom>
            <a:avLst/>
            <a:gdLst/>
            <a:ahLst/>
            <a:cxnLst/>
            <a:rect l="l" t="t" r="r" b="b"/>
            <a:pathLst>
              <a:path w="8641" h="16306">
                <a:moveTo>
                  <a:pt x="5760" y="0"/>
                </a:moveTo>
                <a:lnTo>
                  <a:pt x="2880" y="1904"/>
                </a:lnTo>
                <a:lnTo>
                  <a:pt x="1920" y="2880"/>
                </a:lnTo>
                <a:lnTo>
                  <a:pt x="960" y="4800"/>
                </a:lnTo>
                <a:lnTo>
                  <a:pt x="0" y="5745"/>
                </a:lnTo>
                <a:lnTo>
                  <a:pt x="0" y="12466"/>
                </a:lnTo>
                <a:lnTo>
                  <a:pt x="1920" y="14401"/>
                </a:lnTo>
                <a:lnTo>
                  <a:pt x="2880" y="15346"/>
                </a:lnTo>
                <a:lnTo>
                  <a:pt x="4800" y="16306"/>
                </a:lnTo>
                <a:lnTo>
                  <a:pt x="8641" y="16306"/>
                </a:lnTo>
                <a:lnTo>
                  <a:pt x="7680" y="12466"/>
                </a:lnTo>
                <a:lnTo>
                  <a:pt x="6720" y="10561"/>
                </a:lnTo>
                <a:lnTo>
                  <a:pt x="5760" y="9585"/>
                </a:lnTo>
                <a:lnTo>
                  <a:pt x="4800" y="8625"/>
                </a:lnTo>
                <a:lnTo>
                  <a:pt x="4800" y="5745"/>
                </a:lnTo>
                <a:lnTo>
                  <a:pt x="5760" y="4800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3" name="object 733"/>
          <p:cNvSpPr/>
          <p:nvPr/>
        </p:nvSpPr>
        <p:spPr>
          <a:xfrm>
            <a:off x="3587648" y="2176988"/>
            <a:ext cx="21122" cy="46070"/>
          </a:xfrm>
          <a:custGeom>
            <a:avLst/>
            <a:gdLst/>
            <a:ahLst/>
            <a:cxnLst/>
            <a:rect l="l" t="t" r="r" b="b"/>
            <a:pathLst>
              <a:path w="21122" h="46070">
                <a:moveTo>
                  <a:pt x="16322" y="46070"/>
                </a:moveTo>
                <a:lnTo>
                  <a:pt x="16322" y="44165"/>
                </a:lnTo>
                <a:lnTo>
                  <a:pt x="12481" y="44165"/>
                </a:lnTo>
                <a:lnTo>
                  <a:pt x="11521" y="43190"/>
                </a:lnTo>
                <a:lnTo>
                  <a:pt x="11521" y="42230"/>
                </a:lnTo>
                <a:lnTo>
                  <a:pt x="10561" y="42230"/>
                </a:lnTo>
                <a:lnTo>
                  <a:pt x="10561" y="29763"/>
                </a:lnTo>
                <a:lnTo>
                  <a:pt x="11521" y="30708"/>
                </a:lnTo>
                <a:lnTo>
                  <a:pt x="12481" y="30708"/>
                </a:lnTo>
                <a:lnTo>
                  <a:pt x="13441" y="31668"/>
                </a:lnTo>
                <a:lnTo>
                  <a:pt x="15361" y="31668"/>
                </a:lnTo>
                <a:lnTo>
                  <a:pt x="16322" y="29763"/>
                </a:lnTo>
                <a:lnTo>
                  <a:pt x="14401" y="29763"/>
                </a:lnTo>
                <a:lnTo>
                  <a:pt x="13441" y="28788"/>
                </a:lnTo>
                <a:lnTo>
                  <a:pt x="12481" y="27828"/>
                </a:lnTo>
                <a:lnTo>
                  <a:pt x="11521" y="26883"/>
                </a:lnTo>
                <a:lnTo>
                  <a:pt x="10561" y="24947"/>
                </a:lnTo>
                <a:lnTo>
                  <a:pt x="10561" y="8641"/>
                </a:lnTo>
                <a:lnTo>
                  <a:pt x="12481" y="6720"/>
                </a:lnTo>
                <a:lnTo>
                  <a:pt x="13441" y="5760"/>
                </a:lnTo>
                <a:lnTo>
                  <a:pt x="14401" y="5760"/>
                </a:lnTo>
                <a:lnTo>
                  <a:pt x="15361" y="4800"/>
                </a:lnTo>
                <a:lnTo>
                  <a:pt x="20162" y="4800"/>
                </a:lnTo>
                <a:lnTo>
                  <a:pt x="21122" y="5760"/>
                </a:lnTo>
                <a:lnTo>
                  <a:pt x="20162" y="0"/>
                </a:lnTo>
                <a:lnTo>
                  <a:pt x="17282" y="0"/>
                </a:lnTo>
                <a:lnTo>
                  <a:pt x="15361" y="960"/>
                </a:lnTo>
                <a:lnTo>
                  <a:pt x="13441" y="1920"/>
                </a:lnTo>
                <a:lnTo>
                  <a:pt x="12481" y="3840"/>
                </a:lnTo>
                <a:lnTo>
                  <a:pt x="10561" y="6720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0" y="4800"/>
                </a:lnTo>
                <a:lnTo>
                  <a:pt x="960" y="4800"/>
                </a:lnTo>
                <a:lnTo>
                  <a:pt x="1920" y="3840"/>
                </a:lnTo>
                <a:lnTo>
                  <a:pt x="2880" y="3840"/>
                </a:lnTo>
                <a:lnTo>
                  <a:pt x="3840" y="4800"/>
                </a:lnTo>
                <a:lnTo>
                  <a:pt x="4800" y="4800"/>
                </a:lnTo>
                <a:lnTo>
                  <a:pt x="4800" y="43190"/>
                </a:lnTo>
                <a:lnTo>
                  <a:pt x="3840" y="43190"/>
                </a:lnTo>
                <a:lnTo>
                  <a:pt x="3840" y="44165"/>
                </a:lnTo>
                <a:lnTo>
                  <a:pt x="0" y="44165"/>
                </a:lnTo>
                <a:lnTo>
                  <a:pt x="0" y="46070"/>
                </a:lnTo>
                <a:lnTo>
                  <a:pt x="16322" y="46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4" name="object 734"/>
          <p:cNvSpPr/>
          <p:nvPr/>
        </p:nvSpPr>
        <p:spPr>
          <a:xfrm>
            <a:off x="3603010" y="2176988"/>
            <a:ext cx="16322" cy="31668"/>
          </a:xfrm>
          <a:custGeom>
            <a:avLst/>
            <a:gdLst/>
            <a:ahLst/>
            <a:cxnLst/>
            <a:rect l="l" t="t" r="r" b="b"/>
            <a:pathLst>
              <a:path w="16322" h="31668">
                <a:moveTo>
                  <a:pt x="9601" y="24947"/>
                </a:moveTo>
                <a:lnTo>
                  <a:pt x="7680" y="27828"/>
                </a:lnTo>
                <a:lnTo>
                  <a:pt x="6720" y="28788"/>
                </a:lnTo>
                <a:lnTo>
                  <a:pt x="4800" y="29763"/>
                </a:lnTo>
                <a:lnTo>
                  <a:pt x="960" y="29763"/>
                </a:lnTo>
                <a:lnTo>
                  <a:pt x="0" y="31668"/>
                </a:lnTo>
                <a:lnTo>
                  <a:pt x="6720" y="31668"/>
                </a:lnTo>
                <a:lnTo>
                  <a:pt x="9601" y="30708"/>
                </a:lnTo>
                <a:lnTo>
                  <a:pt x="12481" y="27828"/>
                </a:lnTo>
                <a:lnTo>
                  <a:pt x="15361" y="23987"/>
                </a:lnTo>
                <a:lnTo>
                  <a:pt x="16322" y="20162"/>
                </a:lnTo>
                <a:lnTo>
                  <a:pt x="16322" y="9601"/>
                </a:lnTo>
                <a:lnTo>
                  <a:pt x="15361" y="5760"/>
                </a:lnTo>
                <a:lnTo>
                  <a:pt x="12481" y="2880"/>
                </a:lnTo>
                <a:lnTo>
                  <a:pt x="10561" y="960"/>
                </a:lnTo>
                <a:lnTo>
                  <a:pt x="8641" y="0"/>
                </a:lnTo>
                <a:lnTo>
                  <a:pt x="4800" y="0"/>
                </a:lnTo>
                <a:lnTo>
                  <a:pt x="5760" y="5760"/>
                </a:lnTo>
                <a:lnTo>
                  <a:pt x="7680" y="6720"/>
                </a:lnTo>
                <a:lnTo>
                  <a:pt x="9601" y="9601"/>
                </a:lnTo>
                <a:lnTo>
                  <a:pt x="10561" y="13441"/>
                </a:lnTo>
                <a:lnTo>
                  <a:pt x="10561" y="22082"/>
                </a:lnTo>
                <a:lnTo>
                  <a:pt x="9601" y="249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5" name="object 735"/>
          <p:cNvSpPr/>
          <p:nvPr/>
        </p:nvSpPr>
        <p:spPr>
          <a:xfrm>
            <a:off x="3628933" y="2160666"/>
            <a:ext cx="6705" cy="6720"/>
          </a:xfrm>
          <a:custGeom>
            <a:avLst/>
            <a:gdLst/>
            <a:ahLst/>
            <a:cxnLst/>
            <a:rect l="l" t="t" r="r" b="b"/>
            <a:pathLst>
              <a:path w="6705" h="6720">
                <a:moveTo>
                  <a:pt x="960" y="5760"/>
                </a:moveTo>
                <a:lnTo>
                  <a:pt x="960" y="6720"/>
                </a:lnTo>
                <a:lnTo>
                  <a:pt x="4800" y="6720"/>
                </a:lnTo>
                <a:lnTo>
                  <a:pt x="5745" y="5760"/>
                </a:lnTo>
                <a:lnTo>
                  <a:pt x="5745" y="4800"/>
                </a:lnTo>
                <a:lnTo>
                  <a:pt x="6705" y="4800"/>
                </a:lnTo>
                <a:lnTo>
                  <a:pt x="6705" y="2880"/>
                </a:lnTo>
                <a:lnTo>
                  <a:pt x="5745" y="1920"/>
                </a:lnTo>
                <a:lnTo>
                  <a:pt x="5745" y="960"/>
                </a:lnTo>
                <a:lnTo>
                  <a:pt x="4800" y="0"/>
                </a:lnTo>
                <a:lnTo>
                  <a:pt x="96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4800"/>
                </a:lnTo>
                <a:lnTo>
                  <a:pt x="96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6" name="object 736"/>
          <p:cNvSpPr/>
          <p:nvPr/>
        </p:nvSpPr>
        <p:spPr>
          <a:xfrm>
            <a:off x="3624132" y="2176988"/>
            <a:ext cx="15346" cy="30708"/>
          </a:xfrm>
          <a:custGeom>
            <a:avLst/>
            <a:gdLst/>
            <a:ahLst/>
            <a:cxnLst/>
            <a:rect l="l" t="t" r="r" b="b"/>
            <a:pathLst>
              <a:path w="15346" h="30708">
                <a:moveTo>
                  <a:pt x="8641" y="0"/>
                </a:moveTo>
                <a:lnTo>
                  <a:pt x="0" y="3840"/>
                </a:lnTo>
                <a:lnTo>
                  <a:pt x="0" y="4800"/>
                </a:lnTo>
                <a:lnTo>
                  <a:pt x="960" y="3840"/>
                </a:lnTo>
                <a:lnTo>
                  <a:pt x="3825" y="3840"/>
                </a:lnTo>
                <a:lnTo>
                  <a:pt x="3825" y="4800"/>
                </a:lnTo>
                <a:lnTo>
                  <a:pt x="4800" y="5760"/>
                </a:lnTo>
                <a:lnTo>
                  <a:pt x="4800" y="27828"/>
                </a:lnTo>
                <a:lnTo>
                  <a:pt x="3825" y="28788"/>
                </a:lnTo>
                <a:lnTo>
                  <a:pt x="2880" y="29763"/>
                </a:lnTo>
                <a:lnTo>
                  <a:pt x="0" y="29763"/>
                </a:lnTo>
                <a:lnTo>
                  <a:pt x="0" y="30708"/>
                </a:lnTo>
                <a:lnTo>
                  <a:pt x="15346" y="30708"/>
                </a:lnTo>
                <a:lnTo>
                  <a:pt x="15346" y="29763"/>
                </a:lnTo>
                <a:lnTo>
                  <a:pt x="12481" y="29763"/>
                </a:lnTo>
                <a:lnTo>
                  <a:pt x="11506" y="28788"/>
                </a:lnTo>
                <a:lnTo>
                  <a:pt x="10546" y="27828"/>
                </a:lnTo>
                <a:lnTo>
                  <a:pt x="10546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7" name="object 737"/>
          <p:cNvSpPr/>
          <p:nvPr/>
        </p:nvSpPr>
        <p:spPr>
          <a:xfrm>
            <a:off x="3641415" y="2167387"/>
            <a:ext cx="18227" cy="41269"/>
          </a:xfrm>
          <a:custGeom>
            <a:avLst/>
            <a:gdLst/>
            <a:ahLst/>
            <a:cxnLst/>
            <a:rect l="l" t="t" r="r" b="b"/>
            <a:pathLst>
              <a:path w="18227" h="41269">
                <a:moveTo>
                  <a:pt x="10546" y="10561"/>
                </a:moveTo>
                <a:lnTo>
                  <a:pt x="10546" y="0"/>
                </a:lnTo>
                <a:lnTo>
                  <a:pt x="8625" y="0"/>
                </a:lnTo>
                <a:lnTo>
                  <a:pt x="8625" y="2880"/>
                </a:lnTo>
                <a:lnTo>
                  <a:pt x="7665" y="3840"/>
                </a:lnTo>
                <a:lnTo>
                  <a:pt x="6720" y="4800"/>
                </a:lnTo>
                <a:lnTo>
                  <a:pt x="5745" y="6720"/>
                </a:lnTo>
                <a:lnTo>
                  <a:pt x="4785" y="7680"/>
                </a:lnTo>
                <a:lnTo>
                  <a:pt x="3825" y="8641"/>
                </a:lnTo>
                <a:lnTo>
                  <a:pt x="1905" y="10561"/>
                </a:lnTo>
                <a:lnTo>
                  <a:pt x="944" y="10561"/>
                </a:lnTo>
                <a:lnTo>
                  <a:pt x="0" y="11521"/>
                </a:lnTo>
                <a:lnTo>
                  <a:pt x="0" y="12481"/>
                </a:lnTo>
                <a:lnTo>
                  <a:pt x="4785" y="12481"/>
                </a:lnTo>
                <a:lnTo>
                  <a:pt x="4785" y="36484"/>
                </a:lnTo>
                <a:lnTo>
                  <a:pt x="5745" y="38389"/>
                </a:lnTo>
                <a:lnTo>
                  <a:pt x="5745" y="39364"/>
                </a:lnTo>
                <a:lnTo>
                  <a:pt x="6720" y="39364"/>
                </a:lnTo>
                <a:lnTo>
                  <a:pt x="7665" y="40309"/>
                </a:lnTo>
                <a:lnTo>
                  <a:pt x="8625" y="41269"/>
                </a:lnTo>
                <a:lnTo>
                  <a:pt x="12466" y="41269"/>
                </a:lnTo>
                <a:lnTo>
                  <a:pt x="13426" y="40309"/>
                </a:lnTo>
                <a:lnTo>
                  <a:pt x="15346" y="39364"/>
                </a:lnTo>
                <a:lnTo>
                  <a:pt x="16306" y="38389"/>
                </a:lnTo>
                <a:lnTo>
                  <a:pt x="17266" y="36484"/>
                </a:lnTo>
                <a:lnTo>
                  <a:pt x="18227" y="34549"/>
                </a:lnTo>
                <a:lnTo>
                  <a:pt x="17266" y="34549"/>
                </a:lnTo>
                <a:lnTo>
                  <a:pt x="16306" y="35524"/>
                </a:lnTo>
                <a:lnTo>
                  <a:pt x="16306" y="36484"/>
                </a:lnTo>
                <a:lnTo>
                  <a:pt x="15346" y="36484"/>
                </a:lnTo>
                <a:lnTo>
                  <a:pt x="14386" y="37429"/>
                </a:lnTo>
                <a:lnTo>
                  <a:pt x="11506" y="37429"/>
                </a:lnTo>
                <a:lnTo>
                  <a:pt x="10546" y="36484"/>
                </a:lnTo>
                <a:lnTo>
                  <a:pt x="10546" y="12481"/>
                </a:lnTo>
                <a:lnTo>
                  <a:pt x="17266" y="12481"/>
                </a:lnTo>
                <a:lnTo>
                  <a:pt x="17266" y="10561"/>
                </a:lnTo>
                <a:lnTo>
                  <a:pt x="10546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8" name="object 738"/>
          <p:cNvSpPr/>
          <p:nvPr/>
        </p:nvSpPr>
        <p:spPr>
          <a:xfrm>
            <a:off x="3661562" y="2176988"/>
            <a:ext cx="27843" cy="31668"/>
          </a:xfrm>
          <a:custGeom>
            <a:avLst/>
            <a:gdLst/>
            <a:ahLst/>
            <a:cxnLst/>
            <a:rect l="l" t="t" r="r" b="b"/>
            <a:pathLst>
              <a:path w="27843" h="31668">
                <a:moveTo>
                  <a:pt x="25923" y="26883"/>
                </a:moveTo>
                <a:lnTo>
                  <a:pt x="24963" y="27828"/>
                </a:lnTo>
                <a:lnTo>
                  <a:pt x="24003" y="27828"/>
                </a:lnTo>
                <a:lnTo>
                  <a:pt x="24003" y="26883"/>
                </a:lnTo>
                <a:lnTo>
                  <a:pt x="23042" y="26883"/>
                </a:lnTo>
                <a:lnTo>
                  <a:pt x="23042" y="4800"/>
                </a:lnTo>
                <a:lnTo>
                  <a:pt x="22082" y="3840"/>
                </a:lnTo>
                <a:lnTo>
                  <a:pt x="22082" y="2880"/>
                </a:lnTo>
                <a:lnTo>
                  <a:pt x="21122" y="1920"/>
                </a:lnTo>
                <a:lnTo>
                  <a:pt x="19202" y="960"/>
                </a:lnTo>
                <a:lnTo>
                  <a:pt x="18242" y="0"/>
                </a:lnTo>
                <a:lnTo>
                  <a:pt x="9601" y="0"/>
                </a:lnTo>
                <a:lnTo>
                  <a:pt x="6720" y="960"/>
                </a:lnTo>
                <a:lnTo>
                  <a:pt x="4800" y="1920"/>
                </a:lnTo>
                <a:lnTo>
                  <a:pt x="2880" y="3840"/>
                </a:lnTo>
                <a:lnTo>
                  <a:pt x="1920" y="5760"/>
                </a:lnTo>
                <a:lnTo>
                  <a:pt x="1920" y="9601"/>
                </a:lnTo>
                <a:lnTo>
                  <a:pt x="2880" y="9601"/>
                </a:lnTo>
                <a:lnTo>
                  <a:pt x="2880" y="10561"/>
                </a:lnTo>
                <a:lnTo>
                  <a:pt x="5760" y="10561"/>
                </a:lnTo>
                <a:lnTo>
                  <a:pt x="6720" y="9601"/>
                </a:lnTo>
                <a:lnTo>
                  <a:pt x="7680" y="8641"/>
                </a:lnTo>
                <a:lnTo>
                  <a:pt x="7680" y="3840"/>
                </a:lnTo>
                <a:lnTo>
                  <a:pt x="8641" y="2880"/>
                </a:lnTo>
                <a:lnTo>
                  <a:pt x="9601" y="1920"/>
                </a:lnTo>
                <a:lnTo>
                  <a:pt x="15361" y="1920"/>
                </a:lnTo>
                <a:lnTo>
                  <a:pt x="16322" y="3840"/>
                </a:lnTo>
                <a:lnTo>
                  <a:pt x="17282" y="4800"/>
                </a:lnTo>
                <a:lnTo>
                  <a:pt x="17282" y="10561"/>
                </a:lnTo>
                <a:lnTo>
                  <a:pt x="12481" y="12481"/>
                </a:lnTo>
                <a:lnTo>
                  <a:pt x="8641" y="14401"/>
                </a:lnTo>
                <a:lnTo>
                  <a:pt x="6720" y="20162"/>
                </a:lnTo>
                <a:lnTo>
                  <a:pt x="7680" y="19202"/>
                </a:lnTo>
                <a:lnTo>
                  <a:pt x="7680" y="18242"/>
                </a:lnTo>
                <a:lnTo>
                  <a:pt x="9601" y="16322"/>
                </a:lnTo>
                <a:lnTo>
                  <a:pt x="10561" y="15361"/>
                </a:lnTo>
                <a:lnTo>
                  <a:pt x="11521" y="15361"/>
                </a:lnTo>
                <a:lnTo>
                  <a:pt x="14401" y="14401"/>
                </a:lnTo>
                <a:lnTo>
                  <a:pt x="17282" y="12481"/>
                </a:lnTo>
                <a:lnTo>
                  <a:pt x="17282" y="24947"/>
                </a:lnTo>
                <a:lnTo>
                  <a:pt x="14401" y="26883"/>
                </a:lnTo>
                <a:lnTo>
                  <a:pt x="12481" y="27828"/>
                </a:lnTo>
                <a:lnTo>
                  <a:pt x="8641" y="27828"/>
                </a:lnTo>
                <a:lnTo>
                  <a:pt x="7680" y="25923"/>
                </a:lnTo>
                <a:lnTo>
                  <a:pt x="6720" y="24947"/>
                </a:lnTo>
                <a:lnTo>
                  <a:pt x="5760" y="23987"/>
                </a:lnTo>
                <a:lnTo>
                  <a:pt x="5760" y="15361"/>
                </a:lnTo>
                <a:lnTo>
                  <a:pt x="3840" y="17266"/>
                </a:lnTo>
                <a:lnTo>
                  <a:pt x="1920" y="18242"/>
                </a:lnTo>
                <a:lnTo>
                  <a:pt x="1920" y="20162"/>
                </a:lnTo>
                <a:lnTo>
                  <a:pt x="960" y="21107"/>
                </a:lnTo>
                <a:lnTo>
                  <a:pt x="0" y="22082"/>
                </a:lnTo>
                <a:lnTo>
                  <a:pt x="0" y="25923"/>
                </a:lnTo>
                <a:lnTo>
                  <a:pt x="960" y="27828"/>
                </a:lnTo>
                <a:lnTo>
                  <a:pt x="2880" y="29763"/>
                </a:lnTo>
                <a:lnTo>
                  <a:pt x="3840" y="30708"/>
                </a:lnTo>
                <a:lnTo>
                  <a:pt x="5760" y="31668"/>
                </a:lnTo>
                <a:lnTo>
                  <a:pt x="10561" y="31668"/>
                </a:lnTo>
                <a:lnTo>
                  <a:pt x="11521" y="30708"/>
                </a:lnTo>
                <a:lnTo>
                  <a:pt x="12481" y="30708"/>
                </a:lnTo>
                <a:lnTo>
                  <a:pt x="14401" y="28788"/>
                </a:lnTo>
                <a:lnTo>
                  <a:pt x="17282" y="26883"/>
                </a:lnTo>
                <a:lnTo>
                  <a:pt x="17282" y="28788"/>
                </a:lnTo>
                <a:lnTo>
                  <a:pt x="18242" y="29763"/>
                </a:lnTo>
                <a:lnTo>
                  <a:pt x="18242" y="30708"/>
                </a:lnTo>
                <a:lnTo>
                  <a:pt x="19202" y="31668"/>
                </a:lnTo>
                <a:lnTo>
                  <a:pt x="23042" y="31668"/>
                </a:lnTo>
                <a:lnTo>
                  <a:pt x="25923" y="29763"/>
                </a:lnTo>
                <a:lnTo>
                  <a:pt x="27843" y="26883"/>
                </a:lnTo>
                <a:lnTo>
                  <a:pt x="27843" y="24947"/>
                </a:lnTo>
                <a:lnTo>
                  <a:pt x="26883" y="25923"/>
                </a:lnTo>
                <a:lnTo>
                  <a:pt x="25923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9" name="object 739"/>
          <p:cNvSpPr/>
          <p:nvPr/>
        </p:nvSpPr>
        <p:spPr>
          <a:xfrm>
            <a:off x="3667323" y="2191390"/>
            <a:ext cx="2880" cy="7680"/>
          </a:xfrm>
          <a:custGeom>
            <a:avLst/>
            <a:gdLst/>
            <a:ahLst/>
            <a:cxnLst/>
            <a:rect l="l" t="t" r="r" b="b"/>
            <a:pathLst>
              <a:path w="2880" h="7680">
                <a:moveTo>
                  <a:pt x="0" y="960"/>
                </a:moveTo>
                <a:lnTo>
                  <a:pt x="0" y="7680"/>
                </a:lnTo>
                <a:lnTo>
                  <a:pt x="0" y="6705"/>
                </a:lnTo>
                <a:lnTo>
                  <a:pt x="960" y="5760"/>
                </a:lnTo>
                <a:lnTo>
                  <a:pt x="2880" y="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0" name="object 740"/>
          <p:cNvSpPr/>
          <p:nvPr/>
        </p:nvSpPr>
        <p:spPr>
          <a:xfrm>
            <a:off x="3692286" y="2160666"/>
            <a:ext cx="15361" cy="47030"/>
          </a:xfrm>
          <a:custGeom>
            <a:avLst/>
            <a:gdLst/>
            <a:ahLst/>
            <a:cxnLst/>
            <a:rect l="l" t="t" r="r" b="b"/>
            <a:pathLst>
              <a:path w="15361" h="47030">
                <a:moveTo>
                  <a:pt x="8641" y="0"/>
                </a:moveTo>
                <a:lnTo>
                  <a:pt x="0" y="3840"/>
                </a:lnTo>
                <a:lnTo>
                  <a:pt x="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4800" y="44150"/>
                </a:lnTo>
                <a:lnTo>
                  <a:pt x="3840" y="45110"/>
                </a:lnTo>
                <a:lnTo>
                  <a:pt x="2880" y="46085"/>
                </a:lnTo>
                <a:lnTo>
                  <a:pt x="0" y="46085"/>
                </a:lnTo>
                <a:lnTo>
                  <a:pt x="0" y="47030"/>
                </a:lnTo>
                <a:lnTo>
                  <a:pt x="15361" y="47030"/>
                </a:lnTo>
                <a:lnTo>
                  <a:pt x="15361" y="46085"/>
                </a:lnTo>
                <a:lnTo>
                  <a:pt x="12481" y="46085"/>
                </a:lnTo>
                <a:lnTo>
                  <a:pt x="11521" y="45110"/>
                </a:lnTo>
                <a:lnTo>
                  <a:pt x="10561" y="44150"/>
                </a:lnTo>
                <a:lnTo>
                  <a:pt x="10561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1" name="object 741"/>
          <p:cNvSpPr/>
          <p:nvPr/>
        </p:nvSpPr>
        <p:spPr>
          <a:xfrm>
            <a:off x="3299658" y="2083871"/>
            <a:ext cx="48950" cy="46070"/>
          </a:xfrm>
          <a:custGeom>
            <a:avLst/>
            <a:gdLst/>
            <a:ahLst/>
            <a:cxnLst/>
            <a:rect l="l" t="t" r="r" b="b"/>
            <a:pathLst>
              <a:path w="48950" h="46070">
                <a:moveTo>
                  <a:pt x="11521" y="0"/>
                </a:moveTo>
                <a:lnTo>
                  <a:pt x="0" y="0"/>
                </a:lnTo>
                <a:lnTo>
                  <a:pt x="0" y="960"/>
                </a:lnTo>
                <a:lnTo>
                  <a:pt x="960" y="960"/>
                </a:lnTo>
                <a:lnTo>
                  <a:pt x="1920" y="1920"/>
                </a:lnTo>
                <a:lnTo>
                  <a:pt x="3840" y="1920"/>
                </a:lnTo>
                <a:lnTo>
                  <a:pt x="4800" y="2880"/>
                </a:lnTo>
                <a:lnTo>
                  <a:pt x="5760" y="2880"/>
                </a:lnTo>
                <a:lnTo>
                  <a:pt x="6720" y="3840"/>
                </a:lnTo>
                <a:lnTo>
                  <a:pt x="7680" y="4800"/>
                </a:lnTo>
                <a:lnTo>
                  <a:pt x="8641" y="5760"/>
                </a:lnTo>
                <a:lnTo>
                  <a:pt x="8641" y="41269"/>
                </a:lnTo>
                <a:lnTo>
                  <a:pt x="7680" y="42230"/>
                </a:lnTo>
                <a:lnTo>
                  <a:pt x="6720" y="43190"/>
                </a:lnTo>
                <a:lnTo>
                  <a:pt x="5760" y="44150"/>
                </a:lnTo>
                <a:lnTo>
                  <a:pt x="1920" y="44150"/>
                </a:lnTo>
                <a:lnTo>
                  <a:pt x="1920" y="45110"/>
                </a:lnTo>
                <a:lnTo>
                  <a:pt x="18242" y="45110"/>
                </a:lnTo>
                <a:lnTo>
                  <a:pt x="18242" y="44150"/>
                </a:lnTo>
                <a:lnTo>
                  <a:pt x="13441" y="44150"/>
                </a:lnTo>
                <a:lnTo>
                  <a:pt x="12481" y="43190"/>
                </a:lnTo>
                <a:lnTo>
                  <a:pt x="11521" y="42230"/>
                </a:lnTo>
                <a:lnTo>
                  <a:pt x="11521" y="9601"/>
                </a:lnTo>
                <a:lnTo>
                  <a:pt x="41269" y="46070"/>
                </a:lnTo>
                <a:lnTo>
                  <a:pt x="42230" y="46070"/>
                </a:lnTo>
                <a:lnTo>
                  <a:pt x="42230" y="5760"/>
                </a:lnTo>
                <a:lnTo>
                  <a:pt x="43205" y="3840"/>
                </a:lnTo>
                <a:lnTo>
                  <a:pt x="43205" y="2880"/>
                </a:lnTo>
                <a:lnTo>
                  <a:pt x="44165" y="1920"/>
                </a:lnTo>
                <a:lnTo>
                  <a:pt x="45110" y="960"/>
                </a:lnTo>
                <a:lnTo>
                  <a:pt x="48950" y="960"/>
                </a:lnTo>
                <a:lnTo>
                  <a:pt x="48950" y="0"/>
                </a:lnTo>
                <a:lnTo>
                  <a:pt x="33604" y="0"/>
                </a:lnTo>
                <a:lnTo>
                  <a:pt x="33604" y="960"/>
                </a:lnTo>
                <a:lnTo>
                  <a:pt x="36484" y="960"/>
                </a:lnTo>
                <a:lnTo>
                  <a:pt x="38389" y="1920"/>
                </a:lnTo>
                <a:lnTo>
                  <a:pt x="38389" y="2880"/>
                </a:lnTo>
                <a:lnTo>
                  <a:pt x="39364" y="3840"/>
                </a:lnTo>
                <a:lnTo>
                  <a:pt x="39364" y="34549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2" name="object 742"/>
          <p:cNvSpPr/>
          <p:nvPr/>
        </p:nvSpPr>
        <p:spPr>
          <a:xfrm>
            <a:off x="3349569" y="2098273"/>
            <a:ext cx="33604" cy="31668"/>
          </a:xfrm>
          <a:custGeom>
            <a:avLst/>
            <a:gdLst/>
            <a:ahLst/>
            <a:cxnLst/>
            <a:rect l="l" t="t" r="r" b="b"/>
            <a:pathLst>
              <a:path w="33604" h="31668">
                <a:moveTo>
                  <a:pt x="10561" y="0"/>
                </a:moveTo>
                <a:lnTo>
                  <a:pt x="0" y="0"/>
                </a:lnTo>
                <a:lnTo>
                  <a:pt x="0" y="1904"/>
                </a:lnTo>
                <a:lnTo>
                  <a:pt x="2880" y="1904"/>
                </a:lnTo>
                <a:lnTo>
                  <a:pt x="3840" y="2880"/>
                </a:lnTo>
                <a:lnTo>
                  <a:pt x="4815" y="2880"/>
                </a:lnTo>
                <a:lnTo>
                  <a:pt x="4815" y="23027"/>
                </a:lnTo>
                <a:lnTo>
                  <a:pt x="5760" y="24963"/>
                </a:lnTo>
                <a:lnTo>
                  <a:pt x="5760" y="26868"/>
                </a:lnTo>
                <a:lnTo>
                  <a:pt x="6720" y="27828"/>
                </a:lnTo>
                <a:lnTo>
                  <a:pt x="7680" y="29748"/>
                </a:lnTo>
                <a:lnTo>
                  <a:pt x="8641" y="30708"/>
                </a:lnTo>
                <a:lnTo>
                  <a:pt x="9601" y="31668"/>
                </a:lnTo>
                <a:lnTo>
                  <a:pt x="16322" y="31668"/>
                </a:lnTo>
                <a:lnTo>
                  <a:pt x="17282" y="30708"/>
                </a:lnTo>
                <a:lnTo>
                  <a:pt x="19202" y="29748"/>
                </a:lnTo>
                <a:lnTo>
                  <a:pt x="21122" y="27828"/>
                </a:lnTo>
                <a:lnTo>
                  <a:pt x="23042" y="25907"/>
                </a:lnTo>
                <a:lnTo>
                  <a:pt x="23042" y="31668"/>
                </a:lnTo>
                <a:lnTo>
                  <a:pt x="24963" y="31668"/>
                </a:lnTo>
                <a:lnTo>
                  <a:pt x="33604" y="27828"/>
                </a:lnTo>
                <a:lnTo>
                  <a:pt x="33604" y="26868"/>
                </a:lnTo>
                <a:lnTo>
                  <a:pt x="32644" y="27828"/>
                </a:lnTo>
                <a:lnTo>
                  <a:pt x="30723" y="27828"/>
                </a:lnTo>
                <a:lnTo>
                  <a:pt x="29763" y="26868"/>
                </a:lnTo>
                <a:lnTo>
                  <a:pt x="28803" y="25907"/>
                </a:lnTo>
                <a:lnTo>
                  <a:pt x="28803" y="0"/>
                </a:lnTo>
                <a:lnTo>
                  <a:pt x="18242" y="0"/>
                </a:lnTo>
                <a:lnTo>
                  <a:pt x="18242" y="1904"/>
                </a:lnTo>
                <a:lnTo>
                  <a:pt x="22082" y="1904"/>
                </a:lnTo>
                <a:lnTo>
                  <a:pt x="22082" y="2880"/>
                </a:lnTo>
                <a:lnTo>
                  <a:pt x="23042" y="2880"/>
                </a:lnTo>
                <a:lnTo>
                  <a:pt x="23042" y="23027"/>
                </a:lnTo>
                <a:lnTo>
                  <a:pt x="22082" y="24963"/>
                </a:lnTo>
                <a:lnTo>
                  <a:pt x="20162" y="25907"/>
                </a:lnTo>
                <a:lnTo>
                  <a:pt x="19202" y="26868"/>
                </a:lnTo>
                <a:lnTo>
                  <a:pt x="18242" y="27828"/>
                </a:lnTo>
                <a:lnTo>
                  <a:pt x="13441" y="27828"/>
                </a:lnTo>
                <a:lnTo>
                  <a:pt x="12481" y="26868"/>
                </a:lnTo>
                <a:lnTo>
                  <a:pt x="11536" y="25907"/>
                </a:lnTo>
                <a:lnTo>
                  <a:pt x="10561" y="23987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3" name="object 743"/>
          <p:cNvSpPr/>
          <p:nvPr/>
        </p:nvSpPr>
        <p:spPr>
          <a:xfrm>
            <a:off x="3386053" y="2098273"/>
            <a:ext cx="25923" cy="31668"/>
          </a:xfrm>
          <a:custGeom>
            <a:avLst/>
            <a:gdLst/>
            <a:ahLst/>
            <a:cxnLst/>
            <a:rect l="l" t="t" r="r" b="b"/>
            <a:pathLst>
              <a:path w="25923" h="31668">
                <a:moveTo>
                  <a:pt x="960" y="24963"/>
                </a:moveTo>
                <a:lnTo>
                  <a:pt x="3840" y="27828"/>
                </a:lnTo>
                <a:lnTo>
                  <a:pt x="6720" y="30708"/>
                </a:lnTo>
                <a:lnTo>
                  <a:pt x="9601" y="31668"/>
                </a:lnTo>
                <a:lnTo>
                  <a:pt x="16322" y="31668"/>
                </a:lnTo>
                <a:lnTo>
                  <a:pt x="18242" y="30708"/>
                </a:lnTo>
                <a:lnTo>
                  <a:pt x="21122" y="28788"/>
                </a:lnTo>
                <a:lnTo>
                  <a:pt x="23042" y="26868"/>
                </a:lnTo>
                <a:lnTo>
                  <a:pt x="24963" y="23027"/>
                </a:lnTo>
                <a:lnTo>
                  <a:pt x="25923" y="19187"/>
                </a:lnTo>
                <a:lnTo>
                  <a:pt x="24963" y="19187"/>
                </a:lnTo>
                <a:lnTo>
                  <a:pt x="24002" y="22067"/>
                </a:lnTo>
                <a:lnTo>
                  <a:pt x="22082" y="23027"/>
                </a:lnTo>
                <a:lnTo>
                  <a:pt x="21122" y="24963"/>
                </a:lnTo>
                <a:lnTo>
                  <a:pt x="19202" y="25907"/>
                </a:lnTo>
                <a:lnTo>
                  <a:pt x="17282" y="26868"/>
                </a:lnTo>
                <a:lnTo>
                  <a:pt x="12481" y="26868"/>
                </a:lnTo>
                <a:lnTo>
                  <a:pt x="9601" y="24963"/>
                </a:lnTo>
                <a:lnTo>
                  <a:pt x="7680" y="23027"/>
                </a:lnTo>
                <a:lnTo>
                  <a:pt x="6720" y="20147"/>
                </a:lnTo>
                <a:lnTo>
                  <a:pt x="5760" y="16306"/>
                </a:lnTo>
                <a:lnTo>
                  <a:pt x="5760" y="9585"/>
                </a:lnTo>
                <a:lnTo>
                  <a:pt x="6720" y="6720"/>
                </a:lnTo>
                <a:lnTo>
                  <a:pt x="8641" y="3840"/>
                </a:lnTo>
                <a:lnTo>
                  <a:pt x="9601" y="2880"/>
                </a:lnTo>
                <a:lnTo>
                  <a:pt x="11521" y="1904"/>
                </a:lnTo>
                <a:lnTo>
                  <a:pt x="16322" y="1904"/>
                </a:lnTo>
                <a:lnTo>
                  <a:pt x="16322" y="2880"/>
                </a:lnTo>
                <a:lnTo>
                  <a:pt x="17282" y="3840"/>
                </a:lnTo>
                <a:lnTo>
                  <a:pt x="18242" y="4785"/>
                </a:lnTo>
                <a:lnTo>
                  <a:pt x="18242" y="7680"/>
                </a:lnTo>
                <a:lnTo>
                  <a:pt x="19202" y="8625"/>
                </a:lnTo>
                <a:lnTo>
                  <a:pt x="19202" y="9585"/>
                </a:lnTo>
                <a:lnTo>
                  <a:pt x="24002" y="9585"/>
                </a:lnTo>
                <a:lnTo>
                  <a:pt x="24002" y="8625"/>
                </a:lnTo>
                <a:lnTo>
                  <a:pt x="24963" y="8625"/>
                </a:lnTo>
                <a:lnTo>
                  <a:pt x="24963" y="4785"/>
                </a:lnTo>
                <a:lnTo>
                  <a:pt x="24002" y="3840"/>
                </a:lnTo>
                <a:lnTo>
                  <a:pt x="22082" y="1904"/>
                </a:lnTo>
                <a:lnTo>
                  <a:pt x="20162" y="0"/>
                </a:lnTo>
                <a:lnTo>
                  <a:pt x="10561" y="0"/>
                </a:lnTo>
                <a:lnTo>
                  <a:pt x="7680" y="960"/>
                </a:lnTo>
                <a:lnTo>
                  <a:pt x="4800" y="3840"/>
                </a:lnTo>
                <a:lnTo>
                  <a:pt x="1920" y="6720"/>
                </a:lnTo>
                <a:lnTo>
                  <a:pt x="0" y="10561"/>
                </a:lnTo>
                <a:lnTo>
                  <a:pt x="0" y="21122"/>
                </a:lnTo>
                <a:lnTo>
                  <a:pt x="960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4" name="object 744"/>
          <p:cNvSpPr/>
          <p:nvPr/>
        </p:nvSpPr>
        <p:spPr>
          <a:xfrm>
            <a:off x="3416777" y="2081951"/>
            <a:ext cx="15346" cy="47030"/>
          </a:xfrm>
          <a:custGeom>
            <a:avLst/>
            <a:gdLst/>
            <a:ahLst/>
            <a:cxnLst/>
            <a:rect l="l" t="t" r="r" b="b"/>
            <a:pathLst>
              <a:path w="15346" h="47030">
                <a:moveTo>
                  <a:pt x="8641" y="0"/>
                </a:moveTo>
                <a:lnTo>
                  <a:pt x="0" y="3840"/>
                </a:lnTo>
                <a:lnTo>
                  <a:pt x="0" y="4800"/>
                </a:lnTo>
                <a:lnTo>
                  <a:pt x="960" y="4800"/>
                </a:lnTo>
                <a:lnTo>
                  <a:pt x="1920" y="3840"/>
                </a:lnTo>
                <a:lnTo>
                  <a:pt x="2880" y="3840"/>
                </a:lnTo>
                <a:lnTo>
                  <a:pt x="3840" y="4800"/>
                </a:lnTo>
                <a:lnTo>
                  <a:pt x="4800" y="5760"/>
                </a:lnTo>
                <a:lnTo>
                  <a:pt x="4800" y="44150"/>
                </a:lnTo>
                <a:lnTo>
                  <a:pt x="3840" y="45110"/>
                </a:lnTo>
                <a:lnTo>
                  <a:pt x="2880" y="46070"/>
                </a:lnTo>
                <a:lnTo>
                  <a:pt x="0" y="46070"/>
                </a:lnTo>
                <a:lnTo>
                  <a:pt x="0" y="47030"/>
                </a:lnTo>
                <a:lnTo>
                  <a:pt x="15346" y="47030"/>
                </a:lnTo>
                <a:lnTo>
                  <a:pt x="15346" y="46070"/>
                </a:lnTo>
                <a:lnTo>
                  <a:pt x="12481" y="46070"/>
                </a:lnTo>
                <a:lnTo>
                  <a:pt x="11521" y="45110"/>
                </a:lnTo>
                <a:lnTo>
                  <a:pt x="10561" y="45110"/>
                </a:lnTo>
                <a:lnTo>
                  <a:pt x="10561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5" name="object 745"/>
          <p:cNvSpPr/>
          <p:nvPr/>
        </p:nvSpPr>
        <p:spPr>
          <a:xfrm>
            <a:off x="3439805" y="2098273"/>
            <a:ext cx="22082" cy="11506"/>
          </a:xfrm>
          <a:custGeom>
            <a:avLst/>
            <a:gdLst/>
            <a:ahLst/>
            <a:cxnLst/>
            <a:rect l="l" t="t" r="r" b="b"/>
            <a:pathLst>
              <a:path w="22082" h="11506">
                <a:moveTo>
                  <a:pt x="975" y="7680"/>
                </a:moveTo>
                <a:lnTo>
                  <a:pt x="1935" y="5745"/>
                </a:lnTo>
                <a:lnTo>
                  <a:pt x="2880" y="3840"/>
                </a:lnTo>
                <a:lnTo>
                  <a:pt x="4815" y="2880"/>
                </a:lnTo>
                <a:lnTo>
                  <a:pt x="5775" y="1904"/>
                </a:lnTo>
                <a:lnTo>
                  <a:pt x="10561" y="1904"/>
                </a:lnTo>
                <a:lnTo>
                  <a:pt x="11521" y="2880"/>
                </a:lnTo>
                <a:lnTo>
                  <a:pt x="12496" y="3840"/>
                </a:lnTo>
                <a:lnTo>
                  <a:pt x="13441" y="4785"/>
                </a:lnTo>
                <a:lnTo>
                  <a:pt x="13441" y="5745"/>
                </a:lnTo>
                <a:lnTo>
                  <a:pt x="14401" y="6720"/>
                </a:lnTo>
                <a:lnTo>
                  <a:pt x="14401" y="9585"/>
                </a:lnTo>
                <a:lnTo>
                  <a:pt x="0" y="9585"/>
                </a:lnTo>
                <a:lnTo>
                  <a:pt x="0" y="11506"/>
                </a:lnTo>
                <a:lnTo>
                  <a:pt x="22082" y="11506"/>
                </a:lnTo>
                <a:lnTo>
                  <a:pt x="22082" y="8625"/>
                </a:lnTo>
                <a:lnTo>
                  <a:pt x="20162" y="4785"/>
                </a:lnTo>
                <a:lnTo>
                  <a:pt x="18242" y="2880"/>
                </a:lnTo>
                <a:lnTo>
                  <a:pt x="16322" y="960"/>
                </a:lnTo>
                <a:lnTo>
                  <a:pt x="13441" y="0"/>
                </a:lnTo>
                <a:lnTo>
                  <a:pt x="5775" y="0"/>
                </a:lnTo>
                <a:lnTo>
                  <a:pt x="1935" y="960"/>
                </a:lnTo>
                <a:lnTo>
                  <a:pt x="975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6" name="object 746"/>
          <p:cNvSpPr/>
          <p:nvPr/>
        </p:nvSpPr>
        <p:spPr>
          <a:xfrm>
            <a:off x="3435964" y="2099233"/>
            <a:ext cx="25923" cy="30708"/>
          </a:xfrm>
          <a:custGeom>
            <a:avLst/>
            <a:gdLst/>
            <a:ahLst/>
            <a:cxnLst/>
            <a:rect l="l" t="t" r="r" b="b"/>
            <a:pathLst>
              <a:path w="25923" h="30708">
                <a:moveTo>
                  <a:pt x="16337" y="30708"/>
                </a:moveTo>
                <a:lnTo>
                  <a:pt x="19202" y="29748"/>
                </a:lnTo>
                <a:lnTo>
                  <a:pt x="21122" y="26868"/>
                </a:lnTo>
                <a:lnTo>
                  <a:pt x="24002" y="24947"/>
                </a:lnTo>
                <a:lnTo>
                  <a:pt x="24963" y="22067"/>
                </a:lnTo>
                <a:lnTo>
                  <a:pt x="25923" y="19187"/>
                </a:lnTo>
                <a:lnTo>
                  <a:pt x="24002" y="18227"/>
                </a:lnTo>
                <a:lnTo>
                  <a:pt x="23058" y="21107"/>
                </a:lnTo>
                <a:lnTo>
                  <a:pt x="22082" y="23027"/>
                </a:lnTo>
                <a:lnTo>
                  <a:pt x="21122" y="24002"/>
                </a:lnTo>
                <a:lnTo>
                  <a:pt x="19202" y="24947"/>
                </a:lnTo>
                <a:lnTo>
                  <a:pt x="17282" y="25907"/>
                </a:lnTo>
                <a:lnTo>
                  <a:pt x="12496" y="25907"/>
                </a:lnTo>
                <a:lnTo>
                  <a:pt x="9616" y="24002"/>
                </a:lnTo>
                <a:lnTo>
                  <a:pt x="7680" y="22067"/>
                </a:lnTo>
                <a:lnTo>
                  <a:pt x="5775" y="19187"/>
                </a:lnTo>
                <a:lnTo>
                  <a:pt x="3840" y="15346"/>
                </a:lnTo>
                <a:lnTo>
                  <a:pt x="3840" y="8625"/>
                </a:lnTo>
                <a:lnTo>
                  <a:pt x="4815" y="6720"/>
                </a:lnTo>
                <a:lnTo>
                  <a:pt x="5775" y="0"/>
                </a:lnTo>
                <a:lnTo>
                  <a:pt x="3840" y="2880"/>
                </a:lnTo>
                <a:lnTo>
                  <a:pt x="975" y="5760"/>
                </a:lnTo>
                <a:lnTo>
                  <a:pt x="0" y="9601"/>
                </a:lnTo>
                <a:lnTo>
                  <a:pt x="0" y="20162"/>
                </a:lnTo>
                <a:lnTo>
                  <a:pt x="975" y="24002"/>
                </a:lnTo>
                <a:lnTo>
                  <a:pt x="3840" y="26868"/>
                </a:lnTo>
                <a:lnTo>
                  <a:pt x="5775" y="29748"/>
                </a:lnTo>
                <a:lnTo>
                  <a:pt x="9616" y="30708"/>
                </a:lnTo>
                <a:lnTo>
                  <a:pt x="16337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7" name="object 747"/>
          <p:cNvSpPr/>
          <p:nvPr/>
        </p:nvSpPr>
        <p:spPr>
          <a:xfrm>
            <a:off x="3465728" y="2098273"/>
            <a:ext cx="27843" cy="31668"/>
          </a:xfrm>
          <a:custGeom>
            <a:avLst/>
            <a:gdLst/>
            <a:ahLst/>
            <a:cxnLst/>
            <a:rect l="l" t="t" r="r" b="b"/>
            <a:pathLst>
              <a:path w="27843" h="31668">
                <a:moveTo>
                  <a:pt x="24963" y="26868"/>
                </a:moveTo>
                <a:lnTo>
                  <a:pt x="24963" y="27828"/>
                </a:lnTo>
                <a:lnTo>
                  <a:pt x="24002" y="27828"/>
                </a:lnTo>
                <a:lnTo>
                  <a:pt x="24002" y="26868"/>
                </a:lnTo>
                <a:lnTo>
                  <a:pt x="23042" y="26868"/>
                </a:lnTo>
                <a:lnTo>
                  <a:pt x="23042" y="4785"/>
                </a:lnTo>
                <a:lnTo>
                  <a:pt x="22082" y="3840"/>
                </a:lnTo>
                <a:lnTo>
                  <a:pt x="22082" y="2880"/>
                </a:lnTo>
                <a:lnTo>
                  <a:pt x="21122" y="1904"/>
                </a:lnTo>
                <a:lnTo>
                  <a:pt x="19202" y="960"/>
                </a:lnTo>
                <a:lnTo>
                  <a:pt x="17282" y="0"/>
                </a:lnTo>
                <a:lnTo>
                  <a:pt x="6720" y="0"/>
                </a:lnTo>
                <a:lnTo>
                  <a:pt x="4800" y="1904"/>
                </a:lnTo>
                <a:lnTo>
                  <a:pt x="2880" y="3840"/>
                </a:lnTo>
                <a:lnTo>
                  <a:pt x="1920" y="5745"/>
                </a:lnTo>
                <a:lnTo>
                  <a:pt x="1920" y="9585"/>
                </a:lnTo>
                <a:lnTo>
                  <a:pt x="2880" y="10561"/>
                </a:lnTo>
                <a:lnTo>
                  <a:pt x="5760" y="10561"/>
                </a:lnTo>
                <a:lnTo>
                  <a:pt x="6720" y="9585"/>
                </a:lnTo>
                <a:lnTo>
                  <a:pt x="6720" y="4785"/>
                </a:lnTo>
                <a:lnTo>
                  <a:pt x="7680" y="3840"/>
                </a:lnTo>
                <a:lnTo>
                  <a:pt x="8641" y="2880"/>
                </a:lnTo>
                <a:lnTo>
                  <a:pt x="9601" y="1904"/>
                </a:lnTo>
                <a:lnTo>
                  <a:pt x="15361" y="1904"/>
                </a:lnTo>
                <a:lnTo>
                  <a:pt x="16322" y="2880"/>
                </a:lnTo>
                <a:lnTo>
                  <a:pt x="17282" y="4785"/>
                </a:lnTo>
                <a:lnTo>
                  <a:pt x="17282" y="10561"/>
                </a:lnTo>
                <a:lnTo>
                  <a:pt x="12481" y="12466"/>
                </a:lnTo>
                <a:lnTo>
                  <a:pt x="8641" y="14401"/>
                </a:lnTo>
                <a:lnTo>
                  <a:pt x="6720" y="18242"/>
                </a:lnTo>
                <a:lnTo>
                  <a:pt x="7680" y="17266"/>
                </a:lnTo>
                <a:lnTo>
                  <a:pt x="9601" y="16306"/>
                </a:lnTo>
                <a:lnTo>
                  <a:pt x="10561" y="15346"/>
                </a:lnTo>
                <a:lnTo>
                  <a:pt x="11521" y="15346"/>
                </a:lnTo>
                <a:lnTo>
                  <a:pt x="14401" y="14401"/>
                </a:lnTo>
                <a:lnTo>
                  <a:pt x="17282" y="12466"/>
                </a:lnTo>
                <a:lnTo>
                  <a:pt x="17282" y="23987"/>
                </a:lnTo>
                <a:lnTo>
                  <a:pt x="14401" y="26868"/>
                </a:lnTo>
                <a:lnTo>
                  <a:pt x="12481" y="27828"/>
                </a:lnTo>
                <a:lnTo>
                  <a:pt x="9601" y="27828"/>
                </a:lnTo>
                <a:lnTo>
                  <a:pt x="8641" y="26868"/>
                </a:lnTo>
                <a:lnTo>
                  <a:pt x="7680" y="25907"/>
                </a:lnTo>
                <a:lnTo>
                  <a:pt x="6720" y="24963"/>
                </a:lnTo>
                <a:lnTo>
                  <a:pt x="5760" y="23987"/>
                </a:lnTo>
                <a:lnTo>
                  <a:pt x="5760" y="15346"/>
                </a:lnTo>
                <a:lnTo>
                  <a:pt x="3840" y="17266"/>
                </a:lnTo>
                <a:lnTo>
                  <a:pt x="1920" y="18242"/>
                </a:lnTo>
                <a:lnTo>
                  <a:pt x="960" y="20147"/>
                </a:lnTo>
                <a:lnTo>
                  <a:pt x="960" y="21122"/>
                </a:lnTo>
                <a:lnTo>
                  <a:pt x="0" y="22067"/>
                </a:lnTo>
                <a:lnTo>
                  <a:pt x="0" y="25907"/>
                </a:lnTo>
                <a:lnTo>
                  <a:pt x="960" y="27828"/>
                </a:lnTo>
                <a:lnTo>
                  <a:pt x="2880" y="29748"/>
                </a:lnTo>
                <a:lnTo>
                  <a:pt x="3840" y="30708"/>
                </a:lnTo>
                <a:lnTo>
                  <a:pt x="5760" y="31668"/>
                </a:lnTo>
                <a:lnTo>
                  <a:pt x="10561" y="31668"/>
                </a:lnTo>
                <a:lnTo>
                  <a:pt x="11521" y="30708"/>
                </a:lnTo>
                <a:lnTo>
                  <a:pt x="12481" y="30708"/>
                </a:lnTo>
                <a:lnTo>
                  <a:pt x="14401" y="28788"/>
                </a:lnTo>
                <a:lnTo>
                  <a:pt x="17282" y="26868"/>
                </a:lnTo>
                <a:lnTo>
                  <a:pt x="17282" y="28788"/>
                </a:lnTo>
                <a:lnTo>
                  <a:pt x="18242" y="29748"/>
                </a:lnTo>
                <a:lnTo>
                  <a:pt x="18242" y="30708"/>
                </a:lnTo>
                <a:lnTo>
                  <a:pt x="19202" y="31668"/>
                </a:lnTo>
                <a:lnTo>
                  <a:pt x="23042" y="31668"/>
                </a:lnTo>
                <a:lnTo>
                  <a:pt x="25923" y="29748"/>
                </a:lnTo>
                <a:lnTo>
                  <a:pt x="27843" y="26868"/>
                </a:lnTo>
                <a:lnTo>
                  <a:pt x="27843" y="24963"/>
                </a:lnTo>
                <a:lnTo>
                  <a:pt x="26883" y="25907"/>
                </a:lnTo>
                <a:lnTo>
                  <a:pt x="25923" y="26868"/>
                </a:lnTo>
                <a:lnTo>
                  <a:pt x="24963" y="26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8" name="object 748"/>
          <p:cNvSpPr/>
          <p:nvPr/>
        </p:nvSpPr>
        <p:spPr>
          <a:xfrm>
            <a:off x="3471489" y="2112675"/>
            <a:ext cx="2880" cy="7665"/>
          </a:xfrm>
          <a:custGeom>
            <a:avLst/>
            <a:gdLst/>
            <a:ahLst/>
            <a:cxnLst/>
            <a:rect l="l" t="t" r="r" b="b"/>
            <a:pathLst>
              <a:path w="2880" h="7665">
                <a:moveTo>
                  <a:pt x="0" y="944"/>
                </a:moveTo>
                <a:lnTo>
                  <a:pt x="0" y="7665"/>
                </a:lnTo>
                <a:lnTo>
                  <a:pt x="0" y="6720"/>
                </a:lnTo>
                <a:lnTo>
                  <a:pt x="960" y="5745"/>
                </a:lnTo>
                <a:lnTo>
                  <a:pt x="960" y="3840"/>
                </a:lnTo>
                <a:lnTo>
                  <a:pt x="2880" y="0"/>
                </a:lnTo>
                <a:lnTo>
                  <a:pt x="0" y="9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9" name="object 749"/>
          <p:cNvSpPr/>
          <p:nvPr/>
        </p:nvSpPr>
        <p:spPr>
          <a:xfrm>
            <a:off x="3494531" y="2098273"/>
            <a:ext cx="23042" cy="30708"/>
          </a:xfrm>
          <a:custGeom>
            <a:avLst/>
            <a:gdLst/>
            <a:ahLst/>
            <a:cxnLst/>
            <a:rect l="l" t="t" r="r" b="b"/>
            <a:pathLst>
              <a:path w="23042" h="30708">
                <a:moveTo>
                  <a:pt x="14401" y="3840"/>
                </a:moveTo>
                <a:lnTo>
                  <a:pt x="15361" y="3840"/>
                </a:lnTo>
                <a:lnTo>
                  <a:pt x="16322" y="4785"/>
                </a:lnTo>
                <a:lnTo>
                  <a:pt x="17282" y="4785"/>
                </a:lnTo>
                <a:lnTo>
                  <a:pt x="18242" y="5745"/>
                </a:lnTo>
                <a:lnTo>
                  <a:pt x="19202" y="6720"/>
                </a:lnTo>
                <a:lnTo>
                  <a:pt x="20162" y="6720"/>
                </a:lnTo>
                <a:lnTo>
                  <a:pt x="21122" y="5745"/>
                </a:lnTo>
                <a:lnTo>
                  <a:pt x="22082" y="5745"/>
                </a:lnTo>
                <a:lnTo>
                  <a:pt x="22082" y="4785"/>
                </a:lnTo>
                <a:lnTo>
                  <a:pt x="23042" y="3840"/>
                </a:lnTo>
                <a:lnTo>
                  <a:pt x="23042" y="1904"/>
                </a:lnTo>
                <a:lnTo>
                  <a:pt x="22082" y="960"/>
                </a:lnTo>
                <a:lnTo>
                  <a:pt x="21122" y="960"/>
                </a:lnTo>
                <a:lnTo>
                  <a:pt x="20162" y="0"/>
                </a:lnTo>
                <a:lnTo>
                  <a:pt x="15361" y="0"/>
                </a:lnTo>
                <a:lnTo>
                  <a:pt x="13441" y="1904"/>
                </a:lnTo>
                <a:lnTo>
                  <a:pt x="10561" y="6720"/>
                </a:lnTo>
                <a:lnTo>
                  <a:pt x="10561" y="0"/>
                </a:lnTo>
                <a:lnTo>
                  <a:pt x="8641" y="0"/>
                </a:lnTo>
                <a:lnTo>
                  <a:pt x="0" y="2880"/>
                </a:lnTo>
                <a:lnTo>
                  <a:pt x="0" y="4785"/>
                </a:lnTo>
                <a:lnTo>
                  <a:pt x="960" y="3840"/>
                </a:lnTo>
                <a:lnTo>
                  <a:pt x="3840" y="3840"/>
                </a:lnTo>
                <a:lnTo>
                  <a:pt x="3840" y="4785"/>
                </a:lnTo>
                <a:lnTo>
                  <a:pt x="4800" y="4785"/>
                </a:lnTo>
                <a:lnTo>
                  <a:pt x="4800" y="27828"/>
                </a:lnTo>
                <a:lnTo>
                  <a:pt x="3840" y="28788"/>
                </a:lnTo>
                <a:lnTo>
                  <a:pt x="2880" y="29748"/>
                </a:lnTo>
                <a:lnTo>
                  <a:pt x="0" y="29748"/>
                </a:lnTo>
                <a:lnTo>
                  <a:pt x="0" y="30708"/>
                </a:lnTo>
                <a:lnTo>
                  <a:pt x="16322" y="30708"/>
                </a:lnTo>
                <a:lnTo>
                  <a:pt x="16322" y="29748"/>
                </a:lnTo>
                <a:lnTo>
                  <a:pt x="13441" y="29748"/>
                </a:lnTo>
                <a:lnTo>
                  <a:pt x="12481" y="28788"/>
                </a:lnTo>
                <a:lnTo>
                  <a:pt x="11521" y="28788"/>
                </a:lnTo>
                <a:lnTo>
                  <a:pt x="11521" y="27828"/>
                </a:lnTo>
                <a:lnTo>
                  <a:pt x="10561" y="26868"/>
                </a:lnTo>
                <a:lnTo>
                  <a:pt x="10561" y="9585"/>
                </a:lnTo>
                <a:lnTo>
                  <a:pt x="11521" y="6720"/>
                </a:lnTo>
                <a:lnTo>
                  <a:pt x="12481" y="5745"/>
                </a:lnTo>
                <a:lnTo>
                  <a:pt x="13441" y="4785"/>
                </a:lnTo>
                <a:lnTo>
                  <a:pt x="1440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0" name="object 750"/>
          <p:cNvSpPr/>
          <p:nvPr/>
        </p:nvSpPr>
        <p:spPr>
          <a:xfrm>
            <a:off x="3537722" y="2082911"/>
            <a:ext cx="30723" cy="47030"/>
          </a:xfrm>
          <a:custGeom>
            <a:avLst/>
            <a:gdLst/>
            <a:ahLst/>
            <a:cxnLst/>
            <a:rect l="l" t="t" r="r" b="b"/>
            <a:pathLst>
              <a:path w="30723" h="47030">
                <a:moveTo>
                  <a:pt x="30723" y="38389"/>
                </a:moveTo>
                <a:lnTo>
                  <a:pt x="30723" y="32628"/>
                </a:lnTo>
                <a:lnTo>
                  <a:pt x="29763" y="31668"/>
                </a:lnTo>
                <a:lnTo>
                  <a:pt x="28803" y="29763"/>
                </a:lnTo>
                <a:lnTo>
                  <a:pt x="27843" y="27828"/>
                </a:lnTo>
                <a:lnTo>
                  <a:pt x="26883" y="26868"/>
                </a:lnTo>
                <a:lnTo>
                  <a:pt x="25923" y="24947"/>
                </a:lnTo>
                <a:lnTo>
                  <a:pt x="24002" y="23987"/>
                </a:lnTo>
                <a:lnTo>
                  <a:pt x="21122" y="22082"/>
                </a:lnTo>
                <a:lnTo>
                  <a:pt x="17282" y="20147"/>
                </a:lnTo>
                <a:lnTo>
                  <a:pt x="11521" y="17266"/>
                </a:lnTo>
                <a:lnTo>
                  <a:pt x="8656" y="15361"/>
                </a:lnTo>
                <a:lnTo>
                  <a:pt x="6720" y="13426"/>
                </a:lnTo>
                <a:lnTo>
                  <a:pt x="5775" y="12481"/>
                </a:lnTo>
                <a:lnTo>
                  <a:pt x="5775" y="7680"/>
                </a:lnTo>
                <a:lnTo>
                  <a:pt x="6720" y="6720"/>
                </a:lnTo>
                <a:lnTo>
                  <a:pt x="7680" y="4800"/>
                </a:lnTo>
                <a:lnTo>
                  <a:pt x="9601" y="3840"/>
                </a:lnTo>
                <a:lnTo>
                  <a:pt x="11521" y="2880"/>
                </a:lnTo>
                <a:lnTo>
                  <a:pt x="17282" y="2880"/>
                </a:lnTo>
                <a:lnTo>
                  <a:pt x="19217" y="4800"/>
                </a:lnTo>
                <a:lnTo>
                  <a:pt x="21122" y="5760"/>
                </a:lnTo>
                <a:lnTo>
                  <a:pt x="23042" y="6720"/>
                </a:lnTo>
                <a:lnTo>
                  <a:pt x="24002" y="8641"/>
                </a:lnTo>
                <a:lnTo>
                  <a:pt x="24963" y="10561"/>
                </a:lnTo>
                <a:lnTo>
                  <a:pt x="25923" y="12481"/>
                </a:lnTo>
                <a:lnTo>
                  <a:pt x="25923" y="15361"/>
                </a:lnTo>
                <a:lnTo>
                  <a:pt x="26883" y="15361"/>
                </a:lnTo>
                <a:lnTo>
                  <a:pt x="26883" y="0"/>
                </a:lnTo>
                <a:lnTo>
                  <a:pt x="25923" y="0"/>
                </a:lnTo>
                <a:lnTo>
                  <a:pt x="25923" y="1920"/>
                </a:lnTo>
                <a:lnTo>
                  <a:pt x="24963" y="1920"/>
                </a:lnTo>
                <a:lnTo>
                  <a:pt x="24963" y="2880"/>
                </a:lnTo>
                <a:lnTo>
                  <a:pt x="22082" y="2880"/>
                </a:lnTo>
                <a:lnTo>
                  <a:pt x="21122" y="1920"/>
                </a:lnTo>
                <a:lnTo>
                  <a:pt x="18242" y="960"/>
                </a:lnTo>
                <a:lnTo>
                  <a:pt x="16322" y="0"/>
                </a:lnTo>
                <a:lnTo>
                  <a:pt x="9601" y="0"/>
                </a:lnTo>
                <a:lnTo>
                  <a:pt x="6720" y="960"/>
                </a:lnTo>
                <a:lnTo>
                  <a:pt x="3840" y="3840"/>
                </a:lnTo>
                <a:lnTo>
                  <a:pt x="1935" y="5760"/>
                </a:lnTo>
                <a:lnTo>
                  <a:pt x="0" y="8641"/>
                </a:lnTo>
                <a:lnTo>
                  <a:pt x="0" y="13426"/>
                </a:lnTo>
                <a:lnTo>
                  <a:pt x="975" y="15361"/>
                </a:lnTo>
                <a:lnTo>
                  <a:pt x="1935" y="17266"/>
                </a:lnTo>
                <a:lnTo>
                  <a:pt x="1935" y="19202"/>
                </a:lnTo>
                <a:lnTo>
                  <a:pt x="3840" y="20147"/>
                </a:lnTo>
                <a:lnTo>
                  <a:pt x="4815" y="21107"/>
                </a:lnTo>
                <a:lnTo>
                  <a:pt x="6720" y="23042"/>
                </a:lnTo>
                <a:lnTo>
                  <a:pt x="9601" y="23987"/>
                </a:lnTo>
                <a:lnTo>
                  <a:pt x="13441" y="26868"/>
                </a:lnTo>
                <a:lnTo>
                  <a:pt x="17282" y="28788"/>
                </a:lnTo>
                <a:lnTo>
                  <a:pt x="20162" y="29763"/>
                </a:lnTo>
                <a:lnTo>
                  <a:pt x="20162" y="30708"/>
                </a:lnTo>
                <a:lnTo>
                  <a:pt x="22082" y="31668"/>
                </a:lnTo>
                <a:lnTo>
                  <a:pt x="23042" y="32628"/>
                </a:lnTo>
                <a:lnTo>
                  <a:pt x="23042" y="33604"/>
                </a:lnTo>
                <a:lnTo>
                  <a:pt x="24002" y="35509"/>
                </a:lnTo>
                <a:lnTo>
                  <a:pt x="24002" y="41269"/>
                </a:lnTo>
                <a:lnTo>
                  <a:pt x="22082" y="42230"/>
                </a:lnTo>
                <a:lnTo>
                  <a:pt x="20162" y="44150"/>
                </a:lnTo>
                <a:lnTo>
                  <a:pt x="18242" y="45110"/>
                </a:lnTo>
                <a:lnTo>
                  <a:pt x="12496" y="45110"/>
                </a:lnTo>
                <a:lnTo>
                  <a:pt x="10561" y="44150"/>
                </a:lnTo>
                <a:lnTo>
                  <a:pt x="8656" y="43190"/>
                </a:lnTo>
                <a:lnTo>
                  <a:pt x="6720" y="42230"/>
                </a:lnTo>
                <a:lnTo>
                  <a:pt x="4815" y="40325"/>
                </a:lnTo>
                <a:lnTo>
                  <a:pt x="3840" y="39349"/>
                </a:lnTo>
                <a:lnTo>
                  <a:pt x="2880" y="37429"/>
                </a:lnTo>
                <a:lnTo>
                  <a:pt x="2880" y="35509"/>
                </a:lnTo>
                <a:lnTo>
                  <a:pt x="1935" y="31668"/>
                </a:lnTo>
                <a:lnTo>
                  <a:pt x="975" y="31668"/>
                </a:lnTo>
                <a:lnTo>
                  <a:pt x="975" y="47030"/>
                </a:lnTo>
                <a:lnTo>
                  <a:pt x="1935" y="47030"/>
                </a:lnTo>
                <a:lnTo>
                  <a:pt x="1935" y="46070"/>
                </a:lnTo>
                <a:lnTo>
                  <a:pt x="2880" y="45110"/>
                </a:lnTo>
                <a:lnTo>
                  <a:pt x="5775" y="45110"/>
                </a:lnTo>
                <a:lnTo>
                  <a:pt x="7680" y="46070"/>
                </a:lnTo>
                <a:lnTo>
                  <a:pt x="10561" y="47030"/>
                </a:lnTo>
                <a:lnTo>
                  <a:pt x="20162" y="47030"/>
                </a:lnTo>
                <a:lnTo>
                  <a:pt x="24002" y="46070"/>
                </a:lnTo>
                <a:lnTo>
                  <a:pt x="25923" y="44150"/>
                </a:lnTo>
                <a:lnTo>
                  <a:pt x="28803" y="41269"/>
                </a:lnTo>
                <a:lnTo>
                  <a:pt x="30723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1" name="object 751"/>
          <p:cNvSpPr/>
          <p:nvPr/>
        </p:nvSpPr>
        <p:spPr>
          <a:xfrm>
            <a:off x="3574206" y="2113620"/>
            <a:ext cx="10561" cy="16322"/>
          </a:xfrm>
          <a:custGeom>
            <a:avLst/>
            <a:gdLst/>
            <a:ahLst/>
            <a:cxnLst/>
            <a:rect l="l" t="t" r="r" b="b"/>
            <a:pathLst>
              <a:path w="10561" h="16322">
                <a:moveTo>
                  <a:pt x="0" y="8641"/>
                </a:moveTo>
                <a:lnTo>
                  <a:pt x="0" y="10561"/>
                </a:lnTo>
                <a:lnTo>
                  <a:pt x="960" y="12481"/>
                </a:lnTo>
                <a:lnTo>
                  <a:pt x="1920" y="14401"/>
                </a:lnTo>
                <a:lnTo>
                  <a:pt x="3840" y="15361"/>
                </a:lnTo>
                <a:lnTo>
                  <a:pt x="5760" y="16322"/>
                </a:lnTo>
                <a:lnTo>
                  <a:pt x="10561" y="16322"/>
                </a:lnTo>
                <a:lnTo>
                  <a:pt x="9601" y="12481"/>
                </a:lnTo>
                <a:lnTo>
                  <a:pt x="8641" y="11521"/>
                </a:lnTo>
                <a:lnTo>
                  <a:pt x="7680" y="10561"/>
                </a:lnTo>
                <a:lnTo>
                  <a:pt x="6720" y="9616"/>
                </a:lnTo>
                <a:lnTo>
                  <a:pt x="5760" y="8641"/>
                </a:lnTo>
                <a:lnTo>
                  <a:pt x="5760" y="5775"/>
                </a:lnTo>
                <a:lnTo>
                  <a:pt x="6720" y="4800"/>
                </a:lnTo>
                <a:lnTo>
                  <a:pt x="6720" y="2895"/>
                </a:lnTo>
                <a:lnTo>
                  <a:pt x="5760" y="0"/>
                </a:lnTo>
                <a:lnTo>
                  <a:pt x="3840" y="1920"/>
                </a:lnTo>
                <a:lnTo>
                  <a:pt x="1920" y="2895"/>
                </a:lnTo>
                <a:lnTo>
                  <a:pt x="960" y="4800"/>
                </a:lnTo>
                <a:lnTo>
                  <a:pt x="960" y="5775"/>
                </a:lnTo>
                <a:lnTo>
                  <a:pt x="0" y="6720"/>
                </a:lnTo>
                <a:lnTo>
                  <a:pt x="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2" name="object 752"/>
          <p:cNvSpPr/>
          <p:nvPr/>
        </p:nvSpPr>
        <p:spPr>
          <a:xfrm>
            <a:off x="3575166" y="2098273"/>
            <a:ext cx="26883" cy="31668"/>
          </a:xfrm>
          <a:custGeom>
            <a:avLst/>
            <a:gdLst/>
            <a:ahLst/>
            <a:cxnLst/>
            <a:rect l="l" t="t" r="r" b="b"/>
            <a:pathLst>
              <a:path w="26883" h="31668">
                <a:moveTo>
                  <a:pt x="960" y="8625"/>
                </a:moveTo>
                <a:lnTo>
                  <a:pt x="960" y="9585"/>
                </a:lnTo>
                <a:lnTo>
                  <a:pt x="1920" y="10561"/>
                </a:lnTo>
                <a:lnTo>
                  <a:pt x="4800" y="10561"/>
                </a:lnTo>
                <a:lnTo>
                  <a:pt x="5760" y="9585"/>
                </a:lnTo>
                <a:lnTo>
                  <a:pt x="5760" y="4785"/>
                </a:lnTo>
                <a:lnTo>
                  <a:pt x="6720" y="3840"/>
                </a:lnTo>
                <a:lnTo>
                  <a:pt x="7680" y="2880"/>
                </a:lnTo>
                <a:lnTo>
                  <a:pt x="7680" y="1904"/>
                </a:lnTo>
                <a:lnTo>
                  <a:pt x="14401" y="1904"/>
                </a:lnTo>
                <a:lnTo>
                  <a:pt x="14401" y="2880"/>
                </a:lnTo>
                <a:lnTo>
                  <a:pt x="16322" y="4785"/>
                </a:lnTo>
                <a:lnTo>
                  <a:pt x="16322" y="10561"/>
                </a:lnTo>
                <a:lnTo>
                  <a:pt x="11521" y="12466"/>
                </a:lnTo>
                <a:lnTo>
                  <a:pt x="7680" y="14401"/>
                </a:lnTo>
                <a:lnTo>
                  <a:pt x="4800" y="15346"/>
                </a:lnTo>
                <a:lnTo>
                  <a:pt x="5760" y="18242"/>
                </a:lnTo>
                <a:lnTo>
                  <a:pt x="6720" y="17266"/>
                </a:lnTo>
                <a:lnTo>
                  <a:pt x="7680" y="16306"/>
                </a:lnTo>
                <a:lnTo>
                  <a:pt x="9601" y="15346"/>
                </a:lnTo>
                <a:lnTo>
                  <a:pt x="10561" y="15346"/>
                </a:lnTo>
                <a:lnTo>
                  <a:pt x="13441" y="14401"/>
                </a:lnTo>
                <a:lnTo>
                  <a:pt x="16322" y="12466"/>
                </a:lnTo>
                <a:lnTo>
                  <a:pt x="16322" y="23987"/>
                </a:lnTo>
                <a:lnTo>
                  <a:pt x="13441" y="26868"/>
                </a:lnTo>
                <a:lnTo>
                  <a:pt x="11521" y="27828"/>
                </a:lnTo>
                <a:lnTo>
                  <a:pt x="8641" y="27828"/>
                </a:lnTo>
                <a:lnTo>
                  <a:pt x="9601" y="31668"/>
                </a:lnTo>
                <a:lnTo>
                  <a:pt x="10561" y="30708"/>
                </a:lnTo>
                <a:lnTo>
                  <a:pt x="11521" y="30708"/>
                </a:lnTo>
                <a:lnTo>
                  <a:pt x="13441" y="28788"/>
                </a:lnTo>
                <a:lnTo>
                  <a:pt x="16322" y="26868"/>
                </a:lnTo>
                <a:lnTo>
                  <a:pt x="16322" y="29748"/>
                </a:lnTo>
                <a:lnTo>
                  <a:pt x="17282" y="30708"/>
                </a:lnTo>
                <a:lnTo>
                  <a:pt x="18242" y="31668"/>
                </a:lnTo>
                <a:lnTo>
                  <a:pt x="22082" y="31668"/>
                </a:lnTo>
                <a:lnTo>
                  <a:pt x="24963" y="29748"/>
                </a:lnTo>
                <a:lnTo>
                  <a:pt x="26883" y="26868"/>
                </a:lnTo>
                <a:lnTo>
                  <a:pt x="26883" y="24963"/>
                </a:lnTo>
                <a:lnTo>
                  <a:pt x="25923" y="25907"/>
                </a:lnTo>
                <a:lnTo>
                  <a:pt x="24963" y="26868"/>
                </a:lnTo>
                <a:lnTo>
                  <a:pt x="24002" y="26868"/>
                </a:lnTo>
                <a:lnTo>
                  <a:pt x="24002" y="27828"/>
                </a:lnTo>
                <a:lnTo>
                  <a:pt x="23042" y="27828"/>
                </a:lnTo>
                <a:lnTo>
                  <a:pt x="23042" y="26868"/>
                </a:lnTo>
                <a:lnTo>
                  <a:pt x="22082" y="26868"/>
                </a:lnTo>
                <a:lnTo>
                  <a:pt x="22082" y="4785"/>
                </a:lnTo>
                <a:lnTo>
                  <a:pt x="21122" y="3840"/>
                </a:lnTo>
                <a:lnTo>
                  <a:pt x="20162" y="2880"/>
                </a:lnTo>
                <a:lnTo>
                  <a:pt x="19202" y="1904"/>
                </a:lnTo>
                <a:lnTo>
                  <a:pt x="18242" y="960"/>
                </a:lnTo>
                <a:lnTo>
                  <a:pt x="16322" y="0"/>
                </a:lnTo>
                <a:lnTo>
                  <a:pt x="5760" y="0"/>
                </a:lnTo>
                <a:lnTo>
                  <a:pt x="3840" y="1904"/>
                </a:lnTo>
                <a:lnTo>
                  <a:pt x="960" y="3840"/>
                </a:lnTo>
                <a:lnTo>
                  <a:pt x="0" y="5745"/>
                </a:lnTo>
                <a:lnTo>
                  <a:pt x="0" y="8625"/>
                </a:lnTo>
                <a:lnTo>
                  <a:pt x="960" y="86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3" name="object 753"/>
          <p:cNvSpPr/>
          <p:nvPr/>
        </p:nvSpPr>
        <p:spPr>
          <a:xfrm>
            <a:off x="3604930" y="2081951"/>
            <a:ext cx="26868" cy="47030"/>
          </a:xfrm>
          <a:custGeom>
            <a:avLst/>
            <a:gdLst/>
            <a:ahLst/>
            <a:cxnLst/>
            <a:rect l="l" t="t" r="r" b="b"/>
            <a:pathLst>
              <a:path w="26868" h="47030">
                <a:moveTo>
                  <a:pt x="18242" y="47030"/>
                </a:moveTo>
                <a:lnTo>
                  <a:pt x="18242" y="46070"/>
                </a:lnTo>
                <a:lnTo>
                  <a:pt x="13441" y="46070"/>
                </a:lnTo>
                <a:lnTo>
                  <a:pt x="12481" y="45110"/>
                </a:lnTo>
                <a:lnTo>
                  <a:pt x="11521" y="44150"/>
                </a:lnTo>
                <a:lnTo>
                  <a:pt x="11521" y="19202"/>
                </a:lnTo>
                <a:lnTo>
                  <a:pt x="19202" y="19202"/>
                </a:lnTo>
                <a:lnTo>
                  <a:pt x="19202" y="16322"/>
                </a:lnTo>
                <a:lnTo>
                  <a:pt x="11521" y="16322"/>
                </a:lnTo>
                <a:lnTo>
                  <a:pt x="11521" y="5760"/>
                </a:lnTo>
                <a:lnTo>
                  <a:pt x="12481" y="4800"/>
                </a:lnTo>
                <a:lnTo>
                  <a:pt x="12481" y="3840"/>
                </a:lnTo>
                <a:lnTo>
                  <a:pt x="13441" y="2880"/>
                </a:lnTo>
                <a:lnTo>
                  <a:pt x="14401" y="2880"/>
                </a:lnTo>
                <a:lnTo>
                  <a:pt x="15361" y="1920"/>
                </a:lnTo>
                <a:lnTo>
                  <a:pt x="17282" y="1920"/>
                </a:lnTo>
                <a:lnTo>
                  <a:pt x="17282" y="2880"/>
                </a:lnTo>
                <a:lnTo>
                  <a:pt x="18242" y="2880"/>
                </a:lnTo>
                <a:lnTo>
                  <a:pt x="19202" y="3840"/>
                </a:lnTo>
                <a:lnTo>
                  <a:pt x="20162" y="3840"/>
                </a:lnTo>
                <a:lnTo>
                  <a:pt x="20162" y="5760"/>
                </a:lnTo>
                <a:lnTo>
                  <a:pt x="21122" y="6720"/>
                </a:lnTo>
                <a:lnTo>
                  <a:pt x="22082" y="7680"/>
                </a:lnTo>
                <a:lnTo>
                  <a:pt x="23027" y="7680"/>
                </a:lnTo>
                <a:lnTo>
                  <a:pt x="23027" y="8641"/>
                </a:lnTo>
                <a:lnTo>
                  <a:pt x="24963" y="8641"/>
                </a:lnTo>
                <a:lnTo>
                  <a:pt x="25923" y="7680"/>
                </a:lnTo>
                <a:lnTo>
                  <a:pt x="26868" y="6720"/>
                </a:lnTo>
                <a:lnTo>
                  <a:pt x="26868" y="2880"/>
                </a:lnTo>
                <a:lnTo>
                  <a:pt x="24963" y="1920"/>
                </a:lnTo>
                <a:lnTo>
                  <a:pt x="23027" y="960"/>
                </a:lnTo>
                <a:lnTo>
                  <a:pt x="21122" y="0"/>
                </a:lnTo>
                <a:lnTo>
                  <a:pt x="16322" y="0"/>
                </a:lnTo>
                <a:lnTo>
                  <a:pt x="13441" y="960"/>
                </a:lnTo>
                <a:lnTo>
                  <a:pt x="11521" y="1920"/>
                </a:lnTo>
                <a:lnTo>
                  <a:pt x="9601" y="2880"/>
                </a:lnTo>
                <a:lnTo>
                  <a:pt x="8641" y="4800"/>
                </a:lnTo>
                <a:lnTo>
                  <a:pt x="7680" y="6720"/>
                </a:lnTo>
                <a:lnTo>
                  <a:pt x="6720" y="9601"/>
                </a:lnTo>
                <a:lnTo>
                  <a:pt x="5760" y="11521"/>
                </a:lnTo>
                <a:lnTo>
                  <a:pt x="5760" y="16322"/>
                </a:lnTo>
                <a:lnTo>
                  <a:pt x="0" y="16322"/>
                </a:lnTo>
                <a:lnTo>
                  <a:pt x="0" y="19202"/>
                </a:lnTo>
                <a:lnTo>
                  <a:pt x="5760" y="19202"/>
                </a:lnTo>
                <a:lnTo>
                  <a:pt x="5760" y="43190"/>
                </a:lnTo>
                <a:lnTo>
                  <a:pt x="4800" y="44150"/>
                </a:lnTo>
                <a:lnTo>
                  <a:pt x="4800" y="45110"/>
                </a:lnTo>
                <a:lnTo>
                  <a:pt x="3840" y="45110"/>
                </a:lnTo>
                <a:lnTo>
                  <a:pt x="2880" y="46070"/>
                </a:lnTo>
                <a:lnTo>
                  <a:pt x="0" y="46070"/>
                </a:lnTo>
                <a:lnTo>
                  <a:pt x="0" y="47030"/>
                </a:lnTo>
                <a:lnTo>
                  <a:pt x="18242" y="470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4" name="object 754"/>
          <p:cNvSpPr/>
          <p:nvPr/>
        </p:nvSpPr>
        <p:spPr>
          <a:xfrm>
            <a:off x="3627958" y="2098273"/>
            <a:ext cx="25923" cy="31668"/>
          </a:xfrm>
          <a:custGeom>
            <a:avLst/>
            <a:gdLst/>
            <a:ahLst/>
            <a:cxnLst/>
            <a:rect l="l" t="t" r="r" b="b"/>
            <a:pathLst>
              <a:path w="25923" h="31668">
                <a:moveTo>
                  <a:pt x="16337" y="3840"/>
                </a:moveTo>
                <a:lnTo>
                  <a:pt x="17282" y="4785"/>
                </a:lnTo>
                <a:lnTo>
                  <a:pt x="18242" y="5745"/>
                </a:lnTo>
                <a:lnTo>
                  <a:pt x="18242" y="6720"/>
                </a:lnTo>
                <a:lnTo>
                  <a:pt x="19202" y="7680"/>
                </a:lnTo>
                <a:lnTo>
                  <a:pt x="19202" y="9585"/>
                </a:lnTo>
                <a:lnTo>
                  <a:pt x="4815" y="9585"/>
                </a:lnTo>
                <a:lnTo>
                  <a:pt x="4815" y="7680"/>
                </a:lnTo>
                <a:lnTo>
                  <a:pt x="5775" y="5745"/>
                </a:lnTo>
                <a:lnTo>
                  <a:pt x="7680" y="3840"/>
                </a:lnTo>
                <a:lnTo>
                  <a:pt x="9616" y="0"/>
                </a:lnTo>
                <a:lnTo>
                  <a:pt x="6720" y="960"/>
                </a:lnTo>
                <a:lnTo>
                  <a:pt x="3840" y="3840"/>
                </a:lnTo>
                <a:lnTo>
                  <a:pt x="975" y="6720"/>
                </a:lnTo>
                <a:lnTo>
                  <a:pt x="0" y="10561"/>
                </a:lnTo>
                <a:lnTo>
                  <a:pt x="0" y="21122"/>
                </a:lnTo>
                <a:lnTo>
                  <a:pt x="975" y="24963"/>
                </a:lnTo>
                <a:lnTo>
                  <a:pt x="3840" y="27828"/>
                </a:lnTo>
                <a:lnTo>
                  <a:pt x="6720" y="30708"/>
                </a:lnTo>
                <a:lnTo>
                  <a:pt x="9616" y="31668"/>
                </a:lnTo>
                <a:lnTo>
                  <a:pt x="16337" y="31668"/>
                </a:lnTo>
                <a:lnTo>
                  <a:pt x="19202" y="30708"/>
                </a:lnTo>
                <a:lnTo>
                  <a:pt x="22082" y="27828"/>
                </a:lnTo>
                <a:lnTo>
                  <a:pt x="24002" y="25907"/>
                </a:lnTo>
                <a:lnTo>
                  <a:pt x="24963" y="23027"/>
                </a:lnTo>
                <a:lnTo>
                  <a:pt x="25923" y="20147"/>
                </a:lnTo>
                <a:lnTo>
                  <a:pt x="24963" y="19187"/>
                </a:lnTo>
                <a:lnTo>
                  <a:pt x="24002" y="22067"/>
                </a:lnTo>
                <a:lnTo>
                  <a:pt x="22082" y="23987"/>
                </a:lnTo>
                <a:lnTo>
                  <a:pt x="21122" y="24963"/>
                </a:lnTo>
                <a:lnTo>
                  <a:pt x="19202" y="25907"/>
                </a:lnTo>
                <a:lnTo>
                  <a:pt x="18242" y="26868"/>
                </a:lnTo>
                <a:lnTo>
                  <a:pt x="12496" y="26868"/>
                </a:lnTo>
                <a:lnTo>
                  <a:pt x="10561" y="24963"/>
                </a:lnTo>
                <a:lnTo>
                  <a:pt x="7680" y="23027"/>
                </a:lnTo>
                <a:lnTo>
                  <a:pt x="5775" y="20147"/>
                </a:lnTo>
                <a:lnTo>
                  <a:pt x="4815" y="16306"/>
                </a:lnTo>
                <a:lnTo>
                  <a:pt x="4815" y="11506"/>
                </a:lnTo>
                <a:lnTo>
                  <a:pt x="25923" y="11506"/>
                </a:lnTo>
                <a:lnTo>
                  <a:pt x="25923" y="8625"/>
                </a:lnTo>
                <a:lnTo>
                  <a:pt x="24963" y="4785"/>
                </a:lnTo>
                <a:lnTo>
                  <a:pt x="22082" y="2880"/>
                </a:lnTo>
                <a:lnTo>
                  <a:pt x="20177" y="960"/>
                </a:lnTo>
                <a:lnTo>
                  <a:pt x="17282" y="0"/>
                </a:lnTo>
                <a:lnTo>
                  <a:pt x="14401" y="0"/>
                </a:lnTo>
                <a:lnTo>
                  <a:pt x="13456" y="1904"/>
                </a:lnTo>
                <a:lnTo>
                  <a:pt x="14401" y="1904"/>
                </a:lnTo>
                <a:lnTo>
                  <a:pt x="15361" y="2880"/>
                </a:lnTo>
                <a:lnTo>
                  <a:pt x="16337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5" name="object 755"/>
          <p:cNvSpPr/>
          <p:nvPr/>
        </p:nvSpPr>
        <p:spPr>
          <a:xfrm>
            <a:off x="3635639" y="2098273"/>
            <a:ext cx="6720" cy="3840"/>
          </a:xfrm>
          <a:custGeom>
            <a:avLst/>
            <a:gdLst/>
            <a:ahLst/>
            <a:cxnLst/>
            <a:rect l="l" t="t" r="r" b="b"/>
            <a:pathLst>
              <a:path w="6720" h="3840">
                <a:moveTo>
                  <a:pt x="0" y="3840"/>
                </a:moveTo>
                <a:lnTo>
                  <a:pt x="975" y="2880"/>
                </a:lnTo>
                <a:lnTo>
                  <a:pt x="2880" y="1904"/>
                </a:lnTo>
                <a:lnTo>
                  <a:pt x="5775" y="1904"/>
                </a:lnTo>
                <a:lnTo>
                  <a:pt x="6720" y="0"/>
                </a:lnTo>
                <a:lnTo>
                  <a:pt x="1935" y="0"/>
                </a:lnTo>
                <a:lnTo>
                  <a:pt x="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6" name="object 756"/>
          <p:cNvSpPr/>
          <p:nvPr/>
        </p:nvSpPr>
        <p:spPr>
          <a:xfrm>
            <a:off x="3656761" y="2088672"/>
            <a:ext cx="18242" cy="41269"/>
          </a:xfrm>
          <a:custGeom>
            <a:avLst/>
            <a:gdLst/>
            <a:ahLst/>
            <a:cxnLst/>
            <a:rect l="l" t="t" r="r" b="b"/>
            <a:pathLst>
              <a:path w="18242" h="41269">
                <a:moveTo>
                  <a:pt x="18242" y="34564"/>
                </a:moveTo>
                <a:lnTo>
                  <a:pt x="16322" y="34564"/>
                </a:lnTo>
                <a:lnTo>
                  <a:pt x="16322" y="35509"/>
                </a:lnTo>
                <a:lnTo>
                  <a:pt x="15361" y="36469"/>
                </a:lnTo>
                <a:lnTo>
                  <a:pt x="14401" y="37429"/>
                </a:lnTo>
                <a:lnTo>
                  <a:pt x="12481" y="37429"/>
                </a:lnTo>
                <a:lnTo>
                  <a:pt x="11521" y="36469"/>
                </a:lnTo>
                <a:lnTo>
                  <a:pt x="10561" y="36469"/>
                </a:lnTo>
                <a:lnTo>
                  <a:pt x="10561" y="35509"/>
                </a:lnTo>
                <a:lnTo>
                  <a:pt x="9601" y="34564"/>
                </a:lnTo>
                <a:lnTo>
                  <a:pt x="9601" y="12481"/>
                </a:lnTo>
                <a:lnTo>
                  <a:pt x="17282" y="12481"/>
                </a:lnTo>
                <a:lnTo>
                  <a:pt x="17282" y="9601"/>
                </a:lnTo>
                <a:lnTo>
                  <a:pt x="9601" y="9601"/>
                </a:lnTo>
                <a:lnTo>
                  <a:pt x="9601" y="0"/>
                </a:lnTo>
                <a:lnTo>
                  <a:pt x="8641" y="0"/>
                </a:lnTo>
                <a:lnTo>
                  <a:pt x="7680" y="1920"/>
                </a:lnTo>
                <a:lnTo>
                  <a:pt x="7680" y="3840"/>
                </a:lnTo>
                <a:lnTo>
                  <a:pt x="6720" y="4800"/>
                </a:lnTo>
                <a:lnTo>
                  <a:pt x="5760" y="6720"/>
                </a:lnTo>
                <a:lnTo>
                  <a:pt x="4800" y="7665"/>
                </a:lnTo>
                <a:lnTo>
                  <a:pt x="2880" y="8641"/>
                </a:lnTo>
                <a:lnTo>
                  <a:pt x="1920" y="9601"/>
                </a:lnTo>
                <a:lnTo>
                  <a:pt x="960" y="10561"/>
                </a:lnTo>
                <a:lnTo>
                  <a:pt x="0" y="11506"/>
                </a:lnTo>
                <a:lnTo>
                  <a:pt x="0" y="12481"/>
                </a:lnTo>
                <a:lnTo>
                  <a:pt x="4800" y="12481"/>
                </a:lnTo>
                <a:lnTo>
                  <a:pt x="4800" y="37429"/>
                </a:lnTo>
                <a:lnTo>
                  <a:pt x="5760" y="39349"/>
                </a:lnTo>
                <a:lnTo>
                  <a:pt x="6720" y="39349"/>
                </a:lnTo>
                <a:lnTo>
                  <a:pt x="7680" y="40309"/>
                </a:lnTo>
                <a:lnTo>
                  <a:pt x="8641" y="41269"/>
                </a:lnTo>
                <a:lnTo>
                  <a:pt x="11521" y="41269"/>
                </a:lnTo>
                <a:lnTo>
                  <a:pt x="13441" y="40309"/>
                </a:lnTo>
                <a:lnTo>
                  <a:pt x="14401" y="39349"/>
                </a:lnTo>
                <a:lnTo>
                  <a:pt x="16322" y="38389"/>
                </a:lnTo>
                <a:lnTo>
                  <a:pt x="17282" y="36469"/>
                </a:lnTo>
                <a:lnTo>
                  <a:pt x="18242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7" name="object 757"/>
          <p:cNvSpPr/>
          <p:nvPr/>
        </p:nvSpPr>
        <p:spPr>
          <a:xfrm>
            <a:off x="3675004" y="2098273"/>
            <a:ext cx="33604" cy="46070"/>
          </a:xfrm>
          <a:custGeom>
            <a:avLst/>
            <a:gdLst/>
            <a:ahLst/>
            <a:cxnLst/>
            <a:rect l="l" t="t" r="r" b="b"/>
            <a:pathLst>
              <a:path w="33604" h="46070">
                <a:moveTo>
                  <a:pt x="29763" y="3840"/>
                </a:moveTo>
                <a:lnTo>
                  <a:pt x="30723" y="2880"/>
                </a:lnTo>
                <a:lnTo>
                  <a:pt x="31683" y="1904"/>
                </a:lnTo>
                <a:lnTo>
                  <a:pt x="33604" y="1904"/>
                </a:lnTo>
                <a:lnTo>
                  <a:pt x="33604" y="0"/>
                </a:lnTo>
                <a:lnTo>
                  <a:pt x="23042" y="0"/>
                </a:lnTo>
                <a:lnTo>
                  <a:pt x="23042" y="1904"/>
                </a:lnTo>
                <a:lnTo>
                  <a:pt x="25923" y="1904"/>
                </a:lnTo>
                <a:lnTo>
                  <a:pt x="25923" y="2880"/>
                </a:lnTo>
                <a:lnTo>
                  <a:pt x="26883" y="2880"/>
                </a:lnTo>
                <a:lnTo>
                  <a:pt x="26883" y="3840"/>
                </a:lnTo>
                <a:lnTo>
                  <a:pt x="25923" y="4785"/>
                </a:lnTo>
                <a:lnTo>
                  <a:pt x="25923" y="5745"/>
                </a:lnTo>
                <a:lnTo>
                  <a:pt x="19202" y="23027"/>
                </a:lnTo>
                <a:lnTo>
                  <a:pt x="11521" y="7680"/>
                </a:lnTo>
                <a:lnTo>
                  <a:pt x="10561" y="5745"/>
                </a:lnTo>
                <a:lnTo>
                  <a:pt x="10561" y="2880"/>
                </a:lnTo>
                <a:lnTo>
                  <a:pt x="11521" y="1904"/>
                </a:lnTo>
                <a:lnTo>
                  <a:pt x="14401" y="1904"/>
                </a:lnTo>
                <a:lnTo>
                  <a:pt x="14401" y="0"/>
                </a:lnTo>
                <a:lnTo>
                  <a:pt x="0" y="0"/>
                </a:lnTo>
                <a:lnTo>
                  <a:pt x="0" y="1904"/>
                </a:lnTo>
                <a:lnTo>
                  <a:pt x="1920" y="1904"/>
                </a:lnTo>
                <a:lnTo>
                  <a:pt x="2880" y="2880"/>
                </a:lnTo>
                <a:lnTo>
                  <a:pt x="2880" y="3840"/>
                </a:lnTo>
                <a:lnTo>
                  <a:pt x="3840" y="3840"/>
                </a:lnTo>
                <a:lnTo>
                  <a:pt x="4800" y="4785"/>
                </a:lnTo>
                <a:lnTo>
                  <a:pt x="4800" y="5745"/>
                </a:lnTo>
                <a:lnTo>
                  <a:pt x="5760" y="6720"/>
                </a:lnTo>
                <a:lnTo>
                  <a:pt x="16322" y="29748"/>
                </a:lnTo>
                <a:lnTo>
                  <a:pt x="14401" y="35509"/>
                </a:lnTo>
                <a:lnTo>
                  <a:pt x="13441" y="37429"/>
                </a:lnTo>
                <a:lnTo>
                  <a:pt x="12481" y="38389"/>
                </a:lnTo>
                <a:lnTo>
                  <a:pt x="11521" y="39349"/>
                </a:lnTo>
                <a:lnTo>
                  <a:pt x="10561" y="40309"/>
                </a:lnTo>
                <a:lnTo>
                  <a:pt x="8641" y="40309"/>
                </a:lnTo>
                <a:lnTo>
                  <a:pt x="7680" y="39349"/>
                </a:lnTo>
                <a:lnTo>
                  <a:pt x="2880" y="39349"/>
                </a:lnTo>
                <a:lnTo>
                  <a:pt x="1920" y="40309"/>
                </a:lnTo>
                <a:lnTo>
                  <a:pt x="1920" y="44150"/>
                </a:lnTo>
                <a:lnTo>
                  <a:pt x="2880" y="44150"/>
                </a:lnTo>
                <a:lnTo>
                  <a:pt x="3840" y="45110"/>
                </a:lnTo>
                <a:lnTo>
                  <a:pt x="4800" y="46070"/>
                </a:lnTo>
                <a:lnTo>
                  <a:pt x="7680" y="46070"/>
                </a:lnTo>
                <a:lnTo>
                  <a:pt x="9601" y="45110"/>
                </a:lnTo>
                <a:lnTo>
                  <a:pt x="11521" y="43190"/>
                </a:lnTo>
                <a:lnTo>
                  <a:pt x="13441" y="42230"/>
                </a:lnTo>
                <a:lnTo>
                  <a:pt x="15361" y="39349"/>
                </a:lnTo>
                <a:lnTo>
                  <a:pt x="16322" y="36469"/>
                </a:lnTo>
                <a:lnTo>
                  <a:pt x="28803" y="6720"/>
                </a:lnTo>
                <a:lnTo>
                  <a:pt x="29763" y="4785"/>
                </a:lnTo>
                <a:lnTo>
                  <a:pt x="2976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8" name="object 758"/>
          <p:cNvSpPr/>
          <p:nvPr/>
        </p:nvSpPr>
        <p:spPr>
          <a:xfrm>
            <a:off x="3214222" y="2005142"/>
            <a:ext cx="34564" cy="24963"/>
          </a:xfrm>
          <a:custGeom>
            <a:avLst/>
            <a:gdLst/>
            <a:ahLst/>
            <a:cxnLst/>
            <a:rect l="l" t="t" r="r" b="b"/>
            <a:pathLst>
              <a:path w="34564" h="24963">
                <a:moveTo>
                  <a:pt x="960" y="960"/>
                </a:moveTo>
                <a:lnTo>
                  <a:pt x="2880" y="960"/>
                </a:lnTo>
                <a:lnTo>
                  <a:pt x="3840" y="1935"/>
                </a:lnTo>
                <a:lnTo>
                  <a:pt x="4800" y="2895"/>
                </a:lnTo>
                <a:lnTo>
                  <a:pt x="5760" y="3840"/>
                </a:lnTo>
                <a:lnTo>
                  <a:pt x="12481" y="3840"/>
                </a:lnTo>
                <a:lnTo>
                  <a:pt x="14401" y="2895"/>
                </a:lnTo>
                <a:lnTo>
                  <a:pt x="20162" y="2895"/>
                </a:lnTo>
                <a:lnTo>
                  <a:pt x="22067" y="3840"/>
                </a:lnTo>
                <a:lnTo>
                  <a:pt x="23042" y="4800"/>
                </a:lnTo>
                <a:lnTo>
                  <a:pt x="24003" y="5775"/>
                </a:lnTo>
                <a:lnTo>
                  <a:pt x="24963" y="7680"/>
                </a:lnTo>
                <a:lnTo>
                  <a:pt x="25907" y="9616"/>
                </a:lnTo>
                <a:lnTo>
                  <a:pt x="26883" y="11521"/>
                </a:lnTo>
                <a:lnTo>
                  <a:pt x="26883" y="16337"/>
                </a:lnTo>
                <a:lnTo>
                  <a:pt x="25907" y="18242"/>
                </a:lnTo>
                <a:lnTo>
                  <a:pt x="24003" y="20177"/>
                </a:lnTo>
                <a:lnTo>
                  <a:pt x="22067" y="22082"/>
                </a:lnTo>
                <a:lnTo>
                  <a:pt x="20162" y="23042"/>
                </a:lnTo>
                <a:lnTo>
                  <a:pt x="16322" y="23042"/>
                </a:lnTo>
                <a:lnTo>
                  <a:pt x="18242" y="24963"/>
                </a:lnTo>
                <a:lnTo>
                  <a:pt x="24963" y="24963"/>
                </a:lnTo>
                <a:lnTo>
                  <a:pt x="27843" y="24002"/>
                </a:lnTo>
                <a:lnTo>
                  <a:pt x="30723" y="21122"/>
                </a:lnTo>
                <a:lnTo>
                  <a:pt x="32628" y="19202"/>
                </a:lnTo>
                <a:lnTo>
                  <a:pt x="34564" y="16337"/>
                </a:lnTo>
                <a:lnTo>
                  <a:pt x="34564" y="9616"/>
                </a:lnTo>
                <a:lnTo>
                  <a:pt x="33588" y="7680"/>
                </a:lnTo>
                <a:lnTo>
                  <a:pt x="31683" y="5775"/>
                </a:lnTo>
                <a:lnTo>
                  <a:pt x="29748" y="3840"/>
                </a:lnTo>
                <a:lnTo>
                  <a:pt x="27843" y="1935"/>
                </a:lnTo>
                <a:lnTo>
                  <a:pt x="25907" y="960"/>
                </a:lnTo>
                <a:lnTo>
                  <a:pt x="23042" y="0"/>
                </a:lnTo>
                <a:lnTo>
                  <a:pt x="0" y="0"/>
                </a:lnTo>
                <a:lnTo>
                  <a:pt x="0" y="960"/>
                </a:lnTo>
                <a:lnTo>
                  <a:pt x="9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9" name="object 759"/>
          <p:cNvSpPr/>
          <p:nvPr/>
        </p:nvSpPr>
        <p:spPr>
          <a:xfrm>
            <a:off x="3214222" y="2008982"/>
            <a:ext cx="19202" cy="41285"/>
          </a:xfrm>
          <a:custGeom>
            <a:avLst/>
            <a:gdLst/>
            <a:ahLst/>
            <a:cxnLst/>
            <a:rect l="l" t="t" r="r" b="b"/>
            <a:pathLst>
              <a:path w="19202" h="41285">
                <a:moveTo>
                  <a:pt x="14401" y="19202"/>
                </a:moveTo>
                <a:lnTo>
                  <a:pt x="13441" y="18242"/>
                </a:lnTo>
                <a:lnTo>
                  <a:pt x="12481" y="18242"/>
                </a:lnTo>
                <a:lnTo>
                  <a:pt x="12481" y="0"/>
                </a:lnTo>
                <a:lnTo>
                  <a:pt x="5760" y="0"/>
                </a:lnTo>
                <a:lnTo>
                  <a:pt x="5760" y="38404"/>
                </a:lnTo>
                <a:lnTo>
                  <a:pt x="4800" y="39364"/>
                </a:lnTo>
                <a:lnTo>
                  <a:pt x="2880" y="40325"/>
                </a:lnTo>
                <a:lnTo>
                  <a:pt x="0" y="40325"/>
                </a:lnTo>
                <a:lnTo>
                  <a:pt x="0" y="41285"/>
                </a:lnTo>
                <a:lnTo>
                  <a:pt x="19202" y="41285"/>
                </a:lnTo>
                <a:lnTo>
                  <a:pt x="19202" y="40325"/>
                </a:lnTo>
                <a:lnTo>
                  <a:pt x="15361" y="40325"/>
                </a:lnTo>
                <a:lnTo>
                  <a:pt x="14401" y="39364"/>
                </a:lnTo>
                <a:lnTo>
                  <a:pt x="13441" y="38404"/>
                </a:lnTo>
                <a:lnTo>
                  <a:pt x="12481" y="38404"/>
                </a:lnTo>
                <a:lnTo>
                  <a:pt x="12481" y="20162"/>
                </a:lnTo>
                <a:lnTo>
                  <a:pt x="14401" y="20162"/>
                </a:lnTo>
                <a:lnTo>
                  <a:pt x="15361" y="21122"/>
                </a:lnTo>
                <a:lnTo>
                  <a:pt x="18242" y="21122"/>
                </a:lnTo>
                <a:lnTo>
                  <a:pt x="16322" y="19202"/>
                </a:lnTo>
                <a:lnTo>
                  <a:pt x="14401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0" name="object 760"/>
          <p:cNvSpPr/>
          <p:nvPr/>
        </p:nvSpPr>
        <p:spPr>
          <a:xfrm>
            <a:off x="3253572" y="2022424"/>
            <a:ext cx="22082" cy="28803"/>
          </a:xfrm>
          <a:custGeom>
            <a:avLst/>
            <a:gdLst/>
            <a:ahLst/>
            <a:cxnLst/>
            <a:rect l="l" t="t" r="r" b="b"/>
            <a:pathLst>
              <a:path w="22082" h="28803">
                <a:moveTo>
                  <a:pt x="12481" y="26883"/>
                </a:moveTo>
                <a:lnTo>
                  <a:pt x="10561" y="24963"/>
                </a:lnTo>
                <a:lnTo>
                  <a:pt x="8641" y="22082"/>
                </a:lnTo>
                <a:lnTo>
                  <a:pt x="6720" y="18242"/>
                </a:lnTo>
                <a:lnTo>
                  <a:pt x="5760" y="14401"/>
                </a:lnTo>
                <a:lnTo>
                  <a:pt x="5760" y="7680"/>
                </a:lnTo>
                <a:lnTo>
                  <a:pt x="4800" y="0"/>
                </a:lnTo>
                <a:lnTo>
                  <a:pt x="2895" y="1920"/>
                </a:lnTo>
                <a:lnTo>
                  <a:pt x="1920" y="4800"/>
                </a:lnTo>
                <a:lnTo>
                  <a:pt x="0" y="7680"/>
                </a:lnTo>
                <a:lnTo>
                  <a:pt x="0" y="17282"/>
                </a:lnTo>
                <a:lnTo>
                  <a:pt x="960" y="20162"/>
                </a:lnTo>
                <a:lnTo>
                  <a:pt x="2895" y="23042"/>
                </a:lnTo>
                <a:lnTo>
                  <a:pt x="5760" y="26883"/>
                </a:lnTo>
                <a:lnTo>
                  <a:pt x="9616" y="28803"/>
                </a:lnTo>
                <a:lnTo>
                  <a:pt x="17282" y="28803"/>
                </a:lnTo>
                <a:lnTo>
                  <a:pt x="19202" y="27843"/>
                </a:lnTo>
                <a:lnTo>
                  <a:pt x="22082" y="26883"/>
                </a:lnTo>
                <a:lnTo>
                  <a:pt x="21122" y="24002"/>
                </a:lnTo>
                <a:lnTo>
                  <a:pt x="19202" y="25923"/>
                </a:lnTo>
                <a:lnTo>
                  <a:pt x="18242" y="26883"/>
                </a:lnTo>
                <a:lnTo>
                  <a:pt x="12481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1" name="object 761"/>
          <p:cNvSpPr/>
          <p:nvPr/>
        </p:nvSpPr>
        <p:spPr>
          <a:xfrm>
            <a:off x="3258372" y="2018598"/>
            <a:ext cx="24963" cy="30708"/>
          </a:xfrm>
          <a:custGeom>
            <a:avLst/>
            <a:gdLst/>
            <a:ahLst/>
            <a:cxnLst/>
            <a:rect l="l" t="t" r="r" b="b"/>
            <a:pathLst>
              <a:path w="24963" h="30708">
                <a:moveTo>
                  <a:pt x="1920" y="7665"/>
                </a:moveTo>
                <a:lnTo>
                  <a:pt x="2880" y="5745"/>
                </a:lnTo>
                <a:lnTo>
                  <a:pt x="3840" y="3825"/>
                </a:lnTo>
                <a:lnTo>
                  <a:pt x="4815" y="3825"/>
                </a:lnTo>
                <a:lnTo>
                  <a:pt x="6720" y="2880"/>
                </a:lnTo>
                <a:lnTo>
                  <a:pt x="11521" y="2880"/>
                </a:lnTo>
                <a:lnTo>
                  <a:pt x="13441" y="3825"/>
                </a:lnTo>
                <a:lnTo>
                  <a:pt x="14401" y="5745"/>
                </a:lnTo>
                <a:lnTo>
                  <a:pt x="17282" y="8625"/>
                </a:lnTo>
                <a:lnTo>
                  <a:pt x="18242" y="13426"/>
                </a:lnTo>
                <a:lnTo>
                  <a:pt x="18242" y="23027"/>
                </a:lnTo>
                <a:lnTo>
                  <a:pt x="17282" y="25908"/>
                </a:lnTo>
                <a:lnTo>
                  <a:pt x="16322" y="27828"/>
                </a:lnTo>
                <a:lnTo>
                  <a:pt x="17282" y="30708"/>
                </a:lnTo>
                <a:lnTo>
                  <a:pt x="19202" y="28788"/>
                </a:lnTo>
                <a:lnTo>
                  <a:pt x="21122" y="26868"/>
                </a:lnTo>
                <a:lnTo>
                  <a:pt x="22082" y="23987"/>
                </a:lnTo>
                <a:lnTo>
                  <a:pt x="24002" y="21107"/>
                </a:lnTo>
                <a:lnTo>
                  <a:pt x="24963" y="19187"/>
                </a:lnTo>
                <a:lnTo>
                  <a:pt x="24963" y="12466"/>
                </a:lnTo>
                <a:lnTo>
                  <a:pt x="23042" y="8625"/>
                </a:lnTo>
                <a:lnTo>
                  <a:pt x="21122" y="5745"/>
                </a:lnTo>
                <a:lnTo>
                  <a:pt x="18242" y="1904"/>
                </a:lnTo>
                <a:lnTo>
                  <a:pt x="14401" y="0"/>
                </a:lnTo>
                <a:lnTo>
                  <a:pt x="7680" y="0"/>
                </a:lnTo>
                <a:lnTo>
                  <a:pt x="4815" y="944"/>
                </a:lnTo>
                <a:lnTo>
                  <a:pt x="2880" y="1904"/>
                </a:lnTo>
                <a:lnTo>
                  <a:pt x="0" y="3825"/>
                </a:lnTo>
                <a:lnTo>
                  <a:pt x="960" y="11506"/>
                </a:lnTo>
                <a:lnTo>
                  <a:pt x="1920" y="8625"/>
                </a:lnTo>
                <a:lnTo>
                  <a:pt x="1920" y="76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2" name="object 762"/>
          <p:cNvSpPr/>
          <p:nvPr/>
        </p:nvSpPr>
        <p:spPr>
          <a:xfrm>
            <a:off x="3287176" y="2003237"/>
            <a:ext cx="15361" cy="47030"/>
          </a:xfrm>
          <a:custGeom>
            <a:avLst/>
            <a:gdLst/>
            <a:ahLst/>
            <a:cxnLst/>
            <a:rect l="l" t="t" r="r" b="b"/>
            <a:pathLst>
              <a:path w="15361" h="47030">
                <a:moveTo>
                  <a:pt x="11521" y="45110"/>
                </a:moveTo>
                <a:lnTo>
                  <a:pt x="11521" y="44150"/>
                </a:lnTo>
                <a:lnTo>
                  <a:pt x="10561" y="43190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800"/>
                </a:lnTo>
                <a:lnTo>
                  <a:pt x="1920" y="3840"/>
                </a:lnTo>
                <a:lnTo>
                  <a:pt x="3840" y="3840"/>
                </a:lnTo>
                <a:lnTo>
                  <a:pt x="3840" y="4800"/>
                </a:lnTo>
                <a:lnTo>
                  <a:pt x="4800" y="4800"/>
                </a:lnTo>
                <a:lnTo>
                  <a:pt x="4800" y="6705"/>
                </a:lnTo>
                <a:lnTo>
                  <a:pt x="5760" y="8625"/>
                </a:lnTo>
                <a:lnTo>
                  <a:pt x="5760" y="42230"/>
                </a:lnTo>
                <a:lnTo>
                  <a:pt x="4800" y="43190"/>
                </a:lnTo>
                <a:lnTo>
                  <a:pt x="4800" y="45110"/>
                </a:lnTo>
                <a:lnTo>
                  <a:pt x="3840" y="45110"/>
                </a:lnTo>
                <a:lnTo>
                  <a:pt x="2880" y="46070"/>
                </a:lnTo>
                <a:lnTo>
                  <a:pt x="960" y="46070"/>
                </a:lnTo>
                <a:lnTo>
                  <a:pt x="960" y="47030"/>
                </a:lnTo>
                <a:lnTo>
                  <a:pt x="15361" y="47030"/>
                </a:lnTo>
                <a:lnTo>
                  <a:pt x="15361" y="46070"/>
                </a:lnTo>
                <a:lnTo>
                  <a:pt x="13441" y="46070"/>
                </a:lnTo>
                <a:lnTo>
                  <a:pt x="12481" y="45110"/>
                </a:lnTo>
                <a:lnTo>
                  <a:pt x="11521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3" name="object 763"/>
          <p:cNvSpPr/>
          <p:nvPr/>
        </p:nvSpPr>
        <p:spPr>
          <a:xfrm>
            <a:off x="3310219" y="2003237"/>
            <a:ext cx="6720" cy="6705"/>
          </a:xfrm>
          <a:custGeom>
            <a:avLst/>
            <a:gdLst/>
            <a:ahLst/>
            <a:cxnLst/>
            <a:rect l="l" t="t" r="r" b="b"/>
            <a:pathLst>
              <a:path w="6720" h="6705">
                <a:moveTo>
                  <a:pt x="6720" y="960"/>
                </a:moveTo>
                <a:lnTo>
                  <a:pt x="5760" y="960"/>
                </a:lnTo>
                <a:lnTo>
                  <a:pt x="576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04"/>
                </a:lnTo>
                <a:lnTo>
                  <a:pt x="0" y="3840"/>
                </a:lnTo>
                <a:lnTo>
                  <a:pt x="960" y="4800"/>
                </a:lnTo>
                <a:lnTo>
                  <a:pt x="960" y="5745"/>
                </a:lnTo>
                <a:lnTo>
                  <a:pt x="1920" y="5745"/>
                </a:lnTo>
                <a:lnTo>
                  <a:pt x="2880" y="6705"/>
                </a:lnTo>
                <a:lnTo>
                  <a:pt x="4800" y="6705"/>
                </a:lnTo>
                <a:lnTo>
                  <a:pt x="5760" y="5745"/>
                </a:lnTo>
                <a:lnTo>
                  <a:pt x="6720" y="4800"/>
                </a:lnTo>
                <a:lnTo>
                  <a:pt x="672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4" name="object 764"/>
          <p:cNvSpPr/>
          <p:nvPr/>
        </p:nvSpPr>
        <p:spPr>
          <a:xfrm>
            <a:off x="3305418" y="2018598"/>
            <a:ext cx="15361" cy="31668"/>
          </a:xfrm>
          <a:custGeom>
            <a:avLst/>
            <a:gdLst/>
            <a:ahLst/>
            <a:cxnLst/>
            <a:rect l="l" t="t" r="r" b="b"/>
            <a:pathLst>
              <a:path w="15361" h="31668">
                <a:moveTo>
                  <a:pt x="15361" y="31668"/>
                </a:moveTo>
                <a:lnTo>
                  <a:pt x="15361" y="30708"/>
                </a:lnTo>
                <a:lnTo>
                  <a:pt x="13441" y="30708"/>
                </a:lnTo>
                <a:lnTo>
                  <a:pt x="12481" y="29748"/>
                </a:lnTo>
                <a:lnTo>
                  <a:pt x="11521" y="29748"/>
                </a:lnTo>
                <a:lnTo>
                  <a:pt x="11521" y="0"/>
                </a:lnTo>
                <a:lnTo>
                  <a:pt x="9601" y="0"/>
                </a:lnTo>
                <a:lnTo>
                  <a:pt x="0" y="3825"/>
                </a:lnTo>
                <a:lnTo>
                  <a:pt x="960" y="5745"/>
                </a:lnTo>
                <a:lnTo>
                  <a:pt x="1920" y="4785"/>
                </a:lnTo>
                <a:lnTo>
                  <a:pt x="4800" y="4785"/>
                </a:lnTo>
                <a:lnTo>
                  <a:pt x="4800" y="5745"/>
                </a:lnTo>
                <a:lnTo>
                  <a:pt x="5760" y="6720"/>
                </a:lnTo>
                <a:lnTo>
                  <a:pt x="5760" y="27828"/>
                </a:lnTo>
                <a:lnTo>
                  <a:pt x="4800" y="28788"/>
                </a:lnTo>
                <a:lnTo>
                  <a:pt x="4800" y="29748"/>
                </a:lnTo>
                <a:lnTo>
                  <a:pt x="3840" y="29748"/>
                </a:lnTo>
                <a:lnTo>
                  <a:pt x="3840" y="30708"/>
                </a:lnTo>
                <a:lnTo>
                  <a:pt x="960" y="30708"/>
                </a:lnTo>
                <a:lnTo>
                  <a:pt x="960" y="31668"/>
                </a:lnTo>
                <a:lnTo>
                  <a:pt x="15361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5" name="object 765"/>
          <p:cNvSpPr/>
          <p:nvPr/>
        </p:nvSpPr>
        <p:spPr>
          <a:xfrm>
            <a:off x="3323661" y="2009942"/>
            <a:ext cx="18227" cy="41285"/>
          </a:xfrm>
          <a:custGeom>
            <a:avLst/>
            <a:gdLst/>
            <a:ahLst/>
            <a:cxnLst/>
            <a:rect l="l" t="t" r="r" b="b"/>
            <a:pathLst>
              <a:path w="18227" h="41285">
                <a:moveTo>
                  <a:pt x="3840" y="8656"/>
                </a:moveTo>
                <a:lnTo>
                  <a:pt x="1920" y="9601"/>
                </a:lnTo>
                <a:lnTo>
                  <a:pt x="960" y="10561"/>
                </a:lnTo>
                <a:lnTo>
                  <a:pt x="0" y="11536"/>
                </a:lnTo>
                <a:lnTo>
                  <a:pt x="0" y="12481"/>
                </a:lnTo>
                <a:lnTo>
                  <a:pt x="4800" y="12481"/>
                </a:lnTo>
                <a:lnTo>
                  <a:pt x="4800" y="36484"/>
                </a:lnTo>
                <a:lnTo>
                  <a:pt x="5760" y="37444"/>
                </a:lnTo>
                <a:lnTo>
                  <a:pt x="5760" y="38404"/>
                </a:lnTo>
                <a:lnTo>
                  <a:pt x="6720" y="39364"/>
                </a:lnTo>
                <a:lnTo>
                  <a:pt x="7680" y="40325"/>
                </a:lnTo>
                <a:lnTo>
                  <a:pt x="8641" y="40325"/>
                </a:lnTo>
                <a:lnTo>
                  <a:pt x="9601" y="41285"/>
                </a:lnTo>
                <a:lnTo>
                  <a:pt x="12481" y="41285"/>
                </a:lnTo>
                <a:lnTo>
                  <a:pt x="13441" y="40325"/>
                </a:lnTo>
                <a:lnTo>
                  <a:pt x="15361" y="39364"/>
                </a:lnTo>
                <a:lnTo>
                  <a:pt x="16322" y="38404"/>
                </a:lnTo>
                <a:lnTo>
                  <a:pt x="17266" y="36484"/>
                </a:lnTo>
                <a:lnTo>
                  <a:pt x="18227" y="34564"/>
                </a:lnTo>
                <a:lnTo>
                  <a:pt x="17266" y="34564"/>
                </a:lnTo>
                <a:lnTo>
                  <a:pt x="16322" y="35524"/>
                </a:lnTo>
                <a:lnTo>
                  <a:pt x="15361" y="36484"/>
                </a:lnTo>
                <a:lnTo>
                  <a:pt x="14386" y="36484"/>
                </a:lnTo>
                <a:lnTo>
                  <a:pt x="14386" y="37444"/>
                </a:lnTo>
                <a:lnTo>
                  <a:pt x="12481" y="37444"/>
                </a:lnTo>
                <a:lnTo>
                  <a:pt x="11521" y="36484"/>
                </a:lnTo>
                <a:lnTo>
                  <a:pt x="10546" y="35524"/>
                </a:lnTo>
                <a:lnTo>
                  <a:pt x="10546" y="12481"/>
                </a:lnTo>
                <a:lnTo>
                  <a:pt x="17266" y="12481"/>
                </a:lnTo>
                <a:lnTo>
                  <a:pt x="17266" y="9601"/>
                </a:lnTo>
                <a:lnTo>
                  <a:pt x="10546" y="9601"/>
                </a:lnTo>
                <a:lnTo>
                  <a:pt x="10546" y="0"/>
                </a:lnTo>
                <a:lnTo>
                  <a:pt x="9601" y="0"/>
                </a:lnTo>
                <a:lnTo>
                  <a:pt x="8641" y="1920"/>
                </a:lnTo>
                <a:lnTo>
                  <a:pt x="7680" y="3840"/>
                </a:lnTo>
                <a:lnTo>
                  <a:pt x="6720" y="4815"/>
                </a:lnTo>
                <a:lnTo>
                  <a:pt x="5760" y="5760"/>
                </a:lnTo>
                <a:lnTo>
                  <a:pt x="4800" y="7680"/>
                </a:lnTo>
                <a:lnTo>
                  <a:pt x="3840" y="86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6" name="object 766"/>
          <p:cNvSpPr/>
          <p:nvPr/>
        </p:nvSpPr>
        <p:spPr>
          <a:xfrm>
            <a:off x="3348609" y="2003237"/>
            <a:ext cx="6720" cy="6705"/>
          </a:xfrm>
          <a:custGeom>
            <a:avLst/>
            <a:gdLst/>
            <a:ahLst/>
            <a:cxnLst/>
            <a:rect l="l" t="t" r="r" b="b"/>
            <a:pathLst>
              <a:path w="6720" h="6705">
                <a:moveTo>
                  <a:pt x="0" y="1904"/>
                </a:moveTo>
                <a:lnTo>
                  <a:pt x="0" y="3840"/>
                </a:lnTo>
                <a:lnTo>
                  <a:pt x="960" y="4800"/>
                </a:lnTo>
                <a:lnTo>
                  <a:pt x="960" y="5745"/>
                </a:lnTo>
                <a:lnTo>
                  <a:pt x="1935" y="5745"/>
                </a:lnTo>
                <a:lnTo>
                  <a:pt x="2880" y="6705"/>
                </a:lnTo>
                <a:lnTo>
                  <a:pt x="4800" y="6705"/>
                </a:lnTo>
                <a:lnTo>
                  <a:pt x="5775" y="5745"/>
                </a:lnTo>
                <a:lnTo>
                  <a:pt x="6720" y="4800"/>
                </a:lnTo>
                <a:lnTo>
                  <a:pt x="6720" y="960"/>
                </a:lnTo>
                <a:lnTo>
                  <a:pt x="5775" y="960"/>
                </a:lnTo>
                <a:lnTo>
                  <a:pt x="4800" y="0"/>
                </a:lnTo>
                <a:lnTo>
                  <a:pt x="1935" y="0"/>
                </a:lnTo>
                <a:lnTo>
                  <a:pt x="960" y="960"/>
                </a:lnTo>
                <a:lnTo>
                  <a:pt x="0" y="19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7" name="object 767"/>
          <p:cNvSpPr/>
          <p:nvPr/>
        </p:nvSpPr>
        <p:spPr>
          <a:xfrm>
            <a:off x="3343823" y="2018598"/>
            <a:ext cx="15346" cy="31668"/>
          </a:xfrm>
          <a:custGeom>
            <a:avLst/>
            <a:gdLst/>
            <a:ahLst/>
            <a:cxnLst/>
            <a:rect l="l" t="t" r="r" b="b"/>
            <a:pathLst>
              <a:path w="15346" h="31668">
                <a:moveTo>
                  <a:pt x="15346" y="31668"/>
                </a:moveTo>
                <a:lnTo>
                  <a:pt x="15346" y="30708"/>
                </a:lnTo>
                <a:lnTo>
                  <a:pt x="13426" y="30708"/>
                </a:lnTo>
                <a:lnTo>
                  <a:pt x="12466" y="29748"/>
                </a:lnTo>
                <a:lnTo>
                  <a:pt x="11506" y="29748"/>
                </a:lnTo>
                <a:lnTo>
                  <a:pt x="11506" y="0"/>
                </a:lnTo>
                <a:lnTo>
                  <a:pt x="9585" y="0"/>
                </a:lnTo>
                <a:lnTo>
                  <a:pt x="0" y="3825"/>
                </a:lnTo>
                <a:lnTo>
                  <a:pt x="944" y="5745"/>
                </a:lnTo>
                <a:lnTo>
                  <a:pt x="1904" y="4785"/>
                </a:lnTo>
                <a:lnTo>
                  <a:pt x="4785" y="4785"/>
                </a:lnTo>
                <a:lnTo>
                  <a:pt x="4785" y="5745"/>
                </a:lnTo>
                <a:lnTo>
                  <a:pt x="5745" y="6720"/>
                </a:lnTo>
                <a:lnTo>
                  <a:pt x="5745" y="27828"/>
                </a:lnTo>
                <a:lnTo>
                  <a:pt x="4785" y="28788"/>
                </a:lnTo>
                <a:lnTo>
                  <a:pt x="4785" y="29748"/>
                </a:lnTo>
                <a:lnTo>
                  <a:pt x="3840" y="29748"/>
                </a:lnTo>
                <a:lnTo>
                  <a:pt x="3840" y="30708"/>
                </a:lnTo>
                <a:lnTo>
                  <a:pt x="944" y="30708"/>
                </a:lnTo>
                <a:lnTo>
                  <a:pt x="944" y="31668"/>
                </a:lnTo>
                <a:lnTo>
                  <a:pt x="15346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8" name="object 768"/>
          <p:cNvSpPr/>
          <p:nvPr/>
        </p:nvSpPr>
        <p:spPr>
          <a:xfrm>
            <a:off x="3363970" y="2018598"/>
            <a:ext cx="24963" cy="32628"/>
          </a:xfrm>
          <a:custGeom>
            <a:avLst/>
            <a:gdLst/>
            <a:ahLst/>
            <a:cxnLst/>
            <a:rect l="l" t="t" r="r" b="b"/>
            <a:pathLst>
              <a:path w="24963" h="32628">
                <a:moveTo>
                  <a:pt x="17282" y="0"/>
                </a:moveTo>
                <a:lnTo>
                  <a:pt x="10561" y="0"/>
                </a:lnTo>
                <a:lnTo>
                  <a:pt x="6720" y="1904"/>
                </a:lnTo>
                <a:lnTo>
                  <a:pt x="3840" y="4785"/>
                </a:lnTo>
                <a:lnTo>
                  <a:pt x="960" y="7665"/>
                </a:lnTo>
                <a:lnTo>
                  <a:pt x="0" y="11506"/>
                </a:lnTo>
                <a:lnTo>
                  <a:pt x="0" y="21107"/>
                </a:lnTo>
                <a:lnTo>
                  <a:pt x="960" y="25908"/>
                </a:lnTo>
                <a:lnTo>
                  <a:pt x="3840" y="28788"/>
                </a:lnTo>
                <a:lnTo>
                  <a:pt x="5760" y="31668"/>
                </a:lnTo>
                <a:lnTo>
                  <a:pt x="8641" y="32628"/>
                </a:lnTo>
                <a:lnTo>
                  <a:pt x="15361" y="32628"/>
                </a:lnTo>
                <a:lnTo>
                  <a:pt x="18242" y="31668"/>
                </a:lnTo>
                <a:lnTo>
                  <a:pt x="20162" y="29748"/>
                </a:lnTo>
                <a:lnTo>
                  <a:pt x="23042" y="26868"/>
                </a:lnTo>
                <a:lnTo>
                  <a:pt x="24963" y="23987"/>
                </a:lnTo>
                <a:lnTo>
                  <a:pt x="24963" y="20147"/>
                </a:lnTo>
                <a:lnTo>
                  <a:pt x="24002" y="20147"/>
                </a:lnTo>
                <a:lnTo>
                  <a:pt x="23042" y="22067"/>
                </a:lnTo>
                <a:lnTo>
                  <a:pt x="22082" y="23987"/>
                </a:lnTo>
                <a:lnTo>
                  <a:pt x="21122" y="24947"/>
                </a:lnTo>
                <a:lnTo>
                  <a:pt x="19202" y="26868"/>
                </a:lnTo>
                <a:lnTo>
                  <a:pt x="17282" y="27828"/>
                </a:lnTo>
                <a:lnTo>
                  <a:pt x="11521" y="27828"/>
                </a:lnTo>
                <a:lnTo>
                  <a:pt x="9601" y="25908"/>
                </a:lnTo>
                <a:lnTo>
                  <a:pt x="7680" y="23027"/>
                </a:lnTo>
                <a:lnTo>
                  <a:pt x="5760" y="20147"/>
                </a:lnTo>
                <a:lnTo>
                  <a:pt x="4800" y="17266"/>
                </a:lnTo>
                <a:lnTo>
                  <a:pt x="4800" y="10546"/>
                </a:lnTo>
                <a:lnTo>
                  <a:pt x="5760" y="7665"/>
                </a:lnTo>
                <a:lnTo>
                  <a:pt x="7680" y="4785"/>
                </a:lnTo>
                <a:lnTo>
                  <a:pt x="8641" y="3825"/>
                </a:lnTo>
                <a:lnTo>
                  <a:pt x="10561" y="2880"/>
                </a:lnTo>
                <a:lnTo>
                  <a:pt x="15361" y="2880"/>
                </a:lnTo>
                <a:lnTo>
                  <a:pt x="16322" y="3825"/>
                </a:lnTo>
                <a:lnTo>
                  <a:pt x="17282" y="4785"/>
                </a:lnTo>
                <a:lnTo>
                  <a:pt x="17282" y="6720"/>
                </a:lnTo>
                <a:lnTo>
                  <a:pt x="18242" y="7665"/>
                </a:lnTo>
                <a:lnTo>
                  <a:pt x="18242" y="9585"/>
                </a:lnTo>
                <a:lnTo>
                  <a:pt x="19202" y="10546"/>
                </a:lnTo>
                <a:lnTo>
                  <a:pt x="23042" y="10546"/>
                </a:lnTo>
                <a:lnTo>
                  <a:pt x="24002" y="9585"/>
                </a:lnTo>
                <a:lnTo>
                  <a:pt x="24963" y="8625"/>
                </a:lnTo>
                <a:lnTo>
                  <a:pt x="24963" y="5745"/>
                </a:lnTo>
                <a:lnTo>
                  <a:pt x="24002" y="4785"/>
                </a:lnTo>
                <a:lnTo>
                  <a:pt x="22082" y="2880"/>
                </a:lnTo>
                <a:lnTo>
                  <a:pt x="19202" y="944"/>
                </a:lnTo>
                <a:lnTo>
                  <a:pt x="172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9" name="object 769"/>
          <p:cNvSpPr/>
          <p:nvPr/>
        </p:nvSpPr>
        <p:spPr>
          <a:xfrm>
            <a:off x="3393734" y="2034905"/>
            <a:ext cx="10561" cy="16322"/>
          </a:xfrm>
          <a:custGeom>
            <a:avLst/>
            <a:gdLst/>
            <a:ahLst/>
            <a:cxnLst/>
            <a:rect l="l" t="t" r="r" b="b"/>
            <a:pathLst>
              <a:path w="10561" h="16322">
                <a:moveTo>
                  <a:pt x="0" y="8641"/>
                </a:moveTo>
                <a:lnTo>
                  <a:pt x="0" y="10561"/>
                </a:lnTo>
                <a:lnTo>
                  <a:pt x="960" y="12481"/>
                </a:lnTo>
                <a:lnTo>
                  <a:pt x="1920" y="14401"/>
                </a:lnTo>
                <a:lnTo>
                  <a:pt x="3840" y="15361"/>
                </a:lnTo>
                <a:lnTo>
                  <a:pt x="5760" y="16322"/>
                </a:lnTo>
                <a:lnTo>
                  <a:pt x="10561" y="16322"/>
                </a:lnTo>
                <a:lnTo>
                  <a:pt x="9601" y="12481"/>
                </a:lnTo>
                <a:lnTo>
                  <a:pt x="8641" y="11521"/>
                </a:lnTo>
                <a:lnTo>
                  <a:pt x="7680" y="10561"/>
                </a:lnTo>
                <a:lnTo>
                  <a:pt x="6720" y="9601"/>
                </a:lnTo>
                <a:lnTo>
                  <a:pt x="5760" y="8641"/>
                </a:lnTo>
                <a:lnTo>
                  <a:pt x="5760" y="3840"/>
                </a:lnTo>
                <a:lnTo>
                  <a:pt x="6720" y="2880"/>
                </a:lnTo>
                <a:lnTo>
                  <a:pt x="5760" y="0"/>
                </a:lnTo>
                <a:lnTo>
                  <a:pt x="3840" y="1920"/>
                </a:lnTo>
                <a:lnTo>
                  <a:pt x="1920" y="288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0" name="object 770"/>
          <p:cNvSpPr/>
          <p:nvPr/>
        </p:nvSpPr>
        <p:spPr>
          <a:xfrm>
            <a:off x="3394694" y="2018598"/>
            <a:ext cx="26883" cy="32628"/>
          </a:xfrm>
          <a:custGeom>
            <a:avLst/>
            <a:gdLst/>
            <a:ahLst/>
            <a:cxnLst/>
            <a:rect l="l" t="t" r="r" b="b"/>
            <a:pathLst>
              <a:path w="26883" h="32628">
                <a:moveTo>
                  <a:pt x="16322" y="944"/>
                </a:moveTo>
                <a:lnTo>
                  <a:pt x="14401" y="0"/>
                </a:lnTo>
                <a:lnTo>
                  <a:pt x="7680" y="0"/>
                </a:lnTo>
                <a:lnTo>
                  <a:pt x="5760" y="944"/>
                </a:lnTo>
                <a:lnTo>
                  <a:pt x="2880" y="2880"/>
                </a:lnTo>
                <a:lnTo>
                  <a:pt x="960" y="4785"/>
                </a:lnTo>
                <a:lnTo>
                  <a:pt x="0" y="5745"/>
                </a:lnTo>
                <a:lnTo>
                  <a:pt x="0" y="8625"/>
                </a:lnTo>
                <a:lnTo>
                  <a:pt x="960" y="9585"/>
                </a:lnTo>
                <a:lnTo>
                  <a:pt x="960" y="10546"/>
                </a:lnTo>
                <a:lnTo>
                  <a:pt x="1920" y="10546"/>
                </a:lnTo>
                <a:lnTo>
                  <a:pt x="2880" y="11506"/>
                </a:lnTo>
                <a:lnTo>
                  <a:pt x="3840" y="11506"/>
                </a:lnTo>
                <a:lnTo>
                  <a:pt x="4800" y="10546"/>
                </a:lnTo>
                <a:lnTo>
                  <a:pt x="5760" y="9585"/>
                </a:lnTo>
                <a:lnTo>
                  <a:pt x="5760" y="4785"/>
                </a:lnTo>
                <a:lnTo>
                  <a:pt x="6720" y="3825"/>
                </a:lnTo>
                <a:lnTo>
                  <a:pt x="7680" y="3825"/>
                </a:lnTo>
                <a:lnTo>
                  <a:pt x="7680" y="2880"/>
                </a:lnTo>
                <a:lnTo>
                  <a:pt x="13441" y="2880"/>
                </a:lnTo>
                <a:lnTo>
                  <a:pt x="14401" y="3825"/>
                </a:lnTo>
                <a:lnTo>
                  <a:pt x="15361" y="4785"/>
                </a:lnTo>
                <a:lnTo>
                  <a:pt x="16322" y="7665"/>
                </a:lnTo>
                <a:lnTo>
                  <a:pt x="16322" y="11506"/>
                </a:lnTo>
                <a:lnTo>
                  <a:pt x="10561" y="13426"/>
                </a:lnTo>
                <a:lnTo>
                  <a:pt x="7680" y="15346"/>
                </a:lnTo>
                <a:lnTo>
                  <a:pt x="4800" y="16306"/>
                </a:lnTo>
                <a:lnTo>
                  <a:pt x="5760" y="19187"/>
                </a:lnTo>
                <a:lnTo>
                  <a:pt x="6720" y="18227"/>
                </a:lnTo>
                <a:lnTo>
                  <a:pt x="7680" y="17266"/>
                </a:lnTo>
                <a:lnTo>
                  <a:pt x="9601" y="16306"/>
                </a:lnTo>
                <a:lnTo>
                  <a:pt x="10561" y="16306"/>
                </a:lnTo>
                <a:lnTo>
                  <a:pt x="12481" y="15346"/>
                </a:lnTo>
                <a:lnTo>
                  <a:pt x="16322" y="13426"/>
                </a:lnTo>
                <a:lnTo>
                  <a:pt x="16322" y="24947"/>
                </a:lnTo>
                <a:lnTo>
                  <a:pt x="13441" y="27828"/>
                </a:lnTo>
                <a:lnTo>
                  <a:pt x="11521" y="28788"/>
                </a:lnTo>
                <a:lnTo>
                  <a:pt x="8641" y="28788"/>
                </a:lnTo>
                <a:lnTo>
                  <a:pt x="9601" y="32628"/>
                </a:lnTo>
                <a:lnTo>
                  <a:pt x="10561" y="31668"/>
                </a:lnTo>
                <a:lnTo>
                  <a:pt x="11521" y="31668"/>
                </a:lnTo>
                <a:lnTo>
                  <a:pt x="13441" y="29748"/>
                </a:lnTo>
                <a:lnTo>
                  <a:pt x="16322" y="27828"/>
                </a:lnTo>
                <a:lnTo>
                  <a:pt x="16322" y="30708"/>
                </a:lnTo>
                <a:lnTo>
                  <a:pt x="17282" y="31668"/>
                </a:lnTo>
                <a:lnTo>
                  <a:pt x="18242" y="31668"/>
                </a:lnTo>
                <a:lnTo>
                  <a:pt x="19202" y="32628"/>
                </a:lnTo>
                <a:lnTo>
                  <a:pt x="22082" y="32628"/>
                </a:lnTo>
                <a:lnTo>
                  <a:pt x="24963" y="30708"/>
                </a:lnTo>
                <a:lnTo>
                  <a:pt x="26883" y="27828"/>
                </a:lnTo>
                <a:lnTo>
                  <a:pt x="26883" y="25908"/>
                </a:lnTo>
                <a:lnTo>
                  <a:pt x="25923" y="26868"/>
                </a:lnTo>
                <a:lnTo>
                  <a:pt x="24963" y="27828"/>
                </a:lnTo>
                <a:lnTo>
                  <a:pt x="22082" y="27828"/>
                </a:lnTo>
                <a:lnTo>
                  <a:pt x="22082" y="7665"/>
                </a:lnTo>
                <a:lnTo>
                  <a:pt x="21122" y="5745"/>
                </a:lnTo>
                <a:lnTo>
                  <a:pt x="21122" y="4785"/>
                </a:lnTo>
                <a:lnTo>
                  <a:pt x="20162" y="3825"/>
                </a:lnTo>
                <a:lnTo>
                  <a:pt x="19202" y="2880"/>
                </a:lnTo>
                <a:lnTo>
                  <a:pt x="18242" y="1904"/>
                </a:lnTo>
                <a:lnTo>
                  <a:pt x="16322" y="9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1" name="object 771"/>
          <p:cNvSpPr/>
          <p:nvPr/>
        </p:nvSpPr>
        <p:spPr>
          <a:xfrm>
            <a:off x="3424458" y="2003237"/>
            <a:ext cx="15346" cy="47030"/>
          </a:xfrm>
          <a:custGeom>
            <a:avLst/>
            <a:gdLst/>
            <a:ahLst/>
            <a:cxnLst/>
            <a:rect l="l" t="t" r="r" b="b"/>
            <a:pathLst>
              <a:path w="15346" h="47030">
                <a:moveTo>
                  <a:pt x="8641" y="0"/>
                </a:moveTo>
                <a:lnTo>
                  <a:pt x="0" y="3840"/>
                </a:lnTo>
                <a:lnTo>
                  <a:pt x="0" y="4800"/>
                </a:lnTo>
                <a:lnTo>
                  <a:pt x="960" y="3840"/>
                </a:lnTo>
                <a:lnTo>
                  <a:pt x="3840" y="3840"/>
                </a:lnTo>
                <a:lnTo>
                  <a:pt x="3840" y="4800"/>
                </a:lnTo>
                <a:lnTo>
                  <a:pt x="4800" y="5745"/>
                </a:lnTo>
                <a:lnTo>
                  <a:pt x="4800" y="44150"/>
                </a:lnTo>
                <a:lnTo>
                  <a:pt x="3840" y="45110"/>
                </a:lnTo>
                <a:lnTo>
                  <a:pt x="2880" y="45110"/>
                </a:lnTo>
                <a:lnTo>
                  <a:pt x="2880" y="46070"/>
                </a:lnTo>
                <a:lnTo>
                  <a:pt x="0" y="46070"/>
                </a:lnTo>
                <a:lnTo>
                  <a:pt x="0" y="47030"/>
                </a:lnTo>
                <a:lnTo>
                  <a:pt x="15346" y="47030"/>
                </a:lnTo>
                <a:lnTo>
                  <a:pt x="15346" y="46070"/>
                </a:lnTo>
                <a:lnTo>
                  <a:pt x="12481" y="46070"/>
                </a:lnTo>
                <a:lnTo>
                  <a:pt x="12481" y="45110"/>
                </a:lnTo>
                <a:lnTo>
                  <a:pt x="11506" y="45110"/>
                </a:lnTo>
                <a:lnTo>
                  <a:pt x="10561" y="44150"/>
                </a:lnTo>
                <a:lnTo>
                  <a:pt x="10561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2" name="object 772"/>
          <p:cNvSpPr/>
          <p:nvPr/>
        </p:nvSpPr>
        <p:spPr>
          <a:xfrm>
            <a:off x="3474369" y="2047387"/>
            <a:ext cx="13441" cy="2880"/>
          </a:xfrm>
          <a:custGeom>
            <a:avLst/>
            <a:gdLst/>
            <a:ahLst/>
            <a:cxnLst/>
            <a:rect l="l" t="t" r="r" b="b"/>
            <a:pathLst>
              <a:path w="13441" h="2880">
                <a:moveTo>
                  <a:pt x="4800" y="2880"/>
                </a:moveTo>
                <a:lnTo>
                  <a:pt x="13441" y="2880"/>
                </a:lnTo>
                <a:lnTo>
                  <a:pt x="4800" y="960"/>
                </a:lnTo>
                <a:lnTo>
                  <a:pt x="2880" y="960"/>
                </a:lnTo>
                <a:lnTo>
                  <a:pt x="0" y="0"/>
                </a:lnTo>
                <a:lnTo>
                  <a:pt x="480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3" name="object 773"/>
          <p:cNvSpPr/>
          <p:nvPr/>
        </p:nvSpPr>
        <p:spPr>
          <a:xfrm>
            <a:off x="3459022" y="2005142"/>
            <a:ext cx="46070" cy="45125"/>
          </a:xfrm>
          <a:custGeom>
            <a:avLst/>
            <a:gdLst/>
            <a:ahLst/>
            <a:cxnLst/>
            <a:rect l="l" t="t" r="r" b="b"/>
            <a:pathLst>
              <a:path w="46070" h="45125">
                <a:moveTo>
                  <a:pt x="20147" y="45125"/>
                </a:moveTo>
                <a:lnTo>
                  <a:pt x="15346" y="42245"/>
                </a:lnTo>
                <a:lnTo>
                  <a:pt x="13426" y="42245"/>
                </a:lnTo>
                <a:lnTo>
                  <a:pt x="13426" y="3840"/>
                </a:lnTo>
                <a:lnTo>
                  <a:pt x="15346" y="2895"/>
                </a:lnTo>
                <a:lnTo>
                  <a:pt x="24947" y="2895"/>
                </a:lnTo>
                <a:lnTo>
                  <a:pt x="29748" y="4800"/>
                </a:lnTo>
                <a:lnTo>
                  <a:pt x="32628" y="7680"/>
                </a:lnTo>
                <a:lnTo>
                  <a:pt x="36469" y="11521"/>
                </a:lnTo>
                <a:lnTo>
                  <a:pt x="38389" y="16337"/>
                </a:lnTo>
                <a:lnTo>
                  <a:pt x="38389" y="28803"/>
                </a:lnTo>
                <a:lnTo>
                  <a:pt x="36469" y="33604"/>
                </a:lnTo>
                <a:lnTo>
                  <a:pt x="32628" y="37444"/>
                </a:lnTo>
                <a:lnTo>
                  <a:pt x="29748" y="41285"/>
                </a:lnTo>
                <a:lnTo>
                  <a:pt x="24947" y="43205"/>
                </a:lnTo>
                <a:lnTo>
                  <a:pt x="20147" y="43205"/>
                </a:lnTo>
                <a:lnTo>
                  <a:pt x="28788" y="45125"/>
                </a:lnTo>
                <a:lnTo>
                  <a:pt x="35509" y="43205"/>
                </a:lnTo>
                <a:lnTo>
                  <a:pt x="40309" y="38404"/>
                </a:lnTo>
                <a:lnTo>
                  <a:pt x="44150" y="33604"/>
                </a:lnTo>
                <a:lnTo>
                  <a:pt x="46070" y="28803"/>
                </a:lnTo>
                <a:lnTo>
                  <a:pt x="46070" y="17282"/>
                </a:lnTo>
                <a:lnTo>
                  <a:pt x="44150" y="13456"/>
                </a:lnTo>
                <a:lnTo>
                  <a:pt x="42230" y="9616"/>
                </a:lnTo>
                <a:lnTo>
                  <a:pt x="40309" y="6720"/>
                </a:lnTo>
                <a:lnTo>
                  <a:pt x="37429" y="3840"/>
                </a:lnTo>
                <a:lnTo>
                  <a:pt x="33588" y="1935"/>
                </a:lnTo>
                <a:lnTo>
                  <a:pt x="30708" y="960"/>
                </a:lnTo>
                <a:lnTo>
                  <a:pt x="24947" y="0"/>
                </a:lnTo>
                <a:lnTo>
                  <a:pt x="0" y="0"/>
                </a:lnTo>
                <a:lnTo>
                  <a:pt x="0" y="960"/>
                </a:lnTo>
                <a:lnTo>
                  <a:pt x="3825" y="960"/>
                </a:lnTo>
                <a:lnTo>
                  <a:pt x="4785" y="1935"/>
                </a:lnTo>
                <a:lnTo>
                  <a:pt x="5745" y="2895"/>
                </a:lnTo>
                <a:lnTo>
                  <a:pt x="6705" y="3840"/>
                </a:lnTo>
                <a:lnTo>
                  <a:pt x="6705" y="41285"/>
                </a:lnTo>
                <a:lnTo>
                  <a:pt x="5745" y="42245"/>
                </a:lnTo>
                <a:lnTo>
                  <a:pt x="4785" y="43205"/>
                </a:lnTo>
                <a:lnTo>
                  <a:pt x="3825" y="44165"/>
                </a:lnTo>
                <a:lnTo>
                  <a:pt x="0" y="44165"/>
                </a:lnTo>
                <a:lnTo>
                  <a:pt x="0" y="45125"/>
                </a:lnTo>
                <a:lnTo>
                  <a:pt x="20147" y="451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4" name="object 774"/>
          <p:cNvSpPr/>
          <p:nvPr/>
        </p:nvSpPr>
        <p:spPr>
          <a:xfrm>
            <a:off x="3509893" y="2018598"/>
            <a:ext cx="15361" cy="31668"/>
          </a:xfrm>
          <a:custGeom>
            <a:avLst/>
            <a:gdLst/>
            <a:ahLst/>
            <a:cxnLst/>
            <a:rect l="l" t="t" r="r" b="b"/>
            <a:pathLst>
              <a:path w="15361" h="31668">
                <a:moveTo>
                  <a:pt x="8641" y="0"/>
                </a:moveTo>
                <a:lnTo>
                  <a:pt x="0" y="3825"/>
                </a:lnTo>
                <a:lnTo>
                  <a:pt x="0" y="5745"/>
                </a:lnTo>
                <a:lnTo>
                  <a:pt x="960" y="4785"/>
                </a:lnTo>
                <a:lnTo>
                  <a:pt x="3840" y="4785"/>
                </a:lnTo>
                <a:lnTo>
                  <a:pt x="3840" y="5745"/>
                </a:lnTo>
                <a:lnTo>
                  <a:pt x="4800" y="5745"/>
                </a:lnTo>
                <a:lnTo>
                  <a:pt x="4800" y="28788"/>
                </a:lnTo>
                <a:lnTo>
                  <a:pt x="3840" y="29748"/>
                </a:lnTo>
                <a:lnTo>
                  <a:pt x="2880" y="29748"/>
                </a:lnTo>
                <a:lnTo>
                  <a:pt x="2880" y="30708"/>
                </a:lnTo>
                <a:lnTo>
                  <a:pt x="0" y="30708"/>
                </a:lnTo>
                <a:lnTo>
                  <a:pt x="0" y="31668"/>
                </a:lnTo>
                <a:lnTo>
                  <a:pt x="15361" y="31668"/>
                </a:lnTo>
                <a:lnTo>
                  <a:pt x="15361" y="30708"/>
                </a:lnTo>
                <a:lnTo>
                  <a:pt x="12481" y="30708"/>
                </a:lnTo>
                <a:lnTo>
                  <a:pt x="11521" y="29748"/>
                </a:lnTo>
                <a:lnTo>
                  <a:pt x="10561" y="29748"/>
                </a:lnTo>
                <a:lnTo>
                  <a:pt x="10561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5" name="object 775"/>
          <p:cNvSpPr/>
          <p:nvPr/>
        </p:nvSpPr>
        <p:spPr>
          <a:xfrm>
            <a:off x="3513734" y="2003237"/>
            <a:ext cx="6720" cy="6705"/>
          </a:xfrm>
          <a:custGeom>
            <a:avLst/>
            <a:gdLst/>
            <a:ahLst/>
            <a:cxnLst/>
            <a:rect l="l" t="t" r="r" b="b"/>
            <a:pathLst>
              <a:path w="6720" h="6705">
                <a:moveTo>
                  <a:pt x="960" y="4800"/>
                </a:moveTo>
                <a:lnTo>
                  <a:pt x="960" y="5745"/>
                </a:lnTo>
                <a:lnTo>
                  <a:pt x="1920" y="5745"/>
                </a:lnTo>
                <a:lnTo>
                  <a:pt x="2880" y="6705"/>
                </a:lnTo>
                <a:lnTo>
                  <a:pt x="4800" y="6705"/>
                </a:lnTo>
                <a:lnTo>
                  <a:pt x="5760" y="5745"/>
                </a:lnTo>
                <a:lnTo>
                  <a:pt x="6720" y="4800"/>
                </a:lnTo>
                <a:lnTo>
                  <a:pt x="6720" y="960"/>
                </a:lnTo>
                <a:lnTo>
                  <a:pt x="5760" y="960"/>
                </a:lnTo>
                <a:lnTo>
                  <a:pt x="5760" y="0"/>
                </a:lnTo>
                <a:lnTo>
                  <a:pt x="1920" y="0"/>
                </a:lnTo>
                <a:lnTo>
                  <a:pt x="960" y="960"/>
                </a:lnTo>
                <a:lnTo>
                  <a:pt x="960" y="1904"/>
                </a:lnTo>
                <a:lnTo>
                  <a:pt x="0" y="1904"/>
                </a:lnTo>
                <a:lnTo>
                  <a:pt x="0" y="3840"/>
                </a:lnTo>
                <a:lnTo>
                  <a:pt x="96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6" name="object 776"/>
          <p:cNvSpPr/>
          <p:nvPr/>
        </p:nvSpPr>
        <p:spPr>
          <a:xfrm>
            <a:off x="3528136" y="2033945"/>
            <a:ext cx="8625" cy="23027"/>
          </a:xfrm>
          <a:custGeom>
            <a:avLst/>
            <a:gdLst/>
            <a:ahLst/>
            <a:cxnLst/>
            <a:rect l="l" t="t" r="r" b="b"/>
            <a:pathLst>
              <a:path w="8625" h="23027">
                <a:moveTo>
                  <a:pt x="5745" y="960"/>
                </a:moveTo>
                <a:lnTo>
                  <a:pt x="5745" y="7680"/>
                </a:lnTo>
                <a:lnTo>
                  <a:pt x="5745" y="6720"/>
                </a:lnTo>
                <a:lnTo>
                  <a:pt x="6720" y="4800"/>
                </a:lnTo>
                <a:lnTo>
                  <a:pt x="6720" y="3840"/>
                </a:lnTo>
                <a:lnTo>
                  <a:pt x="8625" y="0"/>
                </a:lnTo>
                <a:lnTo>
                  <a:pt x="5745" y="960"/>
                </a:lnTo>
                <a:close/>
              </a:path>
              <a:path w="8625" h="23027">
                <a:moveTo>
                  <a:pt x="27828" y="10561"/>
                </a:moveTo>
                <a:lnTo>
                  <a:pt x="26868" y="11521"/>
                </a:lnTo>
                <a:lnTo>
                  <a:pt x="25908" y="12481"/>
                </a:lnTo>
                <a:lnTo>
                  <a:pt x="23027" y="12481"/>
                </a:lnTo>
                <a:lnTo>
                  <a:pt x="23027" y="-9601"/>
                </a:lnTo>
                <a:lnTo>
                  <a:pt x="22082" y="-10561"/>
                </a:lnTo>
                <a:lnTo>
                  <a:pt x="22082" y="-11521"/>
                </a:lnTo>
                <a:lnTo>
                  <a:pt x="21107" y="-12466"/>
                </a:lnTo>
                <a:lnTo>
                  <a:pt x="19187" y="-13441"/>
                </a:lnTo>
                <a:lnTo>
                  <a:pt x="17266" y="-14401"/>
                </a:lnTo>
                <a:lnTo>
                  <a:pt x="15361" y="-15346"/>
                </a:lnTo>
                <a:lnTo>
                  <a:pt x="9585" y="-15346"/>
                </a:lnTo>
                <a:lnTo>
                  <a:pt x="6720" y="-14401"/>
                </a:lnTo>
                <a:lnTo>
                  <a:pt x="4800" y="-12466"/>
                </a:lnTo>
                <a:lnTo>
                  <a:pt x="2880" y="-10561"/>
                </a:lnTo>
                <a:lnTo>
                  <a:pt x="1905" y="-9601"/>
                </a:lnTo>
                <a:lnTo>
                  <a:pt x="1905" y="-4800"/>
                </a:lnTo>
                <a:lnTo>
                  <a:pt x="2880" y="-4800"/>
                </a:lnTo>
                <a:lnTo>
                  <a:pt x="3840" y="-3840"/>
                </a:lnTo>
                <a:lnTo>
                  <a:pt x="4800" y="-3840"/>
                </a:lnTo>
                <a:lnTo>
                  <a:pt x="5745" y="-4800"/>
                </a:lnTo>
                <a:lnTo>
                  <a:pt x="6720" y="-4800"/>
                </a:lnTo>
                <a:lnTo>
                  <a:pt x="6720" y="-10561"/>
                </a:lnTo>
                <a:lnTo>
                  <a:pt x="7680" y="-11521"/>
                </a:lnTo>
                <a:lnTo>
                  <a:pt x="8625" y="-11521"/>
                </a:lnTo>
                <a:lnTo>
                  <a:pt x="9585" y="-12466"/>
                </a:lnTo>
                <a:lnTo>
                  <a:pt x="15361" y="-12466"/>
                </a:lnTo>
                <a:lnTo>
                  <a:pt x="16306" y="-11521"/>
                </a:lnTo>
                <a:lnTo>
                  <a:pt x="17266" y="-10561"/>
                </a:lnTo>
                <a:lnTo>
                  <a:pt x="17266" y="-3840"/>
                </a:lnTo>
                <a:lnTo>
                  <a:pt x="12466" y="-1920"/>
                </a:lnTo>
                <a:lnTo>
                  <a:pt x="8625" y="0"/>
                </a:lnTo>
                <a:lnTo>
                  <a:pt x="6720" y="3840"/>
                </a:lnTo>
                <a:lnTo>
                  <a:pt x="7680" y="2880"/>
                </a:lnTo>
                <a:lnTo>
                  <a:pt x="9585" y="1920"/>
                </a:lnTo>
                <a:lnTo>
                  <a:pt x="10561" y="960"/>
                </a:lnTo>
                <a:lnTo>
                  <a:pt x="11521" y="960"/>
                </a:lnTo>
                <a:lnTo>
                  <a:pt x="14401" y="0"/>
                </a:lnTo>
                <a:lnTo>
                  <a:pt x="17266" y="-1920"/>
                </a:lnTo>
                <a:lnTo>
                  <a:pt x="17266" y="9601"/>
                </a:lnTo>
                <a:lnTo>
                  <a:pt x="14401" y="12481"/>
                </a:lnTo>
                <a:lnTo>
                  <a:pt x="12466" y="13441"/>
                </a:lnTo>
                <a:lnTo>
                  <a:pt x="9585" y="13441"/>
                </a:lnTo>
                <a:lnTo>
                  <a:pt x="8625" y="12481"/>
                </a:lnTo>
                <a:lnTo>
                  <a:pt x="7680" y="11521"/>
                </a:lnTo>
                <a:lnTo>
                  <a:pt x="6720" y="10561"/>
                </a:lnTo>
                <a:lnTo>
                  <a:pt x="5745" y="9601"/>
                </a:lnTo>
                <a:lnTo>
                  <a:pt x="5745" y="960"/>
                </a:lnTo>
                <a:lnTo>
                  <a:pt x="3840" y="2880"/>
                </a:lnTo>
                <a:lnTo>
                  <a:pt x="1905" y="3840"/>
                </a:lnTo>
                <a:lnTo>
                  <a:pt x="960" y="5760"/>
                </a:lnTo>
                <a:lnTo>
                  <a:pt x="960" y="6720"/>
                </a:lnTo>
                <a:lnTo>
                  <a:pt x="0" y="7680"/>
                </a:lnTo>
                <a:lnTo>
                  <a:pt x="0" y="11521"/>
                </a:lnTo>
                <a:lnTo>
                  <a:pt x="960" y="13441"/>
                </a:lnTo>
                <a:lnTo>
                  <a:pt x="2880" y="15361"/>
                </a:lnTo>
                <a:lnTo>
                  <a:pt x="3840" y="16322"/>
                </a:lnTo>
                <a:lnTo>
                  <a:pt x="5745" y="17282"/>
                </a:lnTo>
                <a:lnTo>
                  <a:pt x="10561" y="17282"/>
                </a:lnTo>
                <a:lnTo>
                  <a:pt x="11521" y="16322"/>
                </a:lnTo>
                <a:lnTo>
                  <a:pt x="12466" y="16322"/>
                </a:lnTo>
                <a:lnTo>
                  <a:pt x="14401" y="14401"/>
                </a:lnTo>
                <a:lnTo>
                  <a:pt x="17266" y="12481"/>
                </a:lnTo>
                <a:lnTo>
                  <a:pt x="17266" y="13441"/>
                </a:lnTo>
                <a:lnTo>
                  <a:pt x="18242" y="15361"/>
                </a:lnTo>
                <a:lnTo>
                  <a:pt x="18242" y="16322"/>
                </a:lnTo>
                <a:lnTo>
                  <a:pt x="19187" y="16322"/>
                </a:lnTo>
                <a:lnTo>
                  <a:pt x="20147" y="17282"/>
                </a:lnTo>
                <a:lnTo>
                  <a:pt x="23027" y="17282"/>
                </a:lnTo>
                <a:lnTo>
                  <a:pt x="25908" y="15361"/>
                </a:lnTo>
                <a:lnTo>
                  <a:pt x="27828" y="12481"/>
                </a:lnTo>
                <a:lnTo>
                  <a:pt x="27828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7" name="object 777"/>
          <p:cNvSpPr/>
          <p:nvPr/>
        </p:nvSpPr>
        <p:spPr>
          <a:xfrm>
            <a:off x="3558844" y="2003237"/>
            <a:ext cx="16322" cy="47030"/>
          </a:xfrm>
          <a:custGeom>
            <a:avLst/>
            <a:gdLst/>
            <a:ahLst/>
            <a:cxnLst/>
            <a:rect l="l" t="t" r="r" b="b"/>
            <a:pathLst>
              <a:path w="16322" h="47030">
                <a:moveTo>
                  <a:pt x="11521" y="45110"/>
                </a:moveTo>
                <a:lnTo>
                  <a:pt x="11521" y="43190"/>
                </a:lnTo>
                <a:lnTo>
                  <a:pt x="10561" y="42230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800"/>
                </a:lnTo>
                <a:lnTo>
                  <a:pt x="1920" y="3840"/>
                </a:lnTo>
                <a:lnTo>
                  <a:pt x="3840" y="3840"/>
                </a:lnTo>
                <a:lnTo>
                  <a:pt x="4800" y="4800"/>
                </a:lnTo>
                <a:lnTo>
                  <a:pt x="4800" y="5745"/>
                </a:lnTo>
                <a:lnTo>
                  <a:pt x="5760" y="6705"/>
                </a:lnTo>
                <a:lnTo>
                  <a:pt x="5760" y="43190"/>
                </a:lnTo>
                <a:lnTo>
                  <a:pt x="4800" y="44150"/>
                </a:lnTo>
                <a:lnTo>
                  <a:pt x="4800" y="45110"/>
                </a:lnTo>
                <a:lnTo>
                  <a:pt x="3840" y="45110"/>
                </a:lnTo>
                <a:lnTo>
                  <a:pt x="2880" y="46070"/>
                </a:lnTo>
                <a:lnTo>
                  <a:pt x="960" y="46070"/>
                </a:lnTo>
                <a:lnTo>
                  <a:pt x="960" y="47030"/>
                </a:lnTo>
                <a:lnTo>
                  <a:pt x="16322" y="47030"/>
                </a:lnTo>
                <a:lnTo>
                  <a:pt x="16322" y="46070"/>
                </a:lnTo>
                <a:lnTo>
                  <a:pt x="13441" y="46070"/>
                </a:lnTo>
                <a:lnTo>
                  <a:pt x="12481" y="45110"/>
                </a:lnTo>
                <a:lnTo>
                  <a:pt x="11521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8" name="object 778"/>
          <p:cNvSpPr/>
          <p:nvPr/>
        </p:nvSpPr>
        <p:spPr>
          <a:xfrm>
            <a:off x="3584768" y="2018598"/>
            <a:ext cx="23042" cy="30708"/>
          </a:xfrm>
          <a:custGeom>
            <a:avLst/>
            <a:gdLst/>
            <a:ahLst/>
            <a:cxnLst/>
            <a:rect l="l" t="t" r="r" b="b"/>
            <a:pathLst>
              <a:path w="23042" h="30708">
                <a:moveTo>
                  <a:pt x="2880" y="3825"/>
                </a:moveTo>
                <a:lnTo>
                  <a:pt x="3840" y="3825"/>
                </a:lnTo>
                <a:lnTo>
                  <a:pt x="4800" y="2880"/>
                </a:lnTo>
                <a:lnTo>
                  <a:pt x="9601" y="2880"/>
                </a:lnTo>
                <a:lnTo>
                  <a:pt x="11521" y="3825"/>
                </a:lnTo>
                <a:lnTo>
                  <a:pt x="13441" y="5745"/>
                </a:lnTo>
                <a:lnTo>
                  <a:pt x="16322" y="8625"/>
                </a:lnTo>
                <a:lnTo>
                  <a:pt x="17282" y="13426"/>
                </a:lnTo>
                <a:lnTo>
                  <a:pt x="17282" y="23027"/>
                </a:lnTo>
                <a:lnTo>
                  <a:pt x="16322" y="25908"/>
                </a:lnTo>
                <a:lnTo>
                  <a:pt x="15361" y="27828"/>
                </a:lnTo>
                <a:lnTo>
                  <a:pt x="15361" y="30708"/>
                </a:lnTo>
                <a:lnTo>
                  <a:pt x="18242" y="28788"/>
                </a:lnTo>
                <a:lnTo>
                  <a:pt x="20162" y="26868"/>
                </a:lnTo>
                <a:lnTo>
                  <a:pt x="21122" y="23987"/>
                </a:lnTo>
                <a:lnTo>
                  <a:pt x="23042" y="21107"/>
                </a:lnTo>
                <a:lnTo>
                  <a:pt x="23042" y="12466"/>
                </a:lnTo>
                <a:lnTo>
                  <a:pt x="22082" y="8625"/>
                </a:lnTo>
                <a:lnTo>
                  <a:pt x="19202" y="5745"/>
                </a:lnTo>
                <a:lnTo>
                  <a:pt x="17282" y="1904"/>
                </a:lnTo>
                <a:lnTo>
                  <a:pt x="13441" y="0"/>
                </a:lnTo>
                <a:lnTo>
                  <a:pt x="5760" y="0"/>
                </a:lnTo>
                <a:lnTo>
                  <a:pt x="3840" y="944"/>
                </a:lnTo>
                <a:lnTo>
                  <a:pt x="960" y="1904"/>
                </a:lnTo>
                <a:lnTo>
                  <a:pt x="0" y="8625"/>
                </a:lnTo>
                <a:lnTo>
                  <a:pt x="960" y="7665"/>
                </a:lnTo>
                <a:lnTo>
                  <a:pt x="1920" y="5745"/>
                </a:lnTo>
                <a:lnTo>
                  <a:pt x="2880" y="38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9" name="object 779"/>
          <p:cNvSpPr/>
          <p:nvPr/>
        </p:nvSpPr>
        <p:spPr>
          <a:xfrm>
            <a:off x="3578047" y="2020503"/>
            <a:ext cx="22082" cy="30723"/>
          </a:xfrm>
          <a:custGeom>
            <a:avLst/>
            <a:gdLst/>
            <a:ahLst/>
            <a:cxnLst/>
            <a:rect l="l" t="t" r="r" b="b"/>
            <a:pathLst>
              <a:path w="22082" h="30723">
                <a:moveTo>
                  <a:pt x="13441" y="28803"/>
                </a:moveTo>
                <a:lnTo>
                  <a:pt x="11521" y="26883"/>
                </a:lnTo>
                <a:lnTo>
                  <a:pt x="9601" y="24003"/>
                </a:lnTo>
                <a:lnTo>
                  <a:pt x="7680" y="20162"/>
                </a:lnTo>
                <a:lnTo>
                  <a:pt x="6720" y="16322"/>
                </a:lnTo>
                <a:lnTo>
                  <a:pt x="6720" y="6720"/>
                </a:lnTo>
                <a:lnTo>
                  <a:pt x="7680" y="0"/>
                </a:lnTo>
                <a:lnTo>
                  <a:pt x="5760" y="1920"/>
                </a:lnTo>
                <a:lnTo>
                  <a:pt x="3840" y="3840"/>
                </a:lnTo>
                <a:lnTo>
                  <a:pt x="2880" y="6720"/>
                </a:lnTo>
                <a:lnTo>
                  <a:pt x="960" y="9601"/>
                </a:lnTo>
                <a:lnTo>
                  <a:pt x="0" y="12481"/>
                </a:lnTo>
                <a:lnTo>
                  <a:pt x="0" y="19202"/>
                </a:lnTo>
                <a:lnTo>
                  <a:pt x="1920" y="22082"/>
                </a:lnTo>
                <a:lnTo>
                  <a:pt x="3840" y="24963"/>
                </a:lnTo>
                <a:lnTo>
                  <a:pt x="6720" y="28803"/>
                </a:lnTo>
                <a:lnTo>
                  <a:pt x="10561" y="30723"/>
                </a:lnTo>
                <a:lnTo>
                  <a:pt x="17282" y="30723"/>
                </a:lnTo>
                <a:lnTo>
                  <a:pt x="20162" y="29763"/>
                </a:lnTo>
                <a:lnTo>
                  <a:pt x="22082" y="28803"/>
                </a:lnTo>
                <a:lnTo>
                  <a:pt x="22082" y="25923"/>
                </a:lnTo>
                <a:lnTo>
                  <a:pt x="20162" y="27843"/>
                </a:lnTo>
                <a:lnTo>
                  <a:pt x="18242" y="28803"/>
                </a:lnTo>
                <a:lnTo>
                  <a:pt x="13441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0" name="object 780"/>
          <p:cNvSpPr/>
          <p:nvPr/>
        </p:nvSpPr>
        <p:spPr>
          <a:xfrm>
            <a:off x="3612611" y="2018598"/>
            <a:ext cx="30708" cy="46070"/>
          </a:xfrm>
          <a:custGeom>
            <a:avLst/>
            <a:gdLst/>
            <a:ahLst/>
            <a:cxnLst/>
            <a:rect l="l" t="t" r="r" b="b"/>
            <a:pathLst>
              <a:path w="30708" h="46070">
                <a:moveTo>
                  <a:pt x="24963" y="5745"/>
                </a:moveTo>
                <a:lnTo>
                  <a:pt x="30708" y="5745"/>
                </a:lnTo>
                <a:lnTo>
                  <a:pt x="30708" y="2880"/>
                </a:lnTo>
                <a:lnTo>
                  <a:pt x="22067" y="2880"/>
                </a:lnTo>
                <a:lnTo>
                  <a:pt x="20162" y="944"/>
                </a:lnTo>
                <a:lnTo>
                  <a:pt x="17282" y="0"/>
                </a:lnTo>
                <a:lnTo>
                  <a:pt x="10561" y="0"/>
                </a:lnTo>
                <a:lnTo>
                  <a:pt x="7680" y="1904"/>
                </a:lnTo>
                <a:lnTo>
                  <a:pt x="5760" y="3825"/>
                </a:lnTo>
                <a:lnTo>
                  <a:pt x="3840" y="5745"/>
                </a:lnTo>
                <a:lnTo>
                  <a:pt x="2880" y="8625"/>
                </a:lnTo>
                <a:lnTo>
                  <a:pt x="2880" y="15346"/>
                </a:lnTo>
                <a:lnTo>
                  <a:pt x="3840" y="17266"/>
                </a:lnTo>
                <a:lnTo>
                  <a:pt x="4800" y="18227"/>
                </a:lnTo>
                <a:lnTo>
                  <a:pt x="6720" y="20147"/>
                </a:lnTo>
                <a:lnTo>
                  <a:pt x="8641" y="21107"/>
                </a:lnTo>
                <a:lnTo>
                  <a:pt x="5760" y="23027"/>
                </a:lnTo>
                <a:lnTo>
                  <a:pt x="4800" y="23987"/>
                </a:lnTo>
                <a:lnTo>
                  <a:pt x="3840" y="24947"/>
                </a:lnTo>
                <a:lnTo>
                  <a:pt x="2880" y="25908"/>
                </a:lnTo>
                <a:lnTo>
                  <a:pt x="2880" y="28788"/>
                </a:lnTo>
                <a:lnTo>
                  <a:pt x="3840" y="29748"/>
                </a:lnTo>
                <a:lnTo>
                  <a:pt x="3840" y="30708"/>
                </a:lnTo>
                <a:lnTo>
                  <a:pt x="4800" y="30708"/>
                </a:lnTo>
                <a:lnTo>
                  <a:pt x="5760" y="31668"/>
                </a:lnTo>
                <a:lnTo>
                  <a:pt x="3840" y="33588"/>
                </a:lnTo>
                <a:lnTo>
                  <a:pt x="2880" y="34549"/>
                </a:lnTo>
                <a:lnTo>
                  <a:pt x="2880" y="35509"/>
                </a:lnTo>
                <a:lnTo>
                  <a:pt x="960" y="36469"/>
                </a:lnTo>
                <a:lnTo>
                  <a:pt x="960" y="37429"/>
                </a:lnTo>
                <a:lnTo>
                  <a:pt x="0" y="38389"/>
                </a:lnTo>
                <a:lnTo>
                  <a:pt x="0" y="41269"/>
                </a:lnTo>
                <a:lnTo>
                  <a:pt x="960" y="42230"/>
                </a:lnTo>
                <a:lnTo>
                  <a:pt x="2880" y="43190"/>
                </a:lnTo>
                <a:lnTo>
                  <a:pt x="5760" y="46070"/>
                </a:lnTo>
                <a:lnTo>
                  <a:pt x="5760" y="39349"/>
                </a:lnTo>
                <a:lnTo>
                  <a:pt x="4800" y="38389"/>
                </a:lnTo>
                <a:lnTo>
                  <a:pt x="4800" y="35509"/>
                </a:lnTo>
                <a:lnTo>
                  <a:pt x="5760" y="34549"/>
                </a:lnTo>
                <a:lnTo>
                  <a:pt x="5760" y="33588"/>
                </a:lnTo>
                <a:lnTo>
                  <a:pt x="6720" y="32628"/>
                </a:lnTo>
                <a:lnTo>
                  <a:pt x="7680" y="31668"/>
                </a:lnTo>
                <a:lnTo>
                  <a:pt x="10561" y="32628"/>
                </a:lnTo>
                <a:lnTo>
                  <a:pt x="24963" y="32628"/>
                </a:lnTo>
                <a:lnTo>
                  <a:pt x="25907" y="33588"/>
                </a:lnTo>
                <a:lnTo>
                  <a:pt x="27843" y="33588"/>
                </a:lnTo>
                <a:lnTo>
                  <a:pt x="27843" y="37429"/>
                </a:lnTo>
                <a:lnTo>
                  <a:pt x="26868" y="39349"/>
                </a:lnTo>
                <a:lnTo>
                  <a:pt x="26868" y="41269"/>
                </a:lnTo>
                <a:lnTo>
                  <a:pt x="29748" y="39349"/>
                </a:lnTo>
                <a:lnTo>
                  <a:pt x="30708" y="37429"/>
                </a:lnTo>
                <a:lnTo>
                  <a:pt x="30708" y="32628"/>
                </a:lnTo>
                <a:lnTo>
                  <a:pt x="29748" y="31668"/>
                </a:lnTo>
                <a:lnTo>
                  <a:pt x="28803" y="29748"/>
                </a:lnTo>
                <a:lnTo>
                  <a:pt x="26868" y="28788"/>
                </a:lnTo>
                <a:lnTo>
                  <a:pt x="25907" y="27828"/>
                </a:lnTo>
                <a:lnTo>
                  <a:pt x="19187" y="27828"/>
                </a:lnTo>
                <a:lnTo>
                  <a:pt x="14401" y="26868"/>
                </a:lnTo>
                <a:lnTo>
                  <a:pt x="8641" y="26868"/>
                </a:lnTo>
                <a:lnTo>
                  <a:pt x="7680" y="25908"/>
                </a:lnTo>
                <a:lnTo>
                  <a:pt x="7680" y="23987"/>
                </a:lnTo>
                <a:lnTo>
                  <a:pt x="8641" y="23027"/>
                </a:lnTo>
                <a:lnTo>
                  <a:pt x="8641" y="22067"/>
                </a:lnTo>
                <a:lnTo>
                  <a:pt x="9601" y="21107"/>
                </a:lnTo>
                <a:lnTo>
                  <a:pt x="8641" y="16306"/>
                </a:lnTo>
                <a:lnTo>
                  <a:pt x="8641" y="4785"/>
                </a:lnTo>
                <a:lnTo>
                  <a:pt x="9601" y="3825"/>
                </a:lnTo>
                <a:lnTo>
                  <a:pt x="10561" y="2880"/>
                </a:lnTo>
                <a:lnTo>
                  <a:pt x="12481" y="1904"/>
                </a:lnTo>
                <a:lnTo>
                  <a:pt x="15346" y="1904"/>
                </a:lnTo>
                <a:lnTo>
                  <a:pt x="17282" y="2880"/>
                </a:lnTo>
                <a:lnTo>
                  <a:pt x="18242" y="3825"/>
                </a:lnTo>
                <a:lnTo>
                  <a:pt x="20162" y="5745"/>
                </a:lnTo>
                <a:lnTo>
                  <a:pt x="21122" y="8625"/>
                </a:lnTo>
                <a:lnTo>
                  <a:pt x="21122" y="15346"/>
                </a:lnTo>
                <a:lnTo>
                  <a:pt x="20162" y="17266"/>
                </a:lnTo>
                <a:lnTo>
                  <a:pt x="19187" y="18227"/>
                </a:lnTo>
                <a:lnTo>
                  <a:pt x="21122" y="21107"/>
                </a:lnTo>
                <a:lnTo>
                  <a:pt x="23027" y="19187"/>
                </a:lnTo>
                <a:lnTo>
                  <a:pt x="25907" y="17266"/>
                </a:lnTo>
                <a:lnTo>
                  <a:pt x="26868" y="14386"/>
                </a:lnTo>
                <a:lnTo>
                  <a:pt x="26868" y="9585"/>
                </a:lnTo>
                <a:lnTo>
                  <a:pt x="25907" y="6720"/>
                </a:lnTo>
                <a:lnTo>
                  <a:pt x="24963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1" name="object 781"/>
          <p:cNvSpPr/>
          <p:nvPr/>
        </p:nvSpPr>
        <p:spPr>
          <a:xfrm>
            <a:off x="3621252" y="2034905"/>
            <a:ext cx="12481" cy="5760"/>
          </a:xfrm>
          <a:custGeom>
            <a:avLst/>
            <a:gdLst/>
            <a:ahLst/>
            <a:cxnLst/>
            <a:rect l="l" t="t" r="r" b="b"/>
            <a:pathLst>
              <a:path w="12481" h="5760">
                <a:moveTo>
                  <a:pt x="9601" y="3840"/>
                </a:moveTo>
                <a:lnTo>
                  <a:pt x="4800" y="3840"/>
                </a:lnTo>
                <a:lnTo>
                  <a:pt x="2880" y="2880"/>
                </a:lnTo>
                <a:lnTo>
                  <a:pt x="1920" y="1920"/>
                </a:lnTo>
                <a:lnTo>
                  <a:pt x="0" y="0"/>
                </a:lnTo>
                <a:lnTo>
                  <a:pt x="960" y="4800"/>
                </a:lnTo>
                <a:lnTo>
                  <a:pt x="2880" y="5760"/>
                </a:lnTo>
                <a:lnTo>
                  <a:pt x="9601" y="5760"/>
                </a:lnTo>
                <a:lnTo>
                  <a:pt x="12481" y="4800"/>
                </a:lnTo>
                <a:lnTo>
                  <a:pt x="10546" y="1920"/>
                </a:lnTo>
                <a:lnTo>
                  <a:pt x="960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2" name="object 782"/>
          <p:cNvSpPr/>
          <p:nvPr/>
        </p:nvSpPr>
        <p:spPr>
          <a:xfrm>
            <a:off x="3618372" y="2057948"/>
            <a:ext cx="21107" cy="7680"/>
          </a:xfrm>
          <a:custGeom>
            <a:avLst/>
            <a:gdLst/>
            <a:ahLst/>
            <a:cxnLst/>
            <a:rect l="l" t="t" r="r" b="b"/>
            <a:pathLst>
              <a:path w="21107" h="7680">
                <a:moveTo>
                  <a:pt x="21107" y="0"/>
                </a:moveTo>
                <a:lnTo>
                  <a:pt x="19202" y="960"/>
                </a:lnTo>
                <a:lnTo>
                  <a:pt x="17266" y="2880"/>
                </a:lnTo>
                <a:lnTo>
                  <a:pt x="2880" y="2880"/>
                </a:lnTo>
                <a:lnTo>
                  <a:pt x="960" y="960"/>
                </a:lnTo>
                <a:lnTo>
                  <a:pt x="0" y="0"/>
                </a:lnTo>
                <a:lnTo>
                  <a:pt x="0" y="6720"/>
                </a:lnTo>
                <a:lnTo>
                  <a:pt x="2880" y="7680"/>
                </a:lnTo>
                <a:lnTo>
                  <a:pt x="13426" y="7680"/>
                </a:lnTo>
                <a:lnTo>
                  <a:pt x="17266" y="5760"/>
                </a:lnTo>
                <a:lnTo>
                  <a:pt x="21107" y="1920"/>
                </a:lnTo>
                <a:lnTo>
                  <a:pt x="2110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3" name="object 783"/>
          <p:cNvSpPr/>
          <p:nvPr/>
        </p:nvSpPr>
        <p:spPr>
          <a:xfrm>
            <a:off x="3645240" y="2019543"/>
            <a:ext cx="33604" cy="31683"/>
          </a:xfrm>
          <a:custGeom>
            <a:avLst/>
            <a:gdLst/>
            <a:ahLst/>
            <a:cxnLst/>
            <a:rect l="l" t="t" r="r" b="b"/>
            <a:pathLst>
              <a:path w="33604" h="31683">
                <a:moveTo>
                  <a:pt x="10561" y="0"/>
                </a:moveTo>
                <a:lnTo>
                  <a:pt x="0" y="0"/>
                </a:lnTo>
                <a:lnTo>
                  <a:pt x="0" y="1935"/>
                </a:lnTo>
                <a:lnTo>
                  <a:pt x="3840" y="1935"/>
                </a:lnTo>
                <a:lnTo>
                  <a:pt x="3840" y="2880"/>
                </a:lnTo>
                <a:lnTo>
                  <a:pt x="4800" y="2880"/>
                </a:lnTo>
                <a:lnTo>
                  <a:pt x="4800" y="24963"/>
                </a:lnTo>
                <a:lnTo>
                  <a:pt x="5760" y="26883"/>
                </a:lnTo>
                <a:lnTo>
                  <a:pt x="5760" y="27843"/>
                </a:lnTo>
                <a:lnTo>
                  <a:pt x="6720" y="29763"/>
                </a:lnTo>
                <a:lnTo>
                  <a:pt x="7680" y="30723"/>
                </a:lnTo>
                <a:lnTo>
                  <a:pt x="9601" y="31683"/>
                </a:lnTo>
                <a:lnTo>
                  <a:pt x="15361" y="31683"/>
                </a:lnTo>
                <a:lnTo>
                  <a:pt x="17282" y="30723"/>
                </a:lnTo>
                <a:lnTo>
                  <a:pt x="18242" y="29763"/>
                </a:lnTo>
                <a:lnTo>
                  <a:pt x="20162" y="27843"/>
                </a:lnTo>
                <a:lnTo>
                  <a:pt x="23042" y="24963"/>
                </a:lnTo>
                <a:lnTo>
                  <a:pt x="23042" y="31683"/>
                </a:lnTo>
                <a:lnTo>
                  <a:pt x="24963" y="31683"/>
                </a:lnTo>
                <a:lnTo>
                  <a:pt x="33604" y="27843"/>
                </a:lnTo>
                <a:lnTo>
                  <a:pt x="33604" y="26883"/>
                </a:lnTo>
                <a:lnTo>
                  <a:pt x="32644" y="26883"/>
                </a:lnTo>
                <a:lnTo>
                  <a:pt x="31683" y="27843"/>
                </a:lnTo>
                <a:lnTo>
                  <a:pt x="30723" y="27843"/>
                </a:lnTo>
                <a:lnTo>
                  <a:pt x="29763" y="26883"/>
                </a:lnTo>
                <a:lnTo>
                  <a:pt x="28803" y="26883"/>
                </a:lnTo>
                <a:lnTo>
                  <a:pt x="28803" y="0"/>
                </a:lnTo>
                <a:lnTo>
                  <a:pt x="18242" y="0"/>
                </a:lnTo>
                <a:lnTo>
                  <a:pt x="18242" y="1935"/>
                </a:lnTo>
                <a:lnTo>
                  <a:pt x="21122" y="1935"/>
                </a:lnTo>
                <a:lnTo>
                  <a:pt x="22082" y="2880"/>
                </a:lnTo>
                <a:lnTo>
                  <a:pt x="23042" y="2880"/>
                </a:lnTo>
                <a:lnTo>
                  <a:pt x="23042" y="23042"/>
                </a:lnTo>
                <a:lnTo>
                  <a:pt x="21122" y="24963"/>
                </a:lnTo>
                <a:lnTo>
                  <a:pt x="20162" y="25923"/>
                </a:lnTo>
                <a:lnTo>
                  <a:pt x="18242" y="26883"/>
                </a:lnTo>
                <a:lnTo>
                  <a:pt x="17282" y="27843"/>
                </a:lnTo>
                <a:lnTo>
                  <a:pt x="14401" y="27843"/>
                </a:lnTo>
                <a:lnTo>
                  <a:pt x="12481" y="26883"/>
                </a:lnTo>
                <a:lnTo>
                  <a:pt x="11521" y="25923"/>
                </a:lnTo>
                <a:lnTo>
                  <a:pt x="10561" y="25923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4" name="object 784"/>
          <p:cNvSpPr/>
          <p:nvPr/>
        </p:nvSpPr>
        <p:spPr>
          <a:xfrm>
            <a:off x="3680764" y="2020503"/>
            <a:ext cx="25923" cy="30723"/>
          </a:xfrm>
          <a:custGeom>
            <a:avLst/>
            <a:gdLst/>
            <a:ahLst/>
            <a:cxnLst/>
            <a:rect l="l" t="t" r="r" b="b"/>
            <a:pathLst>
              <a:path w="25923" h="30723">
                <a:moveTo>
                  <a:pt x="6720" y="19202"/>
                </a:moveTo>
                <a:lnTo>
                  <a:pt x="4800" y="15361"/>
                </a:lnTo>
                <a:lnTo>
                  <a:pt x="4800" y="8641"/>
                </a:lnTo>
                <a:lnTo>
                  <a:pt x="5760" y="6720"/>
                </a:lnTo>
                <a:lnTo>
                  <a:pt x="6720" y="0"/>
                </a:lnTo>
                <a:lnTo>
                  <a:pt x="4800" y="2880"/>
                </a:lnTo>
                <a:lnTo>
                  <a:pt x="1920" y="5760"/>
                </a:lnTo>
                <a:lnTo>
                  <a:pt x="0" y="9601"/>
                </a:lnTo>
                <a:lnTo>
                  <a:pt x="0" y="20162"/>
                </a:lnTo>
                <a:lnTo>
                  <a:pt x="1920" y="24003"/>
                </a:lnTo>
                <a:lnTo>
                  <a:pt x="4800" y="26883"/>
                </a:lnTo>
                <a:lnTo>
                  <a:pt x="6720" y="29763"/>
                </a:lnTo>
                <a:lnTo>
                  <a:pt x="10561" y="30723"/>
                </a:lnTo>
                <a:lnTo>
                  <a:pt x="17282" y="30723"/>
                </a:lnTo>
                <a:lnTo>
                  <a:pt x="20162" y="29763"/>
                </a:lnTo>
                <a:lnTo>
                  <a:pt x="22082" y="26883"/>
                </a:lnTo>
                <a:lnTo>
                  <a:pt x="24963" y="24963"/>
                </a:lnTo>
                <a:lnTo>
                  <a:pt x="25923" y="22082"/>
                </a:lnTo>
                <a:lnTo>
                  <a:pt x="25923" y="19202"/>
                </a:lnTo>
                <a:lnTo>
                  <a:pt x="24963" y="18242"/>
                </a:lnTo>
                <a:lnTo>
                  <a:pt x="24002" y="21122"/>
                </a:lnTo>
                <a:lnTo>
                  <a:pt x="23042" y="23042"/>
                </a:lnTo>
                <a:lnTo>
                  <a:pt x="21122" y="24003"/>
                </a:lnTo>
                <a:lnTo>
                  <a:pt x="20162" y="24963"/>
                </a:lnTo>
                <a:lnTo>
                  <a:pt x="13441" y="24963"/>
                </a:lnTo>
                <a:lnTo>
                  <a:pt x="10561" y="24003"/>
                </a:lnTo>
                <a:lnTo>
                  <a:pt x="8641" y="21122"/>
                </a:lnTo>
                <a:lnTo>
                  <a:pt x="672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5" name="object 785"/>
          <p:cNvSpPr/>
          <p:nvPr/>
        </p:nvSpPr>
        <p:spPr>
          <a:xfrm>
            <a:off x="3685565" y="2018598"/>
            <a:ext cx="21122" cy="12466"/>
          </a:xfrm>
          <a:custGeom>
            <a:avLst/>
            <a:gdLst/>
            <a:ahLst/>
            <a:cxnLst/>
            <a:rect l="l" t="t" r="r" b="b"/>
            <a:pathLst>
              <a:path w="21122" h="12466">
                <a:moveTo>
                  <a:pt x="960" y="8625"/>
                </a:moveTo>
                <a:lnTo>
                  <a:pt x="1920" y="6720"/>
                </a:lnTo>
                <a:lnTo>
                  <a:pt x="2880" y="4785"/>
                </a:lnTo>
                <a:lnTo>
                  <a:pt x="4800" y="3825"/>
                </a:lnTo>
                <a:lnTo>
                  <a:pt x="5760" y="2880"/>
                </a:lnTo>
                <a:lnTo>
                  <a:pt x="10561" y="2880"/>
                </a:lnTo>
                <a:lnTo>
                  <a:pt x="11521" y="3825"/>
                </a:lnTo>
                <a:lnTo>
                  <a:pt x="12481" y="4785"/>
                </a:lnTo>
                <a:lnTo>
                  <a:pt x="13441" y="5745"/>
                </a:lnTo>
                <a:lnTo>
                  <a:pt x="13441" y="6720"/>
                </a:lnTo>
                <a:lnTo>
                  <a:pt x="14401" y="7665"/>
                </a:lnTo>
                <a:lnTo>
                  <a:pt x="14401" y="10546"/>
                </a:lnTo>
                <a:lnTo>
                  <a:pt x="0" y="10546"/>
                </a:lnTo>
                <a:lnTo>
                  <a:pt x="0" y="12466"/>
                </a:lnTo>
                <a:lnTo>
                  <a:pt x="21122" y="12466"/>
                </a:lnTo>
                <a:lnTo>
                  <a:pt x="21122" y="8625"/>
                </a:lnTo>
                <a:lnTo>
                  <a:pt x="20162" y="5745"/>
                </a:lnTo>
                <a:lnTo>
                  <a:pt x="18242" y="3825"/>
                </a:lnTo>
                <a:lnTo>
                  <a:pt x="16322" y="1904"/>
                </a:lnTo>
                <a:lnTo>
                  <a:pt x="13441" y="0"/>
                </a:lnTo>
                <a:lnTo>
                  <a:pt x="5760" y="0"/>
                </a:lnTo>
                <a:lnTo>
                  <a:pt x="1920" y="1904"/>
                </a:lnTo>
                <a:lnTo>
                  <a:pt x="960" y="86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6" name="object 786"/>
          <p:cNvSpPr/>
          <p:nvPr/>
        </p:nvSpPr>
        <p:spPr>
          <a:xfrm>
            <a:off x="3120146" y="1928347"/>
            <a:ext cx="18227" cy="23042"/>
          </a:xfrm>
          <a:custGeom>
            <a:avLst/>
            <a:gdLst/>
            <a:ahLst/>
            <a:cxnLst/>
            <a:rect l="l" t="t" r="r" b="b"/>
            <a:pathLst>
              <a:path w="18227" h="23042">
                <a:moveTo>
                  <a:pt x="1920" y="23042"/>
                </a:moveTo>
                <a:lnTo>
                  <a:pt x="8641" y="23042"/>
                </a:lnTo>
                <a:lnTo>
                  <a:pt x="11521" y="22082"/>
                </a:lnTo>
                <a:lnTo>
                  <a:pt x="14401" y="19202"/>
                </a:lnTo>
                <a:lnTo>
                  <a:pt x="17282" y="17282"/>
                </a:lnTo>
                <a:lnTo>
                  <a:pt x="18227" y="14401"/>
                </a:lnTo>
                <a:lnTo>
                  <a:pt x="18227" y="7680"/>
                </a:lnTo>
                <a:lnTo>
                  <a:pt x="17282" y="5760"/>
                </a:lnTo>
                <a:lnTo>
                  <a:pt x="15361" y="3840"/>
                </a:lnTo>
                <a:lnTo>
                  <a:pt x="14401" y="1920"/>
                </a:lnTo>
                <a:lnTo>
                  <a:pt x="12481" y="0"/>
                </a:lnTo>
                <a:lnTo>
                  <a:pt x="10561" y="9601"/>
                </a:lnTo>
                <a:lnTo>
                  <a:pt x="10561" y="14401"/>
                </a:lnTo>
                <a:lnTo>
                  <a:pt x="9601" y="16322"/>
                </a:lnTo>
                <a:lnTo>
                  <a:pt x="7680" y="18242"/>
                </a:lnTo>
                <a:lnTo>
                  <a:pt x="5760" y="20162"/>
                </a:lnTo>
                <a:lnTo>
                  <a:pt x="3840" y="21122"/>
                </a:lnTo>
                <a:lnTo>
                  <a:pt x="0" y="21122"/>
                </a:lnTo>
                <a:lnTo>
                  <a:pt x="0" y="23042"/>
                </a:lnTo>
                <a:lnTo>
                  <a:pt x="1920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7" name="object 787"/>
          <p:cNvSpPr/>
          <p:nvPr/>
        </p:nvSpPr>
        <p:spPr>
          <a:xfrm>
            <a:off x="3103824" y="1926427"/>
            <a:ext cx="28803" cy="45125"/>
          </a:xfrm>
          <a:custGeom>
            <a:avLst/>
            <a:gdLst/>
            <a:ahLst/>
            <a:cxnLst/>
            <a:rect l="l" t="t" r="r" b="b"/>
            <a:pathLst>
              <a:path w="28803" h="45125">
                <a:moveTo>
                  <a:pt x="6720" y="37444"/>
                </a:moveTo>
                <a:lnTo>
                  <a:pt x="6720" y="39364"/>
                </a:lnTo>
                <a:lnTo>
                  <a:pt x="5760" y="41285"/>
                </a:lnTo>
                <a:lnTo>
                  <a:pt x="5760" y="42245"/>
                </a:lnTo>
                <a:lnTo>
                  <a:pt x="4800" y="43205"/>
                </a:lnTo>
                <a:lnTo>
                  <a:pt x="3840" y="44165"/>
                </a:lnTo>
                <a:lnTo>
                  <a:pt x="0" y="44165"/>
                </a:lnTo>
                <a:lnTo>
                  <a:pt x="0" y="45125"/>
                </a:lnTo>
                <a:lnTo>
                  <a:pt x="19202" y="45125"/>
                </a:lnTo>
                <a:lnTo>
                  <a:pt x="19202" y="44165"/>
                </a:lnTo>
                <a:lnTo>
                  <a:pt x="15361" y="44165"/>
                </a:lnTo>
                <a:lnTo>
                  <a:pt x="14401" y="43205"/>
                </a:lnTo>
                <a:lnTo>
                  <a:pt x="13441" y="42245"/>
                </a:lnTo>
                <a:lnTo>
                  <a:pt x="13441" y="41285"/>
                </a:lnTo>
                <a:lnTo>
                  <a:pt x="12481" y="40325"/>
                </a:lnTo>
                <a:lnTo>
                  <a:pt x="12481" y="24002"/>
                </a:lnTo>
                <a:lnTo>
                  <a:pt x="14401" y="24002"/>
                </a:lnTo>
                <a:lnTo>
                  <a:pt x="15361" y="24963"/>
                </a:lnTo>
                <a:lnTo>
                  <a:pt x="16322" y="24963"/>
                </a:lnTo>
                <a:lnTo>
                  <a:pt x="16322" y="23042"/>
                </a:lnTo>
                <a:lnTo>
                  <a:pt x="15361" y="22082"/>
                </a:lnTo>
                <a:lnTo>
                  <a:pt x="12481" y="22082"/>
                </a:lnTo>
                <a:lnTo>
                  <a:pt x="12481" y="2880"/>
                </a:lnTo>
                <a:lnTo>
                  <a:pt x="20162" y="2880"/>
                </a:lnTo>
                <a:lnTo>
                  <a:pt x="22082" y="3840"/>
                </a:lnTo>
                <a:lnTo>
                  <a:pt x="24003" y="4800"/>
                </a:lnTo>
                <a:lnTo>
                  <a:pt x="24963" y="5760"/>
                </a:lnTo>
                <a:lnTo>
                  <a:pt x="25923" y="7680"/>
                </a:lnTo>
                <a:lnTo>
                  <a:pt x="25923" y="9601"/>
                </a:lnTo>
                <a:lnTo>
                  <a:pt x="26883" y="11521"/>
                </a:lnTo>
                <a:lnTo>
                  <a:pt x="28803" y="1920"/>
                </a:lnTo>
                <a:lnTo>
                  <a:pt x="25923" y="975"/>
                </a:lnTo>
                <a:lnTo>
                  <a:pt x="24003" y="0"/>
                </a:lnTo>
                <a:lnTo>
                  <a:pt x="0" y="0"/>
                </a:lnTo>
                <a:lnTo>
                  <a:pt x="0" y="975"/>
                </a:lnTo>
                <a:lnTo>
                  <a:pt x="2880" y="975"/>
                </a:lnTo>
                <a:lnTo>
                  <a:pt x="4800" y="1920"/>
                </a:lnTo>
                <a:lnTo>
                  <a:pt x="5760" y="2880"/>
                </a:lnTo>
                <a:lnTo>
                  <a:pt x="6720" y="4800"/>
                </a:lnTo>
                <a:lnTo>
                  <a:pt x="6720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8" name="object 788"/>
          <p:cNvSpPr/>
          <p:nvPr/>
        </p:nvSpPr>
        <p:spPr>
          <a:xfrm>
            <a:off x="3141268" y="1940829"/>
            <a:ext cx="33588" cy="31683"/>
          </a:xfrm>
          <a:custGeom>
            <a:avLst/>
            <a:gdLst/>
            <a:ahLst/>
            <a:cxnLst/>
            <a:rect l="l" t="t" r="r" b="b"/>
            <a:pathLst>
              <a:path w="33588" h="31683">
                <a:moveTo>
                  <a:pt x="10561" y="0"/>
                </a:moveTo>
                <a:lnTo>
                  <a:pt x="0" y="0"/>
                </a:lnTo>
                <a:lnTo>
                  <a:pt x="0" y="960"/>
                </a:lnTo>
                <a:lnTo>
                  <a:pt x="944" y="960"/>
                </a:lnTo>
                <a:lnTo>
                  <a:pt x="1920" y="1920"/>
                </a:lnTo>
                <a:lnTo>
                  <a:pt x="3825" y="1920"/>
                </a:lnTo>
                <a:lnTo>
                  <a:pt x="3825" y="2880"/>
                </a:lnTo>
                <a:lnTo>
                  <a:pt x="4785" y="2880"/>
                </a:lnTo>
                <a:lnTo>
                  <a:pt x="4785" y="24963"/>
                </a:lnTo>
                <a:lnTo>
                  <a:pt x="5760" y="25923"/>
                </a:lnTo>
                <a:lnTo>
                  <a:pt x="5760" y="27843"/>
                </a:lnTo>
                <a:lnTo>
                  <a:pt x="6720" y="28803"/>
                </a:lnTo>
                <a:lnTo>
                  <a:pt x="8625" y="29763"/>
                </a:lnTo>
                <a:lnTo>
                  <a:pt x="9601" y="31683"/>
                </a:lnTo>
                <a:lnTo>
                  <a:pt x="15346" y="31683"/>
                </a:lnTo>
                <a:lnTo>
                  <a:pt x="17282" y="30723"/>
                </a:lnTo>
                <a:lnTo>
                  <a:pt x="18227" y="29763"/>
                </a:lnTo>
                <a:lnTo>
                  <a:pt x="20147" y="27843"/>
                </a:lnTo>
                <a:lnTo>
                  <a:pt x="23027" y="24963"/>
                </a:lnTo>
                <a:lnTo>
                  <a:pt x="23027" y="31683"/>
                </a:lnTo>
                <a:lnTo>
                  <a:pt x="24947" y="31683"/>
                </a:lnTo>
                <a:lnTo>
                  <a:pt x="33588" y="27843"/>
                </a:lnTo>
                <a:lnTo>
                  <a:pt x="33588" y="26883"/>
                </a:lnTo>
                <a:lnTo>
                  <a:pt x="28788" y="26883"/>
                </a:lnTo>
                <a:lnTo>
                  <a:pt x="28788" y="0"/>
                </a:lnTo>
                <a:lnTo>
                  <a:pt x="18227" y="0"/>
                </a:lnTo>
                <a:lnTo>
                  <a:pt x="18227" y="960"/>
                </a:lnTo>
                <a:lnTo>
                  <a:pt x="20147" y="1920"/>
                </a:lnTo>
                <a:lnTo>
                  <a:pt x="21107" y="1920"/>
                </a:lnTo>
                <a:lnTo>
                  <a:pt x="22067" y="2880"/>
                </a:lnTo>
                <a:lnTo>
                  <a:pt x="23027" y="2880"/>
                </a:lnTo>
                <a:lnTo>
                  <a:pt x="23027" y="23042"/>
                </a:lnTo>
                <a:lnTo>
                  <a:pt x="21107" y="24963"/>
                </a:lnTo>
                <a:lnTo>
                  <a:pt x="20147" y="25923"/>
                </a:lnTo>
                <a:lnTo>
                  <a:pt x="19187" y="26883"/>
                </a:lnTo>
                <a:lnTo>
                  <a:pt x="17282" y="26883"/>
                </a:lnTo>
                <a:lnTo>
                  <a:pt x="16306" y="27843"/>
                </a:lnTo>
                <a:lnTo>
                  <a:pt x="14386" y="27843"/>
                </a:lnTo>
                <a:lnTo>
                  <a:pt x="12466" y="26883"/>
                </a:lnTo>
                <a:lnTo>
                  <a:pt x="11506" y="25923"/>
                </a:lnTo>
                <a:lnTo>
                  <a:pt x="10561" y="24963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9" name="object 789"/>
          <p:cNvSpPr/>
          <p:nvPr/>
        </p:nvSpPr>
        <p:spPr>
          <a:xfrm>
            <a:off x="3189259" y="1939869"/>
            <a:ext cx="18242" cy="32644"/>
          </a:xfrm>
          <a:custGeom>
            <a:avLst/>
            <a:gdLst/>
            <a:ahLst/>
            <a:cxnLst/>
            <a:rect l="l" t="t" r="r" b="b"/>
            <a:pathLst>
              <a:path w="18242" h="32644">
                <a:moveTo>
                  <a:pt x="9601" y="26883"/>
                </a:moveTo>
                <a:lnTo>
                  <a:pt x="7680" y="28803"/>
                </a:lnTo>
                <a:lnTo>
                  <a:pt x="5760" y="29763"/>
                </a:lnTo>
                <a:lnTo>
                  <a:pt x="0" y="29763"/>
                </a:lnTo>
                <a:lnTo>
                  <a:pt x="0" y="32644"/>
                </a:lnTo>
                <a:lnTo>
                  <a:pt x="5760" y="32644"/>
                </a:lnTo>
                <a:lnTo>
                  <a:pt x="9601" y="31683"/>
                </a:lnTo>
                <a:lnTo>
                  <a:pt x="12481" y="28803"/>
                </a:lnTo>
                <a:lnTo>
                  <a:pt x="16322" y="24963"/>
                </a:lnTo>
                <a:lnTo>
                  <a:pt x="18242" y="21122"/>
                </a:lnTo>
                <a:lnTo>
                  <a:pt x="18242" y="10561"/>
                </a:lnTo>
                <a:lnTo>
                  <a:pt x="16322" y="6720"/>
                </a:lnTo>
                <a:lnTo>
                  <a:pt x="14401" y="3840"/>
                </a:lnTo>
                <a:lnTo>
                  <a:pt x="11521" y="1920"/>
                </a:lnTo>
                <a:lnTo>
                  <a:pt x="9601" y="0"/>
                </a:lnTo>
                <a:lnTo>
                  <a:pt x="2880" y="0"/>
                </a:lnTo>
                <a:lnTo>
                  <a:pt x="3840" y="4800"/>
                </a:lnTo>
                <a:lnTo>
                  <a:pt x="5760" y="4800"/>
                </a:lnTo>
                <a:lnTo>
                  <a:pt x="7680" y="5760"/>
                </a:lnTo>
                <a:lnTo>
                  <a:pt x="9601" y="8641"/>
                </a:lnTo>
                <a:lnTo>
                  <a:pt x="11521" y="10561"/>
                </a:lnTo>
                <a:lnTo>
                  <a:pt x="11521" y="24963"/>
                </a:lnTo>
                <a:lnTo>
                  <a:pt x="9601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0" name="object 790"/>
          <p:cNvSpPr/>
          <p:nvPr/>
        </p:nvSpPr>
        <p:spPr>
          <a:xfrm>
            <a:off x="3174857" y="1924507"/>
            <a:ext cx="18242" cy="48005"/>
          </a:xfrm>
          <a:custGeom>
            <a:avLst/>
            <a:gdLst/>
            <a:ahLst/>
            <a:cxnLst/>
            <a:rect l="l" t="t" r="r" b="b"/>
            <a:pathLst>
              <a:path w="18242" h="48005">
                <a:moveTo>
                  <a:pt x="1920" y="3840"/>
                </a:moveTo>
                <a:lnTo>
                  <a:pt x="3840" y="3840"/>
                </a:lnTo>
                <a:lnTo>
                  <a:pt x="3840" y="4800"/>
                </a:lnTo>
                <a:lnTo>
                  <a:pt x="4800" y="4800"/>
                </a:lnTo>
                <a:lnTo>
                  <a:pt x="4800" y="6720"/>
                </a:lnTo>
                <a:lnTo>
                  <a:pt x="5760" y="8641"/>
                </a:lnTo>
                <a:lnTo>
                  <a:pt x="5760" y="44165"/>
                </a:lnTo>
                <a:lnTo>
                  <a:pt x="7680" y="45125"/>
                </a:lnTo>
                <a:lnTo>
                  <a:pt x="9601" y="46085"/>
                </a:lnTo>
                <a:lnTo>
                  <a:pt x="10561" y="47045"/>
                </a:lnTo>
                <a:lnTo>
                  <a:pt x="12481" y="48005"/>
                </a:lnTo>
                <a:lnTo>
                  <a:pt x="14401" y="48005"/>
                </a:lnTo>
                <a:lnTo>
                  <a:pt x="14401" y="45125"/>
                </a:lnTo>
                <a:lnTo>
                  <a:pt x="13441" y="44165"/>
                </a:lnTo>
                <a:lnTo>
                  <a:pt x="11521" y="43205"/>
                </a:lnTo>
                <a:lnTo>
                  <a:pt x="10561" y="42245"/>
                </a:lnTo>
                <a:lnTo>
                  <a:pt x="10561" y="24002"/>
                </a:lnTo>
                <a:lnTo>
                  <a:pt x="12481" y="23042"/>
                </a:lnTo>
                <a:lnTo>
                  <a:pt x="13441" y="22082"/>
                </a:lnTo>
                <a:lnTo>
                  <a:pt x="14401" y="21122"/>
                </a:lnTo>
                <a:lnTo>
                  <a:pt x="15361" y="21122"/>
                </a:lnTo>
                <a:lnTo>
                  <a:pt x="16322" y="20162"/>
                </a:lnTo>
                <a:lnTo>
                  <a:pt x="18242" y="20162"/>
                </a:lnTo>
                <a:lnTo>
                  <a:pt x="17282" y="15361"/>
                </a:lnTo>
                <a:lnTo>
                  <a:pt x="13441" y="17282"/>
                </a:lnTo>
                <a:lnTo>
                  <a:pt x="10561" y="22082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800"/>
                </a:lnTo>
                <a:lnTo>
                  <a:pt x="192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1" name="object 791"/>
          <p:cNvSpPr/>
          <p:nvPr/>
        </p:nvSpPr>
        <p:spPr>
          <a:xfrm>
            <a:off x="3211342" y="1924507"/>
            <a:ext cx="15361" cy="47045"/>
          </a:xfrm>
          <a:custGeom>
            <a:avLst/>
            <a:gdLst/>
            <a:ahLst/>
            <a:cxnLst/>
            <a:rect l="l" t="t" r="r" b="b"/>
            <a:pathLst>
              <a:path w="15361" h="47045">
                <a:moveTo>
                  <a:pt x="9601" y="0"/>
                </a:moveTo>
                <a:lnTo>
                  <a:pt x="0" y="3840"/>
                </a:lnTo>
                <a:lnTo>
                  <a:pt x="960" y="4800"/>
                </a:lnTo>
                <a:lnTo>
                  <a:pt x="1920" y="3840"/>
                </a:lnTo>
                <a:lnTo>
                  <a:pt x="3840" y="3840"/>
                </a:lnTo>
                <a:lnTo>
                  <a:pt x="3840" y="4800"/>
                </a:lnTo>
                <a:lnTo>
                  <a:pt x="4800" y="4800"/>
                </a:lnTo>
                <a:lnTo>
                  <a:pt x="4800" y="45125"/>
                </a:lnTo>
                <a:lnTo>
                  <a:pt x="3840" y="45125"/>
                </a:lnTo>
                <a:lnTo>
                  <a:pt x="2880" y="46085"/>
                </a:lnTo>
                <a:lnTo>
                  <a:pt x="960" y="46085"/>
                </a:lnTo>
                <a:lnTo>
                  <a:pt x="960" y="47045"/>
                </a:lnTo>
                <a:lnTo>
                  <a:pt x="15361" y="47045"/>
                </a:lnTo>
                <a:lnTo>
                  <a:pt x="15361" y="46085"/>
                </a:lnTo>
                <a:lnTo>
                  <a:pt x="12481" y="46085"/>
                </a:lnTo>
                <a:lnTo>
                  <a:pt x="12481" y="45125"/>
                </a:lnTo>
                <a:lnTo>
                  <a:pt x="11521" y="45125"/>
                </a:lnTo>
                <a:lnTo>
                  <a:pt x="11521" y="44165"/>
                </a:lnTo>
                <a:lnTo>
                  <a:pt x="10561" y="43205"/>
                </a:lnTo>
                <a:lnTo>
                  <a:pt x="10561" y="0"/>
                </a:lnTo>
                <a:lnTo>
                  <a:pt x="96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2" name="object 792"/>
          <p:cNvSpPr/>
          <p:nvPr/>
        </p:nvSpPr>
        <p:spPr>
          <a:xfrm>
            <a:off x="3234385" y="1924507"/>
            <a:ext cx="6720" cy="6720"/>
          </a:xfrm>
          <a:custGeom>
            <a:avLst/>
            <a:gdLst/>
            <a:ahLst/>
            <a:cxnLst/>
            <a:rect l="l" t="t" r="r" b="b"/>
            <a:pathLst>
              <a:path w="6720" h="6720">
                <a:moveTo>
                  <a:pt x="960" y="5760"/>
                </a:moveTo>
                <a:lnTo>
                  <a:pt x="1905" y="5760"/>
                </a:lnTo>
                <a:lnTo>
                  <a:pt x="2880" y="6720"/>
                </a:lnTo>
                <a:lnTo>
                  <a:pt x="3840" y="6720"/>
                </a:lnTo>
                <a:lnTo>
                  <a:pt x="4800" y="5760"/>
                </a:lnTo>
                <a:lnTo>
                  <a:pt x="5745" y="5760"/>
                </a:lnTo>
                <a:lnTo>
                  <a:pt x="6720" y="4800"/>
                </a:lnTo>
                <a:lnTo>
                  <a:pt x="6720" y="960"/>
                </a:lnTo>
                <a:lnTo>
                  <a:pt x="5745" y="960"/>
                </a:lnTo>
                <a:lnTo>
                  <a:pt x="4800" y="0"/>
                </a:lnTo>
                <a:lnTo>
                  <a:pt x="1905" y="0"/>
                </a:lnTo>
                <a:lnTo>
                  <a:pt x="960" y="960"/>
                </a:lnTo>
                <a:lnTo>
                  <a:pt x="0" y="960"/>
                </a:lnTo>
                <a:lnTo>
                  <a:pt x="0" y="4800"/>
                </a:lnTo>
                <a:lnTo>
                  <a:pt x="96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3" name="object 793"/>
          <p:cNvSpPr/>
          <p:nvPr/>
        </p:nvSpPr>
        <p:spPr>
          <a:xfrm>
            <a:off x="3229584" y="1939869"/>
            <a:ext cx="15361" cy="31683"/>
          </a:xfrm>
          <a:custGeom>
            <a:avLst/>
            <a:gdLst/>
            <a:ahLst/>
            <a:cxnLst/>
            <a:rect l="l" t="t" r="r" b="b"/>
            <a:pathLst>
              <a:path w="15361" h="31683">
                <a:moveTo>
                  <a:pt x="5760" y="9601"/>
                </a:moveTo>
                <a:lnTo>
                  <a:pt x="5760" y="26883"/>
                </a:lnTo>
                <a:lnTo>
                  <a:pt x="4800" y="27843"/>
                </a:lnTo>
                <a:lnTo>
                  <a:pt x="4800" y="29763"/>
                </a:lnTo>
                <a:lnTo>
                  <a:pt x="3840" y="29763"/>
                </a:lnTo>
                <a:lnTo>
                  <a:pt x="2880" y="30723"/>
                </a:lnTo>
                <a:lnTo>
                  <a:pt x="960" y="30723"/>
                </a:lnTo>
                <a:lnTo>
                  <a:pt x="960" y="31683"/>
                </a:lnTo>
                <a:lnTo>
                  <a:pt x="15361" y="31683"/>
                </a:lnTo>
                <a:lnTo>
                  <a:pt x="15361" y="30723"/>
                </a:lnTo>
                <a:lnTo>
                  <a:pt x="13426" y="30723"/>
                </a:lnTo>
                <a:lnTo>
                  <a:pt x="12481" y="29763"/>
                </a:lnTo>
                <a:lnTo>
                  <a:pt x="11521" y="28803"/>
                </a:lnTo>
                <a:lnTo>
                  <a:pt x="11521" y="27843"/>
                </a:lnTo>
                <a:lnTo>
                  <a:pt x="10546" y="26883"/>
                </a:lnTo>
                <a:lnTo>
                  <a:pt x="10546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800"/>
                </a:lnTo>
                <a:lnTo>
                  <a:pt x="4800" y="4800"/>
                </a:lnTo>
                <a:lnTo>
                  <a:pt x="4800" y="6720"/>
                </a:lnTo>
                <a:lnTo>
                  <a:pt x="5760" y="7680"/>
                </a:lnTo>
                <a:lnTo>
                  <a:pt x="576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4" name="object 794"/>
          <p:cNvSpPr/>
          <p:nvPr/>
        </p:nvSpPr>
        <p:spPr>
          <a:xfrm>
            <a:off x="3249747" y="1939869"/>
            <a:ext cx="25908" cy="32644"/>
          </a:xfrm>
          <a:custGeom>
            <a:avLst/>
            <a:gdLst/>
            <a:ahLst/>
            <a:cxnLst/>
            <a:rect l="l" t="t" r="r" b="b"/>
            <a:pathLst>
              <a:path w="25908" h="32644">
                <a:moveTo>
                  <a:pt x="6720" y="1920"/>
                </a:moveTo>
                <a:lnTo>
                  <a:pt x="3825" y="4800"/>
                </a:lnTo>
                <a:lnTo>
                  <a:pt x="944" y="7680"/>
                </a:lnTo>
                <a:lnTo>
                  <a:pt x="0" y="11521"/>
                </a:lnTo>
                <a:lnTo>
                  <a:pt x="0" y="21122"/>
                </a:lnTo>
                <a:lnTo>
                  <a:pt x="944" y="24963"/>
                </a:lnTo>
                <a:lnTo>
                  <a:pt x="3825" y="27843"/>
                </a:lnTo>
                <a:lnTo>
                  <a:pt x="6720" y="31683"/>
                </a:lnTo>
                <a:lnTo>
                  <a:pt x="9585" y="32644"/>
                </a:lnTo>
                <a:lnTo>
                  <a:pt x="15346" y="32644"/>
                </a:lnTo>
                <a:lnTo>
                  <a:pt x="18227" y="31683"/>
                </a:lnTo>
                <a:lnTo>
                  <a:pt x="21107" y="29763"/>
                </a:lnTo>
                <a:lnTo>
                  <a:pt x="23027" y="26883"/>
                </a:lnTo>
                <a:lnTo>
                  <a:pt x="24947" y="24002"/>
                </a:lnTo>
                <a:lnTo>
                  <a:pt x="25908" y="20162"/>
                </a:lnTo>
                <a:lnTo>
                  <a:pt x="24947" y="19202"/>
                </a:lnTo>
                <a:lnTo>
                  <a:pt x="23027" y="22082"/>
                </a:lnTo>
                <a:lnTo>
                  <a:pt x="22067" y="24002"/>
                </a:lnTo>
                <a:lnTo>
                  <a:pt x="21107" y="24963"/>
                </a:lnTo>
                <a:lnTo>
                  <a:pt x="19187" y="26883"/>
                </a:lnTo>
                <a:lnTo>
                  <a:pt x="17266" y="27843"/>
                </a:lnTo>
                <a:lnTo>
                  <a:pt x="12466" y="27843"/>
                </a:lnTo>
                <a:lnTo>
                  <a:pt x="9585" y="25923"/>
                </a:lnTo>
                <a:lnTo>
                  <a:pt x="7665" y="23042"/>
                </a:lnTo>
                <a:lnTo>
                  <a:pt x="5745" y="20162"/>
                </a:lnTo>
                <a:lnTo>
                  <a:pt x="4785" y="17282"/>
                </a:lnTo>
                <a:lnTo>
                  <a:pt x="4785" y="9601"/>
                </a:lnTo>
                <a:lnTo>
                  <a:pt x="5745" y="6720"/>
                </a:lnTo>
                <a:lnTo>
                  <a:pt x="7665" y="4800"/>
                </a:lnTo>
                <a:lnTo>
                  <a:pt x="9585" y="2880"/>
                </a:lnTo>
                <a:lnTo>
                  <a:pt x="15346" y="2880"/>
                </a:lnTo>
                <a:lnTo>
                  <a:pt x="16306" y="3840"/>
                </a:lnTo>
                <a:lnTo>
                  <a:pt x="17266" y="3840"/>
                </a:lnTo>
                <a:lnTo>
                  <a:pt x="18227" y="4800"/>
                </a:lnTo>
                <a:lnTo>
                  <a:pt x="18227" y="9601"/>
                </a:lnTo>
                <a:lnTo>
                  <a:pt x="19187" y="9601"/>
                </a:lnTo>
                <a:lnTo>
                  <a:pt x="20147" y="10561"/>
                </a:lnTo>
                <a:lnTo>
                  <a:pt x="23027" y="10561"/>
                </a:lnTo>
                <a:lnTo>
                  <a:pt x="23987" y="9601"/>
                </a:lnTo>
                <a:lnTo>
                  <a:pt x="24947" y="9601"/>
                </a:lnTo>
                <a:lnTo>
                  <a:pt x="24947" y="5760"/>
                </a:lnTo>
                <a:lnTo>
                  <a:pt x="23987" y="3840"/>
                </a:lnTo>
                <a:lnTo>
                  <a:pt x="22067" y="2880"/>
                </a:lnTo>
                <a:lnTo>
                  <a:pt x="20147" y="960"/>
                </a:lnTo>
                <a:lnTo>
                  <a:pt x="17266" y="0"/>
                </a:lnTo>
                <a:lnTo>
                  <a:pt x="10546" y="0"/>
                </a:lnTo>
                <a:lnTo>
                  <a:pt x="672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5" name="object 795"/>
          <p:cNvSpPr/>
          <p:nvPr/>
        </p:nvSpPr>
        <p:spPr>
          <a:xfrm>
            <a:off x="3295817" y="1925467"/>
            <a:ext cx="48006" cy="46085"/>
          </a:xfrm>
          <a:custGeom>
            <a:avLst/>
            <a:gdLst/>
            <a:ahLst/>
            <a:cxnLst/>
            <a:rect l="l" t="t" r="r" b="b"/>
            <a:pathLst>
              <a:path w="48006" h="46085">
                <a:moveTo>
                  <a:pt x="34564" y="39364"/>
                </a:moveTo>
                <a:lnTo>
                  <a:pt x="34564" y="43205"/>
                </a:lnTo>
                <a:lnTo>
                  <a:pt x="33604" y="44165"/>
                </a:lnTo>
                <a:lnTo>
                  <a:pt x="32644" y="44165"/>
                </a:lnTo>
                <a:lnTo>
                  <a:pt x="31683" y="45125"/>
                </a:lnTo>
                <a:lnTo>
                  <a:pt x="29763" y="45125"/>
                </a:lnTo>
                <a:lnTo>
                  <a:pt x="29763" y="46085"/>
                </a:lnTo>
                <a:lnTo>
                  <a:pt x="48006" y="46085"/>
                </a:lnTo>
                <a:lnTo>
                  <a:pt x="48006" y="45125"/>
                </a:lnTo>
                <a:lnTo>
                  <a:pt x="46070" y="45125"/>
                </a:lnTo>
                <a:lnTo>
                  <a:pt x="44165" y="44165"/>
                </a:lnTo>
                <a:lnTo>
                  <a:pt x="43205" y="43205"/>
                </a:lnTo>
                <a:lnTo>
                  <a:pt x="42230" y="42245"/>
                </a:lnTo>
                <a:lnTo>
                  <a:pt x="41285" y="40325"/>
                </a:lnTo>
                <a:lnTo>
                  <a:pt x="40325" y="37444"/>
                </a:lnTo>
                <a:lnTo>
                  <a:pt x="29763" y="28803"/>
                </a:lnTo>
                <a:lnTo>
                  <a:pt x="14401" y="28803"/>
                </a:lnTo>
                <a:lnTo>
                  <a:pt x="12481" y="30723"/>
                </a:lnTo>
                <a:lnTo>
                  <a:pt x="30723" y="30723"/>
                </a:lnTo>
                <a:lnTo>
                  <a:pt x="33604" y="37444"/>
                </a:lnTo>
                <a:lnTo>
                  <a:pt x="34564" y="39364"/>
                </a:lnTo>
                <a:close/>
              </a:path>
              <a:path w="48006" h="46085">
                <a:moveTo>
                  <a:pt x="9601" y="44165"/>
                </a:moveTo>
                <a:lnTo>
                  <a:pt x="8641" y="43205"/>
                </a:lnTo>
                <a:lnTo>
                  <a:pt x="8641" y="41285"/>
                </a:lnTo>
                <a:lnTo>
                  <a:pt x="9601" y="39364"/>
                </a:lnTo>
                <a:lnTo>
                  <a:pt x="9601" y="38404"/>
                </a:lnTo>
                <a:lnTo>
                  <a:pt x="12481" y="30723"/>
                </a:lnTo>
                <a:lnTo>
                  <a:pt x="14401" y="28803"/>
                </a:lnTo>
                <a:lnTo>
                  <a:pt x="22082" y="10561"/>
                </a:lnTo>
                <a:lnTo>
                  <a:pt x="29763" y="28803"/>
                </a:lnTo>
                <a:lnTo>
                  <a:pt x="40325" y="37444"/>
                </a:lnTo>
                <a:lnTo>
                  <a:pt x="24003" y="0"/>
                </a:lnTo>
                <a:lnTo>
                  <a:pt x="23042" y="0"/>
                </a:lnTo>
                <a:lnTo>
                  <a:pt x="6720" y="37444"/>
                </a:lnTo>
                <a:lnTo>
                  <a:pt x="5760" y="40325"/>
                </a:lnTo>
                <a:lnTo>
                  <a:pt x="4800" y="42245"/>
                </a:lnTo>
                <a:lnTo>
                  <a:pt x="3840" y="43205"/>
                </a:lnTo>
                <a:lnTo>
                  <a:pt x="2880" y="44165"/>
                </a:lnTo>
                <a:lnTo>
                  <a:pt x="1920" y="44165"/>
                </a:lnTo>
                <a:lnTo>
                  <a:pt x="0" y="45125"/>
                </a:lnTo>
                <a:lnTo>
                  <a:pt x="0" y="46085"/>
                </a:lnTo>
                <a:lnTo>
                  <a:pt x="14401" y="46085"/>
                </a:lnTo>
                <a:lnTo>
                  <a:pt x="14401" y="45125"/>
                </a:lnTo>
                <a:lnTo>
                  <a:pt x="11521" y="45125"/>
                </a:lnTo>
                <a:lnTo>
                  <a:pt x="10561" y="44165"/>
                </a:lnTo>
                <a:lnTo>
                  <a:pt x="9601" y="441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6" name="object 796"/>
          <p:cNvSpPr/>
          <p:nvPr/>
        </p:nvSpPr>
        <p:spPr>
          <a:xfrm>
            <a:off x="3352449" y="1939869"/>
            <a:ext cx="4800" cy="10561"/>
          </a:xfrm>
          <a:custGeom>
            <a:avLst/>
            <a:gdLst/>
            <a:ahLst/>
            <a:cxnLst/>
            <a:rect l="l" t="t" r="r" b="b"/>
            <a:pathLst>
              <a:path w="4800" h="10561">
                <a:moveTo>
                  <a:pt x="960" y="1920"/>
                </a:moveTo>
                <a:lnTo>
                  <a:pt x="0" y="10561"/>
                </a:lnTo>
                <a:lnTo>
                  <a:pt x="960" y="7680"/>
                </a:lnTo>
                <a:lnTo>
                  <a:pt x="2880" y="4800"/>
                </a:lnTo>
                <a:lnTo>
                  <a:pt x="4800" y="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7" name="object 797"/>
          <p:cNvSpPr/>
          <p:nvPr/>
        </p:nvSpPr>
        <p:spPr>
          <a:xfrm>
            <a:off x="3346704" y="1924507"/>
            <a:ext cx="31668" cy="48005"/>
          </a:xfrm>
          <a:custGeom>
            <a:avLst/>
            <a:gdLst/>
            <a:ahLst/>
            <a:cxnLst/>
            <a:rect l="l" t="t" r="r" b="b"/>
            <a:pathLst>
              <a:path w="31668" h="48005">
                <a:moveTo>
                  <a:pt x="5745" y="25923"/>
                </a:moveTo>
                <a:lnTo>
                  <a:pt x="6705" y="17282"/>
                </a:lnTo>
                <a:lnTo>
                  <a:pt x="3840" y="21122"/>
                </a:lnTo>
                <a:lnTo>
                  <a:pt x="960" y="24963"/>
                </a:lnTo>
                <a:lnTo>
                  <a:pt x="0" y="28803"/>
                </a:lnTo>
                <a:lnTo>
                  <a:pt x="0" y="37444"/>
                </a:lnTo>
                <a:lnTo>
                  <a:pt x="960" y="41285"/>
                </a:lnTo>
                <a:lnTo>
                  <a:pt x="3840" y="44165"/>
                </a:lnTo>
                <a:lnTo>
                  <a:pt x="5745" y="47045"/>
                </a:lnTo>
                <a:lnTo>
                  <a:pt x="8625" y="48005"/>
                </a:lnTo>
                <a:lnTo>
                  <a:pt x="15346" y="48005"/>
                </a:lnTo>
                <a:lnTo>
                  <a:pt x="17266" y="47045"/>
                </a:lnTo>
                <a:lnTo>
                  <a:pt x="18227" y="46085"/>
                </a:lnTo>
                <a:lnTo>
                  <a:pt x="20147" y="45125"/>
                </a:lnTo>
                <a:lnTo>
                  <a:pt x="21107" y="43205"/>
                </a:lnTo>
                <a:lnTo>
                  <a:pt x="21107" y="48005"/>
                </a:lnTo>
                <a:lnTo>
                  <a:pt x="23027" y="48005"/>
                </a:lnTo>
                <a:lnTo>
                  <a:pt x="31668" y="44165"/>
                </a:lnTo>
                <a:lnTo>
                  <a:pt x="31668" y="43205"/>
                </a:lnTo>
                <a:lnTo>
                  <a:pt x="27828" y="43205"/>
                </a:lnTo>
                <a:lnTo>
                  <a:pt x="26868" y="42245"/>
                </a:lnTo>
                <a:lnTo>
                  <a:pt x="26868" y="0"/>
                </a:lnTo>
                <a:lnTo>
                  <a:pt x="24947" y="0"/>
                </a:lnTo>
                <a:lnTo>
                  <a:pt x="16306" y="3840"/>
                </a:lnTo>
                <a:lnTo>
                  <a:pt x="16306" y="4800"/>
                </a:lnTo>
                <a:lnTo>
                  <a:pt x="17266" y="3840"/>
                </a:lnTo>
                <a:lnTo>
                  <a:pt x="20147" y="3840"/>
                </a:lnTo>
                <a:lnTo>
                  <a:pt x="20147" y="4800"/>
                </a:lnTo>
                <a:lnTo>
                  <a:pt x="21107" y="4800"/>
                </a:lnTo>
                <a:lnTo>
                  <a:pt x="21107" y="18242"/>
                </a:lnTo>
                <a:lnTo>
                  <a:pt x="19187" y="16322"/>
                </a:lnTo>
                <a:lnTo>
                  <a:pt x="17266" y="15361"/>
                </a:lnTo>
                <a:lnTo>
                  <a:pt x="10546" y="15361"/>
                </a:lnTo>
                <a:lnTo>
                  <a:pt x="8625" y="20162"/>
                </a:lnTo>
                <a:lnTo>
                  <a:pt x="10546" y="18242"/>
                </a:lnTo>
                <a:lnTo>
                  <a:pt x="12466" y="17282"/>
                </a:lnTo>
                <a:lnTo>
                  <a:pt x="15346" y="17282"/>
                </a:lnTo>
                <a:lnTo>
                  <a:pt x="16306" y="18242"/>
                </a:lnTo>
                <a:lnTo>
                  <a:pt x="17266" y="18242"/>
                </a:lnTo>
                <a:lnTo>
                  <a:pt x="18227" y="19202"/>
                </a:lnTo>
                <a:lnTo>
                  <a:pt x="19187" y="20162"/>
                </a:lnTo>
                <a:lnTo>
                  <a:pt x="20147" y="21122"/>
                </a:lnTo>
                <a:lnTo>
                  <a:pt x="21107" y="23042"/>
                </a:lnTo>
                <a:lnTo>
                  <a:pt x="21107" y="41285"/>
                </a:lnTo>
                <a:lnTo>
                  <a:pt x="19187" y="43205"/>
                </a:lnTo>
                <a:lnTo>
                  <a:pt x="17266" y="44165"/>
                </a:lnTo>
                <a:lnTo>
                  <a:pt x="13426" y="44165"/>
                </a:lnTo>
                <a:lnTo>
                  <a:pt x="10546" y="43205"/>
                </a:lnTo>
                <a:lnTo>
                  <a:pt x="8625" y="40325"/>
                </a:lnTo>
                <a:lnTo>
                  <a:pt x="6705" y="38404"/>
                </a:lnTo>
                <a:lnTo>
                  <a:pt x="5745" y="34564"/>
                </a:lnTo>
                <a:lnTo>
                  <a:pt x="5745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8" name="object 798"/>
          <p:cNvSpPr/>
          <p:nvPr/>
        </p:nvSpPr>
        <p:spPr>
          <a:xfrm>
            <a:off x="3379332" y="1939869"/>
            <a:ext cx="51846" cy="31683"/>
          </a:xfrm>
          <a:custGeom>
            <a:avLst/>
            <a:gdLst/>
            <a:ahLst/>
            <a:cxnLst/>
            <a:rect l="l" t="t" r="r" b="b"/>
            <a:pathLst>
              <a:path w="51846" h="31683">
                <a:moveTo>
                  <a:pt x="47045" y="26883"/>
                </a:moveTo>
                <a:lnTo>
                  <a:pt x="47045" y="5760"/>
                </a:lnTo>
                <a:lnTo>
                  <a:pt x="46085" y="3840"/>
                </a:lnTo>
                <a:lnTo>
                  <a:pt x="45125" y="1920"/>
                </a:lnTo>
                <a:lnTo>
                  <a:pt x="43205" y="1920"/>
                </a:lnTo>
                <a:lnTo>
                  <a:pt x="42245" y="960"/>
                </a:lnTo>
                <a:lnTo>
                  <a:pt x="41285" y="0"/>
                </a:lnTo>
                <a:lnTo>
                  <a:pt x="37444" y="0"/>
                </a:lnTo>
                <a:lnTo>
                  <a:pt x="36484" y="960"/>
                </a:lnTo>
                <a:lnTo>
                  <a:pt x="34564" y="1920"/>
                </a:lnTo>
                <a:lnTo>
                  <a:pt x="32644" y="1920"/>
                </a:lnTo>
                <a:lnTo>
                  <a:pt x="30723" y="3840"/>
                </a:lnTo>
                <a:lnTo>
                  <a:pt x="28803" y="6720"/>
                </a:lnTo>
                <a:lnTo>
                  <a:pt x="27843" y="4800"/>
                </a:lnTo>
                <a:lnTo>
                  <a:pt x="2688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3042" y="0"/>
                </a:lnTo>
                <a:lnTo>
                  <a:pt x="20162" y="0"/>
                </a:lnTo>
                <a:lnTo>
                  <a:pt x="18242" y="960"/>
                </a:lnTo>
                <a:lnTo>
                  <a:pt x="16322" y="960"/>
                </a:lnTo>
                <a:lnTo>
                  <a:pt x="15361" y="1920"/>
                </a:lnTo>
                <a:lnTo>
                  <a:pt x="14401" y="2880"/>
                </a:lnTo>
                <a:lnTo>
                  <a:pt x="13441" y="2880"/>
                </a:lnTo>
                <a:lnTo>
                  <a:pt x="12481" y="4800"/>
                </a:lnTo>
                <a:lnTo>
                  <a:pt x="10561" y="6720"/>
                </a:lnTo>
                <a:lnTo>
                  <a:pt x="10561" y="0"/>
                </a:lnTo>
                <a:lnTo>
                  <a:pt x="8641" y="0"/>
                </a:lnTo>
                <a:lnTo>
                  <a:pt x="0" y="3840"/>
                </a:lnTo>
                <a:lnTo>
                  <a:pt x="0" y="4800"/>
                </a:lnTo>
                <a:lnTo>
                  <a:pt x="3840" y="4800"/>
                </a:lnTo>
                <a:lnTo>
                  <a:pt x="3840" y="5760"/>
                </a:lnTo>
                <a:lnTo>
                  <a:pt x="4800" y="5760"/>
                </a:lnTo>
                <a:lnTo>
                  <a:pt x="4800" y="28803"/>
                </a:lnTo>
                <a:lnTo>
                  <a:pt x="3840" y="29763"/>
                </a:lnTo>
                <a:lnTo>
                  <a:pt x="2880" y="29763"/>
                </a:lnTo>
                <a:lnTo>
                  <a:pt x="2880" y="30723"/>
                </a:lnTo>
                <a:lnTo>
                  <a:pt x="0" y="30723"/>
                </a:lnTo>
                <a:lnTo>
                  <a:pt x="0" y="31683"/>
                </a:lnTo>
                <a:lnTo>
                  <a:pt x="15361" y="31683"/>
                </a:lnTo>
                <a:lnTo>
                  <a:pt x="15361" y="30723"/>
                </a:lnTo>
                <a:lnTo>
                  <a:pt x="12481" y="30723"/>
                </a:lnTo>
                <a:lnTo>
                  <a:pt x="11521" y="29763"/>
                </a:lnTo>
                <a:lnTo>
                  <a:pt x="10561" y="29763"/>
                </a:lnTo>
                <a:lnTo>
                  <a:pt x="10561" y="8641"/>
                </a:lnTo>
                <a:lnTo>
                  <a:pt x="11521" y="6720"/>
                </a:lnTo>
                <a:lnTo>
                  <a:pt x="12481" y="5760"/>
                </a:lnTo>
                <a:lnTo>
                  <a:pt x="14401" y="4800"/>
                </a:lnTo>
                <a:lnTo>
                  <a:pt x="15361" y="4800"/>
                </a:lnTo>
                <a:lnTo>
                  <a:pt x="17282" y="3840"/>
                </a:lnTo>
                <a:lnTo>
                  <a:pt x="20162" y="3840"/>
                </a:lnTo>
                <a:lnTo>
                  <a:pt x="21122" y="4800"/>
                </a:lnTo>
                <a:lnTo>
                  <a:pt x="22082" y="6720"/>
                </a:lnTo>
                <a:lnTo>
                  <a:pt x="23042" y="7680"/>
                </a:lnTo>
                <a:lnTo>
                  <a:pt x="23042" y="28803"/>
                </a:lnTo>
                <a:lnTo>
                  <a:pt x="22082" y="29763"/>
                </a:lnTo>
                <a:lnTo>
                  <a:pt x="21122" y="30723"/>
                </a:lnTo>
                <a:lnTo>
                  <a:pt x="18242" y="30723"/>
                </a:lnTo>
                <a:lnTo>
                  <a:pt x="18242" y="31683"/>
                </a:lnTo>
                <a:lnTo>
                  <a:pt x="33604" y="31683"/>
                </a:lnTo>
                <a:lnTo>
                  <a:pt x="33604" y="30723"/>
                </a:lnTo>
                <a:lnTo>
                  <a:pt x="31683" y="30723"/>
                </a:lnTo>
                <a:lnTo>
                  <a:pt x="30723" y="29763"/>
                </a:lnTo>
                <a:lnTo>
                  <a:pt x="29763" y="29763"/>
                </a:lnTo>
                <a:lnTo>
                  <a:pt x="29763" y="28803"/>
                </a:lnTo>
                <a:lnTo>
                  <a:pt x="28803" y="28803"/>
                </a:lnTo>
                <a:lnTo>
                  <a:pt x="28803" y="8641"/>
                </a:lnTo>
                <a:lnTo>
                  <a:pt x="30723" y="6720"/>
                </a:lnTo>
                <a:lnTo>
                  <a:pt x="31683" y="5760"/>
                </a:lnTo>
                <a:lnTo>
                  <a:pt x="33604" y="4800"/>
                </a:lnTo>
                <a:lnTo>
                  <a:pt x="34564" y="4800"/>
                </a:lnTo>
                <a:lnTo>
                  <a:pt x="35524" y="3840"/>
                </a:lnTo>
                <a:lnTo>
                  <a:pt x="38404" y="3840"/>
                </a:lnTo>
                <a:lnTo>
                  <a:pt x="40325" y="4800"/>
                </a:lnTo>
                <a:lnTo>
                  <a:pt x="41285" y="6720"/>
                </a:lnTo>
                <a:lnTo>
                  <a:pt x="41285" y="7680"/>
                </a:lnTo>
                <a:lnTo>
                  <a:pt x="42245" y="9601"/>
                </a:lnTo>
                <a:lnTo>
                  <a:pt x="42245" y="27843"/>
                </a:lnTo>
                <a:lnTo>
                  <a:pt x="41285" y="27843"/>
                </a:lnTo>
                <a:lnTo>
                  <a:pt x="41285" y="29763"/>
                </a:lnTo>
                <a:lnTo>
                  <a:pt x="40325" y="29763"/>
                </a:lnTo>
                <a:lnTo>
                  <a:pt x="40325" y="30723"/>
                </a:lnTo>
                <a:lnTo>
                  <a:pt x="36484" y="30723"/>
                </a:lnTo>
                <a:lnTo>
                  <a:pt x="36484" y="31683"/>
                </a:lnTo>
                <a:lnTo>
                  <a:pt x="51846" y="31683"/>
                </a:lnTo>
                <a:lnTo>
                  <a:pt x="51846" y="30723"/>
                </a:lnTo>
                <a:lnTo>
                  <a:pt x="49926" y="30723"/>
                </a:lnTo>
                <a:lnTo>
                  <a:pt x="48966" y="29763"/>
                </a:lnTo>
                <a:lnTo>
                  <a:pt x="48006" y="28803"/>
                </a:lnTo>
                <a:lnTo>
                  <a:pt x="48006" y="27843"/>
                </a:lnTo>
                <a:lnTo>
                  <a:pt x="47045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9" name="object 799"/>
          <p:cNvSpPr/>
          <p:nvPr/>
        </p:nvSpPr>
        <p:spPr>
          <a:xfrm>
            <a:off x="3437900" y="1924507"/>
            <a:ext cx="6720" cy="6720"/>
          </a:xfrm>
          <a:custGeom>
            <a:avLst/>
            <a:gdLst/>
            <a:ahLst/>
            <a:cxnLst/>
            <a:rect l="l" t="t" r="r" b="b"/>
            <a:pathLst>
              <a:path w="6720" h="6720">
                <a:moveTo>
                  <a:pt x="6720" y="960"/>
                </a:moveTo>
                <a:lnTo>
                  <a:pt x="5745" y="960"/>
                </a:lnTo>
                <a:lnTo>
                  <a:pt x="5745" y="0"/>
                </a:lnTo>
                <a:lnTo>
                  <a:pt x="1904" y="0"/>
                </a:lnTo>
                <a:lnTo>
                  <a:pt x="944" y="960"/>
                </a:lnTo>
                <a:lnTo>
                  <a:pt x="0" y="1920"/>
                </a:lnTo>
                <a:lnTo>
                  <a:pt x="0" y="3840"/>
                </a:lnTo>
                <a:lnTo>
                  <a:pt x="944" y="4800"/>
                </a:lnTo>
                <a:lnTo>
                  <a:pt x="944" y="5760"/>
                </a:lnTo>
                <a:lnTo>
                  <a:pt x="1904" y="5760"/>
                </a:lnTo>
                <a:lnTo>
                  <a:pt x="2880" y="6720"/>
                </a:lnTo>
                <a:lnTo>
                  <a:pt x="4785" y="6720"/>
                </a:lnTo>
                <a:lnTo>
                  <a:pt x="5745" y="5760"/>
                </a:lnTo>
                <a:lnTo>
                  <a:pt x="6720" y="4800"/>
                </a:lnTo>
                <a:lnTo>
                  <a:pt x="672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0" name="object 800"/>
          <p:cNvSpPr/>
          <p:nvPr/>
        </p:nvSpPr>
        <p:spPr>
          <a:xfrm>
            <a:off x="3434059" y="1939869"/>
            <a:ext cx="15346" cy="31683"/>
          </a:xfrm>
          <a:custGeom>
            <a:avLst/>
            <a:gdLst/>
            <a:ahLst/>
            <a:cxnLst/>
            <a:rect l="l" t="t" r="r" b="b"/>
            <a:pathLst>
              <a:path w="15346" h="31683">
                <a:moveTo>
                  <a:pt x="8625" y="0"/>
                </a:moveTo>
                <a:lnTo>
                  <a:pt x="0" y="3840"/>
                </a:lnTo>
                <a:lnTo>
                  <a:pt x="0" y="4800"/>
                </a:lnTo>
                <a:lnTo>
                  <a:pt x="3840" y="4800"/>
                </a:lnTo>
                <a:lnTo>
                  <a:pt x="3840" y="5760"/>
                </a:lnTo>
                <a:lnTo>
                  <a:pt x="4785" y="6720"/>
                </a:lnTo>
                <a:lnTo>
                  <a:pt x="4785" y="27843"/>
                </a:lnTo>
                <a:lnTo>
                  <a:pt x="3840" y="28803"/>
                </a:lnTo>
                <a:lnTo>
                  <a:pt x="3840" y="29763"/>
                </a:lnTo>
                <a:lnTo>
                  <a:pt x="2880" y="29763"/>
                </a:lnTo>
                <a:lnTo>
                  <a:pt x="2880" y="30723"/>
                </a:lnTo>
                <a:lnTo>
                  <a:pt x="0" y="30723"/>
                </a:lnTo>
                <a:lnTo>
                  <a:pt x="0" y="31683"/>
                </a:lnTo>
                <a:lnTo>
                  <a:pt x="15346" y="31683"/>
                </a:lnTo>
                <a:lnTo>
                  <a:pt x="15346" y="30723"/>
                </a:lnTo>
                <a:lnTo>
                  <a:pt x="12466" y="30723"/>
                </a:lnTo>
                <a:lnTo>
                  <a:pt x="11521" y="29763"/>
                </a:lnTo>
                <a:lnTo>
                  <a:pt x="10561" y="28803"/>
                </a:lnTo>
                <a:lnTo>
                  <a:pt x="10561" y="0"/>
                </a:lnTo>
                <a:lnTo>
                  <a:pt x="862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1" name="object 801"/>
          <p:cNvSpPr/>
          <p:nvPr/>
        </p:nvSpPr>
        <p:spPr>
          <a:xfrm>
            <a:off x="3450366" y="1939869"/>
            <a:ext cx="33604" cy="31683"/>
          </a:xfrm>
          <a:custGeom>
            <a:avLst/>
            <a:gdLst/>
            <a:ahLst/>
            <a:cxnLst/>
            <a:rect l="l" t="t" r="r" b="b"/>
            <a:pathLst>
              <a:path w="33604" h="31683">
                <a:moveTo>
                  <a:pt x="11521" y="29763"/>
                </a:moveTo>
                <a:lnTo>
                  <a:pt x="11521" y="28803"/>
                </a:lnTo>
                <a:lnTo>
                  <a:pt x="10561" y="27843"/>
                </a:lnTo>
                <a:lnTo>
                  <a:pt x="10561" y="8641"/>
                </a:lnTo>
                <a:lnTo>
                  <a:pt x="13441" y="5760"/>
                </a:lnTo>
                <a:lnTo>
                  <a:pt x="16322" y="4800"/>
                </a:lnTo>
                <a:lnTo>
                  <a:pt x="22082" y="4800"/>
                </a:lnTo>
                <a:lnTo>
                  <a:pt x="22082" y="6720"/>
                </a:lnTo>
                <a:lnTo>
                  <a:pt x="23042" y="7680"/>
                </a:lnTo>
                <a:lnTo>
                  <a:pt x="23042" y="29763"/>
                </a:lnTo>
                <a:lnTo>
                  <a:pt x="22082" y="29763"/>
                </a:lnTo>
                <a:lnTo>
                  <a:pt x="21122" y="30723"/>
                </a:lnTo>
                <a:lnTo>
                  <a:pt x="18242" y="30723"/>
                </a:lnTo>
                <a:lnTo>
                  <a:pt x="18242" y="31683"/>
                </a:lnTo>
                <a:lnTo>
                  <a:pt x="33604" y="31683"/>
                </a:lnTo>
                <a:lnTo>
                  <a:pt x="33604" y="30723"/>
                </a:lnTo>
                <a:lnTo>
                  <a:pt x="30723" y="30723"/>
                </a:lnTo>
                <a:lnTo>
                  <a:pt x="30723" y="29763"/>
                </a:lnTo>
                <a:lnTo>
                  <a:pt x="29763" y="29763"/>
                </a:lnTo>
                <a:lnTo>
                  <a:pt x="29763" y="28803"/>
                </a:lnTo>
                <a:lnTo>
                  <a:pt x="28803" y="27843"/>
                </a:lnTo>
                <a:lnTo>
                  <a:pt x="28803" y="6720"/>
                </a:lnTo>
                <a:lnTo>
                  <a:pt x="27843" y="5760"/>
                </a:lnTo>
                <a:lnTo>
                  <a:pt x="27843" y="3840"/>
                </a:lnTo>
                <a:lnTo>
                  <a:pt x="26883" y="1920"/>
                </a:lnTo>
                <a:lnTo>
                  <a:pt x="24963" y="1920"/>
                </a:lnTo>
                <a:lnTo>
                  <a:pt x="24003" y="960"/>
                </a:lnTo>
                <a:lnTo>
                  <a:pt x="23042" y="0"/>
                </a:lnTo>
                <a:lnTo>
                  <a:pt x="18242" y="0"/>
                </a:lnTo>
                <a:lnTo>
                  <a:pt x="14401" y="2880"/>
                </a:lnTo>
                <a:lnTo>
                  <a:pt x="10561" y="6720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4800" y="7680"/>
                </a:lnTo>
                <a:lnTo>
                  <a:pt x="5760" y="9601"/>
                </a:lnTo>
                <a:lnTo>
                  <a:pt x="5760" y="26883"/>
                </a:lnTo>
                <a:lnTo>
                  <a:pt x="4800" y="28803"/>
                </a:lnTo>
                <a:lnTo>
                  <a:pt x="4800" y="29763"/>
                </a:lnTo>
                <a:lnTo>
                  <a:pt x="3840" y="29763"/>
                </a:lnTo>
                <a:lnTo>
                  <a:pt x="2880" y="30723"/>
                </a:lnTo>
                <a:lnTo>
                  <a:pt x="960" y="30723"/>
                </a:lnTo>
                <a:lnTo>
                  <a:pt x="960" y="31683"/>
                </a:lnTo>
                <a:lnTo>
                  <a:pt x="15361" y="31683"/>
                </a:lnTo>
                <a:lnTo>
                  <a:pt x="15361" y="30723"/>
                </a:lnTo>
                <a:lnTo>
                  <a:pt x="13441" y="30723"/>
                </a:lnTo>
                <a:lnTo>
                  <a:pt x="12481" y="29763"/>
                </a:lnTo>
                <a:lnTo>
                  <a:pt x="11521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2" name="object 802"/>
          <p:cNvSpPr/>
          <p:nvPr/>
        </p:nvSpPr>
        <p:spPr>
          <a:xfrm>
            <a:off x="3490691" y="1924507"/>
            <a:ext cx="6720" cy="6720"/>
          </a:xfrm>
          <a:custGeom>
            <a:avLst/>
            <a:gdLst/>
            <a:ahLst/>
            <a:cxnLst/>
            <a:rect l="l" t="t" r="r" b="b"/>
            <a:pathLst>
              <a:path w="6720" h="6720">
                <a:moveTo>
                  <a:pt x="6720" y="960"/>
                </a:moveTo>
                <a:lnTo>
                  <a:pt x="5760" y="960"/>
                </a:lnTo>
                <a:lnTo>
                  <a:pt x="576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3840"/>
                </a:lnTo>
                <a:lnTo>
                  <a:pt x="960" y="4800"/>
                </a:lnTo>
                <a:lnTo>
                  <a:pt x="960" y="5760"/>
                </a:lnTo>
                <a:lnTo>
                  <a:pt x="1920" y="5760"/>
                </a:lnTo>
                <a:lnTo>
                  <a:pt x="2880" y="6720"/>
                </a:lnTo>
                <a:lnTo>
                  <a:pt x="4800" y="6720"/>
                </a:lnTo>
                <a:lnTo>
                  <a:pt x="5760" y="5760"/>
                </a:lnTo>
                <a:lnTo>
                  <a:pt x="6720" y="4800"/>
                </a:lnTo>
                <a:lnTo>
                  <a:pt x="672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3" name="object 803"/>
          <p:cNvSpPr/>
          <p:nvPr/>
        </p:nvSpPr>
        <p:spPr>
          <a:xfrm>
            <a:off x="3486851" y="1939869"/>
            <a:ext cx="15361" cy="31683"/>
          </a:xfrm>
          <a:custGeom>
            <a:avLst/>
            <a:gdLst/>
            <a:ahLst/>
            <a:cxnLst/>
            <a:rect l="l" t="t" r="r" b="b"/>
            <a:pathLst>
              <a:path w="15361" h="31683">
                <a:moveTo>
                  <a:pt x="8641" y="0"/>
                </a:moveTo>
                <a:lnTo>
                  <a:pt x="0" y="3840"/>
                </a:lnTo>
                <a:lnTo>
                  <a:pt x="0" y="4800"/>
                </a:lnTo>
                <a:lnTo>
                  <a:pt x="3840" y="4800"/>
                </a:lnTo>
                <a:lnTo>
                  <a:pt x="3840" y="5760"/>
                </a:lnTo>
                <a:lnTo>
                  <a:pt x="4800" y="6720"/>
                </a:lnTo>
                <a:lnTo>
                  <a:pt x="4800" y="27843"/>
                </a:lnTo>
                <a:lnTo>
                  <a:pt x="3840" y="28803"/>
                </a:lnTo>
                <a:lnTo>
                  <a:pt x="3840" y="29763"/>
                </a:lnTo>
                <a:lnTo>
                  <a:pt x="2880" y="29763"/>
                </a:lnTo>
                <a:lnTo>
                  <a:pt x="2880" y="30723"/>
                </a:lnTo>
                <a:lnTo>
                  <a:pt x="0" y="30723"/>
                </a:lnTo>
                <a:lnTo>
                  <a:pt x="0" y="31683"/>
                </a:lnTo>
                <a:lnTo>
                  <a:pt x="15361" y="31683"/>
                </a:lnTo>
                <a:lnTo>
                  <a:pt x="15361" y="30723"/>
                </a:lnTo>
                <a:lnTo>
                  <a:pt x="12481" y="30723"/>
                </a:lnTo>
                <a:lnTo>
                  <a:pt x="11521" y="29763"/>
                </a:lnTo>
                <a:lnTo>
                  <a:pt x="10561" y="28803"/>
                </a:lnTo>
                <a:lnTo>
                  <a:pt x="10561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4" name="object 804"/>
          <p:cNvSpPr/>
          <p:nvPr/>
        </p:nvSpPr>
        <p:spPr>
          <a:xfrm>
            <a:off x="3507013" y="1939869"/>
            <a:ext cx="20162" cy="32644"/>
          </a:xfrm>
          <a:custGeom>
            <a:avLst/>
            <a:gdLst/>
            <a:ahLst/>
            <a:cxnLst/>
            <a:rect l="l" t="t" r="r" b="b"/>
            <a:pathLst>
              <a:path w="20162" h="32644">
                <a:moveTo>
                  <a:pt x="0" y="21122"/>
                </a:moveTo>
                <a:lnTo>
                  <a:pt x="0" y="32644"/>
                </a:lnTo>
                <a:lnTo>
                  <a:pt x="960" y="32644"/>
                </a:lnTo>
                <a:lnTo>
                  <a:pt x="960" y="31683"/>
                </a:lnTo>
                <a:lnTo>
                  <a:pt x="3840" y="31683"/>
                </a:lnTo>
                <a:lnTo>
                  <a:pt x="6720" y="32644"/>
                </a:lnTo>
                <a:lnTo>
                  <a:pt x="13441" y="32644"/>
                </a:lnTo>
                <a:lnTo>
                  <a:pt x="15361" y="31683"/>
                </a:lnTo>
                <a:lnTo>
                  <a:pt x="17282" y="29763"/>
                </a:lnTo>
                <a:lnTo>
                  <a:pt x="19202" y="28803"/>
                </a:lnTo>
                <a:lnTo>
                  <a:pt x="20162" y="25923"/>
                </a:lnTo>
                <a:lnTo>
                  <a:pt x="20162" y="20162"/>
                </a:lnTo>
                <a:lnTo>
                  <a:pt x="18242" y="17282"/>
                </a:lnTo>
                <a:lnTo>
                  <a:pt x="13441" y="14401"/>
                </a:lnTo>
                <a:lnTo>
                  <a:pt x="8641" y="12481"/>
                </a:lnTo>
                <a:lnTo>
                  <a:pt x="6720" y="11521"/>
                </a:lnTo>
                <a:lnTo>
                  <a:pt x="5760" y="10561"/>
                </a:lnTo>
                <a:lnTo>
                  <a:pt x="4800" y="9601"/>
                </a:lnTo>
                <a:lnTo>
                  <a:pt x="3840" y="8641"/>
                </a:lnTo>
                <a:lnTo>
                  <a:pt x="3840" y="3840"/>
                </a:lnTo>
                <a:lnTo>
                  <a:pt x="4800" y="3840"/>
                </a:lnTo>
                <a:lnTo>
                  <a:pt x="5760" y="2880"/>
                </a:lnTo>
                <a:lnTo>
                  <a:pt x="7680" y="1920"/>
                </a:lnTo>
                <a:lnTo>
                  <a:pt x="10561" y="1920"/>
                </a:lnTo>
                <a:lnTo>
                  <a:pt x="12481" y="2880"/>
                </a:lnTo>
                <a:lnTo>
                  <a:pt x="13441" y="3840"/>
                </a:lnTo>
                <a:lnTo>
                  <a:pt x="15361" y="4800"/>
                </a:lnTo>
                <a:lnTo>
                  <a:pt x="16322" y="7680"/>
                </a:lnTo>
                <a:lnTo>
                  <a:pt x="17282" y="10561"/>
                </a:lnTo>
                <a:lnTo>
                  <a:pt x="18242" y="10561"/>
                </a:lnTo>
                <a:lnTo>
                  <a:pt x="18242" y="0"/>
                </a:lnTo>
                <a:lnTo>
                  <a:pt x="17282" y="0"/>
                </a:lnTo>
                <a:lnTo>
                  <a:pt x="17282" y="960"/>
                </a:lnTo>
                <a:lnTo>
                  <a:pt x="16322" y="960"/>
                </a:lnTo>
                <a:lnTo>
                  <a:pt x="16322" y="1920"/>
                </a:lnTo>
                <a:lnTo>
                  <a:pt x="15361" y="1920"/>
                </a:lnTo>
                <a:lnTo>
                  <a:pt x="14401" y="960"/>
                </a:lnTo>
                <a:lnTo>
                  <a:pt x="11521" y="960"/>
                </a:lnTo>
                <a:lnTo>
                  <a:pt x="10561" y="0"/>
                </a:lnTo>
                <a:lnTo>
                  <a:pt x="6720" y="0"/>
                </a:lnTo>
                <a:lnTo>
                  <a:pt x="3840" y="960"/>
                </a:lnTo>
                <a:lnTo>
                  <a:pt x="1920" y="2880"/>
                </a:lnTo>
                <a:lnTo>
                  <a:pt x="960" y="4800"/>
                </a:lnTo>
                <a:lnTo>
                  <a:pt x="0" y="6720"/>
                </a:lnTo>
                <a:lnTo>
                  <a:pt x="0" y="12481"/>
                </a:lnTo>
                <a:lnTo>
                  <a:pt x="960" y="13441"/>
                </a:lnTo>
                <a:lnTo>
                  <a:pt x="1920" y="15361"/>
                </a:lnTo>
                <a:lnTo>
                  <a:pt x="4800" y="16322"/>
                </a:lnTo>
                <a:lnTo>
                  <a:pt x="7680" y="18242"/>
                </a:lnTo>
                <a:lnTo>
                  <a:pt x="10561" y="20162"/>
                </a:lnTo>
                <a:lnTo>
                  <a:pt x="12481" y="21122"/>
                </a:lnTo>
                <a:lnTo>
                  <a:pt x="14401" y="22082"/>
                </a:lnTo>
                <a:lnTo>
                  <a:pt x="15361" y="23042"/>
                </a:lnTo>
                <a:lnTo>
                  <a:pt x="15361" y="28803"/>
                </a:lnTo>
                <a:lnTo>
                  <a:pt x="14401" y="29763"/>
                </a:lnTo>
                <a:lnTo>
                  <a:pt x="13441" y="29763"/>
                </a:lnTo>
                <a:lnTo>
                  <a:pt x="11521" y="30723"/>
                </a:lnTo>
                <a:lnTo>
                  <a:pt x="8641" y="30723"/>
                </a:lnTo>
                <a:lnTo>
                  <a:pt x="6720" y="29763"/>
                </a:lnTo>
                <a:lnTo>
                  <a:pt x="4800" y="27843"/>
                </a:lnTo>
                <a:lnTo>
                  <a:pt x="2880" y="26883"/>
                </a:lnTo>
                <a:lnTo>
                  <a:pt x="1920" y="24002"/>
                </a:lnTo>
                <a:lnTo>
                  <a:pt x="960" y="21122"/>
                </a:lnTo>
                <a:lnTo>
                  <a:pt x="0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5" name="object 805"/>
          <p:cNvSpPr/>
          <p:nvPr/>
        </p:nvSpPr>
        <p:spPr>
          <a:xfrm>
            <a:off x="3531016" y="1931228"/>
            <a:ext cx="18227" cy="41285"/>
          </a:xfrm>
          <a:custGeom>
            <a:avLst/>
            <a:gdLst/>
            <a:ahLst/>
            <a:cxnLst/>
            <a:rect l="l" t="t" r="r" b="b"/>
            <a:pathLst>
              <a:path w="18227" h="41285">
                <a:moveTo>
                  <a:pt x="9585" y="33604"/>
                </a:moveTo>
                <a:lnTo>
                  <a:pt x="9585" y="12481"/>
                </a:lnTo>
                <a:lnTo>
                  <a:pt x="17266" y="12481"/>
                </a:lnTo>
                <a:lnTo>
                  <a:pt x="17266" y="9601"/>
                </a:lnTo>
                <a:lnTo>
                  <a:pt x="9585" y="9601"/>
                </a:lnTo>
                <a:lnTo>
                  <a:pt x="9585" y="0"/>
                </a:lnTo>
                <a:lnTo>
                  <a:pt x="8641" y="0"/>
                </a:lnTo>
                <a:lnTo>
                  <a:pt x="7680" y="1920"/>
                </a:lnTo>
                <a:lnTo>
                  <a:pt x="7680" y="3840"/>
                </a:lnTo>
                <a:lnTo>
                  <a:pt x="6705" y="4800"/>
                </a:lnTo>
                <a:lnTo>
                  <a:pt x="5745" y="5760"/>
                </a:lnTo>
                <a:lnTo>
                  <a:pt x="4800" y="7680"/>
                </a:lnTo>
                <a:lnTo>
                  <a:pt x="2865" y="8641"/>
                </a:lnTo>
                <a:lnTo>
                  <a:pt x="1920" y="9601"/>
                </a:lnTo>
                <a:lnTo>
                  <a:pt x="960" y="10561"/>
                </a:lnTo>
                <a:lnTo>
                  <a:pt x="0" y="10561"/>
                </a:lnTo>
                <a:lnTo>
                  <a:pt x="0" y="12481"/>
                </a:lnTo>
                <a:lnTo>
                  <a:pt x="4800" y="12481"/>
                </a:lnTo>
                <a:lnTo>
                  <a:pt x="4800" y="37444"/>
                </a:lnTo>
                <a:lnTo>
                  <a:pt x="5745" y="38404"/>
                </a:lnTo>
                <a:lnTo>
                  <a:pt x="6705" y="39364"/>
                </a:lnTo>
                <a:lnTo>
                  <a:pt x="7680" y="40325"/>
                </a:lnTo>
                <a:lnTo>
                  <a:pt x="8641" y="40325"/>
                </a:lnTo>
                <a:lnTo>
                  <a:pt x="9585" y="41285"/>
                </a:lnTo>
                <a:lnTo>
                  <a:pt x="11521" y="41285"/>
                </a:lnTo>
                <a:lnTo>
                  <a:pt x="13426" y="40325"/>
                </a:lnTo>
                <a:lnTo>
                  <a:pt x="14386" y="39364"/>
                </a:lnTo>
                <a:lnTo>
                  <a:pt x="16306" y="38404"/>
                </a:lnTo>
                <a:lnTo>
                  <a:pt x="17266" y="36484"/>
                </a:lnTo>
                <a:lnTo>
                  <a:pt x="18227" y="34564"/>
                </a:lnTo>
                <a:lnTo>
                  <a:pt x="16306" y="34564"/>
                </a:lnTo>
                <a:lnTo>
                  <a:pt x="16306" y="35524"/>
                </a:lnTo>
                <a:lnTo>
                  <a:pt x="15361" y="35524"/>
                </a:lnTo>
                <a:lnTo>
                  <a:pt x="15361" y="36484"/>
                </a:lnTo>
                <a:lnTo>
                  <a:pt x="14386" y="36484"/>
                </a:lnTo>
                <a:lnTo>
                  <a:pt x="13426" y="37444"/>
                </a:lnTo>
                <a:lnTo>
                  <a:pt x="12481" y="37444"/>
                </a:lnTo>
                <a:lnTo>
                  <a:pt x="11521" y="36484"/>
                </a:lnTo>
                <a:lnTo>
                  <a:pt x="10546" y="35524"/>
                </a:lnTo>
                <a:lnTo>
                  <a:pt x="9585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6" name="object 806"/>
          <p:cNvSpPr/>
          <p:nvPr/>
        </p:nvSpPr>
        <p:spPr>
          <a:xfrm>
            <a:off x="3549243" y="1939869"/>
            <a:ext cx="23042" cy="31683"/>
          </a:xfrm>
          <a:custGeom>
            <a:avLst/>
            <a:gdLst/>
            <a:ahLst/>
            <a:cxnLst/>
            <a:rect l="l" t="t" r="r" b="b"/>
            <a:pathLst>
              <a:path w="23042" h="31683">
                <a:moveTo>
                  <a:pt x="16322" y="31683"/>
                </a:moveTo>
                <a:lnTo>
                  <a:pt x="16322" y="30723"/>
                </a:lnTo>
                <a:lnTo>
                  <a:pt x="13441" y="30723"/>
                </a:lnTo>
                <a:lnTo>
                  <a:pt x="12481" y="29763"/>
                </a:lnTo>
                <a:lnTo>
                  <a:pt x="11521" y="28803"/>
                </a:lnTo>
                <a:lnTo>
                  <a:pt x="10561" y="27843"/>
                </a:lnTo>
                <a:lnTo>
                  <a:pt x="10561" y="9601"/>
                </a:lnTo>
                <a:lnTo>
                  <a:pt x="11521" y="7680"/>
                </a:lnTo>
                <a:lnTo>
                  <a:pt x="12481" y="6720"/>
                </a:lnTo>
                <a:lnTo>
                  <a:pt x="13441" y="5760"/>
                </a:lnTo>
                <a:lnTo>
                  <a:pt x="14401" y="4800"/>
                </a:lnTo>
                <a:lnTo>
                  <a:pt x="16322" y="4800"/>
                </a:lnTo>
                <a:lnTo>
                  <a:pt x="17282" y="5760"/>
                </a:lnTo>
                <a:lnTo>
                  <a:pt x="18242" y="6720"/>
                </a:lnTo>
                <a:lnTo>
                  <a:pt x="21122" y="6720"/>
                </a:lnTo>
                <a:lnTo>
                  <a:pt x="22082" y="5760"/>
                </a:lnTo>
                <a:lnTo>
                  <a:pt x="23042" y="4800"/>
                </a:lnTo>
                <a:lnTo>
                  <a:pt x="23042" y="2880"/>
                </a:lnTo>
                <a:lnTo>
                  <a:pt x="22082" y="1920"/>
                </a:lnTo>
                <a:lnTo>
                  <a:pt x="22082" y="960"/>
                </a:lnTo>
                <a:lnTo>
                  <a:pt x="21122" y="960"/>
                </a:lnTo>
                <a:lnTo>
                  <a:pt x="20162" y="0"/>
                </a:lnTo>
                <a:lnTo>
                  <a:pt x="16322" y="0"/>
                </a:lnTo>
                <a:lnTo>
                  <a:pt x="13441" y="2880"/>
                </a:lnTo>
                <a:lnTo>
                  <a:pt x="10561" y="6720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4800" y="29763"/>
                </a:lnTo>
                <a:lnTo>
                  <a:pt x="3840" y="29763"/>
                </a:lnTo>
                <a:lnTo>
                  <a:pt x="2880" y="30723"/>
                </a:lnTo>
                <a:lnTo>
                  <a:pt x="0" y="30723"/>
                </a:lnTo>
                <a:lnTo>
                  <a:pt x="0" y="31683"/>
                </a:lnTo>
                <a:lnTo>
                  <a:pt x="16322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7" name="object 807"/>
          <p:cNvSpPr/>
          <p:nvPr/>
        </p:nvSpPr>
        <p:spPr>
          <a:xfrm>
            <a:off x="3574206" y="1939869"/>
            <a:ext cx="27843" cy="32644"/>
          </a:xfrm>
          <a:custGeom>
            <a:avLst/>
            <a:gdLst/>
            <a:ahLst/>
            <a:cxnLst/>
            <a:rect l="l" t="t" r="r" b="b"/>
            <a:pathLst>
              <a:path w="27843" h="32644">
                <a:moveTo>
                  <a:pt x="24963" y="27843"/>
                </a:moveTo>
                <a:lnTo>
                  <a:pt x="23042" y="27843"/>
                </a:lnTo>
                <a:lnTo>
                  <a:pt x="23042" y="26883"/>
                </a:lnTo>
                <a:lnTo>
                  <a:pt x="22082" y="26883"/>
                </a:lnTo>
                <a:lnTo>
                  <a:pt x="22082" y="4800"/>
                </a:lnTo>
                <a:lnTo>
                  <a:pt x="21122" y="3840"/>
                </a:lnTo>
                <a:lnTo>
                  <a:pt x="20162" y="1920"/>
                </a:lnTo>
                <a:lnTo>
                  <a:pt x="19202" y="1920"/>
                </a:lnTo>
                <a:lnTo>
                  <a:pt x="17282" y="960"/>
                </a:lnTo>
                <a:lnTo>
                  <a:pt x="14401" y="0"/>
                </a:lnTo>
                <a:lnTo>
                  <a:pt x="8641" y="0"/>
                </a:lnTo>
                <a:lnTo>
                  <a:pt x="5760" y="960"/>
                </a:lnTo>
                <a:lnTo>
                  <a:pt x="3840" y="2880"/>
                </a:lnTo>
                <a:lnTo>
                  <a:pt x="1920" y="3840"/>
                </a:lnTo>
                <a:lnTo>
                  <a:pt x="960" y="5760"/>
                </a:lnTo>
                <a:lnTo>
                  <a:pt x="960" y="9601"/>
                </a:lnTo>
                <a:lnTo>
                  <a:pt x="1920" y="10561"/>
                </a:lnTo>
                <a:lnTo>
                  <a:pt x="2880" y="11521"/>
                </a:lnTo>
                <a:lnTo>
                  <a:pt x="4800" y="11521"/>
                </a:lnTo>
                <a:lnTo>
                  <a:pt x="5760" y="10561"/>
                </a:lnTo>
                <a:lnTo>
                  <a:pt x="6720" y="9601"/>
                </a:lnTo>
                <a:lnTo>
                  <a:pt x="6720" y="3840"/>
                </a:lnTo>
                <a:lnTo>
                  <a:pt x="7680" y="3840"/>
                </a:lnTo>
                <a:lnTo>
                  <a:pt x="8641" y="2880"/>
                </a:lnTo>
                <a:lnTo>
                  <a:pt x="9601" y="1920"/>
                </a:lnTo>
                <a:lnTo>
                  <a:pt x="13441" y="1920"/>
                </a:lnTo>
                <a:lnTo>
                  <a:pt x="14401" y="2880"/>
                </a:lnTo>
                <a:lnTo>
                  <a:pt x="15361" y="3840"/>
                </a:lnTo>
                <a:lnTo>
                  <a:pt x="16322" y="4800"/>
                </a:lnTo>
                <a:lnTo>
                  <a:pt x="17282" y="7680"/>
                </a:lnTo>
                <a:lnTo>
                  <a:pt x="17282" y="11521"/>
                </a:lnTo>
                <a:lnTo>
                  <a:pt x="11521" y="13441"/>
                </a:lnTo>
                <a:lnTo>
                  <a:pt x="7680" y="15361"/>
                </a:lnTo>
                <a:lnTo>
                  <a:pt x="6720" y="19202"/>
                </a:lnTo>
                <a:lnTo>
                  <a:pt x="7680" y="18242"/>
                </a:lnTo>
                <a:lnTo>
                  <a:pt x="8641" y="17282"/>
                </a:lnTo>
                <a:lnTo>
                  <a:pt x="10561" y="16322"/>
                </a:lnTo>
                <a:lnTo>
                  <a:pt x="11521" y="15361"/>
                </a:lnTo>
                <a:lnTo>
                  <a:pt x="13441" y="14401"/>
                </a:lnTo>
                <a:lnTo>
                  <a:pt x="17282" y="13441"/>
                </a:lnTo>
                <a:lnTo>
                  <a:pt x="17282" y="24963"/>
                </a:lnTo>
                <a:lnTo>
                  <a:pt x="14401" y="27843"/>
                </a:lnTo>
                <a:lnTo>
                  <a:pt x="11521" y="28803"/>
                </a:lnTo>
                <a:lnTo>
                  <a:pt x="8641" y="28803"/>
                </a:lnTo>
                <a:lnTo>
                  <a:pt x="7680" y="27843"/>
                </a:lnTo>
                <a:lnTo>
                  <a:pt x="6720" y="26883"/>
                </a:lnTo>
                <a:lnTo>
                  <a:pt x="5760" y="25923"/>
                </a:lnTo>
                <a:lnTo>
                  <a:pt x="5760" y="16322"/>
                </a:lnTo>
                <a:lnTo>
                  <a:pt x="2880" y="17282"/>
                </a:lnTo>
                <a:lnTo>
                  <a:pt x="1920" y="19202"/>
                </a:lnTo>
                <a:lnTo>
                  <a:pt x="960" y="20162"/>
                </a:lnTo>
                <a:lnTo>
                  <a:pt x="0" y="22082"/>
                </a:lnTo>
                <a:lnTo>
                  <a:pt x="0" y="26883"/>
                </a:lnTo>
                <a:lnTo>
                  <a:pt x="960" y="28803"/>
                </a:lnTo>
                <a:lnTo>
                  <a:pt x="1920" y="29763"/>
                </a:lnTo>
                <a:lnTo>
                  <a:pt x="2880" y="31683"/>
                </a:lnTo>
                <a:lnTo>
                  <a:pt x="4800" y="32644"/>
                </a:lnTo>
                <a:lnTo>
                  <a:pt x="8641" y="32644"/>
                </a:lnTo>
                <a:lnTo>
                  <a:pt x="9601" y="31683"/>
                </a:lnTo>
                <a:lnTo>
                  <a:pt x="10561" y="31683"/>
                </a:lnTo>
                <a:lnTo>
                  <a:pt x="11521" y="30723"/>
                </a:lnTo>
                <a:lnTo>
                  <a:pt x="13441" y="29763"/>
                </a:lnTo>
                <a:lnTo>
                  <a:pt x="17282" y="26883"/>
                </a:lnTo>
                <a:lnTo>
                  <a:pt x="17282" y="30723"/>
                </a:lnTo>
                <a:lnTo>
                  <a:pt x="18242" y="30723"/>
                </a:lnTo>
                <a:lnTo>
                  <a:pt x="18242" y="31683"/>
                </a:lnTo>
                <a:lnTo>
                  <a:pt x="19202" y="32644"/>
                </a:lnTo>
                <a:lnTo>
                  <a:pt x="23042" y="32644"/>
                </a:lnTo>
                <a:lnTo>
                  <a:pt x="24963" y="30723"/>
                </a:lnTo>
                <a:lnTo>
                  <a:pt x="27843" y="26883"/>
                </a:lnTo>
                <a:lnTo>
                  <a:pt x="27843" y="24963"/>
                </a:lnTo>
                <a:lnTo>
                  <a:pt x="25923" y="26883"/>
                </a:lnTo>
                <a:lnTo>
                  <a:pt x="24963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8" name="object 808"/>
          <p:cNvSpPr/>
          <p:nvPr/>
        </p:nvSpPr>
        <p:spPr>
          <a:xfrm>
            <a:off x="3579967" y="1955231"/>
            <a:ext cx="1920" cy="10561"/>
          </a:xfrm>
          <a:custGeom>
            <a:avLst/>
            <a:gdLst/>
            <a:ahLst/>
            <a:cxnLst/>
            <a:rect l="l" t="t" r="r" b="b"/>
            <a:pathLst>
              <a:path w="1920" h="10561">
                <a:moveTo>
                  <a:pt x="0" y="960"/>
                </a:moveTo>
                <a:lnTo>
                  <a:pt x="0" y="10561"/>
                </a:lnTo>
                <a:lnTo>
                  <a:pt x="0" y="4800"/>
                </a:lnTo>
                <a:lnTo>
                  <a:pt x="960" y="3840"/>
                </a:lnTo>
                <a:lnTo>
                  <a:pt x="1920" y="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9" name="object 809"/>
          <p:cNvSpPr/>
          <p:nvPr/>
        </p:nvSpPr>
        <p:spPr>
          <a:xfrm>
            <a:off x="3603010" y="1931228"/>
            <a:ext cx="19202" cy="41285"/>
          </a:xfrm>
          <a:custGeom>
            <a:avLst/>
            <a:gdLst/>
            <a:ahLst/>
            <a:cxnLst/>
            <a:rect l="l" t="t" r="r" b="b"/>
            <a:pathLst>
              <a:path w="19202" h="41285">
                <a:moveTo>
                  <a:pt x="14401" y="37444"/>
                </a:moveTo>
                <a:lnTo>
                  <a:pt x="12481" y="37444"/>
                </a:lnTo>
                <a:lnTo>
                  <a:pt x="12481" y="36484"/>
                </a:lnTo>
                <a:lnTo>
                  <a:pt x="11521" y="35524"/>
                </a:lnTo>
                <a:lnTo>
                  <a:pt x="10561" y="35524"/>
                </a:lnTo>
                <a:lnTo>
                  <a:pt x="10561" y="12481"/>
                </a:lnTo>
                <a:lnTo>
                  <a:pt x="18242" y="12481"/>
                </a:lnTo>
                <a:lnTo>
                  <a:pt x="18242" y="9601"/>
                </a:lnTo>
                <a:lnTo>
                  <a:pt x="10561" y="9601"/>
                </a:lnTo>
                <a:lnTo>
                  <a:pt x="10561" y="0"/>
                </a:lnTo>
                <a:lnTo>
                  <a:pt x="9601" y="0"/>
                </a:lnTo>
                <a:lnTo>
                  <a:pt x="8641" y="1920"/>
                </a:lnTo>
                <a:lnTo>
                  <a:pt x="7680" y="3840"/>
                </a:lnTo>
                <a:lnTo>
                  <a:pt x="7680" y="4800"/>
                </a:lnTo>
                <a:lnTo>
                  <a:pt x="6720" y="5760"/>
                </a:lnTo>
                <a:lnTo>
                  <a:pt x="5760" y="7680"/>
                </a:lnTo>
                <a:lnTo>
                  <a:pt x="3840" y="8641"/>
                </a:lnTo>
                <a:lnTo>
                  <a:pt x="2880" y="9601"/>
                </a:lnTo>
                <a:lnTo>
                  <a:pt x="1920" y="10561"/>
                </a:lnTo>
                <a:lnTo>
                  <a:pt x="0" y="10561"/>
                </a:lnTo>
                <a:lnTo>
                  <a:pt x="0" y="12481"/>
                </a:lnTo>
                <a:lnTo>
                  <a:pt x="4800" y="12481"/>
                </a:lnTo>
                <a:lnTo>
                  <a:pt x="4800" y="34564"/>
                </a:lnTo>
                <a:lnTo>
                  <a:pt x="5760" y="36484"/>
                </a:lnTo>
                <a:lnTo>
                  <a:pt x="5760" y="37444"/>
                </a:lnTo>
                <a:lnTo>
                  <a:pt x="6720" y="38404"/>
                </a:lnTo>
                <a:lnTo>
                  <a:pt x="6720" y="39364"/>
                </a:lnTo>
                <a:lnTo>
                  <a:pt x="7680" y="40325"/>
                </a:lnTo>
                <a:lnTo>
                  <a:pt x="8641" y="40325"/>
                </a:lnTo>
                <a:lnTo>
                  <a:pt x="10561" y="41285"/>
                </a:lnTo>
                <a:lnTo>
                  <a:pt x="12481" y="41285"/>
                </a:lnTo>
                <a:lnTo>
                  <a:pt x="14401" y="40325"/>
                </a:lnTo>
                <a:lnTo>
                  <a:pt x="15361" y="39364"/>
                </a:lnTo>
                <a:lnTo>
                  <a:pt x="17282" y="38404"/>
                </a:lnTo>
                <a:lnTo>
                  <a:pt x="18242" y="36484"/>
                </a:lnTo>
                <a:lnTo>
                  <a:pt x="19202" y="34564"/>
                </a:lnTo>
                <a:lnTo>
                  <a:pt x="17282" y="34564"/>
                </a:lnTo>
                <a:lnTo>
                  <a:pt x="17282" y="35524"/>
                </a:lnTo>
                <a:lnTo>
                  <a:pt x="16322" y="35524"/>
                </a:lnTo>
                <a:lnTo>
                  <a:pt x="16322" y="36484"/>
                </a:lnTo>
                <a:lnTo>
                  <a:pt x="15361" y="36484"/>
                </a:lnTo>
                <a:lnTo>
                  <a:pt x="14401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0" name="object 810"/>
          <p:cNvSpPr/>
          <p:nvPr/>
        </p:nvSpPr>
        <p:spPr>
          <a:xfrm>
            <a:off x="3627958" y="1924507"/>
            <a:ext cx="6720" cy="6720"/>
          </a:xfrm>
          <a:custGeom>
            <a:avLst/>
            <a:gdLst/>
            <a:ahLst/>
            <a:cxnLst/>
            <a:rect l="l" t="t" r="r" b="b"/>
            <a:pathLst>
              <a:path w="6720" h="6720">
                <a:moveTo>
                  <a:pt x="975" y="5760"/>
                </a:moveTo>
                <a:lnTo>
                  <a:pt x="1935" y="5760"/>
                </a:lnTo>
                <a:lnTo>
                  <a:pt x="1935" y="6720"/>
                </a:lnTo>
                <a:lnTo>
                  <a:pt x="3840" y="6720"/>
                </a:lnTo>
                <a:lnTo>
                  <a:pt x="4815" y="5760"/>
                </a:lnTo>
                <a:lnTo>
                  <a:pt x="5775" y="5760"/>
                </a:lnTo>
                <a:lnTo>
                  <a:pt x="5775" y="4800"/>
                </a:lnTo>
                <a:lnTo>
                  <a:pt x="6720" y="3840"/>
                </a:lnTo>
                <a:lnTo>
                  <a:pt x="6720" y="1920"/>
                </a:lnTo>
                <a:lnTo>
                  <a:pt x="5775" y="960"/>
                </a:lnTo>
                <a:lnTo>
                  <a:pt x="4815" y="0"/>
                </a:lnTo>
                <a:lnTo>
                  <a:pt x="975" y="0"/>
                </a:lnTo>
                <a:lnTo>
                  <a:pt x="975" y="960"/>
                </a:lnTo>
                <a:lnTo>
                  <a:pt x="0" y="960"/>
                </a:lnTo>
                <a:lnTo>
                  <a:pt x="0" y="4800"/>
                </a:lnTo>
                <a:lnTo>
                  <a:pt x="975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1" name="object 811"/>
          <p:cNvSpPr/>
          <p:nvPr/>
        </p:nvSpPr>
        <p:spPr>
          <a:xfrm>
            <a:off x="3623172" y="1939869"/>
            <a:ext cx="15346" cy="31683"/>
          </a:xfrm>
          <a:custGeom>
            <a:avLst/>
            <a:gdLst/>
            <a:ahLst/>
            <a:cxnLst/>
            <a:rect l="l" t="t" r="r" b="b"/>
            <a:pathLst>
              <a:path w="15346" h="31683">
                <a:moveTo>
                  <a:pt x="9601" y="0"/>
                </a:moveTo>
                <a:lnTo>
                  <a:pt x="0" y="3840"/>
                </a:lnTo>
                <a:lnTo>
                  <a:pt x="960" y="4800"/>
                </a:lnTo>
                <a:lnTo>
                  <a:pt x="3840" y="4800"/>
                </a:lnTo>
                <a:lnTo>
                  <a:pt x="4785" y="5760"/>
                </a:lnTo>
                <a:lnTo>
                  <a:pt x="4785" y="29763"/>
                </a:lnTo>
                <a:lnTo>
                  <a:pt x="3840" y="29763"/>
                </a:lnTo>
                <a:lnTo>
                  <a:pt x="2880" y="30723"/>
                </a:lnTo>
                <a:lnTo>
                  <a:pt x="960" y="30723"/>
                </a:lnTo>
                <a:lnTo>
                  <a:pt x="960" y="31683"/>
                </a:lnTo>
                <a:lnTo>
                  <a:pt x="15346" y="31683"/>
                </a:lnTo>
                <a:lnTo>
                  <a:pt x="15346" y="30723"/>
                </a:lnTo>
                <a:lnTo>
                  <a:pt x="12466" y="30723"/>
                </a:lnTo>
                <a:lnTo>
                  <a:pt x="12466" y="29763"/>
                </a:lnTo>
                <a:lnTo>
                  <a:pt x="11506" y="29763"/>
                </a:lnTo>
                <a:lnTo>
                  <a:pt x="11506" y="28803"/>
                </a:lnTo>
                <a:lnTo>
                  <a:pt x="10561" y="27843"/>
                </a:lnTo>
                <a:lnTo>
                  <a:pt x="10561" y="0"/>
                </a:lnTo>
                <a:lnTo>
                  <a:pt x="96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2" name="object 812"/>
          <p:cNvSpPr/>
          <p:nvPr/>
        </p:nvSpPr>
        <p:spPr>
          <a:xfrm>
            <a:off x="3652921" y="1965792"/>
            <a:ext cx="12481" cy="6720"/>
          </a:xfrm>
          <a:custGeom>
            <a:avLst/>
            <a:gdLst/>
            <a:ahLst/>
            <a:cxnLst/>
            <a:rect l="l" t="t" r="r" b="b"/>
            <a:pathLst>
              <a:path w="12481" h="6720">
                <a:moveTo>
                  <a:pt x="12481" y="0"/>
                </a:moveTo>
                <a:lnTo>
                  <a:pt x="10561" y="1920"/>
                </a:lnTo>
                <a:lnTo>
                  <a:pt x="9601" y="3840"/>
                </a:lnTo>
                <a:lnTo>
                  <a:pt x="7680" y="4800"/>
                </a:lnTo>
                <a:lnTo>
                  <a:pt x="2880" y="4800"/>
                </a:lnTo>
                <a:lnTo>
                  <a:pt x="0" y="2880"/>
                </a:lnTo>
                <a:lnTo>
                  <a:pt x="3840" y="6720"/>
                </a:lnTo>
                <a:lnTo>
                  <a:pt x="6720" y="6720"/>
                </a:lnTo>
                <a:lnTo>
                  <a:pt x="9601" y="5760"/>
                </a:lnTo>
                <a:lnTo>
                  <a:pt x="11521" y="4800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3" name="object 813"/>
          <p:cNvSpPr/>
          <p:nvPr/>
        </p:nvSpPr>
        <p:spPr>
          <a:xfrm>
            <a:off x="3642360" y="1939869"/>
            <a:ext cx="29763" cy="32644"/>
          </a:xfrm>
          <a:custGeom>
            <a:avLst/>
            <a:gdLst/>
            <a:ahLst/>
            <a:cxnLst/>
            <a:rect l="l" t="t" r="r" b="b"/>
            <a:pathLst>
              <a:path w="29763" h="32644">
                <a:moveTo>
                  <a:pt x="27843" y="24002"/>
                </a:moveTo>
                <a:lnTo>
                  <a:pt x="28803" y="21122"/>
                </a:lnTo>
                <a:lnTo>
                  <a:pt x="29763" y="18242"/>
                </a:lnTo>
                <a:lnTo>
                  <a:pt x="29763" y="11521"/>
                </a:lnTo>
                <a:lnTo>
                  <a:pt x="28803" y="8641"/>
                </a:lnTo>
                <a:lnTo>
                  <a:pt x="25923" y="5760"/>
                </a:lnTo>
                <a:lnTo>
                  <a:pt x="23042" y="1920"/>
                </a:lnTo>
                <a:lnTo>
                  <a:pt x="19202" y="0"/>
                </a:lnTo>
                <a:lnTo>
                  <a:pt x="12481" y="0"/>
                </a:lnTo>
                <a:lnTo>
                  <a:pt x="9601" y="960"/>
                </a:lnTo>
                <a:lnTo>
                  <a:pt x="7680" y="1920"/>
                </a:lnTo>
                <a:lnTo>
                  <a:pt x="5775" y="3840"/>
                </a:lnTo>
                <a:lnTo>
                  <a:pt x="3840" y="5760"/>
                </a:lnTo>
                <a:lnTo>
                  <a:pt x="1935" y="8641"/>
                </a:lnTo>
                <a:lnTo>
                  <a:pt x="960" y="11521"/>
                </a:lnTo>
                <a:lnTo>
                  <a:pt x="0" y="14401"/>
                </a:lnTo>
                <a:lnTo>
                  <a:pt x="0" y="20162"/>
                </a:lnTo>
                <a:lnTo>
                  <a:pt x="960" y="24002"/>
                </a:lnTo>
                <a:lnTo>
                  <a:pt x="3840" y="26883"/>
                </a:lnTo>
                <a:lnTo>
                  <a:pt x="6720" y="30723"/>
                </a:lnTo>
                <a:lnTo>
                  <a:pt x="9601" y="32644"/>
                </a:lnTo>
                <a:lnTo>
                  <a:pt x="14401" y="32644"/>
                </a:lnTo>
                <a:lnTo>
                  <a:pt x="10561" y="28803"/>
                </a:lnTo>
                <a:lnTo>
                  <a:pt x="8641" y="24963"/>
                </a:lnTo>
                <a:lnTo>
                  <a:pt x="7680" y="22082"/>
                </a:lnTo>
                <a:lnTo>
                  <a:pt x="6720" y="18242"/>
                </a:lnTo>
                <a:lnTo>
                  <a:pt x="6720" y="8641"/>
                </a:lnTo>
                <a:lnTo>
                  <a:pt x="7680" y="6720"/>
                </a:lnTo>
                <a:lnTo>
                  <a:pt x="8641" y="5760"/>
                </a:lnTo>
                <a:lnTo>
                  <a:pt x="9601" y="3840"/>
                </a:lnTo>
                <a:lnTo>
                  <a:pt x="10561" y="3840"/>
                </a:lnTo>
                <a:lnTo>
                  <a:pt x="11521" y="2880"/>
                </a:lnTo>
                <a:lnTo>
                  <a:pt x="16322" y="2880"/>
                </a:lnTo>
                <a:lnTo>
                  <a:pt x="18242" y="3840"/>
                </a:lnTo>
                <a:lnTo>
                  <a:pt x="20162" y="5760"/>
                </a:lnTo>
                <a:lnTo>
                  <a:pt x="22082" y="8641"/>
                </a:lnTo>
                <a:lnTo>
                  <a:pt x="23042" y="13441"/>
                </a:lnTo>
                <a:lnTo>
                  <a:pt x="23042" y="25923"/>
                </a:lnTo>
                <a:lnTo>
                  <a:pt x="22082" y="30723"/>
                </a:lnTo>
                <a:lnTo>
                  <a:pt x="24963" y="28803"/>
                </a:lnTo>
                <a:lnTo>
                  <a:pt x="25923" y="26883"/>
                </a:lnTo>
                <a:lnTo>
                  <a:pt x="27843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4" name="object 814"/>
          <p:cNvSpPr/>
          <p:nvPr/>
        </p:nvSpPr>
        <p:spPr>
          <a:xfrm>
            <a:off x="3675004" y="1939869"/>
            <a:ext cx="33604" cy="31683"/>
          </a:xfrm>
          <a:custGeom>
            <a:avLst/>
            <a:gdLst/>
            <a:ahLst/>
            <a:cxnLst/>
            <a:rect l="l" t="t" r="r" b="b"/>
            <a:pathLst>
              <a:path w="33604" h="31683">
                <a:moveTo>
                  <a:pt x="33604" y="31683"/>
                </a:moveTo>
                <a:lnTo>
                  <a:pt x="33604" y="30723"/>
                </a:lnTo>
                <a:lnTo>
                  <a:pt x="30723" y="30723"/>
                </a:lnTo>
                <a:lnTo>
                  <a:pt x="29763" y="29763"/>
                </a:lnTo>
                <a:lnTo>
                  <a:pt x="28803" y="28803"/>
                </a:lnTo>
                <a:lnTo>
                  <a:pt x="28803" y="8641"/>
                </a:lnTo>
                <a:lnTo>
                  <a:pt x="27843" y="6720"/>
                </a:lnTo>
                <a:lnTo>
                  <a:pt x="27843" y="5760"/>
                </a:lnTo>
                <a:lnTo>
                  <a:pt x="26883" y="3840"/>
                </a:lnTo>
                <a:lnTo>
                  <a:pt x="25923" y="1920"/>
                </a:lnTo>
                <a:lnTo>
                  <a:pt x="24963" y="1920"/>
                </a:lnTo>
                <a:lnTo>
                  <a:pt x="24002" y="960"/>
                </a:lnTo>
                <a:lnTo>
                  <a:pt x="22082" y="0"/>
                </a:lnTo>
                <a:lnTo>
                  <a:pt x="17282" y="0"/>
                </a:lnTo>
                <a:lnTo>
                  <a:pt x="14401" y="2880"/>
                </a:lnTo>
                <a:lnTo>
                  <a:pt x="10561" y="6720"/>
                </a:lnTo>
                <a:lnTo>
                  <a:pt x="10561" y="0"/>
                </a:lnTo>
                <a:lnTo>
                  <a:pt x="8641" y="0"/>
                </a:lnTo>
                <a:lnTo>
                  <a:pt x="0" y="3840"/>
                </a:lnTo>
                <a:lnTo>
                  <a:pt x="0" y="4800"/>
                </a:lnTo>
                <a:lnTo>
                  <a:pt x="3840" y="4800"/>
                </a:lnTo>
                <a:lnTo>
                  <a:pt x="3840" y="5760"/>
                </a:lnTo>
                <a:lnTo>
                  <a:pt x="4800" y="5760"/>
                </a:lnTo>
                <a:lnTo>
                  <a:pt x="4800" y="28803"/>
                </a:lnTo>
                <a:lnTo>
                  <a:pt x="3840" y="29763"/>
                </a:lnTo>
                <a:lnTo>
                  <a:pt x="2880" y="30723"/>
                </a:lnTo>
                <a:lnTo>
                  <a:pt x="0" y="30723"/>
                </a:lnTo>
                <a:lnTo>
                  <a:pt x="0" y="31683"/>
                </a:lnTo>
                <a:lnTo>
                  <a:pt x="15361" y="31683"/>
                </a:lnTo>
                <a:lnTo>
                  <a:pt x="15361" y="30723"/>
                </a:lnTo>
                <a:lnTo>
                  <a:pt x="12481" y="30723"/>
                </a:lnTo>
                <a:lnTo>
                  <a:pt x="12481" y="29763"/>
                </a:lnTo>
                <a:lnTo>
                  <a:pt x="11521" y="29763"/>
                </a:lnTo>
                <a:lnTo>
                  <a:pt x="10561" y="28803"/>
                </a:lnTo>
                <a:lnTo>
                  <a:pt x="10561" y="8641"/>
                </a:lnTo>
                <a:lnTo>
                  <a:pt x="13441" y="5760"/>
                </a:lnTo>
                <a:lnTo>
                  <a:pt x="15361" y="4800"/>
                </a:lnTo>
                <a:lnTo>
                  <a:pt x="21122" y="4800"/>
                </a:lnTo>
                <a:lnTo>
                  <a:pt x="22082" y="6720"/>
                </a:lnTo>
                <a:lnTo>
                  <a:pt x="23042" y="7680"/>
                </a:lnTo>
                <a:lnTo>
                  <a:pt x="23042" y="28803"/>
                </a:lnTo>
                <a:lnTo>
                  <a:pt x="22082" y="29763"/>
                </a:lnTo>
                <a:lnTo>
                  <a:pt x="21122" y="30723"/>
                </a:lnTo>
                <a:lnTo>
                  <a:pt x="18242" y="30723"/>
                </a:lnTo>
                <a:lnTo>
                  <a:pt x="18242" y="31683"/>
                </a:lnTo>
                <a:lnTo>
                  <a:pt x="33604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5" name="object 815"/>
          <p:cNvSpPr/>
          <p:nvPr/>
        </p:nvSpPr>
        <p:spPr>
          <a:xfrm>
            <a:off x="3107664" y="1847712"/>
            <a:ext cx="45110" cy="45125"/>
          </a:xfrm>
          <a:custGeom>
            <a:avLst/>
            <a:gdLst/>
            <a:ahLst/>
            <a:cxnLst/>
            <a:rect l="l" t="t" r="r" b="b"/>
            <a:pathLst>
              <a:path w="45110" h="45125">
                <a:moveTo>
                  <a:pt x="13441" y="42245"/>
                </a:moveTo>
                <a:lnTo>
                  <a:pt x="13441" y="24002"/>
                </a:lnTo>
                <a:lnTo>
                  <a:pt x="17282" y="24002"/>
                </a:lnTo>
                <a:lnTo>
                  <a:pt x="32644" y="45125"/>
                </a:lnTo>
                <a:lnTo>
                  <a:pt x="45110" y="45125"/>
                </a:lnTo>
                <a:lnTo>
                  <a:pt x="45110" y="44165"/>
                </a:lnTo>
                <a:lnTo>
                  <a:pt x="42230" y="43205"/>
                </a:lnTo>
                <a:lnTo>
                  <a:pt x="40325" y="43205"/>
                </a:lnTo>
                <a:lnTo>
                  <a:pt x="39364" y="42245"/>
                </a:lnTo>
                <a:lnTo>
                  <a:pt x="37429" y="41285"/>
                </a:lnTo>
                <a:lnTo>
                  <a:pt x="35524" y="39364"/>
                </a:lnTo>
                <a:lnTo>
                  <a:pt x="33604" y="35524"/>
                </a:lnTo>
                <a:lnTo>
                  <a:pt x="24002" y="23042"/>
                </a:lnTo>
                <a:lnTo>
                  <a:pt x="22082" y="21122"/>
                </a:lnTo>
                <a:lnTo>
                  <a:pt x="19202" y="22082"/>
                </a:lnTo>
                <a:lnTo>
                  <a:pt x="13441" y="22082"/>
                </a:lnTo>
                <a:lnTo>
                  <a:pt x="13441" y="2880"/>
                </a:lnTo>
                <a:lnTo>
                  <a:pt x="15361" y="2880"/>
                </a:lnTo>
                <a:lnTo>
                  <a:pt x="17282" y="1920"/>
                </a:lnTo>
                <a:lnTo>
                  <a:pt x="21122" y="1920"/>
                </a:lnTo>
                <a:lnTo>
                  <a:pt x="23042" y="2880"/>
                </a:lnTo>
                <a:lnTo>
                  <a:pt x="24963" y="4800"/>
                </a:lnTo>
                <a:lnTo>
                  <a:pt x="26883" y="6720"/>
                </a:lnTo>
                <a:lnTo>
                  <a:pt x="27843" y="8641"/>
                </a:lnTo>
                <a:lnTo>
                  <a:pt x="27843" y="14401"/>
                </a:lnTo>
                <a:lnTo>
                  <a:pt x="26883" y="17282"/>
                </a:lnTo>
                <a:lnTo>
                  <a:pt x="24963" y="19202"/>
                </a:lnTo>
                <a:lnTo>
                  <a:pt x="27843" y="22082"/>
                </a:lnTo>
                <a:lnTo>
                  <a:pt x="30708" y="21122"/>
                </a:lnTo>
                <a:lnTo>
                  <a:pt x="32644" y="18242"/>
                </a:lnTo>
                <a:lnTo>
                  <a:pt x="34549" y="16322"/>
                </a:lnTo>
                <a:lnTo>
                  <a:pt x="35524" y="14401"/>
                </a:lnTo>
                <a:lnTo>
                  <a:pt x="35524" y="8641"/>
                </a:lnTo>
                <a:lnTo>
                  <a:pt x="34549" y="6720"/>
                </a:lnTo>
                <a:lnTo>
                  <a:pt x="32644" y="4800"/>
                </a:lnTo>
                <a:lnTo>
                  <a:pt x="31683" y="2880"/>
                </a:lnTo>
                <a:lnTo>
                  <a:pt x="29763" y="1920"/>
                </a:lnTo>
                <a:lnTo>
                  <a:pt x="26883" y="960"/>
                </a:lnTo>
                <a:lnTo>
                  <a:pt x="24963" y="0"/>
                </a:lnTo>
                <a:lnTo>
                  <a:pt x="0" y="0"/>
                </a:lnTo>
                <a:lnTo>
                  <a:pt x="0" y="960"/>
                </a:lnTo>
                <a:lnTo>
                  <a:pt x="3840" y="960"/>
                </a:lnTo>
                <a:lnTo>
                  <a:pt x="4800" y="1920"/>
                </a:lnTo>
                <a:lnTo>
                  <a:pt x="5760" y="2880"/>
                </a:lnTo>
                <a:lnTo>
                  <a:pt x="6720" y="2880"/>
                </a:lnTo>
                <a:lnTo>
                  <a:pt x="6720" y="41285"/>
                </a:lnTo>
                <a:lnTo>
                  <a:pt x="5760" y="42245"/>
                </a:lnTo>
                <a:lnTo>
                  <a:pt x="4800" y="43205"/>
                </a:lnTo>
                <a:lnTo>
                  <a:pt x="3840" y="44165"/>
                </a:lnTo>
                <a:lnTo>
                  <a:pt x="0" y="44165"/>
                </a:lnTo>
                <a:lnTo>
                  <a:pt x="0" y="45125"/>
                </a:lnTo>
                <a:lnTo>
                  <a:pt x="19202" y="45125"/>
                </a:lnTo>
                <a:lnTo>
                  <a:pt x="19202" y="44165"/>
                </a:lnTo>
                <a:lnTo>
                  <a:pt x="16322" y="44165"/>
                </a:lnTo>
                <a:lnTo>
                  <a:pt x="14401" y="43205"/>
                </a:lnTo>
                <a:lnTo>
                  <a:pt x="13441" y="42245"/>
                </a:lnTo>
                <a:close/>
              </a:path>
              <a:path w="45110" h="45125">
                <a:moveTo>
                  <a:pt x="24963" y="19202"/>
                </a:moveTo>
                <a:lnTo>
                  <a:pt x="22082" y="21122"/>
                </a:lnTo>
                <a:lnTo>
                  <a:pt x="24002" y="23042"/>
                </a:lnTo>
                <a:lnTo>
                  <a:pt x="27843" y="22082"/>
                </a:lnTo>
                <a:lnTo>
                  <a:pt x="24963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6" name="object 816"/>
          <p:cNvSpPr/>
          <p:nvPr/>
        </p:nvSpPr>
        <p:spPr>
          <a:xfrm>
            <a:off x="3159495" y="1861154"/>
            <a:ext cx="21122" cy="17282"/>
          </a:xfrm>
          <a:custGeom>
            <a:avLst/>
            <a:gdLst/>
            <a:ahLst/>
            <a:cxnLst/>
            <a:rect l="l" t="t" r="r" b="b"/>
            <a:pathLst>
              <a:path w="21122" h="17282">
                <a:moveTo>
                  <a:pt x="960" y="5760"/>
                </a:moveTo>
                <a:lnTo>
                  <a:pt x="2880" y="4800"/>
                </a:lnTo>
                <a:lnTo>
                  <a:pt x="3840" y="2880"/>
                </a:lnTo>
                <a:lnTo>
                  <a:pt x="9601" y="2880"/>
                </a:lnTo>
                <a:lnTo>
                  <a:pt x="10561" y="3840"/>
                </a:lnTo>
                <a:lnTo>
                  <a:pt x="12481" y="3840"/>
                </a:lnTo>
                <a:lnTo>
                  <a:pt x="13441" y="4800"/>
                </a:lnTo>
                <a:lnTo>
                  <a:pt x="13441" y="7680"/>
                </a:lnTo>
                <a:lnTo>
                  <a:pt x="14401" y="8641"/>
                </a:lnTo>
                <a:lnTo>
                  <a:pt x="14401" y="10561"/>
                </a:lnTo>
                <a:lnTo>
                  <a:pt x="0" y="10561"/>
                </a:lnTo>
                <a:lnTo>
                  <a:pt x="0" y="7680"/>
                </a:lnTo>
                <a:lnTo>
                  <a:pt x="0" y="17282"/>
                </a:lnTo>
                <a:lnTo>
                  <a:pt x="0" y="12481"/>
                </a:lnTo>
                <a:lnTo>
                  <a:pt x="21122" y="12481"/>
                </a:lnTo>
                <a:lnTo>
                  <a:pt x="21122" y="8641"/>
                </a:lnTo>
                <a:lnTo>
                  <a:pt x="20162" y="5760"/>
                </a:lnTo>
                <a:lnTo>
                  <a:pt x="18242" y="3840"/>
                </a:lnTo>
                <a:lnTo>
                  <a:pt x="15361" y="960"/>
                </a:lnTo>
                <a:lnTo>
                  <a:pt x="12481" y="0"/>
                </a:lnTo>
                <a:lnTo>
                  <a:pt x="5775" y="0"/>
                </a:lnTo>
                <a:lnTo>
                  <a:pt x="1920" y="1920"/>
                </a:lnTo>
                <a:lnTo>
                  <a:pt x="96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7" name="object 817"/>
          <p:cNvSpPr/>
          <p:nvPr/>
        </p:nvSpPr>
        <p:spPr>
          <a:xfrm>
            <a:off x="3154710" y="1863074"/>
            <a:ext cx="25907" cy="30723"/>
          </a:xfrm>
          <a:custGeom>
            <a:avLst/>
            <a:gdLst/>
            <a:ahLst/>
            <a:cxnLst/>
            <a:rect l="l" t="t" r="r" b="b"/>
            <a:pathLst>
              <a:path w="25907" h="30723">
                <a:moveTo>
                  <a:pt x="1904" y="5760"/>
                </a:moveTo>
                <a:lnTo>
                  <a:pt x="0" y="9601"/>
                </a:lnTo>
                <a:lnTo>
                  <a:pt x="0" y="19202"/>
                </a:lnTo>
                <a:lnTo>
                  <a:pt x="944" y="23042"/>
                </a:lnTo>
                <a:lnTo>
                  <a:pt x="3840" y="25923"/>
                </a:lnTo>
                <a:lnTo>
                  <a:pt x="6705" y="28803"/>
                </a:lnTo>
                <a:lnTo>
                  <a:pt x="9585" y="30723"/>
                </a:lnTo>
                <a:lnTo>
                  <a:pt x="17266" y="30723"/>
                </a:lnTo>
                <a:lnTo>
                  <a:pt x="20147" y="29763"/>
                </a:lnTo>
                <a:lnTo>
                  <a:pt x="22067" y="26883"/>
                </a:lnTo>
                <a:lnTo>
                  <a:pt x="23987" y="24002"/>
                </a:lnTo>
                <a:lnTo>
                  <a:pt x="25907" y="21122"/>
                </a:lnTo>
                <a:lnTo>
                  <a:pt x="25907" y="18242"/>
                </a:lnTo>
                <a:lnTo>
                  <a:pt x="24947" y="18242"/>
                </a:lnTo>
                <a:lnTo>
                  <a:pt x="23987" y="20162"/>
                </a:lnTo>
                <a:lnTo>
                  <a:pt x="23027" y="22082"/>
                </a:lnTo>
                <a:lnTo>
                  <a:pt x="21107" y="23042"/>
                </a:lnTo>
                <a:lnTo>
                  <a:pt x="20147" y="24963"/>
                </a:lnTo>
                <a:lnTo>
                  <a:pt x="13426" y="24963"/>
                </a:lnTo>
                <a:lnTo>
                  <a:pt x="10561" y="24002"/>
                </a:lnTo>
                <a:lnTo>
                  <a:pt x="8625" y="21122"/>
                </a:lnTo>
                <a:lnTo>
                  <a:pt x="5745" y="18242"/>
                </a:lnTo>
                <a:lnTo>
                  <a:pt x="4785" y="15361"/>
                </a:lnTo>
                <a:lnTo>
                  <a:pt x="4785" y="5760"/>
                </a:lnTo>
                <a:lnTo>
                  <a:pt x="5745" y="3840"/>
                </a:lnTo>
                <a:lnTo>
                  <a:pt x="6705" y="0"/>
                </a:lnTo>
                <a:lnTo>
                  <a:pt x="3840" y="2880"/>
                </a:lnTo>
                <a:lnTo>
                  <a:pt x="1904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8" name="object 818"/>
          <p:cNvSpPr/>
          <p:nvPr/>
        </p:nvSpPr>
        <p:spPr>
          <a:xfrm>
            <a:off x="3193100" y="1874596"/>
            <a:ext cx="12481" cy="8641"/>
          </a:xfrm>
          <a:custGeom>
            <a:avLst/>
            <a:gdLst/>
            <a:ahLst/>
            <a:cxnLst/>
            <a:rect l="l" t="t" r="r" b="b"/>
            <a:pathLst>
              <a:path w="12481" h="8641">
                <a:moveTo>
                  <a:pt x="9601" y="5760"/>
                </a:moveTo>
                <a:lnTo>
                  <a:pt x="8641" y="6720"/>
                </a:lnTo>
                <a:lnTo>
                  <a:pt x="4800" y="6720"/>
                </a:lnTo>
                <a:lnTo>
                  <a:pt x="3840" y="5760"/>
                </a:lnTo>
                <a:lnTo>
                  <a:pt x="1920" y="4800"/>
                </a:lnTo>
                <a:lnTo>
                  <a:pt x="960" y="2880"/>
                </a:lnTo>
                <a:lnTo>
                  <a:pt x="0" y="0"/>
                </a:lnTo>
                <a:lnTo>
                  <a:pt x="960" y="8641"/>
                </a:lnTo>
                <a:lnTo>
                  <a:pt x="1920" y="7680"/>
                </a:lnTo>
                <a:lnTo>
                  <a:pt x="2880" y="7680"/>
                </a:lnTo>
                <a:lnTo>
                  <a:pt x="4800" y="8641"/>
                </a:lnTo>
                <a:lnTo>
                  <a:pt x="9601" y="8641"/>
                </a:lnTo>
                <a:lnTo>
                  <a:pt x="12481" y="7680"/>
                </a:lnTo>
                <a:lnTo>
                  <a:pt x="10561" y="4800"/>
                </a:lnTo>
                <a:lnTo>
                  <a:pt x="9601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9" name="object 819"/>
          <p:cNvSpPr/>
          <p:nvPr/>
        </p:nvSpPr>
        <p:spPr>
          <a:xfrm>
            <a:off x="3190219" y="1887077"/>
            <a:ext cx="24963" cy="20147"/>
          </a:xfrm>
          <a:custGeom>
            <a:avLst/>
            <a:gdLst/>
            <a:ahLst/>
            <a:cxnLst/>
            <a:rect l="l" t="t" r="r" b="b"/>
            <a:pathLst>
              <a:path w="24963" h="20147">
                <a:moveTo>
                  <a:pt x="22082" y="12481"/>
                </a:moveTo>
                <a:lnTo>
                  <a:pt x="20162" y="14401"/>
                </a:lnTo>
                <a:lnTo>
                  <a:pt x="18242" y="15361"/>
                </a:lnTo>
                <a:lnTo>
                  <a:pt x="15361" y="16322"/>
                </a:lnTo>
                <a:lnTo>
                  <a:pt x="6720" y="16322"/>
                </a:lnTo>
                <a:lnTo>
                  <a:pt x="3840" y="15361"/>
                </a:lnTo>
                <a:lnTo>
                  <a:pt x="960" y="14401"/>
                </a:lnTo>
                <a:lnTo>
                  <a:pt x="0" y="13426"/>
                </a:lnTo>
                <a:lnTo>
                  <a:pt x="0" y="19202"/>
                </a:lnTo>
                <a:lnTo>
                  <a:pt x="3840" y="20147"/>
                </a:lnTo>
                <a:lnTo>
                  <a:pt x="13441" y="20147"/>
                </a:lnTo>
                <a:lnTo>
                  <a:pt x="18242" y="19202"/>
                </a:lnTo>
                <a:lnTo>
                  <a:pt x="21122" y="15361"/>
                </a:lnTo>
                <a:lnTo>
                  <a:pt x="24002" y="13426"/>
                </a:lnTo>
                <a:lnTo>
                  <a:pt x="24963" y="10561"/>
                </a:lnTo>
                <a:lnTo>
                  <a:pt x="24963" y="6720"/>
                </a:lnTo>
                <a:lnTo>
                  <a:pt x="24002" y="4800"/>
                </a:lnTo>
                <a:lnTo>
                  <a:pt x="23042" y="3840"/>
                </a:lnTo>
                <a:lnTo>
                  <a:pt x="22082" y="2880"/>
                </a:lnTo>
                <a:lnTo>
                  <a:pt x="20162" y="1920"/>
                </a:lnTo>
                <a:lnTo>
                  <a:pt x="18242" y="1920"/>
                </a:lnTo>
                <a:lnTo>
                  <a:pt x="17282" y="960"/>
                </a:lnTo>
                <a:lnTo>
                  <a:pt x="3840" y="960"/>
                </a:lnTo>
                <a:lnTo>
                  <a:pt x="2880" y="0"/>
                </a:lnTo>
                <a:lnTo>
                  <a:pt x="4800" y="5760"/>
                </a:lnTo>
                <a:lnTo>
                  <a:pt x="8641" y="6720"/>
                </a:lnTo>
                <a:lnTo>
                  <a:pt x="20162" y="6720"/>
                </a:lnTo>
                <a:lnTo>
                  <a:pt x="21122" y="7680"/>
                </a:lnTo>
                <a:lnTo>
                  <a:pt x="22082" y="7680"/>
                </a:lnTo>
                <a:lnTo>
                  <a:pt x="23042" y="8641"/>
                </a:lnTo>
                <a:lnTo>
                  <a:pt x="23042" y="11521"/>
                </a:lnTo>
                <a:lnTo>
                  <a:pt x="22082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0" name="object 820"/>
          <p:cNvSpPr/>
          <p:nvPr/>
        </p:nvSpPr>
        <p:spPr>
          <a:xfrm>
            <a:off x="3184458" y="1861154"/>
            <a:ext cx="31683" cy="45125"/>
          </a:xfrm>
          <a:custGeom>
            <a:avLst/>
            <a:gdLst/>
            <a:ahLst/>
            <a:cxnLst/>
            <a:rect l="l" t="t" r="r" b="b"/>
            <a:pathLst>
              <a:path w="31683" h="45125">
                <a:moveTo>
                  <a:pt x="5760" y="34564"/>
                </a:moveTo>
                <a:lnTo>
                  <a:pt x="6720" y="33604"/>
                </a:lnTo>
                <a:lnTo>
                  <a:pt x="7680" y="32644"/>
                </a:lnTo>
                <a:lnTo>
                  <a:pt x="8641" y="31683"/>
                </a:lnTo>
                <a:lnTo>
                  <a:pt x="10561" y="31683"/>
                </a:lnTo>
                <a:lnTo>
                  <a:pt x="8641" y="25923"/>
                </a:lnTo>
                <a:lnTo>
                  <a:pt x="7680" y="25923"/>
                </a:lnTo>
                <a:lnTo>
                  <a:pt x="7680" y="24002"/>
                </a:lnTo>
                <a:lnTo>
                  <a:pt x="8641" y="23042"/>
                </a:lnTo>
                <a:lnTo>
                  <a:pt x="9601" y="22082"/>
                </a:lnTo>
                <a:lnTo>
                  <a:pt x="8641" y="13441"/>
                </a:lnTo>
                <a:lnTo>
                  <a:pt x="8641" y="6720"/>
                </a:lnTo>
                <a:lnTo>
                  <a:pt x="9601" y="4800"/>
                </a:lnTo>
                <a:lnTo>
                  <a:pt x="10561" y="3840"/>
                </a:lnTo>
                <a:lnTo>
                  <a:pt x="11521" y="1920"/>
                </a:lnTo>
                <a:lnTo>
                  <a:pt x="16322" y="1920"/>
                </a:lnTo>
                <a:lnTo>
                  <a:pt x="17282" y="2880"/>
                </a:lnTo>
                <a:lnTo>
                  <a:pt x="19202" y="3840"/>
                </a:lnTo>
                <a:lnTo>
                  <a:pt x="20162" y="5760"/>
                </a:lnTo>
                <a:lnTo>
                  <a:pt x="21122" y="8641"/>
                </a:lnTo>
                <a:lnTo>
                  <a:pt x="21122" y="15361"/>
                </a:lnTo>
                <a:lnTo>
                  <a:pt x="20162" y="17282"/>
                </a:lnTo>
                <a:lnTo>
                  <a:pt x="19202" y="18242"/>
                </a:lnTo>
                <a:lnTo>
                  <a:pt x="21122" y="21122"/>
                </a:lnTo>
                <a:lnTo>
                  <a:pt x="24002" y="18242"/>
                </a:lnTo>
                <a:lnTo>
                  <a:pt x="25923" y="16322"/>
                </a:lnTo>
                <a:lnTo>
                  <a:pt x="26883" y="14401"/>
                </a:lnTo>
                <a:lnTo>
                  <a:pt x="26883" y="8641"/>
                </a:lnTo>
                <a:lnTo>
                  <a:pt x="25923" y="6720"/>
                </a:lnTo>
                <a:lnTo>
                  <a:pt x="24963" y="4800"/>
                </a:lnTo>
                <a:lnTo>
                  <a:pt x="31683" y="4800"/>
                </a:lnTo>
                <a:lnTo>
                  <a:pt x="31683" y="2880"/>
                </a:lnTo>
                <a:lnTo>
                  <a:pt x="30723" y="2880"/>
                </a:lnTo>
                <a:lnTo>
                  <a:pt x="30723" y="1920"/>
                </a:lnTo>
                <a:lnTo>
                  <a:pt x="23042" y="1920"/>
                </a:lnTo>
                <a:lnTo>
                  <a:pt x="20162" y="960"/>
                </a:lnTo>
                <a:lnTo>
                  <a:pt x="18242" y="0"/>
                </a:lnTo>
                <a:lnTo>
                  <a:pt x="11521" y="0"/>
                </a:lnTo>
                <a:lnTo>
                  <a:pt x="8641" y="960"/>
                </a:lnTo>
                <a:lnTo>
                  <a:pt x="5760" y="3840"/>
                </a:lnTo>
                <a:lnTo>
                  <a:pt x="3840" y="5760"/>
                </a:lnTo>
                <a:lnTo>
                  <a:pt x="2880" y="8641"/>
                </a:lnTo>
                <a:lnTo>
                  <a:pt x="2880" y="15361"/>
                </a:lnTo>
                <a:lnTo>
                  <a:pt x="3840" y="16322"/>
                </a:lnTo>
                <a:lnTo>
                  <a:pt x="5760" y="18242"/>
                </a:lnTo>
                <a:lnTo>
                  <a:pt x="6720" y="19202"/>
                </a:lnTo>
                <a:lnTo>
                  <a:pt x="8641" y="20162"/>
                </a:lnTo>
                <a:lnTo>
                  <a:pt x="6720" y="22082"/>
                </a:lnTo>
                <a:lnTo>
                  <a:pt x="4800" y="24002"/>
                </a:lnTo>
                <a:lnTo>
                  <a:pt x="3840" y="24963"/>
                </a:lnTo>
                <a:lnTo>
                  <a:pt x="3840" y="25923"/>
                </a:lnTo>
                <a:lnTo>
                  <a:pt x="2880" y="26883"/>
                </a:lnTo>
                <a:lnTo>
                  <a:pt x="2880" y="27843"/>
                </a:lnTo>
                <a:lnTo>
                  <a:pt x="3840" y="28803"/>
                </a:lnTo>
                <a:lnTo>
                  <a:pt x="3840" y="29763"/>
                </a:lnTo>
                <a:lnTo>
                  <a:pt x="4800" y="29763"/>
                </a:lnTo>
                <a:lnTo>
                  <a:pt x="5760" y="30723"/>
                </a:lnTo>
                <a:lnTo>
                  <a:pt x="6720" y="31683"/>
                </a:lnTo>
                <a:lnTo>
                  <a:pt x="3840" y="33604"/>
                </a:lnTo>
                <a:lnTo>
                  <a:pt x="2880" y="34564"/>
                </a:lnTo>
                <a:lnTo>
                  <a:pt x="1920" y="36484"/>
                </a:lnTo>
                <a:lnTo>
                  <a:pt x="960" y="37444"/>
                </a:lnTo>
                <a:lnTo>
                  <a:pt x="960" y="38404"/>
                </a:lnTo>
                <a:lnTo>
                  <a:pt x="0" y="38404"/>
                </a:lnTo>
                <a:lnTo>
                  <a:pt x="0" y="41285"/>
                </a:lnTo>
                <a:lnTo>
                  <a:pt x="960" y="42245"/>
                </a:lnTo>
                <a:lnTo>
                  <a:pt x="2880" y="43190"/>
                </a:lnTo>
                <a:lnTo>
                  <a:pt x="5760" y="45125"/>
                </a:lnTo>
                <a:lnTo>
                  <a:pt x="5760" y="39349"/>
                </a:lnTo>
                <a:lnTo>
                  <a:pt x="4800" y="38404"/>
                </a:lnTo>
                <a:lnTo>
                  <a:pt x="4800" y="36484"/>
                </a:lnTo>
                <a:lnTo>
                  <a:pt x="5760" y="35524"/>
                </a:lnTo>
                <a:lnTo>
                  <a:pt x="5760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1" name="object 821"/>
          <p:cNvSpPr/>
          <p:nvPr/>
        </p:nvSpPr>
        <p:spPr>
          <a:xfrm>
            <a:off x="3219023" y="1861154"/>
            <a:ext cx="15361" cy="31683"/>
          </a:xfrm>
          <a:custGeom>
            <a:avLst/>
            <a:gdLst/>
            <a:ahLst/>
            <a:cxnLst/>
            <a:rect l="l" t="t" r="r" b="b"/>
            <a:pathLst>
              <a:path w="15361" h="31683">
                <a:moveTo>
                  <a:pt x="9601" y="0"/>
                </a:moveTo>
                <a:lnTo>
                  <a:pt x="0" y="3840"/>
                </a:lnTo>
                <a:lnTo>
                  <a:pt x="960" y="4800"/>
                </a:lnTo>
                <a:lnTo>
                  <a:pt x="4800" y="4800"/>
                </a:lnTo>
                <a:lnTo>
                  <a:pt x="4800" y="28803"/>
                </a:lnTo>
                <a:lnTo>
                  <a:pt x="3840" y="29763"/>
                </a:lnTo>
                <a:lnTo>
                  <a:pt x="2880" y="29763"/>
                </a:lnTo>
                <a:lnTo>
                  <a:pt x="1920" y="30723"/>
                </a:lnTo>
                <a:lnTo>
                  <a:pt x="960" y="30723"/>
                </a:lnTo>
                <a:lnTo>
                  <a:pt x="960" y="31683"/>
                </a:lnTo>
                <a:lnTo>
                  <a:pt x="15361" y="31683"/>
                </a:lnTo>
                <a:lnTo>
                  <a:pt x="15361" y="30723"/>
                </a:lnTo>
                <a:lnTo>
                  <a:pt x="13441" y="30723"/>
                </a:lnTo>
                <a:lnTo>
                  <a:pt x="12481" y="29763"/>
                </a:lnTo>
                <a:lnTo>
                  <a:pt x="11521" y="29763"/>
                </a:lnTo>
                <a:lnTo>
                  <a:pt x="11521" y="28803"/>
                </a:lnTo>
                <a:lnTo>
                  <a:pt x="10561" y="27843"/>
                </a:lnTo>
                <a:lnTo>
                  <a:pt x="10561" y="0"/>
                </a:lnTo>
                <a:lnTo>
                  <a:pt x="96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2" name="object 822"/>
          <p:cNvSpPr/>
          <p:nvPr/>
        </p:nvSpPr>
        <p:spPr>
          <a:xfrm>
            <a:off x="3223823" y="1844832"/>
            <a:ext cx="6720" cy="7680"/>
          </a:xfrm>
          <a:custGeom>
            <a:avLst/>
            <a:gdLst/>
            <a:ahLst/>
            <a:cxnLst/>
            <a:rect l="l" t="t" r="r" b="b"/>
            <a:pathLst>
              <a:path w="6720" h="7680">
                <a:moveTo>
                  <a:pt x="960" y="1920"/>
                </a:moveTo>
                <a:lnTo>
                  <a:pt x="0" y="1920"/>
                </a:lnTo>
                <a:lnTo>
                  <a:pt x="0" y="5760"/>
                </a:lnTo>
                <a:lnTo>
                  <a:pt x="960" y="6720"/>
                </a:lnTo>
                <a:lnTo>
                  <a:pt x="1920" y="7680"/>
                </a:lnTo>
                <a:lnTo>
                  <a:pt x="3840" y="768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5760"/>
                </a:lnTo>
                <a:lnTo>
                  <a:pt x="6720" y="4800"/>
                </a:lnTo>
                <a:lnTo>
                  <a:pt x="6720" y="2880"/>
                </a:lnTo>
                <a:lnTo>
                  <a:pt x="5760" y="1920"/>
                </a:lnTo>
                <a:lnTo>
                  <a:pt x="4800" y="960"/>
                </a:lnTo>
                <a:lnTo>
                  <a:pt x="3840" y="0"/>
                </a:lnTo>
                <a:lnTo>
                  <a:pt x="1920" y="0"/>
                </a:lnTo>
                <a:lnTo>
                  <a:pt x="960" y="96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3" name="object 823"/>
          <p:cNvSpPr/>
          <p:nvPr/>
        </p:nvSpPr>
        <p:spPr>
          <a:xfrm>
            <a:off x="3248787" y="1879396"/>
            <a:ext cx="14401" cy="14401"/>
          </a:xfrm>
          <a:custGeom>
            <a:avLst/>
            <a:gdLst/>
            <a:ahLst/>
            <a:cxnLst/>
            <a:rect l="l" t="t" r="r" b="b"/>
            <a:pathLst>
              <a:path w="14401" h="14401">
                <a:moveTo>
                  <a:pt x="13426" y="0"/>
                </a:moveTo>
                <a:lnTo>
                  <a:pt x="13426" y="4800"/>
                </a:lnTo>
                <a:lnTo>
                  <a:pt x="12466" y="7680"/>
                </a:lnTo>
                <a:lnTo>
                  <a:pt x="10546" y="9601"/>
                </a:lnTo>
                <a:lnTo>
                  <a:pt x="9585" y="10561"/>
                </a:lnTo>
                <a:lnTo>
                  <a:pt x="7680" y="11521"/>
                </a:lnTo>
                <a:lnTo>
                  <a:pt x="2865" y="11521"/>
                </a:lnTo>
                <a:lnTo>
                  <a:pt x="0" y="10561"/>
                </a:lnTo>
                <a:lnTo>
                  <a:pt x="3840" y="14401"/>
                </a:lnTo>
                <a:lnTo>
                  <a:pt x="6705" y="14401"/>
                </a:lnTo>
                <a:lnTo>
                  <a:pt x="9585" y="13441"/>
                </a:lnTo>
                <a:lnTo>
                  <a:pt x="11506" y="12481"/>
                </a:lnTo>
                <a:lnTo>
                  <a:pt x="14401" y="10561"/>
                </a:lnTo>
                <a:lnTo>
                  <a:pt x="134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4" name="object 824"/>
          <p:cNvSpPr/>
          <p:nvPr/>
        </p:nvSpPr>
        <p:spPr>
          <a:xfrm>
            <a:off x="3238225" y="1861154"/>
            <a:ext cx="29748" cy="32644"/>
          </a:xfrm>
          <a:custGeom>
            <a:avLst/>
            <a:gdLst/>
            <a:ahLst/>
            <a:cxnLst/>
            <a:rect l="l" t="t" r="r" b="b"/>
            <a:pathLst>
              <a:path w="29748" h="32644">
                <a:moveTo>
                  <a:pt x="960" y="10561"/>
                </a:moveTo>
                <a:lnTo>
                  <a:pt x="0" y="13441"/>
                </a:lnTo>
                <a:lnTo>
                  <a:pt x="0" y="20162"/>
                </a:lnTo>
                <a:lnTo>
                  <a:pt x="960" y="24002"/>
                </a:lnTo>
                <a:lnTo>
                  <a:pt x="3840" y="26883"/>
                </a:lnTo>
                <a:lnTo>
                  <a:pt x="6720" y="30723"/>
                </a:lnTo>
                <a:lnTo>
                  <a:pt x="9585" y="32644"/>
                </a:lnTo>
                <a:lnTo>
                  <a:pt x="14401" y="32644"/>
                </a:lnTo>
                <a:lnTo>
                  <a:pt x="10561" y="28803"/>
                </a:lnTo>
                <a:lnTo>
                  <a:pt x="8625" y="24963"/>
                </a:lnTo>
                <a:lnTo>
                  <a:pt x="7680" y="22082"/>
                </a:lnTo>
                <a:lnTo>
                  <a:pt x="6720" y="18242"/>
                </a:lnTo>
                <a:lnTo>
                  <a:pt x="6720" y="8641"/>
                </a:lnTo>
                <a:lnTo>
                  <a:pt x="7680" y="6720"/>
                </a:lnTo>
                <a:lnTo>
                  <a:pt x="8625" y="4800"/>
                </a:lnTo>
                <a:lnTo>
                  <a:pt x="9585" y="3840"/>
                </a:lnTo>
                <a:lnTo>
                  <a:pt x="10561" y="3840"/>
                </a:lnTo>
                <a:lnTo>
                  <a:pt x="11521" y="2880"/>
                </a:lnTo>
                <a:lnTo>
                  <a:pt x="12466" y="1920"/>
                </a:lnTo>
                <a:lnTo>
                  <a:pt x="16306" y="1920"/>
                </a:lnTo>
                <a:lnTo>
                  <a:pt x="18242" y="3840"/>
                </a:lnTo>
                <a:lnTo>
                  <a:pt x="20147" y="5760"/>
                </a:lnTo>
                <a:lnTo>
                  <a:pt x="22067" y="8641"/>
                </a:lnTo>
                <a:lnTo>
                  <a:pt x="23987" y="12481"/>
                </a:lnTo>
                <a:lnTo>
                  <a:pt x="23987" y="18242"/>
                </a:lnTo>
                <a:lnTo>
                  <a:pt x="24963" y="28803"/>
                </a:lnTo>
                <a:lnTo>
                  <a:pt x="26868" y="26883"/>
                </a:lnTo>
                <a:lnTo>
                  <a:pt x="27828" y="24002"/>
                </a:lnTo>
                <a:lnTo>
                  <a:pt x="28788" y="21122"/>
                </a:lnTo>
                <a:lnTo>
                  <a:pt x="29748" y="18242"/>
                </a:lnTo>
                <a:lnTo>
                  <a:pt x="29748" y="11521"/>
                </a:lnTo>
                <a:lnTo>
                  <a:pt x="28788" y="8641"/>
                </a:lnTo>
                <a:lnTo>
                  <a:pt x="25907" y="5760"/>
                </a:lnTo>
                <a:lnTo>
                  <a:pt x="23027" y="1920"/>
                </a:lnTo>
                <a:lnTo>
                  <a:pt x="19187" y="0"/>
                </a:lnTo>
                <a:lnTo>
                  <a:pt x="12466" y="0"/>
                </a:lnTo>
                <a:lnTo>
                  <a:pt x="9585" y="960"/>
                </a:lnTo>
                <a:lnTo>
                  <a:pt x="7680" y="1920"/>
                </a:lnTo>
                <a:lnTo>
                  <a:pt x="5745" y="3840"/>
                </a:lnTo>
                <a:lnTo>
                  <a:pt x="3840" y="5760"/>
                </a:lnTo>
                <a:lnTo>
                  <a:pt x="1904" y="8641"/>
                </a:lnTo>
                <a:lnTo>
                  <a:pt x="96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5" name="object 825"/>
          <p:cNvSpPr/>
          <p:nvPr/>
        </p:nvSpPr>
        <p:spPr>
          <a:xfrm>
            <a:off x="3270854" y="1861154"/>
            <a:ext cx="33604" cy="31683"/>
          </a:xfrm>
          <a:custGeom>
            <a:avLst/>
            <a:gdLst/>
            <a:ahLst/>
            <a:cxnLst/>
            <a:rect l="l" t="t" r="r" b="b"/>
            <a:pathLst>
              <a:path w="33604" h="31683">
                <a:moveTo>
                  <a:pt x="15361" y="31683"/>
                </a:moveTo>
                <a:lnTo>
                  <a:pt x="15361" y="30723"/>
                </a:lnTo>
                <a:lnTo>
                  <a:pt x="14401" y="30723"/>
                </a:lnTo>
                <a:lnTo>
                  <a:pt x="12481" y="29763"/>
                </a:lnTo>
                <a:lnTo>
                  <a:pt x="11521" y="29763"/>
                </a:lnTo>
                <a:lnTo>
                  <a:pt x="11521" y="28803"/>
                </a:lnTo>
                <a:lnTo>
                  <a:pt x="10561" y="28803"/>
                </a:lnTo>
                <a:lnTo>
                  <a:pt x="10561" y="8641"/>
                </a:lnTo>
                <a:lnTo>
                  <a:pt x="13441" y="5760"/>
                </a:lnTo>
                <a:lnTo>
                  <a:pt x="16322" y="3840"/>
                </a:lnTo>
                <a:lnTo>
                  <a:pt x="20162" y="3840"/>
                </a:lnTo>
                <a:lnTo>
                  <a:pt x="21122" y="4800"/>
                </a:lnTo>
                <a:lnTo>
                  <a:pt x="22082" y="5760"/>
                </a:lnTo>
                <a:lnTo>
                  <a:pt x="23042" y="7680"/>
                </a:lnTo>
                <a:lnTo>
                  <a:pt x="23042" y="28803"/>
                </a:lnTo>
                <a:lnTo>
                  <a:pt x="22082" y="29763"/>
                </a:lnTo>
                <a:lnTo>
                  <a:pt x="21122" y="29763"/>
                </a:lnTo>
                <a:lnTo>
                  <a:pt x="20162" y="30723"/>
                </a:lnTo>
                <a:lnTo>
                  <a:pt x="18242" y="30723"/>
                </a:lnTo>
                <a:lnTo>
                  <a:pt x="18242" y="31683"/>
                </a:lnTo>
                <a:lnTo>
                  <a:pt x="33604" y="31683"/>
                </a:lnTo>
                <a:lnTo>
                  <a:pt x="33604" y="30723"/>
                </a:lnTo>
                <a:lnTo>
                  <a:pt x="31683" y="30723"/>
                </a:lnTo>
                <a:lnTo>
                  <a:pt x="30723" y="29763"/>
                </a:lnTo>
                <a:lnTo>
                  <a:pt x="29763" y="29763"/>
                </a:lnTo>
                <a:lnTo>
                  <a:pt x="29763" y="28803"/>
                </a:lnTo>
                <a:lnTo>
                  <a:pt x="28803" y="28803"/>
                </a:lnTo>
                <a:lnTo>
                  <a:pt x="28803" y="6720"/>
                </a:lnTo>
                <a:lnTo>
                  <a:pt x="27843" y="5760"/>
                </a:lnTo>
                <a:lnTo>
                  <a:pt x="26883" y="3840"/>
                </a:lnTo>
                <a:lnTo>
                  <a:pt x="25923" y="1920"/>
                </a:lnTo>
                <a:lnTo>
                  <a:pt x="24963" y="960"/>
                </a:lnTo>
                <a:lnTo>
                  <a:pt x="24002" y="960"/>
                </a:lnTo>
                <a:lnTo>
                  <a:pt x="22082" y="0"/>
                </a:lnTo>
                <a:lnTo>
                  <a:pt x="17282" y="0"/>
                </a:lnTo>
                <a:lnTo>
                  <a:pt x="14401" y="1920"/>
                </a:lnTo>
                <a:lnTo>
                  <a:pt x="10561" y="6720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4800" y="28803"/>
                </a:lnTo>
                <a:lnTo>
                  <a:pt x="3840" y="28803"/>
                </a:lnTo>
                <a:lnTo>
                  <a:pt x="3840" y="29763"/>
                </a:lnTo>
                <a:lnTo>
                  <a:pt x="2880" y="30723"/>
                </a:lnTo>
                <a:lnTo>
                  <a:pt x="0" y="30723"/>
                </a:lnTo>
                <a:lnTo>
                  <a:pt x="0" y="31683"/>
                </a:lnTo>
                <a:lnTo>
                  <a:pt x="15361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6" name="object 826"/>
          <p:cNvSpPr/>
          <p:nvPr/>
        </p:nvSpPr>
        <p:spPr>
          <a:xfrm>
            <a:off x="3307339" y="1861154"/>
            <a:ext cx="27843" cy="32644"/>
          </a:xfrm>
          <a:custGeom>
            <a:avLst/>
            <a:gdLst/>
            <a:ahLst/>
            <a:cxnLst/>
            <a:rect l="l" t="t" r="r" b="b"/>
            <a:pathLst>
              <a:path w="27843" h="32644">
                <a:moveTo>
                  <a:pt x="22082" y="4800"/>
                </a:moveTo>
                <a:lnTo>
                  <a:pt x="21122" y="2880"/>
                </a:lnTo>
                <a:lnTo>
                  <a:pt x="20162" y="1920"/>
                </a:lnTo>
                <a:lnTo>
                  <a:pt x="19202" y="1920"/>
                </a:lnTo>
                <a:lnTo>
                  <a:pt x="17282" y="960"/>
                </a:lnTo>
                <a:lnTo>
                  <a:pt x="14401" y="0"/>
                </a:lnTo>
                <a:lnTo>
                  <a:pt x="8641" y="0"/>
                </a:lnTo>
                <a:lnTo>
                  <a:pt x="5760" y="960"/>
                </a:lnTo>
                <a:lnTo>
                  <a:pt x="3840" y="2880"/>
                </a:lnTo>
                <a:lnTo>
                  <a:pt x="1920" y="3840"/>
                </a:lnTo>
                <a:lnTo>
                  <a:pt x="960" y="5760"/>
                </a:lnTo>
                <a:lnTo>
                  <a:pt x="960" y="9601"/>
                </a:lnTo>
                <a:lnTo>
                  <a:pt x="1920" y="10561"/>
                </a:lnTo>
                <a:lnTo>
                  <a:pt x="5760" y="10561"/>
                </a:lnTo>
                <a:lnTo>
                  <a:pt x="6720" y="9601"/>
                </a:lnTo>
                <a:lnTo>
                  <a:pt x="6720" y="3840"/>
                </a:lnTo>
                <a:lnTo>
                  <a:pt x="7680" y="2880"/>
                </a:lnTo>
                <a:lnTo>
                  <a:pt x="8641" y="2880"/>
                </a:lnTo>
                <a:lnTo>
                  <a:pt x="9601" y="1920"/>
                </a:lnTo>
                <a:lnTo>
                  <a:pt x="13441" y="1920"/>
                </a:lnTo>
                <a:lnTo>
                  <a:pt x="14401" y="2880"/>
                </a:lnTo>
                <a:lnTo>
                  <a:pt x="15361" y="3840"/>
                </a:lnTo>
                <a:lnTo>
                  <a:pt x="16322" y="4800"/>
                </a:lnTo>
                <a:lnTo>
                  <a:pt x="17282" y="6720"/>
                </a:lnTo>
                <a:lnTo>
                  <a:pt x="17282" y="11521"/>
                </a:lnTo>
                <a:lnTo>
                  <a:pt x="11521" y="13441"/>
                </a:lnTo>
                <a:lnTo>
                  <a:pt x="7680" y="14401"/>
                </a:lnTo>
                <a:lnTo>
                  <a:pt x="6720" y="19202"/>
                </a:lnTo>
                <a:lnTo>
                  <a:pt x="7680" y="18242"/>
                </a:lnTo>
                <a:lnTo>
                  <a:pt x="8641" y="17282"/>
                </a:lnTo>
                <a:lnTo>
                  <a:pt x="10561" y="16322"/>
                </a:lnTo>
                <a:lnTo>
                  <a:pt x="11521" y="15361"/>
                </a:lnTo>
                <a:lnTo>
                  <a:pt x="13441" y="14401"/>
                </a:lnTo>
                <a:lnTo>
                  <a:pt x="17282" y="13441"/>
                </a:lnTo>
                <a:lnTo>
                  <a:pt x="17282" y="24963"/>
                </a:lnTo>
                <a:lnTo>
                  <a:pt x="14401" y="26883"/>
                </a:lnTo>
                <a:lnTo>
                  <a:pt x="11521" y="28803"/>
                </a:lnTo>
                <a:lnTo>
                  <a:pt x="8641" y="28803"/>
                </a:lnTo>
                <a:lnTo>
                  <a:pt x="7680" y="27843"/>
                </a:lnTo>
                <a:lnTo>
                  <a:pt x="6720" y="26883"/>
                </a:lnTo>
                <a:lnTo>
                  <a:pt x="5760" y="25923"/>
                </a:lnTo>
                <a:lnTo>
                  <a:pt x="5760" y="16322"/>
                </a:lnTo>
                <a:lnTo>
                  <a:pt x="2880" y="17282"/>
                </a:lnTo>
                <a:lnTo>
                  <a:pt x="1920" y="19202"/>
                </a:lnTo>
                <a:lnTo>
                  <a:pt x="960" y="20162"/>
                </a:lnTo>
                <a:lnTo>
                  <a:pt x="0" y="21122"/>
                </a:lnTo>
                <a:lnTo>
                  <a:pt x="0" y="26883"/>
                </a:lnTo>
                <a:lnTo>
                  <a:pt x="960" y="28803"/>
                </a:lnTo>
                <a:lnTo>
                  <a:pt x="1920" y="29763"/>
                </a:lnTo>
                <a:lnTo>
                  <a:pt x="2880" y="31683"/>
                </a:lnTo>
                <a:lnTo>
                  <a:pt x="4800" y="32644"/>
                </a:lnTo>
                <a:lnTo>
                  <a:pt x="8641" y="32644"/>
                </a:lnTo>
                <a:lnTo>
                  <a:pt x="9601" y="31683"/>
                </a:lnTo>
                <a:lnTo>
                  <a:pt x="10561" y="31683"/>
                </a:lnTo>
                <a:lnTo>
                  <a:pt x="11521" y="30723"/>
                </a:lnTo>
                <a:lnTo>
                  <a:pt x="13441" y="29763"/>
                </a:lnTo>
                <a:lnTo>
                  <a:pt x="17282" y="26883"/>
                </a:lnTo>
                <a:lnTo>
                  <a:pt x="17282" y="30723"/>
                </a:lnTo>
                <a:lnTo>
                  <a:pt x="18242" y="30723"/>
                </a:lnTo>
                <a:lnTo>
                  <a:pt x="18242" y="31683"/>
                </a:lnTo>
                <a:lnTo>
                  <a:pt x="19202" y="32644"/>
                </a:lnTo>
                <a:lnTo>
                  <a:pt x="23042" y="32644"/>
                </a:lnTo>
                <a:lnTo>
                  <a:pt x="24963" y="30723"/>
                </a:lnTo>
                <a:lnTo>
                  <a:pt x="27843" y="26883"/>
                </a:lnTo>
                <a:lnTo>
                  <a:pt x="27843" y="24963"/>
                </a:lnTo>
                <a:lnTo>
                  <a:pt x="25923" y="26883"/>
                </a:lnTo>
                <a:lnTo>
                  <a:pt x="24963" y="27843"/>
                </a:lnTo>
                <a:lnTo>
                  <a:pt x="23042" y="27843"/>
                </a:lnTo>
                <a:lnTo>
                  <a:pt x="23042" y="26883"/>
                </a:lnTo>
                <a:lnTo>
                  <a:pt x="22082" y="25923"/>
                </a:lnTo>
                <a:lnTo>
                  <a:pt x="22082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7" name="object 827"/>
          <p:cNvSpPr/>
          <p:nvPr/>
        </p:nvSpPr>
        <p:spPr>
          <a:xfrm>
            <a:off x="3313099" y="1875556"/>
            <a:ext cx="1920" cy="11521"/>
          </a:xfrm>
          <a:custGeom>
            <a:avLst/>
            <a:gdLst/>
            <a:ahLst/>
            <a:cxnLst/>
            <a:rect l="l" t="t" r="r" b="b"/>
            <a:pathLst>
              <a:path w="1920" h="11521">
                <a:moveTo>
                  <a:pt x="0" y="1920"/>
                </a:moveTo>
                <a:lnTo>
                  <a:pt x="0" y="11521"/>
                </a:lnTo>
                <a:lnTo>
                  <a:pt x="0" y="5760"/>
                </a:lnTo>
                <a:lnTo>
                  <a:pt x="960" y="4800"/>
                </a:lnTo>
                <a:lnTo>
                  <a:pt x="1920" y="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8" name="object 828"/>
          <p:cNvSpPr/>
          <p:nvPr/>
        </p:nvSpPr>
        <p:spPr>
          <a:xfrm>
            <a:off x="3336142" y="1844832"/>
            <a:ext cx="16306" cy="48005"/>
          </a:xfrm>
          <a:custGeom>
            <a:avLst/>
            <a:gdLst/>
            <a:ahLst/>
            <a:cxnLst/>
            <a:rect l="l" t="t" r="r" b="b"/>
            <a:pathLst>
              <a:path w="16306" h="48005">
                <a:moveTo>
                  <a:pt x="9585" y="0"/>
                </a:moveTo>
                <a:lnTo>
                  <a:pt x="0" y="3840"/>
                </a:lnTo>
                <a:lnTo>
                  <a:pt x="960" y="5760"/>
                </a:lnTo>
                <a:lnTo>
                  <a:pt x="1905" y="4800"/>
                </a:lnTo>
                <a:lnTo>
                  <a:pt x="4785" y="4800"/>
                </a:lnTo>
                <a:lnTo>
                  <a:pt x="4785" y="6720"/>
                </a:lnTo>
                <a:lnTo>
                  <a:pt x="5745" y="7680"/>
                </a:lnTo>
                <a:lnTo>
                  <a:pt x="5745" y="44165"/>
                </a:lnTo>
                <a:lnTo>
                  <a:pt x="4785" y="45125"/>
                </a:lnTo>
                <a:lnTo>
                  <a:pt x="4785" y="46085"/>
                </a:lnTo>
                <a:lnTo>
                  <a:pt x="2880" y="46085"/>
                </a:lnTo>
                <a:lnTo>
                  <a:pt x="1905" y="47045"/>
                </a:lnTo>
                <a:lnTo>
                  <a:pt x="960" y="47045"/>
                </a:lnTo>
                <a:lnTo>
                  <a:pt x="960" y="48005"/>
                </a:lnTo>
                <a:lnTo>
                  <a:pt x="16306" y="48005"/>
                </a:lnTo>
                <a:lnTo>
                  <a:pt x="16306" y="47045"/>
                </a:lnTo>
                <a:lnTo>
                  <a:pt x="14401" y="47045"/>
                </a:lnTo>
                <a:lnTo>
                  <a:pt x="13426" y="46085"/>
                </a:lnTo>
                <a:lnTo>
                  <a:pt x="12466" y="46085"/>
                </a:lnTo>
                <a:lnTo>
                  <a:pt x="11521" y="45125"/>
                </a:lnTo>
                <a:lnTo>
                  <a:pt x="11521" y="0"/>
                </a:lnTo>
                <a:lnTo>
                  <a:pt x="95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9" name="object 829"/>
          <p:cNvSpPr/>
          <p:nvPr/>
        </p:nvSpPr>
        <p:spPr>
          <a:xfrm>
            <a:off x="3373572" y="1846752"/>
            <a:ext cx="40325" cy="47045"/>
          </a:xfrm>
          <a:custGeom>
            <a:avLst/>
            <a:gdLst/>
            <a:ahLst/>
            <a:cxnLst/>
            <a:rect l="l" t="t" r="r" b="b"/>
            <a:pathLst>
              <a:path w="40325" h="47045">
                <a:moveTo>
                  <a:pt x="9601" y="34564"/>
                </a:moveTo>
                <a:lnTo>
                  <a:pt x="7680" y="31683"/>
                </a:lnTo>
                <a:lnTo>
                  <a:pt x="7680" y="15361"/>
                </a:lnTo>
                <a:lnTo>
                  <a:pt x="9601" y="11521"/>
                </a:lnTo>
                <a:lnTo>
                  <a:pt x="10561" y="8641"/>
                </a:lnTo>
                <a:lnTo>
                  <a:pt x="12481" y="5760"/>
                </a:lnTo>
                <a:lnTo>
                  <a:pt x="15361" y="4800"/>
                </a:lnTo>
                <a:lnTo>
                  <a:pt x="17282" y="2880"/>
                </a:lnTo>
                <a:lnTo>
                  <a:pt x="20162" y="1920"/>
                </a:lnTo>
                <a:lnTo>
                  <a:pt x="26883" y="1920"/>
                </a:lnTo>
                <a:lnTo>
                  <a:pt x="29763" y="2880"/>
                </a:lnTo>
                <a:lnTo>
                  <a:pt x="32644" y="4800"/>
                </a:lnTo>
                <a:lnTo>
                  <a:pt x="35524" y="6720"/>
                </a:lnTo>
                <a:lnTo>
                  <a:pt x="37444" y="10561"/>
                </a:lnTo>
                <a:lnTo>
                  <a:pt x="38404" y="15361"/>
                </a:lnTo>
                <a:lnTo>
                  <a:pt x="39364" y="15361"/>
                </a:lnTo>
                <a:lnTo>
                  <a:pt x="38404" y="0"/>
                </a:lnTo>
                <a:lnTo>
                  <a:pt x="37444" y="0"/>
                </a:lnTo>
                <a:lnTo>
                  <a:pt x="37444" y="960"/>
                </a:lnTo>
                <a:lnTo>
                  <a:pt x="36484" y="1920"/>
                </a:lnTo>
                <a:lnTo>
                  <a:pt x="35524" y="2880"/>
                </a:lnTo>
                <a:lnTo>
                  <a:pt x="33604" y="2880"/>
                </a:lnTo>
                <a:lnTo>
                  <a:pt x="32644" y="1920"/>
                </a:lnTo>
                <a:lnTo>
                  <a:pt x="28803" y="960"/>
                </a:lnTo>
                <a:lnTo>
                  <a:pt x="25923" y="0"/>
                </a:lnTo>
                <a:lnTo>
                  <a:pt x="18242" y="0"/>
                </a:lnTo>
                <a:lnTo>
                  <a:pt x="14401" y="960"/>
                </a:lnTo>
                <a:lnTo>
                  <a:pt x="11521" y="2880"/>
                </a:lnTo>
                <a:lnTo>
                  <a:pt x="7680" y="4800"/>
                </a:lnTo>
                <a:lnTo>
                  <a:pt x="4800" y="7680"/>
                </a:lnTo>
                <a:lnTo>
                  <a:pt x="2880" y="11521"/>
                </a:lnTo>
                <a:lnTo>
                  <a:pt x="960" y="15361"/>
                </a:lnTo>
                <a:lnTo>
                  <a:pt x="0" y="19202"/>
                </a:lnTo>
                <a:lnTo>
                  <a:pt x="0" y="29763"/>
                </a:lnTo>
                <a:lnTo>
                  <a:pt x="960" y="34564"/>
                </a:lnTo>
                <a:lnTo>
                  <a:pt x="3840" y="38404"/>
                </a:lnTo>
                <a:lnTo>
                  <a:pt x="8641" y="44165"/>
                </a:lnTo>
                <a:lnTo>
                  <a:pt x="14401" y="47045"/>
                </a:lnTo>
                <a:lnTo>
                  <a:pt x="25923" y="47045"/>
                </a:lnTo>
                <a:lnTo>
                  <a:pt x="29763" y="46085"/>
                </a:lnTo>
                <a:lnTo>
                  <a:pt x="32644" y="44165"/>
                </a:lnTo>
                <a:lnTo>
                  <a:pt x="35524" y="42245"/>
                </a:lnTo>
                <a:lnTo>
                  <a:pt x="38404" y="39364"/>
                </a:lnTo>
                <a:lnTo>
                  <a:pt x="40325" y="35524"/>
                </a:lnTo>
                <a:lnTo>
                  <a:pt x="39364" y="34564"/>
                </a:lnTo>
                <a:lnTo>
                  <a:pt x="36484" y="38404"/>
                </a:lnTo>
                <a:lnTo>
                  <a:pt x="34564" y="41285"/>
                </a:lnTo>
                <a:lnTo>
                  <a:pt x="31683" y="42245"/>
                </a:lnTo>
                <a:lnTo>
                  <a:pt x="29763" y="43205"/>
                </a:lnTo>
                <a:lnTo>
                  <a:pt x="26883" y="44165"/>
                </a:lnTo>
                <a:lnTo>
                  <a:pt x="21122" y="44165"/>
                </a:lnTo>
                <a:lnTo>
                  <a:pt x="18242" y="43205"/>
                </a:lnTo>
                <a:lnTo>
                  <a:pt x="15361" y="41285"/>
                </a:lnTo>
                <a:lnTo>
                  <a:pt x="12481" y="40325"/>
                </a:lnTo>
                <a:lnTo>
                  <a:pt x="10561" y="37444"/>
                </a:lnTo>
                <a:lnTo>
                  <a:pt x="9601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0" name="object 830"/>
          <p:cNvSpPr/>
          <p:nvPr/>
        </p:nvSpPr>
        <p:spPr>
          <a:xfrm>
            <a:off x="3429259" y="1887077"/>
            <a:ext cx="12481" cy="6720"/>
          </a:xfrm>
          <a:custGeom>
            <a:avLst/>
            <a:gdLst/>
            <a:ahLst/>
            <a:cxnLst/>
            <a:rect l="l" t="t" r="r" b="b"/>
            <a:pathLst>
              <a:path w="12481" h="6720">
                <a:moveTo>
                  <a:pt x="12481" y="0"/>
                </a:moveTo>
                <a:lnTo>
                  <a:pt x="10546" y="1920"/>
                </a:lnTo>
                <a:lnTo>
                  <a:pt x="9585" y="2880"/>
                </a:lnTo>
                <a:lnTo>
                  <a:pt x="7680" y="3840"/>
                </a:lnTo>
                <a:lnTo>
                  <a:pt x="2865" y="3840"/>
                </a:lnTo>
                <a:lnTo>
                  <a:pt x="0" y="2880"/>
                </a:lnTo>
                <a:lnTo>
                  <a:pt x="3840" y="6720"/>
                </a:lnTo>
                <a:lnTo>
                  <a:pt x="6705" y="6720"/>
                </a:lnTo>
                <a:lnTo>
                  <a:pt x="9585" y="5760"/>
                </a:lnTo>
                <a:lnTo>
                  <a:pt x="11521" y="4800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1" name="object 831"/>
          <p:cNvSpPr/>
          <p:nvPr/>
        </p:nvSpPr>
        <p:spPr>
          <a:xfrm>
            <a:off x="3418697" y="1861154"/>
            <a:ext cx="29763" cy="32644"/>
          </a:xfrm>
          <a:custGeom>
            <a:avLst/>
            <a:gdLst/>
            <a:ahLst/>
            <a:cxnLst/>
            <a:rect l="l" t="t" r="r" b="b"/>
            <a:pathLst>
              <a:path w="29763" h="32644">
                <a:moveTo>
                  <a:pt x="27828" y="24002"/>
                </a:moveTo>
                <a:lnTo>
                  <a:pt x="28788" y="21122"/>
                </a:lnTo>
                <a:lnTo>
                  <a:pt x="29763" y="18242"/>
                </a:lnTo>
                <a:lnTo>
                  <a:pt x="29763" y="11521"/>
                </a:lnTo>
                <a:lnTo>
                  <a:pt x="28788" y="8641"/>
                </a:lnTo>
                <a:lnTo>
                  <a:pt x="25923" y="5760"/>
                </a:lnTo>
                <a:lnTo>
                  <a:pt x="23042" y="1920"/>
                </a:lnTo>
                <a:lnTo>
                  <a:pt x="19202" y="0"/>
                </a:lnTo>
                <a:lnTo>
                  <a:pt x="12481" y="0"/>
                </a:lnTo>
                <a:lnTo>
                  <a:pt x="9601" y="960"/>
                </a:lnTo>
                <a:lnTo>
                  <a:pt x="7680" y="1920"/>
                </a:lnTo>
                <a:lnTo>
                  <a:pt x="5760" y="3840"/>
                </a:lnTo>
                <a:lnTo>
                  <a:pt x="3840" y="5760"/>
                </a:lnTo>
                <a:lnTo>
                  <a:pt x="1920" y="8641"/>
                </a:lnTo>
                <a:lnTo>
                  <a:pt x="960" y="10561"/>
                </a:lnTo>
                <a:lnTo>
                  <a:pt x="0" y="13441"/>
                </a:lnTo>
                <a:lnTo>
                  <a:pt x="0" y="20162"/>
                </a:lnTo>
                <a:lnTo>
                  <a:pt x="960" y="24002"/>
                </a:lnTo>
                <a:lnTo>
                  <a:pt x="3840" y="26883"/>
                </a:lnTo>
                <a:lnTo>
                  <a:pt x="6720" y="30723"/>
                </a:lnTo>
                <a:lnTo>
                  <a:pt x="9601" y="32644"/>
                </a:lnTo>
                <a:lnTo>
                  <a:pt x="14401" y="32644"/>
                </a:lnTo>
                <a:lnTo>
                  <a:pt x="10561" y="28803"/>
                </a:lnTo>
                <a:lnTo>
                  <a:pt x="8641" y="24963"/>
                </a:lnTo>
                <a:lnTo>
                  <a:pt x="7680" y="22082"/>
                </a:lnTo>
                <a:lnTo>
                  <a:pt x="6720" y="18242"/>
                </a:lnTo>
                <a:lnTo>
                  <a:pt x="6720" y="8641"/>
                </a:lnTo>
                <a:lnTo>
                  <a:pt x="7680" y="6720"/>
                </a:lnTo>
                <a:lnTo>
                  <a:pt x="8641" y="4800"/>
                </a:lnTo>
                <a:lnTo>
                  <a:pt x="9601" y="3840"/>
                </a:lnTo>
                <a:lnTo>
                  <a:pt x="10561" y="3840"/>
                </a:lnTo>
                <a:lnTo>
                  <a:pt x="11521" y="2880"/>
                </a:lnTo>
                <a:lnTo>
                  <a:pt x="12481" y="1920"/>
                </a:lnTo>
                <a:lnTo>
                  <a:pt x="16322" y="1920"/>
                </a:lnTo>
                <a:lnTo>
                  <a:pt x="18242" y="3840"/>
                </a:lnTo>
                <a:lnTo>
                  <a:pt x="20147" y="5760"/>
                </a:lnTo>
                <a:lnTo>
                  <a:pt x="22082" y="8641"/>
                </a:lnTo>
                <a:lnTo>
                  <a:pt x="23042" y="12481"/>
                </a:lnTo>
                <a:lnTo>
                  <a:pt x="23042" y="25923"/>
                </a:lnTo>
                <a:lnTo>
                  <a:pt x="22082" y="30723"/>
                </a:lnTo>
                <a:lnTo>
                  <a:pt x="24947" y="28803"/>
                </a:lnTo>
                <a:lnTo>
                  <a:pt x="25923" y="26883"/>
                </a:lnTo>
                <a:lnTo>
                  <a:pt x="27828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2" name="object 832"/>
          <p:cNvSpPr/>
          <p:nvPr/>
        </p:nvSpPr>
        <p:spPr>
          <a:xfrm>
            <a:off x="3453246" y="1864995"/>
            <a:ext cx="20162" cy="28803"/>
          </a:xfrm>
          <a:custGeom>
            <a:avLst/>
            <a:gdLst/>
            <a:ahLst/>
            <a:cxnLst/>
            <a:rect l="l" t="t" r="r" b="b"/>
            <a:pathLst>
              <a:path w="20162" h="28803">
                <a:moveTo>
                  <a:pt x="12481" y="25923"/>
                </a:moveTo>
                <a:lnTo>
                  <a:pt x="10561" y="24963"/>
                </a:lnTo>
                <a:lnTo>
                  <a:pt x="8641" y="21122"/>
                </a:lnTo>
                <a:lnTo>
                  <a:pt x="6720" y="18242"/>
                </a:lnTo>
                <a:lnTo>
                  <a:pt x="5775" y="14401"/>
                </a:lnTo>
                <a:lnTo>
                  <a:pt x="5775" y="6720"/>
                </a:lnTo>
                <a:lnTo>
                  <a:pt x="4800" y="0"/>
                </a:lnTo>
                <a:lnTo>
                  <a:pt x="2880" y="1920"/>
                </a:lnTo>
                <a:lnTo>
                  <a:pt x="1920" y="4800"/>
                </a:lnTo>
                <a:lnTo>
                  <a:pt x="960" y="6720"/>
                </a:lnTo>
                <a:lnTo>
                  <a:pt x="0" y="9601"/>
                </a:lnTo>
                <a:lnTo>
                  <a:pt x="0" y="16322"/>
                </a:lnTo>
                <a:lnTo>
                  <a:pt x="960" y="20162"/>
                </a:lnTo>
                <a:lnTo>
                  <a:pt x="2880" y="23042"/>
                </a:lnTo>
                <a:lnTo>
                  <a:pt x="5775" y="26883"/>
                </a:lnTo>
                <a:lnTo>
                  <a:pt x="9601" y="28803"/>
                </a:lnTo>
                <a:lnTo>
                  <a:pt x="17282" y="28803"/>
                </a:lnTo>
                <a:lnTo>
                  <a:pt x="20162" y="27843"/>
                </a:lnTo>
                <a:lnTo>
                  <a:pt x="19202" y="24963"/>
                </a:lnTo>
                <a:lnTo>
                  <a:pt x="18242" y="25923"/>
                </a:lnTo>
                <a:lnTo>
                  <a:pt x="12481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3" name="object 833"/>
          <p:cNvSpPr/>
          <p:nvPr/>
        </p:nvSpPr>
        <p:spPr>
          <a:xfrm>
            <a:off x="3458047" y="1861154"/>
            <a:ext cx="24963" cy="31683"/>
          </a:xfrm>
          <a:custGeom>
            <a:avLst/>
            <a:gdLst/>
            <a:ahLst/>
            <a:cxnLst/>
            <a:rect l="l" t="t" r="r" b="b"/>
            <a:pathLst>
              <a:path w="24963" h="31683">
                <a:moveTo>
                  <a:pt x="1920" y="6720"/>
                </a:moveTo>
                <a:lnTo>
                  <a:pt x="2880" y="4800"/>
                </a:lnTo>
                <a:lnTo>
                  <a:pt x="3840" y="3840"/>
                </a:lnTo>
                <a:lnTo>
                  <a:pt x="4800" y="3840"/>
                </a:lnTo>
                <a:lnTo>
                  <a:pt x="6720" y="2880"/>
                </a:lnTo>
                <a:lnTo>
                  <a:pt x="7680" y="1920"/>
                </a:lnTo>
                <a:lnTo>
                  <a:pt x="11521" y="1920"/>
                </a:lnTo>
                <a:lnTo>
                  <a:pt x="13441" y="3840"/>
                </a:lnTo>
                <a:lnTo>
                  <a:pt x="14401" y="5760"/>
                </a:lnTo>
                <a:lnTo>
                  <a:pt x="17282" y="8641"/>
                </a:lnTo>
                <a:lnTo>
                  <a:pt x="18242" y="12481"/>
                </a:lnTo>
                <a:lnTo>
                  <a:pt x="18242" y="23042"/>
                </a:lnTo>
                <a:lnTo>
                  <a:pt x="17282" y="25923"/>
                </a:lnTo>
                <a:lnTo>
                  <a:pt x="16322" y="27843"/>
                </a:lnTo>
                <a:lnTo>
                  <a:pt x="14401" y="28803"/>
                </a:lnTo>
                <a:lnTo>
                  <a:pt x="15361" y="31683"/>
                </a:lnTo>
                <a:lnTo>
                  <a:pt x="17282" y="30723"/>
                </a:lnTo>
                <a:lnTo>
                  <a:pt x="19202" y="28803"/>
                </a:lnTo>
                <a:lnTo>
                  <a:pt x="21122" y="26883"/>
                </a:lnTo>
                <a:lnTo>
                  <a:pt x="23042" y="24002"/>
                </a:lnTo>
                <a:lnTo>
                  <a:pt x="24002" y="21122"/>
                </a:lnTo>
                <a:lnTo>
                  <a:pt x="24963" y="18242"/>
                </a:lnTo>
                <a:lnTo>
                  <a:pt x="24963" y="11521"/>
                </a:lnTo>
                <a:lnTo>
                  <a:pt x="23042" y="8641"/>
                </a:lnTo>
                <a:lnTo>
                  <a:pt x="21122" y="5760"/>
                </a:lnTo>
                <a:lnTo>
                  <a:pt x="18242" y="1920"/>
                </a:lnTo>
                <a:lnTo>
                  <a:pt x="14401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1920"/>
                </a:lnTo>
                <a:lnTo>
                  <a:pt x="0" y="3840"/>
                </a:lnTo>
                <a:lnTo>
                  <a:pt x="975" y="10561"/>
                </a:lnTo>
                <a:lnTo>
                  <a:pt x="1920" y="8641"/>
                </a:lnTo>
                <a:lnTo>
                  <a:pt x="192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4" name="object 834"/>
          <p:cNvSpPr/>
          <p:nvPr/>
        </p:nvSpPr>
        <p:spPr>
          <a:xfrm>
            <a:off x="3484930" y="1861154"/>
            <a:ext cx="31683" cy="46070"/>
          </a:xfrm>
          <a:custGeom>
            <a:avLst/>
            <a:gdLst/>
            <a:ahLst/>
            <a:cxnLst/>
            <a:rect l="l" t="t" r="r" b="b"/>
            <a:pathLst>
              <a:path w="31683" h="46070">
                <a:moveTo>
                  <a:pt x="4800" y="41285"/>
                </a:moveTo>
                <a:lnTo>
                  <a:pt x="4800" y="43190"/>
                </a:lnTo>
                <a:lnTo>
                  <a:pt x="3840" y="44165"/>
                </a:lnTo>
                <a:lnTo>
                  <a:pt x="2880" y="45125"/>
                </a:lnTo>
                <a:lnTo>
                  <a:pt x="0" y="45125"/>
                </a:lnTo>
                <a:lnTo>
                  <a:pt x="0" y="46070"/>
                </a:lnTo>
                <a:lnTo>
                  <a:pt x="16322" y="46070"/>
                </a:lnTo>
                <a:lnTo>
                  <a:pt x="16322" y="45125"/>
                </a:lnTo>
                <a:lnTo>
                  <a:pt x="13441" y="45125"/>
                </a:lnTo>
                <a:lnTo>
                  <a:pt x="12481" y="44165"/>
                </a:lnTo>
                <a:lnTo>
                  <a:pt x="11521" y="44165"/>
                </a:lnTo>
                <a:lnTo>
                  <a:pt x="11521" y="43190"/>
                </a:lnTo>
                <a:lnTo>
                  <a:pt x="10561" y="42245"/>
                </a:lnTo>
                <a:lnTo>
                  <a:pt x="10561" y="9601"/>
                </a:lnTo>
                <a:lnTo>
                  <a:pt x="12481" y="7680"/>
                </a:lnTo>
                <a:lnTo>
                  <a:pt x="14401" y="5760"/>
                </a:lnTo>
                <a:lnTo>
                  <a:pt x="15361" y="4800"/>
                </a:lnTo>
                <a:lnTo>
                  <a:pt x="20162" y="4800"/>
                </a:lnTo>
                <a:lnTo>
                  <a:pt x="22082" y="5760"/>
                </a:lnTo>
                <a:lnTo>
                  <a:pt x="23042" y="7680"/>
                </a:lnTo>
                <a:lnTo>
                  <a:pt x="24963" y="10561"/>
                </a:lnTo>
                <a:lnTo>
                  <a:pt x="25923" y="13441"/>
                </a:lnTo>
                <a:lnTo>
                  <a:pt x="25923" y="22082"/>
                </a:lnTo>
                <a:lnTo>
                  <a:pt x="24963" y="25923"/>
                </a:lnTo>
                <a:lnTo>
                  <a:pt x="24963" y="30723"/>
                </a:lnTo>
                <a:lnTo>
                  <a:pt x="27843" y="27843"/>
                </a:lnTo>
                <a:lnTo>
                  <a:pt x="30723" y="24963"/>
                </a:lnTo>
                <a:lnTo>
                  <a:pt x="31683" y="20162"/>
                </a:lnTo>
                <a:lnTo>
                  <a:pt x="31683" y="10561"/>
                </a:lnTo>
                <a:lnTo>
                  <a:pt x="30723" y="6720"/>
                </a:lnTo>
                <a:lnTo>
                  <a:pt x="27843" y="3840"/>
                </a:lnTo>
                <a:lnTo>
                  <a:pt x="25923" y="960"/>
                </a:lnTo>
                <a:lnTo>
                  <a:pt x="24002" y="0"/>
                </a:lnTo>
                <a:lnTo>
                  <a:pt x="19202" y="0"/>
                </a:lnTo>
                <a:lnTo>
                  <a:pt x="17282" y="960"/>
                </a:lnTo>
                <a:lnTo>
                  <a:pt x="15361" y="1920"/>
                </a:lnTo>
                <a:lnTo>
                  <a:pt x="14401" y="2880"/>
                </a:lnTo>
                <a:lnTo>
                  <a:pt x="12481" y="4800"/>
                </a:lnTo>
                <a:lnTo>
                  <a:pt x="10561" y="7680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4800" y="41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5" name="object 835"/>
          <p:cNvSpPr/>
          <p:nvPr/>
        </p:nvSpPr>
        <p:spPr>
          <a:xfrm>
            <a:off x="3495492" y="1886117"/>
            <a:ext cx="14401" cy="7680"/>
          </a:xfrm>
          <a:custGeom>
            <a:avLst/>
            <a:gdLst/>
            <a:ahLst/>
            <a:cxnLst/>
            <a:rect l="l" t="t" r="r" b="b"/>
            <a:pathLst>
              <a:path w="14401" h="7680">
                <a:moveTo>
                  <a:pt x="14401" y="960"/>
                </a:moveTo>
                <a:lnTo>
                  <a:pt x="12481" y="2880"/>
                </a:lnTo>
                <a:lnTo>
                  <a:pt x="11521" y="4800"/>
                </a:lnTo>
                <a:lnTo>
                  <a:pt x="9601" y="5760"/>
                </a:lnTo>
                <a:lnTo>
                  <a:pt x="5760" y="5760"/>
                </a:lnTo>
                <a:lnTo>
                  <a:pt x="3840" y="4800"/>
                </a:lnTo>
                <a:lnTo>
                  <a:pt x="2880" y="3840"/>
                </a:lnTo>
                <a:lnTo>
                  <a:pt x="1920" y="2880"/>
                </a:lnTo>
                <a:lnTo>
                  <a:pt x="960" y="1920"/>
                </a:lnTo>
                <a:lnTo>
                  <a:pt x="960" y="960"/>
                </a:lnTo>
                <a:lnTo>
                  <a:pt x="0" y="0"/>
                </a:lnTo>
                <a:lnTo>
                  <a:pt x="0" y="4800"/>
                </a:lnTo>
                <a:lnTo>
                  <a:pt x="960" y="5760"/>
                </a:lnTo>
                <a:lnTo>
                  <a:pt x="1920" y="6720"/>
                </a:lnTo>
                <a:lnTo>
                  <a:pt x="2880" y="6720"/>
                </a:lnTo>
                <a:lnTo>
                  <a:pt x="4800" y="7680"/>
                </a:lnTo>
                <a:lnTo>
                  <a:pt x="11521" y="7680"/>
                </a:lnTo>
                <a:lnTo>
                  <a:pt x="14401" y="5760"/>
                </a:lnTo>
                <a:lnTo>
                  <a:pt x="14401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6" name="object 836"/>
          <p:cNvSpPr/>
          <p:nvPr/>
        </p:nvSpPr>
        <p:spPr>
          <a:xfrm>
            <a:off x="3521415" y="1863074"/>
            <a:ext cx="25908" cy="30723"/>
          </a:xfrm>
          <a:custGeom>
            <a:avLst/>
            <a:gdLst/>
            <a:ahLst/>
            <a:cxnLst/>
            <a:rect l="l" t="t" r="r" b="b"/>
            <a:pathLst>
              <a:path w="25908" h="30723">
                <a:moveTo>
                  <a:pt x="960" y="5760"/>
                </a:moveTo>
                <a:lnTo>
                  <a:pt x="0" y="9601"/>
                </a:lnTo>
                <a:lnTo>
                  <a:pt x="0" y="19202"/>
                </a:lnTo>
                <a:lnTo>
                  <a:pt x="960" y="23042"/>
                </a:lnTo>
                <a:lnTo>
                  <a:pt x="3840" y="25923"/>
                </a:lnTo>
                <a:lnTo>
                  <a:pt x="6720" y="28803"/>
                </a:lnTo>
                <a:lnTo>
                  <a:pt x="9601" y="30723"/>
                </a:lnTo>
                <a:lnTo>
                  <a:pt x="17282" y="30723"/>
                </a:lnTo>
                <a:lnTo>
                  <a:pt x="19187" y="29763"/>
                </a:lnTo>
                <a:lnTo>
                  <a:pt x="22082" y="26883"/>
                </a:lnTo>
                <a:lnTo>
                  <a:pt x="23987" y="24002"/>
                </a:lnTo>
                <a:lnTo>
                  <a:pt x="25908" y="21122"/>
                </a:lnTo>
                <a:lnTo>
                  <a:pt x="25908" y="18242"/>
                </a:lnTo>
                <a:lnTo>
                  <a:pt x="24963" y="18242"/>
                </a:lnTo>
                <a:lnTo>
                  <a:pt x="23987" y="20162"/>
                </a:lnTo>
                <a:lnTo>
                  <a:pt x="23027" y="22082"/>
                </a:lnTo>
                <a:lnTo>
                  <a:pt x="21122" y="23042"/>
                </a:lnTo>
                <a:lnTo>
                  <a:pt x="20147" y="24963"/>
                </a:lnTo>
                <a:lnTo>
                  <a:pt x="13441" y="24963"/>
                </a:lnTo>
                <a:lnTo>
                  <a:pt x="10561" y="24002"/>
                </a:lnTo>
                <a:lnTo>
                  <a:pt x="7680" y="21122"/>
                </a:lnTo>
                <a:lnTo>
                  <a:pt x="5760" y="18242"/>
                </a:lnTo>
                <a:lnTo>
                  <a:pt x="4800" y="15361"/>
                </a:lnTo>
                <a:lnTo>
                  <a:pt x="4800" y="5760"/>
                </a:lnTo>
                <a:lnTo>
                  <a:pt x="5760" y="3840"/>
                </a:lnTo>
                <a:lnTo>
                  <a:pt x="6720" y="0"/>
                </a:lnTo>
                <a:lnTo>
                  <a:pt x="3840" y="2880"/>
                </a:lnTo>
                <a:lnTo>
                  <a:pt x="96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7" name="object 837"/>
          <p:cNvSpPr/>
          <p:nvPr/>
        </p:nvSpPr>
        <p:spPr>
          <a:xfrm>
            <a:off x="3526215" y="1861154"/>
            <a:ext cx="21107" cy="17282"/>
          </a:xfrm>
          <a:custGeom>
            <a:avLst/>
            <a:gdLst/>
            <a:ahLst/>
            <a:cxnLst/>
            <a:rect l="l" t="t" r="r" b="b"/>
            <a:pathLst>
              <a:path w="21107" h="17282">
                <a:moveTo>
                  <a:pt x="960" y="5760"/>
                </a:moveTo>
                <a:lnTo>
                  <a:pt x="2880" y="4800"/>
                </a:lnTo>
                <a:lnTo>
                  <a:pt x="3825" y="2880"/>
                </a:lnTo>
                <a:lnTo>
                  <a:pt x="9601" y="2880"/>
                </a:lnTo>
                <a:lnTo>
                  <a:pt x="10546" y="3840"/>
                </a:lnTo>
                <a:lnTo>
                  <a:pt x="12481" y="3840"/>
                </a:lnTo>
                <a:lnTo>
                  <a:pt x="12481" y="4800"/>
                </a:lnTo>
                <a:lnTo>
                  <a:pt x="13441" y="6720"/>
                </a:lnTo>
                <a:lnTo>
                  <a:pt x="13441" y="7680"/>
                </a:lnTo>
                <a:lnTo>
                  <a:pt x="14386" y="8641"/>
                </a:lnTo>
                <a:lnTo>
                  <a:pt x="14386" y="10561"/>
                </a:lnTo>
                <a:lnTo>
                  <a:pt x="0" y="10561"/>
                </a:lnTo>
                <a:lnTo>
                  <a:pt x="0" y="7680"/>
                </a:lnTo>
                <a:lnTo>
                  <a:pt x="0" y="17282"/>
                </a:lnTo>
                <a:lnTo>
                  <a:pt x="0" y="12481"/>
                </a:lnTo>
                <a:lnTo>
                  <a:pt x="21107" y="12481"/>
                </a:lnTo>
                <a:lnTo>
                  <a:pt x="21107" y="8641"/>
                </a:lnTo>
                <a:lnTo>
                  <a:pt x="20162" y="5760"/>
                </a:lnTo>
                <a:lnTo>
                  <a:pt x="18227" y="3840"/>
                </a:lnTo>
                <a:lnTo>
                  <a:pt x="15346" y="960"/>
                </a:lnTo>
                <a:lnTo>
                  <a:pt x="12481" y="0"/>
                </a:lnTo>
                <a:lnTo>
                  <a:pt x="5760" y="0"/>
                </a:lnTo>
                <a:lnTo>
                  <a:pt x="1920" y="1920"/>
                </a:lnTo>
                <a:lnTo>
                  <a:pt x="96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8" name="object 838"/>
          <p:cNvSpPr/>
          <p:nvPr/>
        </p:nvSpPr>
        <p:spPr>
          <a:xfrm>
            <a:off x="3550218" y="1861154"/>
            <a:ext cx="22067" cy="31683"/>
          </a:xfrm>
          <a:custGeom>
            <a:avLst/>
            <a:gdLst/>
            <a:ahLst/>
            <a:cxnLst/>
            <a:rect l="l" t="t" r="r" b="b"/>
            <a:pathLst>
              <a:path w="22067" h="31683">
                <a:moveTo>
                  <a:pt x="14386" y="4800"/>
                </a:moveTo>
                <a:lnTo>
                  <a:pt x="16306" y="4800"/>
                </a:lnTo>
                <a:lnTo>
                  <a:pt x="17266" y="5760"/>
                </a:lnTo>
                <a:lnTo>
                  <a:pt x="18227" y="6720"/>
                </a:lnTo>
                <a:lnTo>
                  <a:pt x="21107" y="6720"/>
                </a:lnTo>
                <a:lnTo>
                  <a:pt x="21107" y="5760"/>
                </a:lnTo>
                <a:lnTo>
                  <a:pt x="22067" y="5760"/>
                </a:lnTo>
                <a:lnTo>
                  <a:pt x="22067" y="1920"/>
                </a:lnTo>
                <a:lnTo>
                  <a:pt x="21107" y="960"/>
                </a:lnTo>
                <a:lnTo>
                  <a:pt x="20147" y="960"/>
                </a:lnTo>
                <a:lnTo>
                  <a:pt x="19187" y="0"/>
                </a:lnTo>
                <a:lnTo>
                  <a:pt x="15346" y="0"/>
                </a:lnTo>
                <a:lnTo>
                  <a:pt x="12466" y="2880"/>
                </a:lnTo>
                <a:lnTo>
                  <a:pt x="10546" y="6720"/>
                </a:lnTo>
                <a:lnTo>
                  <a:pt x="10546" y="0"/>
                </a:lnTo>
                <a:lnTo>
                  <a:pt x="8625" y="0"/>
                </a:lnTo>
                <a:lnTo>
                  <a:pt x="0" y="3840"/>
                </a:lnTo>
                <a:lnTo>
                  <a:pt x="0" y="4800"/>
                </a:lnTo>
                <a:lnTo>
                  <a:pt x="3825" y="4800"/>
                </a:lnTo>
                <a:lnTo>
                  <a:pt x="3825" y="5760"/>
                </a:lnTo>
                <a:lnTo>
                  <a:pt x="4785" y="5760"/>
                </a:lnTo>
                <a:lnTo>
                  <a:pt x="4785" y="28803"/>
                </a:lnTo>
                <a:lnTo>
                  <a:pt x="3825" y="29763"/>
                </a:lnTo>
                <a:lnTo>
                  <a:pt x="2865" y="29763"/>
                </a:lnTo>
                <a:lnTo>
                  <a:pt x="1904" y="30723"/>
                </a:lnTo>
                <a:lnTo>
                  <a:pt x="0" y="30723"/>
                </a:lnTo>
                <a:lnTo>
                  <a:pt x="0" y="31683"/>
                </a:lnTo>
                <a:lnTo>
                  <a:pt x="15346" y="31683"/>
                </a:lnTo>
                <a:lnTo>
                  <a:pt x="15346" y="30723"/>
                </a:lnTo>
                <a:lnTo>
                  <a:pt x="14386" y="30723"/>
                </a:lnTo>
                <a:lnTo>
                  <a:pt x="13426" y="29763"/>
                </a:lnTo>
                <a:lnTo>
                  <a:pt x="11506" y="29763"/>
                </a:lnTo>
                <a:lnTo>
                  <a:pt x="11506" y="28803"/>
                </a:lnTo>
                <a:lnTo>
                  <a:pt x="10546" y="27843"/>
                </a:lnTo>
                <a:lnTo>
                  <a:pt x="10546" y="9601"/>
                </a:lnTo>
                <a:lnTo>
                  <a:pt x="11506" y="7680"/>
                </a:lnTo>
                <a:lnTo>
                  <a:pt x="12466" y="5760"/>
                </a:lnTo>
                <a:lnTo>
                  <a:pt x="13426" y="5760"/>
                </a:lnTo>
                <a:lnTo>
                  <a:pt x="13426" y="4800"/>
                </a:lnTo>
                <a:lnTo>
                  <a:pt x="14386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9" name="object 839"/>
          <p:cNvSpPr/>
          <p:nvPr/>
        </p:nvSpPr>
        <p:spPr>
          <a:xfrm>
            <a:off x="3576126" y="1861154"/>
            <a:ext cx="25923" cy="32644"/>
          </a:xfrm>
          <a:custGeom>
            <a:avLst/>
            <a:gdLst/>
            <a:ahLst/>
            <a:cxnLst/>
            <a:rect l="l" t="t" r="r" b="b"/>
            <a:pathLst>
              <a:path w="25923" h="32644">
                <a:moveTo>
                  <a:pt x="25923" y="24963"/>
                </a:moveTo>
                <a:lnTo>
                  <a:pt x="24963" y="26883"/>
                </a:lnTo>
                <a:lnTo>
                  <a:pt x="24002" y="27843"/>
                </a:lnTo>
                <a:lnTo>
                  <a:pt x="21122" y="27843"/>
                </a:lnTo>
                <a:lnTo>
                  <a:pt x="21122" y="5760"/>
                </a:lnTo>
                <a:lnTo>
                  <a:pt x="20162" y="4800"/>
                </a:lnTo>
                <a:lnTo>
                  <a:pt x="20162" y="2880"/>
                </a:lnTo>
                <a:lnTo>
                  <a:pt x="19202" y="1920"/>
                </a:lnTo>
                <a:lnTo>
                  <a:pt x="17282" y="1920"/>
                </a:lnTo>
                <a:lnTo>
                  <a:pt x="16322" y="960"/>
                </a:lnTo>
                <a:lnTo>
                  <a:pt x="13441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3840"/>
                </a:lnTo>
                <a:lnTo>
                  <a:pt x="0" y="5760"/>
                </a:lnTo>
                <a:lnTo>
                  <a:pt x="0" y="9601"/>
                </a:lnTo>
                <a:lnTo>
                  <a:pt x="960" y="10561"/>
                </a:lnTo>
                <a:lnTo>
                  <a:pt x="4800" y="10561"/>
                </a:lnTo>
                <a:lnTo>
                  <a:pt x="4800" y="9601"/>
                </a:lnTo>
                <a:lnTo>
                  <a:pt x="5760" y="8641"/>
                </a:lnTo>
                <a:lnTo>
                  <a:pt x="5760" y="3840"/>
                </a:lnTo>
                <a:lnTo>
                  <a:pt x="6720" y="2880"/>
                </a:lnTo>
                <a:lnTo>
                  <a:pt x="7680" y="2880"/>
                </a:lnTo>
                <a:lnTo>
                  <a:pt x="8641" y="1920"/>
                </a:lnTo>
                <a:lnTo>
                  <a:pt x="11521" y="1920"/>
                </a:lnTo>
                <a:lnTo>
                  <a:pt x="13441" y="2880"/>
                </a:lnTo>
                <a:lnTo>
                  <a:pt x="14401" y="3840"/>
                </a:lnTo>
                <a:lnTo>
                  <a:pt x="15361" y="4800"/>
                </a:lnTo>
                <a:lnTo>
                  <a:pt x="15361" y="11521"/>
                </a:lnTo>
                <a:lnTo>
                  <a:pt x="10561" y="13441"/>
                </a:lnTo>
                <a:lnTo>
                  <a:pt x="6720" y="14401"/>
                </a:lnTo>
                <a:lnTo>
                  <a:pt x="4800" y="16322"/>
                </a:lnTo>
                <a:lnTo>
                  <a:pt x="4800" y="20162"/>
                </a:lnTo>
                <a:lnTo>
                  <a:pt x="5760" y="19202"/>
                </a:lnTo>
                <a:lnTo>
                  <a:pt x="5760" y="18242"/>
                </a:lnTo>
                <a:lnTo>
                  <a:pt x="7680" y="17282"/>
                </a:lnTo>
                <a:lnTo>
                  <a:pt x="8641" y="16322"/>
                </a:lnTo>
                <a:lnTo>
                  <a:pt x="10561" y="15361"/>
                </a:lnTo>
                <a:lnTo>
                  <a:pt x="12481" y="14401"/>
                </a:lnTo>
                <a:lnTo>
                  <a:pt x="15361" y="13441"/>
                </a:lnTo>
                <a:lnTo>
                  <a:pt x="15361" y="24963"/>
                </a:lnTo>
                <a:lnTo>
                  <a:pt x="12481" y="26883"/>
                </a:lnTo>
                <a:lnTo>
                  <a:pt x="10561" y="28803"/>
                </a:lnTo>
                <a:lnTo>
                  <a:pt x="7680" y="28803"/>
                </a:lnTo>
                <a:lnTo>
                  <a:pt x="6720" y="27843"/>
                </a:lnTo>
                <a:lnTo>
                  <a:pt x="7680" y="32644"/>
                </a:lnTo>
                <a:lnTo>
                  <a:pt x="8641" y="31683"/>
                </a:lnTo>
                <a:lnTo>
                  <a:pt x="9601" y="31683"/>
                </a:lnTo>
                <a:lnTo>
                  <a:pt x="10561" y="30723"/>
                </a:lnTo>
                <a:lnTo>
                  <a:pt x="12481" y="29763"/>
                </a:lnTo>
                <a:lnTo>
                  <a:pt x="15361" y="26883"/>
                </a:lnTo>
                <a:lnTo>
                  <a:pt x="15361" y="28803"/>
                </a:lnTo>
                <a:lnTo>
                  <a:pt x="16322" y="30723"/>
                </a:lnTo>
                <a:lnTo>
                  <a:pt x="17282" y="31683"/>
                </a:lnTo>
                <a:lnTo>
                  <a:pt x="18242" y="32644"/>
                </a:lnTo>
                <a:lnTo>
                  <a:pt x="21122" y="32644"/>
                </a:lnTo>
                <a:lnTo>
                  <a:pt x="24002" y="30723"/>
                </a:lnTo>
                <a:lnTo>
                  <a:pt x="25923" y="26883"/>
                </a:lnTo>
                <a:lnTo>
                  <a:pt x="25923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0" name="object 840"/>
          <p:cNvSpPr/>
          <p:nvPr/>
        </p:nvSpPr>
        <p:spPr>
          <a:xfrm>
            <a:off x="3575166" y="1877476"/>
            <a:ext cx="8641" cy="16322"/>
          </a:xfrm>
          <a:custGeom>
            <a:avLst/>
            <a:gdLst/>
            <a:ahLst/>
            <a:cxnLst/>
            <a:rect l="l" t="t" r="r" b="b"/>
            <a:pathLst>
              <a:path w="8641" h="16322">
                <a:moveTo>
                  <a:pt x="5760" y="0"/>
                </a:moveTo>
                <a:lnTo>
                  <a:pt x="2880" y="960"/>
                </a:lnTo>
                <a:lnTo>
                  <a:pt x="192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2481"/>
                </a:lnTo>
                <a:lnTo>
                  <a:pt x="1920" y="13441"/>
                </a:lnTo>
                <a:lnTo>
                  <a:pt x="2880" y="15361"/>
                </a:lnTo>
                <a:lnTo>
                  <a:pt x="4800" y="16322"/>
                </a:lnTo>
                <a:lnTo>
                  <a:pt x="8641" y="16322"/>
                </a:lnTo>
                <a:lnTo>
                  <a:pt x="7680" y="11521"/>
                </a:lnTo>
                <a:lnTo>
                  <a:pt x="6720" y="10561"/>
                </a:lnTo>
                <a:lnTo>
                  <a:pt x="5760" y="9601"/>
                </a:lnTo>
                <a:lnTo>
                  <a:pt x="4800" y="7680"/>
                </a:lnTo>
                <a:lnTo>
                  <a:pt x="4800" y="4800"/>
                </a:lnTo>
                <a:lnTo>
                  <a:pt x="5760" y="3840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1" name="object 841"/>
          <p:cNvSpPr/>
          <p:nvPr/>
        </p:nvSpPr>
        <p:spPr>
          <a:xfrm>
            <a:off x="3603010" y="1852513"/>
            <a:ext cx="19202" cy="40325"/>
          </a:xfrm>
          <a:custGeom>
            <a:avLst/>
            <a:gdLst/>
            <a:ahLst/>
            <a:cxnLst/>
            <a:rect l="l" t="t" r="r" b="b"/>
            <a:pathLst>
              <a:path w="19202" h="40325">
                <a:moveTo>
                  <a:pt x="10561" y="9601"/>
                </a:moveTo>
                <a:lnTo>
                  <a:pt x="10561" y="0"/>
                </a:lnTo>
                <a:lnTo>
                  <a:pt x="9601" y="0"/>
                </a:lnTo>
                <a:lnTo>
                  <a:pt x="8641" y="1920"/>
                </a:lnTo>
                <a:lnTo>
                  <a:pt x="7680" y="3840"/>
                </a:lnTo>
                <a:lnTo>
                  <a:pt x="6720" y="5760"/>
                </a:lnTo>
                <a:lnTo>
                  <a:pt x="5760" y="7680"/>
                </a:lnTo>
                <a:lnTo>
                  <a:pt x="3840" y="8641"/>
                </a:lnTo>
                <a:lnTo>
                  <a:pt x="2880" y="9601"/>
                </a:lnTo>
                <a:lnTo>
                  <a:pt x="1920" y="10561"/>
                </a:lnTo>
                <a:lnTo>
                  <a:pt x="0" y="10561"/>
                </a:lnTo>
                <a:lnTo>
                  <a:pt x="0" y="12481"/>
                </a:lnTo>
                <a:lnTo>
                  <a:pt x="4800" y="12481"/>
                </a:lnTo>
                <a:lnTo>
                  <a:pt x="4800" y="34564"/>
                </a:lnTo>
                <a:lnTo>
                  <a:pt x="5760" y="36484"/>
                </a:lnTo>
                <a:lnTo>
                  <a:pt x="5760" y="37444"/>
                </a:lnTo>
                <a:lnTo>
                  <a:pt x="6720" y="38404"/>
                </a:lnTo>
                <a:lnTo>
                  <a:pt x="6720" y="39364"/>
                </a:lnTo>
                <a:lnTo>
                  <a:pt x="7680" y="40325"/>
                </a:lnTo>
                <a:lnTo>
                  <a:pt x="14401" y="40325"/>
                </a:lnTo>
                <a:lnTo>
                  <a:pt x="15361" y="39364"/>
                </a:lnTo>
                <a:lnTo>
                  <a:pt x="17282" y="38404"/>
                </a:lnTo>
                <a:lnTo>
                  <a:pt x="18242" y="36484"/>
                </a:lnTo>
                <a:lnTo>
                  <a:pt x="19202" y="34564"/>
                </a:lnTo>
                <a:lnTo>
                  <a:pt x="17282" y="34564"/>
                </a:lnTo>
                <a:lnTo>
                  <a:pt x="17282" y="35524"/>
                </a:lnTo>
                <a:lnTo>
                  <a:pt x="16322" y="35524"/>
                </a:lnTo>
                <a:lnTo>
                  <a:pt x="16322" y="36484"/>
                </a:lnTo>
                <a:lnTo>
                  <a:pt x="12481" y="36484"/>
                </a:lnTo>
                <a:lnTo>
                  <a:pt x="11521" y="35524"/>
                </a:lnTo>
                <a:lnTo>
                  <a:pt x="10561" y="35524"/>
                </a:lnTo>
                <a:lnTo>
                  <a:pt x="10561" y="12481"/>
                </a:lnTo>
                <a:lnTo>
                  <a:pt x="18242" y="12481"/>
                </a:lnTo>
                <a:lnTo>
                  <a:pt x="18242" y="9601"/>
                </a:lnTo>
                <a:lnTo>
                  <a:pt x="10561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2" name="object 842"/>
          <p:cNvSpPr/>
          <p:nvPr/>
        </p:nvSpPr>
        <p:spPr>
          <a:xfrm>
            <a:off x="3627958" y="1844832"/>
            <a:ext cx="6720" cy="7680"/>
          </a:xfrm>
          <a:custGeom>
            <a:avLst/>
            <a:gdLst/>
            <a:ahLst/>
            <a:cxnLst/>
            <a:rect l="l" t="t" r="r" b="b"/>
            <a:pathLst>
              <a:path w="6720" h="7680">
                <a:moveTo>
                  <a:pt x="6720" y="1920"/>
                </a:moveTo>
                <a:lnTo>
                  <a:pt x="5775" y="1920"/>
                </a:lnTo>
                <a:lnTo>
                  <a:pt x="5775" y="960"/>
                </a:lnTo>
                <a:lnTo>
                  <a:pt x="4815" y="0"/>
                </a:lnTo>
                <a:lnTo>
                  <a:pt x="2895" y="0"/>
                </a:lnTo>
                <a:lnTo>
                  <a:pt x="1935" y="960"/>
                </a:lnTo>
                <a:lnTo>
                  <a:pt x="975" y="1920"/>
                </a:lnTo>
                <a:lnTo>
                  <a:pt x="0" y="2880"/>
                </a:lnTo>
                <a:lnTo>
                  <a:pt x="0" y="4800"/>
                </a:lnTo>
                <a:lnTo>
                  <a:pt x="975" y="5760"/>
                </a:lnTo>
                <a:lnTo>
                  <a:pt x="975" y="6720"/>
                </a:lnTo>
                <a:lnTo>
                  <a:pt x="1935" y="6720"/>
                </a:lnTo>
                <a:lnTo>
                  <a:pt x="2895" y="7680"/>
                </a:lnTo>
                <a:lnTo>
                  <a:pt x="4815" y="7680"/>
                </a:lnTo>
                <a:lnTo>
                  <a:pt x="5775" y="6720"/>
                </a:lnTo>
                <a:lnTo>
                  <a:pt x="6720" y="5760"/>
                </a:lnTo>
                <a:lnTo>
                  <a:pt x="672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3" name="object 843"/>
          <p:cNvSpPr/>
          <p:nvPr/>
        </p:nvSpPr>
        <p:spPr>
          <a:xfrm>
            <a:off x="3624132" y="1861154"/>
            <a:ext cx="15346" cy="31683"/>
          </a:xfrm>
          <a:custGeom>
            <a:avLst/>
            <a:gdLst/>
            <a:ahLst/>
            <a:cxnLst/>
            <a:rect l="l" t="t" r="r" b="b"/>
            <a:pathLst>
              <a:path w="15346" h="31683">
                <a:moveTo>
                  <a:pt x="8641" y="0"/>
                </a:moveTo>
                <a:lnTo>
                  <a:pt x="0" y="3840"/>
                </a:lnTo>
                <a:lnTo>
                  <a:pt x="0" y="4800"/>
                </a:lnTo>
                <a:lnTo>
                  <a:pt x="3825" y="4800"/>
                </a:lnTo>
                <a:lnTo>
                  <a:pt x="4800" y="5760"/>
                </a:lnTo>
                <a:lnTo>
                  <a:pt x="4800" y="28803"/>
                </a:lnTo>
                <a:lnTo>
                  <a:pt x="3825" y="28803"/>
                </a:lnTo>
                <a:lnTo>
                  <a:pt x="3825" y="29763"/>
                </a:lnTo>
                <a:lnTo>
                  <a:pt x="2880" y="29763"/>
                </a:lnTo>
                <a:lnTo>
                  <a:pt x="1920" y="30723"/>
                </a:lnTo>
                <a:lnTo>
                  <a:pt x="0" y="30723"/>
                </a:lnTo>
                <a:lnTo>
                  <a:pt x="0" y="31683"/>
                </a:lnTo>
                <a:lnTo>
                  <a:pt x="15346" y="31683"/>
                </a:lnTo>
                <a:lnTo>
                  <a:pt x="15346" y="30723"/>
                </a:lnTo>
                <a:lnTo>
                  <a:pt x="13441" y="30723"/>
                </a:lnTo>
                <a:lnTo>
                  <a:pt x="12481" y="29763"/>
                </a:lnTo>
                <a:lnTo>
                  <a:pt x="11506" y="29763"/>
                </a:lnTo>
                <a:lnTo>
                  <a:pt x="11506" y="28803"/>
                </a:lnTo>
                <a:lnTo>
                  <a:pt x="10546" y="28803"/>
                </a:lnTo>
                <a:lnTo>
                  <a:pt x="10546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4" name="object 844"/>
          <p:cNvSpPr/>
          <p:nvPr/>
        </p:nvSpPr>
        <p:spPr>
          <a:xfrm>
            <a:off x="3652921" y="1879396"/>
            <a:ext cx="14401" cy="14401"/>
          </a:xfrm>
          <a:custGeom>
            <a:avLst/>
            <a:gdLst/>
            <a:ahLst/>
            <a:cxnLst/>
            <a:rect l="l" t="t" r="r" b="b"/>
            <a:pathLst>
              <a:path w="14401" h="14401">
                <a:moveTo>
                  <a:pt x="13441" y="0"/>
                </a:moveTo>
                <a:lnTo>
                  <a:pt x="13441" y="4800"/>
                </a:lnTo>
                <a:lnTo>
                  <a:pt x="12481" y="7680"/>
                </a:lnTo>
                <a:lnTo>
                  <a:pt x="10561" y="9601"/>
                </a:lnTo>
                <a:lnTo>
                  <a:pt x="9601" y="10561"/>
                </a:lnTo>
                <a:lnTo>
                  <a:pt x="7680" y="11521"/>
                </a:lnTo>
                <a:lnTo>
                  <a:pt x="2880" y="11521"/>
                </a:lnTo>
                <a:lnTo>
                  <a:pt x="0" y="10561"/>
                </a:lnTo>
                <a:lnTo>
                  <a:pt x="3840" y="14401"/>
                </a:lnTo>
                <a:lnTo>
                  <a:pt x="6720" y="14401"/>
                </a:lnTo>
                <a:lnTo>
                  <a:pt x="9601" y="13441"/>
                </a:lnTo>
                <a:lnTo>
                  <a:pt x="11521" y="12481"/>
                </a:lnTo>
                <a:lnTo>
                  <a:pt x="14401" y="10561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5" name="object 845"/>
          <p:cNvSpPr/>
          <p:nvPr/>
        </p:nvSpPr>
        <p:spPr>
          <a:xfrm>
            <a:off x="3642360" y="1861154"/>
            <a:ext cx="29763" cy="32644"/>
          </a:xfrm>
          <a:custGeom>
            <a:avLst/>
            <a:gdLst/>
            <a:ahLst/>
            <a:cxnLst/>
            <a:rect l="l" t="t" r="r" b="b"/>
            <a:pathLst>
              <a:path w="29763" h="32644">
                <a:moveTo>
                  <a:pt x="1935" y="24002"/>
                </a:moveTo>
                <a:lnTo>
                  <a:pt x="3840" y="26883"/>
                </a:lnTo>
                <a:lnTo>
                  <a:pt x="6720" y="30723"/>
                </a:lnTo>
                <a:lnTo>
                  <a:pt x="10561" y="32644"/>
                </a:lnTo>
                <a:lnTo>
                  <a:pt x="14401" y="32644"/>
                </a:lnTo>
                <a:lnTo>
                  <a:pt x="10561" y="28803"/>
                </a:lnTo>
                <a:lnTo>
                  <a:pt x="9601" y="24963"/>
                </a:lnTo>
                <a:lnTo>
                  <a:pt x="7680" y="22082"/>
                </a:lnTo>
                <a:lnTo>
                  <a:pt x="6720" y="18242"/>
                </a:lnTo>
                <a:lnTo>
                  <a:pt x="6720" y="8641"/>
                </a:lnTo>
                <a:lnTo>
                  <a:pt x="7680" y="6720"/>
                </a:lnTo>
                <a:lnTo>
                  <a:pt x="8641" y="4800"/>
                </a:lnTo>
                <a:lnTo>
                  <a:pt x="9601" y="3840"/>
                </a:lnTo>
                <a:lnTo>
                  <a:pt x="10561" y="3840"/>
                </a:lnTo>
                <a:lnTo>
                  <a:pt x="11521" y="2880"/>
                </a:lnTo>
                <a:lnTo>
                  <a:pt x="12481" y="1920"/>
                </a:lnTo>
                <a:lnTo>
                  <a:pt x="16322" y="1920"/>
                </a:lnTo>
                <a:lnTo>
                  <a:pt x="18242" y="3840"/>
                </a:lnTo>
                <a:lnTo>
                  <a:pt x="20162" y="5760"/>
                </a:lnTo>
                <a:lnTo>
                  <a:pt x="22082" y="8641"/>
                </a:lnTo>
                <a:lnTo>
                  <a:pt x="24002" y="12481"/>
                </a:lnTo>
                <a:lnTo>
                  <a:pt x="24002" y="18242"/>
                </a:lnTo>
                <a:lnTo>
                  <a:pt x="24963" y="28803"/>
                </a:lnTo>
                <a:lnTo>
                  <a:pt x="26883" y="26883"/>
                </a:lnTo>
                <a:lnTo>
                  <a:pt x="27843" y="24002"/>
                </a:lnTo>
                <a:lnTo>
                  <a:pt x="28803" y="21122"/>
                </a:lnTo>
                <a:lnTo>
                  <a:pt x="29763" y="18242"/>
                </a:lnTo>
                <a:lnTo>
                  <a:pt x="29763" y="11521"/>
                </a:lnTo>
                <a:lnTo>
                  <a:pt x="28803" y="8641"/>
                </a:lnTo>
                <a:lnTo>
                  <a:pt x="25923" y="5760"/>
                </a:lnTo>
                <a:lnTo>
                  <a:pt x="23042" y="1920"/>
                </a:lnTo>
                <a:lnTo>
                  <a:pt x="20162" y="0"/>
                </a:lnTo>
                <a:lnTo>
                  <a:pt x="12481" y="0"/>
                </a:lnTo>
                <a:lnTo>
                  <a:pt x="10561" y="960"/>
                </a:lnTo>
                <a:lnTo>
                  <a:pt x="7680" y="1920"/>
                </a:lnTo>
                <a:lnTo>
                  <a:pt x="5775" y="3840"/>
                </a:lnTo>
                <a:lnTo>
                  <a:pt x="3840" y="5760"/>
                </a:lnTo>
                <a:lnTo>
                  <a:pt x="1935" y="8641"/>
                </a:lnTo>
                <a:lnTo>
                  <a:pt x="960" y="10561"/>
                </a:lnTo>
                <a:lnTo>
                  <a:pt x="0" y="13441"/>
                </a:lnTo>
                <a:lnTo>
                  <a:pt x="0" y="20162"/>
                </a:lnTo>
                <a:lnTo>
                  <a:pt x="1935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6" name="object 846"/>
          <p:cNvSpPr/>
          <p:nvPr/>
        </p:nvSpPr>
        <p:spPr>
          <a:xfrm>
            <a:off x="3675004" y="1861154"/>
            <a:ext cx="32644" cy="31683"/>
          </a:xfrm>
          <a:custGeom>
            <a:avLst/>
            <a:gdLst/>
            <a:ahLst/>
            <a:cxnLst/>
            <a:rect l="l" t="t" r="r" b="b"/>
            <a:pathLst>
              <a:path w="32644" h="31683">
                <a:moveTo>
                  <a:pt x="15361" y="31683"/>
                </a:moveTo>
                <a:lnTo>
                  <a:pt x="15361" y="30723"/>
                </a:lnTo>
                <a:lnTo>
                  <a:pt x="13441" y="30723"/>
                </a:lnTo>
                <a:lnTo>
                  <a:pt x="12481" y="29763"/>
                </a:lnTo>
                <a:lnTo>
                  <a:pt x="11521" y="29763"/>
                </a:lnTo>
                <a:lnTo>
                  <a:pt x="10561" y="28803"/>
                </a:lnTo>
                <a:lnTo>
                  <a:pt x="10561" y="8641"/>
                </a:lnTo>
                <a:lnTo>
                  <a:pt x="12481" y="5760"/>
                </a:lnTo>
                <a:lnTo>
                  <a:pt x="15361" y="3840"/>
                </a:lnTo>
                <a:lnTo>
                  <a:pt x="20162" y="3840"/>
                </a:lnTo>
                <a:lnTo>
                  <a:pt x="21122" y="4800"/>
                </a:lnTo>
                <a:lnTo>
                  <a:pt x="22082" y="5760"/>
                </a:lnTo>
                <a:lnTo>
                  <a:pt x="22082" y="7680"/>
                </a:lnTo>
                <a:lnTo>
                  <a:pt x="23042" y="9601"/>
                </a:lnTo>
                <a:lnTo>
                  <a:pt x="23042" y="27843"/>
                </a:lnTo>
                <a:lnTo>
                  <a:pt x="22082" y="28803"/>
                </a:lnTo>
                <a:lnTo>
                  <a:pt x="22082" y="29763"/>
                </a:lnTo>
                <a:lnTo>
                  <a:pt x="21122" y="29763"/>
                </a:lnTo>
                <a:lnTo>
                  <a:pt x="20162" y="30723"/>
                </a:lnTo>
                <a:lnTo>
                  <a:pt x="18242" y="30723"/>
                </a:lnTo>
                <a:lnTo>
                  <a:pt x="18242" y="31683"/>
                </a:lnTo>
                <a:lnTo>
                  <a:pt x="32644" y="31683"/>
                </a:lnTo>
                <a:lnTo>
                  <a:pt x="32644" y="30723"/>
                </a:lnTo>
                <a:lnTo>
                  <a:pt x="31683" y="30723"/>
                </a:lnTo>
                <a:lnTo>
                  <a:pt x="30723" y="29763"/>
                </a:lnTo>
                <a:lnTo>
                  <a:pt x="29763" y="29763"/>
                </a:lnTo>
                <a:lnTo>
                  <a:pt x="28803" y="28803"/>
                </a:lnTo>
                <a:lnTo>
                  <a:pt x="28803" y="8641"/>
                </a:lnTo>
                <a:lnTo>
                  <a:pt x="27843" y="6720"/>
                </a:lnTo>
                <a:lnTo>
                  <a:pt x="27843" y="5760"/>
                </a:lnTo>
                <a:lnTo>
                  <a:pt x="26883" y="3840"/>
                </a:lnTo>
                <a:lnTo>
                  <a:pt x="25923" y="1920"/>
                </a:lnTo>
                <a:lnTo>
                  <a:pt x="24963" y="960"/>
                </a:lnTo>
                <a:lnTo>
                  <a:pt x="24002" y="960"/>
                </a:lnTo>
                <a:lnTo>
                  <a:pt x="22082" y="0"/>
                </a:lnTo>
                <a:lnTo>
                  <a:pt x="17282" y="0"/>
                </a:lnTo>
                <a:lnTo>
                  <a:pt x="13441" y="1920"/>
                </a:lnTo>
                <a:lnTo>
                  <a:pt x="10561" y="6720"/>
                </a:lnTo>
                <a:lnTo>
                  <a:pt x="10561" y="0"/>
                </a:lnTo>
                <a:lnTo>
                  <a:pt x="8641" y="0"/>
                </a:lnTo>
                <a:lnTo>
                  <a:pt x="0" y="3840"/>
                </a:lnTo>
                <a:lnTo>
                  <a:pt x="0" y="4800"/>
                </a:lnTo>
                <a:lnTo>
                  <a:pt x="3840" y="4800"/>
                </a:lnTo>
                <a:lnTo>
                  <a:pt x="3840" y="5760"/>
                </a:lnTo>
                <a:lnTo>
                  <a:pt x="4800" y="5760"/>
                </a:lnTo>
                <a:lnTo>
                  <a:pt x="4800" y="28803"/>
                </a:lnTo>
                <a:lnTo>
                  <a:pt x="3840" y="28803"/>
                </a:lnTo>
                <a:lnTo>
                  <a:pt x="3840" y="29763"/>
                </a:lnTo>
                <a:lnTo>
                  <a:pt x="1920" y="30723"/>
                </a:lnTo>
                <a:lnTo>
                  <a:pt x="0" y="30723"/>
                </a:lnTo>
                <a:lnTo>
                  <a:pt x="0" y="31683"/>
                </a:lnTo>
                <a:lnTo>
                  <a:pt x="15361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7" name="object 847"/>
          <p:cNvSpPr/>
          <p:nvPr/>
        </p:nvSpPr>
        <p:spPr>
          <a:xfrm>
            <a:off x="2999186" y="1768998"/>
            <a:ext cx="45110" cy="45110"/>
          </a:xfrm>
          <a:custGeom>
            <a:avLst/>
            <a:gdLst/>
            <a:ahLst/>
            <a:cxnLst/>
            <a:rect l="l" t="t" r="r" b="b"/>
            <a:pathLst>
              <a:path w="45110" h="45110">
                <a:moveTo>
                  <a:pt x="19202" y="22082"/>
                </a:moveTo>
                <a:lnTo>
                  <a:pt x="13441" y="22082"/>
                </a:lnTo>
                <a:lnTo>
                  <a:pt x="13441" y="2880"/>
                </a:lnTo>
                <a:lnTo>
                  <a:pt x="13441" y="39364"/>
                </a:lnTo>
                <a:lnTo>
                  <a:pt x="13441" y="24003"/>
                </a:lnTo>
                <a:lnTo>
                  <a:pt x="18242" y="24003"/>
                </a:lnTo>
                <a:lnTo>
                  <a:pt x="33604" y="45110"/>
                </a:lnTo>
                <a:lnTo>
                  <a:pt x="45110" y="45110"/>
                </a:lnTo>
                <a:lnTo>
                  <a:pt x="45110" y="43205"/>
                </a:lnTo>
                <a:lnTo>
                  <a:pt x="40325" y="43205"/>
                </a:lnTo>
                <a:lnTo>
                  <a:pt x="39364" y="42245"/>
                </a:lnTo>
                <a:lnTo>
                  <a:pt x="37444" y="40309"/>
                </a:lnTo>
                <a:lnTo>
                  <a:pt x="35524" y="38404"/>
                </a:lnTo>
                <a:lnTo>
                  <a:pt x="33604" y="35524"/>
                </a:lnTo>
                <a:lnTo>
                  <a:pt x="24003" y="23042"/>
                </a:lnTo>
                <a:lnTo>
                  <a:pt x="27843" y="22082"/>
                </a:lnTo>
                <a:lnTo>
                  <a:pt x="24963" y="19202"/>
                </a:lnTo>
                <a:lnTo>
                  <a:pt x="22082" y="21122"/>
                </a:lnTo>
                <a:lnTo>
                  <a:pt x="19202" y="22082"/>
                </a:lnTo>
                <a:close/>
              </a:path>
              <a:path w="45110" h="45110">
                <a:moveTo>
                  <a:pt x="16322" y="0"/>
                </a:moveTo>
                <a:lnTo>
                  <a:pt x="0" y="0"/>
                </a:lnTo>
                <a:lnTo>
                  <a:pt x="0" y="960"/>
                </a:lnTo>
                <a:lnTo>
                  <a:pt x="4800" y="960"/>
                </a:lnTo>
                <a:lnTo>
                  <a:pt x="5760" y="1920"/>
                </a:lnTo>
                <a:lnTo>
                  <a:pt x="6720" y="2880"/>
                </a:lnTo>
                <a:lnTo>
                  <a:pt x="6720" y="41269"/>
                </a:lnTo>
                <a:lnTo>
                  <a:pt x="5760" y="42245"/>
                </a:lnTo>
                <a:lnTo>
                  <a:pt x="4800" y="43205"/>
                </a:lnTo>
                <a:lnTo>
                  <a:pt x="0" y="43205"/>
                </a:lnTo>
                <a:lnTo>
                  <a:pt x="0" y="45110"/>
                </a:lnTo>
                <a:lnTo>
                  <a:pt x="19202" y="45110"/>
                </a:lnTo>
                <a:lnTo>
                  <a:pt x="19202" y="43205"/>
                </a:lnTo>
                <a:lnTo>
                  <a:pt x="14401" y="43205"/>
                </a:lnTo>
                <a:lnTo>
                  <a:pt x="14401" y="42245"/>
                </a:lnTo>
                <a:lnTo>
                  <a:pt x="13441" y="41269"/>
                </a:lnTo>
                <a:lnTo>
                  <a:pt x="13441" y="2880"/>
                </a:lnTo>
                <a:lnTo>
                  <a:pt x="15361" y="2880"/>
                </a:lnTo>
                <a:lnTo>
                  <a:pt x="17282" y="1920"/>
                </a:lnTo>
                <a:lnTo>
                  <a:pt x="21122" y="1920"/>
                </a:lnTo>
                <a:lnTo>
                  <a:pt x="24003" y="2880"/>
                </a:lnTo>
                <a:lnTo>
                  <a:pt x="24963" y="4800"/>
                </a:lnTo>
                <a:lnTo>
                  <a:pt x="26883" y="6720"/>
                </a:lnTo>
                <a:lnTo>
                  <a:pt x="27843" y="8641"/>
                </a:lnTo>
                <a:lnTo>
                  <a:pt x="27843" y="14401"/>
                </a:lnTo>
                <a:lnTo>
                  <a:pt x="26883" y="17282"/>
                </a:lnTo>
                <a:lnTo>
                  <a:pt x="24963" y="19202"/>
                </a:lnTo>
                <a:lnTo>
                  <a:pt x="27843" y="22082"/>
                </a:lnTo>
                <a:lnTo>
                  <a:pt x="30723" y="20162"/>
                </a:lnTo>
                <a:lnTo>
                  <a:pt x="32644" y="18242"/>
                </a:lnTo>
                <a:lnTo>
                  <a:pt x="34564" y="16322"/>
                </a:lnTo>
                <a:lnTo>
                  <a:pt x="35524" y="14401"/>
                </a:lnTo>
                <a:lnTo>
                  <a:pt x="35524" y="8641"/>
                </a:lnTo>
                <a:lnTo>
                  <a:pt x="34564" y="6720"/>
                </a:lnTo>
                <a:lnTo>
                  <a:pt x="33604" y="4800"/>
                </a:lnTo>
                <a:lnTo>
                  <a:pt x="31683" y="2880"/>
                </a:lnTo>
                <a:lnTo>
                  <a:pt x="29763" y="960"/>
                </a:lnTo>
                <a:lnTo>
                  <a:pt x="26883" y="960"/>
                </a:lnTo>
                <a:lnTo>
                  <a:pt x="24963" y="0"/>
                </a:lnTo>
                <a:lnTo>
                  <a:pt x="163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8" name="object 848"/>
          <p:cNvSpPr/>
          <p:nvPr/>
        </p:nvSpPr>
        <p:spPr>
          <a:xfrm>
            <a:off x="3046232" y="1782439"/>
            <a:ext cx="25907" cy="32644"/>
          </a:xfrm>
          <a:custGeom>
            <a:avLst/>
            <a:gdLst/>
            <a:ahLst/>
            <a:cxnLst/>
            <a:rect l="l" t="t" r="r" b="b"/>
            <a:pathLst>
              <a:path w="25907" h="32644">
                <a:moveTo>
                  <a:pt x="6720" y="960"/>
                </a:moveTo>
                <a:lnTo>
                  <a:pt x="3840" y="4800"/>
                </a:lnTo>
                <a:lnTo>
                  <a:pt x="1905" y="7680"/>
                </a:lnTo>
                <a:lnTo>
                  <a:pt x="0" y="11521"/>
                </a:lnTo>
                <a:lnTo>
                  <a:pt x="0" y="21122"/>
                </a:lnTo>
                <a:lnTo>
                  <a:pt x="1905" y="24963"/>
                </a:lnTo>
                <a:lnTo>
                  <a:pt x="3840" y="27828"/>
                </a:lnTo>
                <a:lnTo>
                  <a:pt x="6720" y="30708"/>
                </a:lnTo>
                <a:lnTo>
                  <a:pt x="9585" y="32644"/>
                </a:lnTo>
                <a:lnTo>
                  <a:pt x="17282" y="32644"/>
                </a:lnTo>
                <a:lnTo>
                  <a:pt x="20147" y="30708"/>
                </a:lnTo>
                <a:lnTo>
                  <a:pt x="22067" y="28803"/>
                </a:lnTo>
                <a:lnTo>
                  <a:pt x="23987" y="25923"/>
                </a:lnTo>
                <a:lnTo>
                  <a:pt x="25907" y="23042"/>
                </a:lnTo>
                <a:lnTo>
                  <a:pt x="25907" y="20147"/>
                </a:lnTo>
                <a:lnTo>
                  <a:pt x="24947" y="19202"/>
                </a:lnTo>
                <a:lnTo>
                  <a:pt x="23987" y="22082"/>
                </a:lnTo>
                <a:lnTo>
                  <a:pt x="23027" y="23987"/>
                </a:lnTo>
                <a:lnTo>
                  <a:pt x="21122" y="24963"/>
                </a:lnTo>
                <a:lnTo>
                  <a:pt x="20147" y="26868"/>
                </a:lnTo>
                <a:lnTo>
                  <a:pt x="13426" y="26868"/>
                </a:lnTo>
                <a:lnTo>
                  <a:pt x="10561" y="25923"/>
                </a:lnTo>
                <a:lnTo>
                  <a:pt x="8625" y="23042"/>
                </a:lnTo>
                <a:lnTo>
                  <a:pt x="5745" y="20147"/>
                </a:lnTo>
                <a:lnTo>
                  <a:pt x="4785" y="17282"/>
                </a:lnTo>
                <a:lnTo>
                  <a:pt x="4785" y="10561"/>
                </a:lnTo>
                <a:lnTo>
                  <a:pt x="5745" y="7680"/>
                </a:lnTo>
                <a:lnTo>
                  <a:pt x="5745" y="5760"/>
                </a:lnTo>
                <a:lnTo>
                  <a:pt x="7680" y="4800"/>
                </a:lnTo>
                <a:lnTo>
                  <a:pt x="8625" y="2880"/>
                </a:lnTo>
                <a:lnTo>
                  <a:pt x="10561" y="1920"/>
                </a:lnTo>
                <a:lnTo>
                  <a:pt x="13426" y="1920"/>
                </a:lnTo>
                <a:lnTo>
                  <a:pt x="15346" y="2880"/>
                </a:lnTo>
                <a:lnTo>
                  <a:pt x="16306" y="3840"/>
                </a:lnTo>
                <a:lnTo>
                  <a:pt x="17282" y="3840"/>
                </a:lnTo>
                <a:lnTo>
                  <a:pt x="18227" y="4800"/>
                </a:lnTo>
                <a:lnTo>
                  <a:pt x="18227" y="6720"/>
                </a:lnTo>
                <a:lnTo>
                  <a:pt x="19187" y="6720"/>
                </a:lnTo>
                <a:lnTo>
                  <a:pt x="19187" y="8641"/>
                </a:lnTo>
                <a:lnTo>
                  <a:pt x="25907" y="12481"/>
                </a:lnTo>
                <a:lnTo>
                  <a:pt x="25907" y="8641"/>
                </a:lnTo>
                <a:lnTo>
                  <a:pt x="24947" y="5760"/>
                </a:lnTo>
                <a:lnTo>
                  <a:pt x="23027" y="3840"/>
                </a:lnTo>
                <a:lnTo>
                  <a:pt x="21122" y="960"/>
                </a:lnTo>
                <a:lnTo>
                  <a:pt x="18227" y="0"/>
                </a:lnTo>
                <a:lnTo>
                  <a:pt x="10561" y="0"/>
                </a:lnTo>
                <a:lnTo>
                  <a:pt x="672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9" name="object 849"/>
          <p:cNvSpPr/>
          <p:nvPr/>
        </p:nvSpPr>
        <p:spPr>
          <a:xfrm>
            <a:off x="3051017" y="1791080"/>
            <a:ext cx="21122" cy="8641"/>
          </a:xfrm>
          <a:custGeom>
            <a:avLst/>
            <a:gdLst/>
            <a:ahLst/>
            <a:cxnLst/>
            <a:rect l="l" t="t" r="r" b="b"/>
            <a:pathLst>
              <a:path w="21122" h="8641">
                <a:moveTo>
                  <a:pt x="14401" y="0"/>
                </a:moveTo>
                <a:lnTo>
                  <a:pt x="14401" y="1920"/>
                </a:lnTo>
                <a:lnTo>
                  <a:pt x="0" y="1920"/>
                </a:lnTo>
                <a:lnTo>
                  <a:pt x="0" y="8641"/>
                </a:lnTo>
                <a:lnTo>
                  <a:pt x="0" y="3840"/>
                </a:lnTo>
                <a:lnTo>
                  <a:pt x="21122" y="3840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0" name="object 850"/>
          <p:cNvSpPr/>
          <p:nvPr/>
        </p:nvSpPr>
        <p:spPr>
          <a:xfrm>
            <a:off x="3076940" y="1782439"/>
            <a:ext cx="21122" cy="32644"/>
          </a:xfrm>
          <a:custGeom>
            <a:avLst/>
            <a:gdLst/>
            <a:ahLst/>
            <a:cxnLst/>
            <a:rect l="l" t="t" r="r" b="b"/>
            <a:pathLst>
              <a:path w="21122" h="32644">
                <a:moveTo>
                  <a:pt x="960" y="31668"/>
                </a:moveTo>
                <a:lnTo>
                  <a:pt x="1920" y="31668"/>
                </a:lnTo>
                <a:lnTo>
                  <a:pt x="1920" y="30708"/>
                </a:lnTo>
                <a:lnTo>
                  <a:pt x="3840" y="30708"/>
                </a:lnTo>
                <a:lnTo>
                  <a:pt x="4800" y="31668"/>
                </a:lnTo>
                <a:lnTo>
                  <a:pt x="6720" y="31668"/>
                </a:lnTo>
                <a:lnTo>
                  <a:pt x="8641" y="32644"/>
                </a:lnTo>
                <a:lnTo>
                  <a:pt x="13441" y="32644"/>
                </a:lnTo>
                <a:lnTo>
                  <a:pt x="15361" y="31668"/>
                </a:lnTo>
                <a:lnTo>
                  <a:pt x="18242" y="29763"/>
                </a:lnTo>
                <a:lnTo>
                  <a:pt x="20162" y="27828"/>
                </a:lnTo>
                <a:lnTo>
                  <a:pt x="21122" y="25923"/>
                </a:lnTo>
                <a:lnTo>
                  <a:pt x="21122" y="19202"/>
                </a:lnTo>
                <a:lnTo>
                  <a:pt x="19202" y="16322"/>
                </a:lnTo>
                <a:lnTo>
                  <a:pt x="14401" y="14401"/>
                </a:lnTo>
                <a:lnTo>
                  <a:pt x="9601" y="12481"/>
                </a:lnTo>
                <a:lnTo>
                  <a:pt x="7680" y="10561"/>
                </a:lnTo>
                <a:lnTo>
                  <a:pt x="5760" y="9601"/>
                </a:lnTo>
                <a:lnTo>
                  <a:pt x="4800" y="9601"/>
                </a:lnTo>
                <a:lnTo>
                  <a:pt x="4800" y="8641"/>
                </a:lnTo>
                <a:lnTo>
                  <a:pt x="3840" y="6720"/>
                </a:lnTo>
                <a:lnTo>
                  <a:pt x="3840" y="4800"/>
                </a:lnTo>
                <a:lnTo>
                  <a:pt x="4800" y="3840"/>
                </a:lnTo>
                <a:lnTo>
                  <a:pt x="5760" y="2880"/>
                </a:lnTo>
                <a:lnTo>
                  <a:pt x="6720" y="1920"/>
                </a:lnTo>
                <a:lnTo>
                  <a:pt x="11521" y="1920"/>
                </a:lnTo>
                <a:lnTo>
                  <a:pt x="13441" y="2880"/>
                </a:lnTo>
                <a:lnTo>
                  <a:pt x="14401" y="3840"/>
                </a:lnTo>
                <a:lnTo>
                  <a:pt x="15361" y="4800"/>
                </a:lnTo>
                <a:lnTo>
                  <a:pt x="17282" y="6720"/>
                </a:lnTo>
                <a:lnTo>
                  <a:pt x="17282" y="10561"/>
                </a:lnTo>
                <a:lnTo>
                  <a:pt x="19202" y="10561"/>
                </a:lnTo>
                <a:lnTo>
                  <a:pt x="19202" y="0"/>
                </a:lnTo>
                <a:lnTo>
                  <a:pt x="17282" y="0"/>
                </a:lnTo>
                <a:lnTo>
                  <a:pt x="17282" y="960"/>
                </a:lnTo>
                <a:lnTo>
                  <a:pt x="13441" y="960"/>
                </a:lnTo>
                <a:lnTo>
                  <a:pt x="12481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3840"/>
                </a:lnTo>
                <a:lnTo>
                  <a:pt x="0" y="6720"/>
                </a:lnTo>
                <a:lnTo>
                  <a:pt x="0" y="10561"/>
                </a:lnTo>
                <a:lnTo>
                  <a:pt x="960" y="12481"/>
                </a:lnTo>
                <a:lnTo>
                  <a:pt x="1920" y="13441"/>
                </a:lnTo>
                <a:lnTo>
                  <a:pt x="2880" y="15361"/>
                </a:lnTo>
                <a:lnTo>
                  <a:pt x="4800" y="16322"/>
                </a:lnTo>
                <a:lnTo>
                  <a:pt x="7680" y="18242"/>
                </a:lnTo>
                <a:lnTo>
                  <a:pt x="11521" y="19202"/>
                </a:lnTo>
                <a:lnTo>
                  <a:pt x="13441" y="21122"/>
                </a:lnTo>
                <a:lnTo>
                  <a:pt x="14401" y="22082"/>
                </a:lnTo>
                <a:lnTo>
                  <a:pt x="15361" y="23042"/>
                </a:lnTo>
                <a:lnTo>
                  <a:pt x="16322" y="23987"/>
                </a:lnTo>
                <a:lnTo>
                  <a:pt x="16322" y="26868"/>
                </a:lnTo>
                <a:lnTo>
                  <a:pt x="15361" y="27828"/>
                </a:lnTo>
                <a:lnTo>
                  <a:pt x="14401" y="28803"/>
                </a:lnTo>
                <a:lnTo>
                  <a:pt x="13441" y="29763"/>
                </a:lnTo>
                <a:lnTo>
                  <a:pt x="12481" y="30708"/>
                </a:lnTo>
                <a:lnTo>
                  <a:pt x="8641" y="30708"/>
                </a:lnTo>
                <a:lnTo>
                  <a:pt x="6720" y="29763"/>
                </a:lnTo>
                <a:lnTo>
                  <a:pt x="4800" y="27828"/>
                </a:lnTo>
                <a:lnTo>
                  <a:pt x="2880" y="26868"/>
                </a:lnTo>
                <a:lnTo>
                  <a:pt x="1920" y="23987"/>
                </a:lnTo>
                <a:lnTo>
                  <a:pt x="960" y="21122"/>
                </a:lnTo>
                <a:lnTo>
                  <a:pt x="0" y="21122"/>
                </a:lnTo>
                <a:lnTo>
                  <a:pt x="0" y="31668"/>
                </a:lnTo>
                <a:lnTo>
                  <a:pt x="960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1" name="object 851"/>
          <p:cNvSpPr/>
          <p:nvPr/>
        </p:nvSpPr>
        <p:spPr>
          <a:xfrm>
            <a:off x="3103824" y="1790120"/>
            <a:ext cx="25923" cy="17282"/>
          </a:xfrm>
          <a:custGeom>
            <a:avLst/>
            <a:gdLst/>
            <a:ahLst/>
            <a:cxnLst/>
            <a:rect l="l" t="t" r="r" b="b"/>
            <a:pathLst>
              <a:path w="25923" h="17282">
                <a:moveTo>
                  <a:pt x="18242" y="960"/>
                </a:moveTo>
                <a:lnTo>
                  <a:pt x="18242" y="2880"/>
                </a:lnTo>
                <a:lnTo>
                  <a:pt x="4800" y="2880"/>
                </a:lnTo>
                <a:lnTo>
                  <a:pt x="4800" y="0"/>
                </a:lnTo>
                <a:lnTo>
                  <a:pt x="4800" y="9601"/>
                </a:lnTo>
                <a:lnTo>
                  <a:pt x="4800" y="4800"/>
                </a:lnTo>
                <a:lnTo>
                  <a:pt x="25923" y="4800"/>
                </a:lnTo>
                <a:lnTo>
                  <a:pt x="18242" y="960"/>
                </a:lnTo>
                <a:close/>
              </a:path>
              <a:path w="25923" h="17282">
                <a:moveTo>
                  <a:pt x="6720" y="-6720"/>
                </a:moveTo>
                <a:lnTo>
                  <a:pt x="3840" y="-2880"/>
                </a:lnTo>
                <a:lnTo>
                  <a:pt x="960" y="0"/>
                </a:lnTo>
                <a:lnTo>
                  <a:pt x="0" y="3840"/>
                </a:lnTo>
                <a:lnTo>
                  <a:pt x="0" y="13441"/>
                </a:lnTo>
                <a:lnTo>
                  <a:pt x="960" y="17282"/>
                </a:lnTo>
                <a:lnTo>
                  <a:pt x="3840" y="20147"/>
                </a:lnTo>
                <a:lnTo>
                  <a:pt x="5760" y="23027"/>
                </a:lnTo>
                <a:lnTo>
                  <a:pt x="9601" y="24963"/>
                </a:lnTo>
                <a:lnTo>
                  <a:pt x="16322" y="24963"/>
                </a:lnTo>
                <a:lnTo>
                  <a:pt x="19202" y="23027"/>
                </a:lnTo>
                <a:lnTo>
                  <a:pt x="21122" y="21122"/>
                </a:lnTo>
                <a:lnTo>
                  <a:pt x="24003" y="18242"/>
                </a:lnTo>
                <a:lnTo>
                  <a:pt x="24963" y="15361"/>
                </a:lnTo>
                <a:lnTo>
                  <a:pt x="25923" y="12466"/>
                </a:lnTo>
                <a:lnTo>
                  <a:pt x="24003" y="11521"/>
                </a:lnTo>
                <a:lnTo>
                  <a:pt x="23042" y="14401"/>
                </a:lnTo>
                <a:lnTo>
                  <a:pt x="22082" y="16306"/>
                </a:lnTo>
                <a:lnTo>
                  <a:pt x="21122" y="17282"/>
                </a:lnTo>
                <a:lnTo>
                  <a:pt x="19202" y="19187"/>
                </a:lnTo>
                <a:lnTo>
                  <a:pt x="12481" y="19187"/>
                </a:lnTo>
                <a:lnTo>
                  <a:pt x="9601" y="18242"/>
                </a:lnTo>
                <a:lnTo>
                  <a:pt x="7680" y="15361"/>
                </a:lnTo>
                <a:lnTo>
                  <a:pt x="5760" y="12466"/>
                </a:lnTo>
                <a:lnTo>
                  <a:pt x="4800" y="9601"/>
                </a:lnTo>
                <a:lnTo>
                  <a:pt x="4800" y="0"/>
                </a:lnTo>
                <a:lnTo>
                  <a:pt x="5760" y="-1920"/>
                </a:lnTo>
                <a:lnTo>
                  <a:pt x="6720" y="-2880"/>
                </a:lnTo>
                <a:lnTo>
                  <a:pt x="8641" y="-4800"/>
                </a:lnTo>
                <a:lnTo>
                  <a:pt x="9601" y="-5760"/>
                </a:lnTo>
                <a:lnTo>
                  <a:pt x="13441" y="-5760"/>
                </a:lnTo>
                <a:lnTo>
                  <a:pt x="14401" y="-4800"/>
                </a:lnTo>
                <a:lnTo>
                  <a:pt x="15361" y="-3840"/>
                </a:lnTo>
                <a:lnTo>
                  <a:pt x="16322" y="-3840"/>
                </a:lnTo>
                <a:lnTo>
                  <a:pt x="17282" y="-2880"/>
                </a:lnTo>
                <a:lnTo>
                  <a:pt x="18242" y="-960"/>
                </a:lnTo>
                <a:lnTo>
                  <a:pt x="18242" y="960"/>
                </a:lnTo>
                <a:lnTo>
                  <a:pt x="25923" y="4800"/>
                </a:lnTo>
                <a:lnTo>
                  <a:pt x="25923" y="960"/>
                </a:lnTo>
                <a:lnTo>
                  <a:pt x="24003" y="-1920"/>
                </a:lnTo>
                <a:lnTo>
                  <a:pt x="22082" y="-3840"/>
                </a:lnTo>
                <a:lnTo>
                  <a:pt x="20162" y="-6720"/>
                </a:lnTo>
                <a:lnTo>
                  <a:pt x="17282" y="-7680"/>
                </a:lnTo>
                <a:lnTo>
                  <a:pt x="9601" y="-7680"/>
                </a:lnTo>
                <a:lnTo>
                  <a:pt x="6720" y="-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2" name="object 852"/>
          <p:cNvSpPr/>
          <p:nvPr/>
        </p:nvSpPr>
        <p:spPr>
          <a:xfrm>
            <a:off x="3133587" y="1796841"/>
            <a:ext cx="7680" cy="23042"/>
          </a:xfrm>
          <a:custGeom>
            <a:avLst/>
            <a:gdLst/>
            <a:ahLst/>
            <a:cxnLst/>
            <a:rect l="l" t="t" r="r" b="b"/>
            <a:pathLst>
              <a:path w="7680" h="23042">
                <a:moveTo>
                  <a:pt x="4785" y="1920"/>
                </a:moveTo>
                <a:lnTo>
                  <a:pt x="4785" y="8641"/>
                </a:lnTo>
                <a:lnTo>
                  <a:pt x="4785" y="6720"/>
                </a:lnTo>
                <a:lnTo>
                  <a:pt x="5760" y="5745"/>
                </a:lnTo>
                <a:lnTo>
                  <a:pt x="7680" y="0"/>
                </a:lnTo>
                <a:lnTo>
                  <a:pt x="4785" y="1920"/>
                </a:lnTo>
                <a:close/>
              </a:path>
              <a:path w="7680" h="23042">
                <a:moveTo>
                  <a:pt x="2880" y="-3840"/>
                </a:moveTo>
                <a:lnTo>
                  <a:pt x="4785" y="-3840"/>
                </a:lnTo>
                <a:lnTo>
                  <a:pt x="5760" y="-4800"/>
                </a:lnTo>
                <a:lnTo>
                  <a:pt x="6720" y="-5760"/>
                </a:lnTo>
                <a:lnTo>
                  <a:pt x="6720" y="-10561"/>
                </a:lnTo>
                <a:lnTo>
                  <a:pt x="7680" y="-11521"/>
                </a:lnTo>
                <a:lnTo>
                  <a:pt x="8625" y="-12481"/>
                </a:lnTo>
                <a:lnTo>
                  <a:pt x="12466" y="-12481"/>
                </a:lnTo>
                <a:lnTo>
                  <a:pt x="14401" y="-11521"/>
                </a:lnTo>
                <a:lnTo>
                  <a:pt x="15346" y="-10561"/>
                </a:lnTo>
                <a:lnTo>
                  <a:pt x="16306" y="-9601"/>
                </a:lnTo>
                <a:lnTo>
                  <a:pt x="16306" y="-2880"/>
                </a:lnTo>
                <a:lnTo>
                  <a:pt x="11506" y="-960"/>
                </a:lnTo>
                <a:lnTo>
                  <a:pt x="7680" y="0"/>
                </a:lnTo>
                <a:lnTo>
                  <a:pt x="5760" y="5745"/>
                </a:lnTo>
                <a:lnTo>
                  <a:pt x="6720" y="4800"/>
                </a:lnTo>
                <a:lnTo>
                  <a:pt x="6720" y="3840"/>
                </a:lnTo>
                <a:lnTo>
                  <a:pt x="8625" y="2880"/>
                </a:lnTo>
                <a:lnTo>
                  <a:pt x="9601" y="1920"/>
                </a:lnTo>
                <a:lnTo>
                  <a:pt x="11506" y="960"/>
                </a:lnTo>
                <a:lnTo>
                  <a:pt x="13441" y="0"/>
                </a:lnTo>
                <a:lnTo>
                  <a:pt x="16306" y="-960"/>
                </a:lnTo>
                <a:lnTo>
                  <a:pt x="16306" y="10561"/>
                </a:lnTo>
                <a:lnTo>
                  <a:pt x="13441" y="12466"/>
                </a:lnTo>
                <a:lnTo>
                  <a:pt x="11506" y="13426"/>
                </a:lnTo>
                <a:lnTo>
                  <a:pt x="7680" y="13426"/>
                </a:lnTo>
                <a:lnTo>
                  <a:pt x="6720" y="12466"/>
                </a:lnTo>
                <a:lnTo>
                  <a:pt x="5760" y="11521"/>
                </a:lnTo>
                <a:lnTo>
                  <a:pt x="4785" y="9585"/>
                </a:lnTo>
                <a:lnTo>
                  <a:pt x="4785" y="1920"/>
                </a:lnTo>
                <a:lnTo>
                  <a:pt x="2880" y="2880"/>
                </a:lnTo>
                <a:lnTo>
                  <a:pt x="960" y="4800"/>
                </a:lnTo>
                <a:lnTo>
                  <a:pt x="960" y="5745"/>
                </a:lnTo>
                <a:lnTo>
                  <a:pt x="0" y="6720"/>
                </a:lnTo>
                <a:lnTo>
                  <a:pt x="0" y="14401"/>
                </a:lnTo>
                <a:lnTo>
                  <a:pt x="1920" y="15361"/>
                </a:lnTo>
                <a:lnTo>
                  <a:pt x="2880" y="17266"/>
                </a:lnTo>
                <a:lnTo>
                  <a:pt x="10561" y="17266"/>
                </a:lnTo>
                <a:lnTo>
                  <a:pt x="11506" y="16306"/>
                </a:lnTo>
                <a:lnTo>
                  <a:pt x="13441" y="15361"/>
                </a:lnTo>
                <a:lnTo>
                  <a:pt x="16306" y="12466"/>
                </a:lnTo>
                <a:lnTo>
                  <a:pt x="16306" y="14401"/>
                </a:lnTo>
                <a:lnTo>
                  <a:pt x="17282" y="15361"/>
                </a:lnTo>
                <a:lnTo>
                  <a:pt x="17282" y="16306"/>
                </a:lnTo>
                <a:lnTo>
                  <a:pt x="18242" y="17266"/>
                </a:lnTo>
                <a:lnTo>
                  <a:pt x="22067" y="17266"/>
                </a:lnTo>
                <a:lnTo>
                  <a:pt x="24963" y="16306"/>
                </a:lnTo>
                <a:lnTo>
                  <a:pt x="26868" y="12466"/>
                </a:lnTo>
                <a:lnTo>
                  <a:pt x="26868" y="10561"/>
                </a:lnTo>
                <a:lnTo>
                  <a:pt x="25907" y="12466"/>
                </a:lnTo>
                <a:lnTo>
                  <a:pt x="24963" y="12466"/>
                </a:lnTo>
                <a:lnTo>
                  <a:pt x="24963" y="13426"/>
                </a:lnTo>
                <a:lnTo>
                  <a:pt x="23027" y="13426"/>
                </a:lnTo>
                <a:lnTo>
                  <a:pt x="22067" y="12466"/>
                </a:lnTo>
                <a:lnTo>
                  <a:pt x="22067" y="-8641"/>
                </a:lnTo>
                <a:lnTo>
                  <a:pt x="21122" y="-9601"/>
                </a:lnTo>
                <a:lnTo>
                  <a:pt x="21122" y="-11521"/>
                </a:lnTo>
                <a:lnTo>
                  <a:pt x="20147" y="-12481"/>
                </a:lnTo>
                <a:lnTo>
                  <a:pt x="18242" y="-13441"/>
                </a:lnTo>
                <a:lnTo>
                  <a:pt x="17282" y="-14401"/>
                </a:lnTo>
                <a:lnTo>
                  <a:pt x="8625" y="-14401"/>
                </a:lnTo>
                <a:lnTo>
                  <a:pt x="5760" y="-13441"/>
                </a:lnTo>
                <a:lnTo>
                  <a:pt x="3840" y="-12481"/>
                </a:lnTo>
                <a:lnTo>
                  <a:pt x="1920" y="-10561"/>
                </a:lnTo>
                <a:lnTo>
                  <a:pt x="960" y="-8641"/>
                </a:lnTo>
                <a:lnTo>
                  <a:pt x="960" y="-4800"/>
                </a:lnTo>
                <a:lnTo>
                  <a:pt x="1920" y="-4800"/>
                </a:lnTo>
                <a:lnTo>
                  <a:pt x="1920" y="-3840"/>
                </a:lnTo>
                <a:lnTo>
                  <a:pt x="2880" y="-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3" name="object 853"/>
          <p:cNvSpPr/>
          <p:nvPr/>
        </p:nvSpPr>
        <p:spPr>
          <a:xfrm>
            <a:off x="3161416" y="1782439"/>
            <a:ext cx="23042" cy="31668"/>
          </a:xfrm>
          <a:custGeom>
            <a:avLst/>
            <a:gdLst/>
            <a:ahLst/>
            <a:cxnLst/>
            <a:rect l="l" t="t" r="r" b="b"/>
            <a:pathLst>
              <a:path w="23042" h="31668">
                <a:moveTo>
                  <a:pt x="9601" y="0"/>
                </a:moveTo>
                <a:lnTo>
                  <a:pt x="0" y="3840"/>
                </a:lnTo>
                <a:lnTo>
                  <a:pt x="960" y="4800"/>
                </a:lnTo>
                <a:lnTo>
                  <a:pt x="4800" y="4800"/>
                </a:lnTo>
                <a:lnTo>
                  <a:pt x="4800" y="6720"/>
                </a:lnTo>
                <a:lnTo>
                  <a:pt x="5760" y="9601"/>
                </a:lnTo>
                <a:lnTo>
                  <a:pt x="5760" y="25923"/>
                </a:lnTo>
                <a:lnTo>
                  <a:pt x="4800" y="27828"/>
                </a:lnTo>
                <a:lnTo>
                  <a:pt x="4800" y="28803"/>
                </a:lnTo>
                <a:lnTo>
                  <a:pt x="3855" y="29763"/>
                </a:lnTo>
                <a:lnTo>
                  <a:pt x="960" y="29763"/>
                </a:lnTo>
                <a:lnTo>
                  <a:pt x="960" y="31668"/>
                </a:lnTo>
                <a:lnTo>
                  <a:pt x="16322" y="31668"/>
                </a:lnTo>
                <a:lnTo>
                  <a:pt x="16322" y="29763"/>
                </a:lnTo>
                <a:lnTo>
                  <a:pt x="13441" y="29763"/>
                </a:lnTo>
                <a:lnTo>
                  <a:pt x="12481" y="28803"/>
                </a:lnTo>
                <a:lnTo>
                  <a:pt x="11521" y="28803"/>
                </a:lnTo>
                <a:lnTo>
                  <a:pt x="11521" y="26868"/>
                </a:lnTo>
                <a:lnTo>
                  <a:pt x="10561" y="25923"/>
                </a:lnTo>
                <a:lnTo>
                  <a:pt x="10561" y="9601"/>
                </a:lnTo>
                <a:lnTo>
                  <a:pt x="11521" y="7680"/>
                </a:lnTo>
                <a:lnTo>
                  <a:pt x="13441" y="5760"/>
                </a:lnTo>
                <a:lnTo>
                  <a:pt x="14401" y="4800"/>
                </a:lnTo>
                <a:lnTo>
                  <a:pt x="16322" y="4800"/>
                </a:lnTo>
                <a:lnTo>
                  <a:pt x="17282" y="5760"/>
                </a:lnTo>
                <a:lnTo>
                  <a:pt x="18242" y="6720"/>
                </a:lnTo>
                <a:lnTo>
                  <a:pt x="21122" y="6720"/>
                </a:lnTo>
                <a:lnTo>
                  <a:pt x="22082" y="5760"/>
                </a:lnTo>
                <a:lnTo>
                  <a:pt x="23042" y="5760"/>
                </a:lnTo>
                <a:lnTo>
                  <a:pt x="23042" y="1920"/>
                </a:lnTo>
                <a:lnTo>
                  <a:pt x="22082" y="960"/>
                </a:lnTo>
                <a:lnTo>
                  <a:pt x="21122" y="0"/>
                </a:lnTo>
                <a:lnTo>
                  <a:pt x="16322" y="0"/>
                </a:lnTo>
                <a:lnTo>
                  <a:pt x="13441" y="1920"/>
                </a:lnTo>
                <a:lnTo>
                  <a:pt x="10561" y="6720"/>
                </a:lnTo>
                <a:lnTo>
                  <a:pt x="10561" y="0"/>
                </a:lnTo>
                <a:lnTo>
                  <a:pt x="96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4" name="object 854"/>
          <p:cNvSpPr/>
          <p:nvPr/>
        </p:nvSpPr>
        <p:spPr>
          <a:xfrm>
            <a:off x="3186379" y="1782439"/>
            <a:ext cx="25923" cy="32644"/>
          </a:xfrm>
          <a:custGeom>
            <a:avLst/>
            <a:gdLst/>
            <a:ahLst/>
            <a:cxnLst/>
            <a:rect l="l" t="t" r="r" b="b"/>
            <a:pathLst>
              <a:path w="25923" h="32644">
                <a:moveTo>
                  <a:pt x="23042" y="10561"/>
                </a:moveTo>
                <a:lnTo>
                  <a:pt x="24002" y="9601"/>
                </a:lnTo>
                <a:lnTo>
                  <a:pt x="24963" y="8641"/>
                </a:lnTo>
                <a:lnTo>
                  <a:pt x="24963" y="5760"/>
                </a:lnTo>
                <a:lnTo>
                  <a:pt x="24002" y="3840"/>
                </a:lnTo>
                <a:lnTo>
                  <a:pt x="22082" y="1920"/>
                </a:lnTo>
                <a:lnTo>
                  <a:pt x="20162" y="960"/>
                </a:lnTo>
                <a:lnTo>
                  <a:pt x="17282" y="0"/>
                </a:lnTo>
                <a:lnTo>
                  <a:pt x="10561" y="0"/>
                </a:lnTo>
                <a:lnTo>
                  <a:pt x="7680" y="1920"/>
                </a:lnTo>
                <a:lnTo>
                  <a:pt x="4800" y="4800"/>
                </a:lnTo>
                <a:lnTo>
                  <a:pt x="1920" y="7680"/>
                </a:lnTo>
                <a:lnTo>
                  <a:pt x="0" y="11521"/>
                </a:lnTo>
                <a:lnTo>
                  <a:pt x="0" y="21122"/>
                </a:lnTo>
                <a:lnTo>
                  <a:pt x="960" y="24963"/>
                </a:lnTo>
                <a:lnTo>
                  <a:pt x="3840" y="27828"/>
                </a:lnTo>
                <a:lnTo>
                  <a:pt x="6720" y="30708"/>
                </a:lnTo>
                <a:lnTo>
                  <a:pt x="9601" y="32644"/>
                </a:lnTo>
                <a:lnTo>
                  <a:pt x="16322" y="32644"/>
                </a:lnTo>
                <a:lnTo>
                  <a:pt x="18242" y="31668"/>
                </a:lnTo>
                <a:lnTo>
                  <a:pt x="21122" y="28803"/>
                </a:lnTo>
                <a:lnTo>
                  <a:pt x="23042" y="26868"/>
                </a:lnTo>
                <a:lnTo>
                  <a:pt x="24963" y="23987"/>
                </a:lnTo>
                <a:lnTo>
                  <a:pt x="25923" y="20147"/>
                </a:lnTo>
                <a:lnTo>
                  <a:pt x="24963" y="19202"/>
                </a:lnTo>
                <a:lnTo>
                  <a:pt x="24002" y="22082"/>
                </a:lnTo>
                <a:lnTo>
                  <a:pt x="22082" y="23987"/>
                </a:lnTo>
                <a:lnTo>
                  <a:pt x="21122" y="24963"/>
                </a:lnTo>
                <a:lnTo>
                  <a:pt x="19202" y="26868"/>
                </a:lnTo>
                <a:lnTo>
                  <a:pt x="12481" y="26868"/>
                </a:lnTo>
                <a:lnTo>
                  <a:pt x="9601" y="25923"/>
                </a:lnTo>
                <a:lnTo>
                  <a:pt x="7680" y="23042"/>
                </a:lnTo>
                <a:lnTo>
                  <a:pt x="6720" y="20147"/>
                </a:lnTo>
                <a:lnTo>
                  <a:pt x="5760" y="17282"/>
                </a:lnTo>
                <a:lnTo>
                  <a:pt x="5760" y="9601"/>
                </a:lnTo>
                <a:lnTo>
                  <a:pt x="6720" y="6720"/>
                </a:lnTo>
                <a:lnTo>
                  <a:pt x="8641" y="4800"/>
                </a:lnTo>
                <a:lnTo>
                  <a:pt x="9601" y="2880"/>
                </a:lnTo>
                <a:lnTo>
                  <a:pt x="11521" y="1920"/>
                </a:lnTo>
                <a:lnTo>
                  <a:pt x="15361" y="1920"/>
                </a:lnTo>
                <a:lnTo>
                  <a:pt x="16322" y="2880"/>
                </a:lnTo>
                <a:lnTo>
                  <a:pt x="17282" y="2880"/>
                </a:lnTo>
                <a:lnTo>
                  <a:pt x="17282" y="3840"/>
                </a:lnTo>
                <a:lnTo>
                  <a:pt x="18242" y="4800"/>
                </a:lnTo>
                <a:lnTo>
                  <a:pt x="18242" y="8641"/>
                </a:lnTo>
                <a:lnTo>
                  <a:pt x="19202" y="8641"/>
                </a:lnTo>
                <a:lnTo>
                  <a:pt x="19202" y="9601"/>
                </a:lnTo>
                <a:lnTo>
                  <a:pt x="20162" y="10561"/>
                </a:lnTo>
                <a:lnTo>
                  <a:pt x="23042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5" name="object 855"/>
          <p:cNvSpPr/>
          <p:nvPr/>
        </p:nvSpPr>
        <p:spPr>
          <a:xfrm>
            <a:off x="3215182" y="1766117"/>
            <a:ext cx="33604" cy="47990"/>
          </a:xfrm>
          <a:custGeom>
            <a:avLst/>
            <a:gdLst/>
            <a:ahLst/>
            <a:cxnLst/>
            <a:rect l="l" t="t" r="r" b="b"/>
            <a:pathLst>
              <a:path w="33604" h="47990">
                <a:moveTo>
                  <a:pt x="15361" y="47990"/>
                </a:moveTo>
                <a:lnTo>
                  <a:pt x="15361" y="46085"/>
                </a:lnTo>
                <a:lnTo>
                  <a:pt x="11521" y="46085"/>
                </a:lnTo>
                <a:lnTo>
                  <a:pt x="11521" y="45125"/>
                </a:lnTo>
                <a:lnTo>
                  <a:pt x="10561" y="45125"/>
                </a:lnTo>
                <a:lnTo>
                  <a:pt x="10561" y="24963"/>
                </a:lnTo>
                <a:lnTo>
                  <a:pt x="12481" y="23042"/>
                </a:lnTo>
                <a:lnTo>
                  <a:pt x="13441" y="22082"/>
                </a:lnTo>
                <a:lnTo>
                  <a:pt x="14401" y="21122"/>
                </a:lnTo>
                <a:lnTo>
                  <a:pt x="16322" y="20162"/>
                </a:lnTo>
                <a:lnTo>
                  <a:pt x="20162" y="20162"/>
                </a:lnTo>
                <a:lnTo>
                  <a:pt x="21107" y="21122"/>
                </a:lnTo>
                <a:lnTo>
                  <a:pt x="22082" y="22082"/>
                </a:lnTo>
                <a:lnTo>
                  <a:pt x="23042" y="23042"/>
                </a:lnTo>
                <a:lnTo>
                  <a:pt x="23042" y="45125"/>
                </a:lnTo>
                <a:lnTo>
                  <a:pt x="22082" y="45125"/>
                </a:lnTo>
                <a:lnTo>
                  <a:pt x="22082" y="46085"/>
                </a:lnTo>
                <a:lnTo>
                  <a:pt x="18242" y="46085"/>
                </a:lnTo>
                <a:lnTo>
                  <a:pt x="18242" y="47990"/>
                </a:lnTo>
                <a:lnTo>
                  <a:pt x="33604" y="47990"/>
                </a:lnTo>
                <a:lnTo>
                  <a:pt x="33604" y="46085"/>
                </a:lnTo>
                <a:lnTo>
                  <a:pt x="29763" y="46085"/>
                </a:lnTo>
                <a:lnTo>
                  <a:pt x="29763" y="45125"/>
                </a:lnTo>
                <a:lnTo>
                  <a:pt x="28788" y="45125"/>
                </a:lnTo>
                <a:lnTo>
                  <a:pt x="28788" y="24002"/>
                </a:lnTo>
                <a:lnTo>
                  <a:pt x="27828" y="22082"/>
                </a:lnTo>
                <a:lnTo>
                  <a:pt x="27828" y="20162"/>
                </a:lnTo>
                <a:lnTo>
                  <a:pt x="26883" y="18242"/>
                </a:lnTo>
                <a:lnTo>
                  <a:pt x="24947" y="17282"/>
                </a:lnTo>
                <a:lnTo>
                  <a:pt x="24003" y="16322"/>
                </a:lnTo>
                <a:lnTo>
                  <a:pt x="18242" y="16322"/>
                </a:lnTo>
                <a:lnTo>
                  <a:pt x="16322" y="17282"/>
                </a:lnTo>
                <a:lnTo>
                  <a:pt x="15361" y="18242"/>
                </a:lnTo>
                <a:lnTo>
                  <a:pt x="13441" y="20162"/>
                </a:lnTo>
                <a:lnTo>
                  <a:pt x="10561" y="23042"/>
                </a:lnTo>
                <a:lnTo>
                  <a:pt x="10561" y="0"/>
                </a:lnTo>
                <a:lnTo>
                  <a:pt x="8641" y="0"/>
                </a:lnTo>
                <a:lnTo>
                  <a:pt x="0" y="3840"/>
                </a:lnTo>
                <a:lnTo>
                  <a:pt x="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4800" y="45125"/>
                </a:lnTo>
                <a:lnTo>
                  <a:pt x="3840" y="46085"/>
                </a:lnTo>
                <a:lnTo>
                  <a:pt x="0" y="46085"/>
                </a:lnTo>
                <a:lnTo>
                  <a:pt x="0" y="47990"/>
                </a:lnTo>
                <a:lnTo>
                  <a:pt x="15361" y="479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6" name="object 856"/>
          <p:cNvSpPr/>
          <p:nvPr/>
        </p:nvSpPr>
        <p:spPr>
          <a:xfrm>
            <a:off x="3268934" y="1782439"/>
            <a:ext cx="27843" cy="31668"/>
          </a:xfrm>
          <a:custGeom>
            <a:avLst/>
            <a:gdLst/>
            <a:ahLst/>
            <a:cxnLst/>
            <a:rect l="l" t="t" r="r" b="b"/>
            <a:pathLst>
              <a:path w="27843" h="31668">
                <a:moveTo>
                  <a:pt x="1920" y="9601"/>
                </a:moveTo>
                <a:lnTo>
                  <a:pt x="1920" y="10561"/>
                </a:lnTo>
                <a:lnTo>
                  <a:pt x="4800" y="10561"/>
                </a:lnTo>
                <a:lnTo>
                  <a:pt x="5760" y="9601"/>
                </a:lnTo>
                <a:lnTo>
                  <a:pt x="6720" y="9601"/>
                </a:lnTo>
                <a:lnTo>
                  <a:pt x="6720" y="3840"/>
                </a:lnTo>
                <a:lnTo>
                  <a:pt x="7680" y="2880"/>
                </a:lnTo>
                <a:lnTo>
                  <a:pt x="8641" y="1920"/>
                </a:lnTo>
                <a:lnTo>
                  <a:pt x="12481" y="1920"/>
                </a:lnTo>
                <a:lnTo>
                  <a:pt x="14401" y="2880"/>
                </a:lnTo>
                <a:lnTo>
                  <a:pt x="15361" y="3840"/>
                </a:lnTo>
                <a:lnTo>
                  <a:pt x="16322" y="4800"/>
                </a:lnTo>
                <a:lnTo>
                  <a:pt x="16322" y="11521"/>
                </a:lnTo>
                <a:lnTo>
                  <a:pt x="11521" y="13441"/>
                </a:lnTo>
                <a:lnTo>
                  <a:pt x="7680" y="14401"/>
                </a:lnTo>
                <a:lnTo>
                  <a:pt x="6720" y="19202"/>
                </a:lnTo>
                <a:lnTo>
                  <a:pt x="7680" y="18242"/>
                </a:lnTo>
                <a:lnTo>
                  <a:pt x="8641" y="17282"/>
                </a:lnTo>
                <a:lnTo>
                  <a:pt x="10561" y="16322"/>
                </a:lnTo>
                <a:lnTo>
                  <a:pt x="11521" y="15361"/>
                </a:lnTo>
                <a:lnTo>
                  <a:pt x="13441" y="14401"/>
                </a:lnTo>
                <a:lnTo>
                  <a:pt x="16322" y="13441"/>
                </a:lnTo>
                <a:lnTo>
                  <a:pt x="16322" y="24963"/>
                </a:lnTo>
                <a:lnTo>
                  <a:pt x="14401" y="26868"/>
                </a:lnTo>
                <a:lnTo>
                  <a:pt x="11521" y="27828"/>
                </a:lnTo>
                <a:lnTo>
                  <a:pt x="7680" y="27828"/>
                </a:lnTo>
                <a:lnTo>
                  <a:pt x="6720" y="26868"/>
                </a:lnTo>
                <a:lnTo>
                  <a:pt x="5760" y="25923"/>
                </a:lnTo>
                <a:lnTo>
                  <a:pt x="5760" y="16322"/>
                </a:lnTo>
                <a:lnTo>
                  <a:pt x="2880" y="17282"/>
                </a:lnTo>
                <a:lnTo>
                  <a:pt x="1920" y="19202"/>
                </a:lnTo>
                <a:lnTo>
                  <a:pt x="960" y="20147"/>
                </a:lnTo>
                <a:lnTo>
                  <a:pt x="0" y="21122"/>
                </a:lnTo>
                <a:lnTo>
                  <a:pt x="0" y="28803"/>
                </a:lnTo>
                <a:lnTo>
                  <a:pt x="1920" y="29763"/>
                </a:lnTo>
                <a:lnTo>
                  <a:pt x="2880" y="31668"/>
                </a:lnTo>
                <a:lnTo>
                  <a:pt x="10561" y="31668"/>
                </a:lnTo>
                <a:lnTo>
                  <a:pt x="11521" y="30708"/>
                </a:lnTo>
                <a:lnTo>
                  <a:pt x="13441" y="29763"/>
                </a:lnTo>
                <a:lnTo>
                  <a:pt x="16322" y="26868"/>
                </a:lnTo>
                <a:lnTo>
                  <a:pt x="16322" y="28803"/>
                </a:lnTo>
                <a:lnTo>
                  <a:pt x="17282" y="29763"/>
                </a:lnTo>
                <a:lnTo>
                  <a:pt x="17282" y="30708"/>
                </a:lnTo>
                <a:lnTo>
                  <a:pt x="18242" y="31668"/>
                </a:lnTo>
                <a:lnTo>
                  <a:pt x="23042" y="31668"/>
                </a:lnTo>
                <a:lnTo>
                  <a:pt x="24963" y="30708"/>
                </a:lnTo>
                <a:lnTo>
                  <a:pt x="27843" y="26868"/>
                </a:lnTo>
                <a:lnTo>
                  <a:pt x="27843" y="24963"/>
                </a:lnTo>
                <a:lnTo>
                  <a:pt x="25923" y="26868"/>
                </a:lnTo>
                <a:lnTo>
                  <a:pt x="24963" y="26868"/>
                </a:lnTo>
                <a:lnTo>
                  <a:pt x="24963" y="27828"/>
                </a:lnTo>
                <a:lnTo>
                  <a:pt x="23042" y="27828"/>
                </a:lnTo>
                <a:lnTo>
                  <a:pt x="23042" y="26868"/>
                </a:lnTo>
                <a:lnTo>
                  <a:pt x="22082" y="26868"/>
                </a:lnTo>
                <a:lnTo>
                  <a:pt x="22082" y="4800"/>
                </a:lnTo>
                <a:lnTo>
                  <a:pt x="21122" y="2880"/>
                </a:lnTo>
                <a:lnTo>
                  <a:pt x="20162" y="1920"/>
                </a:lnTo>
                <a:lnTo>
                  <a:pt x="19202" y="960"/>
                </a:lnTo>
                <a:lnTo>
                  <a:pt x="17282" y="0"/>
                </a:lnTo>
                <a:lnTo>
                  <a:pt x="8641" y="0"/>
                </a:lnTo>
                <a:lnTo>
                  <a:pt x="5760" y="960"/>
                </a:lnTo>
                <a:lnTo>
                  <a:pt x="3840" y="1920"/>
                </a:lnTo>
                <a:lnTo>
                  <a:pt x="1920" y="3840"/>
                </a:lnTo>
                <a:lnTo>
                  <a:pt x="960" y="5760"/>
                </a:lnTo>
                <a:lnTo>
                  <a:pt x="960" y="9601"/>
                </a:lnTo>
                <a:lnTo>
                  <a:pt x="192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7" name="object 857"/>
          <p:cNvSpPr/>
          <p:nvPr/>
        </p:nvSpPr>
        <p:spPr>
          <a:xfrm>
            <a:off x="3274694" y="1796841"/>
            <a:ext cx="1920" cy="11521"/>
          </a:xfrm>
          <a:custGeom>
            <a:avLst/>
            <a:gdLst/>
            <a:ahLst/>
            <a:cxnLst/>
            <a:rect l="l" t="t" r="r" b="b"/>
            <a:pathLst>
              <a:path w="1920" h="11521">
                <a:moveTo>
                  <a:pt x="0" y="1920"/>
                </a:moveTo>
                <a:lnTo>
                  <a:pt x="0" y="11521"/>
                </a:lnTo>
                <a:lnTo>
                  <a:pt x="0" y="5745"/>
                </a:lnTo>
                <a:lnTo>
                  <a:pt x="960" y="4800"/>
                </a:lnTo>
                <a:lnTo>
                  <a:pt x="1920" y="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8" name="object 858"/>
          <p:cNvSpPr/>
          <p:nvPr/>
        </p:nvSpPr>
        <p:spPr>
          <a:xfrm>
            <a:off x="3296777" y="1782439"/>
            <a:ext cx="33604" cy="31668"/>
          </a:xfrm>
          <a:custGeom>
            <a:avLst/>
            <a:gdLst/>
            <a:ahLst/>
            <a:cxnLst/>
            <a:rect l="l" t="t" r="r" b="b"/>
            <a:pathLst>
              <a:path w="33604" h="31668">
                <a:moveTo>
                  <a:pt x="33604" y="31668"/>
                </a:moveTo>
                <a:lnTo>
                  <a:pt x="33604" y="29763"/>
                </a:lnTo>
                <a:lnTo>
                  <a:pt x="30723" y="29763"/>
                </a:lnTo>
                <a:lnTo>
                  <a:pt x="29763" y="28803"/>
                </a:lnTo>
                <a:lnTo>
                  <a:pt x="29763" y="27828"/>
                </a:lnTo>
                <a:lnTo>
                  <a:pt x="28803" y="26868"/>
                </a:lnTo>
                <a:lnTo>
                  <a:pt x="28803" y="5760"/>
                </a:lnTo>
                <a:lnTo>
                  <a:pt x="27843" y="3840"/>
                </a:lnTo>
                <a:lnTo>
                  <a:pt x="26883" y="1920"/>
                </a:lnTo>
                <a:lnTo>
                  <a:pt x="25923" y="960"/>
                </a:lnTo>
                <a:lnTo>
                  <a:pt x="24002" y="0"/>
                </a:lnTo>
                <a:lnTo>
                  <a:pt x="18242" y="0"/>
                </a:lnTo>
                <a:lnTo>
                  <a:pt x="14401" y="1920"/>
                </a:lnTo>
                <a:lnTo>
                  <a:pt x="10561" y="6720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800"/>
                </a:lnTo>
                <a:lnTo>
                  <a:pt x="4800" y="4800"/>
                </a:lnTo>
                <a:lnTo>
                  <a:pt x="4800" y="6720"/>
                </a:lnTo>
                <a:lnTo>
                  <a:pt x="5760" y="7680"/>
                </a:lnTo>
                <a:lnTo>
                  <a:pt x="5760" y="26868"/>
                </a:lnTo>
                <a:lnTo>
                  <a:pt x="4800" y="27828"/>
                </a:lnTo>
                <a:lnTo>
                  <a:pt x="4800" y="28803"/>
                </a:lnTo>
                <a:lnTo>
                  <a:pt x="3840" y="29763"/>
                </a:lnTo>
                <a:lnTo>
                  <a:pt x="960" y="29763"/>
                </a:lnTo>
                <a:lnTo>
                  <a:pt x="960" y="31668"/>
                </a:lnTo>
                <a:lnTo>
                  <a:pt x="16322" y="31668"/>
                </a:lnTo>
                <a:lnTo>
                  <a:pt x="16322" y="29763"/>
                </a:lnTo>
                <a:lnTo>
                  <a:pt x="12481" y="29763"/>
                </a:lnTo>
                <a:lnTo>
                  <a:pt x="11521" y="28803"/>
                </a:lnTo>
                <a:lnTo>
                  <a:pt x="11521" y="27828"/>
                </a:lnTo>
                <a:lnTo>
                  <a:pt x="10561" y="26868"/>
                </a:lnTo>
                <a:lnTo>
                  <a:pt x="10561" y="8641"/>
                </a:lnTo>
                <a:lnTo>
                  <a:pt x="13441" y="5760"/>
                </a:lnTo>
                <a:lnTo>
                  <a:pt x="16322" y="3840"/>
                </a:lnTo>
                <a:lnTo>
                  <a:pt x="21122" y="3840"/>
                </a:lnTo>
                <a:lnTo>
                  <a:pt x="22082" y="4800"/>
                </a:lnTo>
                <a:lnTo>
                  <a:pt x="22082" y="5760"/>
                </a:lnTo>
                <a:lnTo>
                  <a:pt x="23042" y="7680"/>
                </a:lnTo>
                <a:lnTo>
                  <a:pt x="24002" y="9601"/>
                </a:lnTo>
                <a:lnTo>
                  <a:pt x="24002" y="26868"/>
                </a:lnTo>
                <a:lnTo>
                  <a:pt x="23042" y="27828"/>
                </a:lnTo>
                <a:lnTo>
                  <a:pt x="23042" y="28803"/>
                </a:lnTo>
                <a:lnTo>
                  <a:pt x="22082" y="29763"/>
                </a:lnTo>
                <a:lnTo>
                  <a:pt x="18242" y="29763"/>
                </a:lnTo>
                <a:lnTo>
                  <a:pt x="18242" y="31668"/>
                </a:lnTo>
                <a:lnTo>
                  <a:pt x="33604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9" name="object 859"/>
          <p:cNvSpPr/>
          <p:nvPr/>
        </p:nvSpPr>
        <p:spPr>
          <a:xfrm>
            <a:off x="3333262" y="1782439"/>
            <a:ext cx="23027" cy="32644"/>
          </a:xfrm>
          <a:custGeom>
            <a:avLst/>
            <a:gdLst/>
            <a:ahLst/>
            <a:cxnLst/>
            <a:rect l="l" t="t" r="r" b="b"/>
            <a:pathLst>
              <a:path w="23027" h="32644">
                <a:moveTo>
                  <a:pt x="944" y="24963"/>
                </a:moveTo>
                <a:lnTo>
                  <a:pt x="3840" y="27828"/>
                </a:lnTo>
                <a:lnTo>
                  <a:pt x="6720" y="30708"/>
                </a:lnTo>
                <a:lnTo>
                  <a:pt x="9601" y="32644"/>
                </a:lnTo>
                <a:lnTo>
                  <a:pt x="14401" y="32644"/>
                </a:lnTo>
                <a:lnTo>
                  <a:pt x="15346" y="31668"/>
                </a:lnTo>
                <a:lnTo>
                  <a:pt x="17282" y="31668"/>
                </a:lnTo>
                <a:lnTo>
                  <a:pt x="18227" y="30708"/>
                </a:lnTo>
                <a:lnTo>
                  <a:pt x="20147" y="29763"/>
                </a:lnTo>
                <a:lnTo>
                  <a:pt x="21122" y="27828"/>
                </a:lnTo>
                <a:lnTo>
                  <a:pt x="21122" y="32644"/>
                </a:lnTo>
                <a:lnTo>
                  <a:pt x="23027" y="32644"/>
                </a:lnTo>
                <a:lnTo>
                  <a:pt x="21122" y="6720"/>
                </a:lnTo>
                <a:lnTo>
                  <a:pt x="21122" y="25923"/>
                </a:lnTo>
                <a:lnTo>
                  <a:pt x="19187" y="27828"/>
                </a:lnTo>
                <a:lnTo>
                  <a:pt x="17282" y="28803"/>
                </a:lnTo>
                <a:lnTo>
                  <a:pt x="13441" y="28803"/>
                </a:lnTo>
                <a:lnTo>
                  <a:pt x="11506" y="27828"/>
                </a:lnTo>
                <a:lnTo>
                  <a:pt x="9601" y="24963"/>
                </a:lnTo>
                <a:lnTo>
                  <a:pt x="6720" y="23042"/>
                </a:lnTo>
                <a:lnTo>
                  <a:pt x="5760" y="19202"/>
                </a:lnTo>
                <a:lnTo>
                  <a:pt x="5760" y="10561"/>
                </a:lnTo>
                <a:lnTo>
                  <a:pt x="7665" y="6720"/>
                </a:lnTo>
                <a:lnTo>
                  <a:pt x="9601" y="4800"/>
                </a:lnTo>
                <a:lnTo>
                  <a:pt x="10561" y="2880"/>
                </a:lnTo>
                <a:lnTo>
                  <a:pt x="12466" y="1920"/>
                </a:lnTo>
                <a:lnTo>
                  <a:pt x="15346" y="1920"/>
                </a:lnTo>
                <a:lnTo>
                  <a:pt x="14401" y="0"/>
                </a:lnTo>
                <a:lnTo>
                  <a:pt x="10561" y="0"/>
                </a:lnTo>
                <a:lnTo>
                  <a:pt x="6720" y="1920"/>
                </a:lnTo>
                <a:lnTo>
                  <a:pt x="3840" y="5760"/>
                </a:lnTo>
                <a:lnTo>
                  <a:pt x="944" y="8641"/>
                </a:lnTo>
                <a:lnTo>
                  <a:pt x="0" y="13441"/>
                </a:lnTo>
                <a:lnTo>
                  <a:pt x="0" y="22082"/>
                </a:lnTo>
                <a:lnTo>
                  <a:pt x="944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0" name="object 860"/>
          <p:cNvSpPr/>
          <p:nvPr/>
        </p:nvSpPr>
        <p:spPr>
          <a:xfrm>
            <a:off x="3347664" y="1766117"/>
            <a:ext cx="18227" cy="48966"/>
          </a:xfrm>
          <a:custGeom>
            <a:avLst/>
            <a:gdLst/>
            <a:ahLst/>
            <a:cxnLst/>
            <a:rect l="l" t="t" r="r" b="b"/>
            <a:pathLst>
              <a:path w="18227" h="48966">
                <a:moveTo>
                  <a:pt x="13441" y="43190"/>
                </a:moveTo>
                <a:lnTo>
                  <a:pt x="12466" y="42245"/>
                </a:lnTo>
                <a:lnTo>
                  <a:pt x="12466" y="0"/>
                </a:lnTo>
                <a:lnTo>
                  <a:pt x="11506" y="0"/>
                </a:lnTo>
                <a:lnTo>
                  <a:pt x="1905" y="3840"/>
                </a:lnTo>
                <a:lnTo>
                  <a:pt x="2880" y="4800"/>
                </a:lnTo>
                <a:lnTo>
                  <a:pt x="5745" y="4800"/>
                </a:lnTo>
                <a:lnTo>
                  <a:pt x="6720" y="5760"/>
                </a:lnTo>
                <a:lnTo>
                  <a:pt x="6720" y="19202"/>
                </a:lnTo>
                <a:lnTo>
                  <a:pt x="5745" y="17282"/>
                </a:lnTo>
                <a:lnTo>
                  <a:pt x="2880" y="16322"/>
                </a:lnTo>
                <a:lnTo>
                  <a:pt x="0" y="16322"/>
                </a:lnTo>
                <a:lnTo>
                  <a:pt x="944" y="18242"/>
                </a:lnTo>
                <a:lnTo>
                  <a:pt x="1905" y="18242"/>
                </a:lnTo>
                <a:lnTo>
                  <a:pt x="2880" y="19202"/>
                </a:lnTo>
                <a:lnTo>
                  <a:pt x="4785" y="20162"/>
                </a:lnTo>
                <a:lnTo>
                  <a:pt x="4785" y="21122"/>
                </a:lnTo>
                <a:lnTo>
                  <a:pt x="5745" y="22082"/>
                </a:lnTo>
                <a:lnTo>
                  <a:pt x="6720" y="23042"/>
                </a:lnTo>
                <a:lnTo>
                  <a:pt x="8625" y="48966"/>
                </a:lnTo>
                <a:lnTo>
                  <a:pt x="18227" y="45125"/>
                </a:lnTo>
                <a:lnTo>
                  <a:pt x="17266" y="44150"/>
                </a:lnTo>
                <a:lnTo>
                  <a:pt x="13441" y="44150"/>
                </a:lnTo>
                <a:lnTo>
                  <a:pt x="13441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1" name="object 861"/>
          <p:cNvSpPr/>
          <p:nvPr/>
        </p:nvSpPr>
        <p:spPr>
          <a:xfrm>
            <a:off x="3384133" y="1768998"/>
            <a:ext cx="38404" cy="45110"/>
          </a:xfrm>
          <a:custGeom>
            <a:avLst/>
            <a:gdLst/>
            <a:ahLst/>
            <a:cxnLst/>
            <a:rect l="l" t="t" r="r" b="b"/>
            <a:pathLst>
              <a:path w="38404" h="45110">
                <a:moveTo>
                  <a:pt x="15361" y="37429"/>
                </a:moveTo>
                <a:lnTo>
                  <a:pt x="15361" y="42245"/>
                </a:lnTo>
                <a:lnTo>
                  <a:pt x="14401" y="43205"/>
                </a:lnTo>
                <a:lnTo>
                  <a:pt x="9601" y="43205"/>
                </a:lnTo>
                <a:lnTo>
                  <a:pt x="9601" y="45110"/>
                </a:lnTo>
                <a:lnTo>
                  <a:pt x="28803" y="45110"/>
                </a:lnTo>
                <a:lnTo>
                  <a:pt x="28803" y="43205"/>
                </a:lnTo>
                <a:lnTo>
                  <a:pt x="24002" y="43205"/>
                </a:lnTo>
                <a:lnTo>
                  <a:pt x="23042" y="42245"/>
                </a:lnTo>
                <a:lnTo>
                  <a:pt x="22082" y="41269"/>
                </a:lnTo>
                <a:lnTo>
                  <a:pt x="22082" y="2880"/>
                </a:lnTo>
                <a:lnTo>
                  <a:pt x="31683" y="2880"/>
                </a:lnTo>
                <a:lnTo>
                  <a:pt x="32644" y="3840"/>
                </a:lnTo>
                <a:lnTo>
                  <a:pt x="34564" y="3840"/>
                </a:lnTo>
                <a:lnTo>
                  <a:pt x="35524" y="4800"/>
                </a:lnTo>
                <a:lnTo>
                  <a:pt x="35524" y="6720"/>
                </a:lnTo>
                <a:lnTo>
                  <a:pt x="36484" y="6720"/>
                </a:lnTo>
                <a:lnTo>
                  <a:pt x="36484" y="10561"/>
                </a:lnTo>
                <a:lnTo>
                  <a:pt x="38404" y="10561"/>
                </a:lnTo>
                <a:lnTo>
                  <a:pt x="37444" y="0"/>
                </a:lnTo>
                <a:lnTo>
                  <a:pt x="960" y="0"/>
                </a:lnTo>
                <a:lnTo>
                  <a:pt x="0" y="10561"/>
                </a:lnTo>
                <a:lnTo>
                  <a:pt x="960" y="10561"/>
                </a:lnTo>
                <a:lnTo>
                  <a:pt x="1920" y="8641"/>
                </a:lnTo>
                <a:lnTo>
                  <a:pt x="1920" y="6720"/>
                </a:lnTo>
                <a:lnTo>
                  <a:pt x="2880" y="5760"/>
                </a:lnTo>
                <a:lnTo>
                  <a:pt x="3840" y="3840"/>
                </a:lnTo>
                <a:lnTo>
                  <a:pt x="4800" y="3840"/>
                </a:lnTo>
                <a:lnTo>
                  <a:pt x="5760" y="2880"/>
                </a:lnTo>
                <a:lnTo>
                  <a:pt x="15361" y="2880"/>
                </a:lnTo>
                <a:lnTo>
                  <a:pt x="15361" y="374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2" name="object 862"/>
          <p:cNvSpPr/>
          <p:nvPr/>
        </p:nvSpPr>
        <p:spPr>
          <a:xfrm>
            <a:off x="3426378" y="1782439"/>
            <a:ext cx="25923" cy="32644"/>
          </a:xfrm>
          <a:custGeom>
            <a:avLst/>
            <a:gdLst/>
            <a:ahLst/>
            <a:cxnLst/>
            <a:rect l="l" t="t" r="r" b="b"/>
            <a:pathLst>
              <a:path w="25923" h="32644">
                <a:moveTo>
                  <a:pt x="6720" y="960"/>
                </a:moveTo>
                <a:lnTo>
                  <a:pt x="3840" y="4800"/>
                </a:lnTo>
                <a:lnTo>
                  <a:pt x="1920" y="7680"/>
                </a:lnTo>
                <a:lnTo>
                  <a:pt x="0" y="11521"/>
                </a:lnTo>
                <a:lnTo>
                  <a:pt x="0" y="21122"/>
                </a:lnTo>
                <a:lnTo>
                  <a:pt x="1920" y="24963"/>
                </a:lnTo>
                <a:lnTo>
                  <a:pt x="3840" y="27828"/>
                </a:lnTo>
                <a:lnTo>
                  <a:pt x="6720" y="30708"/>
                </a:lnTo>
                <a:lnTo>
                  <a:pt x="9585" y="32644"/>
                </a:lnTo>
                <a:lnTo>
                  <a:pt x="17266" y="32644"/>
                </a:lnTo>
                <a:lnTo>
                  <a:pt x="20147" y="30708"/>
                </a:lnTo>
                <a:lnTo>
                  <a:pt x="22082" y="28803"/>
                </a:lnTo>
                <a:lnTo>
                  <a:pt x="23987" y="25923"/>
                </a:lnTo>
                <a:lnTo>
                  <a:pt x="25923" y="23042"/>
                </a:lnTo>
                <a:lnTo>
                  <a:pt x="25923" y="20147"/>
                </a:lnTo>
                <a:lnTo>
                  <a:pt x="24947" y="19202"/>
                </a:lnTo>
                <a:lnTo>
                  <a:pt x="23987" y="22082"/>
                </a:lnTo>
                <a:lnTo>
                  <a:pt x="23027" y="23987"/>
                </a:lnTo>
                <a:lnTo>
                  <a:pt x="21107" y="24963"/>
                </a:lnTo>
                <a:lnTo>
                  <a:pt x="20147" y="26868"/>
                </a:lnTo>
                <a:lnTo>
                  <a:pt x="13426" y="26868"/>
                </a:lnTo>
                <a:lnTo>
                  <a:pt x="10561" y="25923"/>
                </a:lnTo>
                <a:lnTo>
                  <a:pt x="8641" y="23042"/>
                </a:lnTo>
                <a:lnTo>
                  <a:pt x="5745" y="20147"/>
                </a:lnTo>
                <a:lnTo>
                  <a:pt x="4800" y="17282"/>
                </a:lnTo>
                <a:lnTo>
                  <a:pt x="4800" y="7680"/>
                </a:lnTo>
                <a:lnTo>
                  <a:pt x="5745" y="5760"/>
                </a:lnTo>
                <a:lnTo>
                  <a:pt x="7680" y="4800"/>
                </a:lnTo>
                <a:lnTo>
                  <a:pt x="8641" y="2880"/>
                </a:lnTo>
                <a:lnTo>
                  <a:pt x="10561" y="1920"/>
                </a:lnTo>
                <a:lnTo>
                  <a:pt x="13426" y="1920"/>
                </a:lnTo>
                <a:lnTo>
                  <a:pt x="15361" y="2880"/>
                </a:lnTo>
                <a:lnTo>
                  <a:pt x="16306" y="3840"/>
                </a:lnTo>
                <a:lnTo>
                  <a:pt x="17266" y="3840"/>
                </a:lnTo>
                <a:lnTo>
                  <a:pt x="18242" y="4800"/>
                </a:lnTo>
                <a:lnTo>
                  <a:pt x="18242" y="6720"/>
                </a:lnTo>
                <a:lnTo>
                  <a:pt x="19202" y="6720"/>
                </a:lnTo>
                <a:lnTo>
                  <a:pt x="19202" y="8641"/>
                </a:lnTo>
                <a:lnTo>
                  <a:pt x="25923" y="12481"/>
                </a:lnTo>
                <a:lnTo>
                  <a:pt x="25923" y="8641"/>
                </a:lnTo>
                <a:lnTo>
                  <a:pt x="24947" y="5760"/>
                </a:lnTo>
                <a:lnTo>
                  <a:pt x="23027" y="3840"/>
                </a:lnTo>
                <a:lnTo>
                  <a:pt x="20147" y="960"/>
                </a:lnTo>
                <a:lnTo>
                  <a:pt x="18242" y="0"/>
                </a:lnTo>
                <a:lnTo>
                  <a:pt x="10561" y="0"/>
                </a:lnTo>
                <a:lnTo>
                  <a:pt x="672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3" name="object 863"/>
          <p:cNvSpPr/>
          <p:nvPr/>
        </p:nvSpPr>
        <p:spPr>
          <a:xfrm>
            <a:off x="3431179" y="1790120"/>
            <a:ext cx="21122" cy="9601"/>
          </a:xfrm>
          <a:custGeom>
            <a:avLst/>
            <a:gdLst/>
            <a:ahLst/>
            <a:cxnLst/>
            <a:rect l="l" t="t" r="r" b="b"/>
            <a:pathLst>
              <a:path w="21122" h="9601">
                <a:moveTo>
                  <a:pt x="14401" y="960"/>
                </a:moveTo>
                <a:lnTo>
                  <a:pt x="14401" y="2880"/>
                </a:lnTo>
                <a:lnTo>
                  <a:pt x="0" y="2880"/>
                </a:lnTo>
                <a:lnTo>
                  <a:pt x="0" y="0"/>
                </a:lnTo>
                <a:lnTo>
                  <a:pt x="0" y="9601"/>
                </a:lnTo>
                <a:lnTo>
                  <a:pt x="0" y="4800"/>
                </a:lnTo>
                <a:lnTo>
                  <a:pt x="21122" y="4800"/>
                </a:lnTo>
                <a:lnTo>
                  <a:pt x="14401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4" name="object 864"/>
          <p:cNvSpPr/>
          <p:nvPr/>
        </p:nvSpPr>
        <p:spPr>
          <a:xfrm>
            <a:off x="3456127" y="1782439"/>
            <a:ext cx="25923" cy="32644"/>
          </a:xfrm>
          <a:custGeom>
            <a:avLst/>
            <a:gdLst/>
            <a:ahLst/>
            <a:cxnLst/>
            <a:rect l="l" t="t" r="r" b="b"/>
            <a:pathLst>
              <a:path w="25923" h="32644">
                <a:moveTo>
                  <a:pt x="23042" y="10561"/>
                </a:moveTo>
                <a:lnTo>
                  <a:pt x="24002" y="9601"/>
                </a:lnTo>
                <a:lnTo>
                  <a:pt x="24963" y="8641"/>
                </a:lnTo>
                <a:lnTo>
                  <a:pt x="24963" y="5760"/>
                </a:lnTo>
                <a:lnTo>
                  <a:pt x="24002" y="3840"/>
                </a:lnTo>
                <a:lnTo>
                  <a:pt x="22082" y="1920"/>
                </a:lnTo>
                <a:lnTo>
                  <a:pt x="20162" y="960"/>
                </a:lnTo>
                <a:lnTo>
                  <a:pt x="17282" y="0"/>
                </a:lnTo>
                <a:lnTo>
                  <a:pt x="10561" y="0"/>
                </a:lnTo>
                <a:lnTo>
                  <a:pt x="7680" y="1920"/>
                </a:lnTo>
                <a:lnTo>
                  <a:pt x="4800" y="4800"/>
                </a:lnTo>
                <a:lnTo>
                  <a:pt x="1920" y="7680"/>
                </a:lnTo>
                <a:lnTo>
                  <a:pt x="0" y="11521"/>
                </a:lnTo>
                <a:lnTo>
                  <a:pt x="0" y="21122"/>
                </a:lnTo>
                <a:lnTo>
                  <a:pt x="960" y="24963"/>
                </a:lnTo>
                <a:lnTo>
                  <a:pt x="3840" y="27828"/>
                </a:lnTo>
                <a:lnTo>
                  <a:pt x="6720" y="30708"/>
                </a:lnTo>
                <a:lnTo>
                  <a:pt x="9601" y="32644"/>
                </a:lnTo>
                <a:lnTo>
                  <a:pt x="16322" y="32644"/>
                </a:lnTo>
                <a:lnTo>
                  <a:pt x="18242" y="31668"/>
                </a:lnTo>
                <a:lnTo>
                  <a:pt x="21122" y="28803"/>
                </a:lnTo>
                <a:lnTo>
                  <a:pt x="23042" y="26868"/>
                </a:lnTo>
                <a:lnTo>
                  <a:pt x="24963" y="23987"/>
                </a:lnTo>
                <a:lnTo>
                  <a:pt x="25923" y="20147"/>
                </a:lnTo>
                <a:lnTo>
                  <a:pt x="24963" y="19202"/>
                </a:lnTo>
                <a:lnTo>
                  <a:pt x="24002" y="22082"/>
                </a:lnTo>
                <a:lnTo>
                  <a:pt x="22082" y="23987"/>
                </a:lnTo>
                <a:lnTo>
                  <a:pt x="21122" y="24963"/>
                </a:lnTo>
                <a:lnTo>
                  <a:pt x="19202" y="26868"/>
                </a:lnTo>
                <a:lnTo>
                  <a:pt x="12481" y="26868"/>
                </a:lnTo>
                <a:lnTo>
                  <a:pt x="9601" y="25923"/>
                </a:lnTo>
                <a:lnTo>
                  <a:pt x="8641" y="23042"/>
                </a:lnTo>
                <a:lnTo>
                  <a:pt x="6720" y="20147"/>
                </a:lnTo>
                <a:lnTo>
                  <a:pt x="5760" y="17282"/>
                </a:lnTo>
                <a:lnTo>
                  <a:pt x="5760" y="9601"/>
                </a:lnTo>
                <a:lnTo>
                  <a:pt x="6720" y="6720"/>
                </a:lnTo>
                <a:lnTo>
                  <a:pt x="8641" y="4800"/>
                </a:lnTo>
                <a:lnTo>
                  <a:pt x="9601" y="2880"/>
                </a:lnTo>
                <a:lnTo>
                  <a:pt x="11521" y="1920"/>
                </a:lnTo>
                <a:lnTo>
                  <a:pt x="15361" y="1920"/>
                </a:lnTo>
                <a:lnTo>
                  <a:pt x="16322" y="2880"/>
                </a:lnTo>
                <a:lnTo>
                  <a:pt x="17282" y="2880"/>
                </a:lnTo>
                <a:lnTo>
                  <a:pt x="17282" y="3840"/>
                </a:lnTo>
                <a:lnTo>
                  <a:pt x="18242" y="4800"/>
                </a:lnTo>
                <a:lnTo>
                  <a:pt x="18242" y="8641"/>
                </a:lnTo>
                <a:lnTo>
                  <a:pt x="19202" y="8641"/>
                </a:lnTo>
                <a:lnTo>
                  <a:pt x="19202" y="9601"/>
                </a:lnTo>
                <a:lnTo>
                  <a:pt x="20162" y="10561"/>
                </a:lnTo>
                <a:lnTo>
                  <a:pt x="23042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5" name="object 865"/>
          <p:cNvSpPr/>
          <p:nvPr/>
        </p:nvSpPr>
        <p:spPr>
          <a:xfrm>
            <a:off x="3485890" y="1766117"/>
            <a:ext cx="32644" cy="47990"/>
          </a:xfrm>
          <a:custGeom>
            <a:avLst/>
            <a:gdLst/>
            <a:ahLst/>
            <a:cxnLst/>
            <a:rect l="l" t="t" r="r" b="b"/>
            <a:pathLst>
              <a:path w="32644" h="47990">
                <a:moveTo>
                  <a:pt x="27843" y="22082"/>
                </a:moveTo>
                <a:lnTo>
                  <a:pt x="26883" y="20162"/>
                </a:lnTo>
                <a:lnTo>
                  <a:pt x="25923" y="18242"/>
                </a:lnTo>
                <a:lnTo>
                  <a:pt x="24963" y="17282"/>
                </a:lnTo>
                <a:lnTo>
                  <a:pt x="24002" y="16322"/>
                </a:lnTo>
                <a:lnTo>
                  <a:pt x="17282" y="16322"/>
                </a:lnTo>
                <a:lnTo>
                  <a:pt x="16322" y="17282"/>
                </a:lnTo>
                <a:lnTo>
                  <a:pt x="14401" y="18242"/>
                </a:lnTo>
                <a:lnTo>
                  <a:pt x="12481" y="20162"/>
                </a:lnTo>
                <a:lnTo>
                  <a:pt x="10561" y="23042"/>
                </a:lnTo>
                <a:lnTo>
                  <a:pt x="10561" y="0"/>
                </a:lnTo>
                <a:lnTo>
                  <a:pt x="8641" y="0"/>
                </a:lnTo>
                <a:lnTo>
                  <a:pt x="0" y="3840"/>
                </a:lnTo>
                <a:lnTo>
                  <a:pt x="0" y="4800"/>
                </a:lnTo>
                <a:lnTo>
                  <a:pt x="3840" y="4800"/>
                </a:lnTo>
                <a:lnTo>
                  <a:pt x="3840" y="5760"/>
                </a:lnTo>
                <a:lnTo>
                  <a:pt x="4800" y="5760"/>
                </a:lnTo>
                <a:lnTo>
                  <a:pt x="4800" y="45125"/>
                </a:lnTo>
                <a:lnTo>
                  <a:pt x="3840" y="45125"/>
                </a:lnTo>
                <a:lnTo>
                  <a:pt x="3840" y="46085"/>
                </a:lnTo>
                <a:lnTo>
                  <a:pt x="0" y="46085"/>
                </a:lnTo>
                <a:lnTo>
                  <a:pt x="0" y="47990"/>
                </a:lnTo>
                <a:lnTo>
                  <a:pt x="15361" y="47990"/>
                </a:lnTo>
                <a:lnTo>
                  <a:pt x="15361" y="46085"/>
                </a:lnTo>
                <a:lnTo>
                  <a:pt x="11521" y="46085"/>
                </a:lnTo>
                <a:lnTo>
                  <a:pt x="10561" y="45125"/>
                </a:lnTo>
                <a:lnTo>
                  <a:pt x="10561" y="24963"/>
                </a:lnTo>
                <a:lnTo>
                  <a:pt x="11521" y="23042"/>
                </a:lnTo>
                <a:lnTo>
                  <a:pt x="13441" y="22082"/>
                </a:lnTo>
                <a:lnTo>
                  <a:pt x="14401" y="21122"/>
                </a:lnTo>
                <a:lnTo>
                  <a:pt x="15361" y="20162"/>
                </a:lnTo>
                <a:lnTo>
                  <a:pt x="20162" y="20162"/>
                </a:lnTo>
                <a:lnTo>
                  <a:pt x="21122" y="21122"/>
                </a:lnTo>
                <a:lnTo>
                  <a:pt x="21122" y="22082"/>
                </a:lnTo>
                <a:lnTo>
                  <a:pt x="22082" y="22082"/>
                </a:lnTo>
                <a:lnTo>
                  <a:pt x="22082" y="23042"/>
                </a:lnTo>
                <a:lnTo>
                  <a:pt x="23042" y="24963"/>
                </a:lnTo>
                <a:lnTo>
                  <a:pt x="23042" y="44150"/>
                </a:lnTo>
                <a:lnTo>
                  <a:pt x="22082" y="45125"/>
                </a:lnTo>
                <a:lnTo>
                  <a:pt x="21122" y="46085"/>
                </a:lnTo>
                <a:lnTo>
                  <a:pt x="18242" y="46085"/>
                </a:lnTo>
                <a:lnTo>
                  <a:pt x="18242" y="47990"/>
                </a:lnTo>
                <a:lnTo>
                  <a:pt x="32644" y="47990"/>
                </a:lnTo>
                <a:lnTo>
                  <a:pt x="32644" y="46085"/>
                </a:lnTo>
                <a:lnTo>
                  <a:pt x="29763" y="46085"/>
                </a:lnTo>
                <a:lnTo>
                  <a:pt x="28803" y="45125"/>
                </a:lnTo>
                <a:lnTo>
                  <a:pt x="28803" y="25923"/>
                </a:lnTo>
                <a:lnTo>
                  <a:pt x="27843" y="24002"/>
                </a:lnTo>
                <a:lnTo>
                  <a:pt x="27843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6" name="object 866"/>
          <p:cNvSpPr/>
          <p:nvPr/>
        </p:nvSpPr>
        <p:spPr>
          <a:xfrm>
            <a:off x="3519495" y="1782439"/>
            <a:ext cx="33588" cy="31668"/>
          </a:xfrm>
          <a:custGeom>
            <a:avLst/>
            <a:gdLst/>
            <a:ahLst/>
            <a:cxnLst/>
            <a:rect l="l" t="t" r="r" b="b"/>
            <a:pathLst>
              <a:path w="33588" h="31668">
                <a:moveTo>
                  <a:pt x="15361" y="31668"/>
                </a:moveTo>
                <a:lnTo>
                  <a:pt x="15361" y="29763"/>
                </a:lnTo>
                <a:lnTo>
                  <a:pt x="11521" y="29763"/>
                </a:lnTo>
                <a:lnTo>
                  <a:pt x="11521" y="28803"/>
                </a:lnTo>
                <a:lnTo>
                  <a:pt x="10546" y="28803"/>
                </a:lnTo>
                <a:lnTo>
                  <a:pt x="10546" y="8641"/>
                </a:lnTo>
                <a:lnTo>
                  <a:pt x="13441" y="5760"/>
                </a:lnTo>
                <a:lnTo>
                  <a:pt x="15361" y="3840"/>
                </a:lnTo>
                <a:lnTo>
                  <a:pt x="20162" y="3840"/>
                </a:lnTo>
                <a:lnTo>
                  <a:pt x="21107" y="4800"/>
                </a:lnTo>
                <a:lnTo>
                  <a:pt x="22067" y="5760"/>
                </a:lnTo>
                <a:lnTo>
                  <a:pt x="23042" y="7680"/>
                </a:lnTo>
                <a:lnTo>
                  <a:pt x="23042" y="28803"/>
                </a:lnTo>
                <a:lnTo>
                  <a:pt x="22067" y="28803"/>
                </a:lnTo>
                <a:lnTo>
                  <a:pt x="22067" y="29763"/>
                </a:lnTo>
                <a:lnTo>
                  <a:pt x="18227" y="29763"/>
                </a:lnTo>
                <a:lnTo>
                  <a:pt x="18227" y="31668"/>
                </a:lnTo>
                <a:lnTo>
                  <a:pt x="33588" y="31668"/>
                </a:lnTo>
                <a:lnTo>
                  <a:pt x="33588" y="29763"/>
                </a:lnTo>
                <a:lnTo>
                  <a:pt x="29748" y="29763"/>
                </a:lnTo>
                <a:lnTo>
                  <a:pt x="29748" y="28803"/>
                </a:lnTo>
                <a:lnTo>
                  <a:pt x="28788" y="28803"/>
                </a:lnTo>
                <a:lnTo>
                  <a:pt x="28788" y="6720"/>
                </a:lnTo>
                <a:lnTo>
                  <a:pt x="27828" y="5760"/>
                </a:lnTo>
                <a:lnTo>
                  <a:pt x="26883" y="3840"/>
                </a:lnTo>
                <a:lnTo>
                  <a:pt x="25907" y="1920"/>
                </a:lnTo>
                <a:lnTo>
                  <a:pt x="24947" y="960"/>
                </a:lnTo>
                <a:lnTo>
                  <a:pt x="24002" y="0"/>
                </a:lnTo>
                <a:lnTo>
                  <a:pt x="17266" y="0"/>
                </a:lnTo>
                <a:lnTo>
                  <a:pt x="14386" y="1920"/>
                </a:lnTo>
                <a:lnTo>
                  <a:pt x="10546" y="6720"/>
                </a:lnTo>
                <a:lnTo>
                  <a:pt x="10546" y="0"/>
                </a:lnTo>
                <a:lnTo>
                  <a:pt x="8641" y="0"/>
                </a:lnTo>
                <a:lnTo>
                  <a:pt x="0" y="3840"/>
                </a:lnTo>
                <a:lnTo>
                  <a:pt x="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4800" y="27828"/>
                </a:lnTo>
                <a:lnTo>
                  <a:pt x="3840" y="28803"/>
                </a:lnTo>
                <a:lnTo>
                  <a:pt x="3840" y="29763"/>
                </a:lnTo>
                <a:lnTo>
                  <a:pt x="0" y="29763"/>
                </a:lnTo>
                <a:lnTo>
                  <a:pt x="0" y="31668"/>
                </a:lnTo>
                <a:lnTo>
                  <a:pt x="15361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7" name="object 867"/>
          <p:cNvSpPr/>
          <p:nvPr/>
        </p:nvSpPr>
        <p:spPr>
          <a:xfrm>
            <a:off x="3561725" y="1782439"/>
            <a:ext cx="23042" cy="29763"/>
          </a:xfrm>
          <a:custGeom>
            <a:avLst/>
            <a:gdLst/>
            <a:ahLst/>
            <a:cxnLst/>
            <a:rect l="l" t="t" r="r" b="b"/>
            <a:pathLst>
              <a:path w="23042" h="29763">
                <a:moveTo>
                  <a:pt x="18242" y="28803"/>
                </a:moveTo>
                <a:lnTo>
                  <a:pt x="20162" y="26868"/>
                </a:lnTo>
                <a:lnTo>
                  <a:pt x="21122" y="23987"/>
                </a:lnTo>
                <a:lnTo>
                  <a:pt x="23042" y="21122"/>
                </a:lnTo>
                <a:lnTo>
                  <a:pt x="23042" y="11521"/>
                </a:lnTo>
                <a:lnTo>
                  <a:pt x="22082" y="8641"/>
                </a:lnTo>
                <a:lnTo>
                  <a:pt x="20162" y="4800"/>
                </a:lnTo>
                <a:lnTo>
                  <a:pt x="17282" y="1920"/>
                </a:lnTo>
                <a:lnTo>
                  <a:pt x="13441" y="0"/>
                </a:lnTo>
                <a:lnTo>
                  <a:pt x="5760" y="0"/>
                </a:lnTo>
                <a:lnTo>
                  <a:pt x="3840" y="960"/>
                </a:lnTo>
                <a:lnTo>
                  <a:pt x="960" y="1920"/>
                </a:lnTo>
                <a:lnTo>
                  <a:pt x="0" y="8641"/>
                </a:lnTo>
                <a:lnTo>
                  <a:pt x="960" y="6720"/>
                </a:lnTo>
                <a:lnTo>
                  <a:pt x="1920" y="4800"/>
                </a:lnTo>
                <a:lnTo>
                  <a:pt x="2880" y="3840"/>
                </a:lnTo>
                <a:lnTo>
                  <a:pt x="3840" y="2880"/>
                </a:lnTo>
                <a:lnTo>
                  <a:pt x="4800" y="2880"/>
                </a:lnTo>
                <a:lnTo>
                  <a:pt x="6720" y="1920"/>
                </a:lnTo>
                <a:lnTo>
                  <a:pt x="10561" y="1920"/>
                </a:lnTo>
                <a:lnTo>
                  <a:pt x="12481" y="2880"/>
                </a:lnTo>
                <a:lnTo>
                  <a:pt x="13441" y="5760"/>
                </a:lnTo>
                <a:lnTo>
                  <a:pt x="16322" y="8641"/>
                </a:lnTo>
                <a:lnTo>
                  <a:pt x="17282" y="12481"/>
                </a:lnTo>
                <a:lnTo>
                  <a:pt x="17282" y="22082"/>
                </a:lnTo>
                <a:lnTo>
                  <a:pt x="16322" y="25923"/>
                </a:lnTo>
                <a:lnTo>
                  <a:pt x="15361" y="26868"/>
                </a:lnTo>
                <a:lnTo>
                  <a:pt x="16322" y="29763"/>
                </a:lnTo>
                <a:lnTo>
                  <a:pt x="18242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8" name="object 868"/>
          <p:cNvSpPr/>
          <p:nvPr/>
        </p:nvSpPr>
        <p:spPr>
          <a:xfrm>
            <a:off x="3555964" y="1784360"/>
            <a:ext cx="22082" cy="30723"/>
          </a:xfrm>
          <a:custGeom>
            <a:avLst/>
            <a:gdLst/>
            <a:ahLst/>
            <a:cxnLst/>
            <a:rect l="l" t="t" r="r" b="b"/>
            <a:pathLst>
              <a:path w="22082" h="30723">
                <a:moveTo>
                  <a:pt x="12481" y="27843"/>
                </a:moveTo>
                <a:lnTo>
                  <a:pt x="10561" y="26883"/>
                </a:lnTo>
                <a:lnTo>
                  <a:pt x="8641" y="23042"/>
                </a:lnTo>
                <a:lnTo>
                  <a:pt x="6720" y="20162"/>
                </a:lnTo>
                <a:lnTo>
                  <a:pt x="5760" y="16322"/>
                </a:lnTo>
                <a:lnTo>
                  <a:pt x="5760" y="6720"/>
                </a:lnTo>
                <a:lnTo>
                  <a:pt x="6720" y="0"/>
                </a:lnTo>
                <a:lnTo>
                  <a:pt x="4800" y="960"/>
                </a:lnTo>
                <a:lnTo>
                  <a:pt x="2880" y="3840"/>
                </a:lnTo>
                <a:lnTo>
                  <a:pt x="1920" y="5760"/>
                </a:lnTo>
                <a:lnTo>
                  <a:pt x="0" y="8641"/>
                </a:lnTo>
                <a:lnTo>
                  <a:pt x="0" y="18227"/>
                </a:lnTo>
                <a:lnTo>
                  <a:pt x="975" y="22067"/>
                </a:lnTo>
                <a:lnTo>
                  <a:pt x="2880" y="24947"/>
                </a:lnTo>
                <a:lnTo>
                  <a:pt x="5760" y="28788"/>
                </a:lnTo>
                <a:lnTo>
                  <a:pt x="9601" y="30723"/>
                </a:lnTo>
                <a:lnTo>
                  <a:pt x="17282" y="30723"/>
                </a:lnTo>
                <a:lnTo>
                  <a:pt x="19202" y="29748"/>
                </a:lnTo>
                <a:lnTo>
                  <a:pt x="22082" y="27843"/>
                </a:lnTo>
                <a:lnTo>
                  <a:pt x="21122" y="24947"/>
                </a:lnTo>
                <a:lnTo>
                  <a:pt x="19202" y="26883"/>
                </a:lnTo>
                <a:lnTo>
                  <a:pt x="17282" y="27843"/>
                </a:lnTo>
                <a:lnTo>
                  <a:pt x="12481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9" name="object 869"/>
          <p:cNvSpPr/>
          <p:nvPr/>
        </p:nvSpPr>
        <p:spPr>
          <a:xfrm>
            <a:off x="3589568" y="1766117"/>
            <a:ext cx="15361" cy="47990"/>
          </a:xfrm>
          <a:custGeom>
            <a:avLst/>
            <a:gdLst/>
            <a:ahLst/>
            <a:cxnLst/>
            <a:rect l="l" t="t" r="r" b="b"/>
            <a:pathLst>
              <a:path w="15361" h="47990">
                <a:moveTo>
                  <a:pt x="9601" y="0"/>
                </a:moveTo>
                <a:lnTo>
                  <a:pt x="0" y="3840"/>
                </a:lnTo>
                <a:lnTo>
                  <a:pt x="96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4800" y="45125"/>
                </a:lnTo>
                <a:lnTo>
                  <a:pt x="3840" y="46085"/>
                </a:lnTo>
                <a:lnTo>
                  <a:pt x="960" y="46085"/>
                </a:lnTo>
                <a:lnTo>
                  <a:pt x="960" y="47990"/>
                </a:lnTo>
                <a:lnTo>
                  <a:pt x="15361" y="47990"/>
                </a:lnTo>
                <a:lnTo>
                  <a:pt x="15361" y="46085"/>
                </a:lnTo>
                <a:lnTo>
                  <a:pt x="11521" y="46085"/>
                </a:lnTo>
                <a:lnTo>
                  <a:pt x="11521" y="45125"/>
                </a:lnTo>
                <a:lnTo>
                  <a:pt x="10561" y="44150"/>
                </a:lnTo>
                <a:lnTo>
                  <a:pt x="10561" y="0"/>
                </a:lnTo>
                <a:lnTo>
                  <a:pt x="96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0" name="object 870"/>
          <p:cNvSpPr/>
          <p:nvPr/>
        </p:nvSpPr>
        <p:spPr>
          <a:xfrm>
            <a:off x="3608771" y="1785320"/>
            <a:ext cx="22082" cy="29763"/>
          </a:xfrm>
          <a:custGeom>
            <a:avLst/>
            <a:gdLst/>
            <a:ahLst/>
            <a:cxnLst/>
            <a:rect l="l" t="t" r="r" b="b"/>
            <a:pathLst>
              <a:path w="22082" h="29763">
                <a:moveTo>
                  <a:pt x="12481" y="26883"/>
                </a:moveTo>
                <a:lnTo>
                  <a:pt x="10561" y="25923"/>
                </a:lnTo>
                <a:lnTo>
                  <a:pt x="8641" y="22082"/>
                </a:lnTo>
                <a:lnTo>
                  <a:pt x="6720" y="19202"/>
                </a:lnTo>
                <a:lnTo>
                  <a:pt x="5760" y="15361"/>
                </a:lnTo>
                <a:lnTo>
                  <a:pt x="5760" y="7680"/>
                </a:lnTo>
                <a:lnTo>
                  <a:pt x="4800" y="0"/>
                </a:lnTo>
                <a:lnTo>
                  <a:pt x="2880" y="2880"/>
                </a:lnTo>
                <a:lnTo>
                  <a:pt x="1920" y="4800"/>
                </a:lnTo>
                <a:lnTo>
                  <a:pt x="0" y="7680"/>
                </a:lnTo>
                <a:lnTo>
                  <a:pt x="0" y="17266"/>
                </a:lnTo>
                <a:lnTo>
                  <a:pt x="960" y="21107"/>
                </a:lnTo>
                <a:lnTo>
                  <a:pt x="2880" y="23987"/>
                </a:lnTo>
                <a:lnTo>
                  <a:pt x="5760" y="27828"/>
                </a:lnTo>
                <a:lnTo>
                  <a:pt x="9601" y="29763"/>
                </a:lnTo>
                <a:lnTo>
                  <a:pt x="17282" y="29763"/>
                </a:lnTo>
                <a:lnTo>
                  <a:pt x="19187" y="28788"/>
                </a:lnTo>
                <a:lnTo>
                  <a:pt x="22082" y="26883"/>
                </a:lnTo>
                <a:lnTo>
                  <a:pt x="21122" y="23987"/>
                </a:lnTo>
                <a:lnTo>
                  <a:pt x="19187" y="25923"/>
                </a:lnTo>
                <a:lnTo>
                  <a:pt x="17282" y="26883"/>
                </a:lnTo>
                <a:lnTo>
                  <a:pt x="12481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1" name="object 871"/>
          <p:cNvSpPr/>
          <p:nvPr/>
        </p:nvSpPr>
        <p:spPr>
          <a:xfrm>
            <a:off x="3613571" y="1782439"/>
            <a:ext cx="24002" cy="29763"/>
          </a:xfrm>
          <a:custGeom>
            <a:avLst/>
            <a:gdLst/>
            <a:ahLst/>
            <a:cxnLst/>
            <a:rect l="l" t="t" r="r" b="b"/>
            <a:pathLst>
              <a:path w="24002" h="29763">
                <a:moveTo>
                  <a:pt x="1920" y="6720"/>
                </a:moveTo>
                <a:lnTo>
                  <a:pt x="2880" y="4800"/>
                </a:lnTo>
                <a:lnTo>
                  <a:pt x="3840" y="3840"/>
                </a:lnTo>
                <a:lnTo>
                  <a:pt x="4800" y="2880"/>
                </a:lnTo>
                <a:lnTo>
                  <a:pt x="6720" y="2880"/>
                </a:lnTo>
                <a:lnTo>
                  <a:pt x="7680" y="1920"/>
                </a:lnTo>
                <a:lnTo>
                  <a:pt x="11521" y="1920"/>
                </a:lnTo>
                <a:lnTo>
                  <a:pt x="13441" y="2880"/>
                </a:lnTo>
                <a:lnTo>
                  <a:pt x="14386" y="5760"/>
                </a:lnTo>
                <a:lnTo>
                  <a:pt x="17282" y="8641"/>
                </a:lnTo>
                <a:lnTo>
                  <a:pt x="18227" y="12481"/>
                </a:lnTo>
                <a:lnTo>
                  <a:pt x="18227" y="22082"/>
                </a:lnTo>
                <a:lnTo>
                  <a:pt x="17282" y="25923"/>
                </a:lnTo>
                <a:lnTo>
                  <a:pt x="16322" y="26868"/>
                </a:lnTo>
                <a:lnTo>
                  <a:pt x="17282" y="29763"/>
                </a:lnTo>
                <a:lnTo>
                  <a:pt x="19202" y="28803"/>
                </a:lnTo>
                <a:lnTo>
                  <a:pt x="21107" y="26868"/>
                </a:lnTo>
                <a:lnTo>
                  <a:pt x="22067" y="23987"/>
                </a:lnTo>
                <a:lnTo>
                  <a:pt x="24002" y="21122"/>
                </a:lnTo>
                <a:lnTo>
                  <a:pt x="24002" y="11521"/>
                </a:lnTo>
                <a:lnTo>
                  <a:pt x="23042" y="8641"/>
                </a:lnTo>
                <a:lnTo>
                  <a:pt x="21107" y="4800"/>
                </a:lnTo>
                <a:lnTo>
                  <a:pt x="18227" y="1920"/>
                </a:lnTo>
                <a:lnTo>
                  <a:pt x="14386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1920"/>
                </a:lnTo>
                <a:lnTo>
                  <a:pt x="0" y="2880"/>
                </a:lnTo>
                <a:lnTo>
                  <a:pt x="960" y="10561"/>
                </a:lnTo>
                <a:lnTo>
                  <a:pt x="1920" y="8641"/>
                </a:lnTo>
                <a:lnTo>
                  <a:pt x="192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2" name="object 872"/>
          <p:cNvSpPr/>
          <p:nvPr/>
        </p:nvSpPr>
        <p:spPr>
          <a:xfrm>
            <a:off x="3645240" y="1795881"/>
            <a:ext cx="27843" cy="32628"/>
          </a:xfrm>
          <a:custGeom>
            <a:avLst/>
            <a:gdLst/>
            <a:ahLst/>
            <a:cxnLst/>
            <a:rect l="l" t="t" r="r" b="b"/>
            <a:pathLst>
              <a:path w="27843" h="32628">
                <a:moveTo>
                  <a:pt x="22082" y="26883"/>
                </a:moveTo>
                <a:lnTo>
                  <a:pt x="20162" y="27828"/>
                </a:lnTo>
                <a:lnTo>
                  <a:pt x="17282" y="28788"/>
                </a:lnTo>
                <a:lnTo>
                  <a:pt x="9601" y="28788"/>
                </a:lnTo>
                <a:lnTo>
                  <a:pt x="5760" y="27828"/>
                </a:lnTo>
                <a:lnTo>
                  <a:pt x="6720" y="32628"/>
                </a:lnTo>
                <a:lnTo>
                  <a:pt x="16322" y="32628"/>
                </a:lnTo>
                <a:lnTo>
                  <a:pt x="21122" y="30708"/>
                </a:lnTo>
                <a:lnTo>
                  <a:pt x="24002" y="27828"/>
                </a:lnTo>
                <a:lnTo>
                  <a:pt x="26883" y="25907"/>
                </a:lnTo>
                <a:lnTo>
                  <a:pt x="27843" y="23042"/>
                </a:lnTo>
                <a:lnTo>
                  <a:pt x="27843" y="19202"/>
                </a:lnTo>
                <a:lnTo>
                  <a:pt x="26883" y="17266"/>
                </a:lnTo>
                <a:lnTo>
                  <a:pt x="25923" y="16322"/>
                </a:lnTo>
                <a:lnTo>
                  <a:pt x="24963" y="15361"/>
                </a:lnTo>
                <a:lnTo>
                  <a:pt x="23042" y="14386"/>
                </a:lnTo>
                <a:lnTo>
                  <a:pt x="21122" y="13426"/>
                </a:lnTo>
                <a:lnTo>
                  <a:pt x="6720" y="13426"/>
                </a:lnTo>
                <a:lnTo>
                  <a:pt x="5760" y="12481"/>
                </a:lnTo>
                <a:lnTo>
                  <a:pt x="4800" y="12481"/>
                </a:lnTo>
                <a:lnTo>
                  <a:pt x="4800" y="9601"/>
                </a:lnTo>
                <a:lnTo>
                  <a:pt x="5760" y="8641"/>
                </a:lnTo>
                <a:lnTo>
                  <a:pt x="6720" y="7680"/>
                </a:lnTo>
                <a:lnTo>
                  <a:pt x="6720" y="1920"/>
                </a:lnTo>
                <a:lnTo>
                  <a:pt x="5760" y="0"/>
                </a:lnTo>
                <a:lnTo>
                  <a:pt x="5760" y="6705"/>
                </a:lnTo>
                <a:lnTo>
                  <a:pt x="2895" y="8641"/>
                </a:lnTo>
                <a:lnTo>
                  <a:pt x="1920" y="10546"/>
                </a:lnTo>
                <a:lnTo>
                  <a:pt x="960" y="11521"/>
                </a:lnTo>
                <a:lnTo>
                  <a:pt x="960" y="12481"/>
                </a:lnTo>
                <a:lnTo>
                  <a:pt x="0" y="13426"/>
                </a:lnTo>
                <a:lnTo>
                  <a:pt x="0" y="15361"/>
                </a:lnTo>
                <a:lnTo>
                  <a:pt x="960" y="16322"/>
                </a:lnTo>
                <a:lnTo>
                  <a:pt x="1920" y="17266"/>
                </a:lnTo>
                <a:lnTo>
                  <a:pt x="3840" y="17266"/>
                </a:lnTo>
                <a:lnTo>
                  <a:pt x="4800" y="18227"/>
                </a:lnTo>
                <a:lnTo>
                  <a:pt x="11521" y="18227"/>
                </a:lnTo>
                <a:lnTo>
                  <a:pt x="16322" y="19202"/>
                </a:lnTo>
                <a:lnTo>
                  <a:pt x="24002" y="19202"/>
                </a:lnTo>
                <a:lnTo>
                  <a:pt x="24963" y="20147"/>
                </a:lnTo>
                <a:lnTo>
                  <a:pt x="24963" y="23987"/>
                </a:lnTo>
                <a:lnTo>
                  <a:pt x="24002" y="24947"/>
                </a:lnTo>
                <a:lnTo>
                  <a:pt x="22082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3" name="object 873"/>
          <p:cNvSpPr/>
          <p:nvPr/>
        </p:nvSpPr>
        <p:spPr>
          <a:xfrm>
            <a:off x="3642360" y="1813148"/>
            <a:ext cx="9601" cy="15361"/>
          </a:xfrm>
          <a:custGeom>
            <a:avLst/>
            <a:gdLst/>
            <a:ahLst/>
            <a:cxnLst/>
            <a:rect l="l" t="t" r="r" b="b"/>
            <a:pathLst>
              <a:path w="9601" h="15361">
                <a:moveTo>
                  <a:pt x="1935" y="5775"/>
                </a:moveTo>
                <a:lnTo>
                  <a:pt x="960" y="6720"/>
                </a:lnTo>
                <a:lnTo>
                  <a:pt x="960" y="7680"/>
                </a:lnTo>
                <a:lnTo>
                  <a:pt x="0" y="7680"/>
                </a:lnTo>
                <a:lnTo>
                  <a:pt x="0" y="10561"/>
                </a:lnTo>
                <a:lnTo>
                  <a:pt x="960" y="11521"/>
                </a:lnTo>
                <a:lnTo>
                  <a:pt x="2880" y="12496"/>
                </a:lnTo>
                <a:lnTo>
                  <a:pt x="5775" y="14401"/>
                </a:lnTo>
                <a:lnTo>
                  <a:pt x="9601" y="15361"/>
                </a:lnTo>
                <a:lnTo>
                  <a:pt x="8641" y="10561"/>
                </a:lnTo>
                <a:lnTo>
                  <a:pt x="6720" y="9616"/>
                </a:lnTo>
                <a:lnTo>
                  <a:pt x="5775" y="8641"/>
                </a:lnTo>
                <a:lnTo>
                  <a:pt x="4800" y="7680"/>
                </a:lnTo>
                <a:lnTo>
                  <a:pt x="4800" y="4800"/>
                </a:lnTo>
                <a:lnTo>
                  <a:pt x="5775" y="3840"/>
                </a:lnTo>
                <a:lnTo>
                  <a:pt x="6720" y="2880"/>
                </a:lnTo>
                <a:lnTo>
                  <a:pt x="6720" y="1935"/>
                </a:lnTo>
                <a:lnTo>
                  <a:pt x="7680" y="960"/>
                </a:lnTo>
                <a:lnTo>
                  <a:pt x="6720" y="0"/>
                </a:lnTo>
                <a:lnTo>
                  <a:pt x="3840" y="2880"/>
                </a:lnTo>
                <a:lnTo>
                  <a:pt x="2880" y="3840"/>
                </a:lnTo>
                <a:lnTo>
                  <a:pt x="1935" y="5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4" name="object 874"/>
          <p:cNvSpPr/>
          <p:nvPr/>
        </p:nvSpPr>
        <p:spPr>
          <a:xfrm>
            <a:off x="3645240" y="1782439"/>
            <a:ext cx="27843" cy="22082"/>
          </a:xfrm>
          <a:custGeom>
            <a:avLst/>
            <a:gdLst/>
            <a:ahLst/>
            <a:cxnLst/>
            <a:rect l="l" t="t" r="r" b="b"/>
            <a:pathLst>
              <a:path w="27843" h="22082">
                <a:moveTo>
                  <a:pt x="15361" y="19202"/>
                </a:moveTo>
                <a:lnTo>
                  <a:pt x="13441" y="20147"/>
                </a:lnTo>
                <a:lnTo>
                  <a:pt x="10561" y="20147"/>
                </a:lnTo>
                <a:lnTo>
                  <a:pt x="8641" y="19202"/>
                </a:lnTo>
                <a:lnTo>
                  <a:pt x="7680" y="18242"/>
                </a:lnTo>
                <a:lnTo>
                  <a:pt x="6720" y="15361"/>
                </a:lnTo>
                <a:lnTo>
                  <a:pt x="6720" y="21122"/>
                </a:lnTo>
                <a:lnTo>
                  <a:pt x="8641" y="21122"/>
                </a:lnTo>
                <a:lnTo>
                  <a:pt x="10561" y="22082"/>
                </a:lnTo>
                <a:lnTo>
                  <a:pt x="15361" y="22082"/>
                </a:lnTo>
                <a:lnTo>
                  <a:pt x="18242" y="20147"/>
                </a:lnTo>
                <a:lnTo>
                  <a:pt x="20162" y="18242"/>
                </a:lnTo>
                <a:lnTo>
                  <a:pt x="23042" y="16322"/>
                </a:lnTo>
                <a:lnTo>
                  <a:pt x="24002" y="14401"/>
                </a:lnTo>
                <a:lnTo>
                  <a:pt x="24002" y="8641"/>
                </a:lnTo>
                <a:lnTo>
                  <a:pt x="23042" y="6720"/>
                </a:lnTo>
                <a:lnTo>
                  <a:pt x="22082" y="4800"/>
                </a:lnTo>
                <a:lnTo>
                  <a:pt x="27843" y="4800"/>
                </a:lnTo>
                <a:lnTo>
                  <a:pt x="27843" y="1920"/>
                </a:lnTo>
                <a:lnTo>
                  <a:pt x="19202" y="1920"/>
                </a:lnTo>
                <a:lnTo>
                  <a:pt x="17282" y="960"/>
                </a:lnTo>
                <a:lnTo>
                  <a:pt x="14401" y="0"/>
                </a:lnTo>
                <a:lnTo>
                  <a:pt x="8641" y="0"/>
                </a:lnTo>
                <a:lnTo>
                  <a:pt x="5760" y="960"/>
                </a:lnTo>
                <a:lnTo>
                  <a:pt x="2895" y="2880"/>
                </a:lnTo>
                <a:lnTo>
                  <a:pt x="960" y="5760"/>
                </a:lnTo>
                <a:lnTo>
                  <a:pt x="0" y="7680"/>
                </a:lnTo>
                <a:lnTo>
                  <a:pt x="0" y="14401"/>
                </a:lnTo>
                <a:lnTo>
                  <a:pt x="960" y="16322"/>
                </a:lnTo>
                <a:lnTo>
                  <a:pt x="1920" y="18242"/>
                </a:lnTo>
                <a:lnTo>
                  <a:pt x="3840" y="19202"/>
                </a:lnTo>
                <a:lnTo>
                  <a:pt x="5760" y="20147"/>
                </a:lnTo>
                <a:lnTo>
                  <a:pt x="5760" y="4800"/>
                </a:lnTo>
                <a:lnTo>
                  <a:pt x="7680" y="3840"/>
                </a:lnTo>
                <a:lnTo>
                  <a:pt x="8641" y="1920"/>
                </a:lnTo>
                <a:lnTo>
                  <a:pt x="14401" y="1920"/>
                </a:lnTo>
                <a:lnTo>
                  <a:pt x="15361" y="3840"/>
                </a:lnTo>
                <a:lnTo>
                  <a:pt x="17282" y="5760"/>
                </a:lnTo>
                <a:lnTo>
                  <a:pt x="18242" y="8641"/>
                </a:lnTo>
                <a:lnTo>
                  <a:pt x="18242" y="14401"/>
                </a:lnTo>
                <a:lnTo>
                  <a:pt x="17282" y="17282"/>
                </a:lnTo>
                <a:lnTo>
                  <a:pt x="16322" y="18242"/>
                </a:lnTo>
                <a:lnTo>
                  <a:pt x="15361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5" name="object 875"/>
          <p:cNvSpPr/>
          <p:nvPr/>
        </p:nvSpPr>
        <p:spPr>
          <a:xfrm>
            <a:off x="3675004" y="1783400"/>
            <a:ext cx="33604" cy="45110"/>
          </a:xfrm>
          <a:custGeom>
            <a:avLst/>
            <a:gdLst/>
            <a:ahLst/>
            <a:cxnLst/>
            <a:rect l="l" t="t" r="r" b="b"/>
            <a:pathLst>
              <a:path w="33604" h="45110">
                <a:moveTo>
                  <a:pt x="30723" y="1920"/>
                </a:moveTo>
                <a:lnTo>
                  <a:pt x="31683" y="1920"/>
                </a:lnTo>
                <a:lnTo>
                  <a:pt x="31683" y="960"/>
                </a:lnTo>
                <a:lnTo>
                  <a:pt x="33604" y="960"/>
                </a:lnTo>
                <a:lnTo>
                  <a:pt x="33604" y="0"/>
                </a:lnTo>
                <a:lnTo>
                  <a:pt x="23042" y="0"/>
                </a:lnTo>
                <a:lnTo>
                  <a:pt x="23042" y="960"/>
                </a:lnTo>
                <a:lnTo>
                  <a:pt x="24963" y="960"/>
                </a:lnTo>
                <a:lnTo>
                  <a:pt x="25923" y="1920"/>
                </a:lnTo>
                <a:lnTo>
                  <a:pt x="25923" y="5760"/>
                </a:lnTo>
                <a:lnTo>
                  <a:pt x="19202" y="22082"/>
                </a:lnTo>
                <a:lnTo>
                  <a:pt x="11521" y="6720"/>
                </a:lnTo>
                <a:lnTo>
                  <a:pt x="10561" y="5760"/>
                </a:lnTo>
                <a:lnTo>
                  <a:pt x="10561" y="1920"/>
                </a:lnTo>
                <a:lnTo>
                  <a:pt x="11521" y="960"/>
                </a:lnTo>
                <a:lnTo>
                  <a:pt x="14401" y="960"/>
                </a:lnTo>
                <a:lnTo>
                  <a:pt x="14401" y="0"/>
                </a:lnTo>
                <a:lnTo>
                  <a:pt x="0" y="0"/>
                </a:lnTo>
                <a:lnTo>
                  <a:pt x="0" y="960"/>
                </a:lnTo>
                <a:lnTo>
                  <a:pt x="960" y="960"/>
                </a:lnTo>
                <a:lnTo>
                  <a:pt x="1920" y="1920"/>
                </a:lnTo>
                <a:lnTo>
                  <a:pt x="2880" y="1920"/>
                </a:lnTo>
                <a:lnTo>
                  <a:pt x="2880" y="2880"/>
                </a:lnTo>
                <a:lnTo>
                  <a:pt x="3840" y="3840"/>
                </a:lnTo>
                <a:lnTo>
                  <a:pt x="3840" y="4800"/>
                </a:lnTo>
                <a:lnTo>
                  <a:pt x="4800" y="5760"/>
                </a:lnTo>
                <a:lnTo>
                  <a:pt x="16322" y="28803"/>
                </a:lnTo>
                <a:lnTo>
                  <a:pt x="14401" y="34549"/>
                </a:lnTo>
                <a:lnTo>
                  <a:pt x="13441" y="36469"/>
                </a:lnTo>
                <a:lnTo>
                  <a:pt x="12481" y="37429"/>
                </a:lnTo>
                <a:lnTo>
                  <a:pt x="11521" y="38389"/>
                </a:lnTo>
                <a:lnTo>
                  <a:pt x="10561" y="39364"/>
                </a:lnTo>
                <a:lnTo>
                  <a:pt x="7680" y="39364"/>
                </a:lnTo>
                <a:lnTo>
                  <a:pt x="6720" y="38389"/>
                </a:lnTo>
                <a:lnTo>
                  <a:pt x="2880" y="38389"/>
                </a:lnTo>
                <a:lnTo>
                  <a:pt x="1920" y="39364"/>
                </a:lnTo>
                <a:lnTo>
                  <a:pt x="960" y="40309"/>
                </a:lnTo>
                <a:lnTo>
                  <a:pt x="960" y="42245"/>
                </a:lnTo>
                <a:lnTo>
                  <a:pt x="1920" y="43190"/>
                </a:lnTo>
                <a:lnTo>
                  <a:pt x="2880" y="44150"/>
                </a:lnTo>
                <a:lnTo>
                  <a:pt x="3840" y="45110"/>
                </a:lnTo>
                <a:lnTo>
                  <a:pt x="7680" y="45110"/>
                </a:lnTo>
                <a:lnTo>
                  <a:pt x="9601" y="44150"/>
                </a:lnTo>
                <a:lnTo>
                  <a:pt x="11521" y="43190"/>
                </a:lnTo>
                <a:lnTo>
                  <a:pt x="13441" y="41269"/>
                </a:lnTo>
                <a:lnTo>
                  <a:pt x="15361" y="39364"/>
                </a:lnTo>
                <a:lnTo>
                  <a:pt x="16322" y="36469"/>
                </a:lnTo>
                <a:lnTo>
                  <a:pt x="28803" y="5760"/>
                </a:lnTo>
                <a:lnTo>
                  <a:pt x="28803" y="4800"/>
                </a:lnTo>
                <a:lnTo>
                  <a:pt x="29763" y="3840"/>
                </a:lnTo>
                <a:lnTo>
                  <a:pt x="29763" y="2880"/>
                </a:lnTo>
                <a:lnTo>
                  <a:pt x="30723" y="2880"/>
                </a:lnTo>
                <a:lnTo>
                  <a:pt x="30723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6" name="object 876"/>
          <p:cNvSpPr/>
          <p:nvPr/>
        </p:nvSpPr>
        <p:spPr>
          <a:xfrm>
            <a:off x="3572286" y="1688363"/>
            <a:ext cx="29763" cy="47990"/>
          </a:xfrm>
          <a:custGeom>
            <a:avLst/>
            <a:gdLst/>
            <a:ahLst/>
            <a:cxnLst/>
            <a:rect l="l" t="t" r="r" b="b"/>
            <a:pathLst>
              <a:path w="29763" h="47990">
                <a:moveTo>
                  <a:pt x="27843" y="27828"/>
                </a:moveTo>
                <a:lnTo>
                  <a:pt x="26883" y="26868"/>
                </a:lnTo>
                <a:lnTo>
                  <a:pt x="24963" y="25923"/>
                </a:lnTo>
                <a:lnTo>
                  <a:pt x="24002" y="23987"/>
                </a:lnTo>
                <a:lnTo>
                  <a:pt x="21122" y="23027"/>
                </a:lnTo>
                <a:lnTo>
                  <a:pt x="16322" y="20147"/>
                </a:lnTo>
                <a:lnTo>
                  <a:pt x="11521" y="17282"/>
                </a:lnTo>
                <a:lnTo>
                  <a:pt x="7680" y="15361"/>
                </a:lnTo>
                <a:lnTo>
                  <a:pt x="6720" y="13441"/>
                </a:lnTo>
                <a:lnTo>
                  <a:pt x="5760" y="12481"/>
                </a:lnTo>
                <a:lnTo>
                  <a:pt x="5760" y="6720"/>
                </a:lnTo>
                <a:lnTo>
                  <a:pt x="7680" y="4800"/>
                </a:lnTo>
                <a:lnTo>
                  <a:pt x="8641" y="3840"/>
                </a:lnTo>
                <a:lnTo>
                  <a:pt x="10561" y="2880"/>
                </a:lnTo>
                <a:lnTo>
                  <a:pt x="15361" y="2880"/>
                </a:lnTo>
                <a:lnTo>
                  <a:pt x="17282" y="3840"/>
                </a:lnTo>
                <a:lnTo>
                  <a:pt x="19202" y="4800"/>
                </a:lnTo>
                <a:lnTo>
                  <a:pt x="21122" y="5760"/>
                </a:lnTo>
                <a:lnTo>
                  <a:pt x="23042" y="6720"/>
                </a:lnTo>
                <a:lnTo>
                  <a:pt x="24002" y="8641"/>
                </a:lnTo>
                <a:lnTo>
                  <a:pt x="24963" y="10561"/>
                </a:lnTo>
                <a:lnTo>
                  <a:pt x="24963" y="13441"/>
                </a:lnTo>
                <a:lnTo>
                  <a:pt x="25923" y="16306"/>
                </a:lnTo>
                <a:lnTo>
                  <a:pt x="26883" y="16306"/>
                </a:lnTo>
                <a:lnTo>
                  <a:pt x="26883" y="0"/>
                </a:lnTo>
                <a:lnTo>
                  <a:pt x="25923" y="0"/>
                </a:lnTo>
                <a:lnTo>
                  <a:pt x="25923" y="1920"/>
                </a:lnTo>
                <a:lnTo>
                  <a:pt x="24963" y="1920"/>
                </a:lnTo>
                <a:lnTo>
                  <a:pt x="24963" y="2880"/>
                </a:lnTo>
                <a:lnTo>
                  <a:pt x="22082" y="2880"/>
                </a:lnTo>
                <a:lnTo>
                  <a:pt x="21122" y="1920"/>
                </a:lnTo>
                <a:lnTo>
                  <a:pt x="18242" y="960"/>
                </a:lnTo>
                <a:lnTo>
                  <a:pt x="15361" y="0"/>
                </a:lnTo>
                <a:lnTo>
                  <a:pt x="9601" y="0"/>
                </a:lnTo>
                <a:lnTo>
                  <a:pt x="5760" y="1920"/>
                </a:lnTo>
                <a:lnTo>
                  <a:pt x="3840" y="3840"/>
                </a:lnTo>
                <a:lnTo>
                  <a:pt x="960" y="6720"/>
                </a:lnTo>
                <a:lnTo>
                  <a:pt x="0" y="8641"/>
                </a:lnTo>
                <a:lnTo>
                  <a:pt x="0" y="16306"/>
                </a:lnTo>
                <a:lnTo>
                  <a:pt x="960" y="17282"/>
                </a:lnTo>
                <a:lnTo>
                  <a:pt x="1920" y="19202"/>
                </a:lnTo>
                <a:lnTo>
                  <a:pt x="2880" y="20147"/>
                </a:lnTo>
                <a:lnTo>
                  <a:pt x="4800" y="22082"/>
                </a:lnTo>
                <a:lnTo>
                  <a:pt x="6720" y="23027"/>
                </a:lnTo>
                <a:lnTo>
                  <a:pt x="9601" y="24963"/>
                </a:lnTo>
                <a:lnTo>
                  <a:pt x="13441" y="26868"/>
                </a:lnTo>
                <a:lnTo>
                  <a:pt x="17282" y="28803"/>
                </a:lnTo>
                <a:lnTo>
                  <a:pt x="19202" y="30708"/>
                </a:lnTo>
                <a:lnTo>
                  <a:pt x="20162" y="30708"/>
                </a:lnTo>
                <a:lnTo>
                  <a:pt x="22082" y="32644"/>
                </a:lnTo>
                <a:lnTo>
                  <a:pt x="23042" y="33588"/>
                </a:lnTo>
                <a:lnTo>
                  <a:pt x="23042" y="34549"/>
                </a:lnTo>
                <a:lnTo>
                  <a:pt x="24002" y="35509"/>
                </a:lnTo>
                <a:lnTo>
                  <a:pt x="24002" y="39364"/>
                </a:lnTo>
                <a:lnTo>
                  <a:pt x="23042" y="41269"/>
                </a:lnTo>
                <a:lnTo>
                  <a:pt x="22082" y="43205"/>
                </a:lnTo>
                <a:lnTo>
                  <a:pt x="20162" y="44150"/>
                </a:lnTo>
                <a:lnTo>
                  <a:pt x="18242" y="45110"/>
                </a:lnTo>
                <a:lnTo>
                  <a:pt x="12481" y="45110"/>
                </a:lnTo>
                <a:lnTo>
                  <a:pt x="10561" y="44150"/>
                </a:lnTo>
                <a:lnTo>
                  <a:pt x="8641" y="43205"/>
                </a:lnTo>
                <a:lnTo>
                  <a:pt x="6720" y="42230"/>
                </a:lnTo>
                <a:lnTo>
                  <a:pt x="4800" y="41269"/>
                </a:lnTo>
                <a:lnTo>
                  <a:pt x="3840" y="39364"/>
                </a:lnTo>
                <a:lnTo>
                  <a:pt x="2880" y="37429"/>
                </a:lnTo>
                <a:lnTo>
                  <a:pt x="1920" y="35509"/>
                </a:lnTo>
                <a:lnTo>
                  <a:pt x="1920" y="32644"/>
                </a:lnTo>
                <a:lnTo>
                  <a:pt x="0" y="32644"/>
                </a:lnTo>
                <a:lnTo>
                  <a:pt x="0" y="47990"/>
                </a:lnTo>
                <a:lnTo>
                  <a:pt x="1920" y="47990"/>
                </a:lnTo>
                <a:lnTo>
                  <a:pt x="1920" y="46070"/>
                </a:lnTo>
                <a:lnTo>
                  <a:pt x="2880" y="45110"/>
                </a:lnTo>
                <a:lnTo>
                  <a:pt x="5760" y="45110"/>
                </a:lnTo>
                <a:lnTo>
                  <a:pt x="7680" y="46070"/>
                </a:lnTo>
                <a:lnTo>
                  <a:pt x="9601" y="47030"/>
                </a:lnTo>
                <a:lnTo>
                  <a:pt x="12481" y="47030"/>
                </a:lnTo>
                <a:lnTo>
                  <a:pt x="13441" y="47990"/>
                </a:lnTo>
                <a:lnTo>
                  <a:pt x="20162" y="47990"/>
                </a:lnTo>
                <a:lnTo>
                  <a:pt x="23042" y="46070"/>
                </a:lnTo>
                <a:lnTo>
                  <a:pt x="25923" y="44150"/>
                </a:lnTo>
                <a:lnTo>
                  <a:pt x="28803" y="41269"/>
                </a:lnTo>
                <a:lnTo>
                  <a:pt x="29763" y="38389"/>
                </a:lnTo>
                <a:lnTo>
                  <a:pt x="29763" y="31668"/>
                </a:lnTo>
                <a:lnTo>
                  <a:pt x="28803" y="29748"/>
                </a:lnTo>
                <a:lnTo>
                  <a:pt x="27843" y="27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7" name="object 877"/>
          <p:cNvSpPr/>
          <p:nvPr/>
        </p:nvSpPr>
        <p:spPr>
          <a:xfrm>
            <a:off x="3607810" y="1690283"/>
            <a:ext cx="57591" cy="45110"/>
          </a:xfrm>
          <a:custGeom>
            <a:avLst/>
            <a:gdLst/>
            <a:ahLst/>
            <a:cxnLst/>
            <a:rect l="l" t="t" r="r" b="b"/>
            <a:pathLst>
              <a:path w="57591" h="45110">
                <a:moveTo>
                  <a:pt x="57591" y="45110"/>
                </a:moveTo>
                <a:lnTo>
                  <a:pt x="57591" y="43190"/>
                </a:lnTo>
                <a:lnTo>
                  <a:pt x="52791" y="43190"/>
                </a:lnTo>
                <a:lnTo>
                  <a:pt x="52791" y="42230"/>
                </a:lnTo>
                <a:lnTo>
                  <a:pt x="51831" y="41285"/>
                </a:lnTo>
                <a:lnTo>
                  <a:pt x="51831" y="2880"/>
                </a:lnTo>
                <a:lnTo>
                  <a:pt x="52791" y="960"/>
                </a:lnTo>
                <a:lnTo>
                  <a:pt x="57591" y="960"/>
                </a:lnTo>
                <a:lnTo>
                  <a:pt x="57591" y="0"/>
                </a:lnTo>
                <a:lnTo>
                  <a:pt x="45110" y="0"/>
                </a:lnTo>
                <a:lnTo>
                  <a:pt x="28803" y="34564"/>
                </a:lnTo>
                <a:lnTo>
                  <a:pt x="12481" y="0"/>
                </a:lnTo>
                <a:lnTo>
                  <a:pt x="0" y="0"/>
                </a:lnTo>
                <a:lnTo>
                  <a:pt x="0" y="960"/>
                </a:lnTo>
                <a:lnTo>
                  <a:pt x="3840" y="960"/>
                </a:lnTo>
                <a:lnTo>
                  <a:pt x="4800" y="1920"/>
                </a:lnTo>
                <a:lnTo>
                  <a:pt x="4800" y="2880"/>
                </a:lnTo>
                <a:lnTo>
                  <a:pt x="5760" y="2880"/>
                </a:lnTo>
                <a:lnTo>
                  <a:pt x="5760" y="41285"/>
                </a:lnTo>
                <a:lnTo>
                  <a:pt x="4800" y="42230"/>
                </a:lnTo>
                <a:lnTo>
                  <a:pt x="4800" y="43190"/>
                </a:lnTo>
                <a:lnTo>
                  <a:pt x="0" y="43190"/>
                </a:lnTo>
                <a:lnTo>
                  <a:pt x="0" y="45110"/>
                </a:lnTo>
                <a:lnTo>
                  <a:pt x="15361" y="45110"/>
                </a:lnTo>
                <a:lnTo>
                  <a:pt x="15361" y="43190"/>
                </a:lnTo>
                <a:lnTo>
                  <a:pt x="10561" y="43190"/>
                </a:lnTo>
                <a:lnTo>
                  <a:pt x="9601" y="42230"/>
                </a:lnTo>
                <a:lnTo>
                  <a:pt x="9601" y="41285"/>
                </a:lnTo>
                <a:lnTo>
                  <a:pt x="8641" y="39349"/>
                </a:lnTo>
                <a:lnTo>
                  <a:pt x="8641" y="6720"/>
                </a:lnTo>
                <a:lnTo>
                  <a:pt x="26868" y="45110"/>
                </a:lnTo>
                <a:lnTo>
                  <a:pt x="27828" y="45110"/>
                </a:lnTo>
                <a:lnTo>
                  <a:pt x="45110" y="6720"/>
                </a:lnTo>
                <a:lnTo>
                  <a:pt x="45110" y="41285"/>
                </a:lnTo>
                <a:lnTo>
                  <a:pt x="44150" y="42230"/>
                </a:lnTo>
                <a:lnTo>
                  <a:pt x="43190" y="43190"/>
                </a:lnTo>
                <a:lnTo>
                  <a:pt x="38389" y="43190"/>
                </a:lnTo>
                <a:lnTo>
                  <a:pt x="38389" y="45110"/>
                </a:lnTo>
                <a:lnTo>
                  <a:pt x="57591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8" name="object 878"/>
          <p:cNvSpPr/>
          <p:nvPr/>
        </p:nvSpPr>
        <p:spPr>
          <a:xfrm>
            <a:off x="3668283" y="1690283"/>
            <a:ext cx="39364" cy="45110"/>
          </a:xfrm>
          <a:custGeom>
            <a:avLst/>
            <a:gdLst/>
            <a:ahLst/>
            <a:cxnLst/>
            <a:rect l="l" t="t" r="r" b="b"/>
            <a:pathLst>
              <a:path w="39364" h="45110">
                <a:moveTo>
                  <a:pt x="36484" y="36469"/>
                </a:moveTo>
                <a:lnTo>
                  <a:pt x="34564" y="38389"/>
                </a:lnTo>
                <a:lnTo>
                  <a:pt x="33604" y="39349"/>
                </a:lnTo>
                <a:lnTo>
                  <a:pt x="32644" y="40309"/>
                </a:lnTo>
                <a:lnTo>
                  <a:pt x="31683" y="41285"/>
                </a:lnTo>
                <a:lnTo>
                  <a:pt x="30723" y="41285"/>
                </a:lnTo>
                <a:lnTo>
                  <a:pt x="28803" y="42230"/>
                </a:lnTo>
                <a:lnTo>
                  <a:pt x="14401" y="42230"/>
                </a:lnTo>
                <a:lnTo>
                  <a:pt x="14401" y="41285"/>
                </a:lnTo>
                <a:lnTo>
                  <a:pt x="13441" y="41285"/>
                </a:lnTo>
                <a:lnTo>
                  <a:pt x="13441" y="22067"/>
                </a:lnTo>
                <a:lnTo>
                  <a:pt x="26883" y="22067"/>
                </a:lnTo>
                <a:lnTo>
                  <a:pt x="27843" y="23042"/>
                </a:lnTo>
                <a:lnTo>
                  <a:pt x="28803" y="23042"/>
                </a:lnTo>
                <a:lnTo>
                  <a:pt x="28803" y="24002"/>
                </a:lnTo>
                <a:lnTo>
                  <a:pt x="29763" y="24947"/>
                </a:lnTo>
                <a:lnTo>
                  <a:pt x="29763" y="26883"/>
                </a:lnTo>
                <a:lnTo>
                  <a:pt x="30723" y="28788"/>
                </a:lnTo>
                <a:lnTo>
                  <a:pt x="31683" y="28788"/>
                </a:lnTo>
                <a:lnTo>
                  <a:pt x="31683" y="13441"/>
                </a:lnTo>
                <a:lnTo>
                  <a:pt x="30723" y="13441"/>
                </a:lnTo>
                <a:lnTo>
                  <a:pt x="29763" y="16322"/>
                </a:lnTo>
                <a:lnTo>
                  <a:pt x="29763" y="17282"/>
                </a:lnTo>
                <a:lnTo>
                  <a:pt x="28803" y="18227"/>
                </a:lnTo>
                <a:lnTo>
                  <a:pt x="27843" y="19202"/>
                </a:lnTo>
                <a:lnTo>
                  <a:pt x="25923" y="20162"/>
                </a:lnTo>
                <a:lnTo>
                  <a:pt x="13441" y="20162"/>
                </a:lnTo>
                <a:lnTo>
                  <a:pt x="13441" y="1920"/>
                </a:lnTo>
                <a:lnTo>
                  <a:pt x="29763" y="1920"/>
                </a:lnTo>
                <a:lnTo>
                  <a:pt x="30723" y="2880"/>
                </a:lnTo>
                <a:lnTo>
                  <a:pt x="31683" y="2880"/>
                </a:lnTo>
                <a:lnTo>
                  <a:pt x="32644" y="3840"/>
                </a:lnTo>
                <a:lnTo>
                  <a:pt x="32644" y="4800"/>
                </a:lnTo>
                <a:lnTo>
                  <a:pt x="33604" y="5760"/>
                </a:lnTo>
                <a:lnTo>
                  <a:pt x="33604" y="6720"/>
                </a:lnTo>
                <a:lnTo>
                  <a:pt x="34564" y="9601"/>
                </a:lnTo>
                <a:lnTo>
                  <a:pt x="35524" y="9601"/>
                </a:lnTo>
                <a:lnTo>
                  <a:pt x="35524" y="0"/>
                </a:lnTo>
                <a:lnTo>
                  <a:pt x="0" y="0"/>
                </a:lnTo>
                <a:lnTo>
                  <a:pt x="0" y="960"/>
                </a:lnTo>
                <a:lnTo>
                  <a:pt x="4800" y="960"/>
                </a:lnTo>
                <a:lnTo>
                  <a:pt x="5760" y="1920"/>
                </a:lnTo>
                <a:lnTo>
                  <a:pt x="6720" y="2880"/>
                </a:lnTo>
                <a:lnTo>
                  <a:pt x="6720" y="41285"/>
                </a:lnTo>
                <a:lnTo>
                  <a:pt x="5760" y="42230"/>
                </a:lnTo>
                <a:lnTo>
                  <a:pt x="4800" y="43190"/>
                </a:lnTo>
                <a:lnTo>
                  <a:pt x="0" y="43190"/>
                </a:lnTo>
                <a:lnTo>
                  <a:pt x="0" y="45110"/>
                </a:lnTo>
                <a:lnTo>
                  <a:pt x="35524" y="45110"/>
                </a:lnTo>
                <a:lnTo>
                  <a:pt x="39364" y="33588"/>
                </a:lnTo>
                <a:lnTo>
                  <a:pt x="37444" y="33588"/>
                </a:lnTo>
                <a:lnTo>
                  <a:pt x="36484" y="36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9" name="object 879"/>
          <p:cNvSpPr/>
          <p:nvPr/>
        </p:nvSpPr>
        <p:spPr>
          <a:xfrm>
            <a:off x="3315980" y="1609648"/>
            <a:ext cx="29748" cy="47990"/>
          </a:xfrm>
          <a:custGeom>
            <a:avLst/>
            <a:gdLst/>
            <a:ahLst/>
            <a:cxnLst/>
            <a:rect l="l" t="t" r="r" b="b"/>
            <a:pathLst>
              <a:path w="29748" h="47990">
                <a:moveTo>
                  <a:pt x="0" y="14386"/>
                </a:moveTo>
                <a:lnTo>
                  <a:pt x="0" y="15346"/>
                </a:lnTo>
                <a:lnTo>
                  <a:pt x="960" y="17282"/>
                </a:lnTo>
                <a:lnTo>
                  <a:pt x="1920" y="19187"/>
                </a:lnTo>
                <a:lnTo>
                  <a:pt x="2880" y="20162"/>
                </a:lnTo>
                <a:lnTo>
                  <a:pt x="4800" y="21107"/>
                </a:lnTo>
                <a:lnTo>
                  <a:pt x="6720" y="23027"/>
                </a:lnTo>
                <a:lnTo>
                  <a:pt x="9601" y="24947"/>
                </a:lnTo>
                <a:lnTo>
                  <a:pt x="13441" y="26868"/>
                </a:lnTo>
                <a:lnTo>
                  <a:pt x="17282" y="28788"/>
                </a:lnTo>
                <a:lnTo>
                  <a:pt x="19202" y="30708"/>
                </a:lnTo>
                <a:lnTo>
                  <a:pt x="20162" y="30708"/>
                </a:lnTo>
                <a:lnTo>
                  <a:pt x="21122" y="31668"/>
                </a:lnTo>
                <a:lnTo>
                  <a:pt x="22067" y="32628"/>
                </a:lnTo>
                <a:lnTo>
                  <a:pt x="23042" y="34549"/>
                </a:lnTo>
                <a:lnTo>
                  <a:pt x="24003" y="35509"/>
                </a:lnTo>
                <a:lnTo>
                  <a:pt x="24003" y="39349"/>
                </a:lnTo>
                <a:lnTo>
                  <a:pt x="23042" y="41269"/>
                </a:lnTo>
                <a:lnTo>
                  <a:pt x="21122" y="43190"/>
                </a:lnTo>
                <a:lnTo>
                  <a:pt x="20162" y="44150"/>
                </a:lnTo>
                <a:lnTo>
                  <a:pt x="17282" y="45110"/>
                </a:lnTo>
                <a:lnTo>
                  <a:pt x="12481" y="45110"/>
                </a:lnTo>
                <a:lnTo>
                  <a:pt x="10561" y="44150"/>
                </a:lnTo>
                <a:lnTo>
                  <a:pt x="8641" y="43190"/>
                </a:lnTo>
                <a:lnTo>
                  <a:pt x="6720" y="42230"/>
                </a:lnTo>
                <a:lnTo>
                  <a:pt x="4800" y="41269"/>
                </a:lnTo>
                <a:lnTo>
                  <a:pt x="3840" y="39349"/>
                </a:lnTo>
                <a:lnTo>
                  <a:pt x="2880" y="37429"/>
                </a:lnTo>
                <a:lnTo>
                  <a:pt x="1920" y="35509"/>
                </a:lnTo>
                <a:lnTo>
                  <a:pt x="1920" y="31668"/>
                </a:lnTo>
                <a:lnTo>
                  <a:pt x="0" y="31668"/>
                </a:lnTo>
                <a:lnTo>
                  <a:pt x="0" y="47990"/>
                </a:lnTo>
                <a:lnTo>
                  <a:pt x="1920" y="47990"/>
                </a:lnTo>
                <a:lnTo>
                  <a:pt x="1920" y="45110"/>
                </a:lnTo>
                <a:lnTo>
                  <a:pt x="5760" y="45110"/>
                </a:lnTo>
                <a:lnTo>
                  <a:pt x="7680" y="46070"/>
                </a:lnTo>
                <a:lnTo>
                  <a:pt x="9601" y="47030"/>
                </a:lnTo>
                <a:lnTo>
                  <a:pt x="13441" y="47030"/>
                </a:lnTo>
                <a:lnTo>
                  <a:pt x="14401" y="47990"/>
                </a:lnTo>
                <a:lnTo>
                  <a:pt x="20162" y="47990"/>
                </a:lnTo>
                <a:lnTo>
                  <a:pt x="23042" y="46070"/>
                </a:lnTo>
                <a:lnTo>
                  <a:pt x="25908" y="44150"/>
                </a:lnTo>
                <a:lnTo>
                  <a:pt x="28788" y="41269"/>
                </a:lnTo>
                <a:lnTo>
                  <a:pt x="29748" y="38389"/>
                </a:lnTo>
                <a:lnTo>
                  <a:pt x="29748" y="31668"/>
                </a:lnTo>
                <a:lnTo>
                  <a:pt x="28788" y="29748"/>
                </a:lnTo>
                <a:lnTo>
                  <a:pt x="27843" y="27828"/>
                </a:lnTo>
                <a:lnTo>
                  <a:pt x="26883" y="26868"/>
                </a:lnTo>
                <a:lnTo>
                  <a:pt x="24947" y="25907"/>
                </a:lnTo>
                <a:lnTo>
                  <a:pt x="24003" y="24002"/>
                </a:lnTo>
                <a:lnTo>
                  <a:pt x="21122" y="23027"/>
                </a:lnTo>
                <a:lnTo>
                  <a:pt x="16322" y="20162"/>
                </a:lnTo>
                <a:lnTo>
                  <a:pt x="11521" y="17282"/>
                </a:lnTo>
                <a:lnTo>
                  <a:pt x="7680" y="15346"/>
                </a:lnTo>
                <a:lnTo>
                  <a:pt x="6720" y="13441"/>
                </a:lnTo>
                <a:lnTo>
                  <a:pt x="5760" y="12466"/>
                </a:lnTo>
                <a:lnTo>
                  <a:pt x="4800" y="11506"/>
                </a:lnTo>
                <a:lnTo>
                  <a:pt x="4800" y="7665"/>
                </a:lnTo>
                <a:lnTo>
                  <a:pt x="5760" y="6720"/>
                </a:lnTo>
                <a:lnTo>
                  <a:pt x="7680" y="4785"/>
                </a:lnTo>
                <a:lnTo>
                  <a:pt x="8641" y="3825"/>
                </a:lnTo>
                <a:lnTo>
                  <a:pt x="10561" y="2880"/>
                </a:lnTo>
                <a:lnTo>
                  <a:pt x="15361" y="2880"/>
                </a:lnTo>
                <a:lnTo>
                  <a:pt x="17282" y="3825"/>
                </a:lnTo>
                <a:lnTo>
                  <a:pt x="19202" y="4785"/>
                </a:lnTo>
                <a:lnTo>
                  <a:pt x="21122" y="5760"/>
                </a:lnTo>
                <a:lnTo>
                  <a:pt x="22067" y="6720"/>
                </a:lnTo>
                <a:lnTo>
                  <a:pt x="24003" y="8625"/>
                </a:lnTo>
                <a:lnTo>
                  <a:pt x="24947" y="10546"/>
                </a:lnTo>
                <a:lnTo>
                  <a:pt x="24947" y="12466"/>
                </a:lnTo>
                <a:lnTo>
                  <a:pt x="25908" y="16322"/>
                </a:lnTo>
                <a:lnTo>
                  <a:pt x="26883" y="16322"/>
                </a:lnTo>
                <a:lnTo>
                  <a:pt x="26883" y="0"/>
                </a:lnTo>
                <a:lnTo>
                  <a:pt x="25908" y="0"/>
                </a:lnTo>
                <a:lnTo>
                  <a:pt x="25908" y="944"/>
                </a:lnTo>
                <a:lnTo>
                  <a:pt x="24947" y="1920"/>
                </a:lnTo>
                <a:lnTo>
                  <a:pt x="24003" y="2880"/>
                </a:lnTo>
                <a:lnTo>
                  <a:pt x="22067" y="2880"/>
                </a:lnTo>
                <a:lnTo>
                  <a:pt x="21122" y="1920"/>
                </a:lnTo>
                <a:lnTo>
                  <a:pt x="18227" y="944"/>
                </a:lnTo>
                <a:lnTo>
                  <a:pt x="15361" y="0"/>
                </a:lnTo>
                <a:lnTo>
                  <a:pt x="9601" y="0"/>
                </a:lnTo>
                <a:lnTo>
                  <a:pt x="5760" y="1920"/>
                </a:lnTo>
                <a:lnTo>
                  <a:pt x="3840" y="3825"/>
                </a:lnTo>
                <a:lnTo>
                  <a:pt x="960" y="5760"/>
                </a:lnTo>
                <a:lnTo>
                  <a:pt x="0" y="8625"/>
                </a:lnTo>
                <a:lnTo>
                  <a:pt x="0" y="143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0" name="object 880"/>
          <p:cNvSpPr/>
          <p:nvPr/>
        </p:nvSpPr>
        <p:spPr>
          <a:xfrm>
            <a:off x="3352449" y="1627875"/>
            <a:ext cx="22082" cy="28803"/>
          </a:xfrm>
          <a:custGeom>
            <a:avLst/>
            <a:gdLst/>
            <a:ahLst/>
            <a:cxnLst/>
            <a:rect l="l" t="t" r="r" b="b"/>
            <a:pathLst>
              <a:path w="22082" h="28803">
                <a:moveTo>
                  <a:pt x="12481" y="26883"/>
                </a:moveTo>
                <a:lnTo>
                  <a:pt x="10561" y="24963"/>
                </a:lnTo>
                <a:lnTo>
                  <a:pt x="8656" y="22082"/>
                </a:lnTo>
                <a:lnTo>
                  <a:pt x="6720" y="19202"/>
                </a:lnTo>
                <a:lnTo>
                  <a:pt x="5760" y="15361"/>
                </a:lnTo>
                <a:lnTo>
                  <a:pt x="5760" y="7680"/>
                </a:lnTo>
                <a:lnTo>
                  <a:pt x="4800" y="0"/>
                </a:lnTo>
                <a:lnTo>
                  <a:pt x="2880" y="1935"/>
                </a:lnTo>
                <a:lnTo>
                  <a:pt x="1935" y="4800"/>
                </a:lnTo>
                <a:lnTo>
                  <a:pt x="0" y="7680"/>
                </a:lnTo>
                <a:lnTo>
                  <a:pt x="0" y="17282"/>
                </a:lnTo>
                <a:lnTo>
                  <a:pt x="960" y="21122"/>
                </a:lnTo>
                <a:lnTo>
                  <a:pt x="2880" y="24002"/>
                </a:lnTo>
                <a:lnTo>
                  <a:pt x="5760" y="27843"/>
                </a:lnTo>
                <a:lnTo>
                  <a:pt x="9601" y="28803"/>
                </a:lnTo>
                <a:lnTo>
                  <a:pt x="19202" y="28803"/>
                </a:lnTo>
                <a:lnTo>
                  <a:pt x="22082" y="26883"/>
                </a:lnTo>
                <a:lnTo>
                  <a:pt x="21122" y="24002"/>
                </a:lnTo>
                <a:lnTo>
                  <a:pt x="19202" y="25923"/>
                </a:lnTo>
                <a:lnTo>
                  <a:pt x="18242" y="26883"/>
                </a:lnTo>
                <a:lnTo>
                  <a:pt x="12481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1" name="object 881"/>
          <p:cNvSpPr/>
          <p:nvPr/>
        </p:nvSpPr>
        <p:spPr>
          <a:xfrm>
            <a:off x="3357250" y="1624995"/>
            <a:ext cx="24963" cy="29763"/>
          </a:xfrm>
          <a:custGeom>
            <a:avLst/>
            <a:gdLst/>
            <a:ahLst/>
            <a:cxnLst/>
            <a:rect l="l" t="t" r="r" b="b"/>
            <a:pathLst>
              <a:path w="24963" h="29763">
                <a:moveTo>
                  <a:pt x="1920" y="6720"/>
                </a:moveTo>
                <a:lnTo>
                  <a:pt x="2880" y="4815"/>
                </a:lnTo>
                <a:lnTo>
                  <a:pt x="3855" y="3840"/>
                </a:lnTo>
                <a:lnTo>
                  <a:pt x="4800" y="2880"/>
                </a:lnTo>
                <a:lnTo>
                  <a:pt x="6720" y="1935"/>
                </a:lnTo>
                <a:lnTo>
                  <a:pt x="11521" y="1935"/>
                </a:lnTo>
                <a:lnTo>
                  <a:pt x="13441" y="2880"/>
                </a:lnTo>
                <a:lnTo>
                  <a:pt x="14401" y="4815"/>
                </a:lnTo>
                <a:lnTo>
                  <a:pt x="17282" y="8656"/>
                </a:lnTo>
                <a:lnTo>
                  <a:pt x="18242" y="12481"/>
                </a:lnTo>
                <a:lnTo>
                  <a:pt x="18242" y="22082"/>
                </a:lnTo>
                <a:lnTo>
                  <a:pt x="17282" y="24963"/>
                </a:lnTo>
                <a:lnTo>
                  <a:pt x="16322" y="26883"/>
                </a:lnTo>
                <a:lnTo>
                  <a:pt x="17282" y="29763"/>
                </a:lnTo>
                <a:lnTo>
                  <a:pt x="19202" y="28803"/>
                </a:lnTo>
                <a:lnTo>
                  <a:pt x="21122" y="26883"/>
                </a:lnTo>
                <a:lnTo>
                  <a:pt x="22082" y="24002"/>
                </a:lnTo>
                <a:lnTo>
                  <a:pt x="24003" y="21122"/>
                </a:lnTo>
                <a:lnTo>
                  <a:pt x="24963" y="18242"/>
                </a:lnTo>
                <a:lnTo>
                  <a:pt x="24963" y="11521"/>
                </a:lnTo>
                <a:lnTo>
                  <a:pt x="23042" y="7680"/>
                </a:lnTo>
                <a:lnTo>
                  <a:pt x="21122" y="4815"/>
                </a:lnTo>
                <a:lnTo>
                  <a:pt x="18242" y="1935"/>
                </a:lnTo>
                <a:lnTo>
                  <a:pt x="14401" y="0"/>
                </a:lnTo>
                <a:lnTo>
                  <a:pt x="4800" y="0"/>
                </a:lnTo>
                <a:lnTo>
                  <a:pt x="2880" y="1935"/>
                </a:lnTo>
                <a:lnTo>
                  <a:pt x="0" y="2880"/>
                </a:lnTo>
                <a:lnTo>
                  <a:pt x="960" y="10561"/>
                </a:lnTo>
                <a:lnTo>
                  <a:pt x="1920" y="8656"/>
                </a:lnTo>
                <a:lnTo>
                  <a:pt x="192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2" name="object 882"/>
          <p:cNvSpPr/>
          <p:nvPr/>
        </p:nvSpPr>
        <p:spPr>
          <a:xfrm>
            <a:off x="3387013" y="1624995"/>
            <a:ext cx="24963" cy="31683"/>
          </a:xfrm>
          <a:custGeom>
            <a:avLst/>
            <a:gdLst/>
            <a:ahLst/>
            <a:cxnLst/>
            <a:rect l="l" t="t" r="r" b="b"/>
            <a:pathLst>
              <a:path w="24963" h="31683">
                <a:moveTo>
                  <a:pt x="17282" y="0"/>
                </a:moveTo>
                <a:lnTo>
                  <a:pt x="10561" y="0"/>
                </a:lnTo>
                <a:lnTo>
                  <a:pt x="6720" y="975"/>
                </a:lnTo>
                <a:lnTo>
                  <a:pt x="3840" y="3840"/>
                </a:lnTo>
                <a:lnTo>
                  <a:pt x="960" y="7680"/>
                </a:lnTo>
                <a:lnTo>
                  <a:pt x="0" y="11521"/>
                </a:lnTo>
                <a:lnTo>
                  <a:pt x="0" y="21122"/>
                </a:lnTo>
                <a:lnTo>
                  <a:pt x="960" y="24963"/>
                </a:lnTo>
                <a:lnTo>
                  <a:pt x="3840" y="27843"/>
                </a:lnTo>
                <a:lnTo>
                  <a:pt x="5760" y="30723"/>
                </a:lnTo>
                <a:lnTo>
                  <a:pt x="8641" y="31683"/>
                </a:lnTo>
                <a:lnTo>
                  <a:pt x="15361" y="31683"/>
                </a:lnTo>
                <a:lnTo>
                  <a:pt x="18242" y="30723"/>
                </a:lnTo>
                <a:lnTo>
                  <a:pt x="20162" y="28803"/>
                </a:lnTo>
                <a:lnTo>
                  <a:pt x="23042" y="26883"/>
                </a:lnTo>
                <a:lnTo>
                  <a:pt x="24963" y="24002"/>
                </a:lnTo>
                <a:lnTo>
                  <a:pt x="24963" y="19202"/>
                </a:lnTo>
                <a:lnTo>
                  <a:pt x="24002" y="19202"/>
                </a:lnTo>
                <a:lnTo>
                  <a:pt x="23042" y="22082"/>
                </a:lnTo>
                <a:lnTo>
                  <a:pt x="22082" y="24002"/>
                </a:lnTo>
                <a:lnTo>
                  <a:pt x="21122" y="24963"/>
                </a:lnTo>
                <a:lnTo>
                  <a:pt x="19202" y="25923"/>
                </a:lnTo>
                <a:lnTo>
                  <a:pt x="17282" y="26883"/>
                </a:lnTo>
                <a:lnTo>
                  <a:pt x="11521" y="26883"/>
                </a:lnTo>
                <a:lnTo>
                  <a:pt x="9601" y="25923"/>
                </a:lnTo>
                <a:lnTo>
                  <a:pt x="7680" y="23042"/>
                </a:lnTo>
                <a:lnTo>
                  <a:pt x="5760" y="20162"/>
                </a:lnTo>
                <a:lnTo>
                  <a:pt x="4800" y="16322"/>
                </a:lnTo>
                <a:lnTo>
                  <a:pt x="4800" y="9601"/>
                </a:lnTo>
                <a:lnTo>
                  <a:pt x="5760" y="6720"/>
                </a:lnTo>
                <a:lnTo>
                  <a:pt x="7680" y="4815"/>
                </a:lnTo>
                <a:lnTo>
                  <a:pt x="8641" y="2880"/>
                </a:lnTo>
                <a:lnTo>
                  <a:pt x="10561" y="1935"/>
                </a:lnTo>
                <a:lnTo>
                  <a:pt x="15361" y="1935"/>
                </a:lnTo>
                <a:lnTo>
                  <a:pt x="16322" y="2880"/>
                </a:lnTo>
                <a:lnTo>
                  <a:pt x="17282" y="3840"/>
                </a:lnTo>
                <a:lnTo>
                  <a:pt x="17282" y="7680"/>
                </a:lnTo>
                <a:lnTo>
                  <a:pt x="18242" y="8656"/>
                </a:lnTo>
                <a:lnTo>
                  <a:pt x="19202" y="9601"/>
                </a:lnTo>
                <a:lnTo>
                  <a:pt x="24002" y="9601"/>
                </a:lnTo>
                <a:lnTo>
                  <a:pt x="24002" y="5760"/>
                </a:lnTo>
                <a:lnTo>
                  <a:pt x="23042" y="3840"/>
                </a:lnTo>
                <a:lnTo>
                  <a:pt x="21122" y="1935"/>
                </a:lnTo>
                <a:lnTo>
                  <a:pt x="19202" y="975"/>
                </a:lnTo>
                <a:lnTo>
                  <a:pt x="172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3" name="object 883"/>
          <p:cNvSpPr/>
          <p:nvPr/>
        </p:nvSpPr>
        <p:spPr>
          <a:xfrm>
            <a:off x="3420617" y="1608688"/>
            <a:ext cx="7680" cy="6720"/>
          </a:xfrm>
          <a:custGeom>
            <a:avLst/>
            <a:gdLst/>
            <a:ahLst/>
            <a:cxnLst/>
            <a:rect l="l" t="t" r="r" b="b"/>
            <a:pathLst>
              <a:path w="7680" h="6720">
                <a:moveTo>
                  <a:pt x="7680" y="3840"/>
                </a:moveTo>
                <a:lnTo>
                  <a:pt x="7680" y="2880"/>
                </a:lnTo>
                <a:lnTo>
                  <a:pt x="6720" y="1904"/>
                </a:lnTo>
                <a:lnTo>
                  <a:pt x="5760" y="960"/>
                </a:lnTo>
                <a:lnTo>
                  <a:pt x="5760" y="0"/>
                </a:lnTo>
                <a:lnTo>
                  <a:pt x="1920" y="0"/>
                </a:lnTo>
                <a:lnTo>
                  <a:pt x="960" y="960"/>
                </a:lnTo>
                <a:lnTo>
                  <a:pt x="960" y="1904"/>
                </a:lnTo>
                <a:lnTo>
                  <a:pt x="0" y="2880"/>
                </a:lnTo>
                <a:lnTo>
                  <a:pt x="0" y="4785"/>
                </a:lnTo>
                <a:lnTo>
                  <a:pt x="960" y="4785"/>
                </a:lnTo>
                <a:lnTo>
                  <a:pt x="1920" y="5745"/>
                </a:lnTo>
                <a:lnTo>
                  <a:pt x="1920" y="6720"/>
                </a:lnTo>
                <a:lnTo>
                  <a:pt x="5760" y="6720"/>
                </a:lnTo>
                <a:lnTo>
                  <a:pt x="5760" y="5745"/>
                </a:lnTo>
                <a:lnTo>
                  <a:pt x="6720" y="4785"/>
                </a:lnTo>
                <a:lnTo>
                  <a:pt x="7680" y="4785"/>
                </a:lnTo>
                <a:lnTo>
                  <a:pt x="768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4" name="object 884"/>
          <p:cNvSpPr/>
          <p:nvPr/>
        </p:nvSpPr>
        <p:spPr>
          <a:xfrm>
            <a:off x="3416777" y="1624995"/>
            <a:ext cx="15346" cy="30723"/>
          </a:xfrm>
          <a:custGeom>
            <a:avLst/>
            <a:gdLst/>
            <a:ahLst/>
            <a:cxnLst/>
            <a:rect l="l" t="t" r="r" b="b"/>
            <a:pathLst>
              <a:path w="15346" h="30723">
                <a:moveTo>
                  <a:pt x="8641" y="0"/>
                </a:moveTo>
                <a:lnTo>
                  <a:pt x="0" y="3840"/>
                </a:lnTo>
                <a:lnTo>
                  <a:pt x="0" y="4815"/>
                </a:lnTo>
                <a:lnTo>
                  <a:pt x="960" y="4815"/>
                </a:lnTo>
                <a:lnTo>
                  <a:pt x="1920" y="3840"/>
                </a:lnTo>
                <a:lnTo>
                  <a:pt x="2880" y="3840"/>
                </a:lnTo>
                <a:lnTo>
                  <a:pt x="3840" y="4815"/>
                </a:lnTo>
                <a:lnTo>
                  <a:pt x="4800" y="5760"/>
                </a:lnTo>
                <a:lnTo>
                  <a:pt x="4800" y="27843"/>
                </a:lnTo>
                <a:lnTo>
                  <a:pt x="3840" y="28803"/>
                </a:lnTo>
                <a:lnTo>
                  <a:pt x="2880" y="29763"/>
                </a:lnTo>
                <a:lnTo>
                  <a:pt x="0" y="29763"/>
                </a:lnTo>
                <a:lnTo>
                  <a:pt x="0" y="30723"/>
                </a:lnTo>
                <a:lnTo>
                  <a:pt x="15346" y="30723"/>
                </a:lnTo>
                <a:lnTo>
                  <a:pt x="15346" y="29763"/>
                </a:lnTo>
                <a:lnTo>
                  <a:pt x="12481" y="29763"/>
                </a:lnTo>
                <a:lnTo>
                  <a:pt x="11521" y="28803"/>
                </a:lnTo>
                <a:lnTo>
                  <a:pt x="10561" y="27843"/>
                </a:lnTo>
                <a:lnTo>
                  <a:pt x="10561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5" name="object 885"/>
          <p:cNvSpPr/>
          <p:nvPr/>
        </p:nvSpPr>
        <p:spPr>
          <a:xfrm>
            <a:off x="3435964" y="1639397"/>
            <a:ext cx="7680" cy="24963"/>
          </a:xfrm>
          <a:custGeom>
            <a:avLst/>
            <a:gdLst/>
            <a:ahLst/>
            <a:cxnLst/>
            <a:rect l="l" t="t" r="r" b="b"/>
            <a:pathLst>
              <a:path w="7680" h="24963">
                <a:moveTo>
                  <a:pt x="5775" y="960"/>
                </a:moveTo>
                <a:lnTo>
                  <a:pt x="5775" y="10561"/>
                </a:lnTo>
                <a:lnTo>
                  <a:pt x="5775" y="5760"/>
                </a:lnTo>
                <a:lnTo>
                  <a:pt x="6720" y="4800"/>
                </a:lnTo>
                <a:lnTo>
                  <a:pt x="7680" y="0"/>
                </a:lnTo>
                <a:lnTo>
                  <a:pt x="5775" y="960"/>
                </a:lnTo>
                <a:close/>
              </a:path>
              <a:path w="7680" h="24963">
                <a:moveTo>
                  <a:pt x="22082" y="-9585"/>
                </a:moveTo>
                <a:lnTo>
                  <a:pt x="21122" y="-11521"/>
                </a:lnTo>
                <a:lnTo>
                  <a:pt x="20162" y="-12466"/>
                </a:lnTo>
                <a:lnTo>
                  <a:pt x="19202" y="-13426"/>
                </a:lnTo>
                <a:lnTo>
                  <a:pt x="17282" y="-14401"/>
                </a:lnTo>
                <a:lnTo>
                  <a:pt x="8656" y="-14401"/>
                </a:lnTo>
                <a:lnTo>
                  <a:pt x="5775" y="-13426"/>
                </a:lnTo>
                <a:lnTo>
                  <a:pt x="3840" y="-12466"/>
                </a:lnTo>
                <a:lnTo>
                  <a:pt x="1935" y="-10561"/>
                </a:lnTo>
                <a:lnTo>
                  <a:pt x="975" y="-8641"/>
                </a:lnTo>
                <a:lnTo>
                  <a:pt x="975" y="-4800"/>
                </a:lnTo>
                <a:lnTo>
                  <a:pt x="1935" y="-4800"/>
                </a:lnTo>
                <a:lnTo>
                  <a:pt x="2880" y="-3840"/>
                </a:lnTo>
                <a:lnTo>
                  <a:pt x="5775" y="-3840"/>
                </a:lnTo>
                <a:lnTo>
                  <a:pt x="5775" y="-4800"/>
                </a:lnTo>
                <a:lnTo>
                  <a:pt x="6720" y="-4800"/>
                </a:lnTo>
                <a:lnTo>
                  <a:pt x="6720" y="-10561"/>
                </a:lnTo>
                <a:lnTo>
                  <a:pt x="7680" y="-11521"/>
                </a:lnTo>
                <a:lnTo>
                  <a:pt x="8656" y="-12466"/>
                </a:lnTo>
                <a:lnTo>
                  <a:pt x="14401" y="-12466"/>
                </a:lnTo>
                <a:lnTo>
                  <a:pt x="15361" y="-10561"/>
                </a:lnTo>
                <a:lnTo>
                  <a:pt x="16337" y="-9585"/>
                </a:lnTo>
                <a:lnTo>
                  <a:pt x="17282" y="-7680"/>
                </a:lnTo>
                <a:lnTo>
                  <a:pt x="17282" y="-3840"/>
                </a:lnTo>
                <a:lnTo>
                  <a:pt x="11521" y="-1920"/>
                </a:lnTo>
                <a:lnTo>
                  <a:pt x="7680" y="0"/>
                </a:lnTo>
                <a:lnTo>
                  <a:pt x="6720" y="4800"/>
                </a:lnTo>
                <a:lnTo>
                  <a:pt x="7680" y="3840"/>
                </a:lnTo>
                <a:lnTo>
                  <a:pt x="8656" y="1920"/>
                </a:lnTo>
                <a:lnTo>
                  <a:pt x="10561" y="960"/>
                </a:lnTo>
                <a:lnTo>
                  <a:pt x="11521" y="960"/>
                </a:lnTo>
                <a:lnTo>
                  <a:pt x="13441" y="0"/>
                </a:lnTo>
                <a:lnTo>
                  <a:pt x="17282" y="-960"/>
                </a:lnTo>
                <a:lnTo>
                  <a:pt x="17282" y="10561"/>
                </a:lnTo>
                <a:lnTo>
                  <a:pt x="14401" y="12481"/>
                </a:lnTo>
                <a:lnTo>
                  <a:pt x="12496" y="13441"/>
                </a:lnTo>
                <a:lnTo>
                  <a:pt x="7680" y="13441"/>
                </a:lnTo>
                <a:lnTo>
                  <a:pt x="6720" y="11521"/>
                </a:lnTo>
                <a:lnTo>
                  <a:pt x="5775" y="10561"/>
                </a:lnTo>
                <a:lnTo>
                  <a:pt x="5775" y="960"/>
                </a:lnTo>
                <a:lnTo>
                  <a:pt x="3840" y="2880"/>
                </a:lnTo>
                <a:lnTo>
                  <a:pt x="1935" y="3840"/>
                </a:lnTo>
                <a:lnTo>
                  <a:pt x="975" y="5760"/>
                </a:lnTo>
                <a:lnTo>
                  <a:pt x="0" y="6720"/>
                </a:lnTo>
                <a:lnTo>
                  <a:pt x="0" y="11521"/>
                </a:lnTo>
                <a:lnTo>
                  <a:pt x="975" y="13441"/>
                </a:lnTo>
                <a:lnTo>
                  <a:pt x="1935" y="15361"/>
                </a:lnTo>
                <a:lnTo>
                  <a:pt x="3840" y="16322"/>
                </a:lnTo>
                <a:lnTo>
                  <a:pt x="4815" y="17282"/>
                </a:lnTo>
                <a:lnTo>
                  <a:pt x="9616" y="17282"/>
                </a:lnTo>
                <a:lnTo>
                  <a:pt x="11521" y="16322"/>
                </a:lnTo>
                <a:lnTo>
                  <a:pt x="13441" y="14401"/>
                </a:lnTo>
                <a:lnTo>
                  <a:pt x="17282" y="12481"/>
                </a:lnTo>
                <a:lnTo>
                  <a:pt x="17282" y="15361"/>
                </a:lnTo>
                <a:lnTo>
                  <a:pt x="18242" y="16322"/>
                </a:lnTo>
                <a:lnTo>
                  <a:pt x="18242" y="17282"/>
                </a:lnTo>
                <a:lnTo>
                  <a:pt x="23058" y="17282"/>
                </a:lnTo>
                <a:lnTo>
                  <a:pt x="24963" y="15361"/>
                </a:lnTo>
                <a:lnTo>
                  <a:pt x="27843" y="12481"/>
                </a:lnTo>
                <a:lnTo>
                  <a:pt x="27843" y="10561"/>
                </a:lnTo>
                <a:lnTo>
                  <a:pt x="26883" y="11521"/>
                </a:lnTo>
                <a:lnTo>
                  <a:pt x="25923" y="12481"/>
                </a:lnTo>
                <a:lnTo>
                  <a:pt x="24963" y="12481"/>
                </a:lnTo>
                <a:lnTo>
                  <a:pt x="24963" y="13441"/>
                </a:lnTo>
                <a:lnTo>
                  <a:pt x="23058" y="13441"/>
                </a:lnTo>
                <a:lnTo>
                  <a:pt x="23058" y="10561"/>
                </a:lnTo>
                <a:lnTo>
                  <a:pt x="22082" y="8641"/>
                </a:lnTo>
                <a:lnTo>
                  <a:pt x="22082" y="-95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6" name="object 886"/>
          <p:cNvSpPr/>
          <p:nvPr/>
        </p:nvSpPr>
        <p:spPr>
          <a:xfrm>
            <a:off x="3465728" y="1608688"/>
            <a:ext cx="15361" cy="47030"/>
          </a:xfrm>
          <a:custGeom>
            <a:avLst/>
            <a:gdLst/>
            <a:ahLst/>
            <a:cxnLst/>
            <a:rect l="l" t="t" r="r" b="b"/>
            <a:pathLst>
              <a:path w="15361" h="47030">
                <a:moveTo>
                  <a:pt x="9601" y="0"/>
                </a:moveTo>
                <a:lnTo>
                  <a:pt x="0" y="3840"/>
                </a:lnTo>
                <a:lnTo>
                  <a:pt x="960" y="4785"/>
                </a:lnTo>
                <a:lnTo>
                  <a:pt x="4800" y="4785"/>
                </a:lnTo>
                <a:lnTo>
                  <a:pt x="4800" y="45110"/>
                </a:lnTo>
                <a:lnTo>
                  <a:pt x="3840" y="45110"/>
                </a:lnTo>
                <a:lnTo>
                  <a:pt x="3840" y="46070"/>
                </a:lnTo>
                <a:lnTo>
                  <a:pt x="960" y="46070"/>
                </a:lnTo>
                <a:lnTo>
                  <a:pt x="960" y="47030"/>
                </a:lnTo>
                <a:lnTo>
                  <a:pt x="15361" y="47030"/>
                </a:lnTo>
                <a:lnTo>
                  <a:pt x="15361" y="46070"/>
                </a:lnTo>
                <a:lnTo>
                  <a:pt x="12481" y="46070"/>
                </a:lnTo>
                <a:lnTo>
                  <a:pt x="11521" y="45110"/>
                </a:lnTo>
                <a:lnTo>
                  <a:pt x="11521" y="44150"/>
                </a:lnTo>
                <a:lnTo>
                  <a:pt x="10561" y="44150"/>
                </a:lnTo>
                <a:lnTo>
                  <a:pt x="10561" y="0"/>
                </a:lnTo>
                <a:lnTo>
                  <a:pt x="96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7" name="object 887"/>
          <p:cNvSpPr/>
          <p:nvPr/>
        </p:nvSpPr>
        <p:spPr>
          <a:xfrm>
            <a:off x="3501252" y="1610593"/>
            <a:ext cx="57591" cy="45125"/>
          </a:xfrm>
          <a:custGeom>
            <a:avLst/>
            <a:gdLst/>
            <a:ahLst/>
            <a:cxnLst/>
            <a:rect l="l" t="t" r="r" b="b"/>
            <a:pathLst>
              <a:path w="57591" h="45125">
                <a:moveTo>
                  <a:pt x="15361" y="45125"/>
                </a:moveTo>
                <a:lnTo>
                  <a:pt x="15361" y="44165"/>
                </a:lnTo>
                <a:lnTo>
                  <a:pt x="10561" y="44165"/>
                </a:lnTo>
                <a:lnTo>
                  <a:pt x="9601" y="43205"/>
                </a:lnTo>
                <a:lnTo>
                  <a:pt x="9601" y="7680"/>
                </a:lnTo>
                <a:lnTo>
                  <a:pt x="26883" y="45125"/>
                </a:lnTo>
                <a:lnTo>
                  <a:pt x="27843" y="45125"/>
                </a:lnTo>
                <a:lnTo>
                  <a:pt x="45125" y="7680"/>
                </a:lnTo>
                <a:lnTo>
                  <a:pt x="45125" y="42245"/>
                </a:lnTo>
                <a:lnTo>
                  <a:pt x="44150" y="42245"/>
                </a:lnTo>
                <a:lnTo>
                  <a:pt x="44150" y="44165"/>
                </a:lnTo>
                <a:lnTo>
                  <a:pt x="38404" y="44165"/>
                </a:lnTo>
                <a:lnTo>
                  <a:pt x="38404" y="45125"/>
                </a:lnTo>
                <a:lnTo>
                  <a:pt x="57591" y="45125"/>
                </a:lnTo>
                <a:lnTo>
                  <a:pt x="57591" y="44165"/>
                </a:lnTo>
                <a:lnTo>
                  <a:pt x="53751" y="44165"/>
                </a:lnTo>
                <a:lnTo>
                  <a:pt x="52791" y="43205"/>
                </a:lnTo>
                <a:lnTo>
                  <a:pt x="51831" y="42245"/>
                </a:lnTo>
                <a:lnTo>
                  <a:pt x="51831" y="3840"/>
                </a:lnTo>
                <a:lnTo>
                  <a:pt x="52791" y="2880"/>
                </a:lnTo>
                <a:lnTo>
                  <a:pt x="52791" y="1935"/>
                </a:lnTo>
                <a:lnTo>
                  <a:pt x="57591" y="1935"/>
                </a:lnTo>
                <a:lnTo>
                  <a:pt x="57591" y="0"/>
                </a:lnTo>
                <a:lnTo>
                  <a:pt x="45125" y="0"/>
                </a:lnTo>
                <a:lnTo>
                  <a:pt x="28788" y="35524"/>
                </a:lnTo>
                <a:lnTo>
                  <a:pt x="12481" y="0"/>
                </a:lnTo>
                <a:lnTo>
                  <a:pt x="0" y="0"/>
                </a:lnTo>
                <a:lnTo>
                  <a:pt x="0" y="1935"/>
                </a:lnTo>
                <a:lnTo>
                  <a:pt x="3840" y="1935"/>
                </a:lnTo>
                <a:lnTo>
                  <a:pt x="4800" y="2880"/>
                </a:lnTo>
                <a:lnTo>
                  <a:pt x="5760" y="3840"/>
                </a:lnTo>
                <a:lnTo>
                  <a:pt x="5760" y="42245"/>
                </a:lnTo>
                <a:lnTo>
                  <a:pt x="4800" y="44165"/>
                </a:lnTo>
                <a:lnTo>
                  <a:pt x="0" y="44165"/>
                </a:lnTo>
                <a:lnTo>
                  <a:pt x="0" y="45125"/>
                </a:lnTo>
                <a:lnTo>
                  <a:pt x="15361" y="451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8" name="object 888"/>
          <p:cNvSpPr/>
          <p:nvPr/>
        </p:nvSpPr>
        <p:spPr>
          <a:xfrm>
            <a:off x="3562685" y="1639397"/>
            <a:ext cx="8641" cy="22082"/>
          </a:xfrm>
          <a:custGeom>
            <a:avLst/>
            <a:gdLst/>
            <a:ahLst/>
            <a:cxnLst/>
            <a:rect l="l" t="t" r="r" b="b"/>
            <a:pathLst>
              <a:path w="8641" h="22082">
                <a:moveTo>
                  <a:pt x="5760" y="960"/>
                </a:moveTo>
                <a:lnTo>
                  <a:pt x="5760" y="7680"/>
                </a:lnTo>
                <a:lnTo>
                  <a:pt x="5760" y="6720"/>
                </a:lnTo>
                <a:lnTo>
                  <a:pt x="6720" y="5760"/>
                </a:lnTo>
                <a:lnTo>
                  <a:pt x="6720" y="4800"/>
                </a:lnTo>
                <a:lnTo>
                  <a:pt x="8641" y="0"/>
                </a:lnTo>
                <a:lnTo>
                  <a:pt x="5760" y="960"/>
                </a:lnTo>
                <a:close/>
              </a:path>
              <a:path w="8641" h="22082">
                <a:moveTo>
                  <a:pt x="24963" y="13441"/>
                </a:moveTo>
                <a:lnTo>
                  <a:pt x="24002" y="13441"/>
                </a:lnTo>
                <a:lnTo>
                  <a:pt x="24002" y="12481"/>
                </a:lnTo>
                <a:lnTo>
                  <a:pt x="23042" y="12481"/>
                </a:lnTo>
                <a:lnTo>
                  <a:pt x="23042" y="-9585"/>
                </a:lnTo>
                <a:lnTo>
                  <a:pt x="22082" y="-9585"/>
                </a:lnTo>
                <a:lnTo>
                  <a:pt x="22082" y="-11521"/>
                </a:lnTo>
                <a:lnTo>
                  <a:pt x="21122" y="-12466"/>
                </a:lnTo>
                <a:lnTo>
                  <a:pt x="19202" y="-13426"/>
                </a:lnTo>
                <a:lnTo>
                  <a:pt x="17282" y="-14401"/>
                </a:lnTo>
                <a:lnTo>
                  <a:pt x="9601" y="-14401"/>
                </a:lnTo>
                <a:lnTo>
                  <a:pt x="6720" y="-13426"/>
                </a:lnTo>
                <a:lnTo>
                  <a:pt x="4800" y="-12466"/>
                </a:lnTo>
                <a:lnTo>
                  <a:pt x="2880" y="-10561"/>
                </a:lnTo>
                <a:lnTo>
                  <a:pt x="1920" y="-8641"/>
                </a:lnTo>
                <a:lnTo>
                  <a:pt x="1920" y="-4800"/>
                </a:lnTo>
                <a:lnTo>
                  <a:pt x="2880" y="-3840"/>
                </a:lnTo>
                <a:lnTo>
                  <a:pt x="5760" y="-3840"/>
                </a:lnTo>
                <a:lnTo>
                  <a:pt x="6720" y="-4800"/>
                </a:lnTo>
                <a:lnTo>
                  <a:pt x="7680" y="-5745"/>
                </a:lnTo>
                <a:lnTo>
                  <a:pt x="7680" y="-6720"/>
                </a:lnTo>
                <a:lnTo>
                  <a:pt x="6720" y="-8641"/>
                </a:lnTo>
                <a:lnTo>
                  <a:pt x="6720" y="-9585"/>
                </a:lnTo>
                <a:lnTo>
                  <a:pt x="7680" y="-10561"/>
                </a:lnTo>
                <a:lnTo>
                  <a:pt x="8641" y="-11521"/>
                </a:lnTo>
                <a:lnTo>
                  <a:pt x="9601" y="-12466"/>
                </a:lnTo>
                <a:lnTo>
                  <a:pt x="15361" y="-12466"/>
                </a:lnTo>
                <a:lnTo>
                  <a:pt x="16322" y="-10561"/>
                </a:lnTo>
                <a:lnTo>
                  <a:pt x="17282" y="-9585"/>
                </a:lnTo>
                <a:lnTo>
                  <a:pt x="17282" y="-3840"/>
                </a:lnTo>
                <a:lnTo>
                  <a:pt x="12481" y="-1920"/>
                </a:lnTo>
                <a:lnTo>
                  <a:pt x="8641" y="0"/>
                </a:lnTo>
                <a:lnTo>
                  <a:pt x="6720" y="4800"/>
                </a:lnTo>
                <a:lnTo>
                  <a:pt x="7680" y="3840"/>
                </a:lnTo>
                <a:lnTo>
                  <a:pt x="9601" y="1920"/>
                </a:lnTo>
                <a:lnTo>
                  <a:pt x="10561" y="960"/>
                </a:lnTo>
                <a:lnTo>
                  <a:pt x="11521" y="960"/>
                </a:lnTo>
                <a:lnTo>
                  <a:pt x="14401" y="0"/>
                </a:lnTo>
                <a:lnTo>
                  <a:pt x="17282" y="-960"/>
                </a:lnTo>
                <a:lnTo>
                  <a:pt x="17282" y="10561"/>
                </a:lnTo>
                <a:lnTo>
                  <a:pt x="14401" y="12481"/>
                </a:lnTo>
                <a:lnTo>
                  <a:pt x="12481" y="13441"/>
                </a:lnTo>
                <a:lnTo>
                  <a:pt x="8641" y="13441"/>
                </a:lnTo>
                <a:lnTo>
                  <a:pt x="7680" y="11521"/>
                </a:lnTo>
                <a:lnTo>
                  <a:pt x="6720" y="10561"/>
                </a:lnTo>
                <a:lnTo>
                  <a:pt x="5760" y="9601"/>
                </a:lnTo>
                <a:lnTo>
                  <a:pt x="5760" y="960"/>
                </a:lnTo>
                <a:lnTo>
                  <a:pt x="3840" y="2880"/>
                </a:lnTo>
                <a:lnTo>
                  <a:pt x="1920" y="3840"/>
                </a:lnTo>
                <a:lnTo>
                  <a:pt x="960" y="5760"/>
                </a:lnTo>
                <a:lnTo>
                  <a:pt x="960" y="6720"/>
                </a:lnTo>
                <a:lnTo>
                  <a:pt x="0" y="7680"/>
                </a:lnTo>
                <a:lnTo>
                  <a:pt x="0" y="11521"/>
                </a:lnTo>
                <a:lnTo>
                  <a:pt x="960" y="13441"/>
                </a:lnTo>
                <a:lnTo>
                  <a:pt x="2880" y="15361"/>
                </a:lnTo>
                <a:lnTo>
                  <a:pt x="3840" y="16322"/>
                </a:lnTo>
                <a:lnTo>
                  <a:pt x="5760" y="17282"/>
                </a:lnTo>
                <a:lnTo>
                  <a:pt x="10561" y="17282"/>
                </a:lnTo>
                <a:lnTo>
                  <a:pt x="11521" y="16322"/>
                </a:lnTo>
                <a:lnTo>
                  <a:pt x="12481" y="16322"/>
                </a:lnTo>
                <a:lnTo>
                  <a:pt x="14401" y="14401"/>
                </a:lnTo>
                <a:lnTo>
                  <a:pt x="17282" y="12481"/>
                </a:lnTo>
                <a:lnTo>
                  <a:pt x="17282" y="14401"/>
                </a:lnTo>
                <a:lnTo>
                  <a:pt x="18242" y="15361"/>
                </a:lnTo>
                <a:lnTo>
                  <a:pt x="18242" y="16322"/>
                </a:lnTo>
                <a:lnTo>
                  <a:pt x="19202" y="17282"/>
                </a:lnTo>
                <a:lnTo>
                  <a:pt x="23042" y="17282"/>
                </a:lnTo>
                <a:lnTo>
                  <a:pt x="25923" y="15361"/>
                </a:lnTo>
                <a:lnTo>
                  <a:pt x="27843" y="12481"/>
                </a:lnTo>
                <a:lnTo>
                  <a:pt x="27843" y="10561"/>
                </a:lnTo>
                <a:lnTo>
                  <a:pt x="26883" y="11521"/>
                </a:lnTo>
                <a:lnTo>
                  <a:pt x="25923" y="12481"/>
                </a:lnTo>
                <a:lnTo>
                  <a:pt x="24963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9" name="object 889"/>
          <p:cNvSpPr/>
          <p:nvPr/>
        </p:nvSpPr>
        <p:spPr>
          <a:xfrm>
            <a:off x="3591488" y="1615409"/>
            <a:ext cx="18242" cy="41269"/>
          </a:xfrm>
          <a:custGeom>
            <a:avLst/>
            <a:gdLst/>
            <a:ahLst/>
            <a:cxnLst/>
            <a:rect l="l" t="t" r="r" b="b"/>
            <a:pathLst>
              <a:path w="18242" h="41269">
                <a:moveTo>
                  <a:pt x="17282" y="36469"/>
                </a:moveTo>
                <a:lnTo>
                  <a:pt x="18242" y="34549"/>
                </a:lnTo>
                <a:lnTo>
                  <a:pt x="17282" y="34549"/>
                </a:lnTo>
                <a:lnTo>
                  <a:pt x="16322" y="35509"/>
                </a:lnTo>
                <a:lnTo>
                  <a:pt x="16322" y="36469"/>
                </a:lnTo>
                <a:lnTo>
                  <a:pt x="15361" y="36469"/>
                </a:lnTo>
                <a:lnTo>
                  <a:pt x="14401" y="37429"/>
                </a:lnTo>
                <a:lnTo>
                  <a:pt x="11521" y="37429"/>
                </a:lnTo>
                <a:lnTo>
                  <a:pt x="10561" y="36469"/>
                </a:lnTo>
                <a:lnTo>
                  <a:pt x="10561" y="35509"/>
                </a:lnTo>
                <a:lnTo>
                  <a:pt x="9601" y="34549"/>
                </a:lnTo>
                <a:lnTo>
                  <a:pt x="9601" y="12466"/>
                </a:lnTo>
                <a:lnTo>
                  <a:pt x="17282" y="12466"/>
                </a:lnTo>
                <a:lnTo>
                  <a:pt x="17282" y="10561"/>
                </a:lnTo>
                <a:lnTo>
                  <a:pt x="9601" y="10561"/>
                </a:lnTo>
                <a:lnTo>
                  <a:pt x="9601" y="0"/>
                </a:lnTo>
                <a:lnTo>
                  <a:pt x="8641" y="0"/>
                </a:lnTo>
                <a:lnTo>
                  <a:pt x="7680" y="2865"/>
                </a:lnTo>
                <a:lnTo>
                  <a:pt x="7680" y="3840"/>
                </a:lnTo>
                <a:lnTo>
                  <a:pt x="6720" y="4785"/>
                </a:lnTo>
                <a:lnTo>
                  <a:pt x="5760" y="6705"/>
                </a:lnTo>
                <a:lnTo>
                  <a:pt x="4800" y="7680"/>
                </a:lnTo>
                <a:lnTo>
                  <a:pt x="3840" y="8625"/>
                </a:lnTo>
                <a:lnTo>
                  <a:pt x="1920" y="10561"/>
                </a:lnTo>
                <a:lnTo>
                  <a:pt x="960" y="10561"/>
                </a:lnTo>
                <a:lnTo>
                  <a:pt x="0" y="11521"/>
                </a:lnTo>
                <a:lnTo>
                  <a:pt x="0" y="12466"/>
                </a:lnTo>
                <a:lnTo>
                  <a:pt x="4800" y="12466"/>
                </a:lnTo>
                <a:lnTo>
                  <a:pt x="4800" y="38389"/>
                </a:lnTo>
                <a:lnTo>
                  <a:pt x="5760" y="39349"/>
                </a:lnTo>
                <a:lnTo>
                  <a:pt x="6720" y="40309"/>
                </a:lnTo>
                <a:lnTo>
                  <a:pt x="7680" y="40309"/>
                </a:lnTo>
                <a:lnTo>
                  <a:pt x="8641" y="41269"/>
                </a:lnTo>
                <a:lnTo>
                  <a:pt x="11521" y="41269"/>
                </a:lnTo>
                <a:lnTo>
                  <a:pt x="13441" y="40309"/>
                </a:lnTo>
                <a:lnTo>
                  <a:pt x="14401" y="39349"/>
                </a:lnTo>
                <a:lnTo>
                  <a:pt x="16322" y="38389"/>
                </a:lnTo>
                <a:lnTo>
                  <a:pt x="17282" y="36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0" name="object 890"/>
          <p:cNvSpPr/>
          <p:nvPr/>
        </p:nvSpPr>
        <p:spPr>
          <a:xfrm>
            <a:off x="3610691" y="1615409"/>
            <a:ext cx="18242" cy="41269"/>
          </a:xfrm>
          <a:custGeom>
            <a:avLst/>
            <a:gdLst/>
            <a:ahLst/>
            <a:cxnLst/>
            <a:rect l="l" t="t" r="r" b="b"/>
            <a:pathLst>
              <a:path w="18242" h="41269">
                <a:moveTo>
                  <a:pt x="11521" y="36469"/>
                </a:moveTo>
                <a:lnTo>
                  <a:pt x="10561" y="35509"/>
                </a:lnTo>
                <a:lnTo>
                  <a:pt x="10561" y="12466"/>
                </a:lnTo>
                <a:lnTo>
                  <a:pt x="17266" y="12466"/>
                </a:lnTo>
                <a:lnTo>
                  <a:pt x="17266" y="10561"/>
                </a:lnTo>
                <a:lnTo>
                  <a:pt x="10561" y="10561"/>
                </a:lnTo>
                <a:lnTo>
                  <a:pt x="10561" y="0"/>
                </a:lnTo>
                <a:lnTo>
                  <a:pt x="9601" y="0"/>
                </a:lnTo>
                <a:lnTo>
                  <a:pt x="8641" y="2865"/>
                </a:lnTo>
                <a:lnTo>
                  <a:pt x="7680" y="3840"/>
                </a:lnTo>
                <a:lnTo>
                  <a:pt x="6720" y="4785"/>
                </a:lnTo>
                <a:lnTo>
                  <a:pt x="5760" y="6705"/>
                </a:lnTo>
                <a:lnTo>
                  <a:pt x="4800" y="7680"/>
                </a:lnTo>
                <a:lnTo>
                  <a:pt x="3840" y="8625"/>
                </a:lnTo>
                <a:lnTo>
                  <a:pt x="1920" y="10561"/>
                </a:lnTo>
                <a:lnTo>
                  <a:pt x="960" y="10561"/>
                </a:lnTo>
                <a:lnTo>
                  <a:pt x="0" y="11521"/>
                </a:lnTo>
                <a:lnTo>
                  <a:pt x="0" y="12466"/>
                </a:lnTo>
                <a:lnTo>
                  <a:pt x="4800" y="12466"/>
                </a:lnTo>
                <a:lnTo>
                  <a:pt x="4800" y="36469"/>
                </a:lnTo>
                <a:lnTo>
                  <a:pt x="5760" y="38389"/>
                </a:lnTo>
                <a:lnTo>
                  <a:pt x="5760" y="39349"/>
                </a:lnTo>
                <a:lnTo>
                  <a:pt x="6720" y="40309"/>
                </a:lnTo>
                <a:lnTo>
                  <a:pt x="7680" y="40309"/>
                </a:lnTo>
                <a:lnTo>
                  <a:pt x="8641" y="41269"/>
                </a:lnTo>
                <a:lnTo>
                  <a:pt x="12481" y="41269"/>
                </a:lnTo>
                <a:lnTo>
                  <a:pt x="13441" y="40309"/>
                </a:lnTo>
                <a:lnTo>
                  <a:pt x="15361" y="39349"/>
                </a:lnTo>
                <a:lnTo>
                  <a:pt x="16322" y="38389"/>
                </a:lnTo>
                <a:lnTo>
                  <a:pt x="17266" y="36469"/>
                </a:lnTo>
                <a:lnTo>
                  <a:pt x="18242" y="34549"/>
                </a:lnTo>
                <a:lnTo>
                  <a:pt x="17266" y="34549"/>
                </a:lnTo>
                <a:lnTo>
                  <a:pt x="16322" y="35509"/>
                </a:lnTo>
                <a:lnTo>
                  <a:pt x="16322" y="36469"/>
                </a:lnTo>
                <a:lnTo>
                  <a:pt x="15361" y="36469"/>
                </a:lnTo>
                <a:lnTo>
                  <a:pt x="14401" y="37429"/>
                </a:lnTo>
                <a:lnTo>
                  <a:pt x="11521" y="37429"/>
                </a:lnTo>
                <a:lnTo>
                  <a:pt x="11521" y="36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1" name="object 891"/>
          <p:cNvSpPr/>
          <p:nvPr/>
        </p:nvSpPr>
        <p:spPr>
          <a:xfrm>
            <a:off x="3631798" y="1624995"/>
            <a:ext cx="25923" cy="31683"/>
          </a:xfrm>
          <a:custGeom>
            <a:avLst/>
            <a:gdLst/>
            <a:ahLst/>
            <a:cxnLst/>
            <a:rect l="l" t="t" r="r" b="b"/>
            <a:pathLst>
              <a:path w="25923" h="31683">
                <a:moveTo>
                  <a:pt x="6720" y="975"/>
                </a:moveTo>
                <a:lnTo>
                  <a:pt x="3840" y="3840"/>
                </a:lnTo>
                <a:lnTo>
                  <a:pt x="975" y="6720"/>
                </a:lnTo>
                <a:lnTo>
                  <a:pt x="0" y="11521"/>
                </a:lnTo>
                <a:lnTo>
                  <a:pt x="0" y="21122"/>
                </a:lnTo>
                <a:lnTo>
                  <a:pt x="975" y="24963"/>
                </a:lnTo>
                <a:lnTo>
                  <a:pt x="3840" y="27843"/>
                </a:lnTo>
                <a:lnTo>
                  <a:pt x="5775" y="30723"/>
                </a:lnTo>
                <a:lnTo>
                  <a:pt x="9616" y="31683"/>
                </a:lnTo>
                <a:lnTo>
                  <a:pt x="16337" y="31683"/>
                </a:lnTo>
                <a:lnTo>
                  <a:pt x="19202" y="30723"/>
                </a:lnTo>
                <a:lnTo>
                  <a:pt x="21122" y="28803"/>
                </a:lnTo>
                <a:lnTo>
                  <a:pt x="24002" y="25923"/>
                </a:lnTo>
                <a:lnTo>
                  <a:pt x="24963" y="23042"/>
                </a:lnTo>
                <a:lnTo>
                  <a:pt x="25923" y="20162"/>
                </a:lnTo>
                <a:lnTo>
                  <a:pt x="24002" y="19202"/>
                </a:lnTo>
                <a:lnTo>
                  <a:pt x="23042" y="22082"/>
                </a:lnTo>
                <a:lnTo>
                  <a:pt x="22082" y="24002"/>
                </a:lnTo>
                <a:lnTo>
                  <a:pt x="21122" y="24963"/>
                </a:lnTo>
                <a:lnTo>
                  <a:pt x="19202" y="25923"/>
                </a:lnTo>
                <a:lnTo>
                  <a:pt x="17282" y="26883"/>
                </a:lnTo>
                <a:lnTo>
                  <a:pt x="12496" y="26883"/>
                </a:lnTo>
                <a:lnTo>
                  <a:pt x="9616" y="24963"/>
                </a:lnTo>
                <a:lnTo>
                  <a:pt x="7680" y="23042"/>
                </a:lnTo>
                <a:lnTo>
                  <a:pt x="5775" y="20162"/>
                </a:lnTo>
                <a:lnTo>
                  <a:pt x="4815" y="16322"/>
                </a:lnTo>
                <a:lnTo>
                  <a:pt x="4815" y="12481"/>
                </a:lnTo>
                <a:lnTo>
                  <a:pt x="25923" y="12481"/>
                </a:lnTo>
                <a:lnTo>
                  <a:pt x="18242" y="8656"/>
                </a:lnTo>
                <a:lnTo>
                  <a:pt x="18242" y="10561"/>
                </a:lnTo>
                <a:lnTo>
                  <a:pt x="4815" y="10561"/>
                </a:lnTo>
                <a:lnTo>
                  <a:pt x="4815" y="7680"/>
                </a:lnTo>
                <a:lnTo>
                  <a:pt x="5775" y="5760"/>
                </a:lnTo>
                <a:lnTo>
                  <a:pt x="6720" y="3840"/>
                </a:lnTo>
                <a:lnTo>
                  <a:pt x="8656" y="2880"/>
                </a:lnTo>
                <a:lnTo>
                  <a:pt x="9616" y="0"/>
                </a:lnTo>
                <a:lnTo>
                  <a:pt x="6720" y="9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2" name="object 892"/>
          <p:cNvSpPr/>
          <p:nvPr/>
        </p:nvSpPr>
        <p:spPr>
          <a:xfrm>
            <a:off x="3640454" y="1624995"/>
            <a:ext cx="17266" cy="12481"/>
          </a:xfrm>
          <a:custGeom>
            <a:avLst/>
            <a:gdLst/>
            <a:ahLst/>
            <a:cxnLst/>
            <a:rect l="l" t="t" r="r" b="b"/>
            <a:pathLst>
              <a:path w="17266" h="12481">
                <a:moveTo>
                  <a:pt x="8625" y="0"/>
                </a:moveTo>
                <a:lnTo>
                  <a:pt x="960" y="0"/>
                </a:lnTo>
                <a:lnTo>
                  <a:pt x="0" y="2880"/>
                </a:lnTo>
                <a:lnTo>
                  <a:pt x="960" y="1935"/>
                </a:lnTo>
                <a:lnTo>
                  <a:pt x="4785" y="1935"/>
                </a:lnTo>
                <a:lnTo>
                  <a:pt x="5745" y="2880"/>
                </a:lnTo>
                <a:lnTo>
                  <a:pt x="6705" y="2880"/>
                </a:lnTo>
                <a:lnTo>
                  <a:pt x="7680" y="3840"/>
                </a:lnTo>
                <a:lnTo>
                  <a:pt x="8625" y="4815"/>
                </a:lnTo>
                <a:lnTo>
                  <a:pt x="9585" y="5760"/>
                </a:lnTo>
                <a:lnTo>
                  <a:pt x="9585" y="8656"/>
                </a:lnTo>
                <a:lnTo>
                  <a:pt x="17266" y="12481"/>
                </a:lnTo>
                <a:lnTo>
                  <a:pt x="17266" y="8656"/>
                </a:lnTo>
                <a:lnTo>
                  <a:pt x="15346" y="5760"/>
                </a:lnTo>
                <a:lnTo>
                  <a:pt x="13426" y="2880"/>
                </a:lnTo>
                <a:lnTo>
                  <a:pt x="11506" y="975"/>
                </a:lnTo>
                <a:lnTo>
                  <a:pt x="862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3" name="object 893"/>
          <p:cNvSpPr/>
          <p:nvPr/>
        </p:nvSpPr>
        <p:spPr>
          <a:xfrm>
            <a:off x="3659642" y="1624995"/>
            <a:ext cx="23042" cy="30723"/>
          </a:xfrm>
          <a:custGeom>
            <a:avLst/>
            <a:gdLst/>
            <a:ahLst/>
            <a:cxnLst/>
            <a:rect l="l" t="t" r="r" b="b"/>
            <a:pathLst>
              <a:path w="23042" h="30723">
                <a:moveTo>
                  <a:pt x="16322" y="30723"/>
                </a:moveTo>
                <a:lnTo>
                  <a:pt x="16322" y="29763"/>
                </a:lnTo>
                <a:lnTo>
                  <a:pt x="12481" y="29763"/>
                </a:lnTo>
                <a:lnTo>
                  <a:pt x="12481" y="28803"/>
                </a:lnTo>
                <a:lnTo>
                  <a:pt x="11521" y="28803"/>
                </a:lnTo>
                <a:lnTo>
                  <a:pt x="11521" y="27843"/>
                </a:lnTo>
                <a:lnTo>
                  <a:pt x="10561" y="26883"/>
                </a:lnTo>
                <a:lnTo>
                  <a:pt x="10561" y="9601"/>
                </a:lnTo>
                <a:lnTo>
                  <a:pt x="11521" y="7680"/>
                </a:lnTo>
                <a:lnTo>
                  <a:pt x="12481" y="5760"/>
                </a:lnTo>
                <a:lnTo>
                  <a:pt x="13441" y="4815"/>
                </a:lnTo>
                <a:lnTo>
                  <a:pt x="14401" y="4815"/>
                </a:lnTo>
                <a:lnTo>
                  <a:pt x="14401" y="3840"/>
                </a:lnTo>
                <a:lnTo>
                  <a:pt x="15361" y="3840"/>
                </a:lnTo>
                <a:lnTo>
                  <a:pt x="16322" y="4815"/>
                </a:lnTo>
                <a:lnTo>
                  <a:pt x="17282" y="5760"/>
                </a:lnTo>
                <a:lnTo>
                  <a:pt x="18242" y="5760"/>
                </a:lnTo>
                <a:lnTo>
                  <a:pt x="19202" y="6720"/>
                </a:lnTo>
                <a:lnTo>
                  <a:pt x="21122" y="6720"/>
                </a:lnTo>
                <a:lnTo>
                  <a:pt x="21122" y="5760"/>
                </a:lnTo>
                <a:lnTo>
                  <a:pt x="22082" y="5760"/>
                </a:lnTo>
                <a:lnTo>
                  <a:pt x="22082" y="4815"/>
                </a:lnTo>
                <a:lnTo>
                  <a:pt x="23042" y="3840"/>
                </a:lnTo>
                <a:lnTo>
                  <a:pt x="23042" y="2880"/>
                </a:lnTo>
                <a:lnTo>
                  <a:pt x="22082" y="1935"/>
                </a:lnTo>
                <a:lnTo>
                  <a:pt x="21122" y="975"/>
                </a:lnTo>
                <a:lnTo>
                  <a:pt x="21122" y="0"/>
                </a:lnTo>
                <a:lnTo>
                  <a:pt x="16322" y="0"/>
                </a:lnTo>
                <a:lnTo>
                  <a:pt x="13441" y="1935"/>
                </a:lnTo>
                <a:lnTo>
                  <a:pt x="10561" y="6720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0" y="4815"/>
                </a:lnTo>
                <a:lnTo>
                  <a:pt x="960" y="4815"/>
                </a:lnTo>
                <a:lnTo>
                  <a:pt x="1920" y="3840"/>
                </a:lnTo>
                <a:lnTo>
                  <a:pt x="2880" y="3840"/>
                </a:lnTo>
                <a:lnTo>
                  <a:pt x="3840" y="4815"/>
                </a:lnTo>
                <a:lnTo>
                  <a:pt x="4800" y="4815"/>
                </a:lnTo>
                <a:lnTo>
                  <a:pt x="4800" y="28803"/>
                </a:lnTo>
                <a:lnTo>
                  <a:pt x="3840" y="28803"/>
                </a:lnTo>
                <a:lnTo>
                  <a:pt x="2880" y="29763"/>
                </a:lnTo>
                <a:lnTo>
                  <a:pt x="0" y="29763"/>
                </a:lnTo>
                <a:lnTo>
                  <a:pt x="0" y="30723"/>
                </a:lnTo>
                <a:lnTo>
                  <a:pt x="16322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4" name="object 894"/>
          <p:cNvSpPr/>
          <p:nvPr/>
        </p:nvSpPr>
        <p:spPr>
          <a:xfrm>
            <a:off x="3685565" y="1624995"/>
            <a:ext cx="21122" cy="31683"/>
          </a:xfrm>
          <a:custGeom>
            <a:avLst/>
            <a:gdLst/>
            <a:ahLst/>
            <a:cxnLst/>
            <a:rect l="l" t="t" r="r" b="b"/>
            <a:pathLst>
              <a:path w="21122" h="31683">
                <a:moveTo>
                  <a:pt x="960" y="21122"/>
                </a:moveTo>
                <a:lnTo>
                  <a:pt x="960" y="31683"/>
                </a:lnTo>
                <a:lnTo>
                  <a:pt x="1920" y="31683"/>
                </a:lnTo>
                <a:lnTo>
                  <a:pt x="1920" y="30723"/>
                </a:lnTo>
                <a:lnTo>
                  <a:pt x="4800" y="30723"/>
                </a:lnTo>
                <a:lnTo>
                  <a:pt x="6720" y="31683"/>
                </a:lnTo>
                <a:lnTo>
                  <a:pt x="16322" y="31683"/>
                </a:lnTo>
                <a:lnTo>
                  <a:pt x="18242" y="29763"/>
                </a:lnTo>
                <a:lnTo>
                  <a:pt x="20162" y="27843"/>
                </a:lnTo>
                <a:lnTo>
                  <a:pt x="21122" y="25923"/>
                </a:lnTo>
                <a:lnTo>
                  <a:pt x="21122" y="19202"/>
                </a:lnTo>
                <a:lnTo>
                  <a:pt x="19202" y="16322"/>
                </a:lnTo>
                <a:lnTo>
                  <a:pt x="14401" y="14401"/>
                </a:lnTo>
                <a:lnTo>
                  <a:pt x="9601" y="11521"/>
                </a:lnTo>
                <a:lnTo>
                  <a:pt x="7680" y="10561"/>
                </a:lnTo>
                <a:lnTo>
                  <a:pt x="5760" y="9601"/>
                </a:lnTo>
                <a:lnTo>
                  <a:pt x="5760" y="8656"/>
                </a:lnTo>
                <a:lnTo>
                  <a:pt x="4800" y="7680"/>
                </a:lnTo>
                <a:lnTo>
                  <a:pt x="4800" y="3840"/>
                </a:lnTo>
                <a:lnTo>
                  <a:pt x="5760" y="2880"/>
                </a:lnTo>
                <a:lnTo>
                  <a:pt x="6720" y="1935"/>
                </a:lnTo>
                <a:lnTo>
                  <a:pt x="13441" y="1935"/>
                </a:lnTo>
                <a:lnTo>
                  <a:pt x="14401" y="3840"/>
                </a:lnTo>
                <a:lnTo>
                  <a:pt x="16322" y="4815"/>
                </a:lnTo>
                <a:lnTo>
                  <a:pt x="17282" y="6720"/>
                </a:lnTo>
                <a:lnTo>
                  <a:pt x="18242" y="10561"/>
                </a:lnTo>
                <a:lnTo>
                  <a:pt x="19202" y="10561"/>
                </a:lnTo>
                <a:lnTo>
                  <a:pt x="19202" y="0"/>
                </a:lnTo>
                <a:lnTo>
                  <a:pt x="17282" y="0"/>
                </a:lnTo>
                <a:lnTo>
                  <a:pt x="17282" y="975"/>
                </a:lnTo>
                <a:lnTo>
                  <a:pt x="14401" y="975"/>
                </a:lnTo>
                <a:lnTo>
                  <a:pt x="12481" y="0"/>
                </a:lnTo>
                <a:lnTo>
                  <a:pt x="6720" y="0"/>
                </a:lnTo>
                <a:lnTo>
                  <a:pt x="4800" y="975"/>
                </a:lnTo>
                <a:lnTo>
                  <a:pt x="2880" y="1935"/>
                </a:lnTo>
                <a:lnTo>
                  <a:pt x="960" y="3840"/>
                </a:lnTo>
                <a:lnTo>
                  <a:pt x="0" y="5760"/>
                </a:lnTo>
                <a:lnTo>
                  <a:pt x="0" y="10561"/>
                </a:lnTo>
                <a:lnTo>
                  <a:pt x="960" y="12481"/>
                </a:lnTo>
                <a:lnTo>
                  <a:pt x="1920" y="13441"/>
                </a:lnTo>
                <a:lnTo>
                  <a:pt x="2880" y="14401"/>
                </a:lnTo>
                <a:lnTo>
                  <a:pt x="4800" y="16322"/>
                </a:lnTo>
                <a:lnTo>
                  <a:pt x="8641" y="17282"/>
                </a:lnTo>
                <a:lnTo>
                  <a:pt x="11521" y="19202"/>
                </a:lnTo>
                <a:lnTo>
                  <a:pt x="13441" y="21122"/>
                </a:lnTo>
                <a:lnTo>
                  <a:pt x="14401" y="22082"/>
                </a:lnTo>
                <a:lnTo>
                  <a:pt x="16322" y="23042"/>
                </a:lnTo>
                <a:lnTo>
                  <a:pt x="16322" y="27843"/>
                </a:lnTo>
                <a:lnTo>
                  <a:pt x="15361" y="28803"/>
                </a:lnTo>
                <a:lnTo>
                  <a:pt x="14401" y="29763"/>
                </a:lnTo>
                <a:lnTo>
                  <a:pt x="6720" y="29763"/>
                </a:lnTo>
                <a:lnTo>
                  <a:pt x="5760" y="27843"/>
                </a:lnTo>
                <a:lnTo>
                  <a:pt x="3840" y="25923"/>
                </a:lnTo>
                <a:lnTo>
                  <a:pt x="1920" y="24002"/>
                </a:lnTo>
                <a:lnTo>
                  <a:pt x="1920" y="21122"/>
                </a:lnTo>
                <a:lnTo>
                  <a:pt x="960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5" name="object 895"/>
          <p:cNvSpPr/>
          <p:nvPr/>
        </p:nvSpPr>
        <p:spPr>
          <a:xfrm>
            <a:off x="3465728" y="1530918"/>
            <a:ext cx="29763" cy="47045"/>
          </a:xfrm>
          <a:custGeom>
            <a:avLst/>
            <a:gdLst/>
            <a:ahLst/>
            <a:cxnLst/>
            <a:rect l="l" t="t" r="r" b="b"/>
            <a:pathLst>
              <a:path w="29763" h="47045">
                <a:moveTo>
                  <a:pt x="27843" y="27843"/>
                </a:moveTo>
                <a:lnTo>
                  <a:pt x="26883" y="26883"/>
                </a:lnTo>
                <a:lnTo>
                  <a:pt x="24963" y="24963"/>
                </a:lnTo>
                <a:lnTo>
                  <a:pt x="24002" y="24002"/>
                </a:lnTo>
                <a:lnTo>
                  <a:pt x="21122" y="22082"/>
                </a:lnTo>
                <a:lnTo>
                  <a:pt x="16322" y="20162"/>
                </a:lnTo>
                <a:lnTo>
                  <a:pt x="11521" y="17282"/>
                </a:lnTo>
                <a:lnTo>
                  <a:pt x="7680" y="15361"/>
                </a:lnTo>
                <a:lnTo>
                  <a:pt x="6720" y="13441"/>
                </a:lnTo>
                <a:lnTo>
                  <a:pt x="5760" y="12481"/>
                </a:lnTo>
                <a:lnTo>
                  <a:pt x="5760" y="6720"/>
                </a:lnTo>
                <a:lnTo>
                  <a:pt x="7680" y="4815"/>
                </a:lnTo>
                <a:lnTo>
                  <a:pt x="8641" y="3840"/>
                </a:lnTo>
                <a:lnTo>
                  <a:pt x="10561" y="2880"/>
                </a:lnTo>
                <a:lnTo>
                  <a:pt x="15361" y="2880"/>
                </a:lnTo>
                <a:lnTo>
                  <a:pt x="17282" y="3840"/>
                </a:lnTo>
                <a:lnTo>
                  <a:pt x="19202" y="4815"/>
                </a:lnTo>
                <a:lnTo>
                  <a:pt x="21122" y="5760"/>
                </a:lnTo>
                <a:lnTo>
                  <a:pt x="23042" y="6720"/>
                </a:lnTo>
                <a:lnTo>
                  <a:pt x="24002" y="8641"/>
                </a:lnTo>
                <a:lnTo>
                  <a:pt x="24963" y="10561"/>
                </a:lnTo>
                <a:lnTo>
                  <a:pt x="24963" y="12481"/>
                </a:lnTo>
                <a:lnTo>
                  <a:pt x="25923" y="15361"/>
                </a:lnTo>
                <a:lnTo>
                  <a:pt x="26883" y="15361"/>
                </a:lnTo>
                <a:lnTo>
                  <a:pt x="26883" y="0"/>
                </a:lnTo>
                <a:lnTo>
                  <a:pt x="25923" y="0"/>
                </a:lnTo>
                <a:lnTo>
                  <a:pt x="25923" y="975"/>
                </a:lnTo>
                <a:lnTo>
                  <a:pt x="24963" y="1920"/>
                </a:lnTo>
                <a:lnTo>
                  <a:pt x="24963" y="2880"/>
                </a:lnTo>
                <a:lnTo>
                  <a:pt x="22082" y="2880"/>
                </a:lnTo>
                <a:lnTo>
                  <a:pt x="21122" y="1920"/>
                </a:lnTo>
                <a:lnTo>
                  <a:pt x="18242" y="975"/>
                </a:lnTo>
                <a:lnTo>
                  <a:pt x="15361" y="0"/>
                </a:lnTo>
                <a:lnTo>
                  <a:pt x="9601" y="0"/>
                </a:lnTo>
                <a:lnTo>
                  <a:pt x="5760" y="975"/>
                </a:lnTo>
                <a:lnTo>
                  <a:pt x="3840" y="3840"/>
                </a:lnTo>
                <a:lnTo>
                  <a:pt x="960" y="5760"/>
                </a:lnTo>
                <a:lnTo>
                  <a:pt x="0" y="8641"/>
                </a:lnTo>
                <a:lnTo>
                  <a:pt x="0" y="15361"/>
                </a:lnTo>
                <a:lnTo>
                  <a:pt x="960" y="17282"/>
                </a:lnTo>
                <a:lnTo>
                  <a:pt x="1920" y="19202"/>
                </a:lnTo>
                <a:lnTo>
                  <a:pt x="2880" y="20162"/>
                </a:lnTo>
                <a:lnTo>
                  <a:pt x="4800" y="21122"/>
                </a:lnTo>
                <a:lnTo>
                  <a:pt x="6720" y="23042"/>
                </a:lnTo>
                <a:lnTo>
                  <a:pt x="9601" y="24963"/>
                </a:lnTo>
                <a:lnTo>
                  <a:pt x="13441" y="26883"/>
                </a:lnTo>
                <a:lnTo>
                  <a:pt x="17282" y="28803"/>
                </a:lnTo>
                <a:lnTo>
                  <a:pt x="19202" y="29763"/>
                </a:lnTo>
                <a:lnTo>
                  <a:pt x="20162" y="30723"/>
                </a:lnTo>
                <a:lnTo>
                  <a:pt x="22082" y="31683"/>
                </a:lnTo>
                <a:lnTo>
                  <a:pt x="23042" y="32644"/>
                </a:lnTo>
                <a:lnTo>
                  <a:pt x="23042" y="33604"/>
                </a:lnTo>
                <a:lnTo>
                  <a:pt x="24002" y="35524"/>
                </a:lnTo>
                <a:lnTo>
                  <a:pt x="24002" y="39364"/>
                </a:lnTo>
                <a:lnTo>
                  <a:pt x="23042" y="41285"/>
                </a:lnTo>
                <a:lnTo>
                  <a:pt x="22082" y="42245"/>
                </a:lnTo>
                <a:lnTo>
                  <a:pt x="20162" y="44165"/>
                </a:lnTo>
                <a:lnTo>
                  <a:pt x="18242" y="45125"/>
                </a:lnTo>
                <a:lnTo>
                  <a:pt x="12481" y="45125"/>
                </a:lnTo>
                <a:lnTo>
                  <a:pt x="10561" y="44165"/>
                </a:lnTo>
                <a:lnTo>
                  <a:pt x="8641" y="43205"/>
                </a:lnTo>
                <a:lnTo>
                  <a:pt x="6720" y="42245"/>
                </a:lnTo>
                <a:lnTo>
                  <a:pt x="4800" y="41285"/>
                </a:lnTo>
                <a:lnTo>
                  <a:pt x="3840" y="39364"/>
                </a:lnTo>
                <a:lnTo>
                  <a:pt x="2880" y="37444"/>
                </a:lnTo>
                <a:lnTo>
                  <a:pt x="1920" y="35524"/>
                </a:lnTo>
                <a:lnTo>
                  <a:pt x="1920" y="31683"/>
                </a:lnTo>
                <a:lnTo>
                  <a:pt x="0" y="31683"/>
                </a:lnTo>
                <a:lnTo>
                  <a:pt x="0" y="47045"/>
                </a:lnTo>
                <a:lnTo>
                  <a:pt x="1920" y="47045"/>
                </a:lnTo>
                <a:lnTo>
                  <a:pt x="1920" y="45125"/>
                </a:lnTo>
                <a:lnTo>
                  <a:pt x="5760" y="45125"/>
                </a:lnTo>
                <a:lnTo>
                  <a:pt x="7680" y="46085"/>
                </a:lnTo>
                <a:lnTo>
                  <a:pt x="9601" y="47045"/>
                </a:lnTo>
                <a:lnTo>
                  <a:pt x="20162" y="47045"/>
                </a:lnTo>
                <a:lnTo>
                  <a:pt x="23042" y="46085"/>
                </a:lnTo>
                <a:lnTo>
                  <a:pt x="25923" y="44165"/>
                </a:lnTo>
                <a:lnTo>
                  <a:pt x="28803" y="41285"/>
                </a:lnTo>
                <a:lnTo>
                  <a:pt x="29763" y="38404"/>
                </a:lnTo>
                <a:lnTo>
                  <a:pt x="29763" y="31683"/>
                </a:lnTo>
                <a:lnTo>
                  <a:pt x="28803" y="29763"/>
                </a:lnTo>
                <a:lnTo>
                  <a:pt x="27843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6" name="object 896"/>
          <p:cNvSpPr/>
          <p:nvPr/>
        </p:nvSpPr>
        <p:spPr>
          <a:xfrm>
            <a:off x="3500292" y="1536679"/>
            <a:ext cx="18242" cy="41285"/>
          </a:xfrm>
          <a:custGeom>
            <a:avLst/>
            <a:gdLst/>
            <a:ahLst/>
            <a:cxnLst/>
            <a:rect l="l" t="t" r="r" b="b"/>
            <a:pathLst>
              <a:path w="18242" h="41285">
                <a:moveTo>
                  <a:pt x="8641" y="41285"/>
                </a:moveTo>
                <a:lnTo>
                  <a:pt x="12481" y="41285"/>
                </a:lnTo>
                <a:lnTo>
                  <a:pt x="14401" y="40325"/>
                </a:lnTo>
                <a:lnTo>
                  <a:pt x="15361" y="39364"/>
                </a:lnTo>
                <a:lnTo>
                  <a:pt x="16322" y="38404"/>
                </a:lnTo>
                <a:lnTo>
                  <a:pt x="18242" y="36484"/>
                </a:lnTo>
                <a:lnTo>
                  <a:pt x="18242" y="34564"/>
                </a:lnTo>
                <a:lnTo>
                  <a:pt x="17282" y="34564"/>
                </a:lnTo>
                <a:lnTo>
                  <a:pt x="17282" y="35524"/>
                </a:lnTo>
                <a:lnTo>
                  <a:pt x="16322" y="36484"/>
                </a:lnTo>
                <a:lnTo>
                  <a:pt x="15361" y="36484"/>
                </a:lnTo>
                <a:lnTo>
                  <a:pt x="15361" y="37444"/>
                </a:lnTo>
                <a:lnTo>
                  <a:pt x="12481" y="37444"/>
                </a:lnTo>
                <a:lnTo>
                  <a:pt x="11521" y="36484"/>
                </a:lnTo>
                <a:lnTo>
                  <a:pt x="10561" y="35524"/>
                </a:lnTo>
                <a:lnTo>
                  <a:pt x="10561" y="12481"/>
                </a:lnTo>
                <a:lnTo>
                  <a:pt x="17282" y="12481"/>
                </a:lnTo>
                <a:lnTo>
                  <a:pt x="17282" y="10561"/>
                </a:lnTo>
                <a:lnTo>
                  <a:pt x="10561" y="10561"/>
                </a:lnTo>
                <a:lnTo>
                  <a:pt x="10561" y="0"/>
                </a:lnTo>
                <a:lnTo>
                  <a:pt x="9601" y="0"/>
                </a:lnTo>
                <a:lnTo>
                  <a:pt x="8641" y="1920"/>
                </a:lnTo>
                <a:lnTo>
                  <a:pt x="7680" y="3840"/>
                </a:lnTo>
                <a:lnTo>
                  <a:pt x="7680" y="4800"/>
                </a:lnTo>
                <a:lnTo>
                  <a:pt x="6720" y="6720"/>
                </a:lnTo>
                <a:lnTo>
                  <a:pt x="4800" y="7680"/>
                </a:lnTo>
                <a:lnTo>
                  <a:pt x="3840" y="8641"/>
                </a:lnTo>
                <a:lnTo>
                  <a:pt x="2880" y="9601"/>
                </a:lnTo>
                <a:lnTo>
                  <a:pt x="960" y="10561"/>
                </a:lnTo>
                <a:lnTo>
                  <a:pt x="0" y="11521"/>
                </a:lnTo>
                <a:lnTo>
                  <a:pt x="0" y="12481"/>
                </a:lnTo>
                <a:lnTo>
                  <a:pt x="4800" y="12481"/>
                </a:lnTo>
                <a:lnTo>
                  <a:pt x="4800" y="36484"/>
                </a:lnTo>
                <a:lnTo>
                  <a:pt x="5760" y="37444"/>
                </a:lnTo>
                <a:lnTo>
                  <a:pt x="5760" y="39364"/>
                </a:lnTo>
                <a:lnTo>
                  <a:pt x="6720" y="39364"/>
                </a:lnTo>
                <a:lnTo>
                  <a:pt x="7680" y="40325"/>
                </a:lnTo>
                <a:lnTo>
                  <a:pt x="8641" y="41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7" name="object 897"/>
          <p:cNvSpPr/>
          <p:nvPr/>
        </p:nvSpPr>
        <p:spPr>
          <a:xfrm>
            <a:off x="3520455" y="1561642"/>
            <a:ext cx="10561" cy="16322"/>
          </a:xfrm>
          <a:custGeom>
            <a:avLst/>
            <a:gdLst/>
            <a:ahLst/>
            <a:cxnLst/>
            <a:rect l="l" t="t" r="r" b="b"/>
            <a:pathLst>
              <a:path w="10561" h="16322">
                <a:moveTo>
                  <a:pt x="0" y="8641"/>
                </a:moveTo>
                <a:lnTo>
                  <a:pt x="0" y="10561"/>
                </a:lnTo>
                <a:lnTo>
                  <a:pt x="960" y="12481"/>
                </a:lnTo>
                <a:lnTo>
                  <a:pt x="1920" y="14401"/>
                </a:lnTo>
                <a:lnTo>
                  <a:pt x="3840" y="15361"/>
                </a:lnTo>
                <a:lnTo>
                  <a:pt x="5760" y="16322"/>
                </a:lnTo>
                <a:lnTo>
                  <a:pt x="10561" y="16322"/>
                </a:lnTo>
                <a:lnTo>
                  <a:pt x="9585" y="12481"/>
                </a:lnTo>
                <a:lnTo>
                  <a:pt x="8641" y="11521"/>
                </a:lnTo>
                <a:lnTo>
                  <a:pt x="7680" y="10561"/>
                </a:lnTo>
                <a:lnTo>
                  <a:pt x="6720" y="9601"/>
                </a:lnTo>
                <a:lnTo>
                  <a:pt x="5760" y="8641"/>
                </a:lnTo>
                <a:lnTo>
                  <a:pt x="5760" y="5760"/>
                </a:lnTo>
                <a:lnTo>
                  <a:pt x="6720" y="4800"/>
                </a:lnTo>
                <a:lnTo>
                  <a:pt x="6720" y="3840"/>
                </a:lnTo>
                <a:lnTo>
                  <a:pt x="5760" y="0"/>
                </a:lnTo>
                <a:lnTo>
                  <a:pt x="3840" y="1920"/>
                </a:lnTo>
                <a:lnTo>
                  <a:pt x="1920" y="288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8" name="object 898"/>
          <p:cNvSpPr/>
          <p:nvPr/>
        </p:nvSpPr>
        <p:spPr>
          <a:xfrm>
            <a:off x="3522375" y="1546280"/>
            <a:ext cx="25908" cy="31683"/>
          </a:xfrm>
          <a:custGeom>
            <a:avLst/>
            <a:gdLst/>
            <a:ahLst/>
            <a:cxnLst/>
            <a:rect l="l" t="t" r="r" b="b"/>
            <a:pathLst>
              <a:path w="25908" h="31683">
                <a:moveTo>
                  <a:pt x="0" y="5760"/>
                </a:moveTo>
                <a:lnTo>
                  <a:pt x="0" y="9601"/>
                </a:lnTo>
                <a:lnTo>
                  <a:pt x="960" y="10561"/>
                </a:lnTo>
                <a:lnTo>
                  <a:pt x="3840" y="10561"/>
                </a:lnTo>
                <a:lnTo>
                  <a:pt x="4800" y="9601"/>
                </a:lnTo>
                <a:lnTo>
                  <a:pt x="4800" y="4800"/>
                </a:lnTo>
                <a:lnTo>
                  <a:pt x="5760" y="3840"/>
                </a:lnTo>
                <a:lnTo>
                  <a:pt x="6720" y="2880"/>
                </a:lnTo>
                <a:lnTo>
                  <a:pt x="7665" y="1920"/>
                </a:lnTo>
                <a:lnTo>
                  <a:pt x="13441" y="1920"/>
                </a:lnTo>
                <a:lnTo>
                  <a:pt x="14386" y="2880"/>
                </a:lnTo>
                <a:lnTo>
                  <a:pt x="15346" y="4800"/>
                </a:lnTo>
                <a:lnTo>
                  <a:pt x="15346" y="10561"/>
                </a:lnTo>
                <a:lnTo>
                  <a:pt x="10561" y="12481"/>
                </a:lnTo>
                <a:lnTo>
                  <a:pt x="6720" y="14401"/>
                </a:lnTo>
                <a:lnTo>
                  <a:pt x="3840" y="15361"/>
                </a:lnTo>
                <a:lnTo>
                  <a:pt x="4800" y="19202"/>
                </a:lnTo>
                <a:lnTo>
                  <a:pt x="5760" y="17282"/>
                </a:lnTo>
                <a:lnTo>
                  <a:pt x="6720" y="16322"/>
                </a:lnTo>
                <a:lnTo>
                  <a:pt x="8641" y="15361"/>
                </a:lnTo>
                <a:lnTo>
                  <a:pt x="9601" y="15361"/>
                </a:lnTo>
                <a:lnTo>
                  <a:pt x="12481" y="14401"/>
                </a:lnTo>
                <a:lnTo>
                  <a:pt x="15346" y="12481"/>
                </a:lnTo>
                <a:lnTo>
                  <a:pt x="15346" y="24002"/>
                </a:lnTo>
                <a:lnTo>
                  <a:pt x="12481" y="26883"/>
                </a:lnTo>
                <a:lnTo>
                  <a:pt x="10561" y="27843"/>
                </a:lnTo>
                <a:lnTo>
                  <a:pt x="7665" y="27843"/>
                </a:lnTo>
                <a:lnTo>
                  <a:pt x="8641" y="31683"/>
                </a:lnTo>
                <a:lnTo>
                  <a:pt x="9601" y="30723"/>
                </a:lnTo>
                <a:lnTo>
                  <a:pt x="10561" y="30723"/>
                </a:lnTo>
                <a:lnTo>
                  <a:pt x="12481" y="28803"/>
                </a:lnTo>
                <a:lnTo>
                  <a:pt x="15346" y="26883"/>
                </a:lnTo>
                <a:lnTo>
                  <a:pt x="15346" y="29763"/>
                </a:lnTo>
                <a:lnTo>
                  <a:pt x="16322" y="30723"/>
                </a:lnTo>
                <a:lnTo>
                  <a:pt x="17282" y="31683"/>
                </a:lnTo>
                <a:lnTo>
                  <a:pt x="21122" y="31683"/>
                </a:lnTo>
                <a:lnTo>
                  <a:pt x="24002" y="29763"/>
                </a:lnTo>
                <a:lnTo>
                  <a:pt x="25908" y="26883"/>
                </a:lnTo>
                <a:lnTo>
                  <a:pt x="25908" y="24963"/>
                </a:lnTo>
                <a:lnTo>
                  <a:pt x="24947" y="25923"/>
                </a:lnTo>
                <a:lnTo>
                  <a:pt x="24002" y="26883"/>
                </a:lnTo>
                <a:lnTo>
                  <a:pt x="23027" y="26883"/>
                </a:lnTo>
                <a:lnTo>
                  <a:pt x="23027" y="27843"/>
                </a:lnTo>
                <a:lnTo>
                  <a:pt x="22067" y="27843"/>
                </a:lnTo>
                <a:lnTo>
                  <a:pt x="22067" y="26883"/>
                </a:lnTo>
                <a:lnTo>
                  <a:pt x="21122" y="26883"/>
                </a:lnTo>
                <a:lnTo>
                  <a:pt x="21122" y="4800"/>
                </a:lnTo>
                <a:lnTo>
                  <a:pt x="20162" y="3840"/>
                </a:lnTo>
                <a:lnTo>
                  <a:pt x="20162" y="2880"/>
                </a:lnTo>
                <a:lnTo>
                  <a:pt x="19187" y="1920"/>
                </a:lnTo>
                <a:lnTo>
                  <a:pt x="17282" y="960"/>
                </a:lnTo>
                <a:lnTo>
                  <a:pt x="15346" y="0"/>
                </a:lnTo>
                <a:lnTo>
                  <a:pt x="4800" y="0"/>
                </a:lnTo>
                <a:lnTo>
                  <a:pt x="2880" y="1920"/>
                </a:lnTo>
                <a:lnTo>
                  <a:pt x="960" y="3840"/>
                </a:lnTo>
                <a:lnTo>
                  <a:pt x="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9" name="object 899"/>
          <p:cNvSpPr/>
          <p:nvPr/>
        </p:nvSpPr>
        <p:spPr>
          <a:xfrm>
            <a:off x="3550218" y="1536679"/>
            <a:ext cx="18227" cy="41285"/>
          </a:xfrm>
          <a:custGeom>
            <a:avLst/>
            <a:gdLst/>
            <a:ahLst/>
            <a:cxnLst/>
            <a:rect l="l" t="t" r="r" b="b"/>
            <a:pathLst>
              <a:path w="18227" h="41285">
                <a:moveTo>
                  <a:pt x="18227" y="34564"/>
                </a:moveTo>
                <a:lnTo>
                  <a:pt x="16306" y="34564"/>
                </a:lnTo>
                <a:lnTo>
                  <a:pt x="16306" y="35524"/>
                </a:lnTo>
                <a:lnTo>
                  <a:pt x="15346" y="36484"/>
                </a:lnTo>
                <a:lnTo>
                  <a:pt x="14386" y="37444"/>
                </a:lnTo>
                <a:lnTo>
                  <a:pt x="12466" y="37444"/>
                </a:lnTo>
                <a:lnTo>
                  <a:pt x="11506" y="36484"/>
                </a:lnTo>
                <a:lnTo>
                  <a:pt x="10546" y="36484"/>
                </a:lnTo>
                <a:lnTo>
                  <a:pt x="10546" y="35524"/>
                </a:lnTo>
                <a:lnTo>
                  <a:pt x="9585" y="34564"/>
                </a:lnTo>
                <a:lnTo>
                  <a:pt x="9585" y="12481"/>
                </a:lnTo>
                <a:lnTo>
                  <a:pt x="17266" y="12481"/>
                </a:lnTo>
                <a:lnTo>
                  <a:pt x="17266" y="10561"/>
                </a:lnTo>
                <a:lnTo>
                  <a:pt x="9585" y="10561"/>
                </a:lnTo>
                <a:lnTo>
                  <a:pt x="9585" y="0"/>
                </a:lnTo>
                <a:lnTo>
                  <a:pt x="8625" y="0"/>
                </a:lnTo>
                <a:lnTo>
                  <a:pt x="7665" y="1920"/>
                </a:lnTo>
                <a:lnTo>
                  <a:pt x="7665" y="3840"/>
                </a:lnTo>
                <a:lnTo>
                  <a:pt x="6720" y="4800"/>
                </a:lnTo>
                <a:lnTo>
                  <a:pt x="5745" y="6720"/>
                </a:lnTo>
                <a:lnTo>
                  <a:pt x="4785" y="7680"/>
                </a:lnTo>
                <a:lnTo>
                  <a:pt x="2865" y="8641"/>
                </a:lnTo>
                <a:lnTo>
                  <a:pt x="1904" y="9601"/>
                </a:lnTo>
                <a:lnTo>
                  <a:pt x="944" y="10561"/>
                </a:lnTo>
                <a:lnTo>
                  <a:pt x="0" y="11521"/>
                </a:lnTo>
                <a:lnTo>
                  <a:pt x="0" y="12481"/>
                </a:lnTo>
                <a:lnTo>
                  <a:pt x="4785" y="12481"/>
                </a:lnTo>
                <a:lnTo>
                  <a:pt x="4785" y="37444"/>
                </a:lnTo>
                <a:lnTo>
                  <a:pt x="5745" y="39364"/>
                </a:lnTo>
                <a:lnTo>
                  <a:pt x="6720" y="39364"/>
                </a:lnTo>
                <a:lnTo>
                  <a:pt x="7665" y="40325"/>
                </a:lnTo>
                <a:lnTo>
                  <a:pt x="8625" y="41285"/>
                </a:lnTo>
                <a:lnTo>
                  <a:pt x="11506" y="41285"/>
                </a:lnTo>
                <a:lnTo>
                  <a:pt x="13426" y="40325"/>
                </a:lnTo>
                <a:lnTo>
                  <a:pt x="14386" y="39364"/>
                </a:lnTo>
                <a:lnTo>
                  <a:pt x="16306" y="38404"/>
                </a:lnTo>
                <a:lnTo>
                  <a:pt x="17266" y="36484"/>
                </a:lnTo>
                <a:lnTo>
                  <a:pt x="18227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0" name="object 900"/>
          <p:cNvSpPr/>
          <p:nvPr/>
        </p:nvSpPr>
        <p:spPr>
          <a:xfrm>
            <a:off x="3575166" y="1529958"/>
            <a:ext cx="6720" cy="6720"/>
          </a:xfrm>
          <a:custGeom>
            <a:avLst/>
            <a:gdLst/>
            <a:ahLst/>
            <a:cxnLst/>
            <a:rect l="l" t="t" r="r" b="b"/>
            <a:pathLst>
              <a:path w="6720" h="6720">
                <a:moveTo>
                  <a:pt x="6720" y="2880"/>
                </a:moveTo>
                <a:lnTo>
                  <a:pt x="6720" y="1935"/>
                </a:lnTo>
                <a:lnTo>
                  <a:pt x="5760" y="1935"/>
                </a:lnTo>
                <a:lnTo>
                  <a:pt x="5760" y="960"/>
                </a:lnTo>
                <a:lnTo>
                  <a:pt x="4800" y="0"/>
                </a:lnTo>
                <a:lnTo>
                  <a:pt x="960" y="0"/>
                </a:lnTo>
                <a:lnTo>
                  <a:pt x="960" y="960"/>
                </a:lnTo>
                <a:lnTo>
                  <a:pt x="0" y="1935"/>
                </a:lnTo>
                <a:lnTo>
                  <a:pt x="0" y="4800"/>
                </a:lnTo>
                <a:lnTo>
                  <a:pt x="960" y="5775"/>
                </a:lnTo>
                <a:lnTo>
                  <a:pt x="1920" y="6720"/>
                </a:lnTo>
                <a:lnTo>
                  <a:pt x="4800" y="6720"/>
                </a:lnTo>
                <a:lnTo>
                  <a:pt x="5760" y="5775"/>
                </a:lnTo>
                <a:lnTo>
                  <a:pt x="5760" y="4800"/>
                </a:lnTo>
                <a:lnTo>
                  <a:pt x="6720" y="3840"/>
                </a:lnTo>
                <a:lnTo>
                  <a:pt x="672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1" name="object 901"/>
          <p:cNvSpPr/>
          <p:nvPr/>
        </p:nvSpPr>
        <p:spPr>
          <a:xfrm>
            <a:off x="3570366" y="1546280"/>
            <a:ext cx="15361" cy="30723"/>
          </a:xfrm>
          <a:custGeom>
            <a:avLst/>
            <a:gdLst/>
            <a:ahLst/>
            <a:cxnLst/>
            <a:rect l="l" t="t" r="r" b="b"/>
            <a:pathLst>
              <a:path w="15361" h="30723">
                <a:moveTo>
                  <a:pt x="960" y="3840"/>
                </a:moveTo>
                <a:lnTo>
                  <a:pt x="3840" y="3840"/>
                </a:lnTo>
                <a:lnTo>
                  <a:pt x="3840" y="4800"/>
                </a:lnTo>
                <a:lnTo>
                  <a:pt x="4800" y="4800"/>
                </a:lnTo>
                <a:lnTo>
                  <a:pt x="4800" y="28803"/>
                </a:lnTo>
                <a:lnTo>
                  <a:pt x="3840" y="28803"/>
                </a:lnTo>
                <a:lnTo>
                  <a:pt x="3840" y="29763"/>
                </a:lnTo>
                <a:lnTo>
                  <a:pt x="960" y="29763"/>
                </a:lnTo>
                <a:lnTo>
                  <a:pt x="960" y="30723"/>
                </a:lnTo>
                <a:lnTo>
                  <a:pt x="15361" y="30723"/>
                </a:lnTo>
                <a:lnTo>
                  <a:pt x="15361" y="29763"/>
                </a:lnTo>
                <a:lnTo>
                  <a:pt x="12481" y="29763"/>
                </a:lnTo>
                <a:lnTo>
                  <a:pt x="11521" y="28803"/>
                </a:lnTo>
                <a:lnTo>
                  <a:pt x="11521" y="27843"/>
                </a:lnTo>
                <a:lnTo>
                  <a:pt x="10561" y="26883"/>
                </a:lnTo>
                <a:lnTo>
                  <a:pt x="10561" y="0"/>
                </a:lnTo>
                <a:lnTo>
                  <a:pt x="9601" y="0"/>
                </a:lnTo>
                <a:lnTo>
                  <a:pt x="0" y="2880"/>
                </a:lnTo>
                <a:lnTo>
                  <a:pt x="960" y="4800"/>
                </a:lnTo>
                <a:lnTo>
                  <a:pt x="96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2" name="object 902"/>
          <p:cNvSpPr/>
          <p:nvPr/>
        </p:nvSpPr>
        <p:spPr>
          <a:xfrm>
            <a:off x="3590528" y="1546280"/>
            <a:ext cx="20162" cy="31683"/>
          </a:xfrm>
          <a:custGeom>
            <a:avLst/>
            <a:gdLst/>
            <a:ahLst/>
            <a:cxnLst/>
            <a:rect l="l" t="t" r="r" b="b"/>
            <a:pathLst>
              <a:path w="20162" h="31683">
                <a:moveTo>
                  <a:pt x="0" y="20162"/>
                </a:moveTo>
                <a:lnTo>
                  <a:pt x="0" y="31683"/>
                </a:lnTo>
                <a:lnTo>
                  <a:pt x="960" y="31683"/>
                </a:lnTo>
                <a:lnTo>
                  <a:pt x="960" y="30723"/>
                </a:lnTo>
                <a:lnTo>
                  <a:pt x="3840" y="30723"/>
                </a:lnTo>
                <a:lnTo>
                  <a:pt x="6720" y="31683"/>
                </a:lnTo>
                <a:lnTo>
                  <a:pt x="13441" y="31683"/>
                </a:lnTo>
                <a:lnTo>
                  <a:pt x="15361" y="30723"/>
                </a:lnTo>
                <a:lnTo>
                  <a:pt x="17282" y="29763"/>
                </a:lnTo>
                <a:lnTo>
                  <a:pt x="19202" y="27843"/>
                </a:lnTo>
                <a:lnTo>
                  <a:pt x="20162" y="25923"/>
                </a:lnTo>
                <a:lnTo>
                  <a:pt x="20162" y="19202"/>
                </a:lnTo>
                <a:lnTo>
                  <a:pt x="18242" y="16322"/>
                </a:lnTo>
                <a:lnTo>
                  <a:pt x="13441" y="14401"/>
                </a:lnTo>
                <a:lnTo>
                  <a:pt x="8641" y="11521"/>
                </a:lnTo>
                <a:lnTo>
                  <a:pt x="6720" y="10561"/>
                </a:lnTo>
                <a:lnTo>
                  <a:pt x="5760" y="9601"/>
                </a:lnTo>
                <a:lnTo>
                  <a:pt x="4800" y="8641"/>
                </a:lnTo>
                <a:lnTo>
                  <a:pt x="3840" y="7680"/>
                </a:lnTo>
                <a:lnTo>
                  <a:pt x="3840" y="3840"/>
                </a:lnTo>
                <a:lnTo>
                  <a:pt x="4800" y="2880"/>
                </a:lnTo>
                <a:lnTo>
                  <a:pt x="5760" y="1920"/>
                </a:lnTo>
                <a:lnTo>
                  <a:pt x="12481" y="1920"/>
                </a:lnTo>
                <a:lnTo>
                  <a:pt x="14401" y="2880"/>
                </a:lnTo>
                <a:lnTo>
                  <a:pt x="15361" y="4800"/>
                </a:lnTo>
                <a:lnTo>
                  <a:pt x="16322" y="6720"/>
                </a:lnTo>
                <a:lnTo>
                  <a:pt x="17282" y="9601"/>
                </a:lnTo>
                <a:lnTo>
                  <a:pt x="18242" y="9601"/>
                </a:lnTo>
                <a:lnTo>
                  <a:pt x="18242" y="0"/>
                </a:lnTo>
                <a:lnTo>
                  <a:pt x="17282" y="0"/>
                </a:lnTo>
                <a:lnTo>
                  <a:pt x="16322" y="960"/>
                </a:lnTo>
                <a:lnTo>
                  <a:pt x="14401" y="960"/>
                </a:lnTo>
                <a:lnTo>
                  <a:pt x="13441" y="0"/>
                </a:lnTo>
                <a:lnTo>
                  <a:pt x="3840" y="0"/>
                </a:lnTo>
                <a:lnTo>
                  <a:pt x="1920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11521"/>
                </a:lnTo>
                <a:lnTo>
                  <a:pt x="960" y="13441"/>
                </a:lnTo>
                <a:lnTo>
                  <a:pt x="1920" y="14401"/>
                </a:lnTo>
                <a:lnTo>
                  <a:pt x="4800" y="16322"/>
                </a:lnTo>
                <a:lnTo>
                  <a:pt x="7680" y="17282"/>
                </a:lnTo>
                <a:lnTo>
                  <a:pt x="10561" y="19202"/>
                </a:lnTo>
                <a:lnTo>
                  <a:pt x="13441" y="20162"/>
                </a:lnTo>
                <a:lnTo>
                  <a:pt x="14401" y="21122"/>
                </a:lnTo>
                <a:lnTo>
                  <a:pt x="15361" y="23042"/>
                </a:lnTo>
                <a:lnTo>
                  <a:pt x="15361" y="27843"/>
                </a:lnTo>
                <a:lnTo>
                  <a:pt x="14401" y="28803"/>
                </a:lnTo>
                <a:lnTo>
                  <a:pt x="13441" y="29763"/>
                </a:lnTo>
                <a:lnTo>
                  <a:pt x="8641" y="29763"/>
                </a:lnTo>
                <a:lnTo>
                  <a:pt x="6720" y="28803"/>
                </a:lnTo>
                <a:lnTo>
                  <a:pt x="4800" y="27843"/>
                </a:lnTo>
                <a:lnTo>
                  <a:pt x="2880" y="25923"/>
                </a:lnTo>
                <a:lnTo>
                  <a:pt x="1920" y="24002"/>
                </a:lnTo>
                <a:lnTo>
                  <a:pt x="960" y="20162"/>
                </a:lnTo>
                <a:lnTo>
                  <a:pt x="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3" name="object 903"/>
          <p:cNvSpPr/>
          <p:nvPr/>
        </p:nvSpPr>
        <p:spPr>
          <a:xfrm>
            <a:off x="3614531" y="1536679"/>
            <a:ext cx="18242" cy="41285"/>
          </a:xfrm>
          <a:custGeom>
            <a:avLst/>
            <a:gdLst/>
            <a:ahLst/>
            <a:cxnLst/>
            <a:rect l="l" t="t" r="r" b="b"/>
            <a:pathLst>
              <a:path w="18242" h="41285">
                <a:moveTo>
                  <a:pt x="17266" y="36484"/>
                </a:moveTo>
                <a:lnTo>
                  <a:pt x="18242" y="34564"/>
                </a:lnTo>
                <a:lnTo>
                  <a:pt x="17266" y="34564"/>
                </a:lnTo>
                <a:lnTo>
                  <a:pt x="16322" y="35524"/>
                </a:lnTo>
                <a:lnTo>
                  <a:pt x="16322" y="36484"/>
                </a:lnTo>
                <a:lnTo>
                  <a:pt x="15361" y="36484"/>
                </a:lnTo>
                <a:lnTo>
                  <a:pt x="14401" y="37444"/>
                </a:lnTo>
                <a:lnTo>
                  <a:pt x="12481" y="37444"/>
                </a:lnTo>
                <a:lnTo>
                  <a:pt x="11521" y="36484"/>
                </a:lnTo>
                <a:lnTo>
                  <a:pt x="10561" y="36484"/>
                </a:lnTo>
                <a:lnTo>
                  <a:pt x="10561" y="35524"/>
                </a:lnTo>
                <a:lnTo>
                  <a:pt x="9601" y="34564"/>
                </a:lnTo>
                <a:lnTo>
                  <a:pt x="9601" y="12481"/>
                </a:lnTo>
                <a:lnTo>
                  <a:pt x="17266" y="12481"/>
                </a:lnTo>
                <a:lnTo>
                  <a:pt x="17266" y="10561"/>
                </a:lnTo>
                <a:lnTo>
                  <a:pt x="9601" y="10561"/>
                </a:lnTo>
                <a:lnTo>
                  <a:pt x="9601" y="0"/>
                </a:lnTo>
                <a:lnTo>
                  <a:pt x="8641" y="0"/>
                </a:lnTo>
                <a:lnTo>
                  <a:pt x="7680" y="1920"/>
                </a:lnTo>
                <a:lnTo>
                  <a:pt x="7680" y="3840"/>
                </a:lnTo>
                <a:lnTo>
                  <a:pt x="6720" y="4800"/>
                </a:lnTo>
                <a:lnTo>
                  <a:pt x="5760" y="6720"/>
                </a:lnTo>
                <a:lnTo>
                  <a:pt x="4800" y="7680"/>
                </a:lnTo>
                <a:lnTo>
                  <a:pt x="3840" y="8641"/>
                </a:lnTo>
                <a:lnTo>
                  <a:pt x="1920" y="9601"/>
                </a:lnTo>
                <a:lnTo>
                  <a:pt x="960" y="10561"/>
                </a:lnTo>
                <a:lnTo>
                  <a:pt x="0" y="11521"/>
                </a:lnTo>
                <a:lnTo>
                  <a:pt x="0" y="12481"/>
                </a:lnTo>
                <a:lnTo>
                  <a:pt x="4800" y="12481"/>
                </a:lnTo>
                <a:lnTo>
                  <a:pt x="4800" y="37444"/>
                </a:lnTo>
                <a:lnTo>
                  <a:pt x="5760" y="39364"/>
                </a:lnTo>
                <a:lnTo>
                  <a:pt x="6720" y="39364"/>
                </a:lnTo>
                <a:lnTo>
                  <a:pt x="7680" y="40325"/>
                </a:lnTo>
                <a:lnTo>
                  <a:pt x="8641" y="41285"/>
                </a:lnTo>
                <a:lnTo>
                  <a:pt x="11521" y="41285"/>
                </a:lnTo>
                <a:lnTo>
                  <a:pt x="13426" y="40325"/>
                </a:lnTo>
                <a:lnTo>
                  <a:pt x="14401" y="39364"/>
                </a:lnTo>
                <a:lnTo>
                  <a:pt x="16322" y="38404"/>
                </a:lnTo>
                <a:lnTo>
                  <a:pt x="17266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4" name="object 904"/>
          <p:cNvSpPr/>
          <p:nvPr/>
        </p:nvSpPr>
        <p:spPr>
          <a:xfrm>
            <a:off x="3639479" y="1529958"/>
            <a:ext cx="6720" cy="6720"/>
          </a:xfrm>
          <a:custGeom>
            <a:avLst/>
            <a:gdLst/>
            <a:ahLst/>
            <a:cxnLst/>
            <a:rect l="l" t="t" r="r" b="b"/>
            <a:pathLst>
              <a:path w="6720" h="6720">
                <a:moveTo>
                  <a:pt x="975" y="5775"/>
                </a:moveTo>
                <a:lnTo>
                  <a:pt x="975" y="6720"/>
                </a:lnTo>
                <a:lnTo>
                  <a:pt x="4815" y="6720"/>
                </a:lnTo>
                <a:lnTo>
                  <a:pt x="5760" y="5775"/>
                </a:lnTo>
                <a:lnTo>
                  <a:pt x="5760" y="4800"/>
                </a:lnTo>
                <a:lnTo>
                  <a:pt x="6720" y="3840"/>
                </a:lnTo>
                <a:lnTo>
                  <a:pt x="6720" y="1935"/>
                </a:lnTo>
                <a:lnTo>
                  <a:pt x="5760" y="1935"/>
                </a:lnTo>
                <a:lnTo>
                  <a:pt x="5760" y="960"/>
                </a:lnTo>
                <a:lnTo>
                  <a:pt x="4815" y="0"/>
                </a:lnTo>
                <a:lnTo>
                  <a:pt x="975" y="0"/>
                </a:lnTo>
                <a:lnTo>
                  <a:pt x="975" y="960"/>
                </a:lnTo>
                <a:lnTo>
                  <a:pt x="0" y="1935"/>
                </a:lnTo>
                <a:lnTo>
                  <a:pt x="0" y="4800"/>
                </a:lnTo>
                <a:lnTo>
                  <a:pt x="975" y="5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5" name="object 905"/>
          <p:cNvSpPr/>
          <p:nvPr/>
        </p:nvSpPr>
        <p:spPr>
          <a:xfrm>
            <a:off x="3634679" y="1546280"/>
            <a:ext cx="15361" cy="30723"/>
          </a:xfrm>
          <a:custGeom>
            <a:avLst/>
            <a:gdLst/>
            <a:ahLst/>
            <a:cxnLst/>
            <a:rect l="l" t="t" r="r" b="b"/>
            <a:pathLst>
              <a:path w="15361" h="30723">
                <a:moveTo>
                  <a:pt x="8641" y="0"/>
                </a:moveTo>
                <a:lnTo>
                  <a:pt x="0" y="2880"/>
                </a:lnTo>
                <a:lnTo>
                  <a:pt x="0" y="4800"/>
                </a:lnTo>
                <a:lnTo>
                  <a:pt x="960" y="3840"/>
                </a:lnTo>
                <a:lnTo>
                  <a:pt x="3840" y="3840"/>
                </a:lnTo>
                <a:lnTo>
                  <a:pt x="3840" y="4800"/>
                </a:lnTo>
                <a:lnTo>
                  <a:pt x="4800" y="4800"/>
                </a:lnTo>
                <a:lnTo>
                  <a:pt x="4800" y="27843"/>
                </a:lnTo>
                <a:lnTo>
                  <a:pt x="3840" y="28803"/>
                </a:lnTo>
                <a:lnTo>
                  <a:pt x="2895" y="29763"/>
                </a:lnTo>
                <a:lnTo>
                  <a:pt x="0" y="29763"/>
                </a:lnTo>
                <a:lnTo>
                  <a:pt x="0" y="30723"/>
                </a:lnTo>
                <a:lnTo>
                  <a:pt x="15361" y="30723"/>
                </a:lnTo>
                <a:lnTo>
                  <a:pt x="15361" y="29763"/>
                </a:lnTo>
                <a:lnTo>
                  <a:pt x="12481" y="29763"/>
                </a:lnTo>
                <a:lnTo>
                  <a:pt x="11521" y="28803"/>
                </a:lnTo>
                <a:lnTo>
                  <a:pt x="10561" y="27843"/>
                </a:lnTo>
                <a:lnTo>
                  <a:pt x="10561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6" name="object 906"/>
          <p:cNvSpPr/>
          <p:nvPr/>
        </p:nvSpPr>
        <p:spPr>
          <a:xfrm>
            <a:off x="3653881" y="1546280"/>
            <a:ext cx="25923" cy="31683"/>
          </a:xfrm>
          <a:custGeom>
            <a:avLst/>
            <a:gdLst/>
            <a:ahLst/>
            <a:cxnLst/>
            <a:rect l="l" t="t" r="r" b="b"/>
            <a:pathLst>
              <a:path w="25923" h="31683">
                <a:moveTo>
                  <a:pt x="5760" y="9601"/>
                </a:moveTo>
                <a:lnTo>
                  <a:pt x="6720" y="6720"/>
                </a:lnTo>
                <a:lnTo>
                  <a:pt x="8641" y="3840"/>
                </a:lnTo>
                <a:lnTo>
                  <a:pt x="9601" y="2880"/>
                </a:lnTo>
                <a:lnTo>
                  <a:pt x="11521" y="1920"/>
                </a:lnTo>
                <a:lnTo>
                  <a:pt x="16322" y="1920"/>
                </a:lnTo>
                <a:lnTo>
                  <a:pt x="17282" y="2880"/>
                </a:lnTo>
                <a:lnTo>
                  <a:pt x="18242" y="3840"/>
                </a:lnTo>
                <a:lnTo>
                  <a:pt x="18242" y="6720"/>
                </a:lnTo>
                <a:lnTo>
                  <a:pt x="19202" y="7680"/>
                </a:lnTo>
                <a:lnTo>
                  <a:pt x="19202" y="8641"/>
                </a:lnTo>
                <a:lnTo>
                  <a:pt x="20162" y="9601"/>
                </a:lnTo>
                <a:lnTo>
                  <a:pt x="24002" y="9601"/>
                </a:lnTo>
                <a:lnTo>
                  <a:pt x="24963" y="8641"/>
                </a:lnTo>
                <a:lnTo>
                  <a:pt x="24963" y="4800"/>
                </a:lnTo>
                <a:lnTo>
                  <a:pt x="24002" y="3840"/>
                </a:lnTo>
                <a:lnTo>
                  <a:pt x="22082" y="1920"/>
                </a:lnTo>
                <a:lnTo>
                  <a:pt x="20162" y="0"/>
                </a:lnTo>
                <a:lnTo>
                  <a:pt x="10561" y="0"/>
                </a:lnTo>
                <a:lnTo>
                  <a:pt x="7680" y="960"/>
                </a:lnTo>
                <a:lnTo>
                  <a:pt x="4800" y="3840"/>
                </a:lnTo>
                <a:lnTo>
                  <a:pt x="1920" y="6720"/>
                </a:lnTo>
                <a:lnTo>
                  <a:pt x="0" y="10561"/>
                </a:lnTo>
                <a:lnTo>
                  <a:pt x="0" y="21122"/>
                </a:lnTo>
                <a:lnTo>
                  <a:pt x="1920" y="24963"/>
                </a:lnTo>
                <a:lnTo>
                  <a:pt x="3840" y="27843"/>
                </a:lnTo>
                <a:lnTo>
                  <a:pt x="6720" y="30723"/>
                </a:lnTo>
                <a:lnTo>
                  <a:pt x="9601" y="31683"/>
                </a:lnTo>
                <a:lnTo>
                  <a:pt x="16322" y="31683"/>
                </a:lnTo>
                <a:lnTo>
                  <a:pt x="19202" y="30723"/>
                </a:lnTo>
                <a:lnTo>
                  <a:pt x="21122" y="28803"/>
                </a:lnTo>
                <a:lnTo>
                  <a:pt x="24002" y="26883"/>
                </a:lnTo>
                <a:lnTo>
                  <a:pt x="24963" y="23042"/>
                </a:lnTo>
                <a:lnTo>
                  <a:pt x="25923" y="19202"/>
                </a:lnTo>
                <a:lnTo>
                  <a:pt x="24963" y="19202"/>
                </a:lnTo>
                <a:lnTo>
                  <a:pt x="24002" y="22082"/>
                </a:lnTo>
                <a:lnTo>
                  <a:pt x="23042" y="24002"/>
                </a:lnTo>
                <a:lnTo>
                  <a:pt x="22082" y="24963"/>
                </a:lnTo>
                <a:lnTo>
                  <a:pt x="20162" y="25923"/>
                </a:lnTo>
                <a:lnTo>
                  <a:pt x="18242" y="26883"/>
                </a:lnTo>
                <a:lnTo>
                  <a:pt x="12481" y="26883"/>
                </a:lnTo>
                <a:lnTo>
                  <a:pt x="10561" y="24963"/>
                </a:lnTo>
                <a:lnTo>
                  <a:pt x="8641" y="23042"/>
                </a:lnTo>
                <a:lnTo>
                  <a:pt x="6720" y="20162"/>
                </a:lnTo>
                <a:lnTo>
                  <a:pt x="5760" y="16322"/>
                </a:lnTo>
                <a:lnTo>
                  <a:pt x="576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7" name="object 907"/>
          <p:cNvSpPr/>
          <p:nvPr/>
        </p:nvSpPr>
        <p:spPr>
          <a:xfrm>
            <a:off x="3685565" y="1546280"/>
            <a:ext cx="20162" cy="31683"/>
          </a:xfrm>
          <a:custGeom>
            <a:avLst/>
            <a:gdLst/>
            <a:ahLst/>
            <a:cxnLst/>
            <a:rect l="l" t="t" r="r" b="b"/>
            <a:pathLst>
              <a:path w="20162" h="31683">
                <a:moveTo>
                  <a:pt x="0" y="20162"/>
                </a:moveTo>
                <a:lnTo>
                  <a:pt x="0" y="31683"/>
                </a:lnTo>
                <a:lnTo>
                  <a:pt x="960" y="31683"/>
                </a:lnTo>
                <a:lnTo>
                  <a:pt x="960" y="30723"/>
                </a:lnTo>
                <a:lnTo>
                  <a:pt x="3840" y="30723"/>
                </a:lnTo>
                <a:lnTo>
                  <a:pt x="5760" y="31683"/>
                </a:lnTo>
                <a:lnTo>
                  <a:pt x="12481" y="31683"/>
                </a:lnTo>
                <a:lnTo>
                  <a:pt x="15361" y="30723"/>
                </a:lnTo>
                <a:lnTo>
                  <a:pt x="17282" y="29763"/>
                </a:lnTo>
                <a:lnTo>
                  <a:pt x="19202" y="27843"/>
                </a:lnTo>
                <a:lnTo>
                  <a:pt x="20162" y="25923"/>
                </a:lnTo>
                <a:lnTo>
                  <a:pt x="20162" y="19202"/>
                </a:lnTo>
                <a:lnTo>
                  <a:pt x="18242" y="16322"/>
                </a:lnTo>
                <a:lnTo>
                  <a:pt x="13441" y="14401"/>
                </a:lnTo>
                <a:lnTo>
                  <a:pt x="8641" y="11521"/>
                </a:lnTo>
                <a:lnTo>
                  <a:pt x="6720" y="10561"/>
                </a:lnTo>
                <a:lnTo>
                  <a:pt x="4800" y="9601"/>
                </a:lnTo>
                <a:lnTo>
                  <a:pt x="4800" y="8641"/>
                </a:lnTo>
                <a:lnTo>
                  <a:pt x="3840" y="7680"/>
                </a:lnTo>
                <a:lnTo>
                  <a:pt x="3840" y="3840"/>
                </a:lnTo>
                <a:lnTo>
                  <a:pt x="4800" y="2880"/>
                </a:lnTo>
                <a:lnTo>
                  <a:pt x="5760" y="1920"/>
                </a:lnTo>
                <a:lnTo>
                  <a:pt x="12481" y="1920"/>
                </a:lnTo>
                <a:lnTo>
                  <a:pt x="13441" y="2880"/>
                </a:lnTo>
                <a:lnTo>
                  <a:pt x="15361" y="4800"/>
                </a:lnTo>
                <a:lnTo>
                  <a:pt x="16322" y="6720"/>
                </a:lnTo>
                <a:lnTo>
                  <a:pt x="17282" y="9601"/>
                </a:lnTo>
                <a:lnTo>
                  <a:pt x="18242" y="9601"/>
                </a:lnTo>
                <a:lnTo>
                  <a:pt x="18242" y="0"/>
                </a:lnTo>
                <a:lnTo>
                  <a:pt x="16322" y="0"/>
                </a:lnTo>
                <a:lnTo>
                  <a:pt x="16322" y="960"/>
                </a:lnTo>
                <a:lnTo>
                  <a:pt x="14401" y="960"/>
                </a:lnTo>
                <a:lnTo>
                  <a:pt x="13441" y="0"/>
                </a:lnTo>
                <a:lnTo>
                  <a:pt x="3840" y="0"/>
                </a:lnTo>
                <a:lnTo>
                  <a:pt x="1920" y="1920"/>
                </a:lnTo>
                <a:lnTo>
                  <a:pt x="0" y="3840"/>
                </a:lnTo>
                <a:lnTo>
                  <a:pt x="0" y="11521"/>
                </a:lnTo>
                <a:lnTo>
                  <a:pt x="960" y="13441"/>
                </a:lnTo>
                <a:lnTo>
                  <a:pt x="1920" y="14401"/>
                </a:lnTo>
                <a:lnTo>
                  <a:pt x="3840" y="16322"/>
                </a:lnTo>
                <a:lnTo>
                  <a:pt x="7680" y="17282"/>
                </a:lnTo>
                <a:lnTo>
                  <a:pt x="10561" y="19202"/>
                </a:lnTo>
                <a:lnTo>
                  <a:pt x="12481" y="20162"/>
                </a:lnTo>
                <a:lnTo>
                  <a:pt x="13441" y="21122"/>
                </a:lnTo>
                <a:lnTo>
                  <a:pt x="15361" y="23042"/>
                </a:lnTo>
                <a:lnTo>
                  <a:pt x="15361" y="27843"/>
                </a:lnTo>
                <a:lnTo>
                  <a:pt x="14401" y="28803"/>
                </a:lnTo>
                <a:lnTo>
                  <a:pt x="13441" y="29763"/>
                </a:lnTo>
                <a:lnTo>
                  <a:pt x="7680" y="29763"/>
                </a:lnTo>
                <a:lnTo>
                  <a:pt x="5760" y="28803"/>
                </a:lnTo>
                <a:lnTo>
                  <a:pt x="4800" y="27843"/>
                </a:lnTo>
                <a:lnTo>
                  <a:pt x="2880" y="25923"/>
                </a:lnTo>
                <a:lnTo>
                  <a:pt x="960" y="24002"/>
                </a:lnTo>
                <a:lnTo>
                  <a:pt x="960" y="20162"/>
                </a:lnTo>
                <a:lnTo>
                  <a:pt x="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8" name="object 908"/>
          <p:cNvSpPr/>
          <p:nvPr/>
        </p:nvSpPr>
        <p:spPr>
          <a:xfrm>
            <a:off x="3467648" y="1453164"/>
            <a:ext cx="38404" cy="45125"/>
          </a:xfrm>
          <a:custGeom>
            <a:avLst/>
            <a:gdLst/>
            <a:ahLst/>
            <a:cxnLst/>
            <a:rect l="l" t="t" r="r" b="b"/>
            <a:pathLst>
              <a:path w="38404" h="45125">
                <a:moveTo>
                  <a:pt x="15361" y="37444"/>
                </a:moveTo>
                <a:lnTo>
                  <a:pt x="15361" y="41285"/>
                </a:lnTo>
                <a:lnTo>
                  <a:pt x="14401" y="42245"/>
                </a:lnTo>
                <a:lnTo>
                  <a:pt x="14401" y="43205"/>
                </a:lnTo>
                <a:lnTo>
                  <a:pt x="9601" y="43205"/>
                </a:lnTo>
                <a:lnTo>
                  <a:pt x="9601" y="45125"/>
                </a:lnTo>
                <a:lnTo>
                  <a:pt x="28803" y="45125"/>
                </a:lnTo>
                <a:lnTo>
                  <a:pt x="28803" y="43205"/>
                </a:lnTo>
                <a:lnTo>
                  <a:pt x="24002" y="43205"/>
                </a:lnTo>
                <a:lnTo>
                  <a:pt x="23042" y="42245"/>
                </a:lnTo>
                <a:lnTo>
                  <a:pt x="22082" y="41285"/>
                </a:lnTo>
                <a:lnTo>
                  <a:pt x="22082" y="2880"/>
                </a:lnTo>
                <a:lnTo>
                  <a:pt x="31683" y="2880"/>
                </a:lnTo>
                <a:lnTo>
                  <a:pt x="32644" y="3840"/>
                </a:lnTo>
                <a:lnTo>
                  <a:pt x="33604" y="3840"/>
                </a:lnTo>
                <a:lnTo>
                  <a:pt x="34564" y="4800"/>
                </a:lnTo>
                <a:lnTo>
                  <a:pt x="35524" y="6720"/>
                </a:lnTo>
                <a:lnTo>
                  <a:pt x="36484" y="6720"/>
                </a:lnTo>
                <a:lnTo>
                  <a:pt x="36484" y="10561"/>
                </a:lnTo>
                <a:lnTo>
                  <a:pt x="38404" y="10561"/>
                </a:lnTo>
                <a:lnTo>
                  <a:pt x="37444" y="0"/>
                </a:lnTo>
                <a:lnTo>
                  <a:pt x="0" y="0"/>
                </a:lnTo>
                <a:lnTo>
                  <a:pt x="0" y="10561"/>
                </a:lnTo>
                <a:lnTo>
                  <a:pt x="960" y="10561"/>
                </a:lnTo>
                <a:lnTo>
                  <a:pt x="960" y="8641"/>
                </a:lnTo>
                <a:lnTo>
                  <a:pt x="1920" y="6720"/>
                </a:lnTo>
                <a:lnTo>
                  <a:pt x="2880" y="5760"/>
                </a:lnTo>
                <a:lnTo>
                  <a:pt x="3840" y="3840"/>
                </a:lnTo>
                <a:lnTo>
                  <a:pt x="4800" y="2880"/>
                </a:lnTo>
                <a:lnTo>
                  <a:pt x="15361" y="2880"/>
                </a:lnTo>
                <a:lnTo>
                  <a:pt x="15361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9" name="object 909"/>
          <p:cNvSpPr/>
          <p:nvPr/>
        </p:nvSpPr>
        <p:spPr>
          <a:xfrm>
            <a:off x="3509893" y="1466606"/>
            <a:ext cx="27828" cy="31683"/>
          </a:xfrm>
          <a:custGeom>
            <a:avLst/>
            <a:gdLst/>
            <a:ahLst/>
            <a:cxnLst/>
            <a:rect l="l" t="t" r="r" b="b"/>
            <a:pathLst>
              <a:path w="27828" h="31683">
                <a:moveTo>
                  <a:pt x="7680" y="2880"/>
                </a:moveTo>
                <a:lnTo>
                  <a:pt x="8641" y="1920"/>
                </a:lnTo>
                <a:lnTo>
                  <a:pt x="13441" y="1920"/>
                </a:lnTo>
                <a:lnTo>
                  <a:pt x="14401" y="2880"/>
                </a:lnTo>
                <a:lnTo>
                  <a:pt x="15361" y="3840"/>
                </a:lnTo>
                <a:lnTo>
                  <a:pt x="16322" y="4800"/>
                </a:lnTo>
                <a:lnTo>
                  <a:pt x="17282" y="6720"/>
                </a:lnTo>
                <a:lnTo>
                  <a:pt x="17282" y="11521"/>
                </a:lnTo>
                <a:lnTo>
                  <a:pt x="11521" y="13441"/>
                </a:lnTo>
                <a:lnTo>
                  <a:pt x="7680" y="14401"/>
                </a:lnTo>
                <a:lnTo>
                  <a:pt x="6720" y="19202"/>
                </a:lnTo>
                <a:lnTo>
                  <a:pt x="7680" y="18242"/>
                </a:lnTo>
                <a:lnTo>
                  <a:pt x="8641" y="17282"/>
                </a:lnTo>
                <a:lnTo>
                  <a:pt x="10561" y="16322"/>
                </a:lnTo>
                <a:lnTo>
                  <a:pt x="11521" y="15361"/>
                </a:lnTo>
                <a:lnTo>
                  <a:pt x="13441" y="14401"/>
                </a:lnTo>
                <a:lnTo>
                  <a:pt x="17282" y="13441"/>
                </a:lnTo>
                <a:lnTo>
                  <a:pt x="17282" y="24963"/>
                </a:lnTo>
                <a:lnTo>
                  <a:pt x="14401" y="26883"/>
                </a:lnTo>
                <a:lnTo>
                  <a:pt x="12481" y="27843"/>
                </a:lnTo>
                <a:lnTo>
                  <a:pt x="7680" y="27843"/>
                </a:lnTo>
                <a:lnTo>
                  <a:pt x="6720" y="26883"/>
                </a:lnTo>
                <a:lnTo>
                  <a:pt x="5760" y="25923"/>
                </a:lnTo>
                <a:lnTo>
                  <a:pt x="5760" y="16322"/>
                </a:lnTo>
                <a:lnTo>
                  <a:pt x="3840" y="17282"/>
                </a:lnTo>
                <a:lnTo>
                  <a:pt x="1920" y="19202"/>
                </a:lnTo>
                <a:lnTo>
                  <a:pt x="960" y="20162"/>
                </a:lnTo>
                <a:lnTo>
                  <a:pt x="0" y="21122"/>
                </a:lnTo>
                <a:lnTo>
                  <a:pt x="0" y="26883"/>
                </a:lnTo>
                <a:lnTo>
                  <a:pt x="960" y="28803"/>
                </a:lnTo>
                <a:lnTo>
                  <a:pt x="1920" y="29763"/>
                </a:lnTo>
                <a:lnTo>
                  <a:pt x="3840" y="31683"/>
                </a:lnTo>
                <a:lnTo>
                  <a:pt x="11521" y="31683"/>
                </a:lnTo>
                <a:lnTo>
                  <a:pt x="12481" y="30723"/>
                </a:lnTo>
                <a:lnTo>
                  <a:pt x="14401" y="29763"/>
                </a:lnTo>
                <a:lnTo>
                  <a:pt x="17282" y="26883"/>
                </a:lnTo>
                <a:lnTo>
                  <a:pt x="17282" y="29763"/>
                </a:lnTo>
                <a:lnTo>
                  <a:pt x="18242" y="30723"/>
                </a:lnTo>
                <a:lnTo>
                  <a:pt x="19202" y="31683"/>
                </a:lnTo>
                <a:lnTo>
                  <a:pt x="23042" y="31683"/>
                </a:lnTo>
                <a:lnTo>
                  <a:pt x="24963" y="30723"/>
                </a:lnTo>
                <a:lnTo>
                  <a:pt x="27828" y="26883"/>
                </a:lnTo>
                <a:lnTo>
                  <a:pt x="27828" y="24963"/>
                </a:lnTo>
                <a:lnTo>
                  <a:pt x="26868" y="26883"/>
                </a:lnTo>
                <a:lnTo>
                  <a:pt x="25923" y="26883"/>
                </a:lnTo>
                <a:lnTo>
                  <a:pt x="24963" y="27843"/>
                </a:lnTo>
                <a:lnTo>
                  <a:pt x="23042" y="27843"/>
                </a:lnTo>
                <a:lnTo>
                  <a:pt x="23042" y="7680"/>
                </a:lnTo>
                <a:lnTo>
                  <a:pt x="22082" y="5760"/>
                </a:lnTo>
                <a:lnTo>
                  <a:pt x="22082" y="4800"/>
                </a:lnTo>
                <a:lnTo>
                  <a:pt x="21122" y="2880"/>
                </a:lnTo>
                <a:lnTo>
                  <a:pt x="20147" y="1920"/>
                </a:lnTo>
                <a:lnTo>
                  <a:pt x="19202" y="960"/>
                </a:lnTo>
                <a:lnTo>
                  <a:pt x="17282" y="0"/>
                </a:lnTo>
                <a:lnTo>
                  <a:pt x="8641" y="0"/>
                </a:lnTo>
                <a:lnTo>
                  <a:pt x="5760" y="960"/>
                </a:lnTo>
                <a:lnTo>
                  <a:pt x="3840" y="1920"/>
                </a:lnTo>
                <a:lnTo>
                  <a:pt x="1920" y="3840"/>
                </a:lnTo>
                <a:lnTo>
                  <a:pt x="960" y="5760"/>
                </a:lnTo>
                <a:lnTo>
                  <a:pt x="960" y="8641"/>
                </a:lnTo>
                <a:lnTo>
                  <a:pt x="1920" y="9601"/>
                </a:lnTo>
                <a:lnTo>
                  <a:pt x="2880" y="10561"/>
                </a:lnTo>
                <a:lnTo>
                  <a:pt x="5760" y="10561"/>
                </a:lnTo>
                <a:lnTo>
                  <a:pt x="5760" y="9601"/>
                </a:lnTo>
                <a:lnTo>
                  <a:pt x="6720" y="9601"/>
                </a:lnTo>
                <a:lnTo>
                  <a:pt x="6720" y="4800"/>
                </a:lnTo>
                <a:lnTo>
                  <a:pt x="7680" y="3840"/>
                </a:lnTo>
                <a:lnTo>
                  <a:pt x="76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0" name="object 910"/>
          <p:cNvSpPr/>
          <p:nvPr/>
        </p:nvSpPr>
        <p:spPr>
          <a:xfrm>
            <a:off x="3515654" y="1481007"/>
            <a:ext cx="1920" cy="9601"/>
          </a:xfrm>
          <a:custGeom>
            <a:avLst/>
            <a:gdLst/>
            <a:ahLst/>
            <a:cxnLst/>
            <a:rect l="l" t="t" r="r" b="b"/>
            <a:pathLst>
              <a:path w="1920" h="9601">
                <a:moveTo>
                  <a:pt x="0" y="1920"/>
                </a:moveTo>
                <a:lnTo>
                  <a:pt x="0" y="9601"/>
                </a:lnTo>
                <a:lnTo>
                  <a:pt x="0" y="5760"/>
                </a:lnTo>
                <a:lnTo>
                  <a:pt x="960" y="4800"/>
                </a:lnTo>
                <a:lnTo>
                  <a:pt x="1920" y="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1" name="object 911"/>
          <p:cNvSpPr/>
          <p:nvPr/>
        </p:nvSpPr>
        <p:spPr>
          <a:xfrm>
            <a:off x="3538697" y="1467566"/>
            <a:ext cx="31668" cy="30723"/>
          </a:xfrm>
          <a:custGeom>
            <a:avLst/>
            <a:gdLst/>
            <a:ahLst/>
            <a:cxnLst/>
            <a:rect l="l" t="t" r="r" b="b"/>
            <a:pathLst>
              <a:path w="31668" h="30723">
                <a:moveTo>
                  <a:pt x="8625" y="23042"/>
                </a:moveTo>
                <a:lnTo>
                  <a:pt x="14386" y="17282"/>
                </a:lnTo>
                <a:lnTo>
                  <a:pt x="18242" y="23042"/>
                </a:lnTo>
                <a:lnTo>
                  <a:pt x="20147" y="25923"/>
                </a:lnTo>
                <a:lnTo>
                  <a:pt x="20147" y="28803"/>
                </a:lnTo>
                <a:lnTo>
                  <a:pt x="17266" y="28803"/>
                </a:lnTo>
                <a:lnTo>
                  <a:pt x="17266" y="30723"/>
                </a:lnTo>
                <a:lnTo>
                  <a:pt x="31668" y="30723"/>
                </a:lnTo>
                <a:lnTo>
                  <a:pt x="31668" y="28803"/>
                </a:lnTo>
                <a:lnTo>
                  <a:pt x="28788" y="28803"/>
                </a:lnTo>
                <a:lnTo>
                  <a:pt x="27828" y="27843"/>
                </a:lnTo>
                <a:lnTo>
                  <a:pt x="26868" y="25923"/>
                </a:lnTo>
                <a:lnTo>
                  <a:pt x="24947" y="23042"/>
                </a:lnTo>
                <a:lnTo>
                  <a:pt x="17266" y="12481"/>
                </a:lnTo>
                <a:lnTo>
                  <a:pt x="21107" y="6720"/>
                </a:lnTo>
                <a:lnTo>
                  <a:pt x="23027" y="4800"/>
                </a:lnTo>
                <a:lnTo>
                  <a:pt x="24947" y="2880"/>
                </a:lnTo>
                <a:lnTo>
                  <a:pt x="25908" y="1920"/>
                </a:lnTo>
                <a:lnTo>
                  <a:pt x="26868" y="1920"/>
                </a:lnTo>
                <a:lnTo>
                  <a:pt x="27828" y="960"/>
                </a:lnTo>
                <a:lnTo>
                  <a:pt x="28788" y="960"/>
                </a:lnTo>
                <a:lnTo>
                  <a:pt x="28788" y="0"/>
                </a:lnTo>
                <a:lnTo>
                  <a:pt x="18242" y="0"/>
                </a:lnTo>
                <a:lnTo>
                  <a:pt x="18242" y="960"/>
                </a:lnTo>
                <a:lnTo>
                  <a:pt x="20147" y="960"/>
                </a:lnTo>
                <a:lnTo>
                  <a:pt x="20147" y="1920"/>
                </a:lnTo>
                <a:lnTo>
                  <a:pt x="21107" y="1920"/>
                </a:lnTo>
                <a:lnTo>
                  <a:pt x="21107" y="3840"/>
                </a:lnTo>
                <a:lnTo>
                  <a:pt x="20147" y="4800"/>
                </a:lnTo>
                <a:lnTo>
                  <a:pt x="18242" y="6720"/>
                </a:lnTo>
                <a:lnTo>
                  <a:pt x="16306" y="10561"/>
                </a:lnTo>
                <a:lnTo>
                  <a:pt x="13426" y="6720"/>
                </a:lnTo>
                <a:lnTo>
                  <a:pt x="13426" y="5760"/>
                </a:lnTo>
                <a:lnTo>
                  <a:pt x="12466" y="5760"/>
                </a:lnTo>
                <a:lnTo>
                  <a:pt x="11521" y="3840"/>
                </a:lnTo>
                <a:lnTo>
                  <a:pt x="11521" y="1920"/>
                </a:lnTo>
                <a:lnTo>
                  <a:pt x="12466" y="1920"/>
                </a:lnTo>
                <a:lnTo>
                  <a:pt x="12466" y="960"/>
                </a:lnTo>
                <a:lnTo>
                  <a:pt x="14386" y="960"/>
                </a:lnTo>
                <a:lnTo>
                  <a:pt x="14386" y="0"/>
                </a:lnTo>
                <a:lnTo>
                  <a:pt x="0" y="0"/>
                </a:lnTo>
                <a:lnTo>
                  <a:pt x="0" y="960"/>
                </a:lnTo>
                <a:lnTo>
                  <a:pt x="960" y="960"/>
                </a:lnTo>
                <a:lnTo>
                  <a:pt x="1905" y="1920"/>
                </a:lnTo>
                <a:lnTo>
                  <a:pt x="2865" y="1920"/>
                </a:lnTo>
                <a:lnTo>
                  <a:pt x="3840" y="2880"/>
                </a:lnTo>
                <a:lnTo>
                  <a:pt x="4800" y="3840"/>
                </a:lnTo>
                <a:lnTo>
                  <a:pt x="6705" y="6720"/>
                </a:lnTo>
                <a:lnTo>
                  <a:pt x="12466" y="15361"/>
                </a:lnTo>
                <a:lnTo>
                  <a:pt x="5745" y="23042"/>
                </a:lnTo>
                <a:lnTo>
                  <a:pt x="3840" y="25923"/>
                </a:lnTo>
                <a:lnTo>
                  <a:pt x="2865" y="27843"/>
                </a:lnTo>
                <a:lnTo>
                  <a:pt x="1905" y="28803"/>
                </a:lnTo>
                <a:lnTo>
                  <a:pt x="0" y="28803"/>
                </a:lnTo>
                <a:lnTo>
                  <a:pt x="0" y="30723"/>
                </a:lnTo>
                <a:lnTo>
                  <a:pt x="9585" y="30723"/>
                </a:lnTo>
                <a:lnTo>
                  <a:pt x="9585" y="28803"/>
                </a:lnTo>
                <a:lnTo>
                  <a:pt x="7680" y="28803"/>
                </a:lnTo>
                <a:lnTo>
                  <a:pt x="6705" y="27843"/>
                </a:lnTo>
                <a:lnTo>
                  <a:pt x="6705" y="26883"/>
                </a:lnTo>
                <a:lnTo>
                  <a:pt x="7680" y="25923"/>
                </a:lnTo>
                <a:lnTo>
                  <a:pt x="8625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2" name="object 912"/>
          <p:cNvSpPr/>
          <p:nvPr/>
        </p:nvSpPr>
        <p:spPr>
          <a:xfrm>
            <a:off x="3574206" y="1466606"/>
            <a:ext cx="27843" cy="31683"/>
          </a:xfrm>
          <a:custGeom>
            <a:avLst/>
            <a:gdLst/>
            <a:ahLst/>
            <a:cxnLst/>
            <a:rect l="l" t="t" r="r" b="b"/>
            <a:pathLst>
              <a:path w="27843" h="31683">
                <a:moveTo>
                  <a:pt x="7680" y="2880"/>
                </a:moveTo>
                <a:lnTo>
                  <a:pt x="8641" y="1920"/>
                </a:lnTo>
                <a:lnTo>
                  <a:pt x="13441" y="1920"/>
                </a:lnTo>
                <a:lnTo>
                  <a:pt x="14401" y="2880"/>
                </a:lnTo>
                <a:lnTo>
                  <a:pt x="15361" y="3840"/>
                </a:lnTo>
                <a:lnTo>
                  <a:pt x="16322" y="4800"/>
                </a:lnTo>
                <a:lnTo>
                  <a:pt x="17282" y="6720"/>
                </a:lnTo>
                <a:lnTo>
                  <a:pt x="17282" y="11521"/>
                </a:lnTo>
                <a:lnTo>
                  <a:pt x="11521" y="13441"/>
                </a:lnTo>
                <a:lnTo>
                  <a:pt x="7680" y="14401"/>
                </a:lnTo>
                <a:lnTo>
                  <a:pt x="6720" y="19202"/>
                </a:lnTo>
                <a:lnTo>
                  <a:pt x="7680" y="18242"/>
                </a:lnTo>
                <a:lnTo>
                  <a:pt x="8641" y="17282"/>
                </a:lnTo>
                <a:lnTo>
                  <a:pt x="10561" y="16322"/>
                </a:lnTo>
                <a:lnTo>
                  <a:pt x="11521" y="15361"/>
                </a:lnTo>
                <a:lnTo>
                  <a:pt x="13441" y="14401"/>
                </a:lnTo>
                <a:lnTo>
                  <a:pt x="17282" y="13441"/>
                </a:lnTo>
                <a:lnTo>
                  <a:pt x="17282" y="24963"/>
                </a:lnTo>
                <a:lnTo>
                  <a:pt x="14401" y="26883"/>
                </a:lnTo>
                <a:lnTo>
                  <a:pt x="12481" y="27843"/>
                </a:lnTo>
                <a:lnTo>
                  <a:pt x="7680" y="27843"/>
                </a:lnTo>
                <a:lnTo>
                  <a:pt x="6720" y="26883"/>
                </a:lnTo>
                <a:lnTo>
                  <a:pt x="5760" y="25923"/>
                </a:lnTo>
                <a:lnTo>
                  <a:pt x="5760" y="16322"/>
                </a:lnTo>
                <a:lnTo>
                  <a:pt x="3840" y="17282"/>
                </a:lnTo>
                <a:lnTo>
                  <a:pt x="1920" y="19202"/>
                </a:lnTo>
                <a:lnTo>
                  <a:pt x="960" y="20162"/>
                </a:lnTo>
                <a:lnTo>
                  <a:pt x="0" y="21122"/>
                </a:lnTo>
                <a:lnTo>
                  <a:pt x="0" y="26883"/>
                </a:lnTo>
                <a:lnTo>
                  <a:pt x="960" y="28803"/>
                </a:lnTo>
                <a:lnTo>
                  <a:pt x="1920" y="29763"/>
                </a:lnTo>
                <a:lnTo>
                  <a:pt x="3840" y="31683"/>
                </a:lnTo>
                <a:lnTo>
                  <a:pt x="11521" y="31683"/>
                </a:lnTo>
                <a:lnTo>
                  <a:pt x="12481" y="30723"/>
                </a:lnTo>
                <a:lnTo>
                  <a:pt x="14401" y="29763"/>
                </a:lnTo>
                <a:lnTo>
                  <a:pt x="17282" y="26883"/>
                </a:lnTo>
                <a:lnTo>
                  <a:pt x="17282" y="29763"/>
                </a:lnTo>
                <a:lnTo>
                  <a:pt x="18242" y="30723"/>
                </a:lnTo>
                <a:lnTo>
                  <a:pt x="19202" y="31683"/>
                </a:lnTo>
                <a:lnTo>
                  <a:pt x="23042" y="31683"/>
                </a:lnTo>
                <a:lnTo>
                  <a:pt x="24963" y="30723"/>
                </a:lnTo>
                <a:lnTo>
                  <a:pt x="27843" y="26883"/>
                </a:lnTo>
                <a:lnTo>
                  <a:pt x="27843" y="24963"/>
                </a:lnTo>
                <a:lnTo>
                  <a:pt x="26883" y="26883"/>
                </a:lnTo>
                <a:lnTo>
                  <a:pt x="25923" y="26883"/>
                </a:lnTo>
                <a:lnTo>
                  <a:pt x="24963" y="27843"/>
                </a:lnTo>
                <a:lnTo>
                  <a:pt x="23042" y="27843"/>
                </a:lnTo>
                <a:lnTo>
                  <a:pt x="23042" y="7680"/>
                </a:lnTo>
                <a:lnTo>
                  <a:pt x="22082" y="5760"/>
                </a:lnTo>
                <a:lnTo>
                  <a:pt x="22082" y="4800"/>
                </a:lnTo>
                <a:lnTo>
                  <a:pt x="21122" y="2880"/>
                </a:lnTo>
                <a:lnTo>
                  <a:pt x="20162" y="1920"/>
                </a:lnTo>
                <a:lnTo>
                  <a:pt x="19202" y="960"/>
                </a:lnTo>
                <a:lnTo>
                  <a:pt x="17282" y="0"/>
                </a:lnTo>
                <a:lnTo>
                  <a:pt x="8641" y="0"/>
                </a:lnTo>
                <a:lnTo>
                  <a:pt x="5760" y="960"/>
                </a:lnTo>
                <a:lnTo>
                  <a:pt x="3840" y="1920"/>
                </a:lnTo>
                <a:lnTo>
                  <a:pt x="1920" y="3840"/>
                </a:lnTo>
                <a:lnTo>
                  <a:pt x="960" y="5760"/>
                </a:lnTo>
                <a:lnTo>
                  <a:pt x="960" y="8641"/>
                </a:lnTo>
                <a:lnTo>
                  <a:pt x="1920" y="9601"/>
                </a:lnTo>
                <a:lnTo>
                  <a:pt x="2880" y="10561"/>
                </a:lnTo>
                <a:lnTo>
                  <a:pt x="5760" y="10561"/>
                </a:lnTo>
                <a:lnTo>
                  <a:pt x="5760" y="9601"/>
                </a:lnTo>
                <a:lnTo>
                  <a:pt x="6720" y="9601"/>
                </a:lnTo>
                <a:lnTo>
                  <a:pt x="6720" y="4800"/>
                </a:lnTo>
                <a:lnTo>
                  <a:pt x="7680" y="3840"/>
                </a:lnTo>
                <a:lnTo>
                  <a:pt x="76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3" name="object 913"/>
          <p:cNvSpPr/>
          <p:nvPr/>
        </p:nvSpPr>
        <p:spPr>
          <a:xfrm>
            <a:off x="3579967" y="1481007"/>
            <a:ext cx="1920" cy="9601"/>
          </a:xfrm>
          <a:custGeom>
            <a:avLst/>
            <a:gdLst/>
            <a:ahLst/>
            <a:cxnLst/>
            <a:rect l="l" t="t" r="r" b="b"/>
            <a:pathLst>
              <a:path w="1920" h="9601">
                <a:moveTo>
                  <a:pt x="0" y="1920"/>
                </a:moveTo>
                <a:lnTo>
                  <a:pt x="0" y="9601"/>
                </a:lnTo>
                <a:lnTo>
                  <a:pt x="0" y="5760"/>
                </a:lnTo>
                <a:lnTo>
                  <a:pt x="960" y="4800"/>
                </a:lnTo>
                <a:lnTo>
                  <a:pt x="1920" y="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4" name="object 914"/>
          <p:cNvSpPr/>
          <p:nvPr/>
        </p:nvSpPr>
        <p:spPr>
          <a:xfrm>
            <a:off x="3603010" y="1457004"/>
            <a:ext cx="18242" cy="41285"/>
          </a:xfrm>
          <a:custGeom>
            <a:avLst/>
            <a:gdLst/>
            <a:ahLst/>
            <a:cxnLst/>
            <a:rect l="l" t="t" r="r" b="b"/>
            <a:pathLst>
              <a:path w="18242" h="41285">
                <a:moveTo>
                  <a:pt x="11521" y="36484"/>
                </a:moveTo>
                <a:lnTo>
                  <a:pt x="10561" y="35524"/>
                </a:lnTo>
                <a:lnTo>
                  <a:pt x="10561" y="12481"/>
                </a:lnTo>
                <a:lnTo>
                  <a:pt x="17282" y="12481"/>
                </a:lnTo>
                <a:lnTo>
                  <a:pt x="17282" y="10561"/>
                </a:lnTo>
                <a:lnTo>
                  <a:pt x="10561" y="10561"/>
                </a:lnTo>
                <a:lnTo>
                  <a:pt x="10561" y="0"/>
                </a:lnTo>
                <a:lnTo>
                  <a:pt x="9601" y="0"/>
                </a:lnTo>
                <a:lnTo>
                  <a:pt x="8641" y="2880"/>
                </a:lnTo>
                <a:lnTo>
                  <a:pt x="7680" y="3840"/>
                </a:lnTo>
                <a:lnTo>
                  <a:pt x="7680" y="4800"/>
                </a:lnTo>
                <a:lnTo>
                  <a:pt x="6720" y="6720"/>
                </a:lnTo>
                <a:lnTo>
                  <a:pt x="4800" y="7680"/>
                </a:lnTo>
                <a:lnTo>
                  <a:pt x="3840" y="9601"/>
                </a:lnTo>
                <a:lnTo>
                  <a:pt x="2880" y="10561"/>
                </a:lnTo>
                <a:lnTo>
                  <a:pt x="960" y="11521"/>
                </a:lnTo>
                <a:lnTo>
                  <a:pt x="0" y="11521"/>
                </a:lnTo>
                <a:lnTo>
                  <a:pt x="0" y="12481"/>
                </a:lnTo>
                <a:lnTo>
                  <a:pt x="4800" y="12481"/>
                </a:lnTo>
                <a:lnTo>
                  <a:pt x="4800" y="37444"/>
                </a:lnTo>
                <a:lnTo>
                  <a:pt x="5760" y="38404"/>
                </a:lnTo>
                <a:lnTo>
                  <a:pt x="5760" y="39364"/>
                </a:lnTo>
                <a:lnTo>
                  <a:pt x="6720" y="40325"/>
                </a:lnTo>
                <a:lnTo>
                  <a:pt x="7680" y="40325"/>
                </a:lnTo>
                <a:lnTo>
                  <a:pt x="8641" y="41285"/>
                </a:lnTo>
                <a:lnTo>
                  <a:pt x="13441" y="41285"/>
                </a:lnTo>
                <a:lnTo>
                  <a:pt x="15361" y="40325"/>
                </a:lnTo>
                <a:lnTo>
                  <a:pt x="16322" y="38404"/>
                </a:lnTo>
                <a:lnTo>
                  <a:pt x="18242" y="37444"/>
                </a:lnTo>
                <a:lnTo>
                  <a:pt x="18242" y="34564"/>
                </a:lnTo>
                <a:lnTo>
                  <a:pt x="17282" y="34564"/>
                </a:lnTo>
                <a:lnTo>
                  <a:pt x="17282" y="35524"/>
                </a:lnTo>
                <a:lnTo>
                  <a:pt x="16322" y="36484"/>
                </a:lnTo>
                <a:lnTo>
                  <a:pt x="15361" y="37444"/>
                </a:lnTo>
                <a:lnTo>
                  <a:pt x="11521" y="37444"/>
                </a:lnTo>
                <a:lnTo>
                  <a:pt x="11521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5" name="object 915"/>
          <p:cNvSpPr/>
          <p:nvPr/>
        </p:nvSpPr>
        <p:spPr>
          <a:xfrm>
            <a:off x="3627958" y="1450284"/>
            <a:ext cx="6720" cy="6720"/>
          </a:xfrm>
          <a:custGeom>
            <a:avLst/>
            <a:gdLst/>
            <a:ahLst/>
            <a:cxnLst/>
            <a:rect l="l" t="t" r="r" b="b"/>
            <a:pathLst>
              <a:path w="6720" h="6720">
                <a:moveTo>
                  <a:pt x="975" y="1920"/>
                </a:moveTo>
                <a:lnTo>
                  <a:pt x="0" y="2880"/>
                </a:lnTo>
                <a:lnTo>
                  <a:pt x="0" y="4800"/>
                </a:lnTo>
                <a:lnTo>
                  <a:pt x="975" y="5760"/>
                </a:lnTo>
                <a:lnTo>
                  <a:pt x="1935" y="6720"/>
                </a:lnTo>
                <a:lnTo>
                  <a:pt x="5775" y="6720"/>
                </a:lnTo>
                <a:lnTo>
                  <a:pt x="5775" y="5760"/>
                </a:lnTo>
                <a:lnTo>
                  <a:pt x="6720" y="5760"/>
                </a:lnTo>
                <a:lnTo>
                  <a:pt x="6720" y="1920"/>
                </a:lnTo>
                <a:lnTo>
                  <a:pt x="5775" y="960"/>
                </a:lnTo>
                <a:lnTo>
                  <a:pt x="4815" y="0"/>
                </a:lnTo>
                <a:lnTo>
                  <a:pt x="2895" y="0"/>
                </a:lnTo>
                <a:lnTo>
                  <a:pt x="1935" y="960"/>
                </a:lnTo>
                <a:lnTo>
                  <a:pt x="975" y="960"/>
                </a:lnTo>
                <a:lnTo>
                  <a:pt x="975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6" name="object 916"/>
          <p:cNvSpPr/>
          <p:nvPr/>
        </p:nvSpPr>
        <p:spPr>
          <a:xfrm>
            <a:off x="3624132" y="1466606"/>
            <a:ext cx="15346" cy="31683"/>
          </a:xfrm>
          <a:custGeom>
            <a:avLst/>
            <a:gdLst/>
            <a:ahLst/>
            <a:cxnLst/>
            <a:rect l="l" t="t" r="r" b="b"/>
            <a:pathLst>
              <a:path w="15346" h="31683">
                <a:moveTo>
                  <a:pt x="8641" y="0"/>
                </a:moveTo>
                <a:lnTo>
                  <a:pt x="0" y="3840"/>
                </a:lnTo>
                <a:lnTo>
                  <a:pt x="0" y="4800"/>
                </a:lnTo>
                <a:lnTo>
                  <a:pt x="3825" y="4800"/>
                </a:lnTo>
                <a:lnTo>
                  <a:pt x="4800" y="5760"/>
                </a:lnTo>
                <a:lnTo>
                  <a:pt x="4800" y="28803"/>
                </a:lnTo>
                <a:lnTo>
                  <a:pt x="3825" y="28803"/>
                </a:lnTo>
                <a:lnTo>
                  <a:pt x="3825" y="29763"/>
                </a:lnTo>
                <a:lnTo>
                  <a:pt x="0" y="29763"/>
                </a:lnTo>
                <a:lnTo>
                  <a:pt x="0" y="31683"/>
                </a:lnTo>
                <a:lnTo>
                  <a:pt x="15346" y="31683"/>
                </a:lnTo>
                <a:lnTo>
                  <a:pt x="15346" y="29763"/>
                </a:lnTo>
                <a:lnTo>
                  <a:pt x="11506" y="29763"/>
                </a:lnTo>
                <a:lnTo>
                  <a:pt x="10546" y="28803"/>
                </a:lnTo>
                <a:lnTo>
                  <a:pt x="10546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7" name="object 917"/>
          <p:cNvSpPr/>
          <p:nvPr/>
        </p:nvSpPr>
        <p:spPr>
          <a:xfrm>
            <a:off x="3642360" y="1466606"/>
            <a:ext cx="29763" cy="32644"/>
          </a:xfrm>
          <a:custGeom>
            <a:avLst/>
            <a:gdLst/>
            <a:ahLst/>
            <a:cxnLst/>
            <a:rect l="l" t="t" r="r" b="b"/>
            <a:pathLst>
              <a:path w="29763" h="32644">
                <a:moveTo>
                  <a:pt x="960" y="10561"/>
                </a:moveTo>
                <a:lnTo>
                  <a:pt x="0" y="13441"/>
                </a:lnTo>
                <a:lnTo>
                  <a:pt x="0" y="20162"/>
                </a:lnTo>
                <a:lnTo>
                  <a:pt x="960" y="24002"/>
                </a:lnTo>
                <a:lnTo>
                  <a:pt x="3840" y="26883"/>
                </a:lnTo>
                <a:lnTo>
                  <a:pt x="6720" y="30723"/>
                </a:lnTo>
                <a:lnTo>
                  <a:pt x="9601" y="32644"/>
                </a:lnTo>
                <a:lnTo>
                  <a:pt x="14401" y="32644"/>
                </a:lnTo>
                <a:lnTo>
                  <a:pt x="10561" y="28803"/>
                </a:lnTo>
                <a:lnTo>
                  <a:pt x="8641" y="24963"/>
                </a:lnTo>
                <a:lnTo>
                  <a:pt x="7680" y="22082"/>
                </a:lnTo>
                <a:lnTo>
                  <a:pt x="6720" y="18242"/>
                </a:lnTo>
                <a:lnTo>
                  <a:pt x="6720" y="8641"/>
                </a:lnTo>
                <a:lnTo>
                  <a:pt x="7680" y="6720"/>
                </a:lnTo>
                <a:lnTo>
                  <a:pt x="8641" y="4800"/>
                </a:lnTo>
                <a:lnTo>
                  <a:pt x="9601" y="3840"/>
                </a:lnTo>
                <a:lnTo>
                  <a:pt x="10561" y="2880"/>
                </a:lnTo>
                <a:lnTo>
                  <a:pt x="11521" y="2880"/>
                </a:lnTo>
                <a:lnTo>
                  <a:pt x="12481" y="1920"/>
                </a:lnTo>
                <a:lnTo>
                  <a:pt x="16322" y="1920"/>
                </a:lnTo>
                <a:lnTo>
                  <a:pt x="18242" y="2880"/>
                </a:lnTo>
                <a:lnTo>
                  <a:pt x="20162" y="5760"/>
                </a:lnTo>
                <a:lnTo>
                  <a:pt x="22082" y="8641"/>
                </a:lnTo>
                <a:lnTo>
                  <a:pt x="24002" y="12481"/>
                </a:lnTo>
                <a:lnTo>
                  <a:pt x="24002" y="18242"/>
                </a:lnTo>
                <a:lnTo>
                  <a:pt x="24963" y="28803"/>
                </a:lnTo>
                <a:lnTo>
                  <a:pt x="26883" y="26883"/>
                </a:lnTo>
                <a:lnTo>
                  <a:pt x="27843" y="24002"/>
                </a:lnTo>
                <a:lnTo>
                  <a:pt x="28803" y="21122"/>
                </a:lnTo>
                <a:lnTo>
                  <a:pt x="29763" y="18242"/>
                </a:lnTo>
                <a:lnTo>
                  <a:pt x="29763" y="11521"/>
                </a:lnTo>
                <a:lnTo>
                  <a:pt x="28803" y="8641"/>
                </a:lnTo>
                <a:lnTo>
                  <a:pt x="25923" y="4800"/>
                </a:lnTo>
                <a:lnTo>
                  <a:pt x="23042" y="1920"/>
                </a:lnTo>
                <a:lnTo>
                  <a:pt x="19202" y="0"/>
                </a:lnTo>
                <a:lnTo>
                  <a:pt x="12481" y="0"/>
                </a:lnTo>
                <a:lnTo>
                  <a:pt x="10561" y="960"/>
                </a:lnTo>
                <a:lnTo>
                  <a:pt x="7680" y="1920"/>
                </a:lnTo>
                <a:lnTo>
                  <a:pt x="5775" y="2880"/>
                </a:lnTo>
                <a:lnTo>
                  <a:pt x="3840" y="5760"/>
                </a:lnTo>
                <a:lnTo>
                  <a:pt x="1935" y="7680"/>
                </a:lnTo>
                <a:lnTo>
                  <a:pt x="96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8" name="object 918"/>
          <p:cNvSpPr/>
          <p:nvPr/>
        </p:nvSpPr>
        <p:spPr>
          <a:xfrm>
            <a:off x="3652921" y="1484848"/>
            <a:ext cx="14401" cy="14401"/>
          </a:xfrm>
          <a:custGeom>
            <a:avLst/>
            <a:gdLst/>
            <a:ahLst/>
            <a:cxnLst/>
            <a:rect l="l" t="t" r="r" b="b"/>
            <a:pathLst>
              <a:path w="14401" h="14401">
                <a:moveTo>
                  <a:pt x="13441" y="0"/>
                </a:moveTo>
                <a:lnTo>
                  <a:pt x="13441" y="3840"/>
                </a:lnTo>
                <a:lnTo>
                  <a:pt x="12481" y="7680"/>
                </a:lnTo>
                <a:lnTo>
                  <a:pt x="10561" y="8641"/>
                </a:lnTo>
                <a:lnTo>
                  <a:pt x="9601" y="10561"/>
                </a:lnTo>
                <a:lnTo>
                  <a:pt x="7680" y="11521"/>
                </a:lnTo>
                <a:lnTo>
                  <a:pt x="2880" y="11521"/>
                </a:lnTo>
                <a:lnTo>
                  <a:pt x="0" y="10561"/>
                </a:lnTo>
                <a:lnTo>
                  <a:pt x="3840" y="14401"/>
                </a:lnTo>
                <a:lnTo>
                  <a:pt x="6720" y="14401"/>
                </a:lnTo>
                <a:lnTo>
                  <a:pt x="9601" y="13441"/>
                </a:lnTo>
                <a:lnTo>
                  <a:pt x="11521" y="11521"/>
                </a:lnTo>
                <a:lnTo>
                  <a:pt x="14401" y="10561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9" name="object 919"/>
          <p:cNvSpPr/>
          <p:nvPr/>
        </p:nvSpPr>
        <p:spPr>
          <a:xfrm>
            <a:off x="3675004" y="1466606"/>
            <a:ext cx="32644" cy="31683"/>
          </a:xfrm>
          <a:custGeom>
            <a:avLst/>
            <a:gdLst/>
            <a:ahLst/>
            <a:cxnLst/>
            <a:rect l="l" t="t" r="r" b="b"/>
            <a:pathLst>
              <a:path w="32644" h="31683">
                <a:moveTo>
                  <a:pt x="15361" y="31683"/>
                </a:moveTo>
                <a:lnTo>
                  <a:pt x="15361" y="29763"/>
                </a:lnTo>
                <a:lnTo>
                  <a:pt x="11521" y="29763"/>
                </a:lnTo>
                <a:lnTo>
                  <a:pt x="10561" y="28803"/>
                </a:lnTo>
                <a:lnTo>
                  <a:pt x="10561" y="8641"/>
                </a:lnTo>
                <a:lnTo>
                  <a:pt x="12481" y="5760"/>
                </a:lnTo>
                <a:lnTo>
                  <a:pt x="15361" y="3840"/>
                </a:lnTo>
                <a:lnTo>
                  <a:pt x="20162" y="3840"/>
                </a:lnTo>
                <a:lnTo>
                  <a:pt x="21122" y="4800"/>
                </a:lnTo>
                <a:lnTo>
                  <a:pt x="22082" y="5760"/>
                </a:lnTo>
                <a:lnTo>
                  <a:pt x="22082" y="7680"/>
                </a:lnTo>
                <a:lnTo>
                  <a:pt x="23042" y="9601"/>
                </a:lnTo>
                <a:lnTo>
                  <a:pt x="23042" y="27843"/>
                </a:lnTo>
                <a:lnTo>
                  <a:pt x="22082" y="28803"/>
                </a:lnTo>
                <a:lnTo>
                  <a:pt x="21122" y="29763"/>
                </a:lnTo>
                <a:lnTo>
                  <a:pt x="18242" y="29763"/>
                </a:lnTo>
                <a:lnTo>
                  <a:pt x="18242" y="31683"/>
                </a:lnTo>
                <a:lnTo>
                  <a:pt x="32644" y="31683"/>
                </a:lnTo>
                <a:lnTo>
                  <a:pt x="32644" y="29763"/>
                </a:lnTo>
                <a:lnTo>
                  <a:pt x="29763" y="29763"/>
                </a:lnTo>
                <a:lnTo>
                  <a:pt x="28803" y="28803"/>
                </a:lnTo>
                <a:lnTo>
                  <a:pt x="28803" y="8641"/>
                </a:lnTo>
                <a:lnTo>
                  <a:pt x="27843" y="6720"/>
                </a:lnTo>
                <a:lnTo>
                  <a:pt x="27843" y="5760"/>
                </a:lnTo>
                <a:lnTo>
                  <a:pt x="26883" y="3840"/>
                </a:lnTo>
                <a:lnTo>
                  <a:pt x="25923" y="1920"/>
                </a:lnTo>
                <a:lnTo>
                  <a:pt x="24963" y="960"/>
                </a:lnTo>
                <a:lnTo>
                  <a:pt x="24002" y="0"/>
                </a:lnTo>
                <a:lnTo>
                  <a:pt x="17282" y="0"/>
                </a:lnTo>
                <a:lnTo>
                  <a:pt x="13441" y="1920"/>
                </a:lnTo>
                <a:lnTo>
                  <a:pt x="10561" y="6720"/>
                </a:lnTo>
                <a:lnTo>
                  <a:pt x="10561" y="0"/>
                </a:lnTo>
                <a:lnTo>
                  <a:pt x="8641" y="0"/>
                </a:lnTo>
                <a:lnTo>
                  <a:pt x="0" y="3840"/>
                </a:lnTo>
                <a:lnTo>
                  <a:pt x="0" y="4800"/>
                </a:lnTo>
                <a:lnTo>
                  <a:pt x="3840" y="4800"/>
                </a:lnTo>
                <a:lnTo>
                  <a:pt x="3840" y="5760"/>
                </a:lnTo>
                <a:lnTo>
                  <a:pt x="4800" y="6720"/>
                </a:lnTo>
                <a:lnTo>
                  <a:pt x="4800" y="27843"/>
                </a:lnTo>
                <a:lnTo>
                  <a:pt x="3840" y="28803"/>
                </a:lnTo>
                <a:lnTo>
                  <a:pt x="2880" y="29763"/>
                </a:lnTo>
                <a:lnTo>
                  <a:pt x="0" y="29763"/>
                </a:lnTo>
                <a:lnTo>
                  <a:pt x="0" y="31683"/>
                </a:lnTo>
                <a:lnTo>
                  <a:pt x="15361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0" name="object 920"/>
          <p:cNvSpPr/>
          <p:nvPr/>
        </p:nvSpPr>
        <p:spPr>
          <a:xfrm>
            <a:off x="3436940" y="1374449"/>
            <a:ext cx="38389" cy="45125"/>
          </a:xfrm>
          <a:custGeom>
            <a:avLst/>
            <a:gdLst/>
            <a:ahLst/>
            <a:cxnLst/>
            <a:rect l="l" t="t" r="r" b="b"/>
            <a:pathLst>
              <a:path w="38389" h="45125">
                <a:moveTo>
                  <a:pt x="28788" y="45125"/>
                </a:moveTo>
                <a:lnTo>
                  <a:pt x="28788" y="43190"/>
                </a:lnTo>
                <a:lnTo>
                  <a:pt x="23987" y="43190"/>
                </a:lnTo>
                <a:lnTo>
                  <a:pt x="23027" y="42245"/>
                </a:lnTo>
                <a:lnTo>
                  <a:pt x="23027" y="41285"/>
                </a:lnTo>
                <a:lnTo>
                  <a:pt x="22082" y="39364"/>
                </a:lnTo>
                <a:lnTo>
                  <a:pt x="22082" y="1920"/>
                </a:lnTo>
                <a:lnTo>
                  <a:pt x="30708" y="1920"/>
                </a:lnTo>
                <a:lnTo>
                  <a:pt x="32628" y="2880"/>
                </a:lnTo>
                <a:lnTo>
                  <a:pt x="33588" y="2880"/>
                </a:lnTo>
                <a:lnTo>
                  <a:pt x="34549" y="3840"/>
                </a:lnTo>
                <a:lnTo>
                  <a:pt x="35509" y="4800"/>
                </a:lnTo>
                <a:lnTo>
                  <a:pt x="36469" y="5760"/>
                </a:lnTo>
                <a:lnTo>
                  <a:pt x="36469" y="8641"/>
                </a:lnTo>
                <a:lnTo>
                  <a:pt x="37429" y="10561"/>
                </a:lnTo>
                <a:lnTo>
                  <a:pt x="38389" y="10561"/>
                </a:lnTo>
                <a:lnTo>
                  <a:pt x="37429" y="0"/>
                </a:lnTo>
                <a:lnTo>
                  <a:pt x="960" y="0"/>
                </a:lnTo>
                <a:lnTo>
                  <a:pt x="0" y="10561"/>
                </a:lnTo>
                <a:lnTo>
                  <a:pt x="1904" y="10561"/>
                </a:lnTo>
                <a:lnTo>
                  <a:pt x="1904" y="6720"/>
                </a:lnTo>
                <a:lnTo>
                  <a:pt x="2865" y="4800"/>
                </a:lnTo>
                <a:lnTo>
                  <a:pt x="3840" y="3840"/>
                </a:lnTo>
                <a:lnTo>
                  <a:pt x="4800" y="2880"/>
                </a:lnTo>
                <a:lnTo>
                  <a:pt x="6705" y="2880"/>
                </a:lnTo>
                <a:lnTo>
                  <a:pt x="8641" y="1920"/>
                </a:lnTo>
                <a:lnTo>
                  <a:pt x="16306" y="1920"/>
                </a:lnTo>
                <a:lnTo>
                  <a:pt x="16306" y="39364"/>
                </a:lnTo>
                <a:lnTo>
                  <a:pt x="15361" y="41285"/>
                </a:lnTo>
                <a:lnTo>
                  <a:pt x="15361" y="42245"/>
                </a:lnTo>
                <a:lnTo>
                  <a:pt x="14386" y="43190"/>
                </a:lnTo>
                <a:lnTo>
                  <a:pt x="9585" y="43190"/>
                </a:lnTo>
                <a:lnTo>
                  <a:pt x="9585" y="45125"/>
                </a:lnTo>
                <a:lnTo>
                  <a:pt x="28788" y="451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1" name="object 921"/>
          <p:cNvSpPr/>
          <p:nvPr/>
        </p:nvSpPr>
        <p:spPr>
          <a:xfrm>
            <a:off x="3484930" y="1387891"/>
            <a:ext cx="20162" cy="12481"/>
          </a:xfrm>
          <a:custGeom>
            <a:avLst/>
            <a:gdLst/>
            <a:ahLst/>
            <a:cxnLst/>
            <a:rect l="l" t="t" r="r" b="b"/>
            <a:pathLst>
              <a:path w="20162" h="12481">
                <a:moveTo>
                  <a:pt x="2880" y="2880"/>
                </a:moveTo>
                <a:lnTo>
                  <a:pt x="4800" y="1920"/>
                </a:lnTo>
                <a:lnTo>
                  <a:pt x="7680" y="1920"/>
                </a:lnTo>
                <a:lnTo>
                  <a:pt x="8641" y="2880"/>
                </a:lnTo>
                <a:lnTo>
                  <a:pt x="10561" y="2880"/>
                </a:lnTo>
                <a:lnTo>
                  <a:pt x="11521" y="3840"/>
                </a:lnTo>
                <a:lnTo>
                  <a:pt x="12481" y="4800"/>
                </a:lnTo>
                <a:lnTo>
                  <a:pt x="12481" y="5760"/>
                </a:lnTo>
                <a:lnTo>
                  <a:pt x="13441" y="6720"/>
                </a:lnTo>
                <a:lnTo>
                  <a:pt x="13441" y="8641"/>
                </a:lnTo>
                <a:lnTo>
                  <a:pt x="20162" y="12481"/>
                </a:lnTo>
                <a:lnTo>
                  <a:pt x="20162" y="8641"/>
                </a:lnTo>
                <a:lnTo>
                  <a:pt x="19202" y="5760"/>
                </a:lnTo>
                <a:lnTo>
                  <a:pt x="17282" y="2880"/>
                </a:lnTo>
                <a:lnTo>
                  <a:pt x="14401" y="960"/>
                </a:lnTo>
                <a:lnTo>
                  <a:pt x="12481" y="0"/>
                </a:lnTo>
                <a:lnTo>
                  <a:pt x="4800" y="0"/>
                </a:lnTo>
                <a:lnTo>
                  <a:pt x="960" y="960"/>
                </a:lnTo>
                <a:lnTo>
                  <a:pt x="0" y="5760"/>
                </a:lnTo>
                <a:lnTo>
                  <a:pt x="1920" y="480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2" name="object 922"/>
          <p:cNvSpPr/>
          <p:nvPr/>
        </p:nvSpPr>
        <p:spPr>
          <a:xfrm>
            <a:off x="3479170" y="1388851"/>
            <a:ext cx="25923" cy="31683"/>
          </a:xfrm>
          <a:custGeom>
            <a:avLst/>
            <a:gdLst/>
            <a:ahLst/>
            <a:cxnLst/>
            <a:rect l="l" t="t" r="r" b="b"/>
            <a:pathLst>
              <a:path w="25923" h="31683">
                <a:moveTo>
                  <a:pt x="19202" y="7680"/>
                </a:moveTo>
                <a:lnTo>
                  <a:pt x="19202" y="9601"/>
                </a:lnTo>
                <a:lnTo>
                  <a:pt x="4800" y="9601"/>
                </a:lnTo>
                <a:lnTo>
                  <a:pt x="4800" y="6720"/>
                </a:lnTo>
                <a:lnTo>
                  <a:pt x="5760" y="4800"/>
                </a:lnTo>
                <a:lnTo>
                  <a:pt x="6720" y="0"/>
                </a:lnTo>
                <a:lnTo>
                  <a:pt x="3840" y="2880"/>
                </a:lnTo>
                <a:lnTo>
                  <a:pt x="1920" y="5760"/>
                </a:lnTo>
                <a:lnTo>
                  <a:pt x="0" y="10561"/>
                </a:lnTo>
                <a:lnTo>
                  <a:pt x="0" y="20162"/>
                </a:lnTo>
                <a:lnTo>
                  <a:pt x="1920" y="24002"/>
                </a:lnTo>
                <a:lnTo>
                  <a:pt x="3840" y="26883"/>
                </a:lnTo>
                <a:lnTo>
                  <a:pt x="6720" y="29748"/>
                </a:lnTo>
                <a:lnTo>
                  <a:pt x="9601" y="31683"/>
                </a:lnTo>
                <a:lnTo>
                  <a:pt x="17282" y="31683"/>
                </a:lnTo>
                <a:lnTo>
                  <a:pt x="20162" y="29748"/>
                </a:lnTo>
                <a:lnTo>
                  <a:pt x="22082" y="27843"/>
                </a:lnTo>
                <a:lnTo>
                  <a:pt x="24002" y="24963"/>
                </a:lnTo>
                <a:lnTo>
                  <a:pt x="25923" y="22067"/>
                </a:lnTo>
                <a:lnTo>
                  <a:pt x="25923" y="19202"/>
                </a:lnTo>
                <a:lnTo>
                  <a:pt x="24963" y="18242"/>
                </a:lnTo>
                <a:lnTo>
                  <a:pt x="24002" y="21122"/>
                </a:lnTo>
                <a:lnTo>
                  <a:pt x="23042" y="23042"/>
                </a:lnTo>
                <a:lnTo>
                  <a:pt x="21122" y="24002"/>
                </a:lnTo>
                <a:lnTo>
                  <a:pt x="20162" y="24963"/>
                </a:lnTo>
                <a:lnTo>
                  <a:pt x="18242" y="25908"/>
                </a:lnTo>
                <a:lnTo>
                  <a:pt x="13441" y="25908"/>
                </a:lnTo>
                <a:lnTo>
                  <a:pt x="10561" y="24963"/>
                </a:lnTo>
                <a:lnTo>
                  <a:pt x="8641" y="22067"/>
                </a:lnTo>
                <a:lnTo>
                  <a:pt x="5760" y="19202"/>
                </a:lnTo>
                <a:lnTo>
                  <a:pt x="4800" y="15361"/>
                </a:lnTo>
                <a:lnTo>
                  <a:pt x="4800" y="11521"/>
                </a:lnTo>
                <a:lnTo>
                  <a:pt x="25923" y="11521"/>
                </a:lnTo>
                <a:lnTo>
                  <a:pt x="19202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3" name="object 923"/>
          <p:cNvSpPr/>
          <p:nvPr/>
        </p:nvSpPr>
        <p:spPr>
          <a:xfrm>
            <a:off x="3507013" y="1387891"/>
            <a:ext cx="23027" cy="31683"/>
          </a:xfrm>
          <a:custGeom>
            <a:avLst/>
            <a:gdLst/>
            <a:ahLst/>
            <a:cxnLst/>
            <a:rect l="l" t="t" r="r" b="b"/>
            <a:pathLst>
              <a:path w="23027" h="31683">
                <a:moveTo>
                  <a:pt x="16322" y="31683"/>
                </a:moveTo>
                <a:lnTo>
                  <a:pt x="16322" y="29748"/>
                </a:lnTo>
                <a:lnTo>
                  <a:pt x="13441" y="29748"/>
                </a:lnTo>
                <a:lnTo>
                  <a:pt x="12481" y="28803"/>
                </a:lnTo>
                <a:lnTo>
                  <a:pt x="11521" y="27843"/>
                </a:lnTo>
                <a:lnTo>
                  <a:pt x="11521" y="9601"/>
                </a:lnTo>
                <a:lnTo>
                  <a:pt x="12481" y="7680"/>
                </a:lnTo>
                <a:lnTo>
                  <a:pt x="13441" y="5760"/>
                </a:lnTo>
                <a:lnTo>
                  <a:pt x="14401" y="4800"/>
                </a:lnTo>
                <a:lnTo>
                  <a:pt x="16322" y="4800"/>
                </a:lnTo>
                <a:lnTo>
                  <a:pt x="17282" y="5760"/>
                </a:lnTo>
                <a:lnTo>
                  <a:pt x="18242" y="6720"/>
                </a:lnTo>
                <a:lnTo>
                  <a:pt x="22082" y="6720"/>
                </a:lnTo>
                <a:lnTo>
                  <a:pt x="22082" y="5760"/>
                </a:lnTo>
                <a:lnTo>
                  <a:pt x="23027" y="4800"/>
                </a:lnTo>
                <a:lnTo>
                  <a:pt x="23027" y="1920"/>
                </a:lnTo>
                <a:lnTo>
                  <a:pt x="22082" y="960"/>
                </a:lnTo>
                <a:lnTo>
                  <a:pt x="21122" y="0"/>
                </a:lnTo>
                <a:lnTo>
                  <a:pt x="16322" y="0"/>
                </a:lnTo>
                <a:lnTo>
                  <a:pt x="13441" y="1920"/>
                </a:lnTo>
                <a:lnTo>
                  <a:pt x="11521" y="6720"/>
                </a:lnTo>
                <a:lnTo>
                  <a:pt x="11521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800"/>
                </a:lnTo>
                <a:lnTo>
                  <a:pt x="1920" y="4800"/>
                </a:lnTo>
                <a:lnTo>
                  <a:pt x="2880" y="3840"/>
                </a:lnTo>
                <a:lnTo>
                  <a:pt x="3840" y="3840"/>
                </a:lnTo>
                <a:lnTo>
                  <a:pt x="3840" y="480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27843"/>
                </a:lnTo>
                <a:lnTo>
                  <a:pt x="4800" y="28803"/>
                </a:lnTo>
                <a:lnTo>
                  <a:pt x="3840" y="29748"/>
                </a:lnTo>
                <a:lnTo>
                  <a:pt x="960" y="29748"/>
                </a:lnTo>
                <a:lnTo>
                  <a:pt x="960" y="31683"/>
                </a:lnTo>
                <a:lnTo>
                  <a:pt x="16322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4" name="object 924"/>
          <p:cNvSpPr/>
          <p:nvPr/>
        </p:nvSpPr>
        <p:spPr>
          <a:xfrm>
            <a:off x="3530041" y="1387891"/>
            <a:ext cx="23042" cy="31683"/>
          </a:xfrm>
          <a:custGeom>
            <a:avLst/>
            <a:gdLst/>
            <a:ahLst/>
            <a:cxnLst/>
            <a:rect l="l" t="t" r="r" b="b"/>
            <a:pathLst>
              <a:path w="23042" h="31683">
                <a:moveTo>
                  <a:pt x="16337" y="31683"/>
                </a:moveTo>
                <a:lnTo>
                  <a:pt x="16337" y="29748"/>
                </a:lnTo>
                <a:lnTo>
                  <a:pt x="13456" y="29748"/>
                </a:lnTo>
                <a:lnTo>
                  <a:pt x="12496" y="28803"/>
                </a:lnTo>
                <a:lnTo>
                  <a:pt x="11521" y="27843"/>
                </a:lnTo>
                <a:lnTo>
                  <a:pt x="11521" y="9601"/>
                </a:lnTo>
                <a:lnTo>
                  <a:pt x="12496" y="7680"/>
                </a:lnTo>
                <a:lnTo>
                  <a:pt x="13456" y="5760"/>
                </a:lnTo>
                <a:lnTo>
                  <a:pt x="14401" y="4800"/>
                </a:lnTo>
                <a:lnTo>
                  <a:pt x="16337" y="4800"/>
                </a:lnTo>
                <a:lnTo>
                  <a:pt x="17282" y="5760"/>
                </a:lnTo>
                <a:lnTo>
                  <a:pt x="18242" y="6720"/>
                </a:lnTo>
                <a:lnTo>
                  <a:pt x="22082" y="6720"/>
                </a:lnTo>
                <a:lnTo>
                  <a:pt x="22082" y="5760"/>
                </a:lnTo>
                <a:lnTo>
                  <a:pt x="23042" y="4800"/>
                </a:lnTo>
                <a:lnTo>
                  <a:pt x="23042" y="1920"/>
                </a:lnTo>
                <a:lnTo>
                  <a:pt x="22082" y="960"/>
                </a:lnTo>
                <a:lnTo>
                  <a:pt x="21122" y="0"/>
                </a:lnTo>
                <a:lnTo>
                  <a:pt x="16337" y="0"/>
                </a:lnTo>
                <a:lnTo>
                  <a:pt x="13456" y="1920"/>
                </a:lnTo>
                <a:lnTo>
                  <a:pt x="11521" y="6720"/>
                </a:lnTo>
                <a:lnTo>
                  <a:pt x="11521" y="0"/>
                </a:lnTo>
                <a:lnTo>
                  <a:pt x="9616" y="0"/>
                </a:lnTo>
                <a:lnTo>
                  <a:pt x="0" y="3840"/>
                </a:lnTo>
                <a:lnTo>
                  <a:pt x="975" y="4800"/>
                </a:lnTo>
                <a:lnTo>
                  <a:pt x="1935" y="4800"/>
                </a:lnTo>
                <a:lnTo>
                  <a:pt x="2895" y="3840"/>
                </a:lnTo>
                <a:lnTo>
                  <a:pt x="3840" y="3840"/>
                </a:lnTo>
                <a:lnTo>
                  <a:pt x="3840" y="4800"/>
                </a:lnTo>
                <a:lnTo>
                  <a:pt x="4815" y="4800"/>
                </a:lnTo>
                <a:lnTo>
                  <a:pt x="4815" y="5760"/>
                </a:lnTo>
                <a:lnTo>
                  <a:pt x="5775" y="6720"/>
                </a:lnTo>
                <a:lnTo>
                  <a:pt x="5775" y="27843"/>
                </a:lnTo>
                <a:lnTo>
                  <a:pt x="4815" y="28803"/>
                </a:lnTo>
                <a:lnTo>
                  <a:pt x="3840" y="29748"/>
                </a:lnTo>
                <a:lnTo>
                  <a:pt x="975" y="29748"/>
                </a:lnTo>
                <a:lnTo>
                  <a:pt x="975" y="31683"/>
                </a:lnTo>
                <a:lnTo>
                  <a:pt x="16337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5" name="object 925"/>
          <p:cNvSpPr/>
          <p:nvPr/>
        </p:nvSpPr>
        <p:spPr>
          <a:xfrm>
            <a:off x="3555004" y="1387891"/>
            <a:ext cx="29763" cy="32644"/>
          </a:xfrm>
          <a:custGeom>
            <a:avLst/>
            <a:gdLst/>
            <a:ahLst/>
            <a:cxnLst/>
            <a:rect l="l" t="t" r="r" b="b"/>
            <a:pathLst>
              <a:path w="29763" h="32644">
                <a:moveTo>
                  <a:pt x="960" y="10561"/>
                </a:moveTo>
                <a:lnTo>
                  <a:pt x="0" y="13441"/>
                </a:lnTo>
                <a:lnTo>
                  <a:pt x="0" y="20162"/>
                </a:lnTo>
                <a:lnTo>
                  <a:pt x="960" y="24002"/>
                </a:lnTo>
                <a:lnTo>
                  <a:pt x="3840" y="26868"/>
                </a:lnTo>
                <a:lnTo>
                  <a:pt x="5760" y="30708"/>
                </a:lnTo>
                <a:lnTo>
                  <a:pt x="9601" y="32644"/>
                </a:lnTo>
                <a:lnTo>
                  <a:pt x="14401" y="32644"/>
                </a:lnTo>
                <a:lnTo>
                  <a:pt x="10561" y="27843"/>
                </a:lnTo>
                <a:lnTo>
                  <a:pt x="8641" y="24963"/>
                </a:lnTo>
                <a:lnTo>
                  <a:pt x="6720" y="22082"/>
                </a:lnTo>
                <a:lnTo>
                  <a:pt x="5760" y="18242"/>
                </a:lnTo>
                <a:lnTo>
                  <a:pt x="5760" y="10561"/>
                </a:lnTo>
                <a:lnTo>
                  <a:pt x="6720" y="8641"/>
                </a:lnTo>
                <a:lnTo>
                  <a:pt x="7680" y="6720"/>
                </a:lnTo>
                <a:lnTo>
                  <a:pt x="7680" y="4800"/>
                </a:lnTo>
                <a:lnTo>
                  <a:pt x="8641" y="3840"/>
                </a:lnTo>
                <a:lnTo>
                  <a:pt x="10561" y="2880"/>
                </a:lnTo>
                <a:lnTo>
                  <a:pt x="11521" y="1920"/>
                </a:lnTo>
                <a:lnTo>
                  <a:pt x="16322" y="1920"/>
                </a:lnTo>
                <a:lnTo>
                  <a:pt x="18242" y="2880"/>
                </a:lnTo>
                <a:lnTo>
                  <a:pt x="20162" y="4800"/>
                </a:lnTo>
                <a:lnTo>
                  <a:pt x="22082" y="8641"/>
                </a:lnTo>
                <a:lnTo>
                  <a:pt x="23042" y="12481"/>
                </a:lnTo>
                <a:lnTo>
                  <a:pt x="23042" y="24963"/>
                </a:lnTo>
                <a:lnTo>
                  <a:pt x="22082" y="29748"/>
                </a:lnTo>
                <a:lnTo>
                  <a:pt x="24002" y="28803"/>
                </a:lnTo>
                <a:lnTo>
                  <a:pt x="25923" y="26868"/>
                </a:lnTo>
                <a:lnTo>
                  <a:pt x="27843" y="24002"/>
                </a:lnTo>
                <a:lnTo>
                  <a:pt x="28803" y="21122"/>
                </a:lnTo>
                <a:lnTo>
                  <a:pt x="29763" y="18242"/>
                </a:lnTo>
                <a:lnTo>
                  <a:pt x="29763" y="11521"/>
                </a:lnTo>
                <a:lnTo>
                  <a:pt x="27843" y="7680"/>
                </a:lnTo>
                <a:lnTo>
                  <a:pt x="25923" y="4800"/>
                </a:lnTo>
                <a:lnTo>
                  <a:pt x="23042" y="1920"/>
                </a:lnTo>
                <a:lnTo>
                  <a:pt x="19202" y="0"/>
                </a:lnTo>
                <a:lnTo>
                  <a:pt x="12481" y="0"/>
                </a:lnTo>
                <a:lnTo>
                  <a:pt x="9601" y="960"/>
                </a:lnTo>
                <a:lnTo>
                  <a:pt x="7680" y="1920"/>
                </a:lnTo>
                <a:lnTo>
                  <a:pt x="4800" y="2880"/>
                </a:lnTo>
                <a:lnTo>
                  <a:pt x="3840" y="4800"/>
                </a:lnTo>
                <a:lnTo>
                  <a:pt x="1935" y="7680"/>
                </a:lnTo>
                <a:lnTo>
                  <a:pt x="96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6" name="object 926"/>
          <p:cNvSpPr/>
          <p:nvPr/>
        </p:nvSpPr>
        <p:spPr>
          <a:xfrm>
            <a:off x="3565565" y="1412854"/>
            <a:ext cx="12481" cy="7680"/>
          </a:xfrm>
          <a:custGeom>
            <a:avLst/>
            <a:gdLst/>
            <a:ahLst/>
            <a:cxnLst/>
            <a:rect l="l" t="t" r="r" b="b"/>
            <a:pathLst>
              <a:path w="12481" h="7680">
                <a:moveTo>
                  <a:pt x="12481" y="0"/>
                </a:moveTo>
                <a:lnTo>
                  <a:pt x="10561" y="1905"/>
                </a:lnTo>
                <a:lnTo>
                  <a:pt x="9601" y="3840"/>
                </a:lnTo>
                <a:lnTo>
                  <a:pt x="7680" y="4785"/>
                </a:lnTo>
                <a:lnTo>
                  <a:pt x="1920" y="4785"/>
                </a:lnTo>
                <a:lnTo>
                  <a:pt x="0" y="2880"/>
                </a:lnTo>
                <a:lnTo>
                  <a:pt x="3840" y="7680"/>
                </a:lnTo>
                <a:lnTo>
                  <a:pt x="6720" y="7680"/>
                </a:lnTo>
                <a:lnTo>
                  <a:pt x="9601" y="6720"/>
                </a:lnTo>
                <a:lnTo>
                  <a:pt x="11521" y="4785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7" name="object 927"/>
          <p:cNvSpPr/>
          <p:nvPr/>
        </p:nvSpPr>
        <p:spPr>
          <a:xfrm>
            <a:off x="3587648" y="1387891"/>
            <a:ext cx="22082" cy="31683"/>
          </a:xfrm>
          <a:custGeom>
            <a:avLst/>
            <a:gdLst/>
            <a:ahLst/>
            <a:cxnLst/>
            <a:rect l="l" t="t" r="r" b="b"/>
            <a:pathLst>
              <a:path w="22082" h="31683">
                <a:moveTo>
                  <a:pt x="14401" y="4800"/>
                </a:moveTo>
                <a:lnTo>
                  <a:pt x="16322" y="4800"/>
                </a:lnTo>
                <a:lnTo>
                  <a:pt x="17282" y="5760"/>
                </a:lnTo>
                <a:lnTo>
                  <a:pt x="18242" y="6720"/>
                </a:lnTo>
                <a:lnTo>
                  <a:pt x="21122" y="6720"/>
                </a:lnTo>
                <a:lnTo>
                  <a:pt x="22082" y="5760"/>
                </a:lnTo>
                <a:lnTo>
                  <a:pt x="22082" y="1920"/>
                </a:lnTo>
                <a:lnTo>
                  <a:pt x="21122" y="960"/>
                </a:lnTo>
                <a:lnTo>
                  <a:pt x="20162" y="0"/>
                </a:lnTo>
                <a:lnTo>
                  <a:pt x="15361" y="0"/>
                </a:lnTo>
                <a:lnTo>
                  <a:pt x="12481" y="1920"/>
                </a:lnTo>
                <a:lnTo>
                  <a:pt x="10561" y="6720"/>
                </a:lnTo>
                <a:lnTo>
                  <a:pt x="10561" y="0"/>
                </a:lnTo>
                <a:lnTo>
                  <a:pt x="8641" y="0"/>
                </a:lnTo>
                <a:lnTo>
                  <a:pt x="0" y="3840"/>
                </a:lnTo>
                <a:lnTo>
                  <a:pt x="0" y="4800"/>
                </a:lnTo>
                <a:lnTo>
                  <a:pt x="960" y="4800"/>
                </a:lnTo>
                <a:lnTo>
                  <a:pt x="1920" y="3840"/>
                </a:lnTo>
                <a:lnTo>
                  <a:pt x="2880" y="3840"/>
                </a:lnTo>
                <a:lnTo>
                  <a:pt x="3840" y="4800"/>
                </a:lnTo>
                <a:lnTo>
                  <a:pt x="4800" y="5760"/>
                </a:lnTo>
                <a:lnTo>
                  <a:pt x="4800" y="28803"/>
                </a:lnTo>
                <a:lnTo>
                  <a:pt x="3840" y="28803"/>
                </a:lnTo>
                <a:lnTo>
                  <a:pt x="3840" y="29748"/>
                </a:lnTo>
                <a:lnTo>
                  <a:pt x="0" y="29748"/>
                </a:lnTo>
                <a:lnTo>
                  <a:pt x="0" y="31683"/>
                </a:lnTo>
                <a:lnTo>
                  <a:pt x="15361" y="31683"/>
                </a:lnTo>
                <a:lnTo>
                  <a:pt x="15361" y="29748"/>
                </a:lnTo>
                <a:lnTo>
                  <a:pt x="12481" y="29748"/>
                </a:lnTo>
                <a:lnTo>
                  <a:pt x="11521" y="28803"/>
                </a:lnTo>
                <a:lnTo>
                  <a:pt x="11521" y="27843"/>
                </a:lnTo>
                <a:lnTo>
                  <a:pt x="10561" y="26868"/>
                </a:lnTo>
                <a:lnTo>
                  <a:pt x="10561" y="9601"/>
                </a:lnTo>
                <a:lnTo>
                  <a:pt x="11521" y="7680"/>
                </a:lnTo>
                <a:lnTo>
                  <a:pt x="12481" y="5760"/>
                </a:lnTo>
                <a:lnTo>
                  <a:pt x="13441" y="4800"/>
                </a:lnTo>
                <a:lnTo>
                  <a:pt x="1440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8" name="object 928"/>
          <p:cNvSpPr/>
          <p:nvPr/>
        </p:nvSpPr>
        <p:spPr>
          <a:xfrm>
            <a:off x="3611651" y="1387891"/>
            <a:ext cx="15361" cy="31683"/>
          </a:xfrm>
          <a:custGeom>
            <a:avLst/>
            <a:gdLst/>
            <a:ahLst/>
            <a:cxnLst/>
            <a:rect l="l" t="t" r="r" b="b"/>
            <a:pathLst>
              <a:path w="15361" h="31683">
                <a:moveTo>
                  <a:pt x="9601" y="0"/>
                </a:moveTo>
                <a:lnTo>
                  <a:pt x="0" y="3840"/>
                </a:lnTo>
                <a:lnTo>
                  <a:pt x="0" y="4800"/>
                </a:lnTo>
                <a:lnTo>
                  <a:pt x="960" y="4800"/>
                </a:lnTo>
                <a:lnTo>
                  <a:pt x="1920" y="3840"/>
                </a:lnTo>
                <a:lnTo>
                  <a:pt x="2880" y="3840"/>
                </a:lnTo>
                <a:lnTo>
                  <a:pt x="3840" y="4800"/>
                </a:lnTo>
                <a:lnTo>
                  <a:pt x="4800" y="4800"/>
                </a:lnTo>
                <a:lnTo>
                  <a:pt x="4800" y="27843"/>
                </a:lnTo>
                <a:lnTo>
                  <a:pt x="3840" y="28803"/>
                </a:lnTo>
                <a:lnTo>
                  <a:pt x="3840" y="29748"/>
                </a:lnTo>
                <a:lnTo>
                  <a:pt x="0" y="29748"/>
                </a:lnTo>
                <a:lnTo>
                  <a:pt x="0" y="31683"/>
                </a:lnTo>
                <a:lnTo>
                  <a:pt x="15361" y="31683"/>
                </a:lnTo>
                <a:lnTo>
                  <a:pt x="15361" y="29748"/>
                </a:lnTo>
                <a:lnTo>
                  <a:pt x="11521" y="29748"/>
                </a:lnTo>
                <a:lnTo>
                  <a:pt x="11521" y="28803"/>
                </a:lnTo>
                <a:lnTo>
                  <a:pt x="10561" y="27843"/>
                </a:lnTo>
                <a:lnTo>
                  <a:pt x="10561" y="0"/>
                </a:lnTo>
                <a:lnTo>
                  <a:pt x="96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9" name="object 929"/>
          <p:cNvSpPr/>
          <p:nvPr/>
        </p:nvSpPr>
        <p:spPr>
          <a:xfrm>
            <a:off x="3616452" y="1371569"/>
            <a:ext cx="6720" cy="6720"/>
          </a:xfrm>
          <a:custGeom>
            <a:avLst/>
            <a:gdLst/>
            <a:ahLst/>
            <a:cxnLst/>
            <a:rect l="l" t="t" r="r" b="b"/>
            <a:pathLst>
              <a:path w="6720" h="6720">
                <a:moveTo>
                  <a:pt x="5760" y="1920"/>
                </a:moveTo>
                <a:lnTo>
                  <a:pt x="5760" y="960"/>
                </a:lnTo>
                <a:lnTo>
                  <a:pt x="4800" y="960"/>
                </a:lnTo>
                <a:lnTo>
                  <a:pt x="384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5760"/>
                </a:lnTo>
                <a:lnTo>
                  <a:pt x="960" y="5760"/>
                </a:lnTo>
                <a:lnTo>
                  <a:pt x="960" y="6720"/>
                </a:lnTo>
                <a:lnTo>
                  <a:pt x="4800" y="6720"/>
                </a:lnTo>
                <a:lnTo>
                  <a:pt x="5760" y="5760"/>
                </a:lnTo>
                <a:lnTo>
                  <a:pt x="6720" y="4800"/>
                </a:lnTo>
                <a:lnTo>
                  <a:pt x="6720" y="2880"/>
                </a:lnTo>
                <a:lnTo>
                  <a:pt x="57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0" name="object 930"/>
          <p:cNvSpPr/>
          <p:nvPr/>
        </p:nvSpPr>
        <p:spPr>
          <a:xfrm>
            <a:off x="3632774" y="1387891"/>
            <a:ext cx="20147" cy="32644"/>
          </a:xfrm>
          <a:custGeom>
            <a:avLst/>
            <a:gdLst/>
            <a:ahLst/>
            <a:cxnLst/>
            <a:rect l="l" t="t" r="r" b="b"/>
            <a:pathLst>
              <a:path w="20147" h="32644">
                <a:moveTo>
                  <a:pt x="0" y="21122"/>
                </a:moveTo>
                <a:lnTo>
                  <a:pt x="0" y="31683"/>
                </a:lnTo>
                <a:lnTo>
                  <a:pt x="960" y="31683"/>
                </a:lnTo>
                <a:lnTo>
                  <a:pt x="960" y="30708"/>
                </a:lnTo>
                <a:lnTo>
                  <a:pt x="2865" y="30708"/>
                </a:lnTo>
                <a:lnTo>
                  <a:pt x="3840" y="31683"/>
                </a:lnTo>
                <a:lnTo>
                  <a:pt x="5745" y="31683"/>
                </a:lnTo>
                <a:lnTo>
                  <a:pt x="8641" y="32644"/>
                </a:lnTo>
                <a:lnTo>
                  <a:pt x="12466" y="32644"/>
                </a:lnTo>
                <a:lnTo>
                  <a:pt x="15361" y="31683"/>
                </a:lnTo>
                <a:lnTo>
                  <a:pt x="17266" y="29748"/>
                </a:lnTo>
                <a:lnTo>
                  <a:pt x="19187" y="27843"/>
                </a:lnTo>
                <a:lnTo>
                  <a:pt x="20147" y="25923"/>
                </a:lnTo>
                <a:lnTo>
                  <a:pt x="20147" y="19202"/>
                </a:lnTo>
                <a:lnTo>
                  <a:pt x="18227" y="16322"/>
                </a:lnTo>
                <a:lnTo>
                  <a:pt x="13426" y="14401"/>
                </a:lnTo>
                <a:lnTo>
                  <a:pt x="8641" y="11521"/>
                </a:lnTo>
                <a:lnTo>
                  <a:pt x="6705" y="10561"/>
                </a:lnTo>
                <a:lnTo>
                  <a:pt x="4800" y="9601"/>
                </a:lnTo>
                <a:lnTo>
                  <a:pt x="4800" y="8641"/>
                </a:lnTo>
                <a:lnTo>
                  <a:pt x="3840" y="7680"/>
                </a:lnTo>
                <a:lnTo>
                  <a:pt x="3840" y="3840"/>
                </a:lnTo>
                <a:lnTo>
                  <a:pt x="4800" y="2880"/>
                </a:lnTo>
                <a:lnTo>
                  <a:pt x="5745" y="1920"/>
                </a:lnTo>
                <a:lnTo>
                  <a:pt x="10546" y="1920"/>
                </a:lnTo>
                <a:lnTo>
                  <a:pt x="12466" y="2880"/>
                </a:lnTo>
                <a:lnTo>
                  <a:pt x="13426" y="3840"/>
                </a:lnTo>
                <a:lnTo>
                  <a:pt x="15361" y="4800"/>
                </a:lnTo>
                <a:lnTo>
                  <a:pt x="16306" y="6720"/>
                </a:lnTo>
                <a:lnTo>
                  <a:pt x="17266" y="10561"/>
                </a:lnTo>
                <a:lnTo>
                  <a:pt x="18227" y="10561"/>
                </a:lnTo>
                <a:lnTo>
                  <a:pt x="18227" y="0"/>
                </a:lnTo>
                <a:lnTo>
                  <a:pt x="16306" y="0"/>
                </a:lnTo>
                <a:lnTo>
                  <a:pt x="16306" y="960"/>
                </a:lnTo>
                <a:lnTo>
                  <a:pt x="13426" y="960"/>
                </a:lnTo>
                <a:lnTo>
                  <a:pt x="11521" y="0"/>
                </a:lnTo>
                <a:lnTo>
                  <a:pt x="5745" y="0"/>
                </a:lnTo>
                <a:lnTo>
                  <a:pt x="3840" y="960"/>
                </a:lnTo>
                <a:lnTo>
                  <a:pt x="1905" y="1920"/>
                </a:lnTo>
                <a:lnTo>
                  <a:pt x="0" y="3840"/>
                </a:lnTo>
                <a:lnTo>
                  <a:pt x="0" y="12481"/>
                </a:lnTo>
                <a:lnTo>
                  <a:pt x="960" y="13441"/>
                </a:lnTo>
                <a:lnTo>
                  <a:pt x="1905" y="14401"/>
                </a:lnTo>
                <a:lnTo>
                  <a:pt x="3840" y="16322"/>
                </a:lnTo>
                <a:lnTo>
                  <a:pt x="7680" y="18242"/>
                </a:lnTo>
                <a:lnTo>
                  <a:pt x="10546" y="19202"/>
                </a:lnTo>
                <a:lnTo>
                  <a:pt x="12466" y="21122"/>
                </a:lnTo>
                <a:lnTo>
                  <a:pt x="13426" y="22082"/>
                </a:lnTo>
                <a:lnTo>
                  <a:pt x="15361" y="23027"/>
                </a:lnTo>
                <a:lnTo>
                  <a:pt x="15361" y="27843"/>
                </a:lnTo>
                <a:lnTo>
                  <a:pt x="14386" y="28803"/>
                </a:lnTo>
                <a:lnTo>
                  <a:pt x="13426" y="29748"/>
                </a:lnTo>
                <a:lnTo>
                  <a:pt x="11521" y="30708"/>
                </a:lnTo>
                <a:lnTo>
                  <a:pt x="7680" y="30708"/>
                </a:lnTo>
                <a:lnTo>
                  <a:pt x="5745" y="29748"/>
                </a:lnTo>
                <a:lnTo>
                  <a:pt x="4800" y="27843"/>
                </a:lnTo>
                <a:lnTo>
                  <a:pt x="2865" y="25923"/>
                </a:lnTo>
                <a:lnTo>
                  <a:pt x="960" y="24002"/>
                </a:lnTo>
                <a:lnTo>
                  <a:pt x="960" y="21122"/>
                </a:lnTo>
                <a:lnTo>
                  <a:pt x="0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1" name="object 931"/>
          <p:cNvSpPr/>
          <p:nvPr/>
        </p:nvSpPr>
        <p:spPr>
          <a:xfrm>
            <a:off x="3655801" y="1387891"/>
            <a:ext cx="52806" cy="31683"/>
          </a:xfrm>
          <a:custGeom>
            <a:avLst/>
            <a:gdLst/>
            <a:ahLst/>
            <a:cxnLst/>
            <a:rect l="l" t="t" r="r" b="b"/>
            <a:pathLst>
              <a:path w="52806" h="31683">
                <a:moveTo>
                  <a:pt x="52806" y="31683"/>
                </a:moveTo>
                <a:lnTo>
                  <a:pt x="52806" y="29748"/>
                </a:lnTo>
                <a:lnTo>
                  <a:pt x="49926" y="29748"/>
                </a:lnTo>
                <a:lnTo>
                  <a:pt x="48966" y="28803"/>
                </a:lnTo>
                <a:lnTo>
                  <a:pt x="48005" y="27843"/>
                </a:lnTo>
                <a:lnTo>
                  <a:pt x="48005" y="6720"/>
                </a:lnTo>
                <a:lnTo>
                  <a:pt x="47045" y="4800"/>
                </a:lnTo>
                <a:lnTo>
                  <a:pt x="47045" y="2880"/>
                </a:lnTo>
                <a:lnTo>
                  <a:pt x="46085" y="1920"/>
                </a:lnTo>
                <a:lnTo>
                  <a:pt x="44165" y="960"/>
                </a:lnTo>
                <a:lnTo>
                  <a:pt x="43205" y="0"/>
                </a:lnTo>
                <a:lnTo>
                  <a:pt x="36484" y="0"/>
                </a:lnTo>
                <a:lnTo>
                  <a:pt x="35524" y="960"/>
                </a:lnTo>
                <a:lnTo>
                  <a:pt x="33604" y="1920"/>
                </a:lnTo>
                <a:lnTo>
                  <a:pt x="31683" y="3840"/>
                </a:lnTo>
                <a:lnTo>
                  <a:pt x="29763" y="6720"/>
                </a:lnTo>
                <a:lnTo>
                  <a:pt x="28803" y="3840"/>
                </a:lnTo>
                <a:lnTo>
                  <a:pt x="27843" y="2880"/>
                </a:lnTo>
                <a:lnTo>
                  <a:pt x="26883" y="1920"/>
                </a:lnTo>
                <a:lnTo>
                  <a:pt x="24963" y="0"/>
                </a:lnTo>
                <a:lnTo>
                  <a:pt x="19202" y="0"/>
                </a:lnTo>
                <a:lnTo>
                  <a:pt x="18242" y="960"/>
                </a:lnTo>
                <a:lnTo>
                  <a:pt x="17282" y="960"/>
                </a:lnTo>
                <a:lnTo>
                  <a:pt x="16322" y="1920"/>
                </a:lnTo>
                <a:lnTo>
                  <a:pt x="15361" y="2880"/>
                </a:lnTo>
                <a:lnTo>
                  <a:pt x="14401" y="2880"/>
                </a:lnTo>
                <a:lnTo>
                  <a:pt x="13441" y="3840"/>
                </a:lnTo>
                <a:lnTo>
                  <a:pt x="10561" y="6720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800"/>
                </a:lnTo>
                <a:lnTo>
                  <a:pt x="1920" y="4800"/>
                </a:lnTo>
                <a:lnTo>
                  <a:pt x="2880" y="3840"/>
                </a:lnTo>
                <a:lnTo>
                  <a:pt x="3840" y="3840"/>
                </a:lnTo>
                <a:lnTo>
                  <a:pt x="3840" y="480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7680"/>
                </a:lnTo>
                <a:lnTo>
                  <a:pt x="5760" y="27843"/>
                </a:lnTo>
                <a:lnTo>
                  <a:pt x="4800" y="27843"/>
                </a:lnTo>
                <a:lnTo>
                  <a:pt x="4800" y="29748"/>
                </a:lnTo>
                <a:lnTo>
                  <a:pt x="960" y="29748"/>
                </a:lnTo>
                <a:lnTo>
                  <a:pt x="960" y="31683"/>
                </a:lnTo>
                <a:lnTo>
                  <a:pt x="16322" y="31683"/>
                </a:lnTo>
                <a:lnTo>
                  <a:pt x="16322" y="29748"/>
                </a:lnTo>
                <a:lnTo>
                  <a:pt x="12481" y="29748"/>
                </a:lnTo>
                <a:lnTo>
                  <a:pt x="11521" y="28803"/>
                </a:lnTo>
                <a:lnTo>
                  <a:pt x="11521" y="27843"/>
                </a:lnTo>
                <a:lnTo>
                  <a:pt x="10561" y="25923"/>
                </a:lnTo>
                <a:lnTo>
                  <a:pt x="10561" y="7680"/>
                </a:lnTo>
                <a:lnTo>
                  <a:pt x="12481" y="6720"/>
                </a:lnTo>
                <a:lnTo>
                  <a:pt x="13441" y="5760"/>
                </a:lnTo>
                <a:lnTo>
                  <a:pt x="15361" y="4800"/>
                </a:lnTo>
                <a:lnTo>
                  <a:pt x="16322" y="3840"/>
                </a:lnTo>
                <a:lnTo>
                  <a:pt x="20162" y="3840"/>
                </a:lnTo>
                <a:lnTo>
                  <a:pt x="22082" y="4800"/>
                </a:lnTo>
                <a:lnTo>
                  <a:pt x="23042" y="5760"/>
                </a:lnTo>
                <a:lnTo>
                  <a:pt x="24002" y="6720"/>
                </a:lnTo>
                <a:lnTo>
                  <a:pt x="24002" y="28803"/>
                </a:lnTo>
                <a:lnTo>
                  <a:pt x="23042" y="28803"/>
                </a:lnTo>
                <a:lnTo>
                  <a:pt x="23042" y="29748"/>
                </a:lnTo>
                <a:lnTo>
                  <a:pt x="19202" y="29748"/>
                </a:lnTo>
                <a:lnTo>
                  <a:pt x="19202" y="31683"/>
                </a:lnTo>
                <a:lnTo>
                  <a:pt x="34564" y="31683"/>
                </a:lnTo>
                <a:lnTo>
                  <a:pt x="34564" y="29748"/>
                </a:lnTo>
                <a:lnTo>
                  <a:pt x="31683" y="29748"/>
                </a:lnTo>
                <a:lnTo>
                  <a:pt x="30723" y="28803"/>
                </a:lnTo>
                <a:lnTo>
                  <a:pt x="29763" y="28803"/>
                </a:lnTo>
                <a:lnTo>
                  <a:pt x="29763" y="7680"/>
                </a:lnTo>
                <a:lnTo>
                  <a:pt x="31683" y="6720"/>
                </a:lnTo>
                <a:lnTo>
                  <a:pt x="32644" y="5760"/>
                </a:lnTo>
                <a:lnTo>
                  <a:pt x="33604" y="4800"/>
                </a:lnTo>
                <a:lnTo>
                  <a:pt x="35524" y="3840"/>
                </a:lnTo>
                <a:lnTo>
                  <a:pt x="39364" y="3840"/>
                </a:lnTo>
                <a:lnTo>
                  <a:pt x="40325" y="4800"/>
                </a:lnTo>
                <a:lnTo>
                  <a:pt x="41285" y="5760"/>
                </a:lnTo>
                <a:lnTo>
                  <a:pt x="42245" y="6720"/>
                </a:lnTo>
                <a:lnTo>
                  <a:pt x="42245" y="28803"/>
                </a:lnTo>
                <a:lnTo>
                  <a:pt x="41285" y="29748"/>
                </a:lnTo>
                <a:lnTo>
                  <a:pt x="37444" y="29748"/>
                </a:lnTo>
                <a:lnTo>
                  <a:pt x="37444" y="31683"/>
                </a:lnTo>
                <a:lnTo>
                  <a:pt x="52806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2" name="object 932"/>
          <p:cNvSpPr/>
          <p:nvPr/>
        </p:nvSpPr>
        <p:spPr>
          <a:xfrm>
            <a:off x="3234385" y="1294775"/>
            <a:ext cx="47990" cy="47030"/>
          </a:xfrm>
          <a:custGeom>
            <a:avLst/>
            <a:gdLst/>
            <a:ahLst/>
            <a:cxnLst/>
            <a:rect l="l" t="t" r="r" b="b"/>
            <a:pathLst>
              <a:path w="47990" h="47030">
                <a:moveTo>
                  <a:pt x="41269" y="7680"/>
                </a:moveTo>
                <a:lnTo>
                  <a:pt x="42230" y="5760"/>
                </a:lnTo>
                <a:lnTo>
                  <a:pt x="43190" y="3840"/>
                </a:lnTo>
                <a:lnTo>
                  <a:pt x="44150" y="2880"/>
                </a:lnTo>
                <a:lnTo>
                  <a:pt x="45110" y="1920"/>
                </a:lnTo>
                <a:lnTo>
                  <a:pt x="47990" y="1920"/>
                </a:lnTo>
                <a:lnTo>
                  <a:pt x="47990" y="0"/>
                </a:lnTo>
                <a:lnTo>
                  <a:pt x="34549" y="0"/>
                </a:lnTo>
                <a:lnTo>
                  <a:pt x="34549" y="1920"/>
                </a:lnTo>
                <a:lnTo>
                  <a:pt x="37429" y="1920"/>
                </a:lnTo>
                <a:lnTo>
                  <a:pt x="38389" y="2880"/>
                </a:lnTo>
                <a:lnTo>
                  <a:pt x="38389" y="3840"/>
                </a:lnTo>
                <a:lnTo>
                  <a:pt x="39349" y="3840"/>
                </a:lnTo>
                <a:lnTo>
                  <a:pt x="39349" y="5760"/>
                </a:lnTo>
                <a:lnTo>
                  <a:pt x="38389" y="7680"/>
                </a:lnTo>
                <a:lnTo>
                  <a:pt x="37429" y="10561"/>
                </a:lnTo>
                <a:lnTo>
                  <a:pt x="26868" y="36469"/>
                </a:lnTo>
                <a:lnTo>
                  <a:pt x="15361" y="9601"/>
                </a:lnTo>
                <a:lnTo>
                  <a:pt x="14401" y="7680"/>
                </a:lnTo>
                <a:lnTo>
                  <a:pt x="13426" y="5760"/>
                </a:lnTo>
                <a:lnTo>
                  <a:pt x="13426" y="3840"/>
                </a:lnTo>
                <a:lnTo>
                  <a:pt x="14401" y="2880"/>
                </a:lnTo>
                <a:lnTo>
                  <a:pt x="15361" y="1920"/>
                </a:lnTo>
                <a:lnTo>
                  <a:pt x="18242" y="1920"/>
                </a:lnTo>
                <a:lnTo>
                  <a:pt x="18242" y="0"/>
                </a:ln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lnTo>
                  <a:pt x="3840" y="2880"/>
                </a:lnTo>
                <a:lnTo>
                  <a:pt x="4800" y="2880"/>
                </a:lnTo>
                <a:lnTo>
                  <a:pt x="5745" y="3840"/>
                </a:lnTo>
                <a:lnTo>
                  <a:pt x="5745" y="4800"/>
                </a:lnTo>
                <a:lnTo>
                  <a:pt x="6720" y="5760"/>
                </a:lnTo>
                <a:lnTo>
                  <a:pt x="7680" y="7680"/>
                </a:lnTo>
                <a:lnTo>
                  <a:pt x="23987" y="47030"/>
                </a:lnTo>
                <a:lnTo>
                  <a:pt x="25907" y="47030"/>
                </a:lnTo>
                <a:lnTo>
                  <a:pt x="41269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3" name="object 933"/>
          <p:cNvSpPr/>
          <p:nvPr/>
        </p:nvSpPr>
        <p:spPr>
          <a:xfrm>
            <a:off x="3290056" y="1292854"/>
            <a:ext cx="6720" cy="6720"/>
          </a:xfrm>
          <a:custGeom>
            <a:avLst/>
            <a:gdLst/>
            <a:ahLst/>
            <a:cxnLst/>
            <a:rect l="l" t="t" r="r" b="b"/>
            <a:pathLst>
              <a:path w="6720" h="6720">
                <a:moveTo>
                  <a:pt x="960" y="5760"/>
                </a:moveTo>
                <a:lnTo>
                  <a:pt x="960" y="6720"/>
                </a:lnTo>
                <a:lnTo>
                  <a:pt x="4800" y="6720"/>
                </a:lnTo>
                <a:lnTo>
                  <a:pt x="5760" y="5760"/>
                </a:lnTo>
                <a:lnTo>
                  <a:pt x="5760" y="4800"/>
                </a:lnTo>
                <a:lnTo>
                  <a:pt x="6720" y="4800"/>
                </a:lnTo>
                <a:lnTo>
                  <a:pt x="6720" y="2880"/>
                </a:lnTo>
                <a:lnTo>
                  <a:pt x="5760" y="1920"/>
                </a:lnTo>
                <a:lnTo>
                  <a:pt x="5760" y="960"/>
                </a:lnTo>
                <a:lnTo>
                  <a:pt x="4800" y="0"/>
                </a:lnTo>
                <a:lnTo>
                  <a:pt x="96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4800"/>
                </a:lnTo>
                <a:lnTo>
                  <a:pt x="96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4" name="object 934"/>
          <p:cNvSpPr/>
          <p:nvPr/>
        </p:nvSpPr>
        <p:spPr>
          <a:xfrm>
            <a:off x="3285256" y="1309176"/>
            <a:ext cx="15361" cy="30723"/>
          </a:xfrm>
          <a:custGeom>
            <a:avLst/>
            <a:gdLst/>
            <a:ahLst/>
            <a:cxnLst/>
            <a:rect l="l" t="t" r="r" b="b"/>
            <a:pathLst>
              <a:path w="15361" h="30723">
                <a:moveTo>
                  <a:pt x="1920" y="3825"/>
                </a:moveTo>
                <a:lnTo>
                  <a:pt x="3840" y="3825"/>
                </a:lnTo>
                <a:lnTo>
                  <a:pt x="3840" y="4800"/>
                </a:lnTo>
                <a:lnTo>
                  <a:pt x="4800" y="4800"/>
                </a:lnTo>
                <a:lnTo>
                  <a:pt x="4800" y="28788"/>
                </a:lnTo>
                <a:lnTo>
                  <a:pt x="3840" y="28788"/>
                </a:lnTo>
                <a:lnTo>
                  <a:pt x="3840" y="29748"/>
                </a:lnTo>
                <a:lnTo>
                  <a:pt x="960" y="29748"/>
                </a:lnTo>
                <a:lnTo>
                  <a:pt x="960" y="30723"/>
                </a:lnTo>
                <a:lnTo>
                  <a:pt x="15361" y="30723"/>
                </a:lnTo>
                <a:lnTo>
                  <a:pt x="15361" y="29748"/>
                </a:lnTo>
                <a:lnTo>
                  <a:pt x="12481" y="29748"/>
                </a:lnTo>
                <a:lnTo>
                  <a:pt x="11521" y="28788"/>
                </a:lnTo>
                <a:lnTo>
                  <a:pt x="11521" y="27828"/>
                </a:lnTo>
                <a:lnTo>
                  <a:pt x="10561" y="27828"/>
                </a:lnTo>
                <a:lnTo>
                  <a:pt x="10561" y="0"/>
                </a:lnTo>
                <a:lnTo>
                  <a:pt x="9601" y="0"/>
                </a:lnTo>
                <a:lnTo>
                  <a:pt x="0" y="3825"/>
                </a:lnTo>
                <a:lnTo>
                  <a:pt x="960" y="4800"/>
                </a:lnTo>
                <a:lnTo>
                  <a:pt x="1920" y="38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5" name="object 935"/>
          <p:cNvSpPr/>
          <p:nvPr/>
        </p:nvSpPr>
        <p:spPr>
          <a:xfrm>
            <a:off x="3305418" y="1309176"/>
            <a:ext cx="21122" cy="31668"/>
          </a:xfrm>
          <a:custGeom>
            <a:avLst/>
            <a:gdLst/>
            <a:ahLst/>
            <a:cxnLst/>
            <a:rect l="l" t="t" r="r" b="b"/>
            <a:pathLst>
              <a:path w="21122" h="31668">
                <a:moveTo>
                  <a:pt x="5760" y="2880"/>
                </a:moveTo>
                <a:lnTo>
                  <a:pt x="6720" y="1920"/>
                </a:lnTo>
                <a:lnTo>
                  <a:pt x="13441" y="1920"/>
                </a:lnTo>
                <a:lnTo>
                  <a:pt x="14401" y="3825"/>
                </a:lnTo>
                <a:lnTo>
                  <a:pt x="15361" y="4800"/>
                </a:lnTo>
                <a:lnTo>
                  <a:pt x="17282" y="6720"/>
                </a:lnTo>
                <a:lnTo>
                  <a:pt x="17282" y="10546"/>
                </a:lnTo>
                <a:lnTo>
                  <a:pt x="19202" y="10546"/>
                </a:lnTo>
                <a:lnTo>
                  <a:pt x="19202" y="0"/>
                </a:lnTo>
                <a:lnTo>
                  <a:pt x="17282" y="0"/>
                </a:lnTo>
                <a:lnTo>
                  <a:pt x="17282" y="960"/>
                </a:lnTo>
                <a:lnTo>
                  <a:pt x="13441" y="960"/>
                </a:lnTo>
                <a:lnTo>
                  <a:pt x="12481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1920"/>
                </a:lnTo>
                <a:lnTo>
                  <a:pt x="960" y="3825"/>
                </a:lnTo>
                <a:lnTo>
                  <a:pt x="0" y="5760"/>
                </a:lnTo>
                <a:lnTo>
                  <a:pt x="0" y="10546"/>
                </a:lnTo>
                <a:lnTo>
                  <a:pt x="960" y="12481"/>
                </a:lnTo>
                <a:lnTo>
                  <a:pt x="1920" y="13441"/>
                </a:lnTo>
                <a:lnTo>
                  <a:pt x="2880" y="14386"/>
                </a:lnTo>
                <a:lnTo>
                  <a:pt x="4800" y="16322"/>
                </a:lnTo>
                <a:lnTo>
                  <a:pt x="7680" y="17266"/>
                </a:lnTo>
                <a:lnTo>
                  <a:pt x="11521" y="19187"/>
                </a:lnTo>
                <a:lnTo>
                  <a:pt x="13441" y="20162"/>
                </a:lnTo>
                <a:lnTo>
                  <a:pt x="14401" y="22067"/>
                </a:lnTo>
                <a:lnTo>
                  <a:pt x="15361" y="23042"/>
                </a:lnTo>
                <a:lnTo>
                  <a:pt x="16322" y="24003"/>
                </a:lnTo>
                <a:lnTo>
                  <a:pt x="16322" y="26883"/>
                </a:lnTo>
                <a:lnTo>
                  <a:pt x="15361" y="27828"/>
                </a:lnTo>
                <a:lnTo>
                  <a:pt x="14401" y="28788"/>
                </a:lnTo>
                <a:lnTo>
                  <a:pt x="13441" y="29748"/>
                </a:lnTo>
                <a:lnTo>
                  <a:pt x="6720" y="29748"/>
                </a:lnTo>
                <a:lnTo>
                  <a:pt x="4800" y="27828"/>
                </a:lnTo>
                <a:lnTo>
                  <a:pt x="2880" y="25908"/>
                </a:lnTo>
                <a:lnTo>
                  <a:pt x="1920" y="24003"/>
                </a:lnTo>
                <a:lnTo>
                  <a:pt x="1920" y="21107"/>
                </a:lnTo>
                <a:lnTo>
                  <a:pt x="0" y="21107"/>
                </a:lnTo>
                <a:lnTo>
                  <a:pt x="0" y="31668"/>
                </a:lnTo>
                <a:lnTo>
                  <a:pt x="1920" y="31668"/>
                </a:lnTo>
                <a:lnTo>
                  <a:pt x="1920" y="30723"/>
                </a:lnTo>
                <a:lnTo>
                  <a:pt x="4800" y="30723"/>
                </a:lnTo>
                <a:lnTo>
                  <a:pt x="6720" y="31668"/>
                </a:lnTo>
                <a:lnTo>
                  <a:pt x="16322" y="31668"/>
                </a:lnTo>
                <a:lnTo>
                  <a:pt x="18242" y="29748"/>
                </a:lnTo>
                <a:lnTo>
                  <a:pt x="20162" y="27828"/>
                </a:lnTo>
                <a:lnTo>
                  <a:pt x="21122" y="25908"/>
                </a:lnTo>
                <a:lnTo>
                  <a:pt x="21122" y="19187"/>
                </a:lnTo>
                <a:lnTo>
                  <a:pt x="19202" y="16322"/>
                </a:lnTo>
                <a:lnTo>
                  <a:pt x="14401" y="14386"/>
                </a:lnTo>
                <a:lnTo>
                  <a:pt x="9601" y="11506"/>
                </a:lnTo>
                <a:lnTo>
                  <a:pt x="7680" y="10546"/>
                </a:lnTo>
                <a:lnTo>
                  <a:pt x="5760" y="9601"/>
                </a:lnTo>
                <a:lnTo>
                  <a:pt x="4800" y="8641"/>
                </a:lnTo>
                <a:lnTo>
                  <a:pt x="4800" y="7665"/>
                </a:lnTo>
                <a:lnTo>
                  <a:pt x="3840" y="6720"/>
                </a:lnTo>
                <a:lnTo>
                  <a:pt x="3840" y="4800"/>
                </a:lnTo>
                <a:lnTo>
                  <a:pt x="4800" y="3825"/>
                </a:lnTo>
                <a:lnTo>
                  <a:pt x="57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6" name="object 936"/>
          <p:cNvSpPr/>
          <p:nvPr/>
        </p:nvSpPr>
        <p:spPr>
          <a:xfrm>
            <a:off x="3332302" y="1309176"/>
            <a:ext cx="26868" cy="31668"/>
          </a:xfrm>
          <a:custGeom>
            <a:avLst/>
            <a:gdLst/>
            <a:ahLst/>
            <a:cxnLst/>
            <a:rect l="l" t="t" r="r" b="b"/>
            <a:pathLst>
              <a:path w="26868" h="31668">
                <a:moveTo>
                  <a:pt x="6720" y="2880"/>
                </a:moveTo>
                <a:lnTo>
                  <a:pt x="7680" y="1920"/>
                </a:lnTo>
                <a:lnTo>
                  <a:pt x="13426" y="1920"/>
                </a:lnTo>
                <a:lnTo>
                  <a:pt x="14401" y="3825"/>
                </a:lnTo>
                <a:lnTo>
                  <a:pt x="15361" y="4800"/>
                </a:lnTo>
                <a:lnTo>
                  <a:pt x="16306" y="6720"/>
                </a:lnTo>
                <a:lnTo>
                  <a:pt x="16306" y="10546"/>
                </a:lnTo>
                <a:lnTo>
                  <a:pt x="10561" y="12481"/>
                </a:lnTo>
                <a:lnTo>
                  <a:pt x="6720" y="14386"/>
                </a:lnTo>
                <a:lnTo>
                  <a:pt x="5745" y="19187"/>
                </a:lnTo>
                <a:lnTo>
                  <a:pt x="6720" y="18227"/>
                </a:lnTo>
                <a:lnTo>
                  <a:pt x="7680" y="16322"/>
                </a:lnTo>
                <a:lnTo>
                  <a:pt x="9585" y="15346"/>
                </a:lnTo>
                <a:lnTo>
                  <a:pt x="10561" y="15346"/>
                </a:lnTo>
                <a:lnTo>
                  <a:pt x="12466" y="14386"/>
                </a:lnTo>
                <a:lnTo>
                  <a:pt x="16306" y="12481"/>
                </a:lnTo>
                <a:lnTo>
                  <a:pt x="16306" y="24947"/>
                </a:lnTo>
                <a:lnTo>
                  <a:pt x="13426" y="26883"/>
                </a:lnTo>
                <a:lnTo>
                  <a:pt x="11521" y="27828"/>
                </a:lnTo>
                <a:lnTo>
                  <a:pt x="6720" y="27828"/>
                </a:lnTo>
                <a:lnTo>
                  <a:pt x="5745" y="25908"/>
                </a:lnTo>
                <a:lnTo>
                  <a:pt x="6720" y="31668"/>
                </a:lnTo>
                <a:lnTo>
                  <a:pt x="8625" y="31668"/>
                </a:lnTo>
                <a:lnTo>
                  <a:pt x="10561" y="30723"/>
                </a:lnTo>
                <a:lnTo>
                  <a:pt x="13426" y="28788"/>
                </a:lnTo>
                <a:lnTo>
                  <a:pt x="16306" y="26883"/>
                </a:lnTo>
                <a:lnTo>
                  <a:pt x="16306" y="29748"/>
                </a:lnTo>
                <a:lnTo>
                  <a:pt x="17266" y="30723"/>
                </a:lnTo>
                <a:lnTo>
                  <a:pt x="18242" y="31668"/>
                </a:lnTo>
                <a:lnTo>
                  <a:pt x="22082" y="31668"/>
                </a:lnTo>
                <a:lnTo>
                  <a:pt x="23987" y="29748"/>
                </a:lnTo>
                <a:lnTo>
                  <a:pt x="26868" y="26883"/>
                </a:lnTo>
                <a:lnTo>
                  <a:pt x="26868" y="24947"/>
                </a:lnTo>
                <a:lnTo>
                  <a:pt x="25907" y="25908"/>
                </a:lnTo>
                <a:lnTo>
                  <a:pt x="24947" y="26883"/>
                </a:lnTo>
                <a:lnTo>
                  <a:pt x="23987" y="26883"/>
                </a:lnTo>
                <a:lnTo>
                  <a:pt x="23987" y="27828"/>
                </a:lnTo>
                <a:lnTo>
                  <a:pt x="23027" y="27828"/>
                </a:lnTo>
                <a:lnTo>
                  <a:pt x="22082" y="26883"/>
                </a:lnTo>
                <a:lnTo>
                  <a:pt x="22082" y="7665"/>
                </a:lnTo>
                <a:lnTo>
                  <a:pt x="21107" y="4800"/>
                </a:lnTo>
                <a:lnTo>
                  <a:pt x="20147" y="2880"/>
                </a:lnTo>
                <a:lnTo>
                  <a:pt x="19187" y="1920"/>
                </a:lnTo>
                <a:lnTo>
                  <a:pt x="18242" y="960"/>
                </a:lnTo>
                <a:lnTo>
                  <a:pt x="16306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1920"/>
                </a:lnTo>
                <a:lnTo>
                  <a:pt x="960" y="3825"/>
                </a:lnTo>
                <a:lnTo>
                  <a:pt x="0" y="5760"/>
                </a:lnTo>
                <a:lnTo>
                  <a:pt x="0" y="8641"/>
                </a:lnTo>
                <a:lnTo>
                  <a:pt x="960" y="9601"/>
                </a:lnTo>
                <a:lnTo>
                  <a:pt x="1904" y="10546"/>
                </a:lnTo>
                <a:lnTo>
                  <a:pt x="4800" y="10546"/>
                </a:lnTo>
                <a:lnTo>
                  <a:pt x="4800" y="9601"/>
                </a:lnTo>
                <a:lnTo>
                  <a:pt x="5745" y="9601"/>
                </a:lnTo>
                <a:lnTo>
                  <a:pt x="5745" y="4800"/>
                </a:lnTo>
                <a:lnTo>
                  <a:pt x="6720" y="3825"/>
                </a:lnTo>
                <a:lnTo>
                  <a:pt x="672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7" name="object 937"/>
          <p:cNvSpPr/>
          <p:nvPr/>
        </p:nvSpPr>
        <p:spPr>
          <a:xfrm>
            <a:off x="3331342" y="1323563"/>
            <a:ext cx="7680" cy="17282"/>
          </a:xfrm>
          <a:custGeom>
            <a:avLst/>
            <a:gdLst/>
            <a:ahLst/>
            <a:cxnLst/>
            <a:rect l="l" t="t" r="r" b="b"/>
            <a:pathLst>
              <a:path w="7680" h="17282">
                <a:moveTo>
                  <a:pt x="960" y="13441"/>
                </a:moveTo>
                <a:lnTo>
                  <a:pt x="1920" y="15361"/>
                </a:lnTo>
                <a:lnTo>
                  <a:pt x="3840" y="16337"/>
                </a:lnTo>
                <a:lnTo>
                  <a:pt x="4800" y="17282"/>
                </a:lnTo>
                <a:lnTo>
                  <a:pt x="7680" y="17282"/>
                </a:lnTo>
                <a:lnTo>
                  <a:pt x="6705" y="11521"/>
                </a:lnTo>
                <a:lnTo>
                  <a:pt x="5760" y="10561"/>
                </a:lnTo>
                <a:lnTo>
                  <a:pt x="5760" y="5775"/>
                </a:lnTo>
                <a:lnTo>
                  <a:pt x="6705" y="4800"/>
                </a:lnTo>
                <a:lnTo>
                  <a:pt x="7680" y="0"/>
                </a:lnTo>
                <a:lnTo>
                  <a:pt x="5760" y="960"/>
                </a:lnTo>
                <a:lnTo>
                  <a:pt x="3840" y="2880"/>
                </a:lnTo>
                <a:lnTo>
                  <a:pt x="1920" y="3840"/>
                </a:lnTo>
                <a:lnTo>
                  <a:pt x="960" y="5775"/>
                </a:lnTo>
                <a:lnTo>
                  <a:pt x="0" y="6720"/>
                </a:lnTo>
                <a:lnTo>
                  <a:pt x="0" y="11521"/>
                </a:lnTo>
                <a:lnTo>
                  <a:pt x="96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8" name="object 938"/>
          <p:cNvSpPr/>
          <p:nvPr/>
        </p:nvSpPr>
        <p:spPr>
          <a:xfrm>
            <a:off x="3379332" y="1324523"/>
            <a:ext cx="8641" cy="16322"/>
          </a:xfrm>
          <a:custGeom>
            <a:avLst/>
            <a:gdLst/>
            <a:ahLst/>
            <a:cxnLst/>
            <a:rect l="l" t="t" r="r" b="b"/>
            <a:pathLst>
              <a:path w="8641" h="16322">
                <a:moveTo>
                  <a:pt x="5760" y="0"/>
                </a:moveTo>
                <a:lnTo>
                  <a:pt x="2880" y="1920"/>
                </a:lnTo>
                <a:lnTo>
                  <a:pt x="1920" y="2880"/>
                </a:lnTo>
                <a:lnTo>
                  <a:pt x="960" y="4815"/>
                </a:lnTo>
                <a:lnTo>
                  <a:pt x="0" y="5760"/>
                </a:lnTo>
                <a:lnTo>
                  <a:pt x="0" y="12481"/>
                </a:lnTo>
                <a:lnTo>
                  <a:pt x="1920" y="14401"/>
                </a:lnTo>
                <a:lnTo>
                  <a:pt x="2880" y="15377"/>
                </a:lnTo>
                <a:lnTo>
                  <a:pt x="4800" y="16322"/>
                </a:lnTo>
                <a:lnTo>
                  <a:pt x="8641" y="16322"/>
                </a:lnTo>
                <a:lnTo>
                  <a:pt x="7680" y="12481"/>
                </a:lnTo>
                <a:lnTo>
                  <a:pt x="6720" y="10561"/>
                </a:lnTo>
                <a:lnTo>
                  <a:pt x="5760" y="9601"/>
                </a:lnTo>
                <a:lnTo>
                  <a:pt x="4800" y="8656"/>
                </a:lnTo>
                <a:lnTo>
                  <a:pt x="4800" y="5760"/>
                </a:lnTo>
                <a:lnTo>
                  <a:pt x="5760" y="4815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9" name="object 939"/>
          <p:cNvSpPr/>
          <p:nvPr/>
        </p:nvSpPr>
        <p:spPr>
          <a:xfrm>
            <a:off x="3380292" y="1309176"/>
            <a:ext cx="25923" cy="31668"/>
          </a:xfrm>
          <a:custGeom>
            <a:avLst/>
            <a:gdLst/>
            <a:ahLst/>
            <a:cxnLst/>
            <a:rect l="l" t="t" r="r" b="b"/>
            <a:pathLst>
              <a:path w="25923" h="31668">
                <a:moveTo>
                  <a:pt x="1920" y="10546"/>
                </a:moveTo>
                <a:lnTo>
                  <a:pt x="3840" y="10546"/>
                </a:lnTo>
                <a:lnTo>
                  <a:pt x="4800" y="9601"/>
                </a:lnTo>
                <a:lnTo>
                  <a:pt x="5760" y="8641"/>
                </a:lnTo>
                <a:lnTo>
                  <a:pt x="5760" y="3825"/>
                </a:lnTo>
                <a:lnTo>
                  <a:pt x="6720" y="2880"/>
                </a:lnTo>
                <a:lnTo>
                  <a:pt x="7680" y="1920"/>
                </a:lnTo>
                <a:lnTo>
                  <a:pt x="13441" y="1920"/>
                </a:lnTo>
                <a:lnTo>
                  <a:pt x="14401" y="3825"/>
                </a:lnTo>
                <a:lnTo>
                  <a:pt x="15361" y="4800"/>
                </a:lnTo>
                <a:lnTo>
                  <a:pt x="15361" y="10546"/>
                </a:lnTo>
                <a:lnTo>
                  <a:pt x="10561" y="12481"/>
                </a:lnTo>
                <a:lnTo>
                  <a:pt x="6720" y="14386"/>
                </a:lnTo>
                <a:lnTo>
                  <a:pt x="4800" y="15346"/>
                </a:lnTo>
                <a:lnTo>
                  <a:pt x="4800" y="20162"/>
                </a:lnTo>
                <a:lnTo>
                  <a:pt x="5760" y="19187"/>
                </a:lnTo>
                <a:lnTo>
                  <a:pt x="5760" y="18227"/>
                </a:lnTo>
                <a:lnTo>
                  <a:pt x="7680" y="16322"/>
                </a:lnTo>
                <a:lnTo>
                  <a:pt x="8641" y="15346"/>
                </a:lnTo>
                <a:lnTo>
                  <a:pt x="10561" y="15346"/>
                </a:lnTo>
                <a:lnTo>
                  <a:pt x="12481" y="14386"/>
                </a:lnTo>
                <a:lnTo>
                  <a:pt x="15361" y="12481"/>
                </a:lnTo>
                <a:lnTo>
                  <a:pt x="15361" y="24947"/>
                </a:lnTo>
                <a:lnTo>
                  <a:pt x="12481" y="26883"/>
                </a:lnTo>
                <a:lnTo>
                  <a:pt x="10561" y="27828"/>
                </a:lnTo>
                <a:lnTo>
                  <a:pt x="6720" y="27828"/>
                </a:lnTo>
                <a:lnTo>
                  <a:pt x="7680" y="31668"/>
                </a:lnTo>
                <a:lnTo>
                  <a:pt x="8641" y="31668"/>
                </a:lnTo>
                <a:lnTo>
                  <a:pt x="9601" y="30723"/>
                </a:lnTo>
                <a:lnTo>
                  <a:pt x="10561" y="30723"/>
                </a:lnTo>
                <a:lnTo>
                  <a:pt x="12481" y="28788"/>
                </a:lnTo>
                <a:lnTo>
                  <a:pt x="15361" y="26883"/>
                </a:lnTo>
                <a:lnTo>
                  <a:pt x="15361" y="28788"/>
                </a:lnTo>
                <a:lnTo>
                  <a:pt x="16322" y="29748"/>
                </a:lnTo>
                <a:lnTo>
                  <a:pt x="16322" y="30723"/>
                </a:lnTo>
                <a:lnTo>
                  <a:pt x="17282" y="31668"/>
                </a:lnTo>
                <a:lnTo>
                  <a:pt x="21122" y="31668"/>
                </a:lnTo>
                <a:lnTo>
                  <a:pt x="24002" y="29748"/>
                </a:lnTo>
                <a:lnTo>
                  <a:pt x="25923" y="26883"/>
                </a:lnTo>
                <a:lnTo>
                  <a:pt x="25923" y="24947"/>
                </a:lnTo>
                <a:lnTo>
                  <a:pt x="24963" y="25908"/>
                </a:lnTo>
                <a:lnTo>
                  <a:pt x="24002" y="26883"/>
                </a:lnTo>
                <a:lnTo>
                  <a:pt x="23042" y="27828"/>
                </a:lnTo>
                <a:lnTo>
                  <a:pt x="22082" y="27828"/>
                </a:lnTo>
                <a:lnTo>
                  <a:pt x="22082" y="26883"/>
                </a:lnTo>
                <a:lnTo>
                  <a:pt x="21122" y="26883"/>
                </a:lnTo>
                <a:lnTo>
                  <a:pt x="21122" y="4800"/>
                </a:lnTo>
                <a:lnTo>
                  <a:pt x="20162" y="4800"/>
                </a:lnTo>
                <a:lnTo>
                  <a:pt x="20162" y="2880"/>
                </a:lnTo>
                <a:lnTo>
                  <a:pt x="19202" y="1920"/>
                </a:lnTo>
                <a:lnTo>
                  <a:pt x="17282" y="960"/>
                </a:lnTo>
                <a:lnTo>
                  <a:pt x="16322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1920"/>
                </a:lnTo>
                <a:lnTo>
                  <a:pt x="960" y="3825"/>
                </a:lnTo>
                <a:lnTo>
                  <a:pt x="0" y="5760"/>
                </a:lnTo>
                <a:lnTo>
                  <a:pt x="0" y="9601"/>
                </a:lnTo>
                <a:lnTo>
                  <a:pt x="960" y="9601"/>
                </a:lnTo>
                <a:lnTo>
                  <a:pt x="960" y="10546"/>
                </a:lnTo>
                <a:lnTo>
                  <a:pt x="1920" y="105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0" name="object 940"/>
          <p:cNvSpPr/>
          <p:nvPr/>
        </p:nvSpPr>
        <p:spPr>
          <a:xfrm>
            <a:off x="3407176" y="1309176"/>
            <a:ext cx="33604" cy="30723"/>
          </a:xfrm>
          <a:custGeom>
            <a:avLst/>
            <a:gdLst/>
            <a:ahLst/>
            <a:cxnLst/>
            <a:rect l="l" t="t" r="r" b="b"/>
            <a:pathLst>
              <a:path w="33604" h="30723">
                <a:moveTo>
                  <a:pt x="24002" y="0"/>
                </a:moveTo>
                <a:lnTo>
                  <a:pt x="17282" y="0"/>
                </a:lnTo>
                <a:lnTo>
                  <a:pt x="14401" y="1920"/>
                </a:lnTo>
                <a:lnTo>
                  <a:pt x="10561" y="5760"/>
                </a:lnTo>
                <a:lnTo>
                  <a:pt x="10561" y="0"/>
                </a:lnTo>
                <a:lnTo>
                  <a:pt x="9601" y="0"/>
                </a:lnTo>
                <a:lnTo>
                  <a:pt x="0" y="3825"/>
                </a:lnTo>
                <a:lnTo>
                  <a:pt x="960" y="4800"/>
                </a:lnTo>
                <a:lnTo>
                  <a:pt x="1920" y="3825"/>
                </a:lnTo>
                <a:lnTo>
                  <a:pt x="3840" y="3825"/>
                </a:lnTo>
                <a:lnTo>
                  <a:pt x="3840" y="4800"/>
                </a:lnTo>
                <a:lnTo>
                  <a:pt x="4800" y="4800"/>
                </a:lnTo>
                <a:lnTo>
                  <a:pt x="4800" y="28788"/>
                </a:lnTo>
                <a:lnTo>
                  <a:pt x="3840" y="29748"/>
                </a:lnTo>
                <a:lnTo>
                  <a:pt x="960" y="29748"/>
                </a:lnTo>
                <a:lnTo>
                  <a:pt x="960" y="30723"/>
                </a:lnTo>
                <a:lnTo>
                  <a:pt x="15361" y="30723"/>
                </a:lnTo>
                <a:lnTo>
                  <a:pt x="15361" y="29748"/>
                </a:lnTo>
                <a:lnTo>
                  <a:pt x="12481" y="29748"/>
                </a:lnTo>
                <a:lnTo>
                  <a:pt x="11521" y="28788"/>
                </a:lnTo>
                <a:lnTo>
                  <a:pt x="11521" y="27828"/>
                </a:lnTo>
                <a:lnTo>
                  <a:pt x="10561" y="27828"/>
                </a:lnTo>
                <a:lnTo>
                  <a:pt x="10561" y="7665"/>
                </a:lnTo>
                <a:lnTo>
                  <a:pt x="13441" y="4800"/>
                </a:lnTo>
                <a:lnTo>
                  <a:pt x="16322" y="3825"/>
                </a:lnTo>
                <a:lnTo>
                  <a:pt x="20162" y="3825"/>
                </a:lnTo>
                <a:lnTo>
                  <a:pt x="21122" y="4800"/>
                </a:lnTo>
                <a:lnTo>
                  <a:pt x="22082" y="5760"/>
                </a:lnTo>
                <a:lnTo>
                  <a:pt x="23042" y="6720"/>
                </a:lnTo>
                <a:lnTo>
                  <a:pt x="23042" y="28788"/>
                </a:lnTo>
                <a:lnTo>
                  <a:pt x="22082" y="29748"/>
                </a:lnTo>
                <a:lnTo>
                  <a:pt x="18242" y="29748"/>
                </a:lnTo>
                <a:lnTo>
                  <a:pt x="18242" y="30723"/>
                </a:lnTo>
                <a:lnTo>
                  <a:pt x="33604" y="30723"/>
                </a:lnTo>
                <a:lnTo>
                  <a:pt x="33604" y="29748"/>
                </a:lnTo>
                <a:lnTo>
                  <a:pt x="30723" y="29748"/>
                </a:lnTo>
                <a:lnTo>
                  <a:pt x="29763" y="28788"/>
                </a:lnTo>
                <a:lnTo>
                  <a:pt x="29763" y="27828"/>
                </a:lnTo>
                <a:lnTo>
                  <a:pt x="28788" y="27828"/>
                </a:lnTo>
                <a:lnTo>
                  <a:pt x="28788" y="6720"/>
                </a:lnTo>
                <a:lnTo>
                  <a:pt x="27843" y="4800"/>
                </a:lnTo>
                <a:lnTo>
                  <a:pt x="27843" y="2880"/>
                </a:lnTo>
                <a:lnTo>
                  <a:pt x="26883" y="1920"/>
                </a:lnTo>
                <a:lnTo>
                  <a:pt x="24947" y="960"/>
                </a:lnTo>
                <a:lnTo>
                  <a:pt x="240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1" name="object 941"/>
          <p:cNvSpPr/>
          <p:nvPr/>
        </p:nvSpPr>
        <p:spPr>
          <a:xfrm>
            <a:off x="3443645" y="1292854"/>
            <a:ext cx="31683" cy="47990"/>
          </a:xfrm>
          <a:custGeom>
            <a:avLst/>
            <a:gdLst/>
            <a:ahLst/>
            <a:cxnLst/>
            <a:rect l="l" t="t" r="r" b="b"/>
            <a:pathLst>
              <a:path w="31683" h="47990">
                <a:moveTo>
                  <a:pt x="5760" y="25923"/>
                </a:moveTo>
                <a:lnTo>
                  <a:pt x="6720" y="18242"/>
                </a:lnTo>
                <a:lnTo>
                  <a:pt x="3840" y="21122"/>
                </a:lnTo>
                <a:lnTo>
                  <a:pt x="975" y="24963"/>
                </a:lnTo>
                <a:lnTo>
                  <a:pt x="0" y="28803"/>
                </a:lnTo>
                <a:lnTo>
                  <a:pt x="0" y="37429"/>
                </a:lnTo>
                <a:lnTo>
                  <a:pt x="975" y="41269"/>
                </a:lnTo>
                <a:lnTo>
                  <a:pt x="3840" y="44150"/>
                </a:lnTo>
                <a:lnTo>
                  <a:pt x="5760" y="47045"/>
                </a:lnTo>
                <a:lnTo>
                  <a:pt x="8656" y="47990"/>
                </a:lnTo>
                <a:lnTo>
                  <a:pt x="15377" y="47990"/>
                </a:lnTo>
                <a:lnTo>
                  <a:pt x="16322" y="47045"/>
                </a:lnTo>
                <a:lnTo>
                  <a:pt x="18242" y="47045"/>
                </a:lnTo>
                <a:lnTo>
                  <a:pt x="20162" y="45110"/>
                </a:lnTo>
                <a:lnTo>
                  <a:pt x="21122" y="44150"/>
                </a:lnTo>
                <a:lnTo>
                  <a:pt x="21122" y="47990"/>
                </a:lnTo>
                <a:lnTo>
                  <a:pt x="23042" y="47990"/>
                </a:lnTo>
                <a:lnTo>
                  <a:pt x="31683" y="45110"/>
                </a:lnTo>
                <a:lnTo>
                  <a:pt x="31683" y="43205"/>
                </a:lnTo>
                <a:lnTo>
                  <a:pt x="30723" y="44150"/>
                </a:lnTo>
                <a:lnTo>
                  <a:pt x="27843" y="44150"/>
                </a:lnTo>
                <a:lnTo>
                  <a:pt x="27843" y="43205"/>
                </a:lnTo>
                <a:lnTo>
                  <a:pt x="26883" y="43205"/>
                </a:lnTo>
                <a:lnTo>
                  <a:pt x="26883" y="0"/>
                </a:lnTo>
                <a:lnTo>
                  <a:pt x="24963" y="0"/>
                </a:lnTo>
                <a:lnTo>
                  <a:pt x="16322" y="3840"/>
                </a:lnTo>
                <a:lnTo>
                  <a:pt x="16322" y="4800"/>
                </a:lnTo>
                <a:lnTo>
                  <a:pt x="20162" y="4800"/>
                </a:lnTo>
                <a:lnTo>
                  <a:pt x="21122" y="5760"/>
                </a:lnTo>
                <a:lnTo>
                  <a:pt x="21122" y="18242"/>
                </a:lnTo>
                <a:lnTo>
                  <a:pt x="19202" y="17282"/>
                </a:lnTo>
                <a:lnTo>
                  <a:pt x="17282" y="16322"/>
                </a:lnTo>
                <a:lnTo>
                  <a:pt x="10561" y="16322"/>
                </a:lnTo>
                <a:lnTo>
                  <a:pt x="8656" y="21122"/>
                </a:lnTo>
                <a:lnTo>
                  <a:pt x="10561" y="19202"/>
                </a:lnTo>
                <a:lnTo>
                  <a:pt x="12481" y="18242"/>
                </a:lnTo>
                <a:lnTo>
                  <a:pt x="16322" y="18242"/>
                </a:lnTo>
                <a:lnTo>
                  <a:pt x="17282" y="19202"/>
                </a:lnTo>
                <a:lnTo>
                  <a:pt x="18242" y="19202"/>
                </a:lnTo>
                <a:lnTo>
                  <a:pt x="19202" y="20147"/>
                </a:lnTo>
                <a:lnTo>
                  <a:pt x="20162" y="22082"/>
                </a:lnTo>
                <a:lnTo>
                  <a:pt x="20162" y="23042"/>
                </a:lnTo>
                <a:lnTo>
                  <a:pt x="21122" y="23987"/>
                </a:lnTo>
                <a:lnTo>
                  <a:pt x="21122" y="41269"/>
                </a:lnTo>
                <a:lnTo>
                  <a:pt x="19202" y="44150"/>
                </a:lnTo>
                <a:lnTo>
                  <a:pt x="17282" y="45110"/>
                </a:lnTo>
                <a:lnTo>
                  <a:pt x="12481" y="45110"/>
                </a:lnTo>
                <a:lnTo>
                  <a:pt x="10561" y="43205"/>
                </a:lnTo>
                <a:lnTo>
                  <a:pt x="8656" y="41269"/>
                </a:lnTo>
                <a:lnTo>
                  <a:pt x="6720" y="38389"/>
                </a:lnTo>
                <a:lnTo>
                  <a:pt x="5760" y="35509"/>
                </a:lnTo>
                <a:lnTo>
                  <a:pt x="5760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2" name="object 942"/>
          <p:cNvSpPr/>
          <p:nvPr/>
        </p:nvSpPr>
        <p:spPr>
          <a:xfrm>
            <a:off x="3449406" y="1309176"/>
            <a:ext cx="4800" cy="9601"/>
          </a:xfrm>
          <a:custGeom>
            <a:avLst/>
            <a:gdLst/>
            <a:ahLst/>
            <a:cxnLst/>
            <a:rect l="l" t="t" r="r" b="b"/>
            <a:pathLst>
              <a:path w="4800" h="9601">
                <a:moveTo>
                  <a:pt x="960" y="1920"/>
                </a:moveTo>
                <a:lnTo>
                  <a:pt x="0" y="9601"/>
                </a:lnTo>
                <a:lnTo>
                  <a:pt x="960" y="6720"/>
                </a:lnTo>
                <a:lnTo>
                  <a:pt x="2895" y="4800"/>
                </a:lnTo>
                <a:lnTo>
                  <a:pt x="4800" y="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3" name="object 943"/>
          <p:cNvSpPr/>
          <p:nvPr/>
        </p:nvSpPr>
        <p:spPr>
          <a:xfrm>
            <a:off x="3492611" y="1293815"/>
            <a:ext cx="47990" cy="46085"/>
          </a:xfrm>
          <a:custGeom>
            <a:avLst/>
            <a:gdLst/>
            <a:ahLst/>
            <a:cxnLst/>
            <a:rect l="l" t="t" r="r" b="b"/>
            <a:pathLst>
              <a:path w="47990" h="46085">
                <a:moveTo>
                  <a:pt x="40325" y="37429"/>
                </a:moveTo>
                <a:lnTo>
                  <a:pt x="24963" y="0"/>
                </a:lnTo>
                <a:lnTo>
                  <a:pt x="23042" y="0"/>
                </a:lnTo>
                <a:lnTo>
                  <a:pt x="7680" y="37429"/>
                </a:lnTo>
                <a:lnTo>
                  <a:pt x="5760" y="40309"/>
                </a:lnTo>
                <a:lnTo>
                  <a:pt x="4800" y="43190"/>
                </a:lnTo>
                <a:lnTo>
                  <a:pt x="3840" y="44150"/>
                </a:lnTo>
                <a:lnTo>
                  <a:pt x="2880" y="44150"/>
                </a:lnTo>
                <a:lnTo>
                  <a:pt x="1920" y="45110"/>
                </a:lnTo>
                <a:lnTo>
                  <a:pt x="0" y="45110"/>
                </a:lnTo>
                <a:lnTo>
                  <a:pt x="0" y="46085"/>
                </a:lnTo>
                <a:lnTo>
                  <a:pt x="14401" y="46085"/>
                </a:lnTo>
                <a:lnTo>
                  <a:pt x="14401" y="45110"/>
                </a:lnTo>
                <a:lnTo>
                  <a:pt x="10561" y="45110"/>
                </a:lnTo>
                <a:lnTo>
                  <a:pt x="9601" y="44150"/>
                </a:lnTo>
                <a:lnTo>
                  <a:pt x="8641" y="43190"/>
                </a:lnTo>
                <a:lnTo>
                  <a:pt x="8641" y="41269"/>
                </a:lnTo>
                <a:lnTo>
                  <a:pt x="9601" y="40309"/>
                </a:lnTo>
                <a:lnTo>
                  <a:pt x="10561" y="38404"/>
                </a:lnTo>
                <a:lnTo>
                  <a:pt x="13441" y="31683"/>
                </a:lnTo>
                <a:lnTo>
                  <a:pt x="14401" y="28803"/>
                </a:lnTo>
                <a:lnTo>
                  <a:pt x="22082" y="10561"/>
                </a:lnTo>
                <a:lnTo>
                  <a:pt x="29763" y="28803"/>
                </a:lnTo>
                <a:lnTo>
                  <a:pt x="30723" y="31683"/>
                </a:lnTo>
                <a:lnTo>
                  <a:pt x="33604" y="37429"/>
                </a:lnTo>
                <a:lnTo>
                  <a:pt x="34564" y="40309"/>
                </a:lnTo>
                <a:lnTo>
                  <a:pt x="34564" y="44150"/>
                </a:lnTo>
                <a:lnTo>
                  <a:pt x="33604" y="44150"/>
                </a:lnTo>
                <a:lnTo>
                  <a:pt x="33604" y="45110"/>
                </a:lnTo>
                <a:lnTo>
                  <a:pt x="29763" y="45110"/>
                </a:lnTo>
                <a:lnTo>
                  <a:pt x="29763" y="46085"/>
                </a:lnTo>
                <a:lnTo>
                  <a:pt x="47990" y="46085"/>
                </a:lnTo>
                <a:lnTo>
                  <a:pt x="47990" y="45110"/>
                </a:lnTo>
                <a:lnTo>
                  <a:pt x="45110" y="45110"/>
                </a:lnTo>
                <a:lnTo>
                  <a:pt x="44150" y="44150"/>
                </a:lnTo>
                <a:lnTo>
                  <a:pt x="42245" y="43190"/>
                </a:lnTo>
                <a:lnTo>
                  <a:pt x="41269" y="41269"/>
                </a:lnTo>
                <a:lnTo>
                  <a:pt x="40325" y="37429"/>
                </a:lnTo>
                <a:close/>
              </a:path>
              <a:path w="47990" h="46085">
                <a:moveTo>
                  <a:pt x="14401" y="28803"/>
                </a:moveTo>
                <a:lnTo>
                  <a:pt x="13441" y="31683"/>
                </a:lnTo>
                <a:lnTo>
                  <a:pt x="30723" y="31683"/>
                </a:lnTo>
                <a:lnTo>
                  <a:pt x="29763" y="28803"/>
                </a:lnTo>
                <a:lnTo>
                  <a:pt x="14401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4" name="object 944"/>
          <p:cNvSpPr/>
          <p:nvPr/>
        </p:nvSpPr>
        <p:spPr>
          <a:xfrm>
            <a:off x="3544442" y="1309176"/>
            <a:ext cx="21122" cy="31668"/>
          </a:xfrm>
          <a:custGeom>
            <a:avLst/>
            <a:gdLst/>
            <a:ahLst/>
            <a:cxnLst/>
            <a:rect l="l" t="t" r="r" b="b"/>
            <a:pathLst>
              <a:path w="21122" h="31668">
                <a:moveTo>
                  <a:pt x="5775" y="2880"/>
                </a:moveTo>
                <a:lnTo>
                  <a:pt x="6720" y="1920"/>
                </a:lnTo>
                <a:lnTo>
                  <a:pt x="13441" y="1920"/>
                </a:lnTo>
                <a:lnTo>
                  <a:pt x="14401" y="3825"/>
                </a:lnTo>
                <a:lnTo>
                  <a:pt x="16322" y="4800"/>
                </a:lnTo>
                <a:lnTo>
                  <a:pt x="17282" y="6720"/>
                </a:lnTo>
                <a:lnTo>
                  <a:pt x="18242" y="10546"/>
                </a:lnTo>
                <a:lnTo>
                  <a:pt x="19202" y="10546"/>
                </a:lnTo>
                <a:lnTo>
                  <a:pt x="19202" y="0"/>
                </a:lnTo>
                <a:lnTo>
                  <a:pt x="17282" y="0"/>
                </a:lnTo>
                <a:lnTo>
                  <a:pt x="17282" y="960"/>
                </a:lnTo>
                <a:lnTo>
                  <a:pt x="14401" y="960"/>
                </a:lnTo>
                <a:lnTo>
                  <a:pt x="12496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1920"/>
                </a:lnTo>
                <a:lnTo>
                  <a:pt x="960" y="3825"/>
                </a:lnTo>
                <a:lnTo>
                  <a:pt x="0" y="5760"/>
                </a:lnTo>
                <a:lnTo>
                  <a:pt x="0" y="10546"/>
                </a:lnTo>
                <a:lnTo>
                  <a:pt x="960" y="12481"/>
                </a:lnTo>
                <a:lnTo>
                  <a:pt x="1935" y="13441"/>
                </a:lnTo>
                <a:lnTo>
                  <a:pt x="2880" y="14386"/>
                </a:lnTo>
                <a:lnTo>
                  <a:pt x="4800" y="16322"/>
                </a:lnTo>
                <a:lnTo>
                  <a:pt x="8641" y="17266"/>
                </a:lnTo>
                <a:lnTo>
                  <a:pt x="11521" y="19187"/>
                </a:lnTo>
                <a:lnTo>
                  <a:pt x="13441" y="20162"/>
                </a:lnTo>
                <a:lnTo>
                  <a:pt x="14401" y="22067"/>
                </a:lnTo>
                <a:lnTo>
                  <a:pt x="15361" y="23042"/>
                </a:lnTo>
                <a:lnTo>
                  <a:pt x="16322" y="24003"/>
                </a:lnTo>
                <a:lnTo>
                  <a:pt x="16322" y="26883"/>
                </a:lnTo>
                <a:lnTo>
                  <a:pt x="15361" y="27828"/>
                </a:lnTo>
                <a:lnTo>
                  <a:pt x="14401" y="28788"/>
                </a:lnTo>
                <a:lnTo>
                  <a:pt x="13441" y="29748"/>
                </a:lnTo>
                <a:lnTo>
                  <a:pt x="6720" y="29748"/>
                </a:lnTo>
                <a:lnTo>
                  <a:pt x="4800" y="27828"/>
                </a:lnTo>
                <a:lnTo>
                  <a:pt x="3840" y="25908"/>
                </a:lnTo>
                <a:lnTo>
                  <a:pt x="1935" y="24003"/>
                </a:lnTo>
                <a:lnTo>
                  <a:pt x="1935" y="21107"/>
                </a:lnTo>
                <a:lnTo>
                  <a:pt x="0" y="21107"/>
                </a:lnTo>
                <a:lnTo>
                  <a:pt x="0" y="31668"/>
                </a:lnTo>
                <a:lnTo>
                  <a:pt x="1935" y="31668"/>
                </a:lnTo>
                <a:lnTo>
                  <a:pt x="1935" y="30723"/>
                </a:lnTo>
                <a:lnTo>
                  <a:pt x="4800" y="30723"/>
                </a:lnTo>
                <a:lnTo>
                  <a:pt x="6720" y="31668"/>
                </a:lnTo>
                <a:lnTo>
                  <a:pt x="16322" y="31668"/>
                </a:lnTo>
                <a:lnTo>
                  <a:pt x="18242" y="29748"/>
                </a:lnTo>
                <a:lnTo>
                  <a:pt x="20162" y="27828"/>
                </a:lnTo>
                <a:lnTo>
                  <a:pt x="21122" y="25908"/>
                </a:lnTo>
                <a:lnTo>
                  <a:pt x="21122" y="19187"/>
                </a:lnTo>
                <a:lnTo>
                  <a:pt x="19202" y="16322"/>
                </a:lnTo>
                <a:lnTo>
                  <a:pt x="14401" y="14386"/>
                </a:lnTo>
                <a:lnTo>
                  <a:pt x="9601" y="11506"/>
                </a:lnTo>
                <a:lnTo>
                  <a:pt x="7680" y="10546"/>
                </a:lnTo>
                <a:lnTo>
                  <a:pt x="5775" y="9601"/>
                </a:lnTo>
                <a:lnTo>
                  <a:pt x="5775" y="8641"/>
                </a:lnTo>
                <a:lnTo>
                  <a:pt x="4800" y="7665"/>
                </a:lnTo>
                <a:lnTo>
                  <a:pt x="3840" y="6720"/>
                </a:lnTo>
                <a:lnTo>
                  <a:pt x="3840" y="4800"/>
                </a:lnTo>
                <a:lnTo>
                  <a:pt x="4800" y="3825"/>
                </a:lnTo>
                <a:lnTo>
                  <a:pt x="5775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5" name="object 945"/>
          <p:cNvSpPr/>
          <p:nvPr/>
        </p:nvSpPr>
        <p:spPr>
          <a:xfrm>
            <a:off x="3568445" y="1310137"/>
            <a:ext cx="33604" cy="45110"/>
          </a:xfrm>
          <a:custGeom>
            <a:avLst/>
            <a:gdLst/>
            <a:ahLst/>
            <a:cxnLst/>
            <a:rect l="l" t="t" r="r" b="b"/>
            <a:pathLst>
              <a:path w="33604" h="45110">
                <a:moveTo>
                  <a:pt x="7680" y="38389"/>
                </a:moveTo>
                <a:lnTo>
                  <a:pt x="3840" y="38389"/>
                </a:lnTo>
                <a:lnTo>
                  <a:pt x="2880" y="39349"/>
                </a:lnTo>
                <a:lnTo>
                  <a:pt x="1920" y="39349"/>
                </a:lnTo>
                <a:lnTo>
                  <a:pt x="1920" y="42230"/>
                </a:lnTo>
                <a:lnTo>
                  <a:pt x="2880" y="43190"/>
                </a:lnTo>
                <a:lnTo>
                  <a:pt x="2880" y="44150"/>
                </a:lnTo>
                <a:lnTo>
                  <a:pt x="3840" y="44150"/>
                </a:lnTo>
                <a:lnTo>
                  <a:pt x="4800" y="45110"/>
                </a:lnTo>
                <a:lnTo>
                  <a:pt x="8641" y="45110"/>
                </a:lnTo>
                <a:lnTo>
                  <a:pt x="10561" y="44150"/>
                </a:lnTo>
                <a:lnTo>
                  <a:pt x="12481" y="42230"/>
                </a:lnTo>
                <a:lnTo>
                  <a:pt x="14401" y="41269"/>
                </a:lnTo>
                <a:lnTo>
                  <a:pt x="15361" y="39349"/>
                </a:lnTo>
                <a:lnTo>
                  <a:pt x="17282" y="35509"/>
                </a:lnTo>
                <a:lnTo>
                  <a:pt x="29763" y="5760"/>
                </a:lnTo>
                <a:lnTo>
                  <a:pt x="29763" y="3840"/>
                </a:lnTo>
                <a:lnTo>
                  <a:pt x="30723" y="2865"/>
                </a:lnTo>
                <a:lnTo>
                  <a:pt x="30723" y="1920"/>
                </a:lnTo>
                <a:lnTo>
                  <a:pt x="31683" y="1920"/>
                </a:lnTo>
                <a:lnTo>
                  <a:pt x="31683" y="960"/>
                </a:lnTo>
                <a:lnTo>
                  <a:pt x="33604" y="960"/>
                </a:lnTo>
                <a:lnTo>
                  <a:pt x="33604" y="0"/>
                </a:lnTo>
                <a:lnTo>
                  <a:pt x="24003" y="0"/>
                </a:lnTo>
                <a:lnTo>
                  <a:pt x="24003" y="960"/>
                </a:lnTo>
                <a:lnTo>
                  <a:pt x="25923" y="960"/>
                </a:lnTo>
                <a:lnTo>
                  <a:pt x="26883" y="1920"/>
                </a:lnTo>
                <a:lnTo>
                  <a:pt x="26883" y="5760"/>
                </a:lnTo>
                <a:lnTo>
                  <a:pt x="19202" y="22082"/>
                </a:lnTo>
                <a:lnTo>
                  <a:pt x="12481" y="6705"/>
                </a:lnTo>
                <a:lnTo>
                  <a:pt x="11521" y="4800"/>
                </a:lnTo>
                <a:lnTo>
                  <a:pt x="10561" y="3840"/>
                </a:lnTo>
                <a:lnTo>
                  <a:pt x="10561" y="2865"/>
                </a:lnTo>
                <a:lnTo>
                  <a:pt x="11521" y="1920"/>
                </a:lnTo>
                <a:lnTo>
                  <a:pt x="12481" y="960"/>
                </a:lnTo>
                <a:lnTo>
                  <a:pt x="14401" y="960"/>
                </a:lnTo>
                <a:lnTo>
                  <a:pt x="14401" y="0"/>
                </a:lnTo>
                <a:lnTo>
                  <a:pt x="0" y="0"/>
                </a:lnTo>
                <a:lnTo>
                  <a:pt x="0" y="960"/>
                </a:lnTo>
                <a:lnTo>
                  <a:pt x="1920" y="960"/>
                </a:lnTo>
                <a:lnTo>
                  <a:pt x="2880" y="1920"/>
                </a:lnTo>
                <a:lnTo>
                  <a:pt x="3840" y="2865"/>
                </a:lnTo>
                <a:lnTo>
                  <a:pt x="3840" y="3840"/>
                </a:lnTo>
                <a:lnTo>
                  <a:pt x="4800" y="4800"/>
                </a:lnTo>
                <a:lnTo>
                  <a:pt x="5760" y="5760"/>
                </a:lnTo>
                <a:lnTo>
                  <a:pt x="17282" y="28788"/>
                </a:lnTo>
                <a:lnTo>
                  <a:pt x="14401" y="34549"/>
                </a:lnTo>
                <a:lnTo>
                  <a:pt x="14401" y="36469"/>
                </a:lnTo>
                <a:lnTo>
                  <a:pt x="13441" y="37429"/>
                </a:lnTo>
                <a:lnTo>
                  <a:pt x="12481" y="38389"/>
                </a:lnTo>
                <a:lnTo>
                  <a:pt x="11521" y="39349"/>
                </a:lnTo>
                <a:lnTo>
                  <a:pt x="9601" y="39349"/>
                </a:lnTo>
                <a:lnTo>
                  <a:pt x="8641" y="38389"/>
                </a:lnTo>
                <a:lnTo>
                  <a:pt x="7680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6" name="object 946"/>
          <p:cNvSpPr/>
          <p:nvPr/>
        </p:nvSpPr>
        <p:spPr>
          <a:xfrm>
            <a:off x="3603970" y="1292854"/>
            <a:ext cx="16322" cy="47045"/>
          </a:xfrm>
          <a:custGeom>
            <a:avLst/>
            <a:gdLst/>
            <a:ahLst/>
            <a:cxnLst/>
            <a:rect l="l" t="t" r="r" b="b"/>
            <a:pathLst>
              <a:path w="16322" h="47045">
                <a:moveTo>
                  <a:pt x="9601" y="0"/>
                </a:moveTo>
                <a:lnTo>
                  <a:pt x="0" y="3840"/>
                </a:lnTo>
                <a:lnTo>
                  <a:pt x="960" y="480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44150"/>
                </a:lnTo>
                <a:lnTo>
                  <a:pt x="4800" y="44150"/>
                </a:lnTo>
                <a:lnTo>
                  <a:pt x="4800" y="45110"/>
                </a:lnTo>
                <a:lnTo>
                  <a:pt x="3840" y="46070"/>
                </a:lnTo>
                <a:lnTo>
                  <a:pt x="960" y="46070"/>
                </a:lnTo>
                <a:lnTo>
                  <a:pt x="960" y="47045"/>
                </a:lnTo>
                <a:lnTo>
                  <a:pt x="16322" y="47045"/>
                </a:lnTo>
                <a:lnTo>
                  <a:pt x="16322" y="46070"/>
                </a:lnTo>
                <a:lnTo>
                  <a:pt x="12481" y="46070"/>
                </a:lnTo>
                <a:lnTo>
                  <a:pt x="12481" y="45110"/>
                </a:lnTo>
                <a:lnTo>
                  <a:pt x="11521" y="45110"/>
                </a:lnTo>
                <a:lnTo>
                  <a:pt x="11521" y="0"/>
                </a:lnTo>
                <a:lnTo>
                  <a:pt x="96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7" name="object 947"/>
          <p:cNvSpPr/>
          <p:nvPr/>
        </p:nvSpPr>
        <p:spPr>
          <a:xfrm>
            <a:off x="3622212" y="1310137"/>
            <a:ext cx="33588" cy="30708"/>
          </a:xfrm>
          <a:custGeom>
            <a:avLst/>
            <a:gdLst/>
            <a:ahLst/>
            <a:cxnLst/>
            <a:rect l="l" t="t" r="r" b="b"/>
            <a:pathLst>
              <a:path w="33588" h="30708">
                <a:moveTo>
                  <a:pt x="10561" y="0"/>
                </a:moveTo>
                <a:lnTo>
                  <a:pt x="0" y="0"/>
                </a:lnTo>
                <a:lnTo>
                  <a:pt x="0" y="960"/>
                </a:lnTo>
                <a:lnTo>
                  <a:pt x="2880" y="960"/>
                </a:lnTo>
                <a:lnTo>
                  <a:pt x="3840" y="1920"/>
                </a:lnTo>
                <a:lnTo>
                  <a:pt x="4800" y="2865"/>
                </a:lnTo>
                <a:lnTo>
                  <a:pt x="4800" y="23987"/>
                </a:lnTo>
                <a:lnTo>
                  <a:pt x="5745" y="25923"/>
                </a:lnTo>
                <a:lnTo>
                  <a:pt x="5745" y="27828"/>
                </a:lnTo>
                <a:lnTo>
                  <a:pt x="6720" y="28788"/>
                </a:lnTo>
                <a:lnTo>
                  <a:pt x="8641" y="29763"/>
                </a:lnTo>
                <a:lnTo>
                  <a:pt x="9585" y="30708"/>
                </a:lnTo>
                <a:lnTo>
                  <a:pt x="15361" y="30708"/>
                </a:lnTo>
                <a:lnTo>
                  <a:pt x="17266" y="29763"/>
                </a:lnTo>
                <a:lnTo>
                  <a:pt x="18242" y="29763"/>
                </a:lnTo>
                <a:lnTo>
                  <a:pt x="20147" y="27828"/>
                </a:lnTo>
                <a:lnTo>
                  <a:pt x="23027" y="24947"/>
                </a:lnTo>
                <a:lnTo>
                  <a:pt x="23027" y="30708"/>
                </a:lnTo>
                <a:lnTo>
                  <a:pt x="24947" y="30708"/>
                </a:lnTo>
                <a:lnTo>
                  <a:pt x="33588" y="27828"/>
                </a:lnTo>
                <a:lnTo>
                  <a:pt x="33588" y="25923"/>
                </a:lnTo>
                <a:lnTo>
                  <a:pt x="32628" y="26868"/>
                </a:lnTo>
                <a:lnTo>
                  <a:pt x="29748" y="26868"/>
                </a:lnTo>
                <a:lnTo>
                  <a:pt x="29748" y="25923"/>
                </a:lnTo>
                <a:lnTo>
                  <a:pt x="28788" y="25923"/>
                </a:lnTo>
                <a:lnTo>
                  <a:pt x="28788" y="0"/>
                </a:lnTo>
                <a:lnTo>
                  <a:pt x="18242" y="0"/>
                </a:lnTo>
                <a:lnTo>
                  <a:pt x="18242" y="960"/>
                </a:lnTo>
                <a:lnTo>
                  <a:pt x="21107" y="960"/>
                </a:lnTo>
                <a:lnTo>
                  <a:pt x="22082" y="1920"/>
                </a:lnTo>
                <a:lnTo>
                  <a:pt x="23027" y="2865"/>
                </a:lnTo>
                <a:lnTo>
                  <a:pt x="23027" y="23042"/>
                </a:lnTo>
                <a:lnTo>
                  <a:pt x="21107" y="23987"/>
                </a:lnTo>
                <a:lnTo>
                  <a:pt x="20147" y="25923"/>
                </a:lnTo>
                <a:lnTo>
                  <a:pt x="18242" y="25923"/>
                </a:lnTo>
                <a:lnTo>
                  <a:pt x="17266" y="26868"/>
                </a:lnTo>
                <a:lnTo>
                  <a:pt x="12466" y="26868"/>
                </a:lnTo>
                <a:lnTo>
                  <a:pt x="11521" y="25923"/>
                </a:lnTo>
                <a:lnTo>
                  <a:pt x="10561" y="24947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8" name="object 948"/>
          <p:cNvSpPr/>
          <p:nvPr/>
        </p:nvSpPr>
        <p:spPr>
          <a:xfrm>
            <a:off x="3655801" y="1309176"/>
            <a:ext cx="52806" cy="30723"/>
          </a:xfrm>
          <a:custGeom>
            <a:avLst/>
            <a:gdLst/>
            <a:ahLst/>
            <a:cxnLst/>
            <a:rect l="l" t="t" r="r" b="b"/>
            <a:pathLst>
              <a:path w="52806" h="30723">
                <a:moveTo>
                  <a:pt x="16322" y="30723"/>
                </a:moveTo>
                <a:lnTo>
                  <a:pt x="16322" y="29748"/>
                </a:lnTo>
                <a:lnTo>
                  <a:pt x="12481" y="29748"/>
                </a:lnTo>
                <a:lnTo>
                  <a:pt x="12481" y="28788"/>
                </a:lnTo>
                <a:lnTo>
                  <a:pt x="11521" y="28788"/>
                </a:lnTo>
                <a:lnTo>
                  <a:pt x="11521" y="7665"/>
                </a:lnTo>
                <a:lnTo>
                  <a:pt x="12481" y="6720"/>
                </a:lnTo>
                <a:lnTo>
                  <a:pt x="13441" y="5760"/>
                </a:lnTo>
                <a:lnTo>
                  <a:pt x="15361" y="4800"/>
                </a:lnTo>
                <a:lnTo>
                  <a:pt x="16322" y="3825"/>
                </a:lnTo>
                <a:lnTo>
                  <a:pt x="21122" y="3825"/>
                </a:lnTo>
                <a:lnTo>
                  <a:pt x="22082" y="4800"/>
                </a:lnTo>
                <a:lnTo>
                  <a:pt x="23042" y="5760"/>
                </a:lnTo>
                <a:lnTo>
                  <a:pt x="24002" y="6720"/>
                </a:lnTo>
                <a:lnTo>
                  <a:pt x="24002" y="28788"/>
                </a:lnTo>
                <a:lnTo>
                  <a:pt x="23042" y="28788"/>
                </a:lnTo>
                <a:lnTo>
                  <a:pt x="23042" y="29748"/>
                </a:lnTo>
                <a:lnTo>
                  <a:pt x="19202" y="29748"/>
                </a:lnTo>
                <a:lnTo>
                  <a:pt x="19202" y="30723"/>
                </a:lnTo>
                <a:lnTo>
                  <a:pt x="34564" y="30723"/>
                </a:lnTo>
                <a:lnTo>
                  <a:pt x="34564" y="29748"/>
                </a:lnTo>
                <a:lnTo>
                  <a:pt x="31683" y="29748"/>
                </a:lnTo>
                <a:lnTo>
                  <a:pt x="30723" y="28788"/>
                </a:lnTo>
                <a:lnTo>
                  <a:pt x="29763" y="28788"/>
                </a:lnTo>
                <a:lnTo>
                  <a:pt x="29763" y="7665"/>
                </a:lnTo>
                <a:lnTo>
                  <a:pt x="31683" y="6720"/>
                </a:lnTo>
                <a:lnTo>
                  <a:pt x="32644" y="4800"/>
                </a:lnTo>
                <a:lnTo>
                  <a:pt x="33604" y="4800"/>
                </a:lnTo>
                <a:lnTo>
                  <a:pt x="35524" y="3825"/>
                </a:lnTo>
                <a:lnTo>
                  <a:pt x="39364" y="3825"/>
                </a:lnTo>
                <a:lnTo>
                  <a:pt x="41285" y="4800"/>
                </a:lnTo>
                <a:lnTo>
                  <a:pt x="41285" y="5760"/>
                </a:lnTo>
                <a:lnTo>
                  <a:pt x="42245" y="6720"/>
                </a:lnTo>
                <a:lnTo>
                  <a:pt x="42245" y="28788"/>
                </a:lnTo>
                <a:lnTo>
                  <a:pt x="41285" y="28788"/>
                </a:lnTo>
                <a:lnTo>
                  <a:pt x="40325" y="29748"/>
                </a:lnTo>
                <a:lnTo>
                  <a:pt x="37444" y="29748"/>
                </a:lnTo>
                <a:lnTo>
                  <a:pt x="37444" y="30723"/>
                </a:lnTo>
                <a:lnTo>
                  <a:pt x="52806" y="30723"/>
                </a:lnTo>
                <a:lnTo>
                  <a:pt x="52806" y="29748"/>
                </a:lnTo>
                <a:lnTo>
                  <a:pt x="49926" y="29748"/>
                </a:lnTo>
                <a:lnTo>
                  <a:pt x="48966" y="28788"/>
                </a:lnTo>
                <a:lnTo>
                  <a:pt x="48966" y="27828"/>
                </a:lnTo>
                <a:lnTo>
                  <a:pt x="48005" y="27828"/>
                </a:lnTo>
                <a:lnTo>
                  <a:pt x="48005" y="6720"/>
                </a:lnTo>
                <a:lnTo>
                  <a:pt x="47045" y="4800"/>
                </a:lnTo>
                <a:lnTo>
                  <a:pt x="47045" y="2880"/>
                </a:lnTo>
                <a:lnTo>
                  <a:pt x="46085" y="1920"/>
                </a:lnTo>
                <a:lnTo>
                  <a:pt x="44165" y="960"/>
                </a:lnTo>
                <a:lnTo>
                  <a:pt x="43205" y="0"/>
                </a:lnTo>
                <a:lnTo>
                  <a:pt x="36484" y="0"/>
                </a:lnTo>
                <a:lnTo>
                  <a:pt x="35524" y="960"/>
                </a:lnTo>
                <a:lnTo>
                  <a:pt x="33604" y="1920"/>
                </a:lnTo>
                <a:lnTo>
                  <a:pt x="31683" y="3825"/>
                </a:lnTo>
                <a:lnTo>
                  <a:pt x="29763" y="5760"/>
                </a:lnTo>
                <a:lnTo>
                  <a:pt x="28803" y="3825"/>
                </a:lnTo>
                <a:lnTo>
                  <a:pt x="27843" y="2880"/>
                </a:lnTo>
                <a:lnTo>
                  <a:pt x="26883" y="960"/>
                </a:lnTo>
                <a:lnTo>
                  <a:pt x="24963" y="0"/>
                </a:lnTo>
                <a:lnTo>
                  <a:pt x="18242" y="0"/>
                </a:lnTo>
                <a:lnTo>
                  <a:pt x="17282" y="960"/>
                </a:lnTo>
                <a:lnTo>
                  <a:pt x="16322" y="1920"/>
                </a:lnTo>
                <a:lnTo>
                  <a:pt x="15361" y="1920"/>
                </a:lnTo>
                <a:lnTo>
                  <a:pt x="14401" y="2880"/>
                </a:lnTo>
                <a:lnTo>
                  <a:pt x="13441" y="3825"/>
                </a:lnTo>
                <a:lnTo>
                  <a:pt x="11521" y="5760"/>
                </a:lnTo>
                <a:lnTo>
                  <a:pt x="11521" y="0"/>
                </a:lnTo>
                <a:lnTo>
                  <a:pt x="9601" y="0"/>
                </a:lnTo>
                <a:lnTo>
                  <a:pt x="0" y="3825"/>
                </a:lnTo>
                <a:lnTo>
                  <a:pt x="960" y="4800"/>
                </a:lnTo>
                <a:lnTo>
                  <a:pt x="1920" y="4800"/>
                </a:lnTo>
                <a:lnTo>
                  <a:pt x="2880" y="3825"/>
                </a:lnTo>
                <a:lnTo>
                  <a:pt x="3840" y="3825"/>
                </a:lnTo>
                <a:lnTo>
                  <a:pt x="3840" y="4800"/>
                </a:lnTo>
                <a:lnTo>
                  <a:pt x="480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27828"/>
                </a:lnTo>
                <a:lnTo>
                  <a:pt x="4800" y="27828"/>
                </a:lnTo>
                <a:lnTo>
                  <a:pt x="4800" y="28788"/>
                </a:lnTo>
                <a:lnTo>
                  <a:pt x="3840" y="29748"/>
                </a:lnTo>
                <a:lnTo>
                  <a:pt x="960" y="29748"/>
                </a:lnTo>
                <a:lnTo>
                  <a:pt x="960" y="30723"/>
                </a:lnTo>
                <a:lnTo>
                  <a:pt x="16322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9" name="object 949"/>
          <p:cNvSpPr/>
          <p:nvPr/>
        </p:nvSpPr>
        <p:spPr>
          <a:xfrm>
            <a:off x="3723970" y="4333082"/>
            <a:ext cx="29748" cy="47030"/>
          </a:xfrm>
          <a:custGeom>
            <a:avLst/>
            <a:gdLst/>
            <a:ahLst/>
            <a:cxnLst/>
            <a:rect l="l" t="t" r="r" b="b"/>
            <a:pathLst>
              <a:path w="29748" h="47030">
                <a:moveTo>
                  <a:pt x="16306" y="47030"/>
                </a:moveTo>
                <a:lnTo>
                  <a:pt x="19187" y="46070"/>
                </a:lnTo>
                <a:lnTo>
                  <a:pt x="21107" y="44150"/>
                </a:lnTo>
                <a:lnTo>
                  <a:pt x="23987" y="42230"/>
                </a:lnTo>
                <a:lnTo>
                  <a:pt x="25908" y="40309"/>
                </a:lnTo>
                <a:lnTo>
                  <a:pt x="26868" y="36469"/>
                </a:lnTo>
                <a:lnTo>
                  <a:pt x="28788" y="32628"/>
                </a:lnTo>
                <a:lnTo>
                  <a:pt x="29748" y="27843"/>
                </a:lnTo>
                <a:lnTo>
                  <a:pt x="29748" y="15346"/>
                </a:lnTo>
                <a:lnTo>
                  <a:pt x="27828" y="9601"/>
                </a:lnTo>
                <a:lnTo>
                  <a:pt x="23987" y="4785"/>
                </a:lnTo>
                <a:lnTo>
                  <a:pt x="21107" y="1920"/>
                </a:lnTo>
                <a:lnTo>
                  <a:pt x="18242" y="0"/>
                </a:lnTo>
                <a:lnTo>
                  <a:pt x="10561" y="0"/>
                </a:lnTo>
                <a:lnTo>
                  <a:pt x="8625" y="1920"/>
                </a:lnTo>
                <a:lnTo>
                  <a:pt x="5745" y="3840"/>
                </a:lnTo>
                <a:lnTo>
                  <a:pt x="3840" y="6720"/>
                </a:lnTo>
                <a:lnTo>
                  <a:pt x="1905" y="10561"/>
                </a:lnTo>
                <a:lnTo>
                  <a:pt x="960" y="14401"/>
                </a:lnTo>
                <a:lnTo>
                  <a:pt x="0" y="18242"/>
                </a:lnTo>
                <a:lnTo>
                  <a:pt x="0" y="29748"/>
                </a:lnTo>
                <a:lnTo>
                  <a:pt x="960" y="34549"/>
                </a:lnTo>
                <a:lnTo>
                  <a:pt x="3840" y="39349"/>
                </a:lnTo>
                <a:lnTo>
                  <a:pt x="6720" y="44150"/>
                </a:lnTo>
                <a:lnTo>
                  <a:pt x="8625" y="39349"/>
                </a:lnTo>
                <a:lnTo>
                  <a:pt x="7680" y="35524"/>
                </a:lnTo>
                <a:lnTo>
                  <a:pt x="6720" y="30708"/>
                </a:lnTo>
                <a:lnTo>
                  <a:pt x="6720" y="16322"/>
                </a:lnTo>
                <a:lnTo>
                  <a:pt x="7680" y="12481"/>
                </a:lnTo>
                <a:lnTo>
                  <a:pt x="7680" y="8641"/>
                </a:lnTo>
                <a:lnTo>
                  <a:pt x="8625" y="5760"/>
                </a:lnTo>
                <a:lnTo>
                  <a:pt x="10561" y="3840"/>
                </a:lnTo>
                <a:lnTo>
                  <a:pt x="11521" y="2880"/>
                </a:lnTo>
                <a:lnTo>
                  <a:pt x="13426" y="1920"/>
                </a:lnTo>
                <a:lnTo>
                  <a:pt x="17266" y="1920"/>
                </a:lnTo>
                <a:lnTo>
                  <a:pt x="18242" y="2880"/>
                </a:lnTo>
                <a:lnTo>
                  <a:pt x="19187" y="3840"/>
                </a:lnTo>
                <a:lnTo>
                  <a:pt x="20147" y="5760"/>
                </a:lnTo>
                <a:lnTo>
                  <a:pt x="21107" y="8641"/>
                </a:lnTo>
                <a:lnTo>
                  <a:pt x="22082" y="11521"/>
                </a:lnTo>
                <a:lnTo>
                  <a:pt x="23027" y="16322"/>
                </a:lnTo>
                <a:lnTo>
                  <a:pt x="23027" y="27843"/>
                </a:lnTo>
                <a:lnTo>
                  <a:pt x="22082" y="33588"/>
                </a:lnTo>
                <a:lnTo>
                  <a:pt x="21107" y="37429"/>
                </a:lnTo>
                <a:lnTo>
                  <a:pt x="20147" y="40309"/>
                </a:lnTo>
                <a:lnTo>
                  <a:pt x="19187" y="42230"/>
                </a:lnTo>
                <a:lnTo>
                  <a:pt x="18242" y="43190"/>
                </a:lnTo>
                <a:lnTo>
                  <a:pt x="17266" y="44150"/>
                </a:lnTo>
                <a:lnTo>
                  <a:pt x="14401" y="44150"/>
                </a:lnTo>
                <a:lnTo>
                  <a:pt x="14401" y="47030"/>
                </a:lnTo>
                <a:lnTo>
                  <a:pt x="16306" y="470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0" name="object 950"/>
          <p:cNvSpPr/>
          <p:nvPr/>
        </p:nvSpPr>
        <p:spPr>
          <a:xfrm>
            <a:off x="3730691" y="4372432"/>
            <a:ext cx="7680" cy="7680"/>
          </a:xfrm>
          <a:custGeom>
            <a:avLst/>
            <a:gdLst/>
            <a:ahLst/>
            <a:cxnLst/>
            <a:rect l="l" t="t" r="r" b="b"/>
            <a:pathLst>
              <a:path w="7680" h="7680">
                <a:moveTo>
                  <a:pt x="7680" y="4800"/>
                </a:moveTo>
                <a:lnTo>
                  <a:pt x="4800" y="4800"/>
                </a:lnTo>
                <a:lnTo>
                  <a:pt x="3840" y="3840"/>
                </a:lnTo>
                <a:lnTo>
                  <a:pt x="1904" y="0"/>
                </a:lnTo>
                <a:lnTo>
                  <a:pt x="0" y="4800"/>
                </a:lnTo>
                <a:lnTo>
                  <a:pt x="3840" y="7680"/>
                </a:lnTo>
                <a:lnTo>
                  <a:pt x="7680" y="7680"/>
                </a:lnTo>
                <a:lnTo>
                  <a:pt x="768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1" name="object 951"/>
          <p:cNvSpPr/>
          <p:nvPr/>
        </p:nvSpPr>
        <p:spPr>
          <a:xfrm>
            <a:off x="3757559" y="4333082"/>
            <a:ext cx="52806" cy="47990"/>
          </a:xfrm>
          <a:custGeom>
            <a:avLst/>
            <a:gdLst/>
            <a:ahLst/>
            <a:cxnLst/>
            <a:rect l="l" t="t" r="r" b="b"/>
            <a:pathLst>
              <a:path w="52806" h="47990">
                <a:moveTo>
                  <a:pt x="40325" y="44150"/>
                </a:moveTo>
                <a:lnTo>
                  <a:pt x="39364" y="42230"/>
                </a:lnTo>
                <a:lnTo>
                  <a:pt x="41285" y="47990"/>
                </a:lnTo>
                <a:lnTo>
                  <a:pt x="45125" y="47990"/>
                </a:lnTo>
                <a:lnTo>
                  <a:pt x="45125" y="45110"/>
                </a:lnTo>
                <a:lnTo>
                  <a:pt x="44165" y="46070"/>
                </a:lnTo>
                <a:lnTo>
                  <a:pt x="41285" y="46070"/>
                </a:lnTo>
                <a:lnTo>
                  <a:pt x="40325" y="45110"/>
                </a:lnTo>
                <a:lnTo>
                  <a:pt x="40325" y="44150"/>
                </a:lnTo>
                <a:close/>
              </a:path>
              <a:path w="52806" h="47990">
                <a:moveTo>
                  <a:pt x="41285" y="0"/>
                </a:moveTo>
                <a:lnTo>
                  <a:pt x="8641" y="47990"/>
                </a:lnTo>
                <a:lnTo>
                  <a:pt x="11521" y="47990"/>
                </a:lnTo>
                <a:lnTo>
                  <a:pt x="44165" y="0"/>
                </a:lnTo>
                <a:lnTo>
                  <a:pt x="41285" y="0"/>
                </a:lnTo>
                <a:close/>
              </a:path>
              <a:path w="52806" h="47990">
                <a:moveTo>
                  <a:pt x="7680" y="22067"/>
                </a:moveTo>
                <a:lnTo>
                  <a:pt x="7680" y="21122"/>
                </a:lnTo>
                <a:lnTo>
                  <a:pt x="6720" y="20162"/>
                </a:lnTo>
                <a:lnTo>
                  <a:pt x="5760" y="19187"/>
                </a:lnTo>
                <a:lnTo>
                  <a:pt x="5760" y="4785"/>
                </a:lnTo>
                <a:lnTo>
                  <a:pt x="4800" y="960"/>
                </a:lnTo>
                <a:lnTo>
                  <a:pt x="3840" y="1920"/>
                </a:lnTo>
                <a:lnTo>
                  <a:pt x="1920" y="3840"/>
                </a:lnTo>
                <a:lnTo>
                  <a:pt x="1920" y="5760"/>
                </a:lnTo>
                <a:lnTo>
                  <a:pt x="960" y="7680"/>
                </a:lnTo>
                <a:lnTo>
                  <a:pt x="0" y="9601"/>
                </a:lnTo>
                <a:lnTo>
                  <a:pt x="0" y="14401"/>
                </a:lnTo>
                <a:lnTo>
                  <a:pt x="960" y="16322"/>
                </a:lnTo>
                <a:lnTo>
                  <a:pt x="1920" y="18242"/>
                </a:lnTo>
                <a:lnTo>
                  <a:pt x="1920" y="20162"/>
                </a:lnTo>
                <a:lnTo>
                  <a:pt x="3840" y="22067"/>
                </a:lnTo>
                <a:lnTo>
                  <a:pt x="4800" y="23027"/>
                </a:lnTo>
                <a:lnTo>
                  <a:pt x="6720" y="24002"/>
                </a:lnTo>
                <a:lnTo>
                  <a:pt x="9601" y="24002"/>
                </a:lnTo>
                <a:lnTo>
                  <a:pt x="9601" y="22067"/>
                </a:lnTo>
                <a:lnTo>
                  <a:pt x="7680" y="22067"/>
                </a:lnTo>
                <a:close/>
              </a:path>
              <a:path w="52806" h="47990">
                <a:moveTo>
                  <a:pt x="12481" y="24002"/>
                </a:moveTo>
                <a:lnTo>
                  <a:pt x="14401" y="23027"/>
                </a:lnTo>
                <a:lnTo>
                  <a:pt x="16322" y="21122"/>
                </a:lnTo>
                <a:lnTo>
                  <a:pt x="18242" y="19187"/>
                </a:lnTo>
                <a:lnTo>
                  <a:pt x="19202" y="15346"/>
                </a:lnTo>
                <a:lnTo>
                  <a:pt x="19202" y="8641"/>
                </a:lnTo>
                <a:lnTo>
                  <a:pt x="18242" y="5760"/>
                </a:lnTo>
                <a:lnTo>
                  <a:pt x="17282" y="2880"/>
                </a:lnTo>
                <a:lnTo>
                  <a:pt x="15361" y="960"/>
                </a:lnTo>
                <a:lnTo>
                  <a:pt x="12481" y="0"/>
                </a:lnTo>
                <a:lnTo>
                  <a:pt x="6720" y="0"/>
                </a:lnTo>
                <a:lnTo>
                  <a:pt x="4800" y="960"/>
                </a:lnTo>
                <a:lnTo>
                  <a:pt x="5760" y="4785"/>
                </a:lnTo>
                <a:lnTo>
                  <a:pt x="6720" y="3840"/>
                </a:lnTo>
                <a:lnTo>
                  <a:pt x="7680" y="1920"/>
                </a:lnTo>
                <a:lnTo>
                  <a:pt x="11521" y="1920"/>
                </a:lnTo>
                <a:lnTo>
                  <a:pt x="12481" y="2880"/>
                </a:lnTo>
                <a:lnTo>
                  <a:pt x="13441" y="4785"/>
                </a:lnTo>
                <a:lnTo>
                  <a:pt x="14401" y="7680"/>
                </a:lnTo>
                <a:lnTo>
                  <a:pt x="14401" y="16322"/>
                </a:lnTo>
                <a:lnTo>
                  <a:pt x="13441" y="19187"/>
                </a:lnTo>
                <a:lnTo>
                  <a:pt x="12481" y="21122"/>
                </a:lnTo>
                <a:lnTo>
                  <a:pt x="11521" y="22067"/>
                </a:lnTo>
                <a:lnTo>
                  <a:pt x="9601" y="22067"/>
                </a:lnTo>
                <a:lnTo>
                  <a:pt x="9601" y="24002"/>
                </a:lnTo>
                <a:lnTo>
                  <a:pt x="12481" y="24002"/>
                </a:lnTo>
                <a:close/>
              </a:path>
              <a:path w="52806" h="47990">
                <a:moveTo>
                  <a:pt x="33604" y="30708"/>
                </a:moveTo>
                <a:lnTo>
                  <a:pt x="33604" y="40309"/>
                </a:lnTo>
                <a:lnTo>
                  <a:pt x="34564" y="42230"/>
                </a:lnTo>
                <a:lnTo>
                  <a:pt x="35524" y="44150"/>
                </a:lnTo>
                <a:lnTo>
                  <a:pt x="36484" y="45110"/>
                </a:lnTo>
                <a:lnTo>
                  <a:pt x="38404" y="46070"/>
                </a:lnTo>
                <a:lnTo>
                  <a:pt x="39364" y="47030"/>
                </a:lnTo>
                <a:lnTo>
                  <a:pt x="41285" y="47990"/>
                </a:lnTo>
                <a:lnTo>
                  <a:pt x="39364" y="42230"/>
                </a:lnTo>
                <a:lnTo>
                  <a:pt x="38404" y="39349"/>
                </a:lnTo>
                <a:lnTo>
                  <a:pt x="38404" y="31683"/>
                </a:lnTo>
                <a:lnTo>
                  <a:pt x="39364" y="28788"/>
                </a:lnTo>
                <a:lnTo>
                  <a:pt x="40325" y="26868"/>
                </a:lnTo>
                <a:lnTo>
                  <a:pt x="41285" y="25907"/>
                </a:lnTo>
                <a:lnTo>
                  <a:pt x="41285" y="24963"/>
                </a:lnTo>
                <a:lnTo>
                  <a:pt x="44165" y="24963"/>
                </a:lnTo>
                <a:lnTo>
                  <a:pt x="45125" y="25907"/>
                </a:lnTo>
                <a:lnTo>
                  <a:pt x="45125" y="26868"/>
                </a:lnTo>
                <a:lnTo>
                  <a:pt x="47045" y="28788"/>
                </a:lnTo>
                <a:lnTo>
                  <a:pt x="47045" y="42230"/>
                </a:lnTo>
                <a:lnTo>
                  <a:pt x="45125" y="44150"/>
                </a:lnTo>
                <a:lnTo>
                  <a:pt x="45125" y="47990"/>
                </a:lnTo>
                <a:lnTo>
                  <a:pt x="48005" y="47030"/>
                </a:lnTo>
                <a:lnTo>
                  <a:pt x="49926" y="44150"/>
                </a:lnTo>
                <a:lnTo>
                  <a:pt x="51846" y="42230"/>
                </a:lnTo>
                <a:lnTo>
                  <a:pt x="52806" y="39349"/>
                </a:lnTo>
                <a:lnTo>
                  <a:pt x="52806" y="33588"/>
                </a:lnTo>
                <a:lnTo>
                  <a:pt x="51846" y="30708"/>
                </a:lnTo>
                <a:lnTo>
                  <a:pt x="50886" y="28788"/>
                </a:lnTo>
                <a:lnTo>
                  <a:pt x="49926" y="26868"/>
                </a:lnTo>
                <a:lnTo>
                  <a:pt x="48966" y="25907"/>
                </a:lnTo>
                <a:lnTo>
                  <a:pt x="47045" y="24963"/>
                </a:lnTo>
                <a:lnTo>
                  <a:pt x="46085" y="24002"/>
                </a:lnTo>
                <a:lnTo>
                  <a:pt x="44165" y="23027"/>
                </a:lnTo>
                <a:lnTo>
                  <a:pt x="41285" y="23027"/>
                </a:lnTo>
                <a:lnTo>
                  <a:pt x="39364" y="24002"/>
                </a:lnTo>
                <a:lnTo>
                  <a:pt x="38404" y="24963"/>
                </a:lnTo>
                <a:lnTo>
                  <a:pt x="36484" y="25907"/>
                </a:lnTo>
                <a:lnTo>
                  <a:pt x="35524" y="26868"/>
                </a:lnTo>
                <a:lnTo>
                  <a:pt x="34564" y="28788"/>
                </a:lnTo>
                <a:lnTo>
                  <a:pt x="33604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2" name="object 952"/>
          <p:cNvSpPr/>
          <p:nvPr/>
        </p:nvSpPr>
        <p:spPr>
          <a:xfrm>
            <a:off x="4203954" y="4334042"/>
            <a:ext cx="25908" cy="46070"/>
          </a:xfrm>
          <a:custGeom>
            <a:avLst/>
            <a:gdLst/>
            <a:ahLst/>
            <a:cxnLst/>
            <a:rect l="l" t="t" r="r" b="b"/>
            <a:pathLst>
              <a:path w="25908" h="46070">
                <a:moveTo>
                  <a:pt x="9601" y="0"/>
                </a:moveTo>
                <a:lnTo>
                  <a:pt x="960" y="17282"/>
                </a:lnTo>
                <a:lnTo>
                  <a:pt x="5760" y="17282"/>
                </a:lnTo>
                <a:lnTo>
                  <a:pt x="8641" y="18227"/>
                </a:lnTo>
                <a:lnTo>
                  <a:pt x="11506" y="19202"/>
                </a:lnTo>
                <a:lnTo>
                  <a:pt x="14401" y="20162"/>
                </a:lnTo>
                <a:lnTo>
                  <a:pt x="17282" y="22067"/>
                </a:lnTo>
                <a:lnTo>
                  <a:pt x="18227" y="24947"/>
                </a:lnTo>
                <a:lnTo>
                  <a:pt x="20162" y="26883"/>
                </a:lnTo>
                <a:lnTo>
                  <a:pt x="21122" y="29748"/>
                </a:lnTo>
                <a:lnTo>
                  <a:pt x="21122" y="34564"/>
                </a:lnTo>
                <a:lnTo>
                  <a:pt x="20162" y="37429"/>
                </a:lnTo>
                <a:lnTo>
                  <a:pt x="18227" y="39349"/>
                </a:lnTo>
                <a:lnTo>
                  <a:pt x="16322" y="41269"/>
                </a:lnTo>
                <a:lnTo>
                  <a:pt x="14401" y="42230"/>
                </a:lnTo>
                <a:lnTo>
                  <a:pt x="9601" y="42230"/>
                </a:lnTo>
                <a:lnTo>
                  <a:pt x="7680" y="41269"/>
                </a:lnTo>
                <a:lnTo>
                  <a:pt x="6720" y="40309"/>
                </a:lnTo>
                <a:lnTo>
                  <a:pt x="4800" y="39349"/>
                </a:lnTo>
                <a:lnTo>
                  <a:pt x="960" y="39349"/>
                </a:lnTo>
                <a:lnTo>
                  <a:pt x="0" y="40309"/>
                </a:lnTo>
                <a:lnTo>
                  <a:pt x="0" y="43190"/>
                </a:lnTo>
                <a:lnTo>
                  <a:pt x="1920" y="44150"/>
                </a:lnTo>
                <a:lnTo>
                  <a:pt x="2880" y="45110"/>
                </a:lnTo>
                <a:lnTo>
                  <a:pt x="4800" y="46070"/>
                </a:lnTo>
                <a:lnTo>
                  <a:pt x="10561" y="46070"/>
                </a:lnTo>
                <a:lnTo>
                  <a:pt x="13441" y="45110"/>
                </a:lnTo>
                <a:lnTo>
                  <a:pt x="15346" y="44150"/>
                </a:lnTo>
                <a:lnTo>
                  <a:pt x="17282" y="43190"/>
                </a:lnTo>
                <a:lnTo>
                  <a:pt x="19187" y="42230"/>
                </a:lnTo>
                <a:lnTo>
                  <a:pt x="20162" y="40309"/>
                </a:lnTo>
                <a:lnTo>
                  <a:pt x="22067" y="39349"/>
                </a:lnTo>
                <a:lnTo>
                  <a:pt x="23027" y="37429"/>
                </a:lnTo>
                <a:lnTo>
                  <a:pt x="24002" y="35509"/>
                </a:lnTo>
                <a:lnTo>
                  <a:pt x="24963" y="33588"/>
                </a:lnTo>
                <a:lnTo>
                  <a:pt x="25908" y="30723"/>
                </a:lnTo>
                <a:lnTo>
                  <a:pt x="25908" y="24947"/>
                </a:lnTo>
                <a:lnTo>
                  <a:pt x="24002" y="21107"/>
                </a:lnTo>
                <a:lnTo>
                  <a:pt x="21122" y="18227"/>
                </a:lnTo>
                <a:lnTo>
                  <a:pt x="17282" y="14386"/>
                </a:lnTo>
                <a:lnTo>
                  <a:pt x="12481" y="12481"/>
                </a:lnTo>
                <a:lnTo>
                  <a:pt x="6720" y="11521"/>
                </a:lnTo>
                <a:lnTo>
                  <a:pt x="9601" y="5760"/>
                </a:lnTo>
                <a:lnTo>
                  <a:pt x="24002" y="5760"/>
                </a:lnTo>
                <a:lnTo>
                  <a:pt x="25908" y="0"/>
                </a:lnTo>
                <a:lnTo>
                  <a:pt x="96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3" name="object 953"/>
          <p:cNvSpPr/>
          <p:nvPr/>
        </p:nvSpPr>
        <p:spPr>
          <a:xfrm>
            <a:off x="4244263" y="4368606"/>
            <a:ext cx="7680" cy="11506"/>
          </a:xfrm>
          <a:custGeom>
            <a:avLst/>
            <a:gdLst/>
            <a:ahLst/>
            <a:cxnLst/>
            <a:rect l="l" t="t" r="r" b="b"/>
            <a:pathLst>
              <a:path w="7680" h="11506">
                <a:moveTo>
                  <a:pt x="2880" y="7665"/>
                </a:moveTo>
                <a:lnTo>
                  <a:pt x="1920" y="3825"/>
                </a:lnTo>
                <a:lnTo>
                  <a:pt x="0" y="0"/>
                </a:lnTo>
                <a:lnTo>
                  <a:pt x="0" y="8625"/>
                </a:lnTo>
                <a:lnTo>
                  <a:pt x="2880" y="11506"/>
                </a:lnTo>
                <a:lnTo>
                  <a:pt x="7680" y="11506"/>
                </a:lnTo>
                <a:lnTo>
                  <a:pt x="4800" y="8625"/>
                </a:lnTo>
                <a:lnTo>
                  <a:pt x="2880" y="76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4" name="object 954"/>
          <p:cNvSpPr/>
          <p:nvPr/>
        </p:nvSpPr>
        <p:spPr>
          <a:xfrm>
            <a:off x="4237542" y="4333082"/>
            <a:ext cx="28803" cy="47030"/>
          </a:xfrm>
          <a:custGeom>
            <a:avLst/>
            <a:gdLst/>
            <a:ahLst/>
            <a:cxnLst/>
            <a:rect l="l" t="t" r="r" b="b"/>
            <a:pathLst>
              <a:path w="28803" h="47030">
                <a:moveTo>
                  <a:pt x="16322" y="44150"/>
                </a:moveTo>
                <a:lnTo>
                  <a:pt x="11521" y="44150"/>
                </a:lnTo>
                <a:lnTo>
                  <a:pt x="14401" y="47030"/>
                </a:lnTo>
                <a:lnTo>
                  <a:pt x="16322" y="47030"/>
                </a:lnTo>
                <a:lnTo>
                  <a:pt x="18242" y="46070"/>
                </a:lnTo>
                <a:lnTo>
                  <a:pt x="21122" y="44150"/>
                </a:lnTo>
                <a:lnTo>
                  <a:pt x="23042" y="42230"/>
                </a:lnTo>
                <a:lnTo>
                  <a:pt x="24963" y="40309"/>
                </a:lnTo>
                <a:lnTo>
                  <a:pt x="26883" y="36469"/>
                </a:lnTo>
                <a:lnTo>
                  <a:pt x="27843" y="32628"/>
                </a:lnTo>
                <a:lnTo>
                  <a:pt x="28803" y="27843"/>
                </a:lnTo>
                <a:lnTo>
                  <a:pt x="28803" y="15346"/>
                </a:lnTo>
                <a:lnTo>
                  <a:pt x="26883" y="9601"/>
                </a:lnTo>
                <a:lnTo>
                  <a:pt x="24003" y="4785"/>
                </a:lnTo>
                <a:lnTo>
                  <a:pt x="21122" y="1920"/>
                </a:lnTo>
                <a:lnTo>
                  <a:pt x="18242" y="0"/>
                </a:lnTo>
                <a:lnTo>
                  <a:pt x="10561" y="0"/>
                </a:lnTo>
                <a:lnTo>
                  <a:pt x="8641" y="1920"/>
                </a:lnTo>
                <a:lnTo>
                  <a:pt x="5760" y="3840"/>
                </a:lnTo>
                <a:lnTo>
                  <a:pt x="3840" y="6720"/>
                </a:lnTo>
                <a:lnTo>
                  <a:pt x="1920" y="10561"/>
                </a:lnTo>
                <a:lnTo>
                  <a:pt x="960" y="14401"/>
                </a:lnTo>
                <a:lnTo>
                  <a:pt x="0" y="18242"/>
                </a:lnTo>
                <a:lnTo>
                  <a:pt x="0" y="29748"/>
                </a:lnTo>
                <a:lnTo>
                  <a:pt x="960" y="34549"/>
                </a:lnTo>
                <a:lnTo>
                  <a:pt x="3840" y="39349"/>
                </a:lnTo>
                <a:lnTo>
                  <a:pt x="6720" y="44150"/>
                </a:lnTo>
                <a:lnTo>
                  <a:pt x="6720" y="12481"/>
                </a:lnTo>
                <a:lnTo>
                  <a:pt x="7680" y="8641"/>
                </a:lnTo>
                <a:lnTo>
                  <a:pt x="8641" y="5760"/>
                </a:lnTo>
                <a:lnTo>
                  <a:pt x="10561" y="3840"/>
                </a:lnTo>
                <a:lnTo>
                  <a:pt x="11521" y="2880"/>
                </a:lnTo>
                <a:lnTo>
                  <a:pt x="13441" y="1920"/>
                </a:lnTo>
                <a:lnTo>
                  <a:pt x="17282" y="1920"/>
                </a:lnTo>
                <a:lnTo>
                  <a:pt x="18242" y="2880"/>
                </a:lnTo>
                <a:lnTo>
                  <a:pt x="19202" y="3840"/>
                </a:lnTo>
                <a:lnTo>
                  <a:pt x="20162" y="5760"/>
                </a:lnTo>
                <a:lnTo>
                  <a:pt x="21122" y="8641"/>
                </a:lnTo>
                <a:lnTo>
                  <a:pt x="22082" y="11521"/>
                </a:lnTo>
                <a:lnTo>
                  <a:pt x="22082" y="33588"/>
                </a:lnTo>
                <a:lnTo>
                  <a:pt x="21122" y="37429"/>
                </a:lnTo>
                <a:lnTo>
                  <a:pt x="20162" y="40309"/>
                </a:lnTo>
                <a:lnTo>
                  <a:pt x="19202" y="42230"/>
                </a:lnTo>
                <a:lnTo>
                  <a:pt x="18242" y="43190"/>
                </a:lnTo>
                <a:lnTo>
                  <a:pt x="16322" y="441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5" name="object 955"/>
          <p:cNvSpPr/>
          <p:nvPr/>
        </p:nvSpPr>
        <p:spPr>
          <a:xfrm>
            <a:off x="4271147" y="4333082"/>
            <a:ext cx="51846" cy="47990"/>
          </a:xfrm>
          <a:custGeom>
            <a:avLst/>
            <a:gdLst/>
            <a:ahLst/>
            <a:cxnLst/>
            <a:rect l="l" t="t" r="r" b="b"/>
            <a:pathLst>
              <a:path w="51846" h="47990">
                <a:moveTo>
                  <a:pt x="0" y="7680"/>
                </a:moveTo>
                <a:lnTo>
                  <a:pt x="0" y="16322"/>
                </a:lnTo>
                <a:lnTo>
                  <a:pt x="960" y="18242"/>
                </a:lnTo>
                <a:lnTo>
                  <a:pt x="1920" y="20162"/>
                </a:lnTo>
                <a:lnTo>
                  <a:pt x="2880" y="22067"/>
                </a:lnTo>
                <a:lnTo>
                  <a:pt x="4800" y="23027"/>
                </a:lnTo>
                <a:lnTo>
                  <a:pt x="6720" y="24002"/>
                </a:lnTo>
                <a:lnTo>
                  <a:pt x="12481" y="24002"/>
                </a:lnTo>
                <a:lnTo>
                  <a:pt x="12481" y="21122"/>
                </a:lnTo>
                <a:lnTo>
                  <a:pt x="11521" y="22067"/>
                </a:lnTo>
                <a:lnTo>
                  <a:pt x="7680" y="22067"/>
                </a:lnTo>
                <a:lnTo>
                  <a:pt x="6720" y="21122"/>
                </a:lnTo>
                <a:lnTo>
                  <a:pt x="6720" y="20162"/>
                </a:lnTo>
                <a:lnTo>
                  <a:pt x="5760" y="19187"/>
                </a:lnTo>
                <a:lnTo>
                  <a:pt x="5760" y="17282"/>
                </a:lnTo>
                <a:lnTo>
                  <a:pt x="4800" y="15346"/>
                </a:lnTo>
                <a:lnTo>
                  <a:pt x="4800" y="960"/>
                </a:lnTo>
                <a:lnTo>
                  <a:pt x="3840" y="1920"/>
                </a:lnTo>
                <a:lnTo>
                  <a:pt x="1920" y="3840"/>
                </a:lnTo>
                <a:lnTo>
                  <a:pt x="960" y="5760"/>
                </a:lnTo>
                <a:lnTo>
                  <a:pt x="0" y="7680"/>
                </a:lnTo>
                <a:close/>
              </a:path>
              <a:path w="51846" h="47990">
                <a:moveTo>
                  <a:pt x="41285" y="46070"/>
                </a:moveTo>
                <a:lnTo>
                  <a:pt x="40325" y="45110"/>
                </a:lnTo>
                <a:lnTo>
                  <a:pt x="41285" y="47990"/>
                </a:lnTo>
                <a:lnTo>
                  <a:pt x="42230" y="47990"/>
                </a:lnTo>
                <a:lnTo>
                  <a:pt x="42230" y="46070"/>
                </a:lnTo>
                <a:lnTo>
                  <a:pt x="41285" y="46070"/>
                </a:lnTo>
                <a:close/>
              </a:path>
              <a:path w="51846" h="47990">
                <a:moveTo>
                  <a:pt x="32644" y="33588"/>
                </a:moveTo>
                <a:lnTo>
                  <a:pt x="32644" y="38389"/>
                </a:lnTo>
                <a:lnTo>
                  <a:pt x="33604" y="40309"/>
                </a:lnTo>
                <a:lnTo>
                  <a:pt x="34564" y="42230"/>
                </a:lnTo>
                <a:lnTo>
                  <a:pt x="35524" y="44150"/>
                </a:lnTo>
                <a:lnTo>
                  <a:pt x="36484" y="45110"/>
                </a:lnTo>
                <a:lnTo>
                  <a:pt x="37444" y="46070"/>
                </a:lnTo>
                <a:lnTo>
                  <a:pt x="39364" y="47030"/>
                </a:lnTo>
                <a:lnTo>
                  <a:pt x="41285" y="47990"/>
                </a:lnTo>
                <a:lnTo>
                  <a:pt x="40325" y="45110"/>
                </a:lnTo>
                <a:lnTo>
                  <a:pt x="39364" y="44150"/>
                </a:lnTo>
                <a:lnTo>
                  <a:pt x="38404" y="42230"/>
                </a:lnTo>
                <a:lnTo>
                  <a:pt x="38404" y="28788"/>
                </a:lnTo>
                <a:lnTo>
                  <a:pt x="39364" y="26868"/>
                </a:lnTo>
                <a:lnTo>
                  <a:pt x="40325" y="25907"/>
                </a:lnTo>
                <a:lnTo>
                  <a:pt x="41285" y="24963"/>
                </a:lnTo>
                <a:lnTo>
                  <a:pt x="43205" y="24963"/>
                </a:lnTo>
                <a:lnTo>
                  <a:pt x="44165" y="25907"/>
                </a:lnTo>
                <a:lnTo>
                  <a:pt x="45125" y="26868"/>
                </a:lnTo>
                <a:lnTo>
                  <a:pt x="46070" y="28788"/>
                </a:lnTo>
                <a:lnTo>
                  <a:pt x="47045" y="31683"/>
                </a:lnTo>
                <a:lnTo>
                  <a:pt x="47045" y="39349"/>
                </a:lnTo>
                <a:lnTo>
                  <a:pt x="46070" y="42230"/>
                </a:lnTo>
                <a:lnTo>
                  <a:pt x="45125" y="44150"/>
                </a:lnTo>
                <a:lnTo>
                  <a:pt x="44165" y="45110"/>
                </a:lnTo>
                <a:lnTo>
                  <a:pt x="43205" y="46070"/>
                </a:lnTo>
                <a:lnTo>
                  <a:pt x="42230" y="46070"/>
                </a:lnTo>
                <a:lnTo>
                  <a:pt x="42230" y="47990"/>
                </a:lnTo>
                <a:lnTo>
                  <a:pt x="45125" y="47990"/>
                </a:lnTo>
                <a:lnTo>
                  <a:pt x="47045" y="47030"/>
                </a:lnTo>
                <a:lnTo>
                  <a:pt x="48950" y="44150"/>
                </a:lnTo>
                <a:lnTo>
                  <a:pt x="50886" y="42230"/>
                </a:lnTo>
                <a:lnTo>
                  <a:pt x="51846" y="39349"/>
                </a:lnTo>
                <a:lnTo>
                  <a:pt x="51846" y="30708"/>
                </a:lnTo>
                <a:lnTo>
                  <a:pt x="50886" y="28788"/>
                </a:lnTo>
                <a:lnTo>
                  <a:pt x="49910" y="26868"/>
                </a:lnTo>
                <a:lnTo>
                  <a:pt x="48950" y="25907"/>
                </a:lnTo>
                <a:lnTo>
                  <a:pt x="47045" y="24963"/>
                </a:lnTo>
                <a:lnTo>
                  <a:pt x="46070" y="24002"/>
                </a:lnTo>
                <a:lnTo>
                  <a:pt x="44165" y="23027"/>
                </a:lnTo>
                <a:lnTo>
                  <a:pt x="41285" y="23027"/>
                </a:lnTo>
                <a:lnTo>
                  <a:pt x="39364" y="24002"/>
                </a:lnTo>
                <a:lnTo>
                  <a:pt x="37444" y="24963"/>
                </a:lnTo>
                <a:lnTo>
                  <a:pt x="36484" y="25907"/>
                </a:lnTo>
                <a:lnTo>
                  <a:pt x="35524" y="26868"/>
                </a:lnTo>
                <a:lnTo>
                  <a:pt x="34564" y="28788"/>
                </a:lnTo>
                <a:lnTo>
                  <a:pt x="33604" y="30708"/>
                </a:lnTo>
                <a:lnTo>
                  <a:pt x="32644" y="33588"/>
                </a:lnTo>
                <a:close/>
              </a:path>
              <a:path w="51846" h="47990">
                <a:moveTo>
                  <a:pt x="41285" y="0"/>
                </a:moveTo>
                <a:lnTo>
                  <a:pt x="7680" y="47990"/>
                </a:lnTo>
                <a:lnTo>
                  <a:pt x="10561" y="47990"/>
                </a:lnTo>
                <a:lnTo>
                  <a:pt x="44165" y="0"/>
                </a:lnTo>
                <a:lnTo>
                  <a:pt x="41285" y="0"/>
                </a:lnTo>
                <a:close/>
              </a:path>
              <a:path w="51846" h="47990">
                <a:moveTo>
                  <a:pt x="5760" y="4785"/>
                </a:moveTo>
                <a:lnTo>
                  <a:pt x="6720" y="3840"/>
                </a:lnTo>
                <a:lnTo>
                  <a:pt x="7680" y="1920"/>
                </a:lnTo>
                <a:lnTo>
                  <a:pt x="11521" y="1920"/>
                </a:lnTo>
                <a:lnTo>
                  <a:pt x="12481" y="2880"/>
                </a:lnTo>
                <a:lnTo>
                  <a:pt x="13441" y="4785"/>
                </a:lnTo>
                <a:lnTo>
                  <a:pt x="13441" y="19187"/>
                </a:lnTo>
                <a:lnTo>
                  <a:pt x="12481" y="21122"/>
                </a:lnTo>
                <a:lnTo>
                  <a:pt x="12481" y="24002"/>
                </a:lnTo>
                <a:lnTo>
                  <a:pt x="14401" y="23027"/>
                </a:lnTo>
                <a:lnTo>
                  <a:pt x="16322" y="21122"/>
                </a:lnTo>
                <a:lnTo>
                  <a:pt x="18242" y="19187"/>
                </a:lnTo>
                <a:lnTo>
                  <a:pt x="19202" y="15346"/>
                </a:lnTo>
                <a:lnTo>
                  <a:pt x="19202" y="8641"/>
                </a:lnTo>
                <a:lnTo>
                  <a:pt x="18242" y="5760"/>
                </a:lnTo>
                <a:lnTo>
                  <a:pt x="16322" y="2880"/>
                </a:lnTo>
                <a:lnTo>
                  <a:pt x="15361" y="960"/>
                </a:lnTo>
                <a:lnTo>
                  <a:pt x="12481" y="0"/>
                </a:lnTo>
                <a:lnTo>
                  <a:pt x="6720" y="0"/>
                </a:lnTo>
                <a:lnTo>
                  <a:pt x="4800" y="960"/>
                </a:lnTo>
                <a:lnTo>
                  <a:pt x="4800" y="11521"/>
                </a:lnTo>
                <a:lnTo>
                  <a:pt x="4800" y="7680"/>
                </a:lnTo>
                <a:lnTo>
                  <a:pt x="5760" y="47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6" name="object 956"/>
          <p:cNvSpPr/>
          <p:nvPr/>
        </p:nvSpPr>
        <p:spPr>
          <a:xfrm>
            <a:off x="4687778" y="4333082"/>
            <a:ext cx="17266" cy="46070"/>
          </a:xfrm>
          <a:custGeom>
            <a:avLst/>
            <a:gdLst/>
            <a:ahLst/>
            <a:cxnLst/>
            <a:rect l="l" t="t" r="r" b="b"/>
            <a:pathLst>
              <a:path w="17266" h="46070">
                <a:moveTo>
                  <a:pt x="17266" y="46070"/>
                </a:moveTo>
                <a:lnTo>
                  <a:pt x="17266" y="44150"/>
                </a:lnTo>
                <a:lnTo>
                  <a:pt x="12481" y="44150"/>
                </a:lnTo>
                <a:lnTo>
                  <a:pt x="12481" y="42230"/>
                </a:lnTo>
                <a:lnTo>
                  <a:pt x="11521" y="40309"/>
                </a:lnTo>
                <a:lnTo>
                  <a:pt x="11521" y="0"/>
                </a:lnTo>
                <a:lnTo>
                  <a:pt x="10561" y="0"/>
                </a:lnTo>
                <a:lnTo>
                  <a:pt x="0" y="4785"/>
                </a:lnTo>
                <a:lnTo>
                  <a:pt x="0" y="5760"/>
                </a:lnTo>
                <a:lnTo>
                  <a:pt x="1920" y="5760"/>
                </a:lnTo>
                <a:lnTo>
                  <a:pt x="2880" y="4785"/>
                </a:lnTo>
                <a:lnTo>
                  <a:pt x="4800" y="4785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42230"/>
                </a:lnTo>
                <a:lnTo>
                  <a:pt x="5760" y="43190"/>
                </a:lnTo>
                <a:lnTo>
                  <a:pt x="5760" y="44150"/>
                </a:lnTo>
                <a:lnTo>
                  <a:pt x="960" y="44150"/>
                </a:lnTo>
                <a:lnTo>
                  <a:pt x="960" y="46070"/>
                </a:lnTo>
                <a:lnTo>
                  <a:pt x="17266" y="46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7" name="object 957"/>
          <p:cNvSpPr/>
          <p:nvPr/>
        </p:nvSpPr>
        <p:spPr>
          <a:xfrm>
            <a:off x="4723287" y="4368606"/>
            <a:ext cx="7680" cy="11506"/>
          </a:xfrm>
          <a:custGeom>
            <a:avLst/>
            <a:gdLst/>
            <a:ahLst/>
            <a:cxnLst/>
            <a:rect l="l" t="t" r="r" b="b"/>
            <a:pathLst>
              <a:path w="7680" h="11506">
                <a:moveTo>
                  <a:pt x="2880" y="7665"/>
                </a:moveTo>
                <a:lnTo>
                  <a:pt x="1935" y="3825"/>
                </a:lnTo>
                <a:lnTo>
                  <a:pt x="0" y="0"/>
                </a:lnTo>
                <a:lnTo>
                  <a:pt x="0" y="8625"/>
                </a:lnTo>
                <a:lnTo>
                  <a:pt x="2880" y="11506"/>
                </a:lnTo>
                <a:lnTo>
                  <a:pt x="7680" y="11506"/>
                </a:lnTo>
                <a:lnTo>
                  <a:pt x="4800" y="8625"/>
                </a:lnTo>
                <a:lnTo>
                  <a:pt x="2880" y="76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8" name="object 958"/>
          <p:cNvSpPr/>
          <p:nvPr/>
        </p:nvSpPr>
        <p:spPr>
          <a:xfrm>
            <a:off x="4716566" y="4333082"/>
            <a:ext cx="28803" cy="47030"/>
          </a:xfrm>
          <a:custGeom>
            <a:avLst/>
            <a:gdLst/>
            <a:ahLst/>
            <a:cxnLst/>
            <a:rect l="l" t="t" r="r" b="b"/>
            <a:pathLst>
              <a:path w="28803" h="47030">
                <a:moveTo>
                  <a:pt x="16322" y="44150"/>
                </a:moveTo>
                <a:lnTo>
                  <a:pt x="11521" y="44150"/>
                </a:lnTo>
                <a:lnTo>
                  <a:pt x="14401" y="47030"/>
                </a:lnTo>
                <a:lnTo>
                  <a:pt x="16322" y="47030"/>
                </a:lnTo>
                <a:lnTo>
                  <a:pt x="18242" y="46070"/>
                </a:lnTo>
                <a:lnTo>
                  <a:pt x="21122" y="44150"/>
                </a:lnTo>
                <a:lnTo>
                  <a:pt x="23042" y="42230"/>
                </a:lnTo>
                <a:lnTo>
                  <a:pt x="24963" y="40309"/>
                </a:lnTo>
                <a:lnTo>
                  <a:pt x="26883" y="36469"/>
                </a:lnTo>
                <a:lnTo>
                  <a:pt x="27843" y="32628"/>
                </a:lnTo>
                <a:lnTo>
                  <a:pt x="28803" y="27843"/>
                </a:lnTo>
                <a:lnTo>
                  <a:pt x="28803" y="15346"/>
                </a:lnTo>
                <a:lnTo>
                  <a:pt x="26883" y="9601"/>
                </a:lnTo>
                <a:lnTo>
                  <a:pt x="24002" y="4785"/>
                </a:lnTo>
                <a:lnTo>
                  <a:pt x="21122" y="1920"/>
                </a:lnTo>
                <a:lnTo>
                  <a:pt x="18242" y="0"/>
                </a:lnTo>
                <a:lnTo>
                  <a:pt x="10561" y="0"/>
                </a:lnTo>
                <a:lnTo>
                  <a:pt x="8656" y="1920"/>
                </a:lnTo>
                <a:lnTo>
                  <a:pt x="5760" y="3840"/>
                </a:lnTo>
                <a:lnTo>
                  <a:pt x="3840" y="6720"/>
                </a:lnTo>
                <a:lnTo>
                  <a:pt x="1935" y="10561"/>
                </a:lnTo>
                <a:lnTo>
                  <a:pt x="975" y="14401"/>
                </a:lnTo>
                <a:lnTo>
                  <a:pt x="0" y="18242"/>
                </a:lnTo>
                <a:lnTo>
                  <a:pt x="0" y="29748"/>
                </a:lnTo>
                <a:lnTo>
                  <a:pt x="975" y="34549"/>
                </a:lnTo>
                <a:lnTo>
                  <a:pt x="3840" y="39349"/>
                </a:lnTo>
                <a:lnTo>
                  <a:pt x="6720" y="44150"/>
                </a:lnTo>
                <a:lnTo>
                  <a:pt x="6720" y="12481"/>
                </a:lnTo>
                <a:lnTo>
                  <a:pt x="7680" y="8641"/>
                </a:lnTo>
                <a:lnTo>
                  <a:pt x="8656" y="5760"/>
                </a:lnTo>
                <a:lnTo>
                  <a:pt x="10561" y="3840"/>
                </a:lnTo>
                <a:lnTo>
                  <a:pt x="11521" y="2880"/>
                </a:lnTo>
                <a:lnTo>
                  <a:pt x="13441" y="1920"/>
                </a:lnTo>
                <a:lnTo>
                  <a:pt x="17282" y="1920"/>
                </a:lnTo>
                <a:lnTo>
                  <a:pt x="18242" y="2880"/>
                </a:lnTo>
                <a:lnTo>
                  <a:pt x="19202" y="3840"/>
                </a:lnTo>
                <a:lnTo>
                  <a:pt x="20162" y="5760"/>
                </a:lnTo>
                <a:lnTo>
                  <a:pt x="21122" y="8641"/>
                </a:lnTo>
                <a:lnTo>
                  <a:pt x="22082" y="11521"/>
                </a:lnTo>
                <a:lnTo>
                  <a:pt x="22082" y="33588"/>
                </a:lnTo>
                <a:lnTo>
                  <a:pt x="21122" y="37429"/>
                </a:lnTo>
                <a:lnTo>
                  <a:pt x="20162" y="40309"/>
                </a:lnTo>
                <a:lnTo>
                  <a:pt x="19202" y="42230"/>
                </a:lnTo>
                <a:lnTo>
                  <a:pt x="18242" y="43190"/>
                </a:lnTo>
                <a:lnTo>
                  <a:pt x="16322" y="441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9" name="object 959"/>
          <p:cNvSpPr/>
          <p:nvPr/>
        </p:nvSpPr>
        <p:spPr>
          <a:xfrm>
            <a:off x="4750170" y="4333082"/>
            <a:ext cx="29763" cy="47030"/>
          </a:xfrm>
          <a:custGeom>
            <a:avLst/>
            <a:gdLst/>
            <a:ahLst/>
            <a:cxnLst/>
            <a:rect l="l" t="t" r="r" b="b"/>
            <a:pathLst>
              <a:path w="29763" h="47030">
                <a:moveTo>
                  <a:pt x="16322" y="47030"/>
                </a:moveTo>
                <a:lnTo>
                  <a:pt x="19202" y="46070"/>
                </a:lnTo>
                <a:lnTo>
                  <a:pt x="21122" y="44150"/>
                </a:lnTo>
                <a:lnTo>
                  <a:pt x="24003" y="42230"/>
                </a:lnTo>
                <a:lnTo>
                  <a:pt x="25923" y="40309"/>
                </a:lnTo>
                <a:lnTo>
                  <a:pt x="26883" y="36469"/>
                </a:lnTo>
                <a:lnTo>
                  <a:pt x="28803" y="32628"/>
                </a:lnTo>
                <a:lnTo>
                  <a:pt x="29763" y="27843"/>
                </a:lnTo>
                <a:lnTo>
                  <a:pt x="29763" y="15346"/>
                </a:lnTo>
                <a:lnTo>
                  <a:pt x="27843" y="9601"/>
                </a:lnTo>
                <a:lnTo>
                  <a:pt x="24003" y="4785"/>
                </a:lnTo>
                <a:lnTo>
                  <a:pt x="21122" y="1920"/>
                </a:lnTo>
                <a:lnTo>
                  <a:pt x="18242" y="0"/>
                </a:lnTo>
                <a:lnTo>
                  <a:pt x="10561" y="0"/>
                </a:lnTo>
                <a:lnTo>
                  <a:pt x="8641" y="1920"/>
                </a:lnTo>
                <a:lnTo>
                  <a:pt x="5760" y="3840"/>
                </a:lnTo>
                <a:lnTo>
                  <a:pt x="3840" y="6720"/>
                </a:lnTo>
                <a:lnTo>
                  <a:pt x="1920" y="10561"/>
                </a:lnTo>
                <a:lnTo>
                  <a:pt x="960" y="14401"/>
                </a:lnTo>
                <a:lnTo>
                  <a:pt x="0" y="18242"/>
                </a:lnTo>
                <a:lnTo>
                  <a:pt x="0" y="29748"/>
                </a:lnTo>
                <a:lnTo>
                  <a:pt x="960" y="34549"/>
                </a:lnTo>
                <a:lnTo>
                  <a:pt x="3840" y="39349"/>
                </a:lnTo>
                <a:lnTo>
                  <a:pt x="6720" y="44150"/>
                </a:lnTo>
                <a:lnTo>
                  <a:pt x="10561" y="47030"/>
                </a:lnTo>
                <a:lnTo>
                  <a:pt x="10561" y="43190"/>
                </a:lnTo>
                <a:lnTo>
                  <a:pt x="8641" y="39349"/>
                </a:lnTo>
                <a:lnTo>
                  <a:pt x="7680" y="35524"/>
                </a:lnTo>
                <a:lnTo>
                  <a:pt x="6720" y="30708"/>
                </a:lnTo>
                <a:lnTo>
                  <a:pt x="6720" y="16322"/>
                </a:lnTo>
                <a:lnTo>
                  <a:pt x="7680" y="12481"/>
                </a:lnTo>
                <a:lnTo>
                  <a:pt x="7680" y="8641"/>
                </a:lnTo>
                <a:lnTo>
                  <a:pt x="8641" y="5760"/>
                </a:lnTo>
                <a:lnTo>
                  <a:pt x="10561" y="3840"/>
                </a:lnTo>
                <a:lnTo>
                  <a:pt x="11521" y="2880"/>
                </a:lnTo>
                <a:lnTo>
                  <a:pt x="13441" y="1920"/>
                </a:lnTo>
                <a:lnTo>
                  <a:pt x="17282" y="1920"/>
                </a:lnTo>
                <a:lnTo>
                  <a:pt x="18242" y="2880"/>
                </a:lnTo>
                <a:lnTo>
                  <a:pt x="19202" y="3840"/>
                </a:lnTo>
                <a:lnTo>
                  <a:pt x="20162" y="5760"/>
                </a:lnTo>
                <a:lnTo>
                  <a:pt x="21122" y="8641"/>
                </a:lnTo>
                <a:lnTo>
                  <a:pt x="22082" y="11521"/>
                </a:lnTo>
                <a:lnTo>
                  <a:pt x="23042" y="16322"/>
                </a:lnTo>
                <a:lnTo>
                  <a:pt x="23042" y="27843"/>
                </a:lnTo>
                <a:lnTo>
                  <a:pt x="22082" y="33588"/>
                </a:lnTo>
                <a:lnTo>
                  <a:pt x="21122" y="37429"/>
                </a:lnTo>
                <a:lnTo>
                  <a:pt x="20162" y="40309"/>
                </a:lnTo>
                <a:lnTo>
                  <a:pt x="19202" y="42230"/>
                </a:lnTo>
                <a:lnTo>
                  <a:pt x="18242" y="43190"/>
                </a:lnTo>
                <a:lnTo>
                  <a:pt x="17282" y="44150"/>
                </a:lnTo>
                <a:lnTo>
                  <a:pt x="14401" y="44150"/>
                </a:lnTo>
                <a:lnTo>
                  <a:pt x="14401" y="47030"/>
                </a:lnTo>
                <a:lnTo>
                  <a:pt x="16322" y="470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0" name="object 960"/>
          <p:cNvSpPr/>
          <p:nvPr/>
        </p:nvSpPr>
        <p:spPr>
          <a:xfrm>
            <a:off x="4760732" y="4376272"/>
            <a:ext cx="3840" cy="3840"/>
          </a:xfrm>
          <a:custGeom>
            <a:avLst/>
            <a:gdLst/>
            <a:ahLst/>
            <a:cxnLst/>
            <a:rect l="l" t="t" r="r" b="b"/>
            <a:pathLst>
              <a:path w="3840" h="3840">
                <a:moveTo>
                  <a:pt x="3840" y="3840"/>
                </a:moveTo>
                <a:lnTo>
                  <a:pt x="3840" y="960"/>
                </a:lnTo>
                <a:lnTo>
                  <a:pt x="1920" y="960"/>
                </a:lnTo>
                <a:lnTo>
                  <a:pt x="0" y="0"/>
                </a:lnTo>
                <a:lnTo>
                  <a:pt x="0" y="3840"/>
                </a:lnTo>
                <a:lnTo>
                  <a:pt x="384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1" name="object 961"/>
          <p:cNvSpPr/>
          <p:nvPr/>
        </p:nvSpPr>
        <p:spPr>
          <a:xfrm>
            <a:off x="4784735" y="4333082"/>
            <a:ext cx="51831" cy="47990"/>
          </a:xfrm>
          <a:custGeom>
            <a:avLst/>
            <a:gdLst/>
            <a:ahLst/>
            <a:cxnLst/>
            <a:rect l="l" t="t" r="r" b="b"/>
            <a:pathLst>
              <a:path w="51831" h="47990">
                <a:moveTo>
                  <a:pt x="0" y="7680"/>
                </a:moveTo>
                <a:lnTo>
                  <a:pt x="0" y="16322"/>
                </a:lnTo>
                <a:lnTo>
                  <a:pt x="960" y="18242"/>
                </a:lnTo>
                <a:lnTo>
                  <a:pt x="1920" y="20162"/>
                </a:lnTo>
                <a:lnTo>
                  <a:pt x="2880" y="22067"/>
                </a:lnTo>
                <a:lnTo>
                  <a:pt x="4800" y="23027"/>
                </a:lnTo>
                <a:lnTo>
                  <a:pt x="5760" y="24002"/>
                </a:lnTo>
                <a:lnTo>
                  <a:pt x="9601" y="24002"/>
                </a:lnTo>
                <a:lnTo>
                  <a:pt x="9601" y="22067"/>
                </a:lnTo>
                <a:lnTo>
                  <a:pt x="7680" y="22067"/>
                </a:lnTo>
                <a:lnTo>
                  <a:pt x="6720" y="21122"/>
                </a:lnTo>
                <a:lnTo>
                  <a:pt x="5760" y="20162"/>
                </a:lnTo>
                <a:lnTo>
                  <a:pt x="5760" y="19187"/>
                </a:lnTo>
                <a:lnTo>
                  <a:pt x="4800" y="17282"/>
                </a:lnTo>
                <a:lnTo>
                  <a:pt x="4800" y="7680"/>
                </a:lnTo>
                <a:lnTo>
                  <a:pt x="5760" y="4785"/>
                </a:lnTo>
                <a:lnTo>
                  <a:pt x="6720" y="3840"/>
                </a:lnTo>
                <a:lnTo>
                  <a:pt x="7680" y="1920"/>
                </a:lnTo>
                <a:lnTo>
                  <a:pt x="11521" y="1920"/>
                </a:lnTo>
                <a:lnTo>
                  <a:pt x="12481" y="2880"/>
                </a:lnTo>
                <a:lnTo>
                  <a:pt x="13441" y="4785"/>
                </a:lnTo>
                <a:lnTo>
                  <a:pt x="13441" y="19187"/>
                </a:lnTo>
                <a:lnTo>
                  <a:pt x="12481" y="24002"/>
                </a:lnTo>
                <a:lnTo>
                  <a:pt x="14401" y="23027"/>
                </a:lnTo>
                <a:lnTo>
                  <a:pt x="16322" y="21122"/>
                </a:lnTo>
                <a:lnTo>
                  <a:pt x="18227" y="19187"/>
                </a:lnTo>
                <a:lnTo>
                  <a:pt x="19202" y="15346"/>
                </a:lnTo>
                <a:lnTo>
                  <a:pt x="19202" y="8641"/>
                </a:lnTo>
                <a:lnTo>
                  <a:pt x="18227" y="5760"/>
                </a:lnTo>
                <a:lnTo>
                  <a:pt x="16322" y="2880"/>
                </a:lnTo>
                <a:lnTo>
                  <a:pt x="14401" y="960"/>
                </a:lnTo>
                <a:lnTo>
                  <a:pt x="12481" y="0"/>
                </a:lnTo>
                <a:lnTo>
                  <a:pt x="5760" y="0"/>
                </a:lnTo>
                <a:lnTo>
                  <a:pt x="4800" y="960"/>
                </a:lnTo>
                <a:lnTo>
                  <a:pt x="2880" y="1920"/>
                </a:lnTo>
                <a:lnTo>
                  <a:pt x="1920" y="3840"/>
                </a:lnTo>
                <a:lnTo>
                  <a:pt x="960" y="5760"/>
                </a:lnTo>
                <a:lnTo>
                  <a:pt x="0" y="7680"/>
                </a:lnTo>
                <a:close/>
              </a:path>
              <a:path w="51831" h="47990">
                <a:moveTo>
                  <a:pt x="12481" y="24002"/>
                </a:moveTo>
                <a:lnTo>
                  <a:pt x="13441" y="19187"/>
                </a:lnTo>
                <a:lnTo>
                  <a:pt x="11521" y="21122"/>
                </a:lnTo>
                <a:lnTo>
                  <a:pt x="11521" y="22067"/>
                </a:lnTo>
                <a:lnTo>
                  <a:pt x="9601" y="22067"/>
                </a:lnTo>
                <a:lnTo>
                  <a:pt x="9601" y="24002"/>
                </a:lnTo>
                <a:lnTo>
                  <a:pt x="12481" y="24002"/>
                </a:lnTo>
                <a:close/>
              </a:path>
              <a:path w="51831" h="47990">
                <a:moveTo>
                  <a:pt x="45110" y="47990"/>
                </a:moveTo>
                <a:lnTo>
                  <a:pt x="47030" y="47030"/>
                </a:lnTo>
                <a:lnTo>
                  <a:pt x="48950" y="44150"/>
                </a:lnTo>
                <a:lnTo>
                  <a:pt x="50871" y="42230"/>
                </a:lnTo>
                <a:lnTo>
                  <a:pt x="51831" y="39349"/>
                </a:lnTo>
                <a:lnTo>
                  <a:pt x="51831" y="30708"/>
                </a:lnTo>
                <a:lnTo>
                  <a:pt x="50871" y="28788"/>
                </a:lnTo>
                <a:lnTo>
                  <a:pt x="49910" y="26868"/>
                </a:lnTo>
                <a:lnTo>
                  <a:pt x="48950" y="25907"/>
                </a:lnTo>
                <a:lnTo>
                  <a:pt x="47030" y="24963"/>
                </a:lnTo>
                <a:lnTo>
                  <a:pt x="45110" y="24002"/>
                </a:lnTo>
                <a:lnTo>
                  <a:pt x="44150" y="23027"/>
                </a:lnTo>
                <a:lnTo>
                  <a:pt x="40309" y="23027"/>
                </a:lnTo>
                <a:lnTo>
                  <a:pt x="39349" y="24002"/>
                </a:lnTo>
                <a:lnTo>
                  <a:pt x="37429" y="24963"/>
                </a:lnTo>
                <a:lnTo>
                  <a:pt x="38404" y="42230"/>
                </a:lnTo>
                <a:lnTo>
                  <a:pt x="38404" y="28788"/>
                </a:lnTo>
                <a:lnTo>
                  <a:pt x="39349" y="26868"/>
                </a:lnTo>
                <a:lnTo>
                  <a:pt x="40309" y="25907"/>
                </a:lnTo>
                <a:lnTo>
                  <a:pt x="41269" y="24963"/>
                </a:lnTo>
                <a:lnTo>
                  <a:pt x="43190" y="24963"/>
                </a:lnTo>
                <a:lnTo>
                  <a:pt x="44150" y="25907"/>
                </a:lnTo>
                <a:lnTo>
                  <a:pt x="45110" y="26868"/>
                </a:lnTo>
                <a:lnTo>
                  <a:pt x="46070" y="28788"/>
                </a:lnTo>
                <a:lnTo>
                  <a:pt x="47030" y="31683"/>
                </a:lnTo>
                <a:lnTo>
                  <a:pt x="47030" y="39349"/>
                </a:lnTo>
                <a:lnTo>
                  <a:pt x="46070" y="42230"/>
                </a:lnTo>
                <a:lnTo>
                  <a:pt x="45110" y="44150"/>
                </a:lnTo>
                <a:lnTo>
                  <a:pt x="44150" y="45110"/>
                </a:lnTo>
                <a:lnTo>
                  <a:pt x="43190" y="46070"/>
                </a:lnTo>
                <a:lnTo>
                  <a:pt x="42230" y="46070"/>
                </a:lnTo>
                <a:lnTo>
                  <a:pt x="42230" y="47990"/>
                </a:lnTo>
                <a:lnTo>
                  <a:pt x="45110" y="47990"/>
                </a:lnTo>
                <a:close/>
              </a:path>
              <a:path w="51831" h="47990">
                <a:moveTo>
                  <a:pt x="42230" y="46070"/>
                </a:moveTo>
                <a:lnTo>
                  <a:pt x="41269" y="46070"/>
                </a:lnTo>
                <a:lnTo>
                  <a:pt x="40309" y="45110"/>
                </a:lnTo>
                <a:lnTo>
                  <a:pt x="39349" y="44150"/>
                </a:lnTo>
                <a:lnTo>
                  <a:pt x="38404" y="42230"/>
                </a:lnTo>
                <a:lnTo>
                  <a:pt x="37429" y="24963"/>
                </a:lnTo>
                <a:lnTo>
                  <a:pt x="36469" y="25907"/>
                </a:lnTo>
                <a:lnTo>
                  <a:pt x="34564" y="26868"/>
                </a:lnTo>
                <a:lnTo>
                  <a:pt x="33588" y="28788"/>
                </a:lnTo>
                <a:lnTo>
                  <a:pt x="33588" y="30708"/>
                </a:lnTo>
                <a:lnTo>
                  <a:pt x="32628" y="33588"/>
                </a:lnTo>
                <a:lnTo>
                  <a:pt x="32628" y="38389"/>
                </a:lnTo>
                <a:lnTo>
                  <a:pt x="33588" y="40309"/>
                </a:lnTo>
                <a:lnTo>
                  <a:pt x="33588" y="42230"/>
                </a:lnTo>
                <a:lnTo>
                  <a:pt x="34564" y="44150"/>
                </a:lnTo>
                <a:lnTo>
                  <a:pt x="36469" y="45110"/>
                </a:lnTo>
                <a:lnTo>
                  <a:pt x="37429" y="46070"/>
                </a:lnTo>
                <a:lnTo>
                  <a:pt x="39349" y="47030"/>
                </a:lnTo>
                <a:lnTo>
                  <a:pt x="40309" y="47990"/>
                </a:lnTo>
                <a:lnTo>
                  <a:pt x="42230" y="47990"/>
                </a:lnTo>
                <a:lnTo>
                  <a:pt x="42230" y="46070"/>
                </a:lnTo>
                <a:close/>
              </a:path>
              <a:path w="51831" h="47990">
                <a:moveTo>
                  <a:pt x="41269" y="0"/>
                </a:moveTo>
                <a:lnTo>
                  <a:pt x="7680" y="47990"/>
                </a:lnTo>
                <a:lnTo>
                  <a:pt x="10561" y="47990"/>
                </a:lnTo>
                <a:lnTo>
                  <a:pt x="44150" y="0"/>
                </a:lnTo>
                <a:lnTo>
                  <a:pt x="412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2" name="object 962"/>
          <p:cNvSpPr/>
          <p:nvPr/>
        </p:nvSpPr>
        <p:spPr>
          <a:xfrm>
            <a:off x="4431471" y="1307244"/>
            <a:ext cx="33599" cy="0"/>
          </a:xfrm>
          <a:custGeom>
            <a:avLst/>
            <a:gdLst/>
            <a:ahLst/>
            <a:cxnLst/>
            <a:rect l="l" t="t" r="r" b="b"/>
            <a:pathLst>
              <a:path w="33599" h="0">
                <a:moveTo>
                  <a:pt x="0" y="0"/>
                </a:moveTo>
                <a:lnTo>
                  <a:pt x="33599" y="0"/>
                </a:lnTo>
              </a:path>
            </a:pathLst>
          </a:custGeom>
          <a:ln w="35827">
            <a:solidFill>
              <a:srgbClr val="7E63A1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3" name="object 963"/>
          <p:cNvSpPr/>
          <p:nvPr/>
        </p:nvSpPr>
        <p:spPr>
          <a:xfrm>
            <a:off x="4481382" y="1303416"/>
            <a:ext cx="27828" cy="23042"/>
          </a:xfrm>
          <a:custGeom>
            <a:avLst/>
            <a:gdLst/>
            <a:ahLst/>
            <a:cxnLst/>
            <a:rect l="l" t="t" r="r" b="b"/>
            <a:pathLst>
              <a:path w="27828" h="23042">
                <a:moveTo>
                  <a:pt x="24963" y="0"/>
                </a:moveTo>
                <a:lnTo>
                  <a:pt x="22082" y="1920"/>
                </a:lnTo>
                <a:lnTo>
                  <a:pt x="24002" y="3840"/>
                </a:lnTo>
                <a:lnTo>
                  <a:pt x="27828" y="2880"/>
                </a:lnTo>
                <a:lnTo>
                  <a:pt x="24963" y="0"/>
                </a:lnTo>
                <a:close/>
              </a:path>
              <a:path w="27828" h="23042">
                <a:moveTo>
                  <a:pt x="19202" y="25923"/>
                </a:moveTo>
                <a:lnTo>
                  <a:pt x="19202" y="24947"/>
                </a:lnTo>
                <a:lnTo>
                  <a:pt x="16322" y="24947"/>
                </a:lnTo>
                <a:lnTo>
                  <a:pt x="15361" y="23987"/>
                </a:lnTo>
                <a:lnTo>
                  <a:pt x="14401" y="23027"/>
                </a:lnTo>
                <a:lnTo>
                  <a:pt x="13441" y="23027"/>
                </a:lnTo>
                <a:lnTo>
                  <a:pt x="13441" y="4800"/>
                </a:lnTo>
                <a:lnTo>
                  <a:pt x="18242" y="4800"/>
                </a:lnTo>
                <a:lnTo>
                  <a:pt x="33604" y="25923"/>
                </a:lnTo>
                <a:lnTo>
                  <a:pt x="45110" y="25923"/>
                </a:lnTo>
                <a:lnTo>
                  <a:pt x="45110" y="24947"/>
                </a:lnTo>
                <a:lnTo>
                  <a:pt x="43190" y="24947"/>
                </a:lnTo>
                <a:lnTo>
                  <a:pt x="41285" y="23987"/>
                </a:lnTo>
                <a:lnTo>
                  <a:pt x="39349" y="23027"/>
                </a:lnTo>
                <a:lnTo>
                  <a:pt x="37444" y="22082"/>
                </a:lnTo>
                <a:lnTo>
                  <a:pt x="35509" y="20147"/>
                </a:lnTo>
                <a:lnTo>
                  <a:pt x="33604" y="17266"/>
                </a:lnTo>
                <a:lnTo>
                  <a:pt x="24002" y="3840"/>
                </a:lnTo>
                <a:lnTo>
                  <a:pt x="22082" y="1920"/>
                </a:lnTo>
                <a:lnTo>
                  <a:pt x="19202" y="2880"/>
                </a:lnTo>
                <a:lnTo>
                  <a:pt x="13441" y="2880"/>
                </a:lnTo>
                <a:lnTo>
                  <a:pt x="13441" y="-16322"/>
                </a:lnTo>
                <a:lnTo>
                  <a:pt x="21122" y="-16322"/>
                </a:lnTo>
                <a:lnTo>
                  <a:pt x="24002" y="-15361"/>
                </a:lnTo>
                <a:lnTo>
                  <a:pt x="24963" y="-13441"/>
                </a:lnTo>
                <a:lnTo>
                  <a:pt x="26883" y="-12481"/>
                </a:lnTo>
                <a:lnTo>
                  <a:pt x="27828" y="-9601"/>
                </a:lnTo>
                <a:lnTo>
                  <a:pt x="27828" y="-3840"/>
                </a:lnTo>
                <a:lnTo>
                  <a:pt x="26883" y="-1920"/>
                </a:lnTo>
                <a:lnTo>
                  <a:pt x="24963" y="0"/>
                </a:lnTo>
                <a:lnTo>
                  <a:pt x="27828" y="2880"/>
                </a:lnTo>
                <a:lnTo>
                  <a:pt x="30723" y="1920"/>
                </a:lnTo>
                <a:lnTo>
                  <a:pt x="32644" y="0"/>
                </a:lnTo>
                <a:lnTo>
                  <a:pt x="34549" y="-1920"/>
                </a:lnTo>
                <a:lnTo>
                  <a:pt x="35509" y="-4800"/>
                </a:lnTo>
                <a:lnTo>
                  <a:pt x="35509" y="-9601"/>
                </a:lnTo>
                <a:lnTo>
                  <a:pt x="34549" y="-12481"/>
                </a:lnTo>
                <a:lnTo>
                  <a:pt x="33604" y="-14401"/>
                </a:lnTo>
                <a:lnTo>
                  <a:pt x="31668" y="-16322"/>
                </a:lnTo>
                <a:lnTo>
                  <a:pt x="29763" y="-17282"/>
                </a:lnTo>
                <a:lnTo>
                  <a:pt x="26883" y="-18242"/>
                </a:lnTo>
                <a:lnTo>
                  <a:pt x="24963" y="-18242"/>
                </a:lnTo>
                <a:lnTo>
                  <a:pt x="21122" y="-19202"/>
                </a:lnTo>
                <a:lnTo>
                  <a:pt x="0" y="-19202"/>
                </a:lnTo>
                <a:lnTo>
                  <a:pt x="0" y="-18242"/>
                </a:lnTo>
                <a:lnTo>
                  <a:pt x="3840" y="-18242"/>
                </a:lnTo>
                <a:lnTo>
                  <a:pt x="4800" y="-17282"/>
                </a:lnTo>
                <a:lnTo>
                  <a:pt x="5760" y="-16322"/>
                </a:lnTo>
                <a:lnTo>
                  <a:pt x="6720" y="-15361"/>
                </a:lnTo>
                <a:lnTo>
                  <a:pt x="6720" y="22082"/>
                </a:lnTo>
                <a:lnTo>
                  <a:pt x="5760" y="23027"/>
                </a:lnTo>
                <a:lnTo>
                  <a:pt x="4800" y="23987"/>
                </a:lnTo>
                <a:lnTo>
                  <a:pt x="3840" y="24947"/>
                </a:lnTo>
                <a:lnTo>
                  <a:pt x="0" y="24947"/>
                </a:lnTo>
                <a:lnTo>
                  <a:pt x="0" y="25923"/>
                </a:lnTo>
                <a:lnTo>
                  <a:pt x="19202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4" name="object 964"/>
          <p:cNvSpPr/>
          <p:nvPr/>
        </p:nvSpPr>
        <p:spPr>
          <a:xfrm>
            <a:off x="4528413" y="1301496"/>
            <a:ext cx="20162" cy="28788"/>
          </a:xfrm>
          <a:custGeom>
            <a:avLst/>
            <a:gdLst/>
            <a:ahLst/>
            <a:cxnLst/>
            <a:rect l="l" t="t" r="r" b="b"/>
            <a:pathLst>
              <a:path w="20162" h="28788">
                <a:moveTo>
                  <a:pt x="12481" y="26868"/>
                </a:moveTo>
                <a:lnTo>
                  <a:pt x="10561" y="24947"/>
                </a:lnTo>
                <a:lnTo>
                  <a:pt x="8641" y="22067"/>
                </a:lnTo>
                <a:lnTo>
                  <a:pt x="6720" y="18227"/>
                </a:lnTo>
                <a:lnTo>
                  <a:pt x="5760" y="14401"/>
                </a:lnTo>
                <a:lnTo>
                  <a:pt x="5760" y="7680"/>
                </a:lnTo>
                <a:lnTo>
                  <a:pt x="4800" y="0"/>
                </a:lnTo>
                <a:lnTo>
                  <a:pt x="2880" y="1920"/>
                </a:lnTo>
                <a:lnTo>
                  <a:pt x="1920" y="4800"/>
                </a:lnTo>
                <a:lnTo>
                  <a:pt x="975" y="7680"/>
                </a:lnTo>
                <a:lnTo>
                  <a:pt x="0" y="10561"/>
                </a:lnTo>
                <a:lnTo>
                  <a:pt x="0" y="17282"/>
                </a:lnTo>
                <a:lnTo>
                  <a:pt x="975" y="20162"/>
                </a:lnTo>
                <a:lnTo>
                  <a:pt x="2880" y="24002"/>
                </a:lnTo>
                <a:lnTo>
                  <a:pt x="5760" y="26868"/>
                </a:lnTo>
                <a:lnTo>
                  <a:pt x="9601" y="28788"/>
                </a:lnTo>
                <a:lnTo>
                  <a:pt x="17282" y="28788"/>
                </a:lnTo>
                <a:lnTo>
                  <a:pt x="20162" y="27843"/>
                </a:lnTo>
                <a:lnTo>
                  <a:pt x="19202" y="25907"/>
                </a:lnTo>
                <a:lnTo>
                  <a:pt x="18242" y="26868"/>
                </a:lnTo>
                <a:lnTo>
                  <a:pt x="12481" y="26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5" name="object 965"/>
          <p:cNvSpPr/>
          <p:nvPr/>
        </p:nvSpPr>
        <p:spPr>
          <a:xfrm>
            <a:off x="4533214" y="1298615"/>
            <a:ext cx="24963" cy="30723"/>
          </a:xfrm>
          <a:custGeom>
            <a:avLst/>
            <a:gdLst/>
            <a:ahLst/>
            <a:cxnLst/>
            <a:rect l="l" t="t" r="r" b="b"/>
            <a:pathLst>
              <a:path w="24963" h="30723">
                <a:moveTo>
                  <a:pt x="1920" y="6720"/>
                </a:moveTo>
                <a:lnTo>
                  <a:pt x="2880" y="4800"/>
                </a:lnTo>
                <a:lnTo>
                  <a:pt x="3840" y="3840"/>
                </a:lnTo>
                <a:lnTo>
                  <a:pt x="4800" y="2880"/>
                </a:lnTo>
                <a:lnTo>
                  <a:pt x="6720" y="1920"/>
                </a:lnTo>
                <a:lnTo>
                  <a:pt x="11521" y="1920"/>
                </a:lnTo>
                <a:lnTo>
                  <a:pt x="13441" y="2880"/>
                </a:lnTo>
                <a:lnTo>
                  <a:pt x="14401" y="4800"/>
                </a:lnTo>
                <a:lnTo>
                  <a:pt x="17282" y="7680"/>
                </a:lnTo>
                <a:lnTo>
                  <a:pt x="18242" y="12481"/>
                </a:lnTo>
                <a:lnTo>
                  <a:pt x="18242" y="22067"/>
                </a:lnTo>
                <a:lnTo>
                  <a:pt x="17282" y="24947"/>
                </a:lnTo>
                <a:lnTo>
                  <a:pt x="16322" y="26883"/>
                </a:lnTo>
                <a:lnTo>
                  <a:pt x="14401" y="28788"/>
                </a:lnTo>
                <a:lnTo>
                  <a:pt x="15361" y="30723"/>
                </a:lnTo>
                <a:lnTo>
                  <a:pt x="17282" y="29748"/>
                </a:lnTo>
                <a:lnTo>
                  <a:pt x="19202" y="28788"/>
                </a:lnTo>
                <a:lnTo>
                  <a:pt x="21122" y="25907"/>
                </a:lnTo>
                <a:lnTo>
                  <a:pt x="23042" y="23042"/>
                </a:lnTo>
                <a:lnTo>
                  <a:pt x="24002" y="21107"/>
                </a:lnTo>
                <a:lnTo>
                  <a:pt x="24963" y="18227"/>
                </a:lnTo>
                <a:lnTo>
                  <a:pt x="24963" y="11521"/>
                </a:lnTo>
                <a:lnTo>
                  <a:pt x="23042" y="7680"/>
                </a:lnTo>
                <a:lnTo>
                  <a:pt x="21122" y="4800"/>
                </a:lnTo>
                <a:lnTo>
                  <a:pt x="18242" y="960"/>
                </a:lnTo>
                <a:lnTo>
                  <a:pt x="14401" y="0"/>
                </a:lnTo>
                <a:lnTo>
                  <a:pt x="4800" y="0"/>
                </a:lnTo>
                <a:lnTo>
                  <a:pt x="2880" y="1920"/>
                </a:lnTo>
                <a:lnTo>
                  <a:pt x="0" y="2880"/>
                </a:lnTo>
                <a:lnTo>
                  <a:pt x="960" y="10561"/>
                </a:lnTo>
                <a:lnTo>
                  <a:pt x="1920" y="8641"/>
                </a:lnTo>
                <a:lnTo>
                  <a:pt x="192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6" name="object 966"/>
          <p:cNvSpPr/>
          <p:nvPr/>
        </p:nvSpPr>
        <p:spPr>
          <a:xfrm>
            <a:off x="4561057" y="1284213"/>
            <a:ext cx="63352" cy="46070"/>
          </a:xfrm>
          <a:custGeom>
            <a:avLst/>
            <a:gdLst/>
            <a:ahLst/>
            <a:cxnLst/>
            <a:rect l="l" t="t" r="r" b="b"/>
            <a:pathLst>
              <a:path w="63352" h="46070">
                <a:moveTo>
                  <a:pt x="4800" y="3840"/>
                </a:moveTo>
                <a:lnTo>
                  <a:pt x="4800" y="4800"/>
                </a:lnTo>
                <a:lnTo>
                  <a:pt x="5760" y="5760"/>
                </a:lnTo>
                <a:lnTo>
                  <a:pt x="6720" y="8641"/>
                </a:lnTo>
                <a:lnTo>
                  <a:pt x="20162" y="46070"/>
                </a:lnTo>
                <a:lnTo>
                  <a:pt x="21122" y="46070"/>
                </a:lnTo>
                <a:lnTo>
                  <a:pt x="31683" y="17282"/>
                </a:lnTo>
                <a:lnTo>
                  <a:pt x="42245" y="46070"/>
                </a:lnTo>
                <a:lnTo>
                  <a:pt x="43205" y="46070"/>
                </a:lnTo>
                <a:lnTo>
                  <a:pt x="55686" y="9601"/>
                </a:lnTo>
                <a:lnTo>
                  <a:pt x="56631" y="6720"/>
                </a:lnTo>
                <a:lnTo>
                  <a:pt x="57591" y="4800"/>
                </a:lnTo>
                <a:lnTo>
                  <a:pt x="58567" y="4800"/>
                </a:lnTo>
                <a:lnTo>
                  <a:pt x="58567" y="2880"/>
                </a:lnTo>
                <a:lnTo>
                  <a:pt x="59527" y="2880"/>
                </a:lnTo>
                <a:lnTo>
                  <a:pt x="60472" y="1920"/>
                </a:lnTo>
                <a:lnTo>
                  <a:pt x="61432" y="960"/>
                </a:lnTo>
                <a:lnTo>
                  <a:pt x="63352" y="960"/>
                </a:lnTo>
                <a:lnTo>
                  <a:pt x="63352" y="0"/>
                </a:lnTo>
                <a:lnTo>
                  <a:pt x="49911" y="0"/>
                </a:lnTo>
                <a:lnTo>
                  <a:pt x="49911" y="960"/>
                </a:lnTo>
                <a:lnTo>
                  <a:pt x="50886" y="960"/>
                </a:lnTo>
                <a:lnTo>
                  <a:pt x="51846" y="1920"/>
                </a:lnTo>
                <a:lnTo>
                  <a:pt x="53751" y="1920"/>
                </a:lnTo>
                <a:lnTo>
                  <a:pt x="53751" y="2880"/>
                </a:lnTo>
                <a:lnTo>
                  <a:pt x="54726" y="2880"/>
                </a:lnTo>
                <a:lnTo>
                  <a:pt x="54726" y="5760"/>
                </a:lnTo>
                <a:lnTo>
                  <a:pt x="53751" y="7680"/>
                </a:lnTo>
                <a:lnTo>
                  <a:pt x="52791" y="9601"/>
                </a:lnTo>
                <a:lnTo>
                  <a:pt x="44165" y="34564"/>
                </a:lnTo>
                <a:lnTo>
                  <a:pt x="35524" y="10561"/>
                </a:lnTo>
                <a:lnTo>
                  <a:pt x="34564" y="7680"/>
                </a:lnTo>
                <a:lnTo>
                  <a:pt x="34564" y="2880"/>
                </a:lnTo>
                <a:lnTo>
                  <a:pt x="35524" y="1920"/>
                </a:lnTo>
                <a:lnTo>
                  <a:pt x="36484" y="960"/>
                </a:lnTo>
                <a:lnTo>
                  <a:pt x="39364" y="960"/>
                </a:lnTo>
                <a:lnTo>
                  <a:pt x="39364" y="0"/>
                </a:lnTo>
                <a:lnTo>
                  <a:pt x="21122" y="0"/>
                </a:lnTo>
                <a:lnTo>
                  <a:pt x="21122" y="960"/>
                </a:lnTo>
                <a:lnTo>
                  <a:pt x="22082" y="960"/>
                </a:lnTo>
                <a:lnTo>
                  <a:pt x="23042" y="1920"/>
                </a:lnTo>
                <a:lnTo>
                  <a:pt x="24963" y="1920"/>
                </a:lnTo>
                <a:lnTo>
                  <a:pt x="24963" y="2880"/>
                </a:lnTo>
                <a:lnTo>
                  <a:pt x="25923" y="2880"/>
                </a:lnTo>
                <a:lnTo>
                  <a:pt x="25923" y="3840"/>
                </a:lnTo>
                <a:lnTo>
                  <a:pt x="26883" y="4800"/>
                </a:lnTo>
                <a:lnTo>
                  <a:pt x="26883" y="5760"/>
                </a:lnTo>
                <a:lnTo>
                  <a:pt x="27843" y="6720"/>
                </a:lnTo>
                <a:lnTo>
                  <a:pt x="28803" y="9601"/>
                </a:lnTo>
                <a:lnTo>
                  <a:pt x="29763" y="13441"/>
                </a:lnTo>
                <a:lnTo>
                  <a:pt x="23042" y="34564"/>
                </a:lnTo>
                <a:lnTo>
                  <a:pt x="13441" y="9601"/>
                </a:lnTo>
                <a:lnTo>
                  <a:pt x="12481" y="6720"/>
                </a:lnTo>
                <a:lnTo>
                  <a:pt x="12481" y="2880"/>
                </a:lnTo>
                <a:lnTo>
                  <a:pt x="13441" y="1920"/>
                </a:lnTo>
                <a:lnTo>
                  <a:pt x="14401" y="960"/>
                </a:lnTo>
                <a:lnTo>
                  <a:pt x="16322" y="960"/>
                </a:lnTo>
                <a:lnTo>
                  <a:pt x="16322" y="0"/>
                </a:lnTo>
                <a:lnTo>
                  <a:pt x="0" y="0"/>
                </a:lnTo>
                <a:lnTo>
                  <a:pt x="0" y="960"/>
                </a:lnTo>
                <a:lnTo>
                  <a:pt x="960" y="960"/>
                </a:lnTo>
                <a:lnTo>
                  <a:pt x="1920" y="1920"/>
                </a:lnTo>
                <a:lnTo>
                  <a:pt x="2880" y="1920"/>
                </a:lnTo>
                <a:lnTo>
                  <a:pt x="3840" y="2880"/>
                </a:lnTo>
                <a:lnTo>
                  <a:pt x="4800" y="2880"/>
                </a:lnTo>
                <a:lnTo>
                  <a:pt x="480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7" name="object 967"/>
          <p:cNvSpPr/>
          <p:nvPr/>
        </p:nvSpPr>
        <p:spPr>
          <a:xfrm>
            <a:off x="4643612" y="1282293"/>
            <a:ext cx="15361" cy="47045"/>
          </a:xfrm>
          <a:custGeom>
            <a:avLst/>
            <a:gdLst/>
            <a:ahLst/>
            <a:cxnLst/>
            <a:rect l="l" t="t" r="r" b="b"/>
            <a:pathLst>
              <a:path w="15361" h="47045">
                <a:moveTo>
                  <a:pt x="9601" y="0"/>
                </a:moveTo>
                <a:lnTo>
                  <a:pt x="0" y="3840"/>
                </a:lnTo>
                <a:lnTo>
                  <a:pt x="960" y="4800"/>
                </a:lnTo>
                <a:lnTo>
                  <a:pt x="1920" y="4800"/>
                </a:lnTo>
                <a:lnTo>
                  <a:pt x="1920" y="3840"/>
                </a:lnTo>
                <a:lnTo>
                  <a:pt x="2880" y="3840"/>
                </a:lnTo>
                <a:lnTo>
                  <a:pt x="3840" y="4800"/>
                </a:lnTo>
                <a:lnTo>
                  <a:pt x="4800" y="4800"/>
                </a:lnTo>
                <a:lnTo>
                  <a:pt x="4800" y="45110"/>
                </a:lnTo>
                <a:lnTo>
                  <a:pt x="3840" y="45110"/>
                </a:lnTo>
                <a:lnTo>
                  <a:pt x="3840" y="46070"/>
                </a:lnTo>
                <a:lnTo>
                  <a:pt x="960" y="46070"/>
                </a:lnTo>
                <a:lnTo>
                  <a:pt x="960" y="47045"/>
                </a:lnTo>
                <a:lnTo>
                  <a:pt x="15361" y="47045"/>
                </a:lnTo>
                <a:lnTo>
                  <a:pt x="15361" y="46070"/>
                </a:lnTo>
                <a:lnTo>
                  <a:pt x="12481" y="46070"/>
                </a:lnTo>
                <a:lnTo>
                  <a:pt x="11521" y="45110"/>
                </a:lnTo>
                <a:lnTo>
                  <a:pt x="10561" y="44150"/>
                </a:lnTo>
                <a:lnTo>
                  <a:pt x="10561" y="0"/>
                </a:lnTo>
                <a:lnTo>
                  <a:pt x="96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8" name="object 968"/>
          <p:cNvSpPr/>
          <p:nvPr/>
        </p:nvSpPr>
        <p:spPr>
          <a:xfrm>
            <a:off x="4668575" y="1297655"/>
            <a:ext cx="20162" cy="12481"/>
          </a:xfrm>
          <a:custGeom>
            <a:avLst/>
            <a:gdLst/>
            <a:ahLst/>
            <a:cxnLst/>
            <a:rect l="l" t="t" r="r" b="b"/>
            <a:pathLst>
              <a:path w="20162" h="12481">
                <a:moveTo>
                  <a:pt x="2880" y="3840"/>
                </a:moveTo>
                <a:lnTo>
                  <a:pt x="4800" y="2880"/>
                </a:lnTo>
                <a:lnTo>
                  <a:pt x="8641" y="2880"/>
                </a:lnTo>
                <a:lnTo>
                  <a:pt x="10561" y="3840"/>
                </a:lnTo>
                <a:lnTo>
                  <a:pt x="11521" y="4800"/>
                </a:lnTo>
                <a:lnTo>
                  <a:pt x="12481" y="5760"/>
                </a:lnTo>
                <a:lnTo>
                  <a:pt x="12481" y="6720"/>
                </a:lnTo>
                <a:lnTo>
                  <a:pt x="13441" y="7680"/>
                </a:lnTo>
                <a:lnTo>
                  <a:pt x="13441" y="8641"/>
                </a:lnTo>
                <a:lnTo>
                  <a:pt x="20162" y="12481"/>
                </a:lnTo>
                <a:lnTo>
                  <a:pt x="20162" y="8641"/>
                </a:lnTo>
                <a:lnTo>
                  <a:pt x="19202" y="5760"/>
                </a:lnTo>
                <a:lnTo>
                  <a:pt x="17282" y="3840"/>
                </a:lnTo>
                <a:lnTo>
                  <a:pt x="14401" y="1920"/>
                </a:lnTo>
                <a:lnTo>
                  <a:pt x="12481" y="0"/>
                </a:lnTo>
                <a:lnTo>
                  <a:pt x="4800" y="0"/>
                </a:lnTo>
                <a:lnTo>
                  <a:pt x="960" y="1920"/>
                </a:lnTo>
                <a:lnTo>
                  <a:pt x="0" y="6720"/>
                </a:lnTo>
                <a:lnTo>
                  <a:pt x="1920" y="4800"/>
                </a:lnTo>
                <a:lnTo>
                  <a:pt x="288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9" name="object 969"/>
          <p:cNvSpPr/>
          <p:nvPr/>
        </p:nvSpPr>
        <p:spPr>
          <a:xfrm>
            <a:off x="4662815" y="1299575"/>
            <a:ext cx="25923" cy="30708"/>
          </a:xfrm>
          <a:custGeom>
            <a:avLst/>
            <a:gdLst/>
            <a:ahLst/>
            <a:cxnLst/>
            <a:rect l="l" t="t" r="r" b="b"/>
            <a:pathLst>
              <a:path w="25923" h="30708">
                <a:moveTo>
                  <a:pt x="19202" y="6720"/>
                </a:moveTo>
                <a:lnTo>
                  <a:pt x="19202" y="8641"/>
                </a:lnTo>
                <a:lnTo>
                  <a:pt x="4800" y="8641"/>
                </a:lnTo>
                <a:lnTo>
                  <a:pt x="4800" y="6720"/>
                </a:lnTo>
                <a:lnTo>
                  <a:pt x="5760" y="4800"/>
                </a:lnTo>
                <a:lnTo>
                  <a:pt x="6720" y="0"/>
                </a:lnTo>
                <a:lnTo>
                  <a:pt x="3840" y="2880"/>
                </a:lnTo>
                <a:lnTo>
                  <a:pt x="1920" y="5760"/>
                </a:lnTo>
                <a:lnTo>
                  <a:pt x="0" y="9601"/>
                </a:lnTo>
                <a:lnTo>
                  <a:pt x="0" y="20147"/>
                </a:lnTo>
                <a:lnTo>
                  <a:pt x="1920" y="23987"/>
                </a:lnTo>
                <a:lnTo>
                  <a:pt x="3840" y="26868"/>
                </a:lnTo>
                <a:lnTo>
                  <a:pt x="6720" y="29763"/>
                </a:lnTo>
                <a:lnTo>
                  <a:pt x="9601" y="30708"/>
                </a:lnTo>
                <a:lnTo>
                  <a:pt x="17282" y="30708"/>
                </a:lnTo>
                <a:lnTo>
                  <a:pt x="20162" y="29763"/>
                </a:lnTo>
                <a:lnTo>
                  <a:pt x="22082" y="26868"/>
                </a:lnTo>
                <a:lnTo>
                  <a:pt x="24002" y="24947"/>
                </a:lnTo>
                <a:lnTo>
                  <a:pt x="25923" y="22082"/>
                </a:lnTo>
                <a:lnTo>
                  <a:pt x="25923" y="19202"/>
                </a:lnTo>
                <a:lnTo>
                  <a:pt x="24963" y="18242"/>
                </a:lnTo>
                <a:lnTo>
                  <a:pt x="24002" y="21107"/>
                </a:lnTo>
                <a:lnTo>
                  <a:pt x="23042" y="23042"/>
                </a:lnTo>
                <a:lnTo>
                  <a:pt x="21122" y="23987"/>
                </a:lnTo>
                <a:lnTo>
                  <a:pt x="20162" y="24947"/>
                </a:lnTo>
                <a:lnTo>
                  <a:pt x="18242" y="25923"/>
                </a:lnTo>
                <a:lnTo>
                  <a:pt x="13441" y="25923"/>
                </a:lnTo>
                <a:lnTo>
                  <a:pt x="10561" y="23987"/>
                </a:lnTo>
                <a:lnTo>
                  <a:pt x="8641" y="22082"/>
                </a:lnTo>
                <a:lnTo>
                  <a:pt x="5760" y="19202"/>
                </a:lnTo>
                <a:lnTo>
                  <a:pt x="4800" y="15361"/>
                </a:lnTo>
                <a:lnTo>
                  <a:pt x="4800" y="10561"/>
                </a:lnTo>
                <a:lnTo>
                  <a:pt x="25923" y="10561"/>
                </a:lnTo>
                <a:lnTo>
                  <a:pt x="19202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0" name="object 970"/>
          <p:cNvSpPr/>
          <p:nvPr/>
        </p:nvSpPr>
        <p:spPr>
          <a:xfrm>
            <a:off x="4702180" y="1337005"/>
            <a:ext cx="18227" cy="7680"/>
          </a:xfrm>
          <a:custGeom>
            <a:avLst/>
            <a:gdLst/>
            <a:ahLst/>
            <a:cxnLst/>
            <a:rect l="l" t="t" r="r" b="b"/>
            <a:pathLst>
              <a:path w="18227" h="7680">
                <a:moveTo>
                  <a:pt x="18227" y="0"/>
                </a:moveTo>
                <a:lnTo>
                  <a:pt x="16322" y="960"/>
                </a:lnTo>
                <a:lnTo>
                  <a:pt x="14386" y="2895"/>
                </a:lnTo>
                <a:lnTo>
                  <a:pt x="0" y="2895"/>
                </a:lnTo>
                <a:lnTo>
                  <a:pt x="3840" y="7680"/>
                </a:lnTo>
                <a:lnTo>
                  <a:pt x="9585" y="7680"/>
                </a:lnTo>
                <a:lnTo>
                  <a:pt x="14386" y="5760"/>
                </a:lnTo>
                <a:lnTo>
                  <a:pt x="17266" y="2895"/>
                </a:lnTo>
                <a:lnTo>
                  <a:pt x="1822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1" name="object 971"/>
          <p:cNvSpPr/>
          <p:nvPr/>
        </p:nvSpPr>
        <p:spPr>
          <a:xfrm>
            <a:off x="4692578" y="1298615"/>
            <a:ext cx="31668" cy="46070"/>
          </a:xfrm>
          <a:custGeom>
            <a:avLst/>
            <a:gdLst/>
            <a:ahLst/>
            <a:cxnLst/>
            <a:rect l="l" t="t" r="r" b="b"/>
            <a:pathLst>
              <a:path w="31668" h="46070">
                <a:moveTo>
                  <a:pt x="30708" y="1920"/>
                </a:moveTo>
                <a:lnTo>
                  <a:pt x="22082" y="1920"/>
                </a:lnTo>
                <a:lnTo>
                  <a:pt x="20147" y="0"/>
                </a:lnTo>
                <a:lnTo>
                  <a:pt x="11521" y="0"/>
                </a:lnTo>
                <a:lnTo>
                  <a:pt x="8641" y="960"/>
                </a:lnTo>
                <a:lnTo>
                  <a:pt x="5760" y="2880"/>
                </a:lnTo>
                <a:lnTo>
                  <a:pt x="3840" y="4800"/>
                </a:lnTo>
                <a:lnTo>
                  <a:pt x="2880" y="7680"/>
                </a:lnTo>
                <a:lnTo>
                  <a:pt x="2880" y="14386"/>
                </a:lnTo>
                <a:lnTo>
                  <a:pt x="3840" y="16322"/>
                </a:lnTo>
                <a:lnTo>
                  <a:pt x="4800" y="17282"/>
                </a:lnTo>
                <a:lnTo>
                  <a:pt x="6720" y="19202"/>
                </a:lnTo>
                <a:lnTo>
                  <a:pt x="8641" y="20162"/>
                </a:lnTo>
                <a:lnTo>
                  <a:pt x="6720" y="22067"/>
                </a:lnTo>
                <a:lnTo>
                  <a:pt x="4800" y="23042"/>
                </a:lnTo>
                <a:lnTo>
                  <a:pt x="3840" y="24002"/>
                </a:lnTo>
                <a:lnTo>
                  <a:pt x="3840" y="24947"/>
                </a:lnTo>
                <a:lnTo>
                  <a:pt x="2880" y="25907"/>
                </a:lnTo>
                <a:lnTo>
                  <a:pt x="2880" y="27828"/>
                </a:lnTo>
                <a:lnTo>
                  <a:pt x="3840" y="28788"/>
                </a:lnTo>
                <a:lnTo>
                  <a:pt x="4800" y="29748"/>
                </a:lnTo>
                <a:lnTo>
                  <a:pt x="6720" y="30723"/>
                </a:lnTo>
                <a:lnTo>
                  <a:pt x="3840" y="32628"/>
                </a:lnTo>
                <a:lnTo>
                  <a:pt x="2880" y="34564"/>
                </a:lnTo>
                <a:lnTo>
                  <a:pt x="1920" y="35509"/>
                </a:lnTo>
                <a:lnTo>
                  <a:pt x="960" y="36469"/>
                </a:lnTo>
                <a:lnTo>
                  <a:pt x="960" y="37444"/>
                </a:lnTo>
                <a:lnTo>
                  <a:pt x="0" y="38389"/>
                </a:lnTo>
                <a:lnTo>
                  <a:pt x="0" y="40309"/>
                </a:lnTo>
                <a:lnTo>
                  <a:pt x="960" y="41285"/>
                </a:lnTo>
                <a:lnTo>
                  <a:pt x="2880" y="43190"/>
                </a:lnTo>
                <a:lnTo>
                  <a:pt x="5760" y="45110"/>
                </a:lnTo>
                <a:lnTo>
                  <a:pt x="9601" y="46070"/>
                </a:lnTo>
                <a:lnTo>
                  <a:pt x="13441" y="46070"/>
                </a:lnTo>
                <a:lnTo>
                  <a:pt x="9601" y="41285"/>
                </a:lnTo>
                <a:lnTo>
                  <a:pt x="6720" y="39349"/>
                </a:lnTo>
                <a:lnTo>
                  <a:pt x="5760" y="38389"/>
                </a:lnTo>
                <a:lnTo>
                  <a:pt x="4800" y="37444"/>
                </a:lnTo>
                <a:lnTo>
                  <a:pt x="4800" y="36469"/>
                </a:lnTo>
                <a:lnTo>
                  <a:pt x="5760" y="35509"/>
                </a:lnTo>
                <a:lnTo>
                  <a:pt x="5760" y="34564"/>
                </a:lnTo>
                <a:lnTo>
                  <a:pt x="6720" y="33604"/>
                </a:lnTo>
                <a:lnTo>
                  <a:pt x="6720" y="31668"/>
                </a:lnTo>
                <a:lnTo>
                  <a:pt x="8641" y="30723"/>
                </a:lnTo>
                <a:lnTo>
                  <a:pt x="10561" y="31668"/>
                </a:lnTo>
                <a:lnTo>
                  <a:pt x="25923" y="31668"/>
                </a:lnTo>
                <a:lnTo>
                  <a:pt x="26868" y="32628"/>
                </a:lnTo>
                <a:lnTo>
                  <a:pt x="27828" y="32628"/>
                </a:lnTo>
                <a:lnTo>
                  <a:pt x="28803" y="33604"/>
                </a:lnTo>
                <a:lnTo>
                  <a:pt x="28803" y="36469"/>
                </a:lnTo>
                <a:lnTo>
                  <a:pt x="27828" y="38389"/>
                </a:lnTo>
                <a:lnTo>
                  <a:pt x="26868" y="41285"/>
                </a:lnTo>
                <a:lnTo>
                  <a:pt x="29748" y="38389"/>
                </a:lnTo>
                <a:lnTo>
                  <a:pt x="30708" y="36469"/>
                </a:lnTo>
                <a:lnTo>
                  <a:pt x="30708" y="31668"/>
                </a:lnTo>
                <a:lnTo>
                  <a:pt x="29748" y="30723"/>
                </a:lnTo>
                <a:lnTo>
                  <a:pt x="28803" y="28788"/>
                </a:lnTo>
                <a:lnTo>
                  <a:pt x="27828" y="27828"/>
                </a:lnTo>
                <a:lnTo>
                  <a:pt x="25923" y="26883"/>
                </a:lnTo>
                <a:lnTo>
                  <a:pt x="15361" y="26883"/>
                </a:lnTo>
                <a:lnTo>
                  <a:pt x="12466" y="25907"/>
                </a:lnTo>
                <a:lnTo>
                  <a:pt x="8641" y="25907"/>
                </a:lnTo>
                <a:lnTo>
                  <a:pt x="8641" y="24947"/>
                </a:lnTo>
                <a:lnTo>
                  <a:pt x="7680" y="24947"/>
                </a:lnTo>
                <a:lnTo>
                  <a:pt x="7680" y="23042"/>
                </a:lnTo>
                <a:lnTo>
                  <a:pt x="8641" y="23042"/>
                </a:lnTo>
                <a:lnTo>
                  <a:pt x="8641" y="22067"/>
                </a:lnTo>
                <a:lnTo>
                  <a:pt x="9601" y="21107"/>
                </a:lnTo>
                <a:lnTo>
                  <a:pt x="8641" y="12481"/>
                </a:lnTo>
                <a:lnTo>
                  <a:pt x="8641" y="6720"/>
                </a:lnTo>
                <a:lnTo>
                  <a:pt x="9601" y="4800"/>
                </a:lnTo>
                <a:lnTo>
                  <a:pt x="10561" y="2880"/>
                </a:lnTo>
                <a:lnTo>
                  <a:pt x="11521" y="1920"/>
                </a:lnTo>
                <a:lnTo>
                  <a:pt x="12466" y="960"/>
                </a:lnTo>
                <a:lnTo>
                  <a:pt x="16306" y="960"/>
                </a:lnTo>
                <a:lnTo>
                  <a:pt x="17282" y="1920"/>
                </a:lnTo>
                <a:lnTo>
                  <a:pt x="19187" y="2880"/>
                </a:lnTo>
                <a:lnTo>
                  <a:pt x="20147" y="5760"/>
                </a:lnTo>
                <a:lnTo>
                  <a:pt x="21122" y="7680"/>
                </a:lnTo>
                <a:lnTo>
                  <a:pt x="21122" y="14386"/>
                </a:lnTo>
                <a:lnTo>
                  <a:pt x="20147" y="16322"/>
                </a:lnTo>
                <a:lnTo>
                  <a:pt x="19187" y="17282"/>
                </a:lnTo>
                <a:lnTo>
                  <a:pt x="21122" y="20162"/>
                </a:lnTo>
                <a:lnTo>
                  <a:pt x="23987" y="18227"/>
                </a:lnTo>
                <a:lnTo>
                  <a:pt x="25923" y="16322"/>
                </a:lnTo>
                <a:lnTo>
                  <a:pt x="26868" y="13441"/>
                </a:lnTo>
                <a:lnTo>
                  <a:pt x="26868" y="8641"/>
                </a:lnTo>
                <a:lnTo>
                  <a:pt x="25923" y="6720"/>
                </a:lnTo>
                <a:lnTo>
                  <a:pt x="24963" y="4800"/>
                </a:lnTo>
                <a:lnTo>
                  <a:pt x="30708" y="4800"/>
                </a:lnTo>
                <a:lnTo>
                  <a:pt x="30708" y="3840"/>
                </a:lnTo>
                <a:lnTo>
                  <a:pt x="31668" y="3840"/>
                </a:lnTo>
                <a:lnTo>
                  <a:pt x="31668" y="2880"/>
                </a:lnTo>
                <a:lnTo>
                  <a:pt x="30708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2" name="object 972"/>
          <p:cNvSpPr/>
          <p:nvPr/>
        </p:nvSpPr>
        <p:spPr>
          <a:xfrm>
            <a:off x="4701219" y="1311097"/>
            <a:ext cx="12481" cy="8625"/>
          </a:xfrm>
          <a:custGeom>
            <a:avLst/>
            <a:gdLst/>
            <a:ahLst/>
            <a:cxnLst/>
            <a:rect l="l" t="t" r="r" b="b"/>
            <a:pathLst>
              <a:path w="12481" h="8625">
                <a:moveTo>
                  <a:pt x="9601" y="6720"/>
                </a:moveTo>
                <a:lnTo>
                  <a:pt x="2880" y="6720"/>
                </a:lnTo>
                <a:lnTo>
                  <a:pt x="1920" y="4800"/>
                </a:lnTo>
                <a:lnTo>
                  <a:pt x="960" y="2880"/>
                </a:lnTo>
                <a:lnTo>
                  <a:pt x="0" y="0"/>
                </a:lnTo>
                <a:lnTo>
                  <a:pt x="960" y="8625"/>
                </a:lnTo>
                <a:lnTo>
                  <a:pt x="1920" y="7680"/>
                </a:lnTo>
                <a:lnTo>
                  <a:pt x="2880" y="8625"/>
                </a:lnTo>
                <a:lnTo>
                  <a:pt x="9601" y="8625"/>
                </a:lnTo>
                <a:lnTo>
                  <a:pt x="12481" y="7680"/>
                </a:lnTo>
                <a:lnTo>
                  <a:pt x="10546" y="4800"/>
                </a:lnTo>
                <a:lnTo>
                  <a:pt x="960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3" name="object 973"/>
          <p:cNvSpPr/>
          <p:nvPr/>
        </p:nvSpPr>
        <p:spPr>
          <a:xfrm>
            <a:off x="4728088" y="1298615"/>
            <a:ext cx="26883" cy="31668"/>
          </a:xfrm>
          <a:custGeom>
            <a:avLst/>
            <a:gdLst/>
            <a:ahLst/>
            <a:cxnLst/>
            <a:rect l="l" t="t" r="r" b="b"/>
            <a:pathLst>
              <a:path w="26883" h="31668">
                <a:moveTo>
                  <a:pt x="16322" y="0"/>
                </a:moveTo>
                <a:lnTo>
                  <a:pt x="5760" y="0"/>
                </a:lnTo>
                <a:lnTo>
                  <a:pt x="3840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8641"/>
                </a:lnTo>
                <a:lnTo>
                  <a:pt x="960" y="8641"/>
                </a:lnTo>
                <a:lnTo>
                  <a:pt x="960" y="9601"/>
                </a:lnTo>
                <a:lnTo>
                  <a:pt x="1920" y="10561"/>
                </a:lnTo>
                <a:lnTo>
                  <a:pt x="4800" y="10561"/>
                </a:lnTo>
                <a:lnTo>
                  <a:pt x="5760" y="9601"/>
                </a:lnTo>
                <a:lnTo>
                  <a:pt x="5760" y="3840"/>
                </a:lnTo>
                <a:lnTo>
                  <a:pt x="6720" y="3840"/>
                </a:lnTo>
                <a:lnTo>
                  <a:pt x="7680" y="2880"/>
                </a:lnTo>
                <a:lnTo>
                  <a:pt x="7680" y="1920"/>
                </a:lnTo>
                <a:lnTo>
                  <a:pt x="13441" y="1920"/>
                </a:lnTo>
                <a:lnTo>
                  <a:pt x="14401" y="2880"/>
                </a:lnTo>
                <a:lnTo>
                  <a:pt x="15361" y="4800"/>
                </a:lnTo>
                <a:lnTo>
                  <a:pt x="16322" y="6720"/>
                </a:lnTo>
                <a:lnTo>
                  <a:pt x="16322" y="10561"/>
                </a:lnTo>
                <a:lnTo>
                  <a:pt x="10561" y="12481"/>
                </a:lnTo>
                <a:lnTo>
                  <a:pt x="7680" y="14386"/>
                </a:lnTo>
                <a:lnTo>
                  <a:pt x="4800" y="15361"/>
                </a:lnTo>
                <a:lnTo>
                  <a:pt x="5760" y="18227"/>
                </a:lnTo>
                <a:lnTo>
                  <a:pt x="6720" y="17282"/>
                </a:lnTo>
                <a:lnTo>
                  <a:pt x="7680" y="16322"/>
                </a:lnTo>
                <a:lnTo>
                  <a:pt x="9601" y="15361"/>
                </a:lnTo>
                <a:lnTo>
                  <a:pt x="10561" y="15361"/>
                </a:lnTo>
                <a:lnTo>
                  <a:pt x="13441" y="14386"/>
                </a:lnTo>
                <a:lnTo>
                  <a:pt x="16322" y="12481"/>
                </a:lnTo>
                <a:lnTo>
                  <a:pt x="16322" y="24002"/>
                </a:lnTo>
                <a:lnTo>
                  <a:pt x="13441" y="26883"/>
                </a:lnTo>
                <a:lnTo>
                  <a:pt x="11521" y="27828"/>
                </a:lnTo>
                <a:lnTo>
                  <a:pt x="8641" y="27828"/>
                </a:lnTo>
                <a:lnTo>
                  <a:pt x="9601" y="31668"/>
                </a:lnTo>
                <a:lnTo>
                  <a:pt x="10561" y="30723"/>
                </a:lnTo>
                <a:lnTo>
                  <a:pt x="11521" y="30723"/>
                </a:lnTo>
                <a:lnTo>
                  <a:pt x="13441" y="28788"/>
                </a:lnTo>
                <a:lnTo>
                  <a:pt x="16322" y="26883"/>
                </a:lnTo>
                <a:lnTo>
                  <a:pt x="16322" y="29748"/>
                </a:lnTo>
                <a:lnTo>
                  <a:pt x="17282" y="30723"/>
                </a:lnTo>
                <a:lnTo>
                  <a:pt x="18242" y="31668"/>
                </a:lnTo>
                <a:lnTo>
                  <a:pt x="22082" y="31668"/>
                </a:lnTo>
                <a:lnTo>
                  <a:pt x="24963" y="29748"/>
                </a:lnTo>
                <a:lnTo>
                  <a:pt x="26883" y="26883"/>
                </a:lnTo>
                <a:lnTo>
                  <a:pt x="26883" y="24947"/>
                </a:lnTo>
                <a:lnTo>
                  <a:pt x="25923" y="25907"/>
                </a:lnTo>
                <a:lnTo>
                  <a:pt x="24963" y="26883"/>
                </a:lnTo>
                <a:lnTo>
                  <a:pt x="24003" y="26883"/>
                </a:lnTo>
                <a:lnTo>
                  <a:pt x="24003" y="27828"/>
                </a:lnTo>
                <a:lnTo>
                  <a:pt x="23042" y="27828"/>
                </a:lnTo>
                <a:lnTo>
                  <a:pt x="23042" y="26883"/>
                </a:lnTo>
                <a:lnTo>
                  <a:pt x="22082" y="26883"/>
                </a:lnTo>
                <a:lnTo>
                  <a:pt x="22082" y="4800"/>
                </a:lnTo>
                <a:lnTo>
                  <a:pt x="21122" y="3840"/>
                </a:lnTo>
                <a:lnTo>
                  <a:pt x="20162" y="2880"/>
                </a:lnTo>
                <a:lnTo>
                  <a:pt x="19202" y="1920"/>
                </a:lnTo>
                <a:lnTo>
                  <a:pt x="18242" y="960"/>
                </a:lnTo>
                <a:lnTo>
                  <a:pt x="163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4" name="object 974"/>
          <p:cNvSpPr/>
          <p:nvPr/>
        </p:nvSpPr>
        <p:spPr>
          <a:xfrm>
            <a:off x="4727127" y="1313977"/>
            <a:ext cx="10561" cy="16306"/>
          </a:xfrm>
          <a:custGeom>
            <a:avLst/>
            <a:gdLst/>
            <a:ahLst/>
            <a:cxnLst/>
            <a:rect l="l" t="t" r="r" b="b"/>
            <a:pathLst>
              <a:path w="10561" h="16306">
                <a:moveTo>
                  <a:pt x="0" y="8641"/>
                </a:moveTo>
                <a:lnTo>
                  <a:pt x="0" y="10546"/>
                </a:lnTo>
                <a:lnTo>
                  <a:pt x="960" y="12466"/>
                </a:lnTo>
                <a:lnTo>
                  <a:pt x="1920" y="14386"/>
                </a:lnTo>
                <a:lnTo>
                  <a:pt x="3840" y="15361"/>
                </a:lnTo>
                <a:lnTo>
                  <a:pt x="5760" y="16306"/>
                </a:lnTo>
                <a:lnTo>
                  <a:pt x="10561" y="16306"/>
                </a:lnTo>
                <a:lnTo>
                  <a:pt x="9601" y="12466"/>
                </a:lnTo>
                <a:lnTo>
                  <a:pt x="8641" y="11521"/>
                </a:lnTo>
                <a:lnTo>
                  <a:pt x="7680" y="10546"/>
                </a:lnTo>
                <a:lnTo>
                  <a:pt x="6720" y="9585"/>
                </a:lnTo>
                <a:lnTo>
                  <a:pt x="5760" y="8641"/>
                </a:lnTo>
                <a:lnTo>
                  <a:pt x="5760" y="5745"/>
                </a:lnTo>
                <a:lnTo>
                  <a:pt x="6720" y="4800"/>
                </a:lnTo>
                <a:lnTo>
                  <a:pt x="6720" y="2865"/>
                </a:lnTo>
                <a:lnTo>
                  <a:pt x="5760" y="0"/>
                </a:lnTo>
                <a:lnTo>
                  <a:pt x="3840" y="1920"/>
                </a:lnTo>
                <a:lnTo>
                  <a:pt x="1920" y="2865"/>
                </a:lnTo>
                <a:lnTo>
                  <a:pt x="960" y="4800"/>
                </a:lnTo>
                <a:lnTo>
                  <a:pt x="960" y="5745"/>
                </a:lnTo>
                <a:lnTo>
                  <a:pt x="0" y="6705"/>
                </a:lnTo>
                <a:lnTo>
                  <a:pt x="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5" name="object 975"/>
          <p:cNvSpPr/>
          <p:nvPr/>
        </p:nvSpPr>
        <p:spPr>
          <a:xfrm>
            <a:off x="4757851" y="1282293"/>
            <a:ext cx="15361" cy="47045"/>
          </a:xfrm>
          <a:custGeom>
            <a:avLst/>
            <a:gdLst/>
            <a:ahLst/>
            <a:cxnLst/>
            <a:rect l="l" t="t" r="r" b="b"/>
            <a:pathLst>
              <a:path w="15361" h="47045">
                <a:moveTo>
                  <a:pt x="9601" y="0"/>
                </a:moveTo>
                <a:lnTo>
                  <a:pt x="0" y="3840"/>
                </a:lnTo>
                <a:lnTo>
                  <a:pt x="960" y="4800"/>
                </a:lnTo>
                <a:lnTo>
                  <a:pt x="1920" y="4800"/>
                </a:lnTo>
                <a:lnTo>
                  <a:pt x="2880" y="3840"/>
                </a:lnTo>
                <a:lnTo>
                  <a:pt x="3840" y="3840"/>
                </a:lnTo>
                <a:lnTo>
                  <a:pt x="3840" y="4800"/>
                </a:lnTo>
                <a:lnTo>
                  <a:pt x="4800" y="480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42230"/>
                </a:lnTo>
                <a:lnTo>
                  <a:pt x="4800" y="43205"/>
                </a:lnTo>
                <a:lnTo>
                  <a:pt x="4800" y="45110"/>
                </a:lnTo>
                <a:lnTo>
                  <a:pt x="3840" y="45110"/>
                </a:lnTo>
                <a:lnTo>
                  <a:pt x="3840" y="46070"/>
                </a:lnTo>
                <a:lnTo>
                  <a:pt x="960" y="46070"/>
                </a:lnTo>
                <a:lnTo>
                  <a:pt x="960" y="47045"/>
                </a:lnTo>
                <a:lnTo>
                  <a:pt x="15361" y="47045"/>
                </a:lnTo>
                <a:lnTo>
                  <a:pt x="15361" y="46070"/>
                </a:lnTo>
                <a:lnTo>
                  <a:pt x="12481" y="46070"/>
                </a:lnTo>
                <a:lnTo>
                  <a:pt x="11521" y="45110"/>
                </a:lnTo>
                <a:lnTo>
                  <a:pt x="11521" y="44150"/>
                </a:lnTo>
                <a:lnTo>
                  <a:pt x="10561" y="43205"/>
                </a:lnTo>
                <a:lnTo>
                  <a:pt x="10561" y="0"/>
                </a:lnTo>
                <a:lnTo>
                  <a:pt x="96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6" name="object 976"/>
          <p:cNvSpPr/>
          <p:nvPr/>
        </p:nvSpPr>
        <p:spPr>
          <a:xfrm>
            <a:off x="4776094" y="1282293"/>
            <a:ext cx="15361" cy="47045"/>
          </a:xfrm>
          <a:custGeom>
            <a:avLst/>
            <a:gdLst/>
            <a:ahLst/>
            <a:cxnLst/>
            <a:rect l="l" t="t" r="r" b="b"/>
            <a:pathLst>
              <a:path w="15361" h="47045">
                <a:moveTo>
                  <a:pt x="9601" y="0"/>
                </a:moveTo>
                <a:lnTo>
                  <a:pt x="0" y="3840"/>
                </a:lnTo>
                <a:lnTo>
                  <a:pt x="960" y="4800"/>
                </a:lnTo>
                <a:lnTo>
                  <a:pt x="1920" y="4800"/>
                </a:lnTo>
                <a:lnTo>
                  <a:pt x="1920" y="3840"/>
                </a:lnTo>
                <a:lnTo>
                  <a:pt x="3840" y="3840"/>
                </a:lnTo>
                <a:lnTo>
                  <a:pt x="3840" y="4800"/>
                </a:lnTo>
                <a:lnTo>
                  <a:pt x="4800" y="4800"/>
                </a:lnTo>
                <a:lnTo>
                  <a:pt x="4800" y="45110"/>
                </a:lnTo>
                <a:lnTo>
                  <a:pt x="3840" y="45110"/>
                </a:lnTo>
                <a:lnTo>
                  <a:pt x="3840" y="46070"/>
                </a:lnTo>
                <a:lnTo>
                  <a:pt x="960" y="46070"/>
                </a:lnTo>
                <a:lnTo>
                  <a:pt x="960" y="47045"/>
                </a:lnTo>
                <a:lnTo>
                  <a:pt x="15361" y="47045"/>
                </a:lnTo>
                <a:lnTo>
                  <a:pt x="15361" y="46070"/>
                </a:lnTo>
                <a:lnTo>
                  <a:pt x="12481" y="46070"/>
                </a:lnTo>
                <a:lnTo>
                  <a:pt x="11521" y="45110"/>
                </a:lnTo>
                <a:lnTo>
                  <a:pt x="11521" y="44150"/>
                </a:lnTo>
                <a:lnTo>
                  <a:pt x="10561" y="43205"/>
                </a:lnTo>
                <a:lnTo>
                  <a:pt x="10561" y="0"/>
                </a:lnTo>
                <a:lnTo>
                  <a:pt x="96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7" name="object 977"/>
          <p:cNvSpPr/>
          <p:nvPr/>
        </p:nvSpPr>
        <p:spPr>
          <a:xfrm>
            <a:off x="4794336" y="1298615"/>
            <a:ext cx="32628" cy="46070"/>
          </a:xfrm>
          <a:custGeom>
            <a:avLst/>
            <a:gdLst/>
            <a:ahLst/>
            <a:cxnLst/>
            <a:rect l="l" t="t" r="r" b="b"/>
            <a:pathLst>
              <a:path w="32628" h="46070">
                <a:moveTo>
                  <a:pt x="32628" y="0"/>
                </a:moveTo>
                <a:lnTo>
                  <a:pt x="23027" y="0"/>
                </a:lnTo>
                <a:lnTo>
                  <a:pt x="23027" y="1920"/>
                </a:lnTo>
                <a:lnTo>
                  <a:pt x="25907" y="1920"/>
                </a:lnTo>
                <a:lnTo>
                  <a:pt x="25907" y="5760"/>
                </a:lnTo>
                <a:lnTo>
                  <a:pt x="19187" y="23042"/>
                </a:lnTo>
                <a:lnTo>
                  <a:pt x="11521" y="7680"/>
                </a:lnTo>
                <a:lnTo>
                  <a:pt x="10561" y="5760"/>
                </a:lnTo>
                <a:lnTo>
                  <a:pt x="10561" y="1920"/>
                </a:lnTo>
                <a:lnTo>
                  <a:pt x="13441" y="1920"/>
                </a:lnTo>
                <a:lnTo>
                  <a:pt x="13441" y="0"/>
                </a:lnTo>
                <a:lnTo>
                  <a:pt x="0" y="0"/>
                </a:lnTo>
                <a:lnTo>
                  <a:pt x="0" y="1920"/>
                </a:lnTo>
                <a:lnTo>
                  <a:pt x="1920" y="1920"/>
                </a:lnTo>
                <a:lnTo>
                  <a:pt x="1920" y="2880"/>
                </a:lnTo>
                <a:lnTo>
                  <a:pt x="2880" y="2880"/>
                </a:lnTo>
                <a:lnTo>
                  <a:pt x="2880" y="3840"/>
                </a:lnTo>
                <a:lnTo>
                  <a:pt x="3840" y="3840"/>
                </a:lnTo>
                <a:lnTo>
                  <a:pt x="3840" y="4800"/>
                </a:lnTo>
                <a:lnTo>
                  <a:pt x="4800" y="5760"/>
                </a:lnTo>
                <a:lnTo>
                  <a:pt x="4800" y="6720"/>
                </a:lnTo>
                <a:lnTo>
                  <a:pt x="16306" y="29748"/>
                </a:lnTo>
                <a:lnTo>
                  <a:pt x="13441" y="35509"/>
                </a:lnTo>
                <a:lnTo>
                  <a:pt x="13441" y="37444"/>
                </a:lnTo>
                <a:lnTo>
                  <a:pt x="12466" y="38389"/>
                </a:lnTo>
                <a:lnTo>
                  <a:pt x="11521" y="39349"/>
                </a:lnTo>
                <a:lnTo>
                  <a:pt x="10561" y="39349"/>
                </a:lnTo>
                <a:lnTo>
                  <a:pt x="9601" y="40309"/>
                </a:lnTo>
                <a:lnTo>
                  <a:pt x="8625" y="40309"/>
                </a:lnTo>
                <a:lnTo>
                  <a:pt x="7680" y="39349"/>
                </a:lnTo>
                <a:lnTo>
                  <a:pt x="1920" y="39349"/>
                </a:lnTo>
                <a:lnTo>
                  <a:pt x="1920" y="40309"/>
                </a:lnTo>
                <a:lnTo>
                  <a:pt x="960" y="41285"/>
                </a:lnTo>
                <a:lnTo>
                  <a:pt x="960" y="43190"/>
                </a:lnTo>
                <a:lnTo>
                  <a:pt x="1920" y="44150"/>
                </a:lnTo>
                <a:lnTo>
                  <a:pt x="2880" y="44150"/>
                </a:lnTo>
                <a:lnTo>
                  <a:pt x="2880" y="45110"/>
                </a:lnTo>
                <a:lnTo>
                  <a:pt x="4800" y="46070"/>
                </a:lnTo>
                <a:lnTo>
                  <a:pt x="7680" y="46070"/>
                </a:lnTo>
                <a:lnTo>
                  <a:pt x="9601" y="45110"/>
                </a:lnTo>
                <a:lnTo>
                  <a:pt x="11521" y="43190"/>
                </a:lnTo>
                <a:lnTo>
                  <a:pt x="13441" y="42230"/>
                </a:lnTo>
                <a:lnTo>
                  <a:pt x="14401" y="39349"/>
                </a:lnTo>
                <a:lnTo>
                  <a:pt x="16306" y="36469"/>
                </a:lnTo>
                <a:lnTo>
                  <a:pt x="28803" y="6720"/>
                </a:lnTo>
                <a:lnTo>
                  <a:pt x="28803" y="4800"/>
                </a:lnTo>
                <a:lnTo>
                  <a:pt x="29748" y="3840"/>
                </a:lnTo>
                <a:lnTo>
                  <a:pt x="29748" y="2880"/>
                </a:lnTo>
                <a:lnTo>
                  <a:pt x="30708" y="2880"/>
                </a:lnTo>
                <a:lnTo>
                  <a:pt x="30708" y="1920"/>
                </a:lnTo>
                <a:lnTo>
                  <a:pt x="32628" y="1920"/>
                </a:lnTo>
                <a:lnTo>
                  <a:pt x="326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8" name="object 978"/>
          <p:cNvSpPr/>
          <p:nvPr/>
        </p:nvSpPr>
        <p:spPr>
          <a:xfrm>
            <a:off x="4488103" y="1376370"/>
            <a:ext cx="21107" cy="12481"/>
          </a:xfrm>
          <a:custGeom>
            <a:avLst/>
            <a:gdLst/>
            <a:ahLst/>
            <a:cxnLst/>
            <a:rect l="l" t="t" r="r" b="b"/>
            <a:pathLst>
              <a:path w="21107" h="12481">
                <a:moveTo>
                  <a:pt x="960" y="5760"/>
                </a:moveTo>
                <a:lnTo>
                  <a:pt x="1920" y="4800"/>
                </a:lnTo>
                <a:lnTo>
                  <a:pt x="3840" y="2880"/>
                </a:lnTo>
                <a:lnTo>
                  <a:pt x="9601" y="2880"/>
                </a:lnTo>
                <a:lnTo>
                  <a:pt x="10561" y="3840"/>
                </a:lnTo>
                <a:lnTo>
                  <a:pt x="11521" y="3840"/>
                </a:lnTo>
                <a:lnTo>
                  <a:pt x="12481" y="5760"/>
                </a:lnTo>
                <a:lnTo>
                  <a:pt x="13441" y="6720"/>
                </a:lnTo>
                <a:lnTo>
                  <a:pt x="13441" y="10561"/>
                </a:lnTo>
                <a:lnTo>
                  <a:pt x="0" y="10561"/>
                </a:lnTo>
                <a:lnTo>
                  <a:pt x="0" y="12481"/>
                </a:lnTo>
                <a:lnTo>
                  <a:pt x="21107" y="12481"/>
                </a:lnTo>
                <a:lnTo>
                  <a:pt x="21107" y="8641"/>
                </a:lnTo>
                <a:lnTo>
                  <a:pt x="19202" y="5760"/>
                </a:lnTo>
                <a:lnTo>
                  <a:pt x="17282" y="3840"/>
                </a:lnTo>
                <a:lnTo>
                  <a:pt x="15361" y="960"/>
                </a:lnTo>
                <a:lnTo>
                  <a:pt x="12481" y="0"/>
                </a:lnTo>
                <a:lnTo>
                  <a:pt x="4800" y="0"/>
                </a:lnTo>
                <a:lnTo>
                  <a:pt x="1920" y="1920"/>
                </a:lnTo>
                <a:lnTo>
                  <a:pt x="96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9" name="object 979"/>
          <p:cNvSpPr/>
          <p:nvPr/>
        </p:nvSpPr>
        <p:spPr>
          <a:xfrm>
            <a:off x="4483303" y="1378290"/>
            <a:ext cx="25907" cy="30723"/>
          </a:xfrm>
          <a:custGeom>
            <a:avLst/>
            <a:gdLst/>
            <a:ahLst/>
            <a:cxnLst/>
            <a:rect l="l" t="t" r="r" b="b"/>
            <a:pathLst>
              <a:path w="25907" h="30723">
                <a:moveTo>
                  <a:pt x="960" y="23042"/>
                </a:moveTo>
                <a:lnTo>
                  <a:pt x="3840" y="25923"/>
                </a:lnTo>
                <a:lnTo>
                  <a:pt x="5760" y="28803"/>
                </a:lnTo>
                <a:lnTo>
                  <a:pt x="9601" y="30723"/>
                </a:lnTo>
                <a:lnTo>
                  <a:pt x="16322" y="30723"/>
                </a:lnTo>
                <a:lnTo>
                  <a:pt x="19202" y="29763"/>
                </a:lnTo>
                <a:lnTo>
                  <a:pt x="21122" y="26883"/>
                </a:lnTo>
                <a:lnTo>
                  <a:pt x="24002" y="24002"/>
                </a:lnTo>
                <a:lnTo>
                  <a:pt x="24963" y="22082"/>
                </a:lnTo>
                <a:lnTo>
                  <a:pt x="25907" y="18242"/>
                </a:lnTo>
                <a:lnTo>
                  <a:pt x="24963" y="18242"/>
                </a:lnTo>
                <a:lnTo>
                  <a:pt x="23042" y="20162"/>
                </a:lnTo>
                <a:lnTo>
                  <a:pt x="22082" y="22082"/>
                </a:lnTo>
                <a:lnTo>
                  <a:pt x="21122" y="24002"/>
                </a:lnTo>
                <a:lnTo>
                  <a:pt x="19202" y="24963"/>
                </a:lnTo>
                <a:lnTo>
                  <a:pt x="12481" y="24963"/>
                </a:lnTo>
                <a:lnTo>
                  <a:pt x="9601" y="24002"/>
                </a:lnTo>
                <a:lnTo>
                  <a:pt x="7680" y="21122"/>
                </a:lnTo>
                <a:lnTo>
                  <a:pt x="5760" y="19202"/>
                </a:lnTo>
                <a:lnTo>
                  <a:pt x="4800" y="15361"/>
                </a:lnTo>
                <a:lnTo>
                  <a:pt x="4800" y="5760"/>
                </a:lnTo>
                <a:lnTo>
                  <a:pt x="5760" y="3840"/>
                </a:lnTo>
                <a:lnTo>
                  <a:pt x="6720" y="0"/>
                </a:lnTo>
                <a:lnTo>
                  <a:pt x="3840" y="2880"/>
                </a:lnTo>
                <a:lnTo>
                  <a:pt x="960" y="5760"/>
                </a:lnTo>
                <a:lnTo>
                  <a:pt x="0" y="9601"/>
                </a:lnTo>
                <a:lnTo>
                  <a:pt x="0" y="19202"/>
                </a:lnTo>
                <a:lnTo>
                  <a:pt x="960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0" name="object 980"/>
          <p:cNvSpPr/>
          <p:nvPr/>
        </p:nvSpPr>
        <p:spPr>
          <a:xfrm>
            <a:off x="4511146" y="1376370"/>
            <a:ext cx="33588" cy="31683"/>
          </a:xfrm>
          <a:custGeom>
            <a:avLst/>
            <a:gdLst/>
            <a:ahLst/>
            <a:cxnLst/>
            <a:rect l="l" t="t" r="r" b="b"/>
            <a:pathLst>
              <a:path w="33588" h="31683">
                <a:moveTo>
                  <a:pt x="15346" y="31683"/>
                </a:moveTo>
                <a:lnTo>
                  <a:pt x="15346" y="30723"/>
                </a:lnTo>
                <a:lnTo>
                  <a:pt x="12466" y="30723"/>
                </a:lnTo>
                <a:lnTo>
                  <a:pt x="12466" y="29763"/>
                </a:lnTo>
                <a:lnTo>
                  <a:pt x="11521" y="29763"/>
                </a:lnTo>
                <a:lnTo>
                  <a:pt x="11521" y="28803"/>
                </a:lnTo>
                <a:lnTo>
                  <a:pt x="10561" y="28803"/>
                </a:lnTo>
                <a:lnTo>
                  <a:pt x="10561" y="8641"/>
                </a:lnTo>
                <a:lnTo>
                  <a:pt x="13426" y="5760"/>
                </a:lnTo>
                <a:lnTo>
                  <a:pt x="16306" y="3840"/>
                </a:lnTo>
                <a:lnTo>
                  <a:pt x="20147" y="3840"/>
                </a:lnTo>
                <a:lnTo>
                  <a:pt x="21107" y="4800"/>
                </a:lnTo>
                <a:lnTo>
                  <a:pt x="22067" y="5760"/>
                </a:lnTo>
                <a:lnTo>
                  <a:pt x="23027" y="7680"/>
                </a:lnTo>
                <a:lnTo>
                  <a:pt x="23027" y="28803"/>
                </a:lnTo>
                <a:lnTo>
                  <a:pt x="22067" y="29763"/>
                </a:lnTo>
                <a:lnTo>
                  <a:pt x="21107" y="29763"/>
                </a:lnTo>
                <a:lnTo>
                  <a:pt x="20147" y="30723"/>
                </a:lnTo>
                <a:lnTo>
                  <a:pt x="18242" y="30723"/>
                </a:lnTo>
                <a:lnTo>
                  <a:pt x="18242" y="31683"/>
                </a:lnTo>
                <a:lnTo>
                  <a:pt x="33588" y="31683"/>
                </a:lnTo>
                <a:lnTo>
                  <a:pt x="33588" y="30723"/>
                </a:lnTo>
                <a:lnTo>
                  <a:pt x="30708" y="30723"/>
                </a:lnTo>
                <a:lnTo>
                  <a:pt x="30708" y="29763"/>
                </a:lnTo>
                <a:lnTo>
                  <a:pt x="29748" y="29763"/>
                </a:lnTo>
                <a:lnTo>
                  <a:pt x="29748" y="28803"/>
                </a:lnTo>
                <a:lnTo>
                  <a:pt x="28788" y="28803"/>
                </a:lnTo>
                <a:lnTo>
                  <a:pt x="28788" y="6720"/>
                </a:lnTo>
                <a:lnTo>
                  <a:pt x="27828" y="5760"/>
                </a:lnTo>
                <a:lnTo>
                  <a:pt x="26868" y="3840"/>
                </a:lnTo>
                <a:lnTo>
                  <a:pt x="25908" y="1920"/>
                </a:lnTo>
                <a:lnTo>
                  <a:pt x="24947" y="1920"/>
                </a:lnTo>
                <a:lnTo>
                  <a:pt x="23987" y="960"/>
                </a:lnTo>
                <a:lnTo>
                  <a:pt x="22067" y="0"/>
                </a:lnTo>
                <a:lnTo>
                  <a:pt x="17266" y="0"/>
                </a:lnTo>
                <a:lnTo>
                  <a:pt x="14401" y="1920"/>
                </a:lnTo>
                <a:lnTo>
                  <a:pt x="10561" y="6720"/>
                </a:lnTo>
                <a:lnTo>
                  <a:pt x="10561" y="0"/>
                </a:lnTo>
                <a:lnTo>
                  <a:pt x="9585" y="0"/>
                </a:lnTo>
                <a:lnTo>
                  <a:pt x="0" y="3840"/>
                </a:lnTo>
                <a:lnTo>
                  <a:pt x="0" y="4800"/>
                </a:lnTo>
                <a:lnTo>
                  <a:pt x="3840" y="4800"/>
                </a:lnTo>
                <a:lnTo>
                  <a:pt x="4785" y="5760"/>
                </a:lnTo>
                <a:lnTo>
                  <a:pt x="4785" y="28803"/>
                </a:lnTo>
                <a:lnTo>
                  <a:pt x="3840" y="28803"/>
                </a:lnTo>
                <a:lnTo>
                  <a:pt x="3840" y="29763"/>
                </a:lnTo>
                <a:lnTo>
                  <a:pt x="2880" y="30723"/>
                </a:lnTo>
                <a:lnTo>
                  <a:pt x="0" y="30723"/>
                </a:lnTo>
                <a:lnTo>
                  <a:pt x="0" y="31683"/>
                </a:lnTo>
                <a:lnTo>
                  <a:pt x="15346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1" name="object 981"/>
          <p:cNvSpPr/>
          <p:nvPr/>
        </p:nvSpPr>
        <p:spPr>
          <a:xfrm>
            <a:off x="4547616" y="1361008"/>
            <a:ext cx="26883" cy="47045"/>
          </a:xfrm>
          <a:custGeom>
            <a:avLst/>
            <a:gdLst/>
            <a:ahLst/>
            <a:cxnLst/>
            <a:rect l="l" t="t" r="r" b="b"/>
            <a:pathLst>
              <a:path w="26883" h="47045">
                <a:moveTo>
                  <a:pt x="23042" y="7680"/>
                </a:moveTo>
                <a:lnTo>
                  <a:pt x="24963" y="7680"/>
                </a:lnTo>
                <a:lnTo>
                  <a:pt x="25923" y="6720"/>
                </a:lnTo>
                <a:lnTo>
                  <a:pt x="26883" y="6720"/>
                </a:lnTo>
                <a:lnTo>
                  <a:pt x="2688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3042" y="0"/>
                </a:lnTo>
                <a:lnTo>
                  <a:pt x="13441" y="0"/>
                </a:lnTo>
                <a:lnTo>
                  <a:pt x="11521" y="1920"/>
                </a:lnTo>
                <a:lnTo>
                  <a:pt x="9601" y="2880"/>
                </a:lnTo>
                <a:lnTo>
                  <a:pt x="7680" y="4800"/>
                </a:lnTo>
                <a:lnTo>
                  <a:pt x="6720" y="6720"/>
                </a:lnTo>
                <a:lnTo>
                  <a:pt x="5760" y="8641"/>
                </a:lnTo>
                <a:lnTo>
                  <a:pt x="5760" y="16322"/>
                </a:lnTo>
                <a:lnTo>
                  <a:pt x="0" y="16322"/>
                </a:lnTo>
                <a:lnTo>
                  <a:pt x="0" y="19202"/>
                </a:lnTo>
                <a:lnTo>
                  <a:pt x="5760" y="19202"/>
                </a:lnTo>
                <a:lnTo>
                  <a:pt x="5760" y="42245"/>
                </a:lnTo>
                <a:lnTo>
                  <a:pt x="4800" y="43205"/>
                </a:lnTo>
                <a:lnTo>
                  <a:pt x="4800" y="45125"/>
                </a:lnTo>
                <a:lnTo>
                  <a:pt x="2880" y="45125"/>
                </a:lnTo>
                <a:lnTo>
                  <a:pt x="1920" y="46085"/>
                </a:lnTo>
                <a:lnTo>
                  <a:pt x="0" y="46085"/>
                </a:lnTo>
                <a:lnTo>
                  <a:pt x="0" y="47045"/>
                </a:lnTo>
                <a:lnTo>
                  <a:pt x="18242" y="47045"/>
                </a:lnTo>
                <a:lnTo>
                  <a:pt x="18242" y="46085"/>
                </a:lnTo>
                <a:lnTo>
                  <a:pt x="14401" y="46085"/>
                </a:lnTo>
                <a:lnTo>
                  <a:pt x="12481" y="45125"/>
                </a:lnTo>
                <a:lnTo>
                  <a:pt x="12481" y="44165"/>
                </a:lnTo>
                <a:lnTo>
                  <a:pt x="11521" y="43205"/>
                </a:lnTo>
                <a:lnTo>
                  <a:pt x="11521" y="19202"/>
                </a:lnTo>
                <a:lnTo>
                  <a:pt x="19202" y="19202"/>
                </a:lnTo>
                <a:lnTo>
                  <a:pt x="19202" y="16322"/>
                </a:lnTo>
                <a:lnTo>
                  <a:pt x="11521" y="16322"/>
                </a:lnTo>
                <a:lnTo>
                  <a:pt x="11521" y="5760"/>
                </a:lnTo>
                <a:lnTo>
                  <a:pt x="12481" y="3840"/>
                </a:lnTo>
                <a:lnTo>
                  <a:pt x="13441" y="2880"/>
                </a:lnTo>
                <a:lnTo>
                  <a:pt x="14401" y="1920"/>
                </a:lnTo>
                <a:lnTo>
                  <a:pt x="17282" y="1920"/>
                </a:lnTo>
                <a:lnTo>
                  <a:pt x="18242" y="2880"/>
                </a:lnTo>
                <a:lnTo>
                  <a:pt x="19202" y="2880"/>
                </a:lnTo>
                <a:lnTo>
                  <a:pt x="19202" y="3840"/>
                </a:lnTo>
                <a:lnTo>
                  <a:pt x="20162" y="4800"/>
                </a:lnTo>
                <a:lnTo>
                  <a:pt x="21122" y="6720"/>
                </a:lnTo>
                <a:lnTo>
                  <a:pt x="22082" y="6720"/>
                </a:lnTo>
                <a:lnTo>
                  <a:pt x="22082" y="7680"/>
                </a:lnTo>
                <a:lnTo>
                  <a:pt x="23042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2" name="object 982"/>
          <p:cNvSpPr/>
          <p:nvPr/>
        </p:nvSpPr>
        <p:spPr>
          <a:xfrm>
            <a:off x="4570658" y="1380210"/>
            <a:ext cx="20162" cy="28803"/>
          </a:xfrm>
          <a:custGeom>
            <a:avLst/>
            <a:gdLst/>
            <a:ahLst/>
            <a:cxnLst/>
            <a:rect l="l" t="t" r="r" b="b"/>
            <a:pathLst>
              <a:path w="20162" h="28803">
                <a:moveTo>
                  <a:pt x="12481" y="25923"/>
                </a:moveTo>
                <a:lnTo>
                  <a:pt x="10561" y="24963"/>
                </a:lnTo>
                <a:lnTo>
                  <a:pt x="8641" y="21122"/>
                </a:lnTo>
                <a:lnTo>
                  <a:pt x="6720" y="18242"/>
                </a:lnTo>
                <a:lnTo>
                  <a:pt x="5760" y="14401"/>
                </a:lnTo>
                <a:lnTo>
                  <a:pt x="5760" y="7680"/>
                </a:lnTo>
                <a:lnTo>
                  <a:pt x="4800" y="0"/>
                </a:lnTo>
                <a:lnTo>
                  <a:pt x="2880" y="1920"/>
                </a:lnTo>
                <a:lnTo>
                  <a:pt x="1920" y="4800"/>
                </a:lnTo>
                <a:lnTo>
                  <a:pt x="960" y="7680"/>
                </a:lnTo>
                <a:lnTo>
                  <a:pt x="0" y="9601"/>
                </a:lnTo>
                <a:lnTo>
                  <a:pt x="0" y="16322"/>
                </a:lnTo>
                <a:lnTo>
                  <a:pt x="960" y="20162"/>
                </a:lnTo>
                <a:lnTo>
                  <a:pt x="2880" y="23042"/>
                </a:lnTo>
                <a:lnTo>
                  <a:pt x="5760" y="26883"/>
                </a:lnTo>
                <a:lnTo>
                  <a:pt x="9601" y="28803"/>
                </a:lnTo>
                <a:lnTo>
                  <a:pt x="17282" y="28803"/>
                </a:lnTo>
                <a:lnTo>
                  <a:pt x="20162" y="27843"/>
                </a:lnTo>
                <a:lnTo>
                  <a:pt x="19202" y="25923"/>
                </a:lnTo>
                <a:lnTo>
                  <a:pt x="12481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3" name="object 983"/>
          <p:cNvSpPr/>
          <p:nvPr/>
        </p:nvSpPr>
        <p:spPr>
          <a:xfrm>
            <a:off x="4575459" y="1376370"/>
            <a:ext cx="24963" cy="31683"/>
          </a:xfrm>
          <a:custGeom>
            <a:avLst/>
            <a:gdLst/>
            <a:ahLst/>
            <a:cxnLst/>
            <a:rect l="l" t="t" r="r" b="b"/>
            <a:pathLst>
              <a:path w="24963" h="31683">
                <a:moveTo>
                  <a:pt x="1920" y="6720"/>
                </a:moveTo>
                <a:lnTo>
                  <a:pt x="2880" y="5760"/>
                </a:lnTo>
                <a:lnTo>
                  <a:pt x="3840" y="3840"/>
                </a:lnTo>
                <a:lnTo>
                  <a:pt x="4800" y="3840"/>
                </a:lnTo>
                <a:lnTo>
                  <a:pt x="6720" y="2880"/>
                </a:lnTo>
                <a:lnTo>
                  <a:pt x="7680" y="1920"/>
                </a:lnTo>
                <a:lnTo>
                  <a:pt x="11521" y="1920"/>
                </a:lnTo>
                <a:lnTo>
                  <a:pt x="13441" y="3840"/>
                </a:lnTo>
                <a:lnTo>
                  <a:pt x="14401" y="5760"/>
                </a:lnTo>
                <a:lnTo>
                  <a:pt x="17282" y="8641"/>
                </a:lnTo>
                <a:lnTo>
                  <a:pt x="18242" y="12481"/>
                </a:lnTo>
                <a:lnTo>
                  <a:pt x="18242" y="23042"/>
                </a:lnTo>
                <a:lnTo>
                  <a:pt x="17282" y="25923"/>
                </a:lnTo>
                <a:lnTo>
                  <a:pt x="16322" y="27843"/>
                </a:lnTo>
                <a:lnTo>
                  <a:pt x="14401" y="29763"/>
                </a:lnTo>
                <a:lnTo>
                  <a:pt x="15361" y="31683"/>
                </a:lnTo>
                <a:lnTo>
                  <a:pt x="17282" y="30723"/>
                </a:lnTo>
                <a:lnTo>
                  <a:pt x="19202" y="28803"/>
                </a:lnTo>
                <a:lnTo>
                  <a:pt x="21122" y="26883"/>
                </a:lnTo>
                <a:lnTo>
                  <a:pt x="23042" y="24002"/>
                </a:lnTo>
                <a:lnTo>
                  <a:pt x="24002" y="21122"/>
                </a:lnTo>
                <a:lnTo>
                  <a:pt x="24963" y="18242"/>
                </a:lnTo>
                <a:lnTo>
                  <a:pt x="24963" y="11521"/>
                </a:lnTo>
                <a:lnTo>
                  <a:pt x="23042" y="8641"/>
                </a:lnTo>
                <a:lnTo>
                  <a:pt x="21122" y="5760"/>
                </a:lnTo>
                <a:lnTo>
                  <a:pt x="18242" y="1920"/>
                </a:lnTo>
                <a:lnTo>
                  <a:pt x="14401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1920"/>
                </a:lnTo>
                <a:lnTo>
                  <a:pt x="0" y="3840"/>
                </a:lnTo>
                <a:lnTo>
                  <a:pt x="960" y="11521"/>
                </a:lnTo>
                <a:lnTo>
                  <a:pt x="1920" y="8641"/>
                </a:lnTo>
                <a:lnTo>
                  <a:pt x="192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4" name="object 984"/>
          <p:cNvSpPr/>
          <p:nvPr/>
        </p:nvSpPr>
        <p:spPr>
          <a:xfrm>
            <a:off x="4603302" y="1376370"/>
            <a:ext cx="22067" cy="31683"/>
          </a:xfrm>
          <a:custGeom>
            <a:avLst/>
            <a:gdLst/>
            <a:ahLst/>
            <a:cxnLst/>
            <a:rect l="l" t="t" r="r" b="b"/>
            <a:pathLst>
              <a:path w="22067" h="31683">
                <a:moveTo>
                  <a:pt x="15346" y="31683"/>
                </a:moveTo>
                <a:lnTo>
                  <a:pt x="15346" y="30723"/>
                </a:lnTo>
                <a:lnTo>
                  <a:pt x="14386" y="30723"/>
                </a:lnTo>
                <a:lnTo>
                  <a:pt x="13441" y="29763"/>
                </a:lnTo>
                <a:lnTo>
                  <a:pt x="11506" y="29763"/>
                </a:lnTo>
                <a:lnTo>
                  <a:pt x="11506" y="28803"/>
                </a:lnTo>
                <a:lnTo>
                  <a:pt x="10546" y="28803"/>
                </a:lnTo>
                <a:lnTo>
                  <a:pt x="10546" y="9601"/>
                </a:lnTo>
                <a:lnTo>
                  <a:pt x="11506" y="7680"/>
                </a:lnTo>
                <a:lnTo>
                  <a:pt x="12481" y="6720"/>
                </a:lnTo>
                <a:lnTo>
                  <a:pt x="13441" y="5760"/>
                </a:lnTo>
                <a:lnTo>
                  <a:pt x="13441" y="4800"/>
                </a:lnTo>
                <a:lnTo>
                  <a:pt x="16322" y="4800"/>
                </a:lnTo>
                <a:lnTo>
                  <a:pt x="17282" y="5760"/>
                </a:lnTo>
                <a:lnTo>
                  <a:pt x="18227" y="6720"/>
                </a:lnTo>
                <a:lnTo>
                  <a:pt x="21107" y="6720"/>
                </a:lnTo>
                <a:lnTo>
                  <a:pt x="21107" y="5760"/>
                </a:lnTo>
                <a:lnTo>
                  <a:pt x="22067" y="5760"/>
                </a:lnTo>
                <a:lnTo>
                  <a:pt x="22067" y="1920"/>
                </a:lnTo>
                <a:lnTo>
                  <a:pt x="21107" y="960"/>
                </a:lnTo>
                <a:lnTo>
                  <a:pt x="20162" y="960"/>
                </a:lnTo>
                <a:lnTo>
                  <a:pt x="19187" y="0"/>
                </a:lnTo>
                <a:lnTo>
                  <a:pt x="15346" y="0"/>
                </a:lnTo>
                <a:lnTo>
                  <a:pt x="12481" y="2880"/>
                </a:lnTo>
                <a:lnTo>
                  <a:pt x="10546" y="6720"/>
                </a:lnTo>
                <a:lnTo>
                  <a:pt x="10546" y="0"/>
                </a:lnTo>
                <a:lnTo>
                  <a:pt x="8641" y="0"/>
                </a:lnTo>
                <a:lnTo>
                  <a:pt x="0" y="3840"/>
                </a:lnTo>
                <a:lnTo>
                  <a:pt x="0" y="4800"/>
                </a:lnTo>
                <a:lnTo>
                  <a:pt x="3825" y="4800"/>
                </a:lnTo>
                <a:lnTo>
                  <a:pt x="3825" y="5760"/>
                </a:lnTo>
                <a:lnTo>
                  <a:pt x="4800" y="5760"/>
                </a:lnTo>
                <a:lnTo>
                  <a:pt x="4800" y="28803"/>
                </a:lnTo>
                <a:lnTo>
                  <a:pt x="3825" y="29763"/>
                </a:lnTo>
                <a:lnTo>
                  <a:pt x="2880" y="29763"/>
                </a:lnTo>
                <a:lnTo>
                  <a:pt x="1920" y="30723"/>
                </a:lnTo>
                <a:lnTo>
                  <a:pt x="0" y="30723"/>
                </a:lnTo>
                <a:lnTo>
                  <a:pt x="0" y="31683"/>
                </a:lnTo>
                <a:lnTo>
                  <a:pt x="15346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5" name="object 985"/>
          <p:cNvSpPr/>
          <p:nvPr/>
        </p:nvSpPr>
        <p:spPr>
          <a:xfrm>
            <a:off x="4627305" y="1376370"/>
            <a:ext cx="25908" cy="32644"/>
          </a:xfrm>
          <a:custGeom>
            <a:avLst/>
            <a:gdLst/>
            <a:ahLst/>
            <a:cxnLst/>
            <a:rect l="l" t="t" r="r" b="b"/>
            <a:pathLst>
              <a:path w="25908" h="32644">
                <a:moveTo>
                  <a:pt x="7665" y="1920"/>
                </a:moveTo>
                <a:lnTo>
                  <a:pt x="4785" y="4800"/>
                </a:lnTo>
                <a:lnTo>
                  <a:pt x="1905" y="7680"/>
                </a:lnTo>
                <a:lnTo>
                  <a:pt x="0" y="11521"/>
                </a:lnTo>
                <a:lnTo>
                  <a:pt x="0" y="21122"/>
                </a:lnTo>
                <a:lnTo>
                  <a:pt x="1905" y="24963"/>
                </a:lnTo>
                <a:lnTo>
                  <a:pt x="3825" y="27843"/>
                </a:lnTo>
                <a:lnTo>
                  <a:pt x="6705" y="30723"/>
                </a:lnTo>
                <a:lnTo>
                  <a:pt x="9585" y="32644"/>
                </a:lnTo>
                <a:lnTo>
                  <a:pt x="16306" y="32644"/>
                </a:lnTo>
                <a:lnTo>
                  <a:pt x="19187" y="31683"/>
                </a:lnTo>
                <a:lnTo>
                  <a:pt x="21107" y="29763"/>
                </a:lnTo>
                <a:lnTo>
                  <a:pt x="23987" y="26883"/>
                </a:lnTo>
                <a:lnTo>
                  <a:pt x="24947" y="24002"/>
                </a:lnTo>
                <a:lnTo>
                  <a:pt x="25908" y="20162"/>
                </a:lnTo>
                <a:lnTo>
                  <a:pt x="24947" y="19202"/>
                </a:lnTo>
                <a:lnTo>
                  <a:pt x="23987" y="22082"/>
                </a:lnTo>
                <a:lnTo>
                  <a:pt x="23027" y="24002"/>
                </a:lnTo>
                <a:lnTo>
                  <a:pt x="21107" y="24963"/>
                </a:lnTo>
                <a:lnTo>
                  <a:pt x="20147" y="26883"/>
                </a:lnTo>
                <a:lnTo>
                  <a:pt x="12466" y="26883"/>
                </a:lnTo>
                <a:lnTo>
                  <a:pt x="10546" y="25923"/>
                </a:lnTo>
                <a:lnTo>
                  <a:pt x="8625" y="23042"/>
                </a:lnTo>
                <a:lnTo>
                  <a:pt x="6705" y="20162"/>
                </a:lnTo>
                <a:lnTo>
                  <a:pt x="5745" y="17282"/>
                </a:lnTo>
                <a:lnTo>
                  <a:pt x="5745" y="9601"/>
                </a:lnTo>
                <a:lnTo>
                  <a:pt x="6705" y="6720"/>
                </a:lnTo>
                <a:lnTo>
                  <a:pt x="8625" y="4800"/>
                </a:lnTo>
                <a:lnTo>
                  <a:pt x="9585" y="2880"/>
                </a:lnTo>
                <a:lnTo>
                  <a:pt x="16306" y="2880"/>
                </a:lnTo>
                <a:lnTo>
                  <a:pt x="17266" y="3840"/>
                </a:lnTo>
                <a:lnTo>
                  <a:pt x="18227" y="4800"/>
                </a:lnTo>
                <a:lnTo>
                  <a:pt x="18227" y="8641"/>
                </a:lnTo>
                <a:lnTo>
                  <a:pt x="19187" y="8641"/>
                </a:lnTo>
                <a:lnTo>
                  <a:pt x="20147" y="9601"/>
                </a:lnTo>
                <a:lnTo>
                  <a:pt x="21107" y="10561"/>
                </a:lnTo>
                <a:lnTo>
                  <a:pt x="23987" y="10561"/>
                </a:lnTo>
                <a:lnTo>
                  <a:pt x="23987" y="9601"/>
                </a:lnTo>
                <a:lnTo>
                  <a:pt x="24947" y="8641"/>
                </a:lnTo>
                <a:lnTo>
                  <a:pt x="24947" y="5760"/>
                </a:lnTo>
                <a:lnTo>
                  <a:pt x="23987" y="3840"/>
                </a:lnTo>
                <a:lnTo>
                  <a:pt x="22067" y="2880"/>
                </a:lnTo>
                <a:lnTo>
                  <a:pt x="20147" y="960"/>
                </a:lnTo>
                <a:lnTo>
                  <a:pt x="18227" y="0"/>
                </a:lnTo>
                <a:lnTo>
                  <a:pt x="10546" y="0"/>
                </a:lnTo>
                <a:lnTo>
                  <a:pt x="7665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6" name="object 986"/>
          <p:cNvSpPr/>
          <p:nvPr/>
        </p:nvSpPr>
        <p:spPr>
          <a:xfrm>
            <a:off x="4657054" y="1378290"/>
            <a:ext cx="25923" cy="30723"/>
          </a:xfrm>
          <a:custGeom>
            <a:avLst/>
            <a:gdLst/>
            <a:ahLst/>
            <a:cxnLst/>
            <a:rect l="l" t="t" r="r" b="b"/>
            <a:pathLst>
              <a:path w="25923" h="30723">
                <a:moveTo>
                  <a:pt x="6720" y="19202"/>
                </a:moveTo>
                <a:lnTo>
                  <a:pt x="4800" y="15361"/>
                </a:lnTo>
                <a:lnTo>
                  <a:pt x="4800" y="8641"/>
                </a:lnTo>
                <a:lnTo>
                  <a:pt x="5760" y="5760"/>
                </a:lnTo>
                <a:lnTo>
                  <a:pt x="6720" y="0"/>
                </a:lnTo>
                <a:lnTo>
                  <a:pt x="4800" y="2880"/>
                </a:lnTo>
                <a:lnTo>
                  <a:pt x="1920" y="5760"/>
                </a:lnTo>
                <a:lnTo>
                  <a:pt x="0" y="9601"/>
                </a:lnTo>
                <a:lnTo>
                  <a:pt x="0" y="19202"/>
                </a:lnTo>
                <a:lnTo>
                  <a:pt x="1920" y="23042"/>
                </a:lnTo>
                <a:lnTo>
                  <a:pt x="4800" y="25923"/>
                </a:lnTo>
                <a:lnTo>
                  <a:pt x="6720" y="28803"/>
                </a:lnTo>
                <a:lnTo>
                  <a:pt x="10561" y="30723"/>
                </a:lnTo>
                <a:lnTo>
                  <a:pt x="17282" y="30723"/>
                </a:lnTo>
                <a:lnTo>
                  <a:pt x="20162" y="29763"/>
                </a:lnTo>
                <a:lnTo>
                  <a:pt x="22082" y="26883"/>
                </a:lnTo>
                <a:lnTo>
                  <a:pt x="24963" y="24002"/>
                </a:lnTo>
                <a:lnTo>
                  <a:pt x="25923" y="22082"/>
                </a:lnTo>
                <a:lnTo>
                  <a:pt x="25923" y="18242"/>
                </a:lnTo>
                <a:lnTo>
                  <a:pt x="24963" y="18242"/>
                </a:lnTo>
                <a:lnTo>
                  <a:pt x="24003" y="20162"/>
                </a:lnTo>
                <a:lnTo>
                  <a:pt x="23042" y="22082"/>
                </a:lnTo>
                <a:lnTo>
                  <a:pt x="21122" y="24002"/>
                </a:lnTo>
                <a:lnTo>
                  <a:pt x="20162" y="24963"/>
                </a:lnTo>
                <a:lnTo>
                  <a:pt x="13441" y="24963"/>
                </a:lnTo>
                <a:lnTo>
                  <a:pt x="10561" y="24002"/>
                </a:lnTo>
                <a:lnTo>
                  <a:pt x="8641" y="21122"/>
                </a:lnTo>
                <a:lnTo>
                  <a:pt x="672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7" name="object 987"/>
          <p:cNvSpPr/>
          <p:nvPr/>
        </p:nvSpPr>
        <p:spPr>
          <a:xfrm>
            <a:off x="4661855" y="1376370"/>
            <a:ext cx="21122" cy="12481"/>
          </a:xfrm>
          <a:custGeom>
            <a:avLst/>
            <a:gdLst/>
            <a:ahLst/>
            <a:cxnLst/>
            <a:rect l="l" t="t" r="r" b="b"/>
            <a:pathLst>
              <a:path w="21122" h="12481">
                <a:moveTo>
                  <a:pt x="960" y="7680"/>
                </a:moveTo>
                <a:lnTo>
                  <a:pt x="1920" y="5760"/>
                </a:lnTo>
                <a:lnTo>
                  <a:pt x="2880" y="4800"/>
                </a:lnTo>
                <a:lnTo>
                  <a:pt x="4800" y="2880"/>
                </a:lnTo>
                <a:lnTo>
                  <a:pt x="10561" y="2880"/>
                </a:lnTo>
                <a:lnTo>
                  <a:pt x="11521" y="3840"/>
                </a:lnTo>
                <a:lnTo>
                  <a:pt x="12481" y="3840"/>
                </a:lnTo>
                <a:lnTo>
                  <a:pt x="13441" y="5760"/>
                </a:lnTo>
                <a:lnTo>
                  <a:pt x="13441" y="6720"/>
                </a:lnTo>
                <a:lnTo>
                  <a:pt x="14401" y="7680"/>
                </a:lnTo>
                <a:lnTo>
                  <a:pt x="14401" y="10561"/>
                </a:lnTo>
                <a:lnTo>
                  <a:pt x="0" y="10561"/>
                </a:lnTo>
                <a:lnTo>
                  <a:pt x="0" y="12481"/>
                </a:lnTo>
                <a:lnTo>
                  <a:pt x="21122" y="12481"/>
                </a:lnTo>
                <a:lnTo>
                  <a:pt x="21122" y="8641"/>
                </a:lnTo>
                <a:lnTo>
                  <a:pt x="20162" y="5760"/>
                </a:lnTo>
                <a:lnTo>
                  <a:pt x="18242" y="3840"/>
                </a:lnTo>
                <a:lnTo>
                  <a:pt x="16322" y="960"/>
                </a:lnTo>
                <a:lnTo>
                  <a:pt x="13441" y="0"/>
                </a:lnTo>
                <a:lnTo>
                  <a:pt x="5760" y="0"/>
                </a:lnTo>
                <a:lnTo>
                  <a:pt x="1920" y="1920"/>
                </a:lnTo>
                <a:lnTo>
                  <a:pt x="9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8" name="object 988"/>
          <p:cNvSpPr/>
          <p:nvPr/>
        </p:nvSpPr>
        <p:spPr>
          <a:xfrm>
            <a:off x="4687778" y="1391732"/>
            <a:ext cx="8641" cy="23042"/>
          </a:xfrm>
          <a:custGeom>
            <a:avLst/>
            <a:gdLst/>
            <a:ahLst/>
            <a:cxnLst/>
            <a:rect l="l" t="t" r="r" b="b"/>
            <a:pathLst>
              <a:path w="8641" h="23042">
                <a:moveTo>
                  <a:pt x="5760" y="960"/>
                </a:moveTo>
                <a:lnTo>
                  <a:pt x="5760" y="7680"/>
                </a:lnTo>
                <a:lnTo>
                  <a:pt x="5760" y="5760"/>
                </a:lnTo>
                <a:lnTo>
                  <a:pt x="6720" y="4800"/>
                </a:lnTo>
                <a:lnTo>
                  <a:pt x="6720" y="3840"/>
                </a:lnTo>
                <a:lnTo>
                  <a:pt x="8641" y="0"/>
                </a:lnTo>
                <a:lnTo>
                  <a:pt x="5760" y="960"/>
                </a:lnTo>
                <a:close/>
              </a:path>
              <a:path w="8641" h="23042">
                <a:moveTo>
                  <a:pt x="1920" y="-9601"/>
                </a:moveTo>
                <a:lnTo>
                  <a:pt x="1920" y="-4800"/>
                </a:lnTo>
                <a:lnTo>
                  <a:pt x="2880" y="-4800"/>
                </a:lnTo>
                <a:lnTo>
                  <a:pt x="3840" y="-3840"/>
                </a:lnTo>
                <a:lnTo>
                  <a:pt x="4800" y="-3840"/>
                </a:lnTo>
                <a:lnTo>
                  <a:pt x="5760" y="-4800"/>
                </a:lnTo>
                <a:lnTo>
                  <a:pt x="6720" y="-4800"/>
                </a:lnTo>
                <a:lnTo>
                  <a:pt x="6720" y="-10561"/>
                </a:lnTo>
                <a:lnTo>
                  <a:pt x="7680" y="-11521"/>
                </a:lnTo>
                <a:lnTo>
                  <a:pt x="8641" y="-12481"/>
                </a:lnTo>
                <a:lnTo>
                  <a:pt x="9601" y="-12481"/>
                </a:lnTo>
                <a:lnTo>
                  <a:pt x="10561" y="-13441"/>
                </a:lnTo>
                <a:lnTo>
                  <a:pt x="13441" y="-13441"/>
                </a:lnTo>
                <a:lnTo>
                  <a:pt x="15361" y="-12481"/>
                </a:lnTo>
                <a:lnTo>
                  <a:pt x="16322" y="-11521"/>
                </a:lnTo>
                <a:lnTo>
                  <a:pt x="17266" y="-10561"/>
                </a:lnTo>
                <a:lnTo>
                  <a:pt x="17266" y="-3840"/>
                </a:lnTo>
                <a:lnTo>
                  <a:pt x="12481" y="-1920"/>
                </a:lnTo>
                <a:lnTo>
                  <a:pt x="8641" y="0"/>
                </a:lnTo>
                <a:lnTo>
                  <a:pt x="6720" y="3840"/>
                </a:lnTo>
                <a:lnTo>
                  <a:pt x="7680" y="2880"/>
                </a:lnTo>
                <a:lnTo>
                  <a:pt x="9601" y="1920"/>
                </a:lnTo>
                <a:lnTo>
                  <a:pt x="10561" y="960"/>
                </a:lnTo>
                <a:lnTo>
                  <a:pt x="11521" y="0"/>
                </a:lnTo>
                <a:lnTo>
                  <a:pt x="14401" y="-960"/>
                </a:lnTo>
                <a:lnTo>
                  <a:pt x="17266" y="-1920"/>
                </a:lnTo>
                <a:lnTo>
                  <a:pt x="17266" y="9601"/>
                </a:lnTo>
                <a:lnTo>
                  <a:pt x="14401" y="11521"/>
                </a:lnTo>
                <a:lnTo>
                  <a:pt x="12481" y="13441"/>
                </a:lnTo>
                <a:lnTo>
                  <a:pt x="9601" y="13441"/>
                </a:lnTo>
                <a:lnTo>
                  <a:pt x="8641" y="12481"/>
                </a:lnTo>
                <a:lnTo>
                  <a:pt x="7680" y="11521"/>
                </a:lnTo>
                <a:lnTo>
                  <a:pt x="6720" y="10561"/>
                </a:lnTo>
                <a:lnTo>
                  <a:pt x="5760" y="8641"/>
                </a:lnTo>
                <a:lnTo>
                  <a:pt x="5760" y="960"/>
                </a:lnTo>
                <a:lnTo>
                  <a:pt x="3840" y="1920"/>
                </a:lnTo>
                <a:lnTo>
                  <a:pt x="1920" y="3840"/>
                </a:lnTo>
                <a:lnTo>
                  <a:pt x="960" y="4800"/>
                </a:lnTo>
                <a:lnTo>
                  <a:pt x="960" y="6720"/>
                </a:lnTo>
                <a:lnTo>
                  <a:pt x="0" y="7680"/>
                </a:lnTo>
                <a:lnTo>
                  <a:pt x="0" y="11521"/>
                </a:lnTo>
                <a:lnTo>
                  <a:pt x="960" y="13441"/>
                </a:lnTo>
                <a:lnTo>
                  <a:pt x="1920" y="14401"/>
                </a:lnTo>
                <a:lnTo>
                  <a:pt x="3840" y="16322"/>
                </a:lnTo>
                <a:lnTo>
                  <a:pt x="5760" y="17282"/>
                </a:lnTo>
                <a:lnTo>
                  <a:pt x="8641" y="17282"/>
                </a:lnTo>
                <a:lnTo>
                  <a:pt x="10561" y="16322"/>
                </a:lnTo>
                <a:lnTo>
                  <a:pt x="11521" y="16322"/>
                </a:lnTo>
                <a:lnTo>
                  <a:pt x="12481" y="15361"/>
                </a:lnTo>
                <a:lnTo>
                  <a:pt x="14401" y="14401"/>
                </a:lnTo>
                <a:lnTo>
                  <a:pt x="17266" y="11521"/>
                </a:lnTo>
                <a:lnTo>
                  <a:pt x="17266" y="15361"/>
                </a:lnTo>
                <a:lnTo>
                  <a:pt x="18242" y="15361"/>
                </a:lnTo>
                <a:lnTo>
                  <a:pt x="19202" y="16322"/>
                </a:lnTo>
                <a:lnTo>
                  <a:pt x="20162" y="17282"/>
                </a:lnTo>
                <a:lnTo>
                  <a:pt x="23042" y="17282"/>
                </a:lnTo>
                <a:lnTo>
                  <a:pt x="25923" y="15361"/>
                </a:lnTo>
                <a:lnTo>
                  <a:pt x="27828" y="11521"/>
                </a:lnTo>
                <a:lnTo>
                  <a:pt x="27828" y="9601"/>
                </a:lnTo>
                <a:lnTo>
                  <a:pt x="26883" y="11521"/>
                </a:lnTo>
                <a:lnTo>
                  <a:pt x="25923" y="12481"/>
                </a:lnTo>
                <a:lnTo>
                  <a:pt x="23042" y="12481"/>
                </a:lnTo>
                <a:lnTo>
                  <a:pt x="23042" y="-9601"/>
                </a:lnTo>
                <a:lnTo>
                  <a:pt x="22082" y="-10561"/>
                </a:lnTo>
                <a:lnTo>
                  <a:pt x="22082" y="-12481"/>
                </a:lnTo>
                <a:lnTo>
                  <a:pt x="21107" y="-13441"/>
                </a:lnTo>
                <a:lnTo>
                  <a:pt x="19202" y="-13441"/>
                </a:lnTo>
                <a:lnTo>
                  <a:pt x="17266" y="-14401"/>
                </a:lnTo>
                <a:lnTo>
                  <a:pt x="15361" y="-15361"/>
                </a:lnTo>
                <a:lnTo>
                  <a:pt x="9601" y="-15361"/>
                </a:lnTo>
                <a:lnTo>
                  <a:pt x="6720" y="-14401"/>
                </a:lnTo>
                <a:lnTo>
                  <a:pt x="4800" y="-12481"/>
                </a:lnTo>
                <a:lnTo>
                  <a:pt x="2880" y="-11521"/>
                </a:lnTo>
                <a:lnTo>
                  <a:pt x="1920" y="-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9" name="object 989"/>
          <p:cNvSpPr/>
          <p:nvPr/>
        </p:nvSpPr>
        <p:spPr>
          <a:xfrm>
            <a:off x="4730008" y="1376370"/>
            <a:ext cx="18242" cy="32644"/>
          </a:xfrm>
          <a:custGeom>
            <a:avLst/>
            <a:gdLst/>
            <a:ahLst/>
            <a:cxnLst/>
            <a:rect l="l" t="t" r="r" b="b"/>
            <a:pathLst>
              <a:path w="18242" h="32644">
                <a:moveTo>
                  <a:pt x="9601" y="26883"/>
                </a:moveTo>
                <a:lnTo>
                  <a:pt x="7680" y="28803"/>
                </a:lnTo>
                <a:lnTo>
                  <a:pt x="5760" y="29763"/>
                </a:lnTo>
                <a:lnTo>
                  <a:pt x="0" y="29763"/>
                </a:lnTo>
                <a:lnTo>
                  <a:pt x="0" y="32644"/>
                </a:lnTo>
                <a:lnTo>
                  <a:pt x="5760" y="32644"/>
                </a:lnTo>
                <a:lnTo>
                  <a:pt x="9601" y="30723"/>
                </a:lnTo>
                <a:lnTo>
                  <a:pt x="12481" y="27843"/>
                </a:lnTo>
                <a:lnTo>
                  <a:pt x="16322" y="24963"/>
                </a:lnTo>
                <a:lnTo>
                  <a:pt x="18242" y="20162"/>
                </a:lnTo>
                <a:lnTo>
                  <a:pt x="18242" y="10561"/>
                </a:lnTo>
                <a:lnTo>
                  <a:pt x="16322" y="6720"/>
                </a:lnTo>
                <a:lnTo>
                  <a:pt x="14401" y="3840"/>
                </a:lnTo>
                <a:lnTo>
                  <a:pt x="11521" y="1920"/>
                </a:lnTo>
                <a:lnTo>
                  <a:pt x="9601" y="0"/>
                </a:lnTo>
                <a:lnTo>
                  <a:pt x="2880" y="0"/>
                </a:lnTo>
                <a:lnTo>
                  <a:pt x="3840" y="4800"/>
                </a:lnTo>
                <a:lnTo>
                  <a:pt x="5760" y="4800"/>
                </a:lnTo>
                <a:lnTo>
                  <a:pt x="7680" y="5760"/>
                </a:lnTo>
                <a:lnTo>
                  <a:pt x="9601" y="7680"/>
                </a:lnTo>
                <a:lnTo>
                  <a:pt x="11521" y="10561"/>
                </a:lnTo>
                <a:lnTo>
                  <a:pt x="11521" y="24963"/>
                </a:lnTo>
                <a:lnTo>
                  <a:pt x="9601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0" name="object 990"/>
          <p:cNvSpPr/>
          <p:nvPr/>
        </p:nvSpPr>
        <p:spPr>
          <a:xfrm>
            <a:off x="4715606" y="1361008"/>
            <a:ext cx="18242" cy="48005"/>
          </a:xfrm>
          <a:custGeom>
            <a:avLst/>
            <a:gdLst/>
            <a:ahLst/>
            <a:cxnLst/>
            <a:rect l="l" t="t" r="r" b="b"/>
            <a:pathLst>
              <a:path w="18242" h="48005">
                <a:moveTo>
                  <a:pt x="1935" y="3840"/>
                </a:moveTo>
                <a:lnTo>
                  <a:pt x="3840" y="3840"/>
                </a:lnTo>
                <a:lnTo>
                  <a:pt x="3840" y="4800"/>
                </a:lnTo>
                <a:lnTo>
                  <a:pt x="4800" y="4800"/>
                </a:lnTo>
                <a:lnTo>
                  <a:pt x="4800" y="5760"/>
                </a:lnTo>
                <a:lnTo>
                  <a:pt x="5775" y="6720"/>
                </a:lnTo>
                <a:lnTo>
                  <a:pt x="5775" y="44165"/>
                </a:lnTo>
                <a:lnTo>
                  <a:pt x="7680" y="45125"/>
                </a:lnTo>
                <a:lnTo>
                  <a:pt x="9616" y="46085"/>
                </a:lnTo>
                <a:lnTo>
                  <a:pt x="10561" y="47045"/>
                </a:lnTo>
                <a:lnTo>
                  <a:pt x="12481" y="48005"/>
                </a:lnTo>
                <a:lnTo>
                  <a:pt x="14401" y="48005"/>
                </a:lnTo>
                <a:lnTo>
                  <a:pt x="14401" y="45125"/>
                </a:lnTo>
                <a:lnTo>
                  <a:pt x="13441" y="44165"/>
                </a:lnTo>
                <a:lnTo>
                  <a:pt x="11521" y="43205"/>
                </a:lnTo>
                <a:lnTo>
                  <a:pt x="10561" y="42245"/>
                </a:lnTo>
                <a:lnTo>
                  <a:pt x="10561" y="24002"/>
                </a:lnTo>
                <a:lnTo>
                  <a:pt x="12481" y="22082"/>
                </a:lnTo>
                <a:lnTo>
                  <a:pt x="13441" y="22082"/>
                </a:lnTo>
                <a:lnTo>
                  <a:pt x="14401" y="21122"/>
                </a:lnTo>
                <a:lnTo>
                  <a:pt x="15361" y="20162"/>
                </a:lnTo>
                <a:lnTo>
                  <a:pt x="18242" y="20162"/>
                </a:lnTo>
                <a:lnTo>
                  <a:pt x="17282" y="15361"/>
                </a:lnTo>
                <a:lnTo>
                  <a:pt x="13441" y="17282"/>
                </a:lnTo>
                <a:lnTo>
                  <a:pt x="10561" y="22082"/>
                </a:lnTo>
                <a:lnTo>
                  <a:pt x="10561" y="0"/>
                </a:lnTo>
                <a:lnTo>
                  <a:pt x="9616" y="0"/>
                </a:lnTo>
                <a:lnTo>
                  <a:pt x="0" y="2880"/>
                </a:lnTo>
                <a:lnTo>
                  <a:pt x="960" y="4800"/>
                </a:lnTo>
                <a:lnTo>
                  <a:pt x="1935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1" name="object 991"/>
          <p:cNvSpPr/>
          <p:nvPr/>
        </p:nvSpPr>
        <p:spPr>
          <a:xfrm>
            <a:off x="4752091" y="1361008"/>
            <a:ext cx="15361" cy="47045"/>
          </a:xfrm>
          <a:custGeom>
            <a:avLst/>
            <a:gdLst/>
            <a:ahLst/>
            <a:cxnLst/>
            <a:rect l="l" t="t" r="r" b="b"/>
            <a:pathLst>
              <a:path w="15361" h="47045">
                <a:moveTo>
                  <a:pt x="15361" y="47045"/>
                </a:moveTo>
                <a:lnTo>
                  <a:pt x="15361" y="46085"/>
                </a:lnTo>
                <a:lnTo>
                  <a:pt x="12481" y="46085"/>
                </a:lnTo>
                <a:lnTo>
                  <a:pt x="12481" y="45125"/>
                </a:lnTo>
                <a:lnTo>
                  <a:pt x="11521" y="45125"/>
                </a:lnTo>
                <a:lnTo>
                  <a:pt x="11521" y="44165"/>
                </a:lnTo>
                <a:lnTo>
                  <a:pt x="10561" y="44165"/>
                </a:lnTo>
                <a:lnTo>
                  <a:pt x="10561" y="0"/>
                </a:lnTo>
                <a:lnTo>
                  <a:pt x="8641" y="0"/>
                </a:lnTo>
                <a:lnTo>
                  <a:pt x="0" y="2880"/>
                </a:lnTo>
                <a:lnTo>
                  <a:pt x="960" y="4800"/>
                </a:lnTo>
                <a:lnTo>
                  <a:pt x="960" y="3840"/>
                </a:lnTo>
                <a:lnTo>
                  <a:pt x="3840" y="3840"/>
                </a:lnTo>
                <a:lnTo>
                  <a:pt x="3840" y="4800"/>
                </a:lnTo>
                <a:lnTo>
                  <a:pt x="4800" y="4800"/>
                </a:lnTo>
                <a:lnTo>
                  <a:pt x="4800" y="44165"/>
                </a:lnTo>
                <a:lnTo>
                  <a:pt x="3840" y="44165"/>
                </a:lnTo>
                <a:lnTo>
                  <a:pt x="3840" y="45125"/>
                </a:lnTo>
                <a:lnTo>
                  <a:pt x="2880" y="46085"/>
                </a:lnTo>
                <a:lnTo>
                  <a:pt x="960" y="46085"/>
                </a:lnTo>
                <a:lnTo>
                  <a:pt x="960" y="47045"/>
                </a:lnTo>
                <a:lnTo>
                  <a:pt x="15361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2" name="object 992"/>
          <p:cNvSpPr/>
          <p:nvPr/>
        </p:nvSpPr>
        <p:spPr>
          <a:xfrm>
            <a:off x="4771293" y="1384051"/>
            <a:ext cx="25923" cy="17282"/>
          </a:xfrm>
          <a:custGeom>
            <a:avLst/>
            <a:gdLst/>
            <a:ahLst/>
            <a:cxnLst/>
            <a:rect l="l" t="t" r="r" b="b"/>
            <a:pathLst>
              <a:path w="25923" h="17282">
                <a:moveTo>
                  <a:pt x="4800" y="4800"/>
                </a:moveTo>
                <a:lnTo>
                  <a:pt x="25923" y="4800"/>
                </a:lnTo>
                <a:lnTo>
                  <a:pt x="4800" y="2880"/>
                </a:lnTo>
                <a:lnTo>
                  <a:pt x="4800" y="0"/>
                </a:lnTo>
                <a:lnTo>
                  <a:pt x="4800" y="9601"/>
                </a:lnTo>
                <a:lnTo>
                  <a:pt x="4800" y="4800"/>
                </a:lnTo>
                <a:close/>
              </a:path>
              <a:path w="25923" h="17282">
                <a:moveTo>
                  <a:pt x="5760" y="-1920"/>
                </a:moveTo>
                <a:lnTo>
                  <a:pt x="7680" y="-2880"/>
                </a:lnTo>
                <a:lnTo>
                  <a:pt x="8641" y="-4800"/>
                </a:lnTo>
                <a:lnTo>
                  <a:pt x="14401" y="-4800"/>
                </a:lnTo>
                <a:lnTo>
                  <a:pt x="16322" y="-3840"/>
                </a:lnTo>
                <a:lnTo>
                  <a:pt x="17282" y="-3840"/>
                </a:lnTo>
                <a:lnTo>
                  <a:pt x="18242" y="-1920"/>
                </a:lnTo>
                <a:lnTo>
                  <a:pt x="18242" y="-960"/>
                </a:lnTo>
                <a:lnTo>
                  <a:pt x="19202" y="0"/>
                </a:lnTo>
                <a:lnTo>
                  <a:pt x="19202" y="2880"/>
                </a:lnTo>
                <a:lnTo>
                  <a:pt x="4800" y="2880"/>
                </a:lnTo>
                <a:lnTo>
                  <a:pt x="25923" y="4800"/>
                </a:lnTo>
                <a:lnTo>
                  <a:pt x="25923" y="960"/>
                </a:lnTo>
                <a:lnTo>
                  <a:pt x="24963" y="-1920"/>
                </a:lnTo>
                <a:lnTo>
                  <a:pt x="23042" y="-3840"/>
                </a:lnTo>
                <a:lnTo>
                  <a:pt x="20162" y="-6720"/>
                </a:lnTo>
                <a:lnTo>
                  <a:pt x="17282" y="-7680"/>
                </a:lnTo>
                <a:lnTo>
                  <a:pt x="10561" y="-7680"/>
                </a:lnTo>
                <a:lnTo>
                  <a:pt x="6720" y="-5760"/>
                </a:lnTo>
                <a:lnTo>
                  <a:pt x="3840" y="-2880"/>
                </a:lnTo>
                <a:lnTo>
                  <a:pt x="1920" y="0"/>
                </a:lnTo>
                <a:lnTo>
                  <a:pt x="0" y="3840"/>
                </a:lnTo>
                <a:lnTo>
                  <a:pt x="0" y="13441"/>
                </a:lnTo>
                <a:lnTo>
                  <a:pt x="1920" y="17282"/>
                </a:lnTo>
                <a:lnTo>
                  <a:pt x="3840" y="20162"/>
                </a:lnTo>
                <a:lnTo>
                  <a:pt x="6720" y="23042"/>
                </a:lnTo>
                <a:lnTo>
                  <a:pt x="9601" y="24963"/>
                </a:lnTo>
                <a:lnTo>
                  <a:pt x="17282" y="24963"/>
                </a:lnTo>
                <a:lnTo>
                  <a:pt x="20162" y="24002"/>
                </a:lnTo>
                <a:lnTo>
                  <a:pt x="22082" y="21122"/>
                </a:lnTo>
                <a:lnTo>
                  <a:pt x="24003" y="18242"/>
                </a:lnTo>
                <a:lnTo>
                  <a:pt x="25923" y="16322"/>
                </a:lnTo>
                <a:lnTo>
                  <a:pt x="25923" y="12481"/>
                </a:lnTo>
                <a:lnTo>
                  <a:pt x="24963" y="12481"/>
                </a:lnTo>
                <a:lnTo>
                  <a:pt x="24003" y="14401"/>
                </a:lnTo>
                <a:lnTo>
                  <a:pt x="23042" y="16322"/>
                </a:lnTo>
                <a:lnTo>
                  <a:pt x="21122" y="18242"/>
                </a:lnTo>
                <a:lnTo>
                  <a:pt x="20162" y="19202"/>
                </a:lnTo>
                <a:lnTo>
                  <a:pt x="13441" y="19202"/>
                </a:lnTo>
                <a:lnTo>
                  <a:pt x="10561" y="18242"/>
                </a:lnTo>
                <a:lnTo>
                  <a:pt x="8641" y="15361"/>
                </a:lnTo>
                <a:lnTo>
                  <a:pt x="5760" y="13441"/>
                </a:lnTo>
                <a:lnTo>
                  <a:pt x="4800" y="9601"/>
                </a:lnTo>
                <a:lnTo>
                  <a:pt x="4800" y="0"/>
                </a:lnTo>
                <a:lnTo>
                  <a:pt x="5760" y="-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3" name="object 993"/>
          <p:cNvSpPr/>
          <p:nvPr/>
        </p:nvSpPr>
        <p:spPr>
          <a:xfrm>
            <a:off x="4431471" y="1524680"/>
            <a:ext cx="33599" cy="0"/>
          </a:xfrm>
          <a:custGeom>
            <a:avLst/>
            <a:gdLst/>
            <a:ahLst/>
            <a:cxnLst/>
            <a:rect l="l" t="t" r="r" b="b"/>
            <a:pathLst>
              <a:path w="33599" h="0">
                <a:moveTo>
                  <a:pt x="0" y="0"/>
                </a:moveTo>
                <a:lnTo>
                  <a:pt x="33599" y="0"/>
                </a:lnTo>
              </a:path>
            </a:pathLst>
          </a:custGeom>
          <a:ln w="34869">
            <a:solidFill>
              <a:srgbClr val="9ABA5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4" name="object 994"/>
          <p:cNvSpPr/>
          <p:nvPr/>
        </p:nvSpPr>
        <p:spPr>
          <a:xfrm>
            <a:off x="4481382" y="1501170"/>
            <a:ext cx="39349" cy="45110"/>
          </a:xfrm>
          <a:custGeom>
            <a:avLst/>
            <a:gdLst/>
            <a:ahLst/>
            <a:cxnLst/>
            <a:rect l="l" t="t" r="r" b="b"/>
            <a:pathLst>
              <a:path w="39349" h="45110">
                <a:moveTo>
                  <a:pt x="35509" y="0"/>
                </a:moveTo>
                <a:lnTo>
                  <a:pt x="0" y="0"/>
                </a:lnTo>
                <a:lnTo>
                  <a:pt x="0" y="960"/>
                </a:lnTo>
                <a:lnTo>
                  <a:pt x="3840" y="960"/>
                </a:lnTo>
                <a:lnTo>
                  <a:pt x="4800" y="1920"/>
                </a:lnTo>
                <a:lnTo>
                  <a:pt x="5760" y="2880"/>
                </a:lnTo>
                <a:lnTo>
                  <a:pt x="6720" y="2880"/>
                </a:lnTo>
                <a:lnTo>
                  <a:pt x="6720" y="42230"/>
                </a:lnTo>
                <a:lnTo>
                  <a:pt x="5760" y="43190"/>
                </a:lnTo>
                <a:lnTo>
                  <a:pt x="3840" y="43190"/>
                </a:lnTo>
                <a:lnTo>
                  <a:pt x="2880" y="44150"/>
                </a:lnTo>
                <a:lnTo>
                  <a:pt x="0" y="44150"/>
                </a:lnTo>
                <a:lnTo>
                  <a:pt x="0" y="45110"/>
                </a:lnTo>
                <a:lnTo>
                  <a:pt x="35509" y="45110"/>
                </a:lnTo>
                <a:lnTo>
                  <a:pt x="39349" y="33588"/>
                </a:lnTo>
                <a:lnTo>
                  <a:pt x="38389" y="33588"/>
                </a:lnTo>
                <a:lnTo>
                  <a:pt x="36484" y="36469"/>
                </a:lnTo>
                <a:lnTo>
                  <a:pt x="35509" y="38389"/>
                </a:lnTo>
                <a:lnTo>
                  <a:pt x="33604" y="40309"/>
                </a:lnTo>
                <a:lnTo>
                  <a:pt x="32644" y="41269"/>
                </a:lnTo>
                <a:lnTo>
                  <a:pt x="31668" y="42230"/>
                </a:lnTo>
                <a:lnTo>
                  <a:pt x="14401" y="42230"/>
                </a:lnTo>
                <a:lnTo>
                  <a:pt x="13441" y="41269"/>
                </a:lnTo>
                <a:lnTo>
                  <a:pt x="13441" y="23027"/>
                </a:lnTo>
                <a:lnTo>
                  <a:pt x="27828" y="23027"/>
                </a:lnTo>
                <a:lnTo>
                  <a:pt x="28803" y="24002"/>
                </a:lnTo>
                <a:lnTo>
                  <a:pt x="29763" y="24947"/>
                </a:lnTo>
                <a:lnTo>
                  <a:pt x="29763" y="26883"/>
                </a:lnTo>
                <a:lnTo>
                  <a:pt x="30723" y="29748"/>
                </a:lnTo>
                <a:lnTo>
                  <a:pt x="31668" y="29748"/>
                </a:lnTo>
                <a:lnTo>
                  <a:pt x="31668" y="13441"/>
                </a:lnTo>
                <a:lnTo>
                  <a:pt x="30723" y="13441"/>
                </a:lnTo>
                <a:lnTo>
                  <a:pt x="30723" y="16322"/>
                </a:lnTo>
                <a:lnTo>
                  <a:pt x="29763" y="18227"/>
                </a:lnTo>
                <a:lnTo>
                  <a:pt x="28803" y="19187"/>
                </a:lnTo>
                <a:lnTo>
                  <a:pt x="27828" y="20162"/>
                </a:lnTo>
                <a:lnTo>
                  <a:pt x="13441" y="20162"/>
                </a:lnTo>
                <a:lnTo>
                  <a:pt x="13441" y="1920"/>
                </a:lnTo>
                <a:lnTo>
                  <a:pt x="27828" y="1920"/>
                </a:lnTo>
                <a:lnTo>
                  <a:pt x="29763" y="2880"/>
                </a:lnTo>
                <a:lnTo>
                  <a:pt x="30723" y="2880"/>
                </a:lnTo>
                <a:lnTo>
                  <a:pt x="31668" y="3840"/>
                </a:lnTo>
                <a:lnTo>
                  <a:pt x="32644" y="3840"/>
                </a:lnTo>
                <a:lnTo>
                  <a:pt x="32644" y="4800"/>
                </a:lnTo>
                <a:lnTo>
                  <a:pt x="33604" y="5760"/>
                </a:lnTo>
                <a:lnTo>
                  <a:pt x="34549" y="7665"/>
                </a:lnTo>
                <a:lnTo>
                  <a:pt x="34549" y="9601"/>
                </a:lnTo>
                <a:lnTo>
                  <a:pt x="35509" y="9601"/>
                </a:lnTo>
                <a:lnTo>
                  <a:pt x="3550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5" name="object 995"/>
          <p:cNvSpPr/>
          <p:nvPr/>
        </p:nvSpPr>
        <p:spPr>
          <a:xfrm>
            <a:off x="4522668" y="1501170"/>
            <a:ext cx="47990" cy="46070"/>
          </a:xfrm>
          <a:custGeom>
            <a:avLst/>
            <a:gdLst/>
            <a:ahLst/>
            <a:cxnLst/>
            <a:rect l="l" t="t" r="r" b="b"/>
            <a:pathLst>
              <a:path w="47990" h="46070">
                <a:moveTo>
                  <a:pt x="14386" y="37429"/>
                </a:moveTo>
                <a:lnTo>
                  <a:pt x="13426" y="35509"/>
                </a:lnTo>
                <a:lnTo>
                  <a:pt x="13426" y="33588"/>
                </a:lnTo>
                <a:lnTo>
                  <a:pt x="12466" y="31668"/>
                </a:lnTo>
                <a:lnTo>
                  <a:pt x="12466" y="3840"/>
                </a:lnTo>
                <a:lnTo>
                  <a:pt x="13426" y="2880"/>
                </a:lnTo>
                <a:lnTo>
                  <a:pt x="14386" y="1920"/>
                </a:lnTo>
                <a:lnTo>
                  <a:pt x="15346" y="960"/>
                </a:lnTo>
                <a:lnTo>
                  <a:pt x="19187" y="960"/>
                </a:lnTo>
                <a:lnTo>
                  <a:pt x="19187" y="0"/>
                </a:lnTo>
                <a:lnTo>
                  <a:pt x="0" y="0"/>
                </a:lnTo>
                <a:lnTo>
                  <a:pt x="0" y="960"/>
                </a:lnTo>
                <a:lnTo>
                  <a:pt x="2880" y="960"/>
                </a:lnTo>
                <a:lnTo>
                  <a:pt x="3825" y="1920"/>
                </a:lnTo>
                <a:lnTo>
                  <a:pt x="4785" y="2880"/>
                </a:lnTo>
                <a:lnTo>
                  <a:pt x="5745" y="2880"/>
                </a:lnTo>
                <a:lnTo>
                  <a:pt x="5745" y="30723"/>
                </a:lnTo>
                <a:lnTo>
                  <a:pt x="6720" y="34564"/>
                </a:lnTo>
                <a:lnTo>
                  <a:pt x="7665" y="36469"/>
                </a:lnTo>
                <a:lnTo>
                  <a:pt x="8625" y="39349"/>
                </a:lnTo>
                <a:lnTo>
                  <a:pt x="10546" y="42230"/>
                </a:lnTo>
                <a:lnTo>
                  <a:pt x="12466" y="43190"/>
                </a:lnTo>
                <a:lnTo>
                  <a:pt x="15346" y="45110"/>
                </a:lnTo>
                <a:lnTo>
                  <a:pt x="19187" y="46070"/>
                </a:lnTo>
                <a:lnTo>
                  <a:pt x="28788" y="46070"/>
                </a:lnTo>
                <a:lnTo>
                  <a:pt x="31668" y="45110"/>
                </a:lnTo>
                <a:lnTo>
                  <a:pt x="34549" y="43190"/>
                </a:lnTo>
                <a:lnTo>
                  <a:pt x="37429" y="41269"/>
                </a:lnTo>
                <a:lnTo>
                  <a:pt x="39349" y="39349"/>
                </a:lnTo>
                <a:lnTo>
                  <a:pt x="40309" y="37429"/>
                </a:lnTo>
                <a:lnTo>
                  <a:pt x="41269" y="34564"/>
                </a:lnTo>
                <a:lnTo>
                  <a:pt x="41269" y="3840"/>
                </a:lnTo>
                <a:lnTo>
                  <a:pt x="42230" y="3840"/>
                </a:lnTo>
                <a:lnTo>
                  <a:pt x="43190" y="1920"/>
                </a:lnTo>
                <a:lnTo>
                  <a:pt x="44150" y="960"/>
                </a:lnTo>
                <a:lnTo>
                  <a:pt x="47990" y="960"/>
                </a:lnTo>
                <a:lnTo>
                  <a:pt x="47990" y="0"/>
                </a:lnTo>
                <a:lnTo>
                  <a:pt x="31668" y="0"/>
                </a:lnTo>
                <a:lnTo>
                  <a:pt x="31668" y="960"/>
                </a:lnTo>
                <a:lnTo>
                  <a:pt x="35509" y="960"/>
                </a:lnTo>
                <a:lnTo>
                  <a:pt x="36469" y="1920"/>
                </a:lnTo>
                <a:lnTo>
                  <a:pt x="37429" y="2880"/>
                </a:lnTo>
                <a:lnTo>
                  <a:pt x="38389" y="3840"/>
                </a:lnTo>
                <a:lnTo>
                  <a:pt x="38389" y="34564"/>
                </a:lnTo>
                <a:lnTo>
                  <a:pt x="37429" y="36469"/>
                </a:lnTo>
                <a:lnTo>
                  <a:pt x="36469" y="38389"/>
                </a:lnTo>
                <a:lnTo>
                  <a:pt x="34549" y="40309"/>
                </a:lnTo>
                <a:lnTo>
                  <a:pt x="32628" y="41269"/>
                </a:lnTo>
                <a:lnTo>
                  <a:pt x="29748" y="42230"/>
                </a:lnTo>
                <a:lnTo>
                  <a:pt x="26868" y="43190"/>
                </a:lnTo>
                <a:lnTo>
                  <a:pt x="20147" y="43190"/>
                </a:lnTo>
                <a:lnTo>
                  <a:pt x="18227" y="42230"/>
                </a:lnTo>
                <a:lnTo>
                  <a:pt x="17266" y="41269"/>
                </a:lnTo>
                <a:lnTo>
                  <a:pt x="15346" y="40309"/>
                </a:lnTo>
                <a:lnTo>
                  <a:pt x="14386" y="39349"/>
                </a:lnTo>
                <a:lnTo>
                  <a:pt x="14386" y="374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6" name="object 996"/>
          <p:cNvSpPr/>
          <p:nvPr/>
        </p:nvSpPr>
        <p:spPr>
          <a:xfrm>
            <a:off x="4589861" y="1499250"/>
            <a:ext cx="15361" cy="47030"/>
          </a:xfrm>
          <a:custGeom>
            <a:avLst/>
            <a:gdLst/>
            <a:ahLst/>
            <a:cxnLst/>
            <a:rect l="l" t="t" r="r" b="b"/>
            <a:pathLst>
              <a:path w="15361" h="47030">
                <a:moveTo>
                  <a:pt x="15361" y="47030"/>
                </a:moveTo>
                <a:lnTo>
                  <a:pt x="15361" y="46070"/>
                </a:lnTo>
                <a:lnTo>
                  <a:pt x="12481" y="46070"/>
                </a:lnTo>
                <a:lnTo>
                  <a:pt x="12481" y="45110"/>
                </a:lnTo>
                <a:lnTo>
                  <a:pt x="11521" y="45110"/>
                </a:lnTo>
                <a:lnTo>
                  <a:pt x="11521" y="44150"/>
                </a:lnTo>
                <a:lnTo>
                  <a:pt x="10561" y="44150"/>
                </a:lnTo>
                <a:lnTo>
                  <a:pt x="10561" y="0"/>
                </a:lnTo>
                <a:lnTo>
                  <a:pt x="8641" y="0"/>
                </a:lnTo>
                <a:lnTo>
                  <a:pt x="0" y="3840"/>
                </a:lnTo>
                <a:lnTo>
                  <a:pt x="960" y="4800"/>
                </a:lnTo>
                <a:lnTo>
                  <a:pt x="1920" y="3840"/>
                </a:lnTo>
                <a:lnTo>
                  <a:pt x="3840" y="3840"/>
                </a:lnTo>
                <a:lnTo>
                  <a:pt x="3840" y="4800"/>
                </a:lnTo>
                <a:lnTo>
                  <a:pt x="4800" y="4800"/>
                </a:lnTo>
                <a:lnTo>
                  <a:pt x="4800" y="45110"/>
                </a:lnTo>
                <a:lnTo>
                  <a:pt x="3840" y="45110"/>
                </a:lnTo>
                <a:lnTo>
                  <a:pt x="2880" y="46070"/>
                </a:lnTo>
                <a:lnTo>
                  <a:pt x="960" y="46070"/>
                </a:lnTo>
                <a:lnTo>
                  <a:pt x="960" y="47030"/>
                </a:lnTo>
                <a:lnTo>
                  <a:pt x="15361" y="470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7" name="object 997"/>
          <p:cNvSpPr/>
          <p:nvPr/>
        </p:nvSpPr>
        <p:spPr>
          <a:xfrm>
            <a:off x="4610023" y="1523238"/>
            <a:ext cx="25908" cy="17282"/>
          </a:xfrm>
          <a:custGeom>
            <a:avLst/>
            <a:gdLst/>
            <a:ahLst/>
            <a:cxnLst/>
            <a:rect l="l" t="t" r="r" b="b"/>
            <a:pathLst>
              <a:path w="25908" h="17282">
                <a:moveTo>
                  <a:pt x="18227" y="0"/>
                </a:moveTo>
                <a:lnTo>
                  <a:pt x="18227" y="1935"/>
                </a:lnTo>
                <a:lnTo>
                  <a:pt x="4785" y="1935"/>
                </a:lnTo>
                <a:lnTo>
                  <a:pt x="4785" y="0"/>
                </a:lnTo>
                <a:lnTo>
                  <a:pt x="4785" y="8656"/>
                </a:lnTo>
                <a:lnTo>
                  <a:pt x="4785" y="3840"/>
                </a:lnTo>
                <a:lnTo>
                  <a:pt x="25908" y="3840"/>
                </a:lnTo>
                <a:lnTo>
                  <a:pt x="18227" y="0"/>
                </a:lnTo>
                <a:close/>
              </a:path>
              <a:path w="25908" h="17282">
                <a:moveTo>
                  <a:pt x="5760" y="-2880"/>
                </a:moveTo>
                <a:lnTo>
                  <a:pt x="6720" y="-3840"/>
                </a:lnTo>
                <a:lnTo>
                  <a:pt x="8625" y="-5745"/>
                </a:lnTo>
                <a:lnTo>
                  <a:pt x="14386" y="-5745"/>
                </a:lnTo>
                <a:lnTo>
                  <a:pt x="15346" y="-4785"/>
                </a:lnTo>
                <a:lnTo>
                  <a:pt x="16306" y="-3840"/>
                </a:lnTo>
                <a:lnTo>
                  <a:pt x="17282" y="-2880"/>
                </a:lnTo>
                <a:lnTo>
                  <a:pt x="18227" y="-1904"/>
                </a:lnTo>
                <a:lnTo>
                  <a:pt x="18227" y="0"/>
                </a:lnTo>
                <a:lnTo>
                  <a:pt x="25908" y="3840"/>
                </a:lnTo>
                <a:lnTo>
                  <a:pt x="25908" y="0"/>
                </a:lnTo>
                <a:lnTo>
                  <a:pt x="24947" y="-2880"/>
                </a:lnTo>
                <a:lnTo>
                  <a:pt x="22067" y="-4785"/>
                </a:lnTo>
                <a:lnTo>
                  <a:pt x="20147" y="-7680"/>
                </a:lnTo>
                <a:lnTo>
                  <a:pt x="17282" y="-8625"/>
                </a:lnTo>
                <a:lnTo>
                  <a:pt x="9601" y="-8625"/>
                </a:lnTo>
                <a:lnTo>
                  <a:pt x="6720" y="-6720"/>
                </a:lnTo>
                <a:lnTo>
                  <a:pt x="3825" y="-3840"/>
                </a:lnTo>
                <a:lnTo>
                  <a:pt x="944" y="-960"/>
                </a:lnTo>
                <a:lnTo>
                  <a:pt x="0" y="2880"/>
                </a:lnTo>
                <a:lnTo>
                  <a:pt x="0" y="13441"/>
                </a:lnTo>
                <a:lnTo>
                  <a:pt x="944" y="17282"/>
                </a:lnTo>
                <a:lnTo>
                  <a:pt x="3825" y="20162"/>
                </a:lnTo>
                <a:lnTo>
                  <a:pt x="6720" y="23042"/>
                </a:lnTo>
                <a:lnTo>
                  <a:pt x="9601" y="24002"/>
                </a:lnTo>
                <a:lnTo>
                  <a:pt x="16306" y="24002"/>
                </a:lnTo>
                <a:lnTo>
                  <a:pt x="19187" y="23042"/>
                </a:lnTo>
                <a:lnTo>
                  <a:pt x="21107" y="20162"/>
                </a:lnTo>
                <a:lnTo>
                  <a:pt x="23987" y="17282"/>
                </a:lnTo>
                <a:lnTo>
                  <a:pt x="24947" y="15361"/>
                </a:lnTo>
                <a:lnTo>
                  <a:pt x="25908" y="11521"/>
                </a:lnTo>
                <a:lnTo>
                  <a:pt x="24947" y="11521"/>
                </a:lnTo>
                <a:lnTo>
                  <a:pt x="23987" y="14401"/>
                </a:lnTo>
                <a:lnTo>
                  <a:pt x="22067" y="15361"/>
                </a:lnTo>
                <a:lnTo>
                  <a:pt x="21107" y="17282"/>
                </a:lnTo>
                <a:lnTo>
                  <a:pt x="19187" y="18242"/>
                </a:lnTo>
                <a:lnTo>
                  <a:pt x="12466" y="18242"/>
                </a:lnTo>
                <a:lnTo>
                  <a:pt x="9601" y="17282"/>
                </a:lnTo>
                <a:lnTo>
                  <a:pt x="7665" y="14401"/>
                </a:lnTo>
                <a:lnTo>
                  <a:pt x="5760" y="12496"/>
                </a:lnTo>
                <a:lnTo>
                  <a:pt x="4785" y="8656"/>
                </a:lnTo>
                <a:lnTo>
                  <a:pt x="4785" y="0"/>
                </a:lnTo>
                <a:lnTo>
                  <a:pt x="5760" y="-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8" name="object 998"/>
          <p:cNvSpPr/>
          <p:nvPr/>
        </p:nvSpPr>
        <p:spPr>
          <a:xfrm>
            <a:off x="4647453" y="1528053"/>
            <a:ext cx="6720" cy="8625"/>
          </a:xfrm>
          <a:custGeom>
            <a:avLst/>
            <a:gdLst/>
            <a:ahLst/>
            <a:cxnLst/>
            <a:rect l="l" t="t" r="r" b="b"/>
            <a:pathLst>
              <a:path w="6720" h="8625">
                <a:moveTo>
                  <a:pt x="0" y="0"/>
                </a:moveTo>
                <a:lnTo>
                  <a:pt x="960" y="8625"/>
                </a:lnTo>
                <a:lnTo>
                  <a:pt x="1920" y="7680"/>
                </a:lnTo>
                <a:lnTo>
                  <a:pt x="3840" y="8625"/>
                </a:lnTo>
                <a:lnTo>
                  <a:pt x="6720" y="8625"/>
                </a:lnTo>
                <a:lnTo>
                  <a:pt x="6720" y="6705"/>
                </a:lnTo>
                <a:lnTo>
                  <a:pt x="4800" y="6705"/>
                </a:lnTo>
                <a:lnTo>
                  <a:pt x="3840" y="5745"/>
                </a:lnTo>
                <a:lnTo>
                  <a:pt x="2880" y="4785"/>
                </a:lnTo>
                <a:lnTo>
                  <a:pt x="960" y="2865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9" name="object 999"/>
          <p:cNvSpPr/>
          <p:nvPr/>
        </p:nvSpPr>
        <p:spPr>
          <a:xfrm>
            <a:off x="4639772" y="1514612"/>
            <a:ext cx="30723" cy="45110"/>
          </a:xfrm>
          <a:custGeom>
            <a:avLst/>
            <a:gdLst/>
            <a:ahLst/>
            <a:cxnLst/>
            <a:rect l="l" t="t" r="r" b="b"/>
            <a:pathLst>
              <a:path w="30723" h="45110">
                <a:moveTo>
                  <a:pt x="1920" y="35509"/>
                </a:moveTo>
                <a:lnTo>
                  <a:pt x="960" y="36469"/>
                </a:lnTo>
                <a:lnTo>
                  <a:pt x="0" y="37429"/>
                </a:lnTo>
                <a:lnTo>
                  <a:pt x="0" y="42230"/>
                </a:lnTo>
                <a:lnTo>
                  <a:pt x="1920" y="43190"/>
                </a:lnTo>
                <a:lnTo>
                  <a:pt x="4800" y="45110"/>
                </a:lnTo>
                <a:lnTo>
                  <a:pt x="4800" y="34549"/>
                </a:lnTo>
                <a:lnTo>
                  <a:pt x="5760" y="33588"/>
                </a:lnTo>
                <a:lnTo>
                  <a:pt x="6720" y="32628"/>
                </a:lnTo>
                <a:lnTo>
                  <a:pt x="7680" y="31668"/>
                </a:lnTo>
                <a:lnTo>
                  <a:pt x="10561" y="31668"/>
                </a:lnTo>
                <a:lnTo>
                  <a:pt x="14401" y="32628"/>
                </a:lnTo>
                <a:lnTo>
                  <a:pt x="24963" y="32628"/>
                </a:lnTo>
                <a:lnTo>
                  <a:pt x="25923" y="33588"/>
                </a:lnTo>
                <a:lnTo>
                  <a:pt x="26883" y="33588"/>
                </a:lnTo>
                <a:lnTo>
                  <a:pt x="27843" y="34549"/>
                </a:lnTo>
                <a:lnTo>
                  <a:pt x="27843" y="37429"/>
                </a:lnTo>
                <a:lnTo>
                  <a:pt x="26883" y="39349"/>
                </a:lnTo>
                <a:lnTo>
                  <a:pt x="26883" y="41269"/>
                </a:lnTo>
                <a:lnTo>
                  <a:pt x="28803" y="39349"/>
                </a:lnTo>
                <a:lnTo>
                  <a:pt x="29763" y="37429"/>
                </a:lnTo>
                <a:lnTo>
                  <a:pt x="29763" y="30708"/>
                </a:lnTo>
                <a:lnTo>
                  <a:pt x="27843" y="29748"/>
                </a:lnTo>
                <a:lnTo>
                  <a:pt x="26883" y="28788"/>
                </a:lnTo>
                <a:lnTo>
                  <a:pt x="24963" y="27828"/>
                </a:lnTo>
                <a:lnTo>
                  <a:pt x="22082" y="27828"/>
                </a:lnTo>
                <a:lnTo>
                  <a:pt x="19202" y="26868"/>
                </a:lnTo>
                <a:lnTo>
                  <a:pt x="7680" y="26868"/>
                </a:lnTo>
                <a:lnTo>
                  <a:pt x="7680" y="25908"/>
                </a:lnTo>
                <a:lnTo>
                  <a:pt x="6720" y="25908"/>
                </a:lnTo>
                <a:lnTo>
                  <a:pt x="6720" y="23987"/>
                </a:lnTo>
                <a:lnTo>
                  <a:pt x="7680" y="23027"/>
                </a:lnTo>
                <a:lnTo>
                  <a:pt x="8641" y="22067"/>
                </a:lnTo>
                <a:lnTo>
                  <a:pt x="7680" y="13441"/>
                </a:lnTo>
                <a:lnTo>
                  <a:pt x="7680" y="6720"/>
                </a:lnTo>
                <a:lnTo>
                  <a:pt x="8641" y="4785"/>
                </a:lnTo>
                <a:lnTo>
                  <a:pt x="9601" y="3840"/>
                </a:lnTo>
                <a:lnTo>
                  <a:pt x="10561" y="2880"/>
                </a:lnTo>
                <a:lnTo>
                  <a:pt x="12481" y="1904"/>
                </a:lnTo>
                <a:lnTo>
                  <a:pt x="15361" y="1904"/>
                </a:lnTo>
                <a:lnTo>
                  <a:pt x="17282" y="2880"/>
                </a:lnTo>
                <a:lnTo>
                  <a:pt x="18242" y="3840"/>
                </a:lnTo>
                <a:lnTo>
                  <a:pt x="19202" y="5745"/>
                </a:lnTo>
                <a:lnTo>
                  <a:pt x="20162" y="8625"/>
                </a:lnTo>
                <a:lnTo>
                  <a:pt x="20162" y="17282"/>
                </a:lnTo>
                <a:lnTo>
                  <a:pt x="18242" y="18227"/>
                </a:lnTo>
                <a:lnTo>
                  <a:pt x="17282" y="19187"/>
                </a:lnTo>
                <a:lnTo>
                  <a:pt x="16322" y="20147"/>
                </a:lnTo>
                <a:lnTo>
                  <a:pt x="14401" y="20147"/>
                </a:lnTo>
                <a:lnTo>
                  <a:pt x="14401" y="22067"/>
                </a:lnTo>
                <a:lnTo>
                  <a:pt x="18242" y="22067"/>
                </a:lnTo>
                <a:lnTo>
                  <a:pt x="21122" y="21122"/>
                </a:lnTo>
                <a:lnTo>
                  <a:pt x="23042" y="19187"/>
                </a:lnTo>
                <a:lnTo>
                  <a:pt x="24963" y="17282"/>
                </a:lnTo>
                <a:lnTo>
                  <a:pt x="25923" y="14401"/>
                </a:lnTo>
                <a:lnTo>
                  <a:pt x="25923" y="6720"/>
                </a:lnTo>
                <a:lnTo>
                  <a:pt x="24002" y="5745"/>
                </a:lnTo>
                <a:lnTo>
                  <a:pt x="29763" y="5745"/>
                </a:lnTo>
                <a:lnTo>
                  <a:pt x="29763" y="4785"/>
                </a:lnTo>
                <a:lnTo>
                  <a:pt x="30723" y="4785"/>
                </a:lnTo>
                <a:lnTo>
                  <a:pt x="30723" y="2880"/>
                </a:lnTo>
                <a:lnTo>
                  <a:pt x="29763" y="2880"/>
                </a:lnTo>
                <a:lnTo>
                  <a:pt x="28803" y="1904"/>
                </a:lnTo>
                <a:lnTo>
                  <a:pt x="22082" y="1904"/>
                </a:lnTo>
                <a:lnTo>
                  <a:pt x="19202" y="944"/>
                </a:lnTo>
                <a:lnTo>
                  <a:pt x="17282" y="0"/>
                </a:lnTo>
                <a:lnTo>
                  <a:pt x="10561" y="0"/>
                </a:lnTo>
                <a:lnTo>
                  <a:pt x="7680" y="944"/>
                </a:lnTo>
                <a:lnTo>
                  <a:pt x="5760" y="3840"/>
                </a:lnTo>
                <a:lnTo>
                  <a:pt x="2880" y="5745"/>
                </a:lnTo>
                <a:lnTo>
                  <a:pt x="1920" y="8625"/>
                </a:lnTo>
                <a:lnTo>
                  <a:pt x="1920" y="13441"/>
                </a:lnTo>
                <a:lnTo>
                  <a:pt x="2880" y="15346"/>
                </a:lnTo>
                <a:lnTo>
                  <a:pt x="3840" y="16306"/>
                </a:lnTo>
                <a:lnTo>
                  <a:pt x="4800" y="18227"/>
                </a:lnTo>
                <a:lnTo>
                  <a:pt x="5760" y="19187"/>
                </a:lnTo>
                <a:lnTo>
                  <a:pt x="7680" y="20147"/>
                </a:lnTo>
                <a:lnTo>
                  <a:pt x="5760" y="22067"/>
                </a:lnTo>
                <a:lnTo>
                  <a:pt x="3840" y="23987"/>
                </a:lnTo>
                <a:lnTo>
                  <a:pt x="3840" y="24947"/>
                </a:lnTo>
                <a:lnTo>
                  <a:pt x="2880" y="25908"/>
                </a:lnTo>
                <a:lnTo>
                  <a:pt x="2880" y="29748"/>
                </a:lnTo>
                <a:lnTo>
                  <a:pt x="3840" y="29748"/>
                </a:lnTo>
                <a:lnTo>
                  <a:pt x="4800" y="30708"/>
                </a:lnTo>
                <a:lnTo>
                  <a:pt x="5760" y="31668"/>
                </a:lnTo>
                <a:lnTo>
                  <a:pt x="3840" y="33588"/>
                </a:lnTo>
                <a:lnTo>
                  <a:pt x="1920" y="34549"/>
                </a:lnTo>
                <a:lnTo>
                  <a:pt x="1920" y="355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0" name="object 1000"/>
          <p:cNvSpPr/>
          <p:nvPr/>
        </p:nvSpPr>
        <p:spPr>
          <a:xfrm>
            <a:off x="4644572" y="1553961"/>
            <a:ext cx="22082" cy="6720"/>
          </a:xfrm>
          <a:custGeom>
            <a:avLst/>
            <a:gdLst/>
            <a:ahLst/>
            <a:cxnLst/>
            <a:rect l="l" t="t" r="r" b="b"/>
            <a:pathLst>
              <a:path w="22082" h="6720">
                <a:moveTo>
                  <a:pt x="22082" y="0"/>
                </a:moveTo>
                <a:lnTo>
                  <a:pt x="20162" y="960"/>
                </a:lnTo>
                <a:lnTo>
                  <a:pt x="18242" y="1920"/>
                </a:lnTo>
                <a:lnTo>
                  <a:pt x="15361" y="2880"/>
                </a:lnTo>
                <a:lnTo>
                  <a:pt x="6720" y="2880"/>
                </a:lnTo>
                <a:lnTo>
                  <a:pt x="3840" y="1920"/>
                </a:lnTo>
                <a:lnTo>
                  <a:pt x="1920" y="960"/>
                </a:lnTo>
                <a:lnTo>
                  <a:pt x="0" y="0"/>
                </a:lnTo>
                <a:lnTo>
                  <a:pt x="0" y="5760"/>
                </a:lnTo>
                <a:lnTo>
                  <a:pt x="3840" y="6720"/>
                </a:lnTo>
                <a:lnTo>
                  <a:pt x="13441" y="6720"/>
                </a:lnTo>
                <a:lnTo>
                  <a:pt x="18242" y="5760"/>
                </a:lnTo>
                <a:lnTo>
                  <a:pt x="22082" y="1920"/>
                </a:lnTo>
                <a:lnTo>
                  <a:pt x="220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1" name="object 1001"/>
          <p:cNvSpPr/>
          <p:nvPr/>
        </p:nvSpPr>
        <p:spPr>
          <a:xfrm>
            <a:off x="4674336" y="1529958"/>
            <a:ext cx="7680" cy="25908"/>
          </a:xfrm>
          <a:custGeom>
            <a:avLst/>
            <a:gdLst/>
            <a:ahLst/>
            <a:cxnLst/>
            <a:rect l="l" t="t" r="r" b="b"/>
            <a:pathLst>
              <a:path w="7680" h="25908">
                <a:moveTo>
                  <a:pt x="5760" y="960"/>
                </a:moveTo>
                <a:lnTo>
                  <a:pt x="5760" y="10561"/>
                </a:lnTo>
                <a:lnTo>
                  <a:pt x="5760" y="4800"/>
                </a:lnTo>
                <a:lnTo>
                  <a:pt x="6720" y="3840"/>
                </a:lnTo>
                <a:lnTo>
                  <a:pt x="7680" y="0"/>
                </a:lnTo>
                <a:lnTo>
                  <a:pt x="5760" y="960"/>
                </a:lnTo>
                <a:close/>
              </a:path>
              <a:path w="7680" h="25908">
                <a:moveTo>
                  <a:pt x="960" y="-6720"/>
                </a:moveTo>
                <a:lnTo>
                  <a:pt x="960" y="-5760"/>
                </a:lnTo>
                <a:lnTo>
                  <a:pt x="1920" y="-4785"/>
                </a:lnTo>
                <a:lnTo>
                  <a:pt x="2880" y="-3840"/>
                </a:lnTo>
                <a:lnTo>
                  <a:pt x="4800" y="-3840"/>
                </a:lnTo>
                <a:lnTo>
                  <a:pt x="4800" y="-4785"/>
                </a:lnTo>
                <a:lnTo>
                  <a:pt x="5760" y="-4785"/>
                </a:lnTo>
                <a:lnTo>
                  <a:pt x="6720" y="-5760"/>
                </a:lnTo>
                <a:lnTo>
                  <a:pt x="6720" y="-11506"/>
                </a:lnTo>
                <a:lnTo>
                  <a:pt x="7680" y="-11506"/>
                </a:lnTo>
                <a:lnTo>
                  <a:pt x="8641" y="-12466"/>
                </a:lnTo>
                <a:lnTo>
                  <a:pt x="9601" y="-13441"/>
                </a:lnTo>
                <a:lnTo>
                  <a:pt x="12481" y="-13441"/>
                </a:lnTo>
                <a:lnTo>
                  <a:pt x="14401" y="-12466"/>
                </a:lnTo>
                <a:lnTo>
                  <a:pt x="15361" y="-11506"/>
                </a:lnTo>
                <a:lnTo>
                  <a:pt x="16322" y="-10561"/>
                </a:lnTo>
                <a:lnTo>
                  <a:pt x="16322" y="-3840"/>
                </a:lnTo>
                <a:lnTo>
                  <a:pt x="11521" y="-1904"/>
                </a:lnTo>
                <a:lnTo>
                  <a:pt x="7680" y="0"/>
                </a:lnTo>
                <a:lnTo>
                  <a:pt x="6720" y="3840"/>
                </a:lnTo>
                <a:lnTo>
                  <a:pt x="7680" y="2880"/>
                </a:lnTo>
                <a:lnTo>
                  <a:pt x="8641" y="1935"/>
                </a:lnTo>
                <a:lnTo>
                  <a:pt x="10561" y="960"/>
                </a:lnTo>
                <a:lnTo>
                  <a:pt x="11521" y="0"/>
                </a:lnTo>
                <a:lnTo>
                  <a:pt x="13441" y="-944"/>
                </a:lnTo>
                <a:lnTo>
                  <a:pt x="16322" y="-1904"/>
                </a:lnTo>
                <a:lnTo>
                  <a:pt x="16322" y="9601"/>
                </a:lnTo>
                <a:lnTo>
                  <a:pt x="14401" y="12481"/>
                </a:lnTo>
                <a:lnTo>
                  <a:pt x="11521" y="13441"/>
                </a:lnTo>
                <a:lnTo>
                  <a:pt x="8641" y="13441"/>
                </a:lnTo>
                <a:lnTo>
                  <a:pt x="7680" y="12481"/>
                </a:lnTo>
                <a:lnTo>
                  <a:pt x="6720" y="11521"/>
                </a:lnTo>
                <a:lnTo>
                  <a:pt x="5760" y="10561"/>
                </a:lnTo>
                <a:lnTo>
                  <a:pt x="5760" y="960"/>
                </a:lnTo>
                <a:lnTo>
                  <a:pt x="2880" y="1935"/>
                </a:lnTo>
                <a:lnTo>
                  <a:pt x="1920" y="3840"/>
                </a:lnTo>
                <a:lnTo>
                  <a:pt x="960" y="4800"/>
                </a:lnTo>
                <a:lnTo>
                  <a:pt x="0" y="6720"/>
                </a:lnTo>
                <a:lnTo>
                  <a:pt x="0" y="13441"/>
                </a:lnTo>
                <a:lnTo>
                  <a:pt x="1920" y="14401"/>
                </a:lnTo>
                <a:lnTo>
                  <a:pt x="2880" y="16322"/>
                </a:lnTo>
                <a:lnTo>
                  <a:pt x="4800" y="17282"/>
                </a:lnTo>
                <a:lnTo>
                  <a:pt x="8641" y="17282"/>
                </a:lnTo>
                <a:lnTo>
                  <a:pt x="9601" y="16322"/>
                </a:lnTo>
                <a:lnTo>
                  <a:pt x="10561" y="16322"/>
                </a:lnTo>
                <a:lnTo>
                  <a:pt x="11521" y="15361"/>
                </a:lnTo>
                <a:lnTo>
                  <a:pt x="13441" y="14401"/>
                </a:lnTo>
                <a:lnTo>
                  <a:pt x="16322" y="11521"/>
                </a:lnTo>
                <a:lnTo>
                  <a:pt x="16322" y="13441"/>
                </a:lnTo>
                <a:lnTo>
                  <a:pt x="17282" y="15361"/>
                </a:lnTo>
                <a:lnTo>
                  <a:pt x="18242" y="16322"/>
                </a:lnTo>
                <a:lnTo>
                  <a:pt x="19202" y="17282"/>
                </a:lnTo>
                <a:lnTo>
                  <a:pt x="23042" y="17282"/>
                </a:lnTo>
                <a:lnTo>
                  <a:pt x="24963" y="15361"/>
                </a:lnTo>
                <a:lnTo>
                  <a:pt x="27843" y="11521"/>
                </a:lnTo>
                <a:lnTo>
                  <a:pt x="27843" y="9601"/>
                </a:lnTo>
                <a:lnTo>
                  <a:pt x="25923" y="11521"/>
                </a:lnTo>
                <a:lnTo>
                  <a:pt x="24963" y="12481"/>
                </a:lnTo>
                <a:lnTo>
                  <a:pt x="23042" y="12481"/>
                </a:lnTo>
                <a:lnTo>
                  <a:pt x="22082" y="11521"/>
                </a:lnTo>
                <a:lnTo>
                  <a:pt x="22082" y="-10561"/>
                </a:lnTo>
                <a:lnTo>
                  <a:pt x="21122" y="-11506"/>
                </a:lnTo>
                <a:lnTo>
                  <a:pt x="20162" y="-13441"/>
                </a:lnTo>
                <a:lnTo>
                  <a:pt x="19202" y="-13441"/>
                </a:lnTo>
                <a:lnTo>
                  <a:pt x="17282" y="-14401"/>
                </a:lnTo>
                <a:lnTo>
                  <a:pt x="14401" y="-15346"/>
                </a:lnTo>
                <a:lnTo>
                  <a:pt x="8641" y="-15346"/>
                </a:lnTo>
                <a:lnTo>
                  <a:pt x="5760" y="-14401"/>
                </a:lnTo>
                <a:lnTo>
                  <a:pt x="3840" y="-12466"/>
                </a:lnTo>
                <a:lnTo>
                  <a:pt x="1920" y="-11506"/>
                </a:lnTo>
                <a:lnTo>
                  <a:pt x="960" y="-9601"/>
                </a:lnTo>
                <a:lnTo>
                  <a:pt x="960" y="-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2" name="object 1002"/>
          <p:cNvSpPr/>
          <p:nvPr/>
        </p:nvSpPr>
        <p:spPr>
          <a:xfrm>
            <a:off x="4704100" y="1499250"/>
            <a:ext cx="15346" cy="47030"/>
          </a:xfrm>
          <a:custGeom>
            <a:avLst/>
            <a:gdLst/>
            <a:ahLst/>
            <a:cxnLst/>
            <a:rect l="l" t="t" r="r" b="b"/>
            <a:pathLst>
              <a:path w="15346" h="47030">
                <a:moveTo>
                  <a:pt x="11506" y="45110"/>
                </a:moveTo>
                <a:lnTo>
                  <a:pt x="11506" y="44150"/>
                </a:lnTo>
                <a:lnTo>
                  <a:pt x="10561" y="43190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944" y="4800"/>
                </a:lnTo>
                <a:lnTo>
                  <a:pt x="1920" y="3840"/>
                </a:lnTo>
                <a:lnTo>
                  <a:pt x="3840" y="3840"/>
                </a:lnTo>
                <a:lnTo>
                  <a:pt x="4785" y="4800"/>
                </a:lnTo>
                <a:lnTo>
                  <a:pt x="4785" y="6720"/>
                </a:lnTo>
                <a:lnTo>
                  <a:pt x="5760" y="8641"/>
                </a:lnTo>
                <a:lnTo>
                  <a:pt x="5760" y="42230"/>
                </a:lnTo>
                <a:lnTo>
                  <a:pt x="4785" y="43190"/>
                </a:lnTo>
                <a:lnTo>
                  <a:pt x="4785" y="45110"/>
                </a:lnTo>
                <a:lnTo>
                  <a:pt x="3840" y="45110"/>
                </a:lnTo>
                <a:lnTo>
                  <a:pt x="2880" y="46070"/>
                </a:lnTo>
                <a:lnTo>
                  <a:pt x="944" y="46070"/>
                </a:lnTo>
                <a:lnTo>
                  <a:pt x="944" y="47030"/>
                </a:lnTo>
                <a:lnTo>
                  <a:pt x="15346" y="47030"/>
                </a:lnTo>
                <a:lnTo>
                  <a:pt x="15346" y="46070"/>
                </a:lnTo>
                <a:lnTo>
                  <a:pt x="13441" y="46070"/>
                </a:lnTo>
                <a:lnTo>
                  <a:pt x="12466" y="45110"/>
                </a:lnTo>
                <a:lnTo>
                  <a:pt x="11506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3" name="object 1003"/>
          <p:cNvSpPr/>
          <p:nvPr/>
        </p:nvSpPr>
        <p:spPr>
          <a:xfrm>
            <a:off x="4724247" y="1499250"/>
            <a:ext cx="15361" cy="47030"/>
          </a:xfrm>
          <a:custGeom>
            <a:avLst/>
            <a:gdLst/>
            <a:ahLst/>
            <a:cxnLst/>
            <a:rect l="l" t="t" r="r" b="b"/>
            <a:pathLst>
              <a:path w="15361" h="47030">
                <a:moveTo>
                  <a:pt x="8641" y="0"/>
                </a:moveTo>
                <a:lnTo>
                  <a:pt x="0" y="3840"/>
                </a:lnTo>
                <a:lnTo>
                  <a:pt x="0" y="4800"/>
                </a:lnTo>
                <a:lnTo>
                  <a:pt x="975" y="3840"/>
                </a:lnTo>
                <a:lnTo>
                  <a:pt x="2880" y="3840"/>
                </a:lnTo>
                <a:lnTo>
                  <a:pt x="3840" y="4800"/>
                </a:lnTo>
                <a:lnTo>
                  <a:pt x="3840" y="5760"/>
                </a:lnTo>
                <a:lnTo>
                  <a:pt x="4800" y="5760"/>
                </a:lnTo>
                <a:lnTo>
                  <a:pt x="4800" y="43190"/>
                </a:lnTo>
                <a:lnTo>
                  <a:pt x="3840" y="44150"/>
                </a:lnTo>
                <a:lnTo>
                  <a:pt x="3840" y="45110"/>
                </a:lnTo>
                <a:lnTo>
                  <a:pt x="2880" y="45110"/>
                </a:lnTo>
                <a:lnTo>
                  <a:pt x="2880" y="46070"/>
                </a:lnTo>
                <a:lnTo>
                  <a:pt x="0" y="46070"/>
                </a:lnTo>
                <a:lnTo>
                  <a:pt x="0" y="47030"/>
                </a:lnTo>
                <a:lnTo>
                  <a:pt x="15361" y="47030"/>
                </a:lnTo>
                <a:lnTo>
                  <a:pt x="15361" y="46070"/>
                </a:lnTo>
                <a:lnTo>
                  <a:pt x="12481" y="46070"/>
                </a:lnTo>
                <a:lnTo>
                  <a:pt x="11521" y="45110"/>
                </a:lnTo>
                <a:lnTo>
                  <a:pt x="10561" y="44150"/>
                </a:lnTo>
                <a:lnTo>
                  <a:pt x="10561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4" name="object 1004"/>
          <p:cNvSpPr/>
          <p:nvPr/>
        </p:nvSpPr>
        <p:spPr>
          <a:xfrm>
            <a:off x="4740569" y="1515557"/>
            <a:ext cx="33604" cy="45125"/>
          </a:xfrm>
          <a:custGeom>
            <a:avLst/>
            <a:gdLst/>
            <a:ahLst/>
            <a:cxnLst/>
            <a:rect l="l" t="t" r="r" b="b"/>
            <a:pathLst>
              <a:path w="33604" h="45125">
                <a:moveTo>
                  <a:pt x="9601" y="40325"/>
                </a:moveTo>
                <a:lnTo>
                  <a:pt x="9601" y="39364"/>
                </a:lnTo>
                <a:lnTo>
                  <a:pt x="6720" y="39364"/>
                </a:lnTo>
                <a:lnTo>
                  <a:pt x="5760" y="38404"/>
                </a:lnTo>
                <a:lnTo>
                  <a:pt x="3840" y="38404"/>
                </a:lnTo>
                <a:lnTo>
                  <a:pt x="2880" y="39364"/>
                </a:lnTo>
                <a:lnTo>
                  <a:pt x="1920" y="40325"/>
                </a:lnTo>
                <a:lnTo>
                  <a:pt x="1920" y="43205"/>
                </a:lnTo>
                <a:lnTo>
                  <a:pt x="2880" y="44165"/>
                </a:lnTo>
                <a:lnTo>
                  <a:pt x="3840" y="45125"/>
                </a:lnTo>
                <a:lnTo>
                  <a:pt x="9601" y="45125"/>
                </a:lnTo>
                <a:lnTo>
                  <a:pt x="11521" y="43205"/>
                </a:lnTo>
                <a:lnTo>
                  <a:pt x="14401" y="41285"/>
                </a:lnTo>
                <a:lnTo>
                  <a:pt x="15361" y="39364"/>
                </a:lnTo>
                <a:lnTo>
                  <a:pt x="16322" y="36484"/>
                </a:lnTo>
                <a:lnTo>
                  <a:pt x="28803" y="5775"/>
                </a:lnTo>
                <a:lnTo>
                  <a:pt x="29763" y="4800"/>
                </a:lnTo>
                <a:lnTo>
                  <a:pt x="29763" y="3840"/>
                </a:lnTo>
                <a:lnTo>
                  <a:pt x="30723" y="3840"/>
                </a:lnTo>
                <a:lnTo>
                  <a:pt x="30723" y="2895"/>
                </a:lnTo>
                <a:lnTo>
                  <a:pt x="31683" y="1935"/>
                </a:lnTo>
                <a:lnTo>
                  <a:pt x="32644" y="1935"/>
                </a:lnTo>
                <a:lnTo>
                  <a:pt x="33604" y="960"/>
                </a:lnTo>
                <a:lnTo>
                  <a:pt x="33604" y="0"/>
                </a:lnTo>
                <a:lnTo>
                  <a:pt x="24003" y="0"/>
                </a:lnTo>
                <a:lnTo>
                  <a:pt x="24003" y="960"/>
                </a:lnTo>
                <a:lnTo>
                  <a:pt x="24963" y="960"/>
                </a:lnTo>
                <a:lnTo>
                  <a:pt x="24963" y="1935"/>
                </a:lnTo>
                <a:lnTo>
                  <a:pt x="26883" y="1935"/>
                </a:lnTo>
                <a:lnTo>
                  <a:pt x="26883" y="4800"/>
                </a:lnTo>
                <a:lnTo>
                  <a:pt x="25923" y="5775"/>
                </a:lnTo>
                <a:lnTo>
                  <a:pt x="19202" y="23042"/>
                </a:lnTo>
                <a:lnTo>
                  <a:pt x="11521" y="7680"/>
                </a:lnTo>
                <a:lnTo>
                  <a:pt x="11521" y="5775"/>
                </a:lnTo>
                <a:lnTo>
                  <a:pt x="10561" y="4800"/>
                </a:lnTo>
                <a:lnTo>
                  <a:pt x="10561" y="2895"/>
                </a:lnTo>
                <a:lnTo>
                  <a:pt x="11521" y="2895"/>
                </a:lnTo>
                <a:lnTo>
                  <a:pt x="11521" y="1935"/>
                </a:lnTo>
                <a:lnTo>
                  <a:pt x="12481" y="1935"/>
                </a:lnTo>
                <a:lnTo>
                  <a:pt x="12481" y="960"/>
                </a:lnTo>
                <a:lnTo>
                  <a:pt x="14401" y="960"/>
                </a:lnTo>
                <a:lnTo>
                  <a:pt x="14401" y="0"/>
                </a:lnTo>
                <a:lnTo>
                  <a:pt x="0" y="0"/>
                </a:lnTo>
                <a:lnTo>
                  <a:pt x="0" y="960"/>
                </a:lnTo>
                <a:lnTo>
                  <a:pt x="960" y="1935"/>
                </a:lnTo>
                <a:lnTo>
                  <a:pt x="2880" y="1935"/>
                </a:lnTo>
                <a:lnTo>
                  <a:pt x="2880" y="2895"/>
                </a:lnTo>
                <a:lnTo>
                  <a:pt x="3840" y="2895"/>
                </a:lnTo>
                <a:lnTo>
                  <a:pt x="3840" y="3840"/>
                </a:lnTo>
                <a:lnTo>
                  <a:pt x="4800" y="4800"/>
                </a:lnTo>
                <a:lnTo>
                  <a:pt x="5760" y="5775"/>
                </a:lnTo>
                <a:lnTo>
                  <a:pt x="5760" y="6720"/>
                </a:lnTo>
                <a:lnTo>
                  <a:pt x="16322" y="29763"/>
                </a:lnTo>
                <a:lnTo>
                  <a:pt x="14401" y="34564"/>
                </a:lnTo>
                <a:lnTo>
                  <a:pt x="13441" y="36484"/>
                </a:lnTo>
                <a:lnTo>
                  <a:pt x="12481" y="38404"/>
                </a:lnTo>
                <a:lnTo>
                  <a:pt x="11521" y="39364"/>
                </a:lnTo>
                <a:lnTo>
                  <a:pt x="10561" y="40325"/>
                </a:lnTo>
                <a:lnTo>
                  <a:pt x="9601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5" name="object 1005"/>
          <p:cNvSpPr/>
          <p:nvPr/>
        </p:nvSpPr>
        <p:spPr>
          <a:xfrm>
            <a:off x="4488103" y="1593326"/>
            <a:ext cx="21107" cy="12481"/>
          </a:xfrm>
          <a:custGeom>
            <a:avLst/>
            <a:gdLst/>
            <a:ahLst/>
            <a:cxnLst/>
            <a:rect l="l" t="t" r="r" b="b"/>
            <a:pathLst>
              <a:path w="21107" h="12481">
                <a:moveTo>
                  <a:pt x="960" y="6720"/>
                </a:moveTo>
                <a:lnTo>
                  <a:pt x="1920" y="4800"/>
                </a:lnTo>
                <a:lnTo>
                  <a:pt x="3840" y="3840"/>
                </a:lnTo>
                <a:lnTo>
                  <a:pt x="5760" y="2880"/>
                </a:lnTo>
                <a:lnTo>
                  <a:pt x="9601" y="2880"/>
                </a:lnTo>
                <a:lnTo>
                  <a:pt x="10561" y="3840"/>
                </a:lnTo>
                <a:lnTo>
                  <a:pt x="11521" y="4800"/>
                </a:lnTo>
                <a:lnTo>
                  <a:pt x="12481" y="5760"/>
                </a:lnTo>
                <a:lnTo>
                  <a:pt x="13441" y="6720"/>
                </a:lnTo>
                <a:lnTo>
                  <a:pt x="13441" y="10561"/>
                </a:lnTo>
                <a:lnTo>
                  <a:pt x="0" y="10561"/>
                </a:lnTo>
                <a:lnTo>
                  <a:pt x="0" y="12481"/>
                </a:lnTo>
                <a:lnTo>
                  <a:pt x="21107" y="12481"/>
                </a:lnTo>
                <a:lnTo>
                  <a:pt x="21107" y="8641"/>
                </a:lnTo>
                <a:lnTo>
                  <a:pt x="19202" y="5760"/>
                </a:lnTo>
                <a:lnTo>
                  <a:pt x="17282" y="3840"/>
                </a:lnTo>
                <a:lnTo>
                  <a:pt x="15361" y="1920"/>
                </a:lnTo>
                <a:lnTo>
                  <a:pt x="12481" y="0"/>
                </a:lnTo>
                <a:lnTo>
                  <a:pt x="4800" y="0"/>
                </a:lnTo>
                <a:lnTo>
                  <a:pt x="1920" y="1920"/>
                </a:lnTo>
                <a:lnTo>
                  <a:pt x="9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6" name="object 1006"/>
          <p:cNvSpPr/>
          <p:nvPr/>
        </p:nvSpPr>
        <p:spPr>
          <a:xfrm>
            <a:off x="4483303" y="1595247"/>
            <a:ext cx="25907" cy="30723"/>
          </a:xfrm>
          <a:custGeom>
            <a:avLst/>
            <a:gdLst/>
            <a:ahLst/>
            <a:cxnLst/>
            <a:rect l="l" t="t" r="r" b="b"/>
            <a:pathLst>
              <a:path w="25907" h="30723">
                <a:moveTo>
                  <a:pt x="960" y="24002"/>
                </a:moveTo>
                <a:lnTo>
                  <a:pt x="3840" y="26868"/>
                </a:lnTo>
                <a:lnTo>
                  <a:pt x="5760" y="29748"/>
                </a:lnTo>
                <a:lnTo>
                  <a:pt x="9601" y="30723"/>
                </a:lnTo>
                <a:lnTo>
                  <a:pt x="16322" y="30723"/>
                </a:lnTo>
                <a:lnTo>
                  <a:pt x="19202" y="29748"/>
                </a:lnTo>
                <a:lnTo>
                  <a:pt x="21122" y="26868"/>
                </a:lnTo>
                <a:lnTo>
                  <a:pt x="24002" y="24947"/>
                </a:lnTo>
                <a:lnTo>
                  <a:pt x="24963" y="22067"/>
                </a:lnTo>
                <a:lnTo>
                  <a:pt x="25907" y="19187"/>
                </a:lnTo>
                <a:lnTo>
                  <a:pt x="24963" y="18227"/>
                </a:lnTo>
                <a:lnTo>
                  <a:pt x="23042" y="21122"/>
                </a:lnTo>
                <a:lnTo>
                  <a:pt x="22082" y="23027"/>
                </a:lnTo>
                <a:lnTo>
                  <a:pt x="21122" y="24002"/>
                </a:lnTo>
                <a:lnTo>
                  <a:pt x="19202" y="24947"/>
                </a:lnTo>
                <a:lnTo>
                  <a:pt x="12481" y="24947"/>
                </a:lnTo>
                <a:lnTo>
                  <a:pt x="9601" y="24002"/>
                </a:lnTo>
                <a:lnTo>
                  <a:pt x="7680" y="21122"/>
                </a:lnTo>
                <a:lnTo>
                  <a:pt x="5760" y="19187"/>
                </a:lnTo>
                <a:lnTo>
                  <a:pt x="4800" y="15346"/>
                </a:lnTo>
                <a:lnTo>
                  <a:pt x="4800" y="6720"/>
                </a:lnTo>
                <a:lnTo>
                  <a:pt x="5760" y="4800"/>
                </a:lnTo>
                <a:lnTo>
                  <a:pt x="6720" y="0"/>
                </a:lnTo>
                <a:lnTo>
                  <a:pt x="3840" y="2880"/>
                </a:lnTo>
                <a:lnTo>
                  <a:pt x="960" y="5760"/>
                </a:lnTo>
                <a:lnTo>
                  <a:pt x="0" y="9601"/>
                </a:lnTo>
                <a:lnTo>
                  <a:pt x="0" y="20162"/>
                </a:lnTo>
                <a:lnTo>
                  <a:pt x="960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7" name="object 1007"/>
          <p:cNvSpPr/>
          <p:nvPr/>
        </p:nvSpPr>
        <p:spPr>
          <a:xfrm>
            <a:off x="4511146" y="1593326"/>
            <a:ext cx="33588" cy="31668"/>
          </a:xfrm>
          <a:custGeom>
            <a:avLst/>
            <a:gdLst/>
            <a:ahLst/>
            <a:cxnLst/>
            <a:rect l="l" t="t" r="r" b="b"/>
            <a:pathLst>
              <a:path w="33588" h="31668">
                <a:moveTo>
                  <a:pt x="15346" y="31668"/>
                </a:moveTo>
                <a:lnTo>
                  <a:pt x="15346" y="30708"/>
                </a:lnTo>
                <a:lnTo>
                  <a:pt x="12466" y="30708"/>
                </a:lnTo>
                <a:lnTo>
                  <a:pt x="12466" y="29763"/>
                </a:lnTo>
                <a:lnTo>
                  <a:pt x="11521" y="29763"/>
                </a:lnTo>
                <a:lnTo>
                  <a:pt x="10561" y="28788"/>
                </a:lnTo>
                <a:lnTo>
                  <a:pt x="10561" y="8641"/>
                </a:lnTo>
                <a:lnTo>
                  <a:pt x="13426" y="5760"/>
                </a:lnTo>
                <a:lnTo>
                  <a:pt x="16306" y="4800"/>
                </a:lnTo>
                <a:lnTo>
                  <a:pt x="21107" y="4800"/>
                </a:lnTo>
                <a:lnTo>
                  <a:pt x="22067" y="6720"/>
                </a:lnTo>
                <a:lnTo>
                  <a:pt x="23027" y="7680"/>
                </a:lnTo>
                <a:lnTo>
                  <a:pt x="23027" y="28788"/>
                </a:lnTo>
                <a:lnTo>
                  <a:pt x="22067" y="29763"/>
                </a:lnTo>
                <a:lnTo>
                  <a:pt x="21107" y="30708"/>
                </a:lnTo>
                <a:lnTo>
                  <a:pt x="18242" y="30708"/>
                </a:lnTo>
                <a:lnTo>
                  <a:pt x="18242" y="31668"/>
                </a:lnTo>
                <a:lnTo>
                  <a:pt x="33588" y="31668"/>
                </a:lnTo>
                <a:lnTo>
                  <a:pt x="33588" y="30708"/>
                </a:lnTo>
                <a:lnTo>
                  <a:pt x="30708" y="30708"/>
                </a:lnTo>
                <a:lnTo>
                  <a:pt x="30708" y="29763"/>
                </a:lnTo>
                <a:lnTo>
                  <a:pt x="29748" y="29763"/>
                </a:lnTo>
                <a:lnTo>
                  <a:pt x="28788" y="28788"/>
                </a:lnTo>
                <a:lnTo>
                  <a:pt x="28788" y="6720"/>
                </a:lnTo>
                <a:lnTo>
                  <a:pt x="27828" y="5760"/>
                </a:lnTo>
                <a:lnTo>
                  <a:pt x="26868" y="3840"/>
                </a:lnTo>
                <a:lnTo>
                  <a:pt x="25908" y="2880"/>
                </a:lnTo>
                <a:lnTo>
                  <a:pt x="24947" y="1920"/>
                </a:lnTo>
                <a:lnTo>
                  <a:pt x="23987" y="960"/>
                </a:lnTo>
                <a:lnTo>
                  <a:pt x="22067" y="0"/>
                </a:lnTo>
                <a:lnTo>
                  <a:pt x="17266" y="0"/>
                </a:lnTo>
                <a:lnTo>
                  <a:pt x="14401" y="2880"/>
                </a:lnTo>
                <a:lnTo>
                  <a:pt x="10561" y="6720"/>
                </a:lnTo>
                <a:lnTo>
                  <a:pt x="10561" y="0"/>
                </a:lnTo>
                <a:lnTo>
                  <a:pt x="9585" y="0"/>
                </a:lnTo>
                <a:lnTo>
                  <a:pt x="0" y="3840"/>
                </a:lnTo>
                <a:lnTo>
                  <a:pt x="0" y="5760"/>
                </a:lnTo>
                <a:lnTo>
                  <a:pt x="960" y="4800"/>
                </a:lnTo>
                <a:lnTo>
                  <a:pt x="3840" y="4800"/>
                </a:lnTo>
                <a:lnTo>
                  <a:pt x="4785" y="5760"/>
                </a:lnTo>
                <a:lnTo>
                  <a:pt x="4785" y="28788"/>
                </a:lnTo>
                <a:lnTo>
                  <a:pt x="3840" y="29763"/>
                </a:lnTo>
                <a:lnTo>
                  <a:pt x="3840" y="30708"/>
                </a:lnTo>
                <a:lnTo>
                  <a:pt x="0" y="30708"/>
                </a:lnTo>
                <a:lnTo>
                  <a:pt x="0" y="31668"/>
                </a:lnTo>
                <a:lnTo>
                  <a:pt x="15346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8" name="object 1008"/>
          <p:cNvSpPr/>
          <p:nvPr/>
        </p:nvSpPr>
        <p:spPr>
          <a:xfrm>
            <a:off x="4547616" y="1577964"/>
            <a:ext cx="26883" cy="47030"/>
          </a:xfrm>
          <a:custGeom>
            <a:avLst/>
            <a:gdLst/>
            <a:ahLst/>
            <a:cxnLst/>
            <a:rect l="l" t="t" r="r" b="b"/>
            <a:pathLst>
              <a:path w="26883" h="47030">
                <a:moveTo>
                  <a:pt x="12481" y="44150"/>
                </a:moveTo>
                <a:lnTo>
                  <a:pt x="11521" y="44150"/>
                </a:lnTo>
                <a:lnTo>
                  <a:pt x="11521" y="19202"/>
                </a:lnTo>
                <a:lnTo>
                  <a:pt x="19202" y="19202"/>
                </a:lnTo>
                <a:lnTo>
                  <a:pt x="19202" y="16322"/>
                </a:lnTo>
                <a:lnTo>
                  <a:pt x="11521" y="16322"/>
                </a:lnTo>
                <a:lnTo>
                  <a:pt x="11521" y="5760"/>
                </a:lnTo>
                <a:lnTo>
                  <a:pt x="12481" y="4800"/>
                </a:lnTo>
                <a:lnTo>
                  <a:pt x="12481" y="3840"/>
                </a:lnTo>
                <a:lnTo>
                  <a:pt x="13441" y="2880"/>
                </a:lnTo>
                <a:lnTo>
                  <a:pt x="14401" y="2880"/>
                </a:lnTo>
                <a:lnTo>
                  <a:pt x="14401" y="1920"/>
                </a:lnTo>
                <a:lnTo>
                  <a:pt x="16322" y="1920"/>
                </a:lnTo>
                <a:lnTo>
                  <a:pt x="17282" y="2880"/>
                </a:lnTo>
                <a:lnTo>
                  <a:pt x="19202" y="2880"/>
                </a:lnTo>
                <a:lnTo>
                  <a:pt x="19202" y="3840"/>
                </a:lnTo>
                <a:lnTo>
                  <a:pt x="20162" y="5760"/>
                </a:lnTo>
                <a:lnTo>
                  <a:pt x="21122" y="6720"/>
                </a:lnTo>
                <a:lnTo>
                  <a:pt x="22082" y="7680"/>
                </a:lnTo>
                <a:lnTo>
                  <a:pt x="23042" y="7680"/>
                </a:lnTo>
                <a:lnTo>
                  <a:pt x="24002" y="8641"/>
                </a:lnTo>
                <a:lnTo>
                  <a:pt x="24963" y="8641"/>
                </a:lnTo>
                <a:lnTo>
                  <a:pt x="24963" y="7680"/>
                </a:lnTo>
                <a:lnTo>
                  <a:pt x="25923" y="7680"/>
                </a:lnTo>
                <a:lnTo>
                  <a:pt x="26883" y="6720"/>
                </a:lnTo>
                <a:lnTo>
                  <a:pt x="2688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3042" y="960"/>
                </a:lnTo>
                <a:lnTo>
                  <a:pt x="21122" y="0"/>
                </a:lnTo>
                <a:lnTo>
                  <a:pt x="16322" y="0"/>
                </a:lnTo>
                <a:lnTo>
                  <a:pt x="13441" y="960"/>
                </a:lnTo>
                <a:lnTo>
                  <a:pt x="11521" y="1920"/>
                </a:lnTo>
                <a:lnTo>
                  <a:pt x="9601" y="2880"/>
                </a:lnTo>
                <a:lnTo>
                  <a:pt x="7680" y="4800"/>
                </a:lnTo>
                <a:lnTo>
                  <a:pt x="6720" y="6720"/>
                </a:lnTo>
                <a:lnTo>
                  <a:pt x="5760" y="8641"/>
                </a:lnTo>
                <a:lnTo>
                  <a:pt x="5760" y="16322"/>
                </a:lnTo>
                <a:lnTo>
                  <a:pt x="0" y="16322"/>
                </a:lnTo>
                <a:lnTo>
                  <a:pt x="0" y="19202"/>
                </a:lnTo>
                <a:lnTo>
                  <a:pt x="5760" y="19202"/>
                </a:lnTo>
                <a:lnTo>
                  <a:pt x="5760" y="43190"/>
                </a:lnTo>
                <a:lnTo>
                  <a:pt x="4800" y="43190"/>
                </a:lnTo>
                <a:lnTo>
                  <a:pt x="4800" y="45125"/>
                </a:lnTo>
                <a:lnTo>
                  <a:pt x="3840" y="45125"/>
                </a:lnTo>
                <a:lnTo>
                  <a:pt x="2880" y="46070"/>
                </a:lnTo>
                <a:lnTo>
                  <a:pt x="0" y="46070"/>
                </a:lnTo>
                <a:lnTo>
                  <a:pt x="0" y="47030"/>
                </a:lnTo>
                <a:lnTo>
                  <a:pt x="18242" y="47030"/>
                </a:lnTo>
                <a:lnTo>
                  <a:pt x="18242" y="46070"/>
                </a:lnTo>
                <a:lnTo>
                  <a:pt x="14401" y="46070"/>
                </a:lnTo>
                <a:lnTo>
                  <a:pt x="12481" y="45125"/>
                </a:lnTo>
                <a:lnTo>
                  <a:pt x="12481" y="441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9" name="object 1009"/>
          <p:cNvSpPr/>
          <p:nvPr/>
        </p:nvSpPr>
        <p:spPr>
          <a:xfrm>
            <a:off x="4570658" y="1597167"/>
            <a:ext cx="20162" cy="28803"/>
          </a:xfrm>
          <a:custGeom>
            <a:avLst/>
            <a:gdLst/>
            <a:ahLst/>
            <a:cxnLst/>
            <a:rect l="l" t="t" r="r" b="b"/>
            <a:pathLst>
              <a:path w="20162" h="28803">
                <a:moveTo>
                  <a:pt x="12481" y="26868"/>
                </a:moveTo>
                <a:lnTo>
                  <a:pt x="10561" y="24947"/>
                </a:lnTo>
                <a:lnTo>
                  <a:pt x="8641" y="22082"/>
                </a:lnTo>
                <a:lnTo>
                  <a:pt x="6720" y="18242"/>
                </a:lnTo>
                <a:lnTo>
                  <a:pt x="5760" y="14401"/>
                </a:lnTo>
                <a:lnTo>
                  <a:pt x="5760" y="7680"/>
                </a:lnTo>
                <a:lnTo>
                  <a:pt x="4800" y="0"/>
                </a:lnTo>
                <a:lnTo>
                  <a:pt x="2880" y="1920"/>
                </a:lnTo>
                <a:lnTo>
                  <a:pt x="1920" y="4800"/>
                </a:lnTo>
                <a:lnTo>
                  <a:pt x="960" y="7680"/>
                </a:lnTo>
                <a:lnTo>
                  <a:pt x="0" y="10561"/>
                </a:lnTo>
                <a:lnTo>
                  <a:pt x="0" y="17266"/>
                </a:lnTo>
                <a:lnTo>
                  <a:pt x="960" y="20147"/>
                </a:lnTo>
                <a:lnTo>
                  <a:pt x="2880" y="23027"/>
                </a:lnTo>
                <a:lnTo>
                  <a:pt x="5760" y="26868"/>
                </a:lnTo>
                <a:lnTo>
                  <a:pt x="9601" y="28803"/>
                </a:lnTo>
                <a:lnTo>
                  <a:pt x="17282" y="28803"/>
                </a:lnTo>
                <a:lnTo>
                  <a:pt x="20162" y="27828"/>
                </a:lnTo>
                <a:lnTo>
                  <a:pt x="19202" y="25923"/>
                </a:lnTo>
                <a:lnTo>
                  <a:pt x="18242" y="26868"/>
                </a:lnTo>
                <a:lnTo>
                  <a:pt x="12481" y="26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0" name="object 1010"/>
          <p:cNvSpPr/>
          <p:nvPr/>
        </p:nvSpPr>
        <p:spPr>
          <a:xfrm>
            <a:off x="4575459" y="1593326"/>
            <a:ext cx="24963" cy="31668"/>
          </a:xfrm>
          <a:custGeom>
            <a:avLst/>
            <a:gdLst/>
            <a:ahLst/>
            <a:cxnLst/>
            <a:rect l="l" t="t" r="r" b="b"/>
            <a:pathLst>
              <a:path w="24963" h="31668">
                <a:moveTo>
                  <a:pt x="1920" y="7680"/>
                </a:moveTo>
                <a:lnTo>
                  <a:pt x="2880" y="5760"/>
                </a:lnTo>
                <a:lnTo>
                  <a:pt x="3840" y="3840"/>
                </a:lnTo>
                <a:lnTo>
                  <a:pt x="4800" y="3840"/>
                </a:lnTo>
                <a:lnTo>
                  <a:pt x="6720" y="2880"/>
                </a:lnTo>
                <a:lnTo>
                  <a:pt x="11521" y="2880"/>
                </a:lnTo>
                <a:lnTo>
                  <a:pt x="13441" y="3840"/>
                </a:lnTo>
                <a:lnTo>
                  <a:pt x="14401" y="5760"/>
                </a:lnTo>
                <a:lnTo>
                  <a:pt x="17282" y="8641"/>
                </a:lnTo>
                <a:lnTo>
                  <a:pt x="18242" y="13426"/>
                </a:lnTo>
                <a:lnTo>
                  <a:pt x="18242" y="23042"/>
                </a:lnTo>
                <a:lnTo>
                  <a:pt x="17282" y="25923"/>
                </a:lnTo>
                <a:lnTo>
                  <a:pt x="16322" y="27828"/>
                </a:lnTo>
                <a:lnTo>
                  <a:pt x="14401" y="29763"/>
                </a:lnTo>
                <a:lnTo>
                  <a:pt x="15361" y="31668"/>
                </a:lnTo>
                <a:lnTo>
                  <a:pt x="17282" y="30708"/>
                </a:lnTo>
                <a:lnTo>
                  <a:pt x="19202" y="28788"/>
                </a:lnTo>
                <a:lnTo>
                  <a:pt x="21122" y="26868"/>
                </a:lnTo>
                <a:lnTo>
                  <a:pt x="23042" y="23987"/>
                </a:lnTo>
                <a:lnTo>
                  <a:pt x="24002" y="21107"/>
                </a:lnTo>
                <a:lnTo>
                  <a:pt x="24963" y="19202"/>
                </a:lnTo>
                <a:lnTo>
                  <a:pt x="24963" y="12481"/>
                </a:lnTo>
                <a:lnTo>
                  <a:pt x="23042" y="8641"/>
                </a:lnTo>
                <a:lnTo>
                  <a:pt x="21122" y="5760"/>
                </a:lnTo>
                <a:lnTo>
                  <a:pt x="18242" y="1920"/>
                </a:lnTo>
                <a:lnTo>
                  <a:pt x="14401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1920"/>
                </a:lnTo>
                <a:lnTo>
                  <a:pt x="0" y="3840"/>
                </a:lnTo>
                <a:lnTo>
                  <a:pt x="960" y="11521"/>
                </a:lnTo>
                <a:lnTo>
                  <a:pt x="1920" y="8641"/>
                </a:lnTo>
                <a:lnTo>
                  <a:pt x="192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1" name="object 1011"/>
          <p:cNvSpPr/>
          <p:nvPr/>
        </p:nvSpPr>
        <p:spPr>
          <a:xfrm>
            <a:off x="4603302" y="1593326"/>
            <a:ext cx="22067" cy="31668"/>
          </a:xfrm>
          <a:custGeom>
            <a:avLst/>
            <a:gdLst/>
            <a:ahLst/>
            <a:cxnLst/>
            <a:rect l="l" t="t" r="r" b="b"/>
            <a:pathLst>
              <a:path w="22067" h="31668">
                <a:moveTo>
                  <a:pt x="15346" y="31668"/>
                </a:moveTo>
                <a:lnTo>
                  <a:pt x="15346" y="30708"/>
                </a:lnTo>
                <a:lnTo>
                  <a:pt x="13441" y="30708"/>
                </a:lnTo>
                <a:lnTo>
                  <a:pt x="12481" y="29763"/>
                </a:lnTo>
                <a:lnTo>
                  <a:pt x="11506" y="29763"/>
                </a:lnTo>
                <a:lnTo>
                  <a:pt x="11506" y="28788"/>
                </a:lnTo>
                <a:lnTo>
                  <a:pt x="10546" y="28788"/>
                </a:lnTo>
                <a:lnTo>
                  <a:pt x="10546" y="9601"/>
                </a:lnTo>
                <a:lnTo>
                  <a:pt x="11506" y="7680"/>
                </a:lnTo>
                <a:lnTo>
                  <a:pt x="12481" y="6720"/>
                </a:lnTo>
                <a:lnTo>
                  <a:pt x="13441" y="5760"/>
                </a:lnTo>
                <a:lnTo>
                  <a:pt x="13441" y="4800"/>
                </a:lnTo>
                <a:lnTo>
                  <a:pt x="15346" y="4800"/>
                </a:lnTo>
                <a:lnTo>
                  <a:pt x="16322" y="5760"/>
                </a:lnTo>
                <a:lnTo>
                  <a:pt x="17282" y="5760"/>
                </a:lnTo>
                <a:lnTo>
                  <a:pt x="18227" y="6720"/>
                </a:lnTo>
                <a:lnTo>
                  <a:pt x="21107" y="6720"/>
                </a:lnTo>
                <a:lnTo>
                  <a:pt x="22067" y="5760"/>
                </a:lnTo>
                <a:lnTo>
                  <a:pt x="22067" y="1920"/>
                </a:lnTo>
                <a:lnTo>
                  <a:pt x="21107" y="1920"/>
                </a:lnTo>
                <a:lnTo>
                  <a:pt x="20162" y="960"/>
                </a:lnTo>
                <a:lnTo>
                  <a:pt x="19187" y="0"/>
                </a:lnTo>
                <a:lnTo>
                  <a:pt x="15346" y="0"/>
                </a:lnTo>
                <a:lnTo>
                  <a:pt x="12481" y="2880"/>
                </a:lnTo>
                <a:lnTo>
                  <a:pt x="10546" y="7680"/>
                </a:lnTo>
                <a:lnTo>
                  <a:pt x="10546" y="0"/>
                </a:lnTo>
                <a:lnTo>
                  <a:pt x="8641" y="0"/>
                </a:lnTo>
                <a:lnTo>
                  <a:pt x="0" y="3840"/>
                </a:lnTo>
                <a:lnTo>
                  <a:pt x="0" y="5760"/>
                </a:lnTo>
                <a:lnTo>
                  <a:pt x="960" y="4800"/>
                </a:lnTo>
                <a:lnTo>
                  <a:pt x="3825" y="4800"/>
                </a:lnTo>
                <a:lnTo>
                  <a:pt x="3825" y="5760"/>
                </a:lnTo>
                <a:lnTo>
                  <a:pt x="4800" y="5760"/>
                </a:lnTo>
                <a:lnTo>
                  <a:pt x="4800" y="28788"/>
                </a:lnTo>
                <a:lnTo>
                  <a:pt x="3825" y="29763"/>
                </a:lnTo>
                <a:lnTo>
                  <a:pt x="2880" y="30708"/>
                </a:lnTo>
                <a:lnTo>
                  <a:pt x="0" y="30708"/>
                </a:lnTo>
                <a:lnTo>
                  <a:pt x="0" y="31668"/>
                </a:lnTo>
                <a:lnTo>
                  <a:pt x="15346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2" name="object 1012"/>
          <p:cNvSpPr/>
          <p:nvPr/>
        </p:nvSpPr>
        <p:spPr>
          <a:xfrm>
            <a:off x="4627305" y="1593326"/>
            <a:ext cx="25908" cy="32644"/>
          </a:xfrm>
          <a:custGeom>
            <a:avLst/>
            <a:gdLst/>
            <a:ahLst/>
            <a:cxnLst/>
            <a:rect l="l" t="t" r="r" b="b"/>
            <a:pathLst>
              <a:path w="25908" h="32644">
                <a:moveTo>
                  <a:pt x="7665" y="1920"/>
                </a:moveTo>
                <a:lnTo>
                  <a:pt x="4785" y="4800"/>
                </a:lnTo>
                <a:lnTo>
                  <a:pt x="1905" y="7680"/>
                </a:lnTo>
                <a:lnTo>
                  <a:pt x="0" y="11521"/>
                </a:lnTo>
                <a:lnTo>
                  <a:pt x="0" y="21107"/>
                </a:lnTo>
                <a:lnTo>
                  <a:pt x="1905" y="25923"/>
                </a:lnTo>
                <a:lnTo>
                  <a:pt x="3825" y="28788"/>
                </a:lnTo>
                <a:lnTo>
                  <a:pt x="6705" y="31668"/>
                </a:lnTo>
                <a:lnTo>
                  <a:pt x="9585" y="32644"/>
                </a:lnTo>
                <a:lnTo>
                  <a:pt x="16306" y="32644"/>
                </a:lnTo>
                <a:lnTo>
                  <a:pt x="19187" y="31668"/>
                </a:lnTo>
                <a:lnTo>
                  <a:pt x="21107" y="29763"/>
                </a:lnTo>
                <a:lnTo>
                  <a:pt x="23987" y="26868"/>
                </a:lnTo>
                <a:lnTo>
                  <a:pt x="24947" y="23987"/>
                </a:lnTo>
                <a:lnTo>
                  <a:pt x="25908" y="20147"/>
                </a:lnTo>
                <a:lnTo>
                  <a:pt x="24947" y="20147"/>
                </a:lnTo>
                <a:lnTo>
                  <a:pt x="23987" y="22082"/>
                </a:lnTo>
                <a:lnTo>
                  <a:pt x="23027" y="23987"/>
                </a:lnTo>
                <a:lnTo>
                  <a:pt x="21107" y="24947"/>
                </a:lnTo>
                <a:lnTo>
                  <a:pt x="20147" y="26868"/>
                </a:lnTo>
                <a:lnTo>
                  <a:pt x="17266" y="27828"/>
                </a:lnTo>
                <a:lnTo>
                  <a:pt x="12466" y="27828"/>
                </a:lnTo>
                <a:lnTo>
                  <a:pt x="10546" y="25923"/>
                </a:lnTo>
                <a:lnTo>
                  <a:pt x="8625" y="23042"/>
                </a:lnTo>
                <a:lnTo>
                  <a:pt x="6705" y="20147"/>
                </a:lnTo>
                <a:lnTo>
                  <a:pt x="5745" y="17266"/>
                </a:lnTo>
                <a:lnTo>
                  <a:pt x="5745" y="10561"/>
                </a:lnTo>
                <a:lnTo>
                  <a:pt x="6705" y="7680"/>
                </a:lnTo>
                <a:lnTo>
                  <a:pt x="8625" y="4800"/>
                </a:lnTo>
                <a:lnTo>
                  <a:pt x="9585" y="3840"/>
                </a:lnTo>
                <a:lnTo>
                  <a:pt x="11506" y="2880"/>
                </a:lnTo>
                <a:lnTo>
                  <a:pt x="16306" y="2880"/>
                </a:lnTo>
                <a:lnTo>
                  <a:pt x="17266" y="3840"/>
                </a:lnTo>
                <a:lnTo>
                  <a:pt x="17266" y="4800"/>
                </a:lnTo>
                <a:lnTo>
                  <a:pt x="18227" y="5760"/>
                </a:lnTo>
                <a:lnTo>
                  <a:pt x="18227" y="8641"/>
                </a:lnTo>
                <a:lnTo>
                  <a:pt x="19187" y="9601"/>
                </a:lnTo>
                <a:lnTo>
                  <a:pt x="20147" y="10561"/>
                </a:lnTo>
                <a:lnTo>
                  <a:pt x="23987" y="10561"/>
                </a:lnTo>
                <a:lnTo>
                  <a:pt x="23987" y="9601"/>
                </a:lnTo>
                <a:lnTo>
                  <a:pt x="24947" y="9601"/>
                </a:lnTo>
                <a:lnTo>
                  <a:pt x="24947" y="5760"/>
                </a:lnTo>
                <a:lnTo>
                  <a:pt x="23987" y="4800"/>
                </a:lnTo>
                <a:lnTo>
                  <a:pt x="22067" y="2880"/>
                </a:lnTo>
                <a:lnTo>
                  <a:pt x="20147" y="960"/>
                </a:lnTo>
                <a:lnTo>
                  <a:pt x="18227" y="0"/>
                </a:lnTo>
                <a:lnTo>
                  <a:pt x="10546" y="0"/>
                </a:lnTo>
                <a:lnTo>
                  <a:pt x="7665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3" name="object 1013"/>
          <p:cNvSpPr/>
          <p:nvPr/>
        </p:nvSpPr>
        <p:spPr>
          <a:xfrm>
            <a:off x="4657054" y="1595247"/>
            <a:ext cx="25923" cy="30723"/>
          </a:xfrm>
          <a:custGeom>
            <a:avLst/>
            <a:gdLst/>
            <a:ahLst/>
            <a:cxnLst/>
            <a:rect l="l" t="t" r="r" b="b"/>
            <a:pathLst>
              <a:path w="25923" h="30723">
                <a:moveTo>
                  <a:pt x="6720" y="19187"/>
                </a:moveTo>
                <a:lnTo>
                  <a:pt x="4800" y="15346"/>
                </a:lnTo>
                <a:lnTo>
                  <a:pt x="4800" y="8641"/>
                </a:lnTo>
                <a:lnTo>
                  <a:pt x="5760" y="6720"/>
                </a:lnTo>
                <a:lnTo>
                  <a:pt x="6720" y="0"/>
                </a:lnTo>
                <a:lnTo>
                  <a:pt x="4800" y="2880"/>
                </a:lnTo>
                <a:lnTo>
                  <a:pt x="1920" y="5760"/>
                </a:lnTo>
                <a:lnTo>
                  <a:pt x="0" y="9601"/>
                </a:lnTo>
                <a:lnTo>
                  <a:pt x="0" y="20162"/>
                </a:lnTo>
                <a:lnTo>
                  <a:pt x="1920" y="24002"/>
                </a:lnTo>
                <a:lnTo>
                  <a:pt x="4800" y="26868"/>
                </a:lnTo>
                <a:lnTo>
                  <a:pt x="6720" y="29748"/>
                </a:lnTo>
                <a:lnTo>
                  <a:pt x="10561" y="30723"/>
                </a:lnTo>
                <a:lnTo>
                  <a:pt x="17282" y="30723"/>
                </a:lnTo>
                <a:lnTo>
                  <a:pt x="20162" y="29748"/>
                </a:lnTo>
                <a:lnTo>
                  <a:pt x="22082" y="26868"/>
                </a:lnTo>
                <a:lnTo>
                  <a:pt x="24963" y="24947"/>
                </a:lnTo>
                <a:lnTo>
                  <a:pt x="25923" y="22067"/>
                </a:lnTo>
                <a:lnTo>
                  <a:pt x="25923" y="19187"/>
                </a:lnTo>
                <a:lnTo>
                  <a:pt x="24963" y="18227"/>
                </a:lnTo>
                <a:lnTo>
                  <a:pt x="24003" y="21122"/>
                </a:lnTo>
                <a:lnTo>
                  <a:pt x="23042" y="23027"/>
                </a:lnTo>
                <a:lnTo>
                  <a:pt x="21122" y="24002"/>
                </a:lnTo>
                <a:lnTo>
                  <a:pt x="20162" y="24947"/>
                </a:lnTo>
                <a:lnTo>
                  <a:pt x="13441" y="24947"/>
                </a:lnTo>
                <a:lnTo>
                  <a:pt x="10561" y="24002"/>
                </a:lnTo>
                <a:lnTo>
                  <a:pt x="8641" y="21122"/>
                </a:lnTo>
                <a:lnTo>
                  <a:pt x="6720" y="191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4" name="object 1014"/>
          <p:cNvSpPr/>
          <p:nvPr/>
        </p:nvSpPr>
        <p:spPr>
          <a:xfrm>
            <a:off x="4661855" y="1593326"/>
            <a:ext cx="21122" cy="12481"/>
          </a:xfrm>
          <a:custGeom>
            <a:avLst/>
            <a:gdLst/>
            <a:ahLst/>
            <a:cxnLst/>
            <a:rect l="l" t="t" r="r" b="b"/>
            <a:pathLst>
              <a:path w="21122" h="12481">
                <a:moveTo>
                  <a:pt x="960" y="8641"/>
                </a:moveTo>
                <a:lnTo>
                  <a:pt x="1920" y="6720"/>
                </a:lnTo>
                <a:lnTo>
                  <a:pt x="2880" y="4800"/>
                </a:lnTo>
                <a:lnTo>
                  <a:pt x="4800" y="3840"/>
                </a:lnTo>
                <a:lnTo>
                  <a:pt x="5760" y="2880"/>
                </a:lnTo>
                <a:lnTo>
                  <a:pt x="10561" y="2880"/>
                </a:lnTo>
                <a:lnTo>
                  <a:pt x="11521" y="3840"/>
                </a:lnTo>
                <a:lnTo>
                  <a:pt x="12481" y="4800"/>
                </a:lnTo>
                <a:lnTo>
                  <a:pt x="13441" y="5760"/>
                </a:lnTo>
                <a:lnTo>
                  <a:pt x="13441" y="6720"/>
                </a:lnTo>
                <a:lnTo>
                  <a:pt x="14401" y="7680"/>
                </a:lnTo>
                <a:lnTo>
                  <a:pt x="14401" y="10561"/>
                </a:lnTo>
                <a:lnTo>
                  <a:pt x="0" y="10561"/>
                </a:lnTo>
                <a:lnTo>
                  <a:pt x="0" y="12481"/>
                </a:lnTo>
                <a:lnTo>
                  <a:pt x="21122" y="12481"/>
                </a:lnTo>
                <a:lnTo>
                  <a:pt x="21122" y="8641"/>
                </a:lnTo>
                <a:lnTo>
                  <a:pt x="20162" y="5760"/>
                </a:lnTo>
                <a:lnTo>
                  <a:pt x="18242" y="3840"/>
                </a:lnTo>
                <a:lnTo>
                  <a:pt x="16322" y="1920"/>
                </a:lnTo>
                <a:lnTo>
                  <a:pt x="13441" y="0"/>
                </a:lnTo>
                <a:lnTo>
                  <a:pt x="5760" y="0"/>
                </a:lnTo>
                <a:lnTo>
                  <a:pt x="1920" y="1920"/>
                </a:lnTo>
                <a:lnTo>
                  <a:pt x="96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5" name="object 1015"/>
          <p:cNvSpPr/>
          <p:nvPr/>
        </p:nvSpPr>
        <p:spPr>
          <a:xfrm>
            <a:off x="4687778" y="1608688"/>
            <a:ext cx="8641" cy="23042"/>
          </a:xfrm>
          <a:custGeom>
            <a:avLst/>
            <a:gdLst/>
            <a:ahLst/>
            <a:cxnLst/>
            <a:rect l="l" t="t" r="r" b="b"/>
            <a:pathLst>
              <a:path w="8641" h="23042">
                <a:moveTo>
                  <a:pt x="5760" y="960"/>
                </a:moveTo>
                <a:lnTo>
                  <a:pt x="5760" y="7680"/>
                </a:lnTo>
                <a:lnTo>
                  <a:pt x="5760" y="6720"/>
                </a:lnTo>
                <a:lnTo>
                  <a:pt x="6720" y="4785"/>
                </a:lnTo>
                <a:lnTo>
                  <a:pt x="6720" y="3840"/>
                </a:lnTo>
                <a:lnTo>
                  <a:pt x="8641" y="0"/>
                </a:lnTo>
                <a:lnTo>
                  <a:pt x="5760" y="960"/>
                </a:lnTo>
                <a:close/>
              </a:path>
              <a:path w="8641" h="23042">
                <a:moveTo>
                  <a:pt x="1920" y="-9601"/>
                </a:moveTo>
                <a:lnTo>
                  <a:pt x="1920" y="-4800"/>
                </a:lnTo>
                <a:lnTo>
                  <a:pt x="2880" y="-4800"/>
                </a:lnTo>
                <a:lnTo>
                  <a:pt x="3840" y="-3840"/>
                </a:lnTo>
                <a:lnTo>
                  <a:pt x="4800" y="-3840"/>
                </a:lnTo>
                <a:lnTo>
                  <a:pt x="5760" y="-4800"/>
                </a:lnTo>
                <a:lnTo>
                  <a:pt x="6720" y="-4800"/>
                </a:lnTo>
                <a:lnTo>
                  <a:pt x="6720" y="-10561"/>
                </a:lnTo>
                <a:lnTo>
                  <a:pt x="7680" y="-11521"/>
                </a:lnTo>
                <a:lnTo>
                  <a:pt x="8641" y="-11521"/>
                </a:lnTo>
                <a:lnTo>
                  <a:pt x="9601" y="-12481"/>
                </a:lnTo>
                <a:lnTo>
                  <a:pt x="15361" y="-12481"/>
                </a:lnTo>
                <a:lnTo>
                  <a:pt x="16322" y="-11521"/>
                </a:lnTo>
                <a:lnTo>
                  <a:pt x="17266" y="-10561"/>
                </a:lnTo>
                <a:lnTo>
                  <a:pt x="17266" y="-3840"/>
                </a:lnTo>
                <a:lnTo>
                  <a:pt x="12481" y="-1935"/>
                </a:lnTo>
                <a:lnTo>
                  <a:pt x="8641" y="0"/>
                </a:lnTo>
                <a:lnTo>
                  <a:pt x="6720" y="3840"/>
                </a:lnTo>
                <a:lnTo>
                  <a:pt x="7680" y="2880"/>
                </a:lnTo>
                <a:lnTo>
                  <a:pt x="9601" y="1904"/>
                </a:lnTo>
                <a:lnTo>
                  <a:pt x="10561" y="960"/>
                </a:lnTo>
                <a:lnTo>
                  <a:pt x="11521" y="960"/>
                </a:lnTo>
                <a:lnTo>
                  <a:pt x="14401" y="0"/>
                </a:lnTo>
                <a:lnTo>
                  <a:pt x="17266" y="-1935"/>
                </a:lnTo>
                <a:lnTo>
                  <a:pt x="17266" y="9585"/>
                </a:lnTo>
                <a:lnTo>
                  <a:pt x="14401" y="12466"/>
                </a:lnTo>
                <a:lnTo>
                  <a:pt x="12481" y="13426"/>
                </a:lnTo>
                <a:lnTo>
                  <a:pt x="9601" y="13426"/>
                </a:lnTo>
                <a:lnTo>
                  <a:pt x="8641" y="12466"/>
                </a:lnTo>
                <a:lnTo>
                  <a:pt x="7680" y="11506"/>
                </a:lnTo>
                <a:lnTo>
                  <a:pt x="6720" y="10561"/>
                </a:lnTo>
                <a:lnTo>
                  <a:pt x="5760" y="9585"/>
                </a:lnTo>
                <a:lnTo>
                  <a:pt x="5760" y="960"/>
                </a:lnTo>
                <a:lnTo>
                  <a:pt x="3840" y="2880"/>
                </a:lnTo>
                <a:lnTo>
                  <a:pt x="1920" y="3840"/>
                </a:lnTo>
                <a:lnTo>
                  <a:pt x="960" y="5745"/>
                </a:lnTo>
                <a:lnTo>
                  <a:pt x="960" y="6720"/>
                </a:lnTo>
                <a:lnTo>
                  <a:pt x="0" y="7680"/>
                </a:lnTo>
                <a:lnTo>
                  <a:pt x="0" y="11506"/>
                </a:lnTo>
                <a:lnTo>
                  <a:pt x="960" y="13426"/>
                </a:lnTo>
                <a:lnTo>
                  <a:pt x="1920" y="15346"/>
                </a:lnTo>
                <a:lnTo>
                  <a:pt x="3840" y="16306"/>
                </a:lnTo>
                <a:lnTo>
                  <a:pt x="5760" y="17282"/>
                </a:lnTo>
                <a:lnTo>
                  <a:pt x="10561" y="17282"/>
                </a:lnTo>
                <a:lnTo>
                  <a:pt x="11521" y="16306"/>
                </a:lnTo>
                <a:lnTo>
                  <a:pt x="12481" y="16306"/>
                </a:lnTo>
                <a:lnTo>
                  <a:pt x="14401" y="14401"/>
                </a:lnTo>
                <a:lnTo>
                  <a:pt x="17266" y="12466"/>
                </a:lnTo>
                <a:lnTo>
                  <a:pt x="17266" y="15346"/>
                </a:lnTo>
                <a:lnTo>
                  <a:pt x="18242" y="16306"/>
                </a:lnTo>
                <a:lnTo>
                  <a:pt x="19202" y="16306"/>
                </a:lnTo>
                <a:lnTo>
                  <a:pt x="20162" y="17282"/>
                </a:lnTo>
                <a:lnTo>
                  <a:pt x="23042" y="17282"/>
                </a:lnTo>
                <a:lnTo>
                  <a:pt x="25923" y="15346"/>
                </a:lnTo>
                <a:lnTo>
                  <a:pt x="27828" y="12466"/>
                </a:lnTo>
                <a:lnTo>
                  <a:pt x="27828" y="10561"/>
                </a:lnTo>
                <a:lnTo>
                  <a:pt x="26883" y="11506"/>
                </a:lnTo>
                <a:lnTo>
                  <a:pt x="25923" y="12466"/>
                </a:lnTo>
                <a:lnTo>
                  <a:pt x="23042" y="12466"/>
                </a:lnTo>
                <a:lnTo>
                  <a:pt x="23042" y="-9601"/>
                </a:lnTo>
                <a:lnTo>
                  <a:pt x="22082" y="-10561"/>
                </a:lnTo>
                <a:lnTo>
                  <a:pt x="22082" y="-11521"/>
                </a:lnTo>
                <a:lnTo>
                  <a:pt x="21107" y="-12481"/>
                </a:lnTo>
                <a:lnTo>
                  <a:pt x="19202" y="-13441"/>
                </a:lnTo>
                <a:lnTo>
                  <a:pt x="17266" y="-14401"/>
                </a:lnTo>
                <a:lnTo>
                  <a:pt x="15361" y="-15361"/>
                </a:lnTo>
                <a:lnTo>
                  <a:pt x="9601" y="-15361"/>
                </a:lnTo>
                <a:lnTo>
                  <a:pt x="6720" y="-14401"/>
                </a:lnTo>
                <a:lnTo>
                  <a:pt x="4800" y="-12481"/>
                </a:lnTo>
                <a:lnTo>
                  <a:pt x="2880" y="-10561"/>
                </a:lnTo>
                <a:lnTo>
                  <a:pt x="1920" y="-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6" name="object 1016"/>
          <p:cNvSpPr/>
          <p:nvPr/>
        </p:nvSpPr>
        <p:spPr>
          <a:xfrm>
            <a:off x="4730008" y="1593326"/>
            <a:ext cx="18242" cy="32644"/>
          </a:xfrm>
          <a:custGeom>
            <a:avLst/>
            <a:gdLst/>
            <a:ahLst/>
            <a:cxnLst/>
            <a:rect l="l" t="t" r="r" b="b"/>
            <a:pathLst>
              <a:path w="18242" h="32644">
                <a:moveTo>
                  <a:pt x="9601" y="26868"/>
                </a:moveTo>
                <a:lnTo>
                  <a:pt x="7680" y="28788"/>
                </a:lnTo>
                <a:lnTo>
                  <a:pt x="5760" y="30708"/>
                </a:lnTo>
                <a:lnTo>
                  <a:pt x="2880" y="30708"/>
                </a:lnTo>
                <a:lnTo>
                  <a:pt x="960" y="29763"/>
                </a:lnTo>
                <a:lnTo>
                  <a:pt x="0" y="29763"/>
                </a:lnTo>
                <a:lnTo>
                  <a:pt x="0" y="32644"/>
                </a:lnTo>
                <a:lnTo>
                  <a:pt x="5760" y="32644"/>
                </a:lnTo>
                <a:lnTo>
                  <a:pt x="9601" y="31668"/>
                </a:lnTo>
                <a:lnTo>
                  <a:pt x="12481" y="28788"/>
                </a:lnTo>
                <a:lnTo>
                  <a:pt x="16322" y="24947"/>
                </a:lnTo>
                <a:lnTo>
                  <a:pt x="18242" y="21107"/>
                </a:lnTo>
                <a:lnTo>
                  <a:pt x="18242" y="10561"/>
                </a:lnTo>
                <a:lnTo>
                  <a:pt x="16322" y="6720"/>
                </a:lnTo>
                <a:lnTo>
                  <a:pt x="14401" y="4800"/>
                </a:lnTo>
                <a:lnTo>
                  <a:pt x="11521" y="1920"/>
                </a:lnTo>
                <a:lnTo>
                  <a:pt x="9601" y="0"/>
                </a:lnTo>
                <a:lnTo>
                  <a:pt x="2880" y="0"/>
                </a:lnTo>
                <a:lnTo>
                  <a:pt x="3840" y="4800"/>
                </a:lnTo>
                <a:lnTo>
                  <a:pt x="5760" y="4800"/>
                </a:lnTo>
                <a:lnTo>
                  <a:pt x="7680" y="5760"/>
                </a:lnTo>
                <a:lnTo>
                  <a:pt x="9601" y="8641"/>
                </a:lnTo>
                <a:lnTo>
                  <a:pt x="11521" y="10561"/>
                </a:lnTo>
                <a:lnTo>
                  <a:pt x="11521" y="24947"/>
                </a:lnTo>
                <a:lnTo>
                  <a:pt x="9601" y="26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7" name="object 1017"/>
          <p:cNvSpPr/>
          <p:nvPr/>
        </p:nvSpPr>
        <p:spPr>
          <a:xfrm>
            <a:off x="4715606" y="1577964"/>
            <a:ext cx="18242" cy="48006"/>
          </a:xfrm>
          <a:custGeom>
            <a:avLst/>
            <a:gdLst/>
            <a:ahLst/>
            <a:cxnLst/>
            <a:rect l="l" t="t" r="r" b="b"/>
            <a:pathLst>
              <a:path w="18242" h="48006">
                <a:moveTo>
                  <a:pt x="1935" y="3840"/>
                </a:moveTo>
                <a:lnTo>
                  <a:pt x="3840" y="3840"/>
                </a:lnTo>
                <a:lnTo>
                  <a:pt x="3840" y="4800"/>
                </a:lnTo>
                <a:lnTo>
                  <a:pt x="4800" y="4800"/>
                </a:lnTo>
                <a:lnTo>
                  <a:pt x="4800" y="5760"/>
                </a:lnTo>
                <a:lnTo>
                  <a:pt x="5775" y="6720"/>
                </a:lnTo>
                <a:lnTo>
                  <a:pt x="5775" y="44150"/>
                </a:lnTo>
                <a:lnTo>
                  <a:pt x="7680" y="45125"/>
                </a:lnTo>
                <a:lnTo>
                  <a:pt x="9616" y="46070"/>
                </a:lnTo>
                <a:lnTo>
                  <a:pt x="10561" y="47030"/>
                </a:lnTo>
                <a:lnTo>
                  <a:pt x="12481" y="48006"/>
                </a:lnTo>
                <a:lnTo>
                  <a:pt x="14401" y="48006"/>
                </a:lnTo>
                <a:lnTo>
                  <a:pt x="14401" y="45125"/>
                </a:lnTo>
                <a:lnTo>
                  <a:pt x="13441" y="44150"/>
                </a:lnTo>
                <a:lnTo>
                  <a:pt x="11521" y="43190"/>
                </a:lnTo>
                <a:lnTo>
                  <a:pt x="10561" y="42230"/>
                </a:lnTo>
                <a:lnTo>
                  <a:pt x="10561" y="24002"/>
                </a:lnTo>
                <a:lnTo>
                  <a:pt x="12481" y="23042"/>
                </a:lnTo>
                <a:lnTo>
                  <a:pt x="13441" y="22082"/>
                </a:lnTo>
                <a:lnTo>
                  <a:pt x="14401" y="21122"/>
                </a:lnTo>
                <a:lnTo>
                  <a:pt x="15361" y="21122"/>
                </a:lnTo>
                <a:lnTo>
                  <a:pt x="16322" y="20162"/>
                </a:lnTo>
                <a:lnTo>
                  <a:pt x="18242" y="20162"/>
                </a:lnTo>
                <a:lnTo>
                  <a:pt x="17282" y="15361"/>
                </a:lnTo>
                <a:lnTo>
                  <a:pt x="13441" y="18242"/>
                </a:lnTo>
                <a:lnTo>
                  <a:pt x="10561" y="22082"/>
                </a:lnTo>
                <a:lnTo>
                  <a:pt x="10561" y="0"/>
                </a:lnTo>
                <a:lnTo>
                  <a:pt x="9616" y="0"/>
                </a:lnTo>
                <a:lnTo>
                  <a:pt x="0" y="3840"/>
                </a:lnTo>
                <a:lnTo>
                  <a:pt x="960" y="4800"/>
                </a:lnTo>
                <a:lnTo>
                  <a:pt x="1935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8" name="object 1018"/>
          <p:cNvSpPr/>
          <p:nvPr/>
        </p:nvSpPr>
        <p:spPr>
          <a:xfrm>
            <a:off x="4752091" y="1577964"/>
            <a:ext cx="15361" cy="47030"/>
          </a:xfrm>
          <a:custGeom>
            <a:avLst/>
            <a:gdLst/>
            <a:ahLst/>
            <a:cxnLst/>
            <a:rect l="l" t="t" r="r" b="b"/>
            <a:pathLst>
              <a:path w="15361" h="47030">
                <a:moveTo>
                  <a:pt x="8641" y="0"/>
                </a:moveTo>
                <a:lnTo>
                  <a:pt x="0" y="3840"/>
                </a:lnTo>
                <a:lnTo>
                  <a:pt x="960" y="4800"/>
                </a:lnTo>
                <a:lnTo>
                  <a:pt x="960" y="3840"/>
                </a:lnTo>
                <a:lnTo>
                  <a:pt x="3840" y="3840"/>
                </a:lnTo>
                <a:lnTo>
                  <a:pt x="3840" y="4800"/>
                </a:lnTo>
                <a:lnTo>
                  <a:pt x="4800" y="4800"/>
                </a:lnTo>
                <a:lnTo>
                  <a:pt x="4800" y="44150"/>
                </a:lnTo>
                <a:lnTo>
                  <a:pt x="3840" y="45125"/>
                </a:lnTo>
                <a:lnTo>
                  <a:pt x="2880" y="46070"/>
                </a:lnTo>
                <a:lnTo>
                  <a:pt x="960" y="46070"/>
                </a:lnTo>
                <a:lnTo>
                  <a:pt x="960" y="47030"/>
                </a:lnTo>
                <a:lnTo>
                  <a:pt x="15361" y="47030"/>
                </a:lnTo>
                <a:lnTo>
                  <a:pt x="15361" y="46070"/>
                </a:lnTo>
                <a:lnTo>
                  <a:pt x="12481" y="46070"/>
                </a:lnTo>
                <a:lnTo>
                  <a:pt x="12481" y="45125"/>
                </a:lnTo>
                <a:lnTo>
                  <a:pt x="11521" y="45125"/>
                </a:lnTo>
                <a:lnTo>
                  <a:pt x="10561" y="44150"/>
                </a:lnTo>
                <a:lnTo>
                  <a:pt x="10561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9" name="object 1019"/>
          <p:cNvSpPr/>
          <p:nvPr/>
        </p:nvSpPr>
        <p:spPr>
          <a:xfrm>
            <a:off x="4771293" y="1595247"/>
            <a:ext cx="25923" cy="30723"/>
          </a:xfrm>
          <a:custGeom>
            <a:avLst/>
            <a:gdLst/>
            <a:ahLst/>
            <a:cxnLst/>
            <a:rect l="l" t="t" r="r" b="b"/>
            <a:pathLst>
              <a:path w="25923" h="30723">
                <a:moveTo>
                  <a:pt x="1920" y="5760"/>
                </a:moveTo>
                <a:lnTo>
                  <a:pt x="0" y="9601"/>
                </a:lnTo>
                <a:lnTo>
                  <a:pt x="0" y="20162"/>
                </a:lnTo>
                <a:lnTo>
                  <a:pt x="1920" y="24002"/>
                </a:lnTo>
                <a:lnTo>
                  <a:pt x="3840" y="26868"/>
                </a:lnTo>
                <a:lnTo>
                  <a:pt x="6720" y="29748"/>
                </a:lnTo>
                <a:lnTo>
                  <a:pt x="9601" y="30723"/>
                </a:lnTo>
                <a:lnTo>
                  <a:pt x="17282" y="30723"/>
                </a:lnTo>
                <a:lnTo>
                  <a:pt x="20162" y="29748"/>
                </a:lnTo>
                <a:lnTo>
                  <a:pt x="22082" y="26868"/>
                </a:lnTo>
                <a:lnTo>
                  <a:pt x="24003" y="24947"/>
                </a:lnTo>
                <a:lnTo>
                  <a:pt x="25923" y="22067"/>
                </a:lnTo>
                <a:lnTo>
                  <a:pt x="25923" y="19187"/>
                </a:lnTo>
                <a:lnTo>
                  <a:pt x="24963" y="18227"/>
                </a:lnTo>
                <a:lnTo>
                  <a:pt x="24003" y="21122"/>
                </a:lnTo>
                <a:lnTo>
                  <a:pt x="23042" y="23027"/>
                </a:lnTo>
                <a:lnTo>
                  <a:pt x="21122" y="24002"/>
                </a:lnTo>
                <a:lnTo>
                  <a:pt x="20162" y="24947"/>
                </a:lnTo>
                <a:lnTo>
                  <a:pt x="13441" y="24947"/>
                </a:lnTo>
                <a:lnTo>
                  <a:pt x="10561" y="24002"/>
                </a:lnTo>
                <a:lnTo>
                  <a:pt x="8641" y="21122"/>
                </a:lnTo>
                <a:lnTo>
                  <a:pt x="5760" y="19187"/>
                </a:lnTo>
                <a:lnTo>
                  <a:pt x="4800" y="15346"/>
                </a:lnTo>
                <a:lnTo>
                  <a:pt x="4800" y="6720"/>
                </a:lnTo>
                <a:lnTo>
                  <a:pt x="5760" y="4800"/>
                </a:lnTo>
                <a:lnTo>
                  <a:pt x="6720" y="0"/>
                </a:lnTo>
                <a:lnTo>
                  <a:pt x="3840" y="2880"/>
                </a:lnTo>
                <a:lnTo>
                  <a:pt x="192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0" name="object 1020"/>
          <p:cNvSpPr/>
          <p:nvPr/>
        </p:nvSpPr>
        <p:spPr>
          <a:xfrm>
            <a:off x="4776094" y="1593326"/>
            <a:ext cx="21122" cy="17266"/>
          </a:xfrm>
          <a:custGeom>
            <a:avLst/>
            <a:gdLst/>
            <a:ahLst/>
            <a:cxnLst/>
            <a:rect l="l" t="t" r="r" b="b"/>
            <a:pathLst>
              <a:path w="21122" h="17266">
                <a:moveTo>
                  <a:pt x="0" y="12481"/>
                </a:moveTo>
                <a:lnTo>
                  <a:pt x="21122" y="12481"/>
                </a:lnTo>
                <a:lnTo>
                  <a:pt x="21122" y="8641"/>
                </a:lnTo>
                <a:lnTo>
                  <a:pt x="20162" y="5760"/>
                </a:lnTo>
                <a:lnTo>
                  <a:pt x="18242" y="3840"/>
                </a:lnTo>
                <a:lnTo>
                  <a:pt x="15361" y="1920"/>
                </a:lnTo>
                <a:lnTo>
                  <a:pt x="12481" y="0"/>
                </a:lnTo>
                <a:lnTo>
                  <a:pt x="5760" y="0"/>
                </a:lnTo>
                <a:lnTo>
                  <a:pt x="1920" y="1920"/>
                </a:lnTo>
                <a:lnTo>
                  <a:pt x="960" y="6720"/>
                </a:lnTo>
                <a:lnTo>
                  <a:pt x="2880" y="4800"/>
                </a:lnTo>
                <a:lnTo>
                  <a:pt x="3840" y="3840"/>
                </a:lnTo>
                <a:lnTo>
                  <a:pt x="5760" y="2880"/>
                </a:lnTo>
                <a:lnTo>
                  <a:pt x="9601" y="2880"/>
                </a:lnTo>
                <a:lnTo>
                  <a:pt x="11521" y="3840"/>
                </a:lnTo>
                <a:lnTo>
                  <a:pt x="12481" y="4800"/>
                </a:lnTo>
                <a:lnTo>
                  <a:pt x="13441" y="5760"/>
                </a:lnTo>
                <a:lnTo>
                  <a:pt x="13441" y="6720"/>
                </a:lnTo>
                <a:lnTo>
                  <a:pt x="14401" y="7680"/>
                </a:lnTo>
                <a:lnTo>
                  <a:pt x="14401" y="10561"/>
                </a:lnTo>
                <a:lnTo>
                  <a:pt x="0" y="10561"/>
                </a:lnTo>
                <a:lnTo>
                  <a:pt x="0" y="8641"/>
                </a:lnTo>
                <a:lnTo>
                  <a:pt x="0" y="17266"/>
                </a:lnTo>
                <a:lnTo>
                  <a:pt x="0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1" name="object 1021"/>
          <p:cNvSpPr/>
          <p:nvPr/>
        </p:nvSpPr>
        <p:spPr>
          <a:xfrm>
            <a:off x="4431471" y="1742118"/>
            <a:ext cx="33599" cy="0"/>
          </a:xfrm>
          <a:custGeom>
            <a:avLst/>
            <a:gdLst/>
            <a:ahLst/>
            <a:cxnLst/>
            <a:rect l="l" t="t" r="r" b="b"/>
            <a:pathLst>
              <a:path w="33599" h="0">
                <a:moveTo>
                  <a:pt x="0" y="0"/>
                </a:moveTo>
                <a:lnTo>
                  <a:pt x="33599" y="0"/>
                </a:lnTo>
              </a:path>
            </a:pathLst>
          </a:custGeom>
          <a:ln w="35827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2" name="object 1022"/>
          <p:cNvSpPr/>
          <p:nvPr/>
        </p:nvSpPr>
        <p:spPr>
          <a:xfrm>
            <a:off x="4481382" y="1718111"/>
            <a:ext cx="24963" cy="46085"/>
          </a:xfrm>
          <a:custGeom>
            <a:avLst/>
            <a:gdLst/>
            <a:ahLst/>
            <a:cxnLst/>
            <a:rect l="l" t="t" r="r" b="b"/>
            <a:pathLst>
              <a:path w="24963" h="46085">
                <a:moveTo>
                  <a:pt x="11521" y="43205"/>
                </a:moveTo>
                <a:lnTo>
                  <a:pt x="10561" y="44165"/>
                </a:lnTo>
                <a:lnTo>
                  <a:pt x="8641" y="44165"/>
                </a:lnTo>
                <a:lnTo>
                  <a:pt x="8641" y="43205"/>
                </a:lnTo>
                <a:lnTo>
                  <a:pt x="7680" y="42245"/>
                </a:lnTo>
                <a:lnTo>
                  <a:pt x="6720" y="40325"/>
                </a:lnTo>
                <a:lnTo>
                  <a:pt x="6720" y="39364"/>
                </a:lnTo>
                <a:lnTo>
                  <a:pt x="5760" y="38404"/>
                </a:lnTo>
                <a:lnTo>
                  <a:pt x="4800" y="38404"/>
                </a:lnTo>
                <a:lnTo>
                  <a:pt x="4800" y="37444"/>
                </a:lnTo>
                <a:lnTo>
                  <a:pt x="2880" y="37444"/>
                </a:lnTo>
                <a:lnTo>
                  <a:pt x="1920" y="38404"/>
                </a:lnTo>
                <a:lnTo>
                  <a:pt x="960" y="38404"/>
                </a:lnTo>
                <a:lnTo>
                  <a:pt x="960" y="39364"/>
                </a:lnTo>
                <a:lnTo>
                  <a:pt x="0" y="40325"/>
                </a:lnTo>
                <a:lnTo>
                  <a:pt x="0" y="42245"/>
                </a:lnTo>
                <a:lnTo>
                  <a:pt x="960" y="44165"/>
                </a:lnTo>
                <a:lnTo>
                  <a:pt x="1920" y="45125"/>
                </a:lnTo>
                <a:lnTo>
                  <a:pt x="3840" y="46085"/>
                </a:lnTo>
                <a:lnTo>
                  <a:pt x="9601" y="46085"/>
                </a:lnTo>
                <a:lnTo>
                  <a:pt x="12481" y="45125"/>
                </a:lnTo>
                <a:lnTo>
                  <a:pt x="13441" y="44165"/>
                </a:lnTo>
                <a:lnTo>
                  <a:pt x="15361" y="42245"/>
                </a:lnTo>
                <a:lnTo>
                  <a:pt x="17282" y="40325"/>
                </a:lnTo>
                <a:lnTo>
                  <a:pt x="17282" y="38404"/>
                </a:lnTo>
                <a:lnTo>
                  <a:pt x="18242" y="36484"/>
                </a:lnTo>
                <a:lnTo>
                  <a:pt x="19202" y="33604"/>
                </a:lnTo>
                <a:lnTo>
                  <a:pt x="19202" y="2895"/>
                </a:lnTo>
                <a:lnTo>
                  <a:pt x="20162" y="1920"/>
                </a:lnTo>
                <a:lnTo>
                  <a:pt x="22082" y="960"/>
                </a:lnTo>
                <a:lnTo>
                  <a:pt x="24963" y="960"/>
                </a:lnTo>
                <a:lnTo>
                  <a:pt x="24963" y="0"/>
                </a:lnTo>
                <a:lnTo>
                  <a:pt x="5760" y="0"/>
                </a:lnTo>
                <a:lnTo>
                  <a:pt x="5760" y="960"/>
                </a:lnTo>
                <a:lnTo>
                  <a:pt x="8641" y="960"/>
                </a:lnTo>
                <a:lnTo>
                  <a:pt x="9601" y="1920"/>
                </a:lnTo>
                <a:lnTo>
                  <a:pt x="10561" y="1920"/>
                </a:lnTo>
                <a:lnTo>
                  <a:pt x="11521" y="2895"/>
                </a:lnTo>
                <a:lnTo>
                  <a:pt x="11521" y="3840"/>
                </a:lnTo>
                <a:lnTo>
                  <a:pt x="12481" y="4800"/>
                </a:lnTo>
                <a:lnTo>
                  <a:pt x="12481" y="42245"/>
                </a:lnTo>
                <a:lnTo>
                  <a:pt x="11521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3" name="object 1023"/>
          <p:cNvSpPr/>
          <p:nvPr/>
        </p:nvSpPr>
        <p:spPr>
          <a:xfrm>
            <a:off x="4509211" y="1747875"/>
            <a:ext cx="10561" cy="16322"/>
          </a:xfrm>
          <a:custGeom>
            <a:avLst/>
            <a:gdLst/>
            <a:ahLst/>
            <a:cxnLst/>
            <a:rect l="l" t="t" r="r" b="b"/>
            <a:pathLst>
              <a:path w="10561" h="16322">
                <a:moveTo>
                  <a:pt x="0" y="8641"/>
                </a:moveTo>
                <a:lnTo>
                  <a:pt x="0" y="10561"/>
                </a:lnTo>
                <a:lnTo>
                  <a:pt x="975" y="12481"/>
                </a:lnTo>
                <a:lnTo>
                  <a:pt x="1935" y="14401"/>
                </a:lnTo>
                <a:lnTo>
                  <a:pt x="3840" y="15361"/>
                </a:lnTo>
                <a:lnTo>
                  <a:pt x="5775" y="16322"/>
                </a:lnTo>
                <a:lnTo>
                  <a:pt x="10561" y="16322"/>
                </a:lnTo>
                <a:lnTo>
                  <a:pt x="9616" y="12481"/>
                </a:lnTo>
                <a:lnTo>
                  <a:pt x="8656" y="11521"/>
                </a:lnTo>
                <a:lnTo>
                  <a:pt x="7680" y="10561"/>
                </a:lnTo>
                <a:lnTo>
                  <a:pt x="6720" y="9601"/>
                </a:lnTo>
                <a:lnTo>
                  <a:pt x="5775" y="8641"/>
                </a:lnTo>
                <a:lnTo>
                  <a:pt x="5775" y="5760"/>
                </a:lnTo>
                <a:lnTo>
                  <a:pt x="6720" y="4800"/>
                </a:lnTo>
                <a:lnTo>
                  <a:pt x="6720" y="2880"/>
                </a:lnTo>
                <a:lnTo>
                  <a:pt x="5775" y="0"/>
                </a:lnTo>
                <a:lnTo>
                  <a:pt x="3840" y="1920"/>
                </a:lnTo>
                <a:lnTo>
                  <a:pt x="1935" y="2880"/>
                </a:lnTo>
                <a:lnTo>
                  <a:pt x="975" y="4800"/>
                </a:lnTo>
                <a:lnTo>
                  <a:pt x="975" y="5760"/>
                </a:lnTo>
                <a:lnTo>
                  <a:pt x="0" y="6720"/>
                </a:lnTo>
                <a:lnTo>
                  <a:pt x="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4" name="object 1024"/>
          <p:cNvSpPr/>
          <p:nvPr/>
        </p:nvSpPr>
        <p:spPr>
          <a:xfrm>
            <a:off x="4511146" y="1731568"/>
            <a:ext cx="25908" cy="32628"/>
          </a:xfrm>
          <a:custGeom>
            <a:avLst/>
            <a:gdLst/>
            <a:ahLst/>
            <a:cxnLst/>
            <a:rect l="l" t="t" r="r" b="b"/>
            <a:pathLst>
              <a:path w="25908" h="32628">
                <a:moveTo>
                  <a:pt x="0" y="6705"/>
                </a:moveTo>
                <a:lnTo>
                  <a:pt x="0" y="10546"/>
                </a:lnTo>
                <a:lnTo>
                  <a:pt x="960" y="11506"/>
                </a:lnTo>
                <a:lnTo>
                  <a:pt x="3840" y="11506"/>
                </a:lnTo>
                <a:lnTo>
                  <a:pt x="4785" y="10546"/>
                </a:lnTo>
                <a:lnTo>
                  <a:pt x="4785" y="4785"/>
                </a:lnTo>
                <a:lnTo>
                  <a:pt x="5745" y="4785"/>
                </a:lnTo>
                <a:lnTo>
                  <a:pt x="6720" y="3825"/>
                </a:lnTo>
                <a:lnTo>
                  <a:pt x="7680" y="2865"/>
                </a:lnTo>
                <a:lnTo>
                  <a:pt x="13426" y="2865"/>
                </a:lnTo>
                <a:lnTo>
                  <a:pt x="14401" y="3825"/>
                </a:lnTo>
                <a:lnTo>
                  <a:pt x="15346" y="5745"/>
                </a:lnTo>
                <a:lnTo>
                  <a:pt x="15346" y="11506"/>
                </a:lnTo>
                <a:lnTo>
                  <a:pt x="10561" y="13426"/>
                </a:lnTo>
                <a:lnTo>
                  <a:pt x="6720" y="15346"/>
                </a:lnTo>
                <a:lnTo>
                  <a:pt x="3840" y="16306"/>
                </a:lnTo>
                <a:lnTo>
                  <a:pt x="4785" y="19187"/>
                </a:lnTo>
                <a:lnTo>
                  <a:pt x="5745" y="18227"/>
                </a:lnTo>
                <a:lnTo>
                  <a:pt x="6720" y="17266"/>
                </a:lnTo>
                <a:lnTo>
                  <a:pt x="8625" y="16306"/>
                </a:lnTo>
                <a:lnTo>
                  <a:pt x="9585" y="16306"/>
                </a:lnTo>
                <a:lnTo>
                  <a:pt x="12466" y="15346"/>
                </a:lnTo>
                <a:lnTo>
                  <a:pt x="15346" y="13426"/>
                </a:lnTo>
                <a:lnTo>
                  <a:pt x="15346" y="24947"/>
                </a:lnTo>
                <a:lnTo>
                  <a:pt x="12466" y="27828"/>
                </a:lnTo>
                <a:lnTo>
                  <a:pt x="10561" y="28788"/>
                </a:lnTo>
                <a:lnTo>
                  <a:pt x="7680" y="28788"/>
                </a:lnTo>
                <a:lnTo>
                  <a:pt x="8625" y="32628"/>
                </a:lnTo>
                <a:lnTo>
                  <a:pt x="9585" y="31668"/>
                </a:lnTo>
                <a:lnTo>
                  <a:pt x="10561" y="31668"/>
                </a:lnTo>
                <a:lnTo>
                  <a:pt x="12466" y="29748"/>
                </a:lnTo>
                <a:lnTo>
                  <a:pt x="15346" y="27828"/>
                </a:lnTo>
                <a:lnTo>
                  <a:pt x="15346" y="30708"/>
                </a:lnTo>
                <a:lnTo>
                  <a:pt x="16306" y="31668"/>
                </a:lnTo>
                <a:lnTo>
                  <a:pt x="17266" y="31668"/>
                </a:lnTo>
                <a:lnTo>
                  <a:pt x="18242" y="32628"/>
                </a:lnTo>
                <a:lnTo>
                  <a:pt x="21107" y="32628"/>
                </a:lnTo>
                <a:lnTo>
                  <a:pt x="23987" y="30708"/>
                </a:lnTo>
                <a:lnTo>
                  <a:pt x="25908" y="27828"/>
                </a:lnTo>
                <a:lnTo>
                  <a:pt x="25908" y="25907"/>
                </a:lnTo>
                <a:lnTo>
                  <a:pt x="24947" y="26868"/>
                </a:lnTo>
                <a:lnTo>
                  <a:pt x="23987" y="27828"/>
                </a:lnTo>
                <a:lnTo>
                  <a:pt x="21107" y="27828"/>
                </a:lnTo>
                <a:lnTo>
                  <a:pt x="21107" y="5745"/>
                </a:lnTo>
                <a:lnTo>
                  <a:pt x="20147" y="4785"/>
                </a:lnTo>
                <a:lnTo>
                  <a:pt x="19187" y="3825"/>
                </a:lnTo>
                <a:lnTo>
                  <a:pt x="18242" y="2865"/>
                </a:lnTo>
                <a:lnTo>
                  <a:pt x="17266" y="1904"/>
                </a:lnTo>
                <a:lnTo>
                  <a:pt x="15346" y="944"/>
                </a:lnTo>
                <a:lnTo>
                  <a:pt x="13426" y="0"/>
                </a:lnTo>
                <a:lnTo>
                  <a:pt x="6720" y="0"/>
                </a:lnTo>
                <a:lnTo>
                  <a:pt x="4785" y="944"/>
                </a:lnTo>
                <a:lnTo>
                  <a:pt x="2880" y="2865"/>
                </a:lnTo>
                <a:lnTo>
                  <a:pt x="960" y="4785"/>
                </a:lnTo>
                <a:lnTo>
                  <a:pt x="0" y="67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5" name="object 1025"/>
          <p:cNvSpPr/>
          <p:nvPr/>
        </p:nvSpPr>
        <p:spPr>
          <a:xfrm>
            <a:off x="4537054" y="1756516"/>
            <a:ext cx="16322" cy="32628"/>
          </a:xfrm>
          <a:custGeom>
            <a:avLst/>
            <a:gdLst/>
            <a:ahLst/>
            <a:cxnLst/>
            <a:rect l="l" t="t" r="r" b="b"/>
            <a:pathLst>
              <a:path w="16322" h="32628">
                <a:moveTo>
                  <a:pt x="11521" y="960"/>
                </a:moveTo>
                <a:lnTo>
                  <a:pt x="10561" y="0"/>
                </a:lnTo>
                <a:lnTo>
                  <a:pt x="10561" y="4800"/>
                </a:lnTo>
                <a:lnTo>
                  <a:pt x="12481" y="5760"/>
                </a:lnTo>
                <a:lnTo>
                  <a:pt x="13441" y="6720"/>
                </a:lnTo>
                <a:lnTo>
                  <a:pt x="15361" y="7680"/>
                </a:lnTo>
                <a:lnTo>
                  <a:pt x="16322" y="5760"/>
                </a:lnTo>
                <a:lnTo>
                  <a:pt x="14401" y="5760"/>
                </a:lnTo>
                <a:lnTo>
                  <a:pt x="13441" y="4800"/>
                </a:lnTo>
                <a:lnTo>
                  <a:pt x="12481" y="3840"/>
                </a:lnTo>
                <a:lnTo>
                  <a:pt x="11521" y="1920"/>
                </a:lnTo>
                <a:lnTo>
                  <a:pt x="11521" y="960"/>
                </a:lnTo>
                <a:close/>
              </a:path>
              <a:path w="16322" h="32628">
                <a:moveTo>
                  <a:pt x="16322" y="21122"/>
                </a:moveTo>
                <a:lnTo>
                  <a:pt x="16322" y="20162"/>
                </a:lnTo>
                <a:lnTo>
                  <a:pt x="12481" y="20162"/>
                </a:lnTo>
                <a:lnTo>
                  <a:pt x="11521" y="19202"/>
                </a:lnTo>
                <a:lnTo>
                  <a:pt x="11521" y="18242"/>
                </a:lnTo>
                <a:lnTo>
                  <a:pt x="10561" y="18242"/>
                </a:lnTo>
                <a:lnTo>
                  <a:pt x="10561" y="-15361"/>
                </a:lnTo>
                <a:lnTo>
                  <a:pt x="12481" y="-17282"/>
                </a:lnTo>
                <a:lnTo>
                  <a:pt x="14401" y="-18242"/>
                </a:lnTo>
                <a:lnTo>
                  <a:pt x="14401" y="-19202"/>
                </a:lnTo>
                <a:lnTo>
                  <a:pt x="22082" y="-19202"/>
                </a:lnTo>
                <a:lnTo>
                  <a:pt x="23042" y="-17282"/>
                </a:lnTo>
                <a:lnTo>
                  <a:pt x="24963" y="-14401"/>
                </a:lnTo>
                <a:lnTo>
                  <a:pt x="25923" y="-10561"/>
                </a:lnTo>
                <a:lnTo>
                  <a:pt x="25923" y="-1920"/>
                </a:lnTo>
                <a:lnTo>
                  <a:pt x="24963" y="960"/>
                </a:lnTo>
                <a:lnTo>
                  <a:pt x="23042" y="2880"/>
                </a:lnTo>
                <a:lnTo>
                  <a:pt x="22082" y="4800"/>
                </a:lnTo>
                <a:lnTo>
                  <a:pt x="20162" y="5760"/>
                </a:lnTo>
                <a:lnTo>
                  <a:pt x="16322" y="5760"/>
                </a:lnTo>
                <a:lnTo>
                  <a:pt x="15361" y="7680"/>
                </a:lnTo>
                <a:lnTo>
                  <a:pt x="22082" y="7680"/>
                </a:lnTo>
                <a:lnTo>
                  <a:pt x="24963" y="6720"/>
                </a:lnTo>
                <a:lnTo>
                  <a:pt x="27843" y="3840"/>
                </a:lnTo>
                <a:lnTo>
                  <a:pt x="30723" y="0"/>
                </a:lnTo>
                <a:lnTo>
                  <a:pt x="31683" y="-3840"/>
                </a:lnTo>
                <a:lnTo>
                  <a:pt x="31683" y="-14401"/>
                </a:lnTo>
                <a:lnTo>
                  <a:pt x="30723" y="-18242"/>
                </a:lnTo>
                <a:lnTo>
                  <a:pt x="28803" y="-21122"/>
                </a:lnTo>
                <a:lnTo>
                  <a:pt x="25923" y="-23042"/>
                </a:lnTo>
                <a:lnTo>
                  <a:pt x="24002" y="-24947"/>
                </a:lnTo>
                <a:lnTo>
                  <a:pt x="19202" y="-24947"/>
                </a:lnTo>
                <a:lnTo>
                  <a:pt x="17282" y="-24002"/>
                </a:lnTo>
                <a:lnTo>
                  <a:pt x="15361" y="-23042"/>
                </a:lnTo>
                <a:lnTo>
                  <a:pt x="14401" y="-22082"/>
                </a:lnTo>
                <a:lnTo>
                  <a:pt x="12481" y="-20162"/>
                </a:lnTo>
                <a:lnTo>
                  <a:pt x="10561" y="-17282"/>
                </a:lnTo>
                <a:lnTo>
                  <a:pt x="10561" y="-24002"/>
                </a:lnTo>
                <a:lnTo>
                  <a:pt x="9601" y="-24002"/>
                </a:lnTo>
                <a:lnTo>
                  <a:pt x="0" y="-20162"/>
                </a:lnTo>
                <a:lnTo>
                  <a:pt x="960" y="-19202"/>
                </a:lnTo>
                <a:lnTo>
                  <a:pt x="960" y="-20162"/>
                </a:lnTo>
                <a:lnTo>
                  <a:pt x="3840" y="-20162"/>
                </a:lnTo>
                <a:lnTo>
                  <a:pt x="3840" y="-19202"/>
                </a:lnTo>
                <a:lnTo>
                  <a:pt x="4800" y="-19202"/>
                </a:lnTo>
                <a:lnTo>
                  <a:pt x="4800" y="-18242"/>
                </a:lnTo>
                <a:lnTo>
                  <a:pt x="5760" y="-16322"/>
                </a:lnTo>
                <a:lnTo>
                  <a:pt x="5760" y="16322"/>
                </a:lnTo>
                <a:lnTo>
                  <a:pt x="4800" y="18242"/>
                </a:lnTo>
                <a:lnTo>
                  <a:pt x="4800" y="19202"/>
                </a:lnTo>
                <a:lnTo>
                  <a:pt x="3840" y="19202"/>
                </a:lnTo>
                <a:lnTo>
                  <a:pt x="2880" y="20162"/>
                </a:lnTo>
                <a:lnTo>
                  <a:pt x="0" y="20162"/>
                </a:lnTo>
                <a:lnTo>
                  <a:pt x="0" y="21122"/>
                </a:lnTo>
                <a:lnTo>
                  <a:pt x="16322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6" name="object 1026"/>
          <p:cNvSpPr/>
          <p:nvPr/>
        </p:nvSpPr>
        <p:spPr>
          <a:xfrm>
            <a:off x="4573539" y="1746915"/>
            <a:ext cx="7680" cy="24947"/>
          </a:xfrm>
          <a:custGeom>
            <a:avLst/>
            <a:gdLst/>
            <a:ahLst/>
            <a:cxnLst/>
            <a:rect l="l" t="t" r="r" b="b"/>
            <a:pathLst>
              <a:path w="7680" h="24947">
                <a:moveTo>
                  <a:pt x="5760" y="960"/>
                </a:moveTo>
                <a:lnTo>
                  <a:pt x="5760" y="9601"/>
                </a:lnTo>
                <a:lnTo>
                  <a:pt x="5760" y="5760"/>
                </a:lnTo>
                <a:lnTo>
                  <a:pt x="6720" y="3840"/>
                </a:lnTo>
                <a:lnTo>
                  <a:pt x="7680" y="0"/>
                </a:lnTo>
                <a:lnTo>
                  <a:pt x="5760" y="960"/>
                </a:lnTo>
                <a:close/>
              </a:path>
              <a:path w="7680" h="24947">
                <a:moveTo>
                  <a:pt x="1920" y="-5760"/>
                </a:moveTo>
                <a:lnTo>
                  <a:pt x="1920" y="-4800"/>
                </a:lnTo>
                <a:lnTo>
                  <a:pt x="2880" y="-3840"/>
                </a:lnTo>
                <a:lnTo>
                  <a:pt x="5760" y="-3840"/>
                </a:lnTo>
                <a:lnTo>
                  <a:pt x="5760" y="-4800"/>
                </a:lnTo>
                <a:lnTo>
                  <a:pt x="6720" y="-5760"/>
                </a:lnTo>
                <a:lnTo>
                  <a:pt x="6720" y="-10561"/>
                </a:lnTo>
                <a:lnTo>
                  <a:pt x="7680" y="-10561"/>
                </a:lnTo>
                <a:lnTo>
                  <a:pt x="7680" y="-11521"/>
                </a:lnTo>
                <a:lnTo>
                  <a:pt x="8641" y="-12481"/>
                </a:lnTo>
                <a:lnTo>
                  <a:pt x="14401" y="-12481"/>
                </a:lnTo>
                <a:lnTo>
                  <a:pt x="15361" y="-11521"/>
                </a:lnTo>
                <a:lnTo>
                  <a:pt x="16322" y="-9601"/>
                </a:lnTo>
                <a:lnTo>
                  <a:pt x="17282" y="-7680"/>
                </a:lnTo>
                <a:lnTo>
                  <a:pt x="17282" y="-3840"/>
                </a:lnTo>
                <a:lnTo>
                  <a:pt x="11521" y="-1920"/>
                </a:lnTo>
                <a:lnTo>
                  <a:pt x="7680" y="0"/>
                </a:lnTo>
                <a:lnTo>
                  <a:pt x="6720" y="3840"/>
                </a:lnTo>
                <a:lnTo>
                  <a:pt x="7680" y="2880"/>
                </a:lnTo>
                <a:lnTo>
                  <a:pt x="8641" y="1920"/>
                </a:lnTo>
                <a:lnTo>
                  <a:pt x="10561" y="960"/>
                </a:lnTo>
                <a:lnTo>
                  <a:pt x="11521" y="960"/>
                </a:lnTo>
                <a:lnTo>
                  <a:pt x="13441" y="0"/>
                </a:lnTo>
                <a:lnTo>
                  <a:pt x="17282" y="-1920"/>
                </a:lnTo>
                <a:lnTo>
                  <a:pt x="17282" y="9601"/>
                </a:lnTo>
                <a:lnTo>
                  <a:pt x="14401" y="12481"/>
                </a:lnTo>
                <a:lnTo>
                  <a:pt x="12481" y="13441"/>
                </a:lnTo>
                <a:lnTo>
                  <a:pt x="9601" y="13441"/>
                </a:lnTo>
                <a:lnTo>
                  <a:pt x="7680" y="12481"/>
                </a:lnTo>
                <a:lnTo>
                  <a:pt x="6720" y="11521"/>
                </a:lnTo>
                <a:lnTo>
                  <a:pt x="5760" y="10561"/>
                </a:lnTo>
                <a:lnTo>
                  <a:pt x="5760" y="960"/>
                </a:lnTo>
                <a:lnTo>
                  <a:pt x="3840" y="2880"/>
                </a:lnTo>
                <a:lnTo>
                  <a:pt x="1920" y="3840"/>
                </a:lnTo>
                <a:lnTo>
                  <a:pt x="960" y="5760"/>
                </a:lnTo>
                <a:lnTo>
                  <a:pt x="0" y="6720"/>
                </a:lnTo>
                <a:lnTo>
                  <a:pt x="0" y="11521"/>
                </a:lnTo>
                <a:lnTo>
                  <a:pt x="960" y="13441"/>
                </a:lnTo>
                <a:lnTo>
                  <a:pt x="1920" y="15361"/>
                </a:lnTo>
                <a:lnTo>
                  <a:pt x="3840" y="16322"/>
                </a:lnTo>
                <a:lnTo>
                  <a:pt x="5760" y="17282"/>
                </a:lnTo>
                <a:lnTo>
                  <a:pt x="9601" y="17282"/>
                </a:lnTo>
                <a:lnTo>
                  <a:pt x="11521" y="16322"/>
                </a:lnTo>
                <a:lnTo>
                  <a:pt x="12481" y="16322"/>
                </a:lnTo>
                <a:lnTo>
                  <a:pt x="14401" y="14401"/>
                </a:lnTo>
                <a:lnTo>
                  <a:pt x="17282" y="12481"/>
                </a:lnTo>
                <a:lnTo>
                  <a:pt x="17282" y="15361"/>
                </a:lnTo>
                <a:lnTo>
                  <a:pt x="18242" y="16322"/>
                </a:lnTo>
                <a:lnTo>
                  <a:pt x="19202" y="16322"/>
                </a:lnTo>
                <a:lnTo>
                  <a:pt x="20162" y="17282"/>
                </a:lnTo>
                <a:lnTo>
                  <a:pt x="23042" y="17282"/>
                </a:lnTo>
                <a:lnTo>
                  <a:pt x="24963" y="15361"/>
                </a:lnTo>
                <a:lnTo>
                  <a:pt x="27843" y="12481"/>
                </a:lnTo>
                <a:lnTo>
                  <a:pt x="27843" y="10561"/>
                </a:lnTo>
                <a:lnTo>
                  <a:pt x="26883" y="11521"/>
                </a:lnTo>
                <a:lnTo>
                  <a:pt x="25923" y="12481"/>
                </a:lnTo>
                <a:lnTo>
                  <a:pt x="23042" y="12481"/>
                </a:lnTo>
                <a:lnTo>
                  <a:pt x="23042" y="-7680"/>
                </a:lnTo>
                <a:lnTo>
                  <a:pt x="22082" y="-9601"/>
                </a:lnTo>
                <a:lnTo>
                  <a:pt x="22082" y="-10561"/>
                </a:lnTo>
                <a:lnTo>
                  <a:pt x="21122" y="-11521"/>
                </a:lnTo>
                <a:lnTo>
                  <a:pt x="20162" y="-12481"/>
                </a:lnTo>
                <a:lnTo>
                  <a:pt x="19202" y="-13441"/>
                </a:lnTo>
                <a:lnTo>
                  <a:pt x="17282" y="-14401"/>
                </a:lnTo>
                <a:lnTo>
                  <a:pt x="15361" y="-15346"/>
                </a:lnTo>
                <a:lnTo>
                  <a:pt x="8641" y="-15346"/>
                </a:lnTo>
                <a:lnTo>
                  <a:pt x="5760" y="-14401"/>
                </a:lnTo>
                <a:lnTo>
                  <a:pt x="3840" y="-12481"/>
                </a:lnTo>
                <a:lnTo>
                  <a:pt x="1920" y="-10561"/>
                </a:lnTo>
                <a:lnTo>
                  <a:pt x="960" y="-8641"/>
                </a:lnTo>
                <a:lnTo>
                  <a:pt x="960" y="-5760"/>
                </a:lnTo>
                <a:lnTo>
                  <a:pt x="1920" y="-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7" name="object 1027"/>
          <p:cNvSpPr/>
          <p:nvPr/>
        </p:nvSpPr>
        <p:spPr>
          <a:xfrm>
            <a:off x="4602342" y="1731568"/>
            <a:ext cx="33588" cy="31668"/>
          </a:xfrm>
          <a:custGeom>
            <a:avLst/>
            <a:gdLst/>
            <a:ahLst/>
            <a:cxnLst/>
            <a:rect l="l" t="t" r="r" b="b"/>
            <a:pathLst>
              <a:path w="33588" h="31668">
                <a:moveTo>
                  <a:pt x="33588" y="31668"/>
                </a:moveTo>
                <a:lnTo>
                  <a:pt x="33588" y="30708"/>
                </a:lnTo>
                <a:lnTo>
                  <a:pt x="30708" y="30708"/>
                </a:lnTo>
                <a:lnTo>
                  <a:pt x="30708" y="29748"/>
                </a:lnTo>
                <a:lnTo>
                  <a:pt x="29748" y="29748"/>
                </a:lnTo>
                <a:lnTo>
                  <a:pt x="29748" y="27828"/>
                </a:lnTo>
                <a:lnTo>
                  <a:pt x="28788" y="26868"/>
                </a:lnTo>
                <a:lnTo>
                  <a:pt x="28788" y="5745"/>
                </a:lnTo>
                <a:lnTo>
                  <a:pt x="27828" y="3825"/>
                </a:lnTo>
                <a:lnTo>
                  <a:pt x="26868" y="2865"/>
                </a:lnTo>
                <a:lnTo>
                  <a:pt x="25908" y="1904"/>
                </a:lnTo>
                <a:lnTo>
                  <a:pt x="23987" y="944"/>
                </a:lnTo>
                <a:lnTo>
                  <a:pt x="23027" y="0"/>
                </a:lnTo>
                <a:lnTo>
                  <a:pt x="18242" y="0"/>
                </a:lnTo>
                <a:lnTo>
                  <a:pt x="14401" y="2865"/>
                </a:lnTo>
                <a:lnTo>
                  <a:pt x="11506" y="6705"/>
                </a:lnTo>
                <a:lnTo>
                  <a:pt x="11506" y="0"/>
                </a:lnTo>
                <a:lnTo>
                  <a:pt x="9601" y="0"/>
                </a:lnTo>
                <a:lnTo>
                  <a:pt x="0" y="3825"/>
                </a:lnTo>
                <a:lnTo>
                  <a:pt x="960" y="5745"/>
                </a:lnTo>
                <a:lnTo>
                  <a:pt x="1920" y="4785"/>
                </a:lnTo>
                <a:lnTo>
                  <a:pt x="3840" y="4785"/>
                </a:lnTo>
                <a:lnTo>
                  <a:pt x="4785" y="5745"/>
                </a:lnTo>
                <a:lnTo>
                  <a:pt x="5760" y="6705"/>
                </a:lnTo>
                <a:lnTo>
                  <a:pt x="5760" y="28788"/>
                </a:lnTo>
                <a:lnTo>
                  <a:pt x="4785" y="29748"/>
                </a:lnTo>
                <a:lnTo>
                  <a:pt x="3840" y="30708"/>
                </a:lnTo>
                <a:lnTo>
                  <a:pt x="960" y="30708"/>
                </a:lnTo>
                <a:lnTo>
                  <a:pt x="960" y="31668"/>
                </a:lnTo>
                <a:lnTo>
                  <a:pt x="16306" y="31668"/>
                </a:lnTo>
                <a:lnTo>
                  <a:pt x="16306" y="30708"/>
                </a:lnTo>
                <a:lnTo>
                  <a:pt x="12466" y="30708"/>
                </a:lnTo>
                <a:lnTo>
                  <a:pt x="12466" y="29748"/>
                </a:lnTo>
                <a:lnTo>
                  <a:pt x="11506" y="29748"/>
                </a:lnTo>
                <a:lnTo>
                  <a:pt x="11506" y="8625"/>
                </a:lnTo>
                <a:lnTo>
                  <a:pt x="13441" y="5745"/>
                </a:lnTo>
                <a:lnTo>
                  <a:pt x="16306" y="4785"/>
                </a:lnTo>
                <a:lnTo>
                  <a:pt x="22067" y="4785"/>
                </a:lnTo>
                <a:lnTo>
                  <a:pt x="23027" y="6705"/>
                </a:lnTo>
                <a:lnTo>
                  <a:pt x="23027" y="7665"/>
                </a:lnTo>
                <a:lnTo>
                  <a:pt x="23987" y="9585"/>
                </a:lnTo>
                <a:lnTo>
                  <a:pt x="23987" y="27828"/>
                </a:lnTo>
                <a:lnTo>
                  <a:pt x="23027" y="28788"/>
                </a:lnTo>
                <a:lnTo>
                  <a:pt x="23027" y="29748"/>
                </a:lnTo>
                <a:lnTo>
                  <a:pt x="22067" y="29748"/>
                </a:lnTo>
                <a:lnTo>
                  <a:pt x="22067" y="30708"/>
                </a:lnTo>
                <a:lnTo>
                  <a:pt x="19187" y="30708"/>
                </a:lnTo>
                <a:lnTo>
                  <a:pt x="19187" y="31668"/>
                </a:lnTo>
                <a:lnTo>
                  <a:pt x="33588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8" name="object 1028"/>
          <p:cNvSpPr/>
          <p:nvPr/>
        </p:nvSpPr>
        <p:spPr>
          <a:xfrm>
            <a:off x="4655134" y="1716191"/>
            <a:ext cx="16322" cy="47045"/>
          </a:xfrm>
          <a:custGeom>
            <a:avLst/>
            <a:gdLst/>
            <a:ahLst/>
            <a:cxnLst/>
            <a:rect l="l" t="t" r="r" b="b"/>
            <a:pathLst>
              <a:path w="16322" h="47045">
                <a:moveTo>
                  <a:pt x="16322" y="47045"/>
                </a:moveTo>
                <a:lnTo>
                  <a:pt x="16322" y="46085"/>
                </a:lnTo>
                <a:lnTo>
                  <a:pt x="12481" y="46085"/>
                </a:lnTo>
                <a:lnTo>
                  <a:pt x="12481" y="45125"/>
                </a:lnTo>
                <a:lnTo>
                  <a:pt x="11521" y="45125"/>
                </a:lnTo>
                <a:lnTo>
                  <a:pt x="11521" y="43205"/>
                </a:lnTo>
                <a:lnTo>
                  <a:pt x="10561" y="42245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815"/>
                </a:lnTo>
                <a:lnTo>
                  <a:pt x="1920" y="4815"/>
                </a:lnTo>
                <a:lnTo>
                  <a:pt x="2880" y="3840"/>
                </a:lnTo>
                <a:lnTo>
                  <a:pt x="3840" y="3840"/>
                </a:lnTo>
                <a:lnTo>
                  <a:pt x="3840" y="4815"/>
                </a:lnTo>
                <a:lnTo>
                  <a:pt x="4800" y="4815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42245"/>
                </a:lnTo>
                <a:lnTo>
                  <a:pt x="4800" y="43205"/>
                </a:lnTo>
                <a:lnTo>
                  <a:pt x="4800" y="45125"/>
                </a:lnTo>
                <a:lnTo>
                  <a:pt x="3840" y="45125"/>
                </a:lnTo>
                <a:lnTo>
                  <a:pt x="3840" y="46085"/>
                </a:lnTo>
                <a:lnTo>
                  <a:pt x="960" y="46085"/>
                </a:lnTo>
                <a:lnTo>
                  <a:pt x="960" y="47045"/>
                </a:lnTo>
                <a:lnTo>
                  <a:pt x="16322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9" name="object 1029"/>
          <p:cNvSpPr/>
          <p:nvPr/>
        </p:nvSpPr>
        <p:spPr>
          <a:xfrm>
            <a:off x="4679137" y="1731568"/>
            <a:ext cx="21122" cy="12466"/>
          </a:xfrm>
          <a:custGeom>
            <a:avLst/>
            <a:gdLst/>
            <a:ahLst/>
            <a:cxnLst/>
            <a:rect l="l" t="t" r="r" b="b"/>
            <a:pathLst>
              <a:path w="21122" h="12466">
                <a:moveTo>
                  <a:pt x="0" y="10546"/>
                </a:moveTo>
                <a:lnTo>
                  <a:pt x="960" y="8625"/>
                </a:lnTo>
                <a:lnTo>
                  <a:pt x="960" y="6705"/>
                </a:lnTo>
                <a:lnTo>
                  <a:pt x="2880" y="4785"/>
                </a:lnTo>
                <a:lnTo>
                  <a:pt x="3840" y="3825"/>
                </a:lnTo>
                <a:lnTo>
                  <a:pt x="5760" y="2865"/>
                </a:lnTo>
                <a:lnTo>
                  <a:pt x="10561" y="2865"/>
                </a:lnTo>
                <a:lnTo>
                  <a:pt x="11521" y="3825"/>
                </a:lnTo>
                <a:lnTo>
                  <a:pt x="12481" y="4785"/>
                </a:lnTo>
                <a:lnTo>
                  <a:pt x="13441" y="5745"/>
                </a:lnTo>
                <a:lnTo>
                  <a:pt x="13441" y="6705"/>
                </a:lnTo>
                <a:lnTo>
                  <a:pt x="14401" y="7665"/>
                </a:lnTo>
                <a:lnTo>
                  <a:pt x="14401" y="8625"/>
                </a:lnTo>
                <a:lnTo>
                  <a:pt x="21122" y="12466"/>
                </a:lnTo>
                <a:lnTo>
                  <a:pt x="21122" y="8625"/>
                </a:lnTo>
                <a:lnTo>
                  <a:pt x="20162" y="5745"/>
                </a:lnTo>
                <a:lnTo>
                  <a:pt x="18242" y="3825"/>
                </a:lnTo>
                <a:lnTo>
                  <a:pt x="16322" y="1904"/>
                </a:lnTo>
                <a:lnTo>
                  <a:pt x="13441" y="0"/>
                </a:lnTo>
                <a:lnTo>
                  <a:pt x="5760" y="0"/>
                </a:lnTo>
                <a:lnTo>
                  <a:pt x="1920" y="1904"/>
                </a:lnTo>
                <a:lnTo>
                  <a:pt x="0" y="4785"/>
                </a:lnTo>
                <a:lnTo>
                  <a:pt x="0" y="105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0" name="object 1030"/>
          <p:cNvSpPr/>
          <p:nvPr/>
        </p:nvSpPr>
        <p:spPr>
          <a:xfrm>
            <a:off x="4674336" y="1736354"/>
            <a:ext cx="25923" cy="27843"/>
          </a:xfrm>
          <a:custGeom>
            <a:avLst/>
            <a:gdLst/>
            <a:ahLst/>
            <a:cxnLst/>
            <a:rect l="l" t="t" r="r" b="b"/>
            <a:pathLst>
              <a:path w="25923" h="27843">
                <a:moveTo>
                  <a:pt x="0" y="12481"/>
                </a:moveTo>
                <a:lnTo>
                  <a:pt x="0" y="17282"/>
                </a:lnTo>
                <a:lnTo>
                  <a:pt x="1920" y="21122"/>
                </a:lnTo>
                <a:lnTo>
                  <a:pt x="3840" y="24002"/>
                </a:lnTo>
                <a:lnTo>
                  <a:pt x="6720" y="26883"/>
                </a:lnTo>
                <a:lnTo>
                  <a:pt x="9601" y="27843"/>
                </a:lnTo>
                <a:lnTo>
                  <a:pt x="17282" y="27843"/>
                </a:lnTo>
                <a:lnTo>
                  <a:pt x="20162" y="26883"/>
                </a:lnTo>
                <a:lnTo>
                  <a:pt x="22082" y="24002"/>
                </a:lnTo>
                <a:lnTo>
                  <a:pt x="24002" y="22082"/>
                </a:lnTo>
                <a:lnTo>
                  <a:pt x="25923" y="19202"/>
                </a:lnTo>
                <a:lnTo>
                  <a:pt x="25923" y="16322"/>
                </a:lnTo>
                <a:lnTo>
                  <a:pt x="24963" y="15361"/>
                </a:lnTo>
                <a:lnTo>
                  <a:pt x="24002" y="18242"/>
                </a:lnTo>
                <a:lnTo>
                  <a:pt x="23042" y="20162"/>
                </a:lnTo>
                <a:lnTo>
                  <a:pt x="21122" y="21122"/>
                </a:lnTo>
                <a:lnTo>
                  <a:pt x="20162" y="22082"/>
                </a:lnTo>
                <a:lnTo>
                  <a:pt x="18242" y="23042"/>
                </a:lnTo>
                <a:lnTo>
                  <a:pt x="13441" y="23042"/>
                </a:lnTo>
                <a:lnTo>
                  <a:pt x="10561" y="21122"/>
                </a:lnTo>
                <a:lnTo>
                  <a:pt x="8641" y="19202"/>
                </a:lnTo>
                <a:lnTo>
                  <a:pt x="5760" y="16322"/>
                </a:lnTo>
                <a:lnTo>
                  <a:pt x="4800" y="12481"/>
                </a:lnTo>
                <a:lnTo>
                  <a:pt x="4800" y="7680"/>
                </a:lnTo>
                <a:lnTo>
                  <a:pt x="25923" y="7680"/>
                </a:lnTo>
                <a:lnTo>
                  <a:pt x="19202" y="3840"/>
                </a:lnTo>
                <a:lnTo>
                  <a:pt x="19202" y="5760"/>
                </a:lnTo>
                <a:lnTo>
                  <a:pt x="4800" y="5760"/>
                </a:lnTo>
                <a:lnTo>
                  <a:pt x="4800" y="0"/>
                </a:lnTo>
                <a:lnTo>
                  <a:pt x="1920" y="2880"/>
                </a:lnTo>
                <a:lnTo>
                  <a:pt x="0" y="6720"/>
                </a:lnTo>
                <a:lnTo>
                  <a:pt x="0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1" name="object 1031"/>
          <p:cNvSpPr/>
          <p:nvPr/>
        </p:nvSpPr>
        <p:spPr>
          <a:xfrm>
            <a:off x="4713701" y="1758436"/>
            <a:ext cx="22067" cy="20162"/>
          </a:xfrm>
          <a:custGeom>
            <a:avLst/>
            <a:gdLst/>
            <a:ahLst/>
            <a:cxnLst/>
            <a:rect l="l" t="t" r="r" b="b"/>
            <a:pathLst>
              <a:path w="22067" h="20162">
                <a:moveTo>
                  <a:pt x="20147" y="12481"/>
                </a:moveTo>
                <a:lnTo>
                  <a:pt x="22067" y="10561"/>
                </a:lnTo>
                <a:lnTo>
                  <a:pt x="22067" y="5760"/>
                </a:lnTo>
                <a:lnTo>
                  <a:pt x="21107" y="4800"/>
                </a:lnTo>
                <a:lnTo>
                  <a:pt x="20147" y="2880"/>
                </a:lnTo>
                <a:lnTo>
                  <a:pt x="18227" y="1920"/>
                </a:lnTo>
                <a:lnTo>
                  <a:pt x="17266" y="960"/>
                </a:lnTo>
                <a:lnTo>
                  <a:pt x="10546" y="960"/>
                </a:lnTo>
                <a:lnTo>
                  <a:pt x="5745" y="0"/>
                </a:lnTo>
                <a:lnTo>
                  <a:pt x="3840" y="0"/>
                </a:lnTo>
                <a:lnTo>
                  <a:pt x="5745" y="5760"/>
                </a:lnTo>
                <a:lnTo>
                  <a:pt x="16306" y="5760"/>
                </a:lnTo>
                <a:lnTo>
                  <a:pt x="17266" y="6720"/>
                </a:lnTo>
                <a:lnTo>
                  <a:pt x="18227" y="6720"/>
                </a:lnTo>
                <a:lnTo>
                  <a:pt x="19187" y="7680"/>
                </a:lnTo>
                <a:lnTo>
                  <a:pt x="19187" y="10561"/>
                </a:lnTo>
                <a:lnTo>
                  <a:pt x="18227" y="12481"/>
                </a:lnTo>
                <a:lnTo>
                  <a:pt x="16306" y="13441"/>
                </a:lnTo>
                <a:lnTo>
                  <a:pt x="14386" y="15361"/>
                </a:lnTo>
                <a:lnTo>
                  <a:pt x="0" y="15361"/>
                </a:lnTo>
                <a:lnTo>
                  <a:pt x="4800" y="20162"/>
                </a:lnTo>
                <a:lnTo>
                  <a:pt x="10546" y="20162"/>
                </a:lnTo>
                <a:lnTo>
                  <a:pt x="14386" y="18242"/>
                </a:lnTo>
                <a:lnTo>
                  <a:pt x="18227" y="15361"/>
                </a:lnTo>
                <a:lnTo>
                  <a:pt x="20147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2" name="object 1032"/>
          <p:cNvSpPr/>
          <p:nvPr/>
        </p:nvSpPr>
        <p:spPr>
          <a:xfrm>
            <a:off x="4705045" y="1733473"/>
            <a:ext cx="18242" cy="45125"/>
          </a:xfrm>
          <a:custGeom>
            <a:avLst/>
            <a:gdLst/>
            <a:ahLst/>
            <a:cxnLst/>
            <a:rect l="l" t="t" r="r" b="b"/>
            <a:pathLst>
              <a:path w="18242" h="45125">
                <a:moveTo>
                  <a:pt x="2895" y="13441"/>
                </a:moveTo>
                <a:lnTo>
                  <a:pt x="3840" y="15361"/>
                </a:lnTo>
                <a:lnTo>
                  <a:pt x="4815" y="16322"/>
                </a:lnTo>
                <a:lnTo>
                  <a:pt x="6720" y="18242"/>
                </a:lnTo>
                <a:lnTo>
                  <a:pt x="7680" y="19202"/>
                </a:lnTo>
                <a:lnTo>
                  <a:pt x="5775" y="21122"/>
                </a:lnTo>
                <a:lnTo>
                  <a:pt x="4815" y="22082"/>
                </a:lnTo>
                <a:lnTo>
                  <a:pt x="3840" y="23042"/>
                </a:lnTo>
                <a:lnTo>
                  <a:pt x="2895" y="24002"/>
                </a:lnTo>
                <a:lnTo>
                  <a:pt x="2895" y="27843"/>
                </a:lnTo>
                <a:lnTo>
                  <a:pt x="3840" y="27843"/>
                </a:lnTo>
                <a:lnTo>
                  <a:pt x="3840" y="28803"/>
                </a:lnTo>
                <a:lnTo>
                  <a:pt x="4815" y="28803"/>
                </a:lnTo>
                <a:lnTo>
                  <a:pt x="5775" y="29763"/>
                </a:lnTo>
                <a:lnTo>
                  <a:pt x="3840" y="31683"/>
                </a:lnTo>
                <a:lnTo>
                  <a:pt x="2895" y="33604"/>
                </a:lnTo>
                <a:lnTo>
                  <a:pt x="975" y="34564"/>
                </a:lnTo>
                <a:lnTo>
                  <a:pt x="975" y="35524"/>
                </a:lnTo>
                <a:lnTo>
                  <a:pt x="0" y="36484"/>
                </a:lnTo>
                <a:lnTo>
                  <a:pt x="0" y="39364"/>
                </a:lnTo>
                <a:lnTo>
                  <a:pt x="975" y="40325"/>
                </a:lnTo>
                <a:lnTo>
                  <a:pt x="1935" y="42245"/>
                </a:lnTo>
                <a:lnTo>
                  <a:pt x="5775" y="44165"/>
                </a:lnTo>
                <a:lnTo>
                  <a:pt x="8656" y="45125"/>
                </a:lnTo>
                <a:lnTo>
                  <a:pt x="13456" y="45125"/>
                </a:lnTo>
                <a:lnTo>
                  <a:pt x="8656" y="40325"/>
                </a:lnTo>
                <a:lnTo>
                  <a:pt x="6720" y="38404"/>
                </a:lnTo>
                <a:lnTo>
                  <a:pt x="4815" y="37444"/>
                </a:lnTo>
                <a:lnTo>
                  <a:pt x="4815" y="34564"/>
                </a:lnTo>
                <a:lnTo>
                  <a:pt x="5775" y="33604"/>
                </a:lnTo>
                <a:lnTo>
                  <a:pt x="5775" y="32644"/>
                </a:lnTo>
                <a:lnTo>
                  <a:pt x="6720" y="30723"/>
                </a:lnTo>
                <a:lnTo>
                  <a:pt x="7680" y="29763"/>
                </a:lnTo>
                <a:lnTo>
                  <a:pt x="10561" y="30723"/>
                </a:lnTo>
                <a:lnTo>
                  <a:pt x="14401" y="30723"/>
                </a:lnTo>
                <a:lnTo>
                  <a:pt x="12496" y="24963"/>
                </a:lnTo>
                <a:lnTo>
                  <a:pt x="7680" y="24963"/>
                </a:lnTo>
                <a:lnTo>
                  <a:pt x="7680" y="21122"/>
                </a:lnTo>
                <a:lnTo>
                  <a:pt x="8656" y="20162"/>
                </a:lnTo>
                <a:lnTo>
                  <a:pt x="9616" y="19202"/>
                </a:lnTo>
                <a:lnTo>
                  <a:pt x="11521" y="20162"/>
                </a:lnTo>
                <a:lnTo>
                  <a:pt x="18242" y="20162"/>
                </a:lnTo>
                <a:lnTo>
                  <a:pt x="18242" y="18242"/>
                </a:lnTo>
                <a:lnTo>
                  <a:pt x="11521" y="18242"/>
                </a:lnTo>
                <a:lnTo>
                  <a:pt x="10561" y="16322"/>
                </a:lnTo>
                <a:lnTo>
                  <a:pt x="8656" y="14401"/>
                </a:lnTo>
                <a:lnTo>
                  <a:pt x="7680" y="11521"/>
                </a:lnTo>
                <a:lnTo>
                  <a:pt x="7680" y="0"/>
                </a:lnTo>
                <a:lnTo>
                  <a:pt x="5775" y="1920"/>
                </a:lnTo>
                <a:lnTo>
                  <a:pt x="3840" y="3840"/>
                </a:lnTo>
                <a:lnTo>
                  <a:pt x="1935" y="6720"/>
                </a:lnTo>
                <a:lnTo>
                  <a:pt x="1935" y="11521"/>
                </a:lnTo>
                <a:lnTo>
                  <a:pt x="2895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3" name="object 1033"/>
          <p:cNvSpPr/>
          <p:nvPr/>
        </p:nvSpPr>
        <p:spPr>
          <a:xfrm>
            <a:off x="4712726" y="1731568"/>
            <a:ext cx="23042" cy="22067"/>
          </a:xfrm>
          <a:custGeom>
            <a:avLst/>
            <a:gdLst/>
            <a:ahLst/>
            <a:cxnLst/>
            <a:rect l="l" t="t" r="r" b="b"/>
            <a:pathLst>
              <a:path w="23042" h="22067">
                <a:moveTo>
                  <a:pt x="17282" y="5745"/>
                </a:moveTo>
                <a:lnTo>
                  <a:pt x="23042" y="5745"/>
                </a:lnTo>
                <a:lnTo>
                  <a:pt x="23042" y="2865"/>
                </a:lnTo>
                <a:lnTo>
                  <a:pt x="14401" y="2865"/>
                </a:lnTo>
                <a:lnTo>
                  <a:pt x="12496" y="944"/>
                </a:lnTo>
                <a:lnTo>
                  <a:pt x="9601" y="0"/>
                </a:lnTo>
                <a:lnTo>
                  <a:pt x="2880" y="0"/>
                </a:lnTo>
                <a:lnTo>
                  <a:pt x="0" y="1904"/>
                </a:lnTo>
                <a:lnTo>
                  <a:pt x="0" y="9585"/>
                </a:lnTo>
                <a:lnTo>
                  <a:pt x="0" y="7665"/>
                </a:lnTo>
                <a:lnTo>
                  <a:pt x="975" y="5745"/>
                </a:lnTo>
                <a:lnTo>
                  <a:pt x="1935" y="3825"/>
                </a:lnTo>
                <a:lnTo>
                  <a:pt x="2880" y="2865"/>
                </a:lnTo>
                <a:lnTo>
                  <a:pt x="4815" y="1904"/>
                </a:lnTo>
                <a:lnTo>
                  <a:pt x="7680" y="1904"/>
                </a:lnTo>
                <a:lnTo>
                  <a:pt x="9601" y="2865"/>
                </a:lnTo>
                <a:lnTo>
                  <a:pt x="10561" y="3825"/>
                </a:lnTo>
                <a:lnTo>
                  <a:pt x="12496" y="6705"/>
                </a:lnTo>
                <a:lnTo>
                  <a:pt x="12496" y="17266"/>
                </a:lnTo>
                <a:lnTo>
                  <a:pt x="11521" y="18227"/>
                </a:lnTo>
                <a:lnTo>
                  <a:pt x="10561" y="20147"/>
                </a:lnTo>
                <a:lnTo>
                  <a:pt x="10561" y="22067"/>
                </a:lnTo>
                <a:lnTo>
                  <a:pt x="13441" y="21107"/>
                </a:lnTo>
                <a:lnTo>
                  <a:pt x="15361" y="19187"/>
                </a:lnTo>
                <a:lnTo>
                  <a:pt x="17282" y="17266"/>
                </a:lnTo>
                <a:lnTo>
                  <a:pt x="19202" y="14386"/>
                </a:lnTo>
                <a:lnTo>
                  <a:pt x="19202" y="9585"/>
                </a:lnTo>
                <a:lnTo>
                  <a:pt x="18242" y="7665"/>
                </a:lnTo>
                <a:lnTo>
                  <a:pt x="17282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4" name="object 1034"/>
          <p:cNvSpPr/>
          <p:nvPr/>
        </p:nvSpPr>
        <p:spPr>
          <a:xfrm>
            <a:off x="4739609" y="1731568"/>
            <a:ext cx="27843" cy="32628"/>
          </a:xfrm>
          <a:custGeom>
            <a:avLst/>
            <a:gdLst/>
            <a:ahLst/>
            <a:cxnLst/>
            <a:rect l="l" t="t" r="r" b="b"/>
            <a:pathLst>
              <a:path w="27843" h="32628">
                <a:moveTo>
                  <a:pt x="1920" y="4785"/>
                </a:moveTo>
                <a:lnTo>
                  <a:pt x="960" y="6705"/>
                </a:lnTo>
                <a:lnTo>
                  <a:pt x="960" y="9585"/>
                </a:lnTo>
                <a:lnTo>
                  <a:pt x="1920" y="10546"/>
                </a:lnTo>
                <a:lnTo>
                  <a:pt x="2880" y="11506"/>
                </a:lnTo>
                <a:lnTo>
                  <a:pt x="5760" y="11506"/>
                </a:lnTo>
                <a:lnTo>
                  <a:pt x="5760" y="10546"/>
                </a:lnTo>
                <a:lnTo>
                  <a:pt x="6720" y="9585"/>
                </a:lnTo>
                <a:lnTo>
                  <a:pt x="6720" y="4785"/>
                </a:lnTo>
                <a:lnTo>
                  <a:pt x="7680" y="3825"/>
                </a:lnTo>
                <a:lnTo>
                  <a:pt x="8641" y="2865"/>
                </a:lnTo>
                <a:lnTo>
                  <a:pt x="14401" y="2865"/>
                </a:lnTo>
                <a:lnTo>
                  <a:pt x="15361" y="3825"/>
                </a:lnTo>
                <a:lnTo>
                  <a:pt x="16322" y="5745"/>
                </a:lnTo>
                <a:lnTo>
                  <a:pt x="17282" y="7665"/>
                </a:lnTo>
                <a:lnTo>
                  <a:pt x="17282" y="11506"/>
                </a:lnTo>
                <a:lnTo>
                  <a:pt x="11521" y="13426"/>
                </a:lnTo>
                <a:lnTo>
                  <a:pt x="7680" y="15346"/>
                </a:lnTo>
                <a:lnTo>
                  <a:pt x="6720" y="19187"/>
                </a:lnTo>
                <a:lnTo>
                  <a:pt x="7680" y="18227"/>
                </a:lnTo>
                <a:lnTo>
                  <a:pt x="8641" y="17266"/>
                </a:lnTo>
                <a:lnTo>
                  <a:pt x="10561" y="16306"/>
                </a:lnTo>
                <a:lnTo>
                  <a:pt x="11521" y="16306"/>
                </a:lnTo>
                <a:lnTo>
                  <a:pt x="13441" y="15346"/>
                </a:lnTo>
                <a:lnTo>
                  <a:pt x="17282" y="13426"/>
                </a:lnTo>
                <a:lnTo>
                  <a:pt x="17282" y="24947"/>
                </a:lnTo>
                <a:lnTo>
                  <a:pt x="14401" y="27828"/>
                </a:lnTo>
                <a:lnTo>
                  <a:pt x="12481" y="28788"/>
                </a:lnTo>
                <a:lnTo>
                  <a:pt x="8641" y="28788"/>
                </a:lnTo>
                <a:lnTo>
                  <a:pt x="7680" y="27828"/>
                </a:lnTo>
                <a:lnTo>
                  <a:pt x="6720" y="26868"/>
                </a:lnTo>
                <a:lnTo>
                  <a:pt x="5760" y="25907"/>
                </a:lnTo>
                <a:lnTo>
                  <a:pt x="5760" y="16306"/>
                </a:lnTo>
                <a:lnTo>
                  <a:pt x="3840" y="18227"/>
                </a:lnTo>
                <a:lnTo>
                  <a:pt x="1920" y="19187"/>
                </a:lnTo>
                <a:lnTo>
                  <a:pt x="960" y="21107"/>
                </a:lnTo>
                <a:lnTo>
                  <a:pt x="0" y="22067"/>
                </a:lnTo>
                <a:lnTo>
                  <a:pt x="0" y="26868"/>
                </a:lnTo>
                <a:lnTo>
                  <a:pt x="960" y="28788"/>
                </a:lnTo>
                <a:lnTo>
                  <a:pt x="1920" y="30708"/>
                </a:lnTo>
                <a:lnTo>
                  <a:pt x="3840" y="31668"/>
                </a:lnTo>
                <a:lnTo>
                  <a:pt x="4800" y="32628"/>
                </a:lnTo>
                <a:lnTo>
                  <a:pt x="9601" y="32628"/>
                </a:lnTo>
                <a:lnTo>
                  <a:pt x="11521" y="31668"/>
                </a:lnTo>
                <a:lnTo>
                  <a:pt x="13441" y="29748"/>
                </a:lnTo>
                <a:lnTo>
                  <a:pt x="17282" y="27828"/>
                </a:lnTo>
                <a:lnTo>
                  <a:pt x="17282" y="30708"/>
                </a:lnTo>
                <a:lnTo>
                  <a:pt x="18242" y="31668"/>
                </a:lnTo>
                <a:lnTo>
                  <a:pt x="19202" y="32628"/>
                </a:lnTo>
                <a:lnTo>
                  <a:pt x="23042" y="32628"/>
                </a:lnTo>
                <a:lnTo>
                  <a:pt x="24963" y="30708"/>
                </a:lnTo>
                <a:lnTo>
                  <a:pt x="27843" y="27828"/>
                </a:lnTo>
                <a:lnTo>
                  <a:pt x="27843" y="25907"/>
                </a:lnTo>
                <a:lnTo>
                  <a:pt x="26883" y="26868"/>
                </a:lnTo>
                <a:lnTo>
                  <a:pt x="25923" y="27828"/>
                </a:lnTo>
                <a:lnTo>
                  <a:pt x="23042" y="27828"/>
                </a:lnTo>
                <a:lnTo>
                  <a:pt x="23042" y="25907"/>
                </a:lnTo>
                <a:lnTo>
                  <a:pt x="22082" y="23987"/>
                </a:lnTo>
                <a:lnTo>
                  <a:pt x="22082" y="4785"/>
                </a:lnTo>
                <a:lnTo>
                  <a:pt x="21122" y="3825"/>
                </a:lnTo>
                <a:lnTo>
                  <a:pt x="20162" y="2865"/>
                </a:lnTo>
                <a:lnTo>
                  <a:pt x="19202" y="1904"/>
                </a:lnTo>
                <a:lnTo>
                  <a:pt x="17282" y="944"/>
                </a:lnTo>
                <a:lnTo>
                  <a:pt x="15361" y="0"/>
                </a:lnTo>
                <a:lnTo>
                  <a:pt x="8641" y="0"/>
                </a:lnTo>
                <a:lnTo>
                  <a:pt x="5760" y="944"/>
                </a:lnTo>
                <a:lnTo>
                  <a:pt x="3840" y="2865"/>
                </a:lnTo>
                <a:lnTo>
                  <a:pt x="1920" y="47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5" name="object 1035"/>
          <p:cNvSpPr/>
          <p:nvPr/>
        </p:nvSpPr>
        <p:spPr>
          <a:xfrm>
            <a:off x="4745370" y="1746915"/>
            <a:ext cx="1920" cy="10561"/>
          </a:xfrm>
          <a:custGeom>
            <a:avLst/>
            <a:gdLst/>
            <a:ahLst/>
            <a:cxnLst/>
            <a:rect l="l" t="t" r="r" b="b"/>
            <a:pathLst>
              <a:path w="1920" h="10561">
                <a:moveTo>
                  <a:pt x="0" y="960"/>
                </a:moveTo>
                <a:lnTo>
                  <a:pt x="0" y="10561"/>
                </a:lnTo>
                <a:lnTo>
                  <a:pt x="0" y="5760"/>
                </a:lnTo>
                <a:lnTo>
                  <a:pt x="960" y="3840"/>
                </a:lnTo>
                <a:lnTo>
                  <a:pt x="1920" y="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6" name="object 1036"/>
          <p:cNvSpPr/>
          <p:nvPr/>
        </p:nvSpPr>
        <p:spPr>
          <a:xfrm>
            <a:off x="4769373" y="1716191"/>
            <a:ext cx="15361" cy="47045"/>
          </a:xfrm>
          <a:custGeom>
            <a:avLst/>
            <a:gdLst/>
            <a:ahLst/>
            <a:cxnLst/>
            <a:rect l="l" t="t" r="r" b="b"/>
            <a:pathLst>
              <a:path w="15361" h="47045">
                <a:moveTo>
                  <a:pt x="9601" y="0"/>
                </a:moveTo>
                <a:lnTo>
                  <a:pt x="0" y="3840"/>
                </a:lnTo>
                <a:lnTo>
                  <a:pt x="960" y="4815"/>
                </a:lnTo>
                <a:lnTo>
                  <a:pt x="1920" y="4815"/>
                </a:lnTo>
                <a:lnTo>
                  <a:pt x="1920" y="3840"/>
                </a:lnTo>
                <a:lnTo>
                  <a:pt x="3840" y="3840"/>
                </a:lnTo>
                <a:lnTo>
                  <a:pt x="3840" y="4815"/>
                </a:lnTo>
                <a:lnTo>
                  <a:pt x="4800" y="4815"/>
                </a:lnTo>
                <a:lnTo>
                  <a:pt x="4800" y="45125"/>
                </a:lnTo>
                <a:lnTo>
                  <a:pt x="3840" y="45125"/>
                </a:lnTo>
                <a:lnTo>
                  <a:pt x="3840" y="46085"/>
                </a:lnTo>
                <a:lnTo>
                  <a:pt x="960" y="46085"/>
                </a:lnTo>
                <a:lnTo>
                  <a:pt x="960" y="47045"/>
                </a:lnTo>
                <a:lnTo>
                  <a:pt x="15361" y="47045"/>
                </a:lnTo>
                <a:lnTo>
                  <a:pt x="15361" y="46085"/>
                </a:lnTo>
                <a:lnTo>
                  <a:pt x="12481" y="46085"/>
                </a:lnTo>
                <a:lnTo>
                  <a:pt x="11521" y="45125"/>
                </a:lnTo>
                <a:lnTo>
                  <a:pt x="11521" y="44165"/>
                </a:lnTo>
                <a:lnTo>
                  <a:pt x="10561" y="43205"/>
                </a:lnTo>
                <a:lnTo>
                  <a:pt x="10561" y="0"/>
                </a:lnTo>
                <a:lnTo>
                  <a:pt x="96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7" name="object 1037"/>
          <p:cNvSpPr/>
          <p:nvPr/>
        </p:nvSpPr>
        <p:spPr>
          <a:xfrm>
            <a:off x="4788575" y="1716191"/>
            <a:ext cx="15361" cy="47045"/>
          </a:xfrm>
          <a:custGeom>
            <a:avLst/>
            <a:gdLst/>
            <a:ahLst/>
            <a:cxnLst/>
            <a:rect l="l" t="t" r="r" b="b"/>
            <a:pathLst>
              <a:path w="15361" h="47045">
                <a:moveTo>
                  <a:pt x="8641" y="0"/>
                </a:moveTo>
                <a:lnTo>
                  <a:pt x="0" y="3840"/>
                </a:lnTo>
                <a:lnTo>
                  <a:pt x="0" y="4815"/>
                </a:lnTo>
                <a:lnTo>
                  <a:pt x="960" y="4815"/>
                </a:lnTo>
                <a:lnTo>
                  <a:pt x="1920" y="3840"/>
                </a:lnTo>
                <a:lnTo>
                  <a:pt x="2880" y="3840"/>
                </a:lnTo>
                <a:lnTo>
                  <a:pt x="2880" y="4815"/>
                </a:lnTo>
                <a:lnTo>
                  <a:pt x="3840" y="4815"/>
                </a:lnTo>
                <a:lnTo>
                  <a:pt x="3840" y="5760"/>
                </a:lnTo>
                <a:lnTo>
                  <a:pt x="4800" y="6720"/>
                </a:lnTo>
                <a:lnTo>
                  <a:pt x="4800" y="43205"/>
                </a:lnTo>
                <a:lnTo>
                  <a:pt x="3840" y="44165"/>
                </a:lnTo>
                <a:lnTo>
                  <a:pt x="3840" y="45125"/>
                </a:lnTo>
                <a:lnTo>
                  <a:pt x="2880" y="46085"/>
                </a:lnTo>
                <a:lnTo>
                  <a:pt x="0" y="46085"/>
                </a:lnTo>
                <a:lnTo>
                  <a:pt x="0" y="47045"/>
                </a:lnTo>
                <a:lnTo>
                  <a:pt x="15361" y="47045"/>
                </a:lnTo>
                <a:lnTo>
                  <a:pt x="15361" y="46085"/>
                </a:lnTo>
                <a:lnTo>
                  <a:pt x="11521" y="46085"/>
                </a:lnTo>
                <a:lnTo>
                  <a:pt x="11521" y="45125"/>
                </a:lnTo>
                <a:lnTo>
                  <a:pt x="10561" y="45125"/>
                </a:lnTo>
                <a:lnTo>
                  <a:pt x="10561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8" name="object 1038"/>
          <p:cNvSpPr/>
          <p:nvPr/>
        </p:nvSpPr>
        <p:spPr>
          <a:xfrm>
            <a:off x="4805857" y="1732513"/>
            <a:ext cx="33588" cy="46085"/>
          </a:xfrm>
          <a:custGeom>
            <a:avLst/>
            <a:gdLst/>
            <a:ahLst/>
            <a:cxnLst/>
            <a:rect l="l" t="t" r="r" b="b"/>
            <a:pathLst>
              <a:path w="33588" h="46085">
                <a:moveTo>
                  <a:pt x="33588" y="0"/>
                </a:moveTo>
                <a:lnTo>
                  <a:pt x="23987" y="0"/>
                </a:lnTo>
                <a:lnTo>
                  <a:pt x="23987" y="1920"/>
                </a:lnTo>
                <a:lnTo>
                  <a:pt x="25907" y="1920"/>
                </a:lnTo>
                <a:lnTo>
                  <a:pt x="25907" y="2880"/>
                </a:lnTo>
                <a:lnTo>
                  <a:pt x="26868" y="2880"/>
                </a:lnTo>
                <a:lnTo>
                  <a:pt x="26868" y="4800"/>
                </a:lnTo>
                <a:lnTo>
                  <a:pt x="25907" y="5760"/>
                </a:lnTo>
                <a:lnTo>
                  <a:pt x="19187" y="23042"/>
                </a:lnTo>
                <a:lnTo>
                  <a:pt x="11506" y="7680"/>
                </a:lnTo>
                <a:lnTo>
                  <a:pt x="10561" y="5760"/>
                </a:lnTo>
                <a:lnTo>
                  <a:pt x="10561" y="2880"/>
                </a:lnTo>
                <a:lnTo>
                  <a:pt x="11506" y="1920"/>
                </a:lnTo>
                <a:lnTo>
                  <a:pt x="14386" y="1920"/>
                </a:lnTo>
                <a:lnTo>
                  <a:pt x="14386" y="0"/>
                </a:lnTo>
                <a:lnTo>
                  <a:pt x="0" y="0"/>
                </a:lnTo>
                <a:lnTo>
                  <a:pt x="0" y="1920"/>
                </a:lnTo>
                <a:lnTo>
                  <a:pt x="1920" y="1920"/>
                </a:lnTo>
                <a:lnTo>
                  <a:pt x="2880" y="2880"/>
                </a:lnTo>
                <a:lnTo>
                  <a:pt x="3825" y="3840"/>
                </a:lnTo>
                <a:lnTo>
                  <a:pt x="4785" y="4800"/>
                </a:lnTo>
                <a:lnTo>
                  <a:pt x="4785" y="5760"/>
                </a:lnTo>
                <a:lnTo>
                  <a:pt x="5760" y="6720"/>
                </a:lnTo>
                <a:lnTo>
                  <a:pt x="16306" y="29763"/>
                </a:lnTo>
                <a:lnTo>
                  <a:pt x="14386" y="35524"/>
                </a:lnTo>
                <a:lnTo>
                  <a:pt x="13441" y="37444"/>
                </a:lnTo>
                <a:lnTo>
                  <a:pt x="12466" y="38404"/>
                </a:lnTo>
                <a:lnTo>
                  <a:pt x="11506" y="39364"/>
                </a:lnTo>
                <a:lnTo>
                  <a:pt x="10561" y="40325"/>
                </a:lnTo>
                <a:lnTo>
                  <a:pt x="8625" y="40325"/>
                </a:lnTo>
                <a:lnTo>
                  <a:pt x="7665" y="39364"/>
                </a:lnTo>
                <a:lnTo>
                  <a:pt x="6720" y="39364"/>
                </a:lnTo>
                <a:lnTo>
                  <a:pt x="5760" y="38404"/>
                </a:lnTo>
                <a:lnTo>
                  <a:pt x="3825" y="38404"/>
                </a:lnTo>
                <a:lnTo>
                  <a:pt x="2880" y="39364"/>
                </a:lnTo>
                <a:lnTo>
                  <a:pt x="1920" y="40325"/>
                </a:lnTo>
                <a:lnTo>
                  <a:pt x="1920" y="44165"/>
                </a:lnTo>
                <a:lnTo>
                  <a:pt x="2880" y="44165"/>
                </a:lnTo>
                <a:lnTo>
                  <a:pt x="3825" y="45125"/>
                </a:lnTo>
                <a:lnTo>
                  <a:pt x="4785" y="46085"/>
                </a:lnTo>
                <a:lnTo>
                  <a:pt x="7665" y="46085"/>
                </a:lnTo>
                <a:lnTo>
                  <a:pt x="9601" y="45125"/>
                </a:lnTo>
                <a:lnTo>
                  <a:pt x="11506" y="43205"/>
                </a:lnTo>
                <a:lnTo>
                  <a:pt x="13441" y="42245"/>
                </a:lnTo>
                <a:lnTo>
                  <a:pt x="15346" y="39364"/>
                </a:lnTo>
                <a:lnTo>
                  <a:pt x="16306" y="36484"/>
                </a:lnTo>
                <a:lnTo>
                  <a:pt x="28788" y="6720"/>
                </a:lnTo>
                <a:lnTo>
                  <a:pt x="29748" y="4800"/>
                </a:lnTo>
                <a:lnTo>
                  <a:pt x="29748" y="3840"/>
                </a:lnTo>
                <a:lnTo>
                  <a:pt x="30708" y="2880"/>
                </a:lnTo>
                <a:lnTo>
                  <a:pt x="31668" y="1920"/>
                </a:lnTo>
                <a:lnTo>
                  <a:pt x="33588" y="1920"/>
                </a:lnTo>
                <a:lnTo>
                  <a:pt x="3358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9" name="object 1039"/>
          <p:cNvSpPr/>
          <p:nvPr/>
        </p:nvSpPr>
        <p:spPr>
          <a:xfrm>
            <a:off x="4488103" y="1811243"/>
            <a:ext cx="21107" cy="12466"/>
          </a:xfrm>
          <a:custGeom>
            <a:avLst/>
            <a:gdLst/>
            <a:ahLst/>
            <a:cxnLst/>
            <a:rect l="l" t="t" r="r" b="b"/>
            <a:pathLst>
              <a:path w="21107" h="12466">
                <a:moveTo>
                  <a:pt x="960" y="5745"/>
                </a:moveTo>
                <a:lnTo>
                  <a:pt x="1920" y="3840"/>
                </a:lnTo>
                <a:lnTo>
                  <a:pt x="3840" y="2865"/>
                </a:lnTo>
                <a:lnTo>
                  <a:pt x="5760" y="1905"/>
                </a:lnTo>
                <a:lnTo>
                  <a:pt x="9601" y="1905"/>
                </a:lnTo>
                <a:lnTo>
                  <a:pt x="10561" y="2865"/>
                </a:lnTo>
                <a:lnTo>
                  <a:pt x="11521" y="3840"/>
                </a:lnTo>
                <a:lnTo>
                  <a:pt x="12481" y="4785"/>
                </a:lnTo>
                <a:lnTo>
                  <a:pt x="13441" y="5745"/>
                </a:lnTo>
                <a:lnTo>
                  <a:pt x="13441" y="10546"/>
                </a:lnTo>
                <a:lnTo>
                  <a:pt x="0" y="10546"/>
                </a:lnTo>
                <a:lnTo>
                  <a:pt x="0" y="12466"/>
                </a:lnTo>
                <a:lnTo>
                  <a:pt x="21107" y="12466"/>
                </a:lnTo>
                <a:lnTo>
                  <a:pt x="21107" y="8625"/>
                </a:lnTo>
                <a:lnTo>
                  <a:pt x="19202" y="4785"/>
                </a:lnTo>
                <a:lnTo>
                  <a:pt x="17282" y="2865"/>
                </a:lnTo>
                <a:lnTo>
                  <a:pt x="15361" y="960"/>
                </a:lnTo>
                <a:lnTo>
                  <a:pt x="12481" y="0"/>
                </a:lnTo>
                <a:lnTo>
                  <a:pt x="4800" y="0"/>
                </a:lnTo>
                <a:lnTo>
                  <a:pt x="1920" y="960"/>
                </a:lnTo>
                <a:lnTo>
                  <a:pt x="960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0" name="object 1040"/>
          <p:cNvSpPr/>
          <p:nvPr/>
        </p:nvSpPr>
        <p:spPr>
          <a:xfrm>
            <a:off x="4483303" y="1812203"/>
            <a:ext cx="25907" cy="30708"/>
          </a:xfrm>
          <a:custGeom>
            <a:avLst/>
            <a:gdLst/>
            <a:ahLst/>
            <a:cxnLst/>
            <a:rect l="l" t="t" r="r" b="b"/>
            <a:pathLst>
              <a:path w="25907" h="30708">
                <a:moveTo>
                  <a:pt x="960" y="23987"/>
                </a:moveTo>
                <a:lnTo>
                  <a:pt x="3840" y="26868"/>
                </a:lnTo>
                <a:lnTo>
                  <a:pt x="5760" y="29748"/>
                </a:lnTo>
                <a:lnTo>
                  <a:pt x="9601" y="30708"/>
                </a:lnTo>
                <a:lnTo>
                  <a:pt x="16322" y="30708"/>
                </a:lnTo>
                <a:lnTo>
                  <a:pt x="19202" y="29748"/>
                </a:lnTo>
                <a:lnTo>
                  <a:pt x="21122" y="26868"/>
                </a:lnTo>
                <a:lnTo>
                  <a:pt x="24002" y="24947"/>
                </a:lnTo>
                <a:lnTo>
                  <a:pt x="24963" y="22067"/>
                </a:lnTo>
                <a:lnTo>
                  <a:pt x="25907" y="19187"/>
                </a:lnTo>
                <a:lnTo>
                  <a:pt x="24963" y="18227"/>
                </a:lnTo>
                <a:lnTo>
                  <a:pt x="23042" y="21107"/>
                </a:lnTo>
                <a:lnTo>
                  <a:pt x="22082" y="23027"/>
                </a:lnTo>
                <a:lnTo>
                  <a:pt x="21122" y="23987"/>
                </a:lnTo>
                <a:lnTo>
                  <a:pt x="19202" y="24947"/>
                </a:lnTo>
                <a:lnTo>
                  <a:pt x="17282" y="25908"/>
                </a:lnTo>
                <a:lnTo>
                  <a:pt x="12481" y="25908"/>
                </a:lnTo>
                <a:lnTo>
                  <a:pt x="9601" y="23987"/>
                </a:lnTo>
                <a:lnTo>
                  <a:pt x="7680" y="22067"/>
                </a:lnTo>
                <a:lnTo>
                  <a:pt x="5760" y="19187"/>
                </a:lnTo>
                <a:lnTo>
                  <a:pt x="4800" y="15346"/>
                </a:lnTo>
                <a:lnTo>
                  <a:pt x="4800" y="6720"/>
                </a:lnTo>
                <a:lnTo>
                  <a:pt x="5760" y="4785"/>
                </a:lnTo>
                <a:lnTo>
                  <a:pt x="6720" y="0"/>
                </a:lnTo>
                <a:lnTo>
                  <a:pt x="3840" y="2880"/>
                </a:lnTo>
                <a:lnTo>
                  <a:pt x="960" y="5745"/>
                </a:lnTo>
                <a:lnTo>
                  <a:pt x="0" y="9585"/>
                </a:lnTo>
                <a:lnTo>
                  <a:pt x="0" y="20147"/>
                </a:lnTo>
                <a:lnTo>
                  <a:pt x="960" y="239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1" name="object 1041"/>
          <p:cNvSpPr/>
          <p:nvPr/>
        </p:nvSpPr>
        <p:spPr>
          <a:xfrm>
            <a:off x="4511146" y="1811243"/>
            <a:ext cx="33588" cy="30708"/>
          </a:xfrm>
          <a:custGeom>
            <a:avLst/>
            <a:gdLst/>
            <a:ahLst/>
            <a:cxnLst/>
            <a:rect l="l" t="t" r="r" b="b"/>
            <a:pathLst>
              <a:path w="33588" h="30708">
                <a:moveTo>
                  <a:pt x="15346" y="30708"/>
                </a:moveTo>
                <a:lnTo>
                  <a:pt x="15346" y="29748"/>
                </a:lnTo>
                <a:lnTo>
                  <a:pt x="12466" y="29748"/>
                </a:lnTo>
                <a:lnTo>
                  <a:pt x="11521" y="28788"/>
                </a:lnTo>
                <a:lnTo>
                  <a:pt x="10561" y="27828"/>
                </a:lnTo>
                <a:lnTo>
                  <a:pt x="10561" y="7680"/>
                </a:lnTo>
                <a:lnTo>
                  <a:pt x="13426" y="4785"/>
                </a:lnTo>
                <a:lnTo>
                  <a:pt x="16306" y="3840"/>
                </a:lnTo>
                <a:lnTo>
                  <a:pt x="20147" y="3840"/>
                </a:lnTo>
                <a:lnTo>
                  <a:pt x="21107" y="4785"/>
                </a:lnTo>
                <a:lnTo>
                  <a:pt x="22067" y="5745"/>
                </a:lnTo>
                <a:lnTo>
                  <a:pt x="23027" y="6705"/>
                </a:lnTo>
                <a:lnTo>
                  <a:pt x="23027" y="27828"/>
                </a:lnTo>
                <a:lnTo>
                  <a:pt x="22067" y="28788"/>
                </a:lnTo>
                <a:lnTo>
                  <a:pt x="21107" y="29748"/>
                </a:lnTo>
                <a:lnTo>
                  <a:pt x="18242" y="29748"/>
                </a:lnTo>
                <a:lnTo>
                  <a:pt x="18242" y="30708"/>
                </a:lnTo>
                <a:lnTo>
                  <a:pt x="33588" y="30708"/>
                </a:lnTo>
                <a:lnTo>
                  <a:pt x="33588" y="29748"/>
                </a:lnTo>
                <a:lnTo>
                  <a:pt x="30708" y="29748"/>
                </a:lnTo>
                <a:lnTo>
                  <a:pt x="29748" y="28788"/>
                </a:lnTo>
                <a:lnTo>
                  <a:pt x="28788" y="27828"/>
                </a:lnTo>
                <a:lnTo>
                  <a:pt x="28788" y="6705"/>
                </a:lnTo>
                <a:lnTo>
                  <a:pt x="27828" y="4785"/>
                </a:lnTo>
                <a:lnTo>
                  <a:pt x="26868" y="2865"/>
                </a:lnTo>
                <a:lnTo>
                  <a:pt x="25908" y="1905"/>
                </a:lnTo>
                <a:lnTo>
                  <a:pt x="24947" y="960"/>
                </a:lnTo>
                <a:lnTo>
                  <a:pt x="23987" y="0"/>
                </a:lnTo>
                <a:lnTo>
                  <a:pt x="17266" y="0"/>
                </a:lnTo>
                <a:lnTo>
                  <a:pt x="14401" y="1905"/>
                </a:lnTo>
                <a:lnTo>
                  <a:pt x="10561" y="5745"/>
                </a:lnTo>
                <a:lnTo>
                  <a:pt x="10561" y="0"/>
                </a:lnTo>
                <a:lnTo>
                  <a:pt x="9585" y="0"/>
                </a:lnTo>
                <a:lnTo>
                  <a:pt x="0" y="3840"/>
                </a:lnTo>
                <a:lnTo>
                  <a:pt x="0" y="4785"/>
                </a:lnTo>
                <a:lnTo>
                  <a:pt x="960" y="3840"/>
                </a:lnTo>
                <a:lnTo>
                  <a:pt x="3840" y="3840"/>
                </a:lnTo>
                <a:lnTo>
                  <a:pt x="3840" y="4785"/>
                </a:lnTo>
                <a:lnTo>
                  <a:pt x="4785" y="4785"/>
                </a:lnTo>
                <a:lnTo>
                  <a:pt x="4785" y="27828"/>
                </a:lnTo>
                <a:lnTo>
                  <a:pt x="3840" y="28788"/>
                </a:lnTo>
                <a:lnTo>
                  <a:pt x="3840" y="29748"/>
                </a:lnTo>
                <a:lnTo>
                  <a:pt x="0" y="29748"/>
                </a:lnTo>
                <a:lnTo>
                  <a:pt x="0" y="30708"/>
                </a:lnTo>
                <a:lnTo>
                  <a:pt x="15346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2" name="object 1042"/>
          <p:cNvSpPr/>
          <p:nvPr/>
        </p:nvSpPr>
        <p:spPr>
          <a:xfrm>
            <a:off x="4547616" y="1794921"/>
            <a:ext cx="26883" cy="47030"/>
          </a:xfrm>
          <a:custGeom>
            <a:avLst/>
            <a:gdLst/>
            <a:ahLst/>
            <a:cxnLst/>
            <a:rect l="l" t="t" r="r" b="b"/>
            <a:pathLst>
              <a:path w="26883" h="47030">
                <a:moveTo>
                  <a:pt x="11521" y="17282"/>
                </a:moveTo>
                <a:lnTo>
                  <a:pt x="11521" y="5760"/>
                </a:lnTo>
                <a:lnTo>
                  <a:pt x="12481" y="4800"/>
                </a:lnTo>
                <a:lnTo>
                  <a:pt x="12481" y="3840"/>
                </a:lnTo>
                <a:lnTo>
                  <a:pt x="13441" y="2880"/>
                </a:lnTo>
                <a:lnTo>
                  <a:pt x="18242" y="2880"/>
                </a:lnTo>
                <a:lnTo>
                  <a:pt x="19202" y="3840"/>
                </a:lnTo>
                <a:lnTo>
                  <a:pt x="19202" y="4800"/>
                </a:lnTo>
                <a:lnTo>
                  <a:pt x="20162" y="5760"/>
                </a:lnTo>
                <a:lnTo>
                  <a:pt x="21122" y="6720"/>
                </a:lnTo>
                <a:lnTo>
                  <a:pt x="22082" y="7665"/>
                </a:lnTo>
                <a:lnTo>
                  <a:pt x="23042" y="8641"/>
                </a:lnTo>
                <a:lnTo>
                  <a:pt x="24963" y="8641"/>
                </a:lnTo>
                <a:lnTo>
                  <a:pt x="25923" y="7665"/>
                </a:lnTo>
                <a:lnTo>
                  <a:pt x="26883" y="6720"/>
                </a:lnTo>
                <a:lnTo>
                  <a:pt x="26883" y="4800"/>
                </a:lnTo>
                <a:lnTo>
                  <a:pt x="25923" y="2880"/>
                </a:lnTo>
                <a:lnTo>
                  <a:pt x="24963" y="1920"/>
                </a:lnTo>
                <a:lnTo>
                  <a:pt x="23042" y="960"/>
                </a:lnTo>
                <a:lnTo>
                  <a:pt x="21122" y="0"/>
                </a:lnTo>
                <a:lnTo>
                  <a:pt x="16322" y="0"/>
                </a:lnTo>
                <a:lnTo>
                  <a:pt x="13441" y="960"/>
                </a:lnTo>
                <a:lnTo>
                  <a:pt x="11521" y="1920"/>
                </a:lnTo>
                <a:lnTo>
                  <a:pt x="9601" y="2880"/>
                </a:lnTo>
                <a:lnTo>
                  <a:pt x="7680" y="4800"/>
                </a:lnTo>
                <a:lnTo>
                  <a:pt x="6720" y="6720"/>
                </a:lnTo>
                <a:lnTo>
                  <a:pt x="5760" y="9601"/>
                </a:lnTo>
                <a:lnTo>
                  <a:pt x="5760" y="17282"/>
                </a:lnTo>
                <a:lnTo>
                  <a:pt x="0" y="17282"/>
                </a:lnTo>
                <a:lnTo>
                  <a:pt x="0" y="19187"/>
                </a:lnTo>
                <a:lnTo>
                  <a:pt x="5760" y="19187"/>
                </a:lnTo>
                <a:lnTo>
                  <a:pt x="5760" y="43190"/>
                </a:lnTo>
                <a:lnTo>
                  <a:pt x="4800" y="44150"/>
                </a:lnTo>
                <a:lnTo>
                  <a:pt x="4800" y="45110"/>
                </a:lnTo>
                <a:lnTo>
                  <a:pt x="3840" y="45110"/>
                </a:lnTo>
                <a:lnTo>
                  <a:pt x="2880" y="46070"/>
                </a:lnTo>
                <a:lnTo>
                  <a:pt x="0" y="46070"/>
                </a:lnTo>
                <a:lnTo>
                  <a:pt x="0" y="47030"/>
                </a:lnTo>
                <a:lnTo>
                  <a:pt x="18242" y="47030"/>
                </a:lnTo>
                <a:lnTo>
                  <a:pt x="18242" y="46070"/>
                </a:lnTo>
                <a:lnTo>
                  <a:pt x="12481" y="46070"/>
                </a:lnTo>
                <a:lnTo>
                  <a:pt x="12481" y="45110"/>
                </a:lnTo>
                <a:lnTo>
                  <a:pt x="11521" y="44150"/>
                </a:lnTo>
                <a:lnTo>
                  <a:pt x="11521" y="19187"/>
                </a:lnTo>
                <a:lnTo>
                  <a:pt x="19202" y="19187"/>
                </a:lnTo>
                <a:lnTo>
                  <a:pt x="19202" y="17282"/>
                </a:lnTo>
                <a:lnTo>
                  <a:pt x="11521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3" name="object 1043"/>
          <p:cNvSpPr/>
          <p:nvPr/>
        </p:nvSpPr>
        <p:spPr>
          <a:xfrm>
            <a:off x="4570658" y="1814108"/>
            <a:ext cx="20162" cy="28803"/>
          </a:xfrm>
          <a:custGeom>
            <a:avLst/>
            <a:gdLst/>
            <a:ahLst/>
            <a:cxnLst/>
            <a:rect l="l" t="t" r="r" b="b"/>
            <a:pathLst>
              <a:path w="20162" h="28803">
                <a:moveTo>
                  <a:pt x="960" y="20162"/>
                </a:moveTo>
                <a:lnTo>
                  <a:pt x="2880" y="24002"/>
                </a:lnTo>
                <a:lnTo>
                  <a:pt x="5760" y="26883"/>
                </a:lnTo>
                <a:lnTo>
                  <a:pt x="9601" y="28803"/>
                </a:lnTo>
                <a:lnTo>
                  <a:pt x="20162" y="28803"/>
                </a:lnTo>
                <a:lnTo>
                  <a:pt x="19202" y="25923"/>
                </a:lnTo>
                <a:lnTo>
                  <a:pt x="18242" y="26883"/>
                </a:lnTo>
                <a:lnTo>
                  <a:pt x="12481" y="26883"/>
                </a:lnTo>
                <a:lnTo>
                  <a:pt x="10561" y="24963"/>
                </a:lnTo>
                <a:lnTo>
                  <a:pt x="8641" y="22082"/>
                </a:lnTo>
                <a:lnTo>
                  <a:pt x="6720" y="18242"/>
                </a:lnTo>
                <a:lnTo>
                  <a:pt x="5760" y="14401"/>
                </a:lnTo>
                <a:lnTo>
                  <a:pt x="5760" y="7680"/>
                </a:lnTo>
                <a:lnTo>
                  <a:pt x="4800" y="0"/>
                </a:lnTo>
                <a:lnTo>
                  <a:pt x="2880" y="1920"/>
                </a:lnTo>
                <a:lnTo>
                  <a:pt x="1920" y="4815"/>
                </a:lnTo>
                <a:lnTo>
                  <a:pt x="960" y="7680"/>
                </a:lnTo>
                <a:lnTo>
                  <a:pt x="0" y="10561"/>
                </a:lnTo>
                <a:lnTo>
                  <a:pt x="0" y="17282"/>
                </a:lnTo>
                <a:lnTo>
                  <a:pt x="96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4" name="object 1044"/>
          <p:cNvSpPr/>
          <p:nvPr/>
        </p:nvSpPr>
        <p:spPr>
          <a:xfrm>
            <a:off x="4575459" y="1811243"/>
            <a:ext cx="24963" cy="31668"/>
          </a:xfrm>
          <a:custGeom>
            <a:avLst/>
            <a:gdLst/>
            <a:ahLst/>
            <a:cxnLst/>
            <a:rect l="l" t="t" r="r" b="b"/>
            <a:pathLst>
              <a:path w="24963" h="31668">
                <a:moveTo>
                  <a:pt x="1920" y="6705"/>
                </a:moveTo>
                <a:lnTo>
                  <a:pt x="2880" y="4785"/>
                </a:lnTo>
                <a:lnTo>
                  <a:pt x="3840" y="3840"/>
                </a:lnTo>
                <a:lnTo>
                  <a:pt x="4800" y="2865"/>
                </a:lnTo>
                <a:lnTo>
                  <a:pt x="6720" y="1905"/>
                </a:lnTo>
                <a:lnTo>
                  <a:pt x="11521" y="1905"/>
                </a:lnTo>
                <a:lnTo>
                  <a:pt x="13441" y="2865"/>
                </a:lnTo>
                <a:lnTo>
                  <a:pt x="14401" y="4785"/>
                </a:lnTo>
                <a:lnTo>
                  <a:pt x="17282" y="7680"/>
                </a:lnTo>
                <a:lnTo>
                  <a:pt x="18242" y="12466"/>
                </a:lnTo>
                <a:lnTo>
                  <a:pt x="18242" y="22067"/>
                </a:lnTo>
                <a:lnTo>
                  <a:pt x="17282" y="24947"/>
                </a:lnTo>
                <a:lnTo>
                  <a:pt x="16322" y="26868"/>
                </a:lnTo>
                <a:lnTo>
                  <a:pt x="14401" y="28788"/>
                </a:lnTo>
                <a:lnTo>
                  <a:pt x="15361" y="31668"/>
                </a:lnTo>
                <a:lnTo>
                  <a:pt x="17282" y="29748"/>
                </a:lnTo>
                <a:lnTo>
                  <a:pt x="19202" y="28788"/>
                </a:lnTo>
                <a:lnTo>
                  <a:pt x="21122" y="25908"/>
                </a:lnTo>
                <a:lnTo>
                  <a:pt x="23042" y="23987"/>
                </a:lnTo>
                <a:lnTo>
                  <a:pt x="24002" y="21107"/>
                </a:lnTo>
                <a:lnTo>
                  <a:pt x="24963" y="18242"/>
                </a:lnTo>
                <a:lnTo>
                  <a:pt x="24963" y="11521"/>
                </a:lnTo>
                <a:lnTo>
                  <a:pt x="23042" y="7680"/>
                </a:lnTo>
                <a:lnTo>
                  <a:pt x="21122" y="4785"/>
                </a:lnTo>
                <a:lnTo>
                  <a:pt x="18242" y="960"/>
                </a:lnTo>
                <a:lnTo>
                  <a:pt x="14401" y="0"/>
                </a:lnTo>
                <a:lnTo>
                  <a:pt x="4800" y="0"/>
                </a:lnTo>
                <a:lnTo>
                  <a:pt x="2880" y="1905"/>
                </a:lnTo>
                <a:lnTo>
                  <a:pt x="0" y="2865"/>
                </a:lnTo>
                <a:lnTo>
                  <a:pt x="960" y="10546"/>
                </a:lnTo>
                <a:lnTo>
                  <a:pt x="1920" y="8625"/>
                </a:lnTo>
                <a:lnTo>
                  <a:pt x="1920" y="67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5" name="object 1045"/>
          <p:cNvSpPr/>
          <p:nvPr/>
        </p:nvSpPr>
        <p:spPr>
          <a:xfrm>
            <a:off x="4603302" y="1811243"/>
            <a:ext cx="22067" cy="30708"/>
          </a:xfrm>
          <a:custGeom>
            <a:avLst/>
            <a:gdLst/>
            <a:ahLst/>
            <a:cxnLst/>
            <a:rect l="l" t="t" r="r" b="b"/>
            <a:pathLst>
              <a:path w="22067" h="30708">
                <a:moveTo>
                  <a:pt x="17282" y="5745"/>
                </a:moveTo>
                <a:lnTo>
                  <a:pt x="18227" y="5745"/>
                </a:lnTo>
                <a:lnTo>
                  <a:pt x="19187" y="6705"/>
                </a:lnTo>
                <a:lnTo>
                  <a:pt x="20162" y="6705"/>
                </a:lnTo>
                <a:lnTo>
                  <a:pt x="21107" y="5745"/>
                </a:lnTo>
                <a:lnTo>
                  <a:pt x="22067" y="4785"/>
                </a:lnTo>
                <a:lnTo>
                  <a:pt x="22067" y="1905"/>
                </a:lnTo>
                <a:lnTo>
                  <a:pt x="21107" y="960"/>
                </a:lnTo>
                <a:lnTo>
                  <a:pt x="20162" y="0"/>
                </a:lnTo>
                <a:lnTo>
                  <a:pt x="15346" y="0"/>
                </a:lnTo>
                <a:lnTo>
                  <a:pt x="12481" y="1905"/>
                </a:lnTo>
                <a:lnTo>
                  <a:pt x="10546" y="6705"/>
                </a:lnTo>
                <a:lnTo>
                  <a:pt x="10546" y="0"/>
                </a:lnTo>
                <a:lnTo>
                  <a:pt x="8641" y="0"/>
                </a:lnTo>
                <a:lnTo>
                  <a:pt x="0" y="3840"/>
                </a:lnTo>
                <a:lnTo>
                  <a:pt x="0" y="4785"/>
                </a:lnTo>
                <a:lnTo>
                  <a:pt x="960" y="3840"/>
                </a:lnTo>
                <a:lnTo>
                  <a:pt x="3825" y="3840"/>
                </a:lnTo>
                <a:lnTo>
                  <a:pt x="3825" y="4785"/>
                </a:lnTo>
                <a:lnTo>
                  <a:pt x="4800" y="5745"/>
                </a:lnTo>
                <a:lnTo>
                  <a:pt x="4800" y="27828"/>
                </a:lnTo>
                <a:lnTo>
                  <a:pt x="3825" y="28788"/>
                </a:lnTo>
                <a:lnTo>
                  <a:pt x="2880" y="29748"/>
                </a:lnTo>
                <a:lnTo>
                  <a:pt x="0" y="29748"/>
                </a:lnTo>
                <a:lnTo>
                  <a:pt x="0" y="30708"/>
                </a:lnTo>
                <a:lnTo>
                  <a:pt x="15346" y="30708"/>
                </a:lnTo>
                <a:lnTo>
                  <a:pt x="15346" y="29748"/>
                </a:lnTo>
                <a:lnTo>
                  <a:pt x="12481" y="29748"/>
                </a:lnTo>
                <a:lnTo>
                  <a:pt x="11506" y="28788"/>
                </a:lnTo>
                <a:lnTo>
                  <a:pt x="10546" y="27828"/>
                </a:lnTo>
                <a:lnTo>
                  <a:pt x="10546" y="9585"/>
                </a:lnTo>
                <a:lnTo>
                  <a:pt x="11506" y="7680"/>
                </a:lnTo>
                <a:lnTo>
                  <a:pt x="12481" y="5745"/>
                </a:lnTo>
                <a:lnTo>
                  <a:pt x="13441" y="4785"/>
                </a:lnTo>
                <a:lnTo>
                  <a:pt x="14386" y="3840"/>
                </a:lnTo>
                <a:lnTo>
                  <a:pt x="15346" y="3840"/>
                </a:lnTo>
                <a:lnTo>
                  <a:pt x="16322" y="4785"/>
                </a:lnTo>
                <a:lnTo>
                  <a:pt x="17282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6" name="object 1046"/>
          <p:cNvSpPr/>
          <p:nvPr/>
        </p:nvSpPr>
        <p:spPr>
          <a:xfrm>
            <a:off x="4627305" y="1811243"/>
            <a:ext cx="25908" cy="31668"/>
          </a:xfrm>
          <a:custGeom>
            <a:avLst/>
            <a:gdLst/>
            <a:ahLst/>
            <a:cxnLst/>
            <a:rect l="l" t="t" r="r" b="b"/>
            <a:pathLst>
              <a:path w="25908" h="31668">
                <a:moveTo>
                  <a:pt x="7665" y="960"/>
                </a:moveTo>
                <a:lnTo>
                  <a:pt x="4785" y="3840"/>
                </a:lnTo>
                <a:lnTo>
                  <a:pt x="1905" y="6705"/>
                </a:lnTo>
                <a:lnTo>
                  <a:pt x="0" y="11521"/>
                </a:lnTo>
                <a:lnTo>
                  <a:pt x="0" y="21107"/>
                </a:lnTo>
                <a:lnTo>
                  <a:pt x="1905" y="24947"/>
                </a:lnTo>
                <a:lnTo>
                  <a:pt x="3825" y="27828"/>
                </a:lnTo>
                <a:lnTo>
                  <a:pt x="6705" y="30708"/>
                </a:lnTo>
                <a:lnTo>
                  <a:pt x="9585" y="31668"/>
                </a:lnTo>
                <a:lnTo>
                  <a:pt x="16306" y="31668"/>
                </a:lnTo>
                <a:lnTo>
                  <a:pt x="19187" y="30708"/>
                </a:lnTo>
                <a:lnTo>
                  <a:pt x="21107" y="28788"/>
                </a:lnTo>
                <a:lnTo>
                  <a:pt x="23987" y="26868"/>
                </a:lnTo>
                <a:lnTo>
                  <a:pt x="24947" y="23027"/>
                </a:lnTo>
                <a:lnTo>
                  <a:pt x="25908" y="19187"/>
                </a:lnTo>
                <a:lnTo>
                  <a:pt x="24947" y="19187"/>
                </a:lnTo>
                <a:lnTo>
                  <a:pt x="23987" y="22067"/>
                </a:lnTo>
                <a:lnTo>
                  <a:pt x="23027" y="23987"/>
                </a:lnTo>
                <a:lnTo>
                  <a:pt x="21107" y="24947"/>
                </a:lnTo>
                <a:lnTo>
                  <a:pt x="20147" y="25908"/>
                </a:lnTo>
                <a:lnTo>
                  <a:pt x="17266" y="26868"/>
                </a:lnTo>
                <a:lnTo>
                  <a:pt x="12466" y="26868"/>
                </a:lnTo>
                <a:lnTo>
                  <a:pt x="10546" y="24947"/>
                </a:lnTo>
                <a:lnTo>
                  <a:pt x="8625" y="23027"/>
                </a:lnTo>
                <a:lnTo>
                  <a:pt x="6705" y="20147"/>
                </a:lnTo>
                <a:lnTo>
                  <a:pt x="5745" y="16306"/>
                </a:lnTo>
                <a:lnTo>
                  <a:pt x="5745" y="9585"/>
                </a:lnTo>
                <a:lnTo>
                  <a:pt x="6705" y="6705"/>
                </a:lnTo>
                <a:lnTo>
                  <a:pt x="8625" y="4785"/>
                </a:lnTo>
                <a:lnTo>
                  <a:pt x="9585" y="2865"/>
                </a:lnTo>
                <a:lnTo>
                  <a:pt x="11506" y="1905"/>
                </a:lnTo>
                <a:lnTo>
                  <a:pt x="16306" y="1905"/>
                </a:lnTo>
                <a:lnTo>
                  <a:pt x="17266" y="2865"/>
                </a:lnTo>
                <a:lnTo>
                  <a:pt x="17266" y="3840"/>
                </a:lnTo>
                <a:lnTo>
                  <a:pt x="18227" y="4785"/>
                </a:lnTo>
                <a:lnTo>
                  <a:pt x="18227" y="7680"/>
                </a:lnTo>
                <a:lnTo>
                  <a:pt x="19187" y="8625"/>
                </a:lnTo>
                <a:lnTo>
                  <a:pt x="20147" y="9585"/>
                </a:lnTo>
                <a:lnTo>
                  <a:pt x="23987" y="9585"/>
                </a:lnTo>
                <a:lnTo>
                  <a:pt x="23987" y="8625"/>
                </a:lnTo>
                <a:lnTo>
                  <a:pt x="24947" y="8625"/>
                </a:lnTo>
                <a:lnTo>
                  <a:pt x="24947" y="4785"/>
                </a:lnTo>
                <a:lnTo>
                  <a:pt x="23987" y="3840"/>
                </a:lnTo>
                <a:lnTo>
                  <a:pt x="22067" y="1905"/>
                </a:lnTo>
                <a:lnTo>
                  <a:pt x="20147" y="0"/>
                </a:lnTo>
                <a:lnTo>
                  <a:pt x="10546" y="0"/>
                </a:lnTo>
                <a:lnTo>
                  <a:pt x="7665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7" name="object 1047"/>
          <p:cNvSpPr/>
          <p:nvPr/>
        </p:nvSpPr>
        <p:spPr>
          <a:xfrm>
            <a:off x="4657054" y="1812203"/>
            <a:ext cx="25923" cy="30708"/>
          </a:xfrm>
          <a:custGeom>
            <a:avLst/>
            <a:gdLst/>
            <a:ahLst/>
            <a:cxnLst/>
            <a:rect l="l" t="t" r="r" b="b"/>
            <a:pathLst>
              <a:path w="25923" h="30708">
                <a:moveTo>
                  <a:pt x="6720" y="19187"/>
                </a:moveTo>
                <a:lnTo>
                  <a:pt x="4800" y="15346"/>
                </a:lnTo>
                <a:lnTo>
                  <a:pt x="4800" y="9585"/>
                </a:lnTo>
                <a:lnTo>
                  <a:pt x="5760" y="6720"/>
                </a:lnTo>
                <a:lnTo>
                  <a:pt x="6720" y="0"/>
                </a:lnTo>
                <a:lnTo>
                  <a:pt x="4800" y="2880"/>
                </a:lnTo>
                <a:lnTo>
                  <a:pt x="1920" y="5745"/>
                </a:lnTo>
                <a:lnTo>
                  <a:pt x="0" y="9585"/>
                </a:lnTo>
                <a:lnTo>
                  <a:pt x="0" y="20147"/>
                </a:lnTo>
                <a:lnTo>
                  <a:pt x="1920" y="23987"/>
                </a:lnTo>
                <a:lnTo>
                  <a:pt x="4800" y="26868"/>
                </a:lnTo>
                <a:lnTo>
                  <a:pt x="6720" y="29748"/>
                </a:lnTo>
                <a:lnTo>
                  <a:pt x="10561" y="30708"/>
                </a:lnTo>
                <a:lnTo>
                  <a:pt x="17282" y="30708"/>
                </a:lnTo>
                <a:lnTo>
                  <a:pt x="20162" y="29748"/>
                </a:lnTo>
                <a:lnTo>
                  <a:pt x="22082" y="26868"/>
                </a:lnTo>
                <a:lnTo>
                  <a:pt x="24963" y="24947"/>
                </a:lnTo>
                <a:lnTo>
                  <a:pt x="25923" y="22067"/>
                </a:lnTo>
                <a:lnTo>
                  <a:pt x="25923" y="19187"/>
                </a:lnTo>
                <a:lnTo>
                  <a:pt x="24963" y="18227"/>
                </a:lnTo>
                <a:lnTo>
                  <a:pt x="24003" y="21107"/>
                </a:lnTo>
                <a:lnTo>
                  <a:pt x="23042" y="23027"/>
                </a:lnTo>
                <a:lnTo>
                  <a:pt x="21122" y="23987"/>
                </a:lnTo>
                <a:lnTo>
                  <a:pt x="20162" y="24947"/>
                </a:lnTo>
                <a:lnTo>
                  <a:pt x="18242" y="25908"/>
                </a:lnTo>
                <a:lnTo>
                  <a:pt x="13441" y="25908"/>
                </a:lnTo>
                <a:lnTo>
                  <a:pt x="10561" y="23987"/>
                </a:lnTo>
                <a:lnTo>
                  <a:pt x="8641" y="22067"/>
                </a:lnTo>
                <a:lnTo>
                  <a:pt x="6720" y="191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8" name="object 1048"/>
          <p:cNvSpPr/>
          <p:nvPr/>
        </p:nvSpPr>
        <p:spPr>
          <a:xfrm>
            <a:off x="4661855" y="1811243"/>
            <a:ext cx="21122" cy="12466"/>
          </a:xfrm>
          <a:custGeom>
            <a:avLst/>
            <a:gdLst/>
            <a:ahLst/>
            <a:cxnLst/>
            <a:rect l="l" t="t" r="r" b="b"/>
            <a:pathLst>
              <a:path w="21122" h="12466">
                <a:moveTo>
                  <a:pt x="960" y="7680"/>
                </a:moveTo>
                <a:lnTo>
                  <a:pt x="1920" y="5745"/>
                </a:lnTo>
                <a:lnTo>
                  <a:pt x="2880" y="3840"/>
                </a:lnTo>
                <a:lnTo>
                  <a:pt x="4800" y="2865"/>
                </a:lnTo>
                <a:lnTo>
                  <a:pt x="5760" y="1905"/>
                </a:lnTo>
                <a:lnTo>
                  <a:pt x="10561" y="1905"/>
                </a:lnTo>
                <a:lnTo>
                  <a:pt x="11521" y="2865"/>
                </a:lnTo>
                <a:lnTo>
                  <a:pt x="12481" y="3840"/>
                </a:lnTo>
                <a:lnTo>
                  <a:pt x="13441" y="4785"/>
                </a:lnTo>
                <a:lnTo>
                  <a:pt x="13441" y="5745"/>
                </a:lnTo>
                <a:lnTo>
                  <a:pt x="14401" y="6705"/>
                </a:lnTo>
                <a:lnTo>
                  <a:pt x="14401" y="10546"/>
                </a:lnTo>
                <a:lnTo>
                  <a:pt x="0" y="10546"/>
                </a:lnTo>
                <a:lnTo>
                  <a:pt x="0" y="12466"/>
                </a:lnTo>
                <a:lnTo>
                  <a:pt x="21122" y="12466"/>
                </a:lnTo>
                <a:lnTo>
                  <a:pt x="21122" y="8625"/>
                </a:lnTo>
                <a:lnTo>
                  <a:pt x="20162" y="4785"/>
                </a:lnTo>
                <a:lnTo>
                  <a:pt x="18242" y="2865"/>
                </a:lnTo>
                <a:lnTo>
                  <a:pt x="16322" y="960"/>
                </a:lnTo>
                <a:lnTo>
                  <a:pt x="13441" y="0"/>
                </a:lnTo>
                <a:lnTo>
                  <a:pt x="5760" y="0"/>
                </a:lnTo>
                <a:lnTo>
                  <a:pt x="1920" y="960"/>
                </a:lnTo>
                <a:lnTo>
                  <a:pt x="9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9" name="object 1049"/>
          <p:cNvSpPr/>
          <p:nvPr/>
        </p:nvSpPr>
        <p:spPr>
          <a:xfrm>
            <a:off x="4687778" y="1825645"/>
            <a:ext cx="8641" cy="22067"/>
          </a:xfrm>
          <a:custGeom>
            <a:avLst/>
            <a:gdLst/>
            <a:ahLst/>
            <a:cxnLst/>
            <a:rect l="l" t="t" r="r" b="b"/>
            <a:pathLst>
              <a:path w="8641" h="22067">
                <a:moveTo>
                  <a:pt x="5760" y="944"/>
                </a:moveTo>
                <a:lnTo>
                  <a:pt x="5760" y="7665"/>
                </a:lnTo>
                <a:lnTo>
                  <a:pt x="5760" y="6705"/>
                </a:lnTo>
                <a:lnTo>
                  <a:pt x="6720" y="5745"/>
                </a:lnTo>
                <a:lnTo>
                  <a:pt x="6720" y="4785"/>
                </a:lnTo>
                <a:lnTo>
                  <a:pt x="8641" y="0"/>
                </a:lnTo>
                <a:lnTo>
                  <a:pt x="5760" y="944"/>
                </a:lnTo>
                <a:close/>
              </a:path>
              <a:path w="8641" h="22067">
                <a:moveTo>
                  <a:pt x="1920" y="-8656"/>
                </a:moveTo>
                <a:lnTo>
                  <a:pt x="1920" y="-4815"/>
                </a:lnTo>
                <a:lnTo>
                  <a:pt x="2880" y="-3855"/>
                </a:lnTo>
                <a:lnTo>
                  <a:pt x="5760" y="-3855"/>
                </a:lnTo>
                <a:lnTo>
                  <a:pt x="6720" y="-4815"/>
                </a:lnTo>
                <a:lnTo>
                  <a:pt x="6720" y="-9616"/>
                </a:lnTo>
                <a:lnTo>
                  <a:pt x="7680" y="-10561"/>
                </a:lnTo>
                <a:lnTo>
                  <a:pt x="8641" y="-11536"/>
                </a:lnTo>
                <a:lnTo>
                  <a:pt x="9601" y="-12496"/>
                </a:lnTo>
                <a:lnTo>
                  <a:pt x="15361" y="-12496"/>
                </a:lnTo>
                <a:lnTo>
                  <a:pt x="16322" y="-10561"/>
                </a:lnTo>
                <a:lnTo>
                  <a:pt x="17266" y="-9616"/>
                </a:lnTo>
                <a:lnTo>
                  <a:pt x="17266" y="-3855"/>
                </a:lnTo>
                <a:lnTo>
                  <a:pt x="12481" y="-1935"/>
                </a:lnTo>
                <a:lnTo>
                  <a:pt x="8641" y="0"/>
                </a:lnTo>
                <a:lnTo>
                  <a:pt x="6720" y="4785"/>
                </a:lnTo>
                <a:lnTo>
                  <a:pt x="7680" y="2865"/>
                </a:lnTo>
                <a:lnTo>
                  <a:pt x="9601" y="1904"/>
                </a:lnTo>
                <a:lnTo>
                  <a:pt x="10561" y="944"/>
                </a:lnTo>
                <a:lnTo>
                  <a:pt x="11521" y="944"/>
                </a:lnTo>
                <a:lnTo>
                  <a:pt x="14401" y="0"/>
                </a:lnTo>
                <a:lnTo>
                  <a:pt x="17266" y="-1935"/>
                </a:lnTo>
                <a:lnTo>
                  <a:pt x="17266" y="10546"/>
                </a:lnTo>
                <a:lnTo>
                  <a:pt x="14401" y="12466"/>
                </a:lnTo>
                <a:lnTo>
                  <a:pt x="12481" y="13426"/>
                </a:lnTo>
                <a:lnTo>
                  <a:pt x="9601" y="13426"/>
                </a:lnTo>
                <a:lnTo>
                  <a:pt x="8641" y="12466"/>
                </a:lnTo>
                <a:lnTo>
                  <a:pt x="7680" y="11506"/>
                </a:lnTo>
                <a:lnTo>
                  <a:pt x="6720" y="10546"/>
                </a:lnTo>
                <a:lnTo>
                  <a:pt x="5760" y="9585"/>
                </a:lnTo>
                <a:lnTo>
                  <a:pt x="5760" y="944"/>
                </a:lnTo>
                <a:lnTo>
                  <a:pt x="3840" y="2865"/>
                </a:lnTo>
                <a:lnTo>
                  <a:pt x="1920" y="3840"/>
                </a:lnTo>
                <a:lnTo>
                  <a:pt x="960" y="5745"/>
                </a:lnTo>
                <a:lnTo>
                  <a:pt x="960" y="6705"/>
                </a:lnTo>
                <a:lnTo>
                  <a:pt x="0" y="7665"/>
                </a:lnTo>
                <a:lnTo>
                  <a:pt x="0" y="11506"/>
                </a:lnTo>
                <a:lnTo>
                  <a:pt x="960" y="13426"/>
                </a:lnTo>
                <a:lnTo>
                  <a:pt x="1920" y="15346"/>
                </a:lnTo>
                <a:lnTo>
                  <a:pt x="3840" y="16306"/>
                </a:lnTo>
                <a:lnTo>
                  <a:pt x="5760" y="17266"/>
                </a:lnTo>
                <a:lnTo>
                  <a:pt x="10561" y="17266"/>
                </a:lnTo>
                <a:lnTo>
                  <a:pt x="11521" y="16306"/>
                </a:lnTo>
                <a:lnTo>
                  <a:pt x="12481" y="16306"/>
                </a:lnTo>
                <a:lnTo>
                  <a:pt x="14401" y="14386"/>
                </a:lnTo>
                <a:lnTo>
                  <a:pt x="17266" y="12466"/>
                </a:lnTo>
                <a:lnTo>
                  <a:pt x="17266" y="15346"/>
                </a:lnTo>
                <a:lnTo>
                  <a:pt x="18242" y="16306"/>
                </a:lnTo>
                <a:lnTo>
                  <a:pt x="19202" y="17266"/>
                </a:lnTo>
                <a:lnTo>
                  <a:pt x="23042" y="17266"/>
                </a:lnTo>
                <a:lnTo>
                  <a:pt x="25923" y="15346"/>
                </a:lnTo>
                <a:lnTo>
                  <a:pt x="27828" y="12466"/>
                </a:lnTo>
                <a:lnTo>
                  <a:pt x="27828" y="10546"/>
                </a:lnTo>
                <a:lnTo>
                  <a:pt x="26883" y="11506"/>
                </a:lnTo>
                <a:lnTo>
                  <a:pt x="25923" y="12466"/>
                </a:lnTo>
                <a:lnTo>
                  <a:pt x="24947" y="13426"/>
                </a:lnTo>
                <a:lnTo>
                  <a:pt x="23987" y="13426"/>
                </a:lnTo>
                <a:lnTo>
                  <a:pt x="23987" y="12466"/>
                </a:lnTo>
                <a:lnTo>
                  <a:pt x="23042" y="12466"/>
                </a:lnTo>
                <a:lnTo>
                  <a:pt x="23042" y="-9616"/>
                </a:lnTo>
                <a:lnTo>
                  <a:pt x="22082" y="-10561"/>
                </a:lnTo>
                <a:lnTo>
                  <a:pt x="22082" y="-11536"/>
                </a:lnTo>
                <a:lnTo>
                  <a:pt x="21107" y="-12496"/>
                </a:lnTo>
                <a:lnTo>
                  <a:pt x="19202" y="-13441"/>
                </a:lnTo>
                <a:lnTo>
                  <a:pt x="17266" y="-14401"/>
                </a:lnTo>
                <a:lnTo>
                  <a:pt x="6720" y="-14401"/>
                </a:lnTo>
                <a:lnTo>
                  <a:pt x="4800" y="-12496"/>
                </a:lnTo>
                <a:lnTo>
                  <a:pt x="2880" y="-10561"/>
                </a:lnTo>
                <a:lnTo>
                  <a:pt x="1920" y="-86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0" name="object 1050"/>
          <p:cNvSpPr/>
          <p:nvPr/>
        </p:nvSpPr>
        <p:spPr>
          <a:xfrm>
            <a:off x="4730008" y="1811243"/>
            <a:ext cx="18242" cy="31668"/>
          </a:xfrm>
          <a:custGeom>
            <a:avLst/>
            <a:gdLst/>
            <a:ahLst/>
            <a:cxnLst/>
            <a:rect l="l" t="t" r="r" b="b"/>
            <a:pathLst>
              <a:path w="18242" h="31668">
                <a:moveTo>
                  <a:pt x="9601" y="25908"/>
                </a:moveTo>
                <a:lnTo>
                  <a:pt x="7680" y="28788"/>
                </a:lnTo>
                <a:lnTo>
                  <a:pt x="5760" y="29748"/>
                </a:lnTo>
                <a:lnTo>
                  <a:pt x="960" y="29748"/>
                </a:lnTo>
                <a:lnTo>
                  <a:pt x="0" y="28788"/>
                </a:lnTo>
                <a:lnTo>
                  <a:pt x="0" y="31668"/>
                </a:lnTo>
                <a:lnTo>
                  <a:pt x="5760" y="31668"/>
                </a:lnTo>
                <a:lnTo>
                  <a:pt x="9601" y="30708"/>
                </a:lnTo>
                <a:lnTo>
                  <a:pt x="12481" y="27828"/>
                </a:lnTo>
                <a:lnTo>
                  <a:pt x="16322" y="23987"/>
                </a:lnTo>
                <a:lnTo>
                  <a:pt x="18242" y="20147"/>
                </a:lnTo>
                <a:lnTo>
                  <a:pt x="18242" y="9585"/>
                </a:lnTo>
                <a:lnTo>
                  <a:pt x="16322" y="6705"/>
                </a:lnTo>
                <a:lnTo>
                  <a:pt x="14401" y="3840"/>
                </a:lnTo>
                <a:lnTo>
                  <a:pt x="11521" y="960"/>
                </a:lnTo>
                <a:lnTo>
                  <a:pt x="9601" y="0"/>
                </a:lnTo>
                <a:lnTo>
                  <a:pt x="2880" y="0"/>
                </a:lnTo>
                <a:lnTo>
                  <a:pt x="3840" y="4785"/>
                </a:lnTo>
                <a:lnTo>
                  <a:pt x="5760" y="4785"/>
                </a:lnTo>
                <a:lnTo>
                  <a:pt x="7680" y="5745"/>
                </a:lnTo>
                <a:lnTo>
                  <a:pt x="9601" y="7680"/>
                </a:lnTo>
                <a:lnTo>
                  <a:pt x="11521" y="9585"/>
                </a:lnTo>
                <a:lnTo>
                  <a:pt x="11521" y="23987"/>
                </a:lnTo>
                <a:lnTo>
                  <a:pt x="9601" y="25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1" name="object 1051"/>
          <p:cNvSpPr/>
          <p:nvPr/>
        </p:nvSpPr>
        <p:spPr>
          <a:xfrm>
            <a:off x="4715606" y="1794921"/>
            <a:ext cx="18242" cy="47990"/>
          </a:xfrm>
          <a:custGeom>
            <a:avLst/>
            <a:gdLst/>
            <a:ahLst/>
            <a:cxnLst/>
            <a:rect l="l" t="t" r="r" b="b"/>
            <a:pathLst>
              <a:path w="18242" h="47990">
                <a:moveTo>
                  <a:pt x="4800" y="5760"/>
                </a:moveTo>
                <a:lnTo>
                  <a:pt x="4800" y="6720"/>
                </a:lnTo>
                <a:lnTo>
                  <a:pt x="5775" y="7665"/>
                </a:lnTo>
                <a:lnTo>
                  <a:pt x="5775" y="44150"/>
                </a:lnTo>
                <a:lnTo>
                  <a:pt x="7680" y="46070"/>
                </a:lnTo>
                <a:lnTo>
                  <a:pt x="9616" y="47030"/>
                </a:lnTo>
                <a:lnTo>
                  <a:pt x="10561" y="47030"/>
                </a:lnTo>
                <a:lnTo>
                  <a:pt x="12481" y="47990"/>
                </a:lnTo>
                <a:lnTo>
                  <a:pt x="14401" y="47990"/>
                </a:lnTo>
                <a:lnTo>
                  <a:pt x="14401" y="45110"/>
                </a:lnTo>
                <a:lnTo>
                  <a:pt x="13441" y="44150"/>
                </a:lnTo>
                <a:lnTo>
                  <a:pt x="11521" y="43190"/>
                </a:lnTo>
                <a:lnTo>
                  <a:pt x="10561" y="42230"/>
                </a:lnTo>
                <a:lnTo>
                  <a:pt x="10561" y="24002"/>
                </a:lnTo>
                <a:lnTo>
                  <a:pt x="12481" y="23027"/>
                </a:lnTo>
                <a:lnTo>
                  <a:pt x="13441" y="22067"/>
                </a:lnTo>
                <a:lnTo>
                  <a:pt x="14401" y="22067"/>
                </a:lnTo>
                <a:lnTo>
                  <a:pt x="15361" y="21107"/>
                </a:lnTo>
                <a:lnTo>
                  <a:pt x="18242" y="21107"/>
                </a:lnTo>
                <a:lnTo>
                  <a:pt x="17282" y="16322"/>
                </a:lnTo>
                <a:lnTo>
                  <a:pt x="13441" y="18227"/>
                </a:lnTo>
                <a:lnTo>
                  <a:pt x="10561" y="22067"/>
                </a:lnTo>
                <a:lnTo>
                  <a:pt x="10561" y="0"/>
                </a:lnTo>
                <a:lnTo>
                  <a:pt x="9616" y="0"/>
                </a:lnTo>
                <a:lnTo>
                  <a:pt x="0" y="3840"/>
                </a:lnTo>
                <a:lnTo>
                  <a:pt x="960" y="4800"/>
                </a:lnTo>
                <a:lnTo>
                  <a:pt x="4800" y="4800"/>
                </a:lnTo>
                <a:lnTo>
                  <a:pt x="480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2" name="object 1052"/>
          <p:cNvSpPr/>
          <p:nvPr/>
        </p:nvSpPr>
        <p:spPr>
          <a:xfrm>
            <a:off x="4752091" y="1794921"/>
            <a:ext cx="15361" cy="47030"/>
          </a:xfrm>
          <a:custGeom>
            <a:avLst/>
            <a:gdLst/>
            <a:ahLst/>
            <a:cxnLst/>
            <a:rect l="l" t="t" r="r" b="b"/>
            <a:pathLst>
              <a:path w="15361" h="47030">
                <a:moveTo>
                  <a:pt x="8641" y="0"/>
                </a:moveTo>
                <a:lnTo>
                  <a:pt x="0" y="3840"/>
                </a:lnTo>
                <a:lnTo>
                  <a:pt x="960" y="4800"/>
                </a:lnTo>
                <a:lnTo>
                  <a:pt x="4800" y="4800"/>
                </a:lnTo>
                <a:lnTo>
                  <a:pt x="4800" y="44150"/>
                </a:lnTo>
                <a:lnTo>
                  <a:pt x="3840" y="45110"/>
                </a:lnTo>
                <a:lnTo>
                  <a:pt x="3840" y="46070"/>
                </a:lnTo>
                <a:lnTo>
                  <a:pt x="960" y="46070"/>
                </a:lnTo>
                <a:lnTo>
                  <a:pt x="960" y="47030"/>
                </a:lnTo>
                <a:lnTo>
                  <a:pt x="15361" y="47030"/>
                </a:lnTo>
                <a:lnTo>
                  <a:pt x="15361" y="46070"/>
                </a:lnTo>
                <a:lnTo>
                  <a:pt x="12481" y="46070"/>
                </a:lnTo>
                <a:lnTo>
                  <a:pt x="11521" y="45110"/>
                </a:lnTo>
                <a:lnTo>
                  <a:pt x="10561" y="44150"/>
                </a:lnTo>
                <a:lnTo>
                  <a:pt x="10561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3" name="object 1053"/>
          <p:cNvSpPr/>
          <p:nvPr/>
        </p:nvSpPr>
        <p:spPr>
          <a:xfrm>
            <a:off x="4771293" y="1812203"/>
            <a:ext cx="25923" cy="30708"/>
          </a:xfrm>
          <a:custGeom>
            <a:avLst/>
            <a:gdLst/>
            <a:ahLst/>
            <a:cxnLst/>
            <a:rect l="l" t="t" r="r" b="b"/>
            <a:pathLst>
              <a:path w="25923" h="30708">
                <a:moveTo>
                  <a:pt x="1920" y="5745"/>
                </a:moveTo>
                <a:lnTo>
                  <a:pt x="0" y="9585"/>
                </a:lnTo>
                <a:lnTo>
                  <a:pt x="0" y="20147"/>
                </a:lnTo>
                <a:lnTo>
                  <a:pt x="1920" y="23987"/>
                </a:lnTo>
                <a:lnTo>
                  <a:pt x="3840" y="26868"/>
                </a:lnTo>
                <a:lnTo>
                  <a:pt x="6720" y="29748"/>
                </a:lnTo>
                <a:lnTo>
                  <a:pt x="9601" y="30708"/>
                </a:lnTo>
                <a:lnTo>
                  <a:pt x="17282" y="30708"/>
                </a:lnTo>
                <a:lnTo>
                  <a:pt x="20162" y="29748"/>
                </a:lnTo>
                <a:lnTo>
                  <a:pt x="22082" y="26868"/>
                </a:lnTo>
                <a:lnTo>
                  <a:pt x="24003" y="24947"/>
                </a:lnTo>
                <a:lnTo>
                  <a:pt x="25923" y="22067"/>
                </a:lnTo>
                <a:lnTo>
                  <a:pt x="25923" y="19187"/>
                </a:lnTo>
                <a:lnTo>
                  <a:pt x="24963" y="18227"/>
                </a:lnTo>
                <a:lnTo>
                  <a:pt x="24003" y="21107"/>
                </a:lnTo>
                <a:lnTo>
                  <a:pt x="23042" y="23027"/>
                </a:lnTo>
                <a:lnTo>
                  <a:pt x="21122" y="23987"/>
                </a:lnTo>
                <a:lnTo>
                  <a:pt x="20162" y="24947"/>
                </a:lnTo>
                <a:lnTo>
                  <a:pt x="18242" y="25908"/>
                </a:lnTo>
                <a:lnTo>
                  <a:pt x="13441" y="25908"/>
                </a:lnTo>
                <a:lnTo>
                  <a:pt x="10561" y="23987"/>
                </a:lnTo>
                <a:lnTo>
                  <a:pt x="8641" y="22067"/>
                </a:lnTo>
                <a:lnTo>
                  <a:pt x="5760" y="19187"/>
                </a:lnTo>
                <a:lnTo>
                  <a:pt x="4800" y="15346"/>
                </a:lnTo>
                <a:lnTo>
                  <a:pt x="4800" y="6720"/>
                </a:lnTo>
                <a:lnTo>
                  <a:pt x="5760" y="4785"/>
                </a:lnTo>
                <a:lnTo>
                  <a:pt x="6720" y="0"/>
                </a:lnTo>
                <a:lnTo>
                  <a:pt x="3840" y="2880"/>
                </a:lnTo>
                <a:lnTo>
                  <a:pt x="1920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4" name="object 1054"/>
          <p:cNvSpPr/>
          <p:nvPr/>
        </p:nvSpPr>
        <p:spPr>
          <a:xfrm>
            <a:off x="4776094" y="1811243"/>
            <a:ext cx="21122" cy="16306"/>
          </a:xfrm>
          <a:custGeom>
            <a:avLst/>
            <a:gdLst/>
            <a:ahLst/>
            <a:cxnLst/>
            <a:rect l="l" t="t" r="r" b="b"/>
            <a:pathLst>
              <a:path w="21122" h="16306">
                <a:moveTo>
                  <a:pt x="0" y="12466"/>
                </a:moveTo>
                <a:lnTo>
                  <a:pt x="21122" y="12466"/>
                </a:lnTo>
                <a:lnTo>
                  <a:pt x="21122" y="8625"/>
                </a:lnTo>
                <a:lnTo>
                  <a:pt x="20162" y="4785"/>
                </a:lnTo>
                <a:lnTo>
                  <a:pt x="18242" y="2865"/>
                </a:lnTo>
                <a:lnTo>
                  <a:pt x="15361" y="960"/>
                </a:lnTo>
                <a:lnTo>
                  <a:pt x="12481" y="0"/>
                </a:lnTo>
                <a:lnTo>
                  <a:pt x="5760" y="0"/>
                </a:lnTo>
                <a:lnTo>
                  <a:pt x="1920" y="960"/>
                </a:lnTo>
                <a:lnTo>
                  <a:pt x="960" y="5745"/>
                </a:lnTo>
                <a:lnTo>
                  <a:pt x="2880" y="3840"/>
                </a:lnTo>
                <a:lnTo>
                  <a:pt x="3840" y="2865"/>
                </a:lnTo>
                <a:lnTo>
                  <a:pt x="5760" y="1905"/>
                </a:lnTo>
                <a:lnTo>
                  <a:pt x="9601" y="1905"/>
                </a:lnTo>
                <a:lnTo>
                  <a:pt x="11521" y="2865"/>
                </a:lnTo>
                <a:lnTo>
                  <a:pt x="12481" y="3840"/>
                </a:lnTo>
                <a:lnTo>
                  <a:pt x="13441" y="4785"/>
                </a:lnTo>
                <a:lnTo>
                  <a:pt x="13441" y="5745"/>
                </a:lnTo>
                <a:lnTo>
                  <a:pt x="14401" y="6705"/>
                </a:lnTo>
                <a:lnTo>
                  <a:pt x="14401" y="10546"/>
                </a:lnTo>
                <a:lnTo>
                  <a:pt x="0" y="10546"/>
                </a:lnTo>
                <a:lnTo>
                  <a:pt x="0" y="7680"/>
                </a:lnTo>
                <a:lnTo>
                  <a:pt x="0" y="16306"/>
                </a:lnTo>
                <a:lnTo>
                  <a:pt x="0" y="124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5" name="object 1055"/>
          <p:cNvSpPr/>
          <p:nvPr/>
        </p:nvSpPr>
        <p:spPr>
          <a:xfrm>
            <a:off x="4431471" y="1959071"/>
            <a:ext cx="33599" cy="0"/>
          </a:xfrm>
          <a:custGeom>
            <a:avLst/>
            <a:gdLst/>
            <a:ahLst/>
            <a:cxnLst/>
            <a:rect l="l" t="t" r="r" b="b"/>
            <a:pathLst>
              <a:path w="33599" h="0">
                <a:moveTo>
                  <a:pt x="0" y="0"/>
                </a:moveTo>
                <a:lnTo>
                  <a:pt x="33599" y="0"/>
                </a:lnTo>
              </a:path>
            </a:pathLst>
          </a:custGeom>
          <a:ln w="35833">
            <a:solidFill>
              <a:srgbClr val="4D7FBD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6" name="object 1056"/>
          <p:cNvSpPr/>
          <p:nvPr/>
        </p:nvSpPr>
        <p:spPr>
          <a:xfrm>
            <a:off x="4480422" y="1935068"/>
            <a:ext cx="48966" cy="47045"/>
          </a:xfrm>
          <a:custGeom>
            <a:avLst/>
            <a:gdLst/>
            <a:ahLst/>
            <a:cxnLst/>
            <a:rect l="l" t="t" r="r" b="b"/>
            <a:pathLst>
              <a:path w="48966" h="47045">
                <a:moveTo>
                  <a:pt x="19202" y="42245"/>
                </a:moveTo>
                <a:lnTo>
                  <a:pt x="17282" y="41285"/>
                </a:lnTo>
                <a:lnTo>
                  <a:pt x="16322" y="40325"/>
                </a:lnTo>
                <a:lnTo>
                  <a:pt x="15361" y="39364"/>
                </a:lnTo>
                <a:lnTo>
                  <a:pt x="14401" y="38404"/>
                </a:lnTo>
                <a:lnTo>
                  <a:pt x="14401" y="36484"/>
                </a:lnTo>
                <a:lnTo>
                  <a:pt x="13441" y="34564"/>
                </a:lnTo>
                <a:lnTo>
                  <a:pt x="13441" y="3840"/>
                </a:lnTo>
                <a:lnTo>
                  <a:pt x="14401" y="2880"/>
                </a:lnTo>
                <a:lnTo>
                  <a:pt x="15361" y="1920"/>
                </a:lnTo>
                <a:lnTo>
                  <a:pt x="20162" y="1920"/>
                </a:lnTo>
                <a:lnTo>
                  <a:pt x="20162" y="0"/>
                </a:lnTo>
                <a:lnTo>
                  <a:pt x="0" y="0"/>
                </a:lnTo>
                <a:lnTo>
                  <a:pt x="0" y="1920"/>
                </a:lnTo>
                <a:lnTo>
                  <a:pt x="4800" y="1920"/>
                </a:lnTo>
                <a:lnTo>
                  <a:pt x="5760" y="2880"/>
                </a:lnTo>
                <a:lnTo>
                  <a:pt x="6720" y="3840"/>
                </a:lnTo>
                <a:lnTo>
                  <a:pt x="6720" y="31683"/>
                </a:lnTo>
                <a:lnTo>
                  <a:pt x="7680" y="35524"/>
                </a:lnTo>
                <a:lnTo>
                  <a:pt x="7680" y="37444"/>
                </a:lnTo>
                <a:lnTo>
                  <a:pt x="8641" y="40325"/>
                </a:lnTo>
                <a:lnTo>
                  <a:pt x="10561" y="42245"/>
                </a:lnTo>
                <a:lnTo>
                  <a:pt x="13441" y="44165"/>
                </a:lnTo>
                <a:lnTo>
                  <a:pt x="16322" y="46085"/>
                </a:lnTo>
                <a:lnTo>
                  <a:pt x="20162" y="47045"/>
                </a:lnTo>
                <a:lnTo>
                  <a:pt x="28788" y="47045"/>
                </a:lnTo>
                <a:lnTo>
                  <a:pt x="32628" y="46085"/>
                </a:lnTo>
                <a:lnTo>
                  <a:pt x="35509" y="44165"/>
                </a:lnTo>
                <a:lnTo>
                  <a:pt x="38404" y="42245"/>
                </a:lnTo>
                <a:lnTo>
                  <a:pt x="40309" y="40325"/>
                </a:lnTo>
                <a:lnTo>
                  <a:pt x="40309" y="37444"/>
                </a:lnTo>
                <a:lnTo>
                  <a:pt x="41285" y="34564"/>
                </a:lnTo>
                <a:lnTo>
                  <a:pt x="42245" y="31683"/>
                </a:lnTo>
                <a:lnTo>
                  <a:pt x="42245" y="4800"/>
                </a:lnTo>
                <a:lnTo>
                  <a:pt x="43190" y="3840"/>
                </a:lnTo>
                <a:lnTo>
                  <a:pt x="44150" y="1920"/>
                </a:lnTo>
                <a:lnTo>
                  <a:pt x="48966" y="1920"/>
                </a:lnTo>
                <a:lnTo>
                  <a:pt x="48966" y="0"/>
                </a:lnTo>
                <a:lnTo>
                  <a:pt x="32628" y="0"/>
                </a:lnTo>
                <a:lnTo>
                  <a:pt x="32628" y="1920"/>
                </a:lnTo>
                <a:lnTo>
                  <a:pt x="37444" y="1920"/>
                </a:lnTo>
                <a:lnTo>
                  <a:pt x="38404" y="2880"/>
                </a:lnTo>
                <a:lnTo>
                  <a:pt x="38404" y="3840"/>
                </a:lnTo>
                <a:lnTo>
                  <a:pt x="39349" y="5760"/>
                </a:lnTo>
                <a:lnTo>
                  <a:pt x="39349" y="31683"/>
                </a:lnTo>
                <a:lnTo>
                  <a:pt x="38404" y="34564"/>
                </a:lnTo>
                <a:lnTo>
                  <a:pt x="37444" y="36484"/>
                </a:lnTo>
                <a:lnTo>
                  <a:pt x="37444" y="39364"/>
                </a:lnTo>
                <a:lnTo>
                  <a:pt x="35509" y="40325"/>
                </a:lnTo>
                <a:lnTo>
                  <a:pt x="32628" y="42245"/>
                </a:lnTo>
                <a:lnTo>
                  <a:pt x="30723" y="43205"/>
                </a:lnTo>
                <a:lnTo>
                  <a:pt x="27843" y="44165"/>
                </a:lnTo>
                <a:lnTo>
                  <a:pt x="23042" y="44165"/>
                </a:lnTo>
                <a:lnTo>
                  <a:pt x="21122" y="43205"/>
                </a:lnTo>
                <a:lnTo>
                  <a:pt x="19202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7" name="object 1057"/>
          <p:cNvSpPr/>
          <p:nvPr/>
        </p:nvSpPr>
        <p:spPr>
          <a:xfrm>
            <a:off x="4534174" y="1934108"/>
            <a:ext cx="29763" cy="48006"/>
          </a:xfrm>
          <a:custGeom>
            <a:avLst/>
            <a:gdLst/>
            <a:ahLst/>
            <a:cxnLst/>
            <a:rect l="l" t="t" r="r" b="b"/>
            <a:pathLst>
              <a:path w="29763" h="48006">
                <a:moveTo>
                  <a:pt x="0" y="14401"/>
                </a:moveTo>
                <a:lnTo>
                  <a:pt x="0" y="15361"/>
                </a:lnTo>
                <a:lnTo>
                  <a:pt x="960" y="17282"/>
                </a:lnTo>
                <a:lnTo>
                  <a:pt x="1920" y="19202"/>
                </a:lnTo>
                <a:lnTo>
                  <a:pt x="2880" y="20162"/>
                </a:lnTo>
                <a:lnTo>
                  <a:pt x="4800" y="21122"/>
                </a:lnTo>
                <a:lnTo>
                  <a:pt x="6720" y="23042"/>
                </a:lnTo>
                <a:lnTo>
                  <a:pt x="9601" y="24963"/>
                </a:lnTo>
                <a:lnTo>
                  <a:pt x="13441" y="26883"/>
                </a:lnTo>
                <a:lnTo>
                  <a:pt x="17282" y="28803"/>
                </a:lnTo>
                <a:lnTo>
                  <a:pt x="19202" y="30723"/>
                </a:lnTo>
                <a:lnTo>
                  <a:pt x="20162" y="30723"/>
                </a:lnTo>
                <a:lnTo>
                  <a:pt x="21122" y="31683"/>
                </a:lnTo>
                <a:lnTo>
                  <a:pt x="22082" y="32644"/>
                </a:lnTo>
                <a:lnTo>
                  <a:pt x="23042" y="34564"/>
                </a:lnTo>
                <a:lnTo>
                  <a:pt x="24002" y="35524"/>
                </a:lnTo>
                <a:lnTo>
                  <a:pt x="24002" y="39364"/>
                </a:lnTo>
                <a:lnTo>
                  <a:pt x="23042" y="41285"/>
                </a:lnTo>
                <a:lnTo>
                  <a:pt x="21122" y="43205"/>
                </a:lnTo>
                <a:lnTo>
                  <a:pt x="20162" y="44165"/>
                </a:lnTo>
                <a:lnTo>
                  <a:pt x="18242" y="45125"/>
                </a:lnTo>
                <a:lnTo>
                  <a:pt x="12481" y="45125"/>
                </a:lnTo>
                <a:lnTo>
                  <a:pt x="10561" y="44165"/>
                </a:lnTo>
                <a:lnTo>
                  <a:pt x="8641" y="43205"/>
                </a:lnTo>
                <a:lnTo>
                  <a:pt x="6720" y="42245"/>
                </a:lnTo>
                <a:lnTo>
                  <a:pt x="4800" y="41285"/>
                </a:lnTo>
                <a:lnTo>
                  <a:pt x="3840" y="39364"/>
                </a:lnTo>
                <a:lnTo>
                  <a:pt x="2880" y="37444"/>
                </a:lnTo>
                <a:lnTo>
                  <a:pt x="1920" y="35524"/>
                </a:lnTo>
                <a:lnTo>
                  <a:pt x="1920" y="31683"/>
                </a:lnTo>
                <a:lnTo>
                  <a:pt x="0" y="31683"/>
                </a:lnTo>
                <a:lnTo>
                  <a:pt x="0" y="48006"/>
                </a:lnTo>
                <a:lnTo>
                  <a:pt x="1920" y="48006"/>
                </a:lnTo>
                <a:lnTo>
                  <a:pt x="1920" y="45125"/>
                </a:lnTo>
                <a:lnTo>
                  <a:pt x="5760" y="45125"/>
                </a:lnTo>
                <a:lnTo>
                  <a:pt x="7680" y="46085"/>
                </a:lnTo>
                <a:lnTo>
                  <a:pt x="9601" y="47045"/>
                </a:lnTo>
                <a:lnTo>
                  <a:pt x="13441" y="47045"/>
                </a:lnTo>
                <a:lnTo>
                  <a:pt x="14401" y="48006"/>
                </a:lnTo>
                <a:lnTo>
                  <a:pt x="20162" y="48006"/>
                </a:lnTo>
                <a:lnTo>
                  <a:pt x="23042" y="46085"/>
                </a:lnTo>
                <a:lnTo>
                  <a:pt x="25923" y="44165"/>
                </a:lnTo>
                <a:lnTo>
                  <a:pt x="28803" y="41285"/>
                </a:lnTo>
                <a:lnTo>
                  <a:pt x="29763" y="38404"/>
                </a:lnTo>
                <a:lnTo>
                  <a:pt x="29763" y="31683"/>
                </a:lnTo>
                <a:lnTo>
                  <a:pt x="28803" y="29763"/>
                </a:lnTo>
                <a:lnTo>
                  <a:pt x="27843" y="27843"/>
                </a:lnTo>
                <a:lnTo>
                  <a:pt x="26883" y="26883"/>
                </a:lnTo>
                <a:lnTo>
                  <a:pt x="24963" y="25923"/>
                </a:lnTo>
                <a:lnTo>
                  <a:pt x="24002" y="24002"/>
                </a:lnTo>
                <a:lnTo>
                  <a:pt x="21122" y="23042"/>
                </a:lnTo>
                <a:lnTo>
                  <a:pt x="16322" y="20162"/>
                </a:lnTo>
                <a:lnTo>
                  <a:pt x="11521" y="17282"/>
                </a:lnTo>
                <a:lnTo>
                  <a:pt x="7680" y="15361"/>
                </a:lnTo>
                <a:lnTo>
                  <a:pt x="6720" y="13441"/>
                </a:lnTo>
                <a:lnTo>
                  <a:pt x="5760" y="12481"/>
                </a:lnTo>
                <a:lnTo>
                  <a:pt x="4800" y="11521"/>
                </a:lnTo>
                <a:lnTo>
                  <a:pt x="4800" y="7680"/>
                </a:lnTo>
                <a:lnTo>
                  <a:pt x="5760" y="6720"/>
                </a:lnTo>
                <a:lnTo>
                  <a:pt x="7680" y="4800"/>
                </a:lnTo>
                <a:lnTo>
                  <a:pt x="8641" y="3840"/>
                </a:lnTo>
                <a:lnTo>
                  <a:pt x="10561" y="2880"/>
                </a:lnTo>
                <a:lnTo>
                  <a:pt x="15361" y="2880"/>
                </a:lnTo>
                <a:lnTo>
                  <a:pt x="17282" y="3840"/>
                </a:lnTo>
                <a:lnTo>
                  <a:pt x="19202" y="4800"/>
                </a:lnTo>
                <a:lnTo>
                  <a:pt x="21122" y="5760"/>
                </a:lnTo>
                <a:lnTo>
                  <a:pt x="22082" y="6720"/>
                </a:lnTo>
                <a:lnTo>
                  <a:pt x="24002" y="8641"/>
                </a:lnTo>
                <a:lnTo>
                  <a:pt x="24963" y="10561"/>
                </a:lnTo>
                <a:lnTo>
                  <a:pt x="24963" y="12481"/>
                </a:lnTo>
                <a:lnTo>
                  <a:pt x="25923" y="16322"/>
                </a:lnTo>
                <a:lnTo>
                  <a:pt x="26883" y="16322"/>
                </a:lnTo>
                <a:lnTo>
                  <a:pt x="26883" y="0"/>
                </a:lnTo>
                <a:lnTo>
                  <a:pt x="25923" y="0"/>
                </a:lnTo>
                <a:lnTo>
                  <a:pt x="25923" y="960"/>
                </a:lnTo>
                <a:lnTo>
                  <a:pt x="24963" y="1920"/>
                </a:lnTo>
                <a:lnTo>
                  <a:pt x="24002" y="2880"/>
                </a:lnTo>
                <a:lnTo>
                  <a:pt x="22082" y="2880"/>
                </a:lnTo>
                <a:lnTo>
                  <a:pt x="21122" y="1920"/>
                </a:lnTo>
                <a:lnTo>
                  <a:pt x="18242" y="960"/>
                </a:lnTo>
                <a:lnTo>
                  <a:pt x="15361" y="0"/>
                </a:lnTo>
                <a:lnTo>
                  <a:pt x="9601" y="0"/>
                </a:lnTo>
                <a:lnTo>
                  <a:pt x="5760" y="1920"/>
                </a:lnTo>
                <a:lnTo>
                  <a:pt x="3840" y="3840"/>
                </a:lnTo>
                <a:lnTo>
                  <a:pt x="960" y="5760"/>
                </a:lnTo>
                <a:lnTo>
                  <a:pt x="0" y="8641"/>
                </a:lnTo>
                <a:lnTo>
                  <a:pt x="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8" name="object 1058"/>
          <p:cNvSpPr/>
          <p:nvPr/>
        </p:nvSpPr>
        <p:spPr>
          <a:xfrm>
            <a:off x="4586980" y="1933148"/>
            <a:ext cx="15361" cy="47045"/>
          </a:xfrm>
          <a:custGeom>
            <a:avLst/>
            <a:gdLst/>
            <a:ahLst/>
            <a:cxnLst/>
            <a:rect l="l" t="t" r="r" b="b"/>
            <a:pathLst>
              <a:path w="15361" h="47045">
                <a:moveTo>
                  <a:pt x="11521" y="44165"/>
                </a:moveTo>
                <a:lnTo>
                  <a:pt x="10561" y="44165"/>
                </a:lnTo>
                <a:lnTo>
                  <a:pt x="10561" y="0"/>
                </a:lnTo>
                <a:lnTo>
                  <a:pt x="9601" y="0"/>
                </a:lnTo>
                <a:lnTo>
                  <a:pt x="0" y="3840"/>
                </a:lnTo>
                <a:lnTo>
                  <a:pt x="960" y="4800"/>
                </a:lnTo>
                <a:lnTo>
                  <a:pt x="4800" y="4800"/>
                </a:lnTo>
                <a:lnTo>
                  <a:pt x="4800" y="7680"/>
                </a:lnTo>
                <a:lnTo>
                  <a:pt x="5760" y="9601"/>
                </a:lnTo>
                <a:lnTo>
                  <a:pt x="5760" y="42245"/>
                </a:lnTo>
                <a:lnTo>
                  <a:pt x="4800" y="44165"/>
                </a:lnTo>
                <a:lnTo>
                  <a:pt x="4800" y="45125"/>
                </a:lnTo>
                <a:lnTo>
                  <a:pt x="3840" y="45125"/>
                </a:lnTo>
                <a:lnTo>
                  <a:pt x="3840" y="46085"/>
                </a:lnTo>
                <a:lnTo>
                  <a:pt x="960" y="46085"/>
                </a:lnTo>
                <a:lnTo>
                  <a:pt x="960" y="47045"/>
                </a:lnTo>
                <a:lnTo>
                  <a:pt x="15361" y="47045"/>
                </a:lnTo>
                <a:lnTo>
                  <a:pt x="15361" y="46085"/>
                </a:lnTo>
                <a:lnTo>
                  <a:pt x="12481" y="46085"/>
                </a:lnTo>
                <a:lnTo>
                  <a:pt x="11521" y="45125"/>
                </a:lnTo>
                <a:lnTo>
                  <a:pt x="11521" y="441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9" name="object 1059"/>
          <p:cNvSpPr/>
          <p:nvPr/>
        </p:nvSpPr>
        <p:spPr>
          <a:xfrm>
            <a:off x="4607128" y="1950430"/>
            <a:ext cx="24963" cy="30723"/>
          </a:xfrm>
          <a:custGeom>
            <a:avLst/>
            <a:gdLst/>
            <a:ahLst/>
            <a:cxnLst/>
            <a:rect l="l" t="t" r="r" b="b"/>
            <a:pathLst>
              <a:path w="24963" h="30723">
                <a:moveTo>
                  <a:pt x="5775" y="19202"/>
                </a:moveTo>
                <a:lnTo>
                  <a:pt x="3840" y="15361"/>
                </a:lnTo>
                <a:lnTo>
                  <a:pt x="3840" y="9601"/>
                </a:lnTo>
                <a:lnTo>
                  <a:pt x="4815" y="6720"/>
                </a:lnTo>
                <a:lnTo>
                  <a:pt x="5775" y="0"/>
                </a:lnTo>
                <a:lnTo>
                  <a:pt x="3840" y="2880"/>
                </a:lnTo>
                <a:lnTo>
                  <a:pt x="975" y="5760"/>
                </a:lnTo>
                <a:lnTo>
                  <a:pt x="0" y="10561"/>
                </a:lnTo>
                <a:lnTo>
                  <a:pt x="0" y="20162"/>
                </a:lnTo>
                <a:lnTo>
                  <a:pt x="975" y="24002"/>
                </a:lnTo>
                <a:lnTo>
                  <a:pt x="3840" y="26883"/>
                </a:lnTo>
                <a:lnTo>
                  <a:pt x="5775" y="29763"/>
                </a:lnTo>
                <a:lnTo>
                  <a:pt x="9616" y="30723"/>
                </a:lnTo>
                <a:lnTo>
                  <a:pt x="16337" y="30723"/>
                </a:lnTo>
                <a:lnTo>
                  <a:pt x="19202" y="29763"/>
                </a:lnTo>
                <a:lnTo>
                  <a:pt x="21122" y="27843"/>
                </a:lnTo>
                <a:lnTo>
                  <a:pt x="24002" y="24963"/>
                </a:lnTo>
                <a:lnTo>
                  <a:pt x="24963" y="22082"/>
                </a:lnTo>
                <a:lnTo>
                  <a:pt x="24963" y="19202"/>
                </a:lnTo>
                <a:lnTo>
                  <a:pt x="24002" y="18242"/>
                </a:lnTo>
                <a:lnTo>
                  <a:pt x="23042" y="21122"/>
                </a:lnTo>
                <a:lnTo>
                  <a:pt x="22082" y="23042"/>
                </a:lnTo>
                <a:lnTo>
                  <a:pt x="20177" y="24002"/>
                </a:lnTo>
                <a:lnTo>
                  <a:pt x="19202" y="24963"/>
                </a:lnTo>
                <a:lnTo>
                  <a:pt x="17282" y="25923"/>
                </a:lnTo>
                <a:lnTo>
                  <a:pt x="12496" y="25923"/>
                </a:lnTo>
                <a:lnTo>
                  <a:pt x="9616" y="24002"/>
                </a:lnTo>
                <a:lnTo>
                  <a:pt x="7680" y="22082"/>
                </a:lnTo>
                <a:lnTo>
                  <a:pt x="5775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0" name="object 1060"/>
          <p:cNvSpPr/>
          <p:nvPr/>
        </p:nvSpPr>
        <p:spPr>
          <a:xfrm>
            <a:off x="4610968" y="1949470"/>
            <a:ext cx="21122" cy="12481"/>
          </a:xfrm>
          <a:custGeom>
            <a:avLst/>
            <a:gdLst/>
            <a:ahLst/>
            <a:cxnLst/>
            <a:rect l="l" t="t" r="r" b="b"/>
            <a:pathLst>
              <a:path w="21122" h="12481">
                <a:moveTo>
                  <a:pt x="975" y="7680"/>
                </a:moveTo>
                <a:lnTo>
                  <a:pt x="1935" y="5760"/>
                </a:lnTo>
                <a:lnTo>
                  <a:pt x="2880" y="3840"/>
                </a:lnTo>
                <a:lnTo>
                  <a:pt x="4815" y="2880"/>
                </a:lnTo>
                <a:lnTo>
                  <a:pt x="5775" y="1920"/>
                </a:lnTo>
                <a:lnTo>
                  <a:pt x="9616" y="1920"/>
                </a:lnTo>
                <a:lnTo>
                  <a:pt x="10561" y="2880"/>
                </a:lnTo>
                <a:lnTo>
                  <a:pt x="11521" y="2880"/>
                </a:lnTo>
                <a:lnTo>
                  <a:pt x="12496" y="3840"/>
                </a:lnTo>
                <a:lnTo>
                  <a:pt x="13441" y="4800"/>
                </a:lnTo>
                <a:lnTo>
                  <a:pt x="13441" y="5760"/>
                </a:lnTo>
                <a:lnTo>
                  <a:pt x="14401" y="6720"/>
                </a:lnTo>
                <a:lnTo>
                  <a:pt x="14401" y="10561"/>
                </a:lnTo>
                <a:lnTo>
                  <a:pt x="0" y="10561"/>
                </a:lnTo>
                <a:lnTo>
                  <a:pt x="0" y="12481"/>
                </a:lnTo>
                <a:lnTo>
                  <a:pt x="21122" y="12481"/>
                </a:lnTo>
                <a:lnTo>
                  <a:pt x="21122" y="8641"/>
                </a:lnTo>
                <a:lnTo>
                  <a:pt x="20162" y="5760"/>
                </a:lnTo>
                <a:lnTo>
                  <a:pt x="18242" y="2880"/>
                </a:lnTo>
                <a:lnTo>
                  <a:pt x="16337" y="960"/>
                </a:lnTo>
                <a:lnTo>
                  <a:pt x="13441" y="0"/>
                </a:lnTo>
                <a:lnTo>
                  <a:pt x="5775" y="0"/>
                </a:lnTo>
                <a:lnTo>
                  <a:pt x="1935" y="960"/>
                </a:lnTo>
                <a:lnTo>
                  <a:pt x="975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1" name="object 1061"/>
          <p:cNvSpPr/>
          <p:nvPr/>
        </p:nvSpPr>
        <p:spPr>
          <a:xfrm>
            <a:off x="4644572" y="1961951"/>
            <a:ext cx="6720" cy="8641"/>
          </a:xfrm>
          <a:custGeom>
            <a:avLst/>
            <a:gdLst/>
            <a:ahLst/>
            <a:cxnLst/>
            <a:rect l="l" t="t" r="r" b="b"/>
            <a:pathLst>
              <a:path w="6720" h="8641">
                <a:moveTo>
                  <a:pt x="0" y="0"/>
                </a:moveTo>
                <a:lnTo>
                  <a:pt x="960" y="8641"/>
                </a:lnTo>
                <a:lnTo>
                  <a:pt x="6720" y="8641"/>
                </a:lnTo>
                <a:lnTo>
                  <a:pt x="6720" y="7680"/>
                </a:lnTo>
                <a:lnTo>
                  <a:pt x="4800" y="7680"/>
                </a:lnTo>
                <a:lnTo>
                  <a:pt x="3840" y="6720"/>
                </a:lnTo>
                <a:lnTo>
                  <a:pt x="2880" y="4800"/>
                </a:lnTo>
                <a:lnTo>
                  <a:pt x="960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2" name="object 1062"/>
          <p:cNvSpPr/>
          <p:nvPr/>
        </p:nvSpPr>
        <p:spPr>
          <a:xfrm>
            <a:off x="4636891" y="1949470"/>
            <a:ext cx="30723" cy="45125"/>
          </a:xfrm>
          <a:custGeom>
            <a:avLst/>
            <a:gdLst/>
            <a:ahLst/>
            <a:cxnLst/>
            <a:rect l="l" t="t" r="r" b="b"/>
            <a:pathLst>
              <a:path w="30723" h="45125">
                <a:moveTo>
                  <a:pt x="6720" y="23042"/>
                </a:moveTo>
                <a:lnTo>
                  <a:pt x="7680" y="23042"/>
                </a:lnTo>
                <a:lnTo>
                  <a:pt x="7680" y="22082"/>
                </a:lnTo>
                <a:lnTo>
                  <a:pt x="8641" y="21122"/>
                </a:lnTo>
                <a:lnTo>
                  <a:pt x="7680" y="12481"/>
                </a:lnTo>
                <a:lnTo>
                  <a:pt x="7680" y="6720"/>
                </a:lnTo>
                <a:lnTo>
                  <a:pt x="8641" y="4800"/>
                </a:lnTo>
                <a:lnTo>
                  <a:pt x="9601" y="2880"/>
                </a:lnTo>
                <a:lnTo>
                  <a:pt x="10561" y="1920"/>
                </a:lnTo>
                <a:lnTo>
                  <a:pt x="12481" y="960"/>
                </a:lnTo>
                <a:lnTo>
                  <a:pt x="15361" y="960"/>
                </a:lnTo>
                <a:lnTo>
                  <a:pt x="17282" y="1920"/>
                </a:lnTo>
                <a:lnTo>
                  <a:pt x="18242" y="3840"/>
                </a:lnTo>
                <a:lnTo>
                  <a:pt x="19202" y="5760"/>
                </a:lnTo>
                <a:lnTo>
                  <a:pt x="20162" y="8641"/>
                </a:lnTo>
                <a:lnTo>
                  <a:pt x="20162" y="16322"/>
                </a:lnTo>
                <a:lnTo>
                  <a:pt x="19202" y="18242"/>
                </a:lnTo>
                <a:lnTo>
                  <a:pt x="17282" y="19202"/>
                </a:lnTo>
                <a:lnTo>
                  <a:pt x="16322" y="20162"/>
                </a:lnTo>
                <a:lnTo>
                  <a:pt x="14401" y="20162"/>
                </a:lnTo>
                <a:lnTo>
                  <a:pt x="14401" y="21122"/>
                </a:lnTo>
                <a:lnTo>
                  <a:pt x="18242" y="21122"/>
                </a:lnTo>
                <a:lnTo>
                  <a:pt x="21122" y="20162"/>
                </a:lnTo>
                <a:lnTo>
                  <a:pt x="23042" y="18242"/>
                </a:lnTo>
                <a:lnTo>
                  <a:pt x="24963" y="16322"/>
                </a:lnTo>
                <a:lnTo>
                  <a:pt x="25923" y="13441"/>
                </a:lnTo>
                <a:lnTo>
                  <a:pt x="25923" y="6720"/>
                </a:lnTo>
                <a:lnTo>
                  <a:pt x="24002" y="4800"/>
                </a:lnTo>
                <a:lnTo>
                  <a:pt x="30723" y="4800"/>
                </a:lnTo>
                <a:lnTo>
                  <a:pt x="30723" y="1920"/>
                </a:lnTo>
                <a:lnTo>
                  <a:pt x="22082" y="1920"/>
                </a:lnTo>
                <a:lnTo>
                  <a:pt x="20162" y="0"/>
                </a:lnTo>
                <a:lnTo>
                  <a:pt x="10561" y="0"/>
                </a:lnTo>
                <a:lnTo>
                  <a:pt x="7680" y="960"/>
                </a:lnTo>
                <a:lnTo>
                  <a:pt x="5760" y="2880"/>
                </a:lnTo>
                <a:lnTo>
                  <a:pt x="2880" y="4800"/>
                </a:lnTo>
                <a:lnTo>
                  <a:pt x="1920" y="7680"/>
                </a:lnTo>
                <a:lnTo>
                  <a:pt x="1920" y="12481"/>
                </a:lnTo>
                <a:lnTo>
                  <a:pt x="2880" y="14401"/>
                </a:lnTo>
                <a:lnTo>
                  <a:pt x="3840" y="16322"/>
                </a:lnTo>
                <a:lnTo>
                  <a:pt x="4800" y="18242"/>
                </a:lnTo>
                <a:lnTo>
                  <a:pt x="5760" y="19202"/>
                </a:lnTo>
                <a:lnTo>
                  <a:pt x="7680" y="20162"/>
                </a:lnTo>
                <a:lnTo>
                  <a:pt x="5760" y="22082"/>
                </a:lnTo>
                <a:lnTo>
                  <a:pt x="3840" y="23042"/>
                </a:lnTo>
                <a:lnTo>
                  <a:pt x="3840" y="24002"/>
                </a:lnTo>
                <a:lnTo>
                  <a:pt x="2880" y="25923"/>
                </a:lnTo>
                <a:lnTo>
                  <a:pt x="2880" y="28803"/>
                </a:lnTo>
                <a:lnTo>
                  <a:pt x="3840" y="29763"/>
                </a:lnTo>
                <a:lnTo>
                  <a:pt x="4800" y="29763"/>
                </a:lnTo>
                <a:lnTo>
                  <a:pt x="5760" y="30723"/>
                </a:lnTo>
                <a:lnTo>
                  <a:pt x="3840" y="32644"/>
                </a:lnTo>
                <a:lnTo>
                  <a:pt x="2880" y="34564"/>
                </a:lnTo>
                <a:lnTo>
                  <a:pt x="1920" y="34564"/>
                </a:lnTo>
                <a:lnTo>
                  <a:pt x="960" y="35524"/>
                </a:lnTo>
                <a:lnTo>
                  <a:pt x="0" y="37444"/>
                </a:lnTo>
                <a:lnTo>
                  <a:pt x="0" y="42245"/>
                </a:lnTo>
                <a:lnTo>
                  <a:pt x="1920" y="43205"/>
                </a:lnTo>
                <a:lnTo>
                  <a:pt x="4800" y="45125"/>
                </a:lnTo>
                <a:lnTo>
                  <a:pt x="4800" y="34564"/>
                </a:lnTo>
                <a:lnTo>
                  <a:pt x="5760" y="33604"/>
                </a:lnTo>
                <a:lnTo>
                  <a:pt x="6720" y="32644"/>
                </a:lnTo>
                <a:lnTo>
                  <a:pt x="7680" y="30723"/>
                </a:lnTo>
                <a:lnTo>
                  <a:pt x="10561" y="31683"/>
                </a:lnTo>
                <a:lnTo>
                  <a:pt x="9601" y="25923"/>
                </a:lnTo>
                <a:lnTo>
                  <a:pt x="7680" y="25923"/>
                </a:lnTo>
                <a:lnTo>
                  <a:pt x="6720" y="24963"/>
                </a:lnTo>
                <a:lnTo>
                  <a:pt x="6720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3" name="object 1063"/>
          <p:cNvSpPr/>
          <p:nvPr/>
        </p:nvSpPr>
        <p:spPr>
          <a:xfrm>
            <a:off x="4641692" y="1975393"/>
            <a:ext cx="24963" cy="20162"/>
          </a:xfrm>
          <a:custGeom>
            <a:avLst/>
            <a:gdLst/>
            <a:ahLst/>
            <a:cxnLst/>
            <a:rect l="l" t="t" r="r" b="b"/>
            <a:pathLst>
              <a:path w="24963" h="20162">
                <a:moveTo>
                  <a:pt x="22082" y="12481"/>
                </a:moveTo>
                <a:lnTo>
                  <a:pt x="20162" y="13441"/>
                </a:lnTo>
                <a:lnTo>
                  <a:pt x="18242" y="15361"/>
                </a:lnTo>
                <a:lnTo>
                  <a:pt x="15361" y="16322"/>
                </a:lnTo>
                <a:lnTo>
                  <a:pt x="6720" y="16322"/>
                </a:lnTo>
                <a:lnTo>
                  <a:pt x="3840" y="15361"/>
                </a:lnTo>
                <a:lnTo>
                  <a:pt x="1920" y="14401"/>
                </a:lnTo>
                <a:lnTo>
                  <a:pt x="0" y="13441"/>
                </a:lnTo>
                <a:lnTo>
                  <a:pt x="0" y="19202"/>
                </a:lnTo>
                <a:lnTo>
                  <a:pt x="3840" y="20162"/>
                </a:lnTo>
                <a:lnTo>
                  <a:pt x="13441" y="20162"/>
                </a:lnTo>
                <a:lnTo>
                  <a:pt x="18242" y="18242"/>
                </a:lnTo>
                <a:lnTo>
                  <a:pt x="22082" y="15361"/>
                </a:lnTo>
                <a:lnTo>
                  <a:pt x="24002" y="12481"/>
                </a:lnTo>
                <a:lnTo>
                  <a:pt x="24963" y="10561"/>
                </a:lnTo>
                <a:lnTo>
                  <a:pt x="24963" y="4800"/>
                </a:lnTo>
                <a:lnTo>
                  <a:pt x="23042" y="3840"/>
                </a:lnTo>
                <a:lnTo>
                  <a:pt x="22082" y="1920"/>
                </a:lnTo>
                <a:lnTo>
                  <a:pt x="20162" y="960"/>
                </a:lnTo>
                <a:lnTo>
                  <a:pt x="5760" y="960"/>
                </a:lnTo>
                <a:lnTo>
                  <a:pt x="4800" y="0"/>
                </a:lnTo>
                <a:lnTo>
                  <a:pt x="5760" y="5760"/>
                </a:lnTo>
                <a:lnTo>
                  <a:pt x="17282" y="5760"/>
                </a:lnTo>
                <a:lnTo>
                  <a:pt x="20162" y="6720"/>
                </a:lnTo>
                <a:lnTo>
                  <a:pt x="21122" y="6720"/>
                </a:lnTo>
                <a:lnTo>
                  <a:pt x="22082" y="7680"/>
                </a:lnTo>
                <a:lnTo>
                  <a:pt x="23042" y="8641"/>
                </a:lnTo>
                <a:lnTo>
                  <a:pt x="23042" y="10561"/>
                </a:lnTo>
                <a:lnTo>
                  <a:pt x="22082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4" name="object 1064"/>
          <p:cNvSpPr/>
          <p:nvPr/>
        </p:nvSpPr>
        <p:spPr>
          <a:xfrm>
            <a:off x="4671456" y="1964832"/>
            <a:ext cx="8641" cy="16322"/>
          </a:xfrm>
          <a:custGeom>
            <a:avLst/>
            <a:gdLst/>
            <a:ahLst/>
            <a:cxnLst/>
            <a:rect l="l" t="t" r="r" b="b"/>
            <a:pathLst>
              <a:path w="8641" h="16322">
                <a:moveTo>
                  <a:pt x="5760" y="0"/>
                </a:moveTo>
                <a:lnTo>
                  <a:pt x="2880" y="1920"/>
                </a:lnTo>
                <a:lnTo>
                  <a:pt x="1920" y="2880"/>
                </a:lnTo>
                <a:lnTo>
                  <a:pt x="960" y="4800"/>
                </a:lnTo>
                <a:lnTo>
                  <a:pt x="0" y="5760"/>
                </a:lnTo>
                <a:lnTo>
                  <a:pt x="0" y="12481"/>
                </a:lnTo>
                <a:lnTo>
                  <a:pt x="1920" y="14401"/>
                </a:lnTo>
                <a:lnTo>
                  <a:pt x="2880" y="15361"/>
                </a:lnTo>
                <a:lnTo>
                  <a:pt x="4800" y="16322"/>
                </a:lnTo>
                <a:lnTo>
                  <a:pt x="8641" y="16322"/>
                </a:lnTo>
                <a:lnTo>
                  <a:pt x="7680" y="12481"/>
                </a:lnTo>
                <a:lnTo>
                  <a:pt x="6720" y="10561"/>
                </a:lnTo>
                <a:lnTo>
                  <a:pt x="5760" y="9601"/>
                </a:lnTo>
                <a:lnTo>
                  <a:pt x="4800" y="8641"/>
                </a:lnTo>
                <a:lnTo>
                  <a:pt x="4800" y="5760"/>
                </a:lnTo>
                <a:lnTo>
                  <a:pt x="5760" y="4800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5" name="object 1065"/>
          <p:cNvSpPr/>
          <p:nvPr/>
        </p:nvSpPr>
        <p:spPr>
          <a:xfrm>
            <a:off x="4672416" y="1949470"/>
            <a:ext cx="25923" cy="31683"/>
          </a:xfrm>
          <a:custGeom>
            <a:avLst/>
            <a:gdLst/>
            <a:ahLst/>
            <a:cxnLst/>
            <a:rect l="l" t="t" r="r" b="b"/>
            <a:pathLst>
              <a:path w="25923" h="31683">
                <a:moveTo>
                  <a:pt x="1920" y="10561"/>
                </a:moveTo>
                <a:lnTo>
                  <a:pt x="3840" y="10561"/>
                </a:lnTo>
                <a:lnTo>
                  <a:pt x="4800" y="9601"/>
                </a:lnTo>
                <a:lnTo>
                  <a:pt x="5760" y="8641"/>
                </a:lnTo>
                <a:lnTo>
                  <a:pt x="5760" y="3840"/>
                </a:lnTo>
                <a:lnTo>
                  <a:pt x="6720" y="2880"/>
                </a:lnTo>
                <a:lnTo>
                  <a:pt x="7680" y="1920"/>
                </a:lnTo>
                <a:lnTo>
                  <a:pt x="13441" y="1920"/>
                </a:lnTo>
                <a:lnTo>
                  <a:pt x="14401" y="3840"/>
                </a:lnTo>
                <a:lnTo>
                  <a:pt x="15361" y="4800"/>
                </a:lnTo>
                <a:lnTo>
                  <a:pt x="15361" y="10561"/>
                </a:lnTo>
                <a:lnTo>
                  <a:pt x="10561" y="12481"/>
                </a:lnTo>
                <a:lnTo>
                  <a:pt x="6720" y="14401"/>
                </a:lnTo>
                <a:lnTo>
                  <a:pt x="4800" y="15361"/>
                </a:lnTo>
                <a:lnTo>
                  <a:pt x="4800" y="20162"/>
                </a:lnTo>
                <a:lnTo>
                  <a:pt x="5760" y="19202"/>
                </a:lnTo>
                <a:lnTo>
                  <a:pt x="5760" y="18242"/>
                </a:lnTo>
                <a:lnTo>
                  <a:pt x="7680" y="16322"/>
                </a:lnTo>
                <a:lnTo>
                  <a:pt x="9601" y="15361"/>
                </a:lnTo>
                <a:lnTo>
                  <a:pt x="10561" y="15361"/>
                </a:lnTo>
                <a:lnTo>
                  <a:pt x="12481" y="14401"/>
                </a:lnTo>
                <a:lnTo>
                  <a:pt x="15361" y="13441"/>
                </a:lnTo>
                <a:lnTo>
                  <a:pt x="15361" y="24963"/>
                </a:lnTo>
                <a:lnTo>
                  <a:pt x="12481" y="26883"/>
                </a:lnTo>
                <a:lnTo>
                  <a:pt x="10561" y="27843"/>
                </a:lnTo>
                <a:lnTo>
                  <a:pt x="6720" y="27843"/>
                </a:lnTo>
                <a:lnTo>
                  <a:pt x="7680" y="31683"/>
                </a:lnTo>
                <a:lnTo>
                  <a:pt x="8641" y="31683"/>
                </a:lnTo>
                <a:lnTo>
                  <a:pt x="9601" y="30723"/>
                </a:lnTo>
                <a:lnTo>
                  <a:pt x="10561" y="30723"/>
                </a:lnTo>
                <a:lnTo>
                  <a:pt x="12481" y="28803"/>
                </a:lnTo>
                <a:lnTo>
                  <a:pt x="15361" y="26883"/>
                </a:lnTo>
                <a:lnTo>
                  <a:pt x="15361" y="28803"/>
                </a:lnTo>
                <a:lnTo>
                  <a:pt x="16322" y="29763"/>
                </a:lnTo>
                <a:lnTo>
                  <a:pt x="16322" y="30723"/>
                </a:lnTo>
                <a:lnTo>
                  <a:pt x="17282" y="31683"/>
                </a:lnTo>
                <a:lnTo>
                  <a:pt x="21122" y="31683"/>
                </a:lnTo>
                <a:lnTo>
                  <a:pt x="24002" y="29763"/>
                </a:lnTo>
                <a:lnTo>
                  <a:pt x="25923" y="26883"/>
                </a:lnTo>
                <a:lnTo>
                  <a:pt x="25923" y="24963"/>
                </a:lnTo>
                <a:lnTo>
                  <a:pt x="24963" y="25923"/>
                </a:lnTo>
                <a:lnTo>
                  <a:pt x="24002" y="26883"/>
                </a:lnTo>
                <a:lnTo>
                  <a:pt x="23042" y="27843"/>
                </a:lnTo>
                <a:lnTo>
                  <a:pt x="22082" y="27843"/>
                </a:lnTo>
                <a:lnTo>
                  <a:pt x="22082" y="26883"/>
                </a:lnTo>
                <a:lnTo>
                  <a:pt x="21122" y="26883"/>
                </a:lnTo>
                <a:lnTo>
                  <a:pt x="21122" y="4800"/>
                </a:lnTo>
                <a:lnTo>
                  <a:pt x="20162" y="4800"/>
                </a:lnTo>
                <a:lnTo>
                  <a:pt x="20162" y="2880"/>
                </a:lnTo>
                <a:lnTo>
                  <a:pt x="19202" y="1920"/>
                </a:lnTo>
                <a:lnTo>
                  <a:pt x="17282" y="960"/>
                </a:lnTo>
                <a:lnTo>
                  <a:pt x="16322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9601"/>
                </a:lnTo>
                <a:lnTo>
                  <a:pt x="960" y="9601"/>
                </a:lnTo>
                <a:lnTo>
                  <a:pt x="960" y="10561"/>
                </a:lnTo>
                <a:lnTo>
                  <a:pt x="192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6" name="object 1066"/>
          <p:cNvSpPr/>
          <p:nvPr/>
        </p:nvSpPr>
        <p:spPr>
          <a:xfrm>
            <a:off x="4700259" y="1933148"/>
            <a:ext cx="15346" cy="47045"/>
          </a:xfrm>
          <a:custGeom>
            <a:avLst/>
            <a:gdLst/>
            <a:ahLst/>
            <a:cxnLst/>
            <a:rect l="l" t="t" r="r" b="b"/>
            <a:pathLst>
              <a:path w="15346" h="47045">
                <a:moveTo>
                  <a:pt x="9601" y="0"/>
                </a:moveTo>
                <a:lnTo>
                  <a:pt x="0" y="3840"/>
                </a:lnTo>
                <a:lnTo>
                  <a:pt x="960" y="4800"/>
                </a:lnTo>
                <a:lnTo>
                  <a:pt x="4785" y="4800"/>
                </a:lnTo>
                <a:lnTo>
                  <a:pt x="4785" y="45125"/>
                </a:lnTo>
                <a:lnTo>
                  <a:pt x="3840" y="45125"/>
                </a:lnTo>
                <a:lnTo>
                  <a:pt x="3840" y="46085"/>
                </a:lnTo>
                <a:lnTo>
                  <a:pt x="960" y="46085"/>
                </a:lnTo>
                <a:lnTo>
                  <a:pt x="960" y="47045"/>
                </a:lnTo>
                <a:lnTo>
                  <a:pt x="15346" y="47045"/>
                </a:lnTo>
                <a:lnTo>
                  <a:pt x="15346" y="46085"/>
                </a:lnTo>
                <a:lnTo>
                  <a:pt x="12466" y="46085"/>
                </a:lnTo>
                <a:lnTo>
                  <a:pt x="11506" y="45125"/>
                </a:lnTo>
                <a:lnTo>
                  <a:pt x="11506" y="44165"/>
                </a:lnTo>
                <a:lnTo>
                  <a:pt x="10561" y="44165"/>
                </a:lnTo>
                <a:lnTo>
                  <a:pt x="10561" y="0"/>
                </a:lnTo>
                <a:lnTo>
                  <a:pt x="96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7" name="object 1067"/>
          <p:cNvSpPr/>
          <p:nvPr/>
        </p:nvSpPr>
        <p:spPr>
          <a:xfrm>
            <a:off x="4719447" y="1933148"/>
            <a:ext cx="16322" cy="47045"/>
          </a:xfrm>
          <a:custGeom>
            <a:avLst/>
            <a:gdLst/>
            <a:ahLst/>
            <a:cxnLst/>
            <a:rect l="l" t="t" r="r" b="b"/>
            <a:pathLst>
              <a:path w="16322" h="47045">
                <a:moveTo>
                  <a:pt x="9601" y="0"/>
                </a:moveTo>
                <a:lnTo>
                  <a:pt x="0" y="3840"/>
                </a:lnTo>
                <a:lnTo>
                  <a:pt x="960" y="4800"/>
                </a:lnTo>
                <a:lnTo>
                  <a:pt x="4800" y="4800"/>
                </a:lnTo>
                <a:lnTo>
                  <a:pt x="4800" y="6720"/>
                </a:lnTo>
                <a:lnTo>
                  <a:pt x="5775" y="7680"/>
                </a:lnTo>
                <a:lnTo>
                  <a:pt x="5775" y="44165"/>
                </a:lnTo>
                <a:lnTo>
                  <a:pt x="4800" y="44165"/>
                </a:lnTo>
                <a:lnTo>
                  <a:pt x="4800" y="45125"/>
                </a:lnTo>
                <a:lnTo>
                  <a:pt x="3840" y="46085"/>
                </a:lnTo>
                <a:lnTo>
                  <a:pt x="960" y="46085"/>
                </a:lnTo>
                <a:lnTo>
                  <a:pt x="960" y="47045"/>
                </a:lnTo>
                <a:lnTo>
                  <a:pt x="16322" y="47045"/>
                </a:lnTo>
                <a:lnTo>
                  <a:pt x="16322" y="46085"/>
                </a:lnTo>
                <a:lnTo>
                  <a:pt x="12481" y="46085"/>
                </a:lnTo>
                <a:lnTo>
                  <a:pt x="12481" y="45125"/>
                </a:lnTo>
                <a:lnTo>
                  <a:pt x="11521" y="45125"/>
                </a:lnTo>
                <a:lnTo>
                  <a:pt x="11521" y="44165"/>
                </a:lnTo>
                <a:lnTo>
                  <a:pt x="10561" y="42245"/>
                </a:lnTo>
                <a:lnTo>
                  <a:pt x="10561" y="0"/>
                </a:lnTo>
                <a:lnTo>
                  <a:pt x="96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8" name="object 1068"/>
          <p:cNvSpPr/>
          <p:nvPr/>
        </p:nvSpPr>
        <p:spPr>
          <a:xfrm>
            <a:off x="4736729" y="1950430"/>
            <a:ext cx="33604" cy="45125"/>
          </a:xfrm>
          <a:custGeom>
            <a:avLst/>
            <a:gdLst/>
            <a:ahLst/>
            <a:cxnLst/>
            <a:rect l="l" t="t" r="r" b="b"/>
            <a:pathLst>
              <a:path w="33604" h="45125">
                <a:moveTo>
                  <a:pt x="6720" y="38404"/>
                </a:moveTo>
                <a:lnTo>
                  <a:pt x="3840" y="38404"/>
                </a:lnTo>
                <a:lnTo>
                  <a:pt x="2880" y="39364"/>
                </a:lnTo>
                <a:lnTo>
                  <a:pt x="1920" y="39364"/>
                </a:lnTo>
                <a:lnTo>
                  <a:pt x="1920" y="42245"/>
                </a:lnTo>
                <a:lnTo>
                  <a:pt x="2880" y="43205"/>
                </a:lnTo>
                <a:lnTo>
                  <a:pt x="2880" y="44165"/>
                </a:lnTo>
                <a:lnTo>
                  <a:pt x="3840" y="44165"/>
                </a:lnTo>
                <a:lnTo>
                  <a:pt x="4800" y="45125"/>
                </a:lnTo>
                <a:lnTo>
                  <a:pt x="8641" y="45125"/>
                </a:lnTo>
                <a:lnTo>
                  <a:pt x="10561" y="44165"/>
                </a:lnTo>
                <a:lnTo>
                  <a:pt x="12481" y="42245"/>
                </a:lnTo>
                <a:lnTo>
                  <a:pt x="14401" y="41285"/>
                </a:lnTo>
                <a:lnTo>
                  <a:pt x="15361" y="39364"/>
                </a:lnTo>
                <a:lnTo>
                  <a:pt x="17282" y="35524"/>
                </a:lnTo>
                <a:lnTo>
                  <a:pt x="29763" y="5760"/>
                </a:lnTo>
                <a:lnTo>
                  <a:pt x="29763" y="3840"/>
                </a:lnTo>
                <a:lnTo>
                  <a:pt x="30723" y="2880"/>
                </a:lnTo>
                <a:lnTo>
                  <a:pt x="30723" y="1920"/>
                </a:lnTo>
                <a:lnTo>
                  <a:pt x="31683" y="1920"/>
                </a:lnTo>
                <a:lnTo>
                  <a:pt x="31683" y="960"/>
                </a:lnTo>
                <a:lnTo>
                  <a:pt x="33604" y="960"/>
                </a:lnTo>
                <a:lnTo>
                  <a:pt x="33604" y="0"/>
                </a:lnTo>
                <a:lnTo>
                  <a:pt x="24002" y="0"/>
                </a:lnTo>
                <a:lnTo>
                  <a:pt x="24002" y="960"/>
                </a:lnTo>
                <a:lnTo>
                  <a:pt x="25923" y="960"/>
                </a:lnTo>
                <a:lnTo>
                  <a:pt x="26883" y="1920"/>
                </a:lnTo>
                <a:lnTo>
                  <a:pt x="26883" y="4800"/>
                </a:lnTo>
                <a:lnTo>
                  <a:pt x="25923" y="5760"/>
                </a:lnTo>
                <a:lnTo>
                  <a:pt x="19202" y="22082"/>
                </a:lnTo>
                <a:lnTo>
                  <a:pt x="12481" y="6720"/>
                </a:lnTo>
                <a:lnTo>
                  <a:pt x="11521" y="4800"/>
                </a:lnTo>
                <a:lnTo>
                  <a:pt x="10561" y="3840"/>
                </a:lnTo>
                <a:lnTo>
                  <a:pt x="10561" y="2880"/>
                </a:lnTo>
                <a:lnTo>
                  <a:pt x="11521" y="1920"/>
                </a:lnTo>
                <a:lnTo>
                  <a:pt x="12481" y="960"/>
                </a:lnTo>
                <a:lnTo>
                  <a:pt x="14401" y="960"/>
                </a:lnTo>
                <a:lnTo>
                  <a:pt x="14401" y="0"/>
                </a:lnTo>
                <a:lnTo>
                  <a:pt x="0" y="0"/>
                </a:lnTo>
                <a:lnTo>
                  <a:pt x="0" y="960"/>
                </a:lnTo>
                <a:lnTo>
                  <a:pt x="1920" y="960"/>
                </a:lnTo>
                <a:lnTo>
                  <a:pt x="2880" y="1920"/>
                </a:lnTo>
                <a:lnTo>
                  <a:pt x="3840" y="2880"/>
                </a:lnTo>
                <a:lnTo>
                  <a:pt x="3840" y="3840"/>
                </a:lnTo>
                <a:lnTo>
                  <a:pt x="4800" y="4800"/>
                </a:lnTo>
                <a:lnTo>
                  <a:pt x="5760" y="5760"/>
                </a:lnTo>
                <a:lnTo>
                  <a:pt x="17282" y="28803"/>
                </a:lnTo>
                <a:lnTo>
                  <a:pt x="14401" y="34564"/>
                </a:lnTo>
                <a:lnTo>
                  <a:pt x="13441" y="36484"/>
                </a:lnTo>
                <a:lnTo>
                  <a:pt x="13441" y="37444"/>
                </a:lnTo>
                <a:lnTo>
                  <a:pt x="12481" y="38404"/>
                </a:lnTo>
                <a:lnTo>
                  <a:pt x="11521" y="39364"/>
                </a:lnTo>
                <a:lnTo>
                  <a:pt x="9601" y="39364"/>
                </a:lnTo>
                <a:lnTo>
                  <a:pt x="8641" y="38404"/>
                </a:lnTo>
                <a:lnTo>
                  <a:pt x="6720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9" name="object 1069"/>
          <p:cNvSpPr/>
          <p:nvPr/>
        </p:nvSpPr>
        <p:spPr>
          <a:xfrm>
            <a:off x="4488103" y="2028184"/>
            <a:ext cx="21107" cy="12481"/>
          </a:xfrm>
          <a:custGeom>
            <a:avLst/>
            <a:gdLst/>
            <a:ahLst/>
            <a:cxnLst/>
            <a:rect l="l" t="t" r="r" b="b"/>
            <a:pathLst>
              <a:path w="21107" h="12481">
                <a:moveTo>
                  <a:pt x="960" y="5760"/>
                </a:moveTo>
                <a:lnTo>
                  <a:pt x="1920" y="4800"/>
                </a:lnTo>
                <a:lnTo>
                  <a:pt x="3840" y="2880"/>
                </a:lnTo>
                <a:lnTo>
                  <a:pt x="5760" y="1920"/>
                </a:lnTo>
                <a:lnTo>
                  <a:pt x="8641" y="1920"/>
                </a:lnTo>
                <a:lnTo>
                  <a:pt x="9601" y="2880"/>
                </a:lnTo>
                <a:lnTo>
                  <a:pt x="10561" y="2880"/>
                </a:lnTo>
                <a:lnTo>
                  <a:pt x="11521" y="3840"/>
                </a:lnTo>
                <a:lnTo>
                  <a:pt x="12481" y="4800"/>
                </a:lnTo>
                <a:lnTo>
                  <a:pt x="13441" y="5760"/>
                </a:lnTo>
                <a:lnTo>
                  <a:pt x="13441" y="10561"/>
                </a:lnTo>
                <a:lnTo>
                  <a:pt x="0" y="10561"/>
                </a:lnTo>
                <a:lnTo>
                  <a:pt x="0" y="12481"/>
                </a:lnTo>
                <a:lnTo>
                  <a:pt x="21107" y="12481"/>
                </a:lnTo>
                <a:lnTo>
                  <a:pt x="21107" y="8641"/>
                </a:lnTo>
                <a:lnTo>
                  <a:pt x="19202" y="5760"/>
                </a:lnTo>
                <a:lnTo>
                  <a:pt x="17282" y="2880"/>
                </a:lnTo>
                <a:lnTo>
                  <a:pt x="15361" y="960"/>
                </a:lnTo>
                <a:lnTo>
                  <a:pt x="12481" y="0"/>
                </a:lnTo>
                <a:lnTo>
                  <a:pt x="4800" y="0"/>
                </a:lnTo>
                <a:lnTo>
                  <a:pt x="1920" y="960"/>
                </a:lnTo>
                <a:lnTo>
                  <a:pt x="96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0" name="object 1070"/>
          <p:cNvSpPr/>
          <p:nvPr/>
        </p:nvSpPr>
        <p:spPr>
          <a:xfrm>
            <a:off x="4483303" y="2029145"/>
            <a:ext cx="25907" cy="31683"/>
          </a:xfrm>
          <a:custGeom>
            <a:avLst/>
            <a:gdLst/>
            <a:ahLst/>
            <a:cxnLst/>
            <a:rect l="l" t="t" r="r" b="b"/>
            <a:pathLst>
              <a:path w="25907" h="31683">
                <a:moveTo>
                  <a:pt x="960" y="24002"/>
                </a:moveTo>
                <a:lnTo>
                  <a:pt x="3840" y="26883"/>
                </a:lnTo>
                <a:lnTo>
                  <a:pt x="5760" y="29763"/>
                </a:lnTo>
                <a:lnTo>
                  <a:pt x="9601" y="31683"/>
                </a:lnTo>
                <a:lnTo>
                  <a:pt x="16322" y="31683"/>
                </a:lnTo>
                <a:lnTo>
                  <a:pt x="19202" y="29763"/>
                </a:lnTo>
                <a:lnTo>
                  <a:pt x="21122" y="27843"/>
                </a:lnTo>
                <a:lnTo>
                  <a:pt x="24002" y="24963"/>
                </a:lnTo>
                <a:lnTo>
                  <a:pt x="24963" y="22082"/>
                </a:lnTo>
                <a:lnTo>
                  <a:pt x="25907" y="19202"/>
                </a:lnTo>
                <a:lnTo>
                  <a:pt x="24963" y="18242"/>
                </a:lnTo>
                <a:lnTo>
                  <a:pt x="23042" y="21122"/>
                </a:lnTo>
                <a:lnTo>
                  <a:pt x="22082" y="23042"/>
                </a:lnTo>
                <a:lnTo>
                  <a:pt x="21122" y="24002"/>
                </a:lnTo>
                <a:lnTo>
                  <a:pt x="19202" y="24963"/>
                </a:lnTo>
                <a:lnTo>
                  <a:pt x="17282" y="25923"/>
                </a:lnTo>
                <a:lnTo>
                  <a:pt x="12481" y="25923"/>
                </a:lnTo>
                <a:lnTo>
                  <a:pt x="9601" y="24963"/>
                </a:lnTo>
                <a:lnTo>
                  <a:pt x="7680" y="22082"/>
                </a:lnTo>
                <a:lnTo>
                  <a:pt x="5760" y="19202"/>
                </a:lnTo>
                <a:lnTo>
                  <a:pt x="4800" y="15361"/>
                </a:lnTo>
                <a:lnTo>
                  <a:pt x="4800" y="6720"/>
                </a:lnTo>
                <a:lnTo>
                  <a:pt x="5760" y="4800"/>
                </a:lnTo>
                <a:lnTo>
                  <a:pt x="6720" y="0"/>
                </a:lnTo>
                <a:lnTo>
                  <a:pt x="3840" y="2880"/>
                </a:lnTo>
                <a:lnTo>
                  <a:pt x="960" y="5760"/>
                </a:lnTo>
                <a:lnTo>
                  <a:pt x="0" y="10561"/>
                </a:lnTo>
                <a:lnTo>
                  <a:pt x="0" y="20162"/>
                </a:lnTo>
                <a:lnTo>
                  <a:pt x="960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1" name="object 1071"/>
          <p:cNvSpPr/>
          <p:nvPr/>
        </p:nvSpPr>
        <p:spPr>
          <a:xfrm>
            <a:off x="4511146" y="2028184"/>
            <a:ext cx="33588" cy="31683"/>
          </a:xfrm>
          <a:custGeom>
            <a:avLst/>
            <a:gdLst/>
            <a:ahLst/>
            <a:cxnLst/>
            <a:rect l="l" t="t" r="r" b="b"/>
            <a:pathLst>
              <a:path w="33588" h="31683">
                <a:moveTo>
                  <a:pt x="28788" y="28803"/>
                </a:moveTo>
                <a:lnTo>
                  <a:pt x="28788" y="6720"/>
                </a:lnTo>
                <a:lnTo>
                  <a:pt x="27828" y="4800"/>
                </a:lnTo>
                <a:lnTo>
                  <a:pt x="26868" y="2880"/>
                </a:lnTo>
                <a:lnTo>
                  <a:pt x="25908" y="1920"/>
                </a:lnTo>
                <a:lnTo>
                  <a:pt x="24947" y="960"/>
                </a:lnTo>
                <a:lnTo>
                  <a:pt x="23987" y="0"/>
                </a:lnTo>
                <a:lnTo>
                  <a:pt x="17266" y="0"/>
                </a:lnTo>
                <a:lnTo>
                  <a:pt x="14401" y="1920"/>
                </a:lnTo>
                <a:lnTo>
                  <a:pt x="10561" y="6720"/>
                </a:lnTo>
                <a:lnTo>
                  <a:pt x="10561" y="0"/>
                </a:lnTo>
                <a:lnTo>
                  <a:pt x="9585" y="0"/>
                </a:lnTo>
                <a:lnTo>
                  <a:pt x="0" y="3840"/>
                </a:lnTo>
                <a:lnTo>
                  <a:pt x="0" y="4800"/>
                </a:lnTo>
                <a:lnTo>
                  <a:pt x="960" y="4800"/>
                </a:lnTo>
                <a:lnTo>
                  <a:pt x="1905" y="3840"/>
                </a:lnTo>
                <a:lnTo>
                  <a:pt x="2880" y="3840"/>
                </a:lnTo>
                <a:lnTo>
                  <a:pt x="3840" y="4800"/>
                </a:lnTo>
                <a:lnTo>
                  <a:pt x="4785" y="4800"/>
                </a:lnTo>
                <a:lnTo>
                  <a:pt x="4785" y="27843"/>
                </a:lnTo>
                <a:lnTo>
                  <a:pt x="3840" y="28803"/>
                </a:lnTo>
                <a:lnTo>
                  <a:pt x="3840" y="29763"/>
                </a:lnTo>
                <a:lnTo>
                  <a:pt x="0" y="29763"/>
                </a:lnTo>
                <a:lnTo>
                  <a:pt x="0" y="31683"/>
                </a:lnTo>
                <a:lnTo>
                  <a:pt x="15346" y="31683"/>
                </a:lnTo>
                <a:lnTo>
                  <a:pt x="15346" y="29763"/>
                </a:lnTo>
                <a:lnTo>
                  <a:pt x="11521" y="29763"/>
                </a:lnTo>
                <a:lnTo>
                  <a:pt x="11521" y="28803"/>
                </a:lnTo>
                <a:lnTo>
                  <a:pt x="10561" y="27843"/>
                </a:lnTo>
                <a:lnTo>
                  <a:pt x="10561" y="8641"/>
                </a:lnTo>
                <a:lnTo>
                  <a:pt x="13426" y="5760"/>
                </a:lnTo>
                <a:lnTo>
                  <a:pt x="16306" y="3840"/>
                </a:lnTo>
                <a:lnTo>
                  <a:pt x="20147" y="3840"/>
                </a:lnTo>
                <a:lnTo>
                  <a:pt x="21107" y="4800"/>
                </a:lnTo>
                <a:lnTo>
                  <a:pt x="22067" y="5760"/>
                </a:lnTo>
                <a:lnTo>
                  <a:pt x="23027" y="6720"/>
                </a:lnTo>
                <a:lnTo>
                  <a:pt x="23027" y="28803"/>
                </a:lnTo>
                <a:lnTo>
                  <a:pt x="22067" y="28803"/>
                </a:lnTo>
                <a:lnTo>
                  <a:pt x="22067" y="29763"/>
                </a:lnTo>
                <a:lnTo>
                  <a:pt x="18242" y="29763"/>
                </a:lnTo>
                <a:lnTo>
                  <a:pt x="18242" y="31683"/>
                </a:lnTo>
                <a:lnTo>
                  <a:pt x="33588" y="31683"/>
                </a:lnTo>
                <a:lnTo>
                  <a:pt x="33588" y="29763"/>
                </a:lnTo>
                <a:lnTo>
                  <a:pt x="29748" y="29763"/>
                </a:lnTo>
                <a:lnTo>
                  <a:pt x="29748" y="28803"/>
                </a:lnTo>
                <a:lnTo>
                  <a:pt x="28788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2" name="object 1072"/>
          <p:cNvSpPr/>
          <p:nvPr/>
        </p:nvSpPr>
        <p:spPr>
          <a:xfrm>
            <a:off x="4547616" y="2011862"/>
            <a:ext cx="26883" cy="48005"/>
          </a:xfrm>
          <a:custGeom>
            <a:avLst/>
            <a:gdLst/>
            <a:ahLst/>
            <a:cxnLst/>
            <a:rect l="l" t="t" r="r" b="b"/>
            <a:pathLst>
              <a:path w="26883" h="48005">
                <a:moveTo>
                  <a:pt x="11521" y="17282"/>
                </a:moveTo>
                <a:lnTo>
                  <a:pt x="11521" y="5760"/>
                </a:lnTo>
                <a:lnTo>
                  <a:pt x="12481" y="4800"/>
                </a:lnTo>
                <a:lnTo>
                  <a:pt x="12481" y="3840"/>
                </a:lnTo>
                <a:lnTo>
                  <a:pt x="13441" y="3840"/>
                </a:lnTo>
                <a:lnTo>
                  <a:pt x="14401" y="2895"/>
                </a:lnTo>
                <a:lnTo>
                  <a:pt x="18242" y="2895"/>
                </a:lnTo>
                <a:lnTo>
                  <a:pt x="19202" y="3840"/>
                </a:lnTo>
                <a:lnTo>
                  <a:pt x="19202" y="4800"/>
                </a:lnTo>
                <a:lnTo>
                  <a:pt x="20162" y="5760"/>
                </a:lnTo>
                <a:lnTo>
                  <a:pt x="21122" y="6736"/>
                </a:lnTo>
                <a:lnTo>
                  <a:pt x="22082" y="7680"/>
                </a:lnTo>
                <a:lnTo>
                  <a:pt x="23042" y="8641"/>
                </a:lnTo>
                <a:lnTo>
                  <a:pt x="24963" y="8641"/>
                </a:lnTo>
                <a:lnTo>
                  <a:pt x="25923" y="7680"/>
                </a:lnTo>
                <a:lnTo>
                  <a:pt x="26883" y="7680"/>
                </a:lnTo>
                <a:lnTo>
                  <a:pt x="26883" y="4800"/>
                </a:lnTo>
                <a:lnTo>
                  <a:pt x="25923" y="3840"/>
                </a:lnTo>
                <a:lnTo>
                  <a:pt x="24963" y="2895"/>
                </a:lnTo>
                <a:lnTo>
                  <a:pt x="23042" y="960"/>
                </a:lnTo>
                <a:lnTo>
                  <a:pt x="21122" y="0"/>
                </a:lnTo>
                <a:lnTo>
                  <a:pt x="16322" y="0"/>
                </a:lnTo>
                <a:lnTo>
                  <a:pt x="13441" y="960"/>
                </a:lnTo>
                <a:lnTo>
                  <a:pt x="11521" y="1920"/>
                </a:lnTo>
                <a:lnTo>
                  <a:pt x="9601" y="3840"/>
                </a:lnTo>
                <a:lnTo>
                  <a:pt x="7680" y="4800"/>
                </a:lnTo>
                <a:lnTo>
                  <a:pt x="6720" y="7680"/>
                </a:lnTo>
                <a:lnTo>
                  <a:pt x="5760" y="9616"/>
                </a:lnTo>
                <a:lnTo>
                  <a:pt x="5760" y="17282"/>
                </a:lnTo>
                <a:lnTo>
                  <a:pt x="0" y="17282"/>
                </a:lnTo>
                <a:lnTo>
                  <a:pt x="0" y="19202"/>
                </a:lnTo>
                <a:lnTo>
                  <a:pt x="5760" y="19202"/>
                </a:lnTo>
                <a:lnTo>
                  <a:pt x="5760" y="43205"/>
                </a:lnTo>
                <a:lnTo>
                  <a:pt x="4800" y="44165"/>
                </a:lnTo>
                <a:lnTo>
                  <a:pt x="4800" y="45125"/>
                </a:lnTo>
                <a:lnTo>
                  <a:pt x="3840" y="46085"/>
                </a:lnTo>
                <a:lnTo>
                  <a:pt x="0" y="46085"/>
                </a:lnTo>
                <a:lnTo>
                  <a:pt x="0" y="48005"/>
                </a:lnTo>
                <a:lnTo>
                  <a:pt x="18242" y="48005"/>
                </a:lnTo>
                <a:lnTo>
                  <a:pt x="18242" y="46085"/>
                </a:lnTo>
                <a:lnTo>
                  <a:pt x="12481" y="46085"/>
                </a:lnTo>
                <a:lnTo>
                  <a:pt x="12481" y="45125"/>
                </a:lnTo>
                <a:lnTo>
                  <a:pt x="11521" y="44165"/>
                </a:lnTo>
                <a:lnTo>
                  <a:pt x="11521" y="19202"/>
                </a:lnTo>
                <a:lnTo>
                  <a:pt x="19202" y="19202"/>
                </a:lnTo>
                <a:lnTo>
                  <a:pt x="19202" y="17282"/>
                </a:lnTo>
                <a:lnTo>
                  <a:pt x="11521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3" name="object 1073"/>
          <p:cNvSpPr/>
          <p:nvPr/>
        </p:nvSpPr>
        <p:spPr>
          <a:xfrm>
            <a:off x="4570658" y="2031065"/>
            <a:ext cx="20162" cy="29763"/>
          </a:xfrm>
          <a:custGeom>
            <a:avLst/>
            <a:gdLst/>
            <a:ahLst/>
            <a:cxnLst/>
            <a:rect l="l" t="t" r="r" b="b"/>
            <a:pathLst>
              <a:path w="20162" h="29763">
                <a:moveTo>
                  <a:pt x="12481" y="26883"/>
                </a:moveTo>
                <a:lnTo>
                  <a:pt x="10561" y="24963"/>
                </a:lnTo>
                <a:lnTo>
                  <a:pt x="8641" y="22082"/>
                </a:lnTo>
                <a:lnTo>
                  <a:pt x="6720" y="19202"/>
                </a:lnTo>
                <a:lnTo>
                  <a:pt x="5760" y="15361"/>
                </a:lnTo>
                <a:lnTo>
                  <a:pt x="5760" y="7680"/>
                </a:lnTo>
                <a:lnTo>
                  <a:pt x="4800" y="0"/>
                </a:lnTo>
                <a:lnTo>
                  <a:pt x="2880" y="1920"/>
                </a:lnTo>
                <a:lnTo>
                  <a:pt x="1920" y="4800"/>
                </a:lnTo>
                <a:lnTo>
                  <a:pt x="960" y="7680"/>
                </a:lnTo>
                <a:lnTo>
                  <a:pt x="0" y="10561"/>
                </a:lnTo>
                <a:lnTo>
                  <a:pt x="0" y="17282"/>
                </a:lnTo>
                <a:lnTo>
                  <a:pt x="960" y="21122"/>
                </a:lnTo>
                <a:lnTo>
                  <a:pt x="2880" y="24002"/>
                </a:lnTo>
                <a:lnTo>
                  <a:pt x="5760" y="27843"/>
                </a:lnTo>
                <a:lnTo>
                  <a:pt x="9601" y="29763"/>
                </a:lnTo>
                <a:lnTo>
                  <a:pt x="17282" y="29763"/>
                </a:lnTo>
                <a:lnTo>
                  <a:pt x="20162" y="28803"/>
                </a:lnTo>
                <a:lnTo>
                  <a:pt x="19202" y="25923"/>
                </a:lnTo>
                <a:lnTo>
                  <a:pt x="18242" y="26883"/>
                </a:lnTo>
                <a:lnTo>
                  <a:pt x="12481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4" name="object 1074"/>
          <p:cNvSpPr/>
          <p:nvPr/>
        </p:nvSpPr>
        <p:spPr>
          <a:xfrm>
            <a:off x="4575459" y="2028184"/>
            <a:ext cx="24963" cy="31683"/>
          </a:xfrm>
          <a:custGeom>
            <a:avLst/>
            <a:gdLst/>
            <a:ahLst/>
            <a:cxnLst/>
            <a:rect l="l" t="t" r="r" b="b"/>
            <a:pathLst>
              <a:path w="24963" h="31683">
                <a:moveTo>
                  <a:pt x="1920" y="6720"/>
                </a:moveTo>
                <a:lnTo>
                  <a:pt x="2880" y="4800"/>
                </a:lnTo>
                <a:lnTo>
                  <a:pt x="3840" y="3840"/>
                </a:lnTo>
                <a:lnTo>
                  <a:pt x="4800" y="2880"/>
                </a:lnTo>
                <a:lnTo>
                  <a:pt x="6720" y="1920"/>
                </a:lnTo>
                <a:lnTo>
                  <a:pt x="11521" y="1920"/>
                </a:lnTo>
                <a:lnTo>
                  <a:pt x="13441" y="2880"/>
                </a:lnTo>
                <a:lnTo>
                  <a:pt x="14401" y="4800"/>
                </a:lnTo>
                <a:lnTo>
                  <a:pt x="17282" y="8641"/>
                </a:lnTo>
                <a:lnTo>
                  <a:pt x="18242" y="12481"/>
                </a:lnTo>
                <a:lnTo>
                  <a:pt x="18242" y="22082"/>
                </a:lnTo>
                <a:lnTo>
                  <a:pt x="17282" y="24963"/>
                </a:lnTo>
                <a:lnTo>
                  <a:pt x="16322" y="26883"/>
                </a:lnTo>
                <a:lnTo>
                  <a:pt x="14401" y="28803"/>
                </a:lnTo>
                <a:lnTo>
                  <a:pt x="15361" y="31683"/>
                </a:lnTo>
                <a:lnTo>
                  <a:pt x="17282" y="29763"/>
                </a:lnTo>
                <a:lnTo>
                  <a:pt x="19202" y="28803"/>
                </a:lnTo>
                <a:lnTo>
                  <a:pt x="21122" y="26883"/>
                </a:lnTo>
                <a:lnTo>
                  <a:pt x="23042" y="24002"/>
                </a:lnTo>
                <a:lnTo>
                  <a:pt x="24002" y="21122"/>
                </a:lnTo>
                <a:lnTo>
                  <a:pt x="24963" y="18242"/>
                </a:lnTo>
                <a:lnTo>
                  <a:pt x="24963" y="11521"/>
                </a:lnTo>
                <a:lnTo>
                  <a:pt x="23042" y="7680"/>
                </a:lnTo>
                <a:lnTo>
                  <a:pt x="21122" y="4800"/>
                </a:lnTo>
                <a:lnTo>
                  <a:pt x="18242" y="1920"/>
                </a:lnTo>
                <a:lnTo>
                  <a:pt x="14401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1920"/>
                </a:lnTo>
                <a:lnTo>
                  <a:pt x="0" y="2880"/>
                </a:lnTo>
                <a:lnTo>
                  <a:pt x="960" y="10561"/>
                </a:lnTo>
                <a:lnTo>
                  <a:pt x="1920" y="8641"/>
                </a:lnTo>
                <a:lnTo>
                  <a:pt x="192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5" name="object 1075"/>
          <p:cNvSpPr/>
          <p:nvPr/>
        </p:nvSpPr>
        <p:spPr>
          <a:xfrm>
            <a:off x="4603302" y="2028184"/>
            <a:ext cx="22067" cy="31683"/>
          </a:xfrm>
          <a:custGeom>
            <a:avLst/>
            <a:gdLst/>
            <a:ahLst/>
            <a:cxnLst/>
            <a:rect l="l" t="t" r="r" b="b"/>
            <a:pathLst>
              <a:path w="22067" h="31683">
                <a:moveTo>
                  <a:pt x="15346" y="31683"/>
                </a:moveTo>
                <a:lnTo>
                  <a:pt x="15346" y="29763"/>
                </a:lnTo>
                <a:lnTo>
                  <a:pt x="12481" y="29763"/>
                </a:lnTo>
                <a:lnTo>
                  <a:pt x="11506" y="28803"/>
                </a:lnTo>
                <a:lnTo>
                  <a:pt x="10546" y="27843"/>
                </a:lnTo>
                <a:lnTo>
                  <a:pt x="10546" y="9601"/>
                </a:lnTo>
                <a:lnTo>
                  <a:pt x="11506" y="7680"/>
                </a:lnTo>
                <a:lnTo>
                  <a:pt x="12481" y="5760"/>
                </a:lnTo>
                <a:lnTo>
                  <a:pt x="13441" y="4800"/>
                </a:lnTo>
                <a:lnTo>
                  <a:pt x="16322" y="4800"/>
                </a:lnTo>
                <a:lnTo>
                  <a:pt x="17282" y="5760"/>
                </a:lnTo>
                <a:lnTo>
                  <a:pt x="18227" y="6720"/>
                </a:lnTo>
                <a:lnTo>
                  <a:pt x="21107" y="6720"/>
                </a:lnTo>
                <a:lnTo>
                  <a:pt x="21107" y="5760"/>
                </a:lnTo>
                <a:lnTo>
                  <a:pt x="22067" y="4800"/>
                </a:lnTo>
                <a:lnTo>
                  <a:pt x="22067" y="1920"/>
                </a:lnTo>
                <a:lnTo>
                  <a:pt x="21107" y="960"/>
                </a:lnTo>
                <a:lnTo>
                  <a:pt x="20162" y="0"/>
                </a:lnTo>
                <a:lnTo>
                  <a:pt x="15346" y="0"/>
                </a:lnTo>
                <a:lnTo>
                  <a:pt x="12481" y="1920"/>
                </a:lnTo>
                <a:lnTo>
                  <a:pt x="10546" y="6720"/>
                </a:lnTo>
                <a:lnTo>
                  <a:pt x="10546" y="0"/>
                </a:lnTo>
                <a:lnTo>
                  <a:pt x="8641" y="0"/>
                </a:lnTo>
                <a:lnTo>
                  <a:pt x="0" y="3840"/>
                </a:lnTo>
                <a:lnTo>
                  <a:pt x="0" y="4800"/>
                </a:lnTo>
                <a:lnTo>
                  <a:pt x="960" y="4800"/>
                </a:lnTo>
                <a:lnTo>
                  <a:pt x="1920" y="3840"/>
                </a:lnTo>
                <a:lnTo>
                  <a:pt x="2880" y="3840"/>
                </a:lnTo>
                <a:lnTo>
                  <a:pt x="3825" y="4800"/>
                </a:lnTo>
                <a:lnTo>
                  <a:pt x="4800" y="5760"/>
                </a:lnTo>
                <a:lnTo>
                  <a:pt x="4800" y="28803"/>
                </a:lnTo>
                <a:lnTo>
                  <a:pt x="3825" y="28803"/>
                </a:lnTo>
                <a:lnTo>
                  <a:pt x="3825" y="29763"/>
                </a:lnTo>
                <a:lnTo>
                  <a:pt x="0" y="29763"/>
                </a:lnTo>
                <a:lnTo>
                  <a:pt x="0" y="31683"/>
                </a:lnTo>
                <a:lnTo>
                  <a:pt x="15346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6" name="object 1076"/>
          <p:cNvSpPr/>
          <p:nvPr/>
        </p:nvSpPr>
        <p:spPr>
          <a:xfrm>
            <a:off x="4627305" y="2028184"/>
            <a:ext cx="25908" cy="32644"/>
          </a:xfrm>
          <a:custGeom>
            <a:avLst/>
            <a:gdLst/>
            <a:ahLst/>
            <a:cxnLst/>
            <a:rect l="l" t="t" r="r" b="b"/>
            <a:pathLst>
              <a:path w="25908" h="32644">
                <a:moveTo>
                  <a:pt x="7665" y="960"/>
                </a:moveTo>
                <a:lnTo>
                  <a:pt x="4785" y="4800"/>
                </a:lnTo>
                <a:lnTo>
                  <a:pt x="1905" y="7680"/>
                </a:lnTo>
                <a:lnTo>
                  <a:pt x="0" y="11521"/>
                </a:lnTo>
                <a:lnTo>
                  <a:pt x="0" y="21122"/>
                </a:lnTo>
                <a:lnTo>
                  <a:pt x="1905" y="24963"/>
                </a:lnTo>
                <a:lnTo>
                  <a:pt x="3825" y="27843"/>
                </a:lnTo>
                <a:lnTo>
                  <a:pt x="6705" y="30723"/>
                </a:lnTo>
                <a:lnTo>
                  <a:pt x="9585" y="32644"/>
                </a:lnTo>
                <a:lnTo>
                  <a:pt x="16306" y="32644"/>
                </a:lnTo>
                <a:lnTo>
                  <a:pt x="19187" y="30723"/>
                </a:lnTo>
                <a:lnTo>
                  <a:pt x="21107" y="28803"/>
                </a:lnTo>
                <a:lnTo>
                  <a:pt x="23987" y="26883"/>
                </a:lnTo>
                <a:lnTo>
                  <a:pt x="24947" y="24002"/>
                </a:lnTo>
                <a:lnTo>
                  <a:pt x="25908" y="20162"/>
                </a:lnTo>
                <a:lnTo>
                  <a:pt x="24947" y="19202"/>
                </a:lnTo>
                <a:lnTo>
                  <a:pt x="23987" y="22082"/>
                </a:lnTo>
                <a:lnTo>
                  <a:pt x="23027" y="24002"/>
                </a:lnTo>
                <a:lnTo>
                  <a:pt x="21107" y="24963"/>
                </a:lnTo>
                <a:lnTo>
                  <a:pt x="20147" y="25923"/>
                </a:lnTo>
                <a:lnTo>
                  <a:pt x="17266" y="26883"/>
                </a:lnTo>
                <a:lnTo>
                  <a:pt x="12466" y="26883"/>
                </a:lnTo>
                <a:lnTo>
                  <a:pt x="10546" y="25923"/>
                </a:lnTo>
                <a:lnTo>
                  <a:pt x="8625" y="23042"/>
                </a:lnTo>
                <a:lnTo>
                  <a:pt x="6705" y="20162"/>
                </a:lnTo>
                <a:lnTo>
                  <a:pt x="5745" y="17282"/>
                </a:lnTo>
                <a:lnTo>
                  <a:pt x="5745" y="9601"/>
                </a:lnTo>
                <a:lnTo>
                  <a:pt x="6705" y="6720"/>
                </a:lnTo>
                <a:lnTo>
                  <a:pt x="8625" y="4800"/>
                </a:lnTo>
                <a:lnTo>
                  <a:pt x="9585" y="2880"/>
                </a:lnTo>
                <a:lnTo>
                  <a:pt x="11506" y="1920"/>
                </a:lnTo>
                <a:lnTo>
                  <a:pt x="15346" y="1920"/>
                </a:lnTo>
                <a:lnTo>
                  <a:pt x="16306" y="2880"/>
                </a:lnTo>
                <a:lnTo>
                  <a:pt x="17266" y="2880"/>
                </a:lnTo>
                <a:lnTo>
                  <a:pt x="17266" y="3840"/>
                </a:lnTo>
                <a:lnTo>
                  <a:pt x="18227" y="4800"/>
                </a:lnTo>
                <a:lnTo>
                  <a:pt x="18227" y="8641"/>
                </a:lnTo>
                <a:lnTo>
                  <a:pt x="19187" y="8641"/>
                </a:lnTo>
                <a:lnTo>
                  <a:pt x="20147" y="9601"/>
                </a:lnTo>
                <a:lnTo>
                  <a:pt x="23987" y="9601"/>
                </a:lnTo>
                <a:lnTo>
                  <a:pt x="24947" y="8641"/>
                </a:lnTo>
                <a:lnTo>
                  <a:pt x="24947" y="5760"/>
                </a:lnTo>
                <a:lnTo>
                  <a:pt x="23987" y="3840"/>
                </a:lnTo>
                <a:lnTo>
                  <a:pt x="22067" y="1920"/>
                </a:lnTo>
                <a:lnTo>
                  <a:pt x="20147" y="960"/>
                </a:lnTo>
                <a:lnTo>
                  <a:pt x="18227" y="0"/>
                </a:lnTo>
                <a:lnTo>
                  <a:pt x="10546" y="0"/>
                </a:lnTo>
                <a:lnTo>
                  <a:pt x="7665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7" name="object 1077"/>
          <p:cNvSpPr/>
          <p:nvPr/>
        </p:nvSpPr>
        <p:spPr>
          <a:xfrm>
            <a:off x="4657054" y="2029145"/>
            <a:ext cx="25923" cy="31683"/>
          </a:xfrm>
          <a:custGeom>
            <a:avLst/>
            <a:gdLst/>
            <a:ahLst/>
            <a:cxnLst/>
            <a:rect l="l" t="t" r="r" b="b"/>
            <a:pathLst>
              <a:path w="25923" h="31683">
                <a:moveTo>
                  <a:pt x="6720" y="19202"/>
                </a:moveTo>
                <a:lnTo>
                  <a:pt x="4800" y="15361"/>
                </a:lnTo>
                <a:lnTo>
                  <a:pt x="4800" y="9601"/>
                </a:lnTo>
                <a:lnTo>
                  <a:pt x="5760" y="6720"/>
                </a:lnTo>
                <a:lnTo>
                  <a:pt x="6720" y="0"/>
                </a:lnTo>
                <a:lnTo>
                  <a:pt x="4800" y="2880"/>
                </a:lnTo>
                <a:lnTo>
                  <a:pt x="1920" y="5760"/>
                </a:lnTo>
                <a:lnTo>
                  <a:pt x="0" y="10561"/>
                </a:lnTo>
                <a:lnTo>
                  <a:pt x="0" y="20162"/>
                </a:lnTo>
                <a:lnTo>
                  <a:pt x="1920" y="24002"/>
                </a:lnTo>
                <a:lnTo>
                  <a:pt x="4800" y="26883"/>
                </a:lnTo>
                <a:lnTo>
                  <a:pt x="6720" y="29763"/>
                </a:lnTo>
                <a:lnTo>
                  <a:pt x="10561" y="31683"/>
                </a:lnTo>
                <a:lnTo>
                  <a:pt x="17282" y="31683"/>
                </a:lnTo>
                <a:lnTo>
                  <a:pt x="20162" y="29763"/>
                </a:lnTo>
                <a:lnTo>
                  <a:pt x="22082" y="27843"/>
                </a:lnTo>
                <a:lnTo>
                  <a:pt x="24963" y="24963"/>
                </a:lnTo>
                <a:lnTo>
                  <a:pt x="25923" y="22082"/>
                </a:lnTo>
                <a:lnTo>
                  <a:pt x="25923" y="19202"/>
                </a:lnTo>
                <a:lnTo>
                  <a:pt x="24963" y="18242"/>
                </a:lnTo>
                <a:lnTo>
                  <a:pt x="24003" y="21122"/>
                </a:lnTo>
                <a:lnTo>
                  <a:pt x="23042" y="23042"/>
                </a:lnTo>
                <a:lnTo>
                  <a:pt x="21122" y="24002"/>
                </a:lnTo>
                <a:lnTo>
                  <a:pt x="20162" y="24963"/>
                </a:lnTo>
                <a:lnTo>
                  <a:pt x="18242" y="25923"/>
                </a:lnTo>
                <a:lnTo>
                  <a:pt x="13441" y="25923"/>
                </a:lnTo>
                <a:lnTo>
                  <a:pt x="10561" y="24963"/>
                </a:lnTo>
                <a:lnTo>
                  <a:pt x="8641" y="22082"/>
                </a:lnTo>
                <a:lnTo>
                  <a:pt x="672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8" name="object 1078"/>
          <p:cNvSpPr/>
          <p:nvPr/>
        </p:nvSpPr>
        <p:spPr>
          <a:xfrm>
            <a:off x="4661855" y="2028184"/>
            <a:ext cx="21122" cy="12481"/>
          </a:xfrm>
          <a:custGeom>
            <a:avLst/>
            <a:gdLst/>
            <a:ahLst/>
            <a:cxnLst/>
            <a:rect l="l" t="t" r="r" b="b"/>
            <a:pathLst>
              <a:path w="21122" h="12481">
                <a:moveTo>
                  <a:pt x="960" y="7680"/>
                </a:moveTo>
                <a:lnTo>
                  <a:pt x="1920" y="5760"/>
                </a:lnTo>
                <a:lnTo>
                  <a:pt x="2880" y="4800"/>
                </a:lnTo>
                <a:lnTo>
                  <a:pt x="4800" y="2880"/>
                </a:lnTo>
                <a:lnTo>
                  <a:pt x="5760" y="1920"/>
                </a:lnTo>
                <a:lnTo>
                  <a:pt x="9601" y="1920"/>
                </a:lnTo>
                <a:lnTo>
                  <a:pt x="10561" y="2880"/>
                </a:lnTo>
                <a:lnTo>
                  <a:pt x="11521" y="2880"/>
                </a:lnTo>
                <a:lnTo>
                  <a:pt x="12481" y="3840"/>
                </a:lnTo>
                <a:lnTo>
                  <a:pt x="13441" y="4800"/>
                </a:lnTo>
                <a:lnTo>
                  <a:pt x="13441" y="5760"/>
                </a:lnTo>
                <a:lnTo>
                  <a:pt x="14401" y="6720"/>
                </a:lnTo>
                <a:lnTo>
                  <a:pt x="14401" y="10561"/>
                </a:lnTo>
                <a:lnTo>
                  <a:pt x="0" y="10561"/>
                </a:lnTo>
                <a:lnTo>
                  <a:pt x="0" y="12481"/>
                </a:lnTo>
                <a:lnTo>
                  <a:pt x="21122" y="12481"/>
                </a:lnTo>
                <a:lnTo>
                  <a:pt x="21122" y="8641"/>
                </a:lnTo>
                <a:lnTo>
                  <a:pt x="20162" y="5760"/>
                </a:lnTo>
                <a:lnTo>
                  <a:pt x="18242" y="2880"/>
                </a:lnTo>
                <a:lnTo>
                  <a:pt x="16322" y="960"/>
                </a:lnTo>
                <a:lnTo>
                  <a:pt x="13441" y="0"/>
                </a:lnTo>
                <a:lnTo>
                  <a:pt x="5760" y="0"/>
                </a:lnTo>
                <a:lnTo>
                  <a:pt x="1920" y="960"/>
                </a:lnTo>
                <a:lnTo>
                  <a:pt x="9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9" name="object 1079"/>
          <p:cNvSpPr/>
          <p:nvPr/>
        </p:nvSpPr>
        <p:spPr>
          <a:xfrm>
            <a:off x="4687778" y="2042586"/>
            <a:ext cx="8641" cy="22082"/>
          </a:xfrm>
          <a:custGeom>
            <a:avLst/>
            <a:gdLst/>
            <a:ahLst/>
            <a:cxnLst/>
            <a:rect l="l" t="t" r="r" b="b"/>
            <a:pathLst>
              <a:path w="8641" h="22082">
                <a:moveTo>
                  <a:pt x="5760" y="1920"/>
                </a:moveTo>
                <a:lnTo>
                  <a:pt x="5760" y="7680"/>
                </a:lnTo>
                <a:lnTo>
                  <a:pt x="5760" y="6720"/>
                </a:lnTo>
                <a:lnTo>
                  <a:pt x="6720" y="5760"/>
                </a:lnTo>
                <a:lnTo>
                  <a:pt x="6720" y="4800"/>
                </a:lnTo>
                <a:lnTo>
                  <a:pt x="8641" y="0"/>
                </a:lnTo>
                <a:lnTo>
                  <a:pt x="5760" y="1920"/>
                </a:lnTo>
                <a:close/>
              </a:path>
              <a:path w="8641" h="22082">
                <a:moveTo>
                  <a:pt x="1920" y="-8641"/>
                </a:moveTo>
                <a:lnTo>
                  <a:pt x="1920" y="-4800"/>
                </a:lnTo>
                <a:lnTo>
                  <a:pt x="2880" y="-3840"/>
                </a:lnTo>
                <a:lnTo>
                  <a:pt x="5760" y="-3840"/>
                </a:lnTo>
                <a:lnTo>
                  <a:pt x="6720" y="-4800"/>
                </a:lnTo>
                <a:lnTo>
                  <a:pt x="6720" y="-9601"/>
                </a:lnTo>
                <a:lnTo>
                  <a:pt x="7680" y="-10561"/>
                </a:lnTo>
                <a:lnTo>
                  <a:pt x="8641" y="-11521"/>
                </a:lnTo>
                <a:lnTo>
                  <a:pt x="9601" y="-12481"/>
                </a:lnTo>
                <a:lnTo>
                  <a:pt x="13441" y="-12481"/>
                </a:lnTo>
                <a:lnTo>
                  <a:pt x="15361" y="-11521"/>
                </a:lnTo>
                <a:lnTo>
                  <a:pt x="16322" y="-10561"/>
                </a:lnTo>
                <a:lnTo>
                  <a:pt x="17266" y="-9601"/>
                </a:lnTo>
                <a:lnTo>
                  <a:pt x="17266" y="-2880"/>
                </a:lnTo>
                <a:lnTo>
                  <a:pt x="12481" y="-960"/>
                </a:lnTo>
                <a:lnTo>
                  <a:pt x="8641" y="0"/>
                </a:lnTo>
                <a:lnTo>
                  <a:pt x="6720" y="4800"/>
                </a:lnTo>
                <a:lnTo>
                  <a:pt x="7680" y="3840"/>
                </a:lnTo>
                <a:lnTo>
                  <a:pt x="9601" y="2880"/>
                </a:lnTo>
                <a:lnTo>
                  <a:pt x="10561" y="1920"/>
                </a:lnTo>
                <a:lnTo>
                  <a:pt x="11521" y="960"/>
                </a:lnTo>
                <a:lnTo>
                  <a:pt x="14401" y="0"/>
                </a:lnTo>
                <a:lnTo>
                  <a:pt x="17266" y="-960"/>
                </a:lnTo>
                <a:lnTo>
                  <a:pt x="17266" y="10561"/>
                </a:lnTo>
                <a:lnTo>
                  <a:pt x="14401" y="12481"/>
                </a:lnTo>
                <a:lnTo>
                  <a:pt x="12481" y="13441"/>
                </a:lnTo>
                <a:lnTo>
                  <a:pt x="8641" y="13441"/>
                </a:lnTo>
                <a:lnTo>
                  <a:pt x="7680" y="12481"/>
                </a:lnTo>
                <a:lnTo>
                  <a:pt x="6720" y="10561"/>
                </a:lnTo>
                <a:lnTo>
                  <a:pt x="5760" y="9601"/>
                </a:lnTo>
                <a:lnTo>
                  <a:pt x="5760" y="1920"/>
                </a:lnTo>
                <a:lnTo>
                  <a:pt x="3840" y="2880"/>
                </a:lnTo>
                <a:lnTo>
                  <a:pt x="1920" y="3840"/>
                </a:lnTo>
                <a:lnTo>
                  <a:pt x="960" y="5760"/>
                </a:lnTo>
                <a:lnTo>
                  <a:pt x="960" y="6720"/>
                </a:lnTo>
                <a:lnTo>
                  <a:pt x="0" y="8641"/>
                </a:lnTo>
                <a:lnTo>
                  <a:pt x="0" y="12481"/>
                </a:lnTo>
                <a:lnTo>
                  <a:pt x="960" y="14401"/>
                </a:lnTo>
                <a:lnTo>
                  <a:pt x="1920" y="15361"/>
                </a:lnTo>
                <a:lnTo>
                  <a:pt x="3840" y="17282"/>
                </a:lnTo>
                <a:lnTo>
                  <a:pt x="10561" y="17282"/>
                </a:lnTo>
                <a:lnTo>
                  <a:pt x="11521" y="16322"/>
                </a:lnTo>
                <a:lnTo>
                  <a:pt x="12481" y="16322"/>
                </a:lnTo>
                <a:lnTo>
                  <a:pt x="14401" y="15361"/>
                </a:lnTo>
                <a:lnTo>
                  <a:pt x="17266" y="12481"/>
                </a:lnTo>
                <a:lnTo>
                  <a:pt x="17266" y="15361"/>
                </a:lnTo>
                <a:lnTo>
                  <a:pt x="18242" y="16322"/>
                </a:lnTo>
                <a:lnTo>
                  <a:pt x="19202" y="17282"/>
                </a:lnTo>
                <a:lnTo>
                  <a:pt x="23042" y="17282"/>
                </a:lnTo>
                <a:lnTo>
                  <a:pt x="25923" y="15361"/>
                </a:lnTo>
                <a:lnTo>
                  <a:pt x="27828" y="12481"/>
                </a:lnTo>
                <a:lnTo>
                  <a:pt x="27828" y="10561"/>
                </a:lnTo>
                <a:lnTo>
                  <a:pt x="26883" y="11521"/>
                </a:lnTo>
                <a:lnTo>
                  <a:pt x="25923" y="12481"/>
                </a:lnTo>
                <a:lnTo>
                  <a:pt x="25923" y="13441"/>
                </a:lnTo>
                <a:lnTo>
                  <a:pt x="23987" y="13441"/>
                </a:lnTo>
                <a:lnTo>
                  <a:pt x="23042" y="12481"/>
                </a:lnTo>
                <a:lnTo>
                  <a:pt x="23042" y="-8641"/>
                </a:lnTo>
                <a:lnTo>
                  <a:pt x="22082" y="-9601"/>
                </a:lnTo>
                <a:lnTo>
                  <a:pt x="22082" y="-11521"/>
                </a:lnTo>
                <a:lnTo>
                  <a:pt x="21107" y="-12481"/>
                </a:lnTo>
                <a:lnTo>
                  <a:pt x="19202" y="-13441"/>
                </a:lnTo>
                <a:lnTo>
                  <a:pt x="17266" y="-14401"/>
                </a:lnTo>
                <a:lnTo>
                  <a:pt x="9601" y="-14401"/>
                </a:lnTo>
                <a:lnTo>
                  <a:pt x="6720" y="-13441"/>
                </a:lnTo>
                <a:lnTo>
                  <a:pt x="4800" y="-12481"/>
                </a:lnTo>
                <a:lnTo>
                  <a:pt x="2880" y="-10561"/>
                </a:lnTo>
                <a:lnTo>
                  <a:pt x="1920" y="-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0" name="object 1080"/>
          <p:cNvSpPr/>
          <p:nvPr/>
        </p:nvSpPr>
        <p:spPr>
          <a:xfrm>
            <a:off x="4730008" y="2028184"/>
            <a:ext cx="18242" cy="32644"/>
          </a:xfrm>
          <a:custGeom>
            <a:avLst/>
            <a:gdLst/>
            <a:ahLst/>
            <a:cxnLst/>
            <a:rect l="l" t="t" r="r" b="b"/>
            <a:pathLst>
              <a:path w="18242" h="32644">
                <a:moveTo>
                  <a:pt x="9601" y="26883"/>
                </a:moveTo>
                <a:lnTo>
                  <a:pt x="7680" y="28803"/>
                </a:lnTo>
                <a:lnTo>
                  <a:pt x="5760" y="29763"/>
                </a:lnTo>
                <a:lnTo>
                  <a:pt x="960" y="29763"/>
                </a:lnTo>
                <a:lnTo>
                  <a:pt x="0" y="28803"/>
                </a:lnTo>
                <a:lnTo>
                  <a:pt x="0" y="32644"/>
                </a:lnTo>
                <a:lnTo>
                  <a:pt x="5760" y="32644"/>
                </a:lnTo>
                <a:lnTo>
                  <a:pt x="9601" y="30723"/>
                </a:lnTo>
                <a:lnTo>
                  <a:pt x="12481" y="27843"/>
                </a:lnTo>
                <a:lnTo>
                  <a:pt x="16322" y="24963"/>
                </a:lnTo>
                <a:lnTo>
                  <a:pt x="18242" y="20162"/>
                </a:lnTo>
                <a:lnTo>
                  <a:pt x="18242" y="10561"/>
                </a:lnTo>
                <a:lnTo>
                  <a:pt x="16322" y="6720"/>
                </a:lnTo>
                <a:lnTo>
                  <a:pt x="14401" y="3840"/>
                </a:lnTo>
                <a:lnTo>
                  <a:pt x="11521" y="960"/>
                </a:lnTo>
                <a:lnTo>
                  <a:pt x="9601" y="0"/>
                </a:lnTo>
                <a:lnTo>
                  <a:pt x="2880" y="0"/>
                </a:lnTo>
                <a:lnTo>
                  <a:pt x="3840" y="4800"/>
                </a:lnTo>
                <a:lnTo>
                  <a:pt x="5760" y="4800"/>
                </a:lnTo>
                <a:lnTo>
                  <a:pt x="7680" y="5760"/>
                </a:lnTo>
                <a:lnTo>
                  <a:pt x="9601" y="7680"/>
                </a:lnTo>
                <a:lnTo>
                  <a:pt x="11521" y="9601"/>
                </a:lnTo>
                <a:lnTo>
                  <a:pt x="11521" y="24002"/>
                </a:lnTo>
                <a:lnTo>
                  <a:pt x="9601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1" name="object 1081"/>
          <p:cNvSpPr/>
          <p:nvPr/>
        </p:nvSpPr>
        <p:spPr>
          <a:xfrm>
            <a:off x="4715606" y="2011862"/>
            <a:ext cx="18242" cy="48966"/>
          </a:xfrm>
          <a:custGeom>
            <a:avLst/>
            <a:gdLst/>
            <a:ahLst/>
            <a:cxnLst/>
            <a:rect l="l" t="t" r="r" b="b"/>
            <a:pathLst>
              <a:path w="18242" h="48966">
                <a:moveTo>
                  <a:pt x="5775" y="7680"/>
                </a:moveTo>
                <a:lnTo>
                  <a:pt x="5775" y="45125"/>
                </a:lnTo>
                <a:lnTo>
                  <a:pt x="7680" y="46085"/>
                </a:lnTo>
                <a:lnTo>
                  <a:pt x="9616" y="47045"/>
                </a:lnTo>
                <a:lnTo>
                  <a:pt x="10561" y="48005"/>
                </a:lnTo>
                <a:lnTo>
                  <a:pt x="12481" y="48005"/>
                </a:lnTo>
                <a:lnTo>
                  <a:pt x="14401" y="48966"/>
                </a:lnTo>
                <a:lnTo>
                  <a:pt x="14401" y="45125"/>
                </a:lnTo>
                <a:lnTo>
                  <a:pt x="13441" y="45125"/>
                </a:lnTo>
                <a:lnTo>
                  <a:pt x="11521" y="44165"/>
                </a:lnTo>
                <a:lnTo>
                  <a:pt x="10561" y="43205"/>
                </a:lnTo>
                <a:lnTo>
                  <a:pt x="10561" y="24963"/>
                </a:lnTo>
                <a:lnTo>
                  <a:pt x="12481" y="23042"/>
                </a:lnTo>
                <a:lnTo>
                  <a:pt x="13441" y="22082"/>
                </a:lnTo>
                <a:lnTo>
                  <a:pt x="14401" y="22082"/>
                </a:lnTo>
                <a:lnTo>
                  <a:pt x="15361" y="21122"/>
                </a:lnTo>
                <a:lnTo>
                  <a:pt x="18242" y="21122"/>
                </a:lnTo>
                <a:lnTo>
                  <a:pt x="17282" y="16322"/>
                </a:lnTo>
                <a:lnTo>
                  <a:pt x="13441" y="18242"/>
                </a:lnTo>
                <a:lnTo>
                  <a:pt x="10561" y="22082"/>
                </a:lnTo>
                <a:lnTo>
                  <a:pt x="10561" y="0"/>
                </a:lnTo>
                <a:lnTo>
                  <a:pt x="9616" y="0"/>
                </a:lnTo>
                <a:lnTo>
                  <a:pt x="0" y="3840"/>
                </a:lnTo>
                <a:lnTo>
                  <a:pt x="96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4800" y="6736"/>
                </a:lnTo>
                <a:lnTo>
                  <a:pt x="5775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2" name="object 1082"/>
          <p:cNvSpPr/>
          <p:nvPr/>
        </p:nvSpPr>
        <p:spPr>
          <a:xfrm>
            <a:off x="4752091" y="2011862"/>
            <a:ext cx="15361" cy="48005"/>
          </a:xfrm>
          <a:custGeom>
            <a:avLst/>
            <a:gdLst/>
            <a:ahLst/>
            <a:cxnLst/>
            <a:rect l="l" t="t" r="r" b="b"/>
            <a:pathLst>
              <a:path w="15361" h="48005">
                <a:moveTo>
                  <a:pt x="8641" y="0"/>
                </a:moveTo>
                <a:lnTo>
                  <a:pt x="0" y="3840"/>
                </a:lnTo>
                <a:lnTo>
                  <a:pt x="96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4800" y="44165"/>
                </a:lnTo>
                <a:lnTo>
                  <a:pt x="3840" y="45125"/>
                </a:lnTo>
                <a:lnTo>
                  <a:pt x="3840" y="46085"/>
                </a:lnTo>
                <a:lnTo>
                  <a:pt x="960" y="46085"/>
                </a:lnTo>
                <a:lnTo>
                  <a:pt x="960" y="48005"/>
                </a:lnTo>
                <a:lnTo>
                  <a:pt x="15361" y="48005"/>
                </a:lnTo>
                <a:lnTo>
                  <a:pt x="15361" y="46085"/>
                </a:lnTo>
                <a:lnTo>
                  <a:pt x="11521" y="46085"/>
                </a:lnTo>
                <a:lnTo>
                  <a:pt x="11521" y="45125"/>
                </a:lnTo>
                <a:lnTo>
                  <a:pt x="10561" y="44165"/>
                </a:lnTo>
                <a:lnTo>
                  <a:pt x="10561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3" name="object 1083"/>
          <p:cNvSpPr/>
          <p:nvPr/>
        </p:nvSpPr>
        <p:spPr>
          <a:xfrm>
            <a:off x="4771293" y="2035865"/>
            <a:ext cx="25923" cy="16322"/>
          </a:xfrm>
          <a:custGeom>
            <a:avLst/>
            <a:gdLst/>
            <a:ahLst/>
            <a:cxnLst/>
            <a:rect l="l" t="t" r="r" b="b"/>
            <a:pathLst>
              <a:path w="25923" h="16322">
                <a:moveTo>
                  <a:pt x="4800" y="4800"/>
                </a:moveTo>
                <a:lnTo>
                  <a:pt x="25923" y="4800"/>
                </a:lnTo>
                <a:lnTo>
                  <a:pt x="4800" y="2880"/>
                </a:lnTo>
                <a:lnTo>
                  <a:pt x="4800" y="0"/>
                </a:lnTo>
                <a:lnTo>
                  <a:pt x="4800" y="8641"/>
                </a:lnTo>
                <a:lnTo>
                  <a:pt x="4800" y="4800"/>
                </a:lnTo>
                <a:close/>
              </a:path>
              <a:path w="25923" h="16322">
                <a:moveTo>
                  <a:pt x="5760" y="-1920"/>
                </a:moveTo>
                <a:lnTo>
                  <a:pt x="7680" y="-2880"/>
                </a:lnTo>
                <a:lnTo>
                  <a:pt x="8641" y="-4800"/>
                </a:lnTo>
                <a:lnTo>
                  <a:pt x="10561" y="-5760"/>
                </a:lnTo>
                <a:lnTo>
                  <a:pt x="13441" y="-5760"/>
                </a:lnTo>
                <a:lnTo>
                  <a:pt x="14401" y="-4800"/>
                </a:lnTo>
                <a:lnTo>
                  <a:pt x="16322" y="-4800"/>
                </a:lnTo>
                <a:lnTo>
                  <a:pt x="17282" y="-3840"/>
                </a:lnTo>
                <a:lnTo>
                  <a:pt x="18242" y="-2880"/>
                </a:lnTo>
                <a:lnTo>
                  <a:pt x="18242" y="-1920"/>
                </a:lnTo>
                <a:lnTo>
                  <a:pt x="19202" y="-960"/>
                </a:lnTo>
                <a:lnTo>
                  <a:pt x="19202" y="2880"/>
                </a:lnTo>
                <a:lnTo>
                  <a:pt x="4800" y="2880"/>
                </a:lnTo>
                <a:lnTo>
                  <a:pt x="25923" y="4800"/>
                </a:lnTo>
                <a:lnTo>
                  <a:pt x="25923" y="960"/>
                </a:lnTo>
                <a:lnTo>
                  <a:pt x="24963" y="-1920"/>
                </a:lnTo>
                <a:lnTo>
                  <a:pt x="23042" y="-4800"/>
                </a:lnTo>
                <a:lnTo>
                  <a:pt x="20162" y="-6720"/>
                </a:lnTo>
                <a:lnTo>
                  <a:pt x="17282" y="-7680"/>
                </a:lnTo>
                <a:lnTo>
                  <a:pt x="10561" y="-7680"/>
                </a:lnTo>
                <a:lnTo>
                  <a:pt x="6720" y="-6720"/>
                </a:lnTo>
                <a:lnTo>
                  <a:pt x="3840" y="-3840"/>
                </a:lnTo>
                <a:lnTo>
                  <a:pt x="1920" y="-960"/>
                </a:lnTo>
                <a:lnTo>
                  <a:pt x="0" y="3840"/>
                </a:lnTo>
                <a:lnTo>
                  <a:pt x="0" y="13441"/>
                </a:lnTo>
                <a:lnTo>
                  <a:pt x="1920" y="17282"/>
                </a:lnTo>
                <a:lnTo>
                  <a:pt x="3840" y="20162"/>
                </a:lnTo>
                <a:lnTo>
                  <a:pt x="6720" y="23042"/>
                </a:lnTo>
                <a:lnTo>
                  <a:pt x="9601" y="24963"/>
                </a:lnTo>
                <a:lnTo>
                  <a:pt x="17282" y="24963"/>
                </a:lnTo>
                <a:lnTo>
                  <a:pt x="20162" y="23042"/>
                </a:lnTo>
                <a:lnTo>
                  <a:pt x="22082" y="21122"/>
                </a:lnTo>
                <a:lnTo>
                  <a:pt x="24003" y="18242"/>
                </a:lnTo>
                <a:lnTo>
                  <a:pt x="25923" y="15361"/>
                </a:lnTo>
                <a:lnTo>
                  <a:pt x="25923" y="12481"/>
                </a:lnTo>
                <a:lnTo>
                  <a:pt x="24963" y="11521"/>
                </a:lnTo>
                <a:lnTo>
                  <a:pt x="24003" y="14401"/>
                </a:lnTo>
                <a:lnTo>
                  <a:pt x="23042" y="16322"/>
                </a:lnTo>
                <a:lnTo>
                  <a:pt x="21122" y="17282"/>
                </a:lnTo>
                <a:lnTo>
                  <a:pt x="20162" y="18242"/>
                </a:lnTo>
                <a:lnTo>
                  <a:pt x="18242" y="19202"/>
                </a:lnTo>
                <a:lnTo>
                  <a:pt x="13441" y="19202"/>
                </a:lnTo>
                <a:lnTo>
                  <a:pt x="10561" y="18242"/>
                </a:lnTo>
                <a:lnTo>
                  <a:pt x="8641" y="15361"/>
                </a:lnTo>
                <a:lnTo>
                  <a:pt x="5760" y="12481"/>
                </a:lnTo>
                <a:lnTo>
                  <a:pt x="4800" y="8641"/>
                </a:lnTo>
                <a:lnTo>
                  <a:pt x="4800" y="0"/>
                </a:lnTo>
                <a:lnTo>
                  <a:pt x="5760" y="-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4" name="object 1084"/>
          <p:cNvSpPr/>
          <p:nvPr/>
        </p:nvSpPr>
        <p:spPr>
          <a:xfrm>
            <a:off x="2858079" y="1196858"/>
            <a:ext cx="2056257" cy="3236061"/>
          </a:xfrm>
          <a:custGeom>
            <a:avLst/>
            <a:gdLst/>
            <a:ahLst/>
            <a:cxnLst/>
            <a:rect l="l" t="t" r="r" b="b"/>
            <a:pathLst>
              <a:path w="2056257" h="3236061">
                <a:moveTo>
                  <a:pt x="2056257" y="3235101"/>
                </a:moveTo>
                <a:lnTo>
                  <a:pt x="2056257" y="960"/>
                </a:lnTo>
                <a:lnTo>
                  <a:pt x="2055296" y="0"/>
                </a:lnTo>
                <a:lnTo>
                  <a:pt x="2054321" y="0"/>
                </a:lnTo>
                <a:lnTo>
                  <a:pt x="2052416" y="1920"/>
                </a:lnTo>
                <a:lnTo>
                  <a:pt x="3825" y="1920"/>
                </a:lnTo>
                <a:lnTo>
                  <a:pt x="2880" y="4800"/>
                </a:lnTo>
                <a:lnTo>
                  <a:pt x="2880" y="0"/>
                </a:lnTo>
                <a:lnTo>
                  <a:pt x="944" y="0"/>
                </a:lnTo>
                <a:lnTo>
                  <a:pt x="944" y="3236061"/>
                </a:lnTo>
                <a:lnTo>
                  <a:pt x="2054321" y="3236061"/>
                </a:lnTo>
                <a:lnTo>
                  <a:pt x="3825" y="3234141"/>
                </a:lnTo>
                <a:lnTo>
                  <a:pt x="3825" y="4800"/>
                </a:lnTo>
                <a:lnTo>
                  <a:pt x="2054321" y="4800"/>
                </a:lnTo>
                <a:lnTo>
                  <a:pt x="2055296" y="3236061"/>
                </a:lnTo>
                <a:lnTo>
                  <a:pt x="2056257" y="3235101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5" name="object 1085"/>
          <p:cNvSpPr/>
          <p:nvPr/>
        </p:nvSpPr>
        <p:spPr>
          <a:xfrm>
            <a:off x="2861904" y="1201658"/>
            <a:ext cx="2050496" cy="3231261"/>
          </a:xfrm>
          <a:custGeom>
            <a:avLst/>
            <a:gdLst/>
            <a:ahLst/>
            <a:cxnLst/>
            <a:rect l="l" t="t" r="r" b="b"/>
            <a:pathLst>
              <a:path w="2050496" h="3231261">
                <a:moveTo>
                  <a:pt x="2050496" y="0"/>
                </a:moveTo>
                <a:lnTo>
                  <a:pt x="2048591" y="0"/>
                </a:lnTo>
                <a:lnTo>
                  <a:pt x="2048591" y="3226460"/>
                </a:lnTo>
                <a:lnTo>
                  <a:pt x="0" y="3226460"/>
                </a:lnTo>
                <a:lnTo>
                  <a:pt x="0" y="3229340"/>
                </a:lnTo>
                <a:lnTo>
                  <a:pt x="2050496" y="3231261"/>
                </a:lnTo>
                <a:lnTo>
                  <a:pt x="2048591" y="3229340"/>
                </a:lnTo>
                <a:lnTo>
                  <a:pt x="2050496" y="3226460"/>
                </a:lnTo>
                <a:lnTo>
                  <a:pt x="2050496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6" name="object 1086"/>
          <p:cNvSpPr/>
          <p:nvPr/>
        </p:nvSpPr>
        <p:spPr>
          <a:xfrm>
            <a:off x="2860959" y="1196858"/>
            <a:ext cx="2051441" cy="3231261"/>
          </a:xfrm>
          <a:custGeom>
            <a:avLst/>
            <a:gdLst/>
            <a:ahLst/>
            <a:cxnLst/>
            <a:rect l="l" t="t" r="r" b="b"/>
            <a:pathLst>
              <a:path w="2051441" h="3231261">
                <a:moveTo>
                  <a:pt x="0" y="3231261"/>
                </a:moveTo>
                <a:lnTo>
                  <a:pt x="0" y="4800"/>
                </a:lnTo>
                <a:lnTo>
                  <a:pt x="944" y="1920"/>
                </a:lnTo>
                <a:lnTo>
                  <a:pt x="2049536" y="1920"/>
                </a:lnTo>
                <a:lnTo>
                  <a:pt x="2051441" y="0"/>
                </a:lnTo>
                <a:lnTo>
                  <a:pt x="0" y="0"/>
                </a:lnTo>
                <a:lnTo>
                  <a:pt x="0" y="3231261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7" name="object 1087"/>
          <p:cNvSpPr/>
          <p:nvPr/>
        </p:nvSpPr>
        <p:spPr>
          <a:xfrm>
            <a:off x="2484638" y="1267891"/>
            <a:ext cx="721903" cy="65288"/>
          </a:xfrm>
          <a:custGeom>
            <a:avLst/>
            <a:gdLst/>
            <a:ahLst/>
            <a:cxnLst/>
            <a:rect l="l" t="t" r="r" b="b"/>
            <a:pathLst>
              <a:path w="721903" h="65288">
                <a:moveTo>
                  <a:pt x="666231" y="62392"/>
                </a:moveTo>
                <a:lnTo>
                  <a:pt x="667191" y="63352"/>
                </a:lnTo>
                <a:lnTo>
                  <a:pt x="668136" y="65288"/>
                </a:lnTo>
                <a:lnTo>
                  <a:pt x="671017" y="65288"/>
                </a:lnTo>
                <a:lnTo>
                  <a:pt x="721903" y="38404"/>
                </a:lnTo>
                <a:lnTo>
                  <a:pt x="716142" y="41285"/>
                </a:lnTo>
                <a:lnTo>
                  <a:pt x="714222" y="36484"/>
                </a:lnTo>
                <a:lnTo>
                  <a:pt x="710106" y="38541"/>
                </a:lnTo>
                <a:lnTo>
                  <a:pt x="704731" y="34957"/>
                </a:lnTo>
                <a:lnTo>
                  <a:pt x="960" y="0"/>
                </a:lnTo>
                <a:lnTo>
                  <a:pt x="0" y="4800"/>
                </a:lnTo>
                <a:lnTo>
                  <a:pt x="705681" y="40752"/>
                </a:lnTo>
                <a:lnTo>
                  <a:pt x="714063" y="41179"/>
                </a:lnTo>
                <a:lnTo>
                  <a:pt x="714222" y="41187"/>
                </a:lnTo>
                <a:lnTo>
                  <a:pt x="705681" y="40752"/>
                </a:lnTo>
                <a:lnTo>
                  <a:pt x="668136" y="59512"/>
                </a:lnTo>
                <a:lnTo>
                  <a:pt x="667191" y="60472"/>
                </a:lnTo>
                <a:lnTo>
                  <a:pt x="666231" y="62392"/>
                </a:lnTo>
                <a:close/>
              </a:path>
              <a:path w="721903" h="65288">
                <a:moveTo>
                  <a:pt x="714063" y="41179"/>
                </a:moveTo>
                <a:lnTo>
                  <a:pt x="705681" y="40752"/>
                </a:lnTo>
                <a:lnTo>
                  <a:pt x="714222" y="41285"/>
                </a:lnTo>
                <a:lnTo>
                  <a:pt x="714063" y="41179"/>
                </a:lnTo>
                <a:close/>
              </a:path>
              <a:path w="721903" h="65288">
                <a:moveTo>
                  <a:pt x="669096" y="9601"/>
                </a:moveTo>
                <a:lnTo>
                  <a:pt x="669096" y="11521"/>
                </a:lnTo>
                <a:lnTo>
                  <a:pt x="671017" y="12481"/>
                </a:lnTo>
                <a:lnTo>
                  <a:pt x="704731" y="34957"/>
                </a:lnTo>
                <a:lnTo>
                  <a:pt x="710106" y="38541"/>
                </a:lnTo>
                <a:lnTo>
                  <a:pt x="714222" y="36484"/>
                </a:lnTo>
                <a:lnTo>
                  <a:pt x="716142" y="35524"/>
                </a:lnTo>
                <a:lnTo>
                  <a:pt x="714222" y="36484"/>
                </a:lnTo>
                <a:lnTo>
                  <a:pt x="716142" y="41285"/>
                </a:lnTo>
                <a:lnTo>
                  <a:pt x="721903" y="38404"/>
                </a:lnTo>
                <a:lnTo>
                  <a:pt x="673912" y="7680"/>
                </a:lnTo>
                <a:lnTo>
                  <a:pt x="672937" y="6720"/>
                </a:lnTo>
                <a:lnTo>
                  <a:pt x="671017" y="6720"/>
                </a:lnTo>
                <a:lnTo>
                  <a:pt x="670072" y="8641"/>
                </a:lnTo>
                <a:lnTo>
                  <a:pt x="669096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8" name="object 1088"/>
          <p:cNvSpPr/>
          <p:nvPr/>
        </p:nvSpPr>
        <p:spPr>
          <a:xfrm>
            <a:off x="2144816" y="1121008"/>
            <a:ext cx="343662" cy="224637"/>
          </a:xfrm>
          <a:custGeom>
            <a:avLst/>
            <a:gdLst/>
            <a:ahLst/>
            <a:cxnLst/>
            <a:rect l="l" t="t" r="r" b="b"/>
            <a:pathLst>
              <a:path w="343662" h="224637">
                <a:moveTo>
                  <a:pt x="0" y="221757"/>
                </a:moveTo>
                <a:lnTo>
                  <a:pt x="0" y="222717"/>
                </a:lnTo>
                <a:lnTo>
                  <a:pt x="1920" y="224637"/>
                </a:lnTo>
                <a:lnTo>
                  <a:pt x="340781" y="224637"/>
                </a:lnTo>
                <a:lnTo>
                  <a:pt x="5760" y="221757"/>
                </a:lnTo>
                <a:lnTo>
                  <a:pt x="5760" y="6720"/>
                </a:lnTo>
                <a:lnTo>
                  <a:pt x="340781" y="6720"/>
                </a:lnTo>
                <a:lnTo>
                  <a:pt x="341741" y="224637"/>
                </a:lnTo>
                <a:lnTo>
                  <a:pt x="343662" y="222717"/>
                </a:lnTo>
                <a:lnTo>
                  <a:pt x="343662" y="1935"/>
                </a:lnTo>
                <a:lnTo>
                  <a:pt x="341741" y="0"/>
                </a:lnTo>
                <a:lnTo>
                  <a:pt x="340781" y="0"/>
                </a:lnTo>
                <a:lnTo>
                  <a:pt x="336941" y="2880"/>
                </a:lnTo>
                <a:lnTo>
                  <a:pt x="5760" y="2880"/>
                </a:lnTo>
                <a:lnTo>
                  <a:pt x="2880" y="6720"/>
                </a:lnTo>
                <a:lnTo>
                  <a:pt x="2880" y="218892"/>
                </a:lnTo>
                <a:lnTo>
                  <a:pt x="2880" y="0"/>
                </a:lnTo>
                <a:lnTo>
                  <a:pt x="1920" y="0"/>
                </a:lnTo>
                <a:lnTo>
                  <a:pt x="0" y="1935"/>
                </a:lnTo>
                <a:lnTo>
                  <a:pt x="0" y="2217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9" name="object 1089"/>
          <p:cNvSpPr/>
          <p:nvPr/>
        </p:nvSpPr>
        <p:spPr>
          <a:xfrm>
            <a:off x="2481757" y="1127729"/>
            <a:ext cx="4800" cy="217916"/>
          </a:xfrm>
          <a:custGeom>
            <a:avLst/>
            <a:gdLst/>
            <a:ahLst/>
            <a:cxnLst/>
            <a:rect l="l" t="t" r="r" b="b"/>
            <a:pathLst>
              <a:path w="4800" h="217916">
                <a:moveTo>
                  <a:pt x="3840" y="212171"/>
                </a:moveTo>
                <a:lnTo>
                  <a:pt x="0" y="215036"/>
                </a:lnTo>
                <a:lnTo>
                  <a:pt x="3840" y="217916"/>
                </a:lnTo>
                <a:lnTo>
                  <a:pt x="4800" y="217916"/>
                </a:lnTo>
                <a:lnTo>
                  <a:pt x="3840" y="0"/>
                </a:lnTo>
                <a:lnTo>
                  <a:pt x="3840" y="2121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0" name="object 1090"/>
          <p:cNvSpPr/>
          <p:nvPr/>
        </p:nvSpPr>
        <p:spPr>
          <a:xfrm>
            <a:off x="2150577" y="1127729"/>
            <a:ext cx="335020" cy="217916"/>
          </a:xfrm>
          <a:custGeom>
            <a:avLst/>
            <a:gdLst/>
            <a:ahLst/>
            <a:cxnLst/>
            <a:rect l="l" t="t" r="r" b="b"/>
            <a:pathLst>
              <a:path w="335020" h="217916">
                <a:moveTo>
                  <a:pt x="335020" y="0"/>
                </a:moveTo>
                <a:lnTo>
                  <a:pt x="331180" y="0"/>
                </a:lnTo>
                <a:lnTo>
                  <a:pt x="331180" y="212171"/>
                </a:lnTo>
                <a:lnTo>
                  <a:pt x="0" y="212171"/>
                </a:lnTo>
                <a:lnTo>
                  <a:pt x="0" y="215036"/>
                </a:lnTo>
                <a:lnTo>
                  <a:pt x="335020" y="217916"/>
                </a:lnTo>
                <a:lnTo>
                  <a:pt x="331180" y="215036"/>
                </a:lnTo>
                <a:lnTo>
                  <a:pt x="335020" y="212171"/>
                </a:lnTo>
                <a:lnTo>
                  <a:pt x="3350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1" name="object 1091"/>
          <p:cNvSpPr/>
          <p:nvPr/>
        </p:nvSpPr>
        <p:spPr>
          <a:xfrm>
            <a:off x="2147697" y="1121008"/>
            <a:ext cx="337901" cy="218892"/>
          </a:xfrm>
          <a:custGeom>
            <a:avLst/>
            <a:gdLst/>
            <a:ahLst/>
            <a:cxnLst/>
            <a:rect l="l" t="t" r="r" b="b"/>
            <a:pathLst>
              <a:path w="337901" h="218892">
                <a:moveTo>
                  <a:pt x="0" y="218892"/>
                </a:moveTo>
                <a:lnTo>
                  <a:pt x="0" y="6720"/>
                </a:lnTo>
                <a:lnTo>
                  <a:pt x="2880" y="2880"/>
                </a:lnTo>
                <a:lnTo>
                  <a:pt x="334060" y="2880"/>
                </a:lnTo>
                <a:lnTo>
                  <a:pt x="337901" y="0"/>
                </a:lnTo>
                <a:lnTo>
                  <a:pt x="0" y="0"/>
                </a:lnTo>
                <a:lnTo>
                  <a:pt x="0" y="2188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2" name="object 1092"/>
          <p:cNvSpPr/>
          <p:nvPr/>
        </p:nvSpPr>
        <p:spPr>
          <a:xfrm>
            <a:off x="2204328" y="1192057"/>
            <a:ext cx="72009" cy="86395"/>
          </a:xfrm>
          <a:custGeom>
            <a:avLst/>
            <a:gdLst/>
            <a:ahLst/>
            <a:cxnLst/>
            <a:rect l="l" t="t" r="r" b="b"/>
            <a:pathLst>
              <a:path w="72009" h="86395">
                <a:moveTo>
                  <a:pt x="11521" y="960"/>
                </a:moveTo>
                <a:lnTo>
                  <a:pt x="10561" y="960"/>
                </a:lnTo>
                <a:lnTo>
                  <a:pt x="10561" y="0"/>
                </a:lnTo>
                <a:lnTo>
                  <a:pt x="960" y="0"/>
                </a:lnTo>
                <a:lnTo>
                  <a:pt x="0" y="960"/>
                </a:lnTo>
                <a:lnTo>
                  <a:pt x="0" y="4800"/>
                </a:lnTo>
                <a:lnTo>
                  <a:pt x="27843" y="83515"/>
                </a:lnTo>
                <a:lnTo>
                  <a:pt x="28803" y="84475"/>
                </a:lnTo>
                <a:lnTo>
                  <a:pt x="28803" y="85435"/>
                </a:lnTo>
                <a:lnTo>
                  <a:pt x="30723" y="85435"/>
                </a:lnTo>
                <a:lnTo>
                  <a:pt x="31683" y="86395"/>
                </a:lnTo>
                <a:lnTo>
                  <a:pt x="40325" y="86395"/>
                </a:lnTo>
                <a:lnTo>
                  <a:pt x="41285" y="85435"/>
                </a:lnTo>
                <a:lnTo>
                  <a:pt x="42245" y="85435"/>
                </a:lnTo>
                <a:lnTo>
                  <a:pt x="42245" y="84475"/>
                </a:lnTo>
                <a:lnTo>
                  <a:pt x="43205" y="84475"/>
                </a:lnTo>
                <a:lnTo>
                  <a:pt x="43205" y="83515"/>
                </a:lnTo>
                <a:lnTo>
                  <a:pt x="71033" y="4800"/>
                </a:lnTo>
                <a:lnTo>
                  <a:pt x="72009" y="3840"/>
                </a:lnTo>
                <a:lnTo>
                  <a:pt x="72009" y="960"/>
                </a:lnTo>
                <a:lnTo>
                  <a:pt x="71033" y="0"/>
                </a:lnTo>
                <a:lnTo>
                  <a:pt x="61447" y="0"/>
                </a:lnTo>
                <a:lnTo>
                  <a:pt x="61447" y="960"/>
                </a:lnTo>
                <a:lnTo>
                  <a:pt x="60472" y="960"/>
                </a:lnTo>
                <a:lnTo>
                  <a:pt x="60472" y="1920"/>
                </a:lnTo>
                <a:lnTo>
                  <a:pt x="36484" y="73913"/>
                </a:lnTo>
                <a:lnTo>
                  <a:pt x="11521" y="1920"/>
                </a:lnTo>
                <a:lnTo>
                  <a:pt x="11521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3" name="object 1093"/>
          <p:cNvSpPr/>
          <p:nvPr/>
        </p:nvSpPr>
        <p:spPr>
          <a:xfrm>
            <a:off x="2288804" y="1215085"/>
            <a:ext cx="10561" cy="63367"/>
          </a:xfrm>
          <a:custGeom>
            <a:avLst/>
            <a:gdLst/>
            <a:ahLst/>
            <a:cxnLst/>
            <a:rect l="l" t="t" r="r" b="b"/>
            <a:pathLst>
              <a:path w="10561" h="63367">
                <a:moveTo>
                  <a:pt x="0" y="975"/>
                </a:moveTo>
                <a:lnTo>
                  <a:pt x="0" y="62407"/>
                </a:lnTo>
                <a:lnTo>
                  <a:pt x="960" y="62407"/>
                </a:lnTo>
                <a:lnTo>
                  <a:pt x="1920" y="63367"/>
                </a:lnTo>
                <a:lnTo>
                  <a:pt x="7680" y="63367"/>
                </a:lnTo>
                <a:lnTo>
                  <a:pt x="8641" y="62407"/>
                </a:lnTo>
                <a:lnTo>
                  <a:pt x="10561" y="62407"/>
                </a:lnTo>
                <a:lnTo>
                  <a:pt x="10561" y="975"/>
                </a:lnTo>
                <a:lnTo>
                  <a:pt x="9601" y="0"/>
                </a:lnTo>
                <a:lnTo>
                  <a:pt x="960" y="0"/>
                </a:lnTo>
                <a:lnTo>
                  <a:pt x="0" y="9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4" name="object 1094"/>
          <p:cNvSpPr/>
          <p:nvPr/>
        </p:nvSpPr>
        <p:spPr>
          <a:xfrm>
            <a:off x="2286883" y="1190137"/>
            <a:ext cx="13441" cy="13441"/>
          </a:xfrm>
          <a:custGeom>
            <a:avLst/>
            <a:gdLst/>
            <a:ahLst/>
            <a:cxnLst/>
            <a:rect l="l" t="t" r="r" b="b"/>
            <a:pathLst>
              <a:path w="13441" h="13441">
                <a:moveTo>
                  <a:pt x="960" y="10561"/>
                </a:moveTo>
                <a:lnTo>
                  <a:pt x="1920" y="11521"/>
                </a:lnTo>
                <a:lnTo>
                  <a:pt x="2880" y="12481"/>
                </a:lnTo>
                <a:lnTo>
                  <a:pt x="4800" y="13441"/>
                </a:lnTo>
                <a:lnTo>
                  <a:pt x="9601" y="13441"/>
                </a:lnTo>
                <a:lnTo>
                  <a:pt x="11521" y="12481"/>
                </a:lnTo>
                <a:lnTo>
                  <a:pt x="12481" y="11521"/>
                </a:lnTo>
                <a:lnTo>
                  <a:pt x="13441" y="10561"/>
                </a:lnTo>
                <a:lnTo>
                  <a:pt x="13441" y="1920"/>
                </a:lnTo>
                <a:lnTo>
                  <a:pt x="12481" y="1920"/>
                </a:lnTo>
                <a:lnTo>
                  <a:pt x="11521" y="960"/>
                </a:lnTo>
                <a:lnTo>
                  <a:pt x="9601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3840"/>
                </a:lnTo>
                <a:lnTo>
                  <a:pt x="0" y="9601"/>
                </a:lnTo>
                <a:lnTo>
                  <a:pt x="96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5" name="object 1095"/>
          <p:cNvSpPr/>
          <p:nvPr/>
        </p:nvSpPr>
        <p:spPr>
          <a:xfrm>
            <a:off x="2314727" y="1214140"/>
            <a:ext cx="42245" cy="65272"/>
          </a:xfrm>
          <a:custGeom>
            <a:avLst/>
            <a:gdLst/>
            <a:ahLst/>
            <a:cxnLst/>
            <a:rect l="l" t="t" r="r" b="b"/>
            <a:pathLst>
              <a:path w="42245" h="65272">
                <a:moveTo>
                  <a:pt x="960" y="58552"/>
                </a:moveTo>
                <a:lnTo>
                  <a:pt x="960" y="59512"/>
                </a:lnTo>
                <a:lnTo>
                  <a:pt x="1920" y="60472"/>
                </a:lnTo>
                <a:lnTo>
                  <a:pt x="2880" y="61432"/>
                </a:lnTo>
                <a:lnTo>
                  <a:pt x="3840" y="61432"/>
                </a:lnTo>
                <a:lnTo>
                  <a:pt x="4800" y="62392"/>
                </a:lnTo>
                <a:lnTo>
                  <a:pt x="5760" y="62392"/>
                </a:lnTo>
                <a:lnTo>
                  <a:pt x="7680" y="63352"/>
                </a:lnTo>
                <a:lnTo>
                  <a:pt x="9601" y="63352"/>
                </a:lnTo>
                <a:lnTo>
                  <a:pt x="10561" y="64312"/>
                </a:lnTo>
                <a:lnTo>
                  <a:pt x="14401" y="64312"/>
                </a:lnTo>
                <a:lnTo>
                  <a:pt x="16322" y="65272"/>
                </a:lnTo>
                <a:lnTo>
                  <a:pt x="22082" y="65272"/>
                </a:lnTo>
                <a:lnTo>
                  <a:pt x="25923" y="64312"/>
                </a:lnTo>
                <a:lnTo>
                  <a:pt x="27843" y="63352"/>
                </a:lnTo>
                <a:lnTo>
                  <a:pt x="31683" y="62392"/>
                </a:lnTo>
                <a:lnTo>
                  <a:pt x="33604" y="61432"/>
                </a:lnTo>
                <a:lnTo>
                  <a:pt x="35524" y="59512"/>
                </a:lnTo>
                <a:lnTo>
                  <a:pt x="37444" y="58552"/>
                </a:lnTo>
                <a:lnTo>
                  <a:pt x="39364" y="56631"/>
                </a:lnTo>
                <a:lnTo>
                  <a:pt x="40309" y="53751"/>
                </a:lnTo>
                <a:lnTo>
                  <a:pt x="41285" y="51831"/>
                </a:lnTo>
                <a:lnTo>
                  <a:pt x="42245" y="48950"/>
                </a:lnTo>
                <a:lnTo>
                  <a:pt x="42245" y="43190"/>
                </a:lnTo>
                <a:lnTo>
                  <a:pt x="41285" y="41269"/>
                </a:lnTo>
                <a:lnTo>
                  <a:pt x="41285" y="39349"/>
                </a:lnTo>
                <a:lnTo>
                  <a:pt x="40309" y="37429"/>
                </a:lnTo>
                <a:lnTo>
                  <a:pt x="39364" y="35509"/>
                </a:lnTo>
                <a:lnTo>
                  <a:pt x="37444" y="34549"/>
                </a:lnTo>
                <a:lnTo>
                  <a:pt x="36484" y="33588"/>
                </a:lnTo>
                <a:lnTo>
                  <a:pt x="34564" y="31668"/>
                </a:lnTo>
                <a:lnTo>
                  <a:pt x="32644" y="30708"/>
                </a:lnTo>
                <a:lnTo>
                  <a:pt x="30723" y="29748"/>
                </a:lnTo>
                <a:lnTo>
                  <a:pt x="28803" y="29748"/>
                </a:lnTo>
                <a:lnTo>
                  <a:pt x="26883" y="28788"/>
                </a:lnTo>
                <a:lnTo>
                  <a:pt x="24963" y="27843"/>
                </a:lnTo>
                <a:lnTo>
                  <a:pt x="23042" y="26868"/>
                </a:lnTo>
                <a:lnTo>
                  <a:pt x="21122" y="26868"/>
                </a:lnTo>
                <a:lnTo>
                  <a:pt x="20162" y="25907"/>
                </a:lnTo>
                <a:lnTo>
                  <a:pt x="18242" y="24947"/>
                </a:lnTo>
                <a:lnTo>
                  <a:pt x="16322" y="24002"/>
                </a:lnTo>
                <a:lnTo>
                  <a:pt x="15361" y="23027"/>
                </a:lnTo>
                <a:lnTo>
                  <a:pt x="14401" y="22067"/>
                </a:lnTo>
                <a:lnTo>
                  <a:pt x="13441" y="21122"/>
                </a:lnTo>
                <a:lnTo>
                  <a:pt x="12481" y="20162"/>
                </a:lnTo>
                <a:lnTo>
                  <a:pt x="11521" y="18227"/>
                </a:lnTo>
                <a:lnTo>
                  <a:pt x="11521" y="15346"/>
                </a:lnTo>
                <a:lnTo>
                  <a:pt x="12481" y="14386"/>
                </a:lnTo>
                <a:lnTo>
                  <a:pt x="12481" y="13441"/>
                </a:lnTo>
                <a:lnTo>
                  <a:pt x="13441" y="12466"/>
                </a:lnTo>
                <a:lnTo>
                  <a:pt x="13441" y="11506"/>
                </a:lnTo>
                <a:lnTo>
                  <a:pt x="14401" y="10561"/>
                </a:lnTo>
                <a:lnTo>
                  <a:pt x="15361" y="9601"/>
                </a:lnTo>
                <a:lnTo>
                  <a:pt x="17282" y="9601"/>
                </a:lnTo>
                <a:lnTo>
                  <a:pt x="18242" y="8625"/>
                </a:lnTo>
                <a:lnTo>
                  <a:pt x="19202" y="8625"/>
                </a:lnTo>
                <a:lnTo>
                  <a:pt x="21122" y="7665"/>
                </a:lnTo>
                <a:lnTo>
                  <a:pt x="24963" y="7665"/>
                </a:lnTo>
                <a:lnTo>
                  <a:pt x="26883" y="8625"/>
                </a:lnTo>
                <a:lnTo>
                  <a:pt x="28803" y="8625"/>
                </a:lnTo>
                <a:lnTo>
                  <a:pt x="29763" y="9601"/>
                </a:lnTo>
                <a:lnTo>
                  <a:pt x="31683" y="9601"/>
                </a:lnTo>
                <a:lnTo>
                  <a:pt x="32644" y="10561"/>
                </a:lnTo>
                <a:lnTo>
                  <a:pt x="33604" y="10561"/>
                </a:lnTo>
                <a:lnTo>
                  <a:pt x="34564" y="11506"/>
                </a:lnTo>
                <a:lnTo>
                  <a:pt x="35524" y="11506"/>
                </a:lnTo>
                <a:lnTo>
                  <a:pt x="36484" y="12466"/>
                </a:lnTo>
                <a:lnTo>
                  <a:pt x="38404" y="12466"/>
                </a:lnTo>
                <a:lnTo>
                  <a:pt x="38404" y="11506"/>
                </a:lnTo>
                <a:lnTo>
                  <a:pt x="39364" y="11506"/>
                </a:lnTo>
                <a:lnTo>
                  <a:pt x="39364" y="5760"/>
                </a:lnTo>
                <a:lnTo>
                  <a:pt x="38404" y="5760"/>
                </a:lnTo>
                <a:lnTo>
                  <a:pt x="38404" y="3840"/>
                </a:lnTo>
                <a:lnTo>
                  <a:pt x="37444" y="3840"/>
                </a:lnTo>
                <a:lnTo>
                  <a:pt x="37444" y="2880"/>
                </a:lnTo>
                <a:lnTo>
                  <a:pt x="36484" y="2880"/>
                </a:lnTo>
                <a:lnTo>
                  <a:pt x="35524" y="1920"/>
                </a:lnTo>
                <a:lnTo>
                  <a:pt x="34564" y="1920"/>
                </a:lnTo>
                <a:lnTo>
                  <a:pt x="33604" y="944"/>
                </a:lnTo>
                <a:lnTo>
                  <a:pt x="30723" y="944"/>
                </a:lnTo>
                <a:lnTo>
                  <a:pt x="29763" y="0"/>
                </a:lnTo>
                <a:lnTo>
                  <a:pt x="16322" y="0"/>
                </a:lnTo>
                <a:lnTo>
                  <a:pt x="13441" y="944"/>
                </a:lnTo>
                <a:lnTo>
                  <a:pt x="10561" y="1920"/>
                </a:lnTo>
                <a:lnTo>
                  <a:pt x="8641" y="3840"/>
                </a:lnTo>
                <a:lnTo>
                  <a:pt x="6720" y="4785"/>
                </a:lnTo>
                <a:lnTo>
                  <a:pt x="4800" y="6720"/>
                </a:lnTo>
                <a:lnTo>
                  <a:pt x="3840" y="8625"/>
                </a:lnTo>
                <a:lnTo>
                  <a:pt x="2880" y="10561"/>
                </a:lnTo>
                <a:lnTo>
                  <a:pt x="1920" y="12466"/>
                </a:lnTo>
                <a:lnTo>
                  <a:pt x="1920" y="22067"/>
                </a:lnTo>
                <a:lnTo>
                  <a:pt x="2880" y="24002"/>
                </a:lnTo>
                <a:lnTo>
                  <a:pt x="3840" y="25907"/>
                </a:lnTo>
                <a:lnTo>
                  <a:pt x="4800" y="27843"/>
                </a:lnTo>
                <a:lnTo>
                  <a:pt x="5760" y="28788"/>
                </a:lnTo>
                <a:lnTo>
                  <a:pt x="7680" y="30708"/>
                </a:lnTo>
                <a:lnTo>
                  <a:pt x="9601" y="31668"/>
                </a:lnTo>
                <a:lnTo>
                  <a:pt x="10561" y="32628"/>
                </a:lnTo>
                <a:lnTo>
                  <a:pt x="12481" y="33588"/>
                </a:lnTo>
                <a:lnTo>
                  <a:pt x="14401" y="34549"/>
                </a:lnTo>
                <a:lnTo>
                  <a:pt x="16322" y="34549"/>
                </a:lnTo>
                <a:lnTo>
                  <a:pt x="18242" y="35509"/>
                </a:lnTo>
                <a:lnTo>
                  <a:pt x="20162" y="36469"/>
                </a:lnTo>
                <a:lnTo>
                  <a:pt x="22082" y="37429"/>
                </a:lnTo>
                <a:lnTo>
                  <a:pt x="24003" y="37429"/>
                </a:lnTo>
                <a:lnTo>
                  <a:pt x="24963" y="38389"/>
                </a:lnTo>
                <a:lnTo>
                  <a:pt x="26883" y="39349"/>
                </a:lnTo>
                <a:lnTo>
                  <a:pt x="27843" y="40309"/>
                </a:lnTo>
                <a:lnTo>
                  <a:pt x="29763" y="41269"/>
                </a:lnTo>
                <a:lnTo>
                  <a:pt x="29763" y="42230"/>
                </a:lnTo>
                <a:lnTo>
                  <a:pt x="30723" y="43190"/>
                </a:lnTo>
                <a:lnTo>
                  <a:pt x="31683" y="45110"/>
                </a:lnTo>
                <a:lnTo>
                  <a:pt x="31683" y="47990"/>
                </a:lnTo>
                <a:lnTo>
                  <a:pt x="30723" y="49910"/>
                </a:lnTo>
                <a:lnTo>
                  <a:pt x="30723" y="50871"/>
                </a:lnTo>
                <a:lnTo>
                  <a:pt x="29763" y="51831"/>
                </a:lnTo>
                <a:lnTo>
                  <a:pt x="28803" y="52791"/>
                </a:lnTo>
                <a:lnTo>
                  <a:pt x="27843" y="53751"/>
                </a:lnTo>
                <a:lnTo>
                  <a:pt x="26883" y="54711"/>
                </a:lnTo>
                <a:lnTo>
                  <a:pt x="25923" y="55671"/>
                </a:lnTo>
                <a:lnTo>
                  <a:pt x="23042" y="55671"/>
                </a:lnTo>
                <a:lnTo>
                  <a:pt x="21122" y="56631"/>
                </a:lnTo>
                <a:lnTo>
                  <a:pt x="16322" y="56631"/>
                </a:lnTo>
                <a:lnTo>
                  <a:pt x="14401" y="55671"/>
                </a:lnTo>
                <a:lnTo>
                  <a:pt x="12481" y="55671"/>
                </a:lnTo>
                <a:lnTo>
                  <a:pt x="10561" y="54711"/>
                </a:lnTo>
                <a:lnTo>
                  <a:pt x="8641" y="53751"/>
                </a:lnTo>
                <a:lnTo>
                  <a:pt x="7680" y="53751"/>
                </a:lnTo>
                <a:lnTo>
                  <a:pt x="5760" y="52791"/>
                </a:lnTo>
                <a:lnTo>
                  <a:pt x="4800" y="51831"/>
                </a:lnTo>
                <a:lnTo>
                  <a:pt x="3840" y="51831"/>
                </a:lnTo>
                <a:lnTo>
                  <a:pt x="2880" y="50871"/>
                </a:lnTo>
                <a:lnTo>
                  <a:pt x="960" y="50871"/>
                </a:lnTo>
                <a:lnTo>
                  <a:pt x="960" y="51831"/>
                </a:lnTo>
                <a:lnTo>
                  <a:pt x="0" y="51831"/>
                </a:lnTo>
                <a:lnTo>
                  <a:pt x="0" y="58552"/>
                </a:lnTo>
                <a:lnTo>
                  <a:pt x="960" y="585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6" name="object 1096"/>
          <p:cNvSpPr/>
          <p:nvPr/>
        </p:nvSpPr>
        <p:spPr>
          <a:xfrm>
            <a:off x="2368494" y="1214140"/>
            <a:ext cx="48950" cy="65272"/>
          </a:xfrm>
          <a:custGeom>
            <a:avLst/>
            <a:gdLst/>
            <a:ahLst/>
            <a:cxnLst/>
            <a:rect l="l" t="t" r="r" b="b"/>
            <a:pathLst>
              <a:path w="48950" h="65272">
                <a:moveTo>
                  <a:pt x="3825" y="13441"/>
                </a:moveTo>
                <a:lnTo>
                  <a:pt x="3825" y="14386"/>
                </a:lnTo>
                <a:lnTo>
                  <a:pt x="6720" y="14386"/>
                </a:lnTo>
                <a:lnTo>
                  <a:pt x="7665" y="13441"/>
                </a:lnTo>
                <a:lnTo>
                  <a:pt x="8625" y="13441"/>
                </a:lnTo>
                <a:lnTo>
                  <a:pt x="9601" y="12466"/>
                </a:lnTo>
                <a:lnTo>
                  <a:pt x="11506" y="11506"/>
                </a:lnTo>
                <a:lnTo>
                  <a:pt x="13441" y="10561"/>
                </a:lnTo>
                <a:lnTo>
                  <a:pt x="15346" y="9601"/>
                </a:lnTo>
                <a:lnTo>
                  <a:pt x="17266" y="9601"/>
                </a:lnTo>
                <a:lnTo>
                  <a:pt x="19187" y="8625"/>
                </a:lnTo>
                <a:lnTo>
                  <a:pt x="28788" y="8625"/>
                </a:lnTo>
                <a:lnTo>
                  <a:pt x="30708" y="9601"/>
                </a:lnTo>
                <a:lnTo>
                  <a:pt x="32628" y="9601"/>
                </a:lnTo>
                <a:lnTo>
                  <a:pt x="33588" y="10561"/>
                </a:lnTo>
                <a:lnTo>
                  <a:pt x="34549" y="12466"/>
                </a:lnTo>
                <a:lnTo>
                  <a:pt x="35509" y="13441"/>
                </a:lnTo>
                <a:lnTo>
                  <a:pt x="36469" y="14386"/>
                </a:lnTo>
                <a:lnTo>
                  <a:pt x="37429" y="16322"/>
                </a:lnTo>
                <a:lnTo>
                  <a:pt x="37429" y="18227"/>
                </a:lnTo>
                <a:lnTo>
                  <a:pt x="38389" y="20162"/>
                </a:lnTo>
                <a:lnTo>
                  <a:pt x="38389" y="26868"/>
                </a:lnTo>
                <a:lnTo>
                  <a:pt x="24947" y="26868"/>
                </a:lnTo>
                <a:lnTo>
                  <a:pt x="21107" y="27843"/>
                </a:lnTo>
                <a:lnTo>
                  <a:pt x="17266" y="28788"/>
                </a:lnTo>
                <a:lnTo>
                  <a:pt x="13441" y="28788"/>
                </a:lnTo>
                <a:lnTo>
                  <a:pt x="10546" y="30708"/>
                </a:lnTo>
                <a:lnTo>
                  <a:pt x="7665" y="31668"/>
                </a:lnTo>
                <a:lnTo>
                  <a:pt x="5760" y="33588"/>
                </a:lnTo>
                <a:lnTo>
                  <a:pt x="2880" y="35509"/>
                </a:lnTo>
                <a:lnTo>
                  <a:pt x="1905" y="38389"/>
                </a:lnTo>
                <a:lnTo>
                  <a:pt x="944" y="40309"/>
                </a:lnTo>
                <a:lnTo>
                  <a:pt x="0" y="43190"/>
                </a:lnTo>
                <a:lnTo>
                  <a:pt x="0" y="51831"/>
                </a:lnTo>
                <a:lnTo>
                  <a:pt x="944" y="54711"/>
                </a:lnTo>
                <a:lnTo>
                  <a:pt x="2880" y="56631"/>
                </a:lnTo>
                <a:lnTo>
                  <a:pt x="3825" y="58552"/>
                </a:lnTo>
                <a:lnTo>
                  <a:pt x="5760" y="60472"/>
                </a:lnTo>
                <a:lnTo>
                  <a:pt x="7665" y="61432"/>
                </a:lnTo>
                <a:lnTo>
                  <a:pt x="9601" y="62392"/>
                </a:lnTo>
                <a:lnTo>
                  <a:pt x="12466" y="63352"/>
                </a:lnTo>
                <a:lnTo>
                  <a:pt x="11506" y="48950"/>
                </a:lnTo>
                <a:lnTo>
                  <a:pt x="11506" y="43190"/>
                </a:lnTo>
                <a:lnTo>
                  <a:pt x="12466" y="41269"/>
                </a:lnTo>
                <a:lnTo>
                  <a:pt x="12466" y="40309"/>
                </a:lnTo>
                <a:lnTo>
                  <a:pt x="13441" y="39349"/>
                </a:lnTo>
                <a:lnTo>
                  <a:pt x="15346" y="38389"/>
                </a:lnTo>
                <a:lnTo>
                  <a:pt x="16306" y="36469"/>
                </a:lnTo>
                <a:lnTo>
                  <a:pt x="18227" y="36469"/>
                </a:lnTo>
                <a:lnTo>
                  <a:pt x="21107" y="35509"/>
                </a:lnTo>
                <a:lnTo>
                  <a:pt x="23027" y="35509"/>
                </a:lnTo>
                <a:lnTo>
                  <a:pt x="25908" y="34549"/>
                </a:lnTo>
                <a:lnTo>
                  <a:pt x="38389" y="34549"/>
                </a:lnTo>
                <a:lnTo>
                  <a:pt x="38389" y="47990"/>
                </a:lnTo>
                <a:lnTo>
                  <a:pt x="35509" y="50871"/>
                </a:lnTo>
                <a:lnTo>
                  <a:pt x="32628" y="52791"/>
                </a:lnTo>
                <a:lnTo>
                  <a:pt x="29748" y="53751"/>
                </a:lnTo>
                <a:lnTo>
                  <a:pt x="27828" y="55671"/>
                </a:lnTo>
                <a:lnTo>
                  <a:pt x="24947" y="56631"/>
                </a:lnTo>
                <a:lnTo>
                  <a:pt x="18227" y="56631"/>
                </a:lnTo>
                <a:lnTo>
                  <a:pt x="16306" y="55671"/>
                </a:lnTo>
                <a:lnTo>
                  <a:pt x="17266" y="65272"/>
                </a:lnTo>
                <a:lnTo>
                  <a:pt x="23987" y="65272"/>
                </a:lnTo>
                <a:lnTo>
                  <a:pt x="27828" y="64312"/>
                </a:lnTo>
                <a:lnTo>
                  <a:pt x="30708" y="62392"/>
                </a:lnTo>
                <a:lnTo>
                  <a:pt x="33588" y="61432"/>
                </a:lnTo>
                <a:lnTo>
                  <a:pt x="36469" y="58552"/>
                </a:lnTo>
                <a:lnTo>
                  <a:pt x="39349" y="55671"/>
                </a:lnTo>
                <a:lnTo>
                  <a:pt x="39349" y="63352"/>
                </a:lnTo>
                <a:lnTo>
                  <a:pt x="40309" y="63352"/>
                </a:lnTo>
                <a:lnTo>
                  <a:pt x="41269" y="64312"/>
                </a:lnTo>
                <a:lnTo>
                  <a:pt x="47030" y="64312"/>
                </a:lnTo>
                <a:lnTo>
                  <a:pt x="47030" y="63352"/>
                </a:lnTo>
                <a:lnTo>
                  <a:pt x="48950" y="63352"/>
                </a:lnTo>
                <a:lnTo>
                  <a:pt x="48950" y="18227"/>
                </a:lnTo>
                <a:lnTo>
                  <a:pt x="47990" y="15346"/>
                </a:lnTo>
                <a:lnTo>
                  <a:pt x="47990" y="12466"/>
                </a:lnTo>
                <a:lnTo>
                  <a:pt x="47030" y="9601"/>
                </a:lnTo>
                <a:lnTo>
                  <a:pt x="45110" y="7665"/>
                </a:lnTo>
                <a:lnTo>
                  <a:pt x="43190" y="5760"/>
                </a:lnTo>
                <a:lnTo>
                  <a:pt x="41269" y="3840"/>
                </a:lnTo>
                <a:lnTo>
                  <a:pt x="39349" y="1920"/>
                </a:lnTo>
                <a:lnTo>
                  <a:pt x="36469" y="944"/>
                </a:lnTo>
                <a:lnTo>
                  <a:pt x="33588" y="0"/>
                </a:lnTo>
                <a:lnTo>
                  <a:pt x="18227" y="0"/>
                </a:lnTo>
                <a:lnTo>
                  <a:pt x="16306" y="944"/>
                </a:lnTo>
                <a:lnTo>
                  <a:pt x="14386" y="944"/>
                </a:lnTo>
                <a:lnTo>
                  <a:pt x="12466" y="1920"/>
                </a:lnTo>
                <a:lnTo>
                  <a:pt x="10546" y="2880"/>
                </a:lnTo>
                <a:lnTo>
                  <a:pt x="8625" y="2880"/>
                </a:lnTo>
                <a:lnTo>
                  <a:pt x="7665" y="3840"/>
                </a:lnTo>
                <a:lnTo>
                  <a:pt x="5760" y="4785"/>
                </a:lnTo>
                <a:lnTo>
                  <a:pt x="4785" y="5760"/>
                </a:lnTo>
                <a:lnTo>
                  <a:pt x="3825" y="5760"/>
                </a:lnTo>
                <a:lnTo>
                  <a:pt x="3825" y="6720"/>
                </a:lnTo>
                <a:lnTo>
                  <a:pt x="2880" y="6720"/>
                </a:lnTo>
                <a:lnTo>
                  <a:pt x="2880" y="13441"/>
                </a:lnTo>
                <a:lnTo>
                  <a:pt x="3825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7" name="object 1097"/>
          <p:cNvSpPr/>
          <p:nvPr/>
        </p:nvSpPr>
        <p:spPr>
          <a:xfrm>
            <a:off x="2380000" y="1263091"/>
            <a:ext cx="5760" cy="16322"/>
          </a:xfrm>
          <a:custGeom>
            <a:avLst/>
            <a:gdLst/>
            <a:ahLst/>
            <a:cxnLst/>
            <a:rect l="l" t="t" r="r" b="b"/>
            <a:pathLst>
              <a:path w="5760" h="16322">
                <a:moveTo>
                  <a:pt x="0" y="0"/>
                </a:moveTo>
                <a:lnTo>
                  <a:pt x="960" y="14401"/>
                </a:lnTo>
                <a:lnTo>
                  <a:pt x="2880" y="15361"/>
                </a:lnTo>
                <a:lnTo>
                  <a:pt x="5760" y="16322"/>
                </a:lnTo>
                <a:lnTo>
                  <a:pt x="4800" y="6720"/>
                </a:lnTo>
                <a:lnTo>
                  <a:pt x="2880" y="4800"/>
                </a:lnTo>
                <a:lnTo>
                  <a:pt x="960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8" name="object 1098"/>
          <p:cNvSpPr/>
          <p:nvPr/>
        </p:nvSpPr>
        <p:spPr>
          <a:xfrm>
            <a:off x="2363693" y="2320975"/>
            <a:ext cx="292775" cy="223677"/>
          </a:xfrm>
          <a:custGeom>
            <a:avLst/>
            <a:gdLst/>
            <a:ahLst/>
            <a:cxnLst/>
            <a:rect l="l" t="t" r="r" b="b"/>
            <a:pathLst>
              <a:path w="292775" h="223677">
                <a:moveTo>
                  <a:pt x="0" y="220797"/>
                </a:moveTo>
                <a:lnTo>
                  <a:pt x="0" y="222717"/>
                </a:lnTo>
                <a:lnTo>
                  <a:pt x="960" y="223677"/>
                </a:lnTo>
                <a:lnTo>
                  <a:pt x="290870" y="223677"/>
                </a:lnTo>
                <a:lnTo>
                  <a:pt x="4800" y="220797"/>
                </a:lnTo>
                <a:lnTo>
                  <a:pt x="4800" y="4800"/>
                </a:lnTo>
                <a:lnTo>
                  <a:pt x="290870" y="4800"/>
                </a:lnTo>
                <a:lnTo>
                  <a:pt x="291815" y="223677"/>
                </a:lnTo>
                <a:lnTo>
                  <a:pt x="292775" y="222717"/>
                </a:lnTo>
                <a:lnTo>
                  <a:pt x="292775" y="960"/>
                </a:lnTo>
                <a:lnTo>
                  <a:pt x="291815" y="0"/>
                </a:lnTo>
                <a:lnTo>
                  <a:pt x="290870" y="0"/>
                </a:lnTo>
                <a:lnTo>
                  <a:pt x="287990" y="2880"/>
                </a:lnTo>
                <a:lnTo>
                  <a:pt x="4800" y="2880"/>
                </a:lnTo>
                <a:lnTo>
                  <a:pt x="2865" y="4800"/>
                </a:lnTo>
                <a:lnTo>
                  <a:pt x="2865" y="217916"/>
                </a:lnTo>
                <a:lnTo>
                  <a:pt x="2865" y="0"/>
                </a:lnTo>
                <a:lnTo>
                  <a:pt x="960" y="0"/>
                </a:lnTo>
                <a:lnTo>
                  <a:pt x="0" y="960"/>
                </a:lnTo>
                <a:lnTo>
                  <a:pt x="0" y="220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9" name="object 1099"/>
          <p:cNvSpPr/>
          <p:nvPr/>
        </p:nvSpPr>
        <p:spPr>
          <a:xfrm>
            <a:off x="2651683" y="2325776"/>
            <a:ext cx="3825" cy="218876"/>
          </a:xfrm>
          <a:custGeom>
            <a:avLst/>
            <a:gdLst/>
            <a:ahLst/>
            <a:cxnLst/>
            <a:rect l="l" t="t" r="r" b="b"/>
            <a:pathLst>
              <a:path w="3825" h="218876">
                <a:moveTo>
                  <a:pt x="2880" y="213116"/>
                </a:moveTo>
                <a:lnTo>
                  <a:pt x="0" y="215996"/>
                </a:lnTo>
                <a:lnTo>
                  <a:pt x="2880" y="218876"/>
                </a:lnTo>
                <a:lnTo>
                  <a:pt x="3825" y="218876"/>
                </a:lnTo>
                <a:lnTo>
                  <a:pt x="2880" y="0"/>
                </a:lnTo>
                <a:lnTo>
                  <a:pt x="2880" y="213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0" name="object 1100"/>
          <p:cNvSpPr/>
          <p:nvPr/>
        </p:nvSpPr>
        <p:spPr>
          <a:xfrm>
            <a:off x="2368494" y="2325776"/>
            <a:ext cx="286070" cy="218876"/>
          </a:xfrm>
          <a:custGeom>
            <a:avLst/>
            <a:gdLst/>
            <a:ahLst/>
            <a:cxnLst/>
            <a:rect l="l" t="t" r="r" b="b"/>
            <a:pathLst>
              <a:path w="286070" h="218876">
                <a:moveTo>
                  <a:pt x="286070" y="0"/>
                </a:moveTo>
                <a:lnTo>
                  <a:pt x="283189" y="0"/>
                </a:lnTo>
                <a:lnTo>
                  <a:pt x="283189" y="213116"/>
                </a:lnTo>
                <a:lnTo>
                  <a:pt x="0" y="213116"/>
                </a:lnTo>
                <a:lnTo>
                  <a:pt x="0" y="215996"/>
                </a:lnTo>
                <a:lnTo>
                  <a:pt x="286070" y="218876"/>
                </a:lnTo>
                <a:lnTo>
                  <a:pt x="283189" y="215996"/>
                </a:lnTo>
                <a:lnTo>
                  <a:pt x="286070" y="213116"/>
                </a:lnTo>
                <a:lnTo>
                  <a:pt x="2860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1" name="object 1101"/>
          <p:cNvSpPr/>
          <p:nvPr/>
        </p:nvSpPr>
        <p:spPr>
          <a:xfrm>
            <a:off x="2366558" y="2320975"/>
            <a:ext cx="288005" cy="217916"/>
          </a:xfrm>
          <a:custGeom>
            <a:avLst/>
            <a:gdLst/>
            <a:ahLst/>
            <a:cxnLst/>
            <a:rect l="l" t="t" r="r" b="b"/>
            <a:pathLst>
              <a:path w="288005" h="217916">
                <a:moveTo>
                  <a:pt x="0" y="217916"/>
                </a:moveTo>
                <a:lnTo>
                  <a:pt x="0" y="4800"/>
                </a:lnTo>
                <a:lnTo>
                  <a:pt x="1935" y="2880"/>
                </a:lnTo>
                <a:lnTo>
                  <a:pt x="285125" y="2880"/>
                </a:lnTo>
                <a:lnTo>
                  <a:pt x="288005" y="0"/>
                </a:lnTo>
                <a:lnTo>
                  <a:pt x="0" y="0"/>
                </a:lnTo>
                <a:lnTo>
                  <a:pt x="0" y="2179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2" name="object 1102"/>
          <p:cNvSpPr/>
          <p:nvPr/>
        </p:nvSpPr>
        <p:spPr>
          <a:xfrm>
            <a:off x="2431846" y="2391064"/>
            <a:ext cx="11521" cy="86395"/>
          </a:xfrm>
          <a:custGeom>
            <a:avLst/>
            <a:gdLst/>
            <a:ahLst/>
            <a:cxnLst/>
            <a:rect l="l" t="t" r="r" b="b"/>
            <a:pathLst>
              <a:path w="11521" h="86395">
                <a:moveTo>
                  <a:pt x="960" y="960"/>
                </a:moveTo>
                <a:lnTo>
                  <a:pt x="0" y="960"/>
                </a:lnTo>
                <a:lnTo>
                  <a:pt x="0" y="85435"/>
                </a:lnTo>
                <a:lnTo>
                  <a:pt x="2880" y="85435"/>
                </a:lnTo>
                <a:lnTo>
                  <a:pt x="3840" y="86395"/>
                </a:lnTo>
                <a:lnTo>
                  <a:pt x="7680" y="86395"/>
                </a:lnTo>
                <a:lnTo>
                  <a:pt x="8641" y="85435"/>
                </a:lnTo>
                <a:lnTo>
                  <a:pt x="10561" y="85435"/>
                </a:lnTo>
                <a:lnTo>
                  <a:pt x="10561" y="84475"/>
                </a:lnTo>
                <a:lnTo>
                  <a:pt x="11521" y="84475"/>
                </a:lnTo>
                <a:lnTo>
                  <a:pt x="11521" y="960"/>
                </a:lnTo>
                <a:lnTo>
                  <a:pt x="10561" y="960"/>
                </a:lnTo>
                <a:lnTo>
                  <a:pt x="9601" y="0"/>
                </a:lnTo>
                <a:lnTo>
                  <a:pt x="960" y="0"/>
                </a:lnTo>
                <a:lnTo>
                  <a:pt x="9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3" name="object 1103"/>
          <p:cNvSpPr/>
          <p:nvPr/>
        </p:nvSpPr>
        <p:spPr>
          <a:xfrm>
            <a:off x="2466411" y="2391064"/>
            <a:ext cx="51831" cy="86395"/>
          </a:xfrm>
          <a:custGeom>
            <a:avLst/>
            <a:gdLst/>
            <a:ahLst/>
            <a:cxnLst/>
            <a:rect l="l" t="t" r="r" b="b"/>
            <a:pathLst>
              <a:path w="51831" h="86395">
                <a:moveTo>
                  <a:pt x="27828" y="43190"/>
                </a:moveTo>
                <a:lnTo>
                  <a:pt x="24947" y="44150"/>
                </a:lnTo>
                <a:lnTo>
                  <a:pt x="10546" y="44150"/>
                </a:lnTo>
                <a:lnTo>
                  <a:pt x="10546" y="9585"/>
                </a:lnTo>
                <a:lnTo>
                  <a:pt x="27828" y="9585"/>
                </a:lnTo>
                <a:lnTo>
                  <a:pt x="29748" y="10546"/>
                </a:lnTo>
                <a:lnTo>
                  <a:pt x="31668" y="11521"/>
                </a:lnTo>
                <a:lnTo>
                  <a:pt x="33588" y="12466"/>
                </a:lnTo>
                <a:lnTo>
                  <a:pt x="35509" y="13426"/>
                </a:lnTo>
                <a:lnTo>
                  <a:pt x="36469" y="15361"/>
                </a:lnTo>
                <a:lnTo>
                  <a:pt x="38389" y="17266"/>
                </a:lnTo>
                <a:lnTo>
                  <a:pt x="39349" y="20147"/>
                </a:lnTo>
                <a:lnTo>
                  <a:pt x="40309" y="23027"/>
                </a:lnTo>
                <a:lnTo>
                  <a:pt x="40309" y="28788"/>
                </a:lnTo>
                <a:lnTo>
                  <a:pt x="39349" y="30708"/>
                </a:lnTo>
                <a:lnTo>
                  <a:pt x="39349" y="33588"/>
                </a:lnTo>
                <a:lnTo>
                  <a:pt x="38389" y="35509"/>
                </a:lnTo>
                <a:lnTo>
                  <a:pt x="38389" y="49911"/>
                </a:lnTo>
                <a:lnTo>
                  <a:pt x="41269" y="47990"/>
                </a:lnTo>
                <a:lnTo>
                  <a:pt x="44150" y="45110"/>
                </a:lnTo>
                <a:lnTo>
                  <a:pt x="46070" y="43190"/>
                </a:lnTo>
                <a:lnTo>
                  <a:pt x="48950" y="40309"/>
                </a:lnTo>
                <a:lnTo>
                  <a:pt x="49911" y="36469"/>
                </a:lnTo>
                <a:lnTo>
                  <a:pt x="51831" y="33588"/>
                </a:lnTo>
                <a:lnTo>
                  <a:pt x="51831" y="19202"/>
                </a:lnTo>
                <a:lnTo>
                  <a:pt x="50871" y="16306"/>
                </a:lnTo>
                <a:lnTo>
                  <a:pt x="49911" y="13426"/>
                </a:lnTo>
                <a:lnTo>
                  <a:pt x="48950" y="11521"/>
                </a:lnTo>
                <a:lnTo>
                  <a:pt x="47030" y="9585"/>
                </a:lnTo>
                <a:lnTo>
                  <a:pt x="45110" y="7680"/>
                </a:lnTo>
                <a:lnTo>
                  <a:pt x="43190" y="5745"/>
                </a:lnTo>
                <a:lnTo>
                  <a:pt x="40309" y="4800"/>
                </a:lnTo>
                <a:lnTo>
                  <a:pt x="38389" y="2865"/>
                </a:lnTo>
                <a:lnTo>
                  <a:pt x="35509" y="1920"/>
                </a:lnTo>
                <a:lnTo>
                  <a:pt x="33588" y="1920"/>
                </a:lnTo>
                <a:lnTo>
                  <a:pt x="31668" y="960"/>
                </a:lnTo>
                <a:lnTo>
                  <a:pt x="27828" y="960"/>
                </a:lnTo>
                <a:lnTo>
                  <a:pt x="25907" y="0"/>
                </a:lnTo>
                <a:lnTo>
                  <a:pt x="2880" y="0"/>
                </a:lnTo>
                <a:lnTo>
                  <a:pt x="1905" y="960"/>
                </a:lnTo>
                <a:lnTo>
                  <a:pt x="944" y="960"/>
                </a:lnTo>
                <a:lnTo>
                  <a:pt x="0" y="1920"/>
                </a:lnTo>
                <a:lnTo>
                  <a:pt x="0" y="85435"/>
                </a:lnTo>
                <a:lnTo>
                  <a:pt x="2880" y="85435"/>
                </a:lnTo>
                <a:lnTo>
                  <a:pt x="2880" y="86395"/>
                </a:lnTo>
                <a:lnTo>
                  <a:pt x="7665" y="86395"/>
                </a:lnTo>
                <a:lnTo>
                  <a:pt x="7665" y="85435"/>
                </a:lnTo>
                <a:lnTo>
                  <a:pt x="10546" y="85435"/>
                </a:lnTo>
                <a:lnTo>
                  <a:pt x="10546" y="52791"/>
                </a:lnTo>
                <a:lnTo>
                  <a:pt x="30708" y="52791"/>
                </a:lnTo>
                <a:lnTo>
                  <a:pt x="34549" y="50871"/>
                </a:lnTo>
                <a:lnTo>
                  <a:pt x="31668" y="41269"/>
                </a:lnTo>
                <a:lnTo>
                  <a:pt x="29748" y="42230"/>
                </a:lnTo>
                <a:lnTo>
                  <a:pt x="27828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4" name="object 1104"/>
          <p:cNvSpPr/>
          <p:nvPr/>
        </p:nvSpPr>
        <p:spPr>
          <a:xfrm>
            <a:off x="2498079" y="2426573"/>
            <a:ext cx="6720" cy="15361"/>
          </a:xfrm>
          <a:custGeom>
            <a:avLst/>
            <a:gdLst/>
            <a:ahLst/>
            <a:cxnLst/>
            <a:rect l="l" t="t" r="r" b="b"/>
            <a:pathLst>
              <a:path w="6720" h="15361">
                <a:moveTo>
                  <a:pt x="6720" y="0"/>
                </a:moveTo>
                <a:lnTo>
                  <a:pt x="5760" y="1920"/>
                </a:lnTo>
                <a:lnTo>
                  <a:pt x="3840" y="3840"/>
                </a:lnTo>
                <a:lnTo>
                  <a:pt x="1920" y="4800"/>
                </a:lnTo>
                <a:lnTo>
                  <a:pt x="0" y="5760"/>
                </a:lnTo>
                <a:lnTo>
                  <a:pt x="2880" y="15361"/>
                </a:lnTo>
                <a:lnTo>
                  <a:pt x="6720" y="14401"/>
                </a:lnTo>
                <a:lnTo>
                  <a:pt x="67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5" name="object 1105"/>
          <p:cNvSpPr/>
          <p:nvPr/>
        </p:nvSpPr>
        <p:spPr>
          <a:xfrm>
            <a:off x="2536484" y="2391064"/>
            <a:ext cx="22067" cy="86395"/>
          </a:xfrm>
          <a:custGeom>
            <a:avLst/>
            <a:gdLst/>
            <a:ahLst/>
            <a:cxnLst/>
            <a:rect l="l" t="t" r="r" b="b"/>
            <a:pathLst>
              <a:path w="22067" h="86395">
                <a:moveTo>
                  <a:pt x="7680" y="86395"/>
                </a:moveTo>
                <a:lnTo>
                  <a:pt x="7680" y="85435"/>
                </a:lnTo>
                <a:lnTo>
                  <a:pt x="10561" y="85435"/>
                </a:lnTo>
                <a:lnTo>
                  <a:pt x="10561" y="9585"/>
                </a:lnTo>
                <a:lnTo>
                  <a:pt x="22067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85435"/>
                </a:lnTo>
                <a:lnTo>
                  <a:pt x="2880" y="85435"/>
                </a:lnTo>
                <a:lnTo>
                  <a:pt x="2880" y="86395"/>
                </a:lnTo>
                <a:lnTo>
                  <a:pt x="7680" y="86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6" name="object 1106"/>
          <p:cNvSpPr/>
          <p:nvPr/>
        </p:nvSpPr>
        <p:spPr>
          <a:xfrm>
            <a:off x="2547045" y="2391064"/>
            <a:ext cx="46070" cy="86395"/>
          </a:xfrm>
          <a:custGeom>
            <a:avLst/>
            <a:gdLst/>
            <a:ahLst/>
            <a:cxnLst/>
            <a:rect l="l" t="t" r="r" b="b"/>
            <a:pathLst>
              <a:path w="46070" h="86395">
                <a:moveTo>
                  <a:pt x="43190" y="85435"/>
                </a:moveTo>
                <a:lnTo>
                  <a:pt x="46070" y="85435"/>
                </a:lnTo>
                <a:lnTo>
                  <a:pt x="46070" y="81594"/>
                </a:lnTo>
                <a:lnTo>
                  <a:pt x="45110" y="80634"/>
                </a:lnTo>
                <a:lnTo>
                  <a:pt x="45110" y="78714"/>
                </a:lnTo>
                <a:lnTo>
                  <a:pt x="37429" y="60472"/>
                </a:lnTo>
                <a:lnTo>
                  <a:pt x="36469" y="58552"/>
                </a:lnTo>
                <a:lnTo>
                  <a:pt x="35509" y="56631"/>
                </a:lnTo>
                <a:lnTo>
                  <a:pt x="34549" y="54711"/>
                </a:lnTo>
                <a:lnTo>
                  <a:pt x="33588" y="52791"/>
                </a:lnTo>
                <a:lnTo>
                  <a:pt x="32628" y="50871"/>
                </a:lnTo>
                <a:lnTo>
                  <a:pt x="31668" y="49911"/>
                </a:lnTo>
                <a:lnTo>
                  <a:pt x="30723" y="48950"/>
                </a:lnTo>
                <a:lnTo>
                  <a:pt x="29748" y="47030"/>
                </a:lnTo>
                <a:lnTo>
                  <a:pt x="27828" y="47030"/>
                </a:lnTo>
                <a:lnTo>
                  <a:pt x="26883" y="45110"/>
                </a:lnTo>
                <a:lnTo>
                  <a:pt x="25907" y="45110"/>
                </a:lnTo>
                <a:lnTo>
                  <a:pt x="24002" y="44150"/>
                </a:lnTo>
                <a:lnTo>
                  <a:pt x="26883" y="43190"/>
                </a:lnTo>
                <a:lnTo>
                  <a:pt x="29748" y="42230"/>
                </a:lnTo>
                <a:lnTo>
                  <a:pt x="31668" y="41269"/>
                </a:lnTo>
                <a:lnTo>
                  <a:pt x="33588" y="39349"/>
                </a:lnTo>
                <a:lnTo>
                  <a:pt x="35509" y="38389"/>
                </a:lnTo>
                <a:lnTo>
                  <a:pt x="36469" y="36469"/>
                </a:lnTo>
                <a:lnTo>
                  <a:pt x="38389" y="34549"/>
                </a:lnTo>
                <a:lnTo>
                  <a:pt x="39349" y="32628"/>
                </a:lnTo>
                <a:lnTo>
                  <a:pt x="39349" y="30708"/>
                </a:lnTo>
                <a:lnTo>
                  <a:pt x="40309" y="27828"/>
                </a:lnTo>
                <a:lnTo>
                  <a:pt x="41269" y="25923"/>
                </a:lnTo>
                <a:lnTo>
                  <a:pt x="41269" y="20147"/>
                </a:lnTo>
                <a:lnTo>
                  <a:pt x="40309" y="17266"/>
                </a:lnTo>
                <a:lnTo>
                  <a:pt x="39349" y="14386"/>
                </a:lnTo>
                <a:lnTo>
                  <a:pt x="38389" y="12466"/>
                </a:lnTo>
                <a:lnTo>
                  <a:pt x="37429" y="9585"/>
                </a:lnTo>
                <a:lnTo>
                  <a:pt x="35509" y="7680"/>
                </a:lnTo>
                <a:lnTo>
                  <a:pt x="34549" y="6705"/>
                </a:lnTo>
                <a:lnTo>
                  <a:pt x="31668" y="4800"/>
                </a:lnTo>
                <a:lnTo>
                  <a:pt x="29748" y="3840"/>
                </a:lnTo>
                <a:lnTo>
                  <a:pt x="26883" y="1920"/>
                </a:lnTo>
                <a:lnTo>
                  <a:pt x="24002" y="960"/>
                </a:lnTo>
                <a:lnTo>
                  <a:pt x="18227" y="960"/>
                </a:lnTo>
                <a:lnTo>
                  <a:pt x="17282" y="0"/>
                </a:lnTo>
                <a:lnTo>
                  <a:pt x="11506" y="0"/>
                </a:lnTo>
                <a:lnTo>
                  <a:pt x="0" y="9585"/>
                </a:lnTo>
                <a:lnTo>
                  <a:pt x="17282" y="9585"/>
                </a:lnTo>
                <a:lnTo>
                  <a:pt x="18227" y="10546"/>
                </a:lnTo>
                <a:lnTo>
                  <a:pt x="19187" y="10546"/>
                </a:lnTo>
                <a:lnTo>
                  <a:pt x="23027" y="11521"/>
                </a:lnTo>
                <a:lnTo>
                  <a:pt x="24947" y="13426"/>
                </a:lnTo>
                <a:lnTo>
                  <a:pt x="26883" y="15361"/>
                </a:lnTo>
                <a:lnTo>
                  <a:pt x="27828" y="18227"/>
                </a:lnTo>
                <a:lnTo>
                  <a:pt x="28788" y="20147"/>
                </a:lnTo>
                <a:lnTo>
                  <a:pt x="28788" y="27828"/>
                </a:lnTo>
                <a:lnTo>
                  <a:pt x="27828" y="29748"/>
                </a:lnTo>
                <a:lnTo>
                  <a:pt x="26883" y="31668"/>
                </a:lnTo>
                <a:lnTo>
                  <a:pt x="25907" y="32628"/>
                </a:lnTo>
                <a:lnTo>
                  <a:pt x="24947" y="34549"/>
                </a:lnTo>
                <a:lnTo>
                  <a:pt x="23027" y="35509"/>
                </a:lnTo>
                <a:lnTo>
                  <a:pt x="21107" y="36469"/>
                </a:lnTo>
                <a:lnTo>
                  <a:pt x="19187" y="37429"/>
                </a:lnTo>
                <a:lnTo>
                  <a:pt x="17282" y="38389"/>
                </a:lnTo>
                <a:lnTo>
                  <a:pt x="0" y="38389"/>
                </a:lnTo>
                <a:lnTo>
                  <a:pt x="0" y="47990"/>
                </a:lnTo>
                <a:lnTo>
                  <a:pt x="12481" y="47990"/>
                </a:lnTo>
                <a:lnTo>
                  <a:pt x="14386" y="48950"/>
                </a:lnTo>
                <a:lnTo>
                  <a:pt x="16322" y="49911"/>
                </a:lnTo>
                <a:lnTo>
                  <a:pt x="18227" y="50871"/>
                </a:lnTo>
                <a:lnTo>
                  <a:pt x="19187" y="51831"/>
                </a:lnTo>
                <a:lnTo>
                  <a:pt x="21107" y="53751"/>
                </a:lnTo>
                <a:lnTo>
                  <a:pt x="22067" y="54711"/>
                </a:lnTo>
                <a:lnTo>
                  <a:pt x="23027" y="56631"/>
                </a:lnTo>
                <a:lnTo>
                  <a:pt x="24002" y="58552"/>
                </a:lnTo>
                <a:lnTo>
                  <a:pt x="24947" y="60472"/>
                </a:lnTo>
                <a:lnTo>
                  <a:pt x="25907" y="63352"/>
                </a:lnTo>
                <a:lnTo>
                  <a:pt x="33588" y="83515"/>
                </a:lnTo>
                <a:lnTo>
                  <a:pt x="34549" y="84475"/>
                </a:lnTo>
                <a:lnTo>
                  <a:pt x="34549" y="85435"/>
                </a:lnTo>
                <a:lnTo>
                  <a:pt x="37429" y="85435"/>
                </a:lnTo>
                <a:lnTo>
                  <a:pt x="38389" y="86395"/>
                </a:lnTo>
                <a:lnTo>
                  <a:pt x="42230" y="86395"/>
                </a:lnTo>
                <a:lnTo>
                  <a:pt x="43190" y="85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7" name="object 1107"/>
          <p:cNvSpPr/>
          <p:nvPr/>
        </p:nvSpPr>
        <p:spPr>
          <a:xfrm>
            <a:off x="2534564" y="2557134"/>
            <a:ext cx="859170" cy="58552"/>
          </a:xfrm>
          <a:custGeom>
            <a:avLst/>
            <a:gdLst/>
            <a:ahLst/>
            <a:cxnLst/>
            <a:rect l="l" t="t" r="r" b="b"/>
            <a:pathLst>
              <a:path w="859170" h="58552">
                <a:moveTo>
                  <a:pt x="806363" y="55686"/>
                </a:moveTo>
                <a:lnTo>
                  <a:pt x="807323" y="56631"/>
                </a:lnTo>
                <a:lnTo>
                  <a:pt x="808299" y="58552"/>
                </a:lnTo>
                <a:lnTo>
                  <a:pt x="810204" y="58552"/>
                </a:lnTo>
                <a:lnTo>
                  <a:pt x="812139" y="57591"/>
                </a:lnTo>
                <a:lnTo>
                  <a:pt x="859170" y="25923"/>
                </a:lnTo>
                <a:lnTo>
                  <a:pt x="853409" y="28788"/>
                </a:lnTo>
                <a:lnTo>
                  <a:pt x="843378" y="29409"/>
                </a:lnTo>
                <a:lnTo>
                  <a:pt x="808299" y="52791"/>
                </a:lnTo>
                <a:lnTo>
                  <a:pt x="807323" y="53751"/>
                </a:lnTo>
                <a:lnTo>
                  <a:pt x="806363" y="55686"/>
                </a:lnTo>
                <a:close/>
              </a:path>
              <a:path w="859170" h="58552">
                <a:moveTo>
                  <a:pt x="851296" y="24131"/>
                </a:moveTo>
                <a:lnTo>
                  <a:pt x="847838" y="26436"/>
                </a:lnTo>
                <a:lnTo>
                  <a:pt x="852449" y="28788"/>
                </a:lnTo>
                <a:lnTo>
                  <a:pt x="851512" y="24118"/>
                </a:lnTo>
                <a:lnTo>
                  <a:pt x="851296" y="24131"/>
                </a:lnTo>
                <a:close/>
              </a:path>
              <a:path w="859170" h="58552">
                <a:moveTo>
                  <a:pt x="852449" y="28788"/>
                </a:moveTo>
                <a:lnTo>
                  <a:pt x="853409" y="24002"/>
                </a:lnTo>
                <a:lnTo>
                  <a:pt x="851489" y="24002"/>
                </a:lnTo>
                <a:lnTo>
                  <a:pt x="844167" y="24564"/>
                </a:lnTo>
                <a:lnTo>
                  <a:pt x="0" y="75834"/>
                </a:lnTo>
                <a:lnTo>
                  <a:pt x="0" y="81594"/>
                </a:lnTo>
                <a:lnTo>
                  <a:pt x="843378" y="29409"/>
                </a:lnTo>
                <a:lnTo>
                  <a:pt x="853409" y="28788"/>
                </a:lnTo>
                <a:lnTo>
                  <a:pt x="859170" y="25923"/>
                </a:lnTo>
                <a:lnTo>
                  <a:pt x="808299" y="0"/>
                </a:lnTo>
                <a:lnTo>
                  <a:pt x="853409" y="24002"/>
                </a:lnTo>
                <a:lnTo>
                  <a:pt x="852449" y="28788"/>
                </a:lnTo>
                <a:lnTo>
                  <a:pt x="847838" y="26436"/>
                </a:lnTo>
                <a:lnTo>
                  <a:pt x="851296" y="24131"/>
                </a:lnTo>
                <a:lnTo>
                  <a:pt x="851512" y="24118"/>
                </a:lnTo>
                <a:lnTo>
                  <a:pt x="852449" y="28788"/>
                </a:lnTo>
                <a:close/>
              </a:path>
              <a:path w="859170" h="58552">
                <a:moveTo>
                  <a:pt x="808299" y="0"/>
                </a:moveTo>
                <a:lnTo>
                  <a:pt x="805418" y="0"/>
                </a:lnTo>
                <a:lnTo>
                  <a:pt x="804458" y="1920"/>
                </a:lnTo>
                <a:lnTo>
                  <a:pt x="803483" y="2880"/>
                </a:lnTo>
                <a:lnTo>
                  <a:pt x="804458" y="4800"/>
                </a:lnTo>
                <a:lnTo>
                  <a:pt x="805418" y="4800"/>
                </a:lnTo>
                <a:lnTo>
                  <a:pt x="844167" y="24564"/>
                </a:lnTo>
                <a:lnTo>
                  <a:pt x="851489" y="24002"/>
                </a:lnTo>
                <a:lnTo>
                  <a:pt x="853409" y="24002"/>
                </a:lnTo>
                <a:lnTo>
                  <a:pt x="80829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8" name="object 1108"/>
          <p:cNvSpPr/>
          <p:nvPr/>
        </p:nvSpPr>
        <p:spPr>
          <a:xfrm>
            <a:off x="2654564" y="2429454"/>
            <a:ext cx="913881" cy="83515"/>
          </a:xfrm>
          <a:custGeom>
            <a:avLst/>
            <a:gdLst/>
            <a:ahLst/>
            <a:cxnLst/>
            <a:rect l="l" t="t" r="r" b="b"/>
            <a:pathLst>
              <a:path w="913881" h="83515">
                <a:moveTo>
                  <a:pt x="908121" y="60487"/>
                </a:moveTo>
                <a:lnTo>
                  <a:pt x="863010" y="83515"/>
                </a:lnTo>
                <a:lnTo>
                  <a:pt x="913881" y="57607"/>
                </a:lnTo>
                <a:lnTo>
                  <a:pt x="908121" y="60487"/>
                </a:lnTo>
                <a:close/>
              </a:path>
              <a:path w="913881" h="83515">
                <a:moveTo>
                  <a:pt x="860130" y="83515"/>
                </a:moveTo>
                <a:lnTo>
                  <a:pt x="862050" y="84475"/>
                </a:lnTo>
                <a:lnTo>
                  <a:pt x="863010" y="83515"/>
                </a:lnTo>
                <a:lnTo>
                  <a:pt x="908121" y="60487"/>
                </a:lnTo>
                <a:lnTo>
                  <a:pt x="907161" y="59527"/>
                </a:lnTo>
                <a:lnTo>
                  <a:pt x="908121" y="60487"/>
                </a:lnTo>
                <a:lnTo>
                  <a:pt x="913881" y="57607"/>
                </a:lnTo>
                <a:lnTo>
                  <a:pt x="866851" y="26883"/>
                </a:lnTo>
                <a:lnTo>
                  <a:pt x="909081" y="54726"/>
                </a:lnTo>
                <a:lnTo>
                  <a:pt x="907161" y="55686"/>
                </a:lnTo>
                <a:lnTo>
                  <a:pt x="903841" y="57313"/>
                </a:lnTo>
                <a:lnTo>
                  <a:pt x="898541" y="59910"/>
                </a:lnTo>
                <a:lnTo>
                  <a:pt x="860130" y="78729"/>
                </a:lnTo>
                <a:lnTo>
                  <a:pt x="859170" y="79674"/>
                </a:lnTo>
                <a:lnTo>
                  <a:pt x="859170" y="82555"/>
                </a:lnTo>
                <a:lnTo>
                  <a:pt x="860130" y="83515"/>
                </a:lnTo>
                <a:close/>
              </a:path>
              <a:path w="913881" h="83515">
                <a:moveTo>
                  <a:pt x="899057" y="54123"/>
                </a:moveTo>
                <a:lnTo>
                  <a:pt x="0" y="0"/>
                </a:lnTo>
                <a:lnTo>
                  <a:pt x="0" y="5760"/>
                </a:lnTo>
                <a:lnTo>
                  <a:pt x="898541" y="59910"/>
                </a:lnTo>
                <a:lnTo>
                  <a:pt x="903841" y="57313"/>
                </a:lnTo>
                <a:lnTo>
                  <a:pt x="907161" y="55686"/>
                </a:lnTo>
                <a:lnTo>
                  <a:pt x="909081" y="54726"/>
                </a:lnTo>
                <a:lnTo>
                  <a:pt x="866851" y="26883"/>
                </a:lnTo>
                <a:lnTo>
                  <a:pt x="865891" y="25923"/>
                </a:lnTo>
                <a:lnTo>
                  <a:pt x="863970" y="25923"/>
                </a:lnTo>
                <a:lnTo>
                  <a:pt x="863010" y="27843"/>
                </a:lnTo>
                <a:lnTo>
                  <a:pt x="862050" y="27843"/>
                </a:lnTo>
                <a:lnTo>
                  <a:pt x="862050" y="29763"/>
                </a:lnTo>
                <a:lnTo>
                  <a:pt x="863970" y="30723"/>
                </a:lnTo>
                <a:lnTo>
                  <a:pt x="899057" y="54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9" name="object 1109"/>
          <p:cNvSpPr/>
          <p:nvPr/>
        </p:nvSpPr>
        <p:spPr>
          <a:xfrm>
            <a:off x="2743840" y="2187535"/>
            <a:ext cx="367665" cy="78714"/>
          </a:xfrm>
          <a:custGeom>
            <a:avLst/>
            <a:gdLst/>
            <a:ahLst/>
            <a:cxnLst/>
            <a:rect l="l" t="t" r="r" b="b"/>
            <a:pathLst>
              <a:path w="367665" h="78714">
                <a:moveTo>
                  <a:pt x="361904" y="5774"/>
                </a:moveTo>
                <a:lnTo>
                  <a:pt x="360944" y="5774"/>
                </a:lnTo>
                <a:lnTo>
                  <a:pt x="314858" y="24961"/>
                </a:lnTo>
                <a:lnTo>
                  <a:pt x="367665" y="3854"/>
                </a:lnTo>
                <a:lnTo>
                  <a:pt x="362855" y="68"/>
                </a:lnTo>
                <a:lnTo>
                  <a:pt x="361904" y="5774"/>
                </a:lnTo>
                <a:close/>
              </a:path>
              <a:path w="367665" h="78714">
                <a:moveTo>
                  <a:pt x="311017" y="20161"/>
                </a:moveTo>
                <a:lnTo>
                  <a:pt x="310073" y="22081"/>
                </a:lnTo>
                <a:lnTo>
                  <a:pt x="311017" y="23056"/>
                </a:lnTo>
                <a:lnTo>
                  <a:pt x="311978" y="24961"/>
                </a:lnTo>
                <a:lnTo>
                  <a:pt x="312953" y="25922"/>
                </a:lnTo>
                <a:lnTo>
                  <a:pt x="314858" y="24961"/>
                </a:lnTo>
                <a:lnTo>
                  <a:pt x="360944" y="5774"/>
                </a:lnTo>
                <a:lnTo>
                  <a:pt x="361904" y="5774"/>
                </a:lnTo>
                <a:lnTo>
                  <a:pt x="362768" y="0"/>
                </a:lnTo>
                <a:lnTo>
                  <a:pt x="322539" y="-31669"/>
                </a:lnTo>
                <a:lnTo>
                  <a:pt x="322539" y="-32629"/>
                </a:lnTo>
                <a:lnTo>
                  <a:pt x="320619" y="-32629"/>
                </a:lnTo>
                <a:lnTo>
                  <a:pt x="319674" y="-30709"/>
                </a:lnTo>
                <a:lnTo>
                  <a:pt x="317738" y="-30709"/>
                </a:lnTo>
                <a:lnTo>
                  <a:pt x="318698" y="-28789"/>
                </a:lnTo>
                <a:lnTo>
                  <a:pt x="319674" y="-27829"/>
                </a:lnTo>
                <a:lnTo>
                  <a:pt x="351861" y="-1620"/>
                </a:lnTo>
                <a:lnTo>
                  <a:pt x="360944" y="14"/>
                </a:lnTo>
                <a:lnTo>
                  <a:pt x="360944" y="5632"/>
                </a:lnTo>
                <a:lnTo>
                  <a:pt x="360729" y="5600"/>
                </a:lnTo>
                <a:lnTo>
                  <a:pt x="356276" y="1974"/>
                </a:lnTo>
                <a:lnTo>
                  <a:pt x="360944" y="14"/>
                </a:lnTo>
                <a:lnTo>
                  <a:pt x="351861" y="-1620"/>
                </a:lnTo>
                <a:lnTo>
                  <a:pt x="960" y="-53752"/>
                </a:lnTo>
                <a:lnTo>
                  <a:pt x="0" y="-47991"/>
                </a:lnTo>
                <a:lnTo>
                  <a:pt x="351059" y="4163"/>
                </a:lnTo>
                <a:lnTo>
                  <a:pt x="312953" y="20161"/>
                </a:lnTo>
                <a:lnTo>
                  <a:pt x="311017" y="20161"/>
                </a:lnTo>
                <a:close/>
              </a:path>
              <a:path w="367665" h="78714">
                <a:moveTo>
                  <a:pt x="360944" y="14"/>
                </a:moveTo>
                <a:lnTo>
                  <a:pt x="356276" y="1974"/>
                </a:lnTo>
                <a:lnTo>
                  <a:pt x="360729" y="5600"/>
                </a:lnTo>
                <a:lnTo>
                  <a:pt x="360944" y="5632"/>
                </a:lnTo>
                <a:lnTo>
                  <a:pt x="360944" y="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0" name="object 1110"/>
          <p:cNvSpPr/>
          <p:nvPr/>
        </p:nvSpPr>
        <p:spPr>
          <a:xfrm>
            <a:off x="1542912" y="1970592"/>
            <a:ext cx="1270040" cy="223662"/>
          </a:xfrm>
          <a:custGeom>
            <a:avLst/>
            <a:gdLst/>
            <a:ahLst/>
            <a:cxnLst/>
            <a:rect l="l" t="t" r="r" b="b"/>
            <a:pathLst>
              <a:path w="1270040" h="223662">
                <a:moveTo>
                  <a:pt x="0" y="220797"/>
                </a:moveTo>
                <a:lnTo>
                  <a:pt x="0" y="222717"/>
                </a:lnTo>
                <a:lnTo>
                  <a:pt x="960" y="223662"/>
                </a:lnTo>
                <a:lnTo>
                  <a:pt x="1266200" y="223662"/>
                </a:lnTo>
                <a:lnTo>
                  <a:pt x="5760" y="220797"/>
                </a:lnTo>
                <a:lnTo>
                  <a:pt x="5760" y="4800"/>
                </a:lnTo>
                <a:lnTo>
                  <a:pt x="1266200" y="4800"/>
                </a:lnTo>
                <a:lnTo>
                  <a:pt x="1268120" y="223662"/>
                </a:lnTo>
                <a:lnTo>
                  <a:pt x="1270040" y="222717"/>
                </a:lnTo>
                <a:lnTo>
                  <a:pt x="1270040" y="960"/>
                </a:lnTo>
                <a:lnTo>
                  <a:pt x="1268120" y="0"/>
                </a:lnTo>
                <a:lnTo>
                  <a:pt x="1266200" y="0"/>
                </a:lnTo>
                <a:lnTo>
                  <a:pt x="1264279" y="1920"/>
                </a:lnTo>
                <a:lnTo>
                  <a:pt x="5760" y="1920"/>
                </a:lnTo>
                <a:lnTo>
                  <a:pt x="2880" y="4800"/>
                </a:lnTo>
                <a:lnTo>
                  <a:pt x="2880" y="217916"/>
                </a:lnTo>
                <a:lnTo>
                  <a:pt x="2880" y="0"/>
                </a:lnTo>
                <a:lnTo>
                  <a:pt x="960" y="0"/>
                </a:lnTo>
                <a:lnTo>
                  <a:pt x="0" y="960"/>
                </a:lnTo>
                <a:lnTo>
                  <a:pt x="0" y="220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1" name="object 1111"/>
          <p:cNvSpPr/>
          <p:nvPr/>
        </p:nvSpPr>
        <p:spPr>
          <a:xfrm>
            <a:off x="2807192" y="1975393"/>
            <a:ext cx="3840" cy="218861"/>
          </a:xfrm>
          <a:custGeom>
            <a:avLst/>
            <a:gdLst/>
            <a:ahLst/>
            <a:cxnLst/>
            <a:rect l="l" t="t" r="r" b="b"/>
            <a:pathLst>
              <a:path w="3840" h="218861">
                <a:moveTo>
                  <a:pt x="1920" y="213116"/>
                </a:moveTo>
                <a:lnTo>
                  <a:pt x="0" y="215996"/>
                </a:lnTo>
                <a:lnTo>
                  <a:pt x="1920" y="218861"/>
                </a:lnTo>
                <a:lnTo>
                  <a:pt x="3840" y="218861"/>
                </a:lnTo>
                <a:lnTo>
                  <a:pt x="1920" y="0"/>
                </a:lnTo>
                <a:lnTo>
                  <a:pt x="1920" y="213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2" name="object 1112"/>
          <p:cNvSpPr/>
          <p:nvPr/>
        </p:nvSpPr>
        <p:spPr>
          <a:xfrm>
            <a:off x="1548673" y="1975393"/>
            <a:ext cx="1260439" cy="218861"/>
          </a:xfrm>
          <a:custGeom>
            <a:avLst/>
            <a:gdLst/>
            <a:ahLst/>
            <a:cxnLst/>
            <a:rect l="l" t="t" r="r" b="b"/>
            <a:pathLst>
              <a:path w="1260439" h="218861">
                <a:moveTo>
                  <a:pt x="1260439" y="0"/>
                </a:moveTo>
                <a:lnTo>
                  <a:pt x="1258519" y="0"/>
                </a:lnTo>
                <a:lnTo>
                  <a:pt x="1258519" y="213116"/>
                </a:lnTo>
                <a:lnTo>
                  <a:pt x="0" y="213116"/>
                </a:lnTo>
                <a:lnTo>
                  <a:pt x="0" y="215996"/>
                </a:lnTo>
                <a:lnTo>
                  <a:pt x="1260439" y="218861"/>
                </a:lnTo>
                <a:lnTo>
                  <a:pt x="1258519" y="215996"/>
                </a:lnTo>
                <a:lnTo>
                  <a:pt x="1260439" y="213116"/>
                </a:lnTo>
                <a:lnTo>
                  <a:pt x="126043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3" name="object 1113"/>
          <p:cNvSpPr/>
          <p:nvPr/>
        </p:nvSpPr>
        <p:spPr>
          <a:xfrm>
            <a:off x="1545793" y="1970592"/>
            <a:ext cx="1263319" cy="217916"/>
          </a:xfrm>
          <a:custGeom>
            <a:avLst/>
            <a:gdLst/>
            <a:ahLst/>
            <a:cxnLst/>
            <a:rect l="l" t="t" r="r" b="b"/>
            <a:pathLst>
              <a:path w="1263319" h="217916">
                <a:moveTo>
                  <a:pt x="0" y="217916"/>
                </a:moveTo>
                <a:lnTo>
                  <a:pt x="0" y="4800"/>
                </a:lnTo>
                <a:lnTo>
                  <a:pt x="2880" y="1920"/>
                </a:lnTo>
                <a:lnTo>
                  <a:pt x="1261399" y="1920"/>
                </a:lnTo>
                <a:lnTo>
                  <a:pt x="1263319" y="0"/>
                </a:lnTo>
                <a:lnTo>
                  <a:pt x="0" y="0"/>
                </a:lnTo>
                <a:lnTo>
                  <a:pt x="0" y="2179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4" name="object 1114"/>
          <p:cNvSpPr/>
          <p:nvPr/>
        </p:nvSpPr>
        <p:spPr>
          <a:xfrm>
            <a:off x="1611066" y="2041626"/>
            <a:ext cx="93116" cy="85435"/>
          </a:xfrm>
          <a:custGeom>
            <a:avLst/>
            <a:gdLst/>
            <a:ahLst/>
            <a:cxnLst/>
            <a:rect l="l" t="t" r="r" b="b"/>
            <a:pathLst>
              <a:path w="93116" h="85435">
                <a:moveTo>
                  <a:pt x="9601" y="84475"/>
                </a:moveTo>
                <a:lnTo>
                  <a:pt x="10561" y="84475"/>
                </a:lnTo>
                <a:lnTo>
                  <a:pt x="10561" y="8641"/>
                </a:lnTo>
                <a:lnTo>
                  <a:pt x="40325" y="83515"/>
                </a:lnTo>
                <a:lnTo>
                  <a:pt x="40325" y="84475"/>
                </a:lnTo>
                <a:lnTo>
                  <a:pt x="41285" y="84475"/>
                </a:lnTo>
                <a:lnTo>
                  <a:pt x="42245" y="85435"/>
                </a:lnTo>
                <a:lnTo>
                  <a:pt x="49926" y="85435"/>
                </a:lnTo>
                <a:lnTo>
                  <a:pt x="49926" y="84475"/>
                </a:lnTo>
                <a:lnTo>
                  <a:pt x="50886" y="84475"/>
                </a:lnTo>
                <a:lnTo>
                  <a:pt x="50886" y="83515"/>
                </a:lnTo>
                <a:lnTo>
                  <a:pt x="81610" y="8641"/>
                </a:lnTo>
                <a:lnTo>
                  <a:pt x="81610" y="83515"/>
                </a:lnTo>
                <a:lnTo>
                  <a:pt x="82555" y="84475"/>
                </a:lnTo>
                <a:lnTo>
                  <a:pt x="83515" y="85435"/>
                </a:lnTo>
                <a:lnTo>
                  <a:pt x="91196" y="85435"/>
                </a:lnTo>
                <a:lnTo>
                  <a:pt x="92156" y="84475"/>
                </a:lnTo>
                <a:lnTo>
                  <a:pt x="93116" y="83515"/>
                </a:lnTo>
                <a:lnTo>
                  <a:pt x="93116" y="2880"/>
                </a:lnTo>
                <a:lnTo>
                  <a:pt x="92156" y="2880"/>
                </a:lnTo>
                <a:lnTo>
                  <a:pt x="92156" y="960"/>
                </a:lnTo>
                <a:lnTo>
                  <a:pt x="91196" y="960"/>
                </a:lnTo>
                <a:lnTo>
                  <a:pt x="91196" y="0"/>
                </a:lnTo>
                <a:lnTo>
                  <a:pt x="76794" y="0"/>
                </a:lnTo>
                <a:lnTo>
                  <a:pt x="75834" y="960"/>
                </a:lnTo>
                <a:lnTo>
                  <a:pt x="74889" y="1920"/>
                </a:lnTo>
                <a:lnTo>
                  <a:pt x="73929" y="2880"/>
                </a:lnTo>
                <a:lnTo>
                  <a:pt x="72953" y="3840"/>
                </a:lnTo>
                <a:lnTo>
                  <a:pt x="72953" y="5760"/>
                </a:lnTo>
                <a:lnTo>
                  <a:pt x="72008" y="6720"/>
                </a:lnTo>
                <a:lnTo>
                  <a:pt x="46085" y="68153"/>
                </a:lnTo>
                <a:lnTo>
                  <a:pt x="21122" y="6720"/>
                </a:lnTo>
                <a:lnTo>
                  <a:pt x="21122" y="5760"/>
                </a:lnTo>
                <a:lnTo>
                  <a:pt x="20162" y="3840"/>
                </a:lnTo>
                <a:lnTo>
                  <a:pt x="19202" y="2880"/>
                </a:lnTo>
                <a:lnTo>
                  <a:pt x="18242" y="1920"/>
                </a:lnTo>
                <a:lnTo>
                  <a:pt x="18242" y="960"/>
                </a:lnTo>
                <a:lnTo>
                  <a:pt x="17282" y="960"/>
                </a:lnTo>
                <a:lnTo>
                  <a:pt x="16322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84475"/>
                </a:lnTo>
                <a:lnTo>
                  <a:pt x="960" y="84475"/>
                </a:lnTo>
                <a:lnTo>
                  <a:pt x="960" y="85435"/>
                </a:lnTo>
                <a:lnTo>
                  <a:pt x="9601" y="85435"/>
                </a:lnTo>
                <a:lnTo>
                  <a:pt x="9601" y="844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5" name="object 1115"/>
          <p:cNvSpPr/>
          <p:nvPr/>
        </p:nvSpPr>
        <p:spPr>
          <a:xfrm>
            <a:off x="1721464" y="2066589"/>
            <a:ext cx="16322" cy="59512"/>
          </a:xfrm>
          <a:custGeom>
            <a:avLst/>
            <a:gdLst/>
            <a:ahLst/>
            <a:cxnLst/>
            <a:rect l="l" t="t" r="r" b="b"/>
            <a:pathLst>
              <a:path w="16322" h="59512">
                <a:moveTo>
                  <a:pt x="960" y="38404"/>
                </a:moveTo>
                <a:lnTo>
                  <a:pt x="1920" y="42245"/>
                </a:lnTo>
                <a:lnTo>
                  <a:pt x="2880" y="47030"/>
                </a:lnTo>
                <a:lnTo>
                  <a:pt x="4800" y="49926"/>
                </a:lnTo>
                <a:lnTo>
                  <a:pt x="6720" y="52806"/>
                </a:lnTo>
                <a:lnTo>
                  <a:pt x="9601" y="55671"/>
                </a:lnTo>
                <a:lnTo>
                  <a:pt x="12481" y="57591"/>
                </a:lnTo>
                <a:lnTo>
                  <a:pt x="16322" y="59512"/>
                </a:lnTo>
                <a:lnTo>
                  <a:pt x="15361" y="45110"/>
                </a:lnTo>
                <a:lnTo>
                  <a:pt x="13441" y="43190"/>
                </a:lnTo>
                <a:lnTo>
                  <a:pt x="12481" y="40309"/>
                </a:lnTo>
                <a:lnTo>
                  <a:pt x="12481" y="37429"/>
                </a:lnTo>
                <a:lnTo>
                  <a:pt x="11521" y="34564"/>
                </a:lnTo>
                <a:lnTo>
                  <a:pt x="11521" y="22082"/>
                </a:lnTo>
                <a:lnTo>
                  <a:pt x="12481" y="19202"/>
                </a:lnTo>
                <a:lnTo>
                  <a:pt x="13441" y="16322"/>
                </a:lnTo>
                <a:lnTo>
                  <a:pt x="14401" y="13441"/>
                </a:lnTo>
                <a:lnTo>
                  <a:pt x="13441" y="0"/>
                </a:lnTo>
                <a:lnTo>
                  <a:pt x="9601" y="2880"/>
                </a:lnTo>
                <a:lnTo>
                  <a:pt x="7680" y="5760"/>
                </a:lnTo>
                <a:lnTo>
                  <a:pt x="4800" y="8641"/>
                </a:lnTo>
                <a:lnTo>
                  <a:pt x="2880" y="11521"/>
                </a:lnTo>
                <a:lnTo>
                  <a:pt x="1920" y="16322"/>
                </a:lnTo>
                <a:lnTo>
                  <a:pt x="960" y="20162"/>
                </a:lnTo>
                <a:lnTo>
                  <a:pt x="0" y="24002"/>
                </a:lnTo>
                <a:lnTo>
                  <a:pt x="0" y="34564"/>
                </a:lnTo>
                <a:lnTo>
                  <a:pt x="960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6" name="object 1116"/>
          <p:cNvSpPr/>
          <p:nvPr/>
        </p:nvSpPr>
        <p:spPr>
          <a:xfrm>
            <a:off x="1734906" y="2062749"/>
            <a:ext cx="46085" cy="65272"/>
          </a:xfrm>
          <a:custGeom>
            <a:avLst/>
            <a:gdLst/>
            <a:ahLst/>
            <a:cxnLst/>
            <a:rect l="l" t="t" r="r" b="b"/>
            <a:pathLst>
              <a:path w="46085" h="65272">
                <a:moveTo>
                  <a:pt x="7680" y="53766"/>
                </a:moveTo>
                <a:lnTo>
                  <a:pt x="4800" y="52791"/>
                </a:lnTo>
                <a:lnTo>
                  <a:pt x="2880" y="50871"/>
                </a:lnTo>
                <a:lnTo>
                  <a:pt x="1920" y="48950"/>
                </a:lnTo>
                <a:lnTo>
                  <a:pt x="2880" y="63352"/>
                </a:lnTo>
                <a:lnTo>
                  <a:pt x="6720" y="64312"/>
                </a:lnTo>
                <a:lnTo>
                  <a:pt x="10561" y="65272"/>
                </a:lnTo>
                <a:lnTo>
                  <a:pt x="20162" y="65272"/>
                </a:lnTo>
                <a:lnTo>
                  <a:pt x="24963" y="64312"/>
                </a:lnTo>
                <a:lnTo>
                  <a:pt x="28803" y="62392"/>
                </a:lnTo>
                <a:lnTo>
                  <a:pt x="32628" y="61432"/>
                </a:lnTo>
                <a:lnTo>
                  <a:pt x="35524" y="58552"/>
                </a:lnTo>
                <a:lnTo>
                  <a:pt x="38404" y="55671"/>
                </a:lnTo>
                <a:lnTo>
                  <a:pt x="41285" y="52791"/>
                </a:lnTo>
                <a:lnTo>
                  <a:pt x="43190" y="48950"/>
                </a:lnTo>
                <a:lnTo>
                  <a:pt x="44150" y="45110"/>
                </a:lnTo>
                <a:lnTo>
                  <a:pt x="45125" y="41269"/>
                </a:lnTo>
                <a:lnTo>
                  <a:pt x="46085" y="36484"/>
                </a:lnTo>
                <a:lnTo>
                  <a:pt x="46085" y="26883"/>
                </a:lnTo>
                <a:lnTo>
                  <a:pt x="45125" y="22082"/>
                </a:lnTo>
                <a:lnTo>
                  <a:pt x="44150" y="18242"/>
                </a:lnTo>
                <a:lnTo>
                  <a:pt x="43190" y="14401"/>
                </a:lnTo>
                <a:lnTo>
                  <a:pt x="41285" y="11521"/>
                </a:lnTo>
                <a:lnTo>
                  <a:pt x="38404" y="8641"/>
                </a:lnTo>
                <a:lnTo>
                  <a:pt x="36469" y="5760"/>
                </a:lnTo>
                <a:lnTo>
                  <a:pt x="33604" y="3840"/>
                </a:lnTo>
                <a:lnTo>
                  <a:pt x="29763" y="1920"/>
                </a:lnTo>
                <a:lnTo>
                  <a:pt x="25923" y="960"/>
                </a:lnTo>
                <a:lnTo>
                  <a:pt x="22082" y="0"/>
                </a:lnTo>
                <a:lnTo>
                  <a:pt x="11521" y="0"/>
                </a:lnTo>
                <a:lnTo>
                  <a:pt x="7680" y="960"/>
                </a:lnTo>
                <a:lnTo>
                  <a:pt x="3840" y="1920"/>
                </a:lnTo>
                <a:lnTo>
                  <a:pt x="0" y="3840"/>
                </a:lnTo>
                <a:lnTo>
                  <a:pt x="960" y="17282"/>
                </a:lnTo>
                <a:lnTo>
                  <a:pt x="1920" y="15361"/>
                </a:lnTo>
                <a:lnTo>
                  <a:pt x="3840" y="13441"/>
                </a:lnTo>
                <a:lnTo>
                  <a:pt x="5760" y="11521"/>
                </a:lnTo>
                <a:lnTo>
                  <a:pt x="7680" y="10561"/>
                </a:lnTo>
                <a:lnTo>
                  <a:pt x="10561" y="9601"/>
                </a:lnTo>
                <a:lnTo>
                  <a:pt x="13441" y="8641"/>
                </a:lnTo>
                <a:lnTo>
                  <a:pt x="20162" y="8641"/>
                </a:lnTo>
                <a:lnTo>
                  <a:pt x="23042" y="9601"/>
                </a:lnTo>
                <a:lnTo>
                  <a:pt x="24963" y="10561"/>
                </a:lnTo>
                <a:lnTo>
                  <a:pt x="27843" y="12481"/>
                </a:lnTo>
                <a:lnTo>
                  <a:pt x="29763" y="13441"/>
                </a:lnTo>
                <a:lnTo>
                  <a:pt x="30723" y="16322"/>
                </a:lnTo>
                <a:lnTo>
                  <a:pt x="31683" y="18242"/>
                </a:lnTo>
                <a:lnTo>
                  <a:pt x="32628" y="21122"/>
                </a:lnTo>
                <a:lnTo>
                  <a:pt x="33604" y="23042"/>
                </a:lnTo>
                <a:lnTo>
                  <a:pt x="34564" y="25923"/>
                </a:lnTo>
                <a:lnTo>
                  <a:pt x="34564" y="39364"/>
                </a:lnTo>
                <a:lnTo>
                  <a:pt x="33604" y="42245"/>
                </a:lnTo>
                <a:lnTo>
                  <a:pt x="32628" y="45110"/>
                </a:lnTo>
                <a:lnTo>
                  <a:pt x="31683" y="47030"/>
                </a:lnTo>
                <a:lnTo>
                  <a:pt x="29763" y="48950"/>
                </a:lnTo>
                <a:lnTo>
                  <a:pt x="28803" y="51831"/>
                </a:lnTo>
                <a:lnTo>
                  <a:pt x="26883" y="52791"/>
                </a:lnTo>
                <a:lnTo>
                  <a:pt x="24002" y="53766"/>
                </a:lnTo>
                <a:lnTo>
                  <a:pt x="22082" y="55671"/>
                </a:lnTo>
                <a:lnTo>
                  <a:pt x="9601" y="55671"/>
                </a:lnTo>
                <a:lnTo>
                  <a:pt x="7680" y="537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7" name="object 1117"/>
          <p:cNvSpPr/>
          <p:nvPr/>
        </p:nvSpPr>
        <p:spPr>
          <a:xfrm>
            <a:off x="1788657" y="2063709"/>
            <a:ext cx="56647" cy="63352"/>
          </a:xfrm>
          <a:custGeom>
            <a:avLst/>
            <a:gdLst/>
            <a:ahLst/>
            <a:cxnLst/>
            <a:rect l="l" t="t" r="r" b="b"/>
            <a:pathLst>
              <a:path w="56647" h="63352">
                <a:moveTo>
                  <a:pt x="35524" y="61432"/>
                </a:moveTo>
                <a:lnTo>
                  <a:pt x="35524" y="60472"/>
                </a:lnTo>
                <a:lnTo>
                  <a:pt x="55686" y="4800"/>
                </a:lnTo>
                <a:lnTo>
                  <a:pt x="55686" y="3840"/>
                </a:lnTo>
                <a:lnTo>
                  <a:pt x="56647" y="3840"/>
                </a:lnTo>
                <a:lnTo>
                  <a:pt x="56647" y="960"/>
                </a:lnTo>
                <a:lnTo>
                  <a:pt x="55686" y="960"/>
                </a:lnTo>
                <a:lnTo>
                  <a:pt x="55686" y="0"/>
                </a:lnTo>
                <a:lnTo>
                  <a:pt x="46085" y="0"/>
                </a:lnTo>
                <a:lnTo>
                  <a:pt x="46085" y="960"/>
                </a:lnTo>
                <a:lnTo>
                  <a:pt x="45125" y="1920"/>
                </a:lnTo>
                <a:lnTo>
                  <a:pt x="28803" y="50871"/>
                </a:lnTo>
                <a:lnTo>
                  <a:pt x="11521" y="1920"/>
                </a:lnTo>
                <a:lnTo>
                  <a:pt x="11521" y="960"/>
                </a:lnTo>
                <a:lnTo>
                  <a:pt x="10561" y="960"/>
                </a:lnTo>
                <a:lnTo>
                  <a:pt x="10561" y="0"/>
                </a:lnTo>
                <a:lnTo>
                  <a:pt x="960" y="0"/>
                </a:lnTo>
                <a:lnTo>
                  <a:pt x="0" y="960"/>
                </a:lnTo>
                <a:lnTo>
                  <a:pt x="0" y="3840"/>
                </a:lnTo>
                <a:lnTo>
                  <a:pt x="960" y="4800"/>
                </a:lnTo>
                <a:lnTo>
                  <a:pt x="21122" y="60472"/>
                </a:lnTo>
                <a:lnTo>
                  <a:pt x="21122" y="62392"/>
                </a:lnTo>
                <a:lnTo>
                  <a:pt x="23042" y="62392"/>
                </a:lnTo>
                <a:lnTo>
                  <a:pt x="23042" y="63352"/>
                </a:lnTo>
                <a:lnTo>
                  <a:pt x="27843" y="63352"/>
                </a:lnTo>
                <a:lnTo>
                  <a:pt x="28803" y="51831"/>
                </a:lnTo>
                <a:lnTo>
                  <a:pt x="29763" y="63352"/>
                </a:lnTo>
                <a:lnTo>
                  <a:pt x="33604" y="63352"/>
                </a:lnTo>
                <a:lnTo>
                  <a:pt x="33604" y="62392"/>
                </a:lnTo>
                <a:lnTo>
                  <a:pt x="34564" y="62392"/>
                </a:lnTo>
                <a:lnTo>
                  <a:pt x="35524" y="61432"/>
                </a:lnTo>
                <a:close/>
              </a:path>
              <a:path w="56647" h="63352">
                <a:moveTo>
                  <a:pt x="29763" y="63352"/>
                </a:moveTo>
                <a:lnTo>
                  <a:pt x="28803" y="51831"/>
                </a:lnTo>
                <a:lnTo>
                  <a:pt x="27843" y="63352"/>
                </a:lnTo>
                <a:lnTo>
                  <a:pt x="29763" y="633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8" name="object 1118"/>
          <p:cNvSpPr/>
          <p:nvPr/>
        </p:nvSpPr>
        <p:spPr>
          <a:xfrm>
            <a:off x="1852985" y="2064669"/>
            <a:ext cx="51831" cy="63352"/>
          </a:xfrm>
          <a:custGeom>
            <a:avLst/>
            <a:gdLst/>
            <a:ahLst/>
            <a:cxnLst/>
            <a:rect l="l" t="t" r="r" b="b"/>
            <a:pathLst>
              <a:path w="51831" h="63352">
                <a:moveTo>
                  <a:pt x="1920" y="45110"/>
                </a:moveTo>
                <a:lnTo>
                  <a:pt x="2880" y="48950"/>
                </a:lnTo>
                <a:lnTo>
                  <a:pt x="4800" y="52791"/>
                </a:lnTo>
                <a:lnTo>
                  <a:pt x="6720" y="54726"/>
                </a:lnTo>
                <a:lnTo>
                  <a:pt x="9601" y="57591"/>
                </a:lnTo>
                <a:lnTo>
                  <a:pt x="12466" y="59512"/>
                </a:lnTo>
                <a:lnTo>
                  <a:pt x="16306" y="61432"/>
                </a:lnTo>
                <a:lnTo>
                  <a:pt x="20147" y="62392"/>
                </a:lnTo>
                <a:lnTo>
                  <a:pt x="23987" y="63352"/>
                </a:lnTo>
                <a:lnTo>
                  <a:pt x="34549" y="63352"/>
                </a:lnTo>
                <a:lnTo>
                  <a:pt x="37429" y="62392"/>
                </a:lnTo>
                <a:lnTo>
                  <a:pt x="39364" y="62392"/>
                </a:lnTo>
                <a:lnTo>
                  <a:pt x="42230" y="61432"/>
                </a:lnTo>
                <a:lnTo>
                  <a:pt x="44150" y="61432"/>
                </a:lnTo>
                <a:lnTo>
                  <a:pt x="46070" y="60472"/>
                </a:lnTo>
                <a:lnTo>
                  <a:pt x="47030" y="60472"/>
                </a:lnTo>
                <a:lnTo>
                  <a:pt x="48950" y="59512"/>
                </a:lnTo>
                <a:lnTo>
                  <a:pt x="49911" y="58567"/>
                </a:lnTo>
                <a:lnTo>
                  <a:pt x="50871" y="58567"/>
                </a:lnTo>
                <a:lnTo>
                  <a:pt x="50871" y="57591"/>
                </a:lnTo>
                <a:lnTo>
                  <a:pt x="51831" y="57591"/>
                </a:lnTo>
                <a:lnTo>
                  <a:pt x="51831" y="50871"/>
                </a:lnTo>
                <a:lnTo>
                  <a:pt x="50871" y="50871"/>
                </a:lnTo>
                <a:lnTo>
                  <a:pt x="50871" y="49910"/>
                </a:lnTo>
                <a:lnTo>
                  <a:pt x="48950" y="49910"/>
                </a:lnTo>
                <a:lnTo>
                  <a:pt x="47990" y="50871"/>
                </a:lnTo>
                <a:lnTo>
                  <a:pt x="47030" y="50871"/>
                </a:lnTo>
                <a:lnTo>
                  <a:pt x="45110" y="51846"/>
                </a:lnTo>
                <a:lnTo>
                  <a:pt x="43190" y="51846"/>
                </a:lnTo>
                <a:lnTo>
                  <a:pt x="42230" y="52791"/>
                </a:lnTo>
                <a:lnTo>
                  <a:pt x="40309" y="52791"/>
                </a:lnTo>
                <a:lnTo>
                  <a:pt x="38389" y="53751"/>
                </a:lnTo>
                <a:lnTo>
                  <a:pt x="35524" y="53751"/>
                </a:lnTo>
                <a:lnTo>
                  <a:pt x="33588" y="54726"/>
                </a:lnTo>
                <a:lnTo>
                  <a:pt x="26868" y="54726"/>
                </a:lnTo>
                <a:lnTo>
                  <a:pt x="23987" y="53751"/>
                </a:lnTo>
                <a:lnTo>
                  <a:pt x="21122" y="52791"/>
                </a:lnTo>
                <a:lnTo>
                  <a:pt x="19187" y="51846"/>
                </a:lnTo>
                <a:lnTo>
                  <a:pt x="17282" y="49910"/>
                </a:lnTo>
                <a:lnTo>
                  <a:pt x="15361" y="48950"/>
                </a:lnTo>
                <a:lnTo>
                  <a:pt x="13441" y="47030"/>
                </a:lnTo>
                <a:lnTo>
                  <a:pt x="12466" y="44165"/>
                </a:lnTo>
                <a:lnTo>
                  <a:pt x="12466" y="41285"/>
                </a:lnTo>
                <a:lnTo>
                  <a:pt x="11521" y="39349"/>
                </a:lnTo>
                <a:lnTo>
                  <a:pt x="11521" y="20162"/>
                </a:lnTo>
                <a:lnTo>
                  <a:pt x="12466" y="18242"/>
                </a:lnTo>
                <a:lnTo>
                  <a:pt x="13441" y="15361"/>
                </a:lnTo>
                <a:lnTo>
                  <a:pt x="14401" y="13441"/>
                </a:lnTo>
                <a:lnTo>
                  <a:pt x="16306" y="0"/>
                </a:lnTo>
                <a:lnTo>
                  <a:pt x="12466" y="1920"/>
                </a:lnTo>
                <a:lnTo>
                  <a:pt x="9601" y="3840"/>
                </a:lnTo>
                <a:lnTo>
                  <a:pt x="7680" y="6720"/>
                </a:lnTo>
                <a:lnTo>
                  <a:pt x="4800" y="9601"/>
                </a:lnTo>
                <a:lnTo>
                  <a:pt x="2880" y="13441"/>
                </a:lnTo>
                <a:lnTo>
                  <a:pt x="1920" y="17282"/>
                </a:lnTo>
                <a:lnTo>
                  <a:pt x="0" y="21122"/>
                </a:lnTo>
                <a:lnTo>
                  <a:pt x="0" y="41285"/>
                </a:lnTo>
                <a:lnTo>
                  <a:pt x="1920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9" name="object 1119"/>
          <p:cNvSpPr/>
          <p:nvPr/>
        </p:nvSpPr>
        <p:spPr>
          <a:xfrm>
            <a:off x="1864507" y="2062749"/>
            <a:ext cx="43190" cy="34564"/>
          </a:xfrm>
          <a:custGeom>
            <a:avLst/>
            <a:gdLst/>
            <a:ahLst/>
            <a:cxnLst/>
            <a:rect l="l" t="t" r="r" b="b"/>
            <a:pathLst>
              <a:path w="43190" h="34564">
                <a:moveTo>
                  <a:pt x="2880" y="15361"/>
                </a:moveTo>
                <a:lnTo>
                  <a:pt x="3840" y="13441"/>
                </a:lnTo>
                <a:lnTo>
                  <a:pt x="5760" y="12481"/>
                </a:lnTo>
                <a:lnTo>
                  <a:pt x="6720" y="10561"/>
                </a:lnTo>
                <a:lnTo>
                  <a:pt x="8625" y="9601"/>
                </a:lnTo>
                <a:lnTo>
                  <a:pt x="11506" y="8641"/>
                </a:lnTo>
                <a:lnTo>
                  <a:pt x="21122" y="8641"/>
                </a:lnTo>
                <a:lnTo>
                  <a:pt x="24947" y="9601"/>
                </a:lnTo>
                <a:lnTo>
                  <a:pt x="27843" y="13441"/>
                </a:lnTo>
                <a:lnTo>
                  <a:pt x="30708" y="16322"/>
                </a:lnTo>
                <a:lnTo>
                  <a:pt x="31668" y="21122"/>
                </a:lnTo>
                <a:lnTo>
                  <a:pt x="31668" y="26883"/>
                </a:lnTo>
                <a:lnTo>
                  <a:pt x="0" y="26883"/>
                </a:lnTo>
                <a:lnTo>
                  <a:pt x="0" y="34564"/>
                </a:lnTo>
                <a:lnTo>
                  <a:pt x="40309" y="34564"/>
                </a:lnTo>
                <a:lnTo>
                  <a:pt x="41269" y="33588"/>
                </a:lnTo>
                <a:lnTo>
                  <a:pt x="42230" y="32644"/>
                </a:lnTo>
                <a:lnTo>
                  <a:pt x="43190" y="31683"/>
                </a:lnTo>
                <a:lnTo>
                  <a:pt x="43190" y="24003"/>
                </a:lnTo>
                <a:lnTo>
                  <a:pt x="42230" y="20162"/>
                </a:lnTo>
                <a:lnTo>
                  <a:pt x="41269" y="17282"/>
                </a:lnTo>
                <a:lnTo>
                  <a:pt x="40309" y="13441"/>
                </a:lnTo>
                <a:lnTo>
                  <a:pt x="38389" y="10561"/>
                </a:lnTo>
                <a:lnTo>
                  <a:pt x="36469" y="8641"/>
                </a:lnTo>
                <a:lnTo>
                  <a:pt x="34549" y="5760"/>
                </a:lnTo>
                <a:lnTo>
                  <a:pt x="31668" y="3840"/>
                </a:lnTo>
                <a:lnTo>
                  <a:pt x="28788" y="1920"/>
                </a:lnTo>
                <a:lnTo>
                  <a:pt x="24947" y="960"/>
                </a:lnTo>
                <a:lnTo>
                  <a:pt x="21122" y="0"/>
                </a:lnTo>
                <a:lnTo>
                  <a:pt x="12466" y="0"/>
                </a:lnTo>
                <a:lnTo>
                  <a:pt x="8625" y="960"/>
                </a:lnTo>
                <a:lnTo>
                  <a:pt x="4785" y="1920"/>
                </a:lnTo>
                <a:lnTo>
                  <a:pt x="288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0" name="object 1120"/>
          <p:cNvSpPr/>
          <p:nvPr/>
        </p:nvSpPr>
        <p:spPr>
          <a:xfrm>
            <a:off x="1924019" y="2062749"/>
            <a:ext cx="88315" cy="64312"/>
          </a:xfrm>
          <a:custGeom>
            <a:avLst/>
            <a:gdLst/>
            <a:ahLst/>
            <a:cxnLst/>
            <a:rect l="l" t="t" r="r" b="b"/>
            <a:pathLst>
              <a:path w="88315" h="64312">
                <a:moveTo>
                  <a:pt x="44165" y="64312"/>
                </a:moveTo>
                <a:lnTo>
                  <a:pt x="48006" y="64312"/>
                </a:lnTo>
                <a:lnTo>
                  <a:pt x="48006" y="63352"/>
                </a:lnTo>
                <a:lnTo>
                  <a:pt x="48966" y="63352"/>
                </a:lnTo>
                <a:lnTo>
                  <a:pt x="48966" y="21122"/>
                </a:lnTo>
                <a:lnTo>
                  <a:pt x="52806" y="17282"/>
                </a:lnTo>
                <a:lnTo>
                  <a:pt x="55686" y="14401"/>
                </a:lnTo>
                <a:lnTo>
                  <a:pt x="57591" y="12481"/>
                </a:lnTo>
                <a:lnTo>
                  <a:pt x="60472" y="10561"/>
                </a:lnTo>
                <a:lnTo>
                  <a:pt x="62407" y="9601"/>
                </a:lnTo>
                <a:lnTo>
                  <a:pt x="69113" y="9601"/>
                </a:lnTo>
                <a:lnTo>
                  <a:pt x="71033" y="10561"/>
                </a:lnTo>
                <a:lnTo>
                  <a:pt x="71993" y="11521"/>
                </a:lnTo>
                <a:lnTo>
                  <a:pt x="72953" y="12481"/>
                </a:lnTo>
                <a:lnTo>
                  <a:pt x="73913" y="13441"/>
                </a:lnTo>
                <a:lnTo>
                  <a:pt x="74874" y="15361"/>
                </a:lnTo>
                <a:lnTo>
                  <a:pt x="75834" y="17282"/>
                </a:lnTo>
                <a:lnTo>
                  <a:pt x="76794" y="19202"/>
                </a:lnTo>
                <a:lnTo>
                  <a:pt x="76794" y="63352"/>
                </a:lnTo>
                <a:lnTo>
                  <a:pt x="78714" y="63352"/>
                </a:lnTo>
                <a:lnTo>
                  <a:pt x="78714" y="64312"/>
                </a:lnTo>
                <a:lnTo>
                  <a:pt x="86395" y="64312"/>
                </a:lnTo>
                <a:lnTo>
                  <a:pt x="87355" y="63352"/>
                </a:lnTo>
                <a:lnTo>
                  <a:pt x="88315" y="63352"/>
                </a:lnTo>
                <a:lnTo>
                  <a:pt x="88315" y="21122"/>
                </a:lnTo>
                <a:lnTo>
                  <a:pt x="87355" y="18242"/>
                </a:lnTo>
                <a:lnTo>
                  <a:pt x="87355" y="15361"/>
                </a:lnTo>
                <a:lnTo>
                  <a:pt x="86395" y="12481"/>
                </a:lnTo>
                <a:lnTo>
                  <a:pt x="85435" y="9601"/>
                </a:lnTo>
                <a:lnTo>
                  <a:pt x="83515" y="7680"/>
                </a:lnTo>
                <a:lnTo>
                  <a:pt x="81594" y="4800"/>
                </a:lnTo>
                <a:lnTo>
                  <a:pt x="79674" y="2880"/>
                </a:lnTo>
                <a:lnTo>
                  <a:pt x="77754" y="1920"/>
                </a:lnTo>
                <a:lnTo>
                  <a:pt x="74874" y="960"/>
                </a:lnTo>
                <a:lnTo>
                  <a:pt x="71033" y="0"/>
                </a:lnTo>
                <a:lnTo>
                  <a:pt x="64312" y="0"/>
                </a:lnTo>
                <a:lnTo>
                  <a:pt x="63352" y="960"/>
                </a:lnTo>
                <a:lnTo>
                  <a:pt x="61432" y="960"/>
                </a:lnTo>
                <a:lnTo>
                  <a:pt x="59527" y="1920"/>
                </a:lnTo>
                <a:lnTo>
                  <a:pt x="57591" y="2880"/>
                </a:lnTo>
                <a:lnTo>
                  <a:pt x="56631" y="3840"/>
                </a:lnTo>
                <a:lnTo>
                  <a:pt x="54726" y="4800"/>
                </a:lnTo>
                <a:lnTo>
                  <a:pt x="52806" y="5760"/>
                </a:lnTo>
                <a:lnTo>
                  <a:pt x="50871" y="7680"/>
                </a:lnTo>
                <a:lnTo>
                  <a:pt x="48966" y="9601"/>
                </a:lnTo>
                <a:lnTo>
                  <a:pt x="47030" y="11521"/>
                </a:lnTo>
                <a:lnTo>
                  <a:pt x="47030" y="9601"/>
                </a:lnTo>
                <a:lnTo>
                  <a:pt x="46070" y="8641"/>
                </a:lnTo>
                <a:lnTo>
                  <a:pt x="45125" y="6720"/>
                </a:lnTo>
                <a:lnTo>
                  <a:pt x="43190" y="5760"/>
                </a:lnTo>
                <a:lnTo>
                  <a:pt x="42245" y="3840"/>
                </a:lnTo>
                <a:lnTo>
                  <a:pt x="41285" y="2880"/>
                </a:lnTo>
                <a:lnTo>
                  <a:pt x="39349" y="1920"/>
                </a:lnTo>
                <a:lnTo>
                  <a:pt x="37444" y="960"/>
                </a:lnTo>
                <a:lnTo>
                  <a:pt x="35524" y="960"/>
                </a:lnTo>
                <a:lnTo>
                  <a:pt x="33604" y="0"/>
                </a:lnTo>
                <a:lnTo>
                  <a:pt x="25923" y="0"/>
                </a:lnTo>
                <a:lnTo>
                  <a:pt x="23042" y="960"/>
                </a:lnTo>
                <a:lnTo>
                  <a:pt x="19202" y="2880"/>
                </a:lnTo>
                <a:lnTo>
                  <a:pt x="16322" y="3840"/>
                </a:lnTo>
                <a:lnTo>
                  <a:pt x="13441" y="6720"/>
                </a:lnTo>
                <a:lnTo>
                  <a:pt x="9601" y="10561"/>
                </a:lnTo>
                <a:lnTo>
                  <a:pt x="9601" y="1920"/>
                </a:lnTo>
                <a:lnTo>
                  <a:pt x="8641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63352"/>
                </a:lnTo>
                <a:lnTo>
                  <a:pt x="960" y="63352"/>
                </a:lnTo>
                <a:lnTo>
                  <a:pt x="960" y="64312"/>
                </a:lnTo>
                <a:lnTo>
                  <a:pt x="9601" y="64312"/>
                </a:lnTo>
                <a:lnTo>
                  <a:pt x="9601" y="63352"/>
                </a:lnTo>
                <a:lnTo>
                  <a:pt x="10561" y="63352"/>
                </a:lnTo>
                <a:lnTo>
                  <a:pt x="10561" y="21122"/>
                </a:lnTo>
                <a:lnTo>
                  <a:pt x="13441" y="17282"/>
                </a:lnTo>
                <a:lnTo>
                  <a:pt x="16322" y="14401"/>
                </a:lnTo>
                <a:lnTo>
                  <a:pt x="19202" y="12481"/>
                </a:lnTo>
                <a:lnTo>
                  <a:pt x="22082" y="10561"/>
                </a:lnTo>
                <a:lnTo>
                  <a:pt x="24002" y="9601"/>
                </a:lnTo>
                <a:lnTo>
                  <a:pt x="30723" y="9601"/>
                </a:lnTo>
                <a:lnTo>
                  <a:pt x="31683" y="10561"/>
                </a:lnTo>
                <a:lnTo>
                  <a:pt x="33604" y="11521"/>
                </a:lnTo>
                <a:lnTo>
                  <a:pt x="34564" y="12481"/>
                </a:lnTo>
                <a:lnTo>
                  <a:pt x="35524" y="13441"/>
                </a:lnTo>
                <a:lnTo>
                  <a:pt x="36484" y="15361"/>
                </a:lnTo>
                <a:lnTo>
                  <a:pt x="37444" y="17282"/>
                </a:lnTo>
                <a:lnTo>
                  <a:pt x="37444" y="19202"/>
                </a:lnTo>
                <a:lnTo>
                  <a:pt x="38404" y="21122"/>
                </a:lnTo>
                <a:lnTo>
                  <a:pt x="38404" y="63352"/>
                </a:lnTo>
                <a:lnTo>
                  <a:pt x="39349" y="63352"/>
                </a:lnTo>
                <a:lnTo>
                  <a:pt x="40325" y="64312"/>
                </a:lnTo>
                <a:lnTo>
                  <a:pt x="44165" y="6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1" name="object 1121"/>
          <p:cNvSpPr/>
          <p:nvPr/>
        </p:nvSpPr>
        <p:spPr>
          <a:xfrm>
            <a:off x="2028657" y="2064669"/>
            <a:ext cx="51846" cy="63352"/>
          </a:xfrm>
          <a:custGeom>
            <a:avLst/>
            <a:gdLst/>
            <a:ahLst/>
            <a:cxnLst/>
            <a:rect l="l" t="t" r="r" b="b"/>
            <a:pathLst>
              <a:path w="51846" h="63352">
                <a:moveTo>
                  <a:pt x="1920" y="45110"/>
                </a:moveTo>
                <a:lnTo>
                  <a:pt x="2880" y="48950"/>
                </a:lnTo>
                <a:lnTo>
                  <a:pt x="4800" y="52791"/>
                </a:lnTo>
                <a:lnTo>
                  <a:pt x="6720" y="54726"/>
                </a:lnTo>
                <a:lnTo>
                  <a:pt x="9601" y="57591"/>
                </a:lnTo>
                <a:lnTo>
                  <a:pt x="12481" y="59512"/>
                </a:lnTo>
                <a:lnTo>
                  <a:pt x="16322" y="61432"/>
                </a:lnTo>
                <a:lnTo>
                  <a:pt x="20162" y="62392"/>
                </a:lnTo>
                <a:lnTo>
                  <a:pt x="24002" y="63352"/>
                </a:lnTo>
                <a:lnTo>
                  <a:pt x="34564" y="63352"/>
                </a:lnTo>
                <a:lnTo>
                  <a:pt x="37444" y="62392"/>
                </a:lnTo>
                <a:lnTo>
                  <a:pt x="39349" y="62392"/>
                </a:lnTo>
                <a:lnTo>
                  <a:pt x="42245" y="61432"/>
                </a:lnTo>
                <a:lnTo>
                  <a:pt x="44150" y="61432"/>
                </a:lnTo>
                <a:lnTo>
                  <a:pt x="46085" y="60472"/>
                </a:lnTo>
                <a:lnTo>
                  <a:pt x="47030" y="60472"/>
                </a:lnTo>
                <a:lnTo>
                  <a:pt x="48966" y="59512"/>
                </a:lnTo>
                <a:lnTo>
                  <a:pt x="49910" y="58567"/>
                </a:lnTo>
                <a:lnTo>
                  <a:pt x="50871" y="58567"/>
                </a:lnTo>
                <a:lnTo>
                  <a:pt x="50871" y="57591"/>
                </a:lnTo>
                <a:lnTo>
                  <a:pt x="51846" y="57591"/>
                </a:lnTo>
                <a:lnTo>
                  <a:pt x="51846" y="50871"/>
                </a:lnTo>
                <a:lnTo>
                  <a:pt x="50871" y="50871"/>
                </a:lnTo>
                <a:lnTo>
                  <a:pt x="50871" y="49910"/>
                </a:lnTo>
                <a:lnTo>
                  <a:pt x="48966" y="49910"/>
                </a:lnTo>
                <a:lnTo>
                  <a:pt x="48006" y="50871"/>
                </a:lnTo>
                <a:lnTo>
                  <a:pt x="47030" y="50871"/>
                </a:lnTo>
                <a:lnTo>
                  <a:pt x="45125" y="51846"/>
                </a:lnTo>
                <a:lnTo>
                  <a:pt x="43190" y="51846"/>
                </a:lnTo>
                <a:lnTo>
                  <a:pt x="42245" y="52791"/>
                </a:lnTo>
                <a:lnTo>
                  <a:pt x="40309" y="52791"/>
                </a:lnTo>
                <a:lnTo>
                  <a:pt x="38404" y="53751"/>
                </a:lnTo>
                <a:lnTo>
                  <a:pt x="35524" y="53751"/>
                </a:lnTo>
                <a:lnTo>
                  <a:pt x="33604" y="54726"/>
                </a:lnTo>
                <a:lnTo>
                  <a:pt x="26883" y="54726"/>
                </a:lnTo>
                <a:lnTo>
                  <a:pt x="24002" y="53751"/>
                </a:lnTo>
                <a:lnTo>
                  <a:pt x="21122" y="52791"/>
                </a:lnTo>
                <a:lnTo>
                  <a:pt x="19202" y="51846"/>
                </a:lnTo>
                <a:lnTo>
                  <a:pt x="17282" y="49910"/>
                </a:lnTo>
                <a:lnTo>
                  <a:pt x="15361" y="48950"/>
                </a:lnTo>
                <a:lnTo>
                  <a:pt x="13441" y="47030"/>
                </a:lnTo>
                <a:lnTo>
                  <a:pt x="12481" y="44165"/>
                </a:lnTo>
                <a:lnTo>
                  <a:pt x="12481" y="41285"/>
                </a:lnTo>
                <a:lnTo>
                  <a:pt x="11521" y="39349"/>
                </a:lnTo>
                <a:lnTo>
                  <a:pt x="11521" y="20162"/>
                </a:lnTo>
                <a:lnTo>
                  <a:pt x="12481" y="18242"/>
                </a:lnTo>
                <a:lnTo>
                  <a:pt x="13441" y="15361"/>
                </a:lnTo>
                <a:lnTo>
                  <a:pt x="14401" y="13441"/>
                </a:lnTo>
                <a:lnTo>
                  <a:pt x="16322" y="0"/>
                </a:lnTo>
                <a:lnTo>
                  <a:pt x="12481" y="1920"/>
                </a:lnTo>
                <a:lnTo>
                  <a:pt x="9601" y="3840"/>
                </a:lnTo>
                <a:lnTo>
                  <a:pt x="7680" y="6720"/>
                </a:lnTo>
                <a:lnTo>
                  <a:pt x="4800" y="9601"/>
                </a:lnTo>
                <a:lnTo>
                  <a:pt x="2880" y="13441"/>
                </a:lnTo>
                <a:lnTo>
                  <a:pt x="1920" y="17282"/>
                </a:lnTo>
                <a:lnTo>
                  <a:pt x="0" y="21122"/>
                </a:lnTo>
                <a:lnTo>
                  <a:pt x="0" y="41285"/>
                </a:lnTo>
                <a:lnTo>
                  <a:pt x="1920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2" name="object 1122"/>
          <p:cNvSpPr/>
          <p:nvPr/>
        </p:nvSpPr>
        <p:spPr>
          <a:xfrm>
            <a:off x="2040178" y="2062749"/>
            <a:ext cx="43190" cy="34564"/>
          </a:xfrm>
          <a:custGeom>
            <a:avLst/>
            <a:gdLst/>
            <a:ahLst/>
            <a:cxnLst/>
            <a:rect l="l" t="t" r="r" b="b"/>
            <a:pathLst>
              <a:path w="43190" h="34564">
                <a:moveTo>
                  <a:pt x="2880" y="15361"/>
                </a:moveTo>
                <a:lnTo>
                  <a:pt x="3840" y="13441"/>
                </a:lnTo>
                <a:lnTo>
                  <a:pt x="5760" y="12481"/>
                </a:lnTo>
                <a:lnTo>
                  <a:pt x="6720" y="10561"/>
                </a:lnTo>
                <a:lnTo>
                  <a:pt x="8641" y="9601"/>
                </a:lnTo>
                <a:lnTo>
                  <a:pt x="11521" y="8641"/>
                </a:lnTo>
                <a:lnTo>
                  <a:pt x="21107" y="8641"/>
                </a:lnTo>
                <a:lnTo>
                  <a:pt x="24947" y="9601"/>
                </a:lnTo>
                <a:lnTo>
                  <a:pt x="27828" y="13441"/>
                </a:lnTo>
                <a:lnTo>
                  <a:pt x="30723" y="16322"/>
                </a:lnTo>
                <a:lnTo>
                  <a:pt x="31668" y="21122"/>
                </a:lnTo>
                <a:lnTo>
                  <a:pt x="31668" y="26883"/>
                </a:lnTo>
                <a:lnTo>
                  <a:pt x="0" y="26883"/>
                </a:lnTo>
                <a:lnTo>
                  <a:pt x="0" y="34564"/>
                </a:lnTo>
                <a:lnTo>
                  <a:pt x="40325" y="34564"/>
                </a:lnTo>
                <a:lnTo>
                  <a:pt x="41285" y="33588"/>
                </a:lnTo>
                <a:lnTo>
                  <a:pt x="42230" y="32644"/>
                </a:lnTo>
                <a:lnTo>
                  <a:pt x="43190" y="31683"/>
                </a:lnTo>
                <a:lnTo>
                  <a:pt x="43190" y="24003"/>
                </a:lnTo>
                <a:lnTo>
                  <a:pt x="42230" y="20162"/>
                </a:lnTo>
                <a:lnTo>
                  <a:pt x="41285" y="17282"/>
                </a:lnTo>
                <a:lnTo>
                  <a:pt x="40325" y="13441"/>
                </a:lnTo>
                <a:lnTo>
                  <a:pt x="38389" y="10561"/>
                </a:lnTo>
                <a:lnTo>
                  <a:pt x="36484" y="8641"/>
                </a:lnTo>
                <a:lnTo>
                  <a:pt x="34564" y="5760"/>
                </a:lnTo>
                <a:lnTo>
                  <a:pt x="31668" y="3840"/>
                </a:lnTo>
                <a:lnTo>
                  <a:pt x="28788" y="1920"/>
                </a:lnTo>
                <a:lnTo>
                  <a:pt x="24947" y="960"/>
                </a:lnTo>
                <a:lnTo>
                  <a:pt x="21107" y="0"/>
                </a:lnTo>
                <a:lnTo>
                  <a:pt x="12481" y="0"/>
                </a:lnTo>
                <a:lnTo>
                  <a:pt x="8641" y="960"/>
                </a:lnTo>
                <a:lnTo>
                  <a:pt x="4800" y="1920"/>
                </a:lnTo>
                <a:lnTo>
                  <a:pt x="288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3" name="object 1123"/>
          <p:cNvSpPr/>
          <p:nvPr/>
        </p:nvSpPr>
        <p:spPr>
          <a:xfrm>
            <a:off x="2099691" y="2062749"/>
            <a:ext cx="50886" cy="64312"/>
          </a:xfrm>
          <a:custGeom>
            <a:avLst/>
            <a:gdLst/>
            <a:ahLst/>
            <a:cxnLst/>
            <a:rect l="l" t="t" r="r" b="b"/>
            <a:pathLst>
              <a:path w="50886" h="64312">
                <a:moveTo>
                  <a:pt x="29763" y="0"/>
                </a:moveTo>
                <a:lnTo>
                  <a:pt x="26883" y="0"/>
                </a:lnTo>
                <a:lnTo>
                  <a:pt x="23042" y="960"/>
                </a:lnTo>
                <a:lnTo>
                  <a:pt x="20162" y="2880"/>
                </a:lnTo>
                <a:lnTo>
                  <a:pt x="16322" y="3840"/>
                </a:lnTo>
                <a:lnTo>
                  <a:pt x="13441" y="6720"/>
                </a:lnTo>
                <a:lnTo>
                  <a:pt x="9601" y="10561"/>
                </a:lnTo>
                <a:lnTo>
                  <a:pt x="9601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63352"/>
                </a:lnTo>
                <a:lnTo>
                  <a:pt x="960" y="63352"/>
                </a:lnTo>
                <a:lnTo>
                  <a:pt x="1920" y="64312"/>
                </a:lnTo>
                <a:lnTo>
                  <a:pt x="9601" y="64312"/>
                </a:lnTo>
                <a:lnTo>
                  <a:pt x="9601" y="63352"/>
                </a:lnTo>
                <a:lnTo>
                  <a:pt x="10561" y="63352"/>
                </a:lnTo>
                <a:lnTo>
                  <a:pt x="10561" y="21122"/>
                </a:lnTo>
                <a:lnTo>
                  <a:pt x="14401" y="17282"/>
                </a:lnTo>
                <a:lnTo>
                  <a:pt x="17282" y="14401"/>
                </a:lnTo>
                <a:lnTo>
                  <a:pt x="19202" y="12481"/>
                </a:lnTo>
                <a:lnTo>
                  <a:pt x="22082" y="10561"/>
                </a:lnTo>
                <a:lnTo>
                  <a:pt x="24963" y="9601"/>
                </a:lnTo>
                <a:lnTo>
                  <a:pt x="31683" y="9601"/>
                </a:lnTo>
                <a:lnTo>
                  <a:pt x="33604" y="10561"/>
                </a:lnTo>
                <a:lnTo>
                  <a:pt x="34564" y="11521"/>
                </a:lnTo>
                <a:lnTo>
                  <a:pt x="36484" y="12481"/>
                </a:lnTo>
                <a:lnTo>
                  <a:pt x="37444" y="13441"/>
                </a:lnTo>
                <a:lnTo>
                  <a:pt x="38404" y="15361"/>
                </a:lnTo>
                <a:lnTo>
                  <a:pt x="39364" y="17282"/>
                </a:lnTo>
                <a:lnTo>
                  <a:pt x="39364" y="19202"/>
                </a:lnTo>
                <a:lnTo>
                  <a:pt x="40325" y="21122"/>
                </a:lnTo>
                <a:lnTo>
                  <a:pt x="40325" y="63352"/>
                </a:lnTo>
                <a:lnTo>
                  <a:pt x="41285" y="63352"/>
                </a:lnTo>
                <a:lnTo>
                  <a:pt x="42245" y="64312"/>
                </a:lnTo>
                <a:lnTo>
                  <a:pt x="49926" y="64312"/>
                </a:lnTo>
                <a:lnTo>
                  <a:pt x="49926" y="63352"/>
                </a:lnTo>
                <a:lnTo>
                  <a:pt x="50886" y="63352"/>
                </a:lnTo>
                <a:lnTo>
                  <a:pt x="50886" y="18242"/>
                </a:lnTo>
                <a:lnTo>
                  <a:pt x="49926" y="15361"/>
                </a:lnTo>
                <a:lnTo>
                  <a:pt x="49926" y="12481"/>
                </a:lnTo>
                <a:lnTo>
                  <a:pt x="48006" y="9601"/>
                </a:lnTo>
                <a:lnTo>
                  <a:pt x="47045" y="7680"/>
                </a:lnTo>
                <a:lnTo>
                  <a:pt x="45125" y="4800"/>
                </a:lnTo>
                <a:lnTo>
                  <a:pt x="42245" y="2880"/>
                </a:lnTo>
                <a:lnTo>
                  <a:pt x="40325" y="1920"/>
                </a:lnTo>
                <a:lnTo>
                  <a:pt x="37444" y="960"/>
                </a:lnTo>
                <a:lnTo>
                  <a:pt x="33604" y="0"/>
                </a:lnTo>
                <a:lnTo>
                  <a:pt x="297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4" name="object 1124"/>
          <p:cNvSpPr/>
          <p:nvPr/>
        </p:nvSpPr>
        <p:spPr>
          <a:xfrm>
            <a:off x="2162098" y="2047387"/>
            <a:ext cx="38389" cy="80634"/>
          </a:xfrm>
          <a:custGeom>
            <a:avLst/>
            <a:gdLst/>
            <a:ahLst/>
            <a:cxnLst/>
            <a:rect l="l" t="t" r="r" b="b"/>
            <a:pathLst>
              <a:path w="38389" h="80634">
                <a:moveTo>
                  <a:pt x="21107" y="1920"/>
                </a:moveTo>
                <a:lnTo>
                  <a:pt x="20162" y="960"/>
                </a:lnTo>
                <a:lnTo>
                  <a:pt x="19187" y="960"/>
                </a:lnTo>
                <a:lnTo>
                  <a:pt x="19187" y="0"/>
                </a:lnTo>
                <a:lnTo>
                  <a:pt x="12481" y="0"/>
                </a:lnTo>
                <a:lnTo>
                  <a:pt x="12481" y="960"/>
                </a:lnTo>
                <a:lnTo>
                  <a:pt x="10561" y="960"/>
                </a:lnTo>
                <a:lnTo>
                  <a:pt x="10561" y="16322"/>
                </a:lnTo>
                <a:lnTo>
                  <a:pt x="944" y="16322"/>
                </a:lnTo>
                <a:lnTo>
                  <a:pt x="944" y="17282"/>
                </a:lnTo>
                <a:lnTo>
                  <a:pt x="0" y="17282"/>
                </a:lnTo>
                <a:lnTo>
                  <a:pt x="0" y="24002"/>
                </a:lnTo>
                <a:lnTo>
                  <a:pt x="944" y="24963"/>
                </a:lnTo>
                <a:lnTo>
                  <a:pt x="944" y="25923"/>
                </a:lnTo>
                <a:lnTo>
                  <a:pt x="10561" y="25923"/>
                </a:lnTo>
                <a:lnTo>
                  <a:pt x="10561" y="66233"/>
                </a:lnTo>
                <a:lnTo>
                  <a:pt x="11506" y="69128"/>
                </a:lnTo>
                <a:lnTo>
                  <a:pt x="11506" y="72008"/>
                </a:lnTo>
                <a:lnTo>
                  <a:pt x="12481" y="73913"/>
                </a:lnTo>
                <a:lnTo>
                  <a:pt x="14386" y="75849"/>
                </a:lnTo>
                <a:lnTo>
                  <a:pt x="15346" y="76794"/>
                </a:lnTo>
                <a:lnTo>
                  <a:pt x="17282" y="78714"/>
                </a:lnTo>
                <a:lnTo>
                  <a:pt x="19187" y="78714"/>
                </a:lnTo>
                <a:lnTo>
                  <a:pt x="22067" y="79674"/>
                </a:lnTo>
                <a:lnTo>
                  <a:pt x="24947" y="80634"/>
                </a:lnTo>
                <a:lnTo>
                  <a:pt x="29748" y="80634"/>
                </a:lnTo>
                <a:lnTo>
                  <a:pt x="30708" y="79674"/>
                </a:lnTo>
                <a:lnTo>
                  <a:pt x="34549" y="79674"/>
                </a:lnTo>
                <a:lnTo>
                  <a:pt x="35509" y="78714"/>
                </a:lnTo>
                <a:lnTo>
                  <a:pt x="37429" y="78714"/>
                </a:lnTo>
                <a:lnTo>
                  <a:pt x="37429" y="77754"/>
                </a:lnTo>
                <a:lnTo>
                  <a:pt x="38389" y="76794"/>
                </a:lnTo>
                <a:lnTo>
                  <a:pt x="38389" y="70073"/>
                </a:lnTo>
                <a:lnTo>
                  <a:pt x="37429" y="69128"/>
                </a:lnTo>
                <a:lnTo>
                  <a:pt x="35509" y="69128"/>
                </a:lnTo>
                <a:lnTo>
                  <a:pt x="35509" y="70073"/>
                </a:lnTo>
                <a:lnTo>
                  <a:pt x="33588" y="70073"/>
                </a:lnTo>
                <a:lnTo>
                  <a:pt x="32628" y="71033"/>
                </a:lnTo>
                <a:lnTo>
                  <a:pt x="25907" y="71033"/>
                </a:lnTo>
                <a:lnTo>
                  <a:pt x="24002" y="70073"/>
                </a:lnTo>
                <a:lnTo>
                  <a:pt x="23027" y="68153"/>
                </a:lnTo>
                <a:lnTo>
                  <a:pt x="22067" y="66233"/>
                </a:lnTo>
                <a:lnTo>
                  <a:pt x="21107" y="62392"/>
                </a:lnTo>
                <a:lnTo>
                  <a:pt x="21107" y="25923"/>
                </a:lnTo>
                <a:lnTo>
                  <a:pt x="37429" y="25923"/>
                </a:lnTo>
                <a:lnTo>
                  <a:pt x="37429" y="24963"/>
                </a:lnTo>
                <a:lnTo>
                  <a:pt x="38389" y="24002"/>
                </a:lnTo>
                <a:lnTo>
                  <a:pt x="38389" y="17282"/>
                </a:lnTo>
                <a:lnTo>
                  <a:pt x="37429" y="17282"/>
                </a:lnTo>
                <a:lnTo>
                  <a:pt x="37429" y="16322"/>
                </a:lnTo>
                <a:lnTo>
                  <a:pt x="21107" y="16322"/>
                </a:lnTo>
                <a:lnTo>
                  <a:pt x="21107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5" name="object 1125"/>
          <p:cNvSpPr/>
          <p:nvPr/>
        </p:nvSpPr>
        <p:spPr>
          <a:xfrm>
            <a:off x="2241773" y="2062749"/>
            <a:ext cx="59512" cy="65272"/>
          </a:xfrm>
          <a:custGeom>
            <a:avLst/>
            <a:gdLst/>
            <a:ahLst/>
            <a:cxnLst/>
            <a:rect l="l" t="t" r="r" b="b"/>
            <a:pathLst>
              <a:path w="59512" h="65272">
                <a:moveTo>
                  <a:pt x="9601" y="59512"/>
                </a:moveTo>
                <a:lnTo>
                  <a:pt x="13441" y="61432"/>
                </a:lnTo>
                <a:lnTo>
                  <a:pt x="13441" y="44150"/>
                </a:lnTo>
                <a:lnTo>
                  <a:pt x="12481" y="41269"/>
                </a:lnTo>
                <a:lnTo>
                  <a:pt x="11521" y="38404"/>
                </a:lnTo>
                <a:lnTo>
                  <a:pt x="11521" y="28803"/>
                </a:lnTo>
                <a:lnTo>
                  <a:pt x="12481" y="25923"/>
                </a:lnTo>
                <a:lnTo>
                  <a:pt x="12481" y="23042"/>
                </a:lnTo>
                <a:lnTo>
                  <a:pt x="13441" y="20162"/>
                </a:lnTo>
                <a:lnTo>
                  <a:pt x="14401" y="17282"/>
                </a:lnTo>
                <a:lnTo>
                  <a:pt x="16322" y="15361"/>
                </a:lnTo>
                <a:lnTo>
                  <a:pt x="17282" y="13441"/>
                </a:lnTo>
                <a:lnTo>
                  <a:pt x="19187" y="11521"/>
                </a:lnTo>
                <a:lnTo>
                  <a:pt x="22067" y="10561"/>
                </a:lnTo>
                <a:lnTo>
                  <a:pt x="24003" y="9601"/>
                </a:lnTo>
                <a:lnTo>
                  <a:pt x="26868" y="8641"/>
                </a:lnTo>
                <a:lnTo>
                  <a:pt x="33588" y="8641"/>
                </a:lnTo>
                <a:lnTo>
                  <a:pt x="36469" y="9601"/>
                </a:lnTo>
                <a:lnTo>
                  <a:pt x="39349" y="10561"/>
                </a:lnTo>
                <a:lnTo>
                  <a:pt x="41269" y="12481"/>
                </a:lnTo>
                <a:lnTo>
                  <a:pt x="43190" y="13441"/>
                </a:lnTo>
                <a:lnTo>
                  <a:pt x="44150" y="16322"/>
                </a:lnTo>
                <a:lnTo>
                  <a:pt x="46070" y="18242"/>
                </a:lnTo>
                <a:lnTo>
                  <a:pt x="47030" y="21122"/>
                </a:lnTo>
                <a:lnTo>
                  <a:pt x="47030" y="23042"/>
                </a:lnTo>
                <a:lnTo>
                  <a:pt x="47990" y="25923"/>
                </a:lnTo>
                <a:lnTo>
                  <a:pt x="47990" y="39364"/>
                </a:lnTo>
                <a:lnTo>
                  <a:pt x="47030" y="42245"/>
                </a:lnTo>
                <a:lnTo>
                  <a:pt x="46070" y="45110"/>
                </a:lnTo>
                <a:lnTo>
                  <a:pt x="45110" y="47030"/>
                </a:lnTo>
                <a:lnTo>
                  <a:pt x="44150" y="48950"/>
                </a:lnTo>
                <a:lnTo>
                  <a:pt x="42245" y="51831"/>
                </a:lnTo>
                <a:lnTo>
                  <a:pt x="40309" y="52791"/>
                </a:lnTo>
                <a:lnTo>
                  <a:pt x="38404" y="53766"/>
                </a:lnTo>
                <a:lnTo>
                  <a:pt x="35524" y="55671"/>
                </a:lnTo>
                <a:lnTo>
                  <a:pt x="23027" y="55671"/>
                </a:lnTo>
                <a:lnTo>
                  <a:pt x="21122" y="53766"/>
                </a:lnTo>
                <a:lnTo>
                  <a:pt x="19187" y="52791"/>
                </a:lnTo>
                <a:lnTo>
                  <a:pt x="17282" y="50871"/>
                </a:lnTo>
                <a:lnTo>
                  <a:pt x="16322" y="63352"/>
                </a:lnTo>
                <a:lnTo>
                  <a:pt x="20162" y="64312"/>
                </a:lnTo>
                <a:lnTo>
                  <a:pt x="24963" y="65272"/>
                </a:lnTo>
                <a:lnTo>
                  <a:pt x="34564" y="65272"/>
                </a:lnTo>
                <a:lnTo>
                  <a:pt x="38404" y="64312"/>
                </a:lnTo>
                <a:lnTo>
                  <a:pt x="42245" y="62392"/>
                </a:lnTo>
                <a:lnTo>
                  <a:pt x="46070" y="61432"/>
                </a:lnTo>
                <a:lnTo>
                  <a:pt x="49911" y="58552"/>
                </a:lnTo>
                <a:lnTo>
                  <a:pt x="51831" y="55671"/>
                </a:lnTo>
                <a:lnTo>
                  <a:pt x="54711" y="52791"/>
                </a:lnTo>
                <a:lnTo>
                  <a:pt x="56631" y="48950"/>
                </a:lnTo>
                <a:lnTo>
                  <a:pt x="57591" y="45110"/>
                </a:lnTo>
                <a:lnTo>
                  <a:pt x="59512" y="41269"/>
                </a:lnTo>
                <a:lnTo>
                  <a:pt x="59512" y="22082"/>
                </a:lnTo>
                <a:lnTo>
                  <a:pt x="57591" y="18242"/>
                </a:lnTo>
                <a:lnTo>
                  <a:pt x="56631" y="14401"/>
                </a:lnTo>
                <a:lnTo>
                  <a:pt x="54711" y="11521"/>
                </a:lnTo>
                <a:lnTo>
                  <a:pt x="52791" y="8641"/>
                </a:lnTo>
                <a:lnTo>
                  <a:pt x="49911" y="5760"/>
                </a:lnTo>
                <a:lnTo>
                  <a:pt x="47030" y="3840"/>
                </a:lnTo>
                <a:lnTo>
                  <a:pt x="43190" y="1920"/>
                </a:lnTo>
                <a:lnTo>
                  <a:pt x="39349" y="960"/>
                </a:lnTo>
                <a:lnTo>
                  <a:pt x="35524" y="0"/>
                </a:lnTo>
                <a:lnTo>
                  <a:pt x="25908" y="0"/>
                </a:lnTo>
                <a:lnTo>
                  <a:pt x="21122" y="960"/>
                </a:lnTo>
                <a:lnTo>
                  <a:pt x="17282" y="1920"/>
                </a:lnTo>
                <a:lnTo>
                  <a:pt x="13441" y="3840"/>
                </a:lnTo>
                <a:lnTo>
                  <a:pt x="10561" y="6720"/>
                </a:lnTo>
                <a:lnTo>
                  <a:pt x="7680" y="9601"/>
                </a:lnTo>
                <a:lnTo>
                  <a:pt x="5760" y="12481"/>
                </a:lnTo>
                <a:lnTo>
                  <a:pt x="3840" y="15361"/>
                </a:lnTo>
                <a:lnTo>
                  <a:pt x="1920" y="20162"/>
                </a:lnTo>
                <a:lnTo>
                  <a:pt x="960" y="24003"/>
                </a:lnTo>
                <a:lnTo>
                  <a:pt x="0" y="27843"/>
                </a:lnTo>
                <a:lnTo>
                  <a:pt x="0" y="38404"/>
                </a:lnTo>
                <a:lnTo>
                  <a:pt x="960" y="42245"/>
                </a:lnTo>
                <a:lnTo>
                  <a:pt x="1920" y="46085"/>
                </a:lnTo>
                <a:lnTo>
                  <a:pt x="2880" y="50871"/>
                </a:lnTo>
                <a:lnTo>
                  <a:pt x="4800" y="53766"/>
                </a:lnTo>
                <a:lnTo>
                  <a:pt x="7680" y="56647"/>
                </a:lnTo>
                <a:lnTo>
                  <a:pt x="9601" y="595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6" name="object 1126"/>
          <p:cNvSpPr/>
          <p:nvPr/>
        </p:nvSpPr>
        <p:spPr>
          <a:xfrm>
            <a:off x="2255215" y="2106899"/>
            <a:ext cx="3840" cy="19202"/>
          </a:xfrm>
          <a:custGeom>
            <a:avLst/>
            <a:gdLst/>
            <a:ahLst/>
            <a:cxnLst/>
            <a:rect l="l" t="t" r="r" b="b"/>
            <a:pathLst>
              <a:path w="3840" h="19202">
                <a:moveTo>
                  <a:pt x="2880" y="19202"/>
                </a:moveTo>
                <a:lnTo>
                  <a:pt x="3840" y="6720"/>
                </a:lnTo>
                <a:lnTo>
                  <a:pt x="1905" y="4800"/>
                </a:lnTo>
                <a:lnTo>
                  <a:pt x="960" y="2880"/>
                </a:lnTo>
                <a:lnTo>
                  <a:pt x="0" y="0"/>
                </a:lnTo>
                <a:lnTo>
                  <a:pt x="0" y="17282"/>
                </a:lnTo>
                <a:lnTo>
                  <a:pt x="288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7" name="object 1127"/>
          <p:cNvSpPr/>
          <p:nvPr/>
        </p:nvSpPr>
        <p:spPr>
          <a:xfrm>
            <a:off x="2309926" y="2033945"/>
            <a:ext cx="40325" cy="93116"/>
          </a:xfrm>
          <a:custGeom>
            <a:avLst/>
            <a:gdLst/>
            <a:ahLst/>
            <a:cxnLst/>
            <a:rect l="l" t="t" r="r" b="b"/>
            <a:pathLst>
              <a:path w="40325" h="93116">
                <a:moveTo>
                  <a:pt x="10561" y="19202"/>
                </a:moveTo>
                <a:lnTo>
                  <a:pt x="10561" y="29763"/>
                </a:lnTo>
                <a:lnTo>
                  <a:pt x="960" y="29763"/>
                </a:lnTo>
                <a:lnTo>
                  <a:pt x="960" y="30723"/>
                </a:lnTo>
                <a:lnTo>
                  <a:pt x="0" y="30723"/>
                </a:lnTo>
                <a:lnTo>
                  <a:pt x="0" y="37444"/>
                </a:lnTo>
                <a:lnTo>
                  <a:pt x="960" y="38404"/>
                </a:lnTo>
                <a:lnTo>
                  <a:pt x="960" y="39364"/>
                </a:lnTo>
                <a:lnTo>
                  <a:pt x="10561" y="39364"/>
                </a:lnTo>
                <a:lnTo>
                  <a:pt x="10561" y="92156"/>
                </a:lnTo>
                <a:lnTo>
                  <a:pt x="11521" y="92156"/>
                </a:lnTo>
                <a:lnTo>
                  <a:pt x="12481" y="93116"/>
                </a:lnTo>
                <a:lnTo>
                  <a:pt x="20162" y="93116"/>
                </a:lnTo>
                <a:lnTo>
                  <a:pt x="20162" y="92156"/>
                </a:lnTo>
                <a:lnTo>
                  <a:pt x="21122" y="92156"/>
                </a:lnTo>
                <a:lnTo>
                  <a:pt x="21122" y="39364"/>
                </a:lnTo>
                <a:lnTo>
                  <a:pt x="35524" y="39364"/>
                </a:lnTo>
                <a:lnTo>
                  <a:pt x="35524" y="38404"/>
                </a:lnTo>
                <a:lnTo>
                  <a:pt x="36484" y="37444"/>
                </a:lnTo>
                <a:lnTo>
                  <a:pt x="36484" y="30723"/>
                </a:lnTo>
                <a:lnTo>
                  <a:pt x="35524" y="30723"/>
                </a:lnTo>
                <a:lnTo>
                  <a:pt x="35524" y="29763"/>
                </a:lnTo>
                <a:lnTo>
                  <a:pt x="21122" y="29763"/>
                </a:lnTo>
                <a:lnTo>
                  <a:pt x="21122" y="21122"/>
                </a:lnTo>
                <a:lnTo>
                  <a:pt x="22082" y="18242"/>
                </a:lnTo>
                <a:lnTo>
                  <a:pt x="22082" y="15361"/>
                </a:lnTo>
                <a:lnTo>
                  <a:pt x="23042" y="13441"/>
                </a:lnTo>
                <a:lnTo>
                  <a:pt x="23042" y="12481"/>
                </a:lnTo>
                <a:lnTo>
                  <a:pt x="24003" y="11521"/>
                </a:lnTo>
                <a:lnTo>
                  <a:pt x="24963" y="10561"/>
                </a:lnTo>
                <a:lnTo>
                  <a:pt x="25923" y="10561"/>
                </a:lnTo>
                <a:lnTo>
                  <a:pt x="27843" y="9601"/>
                </a:lnTo>
                <a:lnTo>
                  <a:pt x="35524" y="9601"/>
                </a:lnTo>
                <a:lnTo>
                  <a:pt x="35524" y="10561"/>
                </a:lnTo>
                <a:lnTo>
                  <a:pt x="37444" y="10561"/>
                </a:lnTo>
                <a:lnTo>
                  <a:pt x="38404" y="11521"/>
                </a:lnTo>
                <a:lnTo>
                  <a:pt x="39364" y="11521"/>
                </a:lnTo>
                <a:lnTo>
                  <a:pt x="39364" y="10561"/>
                </a:lnTo>
                <a:lnTo>
                  <a:pt x="40325" y="10561"/>
                </a:lnTo>
                <a:lnTo>
                  <a:pt x="40325" y="3840"/>
                </a:lnTo>
                <a:lnTo>
                  <a:pt x="39364" y="3840"/>
                </a:lnTo>
                <a:lnTo>
                  <a:pt x="39364" y="2880"/>
                </a:lnTo>
                <a:lnTo>
                  <a:pt x="38404" y="1920"/>
                </a:lnTo>
                <a:lnTo>
                  <a:pt x="37444" y="1920"/>
                </a:lnTo>
                <a:lnTo>
                  <a:pt x="36484" y="960"/>
                </a:lnTo>
                <a:lnTo>
                  <a:pt x="34564" y="960"/>
                </a:lnTo>
                <a:lnTo>
                  <a:pt x="32644" y="0"/>
                </a:lnTo>
                <a:lnTo>
                  <a:pt x="25923" y="0"/>
                </a:lnTo>
                <a:lnTo>
                  <a:pt x="23042" y="960"/>
                </a:lnTo>
                <a:lnTo>
                  <a:pt x="21122" y="1920"/>
                </a:lnTo>
                <a:lnTo>
                  <a:pt x="18242" y="2880"/>
                </a:lnTo>
                <a:lnTo>
                  <a:pt x="16322" y="3840"/>
                </a:lnTo>
                <a:lnTo>
                  <a:pt x="15361" y="5760"/>
                </a:lnTo>
                <a:lnTo>
                  <a:pt x="13441" y="7680"/>
                </a:lnTo>
                <a:lnTo>
                  <a:pt x="12481" y="10561"/>
                </a:lnTo>
                <a:lnTo>
                  <a:pt x="11521" y="13441"/>
                </a:lnTo>
                <a:lnTo>
                  <a:pt x="10561" y="16322"/>
                </a:lnTo>
                <a:lnTo>
                  <a:pt x="10561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8" name="object 1128"/>
          <p:cNvSpPr/>
          <p:nvPr/>
        </p:nvSpPr>
        <p:spPr>
          <a:xfrm>
            <a:off x="2385761" y="2062749"/>
            <a:ext cx="47045" cy="65272"/>
          </a:xfrm>
          <a:custGeom>
            <a:avLst/>
            <a:gdLst/>
            <a:ahLst/>
            <a:cxnLst/>
            <a:rect l="l" t="t" r="r" b="b"/>
            <a:pathLst>
              <a:path w="47045" h="65272">
                <a:moveTo>
                  <a:pt x="47045" y="49926"/>
                </a:moveTo>
                <a:lnTo>
                  <a:pt x="46085" y="49926"/>
                </a:lnTo>
                <a:lnTo>
                  <a:pt x="46085" y="47990"/>
                </a:lnTo>
                <a:lnTo>
                  <a:pt x="44165" y="47990"/>
                </a:lnTo>
                <a:lnTo>
                  <a:pt x="44165" y="48950"/>
                </a:lnTo>
                <a:lnTo>
                  <a:pt x="43205" y="48950"/>
                </a:lnTo>
                <a:lnTo>
                  <a:pt x="42245" y="49926"/>
                </a:lnTo>
                <a:lnTo>
                  <a:pt x="40325" y="50871"/>
                </a:lnTo>
                <a:lnTo>
                  <a:pt x="39364" y="51831"/>
                </a:lnTo>
                <a:lnTo>
                  <a:pt x="37444" y="52791"/>
                </a:lnTo>
                <a:lnTo>
                  <a:pt x="36484" y="53766"/>
                </a:lnTo>
                <a:lnTo>
                  <a:pt x="34564" y="54711"/>
                </a:lnTo>
                <a:lnTo>
                  <a:pt x="32644" y="55671"/>
                </a:lnTo>
                <a:lnTo>
                  <a:pt x="23042" y="55671"/>
                </a:lnTo>
                <a:lnTo>
                  <a:pt x="21122" y="54711"/>
                </a:lnTo>
                <a:lnTo>
                  <a:pt x="18242" y="53766"/>
                </a:lnTo>
                <a:lnTo>
                  <a:pt x="17282" y="51831"/>
                </a:lnTo>
                <a:lnTo>
                  <a:pt x="15361" y="49926"/>
                </a:lnTo>
                <a:lnTo>
                  <a:pt x="14401" y="47990"/>
                </a:lnTo>
                <a:lnTo>
                  <a:pt x="13441" y="45110"/>
                </a:lnTo>
                <a:lnTo>
                  <a:pt x="12481" y="43205"/>
                </a:lnTo>
                <a:lnTo>
                  <a:pt x="11521" y="40309"/>
                </a:lnTo>
                <a:lnTo>
                  <a:pt x="11521" y="24963"/>
                </a:lnTo>
                <a:lnTo>
                  <a:pt x="12481" y="19202"/>
                </a:lnTo>
                <a:lnTo>
                  <a:pt x="15361" y="15361"/>
                </a:lnTo>
                <a:lnTo>
                  <a:pt x="18242" y="11521"/>
                </a:lnTo>
                <a:lnTo>
                  <a:pt x="22082" y="8641"/>
                </a:lnTo>
                <a:lnTo>
                  <a:pt x="29763" y="8641"/>
                </a:lnTo>
                <a:lnTo>
                  <a:pt x="32644" y="9601"/>
                </a:lnTo>
                <a:lnTo>
                  <a:pt x="34564" y="10561"/>
                </a:lnTo>
                <a:lnTo>
                  <a:pt x="36484" y="10561"/>
                </a:lnTo>
                <a:lnTo>
                  <a:pt x="37444" y="11521"/>
                </a:lnTo>
                <a:lnTo>
                  <a:pt x="39364" y="12481"/>
                </a:lnTo>
                <a:lnTo>
                  <a:pt x="40325" y="13441"/>
                </a:lnTo>
                <a:lnTo>
                  <a:pt x="41285" y="14401"/>
                </a:lnTo>
                <a:lnTo>
                  <a:pt x="42245" y="15361"/>
                </a:lnTo>
                <a:lnTo>
                  <a:pt x="43205" y="15361"/>
                </a:lnTo>
                <a:lnTo>
                  <a:pt x="44165" y="16322"/>
                </a:lnTo>
                <a:lnTo>
                  <a:pt x="45125" y="16322"/>
                </a:lnTo>
                <a:lnTo>
                  <a:pt x="45125" y="15361"/>
                </a:lnTo>
                <a:lnTo>
                  <a:pt x="46085" y="15361"/>
                </a:lnTo>
                <a:lnTo>
                  <a:pt x="46085" y="14401"/>
                </a:lnTo>
                <a:lnTo>
                  <a:pt x="47045" y="13441"/>
                </a:lnTo>
                <a:lnTo>
                  <a:pt x="47045" y="10561"/>
                </a:lnTo>
                <a:lnTo>
                  <a:pt x="46085" y="9601"/>
                </a:lnTo>
                <a:lnTo>
                  <a:pt x="46085" y="6720"/>
                </a:lnTo>
                <a:lnTo>
                  <a:pt x="45125" y="6720"/>
                </a:lnTo>
                <a:lnTo>
                  <a:pt x="45125" y="5760"/>
                </a:lnTo>
                <a:lnTo>
                  <a:pt x="44165" y="4800"/>
                </a:lnTo>
                <a:lnTo>
                  <a:pt x="43205" y="4800"/>
                </a:lnTo>
                <a:lnTo>
                  <a:pt x="42245" y="3840"/>
                </a:lnTo>
                <a:lnTo>
                  <a:pt x="41285" y="2880"/>
                </a:lnTo>
                <a:lnTo>
                  <a:pt x="39364" y="1920"/>
                </a:lnTo>
                <a:lnTo>
                  <a:pt x="38404" y="1920"/>
                </a:lnTo>
                <a:lnTo>
                  <a:pt x="36484" y="960"/>
                </a:lnTo>
                <a:lnTo>
                  <a:pt x="34564" y="960"/>
                </a:lnTo>
                <a:lnTo>
                  <a:pt x="33604" y="0"/>
                </a:lnTo>
                <a:lnTo>
                  <a:pt x="24003" y="0"/>
                </a:lnTo>
                <a:lnTo>
                  <a:pt x="20162" y="960"/>
                </a:lnTo>
                <a:lnTo>
                  <a:pt x="16322" y="1920"/>
                </a:lnTo>
                <a:lnTo>
                  <a:pt x="13441" y="2880"/>
                </a:lnTo>
                <a:lnTo>
                  <a:pt x="10561" y="4800"/>
                </a:lnTo>
                <a:lnTo>
                  <a:pt x="7680" y="7680"/>
                </a:lnTo>
                <a:lnTo>
                  <a:pt x="5760" y="10561"/>
                </a:lnTo>
                <a:lnTo>
                  <a:pt x="3840" y="14401"/>
                </a:lnTo>
                <a:lnTo>
                  <a:pt x="1920" y="18242"/>
                </a:lnTo>
                <a:lnTo>
                  <a:pt x="960" y="22082"/>
                </a:lnTo>
                <a:lnTo>
                  <a:pt x="0" y="27843"/>
                </a:lnTo>
                <a:lnTo>
                  <a:pt x="0" y="43205"/>
                </a:lnTo>
                <a:lnTo>
                  <a:pt x="1920" y="47030"/>
                </a:lnTo>
                <a:lnTo>
                  <a:pt x="2880" y="50871"/>
                </a:lnTo>
                <a:lnTo>
                  <a:pt x="4800" y="53766"/>
                </a:lnTo>
                <a:lnTo>
                  <a:pt x="6720" y="56647"/>
                </a:lnTo>
                <a:lnTo>
                  <a:pt x="8641" y="59512"/>
                </a:lnTo>
                <a:lnTo>
                  <a:pt x="11521" y="61432"/>
                </a:lnTo>
                <a:lnTo>
                  <a:pt x="15361" y="63352"/>
                </a:lnTo>
                <a:lnTo>
                  <a:pt x="18242" y="64312"/>
                </a:lnTo>
                <a:lnTo>
                  <a:pt x="22082" y="65272"/>
                </a:lnTo>
                <a:lnTo>
                  <a:pt x="30723" y="65272"/>
                </a:lnTo>
                <a:lnTo>
                  <a:pt x="32644" y="64312"/>
                </a:lnTo>
                <a:lnTo>
                  <a:pt x="34564" y="64312"/>
                </a:lnTo>
                <a:lnTo>
                  <a:pt x="36484" y="63352"/>
                </a:lnTo>
                <a:lnTo>
                  <a:pt x="37444" y="63352"/>
                </a:lnTo>
                <a:lnTo>
                  <a:pt x="39364" y="62392"/>
                </a:lnTo>
                <a:lnTo>
                  <a:pt x="41285" y="61432"/>
                </a:lnTo>
                <a:lnTo>
                  <a:pt x="42245" y="60487"/>
                </a:lnTo>
                <a:lnTo>
                  <a:pt x="43205" y="59512"/>
                </a:lnTo>
                <a:lnTo>
                  <a:pt x="44165" y="59512"/>
                </a:lnTo>
                <a:lnTo>
                  <a:pt x="45125" y="58552"/>
                </a:lnTo>
                <a:lnTo>
                  <a:pt x="46085" y="58552"/>
                </a:lnTo>
                <a:lnTo>
                  <a:pt x="46085" y="56647"/>
                </a:lnTo>
                <a:lnTo>
                  <a:pt x="47045" y="55671"/>
                </a:lnTo>
                <a:lnTo>
                  <a:pt x="47045" y="499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9" name="object 1129"/>
          <p:cNvSpPr/>
          <p:nvPr/>
        </p:nvSpPr>
        <p:spPr>
          <a:xfrm>
            <a:off x="2441447" y="2062749"/>
            <a:ext cx="48950" cy="64312"/>
          </a:xfrm>
          <a:custGeom>
            <a:avLst/>
            <a:gdLst/>
            <a:ahLst/>
            <a:cxnLst/>
            <a:rect l="l" t="t" r="r" b="b"/>
            <a:pathLst>
              <a:path w="48950" h="64312">
                <a:moveTo>
                  <a:pt x="42230" y="3840"/>
                </a:moveTo>
                <a:lnTo>
                  <a:pt x="39349" y="1920"/>
                </a:lnTo>
                <a:lnTo>
                  <a:pt x="36469" y="960"/>
                </a:lnTo>
                <a:lnTo>
                  <a:pt x="33588" y="0"/>
                </a:lnTo>
                <a:lnTo>
                  <a:pt x="21122" y="0"/>
                </a:lnTo>
                <a:lnTo>
                  <a:pt x="19187" y="960"/>
                </a:lnTo>
                <a:lnTo>
                  <a:pt x="14401" y="960"/>
                </a:lnTo>
                <a:lnTo>
                  <a:pt x="12481" y="1920"/>
                </a:lnTo>
                <a:lnTo>
                  <a:pt x="10561" y="2880"/>
                </a:lnTo>
                <a:lnTo>
                  <a:pt x="9601" y="3840"/>
                </a:lnTo>
                <a:lnTo>
                  <a:pt x="7680" y="3840"/>
                </a:lnTo>
                <a:lnTo>
                  <a:pt x="5760" y="4800"/>
                </a:lnTo>
                <a:lnTo>
                  <a:pt x="4800" y="5760"/>
                </a:lnTo>
                <a:lnTo>
                  <a:pt x="3840" y="6720"/>
                </a:lnTo>
                <a:lnTo>
                  <a:pt x="3840" y="7680"/>
                </a:lnTo>
                <a:lnTo>
                  <a:pt x="2880" y="8641"/>
                </a:lnTo>
                <a:lnTo>
                  <a:pt x="2880" y="11521"/>
                </a:lnTo>
                <a:lnTo>
                  <a:pt x="3840" y="12481"/>
                </a:lnTo>
                <a:lnTo>
                  <a:pt x="3840" y="14401"/>
                </a:lnTo>
                <a:lnTo>
                  <a:pt x="6720" y="14401"/>
                </a:lnTo>
                <a:lnTo>
                  <a:pt x="7680" y="13441"/>
                </a:lnTo>
                <a:lnTo>
                  <a:pt x="8641" y="13441"/>
                </a:lnTo>
                <a:lnTo>
                  <a:pt x="10561" y="12481"/>
                </a:lnTo>
                <a:lnTo>
                  <a:pt x="11506" y="11521"/>
                </a:lnTo>
                <a:lnTo>
                  <a:pt x="13441" y="10561"/>
                </a:lnTo>
                <a:lnTo>
                  <a:pt x="15346" y="10561"/>
                </a:lnTo>
                <a:lnTo>
                  <a:pt x="17282" y="9601"/>
                </a:lnTo>
                <a:lnTo>
                  <a:pt x="19187" y="8641"/>
                </a:lnTo>
                <a:lnTo>
                  <a:pt x="29748" y="8641"/>
                </a:lnTo>
                <a:lnTo>
                  <a:pt x="30723" y="9601"/>
                </a:lnTo>
                <a:lnTo>
                  <a:pt x="32628" y="10561"/>
                </a:lnTo>
                <a:lnTo>
                  <a:pt x="34564" y="11521"/>
                </a:lnTo>
                <a:lnTo>
                  <a:pt x="35509" y="12481"/>
                </a:lnTo>
                <a:lnTo>
                  <a:pt x="36469" y="13441"/>
                </a:lnTo>
                <a:lnTo>
                  <a:pt x="37429" y="15361"/>
                </a:lnTo>
                <a:lnTo>
                  <a:pt x="37429" y="16322"/>
                </a:lnTo>
                <a:lnTo>
                  <a:pt x="38404" y="18242"/>
                </a:lnTo>
                <a:lnTo>
                  <a:pt x="38404" y="26883"/>
                </a:lnTo>
                <a:lnTo>
                  <a:pt x="25908" y="26883"/>
                </a:lnTo>
                <a:lnTo>
                  <a:pt x="21122" y="27843"/>
                </a:lnTo>
                <a:lnTo>
                  <a:pt x="17282" y="28803"/>
                </a:lnTo>
                <a:lnTo>
                  <a:pt x="14401" y="29763"/>
                </a:lnTo>
                <a:lnTo>
                  <a:pt x="10561" y="30723"/>
                </a:lnTo>
                <a:lnTo>
                  <a:pt x="8641" y="32644"/>
                </a:lnTo>
                <a:lnTo>
                  <a:pt x="5760" y="33588"/>
                </a:lnTo>
                <a:lnTo>
                  <a:pt x="3840" y="35524"/>
                </a:lnTo>
                <a:lnTo>
                  <a:pt x="1920" y="38404"/>
                </a:lnTo>
                <a:lnTo>
                  <a:pt x="960" y="41269"/>
                </a:lnTo>
                <a:lnTo>
                  <a:pt x="0" y="44150"/>
                </a:lnTo>
                <a:lnTo>
                  <a:pt x="0" y="49926"/>
                </a:lnTo>
                <a:lnTo>
                  <a:pt x="960" y="52791"/>
                </a:lnTo>
                <a:lnTo>
                  <a:pt x="1920" y="54711"/>
                </a:lnTo>
                <a:lnTo>
                  <a:pt x="2880" y="56647"/>
                </a:lnTo>
                <a:lnTo>
                  <a:pt x="3840" y="58552"/>
                </a:lnTo>
                <a:lnTo>
                  <a:pt x="5760" y="60487"/>
                </a:lnTo>
                <a:lnTo>
                  <a:pt x="7680" y="62392"/>
                </a:lnTo>
                <a:lnTo>
                  <a:pt x="9601" y="63352"/>
                </a:lnTo>
                <a:lnTo>
                  <a:pt x="12481" y="64312"/>
                </a:lnTo>
                <a:lnTo>
                  <a:pt x="11506" y="49926"/>
                </a:lnTo>
                <a:lnTo>
                  <a:pt x="11506" y="43205"/>
                </a:lnTo>
                <a:lnTo>
                  <a:pt x="12481" y="42245"/>
                </a:lnTo>
                <a:lnTo>
                  <a:pt x="13441" y="40309"/>
                </a:lnTo>
                <a:lnTo>
                  <a:pt x="14401" y="39364"/>
                </a:lnTo>
                <a:lnTo>
                  <a:pt x="15346" y="38404"/>
                </a:lnTo>
                <a:lnTo>
                  <a:pt x="17282" y="37429"/>
                </a:lnTo>
                <a:lnTo>
                  <a:pt x="19187" y="36484"/>
                </a:lnTo>
                <a:lnTo>
                  <a:pt x="21122" y="35524"/>
                </a:lnTo>
                <a:lnTo>
                  <a:pt x="38404" y="35524"/>
                </a:lnTo>
                <a:lnTo>
                  <a:pt x="38404" y="47990"/>
                </a:lnTo>
                <a:lnTo>
                  <a:pt x="35509" y="50871"/>
                </a:lnTo>
                <a:lnTo>
                  <a:pt x="32628" y="52791"/>
                </a:lnTo>
                <a:lnTo>
                  <a:pt x="34564" y="61432"/>
                </a:lnTo>
                <a:lnTo>
                  <a:pt x="37429" y="59512"/>
                </a:lnTo>
                <a:lnTo>
                  <a:pt x="39349" y="56647"/>
                </a:lnTo>
                <a:lnTo>
                  <a:pt x="39349" y="62392"/>
                </a:lnTo>
                <a:lnTo>
                  <a:pt x="40309" y="63352"/>
                </a:lnTo>
                <a:lnTo>
                  <a:pt x="41269" y="64312"/>
                </a:lnTo>
                <a:lnTo>
                  <a:pt x="47990" y="64312"/>
                </a:lnTo>
                <a:lnTo>
                  <a:pt x="47990" y="63352"/>
                </a:lnTo>
                <a:lnTo>
                  <a:pt x="48950" y="63352"/>
                </a:lnTo>
                <a:lnTo>
                  <a:pt x="48950" y="15361"/>
                </a:lnTo>
                <a:lnTo>
                  <a:pt x="47990" y="12481"/>
                </a:lnTo>
                <a:lnTo>
                  <a:pt x="47030" y="9601"/>
                </a:lnTo>
                <a:lnTo>
                  <a:pt x="46070" y="7680"/>
                </a:lnTo>
                <a:lnTo>
                  <a:pt x="44150" y="5760"/>
                </a:lnTo>
                <a:lnTo>
                  <a:pt x="4223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0" name="object 1130"/>
          <p:cNvSpPr/>
          <p:nvPr/>
        </p:nvSpPr>
        <p:spPr>
          <a:xfrm>
            <a:off x="2452954" y="2112675"/>
            <a:ext cx="23058" cy="15346"/>
          </a:xfrm>
          <a:custGeom>
            <a:avLst/>
            <a:gdLst/>
            <a:ahLst/>
            <a:cxnLst/>
            <a:rect l="l" t="t" r="r" b="b"/>
            <a:pathLst>
              <a:path w="23058" h="15346">
                <a:moveTo>
                  <a:pt x="2895" y="3840"/>
                </a:moveTo>
                <a:lnTo>
                  <a:pt x="975" y="1904"/>
                </a:lnTo>
                <a:lnTo>
                  <a:pt x="0" y="0"/>
                </a:lnTo>
                <a:lnTo>
                  <a:pt x="975" y="14386"/>
                </a:lnTo>
                <a:lnTo>
                  <a:pt x="3840" y="14386"/>
                </a:lnTo>
                <a:lnTo>
                  <a:pt x="6720" y="15346"/>
                </a:lnTo>
                <a:lnTo>
                  <a:pt x="13456" y="15346"/>
                </a:lnTo>
                <a:lnTo>
                  <a:pt x="16337" y="14386"/>
                </a:lnTo>
                <a:lnTo>
                  <a:pt x="19217" y="12466"/>
                </a:lnTo>
                <a:lnTo>
                  <a:pt x="23058" y="11506"/>
                </a:lnTo>
                <a:lnTo>
                  <a:pt x="21122" y="2865"/>
                </a:lnTo>
                <a:lnTo>
                  <a:pt x="19217" y="4785"/>
                </a:lnTo>
                <a:lnTo>
                  <a:pt x="16337" y="5745"/>
                </a:lnTo>
                <a:lnTo>
                  <a:pt x="14401" y="6720"/>
                </a:lnTo>
                <a:lnTo>
                  <a:pt x="7680" y="6720"/>
                </a:lnTo>
                <a:lnTo>
                  <a:pt x="4815" y="5745"/>
                </a:lnTo>
                <a:lnTo>
                  <a:pt x="2895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1" name="object 1131"/>
          <p:cNvSpPr/>
          <p:nvPr/>
        </p:nvSpPr>
        <p:spPr>
          <a:xfrm>
            <a:off x="2528803" y="2115540"/>
            <a:ext cx="4800" cy="11521"/>
          </a:xfrm>
          <a:custGeom>
            <a:avLst/>
            <a:gdLst/>
            <a:ahLst/>
            <a:cxnLst/>
            <a:rect l="l" t="t" r="r" b="b"/>
            <a:pathLst>
              <a:path w="4800" h="11521">
                <a:moveTo>
                  <a:pt x="0" y="9601"/>
                </a:moveTo>
                <a:lnTo>
                  <a:pt x="1920" y="10561"/>
                </a:lnTo>
                <a:lnTo>
                  <a:pt x="2880" y="10561"/>
                </a:lnTo>
                <a:lnTo>
                  <a:pt x="4800" y="11521"/>
                </a:lnTo>
                <a:lnTo>
                  <a:pt x="3840" y="1920"/>
                </a:lnTo>
                <a:lnTo>
                  <a:pt x="1920" y="0"/>
                </a:lnTo>
                <a:lnTo>
                  <a:pt x="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2" name="object 1132"/>
          <p:cNvSpPr/>
          <p:nvPr/>
        </p:nvSpPr>
        <p:spPr>
          <a:xfrm>
            <a:off x="2510561" y="2062749"/>
            <a:ext cx="54711" cy="88315"/>
          </a:xfrm>
          <a:custGeom>
            <a:avLst/>
            <a:gdLst/>
            <a:ahLst/>
            <a:cxnLst/>
            <a:rect l="l" t="t" r="r" b="b"/>
            <a:pathLst>
              <a:path w="54711" h="88315">
                <a:moveTo>
                  <a:pt x="54711" y="23042"/>
                </a:moveTo>
                <a:lnTo>
                  <a:pt x="53766" y="19202"/>
                </a:lnTo>
                <a:lnTo>
                  <a:pt x="52806" y="15361"/>
                </a:lnTo>
                <a:lnTo>
                  <a:pt x="51831" y="12481"/>
                </a:lnTo>
                <a:lnTo>
                  <a:pt x="49926" y="9601"/>
                </a:lnTo>
                <a:lnTo>
                  <a:pt x="47990" y="6720"/>
                </a:lnTo>
                <a:lnTo>
                  <a:pt x="45125" y="3840"/>
                </a:lnTo>
                <a:lnTo>
                  <a:pt x="42245" y="1920"/>
                </a:lnTo>
                <a:lnTo>
                  <a:pt x="39364" y="960"/>
                </a:lnTo>
                <a:lnTo>
                  <a:pt x="35524" y="0"/>
                </a:lnTo>
                <a:lnTo>
                  <a:pt x="26883" y="0"/>
                </a:lnTo>
                <a:lnTo>
                  <a:pt x="24963" y="960"/>
                </a:lnTo>
                <a:lnTo>
                  <a:pt x="24002" y="960"/>
                </a:lnTo>
                <a:lnTo>
                  <a:pt x="22082" y="1920"/>
                </a:lnTo>
                <a:lnTo>
                  <a:pt x="20162" y="2880"/>
                </a:lnTo>
                <a:lnTo>
                  <a:pt x="18242" y="3840"/>
                </a:lnTo>
                <a:lnTo>
                  <a:pt x="16322" y="4800"/>
                </a:lnTo>
                <a:lnTo>
                  <a:pt x="15361" y="5760"/>
                </a:lnTo>
                <a:lnTo>
                  <a:pt x="13441" y="7680"/>
                </a:lnTo>
                <a:lnTo>
                  <a:pt x="11521" y="8641"/>
                </a:lnTo>
                <a:lnTo>
                  <a:pt x="9601" y="10561"/>
                </a:lnTo>
                <a:lnTo>
                  <a:pt x="9601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86395"/>
                </a:lnTo>
                <a:lnTo>
                  <a:pt x="960" y="87355"/>
                </a:lnTo>
                <a:lnTo>
                  <a:pt x="2880" y="87355"/>
                </a:lnTo>
                <a:lnTo>
                  <a:pt x="3840" y="88315"/>
                </a:lnTo>
                <a:lnTo>
                  <a:pt x="6720" y="88315"/>
                </a:lnTo>
                <a:lnTo>
                  <a:pt x="7680" y="87355"/>
                </a:lnTo>
                <a:lnTo>
                  <a:pt x="10561" y="87355"/>
                </a:lnTo>
                <a:lnTo>
                  <a:pt x="10561" y="86395"/>
                </a:lnTo>
                <a:lnTo>
                  <a:pt x="11521" y="86395"/>
                </a:lnTo>
                <a:lnTo>
                  <a:pt x="11521" y="55671"/>
                </a:lnTo>
                <a:lnTo>
                  <a:pt x="12481" y="57591"/>
                </a:lnTo>
                <a:lnTo>
                  <a:pt x="14401" y="58552"/>
                </a:lnTo>
                <a:lnTo>
                  <a:pt x="15361" y="60487"/>
                </a:lnTo>
                <a:lnTo>
                  <a:pt x="17282" y="61432"/>
                </a:lnTo>
                <a:lnTo>
                  <a:pt x="18242" y="62392"/>
                </a:lnTo>
                <a:lnTo>
                  <a:pt x="20162" y="52791"/>
                </a:lnTo>
                <a:lnTo>
                  <a:pt x="17282" y="50871"/>
                </a:lnTo>
                <a:lnTo>
                  <a:pt x="14401" y="47990"/>
                </a:lnTo>
                <a:lnTo>
                  <a:pt x="11521" y="44150"/>
                </a:lnTo>
                <a:lnTo>
                  <a:pt x="11521" y="21122"/>
                </a:lnTo>
                <a:lnTo>
                  <a:pt x="12481" y="18242"/>
                </a:lnTo>
                <a:lnTo>
                  <a:pt x="14401" y="17282"/>
                </a:lnTo>
                <a:lnTo>
                  <a:pt x="16322" y="15361"/>
                </a:lnTo>
                <a:lnTo>
                  <a:pt x="17282" y="13441"/>
                </a:lnTo>
                <a:lnTo>
                  <a:pt x="19202" y="12481"/>
                </a:lnTo>
                <a:lnTo>
                  <a:pt x="20162" y="11521"/>
                </a:lnTo>
                <a:lnTo>
                  <a:pt x="22082" y="10561"/>
                </a:lnTo>
                <a:lnTo>
                  <a:pt x="23042" y="10561"/>
                </a:lnTo>
                <a:lnTo>
                  <a:pt x="24963" y="9601"/>
                </a:lnTo>
                <a:lnTo>
                  <a:pt x="33604" y="9601"/>
                </a:lnTo>
                <a:lnTo>
                  <a:pt x="35524" y="11521"/>
                </a:lnTo>
                <a:lnTo>
                  <a:pt x="37444" y="12481"/>
                </a:lnTo>
                <a:lnTo>
                  <a:pt x="39364" y="14401"/>
                </a:lnTo>
                <a:lnTo>
                  <a:pt x="40309" y="16322"/>
                </a:lnTo>
                <a:lnTo>
                  <a:pt x="41285" y="19202"/>
                </a:lnTo>
                <a:lnTo>
                  <a:pt x="42245" y="21122"/>
                </a:lnTo>
                <a:lnTo>
                  <a:pt x="43205" y="24003"/>
                </a:lnTo>
                <a:lnTo>
                  <a:pt x="43205" y="38404"/>
                </a:lnTo>
                <a:lnTo>
                  <a:pt x="42245" y="41269"/>
                </a:lnTo>
                <a:lnTo>
                  <a:pt x="42245" y="44150"/>
                </a:lnTo>
                <a:lnTo>
                  <a:pt x="41285" y="46085"/>
                </a:lnTo>
                <a:lnTo>
                  <a:pt x="40309" y="48950"/>
                </a:lnTo>
                <a:lnTo>
                  <a:pt x="38404" y="50871"/>
                </a:lnTo>
                <a:lnTo>
                  <a:pt x="37444" y="52791"/>
                </a:lnTo>
                <a:lnTo>
                  <a:pt x="35524" y="53766"/>
                </a:lnTo>
                <a:lnTo>
                  <a:pt x="33604" y="54711"/>
                </a:lnTo>
                <a:lnTo>
                  <a:pt x="30723" y="55671"/>
                </a:lnTo>
                <a:lnTo>
                  <a:pt x="24963" y="55671"/>
                </a:lnTo>
                <a:lnTo>
                  <a:pt x="22082" y="54711"/>
                </a:lnTo>
                <a:lnTo>
                  <a:pt x="23042" y="64312"/>
                </a:lnTo>
                <a:lnTo>
                  <a:pt x="24002" y="64312"/>
                </a:lnTo>
                <a:lnTo>
                  <a:pt x="25923" y="65272"/>
                </a:lnTo>
                <a:lnTo>
                  <a:pt x="33604" y="65272"/>
                </a:lnTo>
                <a:lnTo>
                  <a:pt x="37444" y="64312"/>
                </a:lnTo>
                <a:lnTo>
                  <a:pt x="40309" y="62392"/>
                </a:lnTo>
                <a:lnTo>
                  <a:pt x="43205" y="61432"/>
                </a:lnTo>
                <a:lnTo>
                  <a:pt x="46085" y="58552"/>
                </a:lnTo>
                <a:lnTo>
                  <a:pt x="47990" y="55671"/>
                </a:lnTo>
                <a:lnTo>
                  <a:pt x="50871" y="52791"/>
                </a:lnTo>
                <a:lnTo>
                  <a:pt x="51831" y="49926"/>
                </a:lnTo>
                <a:lnTo>
                  <a:pt x="53766" y="45110"/>
                </a:lnTo>
                <a:lnTo>
                  <a:pt x="54711" y="41269"/>
                </a:lnTo>
                <a:lnTo>
                  <a:pt x="54711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3" name="object 1133"/>
          <p:cNvSpPr/>
          <p:nvPr/>
        </p:nvSpPr>
        <p:spPr>
          <a:xfrm>
            <a:off x="2582555" y="2063709"/>
            <a:ext cx="10561" cy="63352"/>
          </a:xfrm>
          <a:custGeom>
            <a:avLst/>
            <a:gdLst/>
            <a:ahLst/>
            <a:cxnLst/>
            <a:rect l="l" t="t" r="r" b="b"/>
            <a:pathLst>
              <a:path w="10561" h="63352">
                <a:moveTo>
                  <a:pt x="10561" y="960"/>
                </a:moveTo>
                <a:lnTo>
                  <a:pt x="9601" y="960"/>
                </a:lnTo>
                <a:lnTo>
                  <a:pt x="9601" y="0"/>
                </a:lnTo>
                <a:lnTo>
                  <a:pt x="960" y="0"/>
                </a:lnTo>
                <a:lnTo>
                  <a:pt x="0" y="960"/>
                </a:lnTo>
                <a:lnTo>
                  <a:pt x="0" y="62392"/>
                </a:lnTo>
                <a:lnTo>
                  <a:pt x="960" y="62392"/>
                </a:lnTo>
                <a:lnTo>
                  <a:pt x="960" y="63352"/>
                </a:lnTo>
                <a:lnTo>
                  <a:pt x="8641" y="63352"/>
                </a:lnTo>
                <a:lnTo>
                  <a:pt x="9601" y="62392"/>
                </a:lnTo>
                <a:lnTo>
                  <a:pt x="10561" y="62392"/>
                </a:lnTo>
                <a:lnTo>
                  <a:pt x="10561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4" name="object 1134"/>
          <p:cNvSpPr/>
          <p:nvPr/>
        </p:nvSpPr>
        <p:spPr>
          <a:xfrm>
            <a:off x="2580634" y="2038746"/>
            <a:ext cx="13441" cy="13441"/>
          </a:xfrm>
          <a:custGeom>
            <a:avLst/>
            <a:gdLst/>
            <a:ahLst/>
            <a:cxnLst/>
            <a:rect l="l" t="t" r="r" b="b"/>
            <a:pathLst>
              <a:path w="13441" h="13441">
                <a:moveTo>
                  <a:pt x="960" y="11521"/>
                </a:moveTo>
                <a:lnTo>
                  <a:pt x="1920" y="12481"/>
                </a:lnTo>
                <a:lnTo>
                  <a:pt x="2880" y="13441"/>
                </a:lnTo>
                <a:lnTo>
                  <a:pt x="9601" y="13441"/>
                </a:lnTo>
                <a:lnTo>
                  <a:pt x="11521" y="12481"/>
                </a:lnTo>
                <a:lnTo>
                  <a:pt x="12481" y="11521"/>
                </a:lnTo>
                <a:lnTo>
                  <a:pt x="13441" y="11521"/>
                </a:lnTo>
                <a:lnTo>
                  <a:pt x="13441" y="2880"/>
                </a:lnTo>
                <a:lnTo>
                  <a:pt x="12481" y="1920"/>
                </a:lnTo>
                <a:lnTo>
                  <a:pt x="11521" y="960"/>
                </a:lnTo>
                <a:lnTo>
                  <a:pt x="9601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9601"/>
                </a:lnTo>
                <a:lnTo>
                  <a:pt x="960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5" name="object 1135"/>
          <p:cNvSpPr/>
          <p:nvPr/>
        </p:nvSpPr>
        <p:spPr>
          <a:xfrm>
            <a:off x="2605598" y="2047387"/>
            <a:ext cx="38404" cy="80634"/>
          </a:xfrm>
          <a:custGeom>
            <a:avLst/>
            <a:gdLst/>
            <a:ahLst/>
            <a:cxnLst/>
            <a:rect l="l" t="t" r="r" b="b"/>
            <a:pathLst>
              <a:path w="38404" h="80634">
                <a:moveTo>
                  <a:pt x="21122" y="1920"/>
                </a:moveTo>
                <a:lnTo>
                  <a:pt x="20162" y="960"/>
                </a:lnTo>
                <a:lnTo>
                  <a:pt x="19202" y="960"/>
                </a:lnTo>
                <a:lnTo>
                  <a:pt x="19202" y="0"/>
                </a:lnTo>
                <a:lnTo>
                  <a:pt x="12481" y="0"/>
                </a:lnTo>
                <a:lnTo>
                  <a:pt x="12481" y="960"/>
                </a:lnTo>
                <a:lnTo>
                  <a:pt x="10561" y="960"/>
                </a:lnTo>
                <a:lnTo>
                  <a:pt x="10561" y="16322"/>
                </a:lnTo>
                <a:lnTo>
                  <a:pt x="960" y="16322"/>
                </a:lnTo>
                <a:lnTo>
                  <a:pt x="960" y="17282"/>
                </a:lnTo>
                <a:lnTo>
                  <a:pt x="0" y="17282"/>
                </a:lnTo>
                <a:lnTo>
                  <a:pt x="0" y="24002"/>
                </a:lnTo>
                <a:lnTo>
                  <a:pt x="960" y="24963"/>
                </a:lnTo>
                <a:lnTo>
                  <a:pt x="960" y="25923"/>
                </a:lnTo>
                <a:lnTo>
                  <a:pt x="10561" y="25923"/>
                </a:lnTo>
                <a:lnTo>
                  <a:pt x="10561" y="66233"/>
                </a:lnTo>
                <a:lnTo>
                  <a:pt x="11521" y="69128"/>
                </a:lnTo>
                <a:lnTo>
                  <a:pt x="11521" y="72008"/>
                </a:lnTo>
                <a:lnTo>
                  <a:pt x="12481" y="73913"/>
                </a:lnTo>
                <a:lnTo>
                  <a:pt x="14401" y="75849"/>
                </a:lnTo>
                <a:lnTo>
                  <a:pt x="15361" y="76794"/>
                </a:lnTo>
                <a:lnTo>
                  <a:pt x="17282" y="78714"/>
                </a:lnTo>
                <a:lnTo>
                  <a:pt x="19202" y="78714"/>
                </a:lnTo>
                <a:lnTo>
                  <a:pt x="22082" y="79674"/>
                </a:lnTo>
                <a:lnTo>
                  <a:pt x="24963" y="80634"/>
                </a:lnTo>
                <a:lnTo>
                  <a:pt x="29763" y="80634"/>
                </a:lnTo>
                <a:lnTo>
                  <a:pt x="30723" y="79674"/>
                </a:lnTo>
                <a:lnTo>
                  <a:pt x="34564" y="79674"/>
                </a:lnTo>
                <a:lnTo>
                  <a:pt x="35524" y="78714"/>
                </a:lnTo>
                <a:lnTo>
                  <a:pt x="37444" y="78714"/>
                </a:lnTo>
                <a:lnTo>
                  <a:pt x="37444" y="77754"/>
                </a:lnTo>
                <a:lnTo>
                  <a:pt x="38404" y="76794"/>
                </a:lnTo>
                <a:lnTo>
                  <a:pt x="38404" y="70073"/>
                </a:lnTo>
                <a:lnTo>
                  <a:pt x="37444" y="69128"/>
                </a:lnTo>
                <a:lnTo>
                  <a:pt x="35524" y="69128"/>
                </a:lnTo>
                <a:lnTo>
                  <a:pt x="35524" y="70073"/>
                </a:lnTo>
                <a:lnTo>
                  <a:pt x="33604" y="70073"/>
                </a:lnTo>
                <a:lnTo>
                  <a:pt x="32644" y="71033"/>
                </a:lnTo>
                <a:lnTo>
                  <a:pt x="25923" y="71033"/>
                </a:lnTo>
                <a:lnTo>
                  <a:pt x="24002" y="70073"/>
                </a:lnTo>
                <a:lnTo>
                  <a:pt x="23042" y="68153"/>
                </a:lnTo>
                <a:lnTo>
                  <a:pt x="22082" y="66233"/>
                </a:lnTo>
                <a:lnTo>
                  <a:pt x="21122" y="62392"/>
                </a:lnTo>
                <a:lnTo>
                  <a:pt x="21122" y="25923"/>
                </a:lnTo>
                <a:lnTo>
                  <a:pt x="37444" y="25923"/>
                </a:lnTo>
                <a:lnTo>
                  <a:pt x="37444" y="24963"/>
                </a:lnTo>
                <a:lnTo>
                  <a:pt x="38404" y="24002"/>
                </a:lnTo>
                <a:lnTo>
                  <a:pt x="38404" y="17282"/>
                </a:lnTo>
                <a:lnTo>
                  <a:pt x="37444" y="17282"/>
                </a:lnTo>
                <a:lnTo>
                  <a:pt x="37444" y="16322"/>
                </a:lnTo>
                <a:lnTo>
                  <a:pt x="21122" y="16322"/>
                </a:lnTo>
                <a:lnTo>
                  <a:pt x="21122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6" name="object 1136"/>
          <p:cNvSpPr/>
          <p:nvPr/>
        </p:nvSpPr>
        <p:spPr>
          <a:xfrm>
            <a:off x="2652628" y="2062749"/>
            <a:ext cx="48966" cy="65272"/>
          </a:xfrm>
          <a:custGeom>
            <a:avLst/>
            <a:gdLst/>
            <a:ahLst/>
            <a:cxnLst/>
            <a:rect l="l" t="t" r="r" b="b"/>
            <a:pathLst>
              <a:path w="48966" h="65272">
                <a:moveTo>
                  <a:pt x="12496" y="40309"/>
                </a:moveTo>
                <a:lnTo>
                  <a:pt x="13441" y="39364"/>
                </a:lnTo>
                <a:lnTo>
                  <a:pt x="15361" y="38404"/>
                </a:lnTo>
                <a:lnTo>
                  <a:pt x="16337" y="37429"/>
                </a:lnTo>
                <a:lnTo>
                  <a:pt x="18242" y="36484"/>
                </a:lnTo>
                <a:lnTo>
                  <a:pt x="21122" y="35524"/>
                </a:lnTo>
                <a:lnTo>
                  <a:pt x="37444" y="35524"/>
                </a:lnTo>
                <a:lnTo>
                  <a:pt x="37444" y="47990"/>
                </a:lnTo>
                <a:lnTo>
                  <a:pt x="35524" y="50871"/>
                </a:lnTo>
                <a:lnTo>
                  <a:pt x="32644" y="52791"/>
                </a:lnTo>
                <a:lnTo>
                  <a:pt x="29763" y="54711"/>
                </a:lnTo>
                <a:lnTo>
                  <a:pt x="27843" y="55671"/>
                </a:lnTo>
                <a:lnTo>
                  <a:pt x="24963" y="56647"/>
                </a:lnTo>
                <a:lnTo>
                  <a:pt x="18242" y="56647"/>
                </a:lnTo>
                <a:lnTo>
                  <a:pt x="16337" y="55671"/>
                </a:lnTo>
                <a:lnTo>
                  <a:pt x="17282" y="65272"/>
                </a:lnTo>
                <a:lnTo>
                  <a:pt x="24003" y="65272"/>
                </a:lnTo>
                <a:lnTo>
                  <a:pt x="27843" y="64312"/>
                </a:lnTo>
                <a:lnTo>
                  <a:pt x="30723" y="62392"/>
                </a:lnTo>
                <a:lnTo>
                  <a:pt x="33604" y="61432"/>
                </a:lnTo>
                <a:lnTo>
                  <a:pt x="36484" y="59512"/>
                </a:lnTo>
                <a:lnTo>
                  <a:pt x="39364" y="56647"/>
                </a:lnTo>
                <a:lnTo>
                  <a:pt x="39364" y="63352"/>
                </a:lnTo>
                <a:lnTo>
                  <a:pt x="40325" y="63352"/>
                </a:lnTo>
                <a:lnTo>
                  <a:pt x="40325" y="64312"/>
                </a:lnTo>
                <a:lnTo>
                  <a:pt x="47045" y="64312"/>
                </a:lnTo>
                <a:lnTo>
                  <a:pt x="48006" y="63352"/>
                </a:lnTo>
                <a:lnTo>
                  <a:pt x="48966" y="63352"/>
                </a:lnTo>
                <a:lnTo>
                  <a:pt x="48966" y="18242"/>
                </a:lnTo>
                <a:lnTo>
                  <a:pt x="48006" y="15361"/>
                </a:lnTo>
                <a:lnTo>
                  <a:pt x="47045" y="12481"/>
                </a:lnTo>
                <a:lnTo>
                  <a:pt x="47045" y="9601"/>
                </a:lnTo>
                <a:lnTo>
                  <a:pt x="45125" y="7680"/>
                </a:lnTo>
                <a:lnTo>
                  <a:pt x="43205" y="5760"/>
                </a:lnTo>
                <a:lnTo>
                  <a:pt x="41285" y="3840"/>
                </a:lnTo>
                <a:lnTo>
                  <a:pt x="39364" y="1920"/>
                </a:lnTo>
                <a:lnTo>
                  <a:pt x="36484" y="960"/>
                </a:lnTo>
                <a:lnTo>
                  <a:pt x="33604" y="0"/>
                </a:lnTo>
                <a:lnTo>
                  <a:pt x="21122" y="0"/>
                </a:lnTo>
                <a:lnTo>
                  <a:pt x="18242" y="960"/>
                </a:lnTo>
                <a:lnTo>
                  <a:pt x="14401" y="960"/>
                </a:lnTo>
                <a:lnTo>
                  <a:pt x="12496" y="1920"/>
                </a:lnTo>
                <a:lnTo>
                  <a:pt x="10561" y="2880"/>
                </a:lnTo>
                <a:lnTo>
                  <a:pt x="8656" y="3840"/>
                </a:lnTo>
                <a:lnTo>
                  <a:pt x="7680" y="3840"/>
                </a:lnTo>
                <a:lnTo>
                  <a:pt x="5775" y="4800"/>
                </a:lnTo>
                <a:lnTo>
                  <a:pt x="4815" y="5760"/>
                </a:lnTo>
                <a:lnTo>
                  <a:pt x="3840" y="5760"/>
                </a:lnTo>
                <a:lnTo>
                  <a:pt x="3840" y="6720"/>
                </a:lnTo>
                <a:lnTo>
                  <a:pt x="2880" y="7680"/>
                </a:lnTo>
                <a:lnTo>
                  <a:pt x="2880" y="13441"/>
                </a:lnTo>
                <a:lnTo>
                  <a:pt x="3840" y="14401"/>
                </a:lnTo>
                <a:lnTo>
                  <a:pt x="6720" y="14401"/>
                </a:lnTo>
                <a:lnTo>
                  <a:pt x="7680" y="13441"/>
                </a:lnTo>
                <a:lnTo>
                  <a:pt x="8656" y="13441"/>
                </a:lnTo>
                <a:lnTo>
                  <a:pt x="9616" y="12481"/>
                </a:lnTo>
                <a:lnTo>
                  <a:pt x="11521" y="11521"/>
                </a:lnTo>
                <a:lnTo>
                  <a:pt x="13441" y="10561"/>
                </a:lnTo>
                <a:lnTo>
                  <a:pt x="14401" y="10561"/>
                </a:lnTo>
                <a:lnTo>
                  <a:pt x="17282" y="9601"/>
                </a:lnTo>
                <a:lnTo>
                  <a:pt x="19217" y="8641"/>
                </a:lnTo>
                <a:lnTo>
                  <a:pt x="28803" y="8641"/>
                </a:lnTo>
                <a:lnTo>
                  <a:pt x="30723" y="9601"/>
                </a:lnTo>
                <a:lnTo>
                  <a:pt x="32644" y="10561"/>
                </a:lnTo>
                <a:lnTo>
                  <a:pt x="33604" y="11521"/>
                </a:lnTo>
                <a:lnTo>
                  <a:pt x="34564" y="12481"/>
                </a:lnTo>
                <a:lnTo>
                  <a:pt x="35524" y="13441"/>
                </a:lnTo>
                <a:lnTo>
                  <a:pt x="36484" y="15361"/>
                </a:lnTo>
                <a:lnTo>
                  <a:pt x="37444" y="16322"/>
                </a:lnTo>
                <a:lnTo>
                  <a:pt x="37444" y="26883"/>
                </a:lnTo>
                <a:lnTo>
                  <a:pt x="24963" y="26883"/>
                </a:lnTo>
                <a:lnTo>
                  <a:pt x="21122" y="27843"/>
                </a:lnTo>
                <a:lnTo>
                  <a:pt x="17282" y="28803"/>
                </a:lnTo>
                <a:lnTo>
                  <a:pt x="13441" y="29763"/>
                </a:lnTo>
                <a:lnTo>
                  <a:pt x="10561" y="30723"/>
                </a:lnTo>
                <a:lnTo>
                  <a:pt x="7680" y="32644"/>
                </a:lnTo>
                <a:lnTo>
                  <a:pt x="4815" y="33588"/>
                </a:lnTo>
                <a:lnTo>
                  <a:pt x="2880" y="35524"/>
                </a:lnTo>
                <a:lnTo>
                  <a:pt x="1935" y="38404"/>
                </a:lnTo>
                <a:lnTo>
                  <a:pt x="975" y="41269"/>
                </a:lnTo>
                <a:lnTo>
                  <a:pt x="0" y="44150"/>
                </a:lnTo>
                <a:lnTo>
                  <a:pt x="0" y="52791"/>
                </a:lnTo>
                <a:lnTo>
                  <a:pt x="975" y="54711"/>
                </a:lnTo>
                <a:lnTo>
                  <a:pt x="1935" y="56647"/>
                </a:lnTo>
                <a:lnTo>
                  <a:pt x="3840" y="58552"/>
                </a:lnTo>
                <a:lnTo>
                  <a:pt x="5775" y="60487"/>
                </a:lnTo>
                <a:lnTo>
                  <a:pt x="7680" y="62392"/>
                </a:lnTo>
                <a:lnTo>
                  <a:pt x="9616" y="63352"/>
                </a:lnTo>
                <a:lnTo>
                  <a:pt x="11521" y="64312"/>
                </a:lnTo>
                <a:lnTo>
                  <a:pt x="10561" y="49926"/>
                </a:lnTo>
                <a:lnTo>
                  <a:pt x="10561" y="45110"/>
                </a:lnTo>
                <a:lnTo>
                  <a:pt x="11521" y="43205"/>
                </a:lnTo>
                <a:lnTo>
                  <a:pt x="12496" y="42245"/>
                </a:lnTo>
                <a:lnTo>
                  <a:pt x="12496" y="40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7" name="object 1137"/>
          <p:cNvSpPr/>
          <p:nvPr/>
        </p:nvSpPr>
        <p:spPr>
          <a:xfrm>
            <a:off x="2663190" y="2112675"/>
            <a:ext cx="6720" cy="15346"/>
          </a:xfrm>
          <a:custGeom>
            <a:avLst/>
            <a:gdLst/>
            <a:ahLst/>
            <a:cxnLst/>
            <a:rect l="l" t="t" r="r" b="b"/>
            <a:pathLst>
              <a:path w="6720" h="15346">
                <a:moveTo>
                  <a:pt x="0" y="0"/>
                </a:moveTo>
                <a:lnTo>
                  <a:pt x="960" y="14386"/>
                </a:lnTo>
                <a:lnTo>
                  <a:pt x="3840" y="14386"/>
                </a:lnTo>
                <a:lnTo>
                  <a:pt x="6720" y="15346"/>
                </a:lnTo>
                <a:lnTo>
                  <a:pt x="5775" y="5745"/>
                </a:lnTo>
                <a:lnTo>
                  <a:pt x="3840" y="3840"/>
                </a:lnTo>
                <a:lnTo>
                  <a:pt x="960" y="1904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8" name="object 1138"/>
          <p:cNvSpPr/>
          <p:nvPr/>
        </p:nvSpPr>
        <p:spPr>
          <a:xfrm>
            <a:off x="2721757" y="2034905"/>
            <a:ext cx="10561" cy="92156"/>
          </a:xfrm>
          <a:custGeom>
            <a:avLst/>
            <a:gdLst/>
            <a:ahLst/>
            <a:cxnLst/>
            <a:rect l="l" t="t" r="r" b="b"/>
            <a:pathLst>
              <a:path w="10561" h="92156">
                <a:moveTo>
                  <a:pt x="0" y="960"/>
                </a:moveTo>
                <a:lnTo>
                  <a:pt x="0" y="91196"/>
                </a:lnTo>
                <a:lnTo>
                  <a:pt x="960" y="91196"/>
                </a:lnTo>
                <a:lnTo>
                  <a:pt x="960" y="92156"/>
                </a:lnTo>
                <a:lnTo>
                  <a:pt x="9601" y="92156"/>
                </a:lnTo>
                <a:lnTo>
                  <a:pt x="9601" y="91196"/>
                </a:lnTo>
                <a:lnTo>
                  <a:pt x="10561" y="91196"/>
                </a:lnTo>
                <a:lnTo>
                  <a:pt x="10561" y="960"/>
                </a:lnTo>
                <a:lnTo>
                  <a:pt x="9601" y="0"/>
                </a:lnTo>
                <a:lnTo>
                  <a:pt x="960" y="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9" name="object 1139"/>
          <p:cNvSpPr/>
          <p:nvPr/>
        </p:nvSpPr>
        <p:spPr>
          <a:xfrm>
            <a:off x="2796631" y="3776289"/>
            <a:ext cx="367665" cy="79689"/>
          </a:xfrm>
          <a:custGeom>
            <a:avLst/>
            <a:gdLst/>
            <a:ahLst/>
            <a:cxnLst/>
            <a:rect l="l" t="t" r="r" b="b"/>
            <a:pathLst>
              <a:path w="367665" h="79689">
                <a:moveTo>
                  <a:pt x="352016" y="53225"/>
                </a:moveTo>
                <a:lnTo>
                  <a:pt x="960" y="0"/>
                </a:lnTo>
                <a:lnTo>
                  <a:pt x="0" y="5760"/>
                </a:lnTo>
                <a:lnTo>
                  <a:pt x="350352" y="58881"/>
                </a:lnTo>
                <a:lnTo>
                  <a:pt x="356245" y="56570"/>
                </a:lnTo>
                <a:lnTo>
                  <a:pt x="360944" y="54726"/>
                </a:lnTo>
                <a:lnTo>
                  <a:pt x="352016" y="53225"/>
                </a:lnTo>
                <a:close/>
              </a:path>
              <a:path w="367665" h="79689">
                <a:moveTo>
                  <a:pt x="352016" y="53225"/>
                </a:moveTo>
                <a:lnTo>
                  <a:pt x="360944" y="54726"/>
                </a:lnTo>
                <a:lnTo>
                  <a:pt x="361919" y="54726"/>
                </a:lnTo>
                <a:lnTo>
                  <a:pt x="360944" y="54726"/>
                </a:lnTo>
                <a:lnTo>
                  <a:pt x="356245" y="56570"/>
                </a:lnTo>
                <a:lnTo>
                  <a:pt x="350352" y="58881"/>
                </a:lnTo>
                <a:lnTo>
                  <a:pt x="311993" y="73929"/>
                </a:lnTo>
                <a:lnTo>
                  <a:pt x="310073" y="74889"/>
                </a:lnTo>
                <a:lnTo>
                  <a:pt x="310073" y="77769"/>
                </a:lnTo>
                <a:lnTo>
                  <a:pt x="311033" y="78729"/>
                </a:lnTo>
                <a:lnTo>
                  <a:pt x="312953" y="79689"/>
                </a:lnTo>
                <a:lnTo>
                  <a:pt x="313913" y="78729"/>
                </a:lnTo>
                <a:lnTo>
                  <a:pt x="360504" y="60420"/>
                </a:lnTo>
                <a:lnTo>
                  <a:pt x="359984" y="59527"/>
                </a:lnTo>
                <a:lnTo>
                  <a:pt x="360504" y="60420"/>
                </a:lnTo>
                <a:lnTo>
                  <a:pt x="360944" y="60487"/>
                </a:lnTo>
                <a:lnTo>
                  <a:pt x="360987" y="60231"/>
                </a:lnTo>
                <a:lnTo>
                  <a:pt x="367665" y="57607"/>
                </a:lnTo>
                <a:lnTo>
                  <a:pt x="322554" y="22082"/>
                </a:lnTo>
                <a:lnTo>
                  <a:pt x="321594" y="21122"/>
                </a:lnTo>
                <a:lnTo>
                  <a:pt x="319674" y="22082"/>
                </a:lnTo>
                <a:lnTo>
                  <a:pt x="318714" y="23042"/>
                </a:lnTo>
                <a:lnTo>
                  <a:pt x="317754" y="24002"/>
                </a:lnTo>
                <a:lnTo>
                  <a:pt x="317754" y="25923"/>
                </a:lnTo>
                <a:lnTo>
                  <a:pt x="318714" y="26883"/>
                </a:lnTo>
                <a:lnTo>
                  <a:pt x="352016" y="53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0" name="object 1140"/>
          <p:cNvSpPr/>
          <p:nvPr/>
        </p:nvSpPr>
        <p:spPr>
          <a:xfrm>
            <a:off x="1594759" y="3613099"/>
            <a:ext cx="1166347" cy="224637"/>
          </a:xfrm>
          <a:custGeom>
            <a:avLst/>
            <a:gdLst/>
            <a:ahLst/>
            <a:cxnLst/>
            <a:rect l="l" t="t" r="r" b="b"/>
            <a:pathLst>
              <a:path w="1166347" h="224637">
                <a:moveTo>
                  <a:pt x="0" y="220797"/>
                </a:moveTo>
                <a:lnTo>
                  <a:pt x="0" y="222717"/>
                </a:lnTo>
                <a:lnTo>
                  <a:pt x="1905" y="224637"/>
                </a:lnTo>
                <a:lnTo>
                  <a:pt x="1163467" y="224637"/>
                </a:lnTo>
                <a:lnTo>
                  <a:pt x="5745" y="220797"/>
                </a:lnTo>
                <a:lnTo>
                  <a:pt x="5745" y="5760"/>
                </a:lnTo>
                <a:lnTo>
                  <a:pt x="1163467" y="5760"/>
                </a:lnTo>
                <a:lnTo>
                  <a:pt x="1164442" y="224637"/>
                </a:lnTo>
                <a:lnTo>
                  <a:pt x="1166347" y="222717"/>
                </a:lnTo>
                <a:lnTo>
                  <a:pt x="1166347" y="960"/>
                </a:lnTo>
                <a:lnTo>
                  <a:pt x="1164442" y="0"/>
                </a:lnTo>
                <a:lnTo>
                  <a:pt x="1163467" y="0"/>
                </a:lnTo>
                <a:lnTo>
                  <a:pt x="1160602" y="2880"/>
                </a:lnTo>
                <a:lnTo>
                  <a:pt x="5745" y="2880"/>
                </a:lnTo>
                <a:lnTo>
                  <a:pt x="2865" y="5760"/>
                </a:lnTo>
                <a:lnTo>
                  <a:pt x="2865" y="218876"/>
                </a:lnTo>
                <a:lnTo>
                  <a:pt x="2865" y="0"/>
                </a:lnTo>
                <a:lnTo>
                  <a:pt x="1905" y="0"/>
                </a:lnTo>
                <a:lnTo>
                  <a:pt x="0" y="960"/>
                </a:lnTo>
                <a:lnTo>
                  <a:pt x="0" y="220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1" name="object 1141"/>
          <p:cNvSpPr/>
          <p:nvPr/>
        </p:nvSpPr>
        <p:spPr>
          <a:xfrm>
            <a:off x="2755361" y="3618859"/>
            <a:ext cx="3840" cy="218876"/>
          </a:xfrm>
          <a:custGeom>
            <a:avLst/>
            <a:gdLst/>
            <a:ahLst/>
            <a:cxnLst/>
            <a:rect l="l" t="t" r="r" b="b"/>
            <a:pathLst>
              <a:path w="3840" h="218876">
                <a:moveTo>
                  <a:pt x="2865" y="213116"/>
                </a:moveTo>
                <a:lnTo>
                  <a:pt x="0" y="215036"/>
                </a:lnTo>
                <a:lnTo>
                  <a:pt x="2865" y="218876"/>
                </a:lnTo>
                <a:lnTo>
                  <a:pt x="3840" y="218876"/>
                </a:lnTo>
                <a:lnTo>
                  <a:pt x="2865" y="0"/>
                </a:lnTo>
                <a:lnTo>
                  <a:pt x="2865" y="213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2" name="object 1142"/>
          <p:cNvSpPr/>
          <p:nvPr/>
        </p:nvSpPr>
        <p:spPr>
          <a:xfrm>
            <a:off x="1600504" y="3618859"/>
            <a:ext cx="1157721" cy="218876"/>
          </a:xfrm>
          <a:custGeom>
            <a:avLst/>
            <a:gdLst/>
            <a:ahLst/>
            <a:cxnLst/>
            <a:rect l="l" t="t" r="r" b="b"/>
            <a:pathLst>
              <a:path w="1157721" h="218876">
                <a:moveTo>
                  <a:pt x="1157721" y="0"/>
                </a:moveTo>
                <a:lnTo>
                  <a:pt x="1154856" y="0"/>
                </a:lnTo>
                <a:lnTo>
                  <a:pt x="1154856" y="213116"/>
                </a:lnTo>
                <a:lnTo>
                  <a:pt x="0" y="213116"/>
                </a:lnTo>
                <a:lnTo>
                  <a:pt x="0" y="215036"/>
                </a:lnTo>
                <a:lnTo>
                  <a:pt x="1157721" y="218876"/>
                </a:lnTo>
                <a:lnTo>
                  <a:pt x="1154856" y="215036"/>
                </a:lnTo>
                <a:lnTo>
                  <a:pt x="1157721" y="213116"/>
                </a:lnTo>
                <a:lnTo>
                  <a:pt x="11577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3" name="object 1143"/>
          <p:cNvSpPr/>
          <p:nvPr/>
        </p:nvSpPr>
        <p:spPr>
          <a:xfrm>
            <a:off x="1597624" y="3613099"/>
            <a:ext cx="1160602" cy="218876"/>
          </a:xfrm>
          <a:custGeom>
            <a:avLst/>
            <a:gdLst/>
            <a:ahLst/>
            <a:cxnLst/>
            <a:rect l="l" t="t" r="r" b="b"/>
            <a:pathLst>
              <a:path w="1160602" h="218876">
                <a:moveTo>
                  <a:pt x="0" y="218876"/>
                </a:moveTo>
                <a:lnTo>
                  <a:pt x="0" y="5760"/>
                </a:lnTo>
                <a:lnTo>
                  <a:pt x="2880" y="2880"/>
                </a:lnTo>
                <a:lnTo>
                  <a:pt x="1157737" y="2880"/>
                </a:lnTo>
                <a:lnTo>
                  <a:pt x="1160602" y="0"/>
                </a:lnTo>
                <a:lnTo>
                  <a:pt x="0" y="0"/>
                </a:lnTo>
                <a:lnTo>
                  <a:pt x="0" y="2188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4" name="object 1144"/>
          <p:cNvSpPr/>
          <p:nvPr/>
        </p:nvSpPr>
        <p:spPr>
          <a:xfrm>
            <a:off x="1658112" y="3683187"/>
            <a:ext cx="62392" cy="87355"/>
          </a:xfrm>
          <a:custGeom>
            <a:avLst/>
            <a:gdLst/>
            <a:ahLst/>
            <a:cxnLst/>
            <a:rect l="l" t="t" r="r" b="b"/>
            <a:pathLst>
              <a:path w="62392" h="87355">
                <a:moveTo>
                  <a:pt x="14401" y="7665"/>
                </a:moveTo>
                <a:lnTo>
                  <a:pt x="10561" y="11506"/>
                </a:lnTo>
                <a:lnTo>
                  <a:pt x="7680" y="15346"/>
                </a:lnTo>
                <a:lnTo>
                  <a:pt x="4800" y="20147"/>
                </a:lnTo>
                <a:lnTo>
                  <a:pt x="2880" y="25907"/>
                </a:lnTo>
                <a:lnTo>
                  <a:pt x="960" y="30708"/>
                </a:lnTo>
                <a:lnTo>
                  <a:pt x="0" y="37429"/>
                </a:lnTo>
                <a:lnTo>
                  <a:pt x="0" y="51831"/>
                </a:lnTo>
                <a:lnTo>
                  <a:pt x="960" y="57591"/>
                </a:lnTo>
                <a:lnTo>
                  <a:pt x="2880" y="63352"/>
                </a:lnTo>
                <a:lnTo>
                  <a:pt x="4800" y="68153"/>
                </a:lnTo>
                <a:lnTo>
                  <a:pt x="6720" y="72953"/>
                </a:lnTo>
                <a:lnTo>
                  <a:pt x="9601" y="75834"/>
                </a:lnTo>
                <a:lnTo>
                  <a:pt x="13441" y="79674"/>
                </a:lnTo>
                <a:lnTo>
                  <a:pt x="17282" y="82555"/>
                </a:lnTo>
                <a:lnTo>
                  <a:pt x="21122" y="84460"/>
                </a:lnTo>
                <a:lnTo>
                  <a:pt x="25907" y="86395"/>
                </a:lnTo>
                <a:lnTo>
                  <a:pt x="30723" y="87355"/>
                </a:lnTo>
                <a:lnTo>
                  <a:pt x="43190" y="87355"/>
                </a:lnTo>
                <a:lnTo>
                  <a:pt x="45110" y="86395"/>
                </a:lnTo>
                <a:lnTo>
                  <a:pt x="47990" y="85420"/>
                </a:lnTo>
                <a:lnTo>
                  <a:pt x="50871" y="85420"/>
                </a:lnTo>
                <a:lnTo>
                  <a:pt x="52791" y="84460"/>
                </a:lnTo>
                <a:lnTo>
                  <a:pt x="54711" y="83515"/>
                </a:lnTo>
                <a:lnTo>
                  <a:pt x="56631" y="82555"/>
                </a:lnTo>
                <a:lnTo>
                  <a:pt x="57591" y="81579"/>
                </a:lnTo>
                <a:lnTo>
                  <a:pt x="59512" y="80634"/>
                </a:lnTo>
                <a:lnTo>
                  <a:pt x="60472" y="79674"/>
                </a:lnTo>
                <a:lnTo>
                  <a:pt x="61432" y="78714"/>
                </a:lnTo>
                <a:lnTo>
                  <a:pt x="61432" y="77739"/>
                </a:lnTo>
                <a:lnTo>
                  <a:pt x="62392" y="77739"/>
                </a:lnTo>
                <a:lnTo>
                  <a:pt x="62392" y="70073"/>
                </a:lnTo>
                <a:lnTo>
                  <a:pt x="61432" y="70073"/>
                </a:lnTo>
                <a:lnTo>
                  <a:pt x="61432" y="69113"/>
                </a:lnTo>
                <a:lnTo>
                  <a:pt x="58552" y="69113"/>
                </a:lnTo>
                <a:lnTo>
                  <a:pt x="57591" y="70073"/>
                </a:lnTo>
                <a:lnTo>
                  <a:pt x="56631" y="71033"/>
                </a:lnTo>
                <a:lnTo>
                  <a:pt x="55671" y="71993"/>
                </a:lnTo>
                <a:lnTo>
                  <a:pt x="53751" y="72953"/>
                </a:lnTo>
                <a:lnTo>
                  <a:pt x="51831" y="73913"/>
                </a:lnTo>
                <a:lnTo>
                  <a:pt x="49911" y="74874"/>
                </a:lnTo>
                <a:lnTo>
                  <a:pt x="47030" y="75834"/>
                </a:lnTo>
                <a:lnTo>
                  <a:pt x="44150" y="76794"/>
                </a:lnTo>
                <a:lnTo>
                  <a:pt x="30723" y="76794"/>
                </a:lnTo>
                <a:lnTo>
                  <a:pt x="26883" y="74874"/>
                </a:lnTo>
                <a:lnTo>
                  <a:pt x="24002" y="73913"/>
                </a:lnTo>
                <a:lnTo>
                  <a:pt x="21122" y="71033"/>
                </a:lnTo>
                <a:lnTo>
                  <a:pt x="19187" y="69113"/>
                </a:lnTo>
                <a:lnTo>
                  <a:pt x="17282" y="66233"/>
                </a:lnTo>
                <a:lnTo>
                  <a:pt x="15346" y="62392"/>
                </a:lnTo>
                <a:lnTo>
                  <a:pt x="14401" y="58552"/>
                </a:lnTo>
                <a:lnTo>
                  <a:pt x="13441" y="53751"/>
                </a:lnTo>
                <a:lnTo>
                  <a:pt x="12481" y="48950"/>
                </a:lnTo>
                <a:lnTo>
                  <a:pt x="12481" y="38389"/>
                </a:lnTo>
                <a:lnTo>
                  <a:pt x="13441" y="33588"/>
                </a:lnTo>
                <a:lnTo>
                  <a:pt x="14401" y="29748"/>
                </a:lnTo>
                <a:lnTo>
                  <a:pt x="15346" y="24947"/>
                </a:lnTo>
                <a:lnTo>
                  <a:pt x="17282" y="21107"/>
                </a:lnTo>
                <a:lnTo>
                  <a:pt x="19187" y="18227"/>
                </a:lnTo>
                <a:lnTo>
                  <a:pt x="22067" y="15346"/>
                </a:lnTo>
                <a:lnTo>
                  <a:pt x="24002" y="13426"/>
                </a:lnTo>
                <a:lnTo>
                  <a:pt x="27843" y="11506"/>
                </a:lnTo>
                <a:lnTo>
                  <a:pt x="30723" y="10546"/>
                </a:lnTo>
                <a:lnTo>
                  <a:pt x="33588" y="9585"/>
                </a:lnTo>
                <a:lnTo>
                  <a:pt x="44150" y="9585"/>
                </a:lnTo>
                <a:lnTo>
                  <a:pt x="47030" y="10546"/>
                </a:lnTo>
                <a:lnTo>
                  <a:pt x="48950" y="11506"/>
                </a:lnTo>
                <a:lnTo>
                  <a:pt x="50871" y="12466"/>
                </a:lnTo>
                <a:lnTo>
                  <a:pt x="52791" y="13426"/>
                </a:lnTo>
                <a:lnTo>
                  <a:pt x="54711" y="14386"/>
                </a:lnTo>
                <a:lnTo>
                  <a:pt x="56631" y="15346"/>
                </a:lnTo>
                <a:lnTo>
                  <a:pt x="57591" y="16306"/>
                </a:lnTo>
                <a:lnTo>
                  <a:pt x="58552" y="17266"/>
                </a:lnTo>
                <a:lnTo>
                  <a:pt x="59512" y="18227"/>
                </a:lnTo>
                <a:lnTo>
                  <a:pt x="60472" y="18227"/>
                </a:lnTo>
                <a:lnTo>
                  <a:pt x="60472" y="17266"/>
                </a:lnTo>
                <a:lnTo>
                  <a:pt x="61432" y="17266"/>
                </a:lnTo>
                <a:lnTo>
                  <a:pt x="61432" y="15346"/>
                </a:lnTo>
                <a:lnTo>
                  <a:pt x="62392" y="14386"/>
                </a:lnTo>
                <a:lnTo>
                  <a:pt x="62392" y="12466"/>
                </a:lnTo>
                <a:lnTo>
                  <a:pt x="61432" y="11506"/>
                </a:lnTo>
                <a:lnTo>
                  <a:pt x="61432" y="7665"/>
                </a:lnTo>
                <a:lnTo>
                  <a:pt x="60472" y="7665"/>
                </a:lnTo>
                <a:lnTo>
                  <a:pt x="59512" y="6705"/>
                </a:lnTo>
                <a:lnTo>
                  <a:pt x="59512" y="5745"/>
                </a:lnTo>
                <a:lnTo>
                  <a:pt x="58552" y="5745"/>
                </a:lnTo>
                <a:lnTo>
                  <a:pt x="56631" y="4785"/>
                </a:lnTo>
                <a:lnTo>
                  <a:pt x="55671" y="3825"/>
                </a:lnTo>
                <a:lnTo>
                  <a:pt x="53751" y="2865"/>
                </a:lnTo>
                <a:lnTo>
                  <a:pt x="51831" y="1904"/>
                </a:lnTo>
                <a:lnTo>
                  <a:pt x="49911" y="944"/>
                </a:lnTo>
                <a:lnTo>
                  <a:pt x="47030" y="944"/>
                </a:lnTo>
                <a:lnTo>
                  <a:pt x="45110" y="0"/>
                </a:lnTo>
                <a:lnTo>
                  <a:pt x="32628" y="0"/>
                </a:lnTo>
                <a:lnTo>
                  <a:pt x="26883" y="944"/>
                </a:lnTo>
                <a:lnTo>
                  <a:pt x="22067" y="2865"/>
                </a:lnTo>
                <a:lnTo>
                  <a:pt x="18227" y="4785"/>
                </a:lnTo>
                <a:lnTo>
                  <a:pt x="14401" y="76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5" name="object 1145"/>
          <p:cNvSpPr/>
          <p:nvPr/>
        </p:nvSpPr>
        <p:spPr>
          <a:xfrm>
            <a:off x="1730105" y="3709095"/>
            <a:ext cx="16322" cy="59512"/>
          </a:xfrm>
          <a:custGeom>
            <a:avLst/>
            <a:gdLst/>
            <a:ahLst/>
            <a:cxnLst/>
            <a:rect l="l" t="t" r="r" b="b"/>
            <a:pathLst>
              <a:path w="16322" h="59512">
                <a:moveTo>
                  <a:pt x="960" y="39364"/>
                </a:moveTo>
                <a:lnTo>
                  <a:pt x="1920" y="43205"/>
                </a:lnTo>
                <a:lnTo>
                  <a:pt x="2880" y="47045"/>
                </a:lnTo>
                <a:lnTo>
                  <a:pt x="4800" y="49926"/>
                </a:lnTo>
                <a:lnTo>
                  <a:pt x="6720" y="52806"/>
                </a:lnTo>
                <a:lnTo>
                  <a:pt x="9601" y="55671"/>
                </a:lnTo>
                <a:lnTo>
                  <a:pt x="12481" y="57607"/>
                </a:lnTo>
                <a:lnTo>
                  <a:pt x="16322" y="59512"/>
                </a:lnTo>
                <a:lnTo>
                  <a:pt x="15361" y="45125"/>
                </a:lnTo>
                <a:lnTo>
                  <a:pt x="13441" y="43205"/>
                </a:lnTo>
                <a:lnTo>
                  <a:pt x="12481" y="40325"/>
                </a:lnTo>
                <a:lnTo>
                  <a:pt x="12481" y="37444"/>
                </a:lnTo>
                <a:lnTo>
                  <a:pt x="11521" y="34564"/>
                </a:lnTo>
                <a:lnTo>
                  <a:pt x="11521" y="22082"/>
                </a:lnTo>
                <a:lnTo>
                  <a:pt x="12481" y="19202"/>
                </a:lnTo>
                <a:lnTo>
                  <a:pt x="13441" y="16322"/>
                </a:lnTo>
                <a:lnTo>
                  <a:pt x="14401" y="14401"/>
                </a:lnTo>
                <a:lnTo>
                  <a:pt x="13441" y="0"/>
                </a:lnTo>
                <a:lnTo>
                  <a:pt x="9601" y="2880"/>
                </a:lnTo>
                <a:lnTo>
                  <a:pt x="7680" y="5760"/>
                </a:lnTo>
                <a:lnTo>
                  <a:pt x="4800" y="8641"/>
                </a:lnTo>
                <a:lnTo>
                  <a:pt x="2880" y="11521"/>
                </a:lnTo>
                <a:lnTo>
                  <a:pt x="1920" y="16322"/>
                </a:lnTo>
                <a:lnTo>
                  <a:pt x="960" y="20162"/>
                </a:lnTo>
                <a:lnTo>
                  <a:pt x="0" y="24963"/>
                </a:lnTo>
                <a:lnTo>
                  <a:pt x="0" y="34564"/>
                </a:lnTo>
                <a:lnTo>
                  <a:pt x="960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6" name="object 1146"/>
          <p:cNvSpPr/>
          <p:nvPr/>
        </p:nvSpPr>
        <p:spPr>
          <a:xfrm>
            <a:off x="1743547" y="3705255"/>
            <a:ext cx="46070" cy="65288"/>
          </a:xfrm>
          <a:custGeom>
            <a:avLst/>
            <a:gdLst/>
            <a:ahLst/>
            <a:cxnLst/>
            <a:rect l="l" t="t" r="r" b="b"/>
            <a:pathLst>
              <a:path w="46070" h="65288">
                <a:moveTo>
                  <a:pt x="7680" y="54726"/>
                </a:moveTo>
                <a:lnTo>
                  <a:pt x="4800" y="52806"/>
                </a:lnTo>
                <a:lnTo>
                  <a:pt x="2880" y="50886"/>
                </a:lnTo>
                <a:lnTo>
                  <a:pt x="1920" y="48966"/>
                </a:lnTo>
                <a:lnTo>
                  <a:pt x="2880" y="63352"/>
                </a:lnTo>
                <a:lnTo>
                  <a:pt x="6720" y="64328"/>
                </a:lnTo>
                <a:lnTo>
                  <a:pt x="10561" y="65288"/>
                </a:lnTo>
                <a:lnTo>
                  <a:pt x="20162" y="65288"/>
                </a:lnTo>
                <a:lnTo>
                  <a:pt x="24963" y="64328"/>
                </a:lnTo>
                <a:lnTo>
                  <a:pt x="28803" y="63352"/>
                </a:lnTo>
                <a:lnTo>
                  <a:pt x="32644" y="61447"/>
                </a:lnTo>
                <a:lnTo>
                  <a:pt x="35509" y="58567"/>
                </a:lnTo>
                <a:lnTo>
                  <a:pt x="38389" y="55671"/>
                </a:lnTo>
                <a:lnTo>
                  <a:pt x="41269" y="52806"/>
                </a:lnTo>
                <a:lnTo>
                  <a:pt x="43205" y="49926"/>
                </a:lnTo>
                <a:lnTo>
                  <a:pt x="44165" y="45125"/>
                </a:lnTo>
                <a:lnTo>
                  <a:pt x="45110" y="41285"/>
                </a:lnTo>
                <a:lnTo>
                  <a:pt x="46070" y="36484"/>
                </a:lnTo>
                <a:lnTo>
                  <a:pt x="46070" y="26883"/>
                </a:lnTo>
                <a:lnTo>
                  <a:pt x="45110" y="23042"/>
                </a:lnTo>
                <a:lnTo>
                  <a:pt x="44165" y="18242"/>
                </a:lnTo>
                <a:lnTo>
                  <a:pt x="43205" y="14401"/>
                </a:lnTo>
                <a:lnTo>
                  <a:pt x="41269" y="11521"/>
                </a:lnTo>
                <a:lnTo>
                  <a:pt x="38389" y="8641"/>
                </a:lnTo>
                <a:lnTo>
                  <a:pt x="36484" y="5760"/>
                </a:lnTo>
                <a:lnTo>
                  <a:pt x="33604" y="3840"/>
                </a:lnTo>
                <a:lnTo>
                  <a:pt x="29763" y="1920"/>
                </a:lnTo>
                <a:lnTo>
                  <a:pt x="25923" y="960"/>
                </a:lnTo>
                <a:lnTo>
                  <a:pt x="22082" y="0"/>
                </a:lnTo>
                <a:lnTo>
                  <a:pt x="11521" y="0"/>
                </a:lnTo>
                <a:lnTo>
                  <a:pt x="7680" y="960"/>
                </a:lnTo>
                <a:lnTo>
                  <a:pt x="3840" y="2880"/>
                </a:lnTo>
                <a:lnTo>
                  <a:pt x="0" y="3840"/>
                </a:lnTo>
                <a:lnTo>
                  <a:pt x="960" y="18242"/>
                </a:lnTo>
                <a:lnTo>
                  <a:pt x="1920" y="15361"/>
                </a:lnTo>
                <a:lnTo>
                  <a:pt x="3840" y="13441"/>
                </a:lnTo>
                <a:lnTo>
                  <a:pt x="5760" y="12481"/>
                </a:lnTo>
                <a:lnTo>
                  <a:pt x="7680" y="10561"/>
                </a:lnTo>
                <a:lnTo>
                  <a:pt x="10561" y="9601"/>
                </a:lnTo>
                <a:lnTo>
                  <a:pt x="23042" y="9601"/>
                </a:lnTo>
                <a:lnTo>
                  <a:pt x="24963" y="11521"/>
                </a:lnTo>
                <a:lnTo>
                  <a:pt x="27828" y="12481"/>
                </a:lnTo>
                <a:lnTo>
                  <a:pt x="29763" y="14401"/>
                </a:lnTo>
                <a:lnTo>
                  <a:pt x="30708" y="16322"/>
                </a:lnTo>
                <a:lnTo>
                  <a:pt x="31668" y="18242"/>
                </a:lnTo>
                <a:lnTo>
                  <a:pt x="32644" y="21122"/>
                </a:lnTo>
                <a:lnTo>
                  <a:pt x="33604" y="24002"/>
                </a:lnTo>
                <a:lnTo>
                  <a:pt x="34549" y="26883"/>
                </a:lnTo>
                <a:lnTo>
                  <a:pt x="34549" y="39364"/>
                </a:lnTo>
                <a:lnTo>
                  <a:pt x="33604" y="42245"/>
                </a:lnTo>
                <a:lnTo>
                  <a:pt x="32644" y="45125"/>
                </a:lnTo>
                <a:lnTo>
                  <a:pt x="31668" y="48005"/>
                </a:lnTo>
                <a:lnTo>
                  <a:pt x="29763" y="49926"/>
                </a:lnTo>
                <a:lnTo>
                  <a:pt x="28803" y="51846"/>
                </a:lnTo>
                <a:lnTo>
                  <a:pt x="26883" y="53766"/>
                </a:lnTo>
                <a:lnTo>
                  <a:pt x="23987" y="54726"/>
                </a:lnTo>
                <a:lnTo>
                  <a:pt x="22082" y="55671"/>
                </a:lnTo>
                <a:lnTo>
                  <a:pt x="9601" y="55671"/>
                </a:lnTo>
                <a:lnTo>
                  <a:pt x="7680" y="547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7" name="object 1147"/>
          <p:cNvSpPr/>
          <p:nvPr/>
        </p:nvSpPr>
        <p:spPr>
          <a:xfrm>
            <a:off x="1805939" y="3705255"/>
            <a:ext cx="88315" cy="64328"/>
          </a:xfrm>
          <a:custGeom>
            <a:avLst/>
            <a:gdLst/>
            <a:ahLst/>
            <a:cxnLst/>
            <a:rect l="l" t="t" r="r" b="b"/>
            <a:pathLst>
              <a:path w="88315" h="64328">
                <a:moveTo>
                  <a:pt x="13441" y="17282"/>
                </a:moveTo>
                <a:lnTo>
                  <a:pt x="16322" y="14401"/>
                </a:lnTo>
                <a:lnTo>
                  <a:pt x="19202" y="12481"/>
                </a:lnTo>
                <a:lnTo>
                  <a:pt x="21122" y="10561"/>
                </a:lnTo>
                <a:lnTo>
                  <a:pt x="24003" y="9601"/>
                </a:lnTo>
                <a:lnTo>
                  <a:pt x="30723" y="9601"/>
                </a:lnTo>
                <a:lnTo>
                  <a:pt x="31683" y="10561"/>
                </a:lnTo>
                <a:lnTo>
                  <a:pt x="33604" y="11521"/>
                </a:lnTo>
                <a:lnTo>
                  <a:pt x="34564" y="12481"/>
                </a:lnTo>
                <a:lnTo>
                  <a:pt x="35524" y="14401"/>
                </a:lnTo>
                <a:lnTo>
                  <a:pt x="36484" y="15361"/>
                </a:lnTo>
                <a:lnTo>
                  <a:pt x="37444" y="17282"/>
                </a:lnTo>
                <a:lnTo>
                  <a:pt x="37444" y="19202"/>
                </a:lnTo>
                <a:lnTo>
                  <a:pt x="38404" y="21122"/>
                </a:lnTo>
                <a:lnTo>
                  <a:pt x="38404" y="63352"/>
                </a:lnTo>
                <a:lnTo>
                  <a:pt x="39364" y="63352"/>
                </a:lnTo>
                <a:lnTo>
                  <a:pt x="39364" y="64328"/>
                </a:lnTo>
                <a:lnTo>
                  <a:pt x="48006" y="64328"/>
                </a:lnTo>
                <a:lnTo>
                  <a:pt x="48966" y="63352"/>
                </a:lnTo>
                <a:lnTo>
                  <a:pt x="48966" y="21122"/>
                </a:lnTo>
                <a:lnTo>
                  <a:pt x="51846" y="17282"/>
                </a:lnTo>
                <a:lnTo>
                  <a:pt x="54726" y="14401"/>
                </a:lnTo>
                <a:lnTo>
                  <a:pt x="57607" y="12481"/>
                </a:lnTo>
                <a:lnTo>
                  <a:pt x="60487" y="10561"/>
                </a:lnTo>
                <a:lnTo>
                  <a:pt x="62407" y="9601"/>
                </a:lnTo>
                <a:lnTo>
                  <a:pt x="69128" y="9601"/>
                </a:lnTo>
                <a:lnTo>
                  <a:pt x="70073" y="10561"/>
                </a:lnTo>
                <a:lnTo>
                  <a:pt x="72009" y="11521"/>
                </a:lnTo>
                <a:lnTo>
                  <a:pt x="72969" y="12481"/>
                </a:lnTo>
                <a:lnTo>
                  <a:pt x="73913" y="14401"/>
                </a:lnTo>
                <a:lnTo>
                  <a:pt x="74889" y="15361"/>
                </a:lnTo>
                <a:lnTo>
                  <a:pt x="75849" y="17282"/>
                </a:lnTo>
                <a:lnTo>
                  <a:pt x="75849" y="19202"/>
                </a:lnTo>
                <a:lnTo>
                  <a:pt x="76794" y="21122"/>
                </a:lnTo>
                <a:lnTo>
                  <a:pt x="76794" y="63352"/>
                </a:lnTo>
                <a:lnTo>
                  <a:pt x="77754" y="63352"/>
                </a:lnTo>
                <a:lnTo>
                  <a:pt x="77754" y="64328"/>
                </a:lnTo>
                <a:lnTo>
                  <a:pt x="86410" y="64328"/>
                </a:lnTo>
                <a:lnTo>
                  <a:pt x="87355" y="63352"/>
                </a:lnTo>
                <a:lnTo>
                  <a:pt x="88315" y="63352"/>
                </a:lnTo>
                <a:lnTo>
                  <a:pt x="88315" y="21122"/>
                </a:lnTo>
                <a:lnTo>
                  <a:pt x="87355" y="18242"/>
                </a:lnTo>
                <a:lnTo>
                  <a:pt x="87355" y="15361"/>
                </a:lnTo>
                <a:lnTo>
                  <a:pt x="86410" y="12481"/>
                </a:lnTo>
                <a:lnTo>
                  <a:pt x="85435" y="9601"/>
                </a:lnTo>
                <a:lnTo>
                  <a:pt x="83515" y="7680"/>
                </a:lnTo>
                <a:lnTo>
                  <a:pt x="81594" y="4800"/>
                </a:lnTo>
                <a:lnTo>
                  <a:pt x="79689" y="3840"/>
                </a:lnTo>
                <a:lnTo>
                  <a:pt x="76794" y="1920"/>
                </a:lnTo>
                <a:lnTo>
                  <a:pt x="74889" y="960"/>
                </a:lnTo>
                <a:lnTo>
                  <a:pt x="71033" y="0"/>
                </a:lnTo>
                <a:lnTo>
                  <a:pt x="64328" y="0"/>
                </a:lnTo>
                <a:lnTo>
                  <a:pt x="62407" y="960"/>
                </a:lnTo>
                <a:lnTo>
                  <a:pt x="61447" y="960"/>
                </a:lnTo>
                <a:lnTo>
                  <a:pt x="59512" y="1920"/>
                </a:lnTo>
                <a:lnTo>
                  <a:pt x="57607" y="2880"/>
                </a:lnTo>
                <a:lnTo>
                  <a:pt x="56647" y="3840"/>
                </a:lnTo>
                <a:lnTo>
                  <a:pt x="54726" y="4800"/>
                </a:lnTo>
                <a:lnTo>
                  <a:pt x="52806" y="6720"/>
                </a:lnTo>
                <a:lnTo>
                  <a:pt x="50886" y="7680"/>
                </a:lnTo>
                <a:lnTo>
                  <a:pt x="48966" y="9601"/>
                </a:lnTo>
                <a:lnTo>
                  <a:pt x="47045" y="11521"/>
                </a:lnTo>
                <a:lnTo>
                  <a:pt x="46085" y="9601"/>
                </a:lnTo>
                <a:lnTo>
                  <a:pt x="45125" y="8641"/>
                </a:lnTo>
                <a:lnTo>
                  <a:pt x="44165" y="6720"/>
                </a:lnTo>
                <a:lnTo>
                  <a:pt x="43205" y="5760"/>
                </a:lnTo>
                <a:lnTo>
                  <a:pt x="42245" y="4800"/>
                </a:lnTo>
                <a:lnTo>
                  <a:pt x="40325" y="2880"/>
                </a:lnTo>
                <a:lnTo>
                  <a:pt x="39364" y="1920"/>
                </a:lnTo>
                <a:lnTo>
                  <a:pt x="37444" y="1920"/>
                </a:lnTo>
                <a:lnTo>
                  <a:pt x="35524" y="960"/>
                </a:lnTo>
                <a:lnTo>
                  <a:pt x="33604" y="0"/>
                </a:lnTo>
                <a:lnTo>
                  <a:pt x="25923" y="0"/>
                </a:lnTo>
                <a:lnTo>
                  <a:pt x="22082" y="960"/>
                </a:lnTo>
                <a:lnTo>
                  <a:pt x="19202" y="2880"/>
                </a:lnTo>
                <a:lnTo>
                  <a:pt x="16322" y="4800"/>
                </a:lnTo>
                <a:lnTo>
                  <a:pt x="12481" y="6720"/>
                </a:lnTo>
                <a:lnTo>
                  <a:pt x="9601" y="10561"/>
                </a:lnTo>
                <a:lnTo>
                  <a:pt x="9601" y="1920"/>
                </a:lnTo>
                <a:lnTo>
                  <a:pt x="8641" y="1920"/>
                </a:lnTo>
                <a:lnTo>
                  <a:pt x="76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63352"/>
                </a:lnTo>
                <a:lnTo>
                  <a:pt x="960" y="64328"/>
                </a:lnTo>
                <a:lnTo>
                  <a:pt x="9601" y="64328"/>
                </a:lnTo>
                <a:lnTo>
                  <a:pt x="9601" y="63352"/>
                </a:lnTo>
                <a:lnTo>
                  <a:pt x="10561" y="63352"/>
                </a:lnTo>
                <a:lnTo>
                  <a:pt x="10561" y="21122"/>
                </a:lnTo>
                <a:lnTo>
                  <a:pt x="13441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8" name="object 1148"/>
          <p:cNvSpPr/>
          <p:nvPr/>
        </p:nvSpPr>
        <p:spPr>
          <a:xfrm>
            <a:off x="1913458" y="3705255"/>
            <a:ext cx="54726" cy="88315"/>
          </a:xfrm>
          <a:custGeom>
            <a:avLst/>
            <a:gdLst/>
            <a:ahLst/>
            <a:cxnLst/>
            <a:rect l="l" t="t" r="r" b="b"/>
            <a:pathLst>
              <a:path w="54726" h="88315">
                <a:moveTo>
                  <a:pt x="18242" y="62392"/>
                </a:moveTo>
                <a:lnTo>
                  <a:pt x="20162" y="63352"/>
                </a:lnTo>
                <a:lnTo>
                  <a:pt x="21122" y="64328"/>
                </a:lnTo>
                <a:lnTo>
                  <a:pt x="23042" y="64328"/>
                </a:lnTo>
                <a:lnTo>
                  <a:pt x="24002" y="65288"/>
                </a:lnTo>
                <a:lnTo>
                  <a:pt x="33604" y="65288"/>
                </a:lnTo>
                <a:lnTo>
                  <a:pt x="37444" y="64328"/>
                </a:lnTo>
                <a:lnTo>
                  <a:pt x="40325" y="63352"/>
                </a:lnTo>
                <a:lnTo>
                  <a:pt x="43205" y="61447"/>
                </a:lnTo>
                <a:lnTo>
                  <a:pt x="46085" y="59512"/>
                </a:lnTo>
                <a:lnTo>
                  <a:pt x="48006" y="56647"/>
                </a:lnTo>
                <a:lnTo>
                  <a:pt x="50886" y="53766"/>
                </a:lnTo>
                <a:lnTo>
                  <a:pt x="52806" y="49926"/>
                </a:lnTo>
                <a:lnTo>
                  <a:pt x="53751" y="46085"/>
                </a:lnTo>
                <a:lnTo>
                  <a:pt x="54726" y="41285"/>
                </a:lnTo>
                <a:lnTo>
                  <a:pt x="54726" y="23042"/>
                </a:lnTo>
                <a:lnTo>
                  <a:pt x="53751" y="19202"/>
                </a:lnTo>
                <a:lnTo>
                  <a:pt x="52806" y="15361"/>
                </a:lnTo>
                <a:lnTo>
                  <a:pt x="51846" y="12481"/>
                </a:lnTo>
                <a:lnTo>
                  <a:pt x="49910" y="9601"/>
                </a:lnTo>
                <a:lnTo>
                  <a:pt x="48006" y="6720"/>
                </a:lnTo>
                <a:lnTo>
                  <a:pt x="45125" y="3840"/>
                </a:lnTo>
                <a:lnTo>
                  <a:pt x="42245" y="2880"/>
                </a:lnTo>
                <a:lnTo>
                  <a:pt x="39364" y="960"/>
                </a:lnTo>
                <a:lnTo>
                  <a:pt x="35524" y="0"/>
                </a:lnTo>
                <a:lnTo>
                  <a:pt x="26883" y="0"/>
                </a:lnTo>
                <a:lnTo>
                  <a:pt x="25923" y="960"/>
                </a:lnTo>
                <a:lnTo>
                  <a:pt x="24002" y="960"/>
                </a:lnTo>
                <a:lnTo>
                  <a:pt x="22082" y="1920"/>
                </a:lnTo>
                <a:lnTo>
                  <a:pt x="20162" y="2880"/>
                </a:lnTo>
                <a:lnTo>
                  <a:pt x="18242" y="3840"/>
                </a:lnTo>
                <a:lnTo>
                  <a:pt x="17282" y="4800"/>
                </a:lnTo>
                <a:lnTo>
                  <a:pt x="15361" y="5760"/>
                </a:lnTo>
                <a:lnTo>
                  <a:pt x="13441" y="7680"/>
                </a:lnTo>
                <a:lnTo>
                  <a:pt x="11521" y="9601"/>
                </a:lnTo>
                <a:lnTo>
                  <a:pt x="9601" y="10561"/>
                </a:lnTo>
                <a:lnTo>
                  <a:pt x="9601" y="1920"/>
                </a:lnTo>
                <a:lnTo>
                  <a:pt x="8641" y="1920"/>
                </a:lnTo>
                <a:lnTo>
                  <a:pt x="8641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86395"/>
                </a:lnTo>
                <a:lnTo>
                  <a:pt x="960" y="87355"/>
                </a:lnTo>
                <a:lnTo>
                  <a:pt x="1920" y="87355"/>
                </a:lnTo>
                <a:lnTo>
                  <a:pt x="2880" y="88315"/>
                </a:lnTo>
                <a:lnTo>
                  <a:pt x="8641" y="88315"/>
                </a:lnTo>
                <a:lnTo>
                  <a:pt x="9601" y="87355"/>
                </a:lnTo>
                <a:lnTo>
                  <a:pt x="10561" y="87355"/>
                </a:lnTo>
                <a:lnTo>
                  <a:pt x="11521" y="86395"/>
                </a:lnTo>
                <a:lnTo>
                  <a:pt x="11521" y="56647"/>
                </a:lnTo>
                <a:lnTo>
                  <a:pt x="12481" y="57607"/>
                </a:lnTo>
                <a:lnTo>
                  <a:pt x="14401" y="59512"/>
                </a:lnTo>
                <a:lnTo>
                  <a:pt x="15361" y="60487"/>
                </a:lnTo>
                <a:lnTo>
                  <a:pt x="14401" y="48005"/>
                </a:lnTo>
                <a:lnTo>
                  <a:pt x="11521" y="45125"/>
                </a:lnTo>
                <a:lnTo>
                  <a:pt x="11521" y="21122"/>
                </a:lnTo>
                <a:lnTo>
                  <a:pt x="13441" y="19202"/>
                </a:lnTo>
                <a:lnTo>
                  <a:pt x="14401" y="17282"/>
                </a:lnTo>
                <a:lnTo>
                  <a:pt x="16322" y="15361"/>
                </a:lnTo>
                <a:lnTo>
                  <a:pt x="18242" y="14401"/>
                </a:lnTo>
                <a:lnTo>
                  <a:pt x="19202" y="12481"/>
                </a:lnTo>
                <a:lnTo>
                  <a:pt x="20162" y="12481"/>
                </a:lnTo>
                <a:lnTo>
                  <a:pt x="22082" y="11521"/>
                </a:lnTo>
                <a:lnTo>
                  <a:pt x="23042" y="10561"/>
                </a:lnTo>
                <a:lnTo>
                  <a:pt x="24963" y="10561"/>
                </a:lnTo>
                <a:lnTo>
                  <a:pt x="25923" y="9601"/>
                </a:lnTo>
                <a:lnTo>
                  <a:pt x="31683" y="9601"/>
                </a:lnTo>
                <a:lnTo>
                  <a:pt x="34564" y="10561"/>
                </a:lnTo>
                <a:lnTo>
                  <a:pt x="36484" y="11521"/>
                </a:lnTo>
                <a:lnTo>
                  <a:pt x="38404" y="12481"/>
                </a:lnTo>
                <a:lnTo>
                  <a:pt x="39364" y="14401"/>
                </a:lnTo>
                <a:lnTo>
                  <a:pt x="40325" y="16322"/>
                </a:lnTo>
                <a:lnTo>
                  <a:pt x="41285" y="19202"/>
                </a:lnTo>
                <a:lnTo>
                  <a:pt x="42245" y="21122"/>
                </a:lnTo>
                <a:lnTo>
                  <a:pt x="43205" y="24002"/>
                </a:lnTo>
                <a:lnTo>
                  <a:pt x="43205" y="41285"/>
                </a:lnTo>
                <a:lnTo>
                  <a:pt x="42245" y="44165"/>
                </a:lnTo>
                <a:lnTo>
                  <a:pt x="41285" y="46085"/>
                </a:lnTo>
                <a:lnTo>
                  <a:pt x="40325" y="48966"/>
                </a:lnTo>
                <a:lnTo>
                  <a:pt x="38404" y="50886"/>
                </a:lnTo>
                <a:lnTo>
                  <a:pt x="37444" y="52806"/>
                </a:lnTo>
                <a:lnTo>
                  <a:pt x="35524" y="53766"/>
                </a:lnTo>
                <a:lnTo>
                  <a:pt x="33604" y="55671"/>
                </a:lnTo>
                <a:lnTo>
                  <a:pt x="24963" y="55671"/>
                </a:lnTo>
                <a:lnTo>
                  <a:pt x="22082" y="54726"/>
                </a:lnTo>
                <a:lnTo>
                  <a:pt x="20162" y="52806"/>
                </a:lnTo>
                <a:lnTo>
                  <a:pt x="18242" y="62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9" name="object 1149"/>
          <p:cNvSpPr/>
          <p:nvPr/>
        </p:nvSpPr>
        <p:spPr>
          <a:xfrm>
            <a:off x="1927859" y="3753261"/>
            <a:ext cx="5760" cy="14386"/>
          </a:xfrm>
          <a:custGeom>
            <a:avLst/>
            <a:gdLst/>
            <a:ahLst/>
            <a:cxnLst/>
            <a:rect l="l" t="t" r="r" b="b"/>
            <a:pathLst>
              <a:path w="5760" h="14386">
                <a:moveTo>
                  <a:pt x="2880" y="2880"/>
                </a:moveTo>
                <a:lnTo>
                  <a:pt x="0" y="0"/>
                </a:lnTo>
                <a:lnTo>
                  <a:pt x="960" y="12481"/>
                </a:lnTo>
                <a:lnTo>
                  <a:pt x="2880" y="13441"/>
                </a:lnTo>
                <a:lnTo>
                  <a:pt x="3840" y="14386"/>
                </a:lnTo>
                <a:lnTo>
                  <a:pt x="5760" y="480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0" name="object 1150"/>
          <p:cNvSpPr/>
          <p:nvPr/>
        </p:nvSpPr>
        <p:spPr>
          <a:xfrm>
            <a:off x="1994093" y="3707175"/>
            <a:ext cx="3840" cy="18242"/>
          </a:xfrm>
          <a:custGeom>
            <a:avLst/>
            <a:gdLst/>
            <a:ahLst/>
            <a:cxnLst/>
            <a:rect l="l" t="t" r="r" b="b"/>
            <a:pathLst>
              <a:path w="3840" h="18242">
                <a:moveTo>
                  <a:pt x="0" y="18242"/>
                </a:moveTo>
                <a:lnTo>
                  <a:pt x="0" y="15361"/>
                </a:lnTo>
                <a:lnTo>
                  <a:pt x="1920" y="13441"/>
                </a:lnTo>
                <a:lnTo>
                  <a:pt x="2880" y="12481"/>
                </a:lnTo>
                <a:lnTo>
                  <a:pt x="3840" y="0"/>
                </a:lnTo>
                <a:lnTo>
                  <a:pt x="0" y="1920"/>
                </a:lnTo>
                <a:lnTo>
                  <a:pt x="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1" name="object 1151"/>
          <p:cNvSpPr/>
          <p:nvPr/>
        </p:nvSpPr>
        <p:spPr>
          <a:xfrm>
            <a:off x="1980651" y="3705255"/>
            <a:ext cx="54726" cy="65288"/>
          </a:xfrm>
          <a:custGeom>
            <a:avLst/>
            <a:gdLst/>
            <a:ahLst/>
            <a:cxnLst/>
            <a:rect l="l" t="t" r="r" b="b"/>
            <a:pathLst>
              <a:path w="54726" h="65288">
                <a:moveTo>
                  <a:pt x="50886" y="10561"/>
                </a:moveTo>
                <a:lnTo>
                  <a:pt x="48966" y="8641"/>
                </a:lnTo>
                <a:lnTo>
                  <a:pt x="47045" y="5760"/>
                </a:lnTo>
                <a:lnTo>
                  <a:pt x="44165" y="3840"/>
                </a:lnTo>
                <a:lnTo>
                  <a:pt x="41285" y="1920"/>
                </a:lnTo>
                <a:lnTo>
                  <a:pt x="37444" y="960"/>
                </a:lnTo>
                <a:lnTo>
                  <a:pt x="33604" y="0"/>
                </a:lnTo>
                <a:lnTo>
                  <a:pt x="24963" y="0"/>
                </a:lnTo>
                <a:lnTo>
                  <a:pt x="20162" y="960"/>
                </a:lnTo>
                <a:lnTo>
                  <a:pt x="17282" y="1920"/>
                </a:lnTo>
                <a:lnTo>
                  <a:pt x="16322" y="14401"/>
                </a:lnTo>
                <a:lnTo>
                  <a:pt x="17282" y="12481"/>
                </a:lnTo>
                <a:lnTo>
                  <a:pt x="19202" y="11521"/>
                </a:lnTo>
                <a:lnTo>
                  <a:pt x="21122" y="10561"/>
                </a:lnTo>
                <a:lnTo>
                  <a:pt x="23042" y="8641"/>
                </a:lnTo>
                <a:lnTo>
                  <a:pt x="33604" y="8641"/>
                </a:lnTo>
                <a:lnTo>
                  <a:pt x="37444" y="10561"/>
                </a:lnTo>
                <a:lnTo>
                  <a:pt x="40325" y="13441"/>
                </a:lnTo>
                <a:lnTo>
                  <a:pt x="43205" y="16322"/>
                </a:lnTo>
                <a:lnTo>
                  <a:pt x="44165" y="21122"/>
                </a:lnTo>
                <a:lnTo>
                  <a:pt x="44165" y="26883"/>
                </a:lnTo>
                <a:lnTo>
                  <a:pt x="11521" y="26883"/>
                </a:lnTo>
                <a:lnTo>
                  <a:pt x="11521" y="24002"/>
                </a:lnTo>
                <a:lnTo>
                  <a:pt x="12481" y="22082"/>
                </a:lnTo>
                <a:lnTo>
                  <a:pt x="13441" y="20162"/>
                </a:lnTo>
                <a:lnTo>
                  <a:pt x="13441" y="3840"/>
                </a:lnTo>
                <a:lnTo>
                  <a:pt x="10561" y="5760"/>
                </a:lnTo>
                <a:lnTo>
                  <a:pt x="7680" y="8641"/>
                </a:lnTo>
                <a:lnTo>
                  <a:pt x="5775" y="11521"/>
                </a:lnTo>
                <a:lnTo>
                  <a:pt x="3840" y="15361"/>
                </a:lnTo>
                <a:lnTo>
                  <a:pt x="1935" y="19202"/>
                </a:lnTo>
                <a:lnTo>
                  <a:pt x="960" y="23042"/>
                </a:lnTo>
                <a:lnTo>
                  <a:pt x="0" y="27843"/>
                </a:lnTo>
                <a:lnTo>
                  <a:pt x="0" y="38404"/>
                </a:lnTo>
                <a:lnTo>
                  <a:pt x="960" y="43205"/>
                </a:lnTo>
                <a:lnTo>
                  <a:pt x="1935" y="47045"/>
                </a:lnTo>
                <a:lnTo>
                  <a:pt x="3840" y="50886"/>
                </a:lnTo>
                <a:lnTo>
                  <a:pt x="5775" y="54726"/>
                </a:lnTo>
                <a:lnTo>
                  <a:pt x="7680" y="57607"/>
                </a:lnTo>
                <a:lnTo>
                  <a:pt x="10561" y="59512"/>
                </a:lnTo>
                <a:lnTo>
                  <a:pt x="13441" y="62392"/>
                </a:lnTo>
                <a:lnTo>
                  <a:pt x="17282" y="63352"/>
                </a:lnTo>
                <a:lnTo>
                  <a:pt x="21122" y="64328"/>
                </a:lnTo>
                <a:lnTo>
                  <a:pt x="24963" y="65288"/>
                </a:lnTo>
                <a:lnTo>
                  <a:pt x="35524" y="65288"/>
                </a:lnTo>
                <a:lnTo>
                  <a:pt x="38404" y="64328"/>
                </a:lnTo>
                <a:lnTo>
                  <a:pt x="40325" y="64328"/>
                </a:lnTo>
                <a:lnTo>
                  <a:pt x="43205" y="63352"/>
                </a:lnTo>
                <a:lnTo>
                  <a:pt x="45125" y="63352"/>
                </a:lnTo>
                <a:lnTo>
                  <a:pt x="47045" y="62392"/>
                </a:lnTo>
                <a:lnTo>
                  <a:pt x="48006" y="62392"/>
                </a:lnTo>
                <a:lnTo>
                  <a:pt x="48966" y="61447"/>
                </a:lnTo>
                <a:lnTo>
                  <a:pt x="50886" y="61447"/>
                </a:lnTo>
                <a:lnTo>
                  <a:pt x="50886" y="60487"/>
                </a:lnTo>
                <a:lnTo>
                  <a:pt x="51846" y="60487"/>
                </a:lnTo>
                <a:lnTo>
                  <a:pt x="51846" y="59512"/>
                </a:lnTo>
                <a:lnTo>
                  <a:pt x="52806" y="59512"/>
                </a:lnTo>
                <a:lnTo>
                  <a:pt x="52806" y="52806"/>
                </a:lnTo>
                <a:lnTo>
                  <a:pt x="51846" y="52806"/>
                </a:lnTo>
                <a:lnTo>
                  <a:pt x="51846" y="51846"/>
                </a:lnTo>
                <a:lnTo>
                  <a:pt x="49926" y="51846"/>
                </a:lnTo>
                <a:lnTo>
                  <a:pt x="48006" y="52806"/>
                </a:lnTo>
                <a:lnTo>
                  <a:pt x="47045" y="52806"/>
                </a:lnTo>
                <a:lnTo>
                  <a:pt x="46085" y="53766"/>
                </a:lnTo>
                <a:lnTo>
                  <a:pt x="44165" y="54726"/>
                </a:lnTo>
                <a:lnTo>
                  <a:pt x="43205" y="54726"/>
                </a:lnTo>
                <a:lnTo>
                  <a:pt x="41285" y="55671"/>
                </a:lnTo>
                <a:lnTo>
                  <a:pt x="38404" y="55671"/>
                </a:lnTo>
                <a:lnTo>
                  <a:pt x="36484" y="56647"/>
                </a:lnTo>
                <a:lnTo>
                  <a:pt x="27843" y="56647"/>
                </a:lnTo>
                <a:lnTo>
                  <a:pt x="24963" y="55671"/>
                </a:lnTo>
                <a:lnTo>
                  <a:pt x="22082" y="54726"/>
                </a:lnTo>
                <a:lnTo>
                  <a:pt x="19202" y="53766"/>
                </a:lnTo>
                <a:lnTo>
                  <a:pt x="17282" y="52806"/>
                </a:lnTo>
                <a:lnTo>
                  <a:pt x="16322" y="50886"/>
                </a:lnTo>
                <a:lnTo>
                  <a:pt x="14401" y="48966"/>
                </a:lnTo>
                <a:lnTo>
                  <a:pt x="13441" y="46085"/>
                </a:lnTo>
                <a:lnTo>
                  <a:pt x="12481" y="44165"/>
                </a:lnTo>
                <a:lnTo>
                  <a:pt x="12481" y="41285"/>
                </a:lnTo>
                <a:lnTo>
                  <a:pt x="11521" y="38404"/>
                </a:lnTo>
                <a:lnTo>
                  <a:pt x="11521" y="34564"/>
                </a:lnTo>
                <a:lnTo>
                  <a:pt x="52806" y="34564"/>
                </a:lnTo>
                <a:lnTo>
                  <a:pt x="53766" y="33604"/>
                </a:lnTo>
                <a:lnTo>
                  <a:pt x="54726" y="32644"/>
                </a:lnTo>
                <a:lnTo>
                  <a:pt x="54726" y="21122"/>
                </a:lnTo>
                <a:lnTo>
                  <a:pt x="53766" y="17282"/>
                </a:lnTo>
                <a:lnTo>
                  <a:pt x="52806" y="13441"/>
                </a:lnTo>
                <a:lnTo>
                  <a:pt x="50886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2" name="object 1152"/>
          <p:cNvSpPr/>
          <p:nvPr/>
        </p:nvSpPr>
        <p:spPr>
          <a:xfrm>
            <a:off x="2043059" y="3689893"/>
            <a:ext cx="39349" cy="80650"/>
          </a:xfrm>
          <a:custGeom>
            <a:avLst/>
            <a:gdLst/>
            <a:ahLst/>
            <a:cxnLst/>
            <a:rect l="l" t="t" r="r" b="b"/>
            <a:pathLst>
              <a:path w="39349" h="80650">
                <a:moveTo>
                  <a:pt x="39349" y="18242"/>
                </a:moveTo>
                <a:lnTo>
                  <a:pt x="38404" y="17282"/>
                </a:lnTo>
                <a:lnTo>
                  <a:pt x="37444" y="16322"/>
                </a:lnTo>
                <a:lnTo>
                  <a:pt x="22067" y="16322"/>
                </a:lnTo>
                <a:lnTo>
                  <a:pt x="22067" y="1920"/>
                </a:lnTo>
                <a:lnTo>
                  <a:pt x="21122" y="1920"/>
                </a:lnTo>
                <a:lnTo>
                  <a:pt x="21122" y="960"/>
                </a:lnTo>
                <a:lnTo>
                  <a:pt x="19202" y="960"/>
                </a:lnTo>
                <a:lnTo>
                  <a:pt x="18227" y="0"/>
                </a:lnTo>
                <a:lnTo>
                  <a:pt x="15361" y="0"/>
                </a:lnTo>
                <a:lnTo>
                  <a:pt x="14401" y="960"/>
                </a:lnTo>
                <a:lnTo>
                  <a:pt x="11521" y="960"/>
                </a:lnTo>
                <a:lnTo>
                  <a:pt x="11521" y="1920"/>
                </a:lnTo>
                <a:lnTo>
                  <a:pt x="10561" y="1920"/>
                </a:lnTo>
                <a:lnTo>
                  <a:pt x="10561" y="16322"/>
                </a:lnTo>
                <a:lnTo>
                  <a:pt x="1920" y="16322"/>
                </a:lnTo>
                <a:lnTo>
                  <a:pt x="1920" y="17282"/>
                </a:lnTo>
                <a:lnTo>
                  <a:pt x="960" y="17282"/>
                </a:lnTo>
                <a:lnTo>
                  <a:pt x="960" y="19202"/>
                </a:lnTo>
                <a:lnTo>
                  <a:pt x="0" y="20162"/>
                </a:lnTo>
                <a:lnTo>
                  <a:pt x="0" y="23042"/>
                </a:lnTo>
                <a:lnTo>
                  <a:pt x="960" y="24003"/>
                </a:lnTo>
                <a:lnTo>
                  <a:pt x="960" y="24963"/>
                </a:lnTo>
                <a:lnTo>
                  <a:pt x="1920" y="25923"/>
                </a:lnTo>
                <a:lnTo>
                  <a:pt x="10561" y="25923"/>
                </a:lnTo>
                <a:lnTo>
                  <a:pt x="10561" y="64328"/>
                </a:lnTo>
                <a:lnTo>
                  <a:pt x="11521" y="67208"/>
                </a:lnTo>
                <a:lnTo>
                  <a:pt x="11521" y="69128"/>
                </a:lnTo>
                <a:lnTo>
                  <a:pt x="12481" y="72009"/>
                </a:lnTo>
                <a:lnTo>
                  <a:pt x="13441" y="73929"/>
                </a:lnTo>
                <a:lnTo>
                  <a:pt x="15361" y="75849"/>
                </a:lnTo>
                <a:lnTo>
                  <a:pt x="16322" y="77754"/>
                </a:lnTo>
                <a:lnTo>
                  <a:pt x="18227" y="78714"/>
                </a:lnTo>
                <a:lnTo>
                  <a:pt x="20162" y="79689"/>
                </a:lnTo>
                <a:lnTo>
                  <a:pt x="23042" y="80650"/>
                </a:lnTo>
                <a:lnTo>
                  <a:pt x="32628" y="80650"/>
                </a:lnTo>
                <a:lnTo>
                  <a:pt x="33604" y="79689"/>
                </a:lnTo>
                <a:lnTo>
                  <a:pt x="35509" y="79689"/>
                </a:lnTo>
                <a:lnTo>
                  <a:pt x="36469" y="78714"/>
                </a:lnTo>
                <a:lnTo>
                  <a:pt x="37444" y="78714"/>
                </a:lnTo>
                <a:lnTo>
                  <a:pt x="38404" y="77754"/>
                </a:lnTo>
                <a:lnTo>
                  <a:pt x="39349" y="76809"/>
                </a:lnTo>
                <a:lnTo>
                  <a:pt x="39349" y="70088"/>
                </a:lnTo>
                <a:lnTo>
                  <a:pt x="38404" y="70088"/>
                </a:lnTo>
                <a:lnTo>
                  <a:pt x="38404" y="69128"/>
                </a:lnTo>
                <a:lnTo>
                  <a:pt x="37444" y="69128"/>
                </a:lnTo>
                <a:lnTo>
                  <a:pt x="36469" y="70088"/>
                </a:lnTo>
                <a:lnTo>
                  <a:pt x="34564" y="70088"/>
                </a:lnTo>
                <a:lnTo>
                  <a:pt x="34564" y="71033"/>
                </a:lnTo>
                <a:lnTo>
                  <a:pt x="26883" y="71033"/>
                </a:lnTo>
                <a:lnTo>
                  <a:pt x="24947" y="70088"/>
                </a:lnTo>
                <a:lnTo>
                  <a:pt x="24003" y="68168"/>
                </a:lnTo>
                <a:lnTo>
                  <a:pt x="22067" y="66248"/>
                </a:lnTo>
                <a:lnTo>
                  <a:pt x="22067" y="25923"/>
                </a:lnTo>
                <a:lnTo>
                  <a:pt x="37444" y="25923"/>
                </a:lnTo>
                <a:lnTo>
                  <a:pt x="38404" y="24963"/>
                </a:lnTo>
                <a:lnTo>
                  <a:pt x="39349" y="24003"/>
                </a:lnTo>
                <a:lnTo>
                  <a:pt x="39349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3" name="object 1153"/>
          <p:cNvSpPr/>
          <p:nvPr/>
        </p:nvSpPr>
        <p:spPr>
          <a:xfrm>
            <a:off x="2094890" y="3682212"/>
            <a:ext cx="13441" cy="12481"/>
          </a:xfrm>
          <a:custGeom>
            <a:avLst/>
            <a:gdLst/>
            <a:ahLst/>
            <a:cxnLst/>
            <a:rect l="l" t="t" r="r" b="b"/>
            <a:pathLst>
              <a:path w="13441" h="12481">
                <a:moveTo>
                  <a:pt x="960" y="10561"/>
                </a:moveTo>
                <a:lnTo>
                  <a:pt x="1920" y="11521"/>
                </a:lnTo>
                <a:lnTo>
                  <a:pt x="2880" y="12481"/>
                </a:lnTo>
                <a:lnTo>
                  <a:pt x="11521" y="12481"/>
                </a:lnTo>
                <a:lnTo>
                  <a:pt x="12481" y="11521"/>
                </a:lnTo>
                <a:lnTo>
                  <a:pt x="13441" y="10561"/>
                </a:lnTo>
                <a:lnTo>
                  <a:pt x="13441" y="1920"/>
                </a:lnTo>
                <a:lnTo>
                  <a:pt x="12481" y="975"/>
                </a:lnTo>
                <a:lnTo>
                  <a:pt x="11521" y="0"/>
                </a:lnTo>
                <a:lnTo>
                  <a:pt x="2880" y="0"/>
                </a:lnTo>
                <a:lnTo>
                  <a:pt x="1920" y="975"/>
                </a:lnTo>
                <a:lnTo>
                  <a:pt x="960" y="1920"/>
                </a:lnTo>
                <a:lnTo>
                  <a:pt x="0" y="3840"/>
                </a:lnTo>
                <a:lnTo>
                  <a:pt x="0" y="8641"/>
                </a:lnTo>
                <a:lnTo>
                  <a:pt x="96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4" name="object 1154"/>
          <p:cNvSpPr/>
          <p:nvPr/>
        </p:nvSpPr>
        <p:spPr>
          <a:xfrm>
            <a:off x="2096810" y="3706215"/>
            <a:ext cx="10561" cy="63367"/>
          </a:xfrm>
          <a:custGeom>
            <a:avLst/>
            <a:gdLst/>
            <a:ahLst/>
            <a:cxnLst/>
            <a:rect l="l" t="t" r="r" b="b"/>
            <a:pathLst>
              <a:path w="10561" h="63367">
                <a:moveTo>
                  <a:pt x="960" y="960"/>
                </a:moveTo>
                <a:lnTo>
                  <a:pt x="0" y="960"/>
                </a:lnTo>
                <a:lnTo>
                  <a:pt x="0" y="62392"/>
                </a:lnTo>
                <a:lnTo>
                  <a:pt x="960" y="63367"/>
                </a:lnTo>
                <a:lnTo>
                  <a:pt x="9601" y="63367"/>
                </a:lnTo>
                <a:lnTo>
                  <a:pt x="9601" y="62392"/>
                </a:lnTo>
                <a:lnTo>
                  <a:pt x="10561" y="62392"/>
                </a:lnTo>
                <a:lnTo>
                  <a:pt x="10561" y="960"/>
                </a:lnTo>
                <a:lnTo>
                  <a:pt x="9601" y="960"/>
                </a:lnTo>
                <a:lnTo>
                  <a:pt x="9601" y="0"/>
                </a:lnTo>
                <a:lnTo>
                  <a:pt x="960" y="0"/>
                </a:lnTo>
                <a:lnTo>
                  <a:pt x="9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5" name="object 1155"/>
          <p:cNvSpPr/>
          <p:nvPr/>
        </p:nvSpPr>
        <p:spPr>
          <a:xfrm>
            <a:off x="2119853" y="3689893"/>
            <a:ext cx="38404" cy="80650"/>
          </a:xfrm>
          <a:custGeom>
            <a:avLst/>
            <a:gdLst/>
            <a:ahLst/>
            <a:cxnLst/>
            <a:rect l="l" t="t" r="r" b="b"/>
            <a:pathLst>
              <a:path w="38404" h="80650">
                <a:moveTo>
                  <a:pt x="21122" y="16322"/>
                </a:moveTo>
                <a:lnTo>
                  <a:pt x="21122" y="960"/>
                </a:lnTo>
                <a:lnTo>
                  <a:pt x="18242" y="960"/>
                </a:lnTo>
                <a:lnTo>
                  <a:pt x="17282" y="0"/>
                </a:lnTo>
                <a:lnTo>
                  <a:pt x="14401" y="0"/>
                </a:lnTo>
                <a:lnTo>
                  <a:pt x="13441" y="960"/>
                </a:lnTo>
                <a:lnTo>
                  <a:pt x="10561" y="960"/>
                </a:lnTo>
                <a:lnTo>
                  <a:pt x="10561" y="16322"/>
                </a:lnTo>
                <a:lnTo>
                  <a:pt x="1920" y="16322"/>
                </a:lnTo>
                <a:lnTo>
                  <a:pt x="960" y="17282"/>
                </a:lnTo>
                <a:lnTo>
                  <a:pt x="0" y="17282"/>
                </a:lnTo>
                <a:lnTo>
                  <a:pt x="0" y="24963"/>
                </a:lnTo>
                <a:lnTo>
                  <a:pt x="960" y="24963"/>
                </a:lnTo>
                <a:lnTo>
                  <a:pt x="960" y="25923"/>
                </a:lnTo>
                <a:lnTo>
                  <a:pt x="10561" y="25923"/>
                </a:lnTo>
                <a:lnTo>
                  <a:pt x="10561" y="67208"/>
                </a:lnTo>
                <a:lnTo>
                  <a:pt x="11521" y="69128"/>
                </a:lnTo>
                <a:lnTo>
                  <a:pt x="11521" y="72009"/>
                </a:lnTo>
                <a:lnTo>
                  <a:pt x="12481" y="73929"/>
                </a:lnTo>
                <a:lnTo>
                  <a:pt x="14401" y="75849"/>
                </a:lnTo>
                <a:lnTo>
                  <a:pt x="15361" y="77754"/>
                </a:lnTo>
                <a:lnTo>
                  <a:pt x="17282" y="78714"/>
                </a:lnTo>
                <a:lnTo>
                  <a:pt x="20162" y="79689"/>
                </a:lnTo>
                <a:lnTo>
                  <a:pt x="22082" y="80650"/>
                </a:lnTo>
                <a:lnTo>
                  <a:pt x="31683" y="80650"/>
                </a:lnTo>
                <a:lnTo>
                  <a:pt x="32644" y="79689"/>
                </a:lnTo>
                <a:lnTo>
                  <a:pt x="35524" y="79689"/>
                </a:lnTo>
                <a:lnTo>
                  <a:pt x="36484" y="78714"/>
                </a:lnTo>
                <a:lnTo>
                  <a:pt x="37444" y="78714"/>
                </a:lnTo>
                <a:lnTo>
                  <a:pt x="37444" y="77754"/>
                </a:lnTo>
                <a:lnTo>
                  <a:pt x="38404" y="77754"/>
                </a:lnTo>
                <a:lnTo>
                  <a:pt x="38404" y="70088"/>
                </a:lnTo>
                <a:lnTo>
                  <a:pt x="37444" y="70088"/>
                </a:lnTo>
                <a:lnTo>
                  <a:pt x="37444" y="69128"/>
                </a:lnTo>
                <a:lnTo>
                  <a:pt x="36484" y="69128"/>
                </a:lnTo>
                <a:lnTo>
                  <a:pt x="35524" y="70088"/>
                </a:lnTo>
                <a:lnTo>
                  <a:pt x="34564" y="70088"/>
                </a:lnTo>
                <a:lnTo>
                  <a:pt x="33604" y="71033"/>
                </a:lnTo>
                <a:lnTo>
                  <a:pt x="25923" y="71033"/>
                </a:lnTo>
                <a:lnTo>
                  <a:pt x="24003" y="70088"/>
                </a:lnTo>
                <a:lnTo>
                  <a:pt x="23042" y="68168"/>
                </a:lnTo>
                <a:lnTo>
                  <a:pt x="22082" y="66248"/>
                </a:lnTo>
                <a:lnTo>
                  <a:pt x="21122" y="63367"/>
                </a:lnTo>
                <a:lnTo>
                  <a:pt x="21122" y="25923"/>
                </a:lnTo>
                <a:lnTo>
                  <a:pt x="37444" y="25923"/>
                </a:lnTo>
                <a:lnTo>
                  <a:pt x="37444" y="24963"/>
                </a:lnTo>
                <a:lnTo>
                  <a:pt x="38404" y="24963"/>
                </a:lnTo>
                <a:lnTo>
                  <a:pt x="38404" y="17282"/>
                </a:lnTo>
                <a:lnTo>
                  <a:pt x="37444" y="17282"/>
                </a:lnTo>
                <a:lnTo>
                  <a:pt x="37444" y="16322"/>
                </a:lnTo>
                <a:lnTo>
                  <a:pt x="21122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6" name="object 1156"/>
          <p:cNvSpPr/>
          <p:nvPr/>
        </p:nvSpPr>
        <p:spPr>
          <a:xfrm>
            <a:off x="2171700" y="3682212"/>
            <a:ext cx="13426" cy="12481"/>
          </a:xfrm>
          <a:custGeom>
            <a:avLst/>
            <a:gdLst/>
            <a:ahLst/>
            <a:cxnLst/>
            <a:rect l="l" t="t" r="r" b="b"/>
            <a:pathLst>
              <a:path w="13426" h="12481">
                <a:moveTo>
                  <a:pt x="13426" y="3840"/>
                </a:moveTo>
                <a:lnTo>
                  <a:pt x="12466" y="1920"/>
                </a:lnTo>
                <a:lnTo>
                  <a:pt x="11506" y="975"/>
                </a:lnTo>
                <a:lnTo>
                  <a:pt x="11506" y="0"/>
                </a:lnTo>
                <a:lnTo>
                  <a:pt x="1905" y="0"/>
                </a:lnTo>
                <a:lnTo>
                  <a:pt x="960" y="975"/>
                </a:lnTo>
                <a:lnTo>
                  <a:pt x="0" y="1920"/>
                </a:lnTo>
                <a:lnTo>
                  <a:pt x="0" y="10561"/>
                </a:lnTo>
                <a:lnTo>
                  <a:pt x="960" y="11521"/>
                </a:lnTo>
                <a:lnTo>
                  <a:pt x="1905" y="12481"/>
                </a:lnTo>
                <a:lnTo>
                  <a:pt x="11506" y="12481"/>
                </a:lnTo>
                <a:lnTo>
                  <a:pt x="11506" y="11521"/>
                </a:lnTo>
                <a:lnTo>
                  <a:pt x="13426" y="10561"/>
                </a:lnTo>
                <a:lnTo>
                  <a:pt x="13426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7" name="object 1157"/>
          <p:cNvSpPr/>
          <p:nvPr/>
        </p:nvSpPr>
        <p:spPr>
          <a:xfrm>
            <a:off x="2172660" y="3706215"/>
            <a:ext cx="11506" cy="63367"/>
          </a:xfrm>
          <a:custGeom>
            <a:avLst/>
            <a:gdLst/>
            <a:ahLst/>
            <a:cxnLst/>
            <a:rect l="l" t="t" r="r" b="b"/>
            <a:pathLst>
              <a:path w="11506" h="63367">
                <a:moveTo>
                  <a:pt x="0" y="1920"/>
                </a:moveTo>
                <a:lnTo>
                  <a:pt x="0" y="62392"/>
                </a:lnTo>
                <a:lnTo>
                  <a:pt x="944" y="62392"/>
                </a:lnTo>
                <a:lnTo>
                  <a:pt x="944" y="63367"/>
                </a:lnTo>
                <a:lnTo>
                  <a:pt x="10546" y="63367"/>
                </a:lnTo>
                <a:lnTo>
                  <a:pt x="10546" y="62392"/>
                </a:lnTo>
                <a:lnTo>
                  <a:pt x="11506" y="62392"/>
                </a:lnTo>
                <a:lnTo>
                  <a:pt x="11506" y="1920"/>
                </a:lnTo>
                <a:lnTo>
                  <a:pt x="10546" y="960"/>
                </a:lnTo>
                <a:lnTo>
                  <a:pt x="9601" y="0"/>
                </a:lnTo>
                <a:lnTo>
                  <a:pt x="1920" y="0"/>
                </a:lnTo>
                <a:lnTo>
                  <a:pt x="944" y="96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8" name="object 1158"/>
          <p:cNvSpPr/>
          <p:nvPr/>
        </p:nvSpPr>
        <p:spPr>
          <a:xfrm>
            <a:off x="2199528" y="3705255"/>
            <a:ext cx="59527" cy="65288"/>
          </a:xfrm>
          <a:custGeom>
            <a:avLst/>
            <a:gdLst/>
            <a:ahLst/>
            <a:cxnLst/>
            <a:rect l="l" t="t" r="r" b="b"/>
            <a:pathLst>
              <a:path w="59527" h="65288">
                <a:moveTo>
                  <a:pt x="12481" y="38404"/>
                </a:moveTo>
                <a:lnTo>
                  <a:pt x="11521" y="35524"/>
                </a:lnTo>
                <a:lnTo>
                  <a:pt x="11521" y="28803"/>
                </a:lnTo>
                <a:lnTo>
                  <a:pt x="12481" y="25923"/>
                </a:lnTo>
                <a:lnTo>
                  <a:pt x="12481" y="23042"/>
                </a:lnTo>
                <a:lnTo>
                  <a:pt x="13441" y="20162"/>
                </a:lnTo>
                <a:lnTo>
                  <a:pt x="14401" y="18242"/>
                </a:lnTo>
                <a:lnTo>
                  <a:pt x="16322" y="15361"/>
                </a:lnTo>
                <a:lnTo>
                  <a:pt x="17282" y="13441"/>
                </a:lnTo>
                <a:lnTo>
                  <a:pt x="19202" y="12481"/>
                </a:lnTo>
                <a:lnTo>
                  <a:pt x="22082" y="10561"/>
                </a:lnTo>
                <a:lnTo>
                  <a:pt x="24003" y="9601"/>
                </a:lnTo>
                <a:lnTo>
                  <a:pt x="36484" y="9601"/>
                </a:lnTo>
                <a:lnTo>
                  <a:pt x="39364" y="11521"/>
                </a:lnTo>
                <a:lnTo>
                  <a:pt x="41285" y="12481"/>
                </a:lnTo>
                <a:lnTo>
                  <a:pt x="43205" y="14401"/>
                </a:lnTo>
                <a:lnTo>
                  <a:pt x="44165" y="16322"/>
                </a:lnTo>
                <a:lnTo>
                  <a:pt x="46085" y="18242"/>
                </a:lnTo>
                <a:lnTo>
                  <a:pt x="47045" y="21122"/>
                </a:lnTo>
                <a:lnTo>
                  <a:pt x="47045" y="24002"/>
                </a:lnTo>
                <a:lnTo>
                  <a:pt x="48006" y="26883"/>
                </a:lnTo>
                <a:lnTo>
                  <a:pt x="48006" y="39364"/>
                </a:lnTo>
                <a:lnTo>
                  <a:pt x="47045" y="42245"/>
                </a:lnTo>
                <a:lnTo>
                  <a:pt x="46085" y="45125"/>
                </a:lnTo>
                <a:lnTo>
                  <a:pt x="45125" y="48005"/>
                </a:lnTo>
                <a:lnTo>
                  <a:pt x="44165" y="49926"/>
                </a:lnTo>
                <a:lnTo>
                  <a:pt x="42245" y="51846"/>
                </a:lnTo>
                <a:lnTo>
                  <a:pt x="40325" y="53766"/>
                </a:lnTo>
                <a:lnTo>
                  <a:pt x="38404" y="54726"/>
                </a:lnTo>
                <a:lnTo>
                  <a:pt x="35524" y="55671"/>
                </a:lnTo>
                <a:lnTo>
                  <a:pt x="23042" y="55671"/>
                </a:lnTo>
                <a:lnTo>
                  <a:pt x="21122" y="54726"/>
                </a:lnTo>
                <a:lnTo>
                  <a:pt x="19202" y="52806"/>
                </a:lnTo>
                <a:lnTo>
                  <a:pt x="17282" y="50886"/>
                </a:lnTo>
                <a:lnTo>
                  <a:pt x="16322" y="63352"/>
                </a:lnTo>
                <a:lnTo>
                  <a:pt x="20162" y="64328"/>
                </a:lnTo>
                <a:lnTo>
                  <a:pt x="24963" y="65288"/>
                </a:lnTo>
                <a:lnTo>
                  <a:pt x="34564" y="65288"/>
                </a:lnTo>
                <a:lnTo>
                  <a:pt x="38404" y="64328"/>
                </a:lnTo>
                <a:lnTo>
                  <a:pt x="42245" y="63352"/>
                </a:lnTo>
                <a:lnTo>
                  <a:pt x="46085" y="61447"/>
                </a:lnTo>
                <a:lnTo>
                  <a:pt x="49926" y="58567"/>
                </a:lnTo>
                <a:lnTo>
                  <a:pt x="51846" y="55671"/>
                </a:lnTo>
                <a:lnTo>
                  <a:pt x="54726" y="52806"/>
                </a:lnTo>
                <a:lnTo>
                  <a:pt x="56647" y="49926"/>
                </a:lnTo>
                <a:lnTo>
                  <a:pt x="57591" y="45125"/>
                </a:lnTo>
                <a:lnTo>
                  <a:pt x="59527" y="41285"/>
                </a:lnTo>
                <a:lnTo>
                  <a:pt x="59527" y="23042"/>
                </a:lnTo>
                <a:lnTo>
                  <a:pt x="57591" y="18242"/>
                </a:lnTo>
                <a:lnTo>
                  <a:pt x="56647" y="14401"/>
                </a:lnTo>
                <a:lnTo>
                  <a:pt x="54726" y="11521"/>
                </a:lnTo>
                <a:lnTo>
                  <a:pt x="52806" y="8641"/>
                </a:lnTo>
                <a:lnTo>
                  <a:pt x="49926" y="5760"/>
                </a:lnTo>
                <a:lnTo>
                  <a:pt x="47045" y="3840"/>
                </a:lnTo>
                <a:lnTo>
                  <a:pt x="43205" y="1920"/>
                </a:lnTo>
                <a:lnTo>
                  <a:pt x="39364" y="960"/>
                </a:lnTo>
                <a:lnTo>
                  <a:pt x="35524" y="0"/>
                </a:lnTo>
                <a:lnTo>
                  <a:pt x="25923" y="0"/>
                </a:lnTo>
                <a:lnTo>
                  <a:pt x="21122" y="960"/>
                </a:lnTo>
                <a:lnTo>
                  <a:pt x="17282" y="2880"/>
                </a:lnTo>
                <a:lnTo>
                  <a:pt x="13441" y="3840"/>
                </a:lnTo>
                <a:lnTo>
                  <a:pt x="10561" y="6720"/>
                </a:lnTo>
                <a:lnTo>
                  <a:pt x="7680" y="9601"/>
                </a:lnTo>
                <a:lnTo>
                  <a:pt x="5760" y="12481"/>
                </a:lnTo>
                <a:lnTo>
                  <a:pt x="3840" y="15361"/>
                </a:lnTo>
                <a:lnTo>
                  <a:pt x="1920" y="20162"/>
                </a:lnTo>
                <a:lnTo>
                  <a:pt x="960" y="24002"/>
                </a:lnTo>
                <a:lnTo>
                  <a:pt x="0" y="28803"/>
                </a:lnTo>
                <a:lnTo>
                  <a:pt x="0" y="38404"/>
                </a:lnTo>
                <a:lnTo>
                  <a:pt x="960" y="43205"/>
                </a:lnTo>
                <a:lnTo>
                  <a:pt x="1920" y="47045"/>
                </a:lnTo>
                <a:lnTo>
                  <a:pt x="2880" y="50886"/>
                </a:lnTo>
                <a:lnTo>
                  <a:pt x="4800" y="53766"/>
                </a:lnTo>
                <a:lnTo>
                  <a:pt x="7680" y="56647"/>
                </a:lnTo>
                <a:lnTo>
                  <a:pt x="9601" y="59512"/>
                </a:lnTo>
                <a:lnTo>
                  <a:pt x="13441" y="61447"/>
                </a:lnTo>
                <a:lnTo>
                  <a:pt x="13441" y="44165"/>
                </a:lnTo>
                <a:lnTo>
                  <a:pt x="12481" y="41285"/>
                </a:lnTo>
                <a:lnTo>
                  <a:pt x="12481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9" name="object 1159"/>
          <p:cNvSpPr/>
          <p:nvPr/>
        </p:nvSpPr>
        <p:spPr>
          <a:xfrm>
            <a:off x="2212969" y="3749421"/>
            <a:ext cx="3840" cy="19187"/>
          </a:xfrm>
          <a:custGeom>
            <a:avLst/>
            <a:gdLst/>
            <a:ahLst/>
            <a:cxnLst/>
            <a:rect l="l" t="t" r="r" b="b"/>
            <a:pathLst>
              <a:path w="3840" h="19187">
                <a:moveTo>
                  <a:pt x="2880" y="19187"/>
                </a:moveTo>
                <a:lnTo>
                  <a:pt x="3840" y="6720"/>
                </a:lnTo>
                <a:lnTo>
                  <a:pt x="1920" y="4800"/>
                </a:lnTo>
                <a:lnTo>
                  <a:pt x="960" y="2880"/>
                </a:lnTo>
                <a:lnTo>
                  <a:pt x="0" y="0"/>
                </a:lnTo>
                <a:lnTo>
                  <a:pt x="0" y="17282"/>
                </a:lnTo>
                <a:lnTo>
                  <a:pt x="2880" y="191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0" name="object 1160"/>
          <p:cNvSpPr/>
          <p:nvPr/>
        </p:nvSpPr>
        <p:spPr>
          <a:xfrm>
            <a:off x="2275362" y="3705255"/>
            <a:ext cx="50886" cy="64328"/>
          </a:xfrm>
          <a:custGeom>
            <a:avLst/>
            <a:gdLst/>
            <a:ahLst/>
            <a:cxnLst/>
            <a:rect l="l" t="t" r="r" b="b"/>
            <a:pathLst>
              <a:path w="50886" h="64328">
                <a:moveTo>
                  <a:pt x="42245" y="64328"/>
                </a:moveTo>
                <a:lnTo>
                  <a:pt x="49926" y="64328"/>
                </a:lnTo>
                <a:lnTo>
                  <a:pt x="50886" y="63352"/>
                </a:lnTo>
                <a:lnTo>
                  <a:pt x="50886" y="18242"/>
                </a:lnTo>
                <a:lnTo>
                  <a:pt x="49926" y="15361"/>
                </a:lnTo>
                <a:lnTo>
                  <a:pt x="48966" y="12481"/>
                </a:lnTo>
                <a:lnTo>
                  <a:pt x="48006" y="9601"/>
                </a:lnTo>
                <a:lnTo>
                  <a:pt x="47045" y="7680"/>
                </a:lnTo>
                <a:lnTo>
                  <a:pt x="45125" y="4800"/>
                </a:lnTo>
                <a:lnTo>
                  <a:pt x="42245" y="3840"/>
                </a:lnTo>
                <a:lnTo>
                  <a:pt x="40325" y="1920"/>
                </a:lnTo>
                <a:lnTo>
                  <a:pt x="37444" y="960"/>
                </a:lnTo>
                <a:lnTo>
                  <a:pt x="33604" y="0"/>
                </a:lnTo>
                <a:lnTo>
                  <a:pt x="26883" y="0"/>
                </a:lnTo>
                <a:lnTo>
                  <a:pt x="23042" y="960"/>
                </a:lnTo>
                <a:lnTo>
                  <a:pt x="20162" y="2880"/>
                </a:lnTo>
                <a:lnTo>
                  <a:pt x="16322" y="4800"/>
                </a:lnTo>
                <a:lnTo>
                  <a:pt x="13441" y="6720"/>
                </a:lnTo>
                <a:lnTo>
                  <a:pt x="9601" y="10561"/>
                </a:lnTo>
                <a:lnTo>
                  <a:pt x="9601" y="1920"/>
                </a:lnTo>
                <a:lnTo>
                  <a:pt x="8656" y="1920"/>
                </a:lnTo>
                <a:lnTo>
                  <a:pt x="8656" y="960"/>
                </a:lnTo>
                <a:lnTo>
                  <a:pt x="975" y="960"/>
                </a:lnTo>
                <a:lnTo>
                  <a:pt x="975" y="1920"/>
                </a:lnTo>
                <a:lnTo>
                  <a:pt x="0" y="1920"/>
                </a:lnTo>
                <a:lnTo>
                  <a:pt x="0" y="63352"/>
                </a:lnTo>
                <a:lnTo>
                  <a:pt x="975" y="63352"/>
                </a:lnTo>
                <a:lnTo>
                  <a:pt x="975" y="64328"/>
                </a:lnTo>
                <a:lnTo>
                  <a:pt x="9601" y="64328"/>
                </a:lnTo>
                <a:lnTo>
                  <a:pt x="10561" y="63352"/>
                </a:lnTo>
                <a:lnTo>
                  <a:pt x="10561" y="21122"/>
                </a:lnTo>
                <a:lnTo>
                  <a:pt x="14401" y="17282"/>
                </a:lnTo>
                <a:lnTo>
                  <a:pt x="17282" y="14401"/>
                </a:lnTo>
                <a:lnTo>
                  <a:pt x="19202" y="12481"/>
                </a:lnTo>
                <a:lnTo>
                  <a:pt x="22082" y="10561"/>
                </a:lnTo>
                <a:lnTo>
                  <a:pt x="24963" y="9601"/>
                </a:lnTo>
                <a:lnTo>
                  <a:pt x="31683" y="9601"/>
                </a:lnTo>
                <a:lnTo>
                  <a:pt x="33604" y="10561"/>
                </a:lnTo>
                <a:lnTo>
                  <a:pt x="34564" y="11521"/>
                </a:lnTo>
                <a:lnTo>
                  <a:pt x="36484" y="12481"/>
                </a:lnTo>
                <a:lnTo>
                  <a:pt x="37444" y="14401"/>
                </a:lnTo>
                <a:lnTo>
                  <a:pt x="38404" y="15361"/>
                </a:lnTo>
                <a:lnTo>
                  <a:pt x="39364" y="17282"/>
                </a:lnTo>
                <a:lnTo>
                  <a:pt x="39364" y="19202"/>
                </a:lnTo>
                <a:lnTo>
                  <a:pt x="40325" y="21122"/>
                </a:lnTo>
                <a:lnTo>
                  <a:pt x="40325" y="63352"/>
                </a:lnTo>
                <a:lnTo>
                  <a:pt x="41285" y="63352"/>
                </a:lnTo>
                <a:lnTo>
                  <a:pt x="41285" y="64328"/>
                </a:lnTo>
                <a:lnTo>
                  <a:pt x="42245" y="643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1" name="object 1161"/>
          <p:cNvSpPr/>
          <p:nvPr/>
        </p:nvSpPr>
        <p:spPr>
          <a:xfrm>
            <a:off x="2379040" y="3706215"/>
            <a:ext cx="22082" cy="87355"/>
          </a:xfrm>
          <a:custGeom>
            <a:avLst/>
            <a:gdLst/>
            <a:ahLst/>
            <a:cxnLst/>
            <a:rect l="l" t="t" r="r" b="b"/>
            <a:pathLst>
              <a:path w="22082" h="87355">
                <a:moveTo>
                  <a:pt x="19202" y="51846"/>
                </a:moveTo>
                <a:lnTo>
                  <a:pt x="16322" y="49926"/>
                </a:lnTo>
                <a:lnTo>
                  <a:pt x="13441" y="47045"/>
                </a:lnTo>
                <a:lnTo>
                  <a:pt x="10561" y="44165"/>
                </a:lnTo>
                <a:lnTo>
                  <a:pt x="10561" y="20162"/>
                </a:lnTo>
                <a:lnTo>
                  <a:pt x="12481" y="18242"/>
                </a:lnTo>
                <a:lnTo>
                  <a:pt x="14401" y="16322"/>
                </a:lnTo>
                <a:lnTo>
                  <a:pt x="15361" y="14401"/>
                </a:lnTo>
                <a:lnTo>
                  <a:pt x="17282" y="13441"/>
                </a:lnTo>
                <a:lnTo>
                  <a:pt x="19202" y="11521"/>
                </a:lnTo>
                <a:lnTo>
                  <a:pt x="20162" y="1920"/>
                </a:lnTo>
                <a:lnTo>
                  <a:pt x="18242" y="2880"/>
                </a:lnTo>
                <a:lnTo>
                  <a:pt x="16322" y="3840"/>
                </a:lnTo>
                <a:lnTo>
                  <a:pt x="14401" y="4800"/>
                </a:lnTo>
                <a:lnTo>
                  <a:pt x="13441" y="6720"/>
                </a:lnTo>
                <a:lnTo>
                  <a:pt x="11521" y="8641"/>
                </a:lnTo>
                <a:lnTo>
                  <a:pt x="9601" y="9601"/>
                </a:lnTo>
                <a:lnTo>
                  <a:pt x="9601" y="960"/>
                </a:lnTo>
                <a:lnTo>
                  <a:pt x="8641" y="960"/>
                </a:lnTo>
                <a:lnTo>
                  <a:pt x="7680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86395"/>
                </a:lnTo>
                <a:lnTo>
                  <a:pt x="1920" y="86395"/>
                </a:lnTo>
                <a:lnTo>
                  <a:pt x="1920" y="87355"/>
                </a:lnTo>
                <a:lnTo>
                  <a:pt x="7680" y="87355"/>
                </a:lnTo>
                <a:lnTo>
                  <a:pt x="8641" y="86395"/>
                </a:lnTo>
                <a:lnTo>
                  <a:pt x="10561" y="86395"/>
                </a:lnTo>
                <a:lnTo>
                  <a:pt x="10561" y="55686"/>
                </a:lnTo>
                <a:lnTo>
                  <a:pt x="12481" y="56647"/>
                </a:lnTo>
                <a:lnTo>
                  <a:pt x="14401" y="58552"/>
                </a:lnTo>
                <a:lnTo>
                  <a:pt x="15361" y="59527"/>
                </a:lnTo>
                <a:lnTo>
                  <a:pt x="16322" y="60487"/>
                </a:lnTo>
                <a:lnTo>
                  <a:pt x="18242" y="61432"/>
                </a:lnTo>
                <a:lnTo>
                  <a:pt x="19202" y="62392"/>
                </a:lnTo>
                <a:lnTo>
                  <a:pt x="21122" y="63367"/>
                </a:lnTo>
                <a:lnTo>
                  <a:pt x="22082" y="53766"/>
                </a:lnTo>
                <a:lnTo>
                  <a:pt x="19202" y="51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2" name="object 1162"/>
          <p:cNvSpPr/>
          <p:nvPr/>
        </p:nvSpPr>
        <p:spPr>
          <a:xfrm>
            <a:off x="2398242" y="3705255"/>
            <a:ext cx="35524" cy="65288"/>
          </a:xfrm>
          <a:custGeom>
            <a:avLst/>
            <a:gdLst/>
            <a:ahLst/>
            <a:cxnLst/>
            <a:rect l="l" t="t" r="r" b="b"/>
            <a:pathLst>
              <a:path w="35524" h="65288">
                <a:moveTo>
                  <a:pt x="6720" y="65288"/>
                </a:moveTo>
                <a:lnTo>
                  <a:pt x="13441" y="65288"/>
                </a:lnTo>
                <a:lnTo>
                  <a:pt x="17282" y="64328"/>
                </a:lnTo>
                <a:lnTo>
                  <a:pt x="21122" y="63352"/>
                </a:lnTo>
                <a:lnTo>
                  <a:pt x="24003" y="61447"/>
                </a:lnTo>
                <a:lnTo>
                  <a:pt x="26883" y="59512"/>
                </a:lnTo>
                <a:lnTo>
                  <a:pt x="28803" y="56647"/>
                </a:lnTo>
                <a:lnTo>
                  <a:pt x="30723" y="53766"/>
                </a:lnTo>
                <a:lnTo>
                  <a:pt x="32644" y="49926"/>
                </a:lnTo>
                <a:lnTo>
                  <a:pt x="33604" y="46085"/>
                </a:lnTo>
                <a:lnTo>
                  <a:pt x="34564" y="41285"/>
                </a:lnTo>
                <a:lnTo>
                  <a:pt x="35524" y="36484"/>
                </a:lnTo>
                <a:lnTo>
                  <a:pt x="35524" y="27843"/>
                </a:lnTo>
                <a:lnTo>
                  <a:pt x="34564" y="23042"/>
                </a:lnTo>
                <a:lnTo>
                  <a:pt x="34564" y="19202"/>
                </a:lnTo>
                <a:lnTo>
                  <a:pt x="33604" y="15361"/>
                </a:lnTo>
                <a:lnTo>
                  <a:pt x="31683" y="12481"/>
                </a:lnTo>
                <a:lnTo>
                  <a:pt x="29763" y="9601"/>
                </a:lnTo>
                <a:lnTo>
                  <a:pt x="27843" y="6720"/>
                </a:lnTo>
                <a:lnTo>
                  <a:pt x="25923" y="3840"/>
                </a:lnTo>
                <a:lnTo>
                  <a:pt x="22082" y="2880"/>
                </a:lnTo>
                <a:lnTo>
                  <a:pt x="19202" y="960"/>
                </a:lnTo>
                <a:lnTo>
                  <a:pt x="15361" y="0"/>
                </a:lnTo>
                <a:lnTo>
                  <a:pt x="7680" y="0"/>
                </a:lnTo>
                <a:lnTo>
                  <a:pt x="5760" y="960"/>
                </a:lnTo>
                <a:lnTo>
                  <a:pt x="384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12481"/>
                </a:lnTo>
                <a:lnTo>
                  <a:pt x="960" y="12481"/>
                </a:lnTo>
                <a:lnTo>
                  <a:pt x="2880" y="11521"/>
                </a:lnTo>
                <a:lnTo>
                  <a:pt x="3840" y="10561"/>
                </a:lnTo>
                <a:lnTo>
                  <a:pt x="4800" y="10561"/>
                </a:lnTo>
                <a:lnTo>
                  <a:pt x="6720" y="9601"/>
                </a:lnTo>
                <a:lnTo>
                  <a:pt x="12481" y="9601"/>
                </a:lnTo>
                <a:lnTo>
                  <a:pt x="14401" y="10561"/>
                </a:lnTo>
                <a:lnTo>
                  <a:pt x="16322" y="11521"/>
                </a:lnTo>
                <a:lnTo>
                  <a:pt x="18242" y="12481"/>
                </a:lnTo>
                <a:lnTo>
                  <a:pt x="20162" y="14401"/>
                </a:lnTo>
                <a:lnTo>
                  <a:pt x="21122" y="16322"/>
                </a:lnTo>
                <a:lnTo>
                  <a:pt x="22082" y="19202"/>
                </a:lnTo>
                <a:lnTo>
                  <a:pt x="23042" y="21122"/>
                </a:lnTo>
                <a:lnTo>
                  <a:pt x="23042" y="24002"/>
                </a:lnTo>
                <a:lnTo>
                  <a:pt x="24003" y="26883"/>
                </a:lnTo>
                <a:lnTo>
                  <a:pt x="24003" y="38404"/>
                </a:lnTo>
                <a:lnTo>
                  <a:pt x="23042" y="41285"/>
                </a:lnTo>
                <a:lnTo>
                  <a:pt x="22082" y="44165"/>
                </a:lnTo>
                <a:lnTo>
                  <a:pt x="22082" y="46085"/>
                </a:lnTo>
                <a:lnTo>
                  <a:pt x="20162" y="48966"/>
                </a:lnTo>
                <a:lnTo>
                  <a:pt x="19202" y="50886"/>
                </a:lnTo>
                <a:lnTo>
                  <a:pt x="17282" y="52806"/>
                </a:lnTo>
                <a:lnTo>
                  <a:pt x="15361" y="53766"/>
                </a:lnTo>
                <a:lnTo>
                  <a:pt x="13441" y="55671"/>
                </a:lnTo>
                <a:lnTo>
                  <a:pt x="5760" y="55671"/>
                </a:lnTo>
                <a:lnTo>
                  <a:pt x="2880" y="54726"/>
                </a:lnTo>
                <a:lnTo>
                  <a:pt x="1920" y="64328"/>
                </a:lnTo>
                <a:lnTo>
                  <a:pt x="2880" y="64328"/>
                </a:lnTo>
                <a:lnTo>
                  <a:pt x="4800" y="65288"/>
                </a:lnTo>
                <a:lnTo>
                  <a:pt x="6720" y="65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3" name="object 1163"/>
          <p:cNvSpPr/>
          <p:nvPr/>
        </p:nvSpPr>
        <p:spPr>
          <a:xfrm>
            <a:off x="2461610" y="3754221"/>
            <a:ext cx="8625" cy="16322"/>
          </a:xfrm>
          <a:custGeom>
            <a:avLst/>
            <a:gdLst/>
            <a:ahLst/>
            <a:cxnLst/>
            <a:rect l="l" t="t" r="r" b="b"/>
            <a:pathLst>
              <a:path w="8625" h="16322">
                <a:moveTo>
                  <a:pt x="4800" y="5760"/>
                </a:moveTo>
                <a:lnTo>
                  <a:pt x="2865" y="3840"/>
                </a:lnTo>
                <a:lnTo>
                  <a:pt x="960" y="1920"/>
                </a:lnTo>
                <a:lnTo>
                  <a:pt x="0" y="0"/>
                </a:lnTo>
                <a:lnTo>
                  <a:pt x="960" y="14386"/>
                </a:lnTo>
                <a:lnTo>
                  <a:pt x="4800" y="15361"/>
                </a:lnTo>
                <a:lnTo>
                  <a:pt x="8625" y="16322"/>
                </a:lnTo>
                <a:lnTo>
                  <a:pt x="7680" y="6705"/>
                </a:lnTo>
                <a:lnTo>
                  <a:pt x="480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4" name="object 1164"/>
          <p:cNvSpPr/>
          <p:nvPr/>
        </p:nvSpPr>
        <p:spPr>
          <a:xfrm>
            <a:off x="2446248" y="3705255"/>
            <a:ext cx="59512" cy="65288"/>
          </a:xfrm>
          <a:custGeom>
            <a:avLst/>
            <a:gdLst/>
            <a:ahLst/>
            <a:cxnLst/>
            <a:rect l="l" t="t" r="r" b="b"/>
            <a:pathLst>
              <a:path w="59512" h="65288">
                <a:moveTo>
                  <a:pt x="35509" y="55671"/>
                </a:moveTo>
                <a:lnTo>
                  <a:pt x="23042" y="55671"/>
                </a:lnTo>
                <a:lnTo>
                  <a:pt x="23987" y="65288"/>
                </a:lnTo>
                <a:lnTo>
                  <a:pt x="33604" y="65288"/>
                </a:lnTo>
                <a:lnTo>
                  <a:pt x="38389" y="64328"/>
                </a:lnTo>
                <a:lnTo>
                  <a:pt x="42230" y="63352"/>
                </a:lnTo>
                <a:lnTo>
                  <a:pt x="46070" y="61447"/>
                </a:lnTo>
                <a:lnTo>
                  <a:pt x="48950" y="58567"/>
                </a:lnTo>
                <a:lnTo>
                  <a:pt x="51831" y="55671"/>
                </a:lnTo>
                <a:lnTo>
                  <a:pt x="53751" y="52806"/>
                </a:lnTo>
                <a:lnTo>
                  <a:pt x="55671" y="49926"/>
                </a:lnTo>
                <a:lnTo>
                  <a:pt x="57591" y="45125"/>
                </a:lnTo>
                <a:lnTo>
                  <a:pt x="58552" y="41285"/>
                </a:lnTo>
                <a:lnTo>
                  <a:pt x="59512" y="36484"/>
                </a:lnTo>
                <a:lnTo>
                  <a:pt x="59512" y="26883"/>
                </a:lnTo>
                <a:lnTo>
                  <a:pt x="58552" y="23042"/>
                </a:lnTo>
                <a:lnTo>
                  <a:pt x="57591" y="18242"/>
                </a:lnTo>
                <a:lnTo>
                  <a:pt x="56631" y="14401"/>
                </a:lnTo>
                <a:lnTo>
                  <a:pt x="54711" y="11521"/>
                </a:lnTo>
                <a:lnTo>
                  <a:pt x="51831" y="8641"/>
                </a:lnTo>
                <a:lnTo>
                  <a:pt x="49911" y="5760"/>
                </a:lnTo>
                <a:lnTo>
                  <a:pt x="46070" y="3840"/>
                </a:lnTo>
                <a:lnTo>
                  <a:pt x="43190" y="1920"/>
                </a:lnTo>
                <a:lnTo>
                  <a:pt x="39349" y="960"/>
                </a:lnTo>
                <a:lnTo>
                  <a:pt x="34549" y="0"/>
                </a:lnTo>
                <a:lnTo>
                  <a:pt x="24947" y="0"/>
                </a:lnTo>
                <a:lnTo>
                  <a:pt x="20162" y="960"/>
                </a:lnTo>
                <a:lnTo>
                  <a:pt x="16322" y="2880"/>
                </a:lnTo>
                <a:lnTo>
                  <a:pt x="12481" y="3840"/>
                </a:lnTo>
                <a:lnTo>
                  <a:pt x="9601" y="6720"/>
                </a:lnTo>
                <a:lnTo>
                  <a:pt x="7680" y="9601"/>
                </a:lnTo>
                <a:lnTo>
                  <a:pt x="4800" y="12481"/>
                </a:lnTo>
                <a:lnTo>
                  <a:pt x="2880" y="15361"/>
                </a:lnTo>
                <a:lnTo>
                  <a:pt x="1920" y="20162"/>
                </a:lnTo>
                <a:lnTo>
                  <a:pt x="0" y="24002"/>
                </a:lnTo>
                <a:lnTo>
                  <a:pt x="0" y="43205"/>
                </a:lnTo>
                <a:lnTo>
                  <a:pt x="1920" y="47045"/>
                </a:lnTo>
                <a:lnTo>
                  <a:pt x="2880" y="50886"/>
                </a:lnTo>
                <a:lnTo>
                  <a:pt x="4800" y="53766"/>
                </a:lnTo>
                <a:lnTo>
                  <a:pt x="6705" y="56647"/>
                </a:lnTo>
                <a:lnTo>
                  <a:pt x="9601" y="59512"/>
                </a:lnTo>
                <a:lnTo>
                  <a:pt x="12481" y="61447"/>
                </a:lnTo>
                <a:lnTo>
                  <a:pt x="16322" y="63352"/>
                </a:lnTo>
                <a:lnTo>
                  <a:pt x="15361" y="48966"/>
                </a:lnTo>
                <a:lnTo>
                  <a:pt x="13426" y="47045"/>
                </a:lnTo>
                <a:lnTo>
                  <a:pt x="12481" y="44165"/>
                </a:lnTo>
                <a:lnTo>
                  <a:pt x="12481" y="41285"/>
                </a:lnTo>
                <a:lnTo>
                  <a:pt x="11521" y="38404"/>
                </a:lnTo>
                <a:lnTo>
                  <a:pt x="11521" y="25923"/>
                </a:lnTo>
                <a:lnTo>
                  <a:pt x="12481" y="23042"/>
                </a:lnTo>
                <a:lnTo>
                  <a:pt x="13426" y="20162"/>
                </a:lnTo>
                <a:lnTo>
                  <a:pt x="14386" y="18242"/>
                </a:lnTo>
                <a:lnTo>
                  <a:pt x="15361" y="15361"/>
                </a:lnTo>
                <a:lnTo>
                  <a:pt x="17266" y="13441"/>
                </a:lnTo>
                <a:lnTo>
                  <a:pt x="19202" y="12481"/>
                </a:lnTo>
                <a:lnTo>
                  <a:pt x="21107" y="10561"/>
                </a:lnTo>
                <a:lnTo>
                  <a:pt x="23987" y="9601"/>
                </a:lnTo>
                <a:lnTo>
                  <a:pt x="36469" y="9601"/>
                </a:lnTo>
                <a:lnTo>
                  <a:pt x="38389" y="11521"/>
                </a:lnTo>
                <a:lnTo>
                  <a:pt x="40309" y="12481"/>
                </a:lnTo>
                <a:lnTo>
                  <a:pt x="42230" y="14401"/>
                </a:lnTo>
                <a:lnTo>
                  <a:pt x="44150" y="16322"/>
                </a:lnTo>
                <a:lnTo>
                  <a:pt x="45110" y="18242"/>
                </a:lnTo>
                <a:lnTo>
                  <a:pt x="46070" y="21122"/>
                </a:lnTo>
                <a:lnTo>
                  <a:pt x="47030" y="24002"/>
                </a:lnTo>
                <a:lnTo>
                  <a:pt x="47030" y="26883"/>
                </a:lnTo>
                <a:lnTo>
                  <a:pt x="47990" y="29763"/>
                </a:lnTo>
                <a:lnTo>
                  <a:pt x="47990" y="36484"/>
                </a:lnTo>
                <a:lnTo>
                  <a:pt x="47030" y="39364"/>
                </a:lnTo>
                <a:lnTo>
                  <a:pt x="47030" y="42245"/>
                </a:lnTo>
                <a:lnTo>
                  <a:pt x="46070" y="45125"/>
                </a:lnTo>
                <a:lnTo>
                  <a:pt x="45110" y="48005"/>
                </a:lnTo>
                <a:lnTo>
                  <a:pt x="43190" y="49926"/>
                </a:lnTo>
                <a:lnTo>
                  <a:pt x="42230" y="51846"/>
                </a:lnTo>
                <a:lnTo>
                  <a:pt x="40309" y="53766"/>
                </a:lnTo>
                <a:lnTo>
                  <a:pt x="37429" y="54726"/>
                </a:lnTo>
                <a:lnTo>
                  <a:pt x="35509" y="55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5" name="object 1165"/>
          <p:cNvSpPr/>
          <p:nvPr/>
        </p:nvSpPr>
        <p:spPr>
          <a:xfrm>
            <a:off x="2521122" y="3677412"/>
            <a:ext cx="11521" cy="92171"/>
          </a:xfrm>
          <a:custGeom>
            <a:avLst/>
            <a:gdLst/>
            <a:ahLst/>
            <a:cxnLst/>
            <a:rect l="l" t="t" r="r" b="b"/>
            <a:pathLst>
              <a:path w="11521" h="92171">
                <a:moveTo>
                  <a:pt x="0" y="1935"/>
                </a:moveTo>
                <a:lnTo>
                  <a:pt x="0" y="90236"/>
                </a:lnTo>
                <a:lnTo>
                  <a:pt x="960" y="91196"/>
                </a:lnTo>
                <a:lnTo>
                  <a:pt x="1920" y="92171"/>
                </a:lnTo>
                <a:lnTo>
                  <a:pt x="10561" y="92171"/>
                </a:lnTo>
                <a:lnTo>
                  <a:pt x="10561" y="91196"/>
                </a:lnTo>
                <a:lnTo>
                  <a:pt x="11521" y="91196"/>
                </a:lnTo>
                <a:lnTo>
                  <a:pt x="11521" y="960"/>
                </a:lnTo>
                <a:lnTo>
                  <a:pt x="10561" y="960"/>
                </a:lnTo>
                <a:lnTo>
                  <a:pt x="9601" y="0"/>
                </a:lnTo>
                <a:lnTo>
                  <a:pt x="192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6" name="object 1166"/>
          <p:cNvSpPr/>
          <p:nvPr/>
        </p:nvSpPr>
        <p:spPr>
          <a:xfrm>
            <a:off x="2552806" y="3706215"/>
            <a:ext cx="10561" cy="63367"/>
          </a:xfrm>
          <a:custGeom>
            <a:avLst/>
            <a:gdLst/>
            <a:ahLst/>
            <a:cxnLst/>
            <a:rect l="l" t="t" r="r" b="b"/>
            <a:pathLst>
              <a:path w="10561" h="63367">
                <a:moveTo>
                  <a:pt x="960" y="0"/>
                </a:moveTo>
                <a:lnTo>
                  <a:pt x="960" y="960"/>
                </a:lnTo>
                <a:lnTo>
                  <a:pt x="0" y="960"/>
                </a:lnTo>
                <a:lnTo>
                  <a:pt x="0" y="62392"/>
                </a:lnTo>
                <a:lnTo>
                  <a:pt x="960" y="62392"/>
                </a:lnTo>
                <a:lnTo>
                  <a:pt x="960" y="63367"/>
                </a:lnTo>
                <a:lnTo>
                  <a:pt x="9585" y="63367"/>
                </a:lnTo>
                <a:lnTo>
                  <a:pt x="9585" y="62392"/>
                </a:lnTo>
                <a:lnTo>
                  <a:pt x="10561" y="62392"/>
                </a:lnTo>
                <a:lnTo>
                  <a:pt x="10561" y="960"/>
                </a:lnTo>
                <a:lnTo>
                  <a:pt x="9585" y="960"/>
                </a:lnTo>
                <a:lnTo>
                  <a:pt x="9585" y="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7" name="object 1167"/>
          <p:cNvSpPr/>
          <p:nvPr/>
        </p:nvSpPr>
        <p:spPr>
          <a:xfrm>
            <a:off x="2550871" y="3682212"/>
            <a:ext cx="14401" cy="12481"/>
          </a:xfrm>
          <a:custGeom>
            <a:avLst/>
            <a:gdLst/>
            <a:ahLst/>
            <a:cxnLst/>
            <a:rect l="l" t="t" r="r" b="b"/>
            <a:pathLst>
              <a:path w="14401" h="12481">
                <a:moveTo>
                  <a:pt x="14401" y="5760"/>
                </a:moveTo>
                <a:lnTo>
                  <a:pt x="14401" y="3840"/>
                </a:lnTo>
                <a:lnTo>
                  <a:pt x="13456" y="1920"/>
                </a:lnTo>
                <a:lnTo>
                  <a:pt x="12496" y="975"/>
                </a:lnTo>
                <a:lnTo>
                  <a:pt x="11521" y="0"/>
                </a:lnTo>
                <a:lnTo>
                  <a:pt x="2895" y="0"/>
                </a:lnTo>
                <a:lnTo>
                  <a:pt x="1935" y="975"/>
                </a:lnTo>
                <a:lnTo>
                  <a:pt x="975" y="1920"/>
                </a:lnTo>
                <a:lnTo>
                  <a:pt x="0" y="3840"/>
                </a:lnTo>
                <a:lnTo>
                  <a:pt x="0" y="8641"/>
                </a:lnTo>
                <a:lnTo>
                  <a:pt x="975" y="10561"/>
                </a:lnTo>
                <a:lnTo>
                  <a:pt x="1935" y="11521"/>
                </a:lnTo>
                <a:lnTo>
                  <a:pt x="2895" y="12481"/>
                </a:lnTo>
                <a:lnTo>
                  <a:pt x="11521" y="12481"/>
                </a:lnTo>
                <a:lnTo>
                  <a:pt x="12496" y="11521"/>
                </a:lnTo>
                <a:lnTo>
                  <a:pt x="13456" y="10561"/>
                </a:lnTo>
                <a:lnTo>
                  <a:pt x="14401" y="8641"/>
                </a:lnTo>
                <a:lnTo>
                  <a:pt x="14401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8" name="object 1168"/>
          <p:cNvSpPr/>
          <p:nvPr/>
        </p:nvSpPr>
        <p:spPr>
          <a:xfrm>
            <a:off x="2579674" y="3705255"/>
            <a:ext cx="47045" cy="65288"/>
          </a:xfrm>
          <a:custGeom>
            <a:avLst/>
            <a:gdLst/>
            <a:ahLst/>
            <a:cxnLst/>
            <a:rect l="l" t="t" r="r" b="b"/>
            <a:pathLst>
              <a:path w="47045" h="65288">
                <a:moveTo>
                  <a:pt x="15361" y="63352"/>
                </a:moveTo>
                <a:lnTo>
                  <a:pt x="18242" y="64328"/>
                </a:lnTo>
                <a:lnTo>
                  <a:pt x="22082" y="65288"/>
                </a:lnTo>
                <a:lnTo>
                  <a:pt x="30723" y="65288"/>
                </a:lnTo>
                <a:lnTo>
                  <a:pt x="32644" y="64328"/>
                </a:lnTo>
                <a:lnTo>
                  <a:pt x="34564" y="64328"/>
                </a:lnTo>
                <a:lnTo>
                  <a:pt x="36484" y="63352"/>
                </a:lnTo>
                <a:lnTo>
                  <a:pt x="37444" y="63352"/>
                </a:lnTo>
                <a:lnTo>
                  <a:pt x="39364" y="62392"/>
                </a:lnTo>
                <a:lnTo>
                  <a:pt x="41285" y="61447"/>
                </a:lnTo>
                <a:lnTo>
                  <a:pt x="42245" y="61447"/>
                </a:lnTo>
                <a:lnTo>
                  <a:pt x="43205" y="60487"/>
                </a:lnTo>
                <a:lnTo>
                  <a:pt x="44165" y="59512"/>
                </a:lnTo>
                <a:lnTo>
                  <a:pt x="45125" y="58567"/>
                </a:lnTo>
                <a:lnTo>
                  <a:pt x="46085" y="58567"/>
                </a:lnTo>
                <a:lnTo>
                  <a:pt x="46085" y="56647"/>
                </a:lnTo>
                <a:lnTo>
                  <a:pt x="47045" y="56647"/>
                </a:lnTo>
                <a:lnTo>
                  <a:pt x="47045" y="50886"/>
                </a:lnTo>
                <a:lnTo>
                  <a:pt x="46085" y="49926"/>
                </a:lnTo>
                <a:lnTo>
                  <a:pt x="46085" y="48966"/>
                </a:lnTo>
                <a:lnTo>
                  <a:pt x="45125" y="48005"/>
                </a:lnTo>
                <a:lnTo>
                  <a:pt x="44165" y="48005"/>
                </a:lnTo>
                <a:lnTo>
                  <a:pt x="44165" y="48966"/>
                </a:lnTo>
                <a:lnTo>
                  <a:pt x="43205" y="49926"/>
                </a:lnTo>
                <a:lnTo>
                  <a:pt x="42245" y="49926"/>
                </a:lnTo>
                <a:lnTo>
                  <a:pt x="40325" y="50886"/>
                </a:lnTo>
                <a:lnTo>
                  <a:pt x="39364" y="51846"/>
                </a:lnTo>
                <a:lnTo>
                  <a:pt x="37444" y="52806"/>
                </a:lnTo>
                <a:lnTo>
                  <a:pt x="36484" y="53766"/>
                </a:lnTo>
                <a:lnTo>
                  <a:pt x="34564" y="54726"/>
                </a:lnTo>
                <a:lnTo>
                  <a:pt x="32644" y="55671"/>
                </a:lnTo>
                <a:lnTo>
                  <a:pt x="23042" y="55671"/>
                </a:lnTo>
                <a:lnTo>
                  <a:pt x="21122" y="54726"/>
                </a:lnTo>
                <a:lnTo>
                  <a:pt x="18242" y="53766"/>
                </a:lnTo>
                <a:lnTo>
                  <a:pt x="17282" y="51846"/>
                </a:lnTo>
                <a:lnTo>
                  <a:pt x="15361" y="49926"/>
                </a:lnTo>
                <a:lnTo>
                  <a:pt x="14401" y="48005"/>
                </a:lnTo>
                <a:lnTo>
                  <a:pt x="13441" y="46085"/>
                </a:lnTo>
                <a:lnTo>
                  <a:pt x="12481" y="43205"/>
                </a:lnTo>
                <a:lnTo>
                  <a:pt x="11521" y="40325"/>
                </a:lnTo>
                <a:lnTo>
                  <a:pt x="11521" y="24963"/>
                </a:lnTo>
                <a:lnTo>
                  <a:pt x="12481" y="19202"/>
                </a:lnTo>
                <a:lnTo>
                  <a:pt x="15361" y="15361"/>
                </a:lnTo>
                <a:lnTo>
                  <a:pt x="18242" y="11521"/>
                </a:lnTo>
                <a:lnTo>
                  <a:pt x="22082" y="9601"/>
                </a:lnTo>
                <a:lnTo>
                  <a:pt x="32644" y="9601"/>
                </a:lnTo>
                <a:lnTo>
                  <a:pt x="34564" y="10561"/>
                </a:lnTo>
                <a:lnTo>
                  <a:pt x="36484" y="11521"/>
                </a:lnTo>
                <a:lnTo>
                  <a:pt x="37444" y="11521"/>
                </a:lnTo>
                <a:lnTo>
                  <a:pt x="39364" y="12481"/>
                </a:lnTo>
                <a:lnTo>
                  <a:pt x="40325" y="13441"/>
                </a:lnTo>
                <a:lnTo>
                  <a:pt x="41285" y="14401"/>
                </a:lnTo>
                <a:lnTo>
                  <a:pt x="42245" y="15361"/>
                </a:lnTo>
                <a:lnTo>
                  <a:pt x="43205" y="16322"/>
                </a:lnTo>
                <a:lnTo>
                  <a:pt x="45125" y="16322"/>
                </a:lnTo>
                <a:lnTo>
                  <a:pt x="46085" y="15361"/>
                </a:lnTo>
                <a:lnTo>
                  <a:pt x="46085" y="6720"/>
                </a:lnTo>
                <a:lnTo>
                  <a:pt x="45125" y="6720"/>
                </a:lnTo>
                <a:lnTo>
                  <a:pt x="45125" y="5760"/>
                </a:lnTo>
                <a:lnTo>
                  <a:pt x="44165" y="5760"/>
                </a:lnTo>
                <a:lnTo>
                  <a:pt x="43205" y="4800"/>
                </a:lnTo>
                <a:lnTo>
                  <a:pt x="42245" y="3840"/>
                </a:lnTo>
                <a:lnTo>
                  <a:pt x="41285" y="2880"/>
                </a:lnTo>
                <a:lnTo>
                  <a:pt x="39364" y="2880"/>
                </a:lnTo>
                <a:lnTo>
                  <a:pt x="38404" y="1920"/>
                </a:lnTo>
                <a:lnTo>
                  <a:pt x="36484" y="1920"/>
                </a:lnTo>
                <a:lnTo>
                  <a:pt x="34564" y="960"/>
                </a:lnTo>
                <a:lnTo>
                  <a:pt x="33604" y="960"/>
                </a:lnTo>
                <a:lnTo>
                  <a:pt x="31683" y="0"/>
                </a:lnTo>
                <a:lnTo>
                  <a:pt x="24003" y="0"/>
                </a:lnTo>
                <a:lnTo>
                  <a:pt x="20162" y="960"/>
                </a:lnTo>
                <a:lnTo>
                  <a:pt x="16322" y="1920"/>
                </a:lnTo>
                <a:lnTo>
                  <a:pt x="13441" y="3840"/>
                </a:lnTo>
                <a:lnTo>
                  <a:pt x="10561" y="5760"/>
                </a:lnTo>
                <a:lnTo>
                  <a:pt x="7680" y="7680"/>
                </a:lnTo>
                <a:lnTo>
                  <a:pt x="5760" y="10561"/>
                </a:lnTo>
                <a:lnTo>
                  <a:pt x="3840" y="14401"/>
                </a:lnTo>
                <a:lnTo>
                  <a:pt x="1920" y="18242"/>
                </a:lnTo>
                <a:lnTo>
                  <a:pt x="960" y="23042"/>
                </a:lnTo>
                <a:lnTo>
                  <a:pt x="0" y="27843"/>
                </a:lnTo>
                <a:lnTo>
                  <a:pt x="0" y="43205"/>
                </a:lnTo>
                <a:lnTo>
                  <a:pt x="1920" y="47045"/>
                </a:lnTo>
                <a:lnTo>
                  <a:pt x="2880" y="50886"/>
                </a:lnTo>
                <a:lnTo>
                  <a:pt x="4800" y="54726"/>
                </a:lnTo>
                <a:lnTo>
                  <a:pt x="6720" y="56647"/>
                </a:lnTo>
                <a:lnTo>
                  <a:pt x="8641" y="59512"/>
                </a:lnTo>
                <a:lnTo>
                  <a:pt x="11521" y="61447"/>
                </a:lnTo>
                <a:lnTo>
                  <a:pt x="15361" y="633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9" name="object 1169"/>
          <p:cNvSpPr/>
          <p:nvPr/>
        </p:nvSpPr>
        <p:spPr>
          <a:xfrm>
            <a:off x="2633441" y="3706215"/>
            <a:ext cx="56631" cy="87355"/>
          </a:xfrm>
          <a:custGeom>
            <a:avLst/>
            <a:gdLst/>
            <a:ahLst/>
            <a:cxnLst/>
            <a:rect l="l" t="t" r="r" b="b"/>
            <a:pathLst>
              <a:path w="56631" h="87355">
                <a:moveTo>
                  <a:pt x="11521" y="1920"/>
                </a:moveTo>
                <a:lnTo>
                  <a:pt x="10561" y="960"/>
                </a:lnTo>
                <a:lnTo>
                  <a:pt x="9601" y="960"/>
                </a:lnTo>
                <a:lnTo>
                  <a:pt x="9601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3840"/>
                </a:lnTo>
                <a:lnTo>
                  <a:pt x="21122" y="61432"/>
                </a:lnTo>
                <a:lnTo>
                  <a:pt x="22067" y="61432"/>
                </a:lnTo>
                <a:lnTo>
                  <a:pt x="22067" y="62392"/>
                </a:lnTo>
                <a:lnTo>
                  <a:pt x="23027" y="62392"/>
                </a:lnTo>
                <a:lnTo>
                  <a:pt x="23027" y="63367"/>
                </a:lnTo>
                <a:lnTo>
                  <a:pt x="15346" y="83515"/>
                </a:lnTo>
                <a:lnTo>
                  <a:pt x="15346" y="84475"/>
                </a:lnTo>
                <a:lnTo>
                  <a:pt x="14401" y="85435"/>
                </a:lnTo>
                <a:lnTo>
                  <a:pt x="15346" y="85435"/>
                </a:lnTo>
                <a:lnTo>
                  <a:pt x="15346" y="86395"/>
                </a:lnTo>
                <a:lnTo>
                  <a:pt x="16322" y="86395"/>
                </a:lnTo>
                <a:lnTo>
                  <a:pt x="17282" y="87355"/>
                </a:lnTo>
                <a:lnTo>
                  <a:pt x="24003" y="87355"/>
                </a:lnTo>
                <a:lnTo>
                  <a:pt x="24963" y="86395"/>
                </a:lnTo>
                <a:lnTo>
                  <a:pt x="25907" y="86395"/>
                </a:lnTo>
                <a:lnTo>
                  <a:pt x="26868" y="85435"/>
                </a:lnTo>
                <a:lnTo>
                  <a:pt x="34549" y="63367"/>
                </a:lnTo>
                <a:lnTo>
                  <a:pt x="55671" y="3840"/>
                </a:lnTo>
                <a:lnTo>
                  <a:pt x="56631" y="2880"/>
                </a:lnTo>
                <a:lnTo>
                  <a:pt x="56631" y="960"/>
                </a:lnTo>
                <a:lnTo>
                  <a:pt x="55671" y="960"/>
                </a:lnTo>
                <a:lnTo>
                  <a:pt x="54711" y="0"/>
                </a:lnTo>
                <a:lnTo>
                  <a:pt x="47030" y="0"/>
                </a:lnTo>
                <a:lnTo>
                  <a:pt x="47030" y="960"/>
                </a:lnTo>
                <a:lnTo>
                  <a:pt x="46070" y="960"/>
                </a:lnTo>
                <a:lnTo>
                  <a:pt x="45110" y="1920"/>
                </a:lnTo>
                <a:lnTo>
                  <a:pt x="28803" y="49926"/>
                </a:lnTo>
                <a:lnTo>
                  <a:pt x="11521" y="2880"/>
                </a:lnTo>
                <a:lnTo>
                  <a:pt x="11521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0" name="object 1170"/>
          <p:cNvSpPr/>
          <p:nvPr/>
        </p:nvSpPr>
        <p:spPr>
          <a:xfrm>
            <a:off x="1811700" y="2590728"/>
            <a:ext cx="733418" cy="218872"/>
          </a:xfrm>
          <a:custGeom>
            <a:avLst/>
            <a:gdLst/>
            <a:ahLst/>
            <a:cxnLst/>
            <a:rect l="l" t="t" r="r" b="b"/>
            <a:pathLst>
              <a:path w="733418" h="218872">
                <a:moveTo>
                  <a:pt x="0" y="218872"/>
                </a:moveTo>
                <a:lnTo>
                  <a:pt x="733418" y="218872"/>
                </a:lnTo>
                <a:lnTo>
                  <a:pt x="733418" y="0"/>
                </a:lnTo>
                <a:lnTo>
                  <a:pt x="0" y="0"/>
                </a:lnTo>
                <a:lnTo>
                  <a:pt x="0" y="21887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1" name="object 1171"/>
          <p:cNvSpPr/>
          <p:nvPr/>
        </p:nvSpPr>
        <p:spPr>
          <a:xfrm>
            <a:off x="1807860" y="2587858"/>
            <a:ext cx="740145" cy="223662"/>
          </a:xfrm>
          <a:custGeom>
            <a:avLst/>
            <a:gdLst/>
            <a:ahLst/>
            <a:cxnLst/>
            <a:rect l="l" t="t" r="r" b="b"/>
            <a:pathLst>
              <a:path w="740145" h="223662">
                <a:moveTo>
                  <a:pt x="0" y="221741"/>
                </a:moveTo>
                <a:lnTo>
                  <a:pt x="0" y="222702"/>
                </a:lnTo>
                <a:lnTo>
                  <a:pt x="1920" y="223662"/>
                </a:lnTo>
                <a:lnTo>
                  <a:pt x="737265" y="223662"/>
                </a:lnTo>
                <a:lnTo>
                  <a:pt x="5760" y="221741"/>
                </a:lnTo>
                <a:lnTo>
                  <a:pt x="5760" y="5745"/>
                </a:lnTo>
                <a:lnTo>
                  <a:pt x="737265" y="5745"/>
                </a:lnTo>
                <a:lnTo>
                  <a:pt x="738225" y="223662"/>
                </a:lnTo>
                <a:lnTo>
                  <a:pt x="740145" y="222702"/>
                </a:lnTo>
                <a:lnTo>
                  <a:pt x="740145" y="960"/>
                </a:lnTo>
                <a:lnTo>
                  <a:pt x="738225" y="0"/>
                </a:lnTo>
                <a:lnTo>
                  <a:pt x="737265" y="0"/>
                </a:lnTo>
                <a:lnTo>
                  <a:pt x="734385" y="2880"/>
                </a:lnTo>
                <a:lnTo>
                  <a:pt x="5760" y="2880"/>
                </a:lnTo>
                <a:lnTo>
                  <a:pt x="3840" y="5745"/>
                </a:lnTo>
                <a:lnTo>
                  <a:pt x="3840" y="217901"/>
                </a:lnTo>
                <a:lnTo>
                  <a:pt x="3840" y="0"/>
                </a:lnTo>
                <a:lnTo>
                  <a:pt x="1920" y="0"/>
                </a:lnTo>
                <a:lnTo>
                  <a:pt x="0" y="960"/>
                </a:lnTo>
                <a:lnTo>
                  <a:pt x="0" y="2217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2" name="object 1172"/>
          <p:cNvSpPr/>
          <p:nvPr/>
        </p:nvSpPr>
        <p:spPr>
          <a:xfrm>
            <a:off x="2542245" y="2593604"/>
            <a:ext cx="3840" cy="217916"/>
          </a:xfrm>
          <a:custGeom>
            <a:avLst/>
            <a:gdLst/>
            <a:ahLst/>
            <a:cxnLst/>
            <a:rect l="l" t="t" r="r" b="b"/>
            <a:pathLst>
              <a:path w="3840" h="217916">
                <a:moveTo>
                  <a:pt x="2880" y="212156"/>
                </a:moveTo>
                <a:lnTo>
                  <a:pt x="0" y="215996"/>
                </a:lnTo>
                <a:lnTo>
                  <a:pt x="2880" y="217916"/>
                </a:lnTo>
                <a:lnTo>
                  <a:pt x="3840" y="217916"/>
                </a:lnTo>
                <a:lnTo>
                  <a:pt x="2880" y="0"/>
                </a:lnTo>
                <a:lnTo>
                  <a:pt x="2880" y="21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3" name="object 1173"/>
          <p:cNvSpPr/>
          <p:nvPr/>
        </p:nvSpPr>
        <p:spPr>
          <a:xfrm>
            <a:off x="1813620" y="2593604"/>
            <a:ext cx="731504" cy="217916"/>
          </a:xfrm>
          <a:custGeom>
            <a:avLst/>
            <a:gdLst/>
            <a:ahLst/>
            <a:cxnLst/>
            <a:rect l="l" t="t" r="r" b="b"/>
            <a:pathLst>
              <a:path w="731504" h="217916">
                <a:moveTo>
                  <a:pt x="731504" y="0"/>
                </a:moveTo>
                <a:lnTo>
                  <a:pt x="728624" y="0"/>
                </a:lnTo>
                <a:lnTo>
                  <a:pt x="728624" y="212156"/>
                </a:lnTo>
                <a:lnTo>
                  <a:pt x="0" y="212156"/>
                </a:lnTo>
                <a:lnTo>
                  <a:pt x="0" y="215996"/>
                </a:lnTo>
                <a:lnTo>
                  <a:pt x="731504" y="217916"/>
                </a:lnTo>
                <a:lnTo>
                  <a:pt x="728624" y="215996"/>
                </a:lnTo>
                <a:lnTo>
                  <a:pt x="731504" y="212156"/>
                </a:lnTo>
                <a:lnTo>
                  <a:pt x="73150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4" name="object 1174"/>
          <p:cNvSpPr/>
          <p:nvPr/>
        </p:nvSpPr>
        <p:spPr>
          <a:xfrm>
            <a:off x="1811700" y="2587858"/>
            <a:ext cx="733425" cy="217901"/>
          </a:xfrm>
          <a:custGeom>
            <a:avLst/>
            <a:gdLst/>
            <a:ahLst/>
            <a:cxnLst/>
            <a:rect l="l" t="t" r="r" b="b"/>
            <a:pathLst>
              <a:path w="733425" h="217901">
                <a:moveTo>
                  <a:pt x="0" y="217901"/>
                </a:moveTo>
                <a:lnTo>
                  <a:pt x="0" y="5745"/>
                </a:lnTo>
                <a:lnTo>
                  <a:pt x="1920" y="2880"/>
                </a:lnTo>
                <a:lnTo>
                  <a:pt x="730544" y="2880"/>
                </a:lnTo>
                <a:lnTo>
                  <a:pt x="733425" y="0"/>
                </a:lnTo>
                <a:lnTo>
                  <a:pt x="0" y="0"/>
                </a:lnTo>
                <a:lnTo>
                  <a:pt x="0" y="2179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5" name="object 1175"/>
          <p:cNvSpPr/>
          <p:nvPr/>
        </p:nvSpPr>
        <p:spPr>
          <a:xfrm>
            <a:off x="1876013" y="2657932"/>
            <a:ext cx="11521" cy="86395"/>
          </a:xfrm>
          <a:custGeom>
            <a:avLst/>
            <a:gdLst/>
            <a:ahLst/>
            <a:cxnLst/>
            <a:rect l="l" t="t" r="r" b="b"/>
            <a:pathLst>
              <a:path w="11521" h="86395">
                <a:moveTo>
                  <a:pt x="10561" y="86395"/>
                </a:moveTo>
                <a:lnTo>
                  <a:pt x="10561" y="85435"/>
                </a:lnTo>
                <a:lnTo>
                  <a:pt x="11521" y="85435"/>
                </a:lnTo>
                <a:lnTo>
                  <a:pt x="11521" y="960"/>
                </a:lnTo>
                <a:lnTo>
                  <a:pt x="9616" y="960"/>
                </a:lnTo>
                <a:lnTo>
                  <a:pt x="9616" y="0"/>
                </a:lnTo>
                <a:lnTo>
                  <a:pt x="2895" y="0"/>
                </a:lnTo>
                <a:lnTo>
                  <a:pt x="1935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84475"/>
                </a:lnTo>
                <a:lnTo>
                  <a:pt x="960" y="85435"/>
                </a:lnTo>
                <a:lnTo>
                  <a:pt x="1935" y="85435"/>
                </a:lnTo>
                <a:lnTo>
                  <a:pt x="1935" y="86395"/>
                </a:lnTo>
                <a:lnTo>
                  <a:pt x="10561" y="86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6" name="object 1176"/>
          <p:cNvSpPr/>
          <p:nvPr/>
        </p:nvSpPr>
        <p:spPr>
          <a:xfrm>
            <a:off x="1909617" y="2680014"/>
            <a:ext cx="50886" cy="64312"/>
          </a:xfrm>
          <a:custGeom>
            <a:avLst/>
            <a:gdLst/>
            <a:ahLst/>
            <a:cxnLst/>
            <a:rect l="l" t="t" r="r" b="b"/>
            <a:pathLst>
              <a:path w="50886" h="64312">
                <a:moveTo>
                  <a:pt x="9601" y="10546"/>
                </a:moveTo>
                <a:lnTo>
                  <a:pt x="9601" y="1920"/>
                </a:lnTo>
                <a:lnTo>
                  <a:pt x="8641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63352"/>
                </a:lnTo>
                <a:lnTo>
                  <a:pt x="960" y="63352"/>
                </a:lnTo>
                <a:lnTo>
                  <a:pt x="960" y="64312"/>
                </a:lnTo>
                <a:lnTo>
                  <a:pt x="9601" y="64312"/>
                </a:lnTo>
                <a:lnTo>
                  <a:pt x="9601" y="63352"/>
                </a:lnTo>
                <a:lnTo>
                  <a:pt x="10561" y="63352"/>
                </a:lnTo>
                <a:lnTo>
                  <a:pt x="10561" y="21107"/>
                </a:lnTo>
                <a:lnTo>
                  <a:pt x="13441" y="17266"/>
                </a:lnTo>
                <a:lnTo>
                  <a:pt x="16322" y="14386"/>
                </a:lnTo>
                <a:lnTo>
                  <a:pt x="19202" y="12481"/>
                </a:lnTo>
                <a:lnTo>
                  <a:pt x="22082" y="10546"/>
                </a:lnTo>
                <a:lnTo>
                  <a:pt x="24963" y="9601"/>
                </a:lnTo>
                <a:lnTo>
                  <a:pt x="31683" y="9601"/>
                </a:lnTo>
                <a:lnTo>
                  <a:pt x="32644" y="10546"/>
                </a:lnTo>
                <a:lnTo>
                  <a:pt x="34564" y="11506"/>
                </a:lnTo>
                <a:lnTo>
                  <a:pt x="35524" y="12481"/>
                </a:lnTo>
                <a:lnTo>
                  <a:pt x="37444" y="13441"/>
                </a:lnTo>
                <a:lnTo>
                  <a:pt x="38404" y="15346"/>
                </a:lnTo>
                <a:lnTo>
                  <a:pt x="38404" y="17266"/>
                </a:lnTo>
                <a:lnTo>
                  <a:pt x="39364" y="19187"/>
                </a:lnTo>
                <a:lnTo>
                  <a:pt x="39364" y="21107"/>
                </a:lnTo>
                <a:lnTo>
                  <a:pt x="40325" y="24002"/>
                </a:lnTo>
                <a:lnTo>
                  <a:pt x="40325" y="63352"/>
                </a:lnTo>
                <a:lnTo>
                  <a:pt x="41285" y="63352"/>
                </a:lnTo>
                <a:lnTo>
                  <a:pt x="41285" y="64312"/>
                </a:lnTo>
                <a:lnTo>
                  <a:pt x="49926" y="64312"/>
                </a:lnTo>
                <a:lnTo>
                  <a:pt x="49926" y="63352"/>
                </a:lnTo>
                <a:lnTo>
                  <a:pt x="50886" y="63352"/>
                </a:lnTo>
                <a:lnTo>
                  <a:pt x="50886" y="18227"/>
                </a:lnTo>
                <a:lnTo>
                  <a:pt x="49926" y="15346"/>
                </a:lnTo>
                <a:lnTo>
                  <a:pt x="48966" y="12481"/>
                </a:lnTo>
                <a:lnTo>
                  <a:pt x="48006" y="9601"/>
                </a:lnTo>
                <a:lnTo>
                  <a:pt x="46085" y="7665"/>
                </a:lnTo>
                <a:lnTo>
                  <a:pt x="44165" y="4800"/>
                </a:lnTo>
                <a:lnTo>
                  <a:pt x="42245" y="2880"/>
                </a:lnTo>
                <a:lnTo>
                  <a:pt x="39364" y="1920"/>
                </a:lnTo>
                <a:lnTo>
                  <a:pt x="37444" y="960"/>
                </a:lnTo>
                <a:lnTo>
                  <a:pt x="33604" y="0"/>
                </a:lnTo>
                <a:lnTo>
                  <a:pt x="25923" y="0"/>
                </a:lnTo>
                <a:lnTo>
                  <a:pt x="23042" y="960"/>
                </a:lnTo>
                <a:lnTo>
                  <a:pt x="19202" y="2880"/>
                </a:lnTo>
                <a:lnTo>
                  <a:pt x="16322" y="3825"/>
                </a:lnTo>
                <a:lnTo>
                  <a:pt x="12481" y="6720"/>
                </a:lnTo>
                <a:lnTo>
                  <a:pt x="9601" y="105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7" name="object 1177"/>
          <p:cNvSpPr/>
          <p:nvPr/>
        </p:nvSpPr>
        <p:spPr>
          <a:xfrm>
            <a:off x="1970090" y="2680975"/>
            <a:ext cx="56647" cy="63352"/>
          </a:xfrm>
          <a:custGeom>
            <a:avLst/>
            <a:gdLst/>
            <a:ahLst/>
            <a:cxnLst/>
            <a:rect l="l" t="t" r="r" b="b"/>
            <a:pathLst>
              <a:path w="56647" h="63352">
                <a:moveTo>
                  <a:pt x="23042" y="62392"/>
                </a:moveTo>
                <a:lnTo>
                  <a:pt x="24002" y="63352"/>
                </a:lnTo>
                <a:lnTo>
                  <a:pt x="33604" y="63352"/>
                </a:lnTo>
                <a:lnTo>
                  <a:pt x="34564" y="62392"/>
                </a:lnTo>
                <a:lnTo>
                  <a:pt x="35524" y="62392"/>
                </a:lnTo>
                <a:lnTo>
                  <a:pt x="35524" y="61432"/>
                </a:lnTo>
                <a:lnTo>
                  <a:pt x="36484" y="61432"/>
                </a:lnTo>
                <a:lnTo>
                  <a:pt x="36484" y="60472"/>
                </a:lnTo>
                <a:lnTo>
                  <a:pt x="56647" y="4800"/>
                </a:lnTo>
                <a:lnTo>
                  <a:pt x="56647" y="0"/>
                </a:lnTo>
                <a:lnTo>
                  <a:pt x="47045" y="0"/>
                </a:lnTo>
                <a:lnTo>
                  <a:pt x="47045" y="960"/>
                </a:lnTo>
                <a:lnTo>
                  <a:pt x="46085" y="960"/>
                </a:lnTo>
                <a:lnTo>
                  <a:pt x="46085" y="1920"/>
                </a:lnTo>
                <a:lnTo>
                  <a:pt x="29763" y="50871"/>
                </a:lnTo>
                <a:lnTo>
                  <a:pt x="28803" y="51831"/>
                </a:lnTo>
                <a:lnTo>
                  <a:pt x="28803" y="50871"/>
                </a:lnTo>
                <a:lnTo>
                  <a:pt x="12496" y="1920"/>
                </a:lnTo>
                <a:lnTo>
                  <a:pt x="11521" y="1920"/>
                </a:lnTo>
                <a:lnTo>
                  <a:pt x="11521" y="960"/>
                </a:lnTo>
                <a:lnTo>
                  <a:pt x="10561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2865"/>
                </a:lnTo>
                <a:lnTo>
                  <a:pt x="960" y="2865"/>
                </a:lnTo>
                <a:lnTo>
                  <a:pt x="960" y="4800"/>
                </a:lnTo>
                <a:lnTo>
                  <a:pt x="21122" y="60472"/>
                </a:lnTo>
                <a:lnTo>
                  <a:pt x="21122" y="61432"/>
                </a:lnTo>
                <a:lnTo>
                  <a:pt x="22082" y="61432"/>
                </a:lnTo>
                <a:lnTo>
                  <a:pt x="22082" y="62392"/>
                </a:lnTo>
                <a:lnTo>
                  <a:pt x="23042" y="62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8" name="object 1178"/>
          <p:cNvSpPr/>
          <p:nvPr/>
        </p:nvSpPr>
        <p:spPr>
          <a:xfrm>
            <a:off x="2034418" y="2683840"/>
            <a:ext cx="52791" cy="61447"/>
          </a:xfrm>
          <a:custGeom>
            <a:avLst/>
            <a:gdLst/>
            <a:ahLst/>
            <a:cxnLst/>
            <a:rect l="l" t="t" r="r" b="b"/>
            <a:pathLst>
              <a:path w="52791" h="61447">
                <a:moveTo>
                  <a:pt x="11521" y="20177"/>
                </a:moveTo>
                <a:lnTo>
                  <a:pt x="12481" y="18242"/>
                </a:lnTo>
                <a:lnTo>
                  <a:pt x="12481" y="16337"/>
                </a:lnTo>
                <a:lnTo>
                  <a:pt x="13441" y="0"/>
                </a:lnTo>
                <a:lnTo>
                  <a:pt x="10561" y="1935"/>
                </a:lnTo>
                <a:lnTo>
                  <a:pt x="7680" y="4815"/>
                </a:lnTo>
                <a:lnTo>
                  <a:pt x="4800" y="7680"/>
                </a:lnTo>
                <a:lnTo>
                  <a:pt x="3840" y="11521"/>
                </a:lnTo>
                <a:lnTo>
                  <a:pt x="1920" y="15361"/>
                </a:lnTo>
                <a:lnTo>
                  <a:pt x="960" y="19202"/>
                </a:lnTo>
                <a:lnTo>
                  <a:pt x="0" y="24002"/>
                </a:lnTo>
                <a:lnTo>
                  <a:pt x="0" y="34564"/>
                </a:lnTo>
                <a:lnTo>
                  <a:pt x="960" y="39364"/>
                </a:lnTo>
                <a:lnTo>
                  <a:pt x="1920" y="43205"/>
                </a:lnTo>
                <a:lnTo>
                  <a:pt x="2880" y="47045"/>
                </a:lnTo>
                <a:lnTo>
                  <a:pt x="4800" y="50886"/>
                </a:lnTo>
                <a:lnTo>
                  <a:pt x="7680" y="52806"/>
                </a:lnTo>
                <a:lnTo>
                  <a:pt x="10561" y="55686"/>
                </a:lnTo>
                <a:lnTo>
                  <a:pt x="13441" y="57607"/>
                </a:lnTo>
                <a:lnTo>
                  <a:pt x="17282" y="59527"/>
                </a:lnTo>
                <a:lnTo>
                  <a:pt x="21122" y="60487"/>
                </a:lnTo>
                <a:lnTo>
                  <a:pt x="24963" y="61447"/>
                </a:lnTo>
                <a:lnTo>
                  <a:pt x="35524" y="61447"/>
                </a:lnTo>
                <a:lnTo>
                  <a:pt x="37429" y="60487"/>
                </a:lnTo>
                <a:lnTo>
                  <a:pt x="40325" y="60487"/>
                </a:lnTo>
                <a:lnTo>
                  <a:pt x="42245" y="59527"/>
                </a:lnTo>
                <a:lnTo>
                  <a:pt x="44150" y="59527"/>
                </a:lnTo>
                <a:lnTo>
                  <a:pt x="46085" y="58567"/>
                </a:lnTo>
                <a:lnTo>
                  <a:pt x="47990" y="58567"/>
                </a:lnTo>
                <a:lnTo>
                  <a:pt x="48950" y="57607"/>
                </a:lnTo>
                <a:lnTo>
                  <a:pt x="49926" y="56647"/>
                </a:lnTo>
                <a:lnTo>
                  <a:pt x="51831" y="56647"/>
                </a:lnTo>
                <a:lnTo>
                  <a:pt x="51831" y="53766"/>
                </a:lnTo>
                <a:lnTo>
                  <a:pt x="52791" y="52806"/>
                </a:lnTo>
                <a:lnTo>
                  <a:pt x="52791" y="51846"/>
                </a:lnTo>
                <a:lnTo>
                  <a:pt x="51831" y="50886"/>
                </a:lnTo>
                <a:lnTo>
                  <a:pt x="51831" y="48005"/>
                </a:lnTo>
                <a:lnTo>
                  <a:pt x="48950" y="48005"/>
                </a:lnTo>
                <a:lnTo>
                  <a:pt x="47990" y="48966"/>
                </a:lnTo>
                <a:lnTo>
                  <a:pt x="47045" y="48966"/>
                </a:lnTo>
                <a:lnTo>
                  <a:pt x="46085" y="49926"/>
                </a:lnTo>
                <a:lnTo>
                  <a:pt x="44150" y="49926"/>
                </a:lnTo>
                <a:lnTo>
                  <a:pt x="42245" y="50886"/>
                </a:lnTo>
                <a:lnTo>
                  <a:pt x="40325" y="50886"/>
                </a:lnTo>
                <a:lnTo>
                  <a:pt x="38389" y="51846"/>
                </a:lnTo>
                <a:lnTo>
                  <a:pt x="36484" y="51846"/>
                </a:lnTo>
                <a:lnTo>
                  <a:pt x="33588" y="52806"/>
                </a:lnTo>
                <a:lnTo>
                  <a:pt x="27843" y="52806"/>
                </a:lnTo>
                <a:lnTo>
                  <a:pt x="24002" y="51846"/>
                </a:lnTo>
                <a:lnTo>
                  <a:pt x="22082" y="50886"/>
                </a:lnTo>
                <a:lnTo>
                  <a:pt x="19202" y="49926"/>
                </a:lnTo>
                <a:lnTo>
                  <a:pt x="17282" y="48005"/>
                </a:lnTo>
                <a:lnTo>
                  <a:pt x="16322" y="47045"/>
                </a:lnTo>
                <a:lnTo>
                  <a:pt x="14401" y="45125"/>
                </a:lnTo>
                <a:lnTo>
                  <a:pt x="13441" y="42245"/>
                </a:lnTo>
                <a:lnTo>
                  <a:pt x="12481" y="39364"/>
                </a:lnTo>
                <a:lnTo>
                  <a:pt x="11521" y="37444"/>
                </a:lnTo>
                <a:lnTo>
                  <a:pt x="11521" y="201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9" name="object 1179"/>
          <p:cNvSpPr/>
          <p:nvPr/>
        </p:nvSpPr>
        <p:spPr>
          <a:xfrm>
            <a:off x="2045939" y="2680014"/>
            <a:ext cx="43190" cy="34549"/>
          </a:xfrm>
          <a:custGeom>
            <a:avLst/>
            <a:gdLst/>
            <a:ahLst/>
            <a:cxnLst/>
            <a:rect l="l" t="t" r="r" b="b"/>
            <a:pathLst>
              <a:path w="43190" h="34549">
                <a:moveTo>
                  <a:pt x="39349" y="10546"/>
                </a:moveTo>
                <a:lnTo>
                  <a:pt x="37429" y="8641"/>
                </a:lnTo>
                <a:lnTo>
                  <a:pt x="35524" y="5760"/>
                </a:lnTo>
                <a:lnTo>
                  <a:pt x="32628" y="3825"/>
                </a:lnTo>
                <a:lnTo>
                  <a:pt x="28803" y="1920"/>
                </a:lnTo>
                <a:lnTo>
                  <a:pt x="25907" y="960"/>
                </a:lnTo>
                <a:lnTo>
                  <a:pt x="22067" y="0"/>
                </a:lnTo>
                <a:lnTo>
                  <a:pt x="12481" y="0"/>
                </a:lnTo>
                <a:lnTo>
                  <a:pt x="8641" y="960"/>
                </a:lnTo>
                <a:lnTo>
                  <a:pt x="5760" y="1920"/>
                </a:lnTo>
                <a:lnTo>
                  <a:pt x="1920" y="3825"/>
                </a:lnTo>
                <a:lnTo>
                  <a:pt x="960" y="20162"/>
                </a:lnTo>
                <a:lnTo>
                  <a:pt x="1920" y="17266"/>
                </a:lnTo>
                <a:lnTo>
                  <a:pt x="2880" y="15346"/>
                </a:lnTo>
                <a:lnTo>
                  <a:pt x="4800" y="13441"/>
                </a:lnTo>
                <a:lnTo>
                  <a:pt x="5760" y="12481"/>
                </a:lnTo>
                <a:lnTo>
                  <a:pt x="7680" y="10546"/>
                </a:lnTo>
                <a:lnTo>
                  <a:pt x="9601" y="9601"/>
                </a:lnTo>
                <a:lnTo>
                  <a:pt x="11521" y="8641"/>
                </a:lnTo>
                <a:lnTo>
                  <a:pt x="22067" y="8641"/>
                </a:lnTo>
                <a:lnTo>
                  <a:pt x="25907" y="9601"/>
                </a:lnTo>
                <a:lnTo>
                  <a:pt x="28803" y="13441"/>
                </a:lnTo>
                <a:lnTo>
                  <a:pt x="31683" y="16322"/>
                </a:lnTo>
                <a:lnTo>
                  <a:pt x="32628" y="21107"/>
                </a:lnTo>
                <a:lnTo>
                  <a:pt x="32628" y="26868"/>
                </a:lnTo>
                <a:lnTo>
                  <a:pt x="0" y="26868"/>
                </a:lnTo>
                <a:lnTo>
                  <a:pt x="0" y="34549"/>
                </a:lnTo>
                <a:lnTo>
                  <a:pt x="41269" y="34549"/>
                </a:lnTo>
                <a:lnTo>
                  <a:pt x="42245" y="33588"/>
                </a:lnTo>
                <a:lnTo>
                  <a:pt x="43190" y="32628"/>
                </a:lnTo>
                <a:lnTo>
                  <a:pt x="43190" y="20162"/>
                </a:lnTo>
                <a:lnTo>
                  <a:pt x="42245" y="17266"/>
                </a:lnTo>
                <a:lnTo>
                  <a:pt x="41269" y="13441"/>
                </a:lnTo>
                <a:lnTo>
                  <a:pt x="39349" y="105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0" name="object 1180"/>
          <p:cNvSpPr/>
          <p:nvPr/>
        </p:nvSpPr>
        <p:spPr>
          <a:xfrm>
            <a:off x="2100651" y="2680014"/>
            <a:ext cx="42245" cy="65272"/>
          </a:xfrm>
          <a:custGeom>
            <a:avLst/>
            <a:gdLst/>
            <a:ahLst/>
            <a:cxnLst/>
            <a:rect l="l" t="t" r="r" b="b"/>
            <a:pathLst>
              <a:path w="42245" h="65272">
                <a:moveTo>
                  <a:pt x="38404" y="3825"/>
                </a:moveTo>
                <a:lnTo>
                  <a:pt x="37444" y="3825"/>
                </a:lnTo>
                <a:lnTo>
                  <a:pt x="37444" y="2880"/>
                </a:lnTo>
                <a:lnTo>
                  <a:pt x="35524" y="2880"/>
                </a:lnTo>
                <a:lnTo>
                  <a:pt x="34564" y="1920"/>
                </a:lnTo>
                <a:lnTo>
                  <a:pt x="33604" y="1920"/>
                </a:lnTo>
                <a:lnTo>
                  <a:pt x="32644" y="960"/>
                </a:lnTo>
                <a:lnTo>
                  <a:pt x="29763" y="960"/>
                </a:lnTo>
                <a:lnTo>
                  <a:pt x="27843" y="0"/>
                </a:lnTo>
                <a:lnTo>
                  <a:pt x="16322" y="0"/>
                </a:lnTo>
                <a:lnTo>
                  <a:pt x="14401" y="960"/>
                </a:lnTo>
                <a:lnTo>
                  <a:pt x="11521" y="1920"/>
                </a:lnTo>
                <a:lnTo>
                  <a:pt x="8641" y="3825"/>
                </a:lnTo>
                <a:lnTo>
                  <a:pt x="7680" y="4800"/>
                </a:lnTo>
                <a:lnTo>
                  <a:pt x="5760" y="6720"/>
                </a:lnTo>
                <a:lnTo>
                  <a:pt x="3840" y="8641"/>
                </a:lnTo>
                <a:lnTo>
                  <a:pt x="2880" y="10546"/>
                </a:lnTo>
                <a:lnTo>
                  <a:pt x="1920" y="12481"/>
                </a:lnTo>
                <a:lnTo>
                  <a:pt x="1920" y="22067"/>
                </a:lnTo>
                <a:lnTo>
                  <a:pt x="2880" y="24002"/>
                </a:lnTo>
                <a:lnTo>
                  <a:pt x="3840" y="25907"/>
                </a:lnTo>
                <a:lnTo>
                  <a:pt x="4800" y="27828"/>
                </a:lnTo>
                <a:lnTo>
                  <a:pt x="6720" y="28788"/>
                </a:lnTo>
                <a:lnTo>
                  <a:pt x="7680" y="30723"/>
                </a:lnTo>
                <a:lnTo>
                  <a:pt x="9601" y="31668"/>
                </a:lnTo>
                <a:lnTo>
                  <a:pt x="11521" y="32628"/>
                </a:lnTo>
                <a:lnTo>
                  <a:pt x="13441" y="33588"/>
                </a:lnTo>
                <a:lnTo>
                  <a:pt x="15361" y="34549"/>
                </a:lnTo>
                <a:lnTo>
                  <a:pt x="16322" y="35509"/>
                </a:lnTo>
                <a:lnTo>
                  <a:pt x="18242" y="35509"/>
                </a:lnTo>
                <a:lnTo>
                  <a:pt x="20162" y="36469"/>
                </a:lnTo>
                <a:lnTo>
                  <a:pt x="22082" y="37429"/>
                </a:lnTo>
                <a:lnTo>
                  <a:pt x="24002" y="38389"/>
                </a:lnTo>
                <a:lnTo>
                  <a:pt x="25923" y="38389"/>
                </a:lnTo>
                <a:lnTo>
                  <a:pt x="26883" y="39349"/>
                </a:lnTo>
                <a:lnTo>
                  <a:pt x="28803" y="40309"/>
                </a:lnTo>
                <a:lnTo>
                  <a:pt x="29763" y="41269"/>
                </a:lnTo>
                <a:lnTo>
                  <a:pt x="30723" y="42230"/>
                </a:lnTo>
                <a:lnTo>
                  <a:pt x="31683" y="44150"/>
                </a:lnTo>
                <a:lnTo>
                  <a:pt x="31683" y="49910"/>
                </a:lnTo>
                <a:lnTo>
                  <a:pt x="30723" y="50871"/>
                </a:lnTo>
                <a:lnTo>
                  <a:pt x="29763" y="51831"/>
                </a:lnTo>
                <a:lnTo>
                  <a:pt x="29763" y="53751"/>
                </a:lnTo>
                <a:lnTo>
                  <a:pt x="27843" y="53751"/>
                </a:lnTo>
                <a:lnTo>
                  <a:pt x="26883" y="54711"/>
                </a:lnTo>
                <a:lnTo>
                  <a:pt x="25923" y="55671"/>
                </a:lnTo>
                <a:lnTo>
                  <a:pt x="24002" y="55671"/>
                </a:lnTo>
                <a:lnTo>
                  <a:pt x="23042" y="56631"/>
                </a:lnTo>
                <a:lnTo>
                  <a:pt x="17282" y="56631"/>
                </a:lnTo>
                <a:lnTo>
                  <a:pt x="14401" y="55671"/>
                </a:lnTo>
                <a:lnTo>
                  <a:pt x="12481" y="55671"/>
                </a:lnTo>
                <a:lnTo>
                  <a:pt x="10561" y="54711"/>
                </a:lnTo>
                <a:lnTo>
                  <a:pt x="9601" y="53751"/>
                </a:lnTo>
                <a:lnTo>
                  <a:pt x="7680" y="53751"/>
                </a:lnTo>
                <a:lnTo>
                  <a:pt x="6720" y="52791"/>
                </a:lnTo>
                <a:lnTo>
                  <a:pt x="4800" y="51831"/>
                </a:lnTo>
                <a:lnTo>
                  <a:pt x="3840" y="50871"/>
                </a:lnTo>
                <a:lnTo>
                  <a:pt x="960" y="50871"/>
                </a:lnTo>
                <a:lnTo>
                  <a:pt x="960" y="52791"/>
                </a:lnTo>
                <a:lnTo>
                  <a:pt x="0" y="53751"/>
                </a:lnTo>
                <a:lnTo>
                  <a:pt x="0" y="56631"/>
                </a:lnTo>
                <a:lnTo>
                  <a:pt x="960" y="57591"/>
                </a:lnTo>
                <a:lnTo>
                  <a:pt x="960" y="59512"/>
                </a:lnTo>
                <a:lnTo>
                  <a:pt x="1920" y="60472"/>
                </a:lnTo>
                <a:lnTo>
                  <a:pt x="2880" y="61432"/>
                </a:lnTo>
                <a:lnTo>
                  <a:pt x="3840" y="61432"/>
                </a:lnTo>
                <a:lnTo>
                  <a:pt x="4800" y="62392"/>
                </a:lnTo>
                <a:lnTo>
                  <a:pt x="6720" y="62392"/>
                </a:lnTo>
                <a:lnTo>
                  <a:pt x="7680" y="63352"/>
                </a:lnTo>
                <a:lnTo>
                  <a:pt x="9601" y="64312"/>
                </a:lnTo>
                <a:lnTo>
                  <a:pt x="13441" y="64312"/>
                </a:lnTo>
                <a:lnTo>
                  <a:pt x="15361" y="65272"/>
                </a:lnTo>
                <a:lnTo>
                  <a:pt x="23042" y="65272"/>
                </a:lnTo>
                <a:lnTo>
                  <a:pt x="25923" y="64312"/>
                </a:lnTo>
                <a:lnTo>
                  <a:pt x="28803" y="64312"/>
                </a:lnTo>
                <a:lnTo>
                  <a:pt x="31683" y="63352"/>
                </a:lnTo>
                <a:lnTo>
                  <a:pt x="33604" y="61432"/>
                </a:lnTo>
                <a:lnTo>
                  <a:pt x="36484" y="60472"/>
                </a:lnTo>
                <a:lnTo>
                  <a:pt x="38404" y="58552"/>
                </a:lnTo>
                <a:lnTo>
                  <a:pt x="39364" y="56631"/>
                </a:lnTo>
                <a:lnTo>
                  <a:pt x="40325" y="53751"/>
                </a:lnTo>
                <a:lnTo>
                  <a:pt x="42245" y="51831"/>
                </a:lnTo>
                <a:lnTo>
                  <a:pt x="42245" y="41269"/>
                </a:lnTo>
                <a:lnTo>
                  <a:pt x="41285" y="39349"/>
                </a:lnTo>
                <a:lnTo>
                  <a:pt x="40325" y="37429"/>
                </a:lnTo>
                <a:lnTo>
                  <a:pt x="39364" y="36469"/>
                </a:lnTo>
                <a:lnTo>
                  <a:pt x="37444" y="34549"/>
                </a:lnTo>
                <a:lnTo>
                  <a:pt x="36484" y="33588"/>
                </a:lnTo>
                <a:lnTo>
                  <a:pt x="34564" y="32628"/>
                </a:lnTo>
                <a:lnTo>
                  <a:pt x="32644" y="31668"/>
                </a:lnTo>
                <a:lnTo>
                  <a:pt x="30723" y="30723"/>
                </a:lnTo>
                <a:lnTo>
                  <a:pt x="28803" y="29748"/>
                </a:lnTo>
                <a:lnTo>
                  <a:pt x="27843" y="28788"/>
                </a:lnTo>
                <a:lnTo>
                  <a:pt x="25923" y="27828"/>
                </a:lnTo>
                <a:lnTo>
                  <a:pt x="24002" y="26868"/>
                </a:lnTo>
                <a:lnTo>
                  <a:pt x="22082" y="26868"/>
                </a:lnTo>
                <a:lnTo>
                  <a:pt x="20162" y="25907"/>
                </a:lnTo>
                <a:lnTo>
                  <a:pt x="18242" y="24947"/>
                </a:lnTo>
                <a:lnTo>
                  <a:pt x="17282" y="24002"/>
                </a:lnTo>
                <a:lnTo>
                  <a:pt x="15361" y="23027"/>
                </a:lnTo>
                <a:lnTo>
                  <a:pt x="14401" y="22067"/>
                </a:lnTo>
                <a:lnTo>
                  <a:pt x="13441" y="21107"/>
                </a:lnTo>
                <a:lnTo>
                  <a:pt x="12481" y="20162"/>
                </a:lnTo>
                <a:lnTo>
                  <a:pt x="12481" y="13441"/>
                </a:lnTo>
                <a:lnTo>
                  <a:pt x="13441" y="12481"/>
                </a:lnTo>
                <a:lnTo>
                  <a:pt x="14401" y="11506"/>
                </a:lnTo>
                <a:lnTo>
                  <a:pt x="15361" y="10546"/>
                </a:lnTo>
                <a:lnTo>
                  <a:pt x="16322" y="9601"/>
                </a:lnTo>
                <a:lnTo>
                  <a:pt x="17282" y="9601"/>
                </a:lnTo>
                <a:lnTo>
                  <a:pt x="18242" y="8641"/>
                </a:lnTo>
                <a:lnTo>
                  <a:pt x="28803" y="8641"/>
                </a:lnTo>
                <a:lnTo>
                  <a:pt x="30723" y="9601"/>
                </a:lnTo>
                <a:lnTo>
                  <a:pt x="31683" y="9601"/>
                </a:lnTo>
                <a:lnTo>
                  <a:pt x="33604" y="10546"/>
                </a:lnTo>
                <a:lnTo>
                  <a:pt x="34564" y="11506"/>
                </a:lnTo>
                <a:lnTo>
                  <a:pt x="35524" y="11506"/>
                </a:lnTo>
                <a:lnTo>
                  <a:pt x="36484" y="12481"/>
                </a:lnTo>
                <a:lnTo>
                  <a:pt x="38404" y="12481"/>
                </a:lnTo>
                <a:lnTo>
                  <a:pt x="39364" y="11506"/>
                </a:lnTo>
                <a:lnTo>
                  <a:pt x="39364" y="4800"/>
                </a:lnTo>
                <a:lnTo>
                  <a:pt x="38404" y="4800"/>
                </a:lnTo>
                <a:lnTo>
                  <a:pt x="38404" y="38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1" name="object 1181"/>
          <p:cNvSpPr/>
          <p:nvPr/>
        </p:nvSpPr>
        <p:spPr>
          <a:xfrm>
            <a:off x="2149617" y="2664653"/>
            <a:ext cx="38389" cy="80634"/>
          </a:xfrm>
          <a:custGeom>
            <a:avLst/>
            <a:gdLst/>
            <a:ahLst/>
            <a:cxnLst/>
            <a:rect l="l" t="t" r="r" b="b"/>
            <a:pathLst>
              <a:path w="38389" h="80634">
                <a:moveTo>
                  <a:pt x="36484" y="16322"/>
                </a:moveTo>
                <a:lnTo>
                  <a:pt x="21107" y="16322"/>
                </a:lnTo>
                <a:lnTo>
                  <a:pt x="21107" y="960"/>
                </a:lnTo>
                <a:lnTo>
                  <a:pt x="19202" y="960"/>
                </a:lnTo>
                <a:lnTo>
                  <a:pt x="19202" y="0"/>
                </a:lnTo>
                <a:lnTo>
                  <a:pt x="13426" y="0"/>
                </a:lnTo>
                <a:lnTo>
                  <a:pt x="12481" y="960"/>
                </a:lnTo>
                <a:lnTo>
                  <a:pt x="10561" y="960"/>
                </a:lnTo>
                <a:lnTo>
                  <a:pt x="10561" y="16322"/>
                </a:lnTo>
                <a:lnTo>
                  <a:pt x="960" y="16322"/>
                </a:lnTo>
                <a:lnTo>
                  <a:pt x="960" y="17282"/>
                </a:lnTo>
                <a:lnTo>
                  <a:pt x="0" y="17282"/>
                </a:lnTo>
                <a:lnTo>
                  <a:pt x="0" y="24002"/>
                </a:lnTo>
                <a:lnTo>
                  <a:pt x="960" y="24963"/>
                </a:lnTo>
                <a:lnTo>
                  <a:pt x="960" y="25908"/>
                </a:lnTo>
                <a:lnTo>
                  <a:pt x="10561" y="25908"/>
                </a:lnTo>
                <a:lnTo>
                  <a:pt x="10561" y="66233"/>
                </a:lnTo>
                <a:lnTo>
                  <a:pt x="11521" y="69113"/>
                </a:lnTo>
                <a:lnTo>
                  <a:pt x="11521" y="71993"/>
                </a:lnTo>
                <a:lnTo>
                  <a:pt x="12481" y="73914"/>
                </a:lnTo>
                <a:lnTo>
                  <a:pt x="14401" y="75834"/>
                </a:lnTo>
                <a:lnTo>
                  <a:pt x="15361" y="76794"/>
                </a:lnTo>
                <a:lnTo>
                  <a:pt x="17266" y="78714"/>
                </a:lnTo>
                <a:lnTo>
                  <a:pt x="19202" y="78714"/>
                </a:lnTo>
                <a:lnTo>
                  <a:pt x="22082" y="79674"/>
                </a:lnTo>
                <a:lnTo>
                  <a:pt x="24963" y="80634"/>
                </a:lnTo>
                <a:lnTo>
                  <a:pt x="29763" y="80634"/>
                </a:lnTo>
                <a:lnTo>
                  <a:pt x="30708" y="79674"/>
                </a:lnTo>
                <a:lnTo>
                  <a:pt x="34549" y="79674"/>
                </a:lnTo>
                <a:lnTo>
                  <a:pt x="35509" y="78714"/>
                </a:lnTo>
                <a:lnTo>
                  <a:pt x="36484" y="78714"/>
                </a:lnTo>
                <a:lnTo>
                  <a:pt x="37429" y="77754"/>
                </a:lnTo>
                <a:lnTo>
                  <a:pt x="38389" y="77754"/>
                </a:lnTo>
                <a:lnTo>
                  <a:pt x="38389" y="70073"/>
                </a:lnTo>
                <a:lnTo>
                  <a:pt x="37429" y="69113"/>
                </a:lnTo>
                <a:lnTo>
                  <a:pt x="35509" y="69113"/>
                </a:lnTo>
                <a:lnTo>
                  <a:pt x="35509" y="70073"/>
                </a:lnTo>
                <a:lnTo>
                  <a:pt x="33588" y="70073"/>
                </a:lnTo>
                <a:lnTo>
                  <a:pt x="32644" y="71033"/>
                </a:lnTo>
                <a:lnTo>
                  <a:pt x="25923" y="71033"/>
                </a:lnTo>
                <a:lnTo>
                  <a:pt x="23987" y="70073"/>
                </a:lnTo>
                <a:lnTo>
                  <a:pt x="23042" y="68153"/>
                </a:lnTo>
                <a:lnTo>
                  <a:pt x="22082" y="66233"/>
                </a:lnTo>
                <a:lnTo>
                  <a:pt x="21107" y="62392"/>
                </a:lnTo>
                <a:lnTo>
                  <a:pt x="21107" y="25908"/>
                </a:lnTo>
                <a:lnTo>
                  <a:pt x="37429" y="25908"/>
                </a:lnTo>
                <a:lnTo>
                  <a:pt x="37429" y="24963"/>
                </a:lnTo>
                <a:lnTo>
                  <a:pt x="38389" y="24002"/>
                </a:lnTo>
                <a:lnTo>
                  <a:pt x="38389" y="17282"/>
                </a:lnTo>
                <a:lnTo>
                  <a:pt x="37429" y="17282"/>
                </a:lnTo>
                <a:lnTo>
                  <a:pt x="37429" y="16322"/>
                </a:lnTo>
                <a:lnTo>
                  <a:pt x="36484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2" name="object 1182"/>
          <p:cNvSpPr/>
          <p:nvPr/>
        </p:nvSpPr>
        <p:spPr>
          <a:xfrm>
            <a:off x="2202408" y="2680014"/>
            <a:ext cx="88315" cy="64312"/>
          </a:xfrm>
          <a:custGeom>
            <a:avLst/>
            <a:gdLst/>
            <a:ahLst/>
            <a:cxnLst/>
            <a:rect l="l" t="t" r="r" b="b"/>
            <a:pathLst>
              <a:path w="88315" h="64312">
                <a:moveTo>
                  <a:pt x="81610" y="64312"/>
                </a:moveTo>
                <a:lnTo>
                  <a:pt x="86395" y="64312"/>
                </a:lnTo>
                <a:lnTo>
                  <a:pt x="87355" y="63352"/>
                </a:lnTo>
                <a:lnTo>
                  <a:pt x="88315" y="63352"/>
                </a:lnTo>
                <a:lnTo>
                  <a:pt x="88315" y="18227"/>
                </a:lnTo>
                <a:lnTo>
                  <a:pt x="87355" y="15346"/>
                </a:lnTo>
                <a:lnTo>
                  <a:pt x="86395" y="12481"/>
                </a:lnTo>
                <a:lnTo>
                  <a:pt x="85435" y="9601"/>
                </a:lnTo>
                <a:lnTo>
                  <a:pt x="83515" y="7665"/>
                </a:lnTo>
                <a:lnTo>
                  <a:pt x="82555" y="4800"/>
                </a:lnTo>
                <a:lnTo>
                  <a:pt x="79674" y="2880"/>
                </a:lnTo>
                <a:lnTo>
                  <a:pt x="77769" y="1920"/>
                </a:lnTo>
                <a:lnTo>
                  <a:pt x="74889" y="960"/>
                </a:lnTo>
                <a:lnTo>
                  <a:pt x="71993" y="0"/>
                </a:lnTo>
                <a:lnTo>
                  <a:pt x="64328" y="0"/>
                </a:lnTo>
                <a:lnTo>
                  <a:pt x="63367" y="960"/>
                </a:lnTo>
                <a:lnTo>
                  <a:pt x="61432" y="960"/>
                </a:lnTo>
                <a:lnTo>
                  <a:pt x="59527" y="1920"/>
                </a:lnTo>
                <a:lnTo>
                  <a:pt x="58552" y="2880"/>
                </a:lnTo>
                <a:lnTo>
                  <a:pt x="56647" y="3825"/>
                </a:lnTo>
                <a:lnTo>
                  <a:pt x="54711" y="4800"/>
                </a:lnTo>
                <a:lnTo>
                  <a:pt x="52806" y="5760"/>
                </a:lnTo>
                <a:lnTo>
                  <a:pt x="50886" y="7665"/>
                </a:lnTo>
                <a:lnTo>
                  <a:pt x="49926" y="9601"/>
                </a:lnTo>
                <a:lnTo>
                  <a:pt x="47045" y="11506"/>
                </a:lnTo>
                <a:lnTo>
                  <a:pt x="47045" y="9601"/>
                </a:lnTo>
                <a:lnTo>
                  <a:pt x="46085" y="8641"/>
                </a:lnTo>
                <a:lnTo>
                  <a:pt x="45125" y="6720"/>
                </a:lnTo>
                <a:lnTo>
                  <a:pt x="44165" y="5760"/>
                </a:lnTo>
                <a:lnTo>
                  <a:pt x="42245" y="3825"/>
                </a:lnTo>
                <a:lnTo>
                  <a:pt x="41285" y="2880"/>
                </a:lnTo>
                <a:lnTo>
                  <a:pt x="39364" y="1920"/>
                </a:lnTo>
                <a:lnTo>
                  <a:pt x="37444" y="960"/>
                </a:lnTo>
                <a:lnTo>
                  <a:pt x="35524" y="960"/>
                </a:lnTo>
                <a:lnTo>
                  <a:pt x="33604" y="0"/>
                </a:lnTo>
                <a:lnTo>
                  <a:pt x="25923" y="0"/>
                </a:lnTo>
                <a:lnTo>
                  <a:pt x="23042" y="960"/>
                </a:lnTo>
                <a:lnTo>
                  <a:pt x="19202" y="2880"/>
                </a:lnTo>
                <a:lnTo>
                  <a:pt x="16322" y="3825"/>
                </a:lnTo>
                <a:lnTo>
                  <a:pt x="13441" y="6720"/>
                </a:lnTo>
                <a:lnTo>
                  <a:pt x="9601" y="10546"/>
                </a:lnTo>
                <a:lnTo>
                  <a:pt x="9601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63352"/>
                </a:lnTo>
                <a:lnTo>
                  <a:pt x="960" y="63352"/>
                </a:lnTo>
                <a:lnTo>
                  <a:pt x="1920" y="64312"/>
                </a:lnTo>
                <a:lnTo>
                  <a:pt x="9601" y="64312"/>
                </a:lnTo>
                <a:lnTo>
                  <a:pt x="9601" y="63352"/>
                </a:lnTo>
                <a:lnTo>
                  <a:pt x="10561" y="63352"/>
                </a:lnTo>
                <a:lnTo>
                  <a:pt x="10561" y="21107"/>
                </a:lnTo>
                <a:lnTo>
                  <a:pt x="14401" y="17266"/>
                </a:lnTo>
                <a:lnTo>
                  <a:pt x="16322" y="14386"/>
                </a:lnTo>
                <a:lnTo>
                  <a:pt x="19202" y="12481"/>
                </a:lnTo>
                <a:lnTo>
                  <a:pt x="22082" y="10546"/>
                </a:lnTo>
                <a:lnTo>
                  <a:pt x="24002" y="9601"/>
                </a:lnTo>
                <a:lnTo>
                  <a:pt x="30723" y="9601"/>
                </a:lnTo>
                <a:lnTo>
                  <a:pt x="31683" y="10546"/>
                </a:lnTo>
                <a:lnTo>
                  <a:pt x="33604" y="11506"/>
                </a:lnTo>
                <a:lnTo>
                  <a:pt x="34564" y="12481"/>
                </a:lnTo>
                <a:lnTo>
                  <a:pt x="35524" y="13441"/>
                </a:lnTo>
                <a:lnTo>
                  <a:pt x="36484" y="15346"/>
                </a:lnTo>
                <a:lnTo>
                  <a:pt x="37444" y="17266"/>
                </a:lnTo>
                <a:lnTo>
                  <a:pt x="38404" y="19187"/>
                </a:lnTo>
                <a:lnTo>
                  <a:pt x="38404" y="62392"/>
                </a:lnTo>
                <a:lnTo>
                  <a:pt x="39364" y="63352"/>
                </a:lnTo>
                <a:lnTo>
                  <a:pt x="40325" y="64312"/>
                </a:lnTo>
                <a:lnTo>
                  <a:pt x="48006" y="64312"/>
                </a:lnTo>
                <a:lnTo>
                  <a:pt x="48006" y="63352"/>
                </a:lnTo>
                <a:lnTo>
                  <a:pt x="48966" y="63352"/>
                </a:lnTo>
                <a:lnTo>
                  <a:pt x="49926" y="62392"/>
                </a:lnTo>
                <a:lnTo>
                  <a:pt x="49926" y="21107"/>
                </a:lnTo>
                <a:lnTo>
                  <a:pt x="52806" y="17266"/>
                </a:lnTo>
                <a:lnTo>
                  <a:pt x="55686" y="14386"/>
                </a:lnTo>
                <a:lnTo>
                  <a:pt x="57607" y="12481"/>
                </a:lnTo>
                <a:lnTo>
                  <a:pt x="60487" y="10546"/>
                </a:lnTo>
                <a:lnTo>
                  <a:pt x="63367" y="9601"/>
                </a:lnTo>
                <a:lnTo>
                  <a:pt x="69113" y="9601"/>
                </a:lnTo>
                <a:lnTo>
                  <a:pt x="71048" y="10546"/>
                </a:lnTo>
                <a:lnTo>
                  <a:pt x="71993" y="11506"/>
                </a:lnTo>
                <a:lnTo>
                  <a:pt x="73929" y="12481"/>
                </a:lnTo>
                <a:lnTo>
                  <a:pt x="74889" y="13441"/>
                </a:lnTo>
                <a:lnTo>
                  <a:pt x="75834" y="15346"/>
                </a:lnTo>
                <a:lnTo>
                  <a:pt x="75834" y="17266"/>
                </a:lnTo>
                <a:lnTo>
                  <a:pt x="76794" y="19187"/>
                </a:lnTo>
                <a:lnTo>
                  <a:pt x="76794" y="21107"/>
                </a:lnTo>
                <a:lnTo>
                  <a:pt x="77769" y="24002"/>
                </a:lnTo>
                <a:lnTo>
                  <a:pt x="77769" y="63352"/>
                </a:lnTo>
                <a:lnTo>
                  <a:pt x="78714" y="63352"/>
                </a:lnTo>
                <a:lnTo>
                  <a:pt x="78714" y="64312"/>
                </a:lnTo>
                <a:lnTo>
                  <a:pt x="81610" y="6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3" name="object 1183"/>
          <p:cNvSpPr/>
          <p:nvPr/>
        </p:nvSpPr>
        <p:spPr>
          <a:xfrm>
            <a:off x="2307046" y="2680975"/>
            <a:ext cx="51831" cy="64312"/>
          </a:xfrm>
          <a:custGeom>
            <a:avLst/>
            <a:gdLst/>
            <a:ahLst/>
            <a:cxnLst/>
            <a:rect l="l" t="t" r="r" b="b"/>
            <a:pathLst>
              <a:path w="51831" h="64312">
                <a:moveTo>
                  <a:pt x="1920" y="46070"/>
                </a:moveTo>
                <a:lnTo>
                  <a:pt x="2880" y="49910"/>
                </a:lnTo>
                <a:lnTo>
                  <a:pt x="4800" y="53751"/>
                </a:lnTo>
                <a:lnTo>
                  <a:pt x="7680" y="55671"/>
                </a:lnTo>
                <a:lnTo>
                  <a:pt x="9601" y="58552"/>
                </a:lnTo>
                <a:lnTo>
                  <a:pt x="12481" y="60472"/>
                </a:lnTo>
                <a:lnTo>
                  <a:pt x="16322" y="62392"/>
                </a:lnTo>
                <a:lnTo>
                  <a:pt x="20162" y="63352"/>
                </a:lnTo>
                <a:lnTo>
                  <a:pt x="24963" y="64312"/>
                </a:lnTo>
                <a:lnTo>
                  <a:pt x="34564" y="64312"/>
                </a:lnTo>
                <a:lnTo>
                  <a:pt x="37444" y="63352"/>
                </a:lnTo>
                <a:lnTo>
                  <a:pt x="40325" y="63352"/>
                </a:lnTo>
                <a:lnTo>
                  <a:pt x="42245" y="62392"/>
                </a:lnTo>
                <a:lnTo>
                  <a:pt x="44165" y="62392"/>
                </a:lnTo>
                <a:lnTo>
                  <a:pt x="46085" y="61432"/>
                </a:lnTo>
                <a:lnTo>
                  <a:pt x="47045" y="61432"/>
                </a:lnTo>
                <a:lnTo>
                  <a:pt x="48966" y="60472"/>
                </a:lnTo>
                <a:lnTo>
                  <a:pt x="49926" y="59512"/>
                </a:lnTo>
                <a:lnTo>
                  <a:pt x="50886" y="59512"/>
                </a:lnTo>
                <a:lnTo>
                  <a:pt x="50886" y="58552"/>
                </a:lnTo>
                <a:lnTo>
                  <a:pt x="51831" y="58552"/>
                </a:lnTo>
                <a:lnTo>
                  <a:pt x="51831" y="51831"/>
                </a:lnTo>
                <a:lnTo>
                  <a:pt x="50886" y="50871"/>
                </a:lnTo>
                <a:lnTo>
                  <a:pt x="48966" y="50871"/>
                </a:lnTo>
                <a:lnTo>
                  <a:pt x="47990" y="51831"/>
                </a:lnTo>
                <a:lnTo>
                  <a:pt x="47045" y="51831"/>
                </a:lnTo>
                <a:lnTo>
                  <a:pt x="45125" y="52791"/>
                </a:lnTo>
                <a:lnTo>
                  <a:pt x="44165" y="52791"/>
                </a:lnTo>
                <a:lnTo>
                  <a:pt x="42245" y="53751"/>
                </a:lnTo>
                <a:lnTo>
                  <a:pt x="40325" y="53751"/>
                </a:lnTo>
                <a:lnTo>
                  <a:pt x="38404" y="54711"/>
                </a:lnTo>
                <a:lnTo>
                  <a:pt x="35524" y="54711"/>
                </a:lnTo>
                <a:lnTo>
                  <a:pt x="33604" y="55671"/>
                </a:lnTo>
                <a:lnTo>
                  <a:pt x="26883" y="55671"/>
                </a:lnTo>
                <a:lnTo>
                  <a:pt x="24002" y="54711"/>
                </a:lnTo>
                <a:lnTo>
                  <a:pt x="21122" y="53751"/>
                </a:lnTo>
                <a:lnTo>
                  <a:pt x="19202" y="52791"/>
                </a:lnTo>
                <a:lnTo>
                  <a:pt x="17282" y="50871"/>
                </a:lnTo>
                <a:lnTo>
                  <a:pt x="15361" y="49910"/>
                </a:lnTo>
                <a:lnTo>
                  <a:pt x="14401" y="47990"/>
                </a:lnTo>
                <a:lnTo>
                  <a:pt x="12481" y="45110"/>
                </a:lnTo>
                <a:lnTo>
                  <a:pt x="12481" y="42230"/>
                </a:lnTo>
                <a:lnTo>
                  <a:pt x="11521" y="40309"/>
                </a:lnTo>
                <a:lnTo>
                  <a:pt x="11521" y="21107"/>
                </a:lnTo>
                <a:lnTo>
                  <a:pt x="12481" y="19202"/>
                </a:lnTo>
                <a:lnTo>
                  <a:pt x="13441" y="16306"/>
                </a:lnTo>
                <a:lnTo>
                  <a:pt x="14401" y="14386"/>
                </a:lnTo>
                <a:lnTo>
                  <a:pt x="15361" y="12481"/>
                </a:lnTo>
                <a:lnTo>
                  <a:pt x="17282" y="11521"/>
                </a:lnTo>
                <a:lnTo>
                  <a:pt x="20162" y="0"/>
                </a:lnTo>
                <a:lnTo>
                  <a:pt x="16322" y="960"/>
                </a:lnTo>
                <a:lnTo>
                  <a:pt x="12481" y="2865"/>
                </a:lnTo>
                <a:lnTo>
                  <a:pt x="9601" y="4800"/>
                </a:lnTo>
                <a:lnTo>
                  <a:pt x="7680" y="7680"/>
                </a:lnTo>
                <a:lnTo>
                  <a:pt x="4800" y="10546"/>
                </a:lnTo>
                <a:lnTo>
                  <a:pt x="2880" y="14386"/>
                </a:lnTo>
                <a:lnTo>
                  <a:pt x="1920" y="18227"/>
                </a:lnTo>
                <a:lnTo>
                  <a:pt x="0" y="22067"/>
                </a:lnTo>
                <a:lnTo>
                  <a:pt x="0" y="42230"/>
                </a:lnTo>
                <a:lnTo>
                  <a:pt x="1920" y="46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4" name="object 1184"/>
          <p:cNvSpPr/>
          <p:nvPr/>
        </p:nvSpPr>
        <p:spPr>
          <a:xfrm>
            <a:off x="2318567" y="2680014"/>
            <a:ext cx="43190" cy="34549"/>
          </a:xfrm>
          <a:custGeom>
            <a:avLst/>
            <a:gdLst/>
            <a:ahLst/>
            <a:cxnLst/>
            <a:rect l="l" t="t" r="r" b="b"/>
            <a:pathLst>
              <a:path w="43190" h="34549">
                <a:moveTo>
                  <a:pt x="16322" y="0"/>
                </a:moveTo>
                <a:lnTo>
                  <a:pt x="12481" y="0"/>
                </a:lnTo>
                <a:lnTo>
                  <a:pt x="8641" y="960"/>
                </a:lnTo>
                <a:lnTo>
                  <a:pt x="5760" y="12481"/>
                </a:lnTo>
                <a:lnTo>
                  <a:pt x="7680" y="10546"/>
                </a:lnTo>
                <a:lnTo>
                  <a:pt x="9601" y="9601"/>
                </a:lnTo>
                <a:lnTo>
                  <a:pt x="11521" y="8641"/>
                </a:lnTo>
                <a:lnTo>
                  <a:pt x="22082" y="8641"/>
                </a:lnTo>
                <a:lnTo>
                  <a:pt x="25923" y="9601"/>
                </a:lnTo>
                <a:lnTo>
                  <a:pt x="27843" y="13441"/>
                </a:lnTo>
                <a:lnTo>
                  <a:pt x="30723" y="16322"/>
                </a:lnTo>
                <a:lnTo>
                  <a:pt x="31683" y="21107"/>
                </a:lnTo>
                <a:lnTo>
                  <a:pt x="31683" y="26868"/>
                </a:lnTo>
                <a:lnTo>
                  <a:pt x="0" y="26868"/>
                </a:lnTo>
                <a:lnTo>
                  <a:pt x="0" y="34549"/>
                </a:lnTo>
                <a:lnTo>
                  <a:pt x="41285" y="34549"/>
                </a:lnTo>
                <a:lnTo>
                  <a:pt x="41285" y="33588"/>
                </a:lnTo>
                <a:lnTo>
                  <a:pt x="42245" y="32628"/>
                </a:lnTo>
                <a:lnTo>
                  <a:pt x="43190" y="31668"/>
                </a:lnTo>
                <a:lnTo>
                  <a:pt x="43190" y="24002"/>
                </a:lnTo>
                <a:lnTo>
                  <a:pt x="42245" y="20162"/>
                </a:lnTo>
                <a:lnTo>
                  <a:pt x="41285" y="17266"/>
                </a:lnTo>
                <a:lnTo>
                  <a:pt x="40309" y="13441"/>
                </a:lnTo>
                <a:lnTo>
                  <a:pt x="39364" y="10546"/>
                </a:lnTo>
                <a:lnTo>
                  <a:pt x="36469" y="8641"/>
                </a:lnTo>
                <a:lnTo>
                  <a:pt x="34564" y="5760"/>
                </a:lnTo>
                <a:lnTo>
                  <a:pt x="31683" y="3825"/>
                </a:lnTo>
                <a:lnTo>
                  <a:pt x="28803" y="1920"/>
                </a:lnTo>
                <a:lnTo>
                  <a:pt x="24963" y="960"/>
                </a:lnTo>
                <a:lnTo>
                  <a:pt x="21122" y="0"/>
                </a:lnTo>
                <a:lnTo>
                  <a:pt x="163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5" name="object 1185"/>
          <p:cNvSpPr/>
          <p:nvPr/>
        </p:nvSpPr>
        <p:spPr>
          <a:xfrm>
            <a:off x="2378095" y="2680014"/>
            <a:ext cx="51831" cy="64312"/>
          </a:xfrm>
          <a:custGeom>
            <a:avLst/>
            <a:gdLst/>
            <a:ahLst/>
            <a:cxnLst/>
            <a:rect l="l" t="t" r="r" b="b"/>
            <a:pathLst>
              <a:path w="51831" h="64312">
                <a:moveTo>
                  <a:pt x="29748" y="0"/>
                </a:moveTo>
                <a:lnTo>
                  <a:pt x="26868" y="0"/>
                </a:lnTo>
                <a:lnTo>
                  <a:pt x="23027" y="960"/>
                </a:lnTo>
                <a:lnTo>
                  <a:pt x="20147" y="2880"/>
                </a:lnTo>
                <a:lnTo>
                  <a:pt x="16306" y="3825"/>
                </a:lnTo>
                <a:lnTo>
                  <a:pt x="13426" y="6720"/>
                </a:lnTo>
                <a:lnTo>
                  <a:pt x="9585" y="10546"/>
                </a:lnTo>
                <a:lnTo>
                  <a:pt x="9585" y="960"/>
                </a:lnTo>
                <a:lnTo>
                  <a:pt x="944" y="960"/>
                </a:lnTo>
                <a:lnTo>
                  <a:pt x="944" y="1920"/>
                </a:lnTo>
                <a:lnTo>
                  <a:pt x="0" y="1920"/>
                </a:lnTo>
                <a:lnTo>
                  <a:pt x="0" y="63352"/>
                </a:lnTo>
                <a:lnTo>
                  <a:pt x="944" y="63352"/>
                </a:lnTo>
                <a:lnTo>
                  <a:pt x="1905" y="64312"/>
                </a:lnTo>
                <a:lnTo>
                  <a:pt x="9585" y="64312"/>
                </a:lnTo>
                <a:lnTo>
                  <a:pt x="9585" y="63352"/>
                </a:lnTo>
                <a:lnTo>
                  <a:pt x="10546" y="63352"/>
                </a:lnTo>
                <a:lnTo>
                  <a:pt x="11506" y="62392"/>
                </a:lnTo>
                <a:lnTo>
                  <a:pt x="11506" y="21107"/>
                </a:lnTo>
                <a:lnTo>
                  <a:pt x="14386" y="17266"/>
                </a:lnTo>
                <a:lnTo>
                  <a:pt x="17266" y="14386"/>
                </a:lnTo>
                <a:lnTo>
                  <a:pt x="20147" y="12481"/>
                </a:lnTo>
                <a:lnTo>
                  <a:pt x="22067" y="10546"/>
                </a:lnTo>
                <a:lnTo>
                  <a:pt x="24947" y="9601"/>
                </a:lnTo>
                <a:lnTo>
                  <a:pt x="31668" y="9601"/>
                </a:lnTo>
                <a:lnTo>
                  <a:pt x="33588" y="10546"/>
                </a:lnTo>
                <a:lnTo>
                  <a:pt x="35509" y="11506"/>
                </a:lnTo>
                <a:lnTo>
                  <a:pt x="36469" y="12481"/>
                </a:lnTo>
                <a:lnTo>
                  <a:pt x="37429" y="13441"/>
                </a:lnTo>
                <a:lnTo>
                  <a:pt x="38389" y="15346"/>
                </a:lnTo>
                <a:lnTo>
                  <a:pt x="39349" y="17266"/>
                </a:lnTo>
                <a:lnTo>
                  <a:pt x="39349" y="19187"/>
                </a:lnTo>
                <a:lnTo>
                  <a:pt x="40309" y="21107"/>
                </a:lnTo>
                <a:lnTo>
                  <a:pt x="40309" y="62392"/>
                </a:lnTo>
                <a:lnTo>
                  <a:pt x="41269" y="63352"/>
                </a:lnTo>
                <a:lnTo>
                  <a:pt x="42230" y="64312"/>
                </a:lnTo>
                <a:lnTo>
                  <a:pt x="49911" y="64312"/>
                </a:lnTo>
                <a:lnTo>
                  <a:pt x="49911" y="63352"/>
                </a:lnTo>
                <a:lnTo>
                  <a:pt x="50871" y="63352"/>
                </a:lnTo>
                <a:lnTo>
                  <a:pt x="51831" y="62392"/>
                </a:lnTo>
                <a:lnTo>
                  <a:pt x="51831" y="22067"/>
                </a:lnTo>
                <a:lnTo>
                  <a:pt x="50871" y="18227"/>
                </a:lnTo>
                <a:lnTo>
                  <a:pt x="49911" y="15346"/>
                </a:lnTo>
                <a:lnTo>
                  <a:pt x="49911" y="12481"/>
                </a:lnTo>
                <a:lnTo>
                  <a:pt x="47990" y="9601"/>
                </a:lnTo>
                <a:lnTo>
                  <a:pt x="47030" y="7665"/>
                </a:lnTo>
                <a:lnTo>
                  <a:pt x="45110" y="4800"/>
                </a:lnTo>
                <a:lnTo>
                  <a:pt x="43190" y="2880"/>
                </a:lnTo>
                <a:lnTo>
                  <a:pt x="40309" y="1920"/>
                </a:lnTo>
                <a:lnTo>
                  <a:pt x="37429" y="960"/>
                </a:lnTo>
                <a:lnTo>
                  <a:pt x="34549" y="0"/>
                </a:lnTo>
                <a:lnTo>
                  <a:pt x="2974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6" name="object 1186"/>
          <p:cNvSpPr/>
          <p:nvPr/>
        </p:nvSpPr>
        <p:spPr>
          <a:xfrm>
            <a:off x="2440487" y="2664653"/>
            <a:ext cx="38389" cy="80634"/>
          </a:xfrm>
          <a:custGeom>
            <a:avLst/>
            <a:gdLst/>
            <a:ahLst/>
            <a:cxnLst/>
            <a:rect l="l" t="t" r="r" b="b"/>
            <a:pathLst>
              <a:path w="38389" h="80634">
                <a:moveTo>
                  <a:pt x="13441" y="0"/>
                </a:moveTo>
                <a:lnTo>
                  <a:pt x="12466" y="960"/>
                </a:lnTo>
                <a:lnTo>
                  <a:pt x="10561" y="960"/>
                </a:lnTo>
                <a:lnTo>
                  <a:pt x="10561" y="16322"/>
                </a:lnTo>
                <a:lnTo>
                  <a:pt x="960" y="16322"/>
                </a:lnTo>
                <a:lnTo>
                  <a:pt x="960" y="17282"/>
                </a:lnTo>
                <a:lnTo>
                  <a:pt x="0" y="17282"/>
                </a:lnTo>
                <a:lnTo>
                  <a:pt x="0" y="24002"/>
                </a:lnTo>
                <a:lnTo>
                  <a:pt x="960" y="24963"/>
                </a:lnTo>
                <a:lnTo>
                  <a:pt x="960" y="25908"/>
                </a:lnTo>
                <a:lnTo>
                  <a:pt x="10561" y="25908"/>
                </a:lnTo>
                <a:lnTo>
                  <a:pt x="10561" y="66233"/>
                </a:lnTo>
                <a:lnTo>
                  <a:pt x="11521" y="69113"/>
                </a:lnTo>
                <a:lnTo>
                  <a:pt x="11521" y="71993"/>
                </a:lnTo>
                <a:lnTo>
                  <a:pt x="13441" y="73914"/>
                </a:lnTo>
                <a:lnTo>
                  <a:pt x="14401" y="75834"/>
                </a:lnTo>
                <a:lnTo>
                  <a:pt x="15361" y="76794"/>
                </a:lnTo>
                <a:lnTo>
                  <a:pt x="17282" y="78714"/>
                </a:lnTo>
                <a:lnTo>
                  <a:pt x="20147" y="78714"/>
                </a:lnTo>
                <a:lnTo>
                  <a:pt x="22082" y="79674"/>
                </a:lnTo>
                <a:lnTo>
                  <a:pt x="24963" y="80634"/>
                </a:lnTo>
                <a:lnTo>
                  <a:pt x="29748" y="80634"/>
                </a:lnTo>
                <a:lnTo>
                  <a:pt x="30708" y="79674"/>
                </a:lnTo>
                <a:lnTo>
                  <a:pt x="34549" y="79674"/>
                </a:lnTo>
                <a:lnTo>
                  <a:pt x="35524" y="78714"/>
                </a:lnTo>
                <a:lnTo>
                  <a:pt x="36469" y="78714"/>
                </a:lnTo>
                <a:lnTo>
                  <a:pt x="37429" y="77754"/>
                </a:lnTo>
                <a:lnTo>
                  <a:pt x="38389" y="77754"/>
                </a:lnTo>
                <a:lnTo>
                  <a:pt x="38389" y="69113"/>
                </a:lnTo>
                <a:lnTo>
                  <a:pt x="35524" y="69113"/>
                </a:lnTo>
                <a:lnTo>
                  <a:pt x="35524" y="70073"/>
                </a:lnTo>
                <a:lnTo>
                  <a:pt x="33588" y="70073"/>
                </a:lnTo>
                <a:lnTo>
                  <a:pt x="32644" y="71033"/>
                </a:lnTo>
                <a:lnTo>
                  <a:pt x="25923" y="71033"/>
                </a:lnTo>
                <a:lnTo>
                  <a:pt x="23987" y="70073"/>
                </a:lnTo>
                <a:lnTo>
                  <a:pt x="23027" y="68153"/>
                </a:lnTo>
                <a:lnTo>
                  <a:pt x="22082" y="66233"/>
                </a:lnTo>
                <a:lnTo>
                  <a:pt x="21122" y="62392"/>
                </a:lnTo>
                <a:lnTo>
                  <a:pt x="21122" y="25908"/>
                </a:lnTo>
                <a:lnTo>
                  <a:pt x="37429" y="25908"/>
                </a:lnTo>
                <a:lnTo>
                  <a:pt x="37429" y="24963"/>
                </a:lnTo>
                <a:lnTo>
                  <a:pt x="38389" y="24002"/>
                </a:lnTo>
                <a:lnTo>
                  <a:pt x="38389" y="17282"/>
                </a:lnTo>
                <a:lnTo>
                  <a:pt x="37429" y="17282"/>
                </a:lnTo>
                <a:lnTo>
                  <a:pt x="37429" y="16322"/>
                </a:lnTo>
                <a:lnTo>
                  <a:pt x="21122" y="16322"/>
                </a:lnTo>
                <a:lnTo>
                  <a:pt x="21122" y="960"/>
                </a:lnTo>
                <a:lnTo>
                  <a:pt x="20147" y="960"/>
                </a:lnTo>
                <a:lnTo>
                  <a:pt x="19187" y="0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7" name="object 1187"/>
          <p:cNvSpPr/>
          <p:nvPr/>
        </p:nvSpPr>
        <p:spPr>
          <a:xfrm>
            <a:off x="654795" y="6355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8" name="object 1188"/>
          <p:cNvSpPr/>
          <p:nvPr/>
        </p:nvSpPr>
        <p:spPr>
          <a:xfrm>
            <a:off x="3206541" y="5759881"/>
            <a:ext cx="160309" cy="208315"/>
          </a:xfrm>
          <a:custGeom>
            <a:avLst/>
            <a:gdLst/>
            <a:ahLst/>
            <a:cxnLst/>
            <a:rect l="l" t="t" r="r" b="b"/>
            <a:pathLst>
              <a:path w="160309" h="208315">
                <a:moveTo>
                  <a:pt x="27843" y="185272"/>
                </a:moveTo>
                <a:lnTo>
                  <a:pt x="27843" y="23042"/>
                </a:lnTo>
                <a:lnTo>
                  <a:pt x="57591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3840"/>
                </a:lnTo>
                <a:lnTo>
                  <a:pt x="0" y="6720"/>
                </a:lnTo>
                <a:lnTo>
                  <a:pt x="0" y="201594"/>
                </a:lnTo>
                <a:lnTo>
                  <a:pt x="960" y="204475"/>
                </a:lnTo>
                <a:lnTo>
                  <a:pt x="2880" y="206380"/>
                </a:lnTo>
                <a:lnTo>
                  <a:pt x="4800" y="208315"/>
                </a:lnTo>
                <a:lnTo>
                  <a:pt x="53751" y="208315"/>
                </a:lnTo>
                <a:lnTo>
                  <a:pt x="64161" y="208092"/>
                </a:lnTo>
                <a:lnTo>
                  <a:pt x="77385" y="207069"/>
                </a:lnTo>
                <a:lnTo>
                  <a:pt x="89560" y="205221"/>
                </a:lnTo>
                <a:lnTo>
                  <a:pt x="100797" y="202554"/>
                </a:lnTo>
                <a:lnTo>
                  <a:pt x="101731" y="174668"/>
                </a:lnTo>
                <a:lnTo>
                  <a:pt x="90236" y="180472"/>
                </a:lnTo>
                <a:lnTo>
                  <a:pt x="81971" y="183006"/>
                </a:lnTo>
                <a:lnTo>
                  <a:pt x="69584" y="184798"/>
                </a:lnTo>
                <a:lnTo>
                  <a:pt x="55671" y="185272"/>
                </a:lnTo>
                <a:lnTo>
                  <a:pt x="27843" y="185272"/>
                </a:lnTo>
                <a:close/>
              </a:path>
              <a:path w="160309" h="208315">
                <a:moveTo>
                  <a:pt x="119899" y="155415"/>
                </a:moveTo>
                <a:lnTo>
                  <a:pt x="112318" y="165110"/>
                </a:lnTo>
                <a:lnTo>
                  <a:pt x="111337" y="166225"/>
                </a:lnTo>
                <a:lnTo>
                  <a:pt x="101731" y="174668"/>
                </a:lnTo>
                <a:lnTo>
                  <a:pt x="100797" y="202554"/>
                </a:lnTo>
                <a:lnTo>
                  <a:pt x="113050" y="197028"/>
                </a:lnTo>
                <a:lnTo>
                  <a:pt x="123983" y="190341"/>
                </a:lnTo>
                <a:lnTo>
                  <a:pt x="133441" y="182392"/>
                </a:lnTo>
                <a:lnTo>
                  <a:pt x="141835" y="171821"/>
                </a:lnTo>
                <a:lnTo>
                  <a:pt x="148315" y="161016"/>
                </a:lnTo>
                <a:lnTo>
                  <a:pt x="153588" y="148788"/>
                </a:lnTo>
                <a:lnTo>
                  <a:pt x="156109" y="140484"/>
                </a:lnTo>
                <a:lnTo>
                  <a:pt x="158516" y="128352"/>
                </a:lnTo>
                <a:lnTo>
                  <a:pt x="159879" y="115367"/>
                </a:lnTo>
                <a:lnTo>
                  <a:pt x="160309" y="101757"/>
                </a:lnTo>
                <a:lnTo>
                  <a:pt x="160239" y="96474"/>
                </a:lnTo>
                <a:lnTo>
                  <a:pt x="159294" y="82881"/>
                </a:lnTo>
                <a:lnTo>
                  <a:pt x="157127" y="70510"/>
                </a:lnTo>
                <a:lnTo>
                  <a:pt x="153588" y="59512"/>
                </a:lnTo>
                <a:lnTo>
                  <a:pt x="148895" y="47143"/>
                </a:lnTo>
                <a:lnTo>
                  <a:pt x="142397" y="36252"/>
                </a:lnTo>
                <a:lnTo>
                  <a:pt x="134386" y="26883"/>
                </a:lnTo>
                <a:lnTo>
                  <a:pt x="125409" y="19101"/>
                </a:lnTo>
                <a:lnTo>
                  <a:pt x="114724" y="12251"/>
                </a:lnTo>
                <a:lnTo>
                  <a:pt x="102717" y="6720"/>
                </a:lnTo>
                <a:lnTo>
                  <a:pt x="84820" y="1951"/>
                </a:lnTo>
                <a:lnTo>
                  <a:pt x="71974" y="467"/>
                </a:lnTo>
                <a:lnTo>
                  <a:pt x="57591" y="0"/>
                </a:lnTo>
                <a:lnTo>
                  <a:pt x="27843" y="23042"/>
                </a:lnTo>
                <a:lnTo>
                  <a:pt x="55671" y="23042"/>
                </a:lnTo>
                <a:lnTo>
                  <a:pt x="67658" y="23538"/>
                </a:lnTo>
                <a:lnTo>
                  <a:pt x="80271" y="25444"/>
                </a:lnTo>
                <a:lnTo>
                  <a:pt x="91196" y="28788"/>
                </a:lnTo>
                <a:lnTo>
                  <a:pt x="104359" y="36816"/>
                </a:lnTo>
                <a:lnTo>
                  <a:pt x="113278" y="46070"/>
                </a:lnTo>
                <a:lnTo>
                  <a:pt x="122099" y="58795"/>
                </a:lnTo>
                <a:lnTo>
                  <a:pt x="126720" y="71033"/>
                </a:lnTo>
                <a:lnTo>
                  <a:pt x="128378" y="77129"/>
                </a:lnTo>
                <a:lnTo>
                  <a:pt x="130666" y="89470"/>
                </a:lnTo>
                <a:lnTo>
                  <a:pt x="131505" y="102717"/>
                </a:lnTo>
                <a:lnTo>
                  <a:pt x="130985" y="114902"/>
                </a:lnTo>
                <a:lnTo>
                  <a:pt x="129316" y="127620"/>
                </a:lnTo>
                <a:lnTo>
                  <a:pt x="126720" y="139202"/>
                </a:lnTo>
                <a:lnTo>
                  <a:pt x="125366" y="143612"/>
                </a:lnTo>
                <a:lnTo>
                  <a:pt x="119899" y="1554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9" name="object 1189"/>
          <p:cNvSpPr/>
          <p:nvPr/>
        </p:nvSpPr>
        <p:spPr>
          <a:xfrm>
            <a:off x="3396615" y="5811713"/>
            <a:ext cx="134401" cy="160324"/>
          </a:xfrm>
          <a:custGeom>
            <a:avLst/>
            <a:gdLst/>
            <a:ahLst/>
            <a:cxnLst/>
            <a:rect l="l" t="t" r="r" b="b"/>
            <a:pathLst>
              <a:path w="134401" h="160324">
                <a:moveTo>
                  <a:pt x="114239" y="14401"/>
                </a:moveTo>
                <a:lnTo>
                  <a:pt x="107518" y="9601"/>
                </a:lnTo>
                <a:lnTo>
                  <a:pt x="98877" y="5760"/>
                </a:lnTo>
                <a:lnTo>
                  <a:pt x="95654" y="4307"/>
                </a:lnTo>
                <a:lnTo>
                  <a:pt x="83940" y="1076"/>
                </a:lnTo>
                <a:lnTo>
                  <a:pt x="70073" y="0"/>
                </a:lnTo>
                <a:lnTo>
                  <a:pt x="65853" y="104"/>
                </a:lnTo>
                <a:lnTo>
                  <a:pt x="53025" y="1854"/>
                </a:lnTo>
                <a:lnTo>
                  <a:pt x="41285" y="5760"/>
                </a:lnTo>
                <a:lnTo>
                  <a:pt x="43190" y="30723"/>
                </a:lnTo>
                <a:lnTo>
                  <a:pt x="47030" y="27843"/>
                </a:lnTo>
                <a:lnTo>
                  <a:pt x="51846" y="24963"/>
                </a:lnTo>
                <a:lnTo>
                  <a:pt x="56631" y="22082"/>
                </a:lnTo>
                <a:lnTo>
                  <a:pt x="62392" y="21122"/>
                </a:lnTo>
                <a:lnTo>
                  <a:pt x="69113" y="21122"/>
                </a:lnTo>
                <a:lnTo>
                  <a:pt x="75945" y="21549"/>
                </a:lnTo>
                <a:lnTo>
                  <a:pt x="88345" y="25410"/>
                </a:lnTo>
                <a:lnTo>
                  <a:pt x="97916" y="33604"/>
                </a:lnTo>
                <a:lnTo>
                  <a:pt x="102303" y="40017"/>
                </a:lnTo>
                <a:lnTo>
                  <a:pt x="106264" y="51677"/>
                </a:lnTo>
                <a:lnTo>
                  <a:pt x="107518" y="66248"/>
                </a:lnTo>
                <a:lnTo>
                  <a:pt x="28803" y="66248"/>
                </a:lnTo>
                <a:lnTo>
                  <a:pt x="28803" y="60472"/>
                </a:lnTo>
                <a:lnTo>
                  <a:pt x="29763" y="54726"/>
                </a:lnTo>
                <a:lnTo>
                  <a:pt x="28332" y="13468"/>
                </a:lnTo>
                <a:lnTo>
                  <a:pt x="19202" y="22082"/>
                </a:lnTo>
                <a:lnTo>
                  <a:pt x="10437" y="34994"/>
                </a:lnTo>
                <a:lnTo>
                  <a:pt x="4800" y="47045"/>
                </a:lnTo>
                <a:lnTo>
                  <a:pt x="2825" y="55041"/>
                </a:lnTo>
                <a:lnTo>
                  <a:pt x="756" y="67337"/>
                </a:lnTo>
                <a:lnTo>
                  <a:pt x="0" y="80634"/>
                </a:lnTo>
                <a:lnTo>
                  <a:pt x="407" y="91181"/>
                </a:lnTo>
                <a:lnTo>
                  <a:pt x="2083" y="103953"/>
                </a:lnTo>
                <a:lnTo>
                  <a:pt x="4800" y="115199"/>
                </a:lnTo>
                <a:lnTo>
                  <a:pt x="11748" y="130553"/>
                </a:lnTo>
                <a:lnTo>
                  <a:pt x="19202" y="140162"/>
                </a:lnTo>
                <a:lnTo>
                  <a:pt x="29569" y="149060"/>
                </a:lnTo>
                <a:lnTo>
                  <a:pt x="41285" y="154548"/>
                </a:lnTo>
                <a:lnTo>
                  <a:pt x="47482" y="156724"/>
                </a:lnTo>
                <a:lnTo>
                  <a:pt x="59766" y="159422"/>
                </a:lnTo>
                <a:lnTo>
                  <a:pt x="72953" y="160324"/>
                </a:lnTo>
                <a:lnTo>
                  <a:pt x="79674" y="160324"/>
                </a:lnTo>
                <a:lnTo>
                  <a:pt x="86395" y="159364"/>
                </a:lnTo>
                <a:lnTo>
                  <a:pt x="92156" y="158389"/>
                </a:lnTo>
                <a:lnTo>
                  <a:pt x="98877" y="157444"/>
                </a:lnTo>
                <a:lnTo>
                  <a:pt x="103677" y="156484"/>
                </a:lnTo>
                <a:lnTo>
                  <a:pt x="108478" y="154548"/>
                </a:lnTo>
                <a:lnTo>
                  <a:pt x="113278" y="153603"/>
                </a:lnTo>
                <a:lnTo>
                  <a:pt x="117119" y="152643"/>
                </a:lnTo>
                <a:lnTo>
                  <a:pt x="119999" y="150723"/>
                </a:lnTo>
                <a:lnTo>
                  <a:pt x="122880" y="149763"/>
                </a:lnTo>
                <a:lnTo>
                  <a:pt x="124800" y="148803"/>
                </a:lnTo>
                <a:lnTo>
                  <a:pt x="124800" y="147843"/>
                </a:lnTo>
                <a:lnTo>
                  <a:pt x="125760" y="147843"/>
                </a:lnTo>
                <a:lnTo>
                  <a:pt x="126720" y="146883"/>
                </a:lnTo>
                <a:lnTo>
                  <a:pt x="126720" y="145923"/>
                </a:lnTo>
                <a:lnTo>
                  <a:pt x="127680" y="144962"/>
                </a:lnTo>
                <a:lnTo>
                  <a:pt x="127680" y="130561"/>
                </a:lnTo>
                <a:lnTo>
                  <a:pt x="126720" y="129600"/>
                </a:lnTo>
                <a:lnTo>
                  <a:pt x="126720" y="128640"/>
                </a:lnTo>
                <a:lnTo>
                  <a:pt x="125760" y="127680"/>
                </a:lnTo>
                <a:lnTo>
                  <a:pt x="119999" y="127680"/>
                </a:lnTo>
                <a:lnTo>
                  <a:pt x="118079" y="129600"/>
                </a:lnTo>
                <a:lnTo>
                  <a:pt x="115199" y="130561"/>
                </a:lnTo>
                <a:lnTo>
                  <a:pt x="112318" y="131521"/>
                </a:lnTo>
                <a:lnTo>
                  <a:pt x="108478" y="132481"/>
                </a:lnTo>
                <a:lnTo>
                  <a:pt x="104637" y="134401"/>
                </a:lnTo>
                <a:lnTo>
                  <a:pt x="99837" y="135361"/>
                </a:lnTo>
                <a:lnTo>
                  <a:pt x="94076" y="136321"/>
                </a:lnTo>
                <a:lnTo>
                  <a:pt x="88315" y="138242"/>
                </a:lnTo>
                <a:lnTo>
                  <a:pt x="67193" y="138242"/>
                </a:lnTo>
                <a:lnTo>
                  <a:pt x="59512" y="137281"/>
                </a:lnTo>
                <a:lnTo>
                  <a:pt x="53751" y="134401"/>
                </a:lnTo>
                <a:lnTo>
                  <a:pt x="48006" y="132481"/>
                </a:lnTo>
                <a:lnTo>
                  <a:pt x="43190" y="128640"/>
                </a:lnTo>
                <a:lnTo>
                  <a:pt x="39349" y="123840"/>
                </a:lnTo>
                <a:lnTo>
                  <a:pt x="35509" y="119039"/>
                </a:lnTo>
                <a:lnTo>
                  <a:pt x="32644" y="114239"/>
                </a:lnTo>
                <a:lnTo>
                  <a:pt x="30723" y="107518"/>
                </a:lnTo>
                <a:lnTo>
                  <a:pt x="29763" y="100797"/>
                </a:lnTo>
                <a:lnTo>
                  <a:pt x="28803" y="94076"/>
                </a:lnTo>
                <a:lnTo>
                  <a:pt x="28803" y="85435"/>
                </a:lnTo>
                <a:lnTo>
                  <a:pt x="126720" y="85435"/>
                </a:lnTo>
                <a:lnTo>
                  <a:pt x="128640" y="84475"/>
                </a:lnTo>
                <a:lnTo>
                  <a:pt x="130561" y="82555"/>
                </a:lnTo>
                <a:lnTo>
                  <a:pt x="133426" y="80634"/>
                </a:lnTo>
                <a:lnTo>
                  <a:pt x="134401" y="77754"/>
                </a:lnTo>
                <a:lnTo>
                  <a:pt x="134401" y="69128"/>
                </a:lnTo>
                <a:lnTo>
                  <a:pt x="134377" y="67277"/>
                </a:lnTo>
                <a:lnTo>
                  <a:pt x="133058" y="54466"/>
                </a:lnTo>
                <a:lnTo>
                  <a:pt x="130561" y="42245"/>
                </a:lnTo>
                <a:lnTo>
                  <a:pt x="127680" y="34564"/>
                </a:lnTo>
                <a:lnTo>
                  <a:pt x="124800" y="26883"/>
                </a:lnTo>
                <a:lnTo>
                  <a:pt x="119039" y="21122"/>
                </a:lnTo>
                <a:lnTo>
                  <a:pt x="114239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0" name="object 1190"/>
          <p:cNvSpPr/>
          <p:nvPr/>
        </p:nvSpPr>
        <p:spPr>
          <a:xfrm>
            <a:off x="3424947" y="5817473"/>
            <a:ext cx="14857" cy="48966"/>
          </a:xfrm>
          <a:custGeom>
            <a:avLst/>
            <a:gdLst/>
            <a:ahLst/>
            <a:cxnLst/>
            <a:rect l="l" t="t" r="r" b="b"/>
            <a:pathLst>
              <a:path w="14857" h="48966">
                <a:moveTo>
                  <a:pt x="11024" y="896"/>
                </a:moveTo>
                <a:lnTo>
                  <a:pt x="0" y="7708"/>
                </a:lnTo>
                <a:lnTo>
                  <a:pt x="1431" y="48966"/>
                </a:lnTo>
                <a:lnTo>
                  <a:pt x="3351" y="43205"/>
                </a:lnTo>
                <a:lnTo>
                  <a:pt x="5271" y="37444"/>
                </a:lnTo>
                <a:lnTo>
                  <a:pt x="8152" y="32644"/>
                </a:lnTo>
                <a:lnTo>
                  <a:pt x="11017" y="28803"/>
                </a:lnTo>
                <a:lnTo>
                  <a:pt x="14857" y="24963"/>
                </a:lnTo>
                <a:lnTo>
                  <a:pt x="12952" y="0"/>
                </a:lnTo>
                <a:lnTo>
                  <a:pt x="11024" y="8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1" name="object 1191"/>
          <p:cNvSpPr/>
          <p:nvPr/>
        </p:nvSpPr>
        <p:spPr>
          <a:xfrm>
            <a:off x="3561725" y="5811713"/>
            <a:ext cx="134401" cy="160324"/>
          </a:xfrm>
          <a:custGeom>
            <a:avLst/>
            <a:gdLst/>
            <a:ahLst/>
            <a:cxnLst/>
            <a:rect l="l" t="t" r="r" b="b"/>
            <a:pathLst>
              <a:path w="134401" h="160324">
                <a:moveTo>
                  <a:pt x="33604" y="43205"/>
                </a:moveTo>
                <a:lnTo>
                  <a:pt x="35524" y="38404"/>
                </a:lnTo>
                <a:lnTo>
                  <a:pt x="39364" y="34564"/>
                </a:lnTo>
                <a:lnTo>
                  <a:pt x="42245" y="30723"/>
                </a:lnTo>
                <a:lnTo>
                  <a:pt x="47045" y="27843"/>
                </a:lnTo>
                <a:lnTo>
                  <a:pt x="51846" y="24963"/>
                </a:lnTo>
                <a:lnTo>
                  <a:pt x="56647" y="22082"/>
                </a:lnTo>
                <a:lnTo>
                  <a:pt x="62407" y="21122"/>
                </a:lnTo>
                <a:lnTo>
                  <a:pt x="69128" y="21122"/>
                </a:lnTo>
                <a:lnTo>
                  <a:pt x="75941" y="21547"/>
                </a:lnTo>
                <a:lnTo>
                  <a:pt x="88341" y="25407"/>
                </a:lnTo>
                <a:lnTo>
                  <a:pt x="97916" y="33604"/>
                </a:lnTo>
                <a:lnTo>
                  <a:pt x="102303" y="40017"/>
                </a:lnTo>
                <a:lnTo>
                  <a:pt x="106264" y="51677"/>
                </a:lnTo>
                <a:lnTo>
                  <a:pt x="107518" y="66248"/>
                </a:lnTo>
                <a:lnTo>
                  <a:pt x="123840" y="85435"/>
                </a:lnTo>
                <a:lnTo>
                  <a:pt x="126720" y="85435"/>
                </a:lnTo>
                <a:lnTo>
                  <a:pt x="128640" y="84475"/>
                </a:lnTo>
                <a:lnTo>
                  <a:pt x="130561" y="82555"/>
                </a:lnTo>
                <a:lnTo>
                  <a:pt x="133441" y="80634"/>
                </a:lnTo>
                <a:lnTo>
                  <a:pt x="134401" y="77754"/>
                </a:lnTo>
                <a:lnTo>
                  <a:pt x="134401" y="69128"/>
                </a:lnTo>
                <a:lnTo>
                  <a:pt x="133058" y="54466"/>
                </a:lnTo>
                <a:lnTo>
                  <a:pt x="130561" y="42245"/>
                </a:lnTo>
                <a:lnTo>
                  <a:pt x="127680" y="34564"/>
                </a:lnTo>
                <a:lnTo>
                  <a:pt x="123840" y="26883"/>
                </a:lnTo>
                <a:lnTo>
                  <a:pt x="119039" y="21122"/>
                </a:lnTo>
                <a:lnTo>
                  <a:pt x="114239" y="14401"/>
                </a:lnTo>
                <a:lnTo>
                  <a:pt x="107518" y="9601"/>
                </a:lnTo>
                <a:lnTo>
                  <a:pt x="98877" y="5760"/>
                </a:lnTo>
                <a:lnTo>
                  <a:pt x="95654" y="4307"/>
                </a:lnTo>
                <a:lnTo>
                  <a:pt x="83940" y="1076"/>
                </a:lnTo>
                <a:lnTo>
                  <a:pt x="70073" y="0"/>
                </a:lnTo>
                <a:lnTo>
                  <a:pt x="65858" y="104"/>
                </a:lnTo>
                <a:lnTo>
                  <a:pt x="53036" y="1854"/>
                </a:lnTo>
                <a:lnTo>
                  <a:pt x="41285" y="5760"/>
                </a:lnTo>
                <a:lnTo>
                  <a:pt x="28332" y="13468"/>
                </a:lnTo>
                <a:lnTo>
                  <a:pt x="27843" y="66248"/>
                </a:lnTo>
                <a:lnTo>
                  <a:pt x="28803" y="60472"/>
                </a:lnTo>
                <a:lnTo>
                  <a:pt x="29763" y="54726"/>
                </a:lnTo>
                <a:lnTo>
                  <a:pt x="31683" y="48966"/>
                </a:lnTo>
                <a:lnTo>
                  <a:pt x="33604" y="43205"/>
                </a:lnTo>
                <a:close/>
              </a:path>
              <a:path w="134401" h="160324">
                <a:moveTo>
                  <a:pt x="127680" y="131521"/>
                </a:moveTo>
                <a:lnTo>
                  <a:pt x="126720" y="130561"/>
                </a:lnTo>
                <a:lnTo>
                  <a:pt x="126720" y="128640"/>
                </a:lnTo>
                <a:lnTo>
                  <a:pt x="125760" y="128640"/>
                </a:lnTo>
                <a:lnTo>
                  <a:pt x="125760" y="127680"/>
                </a:lnTo>
                <a:lnTo>
                  <a:pt x="119999" y="127680"/>
                </a:lnTo>
                <a:lnTo>
                  <a:pt x="118079" y="129600"/>
                </a:lnTo>
                <a:lnTo>
                  <a:pt x="115199" y="130561"/>
                </a:lnTo>
                <a:lnTo>
                  <a:pt x="112318" y="131521"/>
                </a:lnTo>
                <a:lnTo>
                  <a:pt x="107518" y="132481"/>
                </a:lnTo>
                <a:lnTo>
                  <a:pt x="103677" y="134401"/>
                </a:lnTo>
                <a:lnTo>
                  <a:pt x="99837" y="135361"/>
                </a:lnTo>
                <a:lnTo>
                  <a:pt x="94076" y="136321"/>
                </a:lnTo>
                <a:lnTo>
                  <a:pt x="88315" y="138242"/>
                </a:lnTo>
                <a:lnTo>
                  <a:pt x="67208" y="138242"/>
                </a:lnTo>
                <a:lnTo>
                  <a:pt x="59527" y="137281"/>
                </a:lnTo>
                <a:lnTo>
                  <a:pt x="53766" y="134401"/>
                </a:lnTo>
                <a:lnTo>
                  <a:pt x="47045" y="132481"/>
                </a:lnTo>
                <a:lnTo>
                  <a:pt x="42245" y="128640"/>
                </a:lnTo>
                <a:lnTo>
                  <a:pt x="38404" y="123840"/>
                </a:lnTo>
                <a:lnTo>
                  <a:pt x="34564" y="119039"/>
                </a:lnTo>
                <a:lnTo>
                  <a:pt x="32644" y="114239"/>
                </a:lnTo>
                <a:lnTo>
                  <a:pt x="30723" y="107518"/>
                </a:lnTo>
                <a:lnTo>
                  <a:pt x="28803" y="100797"/>
                </a:lnTo>
                <a:lnTo>
                  <a:pt x="27843" y="94076"/>
                </a:lnTo>
                <a:lnTo>
                  <a:pt x="27843" y="85435"/>
                </a:lnTo>
                <a:lnTo>
                  <a:pt x="123840" y="85435"/>
                </a:lnTo>
                <a:lnTo>
                  <a:pt x="107518" y="66248"/>
                </a:lnTo>
                <a:lnTo>
                  <a:pt x="27843" y="66248"/>
                </a:lnTo>
                <a:lnTo>
                  <a:pt x="28332" y="13468"/>
                </a:lnTo>
                <a:lnTo>
                  <a:pt x="19202" y="22082"/>
                </a:lnTo>
                <a:lnTo>
                  <a:pt x="10124" y="34994"/>
                </a:lnTo>
                <a:lnTo>
                  <a:pt x="4800" y="47045"/>
                </a:lnTo>
                <a:lnTo>
                  <a:pt x="2825" y="55041"/>
                </a:lnTo>
                <a:lnTo>
                  <a:pt x="756" y="67337"/>
                </a:lnTo>
                <a:lnTo>
                  <a:pt x="0" y="80634"/>
                </a:lnTo>
                <a:lnTo>
                  <a:pt x="407" y="91181"/>
                </a:lnTo>
                <a:lnTo>
                  <a:pt x="2083" y="103953"/>
                </a:lnTo>
                <a:lnTo>
                  <a:pt x="4800" y="115199"/>
                </a:lnTo>
                <a:lnTo>
                  <a:pt x="11436" y="130553"/>
                </a:lnTo>
                <a:lnTo>
                  <a:pt x="19202" y="140162"/>
                </a:lnTo>
                <a:lnTo>
                  <a:pt x="29569" y="149060"/>
                </a:lnTo>
                <a:lnTo>
                  <a:pt x="41285" y="154548"/>
                </a:lnTo>
                <a:lnTo>
                  <a:pt x="47388" y="156724"/>
                </a:lnTo>
                <a:lnTo>
                  <a:pt x="59361" y="159422"/>
                </a:lnTo>
                <a:lnTo>
                  <a:pt x="72953" y="160324"/>
                </a:lnTo>
                <a:lnTo>
                  <a:pt x="79689" y="160324"/>
                </a:lnTo>
                <a:lnTo>
                  <a:pt x="86410" y="159364"/>
                </a:lnTo>
                <a:lnTo>
                  <a:pt x="92156" y="158389"/>
                </a:lnTo>
                <a:lnTo>
                  <a:pt x="98877" y="157444"/>
                </a:lnTo>
                <a:lnTo>
                  <a:pt x="103677" y="156484"/>
                </a:lnTo>
                <a:lnTo>
                  <a:pt x="108478" y="154548"/>
                </a:lnTo>
                <a:lnTo>
                  <a:pt x="113278" y="153603"/>
                </a:lnTo>
                <a:lnTo>
                  <a:pt x="117119" y="152643"/>
                </a:lnTo>
                <a:lnTo>
                  <a:pt x="119999" y="150723"/>
                </a:lnTo>
                <a:lnTo>
                  <a:pt x="122880" y="149763"/>
                </a:lnTo>
                <a:lnTo>
                  <a:pt x="124800" y="148803"/>
                </a:lnTo>
                <a:lnTo>
                  <a:pt x="124800" y="147843"/>
                </a:lnTo>
                <a:lnTo>
                  <a:pt x="125760" y="147843"/>
                </a:lnTo>
                <a:lnTo>
                  <a:pt x="125760" y="146883"/>
                </a:lnTo>
                <a:lnTo>
                  <a:pt x="126720" y="145923"/>
                </a:lnTo>
                <a:lnTo>
                  <a:pt x="126720" y="144002"/>
                </a:lnTo>
                <a:lnTo>
                  <a:pt x="127680" y="143042"/>
                </a:lnTo>
                <a:lnTo>
                  <a:pt x="127680" y="13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2" name="object 1192"/>
          <p:cNvSpPr/>
          <p:nvPr/>
        </p:nvSpPr>
        <p:spPr>
          <a:xfrm>
            <a:off x="3736436" y="5811713"/>
            <a:ext cx="133441" cy="215996"/>
          </a:xfrm>
          <a:custGeom>
            <a:avLst/>
            <a:gdLst/>
            <a:ahLst/>
            <a:cxnLst/>
            <a:rect l="l" t="t" r="r" b="b"/>
            <a:pathLst>
              <a:path w="133441" h="215996">
                <a:moveTo>
                  <a:pt x="30723" y="142082"/>
                </a:moveTo>
                <a:lnTo>
                  <a:pt x="34564" y="144962"/>
                </a:lnTo>
                <a:lnTo>
                  <a:pt x="37444" y="147843"/>
                </a:lnTo>
                <a:lnTo>
                  <a:pt x="41285" y="150723"/>
                </a:lnTo>
                <a:lnTo>
                  <a:pt x="45125" y="152643"/>
                </a:lnTo>
                <a:lnTo>
                  <a:pt x="48005" y="154548"/>
                </a:lnTo>
                <a:lnTo>
                  <a:pt x="51846" y="156484"/>
                </a:lnTo>
                <a:lnTo>
                  <a:pt x="55686" y="157444"/>
                </a:lnTo>
                <a:lnTo>
                  <a:pt x="58567" y="158389"/>
                </a:lnTo>
                <a:lnTo>
                  <a:pt x="62407" y="159364"/>
                </a:lnTo>
                <a:lnTo>
                  <a:pt x="66248" y="160324"/>
                </a:lnTo>
                <a:lnTo>
                  <a:pt x="71048" y="160324"/>
                </a:lnTo>
                <a:lnTo>
                  <a:pt x="86240" y="158649"/>
                </a:lnTo>
                <a:lnTo>
                  <a:pt x="97916" y="154548"/>
                </a:lnTo>
                <a:lnTo>
                  <a:pt x="105597" y="150723"/>
                </a:lnTo>
                <a:lnTo>
                  <a:pt x="112318" y="144962"/>
                </a:lnTo>
                <a:lnTo>
                  <a:pt x="117119" y="138242"/>
                </a:lnTo>
                <a:lnTo>
                  <a:pt x="125142" y="124471"/>
                </a:lnTo>
                <a:lnTo>
                  <a:pt x="129600" y="112318"/>
                </a:lnTo>
                <a:lnTo>
                  <a:pt x="131530" y="103566"/>
                </a:lnTo>
                <a:lnTo>
                  <a:pt x="133010" y="91044"/>
                </a:lnTo>
                <a:lnTo>
                  <a:pt x="133441" y="77754"/>
                </a:lnTo>
                <a:lnTo>
                  <a:pt x="133376" y="73059"/>
                </a:lnTo>
                <a:lnTo>
                  <a:pt x="132488" y="60313"/>
                </a:lnTo>
                <a:lnTo>
                  <a:pt x="130561" y="48005"/>
                </a:lnTo>
                <a:lnTo>
                  <a:pt x="126016" y="34036"/>
                </a:lnTo>
                <a:lnTo>
                  <a:pt x="119999" y="23042"/>
                </a:lnTo>
                <a:lnTo>
                  <a:pt x="115199" y="16322"/>
                </a:lnTo>
                <a:lnTo>
                  <a:pt x="109438" y="10561"/>
                </a:lnTo>
                <a:lnTo>
                  <a:pt x="101757" y="6720"/>
                </a:lnTo>
                <a:lnTo>
                  <a:pt x="100028" y="5585"/>
                </a:lnTo>
                <a:lnTo>
                  <a:pt x="88620" y="1303"/>
                </a:lnTo>
                <a:lnTo>
                  <a:pt x="74889" y="0"/>
                </a:lnTo>
                <a:lnTo>
                  <a:pt x="70088" y="0"/>
                </a:lnTo>
                <a:lnTo>
                  <a:pt x="65288" y="960"/>
                </a:lnTo>
                <a:lnTo>
                  <a:pt x="61447" y="1920"/>
                </a:lnTo>
                <a:lnTo>
                  <a:pt x="56647" y="2880"/>
                </a:lnTo>
                <a:lnTo>
                  <a:pt x="52806" y="4800"/>
                </a:lnTo>
                <a:lnTo>
                  <a:pt x="48966" y="7680"/>
                </a:lnTo>
                <a:lnTo>
                  <a:pt x="44165" y="9601"/>
                </a:lnTo>
                <a:lnTo>
                  <a:pt x="40325" y="12481"/>
                </a:lnTo>
                <a:lnTo>
                  <a:pt x="36484" y="15361"/>
                </a:lnTo>
                <a:lnTo>
                  <a:pt x="31683" y="19202"/>
                </a:lnTo>
                <a:lnTo>
                  <a:pt x="27843" y="23042"/>
                </a:lnTo>
                <a:lnTo>
                  <a:pt x="23042" y="26883"/>
                </a:lnTo>
                <a:lnTo>
                  <a:pt x="23042" y="5760"/>
                </a:lnTo>
                <a:lnTo>
                  <a:pt x="2208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1935" y="3840"/>
                </a:lnTo>
                <a:lnTo>
                  <a:pt x="960" y="4800"/>
                </a:lnTo>
                <a:lnTo>
                  <a:pt x="960" y="5760"/>
                </a:lnTo>
                <a:lnTo>
                  <a:pt x="0" y="5760"/>
                </a:lnTo>
                <a:lnTo>
                  <a:pt x="0" y="212156"/>
                </a:lnTo>
                <a:lnTo>
                  <a:pt x="960" y="213116"/>
                </a:lnTo>
                <a:lnTo>
                  <a:pt x="1935" y="214076"/>
                </a:lnTo>
                <a:lnTo>
                  <a:pt x="2895" y="214076"/>
                </a:lnTo>
                <a:lnTo>
                  <a:pt x="3840" y="215036"/>
                </a:lnTo>
                <a:lnTo>
                  <a:pt x="6720" y="215036"/>
                </a:lnTo>
                <a:lnTo>
                  <a:pt x="8641" y="215996"/>
                </a:lnTo>
                <a:lnTo>
                  <a:pt x="16322" y="215996"/>
                </a:lnTo>
                <a:lnTo>
                  <a:pt x="18242" y="215036"/>
                </a:lnTo>
                <a:lnTo>
                  <a:pt x="23042" y="215036"/>
                </a:lnTo>
                <a:lnTo>
                  <a:pt x="24002" y="214076"/>
                </a:lnTo>
                <a:lnTo>
                  <a:pt x="24963" y="214076"/>
                </a:lnTo>
                <a:lnTo>
                  <a:pt x="25923" y="213116"/>
                </a:lnTo>
                <a:lnTo>
                  <a:pt x="26883" y="212156"/>
                </a:lnTo>
                <a:lnTo>
                  <a:pt x="26883" y="51846"/>
                </a:lnTo>
                <a:lnTo>
                  <a:pt x="30723" y="46085"/>
                </a:lnTo>
                <a:lnTo>
                  <a:pt x="34564" y="42245"/>
                </a:lnTo>
                <a:lnTo>
                  <a:pt x="38404" y="38404"/>
                </a:lnTo>
                <a:lnTo>
                  <a:pt x="42245" y="34564"/>
                </a:lnTo>
                <a:lnTo>
                  <a:pt x="46085" y="31683"/>
                </a:lnTo>
                <a:lnTo>
                  <a:pt x="49926" y="29763"/>
                </a:lnTo>
                <a:lnTo>
                  <a:pt x="52806" y="27843"/>
                </a:lnTo>
                <a:lnTo>
                  <a:pt x="56647" y="25923"/>
                </a:lnTo>
                <a:lnTo>
                  <a:pt x="59527" y="24963"/>
                </a:lnTo>
                <a:lnTo>
                  <a:pt x="63367" y="24002"/>
                </a:lnTo>
                <a:lnTo>
                  <a:pt x="66248" y="23042"/>
                </a:lnTo>
                <a:lnTo>
                  <a:pt x="76809" y="23042"/>
                </a:lnTo>
                <a:lnTo>
                  <a:pt x="82570" y="24963"/>
                </a:lnTo>
                <a:lnTo>
                  <a:pt x="87355" y="27843"/>
                </a:lnTo>
                <a:lnTo>
                  <a:pt x="92171" y="31683"/>
                </a:lnTo>
                <a:lnTo>
                  <a:pt x="96012" y="35524"/>
                </a:lnTo>
                <a:lnTo>
                  <a:pt x="97916" y="41285"/>
                </a:lnTo>
                <a:lnTo>
                  <a:pt x="100812" y="46085"/>
                </a:lnTo>
                <a:lnTo>
                  <a:pt x="102717" y="52806"/>
                </a:lnTo>
                <a:lnTo>
                  <a:pt x="103692" y="59527"/>
                </a:lnTo>
                <a:lnTo>
                  <a:pt x="105597" y="66248"/>
                </a:lnTo>
                <a:lnTo>
                  <a:pt x="105597" y="88315"/>
                </a:lnTo>
                <a:lnTo>
                  <a:pt x="104637" y="95036"/>
                </a:lnTo>
                <a:lnTo>
                  <a:pt x="103692" y="100797"/>
                </a:lnTo>
                <a:lnTo>
                  <a:pt x="101757" y="107518"/>
                </a:lnTo>
                <a:lnTo>
                  <a:pt x="99852" y="114239"/>
                </a:lnTo>
                <a:lnTo>
                  <a:pt x="96972" y="119039"/>
                </a:lnTo>
                <a:lnTo>
                  <a:pt x="94076" y="124800"/>
                </a:lnTo>
                <a:lnTo>
                  <a:pt x="90251" y="128640"/>
                </a:lnTo>
                <a:lnTo>
                  <a:pt x="85450" y="132481"/>
                </a:lnTo>
                <a:lnTo>
                  <a:pt x="80650" y="135361"/>
                </a:lnTo>
                <a:lnTo>
                  <a:pt x="74889" y="137281"/>
                </a:lnTo>
                <a:lnTo>
                  <a:pt x="61447" y="137281"/>
                </a:lnTo>
                <a:lnTo>
                  <a:pt x="53766" y="134401"/>
                </a:lnTo>
                <a:lnTo>
                  <a:pt x="48005" y="129600"/>
                </a:lnTo>
                <a:lnTo>
                  <a:pt x="45336" y="127628"/>
                </a:lnTo>
                <a:lnTo>
                  <a:pt x="36039" y="119623"/>
                </a:lnTo>
                <a:lnTo>
                  <a:pt x="30723" y="14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3" name="object 1193"/>
          <p:cNvSpPr/>
          <p:nvPr/>
        </p:nvSpPr>
        <p:spPr>
          <a:xfrm>
            <a:off x="3763319" y="5921151"/>
            <a:ext cx="9155" cy="32644"/>
          </a:xfrm>
          <a:custGeom>
            <a:avLst/>
            <a:gdLst/>
            <a:ahLst/>
            <a:cxnLst/>
            <a:rect l="l" t="t" r="r" b="b"/>
            <a:pathLst>
              <a:path w="9155" h="32644">
                <a:moveTo>
                  <a:pt x="0" y="0"/>
                </a:moveTo>
                <a:lnTo>
                  <a:pt x="0" y="28803"/>
                </a:lnTo>
                <a:lnTo>
                  <a:pt x="3840" y="32644"/>
                </a:lnTo>
                <a:lnTo>
                  <a:pt x="9155" y="10184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4" name="object 1194"/>
          <p:cNvSpPr/>
          <p:nvPr/>
        </p:nvSpPr>
        <p:spPr>
          <a:xfrm>
            <a:off x="3988917" y="5852998"/>
            <a:ext cx="62392" cy="118079"/>
          </a:xfrm>
          <a:custGeom>
            <a:avLst/>
            <a:gdLst/>
            <a:ahLst/>
            <a:cxnLst/>
            <a:rect l="l" t="t" r="r" b="b"/>
            <a:pathLst>
              <a:path w="62392" h="118079">
                <a:moveTo>
                  <a:pt x="46070" y="22082"/>
                </a:moveTo>
                <a:lnTo>
                  <a:pt x="52791" y="22082"/>
                </a:lnTo>
                <a:lnTo>
                  <a:pt x="57591" y="23042"/>
                </a:lnTo>
                <a:lnTo>
                  <a:pt x="62392" y="24963"/>
                </a:lnTo>
                <a:lnTo>
                  <a:pt x="61432" y="0"/>
                </a:lnTo>
                <a:lnTo>
                  <a:pt x="54711" y="0"/>
                </a:lnTo>
                <a:lnTo>
                  <a:pt x="46070" y="22082"/>
                </a:lnTo>
                <a:close/>
              </a:path>
              <a:path w="62392" h="118079">
                <a:moveTo>
                  <a:pt x="113278" y="115199"/>
                </a:moveTo>
                <a:lnTo>
                  <a:pt x="114239" y="116159"/>
                </a:lnTo>
                <a:lnTo>
                  <a:pt x="133441" y="116159"/>
                </a:lnTo>
                <a:lnTo>
                  <a:pt x="135346" y="115199"/>
                </a:lnTo>
                <a:lnTo>
                  <a:pt x="137281" y="115199"/>
                </a:lnTo>
                <a:lnTo>
                  <a:pt x="138242" y="114239"/>
                </a:lnTo>
                <a:lnTo>
                  <a:pt x="138242" y="113263"/>
                </a:lnTo>
                <a:lnTo>
                  <a:pt x="139186" y="113263"/>
                </a:lnTo>
                <a:lnTo>
                  <a:pt x="139186" y="109438"/>
                </a:lnTo>
                <a:lnTo>
                  <a:pt x="138242" y="107518"/>
                </a:lnTo>
                <a:lnTo>
                  <a:pt x="138242" y="106558"/>
                </a:lnTo>
                <a:lnTo>
                  <a:pt x="137281" y="103677"/>
                </a:lnTo>
                <a:lnTo>
                  <a:pt x="135346" y="99837"/>
                </a:lnTo>
                <a:lnTo>
                  <a:pt x="117119" y="53751"/>
                </a:lnTo>
                <a:lnTo>
                  <a:pt x="114239" y="47990"/>
                </a:lnTo>
                <a:lnTo>
                  <a:pt x="112318" y="43190"/>
                </a:lnTo>
                <a:lnTo>
                  <a:pt x="110398" y="39349"/>
                </a:lnTo>
                <a:lnTo>
                  <a:pt x="108478" y="35524"/>
                </a:lnTo>
                <a:lnTo>
                  <a:pt x="105597" y="31683"/>
                </a:lnTo>
                <a:lnTo>
                  <a:pt x="103677" y="28803"/>
                </a:lnTo>
                <a:lnTo>
                  <a:pt x="100797" y="24963"/>
                </a:lnTo>
                <a:lnTo>
                  <a:pt x="97916" y="22082"/>
                </a:lnTo>
                <a:lnTo>
                  <a:pt x="95996" y="20162"/>
                </a:lnTo>
                <a:lnTo>
                  <a:pt x="93116" y="17282"/>
                </a:lnTo>
                <a:lnTo>
                  <a:pt x="89275" y="15346"/>
                </a:lnTo>
                <a:lnTo>
                  <a:pt x="86395" y="14401"/>
                </a:lnTo>
                <a:lnTo>
                  <a:pt x="92156" y="12481"/>
                </a:lnTo>
                <a:lnTo>
                  <a:pt x="97916" y="9601"/>
                </a:lnTo>
                <a:lnTo>
                  <a:pt x="102717" y="6720"/>
                </a:lnTo>
                <a:lnTo>
                  <a:pt x="107518" y="2880"/>
                </a:lnTo>
                <a:lnTo>
                  <a:pt x="112318" y="0"/>
                </a:lnTo>
                <a:lnTo>
                  <a:pt x="115199" y="-4800"/>
                </a:lnTo>
                <a:lnTo>
                  <a:pt x="119039" y="-8641"/>
                </a:lnTo>
                <a:lnTo>
                  <a:pt x="121904" y="-13441"/>
                </a:lnTo>
                <a:lnTo>
                  <a:pt x="123840" y="-19202"/>
                </a:lnTo>
                <a:lnTo>
                  <a:pt x="125760" y="-24963"/>
                </a:lnTo>
                <a:lnTo>
                  <a:pt x="126720" y="-30723"/>
                </a:lnTo>
                <a:lnTo>
                  <a:pt x="126720" y="-45125"/>
                </a:lnTo>
                <a:lnTo>
                  <a:pt x="125760" y="-51831"/>
                </a:lnTo>
                <a:lnTo>
                  <a:pt x="123840" y="-57607"/>
                </a:lnTo>
                <a:lnTo>
                  <a:pt x="120959" y="-64328"/>
                </a:lnTo>
                <a:lnTo>
                  <a:pt x="118079" y="-69113"/>
                </a:lnTo>
                <a:lnTo>
                  <a:pt x="114239" y="-73913"/>
                </a:lnTo>
                <a:lnTo>
                  <a:pt x="109438" y="-78714"/>
                </a:lnTo>
                <a:lnTo>
                  <a:pt x="104637" y="-82570"/>
                </a:lnTo>
                <a:lnTo>
                  <a:pt x="97916" y="-85435"/>
                </a:lnTo>
                <a:lnTo>
                  <a:pt x="92156" y="-88315"/>
                </a:lnTo>
                <a:lnTo>
                  <a:pt x="85435" y="-90236"/>
                </a:lnTo>
                <a:lnTo>
                  <a:pt x="76794" y="-92156"/>
                </a:lnTo>
                <a:lnTo>
                  <a:pt x="67193" y="-92156"/>
                </a:lnTo>
                <a:lnTo>
                  <a:pt x="64312" y="-93116"/>
                </a:lnTo>
                <a:lnTo>
                  <a:pt x="7680" y="-93116"/>
                </a:lnTo>
                <a:lnTo>
                  <a:pt x="4800" y="-92156"/>
                </a:lnTo>
                <a:lnTo>
                  <a:pt x="2880" y="-90236"/>
                </a:lnTo>
                <a:lnTo>
                  <a:pt x="960" y="-89275"/>
                </a:lnTo>
                <a:lnTo>
                  <a:pt x="0" y="-86395"/>
                </a:lnTo>
                <a:lnTo>
                  <a:pt x="0" y="113263"/>
                </a:lnTo>
                <a:lnTo>
                  <a:pt x="960" y="114239"/>
                </a:lnTo>
                <a:lnTo>
                  <a:pt x="1920" y="115199"/>
                </a:lnTo>
                <a:lnTo>
                  <a:pt x="3840" y="115199"/>
                </a:lnTo>
                <a:lnTo>
                  <a:pt x="4800" y="116159"/>
                </a:lnTo>
                <a:lnTo>
                  <a:pt x="22082" y="116159"/>
                </a:lnTo>
                <a:lnTo>
                  <a:pt x="23042" y="115199"/>
                </a:lnTo>
                <a:lnTo>
                  <a:pt x="25923" y="115199"/>
                </a:lnTo>
                <a:lnTo>
                  <a:pt x="25923" y="114239"/>
                </a:lnTo>
                <a:lnTo>
                  <a:pt x="26883" y="113263"/>
                </a:lnTo>
                <a:lnTo>
                  <a:pt x="27843" y="112318"/>
                </a:lnTo>
                <a:lnTo>
                  <a:pt x="27843" y="22082"/>
                </a:lnTo>
                <a:lnTo>
                  <a:pt x="46070" y="22082"/>
                </a:lnTo>
                <a:lnTo>
                  <a:pt x="54711" y="0"/>
                </a:lnTo>
                <a:lnTo>
                  <a:pt x="27843" y="0"/>
                </a:lnTo>
                <a:lnTo>
                  <a:pt x="27843" y="-70073"/>
                </a:lnTo>
                <a:lnTo>
                  <a:pt x="64312" y="-70073"/>
                </a:lnTo>
                <a:lnTo>
                  <a:pt x="67193" y="-69113"/>
                </a:lnTo>
                <a:lnTo>
                  <a:pt x="71033" y="-69113"/>
                </a:lnTo>
                <a:lnTo>
                  <a:pt x="72953" y="-68168"/>
                </a:lnTo>
                <a:lnTo>
                  <a:pt x="81594" y="-65288"/>
                </a:lnTo>
                <a:lnTo>
                  <a:pt x="88315" y="-61447"/>
                </a:lnTo>
                <a:lnTo>
                  <a:pt x="92156" y="-55671"/>
                </a:lnTo>
                <a:lnTo>
                  <a:pt x="95036" y="-49926"/>
                </a:lnTo>
                <a:lnTo>
                  <a:pt x="96956" y="-43205"/>
                </a:lnTo>
                <a:lnTo>
                  <a:pt x="96956" y="-29763"/>
                </a:lnTo>
                <a:lnTo>
                  <a:pt x="95996" y="-24963"/>
                </a:lnTo>
                <a:lnTo>
                  <a:pt x="95036" y="-21122"/>
                </a:lnTo>
                <a:lnTo>
                  <a:pt x="93116" y="-17282"/>
                </a:lnTo>
                <a:lnTo>
                  <a:pt x="90236" y="-13441"/>
                </a:lnTo>
                <a:lnTo>
                  <a:pt x="87355" y="-9601"/>
                </a:lnTo>
                <a:lnTo>
                  <a:pt x="83515" y="-6720"/>
                </a:lnTo>
                <a:lnTo>
                  <a:pt x="78714" y="-3840"/>
                </a:lnTo>
                <a:lnTo>
                  <a:pt x="73913" y="-2880"/>
                </a:lnTo>
                <a:lnTo>
                  <a:pt x="68153" y="-960"/>
                </a:lnTo>
                <a:lnTo>
                  <a:pt x="61432" y="0"/>
                </a:lnTo>
                <a:lnTo>
                  <a:pt x="62392" y="24963"/>
                </a:lnTo>
                <a:lnTo>
                  <a:pt x="67193" y="27843"/>
                </a:lnTo>
                <a:lnTo>
                  <a:pt x="71033" y="29748"/>
                </a:lnTo>
                <a:lnTo>
                  <a:pt x="73913" y="33588"/>
                </a:lnTo>
                <a:lnTo>
                  <a:pt x="77754" y="36469"/>
                </a:lnTo>
                <a:lnTo>
                  <a:pt x="80634" y="40309"/>
                </a:lnTo>
                <a:lnTo>
                  <a:pt x="82555" y="45110"/>
                </a:lnTo>
                <a:lnTo>
                  <a:pt x="85435" y="49911"/>
                </a:lnTo>
                <a:lnTo>
                  <a:pt x="87355" y="55671"/>
                </a:lnTo>
                <a:lnTo>
                  <a:pt x="90236" y="60472"/>
                </a:lnTo>
                <a:lnTo>
                  <a:pt x="109438" y="110398"/>
                </a:lnTo>
                <a:lnTo>
                  <a:pt x="109438" y="111358"/>
                </a:lnTo>
                <a:lnTo>
                  <a:pt x="110398" y="112318"/>
                </a:lnTo>
                <a:lnTo>
                  <a:pt x="110398" y="113263"/>
                </a:lnTo>
                <a:lnTo>
                  <a:pt x="111358" y="114239"/>
                </a:lnTo>
                <a:lnTo>
                  <a:pt x="112318" y="115199"/>
                </a:lnTo>
                <a:lnTo>
                  <a:pt x="113278" y="115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5" name="object 1195"/>
          <p:cNvSpPr/>
          <p:nvPr/>
        </p:nvSpPr>
        <p:spPr>
          <a:xfrm>
            <a:off x="4139625" y="5759881"/>
            <a:ext cx="156484" cy="209275"/>
          </a:xfrm>
          <a:custGeom>
            <a:avLst/>
            <a:gdLst/>
            <a:ahLst/>
            <a:cxnLst/>
            <a:rect l="l" t="t" r="r" b="b"/>
            <a:pathLst>
              <a:path w="156484" h="209275">
                <a:moveTo>
                  <a:pt x="2880" y="960"/>
                </a:moveTo>
                <a:lnTo>
                  <a:pt x="1920" y="1920"/>
                </a:lnTo>
                <a:lnTo>
                  <a:pt x="1920" y="2880"/>
                </a:lnTo>
                <a:lnTo>
                  <a:pt x="960" y="3840"/>
                </a:lnTo>
                <a:lnTo>
                  <a:pt x="960" y="4800"/>
                </a:lnTo>
                <a:lnTo>
                  <a:pt x="0" y="6720"/>
                </a:lnTo>
                <a:lnTo>
                  <a:pt x="0" y="17282"/>
                </a:lnTo>
                <a:lnTo>
                  <a:pt x="960" y="19202"/>
                </a:lnTo>
                <a:lnTo>
                  <a:pt x="960" y="20162"/>
                </a:lnTo>
                <a:lnTo>
                  <a:pt x="1920" y="21107"/>
                </a:lnTo>
                <a:lnTo>
                  <a:pt x="1920" y="22082"/>
                </a:lnTo>
                <a:lnTo>
                  <a:pt x="2880" y="23042"/>
                </a:lnTo>
                <a:lnTo>
                  <a:pt x="3840" y="23042"/>
                </a:lnTo>
                <a:lnTo>
                  <a:pt x="4800" y="24002"/>
                </a:lnTo>
                <a:lnTo>
                  <a:pt x="64328" y="24002"/>
                </a:lnTo>
                <a:lnTo>
                  <a:pt x="64328" y="206380"/>
                </a:lnTo>
                <a:lnTo>
                  <a:pt x="65288" y="206380"/>
                </a:lnTo>
                <a:lnTo>
                  <a:pt x="65288" y="207355"/>
                </a:lnTo>
                <a:lnTo>
                  <a:pt x="66248" y="208315"/>
                </a:lnTo>
                <a:lnTo>
                  <a:pt x="68168" y="208315"/>
                </a:lnTo>
                <a:lnTo>
                  <a:pt x="70088" y="209275"/>
                </a:lnTo>
                <a:lnTo>
                  <a:pt x="86395" y="209275"/>
                </a:lnTo>
                <a:lnTo>
                  <a:pt x="88331" y="208315"/>
                </a:lnTo>
                <a:lnTo>
                  <a:pt x="90236" y="208315"/>
                </a:lnTo>
                <a:lnTo>
                  <a:pt x="91196" y="207355"/>
                </a:lnTo>
                <a:lnTo>
                  <a:pt x="91196" y="206380"/>
                </a:lnTo>
                <a:lnTo>
                  <a:pt x="92171" y="206380"/>
                </a:lnTo>
                <a:lnTo>
                  <a:pt x="92171" y="24002"/>
                </a:lnTo>
                <a:lnTo>
                  <a:pt x="151683" y="24002"/>
                </a:lnTo>
                <a:lnTo>
                  <a:pt x="152643" y="23042"/>
                </a:lnTo>
                <a:lnTo>
                  <a:pt x="153603" y="23042"/>
                </a:lnTo>
                <a:lnTo>
                  <a:pt x="154564" y="22082"/>
                </a:lnTo>
                <a:lnTo>
                  <a:pt x="155524" y="21107"/>
                </a:lnTo>
                <a:lnTo>
                  <a:pt x="155524" y="20162"/>
                </a:lnTo>
                <a:lnTo>
                  <a:pt x="156484" y="19202"/>
                </a:lnTo>
                <a:lnTo>
                  <a:pt x="156484" y="6720"/>
                </a:lnTo>
                <a:lnTo>
                  <a:pt x="155524" y="4800"/>
                </a:lnTo>
                <a:lnTo>
                  <a:pt x="155524" y="2880"/>
                </a:lnTo>
                <a:lnTo>
                  <a:pt x="154564" y="1920"/>
                </a:lnTo>
                <a:lnTo>
                  <a:pt x="153603" y="960"/>
                </a:lnTo>
                <a:lnTo>
                  <a:pt x="152643" y="0"/>
                </a:lnTo>
                <a:lnTo>
                  <a:pt x="3840" y="0"/>
                </a:lnTo>
                <a:lnTo>
                  <a:pt x="288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6" name="object 1196"/>
          <p:cNvSpPr/>
          <p:nvPr/>
        </p:nvSpPr>
        <p:spPr>
          <a:xfrm>
            <a:off x="4277868" y="5758921"/>
            <a:ext cx="180472" cy="210235"/>
          </a:xfrm>
          <a:custGeom>
            <a:avLst/>
            <a:gdLst/>
            <a:ahLst/>
            <a:cxnLst/>
            <a:rect l="l" t="t" r="r" b="b"/>
            <a:pathLst>
              <a:path w="180472" h="210235">
                <a:moveTo>
                  <a:pt x="107518" y="2880"/>
                </a:moveTo>
                <a:lnTo>
                  <a:pt x="106558" y="1920"/>
                </a:lnTo>
                <a:lnTo>
                  <a:pt x="105597" y="1920"/>
                </a:lnTo>
                <a:lnTo>
                  <a:pt x="103677" y="960"/>
                </a:lnTo>
                <a:lnTo>
                  <a:pt x="102717" y="960"/>
                </a:lnTo>
                <a:lnTo>
                  <a:pt x="100797" y="0"/>
                </a:lnTo>
                <a:lnTo>
                  <a:pt x="90236" y="0"/>
                </a:lnTo>
                <a:lnTo>
                  <a:pt x="89275" y="28788"/>
                </a:lnTo>
                <a:lnTo>
                  <a:pt x="125760" y="132481"/>
                </a:lnTo>
                <a:lnTo>
                  <a:pt x="52791" y="132481"/>
                </a:lnTo>
                <a:lnTo>
                  <a:pt x="46070" y="154548"/>
                </a:lnTo>
                <a:lnTo>
                  <a:pt x="132481" y="154548"/>
                </a:lnTo>
                <a:lnTo>
                  <a:pt x="150708" y="205435"/>
                </a:lnTo>
                <a:lnTo>
                  <a:pt x="151668" y="206395"/>
                </a:lnTo>
                <a:lnTo>
                  <a:pt x="151668" y="207340"/>
                </a:lnTo>
                <a:lnTo>
                  <a:pt x="152628" y="208315"/>
                </a:lnTo>
                <a:lnTo>
                  <a:pt x="153603" y="209275"/>
                </a:lnTo>
                <a:lnTo>
                  <a:pt x="154548" y="209275"/>
                </a:lnTo>
                <a:lnTo>
                  <a:pt x="155508" y="210235"/>
                </a:lnTo>
                <a:lnTo>
                  <a:pt x="176631" y="210235"/>
                </a:lnTo>
                <a:lnTo>
                  <a:pt x="178551" y="209275"/>
                </a:lnTo>
                <a:lnTo>
                  <a:pt x="179511" y="209275"/>
                </a:lnTo>
                <a:lnTo>
                  <a:pt x="180472" y="208315"/>
                </a:lnTo>
                <a:lnTo>
                  <a:pt x="180472" y="204475"/>
                </a:lnTo>
                <a:lnTo>
                  <a:pt x="179511" y="202554"/>
                </a:lnTo>
                <a:lnTo>
                  <a:pt x="179511" y="199674"/>
                </a:lnTo>
                <a:lnTo>
                  <a:pt x="109438" y="5760"/>
                </a:lnTo>
                <a:lnTo>
                  <a:pt x="108478" y="4800"/>
                </a:lnTo>
                <a:lnTo>
                  <a:pt x="107518" y="3840"/>
                </a:lnTo>
                <a:lnTo>
                  <a:pt x="107518" y="2880"/>
                </a:lnTo>
                <a:close/>
              </a:path>
              <a:path w="180472" h="210235">
                <a:moveTo>
                  <a:pt x="28788" y="205435"/>
                </a:moveTo>
                <a:lnTo>
                  <a:pt x="46070" y="154548"/>
                </a:lnTo>
                <a:lnTo>
                  <a:pt x="52791" y="132481"/>
                </a:lnTo>
                <a:lnTo>
                  <a:pt x="89275" y="28788"/>
                </a:lnTo>
                <a:lnTo>
                  <a:pt x="90236" y="0"/>
                </a:lnTo>
                <a:lnTo>
                  <a:pt x="81594" y="0"/>
                </a:lnTo>
                <a:lnTo>
                  <a:pt x="79674" y="960"/>
                </a:lnTo>
                <a:lnTo>
                  <a:pt x="76794" y="960"/>
                </a:lnTo>
                <a:lnTo>
                  <a:pt x="75834" y="1920"/>
                </a:lnTo>
                <a:lnTo>
                  <a:pt x="73913" y="1920"/>
                </a:lnTo>
                <a:lnTo>
                  <a:pt x="73913" y="2880"/>
                </a:lnTo>
                <a:lnTo>
                  <a:pt x="72953" y="3840"/>
                </a:lnTo>
                <a:lnTo>
                  <a:pt x="71993" y="4800"/>
                </a:lnTo>
                <a:lnTo>
                  <a:pt x="71993" y="5760"/>
                </a:lnTo>
                <a:lnTo>
                  <a:pt x="1920" y="199674"/>
                </a:lnTo>
                <a:lnTo>
                  <a:pt x="960" y="202554"/>
                </a:lnTo>
                <a:lnTo>
                  <a:pt x="0" y="204475"/>
                </a:lnTo>
                <a:lnTo>
                  <a:pt x="0" y="207340"/>
                </a:lnTo>
                <a:lnTo>
                  <a:pt x="960" y="208315"/>
                </a:lnTo>
                <a:lnTo>
                  <a:pt x="1920" y="208315"/>
                </a:lnTo>
                <a:lnTo>
                  <a:pt x="2880" y="209275"/>
                </a:lnTo>
                <a:lnTo>
                  <a:pt x="3840" y="210235"/>
                </a:lnTo>
                <a:lnTo>
                  <a:pt x="23042" y="210235"/>
                </a:lnTo>
                <a:lnTo>
                  <a:pt x="24002" y="209275"/>
                </a:lnTo>
                <a:lnTo>
                  <a:pt x="24963" y="209275"/>
                </a:lnTo>
                <a:lnTo>
                  <a:pt x="25923" y="208315"/>
                </a:lnTo>
                <a:lnTo>
                  <a:pt x="26883" y="208315"/>
                </a:lnTo>
                <a:lnTo>
                  <a:pt x="27843" y="207340"/>
                </a:lnTo>
                <a:lnTo>
                  <a:pt x="27843" y="206395"/>
                </a:lnTo>
                <a:lnTo>
                  <a:pt x="28788" y="206395"/>
                </a:lnTo>
                <a:lnTo>
                  <a:pt x="28788" y="205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7" name="object 1197"/>
          <p:cNvSpPr/>
          <p:nvPr/>
        </p:nvSpPr>
        <p:spPr>
          <a:xfrm>
            <a:off x="4477542" y="5811713"/>
            <a:ext cx="102717" cy="160324"/>
          </a:xfrm>
          <a:custGeom>
            <a:avLst/>
            <a:gdLst/>
            <a:ahLst/>
            <a:cxnLst/>
            <a:rect l="l" t="t" r="r" b="b"/>
            <a:pathLst>
              <a:path w="102717" h="160324">
                <a:moveTo>
                  <a:pt x="960" y="126720"/>
                </a:moveTo>
                <a:lnTo>
                  <a:pt x="960" y="127680"/>
                </a:lnTo>
                <a:lnTo>
                  <a:pt x="0" y="129600"/>
                </a:lnTo>
                <a:lnTo>
                  <a:pt x="0" y="142082"/>
                </a:lnTo>
                <a:lnTo>
                  <a:pt x="960" y="144002"/>
                </a:lnTo>
                <a:lnTo>
                  <a:pt x="960" y="145923"/>
                </a:lnTo>
                <a:lnTo>
                  <a:pt x="1920" y="146883"/>
                </a:lnTo>
                <a:lnTo>
                  <a:pt x="2880" y="147843"/>
                </a:lnTo>
                <a:lnTo>
                  <a:pt x="4800" y="149763"/>
                </a:lnTo>
                <a:lnTo>
                  <a:pt x="5760" y="150723"/>
                </a:lnTo>
                <a:lnTo>
                  <a:pt x="8641" y="151683"/>
                </a:lnTo>
                <a:lnTo>
                  <a:pt x="11521" y="153603"/>
                </a:lnTo>
                <a:lnTo>
                  <a:pt x="14401" y="154548"/>
                </a:lnTo>
                <a:lnTo>
                  <a:pt x="18242" y="155524"/>
                </a:lnTo>
                <a:lnTo>
                  <a:pt x="22082" y="157444"/>
                </a:lnTo>
                <a:lnTo>
                  <a:pt x="25923" y="158389"/>
                </a:lnTo>
                <a:lnTo>
                  <a:pt x="30723" y="158389"/>
                </a:lnTo>
                <a:lnTo>
                  <a:pt x="35509" y="159364"/>
                </a:lnTo>
                <a:lnTo>
                  <a:pt x="40325" y="160324"/>
                </a:lnTo>
                <a:lnTo>
                  <a:pt x="53751" y="160324"/>
                </a:lnTo>
                <a:lnTo>
                  <a:pt x="61432" y="158389"/>
                </a:lnTo>
                <a:lnTo>
                  <a:pt x="69113" y="156484"/>
                </a:lnTo>
                <a:lnTo>
                  <a:pt x="75834" y="154548"/>
                </a:lnTo>
                <a:lnTo>
                  <a:pt x="81594" y="151683"/>
                </a:lnTo>
                <a:lnTo>
                  <a:pt x="86395" y="147843"/>
                </a:lnTo>
                <a:lnTo>
                  <a:pt x="92156" y="144002"/>
                </a:lnTo>
                <a:lnTo>
                  <a:pt x="95996" y="139202"/>
                </a:lnTo>
                <a:lnTo>
                  <a:pt x="98877" y="133441"/>
                </a:lnTo>
                <a:lnTo>
                  <a:pt x="101757" y="12768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57"/>
                </a:lnTo>
                <a:lnTo>
                  <a:pt x="99837" y="96956"/>
                </a:lnTo>
                <a:lnTo>
                  <a:pt x="96956" y="93116"/>
                </a:lnTo>
                <a:lnTo>
                  <a:pt x="95036" y="89275"/>
                </a:lnTo>
                <a:lnTo>
                  <a:pt x="91196" y="85435"/>
                </a:lnTo>
                <a:lnTo>
                  <a:pt x="87355" y="82555"/>
                </a:lnTo>
                <a:lnTo>
                  <a:pt x="83515" y="79689"/>
                </a:lnTo>
                <a:lnTo>
                  <a:pt x="79674" y="77754"/>
                </a:lnTo>
                <a:lnTo>
                  <a:pt x="74874" y="74874"/>
                </a:lnTo>
                <a:lnTo>
                  <a:pt x="70073" y="72969"/>
                </a:lnTo>
                <a:lnTo>
                  <a:pt x="65272" y="71033"/>
                </a:lnTo>
                <a:lnTo>
                  <a:pt x="61432" y="69128"/>
                </a:lnTo>
                <a:lnTo>
                  <a:pt x="56631" y="67193"/>
                </a:lnTo>
                <a:lnTo>
                  <a:pt x="51846" y="66248"/>
                </a:lnTo>
                <a:lnTo>
                  <a:pt x="48006" y="64328"/>
                </a:lnTo>
                <a:lnTo>
                  <a:pt x="44165" y="62407"/>
                </a:lnTo>
                <a:lnTo>
                  <a:pt x="40325" y="60472"/>
                </a:lnTo>
                <a:lnTo>
                  <a:pt x="36484" y="57607"/>
                </a:lnTo>
                <a:lnTo>
                  <a:pt x="34564" y="55686"/>
                </a:lnTo>
                <a:lnTo>
                  <a:pt x="31668" y="52806"/>
                </a:lnTo>
                <a:lnTo>
                  <a:pt x="29763" y="49926"/>
                </a:lnTo>
                <a:lnTo>
                  <a:pt x="28788" y="46085"/>
                </a:lnTo>
                <a:lnTo>
                  <a:pt x="28788" y="39364"/>
                </a:lnTo>
                <a:lnTo>
                  <a:pt x="29763" y="36484"/>
                </a:lnTo>
                <a:lnTo>
                  <a:pt x="30723" y="33604"/>
                </a:lnTo>
                <a:lnTo>
                  <a:pt x="31668" y="30723"/>
                </a:lnTo>
                <a:lnTo>
                  <a:pt x="33604" y="28803"/>
                </a:lnTo>
                <a:lnTo>
                  <a:pt x="35509" y="26883"/>
                </a:lnTo>
                <a:lnTo>
                  <a:pt x="37444" y="24963"/>
                </a:lnTo>
                <a:lnTo>
                  <a:pt x="40325" y="24002"/>
                </a:lnTo>
                <a:lnTo>
                  <a:pt x="44165" y="23042"/>
                </a:lnTo>
                <a:lnTo>
                  <a:pt x="48006" y="21122"/>
                </a:lnTo>
                <a:lnTo>
                  <a:pt x="61432" y="21122"/>
                </a:lnTo>
                <a:lnTo>
                  <a:pt x="65272" y="22082"/>
                </a:lnTo>
                <a:lnTo>
                  <a:pt x="69113" y="23042"/>
                </a:lnTo>
                <a:lnTo>
                  <a:pt x="73913" y="24002"/>
                </a:lnTo>
                <a:lnTo>
                  <a:pt x="76794" y="24963"/>
                </a:lnTo>
                <a:lnTo>
                  <a:pt x="79674" y="26883"/>
                </a:lnTo>
                <a:lnTo>
                  <a:pt x="82555" y="27843"/>
                </a:lnTo>
                <a:lnTo>
                  <a:pt x="85435" y="29763"/>
                </a:lnTo>
                <a:lnTo>
                  <a:pt x="86395" y="30723"/>
                </a:lnTo>
                <a:lnTo>
                  <a:pt x="88315" y="31683"/>
                </a:lnTo>
                <a:lnTo>
                  <a:pt x="90236" y="32644"/>
                </a:lnTo>
                <a:lnTo>
                  <a:pt x="92156" y="32644"/>
                </a:lnTo>
                <a:lnTo>
                  <a:pt x="92156" y="31683"/>
                </a:lnTo>
                <a:lnTo>
                  <a:pt x="93116" y="31683"/>
                </a:lnTo>
                <a:lnTo>
                  <a:pt x="94076" y="30723"/>
                </a:lnTo>
                <a:lnTo>
                  <a:pt x="94076" y="29763"/>
                </a:lnTo>
                <a:lnTo>
                  <a:pt x="95036" y="28803"/>
                </a:lnTo>
                <a:lnTo>
                  <a:pt x="95036" y="15361"/>
                </a:lnTo>
                <a:lnTo>
                  <a:pt x="94076" y="14401"/>
                </a:lnTo>
                <a:lnTo>
                  <a:pt x="94076" y="12481"/>
                </a:lnTo>
                <a:lnTo>
                  <a:pt x="93116" y="11521"/>
                </a:lnTo>
                <a:lnTo>
                  <a:pt x="92156" y="10561"/>
                </a:lnTo>
                <a:lnTo>
                  <a:pt x="91196" y="9601"/>
                </a:lnTo>
                <a:lnTo>
                  <a:pt x="90236" y="8641"/>
                </a:lnTo>
                <a:lnTo>
                  <a:pt x="88315" y="7680"/>
                </a:lnTo>
                <a:lnTo>
                  <a:pt x="86395" y="6720"/>
                </a:lnTo>
                <a:lnTo>
                  <a:pt x="84475" y="5760"/>
                </a:lnTo>
                <a:lnTo>
                  <a:pt x="81594" y="4800"/>
                </a:lnTo>
                <a:lnTo>
                  <a:pt x="78714" y="3840"/>
                </a:lnTo>
                <a:lnTo>
                  <a:pt x="74874" y="2880"/>
                </a:lnTo>
                <a:lnTo>
                  <a:pt x="71993" y="1920"/>
                </a:lnTo>
                <a:lnTo>
                  <a:pt x="68153" y="960"/>
                </a:lnTo>
                <a:lnTo>
                  <a:pt x="64312" y="960"/>
                </a:lnTo>
                <a:lnTo>
                  <a:pt x="60472" y="0"/>
                </a:lnTo>
                <a:lnTo>
                  <a:pt x="47030" y="0"/>
                </a:lnTo>
                <a:lnTo>
                  <a:pt x="39349" y="1920"/>
                </a:lnTo>
                <a:lnTo>
                  <a:pt x="32644" y="3840"/>
                </a:lnTo>
                <a:lnTo>
                  <a:pt x="26883" y="6720"/>
                </a:lnTo>
                <a:lnTo>
                  <a:pt x="21122" y="9601"/>
                </a:lnTo>
                <a:lnTo>
                  <a:pt x="16322" y="13441"/>
                </a:lnTo>
                <a:lnTo>
                  <a:pt x="12481" y="17282"/>
                </a:lnTo>
                <a:lnTo>
                  <a:pt x="8641" y="22082"/>
                </a:lnTo>
                <a:lnTo>
                  <a:pt x="6720" y="26883"/>
                </a:lnTo>
                <a:lnTo>
                  <a:pt x="3840" y="32644"/>
                </a:lnTo>
                <a:lnTo>
                  <a:pt x="2880" y="37444"/>
                </a:lnTo>
                <a:lnTo>
                  <a:pt x="2880" y="49926"/>
                </a:lnTo>
                <a:lnTo>
                  <a:pt x="4800" y="55686"/>
                </a:lnTo>
                <a:lnTo>
                  <a:pt x="6720" y="60472"/>
                </a:lnTo>
                <a:lnTo>
                  <a:pt x="8641" y="64328"/>
                </a:lnTo>
                <a:lnTo>
                  <a:pt x="11521" y="69128"/>
                </a:lnTo>
                <a:lnTo>
                  <a:pt x="14401" y="72009"/>
                </a:lnTo>
                <a:lnTo>
                  <a:pt x="18242" y="75849"/>
                </a:lnTo>
                <a:lnTo>
                  <a:pt x="22082" y="78714"/>
                </a:lnTo>
                <a:lnTo>
                  <a:pt x="26883" y="80634"/>
                </a:lnTo>
                <a:lnTo>
                  <a:pt x="30723" y="82555"/>
                </a:lnTo>
                <a:lnTo>
                  <a:pt x="35509" y="84475"/>
                </a:lnTo>
                <a:lnTo>
                  <a:pt x="39349" y="86395"/>
                </a:lnTo>
                <a:lnTo>
                  <a:pt x="44165" y="88315"/>
                </a:lnTo>
                <a:lnTo>
                  <a:pt x="48950" y="90236"/>
                </a:lnTo>
                <a:lnTo>
                  <a:pt x="52791" y="92156"/>
                </a:lnTo>
                <a:lnTo>
                  <a:pt x="57591" y="94076"/>
                </a:lnTo>
                <a:lnTo>
                  <a:pt x="61432" y="95996"/>
                </a:lnTo>
                <a:lnTo>
                  <a:pt x="65272" y="97916"/>
                </a:lnTo>
                <a:lnTo>
                  <a:pt x="68153" y="99837"/>
                </a:lnTo>
                <a:lnTo>
                  <a:pt x="71033" y="102717"/>
                </a:lnTo>
                <a:lnTo>
                  <a:pt x="72953" y="104637"/>
                </a:lnTo>
                <a:lnTo>
                  <a:pt x="75834" y="107518"/>
                </a:lnTo>
                <a:lnTo>
                  <a:pt x="76794" y="111358"/>
                </a:lnTo>
                <a:lnTo>
                  <a:pt x="76794" y="119039"/>
                </a:lnTo>
                <a:lnTo>
                  <a:pt x="75834" y="122880"/>
                </a:lnTo>
                <a:lnTo>
                  <a:pt x="73913" y="125760"/>
                </a:lnTo>
                <a:lnTo>
                  <a:pt x="72953" y="128640"/>
                </a:lnTo>
                <a:lnTo>
                  <a:pt x="70073" y="131521"/>
                </a:lnTo>
                <a:lnTo>
                  <a:pt x="68153" y="133441"/>
                </a:lnTo>
                <a:lnTo>
                  <a:pt x="65272" y="135361"/>
                </a:lnTo>
                <a:lnTo>
                  <a:pt x="62392" y="136321"/>
                </a:lnTo>
                <a:lnTo>
                  <a:pt x="58552" y="137281"/>
                </a:lnTo>
                <a:lnTo>
                  <a:pt x="54711" y="138242"/>
                </a:lnTo>
                <a:lnTo>
                  <a:pt x="34564" y="138242"/>
                </a:lnTo>
                <a:lnTo>
                  <a:pt x="29763" y="136321"/>
                </a:lnTo>
                <a:lnTo>
                  <a:pt x="25923" y="135361"/>
                </a:lnTo>
                <a:lnTo>
                  <a:pt x="21122" y="133441"/>
                </a:lnTo>
                <a:lnTo>
                  <a:pt x="18242" y="131521"/>
                </a:lnTo>
                <a:lnTo>
                  <a:pt x="14401" y="129600"/>
                </a:lnTo>
                <a:lnTo>
                  <a:pt x="11521" y="128640"/>
                </a:lnTo>
                <a:lnTo>
                  <a:pt x="9601" y="126720"/>
                </a:lnTo>
                <a:lnTo>
                  <a:pt x="6720" y="125760"/>
                </a:lnTo>
                <a:lnTo>
                  <a:pt x="5760" y="124800"/>
                </a:lnTo>
                <a:lnTo>
                  <a:pt x="2880" y="124800"/>
                </a:lnTo>
                <a:lnTo>
                  <a:pt x="1920" y="125760"/>
                </a:lnTo>
                <a:lnTo>
                  <a:pt x="960" y="12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8" name="object 1198"/>
          <p:cNvSpPr/>
          <p:nvPr/>
        </p:nvSpPr>
        <p:spPr>
          <a:xfrm>
            <a:off x="6467551" y="9462485"/>
            <a:ext cx="29763" cy="50875"/>
          </a:xfrm>
          <a:custGeom>
            <a:avLst/>
            <a:gdLst/>
            <a:ahLst/>
            <a:cxnLst/>
            <a:rect l="l" t="t" r="r" b="b"/>
            <a:pathLst>
              <a:path w="29763" h="50875">
                <a:moveTo>
                  <a:pt x="11521" y="0"/>
                </a:moveTo>
                <a:lnTo>
                  <a:pt x="1935" y="19199"/>
                </a:lnTo>
                <a:lnTo>
                  <a:pt x="6720" y="20157"/>
                </a:lnTo>
                <a:lnTo>
                  <a:pt x="10561" y="20157"/>
                </a:lnTo>
                <a:lnTo>
                  <a:pt x="12481" y="21116"/>
                </a:lnTo>
                <a:lnTo>
                  <a:pt x="16322" y="23039"/>
                </a:lnTo>
                <a:lnTo>
                  <a:pt x="19202" y="24955"/>
                </a:lnTo>
                <a:lnTo>
                  <a:pt x="21122" y="27837"/>
                </a:lnTo>
                <a:lnTo>
                  <a:pt x="23042" y="30719"/>
                </a:lnTo>
                <a:lnTo>
                  <a:pt x="24002" y="32636"/>
                </a:lnTo>
                <a:lnTo>
                  <a:pt x="24002" y="39357"/>
                </a:lnTo>
                <a:lnTo>
                  <a:pt x="23042" y="42237"/>
                </a:lnTo>
                <a:lnTo>
                  <a:pt x="20177" y="44154"/>
                </a:lnTo>
                <a:lnTo>
                  <a:pt x="18242" y="46078"/>
                </a:lnTo>
                <a:lnTo>
                  <a:pt x="16322" y="47036"/>
                </a:lnTo>
                <a:lnTo>
                  <a:pt x="9616" y="47036"/>
                </a:lnTo>
                <a:lnTo>
                  <a:pt x="7680" y="45119"/>
                </a:lnTo>
                <a:lnTo>
                  <a:pt x="5775" y="44154"/>
                </a:lnTo>
                <a:lnTo>
                  <a:pt x="4800" y="44154"/>
                </a:lnTo>
                <a:lnTo>
                  <a:pt x="4800" y="43196"/>
                </a:lnTo>
                <a:lnTo>
                  <a:pt x="1935" y="43196"/>
                </a:lnTo>
                <a:lnTo>
                  <a:pt x="1935" y="44154"/>
                </a:lnTo>
                <a:lnTo>
                  <a:pt x="960" y="44154"/>
                </a:lnTo>
                <a:lnTo>
                  <a:pt x="960" y="45119"/>
                </a:lnTo>
                <a:lnTo>
                  <a:pt x="0" y="45119"/>
                </a:lnTo>
                <a:lnTo>
                  <a:pt x="0" y="47036"/>
                </a:lnTo>
                <a:lnTo>
                  <a:pt x="960" y="47995"/>
                </a:lnTo>
                <a:lnTo>
                  <a:pt x="1935" y="49917"/>
                </a:lnTo>
                <a:lnTo>
                  <a:pt x="3840" y="50875"/>
                </a:lnTo>
                <a:lnTo>
                  <a:pt x="11521" y="50875"/>
                </a:lnTo>
                <a:lnTo>
                  <a:pt x="14401" y="49917"/>
                </a:lnTo>
                <a:lnTo>
                  <a:pt x="17282" y="48958"/>
                </a:lnTo>
                <a:lnTo>
                  <a:pt x="19202" y="47995"/>
                </a:lnTo>
                <a:lnTo>
                  <a:pt x="21122" y="47036"/>
                </a:lnTo>
                <a:lnTo>
                  <a:pt x="23042" y="45119"/>
                </a:lnTo>
                <a:lnTo>
                  <a:pt x="24963" y="43196"/>
                </a:lnTo>
                <a:lnTo>
                  <a:pt x="25923" y="41279"/>
                </a:lnTo>
                <a:lnTo>
                  <a:pt x="26883" y="39357"/>
                </a:lnTo>
                <a:lnTo>
                  <a:pt x="27843" y="37440"/>
                </a:lnTo>
                <a:lnTo>
                  <a:pt x="28803" y="34558"/>
                </a:lnTo>
                <a:lnTo>
                  <a:pt x="28803" y="27837"/>
                </a:lnTo>
                <a:lnTo>
                  <a:pt x="26883" y="23998"/>
                </a:lnTo>
                <a:lnTo>
                  <a:pt x="24002" y="20157"/>
                </a:lnTo>
                <a:lnTo>
                  <a:pt x="20177" y="16317"/>
                </a:lnTo>
                <a:lnTo>
                  <a:pt x="14401" y="14395"/>
                </a:lnTo>
                <a:lnTo>
                  <a:pt x="8641" y="13437"/>
                </a:lnTo>
                <a:lnTo>
                  <a:pt x="11521" y="6716"/>
                </a:lnTo>
                <a:lnTo>
                  <a:pt x="26883" y="6716"/>
                </a:lnTo>
                <a:lnTo>
                  <a:pt x="29763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9" name="object 1199"/>
          <p:cNvSpPr/>
          <p:nvPr/>
        </p:nvSpPr>
        <p:spPr>
          <a:xfrm>
            <a:off x="6504035" y="9461522"/>
            <a:ext cx="32644" cy="50880"/>
          </a:xfrm>
          <a:custGeom>
            <a:avLst/>
            <a:gdLst/>
            <a:ahLst/>
            <a:cxnLst/>
            <a:rect l="l" t="t" r="r" b="b"/>
            <a:pathLst>
              <a:path w="32644" h="50880">
                <a:moveTo>
                  <a:pt x="32644" y="41279"/>
                </a:moveTo>
                <a:lnTo>
                  <a:pt x="31683" y="41279"/>
                </a:lnTo>
                <a:lnTo>
                  <a:pt x="30723" y="42242"/>
                </a:lnTo>
                <a:lnTo>
                  <a:pt x="29763" y="43200"/>
                </a:lnTo>
                <a:lnTo>
                  <a:pt x="28803" y="44159"/>
                </a:lnTo>
                <a:lnTo>
                  <a:pt x="27843" y="45118"/>
                </a:lnTo>
                <a:lnTo>
                  <a:pt x="7680" y="45118"/>
                </a:lnTo>
                <a:lnTo>
                  <a:pt x="9601" y="44159"/>
                </a:lnTo>
                <a:lnTo>
                  <a:pt x="12481" y="40320"/>
                </a:lnTo>
                <a:lnTo>
                  <a:pt x="19202" y="33599"/>
                </a:lnTo>
                <a:lnTo>
                  <a:pt x="23042" y="28800"/>
                </a:lnTo>
                <a:lnTo>
                  <a:pt x="25923" y="24961"/>
                </a:lnTo>
                <a:lnTo>
                  <a:pt x="27843" y="21121"/>
                </a:lnTo>
                <a:lnTo>
                  <a:pt x="28803" y="18239"/>
                </a:lnTo>
                <a:lnTo>
                  <a:pt x="29763" y="15358"/>
                </a:lnTo>
                <a:lnTo>
                  <a:pt x="29763" y="9601"/>
                </a:lnTo>
                <a:lnTo>
                  <a:pt x="27843" y="6720"/>
                </a:lnTo>
                <a:lnTo>
                  <a:pt x="25923" y="3838"/>
                </a:lnTo>
                <a:lnTo>
                  <a:pt x="23042" y="1921"/>
                </a:lnTo>
                <a:lnTo>
                  <a:pt x="19202" y="0"/>
                </a:lnTo>
                <a:lnTo>
                  <a:pt x="11521" y="0"/>
                </a:lnTo>
                <a:lnTo>
                  <a:pt x="8641" y="1921"/>
                </a:lnTo>
                <a:lnTo>
                  <a:pt x="5760" y="3838"/>
                </a:lnTo>
                <a:lnTo>
                  <a:pt x="2880" y="6720"/>
                </a:lnTo>
                <a:lnTo>
                  <a:pt x="1920" y="9601"/>
                </a:lnTo>
                <a:lnTo>
                  <a:pt x="960" y="14400"/>
                </a:lnTo>
                <a:lnTo>
                  <a:pt x="2880" y="14400"/>
                </a:lnTo>
                <a:lnTo>
                  <a:pt x="3840" y="11518"/>
                </a:lnTo>
                <a:lnTo>
                  <a:pt x="4800" y="9601"/>
                </a:lnTo>
                <a:lnTo>
                  <a:pt x="6720" y="7679"/>
                </a:lnTo>
                <a:lnTo>
                  <a:pt x="8641" y="6720"/>
                </a:lnTo>
                <a:lnTo>
                  <a:pt x="11521" y="5762"/>
                </a:lnTo>
                <a:lnTo>
                  <a:pt x="16322" y="5762"/>
                </a:lnTo>
                <a:lnTo>
                  <a:pt x="18242" y="6720"/>
                </a:lnTo>
                <a:lnTo>
                  <a:pt x="20162" y="8644"/>
                </a:lnTo>
                <a:lnTo>
                  <a:pt x="22082" y="10559"/>
                </a:lnTo>
                <a:lnTo>
                  <a:pt x="23042" y="13441"/>
                </a:lnTo>
                <a:lnTo>
                  <a:pt x="23042" y="21121"/>
                </a:lnTo>
                <a:lnTo>
                  <a:pt x="21122" y="24961"/>
                </a:lnTo>
                <a:lnTo>
                  <a:pt x="18242" y="30723"/>
                </a:lnTo>
                <a:lnTo>
                  <a:pt x="17761" y="31321"/>
                </a:lnTo>
                <a:lnTo>
                  <a:pt x="10550" y="39641"/>
                </a:lnTo>
                <a:lnTo>
                  <a:pt x="0" y="49921"/>
                </a:lnTo>
                <a:lnTo>
                  <a:pt x="0" y="50880"/>
                </a:lnTo>
                <a:lnTo>
                  <a:pt x="28803" y="50880"/>
                </a:lnTo>
                <a:lnTo>
                  <a:pt x="32644" y="412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0" name="object 1200"/>
          <p:cNvSpPr/>
          <p:nvPr/>
        </p:nvSpPr>
        <p:spPr>
          <a:xfrm>
            <a:off x="1652348" y="6401138"/>
            <a:ext cx="0" cy="2178174"/>
          </a:xfrm>
          <a:custGeom>
            <a:avLst/>
            <a:gdLst/>
            <a:ahLst/>
            <a:cxnLst/>
            <a:rect l="l" t="t" r="r" b="b"/>
            <a:pathLst>
              <a:path w="0" h="2178174">
                <a:moveTo>
                  <a:pt x="0" y="0"/>
                </a:moveTo>
                <a:lnTo>
                  <a:pt x="0" y="2178174"/>
                </a:lnTo>
              </a:path>
            </a:pathLst>
          </a:custGeom>
          <a:ln w="1086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1" name="object 1201"/>
          <p:cNvSpPr/>
          <p:nvPr/>
        </p:nvSpPr>
        <p:spPr>
          <a:xfrm>
            <a:off x="1608185" y="8552910"/>
            <a:ext cx="44165" cy="0"/>
          </a:xfrm>
          <a:custGeom>
            <a:avLst/>
            <a:gdLst/>
            <a:ahLst/>
            <a:cxnLst/>
            <a:rect l="l" t="t" r="r" b="b"/>
            <a:pathLst>
              <a:path w="44165" h="0">
                <a:moveTo>
                  <a:pt x="0" y="0"/>
                </a:moveTo>
                <a:lnTo>
                  <a:pt x="44165" y="0"/>
                </a:lnTo>
              </a:path>
            </a:pathLst>
          </a:custGeom>
          <a:ln w="990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2" name="object 1202"/>
          <p:cNvSpPr/>
          <p:nvPr/>
        </p:nvSpPr>
        <p:spPr>
          <a:xfrm>
            <a:off x="1608185" y="8193885"/>
            <a:ext cx="44165" cy="0"/>
          </a:xfrm>
          <a:custGeom>
            <a:avLst/>
            <a:gdLst/>
            <a:ahLst/>
            <a:cxnLst/>
            <a:rect l="l" t="t" r="r" b="b"/>
            <a:pathLst>
              <a:path w="44165" h="0">
                <a:moveTo>
                  <a:pt x="0" y="0"/>
                </a:moveTo>
                <a:lnTo>
                  <a:pt x="44165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3" name="object 1203"/>
          <p:cNvSpPr/>
          <p:nvPr/>
        </p:nvSpPr>
        <p:spPr>
          <a:xfrm>
            <a:off x="1608185" y="7835821"/>
            <a:ext cx="44165" cy="0"/>
          </a:xfrm>
          <a:custGeom>
            <a:avLst/>
            <a:gdLst/>
            <a:ahLst/>
            <a:cxnLst/>
            <a:rect l="l" t="t" r="r" b="b"/>
            <a:pathLst>
              <a:path w="44165" h="0">
                <a:moveTo>
                  <a:pt x="0" y="0"/>
                </a:moveTo>
                <a:lnTo>
                  <a:pt x="44165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4" name="object 1204"/>
          <p:cNvSpPr/>
          <p:nvPr/>
        </p:nvSpPr>
        <p:spPr>
          <a:xfrm>
            <a:off x="1608185" y="7476782"/>
            <a:ext cx="44165" cy="0"/>
          </a:xfrm>
          <a:custGeom>
            <a:avLst/>
            <a:gdLst/>
            <a:ahLst/>
            <a:cxnLst/>
            <a:rect l="l" t="t" r="r" b="b"/>
            <a:pathLst>
              <a:path w="44165" h="0">
                <a:moveTo>
                  <a:pt x="0" y="0"/>
                </a:moveTo>
                <a:lnTo>
                  <a:pt x="44165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5" name="object 1205"/>
          <p:cNvSpPr/>
          <p:nvPr/>
        </p:nvSpPr>
        <p:spPr>
          <a:xfrm>
            <a:off x="1608185" y="7118238"/>
            <a:ext cx="44165" cy="0"/>
          </a:xfrm>
          <a:custGeom>
            <a:avLst/>
            <a:gdLst/>
            <a:ahLst/>
            <a:cxnLst/>
            <a:rect l="l" t="t" r="r" b="b"/>
            <a:pathLst>
              <a:path w="44165" h="0">
                <a:moveTo>
                  <a:pt x="0" y="0"/>
                </a:moveTo>
                <a:lnTo>
                  <a:pt x="44165" y="0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6" name="object 1206"/>
          <p:cNvSpPr/>
          <p:nvPr/>
        </p:nvSpPr>
        <p:spPr>
          <a:xfrm>
            <a:off x="1608185" y="6759686"/>
            <a:ext cx="44165" cy="0"/>
          </a:xfrm>
          <a:custGeom>
            <a:avLst/>
            <a:gdLst/>
            <a:ahLst/>
            <a:cxnLst/>
            <a:rect l="l" t="t" r="r" b="b"/>
            <a:pathLst>
              <a:path w="44165" h="0">
                <a:moveTo>
                  <a:pt x="0" y="0"/>
                </a:moveTo>
                <a:lnTo>
                  <a:pt x="44165" y="0"/>
                </a:lnTo>
              </a:path>
            </a:pathLst>
          </a:custGeom>
          <a:ln w="98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7" name="object 1207"/>
          <p:cNvSpPr/>
          <p:nvPr/>
        </p:nvSpPr>
        <p:spPr>
          <a:xfrm>
            <a:off x="1608185" y="6401615"/>
            <a:ext cx="44165" cy="0"/>
          </a:xfrm>
          <a:custGeom>
            <a:avLst/>
            <a:gdLst/>
            <a:ahLst/>
            <a:cxnLst/>
            <a:rect l="l" t="t" r="r" b="b"/>
            <a:pathLst>
              <a:path w="44165" h="0">
                <a:moveTo>
                  <a:pt x="0" y="0"/>
                </a:moveTo>
                <a:lnTo>
                  <a:pt x="44165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8" name="object 1208"/>
          <p:cNvSpPr/>
          <p:nvPr/>
        </p:nvSpPr>
        <p:spPr>
          <a:xfrm>
            <a:off x="1652351" y="8552910"/>
            <a:ext cx="4667371" cy="0"/>
          </a:xfrm>
          <a:custGeom>
            <a:avLst/>
            <a:gdLst/>
            <a:ahLst/>
            <a:cxnLst/>
            <a:rect l="l" t="t" r="r" b="b"/>
            <a:pathLst>
              <a:path w="4667371" h="0">
                <a:moveTo>
                  <a:pt x="0" y="0"/>
                </a:moveTo>
                <a:lnTo>
                  <a:pt x="4667371" y="0"/>
                </a:lnTo>
              </a:path>
            </a:pathLst>
          </a:custGeom>
          <a:ln w="99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9" name="object 1209"/>
          <p:cNvSpPr/>
          <p:nvPr/>
        </p:nvSpPr>
        <p:spPr>
          <a:xfrm>
            <a:off x="1732986" y="8574512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0" name="object 1210"/>
          <p:cNvSpPr/>
          <p:nvPr/>
        </p:nvSpPr>
        <p:spPr>
          <a:xfrm>
            <a:off x="1820341" y="857451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1" name="object 1211"/>
          <p:cNvSpPr/>
          <p:nvPr/>
        </p:nvSpPr>
        <p:spPr>
          <a:xfrm>
            <a:off x="1906737" y="8574512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2" name="object 1212"/>
          <p:cNvSpPr/>
          <p:nvPr/>
        </p:nvSpPr>
        <p:spPr>
          <a:xfrm>
            <a:off x="1992172" y="8574512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3" name="object 1213"/>
          <p:cNvSpPr/>
          <p:nvPr/>
        </p:nvSpPr>
        <p:spPr>
          <a:xfrm>
            <a:off x="2079528" y="8574512"/>
            <a:ext cx="8656" cy="0"/>
          </a:xfrm>
          <a:custGeom>
            <a:avLst/>
            <a:gdLst/>
            <a:ahLst/>
            <a:cxnLst/>
            <a:rect l="l" t="t" r="r" b="b"/>
            <a:pathLst>
              <a:path w="8656" h="0">
                <a:moveTo>
                  <a:pt x="0" y="0"/>
                </a:moveTo>
                <a:lnTo>
                  <a:pt x="8656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4" name="object 1214"/>
          <p:cNvSpPr/>
          <p:nvPr/>
        </p:nvSpPr>
        <p:spPr>
          <a:xfrm>
            <a:off x="2165924" y="8574512"/>
            <a:ext cx="9616" cy="0"/>
          </a:xfrm>
          <a:custGeom>
            <a:avLst/>
            <a:gdLst/>
            <a:ahLst/>
            <a:cxnLst/>
            <a:rect l="l" t="t" r="r" b="b"/>
            <a:pathLst>
              <a:path w="9616" h="0">
                <a:moveTo>
                  <a:pt x="0" y="0"/>
                </a:moveTo>
                <a:lnTo>
                  <a:pt x="9616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5" name="object 1215"/>
          <p:cNvSpPr/>
          <p:nvPr/>
        </p:nvSpPr>
        <p:spPr>
          <a:xfrm>
            <a:off x="2253294" y="857451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6" name="object 1216"/>
          <p:cNvSpPr/>
          <p:nvPr/>
        </p:nvSpPr>
        <p:spPr>
          <a:xfrm>
            <a:off x="2338730" y="857451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7" name="object 1217"/>
          <p:cNvSpPr/>
          <p:nvPr/>
        </p:nvSpPr>
        <p:spPr>
          <a:xfrm>
            <a:off x="2425125" y="857451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8" name="object 1218"/>
          <p:cNvSpPr/>
          <p:nvPr/>
        </p:nvSpPr>
        <p:spPr>
          <a:xfrm>
            <a:off x="2511521" y="8574512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9" name="object 1219"/>
          <p:cNvSpPr/>
          <p:nvPr/>
        </p:nvSpPr>
        <p:spPr>
          <a:xfrm>
            <a:off x="2596956" y="8574512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0" name="object 1220"/>
          <p:cNvSpPr/>
          <p:nvPr/>
        </p:nvSpPr>
        <p:spPr>
          <a:xfrm>
            <a:off x="2684312" y="857451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1" name="object 1221"/>
          <p:cNvSpPr/>
          <p:nvPr/>
        </p:nvSpPr>
        <p:spPr>
          <a:xfrm>
            <a:off x="2770708" y="8574512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2" name="object 1222"/>
          <p:cNvSpPr/>
          <p:nvPr/>
        </p:nvSpPr>
        <p:spPr>
          <a:xfrm>
            <a:off x="2858079" y="8574512"/>
            <a:ext cx="8625" cy="0"/>
          </a:xfrm>
          <a:custGeom>
            <a:avLst/>
            <a:gdLst/>
            <a:ahLst/>
            <a:cxnLst/>
            <a:rect l="l" t="t" r="r" b="b"/>
            <a:pathLst>
              <a:path w="8625" h="0">
                <a:moveTo>
                  <a:pt x="0" y="0"/>
                </a:moveTo>
                <a:lnTo>
                  <a:pt x="8625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3" name="object 1223"/>
          <p:cNvSpPr/>
          <p:nvPr/>
        </p:nvSpPr>
        <p:spPr>
          <a:xfrm>
            <a:off x="2943514" y="857451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4" name="object 1224"/>
          <p:cNvSpPr/>
          <p:nvPr/>
        </p:nvSpPr>
        <p:spPr>
          <a:xfrm>
            <a:off x="3029910" y="8574512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5" name="object 1225"/>
          <p:cNvSpPr/>
          <p:nvPr/>
        </p:nvSpPr>
        <p:spPr>
          <a:xfrm>
            <a:off x="3117265" y="857451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6" name="object 1226"/>
          <p:cNvSpPr/>
          <p:nvPr/>
        </p:nvSpPr>
        <p:spPr>
          <a:xfrm>
            <a:off x="3202701" y="857451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7" name="object 1227"/>
          <p:cNvSpPr/>
          <p:nvPr/>
        </p:nvSpPr>
        <p:spPr>
          <a:xfrm>
            <a:off x="3289096" y="8574512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8" name="object 1228"/>
          <p:cNvSpPr/>
          <p:nvPr/>
        </p:nvSpPr>
        <p:spPr>
          <a:xfrm>
            <a:off x="3376452" y="857451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9" name="object 1229"/>
          <p:cNvSpPr/>
          <p:nvPr/>
        </p:nvSpPr>
        <p:spPr>
          <a:xfrm>
            <a:off x="3462848" y="857451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0" name="object 1230"/>
          <p:cNvSpPr/>
          <p:nvPr/>
        </p:nvSpPr>
        <p:spPr>
          <a:xfrm>
            <a:off x="3548283" y="8574512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1" name="object 1231"/>
          <p:cNvSpPr/>
          <p:nvPr/>
        </p:nvSpPr>
        <p:spPr>
          <a:xfrm>
            <a:off x="3635639" y="8574512"/>
            <a:ext cx="8656" cy="0"/>
          </a:xfrm>
          <a:custGeom>
            <a:avLst/>
            <a:gdLst/>
            <a:ahLst/>
            <a:cxnLst/>
            <a:rect l="l" t="t" r="r" b="b"/>
            <a:pathLst>
              <a:path w="8656" h="0">
                <a:moveTo>
                  <a:pt x="0" y="0"/>
                </a:moveTo>
                <a:lnTo>
                  <a:pt x="8656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2" name="object 1232"/>
          <p:cNvSpPr/>
          <p:nvPr/>
        </p:nvSpPr>
        <p:spPr>
          <a:xfrm>
            <a:off x="3722049" y="857451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3" name="object 1233"/>
          <p:cNvSpPr/>
          <p:nvPr/>
        </p:nvSpPr>
        <p:spPr>
          <a:xfrm>
            <a:off x="3809405" y="857451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4" name="object 1234"/>
          <p:cNvSpPr/>
          <p:nvPr/>
        </p:nvSpPr>
        <p:spPr>
          <a:xfrm>
            <a:off x="3894841" y="857451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5" name="object 1235"/>
          <p:cNvSpPr/>
          <p:nvPr/>
        </p:nvSpPr>
        <p:spPr>
          <a:xfrm>
            <a:off x="3981236" y="857451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6" name="object 1236"/>
          <p:cNvSpPr/>
          <p:nvPr/>
        </p:nvSpPr>
        <p:spPr>
          <a:xfrm>
            <a:off x="4068592" y="857451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7" name="object 1237"/>
          <p:cNvSpPr/>
          <p:nvPr/>
        </p:nvSpPr>
        <p:spPr>
          <a:xfrm>
            <a:off x="4154027" y="857451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8" name="object 1238"/>
          <p:cNvSpPr/>
          <p:nvPr/>
        </p:nvSpPr>
        <p:spPr>
          <a:xfrm>
            <a:off x="4240423" y="857451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9" name="object 1239"/>
          <p:cNvSpPr/>
          <p:nvPr/>
        </p:nvSpPr>
        <p:spPr>
          <a:xfrm>
            <a:off x="4327779" y="857451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0" name="object 1240"/>
          <p:cNvSpPr/>
          <p:nvPr/>
        </p:nvSpPr>
        <p:spPr>
          <a:xfrm>
            <a:off x="4414189" y="8574512"/>
            <a:ext cx="8625" cy="0"/>
          </a:xfrm>
          <a:custGeom>
            <a:avLst/>
            <a:gdLst/>
            <a:ahLst/>
            <a:cxnLst/>
            <a:rect l="l" t="t" r="r" b="b"/>
            <a:pathLst>
              <a:path w="8625" h="0">
                <a:moveTo>
                  <a:pt x="0" y="0"/>
                </a:moveTo>
                <a:lnTo>
                  <a:pt x="8625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1" name="object 1241"/>
          <p:cNvSpPr/>
          <p:nvPr/>
        </p:nvSpPr>
        <p:spPr>
          <a:xfrm>
            <a:off x="4499625" y="857451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2" name="object 1242"/>
          <p:cNvSpPr/>
          <p:nvPr/>
        </p:nvSpPr>
        <p:spPr>
          <a:xfrm>
            <a:off x="4586980" y="857451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3" name="object 1243"/>
          <p:cNvSpPr/>
          <p:nvPr/>
        </p:nvSpPr>
        <p:spPr>
          <a:xfrm>
            <a:off x="4673376" y="857451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4" name="object 1244"/>
          <p:cNvSpPr/>
          <p:nvPr/>
        </p:nvSpPr>
        <p:spPr>
          <a:xfrm>
            <a:off x="4758811" y="857451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5" name="object 1245"/>
          <p:cNvSpPr/>
          <p:nvPr/>
        </p:nvSpPr>
        <p:spPr>
          <a:xfrm>
            <a:off x="4845207" y="8574512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6" name="object 1246"/>
          <p:cNvSpPr/>
          <p:nvPr/>
        </p:nvSpPr>
        <p:spPr>
          <a:xfrm>
            <a:off x="4932563" y="857451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7" name="object 1247"/>
          <p:cNvSpPr/>
          <p:nvPr/>
        </p:nvSpPr>
        <p:spPr>
          <a:xfrm>
            <a:off x="5019918" y="8574512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8" name="object 1248"/>
          <p:cNvSpPr/>
          <p:nvPr/>
        </p:nvSpPr>
        <p:spPr>
          <a:xfrm>
            <a:off x="5104394" y="8574512"/>
            <a:ext cx="8656" cy="0"/>
          </a:xfrm>
          <a:custGeom>
            <a:avLst/>
            <a:gdLst/>
            <a:ahLst/>
            <a:cxnLst/>
            <a:rect l="l" t="t" r="r" b="b"/>
            <a:pathLst>
              <a:path w="8656" h="0">
                <a:moveTo>
                  <a:pt x="0" y="0"/>
                </a:moveTo>
                <a:lnTo>
                  <a:pt x="8656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9" name="object 1249"/>
          <p:cNvSpPr/>
          <p:nvPr/>
        </p:nvSpPr>
        <p:spPr>
          <a:xfrm>
            <a:off x="5191749" y="8574512"/>
            <a:ext cx="8656" cy="0"/>
          </a:xfrm>
          <a:custGeom>
            <a:avLst/>
            <a:gdLst/>
            <a:ahLst/>
            <a:cxnLst/>
            <a:rect l="l" t="t" r="r" b="b"/>
            <a:pathLst>
              <a:path w="8656" h="0">
                <a:moveTo>
                  <a:pt x="0" y="0"/>
                </a:moveTo>
                <a:lnTo>
                  <a:pt x="8656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0" name="object 1250"/>
          <p:cNvSpPr/>
          <p:nvPr/>
        </p:nvSpPr>
        <p:spPr>
          <a:xfrm>
            <a:off x="5279120" y="8574512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1" name="object 1251"/>
          <p:cNvSpPr/>
          <p:nvPr/>
        </p:nvSpPr>
        <p:spPr>
          <a:xfrm>
            <a:off x="5363596" y="857451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2" name="object 1252"/>
          <p:cNvSpPr/>
          <p:nvPr/>
        </p:nvSpPr>
        <p:spPr>
          <a:xfrm>
            <a:off x="5450951" y="857451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3" name="object 1253"/>
          <p:cNvSpPr/>
          <p:nvPr/>
        </p:nvSpPr>
        <p:spPr>
          <a:xfrm>
            <a:off x="5537347" y="857451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4" name="object 1254"/>
          <p:cNvSpPr/>
          <p:nvPr/>
        </p:nvSpPr>
        <p:spPr>
          <a:xfrm>
            <a:off x="5624703" y="857451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5" name="object 1255"/>
          <p:cNvSpPr/>
          <p:nvPr/>
        </p:nvSpPr>
        <p:spPr>
          <a:xfrm>
            <a:off x="5710138" y="857451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6" name="object 1256"/>
          <p:cNvSpPr/>
          <p:nvPr/>
        </p:nvSpPr>
        <p:spPr>
          <a:xfrm>
            <a:off x="5796533" y="857451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7" name="object 1257"/>
          <p:cNvSpPr/>
          <p:nvPr/>
        </p:nvSpPr>
        <p:spPr>
          <a:xfrm>
            <a:off x="5883889" y="857451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8" name="object 1258"/>
          <p:cNvSpPr/>
          <p:nvPr/>
        </p:nvSpPr>
        <p:spPr>
          <a:xfrm>
            <a:off x="5969340" y="8574512"/>
            <a:ext cx="8625" cy="0"/>
          </a:xfrm>
          <a:custGeom>
            <a:avLst/>
            <a:gdLst/>
            <a:ahLst/>
            <a:cxnLst/>
            <a:rect l="l" t="t" r="r" b="b"/>
            <a:pathLst>
              <a:path w="8625" h="0">
                <a:moveTo>
                  <a:pt x="0" y="0"/>
                </a:moveTo>
                <a:lnTo>
                  <a:pt x="8625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9" name="object 1259"/>
          <p:cNvSpPr/>
          <p:nvPr/>
        </p:nvSpPr>
        <p:spPr>
          <a:xfrm>
            <a:off x="6055735" y="857451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0" name="object 1260"/>
          <p:cNvSpPr/>
          <p:nvPr/>
        </p:nvSpPr>
        <p:spPr>
          <a:xfrm>
            <a:off x="6143091" y="857451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1" name="object 1261"/>
          <p:cNvSpPr/>
          <p:nvPr/>
        </p:nvSpPr>
        <p:spPr>
          <a:xfrm>
            <a:off x="6229487" y="857451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2" name="object 1262"/>
          <p:cNvSpPr/>
          <p:nvPr/>
        </p:nvSpPr>
        <p:spPr>
          <a:xfrm>
            <a:off x="6314922" y="8574512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54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3" name="object 1263"/>
          <p:cNvSpPr/>
          <p:nvPr/>
        </p:nvSpPr>
        <p:spPr>
          <a:xfrm>
            <a:off x="1682114" y="8379637"/>
            <a:ext cx="2706151" cy="158393"/>
          </a:xfrm>
          <a:custGeom>
            <a:avLst/>
            <a:gdLst/>
            <a:ahLst/>
            <a:cxnLst/>
            <a:rect l="l" t="t" r="r" b="b"/>
            <a:pathLst>
              <a:path w="2706151" h="158393">
                <a:moveTo>
                  <a:pt x="1309390" y="93116"/>
                </a:moveTo>
                <a:lnTo>
                  <a:pt x="1308430" y="67193"/>
                </a:lnTo>
                <a:lnTo>
                  <a:pt x="1306509" y="68153"/>
                </a:lnTo>
                <a:lnTo>
                  <a:pt x="1222034" y="89275"/>
                </a:lnTo>
                <a:lnTo>
                  <a:pt x="1136599" y="99837"/>
                </a:lnTo>
                <a:lnTo>
                  <a:pt x="1055964" y="124800"/>
                </a:lnTo>
                <a:lnTo>
                  <a:pt x="1053394" y="125760"/>
                </a:lnTo>
                <a:lnTo>
                  <a:pt x="1136599" y="125760"/>
                </a:lnTo>
                <a:lnTo>
                  <a:pt x="1224915" y="115199"/>
                </a:lnTo>
                <a:lnTo>
                  <a:pt x="1313230" y="93116"/>
                </a:lnTo>
                <a:lnTo>
                  <a:pt x="1482181" y="93116"/>
                </a:lnTo>
                <a:lnTo>
                  <a:pt x="1570512" y="83515"/>
                </a:lnTo>
                <a:lnTo>
                  <a:pt x="2000570" y="83515"/>
                </a:lnTo>
                <a:lnTo>
                  <a:pt x="2088885" y="75834"/>
                </a:lnTo>
                <a:lnTo>
                  <a:pt x="2174321" y="75834"/>
                </a:lnTo>
                <a:lnTo>
                  <a:pt x="2262637" y="64312"/>
                </a:lnTo>
                <a:lnTo>
                  <a:pt x="2263597" y="64312"/>
                </a:lnTo>
                <a:lnTo>
                  <a:pt x="2264557" y="63352"/>
                </a:lnTo>
                <a:lnTo>
                  <a:pt x="2265517" y="63352"/>
                </a:lnTo>
                <a:lnTo>
                  <a:pt x="2347092" y="36484"/>
                </a:lnTo>
                <a:lnTo>
                  <a:pt x="2433523" y="36484"/>
                </a:lnTo>
                <a:lnTo>
                  <a:pt x="2521839" y="25923"/>
                </a:lnTo>
                <a:lnTo>
                  <a:pt x="2699430" y="25923"/>
                </a:lnTo>
                <a:lnTo>
                  <a:pt x="2706151" y="20162"/>
                </a:lnTo>
                <a:lnTo>
                  <a:pt x="2706151" y="5760"/>
                </a:lnTo>
                <a:lnTo>
                  <a:pt x="2699430" y="0"/>
                </a:lnTo>
                <a:lnTo>
                  <a:pt x="2517998" y="0"/>
                </a:lnTo>
                <a:lnTo>
                  <a:pt x="2433523" y="9601"/>
                </a:lnTo>
                <a:lnTo>
                  <a:pt x="2350008" y="35524"/>
                </a:lnTo>
                <a:lnTo>
                  <a:pt x="2346167" y="9601"/>
                </a:lnTo>
                <a:lnTo>
                  <a:pt x="2345192" y="9601"/>
                </a:lnTo>
                <a:lnTo>
                  <a:pt x="2346167" y="36484"/>
                </a:lnTo>
                <a:lnTo>
                  <a:pt x="2345192" y="9601"/>
                </a:lnTo>
                <a:lnTo>
                  <a:pt x="2343287" y="10561"/>
                </a:lnTo>
                <a:lnTo>
                  <a:pt x="2342327" y="10561"/>
                </a:lnTo>
                <a:lnTo>
                  <a:pt x="2256876" y="38389"/>
                </a:lnTo>
                <a:lnTo>
                  <a:pt x="2258796" y="38389"/>
                </a:lnTo>
                <a:lnTo>
                  <a:pt x="2174321" y="48950"/>
                </a:lnTo>
                <a:lnTo>
                  <a:pt x="2086005" y="49910"/>
                </a:lnTo>
                <a:lnTo>
                  <a:pt x="2000570" y="56631"/>
                </a:lnTo>
                <a:lnTo>
                  <a:pt x="1567632" y="56631"/>
                </a:lnTo>
                <a:lnTo>
                  <a:pt x="1482181" y="67193"/>
                </a:lnTo>
                <a:lnTo>
                  <a:pt x="1308430" y="67193"/>
                </a:lnTo>
                <a:lnTo>
                  <a:pt x="1309390" y="93116"/>
                </a:lnTo>
                <a:close/>
              </a:path>
              <a:path w="2706151" h="158393">
                <a:moveTo>
                  <a:pt x="2346167" y="9601"/>
                </a:moveTo>
                <a:lnTo>
                  <a:pt x="2350008" y="35524"/>
                </a:lnTo>
                <a:lnTo>
                  <a:pt x="2433523" y="9601"/>
                </a:lnTo>
                <a:lnTo>
                  <a:pt x="2346167" y="9601"/>
                </a:lnTo>
                <a:close/>
              </a:path>
              <a:path w="2706151" h="158393">
                <a:moveTo>
                  <a:pt x="1050203" y="99837"/>
                </a:moveTo>
                <a:lnTo>
                  <a:pt x="1049243" y="99837"/>
                </a:lnTo>
                <a:lnTo>
                  <a:pt x="1050203" y="125760"/>
                </a:lnTo>
                <a:lnTo>
                  <a:pt x="1049243" y="99837"/>
                </a:lnTo>
                <a:lnTo>
                  <a:pt x="1046363" y="99837"/>
                </a:lnTo>
                <a:lnTo>
                  <a:pt x="963808" y="131521"/>
                </a:lnTo>
                <a:lnTo>
                  <a:pt x="959007" y="132466"/>
                </a:lnTo>
                <a:lnTo>
                  <a:pt x="961537" y="131521"/>
                </a:lnTo>
                <a:lnTo>
                  <a:pt x="5745" y="131521"/>
                </a:lnTo>
                <a:lnTo>
                  <a:pt x="0" y="137281"/>
                </a:lnTo>
                <a:lnTo>
                  <a:pt x="0" y="152643"/>
                </a:lnTo>
                <a:lnTo>
                  <a:pt x="5745" y="158393"/>
                </a:lnTo>
                <a:lnTo>
                  <a:pt x="966673" y="158393"/>
                </a:lnTo>
                <a:lnTo>
                  <a:pt x="968608" y="157435"/>
                </a:lnTo>
                <a:lnTo>
                  <a:pt x="1053394" y="125760"/>
                </a:lnTo>
                <a:lnTo>
                  <a:pt x="1055964" y="124800"/>
                </a:lnTo>
                <a:lnTo>
                  <a:pt x="1136599" y="99837"/>
                </a:lnTo>
                <a:lnTo>
                  <a:pt x="1050203" y="99837"/>
                </a:lnTo>
                <a:close/>
              </a:path>
              <a:path w="2706151" h="158393">
                <a:moveTo>
                  <a:pt x="963808" y="131521"/>
                </a:moveTo>
                <a:lnTo>
                  <a:pt x="1046363" y="99837"/>
                </a:lnTo>
                <a:lnTo>
                  <a:pt x="961537" y="131521"/>
                </a:lnTo>
                <a:lnTo>
                  <a:pt x="959007" y="132466"/>
                </a:lnTo>
                <a:lnTo>
                  <a:pt x="963808" y="13152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4" name="object 1264"/>
          <p:cNvSpPr/>
          <p:nvPr/>
        </p:nvSpPr>
        <p:spPr>
          <a:xfrm>
            <a:off x="1646590" y="8490998"/>
            <a:ext cx="27358" cy="70602"/>
          </a:xfrm>
          <a:custGeom>
            <a:avLst/>
            <a:gdLst/>
            <a:ahLst/>
            <a:cxnLst/>
            <a:rect l="l" t="t" r="r" b="b"/>
            <a:pathLst>
              <a:path w="27358" h="70602">
                <a:moveTo>
                  <a:pt x="27358" y="65367"/>
                </a:moveTo>
                <a:lnTo>
                  <a:pt x="18538" y="58374"/>
                </a:lnTo>
                <a:lnTo>
                  <a:pt x="12030" y="48411"/>
                </a:lnTo>
                <a:lnTo>
                  <a:pt x="8641" y="35507"/>
                </a:lnTo>
                <a:lnTo>
                  <a:pt x="8641" y="27841"/>
                </a:lnTo>
                <a:lnTo>
                  <a:pt x="12214" y="0"/>
                </a:lnTo>
                <a:lnTo>
                  <a:pt x="5744" y="8955"/>
                </a:lnTo>
                <a:lnTo>
                  <a:pt x="1515" y="19858"/>
                </a:lnTo>
                <a:lnTo>
                  <a:pt x="0" y="32627"/>
                </a:lnTo>
                <a:lnTo>
                  <a:pt x="0" y="37443"/>
                </a:lnTo>
                <a:lnTo>
                  <a:pt x="960" y="42228"/>
                </a:lnTo>
                <a:lnTo>
                  <a:pt x="4352" y="51975"/>
                </a:lnTo>
                <a:lnTo>
                  <a:pt x="10956" y="62600"/>
                </a:lnTo>
                <a:lnTo>
                  <a:pt x="19473" y="70602"/>
                </a:lnTo>
                <a:lnTo>
                  <a:pt x="27358" y="6536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5" name="object 1265"/>
          <p:cNvSpPr/>
          <p:nvPr/>
        </p:nvSpPr>
        <p:spPr>
          <a:xfrm>
            <a:off x="1655231" y="8476352"/>
            <a:ext cx="85435" cy="93605"/>
          </a:xfrm>
          <a:custGeom>
            <a:avLst/>
            <a:gdLst/>
            <a:ahLst/>
            <a:cxnLst/>
            <a:rect l="l" t="t" r="r" b="b"/>
            <a:pathLst>
              <a:path w="85435" h="93605">
                <a:moveTo>
                  <a:pt x="0" y="42487"/>
                </a:moveTo>
                <a:lnTo>
                  <a:pt x="3202" y="30876"/>
                </a:lnTo>
                <a:lnTo>
                  <a:pt x="9719" y="21193"/>
                </a:lnTo>
                <a:lnTo>
                  <a:pt x="18624" y="14274"/>
                </a:lnTo>
                <a:lnTo>
                  <a:pt x="29071" y="10207"/>
                </a:lnTo>
                <a:lnTo>
                  <a:pt x="40216" y="9081"/>
                </a:lnTo>
                <a:lnTo>
                  <a:pt x="51213" y="10984"/>
                </a:lnTo>
                <a:lnTo>
                  <a:pt x="61219" y="16004"/>
                </a:lnTo>
                <a:lnTo>
                  <a:pt x="69387" y="24230"/>
                </a:lnTo>
                <a:lnTo>
                  <a:pt x="74874" y="35751"/>
                </a:lnTo>
                <a:lnTo>
                  <a:pt x="76794" y="43432"/>
                </a:lnTo>
                <a:lnTo>
                  <a:pt x="76794" y="51113"/>
                </a:lnTo>
                <a:lnTo>
                  <a:pt x="75834" y="54953"/>
                </a:lnTo>
                <a:lnTo>
                  <a:pt x="74976" y="57957"/>
                </a:lnTo>
                <a:lnTo>
                  <a:pt x="69237" y="69401"/>
                </a:lnTo>
                <a:lnTo>
                  <a:pt x="60966" y="77698"/>
                </a:lnTo>
                <a:lnTo>
                  <a:pt x="50972" y="82878"/>
                </a:lnTo>
                <a:lnTo>
                  <a:pt x="40061" y="84971"/>
                </a:lnTo>
                <a:lnTo>
                  <a:pt x="29040" y="84006"/>
                </a:lnTo>
                <a:lnTo>
                  <a:pt x="18716" y="80012"/>
                </a:lnTo>
                <a:lnTo>
                  <a:pt x="10832" y="85248"/>
                </a:lnTo>
                <a:lnTo>
                  <a:pt x="20733" y="90635"/>
                </a:lnTo>
                <a:lnTo>
                  <a:pt x="31492" y="93418"/>
                </a:lnTo>
                <a:lnTo>
                  <a:pt x="42580" y="93605"/>
                </a:lnTo>
                <a:lnTo>
                  <a:pt x="53468" y="91205"/>
                </a:lnTo>
                <a:lnTo>
                  <a:pt x="63630" y="86228"/>
                </a:lnTo>
                <a:lnTo>
                  <a:pt x="72537" y="78684"/>
                </a:lnTo>
                <a:lnTo>
                  <a:pt x="79661" y="68581"/>
                </a:lnTo>
                <a:lnTo>
                  <a:pt x="84475" y="55929"/>
                </a:lnTo>
                <a:lnTo>
                  <a:pt x="85435" y="51113"/>
                </a:lnTo>
                <a:lnTo>
                  <a:pt x="85435" y="41527"/>
                </a:lnTo>
                <a:lnTo>
                  <a:pt x="83515" y="32886"/>
                </a:lnTo>
                <a:lnTo>
                  <a:pt x="79112" y="23281"/>
                </a:lnTo>
                <a:lnTo>
                  <a:pt x="71781" y="13610"/>
                </a:lnTo>
                <a:lnTo>
                  <a:pt x="62899" y="6562"/>
                </a:lnTo>
                <a:lnTo>
                  <a:pt x="52939" y="2053"/>
                </a:lnTo>
                <a:lnTo>
                  <a:pt x="42377" y="0"/>
                </a:lnTo>
                <a:lnTo>
                  <a:pt x="31685" y="316"/>
                </a:lnTo>
                <a:lnTo>
                  <a:pt x="21338" y="2919"/>
                </a:lnTo>
                <a:lnTo>
                  <a:pt x="11809" y="7723"/>
                </a:lnTo>
                <a:lnTo>
                  <a:pt x="3573" y="14645"/>
                </a:lnTo>
                <a:lnTo>
                  <a:pt x="0" y="4248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6" name="object 1266"/>
          <p:cNvSpPr/>
          <p:nvPr/>
        </p:nvSpPr>
        <p:spPr>
          <a:xfrm>
            <a:off x="1732986" y="8484076"/>
            <a:ext cx="28539" cy="77524"/>
          </a:xfrm>
          <a:custGeom>
            <a:avLst/>
            <a:gdLst/>
            <a:ahLst/>
            <a:cxnLst/>
            <a:rect l="l" t="t" r="r" b="b"/>
            <a:pathLst>
              <a:path w="28539" h="77524">
                <a:moveTo>
                  <a:pt x="28539" y="72289"/>
                </a:moveTo>
                <a:lnTo>
                  <a:pt x="19775" y="65296"/>
                </a:lnTo>
                <a:lnTo>
                  <a:pt x="13208" y="55333"/>
                </a:lnTo>
                <a:lnTo>
                  <a:pt x="9601" y="42429"/>
                </a:lnTo>
                <a:lnTo>
                  <a:pt x="9601" y="34763"/>
                </a:lnTo>
                <a:lnTo>
                  <a:pt x="12989" y="22909"/>
                </a:lnTo>
                <a:lnTo>
                  <a:pt x="21096" y="0"/>
                </a:lnTo>
                <a:lnTo>
                  <a:pt x="12760" y="6921"/>
                </a:lnTo>
                <a:lnTo>
                  <a:pt x="6150" y="15876"/>
                </a:lnTo>
                <a:lnTo>
                  <a:pt x="1738" y="26780"/>
                </a:lnTo>
                <a:lnTo>
                  <a:pt x="0" y="39549"/>
                </a:lnTo>
                <a:lnTo>
                  <a:pt x="960" y="44365"/>
                </a:lnTo>
                <a:lnTo>
                  <a:pt x="1920" y="49150"/>
                </a:lnTo>
                <a:lnTo>
                  <a:pt x="5138" y="58897"/>
                </a:lnTo>
                <a:lnTo>
                  <a:pt x="11587" y="69522"/>
                </a:lnTo>
                <a:lnTo>
                  <a:pt x="20025" y="77524"/>
                </a:lnTo>
                <a:lnTo>
                  <a:pt x="28539" y="7228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7" name="object 1267"/>
          <p:cNvSpPr/>
          <p:nvPr/>
        </p:nvSpPr>
        <p:spPr>
          <a:xfrm>
            <a:off x="1745975" y="8476352"/>
            <a:ext cx="81086" cy="93605"/>
          </a:xfrm>
          <a:custGeom>
            <a:avLst/>
            <a:gdLst/>
            <a:ahLst/>
            <a:cxnLst/>
            <a:rect l="l" t="t" r="r" b="b"/>
            <a:pathLst>
              <a:path w="81086" h="93605">
                <a:moveTo>
                  <a:pt x="0" y="30633"/>
                </a:moveTo>
                <a:lnTo>
                  <a:pt x="6501" y="20810"/>
                </a:lnTo>
                <a:lnTo>
                  <a:pt x="15243" y="13847"/>
                </a:lnTo>
                <a:lnTo>
                  <a:pt x="25453" y="9810"/>
                </a:lnTo>
                <a:lnTo>
                  <a:pt x="36358" y="8762"/>
                </a:lnTo>
                <a:lnTo>
                  <a:pt x="47187" y="10768"/>
                </a:lnTo>
                <a:lnTo>
                  <a:pt x="57165" y="15892"/>
                </a:lnTo>
                <a:lnTo>
                  <a:pt x="65523" y="24198"/>
                </a:lnTo>
                <a:lnTo>
                  <a:pt x="71485" y="35751"/>
                </a:lnTo>
                <a:lnTo>
                  <a:pt x="72445" y="39591"/>
                </a:lnTo>
                <a:lnTo>
                  <a:pt x="72445" y="54953"/>
                </a:lnTo>
                <a:lnTo>
                  <a:pt x="71522" y="57957"/>
                </a:lnTo>
                <a:lnTo>
                  <a:pt x="65605" y="69401"/>
                </a:lnTo>
                <a:lnTo>
                  <a:pt x="57305" y="77698"/>
                </a:lnTo>
                <a:lnTo>
                  <a:pt x="47387" y="82878"/>
                </a:lnTo>
                <a:lnTo>
                  <a:pt x="36613" y="84971"/>
                </a:lnTo>
                <a:lnTo>
                  <a:pt x="25746" y="84006"/>
                </a:lnTo>
                <a:lnTo>
                  <a:pt x="15549" y="80012"/>
                </a:lnTo>
                <a:lnTo>
                  <a:pt x="7035" y="85248"/>
                </a:lnTo>
                <a:lnTo>
                  <a:pt x="16919" y="90635"/>
                </a:lnTo>
                <a:lnTo>
                  <a:pt x="27707" y="93418"/>
                </a:lnTo>
                <a:lnTo>
                  <a:pt x="38858" y="93605"/>
                </a:lnTo>
                <a:lnTo>
                  <a:pt x="49830" y="91205"/>
                </a:lnTo>
                <a:lnTo>
                  <a:pt x="60080" y="86228"/>
                </a:lnTo>
                <a:lnTo>
                  <a:pt x="69068" y="78684"/>
                </a:lnTo>
                <a:lnTo>
                  <a:pt x="76250" y="68581"/>
                </a:lnTo>
                <a:lnTo>
                  <a:pt x="81086" y="55929"/>
                </a:lnTo>
                <a:lnTo>
                  <a:pt x="81086" y="37686"/>
                </a:lnTo>
                <a:lnTo>
                  <a:pt x="79166" y="32886"/>
                </a:lnTo>
                <a:lnTo>
                  <a:pt x="74945" y="23281"/>
                </a:lnTo>
                <a:lnTo>
                  <a:pt x="67804" y="13610"/>
                </a:lnTo>
                <a:lnTo>
                  <a:pt x="59071" y="6562"/>
                </a:lnTo>
                <a:lnTo>
                  <a:pt x="49220" y="2053"/>
                </a:lnTo>
                <a:lnTo>
                  <a:pt x="38723" y="0"/>
                </a:lnTo>
                <a:lnTo>
                  <a:pt x="28056" y="316"/>
                </a:lnTo>
                <a:lnTo>
                  <a:pt x="17693" y="2919"/>
                </a:lnTo>
                <a:lnTo>
                  <a:pt x="8106" y="7723"/>
                </a:lnTo>
                <a:lnTo>
                  <a:pt x="0" y="3063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8" name="object 1268"/>
          <p:cNvSpPr/>
          <p:nvPr/>
        </p:nvSpPr>
        <p:spPr>
          <a:xfrm>
            <a:off x="1820341" y="8476833"/>
            <a:ext cx="94076" cy="84766"/>
          </a:xfrm>
          <a:custGeom>
            <a:avLst/>
            <a:gdLst/>
            <a:ahLst/>
            <a:cxnLst/>
            <a:rect l="l" t="t" r="r" b="b"/>
            <a:pathLst>
              <a:path w="94076" h="84766">
                <a:moveTo>
                  <a:pt x="11020" y="76765"/>
                </a:moveTo>
                <a:lnTo>
                  <a:pt x="19613" y="84766"/>
                </a:lnTo>
                <a:lnTo>
                  <a:pt x="26998" y="79100"/>
                </a:lnTo>
                <a:lnTo>
                  <a:pt x="18346" y="72050"/>
                </a:lnTo>
                <a:lnTo>
                  <a:pt x="11967" y="62217"/>
                </a:lnTo>
                <a:lnTo>
                  <a:pt x="8641" y="49671"/>
                </a:lnTo>
                <a:lnTo>
                  <a:pt x="8641" y="42005"/>
                </a:lnTo>
                <a:lnTo>
                  <a:pt x="12058" y="30151"/>
                </a:lnTo>
                <a:lnTo>
                  <a:pt x="18637" y="20328"/>
                </a:lnTo>
                <a:lnTo>
                  <a:pt x="27482" y="13366"/>
                </a:lnTo>
                <a:lnTo>
                  <a:pt x="37796" y="9329"/>
                </a:lnTo>
                <a:lnTo>
                  <a:pt x="48781" y="8281"/>
                </a:lnTo>
                <a:lnTo>
                  <a:pt x="59643" y="10287"/>
                </a:lnTo>
                <a:lnTo>
                  <a:pt x="69583" y="15411"/>
                </a:lnTo>
                <a:lnTo>
                  <a:pt x="77806" y="23717"/>
                </a:lnTo>
                <a:lnTo>
                  <a:pt x="83515" y="35269"/>
                </a:lnTo>
                <a:lnTo>
                  <a:pt x="84475" y="39110"/>
                </a:lnTo>
                <a:lnTo>
                  <a:pt x="84475" y="42950"/>
                </a:lnTo>
                <a:lnTo>
                  <a:pt x="85435" y="46791"/>
                </a:lnTo>
                <a:lnTo>
                  <a:pt x="84475" y="50631"/>
                </a:lnTo>
                <a:lnTo>
                  <a:pt x="84475" y="54472"/>
                </a:lnTo>
                <a:lnTo>
                  <a:pt x="83128" y="59000"/>
                </a:lnTo>
                <a:lnTo>
                  <a:pt x="81533" y="78202"/>
                </a:lnTo>
                <a:lnTo>
                  <a:pt x="88523" y="68099"/>
                </a:lnTo>
                <a:lnTo>
                  <a:pt x="93116" y="55447"/>
                </a:lnTo>
                <a:lnTo>
                  <a:pt x="94076" y="50631"/>
                </a:lnTo>
                <a:lnTo>
                  <a:pt x="94076" y="41045"/>
                </a:lnTo>
                <a:lnTo>
                  <a:pt x="92156" y="32404"/>
                </a:lnTo>
                <a:lnTo>
                  <a:pt x="88466" y="24197"/>
                </a:lnTo>
                <a:lnTo>
                  <a:pt x="81298" y="14295"/>
                </a:lnTo>
                <a:lnTo>
                  <a:pt x="72522" y="7011"/>
                </a:lnTo>
                <a:lnTo>
                  <a:pt x="62616" y="2272"/>
                </a:lnTo>
                <a:lnTo>
                  <a:pt x="52057" y="0"/>
                </a:lnTo>
                <a:lnTo>
                  <a:pt x="41324" y="119"/>
                </a:lnTo>
                <a:lnTo>
                  <a:pt x="30893" y="2553"/>
                </a:lnTo>
                <a:lnTo>
                  <a:pt x="21242" y="7226"/>
                </a:lnTo>
                <a:lnTo>
                  <a:pt x="12850" y="14063"/>
                </a:lnTo>
                <a:lnTo>
                  <a:pt x="6194" y="22987"/>
                </a:lnTo>
                <a:lnTo>
                  <a:pt x="1751" y="33921"/>
                </a:lnTo>
                <a:lnTo>
                  <a:pt x="0" y="46791"/>
                </a:lnTo>
                <a:lnTo>
                  <a:pt x="0" y="51607"/>
                </a:lnTo>
                <a:lnTo>
                  <a:pt x="960" y="56392"/>
                </a:lnTo>
                <a:lnTo>
                  <a:pt x="4365" y="66139"/>
                </a:lnTo>
                <a:lnTo>
                  <a:pt x="11020" y="7676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9" name="object 1269"/>
          <p:cNvSpPr/>
          <p:nvPr/>
        </p:nvSpPr>
        <p:spPr>
          <a:xfrm>
            <a:off x="1839955" y="8535834"/>
            <a:ext cx="63514" cy="34122"/>
          </a:xfrm>
          <a:custGeom>
            <a:avLst/>
            <a:gdLst/>
            <a:ahLst/>
            <a:cxnLst/>
            <a:rect l="l" t="t" r="r" b="b"/>
            <a:pathLst>
              <a:path w="63514" h="34122">
                <a:moveTo>
                  <a:pt x="7384" y="20100"/>
                </a:moveTo>
                <a:lnTo>
                  <a:pt x="0" y="25766"/>
                </a:lnTo>
                <a:lnTo>
                  <a:pt x="9989" y="31153"/>
                </a:lnTo>
                <a:lnTo>
                  <a:pt x="20833" y="33936"/>
                </a:lnTo>
                <a:lnTo>
                  <a:pt x="31990" y="34122"/>
                </a:lnTo>
                <a:lnTo>
                  <a:pt x="42918" y="31723"/>
                </a:lnTo>
                <a:lnTo>
                  <a:pt x="53075" y="26746"/>
                </a:lnTo>
                <a:lnTo>
                  <a:pt x="61919" y="19201"/>
                </a:lnTo>
                <a:lnTo>
                  <a:pt x="63514" y="0"/>
                </a:lnTo>
                <a:lnTo>
                  <a:pt x="57545" y="11131"/>
                </a:lnTo>
                <a:lnTo>
                  <a:pt x="49185" y="19056"/>
                </a:lnTo>
                <a:lnTo>
                  <a:pt x="39211" y="23845"/>
                </a:lnTo>
                <a:lnTo>
                  <a:pt x="28401" y="25568"/>
                </a:lnTo>
                <a:lnTo>
                  <a:pt x="17533" y="24296"/>
                </a:lnTo>
                <a:lnTo>
                  <a:pt x="7384" y="2010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0" name="object 1270"/>
          <p:cNvSpPr/>
          <p:nvPr/>
        </p:nvSpPr>
        <p:spPr>
          <a:xfrm>
            <a:off x="1926309" y="8533683"/>
            <a:ext cx="64296" cy="36631"/>
          </a:xfrm>
          <a:custGeom>
            <a:avLst/>
            <a:gdLst/>
            <a:ahLst/>
            <a:cxnLst/>
            <a:rect l="l" t="t" r="r" b="b"/>
            <a:pathLst>
              <a:path w="64296" h="36631">
                <a:moveTo>
                  <a:pt x="0" y="15778"/>
                </a:moveTo>
                <a:lnTo>
                  <a:pt x="825" y="28312"/>
                </a:lnTo>
                <a:lnTo>
                  <a:pt x="10848" y="33669"/>
                </a:lnTo>
                <a:lnTo>
                  <a:pt x="21670" y="36444"/>
                </a:lnTo>
                <a:lnTo>
                  <a:pt x="32776" y="36631"/>
                </a:lnTo>
                <a:lnTo>
                  <a:pt x="43650" y="34226"/>
                </a:lnTo>
                <a:lnTo>
                  <a:pt x="53776" y="29224"/>
                </a:lnTo>
                <a:lnTo>
                  <a:pt x="62637" y="21622"/>
                </a:lnTo>
                <a:lnTo>
                  <a:pt x="64296" y="0"/>
                </a:lnTo>
                <a:lnTo>
                  <a:pt x="58931" y="11647"/>
                </a:lnTo>
                <a:lnTo>
                  <a:pt x="50913" y="20114"/>
                </a:lnTo>
                <a:lnTo>
                  <a:pt x="41070" y="25429"/>
                </a:lnTo>
                <a:lnTo>
                  <a:pt x="30230" y="27624"/>
                </a:lnTo>
                <a:lnTo>
                  <a:pt x="19220" y="26727"/>
                </a:lnTo>
                <a:lnTo>
                  <a:pt x="8867" y="22768"/>
                </a:lnTo>
                <a:lnTo>
                  <a:pt x="0" y="1577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1" name="object 1271"/>
          <p:cNvSpPr/>
          <p:nvPr/>
        </p:nvSpPr>
        <p:spPr>
          <a:xfrm>
            <a:off x="1906737" y="8476833"/>
            <a:ext cx="95036" cy="85161"/>
          </a:xfrm>
          <a:custGeom>
            <a:avLst/>
            <a:gdLst/>
            <a:ahLst/>
            <a:cxnLst/>
            <a:rect l="l" t="t" r="r" b="b"/>
            <a:pathLst>
              <a:path w="95036" h="85161">
                <a:moveTo>
                  <a:pt x="9601" y="42005"/>
                </a:moveTo>
                <a:lnTo>
                  <a:pt x="12989" y="30151"/>
                </a:lnTo>
                <a:lnTo>
                  <a:pt x="19491" y="20328"/>
                </a:lnTo>
                <a:lnTo>
                  <a:pt x="28233" y="13366"/>
                </a:lnTo>
                <a:lnTo>
                  <a:pt x="38443" y="9329"/>
                </a:lnTo>
                <a:lnTo>
                  <a:pt x="49348" y="8281"/>
                </a:lnTo>
                <a:lnTo>
                  <a:pt x="60176" y="10287"/>
                </a:lnTo>
                <a:lnTo>
                  <a:pt x="70155" y="15411"/>
                </a:lnTo>
                <a:lnTo>
                  <a:pt x="78512" y="23717"/>
                </a:lnTo>
                <a:lnTo>
                  <a:pt x="84475" y="35269"/>
                </a:lnTo>
                <a:lnTo>
                  <a:pt x="85435" y="39110"/>
                </a:lnTo>
                <a:lnTo>
                  <a:pt x="85435" y="50631"/>
                </a:lnTo>
                <a:lnTo>
                  <a:pt x="84475" y="54472"/>
                </a:lnTo>
                <a:lnTo>
                  <a:pt x="83868" y="56849"/>
                </a:lnTo>
                <a:lnTo>
                  <a:pt x="82209" y="78472"/>
                </a:lnTo>
                <a:lnTo>
                  <a:pt x="89290" y="68265"/>
                </a:lnTo>
                <a:lnTo>
                  <a:pt x="94076" y="55447"/>
                </a:lnTo>
                <a:lnTo>
                  <a:pt x="94076" y="50631"/>
                </a:lnTo>
                <a:lnTo>
                  <a:pt x="95036" y="46791"/>
                </a:lnTo>
                <a:lnTo>
                  <a:pt x="94076" y="41045"/>
                </a:lnTo>
                <a:lnTo>
                  <a:pt x="94076" y="37205"/>
                </a:lnTo>
                <a:lnTo>
                  <a:pt x="92156" y="32404"/>
                </a:lnTo>
                <a:lnTo>
                  <a:pt x="88623" y="24197"/>
                </a:lnTo>
                <a:lnTo>
                  <a:pt x="81652" y="14295"/>
                </a:lnTo>
                <a:lnTo>
                  <a:pt x="73031" y="7011"/>
                </a:lnTo>
                <a:lnTo>
                  <a:pt x="63237" y="2272"/>
                </a:lnTo>
                <a:lnTo>
                  <a:pt x="52749" y="0"/>
                </a:lnTo>
                <a:lnTo>
                  <a:pt x="42043" y="119"/>
                </a:lnTo>
                <a:lnTo>
                  <a:pt x="31598" y="2553"/>
                </a:lnTo>
                <a:lnTo>
                  <a:pt x="21891" y="7226"/>
                </a:lnTo>
                <a:lnTo>
                  <a:pt x="13400" y="14063"/>
                </a:lnTo>
                <a:lnTo>
                  <a:pt x="6603" y="22987"/>
                </a:lnTo>
                <a:lnTo>
                  <a:pt x="1977" y="33921"/>
                </a:lnTo>
                <a:lnTo>
                  <a:pt x="0" y="46791"/>
                </a:lnTo>
                <a:lnTo>
                  <a:pt x="960" y="51607"/>
                </a:lnTo>
                <a:lnTo>
                  <a:pt x="960" y="56392"/>
                </a:lnTo>
                <a:lnTo>
                  <a:pt x="4813" y="66716"/>
                </a:lnTo>
                <a:lnTo>
                  <a:pt x="11689" y="77226"/>
                </a:lnTo>
                <a:lnTo>
                  <a:pt x="20396" y="85161"/>
                </a:lnTo>
                <a:lnTo>
                  <a:pt x="19571" y="72628"/>
                </a:lnTo>
                <a:lnTo>
                  <a:pt x="13016" y="62636"/>
                </a:lnTo>
                <a:lnTo>
                  <a:pt x="9601" y="49671"/>
                </a:lnTo>
                <a:lnTo>
                  <a:pt x="9601" y="4200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2" name="object 1272"/>
          <p:cNvSpPr/>
          <p:nvPr/>
        </p:nvSpPr>
        <p:spPr>
          <a:xfrm>
            <a:off x="1992172" y="8499954"/>
            <a:ext cx="19616" cy="61646"/>
          </a:xfrm>
          <a:custGeom>
            <a:avLst/>
            <a:gdLst/>
            <a:ahLst/>
            <a:cxnLst/>
            <a:rect l="l" t="t" r="r" b="b"/>
            <a:pathLst>
              <a:path w="19616" h="61646">
                <a:moveTo>
                  <a:pt x="12960" y="39453"/>
                </a:moveTo>
                <a:lnTo>
                  <a:pt x="9601" y="26551"/>
                </a:lnTo>
                <a:lnTo>
                  <a:pt x="9601" y="18885"/>
                </a:lnTo>
                <a:lnTo>
                  <a:pt x="6150" y="0"/>
                </a:lnTo>
                <a:lnTo>
                  <a:pt x="1738" y="10903"/>
                </a:lnTo>
                <a:lnTo>
                  <a:pt x="0" y="23670"/>
                </a:lnTo>
                <a:lnTo>
                  <a:pt x="960" y="28486"/>
                </a:lnTo>
                <a:lnTo>
                  <a:pt x="960" y="33272"/>
                </a:lnTo>
                <a:lnTo>
                  <a:pt x="4366" y="43019"/>
                </a:lnTo>
                <a:lnTo>
                  <a:pt x="11021" y="53644"/>
                </a:lnTo>
                <a:lnTo>
                  <a:pt x="19616" y="61646"/>
                </a:lnTo>
                <a:lnTo>
                  <a:pt x="12960" y="3945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3" name="object 1273"/>
          <p:cNvSpPr/>
          <p:nvPr/>
        </p:nvSpPr>
        <p:spPr>
          <a:xfrm>
            <a:off x="1998323" y="8476352"/>
            <a:ext cx="87925" cy="93605"/>
          </a:xfrm>
          <a:custGeom>
            <a:avLst/>
            <a:gdLst/>
            <a:ahLst/>
            <a:cxnLst/>
            <a:rect l="l" t="t" r="r" b="b"/>
            <a:pathLst>
              <a:path w="87925" h="93605">
                <a:moveTo>
                  <a:pt x="6839" y="30633"/>
                </a:moveTo>
                <a:lnTo>
                  <a:pt x="13342" y="20810"/>
                </a:lnTo>
                <a:lnTo>
                  <a:pt x="22085" y="13848"/>
                </a:lnTo>
                <a:lnTo>
                  <a:pt x="32297" y="9811"/>
                </a:lnTo>
                <a:lnTo>
                  <a:pt x="43204" y="8763"/>
                </a:lnTo>
                <a:lnTo>
                  <a:pt x="54032" y="10769"/>
                </a:lnTo>
                <a:lnTo>
                  <a:pt x="64011" y="15893"/>
                </a:lnTo>
                <a:lnTo>
                  <a:pt x="72366" y="24199"/>
                </a:lnTo>
                <a:lnTo>
                  <a:pt x="78324" y="35751"/>
                </a:lnTo>
                <a:lnTo>
                  <a:pt x="79300" y="39592"/>
                </a:lnTo>
                <a:lnTo>
                  <a:pt x="79300" y="54954"/>
                </a:lnTo>
                <a:lnTo>
                  <a:pt x="78371" y="57968"/>
                </a:lnTo>
                <a:lnTo>
                  <a:pt x="72409" y="69408"/>
                </a:lnTo>
                <a:lnTo>
                  <a:pt x="64025" y="77702"/>
                </a:lnTo>
                <a:lnTo>
                  <a:pt x="54003" y="82880"/>
                </a:lnTo>
                <a:lnTo>
                  <a:pt x="43128" y="84972"/>
                </a:lnTo>
                <a:lnTo>
                  <a:pt x="32187" y="84006"/>
                </a:lnTo>
                <a:lnTo>
                  <a:pt x="21963" y="80011"/>
                </a:lnTo>
                <a:lnTo>
                  <a:pt x="13242" y="73018"/>
                </a:lnTo>
                <a:lnTo>
                  <a:pt x="6810" y="63056"/>
                </a:lnTo>
                <a:lnTo>
                  <a:pt x="13465" y="85248"/>
                </a:lnTo>
                <a:lnTo>
                  <a:pt x="23456" y="90636"/>
                </a:lnTo>
                <a:lnTo>
                  <a:pt x="34302" y="93418"/>
                </a:lnTo>
                <a:lnTo>
                  <a:pt x="45460" y="93605"/>
                </a:lnTo>
                <a:lnTo>
                  <a:pt x="56388" y="91205"/>
                </a:lnTo>
                <a:lnTo>
                  <a:pt x="66545" y="86229"/>
                </a:lnTo>
                <a:lnTo>
                  <a:pt x="75388" y="78684"/>
                </a:lnTo>
                <a:lnTo>
                  <a:pt x="82376" y="68581"/>
                </a:lnTo>
                <a:lnTo>
                  <a:pt x="86965" y="55929"/>
                </a:lnTo>
                <a:lnTo>
                  <a:pt x="87925" y="51113"/>
                </a:lnTo>
                <a:lnTo>
                  <a:pt x="87925" y="41527"/>
                </a:lnTo>
                <a:lnTo>
                  <a:pt x="86965" y="37687"/>
                </a:lnTo>
                <a:lnTo>
                  <a:pt x="86020" y="32886"/>
                </a:lnTo>
                <a:lnTo>
                  <a:pt x="81794" y="23274"/>
                </a:lnTo>
                <a:lnTo>
                  <a:pt x="74652" y="13605"/>
                </a:lnTo>
                <a:lnTo>
                  <a:pt x="65918" y="6559"/>
                </a:lnTo>
                <a:lnTo>
                  <a:pt x="56065" y="2052"/>
                </a:lnTo>
                <a:lnTo>
                  <a:pt x="45567" y="0"/>
                </a:lnTo>
                <a:lnTo>
                  <a:pt x="34899" y="317"/>
                </a:lnTo>
                <a:lnTo>
                  <a:pt x="24534" y="2920"/>
                </a:lnTo>
                <a:lnTo>
                  <a:pt x="14947" y="7725"/>
                </a:lnTo>
                <a:lnTo>
                  <a:pt x="6611" y="14647"/>
                </a:lnTo>
                <a:lnTo>
                  <a:pt x="0" y="23602"/>
                </a:lnTo>
                <a:lnTo>
                  <a:pt x="3450" y="42487"/>
                </a:lnTo>
                <a:lnTo>
                  <a:pt x="6839" y="3063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4" name="object 1274"/>
          <p:cNvSpPr/>
          <p:nvPr/>
        </p:nvSpPr>
        <p:spPr>
          <a:xfrm>
            <a:off x="2079528" y="8476864"/>
            <a:ext cx="94076" cy="84735"/>
          </a:xfrm>
          <a:custGeom>
            <a:avLst/>
            <a:gdLst/>
            <a:ahLst/>
            <a:cxnLst/>
            <a:rect l="l" t="t" r="r" b="b"/>
            <a:pathLst>
              <a:path w="94076" h="84735">
                <a:moveTo>
                  <a:pt x="10701" y="76734"/>
                </a:moveTo>
                <a:lnTo>
                  <a:pt x="19214" y="84735"/>
                </a:lnTo>
                <a:lnTo>
                  <a:pt x="27007" y="79069"/>
                </a:lnTo>
                <a:lnTo>
                  <a:pt x="18355" y="72019"/>
                </a:lnTo>
                <a:lnTo>
                  <a:pt x="11979" y="62186"/>
                </a:lnTo>
                <a:lnTo>
                  <a:pt x="8656" y="49640"/>
                </a:lnTo>
                <a:lnTo>
                  <a:pt x="8656" y="41975"/>
                </a:lnTo>
                <a:lnTo>
                  <a:pt x="12065" y="30128"/>
                </a:lnTo>
                <a:lnTo>
                  <a:pt x="18641" y="20302"/>
                </a:lnTo>
                <a:lnTo>
                  <a:pt x="27485" y="13338"/>
                </a:lnTo>
                <a:lnTo>
                  <a:pt x="37799" y="9299"/>
                </a:lnTo>
                <a:lnTo>
                  <a:pt x="48785" y="8250"/>
                </a:lnTo>
                <a:lnTo>
                  <a:pt x="59647" y="10255"/>
                </a:lnTo>
                <a:lnTo>
                  <a:pt x="69588" y="15379"/>
                </a:lnTo>
                <a:lnTo>
                  <a:pt x="77809" y="23685"/>
                </a:lnTo>
                <a:lnTo>
                  <a:pt x="83515" y="35238"/>
                </a:lnTo>
                <a:lnTo>
                  <a:pt x="84490" y="39079"/>
                </a:lnTo>
                <a:lnTo>
                  <a:pt x="84490" y="42919"/>
                </a:lnTo>
                <a:lnTo>
                  <a:pt x="85450" y="46760"/>
                </a:lnTo>
                <a:lnTo>
                  <a:pt x="84490" y="50600"/>
                </a:lnTo>
                <a:lnTo>
                  <a:pt x="84490" y="54441"/>
                </a:lnTo>
                <a:lnTo>
                  <a:pt x="83143" y="58969"/>
                </a:lnTo>
                <a:lnTo>
                  <a:pt x="81466" y="78171"/>
                </a:lnTo>
                <a:lnTo>
                  <a:pt x="88515" y="68068"/>
                </a:lnTo>
                <a:lnTo>
                  <a:pt x="93131" y="55416"/>
                </a:lnTo>
                <a:lnTo>
                  <a:pt x="94076" y="50600"/>
                </a:lnTo>
                <a:lnTo>
                  <a:pt x="94076" y="41014"/>
                </a:lnTo>
                <a:lnTo>
                  <a:pt x="93131" y="37174"/>
                </a:lnTo>
                <a:lnTo>
                  <a:pt x="91196" y="32373"/>
                </a:lnTo>
                <a:lnTo>
                  <a:pt x="88060" y="24667"/>
                </a:lnTo>
                <a:lnTo>
                  <a:pt x="81265" y="14611"/>
                </a:lnTo>
                <a:lnTo>
                  <a:pt x="72700" y="7200"/>
                </a:lnTo>
                <a:lnTo>
                  <a:pt x="62874" y="2355"/>
                </a:lnTo>
                <a:lnTo>
                  <a:pt x="52297" y="0"/>
                </a:lnTo>
                <a:lnTo>
                  <a:pt x="41478" y="57"/>
                </a:lnTo>
                <a:lnTo>
                  <a:pt x="30926" y="2451"/>
                </a:lnTo>
                <a:lnTo>
                  <a:pt x="21151" y="7103"/>
                </a:lnTo>
                <a:lnTo>
                  <a:pt x="12661" y="13937"/>
                </a:lnTo>
                <a:lnTo>
                  <a:pt x="5966" y="22876"/>
                </a:lnTo>
                <a:lnTo>
                  <a:pt x="1576" y="33842"/>
                </a:lnTo>
                <a:lnTo>
                  <a:pt x="0" y="46760"/>
                </a:lnTo>
                <a:lnTo>
                  <a:pt x="0" y="51576"/>
                </a:lnTo>
                <a:lnTo>
                  <a:pt x="975" y="56361"/>
                </a:lnTo>
                <a:lnTo>
                  <a:pt x="4203" y="66108"/>
                </a:lnTo>
                <a:lnTo>
                  <a:pt x="10701" y="7673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5" name="object 1275"/>
          <p:cNvSpPr/>
          <p:nvPr/>
        </p:nvSpPr>
        <p:spPr>
          <a:xfrm>
            <a:off x="2098742" y="8535834"/>
            <a:ext cx="63929" cy="34122"/>
          </a:xfrm>
          <a:custGeom>
            <a:avLst/>
            <a:gdLst/>
            <a:ahLst/>
            <a:cxnLst/>
            <a:rect l="l" t="t" r="r" b="b"/>
            <a:pathLst>
              <a:path w="63929" h="34122">
                <a:moveTo>
                  <a:pt x="7792" y="20100"/>
                </a:moveTo>
                <a:lnTo>
                  <a:pt x="0" y="25766"/>
                </a:lnTo>
                <a:lnTo>
                  <a:pt x="9971" y="31153"/>
                </a:lnTo>
                <a:lnTo>
                  <a:pt x="20845" y="33936"/>
                </a:lnTo>
                <a:lnTo>
                  <a:pt x="32067" y="34122"/>
                </a:lnTo>
                <a:lnTo>
                  <a:pt x="43079" y="31723"/>
                </a:lnTo>
                <a:lnTo>
                  <a:pt x="53326" y="26746"/>
                </a:lnTo>
                <a:lnTo>
                  <a:pt x="62252" y="19201"/>
                </a:lnTo>
                <a:lnTo>
                  <a:pt x="63929" y="0"/>
                </a:lnTo>
                <a:lnTo>
                  <a:pt x="57959" y="11131"/>
                </a:lnTo>
                <a:lnTo>
                  <a:pt x="49597" y="19056"/>
                </a:lnTo>
                <a:lnTo>
                  <a:pt x="39622" y="23845"/>
                </a:lnTo>
                <a:lnTo>
                  <a:pt x="28811" y="25568"/>
                </a:lnTo>
                <a:lnTo>
                  <a:pt x="17942" y="24296"/>
                </a:lnTo>
                <a:lnTo>
                  <a:pt x="7792" y="2010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6" name="object 1276"/>
          <p:cNvSpPr/>
          <p:nvPr/>
        </p:nvSpPr>
        <p:spPr>
          <a:xfrm>
            <a:off x="2185397" y="8533683"/>
            <a:ext cx="64356" cy="36246"/>
          </a:xfrm>
          <a:custGeom>
            <a:avLst/>
            <a:gdLst/>
            <a:ahLst/>
            <a:cxnLst/>
            <a:rect l="l" t="t" r="r" b="b"/>
            <a:pathLst>
              <a:path w="64356" h="36246">
                <a:moveTo>
                  <a:pt x="0" y="15778"/>
                </a:moveTo>
                <a:lnTo>
                  <a:pt x="527" y="28172"/>
                </a:lnTo>
                <a:lnTo>
                  <a:pt x="10536" y="33440"/>
                </a:lnTo>
                <a:lnTo>
                  <a:pt x="21391" y="36128"/>
                </a:lnTo>
                <a:lnTo>
                  <a:pt x="32561" y="36246"/>
                </a:lnTo>
                <a:lnTo>
                  <a:pt x="43517" y="33802"/>
                </a:lnTo>
                <a:lnTo>
                  <a:pt x="53730" y="28806"/>
                </a:lnTo>
                <a:lnTo>
                  <a:pt x="62671" y="21267"/>
                </a:lnTo>
                <a:lnTo>
                  <a:pt x="64356" y="0"/>
                </a:lnTo>
                <a:lnTo>
                  <a:pt x="58763" y="11647"/>
                </a:lnTo>
                <a:lnTo>
                  <a:pt x="50627" y="20114"/>
                </a:lnTo>
                <a:lnTo>
                  <a:pt x="40754" y="25429"/>
                </a:lnTo>
                <a:lnTo>
                  <a:pt x="29949" y="27624"/>
                </a:lnTo>
                <a:lnTo>
                  <a:pt x="19018" y="26727"/>
                </a:lnTo>
                <a:lnTo>
                  <a:pt x="8766" y="22768"/>
                </a:lnTo>
                <a:lnTo>
                  <a:pt x="0" y="1577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7" name="object 1277"/>
          <p:cNvSpPr/>
          <p:nvPr/>
        </p:nvSpPr>
        <p:spPr>
          <a:xfrm>
            <a:off x="2165924" y="8476833"/>
            <a:ext cx="95036" cy="85022"/>
          </a:xfrm>
          <a:custGeom>
            <a:avLst/>
            <a:gdLst/>
            <a:ahLst/>
            <a:cxnLst/>
            <a:rect l="l" t="t" r="r" b="b"/>
            <a:pathLst>
              <a:path w="95036" h="85022">
                <a:moveTo>
                  <a:pt x="9616" y="42006"/>
                </a:moveTo>
                <a:lnTo>
                  <a:pt x="13000" y="30152"/>
                </a:lnTo>
                <a:lnTo>
                  <a:pt x="19500" y="20329"/>
                </a:lnTo>
                <a:lnTo>
                  <a:pt x="28241" y="13366"/>
                </a:lnTo>
                <a:lnTo>
                  <a:pt x="38452" y="9329"/>
                </a:lnTo>
                <a:lnTo>
                  <a:pt x="49358" y="8281"/>
                </a:lnTo>
                <a:lnTo>
                  <a:pt x="60188" y="10287"/>
                </a:lnTo>
                <a:lnTo>
                  <a:pt x="70169" y="15411"/>
                </a:lnTo>
                <a:lnTo>
                  <a:pt x="78527" y="23717"/>
                </a:lnTo>
                <a:lnTo>
                  <a:pt x="84490" y="35270"/>
                </a:lnTo>
                <a:lnTo>
                  <a:pt x="85450" y="39110"/>
                </a:lnTo>
                <a:lnTo>
                  <a:pt x="85450" y="50632"/>
                </a:lnTo>
                <a:lnTo>
                  <a:pt x="84490" y="54472"/>
                </a:lnTo>
                <a:lnTo>
                  <a:pt x="83830" y="56850"/>
                </a:lnTo>
                <a:lnTo>
                  <a:pt x="82145" y="78118"/>
                </a:lnTo>
                <a:lnTo>
                  <a:pt x="89284" y="68045"/>
                </a:lnTo>
                <a:lnTo>
                  <a:pt x="94091" y="55448"/>
                </a:lnTo>
                <a:lnTo>
                  <a:pt x="94091" y="50632"/>
                </a:lnTo>
                <a:lnTo>
                  <a:pt x="95036" y="46791"/>
                </a:lnTo>
                <a:lnTo>
                  <a:pt x="94091" y="41046"/>
                </a:lnTo>
                <a:lnTo>
                  <a:pt x="94091" y="37205"/>
                </a:lnTo>
                <a:lnTo>
                  <a:pt x="92171" y="32405"/>
                </a:lnTo>
                <a:lnTo>
                  <a:pt x="88634" y="24190"/>
                </a:lnTo>
                <a:lnTo>
                  <a:pt x="81662" y="14290"/>
                </a:lnTo>
                <a:lnTo>
                  <a:pt x="73041" y="7008"/>
                </a:lnTo>
                <a:lnTo>
                  <a:pt x="63247" y="2270"/>
                </a:lnTo>
                <a:lnTo>
                  <a:pt x="52758" y="0"/>
                </a:lnTo>
                <a:lnTo>
                  <a:pt x="42053" y="120"/>
                </a:lnTo>
                <a:lnTo>
                  <a:pt x="31607" y="2555"/>
                </a:lnTo>
                <a:lnTo>
                  <a:pt x="21900" y="7228"/>
                </a:lnTo>
                <a:lnTo>
                  <a:pt x="13408" y="14065"/>
                </a:lnTo>
                <a:lnTo>
                  <a:pt x="6609" y="22988"/>
                </a:lnTo>
                <a:lnTo>
                  <a:pt x="1980" y="33923"/>
                </a:lnTo>
                <a:lnTo>
                  <a:pt x="0" y="46791"/>
                </a:lnTo>
                <a:lnTo>
                  <a:pt x="960" y="51607"/>
                </a:lnTo>
                <a:lnTo>
                  <a:pt x="960" y="56393"/>
                </a:lnTo>
                <a:lnTo>
                  <a:pt x="4637" y="66711"/>
                </a:lnTo>
                <a:lnTo>
                  <a:pt x="11367" y="77166"/>
                </a:lnTo>
                <a:lnTo>
                  <a:pt x="20001" y="85022"/>
                </a:lnTo>
                <a:lnTo>
                  <a:pt x="19473" y="72628"/>
                </a:lnTo>
                <a:lnTo>
                  <a:pt x="12997" y="62636"/>
                </a:lnTo>
                <a:lnTo>
                  <a:pt x="9616" y="49672"/>
                </a:lnTo>
                <a:lnTo>
                  <a:pt x="9616" y="4200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8" name="object 1278"/>
          <p:cNvSpPr/>
          <p:nvPr/>
        </p:nvSpPr>
        <p:spPr>
          <a:xfrm>
            <a:off x="2251374" y="8476557"/>
            <a:ext cx="94076" cy="85184"/>
          </a:xfrm>
          <a:custGeom>
            <a:avLst/>
            <a:gdLst/>
            <a:ahLst/>
            <a:cxnLst/>
            <a:rect l="l" t="t" r="r" b="b"/>
            <a:pathLst>
              <a:path w="94076" h="85184">
                <a:moveTo>
                  <a:pt x="9585" y="42282"/>
                </a:moveTo>
                <a:lnTo>
                  <a:pt x="12738" y="30420"/>
                </a:lnTo>
                <a:lnTo>
                  <a:pt x="19105" y="20600"/>
                </a:lnTo>
                <a:lnTo>
                  <a:pt x="27807" y="13640"/>
                </a:lnTo>
                <a:lnTo>
                  <a:pt x="38048" y="9604"/>
                </a:lnTo>
                <a:lnTo>
                  <a:pt x="49032" y="8558"/>
                </a:lnTo>
                <a:lnTo>
                  <a:pt x="59963" y="10565"/>
                </a:lnTo>
                <a:lnTo>
                  <a:pt x="70045" y="15689"/>
                </a:lnTo>
                <a:lnTo>
                  <a:pt x="78481" y="23995"/>
                </a:lnTo>
                <a:lnTo>
                  <a:pt x="84475" y="35546"/>
                </a:lnTo>
                <a:lnTo>
                  <a:pt x="85435" y="39387"/>
                </a:lnTo>
                <a:lnTo>
                  <a:pt x="85435" y="50908"/>
                </a:lnTo>
                <a:lnTo>
                  <a:pt x="84475" y="54749"/>
                </a:lnTo>
                <a:lnTo>
                  <a:pt x="83865" y="57136"/>
                </a:lnTo>
                <a:lnTo>
                  <a:pt x="81614" y="78834"/>
                </a:lnTo>
                <a:lnTo>
                  <a:pt x="88545" y="68596"/>
                </a:lnTo>
                <a:lnTo>
                  <a:pt x="93116" y="55724"/>
                </a:lnTo>
                <a:lnTo>
                  <a:pt x="94076" y="50908"/>
                </a:lnTo>
                <a:lnTo>
                  <a:pt x="94076" y="41322"/>
                </a:lnTo>
                <a:lnTo>
                  <a:pt x="93116" y="37482"/>
                </a:lnTo>
                <a:lnTo>
                  <a:pt x="92156" y="32681"/>
                </a:lnTo>
                <a:lnTo>
                  <a:pt x="88623" y="24465"/>
                </a:lnTo>
                <a:lnTo>
                  <a:pt x="81652" y="14521"/>
                </a:lnTo>
                <a:lnTo>
                  <a:pt x="73031" y="7172"/>
                </a:lnTo>
                <a:lnTo>
                  <a:pt x="63237" y="2353"/>
                </a:lnTo>
                <a:lnTo>
                  <a:pt x="52749" y="0"/>
                </a:lnTo>
                <a:lnTo>
                  <a:pt x="42043" y="46"/>
                </a:lnTo>
                <a:lnTo>
                  <a:pt x="31598" y="2427"/>
                </a:lnTo>
                <a:lnTo>
                  <a:pt x="21891" y="7077"/>
                </a:lnTo>
                <a:lnTo>
                  <a:pt x="13400" y="13931"/>
                </a:lnTo>
                <a:lnTo>
                  <a:pt x="6603" y="22925"/>
                </a:lnTo>
                <a:lnTo>
                  <a:pt x="1977" y="33992"/>
                </a:lnTo>
                <a:lnTo>
                  <a:pt x="0" y="47068"/>
                </a:lnTo>
                <a:lnTo>
                  <a:pt x="960" y="51884"/>
                </a:lnTo>
                <a:lnTo>
                  <a:pt x="960" y="56669"/>
                </a:lnTo>
                <a:lnTo>
                  <a:pt x="4540" y="66429"/>
                </a:lnTo>
                <a:lnTo>
                  <a:pt x="11349" y="77105"/>
                </a:lnTo>
                <a:lnTo>
                  <a:pt x="20022" y="85184"/>
                </a:lnTo>
                <a:lnTo>
                  <a:pt x="19563" y="72903"/>
                </a:lnTo>
                <a:lnTo>
                  <a:pt x="13005" y="62911"/>
                </a:lnTo>
                <a:lnTo>
                  <a:pt x="9585" y="49948"/>
                </a:lnTo>
                <a:lnTo>
                  <a:pt x="9585" y="4228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9" name="object 1279"/>
          <p:cNvSpPr/>
          <p:nvPr/>
        </p:nvSpPr>
        <p:spPr>
          <a:xfrm>
            <a:off x="2270937" y="8533693"/>
            <a:ext cx="64302" cy="36646"/>
          </a:xfrm>
          <a:custGeom>
            <a:avLst/>
            <a:gdLst/>
            <a:ahLst/>
            <a:cxnLst/>
            <a:rect l="l" t="t" r="r" b="b"/>
            <a:pathLst>
              <a:path w="64302" h="36646">
                <a:moveTo>
                  <a:pt x="0" y="15767"/>
                </a:moveTo>
                <a:lnTo>
                  <a:pt x="458" y="28047"/>
                </a:lnTo>
                <a:lnTo>
                  <a:pt x="10466" y="33522"/>
                </a:lnTo>
                <a:lnTo>
                  <a:pt x="21280" y="36390"/>
                </a:lnTo>
                <a:lnTo>
                  <a:pt x="32374" y="36646"/>
                </a:lnTo>
                <a:lnTo>
                  <a:pt x="43219" y="34286"/>
                </a:lnTo>
                <a:lnTo>
                  <a:pt x="53288" y="29304"/>
                </a:lnTo>
                <a:lnTo>
                  <a:pt x="62051" y="21697"/>
                </a:lnTo>
                <a:lnTo>
                  <a:pt x="64302" y="0"/>
                </a:lnTo>
                <a:lnTo>
                  <a:pt x="58935" y="11644"/>
                </a:lnTo>
                <a:lnTo>
                  <a:pt x="50916" y="20108"/>
                </a:lnTo>
                <a:lnTo>
                  <a:pt x="41073" y="25421"/>
                </a:lnTo>
                <a:lnTo>
                  <a:pt x="30233" y="27614"/>
                </a:lnTo>
                <a:lnTo>
                  <a:pt x="19222" y="26716"/>
                </a:lnTo>
                <a:lnTo>
                  <a:pt x="8869" y="22757"/>
                </a:lnTo>
                <a:lnTo>
                  <a:pt x="0" y="1576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0" name="object 1280"/>
          <p:cNvSpPr/>
          <p:nvPr/>
        </p:nvSpPr>
        <p:spPr>
          <a:xfrm>
            <a:off x="2338730" y="8476864"/>
            <a:ext cx="94076" cy="84735"/>
          </a:xfrm>
          <a:custGeom>
            <a:avLst/>
            <a:gdLst/>
            <a:ahLst/>
            <a:cxnLst/>
            <a:rect l="l" t="t" r="r" b="b"/>
            <a:pathLst>
              <a:path w="94076" h="84735">
                <a:moveTo>
                  <a:pt x="10691" y="76734"/>
                </a:moveTo>
                <a:lnTo>
                  <a:pt x="19205" y="84735"/>
                </a:lnTo>
                <a:lnTo>
                  <a:pt x="26998" y="79069"/>
                </a:lnTo>
                <a:lnTo>
                  <a:pt x="18346" y="72019"/>
                </a:lnTo>
                <a:lnTo>
                  <a:pt x="11967" y="62186"/>
                </a:lnTo>
                <a:lnTo>
                  <a:pt x="8641" y="49640"/>
                </a:lnTo>
                <a:lnTo>
                  <a:pt x="8641" y="41975"/>
                </a:lnTo>
                <a:lnTo>
                  <a:pt x="12058" y="30120"/>
                </a:lnTo>
                <a:lnTo>
                  <a:pt x="18637" y="20297"/>
                </a:lnTo>
                <a:lnTo>
                  <a:pt x="27482" y="13335"/>
                </a:lnTo>
                <a:lnTo>
                  <a:pt x="37796" y="9298"/>
                </a:lnTo>
                <a:lnTo>
                  <a:pt x="48781" y="8250"/>
                </a:lnTo>
                <a:lnTo>
                  <a:pt x="59643" y="10256"/>
                </a:lnTo>
                <a:lnTo>
                  <a:pt x="69583" y="15380"/>
                </a:lnTo>
                <a:lnTo>
                  <a:pt x="77806" y="23686"/>
                </a:lnTo>
                <a:lnTo>
                  <a:pt x="83515" y="35238"/>
                </a:lnTo>
                <a:lnTo>
                  <a:pt x="84475" y="39079"/>
                </a:lnTo>
                <a:lnTo>
                  <a:pt x="84475" y="42919"/>
                </a:lnTo>
                <a:lnTo>
                  <a:pt x="85435" y="46760"/>
                </a:lnTo>
                <a:lnTo>
                  <a:pt x="84475" y="50600"/>
                </a:lnTo>
                <a:lnTo>
                  <a:pt x="84475" y="54441"/>
                </a:lnTo>
                <a:lnTo>
                  <a:pt x="83128" y="58969"/>
                </a:lnTo>
                <a:lnTo>
                  <a:pt x="81452" y="78171"/>
                </a:lnTo>
                <a:lnTo>
                  <a:pt x="88500" y="68068"/>
                </a:lnTo>
                <a:lnTo>
                  <a:pt x="93116" y="55416"/>
                </a:lnTo>
                <a:lnTo>
                  <a:pt x="94076" y="50600"/>
                </a:lnTo>
                <a:lnTo>
                  <a:pt x="94076" y="41014"/>
                </a:lnTo>
                <a:lnTo>
                  <a:pt x="93116" y="37174"/>
                </a:lnTo>
                <a:lnTo>
                  <a:pt x="91196" y="32373"/>
                </a:lnTo>
                <a:lnTo>
                  <a:pt x="88057" y="24667"/>
                </a:lnTo>
                <a:lnTo>
                  <a:pt x="81260" y="14611"/>
                </a:lnTo>
                <a:lnTo>
                  <a:pt x="72694" y="7200"/>
                </a:lnTo>
                <a:lnTo>
                  <a:pt x="62868" y="2355"/>
                </a:lnTo>
                <a:lnTo>
                  <a:pt x="52291" y="0"/>
                </a:lnTo>
                <a:lnTo>
                  <a:pt x="41472" y="57"/>
                </a:lnTo>
                <a:lnTo>
                  <a:pt x="30922" y="2451"/>
                </a:lnTo>
                <a:lnTo>
                  <a:pt x="21147" y="7103"/>
                </a:lnTo>
                <a:lnTo>
                  <a:pt x="12659" y="13937"/>
                </a:lnTo>
                <a:lnTo>
                  <a:pt x="5965" y="22876"/>
                </a:lnTo>
                <a:lnTo>
                  <a:pt x="1576" y="33842"/>
                </a:lnTo>
                <a:lnTo>
                  <a:pt x="0" y="46760"/>
                </a:lnTo>
                <a:lnTo>
                  <a:pt x="0" y="51576"/>
                </a:lnTo>
                <a:lnTo>
                  <a:pt x="960" y="56361"/>
                </a:lnTo>
                <a:lnTo>
                  <a:pt x="4191" y="66108"/>
                </a:lnTo>
                <a:lnTo>
                  <a:pt x="10691" y="7673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1" name="object 1281"/>
          <p:cNvSpPr/>
          <p:nvPr/>
        </p:nvSpPr>
        <p:spPr>
          <a:xfrm>
            <a:off x="2357936" y="8535834"/>
            <a:ext cx="63922" cy="34122"/>
          </a:xfrm>
          <a:custGeom>
            <a:avLst/>
            <a:gdLst/>
            <a:ahLst/>
            <a:cxnLst/>
            <a:rect l="l" t="t" r="r" b="b"/>
            <a:pathLst>
              <a:path w="63922" h="34122">
                <a:moveTo>
                  <a:pt x="7793" y="20100"/>
                </a:moveTo>
                <a:lnTo>
                  <a:pt x="0" y="25766"/>
                </a:lnTo>
                <a:lnTo>
                  <a:pt x="9971" y="31153"/>
                </a:lnTo>
                <a:lnTo>
                  <a:pt x="20845" y="33936"/>
                </a:lnTo>
                <a:lnTo>
                  <a:pt x="32065" y="34122"/>
                </a:lnTo>
                <a:lnTo>
                  <a:pt x="43076" y="31723"/>
                </a:lnTo>
                <a:lnTo>
                  <a:pt x="53322" y="26746"/>
                </a:lnTo>
                <a:lnTo>
                  <a:pt x="62246" y="19201"/>
                </a:lnTo>
                <a:lnTo>
                  <a:pt x="63922" y="0"/>
                </a:lnTo>
                <a:lnTo>
                  <a:pt x="57953" y="11131"/>
                </a:lnTo>
                <a:lnTo>
                  <a:pt x="49593" y="19056"/>
                </a:lnTo>
                <a:lnTo>
                  <a:pt x="39619" y="23845"/>
                </a:lnTo>
                <a:lnTo>
                  <a:pt x="28810" y="25568"/>
                </a:lnTo>
                <a:lnTo>
                  <a:pt x="17942" y="24296"/>
                </a:lnTo>
                <a:lnTo>
                  <a:pt x="7793" y="2010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2" name="object 1282"/>
          <p:cNvSpPr/>
          <p:nvPr/>
        </p:nvSpPr>
        <p:spPr>
          <a:xfrm>
            <a:off x="2425125" y="8484060"/>
            <a:ext cx="21465" cy="77791"/>
          </a:xfrm>
          <a:custGeom>
            <a:avLst/>
            <a:gdLst/>
            <a:ahLst/>
            <a:cxnLst/>
            <a:rect l="l" t="t" r="r" b="b"/>
            <a:pathLst>
              <a:path w="21465" h="77791">
                <a:moveTo>
                  <a:pt x="9617" y="34641"/>
                </a:moveTo>
                <a:lnTo>
                  <a:pt x="13067" y="22501"/>
                </a:lnTo>
                <a:lnTo>
                  <a:pt x="21465" y="0"/>
                </a:lnTo>
                <a:lnTo>
                  <a:pt x="12991" y="6836"/>
                </a:lnTo>
                <a:lnTo>
                  <a:pt x="6264" y="15760"/>
                </a:lnTo>
                <a:lnTo>
                  <a:pt x="1770" y="26694"/>
                </a:lnTo>
                <a:lnTo>
                  <a:pt x="0" y="39564"/>
                </a:lnTo>
                <a:lnTo>
                  <a:pt x="960" y="44380"/>
                </a:lnTo>
                <a:lnTo>
                  <a:pt x="960" y="49165"/>
                </a:lnTo>
                <a:lnTo>
                  <a:pt x="4629" y="59475"/>
                </a:lnTo>
                <a:lnTo>
                  <a:pt x="11355" y="69932"/>
                </a:lnTo>
                <a:lnTo>
                  <a:pt x="19987" y="77791"/>
                </a:lnTo>
                <a:lnTo>
                  <a:pt x="13016" y="55409"/>
                </a:lnTo>
                <a:lnTo>
                  <a:pt x="9601" y="42444"/>
                </a:lnTo>
                <a:lnTo>
                  <a:pt x="8641" y="39564"/>
                </a:lnTo>
                <a:lnTo>
                  <a:pt x="9601" y="34779"/>
                </a:lnTo>
                <a:lnTo>
                  <a:pt x="9617" y="3464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3" name="object 1283"/>
          <p:cNvSpPr/>
          <p:nvPr/>
        </p:nvSpPr>
        <p:spPr>
          <a:xfrm>
            <a:off x="2438142" y="8476833"/>
            <a:ext cx="81059" cy="93096"/>
          </a:xfrm>
          <a:custGeom>
            <a:avLst/>
            <a:gdLst/>
            <a:ahLst/>
            <a:cxnLst/>
            <a:rect l="l" t="t" r="r" b="b"/>
            <a:pathLst>
              <a:path w="81059" h="93096">
                <a:moveTo>
                  <a:pt x="51" y="29728"/>
                </a:moveTo>
                <a:lnTo>
                  <a:pt x="6583" y="20182"/>
                </a:lnTo>
                <a:lnTo>
                  <a:pt x="15386" y="13342"/>
                </a:lnTo>
                <a:lnTo>
                  <a:pt x="25651" y="9316"/>
                </a:lnTo>
                <a:lnTo>
                  <a:pt x="36564" y="8216"/>
                </a:lnTo>
                <a:lnTo>
                  <a:pt x="47317" y="10151"/>
                </a:lnTo>
                <a:lnTo>
                  <a:pt x="57097" y="15232"/>
                </a:lnTo>
                <a:lnTo>
                  <a:pt x="65095" y="23568"/>
                </a:lnTo>
                <a:lnTo>
                  <a:pt x="70498" y="35269"/>
                </a:lnTo>
                <a:lnTo>
                  <a:pt x="72418" y="42950"/>
                </a:lnTo>
                <a:lnTo>
                  <a:pt x="72418" y="50631"/>
                </a:lnTo>
                <a:lnTo>
                  <a:pt x="71458" y="54472"/>
                </a:lnTo>
                <a:lnTo>
                  <a:pt x="65486" y="68497"/>
                </a:lnTo>
                <a:lnTo>
                  <a:pt x="57468" y="76964"/>
                </a:lnTo>
                <a:lnTo>
                  <a:pt x="47626" y="82279"/>
                </a:lnTo>
                <a:lnTo>
                  <a:pt x="36785" y="84474"/>
                </a:lnTo>
                <a:lnTo>
                  <a:pt x="25775" y="83577"/>
                </a:lnTo>
                <a:lnTo>
                  <a:pt x="15423" y="79618"/>
                </a:lnTo>
                <a:lnTo>
                  <a:pt x="6555" y="72628"/>
                </a:lnTo>
                <a:lnTo>
                  <a:pt x="0" y="62636"/>
                </a:lnTo>
                <a:lnTo>
                  <a:pt x="6970" y="85018"/>
                </a:lnTo>
                <a:lnTo>
                  <a:pt x="16977" y="90288"/>
                </a:lnTo>
                <a:lnTo>
                  <a:pt x="27830" y="92977"/>
                </a:lnTo>
                <a:lnTo>
                  <a:pt x="39000" y="93096"/>
                </a:lnTo>
                <a:lnTo>
                  <a:pt x="49957" y="90653"/>
                </a:lnTo>
                <a:lnTo>
                  <a:pt x="60171" y="85657"/>
                </a:lnTo>
                <a:lnTo>
                  <a:pt x="69112" y="78118"/>
                </a:lnTo>
                <a:lnTo>
                  <a:pt x="76252" y="68045"/>
                </a:lnTo>
                <a:lnTo>
                  <a:pt x="81059" y="55447"/>
                </a:lnTo>
                <a:lnTo>
                  <a:pt x="81059" y="41045"/>
                </a:lnTo>
                <a:lnTo>
                  <a:pt x="79139" y="32404"/>
                </a:lnTo>
                <a:lnTo>
                  <a:pt x="75597" y="24197"/>
                </a:lnTo>
                <a:lnTo>
                  <a:pt x="68585" y="14295"/>
                </a:lnTo>
                <a:lnTo>
                  <a:pt x="59898" y="7011"/>
                </a:lnTo>
                <a:lnTo>
                  <a:pt x="50025" y="2272"/>
                </a:lnTo>
                <a:lnTo>
                  <a:pt x="39455" y="0"/>
                </a:lnTo>
                <a:lnTo>
                  <a:pt x="28677" y="119"/>
                </a:lnTo>
                <a:lnTo>
                  <a:pt x="18178" y="2553"/>
                </a:lnTo>
                <a:lnTo>
                  <a:pt x="8448" y="7226"/>
                </a:lnTo>
                <a:lnTo>
                  <a:pt x="51" y="2972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4" name="object 1284"/>
          <p:cNvSpPr/>
          <p:nvPr/>
        </p:nvSpPr>
        <p:spPr>
          <a:xfrm>
            <a:off x="2531687" y="8534310"/>
            <a:ext cx="64413" cy="35647"/>
          </a:xfrm>
          <a:custGeom>
            <a:avLst/>
            <a:gdLst/>
            <a:ahLst/>
            <a:cxnLst/>
            <a:rect l="l" t="t" r="r" b="b"/>
            <a:pathLst>
              <a:path w="64413" h="35647">
                <a:moveTo>
                  <a:pt x="8578" y="22055"/>
                </a:moveTo>
                <a:lnTo>
                  <a:pt x="0" y="27290"/>
                </a:lnTo>
                <a:lnTo>
                  <a:pt x="9971" y="32678"/>
                </a:lnTo>
                <a:lnTo>
                  <a:pt x="20845" y="35460"/>
                </a:lnTo>
                <a:lnTo>
                  <a:pt x="32065" y="35647"/>
                </a:lnTo>
                <a:lnTo>
                  <a:pt x="43076" y="33247"/>
                </a:lnTo>
                <a:lnTo>
                  <a:pt x="53322" y="28270"/>
                </a:lnTo>
                <a:lnTo>
                  <a:pt x="62246" y="20726"/>
                </a:lnTo>
                <a:lnTo>
                  <a:pt x="64413" y="0"/>
                </a:lnTo>
                <a:lnTo>
                  <a:pt x="58716" y="11443"/>
                </a:lnTo>
                <a:lnTo>
                  <a:pt x="50529" y="19740"/>
                </a:lnTo>
                <a:lnTo>
                  <a:pt x="40637" y="24920"/>
                </a:lnTo>
                <a:lnTo>
                  <a:pt x="29824" y="27013"/>
                </a:lnTo>
                <a:lnTo>
                  <a:pt x="18876" y="26048"/>
                </a:lnTo>
                <a:lnTo>
                  <a:pt x="8578" y="2205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5" name="object 1285"/>
          <p:cNvSpPr/>
          <p:nvPr/>
        </p:nvSpPr>
        <p:spPr>
          <a:xfrm>
            <a:off x="2511521" y="8476352"/>
            <a:ext cx="95036" cy="85248"/>
          </a:xfrm>
          <a:custGeom>
            <a:avLst/>
            <a:gdLst/>
            <a:ahLst/>
            <a:cxnLst/>
            <a:rect l="l" t="t" r="r" b="b"/>
            <a:pathLst>
              <a:path w="95036" h="85248">
                <a:moveTo>
                  <a:pt x="94076" y="41527"/>
                </a:moveTo>
                <a:lnTo>
                  <a:pt x="94076" y="37686"/>
                </a:lnTo>
                <a:lnTo>
                  <a:pt x="92156" y="32886"/>
                </a:lnTo>
                <a:lnTo>
                  <a:pt x="88115" y="23281"/>
                </a:lnTo>
                <a:lnTo>
                  <a:pt x="81165" y="13610"/>
                </a:lnTo>
                <a:lnTo>
                  <a:pt x="72581" y="6562"/>
                </a:lnTo>
                <a:lnTo>
                  <a:pt x="62838" y="2053"/>
                </a:lnTo>
                <a:lnTo>
                  <a:pt x="52408" y="0"/>
                </a:lnTo>
                <a:lnTo>
                  <a:pt x="41766" y="316"/>
                </a:lnTo>
                <a:lnTo>
                  <a:pt x="31386" y="2919"/>
                </a:lnTo>
                <a:lnTo>
                  <a:pt x="21741" y="7723"/>
                </a:lnTo>
                <a:lnTo>
                  <a:pt x="13306" y="14645"/>
                </a:lnTo>
                <a:lnTo>
                  <a:pt x="6555" y="23600"/>
                </a:lnTo>
                <a:lnTo>
                  <a:pt x="1962" y="34504"/>
                </a:lnTo>
                <a:lnTo>
                  <a:pt x="0" y="47272"/>
                </a:lnTo>
                <a:lnTo>
                  <a:pt x="960" y="52088"/>
                </a:lnTo>
                <a:lnTo>
                  <a:pt x="1920" y="56874"/>
                </a:lnTo>
                <a:lnTo>
                  <a:pt x="5151" y="66621"/>
                </a:lnTo>
                <a:lnTo>
                  <a:pt x="11651" y="77246"/>
                </a:lnTo>
                <a:lnTo>
                  <a:pt x="20165" y="85248"/>
                </a:lnTo>
                <a:lnTo>
                  <a:pt x="28744" y="80012"/>
                </a:lnTo>
                <a:lnTo>
                  <a:pt x="19881" y="73019"/>
                </a:lnTo>
                <a:lnTo>
                  <a:pt x="13238" y="63056"/>
                </a:lnTo>
                <a:lnTo>
                  <a:pt x="9601" y="50153"/>
                </a:lnTo>
                <a:lnTo>
                  <a:pt x="9601" y="42487"/>
                </a:lnTo>
                <a:lnTo>
                  <a:pt x="12989" y="30633"/>
                </a:lnTo>
                <a:lnTo>
                  <a:pt x="19491" y="20810"/>
                </a:lnTo>
                <a:lnTo>
                  <a:pt x="28233" y="13847"/>
                </a:lnTo>
                <a:lnTo>
                  <a:pt x="38443" y="9810"/>
                </a:lnTo>
                <a:lnTo>
                  <a:pt x="49348" y="8762"/>
                </a:lnTo>
                <a:lnTo>
                  <a:pt x="60176" y="10768"/>
                </a:lnTo>
                <a:lnTo>
                  <a:pt x="70155" y="15892"/>
                </a:lnTo>
                <a:lnTo>
                  <a:pt x="78512" y="24198"/>
                </a:lnTo>
                <a:lnTo>
                  <a:pt x="84475" y="35751"/>
                </a:lnTo>
                <a:lnTo>
                  <a:pt x="85435" y="39591"/>
                </a:lnTo>
                <a:lnTo>
                  <a:pt x="85435" y="43432"/>
                </a:lnTo>
                <a:lnTo>
                  <a:pt x="86395" y="47272"/>
                </a:lnTo>
                <a:lnTo>
                  <a:pt x="85435" y="51113"/>
                </a:lnTo>
                <a:lnTo>
                  <a:pt x="85435" y="54953"/>
                </a:lnTo>
                <a:lnTo>
                  <a:pt x="84578" y="57957"/>
                </a:lnTo>
                <a:lnTo>
                  <a:pt x="82412" y="78684"/>
                </a:lnTo>
                <a:lnTo>
                  <a:pt x="89460" y="68581"/>
                </a:lnTo>
                <a:lnTo>
                  <a:pt x="94076" y="55929"/>
                </a:lnTo>
                <a:lnTo>
                  <a:pt x="95036" y="51113"/>
                </a:lnTo>
                <a:lnTo>
                  <a:pt x="95036" y="47272"/>
                </a:lnTo>
                <a:lnTo>
                  <a:pt x="94076" y="4152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6" name="object 1286"/>
          <p:cNvSpPr/>
          <p:nvPr/>
        </p:nvSpPr>
        <p:spPr>
          <a:xfrm>
            <a:off x="2597917" y="8476864"/>
            <a:ext cx="94076" cy="84735"/>
          </a:xfrm>
          <a:custGeom>
            <a:avLst/>
            <a:gdLst/>
            <a:ahLst/>
            <a:cxnLst/>
            <a:rect l="l" t="t" r="r" b="b"/>
            <a:pathLst>
              <a:path w="94076" h="84735">
                <a:moveTo>
                  <a:pt x="10691" y="76734"/>
                </a:moveTo>
                <a:lnTo>
                  <a:pt x="19205" y="84735"/>
                </a:lnTo>
                <a:lnTo>
                  <a:pt x="27784" y="79500"/>
                </a:lnTo>
                <a:lnTo>
                  <a:pt x="18921" y="72507"/>
                </a:lnTo>
                <a:lnTo>
                  <a:pt x="12278" y="62544"/>
                </a:lnTo>
                <a:lnTo>
                  <a:pt x="8641" y="49640"/>
                </a:lnTo>
                <a:lnTo>
                  <a:pt x="8641" y="41975"/>
                </a:lnTo>
                <a:lnTo>
                  <a:pt x="12058" y="30120"/>
                </a:lnTo>
                <a:lnTo>
                  <a:pt x="18639" y="20297"/>
                </a:lnTo>
                <a:lnTo>
                  <a:pt x="27485" y="13335"/>
                </a:lnTo>
                <a:lnTo>
                  <a:pt x="37801" y="9298"/>
                </a:lnTo>
                <a:lnTo>
                  <a:pt x="48788" y="8250"/>
                </a:lnTo>
                <a:lnTo>
                  <a:pt x="59650" y="10256"/>
                </a:lnTo>
                <a:lnTo>
                  <a:pt x="69589" y="15380"/>
                </a:lnTo>
                <a:lnTo>
                  <a:pt x="77810" y="23686"/>
                </a:lnTo>
                <a:lnTo>
                  <a:pt x="83515" y="35238"/>
                </a:lnTo>
                <a:lnTo>
                  <a:pt x="84475" y="39079"/>
                </a:lnTo>
                <a:lnTo>
                  <a:pt x="84475" y="42919"/>
                </a:lnTo>
                <a:lnTo>
                  <a:pt x="85435" y="46760"/>
                </a:lnTo>
                <a:lnTo>
                  <a:pt x="84475" y="50600"/>
                </a:lnTo>
                <a:lnTo>
                  <a:pt x="84475" y="54441"/>
                </a:lnTo>
                <a:lnTo>
                  <a:pt x="83618" y="57445"/>
                </a:lnTo>
                <a:lnTo>
                  <a:pt x="81452" y="78171"/>
                </a:lnTo>
                <a:lnTo>
                  <a:pt x="88500" y="68068"/>
                </a:lnTo>
                <a:lnTo>
                  <a:pt x="93116" y="55416"/>
                </a:lnTo>
                <a:lnTo>
                  <a:pt x="94076" y="50600"/>
                </a:lnTo>
                <a:lnTo>
                  <a:pt x="94076" y="41014"/>
                </a:lnTo>
                <a:lnTo>
                  <a:pt x="93116" y="37174"/>
                </a:lnTo>
                <a:lnTo>
                  <a:pt x="91196" y="32373"/>
                </a:lnTo>
                <a:lnTo>
                  <a:pt x="88057" y="24667"/>
                </a:lnTo>
                <a:lnTo>
                  <a:pt x="81260" y="14611"/>
                </a:lnTo>
                <a:lnTo>
                  <a:pt x="72694" y="7200"/>
                </a:lnTo>
                <a:lnTo>
                  <a:pt x="62868" y="2355"/>
                </a:lnTo>
                <a:lnTo>
                  <a:pt x="52291" y="0"/>
                </a:lnTo>
                <a:lnTo>
                  <a:pt x="41472" y="57"/>
                </a:lnTo>
                <a:lnTo>
                  <a:pt x="30922" y="2451"/>
                </a:lnTo>
                <a:lnTo>
                  <a:pt x="21147" y="7103"/>
                </a:lnTo>
                <a:lnTo>
                  <a:pt x="12659" y="13937"/>
                </a:lnTo>
                <a:lnTo>
                  <a:pt x="5965" y="22876"/>
                </a:lnTo>
                <a:lnTo>
                  <a:pt x="1576" y="33842"/>
                </a:lnTo>
                <a:lnTo>
                  <a:pt x="0" y="46760"/>
                </a:lnTo>
                <a:lnTo>
                  <a:pt x="0" y="51576"/>
                </a:lnTo>
                <a:lnTo>
                  <a:pt x="960" y="56361"/>
                </a:lnTo>
                <a:lnTo>
                  <a:pt x="4191" y="66108"/>
                </a:lnTo>
                <a:lnTo>
                  <a:pt x="10691" y="7673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7" name="object 1287"/>
          <p:cNvSpPr/>
          <p:nvPr/>
        </p:nvSpPr>
        <p:spPr>
          <a:xfrm>
            <a:off x="2617122" y="8534310"/>
            <a:ext cx="64413" cy="35647"/>
          </a:xfrm>
          <a:custGeom>
            <a:avLst/>
            <a:gdLst/>
            <a:ahLst/>
            <a:cxnLst/>
            <a:rect l="l" t="t" r="r" b="b"/>
            <a:pathLst>
              <a:path w="64413" h="35647">
                <a:moveTo>
                  <a:pt x="8578" y="22055"/>
                </a:moveTo>
                <a:lnTo>
                  <a:pt x="0" y="27290"/>
                </a:lnTo>
                <a:lnTo>
                  <a:pt x="9971" y="32678"/>
                </a:lnTo>
                <a:lnTo>
                  <a:pt x="20845" y="35460"/>
                </a:lnTo>
                <a:lnTo>
                  <a:pt x="32065" y="35647"/>
                </a:lnTo>
                <a:lnTo>
                  <a:pt x="43076" y="33247"/>
                </a:lnTo>
                <a:lnTo>
                  <a:pt x="53322" y="28270"/>
                </a:lnTo>
                <a:lnTo>
                  <a:pt x="62246" y="20726"/>
                </a:lnTo>
                <a:lnTo>
                  <a:pt x="64413" y="0"/>
                </a:lnTo>
                <a:lnTo>
                  <a:pt x="58716" y="11443"/>
                </a:lnTo>
                <a:lnTo>
                  <a:pt x="50529" y="19740"/>
                </a:lnTo>
                <a:lnTo>
                  <a:pt x="40637" y="24920"/>
                </a:lnTo>
                <a:lnTo>
                  <a:pt x="29824" y="27013"/>
                </a:lnTo>
                <a:lnTo>
                  <a:pt x="18876" y="26048"/>
                </a:lnTo>
                <a:lnTo>
                  <a:pt x="8578" y="2205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8" name="object 1288"/>
          <p:cNvSpPr/>
          <p:nvPr/>
        </p:nvSpPr>
        <p:spPr>
          <a:xfrm>
            <a:off x="2684312" y="8444190"/>
            <a:ext cx="94076" cy="93685"/>
          </a:xfrm>
          <a:custGeom>
            <a:avLst/>
            <a:gdLst/>
            <a:ahLst/>
            <a:cxnLst/>
            <a:rect l="l" t="t" r="r" b="b"/>
            <a:pathLst>
              <a:path w="94076" h="93685">
                <a:moveTo>
                  <a:pt x="10662" y="76404"/>
                </a:moveTo>
                <a:lnTo>
                  <a:pt x="9601" y="50646"/>
                </a:lnTo>
                <a:lnTo>
                  <a:pt x="8641" y="46806"/>
                </a:lnTo>
                <a:lnTo>
                  <a:pt x="9601" y="42965"/>
                </a:lnTo>
                <a:lnTo>
                  <a:pt x="12812" y="30995"/>
                </a:lnTo>
                <a:lnTo>
                  <a:pt x="19258" y="21114"/>
                </a:lnTo>
                <a:lnTo>
                  <a:pt x="28040" y="14050"/>
                </a:lnTo>
                <a:lnTo>
                  <a:pt x="38333" y="9881"/>
                </a:lnTo>
                <a:lnTo>
                  <a:pt x="49310" y="8689"/>
                </a:lnTo>
                <a:lnTo>
                  <a:pt x="60143" y="10552"/>
                </a:lnTo>
                <a:lnTo>
                  <a:pt x="70006" y="15553"/>
                </a:lnTo>
                <a:lnTo>
                  <a:pt x="78072" y="23770"/>
                </a:lnTo>
                <a:lnTo>
                  <a:pt x="83515" y="35284"/>
                </a:lnTo>
                <a:lnTo>
                  <a:pt x="85435" y="42965"/>
                </a:lnTo>
                <a:lnTo>
                  <a:pt x="85435" y="50646"/>
                </a:lnTo>
                <a:lnTo>
                  <a:pt x="84475" y="54487"/>
                </a:lnTo>
                <a:lnTo>
                  <a:pt x="83657" y="57655"/>
                </a:lnTo>
                <a:lnTo>
                  <a:pt x="78170" y="69285"/>
                </a:lnTo>
                <a:lnTo>
                  <a:pt x="70102" y="77677"/>
                </a:lnTo>
                <a:lnTo>
                  <a:pt x="60264" y="82888"/>
                </a:lnTo>
                <a:lnTo>
                  <a:pt x="49470" y="84977"/>
                </a:lnTo>
                <a:lnTo>
                  <a:pt x="38532" y="84003"/>
                </a:lnTo>
                <a:lnTo>
                  <a:pt x="28264" y="80024"/>
                </a:lnTo>
                <a:lnTo>
                  <a:pt x="19477" y="73100"/>
                </a:lnTo>
                <a:lnTo>
                  <a:pt x="29222" y="90278"/>
                </a:lnTo>
                <a:lnTo>
                  <a:pt x="40102" y="93290"/>
                </a:lnTo>
                <a:lnTo>
                  <a:pt x="51315" y="93685"/>
                </a:lnTo>
                <a:lnTo>
                  <a:pt x="62311" y="91463"/>
                </a:lnTo>
                <a:lnTo>
                  <a:pt x="72540" y="86625"/>
                </a:lnTo>
                <a:lnTo>
                  <a:pt x="81450" y="79169"/>
                </a:lnTo>
                <a:lnTo>
                  <a:pt x="88492" y="69096"/>
                </a:lnTo>
                <a:lnTo>
                  <a:pt x="93116" y="56407"/>
                </a:lnTo>
                <a:lnTo>
                  <a:pt x="94076" y="51606"/>
                </a:lnTo>
                <a:lnTo>
                  <a:pt x="94076" y="42005"/>
                </a:lnTo>
                <a:lnTo>
                  <a:pt x="92156" y="32404"/>
                </a:lnTo>
                <a:lnTo>
                  <a:pt x="88460" y="24187"/>
                </a:lnTo>
                <a:lnTo>
                  <a:pt x="81292" y="14287"/>
                </a:lnTo>
                <a:lnTo>
                  <a:pt x="72515" y="7007"/>
                </a:lnTo>
                <a:lnTo>
                  <a:pt x="62609" y="2270"/>
                </a:lnTo>
                <a:lnTo>
                  <a:pt x="52051" y="0"/>
                </a:lnTo>
                <a:lnTo>
                  <a:pt x="41318" y="121"/>
                </a:lnTo>
                <a:lnTo>
                  <a:pt x="30889" y="2557"/>
                </a:lnTo>
                <a:lnTo>
                  <a:pt x="21239" y="7232"/>
                </a:lnTo>
                <a:lnTo>
                  <a:pt x="12848" y="14071"/>
                </a:lnTo>
                <a:lnTo>
                  <a:pt x="6193" y="22997"/>
                </a:lnTo>
                <a:lnTo>
                  <a:pt x="1751" y="33934"/>
                </a:lnTo>
                <a:lnTo>
                  <a:pt x="0" y="46806"/>
                </a:lnTo>
                <a:lnTo>
                  <a:pt x="0" y="51606"/>
                </a:lnTo>
                <a:lnTo>
                  <a:pt x="960" y="56407"/>
                </a:lnTo>
                <a:lnTo>
                  <a:pt x="4083" y="65542"/>
                </a:lnTo>
                <a:lnTo>
                  <a:pt x="10662" y="7640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9" name="object 1289"/>
          <p:cNvSpPr/>
          <p:nvPr/>
        </p:nvSpPr>
        <p:spPr>
          <a:xfrm>
            <a:off x="2693913" y="8494836"/>
            <a:ext cx="19621" cy="39632"/>
          </a:xfrm>
          <a:custGeom>
            <a:avLst/>
            <a:gdLst/>
            <a:ahLst/>
            <a:cxnLst/>
            <a:rect l="l" t="t" r="r" b="b"/>
            <a:pathLst>
              <a:path w="19621" h="39632">
                <a:moveTo>
                  <a:pt x="0" y="0"/>
                </a:moveTo>
                <a:lnTo>
                  <a:pt x="1061" y="25757"/>
                </a:lnTo>
                <a:lnTo>
                  <a:pt x="9624" y="34003"/>
                </a:lnTo>
                <a:lnTo>
                  <a:pt x="19621" y="39632"/>
                </a:lnTo>
                <a:lnTo>
                  <a:pt x="9876" y="22453"/>
                </a:lnTo>
                <a:lnTo>
                  <a:pt x="3384" y="12641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0" name="object 1290"/>
          <p:cNvSpPr/>
          <p:nvPr/>
        </p:nvSpPr>
        <p:spPr>
          <a:xfrm>
            <a:off x="2777311" y="8444190"/>
            <a:ext cx="88433" cy="93348"/>
          </a:xfrm>
          <a:custGeom>
            <a:avLst/>
            <a:gdLst/>
            <a:ahLst/>
            <a:cxnLst/>
            <a:rect l="l" t="t" r="r" b="b"/>
            <a:pathLst>
              <a:path w="88433" h="93348">
                <a:moveTo>
                  <a:pt x="6907" y="30250"/>
                </a:moveTo>
                <a:lnTo>
                  <a:pt x="13628" y="20404"/>
                </a:lnTo>
                <a:lnTo>
                  <a:pt x="22431" y="13440"/>
                </a:lnTo>
                <a:lnTo>
                  <a:pt x="32583" y="9414"/>
                </a:lnTo>
                <a:lnTo>
                  <a:pt x="43350" y="8380"/>
                </a:lnTo>
                <a:lnTo>
                  <a:pt x="53996" y="10396"/>
                </a:lnTo>
                <a:lnTo>
                  <a:pt x="63788" y="15515"/>
                </a:lnTo>
                <a:lnTo>
                  <a:pt x="71991" y="23792"/>
                </a:lnTo>
                <a:lnTo>
                  <a:pt x="77871" y="35284"/>
                </a:lnTo>
                <a:lnTo>
                  <a:pt x="78832" y="39125"/>
                </a:lnTo>
                <a:lnTo>
                  <a:pt x="78832" y="54487"/>
                </a:lnTo>
                <a:lnTo>
                  <a:pt x="77660" y="58275"/>
                </a:lnTo>
                <a:lnTo>
                  <a:pt x="71638" y="69700"/>
                </a:lnTo>
                <a:lnTo>
                  <a:pt x="63299" y="77923"/>
                </a:lnTo>
                <a:lnTo>
                  <a:pt x="53393" y="83000"/>
                </a:lnTo>
                <a:lnTo>
                  <a:pt x="42668" y="84990"/>
                </a:lnTo>
                <a:lnTo>
                  <a:pt x="31874" y="83950"/>
                </a:lnTo>
                <a:lnTo>
                  <a:pt x="22736" y="89852"/>
                </a:lnTo>
                <a:lnTo>
                  <a:pt x="33674" y="92891"/>
                </a:lnTo>
                <a:lnTo>
                  <a:pt x="45015" y="93348"/>
                </a:lnTo>
                <a:lnTo>
                  <a:pt x="56178" y="91209"/>
                </a:lnTo>
                <a:lnTo>
                  <a:pt x="66585" y="86459"/>
                </a:lnTo>
                <a:lnTo>
                  <a:pt x="75658" y="79085"/>
                </a:lnTo>
                <a:lnTo>
                  <a:pt x="82819" y="69073"/>
                </a:lnTo>
                <a:lnTo>
                  <a:pt x="87488" y="56407"/>
                </a:lnTo>
                <a:lnTo>
                  <a:pt x="87488" y="51606"/>
                </a:lnTo>
                <a:lnTo>
                  <a:pt x="88433" y="46806"/>
                </a:lnTo>
                <a:lnTo>
                  <a:pt x="87488" y="42005"/>
                </a:lnTo>
                <a:lnTo>
                  <a:pt x="87488" y="37205"/>
                </a:lnTo>
                <a:lnTo>
                  <a:pt x="85552" y="32404"/>
                </a:lnTo>
                <a:lnTo>
                  <a:pt x="82017" y="24187"/>
                </a:lnTo>
                <a:lnTo>
                  <a:pt x="75047" y="14287"/>
                </a:lnTo>
                <a:lnTo>
                  <a:pt x="66427" y="7007"/>
                </a:lnTo>
                <a:lnTo>
                  <a:pt x="56634" y="2270"/>
                </a:lnTo>
                <a:lnTo>
                  <a:pt x="46146" y="0"/>
                </a:lnTo>
                <a:lnTo>
                  <a:pt x="35440" y="121"/>
                </a:lnTo>
                <a:lnTo>
                  <a:pt x="24995" y="2557"/>
                </a:lnTo>
                <a:lnTo>
                  <a:pt x="15288" y="7232"/>
                </a:lnTo>
                <a:lnTo>
                  <a:pt x="6797" y="14071"/>
                </a:lnTo>
                <a:lnTo>
                  <a:pt x="0" y="22997"/>
                </a:lnTo>
                <a:lnTo>
                  <a:pt x="2997" y="42965"/>
                </a:lnTo>
                <a:lnTo>
                  <a:pt x="6907" y="3025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1" name="object 1291"/>
          <p:cNvSpPr/>
          <p:nvPr/>
        </p:nvSpPr>
        <p:spPr>
          <a:xfrm>
            <a:off x="2770708" y="8467187"/>
            <a:ext cx="38478" cy="66855"/>
          </a:xfrm>
          <a:custGeom>
            <a:avLst/>
            <a:gdLst/>
            <a:ahLst/>
            <a:cxnLst/>
            <a:rect l="l" t="t" r="r" b="b"/>
            <a:pathLst>
              <a:path w="38478" h="66855">
                <a:moveTo>
                  <a:pt x="960" y="28609"/>
                </a:moveTo>
                <a:lnTo>
                  <a:pt x="1920" y="33410"/>
                </a:lnTo>
                <a:lnTo>
                  <a:pt x="4719" y="42389"/>
                </a:lnTo>
                <a:lnTo>
                  <a:pt x="10981" y="53088"/>
                </a:lnTo>
                <a:lnTo>
                  <a:pt x="19381" y="61249"/>
                </a:lnTo>
                <a:lnTo>
                  <a:pt x="29339" y="66855"/>
                </a:lnTo>
                <a:lnTo>
                  <a:pt x="38478" y="60953"/>
                </a:lnTo>
                <a:lnTo>
                  <a:pt x="28365" y="56941"/>
                </a:lnTo>
                <a:lnTo>
                  <a:pt x="19681" y="50015"/>
                </a:lnTo>
                <a:lnTo>
                  <a:pt x="13177" y="40232"/>
                </a:lnTo>
                <a:lnTo>
                  <a:pt x="9601" y="27649"/>
                </a:lnTo>
                <a:lnTo>
                  <a:pt x="9601" y="19968"/>
                </a:lnTo>
                <a:lnTo>
                  <a:pt x="6603" y="0"/>
                </a:lnTo>
                <a:lnTo>
                  <a:pt x="1977" y="10936"/>
                </a:lnTo>
                <a:lnTo>
                  <a:pt x="0" y="23809"/>
                </a:lnTo>
                <a:lnTo>
                  <a:pt x="960" y="2860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2" name="object 1292"/>
          <p:cNvSpPr/>
          <p:nvPr/>
        </p:nvSpPr>
        <p:spPr>
          <a:xfrm>
            <a:off x="2884714" y="8491912"/>
            <a:ext cx="55788" cy="35683"/>
          </a:xfrm>
          <a:custGeom>
            <a:avLst/>
            <a:gdLst/>
            <a:ahLst/>
            <a:cxnLst/>
            <a:rect l="l" t="t" r="r" b="b"/>
            <a:pathLst>
              <a:path w="55788" h="35683">
                <a:moveTo>
                  <a:pt x="0" y="22085"/>
                </a:moveTo>
                <a:lnTo>
                  <a:pt x="2181" y="32723"/>
                </a:lnTo>
                <a:lnTo>
                  <a:pt x="13105" y="35501"/>
                </a:lnTo>
                <a:lnTo>
                  <a:pt x="24338" y="35683"/>
                </a:lnTo>
                <a:lnTo>
                  <a:pt x="35320" y="33282"/>
                </a:lnTo>
                <a:lnTo>
                  <a:pt x="45488" y="28312"/>
                </a:lnTo>
                <a:lnTo>
                  <a:pt x="54283" y="20787"/>
                </a:lnTo>
                <a:lnTo>
                  <a:pt x="55788" y="0"/>
                </a:lnTo>
                <a:lnTo>
                  <a:pt x="49978" y="11467"/>
                </a:lnTo>
                <a:lnTo>
                  <a:pt x="41744" y="19773"/>
                </a:lnTo>
                <a:lnTo>
                  <a:pt x="31858" y="24952"/>
                </a:lnTo>
                <a:lnTo>
                  <a:pt x="21092" y="27039"/>
                </a:lnTo>
                <a:lnTo>
                  <a:pt x="10215" y="26072"/>
                </a:lnTo>
                <a:lnTo>
                  <a:pt x="0" y="2208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3" name="object 1293"/>
          <p:cNvSpPr/>
          <p:nvPr/>
        </p:nvSpPr>
        <p:spPr>
          <a:xfrm>
            <a:off x="2856143" y="8433640"/>
            <a:ext cx="95051" cy="90995"/>
          </a:xfrm>
          <a:custGeom>
            <a:avLst/>
            <a:gdLst/>
            <a:ahLst/>
            <a:cxnLst/>
            <a:rect l="l" t="t" r="r" b="b"/>
            <a:pathLst>
              <a:path w="95051" h="90995">
                <a:moveTo>
                  <a:pt x="975" y="52555"/>
                </a:moveTo>
                <a:lnTo>
                  <a:pt x="1935" y="56395"/>
                </a:lnTo>
                <a:lnTo>
                  <a:pt x="5452" y="66946"/>
                </a:lnTo>
                <a:lnTo>
                  <a:pt x="12079" y="77595"/>
                </a:lnTo>
                <a:lnTo>
                  <a:pt x="20700" y="85607"/>
                </a:lnTo>
                <a:lnTo>
                  <a:pt x="30752" y="90995"/>
                </a:lnTo>
                <a:lnTo>
                  <a:pt x="28571" y="80356"/>
                </a:lnTo>
                <a:lnTo>
                  <a:pt x="19787" y="73385"/>
                </a:lnTo>
                <a:lnTo>
                  <a:pt x="13207" y="63466"/>
                </a:lnTo>
                <a:lnTo>
                  <a:pt x="9601" y="50634"/>
                </a:lnTo>
                <a:lnTo>
                  <a:pt x="9601" y="42954"/>
                </a:lnTo>
                <a:lnTo>
                  <a:pt x="13530" y="29929"/>
                </a:lnTo>
                <a:lnTo>
                  <a:pt x="20196" y="20420"/>
                </a:lnTo>
                <a:lnTo>
                  <a:pt x="28979" y="13682"/>
                </a:lnTo>
                <a:lnTo>
                  <a:pt x="39134" y="9802"/>
                </a:lnTo>
                <a:lnTo>
                  <a:pt x="49920" y="8863"/>
                </a:lnTo>
                <a:lnTo>
                  <a:pt x="60591" y="10952"/>
                </a:lnTo>
                <a:lnTo>
                  <a:pt x="70406" y="16153"/>
                </a:lnTo>
                <a:lnTo>
                  <a:pt x="78620" y="24551"/>
                </a:lnTo>
                <a:lnTo>
                  <a:pt x="84490" y="36233"/>
                </a:lnTo>
                <a:lnTo>
                  <a:pt x="85450" y="39113"/>
                </a:lnTo>
                <a:lnTo>
                  <a:pt x="85450" y="43914"/>
                </a:lnTo>
                <a:lnTo>
                  <a:pt x="86395" y="46794"/>
                </a:lnTo>
                <a:lnTo>
                  <a:pt x="85450" y="51595"/>
                </a:lnTo>
                <a:lnTo>
                  <a:pt x="85450" y="54475"/>
                </a:lnTo>
                <a:lnTo>
                  <a:pt x="84359" y="58271"/>
                </a:lnTo>
                <a:lnTo>
                  <a:pt x="82854" y="79058"/>
                </a:lnTo>
                <a:lnTo>
                  <a:pt x="89713" y="68991"/>
                </a:lnTo>
                <a:lnTo>
                  <a:pt x="94076" y="56395"/>
                </a:lnTo>
                <a:lnTo>
                  <a:pt x="95051" y="51595"/>
                </a:lnTo>
                <a:lnTo>
                  <a:pt x="95051" y="41993"/>
                </a:lnTo>
                <a:lnTo>
                  <a:pt x="94076" y="37193"/>
                </a:lnTo>
                <a:lnTo>
                  <a:pt x="92171" y="32392"/>
                </a:lnTo>
                <a:lnTo>
                  <a:pt x="88491" y="24190"/>
                </a:lnTo>
                <a:lnTo>
                  <a:pt x="81365" y="14290"/>
                </a:lnTo>
                <a:lnTo>
                  <a:pt x="72655" y="7008"/>
                </a:lnTo>
                <a:lnTo>
                  <a:pt x="62828" y="2270"/>
                </a:lnTo>
                <a:lnTo>
                  <a:pt x="52350" y="0"/>
                </a:lnTo>
                <a:lnTo>
                  <a:pt x="41688" y="120"/>
                </a:lnTo>
                <a:lnTo>
                  <a:pt x="31309" y="2555"/>
                </a:lnTo>
                <a:lnTo>
                  <a:pt x="21680" y="7229"/>
                </a:lnTo>
                <a:lnTo>
                  <a:pt x="13268" y="14066"/>
                </a:lnTo>
                <a:lnTo>
                  <a:pt x="6539" y="22989"/>
                </a:lnTo>
                <a:lnTo>
                  <a:pt x="1961" y="33924"/>
                </a:lnTo>
                <a:lnTo>
                  <a:pt x="0" y="46794"/>
                </a:lnTo>
                <a:lnTo>
                  <a:pt x="975" y="5255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4" name="object 1294"/>
          <p:cNvSpPr/>
          <p:nvPr/>
        </p:nvSpPr>
        <p:spPr>
          <a:xfrm>
            <a:off x="2952155" y="8462192"/>
            <a:ext cx="11104" cy="34988"/>
          </a:xfrm>
          <a:custGeom>
            <a:avLst/>
            <a:gdLst/>
            <a:ahLst/>
            <a:cxnLst/>
            <a:rect l="l" t="t" r="r" b="b"/>
            <a:pathLst>
              <a:path w="11104" h="34988">
                <a:moveTo>
                  <a:pt x="3601" y="12830"/>
                </a:moveTo>
                <a:lnTo>
                  <a:pt x="0" y="0"/>
                </a:lnTo>
                <a:lnTo>
                  <a:pt x="2481" y="26980"/>
                </a:lnTo>
                <a:lnTo>
                  <a:pt x="11104" y="34988"/>
                </a:lnTo>
                <a:lnTo>
                  <a:pt x="10176" y="22750"/>
                </a:lnTo>
                <a:lnTo>
                  <a:pt x="3601" y="1283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5" name="object 1295"/>
          <p:cNvSpPr/>
          <p:nvPr/>
        </p:nvSpPr>
        <p:spPr>
          <a:xfrm>
            <a:off x="2943514" y="8411558"/>
            <a:ext cx="94076" cy="93960"/>
          </a:xfrm>
          <a:custGeom>
            <a:avLst/>
            <a:gdLst/>
            <a:ahLst/>
            <a:cxnLst/>
            <a:rect l="l" t="t" r="r" b="b"/>
            <a:pathLst>
              <a:path w="94076" h="93960">
                <a:moveTo>
                  <a:pt x="1751" y="33923"/>
                </a:moveTo>
                <a:lnTo>
                  <a:pt x="0" y="46794"/>
                </a:lnTo>
                <a:lnTo>
                  <a:pt x="0" y="52554"/>
                </a:lnTo>
                <a:lnTo>
                  <a:pt x="960" y="56395"/>
                </a:lnTo>
                <a:lnTo>
                  <a:pt x="4490" y="66970"/>
                </a:lnTo>
                <a:lnTo>
                  <a:pt x="11122" y="77615"/>
                </a:lnTo>
                <a:lnTo>
                  <a:pt x="8641" y="50634"/>
                </a:lnTo>
                <a:lnTo>
                  <a:pt x="8641" y="42953"/>
                </a:lnTo>
                <a:lnTo>
                  <a:pt x="12587" y="29958"/>
                </a:lnTo>
                <a:lnTo>
                  <a:pt x="19327" y="20444"/>
                </a:lnTo>
                <a:lnTo>
                  <a:pt x="28209" y="13701"/>
                </a:lnTo>
                <a:lnTo>
                  <a:pt x="38465" y="9816"/>
                </a:lnTo>
                <a:lnTo>
                  <a:pt x="49330" y="8873"/>
                </a:lnTo>
                <a:lnTo>
                  <a:pt x="60034" y="10958"/>
                </a:lnTo>
                <a:lnTo>
                  <a:pt x="69812" y="16156"/>
                </a:lnTo>
                <a:lnTo>
                  <a:pt x="77894" y="24552"/>
                </a:lnTo>
                <a:lnTo>
                  <a:pt x="83515" y="36232"/>
                </a:lnTo>
                <a:lnTo>
                  <a:pt x="84475" y="39113"/>
                </a:lnTo>
                <a:lnTo>
                  <a:pt x="85435" y="43913"/>
                </a:lnTo>
                <a:lnTo>
                  <a:pt x="85435" y="46794"/>
                </a:lnTo>
                <a:lnTo>
                  <a:pt x="84475" y="51594"/>
                </a:lnTo>
                <a:lnTo>
                  <a:pt x="84475" y="54474"/>
                </a:lnTo>
                <a:lnTo>
                  <a:pt x="83379" y="58285"/>
                </a:lnTo>
                <a:lnTo>
                  <a:pt x="77567" y="69752"/>
                </a:lnTo>
                <a:lnTo>
                  <a:pt x="69333" y="78056"/>
                </a:lnTo>
                <a:lnTo>
                  <a:pt x="59448" y="83232"/>
                </a:lnTo>
                <a:lnTo>
                  <a:pt x="48683" y="85317"/>
                </a:lnTo>
                <a:lnTo>
                  <a:pt x="37809" y="84347"/>
                </a:lnTo>
                <a:lnTo>
                  <a:pt x="27597" y="80357"/>
                </a:lnTo>
                <a:lnTo>
                  <a:pt x="18818" y="73385"/>
                </a:lnTo>
                <a:lnTo>
                  <a:pt x="19745" y="85622"/>
                </a:lnTo>
                <a:lnTo>
                  <a:pt x="29799" y="91006"/>
                </a:lnTo>
                <a:lnTo>
                  <a:pt x="40721" y="93781"/>
                </a:lnTo>
                <a:lnTo>
                  <a:pt x="51952" y="93960"/>
                </a:lnTo>
                <a:lnTo>
                  <a:pt x="62931" y="91557"/>
                </a:lnTo>
                <a:lnTo>
                  <a:pt x="73098" y="86585"/>
                </a:lnTo>
                <a:lnTo>
                  <a:pt x="81891" y="79058"/>
                </a:lnTo>
                <a:lnTo>
                  <a:pt x="88751" y="68990"/>
                </a:lnTo>
                <a:lnTo>
                  <a:pt x="93116" y="56395"/>
                </a:lnTo>
                <a:lnTo>
                  <a:pt x="94076" y="51594"/>
                </a:lnTo>
                <a:lnTo>
                  <a:pt x="94076" y="41993"/>
                </a:lnTo>
                <a:lnTo>
                  <a:pt x="93116" y="37192"/>
                </a:lnTo>
                <a:lnTo>
                  <a:pt x="92156" y="32392"/>
                </a:lnTo>
                <a:lnTo>
                  <a:pt x="88471" y="24197"/>
                </a:lnTo>
                <a:lnTo>
                  <a:pt x="81305" y="14295"/>
                </a:lnTo>
                <a:lnTo>
                  <a:pt x="72529" y="7011"/>
                </a:lnTo>
                <a:lnTo>
                  <a:pt x="62623" y="2272"/>
                </a:lnTo>
                <a:lnTo>
                  <a:pt x="52063" y="0"/>
                </a:lnTo>
                <a:lnTo>
                  <a:pt x="41329" y="119"/>
                </a:lnTo>
                <a:lnTo>
                  <a:pt x="30897" y="2553"/>
                </a:lnTo>
                <a:lnTo>
                  <a:pt x="21245" y="7227"/>
                </a:lnTo>
                <a:lnTo>
                  <a:pt x="12852" y="14064"/>
                </a:lnTo>
                <a:lnTo>
                  <a:pt x="6195" y="22988"/>
                </a:lnTo>
                <a:lnTo>
                  <a:pt x="1751" y="3392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6" name="object 1296"/>
          <p:cNvSpPr/>
          <p:nvPr/>
        </p:nvSpPr>
        <p:spPr>
          <a:xfrm>
            <a:off x="3029910" y="8434546"/>
            <a:ext cx="20529" cy="62883"/>
          </a:xfrm>
          <a:custGeom>
            <a:avLst/>
            <a:gdLst/>
            <a:ahLst/>
            <a:cxnLst/>
            <a:rect l="l" t="t" r="r" b="b"/>
            <a:pathLst>
              <a:path w="20529" h="62883">
                <a:moveTo>
                  <a:pt x="13206" y="40477"/>
                </a:moveTo>
                <a:lnTo>
                  <a:pt x="9601" y="27646"/>
                </a:lnTo>
                <a:lnTo>
                  <a:pt x="9601" y="19965"/>
                </a:lnTo>
                <a:lnTo>
                  <a:pt x="6534" y="0"/>
                </a:lnTo>
                <a:lnTo>
                  <a:pt x="1958" y="10935"/>
                </a:lnTo>
                <a:lnTo>
                  <a:pt x="0" y="23805"/>
                </a:lnTo>
                <a:lnTo>
                  <a:pt x="960" y="29566"/>
                </a:lnTo>
                <a:lnTo>
                  <a:pt x="960" y="33407"/>
                </a:lnTo>
                <a:lnTo>
                  <a:pt x="4942" y="44540"/>
                </a:lnTo>
                <a:lnTo>
                  <a:pt x="11794" y="55017"/>
                </a:lnTo>
                <a:lnTo>
                  <a:pt x="20529" y="62883"/>
                </a:lnTo>
                <a:lnTo>
                  <a:pt x="13206" y="4047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7" name="object 1297"/>
          <p:cNvSpPr/>
          <p:nvPr/>
        </p:nvSpPr>
        <p:spPr>
          <a:xfrm>
            <a:off x="3036444" y="8411558"/>
            <a:ext cx="88502" cy="93933"/>
          </a:xfrm>
          <a:custGeom>
            <a:avLst/>
            <a:gdLst/>
            <a:ahLst/>
            <a:cxnLst/>
            <a:rect l="l" t="t" r="r" b="b"/>
            <a:pathLst>
              <a:path w="88502" h="93933">
                <a:moveTo>
                  <a:pt x="6948" y="29958"/>
                </a:moveTo>
                <a:lnTo>
                  <a:pt x="13529" y="20444"/>
                </a:lnTo>
                <a:lnTo>
                  <a:pt x="22206" y="13701"/>
                </a:lnTo>
                <a:lnTo>
                  <a:pt x="32259" y="9816"/>
                </a:lnTo>
                <a:lnTo>
                  <a:pt x="42967" y="8873"/>
                </a:lnTo>
                <a:lnTo>
                  <a:pt x="53610" y="10958"/>
                </a:lnTo>
                <a:lnTo>
                  <a:pt x="63467" y="16156"/>
                </a:lnTo>
                <a:lnTo>
                  <a:pt x="71817" y="24552"/>
                </a:lnTo>
                <a:lnTo>
                  <a:pt x="77941" y="36232"/>
                </a:lnTo>
                <a:lnTo>
                  <a:pt x="78901" y="39113"/>
                </a:lnTo>
                <a:lnTo>
                  <a:pt x="78901" y="54474"/>
                </a:lnTo>
                <a:lnTo>
                  <a:pt x="77805" y="58285"/>
                </a:lnTo>
                <a:lnTo>
                  <a:pt x="71994" y="69752"/>
                </a:lnTo>
                <a:lnTo>
                  <a:pt x="63761" y="78056"/>
                </a:lnTo>
                <a:lnTo>
                  <a:pt x="53878" y="83232"/>
                </a:lnTo>
                <a:lnTo>
                  <a:pt x="43114" y="85317"/>
                </a:lnTo>
                <a:lnTo>
                  <a:pt x="32241" y="84347"/>
                </a:lnTo>
                <a:lnTo>
                  <a:pt x="22030" y="80357"/>
                </a:lnTo>
                <a:lnTo>
                  <a:pt x="13250" y="73385"/>
                </a:lnTo>
                <a:lnTo>
                  <a:pt x="6672" y="63465"/>
                </a:lnTo>
                <a:lnTo>
                  <a:pt x="13995" y="85871"/>
                </a:lnTo>
                <a:lnTo>
                  <a:pt x="24080" y="91139"/>
                </a:lnTo>
                <a:lnTo>
                  <a:pt x="34980" y="93822"/>
                </a:lnTo>
                <a:lnTo>
                  <a:pt x="46161" y="93933"/>
                </a:lnTo>
                <a:lnTo>
                  <a:pt x="57086" y="91487"/>
                </a:lnTo>
                <a:lnTo>
                  <a:pt x="67221" y="86497"/>
                </a:lnTo>
                <a:lnTo>
                  <a:pt x="76033" y="78975"/>
                </a:lnTo>
                <a:lnTo>
                  <a:pt x="82984" y="68937"/>
                </a:lnTo>
                <a:lnTo>
                  <a:pt x="87542" y="56395"/>
                </a:lnTo>
                <a:lnTo>
                  <a:pt x="87542" y="51594"/>
                </a:lnTo>
                <a:lnTo>
                  <a:pt x="88502" y="46794"/>
                </a:lnTo>
                <a:lnTo>
                  <a:pt x="87542" y="41993"/>
                </a:lnTo>
                <a:lnTo>
                  <a:pt x="87542" y="37192"/>
                </a:lnTo>
                <a:lnTo>
                  <a:pt x="85622" y="32392"/>
                </a:lnTo>
                <a:lnTo>
                  <a:pt x="81946" y="24197"/>
                </a:lnTo>
                <a:lnTo>
                  <a:pt x="74821" y="14295"/>
                </a:lnTo>
                <a:lnTo>
                  <a:pt x="66111" y="7011"/>
                </a:lnTo>
                <a:lnTo>
                  <a:pt x="56284" y="2272"/>
                </a:lnTo>
                <a:lnTo>
                  <a:pt x="45806" y="0"/>
                </a:lnTo>
                <a:lnTo>
                  <a:pt x="35144" y="119"/>
                </a:lnTo>
                <a:lnTo>
                  <a:pt x="24766" y="2553"/>
                </a:lnTo>
                <a:lnTo>
                  <a:pt x="15138" y="7227"/>
                </a:lnTo>
                <a:lnTo>
                  <a:pt x="6727" y="14064"/>
                </a:lnTo>
                <a:lnTo>
                  <a:pt x="0" y="22988"/>
                </a:lnTo>
                <a:lnTo>
                  <a:pt x="3067" y="42953"/>
                </a:lnTo>
                <a:lnTo>
                  <a:pt x="3184" y="42160"/>
                </a:lnTo>
                <a:lnTo>
                  <a:pt x="6948" y="2995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8" name="object 1298"/>
          <p:cNvSpPr/>
          <p:nvPr/>
        </p:nvSpPr>
        <p:spPr>
          <a:xfrm>
            <a:off x="3123461" y="8411558"/>
            <a:ext cx="87881" cy="93960"/>
          </a:xfrm>
          <a:custGeom>
            <a:avLst/>
            <a:gdLst/>
            <a:ahLst/>
            <a:cxnLst/>
            <a:rect l="l" t="t" r="r" b="b"/>
            <a:pathLst>
              <a:path w="87881" h="93960">
                <a:moveTo>
                  <a:pt x="82556" y="68990"/>
                </a:moveTo>
                <a:lnTo>
                  <a:pt x="86921" y="56395"/>
                </a:lnTo>
                <a:lnTo>
                  <a:pt x="87881" y="51594"/>
                </a:lnTo>
                <a:lnTo>
                  <a:pt x="87881" y="41993"/>
                </a:lnTo>
                <a:lnTo>
                  <a:pt x="86921" y="37192"/>
                </a:lnTo>
                <a:lnTo>
                  <a:pt x="85961" y="32392"/>
                </a:lnTo>
                <a:lnTo>
                  <a:pt x="82276" y="24197"/>
                </a:lnTo>
                <a:lnTo>
                  <a:pt x="75109" y="14295"/>
                </a:lnTo>
                <a:lnTo>
                  <a:pt x="66334" y="7011"/>
                </a:lnTo>
                <a:lnTo>
                  <a:pt x="56427" y="2272"/>
                </a:lnTo>
                <a:lnTo>
                  <a:pt x="45868" y="0"/>
                </a:lnTo>
                <a:lnTo>
                  <a:pt x="35134" y="119"/>
                </a:lnTo>
                <a:lnTo>
                  <a:pt x="24702" y="2553"/>
                </a:lnTo>
                <a:lnTo>
                  <a:pt x="15050" y="7227"/>
                </a:lnTo>
                <a:lnTo>
                  <a:pt x="6657" y="14064"/>
                </a:lnTo>
                <a:lnTo>
                  <a:pt x="0" y="22988"/>
                </a:lnTo>
                <a:lnTo>
                  <a:pt x="2445" y="46794"/>
                </a:lnTo>
                <a:lnTo>
                  <a:pt x="3405" y="42953"/>
                </a:lnTo>
                <a:lnTo>
                  <a:pt x="3421" y="42825"/>
                </a:lnTo>
                <a:lnTo>
                  <a:pt x="6804" y="30434"/>
                </a:lnTo>
                <a:lnTo>
                  <a:pt x="13176" y="20756"/>
                </a:lnTo>
                <a:lnTo>
                  <a:pt x="21774" y="13877"/>
                </a:lnTo>
                <a:lnTo>
                  <a:pt x="31833" y="9883"/>
                </a:lnTo>
                <a:lnTo>
                  <a:pt x="42591" y="8862"/>
                </a:lnTo>
                <a:lnTo>
                  <a:pt x="53282" y="10899"/>
                </a:lnTo>
                <a:lnTo>
                  <a:pt x="63143" y="16082"/>
                </a:lnTo>
                <a:lnTo>
                  <a:pt x="71410" y="24498"/>
                </a:lnTo>
                <a:lnTo>
                  <a:pt x="77319" y="36232"/>
                </a:lnTo>
                <a:lnTo>
                  <a:pt x="78280" y="39113"/>
                </a:lnTo>
                <a:lnTo>
                  <a:pt x="79240" y="43913"/>
                </a:lnTo>
                <a:lnTo>
                  <a:pt x="79240" y="51594"/>
                </a:lnTo>
                <a:lnTo>
                  <a:pt x="78280" y="54474"/>
                </a:lnTo>
                <a:lnTo>
                  <a:pt x="77455" y="57665"/>
                </a:lnTo>
                <a:lnTo>
                  <a:pt x="71962" y="69335"/>
                </a:lnTo>
                <a:lnTo>
                  <a:pt x="63890" y="77806"/>
                </a:lnTo>
                <a:lnTo>
                  <a:pt x="54052" y="83116"/>
                </a:lnTo>
                <a:lnTo>
                  <a:pt x="43260" y="85301"/>
                </a:lnTo>
                <a:lnTo>
                  <a:pt x="32325" y="84398"/>
                </a:lnTo>
                <a:lnTo>
                  <a:pt x="22061" y="80443"/>
                </a:lnTo>
                <a:lnTo>
                  <a:pt x="13278" y="73473"/>
                </a:lnTo>
                <a:lnTo>
                  <a:pt x="13550" y="85622"/>
                </a:lnTo>
                <a:lnTo>
                  <a:pt x="23603" y="91006"/>
                </a:lnTo>
                <a:lnTo>
                  <a:pt x="34526" y="93781"/>
                </a:lnTo>
                <a:lnTo>
                  <a:pt x="45757" y="93960"/>
                </a:lnTo>
                <a:lnTo>
                  <a:pt x="56736" y="91557"/>
                </a:lnTo>
                <a:lnTo>
                  <a:pt x="66903" y="86585"/>
                </a:lnTo>
                <a:lnTo>
                  <a:pt x="75696" y="79058"/>
                </a:lnTo>
                <a:lnTo>
                  <a:pt x="82556" y="6899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9" name="object 1299"/>
          <p:cNvSpPr/>
          <p:nvPr/>
        </p:nvSpPr>
        <p:spPr>
          <a:xfrm>
            <a:off x="3117265" y="8434546"/>
            <a:ext cx="19745" cy="62634"/>
          </a:xfrm>
          <a:custGeom>
            <a:avLst/>
            <a:gdLst/>
            <a:ahLst/>
            <a:cxnLst/>
            <a:rect l="l" t="t" r="r" b="b"/>
            <a:pathLst>
              <a:path w="19745" h="62634">
                <a:moveTo>
                  <a:pt x="12984" y="40536"/>
                </a:moveTo>
                <a:lnTo>
                  <a:pt x="9601" y="27646"/>
                </a:lnTo>
                <a:lnTo>
                  <a:pt x="8641" y="23805"/>
                </a:lnTo>
                <a:lnTo>
                  <a:pt x="6195" y="0"/>
                </a:lnTo>
                <a:lnTo>
                  <a:pt x="1751" y="10935"/>
                </a:lnTo>
                <a:lnTo>
                  <a:pt x="0" y="23805"/>
                </a:lnTo>
                <a:lnTo>
                  <a:pt x="0" y="29566"/>
                </a:lnTo>
                <a:lnTo>
                  <a:pt x="960" y="33407"/>
                </a:lnTo>
                <a:lnTo>
                  <a:pt x="4490" y="43982"/>
                </a:lnTo>
                <a:lnTo>
                  <a:pt x="11122" y="54626"/>
                </a:lnTo>
                <a:lnTo>
                  <a:pt x="19745" y="62634"/>
                </a:lnTo>
                <a:lnTo>
                  <a:pt x="19473" y="50485"/>
                </a:lnTo>
                <a:lnTo>
                  <a:pt x="12984" y="4053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0" name="object 1300"/>
          <p:cNvSpPr/>
          <p:nvPr/>
        </p:nvSpPr>
        <p:spPr>
          <a:xfrm>
            <a:off x="3211342" y="8451631"/>
            <a:ext cx="11104" cy="34988"/>
          </a:xfrm>
          <a:custGeom>
            <a:avLst/>
            <a:gdLst/>
            <a:ahLst/>
            <a:cxnLst/>
            <a:rect l="l" t="t" r="r" b="b"/>
            <a:pathLst>
              <a:path w="11104" h="34988">
                <a:moveTo>
                  <a:pt x="3668" y="12903"/>
                </a:moveTo>
                <a:lnTo>
                  <a:pt x="0" y="0"/>
                </a:lnTo>
                <a:lnTo>
                  <a:pt x="2481" y="26980"/>
                </a:lnTo>
                <a:lnTo>
                  <a:pt x="11104" y="34988"/>
                </a:lnTo>
                <a:lnTo>
                  <a:pt x="10386" y="22866"/>
                </a:lnTo>
                <a:lnTo>
                  <a:pt x="3668" y="1290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1" name="object 1301"/>
          <p:cNvSpPr/>
          <p:nvPr/>
        </p:nvSpPr>
        <p:spPr>
          <a:xfrm>
            <a:off x="3202701" y="8401682"/>
            <a:ext cx="94076" cy="93274"/>
          </a:xfrm>
          <a:custGeom>
            <a:avLst/>
            <a:gdLst/>
            <a:ahLst/>
            <a:cxnLst/>
            <a:rect l="l" t="t" r="r" b="b"/>
            <a:pathLst>
              <a:path w="94076" h="93274">
                <a:moveTo>
                  <a:pt x="88751" y="68304"/>
                </a:moveTo>
                <a:lnTo>
                  <a:pt x="93116" y="55709"/>
                </a:lnTo>
                <a:lnTo>
                  <a:pt x="94076" y="50908"/>
                </a:lnTo>
                <a:lnTo>
                  <a:pt x="94076" y="41307"/>
                </a:lnTo>
                <a:lnTo>
                  <a:pt x="93116" y="36506"/>
                </a:lnTo>
                <a:lnTo>
                  <a:pt x="92156" y="32681"/>
                </a:lnTo>
                <a:lnTo>
                  <a:pt x="88466" y="24465"/>
                </a:lnTo>
                <a:lnTo>
                  <a:pt x="81298" y="14521"/>
                </a:lnTo>
                <a:lnTo>
                  <a:pt x="72522" y="7172"/>
                </a:lnTo>
                <a:lnTo>
                  <a:pt x="62616" y="2353"/>
                </a:lnTo>
                <a:lnTo>
                  <a:pt x="52057" y="0"/>
                </a:lnTo>
                <a:lnTo>
                  <a:pt x="41324" y="46"/>
                </a:lnTo>
                <a:lnTo>
                  <a:pt x="30893" y="2427"/>
                </a:lnTo>
                <a:lnTo>
                  <a:pt x="21242" y="7077"/>
                </a:lnTo>
                <a:lnTo>
                  <a:pt x="12850" y="13931"/>
                </a:lnTo>
                <a:lnTo>
                  <a:pt x="6194" y="22925"/>
                </a:lnTo>
                <a:lnTo>
                  <a:pt x="1751" y="33992"/>
                </a:lnTo>
                <a:lnTo>
                  <a:pt x="0" y="47068"/>
                </a:lnTo>
                <a:lnTo>
                  <a:pt x="0" y="51868"/>
                </a:lnTo>
                <a:lnTo>
                  <a:pt x="960" y="55709"/>
                </a:lnTo>
                <a:lnTo>
                  <a:pt x="4490" y="66284"/>
                </a:lnTo>
                <a:lnTo>
                  <a:pt x="11122" y="76929"/>
                </a:lnTo>
                <a:lnTo>
                  <a:pt x="8641" y="49948"/>
                </a:lnTo>
                <a:lnTo>
                  <a:pt x="8641" y="42267"/>
                </a:lnTo>
                <a:lnTo>
                  <a:pt x="11782" y="30670"/>
                </a:lnTo>
                <a:lnTo>
                  <a:pt x="18142" y="20987"/>
                </a:lnTo>
                <a:lnTo>
                  <a:pt x="26840" y="14068"/>
                </a:lnTo>
                <a:lnTo>
                  <a:pt x="37080" y="10001"/>
                </a:lnTo>
                <a:lnTo>
                  <a:pt x="48065" y="8875"/>
                </a:lnTo>
                <a:lnTo>
                  <a:pt x="58998" y="10778"/>
                </a:lnTo>
                <a:lnTo>
                  <a:pt x="69081" y="15798"/>
                </a:lnTo>
                <a:lnTo>
                  <a:pt x="77519" y="24025"/>
                </a:lnTo>
                <a:lnTo>
                  <a:pt x="83515" y="35546"/>
                </a:lnTo>
                <a:lnTo>
                  <a:pt x="84475" y="39387"/>
                </a:lnTo>
                <a:lnTo>
                  <a:pt x="84475" y="43227"/>
                </a:lnTo>
                <a:lnTo>
                  <a:pt x="85435" y="47068"/>
                </a:lnTo>
                <a:lnTo>
                  <a:pt x="84475" y="50908"/>
                </a:lnTo>
                <a:lnTo>
                  <a:pt x="84475" y="54749"/>
                </a:lnTo>
                <a:lnTo>
                  <a:pt x="83686" y="57750"/>
                </a:lnTo>
                <a:lnTo>
                  <a:pt x="78210" y="69194"/>
                </a:lnTo>
                <a:lnTo>
                  <a:pt x="70136" y="77491"/>
                </a:lnTo>
                <a:lnTo>
                  <a:pt x="60270" y="82672"/>
                </a:lnTo>
                <a:lnTo>
                  <a:pt x="49418" y="84765"/>
                </a:lnTo>
                <a:lnTo>
                  <a:pt x="38390" y="83800"/>
                </a:lnTo>
                <a:lnTo>
                  <a:pt x="27990" y="79807"/>
                </a:lnTo>
                <a:lnTo>
                  <a:pt x="19028" y="72814"/>
                </a:lnTo>
                <a:lnTo>
                  <a:pt x="19745" y="84936"/>
                </a:lnTo>
                <a:lnTo>
                  <a:pt x="29799" y="90321"/>
                </a:lnTo>
                <a:lnTo>
                  <a:pt x="40721" y="93095"/>
                </a:lnTo>
                <a:lnTo>
                  <a:pt x="51952" y="93274"/>
                </a:lnTo>
                <a:lnTo>
                  <a:pt x="62931" y="90871"/>
                </a:lnTo>
                <a:lnTo>
                  <a:pt x="73098" y="85899"/>
                </a:lnTo>
                <a:lnTo>
                  <a:pt x="81891" y="78372"/>
                </a:lnTo>
                <a:lnTo>
                  <a:pt x="88751" y="6830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2" name="object 1302"/>
          <p:cNvSpPr/>
          <p:nvPr/>
        </p:nvSpPr>
        <p:spPr>
          <a:xfrm>
            <a:off x="3308775" y="8458807"/>
            <a:ext cx="64243" cy="36123"/>
          </a:xfrm>
          <a:custGeom>
            <a:avLst/>
            <a:gdLst/>
            <a:ahLst/>
            <a:cxnLst/>
            <a:rect l="l" t="t" r="r" b="b"/>
            <a:pathLst>
              <a:path w="64243" h="36123">
                <a:moveTo>
                  <a:pt x="0" y="15780"/>
                </a:moveTo>
                <a:lnTo>
                  <a:pt x="703" y="28061"/>
                </a:lnTo>
                <a:lnTo>
                  <a:pt x="10701" y="33329"/>
                </a:lnTo>
                <a:lnTo>
                  <a:pt x="21517" y="36012"/>
                </a:lnTo>
                <a:lnTo>
                  <a:pt x="32629" y="36123"/>
                </a:lnTo>
                <a:lnTo>
                  <a:pt x="43517" y="33677"/>
                </a:lnTo>
                <a:lnTo>
                  <a:pt x="53660" y="28687"/>
                </a:lnTo>
                <a:lnTo>
                  <a:pt x="62534" y="21165"/>
                </a:lnTo>
                <a:lnTo>
                  <a:pt x="64243" y="0"/>
                </a:lnTo>
                <a:lnTo>
                  <a:pt x="59105" y="11647"/>
                </a:lnTo>
                <a:lnTo>
                  <a:pt x="51204" y="20115"/>
                </a:lnTo>
                <a:lnTo>
                  <a:pt x="41390" y="25430"/>
                </a:lnTo>
                <a:lnTo>
                  <a:pt x="30513" y="27625"/>
                </a:lnTo>
                <a:lnTo>
                  <a:pt x="19422" y="26728"/>
                </a:lnTo>
                <a:lnTo>
                  <a:pt x="8968" y="22770"/>
                </a:lnTo>
                <a:lnTo>
                  <a:pt x="0" y="1578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3" name="object 1303"/>
          <p:cNvSpPr/>
          <p:nvPr/>
        </p:nvSpPr>
        <p:spPr>
          <a:xfrm>
            <a:off x="3289096" y="8401682"/>
            <a:ext cx="95036" cy="85185"/>
          </a:xfrm>
          <a:custGeom>
            <a:avLst/>
            <a:gdLst/>
            <a:ahLst/>
            <a:cxnLst/>
            <a:rect l="l" t="t" r="r" b="b"/>
            <a:pathLst>
              <a:path w="95036" h="85185">
                <a:moveTo>
                  <a:pt x="9601" y="42267"/>
                </a:moveTo>
                <a:lnTo>
                  <a:pt x="12956" y="30426"/>
                </a:lnTo>
                <a:lnTo>
                  <a:pt x="19379" y="20604"/>
                </a:lnTo>
                <a:lnTo>
                  <a:pt x="28018" y="13641"/>
                </a:lnTo>
                <a:lnTo>
                  <a:pt x="38124" y="9604"/>
                </a:lnTo>
                <a:lnTo>
                  <a:pt x="48950" y="8556"/>
                </a:lnTo>
                <a:lnTo>
                  <a:pt x="59746" y="10562"/>
                </a:lnTo>
                <a:lnTo>
                  <a:pt x="69765" y="15686"/>
                </a:lnTo>
                <a:lnTo>
                  <a:pt x="78257" y="23993"/>
                </a:lnTo>
                <a:lnTo>
                  <a:pt x="84475" y="35546"/>
                </a:lnTo>
                <a:lnTo>
                  <a:pt x="85435" y="39387"/>
                </a:lnTo>
                <a:lnTo>
                  <a:pt x="85435" y="50908"/>
                </a:lnTo>
                <a:lnTo>
                  <a:pt x="84475" y="54749"/>
                </a:lnTo>
                <a:lnTo>
                  <a:pt x="83922" y="57124"/>
                </a:lnTo>
                <a:lnTo>
                  <a:pt x="82214" y="78290"/>
                </a:lnTo>
                <a:lnTo>
                  <a:pt x="89300" y="68251"/>
                </a:lnTo>
                <a:lnTo>
                  <a:pt x="94076" y="55709"/>
                </a:lnTo>
                <a:lnTo>
                  <a:pt x="94076" y="50908"/>
                </a:lnTo>
                <a:lnTo>
                  <a:pt x="95036" y="46108"/>
                </a:lnTo>
                <a:lnTo>
                  <a:pt x="94076" y="41307"/>
                </a:lnTo>
                <a:lnTo>
                  <a:pt x="94076" y="36506"/>
                </a:lnTo>
                <a:lnTo>
                  <a:pt x="92156" y="32681"/>
                </a:lnTo>
                <a:lnTo>
                  <a:pt x="88484" y="24465"/>
                </a:lnTo>
                <a:lnTo>
                  <a:pt x="81400" y="14521"/>
                </a:lnTo>
                <a:lnTo>
                  <a:pt x="72755" y="7172"/>
                </a:lnTo>
                <a:lnTo>
                  <a:pt x="63007" y="2353"/>
                </a:lnTo>
                <a:lnTo>
                  <a:pt x="52611" y="0"/>
                </a:lnTo>
                <a:lnTo>
                  <a:pt x="42023" y="46"/>
                </a:lnTo>
                <a:lnTo>
                  <a:pt x="31699" y="2427"/>
                </a:lnTo>
                <a:lnTo>
                  <a:pt x="22095" y="7077"/>
                </a:lnTo>
                <a:lnTo>
                  <a:pt x="13667" y="13931"/>
                </a:lnTo>
                <a:lnTo>
                  <a:pt x="6872" y="22925"/>
                </a:lnTo>
                <a:lnTo>
                  <a:pt x="2164" y="33992"/>
                </a:lnTo>
                <a:lnTo>
                  <a:pt x="0" y="47068"/>
                </a:lnTo>
                <a:lnTo>
                  <a:pt x="960" y="51868"/>
                </a:lnTo>
                <a:lnTo>
                  <a:pt x="960" y="55709"/>
                </a:lnTo>
                <a:lnTo>
                  <a:pt x="4926" y="66842"/>
                </a:lnTo>
                <a:lnTo>
                  <a:pt x="11723" y="77320"/>
                </a:lnTo>
                <a:lnTo>
                  <a:pt x="20382" y="85185"/>
                </a:lnTo>
                <a:lnTo>
                  <a:pt x="19679" y="72904"/>
                </a:lnTo>
                <a:lnTo>
                  <a:pt x="13047" y="62912"/>
                </a:lnTo>
                <a:lnTo>
                  <a:pt x="9601" y="49948"/>
                </a:lnTo>
                <a:lnTo>
                  <a:pt x="9601" y="4226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4" name="object 1304"/>
          <p:cNvSpPr/>
          <p:nvPr/>
        </p:nvSpPr>
        <p:spPr>
          <a:xfrm>
            <a:off x="3376452" y="8401682"/>
            <a:ext cx="94076" cy="93274"/>
          </a:xfrm>
          <a:custGeom>
            <a:avLst/>
            <a:gdLst/>
            <a:ahLst/>
            <a:cxnLst/>
            <a:rect l="l" t="t" r="r" b="b"/>
            <a:pathLst>
              <a:path w="94076" h="93274">
                <a:moveTo>
                  <a:pt x="11122" y="76929"/>
                </a:moveTo>
                <a:lnTo>
                  <a:pt x="9601" y="49948"/>
                </a:lnTo>
                <a:lnTo>
                  <a:pt x="8641" y="46108"/>
                </a:lnTo>
                <a:lnTo>
                  <a:pt x="9601" y="42267"/>
                </a:lnTo>
                <a:lnTo>
                  <a:pt x="12524" y="30931"/>
                </a:lnTo>
                <a:lnTo>
                  <a:pt x="18795" y="20934"/>
                </a:lnTo>
                <a:lnTo>
                  <a:pt x="27446" y="13828"/>
                </a:lnTo>
                <a:lnTo>
                  <a:pt x="37660" y="9677"/>
                </a:lnTo>
                <a:lnTo>
                  <a:pt x="48617" y="8547"/>
                </a:lnTo>
                <a:lnTo>
                  <a:pt x="59500" y="10503"/>
                </a:lnTo>
                <a:lnTo>
                  <a:pt x="69489" y="15612"/>
                </a:lnTo>
                <a:lnTo>
                  <a:pt x="77767" y="23937"/>
                </a:lnTo>
                <a:lnTo>
                  <a:pt x="83515" y="35546"/>
                </a:lnTo>
                <a:lnTo>
                  <a:pt x="84475" y="39387"/>
                </a:lnTo>
                <a:lnTo>
                  <a:pt x="85435" y="43227"/>
                </a:lnTo>
                <a:lnTo>
                  <a:pt x="85435" y="50908"/>
                </a:lnTo>
                <a:lnTo>
                  <a:pt x="84475" y="54749"/>
                </a:lnTo>
                <a:lnTo>
                  <a:pt x="83869" y="57124"/>
                </a:lnTo>
                <a:lnTo>
                  <a:pt x="78504" y="68772"/>
                </a:lnTo>
                <a:lnTo>
                  <a:pt x="70486" y="77239"/>
                </a:lnTo>
                <a:lnTo>
                  <a:pt x="60643" y="82555"/>
                </a:lnTo>
                <a:lnTo>
                  <a:pt x="49803" y="84749"/>
                </a:lnTo>
                <a:lnTo>
                  <a:pt x="38793" y="83853"/>
                </a:lnTo>
                <a:lnTo>
                  <a:pt x="28440" y="79894"/>
                </a:lnTo>
                <a:lnTo>
                  <a:pt x="19572" y="72904"/>
                </a:lnTo>
                <a:lnTo>
                  <a:pt x="19745" y="84936"/>
                </a:lnTo>
                <a:lnTo>
                  <a:pt x="29799" y="90321"/>
                </a:lnTo>
                <a:lnTo>
                  <a:pt x="40721" y="93095"/>
                </a:lnTo>
                <a:lnTo>
                  <a:pt x="51952" y="93274"/>
                </a:lnTo>
                <a:lnTo>
                  <a:pt x="62931" y="90871"/>
                </a:lnTo>
                <a:lnTo>
                  <a:pt x="73098" y="85899"/>
                </a:lnTo>
                <a:lnTo>
                  <a:pt x="81891" y="78372"/>
                </a:lnTo>
                <a:lnTo>
                  <a:pt x="88751" y="68304"/>
                </a:lnTo>
                <a:lnTo>
                  <a:pt x="93116" y="55709"/>
                </a:lnTo>
                <a:lnTo>
                  <a:pt x="94076" y="50908"/>
                </a:lnTo>
                <a:lnTo>
                  <a:pt x="94076" y="41307"/>
                </a:lnTo>
                <a:lnTo>
                  <a:pt x="93116" y="36506"/>
                </a:lnTo>
                <a:lnTo>
                  <a:pt x="92156" y="32681"/>
                </a:lnTo>
                <a:lnTo>
                  <a:pt x="88466" y="24465"/>
                </a:lnTo>
                <a:lnTo>
                  <a:pt x="81298" y="14521"/>
                </a:lnTo>
                <a:lnTo>
                  <a:pt x="72522" y="7172"/>
                </a:lnTo>
                <a:lnTo>
                  <a:pt x="62616" y="2353"/>
                </a:lnTo>
                <a:lnTo>
                  <a:pt x="52057" y="0"/>
                </a:lnTo>
                <a:lnTo>
                  <a:pt x="41324" y="46"/>
                </a:lnTo>
                <a:lnTo>
                  <a:pt x="30893" y="2427"/>
                </a:lnTo>
                <a:lnTo>
                  <a:pt x="21242" y="7077"/>
                </a:lnTo>
                <a:lnTo>
                  <a:pt x="12850" y="13931"/>
                </a:lnTo>
                <a:lnTo>
                  <a:pt x="6194" y="22925"/>
                </a:lnTo>
                <a:lnTo>
                  <a:pt x="1751" y="33992"/>
                </a:lnTo>
                <a:lnTo>
                  <a:pt x="0" y="47068"/>
                </a:lnTo>
                <a:lnTo>
                  <a:pt x="0" y="51868"/>
                </a:lnTo>
                <a:lnTo>
                  <a:pt x="960" y="55709"/>
                </a:lnTo>
                <a:lnTo>
                  <a:pt x="4490" y="66284"/>
                </a:lnTo>
                <a:lnTo>
                  <a:pt x="11122" y="7692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5" name="object 1305"/>
          <p:cNvSpPr/>
          <p:nvPr/>
        </p:nvSpPr>
        <p:spPr>
          <a:xfrm>
            <a:off x="3386053" y="8451631"/>
            <a:ext cx="10144" cy="34988"/>
          </a:xfrm>
          <a:custGeom>
            <a:avLst/>
            <a:gdLst/>
            <a:ahLst/>
            <a:cxnLst/>
            <a:rect l="l" t="t" r="r" b="b"/>
            <a:pathLst>
              <a:path w="10144" h="34988">
                <a:moveTo>
                  <a:pt x="3415" y="12964"/>
                </a:moveTo>
                <a:lnTo>
                  <a:pt x="0" y="0"/>
                </a:lnTo>
                <a:lnTo>
                  <a:pt x="1521" y="26980"/>
                </a:lnTo>
                <a:lnTo>
                  <a:pt x="10144" y="34988"/>
                </a:lnTo>
                <a:lnTo>
                  <a:pt x="9970" y="22956"/>
                </a:lnTo>
                <a:lnTo>
                  <a:pt x="3415" y="1296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6" name="object 1306"/>
          <p:cNvSpPr/>
          <p:nvPr/>
        </p:nvSpPr>
        <p:spPr>
          <a:xfrm>
            <a:off x="3462848" y="8401959"/>
            <a:ext cx="95036" cy="78013"/>
          </a:xfrm>
          <a:custGeom>
            <a:avLst/>
            <a:gdLst/>
            <a:ahLst/>
            <a:cxnLst/>
            <a:rect l="l" t="t" r="r" b="b"/>
            <a:pathLst>
              <a:path w="95036" h="78013">
                <a:moveTo>
                  <a:pt x="13400" y="14063"/>
                </a:moveTo>
                <a:lnTo>
                  <a:pt x="6603" y="22987"/>
                </a:lnTo>
                <a:lnTo>
                  <a:pt x="1977" y="33921"/>
                </a:lnTo>
                <a:lnTo>
                  <a:pt x="0" y="46791"/>
                </a:lnTo>
                <a:lnTo>
                  <a:pt x="960" y="51591"/>
                </a:lnTo>
                <a:lnTo>
                  <a:pt x="960" y="55432"/>
                </a:lnTo>
                <a:lnTo>
                  <a:pt x="4926" y="66565"/>
                </a:lnTo>
                <a:lnTo>
                  <a:pt x="11723" y="77043"/>
                </a:lnTo>
                <a:lnTo>
                  <a:pt x="9601" y="49671"/>
                </a:lnTo>
                <a:lnTo>
                  <a:pt x="8641" y="45831"/>
                </a:lnTo>
                <a:lnTo>
                  <a:pt x="9601" y="41990"/>
                </a:lnTo>
                <a:lnTo>
                  <a:pt x="12554" y="30880"/>
                </a:lnTo>
                <a:lnTo>
                  <a:pt x="18904" y="21032"/>
                </a:lnTo>
                <a:lnTo>
                  <a:pt x="27661" y="13974"/>
                </a:lnTo>
                <a:lnTo>
                  <a:pt x="37981" y="9797"/>
                </a:lnTo>
                <a:lnTo>
                  <a:pt x="49022" y="8590"/>
                </a:lnTo>
                <a:lnTo>
                  <a:pt x="59941" y="10444"/>
                </a:lnTo>
                <a:lnTo>
                  <a:pt x="69893" y="15449"/>
                </a:lnTo>
                <a:lnTo>
                  <a:pt x="78037" y="23694"/>
                </a:lnTo>
                <a:lnTo>
                  <a:pt x="83530" y="35269"/>
                </a:lnTo>
                <a:lnTo>
                  <a:pt x="84475" y="39110"/>
                </a:lnTo>
                <a:lnTo>
                  <a:pt x="85435" y="42950"/>
                </a:lnTo>
                <a:lnTo>
                  <a:pt x="85435" y="50631"/>
                </a:lnTo>
                <a:lnTo>
                  <a:pt x="84475" y="54472"/>
                </a:lnTo>
                <a:lnTo>
                  <a:pt x="83869" y="56847"/>
                </a:lnTo>
                <a:lnTo>
                  <a:pt x="82214" y="78013"/>
                </a:lnTo>
                <a:lnTo>
                  <a:pt x="89300" y="67974"/>
                </a:lnTo>
                <a:lnTo>
                  <a:pt x="94076" y="55432"/>
                </a:lnTo>
                <a:lnTo>
                  <a:pt x="94076" y="50631"/>
                </a:lnTo>
                <a:lnTo>
                  <a:pt x="95036" y="45831"/>
                </a:lnTo>
                <a:lnTo>
                  <a:pt x="94076" y="41030"/>
                </a:lnTo>
                <a:lnTo>
                  <a:pt x="93116" y="36230"/>
                </a:lnTo>
                <a:lnTo>
                  <a:pt x="92156" y="32404"/>
                </a:lnTo>
                <a:lnTo>
                  <a:pt x="88623" y="24197"/>
                </a:lnTo>
                <a:lnTo>
                  <a:pt x="81652" y="14295"/>
                </a:lnTo>
                <a:lnTo>
                  <a:pt x="73031" y="7011"/>
                </a:lnTo>
                <a:lnTo>
                  <a:pt x="63237" y="2272"/>
                </a:lnTo>
                <a:lnTo>
                  <a:pt x="52749" y="0"/>
                </a:lnTo>
                <a:lnTo>
                  <a:pt x="42043" y="119"/>
                </a:lnTo>
                <a:lnTo>
                  <a:pt x="31598" y="2553"/>
                </a:lnTo>
                <a:lnTo>
                  <a:pt x="21891" y="7226"/>
                </a:lnTo>
                <a:lnTo>
                  <a:pt x="13400" y="1406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7" name="object 1307"/>
          <p:cNvSpPr/>
          <p:nvPr/>
        </p:nvSpPr>
        <p:spPr>
          <a:xfrm>
            <a:off x="3472449" y="8451631"/>
            <a:ext cx="74268" cy="43299"/>
          </a:xfrm>
          <a:custGeom>
            <a:avLst/>
            <a:gdLst/>
            <a:ahLst/>
            <a:cxnLst/>
            <a:rect l="l" t="t" r="r" b="b"/>
            <a:pathLst>
              <a:path w="74268" h="43299">
                <a:moveTo>
                  <a:pt x="9970" y="22956"/>
                </a:moveTo>
                <a:lnTo>
                  <a:pt x="3415" y="12964"/>
                </a:lnTo>
                <a:lnTo>
                  <a:pt x="0" y="0"/>
                </a:lnTo>
                <a:lnTo>
                  <a:pt x="2122" y="27371"/>
                </a:lnTo>
                <a:lnTo>
                  <a:pt x="10781" y="35237"/>
                </a:lnTo>
                <a:lnTo>
                  <a:pt x="20779" y="40504"/>
                </a:lnTo>
                <a:lnTo>
                  <a:pt x="31595" y="43187"/>
                </a:lnTo>
                <a:lnTo>
                  <a:pt x="42707" y="43299"/>
                </a:lnTo>
                <a:lnTo>
                  <a:pt x="53595" y="40852"/>
                </a:lnTo>
                <a:lnTo>
                  <a:pt x="63738" y="35862"/>
                </a:lnTo>
                <a:lnTo>
                  <a:pt x="72612" y="28341"/>
                </a:lnTo>
                <a:lnTo>
                  <a:pt x="74268" y="7175"/>
                </a:lnTo>
                <a:lnTo>
                  <a:pt x="68903" y="18823"/>
                </a:lnTo>
                <a:lnTo>
                  <a:pt x="60885" y="27290"/>
                </a:lnTo>
                <a:lnTo>
                  <a:pt x="51042" y="32606"/>
                </a:lnTo>
                <a:lnTo>
                  <a:pt x="40202" y="34801"/>
                </a:lnTo>
                <a:lnTo>
                  <a:pt x="29191" y="33904"/>
                </a:lnTo>
                <a:lnTo>
                  <a:pt x="18838" y="29946"/>
                </a:lnTo>
                <a:lnTo>
                  <a:pt x="9970" y="2295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8" name="object 1308"/>
          <p:cNvSpPr/>
          <p:nvPr/>
        </p:nvSpPr>
        <p:spPr>
          <a:xfrm>
            <a:off x="3568347" y="8458817"/>
            <a:ext cx="63872" cy="36113"/>
          </a:xfrm>
          <a:custGeom>
            <a:avLst/>
            <a:gdLst/>
            <a:ahLst/>
            <a:cxnLst/>
            <a:rect l="l" t="t" r="r" b="b"/>
            <a:pathLst>
              <a:path w="63872" h="36113">
                <a:moveTo>
                  <a:pt x="0" y="15769"/>
                </a:moveTo>
                <a:lnTo>
                  <a:pt x="321" y="28051"/>
                </a:lnTo>
                <a:lnTo>
                  <a:pt x="10320" y="33319"/>
                </a:lnTo>
                <a:lnTo>
                  <a:pt x="21137" y="36002"/>
                </a:lnTo>
                <a:lnTo>
                  <a:pt x="32251" y="36113"/>
                </a:lnTo>
                <a:lnTo>
                  <a:pt x="43140" y="33667"/>
                </a:lnTo>
                <a:lnTo>
                  <a:pt x="53282" y="28677"/>
                </a:lnTo>
                <a:lnTo>
                  <a:pt x="62156" y="21155"/>
                </a:lnTo>
                <a:lnTo>
                  <a:pt x="63872" y="0"/>
                </a:lnTo>
                <a:lnTo>
                  <a:pt x="58772" y="11644"/>
                </a:lnTo>
                <a:lnTo>
                  <a:pt x="50951" y="20109"/>
                </a:lnTo>
                <a:lnTo>
                  <a:pt x="41237" y="25422"/>
                </a:lnTo>
                <a:lnTo>
                  <a:pt x="30458" y="27615"/>
                </a:lnTo>
                <a:lnTo>
                  <a:pt x="19440" y="26718"/>
                </a:lnTo>
                <a:lnTo>
                  <a:pt x="9011" y="22759"/>
                </a:lnTo>
                <a:lnTo>
                  <a:pt x="0" y="1576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9" name="object 1309"/>
          <p:cNvSpPr/>
          <p:nvPr/>
        </p:nvSpPr>
        <p:spPr>
          <a:xfrm>
            <a:off x="3548283" y="8401682"/>
            <a:ext cx="95036" cy="85186"/>
          </a:xfrm>
          <a:custGeom>
            <a:avLst/>
            <a:gdLst/>
            <a:ahLst/>
            <a:cxnLst/>
            <a:rect l="l" t="t" r="r" b="b"/>
            <a:pathLst>
              <a:path w="95036" h="85186">
                <a:moveTo>
                  <a:pt x="9601" y="42268"/>
                </a:moveTo>
                <a:lnTo>
                  <a:pt x="12717" y="30419"/>
                </a:lnTo>
                <a:lnTo>
                  <a:pt x="19002" y="20599"/>
                </a:lnTo>
                <a:lnTo>
                  <a:pt x="27600" y="13639"/>
                </a:lnTo>
                <a:lnTo>
                  <a:pt x="37738" y="9604"/>
                </a:lnTo>
                <a:lnTo>
                  <a:pt x="48644" y="8557"/>
                </a:lnTo>
                <a:lnTo>
                  <a:pt x="59545" y="10564"/>
                </a:lnTo>
                <a:lnTo>
                  <a:pt x="69668" y="15688"/>
                </a:lnTo>
                <a:lnTo>
                  <a:pt x="78241" y="23994"/>
                </a:lnTo>
                <a:lnTo>
                  <a:pt x="84490" y="35547"/>
                </a:lnTo>
                <a:lnTo>
                  <a:pt x="85450" y="39387"/>
                </a:lnTo>
                <a:lnTo>
                  <a:pt x="85450" y="50909"/>
                </a:lnTo>
                <a:lnTo>
                  <a:pt x="84490" y="54749"/>
                </a:lnTo>
                <a:lnTo>
                  <a:pt x="83935" y="57134"/>
                </a:lnTo>
                <a:lnTo>
                  <a:pt x="82219" y="78290"/>
                </a:lnTo>
                <a:lnTo>
                  <a:pt x="89303" y="68252"/>
                </a:lnTo>
                <a:lnTo>
                  <a:pt x="94076" y="55709"/>
                </a:lnTo>
                <a:lnTo>
                  <a:pt x="94076" y="50909"/>
                </a:lnTo>
                <a:lnTo>
                  <a:pt x="95036" y="46108"/>
                </a:lnTo>
                <a:lnTo>
                  <a:pt x="94076" y="41308"/>
                </a:lnTo>
                <a:lnTo>
                  <a:pt x="94076" y="36507"/>
                </a:lnTo>
                <a:lnTo>
                  <a:pt x="92171" y="32682"/>
                </a:lnTo>
                <a:lnTo>
                  <a:pt x="88486" y="24458"/>
                </a:lnTo>
                <a:lnTo>
                  <a:pt x="81359" y="14516"/>
                </a:lnTo>
                <a:lnTo>
                  <a:pt x="72648" y="7169"/>
                </a:lnTo>
                <a:lnTo>
                  <a:pt x="62821" y="2352"/>
                </a:lnTo>
                <a:lnTo>
                  <a:pt x="52344" y="0"/>
                </a:lnTo>
                <a:lnTo>
                  <a:pt x="41683" y="47"/>
                </a:lnTo>
                <a:lnTo>
                  <a:pt x="31305" y="2428"/>
                </a:lnTo>
                <a:lnTo>
                  <a:pt x="21677" y="7079"/>
                </a:lnTo>
                <a:lnTo>
                  <a:pt x="13266" y="13933"/>
                </a:lnTo>
                <a:lnTo>
                  <a:pt x="6539" y="22927"/>
                </a:lnTo>
                <a:lnTo>
                  <a:pt x="1961" y="33993"/>
                </a:lnTo>
                <a:lnTo>
                  <a:pt x="0" y="47068"/>
                </a:lnTo>
                <a:lnTo>
                  <a:pt x="960" y="51869"/>
                </a:lnTo>
                <a:lnTo>
                  <a:pt x="960" y="55709"/>
                </a:lnTo>
                <a:lnTo>
                  <a:pt x="4926" y="66843"/>
                </a:lnTo>
                <a:lnTo>
                  <a:pt x="11725" y="77320"/>
                </a:lnTo>
                <a:lnTo>
                  <a:pt x="20384" y="85186"/>
                </a:lnTo>
                <a:lnTo>
                  <a:pt x="20063" y="72903"/>
                </a:lnTo>
                <a:lnTo>
                  <a:pt x="13296" y="62912"/>
                </a:lnTo>
                <a:lnTo>
                  <a:pt x="9601" y="49949"/>
                </a:lnTo>
                <a:lnTo>
                  <a:pt x="9601" y="4226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0" name="object 1310"/>
          <p:cNvSpPr/>
          <p:nvPr/>
        </p:nvSpPr>
        <p:spPr>
          <a:xfrm>
            <a:off x="3635639" y="8401682"/>
            <a:ext cx="94076" cy="84937"/>
          </a:xfrm>
          <a:custGeom>
            <a:avLst/>
            <a:gdLst/>
            <a:ahLst/>
            <a:cxnLst/>
            <a:rect l="l" t="t" r="r" b="b"/>
            <a:pathLst>
              <a:path w="94076" h="84937">
                <a:moveTo>
                  <a:pt x="10798" y="76929"/>
                </a:moveTo>
                <a:lnTo>
                  <a:pt x="19344" y="84937"/>
                </a:lnTo>
                <a:lnTo>
                  <a:pt x="28220" y="80234"/>
                </a:lnTo>
                <a:lnTo>
                  <a:pt x="19314" y="73198"/>
                </a:lnTo>
                <a:lnTo>
                  <a:pt x="12538" y="63100"/>
                </a:lnTo>
                <a:lnTo>
                  <a:pt x="8656" y="49949"/>
                </a:lnTo>
                <a:lnTo>
                  <a:pt x="8656" y="42268"/>
                </a:lnTo>
                <a:lnTo>
                  <a:pt x="12036" y="30427"/>
                </a:lnTo>
                <a:lnTo>
                  <a:pt x="18534" y="20604"/>
                </a:lnTo>
                <a:lnTo>
                  <a:pt x="27275" y="13642"/>
                </a:lnTo>
                <a:lnTo>
                  <a:pt x="37486" y="9605"/>
                </a:lnTo>
                <a:lnTo>
                  <a:pt x="48394" y="8557"/>
                </a:lnTo>
                <a:lnTo>
                  <a:pt x="59225" y="10563"/>
                </a:lnTo>
                <a:lnTo>
                  <a:pt x="69207" y="15687"/>
                </a:lnTo>
                <a:lnTo>
                  <a:pt x="77566" y="23993"/>
                </a:lnTo>
                <a:lnTo>
                  <a:pt x="83530" y="35547"/>
                </a:lnTo>
                <a:lnTo>
                  <a:pt x="84490" y="39387"/>
                </a:lnTo>
                <a:lnTo>
                  <a:pt x="84490" y="43228"/>
                </a:lnTo>
                <a:lnTo>
                  <a:pt x="85450" y="47068"/>
                </a:lnTo>
                <a:lnTo>
                  <a:pt x="84490" y="50909"/>
                </a:lnTo>
                <a:lnTo>
                  <a:pt x="84490" y="54749"/>
                </a:lnTo>
                <a:lnTo>
                  <a:pt x="83636" y="57752"/>
                </a:lnTo>
                <a:lnTo>
                  <a:pt x="81825" y="78373"/>
                </a:lnTo>
                <a:lnTo>
                  <a:pt x="88743" y="68305"/>
                </a:lnTo>
                <a:lnTo>
                  <a:pt x="93131" y="55709"/>
                </a:lnTo>
                <a:lnTo>
                  <a:pt x="94076" y="50909"/>
                </a:lnTo>
                <a:lnTo>
                  <a:pt x="94076" y="41308"/>
                </a:lnTo>
                <a:lnTo>
                  <a:pt x="93131" y="36507"/>
                </a:lnTo>
                <a:lnTo>
                  <a:pt x="92171" y="32682"/>
                </a:lnTo>
                <a:lnTo>
                  <a:pt x="88477" y="24458"/>
                </a:lnTo>
                <a:lnTo>
                  <a:pt x="81308" y="14516"/>
                </a:lnTo>
                <a:lnTo>
                  <a:pt x="72532" y="7169"/>
                </a:lnTo>
                <a:lnTo>
                  <a:pt x="62625" y="2352"/>
                </a:lnTo>
                <a:lnTo>
                  <a:pt x="52067" y="0"/>
                </a:lnTo>
                <a:lnTo>
                  <a:pt x="41333" y="47"/>
                </a:lnTo>
                <a:lnTo>
                  <a:pt x="30902" y="2428"/>
                </a:lnTo>
                <a:lnTo>
                  <a:pt x="21251" y="7079"/>
                </a:lnTo>
                <a:lnTo>
                  <a:pt x="12858" y="13933"/>
                </a:lnTo>
                <a:lnTo>
                  <a:pt x="6200" y="22927"/>
                </a:lnTo>
                <a:lnTo>
                  <a:pt x="1754" y="33993"/>
                </a:lnTo>
                <a:lnTo>
                  <a:pt x="0" y="47068"/>
                </a:lnTo>
                <a:lnTo>
                  <a:pt x="0" y="51869"/>
                </a:lnTo>
                <a:lnTo>
                  <a:pt x="975" y="55709"/>
                </a:lnTo>
                <a:lnTo>
                  <a:pt x="4318" y="66285"/>
                </a:lnTo>
                <a:lnTo>
                  <a:pt x="10798" y="7692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1" name="object 1311"/>
          <p:cNvSpPr/>
          <p:nvPr/>
        </p:nvSpPr>
        <p:spPr>
          <a:xfrm>
            <a:off x="3654983" y="8459435"/>
            <a:ext cx="64291" cy="35522"/>
          </a:xfrm>
          <a:custGeom>
            <a:avLst/>
            <a:gdLst/>
            <a:ahLst/>
            <a:cxnLst/>
            <a:rect l="l" t="t" r="r" b="b"/>
            <a:pathLst>
              <a:path w="64291" h="35522">
                <a:moveTo>
                  <a:pt x="8875" y="22481"/>
                </a:moveTo>
                <a:lnTo>
                  <a:pt x="0" y="27184"/>
                </a:lnTo>
                <a:lnTo>
                  <a:pt x="10037" y="32568"/>
                </a:lnTo>
                <a:lnTo>
                  <a:pt x="20991" y="35343"/>
                </a:lnTo>
                <a:lnTo>
                  <a:pt x="32286" y="35522"/>
                </a:lnTo>
                <a:lnTo>
                  <a:pt x="43350" y="33118"/>
                </a:lnTo>
                <a:lnTo>
                  <a:pt x="53606" y="28146"/>
                </a:lnTo>
                <a:lnTo>
                  <a:pt x="62480" y="20620"/>
                </a:lnTo>
                <a:lnTo>
                  <a:pt x="64291" y="0"/>
                </a:lnTo>
                <a:lnTo>
                  <a:pt x="58637" y="11485"/>
                </a:lnTo>
                <a:lnTo>
                  <a:pt x="50532" y="19866"/>
                </a:lnTo>
                <a:lnTo>
                  <a:pt x="40739" y="25148"/>
                </a:lnTo>
                <a:lnTo>
                  <a:pt x="30024" y="27340"/>
                </a:lnTo>
                <a:lnTo>
                  <a:pt x="19148" y="26449"/>
                </a:lnTo>
                <a:lnTo>
                  <a:pt x="8875" y="2248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2" name="object 1312"/>
          <p:cNvSpPr/>
          <p:nvPr/>
        </p:nvSpPr>
        <p:spPr>
          <a:xfrm>
            <a:off x="3722049" y="8394278"/>
            <a:ext cx="95036" cy="93654"/>
          </a:xfrm>
          <a:custGeom>
            <a:avLst/>
            <a:gdLst/>
            <a:ahLst/>
            <a:cxnLst/>
            <a:rect l="l" t="t" r="r" b="b"/>
            <a:pathLst>
              <a:path w="95036" h="93654">
                <a:moveTo>
                  <a:pt x="11069" y="76810"/>
                </a:moveTo>
                <a:lnTo>
                  <a:pt x="9601" y="50631"/>
                </a:lnTo>
                <a:lnTo>
                  <a:pt x="8641" y="46791"/>
                </a:lnTo>
                <a:lnTo>
                  <a:pt x="9601" y="41990"/>
                </a:lnTo>
                <a:lnTo>
                  <a:pt x="12546" y="30888"/>
                </a:lnTo>
                <a:lnTo>
                  <a:pt x="18892" y="21037"/>
                </a:lnTo>
                <a:lnTo>
                  <a:pt x="27645" y="13977"/>
                </a:lnTo>
                <a:lnTo>
                  <a:pt x="37964" y="9798"/>
                </a:lnTo>
                <a:lnTo>
                  <a:pt x="49005" y="8590"/>
                </a:lnTo>
                <a:lnTo>
                  <a:pt x="59923" y="10443"/>
                </a:lnTo>
                <a:lnTo>
                  <a:pt x="69877" y="15448"/>
                </a:lnTo>
                <a:lnTo>
                  <a:pt x="78022" y="23693"/>
                </a:lnTo>
                <a:lnTo>
                  <a:pt x="83515" y="35269"/>
                </a:lnTo>
                <a:lnTo>
                  <a:pt x="85435" y="42950"/>
                </a:lnTo>
                <a:lnTo>
                  <a:pt x="85435" y="50631"/>
                </a:lnTo>
                <a:lnTo>
                  <a:pt x="84475" y="54472"/>
                </a:lnTo>
                <a:lnTo>
                  <a:pt x="84078" y="56086"/>
                </a:lnTo>
                <a:lnTo>
                  <a:pt x="78884" y="67983"/>
                </a:lnTo>
                <a:lnTo>
                  <a:pt x="71004" y="76665"/>
                </a:lnTo>
                <a:lnTo>
                  <a:pt x="61259" y="82171"/>
                </a:lnTo>
                <a:lnTo>
                  <a:pt x="50471" y="84539"/>
                </a:lnTo>
                <a:lnTo>
                  <a:pt x="39459" y="83806"/>
                </a:lnTo>
                <a:lnTo>
                  <a:pt x="29045" y="80011"/>
                </a:lnTo>
                <a:lnTo>
                  <a:pt x="20050" y="73192"/>
                </a:lnTo>
                <a:lnTo>
                  <a:pt x="29851" y="90416"/>
                </a:lnTo>
                <a:lnTo>
                  <a:pt x="40825" y="93331"/>
                </a:lnTo>
                <a:lnTo>
                  <a:pt x="52119" y="93654"/>
                </a:lnTo>
                <a:lnTo>
                  <a:pt x="63180" y="91386"/>
                </a:lnTo>
                <a:lnTo>
                  <a:pt x="73459" y="86525"/>
                </a:lnTo>
                <a:lnTo>
                  <a:pt x="82402" y="79073"/>
                </a:lnTo>
                <a:lnTo>
                  <a:pt x="89458" y="69028"/>
                </a:lnTo>
                <a:lnTo>
                  <a:pt x="94076" y="56392"/>
                </a:lnTo>
                <a:lnTo>
                  <a:pt x="94076" y="51591"/>
                </a:lnTo>
                <a:lnTo>
                  <a:pt x="95036" y="46791"/>
                </a:lnTo>
                <a:lnTo>
                  <a:pt x="94076" y="41030"/>
                </a:lnTo>
                <a:lnTo>
                  <a:pt x="92156" y="32404"/>
                </a:lnTo>
                <a:lnTo>
                  <a:pt x="88466" y="24197"/>
                </a:lnTo>
                <a:lnTo>
                  <a:pt x="81298" y="14295"/>
                </a:lnTo>
                <a:lnTo>
                  <a:pt x="72522" y="7011"/>
                </a:lnTo>
                <a:lnTo>
                  <a:pt x="62616" y="2272"/>
                </a:lnTo>
                <a:lnTo>
                  <a:pt x="52057" y="0"/>
                </a:lnTo>
                <a:lnTo>
                  <a:pt x="41324" y="119"/>
                </a:lnTo>
                <a:lnTo>
                  <a:pt x="30893" y="2553"/>
                </a:lnTo>
                <a:lnTo>
                  <a:pt x="21242" y="7226"/>
                </a:lnTo>
                <a:lnTo>
                  <a:pt x="12850" y="14063"/>
                </a:lnTo>
                <a:lnTo>
                  <a:pt x="6194" y="22987"/>
                </a:lnTo>
                <a:lnTo>
                  <a:pt x="1751" y="33921"/>
                </a:lnTo>
                <a:lnTo>
                  <a:pt x="0" y="46791"/>
                </a:lnTo>
                <a:lnTo>
                  <a:pt x="0" y="51591"/>
                </a:lnTo>
                <a:lnTo>
                  <a:pt x="960" y="56392"/>
                </a:lnTo>
                <a:lnTo>
                  <a:pt x="4363" y="66119"/>
                </a:lnTo>
                <a:lnTo>
                  <a:pt x="11069" y="7681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3" name="object 1313"/>
          <p:cNvSpPr/>
          <p:nvPr/>
        </p:nvSpPr>
        <p:spPr>
          <a:xfrm>
            <a:off x="3731651" y="8444910"/>
            <a:ext cx="20250" cy="39784"/>
          </a:xfrm>
          <a:custGeom>
            <a:avLst/>
            <a:gdLst/>
            <a:ahLst/>
            <a:cxnLst/>
            <a:rect l="l" t="t" r="r" b="b"/>
            <a:pathLst>
              <a:path w="20250" h="39784">
                <a:moveTo>
                  <a:pt x="0" y="0"/>
                </a:moveTo>
                <a:lnTo>
                  <a:pt x="1468" y="26178"/>
                </a:lnTo>
                <a:lnTo>
                  <a:pt x="10147" y="34277"/>
                </a:lnTo>
                <a:lnTo>
                  <a:pt x="20250" y="39784"/>
                </a:lnTo>
                <a:lnTo>
                  <a:pt x="10449" y="22560"/>
                </a:lnTo>
                <a:lnTo>
                  <a:pt x="3694" y="12754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4" name="object 1314"/>
          <p:cNvSpPr/>
          <p:nvPr/>
        </p:nvSpPr>
        <p:spPr>
          <a:xfrm>
            <a:off x="3817086" y="8394278"/>
            <a:ext cx="85435" cy="93654"/>
          </a:xfrm>
          <a:custGeom>
            <a:avLst/>
            <a:gdLst/>
            <a:ahLst/>
            <a:cxnLst/>
            <a:rect l="l" t="t" r="r" b="b"/>
            <a:pathLst>
              <a:path w="85435" h="93654">
                <a:moveTo>
                  <a:pt x="0" y="41990"/>
                </a:moveTo>
                <a:lnTo>
                  <a:pt x="2949" y="30888"/>
                </a:lnTo>
                <a:lnTo>
                  <a:pt x="9297" y="21037"/>
                </a:lnTo>
                <a:lnTo>
                  <a:pt x="18051" y="13977"/>
                </a:lnTo>
                <a:lnTo>
                  <a:pt x="28369" y="9798"/>
                </a:lnTo>
                <a:lnTo>
                  <a:pt x="39408" y="8590"/>
                </a:lnTo>
                <a:lnTo>
                  <a:pt x="50325" y="10443"/>
                </a:lnTo>
                <a:lnTo>
                  <a:pt x="60277" y="15448"/>
                </a:lnTo>
                <a:lnTo>
                  <a:pt x="68421" y="23693"/>
                </a:lnTo>
                <a:lnTo>
                  <a:pt x="73913" y="35269"/>
                </a:lnTo>
                <a:lnTo>
                  <a:pt x="75834" y="42950"/>
                </a:lnTo>
                <a:lnTo>
                  <a:pt x="75834" y="50631"/>
                </a:lnTo>
                <a:lnTo>
                  <a:pt x="74874" y="54472"/>
                </a:lnTo>
                <a:lnTo>
                  <a:pt x="73982" y="57661"/>
                </a:lnTo>
                <a:lnTo>
                  <a:pt x="68311" y="69287"/>
                </a:lnTo>
                <a:lnTo>
                  <a:pt x="60211" y="77676"/>
                </a:lnTo>
                <a:lnTo>
                  <a:pt x="50450" y="82884"/>
                </a:lnTo>
                <a:lnTo>
                  <a:pt x="39795" y="84971"/>
                </a:lnTo>
                <a:lnTo>
                  <a:pt x="29014" y="83995"/>
                </a:lnTo>
                <a:lnTo>
                  <a:pt x="18876" y="80014"/>
                </a:lnTo>
                <a:lnTo>
                  <a:pt x="10149" y="73088"/>
                </a:lnTo>
                <a:lnTo>
                  <a:pt x="20250" y="90416"/>
                </a:lnTo>
                <a:lnTo>
                  <a:pt x="31224" y="93331"/>
                </a:lnTo>
                <a:lnTo>
                  <a:pt x="42518" y="93654"/>
                </a:lnTo>
                <a:lnTo>
                  <a:pt x="53579" y="91386"/>
                </a:lnTo>
                <a:lnTo>
                  <a:pt x="63857" y="86525"/>
                </a:lnTo>
                <a:lnTo>
                  <a:pt x="72800" y="79073"/>
                </a:lnTo>
                <a:lnTo>
                  <a:pt x="79857" y="69028"/>
                </a:lnTo>
                <a:lnTo>
                  <a:pt x="84475" y="56392"/>
                </a:lnTo>
                <a:lnTo>
                  <a:pt x="84475" y="51591"/>
                </a:lnTo>
                <a:lnTo>
                  <a:pt x="85435" y="46791"/>
                </a:lnTo>
                <a:lnTo>
                  <a:pt x="84475" y="41030"/>
                </a:lnTo>
                <a:lnTo>
                  <a:pt x="82555" y="32404"/>
                </a:lnTo>
                <a:lnTo>
                  <a:pt x="78874" y="24197"/>
                </a:lnTo>
                <a:lnTo>
                  <a:pt x="71748" y="14295"/>
                </a:lnTo>
                <a:lnTo>
                  <a:pt x="63038" y="7011"/>
                </a:lnTo>
                <a:lnTo>
                  <a:pt x="53210" y="2272"/>
                </a:lnTo>
                <a:lnTo>
                  <a:pt x="42733" y="0"/>
                </a:lnTo>
                <a:lnTo>
                  <a:pt x="32072" y="119"/>
                </a:lnTo>
                <a:lnTo>
                  <a:pt x="21695" y="2553"/>
                </a:lnTo>
                <a:lnTo>
                  <a:pt x="12068" y="7226"/>
                </a:lnTo>
                <a:lnTo>
                  <a:pt x="3658" y="14063"/>
                </a:lnTo>
                <a:lnTo>
                  <a:pt x="0" y="4199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5" name="object 1315"/>
          <p:cNvSpPr/>
          <p:nvPr/>
        </p:nvSpPr>
        <p:spPr>
          <a:xfrm>
            <a:off x="3807485" y="8408342"/>
            <a:ext cx="29851" cy="76352"/>
          </a:xfrm>
          <a:custGeom>
            <a:avLst/>
            <a:gdLst/>
            <a:ahLst/>
            <a:cxnLst/>
            <a:rect l="l" t="t" r="r" b="b"/>
            <a:pathLst>
              <a:path w="29851" h="76352">
                <a:moveTo>
                  <a:pt x="13202" y="49210"/>
                </a:moveTo>
                <a:lnTo>
                  <a:pt x="9601" y="36568"/>
                </a:lnTo>
                <a:lnTo>
                  <a:pt x="9601" y="27927"/>
                </a:lnTo>
                <a:lnTo>
                  <a:pt x="13259" y="0"/>
                </a:lnTo>
                <a:lnTo>
                  <a:pt x="6533" y="8923"/>
                </a:lnTo>
                <a:lnTo>
                  <a:pt x="1957" y="19858"/>
                </a:lnTo>
                <a:lnTo>
                  <a:pt x="0" y="32727"/>
                </a:lnTo>
                <a:lnTo>
                  <a:pt x="960" y="37528"/>
                </a:lnTo>
                <a:lnTo>
                  <a:pt x="960" y="42329"/>
                </a:lnTo>
                <a:lnTo>
                  <a:pt x="4363" y="52056"/>
                </a:lnTo>
                <a:lnTo>
                  <a:pt x="11069" y="62747"/>
                </a:lnTo>
                <a:lnTo>
                  <a:pt x="19749" y="70845"/>
                </a:lnTo>
                <a:lnTo>
                  <a:pt x="29851" y="76352"/>
                </a:lnTo>
                <a:lnTo>
                  <a:pt x="19750" y="59024"/>
                </a:lnTo>
                <a:lnTo>
                  <a:pt x="13202" y="4921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6" name="object 1316"/>
          <p:cNvSpPr/>
          <p:nvPr/>
        </p:nvSpPr>
        <p:spPr>
          <a:xfrm>
            <a:off x="3899146" y="8434364"/>
            <a:ext cx="15030" cy="34972"/>
          </a:xfrm>
          <a:custGeom>
            <a:avLst/>
            <a:gdLst/>
            <a:ahLst/>
            <a:cxnLst/>
            <a:rect l="l" t="t" r="r" b="b"/>
            <a:pathLst>
              <a:path w="15030" h="34972">
                <a:moveTo>
                  <a:pt x="8188" y="12827"/>
                </a:moveTo>
                <a:lnTo>
                  <a:pt x="4335" y="0"/>
                </a:lnTo>
                <a:lnTo>
                  <a:pt x="0" y="16320"/>
                </a:lnTo>
                <a:lnTo>
                  <a:pt x="6482" y="26965"/>
                </a:lnTo>
                <a:lnTo>
                  <a:pt x="15030" y="34972"/>
                </a:lnTo>
                <a:lnTo>
                  <a:pt x="14901" y="22744"/>
                </a:lnTo>
                <a:lnTo>
                  <a:pt x="8188" y="1282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7" name="object 1317"/>
          <p:cNvSpPr/>
          <p:nvPr/>
        </p:nvSpPr>
        <p:spPr>
          <a:xfrm>
            <a:off x="3894841" y="8383748"/>
            <a:ext cx="94076" cy="93926"/>
          </a:xfrm>
          <a:custGeom>
            <a:avLst/>
            <a:gdLst/>
            <a:ahLst/>
            <a:cxnLst/>
            <a:rect l="l" t="t" r="r" b="b"/>
            <a:pathLst>
              <a:path w="94076" h="93926">
                <a:moveTo>
                  <a:pt x="960" y="56361"/>
                </a:moveTo>
                <a:lnTo>
                  <a:pt x="4305" y="66936"/>
                </a:lnTo>
                <a:lnTo>
                  <a:pt x="8641" y="50615"/>
                </a:lnTo>
                <a:lnTo>
                  <a:pt x="8641" y="42934"/>
                </a:lnTo>
                <a:lnTo>
                  <a:pt x="8762" y="42116"/>
                </a:lnTo>
                <a:lnTo>
                  <a:pt x="12565" y="29917"/>
                </a:lnTo>
                <a:lnTo>
                  <a:pt x="19229" y="20406"/>
                </a:lnTo>
                <a:lnTo>
                  <a:pt x="28009" y="13666"/>
                </a:lnTo>
                <a:lnTo>
                  <a:pt x="38163" y="9783"/>
                </a:lnTo>
                <a:lnTo>
                  <a:pt x="48947" y="8844"/>
                </a:lnTo>
                <a:lnTo>
                  <a:pt x="59617" y="10931"/>
                </a:lnTo>
                <a:lnTo>
                  <a:pt x="69431" y="16132"/>
                </a:lnTo>
                <a:lnTo>
                  <a:pt x="77644" y="24531"/>
                </a:lnTo>
                <a:lnTo>
                  <a:pt x="83515" y="36214"/>
                </a:lnTo>
                <a:lnTo>
                  <a:pt x="84475" y="39094"/>
                </a:lnTo>
                <a:lnTo>
                  <a:pt x="84475" y="43894"/>
                </a:lnTo>
                <a:lnTo>
                  <a:pt x="85435" y="46775"/>
                </a:lnTo>
                <a:lnTo>
                  <a:pt x="84475" y="51560"/>
                </a:lnTo>
                <a:lnTo>
                  <a:pt x="84475" y="54441"/>
                </a:lnTo>
                <a:lnTo>
                  <a:pt x="83386" y="58240"/>
                </a:lnTo>
                <a:lnTo>
                  <a:pt x="77621" y="69710"/>
                </a:lnTo>
                <a:lnTo>
                  <a:pt x="69473" y="78017"/>
                </a:lnTo>
                <a:lnTo>
                  <a:pt x="59690" y="83197"/>
                </a:lnTo>
                <a:lnTo>
                  <a:pt x="49024" y="85284"/>
                </a:lnTo>
                <a:lnTo>
                  <a:pt x="38222" y="84317"/>
                </a:lnTo>
                <a:lnTo>
                  <a:pt x="28033" y="80330"/>
                </a:lnTo>
                <a:lnTo>
                  <a:pt x="19207" y="73360"/>
                </a:lnTo>
                <a:lnTo>
                  <a:pt x="19335" y="85588"/>
                </a:lnTo>
                <a:lnTo>
                  <a:pt x="29373" y="90972"/>
                </a:lnTo>
                <a:lnTo>
                  <a:pt x="40326" y="93747"/>
                </a:lnTo>
                <a:lnTo>
                  <a:pt x="51621" y="93926"/>
                </a:lnTo>
                <a:lnTo>
                  <a:pt x="62683" y="91523"/>
                </a:lnTo>
                <a:lnTo>
                  <a:pt x="72938" y="86551"/>
                </a:lnTo>
                <a:lnTo>
                  <a:pt x="81811" y="79024"/>
                </a:lnTo>
                <a:lnTo>
                  <a:pt x="88729" y="68956"/>
                </a:lnTo>
                <a:lnTo>
                  <a:pt x="93116" y="56361"/>
                </a:lnTo>
                <a:lnTo>
                  <a:pt x="94076" y="51560"/>
                </a:lnTo>
                <a:lnTo>
                  <a:pt x="94076" y="41959"/>
                </a:lnTo>
                <a:lnTo>
                  <a:pt x="93116" y="37174"/>
                </a:lnTo>
                <a:lnTo>
                  <a:pt x="91196" y="32373"/>
                </a:lnTo>
                <a:lnTo>
                  <a:pt x="87929" y="24656"/>
                </a:lnTo>
                <a:lnTo>
                  <a:pt x="81053" y="14604"/>
                </a:lnTo>
                <a:lnTo>
                  <a:pt x="72525" y="7195"/>
                </a:lnTo>
                <a:lnTo>
                  <a:pt x="62822" y="2352"/>
                </a:lnTo>
                <a:lnTo>
                  <a:pt x="52419" y="0"/>
                </a:lnTo>
                <a:lnTo>
                  <a:pt x="41792" y="59"/>
                </a:lnTo>
                <a:lnTo>
                  <a:pt x="31419" y="2455"/>
                </a:lnTo>
                <a:lnTo>
                  <a:pt x="21774" y="7109"/>
                </a:lnTo>
                <a:lnTo>
                  <a:pt x="13333" y="13945"/>
                </a:lnTo>
                <a:lnTo>
                  <a:pt x="6573" y="22886"/>
                </a:lnTo>
                <a:lnTo>
                  <a:pt x="1970" y="33855"/>
                </a:lnTo>
                <a:lnTo>
                  <a:pt x="0" y="46775"/>
                </a:lnTo>
                <a:lnTo>
                  <a:pt x="0" y="51560"/>
                </a:lnTo>
                <a:lnTo>
                  <a:pt x="960" y="5636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8" name="object 1318"/>
          <p:cNvSpPr/>
          <p:nvPr/>
        </p:nvSpPr>
        <p:spPr>
          <a:xfrm>
            <a:off x="3981236" y="8354645"/>
            <a:ext cx="94076" cy="93445"/>
          </a:xfrm>
          <a:custGeom>
            <a:avLst/>
            <a:gdLst/>
            <a:ahLst/>
            <a:cxnLst/>
            <a:rect l="l" t="t" r="r" b="b"/>
            <a:pathLst>
              <a:path w="94076" h="93445">
                <a:moveTo>
                  <a:pt x="10752" y="76774"/>
                </a:moveTo>
                <a:lnTo>
                  <a:pt x="9601" y="50915"/>
                </a:lnTo>
                <a:lnTo>
                  <a:pt x="8641" y="46115"/>
                </a:lnTo>
                <a:lnTo>
                  <a:pt x="9601" y="42274"/>
                </a:lnTo>
                <a:lnTo>
                  <a:pt x="12766" y="30915"/>
                </a:lnTo>
                <a:lnTo>
                  <a:pt x="19186" y="20921"/>
                </a:lnTo>
                <a:lnTo>
                  <a:pt x="27885" y="13818"/>
                </a:lnTo>
                <a:lnTo>
                  <a:pt x="38069" y="9670"/>
                </a:lnTo>
                <a:lnTo>
                  <a:pt x="48947" y="8543"/>
                </a:lnTo>
                <a:lnTo>
                  <a:pt x="59723" y="10502"/>
                </a:lnTo>
                <a:lnTo>
                  <a:pt x="69606" y="15613"/>
                </a:lnTo>
                <a:lnTo>
                  <a:pt x="77801" y="23942"/>
                </a:lnTo>
                <a:lnTo>
                  <a:pt x="83515" y="35553"/>
                </a:lnTo>
                <a:lnTo>
                  <a:pt x="85435" y="43234"/>
                </a:lnTo>
                <a:lnTo>
                  <a:pt x="85435" y="50915"/>
                </a:lnTo>
                <a:lnTo>
                  <a:pt x="84475" y="54756"/>
                </a:lnTo>
                <a:lnTo>
                  <a:pt x="78586" y="68245"/>
                </a:lnTo>
                <a:lnTo>
                  <a:pt x="70505" y="76931"/>
                </a:lnTo>
                <a:lnTo>
                  <a:pt x="60627" y="82440"/>
                </a:lnTo>
                <a:lnTo>
                  <a:pt x="49774" y="84811"/>
                </a:lnTo>
                <a:lnTo>
                  <a:pt x="38765" y="84081"/>
                </a:lnTo>
                <a:lnTo>
                  <a:pt x="28422" y="80288"/>
                </a:lnTo>
                <a:lnTo>
                  <a:pt x="19566" y="73471"/>
                </a:lnTo>
                <a:lnTo>
                  <a:pt x="29402" y="90229"/>
                </a:lnTo>
                <a:lnTo>
                  <a:pt x="40362" y="93127"/>
                </a:lnTo>
                <a:lnTo>
                  <a:pt x="51652" y="93445"/>
                </a:lnTo>
                <a:lnTo>
                  <a:pt x="62702" y="91167"/>
                </a:lnTo>
                <a:lnTo>
                  <a:pt x="72944" y="86274"/>
                </a:lnTo>
                <a:lnTo>
                  <a:pt x="81806" y="78747"/>
                </a:lnTo>
                <a:lnTo>
                  <a:pt x="88720" y="68567"/>
                </a:lnTo>
                <a:lnTo>
                  <a:pt x="93116" y="55716"/>
                </a:lnTo>
                <a:lnTo>
                  <a:pt x="94076" y="51875"/>
                </a:lnTo>
                <a:lnTo>
                  <a:pt x="94076" y="41314"/>
                </a:lnTo>
                <a:lnTo>
                  <a:pt x="92156" y="32673"/>
                </a:lnTo>
                <a:lnTo>
                  <a:pt x="88471" y="24469"/>
                </a:lnTo>
                <a:lnTo>
                  <a:pt x="81305" y="14524"/>
                </a:lnTo>
                <a:lnTo>
                  <a:pt x="72529" y="7174"/>
                </a:lnTo>
                <a:lnTo>
                  <a:pt x="62623" y="2354"/>
                </a:lnTo>
                <a:lnTo>
                  <a:pt x="52063" y="0"/>
                </a:lnTo>
                <a:lnTo>
                  <a:pt x="41329" y="45"/>
                </a:lnTo>
                <a:lnTo>
                  <a:pt x="30897" y="2425"/>
                </a:lnTo>
                <a:lnTo>
                  <a:pt x="21245" y="7075"/>
                </a:lnTo>
                <a:lnTo>
                  <a:pt x="12852" y="13930"/>
                </a:lnTo>
                <a:lnTo>
                  <a:pt x="6195" y="22925"/>
                </a:lnTo>
                <a:lnTo>
                  <a:pt x="1751" y="33995"/>
                </a:lnTo>
                <a:lnTo>
                  <a:pt x="0" y="47075"/>
                </a:lnTo>
                <a:lnTo>
                  <a:pt x="0" y="51875"/>
                </a:lnTo>
                <a:lnTo>
                  <a:pt x="960" y="56676"/>
                </a:lnTo>
                <a:lnTo>
                  <a:pt x="4201" y="66253"/>
                </a:lnTo>
                <a:lnTo>
                  <a:pt x="10752" y="7677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9" name="object 1319"/>
          <p:cNvSpPr/>
          <p:nvPr/>
        </p:nvSpPr>
        <p:spPr>
          <a:xfrm>
            <a:off x="3990837" y="8405561"/>
            <a:ext cx="19801" cy="39314"/>
          </a:xfrm>
          <a:custGeom>
            <a:avLst/>
            <a:gdLst/>
            <a:ahLst/>
            <a:cxnLst/>
            <a:rect l="l" t="t" r="r" b="b"/>
            <a:pathLst>
              <a:path w="19801" h="39314">
                <a:moveTo>
                  <a:pt x="0" y="0"/>
                </a:moveTo>
                <a:lnTo>
                  <a:pt x="1151" y="25859"/>
                </a:lnTo>
                <a:lnTo>
                  <a:pt x="9741" y="33857"/>
                </a:lnTo>
                <a:lnTo>
                  <a:pt x="19801" y="39314"/>
                </a:lnTo>
                <a:lnTo>
                  <a:pt x="9965" y="22555"/>
                </a:lnTo>
                <a:lnTo>
                  <a:pt x="3418" y="12752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0" name="object 1320"/>
          <p:cNvSpPr/>
          <p:nvPr/>
        </p:nvSpPr>
        <p:spPr>
          <a:xfrm>
            <a:off x="4077233" y="8405561"/>
            <a:ext cx="10969" cy="34265"/>
          </a:xfrm>
          <a:custGeom>
            <a:avLst/>
            <a:gdLst/>
            <a:ahLst/>
            <a:cxnLst/>
            <a:rect l="l" t="t" r="r" b="b"/>
            <a:pathLst>
              <a:path w="10969" h="34265">
                <a:moveTo>
                  <a:pt x="3641" y="12691"/>
                </a:moveTo>
                <a:lnTo>
                  <a:pt x="0" y="0"/>
                </a:lnTo>
                <a:lnTo>
                  <a:pt x="2376" y="26187"/>
                </a:lnTo>
                <a:lnTo>
                  <a:pt x="10969" y="34265"/>
                </a:lnTo>
                <a:lnTo>
                  <a:pt x="10275" y="22466"/>
                </a:lnTo>
                <a:lnTo>
                  <a:pt x="3641" y="1269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1" name="object 1321"/>
          <p:cNvSpPr/>
          <p:nvPr/>
        </p:nvSpPr>
        <p:spPr>
          <a:xfrm>
            <a:off x="4068592" y="8354922"/>
            <a:ext cx="94076" cy="93502"/>
          </a:xfrm>
          <a:custGeom>
            <a:avLst/>
            <a:gdLst/>
            <a:ahLst/>
            <a:cxnLst/>
            <a:rect l="l" t="t" r="r" b="b"/>
            <a:pathLst>
              <a:path w="94076" h="93502">
                <a:moveTo>
                  <a:pt x="88523" y="68312"/>
                </a:moveTo>
                <a:lnTo>
                  <a:pt x="93116" y="55439"/>
                </a:lnTo>
                <a:lnTo>
                  <a:pt x="93116" y="51599"/>
                </a:lnTo>
                <a:lnTo>
                  <a:pt x="94076" y="45838"/>
                </a:lnTo>
                <a:lnTo>
                  <a:pt x="93116" y="41037"/>
                </a:lnTo>
                <a:lnTo>
                  <a:pt x="93116" y="37197"/>
                </a:lnTo>
                <a:lnTo>
                  <a:pt x="92156" y="32396"/>
                </a:lnTo>
                <a:lnTo>
                  <a:pt x="88471" y="24201"/>
                </a:lnTo>
                <a:lnTo>
                  <a:pt x="81305" y="14298"/>
                </a:lnTo>
                <a:lnTo>
                  <a:pt x="72529" y="7014"/>
                </a:lnTo>
                <a:lnTo>
                  <a:pt x="62623" y="2273"/>
                </a:lnTo>
                <a:lnTo>
                  <a:pt x="52063" y="0"/>
                </a:lnTo>
                <a:lnTo>
                  <a:pt x="41329" y="117"/>
                </a:lnTo>
                <a:lnTo>
                  <a:pt x="30897" y="2551"/>
                </a:lnTo>
                <a:lnTo>
                  <a:pt x="21245" y="7224"/>
                </a:lnTo>
                <a:lnTo>
                  <a:pt x="12852" y="14061"/>
                </a:lnTo>
                <a:lnTo>
                  <a:pt x="6195" y="22987"/>
                </a:lnTo>
                <a:lnTo>
                  <a:pt x="1751" y="33924"/>
                </a:lnTo>
                <a:lnTo>
                  <a:pt x="0" y="46798"/>
                </a:lnTo>
                <a:lnTo>
                  <a:pt x="0" y="51599"/>
                </a:lnTo>
                <a:lnTo>
                  <a:pt x="960" y="56399"/>
                </a:lnTo>
                <a:lnTo>
                  <a:pt x="4363" y="66151"/>
                </a:lnTo>
                <a:lnTo>
                  <a:pt x="11017" y="76826"/>
                </a:lnTo>
                <a:lnTo>
                  <a:pt x="8641" y="50638"/>
                </a:lnTo>
                <a:lnTo>
                  <a:pt x="8641" y="41997"/>
                </a:lnTo>
                <a:lnTo>
                  <a:pt x="12277" y="30134"/>
                </a:lnTo>
                <a:lnTo>
                  <a:pt x="18920" y="20314"/>
                </a:lnTo>
                <a:lnTo>
                  <a:pt x="27705" y="13355"/>
                </a:lnTo>
                <a:lnTo>
                  <a:pt x="37885" y="9321"/>
                </a:lnTo>
                <a:lnTo>
                  <a:pt x="48711" y="8276"/>
                </a:lnTo>
                <a:lnTo>
                  <a:pt x="59435" y="10284"/>
                </a:lnTo>
                <a:lnTo>
                  <a:pt x="69309" y="15411"/>
                </a:lnTo>
                <a:lnTo>
                  <a:pt x="77585" y="23720"/>
                </a:lnTo>
                <a:lnTo>
                  <a:pt x="83515" y="35276"/>
                </a:lnTo>
                <a:lnTo>
                  <a:pt x="84475" y="39117"/>
                </a:lnTo>
                <a:lnTo>
                  <a:pt x="85435" y="42957"/>
                </a:lnTo>
                <a:lnTo>
                  <a:pt x="85435" y="50638"/>
                </a:lnTo>
                <a:lnTo>
                  <a:pt x="84475" y="54479"/>
                </a:lnTo>
                <a:lnTo>
                  <a:pt x="78007" y="68406"/>
                </a:lnTo>
                <a:lnTo>
                  <a:pt x="69753" y="76918"/>
                </a:lnTo>
                <a:lnTo>
                  <a:pt x="59824" y="82288"/>
                </a:lnTo>
                <a:lnTo>
                  <a:pt x="48997" y="84554"/>
                </a:lnTo>
                <a:lnTo>
                  <a:pt x="38052" y="83755"/>
                </a:lnTo>
                <a:lnTo>
                  <a:pt x="27766" y="79926"/>
                </a:lnTo>
                <a:lnTo>
                  <a:pt x="18917" y="73105"/>
                </a:lnTo>
                <a:lnTo>
                  <a:pt x="19610" y="84904"/>
                </a:lnTo>
                <a:lnTo>
                  <a:pt x="29599" y="90379"/>
                </a:lnTo>
                <a:lnTo>
                  <a:pt x="40444" y="93246"/>
                </a:lnTo>
                <a:lnTo>
                  <a:pt x="51601" y="93502"/>
                </a:lnTo>
                <a:lnTo>
                  <a:pt x="62530" y="91141"/>
                </a:lnTo>
                <a:lnTo>
                  <a:pt x="72688" y="86159"/>
                </a:lnTo>
                <a:lnTo>
                  <a:pt x="81532" y="78551"/>
                </a:lnTo>
                <a:lnTo>
                  <a:pt x="88523" y="6831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2" name="object 1322"/>
          <p:cNvSpPr/>
          <p:nvPr/>
        </p:nvSpPr>
        <p:spPr>
          <a:xfrm>
            <a:off x="4192793" y="8401077"/>
            <a:ext cx="45093" cy="36401"/>
          </a:xfrm>
          <a:custGeom>
            <a:avLst/>
            <a:gdLst/>
            <a:ahLst/>
            <a:cxnLst/>
            <a:rect l="l" t="t" r="r" b="b"/>
            <a:pathLst>
              <a:path w="45093" h="36401">
                <a:moveTo>
                  <a:pt x="0" y="27437"/>
                </a:moveTo>
                <a:lnTo>
                  <a:pt x="890" y="36215"/>
                </a:lnTo>
                <a:lnTo>
                  <a:pt x="12175" y="36401"/>
                </a:lnTo>
                <a:lnTo>
                  <a:pt x="23270" y="34001"/>
                </a:lnTo>
                <a:lnTo>
                  <a:pt x="33605" y="29024"/>
                </a:lnTo>
                <a:lnTo>
                  <a:pt x="42610" y="21479"/>
                </a:lnTo>
                <a:lnTo>
                  <a:pt x="45093" y="0"/>
                </a:lnTo>
                <a:lnTo>
                  <a:pt x="39565" y="11730"/>
                </a:lnTo>
                <a:lnTo>
                  <a:pt x="31513" y="20323"/>
                </a:lnTo>
                <a:lnTo>
                  <a:pt x="21716" y="25796"/>
                </a:lnTo>
                <a:lnTo>
                  <a:pt x="10952" y="28162"/>
                </a:lnTo>
                <a:lnTo>
                  <a:pt x="0" y="2743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3" name="object 1323"/>
          <p:cNvSpPr/>
          <p:nvPr/>
        </p:nvSpPr>
        <p:spPr>
          <a:xfrm>
            <a:off x="4154027" y="8344391"/>
            <a:ext cx="94076" cy="92901"/>
          </a:xfrm>
          <a:custGeom>
            <a:avLst/>
            <a:gdLst/>
            <a:ahLst/>
            <a:cxnLst/>
            <a:rect l="l" t="t" r="r" b="b"/>
            <a:pathLst>
              <a:path w="94076" h="92901">
                <a:moveTo>
                  <a:pt x="93116" y="41966"/>
                </a:moveTo>
                <a:lnTo>
                  <a:pt x="93116" y="37166"/>
                </a:lnTo>
                <a:lnTo>
                  <a:pt x="91196" y="32365"/>
                </a:lnTo>
                <a:lnTo>
                  <a:pt x="87942" y="24671"/>
                </a:lnTo>
                <a:lnTo>
                  <a:pt x="81070" y="14615"/>
                </a:lnTo>
                <a:lnTo>
                  <a:pt x="72545" y="7202"/>
                </a:lnTo>
                <a:lnTo>
                  <a:pt x="62842" y="2356"/>
                </a:lnTo>
                <a:lnTo>
                  <a:pt x="52437" y="0"/>
                </a:lnTo>
                <a:lnTo>
                  <a:pt x="41809" y="56"/>
                </a:lnTo>
                <a:lnTo>
                  <a:pt x="31432" y="2449"/>
                </a:lnTo>
                <a:lnTo>
                  <a:pt x="21783" y="7101"/>
                </a:lnTo>
                <a:lnTo>
                  <a:pt x="13339" y="13935"/>
                </a:lnTo>
                <a:lnTo>
                  <a:pt x="6576" y="22876"/>
                </a:lnTo>
                <a:lnTo>
                  <a:pt x="1971" y="33845"/>
                </a:lnTo>
                <a:lnTo>
                  <a:pt x="0" y="46767"/>
                </a:lnTo>
                <a:lnTo>
                  <a:pt x="0" y="51568"/>
                </a:lnTo>
                <a:lnTo>
                  <a:pt x="960" y="56368"/>
                </a:lnTo>
                <a:lnTo>
                  <a:pt x="4014" y="66107"/>
                </a:lnTo>
                <a:lnTo>
                  <a:pt x="10360" y="76731"/>
                </a:lnTo>
                <a:lnTo>
                  <a:pt x="18796" y="84732"/>
                </a:lnTo>
                <a:lnTo>
                  <a:pt x="28751" y="90119"/>
                </a:lnTo>
                <a:lnTo>
                  <a:pt x="39656" y="92901"/>
                </a:lnTo>
                <a:lnTo>
                  <a:pt x="38766" y="84123"/>
                </a:lnTo>
                <a:lnTo>
                  <a:pt x="28403" y="80321"/>
                </a:lnTo>
                <a:lnTo>
                  <a:pt x="19410" y="73458"/>
                </a:lnTo>
                <a:lnTo>
                  <a:pt x="12563" y="63549"/>
                </a:lnTo>
                <a:lnTo>
                  <a:pt x="8641" y="50607"/>
                </a:lnTo>
                <a:lnTo>
                  <a:pt x="8646" y="42886"/>
                </a:lnTo>
                <a:lnTo>
                  <a:pt x="12297" y="30465"/>
                </a:lnTo>
                <a:lnTo>
                  <a:pt x="18884" y="20752"/>
                </a:lnTo>
                <a:lnTo>
                  <a:pt x="27648" y="13828"/>
                </a:lnTo>
                <a:lnTo>
                  <a:pt x="37831" y="9770"/>
                </a:lnTo>
                <a:lnTo>
                  <a:pt x="48677" y="8658"/>
                </a:lnTo>
                <a:lnTo>
                  <a:pt x="59426" y="10570"/>
                </a:lnTo>
                <a:lnTo>
                  <a:pt x="69321" y="15586"/>
                </a:lnTo>
                <a:lnTo>
                  <a:pt x="77603" y="23785"/>
                </a:lnTo>
                <a:lnTo>
                  <a:pt x="83515" y="35246"/>
                </a:lnTo>
                <a:lnTo>
                  <a:pt x="84475" y="39086"/>
                </a:lnTo>
                <a:lnTo>
                  <a:pt x="84475" y="42926"/>
                </a:lnTo>
                <a:lnTo>
                  <a:pt x="85435" y="46767"/>
                </a:lnTo>
                <a:lnTo>
                  <a:pt x="84475" y="50607"/>
                </a:lnTo>
                <a:lnTo>
                  <a:pt x="84475" y="54448"/>
                </a:lnTo>
                <a:lnTo>
                  <a:pt x="83859" y="56685"/>
                </a:lnTo>
                <a:lnTo>
                  <a:pt x="81376" y="78165"/>
                </a:lnTo>
                <a:lnTo>
                  <a:pt x="88481" y="68061"/>
                </a:lnTo>
                <a:lnTo>
                  <a:pt x="93116" y="55408"/>
                </a:lnTo>
                <a:lnTo>
                  <a:pt x="94076" y="51568"/>
                </a:lnTo>
                <a:lnTo>
                  <a:pt x="94076" y="46767"/>
                </a:lnTo>
                <a:lnTo>
                  <a:pt x="93116" y="4196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4" name="object 1324"/>
          <p:cNvSpPr/>
          <p:nvPr/>
        </p:nvSpPr>
        <p:spPr>
          <a:xfrm>
            <a:off x="4240423" y="8344360"/>
            <a:ext cx="94076" cy="93501"/>
          </a:xfrm>
          <a:custGeom>
            <a:avLst/>
            <a:gdLst/>
            <a:ahLst/>
            <a:cxnLst/>
            <a:rect l="l" t="t" r="r" b="b"/>
            <a:pathLst>
              <a:path w="94076" h="93501">
                <a:moveTo>
                  <a:pt x="10758" y="76833"/>
                </a:moveTo>
                <a:lnTo>
                  <a:pt x="9601" y="50638"/>
                </a:lnTo>
                <a:lnTo>
                  <a:pt x="8641" y="46798"/>
                </a:lnTo>
                <a:lnTo>
                  <a:pt x="9601" y="42957"/>
                </a:lnTo>
                <a:lnTo>
                  <a:pt x="12783" y="30987"/>
                </a:lnTo>
                <a:lnTo>
                  <a:pt x="19150" y="21107"/>
                </a:lnTo>
                <a:lnTo>
                  <a:pt x="27830" y="14042"/>
                </a:lnTo>
                <a:lnTo>
                  <a:pt x="38019" y="9873"/>
                </a:lnTo>
                <a:lnTo>
                  <a:pt x="48916" y="8681"/>
                </a:lnTo>
                <a:lnTo>
                  <a:pt x="59716" y="10545"/>
                </a:lnTo>
                <a:lnTo>
                  <a:pt x="69618" y="15545"/>
                </a:lnTo>
                <a:lnTo>
                  <a:pt x="77818" y="23762"/>
                </a:lnTo>
                <a:lnTo>
                  <a:pt x="83515" y="35276"/>
                </a:lnTo>
                <a:lnTo>
                  <a:pt x="84475" y="39117"/>
                </a:lnTo>
                <a:lnTo>
                  <a:pt x="85450" y="42957"/>
                </a:lnTo>
                <a:lnTo>
                  <a:pt x="85450" y="50638"/>
                </a:lnTo>
                <a:lnTo>
                  <a:pt x="84475" y="54479"/>
                </a:lnTo>
                <a:lnTo>
                  <a:pt x="83590" y="57643"/>
                </a:lnTo>
                <a:lnTo>
                  <a:pt x="77884" y="69273"/>
                </a:lnTo>
                <a:lnTo>
                  <a:pt x="69704" y="77665"/>
                </a:lnTo>
                <a:lnTo>
                  <a:pt x="59841" y="82876"/>
                </a:lnTo>
                <a:lnTo>
                  <a:pt x="49085" y="84966"/>
                </a:lnTo>
                <a:lnTo>
                  <a:pt x="38228" y="83993"/>
                </a:lnTo>
                <a:lnTo>
                  <a:pt x="28060" y="80015"/>
                </a:lnTo>
                <a:lnTo>
                  <a:pt x="29412" y="90381"/>
                </a:lnTo>
                <a:lnTo>
                  <a:pt x="40373" y="93247"/>
                </a:lnTo>
                <a:lnTo>
                  <a:pt x="51664" y="93501"/>
                </a:lnTo>
                <a:lnTo>
                  <a:pt x="62716" y="91140"/>
                </a:lnTo>
                <a:lnTo>
                  <a:pt x="72958" y="86157"/>
                </a:lnTo>
                <a:lnTo>
                  <a:pt x="81821" y="78549"/>
                </a:lnTo>
                <a:lnTo>
                  <a:pt x="88736" y="68312"/>
                </a:lnTo>
                <a:lnTo>
                  <a:pt x="93131" y="55439"/>
                </a:lnTo>
                <a:lnTo>
                  <a:pt x="94076" y="51599"/>
                </a:lnTo>
                <a:lnTo>
                  <a:pt x="94076" y="41997"/>
                </a:lnTo>
                <a:lnTo>
                  <a:pt x="93131" y="37197"/>
                </a:lnTo>
                <a:lnTo>
                  <a:pt x="92156" y="32396"/>
                </a:lnTo>
                <a:lnTo>
                  <a:pt x="88483" y="24201"/>
                </a:lnTo>
                <a:lnTo>
                  <a:pt x="81360" y="14298"/>
                </a:lnTo>
                <a:lnTo>
                  <a:pt x="72652" y="7014"/>
                </a:lnTo>
                <a:lnTo>
                  <a:pt x="62825" y="2273"/>
                </a:lnTo>
                <a:lnTo>
                  <a:pt x="52347" y="0"/>
                </a:lnTo>
                <a:lnTo>
                  <a:pt x="41684" y="117"/>
                </a:lnTo>
                <a:lnTo>
                  <a:pt x="31305" y="2551"/>
                </a:lnTo>
                <a:lnTo>
                  <a:pt x="21675" y="7224"/>
                </a:lnTo>
                <a:lnTo>
                  <a:pt x="13263" y="14061"/>
                </a:lnTo>
                <a:lnTo>
                  <a:pt x="6535" y="22987"/>
                </a:lnTo>
                <a:lnTo>
                  <a:pt x="1958" y="33924"/>
                </a:lnTo>
                <a:lnTo>
                  <a:pt x="0" y="46798"/>
                </a:lnTo>
                <a:lnTo>
                  <a:pt x="0" y="51599"/>
                </a:lnTo>
                <a:lnTo>
                  <a:pt x="960" y="56399"/>
                </a:lnTo>
                <a:lnTo>
                  <a:pt x="4206" y="66160"/>
                </a:lnTo>
                <a:lnTo>
                  <a:pt x="10758" y="7683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5" name="object 1325"/>
          <p:cNvSpPr/>
          <p:nvPr/>
        </p:nvSpPr>
        <p:spPr>
          <a:xfrm>
            <a:off x="4250024" y="8394999"/>
            <a:ext cx="19810" cy="39742"/>
          </a:xfrm>
          <a:custGeom>
            <a:avLst/>
            <a:gdLst/>
            <a:ahLst/>
            <a:cxnLst/>
            <a:rect l="l" t="t" r="r" b="b"/>
            <a:pathLst>
              <a:path w="19810" h="39742">
                <a:moveTo>
                  <a:pt x="0" y="0"/>
                </a:moveTo>
                <a:lnTo>
                  <a:pt x="1157" y="26194"/>
                </a:lnTo>
                <a:lnTo>
                  <a:pt x="9749" y="34269"/>
                </a:lnTo>
                <a:lnTo>
                  <a:pt x="19810" y="39742"/>
                </a:lnTo>
                <a:lnTo>
                  <a:pt x="18459" y="29376"/>
                </a:lnTo>
                <a:lnTo>
                  <a:pt x="9771" y="22451"/>
                </a:lnTo>
                <a:lnTo>
                  <a:pt x="3354" y="1264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6" name="object 1326"/>
          <p:cNvSpPr/>
          <p:nvPr/>
        </p:nvSpPr>
        <p:spPr>
          <a:xfrm>
            <a:off x="4327779" y="8344360"/>
            <a:ext cx="94076" cy="93502"/>
          </a:xfrm>
          <a:custGeom>
            <a:avLst/>
            <a:gdLst/>
            <a:ahLst/>
            <a:cxnLst/>
            <a:rect l="l" t="t" r="r" b="b"/>
            <a:pathLst>
              <a:path w="94076" h="93502">
                <a:moveTo>
                  <a:pt x="960" y="56400"/>
                </a:moveTo>
                <a:lnTo>
                  <a:pt x="4367" y="66160"/>
                </a:lnTo>
                <a:lnTo>
                  <a:pt x="8641" y="50639"/>
                </a:lnTo>
                <a:lnTo>
                  <a:pt x="8646" y="42917"/>
                </a:lnTo>
                <a:lnTo>
                  <a:pt x="12265" y="30243"/>
                </a:lnTo>
                <a:lnTo>
                  <a:pt x="18773" y="20396"/>
                </a:lnTo>
                <a:lnTo>
                  <a:pt x="27434" y="13432"/>
                </a:lnTo>
                <a:lnTo>
                  <a:pt x="37515" y="9406"/>
                </a:lnTo>
                <a:lnTo>
                  <a:pt x="48282" y="8373"/>
                </a:lnTo>
                <a:lnTo>
                  <a:pt x="58999" y="10388"/>
                </a:lnTo>
                <a:lnTo>
                  <a:pt x="68933" y="15507"/>
                </a:lnTo>
                <a:lnTo>
                  <a:pt x="77350" y="23785"/>
                </a:lnTo>
                <a:lnTo>
                  <a:pt x="83515" y="35277"/>
                </a:lnTo>
                <a:lnTo>
                  <a:pt x="84490" y="39117"/>
                </a:lnTo>
                <a:lnTo>
                  <a:pt x="84490" y="54479"/>
                </a:lnTo>
                <a:lnTo>
                  <a:pt x="83481" y="58273"/>
                </a:lnTo>
                <a:lnTo>
                  <a:pt x="77884" y="69695"/>
                </a:lnTo>
                <a:lnTo>
                  <a:pt x="69758" y="77915"/>
                </a:lnTo>
                <a:lnTo>
                  <a:pt x="59895" y="82991"/>
                </a:lnTo>
                <a:lnTo>
                  <a:pt x="49089" y="84980"/>
                </a:lnTo>
                <a:lnTo>
                  <a:pt x="38131" y="83940"/>
                </a:lnTo>
                <a:lnTo>
                  <a:pt x="27814" y="79928"/>
                </a:lnTo>
                <a:lnTo>
                  <a:pt x="18932" y="73002"/>
                </a:lnTo>
                <a:lnTo>
                  <a:pt x="12277" y="63220"/>
                </a:lnTo>
                <a:lnTo>
                  <a:pt x="19618" y="84908"/>
                </a:lnTo>
                <a:lnTo>
                  <a:pt x="29609" y="90381"/>
                </a:lnTo>
                <a:lnTo>
                  <a:pt x="40455" y="93247"/>
                </a:lnTo>
                <a:lnTo>
                  <a:pt x="51614" y="93502"/>
                </a:lnTo>
                <a:lnTo>
                  <a:pt x="62544" y="91140"/>
                </a:lnTo>
                <a:lnTo>
                  <a:pt x="72702" y="86158"/>
                </a:lnTo>
                <a:lnTo>
                  <a:pt x="81548" y="78550"/>
                </a:lnTo>
                <a:lnTo>
                  <a:pt x="88538" y="68312"/>
                </a:lnTo>
                <a:lnTo>
                  <a:pt x="93131" y="55439"/>
                </a:lnTo>
                <a:lnTo>
                  <a:pt x="93131" y="51599"/>
                </a:lnTo>
                <a:lnTo>
                  <a:pt x="94076" y="46798"/>
                </a:lnTo>
                <a:lnTo>
                  <a:pt x="93131" y="41998"/>
                </a:lnTo>
                <a:lnTo>
                  <a:pt x="93131" y="37197"/>
                </a:lnTo>
                <a:lnTo>
                  <a:pt x="92171" y="32397"/>
                </a:lnTo>
                <a:lnTo>
                  <a:pt x="88344" y="24194"/>
                </a:lnTo>
                <a:lnTo>
                  <a:pt x="81062" y="14293"/>
                </a:lnTo>
                <a:lnTo>
                  <a:pt x="72263" y="7011"/>
                </a:lnTo>
                <a:lnTo>
                  <a:pt x="62402" y="2272"/>
                </a:lnTo>
                <a:lnTo>
                  <a:pt x="51935" y="0"/>
                </a:lnTo>
                <a:lnTo>
                  <a:pt x="41318" y="118"/>
                </a:lnTo>
                <a:lnTo>
                  <a:pt x="31007" y="2553"/>
                </a:lnTo>
                <a:lnTo>
                  <a:pt x="21458" y="7226"/>
                </a:lnTo>
                <a:lnTo>
                  <a:pt x="13127" y="14063"/>
                </a:lnTo>
                <a:lnTo>
                  <a:pt x="6469" y="22988"/>
                </a:lnTo>
                <a:lnTo>
                  <a:pt x="1942" y="33925"/>
                </a:lnTo>
                <a:lnTo>
                  <a:pt x="0" y="46798"/>
                </a:lnTo>
                <a:lnTo>
                  <a:pt x="0" y="51599"/>
                </a:lnTo>
                <a:lnTo>
                  <a:pt x="960" y="5640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7" name="object 1327"/>
          <p:cNvSpPr/>
          <p:nvPr/>
        </p:nvSpPr>
        <p:spPr>
          <a:xfrm>
            <a:off x="4332146" y="8394999"/>
            <a:ext cx="15250" cy="34269"/>
          </a:xfrm>
          <a:custGeom>
            <a:avLst/>
            <a:gdLst/>
            <a:ahLst/>
            <a:cxnLst/>
            <a:rect l="l" t="t" r="r" b="b"/>
            <a:pathLst>
              <a:path w="15250" h="34269">
                <a:moveTo>
                  <a:pt x="6656" y="26194"/>
                </a:moveTo>
                <a:lnTo>
                  <a:pt x="15250" y="34269"/>
                </a:lnTo>
                <a:lnTo>
                  <a:pt x="7909" y="12580"/>
                </a:lnTo>
                <a:lnTo>
                  <a:pt x="4273" y="0"/>
                </a:lnTo>
                <a:lnTo>
                  <a:pt x="0" y="15521"/>
                </a:lnTo>
                <a:lnTo>
                  <a:pt x="6656" y="2619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8" name="object 1328"/>
          <p:cNvSpPr/>
          <p:nvPr/>
        </p:nvSpPr>
        <p:spPr>
          <a:xfrm>
            <a:off x="1682114" y="8504438"/>
            <a:ext cx="2706151" cy="58555"/>
          </a:xfrm>
          <a:custGeom>
            <a:avLst/>
            <a:gdLst/>
            <a:ahLst/>
            <a:cxnLst/>
            <a:rect l="l" t="t" r="r" b="b"/>
            <a:pathLst>
              <a:path w="2706151" h="58555">
                <a:moveTo>
                  <a:pt x="1051163" y="55673"/>
                </a:moveTo>
                <a:lnTo>
                  <a:pt x="1136599" y="55673"/>
                </a:lnTo>
                <a:lnTo>
                  <a:pt x="1223954" y="50875"/>
                </a:lnTo>
                <a:lnTo>
                  <a:pt x="1311310" y="44153"/>
                </a:lnTo>
                <a:lnTo>
                  <a:pt x="1482181" y="44153"/>
                </a:lnTo>
                <a:lnTo>
                  <a:pt x="1503665" y="43229"/>
                </a:lnTo>
                <a:lnTo>
                  <a:pt x="1525201" y="42465"/>
                </a:lnTo>
                <a:lnTo>
                  <a:pt x="1546783" y="41848"/>
                </a:lnTo>
                <a:lnTo>
                  <a:pt x="1568404" y="41364"/>
                </a:lnTo>
                <a:lnTo>
                  <a:pt x="1590061" y="41002"/>
                </a:lnTo>
                <a:lnTo>
                  <a:pt x="1611746" y="40748"/>
                </a:lnTo>
                <a:lnTo>
                  <a:pt x="1633453" y="40589"/>
                </a:lnTo>
                <a:lnTo>
                  <a:pt x="1655179" y="40512"/>
                </a:lnTo>
                <a:lnTo>
                  <a:pt x="1676915" y="40504"/>
                </a:lnTo>
                <a:lnTo>
                  <a:pt x="1698658" y="40552"/>
                </a:lnTo>
                <a:lnTo>
                  <a:pt x="1720400" y="40643"/>
                </a:lnTo>
                <a:lnTo>
                  <a:pt x="1742136" y="40765"/>
                </a:lnTo>
                <a:lnTo>
                  <a:pt x="1763862" y="40904"/>
                </a:lnTo>
                <a:lnTo>
                  <a:pt x="1785569" y="41047"/>
                </a:lnTo>
                <a:lnTo>
                  <a:pt x="1807254" y="41182"/>
                </a:lnTo>
                <a:lnTo>
                  <a:pt x="1828911" y="41295"/>
                </a:lnTo>
                <a:lnTo>
                  <a:pt x="1850533" y="41374"/>
                </a:lnTo>
                <a:lnTo>
                  <a:pt x="1872114" y="41405"/>
                </a:lnTo>
                <a:lnTo>
                  <a:pt x="1893650" y="41375"/>
                </a:lnTo>
                <a:lnTo>
                  <a:pt x="1915134" y="41272"/>
                </a:lnTo>
                <a:lnTo>
                  <a:pt x="2000570" y="41272"/>
                </a:lnTo>
                <a:lnTo>
                  <a:pt x="2087925" y="36473"/>
                </a:lnTo>
                <a:lnTo>
                  <a:pt x="2174321" y="36473"/>
                </a:lnTo>
                <a:lnTo>
                  <a:pt x="2261676" y="33593"/>
                </a:lnTo>
                <a:lnTo>
                  <a:pt x="2347127" y="28788"/>
                </a:lnTo>
                <a:lnTo>
                  <a:pt x="2433523" y="28788"/>
                </a:lnTo>
                <a:lnTo>
                  <a:pt x="2520878" y="26868"/>
                </a:lnTo>
                <a:lnTo>
                  <a:pt x="2699430" y="26868"/>
                </a:lnTo>
                <a:lnTo>
                  <a:pt x="2706151" y="20162"/>
                </a:lnTo>
                <a:lnTo>
                  <a:pt x="2706151" y="5760"/>
                </a:lnTo>
                <a:lnTo>
                  <a:pt x="2699430" y="0"/>
                </a:lnTo>
                <a:lnTo>
                  <a:pt x="2519918" y="0"/>
                </a:lnTo>
                <a:lnTo>
                  <a:pt x="2433523" y="2880"/>
                </a:lnTo>
                <a:lnTo>
                  <a:pt x="2346167" y="2880"/>
                </a:lnTo>
                <a:lnTo>
                  <a:pt x="2260716" y="6720"/>
                </a:lnTo>
                <a:lnTo>
                  <a:pt x="2174321" y="10561"/>
                </a:lnTo>
                <a:lnTo>
                  <a:pt x="2086965" y="10561"/>
                </a:lnTo>
                <a:lnTo>
                  <a:pt x="2000570" y="14401"/>
                </a:lnTo>
                <a:lnTo>
                  <a:pt x="1915134" y="14401"/>
                </a:lnTo>
                <a:lnTo>
                  <a:pt x="1893650" y="14634"/>
                </a:lnTo>
                <a:lnTo>
                  <a:pt x="1872114" y="14767"/>
                </a:lnTo>
                <a:lnTo>
                  <a:pt x="1850533" y="14815"/>
                </a:lnTo>
                <a:lnTo>
                  <a:pt x="1828911" y="14793"/>
                </a:lnTo>
                <a:lnTo>
                  <a:pt x="1807254" y="14716"/>
                </a:lnTo>
                <a:lnTo>
                  <a:pt x="1785569" y="14600"/>
                </a:lnTo>
                <a:lnTo>
                  <a:pt x="1763862" y="14459"/>
                </a:lnTo>
                <a:lnTo>
                  <a:pt x="1742136" y="14309"/>
                </a:lnTo>
                <a:lnTo>
                  <a:pt x="1720400" y="14165"/>
                </a:lnTo>
                <a:lnTo>
                  <a:pt x="1698658" y="14041"/>
                </a:lnTo>
                <a:lnTo>
                  <a:pt x="1676915" y="13954"/>
                </a:lnTo>
                <a:lnTo>
                  <a:pt x="1655179" y="13917"/>
                </a:lnTo>
                <a:lnTo>
                  <a:pt x="1633453" y="13947"/>
                </a:lnTo>
                <a:lnTo>
                  <a:pt x="1611746" y="14059"/>
                </a:lnTo>
                <a:lnTo>
                  <a:pt x="1590061" y="14266"/>
                </a:lnTo>
                <a:lnTo>
                  <a:pt x="1568404" y="14586"/>
                </a:lnTo>
                <a:lnTo>
                  <a:pt x="1546783" y="15032"/>
                </a:lnTo>
                <a:lnTo>
                  <a:pt x="1525201" y="15620"/>
                </a:lnTo>
                <a:lnTo>
                  <a:pt x="1503665" y="16365"/>
                </a:lnTo>
                <a:lnTo>
                  <a:pt x="1482181" y="17282"/>
                </a:lnTo>
                <a:lnTo>
                  <a:pt x="1308430" y="17282"/>
                </a:lnTo>
                <a:lnTo>
                  <a:pt x="1222994" y="24947"/>
                </a:lnTo>
                <a:lnTo>
                  <a:pt x="1136599" y="28788"/>
                </a:lnTo>
                <a:lnTo>
                  <a:pt x="1050203" y="28788"/>
                </a:lnTo>
                <a:lnTo>
                  <a:pt x="963808" y="32634"/>
                </a:lnTo>
                <a:lnTo>
                  <a:pt x="5745" y="32634"/>
                </a:lnTo>
                <a:lnTo>
                  <a:pt x="0" y="38391"/>
                </a:lnTo>
                <a:lnTo>
                  <a:pt x="0" y="52791"/>
                </a:lnTo>
                <a:lnTo>
                  <a:pt x="3828" y="56631"/>
                </a:lnTo>
                <a:lnTo>
                  <a:pt x="1022106" y="56631"/>
                </a:lnTo>
                <a:lnTo>
                  <a:pt x="1051163" y="5567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9" name="object 1329"/>
          <p:cNvSpPr/>
          <p:nvPr/>
        </p:nvSpPr>
        <p:spPr>
          <a:xfrm>
            <a:off x="4446818" y="6505773"/>
            <a:ext cx="1844100" cy="1871944"/>
          </a:xfrm>
          <a:custGeom>
            <a:avLst/>
            <a:gdLst/>
            <a:ahLst/>
            <a:cxnLst/>
            <a:rect l="l" t="t" r="r" b="b"/>
            <a:pathLst>
              <a:path w="1844100" h="1871944">
                <a:moveTo>
                  <a:pt x="364799" y="1693392"/>
                </a:moveTo>
                <a:lnTo>
                  <a:pt x="356143" y="1668429"/>
                </a:lnTo>
                <a:lnTo>
                  <a:pt x="354238" y="1669389"/>
                </a:lnTo>
                <a:lnTo>
                  <a:pt x="353263" y="1670349"/>
                </a:lnTo>
                <a:lnTo>
                  <a:pt x="351358" y="1671309"/>
                </a:lnTo>
                <a:lnTo>
                  <a:pt x="269748" y="1751944"/>
                </a:lnTo>
                <a:lnTo>
                  <a:pt x="265850" y="1753058"/>
                </a:lnTo>
                <a:lnTo>
                  <a:pt x="182392" y="1776907"/>
                </a:lnTo>
                <a:lnTo>
                  <a:pt x="95996" y="1809551"/>
                </a:lnTo>
                <a:lnTo>
                  <a:pt x="9601" y="1845061"/>
                </a:lnTo>
                <a:lnTo>
                  <a:pt x="2880" y="1847941"/>
                </a:lnTo>
                <a:lnTo>
                  <a:pt x="0" y="1855622"/>
                </a:lnTo>
                <a:lnTo>
                  <a:pt x="2880" y="1862343"/>
                </a:lnTo>
                <a:lnTo>
                  <a:pt x="4800" y="1869064"/>
                </a:lnTo>
                <a:lnTo>
                  <a:pt x="12481" y="1871944"/>
                </a:lnTo>
                <a:lnTo>
                  <a:pt x="19202" y="1870024"/>
                </a:lnTo>
                <a:lnTo>
                  <a:pt x="106558" y="1834499"/>
                </a:lnTo>
                <a:lnTo>
                  <a:pt x="191993" y="1801870"/>
                </a:lnTo>
                <a:lnTo>
                  <a:pt x="264002" y="1754825"/>
                </a:lnTo>
                <a:lnTo>
                  <a:pt x="277428" y="1776907"/>
                </a:lnTo>
                <a:lnTo>
                  <a:pt x="279349" y="1776907"/>
                </a:lnTo>
                <a:lnTo>
                  <a:pt x="281269" y="1775947"/>
                </a:lnTo>
                <a:lnTo>
                  <a:pt x="283189" y="1774027"/>
                </a:lnTo>
                <a:lnTo>
                  <a:pt x="367698" y="1692350"/>
                </a:lnTo>
                <a:lnTo>
                  <a:pt x="450235" y="1662668"/>
                </a:lnTo>
                <a:lnTo>
                  <a:pt x="369600" y="1690512"/>
                </a:lnTo>
                <a:lnTo>
                  <a:pt x="441594" y="1637705"/>
                </a:lnTo>
                <a:lnTo>
                  <a:pt x="356143" y="1668429"/>
                </a:lnTo>
                <a:lnTo>
                  <a:pt x="364799" y="1693392"/>
                </a:lnTo>
                <a:close/>
              </a:path>
              <a:path w="1844100" h="1871944">
                <a:moveTo>
                  <a:pt x="622066" y="1598355"/>
                </a:moveTo>
                <a:lnTo>
                  <a:pt x="617265" y="1572432"/>
                </a:lnTo>
                <a:lnTo>
                  <a:pt x="616305" y="1572432"/>
                </a:lnTo>
                <a:lnTo>
                  <a:pt x="614385" y="1573392"/>
                </a:lnTo>
                <a:lnTo>
                  <a:pt x="613425" y="1573392"/>
                </a:lnTo>
                <a:lnTo>
                  <a:pt x="528134" y="1618889"/>
                </a:lnTo>
                <a:lnTo>
                  <a:pt x="441594" y="1637705"/>
                </a:lnTo>
                <a:lnTo>
                  <a:pt x="369600" y="1690512"/>
                </a:lnTo>
                <a:lnTo>
                  <a:pt x="450235" y="1662668"/>
                </a:lnTo>
                <a:lnTo>
                  <a:pt x="527029" y="1619478"/>
                </a:lnTo>
                <a:lnTo>
                  <a:pt x="529910" y="1618503"/>
                </a:lnTo>
                <a:lnTo>
                  <a:pt x="535670" y="1643466"/>
                </a:lnTo>
                <a:lnTo>
                  <a:pt x="537591" y="1643466"/>
                </a:lnTo>
                <a:lnTo>
                  <a:pt x="538551" y="1642506"/>
                </a:lnTo>
                <a:lnTo>
                  <a:pt x="624991" y="1597868"/>
                </a:lnTo>
                <a:lnTo>
                  <a:pt x="708461" y="1583954"/>
                </a:lnTo>
                <a:lnTo>
                  <a:pt x="625906" y="1597395"/>
                </a:lnTo>
                <a:lnTo>
                  <a:pt x="704621" y="1558030"/>
                </a:lnTo>
                <a:lnTo>
                  <a:pt x="617265" y="1572432"/>
                </a:lnTo>
                <a:lnTo>
                  <a:pt x="622066" y="1598355"/>
                </a:lnTo>
                <a:close/>
              </a:path>
              <a:path w="1844100" h="1871944">
                <a:moveTo>
                  <a:pt x="1558169" y="396090"/>
                </a:moveTo>
                <a:lnTo>
                  <a:pt x="1473555" y="554857"/>
                </a:lnTo>
                <a:lnTo>
                  <a:pt x="1558030" y="396468"/>
                </a:lnTo>
                <a:lnTo>
                  <a:pt x="1558991" y="394548"/>
                </a:lnTo>
                <a:lnTo>
                  <a:pt x="1645401" y="157429"/>
                </a:lnTo>
                <a:lnTo>
                  <a:pt x="1558169" y="396090"/>
                </a:lnTo>
                <a:close/>
              </a:path>
              <a:path w="1844100" h="1871944">
                <a:moveTo>
                  <a:pt x="1740438" y="19202"/>
                </a:moveTo>
                <a:lnTo>
                  <a:pt x="1753864" y="39364"/>
                </a:lnTo>
                <a:lnTo>
                  <a:pt x="1832579" y="26883"/>
                </a:lnTo>
                <a:lnTo>
                  <a:pt x="1839300" y="25923"/>
                </a:lnTo>
                <a:lnTo>
                  <a:pt x="1844100" y="19202"/>
                </a:lnTo>
                <a:lnTo>
                  <a:pt x="1843140" y="12481"/>
                </a:lnTo>
                <a:lnTo>
                  <a:pt x="1841220" y="4800"/>
                </a:lnTo>
                <a:lnTo>
                  <a:pt x="1834514" y="0"/>
                </a:lnTo>
                <a:lnTo>
                  <a:pt x="1827794" y="1920"/>
                </a:lnTo>
                <a:lnTo>
                  <a:pt x="1740438" y="19202"/>
                </a:lnTo>
                <a:close/>
              </a:path>
              <a:path w="1844100" h="1871944">
                <a:moveTo>
                  <a:pt x="888933" y="1452432"/>
                </a:moveTo>
                <a:lnTo>
                  <a:pt x="885093" y="1456273"/>
                </a:lnTo>
                <a:lnTo>
                  <a:pt x="870691" y="1433230"/>
                </a:lnTo>
                <a:lnTo>
                  <a:pt x="869731" y="1434190"/>
                </a:lnTo>
                <a:lnTo>
                  <a:pt x="868771" y="1436110"/>
                </a:lnTo>
                <a:lnTo>
                  <a:pt x="788136" y="1535948"/>
                </a:lnTo>
                <a:lnTo>
                  <a:pt x="784654" y="1536868"/>
                </a:lnTo>
                <a:lnTo>
                  <a:pt x="704621" y="1558030"/>
                </a:lnTo>
                <a:lnTo>
                  <a:pt x="625906" y="1597395"/>
                </a:lnTo>
                <a:lnTo>
                  <a:pt x="708461" y="1583954"/>
                </a:lnTo>
                <a:lnTo>
                  <a:pt x="781415" y="1540748"/>
                </a:lnTo>
                <a:lnTo>
                  <a:pt x="794857" y="1561871"/>
                </a:lnTo>
                <a:lnTo>
                  <a:pt x="797737" y="1560911"/>
                </a:lnTo>
                <a:lnTo>
                  <a:pt x="800618" y="1558991"/>
                </a:lnTo>
                <a:lnTo>
                  <a:pt x="801578" y="1557070"/>
                </a:lnTo>
                <a:lnTo>
                  <a:pt x="886236" y="1455663"/>
                </a:lnTo>
                <a:lnTo>
                  <a:pt x="971489" y="1410202"/>
                </a:lnTo>
                <a:lnTo>
                  <a:pt x="956142" y="1390040"/>
                </a:lnTo>
                <a:lnTo>
                  <a:pt x="888933" y="1452432"/>
                </a:lnTo>
                <a:close/>
              </a:path>
              <a:path w="1844100" h="1871944">
                <a:moveTo>
                  <a:pt x="527029" y="1619478"/>
                </a:moveTo>
                <a:lnTo>
                  <a:pt x="450235" y="1662668"/>
                </a:lnTo>
                <a:lnTo>
                  <a:pt x="535670" y="1643466"/>
                </a:lnTo>
                <a:lnTo>
                  <a:pt x="529910" y="1618503"/>
                </a:lnTo>
                <a:lnTo>
                  <a:pt x="527029" y="1619478"/>
                </a:lnTo>
                <a:close/>
              </a:path>
              <a:path w="1844100" h="1871944">
                <a:moveTo>
                  <a:pt x="277428" y="1776907"/>
                </a:moveTo>
                <a:lnTo>
                  <a:pt x="264002" y="1754825"/>
                </a:lnTo>
                <a:lnTo>
                  <a:pt x="191993" y="1801870"/>
                </a:lnTo>
                <a:lnTo>
                  <a:pt x="277428" y="1776907"/>
                </a:lnTo>
                <a:close/>
              </a:path>
              <a:path w="1844100" h="1871944">
                <a:moveTo>
                  <a:pt x="794857" y="1561871"/>
                </a:moveTo>
                <a:lnTo>
                  <a:pt x="781415" y="1540748"/>
                </a:lnTo>
                <a:lnTo>
                  <a:pt x="708461" y="1583954"/>
                </a:lnTo>
                <a:lnTo>
                  <a:pt x="794857" y="1561871"/>
                </a:lnTo>
                <a:close/>
              </a:path>
              <a:path w="1844100" h="1871944">
                <a:moveTo>
                  <a:pt x="1147160" y="1231651"/>
                </a:moveTo>
                <a:lnTo>
                  <a:pt x="1126053" y="1217249"/>
                </a:lnTo>
                <a:lnTo>
                  <a:pt x="1061740" y="1313246"/>
                </a:lnTo>
                <a:lnTo>
                  <a:pt x="1147160" y="1231651"/>
                </a:lnTo>
                <a:close/>
              </a:path>
              <a:path w="1844100" h="1871944">
                <a:moveTo>
                  <a:pt x="1128933" y="1213408"/>
                </a:moveTo>
                <a:lnTo>
                  <a:pt x="1212448" y="1037722"/>
                </a:lnTo>
                <a:lnTo>
                  <a:pt x="1127022" y="1215234"/>
                </a:lnTo>
                <a:lnTo>
                  <a:pt x="1128933" y="1213408"/>
                </a:lnTo>
                <a:close/>
              </a:path>
              <a:path w="1844100" h="1871944">
                <a:moveTo>
                  <a:pt x="1323807" y="908136"/>
                </a:moveTo>
                <a:lnTo>
                  <a:pt x="1409242" y="686379"/>
                </a:lnTo>
                <a:lnTo>
                  <a:pt x="1408282" y="689259"/>
                </a:lnTo>
                <a:lnTo>
                  <a:pt x="1494678" y="570219"/>
                </a:lnTo>
                <a:lnTo>
                  <a:pt x="1582994" y="407029"/>
                </a:lnTo>
                <a:lnTo>
                  <a:pt x="1582994" y="405109"/>
                </a:lnTo>
                <a:lnTo>
                  <a:pt x="1670349" y="166085"/>
                </a:lnTo>
                <a:lnTo>
                  <a:pt x="1668429" y="168965"/>
                </a:lnTo>
                <a:lnTo>
                  <a:pt x="1750840" y="43952"/>
                </a:lnTo>
                <a:lnTo>
                  <a:pt x="1745223" y="45125"/>
                </a:lnTo>
                <a:lnTo>
                  <a:pt x="1750840" y="43952"/>
                </a:lnTo>
                <a:lnTo>
                  <a:pt x="1832579" y="26883"/>
                </a:lnTo>
                <a:lnTo>
                  <a:pt x="1753864" y="39364"/>
                </a:lnTo>
                <a:lnTo>
                  <a:pt x="1740438" y="19202"/>
                </a:lnTo>
                <a:lnTo>
                  <a:pt x="1736598" y="20162"/>
                </a:lnTo>
                <a:lnTo>
                  <a:pt x="1733702" y="22082"/>
                </a:lnTo>
                <a:lnTo>
                  <a:pt x="1731782" y="24963"/>
                </a:lnTo>
                <a:lnTo>
                  <a:pt x="1646346" y="154564"/>
                </a:lnTo>
                <a:lnTo>
                  <a:pt x="1645401" y="154564"/>
                </a:lnTo>
                <a:lnTo>
                  <a:pt x="1645401" y="157429"/>
                </a:lnTo>
                <a:lnTo>
                  <a:pt x="1558991" y="394548"/>
                </a:lnTo>
                <a:lnTo>
                  <a:pt x="1558030" y="396468"/>
                </a:lnTo>
                <a:lnTo>
                  <a:pt x="1473555" y="554857"/>
                </a:lnTo>
                <a:lnTo>
                  <a:pt x="1386199" y="673897"/>
                </a:lnTo>
                <a:lnTo>
                  <a:pt x="1386199" y="674857"/>
                </a:lnTo>
                <a:lnTo>
                  <a:pt x="1385239" y="675817"/>
                </a:lnTo>
                <a:lnTo>
                  <a:pt x="1385239" y="676777"/>
                </a:lnTo>
                <a:lnTo>
                  <a:pt x="1298844" y="898535"/>
                </a:lnTo>
                <a:lnTo>
                  <a:pt x="1300764" y="896614"/>
                </a:lnTo>
                <a:lnTo>
                  <a:pt x="1212448" y="1037722"/>
                </a:lnTo>
                <a:lnTo>
                  <a:pt x="1128933" y="1213408"/>
                </a:lnTo>
                <a:lnTo>
                  <a:pt x="1127022" y="1215234"/>
                </a:lnTo>
                <a:lnTo>
                  <a:pt x="1042522" y="1295963"/>
                </a:lnTo>
                <a:lnTo>
                  <a:pt x="959982" y="1387160"/>
                </a:lnTo>
                <a:lnTo>
                  <a:pt x="957708" y="1388334"/>
                </a:lnTo>
                <a:lnTo>
                  <a:pt x="872611" y="1432285"/>
                </a:lnTo>
                <a:lnTo>
                  <a:pt x="870691" y="1433230"/>
                </a:lnTo>
                <a:lnTo>
                  <a:pt x="885093" y="1456273"/>
                </a:lnTo>
                <a:lnTo>
                  <a:pt x="888933" y="1452432"/>
                </a:lnTo>
                <a:lnTo>
                  <a:pt x="956142" y="1390040"/>
                </a:lnTo>
                <a:lnTo>
                  <a:pt x="971489" y="1410202"/>
                </a:lnTo>
                <a:lnTo>
                  <a:pt x="973409" y="1409242"/>
                </a:lnTo>
                <a:lnTo>
                  <a:pt x="974369" y="1408282"/>
                </a:lnTo>
                <a:lnTo>
                  <a:pt x="975329" y="1408282"/>
                </a:lnTo>
                <a:lnTo>
                  <a:pt x="1061740" y="1313246"/>
                </a:lnTo>
                <a:lnTo>
                  <a:pt x="1126053" y="1217249"/>
                </a:lnTo>
                <a:lnTo>
                  <a:pt x="1147160" y="1231651"/>
                </a:lnTo>
                <a:lnTo>
                  <a:pt x="1148120" y="1230675"/>
                </a:lnTo>
                <a:lnTo>
                  <a:pt x="1149096" y="1229730"/>
                </a:lnTo>
                <a:lnTo>
                  <a:pt x="1150040" y="1227810"/>
                </a:lnTo>
                <a:lnTo>
                  <a:pt x="1236451" y="1049243"/>
                </a:lnTo>
                <a:lnTo>
                  <a:pt x="1322847" y="910056"/>
                </a:lnTo>
                <a:lnTo>
                  <a:pt x="1323807" y="910056"/>
                </a:lnTo>
                <a:lnTo>
                  <a:pt x="1323807" y="908136"/>
                </a:lnTo>
                <a:close/>
              </a:path>
              <a:path w="1844100" h="1871944">
                <a:moveTo>
                  <a:pt x="959982" y="1387160"/>
                </a:moveTo>
                <a:lnTo>
                  <a:pt x="1042522" y="1295963"/>
                </a:lnTo>
                <a:lnTo>
                  <a:pt x="957708" y="1388334"/>
                </a:lnTo>
                <a:lnTo>
                  <a:pt x="959982" y="1387160"/>
                </a:lnTo>
                <a:close/>
              </a:path>
              <a:path w="1844100" h="1871944">
                <a:moveTo>
                  <a:pt x="788136" y="1535948"/>
                </a:moveTo>
                <a:lnTo>
                  <a:pt x="868771" y="1436110"/>
                </a:lnTo>
                <a:lnTo>
                  <a:pt x="784654" y="1536868"/>
                </a:lnTo>
                <a:lnTo>
                  <a:pt x="788136" y="1535948"/>
                </a:lnTo>
                <a:close/>
              </a:path>
              <a:path w="1844100" h="1871944">
                <a:moveTo>
                  <a:pt x="269748" y="1751944"/>
                </a:moveTo>
                <a:lnTo>
                  <a:pt x="351358" y="1671309"/>
                </a:lnTo>
                <a:lnTo>
                  <a:pt x="265850" y="1753058"/>
                </a:lnTo>
                <a:lnTo>
                  <a:pt x="269748" y="175194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0" name="object 1330"/>
          <p:cNvSpPr/>
          <p:nvPr/>
        </p:nvSpPr>
        <p:spPr>
          <a:xfrm>
            <a:off x="4424751" y="8333680"/>
            <a:ext cx="16044" cy="57549"/>
          </a:xfrm>
          <a:custGeom>
            <a:avLst/>
            <a:gdLst/>
            <a:ahLst/>
            <a:cxnLst/>
            <a:rect l="l" t="t" r="r" b="b"/>
            <a:pathLst>
              <a:path w="16044" h="57549">
                <a:moveTo>
                  <a:pt x="7910" y="7180"/>
                </a:moveTo>
                <a:lnTo>
                  <a:pt x="2280" y="17103"/>
                </a:lnTo>
                <a:lnTo>
                  <a:pt x="0" y="29635"/>
                </a:lnTo>
                <a:lnTo>
                  <a:pt x="944" y="36355"/>
                </a:lnTo>
                <a:lnTo>
                  <a:pt x="1018" y="36704"/>
                </a:lnTo>
                <a:lnTo>
                  <a:pt x="5951" y="48871"/>
                </a:lnTo>
                <a:lnTo>
                  <a:pt x="14081" y="57549"/>
                </a:lnTo>
                <a:lnTo>
                  <a:pt x="8625" y="31555"/>
                </a:lnTo>
                <a:lnTo>
                  <a:pt x="8625" y="26754"/>
                </a:lnTo>
                <a:lnTo>
                  <a:pt x="9433" y="23136"/>
                </a:lnTo>
                <a:lnTo>
                  <a:pt x="16044" y="0"/>
                </a:lnTo>
                <a:lnTo>
                  <a:pt x="7910" y="71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1" name="object 1331"/>
          <p:cNvSpPr/>
          <p:nvPr/>
        </p:nvSpPr>
        <p:spPr>
          <a:xfrm>
            <a:off x="4433376" y="8328098"/>
            <a:ext cx="62407" cy="70021"/>
          </a:xfrm>
          <a:custGeom>
            <a:avLst/>
            <a:gdLst/>
            <a:ahLst/>
            <a:cxnLst/>
            <a:rect l="l" t="t" r="r" b="b"/>
            <a:pathLst>
              <a:path w="62407" h="70021">
                <a:moveTo>
                  <a:pt x="61447" y="41937"/>
                </a:moveTo>
                <a:lnTo>
                  <a:pt x="62407" y="34256"/>
                </a:lnTo>
                <a:lnTo>
                  <a:pt x="61447" y="31376"/>
                </a:lnTo>
                <a:lnTo>
                  <a:pt x="61447" y="27536"/>
                </a:lnTo>
                <a:lnTo>
                  <a:pt x="60487" y="24655"/>
                </a:lnTo>
                <a:lnTo>
                  <a:pt x="56057" y="15622"/>
                </a:lnTo>
                <a:lnTo>
                  <a:pt x="48086" y="7033"/>
                </a:lnTo>
                <a:lnTo>
                  <a:pt x="38391" y="1871"/>
                </a:lnTo>
                <a:lnTo>
                  <a:pt x="27817" y="0"/>
                </a:lnTo>
                <a:lnTo>
                  <a:pt x="17211" y="1282"/>
                </a:lnTo>
                <a:lnTo>
                  <a:pt x="7418" y="5581"/>
                </a:lnTo>
                <a:lnTo>
                  <a:pt x="807" y="28718"/>
                </a:lnTo>
                <a:lnTo>
                  <a:pt x="6450" y="17941"/>
                </a:lnTo>
                <a:lnTo>
                  <a:pt x="15198" y="11178"/>
                </a:lnTo>
                <a:lnTo>
                  <a:pt x="25582" y="8592"/>
                </a:lnTo>
                <a:lnTo>
                  <a:pt x="36132" y="10348"/>
                </a:lnTo>
                <a:lnTo>
                  <a:pt x="45377" y="16608"/>
                </a:lnTo>
                <a:lnTo>
                  <a:pt x="51846" y="27536"/>
                </a:lnTo>
                <a:lnTo>
                  <a:pt x="52806" y="29456"/>
                </a:lnTo>
                <a:lnTo>
                  <a:pt x="52806" y="40977"/>
                </a:lnTo>
                <a:lnTo>
                  <a:pt x="51245" y="45793"/>
                </a:lnTo>
                <a:lnTo>
                  <a:pt x="44210" y="55373"/>
                </a:lnTo>
                <a:lnTo>
                  <a:pt x="34295" y="60484"/>
                </a:lnTo>
                <a:lnTo>
                  <a:pt x="23208" y="61172"/>
                </a:lnTo>
                <a:lnTo>
                  <a:pt x="12657" y="57481"/>
                </a:lnTo>
                <a:lnTo>
                  <a:pt x="4352" y="49454"/>
                </a:lnTo>
                <a:lnTo>
                  <a:pt x="0" y="37137"/>
                </a:lnTo>
                <a:lnTo>
                  <a:pt x="5456" y="63131"/>
                </a:lnTo>
                <a:lnTo>
                  <a:pt x="15713" y="68320"/>
                </a:lnTo>
                <a:lnTo>
                  <a:pt x="27026" y="70021"/>
                </a:lnTo>
                <a:lnTo>
                  <a:pt x="38327" y="68233"/>
                </a:lnTo>
                <a:lnTo>
                  <a:pt x="48544" y="62956"/>
                </a:lnTo>
                <a:lnTo>
                  <a:pt x="56607" y="54191"/>
                </a:lnTo>
                <a:lnTo>
                  <a:pt x="61447" y="4193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2" name="object 1332"/>
          <p:cNvSpPr/>
          <p:nvPr/>
        </p:nvSpPr>
        <p:spPr>
          <a:xfrm>
            <a:off x="4511146" y="8290957"/>
            <a:ext cx="71033" cy="64046"/>
          </a:xfrm>
          <a:custGeom>
            <a:avLst/>
            <a:gdLst/>
            <a:ahLst/>
            <a:cxnLst/>
            <a:rect l="l" t="t" r="r" b="b"/>
            <a:pathLst>
              <a:path w="71033" h="64046">
                <a:moveTo>
                  <a:pt x="2170" y="23757"/>
                </a:moveTo>
                <a:lnTo>
                  <a:pt x="0" y="35873"/>
                </a:lnTo>
                <a:lnTo>
                  <a:pt x="0" y="39713"/>
                </a:lnTo>
                <a:lnTo>
                  <a:pt x="960" y="42594"/>
                </a:lnTo>
                <a:lnTo>
                  <a:pt x="1253" y="43682"/>
                </a:lnTo>
                <a:lnTo>
                  <a:pt x="6816" y="55591"/>
                </a:lnTo>
                <a:lnTo>
                  <a:pt x="15148" y="64046"/>
                </a:lnTo>
                <a:lnTo>
                  <a:pt x="9585" y="37808"/>
                </a:lnTo>
                <a:lnTo>
                  <a:pt x="8625" y="34928"/>
                </a:lnTo>
                <a:lnTo>
                  <a:pt x="9585" y="32992"/>
                </a:lnTo>
                <a:lnTo>
                  <a:pt x="9895" y="30729"/>
                </a:lnTo>
                <a:lnTo>
                  <a:pt x="14676" y="19380"/>
                </a:lnTo>
                <a:lnTo>
                  <a:pt x="23211" y="12142"/>
                </a:lnTo>
                <a:lnTo>
                  <a:pt x="33778" y="9161"/>
                </a:lnTo>
                <a:lnTo>
                  <a:pt x="44658" y="10587"/>
                </a:lnTo>
                <a:lnTo>
                  <a:pt x="54129" y="16566"/>
                </a:lnTo>
                <a:lnTo>
                  <a:pt x="60472" y="27247"/>
                </a:lnTo>
                <a:lnTo>
                  <a:pt x="61432" y="30127"/>
                </a:lnTo>
                <a:lnTo>
                  <a:pt x="61432" y="32992"/>
                </a:lnTo>
                <a:lnTo>
                  <a:pt x="62392" y="35873"/>
                </a:lnTo>
                <a:lnTo>
                  <a:pt x="65082" y="54141"/>
                </a:lnTo>
                <a:lnTo>
                  <a:pt x="70073" y="41649"/>
                </a:lnTo>
                <a:lnTo>
                  <a:pt x="71033" y="38768"/>
                </a:lnTo>
                <a:lnTo>
                  <a:pt x="71033" y="32048"/>
                </a:lnTo>
                <a:lnTo>
                  <a:pt x="70073" y="28207"/>
                </a:lnTo>
                <a:lnTo>
                  <a:pt x="69113" y="24367"/>
                </a:lnTo>
                <a:lnTo>
                  <a:pt x="63308" y="13525"/>
                </a:lnTo>
                <a:lnTo>
                  <a:pt x="55050" y="5646"/>
                </a:lnTo>
                <a:lnTo>
                  <a:pt x="45348" y="1201"/>
                </a:lnTo>
                <a:lnTo>
                  <a:pt x="34973" y="0"/>
                </a:lnTo>
                <a:lnTo>
                  <a:pt x="24696" y="1847"/>
                </a:lnTo>
                <a:lnTo>
                  <a:pt x="15290" y="6551"/>
                </a:lnTo>
                <a:lnTo>
                  <a:pt x="7524" y="13919"/>
                </a:lnTo>
                <a:lnTo>
                  <a:pt x="2170" y="2375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3" name="object 1333"/>
          <p:cNvSpPr/>
          <p:nvPr/>
        </p:nvSpPr>
        <p:spPr>
          <a:xfrm>
            <a:off x="4520732" y="8326831"/>
            <a:ext cx="55496" cy="34680"/>
          </a:xfrm>
          <a:custGeom>
            <a:avLst/>
            <a:gdLst/>
            <a:ahLst/>
            <a:cxnLst/>
            <a:rect l="l" t="t" r="r" b="b"/>
            <a:pathLst>
              <a:path w="55496" h="34680">
                <a:moveTo>
                  <a:pt x="52806" y="0"/>
                </a:moveTo>
                <a:lnTo>
                  <a:pt x="51846" y="5775"/>
                </a:lnTo>
                <a:lnTo>
                  <a:pt x="50522" y="10006"/>
                </a:lnTo>
                <a:lnTo>
                  <a:pt x="43608" y="19765"/>
                </a:lnTo>
                <a:lnTo>
                  <a:pt x="33728" y="24930"/>
                </a:lnTo>
                <a:lnTo>
                  <a:pt x="22655" y="25616"/>
                </a:lnTo>
                <a:lnTo>
                  <a:pt x="12161" y="21937"/>
                </a:lnTo>
                <a:lnTo>
                  <a:pt x="4018" y="14005"/>
                </a:lnTo>
                <a:lnTo>
                  <a:pt x="0" y="1935"/>
                </a:lnTo>
                <a:lnTo>
                  <a:pt x="5562" y="28173"/>
                </a:lnTo>
                <a:lnTo>
                  <a:pt x="15712" y="33164"/>
                </a:lnTo>
                <a:lnTo>
                  <a:pt x="26730" y="34680"/>
                </a:lnTo>
                <a:lnTo>
                  <a:pt x="37667" y="32709"/>
                </a:lnTo>
                <a:lnTo>
                  <a:pt x="47572" y="27242"/>
                </a:lnTo>
                <a:lnTo>
                  <a:pt x="55496" y="18268"/>
                </a:lnTo>
                <a:lnTo>
                  <a:pt x="52806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4" name="object 1334"/>
          <p:cNvSpPr/>
          <p:nvPr/>
        </p:nvSpPr>
        <p:spPr>
          <a:xfrm>
            <a:off x="4598502" y="8258973"/>
            <a:ext cx="71033" cy="70491"/>
          </a:xfrm>
          <a:custGeom>
            <a:avLst/>
            <a:gdLst/>
            <a:ahLst/>
            <a:cxnLst/>
            <a:rect l="l" t="t" r="r" b="b"/>
            <a:pathLst>
              <a:path w="71033" h="70491">
                <a:moveTo>
                  <a:pt x="2283" y="22695"/>
                </a:moveTo>
                <a:lnTo>
                  <a:pt x="0" y="35228"/>
                </a:lnTo>
                <a:lnTo>
                  <a:pt x="960" y="42909"/>
                </a:lnTo>
                <a:lnTo>
                  <a:pt x="1222" y="43984"/>
                </a:lnTo>
                <a:lnTo>
                  <a:pt x="6522" y="55848"/>
                </a:lnTo>
                <a:lnTo>
                  <a:pt x="8625" y="37148"/>
                </a:lnTo>
                <a:lnTo>
                  <a:pt x="8625" y="32348"/>
                </a:lnTo>
                <a:lnTo>
                  <a:pt x="9434" y="28730"/>
                </a:lnTo>
                <a:lnTo>
                  <a:pt x="15081" y="17952"/>
                </a:lnTo>
                <a:lnTo>
                  <a:pt x="23831" y="11189"/>
                </a:lnTo>
                <a:lnTo>
                  <a:pt x="34214" y="8604"/>
                </a:lnTo>
                <a:lnTo>
                  <a:pt x="44761" y="10360"/>
                </a:lnTo>
                <a:lnTo>
                  <a:pt x="54003" y="16619"/>
                </a:lnTo>
                <a:lnTo>
                  <a:pt x="60472" y="27547"/>
                </a:lnTo>
                <a:lnTo>
                  <a:pt x="61432" y="32348"/>
                </a:lnTo>
                <a:lnTo>
                  <a:pt x="61432" y="40989"/>
                </a:lnTo>
                <a:lnTo>
                  <a:pt x="59567" y="45804"/>
                </a:lnTo>
                <a:lnTo>
                  <a:pt x="52070" y="55382"/>
                </a:lnTo>
                <a:lnTo>
                  <a:pt x="42076" y="60492"/>
                </a:lnTo>
                <a:lnTo>
                  <a:pt x="31159" y="61178"/>
                </a:lnTo>
                <a:lnTo>
                  <a:pt x="20894" y="57485"/>
                </a:lnTo>
                <a:lnTo>
                  <a:pt x="12858" y="49460"/>
                </a:lnTo>
                <a:lnTo>
                  <a:pt x="14733" y="64206"/>
                </a:lnTo>
                <a:lnTo>
                  <a:pt x="24872" y="69080"/>
                </a:lnTo>
                <a:lnTo>
                  <a:pt x="35955" y="70491"/>
                </a:lnTo>
                <a:lnTo>
                  <a:pt x="47000" y="68462"/>
                </a:lnTo>
                <a:lnTo>
                  <a:pt x="57024" y="63014"/>
                </a:lnTo>
                <a:lnTo>
                  <a:pt x="65042" y="54169"/>
                </a:lnTo>
                <a:lnTo>
                  <a:pt x="70073" y="41949"/>
                </a:lnTo>
                <a:lnTo>
                  <a:pt x="71033" y="35228"/>
                </a:lnTo>
                <a:lnTo>
                  <a:pt x="70073" y="31388"/>
                </a:lnTo>
                <a:lnTo>
                  <a:pt x="70073" y="27547"/>
                </a:lnTo>
                <a:lnTo>
                  <a:pt x="69113" y="24667"/>
                </a:lnTo>
                <a:lnTo>
                  <a:pt x="64671" y="15612"/>
                </a:lnTo>
                <a:lnTo>
                  <a:pt x="56700" y="7027"/>
                </a:lnTo>
                <a:lnTo>
                  <a:pt x="47006" y="1868"/>
                </a:lnTo>
                <a:lnTo>
                  <a:pt x="36436" y="0"/>
                </a:lnTo>
                <a:lnTo>
                  <a:pt x="25834" y="1284"/>
                </a:lnTo>
                <a:lnTo>
                  <a:pt x="16045" y="5586"/>
                </a:lnTo>
                <a:lnTo>
                  <a:pt x="7913" y="12769"/>
                </a:lnTo>
                <a:lnTo>
                  <a:pt x="2283" y="2269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5" name="object 1335"/>
          <p:cNvSpPr/>
          <p:nvPr/>
        </p:nvSpPr>
        <p:spPr>
          <a:xfrm>
            <a:off x="4605024" y="8296122"/>
            <a:ext cx="8210" cy="27058"/>
          </a:xfrm>
          <a:custGeom>
            <a:avLst/>
            <a:gdLst/>
            <a:ahLst/>
            <a:cxnLst/>
            <a:rect l="l" t="t" r="r" b="b"/>
            <a:pathLst>
              <a:path w="8210" h="27058">
                <a:moveTo>
                  <a:pt x="2103" y="0"/>
                </a:moveTo>
                <a:lnTo>
                  <a:pt x="0" y="18700"/>
                </a:lnTo>
                <a:lnTo>
                  <a:pt x="8210" y="27058"/>
                </a:lnTo>
                <a:lnTo>
                  <a:pt x="6336" y="12312"/>
                </a:lnTo>
                <a:lnTo>
                  <a:pt x="2103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6" name="object 1336"/>
          <p:cNvSpPr/>
          <p:nvPr/>
        </p:nvSpPr>
        <p:spPr>
          <a:xfrm>
            <a:off x="4691768" y="8272119"/>
            <a:ext cx="8262" cy="25735"/>
          </a:xfrm>
          <a:custGeom>
            <a:avLst/>
            <a:gdLst/>
            <a:ahLst/>
            <a:cxnLst/>
            <a:rect l="l" t="t" r="r" b="b"/>
            <a:pathLst>
              <a:path w="8262" h="25735">
                <a:moveTo>
                  <a:pt x="1770" y="0"/>
                </a:moveTo>
                <a:lnTo>
                  <a:pt x="0" y="17383"/>
                </a:lnTo>
                <a:lnTo>
                  <a:pt x="8262" y="25735"/>
                </a:lnTo>
                <a:lnTo>
                  <a:pt x="6438" y="11930"/>
                </a:lnTo>
                <a:lnTo>
                  <a:pt x="177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7" name="object 1337"/>
          <p:cNvSpPr/>
          <p:nvPr/>
        </p:nvSpPr>
        <p:spPr>
          <a:xfrm>
            <a:off x="4685858" y="8234025"/>
            <a:ext cx="70073" cy="70375"/>
          </a:xfrm>
          <a:custGeom>
            <a:avLst/>
            <a:gdLst/>
            <a:ahLst/>
            <a:cxnLst/>
            <a:rect l="l" t="t" r="r" b="b"/>
            <a:pathLst>
              <a:path w="70073" h="70375">
                <a:moveTo>
                  <a:pt x="468" y="43780"/>
                </a:moveTo>
                <a:lnTo>
                  <a:pt x="5910" y="55476"/>
                </a:lnTo>
                <a:lnTo>
                  <a:pt x="7680" y="38093"/>
                </a:lnTo>
                <a:lnTo>
                  <a:pt x="7680" y="32333"/>
                </a:lnTo>
                <a:lnTo>
                  <a:pt x="8664" y="28131"/>
                </a:lnTo>
                <a:lnTo>
                  <a:pt x="14520" y="17602"/>
                </a:lnTo>
                <a:lnTo>
                  <a:pt x="23464" y="11031"/>
                </a:lnTo>
                <a:lnTo>
                  <a:pt x="34014" y="8580"/>
                </a:lnTo>
                <a:lnTo>
                  <a:pt x="44687" y="10406"/>
                </a:lnTo>
                <a:lnTo>
                  <a:pt x="54000" y="16670"/>
                </a:lnTo>
                <a:lnTo>
                  <a:pt x="60472" y="27532"/>
                </a:lnTo>
                <a:lnTo>
                  <a:pt x="60472" y="32333"/>
                </a:lnTo>
                <a:lnTo>
                  <a:pt x="61432" y="35213"/>
                </a:lnTo>
                <a:lnTo>
                  <a:pt x="60472" y="38093"/>
                </a:lnTo>
                <a:lnTo>
                  <a:pt x="60472" y="40013"/>
                </a:lnTo>
                <a:lnTo>
                  <a:pt x="58924" y="44982"/>
                </a:lnTo>
                <a:lnTo>
                  <a:pt x="51987" y="54912"/>
                </a:lnTo>
                <a:lnTo>
                  <a:pt x="42218" y="60292"/>
                </a:lnTo>
                <a:lnTo>
                  <a:pt x="31260" y="61212"/>
                </a:lnTo>
                <a:lnTo>
                  <a:pt x="20756" y="57760"/>
                </a:lnTo>
                <a:lnTo>
                  <a:pt x="12348" y="50024"/>
                </a:lnTo>
                <a:lnTo>
                  <a:pt x="14173" y="63829"/>
                </a:lnTo>
                <a:lnTo>
                  <a:pt x="24295" y="68806"/>
                </a:lnTo>
                <a:lnTo>
                  <a:pt x="35314" y="70375"/>
                </a:lnTo>
                <a:lnTo>
                  <a:pt x="46268" y="68505"/>
                </a:lnTo>
                <a:lnTo>
                  <a:pt x="56194" y="63163"/>
                </a:lnTo>
                <a:lnTo>
                  <a:pt x="64130" y="54316"/>
                </a:lnTo>
                <a:lnTo>
                  <a:pt x="69113" y="41934"/>
                </a:lnTo>
                <a:lnTo>
                  <a:pt x="70073" y="39053"/>
                </a:lnTo>
                <a:lnTo>
                  <a:pt x="70073" y="31372"/>
                </a:lnTo>
                <a:lnTo>
                  <a:pt x="68153" y="24652"/>
                </a:lnTo>
                <a:lnTo>
                  <a:pt x="64013" y="16064"/>
                </a:lnTo>
                <a:lnTo>
                  <a:pt x="56095" y="7287"/>
                </a:lnTo>
                <a:lnTo>
                  <a:pt x="46418" y="1978"/>
                </a:lnTo>
                <a:lnTo>
                  <a:pt x="35850" y="0"/>
                </a:lnTo>
                <a:lnTo>
                  <a:pt x="25257" y="1213"/>
                </a:lnTo>
                <a:lnTo>
                  <a:pt x="15508" y="5479"/>
                </a:lnTo>
                <a:lnTo>
                  <a:pt x="7471" y="12660"/>
                </a:lnTo>
                <a:lnTo>
                  <a:pt x="2012" y="22617"/>
                </a:lnTo>
                <a:lnTo>
                  <a:pt x="0" y="35213"/>
                </a:lnTo>
                <a:lnTo>
                  <a:pt x="0" y="41934"/>
                </a:lnTo>
                <a:lnTo>
                  <a:pt x="468" y="437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8" name="object 1338"/>
          <p:cNvSpPr/>
          <p:nvPr/>
        </p:nvSpPr>
        <p:spPr>
          <a:xfrm>
            <a:off x="4770333" y="8151759"/>
            <a:ext cx="71033" cy="62952"/>
          </a:xfrm>
          <a:custGeom>
            <a:avLst/>
            <a:gdLst/>
            <a:ahLst/>
            <a:cxnLst/>
            <a:rect l="l" t="t" r="r" b="b"/>
            <a:pathLst>
              <a:path w="71033" h="62952">
                <a:moveTo>
                  <a:pt x="2283" y="22649"/>
                </a:moveTo>
                <a:lnTo>
                  <a:pt x="0" y="34924"/>
                </a:lnTo>
                <a:lnTo>
                  <a:pt x="0" y="38765"/>
                </a:lnTo>
                <a:lnTo>
                  <a:pt x="960" y="42605"/>
                </a:lnTo>
                <a:lnTo>
                  <a:pt x="6141" y="54293"/>
                </a:lnTo>
                <a:lnTo>
                  <a:pt x="14374" y="62952"/>
                </a:lnTo>
                <a:lnTo>
                  <a:pt x="9601" y="37805"/>
                </a:lnTo>
                <a:lnTo>
                  <a:pt x="8641" y="34924"/>
                </a:lnTo>
                <a:lnTo>
                  <a:pt x="9601" y="32044"/>
                </a:lnTo>
                <a:lnTo>
                  <a:pt x="9788" y="30536"/>
                </a:lnTo>
                <a:lnTo>
                  <a:pt x="14369" y="18949"/>
                </a:lnTo>
                <a:lnTo>
                  <a:pt x="22855" y="11642"/>
                </a:lnTo>
                <a:lnTo>
                  <a:pt x="33477" y="8717"/>
                </a:lnTo>
                <a:lnTo>
                  <a:pt x="44466" y="10275"/>
                </a:lnTo>
                <a:lnTo>
                  <a:pt x="54054" y="16416"/>
                </a:lnTo>
                <a:lnTo>
                  <a:pt x="60472" y="27243"/>
                </a:lnTo>
                <a:lnTo>
                  <a:pt x="61432" y="30124"/>
                </a:lnTo>
                <a:lnTo>
                  <a:pt x="61432" y="33004"/>
                </a:lnTo>
                <a:lnTo>
                  <a:pt x="62392" y="34924"/>
                </a:lnTo>
                <a:lnTo>
                  <a:pt x="64990" y="53975"/>
                </a:lnTo>
                <a:lnTo>
                  <a:pt x="70073" y="41645"/>
                </a:lnTo>
                <a:lnTo>
                  <a:pt x="71033" y="38765"/>
                </a:lnTo>
                <a:lnTo>
                  <a:pt x="71033" y="31084"/>
                </a:lnTo>
                <a:lnTo>
                  <a:pt x="70073" y="27243"/>
                </a:lnTo>
                <a:lnTo>
                  <a:pt x="69113" y="24363"/>
                </a:lnTo>
                <a:lnTo>
                  <a:pt x="64671" y="15328"/>
                </a:lnTo>
                <a:lnTo>
                  <a:pt x="56700" y="6817"/>
                </a:lnTo>
                <a:lnTo>
                  <a:pt x="47006" y="1761"/>
                </a:lnTo>
                <a:lnTo>
                  <a:pt x="36436" y="0"/>
                </a:lnTo>
                <a:lnTo>
                  <a:pt x="25834" y="1370"/>
                </a:lnTo>
                <a:lnTo>
                  <a:pt x="16045" y="5709"/>
                </a:lnTo>
                <a:lnTo>
                  <a:pt x="7913" y="12857"/>
                </a:lnTo>
                <a:lnTo>
                  <a:pt x="2283" y="2264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9" name="object 1339"/>
          <p:cNvSpPr/>
          <p:nvPr/>
        </p:nvSpPr>
        <p:spPr>
          <a:xfrm>
            <a:off x="4779934" y="8186684"/>
            <a:ext cx="55389" cy="34925"/>
          </a:xfrm>
          <a:custGeom>
            <a:avLst/>
            <a:gdLst/>
            <a:ahLst/>
            <a:cxnLst/>
            <a:rect l="l" t="t" r="r" b="b"/>
            <a:pathLst>
              <a:path w="55389" h="34925">
                <a:moveTo>
                  <a:pt x="52791" y="0"/>
                </a:moveTo>
                <a:lnTo>
                  <a:pt x="51831" y="5760"/>
                </a:lnTo>
                <a:lnTo>
                  <a:pt x="50756" y="9337"/>
                </a:lnTo>
                <a:lnTo>
                  <a:pt x="43889" y="19519"/>
                </a:lnTo>
                <a:lnTo>
                  <a:pt x="33864" y="25105"/>
                </a:lnTo>
                <a:lnTo>
                  <a:pt x="22573" y="26163"/>
                </a:lnTo>
                <a:lnTo>
                  <a:pt x="11905" y="22765"/>
                </a:lnTo>
                <a:lnTo>
                  <a:pt x="3750" y="14981"/>
                </a:lnTo>
                <a:lnTo>
                  <a:pt x="0" y="2880"/>
                </a:lnTo>
                <a:lnTo>
                  <a:pt x="4773" y="28027"/>
                </a:lnTo>
                <a:lnTo>
                  <a:pt x="14956" y="33216"/>
                </a:lnTo>
                <a:lnTo>
                  <a:pt x="26099" y="34925"/>
                </a:lnTo>
                <a:lnTo>
                  <a:pt x="37212" y="33141"/>
                </a:lnTo>
                <a:lnTo>
                  <a:pt x="47305" y="27853"/>
                </a:lnTo>
                <a:lnTo>
                  <a:pt x="55389" y="19050"/>
                </a:lnTo>
                <a:lnTo>
                  <a:pt x="5279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0" name="object 1340"/>
          <p:cNvSpPr/>
          <p:nvPr/>
        </p:nvSpPr>
        <p:spPr>
          <a:xfrm>
            <a:off x="4866330" y="8155000"/>
            <a:ext cx="56356" cy="34442"/>
          </a:xfrm>
          <a:custGeom>
            <a:avLst/>
            <a:gdLst/>
            <a:ahLst/>
            <a:cxnLst/>
            <a:rect l="l" t="t" r="r" b="b"/>
            <a:pathLst>
              <a:path w="56356" h="34442">
                <a:moveTo>
                  <a:pt x="52791" y="0"/>
                </a:moveTo>
                <a:lnTo>
                  <a:pt x="52791" y="4800"/>
                </a:lnTo>
                <a:lnTo>
                  <a:pt x="50788" y="10417"/>
                </a:lnTo>
                <a:lnTo>
                  <a:pt x="43420" y="20025"/>
                </a:lnTo>
                <a:lnTo>
                  <a:pt x="33482" y="25136"/>
                </a:lnTo>
                <a:lnTo>
                  <a:pt x="22573" y="25817"/>
                </a:lnTo>
                <a:lnTo>
                  <a:pt x="12291" y="22131"/>
                </a:lnTo>
                <a:lnTo>
                  <a:pt x="4234" y="14144"/>
                </a:lnTo>
                <a:lnTo>
                  <a:pt x="0" y="1920"/>
                </a:lnTo>
                <a:lnTo>
                  <a:pt x="5717" y="27772"/>
                </a:lnTo>
                <a:lnTo>
                  <a:pt x="15869" y="32846"/>
                </a:lnTo>
                <a:lnTo>
                  <a:pt x="27012" y="34442"/>
                </a:lnTo>
                <a:lnTo>
                  <a:pt x="38143" y="32595"/>
                </a:lnTo>
                <a:lnTo>
                  <a:pt x="48259" y="27336"/>
                </a:lnTo>
                <a:lnTo>
                  <a:pt x="56356" y="18700"/>
                </a:lnTo>
                <a:lnTo>
                  <a:pt x="5279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1" name="object 1341"/>
          <p:cNvSpPr/>
          <p:nvPr/>
        </p:nvSpPr>
        <p:spPr>
          <a:xfrm>
            <a:off x="4857689" y="8119312"/>
            <a:ext cx="71033" cy="63460"/>
          </a:xfrm>
          <a:custGeom>
            <a:avLst/>
            <a:gdLst/>
            <a:ahLst/>
            <a:cxnLst/>
            <a:rect l="l" t="t" r="r" b="b"/>
            <a:pathLst>
              <a:path w="71033" h="63460">
                <a:moveTo>
                  <a:pt x="8013" y="12712"/>
                </a:moveTo>
                <a:lnTo>
                  <a:pt x="2312" y="22819"/>
                </a:lnTo>
                <a:lnTo>
                  <a:pt x="0" y="35687"/>
                </a:lnTo>
                <a:lnTo>
                  <a:pt x="960" y="42408"/>
                </a:lnTo>
                <a:lnTo>
                  <a:pt x="1039" y="42746"/>
                </a:lnTo>
                <a:lnTo>
                  <a:pt x="6200" y="54875"/>
                </a:lnTo>
                <a:lnTo>
                  <a:pt x="14358" y="63460"/>
                </a:lnTo>
                <a:lnTo>
                  <a:pt x="8641" y="37607"/>
                </a:lnTo>
                <a:lnTo>
                  <a:pt x="8641" y="31862"/>
                </a:lnTo>
                <a:lnTo>
                  <a:pt x="9161" y="28977"/>
                </a:lnTo>
                <a:lnTo>
                  <a:pt x="14465" y="17984"/>
                </a:lnTo>
                <a:lnTo>
                  <a:pt x="23278" y="11163"/>
                </a:lnTo>
                <a:lnTo>
                  <a:pt x="33942" y="8635"/>
                </a:lnTo>
                <a:lnTo>
                  <a:pt x="44800" y="10520"/>
                </a:lnTo>
                <a:lnTo>
                  <a:pt x="54196" y="16937"/>
                </a:lnTo>
                <a:lnTo>
                  <a:pt x="60472" y="28006"/>
                </a:lnTo>
                <a:lnTo>
                  <a:pt x="61432" y="29926"/>
                </a:lnTo>
                <a:lnTo>
                  <a:pt x="61432" y="35687"/>
                </a:lnTo>
                <a:lnTo>
                  <a:pt x="64997" y="54388"/>
                </a:lnTo>
                <a:lnTo>
                  <a:pt x="70073" y="42408"/>
                </a:lnTo>
                <a:lnTo>
                  <a:pt x="71033" y="34727"/>
                </a:lnTo>
                <a:lnTo>
                  <a:pt x="70073" y="30886"/>
                </a:lnTo>
                <a:lnTo>
                  <a:pt x="70073" y="28006"/>
                </a:lnTo>
                <a:lnTo>
                  <a:pt x="69113" y="24166"/>
                </a:lnTo>
                <a:lnTo>
                  <a:pt x="65053" y="15898"/>
                </a:lnTo>
                <a:lnTo>
                  <a:pt x="57143" y="7245"/>
                </a:lnTo>
                <a:lnTo>
                  <a:pt x="47444" y="1981"/>
                </a:lnTo>
                <a:lnTo>
                  <a:pt x="36819" y="0"/>
                </a:lnTo>
                <a:lnTo>
                  <a:pt x="26130" y="1197"/>
                </a:lnTo>
                <a:lnTo>
                  <a:pt x="16240" y="5470"/>
                </a:lnTo>
                <a:lnTo>
                  <a:pt x="8013" y="1271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2" name="object 1342"/>
          <p:cNvSpPr/>
          <p:nvPr/>
        </p:nvSpPr>
        <p:spPr>
          <a:xfrm>
            <a:off x="4944084" y="8101544"/>
            <a:ext cx="71048" cy="64209"/>
          </a:xfrm>
          <a:custGeom>
            <a:avLst/>
            <a:gdLst/>
            <a:ahLst/>
            <a:cxnLst/>
            <a:rect l="l" t="t" r="r" b="b"/>
            <a:pathLst>
              <a:path w="71048" h="64209">
                <a:moveTo>
                  <a:pt x="960" y="42894"/>
                </a:moveTo>
                <a:lnTo>
                  <a:pt x="1256" y="43993"/>
                </a:lnTo>
                <a:lnTo>
                  <a:pt x="6778" y="55854"/>
                </a:lnTo>
                <a:lnTo>
                  <a:pt x="15014" y="64209"/>
                </a:lnTo>
                <a:lnTo>
                  <a:pt x="13195" y="49998"/>
                </a:lnTo>
                <a:lnTo>
                  <a:pt x="8641" y="38093"/>
                </a:lnTo>
                <a:lnTo>
                  <a:pt x="8641" y="32348"/>
                </a:lnTo>
                <a:lnTo>
                  <a:pt x="9236" y="29533"/>
                </a:lnTo>
                <a:lnTo>
                  <a:pt x="14802" y="18502"/>
                </a:lnTo>
                <a:lnTo>
                  <a:pt x="23707" y="11623"/>
                </a:lnTo>
                <a:lnTo>
                  <a:pt x="34386" y="8992"/>
                </a:lnTo>
                <a:lnTo>
                  <a:pt x="45276" y="10704"/>
                </a:lnTo>
                <a:lnTo>
                  <a:pt x="54813" y="16857"/>
                </a:lnTo>
                <a:lnTo>
                  <a:pt x="61432" y="27547"/>
                </a:lnTo>
                <a:lnTo>
                  <a:pt x="61432" y="40974"/>
                </a:lnTo>
                <a:lnTo>
                  <a:pt x="59444" y="46578"/>
                </a:lnTo>
                <a:lnTo>
                  <a:pt x="56763" y="63004"/>
                </a:lnTo>
                <a:lnTo>
                  <a:pt x="64813" y="54156"/>
                </a:lnTo>
                <a:lnTo>
                  <a:pt x="70073" y="41934"/>
                </a:lnTo>
                <a:lnTo>
                  <a:pt x="71048" y="39069"/>
                </a:lnTo>
                <a:lnTo>
                  <a:pt x="71048" y="31388"/>
                </a:lnTo>
                <a:lnTo>
                  <a:pt x="70073" y="27547"/>
                </a:lnTo>
                <a:lnTo>
                  <a:pt x="69113" y="24667"/>
                </a:lnTo>
                <a:lnTo>
                  <a:pt x="64865" y="15612"/>
                </a:lnTo>
                <a:lnTo>
                  <a:pt x="56982" y="7027"/>
                </a:lnTo>
                <a:lnTo>
                  <a:pt x="47242" y="1868"/>
                </a:lnTo>
                <a:lnTo>
                  <a:pt x="36542" y="0"/>
                </a:lnTo>
                <a:lnTo>
                  <a:pt x="25777" y="1284"/>
                </a:lnTo>
                <a:lnTo>
                  <a:pt x="15844" y="5586"/>
                </a:lnTo>
                <a:lnTo>
                  <a:pt x="7639" y="12769"/>
                </a:lnTo>
                <a:lnTo>
                  <a:pt x="2059" y="22695"/>
                </a:lnTo>
                <a:lnTo>
                  <a:pt x="0" y="35228"/>
                </a:lnTo>
                <a:lnTo>
                  <a:pt x="0" y="39069"/>
                </a:lnTo>
                <a:lnTo>
                  <a:pt x="960" y="4289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3" name="object 1343"/>
          <p:cNvSpPr/>
          <p:nvPr/>
        </p:nvSpPr>
        <p:spPr>
          <a:xfrm>
            <a:off x="4957280" y="8148123"/>
            <a:ext cx="46248" cy="23908"/>
          </a:xfrm>
          <a:custGeom>
            <a:avLst/>
            <a:gdLst/>
            <a:ahLst/>
            <a:cxnLst/>
            <a:rect l="l" t="t" r="r" b="b"/>
            <a:pathLst>
              <a:path w="46248" h="23908">
                <a:moveTo>
                  <a:pt x="0" y="3419"/>
                </a:moveTo>
                <a:lnTo>
                  <a:pt x="1819" y="17630"/>
                </a:lnTo>
                <a:lnTo>
                  <a:pt x="11853" y="22500"/>
                </a:lnTo>
                <a:lnTo>
                  <a:pt x="22768" y="23908"/>
                </a:lnTo>
                <a:lnTo>
                  <a:pt x="33645" y="21876"/>
                </a:lnTo>
                <a:lnTo>
                  <a:pt x="43568" y="16425"/>
                </a:lnTo>
                <a:lnTo>
                  <a:pt x="46248" y="0"/>
                </a:lnTo>
                <a:lnTo>
                  <a:pt x="38983" y="9508"/>
                </a:lnTo>
                <a:lnTo>
                  <a:pt x="29191" y="14474"/>
                </a:lnTo>
                <a:lnTo>
                  <a:pt x="18407" y="15028"/>
                </a:lnTo>
                <a:lnTo>
                  <a:pt x="8165" y="11300"/>
                </a:lnTo>
                <a:lnTo>
                  <a:pt x="0" y="341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4" name="object 1344"/>
          <p:cNvSpPr/>
          <p:nvPr/>
        </p:nvSpPr>
        <p:spPr>
          <a:xfrm>
            <a:off x="5037339" y="8054569"/>
            <a:ext cx="63213" cy="63214"/>
          </a:xfrm>
          <a:custGeom>
            <a:avLst/>
            <a:gdLst/>
            <a:ahLst/>
            <a:cxnLst/>
            <a:rect l="l" t="t" r="r" b="b"/>
            <a:pathLst>
              <a:path w="63213" h="63214">
                <a:moveTo>
                  <a:pt x="56490" y="14983"/>
                </a:moveTo>
                <a:lnTo>
                  <a:pt x="48463" y="6641"/>
                </a:lnTo>
                <a:lnTo>
                  <a:pt x="38777" y="1689"/>
                </a:lnTo>
                <a:lnTo>
                  <a:pt x="28260" y="0"/>
                </a:lnTo>
                <a:lnTo>
                  <a:pt x="17740" y="1448"/>
                </a:lnTo>
                <a:lnTo>
                  <a:pt x="8043" y="5910"/>
                </a:lnTo>
                <a:lnTo>
                  <a:pt x="0" y="13259"/>
                </a:lnTo>
                <a:lnTo>
                  <a:pt x="821" y="38037"/>
                </a:lnTo>
                <a:lnTo>
                  <a:pt x="821" y="35157"/>
                </a:lnTo>
                <a:lnTo>
                  <a:pt x="1781" y="32277"/>
                </a:lnTo>
                <a:lnTo>
                  <a:pt x="1920" y="30769"/>
                </a:lnTo>
                <a:lnTo>
                  <a:pt x="6278" y="19181"/>
                </a:lnTo>
                <a:lnTo>
                  <a:pt x="14837" y="11874"/>
                </a:lnTo>
                <a:lnTo>
                  <a:pt x="25675" y="8949"/>
                </a:lnTo>
                <a:lnTo>
                  <a:pt x="36871" y="10507"/>
                </a:lnTo>
                <a:lnTo>
                  <a:pt x="46504" y="16649"/>
                </a:lnTo>
                <a:lnTo>
                  <a:pt x="52652" y="27476"/>
                </a:lnTo>
                <a:lnTo>
                  <a:pt x="53627" y="33237"/>
                </a:lnTo>
                <a:lnTo>
                  <a:pt x="54587" y="36117"/>
                </a:lnTo>
                <a:lnTo>
                  <a:pt x="53627" y="38037"/>
                </a:lnTo>
                <a:lnTo>
                  <a:pt x="53627" y="40918"/>
                </a:lnTo>
                <a:lnTo>
                  <a:pt x="52347" y="45062"/>
                </a:lnTo>
                <a:lnTo>
                  <a:pt x="49218" y="63214"/>
                </a:lnTo>
                <a:lnTo>
                  <a:pt x="57238" y="54332"/>
                </a:lnTo>
                <a:lnTo>
                  <a:pt x="62268" y="41878"/>
                </a:lnTo>
                <a:lnTo>
                  <a:pt x="63213" y="38997"/>
                </a:lnTo>
                <a:lnTo>
                  <a:pt x="63213" y="31316"/>
                </a:lnTo>
                <a:lnTo>
                  <a:pt x="61308" y="24596"/>
                </a:lnTo>
                <a:lnTo>
                  <a:pt x="56490" y="1498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5" name="object 1345"/>
          <p:cNvSpPr/>
          <p:nvPr/>
        </p:nvSpPr>
        <p:spPr>
          <a:xfrm>
            <a:off x="5029520" y="8067829"/>
            <a:ext cx="60167" cy="57173"/>
          </a:xfrm>
          <a:custGeom>
            <a:avLst/>
            <a:gdLst/>
            <a:ahLst/>
            <a:cxnLst/>
            <a:rect l="l" t="t" r="r" b="b"/>
            <a:pathLst>
              <a:path w="60167" h="57173">
                <a:moveTo>
                  <a:pt x="2256" y="10110"/>
                </a:moveTo>
                <a:lnTo>
                  <a:pt x="0" y="22857"/>
                </a:lnTo>
                <a:lnTo>
                  <a:pt x="0" y="25738"/>
                </a:lnTo>
                <a:lnTo>
                  <a:pt x="960" y="29578"/>
                </a:lnTo>
                <a:lnTo>
                  <a:pt x="6528" y="42285"/>
                </a:lnTo>
                <a:lnTo>
                  <a:pt x="14741" y="50619"/>
                </a:lnTo>
                <a:lnTo>
                  <a:pt x="24882" y="55596"/>
                </a:lnTo>
                <a:lnTo>
                  <a:pt x="35967" y="57173"/>
                </a:lnTo>
                <a:lnTo>
                  <a:pt x="47014" y="55307"/>
                </a:lnTo>
                <a:lnTo>
                  <a:pt x="57038" y="49955"/>
                </a:lnTo>
                <a:lnTo>
                  <a:pt x="60167" y="31803"/>
                </a:lnTo>
                <a:lnTo>
                  <a:pt x="53356" y="41709"/>
                </a:lnTo>
                <a:lnTo>
                  <a:pt x="43583" y="47095"/>
                </a:lnTo>
                <a:lnTo>
                  <a:pt x="32537" y="48027"/>
                </a:lnTo>
                <a:lnTo>
                  <a:pt x="21906" y="44574"/>
                </a:lnTo>
                <a:lnTo>
                  <a:pt x="13377" y="36801"/>
                </a:lnTo>
                <a:lnTo>
                  <a:pt x="8641" y="24778"/>
                </a:lnTo>
                <a:lnTo>
                  <a:pt x="7819" y="0"/>
                </a:lnTo>
                <a:lnTo>
                  <a:pt x="2256" y="1011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6" name="object 1346"/>
          <p:cNvSpPr/>
          <p:nvPr/>
        </p:nvSpPr>
        <p:spPr>
          <a:xfrm>
            <a:off x="5116890" y="8040101"/>
            <a:ext cx="71018" cy="70149"/>
          </a:xfrm>
          <a:custGeom>
            <a:avLst/>
            <a:gdLst/>
            <a:ahLst/>
            <a:cxnLst/>
            <a:rect l="l" t="t" r="r" b="b"/>
            <a:pathLst>
              <a:path w="71018" h="70149">
                <a:moveTo>
                  <a:pt x="944" y="42904"/>
                </a:moveTo>
                <a:lnTo>
                  <a:pt x="5824" y="54599"/>
                </a:lnTo>
                <a:lnTo>
                  <a:pt x="8625" y="37143"/>
                </a:lnTo>
                <a:lnTo>
                  <a:pt x="8625" y="32343"/>
                </a:lnTo>
                <a:lnTo>
                  <a:pt x="9318" y="28725"/>
                </a:lnTo>
                <a:lnTo>
                  <a:pt x="14704" y="17948"/>
                </a:lnTo>
                <a:lnTo>
                  <a:pt x="23400" y="11185"/>
                </a:lnTo>
                <a:lnTo>
                  <a:pt x="33865" y="8599"/>
                </a:lnTo>
                <a:lnTo>
                  <a:pt x="44558" y="10355"/>
                </a:lnTo>
                <a:lnTo>
                  <a:pt x="53941" y="16615"/>
                </a:lnTo>
                <a:lnTo>
                  <a:pt x="60472" y="27542"/>
                </a:lnTo>
                <a:lnTo>
                  <a:pt x="61432" y="32343"/>
                </a:lnTo>
                <a:lnTo>
                  <a:pt x="61432" y="40984"/>
                </a:lnTo>
                <a:lnTo>
                  <a:pt x="59567" y="45799"/>
                </a:lnTo>
                <a:lnTo>
                  <a:pt x="52070" y="55379"/>
                </a:lnTo>
                <a:lnTo>
                  <a:pt x="42076" y="60491"/>
                </a:lnTo>
                <a:lnTo>
                  <a:pt x="31159" y="61179"/>
                </a:lnTo>
                <a:lnTo>
                  <a:pt x="20894" y="57487"/>
                </a:lnTo>
                <a:lnTo>
                  <a:pt x="12858" y="49461"/>
                </a:lnTo>
                <a:lnTo>
                  <a:pt x="13831" y="63255"/>
                </a:lnTo>
                <a:lnTo>
                  <a:pt x="23879" y="68442"/>
                </a:lnTo>
                <a:lnTo>
                  <a:pt x="34977" y="70149"/>
                </a:lnTo>
                <a:lnTo>
                  <a:pt x="46136" y="68363"/>
                </a:lnTo>
                <a:lnTo>
                  <a:pt x="56365" y="63075"/>
                </a:lnTo>
                <a:lnTo>
                  <a:pt x="64674" y="54273"/>
                </a:lnTo>
                <a:lnTo>
                  <a:pt x="70073" y="41944"/>
                </a:lnTo>
                <a:lnTo>
                  <a:pt x="71018" y="35223"/>
                </a:lnTo>
                <a:lnTo>
                  <a:pt x="70073" y="31383"/>
                </a:lnTo>
                <a:lnTo>
                  <a:pt x="70073" y="27542"/>
                </a:lnTo>
                <a:lnTo>
                  <a:pt x="69113" y="24662"/>
                </a:lnTo>
                <a:lnTo>
                  <a:pt x="64651" y="15607"/>
                </a:lnTo>
                <a:lnTo>
                  <a:pt x="56606" y="7023"/>
                </a:lnTo>
                <a:lnTo>
                  <a:pt x="46810" y="1866"/>
                </a:lnTo>
                <a:lnTo>
                  <a:pt x="36133" y="0"/>
                </a:lnTo>
                <a:lnTo>
                  <a:pt x="25446" y="1286"/>
                </a:lnTo>
                <a:lnTo>
                  <a:pt x="15618" y="5588"/>
                </a:lnTo>
                <a:lnTo>
                  <a:pt x="7521" y="12770"/>
                </a:lnTo>
                <a:lnTo>
                  <a:pt x="2025" y="22694"/>
                </a:lnTo>
                <a:lnTo>
                  <a:pt x="0" y="35223"/>
                </a:lnTo>
                <a:lnTo>
                  <a:pt x="0" y="39064"/>
                </a:lnTo>
                <a:lnTo>
                  <a:pt x="944" y="4290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7" name="object 1347"/>
          <p:cNvSpPr/>
          <p:nvPr/>
        </p:nvSpPr>
        <p:spPr>
          <a:xfrm>
            <a:off x="5122715" y="8077245"/>
            <a:ext cx="8007" cy="26111"/>
          </a:xfrm>
          <a:custGeom>
            <a:avLst/>
            <a:gdLst/>
            <a:ahLst/>
            <a:cxnLst/>
            <a:rect l="l" t="t" r="r" b="b"/>
            <a:pathLst>
              <a:path w="8007" h="26111">
                <a:moveTo>
                  <a:pt x="2801" y="0"/>
                </a:moveTo>
                <a:lnTo>
                  <a:pt x="0" y="17455"/>
                </a:lnTo>
                <a:lnTo>
                  <a:pt x="8007" y="26111"/>
                </a:lnTo>
                <a:lnTo>
                  <a:pt x="7034" y="12317"/>
                </a:lnTo>
                <a:lnTo>
                  <a:pt x="280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8" name="object 1348"/>
          <p:cNvSpPr/>
          <p:nvPr/>
        </p:nvSpPr>
        <p:spPr>
          <a:xfrm>
            <a:off x="5211912" y="8018985"/>
            <a:ext cx="62407" cy="70491"/>
          </a:xfrm>
          <a:custGeom>
            <a:avLst/>
            <a:gdLst/>
            <a:ahLst/>
            <a:cxnLst/>
            <a:rect l="l" t="t" r="r" b="b"/>
            <a:pathLst>
              <a:path w="62407" h="70491">
                <a:moveTo>
                  <a:pt x="61447" y="41937"/>
                </a:moveTo>
                <a:lnTo>
                  <a:pt x="62407" y="39057"/>
                </a:lnTo>
                <a:lnTo>
                  <a:pt x="62407" y="35217"/>
                </a:lnTo>
                <a:lnTo>
                  <a:pt x="61447" y="31376"/>
                </a:lnTo>
                <a:lnTo>
                  <a:pt x="61447" y="28496"/>
                </a:lnTo>
                <a:lnTo>
                  <a:pt x="60487" y="24655"/>
                </a:lnTo>
                <a:lnTo>
                  <a:pt x="56057" y="15622"/>
                </a:lnTo>
                <a:lnTo>
                  <a:pt x="48087" y="7033"/>
                </a:lnTo>
                <a:lnTo>
                  <a:pt x="38394" y="1871"/>
                </a:lnTo>
                <a:lnTo>
                  <a:pt x="27822" y="0"/>
                </a:lnTo>
                <a:lnTo>
                  <a:pt x="17217" y="1282"/>
                </a:lnTo>
                <a:lnTo>
                  <a:pt x="7425" y="5581"/>
                </a:lnTo>
                <a:lnTo>
                  <a:pt x="432" y="30181"/>
                </a:lnTo>
                <a:lnTo>
                  <a:pt x="5846" y="18870"/>
                </a:lnTo>
                <a:lnTo>
                  <a:pt x="14694" y="11777"/>
                </a:lnTo>
                <a:lnTo>
                  <a:pt x="25347" y="8999"/>
                </a:lnTo>
                <a:lnTo>
                  <a:pt x="36176" y="10635"/>
                </a:lnTo>
                <a:lnTo>
                  <a:pt x="45552" y="16781"/>
                </a:lnTo>
                <a:lnTo>
                  <a:pt x="51846" y="27536"/>
                </a:lnTo>
                <a:lnTo>
                  <a:pt x="52806" y="30416"/>
                </a:lnTo>
                <a:lnTo>
                  <a:pt x="52806" y="40977"/>
                </a:lnTo>
                <a:lnTo>
                  <a:pt x="50969" y="46591"/>
                </a:lnTo>
                <a:lnTo>
                  <a:pt x="43816" y="56095"/>
                </a:lnTo>
                <a:lnTo>
                  <a:pt x="33908" y="61058"/>
                </a:lnTo>
                <a:lnTo>
                  <a:pt x="22910" y="61610"/>
                </a:lnTo>
                <a:lnTo>
                  <a:pt x="12484" y="57881"/>
                </a:lnTo>
                <a:lnTo>
                  <a:pt x="4293" y="50000"/>
                </a:lnTo>
                <a:lnTo>
                  <a:pt x="0" y="38097"/>
                </a:lnTo>
                <a:lnTo>
                  <a:pt x="6255" y="64212"/>
                </a:lnTo>
                <a:lnTo>
                  <a:pt x="16510" y="69083"/>
                </a:lnTo>
                <a:lnTo>
                  <a:pt x="27697" y="70491"/>
                </a:lnTo>
                <a:lnTo>
                  <a:pt x="38800" y="68459"/>
                </a:lnTo>
                <a:lnTo>
                  <a:pt x="48803" y="63008"/>
                </a:lnTo>
                <a:lnTo>
                  <a:pt x="56691" y="54160"/>
                </a:lnTo>
                <a:lnTo>
                  <a:pt x="61447" y="4193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9" name="object 1349"/>
          <p:cNvSpPr/>
          <p:nvPr/>
        </p:nvSpPr>
        <p:spPr>
          <a:xfrm>
            <a:off x="5203286" y="8024567"/>
            <a:ext cx="16051" cy="58630"/>
          </a:xfrm>
          <a:custGeom>
            <a:avLst/>
            <a:gdLst/>
            <a:ahLst/>
            <a:cxnLst/>
            <a:rect l="l" t="t" r="r" b="b"/>
            <a:pathLst>
              <a:path w="16051" h="58630">
                <a:moveTo>
                  <a:pt x="7916" y="7180"/>
                </a:moveTo>
                <a:lnTo>
                  <a:pt x="2284" y="17103"/>
                </a:lnTo>
                <a:lnTo>
                  <a:pt x="0" y="29635"/>
                </a:lnTo>
                <a:lnTo>
                  <a:pt x="960" y="37316"/>
                </a:lnTo>
                <a:lnTo>
                  <a:pt x="1228" y="38415"/>
                </a:lnTo>
                <a:lnTo>
                  <a:pt x="6573" y="50276"/>
                </a:lnTo>
                <a:lnTo>
                  <a:pt x="14880" y="58630"/>
                </a:lnTo>
                <a:lnTo>
                  <a:pt x="8625" y="32515"/>
                </a:lnTo>
                <a:lnTo>
                  <a:pt x="8625" y="26754"/>
                </a:lnTo>
                <a:lnTo>
                  <a:pt x="9058" y="24599"/>
                </a:lnTo>
                <a:lnTo>
                  <a:pt x="16051" y="0"/>
                </a:lnTo>
                <a:lnTo>
                  <a:pt x="7916" y="71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0" name="object 1350"/>
          <p:cNvSpPr/>
          <p:nvPr/>
        </p:nvSpPr>
        <p:spPr>
          <a:xfrm>
            <a:off x="5299268" y="7915137"/>
            <a:ext cx="61447" cy="70189"/>
          </a:xfrm>
          <a:custGeom>
            <a:avLst/>
            <a:gdLst/>
            <a:ahLst/>
            <a:cxnLst/>
            <a:rect l="l" t="t" r="r" b="b"/>
            <a:pathLst>
              <a:path w="61447" h="70189">
                <a:moveTo>
                  <a:pt x="692" y="28913"/>
                </a:moveTo>
                <a:lnTo>
                  <a:pt x="6162" y="18132"/>
                </a:lnTo>
                <a:lnTo>
                  <a:pt x="15003" y="11364"/>
                </a:lnTo>
                <a:lnTo>
                  <a:pt x="25604" y="8775"/>
                </a:lnTo>
                <a:lnTo>
                  <a:pt x="36353" y="10526"/>
                </a:lnTo>
                <a:lnTo>
                  <a:pt x="45637" y="16782"/>
                </a:lnTo>
                <a:lnTo>
                  <a:pt x="51846" y="27706"/>
                </a:lnTo>
                <a:lnTo>
                  <a:pt x="52806" y="29642"/>
                </a:lnTo>
                <a:lnTo>
                  <a:pt x="52806" y="35387"/>
                </a:lnTo>
                <a:lnTo>
                  <a:pt x="51846" y="41148"/>
                </a:lnTo>
                <a:lnTo>
                  <a:pt x="50513" y="45401"/>
                </a:lnTo>
                <a:lnTo>
                  <a:pt x="43597" y="55155"/>
                </a:lnTo>
                <a:lnTo>
                  <a:pt x="33720" y="60317"/>
                </a:lnTo>
                <a:lnTo>
                  <a:pt x="22651" y="60999"/>
                </a:lnTo>
                <a:lnTo>
                  <a:pt x="12162" y="57316"/>
                </a:lnTo>
                <a:lnTo>
                  <a:pt x="4021" y="49381"/>
                </a:lnTo>
                <a:lnTo>
                  <a:pt x="0" y="37307"/>
                </a:lnTo>
                <a:lnTo>
                  <a:pt x="5689" y="63560"/>
                </a:lnTo>
                <a:lnTo>
                  <a:pt x="15995" y="68597"/>
                </a:lnTo>
                <a:lnTo>
                  <a:pt x="27193" y="70189"/>
                </a:lnTo>
                <a:lnTo>
                  <a:pt x="38311" y="68336"/>
                </a:lnTo>
                <a:lnTo>
                  <a:pt x="48375" y="63038"/>
                </a:lnTo>
                <a:lnTo>
                  <a:pt x="56412" y="54296"/>
                </a:lnTo>
                <a:lnTo>
                  <a:pt x="61447" y="42108"/>
                </a:lnTo>
                <a:lnTo>
                  <a:pt x="61447" y="27706"/>
                </a:lnTo>
                <a:lnTo>
                  <a:pt x="60487" y="23866"/>
                </a:lnTo>
                <a:lnTo>
                  <a:pt x="56208" y="15616"/>
                </a:lnTo>
                <a:lnTo>
                  <a:pt x="48057" y="7035"/>
                </a:lnTo>
                <a:lnTo>
                  <a:pt x="38194" y="1873"/>
                </a:lnTo>
                <a:lnTo>
                  <a:pt x="27482" y="0"/>
                </a:lnTo>
                <a:lnTo>
                  <a:pt x="16783" y="1284"/>
                </a:lnTo>
                <a:lnTo>
                  <a:pt x="6960" y="5596"/>
                </a:lnTo>
                <a:lnTo>
                  <a:pt x="692" y="2891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1" name="object 1351"/>
          <p:cNvSpPr/>
          <p:nvPr/>
        </p:nvSpPr>
        <p:spPr>
          <a:xfrm>
            <a:off x="5290642" y="7920734"/>
            <a:ext cx="15586" cy="57963"/>
          </a:xfrm>
          <a:custGeom>
            <a:avLst/>
            <a:gdLst/>
            <a:ahLst/>
            <a:cxnLst/>
            <a:rect l="l" t="t" r="r" b="b"/>
            <a:pathLst>
              <a:path w="15586" h="57963">
                <a:moveTo>
                  <a:pt x="7502" y="7208"/>
                </a:moveTo>
                <a:lnTo>
                  <a:pt x="2019" y="17182"/>
                </a:lnTo>
                <a:lnTo>
                  <a:pt x="0" y="29791"/>
                </a:lnTo>
                <a:lnTo>
                  <a:pt x="0" y="36511"/>
                </a:lnTo>
                <a:lnTo>
                  <a:pt x="280" y="37554"/>
                </a:lnTo>
                <a:lnTo>
                  <a:pt x="5877" y="49481"/>
                </a:lnTo>
                <a:lnTo>
                  <a:pt x="14315" y="57963"/>
                </a:lnTo>
                <a:lnTo>
                  <a:pt x="8625" y="31711"/>
                </a:lnTo>
                <a:lnTo>
                  <a:pt x="8625" y="26910"/>
                </a:lnTo>
                <a:lnTo>
                  <a:pt x="9317" y="23316"/>
                </a:lnTo>
                <a:lnTo>
                  <a:pt x="15586" y="0"/>
                </a:lnTo>
                <a:lnTo>
                  <a:pt x="7502" y="720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2" name="object 1352"/>
          <p:cNvSpPr/>
          <p:nvPr/>
        </p:nvSpPr>
        <p:spPr>
          <a:xfrm>
            <a:off x="5384718" y="7868095"/>
            <a:ext cx="61432" cy="70538"/>
          </a:xfrm>
          <a:custGeom>
            <a:avLst/>
            <a:gdLst/>
            <a:ahLst/>
            <a:cxnLst/>
            <a:rect l="l" t="t" r="r" b="b"/>
            <a:pathLst>
              <a:path w="61432" h="70538">
                <a:moveTo>
                  <a:pt x="432" y="28755"/>
                </a:moveTo>
                <a:lnTo>
                  <a:pt x="5547" y="18038"/>
                </a:lnTo>
                <a:lnTo>
                  <a:pt x="14442" y="11282"/>
                </a:lnTo>
                <a:lnTo>
                  <a:pt x="25319" y="8681"/>
                </a:lnTo>
                <a:lnTo>
                  <a:pt x="36376" y="10425"/>
                </a:lnTo>
                <a:lnTo>
                  <a:pt x="45813" y="16706"/>
                </a:lnTo>
                <a:lnTo>
                  <a:pt x="51831" y="27718"/>
                </a:lnTo>
                <a:lnTo>
                  <a:pt x="52791" y="29638"/>
                </a:lnTo>
                <a:lnTo>
                  <a:pt x="52791" y="40199"/>
                </a:lnTo>
                <a:lnTo>
                  <a:pt x="50165" y="47216"/>
                </a:lnTo>
                <a:lnTo>
                  <a:pt x="42507" y="56314"/>
                </a:lnTo>
                <a:lnTo>
                  <a:pt x="32463" y="60866"/>
                </a:lnTo>
                <a:lnTo>
                  <a:pt x="21612" y="61059"/>
                </a:lnTo>
                <a:lnTo>
                  <a:pt x="11532" y="57076"/>
                </a:lnTo>
                <a:lnTo>
                  <a:pt x="3802" y="49101"/>
                </a:lnTo>
                <a:lnTo>
                  <a:pt x="0" y="37319"/>
                </a:lnTo>
                <a:lnTo>
                  <a:pt x="6068" y="64262"/>
                </a:lnTo>
                <a:lnTo>
                  <a:pt x="16183" y="69134"/>
                </a:lnTo>
                <a:lnTo>
                  <a:pt x="27269" y="70538"/>
                </a:lnTo>
                <a:lnTo>
                  <a:pt x="38333" y="68506"/>
                </a:lnTo>
                <a:lnTo>
                  <a:pt x="48377" y="63071"/>
                </a:lnTo>
                <a:lnTo>
                  <a:pt x="56409" y="54265"/>
                </a:lnTo>
                <a:lnTo>
                  <a:pt x="61432" y="42119"/>
                </a:lnTo>
                <a:lnTo>
                  <a:pt x="61432" y="27718"/>
                </a:lnTo>
                <a:lnTo>
                  <a:pt x="60472" y="23877"/>
                </a:lnTo>
                <a:lnTo>
                  <a:pt x="56199" y="15606"/>
                </a:lnTo>
                <a:lnTo>
                  <a:pt x="48118" y="7029"/>
                </a:lnTo>
                <a:lnTo>
                  <a:pt x="38358" y="1870"/>
                </a:lnTo>
                <a:lnTo>
                  <a:pt x="27755" y="0"/>
                </a:lnTo>
                <a:lnTo>
                  <a:pt x="17146" y="1287"/>
                </a:lnTo>
                <a:lnTo>
                  <a:pt x="7366" y="5601"/>
                </a:lnTo>
                <a:lnTo>
                  <a:pt x="432" y="2875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3" name="object 1353"/>
          <p:cNvSpPr/>
          <p:nvPr/>
        </p:nvSpPr>
        <p:spPr>
          <a:xfrm>
            <a:off x="5376077" y="7873696"/>
            <a:ext cx="16007" cy="58661"/>
          </a:xfrm>
          <a:custGeom>
            <a:avLst/>
            <a:gdLst/>
            <a:ahLst/>
            <a:cxnLst/>
            <a:rect l="l" t="t" r="r" b="b"/>
            <a:pathLst>
              <a:path w="16007" h="58661">
                <a:moveTo>
                  <a:pt x="960" y="36518"/>
                </a:moveTo>
                <a:lnTo>
                  <a:pt x="1376" y="38385"/>
                </a:lnTo>
                <a:lnTo>
                  <a:pt x="6562" y="50289"/>
                </a:lnTo>
                <a:lnTo>
                  <a:pt x="14709" y="58661"/>
                </a:lnTo>
                <a:lnTo>
                  <a:pt x="8641" y="31717"/>
                </a:lnTo>
                <a:lnTo>
                  <a:pt x="8641" y="25957"/>
                </a:lnTo>
                <a:lnTo>
                  <a:pt x="9073" y="23154"/>
                </a:lnTo>
                <a:lnTo>
                  <a:pt x="16007" y="0"/>
                </a:lnTo>
                <a:lnTo>
                  <a:pt x="7892" y="7210"/>
                </a:lnTo>
                <a:lnTo>
                  <a:pt x="2277" y="17186"/>
                </a:lnTo>
                <a:lnTo>
                  <a:pt x="0" y="29797"/>
                </a:lnTo>
                <a:lnTo>
                  <a:pt x="0" y="32678"/>
                </a:lnTo>
                <a:lnTo>
                  <a:pt x="960" y="3651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4" name="object 1354"/>
          <p:cNvSpPr/>
          <p:nvPr/>
        </p:nvSpPr>
        <p:spPr>
          <a:xfrm>
            <a:off x="5462473" y="7775527"/>
            <a:ext cx="71033" cy="70242"/>
          </a:xfrm>
          <a:custGeom>
            <a:avLst/>
            <a:gdLst/>
            <a:ahLst/>
            <a:cxnLst/>
            <a:rect l="l" t="t" r="r" b="b"/>
            <a:pathLst>
              <a:path w="71033" h="70242">
                <a:moveTo>
                  <a:pt x="2032" y="23318"/>
                </a:moveTo>
                <a:lnTo>
                  <a:pt x="0" y="35810"/>
                </a:lnTo>
                <a:lnTo>
                  <a:pt x="960" y="42531"/>
                </a:lnTo>
                <a:lnTo>
                  <a:pt x="1033" y="42844"/>
                </a:lnTo>
                <a:lnTo>
                  <a:pt x="6189" y="54977"/>
                </a:lnTo>
                <a:lnTo>
                  <a:pt x="8641" y="37730"/>
                </a:lnTo>
                <a:lnTo>
                  <a:pt x="8641" y="31970"/>
                </a:lnTo>
                <a:lnTo>
                  <a:pt x="9074" y="29802"/>
                </a:lnTo>
                <a:lnTo>
                  <a:pt x="14409" y="18495"/>
                </a:lnTo>
                <a:lnTo>
                  <a:pt x="23108" y="11403"/>
                </a:lnTo>
                <a:lnTo>
                  <a:pt x="33617" y="8627"/>
                </a:lnTo>
                <a:lnTo>
                  <a:pt x="44383" y="10263"/>
                </a:lnTo>
                <a:lnTo>
                  <a:pt x="53852" y="16411"/>
                </a:lnTo>
                <a:lnTo>
                  <a:pt x="60472" y="27169"/>
                </a:lnTo>
                <a:lnTo>
                  <a:pt x="61432" y="32930"/>
                </a:lnTo>
                <a:lnTo>
                  <a:pt x="61432" y="40611"/>
                </a:lnTo>
                <a:lnTo>
                  <a:pt x="59438" y="46193"/>
                </a:lnTo>
                <a:lnTo>
                  <a:pt x="52073" y="55707"/>
                </a:lnTo>
                <a:lnTo>
                  <a:pt x="42135" y="60680"/>
                </a:lnTo>
                <a:lnTo>
                  <a:pt x="31224" y="61241"/>
                </a:lnTo>
                <a:lnTo>
                  <a:pt x="20937" y="57516"/>
                </a:lnTo>
                <a:lnTo>
                  <a:pt x="12877" y="49637"/>
                </a:lnTo>
                <a:lnTo>
                  <a:pt x="14345" y="63565"/>
                </a:lnTo>
                <a:lnTo>
                  <a:pt x="24498" y="68642"/>
                </a:lnTo>
                <a:lnTo>
                  <a:pt x="35643" y="70242"/>
                </a:lnTo>
                <a:lnTo>
                  <a:pt x="46777" y="68397"/>
                </a:lnTo>
                <a:lnTo>
                  <a:pt x="56896" y="63141"/>
                </a:lnTo>
                <a:lnTo>
                  <a:pt x="64996" y="54508"/>
                </a:lnTo>
                <a:lnTo>
                  <a:pt x="70073" y="42531"/>
                </a:lnTo>
                <a:lnTo>
                  <a:pt x="71033" y="34850"/>
                </a:lnTo>
                <a:lnTo>
                  <a:pt x="70073" y="31009"/>
                </a:lnTo>
                <a:lnTo>
                  <a:pt x="70073" y="28129"/>
                </a:lnTo>
                <a:lnTo>
                  <a:pt x="69113" y="24289"/>
                </a:lnTo>
                <a:lnTo>
                  <a:pt x="64499" y="14706"/>
                </a:lnTo>
                <a:lnTo>
                  <a:pt x="56552" y="6436"/>
                </a:lnTo>
                <a:lnTo>
                  <a:pt x="46816" y="1584"/>
                </a:lnTo>
                <a:lnTo>
                  <a:pt x="36169" y="0"/>
                </a:lnTo>
                <a:lnTo>
                  <a:pt x="25489" y="1531"/>
                </a:lnTo>
                <a:lnTo>
                  <a:pt x="15654" y="6028"/>
                </a:lnTo>
                <a:lnTo>
                  <a:pt x="7543" y="13341"/>
                </a:lnTo>
                <a:lnTo>
                  <a:pt x="2032" y="2331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5" name="object 1355"/>
          <p:cNvSpPr/>
          <p:nvPr/>
        </p:nvSpPr>
        <p:spPr>
          <a:xfrm>
            <a:off x="5468662" y="7813258"/>
            <a:ext cx="8156" cy="25834"/>
          </a:xfrm>
          <a:custGeom>
            <a:avLst/>
            <a:gdLst/>
            <a:ahLst/>
            <a:cxnLst/>
            <a:rect l="l" t="t" r="r" b="b"/>
            <a:pathLst>
              <a:path w="8156" h="25834">
                <a:moveTo>
                  <a:pt x="2451" y="0"/>
                </a:moveTo>
                <a:lnTo>
                  <a:pt x="0" y="17246"/>
                </a:lnTo>
                <a:lnTo>
                  <a:pt x="8156" y="25834"/>
                </a:lnTo>
                <a:lnTo>
                  <a:pt x="6687" y="11906"/>
                </a:lnTo>
                <a:lnTo>
                  <a:pt x="245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6" name="object 1356"/>
          <p:cNvSpPr/>
          <p:nvPr/>
        </p:nvSpPr>
        <p:spPr>
          <a:xfrm>
            <a:off x="5549828" y="7693082"/>
            <a:ext cx="70073" cy="70490"/>
          </a:xfrm>
          <a:custGeom>
            <a:avLst/>
            <a:gdLst/>
            <a:ahLst/>
            <a:cxnLst/>
            <a:rect l="l" t="t" r="r" b="b"/>
            <a:pathLst>
              <a:path w="70073" h="70490">
                <a:moveTo>
                  <a:pt x="273" y="43439"/>
                </a:moveTo>
                <a:lnTo>
                  <a:pt x="5827" y="55369"/>
                </a:lnTo>
                <a:lnTo>
                  <a:pt x="8641" y="37620"/>
                </a:lnTo>
                <a:lnTo>
                  <a:pt x="8641" y="31859"/>
                </a:lnTo>
                <a:lnTo>
                  <a:pt x="9164" y="28963"/>
                </a:lnTo>
                <a:lnTo>
                  <a:pt x="14469" y="17975"/>
                </a:lnTo>
                <a:lnTo>
                  <a:pt x="23280" y="11158"/>
                </a:lnTo>
                <a:lnTo>
                  <a:pt x="33941" y="8635"/>
                </a:lnTo>
                <a:lnTo>
                  <a:pt x="44796" y="10523"/>
                </a:lnTo>
                <a:lnTo>
                  <a:pt x="54192" y="16945"/>
                </a:lnTo>
                <a:lnTo>
                  <a:pt x="60472" y="28019"/>
                </a:lnTo>
                <a:lnTo>
                  <a:pt x="61432" y="29939"/>
                </a:lnTo>
                <a:lnTo>
                  <a:pt x="61432" y="35684"/>
                </a:lnTo>
                <a:lnTo>
                  <a:pt x="60472" y="40500"/>
                </a:lnTo>
                <a:lnTo>
                  <a:pt x="59025" y="45537"/>
                </a:lnTo>
                <a:lnTo>
                  <a:pt x="52121" y="55317"/>
                </a:lnTo>
                <a:lnTo>
                  <a:pt x="42143" y="60480"/>
                </a:lnTo>
                <a:lnTo>
                  <a:pt x="30948" y="61160"/>
                </a:lnTo>
                <a:lnTo>
                  <a:pt x="20395" y="57487"/>
                </a:lnTo>
                <a:lnTo>
                  <a:pt x="12340" y="49597"/>
                </a:lnTo>
                <a:lnTo>
                  <a:pt x="14168" y="63855"/>
                </a:lnTo>
                <a:lnTo>
                  <a:pt x="24357" y="68895"/>
                </a:lnTo>
                <a:lnTo>
                  <a:pt x="35451" y="70490"/>
                </a:lnTo>
                <a:lnTo>
                  <a:pt x="46511" y="68640"/>
                </a:lnTo>
                <a:lnTo>
                  <a:pt x="56596" y="63345"/>
                </a:lnTo>
                <a:lnTo>
                  <a:pt x="64763" y="54606"/>
                </a:lnTo>
                <a:lnTo>
                  <a:pt x="70073" y="42420"/>
                </a:lnTo>
                <a:lnTo>
                  <a:pt x="70073" y="28019"/>
                </a:lnTo>
                <a:lnTo>
                  <a:pt x="69113" y="24178"/>
                </a:lnTo>
                <a:lnTo>
                  <a:pt x="64846" y="15898"/>
                </a:lnTo>
                <a:lnTo>
                  <a:pt x="56765" y="7245"/>
                </a:lnTo>
                <a:lnTo>
                  <a:pt x="47006" y="1981"/>
                </a:lnTo>
                <a:lnTo>
                  <a:pt x="36402" y="0"/>
                </a:lnTo>
                <a:lnTo>
                  <a:pt x="25792" y="1197"/>
                </a:lnTo>
                <a:lnTo>
                  <a:pt x="16010" y="5469"/>
                </a:lnTo>
                <a:lnTo>
                  <a:pt x="7893" y="12711"/>
                </a:lnTo>
                <a:lnTo>
                  <a:pt x="2278" y="22818"/>
                </a:lnTo>
                <a:lnTo>
                  <a:pt x="0" y="35684"/>
                </a:lnTo>
                <a:lnTo>
                  <a:pt x="0" y="42420"/>
                </a:lnTo>
                <a:lnTo>
                  <a:pt x="273" y="4343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7" name="object 1357"/>
          <p:cNvSpPr/>
          <p:nvPr/>
        </p:nvSpPr>
        <p:spPr>
          <a:xfrm>
            <a:off x="5555656" y="7730703"/>
            <a:ext cx="8341" cy="26234"/>
          </a:xfrm>
          <a:custGeom>
            <a:avLst/>
            <a:gdLst/>
            <a:ahLst/>
            <a:cxnLst/>
            <a:rect l="l" t="t" r="r" b="b"/>
            <a:pathLst>
              <a:path w="8341" h="26234">
                <a:moveTo>
                  <a:pt x="2813" y="0"/>
                </a:moveTo>
                <a:lnTo>
                  <a:pt x="0" y="17749"/>
                </a:lnTo>
                <a:lnTo>
                  <a:pt x="8341" y="26234"/>
                </a:lnTo>
                <a:lnTo>
                  <a:pt x="6513" y="11976"/>
                </a:lnTo>
                <a:lnTo>
                  <a:pt x="2813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8" name="object 1358"/>
          <p:cNvSpPr/>
          <p:nvPr/>
        </p:nvSpPr>
        <p:spPr>
          <a:xfrm>
            <a:off x="5641834" y="7551176"/>
            <a:ext cx="52030" cy="33237"/>
          </a:xfrm>
          <a:custGeom>
            <a:avLst/>
            <a:gdLst/>
            <a:ahLst/>
            <a:cxnLst/>
            <a:rect l="l" t="t" r="r" b="b"/>
            <a:pathLst>
              <a:path w="52030" h="33237">
                <a:moveTo>
                  <a:pt x="5818" y="11783"/>
                </a:moveTo>
                <a:lnTo>
                  <a:pt x="2070" y="0"/>
                </a:lnTo>
                <a:lnTo>
                  <a:pt x="0" y="18154"/>
                </a:lnTo>
                <a:lnTo>
                  <a:pt x="8206" y="26715"/>
                </a:lnTo>
                <a:lnTo>
                  <a:pt x="18308" y="31731"/>
                </a:lnTo>
                <a:lnTo>
                  <a:pt x="29314" y="33237"/>
                </a:lnTo>
                <a:lnTo>
                  <a:pt x="40234" y="31263"/>
                </a:lnTo>
                <a:lnTo>
                  <a:pt x="50075" y="25845"/>
                </a:lnTo>
                <a:lnTo>
                  <a:pt x="52030" y="9928"/>
                </a:lnTo>
                <a:lnTo>
                  <a:pt x="44170" y="19016"/>
                </a:lnTo>
                <a:lnTo>
                  <a:pt x="34106" y="23562"/>
                </a:lnTo>
                <a:lnTo>
                  <a:pt x="23350" y="23749"/>
                </a:lnTo>
                <a:lnTo>
                  <a:pt x="13416" y="19761"/>
                </a:lnTo>
                <a:lnTo>
                  <a:pt x="5818" y="1178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9" name="object 1359"/>
          <p:cNvSpPr/>
          <p:nvPr/>
        </p:nvSpPr>
        <p:spPr>
          <a:xfrm>
            <a:off x="5635264" y="7514042"/>
            <a:ext cx="70073" cy="62978"/>
          </a:xfrm>
          <a:custGeom>
            <a:avLst/>
            <a:gdLst/>
            <a:ahLst/>
            <a:cxnLst/>
            <a:rect l="l" t="t" r="r" b="b"/>
            <a:pathLst>
              <a:path w="70073" h="62978">
                <a:moveTo>
                  <a:pt x="1992" y="22696"/>
                </a:moveTo>
                <a:lnTo>
                  <a:pt x="0" y="35228"/>
                </a:lnTo>
                <a:lnTo>
                  <a:pt x="0" y="39069"/>
                </a:lnTo>
                <a:lnTo>
                  <a:pt x="960" y="41934"/>
                </a:lnTo>
                <a:lnTo>
                  <a:pt x="1251" y="43151"/>
                </a:lnTo>
                <a:lnTo>
                  <a:pt x="6570" y="55288"/>
                </a:lnTo>
                <a:lnTo>
                  <a:pt x="8641" y="37133"/>
                </a:lnTo>
                <a:lnTo>
                  <a:pt x="8641" y="32348"/>
                </a:lnTo>
                <a:lnTo>
                  <a:pt x="9336" y="28739"/>
                </a:lnTo>
                <a:lnTo>
                  <a:pt x="14809" y="17958"/>
                </a:lnTo>
                <a:lnTo>
                  <a:pt x="23650" y="11192"/>
                </a:lnTo>
                <a:lnTo>
                  <a:pt x="34249" y="8604"/>
                </a:lnTo>
                <a:lnTo>
                  <a:pt x="44992" y="10359"/>
                </a:lnTo>
                <a:lnTo>
                  <a:pt x="54271" y="16619"/>
                </a:lnTo>
                <a:lnTo>
                  <a:pt x="60472" y="27547"/>
                </a:lnTo>
                <a:lnTo>
                  <a:pt x="61447" y="29452"/>
                </a:lnTo>
                <a:lnTo>
                  <a:pt x="61447" y="40013"/>
                </a:lnTo>
                <a:lnTo>
                  <a:pt x="58600" y="47061"/>
                </a:lnTo>
                <a:lnTo>
                  <a:pt x="56646" y="62978"/>
                </a:lnTo>
                <a:lnTo>
                  <a:pt x="64418" y="54146"/>
                </a:lnTo>
                <a:lnTo>
                  <a:pt x="69128" y="41934"/>
                </a:lnTo>
                <a:lnTo>
                  <a:pt x="70073" y="38093"/>
                </a:lnTo>
                <a:lnTo>
                  <a:pt x="70073" y="31388"/>
                </a:lnTo>
                <a:lnTo>
                  <a:pt x="69128" y="27547"/>
                </a:lnTo>
                <a:lnTo>
                  <a:pt x="69128" y="24667"/>
                </a:lnTo>
                <a:lnTo>
                  <a:pt x="64450" y="15605"/>
                </a:lnTo>
                <a:lnTo>
                  <a:pt x="56243" y="7023"/>
                </a:lnTo>
                <a:lnTo>
                  <a:pt x="46390" y="1866"/>
                </a:lnTo>
                <a:lnTo>
                  <a:pt x="35735" y="0"/>
                </a:lnTo>
                <a:lnTo>
                  <a:pt x="25123" y="1286"/>
                </a:lnTo>
                <a:lnTo>
                  <a:pt x="15399" y="5588"/>
                </a:lnTo>
                <a:lnTo>
                  <a:pt x="7407" y="12770"/>
                </a:lnTo>
                <a:lnTo>
                  <a:pt x="1992" y="2269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0" name="object 1360"/>
          <p:cNvSpPr/>
          <p:nvPr/>
        </p:nvSpPr>
        <p:spPr>
          <a:xfrm>
            <a:off x="5721659" y="7378080"/>
            <a:ext cx="16475" cy="57964"/>
          </a:xfrm>
          <a:custGeom>
            <a:avLst/>
            <a:gdLst/>
            <a:ahLst/>
            <a:cxnLst/>
            <a:rect l="l" t="t" r="r" b="b"/>
            <a:pathLst>
              <a:path w="16475" h="57964">
                <a:moveTo>
                  <a:pt x="8306" y="7217"/>
                </a:moveTo>
                <a:lnTo>
                  <a:pt x="2541" y="17277"/>
                </a:lnTo>
                <a:lnTo>
                  <a:pt x="0" y="30068"/>
                </a:lnTo>
                <a:lnTo>
                  <a:pt x="960" y="36788"/>
                </a:lnTo>
                <a:lnTo>
                  <a:pt x="1036" y="37113"/>
                </a:lnTo>
                <a:lnTo>
                  <a:pt x="6236" y="49283"/>
                </a:lnTo>
                <a:lnTo>
                  <a:pt x="14490" y="57964"/>
                </a:lnTo>
                <a:lnTo>
                  <a:pt x="8641" y="31988"/>
                </a:lnTo>
                <a:lnTo>
                  <a:pt x="8641" y="27187"/>
                </a:lnTo>
                <a:lnTo>
                  <a:pt x="9450" y="23579"/>
                </a:lnTo>
                <a:lnTo>
                  <a:pt x="16475" y="0"/>
                </a:lnTo>
                <a:lnTo>
                  <a:pt x="8306" y="721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1" name="object 1361"/>
          <p:cNvSpPr/>
          <p:nvPr/>
        </p:nvSpPr>
        <p:spPr>
          <a:xfrm>
            <a:off x="5730300" y="7372616"/>
            <a:ext cx="62392" cy="70324"/>
          </a:xfrm>
          <a:custGeom>
            <a:avLst/>
            <a:gdLst/>
            <a:ahLst/>
            <a:cxnLst/>
            <a:rect l="l" t="t" r="r" b="b"/>
            <a:pathLst>
              <a:path w="62392" h="70324">
                <a:moveTo>
                  <a:pt x="61447" y="42252"/>
                </a:moveTo>
                <a:lnTo>
                  <a:pt x="62392" y="34571"/>
                </a:lnTo>
                <a:lnTo>
                  <a:pt x="61447" y="31691"/>
                </a:lnTo>
                <a:lnTo>
                  <a:pt x="61447" y="27851"/>
                </a:lnTo>
                <a:lnTo>
                  <a:pt x="60472" y="24970"/>
                </a:lnTo>
                <a:lnTo>
                  <a:pt x="56054" y="15895"/>
                </a:lnTo>
                <a:lnTo>
                  <a:pt x="48158" y="7236"/>
                </a:lnTo>
                <a:lnTo>
                  <a:pt x="38569" y="1975"/>
                </a:lnTo>
                <a:lnTo>
                  <a:pt x="28105" y="0"/>
                </a:lnTo>
                <a:lnTo>
                  <a:pt x="17587" y="1199"/>
                </a:lnTo>
                <a:lnTo>
                  <a:pt x="7834" y="5463"/>
                </a:lnTo>
                <a:lnTo>
                  <a:pt x="809" y="29043"/>
                </a:lnTo>
                <a:lnTo>
                  <a:pt x="6539" y="18261"/>
                </a:lnTo>
                <a:lnTo>
                  <a:pt x="15434" y="11495"/>
                </a:lnTo>
                <a:lnTo>
                  <a:pt x="25951" y="8908"/>
                </a:lnTo>
                <a:lnTo>
                  <a:pt x="36551" y="10662"/>
                </a:lnTo>
                <a:lnTo>
                  <a:pt x="45691" y="16922"/>
                </a:lnTo>
                <a:lnTo>
                  <a:pt x="51831" y="27851"/>
                </a:lnTo>
                <a:lnTo>
                  <a:pt x="52791" y="29771"/>
                </a:lnTo>
                <a:lnTo>
                  <a:pt x="52791" y="41292"/>
                </a:lnTo>
                <a:lnTo>
                  <a:pt x="51091" y="46076"/>
                </a:lnTo>
                <a:lnTo>
                  <a:pt x="43832" y="55667"/>
                </a:lnTo>
                <a:lnTo>
                  <a:pt x="33879" y="60788"/>
                </a:lnTo>
                <a:lnTo>
                  <a:pt x="22877" y="61484"/>
                </a:lnTo>
                <a:lnTo>
                  <a:pt x="12467" y="57797"/>
                </a:lnTo>
                <a:lnTo>
                  <a:pt x="4294" y="49772"/>
                </a:lnTo>
                <a:lnTo>
                  <a:pt x="0" y="37452"/>
                </a:lnTo>
                <a:lnTo>
                  <a:pt x="5849" y="63428"/>
                </a:lnTo>
                <a:lnTo>
                  <a:pt x="16122" y="68620"/>
                </a:lnTo>
                <a:lnTo>
                  <a:pt x="27375" y="70324"/>
                </a:lnTo>
                <a:lnTo>
                  <a:pt x="38572" y="68539"/>
                </a:lnTo>
                <a:lnTo>
                  <a:pt x="48674" y="63266"/>
                </a:lnTo>
                <a:lnTo>
                  <a:pt x="56645" y="54503"/>
                </a:lnTo>
                <a:lnTo>
                  <a:pt x="61447" y="4225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2" name="object 1362"/>
          <p:cNvSpPr/>
          <p:nvPr/>
        </p:nvSpPr>
        <p:spPr>
          <a:xfrm>
            <a:off x="5814903" y="7188311"/>
            <a:ext cx="53150" cy="32881"/>
          </a:xfrm>
          <a:custGeom>
            <a:avLst/>
            <a:gdLst/>
            <a:ahLst/>
            <a:cxnLst/>
            <a:rect l="l" t="t" r="r" b="b"/>
            <a:pathLst>
              <a:path w="53150" h="32881">
                <a:moveTo>
                  <a:pt x="6771" y="12299"/>
                </a:moveTo>
                <a:lnTo>
                  <a:pt x="2752" y="0"/>
                </a:lnTo>
                <a:lnTo>
                  <a:pt x="0" y="17777"/>
                </a:lnTo>
                <a:lnTo>
                  <a:pt x="8442" y="26256"/>
                </a:lnTo>
                <a:lnTo>
                  <a:pt x="18749" y="31291"/>
                </a:lnTo>
                <a:lnTo>
                  <a:pt x="29949" y="32881"/>
                </a:lnTo>
                <a:lnTo>
                  <a:pt x="41067" y="31027"/>
                </a:lnTo>
                <a:lnTo>
                  <a:pt x="51130" y="25729"/>
                </a:lnTo>
                <a:lnTo>
                  <a:pt x="53150" y="7959"/>
                </a:lnTo>
                <a:lnTo>
                  <a:pt x="46334" y="17826"/>
                </a:lnTo>
                <a:lnTo>
                  <a:pt x="36499" y="23128"/>
                </a:lnTo>
                <a:lnTo>
                  <a:pt x="25434" y="23929"/>
                </a:lnTo>
                <a:lnTo>
                  <a:pt x="14928" y="20298"/>
                </a:lnTo>
                <a:lnTo>
                  <a:pt x="6771" y="1229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3" name="object 1363"/>
          <p:cNvSpPr/>
          <p:nvPr/>
        </p:nvSpPr>
        <p:spPr>
          <a:xfrm>
            <a:off x="5809015" y="7151003"/>
            <a:ext cx="70088" cy="63037"/>
          </a:xfrm>
          <a:custGeom>
            <a:avLst/>
            <a:gdLst/>
            <a:ahLst/>
            <a:cxnLst/>
            <a:rect l="l" t="t" r="r" b="b"/>
            <a:pathLst>
              <a:path w="70088" h="63037">
                <a:moveTo>
                  <a:pt x="284" y="43162"/>
                </a:moveTo>
                <a:lnTo>
                  <a:pt x="5888" y="55085"/>
                </a:lnTo>
                <a:lnTo>
                  <a:pt x="8641" y="37307"/>
                </a:lnTo>
                <a:lnTo>
                  <a:pt x="8641" y="32507"/>
                </a:lnTo>
                <a:lnTo>
                  <a:pt x="9333" y="28913"/>
                </a:lnTo>
                <a:lnTo>
                  <a:pt x="14803" y="18132"/>
                </a:lnTo>
                <a:lnTo>
                  <a:pt x="23644" y="11365"/>
                </a:lnTo>
                <a:lnTo>
                  <a:pt x="34245" y="8775"/>
                </a:lnTo>
                <a:lnTo>
                  <a:pt x="44994" y="10526"/>
                </a:lnTo>
                <a:lnTo>
                  <a:pt x="54278" y="16782"/>
                </a:lnTo>
                <a:lnTo>
                  <a:pt x="60487" y="27706"/>
                </a:lnTo>
                <a:lnTo>
                  <a:pt x="61447" y="29626"/>
                </a:lnTo>
                <a:lnTo>
                  <a:pt x="61447" y="38268"/>
                </a:lnTo>
                <a:lnTo>
                  <a:pt x="60487" y="40188"/>
                </a:lnTo>
                <a:lnTo>
                  <a:pt x="59038" y="45267"/>
                </a:lnTo>
                <a:lnTo>
                  <a:pt x="57018" y="63037"/>
                </a:lnTo>
                <a:lnTo>
                  <a:pt x="65054" y="54295"/>
                </a:lnTo>
                <a:lnTo>
                  <a:pt x="70088" y="42108"/>
                </a:lnTo>
                <a:lnTo>
                  <a:pt x="70088" y="27706"/>
                </a:lnTo>
                <a:lnTo>
                  <a:pt x="69128" y="23866"/>
                </a:lnTo>
                <a:lnTo>
                  <a:pt x="64844" y="15609"/>
                </a:lnTo>
                <a:lnTo>
                  <a:pt x="56691" y="7031"/>
                </a:lnTo>
                <a:lnTo>
                  <a:pt x="46826" y="1871"/>
                </a:lnTo>
                <a:lnTo>
                  <a:pt x="36113" y="0"/>
                </a:lnTo>
                <a:lnTo>
                  <a:pt x="25412" y="1285"/>
                </a:lnTo>
                <a:lnTo>
                  <a:pt x="15588" y="5598"/>
                </a:lnTo>
                <a:lnTo>
                  <a:pt x="7503" y="12806"/>
                </a:lnTo>
                <a:lnTo>
                  <a:pt x="2019" y="22779"/>
                </a:lnTo>
                <a:lnTo>
                  <a:pt x="0" y="35387"/>
                </a:lnTo>
                <a:lnTo>
                  <a:pt x="0" y="42108"/>
                </a:lnTo>
                <a:lnTo>
                  <a:pt x="284" y="431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4" name="object 1364"/>
          <p:cNvSpPr/>
          <p:nvPr/>
        </p:nvSpPr>
        <p:spPr>
          <a:xfrm>
            <a:off x="5895411" y="7037564"/>
            <a:ext cx="16018" cy="57694"/>
          </a:xfrm>
          <a:custGeom>
            <a:avLst/>
            <a:gdLst/>
            <a:ahLst/>
            <a:cxnLst/>
            <a:rect l="l" t="t" r="r" b="b"/>
            <a:pathLst>
              <a:path w="16018" h="57694">
                <a:moveTo>
                  <a:pt x="7900" y="7207"/>
                </a:moveTo>
                <a:lnTo>
                  <a:pt x="2282" y="17180"/>
                </a:lnTo>
                <a:lnTo>
                  <a:pt x="0" y="29787"/>
                </a:lnTo>
                <a:lnTo>
                  <a:pt x="975" y="36523"/>
                </a:lnTo>
                <a:lnTo>
                  <a:pt x="1048" y="36836"/>
                </a:lnTo>
                <a:lnTo>
                  <a:pt x="6200" y="49010"/>
                </a:lnTo>
                <a:lnTo>
                  <a:pt x="14354" y="57694"/>
                </a:lnTo>
                <a:lnTo>
                  <a:pt x="8641" y="31707"/>
                </a:lnTo>
                <a:lnTo>
                  <a:pt x="8641" y="25961"/>
                </a:lnTo>
                <a:lnTo>
                  <a:pt x="9259" y="23149"/>
                </a:lnTo>
                <a:lnTo>
                  <a:pt x="16018" y="0"/>
                </a:lnTo>
                <a:lnTo>
                  <a:pt x="7900" y="720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5" name="object 1365"/>
          <p:cNvSpPr/>
          <p:nvPr/>
        </p:nvSpPr>
        <p:spPr>
          <a:xfrm>
            <a:off x="5904052" y="7031966"/>
            <a:ext cx="62407" cy="70192"/>
          </a:xfrm>
          <a:custGeom>
            <a:avLst/>
            <a:gdLst/>
            <a:ahLst/>
            <a:cxnLst/>
            <a:rect l="l" t="t" r="r" b="b"/>
            <a:pathLst>
              <a:path w="62407" h="70192">
                <a:moveTo>
                  <a:pt x="61447" y="42121"/>
                </a:moveTo>
                <a:lnTo>
                  <a:pt x="62407" y="34440"/>
                </a:lnTo>
                <a:lnTo>
                  <a:pt x="61447" y="30599"/>
                </a:lnTo>
                <a:lnTo>
                  <a:pt x="61447" y="27719"/>
                </a:lnTo>
                <a:lnTo>
                  <a:pt x="60487" y="23878"/>
                </a:lnTo>
                <a:lnTo>
                  <a:pt x="56215" y="15609"/>
                </a:lnTo>
                <a:lnTo>
                  <a:pt x="48134" y="7031"/>
                </a:lnTo>
                <a:lnTo>
                  <a:pt x="38374" y="1871"/>
                </a:lnTo>
                <a:lnTo>
                  <a:pt x="27771" y="0"/>
                </a:lnTo>
                <a:lnTo>
                  <a:pt x="17160" y="1285"/>
                </a:lnTo>
                <a:lnTo>
                  <a:pt x="7377" y="5597"/>
                </a:lnTo>
                <a:lnTo>
                  <a:pt x="618" y="28747"/>
                </a:lnTo>
                <a:lnTo>
                  <a:pt x="6199" y="18033"/>
                </a:lnTo>
                <a:lnTo>
                  <a:pt x="15074" y="11281"/>
                </a:lnTo>
                <a:lnTo>
                  <a:pt x="25659" y="8682"/>
                </a:lnTo>
                <a:lnTo>
                  <a:pt x="36371" y="10427"/>
                </a:lnTo>
                <a:lnTo>
                  <a:pt x="45628" y="16708"/>
                </a:lnTo>
                <a:lnTo>
                  <a:pt x="51846" y="27719"/>
                </a:lnTo>
                <a:lnTo>
                  <a:pt x="52806" y="29624"/>
                </a:lnTo>
                <a:lnTo>
                  <a:pt x="52806" y="40185"/>
                </a:lnTo>
                <a:lnTo>
                  <a:pt x="50185" y="47233"/>
                </a:lnTo>
                <a:lnTo>
                  <a:pt x="42627" y="56321"/>
                </a:lnTo>
                <a:lnTo>
                  <a:pt x="32727" y="60867"/>
                </a:lnTo>
                <a:lnTo>
                  <a:pt x="21999" y="61054"/>
                </a:lnTo>
                <a:lnTo>
                  <a:pt x="11959" y="57066"/>
                </a:lnTo>
                <a:lnTo>
                  <a:pt x="4121" y="49089"/>
                </a:lnTo>
                <a:lnTo>
                  <a:pt x="0" y="37305"/>
                </a:lnTo>
                <a:lnTo>
                  <a:pt x="5713" y="63292"/>
                </a:lnTo>
                <a:lnTo>
                  <a:pt x="15865" y="68487"/>
                </a:lnTo>
                <a:lnTo>
                  <a:pt x="27012" y="70192"/>
                </a:lnTo>
                <a:lnTo>
                  <a:pt x="38147" y="68409"/>
                </a:lnTo>
                <a:lnTo>
                  <a:pt x="48268" y="63135"/>
                </a:lnTo>
                <a:lnTo>
                  <a:pt x="56369" y="54373"/>
                </a:lnTo>
                <a:lnTo>
                  <a:pt x="61447" y="421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6" name="object 1366"/>
          <p:cNvSpPr/>
          <p:nvPr/>
        </p:nvSpPr>
        <p:spPr>
          <a:xfrm>
            <a:off x="5980861" y="6871818"/>
            <a:ext cx="71033" cy="70149"/>
          </a:xfrm>
          <a:custGeom>
            <a:avLst/>
            <a:gdLst/>
            <a:ahLst/>
            <a:cxnLst/>
            <a:rect l="l" t="t" r="r" b="b"/>
            <a:pathLst>
              <a:path w="71033" h="70149">
                <a:moveTo>
                  <a:pt x="2279" y="22694"/>
                </a:moveTo>
                <a:lnTo>
                  <a:pt x="0" y="35223"/>
                </a:lnTo>
                <a:lnTo>
                  <a:pt x="944" y="42904"/>
                </a:lnTo>
                <a:lnTo>
                  <a:pt x="5899" y="54599"/>
                </a:lnTo>
                <a:lnTo>
                  <a:pt x="8625" y="37143"/>
                </a:lnTo>
                <a:lnTo>
                  <a:pt x="8625" y="32343"/>
                </a:lnTo>
                <a:lnTo>
                  <a:pt x="9434" y="28725"/>
                </a:lnTo>
                <a:lnTo>
                  <a:pt x="15081" y="17948"/>
                </a:lnTo>
                <a:lnTo>
                  <a:pt x="23831" y="11185"/>
                </a:lnTo>
                <a:lnTo>
                  <a:pt x="34214" y="8599"/>
                </a:lnTo>
                <a:lnTo>
                  <a:pt x="44761" y="10355"/>
                </a:lnTo>
                <a:lnTo>
                  <a:pt x="54003" y="16615"/>
                </a:lnTo>
                <a:lnTo>
                  <a:pt x="60472" y="27542"/>
                </a:lnTo>
                <a:lnTo>
                  <a:pt x="61432" y="32343"/>
                </a:lnTo>
                <a:lnTo>
                  <a:pt x="61432" y="40984"/>
                </a:lnTo>
                <a:lnTo>
                  <a:pt x="59719" y="45799"/>
                </a:lnTo>
                <a:lnTo>
                  <a:pt x="52453" y="55379"/>
                </a:lnTo>
                <a:lnTo>
                  <a:pt x="42498" y="60491"/>
                </a:lnTo>
                <a:lnTo>
                  <a:pt x="31496" y="61179"/>
                </a:lnTo>
                <a:lnTo>
                  <a:pt x="21089" y="57487"/>
                </a:lnTo>
                <a:lnTo>
                  <a:pt x="12918" y="49461"/>
                </a:lnTo>
                <a:lnTo>
                  <a:pt x="14096" y="63255"/>
                </a:lnTo>
                <a:lnTo>
                  <a:pt x="24381" y="68442"/>
                </a:lnTo>
                <a:lnTo>
                  <a:pt x="35694" y="70149"/>
                </a:lnTo>
                <a:lnTo>
                  <a:pt x="46979" y="68363"/>
                </a:lnTo>
                <a:lnTo>
                  <a:pt x="57176" y="63075"/>
                </a:lnTo>
                <a:lnTo>
                  <a:pt x="65227" y="54273"/>
                </a:lnTo>
                <a:lnTo>
                  <a:pt x="70073" y="41944"/>
                </a:lnTo>
                <a:lnTo>
                  <a:pt x="71033" y="35223"/>
                </a:lnTo>
                <a:lnTo>
                  <a:pt x="70073" y="31383"/>
                </a:lnTo>
                <a:lnTo>
                  <a:pt x="70073" y="27542"/>
                </a:lnTo>
                <a:lnTo>
                  <a:pt x="69113" y="24662"/>
                </a:lnTo>
                <a:lnTo>
                  <a:pt x="64671" y="15607"/>
                </a:lnTo>
                <a:lnTo>
                  <a:pt x="56698" y="7023"/>
                </a:lnTo>
                <a:lnTo>
                  <a:pt x="47003" y="1866"/>
                </a:lnTo>
                <a:lnTo>
                  <a:pt x="36432" y="0"/>
                </a:lnTo>
                <a:lnTo>
                  <a:pt x="25828" y="1286"/>
                </a:lnTo>
                <a:lnTo>
                  <a:pt x="16038" y="5588"/>
                </a:lnTo>
                <a:lnTo>
                  <a:pt x="7907" y="12770"/>
                </a:lnTo>
                <a:lnTo>
                  <a:pt x="2279" y="2269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7" name="object 1367"/>
          <p:cNvSpPr/>
          <p:nvPr/>
        </p:nvSpPr>
        <p:spPr>
          <a:xfrm>
            <a:off x="5986761" y="6908962"/>
            <a:ext cx="8197" cy="26111"/>
          </a:xfrm>
          <a:custGeom>
            <a:avLst/>
            <a:gdLst/>
            <a:ahLst/>
            <a:cxnLst/>
            <a:rect l="l" t="t" r="r" b="b"/>
            <a:pathLst>
              <a:path w="8197" h="26111">
                <a:moveTo>
                  <a:pt x="2726" y="0"/>
                </a:moveTo>
                <a:lnTo>
                  <a:pt x="0" y="17455"/>
                </a:lnTo>
                <a:lnTo>
                  <a:pt x="8197" y="26111"/>
                </a:lnTo>
                <a:lnTo>
                  <a:pt x="7019" y="12317"/>
                </a:lnTo>
                <a:lnTo>
                  <a:pt x="2726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8" name="object 1368"/>
          <p:cNvSpPr/>
          <p:nvPr/>
        </p:nvSpPr>
        <p:spPr>
          <a:xfrm>
            <a:off x="6068217" y="6630874"/>
            <a:ext cx="70073" cy="70010"/>
          </a:xfrm>
          <a:custGeom>
            <a:avLst/>
            <a:gdLst/>
            <a:ahLst/>
            <a:cxnLst/>
            <a:rect l="l" t="t" r="r" b="b"/>
            <a:pathLst>
              <a:path w="70073" h="70010">
                <a:moveTo>
                  <a:pt x="280" y="42971"/>
                </a:moveTo>
                <a:lnTo>
                  <a:pt x="5838" y="54899"/>
                </a:lnTo>
                <a:lnTo>
                  <a:pt x="8625" y="37144"/>
                </a:lnTo>
                <a:lnTo>
                  <a:pt x="8625" y="32328"/>
                </a:lnTo>
                <a:lnTo>
                  <a:pt x="9056" y="29432"/>
                </a:lnTo>
                <a:lnTo>
                  <a:pt x="14091" y="18348"/>
                </a:lnTo>
                <a:lnTo>
                  <a:pt x="22843" y="11316"/>
                </a:lnTo>
                <a:lnTo>
                  <a:pt x="33586" y="8479"/>
                </a:lnTo>
                <a:lnTo>
                  <a:pt x="44590" y="9981"/>
                </a:lnTo>
                <a:lnTo>
                  <a:pt x="54128" y="15968"/>
                </a:lnTo>
                <a:lnTo>
                  <a:pt x="60472" y="26582"/>
                </a:lnTo>
                <a:lnTo>
                  <a:pt x="61432" y="32328"/>
                </a:lnTo>
                <a:lnTo>
                  <a:pt x="61432" y="35208"/>
                </a:lnTo>
                <a:lnTo>
                  <a:pt x="60472" y="40984"/>
                </a:lnTo>
                <a:lnTo>
                  <a:pt x="59155" y="45214"/>
                </a:lnTo>
                <a:lnTo>
                  <a:pt x="52334" y="54973"/>
                </a:lnTo>
                <a:lnTo>
                  <a:pt x="42601" y="60139"/>
                </a:lnTo>
                <a:lnTo>
                  <a:pt x="31659" y="60825"/>
                </a:lnTo>
                <a:lnTo>
                  <a:pt x="21212" y="57146"/>
                </a:lnTo>
                <a:lnTo>
                  <a:pt x="12966" y="49214"/>
                </a:lnTo>
                <a:lnTo>
                  <a:pt x="14180" y="63381"/>
                </a:lnTo>
                <a:lnTo>
                  <a:pt x="24368" y="68418"/>
                </a:lnTo>
                <a:lnTo>
                  <a:pt x="35461" y="70010"/>
                </a:lnTo>
                <a:lnTo>
                  <a:pt x="46518" y="68157"/>
                </a:lnTo>
                <a:lnTo>
                  <a:pt x="56600" y="62859"/>
                </a:lnTo>
                <a:lnTo>
                  <a:pt x="64765" y="54117"/>
                </a:lnTo>
                <a:lnTo>
                  <a:pt x="70073" y="41929"/>
                </a:lnTo>
                <a:lnTo>
                  <a:pt x="70073" y="31368"/>
                </a:lnTo>
                <a:lnTo>
                  <a:pt x="69113" y="27542"/>
                </a:lnTo>
                <a:lnTo>
                  <a:pt x="68153" y="24647"/>
                </a:lnTo>
                <a:lnTo>
                  <a:pt x="64214" y="16060"/>
                </a:lnTo>
                <a:lnTo>
                  <a:pt x="56462" y="7284"/>
                </a:lnTo>
                <a:lnTo>
                  <a:pt x="46844" y="1976"/>
                </a:lnTo>
                <a:lnTo>
                  <a:pt x="36254" y="0"/>
                </a:lnTo>
                <a:lnTo>
                  <a:pt x="25585" y="1214"/>
                </a:lnTo>
                <a:lnTo>
                  <a:pt x="15732" y="5481"/>
                </a:lnTo>
                <a:lnTo>
                  <a:pt x="7587" y="12661"/>
                </a:lnTo>
                <a:lnTo>
                  <a:pt x="2045" y="22617"/>
                </a:lnTo>
                <a:lnTo>
                  <a:pt x="0" y="35208"/>
                </a:lnTo>
                <a:lnTo>
                  <a:pt x="0" y="41929"/>
                </a:lnTo>
                <a:lnTo>
                  <a:pt x="280" y="4297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9" name="object 1369"/>
          <p:cNvSpPr/>
          <p:nvPr/>
        </p:nvSpPr>
        <p:spPr>
          <a:xfrm>
            <a:off x="6074055" y="6668018"/>
            <a:ext cx="8342" cy="26237"/>
          </a:xfrm>
          <a:custGeom>
            <a:avLst/>
            <a:gdLst/>
            <a:ahLst/>
            <a:cxnLst/>
            <a:rect l="l" t="t" r="r" b="b"/>
            <a:pathLst>
              <a:path w="8342" h="26237">
                <a:moveTo>
                  <a:pt x="2787" y="0"/>
                </a:moveTo>
                <a:lnTo>
                  <a:pt x="0" y="17754"/>
                </a:lnTo>
                <a:lnTo>
                  <a:pt x="8342" y="26237"/>
                </a:lnTo>
                <a:lnTo>
                  <a:pt x="7128" y="12070"/>
                </a:lnTo>
                <a:lnTo>
                  <a:pt x="2787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0" name="object 1370"/>
          <p:cNvSpPr/>
          <p:nvPr/>
        </p:nvSpPr>
        <p:spPr>
          <a:xfrm>
            <a:off x="6161135" y="6539377"/>
            <a:ext cx="8210" cy="26100"/>
          </a:xfrm>
          <a:custGeom>
            <a:avLst/>
            <a:gdLst/>
            <a:ahLst/>
            <a:cxnLst/>
            <a:rect l="l" t="t" r="r" b="b"/>
            <a:pathLst>
              <a:path w="8210" h="26100">
                <a:moveTo>
                  <a:pt x="2118" y="0"/>
                </a:moveTo>
                <a:lnTo>
                  <a:pt x="0" y="17740"/>
                </a:lnTo>
                <a:lnTo>
                  <a:pt x="8210" y="26100"/>
                </a:lnTo>
                <a:lnTo>
                  <a:pt x="6466" y="12024"/>
                </a:lnTo>
                <a:lnTo>
                  <a:pt x="2118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1" name="object 1371"/>
          <p:cNvSpPr/>
          <p:nvPr/>
        </p:nvSpPr>
        <p:spPr>
          <a:xfrm>
            <a:off x="6154613" y="6501268"/>
            <a:ext cx="71033" cy="70497"/>
          </a:xfrm>
          <a:custGeom>
            <a:avLst/>
            <a:gdLst/>
            <a:ahLst/>
            <a:cxnLst/>
            <a:rect l="l" t="t" r="r" b="b"/>
            <a:pathLst>
              <a:path w="71033" h="70497">
                <a:moveTo>
                  <a:pt x="2025" y="22695"/>
                </a:moveTo>
                <a:lnTo>
                  <a:pt x="0" y="35228"/>
                </a:lnTo>
                <a:lnTo>
                  <a:pt x="0" y="39069"/>
                </a:lnTo>
                <a:lnTo>
                  <a:pt x="960" y="42909"/>
                </a:lnTo>
                <a:lnTo>
                  <a:pt x="1222" y="43984"/>
                </a:lnTo>
                <a:lnTo>
                  <a:pt x="6522" y="55849"/>
                </a:lnTo>
                <a:lnTo>
                  <a:pt x="8641" y="38108"/>
                </a:lnTo>
                <a:lnTo>
                  <a:pt x="8641" y="32348"/>
                </a:lnTo>
                <a:lnTo>
                  <a:pt x="9003" y="30180"/>
                </a:lnTo>
                <a:lnTo>
                  <a:pt x="14046" y="18873"/>
                </a:lnTo>
                <a:lnTo>
                  <a:pt x="22675" y="11781"/>
                </a:lnTo>
                <a:lnTo>
                  <a:pt x="33261" y="9005"/>
                </a:lnTo>
                <a:lnTo>
                  <a:pt x="44174" y="10641"/>
                </a:lnTo>
                <a:lnTo>
                  <a:pt x="53787" y="16789"/>
                </a:lnTo>
                <a:lnTo>
                  <a:pt x="60472" y="27547"/>
                </a:lnTo>
                <a:lnTo>
                  <a:pt x="61432" y="32348"/>
                </a:lnTo>
                <a:lnTo>
                  <a:pt x="61432" y="40989"/>
                </a:lnTo>
                <a:lnTo>
                  <a:pt x="60017" y="45124"/>
                </a:lnTo>
                <a:lnTo>
                  <a:pt x="52870" y="55035"/>
                </a:lnTo>
                <a:lnTo>
                  <a:pt x="42905" y="60424"/>
                </a:lnTo>
                <a:lnTo>
                  <a:pt x="31810" y="61359"/>
                </a:lnTo>
                <a:lnTo>
                  <a:pt x="21275" y="57906"/>
                </a:lnTo>
                <a:lnTo>
                  <a:pt x="12989" y="50133"/>
                </a:lnTo>
                <a:lnTo>
                  <a:pt x="14733" y="64209"/>
                </a:lnTo>
                <a:lnTo>
                  <a:pt x="24872" y="69084"/>
                </a:lnTo>
                <a:lnTo>
                  <a:pt x="35955" y="70497"/>
                </a:lnTo>
                <a:lnTo>
                  <a:pt x="47000" y="68469"/>
                </a:lnTo>
                <a:lnTo>
                  <a:pt x="57024" y="63020"/>
                </a:lnTo>
                <a:lnTo>
                  <a:pt x="65042" y="54173"/>
                </a:lnTo>
                <a:lnTo>
                  <a:pt x="70073" y="41949"/>
                </a:lnTo>
                <a:lnTo>
                  <a:pt x="71033" y="35228"/>
                </a:lnTo>
                <a:lnTo>
                  <a:pt x="70073" y="31388"/>
                </a:lnTo>
                <a:lnTo>
                  <a:pt x="70073" y="27547"/>
                </a:lnTo>
                <a:lnTo>
                  <a:pt x="69113" y="24667"/>
                </a:lnTo>
                <a:lnTo>
                  <a:pt x="64651" y="15612"/>
                </a:lnTo>
                <a:lnTo>
                  <a:pt x="56606" y="7027"/>
                </a:lnTo>
                <a:lnTo>
                  <a:pt x="46810" y="1868"/>
                </a:lnTo>
                <a:lnTo>
                  <a:pt x="36133" y="0"/>
                </a:lnTo>
                <a:lnTo>
                  <a:pt x="25446" y="1284"/>
                </a:lnTo>
                <a:lnTo>
                  <a:pt x="15618" y="5586"/>
                </a:lnTo>
                <a:lnTo>
                  <a:pt x="7521" y="12769"/>
                </a:lnTo>
                <a:lnTo>
                  <a:pt x="2025" y="2269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2" name="object 1372"/>
          <p:cNvSpPr/>
          <p:nvPr/>
        </p:nvSpPr>
        <p:spPr>
          <a:xfrm>
            <a:off x="6240048" y="6483587"/>
            <a:ext cx="71033" cy="70430"/>
          </a:xfrm>
          <a:custGeom>
            <a:avLst/>
            <a:gdLst/>
            <a:ahLst/>
            <a:cxnLst/>
            <a:rect l="l" t="t" r="r" b="b"/>
            <a:pathLst>
              <a:path w="71033" h="70430">
                <a:moveTo>
                  <a:pt x="2229" y="23214"/>
                </a:moveTo>
                <a:lnTo>
                  <a:pt x="0" y="35626"/>
                </a:lnTo>
                <a:lnTo>
                  <a:pt x="960" y="42347"/>
                </a:lnTo>
                <a:lnTo>
                  <a:pt x="1039" y="42685"/>
                </a:lnTo>
                <a:lnTo>
                  <a:pt x="6200" y="54855"/>
                </a:lnTo>
                <a:lnTo>
                  <a:pt x="8641" y="37547"/>
                </a:lnTo>
                <a:lnTo>
                  <a:pt x="8641" y="32746"/>
                </a:lnTo>
                <a:lnTo>
                  <a:pt x="9161" y="29847"/>
                </a:lnTo>
                <a:lnTo>
                  <a:pt x="14381" y="18758"/>
                </a:lnTo>
                <a:lnTo>
                  <a:pt x="23045" y="11723"/>
                </a:lnTo>
                <a:lnTo>
                  <a:pt x="33569" y="8884"/>
                </a:lnTo>
                <a:lnTo>
                  <a:pt x="44370" y="10385"/>
                </a:lnTo>
                <a:lnTo>
                  <a:pt x="53865" y="16371"/>
                </a:lnTo>
                <a:lnTo>
                  <a:pt x="60472" y="26985"/>
                </a:lnTo>
                <a:lnTo>
                  <a:pt x="61432" y="32746"/>
                </a:lnTo>
                <a:lnTo>
                  <a:pt x="61432" y="41387"/>
                </a:lnTo>
                <a:lnTo>
                  <a:pt x="59591" y="46162"/>
                </a:lnTo>
                <a:lnTo>
                  <a:pt x="52196" y="55656"/>
                </a:lnTo>
                <a:lnTo>
                  <a:pt x="42349" y="60632"/>
                </a:lnTo>
                <a:lnTo>
                  <a:pt x="31560" y="61199"/>
                </a:lnTo>
                <a:lnTo>
                  <a:pt x="21339" y="57467"/>
                </a:lnTo>
                <a:lnTo>
                  <a:pt x="13196" y="49546"/>
                </a:lnTo>
                <a:lnTo>
                  <a:pt x="14358" y="63536"/>
                </a:lnTo>
                <a:lnTo>
                  <a:pt x="24510" y="68728"/>
                </a:lnTo>
                <a:lnTo>
                  <a:pt x="35653" y="70430"/>
                </a:lnTo>
                <a:lnTo>
                  <a:pt x="46784" y="68644"/>
                </a:lnTo>
                <a:lnTo>
                  <a:pt x="56900" y="63367"/>
                </a:lnTo>
                <a:lnTo>
                  <a:pt x="64997" y="54602"/>
                </a:lnTo>
                <a:lnTo>
                  <a:pt x="70073" y="42347"/>
                </a:lnTo>
                <a:lnTo>
                  <a:pt x="71033" y="34666"/>
                </a:lnTo>
                <a:lnTo>
                  <a:pt x="70073" y="31786"/>
                </a:lnTo>
                <a:lnTo>
                  <a:pt x="70073" y="27945"/>
                </a:lnTo>
                <a:lnTo>
                  <a:pt x="69113" y="25065"/>
                </a:lnTo>
                <a:lnTo>
                  <a:pt x="63937" y="14710"/>
                </a:lnTo>
                <a:lnTo>
                  <a:pt x="55864" y="6435"/>
                </a:lnTo>
                <a:lnTo>
                  <a:pt x="46191" y="1584"/>
                </a:lnTo>
                <a:lnTo>
                  <a:pt x="35729" y="0"/>
                </a:lnTo>
                <a:lnTo>
                  <a:pt x="25290" y="1526"/>
                </a:lnTo>
                <a:lnTo>
                  <a:pt x="15686" y="6008"/>
                </a:lnTo>
                <a:lnTo>
                  <a:pt x="7729" y="13289"/>
                </a:lnTo>
                <a:lnTo>
                  <a:pt x="2229" y="2321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3" name="object 1373"/>
          <p:cNvSpPr/>
          <p:nvPr/>
        </p:nvSpPr>
        <p:spPr>
          <a:xfrm>
            <a:off x="6246248" y="6521135"/>
            <a:ext cx="8158" cy="25989"/>
          </a:xfrm>
          <a:custGeom>
            <a:avLst/>
            <a:gdLst/>
            <a:ahLst/>
            <a:cxnLst/>
            <a:rect l="l" t="t" r="r" b="b"/>
            <a:pathLst>
              <a:path w="8158" h="25989">
                <a:moveTo>
                  <a:pt x="2440" y="0"/>
                </a:moveTo>
                <a:lnTo>
                  <a:pt x="0" y="17308"/>
                </a:lnTo>
                <a:lnTo>
                  <a:pt x="8158" y="25989"/>
                </a:lnTo>
                <a:lnTo>
                  <a:pt x="6996" y="11999"/>
                </a:lnTo>
                <a:lnTo>
                  <a:pt x="244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4" name="object 1374"/>
          <p:cNvSpPr/>
          <p:nvPr/>
        </p:nvSpPr>
        <p:spPr>
          <a:xfrm>
            <a:off x="4447778" y="8179963"/>
            <a:ext cx="1842180" cy="348477"/>
          </a:xfrm>
          <a:custGeom>
            <a:avLst/>
            <a:gdLst/>
            <a:ahLst/>
            <a:cxnLst/>
            <a:rect l="l" t="t" r="r" b="b"/>
            <a:pathLst>
              <a:path w="1842180" h="348477">
                <a:moveTo>
                  <a:pt x="1307485" y="145923"/>
                </a:moveTo>
                <a:lnTo>
                  <a:pt x="1219169" y="167990"/>
                </a:lnTo>
                <a:lnTo>
                  <a:pt x="1134694" y="194873"/>
                </a:lnTo>
                <a:lnTo>
                  <a:pt x="1049243" y="210235"/>
                </a:lnTo>
                <a:lnTo>
                  <a:pt x="962863" y="224637"/>
                </a:lnTo>
                <a:lnTo>
                  <a:pt x="875492" y="234223"/>
                </a:lnTo>
                <a:lnTo>
                  <a:pt x="788136" y="252465"/>
                </a:lnTo>
                <a:lnTo>
                  <a:pt x="790056" y="252465"/>
                </a:lnTo>
                <a:lnTo>
                  <a:pt x="704621" y="256306"/>
                </a:lnTo>
                <a:lnTo>
                  <a:pt x="617265" y="263987"/>
                </a:lnTo>
                <a:lnTo>
                  <a:pt x="531830" y="274548"/>
                </a:lnTo>
                <a:lnTo>
                  <a:pt x="443514" y="277428"/>
                </a:lnTo>
                <a:lnTo>
                  <a:pt x="357118" y="285109"/>
                </a:lnTo>
                <a:lnTo>
                  <a:pt x="271668" y="299511"/>
                </a:lnTo>
                <a:lnTo>
                  <a:pt x="185272" y="307192"/>
                </a:lnTo>
                <a:lnTo>
                  <a:pt x="99837" y="313913"/>
                </a:lnTo>
                <a:lnTo>
                  <a:pt x="12481" y="321594"/>
                </a:lnTo>
                <a:lnTo>
                  <a:pt x="4800" y="321594"/>
                </a:lnTo>
                <a:lnTo>
                  <a:pt x="0" y="328315"/>
                </a:lnTo>
                <a:lnTo>
                  <a:pt x="960" y="335981"/>
                </a:lnTo>
                <a:lnTo>
                  <a:pt x="960" y="342701"/>
                </a:lnTo>
                <a:lnTo>
                  <a:pt x="7680" y="348477"/>
                </a:lnTo>
                <a:lnTo>
                  <a:pt x="14401" y="347502"/>
                </a:lnTo>
                <a:lnTo>
                  <a:pt x="101757" y="340796"/>
                </a:lnTo>
                <a:lnTo>
                  <a:pt x="187192" y="333115"/>
                </a:lnTo>
                <a:lnTo>
                  <a:pt x="273603" y="325434"/>
                </a:lnTo>
                <a:lnTo>
                  <a:pt x="361904" y="311033"/>
                </a:lnTo>
                <a:lnTo>
                  <a:pt x="446379" y="303352"/>
                </a:lnTo>
                <a:lnTo>
                  <a:pt x="532790" y="300471"/>
                </a:lnTo>
                <a:lnTo>
                  <a:pt x="620146" y="290870"/>
                </a:lnTo>
                <a:lnTo>
                  <a:pt x="706541" y="283189"/>
                </a:lnTo>
                <a:lnTo>
                  <a:pt x="791977" y="278389"/>
                </a:lnTo>
                <a:lnTo>
                  <a:pt x="793897" y="278389"/>
                </a:lnTo>
                <a:lnTo>
                  <a:pt x="880292" y="261106"/>
                </a:lnTo>
                <a:lnTo>
                  <a:pt x="966688" y="250560"/>
                </a:lnTo>
                <a:lnTo>
                  <a:pt x="1054059" y="236159"/>
                </a:lnTo>
                <a:lnTo>
                  <a:pt x="1139479" y="220797"/>
                </a:lnTo>
                <a:lnTo>
                  <a:pt x="1227810" y="192953"/>
                </a:lnTo>
                <a:lnTo>
                  <a:pt x="1314206" y="170870"/>
                </a:lnTo>
                <a:lnTo>
                  <a:pt x="1315166" y="170870"/>
                </a:lnTo>
                <a:lnTo>
                  <a:pt x="1316126" y="169910"/>
                </a:lnTo>
                <a:lnTo>
                  <a:pt x="1399947" y="136014"/>
                </a:lnTo>
                <a:lnTo>
                  <a:pt x="1401561" y="135361"/>
                </a:lnTo>
                <a:lnTo>
                  <a:pt x="1480276" y="91196"/>
                </a:lnTo>
                <a:lnTo>
                  <a:pt x="1393880" y="109438"/>
                </a:lnTo>
                <a:lnTo>
                  <a:pt x="1398681" y="136306"/>
                </a:lnTo>
                <a:lnTo>
                  <a:pt x="1393880" y="109438"/>
                </a:lnTo>
                <a:lnTo>
                  <a:pt x="1392920" y="110398"/>
                </a:lnTo>
                <a:lnTo>
                  <a:pt x="1391000" y="110398"/>
                </a:lnTo>
                <a:lnTo>
                  <a:pt x="1305565" y="145923"/>
                </a:lnTo>
                <a:lnTo>
                  <a:pt x="1307485" y="145923"/>
                </a:lnTo>
                <a:close/>
              </a:path>
              <a:path w="1842180" h="348477">
                <a:moveTo>
                  <a:pt x="1566671" y="66233"/>
                </a:moveTo>
                <a:lnTo>
                  <a:pt x="1480276" y="91196"/>
                </a:lnTo>
                <a:lnTo>
                  <a:pt x="1401561" y="135361"/>
                </a:lnTo>
                <a:lnTo>
                  <a:pt x="1399947" y="136014"/>
                </a:lnTo>
                <a:lnTo>
                  <a:pt x="1486037" y="116159"/>
                </a:lnTo>
                <a:lnTo>
                  <a:pt x="1573392" y="91196"/>
                </a:lnTo>
                <a:lnTo>
                  <a:pt x="1575313" y="91196"/>
                </a:lnTo>
                <a:lnTo>
                  <a:pt x="1661708" y="50886"/>
                </a:lnTo>
                <a:lnTo>
                  <a:pt x="1659788" y="51846"/>
                </a:lnTo>
                <a:lnTo>
                  <a:pt x="1745223" y="31683"/>
                </a:lnTo>
                <a:lnTo>
                  <a:pt x="1743303" y="31683"/>
                </a:lnTo>
                <a:lnTo>
                  <a:pt x="1829714" y="27843"/>
                </a:lnTo>
                <a:lnTo>
                  <a:pt x="1836419" y="26883"/>
                </a:lnTo>
                <a:lnTo>
                  <a:pt x="1842180" y="21122"/>
                </a:lnTo>
                <a:lnTo>
                  <a:pt x="1842180" y="5760"/>
                </a:lnTo>
                <a:lnTo>
                  <a:pt x="1835459" y="0"/>
                </a:lnTo>
                <a:lnTo>
                  <a:pt x="1827778" y="960"/>
                </a:lnTo>
                <a:lnTo>
                  <a:pt x="1741383" y="5760"/>
                </a:lnTo>
                <a:lnTo>
                  <a:pt x="1738502" y="5760"/>
                </a:lnTo>
                <a:lnTo>
                  <a:pt x="1653067" y="26883"/>
                </a:lnTo>
                <a:lnTo>
                  <a:pt x="1651147" y="26883"/>
                </a:lnTo>
                <a:lnTo>
                  <a:pt x="1563791" y="66233"/>
                </a:lnTo>
                <a:lnTo>
                  <a:pt x="1566671" y="6623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5" name="object 1375"/>
          <p:cNvSpPr/>
          <p:nvPr/>
        </p:nvSpPr>
        <p:spPr>
          <a:xfrm>
            <a:off x="5387583" y="6945141"/>
            <a:ext cx="33928" cy="26213"/>
          </a:xfrm>
          <a:custGeom>
            <a:avLst/>
            <a:gdLst/>
            <a:ahLst/>
            <a:cxnLst/>
            <a:rect l="l" t="t" r="r" b="b"/>
            <a:pathLst>
              <a:path w="33928" h="26213">
                <a:moveTo>
                  <a:pt x="0" y="26213"/>
                </a:moveTo>
                <a:lnTo>
                  <a:pt x="8390" y="25875"/>
                </a:lnTo>
                <a:lnTo>
                  <a:pt x="21951" y="23409"/>
                </a:lnTo>
                <a:lnTo>
                  <a:pt x="33147" y="18445"/>
                </a:lnTo>
                <a:lnTo>
                  <a:pt x="33928" y="0"/>
                </a:lnTo>
                <a:lnTo>
                  <a:pt x="26883" y="9906"/>
                </a:lnTo>
                <a:lnTo>
                  <a:pt x="23519" y="13224"/>
                </a:lnTo>
                <a:lnTo>
                  <a:pt x="12523" y="19364"/>
                </a:lnTo>
                <a:lnTo>
                  <a:pt x="0" y="262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6" name="object 1376"/>
          <p:cNvSpPr/>
          <p:nvPr/>
        </p:nvSpPr>
        <p:spPr>
          <a:xfrm>
            <a:off x="5344393" y="6874413"/>
            <a:ext cx="97916" cy="96941"/>
          </a:xfrm>
          <a:custGeom>
            <a:avLst/>
            <a:gdLst/>
            <a:ahLst/>
            <a:cxnLst/>
            <a:rect l="l" t="t" r="r" b="b"/>
            <a:pathLst>
              <a:path w="97916" h="96941">
                <a:moveTo>
                  <a:pt x="2880" y="2865"/>
                </a:moveTo>
                <a:lnTo>
                  <a:pt x="6720" y="2865"/>
                </a:lnTo>
                <a:lnTo>
                  <a:pt x="9601" y="3840"/>
                </a:lnTo>
                <a:lnTo>
                  <a:pt x="11521" y="5745"/>
                </a:lnTo>
                <a:lnTo>
                  <a:pt x="12481" y="6705"/>
                </a:lnTo>
                <a:lnTo>
                  <a:pt x="13441" y="10546"/>
                </a:lnTo>
                <a:lnTo>
                  <a:pt x="13441" y="89260"/>
                </a:lnTo>
                <a:lnTo>
                  <a:pt x="11521" y="90236"/>
                </a:lnTo>
                <a:lnTo>
                  <a:pt x="10561" y="93101"/>
                </a:lnTo>
                <a:lnTo>
                  <a:pt x="7680" y="94076"/>
                </a:lnTo>
                <a:lnTo>
                  <a:pt x="0" y="94076"/>
                </a:lnTo>
                <a:lnTo>
                  <a:pt x="0" y="96941"/>
                </a:lnTo>
                <a:lnTo>
                  <a:pt x="43190" y="96941"/>
                </a:lnTo>
                <a:lnTo>
                  <a:pt x="55713" y="90092"/>
                </a:lnTo>
                <a:lnTo>
                  <a:pt x="42245" y="92141"/>
                </a:lnTo>
                <a:lnTo>
                  <a:pt x="38404" y="92141"/>
                </a:lnTo>
                <a:lnTo>
                  <a:pt x="33604" y="91196"/>
                </a:lnTo>
                <a:lnTo>
                  <a:pt x="26883" y="90236"/>
                </a:lnTo>
                <a:lnTo>
                  <a:pt x="26883" y="7665"/>
                </a:lnTo>
                <a:lnTo>
                  <a:pt x="32644" y="5745"/>
                </a:lnTo>
                <a:lnTo>
                  <a:pt x="37444" y="4785"/>
                </a:lnTo>
                <a:lnTo>
                  <a:pt x="42245" y="4785"/>
                </a:lnTo>
                <a:lnTo>
                  <a:pt x="47852" y="5178"/>
                </a:lnTo>
                <a:lnTo>
                  <a:pt x="60249" y="9308"/>
                </a:lnTo>
                <a:lnTo>
                  <a:pt x="70073" y="17266"/>
                </a:lnTo>
                <a:lnTo>
                  <a:pt x="75055" y="23474"/>
                </a:lnTo>
                <a:lnTo>
                  <a:pt x="79960" y="34986"/>
                </a:lnTo>
                <a:lnTo>
                  <a:pt x="81594" y="48950"/>
                </a:lnTo>
                <a:lnTo>
                  <a:pt x="80894" y="58369"/>
                </a:lnTo>
                <a:lnTo>
                  <a:pt x="77118" y="70728"/>
                </a:lnTo>
                <a:lnTo>
                  <a:pt x="76337" y="89173"/>
                </a:lnTo>
                <a:lnTo>
                  <a:pt x="85435" y="81579"/>
                </a:lnTo>
                <a:lnTo>
                  <a:pt x="91785" y="73332"/>
                </a:lnTo>
                <a:lnTo>
                  <a:pt x="96426" y="61515"/>
                </a:lnTo>
                <a:lnTo>
                  <a:pt x="97916" y="47990"/>
                </a:lnTo>
                <a:lnTo>
                  <a:pt x="97858" y="45388"/>
                </a:lnTo>
                <a:lnTo>
                  <a:pt x="95686" y="32365"/>
                </a:lnTo>
                <a:lnTo>
                  <a:pt x="91196" y="21107"/>
                </a:lnTo>
                <a:lnTo>
                  <a:pt x="86395" y="13426"/>
                </a:lnTo>
                <a:lnTo>
                  <a:pt x="79674" y="7665"/>
                </a:lnTo>
                <a:lnTo>
                  <a:pt x="71993" y="4785"/>
                </a:lnTo>
                <a:lnTo>
                  <a:pt x="66614" y="2963"/>
                </a:lnTo>
                <a:lnTo>
                  <a:pt x="54590" y="793"/>
                </a:lnTo>
                <a:lnTo>
                  <a:pt x="39349" y="0"/>
                </a:lnTo>
                <a:lnTo>
                  <a:pt x="0" y="0"/>
                </a:lnTo>
                <a:lnTo>
                  <a:pt x="0" y="2865"/>
                </a:lnTo>
                <a:lnTo>
                  <a:pt x="2880" y="2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7" name="object 1377"/>
          <p:cNvSpPr/>
          <p:nvPr/>
        </p:nvSpPr>
        <p:spPr>
          <a:xfrm>
            <a:off x="5452871" y="6904161"/>
            <a:ext cx="55686" cy="69113"/>
          </a:xfrm>
          <a:custGeom>
            <a:avLst/>
            <a:gdLst/>
            <a:ahLst/>
            <a:cxnLst/>
            <a:rect l="l" t="t" r="r" b="b"/>
            <a:pathLst>
              <a:path w="55686" h="69113">
                <a:moveTo>
                  <a:pt x="15361" y="9601"/>
                </a:moveTo>
                <a:lnTo>
                  <a:pt x="18242" y="5760"/>
                </a:lnTo>
                <a:lnTo>
                  <a:pt x="22082" y="4800"/>
                </a:lnTo>
                <a:lnTo>
                  <a:pt x="28788" y="4800"/>
                </a:lnTo>
                <a:lnTo>
                  <a:pt x="31683" y="5760"/>
                </a:lnTo>
                <a:lnTo>
                  <a:pt x="33604" y="6720"/>
                </a:lnTo>
                <a:lnTo>
                  <a:pt x="36469" y="8641"/>
                </a:lnTo>
                <a:lnTo>
                  <a:pt x="37444" y="10561"/>
                </a:lnTo>
                <a:lnTo>
                  <a:pt x="39349" y="13441"/>
                </a:lnTo>
                <a:lnTo>
                  <a:pt x="39349" y="15361"/>
                </a:lnTo>
                <a:lnTo>
                  <a:pt x="40309" y="18242"/>
                </a:lnTo>
                <a:lnTo>
                  <a:pt x="40309" y="22082"/>
                </a:lnTo>
                <a:lnTo>
                  <a:pt x="9601" y="22082"/>
                </a:lnTo>
                <a:lnTo>
                  <a:pt x="10561" y="16322"/>
                </a:lnTo>
                <a:lnTo>
                  <a:pt x="8641" y="8641"/>
                </a:lnTo>
                <a:lnTo>
                  <a:pt x="6991" y="10726"/>
                </a:lnTo>
                <a:lnTo>
                  <a:pt x="1747" y="21639"/>
                </a:lnTo>
                <a:lnTo>
                  <a:pt x="0" y="35524"/>
                </a:lnTo>
                <a:lnTo>
                  <a:pt x="12" y="36730"/>
                </a:lnTo>
                <a:lnTo>
                  <a:pt x="2329" y="49915"/>
                </a:lnTo>
                <a:lnTo>
                  <a:pt x="8641" y="60487"/>
                </a:lnTo>
                <a:lnTo>
                  <a:pt x="14401" y="66233"/>
                </a:lnTo>
                <a:lnTo>
                  <a:pt x="21122" y="69113"/>
                </a:lnTo>
                <a:lnTo>
                  <a:pt x="35509" y="69113"/>
                </a:lnTo>
                <a:lnTo>
                  <a:pt x="42230" y="66233"/>
                </a:lnTo>
                <a:lnTo>
                  <a:pt x="47030" y="61447"/>
                </a:lnTo>
                <a:lnTo>
                  <a:pt x="51846" y="55671"/>
                </a:lnTo>
                <a:lnTo>
                  <a:pt x="54711" y="49926"/>
                </a:lnTo>
                <a:lnTo>
                  <a:pt x="55686" y="43205"/>
                </a:lnTo>
                <a:lnTo>
                  <a:pt x="53751" y="42245"/>
                </a:lnTo>
                <a:lnTo>
                  <a:pt x="50871" y="48005"/>
                </a:lnTo>
                <a:lnTo>
                  <a:pt x="48006" y="51831"/>
                </a:lnTo>
                <a:lnTo>
                  <a:pt x="45125" y="53766"/>
                </a:lnTo>
                <a:lnTo>
                  <a:pt x="42230" y="56631"/>
                </a:lnTo>
                <a:lnTo>
                  <a:pt x="38404" y="57607"/>
                </a:lnTo>
                <a:lnTo>
                  <a:pt x="27843" y="57607"/>
                </a:lnTo>
                <a:lnTo>
                  <a:pt x="22082" y="54726"/>
                </a:lnTo>
                <a:lnTo>
                  <a:pt x="17282" y="48950"/>
                </a:lnTo>
                <a:lnTo>
                  <a:pt x="12481" y="44165"/>
                </a:lnTo>
                <a:lnTo>
                  <a:pt x="9601" y="36484"/>
                </a:lnTo>
                <a:lnTo>
                  <a:pt x="9601" y="25923"/>
                </a:lnTo>
                <a:lnTo>
                  <a:pt x="55686" y="25923"/>
                </a:lnTo>
                <a:lnTo>
                  <a:pt x="55686" y="18242"/>
                </a:lnTo>
                <a:lnTo>
                  <a:pt x="52791" y="11521"/>
                </a:lnTo>
                <a:lnTo>
                  <a:pt x="48006" y="6720"/>
                </a:lnTo>
                <a:lnTo>
                  <a:pt x="44150" y="1920"/>
                </a:lnTo>
                <a:lnTo>
                  <a:pt x="37444" y="0"/>
                </a:lnTo>
                <a:lnTo>
                  <a:pt x="21122" y="0"/>
                </a:lnTo>
                <a:lnTo>
                  <a:pt x="15361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8" name="object 1378"/>
          <p:cNvSpPr/>
          <p:nvPr/>
        </p:nvSpPr>
        <p:spPr>
          <a:xfrm>
            <a:off x="5461513" y="6904161"/>
            <a:ext cx="12481" cy="16322"/>
          </a:xfrm>
          <a:custGeom>
            <a:avLst/>
            <a:gdLst/>
            <a:ahLst/>
            <a:cxnLst/>
            <a:rect l="l" t="t" r="r" b="b"/>
            <a:pathLst>
              <a:path w="12481" h="16322">
                <a:moveTo>
                  <a:pt x="5760" y="2880"/>
                </a:moveTo>
                <a:lnTo>
                  <a:pt x="0" y="8641"/>
                </a:lnTo>
                <a:lnTo>
                  <a:pt x="1920" y="16322"/>
                </a:lnTo>
                <a:lnTo>
                  <a:pt x="3840" y="12481"/>
                </a:lnTo>
                <a:lnTo>
                  <a:pt x="6720" y="9601"/>
                </a:lnTo>
                <a:lnTo>
                  <a:pt x="12481" y="0"/>
                </a:lnTo>
                <a:lnTo>
                  <a:pt x="57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9" name="object 1379"/>
          <p:cNvSpPr/>
          <p:nvPr/>
        </p:nvSpPr>
        <p:spPr>
          <a:xfrm>
            <a:off x="5527746" y="6904161"/>
            <a:ext cx="45125" cy="25923"/>
          </a:xfrm>
          <a:custGeom>
            <a:avLst/>
            <a:gdLst/>
            <a:ahLst/>
            <a:cxnLst/>
            <a:rect l="l" t="t" r="r" b="b"/>
            <a:pathLst>
              <a:path w="45125" h="25923">
                <a:moveTo>
                  <a:pt x="20162" y="0"/>
                </a:moveTo>
                <a:lnTo>
                  <a:pt x="11521" y="0"/>
                </a:lnTo>
                <a:lnTo>
                  <a:pt x="3840" y="2880"/>
                </a:lnTo>
                <a:lnTo>
                  <a:pt x="960" y="16322"/>
                </a:lnTo>
                <a:lnTo>
                  <a:pt x="2880" y="12481"/>
                </a:lnTo>
                <a:lnTo>
                  <a:pt x="5760" y="9601"/>
                </a:lnTo>
                <a:lnTo>
                  <a:pt x="8641" y="5760"/>
                </a:lnTo>
                <a:lnTo>
                  <a:pt x="12481" y="4800"/>
                </a:lnTo>
                <a:lnTo>
                  <a:pt x="19202" y="4800"/>
                </a:lnTo>
                <a:lnTo>
                  <a:pt x="21122" y="5760"/>
                </a:lnTo>
                <a:lnTo>
                  <a:pt x="24002" y="6720"/>
                </a:lnTo>
                <a:lnTo>
                  <a:pt x="25923" y="8641"/>
                </a:lnTo>
                <a:lnTo>
                  <a:pt x="27843" y="10561"/>
                </a:lnTo>
                <a:lnTo>
                  <a:pt x="28803" y="13441"/>
                </a:lnTo>
                <a:lnTo>
                  <a:pt x="29763" y="15361"/>
                </a:lnTo>
                <a:lnTo>
                  <a:pt x="30723" y="18242"/>
                </a:lnTo>
                <a:lnTo>
                  <a:pt x="30723" y="22082"/>
                </a:lnTo>
                <a:lnTo>
                  <a:pt x="0" y="22082"/>
                </a:lnTo>
                <a:lnTo>
                  <a:pt x="0" y="25923"/>
                </a:lnTo>
                <a:lnTo>
                  <a:pt x="45125" y="25923"/>
                </a:lnTo>
                <a:lnTo>
                  <a:pt x="45125" y="18242"/>
                </a:lnTo>
                <a:lnTo>
                  <a:pt x="43205" y="11521"/>
                </a:lnTo>
                <a:lnTo>
                  <a:pt x="38404" y="6720"/>
                </a:lnTo>
                <a:lnTo>
                  <a:pt x="33604" y="1920"/>
                </a:lnTo>
                <a:lnTo>
                  <a:pt x="27843" y="0"/>
                </a:lnTo>
                <a:lnTo>
                  <a:pt x="2016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0" name="object 1380"/>
          <p:cNvSpPr/>
          <p:nvPr/>
        </p:nvSpPr>
        <p:spPr>
          <a:xfrm>
            <a:off x="5517184" y="6907042"/>
            <a:ext cx="55686" cy="66233"/>
          </a:xfrm>
          <a:custGeom>
            <a:avLst/>
            <a:gdLst/>
            <a:ahLst/>
            <a:cxnLst/>
            <a:rect l="l" t="t" r="r" b="b"/>
            <a:pathLst>
              <a:path w="55686" h="66233">
                <a:moveTo>
                  <a:pt x="11521" y="13441"/>
                </a:moveTo>
                <a:lnTo>
                  <a:pt x="14401" y="0"/>
                </a:lnTo>
                <a:lnTo>
                  <a:pt x="8641" y="5760"/>
                </a:lnTo>
                <a:lnTo>
                  <a:pt x="6991" y="7846"/>
                </a:lnTo>
                <a:lnTo>
                  <a:pt x="1747" y="18759"/>
                </a:lnTo>
                <a:lnTo>
                  <a:pt x="0" y="32644"/>
                </a:lnTo>
                <a:lnTo>
                  <a:pt x="12" y="33850"/>
                </a:lnTo>
                <a:lnTo>
                  <a:pt x="2329" y="47034"/>
                </a:lnTo>
                <a:lnTo>
                  <a:pt x="8641" y="57607"/>
                </a:lnTo>
                <a:lnTo>
                  <a:pt x="14401" y="63352"/>
                </a:lnTo>
                <a:lnTo>
                  <a:pt x="21122" y="66233"/>
                </a:lnTo>
                <a:lnTo>
                  <a:pt x="36484" y="66233"/>
                </a:lnTo>
                <a:lnTo>
                  <a:pt x="42245" y="63352"/>
                </a:lnTo>
                <a:lnTo>
                  <a:pt x="47045" y="58567"/>
                </a:lnTo>
                <a:lnTo>
                  <a:pt x="51846" y="52791"/>
                </a:lnTo>
                <a:lnTo>
                  <a:pt x="54726" y="47045"/>
                </a:lnTo>
                <a:lnTo>
                  <a:pt x="55686" y="40325"/>
                </a:lnTo>
                <a:lnTo>
                  <a:pt x="53766" y="39364"/>
                </a:lnTo>
                <a:lnTo>
                  <a:pt x="51846" y="45125"/>
                </a:lnTo>
                <a:lnTo>
                  <a:pt x="48966" y="48950"/>
                </a:lnTo>
                <a:lnTo>
                  <a:pt x="46085" y="50886"/>
                </a:lnTo>
                <a:lnTo>
                  <a:pt x="42245" y="53751"/>
                </a:lnTo>
                <a:lnTo>
                  <a:pt x="39364" y="54726"/>
                </a:lnTo>
                <a:lnTo>
                  <a:pt x="27843" y="54726"/>
                </a:lnTo>
                <a:lnTo>
                  <a:pt x="22082" y="51846"/>
                </a:lnTo>
                <a:lnTo>
                  <a:pt x="18242" y="46070"/>
                </a:lnTo>
                <a:lnTo>
                  <a:pt x="12481" y="41285"/>
                </a:lnTo>
                <a:lnTo>
                  <a:pt x="10561" y="33604"/>
                </a:lnTo>
                <a:lnTo>
                  <a:pt x="10561" y="19202"/>
                </a:lnTo>
                <a:lnTo>
                  <a:pt x="11521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1" name="object 1381"/>
          <p:cNvSpPr/>
          <p:nvPr/>
        </p:nvSpPr>
        <p:spPr>
          <a:xfrm>
            <a:off x="5576712" y="6904161"/>
            <a:ext cx="46070" cy="98877"/>
          </a:xfrm>
          <a:custGeom>
            <a:avLst/>
            <a:gdLst/>
            <a:ahLst/>
            <a:cxnLst/>
            <a:rect l="l" t="t" r="r" b="b"/>
            <a:pathLst>
              <a:path w="46070" h="98877">
                <a:moveTo>
                  <a:pt x="23042" y="48950"/>
                </a:moveTo>
                <a:lnTo>
                  <a:pt x="23042" y="19202"/>
                </a:lnTo>
                <a:lnTo>
                  <a:pt x="26868" y="15361"/>
                </a:lnTo>
                <a:lnTo>
                  <a:pt x="29763" y="12481"/>
                </a:lnTo>
                <a:lnTo>
                  <a:pt x="31668" y="11521"/>
                </a:lnTo>
                <a:lnTo>
                  <a:pt x="34549" y="10561"/>
                </a:lnTo>
                <a:lnTo>
                  <a:pt x="36469" y="9601"/>
                </a:lnTo>
                <a:lnTo>
                  <a:pt x="43190" y="9601"/>
                </a:lnTo>
                <a:lnTo>
                  <a:pt x="46070" y="11521"/>
                </a:lnTo>
                <a:lnTo>
                  <a:pt x="44150" y="0"/>
                </a:lnTo>
                <a:lnTo>
                  <a:pt x="40309" y="0"/>
                </a:lnTo>
                <a:lnTo>
                  <a:pt x="36469" y="960"/>
                </a:lnTo>
                <a:lnTo>
                  <a:pt x="33588" y="2880"/>
                </a:lnTo>
                <a:lnTo>
                  <a:pt x="29763" y="5760"/>
                </a:lnTo>
                <a:lnTo>
                  <a:pt x="26868" y="9601"/>
                </a:lnTo>
                <a:lnTo>
                  <a:pt x="23042" y="15361"/>
                </a:lnTo>
                <a:lnTo>
                  <a:pt x="23042" y="0"/>
                </a:lnTo>
                <a:lnTo>
                  <a:pt x="20147" y="0"/>
                </a:lnTo>
                <a:lnTo>
                  <a:pt x="0" y="7680"/>
                </a:lnTo>
                <a:lnTo>
                  <a:pt x="960" y="10561"/>
                </a:lnTo>
                <a:lnTo>
                  <a:pt x="2865" y="9601"/>
                </a:lnTo>
                <a:lnTo>
                  <a:pt x="7680" y="9601"/>
                </a:lnTo>
                <a:lnTo>
                  <a:pt x="8641" y="10561"/>
                </a:lnTo>
                <a:lnTo>
                  <a:pt x="9585" y="10561"/>
                </a:lnTo>
                <a:lnTo>
                  <a:pt x="10546" y="11521"/>
                </a:lnTo>
                <a:lnTo>
                  <a:pt x="10546" y="12481"/>
                </a:lnTo>
                <a:lnTo>
                  <a:pt x="11521" y="14401"/>
                </a:lnTo>
                <a:lnTo>
                  <a:pt x="11521" y="88315"/>
                </a:lnTo>
                <a:lnTo>
                  <a:pt x="10546" y="91196"/>
                </a:lnTo>
                <a:lnTo>
                  <a:pt x="10546" y="92156"/>
                </a:lnTo>
                <a:lnTo>
                  <a:pt x="9585" y="93116"/>
                </a:lnTo>
                <a:lnTo>
                  <a:pt x="9585" y="94076"/>
                </a:lnTo>
                <a:lnTo>
                  <a:pt x="8641" y="95036"/>
                </a:lnTo>
                <a:lnTo>
                  <a:pt x="6705" y="95996"/>
                </a:lnTo>
                <a:lnTo>
                  <a:pt x="0" y="95996"/>
                </a:lnTo>
                <a:lnTo>
                  <a:pt x="0" y="98877"/>
                </a:lnTo>
                <a:lnTo>
                  <a:pt x="34549" y="98877"/>
                </a:lnTo>
                <a:lnTo>
                  <a:pt x="34549" y="95996"/>
                </a:lnTo>
                <a:lnTo>
                  <a:pt x="27828" y="95996"/>
                </a:lnTo>
                <a:lnTo>
                  <a:pt x="26868" y="95036"/>
                </a:lnTo>
                <a:lnTo>
                  <a:pt x="25923" y="94076"/>
                </a:lnTo>
                <a:lnTo>
                  <a:pt x="24947" y="93116"/>
                </a:lnTo>
                <a:lnTo>
                  <a:pt x="23987" y="92156"/>
                </a:lnTo>
                <a:lnTo>
                  <a:pt x="23042" y="91196"/>
                </a:lnTo>
                <a:lnTo>
                  <a:pt x="23042" y="489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2" name="object 1382"/>
          <p:cNvSpPr/>
          <p:nvPr/>
        </p:nvSpPr>
        <p:spPr>
          <a:xfrm>
            <a:off x="5599755" y="6904161"/>
            <a:ext cx="46070" cy="69113"/>
          </a:xfrm>
          <a:custGeom>
            <a:avLst/>
            <a:gdLst/>
            <a:ahLst/>
            <a:cxnLst/>
            <a:rect l="l" t="t" r="r" b="b"/>
            <a:pathLst>
              <a:path w="46070" h="69113">
                <a:moveTo>
                  <a:pt x="30708" y="54726"/>
                </a:moveTo>
                <a:lnTo>
                  <a:pt x="26868" y="59512"/>
                </a:lnTo>
                <a:lnTo>
                  <a:pt x="23987" y="63352"/>
                </a:lnTo>
                <a:lnTo>
                  <a:pt x="20147" y="65272"/>
                </a:lnTo>
                <a:lnTo>
                  <a:pt x="11506" y="65272"/>
                </a:lnTo>
                <a:lnTo>
                  <a:pt x="8625" y="64328"/>
                </a:lnTo>
                <a:lnTo>
                  <a:pt x="5745" y="61447"/>
                </a:lnTo>
                <a:lnTo>
                  <a:pt x="2880" y="59512"/>
                </a:lnTo>
                <a:lnTo>
                  <a:pt x="1905" y="57607"/>
                </a:lnTo>
                <a:lnTo>
                  <a:pt x="944" y="54726"/>
                </a:lnTo>
                <a:lnTo>
                  <a:pt x="0" y="52791"/>
                </a:lnTo>
                <a:lnTo>
                  <a:pt x="0" y="63352"/>
                </a:lnTo>
                <a:lnTo>
                  <a:pt x="2880" y="65272"/>
                </a:lnTo>
                <a:lnTo>
                  <a:pt x="4785" y="67193"/>
                </a:lnTo>
                <a:lnTo>
                  <a:pt x="6720" y="68168"/>
                </a:lnTo>
                <a:lnTo>
                  <a:pt x="9585" y="69113"/>
                </a:lnTo>
                <a:lnTo>
                  <a:pt x="23987" y="69113"/>
                </a:lnTo>
                <a:lnTo>
                  <a:pt x="30708" y="66233"/>
                </a:lnTo>
                <a:lnTo>
                  <a:pt x="36469" y="60487"/>
                </a:lnTo>
                <a:lnTo>
                  <a:pt x="39131" y="56562"/>
                </a:lnTo>
                <a:lnTo>
                  <a:pt x="44195" y="45129"/>
                </a:lnTo>
                <a:lnTo>
                  <a:pt x="46070" y="31683"/>
                </a:lnTo>
                <a:lnTo>
                  <a:pt x="43891" y="18189"/>
                </a:lnTo>
                <a:lnTo>
                  <a:pt x="37429" y="7680"/>
                </a:lnTo>
                <a:lnTo>
                  <a:pt x="33588" y="1920"/>
                </a:lnTo>
                <a:lnTo>
                  <a:pt x="27828" y="0"/>
                </a:lnTo>
                <a:lnTo>
                  <a:pt x="21107" y="0"/>
                </a:lnTo>
                <a:lnTo>
                  <a:pt x="23027" y="11521"/>
                </a:lnTo>
                <a:lnTo>
                  <a:pt x="26868" y="15361"/>
                </a:lnTo>
                <a:lnTo>
                  <a:pt x="30708" y="21122"/>
                </a:lnTo>
                <a:lnTo>
                  <a:pt x="32628" y="28803"/>
                </a:lnTo>
                <a:lnTo>
                  <a:pt x="32628" y="48005"/>
                </a:lnTo>
                <a:lnTo>
                  <a:pt x="30708" y="547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3" name="object 1383"/>
          <p:cNvSpPr/>
          <p:nvPr/>
        </p:nvSpPr>
        <p:spPr>
          <a:xfrm>
            <a:off x="5188884" y="7073112"/>
            <a:ext cx="69113" cy="98892"/>
          </a:xfrm>
          <a:custGeom>
            <a:avLst/>
            <a:gdLst/>
            <a:ahLst/>
            <a:cxnLst/>
            <a:rect l="l" t="t" r="r" b="b"/>
            <a:pathLst>
              <a:path w="69113" h="98892">
                <a:moveTo>
                  <a:pt x="34549" y="98892"/>
                </a:moveTo>
                <a:lnTo>
                  <a:pt x="34549" y="95996"/>
                </a:lnTo>
                <a:lnTo>
                  <a:pt x="28788" y="95996"/>
                </a:lnTo>
                <a:lnTo>
                  <a:pt x="27828" y="95051"/>
                </a:lnTo>
                <a:lnTo>
                  <a:pt x="25923" y="94076"/>
                </a:lnTo>
                <a:lnTo>
                  <a:pt x="24947" y="93116"/>
                </a:lnTo>
                <a:lnTo>
                  <a:pt x="24947" y="92156"/>
                </a:lnTo>
                <a:lnTo>
                  <a:pt x="23987" y="91211"/>
                </a:lnTo>
                <a:lnTo>
                  <a:pt x="23987" y="19202"/>
                </a:lnTo>
                <a:lnTo>
                  <a:pt x="27828" y="15361"/>
                </a:lnTo>
                <a:lnTo>
                  <a:pt x="30708" y="12481"/>
                </a:lnTo>
                <a:lnTo>
                  <a:pt x="32628" y="11521"/>
                </a:lnTo>
                <a:lnTo>
                  <a:pt x="34549" y="10561"/>
                </a:lnTo>
                <a:lnTo>
                  <a:pt x="43190" y="10561"/>
                </a:lnTo>
                <a:lnTo>
                  <a:pt x="47030" y="11521"/>
                </a:lnTo>
                <a:lnTo>
                  <a:pt x="49911" y="15361"/>
                </a:lnTo>
                <a:lnTo>
                  <a:pt x="54711" y="21122"/>
                </a:lnTo>
                <a:lnTo>
                  <a:pt x="56631" y="28803"/>
                </a:lnTo>
                <a:lnTo>
                  <a:pt x="56631" y="48006"/>
                </a:lnTo>
                <a:lnTo>
                  <a:pt x="54711" y="54726"/>
                </a:lnTo>
                <a:lnTo>
                  <a:pt x="50871" y="59527"/>
                </a:lnTo>
                <a:lnTo>
                  <a:pt x="47990" y="63367"/>
                </a:lnTo>
                <a:lnTo>
                  <a:pt x="44150" y="65288"/>
                </a:lnTo>
                <a:lnTo>
                  <a:pt x="35509" y="65288"/>
                </a:lnTo>
                <a:lnTo>
                  <a:pt x="32628" y="69128"/>
                </a:lnTo>
                <a:lnTo>
                  <a:pt x="47990" y="69128"/>
                </a:lnTo>
                <a:lnTo>
                  <a:pt x="54711" y="66248"/>
                </a:lnTo>
                <a:lnTo>
                  <a:pt x="59512" y="60487"/>
                </a:lnTo>
                <a:lnTo>
                  <a:pt x="62503" y="56568"/>
                </a:lnTo>
                <a:lnTo>
                  <a:pt x="67531" y="45133"/>
                </a:lnTo>
                <a:lnTo>
                  <a:pt x="69113" y="31683"/>
                </a:lnTo>
                <a:lnTo>
                  <a:pt x="69113" y="22082"/>
                </a:lnTo>
                <a:lnTo>
                  <a:pt x="66233" y="13441"/>
                </a:lnTo>
                <a:lnTo>
                  <a:pt x="61432" y="7680"/>
                </a:lnTo>
                <a:lnTo>
                  <a:pt x="56631" y="1920"/>
                </a:lnTo>
                <a:lnTo>
                  <a:pt x="51831" y="0"/>
                </a:lnTo>
                <a:lnTo>
                  <a:pt x="41269" y="0"/>
                </a:lnTo>
                <a:lnTo>
                  <a:pt x="37429" y="975"/>
                </a:lnTo>
                <a:lnTo>
                  <a:pt x="33588" y="2880"/>
                </a:lnTo>
                <a:lnTo>
                  <a:pt x="30708" y="5760"/>
                </a:lnTo>
                <a:lnTo>
                  <a:pt x="26868" y="9601"/>
                </a:lnTo>
                <a:lnTo>
                  <a:pt x="23987" y="15361"/>
                </a:lnTo>
                <a:lnTo>
                  <a:pt x="23987" y="0"/>
                </a:lnTo>
                <a:lnTo>
                  <a:pt x="21107" y="0"/>
                </a:lnTo>
                <a:lnTo>
                  <a:pt x="960" y="7680"/>
                </a:lnTo>
                <a:lnTo>
                  <a:pt x="1920" y="10561"/>
                </a:lnTo>
                <a:lnTo>
                  <a:pt x="2865" y="9601"/>
                </a:lnTo>
                <a:lnTo>
                  <a:pt x="8641" y="9601"/>
                </a:lnTo>
                <a:lnTo>
                  <a:pt x="9585" y="10561"/>
                </a:lnTo>
                <a:lnTo>
                  <a:pt x="10546" y="10561"/>
                </a:lnTo>
                <a:lnTo>
                  <a:pt x="10546" y="11521"/>
                </a:lnTo>
                <a:lnTo>
                  <a:pt x="11521" y="12481"/>
                </a:lnTo>
                <a:lnTo>
                  <a:pt x="11521" y="91211"/>
                </a:lnTo>
                <a:lnTo>
                  <a:pt x="10546" y="92156"/>
                </a:lnTo>
                <a:lnTo>
                  <a:pt x="10546" y="93116"/>
                </a:lnTo>
                <a:lnTo>
                  <a:pt x="9585" y="94076"/>
                </a:lnTo>
                <a:lnTo>
                  <a:pt x="8641" y="95051"/>
                </a:lnTo>
                <a:lnTo>
                  <a:pt x="6705" y="95996"/>
                </a:lnTo>
                <a:lnTo>
                  <a:pt x="0" y="95996"/>
                </a:lnTo>
                <a:lnTo>
                  <a:pt x="0" y="98892"/>
                </a:lnTo>
                <a:lnTo>
                  <a:pt x="34549" y="988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4" name="object 1384"/>
          <p:cNvSpPr/>
          <p:nvPr/>
        </p:nvSpPr>
        <p:spPr>
          <a:xfrm>
            <a:off x="5212872" y="7127839"/>
            <a:ext cx="11521" cy="14401"/>
          </a:xfrm>
          <a:custGeom>
            <a:avLst/>
            <a:gdLst/>
            <a:ahLst/>
            <a:cxnLst/>
            <a:rect l="l" t="t" r="r" b="b"/>
            <a:pathLst>
              <a:path w="11521" h="14401">
                <a:moveTo>
                  <a:pt x="960" y="2880"/>
                </a:moveTo>
                <a:lnTo>
                  <a:pt x="0" y="0"/>
                </a:lnTo>
                <a:lnTo>
                  <a:pt x="0" y="8641"/>
                </a:lnTo>
                <a:lnTo>
                  <a:pt x="1935" y="10561"/>
                </a:lnTo>
                <a:lnTo>
                  <a:pt x="3840" y="12481"/>
                </a:lnTo>
                <a:lnTo>
                  <a:pt x="5760" y="13426"/>
                </a:lnTo>
                <a:lnTo>
                  <a:pt x="8641" y="14401"/>
                </a:lnTo>
                <a:lnTo>
                  <a:pt x="11521" y="10561"/>
                </a:lnTo>
                <a:lnTo>
                  <a:pt x="7680" y="9601"/>
                </a:lnTo>
                <a:lnTo>
                  <a:pt x="4800" y="6720"/>
                </a:lnTo>
                <a:lnTo>
                  <a:pt x="2880" y="4800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5" name="object 1385"/>
          <p:cNvSpPr/>
          <p:nvPr/>
        </p:nvSpPr>
        <p:spPr>
          <a:xfrm>
            <a:off x="5264718" y="7073112"/>
            <a:ext cx="48950" cy="67208"/>
          </a:xfrm>
          <a:custGeom>
            <a:avLst/>
            <a:gdLst/>
            <a:ahLst/>
            <a:cxnLst/>
            <a:rect l="l" t="t" r="r" b="b"/>
            <a:pathLst>
              <a:path w="48950" h="67208">
                <a:moveTo>
                  <a:pt x="24003" y="61447"/>
                </a:moveTo>
                <a:lnTo>
                  <a:pt x="24003" y="60487"/>
                </a:lnTo>
                <a:lnTo>
                  <a:pt x="23042" y="58567"/>
                </a:lnTo>
                <a:lnTo>
                  <a:pt x="22082" y="55686"/>
                </a:lnTo>
                <a:lnTo>
                  <a:pt x="22082" y="20162"/>
                </a:lnTo>
                <a:lnTo>
                  <a:pt x="24947" y="16322"/>
                </a:lnTo>
                <a:lnTo>
                  <a:pt x="26883" y="12481"/>
                </a:lnTo>
                <a:lnTo>
                  <a:pt x="28788" y="10561"/>
                </a:lnTo>
                <a:lnTo>
                  <a:pt x="29763" y="9601"/>
                </a:lnTo>
                <a:lnTo>
                  <a:pt x="32628" y="9601"/>
                </a:lnTo>
                <a:lnTo>
                  <a:pt x="34549" y="10561"/>
                </a:lnTo>
                <a:lnTo>
                  <a:pt x="36484" y="11521"/>
                </a:lnTo>
                <a:lnTo>
                  <a:pt x="38389" y="13441"/>
                </a:lnTo>
                <a:lnTo>
                  <a:pt x="40325" y="14401"/>
                </a:lnTo>
                <a:lnTo>
                  <a:pt x="44165" y="14401"/>
                </a:lnTo>
                <a:lnTo>
                  <a:pt x="45110" y="13441"/>
                </a:lnTo>
                <a:lnTo>
                  <a:pt x="47030" y="12481"/>
                </a:lnTo>
                <a:lnTo>
                  <a:pt x="48006" y="11521"/>
                </a:lnTo>
                <a:lnTo>
                  <a:pt x="48950" y="9601"/>
                </a:lnTo>
                <a:lnTo>
                  <a:pt x="48950" y="5760"/>
                </a:lnTo>
                <a:lnTo>
                  <a:pt x="48006" y="3840"/>
                </a:lnTo>
                <a:lnTo>
                  <a:pt x="46070" y="1920"/>
                </a:lnTo>
                <a:lnTo>
                  <a:pt x="44165" y="0"/>
                </a:lnTo>
                <a:lnTo>
                  <a:pt x="33604" y="0"/>
                </a:lnTo>
                <a:lnTo>
                  <a:pt x="27828" y="4800"/>
                </a:lnTo>
                <a:lnTo>
                  <a:pt x="22082" y="14401"/>
                </a:lnTo>
                <a:lnTo>
                  <a:pt x="22082" y="0"/>
                </a:lnTo>
                <a:lnTo>
                  <a:pt x="19202" y="0"/>
                </a:lnTo>
                <a:lnTo>
                  <a:pt x="0" y="7680"/>
                </a:lnTo>
                <a:lnTo>
                  <a:pt x="0" y="10561"/>
                </a:lnTo>
                <a:lnTo>
                  <a:pt x="1920" y="9601"/>
                </a:lnTo>
                <a:lnTo>
                  <a:pt x="7680" y="9601"/>
                </a:lnTo>
                <a:lnTo>
                  <a:pt x="8641" y="10561"/>
                </a:lnTo>
                <a:lnTo>
                  <a:pt x="9601" y="10561"/>
                </a:lnTo>
                <a:lnTo>
                  <a:pt x="9601" y="12481"/>
                </a:lnTo>
                <a:lnTo>
                  <a:pt x="10561" y="13441"/>
                </a:lnTo>
                <a:lnTo>
                  <a:pt x="10561" y="59527"/>
                </a:lnTo>
                <a:lnTo>
                  <a:pt x="9601" y="61447"/>
                </a:lnTo>
                <a:lnTo>
                  <a:pt x="8641" y="62407"/>
                </a:lnTo>
                <a:lnTo>
                  <a:pt x="7680" y="63367"/>
                </a:lnTo>
                <a:lnTo>
                  <a:pt x="5760" y="64328"/>
                </a:lnTo>
                <a:lnTo>
                  <a:pt x="0" y="64328"/>
                </a:lnTo>
                <a:lnTo>
                  <a:pt x="0" y="67208"/>
                </a:lnTo>
                <a:lnTo>
                  <a:pt x="33604" y="67208"/>
                </a:lnTo>
                <a:lnTo>
                  <a:pt x="33604" y="64328"/>
                </a:lnTo>
                <a:lnTo>
                  <a:pt x="28788" y="64328"/>
                </a:lnTo>
                <a:lnTo>
                  <a:pt x="26883" y="63367"/>
                </a:lnTo>
                <a:lnTo>
                  <a:pt x="25923" y="62407"/>
                </a:lnTo>
                <a:lnTo>
                  <a:pt x="24003" y="614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6" name="object 1386"/>
          <p:cNvSpPr/>
          <p:nvPr/>
        </p:nvSpPr>
        <p:spPr>
          <a:xfrm>
            <a:off x="5345353" y="7121118"/>
            <a:ext cx="24963" cy="21122"/>
          </a:xfrm>
          <a:custGeom>
            <a:avLst/>
            <a:gdLst/>
            <a:ahLst/>
            <a:cxnLst/>
            <a:rect l="l" t="t" r="r" b="b"/>
            <a:pathLst>
              <a:path w="24963" h="21122">
                <a:moveTo>
                  <a:pt x="20162" y="6720"/>
                </a:moveTo>
                <a:lnTo>
                  <a:pt x="17282" y="10561"/>
                </a:lnTo>
                <a:lnTo>
                  <a:pt x="14401" y="14401"/>
                </a:lnTo>
                <a:lnTo>
                  <a:pt x="10561" y="16322"/>
                </a:lnTo>
                <a:lnTo>
                  <a:pt x="0" y="16322"/>
                </a:lnTo>
                <a:lnTo>
                  <a:pt x="2880" y="21122"/>
                </a:lnTo>
                <a:lnTo>
                  <a:pt x="9601" y="21122"/>
                </a:lnTo>
                <a:lnTo>
                  <a:pt x="14401" y="20147"/>
                </a:lnTo>
                <a:lnTo>
                  <a:pt x="19202" y="16322"/>
                </a:lnTo>
                <a:lnTo>
                  <a:pt x="24963" y="13441"/>
                </a:lnTo>
                <a:lnTo>
                  <a:pt x="22082" y="0"/>
                </a:lnTo>
                <a:lnTo>
                  <a:pt x="20162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7" name="object 1387"/>
          <p:cNvSpPr/>
          <p:nvPr/>
        </p:nvSpPr>
        <p:spPr>
          <a:xfrm>
            <a:off x="5317510" y="7073112"/>
            <a:ext cx="63367" cy="69128"/>
          </a:xfrm>
          <a:custGeom>
            <a:avLst/>
            <a:gdLst/>
            <a:ahLst/>
            <a:cxnLst/>
            <a:rect l="l" t="t" r="r" b="b"/>
            <a:pathLst>
              <a:path w="63367" h="69128">
                <a:moveTo>
                  <a:pt x="1920" y="50886"/>
                </a:moveTo>
                <a:lnTo>
                  <a:pt x="7680" y="57607"/>
                </a:lnTo>
                <a:lnTo>
                  <a:pt x="7925" y="57929"/>
                </a:lnTo>
                <a:lnTo>
                  <a:pt x="17924" y="66328"/>
                </a:lnTo>
                <a:lnTo>
                  <a:pt x="30723" y="69128"/>
                </a:lnTo>
                <a:lnTo>
                  <a:pt x="27843" y="64328"/>
                </a:lnTo>
                <a:lnTo>
                  <a:pt x="23042" y="60487"/>
                </a:lnTo>
                <a:lnTo>
                  <a:pt x="19202" y="53766"/>
                </a:lnTo>
                <a:lnTo>
                  <a:pt x="19104" y="53593"/>
                </a:lnTo>
                <a:lnTo>
                  <a:pt x="14857" y="42257"/>
                </a:lnTo>
                <a:lnTo>
                  <a:pt x="13441" y="28803"/>
                </a:lnTo>
                <a:lnTo>
                  <a:pt x="13441" y="23042"/>
                </a:lnTo>
                <a:lnTo>
                  <a:pt x="14401" y="18242"/>
                </a:lnTo>
                <a:lnTo>
                  <a:pt x="15361" y="14401"/>
                </a:lnTo>
                <a:lnTo>
                  <a:pt x="17282" y="10561"/>
                </a:lnTo>
                <a:lnTo>
                  <a:pt x="19202" y="7680"/>
                </a:lnTo>
                <a:lnTo>
                  <a:pt x="22082" y="6720"/>
                </a:lnTo>
                <a:lnTo>
                  <a:pt x="24002" y="4800"/>
                </a:lnTo>
                <a:lnTo>
                  <a:pt x="34564" y="4800"/>
                </a:lnTo>
                <a:lnTo>
                  <a:pt x="39364" y="6720"/>
                </a:lnTo>
                <a:lnTo>
                  <a:pt x="42245" y="11521"/>
                </a:lnTo>
                <a:lnTo>
                  <a:pt x="43514" y="13415"/>
                </a:lnTo>
                <a:lnTo>
                  <a:pt x="48233" y="24397"/>
                </a:lnTo>
                <a:lnTo>
                  <a:pt x="49926" y="38404"/>
                </a:lnTo>
                <a:lnTo>
                  <a:pt x="49926" y="48006"/>
                </a:lnTo>
                <a:lnTo>
                  <a:pt x="52806" y="61447"/>
                </a:lnTo>
                <a:lnTo>
                  <a:pt x="56647" y="57607"/>
                </a:lnTo>
                <a:lnTo>
                  <a:pt x="59527" y="50886"/>
                </a:lnTo>
                <a:lnTo>
                  <a:pt x="62407" y="45125"/>
                </a:lnTo>
                <a:lnTo>
                  <a:pt x="63367" y="39364"/>
                </a:lnTo>
                <a:lnTo>
                  <a:pt x="63367" y="24963"/>
                </a:lnTo>
                <a:lnTo>
                  <a:pt x="60487" y="17282"/>
                </a:lnTo>
                <a:lnTo>
                  <a:pt x="55686" y="10561"/>
                </a:lnTo>
                <a:lnTo>
                  <a:pt x="44739" y="2593"/>
                </a:lnTo>
                <a:lnTo>
                  <a:pt x="31683" y="0"/>
                </a:lnTo>
                <a:lnTo>
                  <a:pt x="25923" y="0"/>
                </a:lnTo>
                <a:lnTo>
                  <a:pt x="21122" y="975"/>
                </a:lnTo>
                <a:lnTo>
                  <a:pt x="16322" y="3840"/>
                </a:lnTo>
                <a:lnTo>
                  <a:pt x="11521" y="6720"/>
                </a:lnTo>
                <a:lnTo>
                  <a:pt x="7680" y="11521"/>
                </a:lnTo>
                <a:lnTo>
                  <a:pt x="3840" y="17282"/>
                </a:lnTo>
                <a:lnTo>
                  <a:pt x="960" y="23042"/>
                </a:lnTo>
                <a:lnTo>
                  <a:pt x="0" y="28803"/>
                </a:lnTo>
                <a:lnTo>
                  <a:pt x="0" y="43205"/>
                </a:lnTo>
                <a:lnTo>
                  <a:pt x="1920" y="508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8" name="object 1388"/>
          <p:cNvSpPr/>
          <p:nvPr/>
        </p:nvSpPr>
        <p:spPr>
          <a:xfrm>
            <a:off x="5387583" y="7075032"/>
            <a:ext cx="71048" cy="67208"/>
          </a:xfrm>
          <a:custGeom>
            <a:avLst/>
            <a:gdLst/>
            <a:ahLst/>
            <a:cxnLst/>
            <a:rect l="l" t="t" r="r" b="b"/>
            <a:pathLst>
              <a:path w="71048" h="67208">
                <a:moveTo>
                  <a:pt x="63367" y="5760"/>
                </a:moveTo>
                <a:lnTo>
                  <a:pt x="65288" y="3840"/>
                </a:lnTo>
                <a:lnTo>
                  <a:pt x="66248" y="2880"/>
                </a:lnTo>
                <a:lnTo>
                  <a:pt x="68168" y="2880"/>
                </a:lnTo>
                <a:lnTo>
                  <a:pt x="71048" y="1920"/>
                </a:lnTo>
                <a:lnTo>
                  <a:pt x="71048" y="0"/>
                </a:lnTo>
                <a:lnTo>
                  <a:pt x="48966" y="0"/>
                </a:lnTo>
                <a:lnTo>
                  <a:pt x="48966" y="1920"/>
                </a:lnTo>
                <a:lnTo>
                  <a:pt x="51846" y="1920"/>
                </a:lnTo>
                <a:lnTo>
                  <a:pt x="53766" y="2880"/>
                </a:lnTo>
                <a:lnTo>
                  <a:pt x="54726" y="2880"/>
                </a:lnTo>
                <a:lnTo>
                  <a:pt x="55686" y="3840"/>
                </a:lnTo>
                <a:lnTo>
                  <a:pt x="56647" y="4800"/>
                </a:lnTo>
                <a:lnTo>
                  <a:pt x="56647" y="7680"/>
                </a:lnTo>
                <a:lnTo>
                  <a:pt x="55686" y="9601"/>
                </a:lnTo>
                <a:lnTo>
                  <a:pt x="54726" y="11521"/>
                </a:lnTo>
                <a:lnTo>
                  <a:pt x="39364" y="49926"/>
                </a:lnTo>
                <a:lnTo>
                  <a:pt x="24003" y="13441"/>
                </a:lnTo>
                <a:lnTo>
                  <a:pt x="23058" y="10561"/>
                </a:lnTo>
                <a:lnTo>
                  <a:pt x="23058" y="4800"/>
                </a:lnTo>
                <a:lnTo>
                  <a:pt x="24003" y="3840"/>
                </a:lnTo>
                <a:lnTo>
                  <a:pt x="24963" y="2880"/>
                </a:lnTo>
                <a:lnTo>
                  <a:pt x="26883" y="1920"/>
                </a:lnTo>
                <a:lnTo>
                  <a:pt x="30723" y="1920"/>
                </a:lnTo>
                <a:lnTo>
                  <a:pt x="30723" y="0"/>
                </a:lnTo>
                <a:lnTo>
                  <a:pt x="0" y="0"/>
                </a:lnTo>
                <a:lnTo>
                  <a:pt x="0" y="1920"/>
                </a:lnTo>
                <a:lnTo>
                  <a:pt x="1935" y="2880"/>
                </a:lnTo>
                <a:lnTo>
                  <a:pt x="3840" y="2880"/>
                </a:lnTo>
                <a:lnTo>
                  <a:pt x="4815" y="3840"/>
                </a:lnTo>
                <a:lnTo>
                  <a:pt x="5775" y="4800"/>
                </a:lnTo>
                <a:lnTo>
                  <a:pt x="6720" y="5760"/>
                </a:lnTo>
                <a:lnTo>
                  <a:pt x="7680" y="6720"/>
                </a:lnTo>
                <a:lnTo>
                  <a:pt x="8656" y="7680"/>
                </a:lnTo>
                <a:lnTo>
                  <a:pt x="10561" y="9601"/>
                </a:lnTo>
                <a:lnTo>
                  <a:pt x="11536" y="11521"/>
                </a:lnTo>
                <a:lnTo>
                  <a:pt x="34564" y="67208"/>
                </a:lnTo>
                <a:lnTo>
                  <a:pt x="37444" y="67208"/>
                </a:lnTo>
                <a:lnTo>
                  <a:pt x="60487" y="10561"/>
                </a:lnTo>
                <a:lnTo>
                  <a:pt x="62407" y="7680"/>
                </a:lnTo>
                <a:lnTo>
                  <a:pt x="63367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9" name="object 1389"/>
          <p:cNvSpPr/>
          <p:nvPr/>
        </p:nvSpPr>
        <p:spPr>
          <a:xfrm>
            <a:off x="5473994" y="7038563"/>
            <a:ext cx="14386" cy="14401"/>
          </a:xfrm>
          <a:custGeom>
            <a:avLst/>
            <a:gdLst/>
            <a:ahLst/>
            <a:cxnLst/>
            <a:rect l="l" t="t" r="r" b="b"/>
            <a:pathLst>
              <a:path w="14386" h="14401">
                <a:moveTo>
                  <a:pt x="14386" y="6720"/>
                </a:moveTo>
                <a:lnTo>
                  <a:pt x="14386" y="4785"/>
                </a:lnTo>
                <a:lnTo>
                  <a:pt x="13441" y="3840"/>
                </a:lnTo>
                <a:lnTo>
                  <a:pt x="12481" y="1920"/>
                </a:lnTo>
                <a:lnTo>
                  <a:pt x="10561" y="960"/>
                </a:lnTo>
                <a:lnTo>
                  <a:pt x="8641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0" y="3840"/>
                </a:lnTo>
                <a:lnTo>
                  <a:pt x="0" y="10561"/>
                </a:lnTo>
                <a:lnTo>
                  <a:pt x="1920" y="12466"/>
                </a:lnTo>
                <a:lnTo>
                  <a:pt x="2880" y="13441"/>
                </a:lnTo>
                <a:lnTo>
                  <a:pt x="4800" y="14401"/>
                </a:lnTo>
                <a:lnTo>
                  <a:pt x="8641" y="14401"/>
                </a:lnTo>
                <a:lnTo>
                  <a:pt x="10561" y="13441"/>
                </a:lnTo>
                <a:lnTo>
                  <a:pt x="12481" y="12466"/>
                </a:lnTo>
                <a:lnTo>
                  <a:pt x="13441" y="10561"/>
                </a:lnTo>
                <a:lnTo>
                  <a:pt x="14386" y="9601"/>
                </a:lnTo>
                <a:lnTo>
                  <a:pt x="14386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0" name="object 1390"/>
          <p:cNvSpPr/>
          <p:nvPr/>
        </p:nvSpPr>
        <p:spPr>
          <a:xfrm>
            <a:off x="5463433" y="7073112"/>
            <a:ext cx="33588" cy="67208"/>
          </a:xfrm>
          <a:custGeom>
            <a:avLst/>
            <a:gdLst/>
            <a:ahLst/>
            <a:cxnLst/>
            <a:rect l="l" t="t" r="r" b="b"/>
            <a:pathLst>
              <a:path w="33588" h="67208">
                <a:moveTo>
                  <a:pt x="20162" y="0"/>
                </a:moveTo>
                <a:lnTo>
                  <a:pt x="0" y="7680"/>
                </a:lnTo>
                <a:lnTo>
                  <a:pt x="1920" y="10561"/>
                </a:lnTo>
                <a:lnTo>
                  <a:pt x="3840" y="9601"/>
                </a:lnTo>
                <a:lnTo>
                  <a:pt x="8641" y="9601"/>
                </a:lnTo>
                <a:lnTo>
                  <a:pt x="9601" y="10561"/>
                </a:lnTo>
                <a:lnTo>
                  <a:pt x="10561" y="11521"/>
                </a:lnTo>
                <a:lnTo>
                  <a:pt x="10561" y="13441"/>
                </a:lnTo>
                <a:lnTo>
                  <a:pt x="11521" y="15361"/>
                </a:lnTo>
                <a:lnTo>
                  <a:pt x="11521" y="59527"/>
                </a:lnTo>
                <a:lnTo>
                  <a:pt x="10561" y="60487"/>
                </a:lnTo>
                <a:lnTo>
                  <a:pt x="9601" y="62407"/>
                </a:lnTo>
                <a:lnTo>
                  <a:pt x="8641" y="63367"/>
                </a:lnTo>
                <a:lnTo>
                  <a:pt x="7680" y="63367"/>
                </a:lnTo>
                <a:lnTo>
                  <a:pt x="6720" y="64328"/>
                </a:lnTo>
                <a:lnTo>
                  <a:pt x="1920" y="64328"/>
                </a:lnTo>
                <a:lnTo>
                  <a:pt x="1920" y="67208"/>
                </a:lnTo>
                <a:lnTo>
                  <a:pt x="33588" y="67208"/>
                </a:lnTo>
                <a:lnTo>
                  <a:pt x="33588" y="64328"/>
                </a:lnTo>
                <a:lnTo>
                  <a:pt x="27843" y="64328"/>
                </a:lnTo>
                <a:lnTo>
                  <a:pt x="26883" y="63367"/>
                </a:lnTo>
                <a:lnTo>
                  <a:pt x="25908" y="63367"/>
                </a:lnTo>
                <a:lnTo>
                  <a:pt x="24947" y="62407"/>
                </a:lnTo>
                <a:lnTo>
                  <a:pt x="24003" y="60487"/>
                </a:lnTo>
                <a:lnTo>
                  <a:pt x="24003" y="59527"/>
                </a:lnTo>
                <a:lnTo>
                  <a:pt x="23042" y="56647"/>
                </a:lnTo>
                <a:lnTo>
                  <a:pt x="23042" y="0"/>
                </a:lnTo>
                <a:lnTo>
                  <a:pt x="2016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1" name="object 1391"/>
          <p:cNvSpPr/>
          <p:nvPr/>
        </p:nvSpPr>
        <p:spPr>
          <a:xfrm>
            <a:off x="5507583" y="7073112"/>
            <a:ext cx="45125" cy="69128"/>
          </a:xfrm>
          <a:custGeom>
            <a:avLst/>
            <a:gdLst/>
            <a:ahLst/>
            <a:cxnLst/>
            <a:rect l="l" t="t" r="r" b="b"/>
            <a:pathLst>
              <a:path w="45125" h="69128">
                <a:moveTo>
                  <a:pt x="14401" y="0"/>
                </a:moveTo>
                <a:lnTo>
                  <a:pt x="9601" y="1920"/>
                </a:lnTo>
                <a:lnTo>
                  <a:pt x="5760" y="4800"/>
                </a:lnTo>
                <a:lnTo>
                  <a:pt x="1920" y="8641"/>
                </a:lnTo>
                <a:lnTo>
                  <a:pt x="0" y="13441"/>
                </a:lnTo>
                <a:lnTo>
                  <a:pt x="0" y="23042"/>
                </a:lnTo>
                <a:lnTo>
                  <a:pt x="975" y="25923"/>
                </a:lnTo>
                <a:lnTo>
                  <a:pt x="2880" y="28803"/>
                </a:lnTo>
                <a:lnTo>
                  <a:pt x="5760" y="31683"/>
                </a:lnTo>
                <a:lnTo>
                  <a:pt x="10561" y="34564"/>
                </a:lnTo>
                <a:lnTo>
                  <a:pt x="17282" y="38404"/>
                </a:lnTo>
                <a:lnTo>
                  <a:pt x="24002" y="42245"/>
                </a:lnTo>
                <a:lnTo>
                  <a:pt x="28803" y="45125"/>
                </a:lnTo>
                <a:lnTo>
                  <a:pt x="30723" y="47045"/>
                </a:lnTo>
                <a:lnTo>
                  <a:pt x="33604" y="48966"/>
                </a:lnTo>
                <a:lnTo>
                  <a:pt x="34564" y="51846"/>
                </a:lnTo>
                <a:lnTo>
                  <a:pt x="34564" y="57607"/>
                </a:lnTo>
                <a:lnTo>
                  <a:pt x="33604" y="60487"/>
                </a:lnTo>
                <a:lnTo>
                  <a:pt x="31683" y="62407"/>
                </a:lnTo>
                <a:lnTo>
                  <a:pt x="28803" y="64328"/>
                </a:lnTo>
                <a:lnTo>
                  <a:pt x="26883" y="65288"/>
                </a:lnTo>
                <a:lnTo>
                  <a:pt x="18242" y="65288"/>
                </a:lnTo>
                <a:lnTo>
                  <a:pt x="14401" y="63367"/>
                </a:lnTo>
                <a:lnTo>
                  <a:pt x="10561" y="60487"/>
                </a:lnTo>
                <a:lnTo>
                  <a:pt x="6720" y="56647"/>
                </a:lnTo>
                <a:lnTo>
                  <a:pt x="3840" y="51846"/>
                </a:lnTo>
                <a:lnTo>
                  <a:pt x="2880" y="45125"/>
                </a:lnTo>
                <a:lnTo>
                  <a:pt x="0" y="45125"/>
                </a:lnTo>
                <a:lnTo>
                  <a:pt x="0" y="68153"/>
                </a:lnTo>
                <a:lnTo>
                  <a:pt x="2880" y="68153"/>
                </a:lnTo>
                <a:lnTo>
                  <a:pt x="3840" y="67208"/>
                </a:lnTo>
                <a:lnTo>
                  <a:pt x="3840" y="66248"/>
                </a:lnTo>
                <a:lnTo>
                  <a:pt x="6720" y="66248"/>
                </a:lnTo>
                <a:lnTo>
                  <a:pt x="7680" y="67208"/>
                </a:lnTo>
                <a:lnTo>
                  <a:pt x="9601" y="67208"/>
                </a:lnTo>
                <a:lnTo>
                  <a:pt x="14401" y="69128"/>
                </a:lnTo>
                <a:lnTo>
                  <a:pt x="28803" y="69128"/>
                </a:lnTo>
                <a:lnTo>
                  <a:pt x="33604" y="67208"/>
                </a:lnTo>
                <a:lnTo>
                  <a:pt x="38404" y="64328"/>
                </a:lnTo>
                <a:lnTo>
                  <a:pt x="43205" y="60487"/>
                </a:lnTo>
                <a:lnTo>
                  <a:pt x="45125" y="55686"/>
                </a:lnTo>
                <a:lnTo>
                  <a:pt x="45125" y="41285"/>
                </a:lnTo>
                <a:lnTo>
                  <a:pt x="40325" y="35524"/>
                </a:lnTo>
                <a:lnTo>
                  <a:pt x="30723" y="30723"/>
                </a:lnTo>
                <a:lnTo>
                  <a:pt x="20162" y="25923"/>
                </a:lnTo>
                <a:lnTo>
                  <a:pt x="15361" y="23042"/>
                </a:lnTo>
                <a:lnTo>
                  <a:pt x="12481" y="21122"/>
                </a:lnTo>
                <a:lnTo>
                  <a:pt x="10561" y="19202"/>
                </a:lnTo>
                <a:lnTo>
                  <a:pt x="9601" y="17282"/>
                </a:lnTo>
                <a:lnTo>
                  <a:pt x="8641" y="15361"/>
                </a:lnTo>
                <a:lnTo>
                  <a:pt x="8641" y="10561"/>
                </a:lnTo>
                <a:lnTo>
                  <a:pt x="9601" y="8641"/>
                </a:lnTo>
                <a:lnTo>
                  <a:pt x="11521" y="6720"/>
                </a:lnTo>
                <a:lnTo>
                  <a:pt x="13441" y="4800"/>
                </a:lnTo>
                <a:lnTo>
                  <a:pt x="16322" y="3840"/>
                </a:lnTo>
                <a:lnTo>
                  <a:pt x="24002" y="3840"/>
                </a:lnTo>
                <a:lnTo>
                  <a:pt x="27843" y="4800"/>
                </a:lnTo>
                <a:lnTo>
                  <a:pt x="30723" y="7680"/>
                </a:lnTo>
                <a:lnTo>
                  <a:pt x="33604" y="10561"/>
                </a:lnTo>
                <a:lnTo>
                  <a:pt x="35524" y="15361"/>
                </a:lnTo>
                <a:lnTo>
                  <a:pt x="37444" y="22082"/>
                </a:lnTo>
                <a:lnTo>
                  <a:pt x="40325" y="22082"/>
                </a:lnTo>
                <a:lnTo>
                  <a:pt x="40325" y="0"/>
                </a:lnTo>
                <a:lnTo>
                  <a:pt x="37444" y="0"/>
                </a:lnTo>
                <a:lnTo>
                  <a:pt x="37444" y="975"/>
                </a:lnTo>
                <a:lnTo>
                  <a:pt x="36484" y="1920"/>
                </a:lnTo>
                <a:lnTo>
                  <a:pt x="35524" y="1920"/>
                </a:lnTo>
                <a:lnTo>
                  <a:pt x="35524" y="2880"/>
                </a:lnTo>
                <a:lnTo>
                  <a:pt x="33604" y="2880"/>
                </a:lnTo>
                <a:lnTo>
                  <a:pt x="31683" y="1920"/>
                </a:lnTo>
                <a:lnTo>
                  <a:pt x="29763" y="975"/>
                </a:lnTo>
                <a:lnTo>
                  <a:pt x="25923" y="0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2" name="object 1392"/>
          <p:cNvSpPr/>
          <p:nvPr/>
        </p:nvSpPr>
        <p:spPr>
          <a:xfrm>
            <a:off x="5562310" y="7073112"/>
            <a:ext cx="32628" cy="67208"/>
          </a:xfrm>
          <a:custGeom>
            <a:avLst/>
            <a:gdLst/>
            <a:ahLst/>
            <a:cxnLst/>
            <a:rect l="l" t="t" r="r" b="b"/>
            <a:pathLst>
              <a:path w="32628" h="67208">
                <a:moveTo>
                  <a:pt x="19202" y="0"/>
                </a:moveTo>
                <a:lnTo>
                  <a:pt x="0" y="7680"/>
                </a:lnTo>
                <a:lnTo>
                  <a:pt x="960" y="10561"/>
                </a:lnTo>
                <a:lnTo>
                  <a:pt x="2880" y="9601"/>
                </a:lnTo>
                <a:lnTo>
                  <a:pt x="7680" y="9601"/>
                </a:lnTo>
                <a:lnTo>
                  <a:pt x="8641" y="10561"/>
                </a:lnTo>
                <a:lnTo>
                  <a:pt x="9601" y="10561"/>
                </a:lnTo>
                <a:lnTo>
                  <a:pt x="9601" y="11521"/>
                </a:lnTo>
                <a:lnTo>
                  <a:pt x="10561" y="13441"/>
                </a:lnTo>
                <a:lnTo>
                  <a:pt x="10561" y="59527"/>
                </a:lnTo>
                <a:lnTo>
                  <a:pt x="9601" y="60487"/>
                </a:lnTo>
                <a:lnTo>
                  <a:pt x="9601" y="62407"/>
                </a:lnTo>
                <a:lnTo>
                  <a:pt x="8641" y="63367"/>
                </a:lnTo>
                <a:lnTo>
                  <a:pt x="7680" y="63367"/>
                </a:lnTo>
                <a:lnTo>
                  <a:pt x="5760" y="64328"/>
                </a:lnTo>
                <a:lnTo>
                  <a:pt x="960" y="64328"/>
                </a:lnTo>
                <a:lnTo>
                  <a:pt x="960" y="67208"/>
                </a:lnTo>
                <a:lnTo>
                  <a:pt x="32628" y="67208"/>
                </a:lnTo>
                <a:lnTo>
                  <a:pt x="32628" y="64328"/>
                </a:lnTo>
                <a:lnTo>
                  <a:pt x="27828" y="64328"/>
                </a:lnTo>
                <a:lnTo>
                  <a:pt x="25923" y="63367"/>
                </a:lnTo>
                <a:lnTo>
                  <a:pt x="24947" y="63367"/>
                </a:lnTo>
                <a:lnTo>
                  <a:pt x="23987" y="62407"/>
                </a:lnTo>
                <a:lnTo>
                  <a:pt x="23987" y="60487"/>
                </a:lnTo>
                <a:lnTo>
                  <a:pt x="23042" y="59527"/>
                </a:lnTo>
                <a:lnTo>
                  <a:pt x="23042" y="0"/>
                </a:lnTo>
                <a:lnTo>
                  <a:pt x="192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3" name="object 1393"/>
          <p:cNvSpPr/>
          <p:nvPr/>
        </p:nvSpPr>
        <p:spPr>
          <a:xfrm>
            <a:off x="5571911" y="7038563"/>
            <a:ext cx="14386" cy="14401"/>
          </a:xfrm>
          <a:custGeom>
            <a:avLst/>
            <a:gdLst/>
            <a:ahLst/>
            <a:cxnLst/>
            <a:rect l="l" t="t" r="r" b="b"/>
            <a:pathLst>
              <a:path w="14386" h="14401">
                <a:moveTo>
                  <a:pt x="14386" y="6720"/>
                </a:moveTo>
                <a:lnTo>
                  <a:pt x="14386" y="4785"/>
                </a:lnTo>
                <a:lnTo>
                  <a:pt x="13441" y="3840"/>
                </a:lnTo>
                <a:lnTo>
                  <a:pt x="12481" y="1920"/>
                </a:lnTo>
                <a:lnTo>
                  <a:pt x="10561" y="960"/>
                </a:lnTo>
                <a:lnTo>
                  <a:pt x="9601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1920"/>
                </a:lnTo>
                <a:lnTo>
                  <a:pt x="960" y="3840"/>
                </a:lnTo>
                <a:lnTo>
                  <a:pt x="0" y="4785"/>
                </a:lnTo>
                <a:lnTo>
                  <a:pt x="0" y="9601"/>
                </a:lnTo>
                <a:lnTo>
                  <a:pt x="960" y="10561"/>
                </a:lnTo>
                <a:lnTo>
                  <a:pt x="1920" y="12466"/>
                </a:lnTo>
                <a:lnTo>
                  <a:pt x="3840" y="13441"/>
                </a:lnTo>
                <a:lnTo>
                  <a:pt x="4800" y="14401"/>
                </a:lnTo>
                <a:lnTo>
                  <a:pt x="9601" y="14401"/>
                </a:lnTo>
                <a:lnTo>
                  <a:pt x="10561" y="13441"/>
                </a:lnTo>
                <a:lnTo>
                  <a:pt x="12481" y="12466"/>
                </a:lnTo>
                <a:lnTo>
                  <a:pt x="13441" y="10561"/>
                </a:lnTo>
                <a:lnTo>
                  <a:pt x="14386" y="9601"/>
                </a:lnTo>
                <a:lnTo>
                  <a:pt x="14386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4" name="object 1394"/>
          <p:cNvSpPr/>
          <p:nvPr/>
        </p:nvSpPr>
        <p:spPr>
          <a:xfrm>
            <a:off x="5603580" y="7073112"/>
            <a:ext cx="63367" cy="69128"/>
          </a:xfrm>
          <a:custGeom>
            <a:avLst/>
            <a:gdLst/>
            <a:ahLst/>
            <a:cxnLst/>
            <a:rect l="l" t="t" r="r" b="b"/>
            <a:pathLst>
              <a:path w="63367" h="69128">
                <a:moveTo>
                  <a:pt x="48966" y="54726"/>
                </a:moveTo>
                <a:lnTo>
                  <a:pt x="46085" y="58567"/>
                </a:lnTo>
                <a:lnTo>
                  <a:pt x="43205" y="62407"/>
                </a:lnTo>
                <a:lnTo>
                  <a:pt x="38404" y="64328"/>
                </a:lnTo>
                <a:lnTo>
                  <a:pt x="27843" y="64328"/>
                </a:lnTo>
                <a:lnTo>
                  <a:pt x="30723" y="69128"/>
                </a:lnTo>
                <a:lnTo>
                  <a:pt x="37444" y="69128"/>
                </a:lnTo>
                <a:lnTo>
                  <a:pt x="43205" y="68153"/>
                </a:lnTo>
                <a:lnTo>
                  <a:pt x="48005" y="64328"/>
                </a:lnTo>
                <a:lnTo>
                  <a:pt x="52806" y="61447"/>
                </a:lnTo>
                <a:lnTo>
                  <a:pt x="56647" y="57607"/>
                </a:lnTo>
                <a:lnTo>
                  <a:pt x="59527" y="50886"/>
                </a:lnTo>
                <a:lnTo>
                  <a:pt x="62407" y="45125"/>
                </a:lnTo>
                <a:lnTo>
                  <a:pt x="63367" y="39364"/>
                </a:lnTo>
                <a:lnTo>
                  <a:pt x="63367" y="24963"/>
                </a:lnTo>
                <a:lnTo>
                  <a:pt x="61447" y="17282"/>
                </a:lnTo>
                <a:lnTo>
                  <a:pt x="55686" y="10561"/>
                </a:lnTo>
                <a:lnTo>
                  <a:pt x="45110" y="2593"/>
                </a:lnTo>
                <a:lnTo>
                  <a:pt x="31683" y="0"/>
                </a:lnTo>
                <a:lnTo>
                  <a:pt x="26883" y="0"/>
                </a:lnTo>
                <a:lnTo>
                  <a:pt x="21122" y="975"/>
                </a:lnTo>
                <a:lnTo>
                  <a:pt x="16322" y="3840"/>
                </a:lnTo>
                <a:lnTo>
                  <a:pt x="11521" y="6720"/>
                </a:lnTo>
                <a:lnTo>
                  <a:pt x="7680" y="11521"/>
                </a:lnTo>
                <a:lnTo>
                  <a:pt x="4800" y="17282"/>
                </a:lnTo>
                <a:lnTo>
                  <a:pt x="1920" y="23042"/>
                </a:lnTo>
                <a:lnTo>
                  <a:pt x="0" y="28803"/>
                </a:lnTo>
                <a:lnTo>
                  <a:pt x="0" y="43205"/>
                </a:lnTo>
                <a:lnTo>
                  <a:pt x="2895" y="50886"/>
                </a:lnTo>
                <a:lnTo>
                  <a:pt x="7680" y="57607"/>
                </a:lnTo>
                <a:lnTo>
                  <a:pt x="7925" y="57929"/>
                </a:lnTo>
                <a:lnTo>
                  <a:pt x="17924" y="66328"/>
                </a:lnTo>
                <a:lnTo>
                  <a:pt x="19202" y="53766"/>
                </a:lnTo>
                <a:lnTo>
                  <a:pt x="19104" y="53593"/>
                </a:lnTo>
                <a:lnTo>
                  <a:pt x="14857" y="42257"/>
                </a:lnTo>
                <a:lnTo>
                  <a:pt x="13441" y="28803"/>
                </a:lnTo>
                <a:lnTo>
                  <a:pt x="13441" y="23042"/>
                </a:lnTo>
                <a:lnTo>
                  <a:pt x="14401" y="18242"/>
                </a:lnTo>
                <a:lnTo>
                  <a:pt x="16322" y="14401"/>
                </a:lnTo>
                <a:lnTo>
                  <a:pt x="17282" y="10561"/>
                </a:lnTo>
                <a:lnTo>
                  <a:pt x="19202" y="7680"/>
                </a:lnTo>
                <a:lnTo>
                  <a:pt x="22082" y="6720"/>
                </a:lnTo>
                <a:lnTo>
                  <a:pt x="24963" y="4800"/>
                </a:lnTo>
                <a:lnTo>
                  <a:pt x="34564" y="4800"/>
                </a:lnTo>
                <a:lnTo>
                  <a:pt x="39364" y="6720"/>
                </a:lnTo>
                <a:lnTo>
                  <a:pt x="43205" y="11521"/>
                </a:lnTo>
                <a:lnTo>
                  <a:pt x="44346" y="13243"/>
                </a:lnTo>
                <a:lnTo>
                  <a:pt x="48623" y="24286"/>
                </a:lnTo>
                <a:lnTo>
                  <a:pt x="49926" y="38404"/>
                </a:lnTo>
                <a:lnTo>
                  <a:pt x="49926" y="48006"/>
                </a:lnTo>
                <a:lnTo>
                  <a:pt x="48966" y="547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5" name="object 1395"/>
          <p:cNvSpPr/>
          <p:nvPr/>
        </p:nvSpPr>
        <p:spPr>
          <a:xfrm>
            <a:off x="5621505" y="7126879"/>
            <a:ext cx="12799" cy="15361"/>
          </a:xfrm>
          <a:custGeom>
            <a:avLst/>
            <a:gdLst/>
            <a:ahLst/>
            <a:cxnLst/>
            <a:rect l="l" t="t" r="r" b="b"/>
            <a:pathLst>
              <a:path w="12799" h="15361">
                <a:moveTo>
                  <a:pt x="5118" y="6720"/>
                </a:moveTo>
                <a:lnTo>
                  <a:pt x="1277" y="0"/>
                </a:lnTo>
                <a:lnTo>
                  <a:pt x="0" y="12562"/>
                </a:lnTo>
                <a:lnTo>
                  <a:pt x="12799" y="15361"/>
                </a:lnTo>
                <a:lnTo>
                  <a:pt x="9918" y="10561"/>
                </a:lnTo>
                <a:lnTo>
                  <a:pt x="5118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6" name="object 1396"/>
          <p:cNvSpPr/>
          <p:nvPr/>
        </p:nvSpPr>
        <p:spPr>
          <a:xfrm>
            <a:off x="5673669" y="7073112"/>
            <a:ext cx="71993" cy="67208"/>
          </a:xfrm>
          <a:custGeom>
            <a:avLst/>
            <a:gdLst/>
            <a:ahLst/>
            <a:cxnLst/>
            <a:rect l="l" t="t" r="r" b="b"/>
            <a:pathLst>
              <a:path w="71993" h="67208">
                <a:moveTo>
                  <a:pt x="19187" y="0"/>
                </a:moveTo>
                <a:lnTo>
                  <a:pt x="0" y="7680"/>
                </a:lnTo>
                <a:lnTo>
                  <a:pt x="960" y="10561"/>
                </a:lnTo>
                <a:lnTo>
                  <a:pt x="2880" y="9601"/>
                </a:lnTo>
                <a:lnTo>
                  <a:pt x="7665" y="9601"/>
                </a:lnTo>
                <a:lnTo>
                  <a:pt x="8641" y="10561"/>
                </a:lnTo>
                <a:lnTo>
                  <a:pt x="9601" y="10561"/>
                </a:lnTo>
                <a:lnTo>
                  <a:pt x="9601" y="13441"/>
                </a:lnTo>
                <a:lnTo>
                  <a:pt x="10546" y="15361"/>
                </a:lnTo>
                <a:lnTo>
                  <a:pt x="10546" y="57607"/>
                </a:lnTo>
                <a:lnTo>
                  <a:pt x="9601" y="60487"/>
                </a:lnTo>
                <a:lnTo>
                  <a:pt x="8641" y="62407"/>
                </a:lnTo>
                <a:lnTo>
                  <a:pt x="7665" y="64328"/>
                </a:lnTo>
                <a:lnTo>
                  <a:pt x="960" y="64328"/>
                </a:lnTo>
                <a:lnTo>
                  <a:pt x="960" y="67208"/>
                </a:lnTo>
                <a:lnTo>
                  <a:pt x="33588" y="67208"/>
                </a:lnTo>
                <a:lnTo>
                  <a:pt x="33588" y="64328"/>
                </a:lnTo>
                <a:lnTo>
                  <a:pt x="26883" y="64328"/>
                </a:lnTo>
                <a:lnTo>
                  <a:pt x="25907" y="63367"/>
                </a:lnTo>
                <a:lnTo>
                  <a:pt x="24947" y="63367"/>
                </a:lnTo>
                <a:lnTo>
                  <a:pt x="24002" y="62407"/>
                </a:lnTo>
                <a:lnTo>
                  <a:pt x="23042" y="60487"/>
                </a:lnTo>
                <a:lnTo>
                  <a:pt x="23042" y="59527"/>
                </a:lnTo>
                <a:lnTo>
                  <a:pt x="22067" y="56647"/>
                </a:lnTo>
                <a:lnTo>
                  <a:pt x="22067" y="18242"/>
                </a:lnTo>
                <a:lnTo>
                  <a:pt x="27828" y="11521"/>
                </a:lnTo>
                <a:lnTo>
                  <a:pt x="33588" y="8641"/>
                </a:lnTo>
                <a:lnTo>
                  <a:pt x="43190" y="8641"/>
                </a:lnTo>
                <a:lnTo>
                  <a:pt x="46070" y="9601"/>
                </a:lnTo>
                <a:lnTo>
                  <a:pt x="47030" y="12481"/>
                </a:lnTo>
                <a:lnTo>
                  <a:pt x="48950" y="15361"/>
                </a:lnTo>
                <a:lnTo>
                  <a:pt x="49910" y="19202"/>
                </a:lnTo>
                <a:lnTo>
                  <a:pt x="49910" y="58567"/>
                </a:lnTo>
                <a:lnTo>
                  <a:pt x="48950" y="59527"/>
                </a:lnTo>
                <a:lnTo>
                  <a:pt x="48950" y="61447"/>
                </a:lnTo>
                <a:lnTo>
                  <a:pt x="47990" y="62407"/>
                </a:lnTo>
                <a:lnTo>
                  <a:pt x="47030" y="63367"/>
                </a:lnTo>
                <a:lnTo>
                  <a:pt x="46070" y="64328"/>
                </a:lnTo>
                <a:lnTo>
                  <a:pt x="39349" y="64328"/>
                </a:lnTo>
                <a:lnTo>
                  <a:pt x="39349" y="67208"/>
                </a:lnTo>
                <a:lnTo>
                  <a:pt x="71993" y="67208"/>
                </a:lnTo>
                <a:lnTo>
                  <a:pt x="71993" y="64328"/>
                </a:lnTo>
                <a:lnTo>
                  <a:pt x="66233" y="64328"/>
                </a:lnTo>
                <a:lnTo>
                  <a:pt x="65272" y="63367"/>
                </a:lnTo>
                <a:lnTo>
                  <a:pt x="64312" y="63367"/>
                </a:lnTo>
                <a:lnTo>
                  <a:pt x="63352" y="62407"/>
                </a:lnTo>
                <a:lnTo>
                  <a:pt x="62392" y="61447"/>
                </a:lnTo>
                <a:lnTo>
                  <a:pt x="61432" y="59527"/>
                </a:lnTo>
                <a:lnTo>
                  <a:pt x="61432" y="14401"/>
                </a:lnTo>
                <a:lnTo>
                  <a:pt x="59512" y="11521"/>
                </a:lnTo>
                <a:lnTo>
                  <a:pt x="58552" y="6720"/>
                </a:lnTo>
                <a:lnTo>
                  <a:pt x="56631" y="3840"/>
                </a:lnTo>
                <a:lnTo>
                  <a:pt x="53751" y="2880"/>
                </a:lnTo>
                <a:lnTo>
                  <a:pt x="50871" y="975"/>
                </a:lnTo>
                <a:lnTo>
                  <a:pt x="47990" y="0"/>
                </a:lnTo>
                <a:lnTo>
                  <a:pt x="43796" y="4"/>
                </a:lnTo>
                <a:lnTo>
                  <a:pt x="33273" y="3601"/>
                </a:lnTo>
                <a:lnTo>
                  <a:pt x="22067" y="13441"/>
                </a:lnTo>
                <a:lnTo>
                  <a:pt x="22067" y="0"/>
                </a:lnTo>
                <a:lnTo>
                  <a:pt x="191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7" name="object 1397"/>
          <p:cNvSpPr/>
          <p:nvPr/>
        </p:nvSpPr>
        <p:spPr>
          <a:xfrm>
            <a:off x="5753343" y="7073112"/>
            <a:ext cx="45125" cy="69128"/>
          </a:xfrm>
          <a:custGeom>
            <a:avLst/>
            <a:gdLst/>
            <a:ahLst/>
            <a:cxnLst/>
            <a:rect l="l" t="t" r="r" b="b"/>
            <a:pathLst>
              <a:path w="45125" h="69128">
                <a:moveTo>
                  <a:pt x="2880" y="68153"/>
                </a:moveTo>
                <a:lnTo>
                  <a:pt x="2880" y="67208"/>
                </a:lnTo>
                <a:lnTo>
                  <a:pt x="3840" y="66248"/>
                </a:lnTo>
                <a:lnTo>
                  <a:pt x="5760" y="66248"/>
                </a:lnTo>
                <a:lnTo>
                  <a:pt x="7680" y="67208"/>
                </a:lnTo>
                <a:lnTo>
                  <a:pt x="8641" y="67208"/>
                </a:lnTo>
                <a:lnTo>
                  <a:pt x="14401" y="69128"/>
                </a:lnTo>
                <a:lnTo>
                  <a:pt x="28788" y="69128"/>
                </a:lnTo>
                <a:lnTo>
                  <a:pt x="33588" y="67208"/>
                </a:lnTo>
                <a:lnTo>
                  <a:pt x="37429" y="64328"/>
                </a:lnTo>
                <a:lnTo>
                  <a:pt x="42245" y="60487"/>
                </a:lnTo>
                <a:lnTo>
                  <a:pt x="45125" y="55686"/>
                </a:lnTo>
                <a:lnTo>
                  <a:pt x="45125" y="41285"/>
                </a:lnTo>
                <a:lnTo>
                  <a:pt x="40309" y="35524"/>
                </a:lnTo>
                <a:lnTo>
                  <a:pt x="29748" y="30723"/>
                </a:lnTo>
                <a:lnTo>
                  <a:pt x="19202" y="25923"/>
                </a:lnTo>
                <a:lnTo>
                  <a:pt x="15361" y="23042"/>
                </a:lnTo>
                <a:lnTo>
                  <a:pt x="12481" y="21122"/>
                </a:lnTo>
                <a:lnTo>
                  <a:pt x="10561" y="19202"/>
                </a:lnTo>
                <a:lnTo>
                  <a:pt x="8641" y="17282"/>
                </a:lnTo>
                <a:lnTo>
                  <a:pt x="8641" y="10561"/>
                </a:lnTo>
                <a:lnTo>
                  <a:pt x="9601" y="8641"/>
                </a:lnTo>
                <a:lnTo>
                  <a:pt x="11521" y="6720"/>
                </a:lnTo>
                <a:lnTo>
                  <a:pt x="13441" y="4800"/>
                </a:lnTo>
                <a:lnTo>
                  <a:pt x="16322" y="3840"/>
                </a:lnTo>
                <a:lnTo>
                  <a:pt x="24002" y="3840"/>
                </a:lnTo>
                <a:lnTo>
                  <a:pt x="27843" y="4800"/>
                </a:lnTo>
                <a:lnTo>
                  <a:pt x="30723" y="7680"/>
                </a:lnTo>
                <a:lnTo>
                  <a:pt x="33588" y="10561"/>
                </a:lnTo>
                <a:lnTo>
                  <a:pt x="35509" y="15361"/>
                </a:lnTo>
                <a:lnTo>
                  <a:pt x="37429" y="22082"/>
                </a:lnTo>
                <a:lnTo>
                  <a:pt x="39349" y="22082"/>
                </a:lnTo>
                <a:lnTo>
                  <a:pt x="39349" y="0"/>
                </a:lnTo>
                <a:lnTo>
                  <a:pt x="37429" y="0"/>
                </a:lnTo>
                <a:lnTo>
                  <a:pt x="36469" y="975"/>
                </a:lnTo>
                <a:lnTo>
                  <a:pt x="36469" y="1920"/>
                </a:lnTo>
                <a:lnTo>
                  <a:pt x="35509" y="1920"/>
                </a:lnTo>
                <a:lnTo>
                  <a:pt x="34564" y="2880"/>
                </a:lnTo>
                <a:lnTo>
                  <a:pt x="33588" y="2880"/>
                </a:lnTo>
                <a:lnTo>
                  <a:pt x="31683" y="1920"/>
                </a:lnTo>
                <a:lnTo>
                  <a:pt x="28788" y="975"/>
                </a:lnTo>
                <a:lnTo>
                  <a:pt x="25908" y="0"/>
                </a:lnTo>
                <a:lnTo>
                  <a:pt x="13441" y="0"/>
                </a:lnTo>
                <a:lnTo>
                  <a:pt x="8641" y="1920"/>
                </a:lnTo>
                <a:lnTo>
                  <a:pt x="5760" y="4800"/>
                </a:lnTo>
                <a:lnTo>
                  <a:pt x="1920" y="8641"/>
                </a:lnTo>
                <a:lnTo>
                  <a:pt x="0" y="13441"/>
                </a:lnTo>
                <a:lnTo>
                  <a:pt x="0" y="23042"/>
                </a:lnTo>
                <a:lnTo>
                  <a:pt x="960" y="25923"/>
                </a:lnTo>
                <a:lnTo>
                  <a:pt x="2880" y="28803"/>
                </a:lnTo>
                <a:lnTo>
                  <a:pt x="4800" y="31683"/>
                </a:lnTo>
                <a:lnTo>
                  <a:pt x="9601" y="34564"/>
                </a:lnTo>
                <a:lnTo>
                  <a:pt x="16322" y="38404"/>
                </a:lnTo>
                <a:lnTo>
                  <a:pt x="24002" y="42245"/>
                </a:lnTo>
                <a:lnTo>
                  <a:pt x="27843" y="45125"/>
                </a:lnTo>
                <a:lnTo>
                  <a:pt x="30723" y="47045"/>
                </a:lnTo>
                <a:lnTo>
                  <a:pt x="32628" y="48966"/>
                </a:lnTo>
                <a:lnTo>
                  <a:pt x="34564" y="51846"/>
                </a:lnTo>
                <a:lnTo>
                  <a:pt x="34564" y="57607"/>
                </a:lnTo>
                <a:lnTo>
                  <a:pt x="32628" y="60487"/>
                </a:lnTo>
                <a:lnTo>
                  <a:pt x="30723" y="62407"/>
                </a:lnTo>
                <a:lnTo>
                  <a:pt x="28788" y="64328"/>
                </a:lnTo>
                <a:lnTo>
                  <a:pt x="25908" y="65288"/>
                </a:lnTo>
                <a:lnTo>
                  <a:pt x="18242" y="65288"/>
                </a:lnTo>
                <a:lnTo>
                  <a:pt x="13441" y="63367"/>
                </a:lnTo>
                <a:lnTo>
                  <a:pt x="10561" y="60487"/>
                </a:lnTo>
                <a:lnTo>
                  <a:pt x="6720" y="56647"/>
                </a:lnTo>
                <a:lnTo>
                  <a:pt x="3840" y="51846"/>
                </a:lnTo>
                <a:lnTo>
                  <a:pt x="2880" y="45125"/>
                </a:lnTo>
                <a:lnTo>
                  <a:pt x="0" y="45125"/>
                </a:lnTo>
                <a:lnTo>
                  <a:pt x="0" y="68153"/>
                </a:lnTo>
                <a:lnTo>
                  <a:pt x="2880" y="681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8" name="object 1398"/>
          <p:cNvSpPr/>
          <p:nvPr/>
        </p:nvSpPr>
        <p:spPr>
          <a:xfrm>
            <a:off x="5665988" y="7878531"/>
            <a:ext cx="106558" cy="98877"/>
          </a:xfrm>
          <a:custGeom>
            <a:avLst/>
            <a:gdLst/>
            <a:ahLst/>
            <a:cxnLst/>
            <a:rect l="l" t="t" r="r" b="b"/>
            <a:pathLst>
              <a:path w="106558" h="98877">
                <a:moveTo>
                  <a:pt x="39349" y="97917"/>
                </a:moveTo>
                <a:lnTo>
                  <a:pt x="39349" y="95036"/>
                </a:lnTo>
                <a:lnTo>
                  <a:pt x="32628" y="95036"/>
                </a:lnTo>
                <a:lnTo>
                  <a:pt x="29748" y="94076"/>
                </a:lnTo>
                <a:lnTo>
                  <a:pt x="27843" y="92156"/>
                </a:lnTo>
                <a:lnTo>
                  <a:pt x="26868" y="90236"/>
                </a:lnTo>
                <a:lnTo>
                  <a:pt x="25907" y="86395"/>
                </a:lnTo>
                <a:lnTo>
                  <a:pt x="25907" y="21122"/>
                </a:lnTo>
                <a:lnTo>
                  <a:pt x="90236" y="98877"/>
                </a:lnTo>
                <a:lnTo>
                  <a:pt x="93116" y="98877"/>
                </a:lnTo>
                <a:lnTo>
                  <a:pt x="93116" y="8641"/>
                </a:lnTo>
                <a:lnTo>
                  <a:pt x="94076" y="6720"/>
                </a:lnTo>
                <a:lnTo>
                  <a:pt x="95996" y="3840"/>
                </a:lnTo>
                <a:lnTo>
                  <a:pt x="98877" y="2880"/>
                </a:lnTo>
                <a:lnTo>
                  <a:pt x="106558" y="2880"/>
                </a:lnTo>
                <a:lnTo>
                  <a:pt x="106558" y="0"/>
                </a:lnTo>
                <a:lnTo>
                  <a:pt x="72953" y="0"/>
                </a:lnTo>
                <a:lnTo>
                  <a:pt x="72953" y="2880"/>
                </a:lnTo>
                <a:lnTo>
                  <a:pt x="79674" y="2880"/>
                </a:lnTo>
                <a:lnTo>
                  <a:pt x="82555" y="3840"/>
                </a:lnTo>
                <a:lnTo>
                  <a:pt x="84475" y="5760"/>
                </a:lnTo>
                <a:lnTo>
                  <a:pt x="85435" y="7680"/>
                </a:lnTo>
                <a:lnTo>
                  <a:pt x="86395" y="11521"/>
                </a:lnTo>
                <a:lnTo>
                  <a:pt x="86395" y="72953"/>
                </a:lnTo>
                <a:lnTo>
                  <a:pt x="26868" y="0"/>
                </a:lnTo>
                <a:lnTo>
                  <a:pt x="0" y="0"/>
                </a:lnTo>
                <a:lnTo>
                  <a:pt x="0" y="2880"/>
                </a:lnTo>
                <a:lnTo>
                  <a:pt x="5760" y="2880"/>
                </a:lnTo>
                <a:lnTo>
                  <a:pt x="6720" y="3840"/>
                </a:lnTo>
                <a:lnTo>
                  <a:pt x="9601" y="4800"/>
                </a:lnTo>
                <a:lnTo>
                  <a:pt x="11506" y="5760"/>
                </a:lnTo>
                <a:lnTo>
                  <a:pt x="13441" y="6720"/>
                </a:lnTo>
                <a:lnTo>
                  <a:pt x="14401" y="7680"/>
                </a:lnTo>
                <a:lnTo>
                  <a:pt x="16322" y="9601"/>
                </a:lnTo>
                <a:lnTo>
                  <a:pt x="19187" y="13441"/>
                </a:lnTo>
                <a:lnTo>
                  <a:pt x="19187" y="90236"/>
                </a:lnTo>
                <a:lnTo>
                  <a:pt x="18227" y="91196"/>
                </a:lnTo>
                <a:lnTo>
                  <a:pt x="16322" y="94076"/>
                </a:lnTo>
                <a:lnTo>
                  <a:pt x="13441" y="95036"/>
                </a:lnTo>
                <a:lnTo>
                  <a:pt x="5760" y="95036"/>
                </a:lnTo>
                <a:lnTo>
                  <a:pt x="5760" y="97917"/>
                </a:lnTo>
                <a:lnTo>
                  <a:pt x="39349" y="97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9" name="object 1399"/>
          <p:cNvSpPr/>
          <p:nvPr/>
        </p:nvSpPr>
        <p:spPr>
          <a:xfrm>
            <a:off x="5774466" y="7910215"/>
            <a:ext cx="72953" cy="68153"/>
          </a:xfrm>
          <a:custGeom>
            <a:avLst/>
            <a:gdLst/>
            <a:ahLst/>
            <a:cxnLst/>
            <a:rect l="l" t="t" r="r" b="b"/>
            <a:pathLst>
              <a:path w="72953" h="68153">
                <a:moveTo>
                  <a:pt x="72953" y="59512"/>
                </a:moveTo>
                <a:lnTo>
                  <a:pt x="71993" y="57591"/>
                </a:lnTo>
                <a:lnTo>
                  <a:pt x="70073" y="58552"/>
                </a:lnTo>
                <a:lnTo>
                  <a:pt x="65272" y="58552"/>
                </a:lnTo>
                <a:lnTo>
                  <a:pt x="64312" y="57591"/>
                </a:lnTo>
                <a:lnTo>
                  <a:pt x="63352" y="56631"/>
                </a:lnTo>
                <a:lnTo>
                  <a:pt x="62392" y="55671"/>
                </a:lnTo>
                <a:lnTo>
                  <a:pt x="62392" y="0"/>
                </a:lnTo>
                <a:lnTo>
                  <a:pt x="39349" y="0"/>
                </a:lnTo>
                <a:lnTo>
                  <a:pt x="39349" y="2880"/>
                </a:lnTo>
                <a:lnTo>
                  <a:pt x="44150" y="2880"/>
                </a:lnTo>
                <a:lnTo>
                  <a:pt x="47030" y="3840"/>
                </a:lnTo>
                <a:lnTo>
                  <a:pt x="47990" y="4800"/>
                </a:lnTo>
                <a:lnTo>
                  <a:pt x="48950" y="6720"/>
                </a:lnTo>
                <a:lnTo>
                  <a:pt x="49911" y="8641"/>
                </a:lnTo>
                <a:lnTo>
                  <a:pt x="49911" y="49911"/>
                </a:lnTo>
                <a:lnTo>
                  <a:pt x="46070" y="53751"/>
                </a:lnTo>
                <a:lnTo>
                  <a:pt x="43190" y="55671"/>
                </a:lnTo>
                <a:lnTo>
                  <a:pt x="40309" y="57591"/>
                </a:lnTo>
                <a:lnTo>
                  <a:pt x="38389" y="58552"/>
                </a:lnTo>
                <a:lnTo>
                  <a:pt x="35509" y="59512"/>
                </a:lnTo>
                <a:lnTo>
                  <a:pt x="30708" y="59512"/>
                </a:lnTo>
                <a:lnTo>
                  <a:pt x="27843" y="58552"/>
                </a:lnTo>
                <a:lnTo>
                  <a:pt x="25908" y="56631"/>
                </a:lnTo>
                <a:lnTo>
                  <a:pt x="24002" y="54711"/>
                </a:lnTo>
                <a:lnTo>
                  <a:pt x="23027" y="49911"/>
                </a:lnTo>
                <a:lnTo>
                  <a:pt x="23027" y="0"/>
                </a:lnTo>
                <a:lnTo>
                  <a:pt x="0" y="0"/>
                </a:lnTo>
                <a:lnTo>
                  <a:pt x="0" y="2880"/>
                </a:lnTo>
                <a:lnTo>
                  <a:pt x="5760" y="2880"/>
                </a:lnTo>
                <a:lnTo>
                  <a:pt x="6720" y="3840"/>
                </a:lnTo>
                <a:lnTo>
                  <a:pt x="8625" y="4800"/>
                </a:lnTo>
                <a:lnTo>
                  <a:pt x="9601" y="5760"/>
                </a:lnTo>
                <a:lnTo>
                  <a:pt x="9601" y="6720"/>
                </a:lnTo>
                <a:lnTo>
                  <a:pt x="10561" y="7680"/>
                </a:lnTo>
                <a:lnTo>
                  <a:pt x="10561" y="48950"/>
                </a:lnTo>
                <a:lnTo>
                  <a:pt x="11506" y="53751"/>
                </a:lnTo>
                <a:lnTo>
                  <a:pt x="12466" y="56631"/>
                </a:lnTo>
                <a:lnTo>
                  <a:pt x="13441" y="60472"/>
                </a:lnTo>
                <a:lnTo>
                  <a:pt x="15346" y="62392"/>
                </a:lnTo>
                <a:lnTo>
                  <a:pt x="18227" y="65272"/>
                </a:lnTo>
                <a:lnTo>
                  <a:pt x="21122" y="67193"/>
                </a:lnTo>
                <a:lnTo>
                  <a:pt x="24002" y="68153"/>
                </a:lnTo>
                <a:lnTo>
                  <a:pt x="30708" y="68153"/>
                </a:lnTo>
                <a:lnTo>
                  <a:pt x="34549" y="67193"/>
                </a:lnTo>
                <a:lnTo>
                  <a:pt x="37429" y="65272"/>
                </a:lnTo>
                <a:lnTo>
                  <a:pt x="40309" y="64312"/>
                </a:lnTo>
                <a:lnTo>
                  <a:pt x="44150" y="60472"/>
                </a:lnTo>
                <a:lnTo>
                  <a:pt x="49911" y="53751"/>
                </a:lnTo>
                <a:lnTo>
                  <a:pt x="49911" y="68153"/>
                </a:lnTo>
                <a:lnTo>
                  <a:pt x="53751" y="68153"/>
                </a:lnTo>
                <a:lnTo>
                  <a:pt x="72953" y="595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0" name="object 1400"/>
          <p:cNvSpPr/>
          <p:nvPr/>
        </p:nvSpPr>
        <p:spPr>
          <a:xfrm>
            <a:off x="5848380" y="7908295"/>
            <a:ext cx="112318" cy="68153"/>
          </a:xfrm>
          <a:custGeom>
            <a:avLst/>
            <a:gdLst/>
            <a:ahLst/>
            <a:cxnLst/>
            <a:rect l="l" t="t" r="r" b="b"/>
            <a:pathLst>
              <a:path w="112318" h="68153">
                <a:moveTo>
                  <a:pt x="33604" y="68153"/>
                </a:moveTo>
                <a:lnTo>
                  <a:pt x="33604" y="65272"/>
                </a:lnTo>
                <a:lnTo>
                  <a:pt x="27843" y="65272"/>
                </a:lnTo>
                <a:lnTo>
                  <a:pt x="26883" y="64312"/>
                </a:lnTo>
                <a:lnTo>
                  <a:pt x="24947" y="63352"/>
                </a:lnTo>
                <a:lnTo>
                  <a:pt x="24002" y="62392"/>
                </a:lnTo>
                <a:lnTo>
                  <a:pt x="24002" y="61432"/>
                </a:lnTo>
                <a:lnTo>
                  <a:pt x="23042" y="60472"/>
                </a:lnTo>
                <a:lnTo>
                  <a:pt x="23042" y="18242"/>
                </a:lnTo>
                <a:lnTo>
                  <a:pt x="24947" y="15361"/>
                </a:lnTo>
                <a:lnTo>
                  <a:pt x="27843" y="12481"/>
                </a:lnTo>
                <a:lnTo>
                  <a:pt x="31668" y="10561"/>
                </a:lnTo>
                <a:lnTo>
                  <a:pt x="34564" y="9601"/>
                </a:lnTo>
                <a:lnTo>
                  <a:pt x="37444" y="8641"/>
                </a:lnTo>
                <a:lnTo>
                  <a:pt x="43190" y="8641"/>
                </a:lnTo>
                <a:lnTo>
                  <a:pt x="47030" y="10561"/>
                </a:lnTo>
                <a:lnTo>
                  <a:pt x="48950" y="13441"/>
                </a:lnTo>
                <a:lnTo>
                  <a:pt x="49911" y="15361"/>
                </a:lnTo>
                <a:lnTo>
                  <a:pt x="50871" y="19202"/>
                </a:lnTo>
                <a:lnTo>
                  <a:pt x="50871" y="60472"/>
                </a:lnTo>
                <a:lnTo>
                  <a:pt x="49911" y="62392"/>
                </a:lnTo>
                <a:lnTo>
                  <a:pt x="48950" y="63352"/>
                </a:lnTo>
                <a:lnTo>
                  <a:pt x="48006" y="64312"/>
                </a:lnTo>
                <a:lnTo>
                  <a:pt x="46070" y="65272"/>
                </a:lnTo>
                <a:lnTo>
                  <a:pt x="40309" y="65272"/>
                </a:lnTo>
                <a:lnTo>
                  <a:pt x="40309" y="68153"/>
                </a:lnTo>
                <a:lnTo>
                  <a:pt x="73913" y="68153"/>
                </a:lnTo>
                <a:lnTo>
                  <a:pt x="73913" y="65272"/>
                </a:lnTo>
                <a:lnTo>
                  <a:pt x="68153" y="65272"/>
                </a:lnTo>
                <a:lnTo>
                  <a:pt x="66233" y="64312"/>
                </a:lnTo>
                <a:lnTo>
                  <a:pt x="65272" y="63352"/>
                </a:lnTo>
                <a:lnTo>
                  <a:pt x="64312" y="62392"/>
                </a:lnTo>
                <a:lnTo>
                  <a:pt x="63352" y="61432"/>
                </a:lnTo>
                <a:lnTo>
                  <a:pt x="63352" y="22082"/>
                </a:lnTo>
                <a:lnTo>
                  <a:pt x="62392" y="18242"/>
                </a:lnTo>
                <a:lnTo>
                  <a:pt x="63352" y="18242"/>
                </a:lnTo>
                <a:lnTo>
                  <a:pt x="66233" y="14401"/>
                </a:lnTo>
                <a:lnTo>
                  <a:pt x="70073" y="12481"/>
                </a:lnTo>
                <a:lnTo>
                  <a:pt x="71993" y="10561"/>
                </a:lnTo>
                <a:lnTo>
                  <a:pt x="74874" y="9601"/>
                </a:lnTo>
                <a:lnTo>
                  <a:pt x="77754" y="8641"/>
                </a:lnTo>
                <a:lnTo>
                  <a:pt x="84475" y="8641"/>
                </a:lnTo>
                <a:lnTo>
                  <a:pt x="87355" y="10561"/>
                </a:lnTo>
                <a:lnTo>
                  <a:pt x="89275" y="13441"/>
                </a:lnTo>
                <a:lnTo>
                  <a:pt x="90236" y="15361"/>
                </a:lnTo>
                <a:lnTo>
                  <a:pt x="91196" y="19202"/>
                </a:lnTo>
                <a:lnTo>
                  <a:pt x="91196" y="56631"/>
                </a:lnTo>
                <a:lnTo>
                  <a:pt x="90236" y="59512"/>
                </a:lnTo>
                <a:lnTo>
                  <a:pt x="90236" y="61432"/>
                </a:lnTo>
                <a:lnTo>
                  <a:pt x="89275" y="63352"/>
                </a:lnTo>
                <a:lnTo>
                  <a:pt x="88315" y="63352"/>
                </a:lnTo>
                <a:lnTo>
                  <a:pt x="86395" y="65272"/>
                </a:lnTo>
                <a:lnTo>
                  <a:pt x="79674" y="65272"/>
                </a:lnTo>
                <a:lnTo>
                  <a:pt x="79674" y="68153"/>
                </a:lnTo>
                <a:lnTo>
                  <a:pt x="112318" y="68153"/>
                </a:lnTo>
                <a:lnTo>
                  <a:pt x="112318" y="65272"/>
                </a:lnTo>
                <a:lnTo>
                  <a:pt x="107518" y="65272"/>
                </a:lnTo>
                <a:lnTo>
                  <a:pt x="106558" y="64312"/>
                </a:lnTo>
                <a:lnTo>
                  <a:pt x="104637" y="63352"/>
                </a:lnTo>
                <a:lnTo>
                  <a:pt x="103677" y="62392"/>
                </a:lnTo>
                <a:lnTo>
                  <a:pt x="103677" y="61432"/>
                </a:lnTo>
                <a:lnTo>
                  <a:pt x="102717" y="59512"/>
                </a:lnTo>
                <a:lnTo>
                  <a:pt x="102717" y="19202"/>
                </a:lnTo>
                <a:lnTo>
                  <a:pt x="101757" y="14401"/>
                </a:lnTo>
                <a:lnTo>
                  <a:pt x="100797" y="11521"/>
                </a:lnTo>
                <a:lnTo>
                  <a:pt x="99837" y="7680"/>
                </a:lnTo>
                <a:lnTo>
                  <a:pt x="96956" y="4800"/>
                </a:lnTo>
                <a:lnTo>
                  <a:pt x="95036" y="2880"/>
                </a:lnTo>
                <a:lnTo>
                  <a:pt x="92156" y="960"/>
                </a:lnTo>
                <a:lnTo>
                  <a:pt x="89275" y="0"/>
                </a:lnTo>
                <a:lnTo>
                  <a:pt x="81594" y="0"/>
                </a:lnTo>
                <a:lnTo>
                  <a:pt x="78714" y="960"/>
                </a:lnTo>
                <a:lnTo>
                  <a:pt x="74874" y="2880"/>
                </a:lnTo>
                <a:lnTo>
                  <a:pt x="71033" y="4800"/>
                </a:lnTo>
                <a:lnTo>
                  <a:pt x="67193" y="8641"/>
                </a:lnTo>
                <a:lnTo>
                  <a:pt x="62392" y="14401"/>
                </a:lnTo>
                <a:lnTo>
                  <a:pt x="61432" y="9601"/>
                </a:lnTo>
                <a:lnTo>
                  <a:pt x="59512" y="5760"/>
                </a:lnTo>
                <a:lnTo>
                  <a:pt x="56631" y="3840"/>
                </a:lnTo>
                <a:lnTo>
                  <a:pt x="53751" y="960"/>
                </a:lnTo>
                <a:lnTo>
                  <a:pt x="49911" y="0"/>
                </a:lnTo>
                <a:lnTo>
                  <a:pt x="43190" y="0"/>
                </a:lnTo>
                <a:lnTo>
                  <a:pt x="41285" y="960"/>
                </a:lnTo>
                <a:lnTo>
                  <a:pt x="38389" y="1920"/>
                </a:lnTo>
                <a:lnTo>
                  <a:pt x="35509" y="2880"/>
                </a:lnTo>
                <a:lnTo>
                  <a:pt x="33604" y="3840"/>
                </a:lnTo>
                <a:lnTo>
                  <a:pt x="31668" y="5760"/>
                </a:lnTo>
                <a:lnTo>
                  <a:pt x="30723" y="6720"/>
                </a:lnTo>
                <a:lnTo>
                  <a:pt x="27843" y="9601"/>
                </a:lnTo>
                <a:lnTo>
                  <a:pt x="23042" y="14401"/>
                </a:lnTo>
                <a:lnTo>
                  <a:pt x="23042" y="0"/>
                </a:lnTo>
                <a:lnTo>
                  <a:pt x="20162" y="0"/>
                </a:lnTo>
                <a:lnTo>
                  <a:pt x="0" y="8641"/>
                </a:lnTo>
                <a:lnTo>
                  <a:pt x="960" y="10561"/>
                </a:lnTo>
                <a:lnTo>
                  <a:pt x="2880" y="10561"/>
                </a:lnTo>
                <a:lnTo>
                  <a:pt x="4800" y="9601"/>
                </a:lnTo>
                <a:lnTo>
                  <a:pt x="6720" y="9601"/>
                </a:lnTo>
                <a:lnTo>
                  <a:pt x="7680" y="10561"/>
                </a:lnTo>
                <a:lnTo>
                  <a:pt x="8641" y="10561"/>
                </a:lnTo>
                <a:lnTo>
                  <a:pt x="9601" y="11521"/>
                </a:lnTo>
                <a:lnTo>
                  <a:pt x="10561" y="12481"/>
                </a:lnTo>
                <a:lnTo>
                  <a:pt x="10561" y="16306"/>
                </a:lnTo>
                <a:lnTo>
                  <a:pt x="11521" y="21122"/>
                </a:lnTo>
                <a:lnTo>
                  <a:pt x="11521" y="57591"/>
                </a:lnTo>
                <a:lnTo>
                  <a:pt x="10561" y="59512"/>
                </a:lnTo>
                <a:lnTo>
                  <a:pt x="10561" y="61432"/>
                </a:lnTo>
                <a:lnTo>
                  <a:pt x="9601" y="62392"/>
                </a:lnTo>
                <a:lnTo>
                  <a:pt x="8641" y="63352"/>
                </a:lnTo>
                <a:lnTo>
                  <a:pt x="7680" y="64312"/>
                </a:lnTo>
                <a:lnTo>
                  <a:pt x="5760" y="65272"/>
                </a:lnTo>
                <a:lnTo>
                  <a:pt x="960" y="65272"/>
                </a:lnTo>
                <a:lnTo>
                  <a:pt x="960" y="68153"/>
                </a:lnTo>
                <a:lnTo>
                  <a:pt x="33604" y="681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1" name="object 1401"/>
          <p:cNvSpPr/>
          <p:nvPr/>
        </p:nvSpPr>
        <p:spPr>
          <a:xfrm>
            <a:off x="5961659" y="7873730"/>
            <a:ext cx="38389" cy="104637"/>
          </a:xfrm>
          <a:custGeom>
            <a:avLst/>
            <a:gdLst/>
            <a:ahLst/>
            <a:cxnLst/>
            <a:rect l="l" t="t" r="r" b="b"/>
            <a:pathLst>
              <a:path w="38389" h="104637">
                <a:moveTo>
                  <a:pt x="11521" y="16322"/>
                </a:moveTo>
                <a:lnTo>
                  <a:pt x="11521" y="95996"/>
                </a:lnTo>
                <a:lnTo>
                  <a:pt x="15361" y="98877"/>
                </a:lnTo>
                <a:lnTo>
                  <a:pt x="19202" y="100797"/>
                </a:lnTo>
                <a:lnTo>
                  <a:pt x="23027" y="102717"/>
                </a:lnTo>
                <a:lnTo>
                  <a:pt x="27828" y="103677"/>
                </a:lnTo>
                <a:lnTo>
                  <a:pt x="31668" y="104637"/>
                </a:lnTo>
                <a:lnTo>
                  <a:pt x="30708" y="97917"/>
                </a:lnTo>
                <a:lnTo>
                  <a:pt x="27828" y="95996"/>
                </a:lnTo>
                <a:lnTo>
                  <a:pt x="25923" y="94076"/>
                </a:lnTo>
                <a:lnTo>
                  <a:pt x="23027" y="92156"/>
                </a:lnTo>
                <a:lnTo>
                  <a:pt x="23027" y="52806"/>
                </a:lnTo>
                <a:lnTo>
                  <a:pt x="25923" y="49926"/>
                </a:lnTo>
                <a:lnTo>
                  <a:pt x="28788" y="48006"/>
                </a:lnTo>
                <a:lnTo>
                  <a:pt x="30708" y="47045"/>
                </a:lnTo>
                <a:lnTo>
                  <a:pt x="33588" y="46085"/>
                </a:lnTo>
                <a:lnTo>
                  <a:pt x="35509" y="45125"/>
                </a:lnTo>
                <a:lnTo>
                  <a:pt x="38389" y="45125"/>
                </a:lnTo>
                <a:lnTo>
                  <a:pt x="36484" y="34564"/>
                </a:lnTo>
                <a:lnTo>
                  <a:pt x="29763" y="39364"/>
                </a:lnTo>
                <a:lnTo>
                  <a:pt x="23027" y="48006"/>
                </a:lnTo>
                <a:lnTo>
                  <a:pt x="23027" y="0"/>
                </a:lnTo>
                <a:lnTo>
                  <a:pt x="20147" y="0"/>
                </a:lnTo>
                <a:lnTo>
                  <a:pt x="0" y="8641"/>
                </a:lnTo>
                <a:lnTo>
                  <a:pt x="960" y="10561"/>
                </a:lnTo>
                <a:lnTo>
                  <a:pt x="2880" y="10561"/>
                </a:lnTo>
                <a:lnTo>
                  <a:pt x="4800" y="9601"/>
                </a:lnTo>
                <a:lnTo>
                  <a:pt x="7680" y="9601"/>
                </a:lnTo>
                <a:lnTo>
                  <a:pt x="8641" y="10561"/>
                </a:lnTo>
                <a:lnTo>
                  <a:pt x="9585" y="10561"/>
                </a:lnTo>
                <a:lnTo>
                  <a:pt x="9585" y="11521"/>
                </a:lnTo>
                <a:lnTo>
                  <a:pt x="10561" y="12481"/>
                </a:lnTo>
                <a:lnTo>
                  <a:pt x="10561" y="14401"/>
                </a:lnTo>
                <a:lnTo>
                  <a:pt x="11521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2" name="object 1402"/>
          <p:cNvSpPr/>
          <p:nvPr/>
        </p:nvSpPr>
        <p:spPr>
          <a:xfrm>
            <a:off x="5992368" y="7908295"/>
            <a:ext cx="38404" cy="70073"/>
          </a:xfrm>
          <a:custGeom>
            <a:avLst/>
            <a:gdLst/>
            <a:ahLst/>
            <a:cxnLst/>
            <a:rect l="l" t="t" r="r" b="b"/>
            <a:pathLst>
              <a:path w="38404" h="70073">
                <a:moveTo>
                  <a:pt x="12481" y="70073"/>
                </a:moveTo>
                <a:lnTo>
                  <a:pt x="20162" y="67193"/>
                </a:lnTo>
                <a:lnTo>
                  <a:pt x="26883" y="60472"/>
                </a:lnTo>
                <a:lnTo>
                  <a:pt x="30210" y="57104"/>
                </a:lnTo>
                <a:lnTo>
                  <a:pt x="36356" y="46109"/>
                </a:lnTo>
                <a:lnTo>
                  <a:pt x="38404" y="32644"/>
                </a:lnTo>
                <a:lnTo>
                  <a:pt x="38404" y="22082"/>
                </a:lnTo>
                <a:lnTo>
                  <a:pt x="35524" y="14401"/>
                </a:lnTo>
                <a:lnTo>
                  <a:pt x="30723" y="8641"/>
                </a:lnTo>
                <a:lnTo>
                  <a:pt x="25923" y="2880"/>
                </a:lnTo>
                <a:lnTo>
                  <a:pt x="20162" y="0"/>
                </a:lnTo>
                <a:lnTo>
                  <a:pt x="5775" y="0"/>
                </a:lnTo>
                <a:lnTo>
                  <a:pt x="7680" y="10561"/>
                </a:lnTo>
                <a:lnTo>
                  <a:pt x="12481" y="10561"/>
                </a:lnTo>
                <a:lnTo>
                  <a:pt x="16322" y="12481"/>
                </a:lnTo>
                <a:lnTo>
                  <a:pt x="20162" y="17282"/>
                </a:lnTo>
                <a:lnTo>
                  <a:pt x="24002" y="22082"/>
                </a:lnTo>
                <a:lnTo>
                  <a:pt x="25923" y="27828"/>
                </a:lnTo>
                <a:lnTo>
                  <a:pt x="25923" y="46070"/>
                </a:lnTo>
                <a:lnTo>
                  <a:pt x="24002" y="52791"/>
                </a:lnTo>
                <a:lnTo>
                  <a:pt x="20162" y="57591"/>
                </a:lnTo>
                <a:lnTo>
                  <a:pt x="16322" y="62392"/>
                </a:lnTo>
                <a:lnTo>
                  <a:pt x="12481" y="64312"/>
                </a:lnTo>
                <a:lnTo>
                  <a:pt x="2880" y="64312"/>
                </a:lnTo>
                <a:lnTo>
                  <a:pt x="0" y="63352"/>
                </a:lnTo>
                <a:lnTo>
                  <a:pt x="960" y="70073"/>
                </a:lnTo>
                <a:lnTo>
                  <a:pt x="12481" y="70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3" name="object 1403"/>
          <p:cNvSpPr/>
          <p:nvPr/>
        </p:nvSpPr>
        <p:spPr>
          <a:xfrm>
            <a:off x="6051895" y="7908295"/>
            <a:ext cx="45110" cy="26868"/>
          </a:xfrm>
          <a:custGeom>
            <a:avLst/>
            <a:gdLst/>
            <a:ahLst/>
            <a:cxnLst/>
            <a:rect l="l" t="t" r="r" b="b"/>
            <a:pathLst>
              <a:path w="45110" h="26868">
                <a:moveTo>
                  <a:pt x="8641" y="6720"/>
                </a:moveTo>
                <a:lnTo>
                  <a:pt x="11521" y="5760"/>
                </a:lnTo>
                <a:lnTo>
                  <a:pt x="21107" y="5760"/>
                </a:lnTo>
                <a:lnTo>
                  <a:pt x="23042" y="7680"/>
                </a:lnTo>
                <a:lnTo>
                  <a:pt x="25923" y="9601"/>
                </a:lnTo>
                <a:lnTo>
                  <a:pt x="27828" y="11521"/>
                </a:lnTo>
                <a:lnTo>
                  <a:pt x="28788" y="13441"/>
                </a:lnTo>
                <a:lnTo>
                  <a:pt x="29763" y="15361"/>
                </a:lnTo>
                <a:lnTo>
                  <a:pt x="29763" y="18242"/>
                </a:lnTo>
                <a:lnTo>
                  <a:pt x="45110" y="26868"/>
                </a:lnTo>
                <a:lnTo>
                  <a:pt x="45110" y="19202"/>
                </a:lnTo>
                <a:lnTo>
                  <a:pt x="43190" y="12481"/>
                </a:lnTo>
                <a:lnTo>
                  <a:pt x="38389" y="7680"/>
                </a:lnTo>
                <a:lnTo>
                  <a:pt x="33604" y="2880"/>
                </a:lnTo>
                <a:lnTo>
                  <a:pt x="26883" y="0"/>
                </a:lnTo>
                <a:lnTo>
                  <a:pt x="11521" y="0"/>
                </a:lnTo>
                <a:lnTo>
                  <a:pt x="3840" y="3840"/>
                </a:lnTo>
                <a:lnTo>
                  <a:pt x="0" y="17282"/>
                </a:lnTo>
                <a:lnTo>
                  <a:pt x="1920" y="13441"/>
                </a:lnTo>
                <a:lnTo>
                  <a:pt x="4800" y="9601"/>
                </a:lnTo>
                <a:lnTo>
                  <a:pt x="864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4" name="object 1404"/>
          <p:cNvSpPr/>
          <p:nvPr/>
        </p:nvSpPr>
        <p:spPr>
          <a:xfrm>
            <a:off x="6041334" y="7912135"/>
            <a:ext cx="55671" cy="66233"/>
          </a:xfrm>
          <a:custGeom>
            <a:avLst/>
            <a:gdLst/>
            <a:ahLst/>
            <a:cxnLst/>
            <a:rect l="l" t="t" r="r" b="b"/>
            <a:pathLst>
              <a:path w="55671" h="66233">
                <a:moveTo>
                  <a:pt x="10561" y="32644"/>
                </a:moveTo>
                <a:lnTo>
                  <a:pt x="10561" y="23027"/>
                </a:lnTo>
                <a:lnTo>
                  <a:pt x="55671" y="23027"/>
                </a:lnTo>
                <a:lnTo>
                  <a:pt x="40325" y="14401"/>
                </a:lnTo>
                <a:lnTo>
                  <a:pt x="40325" y="19202"/>
                </a:lnTo>
                <a:lnTo>
                  <a:pt x="10561" y="19202"/>
                </a:lnTo>
                <a:lnTo>
                  <a:pt x="10561" y="13441"/>
                </a:lnTo>
                <a:lnTo>
                  <a:pt x="14401" y="0"/>
                </a:lnTo>
                <a:lnTo>
                  <a:pt x="8641" y="5760"/>
                </a:lnTo>
                <a:lnTo>
                  <a:pt x="7474" y="7196"/>
                </a:lnTo>
                <a:lnTo>
                  <a:pt x="1868" y="18188"/>
                </a:lnTo>
                <a:lnTo>
                  <a:pt x="0" y="31668"/>
                </a:lnTo>
                <a:lnTo>
                  <a:pt x="12" y="32879"/>
                </a:lnTo>
                <a:lnTo>
                  <a:pt x="2329" y="46432"/>
                </a:lnTo>
                <a:lnTo>
                  <a:pt x="8641" y="56631"/>
                </a:lnTo>
                <a:lnTo>
                  <a:pt x="14401" y="63352"/>
                </a:lnTo>
                <a:lnTo>
                  <a:pt x="21122" y="66233"/>
                </a:lnTo>
                <a:lnTo>
                  <a:pt x="36484" y="66233"/>
                </a:lnTo>
                <a:lnTo>
                  <a:pt x="42230" y="63352"/>
                </a:lnTo>
                <a:lnTo>
                  <a:pt x="47030" y="58552"/>
                </a:lnTo>
                <a:lnTo>
                  <a:pt x="51831" y="52791"/>
                </a:lnTo>
                <a:lnTo>
                  <a:pt x="54726" y="47030"/>
                </a:lnTo>
                <a:lnTo>
                  <a:pt x="55671" y="40309"/>
                </a:lnTo>
                <a:lnTo>
                  <a:pt x="53751" y="38389"/>
                </a:lnTo>
                <a:lnTo>
                  <a:pt x="50886" y="44150"/>
                </a:lnTo>
                <a:lnTo>
                  <a:pt x="48950" y="48950"/>
                </a:lnTo>
                <a:lnTo>
                  <a:pt x="45110" y="50871"/>
                </a:lnTo>
                <a:lnTo>
                  <a:pt x="42230" y="52791"/>
                </a:lnTo>
                <a:lnTo>
                  <a:pt x="38389" y="54711"/>
                </a:lnTo>
                <a:lnTo>
                  <a:pt x="27828" y="54711"/>
                </a:lnTo>
                <a:lnTo>
                  <a:pt x="22082" y="51831"/>
                </a:lnTo>
                <a:lnTo>
                  <a:pt x="17282" y="46070"/>
                </a:lnTo>
                <a:lnTo>
                  <a:pt x="12481" y="40309"/>
                </a:lnTo>
                <a:lnTo>
                  <a:pt x="10561" y="32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5" name="object 1405"/>
          <p:cNvSpPr/>
          <p:nvPr/>
        </p:nvSpPr>
        <p:spPr>
          <a:xfrm>
            <a:off x="6101806" y="7908295"/>
            <a:ext cx="48966" cy="68153"/>
          </a:xfrm>
          <a:custGeom>
            <a:avLst/>
            <a:gdLst/>
            <a:ahLst/>
            <a:cxnLst/>
            <a:rect l="l" t="t" r="r" b="b"/>
            <a:pathLst>
              <a:path w="48966" h="68153">
                <a:moveTo>
                  <a:pt x="34564" y="68153"/>
                </a:moveTo>
                <a:lnTo>
                  <a:pt x="34564" y="65272"/>
                </a:lnTo>
                <a:lnTo>
                  <a:pt x="28803" y="65272"/>
                </a:lnTo>
                <a:lnTo>
                  <a:pt x="27843" y="64312"/>
                </a:lnTo>
                <a:lnTo>
                  <a:pt x="25923" y="63352"/>
                </a:lnTo>
                <a:lnTo>
                  <a:pt x="24963" y="62392"/>
                </a:lnTo>
                <a:lnTo>
                  <a:pt x="24002" y="60472"/>
                </a:lnTo>
                <a:lnTo>
                  <a:pt x="23042" y="58552"/>
                </a:lnTo>
                <a:lnTo>
                  <a:pt x="23042" y="21122"/>
                </a:lnTo>
                <a:lnTo>
                  <a:pt x="24963" y="16306"/>
                </a:lnTo>
                <a:lnTo>
                  <a:pt x="26883" y="13441"/>
                </a:lnTo>
                <a:lnTo>
                  <a:pt x="29763" y="11521"/>
                </a:lnTo>
                <a:lnTo>
                  <a:pt x="30723" y="10561"/>
                </a:lnTo>
                <a:lnTo>
                  <a:pt x="31683" y="9601"/>
                </a:lnTo>
                <a:lnTo>
                  <a:pt x="33604" y="9601"/>
                </a:lnTo>
                <a:lnTo>
                  <a:pt x="34564" y="10561"/>
                </a:lnTo>
                <a:lnTo>
                  <a:pt x="36484" y="12481"/>
                </a:lnTo>
                <a:lnTo>
                  <a:pt x="39364" y="14401"/>
                </a:lnTo>
                <a:lnTo>
                  <a:pt x="41285" y="15361"/>
                </a:lnTo>
                <a:lnTo>
                  <a:pt x="44165" y="15361"/>
                </a:lnTo>
                <a:lnTo>
                  <a:pt x="46085" y="14401"/>
                </a:lnTo>
                <a:lnTo>
                  <a:pt x="47045" y="13441"/>
                </a:lnTo>
                <a:lnTo>
                  <a:pt x="48005" y="11521"/>
                </a:lnTo>
                <a:lnTo>
                  <a:pt x="48966" y="10561"/>
                </a:lnTo>
                <a:lnTo>
                  <a:pt x="48966" y="5760"/>
                </a:lnTo>
                <a:lnTo>
                  <a:pt x="48005" y="3840"/>
                </a:lnTo>
                <a:lnTo>
                  <a:pt x="46085" y="2880"/>
                </a:lnTo>
                <a:lnTo>
                  <a:pt x="44165" y="960"/>
                </a:lnTo>
                <a:lnTo>
                  <a:pt x="42245" y="0"/>
                </a:lnTo>
                <a:lnTo>
                  <a:pt x="33604" y="0"/>
                </a:lnTo>
                <a:lnTo>
                  <a:pt x="27843" y="4800"/>
                </a:lnTo>
                <a:lnTo>
                  <a:pt x="23042" y="15361"/>
                </a:lnTo>
                <a:lnTo>
                  <a:pt x="23042" y="0"/>
                </a:lnTo>
                <a:lnTo>
                  <a:pt x="20162" y="0"/>
                </a:lnTo>
                <a:lnTo>
                  <a:pt x="0" y="8641"/>
                </a:lnTo>
                <a:lnTo>
                  <a:pt x="960" y="10561"/>
                </a:lnTo>
                <a:lnTo>
                  <a:pt x="2880" y="10561"/>
                </a:lnTo>
                <a:lnTo>
                  <a:pt x="3840" y="9601"/>
                </a:lnTo>
                <a:lnTo>
                  <a:pt x="6720" y="9601"/>
                </a:lnTo>
                <a:lnTo>
                  <a:pt x="7680" y="10561"/>
                </a:lnTo>
                <a:lnTo>
                  <a:pt x="8641" y="10561"/>
                </a:lnTo>
                <a:lnTo>
                  <a:pt x="9601" y="11521"/>
                </a:lnTo>
                <a:lnTo>
                  <a:pt x="10561" y="12481"/>
                </a:lnTo>
                <a:lnTo>
                  <a:pt x="10561" y="60472"/>
                </a:lnTo>
                <a:lnTo>
                  <a:pt x="9601" y="61432"/>
                </a:lnTo>
                <a:lnTo>
                  <a:pt x="9601" y="63352"/>
                </a:lnTo>
                <a:lnTo>
                  <a:pt x="7680" y="63352"/>
                </a:lnTo>
                <a:lnTo>
                  <a:pt x="6720" y="65272"/>
                </a:lnTo>
                <a:lnTo>
                  <a:pt x="960" y="65272"/>
                </a:lnTo>
                <a:lnTo>
                  <a:pt x="960" y="68153"/>
                </a:lnTo>
                <a:lnTo>
                  <a:pt x="34564" y="681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6" name="object 1406"/>
          <p:cNvSpPr/>
          <p:nvPr/>
        </p:nvSpPr>
        <p:spPr>
          <a:xfrm>
            <a:off x="6193002" y="7908295"/>
            <a:ext cx="63367" cy="70073"/>
          </a:xfrm>
          <a:custGeom>
            <a:avLst/>
            <a:gdLst/>
            <a:ahLst/>
            <a:cxnLst/>
            <a:rect l="l" t="t" r="r" b="b"/>
            <a:pathLst>
              <a:path w="63367" h="70073">
                <a:moveTo>
                  <a:pt x="975" y="23987"/>
                </a:moveTo>
                <a:lnTo>
                  <a:pt x="0" y="29763"/>
                </a:lnTo>
                <a:lnTo>
                  <a:pt x="0" y="44150"/>
                </a:lnTo>
                <a:lnTo>
                  <a:pt x="1920" y="51831"/>
                </a:lnTo>
                <a:lnTo>
                  <a:pt x="6720" y="58552"/>
                </a:lnTo>
                <a:lnTo>
                  <a:pt x="7534" y="59587"/>
                </a:lnTo>
                <a:lnTo>
                  <a:pt x="17848" y="67452"/>
                </a:lnTo>
                <a:lnTo>
                  <a:pt x="18242" y="54711"/>
                </a:lnTo>
                <a:lnTo>
                  <a:pt x="18150" y="54528"/>
                </a:lnTo>
                <a:lnTo>
                  <a:pt x="13898" y="42860"/>
                </a:lnTo>
                <a:lnTo>
                  <a:pt x="12481" y="29763"/>
                </a:lnTo>
                <a:lnTo>
                  <a:pt x="12481" y="23987"/>
                </a:lnTo>
                <a:lnTo>
                  <a:pt x="13441" y="19202"/>
                </a:lnTo>
                <a:lnTo>
                  <a:pt x="15361" y="15361"/>
                </a:lnTo>
                <a:lnTo>
                  <a:pt x="17282" y="11521"/>
                </a:lnTo>
                <a:lnTo>
                  <a:pt x="19202" y="8641"/>
                </a:lnTo>
                <a:lnTo>
                  <a:pt x="21122" y="7680"/>
                </a:lnTo>
                <a:lnTo>
                  <a:pt x="24003" y="5760"/>
                </a:lnTo>
                <a:lnTo>
                  <a:pt x="26883" y="4800"/>
                </a:lnTo>
                <a:lnTo>
                  <a:pt x="34564" y="4800"/>
                </a:lnTo>
                <a:lnTo>
                  <a:pt x="38404" y="7680"/>
                </a:lnTo>
                <a:lnTo>
                  <a:pt x="42245" y="11521"/>
                </a:lnTo>
                <a:lnTo>
                  <a:pt x="43890" y="14066"/>
                </a:lnTo>
                <a:lnTo>
                  <a:pt x="48335" y="25346"/>
                </a:lnTo>
                <a:lnTo>
                  <a:pt x="49926" y="39349"/>
                </a:lnTo>
                <a:lnTo>
                  <a:pt x="49926" y="48950"/>
                </a:lnTo>
                <a:lnTo>
                  <a:pt x="48006" y="55671"/>
                </a:lnTo>
                <a:lnTo>
                  <a:pt x="45125" y="59512"/>
                </a:lnTo>
                <a:lnTo>
                  <a:pt x="42245" y="63352"/>
                </a:lnTo>
                <a:lnTo>
                  <a:pt x="38404" y="65272"/>
                </a:lnTo>
                <a:lnTo>
                  <a:pt x="27843" y="65272"/>
                </a:lnTo>
                <a:lnTo>
                  <a:pt x="22082" y="61432"/>
                </a:lnTo>
                <a:lnTo>
                  <a:pt x="30723" y="70073"/>
                </a:lnTo>
                <a:lnTo>
                  <a:pt x="36484" y="70073"/>
                </a:lnTo>
                <a:lnTo>
                  <a:pt x="42245" y="68153"/>
                </a:lnTo>
                <a:lnTo>
                  <a:pt x="47045" y="65272"/>
                </a:lnTo>
                <a:lnTo>
                  <a:pt x="51846" y="62392"/>
                </a:lnTo>
                <a:lnTo>
                  <a:pt x="55686" y="57591"/>
                </a:lnTo>
                <a:lnTo>
                  <a:pt x="58567" y="51831"/>
                </a:lnTo>
                <a:lnTo>
                  <a:pt x="61447" y="46070"/>
                </a:lnTo>
                <a:lnTo>
                  <a:pt x="63367" y="39349"/>
                </a:lnTo>
                <a:lnTo>
                  <a:pt x="63367" y="25923"/>
                </a:lnTo>
                <a:lnTo>
                  <a:pt x="60487" y="18242"/>
                </a:lnTo>
                <a:lnTo>
                  <a:pt x="55686" y="11521"/>
                </a:lnTo>
                <a:lnTo>
                  <a:pt x="44216" y="2621"/>
                </a:lnTo>
                <a:lnTo>
                  <a:pt x="31683" y="0"/>
                </a:lnTo>
                <a:lnTo>
                  <a:pt x="25923" y="0"/>
                </a:lnTo>
                <a:lnTo>
                  <a:pt x="21122" y="1920"/>
                </a:lnTo>
                <a:lnTo>
                  <a:pt x="16322" y="4800"/>
                </a:lnTo>
                <a:lnTo>
                  <a:pt x="10561" y="7680"/>
                </a:lnTo>
                <a:lnTo>
                  <a:pt x="6720" y="11521"/>
                </a:lnTo>
                <a:lnTo>
                  <a:pt x="3840" y="18242"/>
                </a:lnTo>
                <a:lnTo>
                  <a:pt x="975" y="239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7" name="object 1407"/>
          <p:cNvSpPr/>
          <p:nvPr/>
        </p:nvSpPr>
        <p:spPr>
          <a:xfrm>
            <a:off x="6210850" y="7963006"/>
            <a:ext cx="12875" cy="15361"/>
          </a:xfrm>
          <a:custGeom>
            <a:avLst/>
            <a:gdLst/>
            <a:ahLst/>
            <a:cxnLst/>
            <a:rect l="l" t="t" r="r" b="b"/>
            <a:pathLst>
              <a:path w="12875" h="15361">
                <a:moveTo>
                  <a:pt x="4234" y="6720"/>
                </a:moveTo>
                <a:lnTo>
                  <a:pt x="393" y="0"/>
                </a:lnTo>
                <a:lnTo>
                  <a:pt x="0" y="12740"/>
                </a:lnTo>
                <a:lnTo>
                  <a:pt x="12875" y="15361"/>
                </a:lnTo>
                <a:lnTo>
                  <a:pt x="4234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8" name="object 1408"/>
          <p:cNvSpPr/>
          <p:nvPr/>
        </p:nvSpPr>
        <p:spPr>
          <a:xfrm>
            <a:off x="6266931" y="7874690"/>
            <a:ext cx="58552" cy="101757"/>
          </a:xfrm>
          <a:custGeom>
            <a:avLst/>
            <a:gdLst/>
            <a:ahLst/>
            <a:cxnLst/>
            <a:rect l="l" t="t" r="r" b="b"/>
            <a:pathLst>
              <a:path w="58552" h="101757">
                <a:moveTo>
                  <a:pt x="25908" y="12481"/>
                </a:moveTo>
                <a:lnTo>
                  <a:pt x="25908" y="9601"/>
                </a:lnTo>
                <a:lnTo>
                  <a:pt x="27828" y="7680"/>
                </a:lnTo>
                <a:lnTo>
                  <a:pt x="28788" y="6720"/>
                </a:lnTo>
                <a:lnTo>
                  <a:pt x="30708" y="5760"/>
                </a:lnTo>
                <a:lnTo>
                  <a:pt x="32628" y="4800"/>
                </a:lnTo>
                <a:lnTo>
                  <a:pt x="36469" y="4800"/>
                </a:lnTo>
                <a:lnTo>
                  <a:pt x="38389" y="5760"/>
                </a:lnTo>
                <a:lnTo>
                  <a:pt x="39349" y="5760"/>
                </a:lnTo>
                <a:lnTo>
                  <a:pt x="41269" y="6720"/>
                </a:lnTo>
                <a:lnTo>
                  <a:pt x="42230" y="8641"/>
                </a:lnTo>
                <a:lnTo>
                  <a:pt x="44150" y="11521"/>
                </a:lnTo>
                <a:lnTo>
                  <a:pt x="46070" y="14401"/>
                </a:lnTo>
                <a:lnTo>
                  <a:pt x="47990" y="15361"/>
                </a:lnTo>
                <a:lnTo>
                  <a:pt x="48950" y="16322"/>
                </a:lnTo>
                <a:lnTo>
                  <a:pt x="49911" y="17282"/>
                </a:lnTo>
                <a:lnTo>
                  <a:pt x="54711" y="17282"/>
                </a:lnTo>
                <a:lnTo>
                  <a:pt x="56631" y="16322"/>
                </a:lnTo>
                <a:lnTo>
                  <a:pt x="57591" y="14401"/>
                </a:lnTo>
                <a:lnTo>
                  <a:pt x="58552" y="13441"/>
                </a:lnTo>
                <a:lnTo>
                  <a:pt x="58552" y="8641"/>
                </a:lnTo>
                <a:lnTo>
                  <a:pt x="56631" y="6720"/>
                </a:lnTo>
                <a:lnTo>
                  <a:pt x="53751" y="4800"/>
                </a:lnTo>
                <a:lnTo>
                  <a:pt x="49911" y="960"/>
                </a:lnTo>
                <a:lnTo>
                  <a:pt x="45110" y="0"/>
                </a:lnTo>
                <a:lnTo>
                  <a:pt x="34549" y="0"/>
                </a:lnTo>
                <a:lnTo>
                  <a:pt x="29748" y="960"/>
                </a:lnTo>
                <a:lnTo>
                  <a:pt x="25908" y="3840"/>
                </a:lnTo>
                <a:lnTo>
                  <a:pt x="21107" y="6720"/>
                </a:lnTo>
                <a:lnTo>
                  <a:pt x="18242" y="10561"/>
                </a:lnTo>
                <a:lnTo>
                  <a:pt x="16306" y="14401"/>
                </a:lnTo>
                <a:lnTo>
                  <a:pt x="13426" y="19202"/>
                </a:lnTo>
                <a:lnTo>
                  <a:pt x="12466" y="24963"/>
                </a:lnTo>
                <a:lnTo>
                  <a:pt x="12466" y="35524"/>
                </a:lnTo>
                <a:lnTo>
                  <a:pt x="0" y="35524"/>
                </a:lnTo>
                <a:lnTo>
                  <a:pt x="0" y="41285"/>
                </a:lnTo>
                <a:lnTo>
                  <a:pt x="12466" y="41285"/>
                </a:lnTo>
                <a:lnTo>
                  <a:pt x="12466" y="92156"/>
                </a:lnTo>
                <a:lnTo>
                  <a:pt x="11506" y="94076"/>
                </a:lnTo>
                <a:lnTo>
                  <a:pt x="11506" y="95036"/>
                </a:lnTo>
                <a:lnTo>
                  <a:pt x="10561" y="96956"/>
                </a:lnTo>
                <a:lnTo>
                  <a:pt x="8625" y="97917"/>
                </a:lnTo>
                <a:lnTo>
                  <a:pt x="6720" y="98877"/>
                </a:lnTo>
                <a:lnTo>
                  <a:pt x="0" y="98877"/>
                </a:lnTo>
                <a:lnTo>
                  <a:pt x="0" y="101757"/>
                </a:lnTo>
                <a:lnTo>
                  <a:pt x="39349" y="101757"/>
                </a:lnTo>
                <a:lnTo>
                  <a:pt x="39349" y="98877"/>
                </a:lnTo>
                <a:lnTo>
                  <a:pt x="30708" y="98877"/>
                </a:lnTo>
                <a:lnTo>
                  <a:pt x="28788" y="97917"/>
                </a:lnTo>
                <a:lnTo>
                  <a:pt x="26868" y="95996"/>
                </a:lnTo>
                <a:lnTo>
                  <a:pt x="24963" y="94076"/>
                </a:lnTo>
                <a:lnTo>
                  <a:pt x="24963" y="41285"/>
                </a:lnTo>
                <a:lnTo>
                  <a:pt x="41269" y="41285"/>
                </a:lnTo>
                <a:lnTo>
                  <a:pt x="41269" y="35524"/>
                </a:lnTo>
                <a:lnTo>
                  <a:pt x="24963" y="35524"/>
                </a:lnTo>
                <a:lnTo>
                  <a:pt x="24963" y="14401"/>
                </a:lnTo>
                <a:lnTo>
                  <a:pt x="25908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9" name="object 1409"/>
          <p:cNvSpPr/>
          <p:nvPr/>
        </p:nvSpPr>
        <p:spPr>
          <a:xfrm>
            <a:off x="5826297" y="8047482"/>
            <a:ext cx="96956" cy="97917"/>
          </a:xfrm>
          <a:custGeom>
            <a:avLst/>
            <a:gdLst/>
            <a:ahLst/>
            <a:cxnLst/>
            <a:rect l="l" t="t" r="r" b="b"/>
            <a:pathLst>
              <a:path w="96956" h="97917">
                <a:moveTo>
                  <a:pt x="41285" y="48006"/>
                </a:moveTo>
                <a:lnTo>
                  <a:pt x="27843" y="48006"/>
                </a:lnTo>
                <a:lnTo>
                  <a:pt x="27843" y="7680"/>
                </a:lnTo>
                <a:lnTo>
                  <a:pt x="27843" y="86410"/>
                </a:lnTo>
                <a:lnTo>
                  <a:pt x="27843" y="51846"/>
                </a:lnTo>
                <a:lnTo>
                  <a:pt x="28803" y="51846"/>
                </a:lnTo>
                <a:lnTo>
                  <a:pt x="29763" y="52806"/>
                </a:lnTo>
                <a:lnTo>
                  <a:pt x="33604" y="52806"/>
                </a:lnTo>
                <a:lnTo>
                  <a:pt x="35524" y="51846"/>
                </a:lnTo>
                <a:lnTo>
                  <a:pt x="38404" y="51846"/>
                </a:lnTo>
                <a:lnTo>
                  <a:pt x="71033" y="97917"/>
                </a:lnTo>
                <a:lnTo>
                  <a:pt x="96956" y="97917"/>
                </a:lnTo>
                <a:lnTo>
                  <a:pt x="96956" y="95036"/>
                </a:lnTo>
                <a:lnTo>
                  <a:pt x="92156" y="94076"/>
                </a:lnTo>
                <a:lnTo>
                  <a:pt x="87355" y="93131"/>
                </a:lnTo>
                <a:lnTo>
                  <a:pt x="84475" y="91196"/>
                </a:lnTo>
                <a:lnTo>
                  <a:pt x="80634" y="89291"/>
                </a:lnTo>
                <a:lnTo>
                  <a:pt x="76794" y="84475"/>
                </a:lnTo>
                <a:lnTo>
                  <a:pt x="71993" y="78729"/>
                </a:lnTo>
                <a:lnTo>
                  <a:pt x="51846" y="49926"/>
                </a:lnTo>
                <a:lnTo>
                  <a:pt x="60472" y="48966"/>
                </a:lnTo>
                <a:lnTo>
                  <a:pt x="52806" y="41285"/>
                </a:lnTo>
                <a:lnTo>
                  <a:pt x="48006" y="46085"/>
                </a:lnTo>
                <a:lnTo>
                  <a:pt x="41285" y="48006"/>
                </a:lnTo>
                <a:close/>
              </a:path>
              <a:path w="96956" h="97917">
                <a:moveTo>
                  <a:pt x="14401" y="80634"/>
                </a:moveTo>
                <a:lnTo>
                  <a:pt x="14401" y="86410"/>
                </a:lnTo>
                <a:lnTo>
                  <a:pt x="13441" y="89291"/>
                </a:lnTo>
                <a:lnTo>
                  <a:pt x="12481" y="91196"/>
                </a:lnTo>
                <a:lnTo>
                  <a:pt x="10561" y="94076"/>
                </a:lnTo>
                <a:lnTo>
                  <a:pt x="7680" y="95036"/>
                </a:lnTo>
                <a:lnTo>
                  <a:pt x="0" y="95036"/>
                </a:lnTo>
                <a:lnTo>
                  <a:pt x="0" y="97917"/>
                </a:lnTo>
                <a:lnTo>
                  <a:pt x="42245" y="97917"/>
                </a:lnTo>
                <a:lnTo>
                  <a:pt x="42245" y="95036"/>
                </a:lnTo>
                <a:lnTo>
                  <a:pt x="34564" y="95036"/>
                </a:lnTo>
                <a:lnTo>
                  <a:pt x="31683" y="94076"/>
                </a:lnTo>
                <a:lnTo>
                  <a:pt x="29763" y="92156"/>
                </a:lnTo>
                <a:lnTo>
                  <a:pt x="28803" y="90236"/>
                </a:lnTo>
                <a:lnTo>
                  <a:pt x="27843" y="86410"/>
                </a:lnTo>
                <a:lnTo>
                  <a:pt x="27843" y="7680"/>
                </a:lnTo>
                <a:lnTo>
                  <a:pt x="32644" y="6720"/>
                </a:lnTo>
                <a:lnTo>
                  <a:pt x="36484" y="5775"/>
                </a:lnTo>
                <a:lnTo>
                  <a:pt x="46085" y="5775"/>
                </a:lnTo>
                <a:lnTo>
                  <a:pt x="50871" y="7680"/>
                </a:lnTo>
                <a:lnTo>
                  <a:pt x="54711" y="11521"/>
                </a:lnTo>
                <a:lnTo>
                  <a:pt x="58552" y="15361"/>
                </a:lnTo>
                <a:lnTo>
                  <a:pt x="60472" y="20162"/>
                </a:lnTo>
                <a:lnTo>
                  <a:pt x="60472" y="32644"/>
                </a:lnTo>
                <a:lnTo>
                  <a:pt x="57591" y="37444"/>
                </a:lnTo>
                <a:lnTo>
                  <a:pt x="52806" y="41285"/>
                </a:lnTo>
                <a:lnTo>
                  <a:pt x="60472" y="48966"/>
                </a:lnTo>
                <a:lnTo>
                  <a:pt x="66233" y="45125"/>
                </a:lnTo>
                <a:lnTo>
                  <a:pt x="70088" y="41285"/>
                </a:lnTo>
                <a:lnTo>
                  <a:pt x="73929" y="36484"/>
                </a:lnTo>
                <a:lnTo>
                  <a:pt x="76794" y="31683"/>
                </a:lnTo>
                <a:lnTo>
                  <a:pt x="76794" y="20162"/>
                </a:lnTo>
                <a:lnTo>
                  <a:pt x="74874" y="15361"/>
                </a:lnTo>
                <a:lnTo>
                  <a:pt x="71033" y="10561"/>
                </a:lnTo>
                <a:lnTo>
                  <a:pt x="68153" y="6720"/>
                </a:lnTo>
                <a:lnTo>
                  <a:pt x="63367" y="3840"/>
                </a:lnTo>
                <a:lnTo>
                  <a:pt x="58552" y="2880"/>
                </a:lnTo>
                <a:lnTo>
                  <a:pt x="53751" y="960"/>
                </a:lnTo>
                <a:lnTo>
                  <a:pt x="46085" y="0"/>
                </a:lnTo>
                <a:lnTo>
                  <a:pt x="0" y="0"/>
                </a:lnTo>
                <a:lnTo>
                  <a:pt x="0" y="2880"/>
                </a:lnTo>
                <a:lnTo>
                  <a:pt x="7680" y="2880"/>
                </a:lnTo>
                <a:lnTo>
                  <a:pt x="10561" y="3840"/>
                </a:lnTo>
                <a:lnTo>
                  <a:pt x="12481" y="5775"/>
                </a:lnTo>
                <a:lnTo>
                  <a:pt x="13441" y="7680"/>
                </a:lnTo>
                <a:lnTo>
                  <a:pt x="14401" y="11521"/>
                </a:lnTo>
                <a:lnTo>
                  <a:pt x="14401" y="8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0" name="object 1410"/>
          <p:cNvSpPr/>
          <p:nvPr/>
        </p:nvSpPr>
        <p:spPr>
          <a:xfrm>
            <a:off x="5918454" y="8047482"/>
            <a:ext cx="81594" cy="97917"/>
          </a:xfrm>
          <a:custGeom>
            <a:avLst/>
            <a:gdLst/>
            <a:ahLst/>
            <a:cxnLst/>
            <a:rect l="l" t="t" r="r" b="b"/>
            <a:pathLst>
              <a:path w="81594" h="97917">
                <a:moveTo>
                  <a:pt x="33604" y="80634"/>
                </a:moveTo>
                <a:lnTo>
                  <a:pt x="33604" y="86410"/>
                </a:lnTo>
                <a:lnTo>
                  <a:pt x="32644" y="90236"/>
                </a:lnTo>
                <a:lnTo>
                  <a:pt x="31683" y="91196"/>
                </a:lnTo>
                <a:lnTo>
                  <a:pt x="30723" y="94076"/>
                </a:lnTo>
                <a:lnTo>
                  <a:pt x="26883" y="95036"/>
                </a:lnTo>
                <a:lnTo>
                  <a:pt x="20162" y="95036"/>
                </a:lnTo>
                <a:lnTo>
                  <a:pt x="20162" y="97917"/>
                </a:lnTo>
                <a:lnTo>
                  <a:pt x="61447" y="97917"/>
                </a:lnTo>
                <a:lnTo>
                  <a:pt x="61447" y="95036"/>
                </a:lnTo>
                <a:lnTo>
                  <a:pt x="53766" y="95036"/>
                </a:lnTo>
                <a:lnTo>
                  <a:pt x="50886" y="94076"/>
                </a:lnTo>
                <a:lnTo>
                  <a:pt x="48966" y="92156"/>
                </a:lnTo>
                <a:lnTo>
                  <a:pt x="48005" y="90236"/>
                </a:lnTo>
                <a:lnTo>
                  <a:pt x="47045" y="86410"/>
                </a:lnTo>
                <a:lnTo>
                  <a:pt x="47045" y="6720"/>
                </a:lnTo>
                <a:lnTo>
                  <a:pt x="65288" y="6720"/>
                </a:lnTo>
                <a:lnTo>
                  <a:pt x="68153" y="7680"/>
                </a:lnTo>
                <a:lnTo>
                  <a:pt x="71033" y="8641"/>
                </a:lnTo>
                <a:lnTo>
                  <a:pt x="72969" y="9601"/>
                </a:lnTo>
                <a:lnTo>
                  <a:pt x="75849" y="11521"/>
                </a:lnTo>
                <a:lnTo>
                  <a:pt x="76794" y="14401"/>
                </a:lnTo>
                <a:lnTo>
                  <a:pt x="77754" y="16322"/>
                </a:lnTo>
                <a:lnTo>
                  <a:pt x="78714" y="19202"/>
                </a:lnTo>
                <a:lnTo>
                  <a:pt x="78714" y="23042"/>
                </a:lnTo>
                <a:lnTo>
                  <a:pt x="81594" y="23042"/>
                </a:lnTo>
                <a:lnTo>
                  <a:pt x="80634" y="0"/>
                </a:lnTo>
                <a:lnTo>
                  <a:pt x="960" y="0"/>
                </a:lnTo>
                <a:lnTo>
                  <a:pt x="0" y="23042"/>
                </a:lnTo>
                <a:lnTo>
                  <a:pt x="2880" y="23042"/>
                </a:lnTo>
                <a:lnTo>
                  <a:pt x="2880" y="19202"/>
                </a:lnTo>
                <a:lnTo>
                  <a:pt x="3840" y="15361"/>
                </a:lnTo>
                <a:lnTo>
                  <a:pt x="5760" y="12481"/>
                </a:lnTo>
                <a:lnTo>
                  <a:pt x="7680" y="10561"/>
                </a:lnTo>
                <a:lnTo>
                  <a:pt x="9601" y="8641"/>
                </a:lnTo>
                <a:lnTo>
                  <a:pt x="12481" y="7680"/>
                </a:lnTo>
                <a:lnTo>
                  <a:pt x="14401" y="6720"/>
                </a:lnTo>
                <a:lnTo>
                  <a:pt x="33604" y="6720"/>
                </a:lnTo>
                <a:lnTo>
                  <a:pt x="33604" y="8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1" name="object 1411"/>
          <p:cNvSpPr/>
          <p:nvPr/>
        </p:nvSpPr>
        <p:spPr>
          <a:xfrm>
            <a:off x="5993328" y="8045561"/>
            <a:ext cx="103677" cy="99837"/>
          </a:xfrm>
          <a:custGeom>
            <a:avLst/>
            <a:gdLst/>
            <a:ahLst/>
            <a:cxnLst/>
            <a:rect l="l" t="t" r="r" b="b"/>
            <a:pathLst>
              <a:path w="103677" h="99837">
                <a:moveTo>
                  <a:pt x="74889" y="89275"/>
                </a:moveTo>
                <a:lnTo>
                  <a:pt x="74889" y="92156"/>
                </a:lnTo>
                <a:lnTo>
                  <a:pt x="73929" y="94076"/>
                </a:lnTo>
                <a:lnTo>
                  <a:pt x="72969" y="95051"/>
                </a:lnTo>
                <a:lnTo>
                  <a:pt x="71048" y="95996"/>
                </a:lnTo>
                <a:lnTo>
                  <a:pt x="69128" y="96956"/>
                </a:lnTo>
                <a:lnTo>
                  <a:pt x="65288" y="96956"/>
                </a:lnTo>
                <a:lnTo>
                  <a:pt x="65288" y="99837"/>
                </a:lnTo>
                <a:lnTo>
                  <a:pt x="103677" y="99837"/>
                </a:lnTo>
                <a:lnTo>
                  <a:pt x="103677" y="96956"/>
                </a:lnTo>
                <a:lnTo>
                  <a:pt x="98892" y="96956"/>
                </a:lnTo>
                <a:lnTo>
                  <a:pt x="96012" y="95996"/>
                </a:lnTo>
                <a:lnTo>
                  <a:pt x="92171" y="92156"/>
                </a:lnTo>
                <a:lnTo>
                  <a:pt x="89275" y="87370"/>
                </a:lnTo>
                <a:lnTo>
                  <a:pt x="86395" y="80650"/>
                </a:lnTo>
                <a:lnTo>
                  <a:pt x="52806" y="0"/>
                </a:lnTo>
                <a:lnTo>
                  <a:pt x="64328" y="61447"/>
                </a:lnTo>
                <a:lnTo>
                  <a:pt x="30723" y="61447"/>
                </a:lnTo>
                <a:lnTo>
                  <a:pt x="49926" y="0"/>
                </a:lnTo>
                <a:lnTo>
                  <a:pt x="16322" y="80650"/>
                </a:lnTo>
                <a:lnTo>
                  <a:pt x="12481" y="87370"/>
                </a:lnTo>
                <a:lnTo>
                  <a:pt x="10561" y="92156"/>
                </a:lnTo>
                <a:lnTo>
                  <a:pt x="7680" y="94076"/>
                </a:lnTo>
                <a:lnTo>
                  <a:pt x="6720" y="95051"/>
                </a:lnTo>
                <a:lnTo>
                  <a:pt x="3840" y="95996"/>
                </a:lnTo>
                <a:lnTo>
                  <a:pt x="0" y="96956"/>
                </a:lnTo>
                <a:lnTo>
                  <a:pt x="0" y="99837"/>
                </a:lnTo>
                <a:lnTo>
                  <a:pt x="30723" y="99837"/>
                </a:lnTo>
                <a:lnTo>
                  <a:pt x="30723" y="96956"/>
                </a:lnTo>
                <a:lnTo>
                  <a:pt x="25923" y="96956"/>
                </a:lnTo>
                <a:lnTo>
                  <a:pt x="23042" y="95996"/>
                </a:lnTo>
                <a:lnTo>
                  <a:pt x="21122" y="95051"/>
                </a:lnTo>
                <a:lnTo>
                  <a:pt x="20162" y="94076"/>
                </a:lnTo>
                <a:lnTo>
                  <a:pt x="19202" y="92156"/>
                </a:lnTo>
                <a:lnTo>
                  <a:pt x="19202" y="89275"/>
                </a:lnTo>
                <a:lnTo>
                  <a:pt x="20162" y="86395"/>
                </a:lnTo>
                <a:lnTo>
                  <a:pt x="22082" y="82555"/>
                </a:lnTo>
                <a:lnTo>
                  <a:pt x="27843" y="67208"/>
                </a:lnTo>
                <a:lnTo>
                  <a:pt x="66248" y="67208"/>
                </a:lnTo>
                <a:lnTo>
                  <a:pt x="72009" y="80650"/>
                </a:lnTo>
                <a:lnTo>
                  <a:pt x="73929" y="85435"/>
                </a:lnTo>
                <a:lnTo>
                  <a:pt x="74889" y="89275"/>
                </a:lnTo>
                <a:close/>
              </a:path>
              <a:path w="103677" h="99837">
                <a:moveTo>
                  <a:pt x="49926" y="0"/>
                </a:moveTo>
                <a:lnTo>
                  <a:pt x="30723" y="61447"/>
                </a:lnTo>
                <a:lnTo>
                  <a:pt x="47045" y="22082"/>
                </a:lnTo>
                <a:lnTo>
                  <a:pt x="64328" y="61447"/>
                </a:lnTo>
                <a:lnTo>
                  <a:pt x="52806" y="0"/>
                </a:lnTo>
                <a:lnTo>
                  <a:pt x="499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2" name="object 1412"/>
          <p:cNvSpPr/>
          <p:nvPr/>
        </p:nvSpPr>
        <p:spPr>
          <a:xfrm>
            <a:off x="6105646" y="8077245"/>
            <a:ext cx="44165" cy="70073"/>
          </a:xfrm>
          <a:custGeom>
            <a:avLst/>
            <a:gdLst/>
            <a:ahLst/>
            <a:cxnLst/>
            <a:rect l="l" t="t" r="r" b="b"/>
            <a:pathLst>
              <a:path w="44165" h="70073">
                <a:moveTo>
                  <a:pt x="0" y="45125"/>
                </a:moveTo>
                <a:lnTo>
                  <a:pt x="0" y="69113"/>
                </a:lnTo>
                <a:lnTo>
                  <a:pt x="1920" y="69113"/>
                </a:lnTo>
                <a:lnTo>
                  <a:pt x="2880" y="67193"/>
                </a:lnTo>
                <a:lnTo>
                  <a:pt x="6720" y="67193"/>
                </a:lnTo>
                <a:lnTo>
                  <a:pt x="8641" y="68153"/>
                </a:lnTo>
                <a:lnTo>
                  <a:pt x="14401" y="69113"/>
                </a:lnTo>
                <a:lnTo>
                  <a:pt x="18242" y="70073"/>
                </a:lnTo>
                <a:lnTo>
                  <a:pt x="27843" y="70073"/>
                </a:lnTo>
                <a:lnTo>
                  <a:pt x="33604" y="68153"/>
                </a:lnTo>
                <a:lnTo>
                  <a:pt x="37444" y="64312"/>
                </a:lnTo>
                <a:lnTo>
                  <a:pt x="42245" y="60472"/>
                </a:lnTo>
                <a:lnTo>
                  <a:pt x="44165" y="55686"/>
                </a:lnTo>
                <a:lnTo>
                  <a:pt x="44165" y="42245"/>
                </a:lnTo>
                <a:lnTo>
                  <a:pt x="39364" y="36484"/>
                </a:lnTo>
                <a:lnTo>
                  <a:pt x="29763" y="31683"/>
                </a:lnTo>
                <a:lnTo>
                  <a:pt x="19202" y="25923"/>
                </a:lnTo>
                <a:lnTo>
                  <a:pt x="14401" y="24002"/>
                </a:lnTo>
                <a:lnTo>
                  <a:pt x="11521" y="22082"/>
                </a:lnTo>
                <a:lnTo>
                  <a:pt x="10561" y="20162"/>
                </a:lnTo>
                <a:lnTo>
                  <a:pt x="8641" y="18242"/>
                </a:lnTo>
                <a:lnTo>
                  <a:pt x="7680" y="15361"/>
                </a:lnTo>
                <a:lnTo>
                  <a:pt x="7680" y="10561"/>
                </a:lnTo>
                <a:lnTo>
                  <a:pt x="9601" y="8641"/>
                </a:lnTo>
                <a:lnTo>
                  <a:pt x="11521" y="6720"/>
                </a:lnTo>
                <a:lnTo>
                  <a:pt x="13441" y="5760"/>
                </a:lnTo>
                <a:lnTo>
                  <a:pt x="16322" y="4800"/>
                </a:lnTo>
                <a:lnTo>
                  <a:pt x="24002" y="4800"/>
                </a:lnTo>
                <a:lnTo>
                  <a:pt x="27843" y="5760"/>
                </a:lnTo>
                <a:lnTo>
                  <a:pt x="29763" y="8641"/>
                </a:lnTo>
                <a:lnTo>
                  <a:pt x="32644" y="10561"/>
                </a:lnTo>
                <a:lnTo>
                  <a:pt x="35524" y="15361"/>
                </a:lnTo>
                <a:lnTo>
                  <a:pt x="37444" y="23042"/>
                </a:lnTo>
                <a:lnTo>
                  <a:pt x="39364" y="23042"/>
                </a:lnTo>
                <a:lnTo>
                  <a:pt x="39364" y="0"/>
                </a:lnTo>
                <a:lnTo>
                  <a:pt x="37444" y="0"/>
                </a:lnTo>
                <a:lnTo>
                  <a:pt x="36484" y="960"/>
                </a:lnTo>
                <a:lnTo>
                  <a:pt x="36484" y="1920"/>
                </a:lnTo>
                <a:lnTo>
                  <a:pt x="35524" y="2880"/>
                </a:lnTo>
                <a:lnTo>
                  <a:pt x="31683" y="2880"/>
                </a:lnTo>
                <a:lnTo>
                  <a:pt x="28803" y="1920"/>
                </a:lnTo>
                <a:lnTo>
                  <a:pt x="24963" y="960"/>
                </a:lnTo>
                <a:lnTo>
                  <a:pt x="22082" y="0"/>
                </a:lnTo>
                <a:lnTo>
                  <a:pt x="13441" y="0"/>
                </a:lnTo>
                <a:lnTo>
                  <a:pt x="8641" y="1920"/>
                </a:lnTo>
                <a:lnTo>
                  <a:pt x="4800" y="5760"/>
                </a:lnTo>
                <a:lnTo>
                  <a:pt x="960" y="9601"/>
                </a:lnTo>
                <a:lnTo>
                  <a:pt x="0" y="14401"/>
                </a:lnTo>
                <a:lnTo>
                  <a:pt x="0" y="23042"/>
                </a:lnTo>
                <a:lnTo>
                  <a:pt x="960" y="26883"/>
                </a:lnTo>
                <a:lnTo>
                  <a:pt x="2880" y="29763"/>
                </a:lnTo>
                <a:lnTo>
                  <a:pt x="4800" y="32644"/>
                </a:lnTo>
                <a:lnTo>
                  <a:pt x="9601" y="35524"/>
                </a:lnTo>
                <a:lnTo>
                  <a:pt x="16322" y="39364"/>
                </a:lnTo>
                <a:lnTo>
                  <a:pt x="23042" y="42245"/>
                </a:lnTo>
                <a:lnTo>
                  <a:pt x="27843" y="45125"/>
                </a:lnTo>
                <a:lnTo>
                  <a:pt x="30723" y="47030"/>
                </a:lnTo>
                <a:lnTo>
                  <a:pt x="32644" y="49926"/>
                </a:lnTo>
                <a:lnTo>
                  <a:pt x="33604" y="52806"/>
                </a:lnTo>
                <a:lnTo>
                  <a:pt x="33604" y="58552"/>
                </a:lnTo>
                <a:lnTo>
                  <a:pt x="32644" y="60472"/>
                </a:lnTo>
                <a:lnTo>
                  <a:pt x="30723" y="62392"/>
                </a:lnTo>
                <a:lnTo>
                  <a:pt x="28803" y="65272"/>
                </a:lnTo>
                <a:lnTo>
                  <a:pt x="18242" y="65272"/>
                </a:lnTo>
                <a:lnTo>
                  <a:pt x="13441" y="64312"/>
                </a:lnTo>
                <a:lnTo>
                  <a:pt x="9601" y="60472"/>
                </a:lnTo>
                <a:lnTo>
                  <a:pt x="5760" y="57591"/>
                </a:lnTo>
                <a:lnTo>
                  <a:pt x="3840" y="51846"/>
                </a:lnTo>
                <a:lnTo>
                  <a:pt x="1920" y="45125"/>
                </a:lnTo>
                <a:lnTo>
                  <a:pt x="0" y="451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3" name="object 1413"/>
          <p:cNvSpPr/>
          <p:nvPr/>
        </p:nvSpPr>
        <p:spPr>
          <a:xfrm>
            <a:off x="1459396" y="8500597"/>
            <a:ext cx="63354" cy="100792"/>
          </a:xfrm>
          <a:custGeom>
            <a:avLst/>
            <a:gdLst/>
            <a:ahLst/>
            <a:cxnLst/>
            <a:rect l="l" t="t" r="r" b="b"/>
            <a:pathLst>
              <a:path w="63354" h="100792">
                <a:moveTo>
                  <a:pt x="8638" y="14401"/>
                </a:moveTo>
                <a:lnTo>
                  <a:pt x="4799" y="22067"/>
                </a:lnTo>
                <a:lnTo>
                  <a:pt x="3723" y="25494"/>
                </a:lnTo>
                <a:lnTo>
                  <a:pt x="1009" y="37640"/>
                </a:lnTo>
                <a:lnTo>
                  <a:pt x="0" y="50875"/>
                </a:lnTo>
                <a:lnTo>
                  <a:pt x="579" y="60916"/>
                </a:lnTo>
                <a:lnTo>
                  <a:pt x="3202" y="73374"/>
                </a:lnTo>
                <a:lnTo>
                  <a:pt x="7679" y="84475"/>
                </a:lnTo>
                <a:lnTo>
                  <a:pt x="9730" y="87506"/>
                </a:lnTo>
                <a:lnTo>
                  <a:pt x="19639" y="97383"/>
                </a:lnTo>
                <a:lnTo>
                  <a:pt x="14933" y="67089"/>
                </a:lnTo>
                <a:lnTo>
                  <a:pt x="14395" y="52792"/>
                </a:lnTo>
                <a:lnTo>
                  <a:pt x="14395" y="36475"/>
                </a:lnTo>
                <a:lnTo>
                  <a:pt x="16317" y="27843"/>
                </a:lnTo>
                <a:lnTo>
                  <a:pt x="17276" y="19187"/>
                </a:lnTo>
                <a:lnTo>
                  <a:pt x="19199" y="12481"/>
                </a:lnTo>
                <a:lnTo>
                  <a:pt x="23039" y="8641"/>
                </a:lnTo>
                <a:lnTo>
                  <a:pt x="25914" y="5760"/>
                </a:lnTo>
                <a:lnTo>
                  <a:pt x="28795" y="4800"/>
                </a:lnTo>
                <a:lnTo>
                  <a:pt x="34558" y="4800"/>
                </a:lnTo>
                <a:lnTo>
                  <a:pt x="36475" y="5760"/>
                </a:lnTo>
                <a:lnTo>
                  <a:pt x="39357" y="6720"/>
                </a:lnTo>
                <a:lnTo>
                  <a:pt x="41279" y="9601"/>
                </a:lnTo>
                <a:lnTo>
                  <a:pt x="44154" y="13441"/>
                </a:lnTo>
                <a:lnTo>
                  <a:pt x="45119" y="18242"/>
                </a:lnTo>
                <a:lnTo>
                  <a:pt x="45894" y="20499"/>
                </a:lnTo>
                <a:lnTo>
                  <a:pt x="48280" y="32429"/>
                </a:lnTo>
                <a:lnTo>
                  <a:pt x="48958" y="46072"/>
                </a:lnTo>
                <a:lnTo>
                  <a:pt x="48720" y="58384"/>
                </a:lnTo>
                <a:lnTo>
                  <a:pt x="47763" y="71217"/>
                </a:lnTo>
                <a:lnTo>
                  <a:pt x="46078" y="81593"/>
                </a:lnTo>
                <a:lnTo>
                  <a:pt x="44154" y="86392"/>
                </a:lnTo>
                <a:lnTo>
                  <a:pt x="42237" y="90231"/>
                </a:lnTo>
                <a:lnTo>
                  <a:pt x="39357" y="93113"/>
                </a:lnTo>
                <a:lnTo>
                  <a:pt x="36475" y="95030"/>
                </a:lnTo>
                <a:lnTo>
                  <a:pt x="33599" y="95995"/>
                </a:lnTo>
                <a:lnTo>
                  <a:pt x="31677" y="95995"/>
                </a:lnTo>
                <a:lnTo>
                  <a:pt x="30719" y="100792"/>
                </a:lnTo>
                <a:lnTo>
                  <a:pt x="35516" y="100792"/>
                </a:lnTo>
                <a:lnTo>
                  <a:pt x="40315" y="98875"/>
                </a:lnTo>
                <a:lnTo>
                  <a:pt x="46078" y="95995"/>
                </a:lnTo>
                <a:lnTo>
                  <a:pt x="50875" y="92154"/>
                </a:lnTo>
                <a:lnTo>
                  <a:pt x="54716" y="86392"/>
                </a:lnTo>
                <a:lnTo>
                  <a:pt x="58555" y="78713"/>
                </a:lnTo>
                <a:lnTo>
                  <a:pt x="59627" y="75297"/>
                </a:lnTo>
                <a:lnTo>
                  <a:pt x="62344" y="63150"/>
                </a:lnTo>
                <a:lnTo>
                  <a:pt x="63354" y="49917"/>
                </a:lnTo>
                <a:lnTo>
                  <a:pt x="63325" y="47501"/>
                </a:lnTo>
                <a:lnTo>
                  <a:pt x="61805" y="33466"/>
                </a:lnTo>
                <a:lnTo>
                  <a:pt x="57975" y="21532"/>
                </a:lnTo>
                <a:lnTo>
                  <a:pt x="51834" y="11506"/>
                </a:lnTo>
                <a:lnTo>
                  <a:pt x="46078" y="3840"/>
                </a:lnTo>
                <a:lnTo>
                  <a:pt x="39357" y="0"/>
                </a:lnTo>
                <a:lnTo>
                  <a:pt x="26878" y="0"/>
                </a:lnTo>
                <a:lnTo>
                  <a:pt x="23039" y="1920"/>
                </a:lnTo>
                <a:lnTo>
                  <a:pt x="18234" y="4800"/>
                </a:lnTo>
                <a:lnTo>
                  <a:pt x="12478" y="8641"/>
                </a:lnTo>
                <a:lnTo>
                  <a:pt x="8638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4" name="object 1414"/>
          <p:cNvSpPr/>
          <p:nvPr/>
        </p:nvSpPr>
        <p:spPr>
          <a:xfrm>
            <a:off x="1474329" y="8567687"/>
            <a:ext cx="16744" cy="33703"/>
          </a:xfrm>
          <a:custGeom>
            <a:avLst/>
            <a:gdLst/>
            <a:ahLst/>
            <a:cxnLst/>
            <a:rect l="l" t="t" r="r" b="b"/>
            <a:pathLst>
              <a:path w="16744" h="33703">
                <a:moveTo>
                  <a:pt x="16744" y="28905"/>
                </a:moveTo>
                <a:lnTo>
                  <a:pt x="10980" y="28905"/>
                </a:lnTo>
                <a:lnTo>
                  <a:pt x="7141" y="26023"/>
                </a:lnTo>
                <a:lnTo>
                  <a:pt x="4265" y="18344"/>
                </a:lnTo>
                <a:lnTo>
                  <a:pt x="2048" y="12063"/>
                </a:lnTo>
                <a:lnTo>
                  <a:pt x="0" y="0"/>
                </a:lnTo>
                <a:lnTo>
                  <a:pt x="4706" y="30293"/>
                </a:lnTo>
                <a:lnTo>
                  <a:pt x="15785" y="33703"/>
                </a:lnTo>
                <a:lnTo>
                  <a:pt x="16744" y="28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5" name="object 1415"/>
          <p:cNvSpPr/>
          <p:nvPr/>
        </p:nvSpPr>
        <p:spPr>
          <a:xfrm>
            <a:off x="1324040" y="8141558"/>
            <a:ext cx="38397" cy="99837"/>
          </a:xfrm>
          <a:custGeom>
            <a:avLst/>
            <a:gdLst/>
            <a:ahLst/>
            <a:cxnLst/>
            <a:rect l="l" t="t" r="r" b="b"/>
            <a:pathLst>
              <a:path w="38397" h="99837">
                <a:moveTo>
                  <a:pt x="26878" y="94076"/>
                </a:moveTo>
                <a:lnTo>
                  <a:pt x="26878" y="91196"/>
                </a:lnTo>
                <a:lnTo>
                  <a:pt x="25920" y="88315"/>
                </a:lnTo>
                <a:lnTo>
                  <a:pt x="25920" y="0"/>
                </a:lnTo>
                <a:lnTo>
                  <a:pt x="23996" y="0"/>
                </a:lnTo>
                <a:lnTo>
                  <a:pt x="0" y="11521"/>
                </a:lnTo>
                <a:lnTo>
                  <a:pt x="958" y="14401"/>
                </a:lnTo>
                <a:lnTo>
                  <a:pt x="4797" y="12481"/>
                </a:lnTo>
                <a:lnTo>
                  <a:pt x="6714" y="11521"/>
                </a:lnTo>
                <a:lnTo>
                  <a:pt x="9596" y="11521"/>
                </a:lnTo>
                <a:lnTo>
                  <a:pt x="10555" y="12481"/>
                </a:lnTo>
                <a:lnTo>
                  <a:pt x="11519" y="12481"/>
                </a:lnTo>
                <a:lnTo>
                  <a:pt x="12476" y="13441"/>
                </a:lnTo>
                <a:lnTo>
                  <a:pt x="13435" y="14401"/>
                </a:lnTo>
                <a:lnTo>
                  <a:pt x="13435" y="16322"/>
                </a:lnTo>
                <a:lnTo>
                  <a:pt x="14394" y="18242"/>
                </a:lnTo>
                <a:lnTo>
                  <a:pt x="14394" y="92156"/>
                </a:lnTo>
                <a:lnTo>
                  <a:pt x="13435" y="93131"/>
                </a:lnTo>
                <a:lnTo>
                  <a:pt x="13435" y="94076"/>
                </a:lnTo>
                <a:lnTo>
                  <a:pt x="12476" y="95036"/>
                </a:lnTo>
                <a:lnTo>
                  <a:pt x="10555" y="95996"/>
                </a:lnTo>
                <a:lnTo>
                  <a:pt x="9596" y="96972"/>
                </a:lnTo>
                <a:lnTo>
                  <a:pt x="1917" y="96972"/>
                </a:lnTo>
                <a:lnTo>
                  <a:pt x="1917" y="99837"/>
                </a:lnTo>
                <a:lnTo>
                  <a:pt x="38397" y="99837"/>
                </a:lnTo>
                <a:lnTo>
                  <a:pt x="38397" y="96972"/>
                </a:lnTo>
                <a:lnTo>
                  <a:pt x="34558" y="96972"/>
                </a:lnTo>
                <a:lnTo>
                  <a:pt x="31676" y="95996"/>
                </a:lnTo>
                <a:lnTo>
                  <a:pt x="29759" y="95996"/>
                </a:lnTo>
                <a:lnTo>
                  <a:pt x="28795" y="95036"/>
                </a:lnTo>
                <a:lnTo>
                  <a:pt x="26878" y="940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6" name="object 1416"/>
          <p:cNvSpPr/>
          <p:nvPr/>
        </p:nvSpPr>
        <p:spPr>
          <a:xfrm>
            <a:off x="1385476" y="8141558"/>
            <a:ext cx="63360" cy="101757"/>
          </a:xfrm>
          <a:custGeom>
            <a:avLst/>
            <a:gdLst/>
            <a:ahLst/>
            <a:cxnLst/>
            <a:rect l="l" t="t" r="r" b="b"/>
            <a:pathLst>
              <a:path w="63360" h="101757">
                <a:moveTo>
                  <a:pt x="8638" y="14401"/>
                </a:moveTo>
                <a:lnTo>
                  <a:pt x="5763" y="23042"/>
                </a:lnTo>
                <a:lnTo>
                  <a:pt x="4308" y="26266"/>
                </a:lnTo>
                <a:lnTo>
                  <a:pt x="1076" y="37979"/>
                </a:lnTo>
                <a:lnTo>
                  <a:pt x="0" y="51846"/>
                </a:lnTo>
                <a:lnTo>
                  <a:pt x="529" y="60907"/>
                </a:lnTo>
                <a:lnTo>
                  <a:pt x="3361" y="73611"/>
                </a:lnTo>
                <a:lnTo>
                  <a:pt x="8638" y="84475"/>
                </a:lnTo>
                <a:lnTo>
                  <a:pt x="10760" y="88316"/>
                </a:lnTo>
                <a:lnTo>
                  <a:pt x="20101" y="98397"/>
                </a:lnTo>
                <a:lnTo>
                  <a:pt x="19199" y="86410"/>
                </a:lnTo>
                <a:lnTo>
                  <a:pt x="17375" y="80009"/>
                </a:lnTo>
                <a:lnTo>
                  <a:pt x="15199" y="67643"/>
                </a:lnTo>
                <a:lnTo>
                  <a:pt x="14401" y="53766"/>
                </a:lnTo>
                <a:lnTo>
                  <a:pt x="14403" y="53174"/>
                </a:lnTo>
                <a:lnTo>
                  <a:pt x="15025" y="40508"/>
                </a:lnTo>
                <a:lnTo>
                  <a:pt x="16318" y="27843"/>
                </a:lnTo>
                <a:lnTo>
                  <a:pt x="17282" y="19202"/>
                </a:lnTo>
                <a:lnTo>
                  <a:pt x="20157" y="13441"/>
                </a:lnTo>
                <a:lnTo>
                  <a:pt x="23039" y="9616"/>
                </a:lnTo>
                <a:lnTo>
                  <a:pt x="25920" y="6720"/>
                </a:lnTo>
                <a:lnTo>
                  <a:pt x="28802" y="4800"/>
                </a:lnTo>
                <a:lnTo>
                  <a:pt x="34558" y="4800"/>
                </a:lnTo>
                <a:lnTo>
                  <a:pt x="37440" y="5760"/>
                </a:lnTo>
                <a:lnTo>
                  <a:pt x="39357" y="7680"/>
                </a:lnTo>
                <a:lnTo>
                  <a:pt x="42237" y="9616"/>
                </a:lnTo>
                <a:lnTo>
                  <a:pt x="44160" y="13441"/>
                </a:lnTo>
                <a:lnTo>
                  <a:pt x="46078" y="19202"/>
                </a:lnTo>
                <a:lnTo>
                  <a:pt x="48366" y="32963"/>
                </a:lnTo>
                <a:lnTo>
                  <a:pt x="48958" y="47045"/>
                </a:lnTo>
                <a:lnTo>
                  <a:pt x="48752" y="58142"/>
                </a:lnTo>
                <a:lnTo>
                  <a:pt x="47802" y="71383"/>
                </a:lnTo>
                <a:lnTo>
                  <a:pt x="46078" y="81610"/>
                </a:lnTo>
                <a:lnTo>
                  <a:pt x="44160" y="87355"/>
                </a:lnTo>
                <a:lnTo>
                  <a:pt x="42237" y="91196"/>
                </a:lnTo>
                <a:lnTo>
                  <a:pt x="39357" y="93131"/>
                </a:lnTo>
                <a:lnTo>
                  <a:pt x="36481" y="95996"/>
                </a:lnTo>
                <a:lnTo>
                  <a:pt x="34558" y="96972"/>
                </a:lnTo>
                <a:lnTo>
                  <a:pt x="31677" y="96972"/>
                </a:lnTo>
                <a:lnTo>
                  <a:pt x="31677" y="101757"/>
                </a:lnTo>
                <a:lnTo>
                  <a:pt x="36481" y="101757"/>
                </a:lnTo>
                <a:lnTo>
                  <a:pt x="41279" y="99837"/>
                </a:lnTo>
                <a:lnTo>
                  <a:pt x="46078" y="95996"/>
                </a:lnTo>
                <a:lnTo>
                  <a:pt x="50875" y="92156"/>
                </a:lnTo>
                <a:lnTo>
                  <a:pt x="55680" y="86410"/>
                </a:lnTo>
                <a:lnTo>
                  <a:pt x="58561" y="78729"/>
                </a:lnTo>
                <a:lnTo>
                  <a:pt x="62348" y="63869"/>
                </a:lnTo>
                <a:lnTo>
                  <a:pt x="63360" y="49926"/>
                </a:lnTo>
                <a:lnTo>
                  <a:pt x="63331" y="47517"/>
                </a:lnTo>
                <a:lnTo>
                  <a:pt x="61812" y="33480"/>
                </a:lnTo>
                <a:lnTo>
                  <a:pt x="57982" y="21542"/>
                </a:lnTo>
                <a:lnTo>
                  <a:pt x="51840" y="11521"/>
                </a:lnTo>
                <a:lnTo>
                  <a:pt x="46078" y="3840"/>
                </a:lnTo>
                <a:lnTo>
                  <a:pt x="39357" y="0"/>
                </a:lnTo>
                <a:lnTo>
                  <a:pt x="27837" y="0"/>
                </a:lnTo>
                <a:lnTo>
                  <a:pt x="23039" y="1920"/>
                </a:lnTo>
                <a:lnTo>
                  <a:pt x="19199" y="4800"/>
                </a:lnTo>
                <a:lnTo>
                  <a:pt x="13443" y="8641"/>
                </a:lnTo>
                <a:lnTo>
                  <a:pt x="8638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7" name="object 1417"/>
          <p:cNvSpPr/>
          <p:nvPr/>
        </p:nvSpPr>
        <p:spPr>
          <a:xfrm>
            <a:off x="1404675" y="8227969"/>
            <a:ext cx="12478" cy="15346"/>
          </a:xfrm>
          <a:custGeom>
            <a:avLst/>
            <a:gdLst/>
            <a:ahLst/>
            <a:cxnLst/>
            <a:rect l="l" t="t" r="r" b="b"/>
            <a:pathLst>
              <a:path w="12478" h="15346">
                <a:moveTo>
                  <a:pt x="6720" y="10561"/>
                </a:moveTo>
                <a:lnTo>
                  <a:pt x="2881" y="6720"/>
                </a:lnTo>
                <a:lnTo>
                  <a:pt x="0" y="0"/>
                </a:lnTo>
                <a:lnTo>
                  <a:pt x="901" y="11986"/>
                </a:lnTo>
                <a:lnTo>
                  <a:pt x="12478" y="15346"/>
                </a:lnTo>
                <a:lnTo>
                  <a:pt x="12478" y="10561"/>
                </a:lnTo>
                <a:lnTo>
                  <a:pt x="672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8" name="object 1418"/>
          <p:cNvSpPr/>
          <p:nvPr/>
        </p:nvSpPr>
        <p:spPr>
          <a:xfrm>
            <a:off x="1459396" y="8141558"/>
            <a:ext cx="63354" cy="101757"/>
          </a:xfrm>
          <a:custGeom>
            <a:avLst/>
            <a:gdLst/>
            <a:ahLst/>
            <a:cxnLst/>
            <a:rect l="l" t="t" r="r" b="b"/>
            <a:pathLst>
              <a:path w="63354" h="101757">
                <a:moveTo>
                  <a:pt x="7679" y="84475"/>
                </a:moveTo>
                <a:lnTo>
                  <a:pt x="10099" y="88316"/>
                </a:lnTo>
                <a:lnTo>
                  <a:pt x="14933" y="67642"/>
                </a:lnTo>
                <a:lnTo>
                  <a:pt x="14395" y="53766"/>
                </a:lnTo>
                <a:lnTo>
                  <a:pt x="14395" y="53173"/>
                </a:lnTo>
                <a:lnTo>
                  <a:pt x="14652" y="40508"/>
                </a:lnTo>
                <a:lnTo>
                  <a:pt x="16317" y="27843"/>
                </a:lnTo>
                <a:lnTo>
                  <a:pt x="17276" y="19202"/>
                </a:lnTo>
                <a:lnTo>
                  <a:pt x="19199" y="13441"/>
                </a:lnTo>
                <a:lnTo>
                  <a:pt x="23039" y="9616"/>
                </a:lnTo>
                <a:lnTo>
                  <a:pt x="25914" y="6720"/>
                </a:lnTo>
                <a:lnTo>
                  <a:pt x="28795" y="4800"/>
                </a:lnTo>
                <a:lnTo>
                  <a:pt x="34558" y="4800"/>
                </a:lnTo>
                <a:lnTo>
                  <a:pt x="36475" y="5760"/>
                </a:lnTo>
                <a:lnTo>
                  <a:pt x="39357" y="7680"/>
                </a:lnTo>
                <a:lnTo>
                  <a:pt x="41279" y="9616"/>
                </a:lnTo>
                <a:lnTo>
                  <a:pt x="44154" y="13441"/>
                </a:lnTo>
                <a:lnTo>
                  <a:pt x="45119" y="19202"/>
                </a:lnTo>
                <a:lnTo>
                  <a:pt x="45898" y="21450"/>
                </a:lnTo>
                <a:lnTo>
                  <a:pt x="48280" y="33015"/>
                </a:lnTo>
                <a:lnTo>
                  <a:pt x="48958" y="47045"/>
                </a:lnTo>
                <a:lnTo>
                  <a:pt x="48751" y="58142"/>
                </a:lnTo>
                <a:lnTo>
                  <a:pt x="47799" y="71383"/>
                </a:lnTo>
                <a:lnTo>
                  <a:pt x="46078" y="81610"/>
                </a:lnTo>
                <a:lnTo>
                  <a:pt x="44154" y="87355"/>
                </a:lnTo>
                <a:lnTo>
                  <a:pt x="42237" y="91196"/>
                </a:lnTo>
                <a:lnTo>
                  <a:pt x="39357" y="93131"/>
                </a:lnTo>
                <a:lnTo>
                  <a:pt x="36475" y="95996"/>
                </a:lnTo>
                <a:lnTo>
                  <a:pt x="33599" y="96972"/>
                </a:lnTo>
                <a:lnTo>
                  <a:pt x="25914" y="96972"/>
                </a:lnTo>
                <a:lnTo>
                  <a:pt x="22075" y="93131"/>
                </a:lnTo>
                <a:lnTo>
                  <a:pt x="19846" y="98397"/>
                </a:lnTo>
                <a:lnTo>
                  <a:pt x="30719" y="101757"/>
                </a:lnTo>
                <a:lnTo>
                  <a:pt x="35516" y="101757"/>
                </a:lnTo>
                <a:lnTo>
                  <a:pt x="40315" y="99837"/>
                </a:lnTo>
                <a:lnTo>
                  <a:pt x="46078" y="95996"/>
                </a:lnTo>
                <a:lnTo>
                  <a:pt x="50875" y="92156"/>
                </a:lnTo>
                <a:lnTo>
                  <a:pt x="54716" y="86410"/>
                </a:lnTo>
                <a:lnTo>
                  <a:pt x="58555" y="78729"/>
                </a:lnTo>
                <a:lnTo>
                  <a:pt x="62344" y="63869"/>
                </a:lnTo>
                <a:lnTo>
                  <a:pt x="63354" y="49926"/>
                </a:lnTo>
                <a:lnTo>
                  <a:pt x="63325" y="47517"/>
                </a:lnTo>
                <a:lnTo>
                  <a:pt x="61806" y="33480"/>
                </a:lnTo>
                <a:lnTo>
                  <a:pt x="57976" y="21542"/>
                </a:lnTo>
                <a:lnTo>
                  <a:pt x="51834" y="11521"/>
                </a:lnTo>
                <a:lnTo>
                  <a:pt x="46078" y="3840"/>
                </a:lnTo>
                <a:lnTo>
                  <a:pt x="39357" y="0"/>
                </a:lnTo>
                <a:lnTo>
                  <a:pt x="26878" y="0"/>
                </a:lnTo>
                <a:lnTo>
                  <a:pt x="23039" y="1920"/>
                </a:lnTo>
                <a:lnTo>
                  <a:pt x="18234" y="4800"/>
                </a:lnTo>
                <a:lnTo>
                  <a:pt x="12478" y="8641"/>
                </a:lnTo>
                <a:lnTo>
                  <a:pt x="8638" y="14401"/>
                </a:lnTo>
                <a:lnTo>
                  <a:pt x="4799" y="23042"/>
                </a:lnTo>
                <a:lnTo>
                  <a:pt x="1009" y="37903"/>
                </a:lnTo>
                <a:lnTo>
                  <a:pt x="0" y="51846"/>
                </a:lnTo>
                <a:lnTo>
                  <a:pt x="492" y="60720"/>
                </a:lnTo>
                <a:lnTo>
                  <a:pt x="3101" y="73529"/>
                </a:lnTo>
                <a:lnTo>
                  <a:pt x="7679" y="844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9" name="object 1419"/>
          <p:cNvSpPr/>
          <p:nvPr/>
        </p:nvSpPr>
        <p:spPr>
          <a:xfrm>
            <a:off x="1469495" y="8209201"/>
            <a:ext cx="11976" cy="30754"/>
          </a:xfrm>
          <a:custGeom>
            <a:avLst/>
            <a:gdLst/>
            <a:ahLst/>
            <a:cxnLst/>
            <a:rect l="l" t="t" r="r" b="b"/>
            <a:pathLst>
              <a:path w="11976" h="30754">
                <a:moveTo>
                  <a:pt x="9747" y="30754"/>
                </a:moveTo>
                <a:lnTo>
                  <a:pt x="11976" y="25488"/>
                </a:lnTo>
                <a:lnTo>
                  <a:pt x="9100" y="18767"/>
                </a:lnTo>
                <a:lnTo>
                  <a:pt x="6882" y="12365"/>
                </a:lnTo>
                <a:lnTo>
                  <a:pt x="4834" y="0"/>
                </a:lnTo>
                <a:lnTo>
                  <a:pt x="0" y="20673"/>
                </a:lnTo>
                <a:lnTo>
                  <a:pt x="9747" y="307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0" name="object 1420"/>
          <p:cNvSpPr/>
          <p:nvPr/>
        </p:nvSpPr>
        <p:spPr>
          <a:xfrm>
            <a:off x="1310598" y="7783494"/>
            <a:ext cx="64317" cy="98877"/>
          </a:xfrm>
          <a:custGeom>
            <a:avLst/>
            <a:gdLst/>
            <a:ahLst/>
            <a:cxnLst/>
            <a:rect l="l" t="t" r="r" b="b"/>
            <a:pathLst>
              <a:path w="64317" h="98877">
                <a:moveTo>
                  <a:pt x="37438" y="64312"/>
                </a:moveTo>
                <a:lnTo>
                  <a:pt x="40569" y="60720"/>
                </a:lnTo>
                <a:lnTo>
                  <a:pt x="48708" y="50298"/>
                </a:lnTo>
                <a:lnTo>
                  <a:pt x="54720" y="40325"/>
                </a:lnTo>
                <a:lnTo>
                  <a:pt x="56637" y="35524"/>
                </a:lnTo>
                <a:lnTo>
                  <a:pt x="57596" y="29763"/>
                </a:lnTo>
                <a:lnTo>
                  <a:pt x="57596" y="18242"/>
                </a:lnTo>
                <a:lnTo>
                  <a:pt x="55679" y="12481"/>
                </a:lnTo>
                <a:lnTo>
                  <a:pt x="49917" y="7680"/>
                </a:lnTo>
                <a:lnTo>
                  <a:pt x="44159" y="1920"/>
                </a:lnTo>
                <a:lnTo>
                  <a:pt x="38397" y="0"/>
                </a:lnTo>
                <a:lnTo>
                  <a:pt x="23038" y="0"/>
                </a:lnTo>
                <a:lnTo>
                  <a:pt x="16317" y="1920"/>
                </a:lnTo>
                <a:lnTo>
                  <a:pt x="11518" y="6720"/>
                </a:lnTo>
                <a:lnTo>
                  <a:pt x="6720" y="11521"/>
                </a:lnTo>
                <a:lnTo>
                  <a:pt x="3838" y="18242"/>
                </a:lnTo>
                <a:lnTo>
                  <a:pt x="1921" y="26883"/>
                </a:lnTo>
                <a:lnTo>
                  <a:pt x="4797" y="26883"/>
                </a:lnTo>
                <a:lnTo>
                  <a:pt x="6720" y="22082"/>
                </a:lnTo>
                <a:lnTo>
                  <a:pt x="9601" y="17282"/>
                </a:lnTo>
                <a:lnTo>
                  <a:pt x="13441" y="15361"/>
                </a:lnTo>
                <a:lnTo>
                  <a:pt x="17282" y="12481"/>
                </a:lnTo>
                <a:lnTo>
                  <a:pt x="21121" y="10561"/>
                </a:lnTo>
                <a:lnTo>
                  <a:pt x="31682" y="10561"/>
                </a:lnTo>
                <a:lnTo>
                  <a:pt x="36479" y="12481"/>
                </a:lnTo>
                <a:lnTo>
                  <a:pt x="40320" y="16322"/>
                </a:lnTo>
                <a:lnTo>
                  <a:pt x="44159" y="21122"/>
                </a:lnTo>
                <a:lnTo>
                  <a:pt x="46076" y="25923"/>
                </a:lnTo>
                <a:lnTo>
                  <a:pt x="46076" y="31683"/>
                </a:lnTo>
                <a:lnTo>
                  <a:pt x="45912" y="34799"/>
                </a:lnTo>
                <a:lnTo>
                  <a:pt x="42633" y="46368"/>
                </a:lnTo>
                <a:lnTo>
                  <a:pt x="35521" y="58552"/>
                </a:lnTo>
                <a:lnTo>
                  <a:pt x="29092" y="66685"/>
                </a:lnTo>
                <a:lnTo>
                  <a:pt x="21075" y="75409"/>
                </a:lnTo>
                <a:lnTo>
                  <a:pt x="11320" y="85179"/>
                </a:lnTo>
                <a:lnTo>
                  <a:pt x="0" y="95996"/>
                </a:lnTo>
                <a:lnTo>
                  <a:pt x="0" y="98877"/>
                </a:lnTo>
                <a:lnTo>
                  <a:pt x="56637" y="98877"/>
                </a:lnTo>
                <a:lnTo>
                  <a:pt x="64317" y="80634"/>
                </a:lnTo>
                <a:lnTo>
                  <a:pt x="61435" y="80634"/>
                </a:lnTo>
                <a:lnTo>
                  <a:pt x="59518" y="82555"/>
                </a:lnTo>
                <a:lnTo>
                  <a:pt x="58559" y="84475"/>
                </a:lnTo>
                <a:lnTo>
                  <a:pt x="56637" y="85435"/>
                </a:lnTo>
                <a:lnTo>
                  <a:pt x="54720" y="86395"/>
                </a:lnTo>
                <a:lnTo>
                  <a:pt x="52797" y="87355"/>
                </a:lnTo>
                <a:lnTo>
                  <a:pt x="50880" y="87355"/>
                </a:lnTo>
                <a:lnTo>
                  <a:pt x="48958" y="88315"/>
                </a:lnTo>
                <a:lnTo>
                  <a:pt x="14400" y="88315"/>
                </a:lnTo>
                <a:lnTo>
                  <a:pt x="17646" y="85453"/>
                </a:lnTo>
                <a:lnTo>
                  <a:pt x="25506" y="77240"/>
                </a:lnTo>
                <a:lnTo>
                  <a:pt x="37438" y="6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1" name="object 1421"/>
          <p:cNvSpPr/>
          <p:nvPr/>
        </p:nvSpPr>
        <p:spPr>
          <a:xfrm>
            <a:off x="1385476" y="7783494"/>
            <a:ext cx="63360" cy="100797"/>
          </a:xfrm>
          <a:custGeom>
            <a:avLst/>
            <a:gdLst/>
            <a:ahLst/>
            <a:cxnLst/>
            <a:rect l="l" t="t" r="r" b="b"/>
            <a:pathLst>
              <a:path w="63360" h="100797">
                <a:moveTo>
                  <a:pt x="0" y="50871"/>
                </a:moveTo>
                <a:lnTo>
                  <a:pt x="620" y="61092"/>
                </a:lnTo>
                <a:lnTo>
                  <a:pt x="3472" y="73452"/>
                </a:lnTo>
                <a:lnTo>
                  <a:pt x="8638" y="84475"/>
                </a:lnTo>
                <a:lnTo>
                  <a:pt x="10432" y="87510"/>
                </a:lnTo>
                <a:lnTo>
                  <a:pt x="14401" y="52806"/>
                </a:lnTo>
                <a:lnTo>
                  <a:pt x="14401" y="44165"/>
                </a:lnTo>
                <a:lnTo>
                  <a:pt x="15360" y="36484"/>
                </a:lnTo>
                <a:lnTo>
                  <a:pt x="16318" y="27843"/>
                </a:lnTo>
                <a:lnTo>
                  <a:pt x="17282" y="19202"/>
                </a:lnTo>
                <a:lnTo>
                  <a:pt x="20157" y="12481"/>
                </a:lnTo>
                <a:lnTo>
                  <a:pt x="23039" y="8641"/>
                </a:lnTo>
                <a:lnTo>
                  <a:pt x="25920" y="5760"/>
                </a:lnTo>
                <a:lnTo>
                  <a:pt x="28802" y="4800"/>
                </a:lnTo>
                <a:lnTo>
                  <a:pt x="37440" y="4800"/>
                </a:lnTo>
                <a:lnTo>
                  <a:pt x="39357" y="6720"/>
                </a:lnTo>
                <a:lnTo>
                  <a:pt x="42237" y="9601"/>
                </a:lnTo>
                <a:lnTo>
                  <a:pt x="44160" y="13441"/>
                </a:lnTo>
                <a:lnTo>
                  <a:pt x="46078" y="18242"/>
                </a:lnTo>
                <a:lnTo>
                  <a:pt x="48366" y="32393"/>
                </a:lnTo>
                <a:lnTo>
                  <a:pt x="48958" y="46085"/>
                </a:lnTo>
                <a:lnTo>
                  <a:pt x="48753" y="57574"/>
                </a:lnTo>
                <a:lnTo>
                  <a:pt x="47803" y="70648"/>
                </a:lnTo>
                <a:lnTo>
                  <a:pt x="46078" y="80634"/>
                </a:lnTo>
                <a:lnTo>
                  <a:pt x="44160" y="86395"/>
                </a:lnTo>
                <a:lnTo>
                  <a:pt x="42237" y="90236"/>
                </a:lnTo>
                <a:lnTo>
                  <a:pt x="39357" y="93116"/>
                </a:lnTo>
                <a:lnTo>
                  <a:pt x="36481" y="95036"/>
                </a:lnTo>
                <a:lnTo>
                  <a:pt x="34558" y="95996"/>
                </a:lnTo>
                <a:lnTo>
                  <a:pt x="25920" y="95996"/>
                </a:lnTo>
                <a:lnTo>
                  <a:pt x="22081" y="93116"/>
                </a:lnTo>
                <a:lnTo>
                  <a:pt x="19199" y="85435"/>
                </a:lnTo>
                <a:lnTo>
                  <a:pt x="17377" y="79161"/>
                </a:lnTo>
                <a:lnTo>
                  <a:pt x="19891" y="97388"/>
                </a:lnTo>
                <a:lnTo>
                  <a:pt x="31677" y="100797"/>
                </a:lnTo>
                <a:lnTo>
                  <a:pt x="36481" y="100797"/>
                </a:lnTo>
                <a:lnTo>
                  <a:pt x="41279" y="98877"/>
                </a:lnTo>
                <a:lnTo>
                  <a:pt x="46078" y="95036"/>
                </a:lnTo>
                <a:lnTo>
                  <a:pt x="50875" y="92156"/>
                </a:lnTo>
                <a:lnTo>
                  <a:pt x="55680" y="86395"/>
                </a:lnTo>
                <a:lnTo>
                  <a:pt x="58561" y="77754"/>
                </a:lnTo>
                <a:lnTo>
                  <a:pt x="59398" y="75384"/>
                </a:lnTo>
                <a:lnTo>
                  <a:pt x="62281" y="63498"/>
                </a:lnTo>
                <a:lnTo>
                  <a:pt x="63360" y="49926"/>
                </a:lnTo>
                <a:lnTo>
                  <a:pt x="63331" y="47511"/>
                </a:lnTo>
                <a:lnTo>
                  <a:pt x="61812" y="33234"/>
                </a:lnTo>
                <a:lnTo>
                  <a:pt x="57982" y="21116"/>
                </a:lnTo>
                <a:lnTo>
                  <a:pt x="51840" y="11521"/>
                </a:lnTo>
                <a:lnTo>
                  <a:pt x="46078" y="3840"/>
                </a:lnTo>
                <a:lnTo>
                  <a:pt x="39357" y="0"/>
                </a:lnTo>
                <a:lnTo>
                  <a:pt x="27837" y="0"/>
                </a:lnTo>
                <a:lnTo>
                  <a:pt x="23039" y="960"/>
                </a:lnTo>
                <a:lnTo>
                  <a:pt x="19199" y="4800"/>
                </a:lnTo>
                <a:lnTo>
                  <a:pt x="13443" y="8641"/>
                </a:lnTo>
                <a:lnTo>
                  <a:pt x="8638" y="14401"/>
                </a:lnTo>
                <a:lnTo>
                  <a:pt x="5763" y="22082"/>
                </a:lnTo>
                <a:lnTo>
                  <a:pt x="4312" y="25631"/>
                </a:lnTo>
                <a:lnTo>
                  <a:pt x="1077" y="37717"/>
                </a:lnTo>
                <a:lnTo>
                  <a:pt x="0" y="5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2" name="object 1422"/>
          <p:cNvSpPr/>
          <p:nvPr/>
        </p:nvSpPr>
        <p:spPr>
          <a:xfrm>
            <a:off x="1395908" y="7836301"/>
            <a:ext cx="9459" cy="44581"/>
          </a:xfrm>
          <a:custGeom>
            <a:avLst/>
            <a:gdLst/>
            <a:ahLst/>
            <a:cxnLst/>
            <a:rect l="l" t="t" r="r" b="b"/>
            <a:pathLst>
              <a:path w="9459" h="44581">
                <a:moveTo>
                  <a:pt x="4767" y="14290"/>
                </a:moveTo>
                <a:lnTo>
                  <a:pt x="3969" y="0"/>
                </a:lnTo>
                <a:lnTo>
                  <a:pt x="0" y="34704"/>
                </a:lnTo>
                <a:lnTo>
                  <a:pt x="9459" y="44581"/>
                </a:lnTo>
                <a:lnTo>
                  <a:pt x="6945" y="26355"/>
                </a:lnTo>
                <a:lnTo>
                  <a:pt x="4767" y="142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3" name="object 1423"/>
          <p:cNvSpPr/>
          <p:nvPr/>
        </p:nvSpPr>
        <p:spPr>
          <a:xfrm>
            <a:off x="1459396" y="7783494"/>
            <a:ext cx="63354" cy="100797"/>
          </a:xfrm>
          <a:custGeom>
            <a:avLst/>
            <a:gdLst/>
            <a:ahLst/>
            <a:cxnLst/>
            <a:rect l="l" t="t" r="r" b="b"/>
            <a:pathLst>
              <a:path w="63354" h="100797">
                <a:moveTo>
                  <a:pt x="8638" y="14401"/>
                </a:moveTo>
                <a:lnTo>
                  <a:pt x="4799" y="22082"/>
                </a:lnTo>
                <a:lnTo>
                  <a:pt x="3728" y="25493"/>
                </a:lnTo>
                <a:lnTo>
                  <a:pt x="1010" y="37641"/>
                </a:lnTo>
                <a:lnTo>
                  <a:pt x="0" y="50871"/>
                </a:lnTo>
                <a:lnTo>
                  <a:pt x="580" y="60918"/>
                </a:lnTo>
                <a:lnTo>
                  <a:pt x="3202" y="73376"/>
                </a:lnTo>
                <a:lnTo>
                  <a:pt x="7679" y="84475"/>
                </a:lnTo>
                <a:lnTo>
                  <a:pt x="9731" y="87510"/>
                </a:lnTo>
                <a:lnTo>
                  <a:pt x="19640" y="97388"/>
                </a:lnTo>
                <a:lnTo>
                  <a:pt x="14933" y="67096"/>
                </a:lnTo>
                <a:lnTo>
                  <a:pt x="14395" y="52806"/>
                </a:lnTo>
                <a:lnTo>
                  <a:pt x="14395" y="36484"/>
                </a:lnTo>
                <a:lnTo>
                  <a:pt x="16317" y="27843"/>
                </a:lnTo>
                <a:lnTo>
                  <a:pt x="17276" y="19202"/>
                </a:lnTo>
                <a:lnTo>
                  <a:pt x="19199" y="12481"/>
                </a:lnTo>
                <a:lnTo>
                  <a:pt x="23039" y="8641"/>
                </a:lnTo>
                <a:lnTo>
                  <a:pt x="25914" y="5760"/>
                </a:lnTo>
                <a:lnTo>
                  <a:pt x="28795" y="4800"/>
                </a:lnTo>
                <a:lnTo>
                  <a:pt x="36475" y="4800"/>
                </a:lnTo>
                <a:lnTo>
                  <a:pt x="39357" y="6720"/>
                </a:lnTo>
                <a:lnTo>
                  <a:pt x="41279" y="9601"/>
                </a:lnTo>
                <a:lnTo>
                  <a:pt x="44154" y="13441"/>
                </a:lnTo>
                <a:lnTo>
                  <a:pt x="45119" y="18242"/>
                </a:lnTo>
                <a:lnTo>
                  <a:pt x="45898" y="20514"/>
                </a:lnTo>
                <a:lnTo>
                  <a:pt x="48280" y="32446"/>
                </a:lnTo>
                <a:lnTo>
                  <a:pt x="48958" y="46085"/>
                </a:lnTo>
                <a:lnTo>
                  <a:pt x="48752" y="57574"/>
                </a:lnTo>
                <a:lnTo>
                  <a:pt x="47800" y="70648"/>
                </a:lnTo>
                <a:lnTo>
                  <a:pt x="46078" y="80634"/>
                </a:lnTo>
                <a:lnTo>
                  <a:pt x="44154" y="86395"/>
                </a:lnTo>
                <a:lnTo>
                  <a:pt x="42237" y="90236"/>
                </a:lnTo>
                <a:lnTo>
                  <a:pt x="39357" y="93116"/>
                </a:lnTo>
                <a:lnTo>
                  <a:pt x="36475" y="95036"/>
                </a:lnTo>
                <a:lnTo>
                  <a:pt x="33599" y="95996"/>
                </a:lnTo>
                <a:lnTo>
                  <a:pt x="31677" y="95996"/>
                </a:lnTo>
                <a:lnTo>
                  <a:pt x="30719" y="100797"/>
                </a:lnTo>
                <a:lnTo>
                  <a:pt x="35516" y="100797"/>
                </a:lnTo>
                <a:lnTo>
                  <a:pt x="40315" y="98877"/>
                </a:lnTo>
                <a:lnTo>
                  <a:pt x="46078" y="95036"/>
                </a:lnTo>
                <a:lnTo>
                  <a:pt x="50875" y="92156"/>
                </a:lnTo>
                <a:lnTo>
                  <a:pt x="54716" y="86395"/>
                </a:lnTo>
                <a:lnTo>
                  <a:pt x="58555" y="77754"/>
                </a:lnTo>
                <a:lnTo>
                  <a:pt x="62277" y="63498"/>
                </a:lnTo>
                <a:lnTo>
                  <a:pt x="63354" y="49926"/>
                </a:lnTo>
                <a:lnTo>
                  <a:pt x="63325" y="47511"/>
                </a:lnTo>
                <a:lnTo>
                  <a:pt x="61806" y="33234"/>
                </a:lnTo>
                <a:lnTo>
                  <a:pt x="57976" y="21116"/>
                </a:lnTo>
                <a:lnTo>
                  <a:pt x="51834" y="11521"/>
                </a:lnTo>
                <a:lnTo>
                  <a:pt x="46078" y="3840"/>
                </a:lnTo>
                <a:lnTo>
                  <a:pt x="39357" y="0"/>
                </a:lnTo>
                <a:lnTo>
                  <a:pt x="26878" y="0"/>
                </a:lnTo>
                <a:lnTo>
                  <a:pt x="23039" y="960"/>
                </a:lnTo>
                <a:lnTo>
                  <a:pt x="18234" y="4800"/>
                </a:lnTo>
                <a:lnTo>
                  <a:pt x="12478" y="8641"/>
                </a:lnTo>
                <a:lnTo>
                  <a:pt x="8638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4" name="object 1424"/>
          <p:cNvSpPr/>
          <p:nvPr/>
        </p:nvSpPr>
        <p:spPr>
          <a:xfrm>
            <a:off x="1474329" y="7850591"/>
            <a:ext cx="16743" cy="33700"/>
          </a:xfrm>
          <a:custGeom>
            <a:avLst/>
            <a:gdLst/>
            <a:ahLst/>
            <a:cxnLst/>
            <a:rect l="l" t="t" r="r" b="b"/>
            <a:pathLst>
              <a:path w="16743" h="33700">
                <a:moveTo>
                  <a:pt x="16743" y="28900"/>
                </a:moveTo>
                <a:lnTo>
                  <a:pt x="10980" y="28900"/>
                </a:lnTo>
                <a:lnTo>
                  <a:pt x="7141" y="26019"/>
                </a:lnTo>
                <a:lnTo>
                  <a:pt x="4265" y="18338"/>
                </a:lnTo>
                <a:lnTo>
                  <a:pt x="2050" y="12064"/>
                </a:lnTo>
                <a:lnTo>
                  <a:pt x="0" y="0"/>
                </a:lnTo>
                <a:lnTo>
                  <a:pt x="4706" y="30291"/>
                </a:lnTo>
                <a:lnTo>
                  <a:pt x="15785" y="33700"/>
                </a:lnTo>
                <a:lnTo>
                  <a:pt x="16743" y="289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5" name="object 1425"/>
          <p:cNvSpPr/>
          <p:nvPr/>
        </p:nvSpPr>
        <p:spPr>
          <a:xfrm>
            <a:off x="1312520" y="7424470"/>
            <a:ext cx="55674" cy="100797"/>
          </a:xfrm>
          <a:custGeom>
            <a:avLst/>
            <a:gdLst/>
            <a:ahLst/>
            <a:cxnLst/>
            <a:rect l="l" t="t" r="r" b="b"/>
            <a:pathLst>
              <a:path w="55674" h="100797">
                <a:moveTo>
                  <a:pt x="7679" y="88315"/>
                </a:moveTo>
                <a:lnTo>
                  <a:pt x="4799" y="88315"/>
                </a:lnTo>
                <a:lnTo>
                  <a:pt x="2875" y="89275"/>
                </a:lnTo>
                <a:lnTo>
                  <a:pt x="1917" y="90236"/>
                </a:lnTo>
                <a:lnTo>
                  <a:pt x="958" y="91196"/>
                </a:lnTo>
                <a:lnTo>
                  <a:pt x="0" y="92156"/>
                </a:lnTo>
                <a:lnTo>
                  <a:pt x="0" y="95036"/>
                </a:lnTo>
                <a:lnTo>
                  <a:pt x="1917" y="96956"/>
                </a:lnTo>
                <a:lnTo>
                  <a:pt x="3840" y="98877"/>
                </a:lnTo>
                <a:lnTo>
                  <a:pt x="6716" y="100797"/>
                </a:lnTo>
                <a:lnTo>
                  <a:pt x="17276" y="100797"/>
                </a:lnTo>
                <a:lnTo>
                  <a:pt x="25931" y="100209"/>
                </a:lnTo>
                <a:lnTo>
                  <a:pt x="38523" y="96469"/>
                </a:lnTo>
                <a:lnTo>
                  <a:pt x="47995" y="89275"/>
                </a:lnTo>
                <a:lnTo>
                  <a:pt x="52798" y="82555"/>
                </a:lnTo>
                <a:lnTo>
                  <a:pt x="55674" y="75834"/>
                </a:lnTo>
                <a:lnTo>
                  <a:pt x="55674" y="61432"/>
                </a:lnTo>
                <a:lnTo>
                  <a:pt x="54716" y="56631"/>
                </a:lnTo>
                <a:lnTo>
                  <a:pt x="50875" y="51831"/>
                </a:lnTo>
                <a:lnTo>
                  <a:pt x="47995" y="47030"/>
                </a:lnTo>
                <a:lnTo>
                  <a:pt x="43196" y="44150"/>
                </a:lnTo>
                <a:lnTo>
                  <a:pt x="37440" y="42230"/>
                </a:lnTo>
                <a:lnTo>
                  <a:pt x="37920" y="41841"/>
                </a:lnTo>
                <a:lnTo>
                  <a:pt x="47864" y="30648"/>
                </a:lnTo>
                <a:lnTo>
                  <a:pt x="50875" y="20162"/>
                </a:lnTo>
                <a:lnTo>
                  <a:pt x="50875" y="15361"/>
                </a:lnTo>
                <a:lnTo>
                  <a:pt x="48958" y="11521"/>
                </a:lnTo>
                <a:lnTo>
                  <a:pt x="46078" y="7680"/>
                </a:lnTo>
                <a:lnTo>
                  <a:pt x="42237" y="2880"/>
                </a:lnTo>
                <a:lnTo>
                  <a:pt x="36475" y="0"/>
                </a:lnTo>
                <a:lnTo>
                  <a:pt x="22075" y="0"/>
                </a:lnTo>
                <a:lnTo>
                  <a:pt x="16317" y="1920"/>
                </a:lnTo>
                <a:lnTo>
                  <a:pt x="12478" y="5760"/>
                </a:lnTo>
                <a:lnTo>
                  <a:pt x="8638" y="8641"/>
                </a:lnTo>
                <a:lnTo>
                  <a:pt x="4799" y="14386"/>
                </a:lnTo>
                <a:lnTo>
                  <a:pt x="1917" y="21107"/>
                </a:lnTo>
                <a:lnTo>
                  <a:pt x="3840" y="22067"/>
                </a:lnTo>
                <a:lnTo>
                  <a:pt x="9596" y="13441"/>
                </a:lnTo>
                <a:lnTo>
                  <a:pt x="15360" y="9601"/>
                </a:lnTo>
                <a:lnTo>
                  <a:pt x="27837" y="9601"/>
                </a:lnTo>
                <a:lnTo>
                  <a:pt x="31677" y="11521"/>
                </a:lnTo>
                <a:lnTo>
                  <a:pt x="34558" y="14386"/>
                </a:lnTo>
                <a:lnTo>
                  <a:pt x="37440" y="17282"/>
                </a:lnTo>
                <a:lnTo>
                  <a:pt x="39357" y="21107"/>
                </a:lnTo>
                <a:lnTo>
                  <a:pt x="39357" y="29748"/>
                </a:lnTo>
                <a:lnTo>
                  <a:pt x="38398" y="33604"/>
                </a:lnTo>
                <a:lnTo>
                  <a:pt x="36475" y="36469"/>
                </a:lnTo>
                <a:lnTo>
                  <a:pt x="34558" y="40309"/>
                </a:lnTo>
                <a:lnTo>
                  <a:pt x="31677" y="42230"/>
                </a:lnTo>
                <a:lnTo>
                  <a:pt x="27837" y="45110"/>
                </a:lnTo>
                <a:lnTo>
                  <a:pt x="23996" y="47030"/>
                </a:lnTo>
                <a:lnTo>
                  <a:pt x="20157" y="48950"/>
                </a:lnTo>
                <a:lnTo>
                  <a:pt x="17276" y="48950"/>
                </a:lnTo>
                <a:lnTo>
                  <a:pt x="17276" y="50871"/>
                </a:lnTo>
                <a:lnTo>
                  <a:pt x="23039" y="50871"/>
                </a:lnTo>
                <a:lnTo>
                  <a:pt x="26878" y="51831"/>
                </a:lnTo>
                <a:lnTo>
                  <a:pt x="29760" y="53751"/>
                </a:lnTo>
                <a:lnTo>
                  <a:pt x="33599" y="54711"/>
                </a:lnTo>
                <a:lnTo>
                  <a:pt x="36475" y="56631"/>
                </a:lnTo>
                <a:lnTo>
                  <a:pt x="38398" y="58552"/>
                </a:lnTo>
                <a:lnTo>
                  <a:pt x="40315" y="60472"/>
                </a:lnTo>
                <a:lnTo>
                  <a:pt x="41279" y="62392"/>
                </a:lnTo>
                <a:lnTo>
                  <a:pt x="42237" y="64312"/>
                </a:lnTo>
                <a:lnTo>
                  <a:pt x="44154" y="68153"/>
                </a:lnTo>
                <a:lnTo>
                  <a:pt x="45119" y="71993"/>
                </a:lnTo>
                <a:lnTo>
                  <a:pt x="45119" y="80634"/>
                </a:lnTo>
                <a:lnTo>
                  <a:pt x="43196" y="85435"/>
                </a:lnTo>
                <a:lnTo>
                  <a:pt x="39357" y="89275"/>
                </a:lnTo>
                <a:lnTo>
                  <a:pt x="36475" y="93116"/>
                </a:lnTo>
                <a:lnTo>
                  <a:pt x="31677" y="95036"/>
                </a:lnTo>
                <a:lnTo>
                  <a:pt x="23039" y="95036"/>
                </a:lnTo>
                <a:lnTo>
                  <a:pt x="21116" y="94076"/>
                </a:lnTo>
                <a:lnTo>
                  <a:pt x="20157" y="94076"/>
                </a:lnTo>
                <a:lnTo>
                  <a:pt x="18234" y="93116"/>
                </a:lnTo>
                <a:lnTo>
                  <a:pt x="15360" y="91196"/>
                </a:lnTo>
                <a:lnTo>
                  <a:pt x="12478" y="90236"/>
                </a:lnTo>
                <a:lnTo>
                  <a:pt x="10555" y="89275"/>
                </a:lnTo>
                <a:lnTo>
                  <a:pt x="9596" y="89275"/>
                </a:lnTo>
                <a:lnTo>
                  <a:pt x="8638" y="88315"/>
                </a:lnTo>
                <a:lnTo>
                  <a:pt x="7679" y="883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6" name="object 1426"/>
          <p:cNvSpPr/>
          <p:nvPr/>
        </p:nvSpPr>
        <p:spPr>
          <a:xfrm>
            <a:off x="1404675" y="7510866"/>
            <a:ext cx="12478" cy="14401"/>
          </a:xfrm>
          <a:custGeom>
            <a:avLst/>
            <a:gdLst/>
            <a:ahLst/>
            <a:cxnLst/>
            <a:rect l="l" t="t" r="r" b="b"/>
            <a:pathLst>
              <a:path w="12478" h="14401">
                <a:moveTo>
                  <a:pt x="6720" y="10561"/>
                </a:moveTo>
                <a:lnTo>
                  <a:pt x="2881" y="6720"/>
                </a:lnTo>
                <a:lnTo>
                  <a:pt x="0" y="0"/>
                </a:lnTo>
                <a:lnTo>
                  <a:pt x="692" y="11313"/>
                </a:lnTo>
                <a:lnTo>
                  <a:pt x="12478" y="14401"/>
                </a:lnTo>
                <a:lnTo>
                  <a:pt x="12478" y="10561"/>
                </a:lnTo>
                <a:lnTo>
                  <a:pt x="672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7" name="object 1427"/>
          <p:cNvSpPr/>
          <p:nvPr/>
        </p:nvSpPr>
        <p:spPr>
          <a:xfrm>
            <a:off x="1385476" y="7424470"/>
            <a:ext cx="63360" cy="100797"/>
          </a:xfrm>
          <a:custGeom>
            <a:avLst/>
            <a:gdLst/>
            <a:ahLst/>
            <a:cxnLst/>
            <a:rect l="l" t="t" r="r" b="b"/>
            <a:pathLst>
              <a:path w="63360" h="100797">
                <a:moveTo>
                  <a:pt x="8638" y="14386"/>
                </a:moveTo>
                <a:lnTo>
                  <a:pt x="5763" y="23042"/>
                </a:lnTo>
                <a:lnTo>
                  <a:pt x="4312" y="26254"/>
                </a:lnTo>
                <a:lnTo>
                  <a:pt x="1077" y="37963"/>
                </a:lnTo>
                <a:lnTo>
                  <a:pt x="0" y="51831"/>
                </a:lnTo>
                <a:lnTo>
                  <a:pt x="530" y="60903"/>
                </a:lnTo>
                <a:lnTo>
                  <a:pt x="3363" y="73605"/>
                </a:lnTo>
                <a:lnTo>
                  <a:pt x="8638" y="84475"/>
                </a:lnTo>
                <a:lnTo>
                  <a:pt x="10432" y="87744"/>
                </a:lnTo>
                <a:lnTo>
                  <a:pt x="19891" y="97709"/>
                </a:lnTo>
                <a:lnTo>
                  <a:pt x="19199" y="86395"/>
                </a:lnTo>
                <a:lnTo>
                  <a:pt x="17222" y="79337"/>
                </a:lnTo>
                <a:lnTo>
                  <a:pt x="15156" y="67021"/>
                </a:lnTo>
                <a:lnTo>
                  <a:pt x="14401" y="52791"/>
                </a:lnTo>
                <a:lnTo>
                  <a:pt x="14401" y="45110"/>
                </a:lnTo>
                <a:lnTo>
                  <a:pt x="15360" y="36469"/>
                </a:lnTo>
                <a:lnTo>
                  <a:pt x="16318" y="27828"/>
                </a:lnTo>
                <a:lnTo>
                  <a:pt x="17282" y="19202"/>
                </a:lnTo>
                <a:lnTo>
                  <a:pt x="20157" y="13441"/>
                </a:lnTo>
                <a:lnTo>
                  <a:pt x="23039" y="9601"/>
                </a:lnTo>
                <a:lnTo>
                  <a:pt x="25920" y="6720"/>
                </a:lnTo>
                <a:lnTo>
                  <a:pt x="28802" y="4800"/>
                </a:lnTo>
                <a:lnTo>
                  <a:pt x="34558" y="4800"/>
                </a:lnTo>
                <a:lnTo>
                  <a:pt x="37440" y="5760"/>
                </a:lnTo>
                <a:lnTo>
                  <a:pt x="39357" y="7680"/>
                </a:lnTo>
                <a:lnTo>
                  <a:pt x="42237" y="9601"/>
                </a:lnTo>
                <a:lnTo>
                  <a:pt x="44160" y="13441"/>
                </a:lnTo>
                <a:lnTo>
                  <a:pt x="46078" y="19202"/>
                </a:lnTo>
                <a:lnTo>
                  <a:pt x="48365" y="32618"/>
                </a:lnTo>
                <a:lnTo>
                  <a:pt x="48958" y="47030"/>
                </a:lnTo>
                <a:lnTo>
                  <a:pt x="48752" y="57976"/>
                </a:lnTo>
                <a:lnTo>
                  <a:pt x="47802" y="70944"/>
                </a:lnTo>
                <a:lnTo>
                  <a:pt x="46078" y="81594"/>
                </a:lnTo>
                <a:lnTo>
                  <a:pt x="44160" y="87355"/>
                </a:lnTo>
                <a:lnTo>
                  <a:pt x="42237" y="91196"/>
                </a:lnTo>
                <a:lnTo>
                  <a:pt x="39357" y="93116"/>
                </a:lnTo>
                <a:lnTo>
                  <a:pt x="36481" y="95036"/>
                </a:lnTo>
                <a:lnTo>
                  <a:pt x="34558" y="96956"/>
                </a:lnTo>
                <a:lnTo>
                  <a:pt x="31677" y="96956"/>
                </a:lnTo>
                <a:lnTo>
                  <a:pt x="31677" y="100797"/>
                </a:lnTo>
                <a:lnTo>
                  <a:pt x="36481" y="100797"/>
                </a:lnTo>
                <a:lnTo>
                  <a:pt x="41279" y="99837"/>
                </a:lnTo>
                <a:lnTo>
                  <a:pt x="46078" y="95996"/>
                </a:lnTo>
                <a:lnTo>
                  <a:pt x="50875" y="92156"/>
                </a:lnTo>
                <a:lnTo>
                  <a:pt x="55680" y="86395"/>
                </a:lnTo>
                <a:lnTo>
                  <a:pt x="58561" y="78714"/>
                </a:lnTo>
                <a:lnTo>
                  <a:pt x="62348" y="63854"/>
                </a:lnTo>
                <a:lnTo>
                  <a:pt x="63360" y="49910"/>
                </a:lnTo>
                <a:lnTo>
                  <a:pt x="63332" y="47521"/>
                </a:lnTo>
                <a:lnTo>
                  <a:pt x="61814" y="33481"/>
                </a:lnTo>
                <a:lnTo>
                  <a:pt x="57983" y="21539"/>
                </a:lnTo>
                <a:lnTo>
                  <a:pt x="51840" y="11521"/>
                </a:lnTo>
                <a:lnTo>
                  <a:pt x="46078" y="3840"/>
                </a:lnTo>
                <a:lnTo>
                  <a:pt x="39357" y="0"/>
                </a:lnTo>
                <a:lnTo>
                  <a:pt x="27837" y="0"/>
                </a:lnTo>
                <a:lnTo>
                  <a:pt x="23039" y="1920"/>
                </a:lnTo>
                <a:lnTo>
                  <a:pt x="19199" y="4800"/>
                </a:lnTo>
                <a:lnTo>
                  <a:pt x="13443" y="8641"/>
                </a:lnTo>
                <a:lnTo>
                  <a:pt x="8638" y="143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8" name="object 1428"/>
          <p:cNvSpPr/>
          <p:nvPr/>
        </p:nvSpPr>
        <p:spPr>
          <a:xfrm>
            <a:off x="1459396" y="7424470"/>
            <a:ext cx="63354" cy="100797"/>
          </a:xfrm>
          <a:custGeom>
            <a:avLst/>
            <a:gdLst/>
            <a:ahLst/>
            <a:cxnLst/>
            <a:rect l="l" t="t" r="r" b="b"/>
            <a:pathLst>
              <a:path w="63354" h="100797">
                <a:moveTo>
                  <a:pt x="8638" y="14386"/>
                </a:moveTo>
                <a:lnTo>
                  <a:pt x="4799" y="23042"/>
                </a:lnTo>
                <a:lnTo>
                  <a:pt x="3728" y="26127"/>
                </a:lnTo>
                <a:lnTo>
                  <a:pt x="1010" y="37887"/>
                </a:lnTo>
                <a:lnTo>
                  <a:pt x="0" y="51831"/>
                </a:lnTo>
                <a:lnTo>
                  <a:pt x="494" y="60717"/>
                </a:lnTo>
                <a:lnTo>
                  <a:pt x="3102" y="73523"/>
                </a:lnTo>
                <a:lnTo>
                  <a:pt x="7679" y="84475"/>
                </a:lnTo>
                <a:lnTo>
                  <a:pt x="9731" y="87744"/>
                </a:lnTo>
                <a:lnTo>
                  <a:pt x="19640" y="97709"/>
                </a:lnTo>
                <a:lnTo>
                  <a:pt x="14900" y="67021"/>
                </a:lnTo>
                <a:lnTo>
                  <a:pt x="14395" y="52791"/>
                </a:lnTo>
                <a:lnTo>
                  <a:pt x="14395" y="36469"/>
                </a:lnTo>
                <a:lnTo>
                  <a:pt x="16317" y="27828"/>
                </a:lnTo>
                <a:lnTo>
                  <a:pt x="17276" y="19202"/>
                </a:lnTo>
                <a:lnTo>
                  <a:pt x="19199" y="13441"/>
                </a:lnTo>
                <a:lnTo>
                  <a:pt x="23039" y="9601"/>
                </a:lnTo>
                <a:lnTo>
                  <a:pt x="25914" y="6720"/>
                </a:lnTo>
                <a:lnTo>
                  <a:pt x="28795" y="4800"/>
                </a:lnTo>
                <a:lnTo>
                  <a:pt x="34558" y="4800"/>
                </a:lnTo>
                <a:lnTo>
                  <a:pt x="36475" y="5760"/>
                </a:lnTo>
                <a:lnTo>
                  <a:pt x="39357" y="7680"/>
                </a:lnTo>
                <a:lnTo>
                  <a:pt x="41279" y="9601"/>
                </a:lnTo>
                <a:lnTo>
                  <a:pt x="44154" y="13441"/>
                </a:lnTo>
                <a:lnTo>
                  <a:pt x="45119" y="19202"/>
                </a:lnTo>
                <a:lnTo>
                  <a:pt x="45894" y="21208"/>
                </a:lnTo>
                <a:lnTo>
                  <a:pt x="48280" y="32672"/>
                </a:lnTo>
                <a:lnTo>
                  <a:pt x="48958" y="47030"/>
                </a:lnTo>
                <a:lnTo>
                  <a:pt x="48751" y="57976"/>
                </a:lnTo>
                <a:lnTo>
                  <a:pt x="47799" y="70944"/>
                </a:lnTo>
                <a:lnTo>
                  <a:pt x="46078" y="81594"/>
                </a:lnTo>
                <a:lnTo>
                  <a:pt x="44154" y="87355"/>
                </a:lnTo>
                <a:lnTo>
                  <a:pt x="42237" y="91196"/>
                </a:lnTo>
                <a:lnTo>
                  <a:pt x="39357" y="93116"/>
                </a:lnTo>
                <a:lnTo>
                  <a:pt x="36475" y="95036"/>
                </a:lnTo>
                <a:lnTo>
                  <a:pt x="33599" y="96956"/>
                </a:lnTo>
                <a:lnTo>
                  <a:pt x="31677" y="96956"/>
                </a:lnTo>
                <a:lnTo>
                  <a:pt x="30719" y="100797"/>
                </a:lnTo>
                <a:lnTo>
                  <a:pt x="35516" y="100797"/>
                </a:lnTo>
                <a:lnTo>
                  <a:pt x="40315" y="99837"/>
                </a:lnTo>
                <a:lnTo>
                  <a:pt x="46078" y="95996"/>
                </a:lnTo>
                <a:lnTo>
                  <a:pt x="50875" y="92156"/>
                </a:lnTo>
                <a:lnTo>
                  <a:pt x="54716" y="86395"/>
                </a:lnTo>
                <a:lnTo>
                  <a:pt x="58555" y="78714"/>
                </a:lnTo>
                <a:lnTo>
                  <a:pt x="62344" y="63854"/>
                </a:lnTo>
                <a:lnTo>
                  <a:pt x="63354" y="49910"/>
                </a:lnTo>
                <a:lnTo>
                  <a:pt x="63326" y="47521"/>
                </a:lnTo>
                <a:lnTo>
                  <a:pt x="61808" y="33481"/>
                </a:lnTo>
                <a:lnTo>
                  <a:pt x="57977" y="21539"/>
                </a:lnTo>
                <a:lnTo>
                  <a:pt x="51834" y="11521"/>
                </a:lnTo>
                <a:lnTo>
                  <a:pt x="46078" y="3840"/>
                </a:lnTo>
                <a:lnTo>
                  <a:pt x="39357" y="0"/>
                </a:lnTo>
                <a:lnTo>
                  <a:pt x="26878" y="0"/>
                </a:lnTo>
                <a:lnTo>
                  <a:pt x="23039" y="1920"/>
                </a:lnTo>
                <a:lnTo>
                  <a:pt x="18234" y="4800"/>
                </a:lnTo>
                <a:lnTo>
                  <a:pt x="12478" y="8641"/>
                </a:lnTo>
                <a:lnTo>
                  <a:pt x="8638" y="143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9" name="object 1429"/>
          <p:cNvSpPr/>
          <p:nvPr/>
        </p:nvSpPr>
        <p:spPr>
          <a:xfrm>
            <a:off x="1474296" y="7491492"/>
            <a:ext cx="16777" cy="33775"/>
          </a:xfrm>
          <a:custGeom>
            <a:avLst/>
            <a:gdLst/>
            <a:ahLst/>
            <a:cxnLst/>
            <a:rect l="l" t="t" r="r" b="b"/>
            <a:pathLst>
              <a:path w="16777" h="33775">
                <a:moveTo>
                  <a:pt x="11013" y="29935"/>
                </a:moveTo>
                <a:lnTo>
                  <a:pt x="7174" y="26095"/>
                </a:lnTo>
                <a:lnTo>
                  <a:pt x="4298" y="19374"/>
                </a:lnTo>
                <a:lnTo>
                  <a:pt x="1915" y="12315"/>
                </a:lnTo>
                <a:lnTo>
                  <a:pt x="0" y="0"/>
                </a:lnTo>
                <a:lnTo>
                  <a:pt x="4739" y="30687"/>
                </a:lnTo>
                <a:lnTo>
                  <a:pt x="15818" y="33775"/>
                </a:lnTo>
                <a:lnTo>
                  <a:pt x="16777" y="29935"/>
                </a:lnTo>
                <a:lnTo>
                  <a:pt x="11013" y="29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0" name="object 1430"/>
          <p:cNvSpPr/>
          <p:nvPr/>
        </p:nvSpPr>
        <p:spPr>
          <a:xfrm>
            <a:off x="1309640" y="7065431"/>
            <a:ext cx="66234" cy="99837"/>
          </a:xfrm>
          <a:custGeom>
            <a:avLst/>
            <a:gdLst/>
            <a:ahLst/>
            <a:cxnLst/>
            <a:rect l="l" t="t" r="r" b="b"/>
            <a:pathLst>
              <a:path w="66234" h="99837">
                <a:moveTo>
                  <a:pt x="0" y="73929"/>
                </a:moveTo>
                <a:lnTo>
                  <a:pt x="41279" y="73929"/>
                </a:lnTo>
                <a:lnTo>
                  <a:pt x="6720" y="63367"/>
                </a:lnTo>
                <a:lnTo>
                  <a:pt x="41279" y="15361"/>
                </a:lnTo>
                <a:lnTo>
                  <a:pt x="41279" y="63367"/>
                </a:lnTo>
                <a:lnTo>
                  <a:pt x="6720" y="63367"/>
                </a:lnTo>
                <a:lnTo>
                  <a:pt x="41279" y="73929"/>
                </a:lnTo>
                <a:lnTo>
                  <a:pt x="41279" y="99837"/>
                </a:lnTo>
                <a:lnTo>
                  <a:pt x="52797" y="99837"/>
                </a:lnTo>
                <a:lnTo>
                  <a:pt x="52797" y="73929"/>
                </a:lnTo>
                <a:lnTo>
                  <a:pt x="66234" y="73929"/>
                </a:lnTo>
                <a:lnTo>
                  <a:pt x="66234" y="63367"/>
                </a:lnTo>
                <a:lnTo>
                  <a:pt x="52797" y="63367"/>
                </a:lnTo>
                <a:lnTo>
                  <a:pt x="52797" y="0"/>
                </a:lnTo>
                <a:lnTo>
                  <a:pt x="45118" y="0"/>
                </a:lnTo>
                <a:lnTo>
                  <a:pt x="0" y="64328"/>
                </a:lnTo>
                <a:lnTo>
                  <a:pt x="0" y="739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1" name="object 1431"/>
          <p:cNvSpPr/>
          <p:nvPr/>
        </p:nvSpPr>
        <p:spPr>
          <a:xfrm>
            <a:off x="1385476" y="7065431"/>
            <a:ext cx="63360" cy="100797"/>
          </a:xfrm>
          <a:custGeom>
            <a:avLst/>
            <a:gdLst/>
            <a:ahLst/>
            <a:cxnLst/>
            <a:rect l="l" t="t" r="r" b="b"/>
            <a:pathLst>
              <a:path w="63360" h="100797">
                <a:moveTo>
                  <a:pt x="8638" y="14401"/>
                </a:moveTo>
                <a:lnTo>
                  <a:pt x="5763" y="23042"/>
                </a:lnTo>
                <a:lnTo>
                  <a:pt x="4598" y="25565"/>
                </a:lnTo>
                <a:lnTo>
                  <a:pt x="1148" y="37394"/>
                </a:lnTo>
                <a:lnTo>
                  <a:pt x="0" y="50886"/>
                </a:lnTo>
                <a:lnTo>
                  <a:pt x="620" y="61256"/>
                </a:lnTo>
                <a:lnTo>
                  <a:pt x="3472" y="73884"/>
                </a:lnTo>
                <a:lnTo>
                  <a:pt x="8638" y="84490"/>
                </a:lnTo>
                <a:lnTo>
                  <a:pt x="10427" y="87751"/>
                </a:lnTo>
                <a:lnTo>
                  <a:pt x="19888" y="97713"/>
                </a:lnTo>
                <a:lnTo>
                  <a:pt x="19199" y="85450"/>
                </a:lnTo>
                <a:lnTo>
                  <a:pt x="17375" y="79559"/>
                </a:lnTo>
                <a:lnTo>
                  <a:pt x="15199" y="67365"/>
                </a:lnTo>
                <a:lnTo>
                  <a:pt x="14401" y="52806"/>
                </a:lnTo>
                <a:lnTo>
                  <a:pt x="14401" y="45125"/>
                </a:lnTo>
                <a:lnTo>
                  <a:pt x="15360" y="36484"/>
                </a:lnTo>
                <a:lnTo>
                  <a:pt x="16318" y="27843"/>
                </a:lnTo>
                <a:lnTo>
                  <a:pt x="17282" y="19202"/>
                </a:lnTo>
                <a:lnTo>
                  <a:pt x="20157" y="13441"/>
                </a:lnTo>
                <a:lnTo>
                  <a:pt x="23039" y="9601"/>
                </a:lnTo>
                <a:lnTo>
                  <a:pt x="25920" y="5760"/>
                </a:lnTo>
                <a:lnTo>
                  <a:pt x="28802" y="4815"/>
                </a:lnTo>
                <a:lnTo>
                  <a:pt x="34558" y="4815"/>
                </a:lnTo>
                <a:lnTo>
                  <a:pt x="37440" y="5760"/>
                </a:lnTo>
                <a:lnTo>
                  <a:pt x="42237" y="9601"/>
                </a:lnTo>
                <a:lnTo>
                  <a:pt x="44160" y="13441"/>
                </a:lnTo>
                <a:lnTo>
                  <a:pt x="46078" y="19202"/>
                </a:lnTo>
                <a:lnTo>
                  <a:pt x="48366" y="32639"/>
                </a:lnTo>
                <a:lnTo>
                  <a:pt x="48958" y="47045"/>
                </a:lnTo>
                <a:lnTo>
                  <a:pt x="48752" y="57991"/>
                </a:lnTo>
                <a:lnTo>
                  <a:pt x="47802" y="70959"/>
                </a:lnTo>
                <a:lnTo>
                  <a:pt x="46078" y="81610"/>
                </a:lnTo>
                <a:lnTo>
                  <a:pt x="44160" y="87355"/>
                </a:lnTo>
                <a:lnTo>
                  <a:pt x="42237" y="91196"/>
                </a:lnTo>
                <a:lnTo>
                  <a:pt x="39357" y="93116"/>
                </a:lnTo>
                <a:lnTo>
                  <a:pt x="36481" y="95036"/>
                </a:lnTo>
                <a:lnTo>
                  <a:pt x="34558" y="96956"/>
                </a:lnTo>
                <a:lnTo>
                  <a:pt x="31677" y="96956"/>
                </a:lnTo>
                <a:lnTo>
                  <a:pt x="31677" y="100797"/>
                </a:lnTo>
                <a:lnTo>
                  <a:pt x="36481" y="100797"/>
                </a:lnTo>
                <a:lnTo>
                  <a:pt x="41279" y="98892"/>
                </a:lnTo>
                <a:lnTo>
                  <a:pt x="46078" y="96011"/>
                </a:lnTo>
                <a:lnTo>
                  <a:pt x="50875" y="92171"/>
                </a:lnTo>
                <a:lnTo>
                  <a:pt x="55680" y="86395"/>
                </a:lnTo>
                <a:lnTo>
                  <a:pt x="58561" y="78729"/>
                </a:lnTo>
                <a:lnTo>
                  <a:pt x="62348" y="63869"/>
                </a:lnTo>
                <a:lnTo>
                  <a:pt x="63360" y="49926"/>
                </a:lnTo>
                <a:lnTo>
                  <a:pt x="63331" y="47517"/>
                </a:lnTo>
                <a:lnTo>
                  <a:pt x="61812" y="33480"/>
                </a:lnTo>
                <a:lnTo>
                  <a:pt x="57982" y="21542"/>
                </a:lnTo>
                <a:lnTo>
                  <a:pt x="51840" y="11521"/>
                </a:lnTo>
                <a:lnTo>
                  <a:pt x="46078" y="3840"/>
                </a:lnTo>
                <a:lnTo>
                  <a:pt x="39357" y="0"/>
                </a:lnTo>
                <a:lnTo>
                  <a:pt x="27837" y="0"/>
                </a:lnTo>
                <a:lnTo>
                  <a:pt x="23039" y="1920"/>
                </a:lnTo>
                <a:lnTo>
                  <a:pt x="19199" y="4815"/>
                </a:lnTo>
                <a:lnTo>
                  <a:pt x="13443" y="8656"/>
                </a:lnTo>
                <a:lnTo>
                  <a:pt x="8638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2" name="object 1432"/>
          <p:cNvSpPr/>
          <p:nvPr/>
        </p:nvSpPr>
        <p:spPr>
          <a:xfrm>
            <a:off x="1404675" y="7150882"/>
            <a:ext cx="12478" cy="15346"/>
          </a:xfrm>
          <a:custGeom>
            <a:avLst/>
            <a:gdLst/>
            <a:ahLst/>
            <a:cxnLst/>
            <a:rect l="l" t="t" r="r" b="b"/>
            <a:pathLst>
              <a:path w="12478" h="15346">
                <a:moveTo>
                  <a:pt x="6720" y="11506"/>
                </a:moveTo>
                <a:lnTo>
                  <a:pt x="2881" y="7665"/>
                </a:lnTo>
                <a:lnTo>
                  <a:pt x="0" y="0"/>
                </a:lnTo>
                <a:lnTo>
                  <a:pt x="689" y="12262"/>
                </a:lnTo>
                <a:lnTo>
                  <a:pt x="12478" y="15346"/>
                </a:lnTo>
                <a:lnTo>
                  <a:pt x="12478" y="11506"/>
                </a:lnTo>
                <a:lnTo>
                  <a:pt x="6720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3" name="object 1433"/>
          <p:cNvSpPr/>
          <p:nvPr/>
        </p:nvSpPr>
        <p:spPr>
          <a:xfrm>
            <a:off x="1459396" y="7065431"/>
            <a:ext cx="63354" cy="100797"/>
          </a:xfrm>
          <a:custGeom>
            <a:avLst/>
            <a:gdLst/>
            <a:ahLst/>
            <a:cxnLst/>
            <a:rect l="l" t="t" r="r" b="b"/>
            <a:pathLst>
              <a:path w="63354" h="100797">
                <a:moveTo>
                  <a:pt x="8638" y="14401"/>
                </a:moveTo>
                <a:lnTo>
                  <a:pt x="4799" y="23042"/>
                </a:lnTo>
                <a:lnTo>
                  <a:pt x="3956" y="25428"/>
                </a:lnTo>
                <a:lnTo>
                  <a:pt x="1075" y="37313"/>
                </a:lnTo>
                <a:lnTo>
                  <a:pt x="0" y="50886"/>
                </a:lnTo>
                <a:lnTo>
                  <a:pt x="580" y="61078"/>
                </a:lnTo>
                <a:lnTo>
                  <a:pt x="3202" y="73807"/>
                </a:lnTo>
                <a:lnTo>
                  <a:pt x="7679" y="84490"/>
                </a:lnTo>
                <a:lnTo>
                  <a:pt x="9726" y="87751"/>
                </a:lnTo>
                <a:lnTo>
                  <a:pt x="19637" y="97713"/>
                </a:lnTo>
                <a:lnTo>
                  <a:pt x="14933" y="67364"/>
                </a:lnTo>
                <a:lnTo>
                  <a:pt x="14395" y="52806"/>
                </a:lnTo>
                <a:lnTo>
                  <a:pt x="14395" y="36484"/>
                </a:lnTo>
                <a:lnTo>
                  <a:pt x="16317" y="27843"/>
                </a:lnTo>
                <a:lnTo>
                  <a:pt x="17276" y="19202"/>
                </a:lnTo>
                <a:lnTo>
                  <a:pt x="19199" y="13441"/>
                </a:lnTo>
                <a:lnTo>
                  <a:pt x="23039" y="9601"/>
                </a:lnTo>
                <a:lnTo>
                  <a:pt x="25914" y="5760"/>
                </a:lnTo>
                <a:lnTo>
                  <a:pt x="28795" y="4815"/>
                </a:lnTo>
                <a:lnTo>
                  <a:pt x="34558" y="4815"/>
                </a:lnTo>
                <a:lnTo>
                  <a:pt x="36475" y="5760"/>
                </a:lnTo>
                <a:lnTo>
                  <a:pt x="39357" y="6720"/>
                </a:lnTo>
                <a:lnTo>
                  <a:pt x="41279" y="9601"/>
                </a:lnTo>
                <a:lnTo>
                  <a:pt x="44154" y="13441"/>
                </a:lnTo>
                <a:lnTo>
                  <a:pt x="45119" y="19202"/>
                </a:lnTo>
                <a:lnTo>
                  <a:pt x="45898" y="21223"/>
                </a:lnTo>
                <a:lnTo>
                  <a:pt x="48280" y="32692"/>
                </a:lnTo>
                <a:lnTo>
                  <a:pt x="48958" y="47045"/>
                </a:lnTo>
                <a:lnTo>
                  <a:pt x="48751" y="57991"/>
                </a:lnTo>
                <a:lnTo>
                  <a:pt x="47799" y="70959"/>
                </a:lnTo>
                <a:lnTo>
                  <a:pt x="46078" y="81610"/>
                </a:lnTo>
                <a:lnTo>
                  <a:pt x="44154" y="87355"/>
                </a:lnTo>
                <a:lnTo>
                  <a:pt x="42237" y="91196"/>
                </a:lnTo>
                <a:lnTo>
                  <a:pt x="39357" y="93116"/>
                </a:lnTo>
                <a:lnTo>
                  <a:pt x="36475" y="95036"/>
                </a:lnTo>
                <a:lnTo>
                  <a:pt x="33599" y="96956"/>
                </a:lnTo>
                <a:lnTo>
                  <a:pt x="31677" y="96956"/>
                </a:lnTo>
                <a:lnTo>
                  <a:pt x="30719" y="100797"/>
                </a:lnTo>
                <a:lnTo>
                  <a:pt x="35516" y="100797"/>
                </a:lnTo>
                <a:lnTo>
                  <a:pt x="40315" y="98892"/>
                </a:lnTo>
                <a:lnTo>
                  <a:pt x="46078" y="96011"/>
                </a:lnTo>
                <a:lnTo>
                  <a:pt x="50875" y="92171"/>
                </a:lnTo>
                <a:lnTo>
                  <a:pt x="54716" y="86395"/>
                </a:lnTo>
                <a:lnTo>
                  <a:pt x="58555" y="78729"/>
                </a:lnTo>
                <a:lnTo>
                  <a:pt x="62344" y="63869"/>
                </a:lnTo>
                <a:lnTo>
                  <a:pt x="63354" y="49926"/>
                </a:lnTo>
                <a:lnTo>
                  <a:pt x="63325" y="47517"/>
                </a:lnTo>
                <a:lnTo>
                  <a:pt x="61806" y="33480"/>
                </a:lnTo>
                <a:lnTo>
                  <a:pt x="57976" y="21542"/>
                </a:lnTo>
                <a:lnTo>
                  <a:pt x="51834" y="11521"/>
                </a:lnTo>
                <a:lnTo>
                  <a:pt x="46078" y="3840"/>
                </a:lnTo>
                <a:lnTo>
                  <a:pt x="39357" y="0"/>
                </a:lnTo>
                <a:lnTo>
                  <a:pt x="26878" y="0"/>
                </a:lnTo>
                <a:lnTo>
                  <a:pt x="23039" y="1920"/>
                </a:lnTo>
                <a:lnTo>
                  <a:pt x="18234" y="4815"/>
                </a:lnTo>
                <a:lnTo>
                  <a:pt x="12478" y="8656"/>
                </a:lnTo>
                <a:lnTo>
                  <a:pt x="8638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4" name="object 1434"/>
          <p:cNvSpPr/>
          <p:nvPr/>
        </p:nvSpPr>
        <p:spPr>
          <a:xfrm>
            <a:off x="1474329" y="7132796"/>
            <a:ext cx="16744" cy="33432"/>
          </a:xfrm>
          <a:custGeom>
            <a:avLst/>
            <a:gdLst/>
            <a:ahLst/>
            <a:cxnLst/>
            <a:rect l="l" t="t" r="r" b="b"/>
            <a:pathLst>
              <a:path w="16744" h="33432">
                <a:moveTo>
                  <a:pt x="10980" y="29592"/>
                </a:moveTo>
                <a:lnTo>
                  <a:pt x="7141" y="25751"/>
                </a:lnTo>
                <a:lnTo>
                  <a:pt x="4266" y="18085"/>
                </a:lnTo>
                <a:lnTo>
                  <a:pt x="2048" y="12194"/>
                </a:lnTo>
                <a:lnTo>
                  <a:pt x="0" y="0"/>
                </a:lnTo>
                <a:lnTo>
                  <a:pt x="4703" y="30348"/>
                </a:lnTo>
                <a:lnTo>
                  <a:pt x="15785" y="33432"/>
                </a:lnTo>
                <a:lnTo>
                  <a:pt x="16744" y="29592"/>
                </a:lnTo>
                <a:lnTo>
                  <a:pt x="10980" y="295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5" name="object 1435"/>
          <p:cNvSpPr/>
          <p:nvPr/>
        </p:nvSpPr>
        <p:spPr>
          <a:xfrm>
            <a:off x="1314437" y="6709288"/>
            <a:ext cx="56637" cy="98877"/>
          </a:xfrm>
          <a:custGeom>
            <a:avLst/>
            <a:gdLst/>
            <a:ahLst/>
            <a:cxnLst/>
            <a:rect l="l" t="t" r="r" b="b"/>
            <a:pathLst>
              <a:path w="56637" h="98877">
                <a:moveTo>
                  <a:pt x="21122" y="0"/>
                </a:moveTo>
                <a:lnTo>
                  <a:pt x="2881" y="37444"/>
                </a:lnTo>
                <a:lnTo>
                  <a:pt x="11519" y="37444"/>
                </a:lnTo>
                <a:lnTo>
                  <a:pt x="19199" y="39364"/>
                </a:lnTo>
                <a:lnTo>
                  <a:pt x="23996" y="41285"/>
                </a:lnTo>
                <a:lnTo>
                  <a:pt x="30717" y="44150"/>
                </a:lnTo>
                <a:lnTo>
                  <a:pt x="36481" y="47990"/>
                </a:lnTo>
                <a:lnTo>
                  <a:pt x="39361" y="52806"/>
                </a:lnTo>
                <a:lnTo>
                  <a:pt x="43202" y="57591"/>
                </a:lnTo>
                <a:lnTo>
                  <a:pt x="45119" y="63367"/>
                </a:lnTo>
                <a:lnTo>
                  <a:pt x="45119" y="75834"/>
                </a:lnTo>
                <a:lnTo>
                  <a:pt x="43202" y="80634"/>
                </a:lnTo>
                <a:lnTo>
                  <a:pt x="39361" y="84475"/>
                </a:lnTo>
                <a:lnTo>
                  <a:pt x="34558" y="89275"/>
                </a:lnTo>
                <a:lnTo>
                  <a:pt x="29760" y="91196"/>
                </a:lnTo>
                <a:lnTo>
                  <a:pt x="20157" y="91196"/>
                </a:lnTo>
                <a:lnTo>
                  <a:pt x="17282" y="90236"/>
                </a:lnTo>
                <a:lnTo>
                  <a:pt x="13443" y="87355"/>
                </a:lnTo>
                <a:lnTo>
                  <a:pt x="11519" y="85435"/>
                </a:lnTo>
                <a:lnTo>
                  <a:pt x="9602" y="84475"/>
                </a:lnTo>
                <a:lnTo>
                  <a:pt x="7679" y="84475"/>
                </a:lnTo>
                <a:lnTo>
                  <a:pt x="6720" y="83515"/>
                </a:lnTo>
                <a:lnTo>
                  <a:pt x="3840" y="83515"/>
                </a:lnTo>
                <a:lnTo>
                  <a:pt x="1923" y="84475"/>
                </a:lnTo>
                <a:lnTo>
                  <a:pt x="958" y="85435"/>
                </a:lnTo>
                <a:lnTo>
                  <a:pt x="0" y="86395"/>
                </a:lnTo>
                <a:lnTo>
                  <a:pt x="0" y="91196"/>
                </a:lnTo>
                <a:lnTo>
                  <a:pt x="958" y="94076"/>
                </a:lnTo>
                <a:lnTo>
                  <a:pt x="3840" y="95996"/>
                </a:lnTo>
                <a:lnTo>
                  <a:pt x="6720" y="97916"/>
                </a:lnTo>
                <a:lnTo>
                  <a:pt x="10561" y="98877"/>
                </a:lnTo>
                <a:lnTo>
                  <a:pt x="22079" y="98877"/>
                </a:lnTo>
                <a:lnTo>
                  <a:pt x="27843" y="96956"/>
                </a:lnTo>
                <a:lnTo>
                  <a:pt x="33599" y="95036"/>
                </a:lnTo>
                <a:lnTo>
                  <a:pt x="37440" y="93116"/>
                </a:lnTo>
                <a:lnTo>
                  <a:pt x="40320" y="90236"/>
                </a:lnTo>
                <a:lnTo>
                  <a:pt x="44160" y="87355"/>
                </a:lnTo>
                <a:lnTo>
                  <a:pt x="47041" y="84475"/>
                </a:lnTo>
                <a:lnTo>
                  <a:pt x="49917" y="80634"/>
                </a:lnTo>
                <a:lnTo>
                  <a:pt x="51840" y="75834"/>
                </a:lnTo>
                <a:lnTo>
                  <a:pt x="53757" y="71993"/>
                </a:lnTo>
                <a:lnTo>
                  <a:pt x="54720" y="67208"/>
                </a:lnTo>
                <a:lnTo>
                  <a:pt x="54720" y="52806"/>
                </a:lnTo>
                <a:lnTo>
                  <a:pt x="51840" y="45125"/>
                </a:lnTo>
                <a:lnTo>
                  <a:pt x="45119" y="39364"/>
                </a:lnTo>
                <a:lnTo>
                  <a:pt x="39459" y="34488"/>
                </a:lnTo>
                <a:lnTo>
                  <a:pt x="28522" y="28450"/>
                </a:lnTo>
                <a:lnTo>
                  <a:pt x="15358" y="24963"/>
                </a:lnTo>
                <a:lnTo>
                  <a:pt x="21122" y="11521"/>
                </a:lnTo>
                <a:lnTo>
                  <a:pt x="50881" y="11521"/>
                </a:lnTo>
                <a:lnTo>
                  <a:pt x="56637" y="0"/>
                </a:lnTo>
                <a:lnTo>
                  <a:pt x="211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6" name="object 1436"/>
          <p:cNvSpPr/>
          <p:nvPr/>
        </p:nvSpPr>
        <p:spPr>
          <a:xfrm>
            <a:off x="1385476" y="6706407"/>
            <a:ext cx="63360" cy="101757"/>
          </a:xfrm>
          <a:custGeom>
            <a:avLst/>
            <a:gdLst/>
            <a:ahLst/>
            <a:cxnLst/>
            <a:rect l="l" t="t" r="r" b="b"/>
            <a:pathLst>
              <a:path w="63360" h="101757">
                <a:moveTo>
                  <a:pt x="0" y="51846"/>
                </a:moveTo>
                <a:lnTo>
                  <a:pt x="619" y="61633"/>
                </a:lnTo>
                <a:lnTo>
                  <a:pt x="3471" y="74163"/>
                </a:lnTo>
                <a:lnTo>
                  <a:pt x="8638" y="85435"/>
                </a:lnTo>
                <a:lnTo>
                  <a:pt x="10432" y="88471"/>
                </a:lnTo>
                <a:lnTo>
                  <a:pt x="19891" y="98348"/>
                </a:lnTo>
                <a:lnTo>
                  <a:pt x="22081" y="93116"/>
                </a:lnTo>
                <a:lnTo>
                  <a:pt x="19199" y="86395"/>
                </a:lnTo>
                <a:lnTo>
                  <a:pt x="17375" y="80111"/>
                </a:lnTo>
                <a:lnTo>
                  <a:pt x="15199" y="68047"/>
                </a:lnTo>
                <a:lnTo>
                  <a:pt x="14401" y="53751"/>
                </a:lnTo>
                <a:lnTo>
                  <a:pt x="14403" y="53174"/>
                </a:lnTo>
                <a:lnTo>
                  <a:pt x="15025" y="40514"/>
                </a:lnTo>
                <a:lnTo>
                  <a:pt x="16318" y="27843"/>
                </a:lnTo>
                <a:lnTo>
                  <a:pt x="17282" y="20162"/>
                </a:lnTo>
                <a:lnTo>
                  <a:pt x="20157" y="13441"/>
                </a:lnTo>
                <a:lnTo>
                  <a:pt x="23039" y="9601"/>
                </a:lnTo>
                <a:lnTo>
                  <a:pt x="25920" y="6720"/>
                </a:lnTo>
                <a:lnTo>
                  <a:pt x="28802" y="4800"/>
                </a:lnTo>
                <a:lnTo>
                  <a:pt x="34558" y="4800"/>
                </a:lnTo>
                <a:lnTo>
                  <a:pt x="37440" y="5760"/>
                </a:lnTo>
                <a:lnTo>
                  <a:pt x="39357" y="7680"/>
                </a:lnTo>
                <a:lnTo>
                  <a:pt x="42237" y="9601"/>
                </a:lnTo>
                <a:lnTo>
                  <a:pt x="44160" y="13441"/>
                </a:lnTo>
                <a:lnTo>
                  <a:pt x="46078" y="19202"/>
                </a:lnTo>
                <a:lnTo>
                  <a:pt x="48365" y="32954"/>
                </a:lnTo>
                <a:lnTo>
                  <a:pt x="48958" y="47030"/>
                </a:lnTo>
                <a:lnTo>
                  <a:pt x="48752" y="58550"/>
                </a:lnTo>
                <a:lnTo>
                  <a:pt x="47802" y="71623"/>
                </a:lnTo>
                <a:lnTo>
                  <a:pt x="46078" y="81594"/>
                </a:lnTo>
                <a:lnTo>
                  <a:pt x="44160" y="87355"/>
                </a:lnTo>
                <a:lnTo>
                  <a:pt x="42237" y="91196"/>
                </a:lnTo>
                <a:lnTo>
                  <a:pt x="39357" y="93116"/>
                </a:lnTo>
                <a:lnTo>
                  <a:pt x="36481" y="95996"/>
                </a:lnTo>
                <a:lnTo>
                  <a:pt x="34558" y="96956"/>
                </a:lnTo>
                <a:lnTo>
                  <a:pt x="31677" y="96956"/>
                </a:lnTo>
                <a:lnTo>
                  <a:pt x="31677" y="101757"/>
                </a:lnTo>
                <a:lnTo>
                  <a:pt x="36481" y="101757"/>
                </a:lnTo>
                <a:lnTo>
                  <a:pt x="41279" y="99837"/>
                </a:lnTo>
                <a:lnTo>
                  <a:pt x="46078" y="95996"/>
                </a:lnTo>
                <a:lnTo>
                  <a:pt x="50875" y="92156"/>
                </a:lnTo>
                <a:lnTo>
                  <a:pt x="55680" y="86395"/>
                </a:lnTo>
                <a:lnTo>
                  <a:pt x="58561" y="78714"/>
                </a:lnTo>
                <a:lnTo>
                  <a:pt x="62347" y="63863"/>
                </a:lnTo>
                <a:lnTo>
                  <a:pt x="63360" y="49926"/>
                </a:lnTo>
                <a:lnTo>
                  <a:pt x="63331" y="47517"/>
                </a:lnTo>
                <a:lnTo>
                  <a:pt x="61812" y="33480"/>
                </a:lnTo>
                <a:lnTo>
                  <a:pt x="57982" y="21542"/>
                </a:lnTo>
                <a:lnTo>
                  <a:pt x="51840" y="11521"/>
                </a:lnTo>
                <a:lnTo>
                  <a:pt x="46078" y="3840"/>
                </a:lnTo>
                <a:lnTo>
                  <a:pt x="39357" y="0"/>
                </a:lnTo>
                <a:lnTo>
                  <a:pt x="27837" y="0"/>
                </a:lnTo>
                <a:lnTo>
                  <a:pt x="23039" y="1920"/>
                </a:lnTo>
                <a:lnTo>
                  <a:pt x="19199" y="4800"/>
                </a:lnTo>
                <a:lnTo>
                  <a:pt x="13443" y="8641"/>
                </a:lnTo>
                <a:lnTo>
                  <a:pt x="8638" y="15361"/>
                </a:lnTo>
                <a:lnTo>
                  <a:pt x="5763" y="23042"/>
                </a:lnTo>
                <a:lnTo>
                  <a:pt x="4308" y="26266"/>
                </a:lnTo>
                <a:lnTo>
                  <a:pt x="1076" y="37979"/>
                </a:lnTo>
                <a:lnTo>
                  <a:pt x="0" y="51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7" name="object 1437"/>
          <p:cNvSpPr/>
          <p:nvPr/>
        </p:nvSpPr>
        <p:spPr>
          <a:xfrm>
            <a:off x="1405367" y="6799524"/>
            <a:ext cx="11785" cy="8641"/>
          </a:xfrm>
          <a:custGeom>
            <a:avLst/>
            <a:gdLst/>
            <a:ahLst/>
            <a:cxnLst/>
            <a:rect l="l" t="t" r="r" b="b"/>
            <a:pathLst>
              <a:path w="11785" h="8641">
                <a:moveTo>
                  <a:pt x="6028" y="3840"/>
                </a:moveTo>
                <a:lnTo>
                  <a:pt x="2189" y="0"/>
                </a:lnTo>
                <a:lnTo>
                  <a:pt x="0" y="5232"/>
                </a:lnTo>
                <a:lnTo>
                  <a:pt x="11785" y="8641"/>
                </a:lnTo>
                <a:lnTo>
                  <a:pt x="11785" y="3840"/>
                </a:lnTo>
                <a:lnTo>
                  <a:pt x="6028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8" name="object 1438"/>
          <p:cNvSpPr/>
          <p:nvPr/>
        </p:nvSpPr>
        <p:spPr>
          <a:xfrm>
            <a:off x="1459396" y="6706407"/>
            <a:ext cx="63354" cy="101757"/>
          </a:xfrm>
          <a:custGeom>
            <a:avLst/>
            <a:gdLst/>
            <a:ahLst/>
            <a:cxnLst/>
            <a:rect l="l" t="t" r="r" b="b"/>
            <a:pathLst>
              <a:path w="63354" h="101757">
                <a:moveTo>
                  <a:pt x="7679" y="85435"/>
                </a:moveTo>
                <a:lnTo>
                  <a:pt x="9731" y="88471"/>
                </a:lnTo>
                <a:lnTo>
                  <a:pt x="14933" y="68047"/>
                </a:lnTo>
                <a:lnTo>
                  <a:pt x="14395" y="53751"/>
                </a:lnTo>
                <a:lnTo>
                  <a:pt x="14395" y="53174"/>
                </a:lnTo>
                <a:lnTo>
                  <a:pt x="14652" y="40514"/>
                </a:lnTo>
                <a:lnTo>
                  <a:pt x="16317" y="27843"/>
                </a:lnTo>
                <a:lnTo>
                  <a:pt x="17276" y="20162"/>
                </a:lnTo>
                <a:lnTo>
                  <a:pt x="19199" y="13441"/>
                </a:lnTo>
                <a:lnTo>
                  <a:pt x="23039" y="9601"/>
                </a:lnTo>
                <a:lnTo>
                  <a:pt x="25914" y="6720"/>
                </a:lnTo>
                <a:lnTo>
                  <a:pt x="28795" y="4800"/>
                </a:lnTo>
                <a:lnTo>
                  <a:pt x="34558" y="4800"/>
                </a:lnTo>
                <a:lnTo>
                  <a:pt x="36475" y="5760"/>
                </a:lnTo>
                <a:lnTo>
                  <a:pt x="39357" y="7680"/>
                </a:lnTo>
                <a:lnTo>
                  <a:pt x="41279" y="9601"/>
                </a:lnTo>
                <a:lnTo>
                  <a:pt x="44154" y="13441"/>
                </a:lnTo>
                <a:lnTo>
                  <a:pt x="45119" y="19202"/>
                </a:lnTo>
                <a:lnTo>
                  <a:pt x="45894" y="21438"/>
                </a:lnTo>
                <a:lnTo>
                  <a:pt x="48280" y="33005"/>
                </a:lnTo>
                <a:lnTo>
                  <a:pt x="48958" y="47030"/>
                </a:lnTo>
                <a:lnTo>
                  <a:pt x="48751" y="58550"/>
                </a:lnTo>
                <a:lnTo>
                  <a:pt x="47799" y="71623"/>
                </a:lnTo>
                <a:lnTo>
                  <a:pt x="46078" y="81594"/>
                </a:lnTo>
                <a:lnTo>
                  <a:pt x="44154" y="87355"/>
                </a:lnTo>
                <a:lnTo>
                  <a:pt x="42237" y="91196"/>
                </a:lnTo>
                <a:lnTo>
                  <a:pt x="39357" y="93116"/>
                </a:lnTo>
                <a:lnTo>
                  <a:pt x="36475" y="95996"/>
                </a:lnTo>
                <a:lnTo>
                  <a:pt x="33599" y="96956"/>
                </a:lnTo>
                <a:lnTo>
                  <a:pt x="25914" y="96956"/>
                </a:lnTo>
                <a:lnTo>
                  <a:pt x="22075" y="93116"/>
                </a:lnTo>
                <a:lnTo>
                  <a:pt x="19640" y="98348"/>
                </a:lnTo>
                <a:lnTo>
                  <a:pt x="30719" y="101757"/>
                </a:lnTo>
                <a:lnTo>
                  <a:pt x="35516" y="101757"/>
                </a:lnTo>
                <a:lnTo>
                  <a:pt x="40315" y="99837"/>
                </a:lnTo>
                <a:lnTo>
                  <a:pt x="46078" y="95996"/>
                </a:lnTo>
                <a:lnTo>
                  <a:pt x="50875" y="92156"/>
                </a:lnTo>
                <a:lnTo>
                  <a:pt x="54716" y="86395"/>
                </a:lnTo>
                <a:lnTo>
                  <a:pt x="58555" y="78714"/>
                </a:lnTo>
                <a:lnTo>
                  <a:pt x="62343" y="63863"/>
                </a:lnTo>
                <a:lnTo>
                  <a:pt x="63354" y="49926"/>
                </a:lnTo>
                <a:lnTo>
                  <a:pt x="63325" y="47517"/>
                </a:lnTo>
                <a:lnTo>
                  <a:pt x="61806" y="33480"/>
                </a:lnTo>
                <a:lnTo>
                  <a:pt x="57976" y="21542"/>
                </a:lnTo>
                <a:lnTo>
                  <a:pt x="51834" y="11521"/>
                </a:lnTo>
                <a:lnTo>
                  <a:pt x="46078" y="3840"/>
                </a:lnTo>
                <a:lnTo>
                  <a:pt x="39357" y="0"/>
                </a:lnTo>
                <a:lnTo>
                  <a:pt x="26878" y="0"/>
                </a:lnTo>
                <a:lnTo>
                  <a:pt x="23039" y="1920"/>
                </a:lnTo>
                <a:lnTo>
                  <a:pt x="18234" y="4800"/>
                </a:lnTo>
                <a:lnTo>
                  <a:pt x="12478" y="8641"/>
                </a:lnTo>
                <a:lnTo>
                  <a:pt x="8638" y="15361"/>
                </a:lnTo>
                <a:lnTo>
                  <a:pt x="4799" y="23042"/>
                </a:lnTo>
                <a:lnTo>
                  <a:pt x="1009" y="37903"/>
                </a:lnTo>
                <a:lnTo>
                  <a:pt x="0" y="51846"/>
                </a:lnTo>
                <a:lnTo>
                  <a:pt x="578" y="61462"/>
                </a:lnTo>
                <a:lnTo>
                  <a:pt x="3200" y="74084"/>
                </a:lnTo>
                <a:lnTo>
                  <a:pt x="7679" y="85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9" name="object 1439"/>
          <p:cNvSpPr/>
          <p:nvPr/>
        </p:nvSpPr>
        <p:spPr>
          <a:xfrm>
            <a:off x="1469128" y="6774454"/>
            <a:ext cx="12343" cy="30301"/>
          </a:xfrm>
          <a:custGeom>
            <a:avLst/>
            <a:gdLst/>
            <a:ahLst/>
            <a:cxnLst/>
            <a:rect l="l" t="t" r="r" b="b"/>
            <a:pathLst>
              <a:path w="12343" h="30301">
                <a:moveTo>
                  <a:pt x="9908" y="30301"/>
                </a:moveTo>
                <a:lnTo>
                  <a:pt x="12343" y="25069"/>
                </a:lnTo>
                <a:lnTo>
                  <a:pt x="9467" y="18348"/>
                </a:lnTo>
                <a:lnTo>
                  <a:pt x="7249" y="12063"/>
                </a:lnTo>
                <a:lnTo>
                  <a:pt x="5201" y="0"/>
                </a:lnTo>
                <a:lnTo>
                  <a:pt x="0" y="20423"/>
                </a:lnTo>
                <a:lnTo>
                  <a:pt x="9908" y="303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0" name="object 1440"/>
          <p:cNvSpPr/>
          <p:nvPr/>
        </p:nvSpPr>
        <p:spPr>
          <a:xfrm>
            <a:off x="1313479" y="6348343"/>
            <a:ext cx="59519" cy="100797"/>
          </a:xfrm>
          <a:custGeom>
            <a:avLst/>
            <a:gdLst/>
            <a:ahLst/>
            <a:cxnLst/>
            <a:rect l="l" t="t" r="r" b="b"/>
            <a:pathLst>
              <a:path w="59519" h="100797">
                <a:moveTo>
                  <a:pt x="1111" y="72084"/>
                </a:moveTo>
                <a:lnTo>
                  <a:pt x="5649" y="83960"/>
                </a:lnTo>
                <a:lnTo>
                  <a:pt x="13437" y="94076"/>
                </a:lnTo>
                <a:lnTo>
                  <a:pt x="18240" y="98877"/>
                </a:lnTo>
                <a:lnTo>
                  <a:pt x="23996" y="100797"/>
                </a:lnTo>
                <a:lnTo>
                  <a:pt x="25920" y="95996"/>
                </a:lnTo>
                <a:lnTo>
                  <a:pt x="23996" y="93116"/>
                </a:lnTo>
                <a:lnTo>
                  <a:pt x="20157" y="90236"/>
                </a:lnTo>
                <a:lnTo>
                  <a:pt x="17276" y="86395"/>
                </a:lnTo>
                <a:lnTo>
                  <a:pt x="16317" y="80634"/>
                </a:lnTo>
                <a:lnTo>
                  <a:pt x="14401" y="74874"/>
                </a:lnTo>
                <a:lnTo>
                  <a:pt x="13437" y="70073"/>
                </a:lnTo>
                <a:lnTo>
                  <a:pt x="13437" y="56631"/>
                </a:lnTo>
                <a:lnTo>
                  <a:pt x="14401" y="49911"/>
                </a:lnTo>
                <a:lnTo>
                  <a:pt x="19199" y="47990"/>
                </a:lnTo>
                <a:lnTo>
                  <a:pt x="23038" y="40325"/>
                </a:lnTo>
                <a:lnTo>
                  <a:pt x="16317" y="45110"/>
                </a:lnTo>
                <a:lnTo>
                  <a:pt x="17276" y="38389"/>
                </a:lnTo>
                <a:lnTo>
                  <a:pt x="20157" y="32644"/>
                </a:lnTo>
                <a:lnTo>
                  <a:pt x="22081" y="27828"/>
                </a:lnTo>
                <a:lnTo>
                  <a:pt x="24955" y="23042"/>
                </a:lnTo>
                <a:lnTo>
                  <a:pt x="27837" y="19202"/>
                </a:lnTo>
                <a:lnTo>
                  <a:pt x="31676" y="15361"/>
                </a:lnTo>
                <a:lnTo>
                  <a:pt x="36481" y="11521"/>
                </a:lnTo>
                <a:lnTo>
                  <a:pt x="40320" y="8641"/>
                </a:lnTo>
                <a:lnTo>
                  <a:pt x="44160" y="6720"/>
                </a:lnTo>
                <a:lnTo>
                  <a:pt x="47999" y="4800"/>
                </a:lnTo>
                <a:lnTo>
                  <a:pt x="52798" y="2880"/>
                </a:lnTo>
                <a:lnTo>
                  <a:pt x="59519" y="2880"/>
                </a:lnTo>
                <a:lnTo>
                  <a:pt x="59519" y="0"/>
                </a:lnTo>
                <a:lnTo>
                  <a:pt x="49917" y="0"/>
                </a:lnTo>
                <a:lnTo>
                  <a:pt x="44160" y="960"/>
                </a:lnTo>
                <a:lnTo>
                  <a:pt x="38398" y="2880"/>
                </a:lnTo>
                <a:lnTo>
                  <a:pt x="32641" y="4800"/>
                </a:lnTo>
                <a:lnTo>
                  <a:pt x="26878" y="9585"/>
                </a:lnTo>
                <a:lnTo>
                  <a:pt x="20157" y="15361"/>
                </a:lnTo>
                <a:lnTo>
                  <a:pt x="11191" y="25499"/>
                </a:lnTo>
                <a:lnTo>
                  <a:pt x="4799" y="36484"/>
                </a:lnTo>
                <a:lnTo>
                  <a:pt x="1318" y="48595"/>
                </a:lnTo>
                <a:lnTo>
                  <a:pt x="0" y="61432"/>
                </a:lnTo>
                <a:lnTo>
                  <a:pt x="1111" y="720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1" name="object 1441"/>
          <p:cNvSpPr/>
          <p:nvPr/>
        </p:nvSpPr>
        <p:spPr>
          <a:xfrm>
            <a:off x="1332678" y="6385773"/>
            <a:ext cx="42237" cy="63367"/>
          </a:xfrm>
          <a:custGeom>
            <a:avLst/>
            <a:gdLst/>
            <a:ahLst/>
            <a:cxnLst/>
            <a:rect l="l" t="t" r="r" b="b"/>
            <a:pathLst>
              <a:path w="42237" h="63367">
                <a:moveTo>
                  <a:pt x="11519" y="63367"/>
                </a:moveTo>
                <a:lnTo>
                  <a:pt x="24831" y="60177"/>
                </a:lnTo>
                <a:lnTo>
                  <a:pt x="34558" y="50886"/>
                </a:lnTo>
                <a:lnTo>
                  <a:pt x="39355" y="44165"/>
                </a:lnTo>
                <a:lnTo>
                  <a:pt x="42237" y="37444"/>
                </a:lnTo>
                <a:lnTo>
                  <a:pt x="42237" y="20162"/>
                </a:lnTo>
                <a:lnTo>
                  <a:pt x="39355" y="13441"/>
                </a:lnTo>
                <a:lnTo>
                  <a:pt x="34558" y="8641"/>
                </a:lnTo>
                <a:lnTo>
                  <a:pt x="29759" y="2895"/>
                </a:lnTo>
                <a:lnTo>
                  <a:pt x="23996" y="0"/>
                </a:lnTo>
                <a:lnTo>
                  <a:pt x="10561" y="0"/>
                </a:lnTo>
                <a:lnTo>
                  <a:pt x="3838" y="2895"/>
                </a:lnTo>
                <a:lnTo>
                  <a:pt x="0" y="10561"/>
                </a:lnTo>
                <a:lnTo>
                  <a:pt x="2881" y="8641"/>
                </a:lnTo>
                <a:lnTo>
                  <a:pt x="4797" y="7680"/>
                </a:lnTo>
                <a:lnTo>
                  <a:pt x="6720" y="6720"/>
                </a:lnTo>
                <a:lnTo>
                  <a:pt x="16317" y="6720"/>
                </a:lnTo>
                <a:lnTo>
                  <a:pt x="21121" y="9601"/>
                </a:lnTo>
                <a:lnTo>
                  <a:pt x="24961" y="15361"/>
                </a:lnTo>
                <a:lnTo>
                  <a:pt x="27837" y="21122"/>
                </a:lnTo>
                <a:lnTo>
                  <a:pt x="29759" y="28803"/>
                </a:lnTo>
                <a:lnTo>
                  <a:pt x="29759" y="44165"/>
                </a:lnTo>
                <a:lnTo>
                  <a:pt x="27837" y="49926"/>
                </a:lnTo>
                <a:lnTo>
                  <a:pt x="23996" y="53766"/>
                </a:lnTo>
                <a:lnTo>
                  <a:pt x="21121" y="57607"/>
                </a:lnTo>
                <a:lnTo>
                  <a:pt x="17282" y="59527"/>
                </a:lnTo>
                <a:lnTo>
                  <a:pt x="9602" y="59527"/>
                </a:lnTo>
                <a:lnTo>
                  <a:pt x="6720" y="58567"/>
                </a:lnTo>
                <a:lnTo>
                  <a:pt x="4797" y="63367"/>
                </a:lnTo>
                <a:lnTo>
                  <a:pt x="11519" y="633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2" name="object 1442"/>
          <p:cNvSpPr/>
          <p:nvPr/>
        </p:nvSpPr>
        <p:spPr>
          <a:xfrm>
            <a:off x="1385476" y="6348343"/>
            <a:ext cx="63360" cy="100797"/>
          </a:xfrm>
          <a:custGeom>
            <a:avLst/>
            <a:gdLst/>
            <a:ahLst/>
            <a:cxnLst/>
            <a:rect l="l" t="t" r="r" b="b"/>
            <a:pathLst>
              <a:path w="63360" h="100797">
                <a:moveTo>
                  <a:pt x="0" y="50871"/>
                </a:moveTo>
                <a:lnTo>
                  <a:pt x="620" y="61092"/>
                </a:lnTo>
                <a:lnTo>
                  <a:pt x="3472" y="73452"/>
                </a:lnTo>
                <a:lnTo>
                  <a:pt x="8638" y="84475"/>
                </a:lnTo>
                <a:lnTo>
                  <a:pt x="10432" y="87510"/>
                </a:lnTo>
                <a:lnTo>
                  <a:pt x="14401" y="52791"/>
                </a:lnTo>
                <a:lnTo>
                  <a:pt x="14401" y="44150"/>
                </a:lnTo>
                <a:lnTo>
                  <a:pt x="15360" y="36484"/>
                </a:lnTo>
                <a:lnTo>
                  <a:pt x="16318" y="27828"/>
                </a:lnTo>
                <a:lnTo>
                  <a:pt x="17282" y="19202"/>
                </a:lnTo>
                <a:lnTo>
                  <a:pt x="20157" y="12481"/>
                </a:lnTo>
                <a:lnTo>
                  <a:pt x="23039" y="8641"/>
                </a:lnTo>
                <a:lnTo>
                  <a:pt x="25920" y="5760"/>
                </a:lnTo>
                <a:lnTo>
                  <a:pt x="28802" y="4800"/>
                </a:lnTo>
                <a:lnTo>
                  <a:pt x="34558" y="4800"/>
                </a:lnTo>
                <a:lnTo>
                  <a:pt x="39357" y="6720"/>
                </a:lnTo>
                <a:lnTo>
                  <a:pt x="42237" y="9585"/>
                </a:lnTo>
                <a:lnTo>
                  <a:pt x="44160" y="13426"/>
                </a:lnTo>
                <a:lnTo>
                  <a:pt x="46078" y="18242"/>
                </a:lnTo>
                <a:lnTo>
                  <a:pt x="48365" y="32377"/>
                </a:lnTo>
                <a:lnTo>
                  <a:pt x="48958" y="46070"/>
                </a:lnTo>
                <a:lnTo>
                  <a:pt x="48721" y="58384"/>
                </a:lnTo>
                <a:lnTo>
                  <a:pt x="47766" y="71217"/>
                </a:lnTo>
                <a:lnTo>
                  <a:pt x="46078" y="81594"/>
                </a:lnTo>
                <a:lnTo>
                  <a:pt x="44160" y="86395"/>
                </a:lnTo>
                <a:lnTo>
                  <a:pt x="42237" y="90236"/>
                </a:lnTo>
                <a:lnTo>
                  <a:pt x="39357" y="93116"/>
                </a:lnTo>
                <a:lnTo>
                  <a:pt x="36481" y="95036"/>
                </a:lnTo>
                <a:lnTo>
                  <a:pt x="34558" y="95996"/>
                </a:lnTo>
                <a:lnTo>
                  <a:pt x="25920" y="95996"/>
                </a:lnTo>
                <a:lnTo>
                  <a:pt x="22081" y="93116"/>
                </a:lnTo>
                <a:lnTo>
                  <a:pt x="19199" y="85435"/>
                </a:lnTo>
                <a:lnTo>
                  <a:pt x="17375" y="79151"/>
                </a:lnTo>
                <a:lnTo>
                  <a:pt x="19891" y="97388"/>
                </a:lnTo>
                <a:lnTo>
                  <a:pt x="31677" y="100797"/>
                </a:lnTo>
                <a:lnTo>
                  <a:pt x="36481" y="100797"/>
                </a:lnTo>
                <a:lnTo>
                  <a:pt x="41279" y="98877"/>
                </a:lnTo>
                <a:lnTo>
                  <a:pt x="46078" y="95996"/>
                </a:lnTo>
                <a:lnTo>
                  <a:pt x="50875" y="92156"/>
                </a:lnTo>
                <a:lnTo>
                  <a:pt x="55680" y="86395"/>
                </a:lnTo>
                <a:lnTo>
                  <a:pt x="58561" y="78714"/>
                </a:lnTo>
                <a:lnTo>
                  <a:pt x="59633" y="75291"/>
                </a:lnTo>
                <a:lnTo>
                  <a:pt x="62348" y="63146"/>
                </a:lnTo>
                <a:lnTo>
                  <a:pt x="63360" y="49911"/>
                </a:lnTo>
                <a:lnTo>
                  <a:pt x="63332" y="47519"/>
                </a:lnTo>
                <a:lnTo>
                  <a:pt x="61814" y="33478"/>
                </a:lnTo>
                <a:lnTo>
                  <a:pt x="57983" y="21542"/>
                </a:lnTo>
                <a:lnTo>
                  <a:pt x="51840" y="11521"/>
                </a:lnTo>
                <a:lnTo>
                  <a:pt x="46078" y="3840"/>
                </a:lnTo>
                <a:lnTo>
                  <a:pt x="39357" y="0"/>
                </a:lnTo>
                <a:lnTo>
                  <a:pt x="27837" y="0"/>
                </a:lnTo>
                <a:lnTo>
                  <a:pt x="23039" y="1920"/>
                </a:lnTo>
                <a:lnTo>
                  <a:pt x="19199" y="4800"/>
                </a:lnTo>
                <a:lnTo>
                  <a:pt x="13443" y="8641"/>
                </a:lnTo>
                <a:lnTo>
                  <a:pt x="8638" y="14401"/>
                </a:lnTo>
                <a:lnTo>
                  <a:pt x="5763" y="22082"/>
                </a:lnTo>
                <a:lnTo>
                  <a:pt x="4312" y="25626"/>
                </a:lnTo>
                <a:lnTo>
                  <a:pt x="1077" y="37712"/>
                </a:lnTo>
                <a:lnTo>
                  <a:pt x="0" y="5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3" name="object 1443"/>
          <p:cNvSpPr/>
          <p:nvPr/>
        </p:nvSpPr>
        <p:spPr>
          <a:xfrm>
            <a:off x="1395908" y="6401135"/>
            <a:ext cx="9459" cy="44597"/>
          </a:xfrm>
          <a:custGeom>
            <a:avLst/>
            <a:gdLst/>
            <a:ahLst/>
            <a:cxnLst/>
            <a:rect l="l" t="t" r="r" b="b"/>
            <a:pathLst>
              <a:path w="9459" h="44597">
                <a:moveTo>
                  <a:pt x="4767" y="14296"/>
                </a:moveTo>
                <a:lnTo>
                  <a:pt x="3969" y="0"/>
                </a:lnTo>
                <a:lnTo>
                  <a:pt x="0" y="34719"/>
                </a:lnTo>
                <a:lnTo>
                  <a:pt x="9459" y="44597"/>
                </a:lnTo>
                <a:lnTo>
                  <a:pt x="6942" y="26360"/>
                </a:lnTo>
                <a:lnTo>
                  <a:pt x="4767" y="142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4" name="object 1444"/>
          <p:cNvSpPr/>
          <p:nvPr/>
        </p:nvSpPr>
        <p:spPr>
          <a:xfrm>
            <a:off x="1459396" y="6348343"/>
            <a:ext cx="63354" cy="100797"/>
          </a:xfrm>
          <a:custGeom>
            <a:avLst/>
            <a:gdLst/>
            <a:ahLst/>
            <a:cxnLst/>
            <a:rect l="l" t="t" r="r" b="b"/>
            <a:pathLst>
              <a:path w="63354" h="100797">
                <a:moveTo>
                  <a:pt x="8638" y="14401"/>
                </a:moveTo>
                <a:lnTo>
                  <a:pt x="4799" y="22082"/>
                </a:lnTo>
                <a:lnTo>
                  <a:pt x="3728" y="25489"/>
                </a:lnTo>
                <a:lnTo>
                  <a:pt x="1010" y="37636"/>
                </a:lnTo>
                <a:lnTo>
                  <a:pt x="0" y="50871"/>
                </a:lnTo>
                <a:lnTo>
                  <a:pt x="580" y="60918"/>
                </a:lnTo>
                <a:lnTo>
                  <a:pt x="3202" y="73376"/>
                </a:lnTo>
                <a:lnTo>
                  <a:pt x="7679" y="84475"/>
                </a:lnTo>
                <a:lnTo>
                  <a:pt x="9731" y="87510"/>
                </a:lnTo>
                <a:lnTo>
                  <a:pt x="19640" y="97388"/>
                </a:lnTo>
                <a:lnTo>
                  <a:pt x="14933" y="67087"/>
                </a:lnTo>
                <a:lnTo>
                  <a:pt x="14395" y="52791"/>
                </a:lnTo>
                <a:lnTo>
                  <a:pt x="14395" y="36484"/>
                </a:lnTo>
                <a:lnTo>
                  <a:pt x="16317" y="27828"/>
                </a:lnTo>
                <a:lnTo>
                  <a:pt x="17276" y="19202"/>
                </a:lnTo>
                <a:lnTo>
                  <a:pt x="19199" y="12481"/>
                </a:lnTo>
                <a:lnTo>
                  <a:pt x="23039" y="8641"/>
                </a:lnTo>
                <a:lnTo>
                  <a:pt x="25914" y="5760"/>
                </a:lnTo>
                <a:lnTo>
                  <a:pt x="28795" y="4800"/>
                </a:lnTo>
                <a:lnTo>
                  <a:pt x="34558" y="4800"/>
                </a:lnTo>
                <a:lnTo>
                  <a:pt x="36475" y="5760"/>
                </a:lnTo>
                <a:lnTo>
                  <a:pt x="39357" y="6720"/>
                </a:lnTo>
                <a:lnTo>
                  <a:pt x="41279" y="9585"/>
                </a:lnTo>
                <a:lnTo>
                  <a:pt x="44154" y="13426"/>
                </a:lnTo>
                <a:lnTo>
                  <a:pt x="45119" y="18242"/>
                </a:lnTo>
                <a:lnTo>
                  <a:pt x="45894" y="20501"/>
                </a:lnTo>
                <a:lnTo>
                  <a:pt x="48280" y="32430"/>
                </a:lnTo>
                <a:lnTo>
                  <a:pt x="48958" y="46070"/>
                </a:lnTo>
                <a:lnTo>
                  <a:pt x="48720" y="58384"/>
                </a:lnTo>
                <a:lnTo>
                  <a:pt x="47763" y="71217"/>
                </a:lnTo>
                <a:lnTo>
                  <a:pt x="46078" y="81594"/>
                </a:lnTo>
                <a:lnTo>
                  <a:pt x="44154" y="86395"/>
                </a:lnTo>
                <a:lnTo>
                  <a:pt x="42237" y="90236"/>
                </a:lnTo>
                <a:lnTo>
                  <a:pt x="39357" y="93116"/>
                </a:lnTo>
                <a:lnTo>
                  <a:pt x="36475" y="95036"/>
                </a:lnTo>
                <a:lnTo>
                  <a:pt x="33599" y="95996"/>
                </a:lnTo>
                <a:lnTo>
                  <a:pt x="31677" y="95996"/>
                </a:lnTo>
                <a:lnTo>
                  <a:pt x="30719" y="100797"/>
                </a:lnTo>
                <a:lnTo>
                  <a:pt x="35516" y="100797"/>
                </a:lnTo>
                <a:lnTo>
                  <a:pt x="40315" y="98877"/>
                </a:lnTo>
                <a:lnTo>
                  <a:pt x="46078" y="95996"/>
                </a:lnTo>
                <a:lnTo>
                  <a:pt x="50875" y="92156"/>
                </a:lnTo>
                <a:lnTo>
                  <a:pt x="54716" y="86395"/>
                </a:lnTo>
                <a:lnTo>
                  <a:pt x="58555" y="78714"/>
                </a:lnTo>
                <a:lnTo>
                  <a:pt x="59629" y="75291"/>
                </a:lnTo>
                <a:lnTo>
                  <a:pt x="62344" y="63146"/>
                </a:lnTo>
                <a:lnTo>
                  <a:pt x="63354" y="49911"/>
                </a:lnTo>
                <a:lnTo>
                  <a:pt x="63326" y="47519"/>
                </a:lnTo>
                <a:lnTo>
                  <a:pt x="61808" y="33478"/>
                </a:lnTo>
                <a:lnTo>
                  <a:pt x="57977" y="21542"/>
                </a:lnTo>
                <a:lnTo>
                  <a:pt x="51834" y="11521"/>
                </a:lnTo>
                <a:lnTo>
                  <a:pt x="46078" y="3840"/>
                </a:lnTo>
                <a:lnTo>
                  <a:pt x="39357" y="0"/>
                </a:lnTo>
                <a:lnTo>
                  <a:pt x="26878" y="0"/>
                </a:lnTo>
                <a:lnTo>
                  <a:pt x="23039" y="1920"/>
                </a:lnTo>
                <a:lnTo>
                  <a:pt x="18234" y="4800"/>
                </a:lnTo>
                <a:lnTo>
                  <a:pt x="12478" y="8641"/>
                </a:lnTo>
                <a:lnTo>
                  <a:pt x="8638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5" name="object 1445"/>
          <p:cNvSpPr/>
          <p:nvPr/>
        </p:nvSpPr>
        <p:spPr>
          <a:xfrm>
            <a:off x="1474329" y="6415430"/>
            <a:ext cx="16744" cy="33710"/>
          </a:xfrm>
          <a:custGeom>
            <a:avLst/>
            <a:gdLst/>
            <a:ahLst/>
            <a:cxnLst/>
            <a:rect l="l" t="t" r="r" b="b"/>
            <a:pathLst>
              <a:path w="16744" h="33710">
                <a:moveTo>
                  <a:pt x="16744" y="28909"/>
                </a:moveTo>
                <a:lnTo>
                  <a:pt x="10980" y="28909"/>
                </a:lnTo>
                <a:lnTo>
                  <a:pt x="7141" y="26029"/>
                </a:lnTo>
                <a:lnTo>
                  <a:pt x="4266" y="18348"/>
                </a:lnTo>
                <a:lnTo>
                  <a:pt x="2048" y="12063"/>
                </a:lnTo>
                <a:lnTo>
                  <a:pt x="0" y="0"/>
                </a:lnTo>
                <a:lnTo>
                  <a:pt x="4707" y="30301"/>
                </a:lnTo>
                <a:lnTo>
                  <a:pt x="15785" y="33710"/>
                </a:lnTo>
                <a:lnTo>
                  <a:pt x="16744" y="28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6" name="object 1446"/>
          <p:cNvSpPr/>
          <p:nvPr/>
        </p:nvSpPr>
        <p:spPr>
          <a:xfrm>
            <a:off x="1646590" y="8879782"/>
            <a:ext cx="98877" cy="38397"/>
          </a:xfrm>
          <a:custGeom>
            <a:avLst/>
            <a:gdLst/>
            <a:ahLst/>
            <a:cxnLst/>
            <a:rect l="l" t="t" r="r" b="b"/>
            <a:pathLst>
              <a:path w="98877" h="38397">
                <a:moveTo>
                  <a:pt x="18242" y="23996"/>
                </a:moveTo>
                <a:lnTo>
                  <a:pt x="88315" y="23996"/>
                </a:lnTo>
                <a:lnTo>
                  <a:pt x="91196" y="24961"/>
                </a:lnTo>
                <a:lnTo>
                  <a:pt x="92156" y="24961"/>
                </a:lnTo>
                <a:lnTo>
                  <a:pt x="94076" y="25920"/>
                </a:lnTo>
                <a:lnTo>
                  <a:pt x="95036" y="26878"/>
                </a:lnTo>
                <a:lnTo>
                  <a:pt x="95036" y="27837"/>
                </a:lnTo>
                <a:lnTo>
                  <a:pt x="95996" y="28800"/>
                </a:lnTo>
                <a:lnTo>
                  <a:pt x="96956" y="31676"/>
                </a:lnTo>
                <a:lnTo>
                  <a:pt x="96956" y="36479"/>
                </a:lnTo>
                <a:lnTo>
                  <a:pt x="98877" y="36479"/>
                </a:lnTo>
                <a:lnTo>
                  <a:pt x="98877" y="0"/>
                </a:lnTo>
                <a:lnTo>
                  <a:pt x="96956" y="0"/>
                </a:lnTo>
                <a:lnTo>
                  <a:pt x="95996" y="4797"/>
                </a:lnTo>
                <a:lnTo>
                  <a:pt x="95996" y="7679"/>
                </a:lnTo>
                <a:lnTo>
                  <a:pt x="95036" y="8638"/>
                </a:lnTo>
                <a:lnTo>
                  <a:pt x="95036" y="10561"/>
                </a:lnTo>
                <a:lnTo>
                  <a:pt x="93116" y="11518"/>
                </a:lnTo>
                <a:lnTo>
                  <a:pt x="92156" y="11518"/>
                </a:lnTo>
                <a:lnTo>
                  <a:pt x="91196" y="12476"/>
                </a:lnTo>
                <a:lnTo>
                  <a:pt x="0" y="12476"/>
                </a:lnTo>
                <a:lnTo>
                  <a:pt x="0" y="14400"/>
                </a:lnTo>
                <a:lnTo>
                  <a:pt x="11521" y="38397"/>
                </a:lnTo>
                <a:lnTo>
                  <a:pt x="13441" y="37438"/>
                </a:lnTo>
                <a:lnTo>
                  <a:pt x="12481" y="34558"/>
                </a:lnTo>
                <a:lnTo>
                  <a:pt x="11521" y="31676"/>
                </a:lnTo>
                <a:lnTo>
                  <a:pt x="11521" y="27837"/>
                </a:lnTo>
                <a:lnTo>
                  <a:pt x="12481" y="26878"/>
                </a:lnTo>
                <a:lnTo>
                  <a:pt x="13441" y="25920"/>
                </a:lnTo>
                <a:lnTo>
                  <a:pt x="14401" y="24961"/>
                </a:lnTo>
                <a:lnTo>
                  <a:pt x="15361" y="24961"/>
                </a:lnTo>
                <a:lnTo>
                  <a:pt x="18242" y="23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7" name="object 1447"/>
          <p:cNvSpPr/>
          <p:nvPr/>
        </p:nvSpPr>
        <p:spPr>
          <a:xfrm>
            <a:off x="1646590" y="8804903"/>
            <a:ext cx="11521" cy="44160"/>
          </a:xfrm>
          <a:custGeom>
            <a:avLst/>
            <a:gdLst/>
            <a:ahLst/>
            <a:cxnLst/>
            <a:rect l="l" t="t" r="r" b="b"/>
            <a:pathLst>
              <a:path w="11521" h="44160">
                <a:moveTo>
                  <a:pt x="0" y="13441"/>
                </a:moveTo>
                <a:lnTo>
                  <a:pt x="2" y="21522"/>
                </a:lnTo>
                <a:lnTo>
                  <a:pt x="2961" y="34239"/>
                </a:lnTo>
                <a:lnTo>
                  <a:pt x="11521" y="44160"/>
                </a:lnTo>
                <a:lnTo>
                  <a:pt x="6720" y="30717"/>
                </a:lnTo>
                <a:lnTo>
                  <a:pt x="4800" y="26878"/>
                </a:lnTo>
                <a:lnTo>
                  <a:pt x="4800" y="19199"/>
                </a:lnTo>
                <a:lnTo>
                  <a:pt x="5760" y="15358"/>
                </a:lnTo>
                <a:lnTo>
                  <a:pt x="9601" y="0"/>
                </a:lnTo>
                <a:lnTo>
                  <a:pt x="2880" y="5762"/>
                </a:lnTo>
                <a:lnTo>
                  <a:pt x="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8" name="object 1448"/>
          <p:cNvSpPr/>
          <p:nvPr/>
        </p:nvSpPr>
        <p:spPr>
          <a:xfrm>
            <a:off x="1652351" y="8795301"/>
            <a:ext cx="95036" cy="60484"/>
          </a:xfrm>
          <a:custGeom>
            <a:avLst/>
            <a:gdLst/>
            <a:ahLst/>
            <a:cxnLst/>
            <a:rect l="l" t="t" r="r" b="b"/>
            <a:pathLst>
              <a:path w="95036" h="60484">
                <a:moveTo>
                  <a:pt x="49910" y="53763"/>
                </a:moveTo>
                <a:lnTo>
                  <a:pt x="55671" y="48958"/>
                </a:lnTo>
                <a:lnTo>
                  <a:pt x="57591" y="43202"/>
                </a:lnTo>
                <a:lnTo>
                  <a:pt x="57591" y="29760"/>
                </a:lnTo>
                <a:lnTo>
                  <a:pt x="55671" y="23044"/>
                </a:lnTo>
                <a:lnTo>
                  <a:pt x="50871" y="15364"/>
                </a:lnTo>
                <a:lnTo>
                  <a:pt x="59512" y="17282"/>
                </a:lnTo>
                <a:lnTo>
                  <a:pt x="67193" y="21122"/>
                </a:lnTo>
                <a:lnTo>
                  <a:pt x="73913" y="25920"/>
                </a:lnTo>
                <a:lnTo>
                  <a:pt x="80634" y="30723"/>
                </a:lnTo>
                <a:lnTo>
                  <a:pt x="85435" y="36481"/>
                </a:lnTo>
                <a:lnTo>
                  <a:pt x="88315" y="41279"/>
                </a:lnTo>
                <a:lnTo>
                  <a:pt x="91196" y="47041"/>
                </a:lnTo>
                <a:lnTo>
                  <a:pt x="93116" y="52805"/>
                </a:lnTo>
                <a:lnTo>
                  <a:pt x="93116" y="58561"/>
                </a:lnTo>
                <a:lnTo>
                  <a:pt x="95036" y="58561"/>
                </a:lnTo>
                <a:lnTo>
                  <a:pt x="95034" y="54270"/>
                </a:lnTo>
                <a:lnTo>
                  <a:pt x="93419" y="41662"/>
                </a:lnTo>
                <a:lnTo>
                  <a:pt x="88315" y="29760"/>
                </a:lnTo>
                <a:lnTo>
                  <a:pt x="83706" y="23686"/>
                </a:lnTo>
                <a:lnTo>
                  <a:pt x="74713" y="14546"/>
                </a:lnTo>
                <a:lnTo>
                  <a:pt x="64312" y="7685"/>
                </a:lnTo>
                <a:lnTo>
                  <a:pt x="59304" y="5020"/>
                </a:lnTo>
                <a:lnTo>
                  <a:pt x="47215" y="1119"/>
                </a:lnTo>
                <a:lnTo>
                  <a:pt x="34549" y="0"/>
                </a:lnTo>
                <a:lnTo>
                  <a:pt x="27037" y="392"/>
                </a:lnTo>
                <a:lnTo>
                  <a:pt x="14638" y="3379"/>
                </a:lnTo>
                <a:lnTo>
                  <a:pt x="3840" y="9602"/>
                </a:lnTo>
                <a:lnTo>
                  <a:pt x="0" y="24961"/>
                </a:lnTo>
                <a:lnTo>
                  <a:pt x="2880" y="22081"/>
                </a:lnTo>
                <a:lnTo>
                  <a:pt x="5760" y="19205"/>
                </a:lnTo>
                <a:lnTo>
                  <a:pt x="9601" y="17282"/>
                </a:lnTo>
                <a:lnTo>
                  <a:pt x="15361" y="15364"/>
                </a:lnTo>
                <a:lnTo>
                  <a:pt x="21107" y="14401"/>
                </a:lnTo>
                <a:lnTo>
                  <a:pt x="25923" y="13443"/>
                </a:lnTo>
                <a:lnTo>
                  <a:pt x="39349" y="13443"/>
                </a:lnTo>
                <a:lnTo>
                  <a:pt x="45110" y="14401"/>
                </a:lnTo>
                <a:lnTo>
                  <a:pt x="47030" y="16323"/>
                </a:lnTo>
                <a:lnTo>
                  <a:pt x="48950" y="19205"/>
                </a:lnTo>
                <a:lnTo>
                  <a:pt x="49910" y="22081"/>
                </a:lnTo>
                <a:lnTo>
                  <a:pt x="50871" y="25920"/>
                </a:lnTo>
                <a:lnTo>
                  <a:pt x="51831" y="27843"/>
                </a:lnTo>
                <a:lnTo>
                  <a:pt x="51831" y="34564"/>
                </a:lnTo>
                <a:lnTo>
                  <a:pt x="48950" y="38404"/>
                </a:lnTo>
                <a:lnTo>
                  <a:pt x="45110" y="41279"/>
                </a:lnTo>
                <a:lnTo>
                  <a:pt x="39349" y="46084"/>
                </a:lnTo>
                <a:lnTo>
                  <a:pt x="31668" y="47999"/>
                </a:lnTo>
                <a:lnTo>
                  <a:pt x="13441" y="47999"/>
                </a:lnTo>
                <a:lnTo>
                  <a:pt x="8641" y="46084"/>
                </a:lnTo>
                <a:lnTo>
                  <a:pt x="4800" y="43202"/>
                </a:lnTo>
                <a:lnTo>
                  <a:pt x="960" y="40320"/>
                </a:lnTo>
                <a:lnTo>
                  <a:pt x="5760" y="53763"/>
                </a:lnTo>
                <a:lnTo>
                  <a:pt x="12481" y="58561"/>
                </a:lnTo>
                <a:lnTo>
                  <a:pt x="20162" y="60484"/>
                </a:lnTo>
                <a:lnTo>
                  <a:pt x="37444" y="60484"/>
                </a:lnTo>
                <a:lnTo>
                  <a:pt x="45110" y="58561"/>
                </a:lnTo>
                <a:lnTo>
                  <a:pt x="49910" y="53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9" name="object 1449"/>
          <p:cNvSpPr/>
          <p:nvPr/>
        </p:nvSpPr>
        <p:spPr>
          <a:xfrm>
            <a:off x="1648510" y="8725227"/>
            <a:ext cx="98877" cy="56637"/>
          </a:xfrm>
          <a:custGeom>
            <a:avLst/>
            <a:gdLst/>
            <a:ahLst/>
            <a:cxnLst/>
            <a:rect l="l" t="t" r="r" b="b"/>
            <a:pathLst>
              <a:path w="98877" h="56637">
                <a:moveTo>
                  <a:pt x="86395" y="54714"/>
                </a:moveTo>
                <a:lnTo>
                  <a:pt x="87355" y="55679"/>
                </a:lnTo>
                <a:lnTo>
                  <a:pt x="88315" y="56637"/>
                </a:lnTo>
                <a:lnTo>
                  <a:pt x="92156" y="56637"/>
                </a:lnTo>
                <a:lnTo>
                  <a:pt x="94076" y="54714"/>
                </a:lnTo>
                <a:lnTo>
                  <a:pt x="95996" y="52797"/>
                </a:lnTo>
                <a:lnTo>
                  <a:pt x="97917" y="49917"/>
                </a:lnTo>
                <a:lnTo>
                  <a:pt x="98877" y="45118"/>
                </a:lnTo>
                <a:lnTo>
                  <a:pt x="98877" y="33599"/>
                </a:lnTo>
                <a:lnTo>
                  <a:pt x="97917" y="27835"/>
                </a:lnTo>
                <a:lnTo>
                  <a:pt x="95036" y="23038"/>
                </a:lnTo>
                <a:lnTo>
                  <a:pt x="93116" y="19197"/>
                </a:lnTo>
                <a:lnTo>
                  <a:pt x="90236" y="15358"/>
                </a:lnTo>
                <a:lnTo>
                  <a:pt x="87355" y="12476"/>
                </a:lnTo>
                <a:lnTo>
                  <a:pt x="84475" y="8638"/>
                </a:lnTo>
                <a:lnTo>
                  <a:pt x="80634" y="6720"/>
                </a:lnTo>
                <a:lnTo>
                  <a:pt x="76794" y="3838"/>
                </a:lnTo>
                <a:lnTo>
                  <a:pt x="71993" y="1917"/>
                </a:lnTo>
                <a:lnTo>
                  <a:pt x="67193" y="958"/>
                </a:lnTo>
                <a:lnTo>
                  <a:pt x="53751" y="958"/>
                </a:lnTo>
                <a:lnTo>
                  <a:pt x="46070" y="4797"/>
                </a:lnTo>
                <a:lnTo>
                  <a:pt x="39349" y="10561"/>
                </a:lnTo>
                <a:lnTo>
                  <a:pt x="34106" y="16744"/>
                </a:lnTo>
                <a:lnTo>
                  <a:pt x="28321" y="27698"/>
                </a:lnTo>
                <a:lnTo>
                  <a:pt x="24947" y="41279"/>
                </a:lnTo>
                <a:lnTo>
                  <a:pt x="12481" y="34558"/>
                </a:lnTo>
                <a:lnTo>
                  <a:pt x="12481" y="4797"/>
                </a:lnTo>
                <a:lnTo>
                  <a:pt x="0" y="0"/>
                </a:lnTo>
                <a:lnTo>
                  <a:pt x="0" y="34558"/>
                </a:lnTo>
                <a:lnTo>
                  <a:pt x="37444" y="52797"/>
                </a:lnTo>
                <a:lnTo>
                  <a:pt x="38389" y="44159"/>
                </a:lnTo>
                <a:lnTo>
                  <a:pt x="39349" y="36479"/>
                </a:lnTo>
                <a:lnTo>
                  <a:pt x="41285" y="31676"/>
                </a:lnTo>
                <a:lnTo>
                  <a:pt x="44165" y="24961"/>
                </a:lnTo>
                <a:lnTo>
                  <a:pt x="48006" y="20156"/>
                </a:lnTo>
                <a:lnTo>
                  <a:pt x="53751" y="16317"/>
                </a:lnTo>
                <a:lnTo>
                  <a:pt x="58552" y="12476"/>
                </a:lnTo>
                <a:lnTo>
                  <a:pt x="64312" y="10561"/>
                </a:lnTo>
                <a:lnTo>
                  <a:pt x="75834" y="10561"/>
                </a:lnTo>
                <a:lnTo>
                  <a:pt x="80634" y="12476"/>
                </a:lnTo>
                <a:lnTo>
                  <a:pt x="85435" y="17276"/>
                </a:lnTo>
                <a:lnTo>
                  <a:pt x="89275" y="21115"/>
                </a:lnTo>
                <a:lnTo>
                  <a:pt x="91196" y="25920"/>
                </a:lnTo>
                <a:lnTo>
                  <a:pt x="91196" y="35516"/>
                </a:lnTo>
                <a:lnTo>
                  <a:pt x="90236" y="39355"/>
                </a:lnTo>
                <a:lnTo>
                  <a:pt x="88315" y="42237"/>
                </a:lnTo>
                <a:lnTo>
                  <a:pt x="86395" y="45118"/>
                </a:lnTo>
                <a:lnTo>
                  <a:pt x="85435" y="46076"/>
                </a:lnTo>
                <a:lnTo>
                  <a:pt x="84475" y="47035"/>
                </a:lnTo>
                <a:lnTo>
                  <a:pt x="84475" y="53756"/>
                </a:lnTo>
                <a:lnTo>
                  <a:pt x="86395" y="54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0" name="object 1450"/>
          <p:cNvSpPr/>
          <p:nvPr/>
        </p:nvSpPr>
        <p:spPr>
          <a:xfrm>
            <a:off x="1717624" y="8650348"/>
            <a:ext cx="29763" cy="55679"/>
          </a:xfrm>
          <a:custGeom>
            <a:avLst/>
            <a:gdLst/>
            <a:ahLst/>
            <a:cxnLst/>
            <a:rect l="l" t="t" r="r" b="b"/>
            <a:pathLst>
              <a:path w="29763" h="55679">
                <a:moveTo>
                  <a:pt x="1920" y="55679"/>
                </a:moveTo>
                <a:lnTo>
                  <a:pt x="11521" y="55679"/>
                </a:lnTo>
                <a:lnTo>
                  <a:pt x="16322" y="53756"/>
                </a:lnTo>
                <a:lnTo>
                  <a:pt x="21122" y="49917"/>
                </a:lnTo>
                <a:lnTo>
                  <a:pt x="26883" y="44160"/>
                </a:lnTo>
                <a:lnTo>
                  <a:pt x="29763" y="37438"/>
                </a:lnTo>
                <a:lnTo>
                  <a:pt x="29763" y="19199"/>
                </a:lnTo>
                <a:lnTo>
                  <a:pt x="27843" y="12478"/>
                </a:lnTo>
                <a:lnTo>
                  <a:pt x="23042" y="7679"/>
                </a:lnTo>
                <a:lnTo>
                  <a:pt x="17282" y="1923"/>
                </a:lnTo>
                <a:lnTo>
                  <a:pt x="11521" y="0"/>
                </a:lnTo>
                <a:lnTo>
                  <a:pt x="0" y="0"/>
                </a:lnTo>
                <a:lnTo>
                  <a:pt x="1920" y="12478"/>
                </a:lnTo>
                <a:lnTo>
                  <a:pt x="4800" y="10561"/>
                </a:lnTo>
                <a:lnTo>
                  <a:pt x="7680" y="9602"/>
                </a:lnTo>
                <a:lnTo>
                  <a:pt x="15361" y="9602"/>
                </a:lnTo>
                <a:lnTo>
                  <a:pt x="19202" y="11519"/>
                </a:lnTo>
                <a:lnTo>
                  <a:pt x="22082" y="14400"/>
                </a:lnTo>
                <a:lnTo>
                  <a:pt x="24963" y="17282"/>
                </a:lnTo>
                <a:lnTo>
                  <a:pt x="25923" y="22079"/>
                </a:lnTo>
                <a:lnTo>
                  <a:pt x="25923" y="32641"/>
                </a:lnTo>
                <a:lnTo>
                  <a:pt x="24003" y="36481"/>
                </a:lnTo>
                <a:lnTo>
                  <a:pt x="20162" y="40320"/>
                </a:lnTo>
                <a:lnTo>
                  <a:pt x="16322" y="43196"/>
                </a:lnTo>
                <a:lnTo>
                  <a:pt x="11521" y="45118"/>
                </a:lnTo>
                <a:lnTo>
                  <a:pt x="5760" y="45118"/>
                </a:lnTo>
                <a:lnTo>
                  <a:pt x="1920" y="55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1" name="object 1451"/>
          <p:cNvSpPr/>
          <p:nvPr/>
        </p:nvSpPr>
        <p:spPr>
          <a:xfrm>
            <a:off x="1648510" y="8652272"/>
            <a:ext cx="13441" cy="21115"/>
          </a:xfrm>
          <a:custGeom>
            <a:avLst/>
            <a:gdLst/>
            <a:ahLst/>
            <a:cxnLst/>
            <a:rect l="l" t="t" r="r" b="b"/>
            <a:pathLst>
              <a:path w="13441" h="21115">
                <a:moveTo>
                  <a:pt x="1920" y="21115"/>
                </a:moveTo>
                <a:lnTo>
                  <a:pt x="3840" y="17276"/>
                </a:lnTo>
                <a:lnTo>
                  <a:pt x="6720" y="14394"/>
                </a:lnTo>
                <a:lnTo>
                  <a:pt x="9601" y="11518"/>
                </a:lnTo>
                <a:lnTo>
                  <a:pt x="13441" y="0"/>
                </a:lnTo>
                <a:lnTo>
                  <a:pt x="8641" y="2874"/>
                </a:lnTo>
                <a:lnTo>
                  <a:pt x="3840" y="6714"/>
                </a:lnTo>
                <a:lnTo>
                  <a:pt x="0" y="11518"/>
                </a:lnTo>
                <a:lnTo>
                  <a:pt x="1920" y="21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2" name="object 1452"/>
          <p:cNvSpPr/>
          <p:nvPr/>
        </p:nvSpPr>
        <p:spPr>
          <a:xfrm>
            <a:off x="1646590" y="8650348"/>
            <a:ext cx="76794" cy="55679"/>
          </a:xfrm>
          <a:custGeom>
            <a:avLst/>
            <a:gdLst/>
            <a:ahLst/>
            <a:cxnLst/>
            <a:rect l="l" t="t" r="r" b="b"/>
            <a:pathLst>
              <a:path w="76794" h="55679">
                <a:moveTo>
                  <a:pt x="1920" y="42237"/>
                </a:moveTo>
                <a:lnTo>
                  <a:pt x="6720" y="47041"/>
                </a:lnTo>
                <a:lnTo>
                  <a:pt x="11521" y="52798"/>
                </a:lnTo>
                <a:lnTo>
                  <a:pt x="16322" y="54720"/>
                </a:lnTo>
                <a:lnTo>
                  <a:pt x="26868" y="54720"/>
                </a:lnTo>
                <a:lnTo>
                  <a:pt x="30708" y="53756"/>
                </a:lnTo>
                <a:lnTo>
                  <a:pt x="34549" y="51840"/>
                </a:lnTo>
                <a:lnTo>
                  <a:pt x="38404" y="48958"/>
                </a:lnTo>
                <a:lnTo>
                  <a:pt x="44150" y="44160"/>
                </a:lnTo>
                <a:lnTo>
                  <a:pt x="49926" y="36481"/>
                </a:lnTo>
                <a:lnTo>
                  <a:pt x="55671" y="44160"/>
                </a:lnTo>
                <a:lnTo>
                  <a:pt x="59512" y="48958"/>
                </a:lnTo>
                <a:lnTo>
                  <a:pt x="64312" y="51840"/>
                </a:lnTo>
                <a:lnTo>
                  <a:pt x="68153" y="54720"/>
                </a:lnTo>
                <a:lnTo>
                  <a:pt x="72953" y="55679"/>
                </a:lnTo>
                <a:lnTo>
                  <a:pt x="76794" y="45118"/>
                </a:lnTo>
                <a:lnTo>
                  <a:pt x="71993" y="45118"/>
                </a:lnTo>
                <a:lnTo>
                  <a:pt x="68153" y="44160"/>
                </a:lnTo>
                <a:lnTo>
                  <a:pt x="64312" y="42237"/>
                </a:lnTo>
                <a:lnTo>
                  <a:pt x="59512" y="40320"/>
                </a:lnTo>
                <a:lnTo>
                  <a:pt x="55671" y="37438"/>
                </a:lnTo>
                <a:lnTo>
                  <a:pt x="52791" y="33599"/>
                </a:lnTo>
                <a:lnTo>
                  <a:pt x="56067" y="29669"/>
                </a:lnTo>
                <a:lnTo>
                  <a:pt x="65600" y="19201"/>
                </a:lnTo>
                <a:lnTo>
                  <a:pt x="72953" y="12478"/>
                </a:lnTo>
                <a:lnTo>
                  <a:pt x="71033" y="0"/>
                </a:lnTo>
                <a:lnTo>
                  <a:pt x="65272" y="1923"/>
                </a:lnTo>
                <a:lnTo>
                  <a:pt x="60472" y="4797"/>
                </a:lnTo>
                <a:lnTo>
                  <a:pt x="56631" y="7679"/>
                </a:lnTo>
                <a:lnTo>
                  <a:pt x="51831" y="13441"/>
                </a:lnTo>
                <a:lnTo>
                  <a:pt x="45110" y="22079"/>
                </a:lnTo>
                <a:lnTo>
                  <a:pt x="40309" y="13441"/>
                </a:lnTo>
                <a:lnTo>
                  <a:pt x="35524" y="8638"/>
                </a:lnTo>
                <a:lnTo>
                  <a:pt x="31683" y="5762"/>
                </a:lnTo>
                <a:lnTo>
                  <a:pt x="27843" y="2881"/>
                </a:lnTo>
                <a:lnTo>
                  <a:pt x="24002" y="1923"/>
                </a:lnTo>
                <a:lnTo>
                  <a:pt x="15361" y="1923"/>
                </a:lnTo>
                <a:lnTo>
                  <a:pt x="11521" y="13441"/>
                </a:lnTo>
                <a:lnTo>
                  <a:pt x="15361" y="12478"/>
                </a:lnTo>
                <a:lnTo>
                  <a:pt x="26868" y="12478"/>
                </a:lnTo>
                <a:lnTo>
                  <a:pt x="29748" y="14400"/>
                </a:lnTo>
                <a:lnTo>
                  <a:pt x="33588" y="16317"/>
                </a:lnTo>
                <a:lnTo>
                  <a:pt x="37429" y="19199"/>
                </a:lnTo>
                <a:lnTo>
                  <a:pt x="42245" y="24961"/>
                </a:lnTo>
                <a:lnTo>
                  <a:pt x="32644" y="37438"/>
                </a:lnTo>
                <a:lnTo>
                  <a:pt x="30708" y="39355"/>
                </a:lnTo>
                <a:lnTo>
                  <a:pt x="27843" y="41279"/>
                </a:lnTo>
                <a:lnTo>
                  <a:pt x="25923" y="42237"/>
                </a:lnTo>
                <a:lnTo>
                  <a:pt x="23027" y="44160"/>
                </a:lnTo>
                <a:lnTo>
                  <a:pt x="14401" y="44160"/>
                </a:lnTo>
                <a:lnTo>
                  <a:pt x="10561" y="43196"/>
                </a:lnTo>
                <a:lnTo>
                  <a:pt x="7680" y="39355"/>
                </a:lnTo>
                <a:lnTo>
                  <a:pt x="4800" y="36481"/>
                </a:lnTo>
                <a:lnTo>
                  <a:pt x="3840" y="32641"/>
                </a:lnTo>
                <a:lnTo>
                  <a:pt x="3840" y="23038"/>
                </a:lnTo>
                <a:lnTo>
                  <a:pt x="1920" y="13441"/>
                </a:lnTo>
                <a:lnTo>
                  <a:pt x="0" y="20157"/>
                </a:lnTo>
                <a:lnTo>
                  <a:pt x="0" y="36481"/>
                </a:lnTo>
                <a:lnTo>
                  <a:pt x="1920" y="422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3" name="object 1453"/>
          <p:cNvSpPr/>
          <p:nvPr/>
        </p:nvSpPr>
        <p:spPr>
          <a:xfrm>
            <a:off x="1819381" y="8879782"/>
            <a:ext cx="98877" cy="38397"/>
          </a:xfrm>
          <a:custGeom>
            <a:avLst/>
            <a:gdLst/>
            <a:ahLst/>
            <a:cxnLst/>
            <a:rect l="l" t="t" r="r" b="b"/>
            <a:pathLst>
              <a:path w="98877" h="38397">
                <a:moveTo>
                  <a:pt x="11521" y="38397"/>
                </a:moveTo>
                <a:lnTo>
                  <a:pt x="13441" y="37438"/>
                </a:lnTo>
                <a:lnTo>
                  <a:pt x="12481" y="34558"/>
                </a:lnTo>
                <a:lnTo>
                  <a:pt x="11521" y="31676"/>
                </a:lnTo>
                <a:lnTo>
                  <a:pt x="11521" y="27837"/>
                </a:lnTo>
                <a:lnTo>
                  <a:pt x="12481" y="26878"/>
                </a:lnTo>
                <a:lnTo>
                  <a:pt x="13441" y="25920"/>
                </a:lnTo>
                <a:lnTo>
                  <a:pt x="14401" y="24961"/>
                </a:lnTo>
                <a:lnTo>
                  <a:pt x="16322" y="24961"/>
                </a:lnTo>
                <a:lnTo>
                  <a:pt x="18242" y="23996"/>
                </a:lnTo>
                <a:lnTo>
                  <a:pt x="88315" y="23996"/>
                </a:lnTo>
                <a:lnTo>
                  <a:pt x="91196" y="24961"/>
                </a:lnTo>
                <a:lnTo>
                  <a:pt x="93116" y="24961"/>
                </a:lnTo>
                <a:lnTo>
                  <a:pt x="94076" y="25920"/>
                </a:lnTo>
                <a:lnTo>
                  <a:pt x="95036" y="26878"/>
                </a:lnTo>
                <a:lnTo>
                  <a:pt x="95996" y="27837"/>
                </a:lnTo>
                <a:lnTo>
                  <a:pt x="95996" y="28800"/>
                </a:lnTo>
                <a:lnTo>
                  <a:pt x="96956" y="31676"/>
                </a:lnTo>
                <a:lnTo>
                  <a:pt x="96956" y="36479"/>
                </a:lnTo>
                <a:lnTo>
                  <a:pt x="98877" y="36479"/>
                </a:lnTo>
                <a:lnTo>
                  <a:pt x="98877" y="0"/>
                </a:lnTo>
                <a:lnTo>
                  <a:pt x="96956" y="0"/>
                </a:lnTo>
                <a:lnTo>
                  <a:pt x="96956" y="4797"/>
                </a:lnTo>
                <a:lnTo>
                  <a:pt x="95996" y="7679"/>
                </a:lnTo>
                <a:lnTo>
                  <a:pt x="95036" y="8638"/>
                </a:lnTo>
                <a:lnTo>
                  <a:pt x="95036" y="10561"/>
                </a:lnTo>
                <a:lnTo>
                  <a:pt x="94076" y="11518"/>
                </a:lnTo>
                <a:lnTo>
                  <a:pt x="92156" y="11518"/>
                </a:lnTo>
                <a:lnTo>
                  <a:pt x="91196" y="12476"/>
                </a:lnTo>
                <a:lnTo>
                  <a:pt x="0" y="12476"/>
                </a:lnTo>
                <a:lnTo>
                  <a:pt x="0" y="14400"/>
                </a:lnTo>
                <a:lnTo>
                  <a:pt x="11521" y="38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4" name="object 1454"/>
          <p:cNvSpPr/>
          <p:nvPr/>
        </p:nvSpPr>
        <p:spPr>
          <a:xfrm>
            <a:off x="1822262" y="8795301"/>
            <a:ext cx="98877" cy="60484"/>
          </a:xfrm>
          <a:custGeom>
            <a:avLst/>
            <a:gdLst/>
            <a:ahLst/>
            <a:cxnLst/>
            <a:rect l="l" t="t" r="r" b="b"/>
            <a:pathLst>
              <a:path w="98877" h="60484">
                <a:moveTo>
                  <a:pt x="60472" y="36481"/>
                </a:moveTo>
                <a:lnTo>
                  <a:pt x="60472" y="29760"/>
                </a:lnTo>
                <a:lnTo>
                  <a:pt x="58552" y="23044"/>
                </a:lnTo>
                <a:lnTo>
                  <a:pt x="53751" y="15364"/>
                </a:lnTo>
                <a:lnTo>
                  <a:pt x="62407" y="17282"/>
                </a:lnTo>
                <a:lnTo>
                  <a:pt x="70088" y="21122"/>
                </a:lnTo>
                <a:lnTo>
                  <a:pt x="76794" y="25920"/>
                </a:lnTo>
                <a:lnTo>
                  <a:pt x="83515" y="30723"/>
                </a:lnTo>
                <a:lnTo>
                  <a:pt x="88315" y="36481"/>
                </a:lnTo>
                <a:lnTo>
                  <a:pt x="91196" y="41279"/>
                </a:lnTo>
                <a:lnTo>
                  <a:pt x="94076" y="47041"/>
                </a:lnTo>
                <a:lnTo>
                  <a:pt x="95996" y="52805"/>
                </a:lnTo>
                <a:lnTo>
                  <a:pt x="95996" y="58561"/>
                </a:lnTo>
                <a:lnTo>
                  <a:pt x="98877" y="58561"/>
                </a:lnTo>
                <a:lnTo>
                  <a:pt x="98870" y="54011"/>
                </a:lnTo>
                <a:lnTo>
                  <a:pt x="96726" y="41536"/>
                </a:lnTo>
                <a:lnTo>
                  <a:pt x="91196" y="29760"/>
                </a:lnTo>
                <a:lnTo>
                  <a:pt x="86586" y="23686"/>
                </a:lnTo>
                <a:lnTo>
                  <a:pt x="77593" y="14546"/>
                </a:lnTo>
                <a:lnTo>
                  <a:pt x="67193" y="7685"/>
                </a:lnTo>
                <a:lnTo>
                  <a:pt x="62538" y="5025"/>
                </a:lnTo>
                <a:lnTo>
                  <a:pt x="50399" y="1121"/>
                </a:lnTo>
                <a:lnTo>
                  <a:pt x="37444" y="0"/>
                </a:lnTo>
                <a:lnTo>
                  <a:pt x="29913" y="393"/>
                </a:lnTo>
                <a:lnTo>
                  <a:pt x="17514" y="3381"/>
                </a:lnTo>
                <a:lnTo>
                  <a:pt x="6720" y="9602"/>
                </a:lnTo>
                <a:lnTo>
                  <a:pt x="0" y="15364"/>
                </a:lnTo>
                <a:lnTo>
                  <a:pt x="2880" y="24961"/>
                </a:lnTo>
                <a:lnTo>
                  <a:pt x="5760" y="22081"/>
                </a:lnTo>
                <a:lnTo>
                  <a:pt x="8641" y="19205"/>
                </a:lnTo>
                <a:lnTo>
                  <a:pt x="13441" y="17282"/>
                </a:lnTo>
                <a:lnTo>
                  <a:pt x="18242" y="15364"/>
                </a:lnTo>
                <a:lnTo>
                  <a:pt x="24003" y="14401"/>
                </a:lnTo>
                <a:lnTo>
                  <a:pt x="28803" y="13443"/>
                </a:lnTo>
                <a:lnTo>
                  <a:pt x="42245" y="13443"/>
                </a:lnTo>
                <a:lnTo>
                  <a:pt x="48006" y="14401"/>
                </a:lnTo>
                <a:lnTo>
                  <a:pt x="49911" y="16323"/>
                </a:lnTo>
                <a:lnTo>
                  <a:pt x="51846" y="19205"/>
                </a:lnTo>
                <a:lnTo>
                  <a:pt x="52806" y="22081"/>
                </a:lnTo>
                <a:lnTo>
                  <a:pt x="53751" y="25920"/>
                </a:lnTo>
                <a:lnTo>
                  <a:pt x="54711" y="27843"/>
                </a:lnTo>
                <a:lnTo>
                  <a:pt x="54711" y="34564"/>
                </a:lnTo>
                <a:lnTo>
                  <a:pt x="52806" y="38404"/>
                </a:lnTo>
                <a:lnTo>
                  <a:pt x="48006" y="41279"/>
                </a:lnTo>
                <a:lnTo>
                  <a:pt x="42245" y="46084"/>
                </a:lnTo>
                <a:lnTo>
                  <a:pt x="34564" y="47999"/>
                </a:lnTo>
                <a:lnTo>
                  <a:pt x="17282" y="47999"/>
                </a:lnTo>
                <a:lnTo>
                  <a:pt x="11521" y="46084"/>
                </a:lnTo>
                <a:lnTo>
                  <a:pt x="7680" y="43202"/>
                </a:lnTo>
                <a:lnTo>
                  <a:pt x="3840" y="40320"/>
                </a:lnTo>
                <a:lnTo>
                  <a:pt x="8641" y="53763"/>
                </a:lnTo>
                <a:lnTo>
                  <a:pt x="15361" y="58561"/>
                </a:lnTo>
                <a:lnTo>
                  <a:pt x="23042" y="60484"/>
                </a:lnTo>
                <a:lnTo>
                  <a:pt x="40325" y="60484"/>
                </a:lnTo>
                <a:lnTo>
                  <a:pt x="48006" y="58561"/>
                </a:lnTo>
                <a:lnTo>
                  <a:pt x="52806" y="53763"/>
                </a:lnTo>
                <a:lnTo>
                  <a:pt x="58552" y="48958"/>
                </a:lnTo>
                <a:lnTo>
                  <a:pt x="60472" y="43202"/>
                </a:lnTo>
                <a:lnTo>
                  <a:pt x="60472" y="36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5" name="object 1455"/>
          <p:cNvSpPr/>
          <p:nvPr/>
        </p:nvSpPr>
        <p:spPr>
          <a:xfrm>
            <a:off x="1819381" y="8810666"/>
            <a:ext cx="11521" cy="38398"/>
          </a:xfrm>
          <a:custGeom>
            <a:avLst/>
            <a:gdLst/>
            <a:ahLst/>
            <a:cxnLst/>
            <a:rect l="l" t="t" r="r" b="b"/>
            <a:pathLst>
              <a:path w="11521" h="38398">
                <a:moveTo>
                  <a:pt x="0" y="7679"/>
                </a:moveTo>
                <a:lnTo>
                  <a:pt x="2" y="15760"/>
                </a:lnTo>
                <a:lnTo>
                  <a:pt x="2961" y="28476"/>
                </a:lnTo>
                <a:lnTo>
                  <a:pt x="11521" y="38398"/>
                </a:lnTo>
                <a:lnTo>
                  <a:pt x="6720" y="24955"/>
                </a:lnTo>
                <a:lnTo>
                  <a:pt x="4800" y="21116"/>
                </a:lnTo>
                <a:lnTo>
                  <a:pt x="4800" y="13437"/>
                </a:lnTo>
                <a:lnTo>
                  <a:pt x="5760" y="9596"/>
                </a:lnTo>
                <a:lnTo>
                  <a:pt x="2880" y="0"/>
                </a:lnTo>
                <a:lnTo>
                  <a:pt x="0" y="7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6" name="object 1456"/>
          <p:cNvSpPr/>
          <p:nvPr/>
        </p:nvSpPr>
        <p:spPr>
          <a:xfrm>
            <a:off x="1819381" y="8720428"/>
            <a:ext cx="97646" cy="61437"/>
          </a:xfrm>
          <a:custGeom>
            <a:avLst/>
            <a:gdLst/>
            <a:ahLst/>
            <a:cxnLst/>
            <a:rect l="l" t="t" r="r" b="b"/>
            <a:pathLst>
              <a:path w="97646" h="61437">
                <a:moveTo>
                  <a:pt x="27843" y="39357"/>
                </a:moveTo>
                <a:lnTo>
                  <a:pt x="23042" y="36475"/>
                </a:lnTo>
                <a:lnTo>
                  <a:pt x="19202" y="33599"/>
                </a:lnTo>
                <a:lnTo>
                  <a:pt x="15361" y="29760"/>
                </a:lnTo>
                <a:lnTo>
                  <a:pt x="11521" y="25914"/>
                </a:lnTo>
                <a:lnTo>
                  <a:pt x="8641" y="22075"/>
                </a:lnTo>
                <a:lnTo>
                  <a:pt x="6720" y="18234"/>
                </a:lnTo>
                <a:lnTo>
                  <a:pt x="4800" y="13437"/>
                </a:lnTo>
                <a:lnTo>
                  <a:pt x="2880" y="8638"/>
                </a:lnTo>
                <a:lnTo>
                  <a:pt x="2880" y="1917"/>
                </a:lnTo>
                <a:lnTo>
                  <a:pt x="0" y="1917"/>
                </a:lnTo>
                <a:lnTo>
                  <a:pt x="0" y="11519"/>
                </a:lnTo>
                <a:lnTo>
                  <a:pt x="960" y="17276"/>
                </a:lnTo>
                <a:lnTo>
                  <a:pt x="2880" y="23039"/>
                </a:lnTo>
                <a:lnTo>
                  <a:pt x="4800" y="28795"/>
                </a:lnTo>
                <a:lnTo>
                  <a:pt x="9601" y="35516"/>
                </a:lnTo>
                <a:lnTo>
                  <a:pt x="15361" y="41279"/>
                </a:lnTo>
                <a:lnTo>
                  <a:pt x="15840" y="41827"/>
                </a:lnTo>
                <a:lnTo>
                  <a:pt x="25499" y="50244"/>
                </a:lnTo>
                <a:lnTo>
                  <a:pt x="36484" y="56637"/>
                </a:lnTo>
                <a:lnTo>
                  <a:pt x="48601" y="60478"/>
                </a:lnTo>
                <a:lnTo>
                  <a:pt x="61432" y="61437"/>
                </a:lnTo>
                <a:lnTo>
                  <a:pt x="61432" y="47995"/>
                </a:lnTo>
                <a:lnTo>
                  <a:pt x="56631" y="47995"/>
                </a:lnTo>
                <a:lnTo>
                  <a:pt x="49910" y="47036"/>
                </a:lnTo>
                <a:lnTo>
                  <a:pt x="48006" y="43196"/>
                </a:lnTo>
                <a:lnTo>
                  <a:pt x="46070" y="39357"/>
                </a:lnTo>
                <a:lnTo>
                  <a:pt x="45125" y="37440"/>
                </a:lnTo>
                <a:lnTo>
                  <a:pt x="44165" y="35516"/>
                </a:lnTo>
                <a:lnTo>
                  <a:pt x="44165" y="25914"/>
                </a:lnTo>
                <a:lnTo>
                  <a:pt x="47045" y="21116"/>
                </a:lnTo>
                <a:lnTo>
                  <a:pt x="52791" y="18234"/>
                </a:lnTo>
                <a:lnTo>
                  <a:pt x="59527" y="14395"/>
                </a:lnTo>
                <a:lnTo>
                  <a:pt x="66248" y="13437"/>
                </a:lnTo>
                <a:lnTo>
                  <a:pt x="81594" y="13437"/>
                </a:lnTo>
                <a:lnTo>
                  <a:pt x="87355" y="14395"/>
                </a:lnTo>
                <a:lnTo>
                  <a:pt x="91196" y="18234"/>
                </a:lnTo>
                <a:lnTo>
                  <a:pt x="95036" y="21116"/>
                </a:lnTo>
                <a:lnTo>
                  <a:pt x="96956" y="24955"/>
                </a:lnTo>
                <a:lnTo>
                  <a:pt x="97646" y="17336"/>
                </a:lnTo>
                <a:lnTo>
                  <a:pt x="89275" y="7679"/>
                </a:lnTo>
                <a:lnTo>
                  <a:pt x="82555" y="2875"/>
                </a:lnTo>
                <a:lnTo>
                  <a:pt x="74874" y="0"/>
                </a:lnTo>
                <a:lnTo>
                  <a:pt x="57591" y="0"/>
                </a:lnTo>
                <a:lnTo>
                  <a:pt x="50886" y="2875"/>
                </a:lnTo>
                <a:lnTo>
                  <a:pt x="46070" y="7679"/>
                </a:lnTo>
                <a:lnTo>
                  <a:pt x="40325" y="12478"/>
                </a:lnTo>
                <a:lnTo>
                  <a:pt x="37444" y="18234"/>
                </a:lnTo>
                <a:lnTo>
                  <a:pt x="37444" y="31677"/>
                </a:lnTo>
                <a:lnTo>
                  <a:pt x="40325" y="38398"/>
                </a:lnTo>
                <a:lnTo>
                  <a:pt x="45125" y="46078"/>
                </a:lnTo>
                <a:lnTo>
                  <a:pt x="38404" y="44154"/>
                </a:lnTo>
                <a:lnTo>
                  <a:pt x="32644" y="42237"/>
                </a:lnTo>
                <a:lnTo>
                  <a:pt x="27843" y="393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7" name="object 1457"/>
          <p:cNvSpPr/>
          <p:nvPr/>
        </p:nvSpPr>
        <p:spPr>
          <a:xfrm>
            <a:off x="1880814" y="8737764"/>
            <a:ext cx="39364" cy="44100"/>
          </a:xfrm>
          <a:custGeom>
            <a:avLst/>
            <a:gdLst/>
            <a:ahLst/>
            <a:cxnLst/>
            <a:rect l="l" t="t" r="r" b="b"/>
            <a:pathLst>
              <a:path w="39364" h="44100">
                <a:moveTo>
                  <a:pt x="32644" y="21062"/>
                </a:moveTo>
                <a:lnTo>
                  <a:pt x="28803" y="23942"/>
                </a:lnTo>
                <a:lnTo>
                  <a:pt x="24963" y="26818"/>
                </a:lnTo>
                <a:lnTo>
                  <a:pt x="19202" y="28741"/>
                </a:lnTo>
                <a:lnTo>
                  <a:pt x="14401" y="29700"/>
                </a:lnTo>
                <a:lnTo>
                  <a:pt x="8641" y="30659"/>
                </a:lnTo>
                <a:lnTo>
                  <a:pt x="0" y="30659"/>
                </a:lnTo>
                <a:lnTo>
                  <a:pt x="0" y="44100"/>
                </a:lnTo>
                <a:lnTo>
                  <a:pt x="10653" y="43151"/>
                </a:lnTo>
                <a:lnTo>
                  <a:pt x="22528" y="38873"/>
                </a:lnTo>
                <a:lnTo>
                  <a:pt x="32644" y="30659"/>
                </a:lnTo>
                <a:lnTo>
                  <a:pt x="37444" y="25859"/>
                </a:lnTo>
                <a:lnTo>
                  <a:pt x="39364" y="20103"/>
                </a:lnTo>
                <a:lnTo>
                  <a:pt x="39364" y="14341"/>
                </a:lnTo>
                <a:lnTo>
                  <a:pt x="39340" y="12906"/>
                </a:lnTo>
                <a:lnTo>
                  <a:pt x="36214" y="0"/>
                </a:lnTo>
                <a:lnTo>
                  <a:pt x="35524" y="7619"/>
                </a:lnTo>
                <a:lnTo>
                  <a:pt x="35524" y="15298"/>
                </a:lnTo>
                <a:lnTo>
                  <a:pt x="34564" y="18180"/>
                </a:lnTo>
                <a:lnTo>
                  <a:pt x="32644" y="210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8" name="object 1458"/>
          <p:cNvSpPr/>
          <p:nvPr/>
        </p:nvSpPr>
        <p:spPr>
          <a:xfrm>
            <a:off x="1819381" y="8646508"/>
            <a:ext cx="100797" cy="63360"/>
          </a:xfrm>
          <a:custGeom>
            <a:avLst/>
            <a:gdLst/>
            <a:ahLst/>
            <a:cxnLst/>
            <a:rect l="l" t="t" r="r" b="b"/>
            <a:pathLst>
              <a:path w="100797" h="63360">
                <a:moveTo>
                  <a:pt x="36484" y="48958"/>
                </a:moveTo>
                <a:lnTo>
                  <a:pt x="27843" y="47036"/>
                </a:lnTo>
                <a:lnTo>
                  <a:pt x="19202" y="46078"/>
                </a:lnTo>
                <a:lnTo>
                  <a:pt x="22082" y="58561"/>
                </a:lnTo>
                <a:lnTo>
                  <a:pt x="25505" y="59633"/>
                </a:lnTo>
                <a:lnTo>
                  <a:pt x="37651" y="62348"/>
                </a:lnTo>
                <a:lnTo>
                  <a:pt x="50886" y="63360"/>
                </a:lnTo>
                <a:lnTo>
                  <a:pt x="61060" y="62780"/>
                </a:lnTo>
                <a:lnTo>
                  <a:pt x="73795" y="60156"/>
                </a:lnTo>
                <a:lnTo>
                  <a:pt x="84475" y="55680"/>
                </a:lnTo>
                <a:lnTo>
                  <a:pt x="87744" y="53626"/>
                </a:lnTo>
                <a:lnTo>
                  <a:pt x="97709" y="43715"/>
                </a:lnTo>
                <a:lnTo>
                  <a:pt x="100797" y="32641"/>
                </a:lnTo>
                <a:lnTo>
                  <a:pt x="100797" y="27837"/>
                </a:lnTo>
                <a:lnTo>
                  <a:pt x="98877" y="23039"/>
                </a:lnTo>
                <a:lnTo>
                  <a:pt x="95996" y="17282"/>
                </a:lnTo>
                <a:lnTo>
                  <a:pt x="92156" y="12478"/>
                </a:lnTo>
                <a:lnTo>
                  <a:pt x="86395" y="8638"/>
                </a:lnTo>
                <a:lnTo>
                  <a:pt x="78714" y="4799"/>
                </a:lnTo>
                <a:lnTo>
                  <a:pt x="63454" y="1011"/>
                </a:lnTo>
                <a:lnTo>
                  <a:pt x="49910" y="0"/>
                </a:lnTo>
                <a:lnTo>
                  <a:pt x="47521" y="28"/>
                </a:lnTo>
                <a:lnTo>
                  <a:pt x="33485" y="1545"/>
                </a:lnTo>
                <a:lnTo>
                  <a:pt x="21545" y="5376"/>
                </a:lnTo>
                <a:lnTo>
                  <a:pt x="11521" y="11519"/>
                </a:lnTo>
                <a:lnTo>
                  <a:pt x="3840" y="17282"/>
                </a:lnTo>
                <a:lnTo>
                  <a:pt x="0" y="23998"/>
                </a:lnTo>
                <a:lnTo>
                  <a:pt x="0" y="36481"/>
                </a:lnTo>
                <a:lnTo>
                  <a:pt x="960" y="40321"/>
                </a:lnTo>
                <a:lnTo>
                  <a:pt x="4800" y="45119"/>
                </a:lnTo>
                <a:lnTo>
                  <a:pt x="8641" y="50881"/>
                </a:lnTo>
                <a:lnTo>
                  <a:pt x="8641" y="40321"/>
                </a:lnTo>
                <a:lnTo>
                  <a:pt x="5760" y="37440"/>
                </a:lnTo>
                <a:lnTo>
                  <a:pt x="4800" y="34558"/>
                </a:lnTo>
                <a:lnTo>
                  <a:pt x="4800" y="28802"/>
                </a:lnTo>
                <a:lnTo>
                  <a:pt x="5760" y="26878"/>
                </a:lnTo>
                <a:lnTo>
                  <a:pt x="6720" y="24961"/>
                </a:lnTo>
                <a:lnTo>
                  <a:pt x="9601" y="22081"/>
                </a:lnTo>
                <a:lnTo>
                  <a:pt x="13441" y="19199"/>
                </a:lnTo>
                <a:lnTo>
                  <a:pt x="18242" y="18240"/>
                </a:lnTo>
                <a:lnTo>
                  <a:pt x="20502" y="17464"/>
                </a:lnTo>
                <a:lnTo>
                  <a:pt x="32436" y="15078"/>
                </a:lnTo>
                <a:lnTo>
                  <a:pt x="46070" y="14401"/>
                </a:lnTo>
                <a:lnTo>
                  <a:pt x="58386" y="14639"/>
                </a:lnTo>
                <a:lnTo>
                  <a:pt x="71223" y="15594"/>
                </a:lnTo>
                <a:lnTo>
                  <a:pt x="81594" y="17282"/>
                </a:lnTo>
                <a:lnTo>
                  <a:pt x="86395" y="19199"/>
                </a:lnTo>
                <a:lnTo>
                  <a:pt x="91196" y="21122"/>
                </a:lnTo>
                <a:lnTo>
                  <a:pt x="93116" y="23998"/>
                </a:lnTo>
                <a:lnTo>
                  <a:pt x="95036" y="26878"/>
                </a:lnTo>
                <a:lnTo>
                  <a:pt x="96956" y="29760"/>
                </a:lnTo>
                <a:lnTo>
                  <a:pt x="96956" y="37440"/>
                </a:lnTo>
                <a:lnTo>
                  <a:pt x="93116" y="41279"/>
                </a:lnTo>
                <a:lnTo>
                  <a:pt x="85435" y="44160"/>
                </a:lnTo>
                <a:lnTo>
                  <a:pt x="79546" y="46378"/>
                </a:lnTo>
                <a:lnTo>
                  <a:pt x="67356" y="48423"/>
                </a:lnTo>
                <a:lnTo>
                  <a:pt x="52791" y="48958"/>
                </a:lnTo>
                <a:lnTo>
                  <a:pt x="36484" y="48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9" name="object 1459"/>
          <p:cNvSpPr/>
          <p:nvPr/>
        </p:nvSpPr>
        <p:spPr>
          <a:xfrm>
            <a:off x="1828022" y="8686830"/>
            <a:ext cx="13441" cy="18239"/>
          </a:xfrm>
          <a:custGeom>
            <a:avLst/>
            <a:gdLst/>
            <a:ahLst/>
            <a:cxnLst/>
            <a:rect l="l" t="t" r="r" b="b"/>
            <a:pathLst>
              <a:path w="13441" h="18239">
                <a:moveTo>
                  <a:pt x="5760" y="14400"/>
                </a:moveTo>
                <a:lnTo>
                  <a:pt x="13441" y="18239"/>
                </a:lnTo>
                <a:lnTo>
                  <a:pt x="10561" y="5756"/>
                </a:lnTo>
                <a:lnTo>
                  <a:pt x="3840" y="3838"/>
                </a:lnTo>
                <a:lnTo>
                  <a:pt x="0" y="0"/>
                </a:lnTo>
                <a:lnTo>
                  <a:pt x="0" y="10559"/>
                </a:lnTo>
                <a:lnTo>
                  <a:pt x="576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0" name="object 1460"/>
          <p:cNvSpPr/>
          <p:nvPr/>
        </p:nvSpPr>
        <p:spPr>
          <a:xfrm>
            <a:off x="1992172" y="8879782"/>
            <a:ext cx="99837" cy="38397"/>
          </a:xfrm>
          <a:custGeom>
            <a:avLst/>
            <a:gdLst/>
            <a:ahLst/>
            <a:cxnLst/>
            <a:rect l="l" t="t" r="r" b="b"/>
            <a:pathLst>
              <a:path w="99837" h="38397">
                <a:moveTo>
                  <a:pt x="82570" y="12476"/>
                </a:moveTo>
                <a:lnTo>
                  <a:pt x="0" y="12476"/>
                </a:lnTo>
                <a:lnTo>
                  <a:pt x="0" y="14400"/>
                </a:lnTo>
                <a:lnTo>
                  <a:pt x="11521" y="38397"/>
                </a:lnTo>
                <a:lnTo>
                  <a:pt x="13441" y="37438"/>
                </a:lnTo>
                <a:lnTo>
                  <a:pt x="12481" y="34558"/>
                </a:lnTo>
                <a:lnTo>
                  <a:pt x="11521" y="31676"/>
                </a:lnTo>
                <a:lnTo>
                  <a:pt x="11521" y="27837"/>
                </a:lnTo>
                <a:lnTo>
                  <a:pt x="12481" y="26878"/>
                </a:lnTo>
                <a:lnTo>
                  <a:pt x="13441" y="25920"/>
                </a:lnTo>
                <a:lnTo>
                  <a:pt x="14401" y="24961"/>
                </a:lnTo>
                <a:lnTo>
                  <a:pt x="16322" y="24961"/>
                </a:lnTo>
                <a:lnTo>
                  <a:pt x="18242" y="23996"/>
                </a:lnTo>
                <a:lnTo>
                  <a:pt x="88331" y="23996"/>
                </a:lnTo>
                <a:lnTo>
                  <a:pt x="92171" y="24961"/>
                </a:lnTo>
                <a:lnTo>
                  <a:pt x="93116" y="24961"/>
                </a:lnTo>
                <a:lnTo>
                  <a:pt x="94076" y="25920"/>
                </a:lnTo>
                <a:lnTo>
                  <a:pt x="95036" y="26878"/>
                </a:lnTo>
                <a:lnTo>
                  <a:pt x="96012" y="27837"/>
                </a:lnTo>
                <a:lnTo>
                  <a:pt x="96012" y="28800"/>
                </a:lnTo>
                <a:lnTo>
                  <a:pt x="96956" y="31676"/>
                </a:lnTo>
                <a:lnTo>
                  <a:pt x="96956" y="36479"/>
                </a:lnTo>
                <a:lnTo>
                  <a:pt x="99837" y="36479"/>
                </a:lnTo>
                <a:lnTo>
                  <a:pt x="99837" y="0"/>
                </a:lnTo>
                <a:lnTo>
                  <a:pt x="96956" y="0"/>
                </a:lnTo>
                <a:lnTo>
                  <a:pt x="96956" y="4797"/>
                </a:lnTo>
                <a:lnTo>
                  <a:pt x="96012" y="7679"/>
                </a:lnTo>
                <a:lnTo>
                  <a:pt x="96012" y="8638"/>
                </a:lnTo>
                <a:lnTo>
                  <a:pt x="95036" y="10561"/>
                </a:lnTo>
                <a:lnTo>
                  <a:pt x="94076" y="11518"/>
                </a:lnTo>
                <a:lnTo>
                  <a:pt x="92171" y="11518"/>
                </a:lnTo>
                <a:lnTo>
                  <a:pt x="91196" y="12476"/>
                </a:lnTo>
                <a:lnTo>
                  <a:pt x="82570" y="124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1" name="object 1461"/>
          <p:cNvSpPr/>
          <p:nvPr/>
        </p:nvSpPr>
        <p:spPr>
          <a:xfrm>
            <a:off x="1992172" y="8795301"/>
            <a:ext cx="101757" cy="58561"/>
          </a:xfrm>
          <a:custGeom>
            <a:avLst/>
            <a:gdLst/>
            <a:ahLst/>
            <a:cxnLst/>
            <a:rect l="l" t="t" r="r" b="b"/>
            <a:pathLst>
              <a:path w="101757" h="58561">
                <a:moveTo>
                  <a:pt x="64328" y="36481"/>
                </a:moveTo>
                <a:lnTo>
                  <a:pt x="64328" y="29760"/>
                </a:lnTo>
                <a:lnTo>
                  <a:pt x="61447" y="23044"/>
                </a:lnTo>
                <a:lnTo>
                  <a:pt x="56647" y="15364"/>
                </a:lnTo>
                <a:lnTo>
                  <a:pt x="65288" y="17282"/>
                </a:lnTo>
                <a:lnTo>
                  <a:pt x="72953" y="21122"/>
                </a:lnTo>
                <a:lnTo>
                  <a:pt x="79674" y="25920"/>
                </a:lnTo>
                <a:lnTo>
                  <a:pt x="86395" y="30723"/>
                </a:lnTo>
                <a:lnTo>
                  <a:pt x="92171" y="36481"/>
                </a:lnTo>
                <a:lnTo>
                  <a:pt x="94076" y="41279"/>
                </a:lnTo>
                <a:lnTo>
                  <a:pt x="96956" y="47041"/>
                </a:lnTo>
                <a:lnTo>
                  <a:pt x="98877" y="52805"/>
                </a:lnTo>
                <a:lnTo>
                  <a:pt x="98877" y="58561"/>
                </a:lnTo>
                <a:lnTo>
                  <a:pt x="101757" y="58561"/>
                </a:lnTo>
                <a:lnTo>
                  <a:pt x="101750" y="54011"/>
                </a:lnTo>
                <a:lnTo>
                  <a:pt x="99607" y="41536"/>
                </a:lnTo>
                <a:lnTo>
                  <a:pt x="94076" y="29760"/>
                </a:lnTo>
                <a:lnTo>
                  <a:pt x="89848" y="24141"/>
                </a:lnTo>
                <a:lnTo>
                  <a:pt x="80901" y="14726"/>
                </a:lnTo>
                <a:lnTo>
                  <a:pt x="71048" y="7685"/>
                </a:lnTo>
                <a:lnTo>
                  <a:pt x="65240" y="4699"/>
                </a:lnTo>
                <a:lnTo>
                  <a:pt x="52968" y="1051"/>
                </a:lnTo>
                <a:lnTo>
                  <a:pt x="40325" y="0"/>
                </a:lnTo>
                <a:lnTo>
                  <a:pt x="32793" y="393"/>
                </a:lnTo>
                <a:lnTo>
                  <a:pt x="20395" y="3381"/>
                </a:lnTo>
                <a:lnTo>
                  <a:pt x="9601" y="9602"/>
                </a:lnTo>
                <a:lnTo>
                  <a:pt x="2880" y="15364"/>
                </a:lnTo>
                <a:lnTo>
                  <a:pt x="0" y="23044"/>
                </a:lnTo>
                <a:lnTo>
                  <a:pt x="10" y="31601"/>
                </a:lnTo>
                <a:lnTo>
                  <a:pt x="3191" y="44032"/>
                </a:lnTo>
                <a:lnTo>
                  <a:pt x="12481" y="53763"/>
                </a:lnTo>
                <a:lnTo>
                  <a:pt x="6720" y="40320"/>
                </a:lnTo>
                <a:lnTo>
                  <a:pt x="4800" y="36481"/>
                </a:lnTo>
                <a:lnTo>
                  <a:pt x="4800" y="28802"/>
                </a:lnTo>
                <a:lnTo>
                  <a:pt x="5760" y="24961"/>
                </a:lnTo>
                <a:lnTo>
                  <a:pt x="8641" y="22081"/>
                </a:lnTo>
                <a:lnTo>
                  <a:pt x="11521" y="19205"/>
                </a:lnTo>
                <a:lnTo>
                  <a:pt x="16322" y="17282"/>
                </a:lnTo>
                <a:lnTo>
                  <a:pt x="21122" y="15364"/>
                </a:lnTo>
                <a:lnTo>
                  <a:pt x="26883" y="14401"/>
                </a:lnTo>
                <a:lnTo>
                  <a:pt x="31683" y="13443"/>
                </a:lnTo>
                <a:lnTo>
                  <a:pt x="45125" y="13443"/>
                </a:lnTo>
                <a:lnTo>
                  <a:pt x="51846" y="14401"/>
                </a:lnTo>
                <a:lnTo>
                  <a:pt x="53766" y="16323"/>
                </a:lnTo>
                <a:lnTo>
                  <a:pt x="54726" y="19205"/>
                </a:lnTo>
                <a:lnTo>
                  <a:pt x="55686" y="22081"/>
                </a:lnTo>
                <a:lnTo>
                  <a:pt x="56647" y="25920"/>
                </a:lnTo>
                <a:lnTo>
                  <a:pt x="57607" y="27843"/>
                </a:lnTo>
                <a:lnTo>
                  <a:pt x="57607" y="30723"/>
                </a:lnTo>
                <a:lnTo>
                  <a:pt x="61447" y="48958"/>
                </a:lnTo>
                <a:lnTo>
                  <a:pt x="64328" y="43202"/>
                </a:lnTo>
                <a:lnTo>
                  <a:pt x="64328" y="36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2" name="object 1462"/>
          <p:cNvSpPr/>
          <p:nvPr/>
        </p:nvSpPr>
        <p:spPr>
          <a:xfrm>
            <a:off x="1998893" y="8826025"/>
            <a:ext cx="54726" cy="29760"/>
          </a:xfrm>
          <a:custGeom>
            <a:avLst/>
            <a:gdLst/>
            <a:ahLst/>
            <a:cxnLst/>
            <a:rect l="l" t="t" r="r" b="b"/>
            <a:pathLst>
              <a:path w="54726" h="29760">
                <a:moveTo>
                  <a:pt x="50886" y="0"/>
                </a:moveTo>
                <a:lnTo>
                  <a:pt x="50886" y="3840"/>
                </a:lnTo>
                <a:lnTo>
                  <a:pt x="48966" y="7680"/>
                </a:lnTo>
                <a:lnTo>
                  <a:pt x="44165" y="10555"/>
                </a:lnTo>
                <a:lnTo>
                  <a:pt x="38404" y="15360"/>
                </a:lnTo>
                <a:lnTo>
                  <a:pt x="30723" y="17276"/>
                </a:lnTo>
                <a:lnTo>
                  <a:pt x="13441" y="17276"/>
                </a:lnTo>
                <a:lnTo>
                  <a:pt x="7680" y="15360"/>
                </a:lnTo>
                <a:lnTo>
                  <a:pt x="3840" y="12478"/>
                </a:lnTo>
                <a:lnTo>
                  <a:pt x="0" y="9596"/>
                </a:lnTo>
                <a:lnTo>
                  <a:pt x="5760" y="23039"/>
                </a:lnTo>
                <a:lnTo>
                  <a:pt x="12481" y="27837"/>
                </a:lnTo>
                <a:lnTo>
                  <a:pt x="20162" y="29760"/>
                </a:lnTo>
                <a:lnTo>
                  <a:pt x="37444" y="29760"/>
                </a:lnTo>
                <a:lnTo>
                  <a:pt x="44165" y="27837"/>
                </a:lnTo>
                <a:lnTo>
                  <a:pt x="48966" y="23039"/>
                </a:lnTo>
                <a:lnTo>
                  <a:pt x="54726" y="18234"/>
                </a:lnTo>
                <a:lnTo>
                  <a:pt x="508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3" name="object 1463"/>
          <p:cNvSpPr/>
          <p:nvPr/>
        </p:nvSpPr>
        <p:spPr>
          <a:xfrm>
            <a:off x="1992172" y="8720428"/>
            <a:ext cx="97650" cy="61437"/>
          </a:xfrm>
          <a:custGeom>
            <a:avLst/>
            <a:gdLst/>
            <a:ahLst/>
            <a:cxnLst/>
            <a:rect l="l" t="t" r="r" b="b"/>
            <a:pathLst>
              <a:path w="97650" h="61437">
                <a:moveTo>
                  <a:pt x="6720" y="18234"/>
                </a:moveTo>
                <a:lnTo>
                  <a:pt x="4800" y="13437"/>
                </a:lnTo>
                <a:lnTo>
                  <a:pt x="2880" y="8638"/>
                </a:lnTo>
                <a:lnTo>
                  <a:pt x="2880" y="1917"/>
                </a:lnTo>
                <a:lnTo>
                  <a:pt x="0" y="1917"/>
                </a:lnTo>
                <a:lnTo>
                  <a:pt x="0" y="11519"/>
                </a:lnTo>
                <a:lnTo>
                  <a:pt x="960" y="17276"/>
                </a:lnTo>
                <a:lnTo>
                  <a:pt x="2880" y="23039"/>
                </a:lnTo>
                <a:lnTo>
                  <a:pt x="5760" y="28795"/>
                </a:lnTo>
                <a:lnTo>
                  <a:pt x="9601" y="35516"/>
                </a:lnTo>
                <a:lnTo>
                  <a:pt x="15361" y="41279"/>
                </a:lnTo>
                <a:lnTo>
                  <a:pt x="15840" y="41827"/>
                </a:lnTo>
                <a:lnTo>
                  <a:pt x="25499" y="50244"/>
                </a:lnTo>
                <a:lnTo>
                  <a:pt x="36484" y="56637"/>
                </a:lnTo>
                <a:lnTo>
                  <a:pt x="48616" y="60479"/>
                </a:lnTo>
                <a:lnTo>
                  <a:pt x="61447" y="61437"/>
                </a:lnTo>
                <a:lnTo>
                  <a:pt x="72921" y="60363"/>
                </a:lnTo>
                <a:lnTo>
                  <a:pt x="66248" y="47995"/>
                </a:lnTo>
                <a:lnTo>
                  <a:pt x="56647" y="47995"/>
                </a:lnTo>
                <a:lnTo>
                  <a:pt x="49926" y="47036"/>
                </a:lnTo>
                <a:lnTo>
                  <a:pt x="48006" y="43196"/>
                </a:lnTo>
                <a:lnTo>
                  <a:pt x="46085" y="39357"/>
                </a:lnTo>
                <a:lnTo>
                  <a:pt x="45125" y="37440"/>
                </a:lnTo>
                <a:lnTo>
                  <a:pt x="44165" y="35516"/>
                </a:lnTo>
                <a:lnTo>
                  <a:pt x="44165" y="25914"/>
                </a:lnTo>
                <a:lnTo>
                  <a:pt x="47045" y="21116"/>
                </a:lnTo>
                <a:lnTo>
                  <a:pt x="52806" y="18234"/>
                </a:lnTo>
                <a:lnTo>
                  <a:pt x="59527" y="14395"/>
                </a:lnTo>
                <a:lnTo>
                  <a:pt x="66248" y="13437"/>
                </a:lnTo>
                <a:lnTo>
                  <a:pt x="81610" y="13437"/>
                </a:lnTo>
                <a:lnTo>
                  <a:pt x="87355" y="14395"/>
                </a:lnTo>
                <a:lnTo>
                  <a:pt x="91196" y="18234"/>
                </a:lnTo>
                <a:lnTo>
                  <a:pt x="95036" y="21116"/>
                </a:lnTo>
                <a:lnTo>
                  <a:pt x="96956" y="24955"/>
                </a:lnTo>
                <a:lnTo>
                  <a:pt x="97650" y="17339"/>
                </a:lnTo>
                <a:lnTo>
                  <a:pt x="89291" y="7679"/>
                </a:lnTo>
                <a:lnTo>
                  <a:pt x="82570" y="2875"/>
                </a:lnTo>
                <a:lnTo>
                  <a:pt x="74889" y="0"/>
                </a:lnTo>
                <a:lnTo>
                  <a:pt x="58567" y="0"/>
                </a:lnTo>
                <a:lnTo>
                  <a:pt x="50886" y="2875"/>
                </a:lnTo>
                <a:lnTo>
                  <a:pt x="46085" y="7679"/>
                </a:lnTo>
                <a:lnTo>
                  <a:pt x="40325" y="12478"/>
                </a:lnTo>
                <a:lnTo>
                  <a:pt x="38404" y="18234"/>
                </a:lnTo>
                <a:lnTo>
                  <a:pt x="38404" y="31677"/>
                </a:lnTo>
                <a:lnTo>
                  <a:pt x="40325" y="38398"/>
                </a:lnTo>
                <a:lnTo>
                  <a:pt x="45125" y="46078"/>
                </a:lnTo>
                <a:lnTo>
                  <a:pt x="38404" y="44154"/>
                </a:lnTo>
                <a:lnTo>
                  <a:pt x="32644" y="42237"/>
                </a:lnTo>
                <a:lnTo>
                  <a:pt x="27843" y="39357"/>
                </a:lnTo>
                <a:lnTo>
                  <a:pt x="23042" y="36475"/>
                </a:lnTo>
                <a:lnTo>
                  <a:pt x="19202" y="33599"/>
                </a:lnTo>
                <a:lnTo>
                  <a:pt x="15361" y="29760"/>
                </a:lnTo>
                <a:lnTo>
                  <a:pt x="11521" y="25914"/>
                </a:lnTo>
                <a:lnTo>
                  <a:pt x="8641" y="22075"/>
                </a:lnTo>
                <a:lnTo>
                  <a:pt x="6720" y="18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4" name="object 1464"/>
          <p:cNvSpPr/>
          <p:nvPr/>
        </p:nvSpPr>
        <p:spPr>
          <a:xfrm>
            <a:off x="2058421" y="8737767"/>
            <a:ext cx="34549" cy="43024"/>
          </a:xfrm>
          <a:custGeom>
            <a:avLst/>
            <a:gdLst/>
            <a:ahLst/>
            <a:cxnLst/>
            <a:rect l="l" t="t" r="r" b="b"/>
            <a:pathLst>
              <a:path w="34549" h="43024">
                <a:moveTo>
                  <a:pt x="28788" y="30656"/>
                </a:moveTo>
                <a:lnTo>
                  <a:pt x="32628" y="25857"/>
                </a:lnTo>
                <a:lnTo>
                  <a:pt x="34549" y="20101"/>
                </a:lnTo>
                <a:lnTo>
                  <a:pt x="34549" y="14338"/>
                </a:lnTo>
                <a:lnTo>
                  <a:pt x="34525" y="12911"/>
                </a:lnTo>
                <a:lnTo>
                  <a:pt x="31402" y="0"/>
                </a:lnTo>
                <a:lnTo>
                  <a:pt x="30708" y="7616"/>
                </a:lnTo>
                <a:lnTo>
                  <a:pt x="30708" y="15295"/>
                </a:lnTo>
                <a:lnTo>
                  <a:pt x="29763" y="18177"/>
                </a:lnTo>
                <a:lnTo>
                  <a:pt x="27828" y="21059"/>
                </a:lnTo>
                <a:lnTo>
                  <a:pt x="23987" y="23940"/>
                </a:lnTo>
                <a:lnTo>
                  <a:pt x="20147" y="26815"/>
                </a:lnTo>
                <a:lnTo>
                  <a:pt x="14386" y="28739"/>
                </a:lnTo>
                <a:lnTo>
                  <a:pt x="9585" y="29697"/>
                </a:lnTo>
                <a:lnTo>
                  <a:pt x="4800" y="30656"/>
                </a:lnTo>
                <a:lnTo>
                  <a:pt x="0" y="30656"/>
                </a:lnTo>
                <a:lnTo>
                  <a:pt x="6673" y="43024"/>
                </a:lnTo>
                <a:lnTo>
                  <a:pt x="18669" y="38720"/>
                </a:lnTo>
                <a:lnTo>
                  <a:pt x="28788" y="306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5" name="object 1465"/>
          <p:cNvSpPr/>
          <p:nvPr/>
        </p:nvSpPr>
        <p:spPr>
          <a:xfrm>
            <a:off x="1992172" y="8647467"/>
            <a:ext cx="99837" cy="64318"/>
          </a:xfrm>
          <a:custGeom>
            <a:avLst/>
            <a:gdLst/>
            <a:ahLst/>
            <a:cxnLst/>
            <a:rect l="l" t="t" r="r" b="b"/>
            <a:pathLst>
              <a:path w="99837" h="64318">
                <a:moveTo>
                  <a:pt x="10561" y="32641"/>
                </a:moveTo>
                <a:lnTo>
                  <a:pt x="13441" y="27843"/>
                </a:lnTo>
                <a:lnTo>
                  <a:pt x="17282" y="24003"/>
                </a:lnTo>
                <a:lnTo>
                  <a:pt x="21122" y="20164"/>
                </a:lnTo>
                <a:lnTo>
                  <a:pt x="25923" y="18240"/>
                </a:lnTo>
                <a:lnTo>
                  <a:pt x="32644" y="18240"/>
                </a:lnTo>
                <a:lnTo>
                  <a:pt x="46092" y="21522"/>
                </a:lnTo>
                <a:lnTo>
                  <a:pt x="58567" y="28802"/>
                </a:lnTo>
                <a:lnTo>
                  <a:pt x="67606" y="35510"/>
                </a:lnTo>
                <a:lnTo>
                  <a:pt x="76510" y="43480"/>
                </a:lnTo>
                <a:lnTo>
                  <a:pt x="86268" y="53137"/>
                </a:lnTo>
                <a:lnTo>
                  <a:pt x="96956" y="64318"/>
                </a:lnTo>
                <a:lnTo>
                  <a:pt x="99837" y="64318"/>
                </a:lnTo>
                <a:lnTo>
                  <a:pt x="99837" y="6722"/>
                </a:lnTo>
                <a:lnTo>
                  <a:pt x="80634" y="0"/>
                </a:lnTo>
                <a:lnTo>
                  <a:pt x="80634" y="2881"/>
                </a:lnTo>
                <a:lnTo>
                  <a:pt x="82570" y="3840"/>
                </a:lnTo>
                <a:lnTo>
                  <a:pt x="84475" y="5763"/>
                </a:lnTo>
                <a:lnTo>
                  <a:pt x="85450" y="7679"/>
                </a:lnTo>
                <a:lnTo>
                  <a:pt x="87355" y="8644"/>
                </a:lnTo>
                <a:lnTo>
                  <a:pt x="87355" y="10561"/>
                </a:lnTo>
                <a:lnTo>
                  <a:pt x="88331" y="13443"/>
                </a:lnTo>
                <a:lnTo>
                  <a:pt x="88331" y="48958"/>
                </a:lnTo>
                <a:lnTo>
                  <a:pt x="85967" y="46603"/>
                </a:lnTo>
                <a:lnTo>
                  <a:pt x="77908" y="38746"/>
                </a:lnTo>
                <a:lnTo>
                  <a:pt x="65288" y="26878"/>
                </a:lnTo>
                <a:lnTo>
                  <a:pt x="61058" y="23269"/>
                </a:lnTo>
                <a:lnTo>
                  <a:pt x="50398" y="15428"/>
                </a:lnTo>
                <a:lnTo>
                  <a:pt x="40325" y="9602"/>
                </a:lnTo>
                <a:lnTo>
                  <a:pt x="35524" y="7679"/>
                </a:lnTo>
                <a:lnTo>
                  <a:pt x="30723" y="6722"/>
                </a:lnTo>
                <a:lnTo>
                  <a:pt x="18242" y="6722"/>
                </a:lnTo>
                <a:lnTo>
                  <a:pt x="12481" y="8644"/>
                </a:lnTo>
                <a:lnTo>
                  <a:pt x="7680" y="14401"/>
                </a:lnTo>
                <a:lnTo>
                  <a:pt x="2880" y="19199"/>
                </a:lnTo>
                <a:lnTo>
                  <a:pt x="0" y="25920"/>
                </a:lnTo>
                <a:lnTo>
                  <a:pt x="0" y="41279"/>
                </a:lnTo>
                <a:lnTo>
                  <a:pt x="1920" y="47999"/>
                </a:lnTo>
                <a:lnTo>
                  <a:pt x="6720" y="52798"/>
                </a:lnTo>
                <a:lnTo>
                  <a:pt x="11521" y="57602"/>
                </a:lnTo>
                <a:lnTo>
                  <a:pt x="18242" y="60478"/>
                </a:lnTo>
                <a:lnTo>
                  <a:pt x="27843" y="61443"/>
                </a:lnTo>
                <a:lnTo>
                  <a:pt x="27843" y="59519"/>
                </a:lnTo>
                <a:lnTo>
                  <a:pt x="22082" y="57602"/>
                </a:lnTo>
                <a:lnTo>
                  <a:pt x="18242" y="54722"/>
                </a:lnTo>
                <a:lnTo>
                  <a:pt x="15361" y="50881"/>
                </a:lnTo>
                <a:lnTo>
                  <a:pt x="12481" y="47042"/>
                </a:lnTo>
                <a:lnTo>
                  <a:pt x="10561" y="42237"/>
                </a:lnTo>
                <a:lnTo>
                  <a:pt x="10561" y="32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6" name="object 1466"/>
          <p:cNvSpPr/>
          <p:nvPr/>
        </p:nvSpPr>
        <p:spPr>
          <a:xfrm>
            <a:off x="2164979" y="8879782"/>
            <a:ext cx="99821" cy="38397"/>
          </a:xfrm>
          <a:custGeom>
            <a:avLst/>
            <a:gdLst/>
            <a:ahLst/>
            <a:cxnLst/>
            <a:rect l="l" t="t" r="r" b="b"/>
            <a:pathLst>
              <a:path w="99821" h="38397">
                <a:moveTo>
                  <a:pt x="11506" y="28800"/>
                </a:moveTo>
                <a:lnTo>
                  <a:pt x="12466" y="27837"/>
                </a:lnTo>
                <a:lnTo>
                  <a:pt x="12466" y="26878"/>
                </a:lnTo>
                <a:lnTo>
                  <a:pt x="13426" y="25920"/>
                </a:lnTo>
                <a:lnTo>
                  <a:pt x="14401" y="24961"/>
                </a:lnTo>
                <a:lnTo>
                  <a:pt x="16306" y="24961"/>
                </a:lnTo>
                <a:lnTo>
                  <a:pt x="18227" y="23996"/>
                </a:lnTo>
                <a:lnTo>
                  <a:pt x="88315" y="23996"/>
                </a:lnTo>
                <a:lnTo>
                  <a:pt x="92141" y="24961"/>
                </a:lnTo>
                <a:lnTo>
                  <a:pt x="93116" y="24961"/>
                </a:lnTo>
                <a:lnTo>
                  <a:pt x="94076" y="25920"/>
                </a:lnTo>
                <a:lnTo>
                  <a:pt x="95036" y="26878"/>
                </a:lnTo>
                <a:lnTo>
                  <a:pt x="95981" y="27837"/>
                </a:lnTo>
                <a:lnTo>
                  <a:pt x="96956" y="28800"/>
                </a:lnTo>
                <a:lnTo>
                  <a:pt x="96956" y="36479"/>
                </a:lnTo>
                <a:lnTo>
                  <a:pt x="99821" y="36479"/>
                </a:lnTo>
                <a:lnTo>
                  <a:pt x="99821" y="0"/>
                </a:lnTo>
                <a:lnTo>
                  <a:pt x="96956" y="0"/>
                </a:lnTo>
                <a:lnTo>
                  <a:pt x="96956" y="4797"/>
                </a:lnTo>
                <a:lnTo>
                  <a:pt x="95981" y="7679"/>
                </a:lnTo>
                <a:lnTo>
                  <a:pt x="95981" y="8638"/>
                </a:lnTo>
                <a:lnTo>
                  <a:pt x="95036" y="10561"/>
                </a:lnTo>
                <a:lnTo>
                  <a:pt x="94076" y="11518"/>
                </a:lnTo>
                <a:lnTo>
                  <a:pt x="92141" y="11518"/>
                </a:lnTo>
                <a:lnTo>
                  <a:pt x="91196" y="12476"/>
                </a:lnTo>
                <a:lnTo>
                  <a:pt x="0" y="12476"/>
                </a:lnTo>
                <a:lnTo>
                  <a:pt x="0" y="14400"/>
                </a:lnTo>
                <a:lnTo>
                  <a:pt x="11506" y="38397"/>
                </a:lnTo>
                <a:lnTo>
                  <a:pt x="13426" y="37438"/>
                </a:lnTo>
                <a:lnTo>
                  <a:pt x="12466" y="34558"/>
                </a:lnTo>
                <a:lnTo>
                  <a:pt x="11506" y="31676"/>
                </a:lnTo>
                <a:lnTo>
                  <a:pt x="11506" y="28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7" name="object 1467"/>
          <p:cNvSpPr/>
          <p:nvPr/>
        </p:nvSpPr>
        <p:spPr>
          <a:xfrm>
            <a:off x="2168819" y="8795301"/>
            <a:ext cx="97917" cy="60484"/>
          </a:xfrm>
          <a:custGeom>
            <a:avLst/>
            <a:gdLst/>
            <a:ahLst/>
            <a:cxnLst/>
            <a:rect l="l" t="t" r="r" b="b"/>
            <a:pathLst>
              <a:path w="97917" h="60484">
                <a:moveTo>
                  <a:pt x="53751" y="34564"/>
                </a:moveTo>
                <a:lnTo>
                  <a:pt x="51831" y="38404"/>
                </a:lnTo>
                <a:lnTo>
                  <a:pt x="47030" y="41279"/>
                </a:lnTo>
                <a:lnTo>
                  <a:pt x="42230" y="46084"/>
                </a:lnTo>
                <a:lnTo>
                  <a:pt x="33588" y="47999"/>
                </a:lnTo>
                <a:lnTo>
                  <a:pt x="16306" y="47999"/>
                </a:lnTo>
                <a:lnTo>
                  <a:pt x="10561" y="46084"/>
                </a:lnTo>
                <a:lnTo>
                  <a:pt x="6720" y="43202"/>
                </a:lnTo>
                <a:lnTo>
                  <a:pt x="8625" y="53763"/>
                </a:lnTo>
                <a:lnTo>
                  <a:pt x="15346" y="58561"/>
                </a:lnTo>
                <a:lnTo>
                  <a:pt x="23027" y="60484"/>
                </a:lnTo>
                <a:lnTo>
                  <a:pt x="40309" y="60484"/>
                </a:lnTo>
                <a:lnTo>
                  <a:pt x="47030" y="58561"/>
                </a:lnTo>
                <a:lnTo>
                  <a:pt x="52791" y="53763"/>
                </a:lnTo>
                <a:lnTo>
                  <a:pt x="57591" y="48958"/>
                </a:lnTo>
                <a:lnTo>
                  <a:pt x="60472" y="43202"/>
                </a:lnTo>
                <a:lnTo>
                  <a:pt x="60472" y="29760"/>
                </a:lnTo>
                <a:lnTo>
                  <a:pt x="57591" y="23044"/>
                </a:lnTo>
                <a:lnTo>
                  <a:pt x="52791" y="15364"/>
                </a:lnTo>
                <a:lnTo>
                  <a:pt x="61432" y="17282"/>
                </a:lnTo>
                <a:lnTo>
                  <a:pt x="69113" y="21122"/>
                </a:lnTo>
                <a:lnTo>
                  <a:pt x="75834" y="25920"/>
                </a:lnTo>
                <a:lnTo>
                  <a:pt x="83515" y="30723"/>
                </a:lnTo>
                <a:lnTo>
                  <a:pt x="88300" y="36481"/>
                </a:lnTo>
                <a:lnTo>
                  <a:pt x="91196" y="41279"/>
                </a:lnTo>
                <a:lnTo>
                  <a:pt x="94076" y="47041"/>
                </a:lnTo>
                <a:lnTo>
                  <a:pt x="95021" y="52805"/>
                </a:lnTo>
                <a:lnTo>
                  <a:pt x="95021" y="58561"/>
                </a:lnTo>
                <a:lnTo>
                  <a:pt x="97917" y="58561"/>
                </a:lnTo>
                <a:lnTo>
                  <a:pt x="97910" y="54011"/>
                </a:lnTo>
                <a:lnTo>
                  <a:pt x="95760" y="41536"/>
                </a:lnTo>
                <a:lnTo>
                  <a:pt x="90236" y="29760"/>
                </a:lnTo>
                <a:lnTo>
                  <a:pt x="86002" y="24134"/>
                </a:lnTo>
                <a:lnTo>
                  <a:pt x="77054" y="14723"/>
                </a:lnTo>
                <a:lnTo>
                  <a:pt x="67193" y="7685"/>
                </a:lnTo>
                <a:lnTo>
                  <a:pt x="61384" y="4699"/>
                </a:lnTo>
                <a:lnTo>
                  <a:pt x="49112" y="1051"/>
                </a:lnTo>
                <a:lnTo>
                  <a:pt x="36469" y="0"/>
                </a:lnTo>
                <a:lnTo>
                  <a:pt x="28937" y="393"/>
                </a:lnTo>
                <a:lnTo>
                  <a:pt x="16539" y="3381"/>
                </a:lnTo>
                <a:lnTo>
                  <a:pt x="5745" y="9602"/>
                </a:lnTo>
                <a:lnTo>
                  <a:pt x="0" y="15364"/>
                </a:lnTo>
                <a:lnTo>
                  <a:pt x="1905" y="24961"/>
                </a:lnTo>
                <a:lnTo>
                  <a:pt x="4785" y="22081"/>
                </a:lnTo>
                <a:lnTo>
                  <a:pt x="7665" y="19205"/>
                </a:lnTo>
                <a:lnTo>
                  <a:pt x="12466" y="17282"/>
                </a:lnTo>
                <a:lnTo>
                  <a:pt x="17282" y="15364"/>
                </a:lnTo>
                <a:lnTo>
                  <a:pt x="23027" y="14401"/>
                </a:lnTo>
                <a:lnTo>
                  <a:pt x="27828" y="13443"/>
                </a:lnTo>
                <a:lnTo>
                  <a:pt x="41269" y="13443"/>
                </a:lnTo>
                <a:lnTo>
                  <a:pt x="47990" y="14401"/>
                </a:lnTo>
                <a:lnTo>
                  <a:pt x="49911" y="16323"/>
                </a:lnTo>
                <a:lnTo>
                  <a:pt x="50871" y="19205"/>
                </a:lnTo>
                <a:lnTo>
                  <a:pt x="51831" y="22081"/>
                </a:lnTo>
                <a:lnTo>
                  <a:pt x="52791" y="25920"/>
                </a:lnTo>
                <a:lnTo>
                  <a:pt x="53751" y="27843"/>
                </a:lnTo>
                <a:lnTo>
                  <a:pt x="53751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8" name="object 1468"/>
          <p:cNvSpPr/>
          <p:nvPr/>
        </p:nvSpPr>
        <p:spPr>
          <a:xfrm>
            <a:off x="2164979" y="8810666"/>
            <a:ext cx="12466" cy="38398"/>
          </a:xfrm>
          <a:custGeom>
            <a:avLst/>
            <a:gdLst/>
            <a:ahLst/>
            <a:cxnLst/>
            <a:rect l="l" t="t" r="r" b="b"/>
            <a:pathLst>
              <a:path w="12466" h="38398">
                <a:moveTo>
                  <a:pt x="4785" y="21116"/>
                </a:moveTo>
                <a:lnTo>
                  <a:pt x="4785" y="13437"/>
                </a:lnTo>
                <a:lnTo>
                  <a:pt x="5745" y="9596"/>
                </a:lnTo>
                <a:lnTo>
                  <a:pt x="3840" y="0"/>
                </a:lnTo>
                <a:lnTo>
                  <a:pt x="0" y="7679"/>
                </a:lnTo>
                <a:lnTo>
                  <a:pt x="10" y="16228"/>
                </a:lnTo>
                <a:lnTo>
                  <a:pt x="3187" y="28664"/>
                </a:lnTo>
                <a:lnTo>
                  <a:pt x="12466" y="38398"/>
                </a:lnTo>
                <a:lnTo>
                  <a:pt x="10561" y="27837"/>
                </a:lnTo>
                <a:lnTo>
                  <a:pt x="6720" y="24955"/>
                </a:lnTo>
                <a:lnTo>
                  <a:pt x="4785" y="21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9" name="object 1469"/>
          <p:cNvSpPr/>
          <p:nvPr/>
        </p:nvSpPr>
        <p:spPr>
          <a:xfrm>
            <a:off x="2164979" y="8720428"/>
            <a:ext cx="97991" cy="60479"/>
          </a:xfrm>
          <a:custGeom>
            <a:avLst/>
            <a:gdLst/>
            <a:ahLst/>
            <a:cxnLst/>
            <a:rect l="l" t="t" r="r" b="b"/>
            <a:pathLst>
              <a:path w="97991" h="60479">
                <a:moveTo>
                  <a:pt x="6720" y="18234"/>
                </a:moveTo>
                <a:lnTo>
                  <a:pt x="4785" y="13437"/>
                </a:lnTo>
                <a:lnTo>
                  <a:pt x="2880" y="8638"/>
                </a:lnTo>
                <a:lnTo>
                  <a:pt x="2880" y="1917"/>
                </a:lnTo>
                <a:lnTo>
                  <a:pt x="0" y="1917"/>
                </a:lnTo>
                <a:lnTo>
                  <a:pt x="0" y="11519"/>
                </a:lnTo>
                <a:lnTo>
                  <a:pt x="944" y="17276"/>
                </a:lnTo>
                <a:lnTo>
                  <a:pt x="2880" y="23039"/>
                </a:lnTo>
                <a:lnTo>
                  <a:pt x="5745" y="28795"/>
                </a:lnTo>
                <a:lnTo>
                  <a:pt x="9585" y="35516"/>
                </a:lnTo>
                <a:lnTo>
                  <a:pt x="15346" y="41279"/>
                </a:lnTo>
                <a:lnTo>
                  <a:pt x="25834" y="50244"/>
                </a:lnTo>
                <a:lnTo>
                  <a:pt x="36469" y="56637"/>
                </a:lnTo>
                <a:lnTo>
                  <a:pt x="48600" y="60479"/>
                </a:lnTo>
                <a:lnTo>
                  <a:pt x="47990" y="43196"/>
                </a:lnTo>
                <a:lnTo>
                  <a:pt x="46070" y="39357"/>
                </a:lnTo>
                <a:lnTo>
                  <a:pt x="45110" y="37440"/>
                </a:lnTo>
                <a:lnTo>
                  <a:pt x="45110" y="35516"/>
                </a:lnTo>
                <a:lnTo>
                  <a:pt x="44150" y="33599"/>
                </a:lnTo>
                <a:lnTo>
                  <a:pt x="44150" y="25914"/>
                </a:lnTo>
                <a:lnTo>
                  <a:pt x="47030" y="21116"/>
                </a:lnTo>
                <a:lnTo>
                  <a:pt x="53751" y="18234"/>
                </a:lnTo>
                <a:lnTo>
                  <a:pt x="59512" y="14395"/>
                </a:lnTo>
                <a:lnTo>
                  <a:pt x="66233" y="13437"/>
                </a:lnTo>
                <a:lnTo>
                  <a:pt x="81594" y="13437"/>
                </a:lnTo>
                <a:lnTo>
                  <a:pt x="87355" y="14395"/>
                </a:lnTo>
                <a:lnTo>
                  <a:pt x="91196" y="18234"/>
                </a:lnTo>
                <a:lnTo>
                  <a:pt x="95036" y="21116"/>
                </a:lnTo>
                <a:lnTo>
                  <a:pt x="96956" y="24955"/>
                </a:lnTo>
                <a:lnTo>
                  <a:pt x="97991" y="17159"/>
                </a:lnTo>
                <a:lnTo>
                  <a:pt x="89275" y="7679"/>
                </a:lnTo>
                <a:lnTo>
                  <a:pt x="82555" y="2875"/>
                </a:lnTo>
                <a:lnTo>
                  <a:pt x="74874" y="0"/>
                </a:lnTo>
                <a:lnTo>
                  <a:pt x="58552" y="0"/>
                </a:lnTo>
                <a:lnTo>
                  <a:pt x="51831" y="2875"/>
                </a:lnTo>
                <a:lnTo>
                  <a:pt x="46070" y="7679"/>
                </a:lnTo>
                <a:lnTo>
                  <a:pt x="40309" y="12478"/>
                </a:lnTo>
                <a:lnTo>
                  <a:pt x="38389" y="18234"/>
                </a:lnTo>
                <a:lnTo>
                  <a:pt x="38389" y="31677"/>
                </a:lnTo>
                <a:lnTo>
                  <a:pt x="40309" y="38398"/>
                </a:lnTo>
                <a:lnTo>
                  <a:pt x="45110" y="46078"/>
                </a:lnTo>
                <a:lnTo>
                  <a:pt x="38389" y="44154"/>
                </a:lnTo>
                <a:lnTo>
                  <a:pt x="32628" y="42237"/>
                </a:lnTo>
                <a:lnTo>
                  <a:pt x="27828" y="39357"/>
                </a:lnTo>
                <a:lnTo>
                  <a:pt x="23027" y="36475"/>
                </a:lnTo>
                <a:lnTo>
                  <a:pt x="19187" y="33599"/>
                </a:lnTo>
                <a:lnTo>
                  <a:pt x="15346" y="29760"/>
                </a:lnTo>
                <a:lnTo>
                  <a:pt x="11506" y="25914"/>
                </a:lnTo>
                <a:lnTo>
                  <a:pt x="8625" y="22075"/>
                </a:lnTo>
                <a:lnTo>
                  <a:pt x="6720" y="18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0" name="object 1470"/>
          <p:cNvSpPr/>
          <p:nvPr/>
        </p:nvSpPr>
        <p:spPr>
          <a:xfrm>
            <a:off x="2212969" y="8737587"/>
            <a:ext cx="53766" cy="44277"/>
          </a:xfrm>
          <a:custGeom>
            <a:avLst/>
            <a:gdLst/>
            <a:ahLst/>
            <a:cxnLst/>
            <a:rect l="l" t="t" r="r" b="b"/>
            <a:pathLst>
              <a:path w="53766" h="44277">
                <a:moveTo>
                  <a:pt x="14401" y="30836"/>
                </a:moveTo>
                <a:lnTo>
                  <a:pt x="8641" y="30836"/>
                </a:lnTo>
                <a:lnTo>
                  <a:pt x="2880" y="29877"/>
                </a:lnTo>
                <a:lnTo>
                  <a:pt x="0" y="26036"/>
                </a:lnTo>
                <a:lnTo>
                  <a:pt x="610" y="43320"/>
                </a:lnTo>
                <a:lnTo>
                  <a:pt x="13441" y="44277"/>
                </a:lnTo>
                <a:lnTo>
                  <a:pt x="24929" y="43202"/>
                </a:lnTo>
                <a:lnTo>
                  <a:pt x="36926" y="38898"/>
                </a:lnTo>
                <a:lnTo>
                  <a:pt x="47045" y="30836"/>
                </a:lnTo>
                <a:lnTo>
                  <a:pt x="50871" y="26036"/>
                </a:lnTo>
                <a:lnTo>
                  <a:pt x="53766" y="20280"/>
                </a:lnTo>
                <a:lnTo>
                  <a:pt x="53766" y="14518"/>
                </a:lnTo>
                <a:lnTo>
                  <a:pt x="53713" y="12617"/>
                </a:lnTo>
                <a:lnTo>
                  <a:pt x="50000" y="0"/>
                </a:lnTo>
                <a:lnTo>
                  <a:pt x="48966" y="7796"/>
                </a:lnTo>
                <a:lnTo>
                  <a:pt x="48966" y="15475"/>
                </a:lnTo>
                <a:lnTo>
                  <a:pt x="47990" y="18357"/>
                </a:lnTo>
                <a:lnTo>
                  <a:pt x="46085" y="21239"/>
                </a:lnTo>
                <a:lnTo>
                  <a:pt x="43205" y="24119"/>
                </a:lnTo>
                <a:lnTo>
                  <a:pt x="38404" y="26995"/>
                </a:lnTo>
                <a:lnTo>
                  <a:pt x="33604" y="28918"/>
                </a:lnTo>
                <a:lnTo>
                  <a:pt x="27843" y="29877"/>
                </a:lnTo>
                <a:lnTo>
                  <a:pt x="23042" y="30836"/>
                </a:lnTo>
                <a:lnTo>
                  <a:pt x="14401" y="308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1" name="object 1471"/>
          <p:cNvSpPr/>
          <p:nvPr/>
        </p:nvSpPr>
        <p:spPr>
          <a:xfrm>
            <a:off x="2164979" y="8646508"/>
            <a:ext cx="99821" cy="66240"/>
          </a:xfrm>
          <a:custGeom>
            <a:avLst/>
            <a:gdLst/>
            <a:ahLst/>
            <a:cxnLst/>
            <a:rect l="l" t="t" r="r" b="b"/>
            <a:pathLst>
              <a:path w="99821" h="66240">
                <a:moveTo>
                  <a:pt x="64312" y="66240"/>
                </a:moveTo>
                <a:lnTo>
                  <a:pt x="73913" y="66240"/>
                </a:lnTo>
                <a:lnTo>
                  <a:pt x="73913" y="24961"/>
                </a:lnTo>
                <a:lnTo>
                  <a:pt x="99821" y="24961"/>
                </a:lnTo>
                <a:lnTo>
                  <a:pt x="99821" y="13443"/>
                </a:lnTo>
                <a:lnTo>
                  <a:pt x="73913" y="13443"/>
                </a:lnTo>
                <a:lnTo>
                  <a:pt x="73913" y="0"/>
                </a:lnTo>
                <a:lnTo>
                  <a:pt x="63352" y="0"/>
                </a:lnTo>
                <a:lnTo>
                  <a:pt x="63352" y="13443"/>
                </a:lnTo>
                <a:lnTo>
                  <a:pt x="0" y="13443"/>
                </a:lnTo>
                <a:lnTo>
                  <a:pt x="0" y="21122"/>
                </a:lnTo>
                <a:lnTo>
                  <a:pt x="64312" y="66240"/>
                </a:lnTo>
                <a:lnTo>
                  <a:pt x="15346" y="24961"/>
                </a:lnTo>
                <a:lnTo>
                  <a:pt x="63352" y="24961"/>
                </a:lnTo>
                <a:lnTo>
                  <a:pt x="63352" y="59519"/>
                </a:lnTo>
                <a:lnTo>
                  <a:pt x="15346" y="24961"/>
                </a:lnTo>
                <a:lnTo>
                  <a:pt x="64312" y="66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2" name="object 1472"/>
          <p:cNvSpPr/>
          <p:nvPr/>
        </p:nvSpPr>
        <p:spPr>
          <a:xfrm>
            <a:off x="2337770" y="8879782"/>
            <a:ext cx="99837" cy="38397"/>
          </a:xfrm>
          <a:custGeom>
            <a:avLst/>
            <a:gdLst/>
            <a:ahLst/>
            <a:cxnLst/>
            <a:rect l="l" t="t" r="r" b="b"/>
            <a:pathLst>
              <a:path w="99837" h="38397">
                <a:moveTo>
                  <a:pt x="11521" y="28800"/>
                </a:moveTo>
                <a:lnTo>
                  <a:pt x="12481" y="27837"/>
                </a:lnTo>
                <a:lnTo>
                  <a:pt x="12481" y="26878"/>
                </a:lnTo>
                <a:lnTo>
                  <a:pt x="13441" y="25920"/>
                </a:lnTo>
                <a:lnTo>
                  <a:pt x="14401" y="24961"/>
                </a:lnTo>
                <a:lnTo>
                  <a:pt x="16322" y="24961"/>
                </a:lnTo>
                <a:lnTo>
                  <a:pt x="18242" y="23996"/>
                </a:lnTo>
                <a:lnTo>
                  <a:pt x="88315" y="23996"/>
                </a:lnTo>
                <a:lnTo>
                  <a:pt x="92156" y="24961"/>
                </a:lnTo>
                <a:lnTo>
                  <a:pt x="93116" y="24961"/>
                </a:lnTo>
                <a:lnTo>
                  <a:pt x="94076" y="25920"/>
                </a:lnTo>
                <a:lnTo>
                  <a:pt x="95036" y="26878"/>
                </a:lnTo>
                <a:lnTo>
                  <a:pt x="95996" y="27837"/>
                </a:lnTo>
                <a:lnTo>
                  <a:pt x="96956" y="28800"/>
                </a:lnTo>
                <a:lnTo>
                  <a:pt x="96956" y="36479"/>
                </a:lnTo>
                <a:lnTo>
                  <a:pt x="99837" y="36479"/>
                </a:lnTo>
                <a:lnTo>
                  <a:pt x="99837" y="0"/>
                </a:lnTo>
                <a:lnTo>
                  <a:pt x="96956" y="0"/>
                </a:lnTo>
                <a:lnTo>
                  <a:pt x="96956" y="7679"/>
                </a:lnTo>
                <a:lnTo>
                  <a:pt x="95996" y="8638"/>
                </a:lnTo>
                <a:lnTo>
                  <a:pt x="95036" y="10561"/>
                </a:lnTo>
                <a:lnTo>
                  <a:pt x="94076" y="11518"/>
                </a:lnTo>
                <a:lnTo>
                  <a:pt x="93116" y="11518"/>
                </a:lnTo>
                <a:lnTo>
                  <a:pt x="91196" y="12476"/>
                </a:lnTo>
                <a:lnTo>
                  <a:pt x="0" y="12476"/>
                </a:lnTo>
                <a:lnTo>
                  <a:pt x="0" y="14400"/>
                </a:lnTo>
                <a:lnTo>
                  <a:pt x="11521" y="38397"/>
                </a:lnTo>
                <a:lnTo>
                  <a:pt x="14401" y="37438"/>
                </a:lnTo>
                <a:lnTo>
                  <a:pt x="12481" y="34558"/>
                </a:lnTo>
                <a:lnTo>
                  <a:pt x="11521" y="31676"/>
                </a:lnTo>
                <a:lnTo>
                  <a:pt x="11521" y="28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3" name="object 1473"/>
          <p:cNvSpPr/>
          <p:nvPr/>
        </p:nvSpPr>
        <p:spPr>
          <a:xfrm>
            <a:off x="2337770" y="8795301"/>
            <a:ext cx="101757" cy="60484"/>
          </a:xfrm>
          <a:custGeom>
            <a:avLst/>
            <a:gdLst/>
            <a:ahLst/>
            <a:cxnLst/>
            <a:rect l="l" t="t" r="r" b="b"/>
            <a:pathLst>
              <a:path w="101757" h="60484">
                <a:moveTo>
                  <a:pt x="4800" y="36481"/>
                </a:moveTo>
                <a:lnTo>
                  <a:pt x="4800" y="28802"/>
                </a:lnTo>
                <a:lnTo>
                  <a:pt x="6720" y="24961"/>
                </a:lnTo>
                <a:lnTo>
                  <a:pt x="9601" y="22081"/>
                </a:lnTo>
                <a:lnTo>
                  <a:pt x="12481" y="19205"/>
                </a:lnTo>
                <a:lnTo>
                  <a:pt x="16322" y="17282"/>
                </a:lnTo>
                <a:lnTo>
                  <a:pt x="22082" y="15364"/>
                </a:lnTo>
                <a:lnTo>
                  <a:pt x="26883" y="14401"/>
                </a:lnTo>
                <a:lnTo>
                  <a:pt x="31668" y="13443"/>
                </a:lnTo>
                <a:lnTo>
                  <a:pt x="45110" y="13443"/>
                </a:lnTo>
                <a:lnTo>
                  <a:pt x="51831" y="14401"/>
                </a:lnTo>
                <a:lnTo>
                  <a:pt x="53751" y="16323"/>
                </a:lnTo>
                <a:lnTo>
                  <a:pt x="56631" y="15364"/>
                </a:lnTo>
                <a:lnTo>
                  <a:pt x="65272" y="17282"/>
                </a:lnTo>
                <a:lnTo>
                  <a:pt x="72953" y="21122"/>
                </a:lnTo>
                <a:lnTo>
                  <a:pt x="79674" y="25920"/>
                </a:lnTo>
                <a:lnTo>
                  <a:pt x="87355" y="30723"/>
                </a:lnTo>
                <a:lnTo>
                  <a:pt x="92156" y="36481"/>
                </a:lnTo>
                <a:lnTo>
                  <a:pt x="95036" y="41279"/>
                </a:lnTo>
                <a:lnTo>
                  <a:pt x="97916" y="47041"/>
                </a:lnTo>
                <a:lnTo>
                  <a:pt x="98877" y="52805"/>
                </a:lnTo>
                <a:lnTo>
                  <a:pt x="98877" y="58561"/>
                </a:lnTo>
                <a:lnTo>
                  <a:pt x="101757" y="58561"/>
                </a:lnTo>
                <a:lnTo>
                  <a:pt x="101750" y="54011"/>
                </a:lnTo>
                <a:lnTo>
                  <a:pt x="99607" y="41536"/>
                </a:lnTo>
                <a:lnTo>
                  <a:pt x="94076" y="29760"/>
                </a:lnTo>
                <a:lnTo>
                  <a:pt x="90310" y="24134"/>
                </a:lnTo>
                <a:lnTo>
                  <a:pt x="81584" y="14723"/>
                </a:lnTo>
                <a:lnTo>
                  <a:pt x="71033" y="7685"/>
                </a:lnTo>
                <a:lnTo>
                  <a:pt x="65225" y="4699"/>
                </a:lnTo>
                <a:lnTo>
                  <a:pt x="52953" y="1051"/>
                </a:lnTo>
                <a:lnTo>
                  <a:pt x="40309" y="0"/>
                </a:lnTo>
                <a:lnTo>
                  <a:pt x="33945" y="310"/>
                </a:lnTo>
                <a:lnTo>
                  <a:pt x="21214" y="3248"/>
                </a:lnTo>
                <a:lnTo>
                  <a:pt x="10561" y="9602"/>
                </a:lnTo>
                <a:lnTo>
                  <a:pt x="3840" y="15364"/>
                </a:lnTo>
                <a:lnTo>
                  <a:pt x="0" y="23044"/>
                </a:lnTo>
                <a:lnTo>
                  <a:pt x="13" y="31601"/>
                </a:lnTo>
                <a:lnTo>
                  <a:pt x="3561" y="44032"/>
                </a:lnTo>
                <a:lnTo>
                  <a:pt x="12481" y="53763"/>
                </a:lnTo>
                <a:lnTo>
                  <a:pt x="19202" y="58561"/>
                </a:lnTo>
                <a:lnTo>
                  <a:pt x="26883" y="60484"/>
                </a:lnTo>
                <a:lnTo>
                  <a:pt x="44165" y="60484"/>
                </a:lnTo>
                <a:lnTo>
                  <a:pt x="50871" y="58561"/>
                </a:lnTo>
                <a:lnTo>
                  <a:pt x="56631" y="53763"/>
                </a:lnTo>
                <a:lnTo>
                  <a:pt x="57591" y="34564"/>
                </a:lnTo>
                <a:lnTo>
                  <a:pt x="55671" y="38404"/>
                </a:lnTo>
                <a:lnTo>
                  <a:pt x="51831" y="41279"/>
                </a:lnTo>
                <a:lnTo>
                  <a:pt x="46070" y="46084"/>
                </a:lnTo>
                <a:lnTo>
                  <a:pt x="37444" y="47999"/>
                </a:lnTo>
                <a:lnTo>
                  <a:pt x="20162" y="47999"/>
                </a:lnTo>
                <a:lnTo>
                  <a:pt x="14401" y="46084"/>
                </a:lnTo>
                <a:lnTo>
                  <a:pt x="10561" y="43202"/>
                </a:lnTo>
                <a:lnTo>
                  <a:pt x="6720" y="40320"/>
                </a:lnTo>
                <a:lnTo>
                  <a:pt x="4800" y="36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4" name="object 1474"/>
          <p:cNvSpPr/>
          <p:nvPr/>
        </p:nvSpPr>
        <p:spPr>
          <a:xfrm>
            <a:off x="2391521" y="8810666"/>
            <a:ext cx="10561" cy="38398"/>
          </a:xfrm>
          <a:custGeom>
            <a:avLst/>
            <a:gdLst/>
            <a:ahLst/>
            <a:cxnLst/>
            <a:rect l="l" t="t" r="r" b="b"/>
            <a:pathLst>
              <a:path w="10561" h="38398">
                <a:moveTo>
                  <a:pt x="960" y="3840"/>
                </a:moveTo>
                <a:lnTo>
                  <a:pt x="1920" y="6716"/>
                </a:lnTo>
                <a:lnTo>
                  <a:pt x="3840" y="10555"/>
                </a:lnTo>
                <a:lnTo>
                  <a:pt x="3840" y="19199"/>
                </a:lnTo>
                <a:lnTo>
                  <a:pt x="2880" y="38398"/>
                </a:lnTo>
                <a:lnTo>
                  <a:pt x="7680" y="33593"/>
                </a:lnTo>
                <a:lnTo>
                  <a:pt x="10561" y="27837"/>
                </a:lnTo>
                <a:lnTo>
                  <a:pt x="10561" y="14395"/>
                </a:lnTo>
                <a:lnTo>
                  <a:pt x="7680" y="7679"/>
                </a:lnTo>
                <a:lnTo>
                  <a:pt x="2880" y="0"/>
                </a:lnTo>
                <a:lnTo>
                  <a:pt x="0" y="958"/>
                </a:lnTo>
                <a:lnTo>
                  <a:pt x="96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5" name="object 1475"/>
          <p:cNvSpPr/>
          <p:nvPr/>
        </p:nvSpPr>
        <p:spPr>
          <a:xfrm>
            <a:off x="2337770" y="8720428"/>
            <a:ext cx="97991" cy="60479"/>
          </a:xfrm>
          <a:custGeom>
            <a:avLst/>
            <a:gdLst/>
            <a:ahLst/>
            <a:cxnLst/>
            <a:rect l="l" t="t" r="r" b="b"/>
            <a:pathLst>
              <a:path w="97991" h="60479">
                <a:moveTo>
                  <a:pt x="0" y="6716"/>
                </a:moveTo>
                <a:lnTo>
                  <a:pt x="0" y="11519"/>
                </a:lnTo>
                <a:lnTo>
                  <a:pt x="960" y="17276"/>
                </a:lnTo>
                <a:lnTo>
                  <a:pt x="3840" y="23039"/>
                </a:lnTo>
                <a:lnTo>
                  <a:pt x="5760" y="28795"/>
                </a:lnTo>
                <a:lnTo>
                  <a:pt x="9601" y="35516"/>
                </a:lnTo>
                <a:lnTo>
                  <a:pt x="15361" y="41279"/>
                </a:lnTo>
                <a:lnTo>
                  <a:pt x="25837" y="50240"/>
                </a:lnTo>
                <a:lnTo>
                  <a:pt x="36469" y="56637"/>
                </a:lnTo>
                <a:lnTo>
                  <a:pt x="48606" y="60479"/>
                </a:lnTo>
                <a:lnTo>
                  <a:pt x="47990" y="43196"/>
                </a:lnTo>
                <a:lnTo>
                  <a:pt x="46070" y="39357"/>
                </a:lnTo>
                <a:lnTo>
                  <a:pt x="45110" y="37440"/>
                </a:lnTo>
                <a:lnTo>
                  <a:pt x="45110" y="35516"/>
                </a:lnTo>
                <a:lnTo>
                  <a:pt x="44165" y="33599"/>
                </a:lnTo>
                <a:lnTo>
                  <a:pt x="44165" y="25914"/>
                </a:lnTo>
                <a:lnTo>
                  <a:pt x="47030" y="21116"/>
                </a:lnTo>
                <a:lnTo>
                  <a:pt x="53751" y="18234"/>
                </a:lnTo>
                <a:lnTo>
                  <a:pt x="59512" y="14395"/>
                </a:lnTo>
                <a:lnTo>
                  <a:pt x="66233" y="13437"/>
                </a:lnTo>
                <a:lnTo>
                  <a:pt x="81594" y="13437"/>
                </a:lnTo>
                <a:lnTo>
                  <a:pt x="87355" y="14395"/>
                </a:lnTo>
                <a:lnTo>
                  <a:pt x="91196" y="18234"/>
                </a:lnTo>
                <a:lnTo>
                  <a:pt x="95036" y="21116"/>
                </a:lnTo>
                <a:lnTo>
                  <a:pt x="96956" y="24955"/>
                </a:lnTo>
                <a:lnTo>
                  <a:pt x="97991" y="17159"/>
                </a:lnTo>
                <a:lnTo>
                  <a:pt x="89275" y="7679"/>
                </a:lnTo>
                <a:lnTo>
                  <a:pt x="82555" y="2875"/>
                </a:lnTo>
                <a:lnTo>
                  <a:pt x="74874" y="0"/>
                </a:lnTo>
                <a:lnTo>
                  <a:pt x="58552" y="0"/>
                </a:lnTo>
                <a:lnTo>
                  <a:pt x="51831" y="2875"/>
                </a:lnTo>
                <a:lnTo>
                  <a:pt x="46070" y="7679"/>
                </a:lnTo>
                <a:lnTo>
                  <a:pt x="41269" y="12478"/>
                </a:lnTo>
                <a:lnTo>
                  <a:pt x="38389" y="18234"/>
                </a:lnTo>
                <a:lnTo>
                  <a:pt x="38389" y="31677"/>
                </a:lnTo>
                <a:lnTo>
                  <a:pt x="40309" y="38398"/>
                </a:lnTo>
                <a:lnTo>
                  <a:pt x="45110" y="46078"/>
                </a:lnTo>
                <a:lnTo>
                  <a:pt x="38389" y="44154"/>
                </a:lnTo>
                <a:lnTo>
                  <a:pt x="32628" y="42237"/>
                </a:lnTo>
                <a:lnTo>
                  <a:pt x="28788" y="39357"/>
                </a:lnTo>
                <a:lnTo>
                  <a:pt x="23042" y="36475"/>
                </a:lnTo>
                <a:lnTo>
                  <a:pt x="19202" y="33599"/>
                </a:lnTo>
                <a:lnTo>
                  <a:pt x="15361" y="29760"/>
                </a:lnTo>
                <a:lnTo>
                  <a:pt x="11521" y="25914"/>
                </a:lnTo>
                <a:lnTo>
                  <a:pt x="8641" y="22075"/>
                </a:lnTo>
                <a:lnTo>
                  <a:pt x="6720" y="18234"/>
                </a:lnTo>
                <a:lnTo>
                  <a:pt x="4800" y="13437"/>
                </a:lnTo>
                <a:lnTo>
                  <a:pt x="3840" y="8638"/>
                </a:lnTo>
                <a:lnTo>
                  <a:pt x="2880" y="1917"/>
                </a:lnTo>
                <a:lnTo>
                  <a:pt x="0" y="1917"/>
                </a:lnTo>
                <a:lnTo>
                  <a:pt x="0" y="67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6" name="object 1476"/>
          <p:cNvSpPr/>
          <p:nvPr/>
        </p:nvSpPr>
        <p:spPr>
          <a:xfrm>
            <a:off x="2385761" y="8737587"/>
            <a:ext cx="53766" cy="44277"/>
          </a:xfrm>
          <a:custGeom>
            <a:avLst/>
            <a:gdLst/>
            <a:ahLst/>
            <a:cxnLst/>
            <a:rect l="l" t="t" r="r" b="b"/>
            <a:pathLst>
              <a:path w="53766" h="44277">
                <a:moveTo>
                  <a:pt x="14401" y="30836"/>
                </a:moveTo>
                <a:lnTo>
                  <a:pt x="8641" y="30836"/>
                </a:lnTo>
                <a:lnTo>
                  <a:pt x="2880" y="29877"/>
                </a:lnTo>
                <a:lnTo>
                  <a:pt x="0" y="26036"/>
                </a:lnTo>
                <a:lnTo>
                  <a:pt x="615" y="43320"/>
                </a:lnTo>
                <a:lnTo>
                  <a:pt x="13441" y="44277"/>
                </a:lnTo>
                <a:lnTo>
                  <a:pt x="24929" y="43202"/>
                </a:lnTo>
                <a:lnTo>
                  <a:pt x="36926" y="38898"/>
                </a:lnTo>
                <a:lnTo>
                  <a:pt x="47045" y="30836"/>
                </a:lnTo>
                <a:lnTo>
                  <a:pt x="50886" y="26036"/>
                </a:lnTo>
                <a:lnTo>
                  <a:pt x="53766" y="20280"/>
                </a:lnTo>
                <a:lnTo>
                  <a:pt x="53766" y="14518"/>
                </a:lnTo>
                <a:lnTo>
                  <a:pt x="53713" y="12617"/>
                </a:lnTo>
                <a:lnTo>
                  <a:pt x="50000" y="0"/>
                </a:lnTo>
                <a:lnTo>
                  <a:pt x="48966" y="7796"/>
                </a:lnTo>
                <a:lnTo>
                  <a:pt x="48966" y="15475"/>
                </a:lnTo>
                <a:lnTo>
                  <a:pt x="48006" y="18357"/>
                </a:lnTo>
                <a:lnTo>
                  <a:pt x="46085" y="21239"/>
                </a:lnTo>
                <a:lnTo>
                  <a:pt x="43205" y="24119"/>
                </a:lnTo>
                <a:lnTo>
                  <a:pt x="38404" y="26995"/>
                </a:lnTo>
                <a:lnTo>
                  <a:pt x="33604" y="28918"/>
                </a:lnTo>
                <a:lnTo>
                  <a:pt x="27843" y="29877"/>
                </a:lnTo>
                <a:lnTo>
                  <a:pt x="23042" y="30836"/>
                </a:lnTo>
                <a:lnTo>
                  <a:pt x="14401" y="308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7" name="object 1477"/>
          <p:cNvSpPr/>
          <p:nvPr/>
        </p:nvSpPr>
        <p:spPr>
          <a:xfrm>
            <a:off x="2337770" y="8647467"/>
            <a:ext cx="98195" cy="60026"/>
          </a:xfrm>
          <a:custGeom>
            <a:avLst/>
            <a:gdLst/>
            <a:ahLst/>
            <a:cxnLst/>
            <a:rect l="l" t="t" r="r" b="b"/>
            <a:pathLst>
              <a:path w="98195" h="60026">
                <a:moveTo>
                  <a:pt x="0" y="5763"/>
                </a:moveTo>
                <a:lnTo>
                  <a:pt x="0" y="11519"/>
                </a:lnTo>
                <a:lnTo>
                  <a:pt x="960" y="16323"/>
                </a:lnTo>
                <a:lnTo>
                  <a:pt x="3840" y="22081"/>
                </a:lnTo>
                <a:lnTo>
                  <a:pt x="5760" y="28802"/>
                </a:lnTo>
                <a:lnTo>
                  <a:pt x="9601" y="34558"/>
                </a:lnTo>
                <a:lnTo>
                  <a:pt x="15361" y="41279"/>
                </a:lnTo>
                <a:lnTo>
                  <a:pt x="25617" y="49962"/>
                </a:lnTo>
                <a:lnTo>
                  <a:pt x="36469" y="55680"/>
                </a:lnTo>
                <a:lnTo>
                  <a:pt x="48704" y="60026"/>
                </a:lnTo>
                <a:lnTo>
                  <a:pt x="47990" y="42237"/>
                </a:lnTo>
                <a:lnTo>
                  <a:pt x="46070" y="39363"/>
                </a:lnTo>
                <a:lnTo>
                  <a:pt x="45110" y="37440"/>
                </a:lnTo>
                <a:lnTo>
                  <a:pt x="45110" y="35522"/>
                </a:lnTo>
                <a:lnTo>
                  <a:pt x="44165" y="33599"/>
                </a:lnTo>
                <a:lnTo>
                  <a:pt x="44165" y="24961"/>
                </a:lnTo>
                <a:lnTo>
                  <a:pt x="47030" y="21122"/>
                </a:lnTo>
                <a:lnTo>
                  <a:pt x="53751" y="17282"/>
                </a:lnTo>
                <a:lnTo>
                  <a:pt x="59512" y="14401"/>
                </a:lnTo>
                <a:lnTo>
                  <a:pt x="66233" y="12484"/>
                </a:lnTo>
                <a:lnTo>
                  <a:pt x="81594" y="12484"/>
                </a:lnTo>
                <a:lnTo>
                  <a:pt x="87355" y="14401"/>
                </a:lnTo>
                <a:lnTo>
                  <a:pt x="91196" y="17282"/>
                </a:lnTo>
                <a:lnTo>
                  <a:pt x="95036" y="21122"/>
                </a:lnTo>
                <a:lnTo>
                  <a:pt x="96956" y="24961"/>
                </a:lnTo>
                <a:lnTo>
                  <a:pt x="98195" y="17410"/>
                </a:lnTo>
                <a:lnTo>
                  <a:pt x="89275" y="7679"/>
                </a:lnTo>
                <a:lnTo>
                  <a:pt x="82555" y="1923"/>
                </a:lnTo>
                <a:lnTo>
                  <a:pt x="74874" y="0"/>
                </a:lnTo>
                <a:lnTo>
                  <a:pt x="58552" y="0"/>
                </a:lnTo>
                <a:lnTo>
                  <a:pt x="51831" y="1923"/>
                </a:lnTo>
                <a:lnTo>
                  <a:pt x="46070" y="6722"/>
                </a:lnTo>
                <a:lnTo>
                  <a:pt x="41269" y="12484"/>
                </a:lnTo>
                <a:lnTo>
                  <a:pt x="38389" y="18240"/>
                </a:lnTo>
                <a:lnTo>
                  <a:pt x="38389" y="31682"/>
                </a:lnTo>
                <a:lnTo>
                  <a:pt x="40309" y="38398"/>
                </a:lnTo>
                <a:lnTo>
                  <a:pt x="45110" y="45119"/>
                </a:lnTo>
                <a:lnTo>
                  <a:pt x="38389" y="43202"/>
                </a:lnTo>
                <a:lnTo>
                  <a:pt x="32628" y="41279"/>
                </a:lnTo>
                <a:lnTo>
                  <a:pt x="28788" y="38398"/>
                </a:lnTo>
                <a:lnTo>
                  <a:pt x="23042" y="36481"/>
                </a:lnTo>
                <a:lnTo>
                  <a:pt x="19202" y="32641"/>
                </a:lnTo>
                <a:lnTo>
                  <a:pt x="15361" y="28802"/>
                </a:lnTo>
                <a:lnTo>
                  <a:pt x="11521" y="24961"/>
                </a:lnTo>
                <a:lnTo>
                  <a:pt x="8641" y="21122"/>
                </a:lnTo>
                <a:lnTo>
                  <a:pt x="6720" y="17282"/>
                </a:lnTo>
                <a:lnTo>
                  <a:pt x="4800" y="13443"/>
                </a:lnTo>
                <a:lnTo>
                  <a:pt x="3840" y="7679"/>
                </a:lnTo>
                <a:lnTo>
                  <a:pt x="2880" y="1923"/>
                </a:lnTo>
                <a:lnTo>
                  <a:pt x="0" y="1923"/>
                </a:lnTo>
                <a:lnTo>
                  <a:pt x="0" y="5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8" name="object 1478"/>
          <p:cNvSpPr/>
          <p:nvPr/>
        </p:nvSpPr>
        <p:spPr>
          <a:xfrm>
            <a:off x="2385761" y="8664877"/>
            <a:ext cx="53766" cy="44032"/>
          </a:xfrm>
          <a:custGeom>
            <a:avLst/>
            <a:gdLst/>
            <a:ahLst/>
            <a:cxnLst/>
            <a:rect l="l" t="t" r="r" b="b"/>
            <a:pathLst>
              <a:path w="53766" h="44032">
                <a:moveTo>
                  <a:pt x="14401" y="30589"/>
                </a:moveTo>
                <a:lnTo>
                  <a:pt x="8641" y="29632"/>
                </a:lnTo>
                <a:lnTo>
                  <a:pt x="2880" y="28667"/>
                </a:lnTo>
                <a:lnTo>
                  <a:pt x="0" y="24827"/>
                </a:lnTo>
                <a:lnTo>
                  <a:pt x="713" y="42616"/>
                </a:lnTo>
                <a:lnTo>
                  <a:pt x="13441" y="44032"/>
                </a:lnTo>
                <a:lnTo>
                  <a:pt x="24929" y="42776"/>
                </a:lnTo>
                <a:lnTo>
                  <a:pt x="36927" y="38225"/>
                </a:lnTo>
                <a:lnTo>
                  <a:pt x="47045" y="30589"/>
                </a:lnTo>
                <a:lnTo>
                  <a:pt x="50886" y="25792"/>
                </a:lnTo>
                <a:lnTo>
                  <a:pt x="53766" y="20029"/>
                </a:lnTo>
                <a:lnTo>
                  <a:pt x="53753" y="12431"/>
                </a:lnTo>
                <a:lnTo>
                  <a:pt x="50204" y="0"/>
                </a:lnTo>
                <a:lnTo>
                  <a:pt x="48966" y="7551"/>
                </a:lnTo>
                <a:lnTo>
                  <a:pt x="48966" y="15230"/>
                </a:lnTo>
                <a:lnTo>
                  <a:pt x="48006" y="18112"/>
                </a:lnTo>
                <a:lnTo>
                  <a:pt x="46085" y="20029"/>
                </a:lnTo>
                <a:lnTo>
                  <a:pt x="43205" y="23868"/>
                </a:lnTo>
                <a:lnTo>
                  <a:pt x="38404" y="25792"/>
                </a:lnTo>
                <a:lnTo>
                  <a:pt x="33604" y="27709"/>
                </a:lnTo>
                <a:lnTo>
                  <a:pt x="27843" y="29632"/>
                </a:lnTo>
                <a:lnTo>
                  <a:pt x="23042" y="30589"/>
                </a:lnTo>
                <a:lnTo>
                  <a:pt x="14401" y="305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9" name="object 1479"/>
          <p:cNvSpPr/>
          <p:nvPr/>
        </p:nvSpPr>
        <p:spPr>
          <a:xfrm>
            <a:off x="2510561" y="8879782"/>
            <a:ext cx="99837" cy="38397"/>
          </a:xfrm>
          <a:custGeom>
            <a:avLst/>
            <a:gdLst/>
            <a:ahLst/>
            <a:cxnLst/>
            <a:rect l="l" t="t" r="r" b="b"/>
            <a:pathLst>
              <a:path w="99837" h="38397">
                <a:moveTo>
                  <a:pt x="14401" y="37438"/>
                </a:moveTo>
                <a:lnTo>
                  <a:pt x="12481" y="34558"/>
                </a:lnTo>
                <a:lnTo>
                  <a:pt x="11521" y="31676"/>
                </a:lnTo>
                <a:lnTo>
                  <a:pt x="11521" y="28800"/>
                </a:lnTo>
                <a:lnTo>
                  <a:pt x="12481" y="27837"/>
                </a:lnTo>
                <a:lnTo>
                  <a:pt x="13441" y="26878"/>
                </a:lnTo>
                <a:lnTo>
                  <a:pt x="13441" y="25920"/>
                </a:lnTo>
                <a:lnTo>
                  <a:pt x="14401" y="24961"/>
                </a:lnTo>
                <a:lnTo>
                  <a:pt x="16322" y="24961"/>
                </a:lnTo>
                <a:lnTo>
                  <a:pt x="18242" y="23996"/>
                </a:lnTo>
                <a:lnTo>
                  <a:pt x="88315" y="23996"/>
                </a:lnTo>
                <a:lnTo>
                  <a:pt x="92156" y="24961"/>
                </a:lnTo>
                <a:lnTo>
                  <a:pt x="93116" y="24961"/>
                </a:lnTo>
                <a:lnTo>
                  <a:pt x="94076" y="25920"/>
                </a:lnTo>
                <a:lnTo>
                  <a:pt x="95036" y="26878"/>
                </a:lnTo>
                <a:lnTo>
                  <a:pt x="95996" y="27837"/>
                </a:lnTo>
                <a:lnTo>
                  <a:pt x="96956" y="28800"/>
                </a:lnTo>
                <a:lnTo>
                  <a:pt x="96956" y="36479"/>
                </a:lnTo>
                <a:lnTo>
                  <a:pt x="99837" y="36479"/>
                </a:lnTo>
                <a:lnTo>
                  <a:pt x="99837" y="0"/>
                </a:lnTo>
                <a:lnTo>
                  <a:pt x="96956" y="0"/>
                </a:lnTo>
                <a:lnTo>
                  <a:pt x="96956" y="7679"/>
                </a:lnTo>
                <a:lnTo>
                  <a:pt x="95996" y="8638"/>
                </a:lnTo>
                <a:lnTo>
                  <a:pt x="95036" y="10561"/>
                </a:lnTo>
                <a:lnTo>
                  <a:pt x="94076" y="11518"/>
                </a:lnTo>
                <a:lnTo>
                  <a:pt x="93116" y="11518"/>
                </a:lnTo>
                <a:lnTo>
                  <a:pt x="91196" y="12476"/>
                </a:lnTo>
                <a:lnTo>
                  <a:pt x="0" y="12476"/>
                </a:lnTo>
                <a:lnTo>
                  <a:pt x="0" y="14400"/>
                </a:lnTo>
                <a:lnTo>
                  <a:pt x="11521" y="38397"/>
                </a:lnTo>
                <a:lnTo>
                  <a:pt x="14401" y="374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0" name="object 1480"/>
          <p:cNvSpPr/>
          <p:nvPr/>
        </p:nvSpPr>
        <p:spPr>
          <a:xfrm>
            <a:off x="2510561" y="8795301"/>
            <a:ext cx="101757" cy="58561"/>
          </a:xfrm>
          <a:custGeom>
            <a:avLst/>
            <a:gdLst/>
            <a:ahLst/>
            <a:cxnLst/>
            <a:rect l="l" t="t" r="r" b="b"/>
            <a:pathLst>
              <a:path w="101757" h="58561">
                <a:moveTo>
                  <a:pt x="13" y="31601"/>
                </a:moveTo>
                <a:lnTo>
                  <a:pt x="3561" y="44032"/>
                </a:lnTo>
                <a:lnTo>
                  <a:pt x="12481" y="53763"/>
                </a:lnTo>
                <a:lnTo>
                  <a:pt x="6720" y="40320"/>
                </a:lnTo>
                <a:lnTo>
                  <a:pt x="4800" y="36481"/>
                </a:lnTo>
                <a:lnTo>
                  <a:pt x="4800" y="28802"/>
                </a:lnTo>
                <a:lnTo>
                  <a:pt x="6720" y="24961"/>
                </a:lnTo>
                <a:lnTo>
                  <a:pt x="9601" y="22081"/>
                </a:lnTo>
                <a:lnTo>
                  <a:pt x="12481" y="19205"/>
                </a:lnTo>
                <a:lnTo>
                  <a:pt x="16322" y="17282"/>
                </a:lnTo>
                <a:lnTo>
                  <a:pt x="22082" y="15364"/>
                </a:lnTo>
                <a:lnTo>
                  <a:pt x="26883" y="14401"/>
                </a:lnTo>
                <a:lnTo>
                  <a:pt x="32644" y="13443"/>
                </a:lnTo>
                <a:lnTo>
                  <a:pt x="45125" y="13443"/>
                </a:lnTo>
                <a:lnTo>
                  <a:pt x="51831" y="14401"/>
                </a:lnTo>
                <a:lnTo>
                  <a:pt x="53766" y="16323"/>
                </a:lnTo>
                <a:lnTo>
                  <a:pt x="55671" y="19205"/>
                </a:lnTo>
                <a:lnTo>
                  <a:pt x="56647" y="22081"/>
                </a:lnTo>
                <a:lnTo>
                  <a:pt x="57591" y="25920"/>
                </a:lnTo>
                <a:lnTo>
                  <a:pt x="57591" y="27843"/>
                </a:lnTo>
                <a:lnTo>
                  <a:pt x="61432" y="48958"/>
                </a:lnTo>
                <a:lnTo>
                  <a:pt x="64312" y="43202"/>
                </a:lnTo>
                <a:lnTo>
                  <a:pt x="64312" y="29760"/>
                </a:lnTo>
                <a:lnTo>
                  <a:pt x="61432" y="23044"/>
                </a:lnTo>
                <a:lnTo>
                  <a:pt x="56647" y="15364"/>
                </a:lnTo>
                <a:lnTo>
                  <a:pt x="65272" y="17282"/>
                </a:lnTo>
                <a:lnTo>
                  <a:pt x="72953" y="21122"/>
                </a:lnTo>
                <a:lnTo>
                  <a:pt x="79674" y="25920"/>
                </a:lnTo>
                <a:lnTo>
                  <a:pt x="87355" y="30723"/>
                </a:lnTo>
                <a:lnTo>
                  <a:pt x="92156" y="36481"/>
                </a:lnTo>
                <a:lnTo>
                  <a:pt x="95036" y="41279"/>
                </a:lnTo>
                <a:lnTo>
                  <a:pt x="97916" y="47041"/>
                </a:lnTo>
                <a:lnTo>
                  <a:pt x="98877" y="52805"/>
                </a:lnTo>
                <a:lnTo>
                  <a:pt x="98877" y="58561"/>
                </a:lnTo>
                <a:lnTo>
                  <a:pt x="101757" y="58561"/>
                </a:lnTo>
                <a:lnTo>
                  <a:pt x="101750" y="54011"/>
                </a:lnTo>
                <a:lnTo>
                  <a:pt x="99607" y="41536"/>
                </a:lnTo>
                <a:lnTo>
                  <a:pt x="94076" y="29760"/>
                </a:lnTo>
                <a:lnTo>
                  <a:pt x="90310" y="24134"/>
                </a:lnTo>
                <a:lnTo>
                  <a:pt x="81584" y="14723"/>
                </a:lnTo>
                <a:lnTo>
                  <a:pt x="71033" y="7685"/>
                </a:lnTo>
                <a:lnTo>
                  <a:pt x="65315" y="4699"/>
                </a:lnTo>
                <a:lnTo>
                  <a:pt x="53367" y="1051"/>
                </a:lnTo>
                <a:lnTo>
                  <a:pt x="40309" y="0"/>
                </a:lnTo>
                <a:lnTo>
                  <a:pt x="33951" y="310"/>
                </a:lnTo>
                <a:lnTo>
                  <a:pt x="21219" y="3248"/>
                </a:lnTo>
                <a:lnTo>
                  <a:pt x="10561" y="9602"/>
                </a:lnTo>
                <a:lnTo>
                  <a:pt x="3840" y="15364"/>
                </a:lnTo>
                <a:lnTo>
                  <a:pt x="0" y="23044"/>
                </a:lnTo>
                <a:lnTo>
                  <a:pt x="13" y="31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1" name="object 1481"/>
          <p:cNvSpPr/>
          <p:nvPr/>
        </p:nvSpPr>
        <p:spPr>
          <a:xfrm>
            <a:off x="2517282" y="8823144"/>
            <a:ext cx="54711" cy="32641"/>
          </a:xfrm>
          <a:custGeom>
            <a:avLst/>
            <a:gdLst/>
            <a:ahLst/>
            <a:cxnLst/>
            <a:rect l="l" t="t" r="r" b="b"/>
            <a:pathLst>
              <a:path w="54711" h="32641">
                <a:moveTo>
                  <a:pt x="50871" y="0"/>
                </a:moveTo>
                <a:lnTo>
                  <a:pt x="50871" y="6720"/>
                </a:lnTo>
                <a:lnTo>
                  <a:pt x="48950" y="10561"/>
                </a:lnTo>
                <a:lnTo>
                  <a:pt x="45110" y="13435"/>
                </a:lnTo>
                <a:lnTo>
                  <a:pt x="39364" y="18240"/>
                </a:lnTo>
                <a:lnTo>
                  <a:pt x="31683" y="20156"/>
                </a:lnTo>
                <a:lnTo>
                  <a:pt x="13441" y="20156"/>
                </a:lnTo>
                <a:lnTo>
                  <a:pt x="7680" y="18240"/>
                </a:lnTo>
                <a:lnTo>
                  <a:pt x="3840" y="15358"/>
                </a:lnTo>
                <a:lnTo>
                  <a:pt x="0" y="12476"/>
                </a:lnTo>
                <a:lnTo>
                  <a:pt x="5760" y="25920"/>
                </a:lnTo>
                <a:lnTo>
                  <a:pt x="12481" y="30717"/>
                </a:lnTo>
                <a:lnTo>
                  <a:pt x="20162" y="32641"/>
                </a:lnTo>
                <a:lnTo>
                  <a:pt x="37429" y="32641"/>
                </a:lnTo>
                <a:lnTo>
                  <a:pt x="44150" y="30717"/>
                </a:lnTo>
                <a:lnTo>
                  <a:pt x="49926" y="25920"/>
                </a:lnTo>
                <a:lnTo>
                  <a:pt x="54711" y="21115"/>
                </a:lnTo>
                <a:lnTo>
                  <a:pt x="5087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2" name="object 1482"/>
          <p:cNvSpPr/>
          <p:nvPr/>
        </p:nvSpPr>
        <p:spPr>
          <a:xfrm>
            <a:off x="2576794" y="8737587"/>
            <a:ext cx="35524" cy="43202"/>
          </a:xfrm>
          <a:custGeom>
            <a:avLst/>
            <a:gdLst/>
            <a:ahLst/>
            <a:cxnLst/>
            <a:rect l="l" t="t" r="r" b="b"/>
            <a:pathLst>
              <a:path w="35524" h="43202">
                <a:moveTo>
                  <a:pt x="28803" y="30836"/>
                </a:moveTo>
                <a:lnTo>
                  <a:pt x="33604" y="26036"/>
                </a:lnTo>
                <a:lnTo>
                  <a:pt x="35524" y="20280"/>
                </a:lnTo>
                <a:lnTo>
                  <a:pt x="35524" y="14518"/>
                </a:lnTo>
                <a:lnTo>
                  <a:pt x="35481" y="12617"/>
                </a:lnTo>
                <a:lnTo>
                  <a:pt x="32138" y="0"/>
                </a:lnTo>
                <a:lnTo>
                  <a:pt x="31683" y="7796"/>
                </a:lnTo>
                <a:lnTo>
                  <a:pt x="31683" y="15475"/>
                </a:lnTo>
                <a:lnTo>
                  <a:pt x="29763" y="18357"/>
                </a:lnTo>
                <a:lnTo>
                  <a:pt x="27843" y="21239"/>
                </a:lnTo>
                <a:lnTo>
                  <a:pt x="24963" y="24119"/>
                </a:lnTo>
                <a:lnTo>
                  <a:pt x="20162" y="26995"/>
                </a:lnTo>
                <a:lnTo>
                  <a:pt x="15361" y="28918"/>
                </a:lnTo>
                <a:lnTo>
                  <a:pt x="9601" y="29877"/>
                </a:lnTo>
                <a:lnTo>
                  <a:pt x="4800" y="30836"/>
                </a:lnTo>
                <a:lnTo>
                  <a:pt x="0" y="30836"/>
                </a:lnTo>
                <a:lnTo>
                  <a:pt x="6686" y="43202"/>
                </a:lnTo>
                <a:lnTo>
                  <a:pt x="18684" y="38898"/>
                </a:lnTo>
                <a:lnTo>
                  <a:pt x="28803" y="308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3" name="object 1483"/>
          <p:cNvSpPr/>
          <p:nvPr/>
        </p:nvSpPr>
        <p:spPr>
          <a:xfrm>
            <a:off x="2510561" y="8720428"/>
            <a:ext cx="98371" cy="61437"/>
          </a:xfrm>
          <a:custGeom>
            <a:avLst/>
            <a:gdLst/>
            <a:ahLst/>
            <a:cxnLst/>
            <a:rect l="l" t="t" r="r" b="b"/>
            <a:pathLst>
              <a:path w="98371" h="61437">
                <a:moveTo>
                  <a:pt x="0" y="6716"/>
                </a:moveTo>
                <a:lnTo>
                  <a:pt x="0" y="11519"/>
                </a:lnTo>
                <a:lnTo>
                  <a:pt x="960" y="17276"/>
                </a:lnTo>
                <a:lnTo>
                  <a:pt x="3840" y="23039"/>
                </a:lnTo>
                <a:lnTo>
                  <a:pt x="5760" y="28795"/>
                </a:lnTo>
                <a:lnTo>
                  <a:pt x="9601" y="35516"/>
                </a:lnTo>
                <a:lnTo>
                  <a:pt x="15361" y="41279"/>
                </a:lnTo>
                <a:lnTo>
                  <a:pt x="25849" y="50244"/>
                </a:lnTo>
                <a:lnTo>
                  <a:pt x="36484" y="56637"/>
                </a:lnTo>
                <a:lnTo>
                  <a:pt x="48966" y="60478"/>
                </a:lnTo>
                <a:lnTo>
                  <a:pt x="61432" y="61437"/>
                </a:lnTo>
                <a:lnTo>
                  <a:pt x="72919" y="60361"/>
                </a:lnTo>
                <a:lnTo>
                  <a:pt x="66233" y="47995"/>
                </a:lnTo>
                <a:lnTo>
                  <a:pt x="57591" y="47995"/>
                </a:lnTo>
                <a:lnTo>
                  <a:pt x="50871" y="47036"/>
                </a:lnTo>
                <a:lnTo>
                  <a:pt x="47990" y="43196"/>
                </a:lnTo>
                <a:lnTo>
                  <a:pt x="46085" y="39357"/>
                </a:lnTo>
                <a:lnTo>
                  <a:pt x="46085" y="37440"/>
                </a:lnTo>
                <a:lnTo>
                  <a:pt x="45125" y="35516"/>
                </a:lnTo>
                <a:lnTo>
                  <a:pt x="44150" y="33599"/>
                </a:lnTo>
                <a:lnTo>
                  <a:pt x="44150" y="25914"/>
                </a:lnTo>
                <a:lnTo>
                  <a:pt x="47990" y="21116"/>
                </a:lnTo>
                <a:lnTo>
                  <a:pt x="53766" y="18234"/>
                </a:lnTo>
                <a:lnTo>
                  <a:pt x="59512" y="14395"/>
                </a:lnTo>
                <a:lnTo>
                  <a:pt x="66233" y="13437"/>
                </a:lnTo>
                <a:lnTo>
                  <a:pt x="82555" y="13437"/>
                </a:lnTo>
                <a:lnTo>
                  <a:pt x="87355" y="14395"/>
                </a:lnTo>
                <a:lnTo>
                  <a:pt x="91196" y="18234"/>
                </a:lnTo>
                <a:lnTo>
                  <a:pt x="95996" y="21116"/>
                </a:lnTo>
                <a:lnTo>
                  <a:pt x="97916" y="24955"/>
                </a:lnTo>
                <a:lnTo>
                  <a:pt x="98371" y="17159"/>
                </a:lnTo>
                <a:lnTo>
                  <a:pt x="89275" y="7679"/>
                </a:lnTo>
                <a:lnTo>
                  <a:pt x="82555" y="2875"/>
                </a:lnTo>
                <a:lnTo>
                  <a:pt x="74874" y="0"/>
                </a:lnTo>
                <a:lnTo>
                  <a:pt x="58552" y="0"/>
                </a:lnTo>
                <a:lnTo>
                  <a:pt x="51831" y="2875"/>
                </a:lnTo>
                <a:lnTo>
                  <a:pt x="46085" y="7679"/>
                </a:lnTo>
                <a:lnTo>
                  <a:pt x="41285" y="12478"/>
                </a:lnTo>
                <a:lnTo>
                  <a:pt x="38404" y="18234"/>
                </a:lnTo>
                <a:lnTo>
                  <a:pt x="38404" y="31677"/>
                </a:lnTo>
                <a:lnTo>
                  <a:pt x="40309" y="38398"/>
                </a:lnTo>
                <a:lnTo>
                  <a:pt x="45125" y="46078"/>
                </a:lnTo>
                <a:lnTo>
                  <a:pt x="38404" y="44154"/>
                </a:lnTo>
                <a:lnTo>
                  <a:pt x="33604" y="42237"/>
                </a:lnTo>
                <a:lnTo>
                  <a:pt x="28803" y="39357"/>
                </a:lnTo>
                <a:lnTo>
                  <a:pt x="24002" y="36475"/>
                </a:lnTo>
                <a:lnTo>
                  <a:pt x="19202" y="33599"/>
                </a:lnTo>
                <a:lnTo>
                  <a:pt x="15361" y="29760"/>
                </a:lnTo>
                <a:lnTo>
                  <a:pt x="11521" y="25914"/>
                </a:lnTo>
                <a:lnTo>
                  <a:pt x="8641" y="22075"/>
                </a:lnTo>
                <a:lnTo>
                  <a:pt x="6720" y="18234"/>
                </a:lnTo>
                <a:lnTo>
                  <a:pt x="4800" y="13437"/>
                </a:lnTo>
                <a:lnTo>
                  <a:pt x="3840" y="8638"/>
                </a:lnTo>
                <a:lnTo>
                  <a:pt x="2880" y="1917"/>
                </a:lnTo>
                <a:lnTo>
                  <a:pt x="0" y="1917"/>
                </a:lnTo>
                <a:lnTo>
                  <a:pt x="0" y="67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4" name="object 1484"/>
          <p:cNvSpPr/>
          <p:nvPr/>
        </p:nvSpPr>
        <p:spPr>
          <a:xfrm>
            <a:off x="2564328" y="8683948"/>
            <a:ext cx="19187" cy="21121"/>
          </a:xfrm>
          <a:custGeom>
            <a:avLst/>
            <a:gdLst/>
            <a:ahLst/>
            <a:cxnLst/>
            <a:rect l="l" t="t" r="r" b="b"/>
            <a:pathLst>
              <a:path w="19187" h="21121">
                <a:moveTo>
                  <a:pt x="14386" y="10561"/>
                </a:moveTo>
                <a:lnTo>
                  <a:pt x="10546" y="8638"/>
                </a:lnTo>
                <a:lnTo>
                  <a:pt x="6720" y="6720"/>
                </a:lnTo>
                <a:lnTo>
                  <a:pt x="2880" y="3838"/>
                </a:lnTo>
                <a:lnTo>
                  <a:pt x="0" y="0"/>
                </a:lnTo>
                <a:lnTo>
                  <a:pt x="1905" y="10561"/>
                </a:lnTo>
                <a:lnTo>
                  <a:pt x="6720" y="15358"/>
                </a:lnTo>
                <a:lnTo>
                  <a:pt x="11506" y="18240"/>
                </a:lnTo>
                <a:lnTo>
                  <a:pt x="15346" y="21121"/>
                </a:lnTo>
                <a:lnTo>
                  <a:pt x="19187" y="11518"/>
                </a:lnTo>
                <a:lnTo>
                  <a:pt x="14386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5" name="object 1485"/>
          <p:cNvSpPr/>
          <p:nvPr/>
        </p:nvSpPr>
        <p:spPr>
          <a:xfrm>
            <a:off x="2515362" y="8652272"/>
            <a:ext cx="11521" cy="21115"/>
          </a:xfrm>
          <a:custGeom>
            <a:avLst/>
            <a:gdLst/>
            <a:ahLst/>
            <a:cxnLst/>
            <a:rect l="l" t="t" r="r" b="b"/>
            <a:pathLst>
              <a:path w="11521" h="21115">
                <a:moveTo>
                  <a:pt x="0" y="21115"/>
                </a:moveTo>
                <a:lnTo>
                  <a:pt x="960" y="17276"/>
                </a:lnTo>
                <a:lnTo>
                  <a:pt x="3840" y="14394"/>
                </a:lnTo>
                <a:lnTo>
                  <a:pt x="6720" y="11518"/>
                </a:lnTo>
                <a:lnTo>
                  <a:pt x="11521" y="0"/>
                </a:lnTo>
                <a:lnTo>
                  <a:pt x="5760" y="2874"/>
                </a:lnTo>
                <a:lnTo>
                  <a:pt x="1920" y="6714"/>
                </a:lnTo>
                <a:lnTo>
                  <a:pt x="0" y="21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6" name="object 1486"/>
          <p:cNvSpPr/>
          <p:nvPr/>
        </p:nvSpPr>
        <p:spPr>
          <a:xfrm>
            <a:off x="2510561" y="8650348"/>
            <a:ext cx="101757" cy="55679"/>
          </a:xfrm>
          <a:custGeom>
            <a:avLst/>
            <a:gdLst/>
            <a:ahLst/>
            <a:cxnLst/>
            <a:rect l="l" t="t" r="r" b="b"/>
            <a:pathLst>
              <a:path w="101757" h="55679">
                <a:moveTo>
                  <a:pt x="77754" y="55679"/>
                </a:moveTo>
                <a:lnTo>
                  <a:pt x="83515" y="55679"/>
                </a:lnTo>
                <a:lnTo>
                  <a:pt x="88315" y="53756"/>
                </a:lnTo>
                <a:lnTo>
                  <a:pt x="93116" y="49917"/>
                </a:lnTo>
                <a:lnTo>
                  <a:pt x="98877" y="44160"/>
                </a:lnTo>
                <a:lnTo>
                  <a:pt x="101757" y="37438"/>
                </a:lnTo>
                <a:lnTo>
                  <a:pt x="101757" y="19199"/>
                </a:lnTo>
                <a:lnTo>
                  <a:pt x="98877" y="12478"/>
                </a:lnTo>
                <a:lnTo>
                  <a:pt x="94076" y="7679"/>
                </a:lnTo>
                <a:lnTo>
                  <a:pt x="89275" y="1923"/>
                </a:lnTo>
                <a:lnTo>
                  <a:pt x="83515" y="0"/>
                </a:lnTo>
                <a:lnTo>
                  <a:pt x="71033" y="0"/>
                </a:lnTo>
                <a:lnTo>
                  <a:pt x="66233" y="1923"/>
                </a:lnTo>
                <a:lnTo>
                  <a:pt x="61432" y="4797"/>
                </a:lnTo>
                <a:lnTo>
                  <a:pt x="57591" y="7679"/>
                </a:lnTo>
                <a:lnTo>
                  <a:pt x="52806" y="13441"/>
                </a:lnTo>
                <a:lnTo>
                  <a:pt x="46085" y="22079"/>
                </a:lnTo>
                <a:lnTo>
                  <a:pt x="40309" y="13441"/>
                </a:lnTo>
                <a:lnTo>
                  <a:pt x="36484" y="8638"/>
                </a:lnTo>
                <a:lnTo>
                  <a:pt x="32644" y="5762"/>
                </a:lnTo>
                <a:lnTo>
                  <a:pt x="28803" y="2881"/>
                </a:lnTo>
                <a:lnTo>
                  <a:pt x="24963" y="1923"/>
                </a:lnTo>
                <a:lnTo>
                  <a:pt x="16322" y="1923"/>
                </a:lnTo>
                <a:lnTo>
                  <a:pt x="11521" y="13441"/>
                </a:lnTo>
                <a:lnTo>
                  <a:pt x="15361" y="12478"/>
                </a:lnTo>
                <a:lnTo>
                  <a:pt x="27843" y="12478"/>
                </a:lnTo>
                <a:lnTo>
                  <a:pt x="30723" y="14400"/>
                </a:lnTo>
                <a:lnTo>
                  <a:pt x="33604" y="16317"/>
                </a:lnTo>
                <a:lnTo>
                  <a:pt x="37444" y="19199"/>
                </a:lnTo>
                <a:lnTo>
                  <a:pt x="43205" y="24961"/>
                </a:lnTo>
                <a:lnTo>
                  <a:pt x="33604" y="37438"/>
                </a:lnTo>
                <a:lnTo>
                  <a:pt x="30723" y="39355"/>
                </a:lnTo>
                <a:lnTo>
                  <a:pt x="28803" y="41279"/>
                </a:lnTo>
                <a:lnTo>
                  <a:pt x="25923" y="42237"/>
                </a:lnTo>
                <a:lnTo>
                  <a:pt x="24002" y="44160"/>
                </a:lnTo>
                <a:lnTo>
                  <a:pt x="14401" y="44160"/>
                </a:lnTo>
                <a:lnTo>
                  <a:pt x="11521" y="43196"/>
                </a:lnTo>
                <a:lnTo>
                  <a:pt x="8641" y="39355"/>
                </a:lnTo>
                <a:lnTo>
                  <a:pt x="5760" y="36481"/>
                </a:lnTo>
                <a:lnTo>
                  <a:pt x="4800" y="32641"/>
                </a:lnTo>
                <a:lnTo>
                  <a:pt x="4800" y="23038"/>
                </a:lnTo>
                <a:lnTo>
                  <a:pt x="6720" y="8638"/>
                </a:lnTo>
                <a:lnTo>
                  <a:pt x="2880" y="13441"/>
                </a:lnTo>
                <a:lnTo>
                  <a:pt x="0" y="20157"/>
                </a:lnTo>
                <a:lnTo>
                  <a:pt x="0" y="36481"/>
                </a:lnTo>
                <a:lnTo>
                  <a:pt x="2880" y="42237"/>
                </a:lnTo>
                <a:lnTo>
                  <a:pt x="7680" y="47041"/>
                </a:lnTo>
                <a:lnTo>
                  <a:pt x="11521" y="52798"/>
                </a:lnTo>
                <a:lnTo>
                  <a:pt x="17282" y="54720"/>
                </a:lnTo>
                <a:lnTo>
                  <a:pt x="27843" y="54720"/>
                </a:lnTo>
                <a:lnTo>
                  <a:pt x="31683" y="53756"/>
                </a:lnTo>
                <a:lnTo>
                  <a:pt x="35524" y="51840"/>
                </a:lnTo>
                <a:lnTo>
                  <a:pt x="39364" y="48958"/>
                </a:lnTo>
                <a:lnTo>
                  <a:pt x="44150" y="44160"/>
                </a:lnTo>
                <a:lnTo>
                  <a:pt x="50871" y="36481"/>
                </a:lnTo>
                <a:lnTo>
                  <a:pt x="55671" y="44160"/>
                </a:lnTo>
                <a:lnTo>
                  <a:pt x="53766" y="33599"/>
                </a:lnTo>
                <a:lnTo>
                  <a:pt x="56257" y="30256"/>
                </a:lnTo>
                <a:lnTo>
                  <a:pt x="65488" y="19401"/>
                </a:lnTo>
                <a:lnTo>
                  <a:pt x="72953" y="12478"/>
                </a:lnTo>
                <a:lnTo>
                  <a:pt x="75834" y="10561"/>
                </a:lnTo>
                <a:lnTo>
                  <a:pt x="79674" y="9602"/>
                </a:lnTo>
                <a:lnTo>
                  <a:pt x="86395" y="9602"/>
                </a:lnTo>
                <a:lnTo>
                  <a:pt x="90236" y="11519"/>
                </a:lnTo>
                <a:lnTo>
                  <a:pt x="93116" y="14400"/>
                </a:lnTo>
                <a:lnTo>
                  <a:pt x="95996" y="17282"/>
                </a:lnTo>
                <a:lnTo>
                  <a:pt x="97916" y="22079"/>
                </a:lnTo>
                <a:lnTo>
                  <a:pt x="97916" y="32641"/>
                </a:lnTo>
                <a:lnTo>
                  <a:pt x="95996" y="36481"/>
                </a:lnTo>
                <a:lnTo>
                  <a:pt x="92156" y="40320"/>
                </a:lnTo>
                <a:lnTo>
                  <a:pt x="88315" y="43196"/>
                </a:lnTo>
                <a:lnTo>
                  <a:pt x="83515" y="45118"/>
                </a:lnTo>
                <a:lnTo>
                  <a:pt x="72953" y="45118"/>
                </a:lnTo>
                <a:lnTo>
                  <a:pt x="69113" y="54720"/>
                </a:lnTo>
                <a:lnTo>
                  <a:pt x="72953" y="55679"/>
                </a:lnTo>
                <a:lnTo>
                  <a:pt x="77754" y="55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7" name="object 1487"/>
          <p:cNvSpPr/>
          <p:nvPr/>
        </p:nvSpPr>
        <p:spPr>
          <a:xfrm>
            <a:off x="2684312" y="8879782"/>
            <a:ext cx="98877" cy="38397"/>
          </a:xfrm>
          <a:custGeom>
            <a:avLst/>
            <a:gdLst/>
            <a:ahLst/>
            <a:cxnLst/>
            <a:rect l="l" t="t" r="r" b="b"/>
            <a:pathLst>
              <a:path w="98877" h="38397">
                <a:moveTo>
                  <a:pt x="11521" y="38397"/>
                </a:moveTo>
                <a:lnTo>
                  <a:pt x="13441" y="37438"/>
                </a:lnTo>
                <a:lnTo>
                  <a:pt x="11521" y="34558"/>
                </a:lnTo>
                <a:lnTo>
                  <a:pt x="11521" y="27837"/>
                </a:lnTo>
                <a:lnTo>
                  <a:pt x="12481" y="26878"/>
                </a:lnTo>
                <a:lnTo>
                  <a:pt x="12481" y="25920"/>
                </a:lnTo>
                <a:lnTo>
                  <a:pt x="14401" y="24961"/>
                </a:lnTo>
                <a:lnTo>
                  <a:pt x="15361" y="24961"/>
                </a:lnTo>
                <a:lnTo>
                  <a:pt x="17282" y="23996"/>
                </a:lnTo>
                <a:lnTo>
                  <a:pt x="87355" y="23996"/>
                </a:lnTo>
                <a:lnTo>
                  <a:pt x="91196" y="24961"/>
                </a:lnTo>
                <a:lnTo>
                  <a:pt x="92156" y="24961"/>
                </a:lnTo>
                <a:lnTo>
                  <a:pt x="93116" y="25920"/>
                </a:lnTo>
                <a:lnTo>
                  <a:pt x="94076" y="26878"/>
                </a:lnTo>
                <a:lnTo>
                  <a:pt x="95036" y="27837"/>
                </a:lnTo>
                <a:lnTo>
                  <a:pt x="95996" y="28800"/>
                </a:lnTo>
                <a:lnTo>
                  <a:pt x="95996" y="36479"/>
                </a:lnTo>
                <a:lnTo>
                  <a:pt x="98877" y="36479"/>
                </a:lnTo>
                <a:lnTo>
                  <a:pt x="98877" y="0"/>
                </a:lnTo>
                <a:lnTo>
                  <a:pt x="95996" y="0"/>
                </a:lnTo>
                <a:lnTo>
                  <a:pt x="95996" y="7679"/>
                </a:lnTo>
                <a:lnTo>
                  <a:pt x="95036" y="8638"/>
                </a:lnTo>
                <a:lnTo>
                  <a:pt x="94076" y="10561"/>
                </a:lnTo>
                <a:lnTo>
                  <a:pt x="93116" y="11518"/>
                </a:lnTo>
                <a:lnTo>
                  <a:pt x="92156" y="11518"/>
                </a:lnTo>
                <a:lnTo>
                  <a:pt x="90236" y="12476"/>
                </a:lnTo>
                <a:lnTo>
                  <a:pt x="0" y="12476"/>
                </a:lnTo>
                <a:lnTo>
                  <a:pt x="0" y="14400"/>
                </a:lnTo>
                <a:lnTo>
                  <a:pt x="11521" y="38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8" name="object 1488"/>
          <p:cNvSpPr/>
          <p:nvPr/>
        </p:nvSpPr>
        <p:spPr>
          <a:xfrm>
            <a:off x="2687274" y="8829865"/>
            <a:ext cx="53685" cy="25920"/>
          </a:xfrm>
          <a:custGeom>
            <a:avLst/>
            <a:gdLst/>
            <a:ahLst/>
            <a:cxnLst/>
            <a:rect l="l" t="t" r="r" b="b"/>
            <a:pathLst>
              <a:path w="53685" h="25920">
                <a:moveTo>
                  <a:pt x="53685" y="0"/>
                </a:moveTo>
                <a:lnTo>
                  <a:pt x="51765" y="3840"/>
                </a:lnTo>
                <a:lnTo>
                  <a:pt x="47924" y="6714"/>
                </a:lnTo>
                <a:lnTo>
                  <a:pt x="42164" y="11519"/>
                </a:lnTo>
                <a:lnTo>
                  <a:pt x="34483" y="13435"/>
                </a:lnTo>
                <a:lnTo>
                  <a:pt x="16240" y="13435"/>
                </a:lnTo>
                <a:lnTo>
                  <a:pt x="10480" y="11519"/>
                </a:lnTo>
                <a:lnTo>
                  <a:pt x="6639" y="8638"/>
                </a:lnTo>
                <a:lnTo>
                  <a:pt x="2799" y="5756"/>
                </a:lnTo>
                <a:lnTo>
                  <a:pt x="879" y="1917"/>
                </a:lnTo>
                <a:lnTo>
                  <a:pt x="0" y="9277"/>
                </a:lnTo>
                <a:lnTo>
                  <a:pt x="8560" y="19199"/>
                </a:lnTo>
                <a:lnTo>
                  <a:pt x="15280" y="23996"/>
                </a:lnTo>
                <a:lnTo>
                  <a:pt x="22961" y="25920"/>
                </a:lnTo>
                <a:lnTo>
                  <a:pt x="40243" y="25920"/>
                </a:lnTo>
                <a:lnTo>
                  <a:pt x="46964" y="23996"/>
                </a:lnTo>
                <a:lnTo>
                  <a:pt x="52725" y="19199"/>
                </a:lnTo>
                <a:lnTo>
                  <a:pt x="536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9" name="object 1489"/>
          <p:cNvSpPr/>
          <p:nvPr/>
        </p:nvSpPr>
        <p:spPr>
          <a:xfrm>
            <a:off x="2684312" y="8795301"/>
            <a:ext cx="100797" cy="58561"/>
          </a:xfrm>
          <a:custGeom>
            <a:avLst/>
            <a:gdLst/>
            <a:ahLst/>
            <a:cxnLst/>
            <a:rect l="l" t="t" r="r" b="b"/>
            <a:pathLst>
              <a:path w="100797" h="58561">
                <a:moveTo>
                  <a:pt x="2" y="31125"/>
                </a:moveTo>
                <a:lnTo>
                  <a:pt x="2961" y="43841"/>
                </a:lnTo>
                <a:lnTo>
                  <a:pt x="3840" y="36481"/>
                </a:lnTo>
                <a:lnTo>
                  <a:pt x="3840" y="28802"/>
                </a:lnTo>
                <a:lnTo>
                  <a:pt x="5760" y="24961"/>
                </a:lnTo>
                <a:lnTo>
                  <a:pt x="8641" y="22081"/>
                </a:lnTo>
                <a:lnTo>
                  <a:pt x="11521" y="19205"/>
                </a:lnTo>
                <a:lnTo>
                  <a:pt x="15361" y="17282"/>
                </a:lnTo>
                <a:lnTo>
                  <a:pt x="21122" y="15364"/>
                </a:lnTo>
                <a:lnTo>
                  <a:pt x="25923" y="14401"/>
                </a:lnTo>
                <a:lnTo>
                  <a:pt x="31683" y="13443"/>
                </a:lnTo>
                <a:lnTo>
                  <a:pt x="45125" y="13443"/>
                </a:lnTo>
                <a:lnTo>
                  <a:pt x="50886" y="14401"/>
                </a:lnTo>
                <a:lnTo>
                  <a:pt x="52806" y="16323"/>
                </a:lnTo>
                <a:lnTo>
                  <a:pt x="54726" y="19205"/>
                </a:lnTo>
                <a:lnTo>
                  <a:pt x="55686" y="22081"/>
                </a:lnTo>
                <a:lnTo>
                  <a:pt x="56647" y="25920"/>
                </a:lnTo>
                <a:lnTo>
                  <a:pt x="56647" y="34564"/>
                </a:lnTo>
                <a:lnTo>
                  <a:pt x="55686" y="53763"/>
                </a:lnTo>
                <a:lnTo>
                  <a:pt x="60487" y="48958"/>
                </a:lnTo>
                <a:lnTo>
                  <a:pt x="63367" y="43202"/>
                </a:lnTo>
                <a:lnTo>
                  <a:pt x="63367" y="29760"/>
                </a:lnTo>
                <a:lnTo>
                  <a:pt x="61447" y="23044"/>
                </a:lnTo>
                <a:lnTo>
                  <a:pt x="56647" y="15364"/>
                </a:lnTo>
                <a:lnTo>
                  <a:pt x="64328" y="17282"/>
                </a:lnTo>
                <a:lnTo>
                  <a:pt x="72009" y="21122"/>
                </a:lnTo>
                <a:lnTo>
                  <a:pt x="79674" y="25920"/>
                </a:lnTo>
                <a:lnTo>
                  <a:pt x="86395" y="30723"/>
                </a:lnTo>
                <a:lnTo>
                  <a:pt x="91196" y="36481"/>
                </a:lnTo>
                <a:lnTo>
                  <a:pt x="94076" y="41279"/>
                </a:lnTo>
                <a:lnTo>
                  <a:pt x="96956" y="47041"/>
                </a:lnTo>
                <a:lnTo>
                  <a:pt x="97917" y="52805"/>
                </a:lnTo>
                <a:lnTo>
                  <a:pt x="97917" y="58561"/>
                </a:lnTo>
                <a:lnTo>
                  <a:pt x="100797" y="58561"/>
                </a:lnTo>
                <a:lnTo>
                  <a:pt x="100792" y="54011"/>
                </a:lnTo>
                <a:lnTo>
                  <a:pt x="99016" y="41536"/>
                </a:lnTo>
                <a:lnTo>
                  <a:pt x="93116" y="29760"/>
                </a:lnTo>
                <a:lnTo>
                  <a:pt x="89350" y="24134"/>
                </a:lnTo>
                <a:lnTo>
                  <a:pt x="80624" y="14723"/>
                </a:lnTo>
                <a:lnTo>
                  <a:pt x="70073" y="7685"/>
                </a:lnTo>
                <a:lnTo>
                  <a:pt x="64373" y="4704"/>
                </a:lnTo>
                <a:lnTo>
                  <a:pt x="52427" y="1052"/>
                </a:lnTo>
                <a:lnTo>
                  <a:pt x="39364" y="0"/>
                </a:lnTo>
                <a:lnTo>
                  <a:pt x="32986" y="311"/>
                </a:lnTo>
                <a:lnTo>
                  <a:pt x="20254" y="3250"/>
                </a:lnTo>
                <a:lnTo>
                  <a:pt x="9601" y="9602"/>
                </a:lnTo>
                <a:lnTo>
                  <a:pt x="2880" y="15364"/>
                </a:lnTo>
                <a:lnTo>
                  <a:pt x="0" y="23044"/>
                </a:lnTo>
                <a:lnTo>
                  <a:pt x="2" y="311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0" name="object 1490"/>
          <p:cNvSpPr/>
          <p:nvPr/>
        </p:nvSpPr>
        <p:spPr>
          <a:xfrm>
            <a:off x="2686232" y="8721387"/>
            <a:ext cx="98877" cy="61437"/>
          </a:xfrm>
          <a:custGeom>
            <a:avLst/>
            <a:gdLst/>
            <a:ahLst/>
            <a:cxnLst/>
            <a:rect l="l" t="t" r="r" b="b"/>
            <a:pathLst>
              <a:path w="98877" h="61437">
                <a:moveTo>
                  <a:pt x="1920" y="0"/>
                </a:moveTo>
                <a:lnTo>
                  <a:pt x="0" y="0"/>
                </a:lnTo>
                <a:lnTo>
                  <a:pt x="0" y="52798"/>
                </a:lnTo>
                <a:lnTo>
                  <a:pt x="23042" y="61437"/>
                </a:lnTo>
                <a:lnTo>
                  <a:pt x="23042" y="59519"/>
                </a:lnTo>
                <a:lnTo>
                  <a:pt x="19202" y="57596"/>
                </a:lnTo>
                <a:lnTo>
                  <a:pt x="15361" y="53757"/>
                </a:lnTo>
                <a:lnTo>
                  <a:pt x="13441" y="49917"/>
                </a:lnTo>
                <a:lnTo>
                  <a:pt x="11521" y="47999"/>
                </a:lnTo>
                <a:lnTo>
                  <a:pt x="11521" y="11519"/>
                </a:lnTo>
                <a:lnTo>
                  <a:pt x="98877" y="40320"/>
                </a:lnTo>
                <a:lnTo>
                  <a:pt x="98877" y="32641"/>
                </a:lnTo>
                <a:lnTo>
                  <a:pt x="19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1" name="object 1491"/>
          <p:cNvSpPr/>
          <p:nvPr/>
        </p:nvSpPr>
        <p:spPr>
          <a:xfrm>
            <a:off x="2684312" y="8646508"/>
            <a:ext cx="100797" cy="63360"/>
          </a:xfrm>
          <a:custGeom>
            <a:avLst/>
            <a:gdLst/>
            <a:ahLst/>
            <a:cxnLst/>
            <a:rect l="l" t="t" r="r" b="b"/>
            <a:pathLst>
              <a:path w="100797" h="63360">
                <a:moveTo>
                  <a:pt x="35524" y="48958"/>
                </a:moveTo>
                <a:lnTo>
                  <a:pt x="27843" y="47036"/>
                </a:lnTo>
                <a:lnTo>
                  <a:pt x="19202" y="46078"/>
                </a:lnTo>
                <a:lnTo>
                  <a:pt x="22082" y="58561"/>
                </a:lnTo>
                <a:lnTo>
                  <a:pt x="25179" y="59633"/>
                </a:lnTo>
                <a:lnTo>
                  <a:pt x="36943" y="62348"/>
                </a:lnTo>
                <a:lnTo>
                  <a:pt x="50886" y="63360"/>
                </a:lnTo>
                <a:lnTo>
                  <a:pt x="60922" y="62780"/>
                </a:lnTo>
                <a:lnTo>
                  <a:pt x="73382" y="60156"/>
                </a:lnTo>
                <a:lnTo>
                  <a:pt x="84475" y="55680"/>
                </a:lnTo>
                <a:lnTo>
                  <a:pt x="87510" y="53626"/>
                </a:lnTo>
                <a:lnTo>
                  <a:pt x="97388" y="43715"/>
                </a:lnTo>
                <a:lnTo>
                  <a:pt x="100797" y="32641"/>
                </a:lnTo>
                <a:lnTo>
                  <a:pt x="100797" y="27837"/>
                </a:lnTo>
                <a:lnTo>
                  <a:pt x="98877" y="23039"/>
                </a:lnTo>
                <a:lnTo>
                  <a:pt x="95036" y="17282"/>
                </a:lnTo>
                <a:lnTo>
                  <a:pt x="92156" y="12478"/>
                </a:lnTo>
                <a:lnTo>
                  <a:pt x="86395" y="8638"/>
                </a:lnTo>
                <a:lnTo>
                  <a:pt x="77754" y="4799"/>
                </a:lnTo>
                <a:lnTo>
                  <a:pt x="74669" y="3730"/>
                </a:lnTo>
                <a:lnTo>
                  <a:pt x="62909" y="1012"/>
                </a:lnTo>
                <a:lnTo>
                  <a:pt x="48966" y="0"/>
                </a:lnTo>
                <a:lnTo>
                  <a:pt x="46687" y="28"/>
                </a:lnTo>
                <a:lnTo>
                  <a:pt x="32943" y="1547"/>
                </a:lnTo>
                <a:lnTo>
                  <a:pt x="20779" y="5378"/>
                </a:lnTo>
                <a:lnTo>
                  <a:pt x="10561" y="11519"/>
                </a:lnTo>
                <a:lnTo>
                  <a:pt x="2880" y="17282"/>
                </a:lnTo>
                <a:lnTo>
                  <a:pt x="0" y="23998"/>
                </a:lnTo>
                <a:lnTo>
                  <a:pt x="0" y="36481"/>
                </a:lnTo>
                <a:lnTo>
                  <a:pt x="960" y="40321"/>
                </a:lnTo>
                <a:lnTo>
                  <a:pt x="3840" y="45119"/>
                </a:lnTo>
                <a:lnTo>
                  <a:pt x="7680" y="50881"/>
                </a:lnTo>
                <a:lnTo>
                  <a:pt x="8641" y="40321"/>
                </a:lnTo>
                <a:lnTo>
                  <a:pt x="5760" y="37440"/>
                </a:lnTo>
                <a:lnTo>
                  <a:pt x="3840" y="34558"/>
                </a:lnTo>
                <a:lnTo>
                  <a:pt x="3840" y="28802"/>
                </a:lnTo>
                <a:lnTo>
                  <a:pt x="4800" y="26878"/>
                </a:lnTo>
                <a:lnTo>
                  <a:pt x="6720" y="24961"/>
                </a:lnTo>
                <a:lnTo>
                  <a:pt x="8641" y="22081"/>
                </a:lnTo>
                <a:lnTo>
                  <a:pt x="12481" y="19199"/>
                </a:lnTo>
                <a:lnTo>
                  <a:pt x="18242" y="18240"/>
                </a:lnTo>
                <a:lnTo>
                  <a:pt x="20514" y="17461"/>
                </a:lnTo>
                <a:lnTo>
                  <a:pt x="32446" y="15077"/>
                </a:lnTo>
                <a:lnTo>
                  <a:pt x="46085" y="14401"/>
                </a:lnTo>
                <a:lnTo>
                  <a:pt x="57580" y="14607"/>
                </a:lnTo>
                <a:lnTo>
                  <a:pt x="70652" y="15557"/>
                </a:lnTo>
                <a:lnTo>
                  <a:pt x="80634" y="17282"/>
                </a:lnTo>
                <a:lnTo>
                  <a:pt x="86395" y="19199"/>
                </a:lnTo>
                <a:lnTo>
                  <a:pt x="90236" y="21122"/>
                </a:lnTo>
                <a:lnTo>
                  <a:pt x="93116" y="23998"/>
                </a:lnTo>
                <a:lnTo>
                  <a:pt x="95036" y="26878"/>
                </a:lnTo>
                <a:lnTo>
                  <a:pt x="95996" y="29760"/>
                </a:lnTo>
                <a:lnTo>
                  <a:pt x="95996" y="37440"/>
                </a:lnTo>
                <a:lnTo>
                  <a:pt x="92156" y="41279"/>
                </a:lnTo>
                <a:lnTo>
                  <a:pt x="85435" y="44160"/>
                </a:lnTo>
                <a:lnTo>
                  <a:pt x="79161" y="46375"/>
                </a:lnTo>
                <a:lnTo>
                  <a:pt x="67096" y="48422"/>
                </a:lnTo>
                <a:lnTo>
                  <a:pt x="52806" y="48958"/>
                </a:lnTo>
                <a:lnTo>
                  <a:pt x="35524" y="48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2" name="object 1492"/>
          <p:cNvSpPr/>
          <p:nvPr/>
        </p:nvSpPr>
        <p:spPr>
          <a:xfrm>
            <a:off x="2691993" y="8686830"/>
            <a:ext cx="14401" cy="18239"/>
          </a:xfrm>
          <a:custGeom>
            <a:avLst/>
            <a:gdLst/>
            <a:ahLst/>
            <a:cxnLst/>
            <a:rect l="l" t="t" r="r" b="b"/>
            <a:pathLst>
              <a:path w="14401" h="18239">
                <a:moveTo>
                  <a:pt x="6720" y="14400"/>
                </a:moveTo>
                <a:lnTo>
                  <a:pt x="14401" y="18239"/>
                </a:lnTo>
                <a:lnTo>
                  <a:pt x="11521" y="5756"/>
                </a:lnTo>
                <a:lnTo>
                  <a:pt x="4800" y="3838"/>
                </a:lnTo>
                <a:lnTo>
                  <a:pt x="960" y="0"/>
                </a:lnTo>
                <a:lnTo>
                  <a:pt x="0" y="10559"/>
                </a:lnTo>
                <a:lnTo>
                  <a:pt x="672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3" name="object 1493"/>
          <p:cNvSpPr/>
          <p:nvPr/>
        </p:nvSpPr>
        <p:spPr>
          <a:xfrm>
            <a:off x="2857118" y="8879782"/>
            <a:ext cx="98877" cy="38397"/>
          </a:xfrm>
          <a:custGeom>
            <a:avLst/>
            <a:gdLst/>
            <a:ahLst/>
            <a:cxnLst/>
            <a:rect l="l" t="t" r="r" b="b"/>
            <a:pathLst>
              <a:path w="98877" h="38397">
                <a:moveTo>
                  <a:pt x="17266" y="23996"/>
                </a:moveTo>
                <a:lnTo>
                  <a:pt x="88315" y="23996"/>
                </a:lnTo>
                <a:lnTo>
                  <a:pt x="91196" y="24961"/>
                </a:lnTo>
                <a:lnTo>
                  <a:pt x="92141" y="24961"/>
                </a:lnTo>
                <a:lnTo>
                  <a:pt x="94076" y="25920"/>
                </a:lnTo>
                <a:lnTo>
                  <a:pt x="95036" y="26878"/>
                </a:lnTo>
                <a:lnTo>
                  <a:pt x="95036" y="27837"/>
                </a:lnTo>
                <a:lnTo>
                  <a:pt x="95981" y="28800"/>
                </a:lnTo>
                <a:lnTo>
                  <a:pt x="95981" y="31676"/>
                </a:lnTo>
                <a:lnTo>
                  <a:pt x="96941" y="36479"/>
                </a:lnTo>
                <a:lnTo>
                  <a:pt x="98877" y="36479"/>
                </a:lnTo>
                <a:lnTo>
                  <a:pt x="98877" y="0"/>
                </a:lnTo>
                <a:lnTo>
                  <a:pt x="96941" y="0"/>
                </a:lnTo>
                <a:lnTo>
                  <a:pt x="95981" y="4797"/>
                </a:lnTo>
                <a:lnTo>
                  <a:pt x="95981" y="7679"/>
                </a:lnTo>
                <a:lnTo>
                  <a:pt x="95036" y="8638"/>
                </a:lnTo>
                <a:lnTo>
                  <a:pt x="94076" y="10561"/>
                </a:lnTo>
                <a:lnTo>
                  <a:pt x="93101" y="11518"/>
                </a:lnTo>
                <a:lnTo>
                  <a:pt x="92141" y="11518"/>
                </a:lnTo>
                <a:lnTo>
                  <a:pt x="91196" y="12476"/>
                </a:lnTo>
                <a:lnTo>
                  <a:pt x="0" y="12476"/>
                </a:lnTo>
                <a:lnTo>
                  <a:pt x="0" y="14400"/>
                </a:lnTo>
                <a:lnTo>
                  <a:pt x="11506" y="38397"/>
                </a:lnTo>
                <a:lnTo>
                  <a:pt x="13426" y="37438"/>
                </a:lnTo>
                <a:lnTo>
                  <a:pt x="11506" y="34558"/>
                </a:lnTo>
                <a:lnTo>
                  <a:pt x="11506" y="27837"/>
                </a:lnTo>
                <a:lnTo>
                  <a:pt x="12466" y="26878"/>
                </a:lnTo>
                <a:lnTo>
                  <a:pt x="13426" y="25920"/>
                </a:lnTo>
                <a:lnTo>
                  <a:pt x="14386" y="24961"/>
                </a:lnTo>
                <a:lnTo>
                  <a:pt x="15346" y="24961"/>
                </a:lnTo>
                <a:lnTo>
                  <a:pt x="17266" y="23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4" name="object 1494"/>
          <p:cNvSpPr/>
          <p:nvPr/>
        </p:nvSpPr>
        <p:spPr>
          <a:xfrm>
            <a:off x="2857118" y="8795301"/>
            <a:ext cx="100782" cy="58561"/>
          </a:xfrm>
          <a:custGeom>
            <a:avLst/>
            <a:gdLst/>
            <a:ahLst/>
            <a:cxnLst/>
            <a:rect l="l" t="t" r="r" b="b"/>
            <a:pathLst>
              <a:path w="100782" h="58561">
                <a:moveTo>
                  <a:pt x="2" y="31117"/>
                </a:moveTo>
                <a:lnTo>
                  <a:pt x="2957" y="43838"/>
                </a:lnTo>
                <a:lnTo>
                  <a:pt x="11506" y="53763"/>
                </a:lnTo>
                <a:lnTo>
                  <a:pt x="13426" y="46084"/>
                </a:lnTo>
                <a:lnTo>
                  <a:pt x="9585" y="43202"/>
                </a:lnTo>
                <a:lnTo>
                  <a:pt x="5745" y="40320"/>
                </a:lnTo>
                <a:lnTo>
                  <a:pt x="4785" y="36481"/>
                </a:lnTo>
                <a:lnTo>
                  <a:pt x="4785" y="28802"/>
                </a:lnTo>
                <a:lnTo>
                  <a:pt x="5745" y="24961"/>
                </a:lnTo>
                <a:lnTo>
                  <a:pt x="8625" y="22081"/>
                </a:lnTo>
                <a:lnTo>
                  <a:pt x="11506" y="19205"/>
                </a:lnTo>
                <a:lnTo>
                  <a:pt x="15346" y="17282"/>
                </a:lnTo>
                <a:lnTo>
                  <a:pt x="21107" y="15364"/>
                </a:lnTo>
                <a:lnTo>
                  <a:pt x="26868" y="14401"/>
                </a:lnTo>
                <a:lnTo>
                  <a:pt x="31668" y="13443"/>
                </a:lnTo>
                <a:lnTo>
                  <a:pt x="45110" y="13443"/>
                </a:lnTo>
                <a:lnTo>
                  <a:pt x="50871" y="14401"/>
                </a:lnTo>
                <a:lnTo>
                  <a:pt x="52791" y="16323"/>
                </a:lnTo>
                <a:lnTo>
                  <a:pt x="54711" y="19205"/>
                </a:lnTo>
                <a:lnTo>
                  <a:pt x="55671" y="22081"/>
                </a:lnTo>
                <a:lnTo>
                  <a:pt x="56631" y="25920"/>
                </a:lnTo>
                <a:lnTo>
                  <a:pt x="56631" y="34564"/>
                </a:lnTo>
                <a:lnTo>
                  <a:pt x="55671" y="53763"/>
                </a:lnTo>
                <a:lnTo>
                  <a:pt x="61432" y="48958"/>
                </a:lnTo>
                <a:lnTo>
                  <a:pt x="63352" y="43202"/>
                </a:lnTo>
                <a:lnTo>
                  <a:pt x="63352" y="29760"/>
                </a:lnTo>
                <a:lnTo>
                  <a:pt x="61432" y="23044"/>
                </a:lnTo>
                <a:lnTo>
                  <a:pt x="56631" y="15364"/>
                </a:lnTo>
                <a:lnTo>
                  <a:pt x="64312" y="17282"/>
                </a:lnTo>
                <a:lnTo>
                  <a:pt x="71993" y="21122"/>
                </a:lnTo>
                <a:lnTo>
                  <a:pt x="79674" y="25920"/>
                </a:lnTo>
                <a:lnTo>
                  <a:pt x="86395" y="30723"/>
                </a:lnTo>
                <a:lnTo>
                  <a:pt x="91196" y="36481"/>
                </a:lnTo>
                <a:lnTo>
                  <a:pt x="94076" y="41279"/>
                </a:lnTo>
                <a:lnTo>
                  <a:pt x="96941" y="47041"/>
                </a:lnTo>
                <a:lnTo>
                  <a:pt x="98877" y="52805"/>
                </a:lnTo>
                <a:lnTo>
                  <a:pt x="98877" y="58561"/>
                </a:lnTo>
                <a:lnTo>
                  <a:pt x="100782" y="58561"/>
                </a:lnTo>
                <a:lnTo>
                  <a:pt x="100777" y="54011"/>
                </a:lnTo>
                <a:lnTo>
                  <a:pt x="99007" y="41536"/>
                </a:lnTo>
                <a:lnTo>
                  <a:pt x="93101" y="29760"/>
                </a:lnTo>
                <a:lnTo>
                  <a:pt x="89348" y="24141"/>
                </a:lnTo>
                <a:lnTo>
                  <a:pt x="80626" y="14726"/>
                </a:lnTo>
                <a:lnTo>
                  <a:pt x="70073" y="7685"/>
                </a:lnTo>
                <a:lnTo>
                  <a:pt x="65064" y="5020"/>
                </a:lnTo>
                <a:lnTo>
                  <a:pt x="52975" y="1119"/>
                </a:lnTo>
                <a:lnTo>
                  <a:pt x="40309" y="0"/>
                </a:lnTo>
                <a:lnTo>
                  <a:pt x="32778" y="393"/>
                </a:lnTo>
                <a:lnTo>
                  <a:pt x="20379" y="3381"/>
                </a:lnTo>
                <a:lnTo>
                  <a:pt x="9585" y="9602"/>
                </a:lnTo>
                <a:lnTo>
                  <a:pt x="2865" y="15364"/>
                </a:lnTo>
                <a:lnTo>
                  <a:pt x="0" y="23044"/>
                </a:lnTo>
                <a:lnTo>
                  <a:pt x="2" y="311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5" name="object 1495"/>
          <p:cNvSpPr/>
          <p:nvPr/>
        </p:nvSpPr>
        <p:spPr>
          <a:xfrm>
            <a:off x="2868625" y="8829865"/>
            <a:ext cx="45125" cy="25920"/>
          </a:xfrm>
          <a:custGeom>
            <a:avLst/>
            <a:gdLst/>
            <a:ahLst/>
            <a:cxnLst/>
            <a:rect l="l" t="t" r="r" b="b"/>
            <a:pathLst>
              <a:path w="45125" h="25920">
                <a:moveTo>
                  <a:pt x="45125" y="0"/>
                </a:moveTo>
                <a:lnTo>
                  <a:pt x="43205" y="3840"/>
                </a:lnTo>
                <a:lnTo>
                  <a:pt x="39364" y="6714"/>
                </a:lnTo>
                <a:lnTo>
                  <a:pt x="33604" y="11519"/>
                </a:lnTo>
                <a:lnTo>
                  <a:pt x="25923" y="13435"/>
                </a:lnTo>
                <a:lnTo>
                  <a:pt x="7680" y="13435"/>
                </a:lnTo>
                <a:lnTo>
                  <a:pt x="1920" y="11519"/>
                </a:lnTo>
                <a:lnTo>
                  <a:pt x="0" y="19199"/>
                </a:lnTo>
                <a:lnTo>
                  <a:pt x="6720" y="23996"/>
                </a:lnTo>
                <a:lnTo>
                  <a:pt x="14401" y="25920"/>
                </a:lnTo>
                <a:lnTo>
                  <a:pt x="31683" y="25920"/>
                </a:lnTo>
                <a:lnTo>
                  <a:pt x="39364" y="23996"/>
                </a:lnTo>
                <a:lnTo>
                  <a:pt x="44165" y="19199"/>
                </a:lnTo>
                <a:lnTo>
                  <a:pt x="4512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6" name="object 1496"/>
          <p:cNvSpPr/>
          <p:nvPr/>
        </p:nvSpPr>
        <p:spPr>
          <a:xfrm>
            <a:off x="2859024" y="8721387"/>
            <a:ext cx="98877" cy="61437"/>
          </a:xfrm>
          <a:custGeom>
            <a:avLst/>
            <a:gdLst/>
            <a:ahLst/>
            <a:cxnLst/>
            <a:rect l="l" t="t" r="r" b="b"/>
            <a:pathLst>
              <a:path w="98877" h="61437">
                <a:moveTo>
                  <a:pt x="98877" y="40320"/>
                </a:moveTo>
                <a:lnTo>
                  <a:pt x="98877" y="32641"/>
                </a:lnTo>
                <a:lnTo>
                  <a:pt x="2880" y="0"/>
                </a:lnTo>
                <a:lnTo>
                  <a:pt x="0" y="0"/>
                </a:lnTo>
                <a:lnTo>
                  <a:pt x="0" y="52798"/>
                </a:lnTo>
                <a:lnTo>
                  <a:pt x="23042" y="61437"/>
                </a:lnTo>
                <a:lnTo>
                  <a:pt x="24002" y="59519"/>
                </a:lnTo>
                <a:lnTo>
                  <a:pt x="19202" y="57596"/>
                </a:lnTo>
                <a:lnTo>
                  <a:pt x="15361" y="53757"/>
                </a:lnTo>
                <a:lnTo>
                  <a:pt x="13441" y="49917"/>
                </a:lnTo>
                <a:lnTo>
                  <a:pt x="12481" y="47999"/>
                </a:lnTo>
                <a:lnTo>
                  <a:pt x="11521" y="44160"/>
                </a:lnTo>
                <a:lnTo>
                  <a:pt x="11521" y="11519"/>
                </a:lnTo>
                <a:lnTo>
                  <a:pt x="98877" y="40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7" name="object 1497"/>
          <p:cNvSpPr/>
          <p:nvPr/>
        </p:nvSpPr>
        <p:spPr>
          <a:xfrm>
            <a:off x="2857118" y="8647467"/>
            <a:ext cx="98877" cy="64318"/>
          </a:xfrm>
          <a:custGeom>
            <a:avLst/>
            <a:gdLst/>
            <a:ahLst/>
            <a:cxnLst/>
            <a:rect l="l" t="t" r="r" b="b"/>
            <a:pathLst>
              <a:path w="98877" h="64318">
                <a:moveTo>
                  <a:pt x="10546" y="32641"/>
                </a:moveTo>
                <a:lnTo>
                  <a:pt x="12466" y="27843"/>
                </a:lnTo>
                <a:lnTo>
                  <a:pt x="16306" y="24003"/>
                </a:lnTo>
                <a:lnTo>
                  <a:pt x="21107" y="20164"/>
                </a:lnTo>
                <a:lnTo>
                  <a:pt x="25907" y="18240"/>
                </a:lnTo>
                <a:lnTo>
                  <a:pt x="31668" y="18240"/>
                </a:lnTo>
                <a:lnTo>
                  <a:pt x="34796" y="18406"/>
                </a:lnTo>
                <a:lnTo>
                  <a:pt x="46362" y="21688"/>
                </a:lnTo>
                <a:lnTo>
                  <a:pt x="58552" y="28802"/>
                </a:lnTo>
                <a:lnTo>
                  <a:pt x="67028" y="35510"/>
                </a:lnTo>
                <a:lnTo>
                  <a:pt x="75781" y="43480"/>
                </a:lnTo>
                <a:lnTo>
                  <a:pt x="85725" y="53137"/>
                </a:lnTo>
                <a:lnTo>
                  <a:pt x="96941" y="64318"/>
                </a:lnTo>
                <a:lnTo>
                  <a:pt x="98877" y="64318"/>
                </a:lnTo>
                <a:lnTo>
                  <a:pt x="98877" y="6722"/>
                </a:lnTo>
                <a:lnTo>
                  <a:pt x="80634" y="0"/>
                </a:lnTo>
                <a:lnTo>
                  <a:pt x="80634" y="2881"/>
                </a:lnTo>
                <a:lnTo>
                  <a:pt x="82555" y="3840"/>
                </a:lnTo>
                <a:lnTo>
                  <a:pt x="84475" y="5763"/>
                </a:lnTo>
                <a:lnTo>
                  <a:pt x="85420" y="7679"/>
                </a:lnTo>
                <a:lnTo>
                  <a:pt x="86395" y="8644"/>
                </a:lnTo>
                <a:lnTo>
                  <a:pt x="87355" y="10561"/>
                </a:lnTo>
                <a:lnTo>
                  <a:pt x="87355" y="13443"/>
                </a:lnTo>
                <a:lnTo>
                  <a:pt x="88315" y="15360"/>
                </a:lnTo>
                <a:lnTo>
                  <a:pt x="88315" y="48958"/>
                </a:lnTo>
                <a:lnTo>
                  <a:pt x="85683" y="46353"/>
                </a:lnTo>
                <a:lnTo>
                  <a:pt x="77447" y="38532"/>
                </a:lnTo>
                <a:lnTo>
                  <a:pt x="64312" y="26878"/>
                </a:lnTo>
                <a:lnTo>
                  <a:pt x="60708" y="23742"/>
                </a:lnTo>
                <a:lnTo>
                  <a:pt x="50281" y="15610"/>
                </a:lnTo>
                <a:lnTo>
                  <a:pt x="40309" y="9602"/>
                </a:lnTo>
                <a:lnTo>
                  <a:pt x="35509" y="7679"/>
                </a:lnTo>
                <a:lnTo>
                  <a:pt x="29748" y="6722"/>
                </a:lnTo>
                <a:lnTo>
                  <a:pt x="18227" y="6722"/>
                </a:lnTo>
                <a:lnTo>
                  <a:pt x="12466" y="8644"/>
                </a:lnTo>
                <a:lnTo>
                  <a:pt x="7680" y="14401"/>
                </a:lnTo>
                <a:lnTo>
                  <a:pt x="1905" y="19199"/>
                </a:lnTo>
                <a:lnTo>
                  <a:pt x="0" y="25920"/>
                </a:lnTo>
                <a:lnTo>
                  <a:pt x="0" y="41279"/>
                </a:lnTo>
                <a:lnTo>
                  <a:pt x="1905" y="47999"/>
                </a:lnTo>
                <a:lnTo>
                  <a:pt x="6705" y="52798"/>
                </a:lnTo>
                <a:lnTo>
                  <a:pt x="11506" y="57602"/>
                </a:lnTo>
                <a:lnTo>
                  <a:pt x="18227" y="60478"/>
                </a:lnTo>
                <a:lnTo>
                  <a:pt x="26868" y="61443"/>
                </a:lnTo>
                <a:lnTo>
                  <a:pt x="26868" y="59519"/>
                </a:lnTo>
                <a:lnTo>
                  <a:pt x="22067" y="57602"/>
                </a:lnTo>
                <a:lnTo>
                  <a:pt x="17266" y="54722"/>
                </a:lnTo>
                <a:lnTo>
                  <a:pt x="15346" y="50881"/>
                </a:lnTo>
                <a:lnTo>
                  <a:pt x="12466" y="47042"/>
                </a:lnTo>
                <a:lnTo>
                  <a:pt x="10546" y="42237"/>
                </a:lnTo>
                <a:lnTo>
                  <a:pt x="10546" y="32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8" name="object 1498"/>
          <p:cNvSpPr/>
          <p:nvPr/>
        </p:nvSpPr>
        <p:spPr>
          <a:xfrm>
            <a:off x="3028950" y="8879782"/>
            <a:ext cx="99837" cy="38397"/>
          </a:xfrm>
          <a:custGeom>
            <a:avLst/>
            <a:gdLst/>
            <a:ahLst/>
            <a:cxnLst/>
            <a:rect l="l" t="t" r="r" b="b"/>
            <a:pathLst>
              <a:path w="99837" h="38397">
                <a:moveTo>
                  <a:pt x="11506" y="28800"/>
                </a:moveTo>
                <a:lnTo>
                  <a:pt x="12481" y="27837"/>
                </a:lnTo>
                <a:lnTo>
                  <a:pt x="12481" y="26878"/>
                </a:lnTo>
                <a:lnTo>
                  <a:pt x="13441" y="25920"/>
                </a:lnTo>
                <a:lnTo>
                  <a:pt x="14401" y="24961"/>
                </a:lnTo>
                <a:lnTo>
                  <a:pt x="16322" y="24961"/>
                </a:lnTo>
                <a:lnTo>
                  <a:pt x="18227" y="23996"/>
                </a:lnTo>
                <a:lnTo>
                  <a:pt x="88315" y="23996"/>
                </a:lnTo>
                <a:lnTo>
                  <a:pt x="92156" y="24961"/>
                </a:lnTo>
                <a:lnTo>
                  <a:pt x="93116" y="24961"/>
                </a:lnTo>
                <a:lnTo>
                  <a:pt x="94076" y="25920"/>
                </a:lnTo>
                <a:lnTo>
                  <a:pt x="95036" y="26878"/>
                </a:lnTo>
                <a:lnTo>
                  <a:pt x="95996" y="27837"/>
                </a:lnTo>
                <a:lnTo>
                  <a:pt x="96956" y="28800"/>
                </a:lnTo>
                <a:lnTo>
                  <a:pt x="96956" y="36479"/>
                </a:lnTo>
                <a:lnTo>
                  <a:pt x="99837" y="36479"/>
                </a:lnTo>
                <a:lnTo>
                  <a:pt x="99837" y="0"/>
                </a:lnTo>
                <a:lnTo>
                  <a:pt x="96956" y="0"/>
                </a:lnTo>
                <a:lnTo>
                  <a:pt x="96956" y="7679"/>
                </a:lnTo>
                <a:lnTo>
                  <a:pt x="95996" y="8638"/>
                </a:lnTo>
                <a:lnTo>
                  <a:pt x="95036" y="10561"/>
                </a:lnTo>
                <a:lnTo>
                  <a:pt x="94076" y="11518"/>
                </a:lnTo>
                <a:lnTo>
                  <a:pt x="93116" y="11518"/>
                </a:lnTo>
                <a:lnTo>
                  <a:pt x="91196" y="12476"/>
                </a:lnTo>
                <a:lnTo>
                  <a:pt x="0" y="12476"/>
                </a:lnTo>
                <a:lnTo>
                  <a:pt x="0" y="14400"/>
                </a:lnTo>
                <a:lnTo>
                  <a:pt x="11506" y="38397"/>
                </a:lnTo>
                <a:lnTo>
                  <a:pt x="14401" y="37438"/>
                </a:lnTo>
                <a:lnTo>
                  <a:pt x="12481" y="34558"/>
                </a:lnTo>
                <a:lnTo>
                  <a:pt x="11506" y="31676"/>
                </a:lnTo>
                <a:lnTo>
                  <a:pt x="11506" y="28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9" name="object 1499"/>
          <p:cNvSpPr/>
          <p:nvPr/>
        </p:nvSpPr>
        <p:spPr>
          <a:xfrm>
            <a:off x="3028950" y="8795301"/>
            <a:ext cx="101757" cy="60484"/>
          </a:xfrm>
          <a:custGeom>
            <a:avLst/>
            <a:gdLst/>
            <a:ahLst/>
            <a:cxnLst/>
            <a:rect l="l" t="t" r="r" b="b"/>
            <a:pathLst>
              <a:path w="101757" h="60484">
                <a:moveTo>
                  <a:pt x="4800" y="36481"/>
                </a:moveTo>
                <a:lnTo>
                  <a:pt x="4800" y="28802"/>
                </a:lnTo>
                <a:lnTo>
                  <a:pt x="6720" y="24961"/>
                </a:lnTo>
                <a:lnTo>
                  <a:pt x="9601" y="22081"/>
                </a:lnTo>
                <a:lnTo>
                  <a:pt x="12481" y="19205"/>
                </a:lnTo>
                <a:lnTo>
                  <a:pt x="16322" y="17282"/>
                </a:lnTo>
                <a:lnTo>
                  <a:pt x="22067" y="15364"/>
                </a:lnTo>
                <a:lnTo>
                  <a:pt x="26868" y="14401"/>
                </a:lnTo>
                <a:lnTo>
                  <a:pt x="31683" y="13443"/>
                </a:lnTo>
                <a:lnTo>
                  <a:pt x="45110" y="13443"/>
                </a:lnTo>
                <a:lnTo>
                  <a:pt x="51831" y="14401"/>
                </a:lnTo>
                <a:lnTo>
                  <a:pt x="53751" y="16323"/>
                </a:lnTo>
                <a:lnTo>
                  <a:pt x="56631" y="15364"/>
                </a:lnTo>
                <a:lnTo>
                  <a:pt x="65272" y="17282"/>
                </a:lnTo>
                <a:lnTo>
                  <a:pt x="72953" y="21122"/>
                </a:lnTo>
                <a:lnTo>
                  <a:pt x="79674" y="25920"/>
                </a:lnTo>
                <a:lnTo>
                  <a:pt x="87355" y="30723"/>
                </a:lnTo>
                <a:lnTo>
                  <a:pt x="92156" y="36481"/>
                </a:lnTo>
                <a:lnTo>
                  <a:pt x="95036" y="41279"/>
                </a:lnTo>
                <a:lnTo>
                  <a:pt x="97916" y="47041"/>
                </a:lnTo>
                <a:lnTo>
                  <a:pt x="98877" y="52805"/>
                </a:lnTo>
                <a:lnTo>
                  <a:pt x="98877" y="58561"/>
                </a:lnTo>
                <a:lnTo>
                  <a:pt x="101757" y="58561"/>
                </a:lnTo>
                <a:lnTo>
                  <a:pt x="101750" y="54011"/>
                </a:lnTo>
                <a:lnTo>
                  <a:pt x="99607" y="41536"/>
                </a:lnTo>
                <a:lnTo>
                  <a:pt x="94076" y="29760"/>
                </a:lnTo>
                <a:lnTo>
                  <a:pt x="90310" y="24134"/>
                </a:lnTo>
                <a:lnTo>
                  <a:pt x="81584" y="14723"/>
                </a:lnTo>
                <a:lnTo>
                  <a:pt x="71033" y="7685"/>
                </a:lnTo>
                <a:lnTo>
                  <a:pt x="65225" y="4699"/>
                </a:lnTo>
                <a:lnTo>
                  <a:pt x="52953" y="1051"/>
                </a:lnTo>
                <a:lnTo>
                  <a:pt x="40309" y="0"/>
                </a:lnTo>
                <a:lnTo>
                  <a:pt x="33944" y="310"/>
                </a:lnTo>
                <a:lnTo>
                  <a:pt x="21208" y="3248"/>
                </a:lnTo>
                <a:lnTo>
                  <a:pt x="10561" y="9602"/>
                </a:lnTo>
                <a:lnTo>
                  <a:pt x="3840" y="15364"/>
                </a:lnTo>
                <a:lnTo>
                  <a:pt x="0" y="23044"/>
                </a:lnTo>
                <a:lnTo>
                  <a:pt x="13" y="31601"/>
                </a:lnTo>
                <a:lnTo>
                  <a:pt x="3561" y="44032"/>
                </a:lnTo>
                <a:lnTo>
                  <a:pt x="12481" y="53763"/>
                </a:lnTo>
                <a:lnTo>
                  <a:pt x="19187" y="58561"/>
                </a:lnTo>
                <a:lnTo>
                  <a:pt x="26868" y="60484"/>
                </a:lnTo>
                <a:lnTo>
                  <a:pt x="44150" y="60484"/>
                </a:lnTo>
                <a:lnTo>
                  <a:pt x="50871" y="58561"/>
                </a:lnTo>
                <a:lnTo>
                  <a:pt x="56631" y="53763"/>
                </a:lnTo>
                <a:lnTo>
                  <a:pt x="57591" y="34564"/>
                </a:lnTo>
                <a:lnTo>
                  <a:pt x="55671" y="38404"/>
                </a:lnTo>
                <a:lnTo>
                  <a:pt x="51831" y="41279"/>
                </a:lnTo>
                <a:lnTo>
                  <a:pt x="46070" y="46084"/>
                </a:lnTo>
                <a:lnTo>
                  <a:pt x="37429" y="47999"/>
                </a:lnTo>
                <a:lnTo>
                  <a:pt x="20162" y="47999"/>
                </a:lnTo>
                <a:lnTo>
                  <a:pt x="14401" y="46084"/>
                </a:lnTo>
                <a:lnTo>
                  <a:pt x="10561" y="43202"/>
                </a:lnTo>
                <a:lnTo>
                  <a:pt x="6720" y="40320"/>
                </a:lnTo>
                <a:lnTo>
                  <a:pt x="4800" y="36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0" name="object 1500"/>
          <p:cNvSpPr/>
          <p:nvPr/>
        </p:nvSpPr>
        <p:spPr>
          <a:xfrm>
            <a:off x="3082701" y="8810666"/>
            <a:ext cx="10561" cy="38398"/>
          </a:xfrm>
          <a:custGeom>
            <a:avLst/>
            <a:gdLst/>
            <a:ahLst/>
            <a:cxnLst/>
            <a:rect l="l" t="t" r="r" b="b"/>
            <a:pathLst>
              <a:path w="10561" h="38398">
                <a:moveTo>
                  <a:pt x="960" y="3840"/>
                </a:moveTo>
                <a:lnTo>
                  <a:pt x="1920" y="6716"/>
                </a:lnTo>
                <a:lnTo>
                  <a:pt x="3840" y="10555"/>
                </a:lnTo>
                <a:lnTo>
                  <a:pt x="3840" y="19199"/>
                </a:lnTo>
                <a:lnTo>
                  <a:pt x="2880" y="38398"/>
                </a:lnTo>
                <a:lnTo>
                  <a:pt x="7680" y="33593"/>
                </a:lnTo>
                <a:lnTo>
                  <a:pt x="10561" y="27837"/>
                </a:lnTo>
                <a:lnTo>
                  <a:pt x="10561" y="14395"/>
                </a:lnTo>
                <a:lnTo>
                  <a:pt x="7680" y="7679"/>
                </a:lnTo>
                <a:lnTo>
                  <a:pt x="2880" y="0"/>
                </a:lnTo>
                <a:lnTo>
                  <a:pt x="0" y="958"/>
                </a:lnTo>
                <a:lnTo>
                  <a:pt x="96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1" name="object 1501"/>
          <p:cNvSpPr/>
          <p:nvPr/>
        </p:nvSpPr>
        <p:spPr>
          <a:xfrm>
            <a:off x="3030870" y="8721387"/>
            <a:ext cx="99837" cy="61437"/>
          </a:xfrm>
          <a:custGeom>
            <a:avLst/>
            <a:gdLst/>
            <a:ahLst/>
            <a:cxnLst/>
            <a:rect l="l" t="t" r="r" b="b"/>
            <a:pathLst>
              <a:path w="99837" h="61437">
                <a:moveTo>
                  <a:pt x="12481" y="11519"/>
                </a:moveTo>
                <a:lnTo>
                  <a:pt x="99837" y="40320"/>
                </a:lnTo>
                <a:lnTo>
                  <a:pt x="99837" y="32641"/>
                </a:lnTo>
                <a:lnTo>
                  <a:pt x="2880" y="0"/>
                </a:lnTo>
                <a:lnTo>
                  <a:pt x="0" y="0"/>
                </a:lnTo>
                <a:lnTo>
                  <a:pt x="0" y="52798"/>
                </a:lnTo>
                <a:lnTo>
                  <a:pt x="23042" y="61437"/>
                </a:lnTo>
                <a:lnTo>
                  <a:pt x="23987" y="59519"/>
                </a:lnTo>
                <a:lnTo>
                  <a:pt x="19202" y="57596"/>
                </a:lnTo>
                <a:lnTo>
                  <a:pt x="16306" y="53757"/>
                </a:lnTo>
                <a:lnTo>
                  <a:pt x="14401" y="49917"/>
                </a:lnTo>
                <a:lnTo>
                  <a:pt x="12481" y="47999"/>
                </a:lnTo>
                <a:lnTo>
                  <a:pt x="12481" y="115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2" name="object 1502"/>
          <p:cNvSpPr/>
          <p:nvPr/>
        </p:nvSpPr>
        <p:spPr>
          <a:xfrm>
            <a:off x="3028950" y="8646508"/>
            <a:ext cx="99837" cy="66240"/>
          </a:xfrm>
          <a:custGeom>
            <a:avLst/>
            <a:gdLst/>
            <a:ahLst/>
            <a:cxnLst/>
            <a:rect l="l" t="t" r="r" b="b"/>
            <a:pathLst>
              <a:path w="99837" h="66240">
                <a:moveTo>
                  <a:pt x="65272" y="66240"/>
                </a:moveTo>
                <a:lnTo>
                  <a:pt x="73913" y="66240"/>
                </a:lnTo>
                <a:lnTo>
                  <a:pt x="73913" y="24961"/>
                </a:lnTo>
                <a:lnTo>
                  <a:pt x="99837" y="24961"/>
                </a:lnTo>
                <a:lnTo>
                  <a:pt x="99837" y="13443"/>
                </a:lnTo>
                <a:lnTo>
                  <a:pt x="73913" y="13443"/>
                </a:lnTo>
                <a:lnTo>
                  <a:pt x="73913" y="0"/>
                </a:lnTo>
                <a:lnTo>
                  <a:pt x="63352" y="0"/>
                </a:lnTo>
                <a:lnTo>
                  <a:pt x="63352" y="13443"/>
                </a:lnTo>
                <a:lnTo>
                  <a:pt x="0" y="13443"/>
                </a:lnTo>
                <a:lnTo>
                  <a:pt x="0" y="21122"/>
                </a:lnTo>
                <a:lnTo>
                  <a:pt x="65272" y="66240"/>
                </a:lnTo>
                <a:lnTo>
                  <a:pt x="15346" y="24961"/>
                </a:lnTo>
                <a:lnTo>
                  <a:pt x="63352" y="24961"/>
                </a:lnTo>
                <a:lnTo>
                  <a:pt x="63352" y="59519"/>
                </a:lnTo>
                <a:lnTo>
                  <a:pt x="15346" y="24961"/>
                </a:lnTo>
                <a:lnTo>
                  <a:pt x="65272" y="66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3" name="object 1503"/>
          <p:cNvSpPr/>
          <p:nvPr/>
        </p:nvSpPr>
        <p:spPr>
          <a:xfrm>
            <a:off x="3201741" y="8879782"/>
            <a:ext cx="99837" cy="38397"/>
          </a:xfrm>
          <a:custGeom>
            <a:avLst/>
            <a:gdLst/>
            <a:ahLst/>
            <a:cxnLst/>
            <a:rect l="l" t="t" r="r" b="b"/>
            <a:pathLst>
              <a:path w="99837" h="38397">
                <a:moveTo>
                  <a:pt x="14401" y="37438"/>
                </a:moveTo>
                <a:lnTo>
                  <a:pt x="12481" y="34558"/>
                </a:lnTo>
                <a:lnTo>
                  <a:pt x="11521" y="31676"/>
                </a:lnTo>
                <a:lnTo>
                  <a:pt x="11521" y="28800"/>
                </a:lnTo>
                <a:lnTo>
                  <a:pt x="12481" y="27837"/>
                </a:lnTo>
                <a:lnTo>
                  <a:pt x="13441" y="26878"/>
                </a:lnTo>
                <a:lnTo>
                  <a:pt x="13441" y="25920"/>
                </a:lnTo>
                <a:lnTo>
                  <a:pt x="15361" y="24961"/>
                </a:lnTo>
                <a:lnTo>
                  <a:pt x="16322" y="24961"/>
                </a:lnTo>
                <a:lnTo>
                  <a:pt x="18242" y="23996"/>
                </a:lnTo>
                <a:lnTo>
                  <a:pt x="88315" y="23996"/>
                </a:lnTo>
                <a:lnTo>
                  <a:pt x="92156" y="24961"/>
                </a:lnTo>
                <a:lnTo>
                  <a:pt x="93116" y="24961"/>
                </a:lnTo>
                <a:lnTo>
                  <a:pt x="94076" y="25920"/>
                </a:lnTo>
                <a:lnTo>
                  <a:pt x="95036" y="26878"/>
                </a:lnTo>
                <a:lnTo>
                  <a:pt x="95996" y="27837"/>
                </a:lnTo>
                <a:lnTo>
                  <a:pt x="96956" y="28800"/>
                </a:lnTo>
                <a:lnTo>
                  <a:pt x="96956" y="36479"/>
                </a:lnTo>
                <a:lnTo>
                  <a:pt x="99837" y="36479"/>
                </a:lnTo>
                <a:lnTo>
                  <a:pt x="99837" y="0"/>
                </a:lnTo>
                <a:lnTo>
                  <a:pt x="96956" y="0"/>
                </a:lnTo>
                <a:lnTo>
                  <a:pt x="96956" y="7679"/>
                </a:lnTo>
                <a:lnTo>
                  <a:pt x="95996" y="8638"/>
                </a:lnTo>
                <a:lnTo>
                  <a:pt x="95036" y="10561"/>
                </a:lnTo>
                <a:lnTo>
                  <a:pt x="94076" y="11518"/>
                </a:lnTo>
                <a:lnTo>
                  <a:pt x="93116" y="11518"/>
                </a:lnTo>
                <a:lnTo>
                  <a:pt x="91196" y="12476"/>
                </a:lnTo>
                <a:lnTo>
                  <a:pt x="0" y="12476"/>
                </a:lnTo>
                <a:lnTo>
                  <a:pt x="0" y="14400"/>
                </a:lnTo>
                <a:lnTo>
                  <a:pt x="11521" y="38397"/>
                </a:lnTo>
                <a:lnTo>
                  <a:pt x="14401" y="374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4" name="object 1504"/>
          <p:cNvSpPr/>
          <p:nvPr/>
        </p:nvSpPr>
        <p:spPr>
          <a:xfrm>
            <a:off x="3201741" y="8795301"/>
            <a:ext cx="101757" cy="58561"/>
          </a:xfrm>
          <a:custGeom>
            <a:avLst/>
            <a:gdLst/>
            <a:ahLst/>
            <a:cxnLst/>
            <a:rect l="l" t="t" r="r" b="b"/>
            <a:pathLst>
              <a:path w="101757" h="58561">
                <a:moveTo>
                  <a:pt x="13" y="31601"/>
                </a:moveTo>
                <a:lnTo>
                  <a:pt x="3561" y="44032"/>
                </a:lnTo>
                <a:lnTo>
                  <a:pt x="12481" y="53763"/>
                </a:lnTo>
                <a:lnTo>
                  <a:pt x="6720" y="40320"/>
                </a:lnTo>
                <a:lnTo>
                  <a:pt x="4800" y="36481"/>
                </a:lnTo>
                <a:lnTo>
                  <a:pt x="4800" y="28802"/>
                </a:lnTo>
                <a:lnTo>
                  <a:pt x="6720" y="24961"/>
                </a:lnTo>
                <a:lnTo>
                  <a:pt x="9601" y="22081"/>
                </a:lnTo>
                <a:lnTo>
                  <a:pt x="12481" y="19205"/>
                </a:lnTo>
                <a:lnTo>
                  <a:pt x="16322" y="17282"/>
                </a:lnTo>
                <a:lnTo>
                  <a:pt x="22082" y="15364"/>
                </a:lnTo>
                <a:lnTo>
                  <a:pt x="26883" y="14401"/>
                </a:lnTo>
                <a:lnTo>
                  <a:pt x="32644" y="13443"/>
                </a:lnTo>
                <a:lnTo>
                  <a:pt x="46070" y="13443"/>
                </a:lnTo>
                <a:lnTo>
                  <a:pt x="51831" y="14401"/>
                </a:lnTo>
                <a:lnTo>
                  <a:pt x="53751" y="16323"/>
                </a:lnTo>
                <a:lnTo>
                  <a:pt x="55671" y="19205"/>
                </a:lnTo>
                <a:lnTo>
                  <a:pt x="56631" y="22081"/>
                </a:lnTo>
                <a:lnTo>
                  <a:pt x="57591" y="25920"/>
                </a:lnTo>
                <a:lnTo>
                  <a:pt x="57591" y="34564"/>
                </a:lnTo>
                <a:lnTo>
                  <a:pt x="56631" y="53763"/>
                </a:lnTo>
                <a:lnTo>
                  <a:pt x="61432" y="48958"/>
                </a:lnTo>
                <a:lnTo>
                  <a:pt x="64312" y="43202"/>
                </a:lnTo>
                <a:lnTo>
                  <a:pt x="64312" y="29760"/>
                </a:lnTo>
                <a:lnTo>
                  <a:pt x="62392" y="23044"/>
                </a:lnTo>
                <a:lnTo>
                  <a:pt x="57591" y="15364"/>
                </a:lnTo>
                <a:lnTo>
                  <a:pt x="65272" y="17282"/>
                </a:lnTo>
                <a:lnTo>
                  <a:pt x="72953" y="21122"/>
                </a:lnTo>
                <a:lnTo>
                  <a:pt x="80634" y="25920"/>
                </a:lnTo>
                <a:lnTo>
                  <a:pt x="87355" y="30723"/>
                </a:lnTo>
                <a:lnTo>
                  <a:pt x="92156" y="36481"/>
                </a:lnTo>
                <a:lnTo>
                  <a:pt x="95036" y="41279"/>
                </a:lnTo>
                <a:lnTo>
                  <a:pt x="97917" y="47041"/>
                </a:lnTo>
                <a:lnTo>
                  <a:pt x="98877" y="52805"/>
                </a:lnTo>
                <a:lnTo>
                  <a:pt x="98877" y="58561"/>
                </a:lnTo>
                <a:lnTo>
                  <a:pt x="101757" y="58561"/>
                </a:lnTo>
                <a:lnTo>
                  <a:pt x="101750" y="54011"/>
                </a:lnTo>
                <a:lnTo>
                  <a:pt x="99607" y="41536"/>
                </a:lnTo>
                <a:lnTo>
                  <a:pt x="94076" y="29760"/>
                </a:lnTo>
                <a:lnTo>
                  <a:pt x="90310" y="24134"/>
                </a:lnTo>
                <a:lnTo>
                  <a:pt x="81584" y="14723"/>
                </a:lnTo>
                <a:lnTo>
                  <a:pt x="71033" y="7685"/>
                </a:lnTo>
                <a:lnTo>
                  <a:pt x="65326" y="4704"/>
                </a:lnTo>
                <a:lnTo>
                  <a:pt x="53376" y="1052"/>
                </a:lnTo>
                <a:lnTo>
                  <a:pt x="40325" y="0"/>
                </a:lnTo>
                <a:lnTo>
                  <a:pt x="33946" y="311"/>
                </a:lnTo>
                <a:lnTo>
                  <a:pt x="21214" y="3250"/>
                </a:lnTo>
                <a:lnTo>
                  <a:pt x="10561" y="9602"/>
                </a:lnTo>
                <a:lnTo>
                  <a:pt x="3840" y="15364"/>
                </a:lnTo>
                <a:lnTo>
                  <a:pt x="0" y="23044"/>
                </a:lnTo>
                <a:lnTo>
                  <a:pt x="13" y="31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5" name="object 1505"/>
          <p:cNvSpPr/>
          <p:nvPr/>
        </p:nvSpPr>
        <p:spPr>
          <a:xfrm>
            <a:off x="3208461" y="8829865"/>
            <a:ext cx="50871" cy="25920"/>
          </a:xfrm>
          <a:custGeom>
            <a:avLst/>
            <a:gdLst/>
            <a:ahLst/>
            <a:cxnLst/>
            <a:rect l="l" t="t" r="r" b="b"/>
            <a:pathLst>
              <a:path w="50871" h="25920">
                <a:moveTo>
                  <a:pt x="50871" y="0"/>
                </a:moveTo>
                <a:lnTo>
                  <a:pt x="48950" y="3840"/>
                </a:lnTo>
                <a:lnTo>
                  <a:pt x="45110" y="6714"/>
                </a:lnTo>
                <a:lnTo>
                  <a:pt x="39349" y="11519"/>
                </a:lnTo>
                <a:lnTo>
                  <a:pt x="31668" y="13435"/>
                </a:lnTo>
                <a:lnTo>
                  <a:pt x="13441" y="13435"/>
                </a:lnTo>
                <a:lnTo>
                  <a:pt x="7680" y="11519"/>
                </a:lnTo>
                <a:lnTo>
                  <a:pt x="3840" y="8638"/>
                </a:lnTo>
                <a:lnTo>
                  <a:pt x="0" y="5756"/>
                </a:lnTo>
                <a:lnTo>
                  <a:pt x="5760" y="19199"/>
                </a:lnTo>
                <a:lnTo>
                  <a:pt x="12481" y="23996"/>
                </a:lnTo>
                <a:lnTo>
                  <a:pt x="20162" y="25920"/>
                </a:lnTo>
                <a:lnTo>
                  <a:pt x="37444" y="25920"/>
                </a:lnTo>
                <a:lnTo>
                  <a:pt x="44165" y="23996"/>
                </a:lnTo>
                <a:lnTo>
                  <a:pt x="49911" y="19199"/>
                </a:lnTo>
                <a:lnTo>
                  <a:pt x="5087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6" name="object 1506"/>
          <p:cNvSpPr/>
          <p:nvPr/>
        </p:nvSpPr>
        <p:spPr>
          <a:xfrm>
            <a:off x="3204621" y="8721387"/>
            <a:ext cx="98877" cy="61437"/>
          </a:xfrm>
          <a:custGeom>
            <a:avLst/>
            <a:gdLst/>
            <a:ahLst/>
            <a:cxnLst/>
            <a:rect l="l" t="t" r="r" b="b"/>
            <a:pathLst>
              <a:path w="98877" h="61437">
                <a:moveTo>
                  <a:pt x="1920" y="0"/>
                </a:moveTo>
                <a:lnTo>
                  <a:pt x="0" y="0"/>
                </a:lnTo>
                <a:lnTo>
                  <a:pt x="0" y="52798"/>
                </a:lnTo>
                <a:lnTo>
                  <a:pt x="23042" y="61437"/>
                </a:lnTo>
                <a:lnTo>
                  <a:pt x="23042" y="59519"/>
                </a:lnTo>
                <a:lnTo>
                  <a:pt x="19202" y="57596"/>
                </a:lnTo>
                <a:lnTo>
                  <a:pt x="15361" y="53757"/>
                </a:lnTo>
                <a:lnTo>
                  <a:pt x="13441" y="49917"/>
                </a:lnTo>
                <a:lnTo>
                  <a:pt x="11521" y="47999"/>
                </a:lnTo>
                <a:lnTo>
                  <a:pt x="11521" y="11519"/>
                </a:lnTo>
                <a:lnTo>
                  <a:pt x="98877" y="40320"/>
                </a:lnTo>
                <a:lnTo>
                  <a:pt x="98877" y="32641"/>
                </a:lnTo>
                <a:lnTo>
                  <a:pt x="19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7" name="object 1507"/>
          <p:cNvSpPr/>
          <p:nvPr/>
        </p:nvSpPr>
        <p:spPr>
          <a:xfrm>
            <a:off x="3267974" y="8664877"/>
            <a:ext cx="35524" cy="42776"/>
          </a:xfrm>
          <a:custGeom>
            <a:avLst/>
            <a:gdLst/>
            <a:ahLst/>
            <a:cxnLst/>
            <a:rect l="l" t="t" r="r" b="b"/>
            <a:pathLst>
              <a:path w="35524" h="42776">
                <a:moveTo>
                  <a:pt x="28803" y="30589"/>
                </a:moveTo>
                <a:lnTo>
                  <a:pt x="33604" y="25792"/>
                </a:lnTo>
                <a:lnTo>
                  <a:pt x="35524" y="20029"/>
                </a:lnTo>
                <a:lnTo>
                  <a:pt x="35513" y="12431"/>
                </a:lnTo>
                <a:lnTo>
                  <a:pt x="32333" y="0"/>
                </a:lnTo>
                <a:lnTo>
                  <a:pt x="31683" y="7551"/>
                </a:lnTo>
                <a:lnTo>
                  <a:pt x="31683" y="15230"/>
                </a:lnTo>
                <a:lnTo>
                  <a:pt x="29763" y="18112"/>
                </a:lnTo>
                <a:lnTo>
                  <a:pt x="27843" y="20029"/>
                </a:lnTo>
                <a:lnTo>
                  <a:pt x="24963" y="23868"/>
                </a:lnTo>
                <a:lnTo>
                  <a:pt x="20162" y="25792"/>
                </a:lnTo>
                <a:lnTo>
                  <a:pt x="15361" y="27709"/>
                </a:lnTo>
                <a:lnTo>
                  <a:pt x="9601" y="29632"/>
                </a:lnTo>
                <a:lnTo>
                  <a:pt x="4800" y="30589"/>
                </a:lnTo>
                <a:lnTo>
                  <a:pt x="0" y="30589"/>
                </a:lnTo>
                <a:lnTo>
                  <a:pt x="6687" y="42776"/>
                </a:lnTo>
                <a:lnTo>
                  <a:pt x="18684" y="38225"/>
                </a:lnTo>
                <a:lnTo>
                  <a:pt x="28803" y="305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8" name="object 1508"/>
          <p:cNvSpPr/>
          <p:nvPr/>
        </p:nvSpPr>
        <p:spPr>
          <a:xfrm>
            <a:off x="3201741" y="8647467"/>
            <a:ext cx="98566" cy="61443"/>
          </a:xfrm>
          <a:custGeom>
            <a:avLst/>
            <a:gdLst/>
            <a:ahLst/>
            <a:cxnLst/>
            <a:rect l="l" t="t" r="r" b="b"/>
            <a:pathLst>
              <a:path w="98566" h="61443">
                <a:moveTo>
                  <a:pt x="0" y="5763"/>
                </a:moveTo>
                <a:lnTo>
                  <a:pt x="0" y="11519"/>
                </a:lnTo>
                <a:lnTo>
                  <a:pt x="1920" y="16323"/>
                </a:lnTo>
                <a:lnTo>
                  <a:pt x="3840" y="22081"/>
                </a:lnTo>
                <a:lnTo>
                  <a:pt x="5760" y="28802"/>
                </a:lnTo>
                <a:lnTo>
                  <a:pt x="9601" y="34558"/>
                </a:lnTo>
                <a:lnTo>
                  <a:pt x="16322" y="41279"/>
                </a:lnTo>
                <a:lnTo>
                  <a:pt x="22082" y="47999"/>
                </a:lnTo>
                <a:lnTo>
                  <a:pt x="28803" y="52798"/>
                </a:lnTo>
                <a:lnTo>
                  <a:pt x="36484" y="55680"/>
                </a:lnTo>
                <a:lnTo>
                  <a:pt x="36691" y="55772"/>
                </a:lnTo>
                <a:lnTo>
                  <a:pt x="49050" y="60024"/>
                </a:lnTo>
                <a:lnTo>
                  <a:pt x="61432" y="61443"/>
                </a:lnTo>
                <a:lnTo>
                  <a:pt x="72920" y="60186"/>
                </a:lnTo>
                <a:lnTo>
                  <a:pt x="66233" y="47999"/>
                </a:lnTo>
                <a:lnTo>
                  <a:pt x="62392" y="47999"/>
                </a:lnTo>
                <a:lnTo>
                  <a:pt x="57591" y="47042"/>
                </a:lnTo>
                <a:lnTo>
                  <a:pt x="50886" y="46078"/>
                </a:lnTo>
                <a:lnTo>
                  <a:pt x="48006" y="42237"/>
                </a:lnTo>
                <a:lnTo>
                  <a:pt x="46070" y="39363"/>
                </a:lnTo>
                <a:lnTo>
                  <a:pt x="46070" y="37440"/>
                </a:lnTo>
                <a:lnTo>
                  <a:pt x="45110" y="35522"/>
                </a:lnTo>
                <a:lnTo>
                  <a:pt x="44165" y="33599"/>
                </a:lnTo>
                <a:lnTo>
                  <a:pt x="44165" y="24961"/>
                </a:lnTo>
                <a:lnTo>
                  <a:pt x="48006" y="21122"/>
                </a:lnTo>
                <a:lnTo>
                  <a:pt x="53751" y="17282"/>
                </a:lnTo>
                <a:lnTo>
                  <a:pt x="59512" y="14401"/>
                </a:lnTo>
                <a:lnTo>
                  <a:pt x="66233" y="12484"/>
                </a:lnTo>
                <a:lnTo>
                  <a:pt x="82555" y="12484"/>
                </a:lnTo>
                <a:lnTo>
                  <a:pt x="87355" y="14401"/>
                </a:lnTo>
                <a:lnTo>
                  <a:pt x="92156" y="17282"/>
                </a:lnTo>
                <a:lnTo>
                  <a:pt x="95996" y="21122"/>
                </a:lnTo>
                <a:lnTo>
                  <a:pt x="97917" y="24961"/>
                </a:lnTo>
                <a:lnTo>
                  <a:pt x="98566" y="17410"/>
                </a:lnTo>
                <a:lnTo>
                  <a:pt x="89275" y="7679"/>
                </a:lnTo>
                <a:lnTo>
                  <a:pt x="82555" y="1923"/>
                </a:lnTo>
                <a:lnTo>
                  <a:pt x="74874" y="0"/>
                </a:lnTo>
                <a:lnTo>
                  <a:pt x="58552" y="0"/>
                </a:lnTo>
                <a:lnTo>
                  <a:pt x="51831" y="1923"/>
                </a:lnTo>
                <a:lnTo>
                  <a:pt x="46070" y="6722"/>
                </a:lnTo>
                <a:lnTo>
                  <a:pt x="41269" y="12484"/>
                </a:lnTo>
                <a:lnTo>
                  <a:pt x="38389" y="18240"/>
                </a:lnTo>
                <a:lnTo>
                  <a:pt x="38389" y="31682"/>
                </a:lnTo>
                <a:lnTo>
                  <a:pt x="40325" y="38398"/>
                </a:lnTo>
                <a:lnTo>
                  <a:pt x="45110" y="45119"/>
                </a:lnTo>
                <a:lnTo>
                  <a:pt x="38389" y="43202"/>
                </a:lnTo>
                <a:lnTo>
                  <a:pt x="33604" y="41279"/>
                </a:lnTo>
                <a:lnTo>
                  <a:pt x="28803" y="38398"/>
                </a:lnTo>
                <a:lnTo>
                  <a:pt x="24002" y="36481"/>
                </a:lnTo>
                <a:lnTo>
                  <a:pt x="19202" y="32641"/>
                </a:lnTo>
                <a:lnTo>
                  <a:pt x="15361" y="28802"/>
                </a:lnTo>
                <a:lnTo>
                  <a:pt x="11521" y="24961"/>
                </a:lnTo>
                <a:lnTo>
                  <a:pt x="8641" y="21122"/>
                </a:lnTo>
                <a:lnTo>
                  <a:pt x="6720" y="17282"/>
                </a:lnTo>
                <a:lnTo>
                  <a:pt x="4800" y="13443"/>
                </a:lnTo>
                <a:lnTo>
                  <a:pt x="3840" y="7679"/>
                </a:lnTo>
                <a:lnTo>
                  <a:pt x="2880" y="1923"/>
                </a:lnTo>
                <a:lnTo>
                  <a:pt x="0" y="1923"/>
                </a:lnTo>
                <a:lnTo>
                  <a:pt x="0" y="5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9" name="object 1509"/>
          <p:cNvSpPr/>
          <p:nvPr/>
        </p:nvSpPr>
        <p:spPr>
          <a:xfrm>
            <a:off x="3375492" y="8879782"/>
            <a:ext cx="98877" cy="38397"/>
          </a:xfrm>
          <a:custGeom>
            <a:avLst/>
            <a:gdLst/>
            <a:ahLst/>
            <a:cxnLst/>
            <a:rect l="l" t="t" r="r" b="b"/>
            <a:pathLst>
              <a:path w="98877" h="38397">
                <a:moveTo>
                  <a:pt x="17282" y="23996"/>
                </a:moveTo>
                <a:lnTo>
                  <a:pt x="87355" y="23996"/>
                </a:lnTo>
                <a:lnTo>
                  <a:pt x="91196" y="24961"/>
                </a:lnTo>
                <a:lnTo>
                  <a:pt x="92156" y="24961"/>
                </a:lnTo>
                <a:lnTo>
                  <a:pt x="94076" y="25920"/>
                </a:lnTo>
                <a:lnTo>
                  <a:pt x="94076" y="26878"/>
                </a:lnTo>
                <a:lnTo>
                  <a:pt x="95036" y="27837"/>
                </a:lnTo>
                <a:lnTo>
                  <a:pt x="95996" y="28800"/>
                </a:lnTo>
                <a:lnTo>
                  <a:pt x="95996" y="36479"/>
                </a:lnTo>
                <a:lnTo>
                  <a:pt x="98877" y="36479"/>
                </a:lnTo>
                <a:lnTo>
                  <a:pt x="98877" y="0"/>
                </a:lnTo>
                <a:lnTo>
                  <a:pt x="95996" y="0"/>
                </a:lnTo>
                <a:lnTo>
                  <a:pt x="95996" y="7679"/>
                </a:lnTo>
                <a:lnTo>
                  <a:pt x="95036" y="8638"/>
                </a:lnTo>
                <a:lnTo>
                  <a:pt x="94076" y="10561"/>
                </a:lnTo>
                <a:lnTo>
                  <a:pt x="93116" y="11518"/>
                </a:lnTo>
                <a:lnTo>
                  <a:pt x="92156" y="11518"/>
                </a:lnTo>
                <a:lnTo>
                  <a:pt x="91196" y="12476"/>
                </a:lnTo>
                <a:lnTo>
                  <a:pt x="0" y="12476"/>
                </a:lnTo>
                <a:lnTo>
                  <a:pt x="0" y="14400"/>
                </a:lnTo>
                <a:lnTo>
                  <a:pt x="11521" y="38397"/>
                </a:lnTo>
                <a:lnTo>
                  <a:pt x="13441" y="37438"/>
                </a:lnTo>
                <a:lnTo>
                  <a:pt x="11521" y="34558"/>
                </a:lnTo>
                <a:lnTo>
                  <a:pt x="11521" y="27837"/>
                </a:lnTo>
                <a:lnTo>
                  <a:pt x="12481" y="26878"/>
                </a:lnTo>
                <a:lnTo>
                  <a:pt x="12481" y="25920"/>
                </a:lnTo>
                <a:lnTo>
                  <a:pt x="14401" y="24961"/>
                </a:lnTo>
                <a:lnTo>
                  <a:pt x="15361" y="24961"/>
                </a:lnTo>
                <a:lnTo>
                  <a:pt x="17282" y="23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0" name="object 1510"/>
          <p:cNvSpPr/>
          <p:nvPr/>
        </p:nvSpPr>
        <p:spPr>
          <a:xfrm>
            <a:off x="3375492" y="8795301"/>
            <a:ext cx="100797" cy="58561"/>
          </a:xfrm>
          <a:custGeom>
            <a:avLst/>
            <a:gdLst/>
            <a:ahLst/>
            <a:cxnLst/>
            <a:rect l="l" t="t" r="r" b="b"/>
            <a:pathLst>
              <a:path w="100797" h="58561">
                <a:moveTo>
                  <a:pt x="61447" y="48958"/>
                </a:moveTo>
                <a:lnTo>
                  <a:pt x="63352" y="43202"/>
                </a:lnTo>
                <a:lnTo>
                  <a:pt x="63352" y="29760"/>
                </a:lnTo>
                <a:lnTo>
                  <a:pt x="61447" y="23044"/>
                </a:lnTo>
                <a:lnTo>
                  <a:pt x="56631" y="15364"/>
                </a:lnTo>
                <a:lnTo>
                  <a:pt x="64312" y="17282"/>
                </a:lnTo>
                <a:lnTo>
                  <a:pt x="71993" y="21122"/>
                </a:lnTo>
                <a:lnTo>
                  <a:pt x="79674" y="25920"/>
                </a:lnTo>
                <a:lnTo>
                  <a:pt x="86395" y="30723"/>
                </a:lnTo>
                <a:lnTo>
                  <a:pt x="91196" y="36481"/>
                </a:lnTo>
                <a:lnTo>
                  <a:pt x="94076" y="41279"/>
                </a:lnTo>
                <a:lnTo>
                  <a:pt x="96956" y="47041"/>
                </a:lnTo>
                <a:lnTo>
                  <a:pt x="97916" y="52805"/>
                </a:lnTo>
                <a:lnTo>
                  <a:pt x="98877" y="58561"/>
                </a:lnTo>
                <a:lnTo>
                  <a:pt x="100797" y="58561"/>
                </a:lnTo>
                <a:lnTo>
                  <a:pt x="100792" y="54011"/>
                </a:lnTo>
                <a:lnTo>
                  <a:pt x="99016" y="41536"/>
                </a:lnTo>
                <a:lnTo>
                  <a:pt x="93116" y="29760"/>
                </a:lnTo>
                <a:lnTo>
                  <a:pt x="89356" y="24141"/>
                </a:lnTo>
                <a:lnTo>
                  <a:pt x="80631" y="14726"/>
                </a:lnTo>
                <a:lnTo>
                  <a:pt x="70088" y="7685"/>
                </a:lnTo>
                <a:lnTo>
                  <a:pt x="64365" y="4699"/>
                </a:lnTo>
                <a:lnTo>
                  <a:pt x="52418" y="1051"/>
                </a:lnTo>
                <a:lnTo>
                  <a:pt x="39364" y="0"/>
                </a:lnTo>
                <a:lnTo>
                  <a:pt x="32986" y="311"/>
                </a:lnTo>
                <a:lnTo>
                  <a:pt x="20254" y="3250"/>
                </a:lnTo>
                <a:lnTo>
                  <a:pt x="9601" y="9602"/>
                </a:lnTo>
                <a:lnTo>
                  <a:pt x="2880" y="15364"/>
                </a:lnTo>
                <a:lnTo>
                  <a:pt x="0" y="23044"/>
                </a:lnTo>
                <a:lnTo>
                  <a:pt x="2" y="31125"/>
                </a:lnTo>
                <a:lnTo>
                  <a:pt x="2961" y="43841"/>
                </a:lnTo>
                <a:lnTo>
                  <a:pt x="11521" y="53763"/>
                </a:lnTo>
                <a:lnTo>
                  <a:pt x="5760" y="40320"/>
                </a:lnTo>
                <a:lnTo>
                  <a:pt x="3840" y="36481"/>
                </a:lnTo>
                <a:lnTo>
                  <a:pt x="3840" y="28802"/>
                </a:lnTo>
                <a:lnTo>
                  <a:pt x="5760" y="24961"/>
                </a:lnTo>
                <a:lnTo>
                  <a:pt x="8641" y="22081"/>
                </a:lnTo>
                <a:lnTo>
                  <a:pt x="11521" y="19205"/>
                </a:lnTo>
                <a:lnTo>
                  <a:pt x="15361" y="17282"/>
                </a:lnTo>
                <a:lnTo>
                  <a:pt x="21122" y="15364"/>
                </a:lnTo>
                <a:lnTo>
                  <a:pt x="25923" y="14401"/>
                </a:lnTo>
                <a:lnTo>
                  <a:pt x="31683" y="13443"/>
                </a:lnTo>
                <a:lnTo>
                  <a:pt x="45125" y="13443"/>
                </a:lnTo>
                <a:lnTo>
                  <a:pt x="50886" y="14401"/>
                </a:lnTo>
                <a:lnTo>
                  <a:pt x="52806" y="16323"/>
                </a:lnTo>
                <a:lnTo>
                  <a:pt x="54726" y="19205"/>
                </a:lnTo>
                <a:lnTo>
                  <a:pt x="55686" y="22081"/>
                </a:lnTo>
                <a:lnTo>
                  <a:pt x="56631" y="25920"/>
                </a:lnTo>
                <a:lnTo>
                  <a:pt x="56631" y="34564"/>
                </a:lnTo>
                <a:lnTo>
                  <a:pt x="55686" y="53763"/>
                </a:lnTo>
                <a:lnTo>
                  <a:pt x="61447" y="48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1" name="object 1511"/>
          <p:cNvSpPr/>
          <p:nvPr/>
        </p:nvSpPr>
        <p:spPr>
          <a:xfrm>
            <a:off x="3381253" y="8829865"/>
            <a:ext cx="50871" cy="25920"/>
          </a:xfrm>
          <a:custGeom>
            <a:avLst/>
            <a:gdLst/>
            <a:ahLst/>
            <a:cxnLst/>
            <a:rect l="l" t="t" r="r" b="b"/>
            <a:pathLst>
              <a:path w="50871" h="25920">
                <a:moveTo>
                  <a:pt x="50871" y="0"/>
                </a:moveTo>
                <a:lnTo>
                  <a:pt x="48966" y="3840"/>
                </a:lnTo>
                <a:lnTo>
                  <a:pt x="45125" y="6714"/>
                </a:lnTo>
                <a:lnTo>
                  <a:pt x="39364" y="11519"/>
                </a:lnTo>
                <a:lnTo>
                  <a:pt x="31683" y="13435"/>
                </a:lnTo>
                <a:lnTo>
                  <a:pt x="13441" y="13435"/>
                </a:lnTo>
                <a:lnTo>
                  <a:pt x="7680" y="11519"/>
                </a:lnTo>
                <a:lnTo>
                  <a:pt x="3840" y="8638"/>
                </a:lnTo>
                <a:lnTo>
                  <a:pt x="0" y="5756"/>
                </a:lnTo>
                <a:lnTo>
                  <a:pt x="5760" y="19199"/>
                </a:lnTo>
                <a:lnTo>
                  <a:pt x="12481" y="23996"/>
                </a:lnTo>
                <a:lnTo>
                  <a:pt x="20162" y="25920"/>
                </a:lnTo>
                <a:lnTo>
                  <a:pt x="37444" y="25920"/>
                </a:lnTo>
                <a:lnTo>
                  <a:pt x="44165" y="23996"/>
                </a:lnTo>
                <a:lnTo>
                  <a:pt x="49926" y="19199"/>
                </a:lnTo>
                <a:lnTo>
                  <a:pt x="5087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2" name="object 1512"/>
          <p:cNvSpPr/>
          <p:nvPr/>
        </p:nvSpPr>
        <p:spPr>
          <a:xfrm>
            <a:off x="3377412" y="8721387"/>
            <a:ext cx="98877" cy="61437"/>
          </a:xfrm>
          <a:custGeom>
            <a:avLst/>
            <a:gdLst/>
            <a:ahLst/>
            <a:cxnLst/>
            <a:rect l="l" t="t" r="r" b="b"/>
            <a:pathLst>
              <a:path w="98877" h="61437">
                <a:moveTo>
                  <a:pt x="98877" y="40320"/>
                </a:moveTo>
                <a:lnTo>
                  <a:pt x="98877" y="32641"/>
                </a:lnTo>
                <a:lnTo>
                  <a:pt x="2880" y="0"/>
                </a:lnTo>
                <a:lnTo>
                  <a:pt x="0" y="0"/>
                </a:lnTo>
                <a:lnTo>
                  <a:pt x="0" y="52798"/>
                </a:lnTo>
                <a:lnTo>
                  <a:pt x="23042" y="61437"/>
                </a:lnTo>
                <a:lnTo>
                  <a:pt x="24002" y="59519"/>
                </a:lnTo>
                <a:lnTo>
                  <a:pt x="19202" y="57596"/>
                </a:lnTo>
                <a:lnTo>
                  <a:pt x="15361" y="53757"/>
                </a:lnTo>
                <a:lnTo>
                  <a:pt x="13441" y="49917"/>
                </a:lnTo>
                <a:lnTo>
                  <a:pt x="12481" y="47999"/>
                </a:lnTo>
                <a:lnTo>
                  <a:pt x="11521" y="44160"/>
                </a:lnTo>
                <a:lnTo>
                  <a:pt x="11521" y="11519"/>
                </a:lnTo>
                <a:lnTo>
                  <a:pt x="98877" y="40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3" name="object 1513"/>
          <p:cNvSpPr/>
          <p:nvPr/>
        </p:nvSpPr>
        <p:spPr>
          <a:xfrm>
            <a:off x="3375492" y="8655146"/>
            <a:ext cx="10561" cy="42243"/>
          </a:xfrm>
          <a:custGeom>
            <a:avLst/>
            <a:gdLst/>
            <a:ahLst/>
            <a:cxnLst/>
            <a:rect l="l" t="t" r="r" b="b"/>
            <a:pathLst>
              <a:path w="10561" h="42243">
                <a:moveTo>
                  <a:pt x="3840" y="27843"/>
                </a:moveTo>
                <a:lnTo>
                  <a:pt x="3840" y="18240"/>
                </a:lnTo>
                <a:lnTo>
                  <a:pt x="4800" y="14401"/>
                </a:lnTo>
                <a:lnTo>
                  <a:pt x="7680" y="11519"/>
                </a:lnTo>
                <a:lnTo>
                  <a:pt x="10561" y="0"/>
                </a:lnTo>
                <a:lnTo>
                  <a:pt x="5760" y="3840"/>
                </a:lnTo>
                <a:lnTo>
                  <a:pt x="1920" y="8644"/>
                </a:lnTo>
                <a:lnTo>
                  <a:pt x="0" y="15360"/>
                </a:lnTo>
                <a:lnTo>
                  <a:pt x="0" y="31683"/>
                </a:lnTo>
                <a:lnTo>
                  <a:pt x="1920" y="37440"/>
                </a:lnTo>
                <a:lnTo>
                  <a:pt x="6720" y="42243"/>
                </a:lnTo>
                <a:lnTo>
                  <a:pt x="4800" y="31683"/>
                </a:lnTo>
                <a:lnTo>
                  <a:pt x="3840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4" name="object 1514"/>
          <p:cNvSpPr/>
          <p:nvPr/>
        </p:nvSpPr>
        <p:spPr>
          <a:xfrm>
            <a:off x="3380292" y="8650348"/>
            <a:ext cx="95996" cy="55679"/>
          </a:xfrm>
          <a:custGeom>
            <a:avLst/>
            <a:gdLst/>
            <a:ahLst/>
            <a:cxnLst/>
            <a:rect l="l" t="t" r="r" b="b"/>
            <a:pathLst>
              <a:path w="95996" h="55679">
                <a:moveTo>
                  <a:pt x="68168" y="55679"/>
                </a:moveTo>
                <a:lnTo>
                  <a:pt x="77754" y="55679"/>
                </a:lnTo>
                <a:lnTo>
                  <a:pt x="82555" y="53756"/>
                </a:lnTo>
                <a:lnTo>
                  <a:pt x="87355" y="49917"/>
                </a:lnTo>
                <a:lnTo>
                  <a:pt x="93116" y="44160"/>
                </a:lnTo>
                <a:lnTo>
                  <a:pt x="95996" y="37438"/>
                </a:lnTo>
                <a:lnTo>
                  <a:pt x="95996" y="19199"/>
                </a:lnTo>
                <a:lnTo>
                  <a:pt x="93116" y="12478"/>
                </a:lnTo>
                <a:lnTo>
                  <a:pt x="88315" y="7679"/>
                </a:lnTo>
                <a:lnTo>
                  <a:pt x="83515" y="1923"/>
                </a:lnTo>
                <a:lnTo>
                  <a:pt x="77754" y="0"/>
                </a:lnTo>
                <a:lnTo>
                  <a:pt x="65288" y="0"/>
                </a:lnTo>
                <a:lnTo>
                  <a:pt x="60487" y="1923"/>
                </a:lnTo>
                <a:lnTo>
                  <a:pt x="55671" y="4797"/>
                </a:lnTo>
                <a:lnTo>
                  <a:pt x="51831" y="7679"/>
                </a:lnTo>
                <a:lnTo>
                  <a:pt x="47045" y="13441"/>
                </a:lnTo>
                <a:lnTo>
                  <a:pt x="40325" y="22079"/>
                </a:lnTo>
                <a:lnTo>
                  <a:pt x="35524" y="13441"/>
                </a:lnTo>
                <a:lnTo>
                  <a:pt x="30723" y="8638"/>
                </a:lnTo>
                <a:lnTo>
                  <a:pt x="26883" y="5762"/>
                </a:lnTo>
                <a:lnTo>
                  <a:pt x="23042" y="2881"/>
                </a:lnTo>
                <a:lnTo>
                  <a:pt x="19202" y="1923"/>
                </a:lnTo>
                <a:lnTo>
                  <a:pt x="10561" y="1923"/>
                </a:lnTo>
                <a:lnTo>
                  <a:pt x="5760" y="4797"/>
                </a:lnTo>
                <a:lnTo>
                  <a:pt x="2880" y="16317"/>
                </a:lnTo>
                <a:lnTo>
                  <a:pt x="5760" y="13441"/>
                </a:lnTo>
                <a:lnTo>
                  <a:pt x="9601" y="12478"/>
                </a:lnTo>
                <a:lnTo>
                  <a:pt x="22082" y="12478"/>
                </a:lnTo>
                <a:lnTo>
                  <a:pt x="24963" y="14400"/>
                </a:lnTo>
                <a:lnTo>
                  <a:pt x="27843" y="16317"/>
                </a:lnTo>
                <a:lnTo>
                  <a:pt x="32644" y="19199"/>
                </a:lnTo>
                <a:lnTo>
                  <a:pt x="37444" y="24961"/>
                </a:lnTo>
                <a:lnTo>
                  <a:pt x="27843" y="37438"/>
                </a:lnTo>
                <a:lnTo>
                  <a:pt x="24963" y="39355"/>
                </a:lnTo>
                <a:lnTo>
                  <a:pt x="23042" y="41279"/>
                </a:lnTo>
                <a:lnTo>
                  <a:pt x="20162" y="42237"/>
                </a:lnTo>
                <a:lnTo>
                  <a:pt x="18242" y="44160"/>
                </a:lnTo>
                <a:lnTo>
                  <a:pt x="9601" y="44160"/>
                </a:lnTo>
                <a:lnTo>
                  <a:pt x="5760" y="43196"/>
                </a:lnTo>
                <a:lnTo>
                  <a:pt x="2880" y="39355"/>
                </a:lnTo>
                <a:lnTo>
                  <a:pt x="0" y="36481"/>
                </a:lnTo>
                <a:lnTo>
                  <a:pt x="1920" y="47041"/>
                </a:lnTo>
                <a:lnTo>
                  <a:pt x="6720" y="52798"/>
                </a:lnTo>
                <a:lnTo>
                  <a:pt x="11521" y="54720"/>
                </a:lnTo>
                <a:lnTo>
                  <a:pt x="22082" y="54720"/>
                </a:lnTo>
                <a:lnTo>
                  <a:pt x="25923" y="53756"/>
                </a:lnTo>
                <a:lnTo>
                  <a:pt x="29763" y="51840"/>
                </a:lnTo>
                <a:lnTo>
                  <a:pt x="33604" y="48958"/>
                </a:lnTo>
                <a:lnTo>
                  <a:pt x="38404" y="44160"/>
                </a:lnTo>
                <a:lnTo>
                  <a:pt x="45125" y="36481"/>
                </a:lnTo>
                <a:lnTo>
                  <a:pt x="49926" y="44160"/>
                </a:lnTo>
                <a:lnTo>
                  <a:pt x="48005" y="33599"/>
                </a:lnTo>
                <a:lnTo>
                  <a:pt x="50950" y="29669"/>
                </a:lnTo>
                <a:lnTo>
                  <a:pt x="60095" y="19201"/>
                </a:lnTo>
                <a:lnTo>
                  <a:pt x="68168" y="12478"/>
                </a:lnTo>
                <a:lnTo>
                  <a:pt x="70073" y="10561"/>
                </a:lnTo>
                <a:lnTo>
                  <a:pt x="73913" y="9602"/>
                </a:lnTo>
                <a:lnTo>
                  <a:pt x="81594" y="9602"/>
                </a:lnTo>
                <a:lnTo>
                  <a:pt x="84475" y="11519"/>
                </a:lnTo>
                <a:lnTo>
                  <a:pt x="87355" y="14400"/>
                </a:lnTo>
                <a:lnTo>
                  <a:pt x="90236" y="17282"/>
                </a:lnTo>
                <a:lnTo>
                  <a:pt x="92156" y="22079"/>
                </a:lnTo>
                <a:lnTo>
                  <a:pt x="92156" y="32641"/>
                </a:lnTo>
                <a:lnTo>
                  <a:pt x="90236" y="36481"/>
                </a:lnTo>
                <a:lnTo>
                  <a:pt x="86395" y="40320"/>
                </a:lnTo>
                <a:lnTo>
                  <a:pt x="82555" y="43196"/>
                </a:lnTo>
                <a:lnTo>
                  <a:pt x="77754" y="45118"/>
                </a:lnTo>
                <a:lnTo>
                  <a:pt x="67193" y="45118"/>
                </a:lnTo>
                <a:lnTo>
                  <a:pt x="62392" y="44160"/>
                </a:lnTo>
                <a:lnTo>
                  <a:pt x="58552" y="42237"/>
                </a:lnTo>
                <a:lnTo>
                  <a:pt x="59512" y="51840"/>
                </a:lnTo>
                <a:lnTo>
                  <a:pt x="63352" y="54720"/>
                </a:lnTo>
                <a:lnTo>
                  <a:pt x="68168" y="55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5" name="object 1515"/>
          <p:cNvSpPr/>
          <p:nvPr/>
        </p:nvSpPr>
        <p:spPr>
          <a:xfrm>
            <a:off x="3428298" y="8683948"/>
            <a:ext cx="11506" cy="18240"/>
          </a:xfrm>
          <a:custGeom>
            <a:avLst/>
            <a:gdLst/>
            <a:ahLst/>
            <a:cxnLst/>
            <a:rect l="l" t="t" r="r" b="b"/>
            <a:pathLst>
              <a:path w="11506" h="18240">
                <a:moveTo>
                  <a:pt x="0" y="0"/>
                </a:moveTo>
                <a:lnTo>
                  <a:pt x="1920" y="10561"/>
                </a:lnTo>
                <a:lnTo>
                  <a:pt x="6720" y="15358"/>
                </a:lnTo>
                <a:lnTo>
                  <a:pt x="11506" y="18240"/>
                </a:lnTo>
                <a:lnTo>
                  <a:pt x="10546" y="8638"/>
                </a:lnTo>
                <a:lnTo>
                  <a:pt x="6720" y="6720"/>
                </a:lnTo>
                <a:lnTo>
                  <a:pt x="2880" y="383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6" name="object 1516"/>
          <p:cNvSpPr/>
          <p:nvPr/>
        </p:nvSpPr>
        <p:spPr>
          <a:xfrm>
            <a:off x="3548283" y="8879782"/>
            <a:ext cx="98877" cy="38397"/>
          </a:xfrm>
          <a:custGeom>
            <a:avLst/>
            <a:gdLst/>
            <a:ahLst/>
            <a:cxnLst/>
            <a:rect l="l" t="t" r="r" b="b"/>
            <a:pathLst>
              <a:path w="98877" h="38397">
                <a:moveTo>
                  <a:pt x="17282" y="23996"/>
                </a:moveTo>
                <a:lnTo>
                  <a:pt x="88331" y="23996"/>
                </a:lnTo>
                <a:lnTo>
                  <a:pt x="91196" y="24961"/>
                </a:lnTo>
                <a:lnTo>
                  <a:pt x="92171" y="24961"/>
                </a:lnTo>
                <a:lnTo>
                  <a:pt x="94076" y="25920"/>
                </a:lnTo>
                <a:lnTo>
                  <a:pt x="95036" y="26878"/>
                </a:lnTo>
                <a:lnTo>
                  <a:pt x="95036" y="27837"/>
                </a:lnTo>
                <a:lnTo>
                  <a:pt x="96012" y="28800"/>
                </a:lnTo>
                <a:lnTo>
                  <a:pt x="96012" y="31676"/>
                </a:lnTo>
                <a:lnTo>
                  <a:pt x="96956" y="36479"/>
                </a:lnTo>
                <a:lnTo>
                  <a:pt x="98877" y="36479"/>
                </a:lnTo>
                <a:lnTo>
                  <a:pt x="98877" y="0"/>
                </a:lnTo>
                <a:lnTo>
                  <a:pt x="96956" y="0"/>
                </a:lnTo>
                <a:lnTo>
                  <a:pt x="96012" y="4797"/>
                </a:lnTo>
                <a:lnTo>
                  <a:pt x="96012" y="7679"/>
                </a:lnTo>
                <a:lnTo>
                  <a:pt x="95036" y="8638"/>
                </a:lnTo>
                <a:lnTo>
                  <a:pt x="95036" y="10561"/>
                </a:lnTo>
                <a:lnTo>
                  <a:pt x="93131" y="11518"/>
                </a:lnTo>
                <a:lnTo>
                  <a:pt x="92171" y="11518"/>
                </a:lnTo>
                <a:lnTo>
                  <a:pt x="91196" y="12476"/>
                </a:lnTo>
                <a:lnTo>
                  <a:pt x="0" y="12476"/>
                </a:lnTo>
                <a:lnTo>
                  <a:pt x="0" y="14400"/>
                </a:lnTo>
                <a:lnTo>
                  <a:pt x="11521" y="38397"/>
                </a:lnTo>
                <a:lnTo>
                  <a:pt x="13441" y="37438"/>
                </a:lnTo>
                <a:lnTo>
                  <a:pt x="11521" y="34558"/>
                </a:lnTo>
                <a:lnTo>
                  <a:pt x="11521" y="27837"/>
                </a:lnTo>
                <a:lnTo>
                  <a:pt x="12481" y="26878"/>
                </a:lnTo>
                <a:lnTo>
                  <a:pt x="13441" y="25920"/>
                </a:lnTo>
                <a:lnTo>
                  <a:pt x="14401" y="24961"/>
                </a:lnTo>
                <a:lnTo>
                  <a:pt x="15361" y="24961"/>
                </a:lnTo>
                <a:lnTo>
                  <a:pt x="17282" y="23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7" name="object 1517"/>
          <p:cNvSpPr/>
          <p:nvPr/>
        </p:nvSpPr>
        <p:spPr>
          <a:xfrm>
            <a:off x="3555004" y="8810666"/>
            <a:ext cx="56647" cy="45119"/>
          </a:xfrm>
          <a:custGeom>
            <a:avLst/>
            <a:gdLst/>
            <a:ahLst/>
            <a:cxnLst/>
            <a:rect l="l" t="t" r="r" b="b"/>
            <a:pathLst>
              <a:path w="56647" h="45119">
                <a:moveTo>
                  <a:pt x="48966" y="38398"/>
                </a:moveTo>
                <a:lnTo>
                  <a:pt x="54726" y="33593"/>
                </a:lnTo>
                <a:lnTo>
                  <a:pt x="56647" y="27837"/>
                </a:lnTo>
                <a:lnTo>
                  <a:pt x="56647" y="14395"/>
                </a:lnTo>
                <a:lnTo>
                  <a:pt x="54726" y="7679"/>
                </a:lnTo>
                <a:lnTo>
                  <a:pt x="49926" y="0"/>
                </a:lnTo>
                <a:lnTo>
                  <a:pt x="48006" y="3840"/>
                </a:lnTo>
                <a:lnTo>
                  <a:pt x="48966" y="6716"/>
                </a:lnTo>
                <a:lnTo>
                  <a:pt x="49926" y="10555"/>
                </a:lnTo>
                <a:lnTo>
                  <a:pt x="50886" y="12478"/>
                </a:lnTo>
                <a:lnTo>
                  <a:pt x="50886" y="19199"/>
                </a:lnTo>
                <a:lnTo>
                  <a:pt x="48006" y="23039"/>
                </a:lnTo>
                <a:lnTo>
                  <a:pt x="44165" y="25914"/>
                </a:lnTo>
                <a:lnTo>
                  <a:pt x="38404" y="30719"/>
                </a:lnTo>
                <a:lnTo>
                  <a:pt x="30723" y="32634"/>
                </a:lnTo>
                <a:lnTo>
                  <a:pt x="12481" y="32634"/>
                </a:lnTo>
                <a:lnTo>
                  <a:pt x="7680" y="30719"/>
                </a:lnTo>
                <a:lnTo>
                  <a:pt x="3840" y="27837"/>
                </a:lnTo>
                <a:lnTo>
                  <a:pt x="0" y="24955"/>
                </a:lnTo>
                <a:lnTo>
                  <a:pt x="4800" y="38398"/>
                </a:lnTo>
                <a:lnTo>
                  <a:pt x="11521" y="43196"/>
                </a:lnTo>
                <a:lnTo>
                  <a:pt x="19202" y="45119"/>
                </a:lnTo>
                <a:lnTo>
                  <a:pt x="36484" y="45119"/>
                </a:lnTo>
                <a:lnTo>
                  <a:pt x="44165" y="43196"/>
                </a:lnTo>
                <a:lnTo>
                  <a:pt x="48966" y="383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8" name="object 1518"/>
          <p:cNvSpPr/>
          <p:nvPr/>
        </p:nvSpPr>
        <p:spPr>
          <a:xfrm>
            <a:off x="3548283" y="8795301"/>
            <a:ext cx="100797" cy="58561"/>
          </a:xfrm>
          <a:custGeom>
            <a:avLst/>
            <a:gdLst/>
            <a:ahLst/>
            <a:cxnLst/>
            <a:rect l="l" t="t" r="r" b="b"/>
            <a:pathLst>
              <a:path w="100797" h="58561">
                <a:moveTo>
                  <a:pt x="0" y="23044"/>
                </a:moveTo>
                <a:lnTo>
                  <a:pt x="2" y="31125"/>
                </a:lnTo>
                <a:lnTo>
                  <a:pt x="2961" y="43841"/>
                </a:lnTo>
                <a:lnTo>
                  <a:pt x="11521" y="53763"/>
                </a:lnTo>
                <a:lnTo>
                  <a:pt x="6720" y="40320"/>
                </a:lnTo>
                <a:lnTo>
                  <a:pt x="4800" y="36481"/>
                </a:lnTo>
                <a:lnTo>
                  <a:pt x="4800" y="28802"/>
                </a:lnTo>
                <a:lnTo>
                  <a:pt x="5760" y="24961"/>
                </a:lnTo>
                <a:lnTo>
                  <a:pt x="8641" y="22081"/>
                </a:lnTo>
                <a:lnTo>
                  <a:pt x="11521" y="19205"/>
                </a:lnTo>
                <a:lnTo>
                  <a:pt x="15361" y="17282"/>
                </a:lnTo>
                <a:lnTo>
                  <a:pt x="21122" y="15364"/>
                </a:lnTo>
                <a:lnTo>
                  <a:pt x="26883" y="14401"/>
                </a:lnTo>
                <a:lnTo>
                  <a:pt x="31683" y="13443"/>
                </a:lnTo>
                <a:lnTo>
                  <a:pt x="45125" y="13443"/>
                </a:lnTo>
                <a:lnTo>
                  <a:pt x="50886" y="14401"/>
                </a:lnTo>
                <a:lnTo>
                  <a:pt x="52806" y="16323"/>
                </a:lnTo>
                <a:lnTo>
                  <a:pt x="54726" y="19205"/>
                </a:lnTo>
                <a:lnTo>
                  <a:pt x="56647" y="15364"/>
                </a:lnTo>
                <a:lnTo>
                  <a:pt x="65288" y="17282"/>
                </a:lnTo>
                <a:lnTo>
                  <a:pt x="72969" y="21122"/>
                </a:lnTo>
                <a:lnTo>
                  <a:pt x="79674" y="25920"/>
                </a:lnTo>
                <a:lnTo>
                  <a:pt x="86395" y="30723"/>
                </a:lnTo>
                <a:lnTo>
                  <a:pt x="91196" y="36481"/>
                </a:lnTo>
                <a:lnTo>
                  <a:pt x="94076" y="41279"/>
                </a:lnTo>
                <a:lnTo>
                  <a:pt x="96956" y="47041"/>
                </a:lnTo>
                <a:lnTo>
                  <a:pt x="98877" y="52805"/>
                </a:lnTo>
                <a:lnTo>
                  <a:pt x="98877" y="58561"/>
                </a:lnTo>
                <a:lnTo>
                  <a:pt x="100797" y="58561"/>
                </a:lnTo>
                <a:lnTo>
                  <a:pt x="100793" y="54015"/>
                </a:lnTo>
                <a:lnTo>
                  <a:pt x="99019" y="41538"/>
                </a:lnTo>
                <a:lnTo>
                  <a:pt x="93131" y="29760"/>
                </a:lnTo>
                <a:lnTo>
                  <a:pt x="89358" y="24134"/>
                </a:lnTo>
                <a:lnTo>
                  <a:pt x="80628" y="14723"/>
                </a:lnTo>
                <a:lnTo>
                  <a:pt x="70088" y="7685"/>
                </a:lnTo>
                <a:lnTo>
                  <a:pt x="65080" y="5020"/>
                </a:lnTo>
                <a:lnTo>
                  <a:pt x="52991" y="1119"/>
                </a:lnTo>
                <a:lnTo>
                  <a:pt x="40325" y="0"/>
                </a:lnTo>
                <a:lnTo>
                  <a:pt x="32793" y="393"/>
                </a:lnTo>
                <a:lnTo>
                  <a:pt x="20395" y="3381"/>
                </a:lnTo>
                <a:lnTo>
                  <a:pt x="9601" y="9602"/>
                </a:lnTo>
                <a:lnTo>
                  <a:pt x="2880" y="15364"/>
                </a:lnTo>
                <a:lnTo>
                  <a:pt x="0" y="230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9" name="object 1519"/>
          <p:cNvSpPr/>
          <p:nvPr/>
        </p:nvSpPr>
        <p:spPr>
          <a:xfrm>
            <a:off x="3550218" y="8726186"/>
            <a:ext cx="13426" cy="20156"/>
          </a:xfrm>
          <a:custGeom>
            <a:avLst/>
            <a:gdLst/>
            <a:ahLst/>
            <a:cxnLst/>
            <a:rect l="l" t="t" r="r" b="b"/>
            <a:pathLst>
              <a:path w="13426" h="20156">
                <a:moveTo>
                  <a:pt x="1904" y="20156"/>
                </a:moveTo>
                <a:lnTo>
                  <a:pt x="3825" y="16317"/>
                </a:lnTo>
                <a:lnTo>
                  <a:pt x="6705" y="14400"/>
                </a:lnTo>
                <a:lnTo>
                  <a:pt x="9585" y="11518"/>
                </a:lnTo>
                <a:lnTo>
                  <a:pt x="13426" y="0"/>
                </a:lnTo>
                <a:lnTo>
                  <a:pt x="8625" y="1921"/>
                </a:lnTo>
                <a:lnTo>
                  <a:pt x="3825" y="6720"/>
                </a:lnTo>
                <a:lnTo>
                  <a:pt x="0" y="11518"/>
                </a:lnTo>
                <a:lnTo>
                  <a:pt x="1904" y="20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0" name="object 1520"/>
          <p:cNvSpPr/>
          <p:nvPr/>
        </p:nvSpPr>
        <p:spPr>
          <a:xfrm>
            <a:off x="3548283" y="8723304"/>
            <a:ext cx="72969" cy="55679"/>
          </a:xfrm>
          <a:custGeom>
            <a:avLst/>
            <a:gdLst/>
            <a:ahLst/>
            <a:cxnLst/>
            <a:rect l="l" t="t" r="r" b="b"/>
            <a:pathLst>
              <a:path w="72969" h="55679">
                <a:moveTo>
                  <a:pt x="1935" y="43202"/>
                </a:moveTo>
                <a:lnTo>
                  <a:pt x="6720" y="47999"/>
                </a:lnTo>
                <a:lnTo>
                  <a:pt x="11521" y="52798"/>
                </a:lnTo>
                <a:lnTo>
                  <a:pt x="16322" y="55679"/>
                </a:lnTo>
                <a:lnTo>
                  <a:pt x="26883" y="55679"/>
                </a:lnTo>
                <a:lnTo>
                  <a:pt x="30723" y="53762"/>
                </a:lnTo>
                <a:lnTo>
                  <a:pt x="34564" y="51840"/>
                </a:lnTo>
                <a:lnTo>
                  <a:pt x="38404" y="49923"/>
                </a:lnTo>
                <a:lnTo>
                  <a:pt x="44165" y="45119"/>
                </a:lnTo>
                <a:lnTo>
                  <a:pt x="49926" y="37440"/>
                </a:lnTo>
                <a:lnTo>
                  <a:pt x="55686" y="44160"/>
                </a:lnTo>
                <a:lnTo>
                  <a:pt x="59527" y="48958"/>
                </a:lnTo>
                <a:lnTo>
                  <a:pt x="64328" y="51840"/>
                </a:lnTo>
                <a:lnTo>
                  <a:pt x="68168" y="44160"/>
                </a:lnTo>
                <a:lnTo>
                  <a:pt x="63367" y="42243"/>
                </a:lnTo>
                <a:lnTo>
                  <a:pt x="59527" y="40320"/>
                </a:lnTo>
                <a:lnTo>
                  <a:pt x="55686" y="37440"/>
                </a:lnTo>
                <a:lnTo>
                  <a:pt x="52806" y="33599"/>
                </a:lnTo>
                <a:lnTo>
                  <a:pt x="55566" y="30279"/>
                </a:lnTo>
                <a:lnTo>
                  <a:pt x="65410" y="19575"/>
                </a:lnTo>
                <a:lnTo>
                  <a:pt x="72969" y="13441"/>
                </a:lnTo>
                <a:lnTo>
                  <a:pt x="71048" y="0"/>
                </a:lnTo>
                <a:lnTo>
                  <a:pt x="65288" y="1923"/>
                </a:lnTo>
                <a:lnTo>
                  <a:pt x="60487" y="5762"/>
                </a:lnTo>
                <a:lnTo>
                  <a:pt x="56647" y="8644"/>
                </a:lnTo>
                <a:lnTo>
                  <a:pt x="51846" y="14400"/>
                </a:lnTo>
                <a:lnTo>
                  <a:pt x="45125" y="22079"/>
                </a:lnTo>
                <a:lnTo>
                  <a:pt x="40325" y="14400"/>
                </a:lnTo>
                <a:lnTo>
                  <a:pt x="35524" y="8644"/>
                </a:lnTo>
                <a:lnTo>
                  <a:pt x="31683" y="6720"/>
                </a:lnTo>
                <a:lnTo>
                  <a:pt x="27843" y="3840"/>
                </a:lnTo>
                <a:lnTo>
                  <a:pt x="24002" y="2881"/>
                </a:lnTo>
                <a:lnTo>
                  <a:pt x="15361" y="2881"/>
                </a:lnTo>
                <a:lnTo>
                  <a:pt x="11521" y="14400"/>
                </a:lnTo>
                <a:lnTo>
                  <a:pt x="15361" y="12484"/>
                </a:lnTo>
                <a:lnTo>
                  <a:pt x="24002" y="12484"/>
                </a:lnTo>
                <a:lnTo>
                  <a:pt x="26883" y="13441"/>
                </a:lnTo>
                <a:lnTo>
                  <a:pt x="29763" y="15358"/>
                </a:lnTo>
                <a:lnTo>
                  <a:pt x="33604" y="16323"/>
                </a:lnTo>
                <a:lnTo>
                  <a:pt x="37444" y="20164"/>
                </a:lnTo>
                <a:lnTo>
                  <a:pt x="42245" y="25920"/>
                </a:lnTo>
                <a:lnTo>
                  <a:pt x="32644" y="37440"/>
                </a:lnTo>
                <a:lnTo>
                  <a:pt x="30723" y="40320"/>
                </a:lnTo>
                <a:lnTo>
                  <a:pt x="27843" y="41279"/>
                </a:lnTo>
                <a:lnTo>
                  <a:pt x="25923" y="43202"/>
                </a:lnTo>
                <a:lnTo>
                  <a:pt x="23042" y="44160"/>
                </a:lnTo>
                <a:lnTo>
                  <a:pt x="20162" y="45119"/>
                </a:lnTo>
                <a:lnTo>
                  <a:pt x="14401" y="45119"/>
                </a:lnTo>
                <a:lnTo>
                  <a:pt x="10561" y="43202"/>
                </a:lnTo>
                <a:lnTo>
                  <a:pt x="7680" y="40320"/>
                </a:lnTo>
                <a:lnTo>
                  <a:pt x="4800" y="37440"/>
                </a:lnTo>
                <a:lnTo>
                  <a:pt x="3840" y="33599"/>
                </a:lnTo>
                <a:lnTo>
                  <a:pt x="3840" y="23038"/>
                </a:lnTo>
                <a:lnTo>
                  <a:pt x="1935" y="14400"/>
                </a:lnTo>
                <a:lnTo>
                  <a:pt x="0" y="21121"/>
                </a:lnTo>
                <a:lnTo>
                  <a:pt x="0" y="36481"/>
                </a:lnTo>
                <a:lnTo>
                  <a:pt x="1935" y="43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1" name="object 1521"/>
          <p:cNvSpPr/>
          <p:nvPr/>
        </p:nvSpPr>
        <p:spPr>
          <a:xfrm>
            <a:off x="3612611" y="8723304"/>
            <a:ext cx="36469" cy="56637"/>
          </a:xfrm>
          <a:custGeom>
            <a:avLst/>
            <a:gdLst/>
            <a:ahLst/>
            <a:cxnLst/>
            <a:rect l="l" t="t" r="r" b="b"/>
            <a:pathLst>
              <a:path w="36469" h="56637">
                <a:moveTo>
                  <a:pt x="8641" y="56637"/>
                </a:moveTo>
                <a:lnTo>
                  <a:pt x="18242" y="56637"/>
                </a:lnTo>
                <a:lnTo>
                  <a:pt x="23027" y="54720"/>
                </a:lnTo>
                <a:lnTo>
                  <a:pt x="27843" y="49923"/>
                </a:lnTo>
                <a:lnTo>
                  <a:pt x="33588" y="45119"/>
                </a:lnTo>
                <a:lnTo>
                  <a:pt x="36469" y="37440"/>
                </a:lnTo>
                <a:lnTo>
                  <a:pt x="36469" y="20164"/>
                </a:lnTo>
                <a:lnTo>
                  <a:pt x="34549" y="13441"/>
                </a:lnTo>
                <a:lnTo>
                  <a:pt x="29748" y="7679"/>
                </a:lnTo>
                <a:lnTo>
                  <a:pt x="24002" y="2881"/>
                </a:lnTo>
                <a:lnTo>
                  <a:pt x="18242" y="0"/>
                </a:lnTo>
                <a:lnTo>
                  <a:pt x="6720" y="0"/>
                </a:lnTo>
                <a:lnTo>
                  <a:pt x="8641" y="13441"/>
                </a:lnTo>
                <a:lnTo>
                  <a:pt x="11521" y="11519"/>
                </a:lnTo>
                <a:lnTo>
                  <a:pt x="14401" y="10561"/>
                </a:lnTo>
                <a:lnTo>
                  <a:pt x="22067" y="10561"/>
                </a:lnTo>
                <a:lnTo>
                  <a:pt x="25907" y="11519"/>
                </a:lnTo>
                <a:lnTo>
                  <a:pt x="28803" y="15358"/>
                </a:lnTo>
                <a:lnTo>
                  <a:pt x="31683" y="18240"/>
                </a:lnTo>
                <a:lnTo>
                  <a:pt x="32628" y="22079"/>
                </a:lnTo>
                <a:lnTo>
                  <a:pt x="32628" y="32641"/>
                </a:lnTo>
                <a:lnTo>
                  <a:pt x="30708" y="37440"/>
                </a:lnTo>
                <a:lnTo>
                  <a:pt x="26868" y="40320"/>
                </a:lnTo>
                <a:lnTo>
                  <a:pt x="23027" y="44160"/>
                </a:lnTo>
                <a:lnTo>
                  <a:pt x="18242" y="45119"/>
                </a:lnTo>
                <a:lnTo>
                  <a:pt x="7680" y="45119"/>
                </a:lnTo>
                <a:lnTo>
                  <a:pt x="3840" y="44160"/>
                </a:lnTo>
                <a:lnTo>
                  <a:pt x="0" y="51840"/>
                </a:lnTo>
                <a:lnTo>
                  <a:pt x="3840" y="54720"/>
                </a:lnTo>
                <a:lnTo>
                  <a:pt x="8641" y="566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2" name="object 1522"/>
          <p:cNvSpPr/>
          <p:nvPr/>
        </p:nvSpPr>
        <p:spPr>
          <a:xfrm>
            <a:off x="3548283" y="8646508"/>
            <a:ext cx="100797" cy="63360"/>
          </a:xfrm>
          <a:custGeom>
            <a:avLst/>
            <a:gdLst/>
            <a:ahLst/>
            <a:cxnLst/>
            <a:rect l="l" t="t" r="r" b="b"/>
            <a:pathLst>
              <a:path w="100797" h="63360">
                <a:moveTo>
                  <a:pt x="36484" y="48958"/>
                </a:moveTo>
                <a:lnTo>
                  <a:pt x="27843" y="47036"/>
                </a:lnTo>
                <a:lnTo>
                  <a:pt x="19202" y="46078"/>
                </a:lnTo>
                <a:lnTo>
                  <a:pt x="22082" y="58561"/>
                </a:lnTo>
                <a:lnTo>
                  <a:pt x="25505" y="59633"/>
                </a:lnTo>
                <a:lnTo>
                  <a:pt x="37651" y="62348"/>
                </a:lnTo>
                <a:lnTo>
                  <a:pt x="50886" y="63360"/>
                </a:lnTo>
                <a:lnTo>
                  <a:pt x="60934" y="62779"/>
                </a:lnTo>
                <a:lnTo>
                  <a:pt x="73391" y="60155"/>
                </a:lnTo>
                <a:lnTo>
                  <a:pt x="84490" y="55680"/>
                </a:lnTo>
                <a:lnTo>
                  <a:pt x="87513" y="53632"/>
                </a:lnTo>
                <a:lnTo>
                  <a:pt x="97387" y="43718"/>
                </a:lnTo>
                <a:lnTo>
                  <a:pt x="100797" y="32641"/>
                </a:lnTo>
                <a:lnTo>
                  <a:pt x="100797" y="27837"/>
                </a:lnTo>
                <a:lnTo>
                  <a:pt x="98877" y="23039"/>
                </a:lnTo>
                <a:lnTo>
                  <a:pt x="96012" y="17282"/>
                </a:lnTo>
                <a:lnTo>
                  <a:pt x="92171" y="12478"/>
                </a:lnTo>
                <a:lnTo>
                  <a:pt x="86395" y="8638"/>
                </a:lnTo>
                <a:lnTo>
                  <a:pt x="78729" y="4799"/>
                </a:lnTo>
                <a:lnTo>
                  <a:pt x="75306" y="3726"/>
                </a:lnTo>
                <a:lnTo>
                  <a:pt x="63161" y="1011"/>
                </a:lnTo>
                <a:lnTo>
                  <a:pt x="49926" y="0"/>
                </a:lnTo>
                <a:lnTo>
                  <a:pt x="47511" y="28"/>
                </a:lnTo>
                <a:lnTo>
                  <a:pt x="33234" y="1547"/>
                </a:lnTo>
                <a:lnTo>
                  <a:pt x="21116" y="5378"/>
                </a:lnTo>
                <a:lnTo>
                  <a:pt x="11521" y="11519"/>
                </a:lnTo>
                <a:lnTo>
                  <a:pt x="3840" y="17282"/>
                </a:lnTo>
                <a:lnTo>
                  <a:pt x="0" y="23998"/>
                </a:lnTo>
                <a:lnTo>
                  <a:pt x="0" y="36481"/>
                </a:lnTo>
                <a:lnTo>
                  <a:pt x="960" y="40321"/>
                </a:lnTo>
                <a:lnTo>
                  <a:pt x="4800" y="45119"/>
                </a:lnTo>
                <a:lnTo>
                  <a:pt x="8641" y="50881"/>
                </a:lnTo>
                <a:lnTo>
                  <a:pt x="8641" y="40321"/>
                </a:lnTo>
                <a:lnTo>
                  <a:pt x="5760" y="37440"/>
                </a:lnTo>
                <a:lnTo>
                  <a:pt x="4800" y="34558"/>
                </a:lnTo>
                <a:lnTo>
                  <a:pt x="4800" y="26878"/>
                </a:lnTo>
                <a:lnTo>
                  <a:pt x="6720" y="24961"/>
                </a:lnTo>
                <a:lnTo>
                  <a:pt x="9601" y="22081"/>
                </a:lnTo>
                <a:lnTo>
                  <a:pt x="13441" y="19199"/>
                </a:lnTo>
                <a:lnTo>
                  <a:pt x="18242" y="18240"/>
                </a:lnTo>
                <a:lnTo>
                  <a:pt x="20514" y="17461"/>
                </a:lnTo>
                <a:lnTo>
                  <a:pt x="32446" y="15077"/>
                </a:lnTo>
                <a:lnTo>
                  <a:pt x="46085" y="14401"/>
                </a:lnTo>
                <a:lnTo>
                  <a:pt x="58399" y="14639"/>
                </a:lnTo>
                <a:lnTo>
                  <a:pt x="71232" y="15594"/>
                </a:lnTo>
                <a:lnTo>
                  <a:pt x="81610" y="17282"/>
                </a:lnTo>
                <a:lnTo>
                  <a:pt x="86395" y="19199"/>
                </a:lnTo>
                <a:lnTo>
                  <a:pt x="90236" y="21122"/>
                </a:lnTo>
                <a:lnTo>
                  <a:pt x="93131" y="23998"/>
                </a:lnTo>
                <a:lnTo>
                  <a:pt x="95036" y="26878"/>
                </a:lnTo>
                <a:lnTo>
                  <a:pt x="96012" y="29760"/>
                </a:lnTo>
                <a:lnTo>
                  <a:pt x="96012" y="37440"/>
                </a:lnTo>
                <a:lnTo>
                  <a:pt x="93131" y="41279"/>
                </a:lnTo>
                <a:lnTo>
                  <a:pt x="85450" y="44160"/>
                </a:lnTo>
                <a:lnTo>
                  <a:pt x="79166" y="46378"/>
                </a:lnTo>
                <a:lnTo>
                  <a:pt x="67102" y="48423"/>
                </a:lnTo>
                <a:lnTo>
                  <a:pt x="52806" y="48958"/>
                </a:lnTo>
                <a:lnTo>
                  <a:pt x="36484" y="48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3" name="object 1523"/>
          <p:cNvSpPr/>
          <p:nvPr/>
        </p:nvSpPr>
        <p:spPr>
          <a:xfrm>
            <a:off x="3556924" y="8686830"/>
            <a:ext cx="13441" cy="18239"/>
          </a:xfrm>
          <a:custGeom>
            <a:avLst/>
            <a:gdLst/>
            <a:ahLst/>
            <a:cxnLst/>
            <a:rect l="l" t="t" r="r" b="b"/>
            <a:pathLst>
              <a:path w="13441" h="18239">
                <a:moveTo>
                  <a:pt x="5760" y="14400"/>
                </a:moveTo>
                <a:lnTo>
                  <a:pt x="13441" y="18239"/>
                </a:lnTo>
                <a:lnTo>
                  <a:pt x="10561" y="5756"/>
                </a:lnTo>
                <a:lnTo>
                  <a:pt x="3840" y="3838"/>
                </a:lnTo>
                <a:lnTo>
                  <a:pt x="0" y="0"/>
                </a:lnTo>
                <a:lnTo>
                  <a:pt x="0" y="10559"/>
                </a:lnTo>
                <a:lnTo>
                  <a:pt x="576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4" name="object 1524"/>
          <p:cNvSpPr/>
          <p:nvPr/>
        </p:nvSpPr>
        <p:spPr>
          <a:xfrm>
            <a:off x="3721089" y="8879782"/>
            <a:ext cx="98877" cy="38397"/>
          </a:xfrm>
          <a:custGeom>
            <a:avLst/>
            <a:gdLst/>
            <a:ahLst/>
            <a:cxnLst/>
            <a:rect l="l" t="t" r="r" b="b"/>
            <a:pathLst>
              <a:path w="98877" h="38397">
                <a:moveTo>
                  <a:pt x="11506" y="38397"/>
                </a:moveTo>
                <a:lnTo>
                  <a:pt x="13441" y="37438"/>
                </a:lnTo>
                <a:lnTo>
                  <a:pt x="12466" y="34558"/>
                </a:lnTo>
                <a:lnTo>
                  <a:pt x="11506" y="31676"/>
                </a:lnTo>
                <a:lnTo>
                  <a:pt x="11506" y="27837"/>
                </a:lnTo>
                <a:lnTo>
                  <a:pt x="12466" y="26878"/>
                </a:lnTo>
                <a:lnTo>
                  <a:pt x="13441" y="25920"/>
                </a:lnTo>
                <a:lnTo>
                  <a:pt x="14401" y="24961"/>
                </a:lnTo>
                <a:lnTo>
                  <a:pt x="16306" y="24961"/>
                </a:lnTo>
                <a:lnTo>
                  <a:pt x="18242" y="23996"/>
                </a:lnTo>
                <a:lnTo>
                  <a:pt x="88315" y="23996"/>
                </a:lnTo>
                <a:lnTo>
                  <a:pt x="91196" y="24961"/>
                </a:lnTo>
                <a:lnTo>
                  <a:pt x="93116" y="24961"/>
                </a:lnTo>
                <a:lnTo>
                  <a:pt x="94076" y="25920"/>
                </a:lnTo>
                <a:lnTo>
                  <a:pt x="95036" y="26878"/>
                </a:lnTo>
                <a:lnTo>
                  <a:pt x="95996" y="27837"/>
                </a:lnTo>
                <a:lnTo>
                  <a:pt x="95996" y="28800"/>
                </a:lnTo>
                <a:lnTo>
                  <a:pt x="96956" y="31676"/>
                </a:lnTo>
                <a:lnTo>
                  <a:pt x="96956" y="36479"/>
                </a:lnTo>
                <a:lnTo>
                  <a:pt x="98877" y="36479"/>
                </a:lnTo>
                <a:lnTo>
                  <a:pt x="98877" y="0"/>
                </a:lnTo>
                <a:lnTo>
                  <a:pt x="96956" y="0"/>
                </a:lnTo>
                <a:lnTo>
                  <a:pt x="96956" y="4797"/>
                </a:lnTo>
                <a:lnTo>
                  <a:pt x="95996" y="7679"/>
                </a:lnTo>
                <a:lnTo>
                  <a:pt x="95036" y="8638"/>
                </a:lnTo>
                <a:lnTo>
                  <a:pt x="95036" y="10561"/>
                </a:lnTo>
                <a:lnTo>
                  <a:pt x="94076" y="11518"/>
                </a:lnTo>
                <a:lnTo>
                  <a:pt x="92156" y="11518"/>
                </a:lnTo>
                <a:lnTo>
                  <a:pt x="91196" y="12476"/>
                </a:lnTo>
                <a:lnTo>
                  <a:pt x="0" y="12476"/>
                </a:lnTo>
                <a:lnTo>
                  <a:pt x="0" y="14400"/>
                </a:lnTo>
                <a:lnTo>
                  <a:pt x="11506" y="38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5" name="object 1525"/>
          <p:cNvSpPr/>
          <p:nvPr/>
        </p:nvSpPr>
        <p:spPr>
          <a:xfrm>
            <a:off x="3721089" y="8795301"/>
            <a:ext cx="101757" cy="58561"/>
          </a:xfrm>
          <a:custGeom>
            <a:avLst/>
            <a:gdLst/>
            <a:ahLst/>
            <a:cxnLst/>
            <a:rect l="l" t="t" r="r" b="b"/>
            <a:pathLst>
              <a:path w="101757" h="58561">
                <a:moveTo>
                  <a:pt x="63352" y="36481"/>
                </a:moveTo>
                <a:lnTo>
                  <a:pt x="63352" y="29760"/>
                </a:lnTo>
                <a:lnTo>
                  <a:pt x="61432" y="23044"/>
                </a:lnTo>
                <a:lnTo>
                  <a:pt x="56631" y="15364"/>
                </a:lnTo>
                <a:lnTo>
                  <a:pt x="65272" y="17282"/>
                </a:lnTo>
                <a:lnTo>
                  <a:pt x="72953" y="21122"/>
                </a:lnTo>
                <a:lnTo>
                  <a:pt x="79674" y="25920"/>
                </a:lnTo>
                <a:lnTo>
                  <a:pt x="86395" y="30723"/>
                </a:lnTo>
                <a:lnTo>
                  <a:pt x="91196" y="36481"/>
                </a:lnTo>
                <a:lnTo>
                  <a:pt x="94076" y="41279"/>
                </a:lnTo>
                <a:lnTo>
                  <a:pt x="96956" y="47041"/>
                </a:lnTo>
                <a:lnTo>
                  <a:pt x="98877" y="52805"/>
                </a:lnTo>
                <a:lnTo>
                  <a:pt x="98877" y="58561"/>
                </a:lnTo>
                <a:lnTo>
                  <a:pt x="101757" y="58561"/>
                </a:lnTo>
                <a:lnTo>
                  <a:pt x="101750" y="54011"/>
                </a:lnTo>
                <a:lnTo>
                  <a:pt x="99607" y="41536"/>
                </a:lnTo>
                <a:lnTo>
                  <a:pt x="94076" y="29760"/>
                </a:lnTo>
                <a:lnTo>
                  <a:pt x="89467" y="23686"/>
                </a:lnTo>
                <a:lnTo>
                  <a:pt x="80473" y="14546"/>
                </a:lnTo>
                <a:lnTo>
                  <a:pt x="70073" y="7685"/>
                </a:lnTo>
                <a:lnTo>
                  <a:pt x="65406" y="5020"/>
                </a:lnTo>
                <a:lnTo>
                  <a:pt x="53264" y="1119"/>
                </a:lnTo>
                <a:lnTo>
                  <a:pt x="40309" y="0"/>
                </a:lnTo>
                <a:lnTo>
                  <a:pt x="32792" y="392"/>
                </a:lnTo>
                <a:lnTo>
                  <a:pt x="20395" y="3379"/>
                </a:lnTo>
                <a:lnTo>
                  <a:pt x="9601" y="9602"/>
                </a:lnTo>
                <a:lnTo>
                  <a:pt x="2880" y="15364"/>
                </a:lnTo>
                <a:lnTo>
                  <a:pt x="0" y="23044"/>
                </a:lnTo>
                <a:lnTo>
                  <a:pt x="2" y="31117"/>
                </a:lnTo>
                <a:lnTo>
                  <a:pt x="2957" y="43838"/>
                </a:lnTo>
                <a:lnTo>
                  <a:pt x="11506" y="53763"/>
                </a:lnTo>
                <a:lnTo>
                  <a:pt x="10561" y="43202"/>
                </a:lnTo>
                <a:lnTo>
                  <a:pt x="6720" y="40320"/>
                </a:lnTo>
                <a:lnTo>
                  <a:pt x="4785" y="36481"/>
                </a:lnTo>
                <a:lnTo>
                  <a:pt x="4785" y="28802"/>
                </a:lnTo>
                <a:lnTo>
                  <a:pt x="5760" y="24961"/>
                </a:lnTo>
                <a:lnTo>
                  <a:pt x="8625" y="22081"/>
                </a:lnTo>
                <a:lnTo>
                  <a:pt x="11506" y="19205"/>
                </a:lnTo>
                <a:lnTo>
                  <a:pt x="16306" y="17282"/>
                </a:lnTo>
                <a:lnTo>
                  <a:pt x="21122" y="15364"/>
                </a:lnTo>
                <a:lnTo>
                  <a:pt x="26868" y="14401"/>
                </a:lnTo>
                <a:lnTo>
                  <a:pt x="31668" y="13443"/>
                </a:lnTo>
                <a:lnTo>
                  <a:pt x="45110" y="13443"/>
                </a:lnTo>
                <a:lnTo>
                  <a:pt x="50871" y="14401"/>
                </a:lnTo>
                <a:lnTo>
                  <a:pt x="52791" y="16323"/>
                </a:lnTo>
                <a:lnTo>
                  <a:pt x="54711" y="19205"/>
                </a:lnTo>
                <a:lnTo>
                  <a:pt x="55671" y="22081"/>
                </a:lnTo>
                <a:lnTo>
                  <a:pt x="56631" y="25920"/>
                </a:lnTo>
                <a:lnTo>
                  <a:pt x="57591" y="27843"/>
                </a:lnTo>
                <a:lnTo>
                  <a:pt x="57591" y="34564"/>
                </a:lnTo>
                <a:lnTo>
                  <a:pt x="54711" y="38404"/>
                </a:lnTo>
                <a:lnTo>
                  <a:pt x="55671" y="53763"/>
                </a:lnTo>
                <a:lnTo>
                  <a:pt x="61432" y="48958"/>
                </a:lnTo>
                <a:lnTo>
                  <a:pt x="63352" y="43202"/>
                </a:lnTo>
                <a:lnTo>
                  <a:pt x="63352" y="36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6" name="object 1526"/>
          <p:cNvSpPr/>
          <p:nvPr/>
        </p:nvSpPr>
        <p:spPr>
          <a:xfrm>
            <a:off x="3731651" y="8833705"/>
            <a:ext cx="45110" cy="22079"/>
          </a:xfrm>
          <a:custGeom>
            <a:avLst/>
            <a:gdLst/>
            <a:ahLst/>
            <a:cxnLst/>
            <a:rect l="l" t="t" r="r" b="b"/>
            <a:pathLst>
              <a:path w="45110" h="22079">
                <a:moveTo>
                  <a:pt x="0" y="4797"/>
                </a:moveTo>
                <a:lnTo>
                  <a:pt x="944" y="15358"/>
                </a:lnTo>
                <a:lnTo>
                  <a:pt x="7680" y="20156"/>
                </a:lnTo>
                <a:lnTo>
                  <a:pt x="15346" y="22079"/>
                </a:lnTo>
                <a:lnTo>
                  <a:pt x="32628" y="22079"/>
                </a:lnTo>
                <a:lnTo>
                  <a:pt x="40309" y="20156"/>
                </a:lnTo>
                <a:lnTo>
                  <a:pt x="45110" y="15358"/>
                </a:lnTo>
                <a:lnTo>
                  <a:pt x="44150" y="0"/>
                </a:lnTo>
                <a:lnTo>
                  <a:pt x="40309" y="2874"/>
                </a:lnTo>
                <a:lnTo>
                  <a:pt x="34549" y="7679"/>
                </a:lnTo>
                <a:lnTo>
                  <a:pt x="26868" y="9595"/>
                </a:lnTo>
                <a:lnTo>
                  <a:pt x="9585" y="9595"/>
                </a:lnTo>
                <a:lnTo>
                  <a:pt x="3840" y="7679"/>
                </a:lnTo>
                <a:lnTo>
                  <a:pt x="0" y="4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7" name="object 1527"/>
          <p:cNvSpPr/>
          <p:nvPr/>
        </p:nvSpPr>
        <p:spPr>
          <a:xfrm>
            <a:off x="3781562" y="8723304"/>
            <a:ext cx="40325" cy="56637"/>
          </a:xfrm>
          <a:custGeom>
            <a:avLst/>
            <a:gdLst/>
            <a:ahLst/>
            <a:cxnLst/>
            <a:rect l="l" t="t" r="r" b="b"/>
            <a:pathLst>
              <a:path w="40325" h="56637">
                <a:moveTo>
                  <a:pt x="12481" y="56637"/>
                </a:moveTo>
                <a:lnTo>
                  <a:pt x="22082" y="56637"/>
                </a:lnTo>
                <a:lnTo>
                  <a:pt x="26883" y="54720"/>
                </a:lnTo>
                <a:lnTo>
                  <a:pt x="31683" y="49923"/>
                </a:lnTo>
                <a:lnTo>
                  <a:pt x="37444" y="45119"/>
                </a:lnTo>
                <a:lnTo>
                  <a:pt x="40325" y="37440"/>
                </a:lnTo>
                <a:lnTo>
                  <a:pt x="40325" y="20164"/>
                </a:lnTo>
                <a:lnTo>
                  <a:pt x="38404" y="13441"/>
                </a:lnTo>
                <a:lnTo>
                  <a:pt x="33604" y="7679"/>
                </a:lnTo>
                <a:lnTo>
                  <a:pt x="28803" y="2881"/>
                </a:lnTo>
                <a:lnTo>
                  <a:pt x="22082" y="0"/>
                </a:lnTo>
                <a:lnTo>
                  <a:pt x="10561" y="0"/>
                </a:lnTo>
                <a:lnTo>
                  <a:pt x="12481" y="13441"/>
                </a:lnTo>
                <a:lnTo>
                  <a:pt x="15361" y="11519"/>
                </a:lnTo>
                <a:lnTo>
                  <a:pt x="18242" y="10561"/>
                </a:lnTo>
                <a:lnTo>
                  <a:pt x="25923" y="10561"/>
                </a:lnTo>
                <a:lnTo>
                  <a:pt x="29763" y="11519"/>
                </a:lnTo>
                <a:lnTo>
                  <a:pt x="32644" y="15358"/>
                </a:lnTo>
                <a:lnTo>
                  <a:pt x="35524" y="18240"/>
                </a:lnTo>
                <a:lnTo>
                  <a:pt x="36484" y="22079"/>
                </a:lnTo>
                <a:lnTo>
                  <a:pt x="36484" y="32641"/>
                </a:lnTo>
                <a:lnTo>
                  <a:pt x="34564" y="37440"/>
                </a:lnTo>
                <a:lnTo>
                  <a:pt x="30723" y="40320"/>
                </a:lnTo>
                <a:lnTo>
                  <a:pt x="27843" y="44160"/>
                </a:lnTo>
                <a:lnTo>
                  <a:pt x="22082" y="45119"/>
                </a:lnTo>
                <a:lnTo>
                  <a:pt x="11521" y="45119"/>
                </a:lnTo>
                <a:lnTo>
                  <a:pt x="7680" y="44160"/>
                </a:lnTo>
                <a:lnTo>
                  <a:pt x="3840" y="42243"/>
                </a:lnTo>
                <a:lnTo>
                  <a:pt x="0" y="48958"/>
                </a:lnTo>
                <a:lnTo>
                  <a:pt x="3840" y="51840"/>
                </a:lnTo>
                <a:lnTo>
                  <a:pt x="7680" y="54720"/>
                </a:lnTo>
                <a:lnTo>
                  <a:pt x="12481" y="566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8" name="object 1528"/>
          <p:cNvSpPr/>
          <p:nvPr/>
        </p:nvSpPr>
        <p:spPr>
          <a:xfrm>
            <a:off x="3724930" y="8726186"/>
            <a:ext cx="11506" cy="20156"/>
          </a:xfrm>
          <a:custGeom>
            <a:avLst/>
            <a:gdLst/>
            <a:ahLst/>
            <a:cxnLst/>
            <a:rect l="l" t="t" r="r" b="b"/>
            <a:pathLst>
              <a:path w="11506" h="20156">
                <a:moveTo>
                  <a:pt x="0" y="20156"/>
                </a:moveTo>
                <a:lnTo>
                  <a:pt x="1920" y="16317"/>
                </a:lnTo>
                <a:lnTo>
                  <a:pt x="4785" y="14400"/>
                </a:lnTo>
                <a:lnTo>
                  <a:pt x="7665" y="11518"/>
                </a:lnTo>
                <a:lnTo>
                  <a:pt x="11506" y="0"/>
                </a:lnTo>
                <a:lnTo>
                  <a:pt x="6720" y="1921"/>
                </a:lnTo>
                <a:lnTo>
                  <a:pt x="1920" y="6720"/>
                </a:lnTo>
                <a:lnTo>
                  <a:pt x="0" y="20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9" name="object 1529"/>
          <p:cNvSpPr/>
          <p:nvPr/>
        </p:nvSpPr>
        <p:spPr>
          <a:xfrm>
            <a:off x="3721089" y="8723304"/>
            <a:ext cx="72953" cy="55679"/>
          </a:xfrm>
          <a:custGeom>
            <a:avLst/>
            <a:gdLst/>
            <a:ahLst/>
            <a:cxnLst/>
            <a:rect l="l" t="t" r="r" b="b"/>
            <a:pathLst>
              <a:path w="72953" h="55679">
                <a:moveTo>
                  <a:pt x="1920" y="43202"/>
                </a:moveTo>
                <a:lnTo>
                  <a:pt x="6720" y="47999"/>
                </a:lnTo>
                <a:lnTo>
                  <a:pt x="11506" y="52798"/>
                </a:lnTo>
                <a:lnTo>
                  <a:pt x="16306" y="55679"/>
                </a:lnTo>
                <a:lnTo>
                  <a:pt x="26868" y="55679"/>
                </a:lnTo>
                <a:lnTo>
                  <a:pt x="30708" y="53762"/>
                </a:lnTo>
                <a:lnTo>
                  <a:pt x="34549" y="51840"/>
                </a:lnTo>
                <a:lnTo>
                  <a:pt x="38389" y="49923"/>
                </a:lnTo>
                <a:lnTo>
                  <a:pt x="44150" y="45119"/>
                </a:lnTo>
                <a:lnTo>
                  <a:pt x="49911" y="37440"/>
                </a:lnTo>
                <a:lnTo>
                  <a:pt x="55671" y="44160"/>
                </a:lnTo>
                <a:lnTo>
                  <a:pt x="60472" y="48958"/>
                </a:lnTo>
                <a:lnTo>
                  <a:pt x="64312" y="42243"/>
                </a:lnTo>
                <a:lnTo>
                  <a:pt x="59512" y="40320"/>
                </a:lnTo>
                <a:lnTo>
                  <a:pt x="56631" y="37440"/>
                </a:lnTo>
                <a:lnTo>
                  <a:pt x="52791" y="33599"/>
                </a:lnTo>
                <a:lnTo>
                  <a:pt x="55551" y="30279"/>
                </a:lnTo>
                <a:lnTo>
                  <a:pt x="65395" y="19575"/>
                </a:lnTo>
                <a:lnTo>
                  <a:pt x="72953" y="13441"/>
                </a:lnTo>
                <a:lnTo>
                  <a:pt x="71033" y="0"/>
                </a:lnTo>
                <a:lnTo>
                  <a:pt x="65272" y="1923"/>
                </a:lnTo>
                <a:lnTo>
                  <a:pt x="60472" y="5762"/>
                </a:lnTo>
                <a:lnTo>
                  <a:pt x="56631" y="8644"/>
                </a:lnTo>
                <a:lnTo>
                  <a:pt x="51831" y="14400"/>
                </a:lnTo>
                <a:lnTo>
                  <a:pt x="45110" y="22079"/>
                </a:lnTo>
                <a:lnTo>
                  <a:pt x="40309" y="14400"/>
                </a:lnTo>
                <a:lnTo>
                  <a:pt x="35509" y="8644"/>
                </a:lnTo>
                <a:lnTo>
                  <a:pt x="31668" y="6720"/>
                </a:lnTo>
                <a:lnTo>
                  <a:pt x="27828" y="3840"/>
                </a:lnTo>
                <a:lnTo>
                  <a:pt x="23987" y="2881"/>
                </a:lnTo>
                <a:lnTo>
                  <a:pt x="15346" y="2881"/>
                </a:lnTo>
                <a:lnTo>
                  <a:pt x="11506" y="14400"/>
                </a:lnTo>
                <a:lnTo>
                  <a:pt x="15346" y="12484"/>
                </a:lnTo>
                <a:lnTo>
                  <a:pt x="23987" y="12484"/>
                </a:lnTo>
                <a:lnTo>
                  <a:pt x="26868" y="13441"/>
                </a:lnTo>
                <a:lnTo>
                  <a:pt x="30708" y="15358"/>
                </a:lnTo>
                <a:lnTo>
                  <a:pt x="33588" y="16323"/>
                </a:lnTo>
                <a:lnTo>
                  <a:pt x="37429" y="20164"/>
                </a:lnTo>
                <a:lnTo>
                  <a:pt x="42230" y="25920"/>
                </a:lnTo>
                <a:lnTo>
                  <a:pt x="32628" y="37440"/>
                </a:lnTo>
                <a:lnTo>
                  <a:pt x="30708" y="40320"/>
                </a:lnTo>
                <a:lnTo>
                  <a:pt x="27828" y="41279"/>
                </a:lnTo>
                <a:lnTo>
                  <a:pt x="25908" y="43202"/>
                </a:lnTo>
                <a:lnTo>
                  <a:pt x="23027" y="44160"/>
                </a:lnTo>
                <a:lnTo>
                  <a:pt x="20147" y="45119"/>
                </a:lnTo>
                <a:lnTo>
                  <a:pt x="14401" y="45119"/>
                </a:lnTo>
                <a:lnTo>
                  <a:pt x="11506" y="43202"/>
                </a:lnTo>
                <a:lnTo>
                  <a:pt x="8625" y="40320"/>
                </a:lnTo>
                <a:lnTo>
                  <a:pt x="5760" y="37440"/>
                </a:lnTo>
                <a:lnTo>
                  <a:pt x="3840" y="33599"/>
                </a:lnTo>
                <a:lnTo>
                  <a:pt x="3840" y="23038"/>
                </a:lnTo>
                <a:lnTo>
                  <a:pt x="5760" y="9602"/>
                </a:lnTo>
                <a:lnTo>
                  <a:pt x="1920" y="14400"/>
                </a:lnTo>
                <a:lnTo>
                  <a:pt x="0" y="21121"/>
                </a:lnTo>
                <a:lnTo>
                  <a:pt x="0" y="36481"/>
                </a:lnTo>
                <a:lnTo>
                  <a:pt x="1920" y="43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0" name="object 1530"/>
          <p:cNvSpPr/>
          <p:nvPr/>
        </p:nvSpPr>
        <p:spPr>
          <a:xfrm>
            <a:off x="3721089" y="8647467"/>
            <a:ext cx="98877" cy="64318"/>
          </a:xfrm>
          <a:custGeom>
            <a:avLst/>
            <a:gdLst/>
            <a:ahLst/>
            <a:cxnLst/>
            <a:rect l="l" t="t" r="r" b="b"/>
            <a:pathLst>
              <a:path w="98877" h="64318">
                <a:moveTo>
                  <a:pt x="10561" y="32641"/>
                </a:moveTo>
                <a:lnTo>
                  <a:pt x="12466" y="27843"/>
                </a:lnTo>
                <a:lnTo>
                  <a:pt x="16306" y="24003"/>
                </a:lnTo>
                <a:lnTo>
                  <a:pt x="21122" y="20164"/>
                </a:lnTo>
                <a:lnTo>
                  <a:pt x="25908" y="18240"/>
                </a:lnTo>
                <a:lnTo>
                  <a:pt x="31668" y="18240"/>
                </a:lnTo>
                <a:lnTo>
                  <a:pt x="34796" y="18406"/>
                </a:lnTo>
                <a:lnTo>
                  <a:pt x="46362" y="21688"/>
                </a:lnTo>
                <a:lnTo>
                  <a:pt x="58552" y="28802"/>
                </a:lnTo>
                <a:lnTo>
                  <a:pt x="67188" y="35515"/>
                </a:lnTo>
                <a:lnTo>
                  <a:pt x="76157" y="43483"/>
                </a:lnTo>
                <a:lnTo>
                  <a:pt x="86135" y="53139"/>
                </a:lnTo>
                <a:lnTo>
                  <a:pt x="96956" y="64318"/>
                </a:lnTo>
                <a:lnTo>
                  <a:pt x="98877" y="64318"/>
                </a:lnTo>
                <a:lnTo>
                  <a:pt x="98877" y="6722"/>
                </a:lnTo>
                <a:lnTo>
                  <a:pt x="80634" y="0"/>
                </a:lnTo>
                <a:lnTo>
                  <a:pt x="80634" y="2881"/>
                </a:lnTo>
                <a:lnTo>
                  <a:pt x="82555" y="3840"/>
                </a:lnTo>
                <a:lnTo>
                  <a:pt x="84475" y="5763"/>
                </a:lnTo>
                <a:lnTo>
                  <a:pt x="85435" y="7679"/>
                </a:lnTo>
                <a:lnTo>
                  <a:pt x="86395" y="8644"/>
                </a:lnTo>
                <a:lnTo>
                  <a:pt x="87355" y="10561"/>
                </a:lnTo>
                <a:lnTo>
                  <a:pt x="88315" y="13443"/>
                </a:lnTo>
                <a:lnTo>
                  <a:pt x="88315" y="48958"/>
                </a:lnTo>
                <a:lnTo>
                  <a:pt x="85952" y="46603"/>
                </a:lnTo>
                <a:lnTo>
                  <a:pt x="77893" y="38746"/>
                </a:lnTo>
                <a:lnTo>
                  <a:pt x="65272" y="26878"/>
                </a:lnTo>
                <a:lnTo>
                  <a:pt x="61043" y="23269"/>
                </a:lnTo>
                <a:lnTo>
                  <a:pt x="50383" y="15428"/>
                </a:lnTo>
                <a:lnTo>
                  <a:pt x="40309" y="9602"/>
                </a:lnTo>
                <a:lnTo>
                  <a:pt x="35509" y="7679"/>
                </a:lnTo>
                <a:lnTo>
                  <a:pt x="30708" y="6722"/>
                </a:lnTo>
                <a:lnTo>
                  <a:pt x="18242" y="6722"/>
                </a:lnTo>
                <a:lnTo>
                  <a:pt x="12466" y="8644"/>
                </a:lnTo>
                <a:lnTo>
                  <a:pt x="7680" y="14401"/>
                </a:lnTo>
                <a:lnTo>
                  <a:pt x="1920" y="19199"/>
                </a:lnTo>
                <a:lnTo>
                  <a:pt x="0" y="25920"/>
                </a:lnTo>
                <a:lnTo>
                  <a:pt x="0" y="41279"/>
                </a:lnTo>
                <a:lnTo>
                  <a:pt x="1920" y="47999"/>
                </a:lnTo>
                <a:lnTo>
                  <a:pt x="6720" y="52798"/>
                </a:lnTo>
                <a:lnTo>
                  <a:pt x="11506" y="57602"/>
                </a:lnTo>
                <a:lnTo>
                  <a:pt x="18242" y="60478"/>
                </a:lnTo>
                <a:lnTo>
                  <a:pt x="27828" y="61443"/>
                </a:lnTo>
                <a:lnTo>
                  <a:pt x="27828" y="59519"/>
                </a:lnTo>
                <a:lnTo>
                  <a:pt x="22067" y="57602"/>
                </a:lnTo>
                <a:lnTo>
                  <a:pt x="18242" y="54722"/>
                </a:lnTo>
                <a:lnTo>
                  <a:pt x="15346" y="50881"/>
                </a:lnTo>
                <a:lnTo>
                  <a:pt x="12466" y="47042"/>
                </a:lnTo>
                <a:lnTo>
                  <a:pt x="10561" y="42237"/>
                </a:lnTo>
                <a:lnTo>
                  <a:pt x="10561" y="32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1" name="object 1531"/>
          <p:cNvSpPr/>
          <p:nvPr/>
        </p:nvSpPr>
        <p:spPr>
          <a:xfrm>
            <a:off x="3893880" y="8879782"/>
            <a:ext cx="99837" cy="38397"/>
          </a:xfrm>
          <a:custGeom>
            <a:avLst/>
            <a:gdLst/>
            <a:ahLst/>
            <a:cxnLst/>
            <a:rect l="l" t="t" r="r" b="b"/>
            <a:pathLst>
              <a:path w="99837" h="38397">
                <a:moveTo>
                  <a:pt x="11521" y="38397"/>
                </a:moveTo>
                <a:lnTo>
                  <a:pt x="13441" y="37438"/>
                </a:lnTo>
                <a:lnTo>
                  <a:pt x="12481" y="34558"/>
                </a:lnTo>
                <a:lnTo>
                  <a:pt x="11521" y="31676"/>
                </a:lnTo>
                <a:lnTo>
                  <a:pt x="11521" y="27837"/>
                </a:lnTo>
                <a:lnTo>
                  <a:pt x="12481" y="26878"/>
                </a:lnTo>
                <a:lnTo>
                  <a:pt x="13441" y="25920"/>
                </a:lnTo>
                <a:lnTo>
                  <a:pt x="14401" y="24961"/>
                </a:lnTo>
                <a:lnTo>
                  <a:pt x="16322" y="24961"/>
                </a:lnTo>
                <a:lnTo>
                  <a:pt x="18242" y="23996"/>
                </a:lnTo>
                <a:lnTo>
                  <a:pt x="88315" y="23996"/>
                </a:lnTo>
                <a:lnTo>
                  <a:pt x="92156" y="24961"/>
                </a:lnTo>
                <a:lnTo>
                  <a:pt x="93116" y="24961"/>
                </a:lnTo>
                <a:lnTo>
                  <a:pt x="94076" y="25920"/>
                </a:lnTo>
                <a:lnTo>
                  <a:pt x="95036" y="26878"/>
                </a:lnTo>
                <a:lnTo>
                  <a:pt x="95996" y="27837"/>
                </a:lnTo>
                <a:lnTo>
                  <a:pt x="95996" y="28800"/>
                </a:lnTo>
                <a:lnTo>
                  <a:pt x="96956" y="31676"/>
                </a:lnTo>
                <a:lnTo>
                  <a:pt x="96956" y="36479"/>
                </a:lnTo>
                <a:lnTo>
                  <a:pt x="99837" y="36479"/>
                </a:lnTo>
                <a:lnTo>
                  <a:pt x="99837" y="0"/>
                </a:lnTo>
                <a:lnTo>
                  <a:pt x="96956" y="0"/>
                </a:lnTo>
                <a:lnTo>
                  <a:pt x="96956" y="4797"/>
                </a:lnTo>
                <a:lnTo>
                  <a:pt x="95996" y="7679"/>
                </a:lnTo>
                <a:lnTo>
                  <a:pt x="95996" y="8638"/>
                </a:lnTo>
                <a:lnTo>
                  <a:pt x="95036" y="10561"/>
                </a:lnTo>
                <a:lnTo>
                  <a:pt x="94076" y="11518"/>
                </a:lnTo>
                <a:lnTo>
                  <a:pt x="92156" y="11518"/>
                </a:lnTo>
                <a:lnTo>
                  <a:pt x="91196" y="12476"/>
                </a:lnTo>
                <a:lnTo>
                  <a:pt x="0" y="12476"/>
                </a:lnTo>
                <a:lnTo>
                  <a:pt x="0" y="14400"/>
                </a:lnTo>
                <a:lnTo>
                  <a:pt x="11521" y="38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2" name="object 1532"/>
          <p:cNvSpPr/>
          <p:nvPr/>
        </p:nvSpPr>
        <p:spPr>
          <a:xfrm>
            <a:off x="3896761" y="8795301"/>
            <a:ext cx="98877" cy="60484"/>
          </a:xfrm>
          <a:custGeom>
            <a:avLst/>
            <a:gdLst/>
            <a:ahLst/>
            <a:cxnLst/>
            <a:rect l="l" t="t" r="r" b="b"/>
            <a:pathLst>
              <a:path w="98877" h="60484">
                <a:moveTo>
                  <a:pt x="61432" y="36481"/>
                </a:moveTo>
                <a:lnTo>
                  <a:pt x="61432" y="29760"/>
                </a:lnTo>
                <a:lnTo>
                  <a:pt x="58552" y="23044"/>
                </a:lnTo>
                <a:lnTo>
                  <a:pt x="53751" y="15364"/>
                </a:lnTo>
                <a:lnTo>
                  <a:pt x="62392" y="17282"/>
                </a:lnTo>
                <a:lnTo>
                  <a:pt x="70073" y="21122"/>
                </a:lnTo>
                <a:lnTo>
                  <a:pt x="76794" y="25920"/>
                </a:lnTo>
                <a:lnTo>
                  <a:pt x="83515" y="30723"/>
                </a:lnTo>
                <a:lnTo>
                  <a:pt x="89275" y="36481"/>
                </a:lnTo>
                <a:lnTo>
                  <a:pt x="91196" y="41279"/>
                </a:lnTo>
                <a:lnTo>
                  <a:pt x="94076" y="47041"/>
                </a:lnTo>
                <a:lnTo>
                  <a:pt x="95996" y="52805"/>
                </a:lnTo>
                <a:lnTo>
                  <a:pt x="95996" y="58561"/>
                </a:lnTo>
                <a:lnTo>
                  <a:pt x="98877" y="58561"/>
                </a:lnTo>
                <a:lnTo>
                  <a:pt x="98870" y="54011"/>
                </a:lnTo>
                <a:lnTo>
                  <a:pt x="96726" y="41536"/>
                </a:lnTo>
                <a:lnTo>
                  <a:pt x="91196" y="29760"/>
                </a:lnTo>
                <a:lnTo>
                  <a:pt x="86586" y="23686"/>
                </a:lnTo>
                <a:lnTo>
                  <a:pt x="77593" y="14546"/>
                </a:lnTo>
                <a:lnTo>
                  <a:pt x="67193" y="7685"/>
                </a:lnTo>
                <a:lnTo>
                  <a:pt x="62537" y="5025"/>
                </a:lnTo>
                <a:lnTo>
                  <a:pt x="50393" y="1121"/>
                </a:lnTo>
                <a:lnTo>
                  <a:pt x="37444" y="0"/>
                </a:lnTo>
                <a:lnTo>
                  <a:pt x="29907" y="393"/>
                </a:lnTo>
                <a:lnTo>
                  <a:pt x="17510" y="3381"/>
                </a:lnTo>
                <a:lnTo>
                  <a:pt x="6720" y="9602"/>
                </a:lnTo>
                <a:lnTo>
                  <a:pt x="0" y="15364"/>
                </a:lnTo>
                <a:lnTo>
                  <a:pt x="2880" y="24961"/>
                </a:lnTo>
                <a:lnTo>
                  <a:pt x="5760" y="22081"/>
                </a:lnTo>
                <a:lnTo>
                  <a:pt x="8641" y="19205"/>
                </a:lnTo>
                <a:lnTo>
                  <a:pt x="13441" y="17282"/>
                </a:lnTo>
                <a:lnTo>
                  <a:pt x="18242" y="15364"/>
                </a:lnTo>
                <a:lnTo>
                  <a:pt x="24002" y="14401"/>
                </a:lnTo>
                <a:lnTo>
                  <a:pt x="28788" y="13443"/>
                </a:lnTo>
                <a:lnTo>
                  <a:pt x="42230" y="13443"/>
                </a:lnTo>
                <a:lnTo>
                  <a:pt x="48950" y="14401"/>
                </a:lnTo>
                <a:lnTo>
                  <a:pt x="50871" y="16323"/>
                </a:lnTo>
                <a:lnTo>
                  <a:pt x="51831" y="19205"/>
                </a:lnTo>
                <a:lnTo>
                  <a:pt x="52791" y="22081"/>
                </a:lnTo>
                <a:lnTo>
                  <a:pt x="53751" y="25920"/>
                </a:lnTo>
                <a:lnTo>
                  <a:pt x="54711" y="27843"/>
                </a:lnTo>
                <a:lnTo>
                  <a:pt x="54711" y="34564"/>
                </a:lnTo>
                <a:lnTo>
                  <a:pt x="52791" y="38404"/>
                </a:lnTo>
                <a:lnTo>
                  <a:pt x="47990" y="41279"/>
                </a:lnTo>
                <a:lnTo>
                  <a:pt x="42230" y="46084"/>
                </a:lnTo>
                <a:lnTo>
                  <a:pt x="34564" y="47999"/>
                </a:lnTo>
                <a:lnTo>
                  <a:pt x="17282" y="47999"/>
                </a:lnTo>
                <a:lnTo>
                  <a:pt x="11521" y="46084"/>
                </a:lnTo>
                <a:lnTo>
                  <a:pt x="7680" y="43202"/>
                </a:lnTo>
                <a:lnTo>
                  <a:pt x="3840" y="40320"/>
                </a:lnTo>
                <a:lnTo>
                  <a:pt x="9601" y="53763"/>
                </a:lnTo>
                <a:lnTo>
                  <a:pt x="16322" y="58561"/>
                </a:lnTo>
                <a:lnTo>
                  <a:pt x="24002" y="60484"/>
                </a:lnTo>
                <a:lnTo>
                  <a:pt x="40309" y="60484"/>
                </a:lnTo>
                <a:lnTo>
                  <a:pt x="47990" y="58561"/>
                </a:lnTo>
                <a:lnTo>
                  <a:pt x="52791" y="53763"/>
                </a:lnTo>
                <a:lnTo>
                  <a:pt x="58552" y="48958"/>
                </a:lnTo>
                <a:lnTo>
                  <a:pt x="61432" y="43202"/>
                </a:lnTo>
                <a:lnTo>
                  <a:pt x="61432" y="36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3" name="object 1533"/>
          <p:cNvSpPr/>
          <p:nvPr/>
        </p:nvSpPr>
        <p:spPr>
          <a:xfrm>
            <a:off x="3893880" y="8810666"/>
            <a:ext cx="12481" cy="38398"/>
          </a:xfrm>
          <a:custGeom>
            <a:avLst/>
            <a:gdLst/>
            <a:ahLst/>
            <a:cxnLst/>
            <a:rect l="l" t="t" r="r" b="b"/>
            <a:pathLst>
              <a:path w="12481" h="38398">
                <a:moveTo>
                  <a:pt x="0" y="7679"/>
                </a:moveTo>
                <a:lnTo>
                  <a:pt x="10" y="16236"/>
                </a:lnTo>
                <a:lnTo>
                  <a:pt x="3191" y="28667"/>
                </a:lnTo>
                <a:lnTo>
                  <a:pt x="12481" y="38398"/>
                </a:lnTo>
                <a:lnTo>
                  <a:pt x="6720" y="24955"/>
                </a:lnTo>
                <a:lnTo>
                  <a:pt x="4800" y="21116"/>
                </a:lnTo>
                <a:lnTo>
                  <a:pt x="4800" y="13437"/>
                </a:lnTo>
                <a:lnTo>
                  <a:pt x="5760" y="9596"/>
                </a:lnTo>
                <a:lnTo>
                  <a:pt x="2880" y="0"/>
                </a:lnTo>
                <a:lnTo>
                  <a:pt x="0" y="7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4" name="object 1534"/>
          <p:cNvSpPr/>
          <p:nvPr/>
        </p:nvSpPr>
        <p:spPr>
          <a:xfrm>
            <a:off x="3962034" y="8723304"/>
            <a:ext cx="32644" cy="56637"/>
          </a:xfrm>
          <a:custGeom>
            <a:avLst/>
            <a:gdLst/>
            <a:ahLst/>
            <a:cxnLst/>
            <a:rect l="l" t="t" r="r" b="b"/>
            <a:pathLst>
              <a:path w="32644" h="56637">
                <a:moveTo>
                  <a:pt x="4800" y="56637"/>
                </a:moveTo>
                <a:lnTo>
                  <a:pt x="14401" y="56637"/>
                </a:lnTo>
                <a:lnTo>
                  <a:pt x="20162" y="54720"/>
                </a:lnTo>
                <a:lnTo>
                  <a:pt x="24002" y="49923"/>
                </a:lnTo>
                <a:lnTo>
                  <a:pt x="29763" y="45119"/>
                </a:lnTo>
                <a:lnTo>
                  <a:pt x="32644" y="37440"/>
                </a:lnTo>
                <a:lnTo>
                  <a:pt x="32644" y="20164"/>
                </a:lnTo>
                <a:lnTo>
                  <a:pt x="30723" y="13441"/>
                </a:lnTo>
                <a:lnTo>
                  <a:pt x="25923" y="7679"/>
                </a:lnTo>
                <a:lnTo>
                  <a:pt x="21122" y="2881"/>
                </a:lnTo>
                <a:lnTo>
                  <a:pt x="15361" y="0"/>
                </a:lnTo>
                <a:lnTo>
                  <a:pt x="2880" y="0"/>
                </a:lnTo>
                <a:lnTo>
                  <a:pt x="4800" y="13441"/>
                </a:lnTo>
                <a:lnTo>
                  <a:pt x="7680" y="11519"/>
                </a:lnTo>
                <a:lnTo>
                  <a:pt x="10561" y="10561"/>
                </a:lnTo>
                <a:lnTo>
                  <a:pt x="18242" y="10561"/>
                </a:lnTo>
                <a:lnTo>
                  <a:pt x="22082" y="11519"/>
                </a:lnTo>
                <a:lnTo>
                  <a:pt x="24963" y="15358"/>
                </a:lnTo>
                <a:lnTo>
                  <a:pt x="27843" y="18240"/>
                </a:lnTo>
                <a:lnTo>
                  <a:pt x="28803" y="22079"/>
                </a:lnTo>
                <a:lnTo>
                  <a:pt x="28803" y="32641"/>
                </a:lnTo>
                <a:lnTo>
                  <a:pt x="26883" y="37440"/>
                </a:lnTo>
                <a:lnTo>
                  <a:pt x="24002" y="40320"/>
                </a:lnTo>
                <a:lnTo>
                  <a:pt x="20162" y="44160"/>
                </a:lnTo>
                <a:lnTo>
                  <a:pt x="15361" y="45119"/>
                </a:lnTo>
                <a:lnTo>
                  <a:pt x="3840" y="45119"/>
                </a:lnTo>
                <a:lnTo>
                  <a:pt x="0" y="44160"/>
                </a:lnTo>
                <a:lnTo>
                  <a:pt x="960" y="54720"/>
                </a:lnTo>
                <a:lnTo>
                  <a:pt x="4800" y="566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5" name="object 1535"/>
          <p:cNvSpPr/>
          <p:nvPr/>
        </p:nvSpPr>
        <p:spPr>
          <a:xfrm>
            <a:off x="3893880" y="8723304"/>
            <a:ext cx="72953" cy="55679"/>
          </a:xfrm>
          <a:custGeom>
            <a:avLst/>
            <a:gdLst/>
            <a:ahLst/>
            <a:cxnLst/>
            <a:rect l="l" t="t" r="r" b="b"/>
            <a:pathLst>
              <a:path w="72953" h="55679">
                <a:moveTo>
                  <a:pt x="52791" y="33599"/>
                </a:moveTo>
                <a:lnTo>
                  <a:pt x="55551" y="30279"/>
                </a:lnTo>
                <a:lnTo>
                  <a:pt x="65395" y="19575"/>
                </a:lnTo>
                <a:lnTo>
                  <a:pt x="72953" y="13441"/>
                </a:lnTo>
                <a:lnTo>
                  <a:pt x="71033" y="0"/>
                </a:lnTo>
                <a:lnTo>
                  <a:pt x="65272" y="1923"/>
                </a:lnTo>
                <a:lnTo>
                  <a:pt x="60472" y="5762"/>
                </a:lnTo>
                <a:lnTo>
                  <a:pt x="56631" y="8644"/>
                </a:lnTo>
                <a:lnTo>
                  <a:pt x="51831" y="14400"/>
                </a:lnTo>
                <a:lnTo>
                  <a:pt x="45110" y="22079"/>
                </a:lnTo>
                <a:lnTo>
                  <a:pt x="40325" y="14400"/>
                </a:lnTo>
                <a:lnTo>
                  <a:pt x="35509" y="8644"/>
                </a:lnTo>
                <a:lnTo>
                  <a:pt x="31668" y="6720"/>
                </a:lnTo>
                <a:lnTo>
                  <a:pt x="27828" y="3840"/>
                </a:lnTo>
                <a:lnTo>
                  <a:pt x="24963" y="2881"/>
                </a:lnTo>
                <a:lnTo>
                  <a:pt x="15361" y="2881"/>
                </a:lnTo>
                <a:lnTo>
                  <a:pt x="11521" y="14400"/>
                </a:lnTo>
                <a:lnTo>
                  <a:pt x="15361" y="12484"/>
                </a:lnTo>
                <a:lnTo>
                  <a:pt x="24002" y="12484"/>
                </a:lnTo>
                <a:lnTo>
                  <a:pt x="27828" y="13441"/>
                </a:lnTo>
                <a:lnTo>
                  <a:pt x="30723" y="15358"/>
                </a:lnTo>
                <a:lnTo>
                  <a:pt x="33604" y="16323"/>
                </a:lnTo>
                <a:lnTo>
                  <a:pt x="37444" y="20164"/>
                </a:lnTo>
                <a:lnTo>
                  <a:pt x="42230" y="25920"/>
                </a:lnTo>
                <a:lnTo>
                  <a:pt x="32644" y="37440"/>
                </a:lnTo>
                <a:lnTo>
                  <a:pt x="30723" y="40320"/>
                </a:lnTo>
                <a:lnTo>
                  <a:pt x="27828" y="41279"/>
                </a:lnTo>
                <a:lnTo>
                  <a:pt x="25923" y="43202"/>
                </a:lnTo>
                <a:lnTo>
                  <a:pt x="23042" y="44160"/>
                </a:lnTo>
                <a:lnTo>
                  <a:pt x="21122" y="45119"/>
                </a:lnTo>
                <a:lnTo>
                  <a:pt x="14401" y="45119"/>
                </a:lnTo>
                <a:lnTo>
                  <a:pt x="11521" y="43202"/>
                </a:lnTo>
                <a:lnTo>
                  <a:pt x="8641" y="40320"/>
                </a:lnTo>
                <a:lnTo>
                  <a:pt x="5760" y="37440"/>
                </a:lnTo>
                <a:lnTo>
                  <a:pt x="3840" y="33599"/>
                </a:lnTo>
                <a:lnTo>
                  <a:pt x="3840" y="23038"/>
                </a:lnTo>
                <a:lnTo>
                  <a:pt x="6720" y="9602"/>
                </a:lnTo>
                <a:lnTo>
                  <a:pt x="1920" y="14400"/>
                </a:lnTo>
                <a:lnTo>
                  <a:pt x="0" y="21121"/>
                </a:lnTo>
                <a:lnTo>
                  <a:pt x="0" y="36481"/>
                </a:lnTo>
                <a:lnTo>
                  <a:pt x="1920" y="43202"/>
                </a:lnTo>
                <a:lnTo>
                  <a:pt x="6720" y="47999"/>
                </a:lnTo>
                <a:lnTo>
                  <a:pt x="11521" y="52798"/>
                </a:lnTo>
                <a:lnTo>
                  <a:pt x="17282" y="55679"/>
                </a:lnTo>
                <a:lnTo>
                  <a:pt x="26883" y="55679"/>
                </a:lnTo>
                <a:lnTo>
                  <a:pt x="31668" y="53762"/>
                </a:lnTo>
                <a:lnTo>
                  <a:pt x="35509" y="51840"/>
                </a:lnTo>
                <a:lnTo>
                  <a:pt x="39349" y="49923"/>
                </a:lnTo>
                <a:lnTo>
                  <a:pt x="44165" y="45119"/>
                </a:lnTo>
                <a:lnTo>
                  <a:pt x="49910" y="37440"/>
                </a:lnTo>
                <a:lnTo>
                  <a:pt x="55671" y="44160"/>
                </a:lnTo>
                <a:lnTo>
                  <a:pt x="60472" y="48958"/>
                </a:lnTo>
                <a:lnTo>
                  <a:pt x="64312" y="51840"/>
                </a:lnTo>
                <a:lnTo>
                  <a:pt x="69113" y="54720"/>
                </a:lnTo>
                <a:lnTo>
                  <a:pt x="68153" y="44160"/>
                </a:lnTo>
                <a:lnTo>
                  <a:pt x="64312" y="42243"/>
                </a:lnTo>
                <a:lnTo>
                  <a:pt x="60472" y="40320"/>
                </a:lnTo>
                <a:lnTo>
                  <a:pt x="56631" y="37440"/>
                </a:lnTo>
                <a:lnTo>
                  <a:pt x="52791" y="3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6" name="object 1536"/>
          <p:cNvSpPr/>
          <p:nvPr/>
        </p:nvSpPr>
        <p:spPr>
          <a:xfrm>
            <a:off x="3897721" y="8726186"/>
            <a:ext cx="11521" cy="20156"/>
          </a:xfrm>
          <a:custGeom>
            <a:avLst/>
            <a:gdLst/>
            <a:ahLst/>
            <a:cxnLst/>
            <a:rect l="l" t="t" r="r" b="b"/>
            <a:pathLst>
              <a:path w="11521" h="20156">
                <a:moveTo>
                  <a:pt x="0" y="20156"/>
                </a:moveTo>
                <a:lnTo>
                  <a:pt x="1920" y="16317"/>
                </a:lnTo>
                <a:lnTo>
                  <a:pt x="4800" y="14400"/>
                </a:lnTo>
                <a:lnTo>
                  <a:pt x="7680" y="11518"/>
                </a:lnTo>
                <a:lnTo>
                  <a:pt x="11521" y="0"/>
                </a:lnTo>
                <a:lnTo>
                  <a:pt x="6720" y="1921"/>
                </a:lnTo>
                <a:lnTo>
                  <a:pt x="2880" y="6720"/>
                </a:lnTo>
                <a:lnTo>
                  <a:pt x="0" y="20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7" name="object 1537"/>
          <p:cNvSpPr/>
          <p:nvPr/>
        </p:nvSpPr>
        <p:spPr>
          <a:xfrm>
            <a:off x="3893880" y="8646508"/>
            <a:ext cx="99837" cy="66240"/>
          </a:xfrm>
          <a:custGeom>
            <a:avLst/>
            <a:gdLst/>
            <a:ahLst/>
            <a:cxnLst/>
            <a:rect l="l" t="t" r="r" b="b"/>
            <a:pathLst>
              <a:path w="99837" h="66240">
                <a:moveTo>
                  <a:pt x="64312" y="66240"/>
                </a:moveTo>
                <a:lnTo>
                  <a:pt x="73913" y="66240"/>
                </a:lnTo>
                <a:lnTo>
                  <a:pt x="73913" y="24961"/>
                </a:lnTo>
                <a:lnTo>
                  <a:pt x="99837" y="24961"/>
                </a:lnTo>
                <a:lnTo>
                  <a:pt x="99837" y="13443"/>
                </a:lnTo>
                <a:lnTo>
                  <a:pt x="73913" y="13443"/>
                </a:lnTo>
                <a:lnTo>
                  <a:pt x="73913" y="0"/>
                </a:lnTo>
                <a:lnTo>
                  <a:pt x="63352" y="0"/>
                </a:lnTo>
                <a:lnTo>
                  <a:pt x="63352" y="13443"/>
                </a:lnTo>
                <a:lnTo>
                  <a:pt x="0" y="13443"/>
                </a:lnTo>
                <a:lnTo>
                  <a:pt x="0" y="21122"/>
                </a:lnTo>
                <a:lnTo>
                  <a:pt x="64312" y="66240"/>
                </a:lnTo>
                <a:lnTo>
                  <a:pt x="15361" y="24961"/>
                </a:lnTo>
                <a:lnTo>
                  <a:pt x="63352" y="24961"/>
                </a:lnTo>
                <a:lnTo>
                  <a:pt x="63352" y="59519"/>
                </a:lnTo>
                <a:lnTo>
                  <a:pt x="15361" y="24961"/>
                </a:lnTo>
                <a:lnTo>
                  <a:pt x="64312" y="66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8" name="object 1538"/>
          <p:cNvSpPr/>
          <p:nvPr/>
        </p:nvSpPr>
        <p:spPr>
          <a:xfrm>
            <a:off x="4066672" y="8879782"/>
            <a:ext cx="99837" cy="38397"/>
          </a:xfrm>
          <a:custGeom>
            <a:avLst/>
            <a:gdLst/>
            <a:ahLst/>
            <a:cxnLst/>
            <a:rect l="l" t="t" r="r" b="b"/>
            <a:pathLst>
              <a:path w="99837" h="38397">
                <a:moveTo>
                  <a:pt x="11521" y="28800"/>
                </a:moveTo>
                <a:lnTo>
                  <a:pt x="12481" y="27837"/>
                </a:lnTo>
                <a:lnTo>
                  <a:pt x="12481" y="26878"/>
                </a:lnTo>
                <a:lnTo>
                  <a:pt x="13441" y="25920"/>
                </a:lnTo>
                <a:lnTo>
                  <a:pt x="14401" y="24961"/>
                </a:lnTo>
                <a:lnTo>
                  <a:pt x="16322" y="24961"/>
                </a:lnTo>
                <a:lnTo>
                  <a:pt x="18242" y="23996"/>
                </a:lnTo>
                <a:lnTo>
                  <a:pt x="88315" y="23996"/>
                </a:lnTo>
                <a:lnTo>
                  <a:pt x="92156" y="24961"/>
                </a:lnTo>
                <a:lnTo>
                  <a:pt x="93116" y="24961"/>
                </a:lnTo>
                <a:lnTo>
                  <a:pt x="94076" y="25920"/>
                </a:lnTo>
                <a:lnTo>
                  <a:pt x="95036" y="26878"/>
                </a:lnTo>
                <a:lnTo>
                  <a:pt x="95996" y="27837"/>
                </a:lnTo>
                <a:lnTo>
                  <a:pt x="96956" y="28800"/>
                </a:lnTo>
                <a:lnTo>
                  <a:pt x="96956" y="36479"/>
                </a:lnTo>
                <a:lnTo>
                  <a:pt x="99837" y="36479"/>
                </a:lnTo>
                <a:lnTo>
                  <a:pt x="99837" y="0"/>
                </a:lnTo>
                <a:lnTo>
                  <a:pt x="96956" y="0"/>
                </a:lnTo>
                <a:lnTo>
                  <a:pt x="96956" y="4797"/>
                </a:lnTo>
                <a:lnTo>
                  <a:pt x="95996" y="7679"/>
                </a:lnTo>
                <a:lnTo>
                  <a:pt x="95996" y="8638"/>
                </a:lnTo>
                <a:lnTo>
                  <a:pt x="95036" y="10561"/>
                </a:lnTo>
                <a:lnTo>
                  <a:pt x="94076" y="11518"/>
                </a:lnTo>
                <a:lnTo>
                  <a:pt x="92156" y="11518"/>
                </a:lnTo>
                <a:lnTo>
                  <a:pt x="91196" y="12476"/>
                </a:lnTo>
                <a:lnTo>
                  <a:pt x="0" y="12476"/>
                </a:lnTo>
                <a:lnTo>
                  <a:pt x="0" y="14400"/>
                </a:lnTo>
                <a:lnTo>
                  <a:pt x="11521" y="38397"/>
                </a:lnTo>
                <a:lnTo>
                  <a:pt x="13441" y="37438"/>
                </a:lnTo>
                <a:lnTo>
                  <a:pt x="12481" y="34558"/>
                </a:lnTo>
                <a:lnTo>
                  <a:pt x="11521" y="31676"/>
                </a:lnTo>
                <a:lnTo>
                  <a:pt x="11521" y="28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9" name="object 1539"/>
          <p:cNvSpPr/>
          <p:nvPr/>
        </p:nvSpPr>
        <p:spPr>
          <a:xfrm>
            <a:off x="4070512" y="8795301"/>
            <a:ext cx="97917" cy="60484"/>
          </a:xfrm>
          <a:custGeom>
            <a:avLst/>
            <a:gdLst/>
            <a:ahLst/>
            <a:cxnLst/>
            <a:rect l="l" t="t" r="r" b="b"/>
            <a:pathLst>
              <a:path w="97917" h="60484">
                <a:moveTo>
                  <a:pt x="53751" y="34564"/>
                </a:moveTo>
                <a:lnTo>
                  <a:pt x="51846" y="38404"/>
                </a:lnTo>
                <a:lnTo>
                  <a:pt x="47030" y="41279"/>
                </a:lnTo>
                <a:lnTo>
                  <a:pt x="41285" y="46084"/>
                </a:lnTo>
                <a:lnTo>
                  <a:pt x="33604" y="47999"/>
                </a:lnTo>
                <a:lnTo>
                  <a:pt x="16322" y="47999"/>
                </a:lnTo>
                <a:lnTo>
                  <a:pt x="10561" y="46084"/>
                </a:lnTo>
                <a:lnTo>
                  <a:pt x="6720" y="43202"/>
                </a:lnTo>
                <a:lnTo>
                  <a:pt x="8641" y="53763"/>
                </a:lnTo>
                <a:lnTo>
                  <a:pt x="15361" y="58561"/>
                </a:lnTo>
                <a:lnTo>
                  <a:pt x="23042" y="60484"/>
                </a:lnTo>
                <a:lnTo>
                  <a:pt x="40309" y="60484"/>
                </a:lnTo>
                <a:lnTo>
                  <a:pt x="47030" y="58561"/>
                </a:lnTo>
                <a:lnTo>
                  <a:pt x="52806" y="53763"/>
                </a:lnTo>
                <a:lnTo>
                  <a:pt x="57591" y="48958"/>
                </a:lnTo>
                <a:lnTo>
                  <a:pt x="60487" y="43202"/>
                </a:lnTo>
                <a:lnTo>
                  <a:pt x="60487" y="29760"/>
                </a:lnTo>
                <a:lnTo>
                  <a:pt x="57591" y="23044"/>
                </a:lnTo>
                <a:lnTo>
                  <a:pt x="52806" y="15364"/>
                </a:lnTo>
                <a:lnTo>
                  <a:pt x="61432" y="17282"/>
                </a:lnTo>
                <a:lnTo>
                  <a:pt x="69113" y="21122"/>
                </a:lnTo>
                <a:lnTo>
                  <a:pt x="75834" y="25920"/>
                </a:lnTo>
                <a:lnTo>
                  <a:pt x="83515" y="30723"/>
                </a:lnTo>
                <a:lnTo>
                  <a:pt x="88315" y="36481"/>
                </a:lnTo>
                <a:lnTo>
                  <a:pt x="91196" y="41279"/>
                </a:lnTo>
                <a:lnTo>
                  <a:pt x="93116" y="47041"/>
                </a:lnTo>
                <a:lnTo>
                  <a:pt x="95036" y="52805"/>
                </a:lnTo>
                <a:lnTo>
                  <a:pt x="95036" y="58561"/>
                </a:lnTo>
                <a:lnTo>
                  <a:pt x="97917" y="58561"/>
                </a:lnTo>
                <a:lnTo>
                  <a:pt x="97910" y="54011"/>
                </a:lnTo>
                <a:lnTo>
                  <a:pt x="95766" y="41536"/>
                </a:lnTo>
                <a:lnTo>
                  <a:pt x="90236" y="29760"/>
                </a:lnTo>
                <a:lnTo>
                  <a:pt x="86008" y="24141"/>
                </a:lnTo>
                <a:lnTo>
                  <a:pt x="77060" y="14726"/>
                </a:lnTo>
                <a:lnTo>
                  <a:pt x="67208" y="7685"/>
                </a:lnTo>
                <a:lnTo>
                  <a:pt x="61392" y="4699"/>
                </a:lnTo>
                <a:lnTo>
                  <a:pt x="49117" y="1051"/>
                </a:lnTo>
                <a:lnTo>
                  <a:pt x="36484" y="0"/>
                </a:lnTo>
                <a:lnTo>
                  <a:pt x="28952" y="393"/>
                </a:lnTo>
                <a:lnTo>
                  <a:pt x="16554" y="3381"/>
                </a:lnTo>
                <a:lnTo>
                  <a:pt x="5760" y="9602"/>
                </a:lnTo>
                <a:lnTo>
                  <a:pt x="0" y="15364"/>
                </a:lnTo>
                <a:lnTo>
                  <a:pt x="1920" y="24961"/>
                </a:lnTo>
                <a:lnTo>
                  <a:pt x="4800" y="22081"/>
                </a:lnTo>
                <a:lnTo>
                  <a:pt x="7680" y="19205"/>
                </a:lnTo>
                <a:lnTo>
                  <a:pt x="12481" y="17282"/>
                </a:lnTo>
                <a:lnTo>
                  <a:pt x="17282" y="15364"/>
                </a:lnTo>
                <a:lnTo>
                  <a:pt x="23042" y="14401"/>
                </a:lnTo>
                <a:lnTo>
                  <a:pt x="27843" y="13443"/>
                </a:lnTo>
                <a:lnTo>
                  <a:pt x="41285" y="13443"/>
                </a:lnTo>
                <a:lnTo>
                  <a:pt x="48006" y="14401"/>
                </a:lnTo>
                <a:lnTo>
                  <a:pt x="49926" y="16323"/>
                </a:lnTo>
                <a:lnTo>
                  <a:pt x="50871" y="19205"/>
                </a:lnTo>
                <a:lnTo>
                  <a:pt x="51846" y="22081"/>
                </a:lnTo>
                <a:lnTo>
                  <a:pt x="52806" y="25920"/>
                </a:lnTo>
                <a:lnTo>
                  <a:pt x="53751" y="27843"/>
                </a:lnTo>
                <a:lnTo>
                  <a:pt x="53751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0" name="object 1540"/>
          <p:cNvSpPr/>
          <p:nvPr/>
        </p:nvSpPr>
        <p:spPr>
          <a:xfrm>
            <a:off x="4066672" y="8810666"/>
            <a:ext cx="12481" cy="38398"/>
          </a:xfrm>
          <a:custGeom>
            <a:avLst/>
            <a:gdLst/>
            <a:ahLst/>
            <a:cxnLst/>
            <a:rect l="l" t="t" r="r" b="b"/>
            <a:pathLst>
              <a:path w="12481" h="38398">
                <a:moveTo>
                  <a:pt x="4800" y="21116"/>
                </a:moveTo>
                <a:lnTo>
                  <a:pt x="4800" y="13437"/>
                </a:lnTo>
                <a:lnTo>
                  <a:pt x="5760" y="9596"/>
                </a:lnTo>
                <a:lnTo>
                  <a:pt x="3840" y="0"/>
                </a:lnTo>
                <a:lnTo>
                  <a:pt x="0" y="7679"/>
                </a:lnTo>
                <a:lnTo>
                  <a:pt x="10" y="16236"/>
                </a:lnTo>
                <a:lnTo>
                  <a:pt x="3191" y="28667"/>
                </a:lnTo>
                <a:lnTo>
                  <a:pt x="12481" y="38398"/>
                </a:lnTo>
                <a:lnTo>
                  <a:pt x="10561" y="27837"/>
                </a:lnTo>
                <a:lnTo>
                  <a:pt x="6720" y="24955"/>
                </a:lnTo>
                <a:lnTo>
                  <a:pt x="4800" y="21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1" name="object 1541"/>
          <p:cNvSpPr/>
          <p:nvPr/>
        </p:nvSpPr>
        <p:spPr>
          <a:xfrm>
            <a:off x="4066672" y="8723304"/>
            <a:ext cx="101757" cy="56637"/>
          </a:xfrm>
          <a:custGeom>
            <a:avLst/>
            <a:gdLst/>
            <a:ahLst/>
            <a:cxnLst/>
            <a:rect l="l" t="t" r="r" b="b"/>
            <a:pathLst>
              <a:path w="101757" h="56637">
                <a:moveTo>
                  <a:pt x="77754" y="56637"/>
                </a:moveTo>
                <a:lnTo>
                  <a:pt x="82555" y="56637"/>
                </a:lnTo>
                <a:lnTo>
                  <a:pt x="88315" y="54720"/>
                </a:lnTo>
                <a:lnTo>
                  <a:pt x="92156" y="49923"/>
                </a:lnTo>
                <a:lnTo>
                  <a:pt x="98877" y="45119"/>
                </a:lnTo>
                <a:lnTo>
                  <a:pt x="101757" y="37440"/>
                </a:lnTo>
                <a:lnTo>
                  <a:pt x="101757" y="20164"/>
                </a:lnTo>
                <a:lnTo>
                  <a:pt x="98877" y="13441"/>
                </a:lnTo>
                <a:lnTo>
                  <a:pt x="94076" y="7679"/>
                </a:lnTo>
                <a:lnTo>
                  <a:pt x="89275" y="2881"/>
                </a:lnTo>
                <a:lnTo>
                  <a:pt x="83515" y="0"/>
                </a:lnTo>
                <a:lnTo>
                  <a:pt x="71048" y="0"/>
                </a:lnTo>
                <a:lnTo>
                  <a:pt x="66233" y="1923"/>
                </a:lnTo>
                <a:lnTo>
                  <a:pt x="61432" y="5762"/>
                </a:lnTo>
                <a:lnTo>
                  <a:pt x="57591" y="8644"/>
                </a:lnTo>
                <a:lnTo>
                  <a:pt x="51846" y="14400"/>
                </a:lnTo>
                <a:lnTo>
                  <a:pt x="45125" y="22079"/>
                </a:lnTo>
                <a:lnTo>
                  <a:pt x="40325" y="14400"/>
                </a:lnTo>
                <a:lnTo>
                  <a:pt x="35524" y="8644"/>
                </a:lnTo>
                <a:lnTo>
                  <a:pt x="32644" y="6720"/>
                </a:lnTo>
                <a:lnTo>
                  <a:pt x="28803" y="3840"/>
                </a:lnTo>
                <a:lnTo>
                  <a:pt x="24963" y="2881"/>
                </a:lnTo>
                <a:lnTo>
                  <a:pt x="15361" y="2881"/>
                </a:lnTo>
                <a:lnTo>
                  <a:pt x="11521" y="14400"/>
                </a:lnTo>
                <a:lnTo>
                  <a:pt x="15361" y="12484"/>
                </a:lnTo>
                <a:lnTo>
                  <a:pt x="24002" y="12484"/>
                </a:lnTo>
                <a:lnTo>
                  <a:pt x="27843" y="13441"/>
                </a:lnTo>
                <a:lnTo>
                  <a:pt x="30723" y="15358"/>
                </a:lnTo>
                <a:lnTo>
                  <a:pt x="33604" y="16323"/>
                </a:lnTo>
                <a:lnTo>
                  <a:pt x="37444" y="20164"/>
                </a:lnTo>
                <a:lnTo>
                  <a:pt x="43205" y="25920"/>
                </a:lnTo>
                <a:lnTo>
                  <a:pt x="32644" y="37440"/>
                </a:lnTo>
                <a:lnTo>
                  <a:pt x="30723" y="40320"/>
                </a:lnTo>
                <a:lnTo>
                  <a:pt x="28803" y="41279"/>
                </a:lnTo>
                <a:lnTo>
                  <a:pt x="25923" y="43202"/>
                </a:lnTo>
                <a:lnTo>
                  <a:pt x="23042" y="44160"/>
                </a:lnTo>
                <a:lnTo>
                  <a:pt x="21122" y="45119"/>
                </a:lnTo>
                <a:lnTo>
                  <a:pt x="14401" y="45119"/>
                </a:lnTo>
                <a:lnTo>
                  <a:pt x="11521" y="43202"/>
                </a:lnTo>
                <a:lnTo>
                  <a:pt x="8641" y="40320"/>
                </a:lnTo>
                <a:lnTo>
                  <a:pt x="5760" y="37440"/>
                </a:lnTo>
                <a:lnTo>
                  <a:pt x="3840" y="33599"/>
                </a:lnTo>
                <a:lnTo>
                  <a:pt x="3840" y="23038"/>
                </a:lnTo>
                <a:lnTo>
                  <a:pt x="6720" y="9602"/>
                </a:lnTo>
                <a:lnTo>
                  <a:pt x="1920" y="14400"/>
                </a:lnTo>
                <a:lnTo>
                  <a:pt x="0" y="21121"/>
                </a:lnTo>
                <a:lnTo>
                  <a:pt x="0" y="36481"/>
                </a:lnTo>
                <a:lnTo>
                  <a:pt x="1920" y="43202"/>
                </a:lnTo>
                <a:lnTo>
                  <a:pt x="6720" y="47999"/>
                </a:lnTo>
                <a:lnTo>
                  <a:pt x="11521" y="52798"/>
                </a:lnTo>
                <a:lnTo>
                  <a:pt x="17282" y="55679"/>
                </a:lnTo>
                <a:lnTo>
                  <a:pt x="27843" y="55679"/>
                </a:lnTo>
                <a:lnTo>
                  <a:pt x="31683" y="53762"/>
                </a:lnTo>
                <a:lnTo>
                  <a:pt x="35524" y="51840"/>
                </a:lnTo>
                <a:lnTo>
                  <a:pt x="39364" y="49923"/>
                </a:lnTo>
                <a:lnTo>
                  <a:pt x="44150" y="45119"/>
                </a:lnTo>
                <a:lnTo>
                  <a:pt x="50871" y="37440"/>
                </a:lnTo>
                <a:lnTo>
                  <a:pt x="55686" y="44160"/>
                </a:lnTo>
                <a:lnTo>
                  <a:pt x="52806" y="33599"/>
                </a:lnTo>
                <a:lnTo>
                  <a:pt x="55553" y="30289"/>
                </a:lnTo>
                <a:lnTo>
                  <a:pt x="65393" y="19578"/>
                </a:lnTo>
                <a:lnTo>
                  <a:pt x="72953" y="13441"/>
                </a:lnTo>
                <a:lnTo>
                  <a:pt x="75834" y="11519"/>
                </a:lnTo>
                <a:lnTo>
                  <a:pt x="78714" y="10561"/>
                </a:lnTo>
                <a:lnTo>
                  <a:pt x="86395" y="10561"/>
                </a:lnTo>
                <a:lnTo>
                  <a:pt x="90236" y="11519"/>
                </a:lnTo>
                <a:lnTo>
                  <a:pt x="93116" y="15358"/>
                </a:lnTo>
                <a:lnTo>
                  <a:pt x="95996" y="18240"/>
                </a:lnTo>
                <a:lnTo>
                  <a:pt x="96956" y="22079"/>
                </a:lnTo>
                <a:lnTo>
                  <a:pt x="96956" y="32641"/>
                </a:lnTo>
                <a:lnTo>
                  <a:pt x="95996" y="37440"/>
                </a:lnTo>
                <a:lnTo>
                  <a:pt x="92156" y="40320"/>
                </a:lnTo>
                <a:lnTo>
                  <a:pt x="88315" y="44160"/>
                </a:lnTo>
                <a:lnTo>
                  <a:pt x="83515" y="45119"/>
                </a:lnTo>
                <a:lnTo>
                  <a:pt x="71993" y="45119"/>
                </a:lnTo>
                <a:lnTo>
                  <a:pt x="68153" y="44160"/>
                </a:lnTo>
                <a:lnTo>
                  <a:pt x="69113" y="54720"/>
                </a:lnTo>
                <a:lnTo>
                  <a:pt x="72953" y="56637"/>
                </a:lnTo>
                <a:lnTo>
                  <a:pt x="77754" y="566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2" name="object 1542"/>
          <p:cNvSpPr/>
          <p:nvPr/>
        </p:nvSpPr>
        <p:spPr>
          <a:xfrm>
            <a:off x="4119478" y="8756904"/>
            <a:ext cx="16306" cy="21121"/>
          </a:xfrm>
          <a:custGeom>
            <a:avLst/>
            <a:gdLst/>
            <a:ahLst/>
            <a:cxnLst/>
            <a:rect l="l" t="t" r="r" b="b"/>
            <a:pathLst>
              <a:path w="16306" h="21121">
                <a:moveTo>
                  <a:pt x="0" y="0"/>
                </a:moveTo>
                <a:lnTo>
                  <a:pt x="2880" y="10561"/>
                </a:lnTo>
                <a:lnTo>
                  <a:pt x="7680" y="15358"/>
                </a:lnTo>
                <a:lnTo>
                  <a:pt x="11521" y="18240"/>
                </a:lnTo>
                <a:lnTo>
                  <a:pt x="16306" y="21121"/>
                </a:lnTo>
                <a:lnTo>
                  <a:pt x="15346" y="10561"/>
                </a:lnTo>
                <a:lnTo>
                  <a:pt x="11521" y="8644"/>
                </a:lnTo>
                <a:lnTo>
                  <a:pt x="7680" y="6720"/>
                </a:lnTo>
                <a:lnTo>
                  <a:pt x="3840" y="384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3" name="object 1543"/>
          <p:cNvSpPr/>
          <p:nvPr/>
        </p:nvSpPr>
        <p:spPr>
          <a:xfrm>
            <a:off x="4070512" y="8726186"/>
            <a:ext cx="11521" cy="20156"/>
          </a:xfrm>
          <a:custGeom>
            <a:avLst/>
            <a:gdLst/>
            <a:ahLst/>
            <a:cxnLst/>
            <a:rect l="l" t="t" r="r" b="b"/>
            <a:pathLst>
              <a:path w="11521" h="20156">
                <a:moveTo>
                  <a:pt x="0" y="20156"/>
                </a:moveTo>
                <a:lnTo>
                  <a:pt x="1920" y="16317"/>
                </a:lnTo>
                <a:lnTo>
                  <a:pt x="4800" y="14400"/>
                </a:lnTo>
                <a:lnTo>
                  <a:pt x="7680" y="11518"/>
                </a:lnTo>
                <a:lnTo>
                  <a:pt x="11521" y="0"/>
                </a:lnTo>
                <a:lnTo>
                  <a:pt x="6720" y="1921"/>
                </a:lnTo>
                <a:lnTo>
                  <a:pt x="2880" y="6720"/>
                </a:lnTo>
                <a:lnTo>
                  <a:pt x="0" y="20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4" name="object 1544"/>
          <p:cNvSpPr/>
          <p:nvPr/>
        </p:nvSpPr>
        <p:spPr>
          <a:xfrm>
            <a:off x="4066672" y="8647467"/>
            <a:ext cx="98195" cy="60024"/>
          </a:xfrm>
          <a:custGeom>
            <a:avLst/>
            <a:gdLst/>
            <a:ahLst/>
            <a:cxnLst/>
            <a:rect l="l" t="t" r="r" b="b"/>
            <a:pathLst>
              <a:path w="98195" h="60024">
                <a:moveTo>
                  <a:pt x="6720" y="17282"/>
                </a:moveTo>
                <a:lnTo>
                  <a:pt x="4800" y="13443"/>
                </a:lnTo>
                <a:lnTo>
                  <a:pt x="2880" y="7679"/>
                </a:lnTo>
                <a:lnTo>
                  <a:pt x="2880" y="1923"/>
                </a:lnTo>
                <a:lnTo>
                  <a:pt x="0" y="1923"/>
                </a:lnTo>
                <a:lnTo>
                  <a:pt x="0" y="11519"/>
                </a:lnTo>
                <a:lnTo>
                  <a:pt x="960" y="16323"/>
                </a:lnTo>
                <a:lnTo>
                  <a:pt x="2880" y="22081"/>
                </a:lnTo>
                <a:lnTo>
                  <a:pt x="5760" y="28802"/>
                </a:lnTo>
                <a:lnTo>
                  <a:pt x="9601" y="34558"/>
                </a:lnTo>
                <a:lnTo>
                  <a:pt x="15361" y="41279"/>
                </a:lnTo>
                <a:lnTo>
                  <a:pt x="25630" y="49966"/>
                </a:lnTo>
                <a:lnTo>
                  <a:pt x="36484" y="55680"/>
                </a:lnTo>
                <a:lnTo>
                  <a:pt x="48699" y="60024"/>
                </a:lnTo>
                <a:lnTo>
                  <a:pt x="48006" y="42237"/>
                </a:lnTo>
                <a:lnTo>
                  <a:pt x="46085" y="39363"/>
                </a:lnTo>
                <a:lnTo>
                  <a:pt x="45125" y="37440"/>
                </a:lnTo>
                <a:lnTo>
                  <a:pt x="45125" y="35522"/>
                </a:lnTo>
                <a:lnTo>
                  <a:pt x="44150" y="33599"/>
                </a:lnTo>
                <a:lnTo>
                  <a:pt x="44150" y="24961"/>
                </a:lnTo>
                <a:lnTo>
                  <a:pt x="47045" y="21122"/>
                </a:lnTo>
                <a:lnTo>
                  <a:pt x="53766" y="17282"/>
                </a:lnTo>
                <a:lnTo>
                  <a:pt x="59527" y="14401"/>
                </a:lnTo>
                <a:lnTo>
                  <a:pt x="66233" y="12484"/>
                </a:lnTo>
                <a:lnTo>
                  <a:pt x="81594" y="12484"/>
                </a:lnTo>
                <a:lnTo>
                  <a:pt x="87355" y="14401"/>
                </a:lnTo>
                <a:lnTo>
                  <a:pt x="91196" y="17282"/>
                </a:lnTo>
                <a:lnTo>
                  <a:pt x="95036" y="21122"/>
                </a:lnTo>
                <a:lnTo>
                  <a:pt x="96956" y="24961"/>
                </a:lnTo>
                <a:lnTo>
                  <a:pt x="98195" y="17410"/>
                </a:lnTo>
                <a:lnTo>
                  <a:pt x="89275" y="7679"/>
                </a:lnTo>
                <a:lnTo>
                  <a:pt x="82555" y="1923"/>
                </a:lnTo>
                <a:lnTo>
                  <a:pt x="74874" y="0"/>
                </a:lnTo>
                <a:lnTo>
                  <a:pt x="58552" y="0"/>
                </a:lnTo>
                <a:lnTo>
                  <a:pt x="51846" y="1923"/>
                </a:lnTo>
                <a:lnTo>
                  <a:pt x="46085" y="6722"/>
                </a:lnTo>
                <a:lnTo>
                  <a:pt x="40325" y="12484"/>
                </a:lnTo>
                <a:lnTo>
                  <a:pt x="38404" y="18240"/>
                </a:lnTo>
                <a:lnTo>
                  <a:pt x="38404" y="31682"/>
                </a:lnTo>
                <a:lnTo>
                  <a:pt x="40325" y="38398"/>
                </a:lnTo>
                <a:lnTo>
                  <a:pt x="45125" y="45119"/>
                </a:lnTo>
                <a:lnTo>
                  <a:pt x="38404" y="43202"/>
                </a:lnTo>
                <a:lnTo>
                  <a:pt x="32644" y="41279"/>
                </a:lnTo>
                <a:lnTo>
                  <a:pt x="27843" y="38398"/>
                </a:lnTo>
                <a:lnTo>
                  <a:pt x="23042" y="36481"/>
                </a:lnTo>
                <a:lnTo>
                  <a:pt x="19202" y="32641"/>
                </a:lnTo>
                <a:lnTo>
                  <a:pt x="15361" y="28802"/>
                </a:lnTo>
                <a:lnTo>
                  <a:pt x="11521" y="24961"/>
                </a:lnTo>
                <a:lnTo>
                  <a:pt x="8641" y="21122"/>
                </a:lnTo>
                <a:lnTo>
                  <a:pt x="6720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5" name="object 1545"/>
          <p:cNvSpPr/>
          <p:nvPr/>
        </p:nvSpPr>
        <p:spPr>
          <a:xfrm>
            <a:off x="4114678" y="8664877"/>
            <a:ext cx="53751" cy="44032"/>
          </a:xfrm>
          <a:custGeom>
            <a:avLst/>
            <a:gdLst/>
            <a:ahLst/>
            <a:cxnLst/>
            <a:rect l="l" t="t" r="r" b="b"/>
            <a:pathLst>
              <a:path w="53751" h="44032">
                <a:moveTo>
                  <a:pt x="14386" y="30589"/>
                </a:moveTo>
                <a:lnTo>
                  <a:pt x="8641" y="29632"/>
                </a:lnTo>
                <a:lnTo>
                  <a:pt x="2865" y="28667"/>
                </a:lnTo>
                <a:lnTo>
                  <a:pt x="0" y="24827"/>
                </a:lnTo>
                <a:lnTo>
                  <a:pt x="693" y="42614"/>
                </a:lnTo>
                <a:lnTo>
                  <a:pt x="13426" y="44032"/>
                </a:lnTo>
                <a:lnTo>
                  <a:pt x="24914" y="42776"/>
                </a:lnTo>
                <a:lnTo>
                  <a:pt x="36911" y="38225"/>
                </a:lnTo>
                <a:lnTo>
                  <a:pt x="47030" y="30589"/>
                </a:lnTo>
                <a:lnTo>
                  <a:pt x="50871" y="25792"/>
                </a:lnTo>
                <a:lnTo>
                  <a:pt x="53751" y="20029"/>
                </a:lnTo>
                <a:lnTo>
                  <a:pt x="53737" y="12431"/>
                </a:lnTo>
                <a:lnTo>
                  <a:pt x="50189" y="0"/>
                </a:lnTo>
                <a:lnTo>
                  <a:pt x="48950" y="7551"/>
                </a:lnTo>
                <a:lnTo>
                  <a:pt x="48950" y="15230"/>
                </a:lnTo>
                <a:lnTo>
                  <a:pt x="47990" y="18112"/>
                </a:lnTo>
                <a:lnTo>
                  <a:pt x="46070" y="20029"/>
                </a:lnTo>
                <a:lnTo>
                  <a:pt x="43190" y="23868"/>
                </a:lnTo>
                <a:lnTo>
                  <a:pt x="38389" y="25792"/>
                </a:lnTo>
                <a:lnTo>
                  <a:pt x="32628" y="27709"/>
                </a:lnTo>
                <a:lnTo>
                  <a:pt x="27828" y="29632"/>
                </a:lnTo>
                <a:lnTo>
                  <a:pt x="23042" y="30589"/>
                </a:lnTo>
                <a:lnTo>
                  <a:pt x="14386" y="305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6" name="object 1546"/>
          <p:cNvSpPr/>
          <p:nvPr/>
        </p:nvSpPr>
        <p:spPr>
          <a:xfrm>
            <a:off x="4239463" y="8879782"/>
            <a:ext cx="99837" cy="38397"/>
          </a:xfrm>
          <a:custGeom>
            <a:avLst/>
            <a:gdLst/>
            <a:ahLst/>
            <a:cxnLst/>
            <a:rect l="l" t="t" r="r" b="b"/>
            <a:pathLst>
              <a:path w="99837" h="38397">
                <a:moveTo>
                  <a:pt x="11521" y="28800"/>
                </a:moveTo>
                <a:lnTo>
                  <a:pt x="12481" y="27837"/>
                </a:lnTo>
                <a:lnTo>
                  <a:pt x="12481" y="26878"/>
                </a:lnTo>
                <a:lnTo>
                  <a:pt x="13441" y="25920"/>
                </a:lnTo>
                <a:lnTo>
                  <a:pt x="14401" y="24961"/>
                </a:lnTo>
                <a:lnTo>
                  <a:pt x="16322" y="24961"/>
                </a:lnTo>
                <a:lnTo>
                  <a:pt x="18242" y="23996"/>
                </a:lnTo>
                <a:lnTo>
                  <a:pt x="88315" y="23996"/>
                </a:lnTo>
                <a:lnTo>
                  <a:pt x="92156" y="24961"/>
                </a:lnTo>
                <a:lnTo>
                  <a:pt x="93116" y="24961"/>
                </a:lnTo>
                <a:lnTo>
                  <a:pt x="94091" y="25920"/>
                </a:lnTo>
                <a:lnTo>
                  <a:pt x="95036" y="26878"/>
                </a:lnTo>
                <a:lnTo>
                  <a:pt x="95996" y="27837"/>
                </a:lnTo>
                <a:lnTo>
                  <a:pt x="96956" y="28800"/>
                </a:lnTo>
                <a:lnTo>
                  <a:pt x="96956" y="36479"/>
                </a:lnTo>
                <a:lnTo>
                  <a:pt x="99837" y="36479"/>
                </a:lnTo>
                <a:lnTo>
                  <a:pt x="99837" y="0"/>
                </a:lnTo>
                <a:lnTo>
                  <a:pt x="96956" y="0"/>
                </a:lnTo>
                <a:lnTo>
                  <a:pt x="96956" y="7679"/>
                </a:lnTo>
                <a:lnTo>
                  <a:pt x="95996" y="8638"/>
                </a:lnTo>
                <a:lnTo>
                  <a:pt x="95036" y="10561"/>
                </a:lnTo>
                <a:lnTo>
                  <a:pt x="94091" y="11518"/>
                </a:lnTo>
                <a:lnTo>
                  <a:pt x="93116" y="11518"/>
                </a:lnTo>
                <a:lnTo>
                  <a:pt x="91196" y="12476"/>
                </a:lnTo>
                <a:lnTo>
                  <a:pt x="0" y="12476"/>
                </a:lnTo>
                <a:lnTo>
                  <a:pt x="0" y="14400"/>
                </a:lnTo>
                <a:lnTo>
                  <a:pt x="11521" y="38397"/>
                </a:lnTo>
                <a:lnTo>
                  <a:pt x="14401" y="37438"/>
                </a:lnTo>
                <a:lnTo>
                  <a:pt x="12481" y="34558"/>
                </a:lnTo>
                <a:lnTo>
                  <a:pt x="11521" y="31676"/>
                </a:lnTo>
                <a:lnTo>
                  <a:pt x="11521" y="28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7" name="object 1547"/>
          <p:cNvSpPr/>
          <p:nvPr/>
        </p:nvSpPr>
        <p:spPr>
          <a:xfrm>
            <a:off x="4239463" y="8795301"/>
            <a:ext cx="101757" cy="60484"/>
          </a:xfrm>
          <a:custGeom>
            <a:avLst/>
            <a:gdLst/>
            <a:ahLst/>
            <a:cxnLst/>
            <a:rect l="l" t="t" r="r" b="b"/>
            <a:pathLst>
              <a:path w="101757" h="60484">
                <a:moveTo>
                  <a:pt x="4800" y="36481"/>
                </a:moveTo>
                <a:lnTo>
                  <a:pt x="4800" y="28802"/>
                </a:lnTo>
                <a:lnTo>
                  <a:pt x="6720" y="24961"/>
                </a:lnTo>
                <a:lnTo>
                  <a:pt x="9601" y="22081"/>
                </a:lnTo>
                <a:lnTo>
                  <a:pt x="12481" y="19205"/>
                </a:lnTo>
                <a:lnTo>
                  <a:pt x="16322" y="17282"/>
                </a:lnTo>
                <a:lnTo>
                  <a:pt x="22082" y="15364"/>
                </a:lnTo>
                <a:lnTo>
                  <a:pt x="26883" y="14401"/>
                </a:lnTo>
                <a:lnTo>
                  <a:pt x="31683" y="13443"/>
                </a:lnTo>
                <a:lnTo>
                  <a:pt x="45125" y="13443"/>
                </a:lnTo>
                <a:lnTo>
                  <a:pt x="51846" y="14401"/>
                </a:lnTo>
                <a:lnTo>
                  <a:pt x="53766" y="16323"/>
                </a:lnTo>
                <a:lnTo>
                  <a:pt x="56647" y="15364"/>
                </a:lnTo>
                <a:lnTo>
                  <a:pt x="65288" y="17282"/>
                </a:lnTo>
                <a:lnTo>
                  <a:pt x="72969" y="21122"/>
                </a:lnTo>
                <a:lnTo>
                  <a:pt x="79689" y="25920"/>
                </a:lnTo>
                <a:lnTo>
                  <a:pt x="87370" y="30723"/>
                </a:lnTo>
                <a:lnTo>
                  <a:pt x="92156" y="36481"/>
                </a:lnTo>
                <a:lnTo>
                  <a:pt x="95036" y="41279"/>
                </a:lnTo>
                <a:lnTo>
                  <a:pt x="97916" y="47041"/>
                </a:lnTo>
                <a:lnTo>
                  <a:pt x="98877" y="52805"/>
                </a:lnTo>
                <a:lnTo>
                  <a:pt x="98877" y="58561"/>
                </a:lnTo>
                <a:lnTo>
                  <a:pt x="101757" y="58561"/>
                </a:lnTo>
                <a:lnTo>
                  <a:pt x="101751" y="54015"/>
                </a:lnTo>
                <a:lnTo>
                  <a:pt x="99609" y="41538"/>
                </a:lnTo>
                <a:lnTo>
                  <a:pt x="94091" y="29760"/>
                </a:lnTo>
                <a:lnTo>
                  <a:pt x="90318" y="24134"/>
                </a:lnTo>
                <a:lnTo>
                  <a:pt x="81588" y="14723"/>
                </a:lnTo>
                <a:lnTo>
                  <a:pt x="71048" y="7685"/>
                </a:lnTo>
                <a:lnTo>
                  <a:pt x="65240" y="4699"/>
                </a:lnTo>
                <a:lnTo>
                  <a:pt x="52968" y="1051"/>
                </a:lnTo>
                <a:lnTo>
                  <a:pt x="40325" y="0"/>
                </a:lnTo>
                <a:lnTo>
                  <a:pt x="33946" y="311"/>
                </a:lnTo>
                <a:lnTo>
                  <a:pt x="21214" y="3250"/>
                </a:lnTo>
                <a:lnTo>
                  <a:pt x="10561" y="9602"/>
                </a:lnTo>
                <a:lnTo>
                  <a:pt x="3840" y="15364"/>
                </a:lnTo>
                <a:lnTo>
                  <a:pt x="0" y="23044"/>
                </a:lnTo>
                <a:lnTo>
                  <a:pt x="10" y="31601"/>
                </a:lnTo>
                <a:lnTo>
                  <a:pt x="3191" y="44032"/>
                </a:lnTo>
                <a:lnTo>
                  <a:pt x="12481" y="53763"/>
                </a:lnTo>
                <a:lnTo>
                  <a:pt x="19202" y="58561"/>
                </a:lnTo>
                <a:lnTo>
                  <a:pt x="26883" y="60484"/>
                </a:lnTo>
                <a:lnTo>
                  <a:pt x="44165" y="60484"/>
                </a:lnTo>
                <a:lnTo>
                  <a:pt x="50886" y="58561"/>
                </a:lnTo>
                <a:lnTo>
                  <a:pt x="56647" y="53763"/>
                </a:lnTo>
                <a:lnTo>
                  <a:pt x="57607" y="34564"/>
                </a:lnTo>
                <a:lnTo>
                  <a:pt x="55686" y="38404"/>
                </a:lnTo>
                <a:lnTo>
                  <a:pt x="51846" y="41279"/>
                </a:lnTo>
                <a:lnTo>
                  <a:pt x="46085" y="46084"/>
                </a:lnTo>
                <a:lnTo>
                  <a:pt x="37444" y="47999"/>
                </a:lnTo>
                <a:lnTo>
                  <a:pt x="20162" y="47999"/>
                </a:lnTo>
                <a:lnTo>
                  <a:pt x="14401" y="46084"/>
                </a:lnTo>
                <a:lnTo>
                  <a:pt x="10561" y="43202"/>
                </a:lnTo>
                <a:lnTo>
                  <a:pt x="6720" y="40320"/>
                </a:lnTo>
                <a:lnTo>
                  <a:pt x="4800" y="36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8" name="object 1548"/>
          <p:cNvSpPr/>
          <p:nvPr/>
        </p:nvSpPr>
        <p:spPr>
          <a:xfrm>
            <a:off x="4293229" y="8810666"/>
            <a:ext cx="10561" cy="38398"/>
          </a:xfrm>
          <a:custGeom>
            <a:avLst/>
            <a:gdLst/>
            <a:ahLst/>
            <a:cxnLst/>
            <a:rect l="l" t="t" r="r" b="b"/>
            <a:pathLst>
              <a:path w="10561" h="38398">
                <a:moveTo>
                  <a:pt x="960" y="3840"/>
                </a:moveTo>
                <a:lnTo>
                  <a:pt x="1920" y="6716"/>
                </a:lnTo>
                <a:lnTo>
                  <a:pt x="3840" y="10555"/>
                </a:lnTo>
                <a:lnTo>
                  <a:pt x="3840" y="19199"/>
                </a:lnTo>
                <a:lnTo>
                  <a:pt x="2880" y="38398"/>
                </a:lnTo>
                <a:lnTo>
                  <a:pt x="7680" y="33593"/>
                </a:lnTo>
                <a:lnTo>
                  <a:pt x="10561" y="27837"/>
                </a:lnTo>
                <a:lnTo>
                  <a:pt x="10561" y="14395"/>
                </a:lnTo>
                <a:lnTo>
                  <a:pt x="7680" y="7679"/>
                </a:lnTo>
                <a:lnTo>
                  <a:pt x="2880" y="0"/>
                </a:lnTo>
                <a:lnTo>
                  <a:pt x="0" y="958"/>
                </a:lnTo>
                <a:lnTo>
                  <a:pt x="96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9" name="object 1549"/>
          <p:cNvSpPr/>
          <p:nvPr/>
        </p:nvSpPr>
        <p:spPr>
          <a:xfrm>
            <a:off x="4244263" y="8726186"/>
            <a:ext cx="10561" cy="20156"/>
          </a:xfrm>
          <a:custGeom>
            <a:avLst/>
            <a:gdLst/>
            <a:ahLst/>
            <a:cxnLst/>
            <a:rect l="l" t="t" r="r" b="b"/>
            <a:pathLst>
              <a:path w="10561" h="20156">
                <a:moveTo>
                  <a:pt x="0" y="20156"/>
                </a:moveTo>
                <a:lnTo>
                  <a:pt x="960" y="16317"/>
                </a:lnTo>
                <a:lnTo>
                  <a:pt x="3840" y="14400"/>
                </a:lnTo>
                <a:lnTo>
                  <a:pt x="6720" y="11518"/>
                </a:lnTo>
                <a:lnTo>
                  <a:pt x="10561" y="0"/>
                </a:lnTo>
                <a:lnTo>
                  <a:pt x="5760" y="1921"/>
                </a:lnTo>
                <a:lnTo>
                  <a:pt x="1920" y="6720"/>
                </a:lnTo>
                <a:lnTo>
                  <a:pt x="0" y="20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0" name="object 1550"/>
          <p:cNvSpPr/>
          <p:nvPr/>
        </p:nvSpPr>
        <p:spPr>
          <a:xfrm>
            <a:off x="4239463" y="8723304"/>
            <a:ext cx="101757" cy="56637"/>
          </a:xfrm>
          <a:custGeom>
            <a:avLst/>
            <a:gdLst/>
            <a:ahLst/>
            <a:cxnLst/>
            <a:rect l="l" t="t" r="r" b="b"/>
            <a:pathLst>
              <a:path w="101757" h="56637">
                <a:moveTo>
                  <a:pt x="77754" y="56637"/>
                </a:moveTo>
                <a:lnTo>
                  <a:pt x="82570" y="56637"/>
                </a:lnTo>
                <a:lnTo>
                  <a:pt x="88315" y="54720"/>
                </a:lnTo>
                <a:lnTo>
                  <a:pt x="93116" y="49923"/>
                </a:lnTo>
                <a:lnTo>
                  <a:pt x="98877" y="45119"/>
                </a:lnTo>
                <a:lnTo>
                  <a:pt x="101757" y="37440"/>
                </a:lnTo>
                <a:lnTo>
                  <a:pt x="101757" y="20164"/>
                </a:lnTo>
                <a:lnTo>
                  <a:pt x="98877" y="13441"/>
                </a:lnTo>
                <a:lnTo>
                  <a:pt x="94091" y="7679"/>
                </a:lnTo>
                <a:lnTo>
                  <a:pt x="89275" y="2881"/>
                </a:lnTo>
                <a:lnTo>
                  <a:pt x="83530" y="0"/>
                </a:lnTo>
                <a:lnTo>
                  <a:pt x="71048" y="0"/>
                </a:lnTo>
                <a:lnTo>
                  <a:pt x="66248" y="1923"/>
                </a:lnTo>
                <a:lnTo>
                  <a:pt x="61447" y="5762"/>
                </a:lnTo>
                <a:lnTo>
                  <a:pt x="57607" y="8644"/>
                </a:lnTo>
                <a:lnTo>
                  <a:pt x="51846" y="14400"/>
                </a:lnTo>
                <a:lnTo>
                  <a:pt x="46085" y="22079"/>
                </a:lnTo>
                <a:lnTo>
                  <a:pt x="40325" y="14400"/>
                </a:lnTo>
                <a:lnTo>
                  <a:pt x="36484" y="8644"/>
                </a:lnTo>
                <a:lnTo>
                  <a:pt x="32644" y="6720"/>
                </a:lnTo>
                <a:lnTo>
                  <a:pt x="28803" y="3840"/>
                </a:lnTo>
                <a:lnTo>
                  <a:pt x="24963" y="2881"/>
                </a:lnTo>
                <a:lnTo>
                  <a:pt x="15361" y="2881"/>
                </a:lnTo>
                <a:lnTo>
                  <a:pt x="11521" y="14400"/>
                </a:lnTo>
                <a:lnTo>
                  <a:pt x="15361" y="12484"/>
                </a:lnTo>
                <a:lnTo>
                  <a:pt x="24002" y="12484"/>
                </a:lnTo>
                <a:lnTo>
                  <a:pt x="27843" y="13441"/>
                </a:lnTo>
                <a:lnTo>
                  <a:pt x="30723" y="15358"/>
                </a:lnTo>
                <a:lnTo>
                  <a:pt x="33604" y="16323"/>
                </a:lnTo>
                <a:lnTo>
                  <a:pt x="37444" y="20164"/>
                </a:lnTo>
                <a:lnTo>
                  <a:pt x="43205" y="25920"/>
                </a:lnTo>
                <a:lnTo>
                  <a:pt x="33604" y="37440"/>
                </a:lnTo>
                <a:lnTo>
                  <a:pt x="30723" y="40320"/>
                </a:lnTo>
                <a:lnTo>
                  <a:pt x="28803" y="41279"/>
                </a:lnTo>
                <a:lnTo>
                  <a:pt x="25923" y="43202"/>
                </a:lnTo>
                <a:lnTo>
                  <a:pt x="23042" y="44160"/>
                </a:lnTo>
                <a:lnTo>
                  <a:pt x="21122" y="45119"/>
                </a:lnTo>
                <a:lnTo>
                  <a:pt x="14401" y="45119"/>
                </a:lnTo>
                <a:lnTo>
                  <a:pt x="11521" y="43202"/>
                </a:lnTo>
                <a:lnTo>
                  <a:pt x="8641" y="40320"/>
                </a:lnTo>
                <a:lnTo>
                  <a:pt x="5760" y="37440"/>
                </a:lnTo>
                <a:lnTo>
                  <a:pt x="4800" y="33599"/>
                </a:lnTo>
                <a:lnTo>
                  <a:pt x="4800" y="23038"/>
                </a:lnTo>
                <a:lnTo>
                  <a:pt x="6720" y="9602"/>
                </a:lnTo>
                <a:lnTo>
                  <a:pt x="1920" y="14400"/>
                </a:lnTo>
                <a:lnTo>
                  <a:pt x="0" y="21121"/>
                </a:lnTo>
                <a:lnTo>
                  <a:pt x="0" y="36481"/>
                </a:lnTo>
                <a:lnTo>
                  <a:pt x="2880" y="43202"/>
                </a:lnTo>
                <a:lnTo>
                  <a:pt x="6720" y="47999"/>
                </a:lnTo>
                <a:lnTo>
                  <a:pt x="11521" y="52798"/>
                </a:lnTo>
                <a:lnTo>
                  <a:pt x="17282" y="55679"/>
                </a:lnTo>
                <a:lnTo>
                  <a:pt x="27843" y="55679"/>
                </a:lnTo>
                <a:lnTo>
                  <a:pt x="31683" y="53762"/>
                </a:lnTo>
                <a:lnTo>
                  <a:pt x="35524" y="51840"/>
                </a:lnTo>
                <a:lnTo>
                  <a:pt x="39364" y="49923"/>
                </a:lnTo>
                <a:lnTo>
                  <a:pt x="44165" y="45119"/>
                </a:lnTo>
                <a:lnTo>
                  <a:pt x="50886" y="37440"/>
                </a:lnTo>
                <a:lnTo>
                  <a:pt x="55686" y="44160"/>
                </a:lnTo>
                <a:lnTo>
                  <a:pt x="60487" y="48958"/>
                </a:lnTo>
                <a:lnTo>
                  <a:pt x="64328" y="51840"/>
                </a:lnTo>
                <a:lnTo>
                  <a:pt x="69128" y="54720"/>
                </a:lnTo>
                <a:lnTo>
                  <a:pt x="72969" y="45119"/>
                </a:lnTo>
                <a:lnTo>
                  <a:pt x="68168" y="44160"/>
                </a:lnTo>
                <a:lnTo>
                  <a:pt x="64328" y="42243"/>
                </a:lnTo>
                <a:lnTo>
                  <a:pt x="60487" y="40320"/>
                </a:lnTo>
                <a:lnTo>
                  <a:pt x="56647" y="37440"/>
                </a:lnTo>
                <a:lnTo>
                  <a:pt x="53766" y="33599"/>
                </a:lnTo>
                <a:lnTo>
                  <a:pt x="55763" y="30911"/>
                </a:lnTo>
                <a:lnTo>
                  <a:pt x="65291" y="19779"/>
                </a:lnTo>
                <a:lnTo>
                  <a:pt x="72969" y="13441"/>
                </a:lnTo>
                <a:lnTo>
                  <a:pt x="75849" y="11519"/>
                </a:lnTo>
                <a:lnTo>
                  <a:pt x="78729" y="10561"/>
                </a:lnTo>
                <a:lnTo>
                  <a:pt x="86410" y="10561"/>
                </a:lnTo>
                <a:lnTo>
                  <a:pt x="90251" y="11519"/>
                </a:lnTo>
                <a:lnTo>
                  <a:pt x="93116" y="15358"/>
                </a:lnTo>
                <a:lnTo>
                  <a:pt x="95996" y="18240"/>
                </a:lnTo>
                <a:lnTo>
                  <a:pt x="97916" y="22079"/>
                </a:lnTo>
                <a:lnTo>
                  <a:pt x="97916" y="32641"/>
                </a:lnTo>
                <a:lnTo>
                  <a:pt x="95996" y="37440"/>
                </a:lnTo>
                <a:lnTo>
                  <a:pt x="92156" y="40320"/>
                </a:lnTo>
                <a:lnTo>
                  <a:pt x="88315" y="44160"/>
                </a:lnTo>
                <a:lnTo>
                  <a:pt x="83530" y="45119"/>
                </a:lnTo>
                <a:lnTo>
                  <a:pt x="77754" y="566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1" name="object 1551"/>
          <p:cNvSpPr/>
          <p:nvPr/>
        </p:nvSpPr>
        <p:spPr>
          <a:xfrm>
            <a:off x="4308591" y="8768423"/>
            <a:ext cx="14401" cy="11518"/>
          </a:xfrm>
          <a:custGeom>
            <a:avLst/>
            <a:gdLst/>
            <a:ahLst/>
            <a:cxnLst/>
            <a:rect l="l" t="t" r="r" b="b"/>
            <a:pathLst>
              <a:path w="14401" h="11518">
                <a:moveTo>
                  <a:pt x="0" y="9601"/>
                </a:moveTo>
                <a:lnTo>
                  <a:pt x="3840" y="11518"/>
                </a:lnTo>
                <a:lnTo>
                  <a:pt x="8625" y="11518"/>
                </a:lnTo>
                <a:lnTo>
                  <a:pt x="14401" y="0"/>
                </a:lnTo>
                <a:lnTo>
                  <a:pt x="3840" y="0"/>
                </a:lnTo>
                <a:lnTo>
                  <a:pt x="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2" name="object 1552"/>
          <p:cNvSpPr/>
          <p:nvPr/>
        </p:nvSpPr>
        <p:spPr>
          <a:xfrm>
            <a:off x="4244263" y="8652272"/>
            <a:ext cx="10561" cy="21115"/>
          </a:xfrm>
          <a:custGeom>
            <a:avLst/>
            <a:gdLst/>
            <a:ahLst/>
            <a:cxnLst/>
            <a:rect l="l" t="t" r="r" b="b"/>
            <a:pathLst>
              <a:path w="10561" h="21115">
                <a:moveTo>
                  <a:pt x="0" y="21115"/>
                </a:moveTo>
                <a:lnTo>
                  <a:pt x="960" y="17276"/>
                </a:lnTo>
                <a:lnTo>
                  <a:pt x="3840" y="14394"/>
                </a:lnTo>
                <a:lnTo>
                  <a:pt x="6720" y="11518"/>
                </a:lnTo>
                <a:lnTo>
                  <a:pt x="10561" y="0"/>
                </a:lnTo>
                <a:lnTo>
                  <a:pt x="5760" y="2874"/>
                </a:lnTo>
                <a:lnTo>
                  <a:pt x="1920" y="6714"/>
                </a:lnTo>
                <a:lnTo>
                  <a:pt x="0" y="21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3" name="object 1553"/>
          <p:cNvSpPr/>
          <p:nvPr/>
        </p:nvSpPr>
        <p:spPr>
          <a:xfrm>
            <a:off x="4239463" y="8650348"/>
            <a:ext cx="101757" cy="55679"/>
          </a:xfrm>
          <a:custGeom>
            <a:avLst/>
            <a:gdLst/>
            <a:ahLst/>
            <a:cxnLst/>
            <a:rect l="l" t="t" r="r" b="b"/>
            <a:pathLst>
              <a:path w="101757" h="55679">
                <a:moveTo>
                  <a:pt x="77754" y="55679"/>
                </a:moveTo>
                <a:lnTo>
                  <a:pt x="82570" y="55679"/>
                </a:lnTo>
                <a:lnTo>
                  <a:pt x="88315" y="53756"/>
                </a:lnTo>
                <a:lnTo>
                  <a:pt x="93116" y="49917"/>
                </a:lnTo>
                <a:lnTo>
                  <a:pt x="98877" y="44160"/>
                </a:lnTo>
                <a:lnTo>
                  <a:pt x="101757" y="37438"/>
                </a:lnTo>
                <a:lnTo>
                  <a:pt x="101757" y="19199"/>
                </a:lnTo>
                <a:lnTo>
                  <a:pt x="98877" y="12478"/>
                </a:lnTo>
                <a:lnTo>
                  <a:pt x="94091" y="7679"/>
                </a:lnTo>
                <a:lnTo>
                  <a:pt x="89275" y="1923"/>
                </a:lnTo>
                <a:lnTo>
                  <a:pt x="83530" y="0"/>
                </a:lnTo>
                <a:lnTo>
                  <a:pt x="71048" y="0"/>
                </a:lnTo>
                <a:lnTo>
                  <a:pt x="66248" y="1923"/>
                </a:lnTo>
                <a:lnTo>
                  <a:pt x="61447" y="4797"/>
                </a:lnTo>
                <a:lnTo>
                  <a:pt x="57607" y="7679"/>
                </a:lnTo>
                <a:lnTo>
                  <a:pt x="51846" y="13441"/>
                </a:lnTo>
                <a:lnTo>
                  <a:pt x="46085" y="22079"/>
                </a:lnTo>
                <a:lnTo>
                  <a:pt x="40325" y="13441"/>
                </a:lnTo>
                <a:lnTo>
                  <a:pt x="36484" y="8638"/>
                </a:lnTo>
                <a:lnTo>
                  <a:pt x="32644" y="5762"/>
                </a:lnTo>
                <a:lnTo>
                  <a:pt x="28803" y="2881"/>
                </a:lnTo>
                <a:lnTo>
                  <a:pt x="24963" y="1923"/>
                </a:lnTo>
                <a:lnTo>
                  <a:pt x="15361" y="1923"/>
                </a:lnTo>
                <a:lnTo>
                  <a:pt x="11521" y="13441"/>
                </a:lnTo>
                <a:lnTo>
                  <a:pt x="15361" y="12478"/>
                </a:lnTo>
                <a:lnTo>
                  <a:pt x="27843" y="12478"/>
                </a:lnTo>
                <a:lnTo>
                  <a:pt x="30723" y="14400"/>
                </a:lnTo>
                <a:lnTo>
                  <a:pt x="33604" y="16317"/>
                </a:lnTo>
                <a:lnTo>
                  <a:pt x="37444" y="19199"/>
                </a:lnTo>
                <a:lnTo>
                  <a:pt x="43205" y="24961"/>
                </a:lnTo>
                <a:lnTo>
                  <a:pt x="33604" y="37438"/>
                </a:lnTo>
                <a:lnTo>
                  <a:pt x="30723" y="39355"/>
                </a:lnTo>
                <a:lnTo>
                  <a:pt x="28803" y="41279"/>
                </a:lnTo>
                <a:lnTo>
                  <a:pt x="25923" y="42237"/>
                </a:lnTo>
                <a:lnTo>
                  <a:pt x="23042" y="44160"/>
                </a:lnTo>
                <a:lnTo>
                  <a:pt x="14401" y="44160"/>
                </a:lnTo>
                <a:lnTo>
                  <a:pt x="11521" y="43196"/>
                </a:lnTo>
                <a:lnTo>
                  <a:pt x="8641" y="39355"/>
                </a:lnTo>
                <a:lnTo>
                  <a:pt x="5760" y="36481"/>
                </a:lnTo>
                <a:lnTo>
                  <a:pt x="4800" y="32641"/>
                </a:lnTo>
                <a:lnTo>
                  <a:pt x="4800" y="23038"/>
                </a:lnTo>
                <a:lnTo>
                  <a:pt x="6720" y="8638"/>
                </a:lnTo>
                <a:lnTo>
                  <a:pt x="1920" y="13441"/>
                </a:lnTo>
                <a:lnTo>
                  <a:pt x="0" y="20157"/>
                </a:lnTo>
                <a:lnTo>
                  <a:pt x="0" y="36481"/>
                </a:lnTo>
                <a:lnTo>
                  <a:pt x="2880" y="42237"/>
                </a:lnTo>
                <a:lnTo>
                  <a:pt x="6720" y="47041"/>
                </a:lnTo>
                <a:lnTo>
                  <a:pt x="11521" y="52798"/>
                </a:lnTo>
                <a:lnTo>
                  <a:pt x="17282" y="54720"/>
                </a:lnTo>
                <a:lnTo>
                  <a:pt x="27843" y="54720"/>
                </a:lnTo>
                <a:lnTo>
                  <a:pt x="31683" y="53756"/>
                </a:lnTo>
                <a:lnTo>
                  <a:pt x="35524" y="51840"/>
                </a:lnTo>
                <a:lnTo>
                  <a:pt x="39364" y="48958"/>
                </a:lnTo>
                <a:lnTo>
                  <a:pt x="44165" y="44160"/>
                </a:lnTo>
                <a:lnTo>
                  <a:pt x="50886" y="36481"/>
                </a:lnTo>
                <a:lnTo>
                  <a:pt x="55686" y="44160"/>
                </a:lnTo>
                <a:lnTo>
                  <a:pt x="60487" y="48958"/>
                </a:lnTo>
                <a:lnTo>
                  <a:pt x="64328" y="51840"/>
                </a:lnTo>
                <a:lnTo>
                  <a:pt x="69128" y="54720"/>
                </a:lnTo>
                <a:lnTo>
                  <a:pt x="72969" y="45118"/>
                </a:lnTo>
                <a:lnTo>
                  <a:pt x="68168" y="44160"/>
                </a:lnTo>
                <a:lnTo>
                  <a:pt x="64328" y="42237"/>
                </a:lnTo>
                <a:lnTo>
                  <a:pt x="60487" y="40320"/>
                </a:lnTo>
                <a:lnTo>
                  <a:pt x="56647" y="37438"/>
                </a:lnTo>
                <a:lnTo>
                  <a:pt x="53766" y="33599"/>
                </a:lnTo>
                <a:lnTo>
                  <a:pt x="56269" y="30247"/>
                </a:lnTo>
                <a:lnTo>
                  <a:pt x="65505" y="19398"/>
                </a:lnTo>
                <a:lnTo>
                  <a:pt x="72969" y="12478"/>
                </a:lnTo>
                <a:lnTo>
                  <a:pt x="75849" y="10561"/>
                </a:lnTo>
                <a:lnTo>
                  <a:pt x="78729" y="9602"/>
                </a:lnTo>
                <a:lnTo>
                  <a:pt x="86410" y="9602"/>
                </a:lnTo>
                <a:lnTo>
                  <a:pt x="90251" y="11519"/>
                </a:lnTo>
                <a:lnTo>
                  <a:pt x="93116" y="14400"/>
                </a:lnTo>
                <a:lnTo>
                  <a:pt x="95996" y="17282"/>
                </a:lnTo>
                <a:lnTo>
                  <a:pt x="97916" y="22079"/>
                </a:lnTo>
                <a:lnTo>
                  <a:pt x="97916" y="32641"/>
                </a:lnTo>
                <a:lnTo>
                  <a:pt x="95996" y="36481"/>
                </a:lnTo>
                <a:lnTo>
                  <a:pt x="92156" y="40320"/>
                </a:lnTo>
                <a:lnTo>
                  <a:pt x="88315" y="43196"/>
                </a:lnTo>
                <a:lnTo>
                  <a:pt x="83530" y="45118"/>
                </a:lnTo>
                <a:lnTo>
                  <a:pt x="77754" y="55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4" name="object 1554"/>
          <p:cNvSpPr/>
          <p:nvPr/>
        </p:nvSpPr>
        <p:spPr>
          <a:xfrm>
            <a:off x="4308591" y="8695466"/>
            <a:ext cx="14401" cy="10561"/>
          </a:xfrm>
          <a:custGeom>
            <a:avLst/>
            <a:gdLst/>
            <a:ahLst/>
            <a:cxnLst/>
            <a:rect l="l" t="t" r="r" b="b"/>
            <a:pathLst>
              <a:path w="14401" h="10561">
                <a:moveTo>
                  <a:pt x="0" y="9602"/>
                </a:moveTo>
                <a:lnTo>
                  <a:pt x="3840" y="10561"/>
                </a:lnTo>
                <a:lnTo>
                  <a:pt x="8625" y="10561"/>
                </a:lnTo>
                <a:lnTo>
                  <a:pt x="14401" y="0"/>
                </a:lnTo>
                <a:lnTo>
                  <a:pt x="3840" y="0"/>
                </a:lnTo>
                <a:lnTo>
                  <a:pt x="0" y="96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5" name="object 1555"/>
          <p:cNvSpPr/>
          <p:nvPr/>
        </p:nvSpPr>
        <p:spPr>
          <a:xfrm>
            <a:off x="4412269" y="8879782"/>
            <a:ext cx="99837" cy="38397"/>
          </a:xfrm>
          <a:custGeom>
            <a:avLst/>
            <a:gdLst/>
            <a:ahLst/>
            <a:cxnLst/>
            <a:rect l="l" t="t" r="r" b="b"/>
            <a:pathLst>
              <a:path w="99837" h="38397">
                <a:moveTo>
                  <a:pt x="14386" y="37438"/>
                </a:moveTo>
                <a:lnTo>
                  <a:pt x="12481" y="34558"/>
                </a:lnTo>
                <a:lnTo>
                  <a:pt x="11521" y="31676"/>
                </a:lnTo>
                <a:lnTo>
                  <a:pt x="11521" y="28800"/>
                </a:lnTo>
                <a:lnTo>
                  <a:pt x="12481" y="27837"/>
                </a:lnTo>
                <a:lnTo>
                  <a:pt x="13426" y="26878"/>
                </a:lnTo>
                <a:lnTo>
                  <a:pt x="13426" y="25920"/>
                </a:lnTo>
                <a:lnTo>
                  <a:pt x="14386" y="24961"/>
                </a:lnTo>
                <a:lnTo>
                  <a:pt x="16306" y="24961"/>
                </a:lnTo>
                <a:lnTo>
                  <a:pt x="18227" y="23996"/>
                </a:lnTo>
                <a:lnTo>
                  <a:pt x="88315" y="23996"/>
                </a:lnTo>
                <a:lnTo>
                  <a:pt x="92156" y="24961"/>
                </a:lnTo>
                <a:lnTo>
                  <a:pt x="93116" y="24961"/>
                </a:lnTo>
                <a:lnTo>
                  <a:pt x="94061" y="25920"/>
                </a:lnTo>
                <a:lnTo>
                  <a:pt x="95036" y="26878"/>
                </a:lnTo>
                <a:lnTo>
                  <a:pt x="95996" y="27837"/>
                </a:lnTo>
                <a:lnTo>
                  <a:pt x="96941" y="28800"/>
                </a:lnTo>
                <a:lnTo>
                  <a:pt x="96941" y="36479"/>
                </a:lnTo>
                <a:lnTo>
                  <a:pt x="99837" y="36479"/>
                </a:lnTo>
                <a:lnTo>
                  <a:pt x="99837" y="0"/>
                </a:lnTo>
                <a:lnTo>
                  <a:pt x="96941" y="0"/>
                </a:lnTo>
                <a:lnTo>
                  <a:pt x="96941" y="7679"/>
                </a:lnTo>
                <a:lnTo>
                  <a:pt x="95996" y="8638"/>
                </a:lnTo>
                <a:lnTo>
                  <a:pt x="95036" y="10561"/>
                </a:lnTo>
                <a:lnTo>
                  <a:pt x="94061" y="11518"/>
                </a:lnTo>
                <a:lnTo>
                  <a:pt x="93116" y="11518"/>
                </a:lnTo>
                <a:lnTo>
                  <a:pt x="91196" y="12476"/>
                </a:lnTo>
                <a:lnTo>
                  <a:pt x="0" y="12476"/>
                </a:lnTo>
                <a:lnTo>
                  <a:pt x="0" y="14400"/>
                </a:lnTo>
                <a:lnTo>
                  <a:pt x="11521" y="38397"/>
                </a:lnTo>
                <a:lnTo>
                  <a:pt x="14386" y="374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6" name="object 1556"/>
          <p:cNvSpPr/>
          <p:nvPr/>
        </p:nvSpPr>
        <p:spPr>
          <a:xfrm>
            <a:off x="4412269" y="8795301"/>
            <a:ext cx="101757" cy="58561"/>
          </a:xfrm>
          <a:custGeom>
            <a:avLst/>
            <a:gdLst/>
            <a:ahLst/>
            <a:cxnLst/>
            <a:rect l="l" t="t" r="r" b="b"/>
            <a:pathLst>
              <a:path w="101757" h="58561">
                <a:moveTo>
                  <a:pt x="13" y="31601"/>
                </a:moveTo>
                <a:lnTo>
                  <a:pt x="3561" y="44032"/>
                </a:lnTo>
                <a:lnTo>
                  <a:pt x="12481" y="53763"/>
                </a:lnTo>
                <a:lnTo>
                  <a:pt x="6705" y="40320"/>
                </a:lnTo>
                <a:lnTo>
                  <a:pt x="4800" y="36481"/>
                </a:lnTo>
                <a:lnTo>
                  <a:pt x="4800" y="28802"/>
                </a:lnTo>
                <a:lnTo>
                  <a:pt x="6705" y="24961"/>
                </a:lnTo>
                <a:lnTo>
                  <a:pt x="9585" y="22081"/>
                </a:lnTo>
                <a:lnTo>
                  <a:pt x="12481" y="19205"/>
                </a:lnTo>
                <a:lnTo>
                  <a:pt x="16306" y="17282"/>
                </a:lnTo>
                <a:lnTo>
                  <a:pt x="22067" y="15364"/>
                </a:lnTo>
                <a:lnTo>
                  <a:pt x="26868" y="14401"/>
                </a:lnTo>
                <a:lnTo>
                  <a:pt x="32628" y="13443"/>
                </a:lnTo>
                <a:lnTo>
                  <a:pt x="45110" y="13443"/>
                </a:lnTo>
                <a:lnTo>
                  <a:pt x="51831" y="14401"/>
                </a:lnTo>
                <a:lnTo>
                  <a:pt x="53751" y="16323"/>
                </a:lnTo>
                <a:lnTo>
                  <a:pt x="54711" y="19205"/>
                </a:lnTo>
                <a:lnTo>
                  <a:pt x="56631" y="22081"/>
                </a:lnTo>
                <a:lnTo>
                  <a:pt x="57591" y="25920"/>
                </a:lnTo>
                <a:lnTo>
                  <a:pt x="57591" y="27843"/>
                </a:lnTo>
                <a:lnTo>
                  <a:pt x="61432" y="48958"/>
                </a:lnTo>
                <a:lnTo>
                  <a:pt x="64312" y="43202"/>
                </a:lnTo>
                <a:lnTo>
                  <a:pt x="64312" y="29760"/>
                </a:lnTo>
                <a:lnTo>
                  <a:pt x="61432" y="23044"/>
                </a:lnTo>
                <a:lnTo>
                  <a:pt x="56631" y="15364"/>
                </a:lnTo>
                <a:lnTo>
                  <a:pt x="65272" y="17282"/>
                </a:lnTo>
                <a:lnTo>
                  <a:pt x="72953" y="21122"/>
                </a:lnTo>
                <a:lnTo>
                  <a:pt x="79674" y="25920"/>
                </a:lnTo>
                <a:lnTo>
                  <a:pt x="87355" y="30723"/>
                </a:lnTo>
                <a:lnTo>
                  <a:pt x="92156" y="36481"/>
                </a:lnTo>
                <a:lnTo>
                  <a:pt x="95036" y="41279"/>
                </a:lnTo>
                <a:lnTo>
                  <a:pt x="97916" y="47041"/>
                </a:lnTo>
                <a:lnTo>
                  <a:pt x="98877" y="52805"/>
                </a:lnTo>
                <a:lnTo>
                  <a:pt x="98877" y="58561"/>
                </a:lnTo>
                <a:lnTo>
                  <a:pt x="101757" y="58561"/>
                </a:lnTo>
                <a:lnTo>
                  <a:pt x="101750" y="54006"/>
                </a:lnTo>
                <a:lnTo>
                  <a:pt x="99604" y="41534"/>
                </a:lnTo>
                <a:lnTo>
                  <a:pt x="94061" y="29760"/>
                </a:lnTo>
                <a:lnTo>
                  <a:pt x="90308" y="24141"/>
                </a:lnTo>
                <a:lnTo>
                  <a:pt x="81586" y="14726"/>
                </a:lnTo>
                <a:lnTo>
                  <a:pt x="71033" y="7685"/>
                </a:lnTo>
                <a:lnTo>
                  <a:pt x="65315" y="4699"/>
                </a:lnTo>
                <a:lnTo>
                  <a:pt x="53367" y="1051"/>
                </a:lnTo>
                <a:lnTo>
                  <a:pt x="40309" y="0"/>
                </a:lnTo>
                <a:lnTo>
                  <a:pt x="33931" y="311"/>
                </a:lnTo>
                <a:lnTo>
                  <a:pt x="21199" y="3250"/>
                </a:lnTo>
                <a:lnTo>
                  <a:pt x="10546" y="9602"/>
                </a:lnTo>
                <a:lnTo>
                  <a:pt x="3840" y="15364"/>
                </a:lnTo>
                <a:lnTo>
                  <a:pt x="0" y="23044"/>
                </a:lnTo>
                <a:lnTo>
                  <a:pt x="13" y="31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7" name="object 1557"/>
          <p:cNvSpPr/>
          <p:nvPr/>
        </p:nvSpPr>
        <p:spPr>
          <a:xfrm>
            <a:off x="4418975" y="8823144"/>
            <a:ext cx="54726" cy="32641"/>
          </a:xfrm>
          <a:custGeom>
            <a:avLst/>
            <a:gdLst/>
            <a:ahLst/>
            <a:cxnLst/>
            <a:rect l="l" t="t" r="r" b="b"/>
            <a:pathLst>
              <a:path w="54726" h="32641">
                <a:moveTo>
                  <a:pt x="50886" y="0"/>
                </a:moveTo>
                <a:lnTo>
                  <a:pt x="50886" y="6720"/>
                </a:lnTo>
                <a:lnTo>
                  <a:pt x="48966" y="10561"/>
                </a:lnTo>
                <a:lnTo>
                  <a:pt x="45125" y="13435"/>
                </a:lnTo>
                <a:lnTo>
                  <a:pt x="39364" y="18240"/>
                </a:lnTo>
                <a:lnTo>
                  <a:pt x="31683" y="20156"/>
                </a:lnTo>
                <a:lnTo>
                  <a:pt x="13441" y="20156"/>
                </a:lnTo>
                <a:lnTo>
                  <a:pt x="7680" y="18240"/>
                </a:lnTo>
                <a:lnTo>
                  <a:pt x="3840" y="15358"/>
                </a:lnTo>
                <a:lnTo>
                  <a:pt x="0" y="12476"/>
                </a:lnTo>
                <a:lnTo>
                  <a:pt x="5775" y="25920"/>
                </a:lnTo>
                <a:lnTo>
                  <a:pt x="12496" y="30717"/>
                </a:lnTo>
                <a:lnTo>
                  <a:pt x="20162" y="32641"/>
                </a:lnTo>
                <a:lnTo>
                  <a:pt x="37444" y="32641"/>
                </a:lnTo>
                <a:lnTo>
                  <a:pt x="44165" y="30717"/>
                </a:lnTo>
                <a:lnTo>
                  <a:pt x="49926" y="25920"/>
                </a:lnTo>
                <a:lnTo>
                  <a:pt x="54726" y="21115"/>
                </a:lnTo>
                <a:lnTo>
                  <a:pt x="508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8" name="object 1558"/>
          <p:cNvSpPr/>
          <p:nvPr/>
        </p:nvSpPr>
        <p:spPr>
          <a:xfrm>
            <a:off x="4412269" y="8721387"/>
            <a:ext cx="101757" cy="59519"/>
          </a:xfrm>
          <a:custGeom>
            <a:avLst/>
            <a:gdLst/>
            <a:ahLst/>
            <a:cxnLst/>
            <a:rect l="l" t="t" r="r" b="b"/>
            <a:pathLst>
              <a:path w="101757" h="59519">
                <a:moveTo>
                  <a:pt x="13" y="31595"/>
                </a:moveTo>
                <a:lnTo>
                  <a:pt x="3561" y="44031"/>
                </a:lnTo>
                <a:lnTo>
                  <a:pt x="12481" y="53757"/>
                </a:lnTo>
                <a:lnTo>
                  <a:pt x="6705" y="40320"/>
                </a:lnTo>
                <a:lnTo>
                  <a:pt x="4800" y="36481"/>
                </a:lnTo>
                <a:lnTo>
                  <a:pt x="4800" y="28802"/>
                </a:lnTo>
                <a:lnTo>
                  <a:pt x="6705" y="25920"/>
                </a:lnTo>
                <a:lnTo>
                  <a:pt x="9585" y="23038"/>
                </a:lnTo>
                <a:lnTo>
                  <a:pt x="12481" y="20157"/>
                </a:lnTo>
                <a:lnTo>
                  <a:pt x="16306" y="17276"/>
                </a:lnTo>
                <a:lnTo>
                  <a:pt x="22067" y="16317"/>
                </a:lnTo>
                <a:lnTo>
                  <a:pt x="26868" y="14401"/>
                </a:lnTo>
                <a:lnTo>
                  <a:pt x="32628" y="13437"/>
                </a:lnTo>
                <a:lnTo>
                  <a:pt x="40309" y="13437"/>
                </a:lnTo>
                <a:lnTo>
                  <a:pt x="45110" y="14401"/>
                </a:lnTo>
                <a:lnTo>
                  <a:pt x="51831" y="15358"/>
                </a:lnTo>
                <a:lnTo>
                  <a:pt x="53751" y="17276"/>
                </a:lnTo>
                <a:lnTo>
                  <a:pt x="54711" y="20157"/>
                </a:lnTo>
                <a:lnTo>
                  <a:pt x="56631" y="23038"/>
                </a:lnTo>
                <a:lnTo>
                  <a:pt x="57591" y="25920"/>
                </a:lnTo>
                <a:lnTo>
                  <a:pt x="57591" y="28802"/>
                </a:lnTo>
                <a:lnTo>
                  <a:pt x="61432" y="48958"/>
                </a:lnTo>
                <a:lnTo>
                  <a:pt x="64312" y="43196"/>
                </a:lnTo>
                <a:lnTo>
                  <a:pt x="64312" y="30719"/>
                </a:lnTo>
                <a:lnTo>
                  <a:pt x="61432" y="23996"/>
                </a:lnTo>
                <a:lnTo>
                  <a:pt x="56631" y="16317"/>
                </a:lnTo>
                <a:lnTo>
                  <a:pt x="65272" y="18240"/>
                </a:lnTo>
                <a:lnTo>
                  <a:pt x="72953" y="21116"/>
                </a:lnTo>
                <a:lnTo>
                  <a:pt x="79674" y="26878"/>
                </a:lnTo>
                <a:lnTo>
                  <a:pt x="87355" y="31676"/>
                </a:lnTo>
                <a:lnTo>
                  <a:pt x="92156" y="36481"/>
                </a:lnTo>
                <a:lnTo>
                  <a:pt x="95036" y="42237"/>
                </a:lnTo>
                <a:lnTo>
                  <a:pt x="97916" y="47036"/>
                </a:lnTo>
                <a:lnTo>
                  <a:pt x="98877" y="52798"/>
                </a:lnTo>
                <a:lnTo>
                  <a:pt x="98877" y="59519"/>
                </a:lnTo>
                <a:lnTo>
                  <a:pt x="101757" y="59519"/>
                </a:lnTo>
                <a:lnTo>
                  <a:pt x="101757" y="55679"/>
                </a:lnTo>
                <a:lnTo>
                  <a:pt x="101726" y="53945"/>
                </a:lnTo>
                <a:lnTo>
                  <a:pt x="99468" y="41217"/>
                </a:lnTo>
                <a:lnTo>
                  <a:pt x="94061" y="29760"/>
                </a:lnTo>
                <a:lnTo>
                  <a:pt x="90306" y="24602"/>
                </a:lnTo>
                <a:lnTo>
                  <a:pt x="81585" y="15408"/>
                </a:lnTo>
                <a:lnTo>
                  <a:pt x="71033" y="7679"/>
                </a:lnTo>
                <a:lnTo>
                  <a:pt x="65316" y="5063"/>
                </a:lnTo>
                <a:lnTo>
                  <a:pt x="53368" y="1328"/>
                </a:lnTo>
                <a:lnTo>
                  <a:pt x="40309" y="0"/>
                </a:lnTo>
                <a:lnTo>
                  <a:pt x="33668" y="434"/>
                </a:lnTo>
                <a:lnTo>
                  <a:pt x="21084" y="3913"/>
                </a:lnTo>
                <a:lnTo>
                  <a:pt x="10546" y="10561"/>
                </a:lnTo>
                <a:lnTo>
                  <a:pt x="3840" y="16317"/>
                </a:lnTo>
                <a:lnTo>
                  <a:pt x="0" y="23038"/>
                </a:lnTo>
                <a:lnTo>
                  <a:pt x="13" y="315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9" name="object 1559"/>
          <p:cNvSpPr/>
          <p:nvPr/>
        </p:nvSpPr>
        <p:spPr>
          <a:xfrm>
            <a:off x="4418975" y="8750189"/>
            <a:ext cx="54726" cy="32634"/>
          </a:xfrm>
          <a:custGeom>
            <a:avLst/>
            <a:gdLst/>
            <a:ahLst/>
            <a:cxnLst/>
            <a:rect l="l" t="t" r="r" b="b"/>
            <a:pathLst>
              <a:path w="54726" h="32634">
                <a:moveTo>
                  <a:pt x="50886" y="0"/>
                </a:moveTo>
                <a:lnTo>
                  <a:pt x="50886" y="6714"/>
                </a:lnTo>
                <a:lnTo>
                  <a:pt x="48966" y="10555"/>
                </a:lnTo>
                <a:lnTo>
                  <a:pt x="45125" y="13435"/>
                </a:lnTo>
                <a:lnTo>
                  <a:pt x="39364" y="17276"/>
                </a:lnTo>
                <a:lnTo>
                  <a:pt x="31683" y="20156"/>
                </a:lnTo>
                <a:lnTo>
                  <a:pt x="13441" y="20156"/>
                </a:lnTo>
                <a:lnTo>
                  <a:pt x="7680" y="18234"/>
                </a:lnTo>
                <a:lnTo>
                  <a:pt x="3840" y="15358"/>
                </a:lnTo>
                <a:lnTo>
                  <a:pt x="0" y="11518"/>
                </a:lnTo>
                <a:lnTo>
                  <a:pt x="5775" y="24955"/>
                </a:lnTo>
                <a:lnTo>
                  <a:pt x="12496" y="29753"/>
                </a:lnTo>
                <a:lnTo>
                  <a:pt x="20162" y="32634"/>
                </a:lnTo>
                <a:lnTo>
                  <a:pt x="37444" y="32634"/>
                </a:lnTo>
                <a:lnTo>
                  <a:pt x="44165" y="29753"/>
                </a:lnTo>
                <a:lnTo>
                  <a:pt x="49926" y="24955"/>
                </a:lnTo>
                <a:lnTo>
                  <a:pt x="54726" y="20156"/>
                </a:lnTo>
                <a:lnTo>
                  <a:pt x="508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0" name="object 1560"/>
          <p:cNvSpPr/>
          <p:nvPr/>
        </p:nvSpPr>
        <p:spPr>
          <a:xfrm>
            <a:off x="4412269" y="8646508"/>
            <a:ext cx="101757" cy="63360"/>
          </a:xfrm>
          <a:custGeom>
            <a:avLst/>
            <a:gdLst/>
            <a:ahLst/>
            <a:cxnLst/>
            <a:rect l="l" t="t" r="r" b="b"/>
            <a:pathLst>
              <a:path w="101757" h="63360">
                <a:moveTo>
                  <a:pt x="53751" y="48958"/>
                </a:moveTo>
                <a:lnTo>
                  <a:pt x="53158" y="48958"/>
                </a:lnTo>
                <a:lnTo>
                  <a:pt x="40493" y="48701"/>
                </a:lnTo>
                <a:lnTo>
                  <a:pt x="27828" y="47036"/>
                </a:lnTo>
                <a:lnTo>
                  <a:pt x="23027" y="58561"/>
                </a:lnTo>
                <a:lnTo>
                  <a:pt x="26124" y="59633"/>
                </a:lnTo>
                <a:lnTo>
                  <a:pt x="37888" y="62348"/>
                </a:lnTo>
                <a:lnTo>
                  <a:pt x="51831" y="63360"/>
                </a:lnTo>
                <a:lnTo>
                  <a:pt x="61467" y="62779"/>
                </a:lnTo>
                <a:lnTo>
                  <a:pt x="74089" y="60155"/>
                </a:lnTo>
                <a:lnTo>
                  <a:pt x="85435" y="55680"/>
                </a:lnTo>
                <a:lnTo>
                  <a:pt x="88471" y="53626"/>
                </a:lnTo>
                <a:lnTo>
                  <a:pt x="98348" y="43715"/>
                </a:lnTo>
                <a:lnTo>
                  <a:pt x="101757" y="32641"/>
                </a:lnTo>
                <a:lnTo>
                  <a:pt x="101757" y="27837"/>
                </a:lnTo>
                <a:lnTo>
                  <a:pt x="99837" y="23039"/>
                </a:lnTo>
                <a:lnTo>
                  <a:pt x="95996" y="17282"/>
                </a:lnTo>
                <a:lnTo>
                  <a:pt x="93116" y="12478"/>
                </a:lnTo>
                <a:lnTo>
                  <a:pt x="87355" y="8638"/>
                </a:lnTo>
                <a:lnTo>
                  <a:pt x="78714" y="4799"/>
                </a:lnTo>
                <a:lnTo>
                  <a:pt x="75617" y="3726"/>
                </a:lnTo>
                <a:lnTo>
                  <a:pt x="63854" y="1011"/>
                </a:lnTo>
                <a:lnTo>
                  <a:pt x="49911" y="0"/>
                </a:lnTo>
                <a:lnTo>
                  <a:pt x="47519" y="28"/>
                </a:lnTo>
                <a:lnTo>
                  <a:pt x="33475" y="1545"/>
                </a:lnTo>
                <a:lnTo>
                  <a:pt x="21535" y="5376"/>
                </a:lnTo>
                <a:lnTo>
                  <a:pt x="11521" y="11519"/>
                </a:lnTo>
                <a:lnTo>
                  <a:pt x="3840" y="17282"/>
                </a:lnTo>
                <a:lnTo>
                  <a:pt x="0" y="23998"/>
                </a:lnTo>
                <a:lnTo>
                  <a:pt x="0" y="36481"/>
                </a:lnTo>
                <a:lnTo>
                  <a:pt x="1920" y="40321"/>
                </a:lnTo>
                <a:lnTo>
                  <a:pt x="4800" y="45119"/>
                </a:lnTo>
                <a:lnTo>
                  <a:pt x="8641" y="50881"/>
                </a:lnTo>
                <a:lnTo>
                  <a:pt x="6705" y="37440"/>
                </a:lnTo>
                <a:lnTo>
                  <a:pt x="4800" y="34558"/>
                </a:lnTo>
                <a:lnTo>
                  <a:pt x="4800" y="28802"/>
                </a:lnTo>
                <a:lnTo>
                  <a:pt x="5745" y="26878"/>
                </a:lnTo>
                <a:lnTo>
                  <a:pt x="7680" y="24961"/>
                </a:lnTo>
                <a:lnTo>
                  <a:pt x="9585" y="22081"/>
                </a:lnTo>
                <a:lnTo>
                  <a:pt x="13426" y="19199"/>
                </a:lnTo>
                <a:lnTo>
                  <a:pt x="19202" y="18240"/>
                </a:lnTo>
                <a:lnTo>
                  <a:pt x="21434" y="17464"/>
                </a:lnTo>
                <a:lnTo>
                  <a:pt x="32994" y="15078"/>
                </a:lnTo>
                <a:lnTo>
                  <a:pt x="47030" y="14401"/>
                </a:lnTo>
                <a:lnTo>
                  <a:pt x="58541" y="14607"/>
                </a:lnTo>
                <a:lnTo>
                  <a:pt x="71612" y="15558"/>
                </a:lnTo>
                <a:lnTo>
                  <a:pt x="81594" y="17282"/>
                </a:lnTo>
                <a:lnTo>
                  <a:pt x="87355" y="19199"/>
                </a:lnTo>
                <a:lnTo>
                  <a:pt x="91196" y="21122"/>
                </a:lnTo>
                <a:lnTo>
                  <a:pt x="93116" y="23998"/>
                </a:lnTo>
                <a:lnTo>
                  <a:pt x="95996" y="26878"/>
                </a:lnTo>
                <a:lnTo>
                  <a:pt x="96941" y="29760"/>
                </a:lnTo>
                <a:lnTo>
                  <a:pt x="96941" y="37440"/>
                </a:lnTo>
                <a:lnTo>
                  <a:pt x="93116" y="41279"/>
                </a:lnTo>
                <a:lnTo>
                  <a:pt x="86395" y="44160"/>
                </a:lnTo>
                <a:lnTo>
                  <a:pt x="80111" y="46378"/>
                </a:lnTo>
                <a:lnTo>
                  <a:pt x="68047" y="48423"/>
                </a:lnTo>
                <a:lnTo>
                  <a:pt x="53751" y="48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1" name="object 1561"/>
          <p:cNvSpPr/>
          <p:nvPr/>
        </p:nvSpPr>
        <p:spPr>
          <a:xfrm>
            <a:off x="4418975" y="8683948"/>
            <a:ext cx="21122" cy="21121"/>
          </a:xfrm>
          <a:custGeom>
            <a:avLst/>
            <a:gdLst/>
            <a:ahLst/>
            <a:cxnLst/>
            <a:rect l="l" t="t" r="r" b="b"/>
            <a:pathLst>
              <a:path w="21122" h="21121">
                <a:moveTo>
                  <a:pt x="13441" y="8638"/>
                </a:moveTo>
                <a:lnTo>
                  <a:pt x="6720" y="6720"/>
                </a:lnTo>
                <a:lnTo>
                  <a:pt x="2880" y="2881"/>
                </a:lnTo>
                <a:lnTo>
                  <a:pt x="0" y="0"/>
                </a:lnTo>
                <a:lnTo>
                  <a:pt x="1935" y="13441"/>
                </a:lnTo>
                <a:lnTo>
                  <a:pt x="8656" y="17282"/>
                </a:lnTo>
                <a:lnTo>
                  <a:pt x="16322" y="21121"/>
                </a:lnTo>
                <a:lnTo>
                  <a:pt x="21122" y="9596"/>
                </a:lnTo>
                <a:lnTo>
                  <a:pt x="13441" y="8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2" name="object 1562"/>
          <p:cNvSpPr/>
          <p:nvPr/>
        </p:nvSpPr>
        <p:spPr>
          <a:xfrm>
            <a:off x="4585060" y="8879782"/>
            <a:ext cx="99837" cy="38397"/>
          </a:xfrm>
          <a:custGeom>
            <a:avLst/>
            <a:gdLst/>
            <a:ahLst/>
            <a:cxnLst/>
            <a:rect l="l" t="t" r="r" b="b"/>
            <a:pathLst>
              <a:path w="99837" h="38397">
                <a:moveTo>
                  <a:pt x="12481" y="38397"/>
                </a:moveTo>
                <a:lnTo>
                  <a:pt x="14401" y="37438"/>
                </a:lnTo>
                <a:lnTo>
                  <a:pt x="12481" y="34558"/>
                </a:lnTo>
                <a:lnTo>
                  <a:pt x="12481" y="27837"/>
                </a:lnTo>
                <a:lnTo>
                  <a:pt x="13441" y="26878"/>
                </a:lnTo>
                <a:lnTo>
                  <a:pt x="13441" y="25920"/>
                </a:lnTo>
                <a:lnTo>
                  <a:pt x="15346" y="24961"/>
                </a:lnTo>
                <a:lnTo>
                  <a:pt x="16322" y="24961"/>
                </a:lnTo>
                <a:lnTo>
                  <a:pt x="18242" y="23996"/>
                </a:lnTo>
                <a:lnTo>
                  <a:pt x="88315" y="23996"/>
                </a:lnTo>
                <a:lnTo>
                  <a:pt x="92156" y="24961"/>
                </a:lnTo>
                <a:lnTo>
                  <a:pt x="93116" y="24961"/>
                </a:lnTo>
                <a:lnTo>
                  <a:pt x="94076" y="25920"/>
                </a:lnTo>
                <a:lnTo>
                  <a:pt x="95036" y="26878"/>
                </a:lnTo>
                <a:lnTo>
                  <a:pt x="95996" y="27837"/>
                </a:lnTo>
                <a:lnTo>
                  <a:pt x="96956" y="28800"/>
                </a:lnTo>
                <a:lnTo>
                  <a:pt x="96956" y="36479"/>
                </a:lnTo>
                <a:lnTo>
                  <a:pt x="99837" y="36479"/>
                </a:lnTo>
                <a:lnTo>
                  <a:pt x="99837" y="0"/>
                </a:lnTo>
                <a:lnTo>
                  <a:pt x="96956" y="0"/>
                </a:lnTo>
                <a:lnTo>
                  <a:pt x="96956" y="7679"/>
                </a:lnTo>
                <a:lnTo>
                  <a:pt x="95996" y="8638"/>
                </a:lnTo>
                <a:lnTo>
                  <a:pt x="95036" y="10561"/>
                </a:lnTo>
                <a:lnTo>
                  <a:pt x="94076" y="11518"/>
                </a:lnTo>
                <a:lnTo>
                  <a:pt x="93116" y="11518"/>
                </a:lnTo>
                <a:lnTo>
                  <a:pt x="91196" y="12476"/>
                </a:lnTo>
                <a:lnTo>
                  <a:pt x="0" y="12476"/>
                </a:lnTo>
                <a:lnTo>
                  <a:pt x="0" y="14400"/>
                </a:lnTo>
                <a:lnTo>
                  <a:pt x="12481" y="38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3" name="object 1563"/>
          <p:cNvSpPr/>
          <p:nvPr/>
        </p:nvSpPr>
        <p:spPr>
          <a:xfrm>
            <a:off x="4585060" y="8795301"/>
            <a:ext cx="101757" cy="58561"/>
          </a:xfrm>
          <a:custGeom>
            <a:avLst/>
            <a:gdLst/>
            <a:ahLst/>
            <a:cxnLst/>
            <a:rect l="l" t="t" r="r" b="b"/>
            <a:pathLst>
              <a:path w="101757" h="58561">
                <a:moveTo>
                  <a:pt x="13" y="31601"/>
                </a:moveTo>
                <a:lnTo>
                  <a:pt x="3561" y="44032"/>
                </a:lnTo>
                <a:lnTo>
                  <a:pt x="12481" y="53763"/>
                </a:lnTo>
                <a:lnTo>
                  <a:pt x="6720" y="40320"/>
                </a:lnTo>
                <a:lnTo>
                  <a:pt x="4800" y="36481"/>
                </a:lnTo>
                <a:lnTo>
                  <a:pt x="4800" y="28802"/>
                </a:lnTo>
                <a:lnTo>
                  <a:pt x="6720" y="24961"/>
                </a:lnTo>
                <a:lnTo>
                  <a:pt x="9601" y="22081"/>
                </a:lnTo>
                <a:lnTo>
                  <a:pt x="12481" y="19205"/>
                </a:lnTo>
                <a:lnTo>
                  <a:pt x="16322" y="17282"/>
                </a:lnTo>
                <a:lnTo>
                  <a:pt x="22067" y="15364"/>
                </a:lnTo>
                <a:lnTo>
                  <a:pt x="26883" y="14401"/>
                </a:lnTo>
                <a:lnTo>
                  <a:pt x="32628" y="13443"/>
                </a:lnTo>
                <a:lnTo>
                  <a:pt x="46070" y="13443"/>
                </a:lnTo>
                <a:lnTo>
                  <a:pt x="51831" y="14401"/>
                </a:lnTo>
                <a:lnTo>
                  <a:pt x="53751" y="16323"/>
                </a:lnTo>
                <a:lnTo>
                  <a:pt x="55671" y="19205"/>
                </a:lnTo>
                <a:lnTo>
                  <a:pt x="56631" y="22081"/>
                </a:lnTo>
                <a:lnTo>
                  <a:pt x="57591" y="25920"/>
                </a:lnTo>
                <a:lnTo>
                  <a:pt x="57591" y="34564"/>
                </a:lnTo>
                <a:lnTo>
                  <a:pt x="56631" y="53763"/>
                </a:lnTo>
                <a:lnTo>
                  <a:pt x="61432" y="48958"/>
                </a:lnTo>
                <a:lnTo>
                  <a:pt x="64312" y="43202"/>
                </a:lnTo>
                <a:lnTo>
                  <a:pt x="64312" y="29760"/>
                </a:lnTo>
                <a:lnTo>
                  <a:pt x="62392" y="23044"/>
                </a:lnTo>
                <a:lnTo>
                  <a:pt x="57591" y="15364"/>
                </a:lnTo>
                <a:lnTo>
                  <a:pt x="65272" y="17282"/>
                </a:lnTo>
                <a:lnTo>
                  <a:pt x="72953" y="21122"/>
                </a:lnTo>
                <a:lnTo>
                  <a:pt x="80634" y="25920"/>
                </a:lnTo>
                <a:lnTo>
                  <a:pt x="87355" y="30723"/>
                </a:lnTo>
                <a:lnTo>
                  <a:pt x="92156" y="36481"/>
                </a:lnTo>
                <a:lnTo>
                  <a:pt x="95036" y="41279"/>
                </a:lnTo>
                <a:lnTo>
                  <a:pt x="97916" y="47041"/>
                </a:lnTo>
                <a:lnTo>
                  <a:pt x="98877" y="52805"/>
                </a:lnTo>
                <a:lnTo>
                  <a:pt x="98877" y="58561"/>
                </a:lnTo>
                <a:lnTo>
                  <a:pt x="101757" y="58561"/>
                </a:lnTo>
                <a:lnTo>
                  <a:pt x="101753" y="54011"/>
                </a:lnTo>
                <a:lnTo>
                  <a:pt x="99976" y="41536"/>
                </a:lnTo>
                <a:lnTo>
                  <a:pt x="94076" y="29760"/>
                </a:lnTo>
                <a:lnTo>
                  <a:pt x="90310" y="24134"/>
                </a:lnTo>
                <a:lnTo>
                  <a:pt x="81584" y="14723"/>
                </a:lnTo>
                <a:lnTo>
                  <a:pt x="71033" y="7685"/>
                </a:lnTo>
                <a:lnTo>
                  <a:pt x="65315" y="4699"/>
                </a:lnTo>
                <a:lnTo>
                  <a:pt x="53367" y="1051"/>
                </a:lnTo>
                <a:lnTo>
                  <a:pt x="40309" y="0"/>
                </a:lnTo>
                <a:lnTo>
                  <a:pt x="33945" y="310"/>
                </a:lnTo>
                <a:lnTo>
                  <a:pt x="21214" y="3248"/>
                </a:lnTo>
                <a:lnTo>
                  <a:pt x="10561" y="9602"/>
                </a:lnTo>
                <a:lnTo>
                  <a:pt x="3840" y="15364"/>
                </a:lnTo>
                <a:lnTo>
                  <a:pt x="0" y="23044"/>
                </a:lnTo>
                <a:lnTo>
                  <a:pt x="13" y="31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4" name="object 1564"/>
          <p:cNvSpPr/>
          <p:nvPr/>
        </p:nvSpPr>
        <p:spPr>
          <a:xfrm>
            <a:off x="4591781" y="8829865"/>
            <a:ext cx="50871" cy="25920"/>
          </a:xfrm>
          <a:custGeom>
            <a:avLst/>
            <a:gdLst/>
            <a:ahLst/>
            <a:cxnLst/>
            <a:rect l="l" t="t" r="r" b="b"/>
            <a:pathLst>
              <a:path w="50871" h="25920">
                <a:moveTo>
                  <a:pt x="50871" y="0"/>
                </a:moveTo>
                <a:lnTo>
                  <a:pt x="48950" y="3840"/>
                </a:lnTo>
                <a:lnTo>
                  <a:pt x="45110" y="6714"/>
                </a:lnTo>
                <a:lnTo>
                  <a:pt x="39349" y="11519"/>
                </a:lnTo>
                <a:lnTo>
                  <a:pt x="31683" y="13435"/>
                </a:lnTo>
                <a:lnTo>
                  <a:pt x="13441" y="13435"/>
                </a:lnTo>
                <a:lnTo>
                  <a:pt x="7680" y="11519"/>
                </a:lnTo>
                <a:lnTo>
                  <a:pt x="3840" y="8638"/>
                </a:lnTo>
                <a:lnTo>
                  <a:pt x="0" y="5756"/>
                </a:lnTo>
                <a:lnTo>
                  <a:pt x="5760" y="19199"/>
                </a:lnTo>
                <a:lnTo>
                  <a:pt x="12466" y="23996"/>
                </a:lnTo>
                <a:lnTo>
                  <a:pt x="20162" y="25920"/>
                </a:lnTo>
                <a:lnTo>
                  <a:pt x="37429" y="25920"/>
                </a:lnTo>
                <a:lnTo>
                  <a:pt x="44150" y="23996"/>
                </a:lnTo>
                <a:lnTo>
                  <a:pt x="49911" y="19199"/>
                </a:lnTo>
                <a:lnTo>
                  <a:pt x="5087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5" name="object 1565"/>
          <p:cNvSpPr/>
          <p:nvPr/>
        </p:nvSpPr>
        <p:spPr>
          <a:xfrm>
            <a:off x="4585060" y="8721387"/>
            <a:ext cx="101757" cy="59519"/>
          </a:xfrm>
          <a:custGeom>
            <a:avLst/>
            <a:gdLst/>
            <a:ahLst/>
            <a:cxnLst/>
            <a:rect l="l" t="t" r="r" b="b"/>
            <a:pathLst>
              <a:path w="101757" h="59519">
                <a:moveTo>
                  <a:pt x="13" y="31595"/>
                </a:moveTo>
                <a:lnTo>
                  <a:pt x="3561" y="44031"/>
                </a:lnTo>
                <a:lnTo>
                  <a:pt x="12481" y="53757"/>
                </a:lnTo>
                <a:lnTo>
                  <a:pt x="6720" y="40320"/>
                </a:lnTo>
                <a:lnTo>
                  <a:pt x="4800" y="36481"/>
                </a:lnTo>
                <a:lnTo>
                  <a:pt x="4800" y="28802"/>
                </a:lnTo>
                <a:lnTo>
                  <a:pt x="6720" y="25920"/>
                </a:lnTo>
                <a:lnTo>
                  <a:pt x="9601" y="23038"/>
                </a:lnTo>
                <a:lnTo>
                  <a:pt x="12481" y="20157"/>
                </a:lnTo>
                <a:lnTo>
                  <a:pt x="16322" y="17276"/>
                </a:lnTo>
                <a:lnTo>
                  <a:pt x="22067" y="16317"/>
                </a:lnTo>
                <a:lnTo>
                  <a:pt x="26883" y="14401"/>
                </a:lnTo>
                <a:lnTo>
                  <a:pt x="32628" y="13437"/>
                </a:lnTo>
                <a:lnTo>
                  <a:pt x="40309" y="13437"/>
                </a:lnTo>
                <a:lnTo>
                  <a:pt x="46070" y="14401"/>
                </a:lnTo>
                <a:lnTo>
                  <a:pt x="51831" y="15358"/>
                </a:lnTo>
                <a:lnTo>
                  <a:pt x="53751" y="17276"/>
                </a:lnTo>
                <a:lnTo>
                  <a:pt x="55671" y="20157"/>
                </a:lnTo>
                <a:lnTo>
                  <a:pt x="56631" y="23038"/>
                </a:lnTo>
                <a:lnTo>
                  <a:pt x="57591" y="25920"/>
                </a:lnTo>
                <a:lnTo>
                  <a:pt x="57591" y="35516"/>
                </a:lnTo>
                <a:lnTo>
                  <a:pt x="56631" y="53757"/>
                </a:lnTo>
                <a:lnTo>
                  <a:pt x="61432" y="48958"/>
                </a:lnTo>
                <a:lnTo>
                  <a:pt x="64312" y="43196"/>
                </a:lnTo>
                <a:lnTo>
                  <a:pt x="64312" y="30719"/>
                </a:lnTo>
                <a:lnTo>
                  <a:pt x="62392" y="23996"/>
                </a:lnTo>
                <a:lnTo>
                  <a:pt x="57591" y="16317"/>
                </a:lnTo>
                <a:lnTo>
                  <a:pt x="65272" y="18240"/>
                </a:lnTo>
                <a:lnTo>
                  <a:pt x="72953" y="21116"/>
                </a:lnTo>
                <a:lnTo>
                  <a:pt x="80634" y="26878"/>
                </a:lnTo>
                <a:lnTo>
                  <a:pt x="87355" y="31676"/>
                </a:lnTo>
                <a:lnTo>
                  <a:pt x="92156" y="36481"/>
                </a:lnTo>
                <a:lnTo>
                  <a:pt x="95036" y="42237"/>
                </a:lnTo>
                <a:lnTo>
                  <a:pt x="97916" y="47036"/>
                </a:lnTo>
                <a:lnTo>
                  <a:pt x="98877" y="52798"/>
                </a:lnTo>
                <a:lnTo>
                  <a:pt x="98877" y="59519"/>
                </a:lnTo>
                <a:lnTo>
                  <a:pt x="101757" y="59519"/>
                </a:lnTo>
                <a:lnTo>
                  <a:pt x="101757" y="55679"/>
                </a:lnTo>
                <a:lnTo>
                  <a:pt x="101736" y="53950"/>
                </a:lnTo>
                <a:lnTo>
                  <a:pt x="99851" y="41219"/>
                </a:lnTo>
                <a:lnTo>
                  <a:pt x="94076" y="29760"/>
                </a:lnTo>
                <a:lnTo>
                  <a:pt x="90308" y="24595"/>
                </a:lnTo>
                <a:lnTo>
                  <a:pt x="81583" y="15405"/>
                </a:lnTo>
                <a:lnTo>
                  <a:pt x="71033" y="7679"/>
                </a:lnTo>
                <a:lnTo>
                  <a:pt x="65316" y="5063"/>
                </a:lnTo>
                <a:lnTo>
                  <a:pt x="53368" y="1328"/>
                </a:lnTo>
                <a:lnTo>
                  <a:pt x="40309" y="0"/>
                </a:lnTo>
                <a:lnTo>
                  <a:pt x="33682" y="432"/>
                </a:lnTo>
                <a:lnTo>
                  <a:pt x="21099" y="3910"/>
                </a:lnTo>
                <a:lnTo>
                  <a:pt x="10561" y="10561"/>
                </a:lnTo>
                <a:lnTo>
                  <a:pt x="3840" y="16317"/>
                </a:lnTo>
                <a:lnTo>
                  <a:pt x="0" y="23038"/>
                </a:lnTo>
                <a:lnTo>
                  <a:pt x="13" y="315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6" name="object 1566"/>
          <p:cNvSpPr/>
          <p:nvPr/>
        </p:nvSpPr>
        <p:spPr>
          <a:xfrm>
            <a:off x="4591781" y="8756904"/>
            <a:ext cx="50871" cy="25920"/>
          </a:xfrm>
          <a:custGeom>
            <a:avLst/>
            <a:gdLst/>
            <a:ahLst/>
            <a:cxnLst/>
            <a:rect l="l" t="t" r="r" b="b"/>
            <a:pathLst>
              <a:path w="50871" h="25920">
                <a:moveTo>
                  <a:pt x="50871" y="0"/>
                </a:moveTo>
                <a:lnTo>
                  <a:pt x="48950" y="3840"/>
                </a:lnTo>
                <a:lnTo>
                  <a:pt x="45110" y="6720"/>
                </a:lnTo>
                <a:lnTo>
                  <a:pt x="39349" y="10561"/>
                </a:lnTo>
                <a:lnTo>
                  <a:pt x="31683" y="13441"/>
                </a:lnTo>
                <a:lnTo>
                  <a:pt x="13441" y="13441"/>
                </a:lnTo>
                <a:lnTo>
                  <a:pt x="7680" y="11519"/>
                </a:lnTo>
                <a:lnTo>
                  <a:pt x="3840" y="8644"/>
                </a:lnTo>
                <a:lnTo>
                  <a:pt x="0" y="4803"/>
                </a:lnTo>
                <a:lnTo>
                  <a:pt x="5760" y="18240"/>
                </a:lnTo>
                <a:lnTo>
                  <a:pt x="12466" y="23038"/>
                </a:lnTo>
                <a:lnTo>
                  <a:pt x="20162" y="25920"/>
                </a:lnTo>
                <a:lnTo>
                  <a:pt x="37429" y="25920"/>
                </a:lnTo>
                <a:lnTo>
                  <a:pt x="44150" y="23038"/>
                </a:lnTo>
                <a:lnTo>
                  <a:pt x="49911" y="18240"/>
                </a:lnTo>
                <a:lnTo>
                  <a:pt x="5087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7" name="object 1567"/>
          <p:cNvSpPr/>
          <p:nvPr/>
        </p:nvSpPr>
        <p:spPr>
          <a:xfrm>
            <a:off x="4585060" y="8647467"/>
            <a:ext cx="99837" cy="64318"/>
          </a:xfrm>
          <a:custGeom>
            <a:avLst/>
            <a:gdLst/>
            <a:ahLst/>
            <a:cxnLst/>
            <a:rect l="l" t="t" r="r" b="b"/>
            <a:pathLst>
              <a:path w="99837" h="64318">
                <a:moveTo>
                  <a:pt x="11521" y="32641"/>
                </a:moveTo>
                <a:lnTo>
                  <a:pt x="13441" y="27843"/>
                </a:lnTo>
                <a:lnTo>
                  <a:pt x="17282" y="24003"/>
                </a:lnTo>
                <a:lnTo>
                  <a:pt x="21122" y="20164"/>
                </a:lnTo>
                <a:lnTo>
                  <a:pt x="26883" y="18240"/>
                </a:lnTo>
                <a:lnTo>
                  <a:pt x="32628" y="18240"/>
                </a:lnTo>
                <a:lnTo>
                  <a:pt x="35757" y="18406"/>
                </a:lnTo>
                <a:lnTo>
                  <a:pt x="47322" y="21688"/>
                </a:lnTo>
                <a:lnTo>
                  <a:pt x="59512" y="28802"/>
                </a:lnTo>
                <a:lnTo>
                  <a:pt x="67644" y="35228"/>
                </a:lnTo>
                <a:lnTo>
                  <a:pt x="76368" y="43244"/>
                </a:lnTo>
                <a:lnTo>
                  <a:pt x="86139" y="52998"/>
                </a:lnTo>
                <a:lnTo>
                  <a:pt x="96956" y="64318"/>
                </a:lnTo>
                <a:lnTo>
                  <a:pt x="99837" y="64318"/>
                </a:lnTo>
                <a:lnTo>
                  <a:pt x="99837" y="6722"/>
                </a:lnTo>
                <a:lnTo>
                  <a:pt x="81594" y="0"/>
                </a:lnTo>
                <a:lnTo>
                  <a:pt x="81594" y="2881"/>
                </a:lnTo>
                <a:lnTo>
                  <a:pt x="83515" y="3840"/>
                </a:lnTo>
                <a:lnTo>
                  <a:pt x="85435" y="5763"/>
                </a:lnTo>
                <a:lnTo>
                  <a:pt x="86395" y="7679"/>
                </a:lnTo>
                <a:lnTo>
                  <a:pt x="87355" y="8644"/>
                </a:lnTo>
                <a:lnTo>
                  <a:pt x="88315" y="10561"/>
                </a:lnTo>
                <a:lnTo>
                  <a:pt x="88315" y="13443"/>
                </a:lnTo>
                <a:lnTo>
                  <a:pt x="89275" y="15360"/>
                </a:lnTo>
                <a:lnTo>
                  <a:pt x="89275" y="48958"/>
                </a:lnTo>
                <a:lnTo>
                  <a:pt x="86649" y="46353"/>
                </a:lnTo>
                <a:lnTo>
                  <a:pt x="78411" y="38532"/>
                </a:lnTo>
                <a:lnTo>
                  <a:pt x="65272" y="26878"/>
                </a:lnTo>
                <a:lnTo>
                  <a:pt x="61669" y="23742"/>
                </a:lnTo>
                <a:lnTo>
                  <a:pt x="51241" y="15610"/>
                </a:lnTo>
                <a:lnTo>
                  <a:pt x="41269" y="9602"/>
                </a:lnTo>
                <a:lnTo>
                  <a:pt x="35524" y="7679"/>
                </a:lnTo>
                <a:lnTo>
                  <a:pt x="30723" y="6722"/>
                </a:lnTo>
                <a:lnTo>
                  <a:pt x="19187" y="6722"/>
                </a:lnTo>
                <a:lnTo>
                  <a:pt x="13441" y="8644"/>
                </a:lnTo>
                <a:lnTo>
                  <a:pt x="7680" y="14401"/>
                </a:lnTo>
                <a:lnTo>
                  <a:pt x="2880" y="19199"/>
                </a:lnTo>
                <a:lnTo>
                  <a:pt x="0" y="25920"/>
                </a:lnTo>
                <a:lnTo>
                  <a:pt x="0" y="41279"/>
                </a:lnTo>
                <a:lnTo>
                  <a:pt x="2880" y="47999"/>
                </a:lnTo>
                <a:lnTo>
                  <a:pt x="7680" y="52798"/>
                </a:lnTo>
                <a:lnTo>
                  <a:pt x="12481" y="57602"/>
                </a:lnTo>
                <a:lnTo>
                  <a:pt x="19187" y="60478"/>
                </a:lnTo>
                <a:lnTo>
                  <a:pt x="27843" y="61443"/>
                </a:lnTo>
                <a:lnTo>
                  <a:pt x="27843" y="59519"/>
                </a:lnTo>
                <a:lnTo>
                  <a:pt x="22067" y="57602"/>
                </a:lnTo>
                <a:lnTo>
                  <a:pt x="18242" y="54722"/>
                </a:lnTo>
                <a:lnTo>
                  <a:pt x="15346" y="50881"/>
                </a:lnTo>
                <a:lnTo>
                  <a:pt x="12481" y="47042"/>
                </a:lnTo>
                <a:lnTo>
                  <a:pt x="11521" y="42237"/>
                </a:lnTo>
                <a:lnTo>
                  <a:pt x="11521" y="32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8" name="object 1568"/>
          <p:cNvSpPr/>
          <p:nvPr/>
        </p:nvSpPr>
        <p:spPr>
          <a:xfrm>
            <a:off x="4758811" y="8879782"/>
            <a:ext cx="98877" cy="38397"/>
          </a:xfrm>
          <a:custGeom>
            <a:avLst/>
            <a:gdLst/>
            <a:ahLst/>
            <a:cxnLst/>
            <a:rect l="l" t="t" r="r" b="b"/>
            <a:pathLst>
              <a:path w="98877" h="38397">
                <a:moveTo>
                  <a:pt x="17282" y="23996"/>
                </a:moveTo>
                <a:lnTo>
                  <a:pt x="88315" y="23996"/>
                </a:lnTo>
                <a:lnTo>
                  <a:pt x="91196" y="24961"/>
                </a:lnTo>
                <a:lnTo>
                  <a:pt x="92156" y="24961"/>
                </a:lnTo>
                <a:lnTo>
                  <a:pt x="94076" y="25920"/>
                </a:lnTo>
                <a:lnTo>
                  <a:pt x="95036" y="26878"/>
                </a:lnTo>
                <a:lnTo>
                  <a:pt x="95036" y="27837"/>
                </a:lnTo>
                <a:lnTo>
                  <a:pt x="95996" y="28800"/>
                </a:lnTo>
                <a:lnTo>
                  <a:pt x="95996" y="36479"/>
                </a:lnTo>
                <a:lnTo>
                  <a:pt x="98877" y="36479"/>
                </a:lnTo>
                <a:lnTo>
                  <a:pt x="98877" y="0"/>
                </a:lnTo>
                <a:lnTo>
                  <a:pt x="95996" y="0"/>
                </a:lnTo>
                <a:lnTo>
                  <a:pt x="95996" y="7679"/>
                </a:lnTo>
                <a:lnTo>
                  <a:pt x="95036" y="8638"/>
                </a:lnTo>
                <a:lnTo>
                  <a:pt x="94076" y="10561"/>
                </a:lnTo>
                <a:lnTo>
                  <a:pt x="93116" y="11518"/>
                </a:lnTo>
                <a:lnTo>
                  <a:pt x="92156" y="11518"/>
                </a:lnTo>
                <a:lnTo>
                  <a:pt x="91196" y="12476"/>
                </a:lnTo>
                <a:lnTo>
                  <a:pt x="0" y="12476"/>
                </a:lnTo>
                <a:lnTo>
                  <a:pt x="0" y="14400"/>
                </a:lnTo>
                <a:lnTo>
                  <a:pt x="11521" y="38397"/>
                </a:lnTo>
                <a:lnTo>
                  <a:pt x="13441" y="37438"/>
                </a:lnTo>
                <a:lnTo>
                  <a:pt x="11521" y="34558"/>
                </a:lnTo>
                <a:lnTo>
                  <a:pt x="11521" y="27837"/>
                </a:lnTo>
                <a:lnTo>
                  <a:pt x="12481" y="26878"/>
                </a:lnTo>
                <a:lnTo>
                  <a:pt x="13441" y="25920"/>
                </a:lnTo>
                <a:lnTo>
                  <a:pt x="14401" y="24961"/>
                </a:lnTo>
                <a:lnTo>
                  <a:pt x="15361" y="24961"/>
                </a:lnTo>
                <a:lnTo>
                  <a:pt x="17282" y="23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9" name="object 1569"/>
          <p:cNvSpPr/>
          <p:nvPr/>
        </p:nvSpPr>
        <p:spPr>
          <a:xfrm>
            <a:off x="4761773" y="8829865"/>
            <a:ext cx="53685" cy="25920"/>
          </a:xfrm>
          <a:custGeom>
            <a:avLst/>
            <a:gdLst/>
            <a:ahLst/>
            <a:cxnLst/>
            <a:rect l="l" t="t" r="r" b="b"/>
            <a:pathLst>
              <a:path w="53685" h="25920">
                <a:moveTo>
                  <a:pt x="53685" y="0"/>
                </a:moveTo>
                <a:lnTo>
                  <a:pt x="51750" y="3840"/>
                </a:lnTo>
                <a:lnTo>
                  <a:pt x="47909" y="6714"/>
                </a:lnTo>
                <a:lnTo>
                  <a:pt x="42148" y="11519"/>
                </a:lnTo>
                <a:lnTo>
                  <a:pt x="34468" y="13435"/>
                </a:lnTo>
                <a:lnTo>
                  <a:pt x="16240" y="13435"/>
                </a:lnTo>
                <a:lnTo>
                  <a:pt x="10480" y="11519"/>
                </a:lnTo>
                <a:lnTo>
                  <a:pt x="6639" y="8638"/>
                </a:lnTo>
                <a:lnTo>
                  <a:pt x="2799" y="5756"/>
                </a:lnTo>
                <a:lnTo>
                  <a:pt x="879" y="1917"/>
                </a:lnTo>
                <a:lnTo>
                  <a:pt x="0" y="9277"/>
                </a:lnTo>
                <a:lnTo>
                  <a:pt x="8560" y="19199"/>
                </a:lnTo>
                <a:lnTo>
                  <a:pt x="15280" y="23996"/>
                </a:lnTo>
                <a:lnTo>
                  <a:pt x="22961" y="25920"/>
                </a:lnTo>
                <a:lnTo>
                  <a:pt x="40243" y="25920"/>
                </a:lnTo>
                <a:lnTo>
                  <a:pt x="46964" y="23996"/>
                </a:lnTo>
                <a:lnTo>
                  <a:pt x="52710" y="19199"/>
                </a:lnTo>
                <a:lnTo>
                  <a:pt x="536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0" name="object 1570"/>
          <p:cNvSpPr/>
          <p:nvPr/>
        </p:nvSpPr>
        <p:spPr>
          <a:xfrm>
            <a:off x="4758811" y="8795301"/>
            <a:ext cx="100797" cy="58561"/>
          </a:xfrm>
          <a:custGeom>
            <a:avLst/>
            <a:gdLst/>
            <a:ahLst/>
            <a:cxnLst/>
            <a:rect l="l" t="t" r="r" b="b"/>
            <a:pathLst>
              <a:path w="100797" h="58561">
                <a:moveTo>
                  <a:pt x="2" y="31125"/>
                </a:moveTo>
                <a:lnTo>
                  <a:pt x="2961" y="43841"/>
                </a:lnTo>
                <a:lnTo>
                  <a:pt x="3840" y="36481"/>
                </a:lnTo>
                <a:lnTo>
                  <a:pt x="3840" y="28802"/>
                </a:lnTo>
                <a:lnTo>
                  <a:pt x="5760" y="24961"/>
                </a:lnTo>
                <a:lnTo>
                  <a:pt x="8641" y="22081"/>
                </a:lnTo>
                <a:lnTo>
                  <a:pt x="11521" y="19205"/>
                </a:lnTo>
                <a:lnTo>
                  <a:pt x="15361" y="17282"/>
                </a:lnTo>
                <a:lnTo>
                  <a:pt x="21122" y="15364"/>
                </a:lnTo>
                <a:lnTo>
                  <a:pt x="26883" y="14401"/>
                </a:lnTo>
                <a:lnTo>
                  <a:pt x="31683" y="13443"/>
                </a:lnTo>
                <a:lnTo>
                  <a:pt x="45110" y="13443"/>
                </a:lnTo>
                <a:lnTo>
                  <a:pt x="50871" y="14401"/>
                </a:lnTo>
                <a:lnTo>
                  <a:pt x="52806" y="16323"/>
                </a:lnTo>
                <a:lnTo>
                  <a:pt x="54711" y="19205"/>
                </a:lnTo>
                <a:lnTo>
                  <a:pt x="55671" y="22081"/>
                </a:lnTo>
                <a:lnTo>
                  <a:pt x="56647" y="25920"/>
                </a:lnTo>
                <a:lnTo>
                  <a:pt x="56647" y="34564"/>
                </a:lnTo>
                <a:lnTo>
                  <a:pt x="55671" y="53763"/>
                </a:lnTo>
                <a:lnTo>
                  <a:pt x="61432" y="48958"/>
                </a:lnTo>
                <a:lnTo>
                  <a:pt x="63352" y="43202"/>
                </a:lnTo>
                <a:lnTo>
                  <a:pt x="63352" y="29760"/>
                </a:lnTo>
                <a:lnTo>
                  <a:pt x="61432" y="23044"/>
                </a:lnTo>
                <a:lnTo>
                  <a:pt x="56647" y="15364"/>
                </a:lnTo>
                <a:lnTo>
                  <a:pt x="64328" y="17282"/>
                </a:lnTo>
                <a:lnTo>
                  <a:pt x="71993" y="21122"/>
                </a:lnTo>
                <a:lnTo>
                  <a:pt x="79674" y="25920"/>
                </a:lnTo>
                <a:lnTo>
                  <a:pt x="86395" y="30723"/>
                </a:lnTo>
                <a:lnTo>
                  <a:pt x="91196" y="36481"/>
                </a:lnTo>
                <a:lnTo>
                  <a:pt x="94076" y="41279"/>
                </a:lnTo>
                <a:lnTo>
                  <a:pt x="96956" y="47041"/>
                </a:lnTo>
                <a:lnTo>
                  <a:pt x="98877" y="52805"/>
                </a:lnTo>
                <a:lnTo>
                  <a:pt x="98877" y="58561"/>
                </a:lnTo>
                <a:lnTo>
                  <a:pt x="100797" y="58561"/>
                </a:lnTo>
                <a:lnTo>
                  <a:pt x="100792" y="54011"/>
                </a:lnTo>
                <a:lnTo>
                  <a:pt x="99016" y="41536"/>
                </a:lnTo>
                <a:lnTo>
                  <a:pt x="93116" y="29760"/>
                </a:lnTo>
                <a:lnTo>
                  <a:pt x="89350" y="24134"/>
                </a:lnTo>
                <a:lnTo>
                  <a:pt x="80624" y="14723"/>
                </a:lnTo>
                <a:lnTo>
                  <a:pt x="70073" y="7685"/>
                </a:lnTo>
                <a:lnTo>
                  <a:pt x="65081" y="5025"/>
                </a:lnTo>
                <a:lnTo>
                  <a:pt x="52989" y="1121"/>
                </a:lnTo>
                <a:lnTo>
                  <a:pt x="40325" y="0"/>
                </a:lnTo>
                <a:lnTo>
                  <a:pt x="32692" y="393"/>
                </a:lnTo>
                <a:lnTo>
                  <a:pt x="19978" y="3381"/>
                </a:lnTo>
                <a:lnTo>
                  <a:pt x="9601" y="9602"/>
                </a:lnTo>
                <a:lnTo>
                  <a:pt x="2880" y="15364"/>
                </a:lnTo>
                <a:lnTo>
                  <a:pt x="0" y="23044"/>
                </a:lnTo>
                <a:lnTo>
                  <a:pt x="2" y="311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1" name="object 1571"/>
          <p:cNvSpPr/>
          <p:nvPr/>
        </p:nvSpPr>
        <p:spPr>
          <a:xfrm>
            <a:off x="4761773" y="8756904"/>
            <a:ext cx="53685" cy="25920"/>
          </a:xfrm>
          <a:custGeom>
            <a:avLst/>
            <a:gdLst/>
            <a:ahLst/>
            <a:cxnLst/>
            <a:rect l="l" t="t" r="r" b="b"/>
            <a:pathLst>
              <a:path w="53685" h="25920">
                <a:moveTo>
                  <a:pt x="53685" y="0"/>
                </a:moveTo>
                <a:lnTo>
                  <a:pt x="51750" y="3840"/>
                </a:lnTo>
                <a:lnTo>
                  <a:pt x="47909" y="6720"/>
                </a:lnTo>
                <a:lnTo>
                  <a:pt x="42149" y="10561"/>
                </a:lnTo>
                <a:lnTo>
                  <a:pt x="34468" y="13441"/>
                </a:lnTo>
                <a:lnTo>
                  <a:pt x="16241" y="13441"/>
                </a:lnTo>
                <a:lnTo>
                  <a:pt x="10480" y="11519"/>
                </a:lnTo>
                <a:lnTo>
                  <a:pt x="6640" y="8644"/>
                </a:lnTo>
                <a:lnTo>
                  <a:pt x="2799" y="4803"/>
                </a:lnTo>
                <a:lnTo>
                  <a:pt x="879" y="964"/>
                </a:lnTo>
                <a:lnTo>
                  <a:pt x="0" y="8323"/>
                </a:lnTo>
                <a:lnTo>
                  <a:pt x="8560" y="18240"/>
                </a:lnTo>
                <a:lnTo>
                  <a:pt x="15281" y="23038"/>
                </a:lnTo>
                <a:lnTo>
                  <a:pt x="22962" y="25920"/>
                </a:lnTo>
                <a:lnTo>
                  <a:pt x="40244" y="25920"/>
                </a:lnTo>
                <a:lnTo>
                  <a:pt x="46965" y="23038"/>
                </a:lnTo>
                <a:lnTo>
                  <a:pt x="52710" y="18240"/>
                </a:lnTo>
                <a:lnTo>
                  <a:pt x="536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2" name="object 1572"/>
          <p:cNvSpPr/>
          <p:nvPr/>
        </p:nvSpPr>
        <p:spPr>
          <a:xfrm>
            <a:off x="4758811" y="8721387"/>
            <a:ext cx="100797" cy="59519"/>
          </a:xfrm>
          <a:custGeom>
            <a:avLst/>
            <a:gdLst/>
            <a:ahLst/>
            <a:cxnLst/>
            <a:rect l="l" t="t" r="r" b="b"/>
            <a:pathLst>
              <a:path w="100797" h="59519">
                <a:moveTo>
                  <a:pt x="2" y="31119"/>
                </a:moveTo>
                <a:lnTo>
                  <a:pt x="2961" y="43839"/>
                </a:lnTo>
                <a:lnTo>
                  <a:pt x="3840" y="36481"/>
                </a:lnTo>
                <a:lnTo>
                  <a:pt x="3840" y="28802"/>
                </a:lnTo>
                <a:lnTo>
                  <a:pt x="5760" y="25920"/>
                </a:lnTo>
                <a:lnTo>
                  <a:pt x="8641" y="23038"/>
                </a:lnTo>
                <a:lnTo>
                  <a:pt x="11521" y="20157"/>
                </a:lnTo>
                <a:lnTo>
                  <a:pt x="15361" y="17276"/>
                </a:lnTo>
                <a:lnTo>
                  <a:pt x="21122" y="16317"/>
                </a:lnTo>
                <a:lnTo>
                  <a:pt x="26883" y="14401"/>
                </a:lnTo>
                <a:lnTo>
                  <a:pt x="31683" y="13437"/>
                </a:lnTo>
                <a:lnTo>
                  <a:pt x="39364" y="13437"/>
                </a:lnTo>
                <a:lnTo>
                  <a:pt x="45110" y="14401"/>
                </a:lnTo>
                <a:lnTo>
                  <a:pt x="50871" y="15358"/>
                </a:lnTo>
                <a:lnTo>
                  <a:pt x="52806" y="17276"/>
                </a:lnTo>
                <a:lnTo>
                  <a:pt x="54711" y="20157"/>
                </a:lnTo>
                <a:lnTo>
                  <a:pt x="55671" y="23038"/>
                </a:lnTo>
                <a:lnTo>
                  <a:pt x="56647" y="25920"/>
                </a:lnTo>
                <a:lnTo>
                  <a:pt x="56647" y="35516"/>
                </a:lnTo>
                <a:lnTo>
                  <a:pt x="55671" y="53757"/>
                </a:lnTo>
                <a:lnTo>
                  <a:pt x="61432" y="48958"/>
                </a:lnTo>
                <a:lnTo>
                  <a:pt x="63352" y="43196"/>
                </a:lnTo>
                <a:lnTo>
                  <a:pt x="63352" y="30719"/>
                </a:lnTo>
                <a:lnTo>
                  <a:pt x="61432" y="23996"/>
                </a:lnTo>
                <a:lnTo>
                  <a:pt x="56647" y="16317"/>
                </a:lnTo>
                <a:lnTo>
                  <a:pt x="64328" y="18240"/>
                </a:lnTo>
                <a:lnTo>
                  <a:pt x="71993" y="21116"/>
                </a:lnTo>
                <a:lnTo>
                  <a:pt x="79674" y="26878"/>
                </a:lnTo>
                <a:lnTo>
                  <a:pt x="86395" y="31676"/>
                </a:lnTo>
                <a:lnTo>
                  <a:pt x="91196" y="36481"/>
                </a:lnTo>
                <a:lnTo>
                  <a:pt x="94076" y="42237"/>
                </a:lnTo>
                <a:lnTo>
                  <a:pt x="96956" y="47036"/>
                </a:lnTo>
                <a:lnTo>
                  <a:pt x="98877" y="52798"/>
                </a:lnTo>
                <a:lnTo>
                  <a:pt x="98877" y="59519"/>
                </a:lnTo>
                <a:lnTo>
                  <a:pt x="100797" y="59519"/>
                </a:lnTo>
                <a:lnTo>
                  <a:pt x="100797" y="55679"/>
                </a:lnTo>
                <a:lnTo>
                  <a:pt x="100775" y="53950"/>
                </a:lnTo>
                <a:lnTo>
                  <a:pt x="98891" y="41219"/>
                </a:lnTo>
                <a:lnTo>
                  <a:pt x="93116" y="29760"/>
                </a:lnTo>
                <a:lnTo>
                  <a:pt x="89348" y="24595"/>
                </a:lnTo>
                <a:lnTo>
                  <a:pt x="80623" y="15405"/>
                </a:lnTo>
                <a:lnTo>
                  <a:pt x="70073" y="7679"/>
                </a:lnTo>
                <a:lnTo>
                  <a:pt x="65083" y="5363"/>
                </a:lnTo>
                <a:lnTo>
                  <a:pt x="52990" y="1409"/>
                </a:lnTo>
                <a:lnTo>
                  <a:pt x="40325" y="0"/>
                </a:lnTo>
                <a:lnTo>
                  <a:pt x="32439" y="538"/>
                </a:lnTo>
                <a:lnTo>
                  <a:pt x="19871" y="4057"/>
                </a:lnTo>
                <a:lnTo>
                  <a:pt x="9601" y="10561"/>
                </a:lnTo>
                <a:lnTo>
                  <a:pt x="2880" y="16317"/>
                </a:lnTo>
                <a:lnTo>
                  <a:pt x="0" y="23038"/>
                </a:lnTo>
                <a:lnTo>
                  <a:pt x="2" y="311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3" name="object 1573"/>
          <p:cNvSpPr/>
          <p:nvPr/>
        </p:nvSpPr>
        <p:spPr>
          <a:xfrm>
            <a:off x="4758811" y="8646508"/>
            <a:ext cx="98877" cy="66240"/>
          </a:xfrm>
          <a:custGeom>
            <a:avLst/>
            <a:gdLst/>
            <a:ahLst/>
            <a:cxnLst/>
            <a:rect l="l" t="t" r="r" b="b"/>
            <a:pathLst>
              <a:path w="98877" h="66240">
                <a:moveTo>
                  <a:pt x="64328" y="66240"/>
                </a:moveTo>
                <a:lnTo>
                  <a:pt x="72953" y="66240"/>
                </a:lnTo>
                <a:lnTo>
                  <a:pt x="72953" y="24961"/>
                </a:lnTo>
                <a:lnTo>
                  <a:pt x="98877" y="24961"/>
                </a:lnTo>
                <a:lnTo>
                  <a:pt x="98877" y="13443"/>
                </a:lnTo>
                <a:lnTo>
                  <a:pt x="72953" y="13443"/>
                </a:lnTo>
                <a:lnTo>
                  <a:pt x="72953" y="0"/>
                </a:lnTo>
                <a:lnTo>
                  <a:pt x="63352" y="0"/>
                </a:lnTo>
                <a:lnTo>
                  <a:pt x="63352" y="13443"/>
                </a:lnTo>
                <a:lnTo>
                  <a:pt x="0" y="13443"/>
                </a:lnTo>
                <a:lnTo>
                  <a:pt x="0" y="21122"/>
                </a:lnTo>
                <a:lnTo>
                  <a:pt x="64328" y="66240"/>
                </a:lnTo>
                <a:lnTo>
                  <a:pt x="14401" y="24961"/>
                </a:lnTo>
                <a:lnTo>
                  <a:pt x="63352" y="24961"/>
                </a:lnTo>
                <a:lnTo>
                  <a:pt x="63352" y="59519"/>
                </a:lnTo>
                <a:lnTo>
                  <a:pt x="14401" y="24961"/>
                </a:lnTo>
                <a:lnTo>
                  <a:pt x="64328" y="66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4" name="object 1574"/>
          <p:cNvSpPr/>
          <p:nvPr/>
        </p:nvSpPr>
        <p:spPr>
          <a:xfrm>
            <a:off x="4931603" y="8879782"/>
            <a:ext cx="98877" cy="38397"/>
          </a:xfrm>
          <a:custGeom>
            <a:avLst/>
            <a:gdLst/>
            <a:ahLst/>
            <a:cxnLst/>
            <a:rect l="l" t="t" r="r" b="b"/>
            <a:pathLst>
              <a:path w="98877" h="38397">
                <a:moveTo>
                  <a:pt x="11521" y="38397"/>
                </a:moveTo>
                <a:lnTo>
                  <a:pt x="13441" y="37438"/>
                </a:lnTo>
                <a:lnTo>
                  <a:pt x="12481" y="34558"/>
                </a:lnTo>
                <a:lnTo>
                  <a:pt x="11521" y="31676"/>
                </a:lnTo>
                <a:lnTo>
                  <a:pt x="11521" y="27837"/>
                </a:lnTo>
                <a:lnTo>
                  <a:pt x="12481" y="26878"/>
                </a:lnTo>
                <a:lnTo>
                  <a:pt x="13441" y="25920"/>
                </a:lnTo>
                <a:lnTo>
                  <a:pt x="14401" y="24961"/>
                </a:lnTo>
                <a:lnTo>
                  <a:pt x="15361" y="24961"/>
                </a:lnTo>
                <a:lnTo>
                  <a:pt x="18242" y="23996"/>
                </a:lnTo>
                <a:lnTo>
                  <a:pt x="88315" y="23996"/>
                </a:lnTo>
                <a:lnTo>
                  <a:pt x="91196" y="24961"/>
                </a:lnTo>
                <a:lnTo>
                  <a:pt x="93116" y="24961"/>
                </a:lnTo>
                <a:lnTo>
                  <a:pt x="94076" y="25920"/>
                </a:lnTo>
                <a:lnTo>
                  <a:pt x="95036" y="26878"/>
                </a:lnTo>
                <a:lnTo>
                  <a:pt x="95036" y="27837"/>
                </a:lnTo>
                <a:lnTo>
                  <a:pt x="95996" y="28800"/>
                </a:lnTo>
                <a:lnTo>
                  <a:pt x="96956" y="31676"/>
                </a:lnTo>
                <a:lnTo>
                  <a:pt x="96956" y="36479"/>
                </a:lnTo>
                <a:lnTo>
                  <a:pt x="98877" y="36479"/>
                </a:lnTo>
                <a:lnTo>
                  <a:pt x="98877" y="0"/>
                </a:lnTo>
                <a:lnTo>
                  <a:pt x="96956" y="0"/>
                </a:lnTo>
                <a:lnTo>
                  <a:pt x="95996" y="4797"/>
                </a:lnTo>
                <a:lnTo>
                  <a:pt x="95996" y="7679"/>
                </a:lnTo>
                <a:lnTo>
                  <a:pt x="95036" y="8638"/>
                </a:lnTo>
                <a:lnTo>
                  <a:pt x="95036" y="10561"/>
                </a:lnTo>
                <a:lnTo>
                  <a:pt x="93116" y="11518"/>
                </a:lnTo>
                <a:lnTo>
                  <a:pt x="92156" y="11518"/>
                </a:lnTo>
                <a:lnTo>
                  <a:pt x="91196" y="12476"/>
                </a:lnTo>
                <a:lnTo>
                  <a:pt x="0" y="12476"/>
                </a:lnTo>
                <a:lnTo>
                  <a:pt x="0" y="14400"/>
                </a:lnTo>
                <a:lnTo>
                  <a:pt x="11521" y="38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5" name="object 1575"/>
          <p:cNvSpPr/>
          <p:nvPr/>
        </p:nvSpPr>
        <p:spPr>
          <a:xfrm>
            <a:off x="4931603" y="8804903"/>
            <a:ext cx="11521" cy="44160"/>
          </a:xfrm>
          <a:custGeom>
            <a:avLst/>
            <a:gdLst/>
            <a:ahLst/>
            <a:cxnLst/>
            <a:rect l="l" t="t" r="r" b="b"/>
            <a:pathLst>
              <a:path w="11521" h="44160">
                <a:moveTo>
                  <a:pt x="0" y="13441"/>
                </a:moveTo>
                <a:lnTo>
                  <a:pt x="2" y="21522"/>
                </a:lnTo>
                <a:lnTo>
                  <a:pt x="2961" y="34239"/>
                </a:lnTo>
                <a:lnTo>
                  <a:pt x="11521" y="44160"/>
                </a:lnTo>
                <a:lnTo>
                  <a:pt x="6720" y="30717"/>
                </a:lnTo>
                <a:lnTo>
                  <a:pt x="4800" y="26878"/>
                </a:lnTo>
                <a:lnTo>
                  <a:pt x="4800" y="19199"/>
                </a:lnTo>
                <a:lnTo>
                  <a:pt x="5760" y="15358"/>
                </a:lnTo>
                <a:lnTo>
                  <a:pt x="9601" y="0"/>
                </a:lnTo>
                <a:lnTo>
                  <a:pt x="2880" y="5762"/>
                </a:lnTo>
                <a:lnTo>
                  <a:pt x="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6" name="object 1576"/>
          <p:cNvSpPr/>
          <p:nvPr/>
        </p:nvSpPr>
        <p:spPr>
          <a:xfrm>
            <a:off x="4937363" y="8795301"/>
            <a:ext cx="95036" cy="60484"/>
          </a:xfrm>
          <a:custGeom>
            <a:avLst/>
            <a:gdLst/>
            <a:ahLst/>
            <a:cxnLst/>
            <a:rect l="l" t="t" r="r" b="b"/>
            <a:pathLst>
              <a:path w="95036" h="60484">
                <a:moveTo>
                  <a:pt x="49926" y="53763"/>
                </a:moveTo>
                <a:lnTo>
                  <a:pt x="55686" y="48958"/>
                </a:lnTo>
                <a:lnTo>
                  <a:pt x="57607" y="43202"/>
                </a:lnTo>
                <a:lnTo>
                  <a:pt x="57607" y="29760"/>
                </a:lnTo>
                <a:lnTo>
                  <a:pt x="55686" y="23044"/>
                </a:lnTo>
                <a:lnTo>
                  <a:pt x="50886" y="15364"/>
                </a:lnTo>
                <a:lnTo>
                  <a:pt x="59527" y="17282"/>
                </a:lnTo>
                <a:lnTo>
                  <a:pt x="67208" y="21122"/>
                </a:lnTo>
                <a:lnTo>
                  <a:pt x="73929" y="25920"/>
                </a:lnTo>
                <a:lnTo>
                  <a:pt x="80634" y="30723"/>
                </a:lnTo>
                <a:lnTo>
                  <a:pt x="85435" y="36481"/>
                </a:lnTo>
                <a:lnTo>
                  <a:pt x="88315" y="41279"/>
                </a:lnTo>
                <a:lnTo>
                  <a:pt x="91196" y="47041"/>
                </a:lnTo>
                <a:lnTo>
                  <a:pt x="93116" y="52805"/>
                </a:lnTo>
                <a:lnTo>
                  <a:pt x="93116" y="58561"/>
                </a:lnTo>
                <a:lnTo>
                  <a:pt x="95036" y="58561"/>
                </a:lnTo>
                <a:lnTo>
                  <a:pt x="95034" y="54270"/>
                </a:lnTo>
                <a:lnTo>
                  <a:pt x="93419" y="41662"/>
                </a:lnTo>
                <a:lnTo>
                  <a:pt x="88315" y="29760"/>
                </a:lnTo>
                <a:lnTo>
                  <a:pt x="83720" y="23693"/>
                </a:lnTo>
                <a:lnTo>
                  <a:pt x="74730" y="14548"/>
                </a:lnTo>
                <a:lnTo>
                  <a:pt x="64328" y="7685"/>
                </a:lnTo>
                <a:lnTo>
                  <a:pt x="59313" y="5020"/>
                </a:lnTo>
                <a:lnTo>
                  <a:pt x="47225" y="1119"/>
                </a:lnTo>
                <a:lnTo>
                  <a:pt x="34564" y="0"/>
                </a:lnTo>
                <a:lnTo>
                  <a:pt x="27032" y="393"/>
                </a:lnTo>
                <a:lnTo>
                  <a:pt x="14634" y="3381"/>
                </a:lnTo>
                <a:lnTo>
                  <a:pt x="3840" y="9602"/>
                </a:lnTo>
                <a:lnTo>
                  <a:pt x="0" y="24961"/>
                </a:lnTo>
                <a:lnTo>
                  <a:pt x="2880" y="22081"/>
                </a:lnTo>
                <a:lnTo>
                  <a:pt x="5760" y="19205"/>
                </a:lnTo>
                <a:lnTo>
                  <a:pt x="9601" y="17282"/>
                </a:lnTo>
                <a:lnTo>
                  <a:pt x="15361" y="15364"/>
                </a:lnTo>
                <a:lnTo>
                  <a:pt x="21122" y="14401"/>
                </a:lnTo>
                <a:lnTo>
                  <a:pt x="25923" y="13443"/>
                </a:lnTo>
                <a:lnTo>
                  <a:pt x="39364" y="13443"/>
                </a:lnTo>
                <a:lnTo>
                  <a:pt x="45125" y="14401"/>
                </a:lnTo>
                <a:lnTo>
                  <a:pt x="47045" y="16323"/>
                </a:lnTo>
                <a:lnTo>
                  <a:pt x="48966" y="19205"/>
                </a:lnTo>
                <a:lnTo>
                  <a:pt x="49926" y="22081"/>
                </a:lnTo>
                <a:lnTo>
                  <a:pt x="50886" y="25920"/>
                </a:lnTo>
                <a:lnTo>
                  <a:pt x="51846" y="27843"/>
                </a:lnTo>
                <a:lnTo>
                  <a:pt x="51846" y="34564"/>
                </a:lnTo>
                <a:lnTo>
                  <a:pt x="48966" y="38404"/>
                </a:lnTo>
                <a:lnTo>
                  <a:pt x="45125" y="41279"/>
                </a:lnTo>
                <a:lnTo>
                  <a:pt x="39364" y="46084"/>
                </a:lnTo>
                <a:lnTo>
                  <a:pt x="31683" y="47999"/>
                </a:lnTo>
                <a:lnTo>
                  <a:pt x="14401" y="47999"/>
                </a:lnTo>
                <a:lnTo>
                  <a:pt x="8641" y="46084"/>
                </a:lnTo>
                <a:lnTo>
                  <a:pt x="4800" y="43202"/>
                </a:lnTo>
                <a:lnTo>
                  <a:pt x="960" y="40320"/>
                </a:lnTo>
                <a:lnTo>
                  <a:pt x="5760" y="53763"/>
                </a:lnTo>
                <a:lnTo>
                  <a:pt x="12481" y="58561"/>
                </a:lnTo>
                <a:lnTo>
                  <a:pt x="20162" y="60484"/>
                </a:lnTo>
                <a:lnTo>
                  <a:pt x="37444" y="60484"/>
                </a:lnTo>
                <a:lnTo>
                  <a:pt x="45125" y="58561"/>
                </a:lnTo>
                <a:lnTo>
                  <a:pt x="49926" y="53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7" name="object 1577"/>
          <p:cNvSpPr/>
          <p:nvPr/>
        </p:nvSpPr>
        <p:spPr>
          <a:xfrm>
            <a:off x="4938323" y="8761707"/>
            <a:ext cx="48966" cy="21116"/>
          </a:xfrm>
          <a:custGeom>
            <a:avLst/>
            <a:gdLst/>
            <a:ahLst/>
            <a:cxnLst/>
            <a:rect l="l" t="t" r="r" b="b"/>
            <a:pathLst>
              <a:path w="48966" h="21116">
                <a:moveTo>
                  <a:pt x="48966" y="13437"/>
                </a:moveTo>
                <a:lnTo>
                  <a:pt x="44165" y="1917"/>
                </a:lnTo>
                <a:lnTo>
                  <a:pt x="38404" y="5757"/>
                </a:lnTo>
                <a:lnTo>
                  <a:pt x="30723" y="8638"/>
                </a:lnTo>
                <a:lnTo>
                  <a:pt x="13441" y="8638"/>
                </a:lnTo>
                <a:lnTo>
                  <a:pt x="7680" y="6716"/>
                </a:lnTo>
                <a:lnTo>
                  <a:pt x="3840" y="3840"/>
                </a:lnTo>
                <a:lnTo>
                  <a:pt x="0" y="0"/>
                </a:lnTo>
                <a:lnTo>
                  <a:pt x="4800" y="13437"/>
                </a:lnTo>
                <a:lnTo>
                  <a:pt x="11521" y="18234"/>
                </a:lnTo>
                <a:lnTo>
                  <a:pt x="19202" y="21116"/>
                </a:lnTo>
                <a:lnTo>
                  <a:pt x="36484" y="21116"/>
                </a:lnTo>
                <a:lnTo>
                  <a:pt x="44165" y="18234"/>
                </a:lnTo>
                <a:lnTo>
                  <a:pt x="48966" y="134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8" name="object 1578"/>
          <p:cNvSpPr/>
          <p:nvPr/>
        </p:nvSpPr>
        <p:spPr>
          <a:xfrm>
            <a:off x="4931603" y="8721387"/>
            <a:ext cx="100797" cy="59519"/>
          </a:xfrm>
          <a:custGeom>
            <a:avLst/>
            <a:gdLst/>
            <a:ahLst/>
            <a:cxnLst/>
            <a:rect l="l" t="t" r="r" b="b"/>
            <a:pathLst>
              <a:path w="100797" h="59519">
                <a:moveTo>
                  <a:pt x="4800" y="28802"/>
                </a:moveTo>
                <a:lnTo>
                  <a:pt x="5760" y="25920"/>
                </a:lnTo>
                <a:lnTo>
                  <a:pt x="8641" y="23038"/>
                </a:lnTo>
                <a:lnTo>
                  <a:pt x="11521" y="20157"/>
                </a:lnTo>
                <a:lnTo>
                  <a:pt x="15361" y="17276"/>
                </a:lnTo>
                <a:lnTo>
                  <a:pt x="21122" y="16317"/>
                </a:lnTo>
                <a:lnTo>
                  <a:pt x="26883" y="14401"/>
                </a:lnTo>
                <a:lnTo>
                  <a:pt x="31683" y="13437"/>
                </a:lnTo>
                <a:lnTo>
                  <a:pt x="40325" y="13437"/>
                </a:lnTo>
                <a:lnTo>
                  <a:pt x="45125" y="14401"/>
                </a:lnTo>
                <a:lnTo>
                  <a:pt x="50886" y="15358"/>
                </a:lnTo>
                <a:lnTo>
                  <a:pt x="52806" y="17276"/>
                </a:lnTo>
                <a:lnTo>
                  <a:pt x="54726" y="20157"/>
                </a:lnTo>
                <a:lnTo>
                  <a:pt x="55686" y="23038"/>
                </a:lnTo>
                <a:lnTo>
                  <a:pt x="56647" y="25920"/>
                </a:lnTo>
                <a:lnTo>
                  <a:pt x="57607" y="28802"/>
                </a:lnTo>
                <a:lnTo>
                  <a:pt x="57607" y="35516"/>
                </a:lnTo>
                <a:lnTo>
                  <a:pt x="54726" y="39357"/>
                </a:lnTo>
                <a:lnTo>
                  <a:pt x="50886" y="42237"/>
                </a:lnTo>
                <a:lnTo>
                  <a:pt x="55686" y="53757"/>
                </a:lnTo>
                <a:lnTo>
                  <a:pt x="61447" y="48958"/>
                </a:lnTo>
                <a:lnTo>
                  <a:pt x="63367" y="43196"/>
                </a:lnTo>
                <a:lnTo>
                  <a:pt x="63367" y="30719"/>
                </a:lnTo>
                <a:lnTo>
                  <a:pt x="61447" y="23996"/>
                </a:lnTo>
                <a:lnTo>
                  <a:pt x="56647" y="16317"/>
                </a:lnTo>
                <a:lnTo>
                  <a:pt x="65288" y="18240"/>
                </a:lnTo>
                <a:lnTo>
                  <a:pt x="72969" y="21116"/>
                </a:lnTo>
                <a:lnTo>
                  <a:pt x="79689" y="26878"/>
                </a:lnTo>
                <a:lnTo>
                  <a:pt x="86395" y="31676"/>
                </a:lnTo>
                <a:lnTo>
                  <a:pt x="91196" y="36481"/>
                </a:lnTo>
                <a:lnTo>
                  <a:pt x="94076" y="42237"/>
                </a:lnTo>
                <a:lnTo>
                  <a:pt x="96956" y="47036"/>
                </a:lnTo>
                <a:lnTo>
                  <a:pt x="98877" y="52798"/>
                </a:lnTo>
                <a:lnTo>
                  <a:pt x="98877" y="59519"/>
                </a:lnTo>
                <a:lnTo>
                  <a:pt x="100797" y="59519"/>
                </a:lnTo>
                <a:lnTo>
                  <a:pt x="100797" y="55679"/>
                </a:lnTo>
                <a:lnTo>
                  <a:pt x="100782" y="54206"/>
                </a:lnTo>
                <a:lnTo>
                  <a:pt x="99065" y="41335"/>
                </a:lnTo>
                <a:lnTo>
                  <a:pt x="94076" y="29760"/>
                </a:lnTo>
                <a:lnTo>
                  <a:pt x="89478" y="24182"/>
                </a:lnTo>
                <a:lnTo>
                  <a:pt x="80490" y="15225"/>
                </a:lnTo>
                <a:lnTo>
                  <a:pt x="70088" y="7679"/>
                </a:lnTo>
                <a:lnTo>
                  <a:pt x="65075" y="5358"/>
                </a:lnTo>
                <a:lnTo>
                  <a:pt x="52987" y="1407"/>
                </a:lnTo>
                <a:lnTo>
                  <a:pt x="40325" y="0"/>
                </a:lnTo>
                <a:lnTo>
                  <a:pt x="32546" y="538"/>
                </a:lnTo>
                <a:lnTo>
                  <a:pt x="20289" y="4057"/>
                </a:lnTo>
                <a:lnTo>
                  <a:pt x="9601" y="10561"/>
                </a:lnTo>
                <a:lnTo>
                  <a:pt x="2880" y="16317"/>
                </a:lnTo>
                <a:lnTo>
                  <a:pt x="0" y="23038"/>
                </a:lnTo>
                <a:lnTo>
                  <a:pt x="2" y="31119"/>
                </a:lnTo>
                <a:lnTo>
                  <a:pt x="2961" y="43839"/>
                </a:lnTo>
                <a:lnTo>
                  <a:pt x="11521" y="53757"/>
                </a:lnTo>
                <a:lnTo>
                  <a:pt x="6720" y="40320"/>
                </a:lnTo>
                <a:lnTo>
                  <a:pt x="4800" y="36481"/>
                </a:lnTo>
                <a:lnTo>
                  <a:pt x="4800" y="288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9" name="object 1579"/>
          <p:cNvSpPr/>
          <p:nvPr/>
        </p:nvSpPr>
        <p:spPr>
          <a:xfrm>
            <a:off x="4997851" y="8664877"/>
            <a:ext cx="34549" cy="42922"/>
          </a:xfrm>
          <a:custGeom>
            <a:avLst/>
            <a:gdLst/>
            <a:ahLst/>
            <a:cxnLst/>
            <a:rect l="l" t="t" r="r" b="b"/>
            <a:pathLst>
              <a:path w="34549" h="42922">
                <a:moveTo>
                  <a:pt x="27828" y="30589"/>
                </a:moveTo>
                <a:lnTo>
                  <a:pt x="32628" y="25792"/>
                </a:lnTo>
                <a:lnTo>
                  <a:pt x="34549" y="20029"/>
                </a:lnTo>
                <a:lnTo>
                  <a:pt x="34538" y="12431"/>
                </a:lnTo>
                <a:lnTo>
                  <a:pt x="31357" y="0"/>
                </a:lnTo>
                <a:lnTo>
                  <a:pt x="30708" y="7551"/>
                </a:lnTo>
                <a:lnTo>
                  <a:pt x="30708" y="15230"/>
                </a:lnTo>
                <a:lnTo>
                  <a:pt x="29748" y="18112"/>
                </a:lnTo>
                <a:lnTo>
                  <a:pt x="26868" y="20029"/>
                </a:lnTo>
                <a:lnTo>
                  <a:pt x="23987" y="23868"/>
                </a:lnTo>
                <a:lnTo>
                  <a:pt x="20147" y="25792"/>
                </a:lnTo>
                <a:lnTo>
                  <a:pt x="14401" y="27709"/>
                </a:lnTo>
                <a:lnTo>
                  <a:pt x="8625" y="29632"/>
                </a:lnTo>
                <a:lnTo>
                  <a:pt x="3840" y="30589"/>
                </a:lnTo>
                <a:lnTo>
                  <a:pt x="0" y="30589"/>
                </a:lnTo>
                <a:lnTo>
                  <a:pt x="5833" y="42922"/>
                </a:lnTo>
                <a:lnTo>
                  <a:pt x="17708" y="38381"/>
                </a:lnTo>
                <a:lnTo>
                  <a:pt x="27828" y="305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0" name="object 1580"/>
          <p:cNvSpPr/>
          <p:nvPr/>
        </p:nvSpPr>
        <p:spPr>
          <a:xfrm>
            <a:off x="4931603" y="8647467"/>
            <a:ext cx="97606" cy="61443"/>
          </a:xfrm>
          <a:custGeom>
            <a:avLst/>
            <a:gdLst/>
            <a:ahLst/>
            <a:cxnLst/>
            <a:rect l="l" t="t" r="r" b="b"/>
            <a:pathLst>
              <a:path w="97606" h="61443">
                <a:moveTo>
                  <a:pt x="10561" y="24961"/>
                </a:moveTo>
                <a:lnTo>
                  <a:pt x="7680" y="21122"/>
                </a:lnTo>
                <a:lnTo>
                  <a:pt x="5760" y="17282"/>
                </a:lnTo>
                <a:lnTo>
                  <a:pt x="3840" y="13443"/>
                </a:lnTo>
                <a:lnTo>
                  <a:pt x="2880" y="7679"/>
                </a:lnTo>
                <a:lnTo>
                  <a:pt x="2880" y="1923"/>
                </a:lnTo>
                <a:lnTo>
                  <a:pt x="0" y="1923"/>
                </a:lnTo>
                <a:lnTo>
                  <a:pt x="0" y="11519"/>
                </a:lnTo>
                <a:lnTo>
                  <a:pt x="960" y="16323"/>
                </a:lnTo>
                <a:lnTo>
                  <a:pt x="2880" y="22081"/>
                </a:lnTo>
                <a:lnTo>
                  <a:pt x="4800" y="28802"/>
                </a:lnTo>
                <a:lnTo>
                  <a:pt x="9601" y="34558"/>
                </a:lnTo>
                <a:lnTo>
                  <a:pt x="15361" y="41279"/>
                </a:lnTo>
                <a:lnTo>
                  <a:pt x="24910" y="49966"/>
                </a:lnTo>
                <a:lnTo>
                  <a:pt x="36484" y="55680"/>
                </a:lnTo>
                <a:lnTo>
                  <a:pt x="36682" y="55779"/>
                </a:lnTo>
                <a:lnTo>
                  <a:pt x="48714" y="60026"/>
                </a:lnTo>
                <a:lnTo>
                  <a:pt x="61447" y="61443"/>
                </a:lnTo>
                <a:lnTo>
                  <a:pt x="72081" y="60332"/>
                </a:lnTo>
                <a:lnTo>
                  <a:pt x="66248" y="47999"/>
                </a:lnTo>
                <a:lnTo>
                  <a:pt x="61447" y="47999"/>
                </a:lnTo>
                <a:lnTo>
                  <a:pt x="56647" y="47042"/>
                </a:lnTo>
                <a:lnTo>
                  <a:pt x="49926" y="46078"/>
                </a:lnTo>
                <a:lnTo>
                  <a:pt x="47045" y="42237"/>
                </a:lnTo>
                <a:lnTo>
                  <a:pt x="46085" y="39363"/>
                </a:lnTo>
                <a:lnTo>
                  <a:pt x="45125" y="37440"/>
                </a:lnTo>
                <a:lnTo>
                  <a:pt x="44165" y="35522"/>
                </a:lnTo>
                <a:lnTo>
                  <a:pt x="44165" y="24961"/>
                </a:lnTo>
                <a:lnTo>
                  <a:pt x="47045" y="21122"/>
                </a:lnTo>
                <a:lnTo>
                  <a:pt x="52806" y="17282"/>
                </a:lnTo>
                <a:lnTo>
                  <a:pt x="58567" y="14401"/>
                </a:lnTo>
                <a:lnTo>
                  <a:pt x="66248" y="12484"/>
                </a:lnTo>
                <a:lnTo>
                  <a:pt x="81594" y="12484"/>
                </a:lnTo>
                <a:lnTo>
                  <a:pt x="87370" y="14401"/>
                </a:lnTo>
                <a:lnTo>
                  <a:pt x="91196" y="17282"/>
                </a:lnTo>
                <a:lnTo>
                  <a:pt x="95036" y="21122"/>
                </a:lnTo>
                <a:lnTo>
                  <a:pt x="96956" y="24961"/>
                </a:lnTo>
                <a:lnTo>
                  <a:pt x="97606" y="17410"/>
                </a:lnTo>
                <a:lnTo>
                  <a:pt x="88315" y="7679"/>
                </a:lnTo>
                <a:lnTo>
                  <a:pt x="81594" y="1923"/>
                </a:lnTo>
                <a:lnTo>
                  <a:pt x="74874" y="0"/>
                </a:lnTo>
                <a:lnTo>
                  <a:pt x="57607" y="0"/>
                </a:lnTo>
                <a:lnTo>
                  <a:pt x="50886" y="1923"/>
                </a:lnTo>
                <a:lnTo>
                  <a:pt x="46085" y="6722"/>
                </a:lnTo>
                <a:lnTo>
                  <a:pt x="40325" y="12484"/>
                </a:lnTo>
                <a:lnTo>
                  <a:pt x="37444" y="18240"/>
                </a:lnTo>
                <a:lnTo>
                  <a:pt x="37444" y="31682"/>
                </a:lnTo>
                <a:lnTo>
                  <a:pt x="40325" y="38398"/>
                </a:lnTo>
                <a:lnTo>
                  <a:pt x="45125" y="45119"/>
                </a:lnTo>
                <a:lnTo>
                  <a:pt x="38404" y="43202"/>
                </a:lnTo>
                <a:lnTo>
                  <a:pt x="32644" y="41279"/>
                </a:lnTo>
                <a:lnTo>
                  <a:pt x="27843" y="38398"/>
                </a:lnTo>
                <a:lnTo>
                  <a:pt x="23042" y="36481"/>
                </a:lnTo>
                <a:lnTo>
                  <a:pt x="19202" y="32641"/>
                </a:lnTo>
                <a:lnTo>
                  <a:pt x="14401" y="28802"/>
                </a:lnTo>
                <a:lnTo>
                  <a:pt x="10561" y="249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1" name="object 1581"/>
          <p:cNvSpPr/>
          <p:nvPr/>
        </p:nvSpPr>
        <p:spPr>
          <a:xfrm>
            <a:off x="5104394" y="8879782"/>
            <a:ext cx="99852" cy="38397"/>
          </a:xfrm>
          <a:custGeom>
            <a:avLst/>
            <a:gdLst/>
            <a:ahLst/>
            <a:cxnLst/>
            <a:rect l="l" t="t" r="r" b="b"/>
            <a:pathLst>
              <a:path w="99852" h="38397">
                <a:moveTo>
                  <a:pt x="11521" y="38397"/>
                </a:moveTo>
                <a:lnTo>
                  <a:pt x="13441" y="37438"/>
                </a:lnTo>
                <a:lnTo>
                  <a:pt x="12496" y="34558"/>
                </a:lnTo>
                <a:lnTo>
                  <a:pt x="11521" y="31676"/>
                </a:lnTo>
                <a:lnTo>
                  <a:pt x="11521" y="27837"/>
                </a:lnTo>
                <a:lnTo>
                  <a:pt x="12496" y="26878"/>
                </a:lnTo>
                <a:lnTo>
                  <a:pt x="13441" y="25920"/>
                </a:lnTo>
                <a:lnTo>
                  <a:pt x="14401" y="24961"/>
                </a:lnTo>
                <a:lnTo>
                  <a:pt x="16322" y="24961"/>
                </a:lnTo>
                <a:lnTo>
                  <a:pt x="18242" y="23996"/>
                </a:lnTo>
                <a:lnTo>
                  <a:pt x="88331" y="23996"/>
                </a:lnTo>
                <a:lnTo>
                  <a:pt x="91196" y="24961"/>
                </a:lnTo>
                <a:lnTo>
                  <a:pt x="93131" y="24961"/>
                </a:lnTo>
                <a:lnTo>
                  <a:pt x="94076" y="25920"/>
                </a:lnTo>
                <a:lnTo>
                  <a:pt x="95036" y="26878"/>
                </a:lnTo>
                <a:lnTo>
                  <a:pt x="96012" y="27837"/>
                </a:lnTo>
                <a:lnTo>
                  <a:pt x="96012" y="28800"/>
                </a:lnTo>
                <a:lnTo>
                  <a:pt x="96956" y="31676"/>
                </a:lnTo>
                <a:lnTo>
                  <a:pt x="96956" y="36479"/>
                </a:lnTo>
                <a:lnTo>
                  <a:pt x="99852" y="36479"/>
                </a:lnTo>
                <a:lnTo>
                  <a:pt x="99852" y="0"/>
                </a:lnTo>
                <a:lnTo>
                  <a:pt x="96956" y="0"/>
                </a:lnTo>
                <a:lnTo>
                  <a:pt x="96956" y="4797"/>
                </a:lnTo>
                <a:lnTo>
                  <a:pt x="96012" y="7679"/>
                </a:lnTo>
                <a:lnTo>
                  <a:pt x="95036" y="8638"/>
                </a:lnTo>
                <a:lnTo>
                  <a:pt x="95036" y="10561"/>
                </a:lnTo>
                <a:lnTo>
                  <a:pt x="94076" y="11518"/>
                </a:lnTo>
                <a:lnTo>
                  <a:pt x="92171" y="11518"/>
                </a:lnTo>
                <a:lnTo>
                  <a:pt x="91196" y="12476"/>
                </a:lnTo>
                <a:lnTo>
                  <a:pt x="0" y="12476"/>
                </a:lnTo>
                <a:lnTo>
                  <a:pt x="0" y="14400"/>
                </a:lnTo>
                <a:lnTo>
                  <a:pt x="11521" y="38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2" name="object 1582"/>
          <p:cNvSpPr/>
          <p:nvPr/>
        </p:nvSpPr>
        <p:spPr>
          <a:xfrm>
            <a:off x="5111115" y="8826025"/>
            <a:ext cx="54726" cy="29760"/>
          </a:xfrm>
          <a:custGeom>
            <a:avLst/>
            <a:gdLst/>
            <a:ahLst/>
            <a:cxnLst/>
            <a:rect l="l" t="t" r="r" b="b"/>
            <a:pathLst>
              <a:path w="54726" h="29760">
                <a:moveTo>
                  <a:pt x="50886" y="0"/>
                </a:moveTo>
                <a:lnTo>
                  <a:pt x="50886" y="3840"/>
                </a:lnTo>
                <a:lnTo>
                  <a:pt x="48966" y="7680"/>
                </a:lnTo>
                <a:lnTo>
                  <a:pt x="44165" y="10555"/>
                </a:lnTo>
                <a:lnTo>
                  <a:pt x="38404" y="15360"/>
                </a:lnTo>
                <a:lnTo>
                  <a:pt x="30723" y="17276"/>
                </a:lnTo>
                <a:lnTo>
                  <a:pt x="13441" y="17276"/>
                </a:lnTo>
                <a:lnTo>
                  <a:pt x="7680" y="15360"/>
                </a:lnTo>
                <a:lnTo>
                  <a:pt x="3840" y="12478"/>
                </a:lnTo>
                <a:lnTo>
                  <a:pt x="0" y="9596"/>
                </a:lnTo>
                <a:lnTo>
                  <a:pt x="5775" y="23039"/>
                </a:lnTo>
                <a:lnTo>
                  <a:pt x="12481" y="27837"/>
                </a:lnTo>
                <a:lnTo>
                  <a:pt x="19202" y="29760"/>
                </a:lnTo>
                <a:lnTo>
                  <a:pt x="36484" y="29760"/>
                </a:lnTo>
                <a:lnTo>
                  <a:pt x="44165" y="27837"/>
                </a:lnTo>
                <a:lnTo>
                  <a:pt x="48966" y="23039"/>
                </a:lnTo>
                <a:lnTo>
                  <a:pt x="54726" y="18234"/>
                </a:lnTo>
                <a:lnTo>
                  <a:pt x="508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3" name="object 1583"/>
          <p:cNvSpPr/>
          <p:nvPr/>
        </p:nvSpPr>
        <p:spPr>
          <a:xfrm>
            <a:off x="5104394" y="8795301"/>
            <a:ext cx="101757" cy="58561"/>
          </a:xfrm>
          <a:custGeom>
            <a:avLst/>
            <a:gdLst/>
            <a:ahLst/>
            <a:cxnLst/>
            <a:rect l="l" t="t" r="r" b="b"/>
            <a:pathLst>
              <a:path w="101757" h="58561">
                <a:moveTo>
                  <a:pt x="64328" y="36481"/>
                </a:moveTo>
                <a:lnTo>
                  <a:pt x="64328" y="29760"/>
                </a:lnTo>
                <a:lnTo>
                  <a:pt x="61447" y="23044"/>
                </a:lnTo>
                <a:lnTo>
                  <a:pt x="56647" y="15364"/>
                </a:lnTo>
                <a:lnTo>
                  <a:pt x="65288" y="17282"/>
                </a:lnTo>
                <a:lnTo>
                  <a:pt x="72969" y="21122"/>
                </a:lnTo>
                <a:lnTo>
                  <a:pt x="79689" y="25920"/>
                </a:lnTo>
                <a:lnTo>
                  <a:pt x="86410" y="30723"/>
                </a:lnTo>
                <a:lnTo>
                  <a:pt x="91196" y="36481"/>
                </a:lnTo>
                <a:lnTo>
                  <a:pt x="94076" y="41279"/>
                </a:lnTo>
                <a:lnTo>
                  <a:pt x="96956" y="47041"/>
                </a:lnTo>
                <a:lnTo>
                  <a:pt x="98892" y="52805"/>
                </a:lnTo>
                <a:lnTo>
                  <a:pt x="98892" y="58561"/>
                </a:lnTo>
                <a:lnTo>
                  <a:pt x="101757" y="58561"/>
                </a:lnTo>
                <a:lnTo>
                  <a:pt x="101751" y="54011"/>
                </a:lnTo>
                <a:lnTo>
                  <a:pt x="99613" y="41536"/>
                </a:lnTo>
                <a:lnTo>
                  <a:pt x="94076" y="29760"/>
                </a:lnTo>
                <a:lnTo>
                  <a:pt x="89474" y="23693"/>
                </a:lnTo>
                <a:lnTo>
                  <a:pt x="80487" y="14548"/>
                </a:lnTo>
                <a:lnTo>
                  <a:pt x="70088" y="7685"/>
                </a:lnTo>
                <a:lnTo>
                  <a:pt x="65421" y="5020"/>
                </a:lnTo>
                <a:lnTo>
                  <a:pt x="53279" y="1119"/>
                </a:lnTo>
                <a:lnTo>
                  <a:pt x="40325" y="0"/>
                </a:lnTo>
                <a:lnTo>
                  <a:pt x="32793" y="393"/>
                </a:lnTo>
                <a:lnTo>
                  <a:pt x="20395" y="3381"/>
                </a:lnTo>
                <a:lnTo>
                  <a:pt x="9601" y="9602"/>
                </a:lnTo>
                <a:lnTo>
                  <a:pt x="2880" y="15364"/>
                </a:lnTo>
                <a:lnTo>
                  <a:pt x="0" y="23044"/>
                </a:lnTo>
                <a:lnTo>
                  <a:pt x="11" y="31608"/>
                </a:lnTo>
                <a:lnTo>
                  <a:pt x="3194" y="44036"/>
                </a:lnTo>
                <a:lnTo>
                  <a:pt x="12496" y="53763"/>
                </a:lnTo>
                <a:lnTo>
                  <a:pt x="6720" y="40320"/>
                </a:lnTo>
                <a:lnTo>
                  <a:pt x="4815" y="36481"/>
                </a:lnTo>
                <a:lnTo>
                  <a:pt x="4815" y="28802"/>
                </a:lnTo>
                <a:lnTo>
                  <a:pt x="5775" y="24961"/>
                </a:lnTo>
                <a:lnTo>
                  <a:pt x="8656" y="22081"/>
                </a:lnTo>
                <a:lnTo>
                  <a:pt x="11521" y="19205"/>
                </a:lnTo>
                <a:lnTo>
                  <a:pt x="16322" y="17282"/>
                </a:lnTo>
                <a:lnTo>
                  <a:pt x="21122" y="15364"/>
                </a:lnTo>
                <a:lnTo>
                  <a:pt x="26883" y="14401"/>
                </a:lnTo>
                <a:lnTo>
                  <a:pt x="31683" y="13443"/>
                </a:lnTo>
                <a:lnTo>
                  <a:pt x="45125" y="13443"/>
                </a:lnTo>
                <a:lnTo>
                  <a:pt x="50886" y="14401"/>
                </a:lnTo>
                <a:lnTo>
                  <a:pt x="52806" y="16323"/>
                </a:lnTo>
                <a:lnTo>
                  <a:pt x="54726" y="19205"/>
                </a:lnTo>
                <a:lnTo>
                  <a:pt x="55686" y="22081"/>
                </a:lnTo>
                <a:lnTo>
                  <a:pt x="56647" y="25920"/>
                </a:lnTo>
                <a:lnTo>
                  <a:pt x="57607" y="27843"/>
                </a:lnTo>
                <a:lnTo>
                  <a:pt x="57607" y="30723"/>
                </a:lnTo>
                <a:lnTo>
                  <a:pt x="61447" y="48958"/>
                </a:lnTo>
                <a:lnTo>
                  <a:pt x="64328" y="43202"/>
                </a:lnTo>
                <a:lnTo>
                  <a:pt x="64328" y="36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4" name="object 1584"/>
          <p:cNvSpPr/>
          <p:nvPr/>
        </p:nvSpPr>
        <p:spPr>
          <a:xfrm>
            <a:off x="5111115" y="8752106"/>
            <a:ext cx="54726" cy="30717"/>
          </a:xfrm>
          <a:custGeom>
            <a:avLst/>
            <a:gdLst/>
            <a:ahLst/>
            <a:cxnLst/>
            <a:rect l="l" t="t" r="r" b="b"/>
            <a:pathLst>
              <a:path w="54726" h="30717">
                <a:moveTo>
                  <a:pt x="50886" y="0"/>
                </a:moveTo>
                <a:lnTo>
                  <a:pt x="50886" y="4797"/>
                </a:lnTo>
                <a:lnTo>
                  <a:pt x="48966" y="8638"/>
                </a:lnTo>
                <a:lnTo>
                  <a:pt x="44165" y="11518"/>
                </a:lnTo>
                <a:lnTo>
                  <a:pt x="38404" y="15358"/>
                </a:lnTo>
                <a:lnTo>
                  <a:pt x="30723" y="18239"/>
                </a:lnTo>
                <a:lnTo>
                  <a:pt x="13441" y="18239"/>
                </a:lnTo>
                <a:lnTo>
                  <a:pt x="7680" y="16317"/>
                </a:lnTo>
                <a:lnTo>
                  <a:pt x="3840" y="13441"/>
                </a:lnTo>
                <a:lnTo>
                  <a:pt x="0" y="9601"/>
                </a:lnTo>
                <a:lnTo>
                  <a:pt x="5775" y="23038"/>
                </a:lnTo>
                <a:lnTo>
                  <a:pt x="12481" y="27835"/>
                </a:lnTo>
                <a:lnTo>
                  <a:pt x="19202" y="30717"/>
                </a:lnTo>
                <a:lnTo>
                  <a:pt x="36484" y="30717"/>
                </a:lnTo>
                <a:lnTo>
                  <a:pt x="44165" y="27835"/>
                </a:lnTo>
                <a:lnTo>
                  <a:pt x="48966" y="23038"/>
                </a:lnTo>
                <a:lnTo>
                  <a:pt x="54726" y="18239"/>
                </a:lnTo>
                <a:lnTo>
                  <a:pt x="508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5" name="object 1585"/>
          <p:cNvSpPr/>
          <p:nvPr/>
        </p:nvSpPr>
        <p:spPr>
          <a:xfrm>
            <a:off x="5104394" y="8721387"/>
            <a:ext cx="101757" cy="59519"/>
          </a:xfrm>
          <a:custGeom>
            <a:avLst/>
            <a:gdLst/>
            <a:ahLst/>
            <a:cxnLst/>
            <a:rect l="l" t="t" r="r" b="b"/>
            <a:pathLst>
              <a:path w="101757" h="59519">
                <a:moveTo>
                  <a:pt x="64328" y="36481"/>
                </a:moveTo>
                <a:lnTo>
                  <a:pt x="64328" y="30719"/>
                </a:lnTo>
                <a:lnTo>
                  <a:pt x="61447" y="23996"/>
                </a:lnTo>
                <a:lnTo>
                  <a:pt x="56647" y="16317"/>
                </a:lnTo>
                <a:lnTo>
                  <a:pt x="65288" y="18240"/>
                </a:lnTo>
                <a:lnTo>
                  <a:pt x="72969" y="21116"/>
                </a:lnTo>
                <a:lnTo>
                  <a:pt x="79689" y="26878"/>
                </a:lnTo>
                <a:lnTo>
                  <a:pt x="86410" y="31676"/>
                </a:lnTo>
                <a:lnTo>
                  <a:pt x="91196" y="36481"/>
                </a:lnTo>
                <a:lnTo>
                  <a:pt x="94076" y="42237"/>
                </a:lnTo>
                <a:lnTo>
                  <a:pt x="96956" y="47036"/>
                </a:lnTo>
                <a:lnTo>
                  <a:pt x="98892" y="52798"/>
                </a:lnTo>
                <a:lnTo>
                  <a:pt x="98892" y="59519"/>
                </a:lnTo>
                <a:lnTo>
                  <a:pt x="101757" y="59519"/>
                </a:lnTo>
                <a:lnTo>
                  <a:pt x="101757" y="55679"/>
                </a:lnTo>
                <a:lnTo>
                  <a:pt x="101726" y="53950"/>
                </a:lnTo>
                <a:lnTo>
                  <a:pt x="99477" y="41219"/>
                </a:lnTo>
                <a:lnTo>
                  <a:pt x="94076" y="29760"/>
                </a:lnTo>
                <a:lnTo>
                  <a:pt x="89472" y="24182"/>
                </a:lnTo>
                <a:lnTo>
                  <a:pt x="80486" y="15225"/>
                </a:lnTo>
                <a:lnTo>
                  <a:pt x="70088" y="7679"/>
                </a:lnTo>
                <a:lnTo>
                  <a:pt x="65422" y="5358"/>
                </a:lnTo>
                <a:lnTo>
                  <a:pt x="53280" y="1407"/>
                </a:lnTo>
                <a:lnTo>
                  <a:pt x="40325" y="0"/>
                </a:lnTo>
                <a:lnTo>
                  <a:pt x="32546" y="538"/>
                </a:lnTo>
                <a:lnTo>
                  <a:pt x="20289" y="4057"/>
                </a:lnTo>
                <a:lnTo>
                  <a:pt x="9601" y="10561"/>
                </a:lnTo>
                <a:lnTo>
                  <a:pt x="2880" y="16317"/>
                </a:lnTo>
                <a:lnTo>
                  <a:pt x="0" y="23038"/>
                </a:lnTo>
                <a:lnTo>
                  <a:pt x="11" y="31603"/>
                </a:lnTo>
                <a:lnTo>
                  <a:pt x="3194" y="44034"/>
                </a:lnTo>
                <a:lnTo>
                  <a:pt x="12496" y="53757"/>
                </a:lnTo>
                <a:lnTo>
                  <a:pt x="6720" y="40320"/>
                </a:lnTo>
                <a:lnTo>
                  <a:pt x="4815" y="36481"/>
                </a:lnTo>
                <a:lnTo>
                  <a:pt x="4815" y="28802"/>
                </a:lnTo>
                <a:lnTo>
                  <a:pt x="5775" y="25920"/>
                </a:lnTo>
                <a:lnTo>
                  <a:pt x="8656" y="23038"/>
                </a:lnTo>
                <a:lnTo>
                  <a:pt x="11521" y="20157"/>
                </a:lnTo>
                <a:lnTo>
                  <a:pt x="16322" y="17276"/>
                </a:lnTo>
                <a:lnTo>
                  <a:pt x="21122" y="16317"/>
                </a:lnTo>
                <a:lnTo>
                  <a:pt x="26883" y="14401"/>
                </a:lnTo>
                <a:lnTo>
                  <a:pt x="31683" y="13437"/>
                </a:lnTo>
                <a:lnTo>
                  <a:pt x="40325" y="13437"/>
                </a:lnTo>
                <a:lnTo>
                  <a:pt x="45125" y="14401"/>
                </a:lnTo>
                <a:lnTo>
                  <a:pt x="50886" y="15358"/>
                </a:lnTo>
                <a:lnTo>
                  <a:pt x="52806" y="17276"/>
                </a:lnTo>
                <a:lnTo>
                  <a:pt x="54726" y="20157"/>
                </a:lnTo>
                <a:lnTo>
                  <a:pt x="55686" y="23038"/>
                </a:lnTo>
                <a:lnTo>
                  <a:pt x="56647" y="25920"/>
                </a:lnTo>
                <a:lnTo>
                  <a:pt x="57607" y="28802"/>
                </a:lnTo>
                <a:lnTo>
                  <a:pt x="57607" y="30719"/>
                </a:lnTo>
                <a:lnTo>
                  <a:pt x="61447" y="48958"/>
                </a:lnTo>
                <a:lnTo>
                  <a:pt x="64328" y="43196"/>
                </a:lnTo>
                <a:lnTo>
                  <a:pt x="64328" y="36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6" name="object 1586"/>
          <p:cNvSpPr/>
          <p:nvPr/>
        </p:nvSpPr>
        <p:spPr>
          <a:xfrm>
            <a:off x="5104394" y="8650348"/>
            <a:ext cx="72969" cy="54720"/>
          </a:xfrm>
          <a:custGeom>
            <a:avLst/>
            <a:gdLst/>
            <a:ahLst/>
            <a:cxnLst/>
            <a:rect l="l" t="t" r="r" b="b"/>
            <a:pathLst>
              <a:path w="72969" h="54720">
                <a:moveTo>
                  <a:pt x="3840" y="32641"/>
                </a:moveTo>
                <a:lnTo>
                  <a:pt x="3840" y="23038"/>
                </a:lnTo>
                <a:lnTo>
                  <a:pt x="6720" y="8638"/>
                </a:lnTo>
                <a:lnTo>
                  <a:pt x="1935" y="13441"/>
                </a:lnTo>
                <a:lnTo>
                  <a:pt x="0" y="20157"/>
                </a:lnTo>
                <a:lnTo>
                  <a:pt x="0" y="36481"/>
                </a:lnTo>
                <a:lnTo>
                  <a:pt x="1935" y="42237"/>
                </a:lnTo>
                <a:lnTo>
                  <a:pt x="6720" y="47041"/>
                </a:lnTo>
                <a:lnTo>
                  <a:pt x="11521" y="52798"/>
                </a:lnTo>
                <a:lnTo>
                  <a:pt x="16322" y="54720"/>
                </a:lnTo>
                <a:lnTo>
                  <a:pt x="26883" y="54720"/>
                </a:lnTo>
                <a:lnTo>
                  <a:pt x="31683" y="53756"/>
                </a:lnTo>
                <a:lnTo>
                  <a:pt x="35524" y="51840"/>
                </a:lnTo>
                <a:lnTo>
                  <a:pt x="39364" y="48958"/>
                </a:lnTo>
                <a:lnTo>
                  <a:pt x="44165" y="44160"/>
                </a:lnTo>
                <a:lnTo>
                  <a:pt x="49926" y="36481"/>
                </a:lnTo>
                <a:lnTo>
                  <a:pt x="55686" y="44160"/>
                </a:lnTo>
                <a:lnTo>
                  <a:pt x="60487" y="48958"/>
                </a:lnTo>
                <a:lnTo>
                  <a:pt x="64328" y="42237"/>
                </a:lnTo>
                <a:lnTo>
                  <a:pt x="59527" y="40320"/>
                </a:lnTo>
                <a:lnTo>
                  <a:pt x="56647" y="37438"/>
                </a:lnTo>
                <a:lnTo>
                  <a:pt x="52806" y="33599"/>
                </a:lnTo>
                <a:lnTo>
                  <a:pt x="56082" y="29669"/>
                </a:lnTo>
                <a:lnTo>
                  <a:pt x="65615" y="19201"/>
                </a:lnTo>
                <a:lnTo>
                  <a:pt x="72969" y="12478"/>
                </a:lnTo>
                <a:lnTo>
                  <a:pt x="71048" y="0"/>
                </a:lnTo>
                <a:lnTo>
                  <a:pt x="65288" y="1923"/>
                </a:lnTo>
                <a:lnTo>
                  <a:pt x="60487" y="4797"/>
                </a:lnTo>
                <a:lnTo>
                  <a:pt x="56647" y="7679"/>
                </a:lnTo>
                <a:lnTo>
                  <a:pt x="51846" y="13441"/>
                </a:lnTo>
                <a:lnTo>
                  <a:pt x="45125" y="22079"/>
                </a:lnTo>
                <a:lnTo>
                  <a:pt x="40325" y="13441"/>
                </a:lnTo>
                <a:lnTo>
                  <a:pt x="35524" y="8638"/>
                </a:lnTo>
                <a:lnTo>
                  <a:pt x="31683" y="5762"/>
                </a:lnTo>
                <a:lnTo>
                  <a:pt x="27843" y="2881"/>
                </a:lnTo>
                <a:lnTo>
                  <a:pt x="24963" y="1923"/>
                </a:lnTo>
                <a:lnTo>
                  <a:pt x="15361" y="1923"/>
                </a:lnTo>
                <a:lnTo>
                  <a:pt x="11521" y="13441"/>
                </a:lnTo>
                <a:lnTo>
                  <a:pt x="15361" y="12478"/>
                </a:lnTo>
                <a:lnTo>
                  <a:pt x="26883" y="12478"/>
                </a:lnTo>
                <a:lnTo>
                  <a:pt x="30723" y="14400"/>
                </a:lnTo>
                <a:lnTo>
                  <a:pt x="33604" y="16317"/>
                </a:lnTo>
                <a:lnTo>
                  <a:pt x="37444" y="19199"/>
                </a:lnTo>
                <a:lnTo>
                  <a:pt x="42245" y="24961"/>
                </a:lnTo>
                <a:lnTo>
                  <a:pt x="32644" y="37438"/>
                </a:lnTo>
                <a:lnTo>
                  <a:pt x="30723" y="39355"/>
                </a:lnTo>
                <a:lnTo>
                  <a:pt x="27843" y="41279"/>
                </a:lnTo>
                <a:lnTo>
                  <a:pt x="25923" y="42237"/>
                </a:lnTo>
                <a:lnTo>
                  <a:pt x="23042" y="44160"/>
                </a:lnTo>
                <a:lnTo>
                  <a:pt x="14401" y="44160"/>
                </a:lnTo>
                <a:lnTo>
                  <a:pt x="11521" y="43196"/>
                </a:lnTo>
                <a:lnTo>
                  <a:pt x="8656" y="39355"/>
                </a:lnTo>
                <a:lnTo>
                  <a:pt x="5775" y="36481"/>
                </a:lnTo>
                <a:lnTo>
                  <a:pt x="3840" y="32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7" name="object 1587"/>
          <p:cNvSpPr/>
          <p:nvPr/>
        </p:nvSpPr>
        <p:spPr>
          <a:xfrm>
            <a:off x="5164881" y="8650348"/>
            <a:ext cx="40309" cy="55679"/>
          </a:xfrm>
          <a:custGeom>
            <a:avLst/>
            <a:gdLst/>
            <a:ahLst/>
            <a:cxnLst/>
            <a:rect l="l" t="t" r="r" b="b"/>
            <a:pathLst>
              <a:path w="40309" h="55679">
                <a:moveTo>
                  <a:pt x="12481" y="55679"/>
                </a:moveTo>
                <a:lnTo>
                  <a:pt x="22082" y="55679"/>
                </a:lnTo>
                <a:lnTo>
                  <a:pt x="26868" y="53756"/>
                </a:lnTo>
                <a:lnTo>
                  <a:pt x="31683" y="49917"/>
                </a:lnTo>
                <a:lnTo>
                  <a:pt x="37429" y="44160"/>
                </a:lnTo>
                <a:lnTo>
                  <a:pt x="40309" y="37438"/>
                </a:lnTo>
                <a:lnTo>
                  <a:pt x="40309" y="19199"/>
                </a:lnTo>
                <a:lnTo>
                  <a:pt x="38404" y="12478"/>
                </a:lnTo>
                <a:lnTo>
                  <a:pt x="33588" y="7679"/>
                </a:lnTo>
                <a:lnTo>
                  <a:pt x="28803" y="1923"/>
                </a:lnTo>
                <a:lnTo>
                  <a:pt x="23027" y="0"/>
                </a:lnTo>
                <a:lnTo>
                  <a:pt x="10561" y="0"/>
                </a:lnTo>
                <a:lnTo>
                  <a:pt x="12481" y="12478"/>
                </a:lnTo>
                <a:lnTo>
                  <a:pt x="15361" y="10561"/>
                </a:lnTo>
                <a:lnTo>
                  <a:pt x="18242" y="9602"/>
                </a:lnTo>
                <a:lnTo>
                  <a:pt x="25923" y="9602"/>
                </a:lnTo>
                <a:lnTo>
                  <a:pt x="29748" y="11519"/>
                </a:lnTo>
                <a:lnTo>
                  <a:pt x="32644" y="14400"/>
                </a:lnTo>
                <a:lnTo>
                  <a:pt x="35524" y="17282"/>
                </a:lnTo>
                <a:lnTo>
                  <a:pt x="36469" y="22079"/>
                </a:lnTo>
                <a:lnTo>
                  <a:pt x="36469" y="32641"/>
                </a:lnTo>
                <a:lnTo>
                  <a:pt x="34549" y="36481"/>
                </a:lnTo>
                <a:lnTo>
                  <a:pt x="31683" y="40320"/>
                </a:lnTo>
                <a:lnTo>
                  <a:pt x="27843" y="43196"/>
                </a:lnTo>
                <a:lnTo>
                  <a:pt x="22082" y="45118"/>
                </a:lnTo>
                <a:lnTo>
                  <a:pt x="11521" y="45118"/>
                </a:lnTo>
                <a:lnTo>
                  <a:pt x="7680" y="44160"/>
                </a:lnTo>
                <a:lnTo>
                  <a:pt x="3840" y="42237"/>
                </a:lnTo>
                <a:lnTo>
                  <a:pt x="0" y="48958"/>
                </a:lnTo>
                <a:lnTo>
                  <a:pt x="3840" y="51840"/>
                </a:lnTo>
                <a:lnTo>
                  <a:pt x="7680" y="54720"/>
                </a:lnTo>
                <a:lnTo>
                  <a:pt x="12481" y="55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8" name="object 1588"/>
          <p:cNvSpPr/>
          <p:nvPr/>
        </p:nvSpPr>
        <p:spPr>
          <a:xfrm>
            <a:off x="5108234" y="8652272"/>
            <a:ext cx="11521" cy="21115"/>
          </a:xfrm>
          <a:custGeom>
            <a:avLst/>
            <a:gdLst/>
            <a:ahLst/>
            <a:cxnLst/>
            <a:rect l="l" t="t" r="r" b="b"/>
            <a:pathLst>
              <a:path w="11521" h="21115">
                <a:moveTo>
                  <a:pt x="0" y="21115"/>
                </a:moveTo>
                <a:lnTo>
                  <a:pt x="1935" y="17276"/>
                </a:lnTo>
                <a:lnTo>
                  <a:pt x="4815" y="14394"/>
                </a:lnTo>
                <a:lnTo>
                  <a:pt x="7680" y="11518"/>
                </a:lnTo>
                <a:lnTo>
                  <a:pt x="11521" y="0"/>
                </a:lnTo>
                <a:lnTo>
                  <a:pt x="6720" y="2874"/>
                </a:lnTo>
                <a:lnTo>
                  <a:pt x="2880" y="6714"/>
                </a:lnTo>
                <a:lnTo>
                  <a:pt x="0" y="21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9" name="object 1589"/>
          <p:cNvSpPr/>
          <p:nvPr/>
        </p:nvSpPr>
        <p:spPr>
          <a:xfrm>
            <a:off x="5277200" y="8868262"/>
            <a:ext cx="99837" cy="64317"/>
          </a:xfrm>
          <a:custGeom>
            <a:avLst/>
            <a:gdLst/>
            <a:ahLst/>
            <a:cxnLst/>
            <a:rect l="l" t="t" r="r" b="b"/>
            <a:pathLst>
              <a:path w="99837" h="64317">
                <a:moveTo>
                  <a:pt x="10561" y="31676"/>
                </a:moveTo>
                <a:lnTo>
                  <a:pt x="13441" y="27837"/>
                </a:lnTo>
                <a:lnTo>
                  <a:pt x="17282" y="23996"/>
                </a:lnTo>
                <a:lnTo>
                  <a:pt x="21122" y="20157"/>
                </a:lnTo>
                <a:lnTo>
                  <a:pt x="25907" y="18240"/>
                </a:lnTo>
                <a:lnTo>
                  <a:pt x="32628" y="18240"/>
                </a:lnTo>
                <a:lnTo>
                  <a:pt x="46612" y="21289"/>
                </a:lnTo>
                <a:lnTo>
                  <a:pt x="59512" y="28802"/>
                </a:lnTo>
                <a:lnTo>
                  <a:pt x="67643" y="35079"/>
                </a:lnTo>
                <a:lnTo>
                  <a:pt x="76368" y="42874"/>
                </a:lnTo>
                <a:lnTo>
                  <a:pt x="86139" y="52592"/>
                </a:lnTo>
                <a:lnTo>
                  <a:pt x="96956" y="64317"/>
                </a:lnTo>
                <a:lnTo>
                  <a:pt x="99837" y="64317"/>
                </a:lnTo>
                <a:lnTo>
                  <a:pt x="99837" y="6720"/>
                </a:lnTo>
                <a:lnTo>
                  <a:pt x="80634" y="0"/>
                </a:lnTo>
                <a:lnTo>
                  <a:pt x="80634" y="2881"/>
                </a:lnTo>
                <a:lnTo>
                  <a:pt x="82555" y="3840"/>
                </a:lnTo>
                <a:lnTo>
                  <a:pt x="84475" y="4799"/>
                </a:lnTo>
                <a:lnTo>
                  <a:pt x="85435" y="6720"/>
                </a:lnTo>
                <a:lnTo>
                  <a:pt x="87355" y="8638"/>
                </a:lnTo>
                <a:lnTo>
                  <a:pt x="87355" y="10561"/>
                </a:lnTo>
                <a:lnTo>
                  <a:pt x="88315" y="12478"/>
                </a:lnTo>
                <a:lnTo>
                  <a:pt x="88315" y="48958"/>
                </a:lnTo>
                <a:lnTo>
                  <a:pt x="86324" y="46603"/>
                </a:lnTo>
                <a:lnTo>
                  <a:pt x="78167" y="38746"/>
                </a:lnTo>
                <a:lnTo>
                  <a:pt x="65272" y="26878"/>
                </a:lnTo>
                <a:lnTo>
                  <a:pt x="61040" y="22874"/>
                </a:lnTo>
                <a:lnTo>
                  <a:pt x="50382" y="14724"/>
                </a:lnTo>
                <a:lnTo>
                  <a:pt x="40309" y="9596"/>
                </a:lnTo>
                <a:lnTo>
                  <a:pt x="35524" y="6720"/>
                </a:lnTo>
                <a:lnTo>
                  <a:pt x="30708" y="5757"/>
                </a:lnTo>
                <a:lnTo>
                  <a:pt x="18242" y="5757"/>
                </a:lnTo>
                <a:lnTo>
                  <a:pt x="12466" y="8638"/>
                </a:lnTo>
                <a:lnTo>
                  <a:pt x="7680" y="13437"/>
                </a:lnTo>
                <a:lnTo>
                  <a:pt x="2880" y="19199"/>
                </a:lnTo>
                <a:lnTo>
                  <a:pt x="0" y="25920"/>
                </a:lnTo>
                <a:lnTo>
                  <a:pt x="0" y="41279"/>
                </a:lnTo>
                <a:lnTo>
                  <a:pt x="1920" y="47036"/>
                </a:lnTo>
                <a:lnTo>
                  <a:pt x="6720" y="51840"/>
                </a:lnTo>
                <a:lnTo>
                  <a:pt x="11521" y="56637"/>
                </a:lnTo>
                <a:lnTo>
                  <a:pt x="18242" y="60478"/>
                </a:lnTo>
                <a:lnTo>
                  <a:pt x="27843" y="61437"/>
                </a:lnTo>
                <a:lnTo>
                  <a:pt x="27843" y="58555"/>
                </a:lnTo>
                <a:lnTo>
                  <a:pt x="22067" y="56637"/>
                </a:lnTo>
                <a:lnTo>
                  <a:pt x="18242" y="53757"/>
                </a:lnTo>
                <a:lnTo>
                  <a:pt x="15346" y="49917"/>
                </a:lnTo>
                <a:lnTo>
                  <a:pt x="12466" y="46078"/>
                </a:lnTo>
                <a:lnTo>
                  <a:pt x="10561" y="42237"/>
                </a:lnTo>
                <a:lnTo>
                  <a:pt x="10561" y="316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0" name="object 1590"/>
          <p:cNvSpPr/>
          <p:nvPr/>
        </p:nvSpPr>
        <p:spPr>
          <a:xfrm>
            <a:off x="5277200" y="8793383"/>
            <a:ext cx="100797" cy="63360"/>
          </a:xfrm>
          <a:custGeom>
            <a:avLst/>
            <a:gdLst/>
            <a:ahLst/>
            <a:cxnLst/>
            <a:rect l="l" t="t" r="r" b="b"/>
            <a:pathLst>
              <a:path w="100797" h="63360">
                <a:moveTo>
                  <a:pt x="36469" y="48958"/>
                </a:moveTo>
                <a:lnTo>
                  <a:pt x="27843" y="47036"/>
                </a:lnTo>
                <a:lnTo>
                  <a:pt x="19187" y="46078"/>
                </a:lnTo>
                <a:lnTo>
                  <a:pt x="23027" y="58561"/>
                </a:lnTo>
                <a:lnTo>
                  <a:pt x="37298" y="62282"/>
                </a:lnTo>
                <a:lnTo>
                  <a:pt x="50871" y="63360"/>
                </a:lnTo>
                <a:lnTo>
                  <a:pt x="61065" y="62779"/>
                </a:lnTo>
                <a:lnTo>
                  <a:pt x="73799" y="60155"/>
                </a:lnTo>
                <a:lnTo>
                  <a:pt x="84475" y="55680"/>
                </a:lnTo>
                <a:lnTo>
                  <a:pt x="87744" y="53626"/>
                </a:lnTo>
                <a:lnTo>
                  <a:pt x="97709" y="43715"/>
                </a:lnTo>
                <a:lnTo>
                  <a:pt x="100797" y="32641"/>
                </a:lnTo>
                <a:lnTo>
                  <a:pt x="100797" y="27837"/>
                </a:lnTo>
                <a:lnTo>
                  <a:pt x="99837" y="23039"/>
                </a:lnTo>
                <a:lnTo>
                  <a:pt x="95996" y="17282"/>
                </a:lnTo>
                <a:lnTo>
                  <a:pt x="92156" y="12478"/>
                </a:lnTo>
                <a:lnTo>
                  <a:pt x="86395" y="8638"/>
                </a:lnTo>
                <a:lnTo>
                  <a:pt x="78714" y="4799"/>
                </a:lnTo>
                <a:lnTo>
                  <a:pt x="63854" y="1009"/>
                </a:lnTo>
                <a:lnTo>
                  <a:pt x="49911" y="0"/>
                </a:lnTo>
                <a:lnTo>
                  <a:pt x="47519" y="28"/>
                </a:lnTo>
                <a:lnTo>
                  <a:pt x="33478" y="1545"/>
                </a:lnTo>
                <a:lnTo>
                  <a:pt x="21542" y="5376"/>
                </a:lnTo>
                <a:lnTo>
                  <a:pt x="11521" y="11519"/>
                </a:lnTo>
                <a:lnTo>
                  <a:pt x="3840" y="17282"/>
                </a:lnTo>
                <a:lnTo>
                  <a:pt x="0" y="23998"/>
                </a:lnTo>
                <a:lnTo>
                  <a:pt x="0" y="36481"/>
                </a:lnTo>
                <a:lnTo>
                  <a:pt x="1920" y="40321"/>
                </a:lnTo>
                <a:lnTo>
                  <a:pt x="4800" y="45119"/>
                </a:lnTo>
                <a:lnTo>
                  <a:pt x="8625" y="50875"/>
                </a:lnTo>
                <a:lnTo>
                  <a:pt x="5760" y="37440"/>
                </a:lnTo>
                <a:lnTo>
                  <a:pt x="4800" y="34558"/>
                </a:lnTo>
                <a:lnTo>
                  <a:pt x="4800" y="28802"/>
                </a:lnTo>
                <a:lnTo>
                  <a:pt x="5760" y="26878"/>
                </a:lnTo>
                <a:lnTo>
                  <a:pt x="6720" y="24961"/>
                </a:lnTo>
                <a:lnTo>
                  <a:pt x="9601" y="22081"/>
                </a:lnTo>
                <a:lnTo>
                  <a:pt x="13441" y="19199"/>
                </a:lnTo>
                <a:lnTo>
                  <a:pt x="19187" y="18240"/>
                </a:lnTo>
                <a:lnTo>
                  <a:pt x="21208" y="17461"/>
                </a:lnTo>
                <a:lnTo>
                  <a:pt x="32683" y="15077"/>
                </a:lnTo>
                <a:lnTo>
                  <a:pt x="47030" y="14401"/>
                </a:lnTo>
                <a:lnTo>
                  <a:pt x="57976" y="14607"/>
                </a:lnTo>
                <a:lnTo>
                  <a:pt x="70944" y="15558"/>
                </a:lnTo>
                <a:lnTo>
                  <a:pt x="81594" y="17282"/>
                </a:lnTo>
                <a:lnTo>
                  <a:pt x="87355" y="19199"/>
                </a:lnTo>
                <a:lnTo>
                  <a:pt x="91196" y="21122"/>
                </a:lnTo>
                <a:lnTo>
                  <a:pt x="93116" y="23998"/>
                </a:lnTo>
                <a:lnTo>
                  <a:pt x="95996" y="26878"/>
                </a:lnTo>
                <a:lnTo>
                  <a:pt x="96956" y="29760"/>
                </a:lnTo>
                <a:lnTo>
                  <a:pt x="96956" y="37440"/>
                </a:lnTo>
                <a:lnTo>
                  <a:pt x="93116" y="41279"/>
                </a:lnTo>
                <a:lnTo>
                  <a:pt x="86395" y="44160"/>
                </a:lnTo>
                <a:lnTo>
                  <a:pt x="79337" y="46543"/>
                </a:lnTo>
                <a:lnTo>
                  <a:pt x="67021" y="48455"/>
                </a:lnTo>
                <a:lnTo>
                  <a:pt x="52791" y="48958"/>
                </a:lnTo>
                <a:lnTo>
                  <a:pt x="36469" y="48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1" name="object 1591"/>
          <p:cNvSpPr/>
          <p:nvPr/>
        </p:nvSpPr>
        <p:spPr>
          <a:xfrm>
            <a:off x="5282961" y="8830824"/>
            <a:ext cx="17266" cy="21121"/>
          </a:xfrm>
          <a:custGeom>
            <a:avLst/>
            <a:gdLst/>
            <a:ahLst/>
            <a:cxnLst/>
            <a:rect l="l" t="t" r="r" b="b"/>
            <a:pathLst>
              <a:path w="17266" h="21121">
                <a:moveTo>
                  <a:pt x="8641" y="17282"/>
                </a:moveTo>
                <a:lnTo>
                  <a:pt x="17266" y="21121"/>
                </a:lnTo>
                <a:lnTo>
                  <a:pt x="13426" y="8638"/>
                </a:lnTo>
                <a:lnTo>
                  <a:pt x="7680" y="6720"/>
                </a:lnTo>
                <a:lnTo>
                  <a:pt x="3840" y="2881"/>
                </a:lnTo>
                <a:lnTo>
                  <a:pt x="0" y="0"/>
                </a:lnTo>
                <a:lnTo>
                  <a:pt x="2865" y="13435"/>
                </a:lnTo>
                <a:lnTo>
                  <a:pt x="8641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2" name="object 1592"/>
          <p:cNvSpPr/>
          <p:nvPr/>
        </p:nvSpPr>
        <p:spPr>
          <a:xfrm>
            <a:off x="5277200" y="8720428"/>
            <a:ext cx="100797" cy="57596"/>
          </a:xfrm>
          <a:custGeom>
            <a:avLst/>
            <a:gdLst/>
            <a:ahLst/>
            <a:cxnLst/>
            <a:rect l="l" t="t" r="r" b="b"/>
            <a:pathLst>
              <a:path w="100797" h="57596">
                <a:moveTo>
                  <a:pt x="9601" y="40315"/>
                </a:moveTo>
                <a:lnTo>
                  <a:pt x="5760" y="37440"/>
                </a:lnTo>
                <a:lnTo>
                  <a:pt x="4800" y="34558"/>
                </a:lnTo>
                <a:lnTo>
                  <a:pt x="4800" y="28795"/>
                </a:lnTo>
                <a:lnTo>
                  <a:pt x="5760" y="25914"/>
                </a:lnTo>
                <a:lnTo>
                  <a:pt x="9601" y="21116"/>
                </a:lnTo>
                <a:lnTo>
                  <a:pt x="13441" y="19199"/>
                </a:lnTo>
                <a:lnTo>
                  <a:pt x="19187" y="17276"/>
                </a:lnTo>
                <a:lnTo>
                  <a:pt x="32630" y="14990"/>
                </a:lnTo>
                <a:lnTo>
                  <a:pt x="47030" y="14395"/>
                </a:lnTo>
                <a:lnTo>
                  <a:pt x="57976" y="14602"/>
                </a:lnTo>
                <a:lnTo>
                  <a:pt x="70944" y="15554"/>
                </a:lnTo>
                <a:lnTo>
                  <a:pt x="81594" y="17276"/>
                </a:lnTo>
                <a:lnTo>
                  <a:pt x="87355" y="18234"/>
                </a:lnTo>
                <a:lnTo>
                  <a:pt x="91196" y="21116"/>
                </a:lnTo>
                <a:lnTo>
                  <a:pt x="93116" y="23996"/>
                </a:lnTo>
                <a:lnTo>
                  <a:pt x="95996" y="25914"/>
                </a:lnTo>
                <a:lnTo>
                  <a:pt x="96956" y="28795"/>
                </a:lnTo>
                <a:lnTo>
                  <a:pt x="96956" y="37440"/>
                </a:lnTo>
                <a:lnTo>
                  <a:pt x="93116" y="41279"/>
                </a:lnTo>
                <a:lnTo>
                  <a:pt x="87743" y="52924"/>
                </a:lnTo>
                <a:lnTo>
                  <a:pt x="97708" y="43467"/>
                </a:lnTo>
                <a:lnTo>
                  <a:pt x="100797" y="31677"/>
                </a:lnTo>
                <a:lnTo>
                  <a:pt x="100797" y="26878"/>
                </a:lnTo>
                <a:lnTo>
                  <a:pt x="99837" y="22075"/>
                </a:lnTo>
                <a:lnTo>
                  <a:pt x="95996" y="17276"/>
                </a:lnTo>
                <a:lnTo>
                  <a:pt x="92156" y="12478"/>
                </a:lnTo>
                <a:lnTo>
                  <a:pt x="86395" y="7679"/>
                </a:lnTo>
                <a:lnTo>
                  <a:pt x="78714" y="4799"/>
                </a:lnTo>
                <a:lnTo>
                  <a:pt x="63854" y="1009"/>
                </a:lnTo>
                <a:lnTo>
                  <a:pt x="49911" y="0"/>
                </a:lnTo>
                <a:lnTo>
                  <a:pt x="47824" y="21"/>
                </a:lnTo>
                <a:lnTo>
                  <a:pt x="33652" y="1464"/>
                </a:lnTo>
                <a:lnTo>
                  <a:pt x="21615" y="5038"/>
                </a:lnTo>
                <a:lnTo>
                  <a:pt x="11521" y="10555"/>
                </a:lnTo>
                <a:lnTo>
                  <a:pt x="3840" y="17276"/>
                </a:lnTo>
                <a:lnTo>
                  <a:pt x="0" y="23996"/>
                </a:lnTo>
                <a:lnTo>
                  <a:pt x="0" y="35516"/>
                </a:lnTo>
                <a:lnTo>
                  <a:pt x="1920" y="40315"/>
                </a:lnTo>
                <a:lnTo>
                  <a:pt x="4800" y="44154"/>
                </a:lnTo>
                <a:lnTo>
                  <a:pt x="8625" y="49917"/>
                </a:lnTo>
                <a:lnTo>
                  <a:pt x="14401" y="54716"/>
                </a:lnTo>
                <a:lnTo>
                  <a:pt x="23027" y="57596"/>
                </a:lnTo>
                <a:lnTo>
                  <a:pt x="19187" y="46078"/>
                </a:lnTo>
                <a:lnTo>
                  <a:pt x="13441" y="43196"/>
                </a:lnTo>
                <a:lnTo>
                  <a:pt x="9601" y="403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3" name="object 1593"/>
          <p:cNvSpPr/>
          <p:nvPr/>
        </p:nvSpPr>
        <p:spPr>
          <a:xfrm>
            <a:off x="5296387" y="8761707"/>
            <a:ext cx="73929" cy="21116"/>
          </a:xfrm>
          <a:custGeom>
            <a:avLst/>
            <a:gdLst/>
            <a:ahLst/>
            <a:cxnLst/>
            <a:rect l="l" t="t" r="r" b="b"/>
            <a:pathLst>
              <a:path w="73929" h="21116">
                <a:moveTo>
                  <a:pt x="17282" y="6716"/>
                </a:moveTo>
                <a:lnTo>
                  <a:pt x="8656" y="5757"/>
                </a:lnTo>
                <a:lnTo>
                  <a:pt x="0" y="4799"/>
                </a:lnTo>
                <a:lnTo>
                  <a:pt x="3840" y="16317"/>
                </a:lnTo>
                <a:lnTo>
                  <a:pt x="6225" y="17395"/>
                </a:lnTo>
                <a:lnTo>
                  <a:pt x="18111" y="20360"/>
                </a:lnTo>
                <a:lnTo>
                  <a:pt x="31683" y="21116"/>
                </a:lnTo>
                <a:lnTo>
                  <a:pt x="41878" y="20683"/>
                </a:lnTo>
                <a:lnTo>
                  <a:pt x="54612" y="18336"/>
                </a:lnTo>
                <a:lnTo>
                  <a:pt x="65288" y="13437"/>
                </a:lnTo>
                <a:lnTo>
                  <a:pt x="68556" y="11645"/>
                </a:lnTo>
                <a:lnTo>
                  <a:pt x="73929" y="0"/>
                </a:lnTo>
                <a:lnTo>
                  <a:pt x="67208" y="2875"/>
                </a:lnTo>
                <a:lnTo>
                  <a:pt x="60149" y="4854"/>
                </a:lnTo>
                <a:lnTo>
                  <a:pt x="47834" y="6922"/>
                </a:lnTo>
                <a:lnTo>
                  <a:pt x="33604" y="7679"/>
                </a:lnTo>
                <a:lnTo>
                  <a:pt x="25923" y="7679"/>
                </a:lnTo>
                <a:lnTo>
                  <a:pt x="17282" y="67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4" name="object 1594"/>
          <p:cNvSpPr/>
          <p:nvPr/>
        </p:nvSpPr>
        <p:spPr>
          <a:xfrm>
            <a:off x="5277200" y="8646508"/>
            <a:ext cx="100797" cy="63360"/>
          </a:xfrm>
          <a:custGeom>
            <a:avLst/>
            <a:gdLst/>
            <a:ahLst/>
            <a:cxnLst/>
            <a:rect l="l" t="t" r="r" b="b"/>
            <a:pathLst>
              <a:path w="100797" h="63360">
                <a:moveTo>
                  <a:pt x="36469" y="48958"/>
                </a:moveTo>
                <a:lnTo>
                  <a:pt x="27843" y="47036"/>
                </a:lnTo>
                <a:lnTo>
                  <a:pt x="19187" y="46078"/>
                </a:lnTo>
                <a:lnTo>
                  <a:pt x="23027" y="58561"/>
                </a:lnTo>
                <a:lnTo>
                  <a:pt x="37298" y="62282"/>
                </a:lnTo>
                <a:lnTo>
                  <a:pt x="50871" y="63360"/>
                </a:lnTo>
                <a:lnTo>
                  <a:pt x="61065" y="62779"/>
                </a:lnTo>
                <a:lnTo>
                  <a:pt x="73799" y="60155"/>
                </a:lnTo>
                <a:lnTo>
                  <a:pt x="84475" y="55680"/>
                </a:lnTo>
                <a:lnTo>
                  <a:pt x="87744" y="53626"/>
                </a:lnTo>
                <a:lnTo>
                  <a:pt x="97709" y="43715"/>
                </a:lnTo>
                <a:lnTo>
                  <a:pt x="100797" y="32641"/>
                </a:lnTo>
                <a:lnTo>
                  <a:pt x="100797" y="27837"/>
                </a:lnTo>
                <a:lnTo>
                  <a:pt x="99837" y="23039"/>
                </a:lnTo>
                <a:lnTo>
                  <a:pt x="95996" y="17282"/>
                </a:lnTo>
                <a:lnTo>
                  <a:pt x="92156" y="12478"/>
                </a:lnTo>
                <a:lnTo>
                  <a:pt x="86395" y="8638"/>
                </a:lnTo>
                <a:lnTo>
                  <a:pt x="78714" y="4799"/>
                </a:lnTo>
                <a:lnTo>
                  <a:pt x="63854" y="1011"/>
                </a:lnTo>
                <a:lnTo>
                  <a:pt x="49911" y="0"/>
                </a:lnTo>
                <a:lnTo>
                  <a:pt x="47519" y="28"/>
                </a:lnTo>
                <a:lnTo>
                  <a:pt x="33478" y="1545"/>
                </a:lnTo>
                <a:lnTo>
                  <a:pt x="21542" y="5376"/>
                </a:lnTo>
                <a:lnTo>
                  <a:pt x="11521" y="11519"/>
                </a:lnTo>
                <a:lnTo>
                  <a:pt x="3840" y="17282"/>
                </a:lnTo>
                <a:lnTo>
                  <a:pt x="0" y="23998"/>
                </a:lnTo>
                <a:lnTo>
                  <a:pt x="0" y="36481"/>
                </a:lnTo>
                <a:lnTo>
                  <a:pt x="1920" y="40321"/>
                </a:lnTo>
                <a:lnTo>
                  <a:pt x="4800" y="45119"/>
                </a:lnTo>
                <a:lnTo>
                  <a:pt x="8625" y="50881"/>
                </a:lnTo>
                <a:lnTo>
                  <a:pt x="5760" y="37440"/>
                </a:lnTo>
                <a:lnTo>
                  <a:pt x="4800" y="34558"/>
                </a:lnTo>
                <a:lnTo>
                  <a:pt x="4800" y="28802"/>
                </a:lnTo>
                <a:lnTo>
                  <a:pt x="5760" y="26878"/>
                </a:lnTo>
                <a:lnTo>
                  <a:pt x="6720" y="24961"/>
                </a:lnTo>
                <a:lnTo>
                  <a:pt x="9601" y="22081"/>
                </a:lnTo>
                <a:lnTo>
                  <a:pt x="13441" y="19199"/>
                </a:lnTo>
                <a:lnTo>
                  <a:pt x="19187" y="18240"/>
                </a:lnTo>
                <a:lnTo>
                  <a:pt x="21208" y="17461"/>
                </a:lnTo>
                <a:lnTo>
                  <a:pt x="32683" y="15077"/>
                </a:lnTo>
                <a:lnTo>
                  <a:pt x="47030" y="14401"/>
                </a:lnTo>
                <a:lnTo>
                  <a:pt x="57976" y="14607"/>
                </a:lnTo>
                <a:lnTo>
                  <a:pt x="70944" y="15558"/>
                </a:lnTo>
                <a:lnTo>
                  <a:pt x="81594" y="17282"/>
                </a:lnTo>
                <a:lnTo>
                  <a:pt x="87355" y="19199"/>
                </a:lnTo>
                <a:lnTo>
                  <a:pt x="91196" y="21122"/>
                </a:lnTo>
                <a:lnTo>
                  <a:pt x="93116" y="23998"/>
                </a:lnTo>
                <a:lnTo>
                  <a:pt x="95996" y="26878"/>
                </a:lnTo>
                <a:lnTo>
                  <a:pt x="96956" y="29760"/>
                </a:lnTo>
                <a:lnTo>
                  <a:pt x="96956" y="37440"/>
                </a:lnTo>
                <a:lnTo>
                  <a:pt x="93116" y="41279"/>
                </a:lnTo>
                <a:lnTo>
                  <a:pt x="86395" y="44160"/>
                </a:lnTo>
                <a:lnTo>
                  <a:pt x="79337" y="46543"/>
                </a:lnTo>
                <a:lnTo>
                  <a:pt x="67021" y="48455"/>
                </a:lnTo>
                <a:lnTo>
                  <a:pt x="52791" y="48958"/>
                </a:lnTo>
                <a:lnTo>
                  <a:pt x="36469" y="48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5" name="object 1595"/>
          <p:cNvSpPr/>
          <p:nvPr/>
        </p:nvSpPr>
        <p:spPr>
          <a:xfrm>
            <a:off x="5282961" y="8683948"/>
            <a:ext cx="17266" cy="21121"/>
          </a:xfrm>
          <a:custGeom>
            <a:avLst/>
            <a:gdLst/>
            <a:ahLst/>
            <a:cxnLst/>
            <a:rect l="l" t="t" r="r" b="b"/>
            <a:pathLst>
              <a:path w="17266" h="21121">
                <a:moveTo>
                  <a:pt x="8641" y="17282"/>
                </a:moveTo>
                <a:lnTo>
                  <a:pt x="17266" y="21121"/>
                </a:lnTo>
                <a:lnTo>
                  <a:pt x="13426" y="8638"/>
                </a:lnTo>
                <a:lnTo>
                  <a:pt x="7680" y="6720"/>
                </a:lnTo>
                <a:lnTo>
                  <a:pt x="3840" y="2881"/>
                </a:lnTo>
                <a:lnTo>
                  <a:pt x="0" y="0"/>
                </a:lnTo>
                <a:lnTo>
                  <a:pt x="2865" y="13441"/>
                </a:lnTo>
                <a:lnTo>
                  <a:pt x="8641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6" name="object 1596"/>
          <p:cNvSpPr/>
          <p:nvPr/>
        </p:nvSpPr>
        <p:spPr>
          <a:xfrm>
            <a:off x="5449991" y="8868262"/>
            <a:ext cx="99837" cy="64317"/>
          </a:xfrm>
          <a:custGeom>
            <a:avLst/>
            <a:gdLst/>
            <a:ahLst/>
            <a:cxnLst/>
            <a:rect l="l" t="t" r="r" b="b"/>
            <a:pathLst>
              <a:path w="99837" h="64317">
                <a:moveTo>
                  <a:pt x="11521" y="31676"/>
                </a:moveTo>
                <a:lnTo>
                  <a:pt x="13441" y="27837"/>
                </a:lnTo>
                <a:lnTo>
                  <a:pt x="17282" y="23996"/>
                </a:lnTo>
                <a:lnTo>
                  <a:pt x="21122" y="20157"/>
                </a:lnTo>
                <a:lnTo>
                  <a:pt x="25923" y="18240"/>
                </a:lnTo>
                <a:lnTo>
                  <a:pt x="32644" y="18240"/>
                </a:lnTo>
                <a:lnTo>
                  <a:pt x="46613" y="21286"/>
                </a:lnTo>
                <a:lnTo>
                  <a:pt x="59512" y="28802"/>
                </a:lnTo>
                <a:lnTo>
                  <a:pt x="67643" y="35079"/>
                </a:lnTo>
                <a:lnTo>
                  <a:pt x="76368" y="42874"/>
                </a:lnTo>
                <a:lnTo>
                  <a:pt x="86139" y="52592"/>
                </a:lnTo>
                <a:lnTo>
                  <a:pt x="96956" y="64317"/>
                </a:lnTo>
                <a:lnTo>
                  <a:pt x="99837" y="64317"/>
                </a:lnTo>
                <a:lnTo>
                  <a:pt x="99837" y="6720"/>
                </a:lnTo>
                <a:lnTo>
                  <a:pt x="80634" y="0"/>
                </a:lnTo>
                <a:lnTo>
                  <a:pt x="80634" y="2881"/>
                </a:lnTo>
                <a:lnTo>
                  <a:pt x="83515" y="3840"/>
                </a:lnTo>
                <a:lnTo>
                  <a:pt x="84475" y="4799"/>
                </a:lnTo>
                <a:lnTo>
                  <a:pt x="85435" y="6720"/>
                </a:lnTo>
                <a:lnTo>
                  <a:pt x="87355" y="8638"/>
                </a:lnTo>
                <a:lnTo>
                  <a:pt x="88315" y="10561"/>
                </a:lnTo>
                <a:lnTo>
                  <a:pt x="88315" y="48958"/>
                </a:lnTo>
                <a:lnTo>
                  <a:pt x="86324" y="46603"/>
                </a:lnTo>
                <a:lnTo>
                  <a:pt x="78167" y="38746"/>
                </a:lnTo>
                <a:lnTo>
                  <a:pt x="65272" y="26878"/>
                </a:lnTo>
                <a:lnTo>
                  <a:pt x="61050" y="22882"/>
                </a:lnTo>
                <a:lnTo>
                  <a:pt x="50395" y="14727"/>
                </a:lnTo>
                <a:lnTo>
                  <a:pt x="40325" y="9596"/>
                </a:lnTo>
                <a:lnTo>
                  <a:pt x="35509" y="6720"/>
                </a:lnTo>
                <a:lnTo>
                  <a:pt x="30723" y="5757"/>
                </a:lnTo>
                <a:lnTo>
                  <a:pt x="19202" y="5757"/>
                </a:lnTo>
                <a:lnTo>
                  <a:pt x="12481" y="8638"/>
                </a:lnTo>
                <a:lnTo>
                  <a:pt x="7680" y="13437"/>
                </a:lnTo>
                <a:lnTo>
                  <a:pt x="2880" y="19199"/>
                </a:lnTo>
                <a:lnTo>
                  <a:pt x="0" y="25920"/>
                </a:lnTo>
                <a:lnTo>
                  <a:pt x="0" y="41279"/>
                </a:lnTo>
                <a:lnTo>
                  <a:pt x="2880" y="47036"/>
                </a:lnTo>
                <a:lnTo>
                  <a:pt x="7680" y="51840"/>
                </a:lnTo>
                <a:lnTo>
                  <a:pt x="12481" y="56637"/>
                </a:lnTo>
                <a:lnTo>
                  <a:pt x="19202" y="60478"/>
                </a:lnTo>
                <a:lnTo>
                  <a:pt x="27843" y="61437"/>
                </a:lnTo>
                <a:lnTo>
                  <a:pt x="27843" y="58555"/>
                </a:lnTo>
                <a:lnTo>
                  <a:pt x="22082" y="56637"/>
                </a:lnTo>
                <a:lnTo>
                  <a:pt x="18242" y="53757"/>
                </a:lnTo>
                <a:lnTo>
                  <a:pt x="15361" y="49917"/>
                </a:lnTo>
                <a:lnTo>
                  <a:pt x="12481" y="46078"/>
                </a:lnTo>
                <a:lnTo>
                  <a:pt x="11521" y="42237"/>
                </a:lnTo>
                <a:lnTo>
                  <a:pt x="11521" y="316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7" name="object 1597"/>
          <p:cNvSpPr/>
          <p:nvPr/>
        </p:nvSpPr>
        <p:spPr>
          <a:xfrm>
            <a:off x="5449991" y="8793383"/>
            <a:ext cx="101757" cy="63360"/>
          </a:xfrm>
          <a:custGeom>
            <a:avLst/>
            <a:gdLst/>
            <a:ahLst/>
            <a:cxnLst/>
            <a:rect l="l" t="t" r="r" b="b"/>
            <a:pathLst>
              <a:path w="101757" h="63360">
                <a:moveTo>
                  <a:pt x="36484" y="48958"/>
                </a:moveTo>
                <a:lnTo>
                  <a:pt x="27843" y="47036"/>
                </a:lnTo>
                <a:lnTo>
                  <a:pt x="19202" y="46078"/>
                </a:lnTo>
                <a:lnTo>
                  <a:pt x="23042" y="58561"/>
                </a:lnTo>
                <a:lnTo>
                  <a:pt x="37903" y="62348"/>
                </a:lnTo>
                <a:lnTo>
                  <a:pt x="51846" y="63360"/>
                </a:lnTo>
                <a:lnTo>
                  <a:pt x="60712" y="62866"/>
                </a:lnTo>
                <a:lnTo>
                  <a:pt x="73518" y="60256"/>
                </a:lnTo>
                <a:lnTo>
                  <a:pt x="84475" y="55680"/>
                </a:lnTo>
                <a:lnTo>
                  <a:pt x="88316" y="53259"/>
                </a:lnTo>
                <a:lnTo>
                  <a:pt x="98397" y="43508"/>
                </a:lnTo>
                <a:lnTo>
                  <a:pt x="101757" y="32641"/>
                </a:lnTo>
                <a:lnTo>
                  <a:pt x="101757" y="27837"/>
                </a:lnTo>
                <a:lnTo>
                  <a:pt x="99837" y="23039"/>
                </a:lnTo>
                <a:lnTo>
                  <a:pt x="95996" y="17282"/>
                </a:lnTo>
                <a:lnTo>
                  <a:pt x="92156" y="12478"/>
                </a:lnTo>
                <a:lnTo>
                  <a:pt x="86395" y="8638"/>
                </a:lnTo>
                <a:lnTo>
                  <a:pt x="78714" y="4799"/>
                </a:lnTo>
                <a:lnTo>
                  <a:pt x="63854" y="1009"/>
                </a:lnTo>
                <a:lnTo>
                  <a:pt x="49911" y="0"/>
                </a:lnTo>
                <a:lnTo>
                  <a:pt x="47521" y="28"/>
                </a:lnTo>
                <a:lnTo>
                  <a:pt x="33485" y="1545"/>
                </a:lnTo>
                <a:lnTo>
                  <a:pt x="21545" y="5376"/>
                </a:lnTo>
                <a:lnTo>
                  <a:pt x="11521" y="11519"/>
                </a:lnTo>
                <a:lnTo>
                  <a:pt x="3840" y="17282"/>
                </a:lnTo>
                <a:lnTo>
                  <a:pt x="0" y="23998"/>
                </a:lnTo>
                <a:lnTo>
                  <a:pt x="0" y="36481"/>
                </a:lnTo>
                <a:lnTo>
                  <a:pt x="1920" y="40321"/>
                </a:lnTo>
                <a:lnTo>
                  <a:pt x="4800" y="45119"/>
                </a:lnTo>
                <a:lnTo>
                  <a:pt x="8641" y="50875"/>
                </a:lnTo>
                <a:lnTo>
                  <a:pt x="6720" y="37440"/>
                </a:lnTo>
                <a:lnTo>
                  <a:pt x="4800" y="34558"/>
                </a:lnTo>
                <a:lnTo>
                  <a:pt x="4800" y="28802"/>
                </a:lnTo>
                <a:lnTo>
                  <a:pt x="5760" y="26878"/>
                </a:lnTo>
                <a:lnTo>
                  <a:pt x="7680" y="24961"/>
                </a:lnTo>
                <a:lnTo>
                  <a:pt x="9601" y="22081"/>
                </a:lnTo>
                <a:lnTo>
                  <a:pt x="13441" y="19199"/>
                </a:lnTo>
                <a:lnTo>
                  <a:pt x="19202" y="18240"/>
                </a:lnTo>
                <a:lnTo>
                  <a:pt x="21438" y="17464"/>
                </a:lnTo>
                <a:lnTo>
                  <a:pt x="32999" y="15078"/>
                </a:lnTo>
                <a:lnTo>
                  <a:pt x="47030" y="14401"/>
                </a:lnTo>
                <a:lnTo>
                  <a:pt x="58127" y="14607"/>
                </a:lnTo>
                <a:lnTo>
                  <a:pt x="71368" y="15558"/>
                </a:lnTo>
                <a:lnTo>
                  <a:pt x="81594" y="17282"/>
                </a:lnTo>
                <a:lnTo>
                  <a:pt x="87355" y="19199"/>
                </a:lnTo>
                <a:lnTo>
                  <a:pt x="91196" y="21122"/>
                </a:lnTo>
                <a:lnTo>
                  <a:pt x="93116" y="23998"/>
                </a:lnTo>
                <a:lnTo>
                  <a:pt x="95996" y="26878"/>
                </a:lnTo>
                <a:lnTo>
                  <a:pt x="96956" y="29760"/>
                </a:lnTo>
                <a:lnTo>
                  <a:pt x="96956" y="37440"/>
                </a:lnTo>
                <a:lnTo>
                  <a:pt x="93116" y="41279"/>
                </a:lnTo>
                <a:lnTo>
                  <a:pt x="86395" y="44160"/>
                </a:lnTo>
                <a:lnTo>
                  <a:pt x="79337" y="46543"/>
                </a:lnTo>
                <a:lnTo>
                  <a:pt x="67021" y="48455"/>
                </a:lnTo>
                <a:lnTo>
                  <a:pt x="52791" y="48958"/>
                </a:lnTo>
                <a:lnTo>
                  <a:pt x="36484" y="48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8" name="object 1598"/>
          <p:cNvSpPr/>
          <p:nvPr/>
        </p:nvSpPr>
        <p:spPr>
          <a:xfrm>
            <a:off x="5456712" y="8830824"/>
            <a:ext cx="16322" cy="21121"/>
          </a:xfrm>
          <a:custGeom>
            <a:avLst/>
            <a:gdLst/>
            <a:ahLst/>
            <a:cxnLst/>
            <a:rect l="l" t="t" r="r" b="b"/>
            <a:pathLst>
              <a:path w="16322" h="21121">
                <a:moveTo>
                  <a:pt x="7680" y="17282"/>
                </a:moveTo>
                <a:lnTo>
                  <a:pt x="16322" y="21121"/>
                </a:lnTo>
                <a:lnTo>
                  <a:pt x="12481" y="8638"/>
                </a:lnTo>
                <a:lnTo>
                  <a:pt x="6720" y="6720"/>
                </a:lnTo>
                <a:lnTo>
                  <a:pt x="2880" y="2881"/>
                </a:lnTo>
                <a:lnTo>
                  <a:pt x="0" y="0"/>
                </a:lnTo>
                <a:lnTo>
                  <a:pt x="1920" y="13435"/>
                </a:lnTo>
                <a:lnTo>
                  <a:pt x="7680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9" name="object 1599"/>
          <p:cNvSpPr/>
          <p:nvPr/>
        </p:nvSpPr>
        <p:spPr>
          <a:xfrm>
            <a:off x="5449991" y="8720428"/>
            <a:ext cx="101757" cy="57596"/>
          </a:xfrm>
          <a:custGeom>
            <a:avLst/>
            <a:gdLst/>
            <a:ahLst/>
            <a:cxnLst/>
            <a:rect l="l" t="t" r="r" b="b"/>
            <a:pathLst>
              <a:path w="101757" h="57596">
                <a:moveTo>
                  <a:pt x="9601" y="40315"/>
                </a:moveTo>
                <a:lnTo>
                  <a:pt x="6720" y="37440"/>
                </a:lnTo>
                <a:lnTo>
                  <a:pt x="4800" y="34558"/>
                </a:lnTo>
                <a:lnTo>
                  <a:pt x="4800" y="28795"/>
                </a:lnTo>
                <a:lnTo>
                  <a:pt x="5760" y="25914"/>
                </a:lnTo>
                <a:lnTo>
                  <a:pt x="7680" y="23996"/>
                </a:lnTo>
                <a:lnTo>
                  <a:pt x="9601" y="21116"/>
                </a:lnTo>
                <a:lnTo>
                  <a:pt x="13441" y="19199"/>
                </a:lnTo>
                <a:lnTo>
                  <a:pt x="19202" y="17276"/>
                </a:lnTo>
                <a:lnTo>
                  <a:pt x="32947" y="14990"/>
                </a:lnTo>
                <a:lnTo>
                  <a:pt x="47030" y="14395"/>
                </a:lnTo>
                <a:lnTo>
                  <a:pt x="58127" y="14602"/>
                </a:lnTo>
                <a:lnTo>
                  <a:pt x="71368" y="15554"/>
                </a:lnTo>
                <a:lnTo>
                  <a:pt x="81594" y="17276"/>
                </a:lnTo>
                <a:lnTo>
                  <a:pt x="87355" y="18234"/>
                </a:lnTo>
                <a:lnTo>
                  <a:pt x="91196" y="21116"/>
                </a:lnTo>
                <a:lnTo>
                  <a:pt x="93116" y="23996"/>
                </a:lnTo>
                <a:lnTo>
                  <a:pt x="95996" y="25914"/>
                </a:lnTo>
                <a:lnTo>
                  <a:pt x="96956" y="28795"/>
                </a:lnTo>
                <a:lnTo>
                  <a:pt x="96956" y="37440"/>
                </a:lnTo>
                <a:lnTo>
                  <a:pt x="93116" y="41279"/>
                </a:lnTo>
                <a:lnTo>
                  <a:pt x="88314" y="52596"/>
                </a:lnTo>
                <a:lnTo>
                  <a:pt x="98396" y="43258"/>
                </a:lnTo>
                <a:lnTo>
                  <a:pt x="101757" y="31677"/>
                </a:lnTo>
                <a:lnTo>
                  <a:pt x="101757" y="26878"/>
                </a:lnTo>
                <a:lnTo>
                  <a:pt x="99837" y="22075"/>
                </a:lnTo>
                <a:lnTo>
                  <a:pt x="95996" y="17276"/>
                </a:lnTo>
                <a:lnTo>
                  <a:pt x="92156" y="12478"/>
                </a:lnTo>
                <a:lnTo>
                  <a:pt x="86395" y="7679"/>
                </a:lnTo>
                <a:lnTo>
                  <a:pt x="78714" y="4799"/>
                </a:lnTo>
                <a:lnTo>
                  <a:pt x="63854" y="1009"/>
                </a:lnTo>
                <a:lnTo>
                  <a:pt x="49911" y="0"/>
                </a:lnTo>
                <a:lnTo>
                  <a:pt x="47825" y="21"/>
                </a:lnTo>
                <a:lnTo>
                  <a:pt x="33659" y="1464"/>
                </a:lnTo>
                <a:lnTo>
                  <a:pt x="21619" y="5038"/>
                </a:lnTo>
                <a:lnTo>
                  <a:pt x="11521" y="10555"/>
                </a:lnTo>
                <a:lnTo>
                  <a:pt x="3840" y="17276"/>
                </a:lnTo>
                <a:lnTo>
                  <a:pt x="0" y="23996"/>
                </a:lnTo>
                <a:lnTo>
                  <a:pt x="0" y="35516"/>
                </a:lnTo>
                <a:lnTo>
                  <a:pt x="1920" y="40315"/>
                </a:lnTo>
                <a:lnTo>
                  <a:pt x="4800" y="44154"/>
                </a:lnTo>
                <a:lnTo>
                  <a:pt x="8641" y="49917"/>
                </a:lnTo>
                <a:lnTo>
                  <a:pt x="14401" y="54716"/>
                </a:lnTo>
                <a:lnTo>
                  <a:pt x="23042" y="57596"/>
                </a:lnTo>
                <a:lnTo>
                  <a:pt x="19202" y="46078"/>
                </a:lnTo>
                <a:lnTo>
                  <a:pt x="13441" y="43196"/>
                </a:lnTo>
                <a:lnTo>
                  <a:pt x="9601" y="403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0" name="object 1600"/>
          <p:cNvSpPr/>
          <p:nvPr/>
        </p:nvSpPr>
        <p:spPr>
          <a:xfrm>
            <a:off x="5469194" y="8761707"/>
            <a:ext cx="73913" cy="21116"/>
          </a:xfrm>
          <a:custGeom>
            <a:avLst/>
            <a:gdLst/>
            <a:ahLst/>
            <a:cxnLst/>
            <a:rect l="l" t="t" r="r" b="b"/>
            <a:pathLst>
              <a:path w="73913" h="21116">
                <a:moveTo>
                  <a:pt x="17282" y="6716"/>
                </a:moveTo>
                <a:lnTo>
                  <a:pt x="8641" y="5757"/>
                </a:lnTo>
                <a:lnTo>
                  <a:pt x="0" y="4799"/>
                </a:lnTo>
                <a:lnTo>
                  <a:pt x="3840" y="16317"/>
                </a:lnTo>
                <a:lnTo>
                  <a:pt x="6937" y="17674"/>
                </a:lnTo>
                <a:lnTo>
                  <a:pt x="18700" y="20414"/>
                </a:lnTo>
                <a:lnTo>
                  <a:pt x="32644" y="21116"/>
                </a:lnTo>
                <a:lnTo>
                  <a:pt x="41510" y="20751"/>
                </a:lnTo>
                <a:lnTo>
                  <a:pt x="54316" y="18435"/>
                </a:lnTo>
                <a:lnTo>
                  <a:pt x="65272" y="13437"/>
                </a:lnTo>
                <a:lnTo>
                  <a:pt x="69112" y="11317"/>
                </a:lnTo>
                <a:lnTo>
                  <a:pt x="73913" y="0"/>
                </a:lnTo>
                <a:lnTo>
                  <a:pt x="67193" y="2875"/>
                </a:lnTo>
                <a:lnTo>
                  <a:pt x="60134" y="4854"/>
                </a:lnTo>
                <a:lnTo>
                  <a:pt x="47818" y="6922"/>
                </a:lnTo>
                <a:lnTo>
                  <a:pt x="33588" y="7679"/>
                </a:lnTo>
                <a:lnTo>
                  <a:pt x="25908" y="7679"/>
                </a:lnTo>
                <a:lnTo>
                  <a:pt x="17282" y="67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1" name="object 1601"/>
          <p:cNvSpPr/>
          <p:nvPr/>
        </p:nvSpPr>
        <p:spPr>
          <a:xfrm>
            <a:off x="5449991" y="8647467"/>
            <a:ext cx="99837" cy="64318"/>
          </a:xfrm>
          <a:custGeom>
            <a:avLst/>
            <a:gdLst/>
            <a:ahLst/>
            <a:cxnLst/>
            <a:rect l="l" t="t" r="r" b="b"/>
            <a:pathLst>
              <a:path w="99837" h="64318">
                <a:moveTo>
                  <a:pt x="11521" y="32641"/>
                </a:moveTo>
                <a:lnTo>
                  <a:pt x="13441" y="27843"/>
                </a:lnTo>
                <a:lnTo>
                  <a:pt x="17282" y="24003"/>
                </a:lnTo>
                <a:lnTo>
                  <a:pt x="21122" y="20164"/>
                </a:lnTo>
                <a:lnTo>
                  <a:pt x="25923" y="18240"/>
                </a:lnTo>
                <a:lnTo>
                  <a:pt x="32644" y="18240"/>
                </a:lnTo>
                <a:lnTo>
                  <a:pt x="46613" y="21686"/>
                </a:lnTo>
                <a:lnTo>
                  <a:pt x="59512" y="28802"/>
                </a:lnTo>
                <a:lnTo>
                  <a:pt x="67644" y="35228"/>
                </a:lnTo>
                <a:lnTo>
                  <a:pt x="76368" y="43244"/>
                </a:lnTo>
                <a:lnTo>
                  <a:pt x="86139" y="52998"/>
                </a:lnTo>
                <a:lnTo>
                  <a:pt x="96956" y="64318"/>
                </a:lnTo>
                <a:lnTo>
                  <a:pt x="99837" y="64318"/>
                </a:lnTo>
                <a:lnTo>
                  <a:pt x="99837" y="6722"/>
                </a:lnTo>
                <a:lnTo>
                  <a:pt x="80634" y="0"/>
                </a:lnTo>
                <a:lnTo>
                  <a:pt x="80634" y="2881"/>
                </a:lnTo>
                <a:lnTo>
                  <a:pt x="83515" y="3840"/>
                </a:lnTo>
                <a:lnTo>
                  <a:pt x="84475" y="5763"/>
                </a:lnTo>
                <a:lnTo>
                  <a:pt x="85435" y="7679"/>
                </a:lnTo>
                <a:lnTo>
                  <a:pt x="87355" y="8644"/>
                </a:lnTo>
                <a:lnTo>
                  <a:pt x="88315" y="10561"/>
                </a:lnTo>
                <a:lnTo>
                  <a:pt x="88315" y="48958"/>
                </a:lnTo>
                <a:lnTo>
                  <a:pt x="86324" y="46603"/>
                </a:lnTo>
                <a:lnTo>
                  <a:pt x="78167" y="38746"/>
                </a:lnTo>
                <a:lnTo>
                  <a:pt x="65272" y="26878"/>
                </a:lnTo>
                <a:lnTo>
                  <a:pt x="61053" y="23277"/>
                </a:lnTo>
                <a:lnTo>
                  <a:pt x="50397" y="15431"/>
                </a:lnTo>
                <a:lnTo>
                  <a:pt x="40325" y="9602"/>
                </a:lnTo>
                <a:lnTo>
                  <a:pt x="35509" y="7679"/>
                </a:lnTo>
                <a:lnTo>
                  <a:pt x="30723" y="6722"/>
                </a:lnTo>
                <a:lnTo>
                  <a:pt x="19202" y="6722"/>
                </a:lnTo>
                <a:lnTo>
                  <a:pt x="12481" y="8644"/>
                </a:lnTo>
                <a:lnTo>
                  <a:pt x="7680" y="14401"/>
                </a:lnTo>
                <a:lnTo>
                  <a:pt x="2880" y="19199"/>
                </a:lnTo>
                <a:lnTo>
                  <a:pt x="0" y="25920"/>
                </a:lnTo>
                <a:lnTo>
                  <a:pt x="0" y="41279"/>
                </a:lnTo>
                <a:lnTo>
                  <a:pt x="2880" y="47999"/>
                </a:lnTo>
                <a:lnTo>
                  <a:pt x="7680" y="52798"/>
                </a:lnTo>
                <a:lnTo>
                  <a:pt x="12481" y="57602"/>
                </a:lnTo>
                <a:lnTo>
                  <a:pt x="19202" y="60478"/>
                </a:lnTo>
                <a:lnTo>
                  <a:pt x="27843" y="61443"/>
                </a:lnTo>
                <a:lnTo>
                  <a:pt x="27843" y="59519"/>
                </a:lnTo>
                <a:lnTo>
                  <a:pt x="22082" y="57602"/>
                </a:lnTo>
                <a:lnTo>
                  <a:pt x="18242" y="54722"/>
                </a:lnTo>
                <a:lnTo>
                  <a:pt x="15361" y="50881"/>
                </a:lnTo>
                <a:lnTo>
                  <a:pt x="12481" y="47042"/>
                </a:lnTo>
                <a:lnTo>
                  <a:pt x="11521" y="42237"/>
                </a:lnTo>
                <a:lnTo>
                  <a:pt x="11521" y="32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2" name="object 1602"/>
          <p:cNvSpPr/>
          <p:nvPr/>
        </p:nvSpPr>
        <p:spPr>
          <a:xfrm>
            <a:off x="5622782" y="8868262"/>
            <a:ext cx="99837" cy="64317"/>
          </a:xfrm>
          <a:custGeom>
            <a:avLst/>
            <a:gdLst/>
            <a:ahLst/>
            <a:cxnLst/>
            <a:rect l="l" t="t" r="r" b="b"/>
            <a:pathLst>
              <a:path w="99837" h="64317">
                <a:moveTo>
                  <a:pt x="11521" y="31676"/>
                </a:moveTo>
                <a:lnTo>
                  <a:pt x="13441" y="27837"/>
                </a:lnTo>
                <a:lnTo>
                  <a:pt x="17282" y="23996"/>
                </a:lnTo>
                <a:lnTo>
                  <a:pt x="21122" y="20157"/>
                </a:lnTo>
                <a:lnTo>
                  <a:pt x="25923" y="18240"/>
                </a:lnTo>
                <a:lnTo>
                  <a:pt x="32644" y="18240"/>
                </a:lnTo>
                <a:lnTo>
                  <a:pt x="35503" y="18369"/>
                </a:lnTo>
                <a:lnTo>
                  <a:pt x="47025" y="21289"/>
                </a:lnTo>
                <a:lnTo>
                  <a:pt x="59527" y="28802"/>
                </a:lnTo>
                <a:lnTo>
                  <a:pt x="67646" y="35075"/>
                </a:lnTo>
                <a:lnTo>
                  <a:pt x="76371" y="42871"/>
                </a:lnTo>
                <a:lnTo>
                  <a:pt x="86143" y="52589"/>
                </a:lnTo>
                <a:lnTo>
                  <a:pt x="96956" y="64317"/>
                </a:lnTo>
                <a:lnTo>
                  <a:pt x="99837" y="64317"/>
                </a:lnTo>
                <a:lnTo>
                  <a:pt x="99837" y="6720"/>
                </a:lnTo>
                <a:lnTo>
                  <a:pt x="80634" y="0"/>
                </a:lnTo>
                <a:lnTo>
                  <a:pt x="80634" y="2881"/>
                </a:lnTo>
                <a:lnTo>
                  <a:pt x="83515" y="3840"/>
                </a:lnTo>
                <a:lnTo>
                  <a:pt x="84475" y="4799"/>
                </a:lnTo>
                <a:lnTo>
                  <a:pt x="86395" y="6720"/>
                </a:lnTo>
                <a:lnTo>
                  <a:pt x="87355" y="8638"/>
                </a:lnTo>
                <a:lnTo>
                  <a:pt x="88315" y="10561"/>
                </a:lnTo>
                <a:lnTo>
                  <a:pt x="88315" y="14401"/>
                </a:lnTo>
                <a:lnTo>
                  <a:pt x="89275" y="18240"/>
                </a:lnTo>
                <a:lnTo>
                  <a:pt x="89275" y="48958"/>
                </a:lnTo>
                <a:lnTo>
                  <a:pt x="86649" y="46353"/>
                </a:lnTo>
                <a:lnTo>
                  <a:pt x="78411" y="38532"/>
                </a:lnTo>
                <a:lnTo>
                  <a:pt x="65272" y="26878"/>
                </a:lnTo>
                <a:lnTo>
                  <a:pt x="61056" y="22882"/>
                </a:lnTo>
                <a:lnTo>
                  <a:pt x="50400" y="14727"/>
                </a:lnTo>
                <a:lnTo>
                  <a:pt x="40325" y="9596"/>
                </a:lnTo>
                <a:lnTo>
                  <a:pt x="35524" y="6720"/>
                </a:lnTo>
                <a:lnTo>
                  <a:pt x="30723" y="5757"/>
                </a:lnTo>
                <a:lnTo>
                  <a:pt x="19202" y="5757"/>
                </a:lnTo>
                <a:lnTo>
                  <a:pt x="12481" y="8638"/>
                </a:lnTo>
                <a:lnTo>
                  <a:pt x="7680" y="13437"/>
                </a:lnTo>
                <a:lnTo>
                  <a:pt x="2880" y="19199"/>
                </a:lnTo>
                <a:lnTo>
                  <a:pt x="0" y="25920"/>
                </a:lnTo>
                <a:lnTo>
                  <a:pt x="0" y="41279"/>
                </a:lnTo>
                <a:lnTo>
                  <a:pt x="2880" y="47036"/>
                </a:lnTo>
                <a:lnTo>
                  <a:pt x="7680" y="51840"/>
                </a:lnTo>
                <a:lnTo>
                  <a:pt x="12481" y="56637"/>
                </a:lnTo>
                <a:lnTo>
                  <a:pt x="19202" y="60478"/>
                </a:lnTo>
                <a:lnTo>
                  <a:pt x="27843" y="61437"/>
                </a:lnTo>
                <a:lnTo>
                  <a:pt x="27843" y="58555"/>
                </a:lnTo>
                <a:lnTo>
                  <a:pt x="22082" y="56637"/>
                </a:lnTo>
                <a:lnTo>
                  <a:pt x="18242" y="53757"/>
                </a:lnTo>
                <a:lnTo>
                  <a:pt x="15361" y="49917"/>
                </a:lnTo>
                <a:lnTo>
                  <a:pt x="12481" y="46078"/>
                </a:lnTo>
                <a:lnTo>
                  <a:pt x="11521" y="42237"/>
                </a:lnTo>
                <a:lnTo>
                  <a:pt x="11521" y="316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3" name="object 1603"/>
          <p:cNvSpPr/>
          <p:nvPr/>
        </p:nvSpPr>
        <p:spPr>
          <a:xfrm>
            <a:off x="5622782" y="8793383"/>
            <a:ext cx="101757" cy="63360"/>
          </a:xfrm>
          <a:custGeom>
            <a:avLst/>
            <a:gdLst/>
            <a:ahLst/>
            <a:cxnLst/>
            <a:rect l="l" t="t" r="r" b="b"/>
            <a:pathLst>
              <a:path w="101757" h="63360">
                <a:moveTo>
                  <a:pt x="53766" y="48958"/>
                </a:moveTo>
                <a:lnTo>
                  <a:pt x="53173" y="48958"/>
                </a:lnTo>
                <a:lnTo>
                  <a:pt x="40508" y="48701"/>
                </a:lnTo>
                <a:lnTo>
                  <a:pt x="27843" y="47036"/>
                </a:lnTo>
                <a:lnTo>
                  <a:pt x="23042" y="58561"/>
                </a:lnTo>
                <a:lnTo>
                  <a:pt x="26139" y="59633"/>
                </a:lnTo>
                <a:lnTo>
                  <a:pt x="37903" y="62348"/>
                </a:lnTo>
                <a:lnTo>
                  <a:pt x="51846" y="63360"/>
                </a:lnTo>
                <a:lnTo>
                  <a:pt x="61468" y="62780"/>
                </a:lnTo>
                <a:lnTo>
                  <a:pt x="74088" y="60156"/>
                </a:lnTo>
                <a:lnTo>
                  <a:pt x="85435" y="55680"/>
                </a:lnTo>
                <a:lnTo>
                  <a:pt x="88471" y="53626"/>
                </a:lnTo>
                <a:lnTo>
                  <a:pt x="98348" y="43715"/>
                </a:lnTo>
                <a:lnTo>
                  <a:pt x="101757" y="32641"/>
                </a:lnTo>
                <a:lnTo>
                  <a:pt x="101757" y="27837"/>
                </a:lnTo>
                <a:lnTo>
                  <a:pt x="99837" y="23039"/>
                </a:lnTo>
                <a:lnTo>
                  <a:pt x="95996" y="17282"/>
                </a:lnTo>
                <a:lnTo>
                  <a:pt x="92156" y="12478"/>
                </a:lnTo>
                <a:lnTo>
                  <a:pt x="86395" y="8638"/>
                </a:lnTo>
                <a:lnTo>
                  <a:pt x="78714" y="4799"/>
                </a:lnTo>
                <a:lnTo>
                  <a:pt x="63868" y="1010"/>
                </a:lnTo>
                <a:lnTo>
                  <a:pt x="49926" y="0"/>
                </a:lnTo>
                <a:lnTo>
                  <a:pt x="47517" y="28"/>
                </a:lnTo>
                <a:lnTo>
                  <a:pt x="33480" y="1547"/>
                </a:lnTo>
                <a:lnTo>
                  <a:pt x="21542" y="5378"/>
                </a:lnTo>
                <a:lnTo>
                  <a:pt x="11521" y="11519"/>
                </a:lnTo>
                <a:lnTo>
                  <a:pt x="3840" y="17282"/>
                </a:lnTo>
                <a:lnTo>
                  <a:pt x="0" y="23998"/>
                </a:lnTo>
                <a:lnTo>
                  <a:pt x="0" y="36481"/>
                </a:lnTo>
                <a:lnTo>
                  <a:pt x="1920" y="40321"/>
                </a:lnTo>
                <a:lnTo>
                  <a:pt x="4800" y="45119"/>
                </a:lnTo>
                <a:lnTo>
                  <a:pt x="8641" y="50875"/>
                </a:lnTo>
                <a:lnTo>
                  <a:pt x="6720" y="37440"/>
                </a:lnTo>
                <a:lnTo>
                  <a:pt x="4800" y="34558"/>
                </a:lnTo>
                <a:lnTo>
                  <a:pt x="4800" y="28802"/>
                </a:lnTo>
                <a:lnTo>
                  <a:pt x="5760" y="26878"/>
                </a:lnTo>
                <a:lnTo>
                  <a:pt x="7680" y="24961"/>
                </a:lnTo>
                <a:lnTo>
                  <a:pt x="9601" y="22081"/>
                </a:lnTo>
                <a:lnTo>
                  <a:pt x="13441" y="19199"/>
                </a:lnTo>
                <a:lnTo>
                  <a:pt x="19202" y="18240"/>
                </a:lnTo>
                <a:lnTo>
                  <a:pt x="21450" y="17461"/>
                </a:lnTo>
                <a:lnTo>
                  <a:pt x="33015" y="15077"/>
                </a:lnTo>
                <a:lnTo>
                  <a:pt x="47045" y="14401"/>
                </a:lnTo>
                <a:lnTo>
                  <a:pt x="58549" y="14607"/>
                </a:lnTo>
                <a:lnTo>
                  <a:pt x="71624" y="15558"/>
                </a:lnTo>
                <a:lnTo>
                  <a:pt x="81610" y="17282"/>
                </a:lnTo>
                <a:lnTo>
                  <a:pt x="87355" y="19199"/>
                </a:lnTo>
                <a:lnTo>
                  <a:pt x="91196" y="21122"/>
                </a:lnTo>
                <a:lnTo>
                  <a:pt x="93116" y="23998"/>
                </a:lnTo>
                <a:lnTo>
                  <a:pt x="95996" y="26878"/>
                </a:lnTo>
                <a:lnTo>
                  <a:pt x="96956" y="29760"/>
                </a:lnTo>
                <a:lnTo>
                  <a:pt x="96956" y="37440"/>
                </a:lnTo>
                <a:lnTo>
                  <a:pt x="93116" y="41279"/>
                </a:lnTo>
                <a:lnTo>
                  <a:pt x="86395" y="44160"/>
                </a:lnTo>
                <a:lnTo>
                  <a:pt x="80130" y="46375"/>
                </a:lnTo>
                <a:lnTo>
                  <a:pt x="68067" y="48422"/>
                </a:lnTo>
                <a:lnTo>
                  <a:pt x="53766" y="48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4" name="object 1604"/>
          <p:cNvSpPr/>
          <p:nvPr/>
        </p:nvSpPr>
        <p:spPr>
          <a:xfrm>
            <a:off x="5629503" y="8830824"/>
            <a:ext cx="21122" cy="21121"/>
          </a:xfrm>
          <a:custGeom>
            <a:avLst/>
            <a:gdLst/>
            <a:ahLst/>
            <a:cxnLst/>
            <a:rect l="l" t="t" r="r" b="b"/>
            <a:pathLst>
              <a:path w="21122" h="21121">
                <a:moveTo>
                  <a:pt x="12481" y="8638"/>
                </a:moveTo>
                <a:lnTo>
                  <a:pt x="6720" y="6720"/>
                </a:lnTo>
                <a:lnTo>
                  <a:pt x="2880" y="2881"/>
                </a:lnTo>
                <a:lnTo>
                  <a:pt x="0" y="0"/>
                </a:lnTo>
                <a:lnTo>
                  <a:pt x="1920" y="13435"/>
                </a:lnTo>
                <a:lnTo>
                  <a:pt x="7680" y="17282"/>
                </a:lnTo>
                <a:lnTo>
                  <a:pt x="16322" y="21121"/>
                </a:lnTo>
                <a:lnTo>
                  <a:pt x="21122" y="9596"/>
                </a:lnTo>
                <a:lnTo>
                  <a:pt x="12481" y="8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5" name="object 1605"/>
          <p:cNvSpPr/>
          <p:nvPr/>
        </p:nvSpPr>
        <p:spPr>
          <a:xfrm>
            <a:off x="5622782" y="8720428"/>
            <a:ext cx="101757" cy="62395"/>
          </a:xfrm>
          <a:custGeom>
            <a:avLst/>
            <a:gdLst/>
            <a:ahLst/>
            <a:cxnLst/>
            <a:rect l="l" t="t" r="r" b="b"/>
            <a:pathLst>
              <a:path w="101757" h="62395">
                <a:moveTo>
                  <a:pt x="53766" y="48958"/>
                </a:moveTo>
                <a:lnTo>
                  <a:pt x="53173" y="48957"/>
                </a:lnTo>
                <a:lnTo>
                  <a:pt x="40508" y="48332"/>
                </a:lnTo>
                <a:lnTo>
                  <a:pt x="27843" y="47036"/>
                </a:lnTo>
                <a:lnTo>
                  <a:pt x="23042" y="57596"/>
                </a:lnTo>
                <a:lnTo>
                  <a:pt x="26139" y="58953"/>
                </a:lnTo>
                <a:lnTo>
                  <a:pt x="37903" y="61693"/>
                </a:lnTo>
                <a:lnTo>
                  <a:pt x="51846" y="62395"/>
                </a:lnTo>
                <a:lnTo>
                  <a:pt x="61468" y="61963"/>
                </a:lnTo>
                <a:lnTo>
                  <a:pt x="74088" y="59617"/>
                </a:lnTo>
                <a:lnTo>
                  <a:pt x="85435" y="54716"/>
                </a:lnTo>
                <a:lnTo>
                  <a:pt x="88469" y="52924"/>
                </a:lnTo>
                <a:lnTo>
                  <a:pt x="98348" y="43467"/>
                </a:lnTo>
                <a:lnTo>
                  <a:pt x="101757" y="31677"/>
                </a:lnTo>
                <a:lnTo>
                  <a:pt x="101757" y="26878"/>
                </a:lnTo>
                <a:lnTo>
                  <a:pt x="99837" y="22075"/>
                </a:lnTo>
                <a:lnTo>
                  <a:pt x="95996" y="17276"/>
                </a:lnTo>
                <a:lnTo>
                  <a:pt x="92156" y="12478"/>
                </a:lnTo>
                <a:lnTo>
                  <a:pt x="86395" y="7679"/>
                </a:lnTo>
                <a:lnTo>
                  <a:pt x="78714" y="4799"/>
                </a:lnTo>
                <a:lnTo>
                  <a:pt x="63868" y="1010"/>
                </a:lnTo>
                <a:lnTo>
                  <a:pt x="49926" y="0"/>
                </a:lnTo>
                <a:lnTo>
                  <a:pt x="47822" y="21"/>
                </a:lnTo>
                <a:lnTo>
                  <a:pt x="33653" y="1466"/>
                </a:lnTo>
                <a:lnTo>
                  <a:pt x="21615" y="5039"/>
                </a:lnTo>
                <a:lnTo>
                  <a:pt x="11521" y="10555"/>
                </a:lnTo>
                <a:lnTo>
                  <a:pt x="3840" y="17276"/>
                </a:lnTo>
                <a:lnTo>
                  <a:pt x="0" y="23996"/>
                </a:lnTo>
                <a:lnTo>
                  <a:pt x="0" y="35516"/>
                </a:lnTo>
                <a:lnTo>
                  <a:pt x="1920" y="40315"/>
                </a:lnTo>
                <a:lnTo>
                  <a:pt x="4800" y="44154"/>
                </a:lnTo>
                <a:lnTo>
                  <a:pt x="8641" y="49917"/>
                </a:lnTo>
                <a:lnTo>
                  <a:pt x="14401" y="54716"/>
                </a:lnTo>
                <a:lnTo>
                  <a:pt x="13441" y="43196"/>
                </a:lnTo>
                <a:lnTo>
                  <a:pt x="9601" y="40315"/>
                </a:lnTo>
                <a:lnTo>
                  <a:pt x="6720" y="37440"/>
                </a:lnTo>
                <a:lnTo>
                  <a:pt x="4800" y="34558"/>
                </a:lnTo>
                <a:lnTo>
                  <a:pt x="4800" y="28795"/>
                </a:lnTo>
                <a:lnTo>
                  <a:pt x="5760" y="25914"/>
                </a:lnTo>
                <a:lnTo>
                  <a:pt x="7680" y="23996"/>
                </a:lnTo>
                <a:lnTo>
                  <a:pt x="9601" y="21116"/>
                </a:lnTo>
                <a:lnTo>
                  <a:pt x="13441" y="19199"/>
                </a:lnTo>
                <a:lnTo>
                  <a:pt x="19202" y="17276"/>
                </a:lnTo>
                <a:lnTo>
                  <a:pt x="32963" y="14990"/>
                </a:lnTo>
                <a:lnTo>
                  <a:pt x="47045" y="14395"/>
                </a:lnTo>
                <a:lnTo>
                  <a:pt x="58549" y="14602"/>
                </a:lnTo>
                <a:lnTo>
                  <a:pt x="71624" y="15554"/>
                </a:lnTo>
                <a:lnTo>
                  <a:pt x="81610" y="17276"/>
                </a:lnTo>
                <a:lnTo>
                  <a:pt x="87355" y="18234"/>
                </a:lnTo>
                <a:lnTo>
                  <a:pt x="91196" y="21116"/>
                </a:lnTo>
                <a:lnTo>
                  <a:pt x="93116" y="23996"/>
                </a:lnTo>
                <a:lnTo>
                  <a:pt x="95996" y="25914"/>
                </a:lnTo>
                <a:lnTo>
                  <a:pt x="96956" y="28795"/>
                </a:lnTo>
                <a:lnTo>
                  <a:pt x="96956" y="37440"/>
                </a:lnTo>
                <a:lnTo>
                  <a:pt x="93116" y="41279"/>
                </a:lnTo>
                <a:lnTo>
                  <a:pt x="86395" y="44154"/>
                </a:lnTo>
                <a:lnTo>
                  <a:pt x="80129" y="45978"/>
                </a:lnTo>
                <a:lnTo>
                  <a:pt x="68067" y="48158"/>
                </a:lnTo>
                <a:lnTo>
                  <a:pt x="53766" y="48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6" name="object 1606"/>
          <p:cNvSpPr/>
          <p:nvPr/>
        </p:nvSpPr>
        <p:spPr>
          <a:xfrm>
            <a:off x="5636224" y="8763624"/>
            <a:ext cx="14401" cy="14400"/>
          </a:xfrm>
          <a:custGeom>
            <a:avLst/>
            <a:gdLst/>
            <a:ahLst/>
            <a:cxnLst/>
            <a:rect l="l" t="t" r="r" b="b"/>
            <a:pathLst>
              <a:path w="14401" h="14400">
                <a:moveTo>
                  <a:pt x="5760" y="2881"/>
                </a:moveTo>
                <a:lnTo>
                  <a:pt x="0" y="0"/>
                </a:lnTo>
                <a:lnTo>
                  <a:pt x="960" y="11519"/>
                </a:lnTo>
                <a:lnTo>
                  <a:pt x="9601" y="14400"/>
                </a:lnTo>
                <a:lnTo>
                  <a:pt x="14401" y="3840"/>
                </a:lnTo>
                <a:lnTo>
                  <a:pt x="5760" y="28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7" name="object 1607"/>
          <p:cNvSpPr/>
          <p:nvPr/>
        </p:nvSpPr>
        <p:spPr>
          <a:xfrm>
            <a:off x="5622782" y="8646508"/>
            <a:ext cx="99837" cy="66240"/>
          </a:xfrm>
          <a:custGeom>
            <a:avLst/>
            <a:gdLst/>
            <a:ahLst/>
            <a:cxnLst/>
            <a:rect l="l" t="t" r="r" b="b"/>
            <a:pathLst>
              <a:path w="99837" h="66240">
                <a:moveTo>
                  <a:pt x="65272" y="66240"/>
                </a:moveTo>
                <a:lnTo>
                  <a:pt x="73929" y="66240"/>
                </a:lnTo>
                <a:lnTo>
                  <a:pt x="73929" y="24961"/>
                </a:lnTo>
                <a:lnTo>
                  <a:pt x="99837" y="24961"/>
                </a:lnTo>
                <a:lnTo>
                  <a:pt x="99837" y="13443"/>
                </a:lnTo>
                <a:lnTo>
                  <a:pt x="73929" y="13443"/>
                </a:lnTo>
                <a:lnTo>
                  <a:pt x="73929" y="0"/>
                </a:lnTo>
                <a:lnTo>
                  <a:pt x="63367" y="0"/>
                </a:lnTo>
                <a:lnTo>
                  <a:pt x="63367" y="13443"/>
                </a:lnTo>
                <a:lnTo>
                  <a:pt x="0" y="13443"/>
                </a:lnTo>
                <a:lnTo>
                  <a:pt x="0" y="21122"/>
                </a:lnTo>
                <a:lnTo>
                  <a:pt x="65272" y="66240"/>
                </a:lnTo>
                <a:lnTo>
                  <a:pt x="15361" y="24961"/>
                </a:lnTo>
                <a:lnTo>
                  <a:pt x="63367" y="24961"/>
                </a:lnTo>
                <a:lnTo>
                  <a:pt x="63367" y="59519"/>
                </a:lnTo>
                <a:lnTo>
                  <a:pt x="15361" y="24961"/>
                </a:lnTo>
                <a:lnTo>
                  <a:pt x="65272" y="66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8" name="object 1608"/>
          <p:cNvSpPr/>
          <p:nvPr/>
        </p:nvSpPr>
        <p:spPr>
          <a:xfrm>
            <a:off x="5795589" y="8868262"/>
            <a:ext cx="99822" cy="64317"/>
          </a:xfrm>
          <a:custGeom>
            <a:avLst/>
            <a:gdLst/>
            <a:ahLst/>
            <a:cxnLst/>
            <a:rect l="l" t="t" r="r" b="b"/>
            <a:pathLst>
              <a:path w="99822" h="64317">
                <a:moveTo>
                  <a:pt x="47010" y="21289"/>
                </a:moveTo>
                <a:lnTo>
                  <a:pt x="59512" y="28802"/>
                </a:lnTo>
                <a:lnTo>
                  <a:pt x="67635" y="35075"/>
                </a:lnTo>
                <a:lnTo>
                  <a:pt x="76356" y="42871"/>
                </a:lnTo>
                <a:lnTo>
                  <a:pt x="86124" y="52589"/>
                </a:lnTo>
                <a:lnTo>
                  <a:pt x="96941" y="64317"/>
                </a:lnTo>
                <a:lnTo>
                  <a:pt x="99822" y="64317"/>
                </a:lnTo>
                <a:lnTo>
                  <a:pt x="99822" y="6720"/>
                </a:lnTo>
                <a:lnTo>
                  <a:pt x="81579" y="0"/>
                </a:lnTo>
                <a:lnTo>
                  <a:pt x="81579" y="2881"/>
                </a:lnTo>
                <a:lnTo>
                  <a:pt x="83515" y="3840"/>
                </a:lnTo>
                <a:lnTo>
                  <a:pt x="85420" y="4799"/>
                </a:lnTo>
                <a:lnTo>
                  <a:pt x="86395" y="6720"/>
                </a:lnTo>
                <a:lnTo>
                  <a:pt x="87355" y="8638"/>
                </a:lnTo>
                <a:lnTo>
                  <a:pt x="88300" y="10561"/>
                </a:lnTo>
                <a:lnTo>
                  <a:pt x="88300" y="12478"/>
                </a:lnTo>
                <a:lnTo>
                  <a:pt x="89260" y="14401"/>
                </a:lnTo>
                <a:lnTo>
                  <a:pt x="89260" y="48958"/>
                </a:lnTo>
                <a:lnTo>
                  <a:pt x="86646" y="46357"/>
                </a:lnTo>
                <a:lnTo>
                  <a:pt x="78414" y="38536"/>
                </a:lnTo>
                <a:lnTo>
                  <a:pt x="65272" y="26878"/>
                </a:lnTo>
                <a:lnTo>
                  <a:pt x="61666" y="23390"/>
                </a:lnTo>
                <a:lnTo>
                  <a:pt x="51240" y="14901"/>
                </a:lnTo>
                <a:lnTo>
                  <a:pt x="41269" y="9596"/>
                </a:lnTo>
                <a:lnTo>
                  <a:pt x="35509" y="6720"/>
                </a:lnTo>
                <a:lnTo>
                  <a:pt x="30708" y="5757"/>
                </a:lnTo>
                <a:lnTo>
                  <a:pt x="19187" y="5757"/>
                </a:lnTo>
                <a:lnTo>
                  <a:pt x="13426" y="8638"/>
                </a:lnTo>
                <a:lnTo>
                  <a:pt x="7665" y="13437"/>
                </a:lnTo>
                <a:lnTo>
                  <a:pt x="2880" y="19199"/>
                </a:lnTo>
                <a:lnTo>
                  <a:pt x="0" y="25920"/>
                </a:lnTo>
                <a:lnTo>
                  <a:pt x="0" y="41279"/>
                </a:lnTo>
                <a:lnTo>
                  <a:pt x="2880" y="47036"/>
                </a:lnTo>
                <a:lnTo>
                  <a:pt x="7665" y="51840"/>
                </a:lnTo>
                <a:lnTo>
                  <a:pt x="12466" y="56637"/>
                </a:lnTo>
                <a:lnTo>
                  <a:pt x="19187" y="60478"/>
                </a:lnTo>
                <a:lnTo>
                  <a:pt x="27828" y="61437"/>
                </a:lnTo>
                <a:lnTo>
                  <a:pt x="27828" y="58555"/>
                </a:lnTo>
                <a:lnTo>
                  <a:pt x="22067" y="56637"/>
                </a:lnTo>
                <a:lnTo>
                  <a:pt x="18227" y="53757"/>
                </a:lnTo>
                <a:lnTo>
                  <a:pt x="15346" y="49917"/>
                </a:lnTo>
                <a:lnTo>
                  <a:pt x="12466" y="46078"/>
                </a:lnTo>
                <a:lnTo>
                  <a:pt x="11506" y="42237"/>
                </a:lnTo>
                <a:lnTo>
                  <a:pt x="11506" y="31676"/>
                </a:lnTo>
                <a:lnTo>
                  <a:pt x="13426" y="27837"/>
                </a:lnTo>
                <a:lnTo>
                  <a:pt x="17266" y="23996"/>
                </a:lnTo>
                <a:lnTo>
                  <a:pt x="21107" y="20157"/>
                </a:lnTo>
                <a:lnTo>
                  <a:pt x="26868" y="18240"/>
                </a:lnTo>
                <a:lnTo>
                  <a:pt x="32628" y="18240"/>
                </a:lnTo>
                <a:lnTo>
                  <a:pt x="35488" y="18369"/>
                </a:lnTo>
                <a:lnTo>
                  <a:pt x="47010" y="212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9" name="object 1609"/>
          <p:cNvSpPr/>
          <p:nvPr/>
        </p:nvSpPr>
        <p:spPr>
          <a:xfrm>
            <a:off x="5795589" y="8793383"/>
            <a:ext cx="101742" cy="63360"/>
          </a:xfrm>
          <a:custGeom>
            <a:avLst/>
            <a:gdLst/>
            <a:ahLst/>
            <a:cxnLst/>
            <a:rect l="l" t="t" r="r" b="b"/>
            <a:pathLst>
              <a:path w="101742" h="63360">
                <a:moveTo>
                  <a:pt x="53751" y="48958"/>
                </a:moveTo>
                <a:lnTo>
                  <a:pt x="53158" y="48958"/>
                </a:lnTo>
                <a:lnTo>
                  <a:pt x="40493" y="48701"/>
                </a:lnTo>
                <a:lnTo>
                  <a:pt x="27828" y="47036"/>
                </a:lnTo>
                <a:lnTo>
                  <a:pt x="23027" y="58561"/>
                </a:lnTo>
                <a:lnTo>
                  <a:pt x="26124" y="59633"/>
                </a:lnTo>
                <a:lnTo>
                  <a:pt x="37888" y="62348"/>
                </a:lnTo>
                <a:lnTo>
                  <a:pt x="51831" y="63360"/>
                </a:lnTo>
                <a:lnTo>
                  <a:pt x="61867" y="62780"/>
                </a:lnTo>
                <a:lnTo>
                  <a:pt x="74327" y="60156"/>
                </a:lnTo>
                <a:lnTo>
                  <a:pt x="85420" y="55680"/>
                </a:lnTo>
                <a:lnTo>
                  <a:pt x="88455" y="53626"/>
                </a:lnTo>
                <a:lnTo>
                  <a:pt x="98333" y="43715"/>
                </a:lnTo>
                <a:lnTo>
                  <a:pt x="101742" y="32641"/>
                </a:lnTo>
                <a:lnTo>
                  <a:pt x="101742" y="27837"/>
                </a:lnTo>
                <a:lnTo>
                  <a:pt x="99822" y="23039"/>
                </a:lnTo>
                <a:lnTo>
                  <a:pt x="95981" y="17282"/>
                </a:lnTo>
                <a:lnTo>
                  <a:pt x="93101" y="12478"/>
                </a:lnTo>
                <a:lnTo>
                  <a:pt x="87355" y="8638"/>
                </a:lnTo>
                <a:lnTo>
                  <a:pt x="78714" y="4799"/>
                </a:lnTo>
                <a:lnTo>
                  <a:pt x="75617" y="3724"/>
                </a:lnTo>
                <a:lnTo>
                  <a:pt x="63854" y="1009"/>
                </a:lnTo>
                <a:lnTo>
                  <a:pt x="49911" y="0"/>
                </a:lnTo>
                <a:lnTo>
                  <a:pt x="47502" y="28"/>
                </a:lnTo>
                <a:lnTo>
                  <a:pt x="33464" y="1547"/>
                </a:lnTo>
                <a:lnTo>
                  <a:pt x="21527" y="5378"/>
                </a:lnTo>
                <a:lnTo>
                  <a:pt x="11506" y="11519"/>
                </a:lnTo>
                <a:lnTo>
                  <a:pt x="3825" y="17282"/>
                </a:lnTo>
                <a:lnTo>
                  <a:pt x="0" y="23998"/>
                </a:lnTo>
                <a:lnTo>
                  <a:pt x="0" y="36481"/>
                </a:lnTo>
                <a:lnTo>
                  <a:pt x="1905" y="40321"/>
                </a:lnTo>
                <a:lnTo>
                  <a:pt x="4785" y="45119"/>
                </a:lnTo>
                <a:lnTo>
                  <a:pt x="8625" y="50875"/>
                </a:lnTo>
                <a:lnTo>
                  <a:pt x="15346" y="54722"/>
                </a:lnTo>
                <a:lnTo>
                  <a:pt x="13426" y="44160"/>
                </a:lnTo>
                <a:lnTo>
                  <a:pt x="9585" y="40321"/>
                </a:lnTo>
                <a:lnTo>
                  <a:pt x="6720" y="37440"/>
                </a:lnTo>
                <a:lnTo>
                  <a:pt x="4785" y="34558"/>
                </a:lnTo>
                <a:lnTo>
                  <a:pt x="4785" y="28802"/>
                </a:lnTo>
                <a:lnTo>
                  <a:pt x="5745" y="26878"/>
                </a:lnTo>
                <a:lnTo>
                  <a:pt x="7665" y="24961"/>
                </a:lnTo>
                <a:lnTo>
                  <a:pt x="9585" y="22081"/>
                </a:lnTo>
                <a:lnTo>
                  <a:pt x="13426" y="19199"/>
                </a:lnTo>
                <a:lnTo>
                  <a:pt x="19187" y="18240"/>
                </a:lnTo>
                <a:lnTo>
                  <a:pt x="21434" y="17461"/>
                </a:lnTo>
                <a:lnTo>
                  <a:pt x="32999" y="15077"/>
                </a:lnTo>
                <a:lnTo>
                  <a:pt x="47030" y="14401"/>
                </a:lnTo>
                <a:lnTo>
                  <a:pt x="58528" y="14607"/>
                </a:lnTo>
                <a:lnTo>
                  <a:pt x="71603" y="15557"/>
                </a:lnTo>
                <a:lnTo>
                  <a:pt x="81579" y="17282"/>
                </a:lnTo>
                <a:lnTo>
                  <a:pt x="87355" y="19199"/>
                </a:lnTo>
                <a:lnTo>
                  <a:pt x="91180" y="21122"/>
                </a:lnTo>
                <a:lnTo>
                  <a:pt x="94076" y="23998"/>
                </a:lnTo>
                <a:lnTo>
                  <a:pt x="95981" y="26878"/>
                </a:lnTo>
                <a:lnTo>
                  <a:pt x="96941" y="29760"/>
                </a:lnTo>
                <a:lnTo>
                  <a:pt x="96941" y="37440"/>
                </a:lnTo>
                <a:lnTo>
                  <a:pt x="93101" y="41279"/>
                </a:lnTo>
                <a:lnTo>
                  <a:pt x="86395" y="44160"/>
                </a:lnTo>
                <a:lnTo>
                  <a:pt x="80105" y="46378"/>
                </a:lnTo>
                <a:lnTo>
                  <a:pt x="68043" y="48423"/>
                </a:lnTo>
                <a:lnTo>
                  <a:pt x="53751" y="48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0" name="object 1610"/>
          <p:cNvSpPr/>
          <p:nvPr/>
        </p:nvSpPr>
        <p:spPr>
          <a:xfrm>
            <a:off x="5809015" y="8837544"/>
            <a:ext cx="14401" cy="14400"/>
          </a:xfrm>
          <a:custGeom>
            <a:avLst/>
            <a:gdLst/>
            <a:ahLst/>
            <a:cxnLst/>
            <a:rect l="l" t="t" r="r" b="b"/>
            <a:pathLst>
              <a:path w="14401" h="14400">
                <a:moveTo>
                  <a:pt x="6720" y="1917"/>
                </a:moveTo>
                <a:lnTo>
                  <a:pt x="0" y="0"/>
                </a:lnTo>
                <a:lnTo>
                  <a:pt x="1920" y="10561"/>
                </a:lnTo>
                <a:lnTo>
                  <a:pt x="9601" y="14400"/>
                </a:lnTo>
                <a:lnTo>
                  <a:pt x="14401" y="2875"/>
                </a:lnTo>
                <a:lnTo>
                  <a:pt x="6720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1" name="object 1611"/>
          <p:cNvSpPr/>
          <p:nvPr/>
        </p:nvSpPr>
        <p:spPr>
          <a:xfrm>
            <a:off x="5795589" y="8760744"/>
            <a:ext cx="27828" cy="57596"/>
          </a:xfrm>
          <a:custGeom>
            <a:avLst/>
            <a:gdLst/>
            <a:ahLst/>
            <a:cxnLst/>
            <a:rect l="l" t="t" r="r" b="b"/>
            <a:pathLst>
              <a:path w="27828" h="57596">
                <a:moveTo>
                  <a:pt x="20147" y="5762"/>
                </a:moveTo>
                <a:lnTo>
                  <a:pt x="13426" y="2880"/>
                </a:lnTo>
                <a:lnTo>
                  <a:pt x="9585" y="0"/>
                </a:lnTo>
                <a:lnTo>
                  <a:pt x="8625" y="9601"/>
                </a:lnTo>
                <a:lnTo>
                  <a:pt x="15346" y="14400"/>
                </a:lnTo>
                <a:lnTo>
                  <a:pt x="23027" y="17280"/>
                </a:lnTo>
                <a:lnTo>
                  <a:pt x="27828" y="6720"/>
                </a:lnTo>
                <a:lnTo>
                  <a:pt x="20147" y="5762"/>
                </a:lnTo>
                <a:close/>
              </a:path>
              <a:path w="27828" h="57596">
                <a:moveTo>
                  <a:pt x="4785" y="-11519"/>
                </a:moveTo>
                <a:lnTo>
                  <a:pt x="5745" y="-14401"/>
                </a:lnTo>
                <a:lnTo>
                  <a:pt x="7665" y="-16318"/>
                </a:lnTo>
                <a:lnTo>
                  <a:pt x="9585" y="-19199"/>
                </a:lnTo>
                <a:lnTo>
                  <a:pt x="13426" y="-21116"/>
                </a:lnTo>
                <a:lnTo>
                  <a:pt x="19187" y="-23039"/>
                </a:lnTo>
                <a:lnTo>
                  <a:pt x="32948" y="-25325"/>
                </a:lnTo>
                <a:lnTo>
                  <a:pt x="47030" y="-25920"/>
                </a:lnTo>
                <a:lnTo>
                  <a:pt x="58528" y="-25713"/>
                </a:lnTo>
                <a:lnTo>
                  <a:pt x="71603" y="-24761"/>
                </a:lnTo>
                <a:lnTo>
                  <a:pt x="81579" y="-23039"/>
                </a:lnTo>
                <a:lnTo>
                  <a:pt x="87355" y="-22081"/>
                </a:lnTo>
                <a:lnTo>
                  <a:pt x="91180" y="-19199"/>
                </a:lnTo>
                <a:lnTo>
                  <a:pt x="94076" y="-16318"/>
                </a:lnTo>
                <a:lnTo>
                  <a:pt x="95981" y="-14401"/>
                </a:lnTo>
                <a:lnTo>
                  <a:pt x="96941" y="-11519"/>
                </a:lnTo>
                <a:lnTo>
                  <a:pt x="96941" y="-2875"/>
                </a:lnTo>
                <a:lnTo>
                  <a:pt x="93101" y="963"/>
                </a:lnTo>
                <a:lnTo>
                  <a:pt x="86395" y="3838"/>
                </a:lnTo>
                <a:lnTo>
                  <a:pt x="80104" y="5664"/>
                </a:lnTo>
                <a:lnTo>
                  <a:pt x="68042" y="7843"/>
                </a:lnTo>
                <a:lnTo>
                  <a:pt x="53751" y="8642"/>
                </a:lnTo>
                <a:lnTo>
                  <a:pt x="53158" y="8641"/>
                </a:lnTo>
                <a:lnTo>
                  <a:pt x="40493" y="8016"/>
                </a:lnTo>
                <a:lnTo>
                  <a:pt x="27828" y="6720"/>
                </a:lnTo>
                <a:lnTo>
                  <a:pt x="23027" y="17280"/>
                </a:lnTo>
                <a:lnTo>
                  <a:pt x="26124" y="18638"/>
                </a:lnTo>
                <a:lnTo>
                  <a:pt x="37888" y="21377"/>
                </a:lnTo>
                <a:lnTo>
                  <a:pt x="51831" y="22079"/>
                </a:lnTo>
                <a:lnTo>
                  <a:pt x="61867" y="21647"/>
                </a:lnTo>
                <a:lnTo>
                  <a:pt x="74327" y="19301"/>
                </a:lnTo>
                <a:lnTo>
                  <a:pt x="85420" y="14400"/>
                </a:lnTo>
                <a:lnTo>
                  <a:pt x="88454" y="12608"/>
                </a:lnTo>
                <a:lnTo>
                  <a:pt x="98332" y="3151"/>
                </a:lnTo>
                <a:lnTo>
                  <a:pt x="101742" y="-8638"/>
                </a:lnTo>
                <a:lnTo>
                  <a:pt x="101742" y="-13437"/>
                </a:lnTo>
                <a:lnTo>
                  <a:pt x="99822" y="-18240"/>
                </a:lnTo>
                <a:lnTo>
                  <a:pt x="95981" y="-23039"/>
                </a:lnTo>
                <a:lnTo>
                  <a:pt x="93101" y="-27837"/>
                </a:lnTo>
                <a:lnTo>
                  <a:pt x="87355" y="-32636"/>
                </a:lnTo>
                <a:lnTo>
                  <a:pt x="78714" y="-35516"/>
                </a:lnTo>
                <a:lnTo>
                  <a:pt x="75617" y="-36590"/>
                </a:lnTo>
                <a:lnTo>
                  <a:pt x="63854" y="-39306"/>
                </a:lnTo>
                <a:lnTo>
                  <a:pt x="49911" y="-40315"/>
                </a:lnTo>
                <a:lnTo>
                  <a:pt x="47807" y="-40294"/>
                </a:lnTo>
                <a:lnTo>
                  <a:pt x="33638" y="-38849"/>
                </a:lnTo>
                <a:lnTo>
                  <a:pt x="21600" y="-35275"/>
                </a:lnTo>
                <a:lnTo>
                  <a:pt x="11506" y="-29760"/>
                </a:lnTo>
                <a:lnTo>
                  <a:pt x="3825" y="-23039"/>
                </a:lnTo>
                <a:lnTo>
                  <a:pt x="0" y="-16318"/>
                </a:lnTo>
                <a:lnTo>
                  <a:pt x="0" y="-4799"/>
                </a:lnTo>
                <a:lnTo>
                  <a:pt x="1905" y="0"/>
                </a:lnTo>
                <a:lnTo>
                  <a:pt x="4785" y="3838"/>
                </a:lnTo>
                <a:lnTo>
                  <a:pt x="8625" y="9601"/>
                </a:lnTo>
                <a:lnTo>
                  <a:pt x="9585" y="0"/>
                </a:lnTo>
                <a:lnTo>
                  <a:pt x="6720" y="-2875"/>
                </a:lnTo>
                <a:lnTo>
                  <a:pt x="4785" y="-5757"/>
                </a:lnTo>
                <a:lnTo>
                  <a:pt x="4785" y="-115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2" name="object 1612"/>
          <p:cNvSpPr/>
          <p:nvPr/>
        </p:nvSpPr>
        <p:spPr>
          <a:xfrm>
            <a:off x="5861822" y="8664877"/>
            <a:ext cx="35509" cy="42779"/>
          </a:xfrm>
          <a:custGeom>
            <a:avLst/>
            <a:gdLst/>
            <a:ahLst/>
            <a:cxnLst/>
            <a:rect l="l" t="t" r="r" b="b"/>
            <a:pathLst>
              <a:path w="35509" h="42779">
                <a:moveTo>
                  <a:pt x="28788" y="30589"/>
                </a:moveTo>
                <a:lnTo>
                  <a:pt x="33588" y="25792"/>
                </a:lnTo>
                <a:lnTo>
                  <a:pt x="35509" y="20029"/>
                </a:lnTo>
                <a:lnTo>
                  <a:pt x="35498" y="12431"/>
                </a:lnTo>
                <a:lnTo>
                  <a:pt x="32323" y="0"/>
                </a:lnTo>
                <a:lnTo>
                  <a:pt x="31683" y="7551"/>
                </a:lnTo>
                <a:lnTo>
                  <a:pt x="31683" y="15230"/>
                </a:lnTo>
                <a:lnTo>
                  <a:pt x="29748" y="18112"/>
                </a:lnTo>
                <a:lnTo>
                  <a:pt x="27843" y="20029"/>
                </a:lnTo>
                <a:lnTo>
                  <a:pt x="24947" y="23868"/>
                </a:lnTo>
                <a:lnTo>
                  <a:pt x="20162" y="25792"/>
                </a:lnTo>
                <a:lnTo>
                  <a:pt x="15346" y="27709"/>
                </a:lnTo>
                <a:lnTo>
                  <a:pt x="9601" y="29632"/>
                </a:lnTo>
                <a:lnTo>
                  <a:pt x="4800" y="30589"/>
                </a:lnTo>
                <a:lnTo>
                  <a:pt x="0" y="30589"/>
                </a:lnTo>
                <a:lnTo>
                  <a:pt x="6676" y="42779"/>
                </a:lnTo>
                <a:lnTo>
                  <a:pt x="18676" y="38227"/>
                </a:lnTo>
                <a:lnTo>
                  <a:pt x="28788" y="305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3" name="object 1613"/>
          <p:cNvSpPr/>
          <p:nvPr/>
        </p:nvSpPr>
        <p:spPr>
          <a:xfrm>
            <a:off x="5795589" y="8647467"/>
            <a:ext cx="98557" cy="61443"/>
          </a:xfrm>
          <a:custGeom>
            <a:avLst/>
            <a:gdLst/>
            <a:ahLst/>
            <a:cxnLst/>
            <a:rect l="l" t="t" r="r" b="b"/>
            <a:pathLst>
              <a:path w="98557" h="61443">
                <a:moveTo>
                  <a:pt x="0" y="5763"/>
                </a:moveTo>
                <a:lnTo>
                  <a:pt x="0" y="11519"/>
                </a:lnTo>
                <a:lnTo>
                  <a:pt x="1905" y="16323"/>
                </a:lnTo>
                <a:lnTo>
                  <a:pt x="3825" y="22081"/>
                </a:lnTo>
                <a:lnTo>
                  <a:pt x="5745" y="28802"/>
                </a:lnTo>
                <a:lnTo>
                  <a:pt x="9585" y="34558"/>
                </a:lnTo>
                <a:lnTo>
                  <a:pt x="16306" y="41279"/>
                </a:lnTo>
                <a:lnTo>
                  <a:pt x="22067" y="47999"/>
                </a:lnTo>
                <a:lnTo>
                  <a:pt x="28788" y="52798"/>
                </a:lnTo>
                <a:lnTo>
                  <a:pt x="36469" y="55680"/>
                </a:lnTo>
                <a:lnTo>
                  <a:pt x="36691" y="55779"/>
                </a:lnTo>
                <a:lnTo>
                  <a:pt x="49055" y="60026"/>
                </a:lnTo>
                <a:lnTo>
                  <a:pt x="61432" y="61443"/>
                </a:lnTo>
                <a:lnTo>
                  <a:pt x="72909" y="60189"/>
                </a:lnTo>
                <a:lnTo>
                  <a:pt x="66233" y="47999"/>
                </a:lnTo>
                <a:lnTo>
                  <a:pt x="62392" y="47999"/>
                </a:lnTo>
                <a:lnTo>
                  <a:pt x="57591" y="47042"/>
                </a:lnTo>
                <a:lnTo>
                  <a:pt x="50871" y="46078"/>
                </a:lnTo>
                <a:lnTo>
                  <a:pt x="47990" y="42237"/>
                </a:lnTo>
                <a:lnTo>
                  <a:pt x="46070" y="39363"/>
                </a:lnTo>
                <a:lnTo>
                  <a:pt x="46070" y="37440"/>
                </a:lnTo>
                <a:lnTo>
                  <a:pt x="45110" y="35522"/>
                </a:lnTo>
                <a:lnTo>
                  <a:pt x="44150" y="33599"/>
                </a:lnTo>
                <a:lnTo>
                  <a:pt x="44150" y="24961"/>
                </a:lnTo>
                <a:lnTo>
                  <a:pt x="47990" y="21122"/>
                </a:lnTo>
                <a:lnTo>
                  <a:pt x="53751" y="17282"/>
                </a:lnTo>
                <a:lnTo>
                  <a:pt x="59512" y="14401"/>
                </a:lnTo>
                <a:lnTo>
                  <a:pt x="66233" y="12484"/>
                </a:lnTo>
                <a:lnTo>
                  <a:pt x="82555" y="12484"/>
                </a:lnTo>
                <a:lnTo>
                  <a:pt x="87355" y="14401"/>
                </a:lnTo>
                <a:lnTo>
                  <a:pt x="92141" y="17282"/>
                </a:lnTo>
                <a:lnTo>
                  <a:pt x="95981" y="21122"/>
                </a:lnTo>
                <a:lnTo>
                  <a:pt x="97916" y="24961"/>
                </a:lnTo>
                <a:lnTo>
                  <a:pt x="98557" y="17410"/>
                </a:lnTo>
                <a:lnTo>
                  <a:pt x="89260" y="7679"/>
                </a:lnTo>
                <a:lnTo>
                  <a:pt x="82555" y="1923"/>
                </a:lnTo>
                <a:lnTo>
                  <a:pt x="74874" y="0"/>
                </a:lnTo>
                <a:lnTo>
                  <a:pt x="58552" y="0"/>
                </a:lnTo>
                <a:lnTo>
                  <a:pt x="51831" y="1923"/>
                </a:lnTo>
                <a:lnTo>
                  <a:pt x="46070" y="6722"/>
                </a:lnTo>
                <a:lnTo>
                  <a:pt x="41269" y="12484"/>
                </a:lnTo>
                <a:lnTo>
                  <a:pt x="38389" y="18240"/>
                </a:lnTo>
                <a:lnTo>
                  <a:pt x="38389" y="31682"/>
                </a:lnTo>
                <a:lnTo>
                  <a:pt x="40309" y="38398"/>
                </a:lnTo>
                <a:lnTo>
                  <a:pt x="45110" y="45119"/>
                </a:lnTo>
                <a:lnTo>
                  <a:pt x="38389" y="43202"/>
                </a:lnTo>
                <a:lnTo>
                  <a:pt x="33588" y="41279"/>
                </a:lnTo>
                <a:lnTo>
                  <a:pt x="28788" y="38398"/>
                </a:lnTo>
                <a:lnTo>
                  <a:pt x="23987" y="36481"/>
                </a:lnTo>
                <a:lnTo>
                  <a:pt x="19187" y="32641"/>
                </a:lnTo>
                <a:lnTo>
                  <a:pt x="15346" y="28802"/>
                </a:lnTo>
                <a:lnTo>
                  <a:pt x="11506" y="24961"/>
                </a:lnTo>
                <a:lnTo>
                  <a:pt x="8625" y="21122"/>
                </a:lnTo>
                <a:lnTo>
                  <a:pt x="6720" y="17282"/>
                </a:lnTo>
                <a:lnTo>
                  <a:pt x="4785" y="13443"/>
                </a:lnTo>
                <a:lnTo>
                  <a:pt x="3825" y="7679"/>
                </a:lnTo>
                <a:lnTo>
                  <a:pt x="2880" y="1923"/>
                </a:lnTo>
                <a:lnTo>
                  <a:pt x="0" y="1923"/>
                </a:lnTo>
                <a:lnTo>
                  <a:pt x="0" y="5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4" name="object 1614"/>
          <p:cNvSpPr/>
          <p:nvPr/>
        </p:nvSpPr>
        <p:spPr>
          <a:xfrm>
            <a:off x="5969340" y="8868262"/>
            <a:ext cx="98877" cy="64317"/>
          </a:xfrm>
          <a:custGeom>
            <a:avLst/>
            <a:gdLst/>
            <a:ahLst/>
            <a:cxnLst/>
            <a:rect l="l" t="t" r="r" b="b"/>
            <a:pathLst>
              <a:path w="98877" h="64317">
                <a:moveTo>
                  <a:pt x="10561" y="31676"/>
                </a:moveTo>
                <a:lnTo>
                  <a:pt x="12466" y="27837"/>
                </a:lnTo>
                <a:lnTo>
                  <a:pt x="16306" y="23996"/>
                </a:lnTo>
                <a:lnTo>
                  <a:pt x="20147" y="20157"/>
                </a:lnTo>
                <a:lnTo>
                  <a:pt x="25907" y="18240"/>
                </a:lnTo>
                <a:lnTo>
                  <a:pt x="31668" y="18240"/>
                </a:lnTo>
                <a:lnTo>
                  <a:pt x="34796" y="18369"/>
                </a:lnTo>
                <a:lnTo>
                  <a:pt x="46362" y="21289"/>
                </a:lnTo>
                <a:lnTo>
                  <a:pt x="58552" y="28802"/>
                </a:lnTo>
                <a:lnTo>
                  <a:pt x="66683" y="35079"/>
                </a:lnTo>
                <a:lnTo>
                  <a:pt x="75407" y="42874"/>
                </a:lnTo>
                <a:lnTo>
                  <a:pt x="85179" y="52592"/>
                </a:lnTo>
                <a:lnTo>
                  <a:pt x="95996" y="64317"/>
                </a:lnTo>
                <a:lnTo>
                  <a:pt x="98877" y="64317"/>
                </a:lnTo>
                <a:lnTo>
                  <a:pt x="98877" y="6720"/>
                </a:lnTo>
                <a:lnTo>
                  <a:pt x="80634" y="0"/>
                </a:lnTo>
                <a:lnTo>
                  <a:pt x="80634" y="2881"/>
                </a:lnTo>
                <a:lnTo>
                  <a:pt x="82555" y="3840"/>
                </a:lnTo>
                <a:lnTo>
                  <a:pt x="84475" y="4799"/>
                </a:lnTo>
                <a:lnTo>
                  <a:pt x="85435" y="6720"/>
                </a:lnTo>
                <a:lnTo>
                  <a:pt x="86395" y="8638"/>
                </a:lnTo>
                <a:lnTo>
                  <a:pt x="87355" y="10561"/>
                </a:lnTo>
                <a:lnTo>
                  <a:pt x="87355" y="12478"/>
                </a:lnTo>
                <a:lnTo>
                  <a:pt x="88315" y="14401"/>
                </a:lnTo>
                <a:lnTo>
                  <a:pt x="88315" y="48958"/>
                </a:lnTo>
                <a:lnTo>
                  <a:pt x="85689" y="46353"/>
                </a:lnTo>
                <a:lnTo>
                  <a:pt x="77451" y="38532"/>
                </a:lnTo>
                <a:lnTo>
                  <a:pt x="64312" y="26878"/>
                </a:lnTo>
                <a:lnTo>
                  <a:pt x="60706" y="23390"/>
                </a:lnTo>
                <a:lnTo>
                  <a:pt x="50280" y="14901"/>
                </a:lnTo>
                <a:lnTo>
                  <a:pt x="40309" y="9596"/>
                </a:lnTo>
                <a:lnTo>
                  <a:pt x="34549" y="6720"/>
                </a:lnTo>
                <a:lnTo>
                  <a:pt x="29748" y="5757"/>
                </a:lnTo>
                <a:lnTo>
                  <a:pt x="18242" y="5757"/>
                </a:lnTo>
                <a:lnTo>
                  <a:pt x="12466" y="8638"/>
                </a:lnTo>
                <a:lnTo>
                  <a:pt x="6720" y="13437"/>
                </a:lnTo>
                <a:lnTo>
                  <a:pt x="1904" y="19199"/>
                </a:lnTo>
                <a:lnTo>
                  <a:pt x="0" y="25920"/>
                </a:lnTo>
                <a:lnTo>
                  <a:pt x="0" y="41279"/>
                </a:lnTo>
                <a:lnTo>
                  <a:pt x="1904" y="47036"/>
                </a:lnTo>
                <a:lnTo>
                  <a:pt x="6720" y="51840"/>
                </a:lnTo>
                <a:lnTo>
                  <a:pt x="11521" y="56637"/>
                </a:lnTo>
                <a:lnTo>
                  <a:pt x="18242" y="60478"/>
                </a:lnTo>
                <a:lnTo>
                  <a:pt x="26868" y="61437"/>
                </a:lnTo>
                <a:lnTo>
                  <a:pt x="26868" y="58555"/>
                </a:lnTo>
                <a:lnTo>
                  <a:pt x="22082" y="56637"/>
                </a:lnTo>
                <a:lnTo>
                  <a:pt x="17266" y="53757"/>
                </a:lnTo>
                <a:lnTo>
                  <a:pt x="14401" y="49917"/>
                </a:lnTo>
                <a:lnTo>
                  <a:pt x="11521" y="46078"/>
                </a:lnTo>
                <a:lnTo>
                  <a:pt x="10561" y="42237"/>
                </a:lnTo>
                <a:lnTo>
                  <a:pt x="10561" y="316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5" name="object 1615"/>
          <p:cNvSpPr/>
          <p:nvPr/>
        </p:nvSpPr>
        <p:spPr>
          <a:xfrm>
            <a:off x="5969340" y="8833705"/>
            <a:ext cx="22082" cy="58561"/>
          </a:xfrm>
          <a:custGeom>
            <a:avLst/>
            <a:gdLst/>
            <a:ahLst/>
            <a:cxnLst/>
            <a:rect l="l" t="t" r="r" b="b"/>
            <a:pathLst>
              <a:path w="22082" h="58561">
                <a:moveTo>
                  <a:pt x="14401" y="14400"/>
                </a:moveTo>
                <a:lnTo>
                  <a:pt x="22082" y="18239"/>
                </a:lnTo>
                <a:lnTo>
                  <a:pt x="19187" y="5756"/>
                </a:lnTo>
                <a:lnTo>
                  <a:pt x="12466" y="3838"/>
                </a:lnTo>
                <a:lnTo>
                  <a:pt x="8625" y="0"/>
                </a:lnTo>
                <a:lnTo>
                  <a:pt x="8625" y="10553"/>
                </a:lnTo>
                <a:lnTo>
                  <a:pt x="14401" y="14400"/>
                </a:lnTo>
                <a:close/>
              </a:path>
              <a:path w="22082" h="58561">
                <a:moveTo>
                  <a:pt x="35509" y="8636"/>
                </a:moveTo>
                <a:lnTo>
                  <a:pt x="27828" y="6714"/>
                </a:lnTo>
                <a:lnTo>
                  <a:pt x="19187" y="5756"/>
                </a:lnTo>
                <a:lnTo>
                  <a:pt x="22082" y="18239"/>
                </a:lnTo>
                <a:lnTo>
                  <a:pt x="25446" y="19308"/>
                </a:lnTo>
                <a:lnTo>
                  <a:pt x="37230" y="22025"/>
                </a:lnTo>
                <a:lnTo>
                  <a:pt x="50871" y="23038"/>
                </a:lnTo>
                <a:lnTo>
                  <a:pt x="60918" y="22457"/>
                </a:lnTo>
                <a:lnTo>
                  <a:pt x="73376" y="19833"/>
                </a:lnTo>
                <a:lnTo>
                  <a:pt x="84475" y="15358"/>
                </a:lnTo>
                <a:lnTo>
                  <a:pt x="87510" y="13304"/>
                </a:lnTo>
                <a:lnTo>
                  <a:pt x="97388" y="3393"/>
                </a:lnTo>
                <a:lnTo>
                  <a:pt x="100797" y="-7680"/>
                </a:lnTo>
                <a:lnTo>
                  <a:pt x="100797" y="-12484"/>
                </a:lnTo>
                <a:lnTo>
                  <a:pt x="98877" y="-17282"/>
                </a:lnTo>
                <a:lnTo>
                  <a:pt x="95036" y="-23039"/>
                </a:lnTo>
                <a:lnTo>
                  <a:pt x="92156" y="-27843"/>
                </a:lnTo>
                <a:lnTo>
                  <a:pt x="86395" y="-31683"/>
                </a:lnTo>
                <a:lnTo>
                  <a:pt x="77754" y="-35522"/>
                </a:lnTo>
                <a:lnTo>
                  <a:pt x="74657" y="-36597"/>
                </a:lnTo>
                <a:lnTo>
                  <a:pt x="62893" y="-39312"/>
                </a:lnTo>
                <a:lnTo>
                  <a:pt x="48950" y="-40321"/>
                </a:lnTo>
                <a:lnTo>
                  <a:pt x="46687" y="-40293"/>
                </a:lnTo>
                <a:lnTo>
                  <a:pt x="32938" y="-38776"/>
                </a:lnTo>
                <a:lnTo>
                  <a:pt x="20773" y="-34945"/>
                </a:lnTo>
                <a:lnTo>
                  <a:pt x="10561" y="-28802"/>
                </a:lnTo>
                <a:lnTo>
                  <a:pt x="3840" y="-23039"/>
                </a:lnTo>
                <a:lnTo>
                  <a:pt x="0" y="-16323"/>
                </a:lnTo>
                <a:lnTo>
                  <a:pt x="0" y="-3840"/>
                </a:lnTo>
                <a:lnTo>
                  <a:pt x="960" y="0"/>
                </a:lnTo>
                <a:lnTo>
                  <a:pt x="3840" y="4797"/>
                </a:lnTo>
                <a:lnTo>
                  <a:pt x="8625" y="10553"/>
                </a:lnTo>
                <a:lnTo>
                  <a:pt x="8625" y="0"/>
                </a:lnTo>
                <a:lnTo>
                  <a:pt x="5745" y="-2881"/>
                </a:lnTo>
                <a:lnTo>
                  <a:pt x="3840" y="-5763"/>
                </a:lnTo>
                <a:lnTo>
                  <a:pt x="3840" y="-11519"/>
                </a:lnTo>
                <a:lnTo>
                  <a:pt x="4800" y="-13443"/>
                </a:lnTo>
                <a:lnTo>
                  <a:pt x="6720" y="-15360"/>
                </a:lnTo>
                <a:lnTo>
                  <a:pt x="8625" y="-18240"/>
                </a:lnTo>
                <a:lnTo>
                  <a:pt x="12466" y="-21122"/>
                </a:lnTo>
                <a:lnTo>
                  <a:pt x="18242" y="-22081"/>
                </a:lnTo>
                <a:lnTo>
                  <a:pt x="20498" y="-22857"/>
                </a:lnTo>
                <a:lnTo>
                  <a:pt x="32425" y="-25243"/>
                </a:lnTo>
                <a:lnTo>
                  <a:pt x="46070" y="-25920"/>
                </a:lnTo>
                <a:lnTo>
                  <a:pt x="57581" y="-25714"/>
                </a:lnTo>
                <a:lnTo>
                  <a:pt x="70652" y="-24763"/>
                </a:lnTo>
                <a:lnTo>
                  <a:pt x="80634" y="-23039"/>
                </a:lnTo>
                <a:lnTo>
                  <a:pt x="86395" y="-21122"/>
                </a:lnTo>
                <a:lnTo>
                  <a:pt x="90236" y="-19199"/>
                </a:lnTo>
                <a:lnTo>
                  <a:pt x="93116" y="-16323"/>
                </a:lnTo>
                <a:lnTo>
                  <a:pt x="95036" y="-13443"/>
                </a:lnTo>
                <a:lnTo>
                  <a:pt x="95996" y="-10561"/>
                </a:lnTo>
                <a:lnTo>
                  <a:pt x="95996" y="-2881"/>
                </a:lnTo>
                <a:lnTo>
                  <a:pt x="93116" y="957"/>
                </a:lnTo>
                <a:lnTo>
                  <a:pt x="85435" y="3838"/>
                </a:lnTo>
                <a:lnTo>
                  <a:pt x="79151" y="6056"/>
                </a:lnTo>
                <a:lnTo>
                  <a:pt x="67087" y="8101"/>
                </a:lnTo>
                <a:lnTo>
                  <a:pt x="52791" y="8636"/>
                </a:lnTo>
                <a:lnTo>
                  <a:pt x="35509" y="86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6" name="object 1616"/>
          <p:cNvSpPr/>
          <p:nvPr/>
        </p:nvSpPr>
        <p:spPr>
          <a:xfrm>
            <a:off x="5969340" y="8760744"/>
            <a:ext cx="22082" cy="57596"/>
          </a:xfrm>
          <a:custGeom>
            <a:avLst/>
            <a:gdLst/>
            <a:ahLst/>
            <a:cxnLst/>
            <a:rect l="l" t="t" r="r" b="b"/>
            <a:pathLst>
              <a:path w="22082" h="57596">
                <a:moveTo>
                  <a:pt x="14401" y="14400"/>
                </a:moveTo>
                <a:lnTo>
                  <a:pt x="22082" y="17280"/>
                </a:lnTo>
                <a:lnTo>
                  <a:pt x="19187" y="5762"/>
                </a:lnTo>
                <a:lnTo>
                  <a:pt x="12466" y="2880"/>
                </a:lnTo>
                <a:lnTo>
                  <a:pt x="8625" y="0"/>
                </a:lnTo>
                <a:lnTo>
                  <a:pt x="8625" y="9601"/>
                </a:lnTo>
                <a:lnTo>
                  <a:pt x="14401" y="14400"/>
                </a:lnTo>
                <a:close/>
              </a:path>
              <a:path w="22082" h="57596">
                <a:moveTo>
                  <a:pt x="35509" y="7679"/>
                </a:moveTo>
                <a:lnTo>
                  <a:pt x="27828" y="6720"/>
                </a:lnTo>
                <a:lnTo>
                  <a:pt x="19187" y="5762"/>
                </a:lnTo>
                <a:lnTo>
                  <a:pt x="22082" y="17280"/>
                </a:lnTo>
                <a:lnTo>
                  <a:pt x="25446" y="18633"/>
                </a:lnTo>
                <a:lnTo>
                  <a:pt x="37230" y="21376"/>
                </a:lnTo>
                <a:lnTo>
                  <a:pt x="50871" y="22079"/>
                </a:lnTo>
                <a:lnTo>
                  <a:pt x="60918" y="21646"/>
                </a:lnTo>
                <a:lnTo>
                  <a:pt x="73376" y="19299"/>
                </a:lnTo>
                <a:lnTo>
                  <a:pt x="84475" y="14400"/>
                </a:lnTo>
                <a:lnTo>
                  <a:pt x="87509" y="12608"/>
                </a:lnTo>
                <a:lnTo>
                  <a:pt x="97388" y="3151"/>
                </a:lnTo>
                <a:lnTo>
                  <a:pt x="100797" y="-8638"/>
                </a:lnTo>
                <a:lnTo>
                  <a:pt x="100797" y="-13437"/>
                </a:lnTo>
                <a:lnTo>
                  <a:pt x="98877" y="-18240"/>
                </a:lnTo>
                <a:lnTo>
                  <a:pt x="95036" y="-23039"/>
                </a:lnTo>
                <a:lnTo>
                  <a:pt x="92156" y="-27837"/>
                </a:lnTo>
                <a:lnTo>
                  <a:pt x="86395" y="-32636"/>
                </a:lnTo>
                <a:lnTo>
                  <a:pt x="77754" y="-35516"/>
                </a:lnTo>
                <a:lnTo>
                  <a:pt x="74657" y="-36590"/>
                </a:lnTo>
                <a:lnTo>
                  <a:pt x="62893" y="-39306"/>
                </a:lnTo>
                <a:lnTo>
                  <a:pt x="48950" y="-40315"/>
                </a:lnTo>
                <a:lnTo>
                  <a:pt x="46977" y="-40294"/>
                </a:lnTo>
                <a:lnTo>
                  <a:pt x="33113" y="-38851"/>
                </a:lnTo>
                <a:lnTo>
                  <a:pt x="20848" y="-35277"/>
                </a:lnTo>
                <a:lnTo>
                  <a:pt x="10561" y="-29760"/>
                </a:lnTo>
                <a:lnTo>
                  <a:pt x="3840" y="-23039"/>
                </a:lnTo>
                <a:lnTo>
                  <a:pt x="0" y="-16318"/>
                </a:lnTo>
                <a:lnTo>
                  <a:pt x="0" y="-4799"/>
                </a:lnTo>
                <a:lnTo>
                  <a:pt x="960" y="0"/>
                </a:lnTo>
                <a:lnTo>
                  <a:pt x="3840" y="3838"/>
                </a:lnTo>
                <a:lnTo>
                  <a:pt x="8625" y="9601"/>
                </a:lnTo>
                <a:lnTo>
                  <a:pt x="8625" y="0"/>
                </a:lnTo>
                <a:lnTo>
                  <a:pt x="5745" y="-2875"/>
                </a:lnTo>
                <a:lnTo>
                  <a:pt x="3840" y="-5757"/>
                </a:lnTo>
                <a:lnTo>
                  <a:pt x="3840" y="-11519"/>
                </a:lnTo>
                <a:lnTo>
                  <a:pt x="4800" y="-14401"/>
                </a:lnTo>
                <a:lnTo>
                  <a:pt x="6720" y="-16318"/>
                </a:lnTo>
                <a:lnTo>
                  <a:pt x="8625" y="-19199"/>
                </a:lnTo>
                <a:lnTo>
                  <a:pt x="12466" y="-21116"/>
                </a:lnTo>
                <a:lnTo>
                  <a:pt x="18242" y="-23039"/>
                </a:lnTo>
                <a:lnTo>
                  <a:pt x="32372" y="-25325"/>
                </a:lnTo>
                <a:lnTo>
                  <a:pt x="46070" y="-25920"/>
                </a:lnTo>
                <a:lnTo>
                  <a:pt x="57581" y="-25713"/>
                </a:lnTo>
                <a:lnTo>
                  <a:pt x="70652" y="-24760"/>
                </a:lnTo>
                <a:lnTo>
                  <a:pt x="80634" y="-23039"/>
                </a:lnTo>
                <a:lnTo>
                  <a:pt x="86395" y="-22081"/>
                </a:lnTo>
                <a:lnTo>
                  <a:pt x="90236" y="-19199"/>
                </a:lnTo>
                <a:lnTo>
                  <a:pt x="93116" y="-16318"/>
                </a:lnTo>
                <a:lnTo>
                  <a:pt x="95036" y="-14401"/>
                </a:lnTo>
                <a:lnTo>
                  <a:pt x="95996" y="-11519"/>
                </a:lnTo>
                <a:lnTo>
                  <a:pt x="95996" y="-2875"/>
                </a:lnTo>
                <a:lnTo>
                  <a:pt x="93116" y="963"/>
                </a:lnTo>
                <a:lnTo>
                  <a:pt x="85435" y="3838"/>
                </a:lnTo>
                <a:lnTo>
                  <a:pt x="79150" y="5664"/>
                </a:lnTo>
                <a:lnTo>
                  <a:pt x="67087" y="7843"/>
                </a:lnTo>
                <a:lnTo>
                  <a:pt x="52791" y="8642"/>
                </a:lnTo>
                <a:lnTo>
                  <a:pt x="44150" y="8642"/>
                </a:lnTo>
                <a:lnTo>
                  <a:pt x="35509" y="7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7" name="object 1617"/>
          <p:cNvSpPr/>
          <p:nvPr/>
        </p:nvSpPr>
        <p:spPr>
          <a:xfrm>
            <a:off x="5969340" y="8655146"/>
            <a:ext cx="10561" cy="42243"/>
          </a:xfrm>
          <a:custGeom>
            <a:avLst/>
            <a:gdLst/>
            <a:ahLst/>
            <a:cxnLst/>
            <a:rect l="l" t="t" r="r" b="b"/>
            <a:pathLst>
              <a:path w="10561" h="42243">
                <a:moveTo>
                  <a:pt x="3840" y="27843"/>
                </a:moveTo>
                <a:lnTo>
                  <a:pt x="3840" y="18240"/>
                </a:lnTo>
                <a:lnTo>
                  <a:pt x="4800" y="14401"/>
                </a:lnTo>
                <a:lnTo>
                  <a:pt x="7680" y="11519"/>
                </a:lnTo>
                <a:lnTo>
                  <a:pt x="10561" y="0"/>
                </a:lnTo>
                <a:lnTo>
                  <a:pt x="5745" y="3840"/>
                </a:lnTo>
                <a:lnTo>
                  <a:pt x="1904" y="8644"/>
                </a:lnTo>
                <a:lnTo>
                  <a:pt x="0" y="15360"/>
                </a:lnTo>
                <a:lnTo>
                  <a:pt x="0" y="31683"/>
                </a:lnTo>
                <a:lnTo>
                  <a:pt x="1904" y="37440"/>
                </a:lnTo>
                <a:lnTo>
                  <a:pt x="6720" y="42243"/>
                </a:lnTo>
                <a:lnTo>
                  <a:pt x="4800" y="31683"/>
                </a:lnTo>
                <a:lnTo>
                  <a:pt x="3840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8" name="object 1618"/>
          <p:cNvSpPr/>
          <p:nvPr/>
        </p:nvSpPr>
        <p:spPr>
          <a:xfrm>
            <a:off x="5974140" y="8650348"/>
            <a:ext cx="95996" cy="55679"/>
          </a:xfrm>
          <a:custGeom>
            <a:avLst/>
            <a:gdLst/>
            <a:ahLst/>
            <a:cxnLst/>
            <a:rect l="l" t="t" r="r" b="b"/>
            <a:pathLst>
              <a:path w="95996" h="55679">
                <a:moveTo>
                  <a:pt x="68153" y="55679"/>
                </a:moveTo>
                <a:lnTo>
                  <a:pt x="77754" y="55679"/>
                </a:lnTo>
                <a:lnTo>
                  <a:pt x="82555" y="53756"/>
                </a:lnTo>
                <a:lnTo>
                  <a:pt x="87355" y="49917"/>
                </a:lnTo>
                <a:lnTo>
                  <a:pt x="93116" y="44160"/>
                </a:lnTo>
                <a:lnTo>
                  <a:pt x="95996" y="37438"/>
                </a:lnTo>
                <a:lnTo>
                  <a:pt x="95996" y="19199"/>
                </a:lnTo>
                <a:lnTo>
                  <a:pt x="93116" y="12478"/>
                </a:lnTo>
                <a:lnTo>
                  <a:pt x="88315" y="7679"/>
                </a:lnTo>
                <a:lnTo>
                  <a:pt x="83515" y="1923"/>
                </a:lnTo>
                <a:lnTo>
                  <a:pt x="77754" y="0"/>
                </a:lnTo>
                <a:lnTo>
                  <a:pt x="65272" y="0"/>
                </a:lnTo>
                <a:lnTo>
                  <a:pt x="60472" y="1923"/>
                </a:lnTo>
                <a:lnTo>
                  <a:pt x="55671" y="4797"/>
                </a:lnTo>
                <a:lnTo>
                  <a:pt x="51831" y="7679"/>
                </a:lnTo>
                <a:lnTo>
                  <a:pt x="47030" y="13441"/>
                </a:lnTo>
                <a:lnTo>
                  <a:pt x="40309" y="22079"/>
                </a:lnTo>
                <a:lnTo>
                  <a:pt x="35509" y="13441"/>
                </a:lnTo>
                <a:lnTo>
                  <a:pt x="30708" y="8638"/>
                </a:lnTo>
                <a:lnTo>
                  <a:pt x="26868" y="5762"/>
                </a:lnTo>
                <a:lnTo>
                  <a:pt x="23027" y="2881"/>
                </a:lnTo>
                <a:lnTo>
                  <a:pt x="19187" y="1923"/>
                </a:lnTo>
                <a:lnTo>
                  <a:pt x="10546" y="1923"/>
                </a:lnTo>
                <a:lnTo>
                  <a:pt x="5760" y="4797"/>
                </a:lnTo>
                <a:lnTo>
                  <a:pt x="2880" y="16317"/>
                </a:lnTo>
                <a:lnTo>
                  <a:pt x="5760" y="13441"/>
                </a:lnTo>
                <a:lnTo>
                  <a:pt x="9601" y="12478"/>
                </a:lnTo>
                <a:lnTo>
                  <a:pt x="22067" y="12478"/>
                </a:lnTo>
                <a:lnTo>
                  <a:pt x="24947" y="14400"/>
                </a:lnTo>
                <a:lnTo>
                  <a:pt x="27828" y="16317"/>
                </a:lnTo>
                <a:lnTo>
                  <a:pt x="32628" y="19199"/>
                </a:lnTo>
                <a:lnTo>
                  <a:pt x="37429" y="24961"/>
                </a:lnTo>
                <a:lnTo>
                  <a:pt x="27828" y="37438"/>
                </a:lnTo>
                <a:lnTo>
                  <a:pt x="24947" y="39355"/>
                </a:lnTo>
                <a:lnTo>
                  <a:pt x="23027" y="41279"/>
                </a:lnTo>
                <a:lnTo>
                  <a:pt x="20162" y="42237"/>
                </a:lnTo>
                <a:lnTo>
                  <a:pt x="18227" y="44160"/>
                </a:lnTo>
                <a:lnTo>
                  <a:pt x="9601" y="44160"/>
                </a:lnTo>
                <a:lnTo>
                  <a:pt x="5760" y="43196"/>
                </a:lnTo>
                <a:lnTo>
                  <a:pt x="2880" y="39355"/>
                </a:lnTo>
                <a:lnTo>
                  <a:pt x="0" y="36481"/>
                </a:lnTo>
                <a:lnTo>
                  <a:pt x="1920" y="47041"/>
                </a:lnTo>
                <a:lnTo>
                  <a:pt x="6720" y="52798"/>
                </a:lnTo>
                <a:lnTo>
                  <a:pt x="11506" y="54720"/>
                </a:lnTo>
                <a:lnTo>
                  <a:pt x="22067" y="54720"/>
                </a:lnTo>
                <a:lnTo>
                  <a:pt x="25908" y="53756"/>
                </a:lnTo>
                <a:lnTo>
                  <a:pt x="29748" y="51840"/>
                </a:lnTo>
                <a:lnTo>
                  <a:pt x="33588" y="48958"/>
                </a:lnTo>
                <a:lnTo>
                  <a:pt x="38389" y="44160"/>
                </a:lnTo>
                <a:lnTo>
                  <a:pt x="45110" y="36481"/>
                </a:lnTo>
                <a:lnTo>
                  <a:pt x="49911" y="44160"/>
                </a:lnTo>
                <a:lnTo>
                  <a:pt x="47990" y="33599"/>
                </a:lnTo>
                <a:lnTo>
                  <a:pt x="50940" y="29669"/>
                </a:lnTo>
                <a:lnTo>
                  <a:pt x="60091" y="19201"/>
                </a:lnTo>
                <a:lnTo>
                  <a:pt x="68153" y="12478"/>
                </a:lnTo>
                <a:lnTo>
                  <a:pt x="70073" y="10561"/>
                </a:lnTo>
                <a:lnTo>
                  <a:pt x="73913" y="9602"/>
                </a:lnTo>
                <a:lnTo>
                  <a:pt x="81594" y="9602"/>
                </a:lnTo>
                <a:lnTo>
                  <a:pt x="84475" y="11519"/>
                </a:lnTo>
                <a:lnTo>
                  <a:pt x="87355" y="14400"/>
                </a:lnTo>
                <a:lnTo>
                  <a:pt x="90236" y="17282"/>
                </a:lnTo>
                <a:lnTo>
                  <a:pt x="92156" y="22079"/>
                </a:lnTo>
                <a:lnTo>
                  <a:pt x="92156" y="32641"/>
                </a:lnTo>
                <a:lnTo>
                  <a:pt x="90236" y="36481"/>
                </a:lnTo>
                <a:lnTo>
                  <a:pt x="86395" y="40320"/>
                </a:lnTo>
                <a:lnTo>
                  <a:pt x="82555" y="43196"/>
                </a:lnTo>
                <a:lnTo>
                  <a:pt x="77754" y="45118"/>
                </a:lnTo>
                <a:lnTo>
                  <a:pt x="67193" y="45118"/>
                </a:lnTo>
                <a:lnTo>
                  <a:pt x="62392" y="44160"/>
                </a:lnTo>
                <a:lnTo>
                  <a:pt x="58552" y="42237"/>
                </a:lnTo>
                <a:lnTo>
                  <a:pt x="59512" y="51840"/>
                </a:lnTo>
                <a:lnTo>
                  <a:pt x="63352" y="54720"/>
                </a:lnTo>
                <a:lnTo>
                  <a:pt x="68153" y="55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9" name="object 1619"/>
          <p:cNvSpPr/>
          <p:nvPr/>
        </p:nvSpPr>
        <p:spPr>
          <a:xfrm>
            <a:off x="6022131" y="8683948"/>
            <a:ext cx="11521" cy="18240"/>
          </a:xfrm>
          <a:custGeom>
            <a:avLst/>
            <a:gdLst/>
            <a:ahLst/>
            <a:cxnLst/>
            <a:rect l="l" t="t" r="r" b="b"/>
            <a:pathLst>
              <a:path w="11521" h="18240">
                <a:moveTo>
                  <a:pt x="0" y="0"/>
                </a:moveTo>
                <a:lnTo>
                  <a:pt x="1920" y="10561"/>
                </a:lnTo>
                <a:lnTo>
                  <a:pt x="6720" y="15358"/>
                </a:lnTo>
                <a:lnTo>
                  <a:pt x="11521" y="18240"/>
                </a:lnTo>
                <a:lnTo>
                  <a:pt x="10561" y="8638"/>
                </a:lnTo>
                <a:lnTo>
                  <a:pt x="6720" y="6720"/>
                </a:lnTo>
                <a:lnTo>
                  <a:pt x="2880" y="383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0" name="object 1620"/>
          <p:cNvSpPr/>
          <p:nvPr/>
        </p:nvSpPr>
        <p:spPr>
          <a:xfrm>
            <a:off x="6142131" y="8868262"/>
            <a:ext cx="98877" cy="64317"/>
          </a:xfrm>
          <a:custGeom>
            <a:avLst/>
            <a:gdLst/>
            <a:ahLst/>
            <a:cxnLst/>
            <a:rect l="l" t="t" r="r" b="b"/>
            <a:pathLst>
              <a:path w="98877" h="64317">
                <a:moveTo>
                  <a:pt x="10561" y="31676"/>
                </a:moveTo>
                <a:lnTo>
                  <a:pt x="12481" y="27837"/>
                </a:lnTo>
                <a:lnTo>
                  <a:pt x="16322" y="23996"/>
                </a:lnTo>
                <a:lnTo>
                  <a:pt x="21122" y="20157"/>
                </a:lnTo>
                <a:lnTo>
                  <a:pt x="25923" y="18240"/>
                </a:lnTo>
                <a:lnTo>
                  <a:pt x="31668" y="18240"/>
                </a:lnTo>
                <a:lnTo>
                  <a:pt x="34796" y="18369"/>
                </a:lnTo>
                <a:lnTo>
                  <a:pt x="46362" y="21289"/>
                </a:lnTo>
                <a:lnTo>
                  <a:pt x="58552" y="28802"/>
                </a:lnTo>
                <a:lnTo>
                  <a:pt x="67187" y="35356"/>
                </a:lnTo>
                <a:lnTo>
                  <a:pt x="76156" y="43109"/>
                </a:lnTo>
                <a:lnTo>
                  <a:pt x="86134" y="52735"/>
                </a:lnTo>
                <a:lnTo>
                  <a:pt x="96956" y="64317"/>
                </a:lnTo>
                <a:lnTo>
                  <a:pt x="98877" y="64317"/>
                </a:lnTo>
                <a:lnTo>
                  <a:pt x="98877" y="6720"/>
                </a:lnTo>
                <a:lnTo>
                  <a:pt x="80634" y="0"/>
                </a:lnTo>
                <a:lnTo>
                  <a:pt x="80634" y="2881"/>
                </a:lnTo>
                <a:lnTo>
                  <a:pt x="82555" y="3840"/>
                </a:lnTo>
                <a:lnTo>
                  <a:pt x="84475" y="4799"/>
                </a:lnTo>
                <a:lnTo>
                  <a:pt x="85435" y="6720"/>
                </a:lnTo>
                <a:lnTo>
                  <a:pt x="86395" y="8638"/>
                </a:lnTo>
                <a:lnTo>
                  <a:pt x="87355" y="10561"/>
                </a:lnTo>
                <a:lnTo>
                  <a:pt x="87355" y="12478"/>
                </a:lnTo>
                <a:lnTo>
                  <a:pt x="88315" y="14401"/>
                </a:lnTo>
                <a:lnTo>
                  <a:pt x="88315" y="48958"/>
                </a:lnTo>
                <a:lnTo>
                  <a:pt x="85689" y="46353"/>
                </a:lnTo>
                <a:lnTo>
                  <a:pt x="77451" y="38532"/>
                </a:lnTo>
                <a:lnTo>
                  <a:pt x="64312" y="26878"/>
                </a:lnTo>
                <a:lnTo>
                  <a:pt x="60707" y="23390"/>
                </a:lnTo>
                <a:lnTo>
                  <a:pt x="50286" y="14901"/>
                </a:lnTo>
                <a:lnTo>
                  <a:pt x="40309" y="9596"/>
                </a:lnTo>
                <a:lnTo>
                  <a:pt x="35509" y="6720"/>
                </a:lnTo>
                <a:lnTo>
                  <a:pt x="29763" y="5757"/>
                </a:lnTo>
                <a:lnTo>
                  <a:pt x="18242" y="5757"/>
                </a:lnTo>
                <a:lnTo>
                  <a:pt x="12481" y="8638"/>
                </a:lnTo>
                <a:lnTo>
                  <a:pt x="7680" y="13437"/>
                </a:lnTo>
                <a:lnTo>
                  <a:pt x="1920" y="19199"/>
                </a:lnTo>
                <a:lnTo>
                  <a:pt x="0" y="25920"/>
                </a:lnTo>
                <a:lnTo>
                  <a:pt x="0" y="41279"/>
                </a:lnTo>
                <a:lnTo>
                  <a:pt x="1920" y="47036"/>
                </a:lnTo>
                <a:lnTo>
                  <a:pt x="6720" y="51840"/>
                </a:lnTo>
                <a:lnTo>
                  <a:pt x="11521" y="56637"/>
                </a:lnTo>
                <a:lnTo>
                  <a:pt x="18242" y="60478"/>
                </a:lnTo>
                <a:lnTo>
                  <a:pt x="26883" y="61437"/>
                </a:lnTo>
                <a:lnTo>
                  <a:pt x="26883" y="58555"/>
                </a:lnTo>
                <a:lnTo>
                  <a:pt x="22082" y="56637"/>
                </a:lnTo>
                <a:lnTo>
                  <a:pt x="17282" y="53757"/>
                </a:lnTo>
                <a:lnTo>
                  <a:pt x="15361" y="49917"/>
                </a:lnTo>
                <a:lnTo>
                  <a:pt x="12481" y="46078"/>
                </a:lnTo>
                <a:lnTo>
                  <a:pt x="10561" y="42237"/>
                </a:lnTo>
                <a:lnTo>
                  <a:pt x="10561" y="316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1" name="object 1621"/>
          <p:cNvSpPr/>
          <p:nvPr/>
        </p:nvSpPr>
        <p:spPr>
          <a:xfrm>
            <a:off x="6142131" y="8793383"/>
            <a:ext cx="100797" cy="63360"/>
          </a:xfrm>
          <a:custGeom>
            <a:avLst/>
            <a:gdLst/>
            <a:ahLst/>
            <a:cxnLst/>
            <a:rect l="l" t="t" r="r" b="b"/>
            <a:pathLst>
              <a:path w="100797" h="63360">
                <a:moveTo>
                  <a:pt x="36469" y="48958"/>
                </a:moveTo>
                <a:lnTo>
                  <a:pt x="27843" y="47036"/>
                </a:lnTo>
                <a:lnTo>
                  <a:pt x="19202" y="46078"/>
                </a:lnTo>
                <a:lnTo>
                  <a:pt x="22082" y="58561"/>
                </a:lnTo>
                <a:lnTo>
                  <a:pt x="25492" y="59630"/>
                </a:lnTo>
                <a:lnTo>
                  <a:pt x="37635" y="62347"/>
                </a:lnTo>
                <a:lnTo>
                  <a:pt x="50871" y="63360"/>
                </a:lnTo>
                <a:lnTo>
                  <a:pt x="60918" y="62779"/>
                </a:lnTo>
                <a:lnTo>
                  <a:pt x="73376" y="60155"/>
                </a:lnTo>
                <a:lnTo>
                  <a:pt x="84475" y="55680"/>
                </a:lnTo>
                <a:lnTo>
                  <a:pt x="87510" y="53626"/>
                </a:lnTo>
                <a:lnTo>
                  <a:pt x="97388" y="43715"/>
                </a:lnTo>
                <a:lnTo>
                  <a:pt x="100797" y="32641"/>
                </a:lnTo>
                <a:lnTo>
                  <a:pt x="100797" y="27837"/>
                </a:lnTo>
                <a:lnTo>
                  <a:pt x="98877" y="23039"/>
                </a:lnTo>
                <a:lnTo>
                  <a:pt x="95996" y="17282"/>
                </a:lnTo>
                <a:lnTo>
                  <a:pt x="92156" y="12478"/>
                </a:lnTo>
                <a:lnTo>
                  <a:pt x="86395" y="8638"/>
                </a:lnTo>
                <a:lnTo>
                  <a:pt x="78714" y="4799"/>
                </a:lnTo>
                <a:lnTo>
                  <a:pt x="75291" y="3724"/>
                </a:lnTo>
                <a:lnTo>
                  <a:pt x="63146" y="1009"/>
                </a:lnTo>
                <a:lnTo>
                  <a:pt x="49911" y="0"/>
                </a:lnTo>
                <a:lnTo>
                  <a:pt x="47514" y="28"/>
                </a:lnTo>
                <a:lnTo>
                  <a:pt x="33240" y="1545"/>
                </a:lnTo>
                <a:lnTo>
                  <a:pt x="21119" y="5376"/>
                </a:lnTo>
                <a:lnTo>
                  <a:pt x="11521" y="11519"/>
                </a:lnTo>
                <a:lnTo>
                  <a:pt x="3840" y="17282"/>
                </a:lnTo>
                <a:lnTo>
                  <a:pt x="0" y="23998"/>
                </a:lnTo>
                <a:lnTo>
                  <a:pt x="0" y="36481"/>
                </a:lnTo>
                <a:lnTo>
                  <a:pt x="960" y="40321"/>
                </a:lnTo>
                <a:lnTo>
                  <a:pt x="4800" y="45119"/>
                </a:lnTo>
                <a:lnTo>
                  <a:pt x="8641" y="50875"/>
                </a:lnTo>
                <a:lnTo>
                  <a:pt x="8641" y="40321"/>
                </a:lnTo>
                <a:lnTo>
                  <a:pt x="5760" y="37440"/>
                </a:lnTo>
                <a:lnTo>
                  <a:pt x="4800" y="34558"/>
                </a:lnTo>
                <a:lnTo>
                  <a:pt x="4800" y="26878"/>
                </a:lnTo>
                <a:lnTo>
                  <a:pt x="6720" y="24961"/>
                </a:lnTo>
                <a:lnTo>
                  <a:pt x="8641" y="22081"/>
                </a:lnTo>
                <a:lnTo>
                  <a:pt x="13441" y="19199"/>
                </a:lnTo>
                <a:lnTo>
                  <a:pt x="18242" y="18240"/>
                </a:lnTo>
                <a:lnTo>
                  <a:pt x="20501" y="17464"/>
                </a:lnTo>
                <a:lnTo>
                  <a:pt x="32430" y="15078"/>
                </a:lnTo>
                <a:lnTo>
                  <a:pt x="46070" y="14401"/>
                </a:lnTo>
                <a:lnTo>
                  <a:pt x="58384" y="14639"/>
                </a:lnTo>
                <a:lnTo>
                  <a:pt x="71217" y="15594"/>
                </a:lnTo>
                <a:lnTo>
                  <a:pt x="81594" y="17282"/>
                </a:lnTo>
                <a:lnTo>
                  <a:pt x="86395" y="19199"/>
                </a:lnTo>
                <a:lnTo>
                  <a:pt x="90236" y="21122"/>
                </a:lnTo>
                <a:lnTo>
                  <a:pt x="93116" y="23998"/>
                </a:lnTo>
                <a:lnTo>
                  <a:pt x="95036" y="26878"/>
                </a:lnTo>
                <a:lnTo>
                  <a:pt x="95996" y="29760"/>
                </a:lnTo>
                <a:lnTo>
                  <a:pt x="95996" y="37440"/>
                </a:lnTo>
                <a:lnTo>
                  <a:pt x="93116" y="41279"/>
                </a:lnTo>
                <a:lnTo>
                  <a:pt x="85435" y="44160"/>
                </a:lnTo>
                <a:lnTo>
                  <a:pt x="79151" y="46378"/>
                </a:lnTo>
                <a:lnTo>
                  <a:pt x="67087" y="48423"/>
                </a:lnTo>
                <a:lnTo>
                  <a:pt x="52791" y="48958"/>
                </a:lnTo>
                <a:lnTo>
                  <a:pt x="36469" y="48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2" name="object 1622"/>
          <p:cNvSpPr/>
          <p:nvPr/>
        </p:nvSpPr>
        <p:spPr>
          <a:xfrm>
            <a:off x="6150772" y="8833705"/>
            <a:ext cx="13441" cy="18239"/>
          </a:xfrm>
          <a:custGeom>
            <a:avLst/>
            <a:gdLst/>
            <a:ahLst/>
            <a:cxnLst/>
            <a:rect l="l" t="t" r="r" b="b"/>
            <a:pathLst>
              <a:path w="13441" h="18239">
                <a:moveTo>
                  <a:pt x="5760" y="14400"/>
                </a:moveTo>
                <a:lnTo>
                  <a:pt x="13441" y="18239"/>
                </a:lnTo>
                <a:lnTo>
                  <a:pt x="10561" y="5756"/>
                </a:lnTo>
                <a:lnTo>
                  <a:pt x="3840" y="3838"/>
                </a:lnTo>
                <a:lnTo>
                  <a:pt x="0" y="0"/>
                </a:lnTo>
                <a:lnTo>
                  <a:pt x="0" y="10553"/>
                </a:lnTo>
                <a:lnTo>
                  <a:pt x="576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3" name="object 1623"/>
          <p:cNvSpPr/>
          <p:nvPr/>
        </p:nvSpPr>
        <p:spPr>
          <a:xfrm>
            <a:off x="6142131" y="8732907"/>
            <a:ext cx="98877" cy="38397"/>
          </a:xfrm>
          <a:custGeom>
            <a:avLst/>
            <a:gdLst/>
            <a:ahLst/>
            <a:cxnLst/>
            <a:rect l="l" t="t" r="r" b="b"/>
            <a:pathLst>
              <a:path w="98877" h="38397">
                <a:moveTo>
                  <a:pt x="17282" y="23996"/>
                </a:moveTo>
                <a:lnTo>
                  <a:pt x="88315" y="23996"/>
                </a:lnTo>
                <a:lnTo>
                  <a:pt x="91196" y="24961"/>
                </a:lnTo>
                <a:lnTo>
                  <a:pt x="92156" y="24961"/>
                </a:lnTo>
                <a:lnTo>
                  <a:pt x="94076" y="25920"/>
                </a:lnTo>
                <a:lnTo>
                  <a:pt x="95036" y="26878"/>
                </a:lnTo>
                <a:lnTo>
                  <a:pt x="95036" y="27837"/>
                </a:lnTo>
                <a:lnTo>
                  <a:pt x="95996" y="28800"/>
                </a:lnTo>
                <a:lnTo>
                  <a:pt x="95996" y="31676"/>
                </a:lnTo>
                <a:lnTo>
                  <a:pt x="96956" y="36479"/>
                </a:lnTo>
                <a:lnTo>
                  <a:pt x="98877" y="36479"/>
                </a:lnTo>
                <a:lnTo>
                  <a:pt x="98877" y="0"/>
                </a:lnTo>
                <a:lnTo>
                  <a:pt x="96956" y="0"/>
                </a:lnTo>
                <a:lnTo>
                  <a:pt x="95996" y="4797"/>
                </a:lnTo>
                <a:lnTo>
                  <a:pt x="95996" y="7679"/>
                </a:lnTo>
                <a:lnTo>
                  <a:pt x="95036" y="8638"/>
                </a:lnTo>
                <a:lnTo>
                  <a:pt x="95036" y="10561"/>
                </a:lnTo>
                <a:lnTo>
                  <a:pt x="93116" y="11518"/>
                </a:lnTo>
                <a:lnTo>
                  <a:pt x="92156" y="11518"/>
                </a:lnTo>
                <a:lnTo>
                  <a:pt x="91196" y="12476"/>
                </a:lnTo>
                <a:lnTo>
                  <a:pt x="0" y="12476"/>
                </a:lnTo>
                <a:lnTo>
                  <a:pt x="0" y="14400"/>
                </a:lnTo>
                <a:lnTo>
                  <a:pt x="11521" y="38397"/>
                </a:lnTo>
                <a:lnTo>
                  <a:pt x="13441" y="37438"/>
                </a:lnTo>
                <a:lnTo>
                  <a:pt x="11521" y="34558"/>
                </a:lnTo>
                <a:lnTo>
                  <a:pt x="11521" y="27837"/>
                </a:lnTo>
                <a:lnTo>
                  <a:pt x="12481" y="26878"/>
                </a:lnTo>
                <a:lnTo>
                  <a:pt x="13441" y="25920"/>
                </a:lnTo>
                <a:lnTo>
                  <a:pt x="14401" y="24961"/>
                </a:lnTo>
                <a:lnTo>
                  <a:pt x="15361" y="24961"/>
                </a:lnTo>
                <a:lnTo>
                  <a:pt x="17282" y="23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4" name="object 1624"/>
          <p:cNvSpPr/>
          <p:nvPr/>
        </p:nvSpPr>
        <p:spPr>
          <a:xfrm>
            <a:off x="6142131" y="8646508"/>
            <a:ext cx="100797" cy="63360"/>
          </a:xfrm>
          <a:custGeom>
            <a:avLst/>
            <a:gdLst/>
            <a:ahLst/>
            <a:cxnLst/>
            <a:rect l="l" t="t" r="r" b="b"/>
            <a:pathLst>
              <a:path w="100797" h="63360">
                <a:moveTo>
                  <a:pt x="36469" y="48958"/>
                </a:moveTo>
                <a:lnTo>
                  <a:pt x="27843" y="47036"/>
                </a:lnTo>
                <a:lnTo>
                  <a:pt x="19202" y="46078"/>
                </a:lnTo>
                <a:lnTo>
                  <a:pt x="22082" y="58561"/>
                </a:lnTo>
                <a:lnTo>
                  <a:pt x="25492" y="59630"/>
                </a:lnTo>
                <a:lnTo>
                  <a:pt x="37635" y="62347"/>
                </a:lnTo>
                <a:lnTo>
                  <a:pt x="50871" y="63360"/>
                </a:lnTo>
                <a:lnTo>
                  <a:pt x="60918" y="62779"/>
                </a:lnTo>
                <a:lnTo>
                  <a:pt x="73376" y="60155"/>
                </a:lnTo>
                <a:lnTo>
                  <a:pt x="84475" y="55680"/>
                </a:lnTo>
                <a:lnTo>
                  <a:pt x="87510" y="53626"/>
                </a:lnTo>
                <a:lnTo>
                  <a:pt x="97388" y="43715"/>
                </a:lnTo>
                <a:lnTo>
                  <a:pt x="100797" y="32641"/>
                </a:lnTo>
                <a:lnTo>
                  <a:pt x="100797" y="27837"/>
                </a:lnTo>
                <a:lnTo>
                  <a:pt x="98877" y="23039"/>
                </a:lnTo>
                <a:lnTo>
                  <a:pt x="95996" y="17282"/>
                </a:lnTo>
                <a:lnTo>
                  <a:pt x="92156" y="12478"/>
                </a:lnTo>
                <a:lnTo>
                  <a:pt x="86395" y="8638"/>
                </a:lnTo>
                <a:lnTo>
                  <a:pt x="78714" y="4799"/>
                </a:lnTo>
                <a:lnTo>
                  <a:pt x="75291" y="3726"/>
                </a:lnTo>
                <a:lnTo>
                  <a:pt x="63146" y="1011"/>
                </a:lnTo>
                <a:lnTo>
                  <a:pt x="49911" y="0"/>
                </a:lnTo>
                <a:lnTo>
                  <a:pt x="47514" y="28"/>
                </a:lnTo>
                <a:lnTo>
                  <a:pt x="33240" y="1545"/>
                </a:lnTo>
                <a:lnTo>
                  <a:pt x="21119" y="5376"/>
                </a:lnTo>
                <a:lnTo>
                  <a:pt x="11521" y="11519"/>
                </a:lnTo>
                <a:lnTo>
                  <a:pt x="3840" y="17282"/>
                </a:lnTo>
                <a:lnTo>
                  <a:pt x="0" y="23998"/>
                </a:lnTo>
                <a:lnTo>
                  <a:pt x="0" y="36481"/>
                </a:lnTo>
                <a:lnTo>
                  <a:pt x="960" y="40321"/>
                </a:lnTo>
                <a:lnTo>
                  <a:pt x="4800" y="45119"/>
                </a:lnTo>
                <a:lnTo>
                  <a:pt x="8641" y="50881"/>
                </a:lnTo>
                <a:lnTo>
                  <a:pt x="8641" y="40321"/>
                </a:lnTo>
                <a:lnTo>
                  <a:pt x="5760" y="37440"/>
                </a:lnTo>
                <a:lnTo>
                  <a:pt x="4800" y="34558"/>
                </a:lnTo>
                <a:lnTo>
                  <a:pt x="4800" y="26878"/>
                </a:lnTo>
                <a:lnTo>
                  <a:pt x="6720" y="24961"/>
                </a:lnTo>
                <a:lnTo>
                  <a:pt x="8641" y="22081"/>
                </a:lnTo>
                <a:lnTo>
                  <a:pt x="13441" y="19199"/>
                </a:lnTo>
                <a:lnTo>
                  <a:pt x="18242" y="18240"/>
                </a:lnTo>
                <a:lnTo>
                  <a:pt x="20501" y="17464"/>
                </a:lnTo>
                <a:lnTo>
                  <a:pt x="32430" y="15078"/>
                </a:lnTo>
                <a:lnTo>
                  <a:pt x="46070" y="14401"/>
                </a:lnTo>
                <a:lnTo>
                  <a:pt x="58384" y="14639"/>
                </a:lnTo>
                <a:lnTo>
                  <a:pt x="71217" y="15594"/>
                </a:lnTo>
                <a:lnTo>
                  <a:pt x="81594" y="17282"/>
                </a:lnTo>
                <a:lnTo>
                  <a:pt x="86395" y="19199"/>
                </a:lnTo>
                <a:lnTo>
                  <a:pt x="90236" y="21122"/>
                </a:lnTo>
                <a:lnTo>
                  <a:pt x="93116" y="23998"/>
                </a:lnTo>
                <a:lnTo>
                  <a:pt x="95036" y="26878"/>
                </a:lnTo>
                <a:lnTo>
                  <a:pt x="95996" y="29760"/>
                </a:lnTo>
                <a:lnTo>
                  <a:pt x="95996" y="37440"/>
                </a:lnTo>
                <a:lnTo>
                  <a:pt x="93116" y="41279"/>
                </a:lnTo>
                <a:lnTo>
                  <a:pt x="85435" y="44160"/>
                </a:lnTo>
                <a:lnTo>
                  <a:pt x="79151" y="46378"/>
                </a:lnTo>
                <a:lnTo>
                  <a:pt x="67087" y="48423"/>
                </a:lnTo>
                <a:lnTo>
                  <a:pt x="52791" y="48958"/>
                </a:lnTo>
                <a:lnTo>
                  <a:pt x="36469" y="48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5" name="object 1625"/>
          <p:cNvSpPr/>
          <p:nvPr/>
        </p:nvSpPr>
        <p:spPr>
          <a:xfrm>
            <a:off x="6150772" y="8686830"/>
            <a:ext cx="13441" cy="18239"/>
          </a:xfrm>
          <a:custGeom>
            <a:avLst/>
            <a:gdLst/>
            <a:ahLst/>
            <a:cxnLst/>
            <a:rect l="l" t="t" r="r" b="b"/>
            <a:pathLst>
              <a:path w="13441" h="18239">
                <a:moveTo>
                  <a:pt x="5760" y="14400"/>
                </a:moveTo>
                <a:lnTo>
                  <a:pt x="13441" y="18239"/>
                </a:lnTo>
                <a:lnTo>
                  <a:pt x="10561" y="5756"/>
                </a:lnTo>
                <a:lnTo>
                  <a:pt x="3840" y="3838"/>
                </a:lnTo>
                <a:lnTo>
                  <a:pt x="0" y="0"/>
                </a:lnTo>
                <a:lnTo>
                  <a:pt x="0" y="10559"/>
                </a:lnTo>
                <a:lnTo>
                  <a:pt x="576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6" name="object 1626"/>
          <p:cNvSpPr/>
          <p:nvPr/>
        </p:nvSpPr>
        <p:spPr>
          <a:xfrm>
            <a:off x="1282761" y="6254267"/>
            <a:ext cx="5141599" cy="2763752"/>
          </a:xfrm>
          <a:custGeom>
            <a:avLst/>
            <a:gdLst/>
            <a:ahLst/>
            <a:cxnLst/>
            <a:rect l="l" t="t" r="r" b="b"/>
            <a:pathLst>
              <a:path w="5141599" h="2763752">
                <a:moveTo>
                  <a:pt x="5140639" y="2762470"/>
                </a:moveTo>
                <a:lnTo>
                  <a:pt x="5140639" y="1280"/>
                </a:lnTo>
                <a:lnTo>
                  <a:pt x="5140159" y="960"/>
                </a:lnTo>
                <a:lnTo>
                  <a:pt x="5135838" y="960"/>
                </a:lnTo>
                <a:lnTo>
                  <a:pt x="5131998" y="4800"/>
                </a:lnTo>
                <a:lnTo>
                  <a:pt x="8638" y="4800"/>
                </a:lnTo>
                <a:lnTo>
                  <a:pt x="4797" y="8641"/>
                </a:lnTo>
                <a:lnTo>
                  <a:pt x="4797" y="960"/>
                </a:lnTo>
                <a:lnTo>
                  <a:pt x="958" y="960"/>
                </a:lnTo>
                <a:lnTo>
                  <a:pt x="958" y="2762791"/>
                </a:lnTo>
                <a:lnTo>
                  <a:pt x="1917" y="2763752"/>
                </a:lnTo>
                <a:lnTo>
                  <a:pt x="5136798" y="2763752"/>
                </a:lnTo>
                <a:lnTo>
                  <a:pt x="8638" y="2759912"/>
                </a:lnTo>
                <a:lnTo>
                  <a:pt x="8638" y="8641"/>
                </a:lnTo>
                <a:lnTo>
                  <a:pt x="5136798" y="8641"/>
                </a:lnTo>
                <a:lnTo>
                  <a:pt x="5138719" y="2763752"/>
                </a:lnTo>
                <a:lnTo>
                  <a:pt x="5140639" y="276247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7" name="object 1627"/>
          <p:cNvSpPr/>
          <p:nvPr/>
        </p:nvSpPr>
        <p:spPr>
          <a:xfrm>
            <a:off x="1291399" y="6262908"/>
            <a:ext cx="5128160" cy="2755111"/>
          </a:xfrm>
          <a:custGeom>
            <a:avLst/>
            <a:gdLst/>
            <a:ahLst/>
            <a:cxnLst/>
            <a:rect l="l" t="t" r="r" b="b"/>
            <a:pathLst>
              <a:path w="5128160" h="2755111">
                <a:moveTo>
                  <a:pt x="5128160" y="0"/>
                </a:moveTo>
                <a:lnTo>
                  <a:pt x="5123360" y="0"/>
                </a:lnTo>
                <a:lnTo>
                  <a:pt x="5123360" y="2746467"/>
                </a:lnTo>
                <a:lnTo>
                  <a:pt x="0" y="2746467"/>
                </a:lnTo>
                <a:lnTo>
                  <a:pt x="0" y="2751271"/>
                </a:lnTo>
                <a:lnTo>
                  <a:pt x="5128160" y="2755111"/>
                </a:lnTo>
                <a:lnTo>
                  <a:pt x="5123360" y="2751271"/>
                </a:lnTo>
                <a:lnTo>
                  <a:pt x="5128160" y="2746467"/>
                </a:lnTo>
                <a:lnTo>
                  <a:pt x="5128160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8" name="object 1628"/>
          <p:cNvSpPr/>
          <p:nvPr/>
        </p:nvSpPr>
        <p:spPr>
          <a:xfrm>
            <a:off x="1287559" y="6254267"/>
            <a:ext cx="5132001" cy="2755108"/>
          </a:xfrm>
          <a:custGeom>
            <a:avLst/>
            <a:gdLst/>
            <a:ahLst/>
            <a:cxnLst/>
            <a:rect l="l" t="t" r="r" b="b"/>
            <a:pathLst>
              <a:path w="5132001" h="2755108">
                <a:moveTo>
                  <a:pt x="3840" y="4800"/>
                </a:moveTo>
                <a:lnTo>
                  <a:pt x="5127200" y="4800"/>
                </a:lnTo>
                <a:lnTo>
                  <a:pt x="5131041" y="960"/>
                </a:lnTo>
                <a:lnTo>
                  <a:pt x="0" y="960"/>
                </a:lnTo>
                <a:lnTo>
                  <a:pt x="0" y="8641"/>
                </a:lnTo>
                <a:lnTo>
                  <a:pt x="3840" y="480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9" name="object 1629"/>
          <p:cNvSpPr/>
          <p:nvPr/>
        </p:nvSpPr>
        <p:spPr>
          <a:xfrm>
            <a:off x="654795" y="5029203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" name="object 42"/>
          <p:cNvSpPr txBox="1"/>
          <p:nvPr/>
        </p:nvSpPr>
        <p:spPr>
          <a:xfrm>
            <a:off x="1608185" y="6401615"/>
            <a:ext cx="44163" cy="35807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1" name="object 41"/>
          <p:cNvSpPr txBox="1"/>
          <p:nvPr/>
        </p:nvSpPr>
        <p:spPr>
          <a:xfrm>
            <a:off x="1652348" y="6401615"/>
            <a:ext cx="4671214" cy="21512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0" name="object 40"/>
          <p:cNvSpPr txBox="1"/>
          <p:nvPr/>
        </p:nvSpPr>
        <p:spPr>
          <a:xfrm>
            <a:off x="1608185" y="6759686"/>
            <a:ext cx="44163" cy="3585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9" name="object 39"/>
          <p:cNvSpPr txBox="1"/>
          <p:nvPr/>
        </p:nvSpPr>
        <p:spPr>
          <a:xfrm>
            <a:off x="1608185" y="7118238"/>
            <a:ext cx="44163" cy="35854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8" name="object 38"/>
          <p:cNvSpPr txBox="1"/>
          <p:nvPr/>
        </p:nvSpPr>
        <p:spPr>
          <a:xfrm>
            <a:off x="1608185" y="7476782"/>
            <a:ext cx="44163" cy="3590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7" name="object 37"/>
          <p:cNvSpPr txBox="1"/>
          <p:nvPr/>
        </p:nvSpPr>
        <p:spPr>
          <a:xfrm>
            <a:off x="1608185" y="7835821"/>
            <a:ext cx="44163" cy="35806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6" name="object 36"/>
          <p:cNvSpPr txBox="1"/>
          <p:nvPr/>
        </p:nvSpPr>
        <p:spPr>
          <a:xfrm>
            <a:off x="1608185" y="8193885"/>
            <a:ext cx="44163" cy="35902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5" name="object 35"/>
          <p:cNvSpPr txBox="1"/>
          <p:nvPr/>
        </p:nvSpPr>
        <p:spPr>
          <a:xfrm>
            <a:off x="3767160" y="1325979"/>
            <a:ext cx="273588" cy="3014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4" name="object 34"/>
          <p:cNvSpPr txBox="1"/>
          <p:nvPr/>
        </p:nvSpPr>
        <p:spPr>
          <a:xfrm>
            <a:off x="4040748" y="1325979"/>
            <a:ext cx="222237" cy="8678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3" name="object 33"/>
          <p:cNvSpPr txBox="1"/>
          <p:nvPr/>
        </p:nvSpPr>
        <p:spPr>
          <a:xfrm>
            <a:off x="3767160" y="1627395"/>
            <a:ext cx="273588" cy="5808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 txBox="1"/>
          <p:nvPr/>
        </p:nvSpPr>
        <p:spPr>
          <a:xfrm>
            <a:off x="3767160" y="1685483"/>
            <a:ext cx="28803" cy="8495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50"/>
              </a:lnSpc>
              <a:spcBef>
                <a:spcPts val="18"/>
              </a:spcBef>
            </a:pPr>
            <a:endParaRPr sz="650"/>
          </a:p>
        </p:txBody>
      </p:sp>
      <p:sp>
        <p:nvSpPr>
          <p:cNvPr id="31" name="object 31"/>
          <p:cNvSpPr txBox="1"/>
          <p:nvPr/>
        </p:nvSpPr>
        <p:spPr>
          <a:xfrm>
            <a:off x="3767160" y="1770438"/>
            <a:ext cx="0" cy="724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20"/>
              </a:spcBef>
            </a:pPr>
            <a:endParaRPr sz="550"/>
          </a:p>
        </p:txBody>
      </p:sp>
      <p:sp>
        <p:nvSpPr>
          <p:cNvPr id="30" name="object 30"/>
          <p:cNvSpPr txBox="1"/>
          <p:nvPr/>
        </p:nvSpPr>
        <p:spPr>
          <a:xfrm>
            <a:off x="3767160" y="1842919"/>
            <a:ext cx="273588" cy="3508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9" name="object 29"/>
          <p:cNvSpPr txBox="1"/>
          <p:nvPr/>
        </p:nvSpPr>
        <p:spPr>
          <a:xfrm>
            <a:off x="4659934" y="2104994"/>
            <a:ext cx="99837" cy="217192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8" name="object 28"/>
          <p:cNvSpPr txBox="1"/>
          <p:nvPr/>
        </p:nvSpPr>
        <p:spPr>
          <a:xfrm>
            <a:off x="3767160" y="2193782"/>
            <a:ext cx="812139" cy="2078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7" name="object 27"/>
          <p:cNvSpPr txBox="1"/>
          <p:nvPr/>
        </p:nvSpPr>
        <p:spPr>
          <a:xfrm>
            <a:off x="4262986" y="2193782"/>
            <a:ext cx="316313" cy="2505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6" name="object 26"/>
          <p:cNvSpPr txBox="1"/>
          <p:nvPr/>
        </p:nvSpPr>
        <p:spPr>
          <a:xfrm>
            <a:off x="3767160" y="2401618"/>
            <a:ext cx="495826" cy="427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 txBox="1"/>
          <p:nvPr/>
        </p:nvSpPr>
        <p:spPr>
          <a:xfrm>
            <a:off x="3767160" y="2444335"/>
            <a:ext cx="495826" cy="648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10"/>
              </a:spcBef>
            </a:pPr>
            <a:endParaRPr sz="500"/>
          </a:p>
        </p:txBody>
      </p:sp>
      <p:sp>
        <p:nvSpPr>
          <p:cNvPr id="24" name="object 24"/>
          <p:cNvSpPr txBox="1"/>
          <p:nvPr/>
        </p:nvSpPr>
        <p:spPr>
          <a:xfrm>
            <a:off x="4262986" y="2444335"/>
            <a:ext cx="396948" cy="648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10"/>
              </a:spcBef>
            </a:pPr>
            <a:endParaRPr sz="500"/>
          </a:p>
        </p:txBody>
      </p:sp>
      <p:sp>
        <p:nvSpPr>
          <p:cNvPr id="23" name="object 23"/>
          <p:cNvSpPr txBox="1"/>
          <p:nvPr/>
        </p:nvSpPr>
        <p:spPr>
          <a:xfrm>
            <a:off x="3767160" y="2509136"/>
            <a:ext cx="495826" cy="863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50"/>
              </a:lnSpc>
              <a:spcBef>
                <a:spcPts val="30"/>
              </a:spcBef>
            </a:pPr>
            <a:endParaRPr sz="650"/>
          </a:p>
        </p:txBody>
      </p:sp>
      <p:sp>
        <p:nvSpPr>
          <p:cNvPr id="22" name="object 22"/>
          <p:cNvSpPr txBox="1"/>
          <p:nvPr/>
        </p:nvSpPr>
        <p:spPr>
          <a:xfrm>
            <a:off x="4262986" y="2509136"/>
            <a:ext cx="396948" cy="863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50"/>
              </a:lnSpc>
              <a:spcBef>
                <a:spcPts val="30"/>
              </a:spcBef>
            </a:pPr>
            <a:endParaRPr sz="650"/>
          </a:p>
        </p:txBody>
      </p:sp>
      <p:sp>
        <p:nvSpPr>
          <p:cNvPr id="21" name="object 21"/>
          <p:cNvSpPr txBox="1"/>
          <p:nvPr/>
        </p:nvSpPr>
        <p:spPr>
          <a:xfrm>
            <a:off x="3767160" y="2595532"/>
            <a:ext cx="892774" cy="12143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950"/>
              </a:lnSpc>
              <a:spcBef>
                <a:spcPts val="6"/>
              </a:spcBef>
            </a:pPr>
            <a:endParaRPr sz="950"/>
          </a:p>
        </p:txBody>
      </p:sp>
      <p:sp>
        <p:nvSpPr>
          <p:cNvPr id="20" name="object 20"/>
          <p:cNvSpPr txBox="1"/>
          <p:nvPr/>
        </p:nvSpPr>
        <p:spPr>
          <a:xfrm>
            <a:off x="4262986" y="2595532"/>
            <a:ext cx="396948" cy="7166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9" name="object 19"/>
          <p:cNvSpPr txBox="1"/>
          <p:nvPr/>
        </p:nvSpPr>
        <p:spPr>
          <a:xfrm>
            <a:off x="3767160" y="2716964"/>
            <a:ext cx="0" cy="791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00"/>
              </a:lnSpc>
              <a:spcBef>
                <a:spcPts val="23"/>
              </a:spcBef>
            </a:pPr>
            <a:endParaRPr sz="600"/>
          </a:p>
        </p:txBody>
      </p:sp>
      <p:sp>
        <p:nvSpPr>
          <p:cNvPr id="18" name="object 18"/>
          <p:cNvSpPr txBox="1"/>
          <p:nvPr/>
        </p:nvSpPr>
        <p:spPr>
          <a:xfrm>
            <a:off x="3767160" y="2796159"/>
            <a:ext cx="0" cy="1588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7" name="object 17"/>
          <p:cNvSpPr txBox="1"/>
          <p:nvPr/>
        </p:nvSpPr>
        <p:spPr>
          <a:xfrm>
            <a:off x="3767160" y="2955043"/>
            <a:ext cx="0" cy="2495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6" name="object 16"/>
          <p:cNvSpPr txBox="1"/>
          <p:nvPr/>
        </p:nvSpPr>
        <p:spPr>
          <a:xfrm>
            <a:off x="3767160" y="3204629"/>
            <a:ext cx="495826" cy="1075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00"/>
              </a:lnSpc>
              <a:spcBef>
                <a:spcPts val="46"/>
              </a:spcBef>
            </a:pPr>
            <a:endParaRPr sz="800"/>
          </a:p>
        </p:txBody>
      </p:sp>
      <p:sp>
        <p:nvSpPr>
          <p:cNvPr id="15" name="object 15"/>
          <p:cNvSpPr txBox="1"/>
          <p:nvPr/>
        </p:nvSpPr>
        <p:spPr>
          <a:xfrm>
            <a:off x="3767160" y="3312147"/>
            <a:ext cx="98877" cy="7871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00"/>
              </a:lnSpc>
              <a:spcBef>
                <a:spcPts val="19"/>
              </a:spcBef>
            </a:pPr>
            <a:endParaRPr sz="600"/>
          </a:p>
        </p:txBody>
      </p:sp>
      <p:sp>
        <p:nvSpPr>
          <p:cNvPr id="14" name="object 14"/>
          <p:cNvSpPr txBox="1"/>
          <p:nvPr/>
        </p:nvSpPr>
        <p:spPr>
          <a:xfrm>
            <a:off x="3866037" y="3312147"/>
            <a:ext cx="396948" cy="2870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" name="object 13"/>
          <p:cNvSpPr txBox="1"/>
          <p:nvPr/>
        </p:nvSpPr>
        <p:spPr>
          <a:xfrm>
            <a:off x="4262986" y="3312147"/>
            <a:ext cx="154084" cy="52318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" name="object 12"/>
          <p:cNvSpPr txBox="1"/>
          <p:nvPr/>
        </p:nvSpPr>
        <p:spPr>
          <a:xfrm>
            <a:off x="4417070" y="3312147"/>
            <a:ext cx="242864" cy="9647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" name="object 11"/>
          <p:cNvSpPr txBox="1"/>
          <p:nvPr/>
        </p:nvSpPr>
        <p:spPr>
          <a:xfrm>
            <a:off x="3767160" y="3390861"/>
            <a:ext cx="98877" cy="2083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3767160" y="3599177"/>
            <a:ext cx="495826" cy="1372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3767160" y="3736459"/>
            <a:ext cx="495826" cy="988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28"/>
              </a:spcBef>
            </a:pPr>
            <a:endParaRPr sz="750"/>
          </a:p>
        </p:txBody>
      </p:sp>
      <p:sp>
        <p:nvSpPr>
          <p:cNvPr id="8" name="object 8"/>
          <p:cNvSpPr txBox="1"/>
          <p:nvPr/>
        </p:nvSpPr>
        <p:spPr>
          <a:xfrm>
            <a:off x="3767160" y="3835336"/>
            <a:ext cx="649910" cy="2371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4163628" y="3835336"/>
            <a:ext cx="99357" cy="44158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4262986" y="3835336"/>
            <a:ext cx="154084" cy="44158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3767160" y="4072440"/>
            <a:ext cx="396468" cy="10752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00"/>
              </a:lnSpc>
              <a:spcBef>
                <a:spcPts val="46"/>
              </a:spcBef>
            </a:pPr>
            <a:endParaRPr sz="800"/>
          </a:p>
        </p:txBody>
      </p:sp>
      <p:sp>
        <p:nvSpPr>
          <p:cNvPr id="4" name="object 4"/>
          <p:cNvSpPr txBox="1"/>
          <p:nvPr/>
        </p:nvSpPr>
        <p:spPr>
          <a:xfrm>
            <a:off x="3767160" y="4179966"/>
            <a:ext cx="396468" cy="969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13"/>
              </a:spcBef>
            </a:pPr>
            <a:endParaRPr sz="750"/>
          </a:p>
        </p:txBody>
      </p:sp>
      <p:sp>
        <p:nvSpPr>
          <p:cNvPr id="3" name="object 3"/>
          <p:cNvSpPr txBox="1"/>
          <p:nvPr/>
        </p:nvSpPr>
        <p:spPr>
          <a:xfrm>
            <a:off x="654795" y="6355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654795" y="5029201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/>
          <p:nvPr/>
        </p:nvSpPr>
        <p:spPr>
          <a:xfrm>
            <a:off x="1762749" y="2085792"/>
            <a:ext cx="227517" cy="209275"/>
          </a:xfrm>
          <a:custGeom>
            <a:avLst/>
            <a:gdLst/>
            <a:ahLst/>
            <a:cxnLst/>
            <a:rect l="l" t="t" r="r" b="b"/>
            <a:pathLst>
              <a:path w="227517" h="209275">
                <a:moveTo>
                  <a:pt x="960" y="206380"/>
                </a:moveTo>
                <a:lnTo>
                  <a:pt x="960" y="207355"/>
                </a:lnTo>
                <a:lnTo>
                  <a:pt x="1920" y="207355"/>
                </a:lnTo>
                <a:lnTo>
                  <a:pt x="2880" y="208315"/>
                </a:lnTo>
                <a:lnTo>
                  <a:pt x="4785" y="208315"/>
                </a:lnTo>
                <a:lnTo>
                  <a:pt x="6720" y="209275"/>
                </a:lnTo>
                <a:lnTo>
                  <a:pt x="20162" y="209275"/>
                </a:lnTo>
                <a:lnTo>
                  <a:pt x="22067" y="208315"/>
                </a:lnTo>
                <a:lnTo>
                  <a:pt x="24002" y="208315"/>
                </a:lnTo>
                <a:lnTo>
                  <a:pt x="24963" y="207355"/>
                </a:lnTo>
                <a:lnTo>
                  <a:pt x="25907" y="207355"/>
                </a:lnTo>
                <a:lnTo>
                  <a:pt x="25907" y="206380"/>
                </a:lnTo>
                <a:lnTo>
                  <a:pt x="26868" y="205435"/>
                </a:lnTo>
                <a:lnTo>
                  <a:pt x="26868" y="22067"/>
                </a:lnTo>
                <a:lnTo>
                  <a:pt x="98877" y="205435"/>
                </a:lnTo>
                <a:lnTo>
                  <a:pt x="98877" y="206380"/>
                </a:lnTo>
                <a:lnTo>
                  <a:pt x="99837" y="206380"/>
                </a:lnTo>
                <a:lnTo>
                  <a:pt x="99837" y="207355"/>
                </a:lnTo>
                <a:lnTo>
                  <a:pt x="100797" y="208315"/>
                </a:lnTo>
                <a:lnTo>
                  <a:pt x="103677" y="208315"/>
                </a:lnTo>
                <a:lnTo>
                  <a:pt x="104637" y="209275"/>
                </a:lnTo>
                <a:lnTo>
                  <a:pt x="119039" y="209275"/>
                </a:lnTo>
                <a:lnTo>
                  <a:pt x="120944" y="208315"/>
                </a:lnTo>
                <a:lnTo>
                  <a:pt x="122880" y="208315"/>
                </a:lnTo>
                <a:lnTo>
                  <a:pt x="123825" y="207355"/>
                </a:lnTo>
                <a:lnTo>
                  <a:pt x="124785" y="206380"/>
                </a:lnTo>
                <a:lnTo>
                  <a:pt x="124785" y="205435"/>
                </a:lnTo>
                <a:lnTo>
                  <a:pt x="125760" y="205435"/>
                </a:lnTo>
                <a:lnTo>
                  <a:pt x="199674" y="22067"/>
                </a:lnTo>
                <a:lnTo>
                  <a:pt x="200619" y="22067"/>
                </a:lnTo>
                <a:lnTo>
                  <a:pt x="200619" y="206380"/>
                </a:lnTo>
                <a:lnTo>
                  <a:pt x="201594" y="207355"/>
                </a:lnTo>
                <a:lnTo>
                  <a:pt x="202554" y="207355"/>
                </a:lnTo>
                <a:lnTo>
                  <a:pt x="203514" y="208315"/>
                </a:lnTo>
                <a:lnTo>
                  <a:pt x="205435" y="208315"/>
                </a:lnTo>
                <a:lnTo>
                  <a:pt x="207340" y="209275"/>
                </a:lnTo>
                <a:lnTo>
                  <a:pt x="219837" y="209275"/>
                </a:lnTo>
                <a:lnTo>
                  <a:pt x="221741" y="208315"/>
                </a:lnTo>
                <a:lnTo>
                  <a:pt x="224622" y="208315"/>
                </a:lnTo>
                <a:lnTo>
                  <a:pt x="225582" y="207355"/>
                </a:lnTo>
                <a:lnTo>
                  <a:pt x="226542" y="207355"/>
                </a:lnTo>
                <a:lnTo>
                  <a:pt x="226542" y="206380"/>
                </a:lnTo>
                <a:lnTo>
                  <a:pt x="227517" y="205435"/>
                </a:lnTo>
                <a:lnTo>
                  <a:pt x="227517" y="7680"/>
                </a:lnTo>
                <a:lnTo>
                  <a:pt x="226542" y="6720"/>
                </a:lnTo>
                <a:lnTo>
                  <a:pt x="225582" y="4800"/>
                </a:lnTo>
                <a:lnTo>
                  <a:pt x="224622" y="3840"/>
                </a:lnTo>
                <a:lnTo>
                  <a:pt x="223677" y="2880"/>
                </a:lnTo>
                <a:lnTo>
                  <a:pt x="222702" y="1920"/>
                </a:lnTo>
                <a:lnTo>
                  <a:pt x="221741" y="960"/>
                </a:lnTo>
                <a:lnTo>
                  <a:pt x="219837" y="960"/>
                </a:lnTo>
                <a:lnTo>
                  <a:pt x="218861" y="0"/>
                </a:lnTo>
                <a:lnTo>
                  <a:pt x="192953" y="0"/>
                </a:lnTo>
                <a:lnTo>
                  <a:pt x="191033" y="960"/>
                </a:lnTo>
                <a:lnTo>
                  <a:pt x="189113" y="960"/>
                </a:lnTo>
                <a:lnTo>
                  <a:pt x="187192" y="1920"/>
                </a:lnTo>
                <a:lnTo>
                  <a:pt x="185272" y="3840"/>
                </a:lnTo>
                <a:lnTo>
                  <a:pt x="183352" y="4800"/>
                </a:lnTo>
                <a:lnTo>
                  <a:pt x="182392" y="6720"/>
                </a:lnTo>
                <a:lnTo>
                  <a:pt x="180472" y="8641"/>
                </a:lnTo>
                <a:lnTo>
                  <a:pt x="179511" y="11521"/>
                </a:lnTo>
                <a:lnTo>
                  <a:pt x="177591" y="14386"/>
                </a:lnTo>
                <a:lnTo>
                  <a:pt x="176631" y="17266"/>
                </a:lnTo>
                <a:lnTo>
                  <a:pt x="114223" y="167990"/>
                </a:lnTo>
                <a:lnTo>
                  <a:pt x="113263" y="167990"/>
                </a:lnTo>
                <a:lnTo>
                  <a:pt x="52791" y="16322"/>
                </a:lnTo>
                <a:lnTo>
                  <a:pt x="51831" y="13441"/>
                </a:lnTo>
                <a:lnTo>
                  <a:pt x="49910" y="11521"/>
                </a:lnTo>
                <a:lnTo>
                  <a:pt x="48950" y="9601"/>
                </a:lnTo>
                <a:lnTo>
                  <a:pt x="47990" y="6720"/>
                </a:lnTo>
                <a:lnTo>
                  <a:pt x="46070" y="4800"/>
                </a:lnTo>
                <a:lnTo>
                  <a:pt x="44150" y="3840"/>
                </a:lnTo>
                <a:lnTo>
                  <a:pt x="42230" y="1920"/>
                </a:lnTo>
                <a:lnTo>
                  <a:pt x="40309" y="960"/>
                </a:lnTo>
                <a:lnTo>
                  <a:pt x="37429" y="960"/>
                </a:lnTo>
                <a:lnTo>
                  <a:pt x="34549" y="0"/>
                </a:lnTo>
                <a:lnTo>
                  <a:pt x="8625" y="0"/>
                </a:lnTo>
                <a:lnTo>
                  <a:pt x="5760" y="960"/>
                </a:lnTo>
                <a:lnTo>
                  <a:pt x="384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205435"/>
                </a:lnTo>
                <a:lnTo>
                  <a:pt x="960" y="206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" name="object 5"/>
          <p:cNvSpPr/>
          <p:nvPr/>
        </p:nvSpPr>
        <p:spPr>
          <a:xfrm>
            <a:off x="2032497" y="2137623"/>
            <a:ext cx="119999" cy="158389"/>
          </a:xfrm>
          <a:custGeom>
            <a:avLst/>
            <a:gdLst/>
            <a:ahLst/>
            <a:cxnLst/>
            <a:rect l="l" t="t" r="r" b="b"/>
            <a:pathLst>
              <a:path w="119999" h="158389">
                <a:moveTo>
                  <a:pt x="8641" y="33604"/>
                </a:moveTo>
                <a:lnTo>
                  <a:pt x="8641" y="34564"/>
                </a:lnTo>
                <a:lnTo>
                  <a:pt x="9601" y="35524"/>
                </a:lnTo>
                <a:lnTo>
                  <a:pt x="10561" y="36484"/>
                </a:lnTo>
                <a:lnTo>
                  <a:pt x="14401" y="36484"/>
                </a:lnTo>
                <a:lnTo>
                  <a:pt x="16322" y="35524"/>
                </a:lnTo>
                <a:lnTo>
                  <a:pt x="18242" y="34564"/>
                </a:lnTo>
                <a:lnTo>
                  <a:pt x="21122" y="32644"/>
                </a:lnTo>
                <a:lnTo>
                  <a:pt x="24963" y="30723"/>
                </a:lnTo>
                <a:lnTo>
                  <a:pt x="28788" y="29763"/>
                </a:lnTo>
                <a:lnTo>
                  <a:pt x="32628" y="27843"/>
                </a:lnTo>
                <a:lnTo>
                  <a:pt x="37444" y="25923"/>
                </a:lnTo>
                <a:lnTo>
                  <a:pt x="42245" y="24002"/>
                </a:lnTo>
                <a:lnTo>
                  <a:pt x="47030" y="23042"/>
                </a:lnTo>
                <a:lnTo>
                  <a:pt x="53751" y="22082"/>
                </a:lnTo>
                <a:lnTo>
                  <a:pt x="66233" y="22082"/>
                </a:lnTo>
                <a:lnTo>
                  <a:pt x="71033" y="23042"/>
                </a:lnTo>
                <a:lnTo>
                  <a:pt x="75834" y="24002"/>
                </a:lnTo>
                <a:lnTo>
                  <a:pt x="7967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6484"/>
                </a:lnTo>
                <a:lnTo>
                  <a:pt x="91196" y="41285"/>
                </a:lnTo>
                <a:lnTo>
                  <a:pt x="93116" y="45125"/>
                </a:lnTo>
                <a:lnTo>
                  <a:pt x="93116" y="67193"/>
                </a:lnTo>
                <a:lnTo>
                  <a:pt x="72953" y="67193"/>
                </a:lnTo>
                <a:lnTo>
                  <a:pt x="67023" y="67282"/>
                </a:lnTo>
                <a:lnTo>
                  <a:pt x="54233" y="68189"/>
                </a:lnTo>
                <a:lnTo>
                  <a:pt x="42245" y="70073"/>
                </a:lnTo>
                <a:lnTo>
                  <a:pt x="33604" y="71993"/>
                </a:lnTo>
                <a:lnTo>
                  <a:pt x="25923" y="74874"/>
                </a:lnTo>
                <a:lnTo>
                  <a:pt x="19202" y="78714"/>
                </a:lnTo>
                <a:lnTo>
                  <a:pt x="13441" y="83530"/>
                </a:lnTo>
                <a:lnTo>
                  <a:pt x="8641" y="88315"/>
                </a:lnTo>
                <a:lnTo>
                  <a:pt x="576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1920" y="128640"/>
                </a:lnTo>
                <a:lnTo>
                  <a:pt x="3840" y="134401"/>
                </a:lnTo>
                <a:lnTo>
                  <a:pt x="6720" y="139202"/>
                </a:lnTo>
                <a:lnTo>
                  <a:pt x="9601" y="144002"/>
                </a:lnTo>
                <a:lnTo>
                  <a:pt x="14401" y="147843"/>
                </a:lnTo>
                <a:lnTo>
                  <a:pt x="18242" y="151683"/>
                </a:lnTo>
                <a:lnTo>
                  <a:pt x="24003" y="154548"/>
                </a:lnTo>
                <a:lnTo>
                  <a:pt x="29763" y="156484"/>
                </a:lnTo>
                <a:lnTo>
                  <a:pt x="36469" y="158389"/>
                </a:lnTo>
                <a:lnTo>
                  <a:pt x="29763" y="127680"/>
                </a:lnTo>
                <a:lnTo>
                  <a:pt x="27843" y="121920"/>
                </a:lnTo>
                <a:lnTo>
                  <a:pt x="27843" y="109438"/>
                </a:lnTo>
                <a:lnTo>
                  <a:pt x="28788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4564" y="95996"/>
                </a:lnTo>
                <a:lnTo>
                  <a:pt x="38404" y="94076"/>
                </a:lnTo>
                <a:lnTo>
                  <a:pt x="41285" y="91196"/>
                </a:lnTo>
                <a:lnTo>
                  <a:pt x="46070" y="89275"/>
                </a:lnTo>
                <a:lnTo>
                  <a:pt x="50871" y="88315"/>
                </a:lnTo>
                <a:lnTo>
                  <a:pt x="56631" y="87355"/>
                </a:lnTo>
                <a:lnTo>
                  <a:pt x="6335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80634" y="129600"/>
                </a:lnTo>
                <a:lnTo>
                  <a:pt x="73914" y="133441"/>
                </a:lnTo>
                <a:lnTo>
                  <a:pt x="68153" y="137281"/>
                </a:lnTo>
                <a:lnTo>
                  <a:pt x="61432" y="139202"/>
                </a:lnTo>
                <a:lnTo>
                  <a:pt x="63457" y="157899"/>
                </a:lnTo>
                <a:lnTo>
                  <a:pt x="75834" y="153603"/>
                </a:lnTo>
                <a:lnTo>
                  <a:pt x="76465" y="153284"/>
                </a:lnTo>
                <a:lnTo>
                  <a:pt x="87042" y="146794"/>
                </a:lnTo>
                <a:lnTo>
                  <a:pt x="96956" y="138242"/>
                </a:lnTo>
                <a:lnTo>
                  <a:pt x="96956" y="154548"/>
                </a:lnTo>
                <a:lnTo>
                  <a:pt x="97917" y="155524"/>
                </a:lnTo>
                <a:lnTo>
                  <a:pt x="98877" y="156484"/>
                </a:lnTo>
                <a:lnTo>
                  <a:pt x="99837" y="156484"/>
                </a:lnTo>
                <a:lnTo>
                  <a:pt x="101757" y="157444"/>
                </a:lnTo>
                <a:lnTo>
                  <a:pt x="115199" y="157444"/>
                </a:lnTo>
                <a:lnTo>
                  <a:pt x="116159" y="156484"/>
                </a:lnTo>
                <a:lnTo>
                  <a:pt x="118079" y="156484"/>
                </a:lnTo>
                <a:lnTo>
                  <a:pt x="118079" y="155524"/>
                </a:lnTo>
                <a:lnTo>
                  <a:pt x="119039" y="154548"/>
                </a:lnTo>
                <a:lnTo>
                  <a:pt x="119999" y="153603"/>
                </a:lnTo>
                <a:lnTo>
                  <a:pt x="119999" y="46085"/>
                </a:lnTo>
                <a:lnTo>
                  <a:pt x="119039" y="37444"/>
                </a:lnTo>
                <a:lnTo>
                  <a:pt x="116159" y="30723"/>
                </a:lnTo>
                <a:lnTo>
                  <a:pt x="114239" y="24002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2717" y="9601"/>
                </a:lnTo>
                <a:lnTo>
                  <a:pt x="95996" y="5760"/>
                </a:lnTo>
                <a:lnTo>
                  <a:pt x="89275" y="3840"/>
                </a:lnTo>
                <a:lnTo>
                  <a:pt x="87773" y="3305"/>
                </a:lnTo>
                <a:lnTo>
                  <a:pt x="76048" y="728"/>
                </a:lnTo>
                <a:lnTo>
                  <a:pt x="62392" y="0"/>
                </a:lnTo>
                <a:lnTo>
                  <a:pt x="56631" y="0"/>
                </a:lnTo>
                <a:lnTo>
                  <a:pt x="50871" y="960"/>
                </a:lnTo>
                <a:lnTo>
                  <a:pt x="46070" y="1920"/>
                </a:lnTo>
                <a:lnTo>
                  <a:pt x="40309" y="2880"/>
                </a:lnTo>
                <a:lnTo>
                  <a:pt x="34564" y="3840"/>
                </a:lnTo>
                <a:lnTo>
                  <a:pt x="30723" y="5760"/>
                </a:lnTo>
                <a:lnTo>
                  <a:pt x="25923" y="7680"/>
                </a:lnTo>
                <a:lnTo>
                  <a:pt x="22082" y="8641"/>
                </a:lnTo>
                <a:lnTo>
                  <a:pt x="18242" y="10561"/>
                </a:lnTo>
                <a:lnTo>
                  <a:pt x="14401" y="12481"/>
                </a:lnTo>
                <a:lnTo>
                  <a:pt x="12481" y="14401"/>
                </a:lnTo>
                <a:lnTo>
                  <a:pt x="10561" y="15361"/>
                </a:lnTo>
                <a:lnTo>
                  <a:pt x="9601" y="17282"/>
                </a:lnTo>
                <a:lnTo>
                  <a:pt x="8641" y="18242"/>
                </a:lnTo>
                <a:lnTo>
                  <a:pt x="7680" y="20162"/>
                </a:lnTo>
                <a:lnTo>
                  <a:pt x="7680" y="32644"/>
                </a:lnTo>
                <a:lnTo>
                  <a:pt x="8641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" name="object 6"/>
          <p:cNvSpPr/>
          <p:nvPr/>
        </p:nvSpPr>
        <p:spPr>
          <a:xfrm>
            <a:off x="2062261" y="2265304"/>
            <a:ext cx="33693" cy="31683"/>
          </a:xfrm>
          <a:custGeom>
            <a:avLst/>
            <a:gdLst/>
            <a:ahLst/>
            <a:cxnLst/>
            <a:rect l="l" t="t" r="r" b="b"/>
            <a:pathLst>
              <a:path w="33693" h="31683">
                <a:moveTo>
                  <a:pt x="24947" y="11521"/>
                </a:moveTo>
                <a:lnTo>
                  <a:pt x="16306" y="11521"/>
                </a:lnTo>
                <a:lnTo>
                  <a:pt x="9585" y="8641"/>
                </a:lnTo>
                <a:lnTo>
                  <a:pt x="4800" y="4800"/>
                </a:lnTo>
                <a:lnTo>
                  <a:pt x="0" y="0"/>
                </a:lnTo>
                <a:lnTo>
                  <a:pt x="6705" y="30708"/>
                </a:lnTo>
                <a:lnTo>
                  <a:pt x="13426" y="31683"/>
                </a:lnTo>
                <a:lnTo>
                  <a:pt x="21328" y="31683"/>
                </a:lnTo>
                <a:lnTo>
                  <a:pt x="33693" y="30219"/>
                </a:lnTo>
                <a:lnTo>
                  <a:pt x="31668" y="11521"/>
                </a:lnTo>
                <a:lnTo>
                  <a:pt x="24947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" name="object 7"/>
          <p:cNvSpPr/>
          <p:nvPr/>
        </p:nvSpPr>
        <p:spPr>
          <a:xfrm>
            <a:off x="2201448" y="2137623"/>
            <a:ext cx="124800" cy="157444"/>
          </a:xfrm>
          <a:custGeom>
            <a:avLst/>
            <a:gdLst/>
            <a:ahLst/>
            <a:cxnLst/>
            <a:rect l="l" t="t" r="r" b="b"/>
            <a:pathLst>
              <a:path w="124800" h="157444">
                <a:moveTo>
                  <a:pt x="24002" y="26883"/>
                </a:moveTo>
                <a:lnTo>
                  <a:pt x="24002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4548"/>
                </a:lnTo>
                <a:lnTo>
                  <a:pt x="960" y="155524"/>
                </a:lnTo>
                <a:lnTo>
                  <a:pt x="1920" y="156484"/>
                </a:lnTo>
                <a:lnTo>
                  <a:pt x="3840" y="156484"/>
                </a:lnTo>
                <a:lnTo>
                  <a:pt x="4800" y="157444"/>
                </a:lnTo>
                <a:lnTo>
                  <a:pt x="19202" y="157444"/>
                </a:lnTo>
                <a:lnTo>
                  <a:pt x="21122" y="156484"/>
                </a:lnTo>
                <a:lnTo>
                  <a:pt x="24002" y="156484"/>
                </a:lnTo>
                <a:lnTo>
                  <a:pt x="24963" y="155524"/>
                </a:lnTo>
                <a:lnTo>
                  <a:pt x="25923" y="154548"/>
                </a:lnTo>
                <a:lnTo>
                  <a:pt x="25923" y="50886"/>
                </a:lnTo>
                <a:lnTo>
                  <a:pt x="28875" y="47567"/>
                </a:lnTo>
                <a:lnTo>
                  <a:pt x="38197" y="37677"/>
                </a:lnTo>
                <a:lnTo>
                  <a:pt x="47045" y="30723"/>
                </a:lnTo>
                <a:lnTo>
                  <a:pt x="53766" y="25923"/>
                </a:lnTo>
                <a:lnTo>
                  <a:pt x="60487" y="23042"/>
                </a:lnTo>
                <a:lnTo>
                  <a:pt x="72953" y="23042"/>
                </a:lnTo>
                <a:lnTo>
                  <a:pt x="76794" y="24002"/>
                </a:lnTo>
                <a:lnTo>
                  <a:pt x="80634" y="25923"/>
                </a:lnTo>
                <a:lnTo>
                  <a:pt x="85435" y="27843"/>
                </a:lnTo>
                <a:lnTo>
                  <a:pt x="88315" y="30723"/>
                </a:lnTo>
                <a:lnTo>
                  <a:pt x="90236" y="34564"/>
                </a:lnTo>
                <a:lnTo>
                  <a:pt x="93116" y="38404"/>
                </a:lnTo>
                <a:lnTo>
                  <a:pt x="95036" y="42245"/>
                </a:lnTo>
                <a:lnTo>
                  <a:pt x="95996" y="48005"/>
                </a:lnTo>
                <a:lnTo>
                  <a:pt x="97916" y="52806"/>
                </a:lnTo>
                <a:lnTo>
                  <a:pt x="97916" y="153603"/>
                </a:lnTo>
                <a:lnTo>
                  <a:pt x="98877" y="154548"/>
                </a:lnTo>
                <a:lnTo>
                  <a:pt x="99837" y="155524"/>
                </a:lnTo>
                <a:lnTo>
                  <a:pt x="100797" y="156484"/>
                </a:lnTo>
                <a:lnTo>
                  <a:pt x="101757" y="156484"/>
                </a:lnTo>
                <a:lnTo>
                  <a:pt x="103677" y="157444"/>
                </a:lnTo>
                <a:lnTo>
                  <a:pt x="118079" y="157444"/>
                </a:lnTo>
                <a:lnTo>
                  <a:pt x="119999" y="156484"/>
                </a:lnTo>
                <a:lnTo>
                  <a:pt x="121919" y="156484"/>
                </a:lnTo>
                <a:lnTo>
                  <a:pt x="122880" y="155524"/>
                </a:lnTo>
                <a:lnTo>
                  <a:pt x="123840" y="155524"/>
                </a:lnTo>
                <a:lnTo>
                  <a:pt x="123840" y="154548"/>
                </a:lnTo>
                <a:lnTo>
                  <a:pt x="124800" y="154548"/>
                </a:lnTo>
                <a:lnTo>
                  <a:pt x="124789" y="62434"/>
                </a:lnTo>
                <a:lnTo>
                  <a:pt x="123991" y="49008"/>
                </a:lnTo>
                <a:lnTo>
                  <a:pt x="121919" y="37444"/>
                </a:lnTo>
                <a:lnTo>
                  <a:pt x="119999" y="29763"/>
                </a:lnTo>
                <a:lnTo>
                  <a:pt x="117119" y="24002"/>
                </a:lnTo>
                <a:lnTo>
                  <a:pt x="113278" y="18242"/>
                </a:lnTo>
                <a:lnTo>
                  <a:pt x="109438" y="12481"/>
                </a:lnTo>
                <a:lnTo>
                  <a:pt x="103677" y="8641"/>
                </a:lnTo>
                <a:lnTo>
                  <a:pt x="96956" y="4800"/>
                </a:lnTo>
                <a:lnTo>
                  <a:pt x="90236" y="1920"/>
                </a:lnTo>
                <a:lnTo>
                  <a:pt x="82570" y="0"/>
                </a:lnTo>
                <a:lnTo>
                  <a:pt x="72516" y="2"/>
                </a:lnTo>
                <a:lnTo>
                  <a:pt x="60278" y="1981"/>
                </a:lnTo>
                <a:lnTo>
                  <a:pt x="48006" y="6720"/>
                </a:lnTo>
                <a:lnTo>
                  <a:pt x="43543" y="9217"/>
                </a:lnTo>
                <a:lnTo>
                  <a:pt x="33683" y="16632"/>
                </a:lnTo>
                <a:lnTo>
                  <a:pt x="24002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" name="object 8"/>
          <p:cNvSpPr/>
          <p:nvPr/>
        </p:nvSpPr>
        <p:spPr>
          <a:xfrm>
            <a:off x="2374254" y="2140503"/>
            <a:ext cx="124785" cy="156484"/>
          </a:xfrm>
          <a:custGeom>
            <a:avLst/>
            <a:gdLst/>
            <a:ahLst/>
            <a:cxnLst/>
            <a:rect l="l" t="t" r="r" b="b"/>
            <a:pathLst>
              <a:path w="124785" h="156484">
                <a:moveTo>
                  <a:pt x="104622" y="153603"/>
                </a:moveTo>
                <a:lnTo>
                  <a:pt x="105597" y="154564"/>
                </a:lnTo>
                <a:lnTo>
                  <a:pt x="119024" y="154564"/>
                </a:lnTo>
                <a:lnTo>
                  <a:pt x="119984" y="153603"/>
                </a:lnTo>
                <a:lnTo>
                  <a:pt x="122864" y="153603"/>
                </a:lnTo>
                <a:lnTo>
                  <a:pt x="123825" y="152643"/>
                </a:lnTo>
                <a:lnTo>
                  <a:pt x="124785" y="151668"/>
                </a:lnTo>
                <a:lnTo>
                  <a:pt x="124785" y="2880"/>
                </a:lnTo>
                <a:lnTo>
                  <a:pt x="123825" y="1920"/>
                </a:lnTo>
                <a:lnTo>
                  <a:pt x="122864" y="960"/>
                </a:lnTo>
                <a:lnTo>
                  <a:pt x="121904" y="960"/>
                </a:lnTo>
                <a:lnTo>
                  <a:pt x="120944" y="0"/>
                </a:lnTo>
                <a:lnTo>
                  <a:pt x="101757" y="0"/>
                </a:lnTo>
                <a:lnTo>
                  <a:pt x="100782" y="960"/>
                </a:lnTo>
                <a:lnTo>
                  <a:pt x="99822" y="960"/>
                </a:lnTo>
                <a:lnTo>
                  <a:pt x="98877" y="1920"/>
                </a:lnTo>
                <a:lnTo>
                  <a:pt x="98877" y="105597"/>
                </a:lnTo>
                <a:lnTo>
                  <a:pt x="94992" y="110218"/>
                </a:lnTo>
                <a:lnTo>
                  <a:pt x="85602" y="119671"/>
                </a:lnTo>
                <a:lnTo>
                  <a:pt x="76794" y="126720"/>
                </a:lnTo>
                <a:lnTo>
                  <a:pt x="71033" y="131521"/>
                </a:lnTo>
                <a:lnTo>
                  <a:pt x="64312" y="133441"/>
                </a:lnTo>
                <a:lnTo>
                  <a:pt x="51831" y="133441"/>
                </a:lnTo>
                <a:lnTo>
                  <a:pt x="47990" y="132481"/>
                </a:lnTo>
                <a:lnTo>
                  <a:pt x="44150" y="130561"/>
                </a:lnTo>
                <a:lnTo>
                  <a:pt x="40309" y="128640"/>
                </a:lnTo>
                <a:lnTo>
                  <a:pt x="36469" y="125760"/>
                </a:lnTo>
                <a:lnTo>
                  <a:pt x="34549" y="122880"/>
                </a:lnTo>
                <a:lnTo>
                  <a:pt x="31668" y="119039"/>
                </a:lnTo>
                <a:lnTo>
                  <a:pt x="29748" y="114239"/>
                </a:lnTo>
                <a:lnTo>
                  <a:pt x="28788" y="109438"/>
                </a:lnTo>
                <a:lnTo>
                  <a:pt x="26868" y="104637"/>
                </a:lnTo>
                <a:lnTo>
                  <a:pt x="26868" y="3840"/>
                </a:lnTo>
                <a:lnTo>
                  <a:pt x="25908" y="2880"/>
                </a:lnTo>
                <a:lnTo>
                  <a:pt x="25908" y="1920"/>
                </a:lnTo>
                <a:lnTo>
                  <a:pt x="24947" y="960"/>
                </a:lnTo>
                <a:lnTo>
                  <a:pt x="23987" y="960"/>
                </a:lnTo>
                <a:lnTo>
                  <a:pt x="23027" y="0"/>
                </a:lnTo>
                <a:lnTo>
                  <a:pt x="3840" y="0"/>
                </a:lnTo>
                <a:lnTo>
                  <a:pt x="2865" y="960"/>
                </a:lnTo>
                <a:lnTo>
                  <a:pt x="1905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92156"/>
                </a:lnTo>
                <a:lnTo>
                  <a:pt x="24" y="95282"/>
                </a:lnTo>
                <a:lnTo>
                  <a:pt x="857" y="108772"/>
                </a:lnTo>
                <a:lnTo>
                  <a:pt x="2865" y="119999"/>
                </a:lnTo>
                <a:lnTo>
                  <a:pt x="4785" y="126720"/>
                </a:lnTo>
                <a:lnTo>
                  <a:pt x="7680" y="133441"/>
                </a:lnTo>
                <a:lnTo>
                  <a:pt x="11506" y="139202"/>
                </a:lnTo>
                <a:lnTo>
                  <a:pt x="15346" y="144002"/>
                </a:lnTo>
                <a:lnTo>
                  <a:pt x="21107" y="148803"/>
                </a:lnTo>
                <a:lnTo>
                  <a:pt x="26868" y="151668"/>
                </a:lnTo>
                <a:lnTo>
                  <a:pt x="38640" y="155518"/>
                </a:lnTo>
                <a:lnTo>
                  <a:pt x="51831" y="156484"/>
                </a:lnTo>
                <a:lnTo>
                  <a:pt x="52052" y="156483"/>
                </a:lnTo>
                <a:lnTo>
                  <a:pt x="64417" y="155019"/>
                </a:lnTo>
                <a:lnTo>
                  <a:pt x="76794" y="150723"/>
                </a:lnTo>
                <a:lnTo>
                  <a:pt x="81248" y="147788"/>
                </a:lnTo>
                <a:lnTo>
                  <a:pt x="91103" y="140121"/>
                </a:lnTo>
                <a:lnTo>
                  <a:pt x="100782" y="130561"/>
                </a:lnTo>
                <a:lnTo>
                  <a:pt x="100782" y="151668"/>
                </a:lnTo>
                <a:lnTo>
                  <a:pt x="101757" y="151668"/>
                </a:lnTo>
                <a:lnTo>
                  <a:pt x="101757" y="152643"/>
                </a:lnTo>
                <a:lnTo>
                  <a:pt x="102702" y="152643"/>
                </a:lnTo>
                <a:lnTo>
                  <a:pt x="103662" y="153603"/>
                </a:lnTo>
                <a:lnTo>
                  <a:pt x="104622" y="1536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" name="object 9"/>
          <p:cNvSpPr/>
          <p:nvPr/>
        </p:nvSpPr>
        <p:spPr>
          <a:xfrm>
            <a:off x="2529763" y="2068509"/>
            <a:ext cx="98877" cy="226557"/>
          </a:xfrm>
          <a:custGeom>
            <a:avLst/>
            <a:gdLst/>
            <a:ahLst/>
            <a:cxnLst/>
            <a:rect l="l" t="t" r="r" b="b"/>
            <a:pathLst>
              <a:path w="98877" h="226557">
                <a:moveTo>
                  <a:pt x="88315" y="72953"/>
                </a:moveTo>
                <a:lnTo>
                  <a:pt x="86395" y="72953"/>
                </a:lnTo>
                <a:lnTo>
                  <a:pt x="86395" y="71993"/>
                </a:lnTo>
                <a:lnTo>
                  <a:pt x="52791" y="71993"/>
                </a:lnTo>
                <a:lnTo>
                  <a:pt x="52791" y="45110"/>
                </a:lnTo>
                <a:lnTo>
                  <a:pt x="53751" y="40325"/>
                </a:lnTo>
                <a:lnTo>
                  <a:pt x="54711" y="36484"/>
                </a:lnTo>
                <a:lnTo>
                  <a:pt x="55671" y="32644"/>
                </a:lnTo>
                <a:lnTo>
                  <a:pt x="57591" y="29763"/>
                </a:lnTo>
                <a:lnTo>
                  <a:pt x="59512" y="26883"/>
                </a:lnTo>
                <a:lnTo>
                  <a:pt x="61432" y="24963"/>
                </a:lnTo>
                <a:lnTo>
                  <a:pt x="64312" y="24002"/>
                </a:lnTo>
                <a:lnTo>
                  <a:pt x="67193" y="23042"/>
                </a:lnTo>
                <a:lnTo>
                  <a:pt x="71033" y="22082"/>
                </a:lnTo>
                <a:lnTo>
                  <a:pt x="79674" y="22082"/>
                </a:lnTo>
                <a:lnTo>
                  <a:pt x="81594" y="23042"/>
                </a:lnTo>
                <a:lnTo>
                  <a:pt x="84475" y="23042"/>
                </a:lnTo>
                <a:lnTo>
                  <a:pt x="86395" y="24002"/>
                </a:lnTo>
                <a:lnTo>
                  <a:pt x="88315" y="24002"/>
                </a:lnTo>
                <a:lnTo>
                  <a:pt x="89275" y="24963"/>
                </a:lnTo>
                <a:lnTo>
                  <a:pt x="91196" y="25923"/>
                </a:lnTo>
                <a:lnTo>
                  <a:pt x="92156" y="25923"/>
                </a:lnTo>
                <a:lnTo>
                  <a:pt x="93116" y="26883"/>
                </a:lnTo>
                <a:lnTo>
                  <a:pt x="95996" y="26883"/>
                </a:lnTo>
                <a:lnTo>
                  <a:pt x="96956" y="25923"/>
                </a:lnTo>
                <a:lnTo>
                  <a:pt x="96956" y="24963"/>
                </a:lnTo>
                <a:lnTo>
                  <a:pt x="97917" y="24002"/>
                </a:lnTo>
                <a:lnTo>
                  <a:pt x="97917" y="22082"/>
                </a:lnTo>
                <a:lnTo>
                  <a:pt x="98877" y="20162"/>
                </a:lnTo>
                <a:lnTo>
                  <a:pt x="98877" y="14401"/>
                </a:lnTo>
                <a:lnTo>
                  <a:pt x="97917" y="13441"/>
                </a:lnTo>
                <a:lnTo>
                  <a:pt x="97917" y="8641"/>
                </a:lnTo>
                <a:lnTo>
                  <a:pt x="96956" y="7680"/>
                </a:lnTo>
                <a:lnTo>
                  <a:pt x="96956" y="6720"/>
                </a:lnTo>
                <a:lnTo>
                  <a:pt x="95996" y="5760"/>
                </a:lnTo>
                <a:lnTo>
                  <a:pt x="95036" y="4800"/>
                </a:lnTo>
                <a:lnTo>
                  <a:pt x="94076" y="3840"/>
                </a:lnTo>
                <a:lnTo>
                  <a:pt x="92156" y="2880"/>
                </a:lnTo>
                <a:lnTo>
                  <a:pt x="90236" y="1920"/>
                </a:lnTo>
                <a:lnTo>
                  <a:pt x="87355" y="1920"/>
                </a:lnTo>
                <a:lnTo>
                  <a:pt x="83515" y="960"/>
                </a:lnTo>
                <a:lnTo>
                  <a:pt x="79674" y="0"/>
                </a:lnTo>
                <a:lnTo>
                  <a:pt x="64312" y="0"/>
                </a:lnTo>
                <a:lnTo>
                  <a:pt x="57591" y="960"/>
                </a:lnTo>
                <a:lnTo>
                  <a:pt x="51831" y="2880"/>
                </a:lnTo>
                <a:lnTo>
                  <a:pt x="46070" y="5760"/>
                </a:lnTo>
                <a:lnTo>
                  <a:pt x="41285" y="8641"/>
                </a:lnTo>
                <a:lnTo>
                  <a:pt x="37444" y="13441"/>
                </a:lnTo>
                <a:lnTo>
                  <a:pt x="33604" y="18242"/>
                </a:lnTo>
                <a:lnTo>
                  <a:pt x="30723" y="24002"/>
                </a:lnTo>
                <a:lnTo>
                  <a:pt x="28788" y="31668"/>
                </a:lnTo>
                <a:lnTo>
                  <a:pt x="28641" y="32199"/>
                </a:lnTo>
                <a:lnTo>
                  <a:pt x="26604" y="43529"/>
                </a:lnTo>
                <a:lnTo>
                  <a:pt x="25923" y="57591"/>
                </a:lnTo>
                <a:lnTo>
                  <a:pt x="25923" y="71993"/>
                </a:lnTo>
                <a:lnTo>
                  <a:pt x="4800" y="71993"/>
                </a:lnTo>
                <a:lnTo>
                  <a:pt x="3840" y="72953"/>
                </a:lnTo>
                <a:lnTo>
                  <a:pt x="1920" y="72953"/>
                </a:lnTo>
                <a:lnTo>
                  <a:pt x="1920" y="73913"/>
                </a:lnTo>
                <a:lnTo>
                  <a:pt x="960" y="74874"/>
                </a:lnTo>
                <a:lnTo>
                  <a:pt x="960" y="76794"/>
                </a:lnTo>
                <a:lnTo>
                  <a:pt x="0" y="78714"/>
                </a:lnTo>
                <a:lnTo>
                  <a:pt x="0" y="87355"/>
                </a:lnTo>
                <a:lnTo>
                  <a:pt x="960" y="90236"/>
                </a:lnTo>
                <a:lnTo>
                  <a:pt x="960" y="92156"/>
                </a:lnTo>
                <a:lnTo>
                  <a:pt x="1920" y="94076"/>
                </a:lnTo>
                <a:lnTo>
                  <a:pt x="25923" y="94076"/>
                </a:lnTo>
                <a:lnTo>
                  <a:pt x="25923" y="223662"/>
                </a:lnTo>
                <a:lnTo>
                  <a:pt x="26883" y="223662"/>
                </a:lnTo>
                <a:lnTo>
                  <a:pt x="26883" y="224637"/>
                </a:lnTo>
                <a:lnTo>
                  <a:pt x="27828" y="224637"/>
                </a:lnTo>
                <a:lnTo>
                  <a:pt x="28788" y="225597"/>
                </a:lnTo>
                <a:lnTo>
                  <a:pt x="29763" y="225597"/>
                </a:lnTo>
                <a:lnTo>
                  <a:pt x="30723" y="226557"/>
                </a:lnTo>
                <a:lnTo>
                  <a:pt x="46070" y="226557"/>
                </a:lnTo>
                <a:lnTo>
                  <a:pt x="47030" y="225597"/>
                </a:lnTo>
                <a:lnTo>
                  <a:pt x="49911" y="225597"/>
                </a:lnTo>
                <a:lnTo>
                  <a:pt x="50871" y="224637"/>
                </a:lnTo>
                <a:lnTo>
                  <a:pt x="51831" y="224637"/>
                </a:lnTo>
                <a:lnTo>
                  <a:pt x="51831" y="223662"/>
                </a:lnTo>
                <a:lnTo>
                  <a:pt x="52791" y="223662"/>
                </a:lnTo>
                <a:lnTo>
                  <a:pt x="52791" y="94076"/>
                </a:lnTo>
                <a:lnTo>
                  <a:pt x="86395" y="94076"/>
                </a:lnTo>
                <a:lnTo>
                  <a:pt x="88315" y="93116"/>
                </a:lnTo>
                <a:lnTo>
                  <a:pt x="89275" y="92156"/>
                </a:lnTo>
                <a:lnTo>
                  <a:pt x="90236" y="90236"/>
                </a:lnTo>
                <a:lnTo>
                  <a:pt x="90236" y="78714"/>
                </a:lnTo>
                <a:lnTo>
                  <a:pt x="89275" y="76794"/>
                </a:lnTo>
                <a:lnTo>
                  <a:pt x="89275" y="74874"/>
                </a:lnTo>
                <a:lnTo>
                  <a:pt x="88315" y="73913"/>
                </a:lnTo>
                <a:lnTo>
                  <a:pt x="88315" y="729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" name="object 10"/>
          <p:cNvSpPr/>
          <p:nvPr/>
        </p:nvSpPr>
        <p:spPr>
          <a:xfrm>
            <a:off x="2633441" y="2137623"/>
            <a:ext cx="119039" cy="159364"/>
          </a:xfrm>
          <a:custGeom>
            <a:avLst/>
            <a:gdLst/>
            <a:ahLst/>
            <a:cxnLst/>
            <a:rect l="l" t="t" r="r" b="b"/>
            <a:pathLst>
              <a:path w="119039" h="159364">
                <a:moveTo>
                  <a:pt x="0" y="115199"/>
                </a:moveTo>
                <a:lnTo>
                  <a:pt x="0" y="122880"/>
                </a:lnTo>
                <a:lnTo>
                  <a:pt x="960" y="128640"/>
                </a:lnTo>
                <a:lnTo>
                  <a:pt x="3840" y="134401"/>
                </a:lnTo>
                <a:lnTo>
                  <a:pt x="5760" y="139202"/>
                </a:lnTo>
                <a:lnTo>
                  <a:pt x="9601" y="144002"/>
                </a:lnTo>
                <a:lnTo>
                  <a:pt x="13441" y="147843"/>
                </a:lnTo>
                <a:lnTo>
                  <a:pt x="18242" y="151683"/>
                </a:lnTo>
                <a:lnTo>
                  <a:pt x="24003" y="154548"/>
                </a:lnTo>
                <a:lnTo>
                  <a:pt x="29748" y="156484"/>
                </a:lnTo>
                <a:lnTo>
                  <a:pt x="27843" y="121920"/>
                </a:lnTo>
                <a:lnTo>
                  <a:pt x="27843" y="105597"/>
                </a:lnTo>
                <a:lnTo>
                  <a:pt x="29748" y="102717"/>
                </a:lnTo>
                <a:lnTo>
                  <a:pt x="31683" y="98877"/>
                </a:lnTo>
                <a:lnTo>
                  <a:pt x="34549" y="95996"/>
                </a:lnTo>
                <a:lnTo>
                  <a:pt x="37429" y="94076"/>
                </a:lnTo>
                <a:lnTo>
                  <a:pt x="41269" y="91196"/>
                </a:lnTo>
                <a:lnTo>
                  <a:pt x="46070" y="89275"/>
                </a:lnTo>
                <a:lnTo>
                  <a:pt x="50871" y="88315"/>
                </a:lnTo>
                <a:lnTo>
                  <a:pt x="56631" y="87355"/>
                </a:lnTo>
                <a:lnTo>
                  <a:pt x="6335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79674" y="129600"/>
                </a:lnTo>
                <a:lnTo>
                  <a:pt x="73913" y="133441"/>
                </a:lnTo>
                <a:lnTo>
                  <a:pt x="68153" y="137281"/>
                </a:lnTo>
                <a:lnTo>
                  <a:pt x="61432" y="139202"/>
                </a:lnTo>
                <a:lnTo>
                  <a:pt x="46070" y="139202"/>
                </a:lnTo>
                <a:lnTo>
                  <a:pt x="39349" y="136321"/>
                </a:lnTo>
                <a:lnTo>
                  <a:pt x="34549" y="132481"/>
                </a:lnTo>
                <a:lnTo>
                  <a:pt x="35524" y="158389"/>
                </a:lnTo>
                <a:lnTo>
                  <a:pt x="43190" y="159364"/>
                </a:lnTo>
                <a:lnTo>
                  <a:pt x="59512" y="159364"/>
                </a:lnTo>
                <a:lnTo>
                  <a:pt x="67193" y="157444"/>
                </a:lnTo>
                <a:lnTo>
                  <a:pt x="74874" y="153603"/>
                </a:lnTo>
                <a:lnTo>
                  <a:pt x="76302" y="152952"/>
                </a:lnTo>
                <a:lnTo>
                  <a:pt x="87235" y="146578"/>
                </a:lnTo>
                <a:lnTo>
                  <a:pt x="96956" y="138242"/>
                </a:lnTo>
                <a:lnTo>
                  <a:pt x="96956" y="154548"/>
                </a:lnTo>
                <a:lnTo>
                  <a:pt x="97917" y="155524"/>
                </a:lnTo>
                <a:lnTo>
                  <a:pt x="98877" y="156484"/>
                </a:lnTo>
                <a:lnTo>
                  <a:pt x="99837" y="156484"/>
                </a:lnTo>
                <a:lnTo>
                  <a:pt x="100797" y="157444"/>
                </a:lnTo>
                <a:lnTo>
                  <a:pt x="114239" y="157444"/>
                </a:lnTo>
                <a:lnTo>
                  <a:pt x="116159" y="156484"/>
                </a:lnTo>
                <a:lnTo>
                  <a:pt x="117104" y="156484"/>
                </a:lnTo>
                <a:lnTo>
                  <a:pt x="118079" y="155524"/>
                </a:lnTo>
                <a:lnTo>
                  <a:pt x="119039" y="154548"/>
                </a:lnTo>
                <a:lnTo>
                  <a:pt x="119039" y="46085"/>
                </a:lnTo>
                <a:lnTo>
                  <a:pt x="118079" y="37444"/>
                </a:lnTo>
                <a:lnTo>
                  <a:pt x="116159" y="30723"/>
                </a:lnTo>
                <a:lnTo>
                  <a:pt x="114239" y="24002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5760"/>
                </a:lnTo>
                <a:lnTo>
                  <a:pt x="89275" y="3840"/>
                </a:lnTo>
                <a:lnTo>
                  <a:pt x="87773" y="3305"/>
                </a:lnTo>
                <a:lnTo>
                  <a:pt x="76048" y="728"/>
                </a:lnTo>
                <a:lnTo>
                  <a:pt x="62392" y="0"/>
                </a:lnTo>
                <a:lnTo>
                  <a:pt x="56631" y="0"/>
                </a:lnTo>
                <a:lnTo>
                  <a:pt x="50871" y="960"/>
                </a:lnTo>
                <a:lnTo>
                  <a:pt x="45110" y="1920"/>
                </a:lnTo>
                <a:lnTo>
                  <a:pt x="40309" y="2880"/>
                </a:lnTo>
                <a:lnTo>
                  <a:pt x="34549" y="3840"/>
                </a:lnTo>
                <a:lnTo>
                  <a:pt x="30708" y="5760"/>
                </a:lnTo>
                <a:lnTo>
                  <a:pt x="25907" y="7680"/>
                </a:lnTo>
                <a:lnTo>
                  <a:pt x="21122" y="8641"/>
                </a:lnTo>
                <a:lnTo>
                  <a:pt x="18242" y="10561"/>
                </a:lnTo>
                <a:lnTo>
                  <a:pt x="14401" y="12481"/>
                </a:lnTo>
                <a:lnTo>
                  <a:pt x="11521" y="14401"/>
                </a:lnTo>
                <a:lnTo>
                  <a:pt x="10561" y="15361"/>
                </a:lnTo>
                <a:lnTo>
                  <a:pt x="8641" y="17282"/>
                </a:lnTo>
                <a:lnTo>
                  <a:pt x="7680" y="18242"/>
                </a:lnTo>
                <a:lnTo>
                  <a:pt x="7680" y="32644"/>
                </a:lnTo>
                <a:lnTo>
                  <a:pt x="8641" y="33604"/>
                </a:lnTo>
                <a:lnTo>
                  <a:pt x="8641" y="34564"/>
                </a:lnTo>
                <a:lnTo>
                  <a:pt x="9601" y="35524"/>
                </a:lnTo>
                <a:lnTo>
                  <a:pt x="10561" y="36484"/>
                </a:lnTo>
                <a:lnTo>
                  <a:pt x="13441" y="36484"/>
                </a:lnTo>
                <a:lnTo>
                  <a:pt x="15346" y="35524"/>
                </a:lnTo>
                <a:lnTo>
                  <a:pt x="18242" y="34564"/>
                </a:lnTo>
                <a:lnTo>
                  <a:pt x="21122" y="32644"/>
                </a:lnTo>
                <a:lnTo>
                  <a:pt x="24003" y="30723"/>
                </a:lnTo>
                <a:lnTo>
                  <a:pt x="27843" y="29763"/>
                </a:lnTo>
                <a:lnTo>
                  <a:pt x="32628" y="27843"/>
                </a:lnTo>
                <a:lnTo>
                  <a:pt x="36469" y="25923"/>
                </a:lnTo>
                <a:lnTo>
                  <a:pt x="42245" y="24002"/>
                </a:lnTo>
                <a:lnTo>
                  <a:pt x="47030" y="23042"/>
                </a:lnTo>
                <a:lnTo>
                  <a:pt x="52791" y="22082"/>
                </a:lnTo>
                <a:lnTo>
                  <a:pt x="66233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967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6484"/>
                </a:lnTo>
                <a:lnTo>
                  <a:pt x="91196" y="41285"/>
                </a:lnTo>
                <a:lnTo>
                  <a:pt x="92156" y="45125"/>
                </a:lnTo>
                <a:lnTo>
                  <a:pt x="93116" y="50886"/>
                </a:lnTo>
                <a:lnTo>
                  <a:pt x="93116" y="67193"/>
                </a:lnTo>
                <a:lnTo>
                  <a:pt x="72953" y="67193"/>
                </a:lnTo>
                <a:lnTo>
                  <a:pt x="67022" y="67282"/>
                </a:lnTo>
                <a:lnTo>
                  <a:pt x="54227" y="68189"/>
                </a:lnTo>
                <a:lnTo>
                  <a:pt x="42245" y="70073"/>
                </a:lnTo>
                <a:lnTo>
                  <a:pt x="33588" y="71993"/>
                </a:lnTo>
                <a:lnTo>
                  <a:pt x="25907" y="74874"/>
                </a:lnTo>
                <a:lnTo>
                  <a:pt x="19187" y="78714"/>
                </a:lnTo>
                <a:lnTo>
                  <a:pt x="13441" y="83530"/>
                </a:lnTo>
                <a:lnTo>
                  <a:pt x="8641" y="88315"/>
                </a:lnTo>
                <a:lnTo>
                  <a:pt x="480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15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" name="object 11"/>
          <p:cNvSpPr/>
          <p:nvPr/>
        </p:nvSpPr>
        <p:spPr>
          <a:xfrm>
            <a:off x="2661284" y="2259543"/>
            <a:ext cx="7680" cy="36469"/>
          </a:xfrm>
          <a:custGeom>
            <a:avLst/>
            <a:gdLst/>
            <a:ahLst/>
            <a:cxnLst/>
            <a:rect l="l" t="t" r="r" b="b"/>
            <a:pathLst>
              <a:path w="7680" h="36469">
                <a:moveTo>
                  <a:pt x="1905" y="5760"/>
                </a:moveTo>
                <a:lnTo>
                  <a:pt x="0" y="0"/>
                </a:lnTo>
                <a:lnTo>
                  <a:pt x="1905" y="34564"/>
                </a:lnTo>
                <a:lnTo>
                  <a:pt x="7680" y="36469"/>
                </a:lnTo>
                <a:lnTo>
                  <a:pt x="6705" y="10561"/>
                </a:lnTo>
                <a:lnTo>
                  <a:pt x="1905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" name="object 12"/>
          <p:cNvSpPr/>
          <p:nvPr/>
        </p:nvSpPr>
        <p:spPr>
          <a:xfrm>
            <a:off x="2791830" y="2137623"/>
            <a:ext cx="114239" cy="159364"/>
          </a:xfrm>
          <a:custGeom>
            <a:avLst/>
            <a:gdLst/>
            <a:ahLst/>
            <a:cxnLst/>
            <a:rect l="l" t="t" r="r" b="b"/>
            <a:pathLst>
              <a:path w="114239" h="159364">
                <a:moveTo>
                  <a:pt x="114239" y="24002"/>
                </a:moveTo>
                <a:lnTo>
                  <a:pt x="113278" y="22082"/>
                </a:lnTo>
                <a:lnTo>
                  <a:pt x="113278" y="19202"/>
                </a:lnTo>
                <a:lnTo>
                  <a:pt x="112318" y="18242"/>
                </a:lnTo>
                <a:lnTo>
                  <a:pt x="112318" y="17282"/>
                </a:lnTo>
                <a:lnTo>
                  <a:pt x="111358" y="16322"/>
                </a:lnTo>
                <a:lnTo>
                  <a:pt x="110398" y="15361"/>
                </a:lnTo>
                <a:lnTo>
                  <a:pt x="109438" y="14401"/>
                </a:lnTo>
                <a:lnTo>
                  <a:pt x="108478" y="13441"/>
                </a:lnTo>
                <a:lnTo>
                  <a:pt x="105597" y="11521"/>
                </a:lnTo>
                <a:lnTo>
                  <a:pt x="102717" y="9601"/>
                </a:lnTo>
                <a:lnTo>
                  <a:pt x="99837" y="7680"/>
                </a:lnTo>
                <a:lnTo>
                  <a:pt x="96956" y="6720"/>
                </a:lnTo>
                <a:lnTo>
                  <a:pt x="93116" y="4800"/>
                </a:lnTo>
                <a:lnTo>
                  <a:pt x="89275" y="3840"/>
                </a:lnTo>
                <a:lnTo>
                  <a:pt x="85435" y="2880"/>
                </a:lnTo>
                <a:lnTo>
                  <a:pt x="81594" y="1920"/>
                </a:lnTo>
                <a:lnTo>
                  <a:pt x="76794" y="960"/>
                </a:lnTo>
                <a:lnTo>
                  <a:pt x="71993" y="0"/>
                </a:lnTo>
                <a:lnTo>
                  <a:pt x="68153" y="0"/>
                </a:lnTo>
                <a:lnTo>
                  <a:pt x="52726" y="1500"/>
                </a:lnTo>
                <a:lnTo>
                  <a:pt x="41285" y="4800"/>
                </a:lnTo>
                <a:lnTo>
                  <a:pt x="28923" y="11826"/>
                </a:lnTo>
                <a:lnTo>
                  <a:pt x="19202" y="20162"/>
                </a:lnTo>
                <a:lnTo>
                  <a:pt x="10437" y="32364"/>
                </a:lnTo>
                <a:lnTo>
                  <a:pt x="4800" y="45125"/>
                </a:lnTo>
                <a:lnTo>
                  <a:pt x="2430" y="55260"/>
                </a:lnTo>
                <a:lnTo>
                  <a:pt x="647" y="67633"/>
                </a:lnTo>
                <a:lnTo>
                  <a:pt x="0" y="81594"/>
                </a:lnTo>
                <a:lnTo>
                  <a:pt x="193" y="90726"/>
                </a:lnTo>
                <a:lnTo>
                  <a:pt x="1357" y="103622"/>
                </a:lnTo>
                <a:lnTo>
                  <a:pt x="3840" y="115199"/>
                </a:lnTo>
                <a:lnTo>
                  <a:pt x="9760" y="129003"/>
                </a:lnTo>
                <a:lnTo>
                  <a:pt x="16322" y="139202"/>
                </a:lnTo>
                <a:lnTo>
                  <a:pt x="22082" y="145923"/>
                </a:lnTo>
                <a:lnTo>
                  <a:pt x="28803" y="150723"/>
                </a:lnTo>
                <a:lnTo>
                  <a:pt x="36484" y="154548"/>
                </a:lnTo>
                <a:lnTo>
                  <a:pt x="51460" y="158601"/>
                </a:lnTo>
                <a:lnTo>
                  <a:pt x="64312" y="159364"/>
                </a:lnTo>
                <a:lnTo>
                  <a:pt x="74874" y="159364"/>
                </a:lnTo>
                <a:lnTo>
                  <a:pt x="79689" y="158389"/>
                </a:lnTo>
                <a:lnTo>
                  <a:pt x="84475" y="157444"/>
                </a:lnTo>
                <a:lnTo>
                  <a:pt x="88315" y="155524"/>
                </a:lnTo>
                <a:lnTo>
                  <a:pt x="92156" y="154548"/>
                </a:lnTo>
                <a:lnTo>
                  <a:pt x="96956" y="152643"/>
                </a:lnTo>
                <a:lnTo>
                  <a:pt x="99837" y="150723"/>
                </a:lnTo>
                <a:lnTo>
                  <a:pt x="103677" y="148803"/>
                </a:lnTo>
                <a:lnTo>
                  <a:pt x="106558" y="146883"/>
                </a:lnTo>
                <a:lnTo>
                  <a:pt x="109438" y="145923"/>
                </a:lnTo>
                <a:lnTo>
                  <a:pt x="110398" y="144002"/>
                </a:lnTo>
                <a:lnTo>
                  <a:pt x="111358" y="143042"/>
                </a:lnTo>
                <a:lnTo>
                  <a:pt x="112318" y="142082"/>
                </a:lnTo>
                <a:lnTo>
                  <a:pt x="113278" y="141122"/>
                </a:lnTo>
                <a:lnTo>
                  <a:pt x="113278" y="139202"/>
                </a:lnTo>
                <a:lnTo>
                  <a:pt x="114239" y="138242"/>
                </a:lnTo>
                <a:lnTo>
                  <a:pt x="114239" y="121920"/>
                </a:lnTo>
                <a:lnTo>
                  <a:pt x="113278" y="120959"/>
                </a:lnTo>
                <a:lnTo>
                  <a:pt x="113278" y="119999"/>
                </a:lnTo>
                <a:lnTo>
                  <a:pt x="112318" y="119039"/>
                </a:lnTo>
                <a:lnTo>
                  <a:pt x="111358" y="118079"/>
                </a:lnTo>
                <a:lnTo>
                  <a:pt x="109438" y="118079"/>
                </a:lnTo>
                <a:lnTo>
                  <a:pt x="106558" y="119039"/>
                </a:lnTo>
                <a:lnTo>
                  <a:pt x="104637" y="120959"/>
                </a:lnTo>
                <a:lnTo>
                  <a:pt x="102717" y="122880"/>
                </a:lnTo>
                <a:lnTo>
                  <a:pt x="99837" y="124800"/>
                </a:lnTo>
                <a:lnTo>
                  <a:pt x="95996" y="127680"/>
                </a:lnTo>
                <a:lnTo>
                  <a:pt x="93116" y="129600"/>
                </a:lnTo>
                <a:lnTo>
                  <a:pt x="88315" y="131521"/>
                </a:lnTo>
                <a:lnTo>
                  <a:pt x="84475" y="133441"/>
                </a:lnTo>
                <a:lnTo>
                  <a:pt x="79689" y="135361"/>
                </a:lnTo>
                <a:lnTo>
                  <a:pt x="73913" y="136321"/>
                </a:lnTo>
                <a:lnTo>
                  <a:pt x="61447" y="136321"/>
                </a:lnTo>
                <a:lnTo>
                  <a:pt x="55686" y="135361"/>
                </a:lnTo>
                <a:lnTo>
                  <a:pt x="50886" y="133441"/>
                </a:lnTo>
                <a:lnTo>
                  <a:pt x="46085" y="130561"/>
                </a:lnTo>
                <a:lnTo>
                  <a:pt x="41285" y="127680"/>
                </a:lnTo>
                <a:lnTo>
                  <a:pt x="38404" y="122880"/>
                </a:lnTo>
                <a:lnTo>
                  <a:pt x="34564" y="118079"/>
                </a:lnTo>
                <a:lnTo>
                  <a:pt x="31683" y="112318"/>
                </a:lnTo>
                <a:lnTo>
                  <a:pt x="30723" y="104637"/>
                </a:lnTo>
                <a:lnTo>
                  <a:pt x="28803" y="97917"/>
                </a:lnTo>
                <a:lnTo>
                  <a:pt x="27843" y="89275"/>
                </a:lnTo>
                <a:lnTo>
                  <a:pt x="27843" y="80634"/>
                </a:lnTo>
                <a:lnTo>
                  <a:pt x="28012" y="72917"/>
                </a:lnTo>
                <a:lnTo>
                  <a:pt x="29485" y="58723"/>
                </a:lnTo>
                <a:lnTo>
                  <a:pt x="32583" y="46898"/>
                </a:lnTo>
                <a:lnTo>
                  <a:pt x="37444" y="37444"/>
                </a:lnTo>
                <a:lnTo>
                  <a:pt x="43099" y="31548"/>
                </a:lnTo>
                <a:lnTo>
                  <a:pt x="54038" y="25169"/>
                </a:lnTo>
                <a:lnTo>
                  <a:pt x="67193" y="23042"/>
                </a:lnTo>
                <a:lnTo>
                  <a:pt x="73913" y="23042"/>
                </a:lnTo>
                <a:lnTo>
                  <a:pt x="78714" y="24002"/>
                </a:lnTo>
                <a:lnTo>
                  <a:pt x="83515" y="25923"/>
                </a:lnTo>
                <a:lnTo>
                  <a:pt x="88315" y="26883"/>
                </a:lnTo>
                <a:lnTo>
                  <a:pt x="92156" y="28803"/>
                </a:lnTo>
                <a:lnTo>
                  <a:pt x="95036" y="31683"/>
                </a:lnTo>
                <a:lnTo>
                  <a:pt x="98877" y="33604"/>
                </a:lnTo>
                <a:lnTo>
                  <a:pt x="101757" y="35524"/>
                </a:lnTo>
                <a:lnTo>
                  <a:pt x="103677" y="37444"/>
                </a:lnTo>
                <a:lnTo>
                  <a:pt x="105597" y="39364"/>
                </a:lnTo>
                <a:lnTo>
                  <a:pt x="107518" y="40325"/>
                </a:lnTo>
                <a:lnTo>
                  <a:pt x="110398" y="40325"/>
                </a:lnTo>
                <a:lnTo>
                  <a:pt x="111358" y="39364"/>
                </a:lnTo>
                <a:lnTo>
                  <a:pt x="112318" y="37444"/>
                </a:lnTo>
                <a:lnTo>
                  <a:pt x="113278" y="35524"/>
                </a:lnTo>
                <a:lnTo>
                  <a:pt x="114239" y="32644"/>
                </a:lnTo>
                <a:lnTo>
                  <a:pt x="114239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" name="object 13"/>
          <p:cNvSpPr/>
          <p:nvPr/>
        </p:nvSpPr>
        <p:spPr>
          <a:xfrm>
            <a:off x="2922391" y="2101154"/>
            <a:ext cx="95036" cy="195834"/>
          </a:xfrm>
          <a:custGeom>
            <a:avLst/>
            <a:gdLst/>
            <a:ahLst/>
            <a:cxnLst/>
            <a:rect l="l" t="t" r="r" b="b"/>
            <a:pathLst>
              <a:path w="95036" h="195834">
                <a:moveTo>
                  <a:pt x="95036" y="46070"/>
                </a:moveTo>
                <a:lnTo>
                  <a:pt x="94076" y="44150"/>
                </a:lnTo>
                <a:lnTo>
                  <a:pt x="94076" y="42230"/>
                </a:lnTo>
                <a:lnTo>
                  <a:pt x="93116" y="41269"/>
                </a:lnTo>
                <a:lnTo>
                  <a:pt x="93116" y="40309"/>
                </a:lnTo>
                <a:lnTo>
                  <a:pt x="91196" y="40309"/>
                </a:lnTo>
                <a:lnTo>
                  <a:pt x="90236" y="39349"/>
                </a:lnTo>
                <a:lnTo>
                  <a:pt x="52791" y="39349"/>
                </a:lnTo>
                <a:lnTo>
                  <a:pt x="52791" y="4800"/>
                </a:lnTo>
                <a:lnTo>
                  <a:pt x="51831" y="3840"/>
                </a:lnTo>
                <a:lnTo>
                  <a:pt x="51831" y="2865"/>
                </a:lnTo>
                <a:lnTo>
                  <a:pt x="50871" y="2865"/>
                </a:lnTo>
                <a:lnTo>
                  <a:pt x="50871" y="1904"/>
                </a:lnTo>
                <a:lnTo>
                  <a:pt x="49911" y="1904"/>
                </a:lnTo>
                <a:lnTo>
                  <a:pt x="48950" y="960"/>
                </a:lnTo>
                <a:lnTo>
                  <a:pt x="47045" y="960"/>
                </a:lnTo>
                <a:lnTo>
                  <a:pt x="46070" y="0"/>
                </a:lnTo>
                <a:lnTo>
                  <a:pt x="32644" y="0"/>
                </a:lnTo>
                <a:lnTo>
                  <a:pt x="30708" y="960"/>
                </a:lnTo>
                <a:lnTo>
                  <a:pt x="29763" y="960"/>
                </a:lnTo>
                <a:lnTo>
                  <a:pt x="28803" y="1904"/>
                </a:lnTo>
                <a:lnTo>
                  <a:pt x="27828" y="1904"/>
                </a:lnTo>
                <a:lnTo>
                  <a:pt x="26868" y="2865"/>
                </a:lnTo>
                <a:lnTo>
                  <a:pt x="25923" y="2865"/>
                </a:lnTo>
                <a:lnTo>
                  <a:pt x="25923" y="39349"/>
                </a:lnTo>
                <a:lnTo>
                  <a:pt x="4800" y="39349"/>
                </a:lnTo>
                <a:lnTo>
                  <a:pt x="3840" y="40309"/>
                </a:lnTo>
                <a:lnTo>
                  <a:pt x="2880" y="40309"/>
                </a:lnTo>
                <a:lnTo>
                  <a:pt x="1920" y="41269"/>
                </a:lnTo>
                <a:lnTo>
                  <a:pt x="1920" y="42230"/>
                </a:lnTo>
                <a:lnTo>
                  <a:pt x="960" y="43190"/>
                </a:lnTo>
                <a:lnTo>
                  <a:pt x="960" y="44150"/>
                </a:lnTo>
                <a:lnTo>
                  <a:pt x="0" y="46070"/>
                </a:lnTo>
                <a:lnTo>
                  <a:pt x="0" y="54711"/>
                </a:lnTo>
                <a:lnTo>
                  <a:pt x="960" y="57591"/>
                </a:lnTo>
                <a:lnTo>
                  <a:pt x="1920" y="59512"/>
                </a:lnTo>
                <a:lnTo>
                  <a:pt x="2880" y="61432"/>
                </a:lnTo>
                <a:lnTo>
                  <a:pt x="25923" y="61432"/>
                </a:lnTo>
                <a:lnTo>
                  <a:pt x="25923" y="154548"/>
                </a:lnTo>
                <a:lnTo>
                  <a:pt x="26868" y="162229"/>
                </a:lnTo>
                <a:lnTo>
                  <a:pt x="27828" y="168950"/>
                </a:lnTo>
                <a:lnTo>
                  <a:pt x="29763" y="174711"/>
                </a:lnTo>
                <a:lnTo>
                  <a:pt x="32644" y="179511"/>
                </a:lnTo>
                <a:lnTo>
                  <a:pt x="35509" y="184312"/>
                </a:lnTo>
                <a:lnTo>
                  <a:pt x="39349" y="188153"/>
                </a:lnTo>
                <a:lnTo>
                  <a:pt x="43205" y="191018"/>
                </a:lnTo>
                <a:lnTo>
                  <a:pt x="48950" y="192953"/>
                </a:lnTo>
                <a:lnTo>
                  <a:pt x="54711" y="194858"/>
                </a:lnTo>
                <a:lnTo>
                  <a:pt x="60472" y="195834"/>
                </a:lnTo>
                <a:lnTo>
                  <a:pt x="72953" y="195834"/>
                </a:lnTo>
                <a:lnTo>
                  <a:pt x="75834" y="194858"/>
                </a:lnTo>
                <a:lnTo>
                  <a:pt x="80634" y="194858"/>
                </a:lnTo>
                <a:lnTo>
                  <a:pt x="82555" y="193913"/>
                </a:lnTo>
                <a:lnTo>
                  <a:pt x="84475" y="193913"/>
                </a:lnTo>
                <a:lnTo>
                  <a:pt x="87355" y="192953"/>
                </a:lnTo>
                <a:lnTo>
                  <a:pt x="88315" y="191993"/>
                </a:lnTo>
                <a:lnTo>
                  <a:pt x="90236" y="191018"/>
                </a:lnTo>
                <a:lnTo>
                  <a:pt x="92156" y="191018"/>
                </a:lnTo>
                <a:lnTo>
                  <a:pt x="92156" y="190073"/>
                </a:lnTo>
                <a:lnTo>
                  <a:pt x="93116" y="189113"/>
                </a:lnTo>
                <a:lnTo>
                  <a:pt x="94076" y="187192"/>
                </a:lnTo>
                <a:lnTo>
                  <a:pt x="94076" y="186232"/>
                </a:lnTo>
                <a:lnTo>
                  <a:pt x="95036" y="184312"/>
                </a:lnTo>
                <a:lnTo>
                  <a:pt x="95036" y="173751"/>
                </a:lnTo>
                <a:lnTo>
                  <a:pt x="94076" y="171830"/>
                </a:lnTo>
                <a:lnTo>
                  <a:pt x="94076" y="169910"/>
                </a:lnTo>
                <a:lnTo>
                  <a:pt x="93116" y="168950"/>
                </a:lnTo>
                <a:lnTo>
                  <a:pt x="88315" y="168950"/>
                </a:lnTo>
                <a:lnTo>
                  <a:pt x="87355" y="169910"/>
                </a:lnTo>
                <a:lnTo>
                  <a:pt x="86395" y="169910"/>
                </a:lnTo>
                <a:lnTo>
                  <a:pt x="84475" y="170870"/>
                </a:lnTo>
                <a:lnTo>
                  <a:pt x="82555" y="171830"/>
                </a:lnTo>
                <a:lnTo>
                  <a:pt x="81594" y="171830"/>
                </a:lnTo>
                <a:lnTo>
                  <a:pt x="79674" y="172791"/>
                </a:lnTo>
                <a:lnTo>
                  <a:pt x="65272" y="172791"/>
                </a:lnTo>
                <a:lnTo>
                  <a:pt x="59512" y="170870"/>
                </a:lnTo>
                <a:lnTo>
                  <a:pt x="56631" y="165110"/>
                </a:lnTo>
                <a:lnTo>
                  <a:pt x="53751" y="160309"/>
                </a:lnTo>
                <a:lnTo>
                  <a:pt x="52791" y="152628"/>
                </a:lnTo>
                <a:lnTo>
                  <a:pt x="52791" y="61432"/>
                </a:lnTo>
                <a:lnTo>
                  <a:pt x="91196" y="61432"/>
                </a:lnTo>
                <a:lnTo>
                  <a:pt x="93116" y="60472"/>
                </a:lnTo>
                <a:lnTo>
                  <a:pt x="94076" y="59512"/>
                </a:lnTo>
                <a:lnTo>
                  <a:pt x="95036" y="57591"/>
                </a:lnTo>
                <a:lnTo>
                  <a:pt x="95036" y="46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" name="object 14"/>
          <p:cNvSpPr/>
          <p:nvPr/>
        </p:nvSpPr>
        <p:spPr>
          <a:xfrm>
            <a:off x="3051977" y="2140503"/>
            <a:ext cx="125760" cy="156484"/>
          </a:xfrm>
          <a:custGeom>
            <a:avLst/>
            <a:gdLst/>
            <a:ahLst/>
            <a:cxnLst/>
            <a:rect l="l" t="t" r="r" b="b"/>
            <a:pathLst>
              <a:path w="125760" h="156484">
                <a:moveTo>
                  <a:pt x="25" y="95284"/>
                </a:moveTo>
                <a:lnTo>
                  <a:pt x="865" y="108772"/>
                </a:lnTo>
                <a:lnTo>
                  <a:pt x="2880" y="119999"/>
                </a:lnTo>
                <a:lnTo>
                  <a:pt x="4815" y="126720"/>
                </a:lnTo>
                <a:lnTo>
                  <a:pt x="7680" y="133441"/>
                </a:lnTo>
                <a:lnTo>
                  <a:pt x="11536" y="139202"/>
                </a:lnTo>
                <a:lnTo>
                  <a:pt x="15377" y="144002"/>
                </a:lnTo>
                <a:lnTo>
                  <a:pt x="21122" y="148803"/>
                </a:lnTo>
                <a:lnTo>
                  <a:pt x="27843" y="151668"/>
                </a:lnTo>
                <a:lnTo>
                  <a:pt x="34564" y="155508"/>
                </a:lnTo>
                <a:lnTo>
                  <a:pt x="42245" y="156484"/>
                </a:lnTo>
                <a:lnTo>
                  <a:pt x="52068" y="156483"/>
                </a:lnTo>
                <a:lnTo>
                  <a:pt x="64432" y="155019"/>
                </a:lnTo>
                <a:lnTo>
                  <a:pt x="76809" y="150723"/>
                </a:lnTo>
                <a:lnTo>
                  <a:pt x="81263" y="147788"/>
                </a:lnTo>
                <a:lnTo>
                  <a:pt x="91118" y="140121"/>
                </a:lnTo>
                <a:lnTo>
                  <a:pt x="100797" y="130561"/>
                </a:lnTo>
                <a:lnTo>
                  <a:pt x="100797" y="150723"/>
                </a:lnTo>
                <a:lnTo>
                  <a:pt x="101757" y="151668"/>
                </a:lnTo>
                <a:lnTo>
                  <a:pt x="101757" y="152643"/>
                </a:lnTo>
                <a:lnTo>
                  <a:pt x="102732" y="152643"/>
                </a:lnTo>
                <a:lnTo>
                  <a:pt x="103677" y="153603"/>
                </a:lnTo>
                <a:lnTo>
                  <a:pt x="104637" y="153603"/>
                </a:lnTo>
                <a:lnTo>
                  <a:pt x="105597" y="154564"/>
                </a:lnTo>
                <a:lnTo>
                  <a:pt x="119039" y="154564"/>
                </a:lnTo>
                <a:lnTo>
                  <a:pt x="120959" y="153603"/>
                </a:lnTo>
                <a:lnTo>
                  <a:pt x="122880" y="153603"/>
                </a:lnTo>
                <a:lnTo>
                  <a:pt x="123840" y="152643"/>
                </a:lnTo>
                <a:lnTo>
                  <a:pt x="124800" y="152643"/>
                </a:lnTo>
                <a:lnTo>
                  <a:pt x="124800" y="151668"/>
                </a:lnTo>
                <a:lnTo>
                  <a:pt x="125760" y="150723"/>
                </a:lnTo>
                <a:lnTo>
                  <a:pt x="125760" y="3840"/>
                </a:lnTo>
                <a:lnTo>
                  <a:pt x="124800" y="2880"/>
                </a:lnTo>
                <a:lnTo>
                  <a:pt x="123840" y="1920"/>
                </a:lnTo>
                <a:lnTo>
                  <a:pt x="123840" y="960"/>
                </a:lnTo>
                <a:lnTo>
                  <a:pt x="122880" y="960"/>
                </a:lnTo>
                <a:lnTo>
                  <a:pt x="121920" y="0"/>
                </a:lnTo>
                <a:lnTo>
                  <a:pt x="102732" y="0"/>
                </a:lnTo>
                <a:lnTo>
                  <a:pt x="101757" y="960"/>
                </a:lnTo>
                <a:lnTo>
                  <a:pt x="99852" y="960"/>
                </a:lnTo>
                <a:lnTo>
                  <a:pt x="98892" y="1920"/>
                </a:lnTo>
                <a:lnTo>
                  <a:pt x="98892" y="105597"/>
                </a:lnTo>
                <a:lnTo>
                  <a:pt x="95449" y="109719"/>
                </a:lnTo>
                <a:lnTo>
                  <a:pt x="86010" y="119482"/>
                </a:lnTo>
                <a:lnTo>
                  <a:pt x="77769" y="126720"/>
                </a:lnTo>
                <a:lnTo>
                  <a:pt x="71048" y="131521"/>
                </a:lnTo>
                <a:lnTo>
                  <a:pt x="64328" y="133441"/>
                </a:lnTo>
                <a:lnTo>
                  <a:pt x="52806" y="133441"/>
                </a:lnTo>
                <a:lnTo>
                  <a:pt x="48006" y="132481"/>
                </a:lnTo>
                <a:lnTo>
                  <a:pt x="44165" y="130561"/>
                </a:lnTo>
                <a:lnTo>
                  <a:pt x="40325" y="128640"/>
                </a:lnTo>
                <a:lnTo>
                  <a:pt x="36484" y="125760"/>
                </a:lnTo>
                <a:lnTo>
                  <a:pt x="34564" y="122880"/>
                </a:lnTo>
                <a:lnTo>
                  <a:pt x="31683" y="119039"/>
                </a:lnTo>
                <a:lnTo>
                  <a:pt x="29763" y="114239"/>
                </a:lnTo>
                <a:lnTo>
                  <a:pt x="28803" y="109438"/>
                </a:lnTo>
                <a:lnTo>
                  <a:pt x="26883" y="104637"/>
                </a:lnTo>
                <a:lnTo>
                  <a:pt x="26883" y="2880"/>
                </a:lnTo>
                <a:lnTo>
                  <a:pt x="2592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4003" y="960"/>
                </a:lnTo>
                <a:lnTo>
                  <a:pt x="23042" y="0"/>
                </a:lnTo>
                <a:lnTo>
                  <a:pt x="3840" y="0"/>
                </a:lnTo>
                <a:lnTo>
                  <a:pt x="2880" y="960"/>
                </a:lnTo>
                <a:lnTo>
                  <a:pt x="1935" y="960"/>
                </a:lnTo>
                <a:lnTo>
                  <a:pt x="975" y="1920"/>
                </a:lnTo>
                <a:lnTo>
                  <a:pt x="0" y="2880"/>
                </a:lnTo>
                <a:lnTo>
                  <a:pt x="0" y="92156"/>
                </a:lnTo>
                <a:lnTo>
                  <a:pt x="25" y="952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" name="object 15"/>
          <p:cNvSpPr/>
          <p:nvPr/>
        </p:nvSpPr>
        <p:spPr>
          <a:xfrm>
            <a:off x="3226704" y="2137623"/>
            <a:ext cx="84475" cy="157444"/>
          </a:xfrm>
          <a:custGeom>
            <a:avLst/>
            <a:gdLst/>
            <a:ahLst/>
            <a:cxnLst/>
            <a:rect l="l" t="t" r="r" b="b"/>
            <a:pathLst>
              <a:path w="84475" h="157444">
                <a:moveTo>
                  <a:pt x="25923" y="154548"/>
                </a:moveTo>
                <a:lnTo>
                  <a:pt x="26868" y="153603"/>
                </a:lnTo>
                <a:lnTo>
                  <a:pt x="26868" y="56631"/>
                </a:lnTo>
                <a:lnTo>
                  <a:pt x="30708" y="50886"/>
                </a:lnTo>
                <a:lnTo>
                  <a:pt x="33588" y="46085"/>
                </a:lnTo>
                <a:lnTo>
                  <a:pt x="36484" y="42245"/>
                </a:lnTo>
                <a:lnTo>
                  <a:pt x="40309" y="37444"/>
                </a:lnTo>
                <a:lnTo>
                  <a:pt x="43190" y="34564"/>
                </a:lnTo>
                <a:lnTo>
                  <a:pt x="46070" y="32644"/>
                </a:lnTo>
                <a:lnTo>
                  <a:pt x="48950" y="29763"/>
                </a:lnTo>
                <a:lnTo>
                  <a:pt x="50871" y="27843"/>
                </a:lnTo>
                <a:lnTo>
                  <a:pt x="53751" y="26883"/>
                </a:lnTo>
                <a:lnTo>
                  <a:pt x="56631" y="25923"/>
                </a:lnTo>
                <a:lnTo>
                  <a:pt x="59512" y="24963"/>
                </a:lnTo>
                <a:lnTo>
                  <a:pt x="64312" y="24963"/>
                </a:lnTo>
                <a:lnTo>
                  <a:pt x="66233" y="25923"/>
                </a:lnTo>
                <a:lnTo>
                  <a:pt x="68153" y="25923"/>
                </a:lnTo>
                <a:lnTo>
                  <a:pt x="70073" y="26883"/>
                </a:lnTo>
                <a:lnTo>
                  <a:pt x="71993" y="26883"/>
                </a:lnTo>
                <a:lnTo>
                  <a:pt x="72953" y="27843"/>
                </a:lnTo>
                <a:lnTo>
                  <a:pt x="74874" y="27843"/>
                </a:lnTo>
                <a:lnTo>
                  <a:pt x="76794" y="28803"/>
                </a:lnTo>
                <a:lnTo>
                  <a:pt x="77754" y="28803"/>
                </a:lnTo>
                <a:lnTo>
                  <a:pt x="78714" y="29763"/>
                </a:lnTo>
                <a:lnTo>
                  <a:pt x="81594" y="29763"/>
                </a:lnTo>
                <a:lnTo>
                  <a:pt x="82555" y="28803"/>
                </a:lnTo>
                <a:lnTo>
                  <a:pt x="83515" y="27843"/>
                </a:lnTo>
                <a:lnTo>
                  <a:pt x="83515" y="26883"/>
                </a:lnTo>
                <a:lnTo>
                  <a:pt x="84475" y="25923"/>
                </a:lnTo>
                <a:lnTo>
                  <a:pt x="84475" y="6720"/>
                </a:lnTo>
                <a:lnTo>
                  <a:pt x="83515" y="6720"/>
                </a:lnTo>
                <a:lnTo>
                  <a:pt x="83515" y="4800"/>
                </a:lnTo>
                <a:lnTo>
                  <a:pt x="82555" y="4800"/>
                </a:lnTo>
                <a:lnTo>
                  <a:pt x="81594" y="3840"/>
                </a:lnTo>
                <a:lnTo>
                  <a:pt x="80634" y="2880"/>
                </a:lnTo>
                <a:lnTo>
                  <a:pt x="78714" y="2880"/>
                </a:lnTo>
                <a:lnTo>
                  <a:pt x="77754" y="1920"/>
                </a:lnTo>
                <a:lnTo>
                  <a:pt x="75834" y="1920"/>
                </a:lnTo>
                <a:lnTo>
                  <a:pt x="73914" y="960"/>
                </a:lnTo>
                <a:lnTo>
                  <a:pt x="68153" y="960"/>
                </a:lnTo>
                <a:lnTo>
                  <a:pt x="66233" y="0"/>
                </a:lnTo>
                <a:lnTo>
                  <a:pt x="60472" y="0"/>
                </a:lnTo>
                <a:lnTo>
                  <a:pt x="57591" y="960"/>
                </a:lnTo>
                <a:lnTo>
                  <a:pt x="54711" y="1920"/>
                </a:lnTo>
                <a:lnTo>
                  <a:pt x="50871" y="1920"/>
                </a:lnTo>
                <a:lnTo>
                  <a:pt x="47990" y="3840"/>
                </a:lnTo>
                <a:lnTo>
                  <a:pt x="45110" y="5760"/>
                </a:lnTo>
                <a:lnTo>
                  <a:pt x="42230" y="7680"/>
                </a:lnTo>
                <a:lnTo>
                  <a:pt x="38389" y="10561"/>
                </a:lnTo>
                <a:lnTo>
                  <a:pt x="34549" y="14401"/>
                </a:lnTo>
                <a:lnTo>
                  <a:pt x="31668" y="18242"/>
                </a:lnTo>
                <a:lnTo>
                  <a:pt x="27828" y="23042"/>
                </a:lnTo>
                <a:lnTo>
                  <a:pt x="23987" y="28803"/>
                </a:lnTo>
                <a:lnTo>
                  <a:pt x="23987" y="576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07" y="3840"/>
                </a:lnTo>
                <a:lnTo>
                  <a:pt x="20147" y="288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4548"/>
                </a:lnTo>
                <a:lnTo>
                  <a:pt x="960" y="155524"/>
                </a:lnTo>
                <a:lnTo>
                  <a:pt x="1920" y="156484"/>
                </a:lnTo>
                <a:lnTo>
                  <a:pt x="3840" y="156484"/>
                </a:lnTo>
                <a:lnTo>
                  <a:pt x="4800" y="157444"/>
                </a:lnTo>
                <a:lnTo>
                  <a:pt x="19202" y="157444"/>
                </a:lnTo>
                <a:lnTo>
                  <a:pt x="21107" y="156484"/>
                </a:lnTo>
                <a:lnTo>
                  <a:pt x="23987" y="156484"/>
                </a:lnTo>
                <a:lnTo>
                  <a:pt x="24947" y="155524"/>
                </a:lnTo>
                <a:lnTo>
                  <a:pt x="25923" y="155524"/>
                </a:lnTo>
                <a:lnTo>
                  <a:pt x="25923" y="1545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" name="object 16"/>
          <p:cNvSpPr/>
          <p:nvPr/>
        </p:nvSpPr>
        <p:spPr>
          <a:xfrm>
            <a:off x="3339023" y="2080031"/>
            <a:ext cx="32628" cy="31668"/>
          </a:xfrm>
          <a:custGeom>
            <a:avLst/>
            <a:gdLst/>
            <a:ahLst/>
            <a:cxnLst/>
            <a:rect l="l" t="t" r="r" b="b"/>
            <a:pathLst>
              <a:path w="32628" h="31668">
                <a:moveTo>
                  <a:pt x="32628" y="16306"/>
                </a:moveTo>
                <a:lnTo>
                  <a:pt x="32628" y="9601"/>
                </a:lnTo>
                <a:lnTo>
                  <a:pt x="31668" y="5760"/>
                </a:lnTo>
                <a:lnTo>
                  <a:pt x="28788" y="3840"/>
                </a:lnTo>
                <a:lnTo>
                  <a:pt x="26868" y="960"/>
                </a:lnTo>
                <a:lnTo>
                  <a:pt x="22082" y="0"/>
                </a:lnTo>
                <a:lnTo>
                  <a:pt x="9585" y="0"/>
                </a:lnTo>
                <a:lnTo>
                  <a:pt x="5745" y="960"/>
                </a:lnTo>
                <a:lnTo>
                  <a:pt x="2865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2082"/>
                </a:lnTo>
                <a:lnTo>
                  <a:pt x="960" y="26868"/>
                </a:lnTo>
                <a:lnTo>
                  <a:pt x="2865" y="28803"/>
                </a:lnTo>
                <a:lnTo>
                  <a:pt x="5745" y="30708"/>
                </a:lnTo>
                <a:lnTo>
                  <a:pt x="9585" y="31668"/>
                </a:lnTo>
                <a:lnTo>
                  <a:pt x="22082" y="31668"/>
                </a:lnTo>
                <a:lnTo>
                  <a:pt x="26868" y="30708"/>
                </a:lnTo>
                <a:lnTo>
                  <a:pt x="28788" y="28803"/>
                </a:lnTo>
                <a:lnTo>
                  <a:pt x="31668" y="26868"/>
                </a:lnTo>
                <a:lnTo>
                  <a:pt x="32628" y="22082"/>
                </a:lnTo>
                <a:lnTo>
                  <a:pt x="32628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/>
          <p:nvPr/>
        </p:nvSpPr>
        <p:spPr>
          <a:xfrm>
            <a:off x="3341888" y="2140503"/>
            <a:ext cx="26883" cy="154564"/>
          </a:xfrm>
          <a:custGeom>
            <a:avLst/>
            <a:gdLst/>
            <a:ahLst/>
            <a:cxnLst/>
            <a:rect l="l" t="t" r="r" b="b"/>
            <a:pathLst>
              <a:path w="26883" h="154564">
                <a:moveTo>
                  <a:pt x="22082" y="153603"/>
                </a:moveTo>
                <a:lnTo>
                  <a:pt x="24002" y="153603"/>
                </a:lnTo>
                <a:lnTo>
                  <a:pt x="24963" y="152643"/>
                </a:lnTo>
                <a:lnTo>
                  <a:pt x="25923" y="152643"/>
                </a:lnTo>
                <a:lnTo>
                  <a:pt x="25923" y="151668"/>
                </a:lnTo>
                <a:lnTo>
                  <a:pt x="26883" y="151668"/>
                </a:lnTo>
                <a:lnTo>
                  <a:pt x="26883" y="2880"/>
                </a:lnTo>
                <a:lnTo>
                  <a:pt x="2592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4002" y="960"/>
                </a:lnTo>
                <a:lnTo>
                  <a:pt x="23042" y="0"/>
                </a:lnTo>
                <a:lnTo>
                  <a:pt x="4815" y="0"/>
                </a:lnTo>
                <a:lnTo>
                  <a:pt x="3840" y="960"/>
                </a:lnTo>
                <a:lnTo>
                  <a:pt x="1935" y="960"/>
                </a:lnTo>
                <a:lnTo>
                  <a:pt x="975" y="1920"/>
                </a:lnTo>
                <a:lnTo>
                  <a:pt x="975" y="2880"/>
                </a:lnTo>
                <a:lnTo>
                  <a:pt x="0" y="2880"/>
                </a:lnTo>
                <a:lnTo>
                  <a:pt x="0" y="151668"/>
                </a:lnTo>
                <a:lnTo>
                  <a:pt x="975" y="151668"/>
                </a:lnTo>
                <a:lnTo>
                  <a:pt x="975" y="152643"/>
                </a:lnTo>
                <a:lnTo>
                  <a:pt x="1935" y="152643"/>
                </a:lnTo>
                <a:lnTo>
                  <a:pt x="2880" y="153603"/>
                </a:lnTo>
                <a:lnTo>
                  <a:pt x="3840" y="153603"/>
                </a:lnTo>
                <a:lnTo>
                  <a:pt x="4815" y="154564"/>
                </a:lnTo>
                <a:lnTo>
                  <a:pt x="20162" y="154564"/>
                </a:lnTo>
                <a:lnTo>
                  <a:pt x="22082" y="1536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/>
          <p:nvPr/>
        </p:nvSpPr>
        <p:spPr>
          <a:xfrm>
            <a:off x="3417737" y="2137623"/>
            <a:ext cx="125760" cy="157444"/>
          </a:xfrm>
          <a:custGeom>
            <a:avLst/>
            <a:gdLst/>
            <a:ahLst/>
            <a:cxnLst/>
            <a:rect l="l" t="t" r="r" b="b"/>
            <a:pathLst>
              <a:path w="125760" h="157444">
                <a:moveTo>
                  <a:pt x="25908" y="154548"/>
                </a:moveTo>
                <a:lnTo>
                  <a:pt x="26883" y="154548"/>
                </a:lnTo>
                <a:lnTo>
                  <a:pt x="26883" y="50886"/>
                </a:lnTo>
                <a:lnTo>
                  <a:pt x="29828" y="47575"/>
                </a:lnTo>
                <a:lnTo>
                  <a:pt x="39151" y="37680"/>
                </a:lnTo>
                <a:lnTo>
                  <a:pt x="47990" y="30723"/>
                </a:lnTo>
                <a:lnTo>
                  <a:pt x="54711" y="25923"/>
                </a:lnTo>
                <a:lnTo>
                  <a:pt x="61432" y="23042"/>
                </a:lnTo>
                <a:lnTo>
                  <a:pt x="72953" y="23042"/>
                </a:lnTo>
                <a:lnTo>
                  <a:pt x="77754" y="24002"/>
                </a:lnTo>
                <a:lnTo>
                  <a:pt x="81594" y="25923"/>
                </a:lnTo>
                <a:lnTo>
                  <a:pt x="85435" y="27843"/>
                </a:lnTo>
                <a:lnTo>
                  <a:pt x="88315" y="30723"/>
                </a:lnTo>
                <a:lnTo>
                  <a:pt x="91196" y="34564"/>
                </a:lnTo>
                <a:lnTo>
                  <a:pt x="94076" y="38404"/>
                </a:lnTo>
                <a:lnTo>
                  <a:pt x="95036" y="42245"/>
                </a:lnTo>
                <a:lnTo>
                  <a:pt x="96956" y="48005"/>
                </a:lnTo>
                <a:lnTo>
                  <a:pt x="97916" y="52806"/>
                </a:lnTo>
                <a:lnTo>
                  <a:pt x="98877" y="59527"/>
                </a:lnTo>
                <a:lnTo>
                  <a:pt x="98877" y="154548"/>
                </a:lnTo>
                <a:lnTo>
                  <a:pt x="99837" y="155524"/>
                </a:lnTo>
                <a:lnTo>
                  <a:pt x="100797" y="155524"/>
                </a:lnTo>
                <a:lnTo>
                  <a:pt x="101757" y="156484"/>
                </a:lnTo>
                <a:lnTo>
                  <a:pt x="102717" y="156484"/>
                </a:lnTo>
                <a:lnTo>
                  <a:pt x="103677" y="157444"/>
                </a:lnTo>
                <a:lnTo>
                  <a:pt x="118079" y="157444"/>
                </a:lnTo>
                <a:lnTo>
                  <a:pt x="119984" y="156484"/>
                </a:lnTo>
                <a:lnTo>
                  <a:pt x="122864" y="156484"/>
                </a:lnTo>
                <a:lnTo>
                  <a:pt x="123825" y="155524"/>
                </a:lnTo>
                <a:lnTo>
                  <a:pt x="124800" y="154548"/>
                </a:lnTo>
                <a:lnTo>
                  <a:pt x="125760" y="153603"/>
                </a:lnTo>
                <a:lnTo>
                  <a:pt x="125760" y="64312"/>
                </a:lnTo>
                <a:lnTo>
                  <a:pt x="124562" y="49008"/>
                </a:lnTo>
                <a:lnTo>
                  <a:pt x="122864" y="37444"/>
                </a:lnTo>
                <a:lnTo>
                  <a:pt x="120959" y="29763"/>
                </a:lnTo>
                <a:lnTo>
                  <a:pt x="118079" y="24002"/>
                </a:lnTo>
                <a:lnTo>
                  <a:pt x="114239" y="18242"/>
                </a:lnTo>
                <a:lnTo>
                  <a:pt x="109438" y="12481"/>
                </a:lnTo>
                <a:lnTo>
                  <a:pt x="104637" y="8641"/>
                </a:lnTo>
                <a:lnTo>
                  <a:pt x="97916" y="4800"/>
                </a:lnTo>
                <a:lnTo>
                  <a:pt x="86505" y="1318"/>
                </a:lnTo>
                <a:lnTo>
                  <a:pt x="72953" y="0"/>
                </a:lnTo>
                <a:lnTo>
                  <a:pt x="65272" y="0"/>
                </a:lnTo>
                <a:lnTo>
                  <a:pt x="56631" y="2880"/>
                </a:lnTo>
                <a:lnTo>
                  <a:pt x="48950" y="6720"/>
                </a:lnTo>
                <a:lnTo>
                  <a:pt x="43662" y="9493"/>
                </a:lnTo>
                <a:lnTo>
                  <a:pt x="33922" y="16833"/>
                </a:lnTo>
                <a:lnTo>
                  <a:pt x="24002" y="26883"/>
                </a:lnTo>
                <a:lnTo>
                  <a:pt x="24002" y="5760"/>
                </a:lnTo>
                <a:lnTo>
                  <a:pt x="23042" y="5760"/>
                </a:lnTo>
                <a:lnTo>
                  <a:pt x="23042" y="4800"/>
                </a:lnTo>
                <a:lnTo>
                  <a:pt x="22067" y="3840"/>
                </a:lnTo>
                <a:lnTo>
                  <a:pt x="21107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960" y="5760"/>
                </a:lnTo>
                <a:lnTo>
                  <a:pt x="0" y="5760"/>
                </a:lnTo>
                <a:lnTo>
                  <a:pt x="0" y="154548"/>
                </a:lnTo>
                <a:lnTo>
                  <a:pt x="960" y="154548"/>
                </a:lnTo>
                <a:lnTo>
                  <a:pt x="960" y="155524"/>
                </a:lnTo>
                <a:lnTo>
                  <a:pt x="1920" y="155524"/>
                </a:lnTo>
                <a:lnTo>
                  <a:pt x="2880" y="156484"/>
                </a:lnTo>
                <a:lnTo>
                  <a:pt x="3840" y="156484"/>
                </a:lnTo>
                <a:lnTo>
                  <a:pt x="4800" y="157444"/>
                </a:lnTo>
                <a:lnTo>
                  <a:pt x="20162" y="157444"/>
                </a:lnTo>
                <a:lnTo>
                  <a:pt x="22067" y="156484"/>
                </a:lnTo>
                <a:lnTo>
                  <a:pt x="24002" y="156484"/>
                </a:lnTo>
                <a:lnTo>
                  <a:pt x="24947" y="155524"/>
                </a:lnTo>
                <a:lnTo>
                  <a:pt x="25908" y="155524"/>
                </a:lnTo>
                <a:lnTo>
                  <a:pt x="25908" y="1545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/>
          <p:nvPr/>
        </p:nvSpPr>
        <p:spPr>
          <a:xfrm>
            <a:off x="3575166" y="2162586"/>
            <a:ext cx="121920" cy="212823"/>
          </a:xfrm>
          <a:custGeom>
            <a:avLst/>
            <a:gdLst/>
            <a:ahLst/>
            <a:cxnLst/>
            <a:rect l="l" t="t" r="r" b="b"/>
            <a:pathLst>
              <a:path w="121920" h="212823">
                <a:moveTo>
                  <a:pt x="73913" y="79674"/>
                </a:moveTo>
                <a:lnTo>
                  <a:pt x="81594" y="78714"/>
                </a:lnTo>
                <a:lnTo>
                  <a:pt x="88315" y="75834"/>
                </a:lnTo>
                <a:lnTo>
                  <a:pt x="95036" y="73914"/>
                </a:lnTo>
                <a:lnTo>
                  <a:pt x="100797" y="70073"/>
                </a:lnTo>
                <a:lnTo>
                  <a:pt x="105597" y="66233"/>
                </a:lnTo>
                <a:lnTo>
                  <a:pt x="111358" y="61432"/>
                </a:lnTo>
                <a:lnTo>
                  <a:pt x="115199" y="55671"/>
                </a:lnTo>
                <a:lnTo>
                  <a:pt x="118079" y="48950"/>
                </a:lnTo>
                <a:lnTo>
                  <a:pt x="119999" y="43190"/>
                </a:lnTo>
                <a:lnTo>
                  <a:pt x="121920" y="35509"/>
                </a:lnTo>
                <a:lnTo>
                  <a:pt x="121920" y="22082"/>
                </a:lnTo>
                <a:lnTo>
                  <a:pt x="120959" y="17282"/>
                </a:lnTo>
                <a:lnTo>
                  <a:pt x="119039" y="12481"/>
                </a:lnTo>
                <a:lnTo>
                  <a:pt x="118079" y="7680"/>
                </a:lnTo>
                <a:lnTo>
                  <a:pt x="115199" y="3840"/>
                </a:lnTo>
                <a:lnTo>
                  <a:pt x="111358" y="0"/>
                </a:lnTo>
                <a:lnTo>
                  <a:pt x="95996" y="17282"/>
                </a:lnTo>
                <a:lnTo>
                  <a:pt x="95996" y="35509"/>
                </a:lnTo>
                <a:lnTo>
                  <a:pt x="94076" y="39349"/>
                </a:lnTo>
                <a:lnTo>
                  <a:pt x="93116" y="43190"/>
                </a:lnTo>
                <a:lnTo>
                  <a:pt x="91196" y="47030"/>
                </a:lnTo>
                <a:lnTo>
                  <a:pt x="88315" y="49911"/>
                </a:lnTo>
                <a:lnTo>
                  <a:pt x="86395" y="52791"/>
                </a:lnTo>
                <a:lnTo>
                  <a:pt x="82555" y="54711"/>
                </a:lnTo>
                <a:lnTo>
                  <a:pt x="78714" y="56631"/>
                </a:lnTo>
                <a:lnTo>
                  <a:pt x="74874" y="58567"/>
                </a:lnTo>
                <a:lnTo>
                  <a:pt x="70073" y="59512"/>
                </a:lnTo>
                <a:lnTo>
                  <a:pt x="55686" y="59512"/>
                </a:lnTo>
                <a:lnTo>
                  <a:pt x="48006" y="56631"/>
                </a:lnTo>
                <a:lnTo>
                  <a:pt x="43205" y="75834"/>
                </a:lnTo>
                <a:lnTo>
                  <a:pt x="48006" y="77754"/>
                </a:lnTo>
                <a:lnTo>
                  <a:pt x="53766" y="78714"/>
                </a:lnTo>
                <a:lnTo>
                  <a:pt x="59512" y="79674"/>
                </a:lnTo>
                <a:lnTo>
                  <a:pt x="73913" y="79674"/>
                </a:lnTo>
                <a:close/>
              </a:path>
              <a:path w="121920" h="212823">
                <a:moveTo>
                  <a:pt x="106558" y="184312"/>
                </a:moveTo>
                <a:lnTo>
                  <a:pt x="113278" y="180472"/>
                </a:lnTo>
                <a:lnTo>
                  <a:pt x="119039" y="175671"/>
                </a:lnTo>
                <a:lnTo>
                  <a:pt x="124800" y="170870"/>
                </a:lnTo>
                <a:lnTo>
                  <a:pt x="129600" y="166070"/>
                </a:lnTo>
                <a:lnTo>
                  <a:pt x="132481" y="160309"/>
                </a:lnTo>
                <a:lnTo>
                  <a:pt x="135361" y="153588"/>
                </a:lnTo>
                <a:lnTo>
                  <a:pt x="136321" y="147827"/>
                </a:lnTo>
                <a:lnTo>
                  <a:pt x="136321" y="134401"/>
                </a:lnTo>
                <a:lnTo>
                  <a:pt x="135361" y="128640"/>
                </a:lnTo>
                <a:lnTo>
                  <a:pt x="132481" y="123840"/>
                </a:lnTo>
                <a:lnTo>
                  <a:pt x="129600" y="119039"/>
                </a:lnTo>
                <a:lnTo>
                  <a:pt x="126720" y="115199"/>
                </a:lnTo>
                <a:lnTo>
                  <a:pt x="121920" y="112318"/>
                </a:lnTo>
                <a:lnTo>
                  <a:pt x="118079" y="108478"/>
                </a:lnTo>
                <a:lnTo>
                  <a:pt x="112318" y="106558"/>
                </a:lnTo>
                <a:lnTo>
                  <a:pt x="106558" y="104637"/>
                </a:lnTo>
                <a:lnTo>
                  <a:pt x="100797" y="102717"/>
                </a:lnTo>
                <a:lnTo>
                  <a:pt x="94076" y="101757"/>
                </a:lnTo>
                <a:lnTo>
                  <a:pt x="86395" y="101757"/>
                </a:lnTo>
                <a:lnTo>
                  <a:pt x="48966" y="99837"/>
                </a:lnTo>
                <a:lnTo>
                  <a:pt x="43205" y="99837"/>
                </a:lnTo>
                <a:lnTo>
                  <a:pt x="38404" y="97917"/>
                </a:lnTo>
                <a:lnTo>
                  <a:pt x="34564" y="95996"/>
                </a:lnTo>
                <a:lnTo>
                  <a:pt x="30723" y="93116"/>
                </a:lnTo>
                <a:lnTo>
                  <a:pt x="29763" y="90236"/>
                </a:lnTo>
                <a:lnTo>
                  <a:pt x="29763" y="135361"/>
                </a:lnTo>
                <a:lnTo>
                  <a:pt x="30723" y="133426"/>
                </a:lnTo>
                <a:lnTo>
                  <a:pt x="32644" y="131521"/>
                </a:lnTo>
                <a:lnTo>
                  <a:pt x="34564" y="128640"/>
                </a:lnTo>
                <a:lnTo>
                  <a:pt x="37444" y="126720"/>
                </a:lnTo>
                <a:lnTo>
                  <a:pt x="40325" y="123840"/>
                </a:lnTo>
                <a:lnTo>
                  <a:pt x="43205" y="120959"/>
                </a:lnTo>
                <a:lnTo>
                  <a:pt x="81594" y="122880"/>
                </a:lnTo>
                <a:lnTo>
                  <a:pt x="90236" y="122880"/>
                </a:lnTo>
                <a:lnTo>
                  <a:pt x="96956" y="124800"/>
                </a:lnTo>
                <a:lnTo>
                  <a:pt x="101757" y="127680"/>
                </a:lnTo>
                <a:lnTo>
                  <a:pt x="106558" y="131521"/>
                </a:lnTo>
                <a:lnTo>
                  <a:pt x="109438" y="136306"/>
                </a:lnTo>
                <a:lnTo>
                  <a:pt x="109438" y="145923"/>
                </a:lnTo>
                <a:lnTo>
                  <a:pt x="108478" y="149763"/>
                </a:lnTo>
                <a:lnTo>
                  <a:pt x="107518" y="152628"/>
                </a:lnTo>
                <a:lnTo>
                  <a:pt x="105597" y="156484"/>
                </a:lnTo>
                <a:lnTo>
                  <a:pt x="103677" y="159349"/>
                </a:lnTo>
                <a:lnTo>
                  <a:pt x="99837" y="161269"/>
                </a:lnTo>
                <a:lnTo>
                  <a:pt x="96956" y="164150"/>
                </a:lnTo>
                <a:lnTo>
                  <a:pt x="92156" y="166070"/>
                </a:lnTo>
                <a:lnTo>
                  <a:pt x="87355" y="167990"/>
                </a:lnTo>
                <a:lnTo>
                  <a:pt x="81594" y="168950"/>
                </a:lnTo>
                <a:lnTo>
                  <a:pt x="74874" y="169910"/>
                </a:lnTo>
                <a:lnTo>
                  <a:pt x="85724" y="188820"/>
                </a:lnTo>
                <a:lnTo>
                  <a:pt x="96956" y="186232"/>
                </a:lnTo>
                <a:lnTo>
                  <a:pt x="106558" y="184312"/>
                </a:lnTo>
                <a:close/>
              </a:path>
              <a:path w="121920" h="212823">
                <a:moveTo>
                  <a:pt x="26883" y="142082"/>
                </a:moveTo>
                <a:lnTo>
                  <a:pt x="27843" y="140147"/>
                </a:lnTo>
                <a:lnTo>
                  <a:pt x="28803" y="138242"/>
                </a:lnTo>
                <a:lnTo>
                  <a:pt x="29763" y="135361"/>
                </a:lnTo>
                <a:lnTo>
                  <a:pt x="29763" y="80634"/>
                </a:lnTo>
                <a:lnTo>
                  <a:pt x="31683" y="77754"/>
                </a:lnTo>
                <a:lnTo>
                  <a:pt x="32644" y="75834"/>
                </a:lnTo>
                <a:lnTo>
                  <a:pt x="34564" y="72953"/>
                </a:lnTo>
                <a:lnTo>
                  <a:pt x="36484" y="71033"/>
                </a:lnTo>
                <a:lnTo>
                  <a:pt x="39364" y="73914"/>
                </a:lnTo>
                <a:lnTo>
                  <a:pt x="43205" y="75834"/>
                </a:lnTo>
                <a:lnTo>
                  <a:pt x="48006" y="56631"/>
                </a:lnTo>
                <a:lnTo>
                  <a:pt x="42245" y="50871"/>
                </a:lnTo>
                <a:lnTo>
                  <a:pt x="36484" y="45110"/>
                </a:lnTo>
                <a:lnTo>
                  <a:pt x="34564" y="37444"/>
                </a:lnTo>
                <a:lnTo>
                  <a:pt x="34564" y="20162"/>
                </a:lnTo>
                <a:lnTo>
                  <a:pt x="36484" y="16322"/>
                </a:lnTo>
                <a:lnTo>
                  <a:pt x="37444" y="11521"/>
                </a:lnTo>
                <a:lnTo>
                  <a:pt x="39364" y="8641"/>
                </a:lnTo>
                <a:lnTo>
                  <a:pt x="41285" y="5760"/>
                </a:lnTo>
                <a:lnTo>
                  <a:pt x="44165" y="2880"/>
                </a:lnTo>
                <a:lnTo>
                  <a:pt x="48006" y="0"/>
                </a:lnTo>
                <a:lnTo>
                  <a:pt x="50886" y="-1920"/>
                </a:lnTo>
                <a:lnTo>
                  <a:pt x="54726" y="-2880"/>
                </a:lnTo>
                <a:lnTo>
                  <a:pt x="59512" y="-3840"/>
                </a:lnTo>
                <a:lnTo>
                  <a:pt x="74874" y="-3840"/>
                </a:lnTo>
                <a:lnTo>
                  <a:pt x="82555" y="-960"/>
                </a:lnTo>
                <a:lnTo>
                  <a:pt x="88315" y="3840"/>
                </a:lnTo>
                <a:lnTo>
                  <a:pt x="93116" y="9601"/>
                </a:lnTo>
                <a:lnTo>
                  <a:pt x="95996" y="17282"/>
                </a:lnTo>
                <a:lnTo>
                  <a:pt x="111358" y="0"/>
                </a:lnTo>
                <a:lnTo>
                  <a:pt x="134401" y="0"/>
                </a:lnTo>
                <a:lnTo>
                  <a:pt x="135361" y="-960"/>
                </a:lnTo>
                <a:lnTo>
                  <a:pt x="136321" y="-2880"/>
                </a:lnTo>
                <a:lnTo>
                  <a:pt x="137281" y="-4800"/>
                </a:lnTo>
                <a:lnTo>
                  <a:pt x="138242" y="-7680"/>
                </a:lnTo>
                <a:lnTo>
                  <a:pt x="138242" y="-14401"/>
                </a:lnTo>
                <a:lnTo>
                  <a:pt x="137281" y="-17282"/>
                </a:lnTo>
                <a:lnTo>
                  <a:pt x="136321" y="-19202"/>
                </a:lnTo>
                <a:lnTo>
                  <a:pt x="135361" y="-21122"/>
                </a:lnTo>
                <a:lnTo>
                  <a:pt x="134401" y="-22082"/>
                </a:lnTo>
                <a:lnTo>
                  <a:pt x="88315" y="-22082"/>
                </a:lnTo>
                <a:lnTo>
                  <a:pt x="85435" y="-23042"/>
                </a:lnTo>
                <a:lnTo>
                  <a:pt x="81594" y="-23042"/>
                </a:lnTo>
                <a:lnTo>
                  <a:pt x="77754" y="-24002"/>
                </a:lnTo>
                <a:lnTo>
                  <a:pt x="56631" y="-24002"/>
                </a:lnTo>
                <a:lnTo>
                  <a:pt x="49926" y="-23042"/>
                </a:lnTo>
                <a:lnTo>
                  <a:pt x="42245" y="-21122"/>
                </a:lnTo>
                <a:lnTo>
                  <a:pt x="35524" y="-18242"/>
                </a:lnTo>
                <a:lnTo>
                  <a:pt x="29763" y="-15361"/>
                </a:lnTo>
                <a:lnTo>
                  <a:pt x="24963" y="-10561"/>
                </a:lnTo>
                <a:lnTo>
                  <a:pt x="20162" y="-5760"/>
                </a:lnTo>
                <a:lnTo>
                  <a:pt x="16322" y="0"/>
                </a:lnTo>
                <a:lnTo>
                  <a:pt x="13441" y="5760"/>
                </a:lnTo>
                <a:lnTo>
                  <a:pt x="10561" y="12481"/>
                </a:lnTo>
                <a:lnTo>
                  <a:pt x="8641" y="20162"/>
                </a:lnTo>
                <a:lnTo>
                  <a:pt x="8641" y="35509"/>
                </a:lnTo>
                <a:lnTo>
                  <a:pt x="9601" y="41285"/>
                </a:lnTo>
                <a:lnTo>
                  <a:pt x="11521" y="47030"/>
                </a:lnTo>
                <a:lnTo>
                  <a:pt x="13441" y="51846"/>
                </a:lnTo>
                <a:lnTo>
                  <a:pt x="16322" y="56631"/>
                </a:lnTo>
                <a:lnTo>
                  <a:pt x="20162" y="60472"/>
                </a:lnTo>
                <a:lnTo>
                  <a:pt x="15361" y="64312"/>
                </a:lnTo>
                <a:lnTo>
                  <a:pt x="12481" y="69113"/>
                </a:lnTo>
                <a:lnTo>
                  <a:pt x="9601" y="73914"/>
                </a:lnTo>
                <a:lnTo>
                  <a:pt x="6720" y="78714"/>
                </a:lnTo>
                <a:lnTo>
                  <a:pt x="5760" y="85435"/>
                </a:lnTo>
                <a:lnTo>
                  <a:pt x="5760" y="95996"/>
                </a:lnTo>
                <a:lnTo>
                  <a:pt x="6720" y="100797"/>
                </a:lnTo>
                <a:lnTo>
                  <a:pt x="9601" y="104637"/>
                </a:lnTo>
                <a:lnTo>
                  <a:pt x="11521" y="108478"/>
                </a:lnTo>
                <a:lnTo>
                  <a:pt x="16322" y="112318"/>
                </a:lnTo>
                <a:lnTo>
                  <a:pt x="21122" y="115199"/>
                </a:lnTo>
                <a:lnTo>
                  <a:pt x="17282" y="118079"/>
                </a:lnTo>
                <a:lnTo>
                  <a:pt x="14401" y="119999"/>
                </a:lnTo>
                <a:lnTo>
                  <a:pt x="11521" y="122880"/>
                </a:lnTo>
                <a:lnTo>
                  <a:pt x="9601" y="125760"/>
                </a:lnTo>
                <a:lnTo>
                  <a:pt x="6720" y="128640"/>
                </a:lnTo>
                <a:lnTo>
                  <a:pt x="5760" y="131521"/>
                </a:lnTo>
                <a:lnTo>
                  <a:pt x="3840" y="134401"/>
                </a:lnTo>
                <a:lnTo>
                  <a:pt x="1920" y="138242"/>
                </a:lnTo>
                <a:lnTo>
                  <a:pt x="1920" y="141107"/>
                </a:lnTo>
                <a:lnTo>
                  <a:pt x="960" y="144947"/>
                </a:lnTo>
                <a:lnTo>
                  <a:pt x="0" y="147827"/>
                </a:lnTo>
                <a:lnTo>
                  <a:pt x="0" y="157429"/>
                </a:lnTo>
                <a:lnTo>
                  <a:pt x="1920" y="162229"/>
                </a:lnTo>
                <a:lnTo>
                  <a:pt x="3840" y="167030"/>
                </a:lnTo>
                <a:lnTo>
                  <a:pt x="5760" y="171830"/>
                </a:lnTo>
                <a:lnTo>
                  <a:pt x="9601" y="175671"/>
                </a:lnTo>
                <a:lnTo>
                  <a:pt x="15361" y="179511"/>
                </a:lnTo>
                <a:lnTo>
                  <a:pt x="20162" y="183352"/>
                </a:lnTo>
                <a:lnTo>
                  <a:pt x="26883" y="185272"/>
                </a:lnTo>
                <a:lnTo>
                  <a:pt x="35524" y="187192"/>
                </a:lnTo>
                <a:lnTo>
                  <a:pt x="39496" y="187995"/>
                </a:lnTo>
                <a:lnTo>
                  <a:pt x="51573" y="189553"/>
                </a:lnTo>
                <a:lnTo>
                  <a:pt x="65288" y="190073"/>
                </a:lnTo>
                <a:lnTo>
                  <a:pt x="72671" y="189945"/>
                </a:lnTo>
                <a:lnTo>
                  <a:pt x="85724" y="188820"/>
                </a:lnTo>
                <a:lnTo>
                  <a:pt x="74874" y="169910"/>
                </a:lnTo>
                <a:lnTo>
                  <a:pt x="67193" y="169910"/>
                </a:lnTo>
                <a:lnTo>
                  <a:pt x="61145" y="169772"/>
                </a:lnTo>
                <a:lnTo>
                  <a:pt x="47548" y="168168"/>
                </a:lnTo>
                <a:lnTo>
                  <a:pt x="37444" y="165110"/>
                </a:lnTo>
                <a:lnTo>
                  <a:pt x="29763" y="161269"/>
                </a:lnTo>
                <a:lnTo>
                  <a:pt x="25923" y="155508"/>
                </a:lnTo>
                <a:lnTo>
                  <a:pt x="25923" y="146867"/>
                </a:lnTo>
                <a:lnTo>
                  <a:pt x="26883" y="143987"/>
                </a:lnTo>
                <a:lnTo>
                  <a:pt x="26883" y="14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3849715" y="2137623"/>
            <a:ext cx="109438" cy="213116"/>
          </a:xfrm>
          <a:custGeom>
            <a:avLst/>
            <a:gdLst/>
            <a:ahLst/>
            <a:cxnLst/>
            <a:rect l="l" t="t" r="r" b="b"/>
            <a:pathLst>
              <a:path w="109438" h="213116">
                <a:moveTo>
                  <a:pt x="16322" y="150723"/>
                </a:moveTo>
                <a:lnTo>
                  <a:pt x="20162" y="152643"/>
                </a:lnTo>
                <a:lnTo>
                  <a:pt x="23042" y="154548"/>
                </a:lnTo>
                <a:lnTo>
                  <a:pt x="26883" y="156484"/>
                </a:lnTo>
                <a:lnTo>
                  <a:pt x="30723" y="157444"/>
                </a:lnTo>
                <a:lnTo>
                  <a:pt x="34564" y="158389"/>
                </a:lnTo>
                <a:lnTo>
                  <a:pt x="38404" y="159364"/>
                </a:lnTo>
                <a:lnTo>
                  <a:pt x="46085" y="159364"/>
                </a:lnTo>
                <a:lnTo>
                  <a:pt x="48465" y="159331"/>
                </a:lnTo>
                <a:lnTo>
                  <a:pt x="61615" y="157696"/>
                </a:lnTo>
                <a:lnTo>
                  <a:pt x="72969" y="153603"/>
                </a:lnTo>
                <a:lnTo>
                  <a:pt x="84320" y="146720"/>
                </a:lnTo>
                <a:lnTo>
                  <a:pt x="93116" y="137281"/>
                </a:lnTo>
                <a:lnTo>
                  <a:pt x="100747" y="124914"/>
                </a:lnTo>
                <a:lnTo>
                  <a:pt x="104637" y="112318"/>
                </a:lnTo>
                <a:lnTo>
                  <a:pt x="107171" y="103483"/>
                </a:lnTo>
                <a:lnTo>
                  <a:pt x="108964" y="91000"/>
                </a:lnTo>
                <a:lnTo>
                  <a:pt x="109438" y="77754"/>
                </a:lnTo>
                <a:lnTo>
                  <a:pt x="109367" y="72965"/>
                </a:lnTo>
                <a:lnTo>
                  <a:pt x="108296" y="60268"/>
                </a:lnTo>
                <a:lnTo>
                  <a:pt x="105597" y="48005"/>
                </a:lnTo>
                <a:lnTo>
                  <a:pt x="105300" y="46564"/>
                </a:lnTo>
                <a:lnTo>
                  <a:pt x="101639" y="33812"/>
                </a:lnTo>
                <a:lnTo>
                  <a:pt x="95996" y="23042"/>
                </a:lnTo>
                <a:lnTo>
                  <a:pt x="91196" y="16322"/>
                </a:lnTo>
                <a:lnTo>
                  <a:pt x="85450" y="10561"/>
                </a:lnTo>
                <a:lnTo>
                  <a:pt x="77769" y="6720"/>
                </a:lnTo>
                <a:lnTo>
                  <a:pt x="75827" y="5579"/>
                </a:lnTo>
                <a:lnTo>
                  <a:pt x="64289" y="1302"/>
                </a:lnTo>
                <a:lnTo>
                  <a:pt x="50886" y="0"/>
                </a:lnTo>
                <a:lnTo>
                  <a:pt x="46085" y="0"/>
                </a:lnTo>
                <a:lnTo>
                  <a:pt x="41285" y="960"/>
                </a:lnTo>
                <a:lnTo>
                  <a:pt x="36484" y="1920"/>
                </a:lnTo>
                <a:lnTo>
                  <a:pt x="32644" y="2880"/>
                </a:lnTo>
                <a:lnTo>
                  <a:pt x="28803" y="26883"/>
                </a:lnTo>
                <a:lnTo>
                  <a:pt x="31683" y="25923"/>
                </a:lnTo>
                <a:lnTo>
                  <a:pt x="35524" y="24963"/>
                </a:lnTo>
                <a:lnTo>
                  <a:pt x="38404" y="24002"/>
                </a:lnTo>
                <a:lnTo>
                  <a:pt x="42245" y="23042"/>
                </a:lnTo>
                <a:lnTo>
                  <a:pt x="51846" y="23042"/>
                </a:lnTo>
                <a:lnTo>
                  <a:pt x="58567" y="24963"/>
                </a:lnTo>
                <a:lnTo>
                  <a:pt x="62407" y="27843"/>
                </a:lnTo>
                <a:lnTo>
                  <a:pt x="67208" y="30723"/>
                </a:lnTo>
                <a:lnTo>
                  <a:pt x="71048" y="35524"/>
                </a:lnTo>
                <a:lnTo>
                  <a:pt x="73929" y="41285"/>
                </a:lnTo>
                <a:lnTo>
                  <a:pt x="76809" y="46085"/>
                </a:lnTo>
                <a:lnTo>
                  <a:pt x="78714" y="52806"/>
                </a:lnTo>
                <a:lnTo>
                  <a:pt x="79674" y="59527"/>
                </a:lnTo>
                <a:lnTo>
                  <a:pt x="80650" y="66248"/>
                </a:lnTo>
                <a:lnTo>
                  <a:pt x="81610" y="72969"/>
                </a:lnTo>
                <a:lnTo>
                  <a:pt x="81610" y="87355"/>
                </a:lnTo>
                <a:lnTo>
                  <a:pt x="80650" y="94076"/>
                </a:lnTo>
                <a:lnTo>
                  <a:pt x="78714" y="100797"/>
                </a:lnTo>
                <a:lnTo>
                  <a:pt x="77769" y="107518"/>
                </a:lnTo>
                <a:lnTo>
                  <a:pt x="75834" y="113278"/>
                </a:lnTo>
                <a:lnTo>
                  <a:pt x="71993" y="119039"/>
                </a:lnTo>
                <a:lnTo>
                  <a:pt x="69128" y="124800"/>
                </a:lnTo>
                <a:lnTo>
                  <a:pt x="65288" y="128640"/>
                </a:lnTo>
                <a:lnTo>
                  <a:pt x="60487" y="131521"/>
                </a:lnTo>
                <a:lnTo>
                  <a:pt x="55686" y="135361"/>
                </a:lnTo>
                <a:lnTo>
                  <a:pt x="49926" y="136321"/>
                </a:lnTo>
                <a:lnTo>
                  <a:pt x="36484" y="136321"/>
                </a:lnTo>
                <a:lnTo>
                  <a:pt x="29763" y="134401"/>
                </a:lnTo>
                <a:lnTo>
                  <a:pt x="23042" y="129600"/>
                </a:lnTo>
                <a:lnTo>
                  <a:pt x="20416" y="127628"/>
                </a:lnTo>
                <a:lnTo>
                  <a:pt x="11476" y="119623"/>
                </a:lnTo>
                <a:lnTo>
                  <a:pt x="1920" y="109438"/>
                </a:lnTo>
                <a:lnTo>
                  <a:pt x="1920" y="51846"/>
                </a:lnTo>
                <a:lnTo>
                  <a:pt x="0" y="213116"/>
                </a:lnTo>
                <a:lnTo>
                  <a:pt x="960" y="213116"/>
                </a:lnTo>
                <a:lnTo>
                  <a:pt x="1920" y="212156"/>
                </a:lnTo>
                <a:lnTo>
                  <a:pt x="1920" y="137281"/>
                </a:lnTo>
                <a:lnTo>
                  <a:pt x="5760" y="141122"/>
                </a:lnTo>
                <a:lnTo>
                  <a:pt x="9601" y="144962"/>
                </a:lnTo>
                <a:lnTo>
                  <a:pt x="13441" y="147843"/>
                </a:lnTo>
                <a:lnTo>
                  <a:pt x="16322" y="15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3824767" y="2140503"/>
            <a:ext cx="57591" cy="212156"/>
          </a:xfrm>
          <a:custGeom>
            <a:avLst/>
            <a:gdLst/>
            <a:ahLst/>
            <a:cxnLst/>
            <a:rect l="l" t="t" r="r" b="b"/>
            <a:pathLst>
              <a:path w="57591" h="212156">
                <a:moveTo>
                  <a:pt x="960" y="209275"/>
                </a:moveTo>
                <a:lnTo>
                  <a:pt x="960" y="210235"/>
                </a:lnTo>
                <a:lnTo>
                  <a:pt x="1920" y="211195"/>
                </a:lnTo>
                <a:lnTo>
                  <a:pt x="3840" y="211195"/>
                </a:lnTo>
                <a:lnTo>
                  <a:pt x="5745" y="212156"/>
                </a:lnTo>
                <a:lnTo>
                  <a:pt x="22067" y="212156"/>
                </a:lnTo>
                <a:lnTo>
                  <a:pt x="23027" y="211195"/>
                </a:lnTo>
                <a:lnTo>
                  <a:pt x="23987" y="211195"/>
                </a:lnTo>
                <a:lnTo>
                  <a:pt x="24947" y="210235"/>
                </a:lnTo>
                <a:lnTo>
                  <a:pt x="26868" y="48966"/>
                </a:lnTo>
                <a:lnTo>
                  <a:pt x="31668" y="43205"/>
                </a:lnTo>
                <a:lnTo>
                  <a:pt x="35509" y="39364"/>
                </a:lnTo>
                <a:lnTo>
                  <a:pt x="39349" y="35524"/>
                </a:lnTo>
                <a:lnTo>
                  <a:pt x="43190" y="31683"/>
                </a:lnTo>
                <a:lnTo>
                  <a:pt x="46070" y="28803"/>
                </a:lnTo>
                <a:lnTo>
                  <a:pt x="49911" y="26883"/>
                </a:lnTo>
                <a:lnTo>
                  <a:pt x="53751" y="24002"/>
                </a:lnTo>
                <a:lnTo>
                  <a:pt x="57591" y="0"/>
                </a:lnTo>
                <a:lnTo>
                  <a:pt x="52791" y="1920"/>
                </a:lnTo>
                <a:lnTo>
                  <a:pt x="48950" y="3840"/>
                </a:lnTo>
                <a:lnTo>
                  <a:pt x="45110" y="6720"/>
                </a:lnTo>
                <a:lnTo>
                  <a:pt x="40309" y="8641"/>
                </a:lnTo>
                <a:lnTo>
                  <a:pt x="36469" y="12481"/>
                </a:lnTo>
                <a:lnTo>
                  <a:pt x="32628" y="15361"/>
                </a:lnTo>
                <a:lnTo>
                  <a:pt x="27828" y="19202"/>
                </a:lnTo>
                <a:lnTo>
                  <a:pt x="23987" y="24002"/>
                </a:lnTo>
                <a:lnTo>
                  <a:pt x="23987" y="2880"/>
                </a:lnTo>
                <a:lnTo>
                  <a:pt x="23027" y="1920"/>
                </a:lnTo>
                <a:lnTo>
                  <a:pt x="22067" y="960"/>
                </a:lnTo>
                <a:lnTo>
                  <a:pt x="21107" y="960"/>
                </a:lnTo>
                <a:lnTo>
                  <a:pt x="20147" y="0"/>
                </a:lnTo>
                <a:lnTo>
                  <a:pt x="3840" y="0"/>
                </a:lnTo>
                <a:lnTo>
                  <a:pt x="2865" y="960"/>
                </a:lnTo>
                <a:lnTo>
                  <a:pt x="1920" y="96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208315"/>
                </a:lnTo>
                <a:lnTo>
                  <a:pt x="960" y="2092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3999478" y="2137623"/>
            <a:ext cx="84475" cy="157444"/>
          </a:xfrm>
          <a:custGeom>
            <a:avLst/>
            <a:gdLst/>
            <a:ahLst/>
            <a:cxnLst/>
            <a:rect l="l" t="t" r="r" b="b"/>
            <a:pathLst>
              <a:path w="84475" h="157444">
                <a:moveTo>
                  <a:pt x="23987" y="28803"/>
                </a:moveTo>
                <a:lnTo>
                  <a:pt x="23987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47" y="288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3840"/>
                </a:lnTo>
                <a:lnTo>
                  <a:pt x="0" y="4800"/>
                </a:lnTo>
                <a:lnTo>
                  <a:pt x="0" y="154548"/>
                </a:lnTo>
                <a:lnTo>
                  <a:pt x="960" y="155524"/>
                </a:lnTo>
                <a:lnTo>
                  <a:pt x="1920" y="156484"/>
                </a:lnTo>
                <a:lnTo>
                  <a:pt x="2880" y="156484"/>
                </a:lnTo>
                <a:lnTo>
                  <a:pt x="4800" y="157444"/>
                </a:lnTo>
                <a:lnTo>
                  <a:pt x="19202" y="157444"/>
                </a:lnTo>
                <a:lnTo>
                  <a:pt x="21122" y="156484"/>
                </a:lnTo>
                <a:lnTo>
                  <a:pt x="23042" y="156484"/>
                </a:lnTo>
                <a:lnTo>
                  <a:pt x="23987" y="155524"/>
                </a:lnTo>
                <a:lnTo>
                  <a:pt x="24963" y="155524"/>
                </a:lnTo>
                <a:lnTo>
                  <a:pt x="25923" y="154548"/>
                </a:lnTo>
                <a:lnTo>
                  <a:pt x="25923" y="56631"/>
                </a:lnTo>
                <a:lnTo>
                  <a:pt x="29763" y="50886"/>
                </a:lnTo>
                <a:lnTo>
                  <a:pt x="33604" y="46085"/>
                </a:lnTo>
                <a:lnTo>
                  <a:pt x="36484" y="42245"/>
                </a:lnTo>
                <a:lnTo>
                  <a:pt x="39349" y="37444"/>
                </a:lnTo>
                <a:lnTo>
                  <a:pt x="42230" y="34564"/>
                </a:lnTo>
                <a:lnTo>
                  <a:pt x="45110" y="32644"/>
                </a:lnTo>
                <a:lnTo>
                  <a:pt x="47990" y="29763"/>
                </a:lnTo>
                <a:lnTo>
                  <a:pt x="50871" y="27843"/>
                </a:lnTo>
                <a:lnTo>
                  <a:pt x="53751" y="26883"/>
                </a:lnTo>
                <a:lnTo>
                  <a:pt x="56631" y="25923"/>
                </a:lnTo>
                <a:lnTo>
                  <a:pt x="58552" y="24963"/>
                </a:lnTo>
                <a:lnTo>
                  <a:pt x="64312" y="24963"/>
                </a:lnTo>
                <a:lnTo>
                  <a:pt x="66233" y="25923"/>
                </a:lnTo>
                <a:lnTo>
                  <a:pt x="68153" y="25923"/>
                </a:lnTo>
                <a:lnTo>
                  <a:pt x="70073" y="26883"/>
                </a:lnTo>
                <a:lnTo>
                  <a:pt x="71993" y="26883"/>
                </a:lnTo>
                <a:lnTo>
                  <a:pt x="72953" y="27843"/>
                </a:lnTo>
                <a:lnTo>
                  <a:pt x="74874" y="27843"/>
                </a:lnTo>
                <a:lnTo>
                  <a:pt x="75834" y="28803"/>
                </a:lnTo>
                <a:lnTo>
                  <a:pt x="77754" y="28803"/>
                </a:lnTo>
                <a:lnTo>
                  <a:pt x="78714" y="29763"/>
                </a:lnTo>
                <a:lnTo>
                  <a:pt x="81594" y="29763"/>
                </a:lnTo>
                <a:lnTo>
                  <a:pt x="82555" y="28803"/>
                </a:lnTo>
                <a:lnTo>
                  <a:pt x="83515" y="27843"/>
                </a:lnTo>
                <a:lnTo>
                  <a:pt x="83515" y="26883"/>
                </a:lnTo>
                <a:lnTo>
                  <a:pt x="84475" y="25923"/>
                </a:lnTo>
                <a:lnTo>
                  <a:pt x="84475" y="7680"/>
                </a:lnTo>
                <a:lnTo>
                  <a:pt x="83515" y="6720"/>
                </a:lnTo>
                <a:lnTo>
                  <a:pt x="83515" y="5760"/>
                </a:lnTo>
                <a:lnTo>
                  <a:pt x="82555" y="4800"/>
                </a:lnTo>
                <a:lnTo>
                  <a:pt x="81594" y="3840"/>
                </a:lnTo>
                <a:lnTo>
                  <a:pt x="80634" y="2880"/>
                </a:lnTo>
                <a:lnTo>
                  <a:pt x="78714" y="2880"/>
                </a:lnTo>
                <a:lnTo>
                  <a:pt x="77754" y="1920"/>
                </a:lnTo>
                <a:lnTo>
                  <a:pt x="75834" y="1920"/>
                </a:lnTo>
                <a:lnTo>
                  <a:pt x="73913" y="960"/>
                </a:lnTo>
                <a:lnTo>
                  <a:pt x="68153" y="960"/>
                </a:lnTo>
                <a:lnTo>
                  <a:pt x="66233" y="0"/>
                </a:lnTo>
                <a:lnTo>
                  <a:pt x="60472" y="0"/>
                </a:lnTo>
                <a:lnTo>
                  <a:pt x="56631" y="960"/>
                </a:lnTo>
                <a:lnTo>
                  <a:pt x="53751" y="1920"/>
                </a:lnTo>
                <a:lnTo>
                  <a:pt x="50871" y="1920"/>
                </a:lnTo>
                <a:lnTo>
                  <a:pt x="47990" y="3840"/>
                </a:lnTo>
                <a:lnTo>
                  <a:pt x="45110" y="5760"/>
                </a:lnTo>
                <a:lnTo>
                  <a:pt x="41269" y="7680"/>
                </a:lnTo>
                <a:lnTo>
                  <a:pt x="38389" y="10561"/>
                </a:lnTo>
                <a:lnTo>
                  <a:pt x="34549" y="14401"/>
                </a:lnTo>
                <a:lnTo>
                  <a:pt x="31668" y="18242"/>
                </a:lnTo>
                <a:lnTo>
                  <a:pt x="27828" y="23042"/>
                </a:lnTo>
                <a:lnTo>
                  <a:pt x="23987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4127174" y="2239380"/>
            <a:ext cx="12451" cy="52791"/>
          </a:xfrm>
          <a:custGeom>
            <a:avLst/>
            <a:gdLst/>
            <a:ahLst/>
            <a:cxnLst/>
            <a:rect l="l" t="t" r="r" b="b"/>
            <a:pathLst>
              <a:path w="12451" h="52791">
                <a:moveTo>
                  <a:pt x="11490" y="52791"/>
                </a:moveTo>
                <a:lnTo>
                  <a:pt x="12451" y="24002"/>
                </a:lnTo>
                <a:lnTo>
                  <a:pt x="9570" y="18242"/>
                </a:lnTo>
                <a:lnTo>
                  <a:pt x="5730" y="13441"/>
                </a:lnTo>
                <a:lnTo>
                  <a:pt x="3825" y="6720"/>
                </a:lnTo>
                <a:lnTo>
                  <a:pt x="1889" y="0"/>
                </a:lnTo>
                <a:lnTo>
                  <a:pt x="0" y="46616"/>
                </a:lnTo>
                <a:lnTo>
                  <a:pt x="11490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4099316" y="2137623"/>
            <a:ext cx="144947" cy="159364"/>
          </a:xfrm>
          <a:custGeom>
            <a:avLst/>
            <a:gdLst/>
            <a:ahLst/>
            <a:cxnLst/>
            <a:rect l="l" t="t" r="r" b="b"/>
            <a:pathLst>
              <a:path w="144947" h="159364">
                <a:moveTo>
                  <a:pt x="0" y="81594"/>
                </a:moveTo>
                <a:lnTo>
                  <a:pt x="160" y="89426"/>
                </a:lnTo>
                <a:lnTo>
                  <a:pt x="1306" y="102360"/>
                </a:lnTo>
                <a:lnTo>
                  <a:pt x="3840" y="114239"/>
                </a:lnTo>
                <a:lnTo>
                  <a:pt x="4801" y="117205"/>
                </a:lnTo>
                <a:lnTo>
                  <a:pt x="10205" y="129100"/>
                </a:lnTo>
                <a:lnTo>
                  <a:pt x="17282" y="139202"/>
                </a:lnTo>
                <a:lnTo>
                  <a:pt x="27858" y="148373"/>
                </a:lnTo>
                <a:lnTo>
                  <a:pt x="29748" y="101757"/>
                </a:lnTo>
                <a:lnTo>
                  <a:pt x="28788" y="95036"/>
                </a:lnTo>
                <a:lnTo>
                  <a:pt x="27843" y="87355"/>
                </a:lnTo>
                <a:lnTo>
                  <a:pt x="27843" y="71033"/>
                </a:lnTo>
                <a:lnTo>
                  <a:pt x="28788" y="63352"/>
                </a:lnTo>
                <a:lnTo>
                  <a:pt x="30723" y="56631"/>
                </a:lnTo>
                <a:lnTo>
                  <a:pt x="32628" y="49926"/>
                </a:lnTo>
                <a:lnTo>
                  <a:pt x="34564" y="43205"/>
                </a:lnTo>
                <a:lnTo>
                  <a:pt x="38404" y="38404"/>
                </a:lnTo>
                <a:lnTo>
                  <a:pt x="42230" y="33604"/>
                </a:lnTo>
                <a:lnTo>
                  <a:pt x="47030" y="29763"/>
                </a:lnTo>
                <a:lnTo>
                  <a:pt x="52791" y="26883"/>
                </a:lnTo>
                <a:lnTo>
                  <a:pt x="58552" y="24002"/>
                </a:lnTo>
                <a:lnTo>
                  <a:pt x="65272" y="22082"/>
                </a:lnTo>
                <a:lnTo>
                  <a:pt x="81594" y="22082"/>
                </a:lnTo>
                <a:lnTo>
                  <a:pt x="88315" y="24002"/>
                </a:lnTo>
                <a:lnTo>
                  <a:pt x="94076" y="26883"/>
                </a:lnTo>
                <a:lnTo>
                  <a:pt x="99837" y="29763"/>
                </a:lnTo>
                <a:lnTo>
                  <a:pt x="104637" y="34564"/>
                </a:lnTo>
                <a:lnTo>
                  <a:pt x="107518" y="39364"/>
                </a:lnTo>
                <a:lnTo>
                  <a:pt x="111358" y="45125"/>
                </a:lnTo>
                <a:lnTo>
                  <a:pt x="113278" y="50886"/>
                </a:lnTo>
                <a:lnTo>
                  <a:pt x="115199" y="57607"/>
                </a:lnTo>
                <a:lnTo>
                  <a:pt x="116144" y="65288"/>
                </a:lnTo>
                <a:lnTo>
                  <a:pt x="117119" y="71993"/>
                </a:lnTo>
                <a:lnTo>
                  <a:pt x="117119" y="88315"/>
                </a:lnTo>
                <a:lnTo>
                  <a:pt x="116144" y="95996"/>
                </a:lnTo>
                <a:lnTo>
                  <a:pt x="114239" y="103677"/>
                </a:lnTo>
                <a:lnTo>
                  <a:pt x="112318" y="110398"/>
                </a:lnTo>
                <a:lnTo>
                  <a:pt x="110398" y="116159"/>
                </a:lnTo>
                <a:lnTo>
                  <a:pt x="106558" y="120959"/>
                </a:lnTo>
                <a:lnTo>
                  <a:pt x="102717" y="126720"/>
                </a:lnTo>
                <a:lnTo>
                  <a:pt x="97916" y="130561"/>
                </a:lnTo>
                <a:lnTo>
                  <a:pt x="92156" y="133441"/>
                </a:lnTo>
                <a:lnTo>
                  <a:pt x="86395" y="136321"/>
                </a:lnTo>
                <a:lnTo>
                  <a:pt x="79674" y="137281"/>
                </a:lnTo>
                <a:lnTo>
                  <a:pt x="63352" y="137281"/>
                </a:lnTo>
                <a:lnTo>
                  <a:pt x="56631" y="135361"/>
                </a:lnTo>
                <a:lnTo>
                  <a:pt x="50871" y="132481"/>
                </a:lnTo>
                <a:lnTo>
                  <a:pt x="45110" y="129600"/>
                </a:lnTo>
                <a:lnTo>
                  <a:pt x="40309" y="125760"/>
                </a:lnTo>
                <a:lnTo>
                  <a:pt x="39349" y="154548"/>
                </a:lnTo>
                <a:lnTo>
                  <a:pt x="45350" y="156216"/>
                </a:lnTo>
                <a:lnTo>
                  <a:pt x="57372" y="158518"/>
                </a:lnTo>
                <a:lnTo>
                  <a:pt x="71033" y="159364"/>
                </a:lnTo>
                <a:lnTo>
                  <a:pt x="79483" y="159049"/>
                </a:lnTo>
                <a:lnTo>
                  <a:pt x="92165" y="157172"/>
                </a:lnTo>
                <a:lnTo>
                  <a:pt x="103677" y="153603"/>
                </a:lnTo>
                <a:lnTo>
                  <a:pt x="117257" y="145365"/>
                </a:lnTo>
                <a:lnTo>
                  <a:pt x="126705" y="136321"/>
                </a:lnTo>
                <a:lnTo>
                  <a:pt x="135211" y="123596"/>
                </a:lnTo>
                <a:lnTo>
                  <a:pt x="140147" y="111358"/>
                </a:lnTo>
                <a:lnTo>
                  <a:pt x="142364" y="104053"/>
                </a:lnTo>
                <a:lnTo>
                  <a:pt x="144411" y="91646"/>
                </a:lnTo>
                <a:lnTo>
                  <a:pt x="144947" y="78714"/>
                </a:lnTo>
                <a:lnTo>
                  <a:pt x="144788" y="70512"/>
                </a:lnTo>
                <a:lnTo>
                  <a:pt x="143642" y="57704"/>
                </a:lnTo>
                <a:lnTo>
                  <a:pt x="141107" y="46085"/>
                </a:lnTo>
                <a:lnTo>
                  <a:pt x="134742" y="30904"/>
                </a:lnTo>
                <a:lnTo>
                  <a:pt x="127665" y="21122"/>
                </a:lnTo>
                <a:lnTo>
                  <a:pt x="117096" y="11567"/>
                </a:lnTo>
                <a:lnTo>
                  <a:pt x="105597" y="5760"/>
                </a:lnTo>
                <a:lnTo>
                  <a:pt x="99485" y="3583"/>
                </a:lnTo>
                <a:lnTo>
                  <a:pt x="87513" y="895"/>
                </a:lnTo>
                <a:lnTo>
                  <a:pt x="73913" y="0"/>
                </a:lnTo>
                <a:lnTo>
                  <a:pt x="65463" y="314"/>
                </a:lnTo>
                <a:lnTo>
                  <a:pt x="52782" y="2192"/>
                </a:lnTo>
                <a:lnTo>
                  <a:pt x="41269" y="5760"/>
                </a:lnTo>
                <a:lnTo>
                  <a:pt x="26978" y="14315"/>
                </a:lnTo>
                <a:lnTo>
                  <a:pt x="18227" y="23042"/>
                </a:lnTo>
                <a:lnTo>
                  <a:pt x="9569" y="36273"/>
                </a:lnTo>
                <a:lnTo>
                  <a:pt x="4800" y="48966"/>
                </a:lnTo>
                <a:lnTo>
                  <a:pt x="2585" y="55749"/>
                </a:lnTo>
                <a:lnTo>
                  <a:pt x="536" y="67986"/>
                </a:lnTo>
                <a:lnTo>
                  <a:pt x="0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4274027" y="2137623"/>
            <a:ext cx="114239" cy="159364"/>
          </a:xfrm>
          <a:custGeom>
            <a:avLst/>
            <a:gdLst/>
            <a:ahLst/>
            <a:cxnLst/>
            <a:rect l="l" t="t" r="r" b="b"/>
            <a:pathLst>
              <a:path w="114239" h="159364">
                <a:moveTo>
                  <a:pt x="114239" y="123840"/>
                </a:moveTo>
                <a:lnTo>
                  <a:pt x="113278" y="121920"/>
                </a:lnTo>
                <a:lnTo>
                  <a:pt x="113278" y="119999"/>
                </a:lnTo>
                <a:lnTo>
                  <a:pt x="112318" y="119039"/>
                </a:lnTo>
                <a:lnTo>
                  <a:pt x="111358" y="118079"/>
                </a:lnTo>
                <a:lnTo>
                  <a:pt x="108478" y="118079"/>
                </a:lnTo>
                <a:lnTo>
                  <a:pt x="106558" y="119039"/>
                </a:lnTo>
                <a:lnTo>
                  <a:pt x="104637" y="120959"/>
                </a:lnTo>
                <a:lnTo>
                  <a:pt x="101757" y="122880"/>
                </a:lnTo>
                <a:lnTo>
                  <a:pt x="98877" y="124800"/>
                </a:lnTo>
                <a:lnTo>
                  <a:pt x="95996" y="127680"/>
                </a:lnTo>
                <a:lnTo>
                  <a:pt x="92156" y="129600"/>
                </a:lnTo>
                <a:lnTo>
                  <a:pt x="88315" y="131521"/>
                </a:lnTo>
                <a:lnTo>
                  <a:pt x="83515" y="133441"/>
                </a:lnTo>
                <a:lnTo>
                  <a:pt x="79674" y="135361"/>
                </a:lnTo>
                <a:lnTo>
                  <a:pt x="73913" y="136321"/>
                </a:lnTo>
                <a:lnTo>
                  <a:pt x="61432" y="136321"/>
                </a:lnTo>
                <a:lnTo>
                  <a:pt x="55686" y="135361"/>
                </a:lnTo>
                <a:lnTo>
                  <a:pt x="50871" y="133441"/>
                </a:lnTo>
                <a:lnTo>
                  <a:pt x="45125" y="130561"/>
                </a:lnTo>
                <a:lnTo>
                  <a:pt x="41285" y="127680"/>
                </a:lnTo>
                <a:lnTo>
                  <a:pt x="37444" y="122880"/>
                </a:lnTo>
                <a:lnTo>
                  <a:pt x="34564" y="118079"/>
                </a:lnTo>
                <a:lnTo>
                  <a:pt x="31683" y="112318"/>
                </a:lnTo>
                <a:lnTo>
                  <a:pt x="29763" y="104637"/>
                </a:lnTo>
                <a:lnTo>
                  <a:pt x="27843" y="97917"/>
                </a:lnTo>
                <a:lnTo>
                  <a:pt x="27843" y="80634"/>
                </a:lnTo>
                <a:lnTo>
                  <a:pt x="28012" y="72917"/>
                </a:lnTo>
                <a:lnTo>
                  <a:pt x="29485" y="58723"/>
                </a:lnTo>
                <a:lnTo>
                  <a:pt x="32583" y="46898"/>
                </a:lnTo>
                <a:lnTo>
                  <a:pt x="37444" y="37444"/>
                </a:lnTo>
                <a:lnTo>
                  <a:pt x="42703" y="31548"/>
                </a:lnTo>
                <a:lnTo>
                  <a:pt x="53769" y="25169"/>
                </a:lnTo>
                <a:lnTo>
                  <a:pt x="67193" y="23042"/>
                </a:lnTo>
                <a:lnTo>
                  <a:pt x="72953" y="23042"/>
                </a:lnTo>
                <a:lnTo>
                  <a:pt x="78714" y="24002"/>
                </a:lnTo>
                <a:lnTo>
                  <a:pt x="83515" y="25923"/>
                </a:lnTo>
                <a:lnTo>
                  <a:pt x="88315" y="26883"/>
                </a:lnTo>
                <a:lnTo>
                  <a:pt x="92156" y="28803"/>
                </a:lnTo>
                <a:lnTo>
                  <a:pt x="95036" y="31683"/>
                </a:lnTo>
                <a:lnTo>
                  <a:pt x="97916" y="33604"/>
                </a:lnTo>
                <a:lnTo>
                  <a:pt x="100797" y="35524"/>
                </a:lnTo>
                <a:lnTo>
                  <a:pt x="102717" y="37444"/>
                </a:lnTo>
                <a:lnTo>
                  <a:pt x="105597" y="39364"/>
                </a:lnTo>
                <a:lnTo>
                  <a:pt x="106558" y="40325"/>
                </a:lnTo>
                <a:lnTo>
                  <a:pt x="110398" y="40325"/>
                </a:lnTo>
                <a:lnTo>
                  <a:pt x="111358" y="39364"/>
                </a:lnTo>
                <a:lnTo>
                  <a:pt x="112318" y="37444"/>
                </a:lnTo>
                <a:lnTo>
                  <a:pt x="113278" y="35524"/>
                </a:lnTo>
                <a:lnTo>
                  <a:pt x="113278" y="20162"/>
                </a:lnTo>
                <a:lnTo>
                  <a:pt x="112318" y="19202"/>
                </a:lnTo>
                <a:lnTo>
                  <a:pt x="112318" y="18242"/>
                </a:lnTo>
                <a:lnTo>
                  <a:pt x="111358" y="17282"/>
                </a:lnTo>
                <a:lnTo>
                  <a:pt x="111358" y="16322"/>
                </a:lnTo>
                <a:lnTo>
                  <a:pt x="110398" y="15361"/>
                </a:lnTo>
                <a:lnTo>
                  <a:pt x="109438" y="14401"/>
                </a:lnTo>
                <a:lnTo>
                  <a:pt x="107518" y="13441"/>
                </a:lnTo>
                <a:lnTo>
                  <a:pt x="105597" y="11521"/>
                </a:lnTo>
                <a:lnTo>
                  <a:pt x="102717" y="9601"/>
                </a:lnTo>
                <a:lnTo>
                  <a:pt x="99837" y="7680"/>
                </a:lnTo>
                <a:lnTo>
                  <a:pt x="96956" y="6720"/>
                </a:lnTo>
                <a:lnTo>
                  <a:pt x="93116" y="4800"/>
                </a:lnTo>
                <a:lnTo>
                  <a:pt x="89275" y="3840"/>
                </a:lnTo>
                <a:lnTo>
                  <a:pt x="85435" y="2880"/>
                </a:lnTo>
                <a:lnTo>
                  <a:pt x="80634" y="1920"/>
                </a:lnTo>
                <a:lnTo>
                  <a:pt x="76794" y="960"/>
                </a:lnTo>
                <a:lnTo>
                  <a:pt x="71993" y="0"/>
                </a:lnTo>
                <a:lnTo>
                  <a:pt x="67193" y="0"/>
                </a:lnTo>
                <a:lnTo>
                  <a:pt x="52477" y="1500"/>
                </a:lnTo>
                <a:lnTo>
                  <a:pt x="40325" y="4800"/>
                </a:lnTo>
                <a:lnTo>
                  <a:pt x="28747" y="11610"/>
                </a:lnTo>
                <a:lnTo>
                  <a:pt x="19202" y="20162"/>
                </a:lnTo>
                <a:lnTo>
                  <a:pt x="10437" y="32364"/>
                </a:lnTo>
                <a:lnTo>
                  <a:pt x="4800" y="45125"/>
                </a:lnTo>
                <a:lnTo>
                  <a:pt x="2005" y="55260"/>
                </a:lnTo>
                <a:lnTo>
                  <a:pt x="422" y="67633"/>
                </a:lnTo>
                <a:lnTo>
                  <a:pt x="0" y="81594"/>
                </a:lnTo>
                <a:lnTo>
                  <a:pt x="193" y="90726"/>
                </a:lnTo>
                <a:lnTo>
                  <a:pt x="1357" y="103622"/>
                </a:lnTo>
                <a:lnTo>
                  <a:pt x="3840" y="115199"/>
                </a:lnTo>
                <a:lnTo>
                  <a:pt x="9379" y="129003"/>
                </a:lnTo>
                <a:lnTo>
                  <a:pt x="16322" y="139202"/>
                </a:lnTo>
                <a:lnTo>
                  <a:pt x="22082" y="145923"/>
                </a:lnTo>
                <a:lnTo>
                  <a:pt x="28803" y="150723"/>
                </a:lnTo>
                <a:lnTo>
                  <a:pt x="36484" y="154548"/>
                </a:lnTo>
                <a:lnTo>
                  <a:pt x="51061" y="158601"/>
                </a:lnTo>
                <a:lnTo>
                  <a:pt x="64312" y="159364"/>
                </a:lnTo>
                <a:lnTo>
                  <a:pt x="73913" y="159364"/>
                </a:lnTo>
                <a:lnTo>
                  <a:pt x="78714" y="158389"/>
                </a:lnTo>
                <a:lnTo>
                  <a:pt x="83515" y="157444"/>
                </a:lnTo>
                <a:lnTo>
                  <a:pt x="88315" y="155524"/>
                </a:lnTo>
                <a:lnTo>
                  <a:pt x="92156" y="154548"/>
                </a:lnTo>
                <a:lnTo>
                  <a:pt x="95996" y="152643"/>
                </a:lnTo>
                <a:lnTo>
                  <a:pt x="99837" y="150723"/>
                </a:lnTo>
                <a:lnTo>
                  <a:pt x="102717" y="148803"/>
                </a:lnTo>
                <a:lnTo>
                  <a:pt x="106558" y="146883"/>
                </a:lnTo>
                <a:lnTo>
                  <a:pt x="108478" y="145923"/>
                </a:lnTo>
                <a:lnTo>
                  <a:pt x="110398" y="144002"/>
                </a:lnTo>
                <a:lnTo>
                  <a:pt x="111358" y="143042"/>
                </a:lnTo>
                <a:lnTo>
                  <a:pt x="112318" y="142082"/>
                </a:lnTo>
                <a:lnTo>
                  <a:pt x="112318" y="141122"/>
                </a:lnTo>
                <a:lnTo>
                  <a:pt x="113278" y="140162"/>
                </a:lnTo>
                <a:lnTo>
                  <a:pt x="113278" y="138242"/>
                </a:lnTo>
                <a:lnTo>
                  <a:pt x="114239" y="137281"/>
                </a:lnTo>
                <a:lnTo>
                  <a:pt x="114239" y="12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4442018" y="2137623"/>
            <a:ext cx="105597" cy="85435"/>
          </a:xfrm>
          <a:custGeom>
            <a:avLst/>
            <a:gdLst/>
            <a:ahLst/>
            <a:cxnLst/>
            <a:rect l="l" t="t" r="r" b="b"/>
            <a:pathLst>
              <a:path w="105597" h="85435">
                <a:moveTo>
                  <a:pt x="105597" y="73914"/>
                </a:moveTo>
                <a:lnTo>
                  <a:pt x="105585" y="67277"/>
                </a:lnTo>
                <a:lnTo>
                  <a:pt x="104636" y="54466"/>
                </a:lnTo>
                <a:lnTo>
                  <a:pt x="101757" y="42245"/>
                </a:lnTo>
                <a:lnTo>
                  <a:pt x="99837" y="33604"/>
                </a:lnTo>
                <a:lnTo>
                  <a:pt x="95996" y="26883"/>
                </a:lnTo>
                <a:lnTo>
                  <a:pt x="91196" y="20162"/>
                </a:lnTo>
                <a:lnTo>
                  <a:pt x="85435" y="14401"/>
                </a:lnTo>
                <a:lnTo>
                  <a:pt x="78714" y="9601"/>
                </a:lnTo>
                <a:lnTo>
                  <a:pt x="71033" y="5760"/>
                </a:lnTo>
                <a:lnTo>
                  <a:pt x="67781" y="4311"/>
                </a:lnTo>
                <a:lnTo>
                  <a:pt x="55716" y="1077"/>
                </a:lnTo>
                <a:lnTo>
                  <a:pt x="42245" y="0"/>
                </a:lnTo>
                <a:lnTo>
                  <a:pt x="37965" y="105"/>
                </a:lnTo>
                <a:lnTo>
                  <a:pt x="24786" y="1856"/>
                </a:lnTo>
                <a:lnTo>
                  <a:pt x="13441" y="5760"/>
                </a:lnTo>
                <a:lnTo>
                  <a:pt x="10631" y="6949"/>
                </a:lnTo>
                <a:lnTo>
                  <a:pt x="4800" y="43205"/>
                </a:lnTo>
                <a:lnTo>
                  <a:pt x="7680" y="38404"/>
                </a:lnTo>
                <a:lnTo>
                  <a:pt x="11521" y="34564"/>
                </a:lnTo>
                <a:lnTo>
                  <a:pt x="14401" y="30723"/>
                </a:lnTo>
                <a:lnTo>
                  <a:pt x="18242" y="26883"/>
                </a:lnTo>
                <a:lnTo>
                  <a:pt x="23042" y="24963"/>
                </a:lnTo>
                <a:lnTo>
                  <a:pt x="28803" y="22082"/>
                </a:lnTo>
                <a:lnTo>
                  <a:pt x="34564" y="21122"/>
                </a:lnTo>
                <a:lnTo>
                  <a:pt x="40325" y="21122"/>
                </a:lnTo>
                <a:lnTo>
                  <a:pt x="48085" y="21602"/>
                </a:lnTo>
                <a:lnTo>
                  <a:pt x="60636" y="25299"/>
                </a:lnTo>
                <a:lnTo>
                  <a:pt x="70088" y="32644"/>
                </a:lnTo>
                <a:lnTo>
                  <a:pt x="74817" y="40367"/>
                </a:lnTo>
                <a:lnTo>
                  <a:pt x="78266" y="52080"/>
                </a:lnTo>
                <a:lnTo>
                  <a:pt x="78714" y="66248"/>
                </a:lnTo>
                <a:lnTo>
                  <a:pt x="0" y="66248"/>
                </a:lnTo>
                <a:lnTo>
                  <a:pt x="0" y="85435"/>
                </a:lnTo>
                <a:lnTo>
                  <a:pt x="97916" y="85435"/>
                </a:lnTo>
                <a:lnTo>
                  <a:pt x="100797" y="84475"/>
                </a:lnTo>
                <a:lnTo>
                  <a:pt x="102717" y="82555"/>
                </a:lnTo>
                <a:lnTo>
                  <a:pt x="104637" y="80634"/>
                </a:lnTo>
                <a:lnTo>
                  <a:pt x="105597" y="77754"/>
                </a:lnTo>
                <a:lnTo>
                  <a:pt x="105597" y="739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4414189" y="2144573"/>
            <a:ext cx="127665" cy="152414"/>
          </a:xfrm>
          <a:custGeom>
            <a:avLst/>
            <a:gdLst/>
            <a:ahLst/>
            <a:cxnLst/>
            <a:rect l="l" t="t" r="r" b="b"/>
            <a:pathLst>
              <a:path w="127665" h="152414">
                <a:moveTo>
                  <a:pt x="27828" y="59298"/>
                </a:moveTo>
                <a:lnTo>
                  <a:pt x="28788" y="52577"/>
                </a:lnTo>
                <a:lnTo>
                  <a:pt x="29748" y="46817"/>
                </a:lnTo>
                <a:lnTo>
                  <a:pt x="30708" y="42016"/>
                </a:lnTo>
                <a:lnTo>
                  <a:pt x="32628" y="36255"/>
                </a:lnTo>
                <a:lnTo>
                  <a:pt x="38459" y="0"/>
                </a:lnTo>
                <a:lnTo>
                  <a:pt x="27557" y="6342"/>
                </a:lnTo>
                <a:lnTo>
                  <a:pt x="18227" y="15133"/>
                </a:lnTo>
                <a:lnTo>
                  <a:pt x="9725" y="27858"/>
                </a:lnTo>
                <a:lnTo>
                  <a:pt x="4785" y="40096"/>
                </a:lnTo>
                <a:lnTo>
                  <a:pt x="2819" y="47676"/>
                </a:lnTo>
                <a:lnTo>
                  <a:pt x="756" y="60123"/>
                </a:lnTo>
                <a:lnTo>
                  <a:pt x="0" y="73685"/>
                </a:lnTo>
                <a:lnTo>
                  <a:pt x="406" y="84230"/>
                </a:lnTo>
                <a:lnTo>
                  <a:pt x="2079" y="97003"/>
                </a:lnTo>
                <a:lnTo>
                  <a:pt x="4785" y="108249"/>
                </a:lnTo>
                <a:lnTo>
                  <a:pt x="11149" y="123111"/>
                </a:lnTo>
                <a:lnTo>
                  <a:pt x="18227" y="133212"/>
                </a:lnTo>
                <a:lnTo>
                  <a:pt x="29780" y="142313"/>
                </a:lnTo>
                <a:lnTo>
                  <a:pt x="41269" y="147599"/>
                </a:lnTo>
                <a:lnTo>
                  <a:pt x="46895" y="149636"/>
                </a:lnTo>
                <a:lnTo>
                  <a:pt x="59019" y="151837"/>
                </a:lnTo>
                <a:lnTo>
                  <a:pt x="72953" y="152414"/>
                </a:lnTo>
                <a:lnTo>
                  <a:pt x="86395" y="152414"/>
                </a:lnTo>
                <a:lnTo>
                  <a:pt x="92156" y="151439"/>
                </a:lnTo>
                <a:lnTo>
                  <a:pt x="97917" y="150494"/>
                </a:lnTo>
                <a:lnTo>
                  <a:pt x="103677" y="148574"/>
                </a:lnTo>
                <a:lnTo>
                  <a:pt x="108478" y="147599"/>
                </a:lnTo>
                <a:lnTo>
                  <a:pt x="113263" y="146654"/>
                </a:lnTo>
                <a:lnTo>
                  <a:pt x="116144" y="144734"/>
                </a:lnTo>
                <a:lnTo>
                  <a:pt x="119984" y="143773"/>
                </a:lnTo>
                <a:lnTo>
                  <a:pt x="122864" y="142813"/>
                </a:lnTo>
                <a:lnTo>
                  <a:pt x="123825" y="141853"/>
                </a:lnTo>
                <a:lnTo>
                  <a:pt x="124785" y="140893"/>
                </a:lnTo>
                <a:lnTo>
                  <a:pt x="125745" y="139933"/>
                </a:lnTo>
                <a:lnTo>
                  <a:pt x="125745" y="138973"/>
                </a:lnTo>
                <a:lnTo>
                  <a:pt x="126705" y="138013"/>
                </a:lnTo>
                <a:lnTo>
                  <a:pt x="126705" y="137053"/>
                </a:lnTo>
                <a:lnTo>
                  <a:pt x="127665" y="136092"/>
                </a:lnTo>
                <a:lnTo>
                  <a:pt x="127665" y="125531"/>
                </a:lnTo>
                <a:lnTo>
                  <a:pt x="126705" y="124571"/>
                </a:lnTo>
                <a:lnTo>
                  <a:pt x="126705" y="121691"/>
                </a:lnTo>
                <a:lnTo>
                  <a:pt x="125745" y="120731"/>
                </a:lnTo>
                <a:lnTo>
                  <a:pt x="124785" y="120731"/>
                </a:lnTo>
                <a:lnTo>
                  <a:pt x="123825" y="119770"/>
                </a:lnTo>
                <a:lnTo>
                  <a:pt x="121904" y="119770"/>
                </a:lnTo>
                <a:lnTo>
                  <a:pt x="119984" y="120731"/>
                </a:lnTo>
                <a:lnTo>
                  <a:pt x="117104" y="121691"/>
                </a:lnTo>
                <a:lnTo>
                  <a:pt x="115199" y="122651"/>
                </a:lnTo>
                <a:lnTo>
                  <a:pt x="111358" y="124571"/>
                </a:lnTo>
                <a:lnTo>
                  <a:pt x="107518" y="125531"/>
                </a:lnTo>
                <a:lnTo>
                  <a:pt x="103677" y="127451"/>
                </a:lnTo>
                <a:lnTo>
                  <a:pt x="98861" y="128411"/>
                </a:lnTo>
                <a:lnTo>
                  <a:pt x="94076" y="129372"/>
                </a:lnTo>
                <a:lnTo>
                  <a:pt x="88315" y="130332"/>
                </a:lnTo>
                <a:lnTo>
                  <a:pt x="82555" y="131292"/>
                </a:lnTo>
                <a:lnTo>
                  <a:pt x="66233" y="131292"/>
                </a:lnTo>
                <a:lnTo>
                  <a:pt x="59512" y="129372"/>
                </a:lnTo>
                <a:lnTo>
                  <a:pt x="52791" y="127451"/>
                </a:lnTo>
                <a:lnTo>
                  <a:pt x="47030" y="124571"/>
                </a:lnTo>
                <a:lnTo>
                  <a:pt x="42230" y="121691"/>
                </a:lnTo>
                <a:lnTo>
                  <a:pt x="38389" y="116890"/>
                </a:lnTo>
                <a:lnTo>
                  <a:pt x="34549" y="112089"/>
                </a:lnTo>
                <a:lnTo>
                  <a:pt x="31668" y="106329"/>
                </a:lnTo>
                <a:lnTo>
                  <a:pt x="30708" y="100568"/>
                </a:lnTo>
                <a:lnTo>
                  <a:pt x="28788" y="93847"/>
                </a:lnTo>
                <a:lnTo>
                  <a:pt x="27828" y="86166"/>
                </a:lnTo>
                <a:lnTo>
                  <a:pt x="27828" y="592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4577379" y="2137623"/>
            <a:ext cx="102717" cy="159364"/>
          </a:xfrm>
          <a:custGeom>
            <a:avLst/>
            <a:gdLst/>
            <a:ahLst/>
            <a:cxnLst/>
            <a:rect l="l" t="t" r="r" b="b"/>
            <a:pathLst>
              <a:path w="102717" h="159364">
                <a:moveTo>
                  <a:pt x="28803" y="38404"/>
                </a:moveTo>
                <a:lnTo>
                  <a:pt x="29748" y="35524"/>
                </a:lnTo>
                <a:lnTo>
                  <a:pt x="30723" y="33604"/>
                </a:lnTo>
                <a:lnTo>
                  <a:pt x="31683" y="30723"/>
                </a:lnTo>
                <a:lnTo>
                  <a:pt x="33588" y="28803"/>
                </a:lnTo>
                <a:lnTo>
                  <a:pt x="35524" y="26883"/>
                </a:lnTo>
                <a:lnTo>
                  <a:pt x="37429" y="24963"/>
                </a:lnTo>
                <a:lnTo>
                  <a:pt x="40309" y="23042"/>
                </a:lnTo>
                <a:lnTo>
                  <a:pt x="44150" y="22082"/>
                </a:lnTo>
                <a:lnTo>
                  <a:pt x="47030" y="21122"/>
                </a:lnTo>
                <a:lnTo>
                  <a:pt x="65272" y="21122"/>
                </a:lnTo>
                <a:lnTo>
                  <a:pt x="69113" y="23042"/>
                </a:lnTo>
                <a:lnTo>
                  <a:pt x="72953" y="24002"/>
                </a:lnTo>
                <a:lnTo>
                  <a:pt x="76794" y="24963"/>
                </a:lnTo>
                <a:lnTo>
                  <a:pt x="79674" y="26883"/>
                </a:lnTo>
                <a:lnTo>
                  <a:pt x="82555" y="27843"/>
                </a:lnTo>
                <a:lnTo>
                  <a:pt x="85435" y="28803"/>
                </a:lnTo>
                <a:lnTo>
                  <a:pt x="86395" y="29763"/>
                </a:lnTo>
                <a:lnTo>
                  <a:pt x="88315" y="31683"/>
                </a:lnTo>
                <a:lnTo>
                  <a:pt x="93116" y="31683"/>
                </a:lnTo>
                <a:lnTo>
                  <a:pt x="93116" y="30723"/>
                </a:lnTo>
                <a:lnTo>
                  <a:pt x="94076" y="30723"/>
                </a:lnTo>
                <a:lnTo>
                  <a:pt x="94076" y="28803"/>
                </a:lnTo>
                <a:lnTo>
                  <a:pt x="95036" y="27843"/>
                </a:lnTo>
                <a:lnTo>
                  <a:pt x="95036" y="15361"/>
                </a:lnTo>
                <a:lnTo>
                  <a:pt x="94076" y="14401"/>
                </a:lnTo>
                <a:lnTo>
                  <a:pt x="94076" y="12481"/>
                </a:lnTo>
                <a:lnTo>
                  <a:pt x="93116" y="11521"/>
                </a:lnTo>
                <a:lnTo>
                  <a:pt x="92156" y="10561"/>
                </a:lnTo>
                <a:lnTo>
                  <a:pt x="91196" y="9601"/>
                </a:lnTo>
                <a:lnTo>
                  <a:pt x="90236" y="8641"/>
                </a:lnTo>
                <a:lnTo>
                  <a:pt x="88315" y="7680"/>
                </a:lnTo>
                <a:lnTo>
                  <a:pt x="86395" y="6720"/>
                </a:lnTo>
                <a:lnTo>
                  <a:pt x="84475" y="5760"/>
                </a:lnTo>
                <a:lnTo>
                  <a:pt x="81594" y="4800"/>
                </a:lnTo>
                <a:lnTo>
                  <a:pt x="78714" y="3840"/>
                </a:lnTo>
                <a:lnTo>
                  <a:pt x="74874" y="2880"/>
                </a:lnTo>
                <a:lnTo>
                  <a:pt x="71993" y="1920"/>
                </a:lnTo>
                <a:lnTo>
                  <a:pt x="68153" y="960"/>
                </a:lnTo>
                <a:lnTo>
                  <a:pt x="64312" y="960"/>
                </a:lnTo>
                <a:lnTo>
                  <a:pt x="60472" y="0"/>
                </a:lnTo>
                <a:lnTo>
                  <a:pt x="47030" y="0"/>
                </a:lnTo>
                <a:lnTo>
                  <a:pt x="39364" y="1920"/>
                </a:lnTo>
                <a:lnTo>
                  <a:pt x="32644" y="3840"/>
                </a:lnTo>
                <a:lnTo>
                  <a:pt x="25923" y="5760"/>
                </a:lnTo>
                <a:lnTo>
                  <a:pt x="21122" y="9601"/>
                </a:lnTo>
                <a:lnTo>
                  <a:pt x="16322" y="13441"/>
                </a:lnTo>
                <a:lnTo>
                  <a:pt x="11521" y="17282"/>
                </a:lnTo>
                <a:lnTo>
                  <a:pt x="8641" y="22082"/>
                </a:lnTo>
                <a:lnTo>
                  <a:pt x="6720" y="26883"/>
                </a:lnTo>
                <a:lnTo>
                  <a:pt x="3840" y="31683"/>
                </a:lnTo>
                <a:lnTo>
                  <a:pt x="2880" y="37444"/>
                </a:lnTo>
                <a:lnTo>
                  <a:pt x="2880" y="49926"/>
                </a:lnTo>
                <a:lnTo>
                  <a:pt x="4800" y="55686"/>
                </a:lnTo>
                <a:lnTo>
                  <a:pt x="6720" y="59527"/>
                </a:lnTo>
                <a:lnTo>
                  <a:pt x="8641" y="64312"/>
                </a:lnTo>
                <a:lnTo>
                  <a:pt x="11521" y="68153"/>
                </a:lnTo>
                <a:lnTo>
                  <a:pt x="14401" y="71993"/>
                </a:lnTo>
                <a:lnTo>
                  <a:pt x="18242" y="74874"/>
                </a:lnTo>
                <a:lnTo>
                  <a:pt x="22082" y="77754"/>
                </a:lnTo>
                <a:lnTo>
                  <a:pt x="25923" y="80634"/>
                </a:lnTo>
                <a:lnTo>
                  <a:pt x="30723" y="82555"/>
                </a:lnTo>
                <a:lnTo>
                  <a:pt x="35524" y="84475"/>
                </a:lnTo>
                <a:lnTo>
                  <a:pt x="39364" y="86395"/>
                </a:lnTo>
                <a:lnTo>
                  <a:pt x="44150" y="88315"/>
                </a:lnTo>
                <a:lnTo>
                  <a:pt x="48950" y="90236"/>
                </a:lnTo>
                <a:lnTo>
                  <a:pt x="52791" y="92156"/>
                </a:lnTo>
                <a:lnTo>
                  <a:pt x="57591" y="93116"/>
                </a:lnTo>
                <a:lnTo>
                  <a:pt x="61432" y="95036"/>
                </a:lnTo>
                <a:lnTo>
                  <a:pt x="65272" y="96956"/>
                </a:lnTo>
                <a:lnTo>
                  <a:pt x="68153" y="99837"/>
                </a:lnTo>
                <a:lnTo>
                  <a:pt x="71033" y="101757"/>
                </a:lnTo>
                <a:lnTo>
                  <a:pt x="72953" y="104637"/>
                </a:lnTo>
                <a:lnTo>
                  <a:pt x="74874" y="107518"/>
                </a:lnTo>
                <a:lnTo>
                  <a:pt x="75834" y="111358"/>
                </a:lnTo>
                <a:lnTo>
                  <a:pt x="75834" y="122880"/>
                </a:lnTo>
                <a:lnTo>
                  <a:pt x="73913" y="125760"/>
                </a:lnTo>
                <a:lnTo>
                  <a:pt x="72953" y="128640"/>
                </a:lnTo>
                <a:lnTo>
                  <a:pt x="70073" y="130561"/>
                </a:lnTo>
                <a:lnTo>
                  <a:pt x="68153" y="132481"/>
                </a:lnTo>
                <a:lnTo>
                  <a:pt x="65272" y="134401"/>
                </a:lnTo>
                <a:lnTo>
                  <a:pt x="61432" y="136321"/>
                </a:lnTo>
                <a:lnTo>
                  <a:pt x="58552" y="137281"/>
                </a:lnTo>
                <a:lnTo>
                  <a:pt x="54711" y="138242"/>
                </a:lnTo>
                <a:lnTo>
                  <a:pt x="40309" y="138242"/>
                </a:lnTo>
                <a:lnTo>
                  <a:pt x="34564" y="137281"/>
                </a:lnTo>
                <a:lnTo>
                  <a:pt x="29748" y="136321"/>
                </a:lnTo>
                <a:lnTo>
                  <a:pt x="24963" y="134401"/>
                </a:lnTo>
                <a:lnTo>
                  <a:pt x="21122" y="133441"/>
                </a:lnTo>
                <a:lnTo>
                  <a:pt x="18242" y="131521"/>
                </a:lnTo>
                <a:lnTo>
                  <a:pt x="14401" y="129600"/>
                </a:lnTo>
                <a:lnTo>
                  <a:pt x="11521" y="127680"/>
                </a:lnTo>
                <a:lnTo>
                  <a:pt x="9601" y="126720"/>
                </a:lnTo>
                <a:lnTo>
                  <a:pt x="6720" y="124800"/>
                </a:lnTo>
                <a:lnTo>
                  <a:pt x="1920" y="124800"/>
                </a:lnTo>
                <a:lnTo>
                  <a:pt x="1920" y="125760"/>
                </a:lnTo>
                <a:lnTo>
                  <a:pt x="960" y="125760"/>
                </a:lnTo>
                <a:lnTo>
                  <a:pt x="960" y="127680"/>
                </a:lnTo>
                <a:lnTo>
                  <a:pt x="0" y="128640"/>
                </a:lnTo>
                <a:lnTo>
                  <a:pt x="0" y="141122"/>
                </a:lnTo>
                <a:lnTo>
                  <a:pt x="960" y="143042"/>
                </a:lnTo>
                <a:lnTo>
                  <a:pt x="960" y="144962"/>
                </a:lnTo>
                <a:lnTo>
                  <a:pt x="1920" y="146883"/>
                </a:lnTo>
                <a:lnTo>
                  <a:pt x="2880" y="147843"/>
                </a:lnTo>
                <a:lnTo>
                  <a:pt x="4800" y="148803"/>
                </a:lnTo>
                <a:lnTo>
                  <a:pt x="5760" y="150723"/>
                </a:lnTo>
                <a:lnTo>
                  <a:pt x="8641" y="151683"/>
                </a:lnTo>
                <a:lnTo>
                  <a:pt x="11521" y="152643"/>
                </a:lnTo>
                <a:lnTo>
                  <a:pt x="14401" y="154548"/>
                </a:lnTo>
                <a:lnTo>
                  <a:pt x="18242" y="155524"/>
                </a:lnTo>
                <a:lnTo>
                  <a:pt x="22082" y="156484"/>
                </a:lnTo>
                <a:lnTo>
                  <a:pt x="25923" y="157444"/>
                </a:lnTo>
                <a:lnTo>
                  <a:pt x="30723" y="158389"/>
                </a:lnTo>
                <a:lnTo>
                  <a:pt x="35524" y="159364"/>
                </a:lnTo>
                <a:lnTo>
                  <a:pt x="53751" y="159364"/>
                </a:lnTo>
                <a:lnTo>
                  <a:pt x="61432" y="158389"/>
                </a:lnTo>
                <a:lnTo>
                  <a:pt x="69113" y="156484"/>
                </a:lnTo>
                <a:lnTo>
                  <a:pt x="75834" y="154548"/>
                </a:lnTo>
                <a:lnTo>
                  <a:pt x="81594" y="151683"/>
                </a:lnTo>
                <a:lnTo>
                  <a:pt x="86395" y="147843"/>
                </a:lnTo>
                <a:lnTo>
                  <a:pt x="92156" y="144002"/>
                </a:lnTo>
                <a:lnTo>
                  <a:pt x="95996" y="138242"/>
                </a:lnTo>
                <a:lnTo>
                  <a:pt x="98877" y="132481"/>
                </a:lnTo>
                <a:lnTo>
                  <a:pt x="101757" y="12672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57"/>
                </a:lnTo>
                <a:lnTo>
                  <a:pt x="99837" y="96956"/>
                </a:lnTo>
                <a:lnTo>
                  <a:pt x="96956" y="92156"/>
                </a:lnTo>
                <a:lnTo>
                  <a:pt x="94076" y="88315"/>
                </a:lnTo>
                <a:lnTo>
                  <a:pt x="91196" y="85435"/>
                </a:lnTo>
                <a:lnTo>
                  <a:pt x="87355" y="82555"/>
                </a:lnTo>
                <a:lnTo>
                  <a:pt x="83515" y="79674"/>
                </a:lnTo>
                <a:lnTo>
                  <a:pt x="78714" y="76809"/>
                </a:lnTo>
                <a:lnTo>
                  <a:pt x="74874" y="74874"/>
                </a:lnTo>
                <a:lnTo>
                  <a:pt x="70073" y="72969"/>
                </a:lnTo>
                <a:lnTo>
                  <a:pt x="65272" y="71033"/>
                </a:lnTo>
                <a:lnTo>
                  <a:pt x="61432" y="69128"/>
                </a:lnTo>
                <a:lnTo>
                  <a:pt x="56631" y="67193"/>
                </a:lnTo>
                <a:lnTo>
                  <a:pt x="51831" y="65288"/>
                </a:lnTo>
                <a:lnTo>
                  <a:pt x="47990" y="64312"/>
                </a:lnTo>
                <a:lnTo>
                  <a:pt x="44150" y="62407"/>
                </a:lnTo>
                <a:lnTo>
                  <a:pt x="40309" y="59527"/>
                </a:lnTo>
                <a:lnTo>
                  <a:pt x="36469" y="57607"/>
                </a:lnTo>
                <a:lnTo>
                  <a:pt x="34564" y="54726"/>
                </a:lnTo>
                <a:lnTo>
                  <a:pt x="31683" y="52806"/>
                </a:lnTo>
                <a:lnTo>
                  <a:pt x="29748" y="49926"/>
                </a:lnTo>
                <a:lnTo>
                  <a:pt x="28803" y="46085"/>
                </a:lnTo>
                <a:lnTo>
                  <a:pt x="28803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4706980" y="2137623"/>
            <a:ext cx="102702" cy="159364"/>
          </a:xfrm>
          <a:custGeom>
            <a:avLst/>
            <a:gdLst/>
            <a:ahLst/>
            <a:cxnLst/>
            <a:rect l="l" t="t" r="r" b="b"/>
            <a:pathLst>
              <a:path w="102702" h="159364">
                <a:moveTo>
                  <a:pt x="28788" y="38404"/>
                </a:moveTo>
                <a:lnTo>
                  <a:pt x="29748" y="35524"/>
                </a:lnTo>
                <a:lnTo>
                  <a:pt x="30708" y="33604"/>
                </a:lnTo>
                <a:lnTo>
                  <a:pt x="31668" y="30723"/>
                </a:lnTo>
                <a:lnTo>
                  <a:pt x="33588" y="28803"/>
                </a:lnTo>
                <a:lnTo>
                  <a:pt x="35509" y="26883"/>
                </a:lnTo>
                <a:lnTo>
                  <a:pt x="37429" y="24963"/>
                </a:lnTo>
                <a:lnTo>
                  <a:pt x="40309" y="23042"/>
                </a:lnTo>
                <a:lnTo>
                  <a:pt x="44150" y="22082"/>
                </a:lnTo>
                <a:lnTo>
                  <a:pt x="47030" y="21122"/>
                </a:lnTo>
                <a:lnTo>
                  <a:pt x="65272" y="21122"/>
                </a:lnTo>
                <a:lnTo>
                  <a:pt x="69113" y="23042"/>
                </a:lnTo>
                <a:lnTo>
                  <a:pt x="72953" y="24002"/>
                </a:lnTo>
                <a:lnTo>
                  <a:pt x="76794" y="24963"/>
                </a:lnTo>
                <a:lnTo>
                  <a:pt x="79674" y="26883"/>
                </a:lnTo>
                <a:lnTo>
                  <a:pt x="82555" y="27843"/>
                </a:lnTo>
                <a:lnTo>
                  <a:pt x="84475" y="28803"/>
                </a:lnTo>
                <a:lnTo>
                  <a:pt x="86395" y="29763"/>
                </a:lnTo>
                <a:lnTo>
                  <a:pt x="88315" y="31683"/>
                </a:lnTo>
                <a:lnTo>
                  <a:pt x="92156" y="31683"/>
                </a:lnTo>
                <a:lnTo>
                  <a:pt x="93116" y="30723"/>
                </a:lnTo>
                <a:lnTo>
                  <a:pt x="94076" y="30723"/>
                </a:lnTo>
                <a:lnTo>
                  <a:pt x="94076" y="28803"/>
                </a:lnTo>
                <a:lnTo>
                  <a:pt x="95036" y="27843"/>
                </a:lnTo>
                <a:lnTo>
                  <a:pt x="95036" y="15361"/>
                </a:lnTo>
                <a:lnTo>
                  <a:pt x="94076" y="14401"/>
                </a:lnTo>
                <a:lnTo>
                  <a:pt x="94076" y="12481"/>
                </a:lnTo>
                <a:lnTo>
                  <a:pt x="93116" y="11521"/>
                </a:lnTo>
                <a:lnTo>
                  <a:pt x="92156" y="10561"/>
                </a:lnTo>
                <a:lnTo>
                  <a:pt x="91196" y="9601"/>
                </a:lnTo>
                <a:lnTo>
                  <a:pt x="90236" y="8641"/>
                </a:lnTo>
                <a:lnTo>
                  <a:pt x="88315" y="7680"/>
                </a:lnTo>
                <a:lnTo>
                  <a:pt x="86395" y="6720"/>
                </a:lnTo>
                <a:lnTo>
                  <a:pt x="83515" y="5760"/>
                </a:lnTo>
                <a:lnTo>
                  <a:pt x="81594" y="4800"/>
                </a:lnTo>
                <a:lnTo>
                  <a:pt x="78714" y="3840"/>
                </a:lnTo>
                <a:lnTo>
                  <a:pt x="74874" y="2880"/>
                </a:lnTo>
                <a:lnTo>
                  <a:pt x="71993" y="1920"/>
                </a:lnTo>
                <a:lnTo>
                  <a:pt x="68153" y="960"/>
                </a:lnTo>
                <a:lnTo>
                  <a:pt x="64312" y="960"/>
                </a:lnTo>
                <a:lnTo>
                  <a:pt x="59512" y="0"/>
                </a:lnTo>
                <a:lnTo>
                  <a:pt x="47030" y="0"/>
                </a:lnTo>
                <a:lnTo>
                  <a:pt x="39349" y="1920"/>
                </a:lnTo>
                <a:lnTo>
                  <a:pt x="32628" y="3840"/>
                </a:lnTo>
                <a:lnTo>
                  <a:pt x="25908" y="5760"/>
                </a:lnTo>
                <a:lnTo>
                  <a:pt x="21107" y="9601"/>
                </a:lnTo>
                <a:lnTo>
                  <a:pt x="16306" y="13441"/>
                </a:lnTo>
                <a:lnTo>
                  <a:pt x="11521" y="17282"/>
                </a:lnTo>
                <a:lnTo>
                  <a:pt x="8625" y="22082"/>
                </a:lnTo>
                <a:lnTo>
                  <a:pt x="6720" y="26883"/>
                </a:lnTo>
                <a:lnTo>
                  <a:pt x="3840" y="31683"/>
                </a:lnTo>
                <a:lnTo>
                  <a:pt x="2880" y="37444"/>
                </a:lnTo>
                <a:lnTo>
                  <a:pt x="2880" y="49926"/>
                </a:lnTo>
                <a:lnTo>
                  <a:pt x="3840" y="55686"/>
                </a:lnTo>
                <a:lnTo>
                  <a:pt x="5745" y="59527"/>
                </a:lnTo>
                <a:lnTo>
                  <a:pt x="8625" y="64312"/>
                </a:lnTo>
                <a:lnTo>
                  <a:pt x="11521" y="68153"/>
                </a:lnTo>
                <a:lnTo>
                  <a:pt x="14401" y="71993"/>
                </a:lnTo>
                <a:lnTo>
                  <a:pt x="18242" y="74874"/>
                </a:lnTo>
                <a:lnTo>
                  <a:pt x="22067" y="77754"/>
                </a:lnTo>
                <a:lnTo>
                  <a:pt x="25908" y="80634"/>
                </a:lnTo>
                <a:lnTo>
                  <a:pt x="30708" y="82555"/>
                </a:lnTo>
                <a:lnTo>
                  <a:pt x="35509" y="84475"/>
                </a:lnTo>
                <a:lnTo>
                  <a:pt x="39349" y="86395"/>
                </a:lnTo>
                <a:lnTo>
                  <a:pt x="44150" y="88315"/>
                </a:lnTo>
                <a:lnTo>
                  <a:pt x="48950" y="90236"/>
                </a:lnTo>
                <a:lnTo>
                  <a:pt x="52791" y="92156"/>
                </a:lnTo>
                <a:lnTo>
                  <a:pt x="57591" y="93116"/>
                </a:lnTo>
                <a:lnTo>
                  <a:pt x="61432" y="95036"/>
                </a:lnTo>
                <a:lnTo>
                  <a:pt x="64312" y="96956"/>
                </a:lnTo>
                <a:lnTo>
                  <a:pt x="68153" y="99837"/>
                </a:lnTo>
                <a:lnTo>
                  <a:pt x="71033" y="101757"/>
                </a:lnTo>
                <a:lnTo>
                  <a:pt x="72953" y="104637"/>
                </a:lnTo>
                <a:lnTo>
                  <a:pt x="74874" y="107518"/>
                </a:lnTo>
                <a:lnTo>
                  <a:pt x="75834" y="111358"/>
                </a:lnTo>
                <a:lnTo>
                  <a:pt x="75834" y="119039"/>
                </a:lnTo>
                <a:lnTo>
                  <a:pt x="74874" y="122880"/>
                </a:lnTo>
                <a:lnTo>
                  <a:pt x="73913" y="125760"/>
                </a:lnTo>
                <a:lnTo>
                  <a:pt x="71993" y="128640"/>
                </a:lnTo>
                <a:lnTo>
                  <a:pt x="70073" y="130561"/>
                </a:lnTo>
                <a:lnTo>
                  <a:pt x="68153" y="132481"/>
                </a:lnTo>
                <a:lnTo>
                  <a:pt x="65272" y="134401"/>
                </a:lnTo>
                <a:lnTo>
                  <a:pt x="61432" y="136321"/>
                </a:lnTo>
                <a:lnTo>
                  <a:pt x="58552" y="137281"/>
                </a:lnTo>
                <a:lnTo>
                  <a:pt x="54711" y="138242"/>
                </a:lnTo>
                <a:lnTo>
                  <a:pt x="39349" y="138242"/>
                </a:lnTo>
                <a:lnTo>
                  <a:pt x="34549" y="137281"/>
                </a:lnTo>
                <a:lnTo>
                  <a:pt x="29748" y="136321"/>
                </a:lnTo>
                <a:lnTo>
                  <a:pt x="24947" y="134401"/>
                </a:lnTo>
                <a:lnTo>
                  <a:pt x="21107" y="133441"/>
                </a:lnTo>
                <a:lnTo>
                  <a:pt x="18242" y="131521"/>
                </a:lnTo>
                <a:lnTo>
                  <a:pt x="14401" y="129600"/>
                </a:lnTo>
                <a:lnTo>
                  <a:pt x="11521" y="127680"/>
                </a:lnTo>
                <a:lnTo>
                  <a:pt x="9585" y="126720"/>
                </a:lnTo>
                <a:lnTo>
                  <a:pt x="6720" y="124800"/>
                </a:lnTo>
                <a:lnTo>
                  <a:pt x="1905" y="124800"/>
                </a:lnTo>
                <a:lnTo>
                  <a:pt x="960" y="125760"/>
                </a:lnTo>
                <a:lnTo>
                  <a:pt x="960" y="126720"/>
                </a:lnTo>
                <a:lnTo>
                  <a:pt x="0" y="127680"/>
                </a:lnTo>
                <a:lnTo>
                  <a:pt x="0" y="143042"/>
                </a:lnTo>
                <a:lnTo>
                  <a:pt x="960" y="144962"/>
                </a:lnTo>
                <a:lnTo>
                  <a:pt x="1905" y="146883"/>
                </a:lnTo>
                <a:lnTo>
                  <a:pt x="2880" y="147843"/>
                </a:lnTo>
                <a:lnTo>
                  <a:pt x="3840" y="148803"/>
                </a:lnTo>
                <a:lnTo>
                  <a:pt x="5745" y="150723"/>
                </a:lnTo>
                <a:lnTo>
                  <a:pt x="8625" y="151683"/>
                </a:lnTo>
                <a:lnTo>
                  <a:pt x="11521" y="152643"/>
                </a:lnTo>
                <a:lnTo>
                  <a:pt x="14401" y="154548"/>
                </a:lnTo>
                <a:lnTo>
                  <a:pt x="18242" y="155524"/>
                </a:lnTo>
                <a:lnTo>
                  <a:pt x="22067" y="156484"/>
                </a:lnTo>
                <a:lnTo>
                  <a:pt x="25908" y="157444"/>
                </a:lnTo>
                <a:lnTo>
                  <a:pt x="30708" y="158389"/>
                </a:lnTo>
                <a:lnTo>
                  <a:pt x="35509" y="159364"/>
                </a:lnTo>
                <a:lnTo>
                  <a:pt x="53751" y="159364"/>
                </a:lnTo>
                <a:lnTo>
                  <a:pt x="61432" y="158389"/>
                </a:lnTo>
                <a:lnTo>
                  <a:pt x="68153" y="156484"/>
                </a:lnTo>
                <a:lnTo>
                  <a:pt x="75834" y="154548"/>
                </a:lnTo>
                <a:lnTo>
                  <a:pt x="81594" y="151683"/>
                </a:lnTo>
                <a:lnTo>
                  <a:pt x="86395" y="147843"/>
                </a:lnTo>
                <a:lnTo>
                  <a:pt x="92156" y="144002"/>
                </a:lnTo>
                <a:lnTo>
                  <a:pt x="95981" y="138242"/>
                </a:lnTo>
                <a:lnTo>
                  <a:pt x="97916" y="132481"/>
                </a:lnTo>
                <a:lnTo>
                  <a:pt x="100797" y="126720"/>
                </a:lnTo>
                <a:lnTo>
                  <a:pt x="102702" y="120959"/>
                </a:lnTo>
                <a:lnTo>
                  <a:pt x="102702" y="106558"/>
                </a:lnTo>
                <a:lnTo>
                  <a:pt x="101757" y="101757"/>
                </a:lnTo>
                <a:lnTo>
                  <a:pt x="98877" y="96956"/>
                </a:lnTo>
                <a:lnTo>
                  <a:pt x="96956" y="92156"/>
                </a:lnTo>
                <a:lnTo>
                  <a:pt x="94076" y="88315"/>
                </a:lnTo>
                <a:lnTo>
                  <a:pt x="91196" y="85435"/>
                </a:lnTo>
                <a:lnTo>
                  <a:pt x="87355" y="82555"/>
                </a:lnTo>
                <a:lnTo>
                  <a:pt x="83515" y="79674"/>
                </a:lnTo>
                <a:lnTo>
                  <a:pt x="78714" y="76809"/>
                </a:lnTo>
                <a:lnTo>
                  <a:pt x="74874" y="74874"/>
                </a:lnTo>
                <a:lnTo>
                  <a:pt x="70073" y="72969"/>
                </a:lnTo>
                <a:lnTo>
                  <a:pt x="65272" y="71033"/>
                </a:lnTo>
                <a:lnTo>
                  <a:pt x="60472" y="69128"/>
                </a:lnTo>
                <a:lnTo>
                  <a:pt x="56631" y="67193"/>
                </a:lnTo>
                <a:lnTo>
                  <a:pt x="51831" y="65288"/>
                </a:lnTo>
                <a:lnTo>
                  <a:pt x="47990" y="64312"/>
                </a:lnTo>
                <a:lnTo>
                  <a:pt x="43190" y="62407"/>
                </a:lnTo>
                <a:lnTo>
                  <a:pt x="40309" y="59527"/>
                </a:lnTo>
                <a:lnTo>
                  <a:pt x="36469" y="57607"/>
                </a:lnTo>
                <a:lnTo>
                  <a:pt x="33588" y="54726"/>
                </a:lnTo>
                <a:lnTo>
                  <a:pt x="31668" y="52806"/>
                </a:lnTo>
                <a:lnTo>
                  <a:pt x="29748" y="49926"/>
                </a:lnTo>
                <a:lnTo>
                  <a:pt x="28788" y="46085"/>
                </a:lnTo>
                <a:lnTo>
                  <a:pt x="28788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4914336" y="2137623"/>
            <a:ext cx="114223" cy="159364"/>
          </a:xfrm>
          <a:custGeom>
            <a:avLst/>
            <a:gdLst/>
            <a:ahLst/>
            <a:cxnLst/>
            <a:rect l="l" t="t" r="r" b="b"/>
            <a:pathLst>
              <a:path w="114223" h="159364">
                <a:moveTo>
                  <a:pt x="114223" y="123840"/>
                </a:moveTo>
                <a:lnTo>
                  <a:pt x="113263" y="121920"/>
                </a:lnTo>
                <a:lnTo>
                  <a:pt x="113263" y="119999"/>
                </a:lnTo>
                <a:lnTo>
                  <a:pt x="112303" y="119039"/>
                </a:lnTo>
                <a:lnTo>
                  <a:pt x="111343" y="118079"/>
                </a:lnTo>
                <a:lnTo>
                  <a:pt x="108463" y="118079"/>
                </a:lnTo>
                <a:lnTo>
                  <a:pt x="106542" y="119039"/>
                </a:lnTo>
                <a:lnTo>
                  <a:pt x="104637" y="120959"/>
                </a:lnTo>
                <a:lnTo>
                  <a:pt x="102702" y="122880"/>
                </a:lnTo>
                <a:lnTo>
                  <a:pt x="98861" y="124800"/>
                </a:lnTo>
                <a:lnTo>
                  <a:pt x="95981" y="127680"/>
                </a:lnTo>
                <a:lnTo>
                  <a:pt x="92141" y="129600"/>
                </a:lnTo>
                <a:lnTo>
                  <a:pt x="88300" y="131521"/>
                </a:lnTo>
                <a:lnTo>
                  <a:pt x="83515" y="133441"/>
                </a:lnTo>
                <a:lnTo>
                  <a:pt x="79674" y="135361"/>
                </a:lnTo>
                <a:lnTo>
                  <a:pt x="73913" y="136321"/>
                </a:lnTo>
                <a:lnTo>
                  <a:pt x="61432" y="136321"/>
                </a:lnTo>
                <a:lnTo>
                  <a:pt x="55671" y="135361"/>
                </a:lnTo>
                <a:lnTo>
                  <a:pt x="50871" y="133441"/>
                </a:lnTo>
                <a:lnTo>
                  <a:pt x="45110" y="130561"/>
                </a:lnTo>
                <a:lnTo>
                  <a:pt x="41269" y="127680"/>
                </a:lnTo>
                <a:lnTo>
                  <a:pt x="38389" y="122880"/>
                </a:lnTo>
                <a:lnTo>
                  <a:pt x="34549" y="118079"/>
                </a:lnTo>
                <a:lnTo>
                  <a:pt x="31668" y="112318"/>
                </a:lnTo>
                <a:lnTo>
                  <a:pt x="29748" y="104637"/>
                </a:lnTo>
                <a:lnTo>
                  <a:pt x="27828" y="97917"/>
                </a:lnTo>
                <a:lnTo>
                  <a:pt x="27828" y="80634"/>
                </a:lnTo>
                <a:lnTo>
                  <a:pt x="27997" y="72917"/>
                </a:lnTo>
                <a:lnTo>
                  <a:pt x="29469" y="58723"/>
                </a:lnTo>
                <a:lnTo>
                  <a:pt x="32568" y="46898"/>
                </a:lnTo>
                <a:lnTo>
                  <a:pt x="37429" y="37444"/>
                </a:lnTo>
                <a:lnTo>
                  <a:pt x="42698" y="31541"/>
                </a:lnTo>
                <a:lnTo>
                  <a:pt x="53769" y="25167"/>
                </a:lnTo>
                <a:lnTo>
                  <a:pt x="67193" y="23042"/>
                </a:lnTo>
                <a:lnTo>
                  <a:pt x="73913" y="23042"/>
                </a:lnTo>
                <a:lnTo>
                  <a:pt x="78714" y="24002"/>
                </a:lnTo>
                <a:lnTo>
                  <a:pt x="83515" y="25923"/>
                </a:lnTo>
                <a:lnTo>
                  <a:pt x="88300" y="26883"/>
                </a:lnTo>
                <a:lnTo>
                  <a:pt x="92141" y="28803"/>
                </a:lnTo>
                <a:lnTo>
                  <a:pt x="95021" y="31683"/>
                </a:lnTo>
                <a:lnTo>
                  <a:pt x="97916" y="33604"/>
                </a:lnTo>
                <a:lnTo>
                  <a:pt x="100797" y="35524"/>
                </a:lnTo>
                <a:lnTo>
                  <a:pt x="102702" y="37444"/>
                </a:lnTo>
                <a:lnTo>
                  <a:pt x="105582" y="39364"/>
                </a:lnTo>
                <a:lnTo>
                  <a:pt x="107502" y="40325"/>
                </a:lnTo>
                <a:lnTo>
                  <a:pt x="110383" y="40325"/>
                </a:lnTo>
                <a:lnTo>
                  <a:pt x="111343" y="39364"/>
                </a:lnTo>
                <a:lnTo>
                  <a:pt x="112303" y="37444"/>
                </a:lnTo>
                <a:lnTo>
                  <a:pt x="113263" y="35524"/>
                </a:lnTo>
                <a:lnTo>
                  <a:pt x="113263" y="20162"/>
                </a:lnTo>
                <a:lnTo>
                  <a:pt x="112303" y="19202"/>
                </a:lnTo>
                <a:lnTo>
                  <a:pt x="112303" y="18242"/>
                </a:lnTo>
                <a:lnTo>
                  <a:pt x="111343" y="17282"/>
                </a:lnTo>
                <a:lnTo>
                  <a:pt x="111343" y="16322"/>
                </a:lnTo>
                <a:lnTo>
                  <a:pt x="110383" y="15361"/>
                </a:lnTo>
                <a:lnTo>
                  <a:pt x="109423" y="14401"/>
                </a:lnTo>
                <a:lnTo>
                  <a:pt x="107502" y="13441"/>
                </a:lnTo>
                <a:lnTo>
                  <a:pt x="105582" y="11521"/>
                </a:lnTo>
                <a:lnTo>
                  <a:pt x="102702" y="9601"/>
                </a:lnTo>
                <a:lnTo>
                  <a:pt x="99822" y="7680"/>
                </a:lnTo>
                <a:lnTo>
                  <a:pt x="96956" y="6720"/>
                </a:lnTo>
                <a:lnTo>
                  <a:pt x="93116" y="4800"/>
                </a:lnTo>
                <a:lnTo>
                  <a:pt x="89275" y="3840"/>
                </a:lnTo>
                <a:lnTo>
                  <a:pt x="85435" y="2880"/>
                </a:lnTo>
                <a:lnTo>
                  <a:pt x="80634" y="1920"/>
                </a:lnTo>
                <a:lnTo>
                  <a:pt x="76794" y="960"/>
                </a:lnTo>
                <a:lnTo>
                  <a:pt x="71993" y="0"/>
                </a:lnTo>
                <a:lnTo>
                  <a:pt x="67193" y="0"/>
                </a:lnTo>
                <a:lnTo>
                  <a:pt x="65193" y="27"/>
                </a:lnTo>
                <a:lnTo>
                  <a:pt x="52462" y="1501"/>
                </a:lnTo>
                <a:lnTo>
                  <a:pt x="40309" y="4800"/>
                </a:lnTo>
                <a:lnTo>
                  <a:pt x="28731" y="11610"/>
                </a:lnTo>
                <a:lnTo>
                  <a:pt x="19187" y="20162"/>
                </a:lnTo>
                <a:lnTo>
                  <a:pt x="10421" y="32364"/>
                </a:lnTo>
                <a:lnTo>
                  <a:pt x="4785" y="45125"/>
                </a:lnTo>
                <a:lnTo>
                  <a:pt x="1994" y="55259"/>
                </a:lnTo>
                <a:lnTo>
                  <a:pt x="418" y="67632"/>
                </a:lnTo>
                <a:lnTo>
                  <a:pt x="0" y="81594"/>
                </a:lnTo>
                <a:lnTo>
                  <a:pt x="191" y="90724"/>
                </a:lnTo>
                <a:lnTo>
                  <a:pt x="1346" y="103621"/>
                </a:lnTo>
                <a:lnTo>
                  <a:pt x="3825" y="115199"/>
                </a:lnTo>
                <a:lnTo>
                  <a:pt x="9369" y="129003"/>
                </a:lnTo>
                <a:lnTo>
                  <a:pt x="16306" y="139202"/>
                </a:lnTo>
                <a:lnTo>
                  <a:pt x="22067" y="145923"/>
                </a:lnTo>
                <a:lnTo>
                  <a:pt x="28788" y="150723"/>
                </a:lnTo>
                <a:lnTo>
                  <a:pt x="36469" y="154548"/>
                </a:lnTo>
                <a:lnTo>
                  <a:pt x="51061" y="158602"/>
                </a:lnTo>
                <a:lnTo>
                  <a:pt x="64312" y="159364"/>
                </a:lnTo>
                <a:lnTo>
                  <a:pt x="74874" y="159364"/>
                </a:lnTo>
                <a:lnTo>
                  <a:pt x="78714" y="158389"/>
                </a:lnTo>
                <a:lnTo>
                  <a:pt x="83515" y="157444"/>
                </a:lnTo>
                <a:lnTo>
                  <a:pt x="88300" y="155524"/>
                </a:lnTo>
                <a:lnTo>
                  <a:pt x="92141" y="154548"/>
                </a:lnTo>
                <a:lnTo>
                  <a:pt x="95981" y="152643"/>
                </a:lnTo>
                <a:lnTo>
                  <a:pt x="99822" y="150723"/>
                </a:lnTo>
                <a:lnTo>
                  <a:pt x="103662" y="148803"/>
                </a:lnTo>
                <a:lnTo>
                  <a:pt x="106542" y="146883"/>
                </a:lnTo>
                <a:lnTo>
                  <a:pt x="108463" y="145923"/>
                </a:lnTo>
                <a:lnTo>
                  <a:pt x="110383" y="144002"/>
                </a:lnTo>
                <a:lnTo>
                  <a:pt x="111343" y="143042"/>
                </a:lnTo>
                <a:lnTo>
                  <a:pt x="112303" y="142082"/>
                </a:lnTo>
                <a:lnTo>
                  <a:pt x="112303" y="141122"/>
                </a:lnTo>
                <a:lnTo>
                  <a:pt x="113263" y="140162"/>
                </a:lnTo>
                <a:lnTo>
                  <a:pt x="113263" y="138242"/>
                </a:lnTo>
                <a:lnTo>
                  <a:pt x="114223" y="137281"/>
                </a:lnTo>
                <a:lnTo>
                  <a:pt x="114223" y="12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5064084" y="2069470"/>
            <a:ext cx="124800" cy="225597"/>
          </a:xfrm>
          <a:custGeom>
            <a:avLst/>
            <a:gdLst/>
            <a:ahLst/>
            <a:cxnLst/>
            <a:rect l="l" t="t" r="r" b="b"/>
            <a:pathLst>
              <a:path w="124800" h="225597">
                <a:moveTo>
                  <a:pt x="99837" y="223677"/>
                </a:moveTo>
                <a:lnTo>
                  <a:pt x="100797" y="223677"/>
                </a:lnTo>
                <a:lnTo>
                  <a:pt x="101757" y="224637"/>
                </a:lnTo>
                <a:lnTo>
                  <a:pt x="102717" y="224637"/>
                </a:lnTo>
                <a:lnTo>
                  <a:pt x="103677" y="225597"/>
                </a:lnTo>
                <a:lnTo>
                  <a:pt x="118079" y="225597"/>
                </a:lnTo>
                <a:lnTo>
                  <a:pt x="119999" y="224637"/>
                </a:lnTo>
                <a:lnTo>
                  <a:pt x="122880" y="224637"/>
                </a:lnTo>
                <a:lnTo>
                  <a:pt x="123840" y="223677"/>
                </a:lnTo>
                <a:lnTo>
                  <a:pt x="124800" y="222702"/>
                </a:lnTo>
                <a:lnTo>
                  <a:pt x="124791" y="130679"/>
                </a:lnTo>
                <a:lnTo>
                  <a:pt x="124137" y="117201"/>
                </a:lnTo>
                <a:lnTo>
                  <a:pt x="122880" y="105597"/>
                </a:lnTo>
                <a:lnTo>
                  <a:pt x="120959" y="97916"/>
                </a:lnTo>
                <a:lnTo>
                  <a:pt x="118079" y="92156"/>
                </a:lnTo>
                <a:lnTo>
                  <a:pt x="114239" y="86395"/>
                </a:lnTo>
                <a:lnTo>
                  <a:pt x="109438" y="80634"/>
                </a:lnTo>
                <a:lnTo>
                  <a:pt x="104637" y="76794"/>
                </a:lnTo>
                <a:lnTo>
                  <a:pt x="97917" y="72953"/>
                </a:lnTo>
                <a:lnTo>
                  <a:pt x="86505" y="69471"/>
                </a:lnTo>
                <a:lnTo>
                  <a:pt x="72953" y="68153"/>
                </a:lnTo>
                <a:lnTo>
                  <a:pt x="65272" y="68153"/>
                </a:lnTo>
                <a:lnTo>
                  <a:pt x="57591" y="70073"/>
                </a:lnTo>
                <a:lnTo>
                  <a:pt x="49911" y="73913"/>
                </a:lnTo>
                <a:lnTo>
                  <a:pt x="36843" y="82888"/>
                </a:lnTo>
                <a:lnTo>
                  <a:pt x="26883" y="92156"/>
                </a:lnTo>
                <a:lnTo>
                  <a:pt x="26883" y="3840"/>
                </a:lnTo>
                <a:lnTo>
                  <a:pt x="25923" y="3840"/>
                </a:lnTo>
                <a:lnTo>
                  <a:pt x="25923" y="1920"/>
                </a:lnTo>
                <a:lnTo>
                  <a:pt x="24963" y="1920"/>
                </a:lnTo>
                <a:lnTo>
                  <a:pt x="24003" y="960"/>
                </a:lnTo>
                <a:lnTo>
                  <a:pt x="21122" y="960"/>
                </a:lnTo>
                <a:lnTo>
                  <a:pt x="20162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222702"/>
                </a:lnTo>
                <a:lnTo>
                  <a:pt x="960" y="222702"/>
                </a:lnTo>
                <a:lnTo>
                  <a:pt x="960" y="223677"/>
                </a:lnTo>
                <a:lnTo>
                  <a:pt x="1920" y="223677"/>
                </a:lnTo>
                <a:lnTo>
                  <a:pt x="2880" y="224637"/>
                </a:lnTo>
                <a:lnTo>
                  <a:pt x="3840" y="224637"/>
                </a:lnTo>
                <a:lnTo>
                  <a:pt x="4800" y="225597"/>
                </a:lnTo>
                <a:lnTo>
                  <a:pt x="20162" y="225597"/>
                </a:lnTo>
                <a:lnTo>
                  <a:pt x="22082" y="224637"/>
                </a:lnTo>
                <a:lnTo>
                  <a:pt x="24003" y="224637"/>
                </a:lnTo>
                <a:lnTo>
                  <a:pt x="24963" y="223677"/>
                </a:lnTo>
                <a:lnTo>
                  <a:pt x="25923" y="223677"/>
                </a:lnTo>
                <a:lnTo>
                  <a:pt x="25923" y="222702"/>
                </a:lnTo>
                <a:lnTo>
                  <a:pt x="26883" y="222702"/>
                </a:lnTo>
                <a:lnTo>
                  <a:pt x="26883" y="119039"/>
                </a:lnTo>
                <a:lnTo>
                  <a:pt x="29828" y="115728"/>
                </a:lnTo>
                <a:lnTo>
                  <a:pt x="39151" y="105833"/>
                </a:lnTo>
                <a:lnTo>
                  <a:pt x="47990" y="98877"/>
                </a:lnTo>
                <a:lnTo>
                  <a:pt x="54711" y="94076"/>
                </a:lnTo>
                <a:lnTo>
                  <a:pt x="61432" y="91196"/>
                </a:lnTo>
                <a:lnTo>
                  <a:pt x="72953" y="91196"/>
                </a:lnTo>
                <a:lnTo>
                  <a:pt x="77754" y="92156"/>
                </a:lnTo>
                <a:lnTo>
                  <a:pt x="81594" y="94076"/>
                </a:lnTo>
                <a:lnTo>
                  <a:pt x="85435" y="95996"/>
                </a:lnTo>
                <a:lnTo>
                  <a:pt x="88315" y="98877"/>
                </a:lnTo>
                <a:lnTo>
                  <a:pt x="91196" y="102717"/>
                </a:lnTo>
                <a:lnTo>
                  <a:pt x="94076" y="106558"/>
                </a:lnTo>
                <a:lnTo>
                  <a:pt x="95036" y="110398"/>
                </a:lnTo>
                <a:lnTo>
                  <a:pt x="96956" y="116159"/>
                </a:lnTo>
                <a:lnTo>
                  <a:pt x="97917" y="120959"/>
                </a:lnTo>
                <a:lnTo>
                  <a:pt x="98877" y="127680"/>
                </a:lnTo>
                <a:lnTo>
                  <a:pt x="98877" y="222702"/>
                </a:lnTo>
                <a:lnTo>
                  <a:pt x="99837" y="223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5257998" y="2265304"/>
            <a:ext cx="33102" cy="31683"/>
          </a:xfrm>
          <a:custGeom>
            <a:avLst/>
            <a:gdLst/>
            <a:ahLst/>
            <a:cxnLst/>
            <a:rect l="l" t="t" r="r" b="b"/>
            <a:pathLst>
              <a:path w="33102" h="31683">
                <a:moveTo>
                  <a:pt x="24963" y="11521"/>
                </a:moveTo>
                <a:lnTo>
                  <a:pt x="16322" y="11521"/>
                </a:lnTo>
                <a:lnTo>
                  <a:pt x="9601" y="8641"/>
                </a:lnTo>
                <a:lnTo>
                  <a:pt x="4800" y="4800"/>
                </a:lnTo>
                <a:lnTo>
                  <a:pt x="0" y="0"/>
                </a:lnTo>
                <a:lnTo>
                  <a:pt x="5760" y="30708"/>
                </a:lnTo>
                <a:lnTo>
                  <a:pt x="12481" y="31683"/>
                </a:lnTo>
                <a:lnTo>
                  <a:pt x="20369" y="31683"/>
                </a:lnTo>
                <a:lnTo>
                  <a:pt x="33102" y="30220"/>
                </a:lnTo>
                <a:lnTo>
                  <a:pt x="31683" y="11521"/>
                </a:lnTo>
                <a:lnTo>
                  <a:pt x="2496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5228234" y="2137623"/>
            <a:ext cx="119039" cy="158389"/>
          </a:xfrm>
          <a:custGeom>
            <a:avLst/>
            <a:gdLst/>
            <a:ahLst/>
            <a:cxnLst/>
            <a:rect l="l" t="t" r="r" b="b"/>
            <a:pathLst>
              <a:path w="119039" h="158389">
                <a:moveTo>
                  <a:pt x="7680" y="18242"/>
                </a:moveTo>
                <a:lnTo>
                  <a:pt x="7680" y="20162"/>
                </a:lnTo>
                <a:lnTo>
                  <a:pt x="6720" y="22082"/>
                </a:lnTo>
                <a:lnTo>
                  <a:pt x="6720" y="29763"/>
                </a:lnTo>
                <a:lnTo>
                  <a:pt x="7680" y="30723"/>
                </a:lnTo>
                <a:lnTo>
                  <a:pt x="7680" y="33604"/>
                </a:lnTo>
                <a:lnTo>
                  <a:pt x="8641" y="34564"/>
                </a:lnTo>
                <a:lnTo>
                  <a:pt x="8641" y="35524"/>
                </a:lnTo>
                <a:lnTo>
                  <a:pt x="9601" y="35524"/>
                </a:lnTo>
                <a:lnTo>
                  <a:pt x="9601" y="36484"/>
                </a:lnTo>
                <a:lnTo>
                  <a:pt x="13441" y="36484"/>
                </a:lnTo>
                <a:lnTo>
                  <a:pt x="15361" y="35524"/>
                </a:lnTo>
                <a:lnTo>
                  <a:pt x="18242" y="34564"/>
                </a:lnTo>
                <a:lnTo>
                  <a:pt x="21122" y="32644"/>
                </a:lnTo>
                <a:lnTo>
                  <a:pt x="24002" y="30723"/>
                </a:lnTo>
                <a:lnTo>
                  <a:pt x="27843" y="29763"/>
                </a:lnTo>
                <a:lnTo>
                  <a:pt x="31683" y="27843"/>
                </a:lnTo>
                <a:lnTo>
                  <a:pt x="36484" y="25923"/>
                </a:lnTo>
                <a:lnTo>
                  <a:pt x="41285" y="24002"/>
                </a:lnTo>
                <a:lnTo>
                  <a:pt x="47045" y="23042"/>
                </a:lnTo>
                <a:lnTo>
                  <a:pt x="52806" y="22082"/>
                </a:lnTo>
                <a:lnTo>
                  <a:pt x="65288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871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7355" y="33604"/>
                </a:lnTo>
                <a:lnTo>
                  <a:pt x="90236" y="36484"/>
                </a:lnTo>
                <a:lnTo>
                  <a:pt x="91196" y="41285"/>
                </a:lnTo>
                <a:lnTo>
                  <a:pt x="92156" y="45125"/>
                </a:lnTo>
                <a:lnTo>
                  <a:pt x="93116" y="50886"/>
                </a:lnTo>
                <a:lnTo>
                  <a:pt x="93116" y="67193"/>
                </a:lnTo>
                <a:lnTo>
                  <a:pt x="72969" y="67193"/>
                </a:lnTo>
                <a:lnTo>
                  <a:pt x="66950" y="67283"/>
                </a:lnTo>
                <a:lnTo>
                  <a:pt x="53822" y="68190"/>
                </a:lnTo>
                <a:lnTo>
                  <a:pt x="42245" y="70073"/>
                </a:lnTo>
                <a:lnTo>
                  <a:pt x="32644" y="71993"/>
                </a:lnTo>
                <a:lnTo>
                  <a:pt x="24963" y="74874"/>
                </a:lnTo>
                <a:lnTo>
                  <a:pt x="19202" y="78714"/>
                </a:lnTo>
                <a:lnTo>
                  <a:pt x="12481" y="83530"/>
                </a:lnTo>
                <a:lnTo>
                  <a:pt x="7680" y="88315"/>
                </a:lnTo>
                <a:lnTo>
                  <a:pt x="4800" y="94076"/>
                </a:lnTo>
                <a:lnTo>
                  <a:pt x="96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2880" y="134401"/>
                </a:lnTo>
                <a:lnTo>
                  <a:pt x="5760" y="139202"/>
                </a:lnTo>
                <a:lnTo>
                  <a:pt x="9601" y="144002"/>
                </a:lnTo>
                <a:lnTo>
                  <a:pt x="13441" y="147843"/>
                </a:lnTo>
                <a:lnTo>
                  <a:pt x="18242" y="151683"/>
                </a:lnTo>
                <a:lnTo>
                  <a:pt x="23042" y="154548"/>
                </a:lnTo>
                <a:lnTo>
                  <a:pt x="29763" y="156484"/>
                </a:lnTo>
                <a:lnTo>
                  <a:pt x="35524" y="158389"/>
                </a:lnTo>
                <a:lnTo>
                  <a:pt x="29763" y="127680"/>
                </a:lnTo>
                <a:lnTo>
                  <a:pt x="26883" y="121920"/>
                </a:lnTo>
                <a:lnTo>
                  <a:pt x="26883" y="109438"/>
                </a:lnTo>
                <a:lnTo>
                  <a:pt x="2784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3604" y="95996"/>
                </a:lnTo>
                <a:lnTo>
                  <a:pt x="37444" y="94076"/>
                </a:lnTo>
                <a:lnTo>
                  <a:pt x="41285" y="91196"/>
                </a:lnTo>
                <a:lnTo>
                  <a:pt x="45125" y="89275"/>
                </a:lnTo>
                <a:lnTo>
                  <a:pt x="50886" y="88315"/>
                </a:lnTo>
                <a:lnTo>
                  <a:pt x="56647" y="87355"/>
                </a:lnTo>
                <a:lnTo>
                  <a:pt x="62407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79674" y="129600"/>
                </a:lnTo>
                <a:lnTo>
                  <a:pt x="73929" y="133441"/>
                </a:lnTo>
                <a:lnTo>
                  <a:pt x="68153" y="137281"/>
                </a:lnTo>
                <a:lnTo>
                  <a:pt x="61447" y="139202"/>
                </a:lnTo>
                <a:lnTo>
                  <a:pt x="62866" y="157901"/>
                </a:lnTo>
                <a:lnTo>
                  <a:pt x="74874" y="153603"/>
                </a:lnTo>
                <a:lnTo>
                  <a:pt x="75507" y="153284"/>
                </a:lnTo>
                <a:lnTo>
                  <a:pt x="86451" y="146794"/>
                </a:lnTo>
                <a:lnTo>
                  <a:pt x="95996" y="138242"/>
                </a:lnTo>
                <a:lnTo>
                  <a:pt x="95996" y="153603"/>
                </a:lnTo>
                <a:lnTo>
                  <a:pt x="96956" y="154548"/>
                </a:lnTo>
                <a:lnTo>
                  <a:pt x="96956" y="155524"/>
                </a:lnTo>
                <a:lnTo>
                  <a:pt x="97916" y="156484"/>
                </a:lnTo>
                <a:lnTo>
                  <a:pt x="98877" y="156484"/>
                </a:lnTo>
                <a:lnTo>
                  <a:pt x="100797" y="157444"/>
                </a:lnTo>
                <a:lnTo>
                  <a:pt x="114239" y="157444"/>
                </a:lnTo>
                <a:lnTo>
                  <a:pt x="116159" y="156484"/>
                </a:lnTo>
                <a:lnTo>
                  <a:pt x="117119" y="156484"/>
                </a:lnTo>
                <a:lnTo>
                  <a:pt x="118079" y="155524"/>
                </a:lnTo>
                <a:lnTo>
                  <a:pt x="119039" y="154548"/>
                </a:lnTo>
                <a:lnTo>
                  <a:pt x="119039" y="46085"/>
                </a:lnTo>
                <a:lnTo>
                  <a:pt x="118079" y="37444"/>
                </a:lnTo>
                <a:lnTo>
                  <a:pt x="116159" y="30723"/>
                </a:lnTo>
                <a:lnTo>
                  <a:pt x="114239" y="24002"/>
                </a:lnTo>
                <a:lnTo>
                  <a:pt x="110398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5760"/>
                </a:lnTo>
                <a:lnTo>
                  <a:pt x="88315" y="3840"/>
                </a:lnTo>
                <a:lnTo>
                  <a:pt x="86827" y="3309"/>
                </a:lnTo>
                <a:lnTo>
                  <a:pt x="75102" y="729"/>
                </a:lnTo>
                <a:lnTo>
                  <a:pt x="61447" y="0"/>
                </a:lnTo>
                <a:lnTo>
                  <a:pt x="56647" y="0"/>
                </a:lnTo>
                <a:lnTo>
                  <a:pt x="50886" y="960"/>
                </a:lnTo>
                <a:lnTo>
                  <a:pt x="45125" y="1920"/>
                </a:lnTo>
                <a:lnTo>
                  <a:pt x="39364" y="2880"/>
                </a:lnTo>
                <a:lnTo>
                  <a:pt x="34564" y="3840"/>
                </a:lnTo>
                <a:lnTo>
                  <a:pt x="29763" y="5760"/>
                </a:lnTo>
                <a:lnTo>
                  <a:pt x="24963" y="7680"/>
                </a:lnTo>
                <a:lnTo>
                  <a:pt x="21122" y="8641"/>
                </a:lnTo>
                <a:lnTo>
                  <a:pt x="17282" y="10561"/>
                </a:lnTo>
                <a:lnTo>
                  <a:pt x="14401" y="12481"/>
                </a:lnTo>
                <a:lnTo>
                  <a:pt x="11521" y="14401"/>
                </a:lnTo>
                <a:lnTo>
                  <a:pt x="10561" y="15361"/>
                </a:lnTo>
                <a:lnTo>
                  <a:pt x="8641" y="17282"/>
                </a:lnTo>
                <a:lnTo>
                  <a:pt x="768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5396240" y="2137623"/>
            <a:ext cx="125745" cy="157444"/>
          </a:xfrm>
          <a:custGeom>
            <a:avLst/>
            <a:gdLst/>
            <a:ahLst/>
            <a:cxnLst/>
            <a:rect l="l" t="t" r="r" b="b"/>
            <a:pathLst>
              <a:path w="125745" h="157444">
                <a:moveTo>
                  <a:pt x="944" y="4800"/>
                </a:moveTo>
                <a:lnTo>
                  <a:pt x="944" y="5760"/>
                </a:lnTo>
                <a:lnTo>
                  <a:pt x="0" y="5760"/>
                </a:lnTo>
                <a:lnTo>
                  <a:pt x="0" y="154548"/>
                </a:lnTo>
                <a:lnTo>
                  <a:pt x="944" y="154548"/>
                </a:lnTo>
                <a:lnTo>
                  <a:pt x="944" y="155524"/>
                </a:lnTo>
                <a:lnTo>
                  <a:pt x="1904" y="155524"/>
                </a:lnTo>
                <a:lnTo>
                  <a:pt x="2880" y="156484"/>
                </a:lnTo>
                <a:lnTo>
                  <a:pt x="3840" y="156484"/>
                </a:lnTo>
                <a:lnTo>
                  <a:pt x="5745" y="157444"/>
                </a:lnTo>
                <a:lnTo>
                  <a:pt x="20147" y="157444"/>
                </a:lnTo>
                <a:lnTo>
                  <a:pt x="22067" y="156484"/>
                </a:lnTo>
                <a:lnTo>
                  <a:pt x="23987" y="156484"/>
                </a:lnTo>
                <a:lnTo>
                  <a:pt x="24947" y="155524"/>
                </a:lnTo>
                <a:lnTo>
                  <a:pt x="25908" y="155524"/>
                </a:lnTo>
                <a:lnTo>
                  <a:pt x="25908" y="154548"/>
                </a:lnTo>
                <a:lnTo>
                  <a:pt x="26868" y="154548"/>
                </a:lnTo>
                <a:lnTo>
                  <a:pt x="26868" y="50886"/>
                </a:lnTo>
                <a:lnTo>
                  <a:pt x="29820" y="47567"/>
                </a:lnTo>
                <a:lnTo>
                  <a:pt x="39142" y="37677"/>
                </a:lnTo>
                <a:lnTo>
                  <a:pt x="47990" y="30723"/>
                </a:lnTo>
                <a:lnTo>
                  <a:pt x="54711" y="25923"/>
                </a:lnTo>
                <a:lnTo>
                  <a:pt x="61432" y="23042"/>
                </a:lnTo>
                <a:lnTo>
                  <a:pt x="72953" y="23042"/>
                </a:lnTo>
                <a:lnTo>
                  <a:pt x="77754" y="24002"/>
                </a:lnTo>
                <a:lnTo>
                  <a:pt x="81594" y="25923"/>
                </a:lnTo>
                <a:lnTo>
                  <a:pt x="85420" y="27843"/>
                </a:lnTo>
                <a:lnTo>
                  <a:pt x="88315" y="30723"/>
                </a:lnTo>
                <a:lnTo>
                  <a:pt x="91196" y="34564"/>
                </a:lnTo>
                <a:lnTo>
                  <a:pt x="94076" y="38404"/>
                </a:lnTo>
                <a:lnTo>
                  <a:pt x="95036" y="42245"/>
                </a:lnTo>
                <a:lnTo>
                  <a:pt x="96956" y="48005"/>
                </a:lnTo>
                <a:lnTo>
                  <a:pt x="97916" y="52806"/>
                </a:lnTo>
                <a:lnTo>
                  <a:pt x="98861" y="59527"/>
                </a:lnTo>
                <a:lnTo>
                  <a:pt x="98861" y="154548"/>
                </a:lnTo>
                <a:lnTo>
                  <a:pt x="99822" y="154548"/>
                </a:lnTo>
                <a:lnTo>
                  <a:pt x="99822" y="155524"/>
                </a:lnTo>
                <a:lnTo>
                  <a:pt x="100797" y="155524"/>
                </a:lnTo>
                <a:lnTo>
                  <a:pt x="101757" y="156484"/>
                </a:lnTo>
                <a:lnTo>
                  <a:pt x="102702" y="156484"/>
                </a:lnTo>
                <a:lnTo>
                  <a:pt x="103662" y="157444"/>
                </a:lnTo>
                <a:lnTo>
                  <a:pt x="119024" y="157444"/>
                </a:lnTo>
                <a:lnTo>
                  <a:pt x="119984" y="156484"/>
                </a:lnTo>
                <a:lnTo>
                  <a:pt x="122864" y="156484"/>
                </a:lnTo>
                <a:lnTo>
                  <a:pt x="123825" y="155524"/>
                </a:lnTo>
                <a:lnTo>
                  <a:pt x="124785" y="155524"/>
                </a:lnTo>
                <a:lnTo>
                  <a:pt x="124785" y="154548"/>
                </a:lnTo>
                <a:lnTo>
                  <a:pt x="125745" y="153603"/>
                </a:lnTo>
                <a:lnTo>
                  <a:pt x="125734" y="62434"/>
                </a:lnTo>
                <a:lnTo>
                  <a:pt x="124936" y="49008"/>
                </a:lnTo>
                <a:lnTo>
                  <a:pt x="122864" y="37444"/>
                </a:lnTo>
                <a:lnTo>
                  <a:pt x="120944" y="29763"/>
                </a:lnTo>
                <a:lnTo>
                  <a:pt x="118064" y="24002"/>
                </a:lnTo>
                <a:lnTo>
                  <a:pt x="114223" y="18242"/>
                </a:lnTo>
                <a:lnTo>
                  <a:pt x="109423" y="12481"/>
                </a:lnTo>
                <a:lnTo>
                  <a:pt x="104637" y="8641"/>
                </a:lnTo>
                <a:lnTo>
                  <a:pt x="97916" y="4800"/>
                </a:lnTo>
                <a:lnTo>
                  <a:pt x="86865" y="1318"/>
                </a:lnTo>
                <a:lnTo>
                  <a:pt x="72953" y="0"/>
                </a:lnTo>
                <a:lnTo>
                  <a:pt x="65272" y="0"/>
                </a:lnTo>
                <a:lnTo>
                  <a:pt x="56631" y="2880"/>
                </a:lnTo>
                <a:lnTo>
                  <a:pt x="48950" y="6720"/>
                </a:lnTo>
                <a:lnTo>
                  <a:pt x="43655" y="9497"/>
                </a:lnTo>
                <a:lnTo>
                  <a:pt x="33915" y="16837"/>
                </a:lnTo>
                <a:lnTo>
                  <a:pt x="23987" y="26883"/>
                </a:lnTo>
                <a:lnTo>
                  <a:pt x="23987" y="5760"/>
                </a:lnTo>
                <a:lnTo>
                  <a:pt x="23027" y="4800"/>
                </a:lnTo>
                <a:lnTo>
                  <a:pt x="23027" y="3840"/>
                </a:lnTo>
                <a:lnTo>
                  <a:pt x="22067" y="3840"/>
                </a:lnTo>
                <a:lnTo>
                  <a:pt x="21107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04" y="3840"/>
                </a:lnTo>
                <a:lnTo>
                  <a:pt x="944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5553669" y="2138583"/>
            <a:ext cx="138226" cy="214076"/>
          </a:xfrm>
          <a:custGeom>
            <a:avLst/>
            <a:gdLst/>
            <a:ahLst/>
            <a:cxnLst/>
            <a:rect l="l" t="t" r="r" b="b"/>
            <a:pathLst>
              <a:path w="138226" h="214076">
                <a:moveTo>
                  <a:pt x="34564" y="61447"/>
                </a:moveTo>
                <a:lnTo>
                  <a:pt x="34564" y="48005"/>
                </a:lnTo>
                <a:lnTo>
                  <a:pt x="35524" y="44165"/>
                </a:lnTo>
                <a:lnTo>
                  <a:pt x="36469" y="40325"/>
                </a:lnTo>
                <a:lnTo>
                  <a:pt x="37444" y="35524"/>
                </a:lnTo>
                <a:lnTo>
                  <a:pt x="39349" y="32644"/>
                </a:lnTo>
                <a:lnTo>
                  <a:pt x="42245" y="29763"/>
                </a:lnTo>
                <a:lnTo>
                  <a:pt x="44150" y="26883"/>
                </a:lnTo>
                <a:lnTo>
                  <a:pt x="47990" y="24002"/>
                </a:lnTo>
                <a:lnTo>
                  <a:pt x="51831" y="22082"/>
                </a:lnTo>
                <a:lnTo>
                  <a:pt x="55671" y="21122"/>
                </a:lnTo>
                <a:lnTo>
                  <a:pt x="59512" y="20162"/>
                </a:lnTo>
                <a:lnTo>
                  <a:pt x="74874" y="20162"/>
                </a:lnTo>
                <a:lnTo>
                  <a:pt x="82555" y="23042"/>
                </a:lnTo>
                <a:lnTo>
                  <a:pt x="88315" y="27843"/>
                </a:lnTo>
                <a:lnTo>
                  <a:pt x="93116" y="33604"/>
                </a:lnTo>
                <a:lnTo>
                  <a:pt x="95996" y="41285"/>
                </a:lnTo>
                <a:lnTo>
                  <a:pt x="111358" y="24002"/>
                </a:lnTo>
                <a:lnTo>
                  <a:pt x="134386" y="24002"/>
                </a:lnTo>
                <a:lnTo>
                  <a:pt x="135361" y="23042"/>
                </a:lnTo>
                <a:lnTo>
                  <a:pt x="136321" y="21122"/>
                </a:lnTo>
                <a:lnTo>
                  <a:pt x="137266" y="19202"/>
                </a:lnTo>
                <a:lnTo>
                  <a:pt x="138226" y="16322"/>
                </a:lnTo>
                <a:lnTo>
                  <a:pt x="138226" y="9601"/>
                </a:lnTo>
                <a:lnTo>
                  <a:pt x="137266" y="6720"/>
                </a:lnTo>
                <a:lnTo>
                  <a:pt x="136321" y="4800"/>
                </a:lnTo>
                <a:lnTo>
                  <a:pt x="135361" y="2880"/>
                </a:lnTo>
                <a:lnTo>
                  <a:pt x="134386" y="1920"/>
                </a:lnTo>
                <a:lnTo>
                  <a:pt x="88315" y="1920"/>
                </a:lnTo>
                <a:lnTo>
                  <a:pt x="85435" y="960"/>
                </a:lnTo>
                <a:lnTo>
                  <a:pt x="81594" y="960"/>
                </a:lnTo>
                <a:lnTo>
                  <a:pt x="77754" y="0"/>
                </a:lnTo>
                <a:lnTo>
                  <a:pt x="57591" y="0"/>
                </a:lnTo>
                <a:lnTo>
                  <a:pt x="49911" y="960"/>
                </a:lnTo>
                <a:lnTo>
                  <a:pt x="42245" y="2880"/>
                </a:lnTo>
                <a:lnTo>
                  <a:pt x="35524" y="5760"/>
                </a:lnTo>
                <a:lnTo>
                  <a:pt x="29763" y="8641"/>
                </a:lnTo>
                <a:lnTo>
                  <a:pt x="24963" y="13441"/>
                </a:lnTo>
                <a:lnTo>
                  <a:pt x="20162" y="18242"/>
                </a:lnTo>
                <a:lnTo>
                  <a:pt x="16322" y="24002"/>
                </a:lnTo>
                <a:lnTo>
                  <a:pt x="13441" y="29763"/>
                </a:lnTo>
                <a:lnTo>
                  <a:pt x="10561" y="36484"/>
                </a:lnTo>
                <a:lnTo>
                  <a:pt x="8641" y="44165"/>
                </a:lnTo>
                <a:lnTo>
                  <a:pt x="8641" y="59512"/>
                </a:lnTo>
                <a:lnTo>
                  <a:pt x="9601" y="65288"/>
                </a:lnTo>
                <a:lnTo>
                  <a:pt x="11521" y="71033"/>
                </a:lnTo>
                <a:lnTo>
                  <a:pt x="13441" y="75849"/>
                </a:lnTo>
                <a:lnTo>
                  <a:pt x="16322" y="80634"/>
                </a:lnTo>
                <a:lnTo>
                  <a:pt x="20162" y="84475"/>
                </a:lnTo>
                <a:lnTo>
                  <a:pt x="15361" y="88315"/>
                </a:lnTo>
                <a:lnTo>
                  <a:pt x="12481" y="93116"/>
                </a:lnTo>
                <a:lnTo>
                  <a:pt x="9601" y="97917"/>
                </a:lnTo>
                <a:lnTo>
                  <a:pt x="6720" y="102717"/>
                </a:lnTo>
                <a:lnTo>
                  <a:pt x="5760" y="109438"/>
                </a:lnTo>
                <a:lnTo>
                  <a:pt x="5760" y="119999"/>
                </a:lnTo>
                <a:lnTo>
                  <a:pt x="6720" y="124800"/>
                </a:lnTo>
                <a:lnTo>
                  <a:pt x="9601" y="128640"/>
                </a:lnTo>
                <a:lnTo>
                  <a:pt x="12481" y="132481"/>
                </a:lnTo>
                <a:lnTo>
                  <a:pt x="16322" y="136321"/>
                </a:lnTo>
                <a:lnTo>
                  <a:pt x="21122" y="139202"/>
                </a:lnTo>
                <a:lnTo>
                  <a:pt x="17282" y="142082"/>
                </a:lnTo>
                <a:lnTo>
                  <a:pt x="14401" y="144002"/>
                </a:lnTo>
                <a:lnTo>
                  <a:pt x="12481" y="146883"/>
                </a:lnTo>
                <a:lnTo>
                  <a:pt x="9601" y="149763"/>
                </a:lnTo>
                <a:lnTo>
                  <a:pt x="7680" y="152643"/>
                </a:lnTo>
                <a:lnTo>
                  <a:pt x="5760" y="155524"/>
                </a:lnTo>
                <a:lnTo>
                  <a:pt x="3840" y="158404"/>
                </a:lnTo>
                <a:lnTo>
                  <a:pt x="1920" y="162245"/>
                </a:lnTo>
                <a:lnTo>
                  <a:pt x="1920" y="165110"/>
                </a:lnTo>
                <a:lnTo>
                  <a:pt x="960" y="168950"/>
                </a:lnTo>
                <a:lnTo>
                  <a:pt x="0" y="171830"/>
                </a:lnTo>
                <a:lnTo>
                  <a:pt x="0" y="181432"/>
                </a:lnTo>
                <a:lnTo>
                  <a:pt x="1920" y="186232"/>
                </a:lnTo>
                <a:lnTo>
                  <a:pt x="3840" y="191033"/>
                </a:lnTo>
                <a:lnTo>
                  <a:pt x="6720" y="195833"/>
                </a:lnTo>
                <a:lnTo>
                  <a:pt x="10561" y="199674"/>
                </a:lnTo>
                <a:lnTo>
                  <a:pt x="15361" y="203514"/>
                </a:lnTo>
                <a:lnTo>
                  <a:pt x="21122" y="207355"/>
                </a:lnTo>
                <a:lnTo>
                  <a:pt x="27843" y="209275"/>
                </a:lnTo>
                <a:lnTo>
                  <a:pt x="35524" y="211195"/>
                </a:lnTo>
                <a:lnTo>
                  <a:pt x="39479" y="211995"/>
                </a:lnTo>
                <a:lnTo>
                  <a:pt x="51553" y="213556"/>
                </a:lnTo>
                <a:lnTo>
                  <a:pt x="65272" y="214076"/>
                </a:lnTo>
                <a:lnTo>
                  <a:pt x="72677" y="213948"/>
                </a:lnTo>
                <a:lnTo>
                  <a:pt x="85729" y="212822"/>
                </a:lnTo>
                <a:lnTo>
                  <a:pt x="74874" y="193913"/>
                </a:lnTo>
                <a:lnTo>
                  <a:pt x="67193" y="193913"/>
                </a:lnTo>
                <a:lnTo>
                  <a:pt x="61139" y="193775"/>
                </a:lnTo>
                <a:lnTo>
                  <a:pt x="47536" y="192171"/>
                </a:lnTo>
                <a:lnTo>
                  <a:pt x="37444" y="189113"/>
                </a:lnTo>
                <a:lnTo>
                  <a:pt x="29763" y="185272"/>
                </a:lnTo>
                <a:lnTo>
                  <a:pt x="26883" y="179511"/>
                </a:lnTo>
                <a:lnTo>
                  <a:pt x="26883" y="166085"/>
                </a:lnTo>
                <a:lnTo>
                  <a:pt x="27843" y="164150"/>
                </a:lnTo>
                <a:lnTo>
                  <a:pt x="28803" y="162245"/>
                </a:lnTo>
                <a:lnTo>
                  <a:pt x="29763" y="159364"/>
                </a:lnTo>
                <a:lnTo>
                  <a:pt x="29763" y="104637"/>
                </a:lnTo>
                <a:lnTo>
                  <a:pt x="31683" y="101757"/>
                </a:lnTo>
                <a:lnTo>
                  <a:pt x="32628" y="99837"/>
                </a:lnTo>
                <a:lnTo>
                  <a:pt x="34564" y="96956"/>
                </a:lnTo>
                <a:lnTo>
                  <a:pt x="36469" y="95036"/>
                </a:lnTo>
                <a:lnTo>
                  <a:pt x="39349" y="97917"/>
                </a:lnTo>
                <a:lnTo>
                  <a:pt x="43190" y="99837"/>
                </a:lnTo>
                <a:lnTo>
                  <a:pt x="47990" y="80634"/>
                </a:lnTo>
                <a:lnTo>
                  <a:pt x="42245" y="74874"/>
                </a:lnTo>
                <a:lnTo>
                  <a:pt x="37444" y="69113"/>
                </a:lnTo>
                <a:lnTo>
                  <a:pt x="34564" y="61447"/>
                </a:lnTo>
                <a:close/>
              </a:path>
              <a:path w="138226" h="214076">
                <a:moveTo>
                  <a:pt x="30723" y="157429"/>
                </a:moveTo>
                <a:lnTo>
                  <a:pt x="32628" y="155524"/>
                </a:lnTo>
                <a:lnTo>
                  <a:pt x="35524" y="152643"/>
                </a:lnTo>
                <a:lnTo>
                  <a:pt x="37444" y="150723"/>
                </a:lnTo>
                <a:lnTo>
                  <a:pt x="40309" y="147843"/>
                </a:lnTo>
                <a:lnTo>
                  <a:pt x="43190" y="144962"/>
                </a:lnTo>
                <a:lnTo>
                  <a:pt x="81594" y="146883"/>
                </a:lnTo>
                <a:lnTo>
                  <a:pt x="90236" y="146883"/>
                </a:lnTo>
                <a:lnTo>
                  <a:pt x="96956" y="148803"/>
                </a:lnTo>
                <a:lnTo>
                  <a:pt x="101757" y="151683"/>
                </a:lnTo>
                <a:lnTo>
                  <a:pt x="107518" y="155524"/>
                </a:lnTo>
                <a:lnTo>
                  <a:pt x="109438" y="160309"/>
                </a:lnTo>
                <a:lnTo>
                  <a:pt x="109438" y="169925"/>
                </a:lnTo>
                <a:lnTo>
                  <a:pt x="108478" y="173766"/>
                </a:lnTo>
                <a:lnTo>
                  <a:pt x="107518" y="176631"/>
                </a:lnTo>
                <a:lnTo>
                  <a:pt x="105597" y="180487"/>
                </a:lnTo>
                <a:lnTo>
                  <a:pt x="103677" y="183352"/>
                </a:lnTo>
                <a:lnTo>
                  <a:pt x="100797" y="185272"/>
                </a:lnTo>
                <a:lnTo>
                  <a:pt x="96956" y="188153"/>
                </a:lnTo>
                <a:lnTo>
                  <a:pt x="92156" y="190073"/>
                </a:lnTo>
                <a:lnTo>
                  <a:pt x="87355" y="191993"/>
                </a:lnTo>
                <a:lnTo>
                  <a:pt x="81594" y="192953"/>
                </a:lnTo>
                <a:lnTo>
                  <a:pt x="74874" y="193913"/>
                </a:lnTo>
                <a:lnTo>
                  <a:pt x="85729" y="212822"/>
                </a:lnTo>
                <a:lnTo>
                  <a:pt x="96956" y="210235"/>
                </a:lnTo>
                <a:lnTo>
                  <a:pt x="106558" y="208315"/>
                </a:lnTo>
                <a:lnTo>
                  <a:pt x="113278" y="204475"/>
                </a:lnTo>
                <a:lnTo>
                  <a:pt x="119039" y="199674"/>
                </a:lnTo>
                <a:lnTo>
                  <a:pt x="124800" y="194873"/>
                </a:lnTo>
                <a:lnTo>
                  <a:pt x="129600" y="190073"/>
                </a:lnTo>
                <a:lnTo>
                  <a:pt x="132481" y="184312"/>
                </a:lnTo>
                <a:lnTo>
                  <a:pt x="135361" y="177591"/>
                </a:lnTo>
                <a:lnTo>
                  <a:pt x="136321" y="171830"/>
                </a:lnTo>
                <a:lnTo>
                  <a:pt x="136321" y="158404"/>
                </a:lnTo>
                <a:lnTo>
                  <a:pt x="135361" y="152643"/>
                </a:lnTo>
                <a:lnTo>
                  <a:pt x="132481" y="147843"/>
                </a:lnTo>
                <a:lnTo>
                  <a:pt x="129600" y="143042"/>
                </a:lnTo>
                <a:lnTo>
                  <a:pt x="126720" y="139202"/>
                </a:lnTo>
                <a:lnTo>
                  <a:pt x="121920" y="136321"/>
                </a:lnTo>
                <a:lnTo>
                  <a:pt x="118079" y="132481"/>
                </a:lnTo>
                <a:lnTo>
                  <a:pt x="112318" y="130561"/>
                </a:lnTo>
                <a:lnTo>
                  <a:pt x="106558" y="128640"/>
                </a:lnTo>
                <a:lnTo>
                  <a:pt x="100797" y="126720"/>
                </a:lnTo>
                <a:lnTo>
                  <a:pt x="94076" y="125760"/>
                </a:lnTo>
                <a:lnTo>
                  <a:pt x="86395" y="125760"/>
                </a:lnTo>
                <a:lnTo>
                  <a:pt x="48966" y="123840"/>
                </a:lnTo>
                <a:lnTo>
                  <a:pt x="43190" y="123840"/>
                </a:lnTo>
                <a:lnTo>
                  <a:pt x="38404" y="121920"/>
                </a:lnTo>
                <a:lnTo>
                  <a:pt x="34564" y="119999"/>
                </a:lnTo>
                <a:lnTo>
                  <a:pt x="30723" y="117119"/>
                </a:lnTo>
                <a:lnTo>
                  <a:pt x="29763" y="114239"/>
                </a:lnTo>
                <a:lnTo>
                  <a:pt x="29763" y="159364"/>
                </a:lnTo>
                <a:lnTo>
                  <a:pt x="30723" y="157429"/>
                </a:lnTo>
                <a:close/>
              </a:path>
              <a:path w="138226" h="214076">
                <a:moveTo>
                  <a:pt x="73913" y="103677"/>
                </a:moveTo>
                <a:lnTo>
                  <a:pt x="81594" y="102717"/>
                </a:lnTo>
                <a:lnTo>
                  <a:pt x="88315" y="99837"/>
                </a:lnTo>
                <a:lnTo>
                  <a:pt x="95036" y="97917"/>
                </a:lnTo>
                <a:lnTo>
                  <a:pt x="101757" y="94076"/>
                </a:lnTo>
                <a:lnTo>
                  <a:pt x="106558" y="90236"/>
                </a:lnTo>
                <a:lnTo>
                  <a:pt x="111358" y="85435"/>
                </a:lnTo>
                <a:lnTo>
                  <a:pt x="115199" y="79674"/>
                </a:lnTo>
                <a:lnTo>
                  <a:pt x="118079" y="72953"/>
                </a:lnTo>
                <a:lnTo>
                  <a:pt x="120959" y="67193"/>
                </a:lnTo>
                <a:lnTo>
                  <a:pt x="121920" y="59512"/>
                </a:lnTo>
                <a:lnTo>
                  <a:pt x="121920" y="46085"/>
                </a:lnTo>
                <a:lnTo>
                  <a:pt x="120959" y="41285"/>
                </a:lnTo>
                <a:lnTo>
                  <a:pt x="119999" y="36484"/>
                </a:lnTo>
                <a:lnTo>
                  <a:pt x="118079" y="31683"/>
                </a:lnTo>
                <a:lnTo>
                  <a:pt x="115199" y="27843"/>
                </a:lnTo>
                <a:lnTo>
                  <a:pt x="111358" y="24002"/>
                </a:lnTo>
                <a:lnTo>
                  <a:pt x="95996" y="41285"/>
                </a:lnTo>
                <a:lnTo>
                  <a:pt x="95996" y="59512"/>
                </a:lnTo>
                <a:lnTo>
                  <a:pt x="94076" y="63352"/>
                </a:lnTo>
                <a:lnTo>
                  <a:pt x="93116" y="67193"/>
                </a:lnTo>
                <a:lnTo>
                  <a:pt x="91196" y="71033"/>
                </a:lnTo>
                <a:lnTo>
                  <a:pt x="88315" y="73914"/>
                </a:lnTo>
                <a:lnTo>
                  <a:pt x="86395" y="76794"/>
                </a:lnTo>
                <a:lnTo>
                  <a:pt x="82555" y="78714"/>
                </a:lnTo>
                <a:lnTo>
                  <a:pt x="78714" y="80634"/>
                </a:lnTo>
                <a:lnTo>
                  <a:pt x="74874" y="82570"/>
                </a:lnTo>
                <a:lnTo>
                  <a:pt x="71033" y="83515"/>
                </a:lnTo>
                <a:lnTo>
                  <a:pt x="55671" y="83515"/>
                </a:lnTo>
                <a:lnTo>
                  <a:pt x="47990" y="80634"/>
                </a:lnTo>
                <a:lnTo>
                  <a:pt x="43190" y="99837"/>
                </a:lnTo>
                <a:lnTo>
                  <a:pt x="47990" y="101757"/>
                </a:lnTo>
                <a:lnTo>
                  <a:pt x="53751" y="102717"/>
                </a:lnTo>
                <a:lnTo>
                  <a:pt x="59512" y="103677"/>
                </a:lnTo>
                <a:lnTo>
                  <a:pt x="73913" y="103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/>
          <p:nvPr/>
        </p:nvSpPr>
        <p:spPr>
          <a:xfrm>
            <a:off x="5741736" y="2143384"/>
            <a:ext cx="14488" cy="53766"/>
          </a:xfrm>
          <a:custGeom>
            <a:avLst/>
            <a:gdLst/>
            <a:ahLst/>
            <a:cxnLst/>
            <a:rect l="l" t="t" r="r" b="b"/>
            <a:pathLst>
              <a:path w="14488" h="53766">
                <a:moveTo>
                  <a:pt x="10654" y="881"/>
                </a:moveTo>
                <a:lnTo>
                  <a:pt x="0" y="7323"/>
                </a:lnTo>
                <a:lnTo>
                  <a:pt x="86" y="53766"/>
                </a:lnTo>
                <a:lnTo>
                  <a:pt x="1046" y="48006"/>
                </a:lnTo>
                <a:lnTo>
                  <a:pt x="2966" y="43205"/>
                </a:lnTo>
                <a:lnTo>
                  <a:pt x="4886" y="37444"/>
                </a:lnTo>
                <a:lnTo>
                  <a:pt x="7767" y="32644"/>
                </a:lnTo>
                <a:lnTo>
                  <a:pt x="10647" y="28803"/>
                </a:lnTo>
                <a:lnTo>
                  <a:pt x="14488" y="24963"/>
                </a:lnTo>
                <a:lnTo>
                  <a:pt x="12567" y="0"/>
                </a:lnTo>
                <a:lnTo>
                  <a:pt x="10654" y="8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/>
          <p:nvPr/>
        </p:nvSpPr>
        <p:spPr>
          <a:xfrm>
            <a:off x="5713978" y="2137623"/>
            <a:ext cx="133441" cy="159364"/>
          </a:xfrm>
          <a:custGeom>
            <a:avLst/>
            <a:gdLst/>
            <a:ahLst/>
            <a:cxnLst/>
            <a:rect l="l" t="t" r="r" b="b"/>
            <a:pathLst>
              <a:path w="133441" h="159364">
                <a:moveTo>
                  <a:pt x="133441" y="73914"/>
                </a:moveTo>
                <a:lnTo>
                  <a:pt x="133429" y="67277"/>
                </a:lnTo>
                <a:lnTo>
                  <a:pt x="132480" y="54466"/>
                </a:lnTo>
                <a:lnTo>
                  <a:pt x="129600" y="42245"/>
                </a:lnTo>
                <a:lnTo>
                  <a:pt x="127680" y="33604"/>
                </a:lnTo>
                <a:lnTo>
                  <a:pt x="123840" y="26883"/>
                </a:lnTo>
                <a:lnTo>
                  <a:pt x="118079" y="20162"/>
                </a:lnTo>
                <a:lnTo>
                  <a:pt x="113278" y="14401"/>
                </a:lnTo>
                <a:lnTo>
                  <a:pt x="106558" y="9601"/>
                </a:lnTo>
                <a:lnTo>
                  <a:pt x="98877" y="5760"/>
                </a:lnTo>
                <a:lnTo>
                  <a:pt x="94605" y="4047"/>
                </a:lnTo>
                <a:lnTo>
                  <a:pt x="82668" y="1011"/>
                </a:lnTo>
                <a:lnTo>
                  <a:pt x="69128" y="0"/>
                </a:lnTo>
                <a:lnTo>
                  <a:pt x="64894" y="105"/>
                </a:lnTo>
                <a:lnTo>
                  <a:pt x="52071" y="1856"/>
                </a:lnTo>
                <a:lnTo>
                  <a:pt x="40325" y="5760"/>
                </a:lnTo>
                <a:lnTo>
                  <a:pt x="42245" y="30723"/>
                </a:lnTo>
                <a:lnTo>
                  <a:pt x="46085" y="26883"/>
                </a:lnTo>
                <a:lnTo>
                  <a:pt x="50886" y="24963"/>
                </a:lnTo>
                <a:lnTo>
                  <a:pt x="55686" y="22082"/>
                </a:lnTo>
                <a:lnTo>
                  <a:pt x="61432" y="21122"/>
                </a:lnTo>
                <a:lnTo>
                  <a:pt x="68153" y="21122"/>
                </a:lnTo>
                <a:lnTo>
                  <a:pt x="75088" y="21501"/>
                </a:lnTo>
                <a:lnTo>
                  <a:pt x="87955" y="25141"/>
                </a:lnTo>
                <a:lnTo>
                  <a:pt x="96956" y="32644"/>
                </a:lnTo>
                <a:lnTo>
                  <a:pt x="101625" y="40196"/>
                </a:lnTo>
                <a:lnTo>
                  <a:pt x="105370" y="51977"/>
                </a:lnTo>
                <a:lnTo>
                  <a:pt x="106558" y="66248"/>
                </a:lnTo>
                <a:lnTo>
                  <a:pt x="27843" y="66248"/>
                </a:lnTo>
                <a:lnTo>
                  <a:pt x="27843" y="59527"/>
                </a:lnTo>
                <a:lnTo>
                  <a:pt x="27757" y="13084"/>
                </a:lnTo>
                <a:lnTo>
                  <a:pt x="18242" y="22082"/>
                </a:lnTo>
                <a:lnTo>
                  <a:pt x="9740" y="34807"/>
                </a:lnTo>
                <a:lnTo>
                  <a:pt x="4800" y="47045"/>
                </a:lnTo>
                <a:lnTo>
                  <a:pt x="2419" y="54627"/>
                </a:lnTo>
                <a:lnTo>
                  <a:pt x="504" y="67074"/>
                </a:lnTo>
                <a:lnTo>
                  <a:pt x="0" y="80634"/>
                </a:lnTo>
                <a:lnTo>
                  <a:pt x="228" y="91088"/>
                </a:lnTo>
                <a:lnTo>
                  <a:pt x="1406" y="103912"/>
                </a:lnTo>
                <a:lnTo>
                  <a:pt x="3840" y="115199"/>
                </a:lnTo>
                <a:lnTo>
                  <a:pt x="11185" y="130240"/>
                </a:lnTo>
                <a:lnTo>
                  <a:pt x="18242" y="140162"/>
                </a:lnTo>
                <a:lnTo>
                  <a:pt x="29078" y="149262"/>
                </a:lnTo>
                <a:lnTo>
                  <a:pt x="41285" y="154548"/>
                </a:lnTo>
                <a:lnTo>
                  <a:pt x="46212" y="156379"/>
                </a:lnTo>
                <a:lnTo>
                  <a:pt x="58430" y="158747"/>
                </a:lnTo>
                <a:lnTo>
                  <a:pt x="71993" y="159364"/>
                </a:lnTo>
                <a:lnTo>
                  <a:pt x="85435" y="159364"/>
                </a:lnTo>
                <a:lnTo>
                  <a:pt x="92156" y="158389"/>
                </a:lnTo>
                <a:lnTo>
                  <a:pt x="97916" y="157444"/>
                </a:lnTo>
                <a:lnTo>
                  <a:pt x="103677" y="155524"/>
                </a:lnTo>
                <a:lnTo>
                  <a:pt x="107518" y="154548"/>
                </a:lnTo>
                <a:lnTo>
                  <a:pt x="112318" y="153603"/>
                </a:lnTo>
                <a:lnTo>
                  <a:pt x="116159" y="151683"/>
                </a:lnTo>
                <a:lnTo>
                  <a:pt x="119039" y="150723"/>
                </a:lnTo>
                <a:lnTo>
                  <a:pt x="121919" y="149763"/>
                </a:lnTo>
                <a:lnTo>
                  <a:pt x="123840" y="148803"/>
                </a:lnTo>
                <a:lnTo>
                  <a:pt x="124800" y="147843"/>
                </a:lnTo>
                <a:lnTo>
                  <a:pt x="124800" y="146883"/>
                </a:lnTo>
                <a:lnTo>
                  <a:pt x="125760" y="146883"/>
                </a:lnTo>
                <a:lnTo>
                  <a:pt x="125760" y="145923"/>
                </a:lnTo>
                <a:lnTo>
                  <a:pt x="126720" y="144962"/>
                </a:lnTo>
                <a:lnTo>
                  <a:pt x="126720" y="141122"/>
                </a:lnTo>
                <a:lnTo>
                  <a:pt x="127680" y="140162"/>
                </a:lnTo>
                <a:lnTo>
                  <a:pt x="127680" y="135361"/>
                </a:lnTo>
                <a:lnTo>
                  <a:pt x="126720" y="133441"/>
                </a:lnTo>
                <a:lnTo>
                  <a:pt x="126720" y="129600"/>
                </a:lnTo>
                <a:lnTo>
                  <a:pt x="125760" y="128640"/>
                </a:lnTo>
                <a:lnTo>
                  <a:pt x="125760" y="127680"/>
                </a:lnTo>
                <a:lnTo>
                  <a:pt x="123840" y="127680"/>
                </a:lnTo>
                <a:lnTo>
                  <a:pt x="123840" y="126720"/>
                </a:lnTo>
                <a:lnTo>
                  <a:pt x="121919" y="126720"/>
                </a:lnTo>
                <a:lnTo>
                  <a:pt x="119999" y="127680"/>
                </a:lnTo>
                <a:lnTo>
                  <a:pt x="117119" y="128640"/>
                </a:lnTo>
                <a:lnTo>
                  <a:pt x="114239" y="129600"/>
                </a:lnTo>
                <a:lnTo>
                  <a:pt x="111358" y="131521"/>
                </a:lnTo>
                <a:lnTo>
                  <a:pt x="107518" y="132481"/>
                </a:lnTo>
                <a:lnTo>
                  <a:pt x="103677" y="134401"/>
                </a:lnTo>
                <a:lnTo>
                  <a:pt x="98877" y="135361"/>
                </a:lnTo>
                <a:lnTo>
                  <a:pt x="93116" y="136321"/>
                </a:lnTo>
                <a:lnTo>
                  <a:pt x="88331" y="137281"/>
                </a:lnTo>
                <a:lnTo>
                  <a:pt x="81610" y="138242"/>
                </a:lnTo>
                <a:lnTo>
                  <a:pt x="66248" y="138242"/>
                </a:lnTo>
                <a:lnTo>
                  <a:pt x="58567" y="136321"/>
                </a:lnTo>
                <a:lnTo>
                  <a:pt x="52806" y="134401"/>
                </a:lnTo>
                <a:lnTo>
                  <a:pt x="47045" y="131521"/>
                </a:lnTo>
                <a:lnTo>
                  <a:pt x="42245" y="128640"/>
                </a:lnTo>
                <a:lnTo>
                  <a:pt x="38404" y="123840"/>
                </a:lnTo>
                <a:lnTo>
                  <a:pt x="34564" y="119039"/>
                </a:lnTo>
                <a:lnTo>
                  <a:pt x="31683" y="113278"/>
                </a:lnTo>
                <a:lnTo>
                  <a:pt x="29763" y="107518"/>
                </a:lnTo>
                <a:lnTo>
                  <a:pt x="28803" y="100797"/>
                </a:lnTo>
                <a:lnTo>
                  <a:pt x="27843" y="93116"/>
                </a:lnTo>
                <a:lnTo>
                  <a:pt x="27843" y="85435"/>
                </a:lnTo>
                <a:lnTo>
                  <a:pt x="125760" y="85435"/>
                </a:lnTo>
                <a:lnTo>
                  <a:pt x="128640" y="84475"/>
                </a:lnTo>
                <a:lnTo>
                  <a:pt x="130561" y="82555"/>
                </a:lnTo>
                <a:lnTo>
                  <a:pt x="132481" y="80634"/>
                </a:lnTo>
                <a:lnTo>
                  <a:pt x="133441" y="77754"/>
                </a:lnTo>
                <a:lnTo>
                  <a:pt x="133441" y="739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" name="object 38"/>
          <p:cNvSpPr/>
          <p:nvPr/>
        </p:nvSpPr>
        <p:spPr>
          <a:xfrm>
            <a:off x="5879104" y="2070430"/>
            <a:ext cx="133426" cy="226557"/>
          </a:xfrm>
          <a:custGeom>
            <a:avLst/>
            <a:gdLst/>
            <a:ahLst/>
            <a:cxnLst/>
            <a:rect l="l" t="t" r="r" b="b"/>
            <a:pathLst>
              <a:path w="133426" h="226557">
                <a:moveTo>
                  <a:pt x="118064" y="224637"/>
                </a:moveTo>
                <a:lnTo>
                  <a:pt x="127665" y="224637"/>
                </a:lnTo>
                <a:lnTo>
                  <a:pt x="128625" y="223677"/>
                </a:lnTo>
                <a:lnTo>
                  <a:pt x="130545" y="223677"/>
                </a:lnTo>
                <a:lnTo>
                  <a:pt x="131505" y="222717"/>
                </a:lnTo>
                <a:lnTo>
                  <a:pt x="132466" y="222717"/>
                </a:lnTo>
                <a:lnTo>
                  <a:pt x="132466" y="221741"/>
                </a:lnTo>
                <a:lnTo>
                  <a:pt x="133426" y="221741"/>
                </a:lnTo>
                <a:lnTo>
                  <a:pt x="133426" y="3840"/>
                </a:lnTo>
                <a:lnTo>
                  <a:pt x="132466" y="2880"/>
                </a:lnTo>
                <a:lnTo>
                  <a:pt x="132466" y="1920"/>
                </a:lnTo>
                <a:lnTo>
                  <a:pt x="131505" y="1920"/>
                </a:lnTo>
                <a:lnTo>
                  <a:pt x="130545" y="960"/>
                </a:lnTo>
                <a:lnTo>
                  <a:pt x="129585" y="960"/>
                </a:lnTo>
                <a:lnTo>
                  <a:pt x="128625" y="0"/>
                </a:lnTo>
                <a:lnTo>
                  <a:pt x="113263" y="0"/>
                </a:lnTo>
                <a:lnTo>
                  <a:pt x="112318" y="960"/>
                </a:lnTo>
                <a:lnTo>
                  <a:pt x="109423" y="960"/>
                </a:lnTo>
                <a:lnTo>
                  <a:pt x="108478" y="1920"/>
                </a:lnTo>
                <a:lnTo>
                  <a:pt x="107518" y="1920"/>
                </a:lnTo>
                <a:lnTo>
                  <a:pt x="107518" y="2880"/>
                </a:lnTo>
                <a:lnTo>
                  <a:pt x="106542" y="3840"/>
                </a:lnTo>
                <a:lnTo>
                  <a:pt x="106542" y="89275"/>
                </a:lnTo>
                <a:lnTo>
                  <a:pt x="105576" y="88188"/>
                </a:lnTo>
                <a:lnTo>
                  <a:pt x="95852" y="79297"/>
                </a:lnTo>
                <a:lnTo>
                  <a:pt x="85435" y="72953"/>
                </a:lnTo>
                <a:lnTo>
                  <a:pt x="78714" y="69113"/>
                </a:lnTo>
                <a:lnTo>
                  <a:pt x="71033" y="67193"/>
                </a:lnTo>
                <a:lnTo>
                  <a:pt x="62392" y="67193"/>
                </a:lnTo>
                <a:lnTo>
                  <a:pt x="46862" y="68861"/>
                </a:lnTo>
                <a:lnTo>
                  <a:pt x="35509" y="72953"/>
                </a:lnTo>
                <a:lnTo>
                  <a:pt x="24503" y="80207"/>
                </a:lnTo>
                <a:lnTo>
                  <a:pt x="15346" y="89275"/>
                </a:lnTo>
                <a:lnTo>
                  <a:pt x="8285" y="102878"/>
                </a:lnTo>
                <a:lnTo>
                  <a:pt x="3840" y="115199"/>
                </a:lnTo>
                <a:lnTo>
                  <a:pt x="2026" y="122703"/>
                </a:lnTo>
                <a:lnTo>
                  <a:pt x="453" y="135190"/>
                </a:lnTo>
                <a:lnTo>
                  <a:pt x="0" y="148788"/>
                </a:lnTo>
                <a:lnTo>
                  <a:pt x="88" y="154387"/>
                </a:lnTo>
                <a:lnTo>
                  <a:pt x="990" y="167236"/>
                </a:lnTo>
                <a:lnTo>
                  <a:pt x="2880" y="179511"/>
                </a:lnTo>
                <a:lnTo>
                  <a:pt x="7240" y="192965"/>
                </a:lnTo>
                <a:lnTo>
                  <a:pt x="13441" y="203514"/>
                </a:lnTo>
                <a:lnTo>
                  <a:pt x="18227" y="211195"/>
                </a:lnTo>
                <a:lnTo>
                  <a:pt x="23987" y="216956"/>
                </a:lnTo>
                <a:lnTo>
                  <a:pt x="31668" y="220797"/>
                </a:lnTo>
                <a:lnTo>
                  <a:pt x="29748" y="174711"/>
                </a:lnTo>
                <a:lnTo>
                  <a:pt x="28788" y="167990"/>
                </a:lnTo>
                <a:lnTo>
                  <a:pt x="27828" y="160309"/>
                </a:lnTo>
                <a:lnTo>
                  <a:pt x="27828" y="132481"/>
                </a:lnTo>
                <a:lnTo>
                  <a:pt x="29748" y="125760"/>
                </a:lnTo>
                <a:lnTo>
                  <a:pt x="30708" y="119039"/>
                </a:lnTo>
                <a:lnTo>
                  <a:pt x="32628" y="113278"/>
                </a:lnTo>
                <a:lnTo>
                  <a:pt x="35509" y="107518"/>
                </a:lnTo>
                <a:lnTo>
                  <a:pt x="39349" y="102717"/>
                </a:lnTo>
                <a:lnTo>
                  <a:pt x="43190" y="97916"/>
                </a:lnTo>
                <a:lnTo>
                  <a:pt x="47030" y="95036"/>
                </a:lnTo>
                <a:lnTo>
                  <a:pt x="51831" y="92156"/>
                </a:lnTo>
                <a:lnTo>
                  <a:pt x="57591" y="90236"/>
                </a:lnTo>
                <a:lnTo>
                  <a:pt x="71993" y="90236"/>
                </a:lnTo>
                <a:lnTo>
                  <a:pt x="78714" y="93116"/>
                </a:lnTo>
                <a:lnTo>
                  <a:pt x="85435" y="96956"/>
                </a:lnTo>
                <a:lnTo>
                  <a:pt x="88500" y="99240"/>
                </a:lnTo>
                <a:lnTo>
                  <a:pt x="97601" y="107318"/>
                </a:lnTo>
                <a:lnTo>
                  <a:pt x="106542" y="118079"/>
                </a:lnTo>
                <a:lnTo>
                  <a:pt x="106542" y="175671"/>
                </a:lnTo>
                <a:lnTo>
                  <a:pt x="102702" y="181432"/>
                </a:lnTo>
                <a:lnTo>
                  <a:pt x="98861" y="185272"/>
                </a:lnTo>
                <a:lnTo>
                  <a:pt x="95036" y="189113"/>
                </a:lnTo>
                <a:lnTo>
                  <a:pt x="91196" y="192953"/>
                </a:lnTo>
                <a:lnTo>
                  <a:pt x="87355" y="195833"/>
                </a:lnTo>
                <a:lnTo>
                  <a:pt x="83515" y="197754"/>
                </a:lnTo>
                <a:lnTo>
                  <a:pt x="80634" y="199674"/>
                </a:lnTo>
                <a:lnTo>
                  <a:pt x="76794" y="201594"/>
                </a:lnTo>
                <a:lnTo>
                  <a:pt x="73913" y="202554"/>
                </a:lnTo>
                <a:lnTo>
                  <a:pt x="70073" y="203514"/>
                </a:lnTo>
                <a:lnTo>
                  <a:pt x="67193" y="204475"/>
                </a:lnTo>
                <a:lnTo>
                  <a:pt x="56631" y="204475"/>
                </a:lnTo>
                <a:lnTo>
                  <a:pt x="50871" y="202554"/>
                </a:lnTo>
                <a:lnTo>
                  <a:pt x="46070" y="199674"/>
                </a:lnTo>
                <a:lnTo>
                  <a:pt x="41269" y="195833"/>
                </a:lnTo>
                <a:lnTo>
                  <a:pt x="37429" y="191993"/>
                </a:lnTo>
                <a:lnTo>
                  <a:pt x="34549" y="186232"/>
                </a:lnTo>
                <a:lnTo>
                  <a:pt x="33440" y="221641"/>
                </a:lnTo>
                <a:lnTo>
                  <a:pt x="45051" y="225328"/>
                </a:lnTo>
                <a:lnTo>
                  <a:pt x="58552" y="226557"/>
                </a:lnTo>
                <a:lnTo>
                  <a:pt x="61154" y="226517"/>
                </a:lnTo>
                <a:lnTo>
                  <a:pt x="74177" y="224714"/>
                </a:lnTo>
                <a:lnTo>
                  <a:pt x="85435" y="219836"/>
                </a:lnTo>
                <a:lnTo>
                  <a:pt x="89847" y="217243"/>
                </a:lnTo>
                <a:lnTo>
                  <a:pt x="99843" y="210008"/>
                </a:lnTo>
                <a:lnTo>
                  <a:pt x="109423" y="200634"/>
                </a:lnTo>
                <a:lnTo>
                  <a:pt x="109423" y="220797"/>
                </a:lnTo>
                <a:lnTo>
                  <a:pt x="110383" y="221741"/>
                </a:lnTo>
                <a:lnTo>
                  <a:pt x="111358" y="222717"/>
                </a:lnTo>
                <a:lnTo>
                  <a:pt x="111358" y="223677"/>
                </a:lnTo>
                <a:lnTo>
                  <a:pt x="113263" y="223677"/>
                </a:lnTo>
                <a:lnTo>
                  <a:pt x="115199" y="224637"/>
                </a:lnTo>
                <a:lnTo>
                  <a:pt x="118064" y="2246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" name="object 39"/>
          <p:cNvSpPr/>
          <p:nvPr/>
        </p:nvSpPr>
        <p:spPr>
          <a:xfrm>
            <a:off x="5908852" y="2245141"/>
            <a:ext cx="4800" cy="46929"/>
          </a:xfrm>
          <a:custGeom>
            <a:avLst/>
            <a:gdLst/>
            <a:ahLst/>
            <a:cxnLst/>
            <a:rect l="l" t="t" r="r" b="b"/>
            <a:pathLst>
              <a:path w="4800" h="46929">
                <a:moveTo>
                  <a:pt x="1920" y="5760"/>
                </a:moveTo>
                <a:lnTo>
                  <a:pt x="0" y="0"/>
                </a:lnTo>
                <a:lnTo>
                  <a:pt x="1920" y="46085"/>
                </a:lnTo>
                <a:lnTo>
                  <a:pt x="3692" y="46929"/>
                </a:lnTo>
                <a:lnTo>
                  <a:pt x="4800" y="11521"/>
                </a:lnTo>
                <a:lnTo>
                  <a:pt x="192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" name="object 40"/>
          <p:cNvSpPr/>
          <p:nvPr/>
        </p:nvSpPr>
        <p:spPr>
          <a:xfrm>
            <a:off x="6467551" y="4439640"/>
            <a:ext cx="29763" cy="50871"/>
          </a:xfrm>
          <a:custGeom>
            <a:avLst/>
            <a:gdLst/>
            <a:ahLst/>
            <a:cxnLst/>
            <a:rect l="l" t="t" r="r" b="b"/>
            <a:pathLst>
              <a:path w="29763" h="50871">
                <a:moveTo>
                  <a:pt x="11521" y="0"/>
                </a:moveTo>
                <a:lnTo>
                  <a:pt x="1935" y="19202"/>
                </a:lnTo>
                <a:lnTo>
                  <a:pt x="6720" y="20147"/>
                </a:lnTo>
                <a:lnTo>
                  <a:pt x="10561" y="20147"/>
                </a:lnTo>
                <a:lnTo>
                  <a:pt x="12496" y="21107"/>
                </a:lnTo>
                <a:lnTo>
                  <a:pt x="16337" y="23042"/>
                </a:lnTo>
                <a:lnTo>
                  <a:pt x="19202" y="24947"/>
                </a:lnTo>
                <a:lnTo>
                  <a:pt x="21122" y="27828"/>
                </a:lnTo>
                <a:lnTo>
                  <a:pt x="23042" y="30708"/>
                </a:lnTo>
                <a:lnTo>
                  <a:pt x="24002" y="32628"/>
                </a:lnTo>
                <a:lnTo>
                  <a:pt x="24002" y="39349"/>
                </a:lnTo>
                <a:lnTo>
                  <a:pt x="23042" y="42230"/>
                </a:lnTo>
                <a:lnTo>
                  <a:pt x="20177" y="44150"/>
                </a:lnTo>
                <a:lnTo>
                  <a:pt x="18242" y="46070"/>
                </a:lnTo>
                <a:lnTo>
                  <a:pt x="16337" y="47030"/>
                </a:lnTo>
                <a:lnTo>
                  <a:pt x="9616" y="47030"/>
                </a:lnTo>
                <a:lnTo>
                  <a:pt x="7680" y="45110"/>
                </a:lnTo>
                <a:lnTo>
                  <a:pt x="5775" y="44150"/>
                </a:lnTo>
                <a:lnTo>
                  <a:pt x="4815" y="44150"/>
                </a:lnTo>
                <a:lnTo>
                  <a:pt x="4815" y="43190"/>
                </a:lnTo>
                <a:lnTo>
                  <a:pt x="1935" y="43190"/>
                </a:lnTo>
                <a:lnTo>
                  <a:pt x="1935" y="44150"/>
                </a:lnTo>
                <a:lnTo>
                  <a:pt x="975" y="44150"/>
                </a:lnTo>
                <a:lnTo>
                  <a:pt x="975" y="45110"/>
                </a:lnTo>
                <a:lnTo>
                  <a:pt x="0" y="45110"/>
                </a:lnTo>
                <a:lnTo>
                  <a:pt x="0" y="47030"/>
                </a:lnTo>
                <a:lnTo>
                  <a:pt x="975" y="47990"/>
                </a:lnTo>
                <a:lnTo>
                  <a:pt x="1935" y="49911"/>
                </a:lnTo>
                <a:lnTo>
                  <a:pt x="3840" y="50871"/>
                </a:lnTo>
                <a:lnTo>
                  <a:pt x="11521" y="50871"/>
                </a:lnTo>
                <a:lnTo>
                  <a:pt x="14401" y="49911"/>
                </a:lnTo>
                <a:lnTo>
                  <a:pt x="17282" y="48950"/>
                </a:lnTo>
                <a:lnTo>
                  <a:pt x="19202" y="47990"/>
                </a:lnTo>
                <a:lnTo>
                  <a:pt x="21122" y="47030"/>
                </a:lnTo>
                <a:lnTo>
                  <a:pt x="23042" y="45110"/>
                </a:lnTo>
                <a:lnTo>
                  <a:pt x="24963" y="43190"/>
                </a:lnTo>
                <a:lnTo>
                  <a:pt x="25923" y="41269"/>
                </a:lnTo>
                <a:lnTo>
                  <a:pt x="26883" y="39349"/>
                </a:lnTo>
                <a:lnTo>
                  <a:pt x="27843" y="37429"/>
                </a:lnTo>
                <a:lnTo>
                  <a:pt x="28803" y="34549"/>
                </a:lnTo>
                <a:lnTo>
                  <a:pt x="28803" y="27828"/>
                </a:lnTo>
                <a:lnTo>
                  <a:pt x="26883" y="23987"/>
                </a:lnTo>
                <a:lnTo>
                  <a:pt x="24002" y="20147"/>
                </a:lnTo>
                <a:lnTo>
                  <a:pt x="20177" y="16322"/>
                </a:lnTo>
                <a:lnTo>
                  <a:pt x="14401" y="14386"/>
                </a:lnTo>
                <a:lnTo>
                  <a:pt x="8656" y="13426"/>
                </a:lnTo>
                <a:lnTo>
                  <a:pt x="11521" y="6705"/>
                </a:lnTo>
                <a:lnTo>
                  <a:pt x="26883" y="6705"/>
                </a:lnTo>
                <a:lnTo>
                  <a:pt x="29763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" name="object 41"/>
          <p:cNvSpPr/>
          <p:nvPr/>
        </p:nvSpPr>
        <p:spPr>
          <a:xfrm>
            <a:off x="6504995" y="4438680"/>
            <a:ext cx="28803" cy="51831"/>
          </a:xfrm>
          <a:custGeom>
            <a:avLst/>
            <a:gdLst/>
            <a:ahLst/>
            <a:cxnLst/>
            <a:rect l="l" t="t" r="r" b="b"/>
            <a:pathLst>
              <a:path w="28803" h="51831">
                <a:moveTo>
                  <a:pt x="8641" y="24947"/>
                </a:moveTo>
                <a:lnTo>
                  <a:pt x="8641" y="25907"/>
                </a:lnTo>
                <a:lnTo>
                  <a:pt x="11521" y="25907"/>
                </a:lnTo>
                <a:lnTo>
                  <a:pt x="13441" y="26868"/>
                </a:lnTo>
                <a:lnTo>
                  <a:pt x="15361" y="27843"/>
                </a:lnTo>
                <a:lnTo>
                  <a:pt x="17282" y="28788"/>
                </a:lnTo>
                <a:lnTo>
                  <a:pt x="19202" y="28788"/>
                </a:lnTo>
                <a:lnTo>
                  <a:pt x="20162" y="29748"/>
                </a:lnTo>
                <a:lnTo>
                  <a:pt x="20162" y="30708"/>
                </a:lnTo>
                <a:lnTo>
                  <a:pt x="21122" y="31668"/>
                </a:lnTo>
                <a:lnTo>
                  <a:pt x="22082" y="33588"/>
                </a:lnTo>
                <a:lnTo>
                  <a:pt x="23042" y="35509"/>
                </a:lnTo>
                <a:lnTo>
                  <a:pt x="23042" y="41269"/>
                </a:lnTo>
                <a:lnTo>
                  <a:pt x="22082" y="44150"/>
                </a:lnTo>
                <a:lnTo>
                  <a:pt x="20162" y="46070"/>
                </a:lnTo>
                <a:lnTo>
                  <a:pt x="18242" y="47990"/>
                </a:lnTo>
                <a:lnTo>
                  <a:pt x="16322" y="48950"/>
                </a:lnTo>
                <a:lnTo>
                  <a:pt x="11521" y="48950"/>
                </a:lnTo>
                <a:lnTo>
                  <a:pt x="10561" y="47990"/>
                </a:lnTo>
                <a:lnTo>
                  <a:pt x="9601" y="47990"/>
                </a:lnTo>
                <a:lnTo>
                  <a:pt x="7680" y="47030"/>
                </a:lnTo>
                <a:lnTo>
                  <a:pt x="6720" y="46070"/>
                </a:lnTo>
                <a:lnTo>
                  <a:pt x="4800" y="46070"/>
                </a:lnTo>
                <a:lnTo>
                  <a:pt x="4800" y="45110"/>
                </a:lnTo>
                <a:lnTo>
                  <a:pt x="1920" y="45110"/>
                </a:lnTo>
                <a:lnTo>
                  <a:pt x="1920" y="46070"/>
                </a:lnTo>
                <a:lnTo>
                  <a:pt x="960" y="46070"/>
                </a:lnTo>
                <a:lnTo>
                  <a:pt x="960" y="47030"/>
                </a:lnTo>
                <a:lnTo>
                  <a:pt x="0" y="47030"/>
                </a:lnTo>
                <a:lnTo>
                  <a:pt x="0" y="48950"/>
                </a:lnTo>
                <a:lnTo>
                  <a:pt x="960" y="49911"/>
                </a:lnTo>
                <a:lnTo>
                  <a:pt x="1920" y="50871"/>
                </a:lnTo>
                <a:lnTo>
                  <a:pt x="2880" y="51831"/>
                </a:lnTo>
                <a:lnTo>
                  <a:pt x="15361" y="51831"/>
                </a:lnTo>
                <a:lnTo>
                  <a:pt x="21122" y="49911"/>
                </a:lnTo>
                <a:lnTo>
                  <a:pt x="24963" y="46070"/>
                </a:lnTo>
                <a:lnTo>
                  <a:pt x="26883" y="42230"/>
                </a:lnTo>
                <a:lnTo>
                  <a:pt x="28803" y="39349"/>
                </a:lnTo>
                <a:lnTo>
                  <a:pt x="28803" y="31668"/>
                </a:lnTo>
                <a:lnTo>
                  <a:pt x="27843" y="28788"/>
                </a:lnTo>
                <a:lnTo>
                  <a:pt x="25923" y="26868"/>
                </a:lnTo>
                <a:lnTo>
                  <a:pt x="24963" y="24947"/>
                </a:lnTo>
                <a:lnTo>
                  <a:pt x="22082" y="23027"/>
                </a:lnTo>
                <a:lnTo>
                  <a:pt x="19202" y="21107"/>
                </a:lnTo>
                <a:lnTo>
                  <a:pt x="24002" y="17282"/>
                </a:lnTo>
                <a:lnTo>
                  <a:pt x="25923" y="14386"/>
                </a:lnTo>
                <a:lnTo>
                  <a:pt x="25923" y="7665"/>
                </a:lnTo>
                <a:lnTo>
                  <a:pt x="24963" y="5760"/>
                </a:lnTo>
                <a:lnTo>
                  <a:pt x="24002" y="3840"/>
                </a:lnTo>
                <a:lnTo>
                  <a:pt x="21122" y="1920"/>
                </a:lnTo>
                <a:lnTo>
                  <a:pt x="18242" y="0"/>
                </a:lnTo>
                <a:lnTo>
                  <a:pt x="11521" y="0"/>
                </a:lnTo>
                <a:lnTo>
                  <a:pt x="8641" y="960"/>
                </a:lnTo>
                <a:lnTo>
                  <a:pt x="6720" y="2880"/>
                </a:lnTo>
                <a:lnTo>
                  <a:pt x="3840" y="4800"/>
                </a:lnTo>
                <a:lnTo>
                  <a:pt x="1920" y="7665"/>
                </a:lnTo>
                <a:lnTo>
                  <a:pt x="960" y="10561"/>
                </a:lnTo>
                <a:lnTo>
                  <a:pt x="1920" y="11506"/>
                </a:lnTo>
                <a:lnTo>
                  <a:pt x="4800" y="7665"/>
                </a:lnTo>
                <a:lnTo>
                  <a:pt x="7680" y="4800"/>
                </a:lnTo>
                <a:lnTo>
                  <a:pt x="14401" y="4800"/>
                </a:lnTo>
                <a:lnTo>
                  <a:pt x="16322" y="5760"/>
                </a:lnTo>
                <a:lnTo>
                  <a:pt x="17282" y="7665"/>
                </a:lnTo>
                <a:lnTo>
                  <a:pt x="19202" y="9601"/>
                </a:lnTo>
                <a:lnTo>
                  <a:pt x="20162" y="11506"/>
                </a:lnTo>
                <a:lnTo>
                  <a:pt x="20162" y="15346"/>
                </a:lnTo>
                <a:lnTo>
                  <a:pt x="19202" y="17282"/>
                </a:lnTo>
                <a:lnTo>
                  <a:pt x="18242" y="19187"/>
                </a:lnTo>
                <a:lnTo>
                  <a:pt x="18242" y="20162"/>
                </a:lnTo>
                <a:lnTo>
                  <a:pt x="16322" y="22067"/>
                </a:lnTo>
                <a:lnTo>
                  <a:pt x="14401" y="23027"/>
                </a:lnTo>
                <a:lnTo>
                  <a:pt x="12481" y="24002"/>
                </a:lnTo>
                <a:lnTo>
                  <a:pt x="10561" y="24947"/>
                </a:lnTo>
                <a:lnTo>
                  <a:pt x="8641" y="249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" name="object 42"/>
          <p:cNvSpPr/>
          <p:nvPr/>
        </p:nvSpPr>
        <p:spPr>
          <a:xfrm>
            <a:off x="654795" y="6355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" name="object 43"/>
          <p:cNvSpPr/>
          <p:nvPr/>
        </p:nvSpPr>
        <p:spPr>
          <a:xfrm>
            <a:off x="1601464" y="5759881"/>
            <a:ext cx="109438" cy="209275"/>
          </a:xfrm>
          <a:custGeom>
            <a:avLst/>
            <a:gdLst/>
            <a:ahLst/>
            <a:cxnLst/>
            <a:rect l="l" t="t" r="r" b="b"/>
            <a:pathLst>
              <a:path w="109438" h="209275">
                <a:moveTo>
                  <a:pt x="26883" y="206380"/>
                </a:moveTo>
                <a:lnTo>
                  <a:pt x="27843" y="205435"/>
                </a:lnTo>
                <a:lnTo>
                  <a:pt x="27843" y="117119"/>
                </a:lnTo>
                <a:lnTo>
                  <a:pt x="101757" y="117119"/>
                </a:lnTo>
                <a:lnTo>
                  <a:pt x="102717" y="116159"/>
                </a:lnTo>
                <a:lnTo>
                  <a:pt x="103677" y="115199"/>
                </a:lnTo>
                <a:lnTo>
                  <a:pt x="104637" y="114239"/>
                </a:lnTo>
                <a:lnTo>
                  <a:pt x="104637" y="111358"/>
                </a:lnTo>
                <a:lnTo>
                  <a:pt x="105597" y="109438"/>
                </a:lnTo>
                <a:lnTo>
                  <a:pt x="105597" y="101757"/>
                </a:lnTo>
                <a:lnTo>
                  <a:pt x="104637" y="100797"/>
                </a:lnTo>
                <a:lnTo>
                  <a:pt x="104637" y="97916"/>
                </a:lnTo>
                <a:lnTo>
                  <a:pt x="103677" y="96956"/>
                </a:lnTo>
                <a:lnTo>
                  <a:pt x="103677" y="95996"/>
                </a:lnTo>
                <a:lnTo>
                  <a:pt x="102717" y="95036"/>
                </a:lnTo>
                <a:lnTo>
                  <a:pt x="101757" y="95036"/>
                </a:lnTo>
                <a:lnTo>
                  <a:pt x="100797" y="94076"/>
                </a:lnTo>
                <a:lnTo>
                  <a:pt x="27843" y="94076"/>
                </a:lnTo>
                <a:lnTo>
                  <a:pt x="27843" y="24002"/>
                </a:lnTo>
                <a:lnTo>
                  <a:pt x="104637" y="24002"/>
                </a:lnTo>
                <a:lnTo>
                  <a:pt x="105597" y="23042"/>
                </a:lnTo>
                <a:lnTo>
                  <a:pt x="106558" y="23042"/>
                </a:lnTo>
                <a:lnTo>
                  <a:pt x="106558" y="22082"/>
                </a:lnTo>
                <a:lnTo>
                  <a:pt x="107518" y="22082"/>
                </a:lnTo>
                <a:lnTo>
                  <a:pt x="108478" y="21107"/>
                </a:lnTo>
                <a:lnTo>
                  <a:pt x="108478" y="20162"/>
                </a:lnTo>
                <a:lnTo>
                  <a:pt x="109438" y="19202"/>
                </a:lnTo>
                <a:lnTo>
                  <a:pt x="109438" y="6720"/>
                </a:lnTo>
                <a:lnTo>
                  <a:pt x="108478" y="4800"/>
                </a:lnTo>
                <a:lnTo>
                  <a:pt x="108478" y="2880"/>
                </a:lnTo>
                <a:lnTo>
                  <a:pt x="107518" y="1920"/>
                </a:lnTo>
                <a:lnTo>
                  <a:pt x="106558" y="960"/>
                </a:lnTo>
                <a:lnTo>
                  <a:pt x="105597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3840"/>
                </a:lnTo>
                <a:lnTo>
                  <a:pt x="0" y="6720"/>
                </a:lnTo>
                <a:lnTo>
                  <a:pt x="0" y="206380"/>
                </a:lnTo>
                <a:lnTo>
                  <a:pt x="960" y="207355"/>
                </a:lnTo>
                <a:lnTo>
                  <a:pt x="1920" y="208315"/>
                </a:lnTo>
                <a:lnTo>
                  <a:pt x="3840" y="208315"/>
                </a:lnTo>
                <a:lnTo>
                  <a:pt x="4800" y="209275"/>
                </a:lnTo>
                <a:lnTo>
                  <a:pt x="22082" y="209275"/>
                </a:lnTo>
                <a:lnTo>
                  <a:pt x="24003" y="208315"/>
                </a:lnTo>
                <a:lnTo>
                  <a:pt x="25923" y="208315"/>
                </a:lnTo>
                <a:lnTo>
                  <a:pt x="26883" y="207355"/>
                </a:lnTo>
                <a:lnTo>
                  <a:pt x="26883" y="206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/>
          <p:nvPr/>
        </p:nvSpPr>
        <p:spPr>
          <a:xfrm>
            <a:off x="1750268" y="5811713"/>
            <a:ext cx="84475" cy="157444"/>
          </a:xfrm>
          <a:custGeom>
            <a:avLst/>
            <a:gdLst/>
            <a:ahLst/>
            <a:cxnLst/>
            <a:rect l="l" t="t" r="r" b="b"/>
            <a:pathLst>
              <a:path w="84475" h="157444">
                <a:moveTo>
                  <a:pt x="25923" y="154548"/>
                </a:moveTo>
                <a:lnTo>
                  <a:pt x="26883" y="153603"/>
                </a:lnTo>
                <a:lnTo>
                  <a:pt x="26883" y="57607"/>
                </a:lnTo>
                <a:lnTo>
                  <a:pt x="30723" y="51846"/>
                </a:lnTo>
                <a:lnTo>
                  <a:pt x="33604" y="46085"/>
                </a:lnTo>
                <a:lnTo>
                  <a:pt x="36484" y="42245"/>
                </a:lnTo>
                <a:lnTo>
                  <a:pt x="40325" y="38404"/>
                </a:lnTo>
                <a:lnTo>
                  <a:pt x="43190" y="34564"/>
                </a:lnTo>
                <a:lnTo>
                  <a:pt x="46070" y="32644"/>
                </a:lnTo>
                <a:lnTo>
                  <a:pt x="48950" y="29763"/>
                </a:lnTo>
                <a:lnTo>
                  <a:pt x="51831" y="27843"/>
                </a:lnTo>
                <a:lnTo>
                  <a:pt x="53751" y="26883"/>
                </a:lnTo>
                <a:lnTo>
                  <a:pt x="56631" y="25923"/>
                </a:lnTo>
                <a:lnTo>
                  <a:pt x="68153" y="25923"/>
                </a:lnTo>
                <a:lnTo>
                  <a:pt x="70073" y="26883"/>
                </a:lnTo>
                <a:lnTo>
                  <a:pt x="71993" y="26883"/>
                </a:lnTo>
                <a:lnTo>
                  <a:pt x="72953" y="27843"/>
                </a:lnTo>
                <a:lnTo>
                  <a:pt x="74874" y="27843"/>
                </a:lnTo>
                <a:lnTo>
                  <a:pt x="76794" y="28803"/>
                </a:lnTo>
                <a:lnTo>
                  <a:pt x="77754" y="28803"/>
                </a:lnTo>
                <a:lnTo>
                  <a:pt x="78714" y="29763"/>
                </a:lnTo>
                <a:lnTo>
                  <a:pt x="82555" y="29763"/>
                </a:lnTo>
                <a:lnTo>
                  <a:pt x="82555" y="28803"/>
                </a:lnTo>
                <a:lnTo>
                  <a:pt x="83515" y="28803"/>
                </a:lnTo>
                <a:lnTo>
                  <a:pt x="83515" y="27843"/>
                </a:lnTo>
                <a:lnTo>
                  <a:pt x="84475" y="26883"/>
                </a:lnTo>
                <a:lnTo>
                  <a:pt x="84475" y="6720"/>
                </a:lnTo>
                <a:lnTo>
                  <a:pt x="83515" y="6720"/>
                </a:lnTo>
                <a:lnTo>
                  <a:pt x="83515" y="4800"/>
                </a:lnTo>
                <a:lnTo>
                  <a:pt x="82555" y="4800"/>
                </a:lnTo>
                <a:lnTo>
                  <a:pt x="81594" y="3840"/>
                </a:lnTo>
                <a:lnTo>
                  <a:pt x="80634" y="3840"/>
                </a:lnTo>
                <a:lnTo>
                  <a:pt x="79674" y="2880"/>
                </a:lnTo>
                <a:lnTo>
                  <a:pt x="77754" y="1920"/>
                </a:lnTo>
                <a:lnTo>
                  <a:pt x="73914" y="1920"/>
                </a:lnTo>
                <a:lnTo>
                  <a:pt x="71993" y="960"/>
                </a:lnTo>
                <a:lnTo>
                  <a:pt x="68153" y="960"/>
                </a:lnTo>
                <a:lnTo>
                  <a:pt x="66233" y="0"/>
                </a:lnTo>
                <a:lnTo>
                  <a:pt x="60472" y="0"/>
                </a:lnTo>
                <a:lnTo>
                  <a:pt x="57591" y="960"/>
                </a:lnTo>
                <a:lnTo>
                  <a:pt x="54711" y="1920"/>
                </a:lnTo>
                <a:lnTo>
                  <a:pt x="50871" y="2880"/>
                </a:lnTo>
                <a:lnTo>
                  <a:pt x="47990" y="3840"/>
                </a:lnTo>
                <a:lnTo>
                  <a:pt x="45110" y="5760"/>
                </a:lnTo>
                <a:lnTo>
                  <a:pt x="42230" y="8641"/>
                </a:lnTo>
                <a:lnTo>
                  <a:pt x="38389" y="11521"/>
                </a:lnTo>
                <a:lnTo>
                  <a:pt x="35509" y="14401"/>
                </a:lnTo>
                <a:lnTo>
                  <a:pt x="31668" y="18242"/>
                </a:lnTo>
                <a:lnTo>
                  <a:pt x="27828" y="23042"/>
                </a:lnTo>
                <a:lnTo>
                  <a:pt x="23987" y="28803"/>
                </a:lnTo>
                <a:lnTo>
                  <a:pt x="23987" y="576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07" y="3840"/>
                </a:lnTo>
                <a:lnTo>
                  <a:pt x="20162" y="2880"/>
                </a:lnTo>
                <a:lnTo>
                  <a:pt x="480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lnTo>
                  <a:pt x="1920" y="156484"/>
                </a:lnTo>
                <a:lnTo>
                  <a:pt x="2880" y="156484"/>
                </a:lnTo>
                <a:lnTo>
                  <a:pt x="3840" y="157444"/>
                </a:lnTo>
                <a:lnTo>
                  <a:pt x="21107" y="157444"/>
                </a:lnTo>
                <a:lnTo>
                  <a:pt x="23042" y="156484"/>
                </a:lnTo>
                <a:lnTo>
                  <a:pt x="24947" y="156484"/>
                </a:lnTo>
                <a:lnTo>
                  <a:pt x="25923" y="155524"/>
                </a:lnTo>
                <a:lnTo>
                  <a:pt x="25923" y="1545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" name="object 45"/>
          <p:cNvSpPr/>
          <p:nvPr/>
        </p:nvSpPr>
        <p:spPr>
          <a:xfrm>
            <a:off x="1876973" y="5933633"/>
            <a:ext cx="7696" cy="37444"/>
          </a:xfrm>
          <a:custGeom>
            <a:avLst/>
            <a:gdLst/>
            <a:ahLst/>
            <a:cxnLst/>
            <a:rect l="l" t="t" r="r" b="b"/>
            <a:pathLst>
              <a:path w="7696" h="37444">
                <a:moveTo>
                  <a:pt x="1935" y="5760"/>
                </a:moveTo>
                <a:lnTo>
                  <a:pt x="0" y="0"/>
                </a:lnTo>
                <a:lnTo>
                  <a:pt x="1935" y="34564"/>
                </a:lnTo>
                <a:lnTo>
                  <a:pt x="7696" y="37444"/>
                </a:lnTo>
                <a:lnTo>
                  <a:pt x="6720" y="10561"/>
                </a:lnTo>
                <a:lnTo>
                  <a:pt x="1935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/>
          <p:nvPr/>
        </p:nvSpPr>
        <p:spPr>
          <a:xfrm>
            <a:off x="1849145" y="5811713"/>
            <a:ext cx="119039" cy="160324"/>
          </a:xfrm>
          <a:custGeom>
            <a:avLst/>
            <a:gdLst/>
            <a:ahLst/>
            <a:cxnLst/>
            <a:rect l="l" t="t" r="r" b="b"/>
            <a:pathLst>
              <a:path w="119039" h="160324">
                <a:moveTo>
                  <a:pt x="7680" y="29763"/>
                </a:moveTo>
                <a:lnTo>
                  <a:pt x="7680" y="33604"/>
                </a:lnTo>
                <a:lnTo>
                  <a:pt x="8641" y="34564"/>
                </a:lnTo>
                <a:lnTo>
                  <a:pt x="8641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7444"/>
                </a:lnTo>
                <a:lnTo>
                  <a:pt x="15361" y="36484"/>
                </a:lnTo>
                <a:lnTo>
                  <a:pt x="18242" y="34564"/>
                </a:lnTo>
                <a:lnTo>
                  <a:pt x="21122" y="33604"/>
                </a:lnTo>
                <a:lnTo>
                  <a:pt x="23987" y="31683"/>
                </a:lnTo>
                <a:lnTo>
                  <a:pt x="27828" y="29763"/>
                </a:lnTo>
                <a:lnTo>
                  <a:pt x="32644" y="27843"/>
                </a:lnTo>
                <a:lnTo>
                  <a:pt x="36484" y="25923"/>
                </a:lnTo>
                <a:lnTo>
                  <a:pt x="42230" y="24002"/>
                </a:lnTo>
                <a:lnTo>
                  <a:pt x="47030" y="23042"/>
                </a:lnTo>
                <a:lnTo>
                  <a:pt x="52791" y="22082"/>
                </a:lnTo>
                <a:lnTo>
                  <a:pt x="66233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967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196" y="41285"/>
                </a:lnTo>
                <a:lnTo>
                  <a:pt x="92156" y="46085"/>
                </a:lnTo>
                <a:lnTo>
                  <a:pt x="93116" y="50886"/>
                </a:lnTo>
                <a:lnTo>
                  <a:pt x="93116" y="67193"/>
                </a:lnTo>
                <a:lnTo>
                  <a:pt x="72953" y="67193"/>
                </a:lnTo>
                <a:lnTo>
                  <a:pt x="66918" y="67369"/>
                </a:lnTo>
                <a:lnTo>
                  <a:pt x="54176" y="68809"/>
                </a:lnTo>
                <a:lnTo>
                  <a:pt x="42230" y="71033"/>
                </a:lnTo>
                <a:lnTo>
                  <a:pt x="33588" y="72969"/>
                </a:lnTo>
                <a:lnTo>
                  <a:pt x="25923" y="75849"/>
                </a:lnTo>
                <a:lnTo>
                  <a:pt x="19202" y="79689"/>
                </a:lnTo>
                <a:lnTo>
                  <a:pt x="13441" y="83530"/>
                </a:lnTo>
                <a:lnTo>
                  <a:pt x="8641" y="88315"/>
                </a:lnTo>
                <a:lnTo>
                  <a:pt x="480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3840" y="134401"/>
                </a:lnTo>
                <a:lnTo>
                  <a:pt x="5760" y="140162"/>
                </a:lnTo>
                <a:lnTo>
                  <a:pt x="9601" y="144962"/>
                </a:lnTo>
                <a:lnTo>
                  <a:pt x="13441" y="147843"/>
                </a:lnTo>
                <a:lnTo>
                  <a:pt x="18242" y="152643"/>
                </a:lnTo>
                <a:lnTo>
                  <a:pt x="23027" y="154548"/>
                </a:lnTo>
                <a:lnTo>
                  <a:pt x="29763" y="156484"/>
                </a:lnTo>
                <a:lnTo>
                  <a:pt x="27828" y="121920"/>
                </a:lnTo>
                <a:lnTo>
                  <a:pt x="27828" y="105597"/>
                </a:lnTo>
                <a:lnTo>
                  <a:pt x="29763" y="102717"/>
                </a:lnTo>
                <a:lnTo>
                  <a:pt x="31668" y="98877"/>
                </a:lnTo>
                <a:lnTo>
                  <a:pt x="34549" y="95996"/>
                </a:lnTo>
                <a:lnTo>
                  <a:pt x="37429" y="94076"/>
                </a:lnTo>
                <a:lnTo>
                  <a:pt x="41269" y="91196"/>
                </a:lnTo>
                <a:lnTo>
                  <a:pt x="46070" y="90236"/>
                </a:lnTo>
                <a:lnTo>
                  <a:pt x="50871" y="88315"/>
                </a:lnTo>
                <a:lnTo>
                  <a:pt x="56631" y="87370"/>
                </a:lnTo>
                <a:lnTo>
                  <a:pt x="6335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79674" y="130561"/>
                </a:lnTo>
                <a:lnTo>
                  <a:pt x="73914" y="133441"/>
                </a:lnTo>
                <a:lnTo>
                  <a:pt x="68153" y="137281"/>
                </a:lnTo>
                <a:lnTo>
                  <a:pt x="61432" y="139202"/>
                </a:lnTo>
                <a:lnTo>
                  <a:pt x="46070" y="139202"/>
                </a:lnTo>
                <a:lnTo>
                  <a:pt x="39364" y="137281"/>
                </a:lnTo>
                <a:lnTo>
                  <a:pt x="34549" y="132481"/>
                </a:lnTo>
                <a:lnTo>
                  <a:pt x="35524" y="159364"/>
                </a:lnTo>
                <a:lnTo>
                  <a:pt x="43205" y="160324"/>
                </a:lnTo>
                <a:lnTo>
                  <a:pt x="59512" y="160324"/>
                </a:lnTo>
                <a:lnTo>
                  <a:pt x="67193" y="158389"/>
                </a:lnTo>
                <a:lnTo>
                  <a:pt x="74874" y="154548"/>
                </a:lnTo>
                <a:lnTo>
                  <a:pt x="76779" y="153659"/>
                </a:lnTo>
                <a:lnTo>
                  <a:pt x="87438" y="146856"/>
                </a:lnTo>
                <a:lnTo>
                  <a:pt x="96956" y="138242"/>
                </a:lnTo>
                <a:lnTo>
                  <a:pt x="96956" y="155524"/>
                </a:lnTo>
                <a:lnTo>
                  <a:pt x="97917" y="155524"/>
                </a:lnTo>
                <a:lnTo>
                  <a:pt x="98877" y="156484"/>
                </a:lnTo>
                <a:lnTo>
                  <a:pt x="99837" y="157444"/>
                </a:lnTo>
                <a:lnTo>
                  <a:pt x="116159" y="157444"/>
                </a:lnTo>
                <a:lnTo>
                  <a:pt x="117119" y="156484"/>
                </a:lnTo>
                <a:lnTo>
                  <a:pt x="118064" y="155524"/>
                </a:lnTo>
                <a:lnTo>
                  <a:pt x="119039" y="155524"/>
                </a:lnTo>
                <a:lnTo>
                  <a:pt x="119039" y="46085"/>
                </a:lnTo>
                <a:lnTo>
                  <a:pt x="118064" y="38404"/>
                </a:lnTo>
                <a:lnTo>
                  <a:pt x="116159" y="31683"/>
                </a:lnTo>
                <a:lnTo>
                  <a:pt x="114223" y="24963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8315" y="3840"/>
                </a:lnTo>
                <a:lnTo>
                  <a:pt x="76023" y="1134"/>
                </a:lnTo>
                <a:lnTo>
                  <a:pt x="62392" y="0"/>
                </a:lnTo>
                <a:lnTo>
                  <a:pt x="56631" y="0"/>
                </a:lnTo>
                <a:lnTo>
                  <a:pt x="50871" y="960"/>
                </a:lnTo>
                <a:lnTo>
                  <a:pt x="45110" y="1920"/>
                </a:lnTo>
                <a:lnTo>
                  <a:pt x="40309" y="2880"/>
                </a:lnTo>
                <a:lnTo>
                  <a:pt x="34549" y="3840"/>
                </a:lnTo>
                <a:lnTo>
                  <a:pt x="30708" y="5760"/>
                </a:lnTo>
                <a:lnTo>
                  <a:pt x="25923" y="7680"/>
                </a:lnTo>
                <a:lnTo>
                  <a:pt x="21122" y="9601"/>
                </a:lnTo>
                <a:lnTo>
                  <a:pt x="18242" y="11521"/>
                </a:lnTo>
                <a:lnTo>
                  <a:pt x="14401" y="13441"/>
                </a:lnTo>
                <a:lnTo>
                  <a:pt x="11521" y="14401"/>
                </a:lnTo>
                <a:lnTo>
                  <a:pt x="10561" y="16322"/>
                </a:lnTo>
                <a:lnTo>
                  <a:pt x="8641" y="17282"/>
                </a:lnTo>
                <a:lnTo>
                  <a:pt x="7680" y="19202"/>
                </a:lnTo>
                <a:lnTo>
                  <a:pt x="7680" y="22082"/>
                </a:lnTo>
                <a:lnTo>
                  <a:pt x="6720" y="24002"/>
                </a:lnTo>
                <a:lnTo>
                  <a:pt x="6720" y="28803"/>
                </a:lnTo>
                <a:lnTo>
                  <a:pt x="7680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" name="object 47"/>
          <p:cNvSpPr/>
          <p:nvPr/>
        </p:nvSpPr>
        <p:spPr>
          <a:xfrm>
            <a:off x="2007534" y="5812673"/>
            <a:ext cx="115199" cy="159364"/>
          </a:xfrm>
          <a:custGeom>
            <a:avLst/>
            <a:gdLst/>
            <a:ahLst/>
            <a:cxnLst/>
            <a:rect l="l" t="t" r="r" b="b"/>
            <a:pathLst>
              <a:path w="115199" h="159364">
                <a:moveTo>
                  <a:pt x="115199" y="127680"/>
                </a:moveTo>
                <a:lnTo>
                  <a:pt x="114239" y="125760"/>
                </a:lnTo>
                <a:lnTo>
                  <a:pt x="114239" y="120959"/>
                </a:lnTo>
                <a:lnTo>
                  <a:pt x="113278" y="119999"/>
                </a:lnTo>
                <a:lnTo>
                  <a:pt x="113278" y="118079"/>
                </a:lnTo>
                <a:lnTo>
                  <a:pt x="111358" y="118079"/>
                </a:lnTo>
                <a:lnTo>
                  <a:pt x="111358" y="117119"/>
                </a:lnTo>
                <a:lnTo>
                  <a:pt x="109438" y="117119"/>
                </a:lnTo>
                <a:lnTo>
                  <a:pt x="107518" y="118079"/>
                </a:lnTo>
                <a:lnTo>
                  <a:pt x="104637" y="119999"/>
                </a:lnTo>
                <a:lnTo>
                  <a:pt x="102717" y="121920"/>
                </a:lnTo>
                <a:lnTo>
                  <a:pt x="99837" y="124800"/>
                </a:lnTo>
                <a:lnTo>
                  <a:pt x="95996" y="126720"/>
                </a:lnTo>
                <a:lnTo>
                  <a:pt x="93116" y="128640"/>
                </a:lnTo>
                <a:lnTo>
                  <a:pt x="89275" y="131521"/>
                </a:lnTo>
                <a:lnTo>
                  <a:pt x="84475" y="133441"/>
                </a:lnTo>
                <a:lnTo>
                  <a:pt x="79674" y="135361"/>
                </a:lnTo>
                <a:lnTo>
                  <a:pt x="73929" y="136321"/>
                </a:lnTo>
                <a:lnTo>
                  <a:pt x="61432" y="136321"/>
                </a:lnTo>
                <a:lnTo>
                  <a:pt x="55686" y="134401"/>
                </a:lnTo>
                <a:lnTo>
                  <a:pt x="50886" y="132481"/>
                </a:lnTo>
                <a:lnTo>
                  <a:pt x="46085" y="130561"/>
                </a:lnTo>
                <a:lnTo>
                  <a:pt x="41285" y="126720"/>
                </a:lnTo>
                <a:lnTo>
                  <a:pt x="38404" y="121920"/>
                </a:lnTo>
                <a:lnTo>
                  <a:pt x="34564" y="117119"/>
                </a:lnTo>
                <a:lnTo>
                  <a:pt x="32644" y="111358"/>
                </a:lnTo>
                <a:lnTo>
                  <a:pt x="30723" y="104637"/>
                </a:lnTo>
                <a:lnTo>
                  <a:pt x="28803" y="96956"/>
                </a:lnTo>
                <a:lnTo>
                  <a:pt x="27843" y="89275"/>
                </a:lnTo>
                <a:lnTo>
                  <a:pt x="27843" y="79674"/>
                </a:lnTo>
                <a:lnTo>
                  <a:pt x="28076" y="71782"/>
                </a:lnTo>
                <a:lnTo>
                  <a:pt x="29885" y="57938"/>
                </a:lnTo>
                <a:lnTo>
                  <a:pt x="33373" y="46306"/>
                </a:lnTo>
                <a:lnTo>
                  <a:pt x="38404" y="36484"/>
                </a:lnTo>
                <a:lnTo>
                  <a:pt x="43050" y="31042"/>
                </a:lnTo>
                <a:lnTo>
                  <a:pt x="53785" y="24322"/>
                </a:lnTo>
                <a:lnTo>
                  <a:pt x="67208" y="22082"/>
                </a:lnTo>
                <a:lnTo>
                  <a:pt x="73929" y="22082"/>
                </a:lnTo>
                <a:lnTo>
                  <a:pt x="79674" y="23042"/>
                </a:lnTo>
                <a:lnTo>
                  <a:pt x="83515" y="24963"/>
                </a:lnTo>
                <a:lnTo>
                  <a:pt x="88315" y="26883"/>
                </a:lnTo>
                <a:lnTo>
                  <a:pt x="92156" y="28803"/>
                </a:lnTo>
                <a:lnTo>
                  <a:pt x="95996" y="30723"/>
                </a:lnTo>
                <a:lnTo>
                  <a:pt x="98877" y="32644"/>
                </a:lnTo>
                <a:lnTo>
                  <a:pt x="101757" y="34564"/>
                </a:lnTo>
                <a:lnTo>
                  <a:pt x="103677" y="36484"/>
                </a:lnTo>
                <a:lnTo>
                  <a:pt x="105597" y="38404"/>
                </a:lnTo>
                <a:lnTo>
                  <a:pt x="107518" y="39364"/>
                </a:lnTo>
                <a:lnTo>
                  <a:pt x="110398" y="39364"/>
                </a:lnTo>
                <a:lnTo>
                  <a:pt x="111358" y="38404"/>
                </a:lnTo>
                <a:lnTo>
                  <a:pt x="112318" y="36484"/>
                </a:lnTo>
                <a:lnTo>
                  <a:pt x="113278" y="34564"/>
                </a:lnTo>
                <a:lnTo>
                  <a:pt x="114239" y="31683"/>
                </a:lnTo>
                <a:lnTo>
                  <a:pt x="114239" y="22082"/>
                </a:lnTo>
                <a:lnTo>
                  <a:pt x="113278" y="20162"/>
                </a:lnTo>
                <a:lnTo>
                  <a:pt x="113278" y="18242"/>
                </a:lnTo>
                <a:lnTo>
                  <a:pt x="112318" y="17282"/>
                </a:lnTo>
                <a:lnTo>
                  <a:pt x="111358" y="16322"/>
                </a:lnTo>
                <a:lnTo>
                  <a:pt x="110398" y="15361"/>
                </a:lnTo>
                <a:lnTo>
                  <a:pt x="109438" y="13441"/>
                </a:lnTo>
                <a:lnTo>
                  <a:pt x="108478" y="12481"/>
                </a:lnTo>
                <a:lnTo>
                  <a:pt x="105597" y="10561"/>
                </a:lnTo>
                <a:lnTo>
                  <a:pt x="102717" y="9601"/>
                </a:lnTo>
                <a:lnTo>
                  <a:pt x="99837" y="7680"/>
                </a:lnTo>
                <a:lnTo>
                  <a:pt x="96956" y="5760"/>
                </a:lnTo>
                <a:lnTo>
                  <a:pt x="93116" y="3840"/>
                </a:lnTo>
                <a:lnTo>
                  <a:pt x="89275" y="2880"/>
                </a:lnTo>
                <a:lnTo>
                  <a:pt x="85435" y="1920"/>
                </a:lnTo>
                <a:lnTo>
                  <a:pt x="81594" y="960"/>
                </a:lnTo>
                <a:lnTo>
                  <a:pt x="76809" y="0"/>
                </a:lnTo>
                <a:lnTo>
                  <a:pt x="66158" y="14"/>
                </a:lnTo>
                <a:lnTo>
                  <a:pt x="53059" y="1117"/>
                </a:lnTo>
                <a:lnTo>
                  <a:pt x="41285" y="4800"/>
                </a:lnTo>
                <a:lnTo>
                  <a:pt x="29129" y="10826"/>
                </a:lnTo>
                <a:lnTo>
                  <a:pt x="19202" y="19202"/>
                </a:lnTo>
                <a:lnTo>
                  <a:pt x="10437" y="31716"/>
                </a:lnTo>
                <a:lnTo>
                  <a:pt x="4800" y="44165"/>
                </a:lnTo>
                <a:lnTo>
                  <a:pt x="2430" y="54493"/>
                </a:lnTo>
                <a:lnTo>
                  <a:pt x="647" y="67106"/>
                </a:lnTo>
                <a:lnTo>
                  <a:pt x="0" y="80634"/>
                </a:lnTo>
                <a:lnTo>
                  <a:pt x="327" y="90170"/>
                </a:lnTo>
                <a:lnTo>
                  <a:pt x="1779" y="102915"/>
                </a:lnTo>
                <a:lnTo>
                  <a:pt x="3840" y="114239"/>
                </a:lnTo>
                <a:lnTo>
                  <a:pt x="9949" y="128925"/>
                </a:lnTo>
                <a:lnTo>
                  <a:pt x="16322" y="139202"/>
                </a:lnTo>
                <a:lnTo>
                  <a:pt x="25867" y="147527"/>
                </a:lnTo>
                <a:lnTo>
                  <a:pt x="37444" y="153588"/>
                </a:lnTo>
                <a:lnTo>
                  <a:pt x="51788" y="158208"/>
                </a:lnTo>
                <a:lnTo>
                  <a:pt x="65272" y="159364"/>
                </a:lnTo>
                <a:lnTo>
                  <a:pt x="70088" y="159364"/>
                </a:lnTo>
                <a:lnTo>
                  <a:pt x="74874" y="158404"/>
                </a:lnTo>
                <a:lnTo>
                  <a:pt x="79674" y="157429"/>
                </a:lnTo>
                <a:lnTo>
                  <a:pt x="84475" y="156484"/>
                </a:lnTo>
                <a:lnTo>
                  <a:pt x="88315" y="155524"/>
                </a:lnTo>
                <a:lnTo>
                  <a:pt x="92156" y="153588"/>
                </a:lnTo>
                <a:lnTo>
                  <a:pt x="96956" y="152643"/>
                </a:lnTo>
                <a:lnTo>
                  <a:pt x="100797" y="150723"/>
                </a:lnTo>
                <a:lnTo>
                  <a:pt x="103677" y="148803"/>
                </a:lnTo>
                <a:lnTo>
                  <a:pt x="106558" y="145923"/>
                </a:lnTo>
                <a:lnTo>
                  <a:pt x="109438" y="144962"/>
                </a:lnTo>
                <a:lnTo>
                  <a:pt x="110398" y="143042"/>
                </a:lnTo>
                <a:lnTo>
                  <a:pt x="112318" y="142082"/>
                </a:lnTo>
                <a:lnTo>
                  <a:pt x="112318" y="141122"/>
                </a:lnTo>
                <a:lnTo>
                  <a:pt x="113278" y="140162"/>
                </a:lnTo>
                <a:lnTo>
                  <a:pt x="113278" y="139202"/>
                </a:lnTo>
                <a:lnTo>
                  <a:pt x="114239" y="139202"/>
                </a:lnTo>
                <a:lnTo>
                  <a:pt x="114239" y="134401"/>
                </a:lnTo>
                <a:lnTo>
                  <a:pt x="115199" y="133441"/>
                </a:lnTo>
                <a:lnTo>
                  <a:pt x="115199" y="12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/>
          <p:nvPr/>
        </p:nvSpPr>
        <p:spPr>
          <a:xfrm>
            <a:off x="2138095" y="5775243"/>
            <a:ext cx="95036" cy="195834"/>
          </a:xfrm>
          <a:custGeom>
            <a:avLst/>
            <a:gdLst/>
            <a:ahLst/>
            <a:cxnLst/>
            <a:rect l="l" t="t" r="r" b="b"/>
            <a:pathLst>
              <a:path w="95036" h="195834">
                <a:moveTo>
                  <a:pt x="28788" y="1920"/>
                </a:moveTo>
                <a:lnTo>
                  <a:pt x="27828" y="1920"/>
                </a:lnTo>
                <a:lnTo>
                  <a:pt x="26883" y="2880"/>
                </a:lnTo>
                <a:lnTo>
                  <a:pt x="26883" y="3840"/>
                </a:lnTo>
                <a:lnTo>
                  <a:pt x="25923" y="3840"/>
                </a:lnTo>
                <a:lnTo>
                  <a:pt x="25923" y="40309"/>
                </a:lnTo>
                <a:lnTo>
                  <a:pt x="3840" y="40309"/>
                </a:lnTo>
                <a:lnTo>
                  <a:pt x="2880" y="41269"/>
                </a:lnTo>
                <a:lnTo>
                  <a:pt x="1920" y="41269"/>
                </a:lnTo>
                <a:lnTo>
                  <a:pt x="1920" y="42230"/>
                </a:lnTo>
                <a:lnTo>
                  <a:pt x="960" y="43190"/>
                </a:lnTo>
                <a:lnTo>
                  <a:pt x="960" y="46070"/>
                </a:lnTo>
                <a:lnTo>
                  <a:pt x="0" y="47030"/>
                </a:lnTo>
                <a:lnTo>
                  <a:pt x="0" y="54711"/>
                </a:lnTo>
                <a:lnTo>
                  <a:pt x="960" y="57591"/>
                </a:lnTo>
                <a:lnTo>
                  <a:pt x="1920" y="59512"/>
                </a:lnTo>
                <a:lnTo>
                  <a:pt x="2880" y="61432"/>
                </a:lnTo>
                <a:lnTo>
                  <a:pt x="3840" y="62392"/>
                </a:lnTo>
                <a:lnTo>
                  <a:pt x="25923" y="62392"/>
                </a:lnTo>
                <a:lnTo>
                  <a:pt x="25923" y="155508"/>
                </a:lnTo>
                <a:lnTo>
                  <a:pt x="26883" y="162229"/>
                </a:lnTo>
                <a:lnTo>
                  <a:pt x="28788" y="168950"/>
                </a:lnTo>
                <a:lnTo>
                  <a:pt x="29763" y="174711"/>
                </a:lnTo>
                <a:lnTo>
                  <a:pt x="32628" y="180472"/>
                </a:lnTo>
                <a:lnTo>
                  <a:pt x="35509" y="184312"/>
                </a:lnTo>
                <a:lnTo>
                  <a:pt x="39349" y="188153"/>
                </a:lnTo>
                <a:lnTo>
                  <a:pt x="44165" y="191018"/>
                </a:lnTo>
                <a:lnTo>
                  <a:pt x="48950" y="192953"/>
                </a:lnTo>
                <a:lnTo>
                  <a:pt x="54711" y="194858"/>
                </a:lnTo>
                <a:lnTo>
                  <a:pt x="61432" y="195834"/>
                </a:lnTo>
                <a:lnTo>
                  <a:pt x="75834" y="195834"/>
                </a:lnTo>
                <a:lnTo>
                  <a:pt x="78714" y="194858"/>
                </a:lnTo>
                <a:lnTo>
                  <a:pt x="80634" y="194858"/>
                </a:lnTo>
                <a:lnTo>
                  <a:pt x="82555" y="193913"/>
                </a:lnTo>
                <a:lnTo>
                  <a:pt x="85435" y="193913"/>
                </a:lnTo>
                <a:lnTo>
                  <a:pt x="87355" y="192953"/>
                </a:lnTo>
                <a:lnTo>
                  <a:pt x="89275" y="192953"/>
                </a:lnTo>
                <a:lnTo>
                  <a:pt x="91196" y="191993"/>
                </a:lnTo>
                <a:lnTo>
                  <a:pt x="92156" y="191018"/>
                </a:lnTo>
                <a:lnTo>
                  <a:pt x="93116" y="190073"/>
                </a:lnTo>
                <a:lnTo>
                  <a:pt x="94076" y="189113"/>
                </a:lnTo>
                <a:lnTo>
                  <a:pt x="94076" y="188153"/>
                </a:lnTo>
                <a:lnTo>
                  <a:pt x="95036" y="186232"/>
                </a:lnTo>
                <a:lnTo>
                  <a:pt x="95036" y="171831"/>
                </a:lnTo>
                <a:lnTo>
                  <a:pt x="94076" y="170870"/>
                </a:lnTo>
                <a:lnTo>
                  <a:pt x="94076" y="169910"/>
                </a:lnTo>
                <a:lnTo>
                  <a:pt x="93116" y="168950"/>
                </a:lnTo>
                <a:lnTo>
                  <a:pt x="90236" y="168950"/>
                </a:lnTo>
                <a:lnTo>
                  <a:pt x="89275" y="169910"/>
                </a:lnTo>
                <a:lnTo>
                  <a:pt x="87355" y="169910"/>
                </a:lnTo>
                <a:lnTo>
                  <a:pt x="86395" y="170870"/>
                </a:lnTo>
                <a:lnTo>
                  <a:pt x="84475" y="170870"/>
                </a:lnTo>
                <a:lnTo>
                  <a:pt x="83515" y="171831"/>
                </a:lnTo>
                <a:lnTo>
                  <a:pt x="81594" y="171831"/>
                </a:lnTo>
                <a:lnTo>
                  <a:pt x="79674" y="172791"/>
                </a:lnTo>
                <a:lnTo>
                  <a:pt x="77754" y="172791"/>
                </a:lnTo>
                <a:lnTo>
                  <a:pt x="75834" y="173751"/>
                </a:lnTo>
                <a:lnTo>
                  <a:pt x="65272" y="173751"/>
                </a:lnTo>
                <a:lnTo>
                  <a:pt x="60472" y="170870"/>
                </a:lnTo>
                <a:lnTo>
                  <a:pt x="57591" y="166070"/>
                </a:lnTo>
                <a:lnTo>
                  <a:pt x="53751" y="160309"/>
                </a:lnTo>
                <a:lnTo>
                  <a:pt x="52791" y="152628"/>
                </a:lnTo>
                <a:lnTo>
                  <a:pt x="52791" y="62392"/>
                </a:lnTo>
                <a:lnTo>
                  <a:pt x="92156" y="62392"/>
                </a:lnTo>
                <a:lnTo>
                  <a:pt x="93116" y="61432"/>
                </a:lnTo>
                <a:lnTo>
                  <a:pt x="94076" y="59512"/>
                </a:lnTo>
                <a:lnTo>
                  <a:pt x="95036" y="57591"/>
                </a:lnTo>
                <a:lnTo>
                  <a:pt x="95036" y="44150"/>
                </a:lnTo>
                <a:lnTo>
                  <a:pt x="94076" y="43190"/>
                </a:lnTo>
                <a:lnTo>
                  <a:pt x="94076" y="42230"/>
                </a:lnTo>
                <a:lnTo>
                  <a:pt x="93116" y="41269"/>
                </a:lnTo>
                <a:lnTo>
                  <a:pt x="92156" y="40309"/>
                </a:lnTo>
                <a:lnTo>
                  <a:pt x="52791" y="40309"/>
                </a:lnTo>
                <a:lnTo>
                  <a:pt x="52791" y="3840"/>
                </a:lnTo>
                <a:lnTo>
                  <a:pt x="51831" y="3840"/>
                </a:lnTo>
                <a:lnTo>
                  <a:pt x="51831" y="2880"/>
                </a:lnTo>
                <a:lnTo>
                  <a:pt x="50871" y="1920"/>
                </a:lnTo>
                <a:lnTo>
                  <a:pt x="49910" y="1920"/>
                </a:lnTo>
                <a:lnTo>
                  <a:pt x="48950" y="960"/>
                </a:lnTo>
                <a:lnTo>
                  <a:pt x="46070" y="960"/>
                </a:lnTo>
                <a:lnTo>
                  <a:pt x="44165" y="0"/>
                </a:lnTo>
                <a:lnTo>
                  <a:pt x="34564" y="0"/>
                </a:lnTo>
                <a:lnTo>
                  <a:pt x="32628" y="960"/>
                </a:lnTo>
                <a:lnTo>
                  <a:pt x="29763" y="960"/>
                </a:lnTo>
                <a:lnTo>
                  <a:pt x="28788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" name="object 49"/>
          <p:cNvSpPr/>
          <p:nvPr/>
        </p:nvSpPr>
        <p:spPr>
          <a:xfrm>
            <a:off x="2265776" y="5754121"/>
            <a:ext cx="32628" cy="32644"/>
          </a:xfrm>
          <a:custGeom>
            <a:avLst/>
            <a:gdLst/>
            <a:ahLst/>
            <a:cxnLst/>
            <a:rect l="l" t="t" r="r" b="b"/>
            <a:pathLst>
              <a:path w="32628" h="32644">
                <a:moveTo>
                  <a:pt x="32628" y="16306"/>
                </a:moveTo>
                <a:lnTo>
                  <a:pt x="32628" y="10561"/>
                </a:lnTo>
                <a:lnTo>
                  <a:pt x="31668" y="5760"/>
                </a:lnTo>
                <a:lnTo>
                  <a:pt x="29748" y="3840"/>
                </a:lnTo>
                <a:lnTo>
                  <a:pt x="26868" y="1920"/>
                </a:lnTo>
                <a:lnTo>
                  <a:pt x="23027" y="0"/>
                </a:lnTo>
                <a:lnTo>
                  <a:pt x="10546" y="0"/>
                </a:lnTo>
                <a:lnTo>
                  <a:pt x="5745" y="1920"/>
                </a:lnTo>
                <a:lnTo>
                  <a:pt x="384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42"/>
                </a:lnTo>
                <a:lnTo>
                  <a:pt x="960" y="26868"/>
                </a:lnTo>
                <a:lnTo>
                  <a:pt x="2865" y="28803"/>
                </a:lnTo>
                <a:lnTo>
                  <a:pt x="5745" y="31683"/>
                </a:lnTo>
                <a:lnTo>
                  <a:pt x="10546" y="32644"/>
                </a:lnTo>
                <a:lnTo>
                  <a:pt x="23027" y="32644"/>
                </a:lnTo>
                <a:lnTo>
                  <a:pt x="26868" y="31683"/>
                </a:lnTo>
                <a:lnTo>
                  <a:pt x="29748" y="28803"/>
                </a:lnTo>
                <a:lnTo>
                  <a:pt x="31668" y="26868"/>
                </a:lnTo>
                <a:lnTo>
                  <a:pt x="32628" y="22082"/>
                </a:lnTo>
                <a:lnTo>
                  <a:pt x="32628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" name="object 50"/>
          <p:cNvSpPr/>
          <p:nvPr/>
        </p:nvSpPr>
        <p:spPr>
          <a:xfrm>
            <a:off x="2268641" y="5814593"/>
            <a:ext cx="26883" cy="154564"/>
          </a:xfrm>
          <a:custGeom>
            <a:avLst/>
            <a:gdLst/>
            <a:ahLst/>
            <a:cxnLst/>
            <a:rect l="l" t="t" r="r" b="b"/>
            <a:pathLst>
              <a:path w="26883" h="154564">
                <a:moveTo>
                  <a:pt x="26883" y="3840"/>
                </a:moveTo>
                <a:lnTo>
                  <a:pt x="2592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2082" y="0"/>
                </a:lnTo>
                <a:lnTo>
                  <a:pt x="5760" y="0"/>
                </a:lnTo>
                <a:lnTo>
                  <a:pt x="3840" y="960"/>
                </a:lnTo>
                <a:lnTo>
                  <a:pt x="2880" y="960"/>
                </a:lnTo>
                <a:lnTo>
                  <a:pt x="1935" y="1920"/>
                </a:lnTo>
                <a:lnTo>
                  <a:pt x="975" y="1920"/>
                </a:lnTo>
                <a:lnTo>
                  <a:pt x="975" y="2880"/>
                </a:lnTo>
                <a:lnTo>
                  <a:pt x="0" y="3840"/>
                </a:lnTo>
                <a:lnTo>
                  <a:pt x="0" y="151668"/>
                </a:lnTo>
                <a:lnTo>
                  <a:pt x="975" y="152643"/>
                </a:lnTo>
                <a:lnTo>
                  <a:pt x="1935" y="153603"/>
                </a:lnTo>
                <a:lnTo>
                  <a:pt x="2880" y="153603"/>
                </a:lnTo>
                <a:lnTo>
                  <a:pt x="3840" y="154564"/>
                </a:lnTo>
                <a:lnTo>
                  <a:pt x="22082" y="154564"/>
                </a:lnTo>
                <a:lnTo>
                  <a:pt x="23042" y="153603"/>
                </a:lnTo>
                <a:lnTo>
                  <a:pt x="24963" y="153603"/>
                </a:lnTo>
                <a:lnTo>
                  <a:pt x="25923" y="152643"/>
                </a:lnTo>
                <a:lnTo>
                  <a:pt x="26883" y="151668"/>
                </a:lnTo>
                <a:lnTo>
                  <a:pt x="2688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" name="object 51"/>
          <p:cNvSpPr/>
          <p:nvPr/>
        </p:nvSpPr>
        <p:spPr>
          <a:xfrm>
            <a:off x="2362742" y="5913470"/>
            <a:ext cx="11497" cy="52791"/>
          </a:xfrm>
          <a:custGeom>
            <a:avLst/>
            <a:gdLst/>
            <a:ahLst/>
            <a:cxnLst/>
            <a:rect l="l" t="t" r="r" b="b"/>
            <a:pathLst>
              <a:path w="11497" h="52791">
                <a:moveTo>
                  <a:pt x="11497" y="52791"/>
                </a:moveTo>
                <a:lnTo>
                  <a:pt x="9576" y="19202"/>
                </a:lnTo>
                <a:lnTo>
                  <a:pt x="5751" y="13441"/>
                </a:lnTo>
                <a:lnTo>
                  <a:pt x="3816" y="7680"/>
                </a:lnTo>
                <a:lnTo>
                  <a:pt x="1911" y="0"/>
                </a:lnTo>
                <a:lnTo>
                  <a:pt x="0" y="46616"/>
                </a:lnTo>
                <a:lnTo>
                  <a:pt x="11497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/>
          <p:nvPr/>
        </p:nvSpPr>
        <p:spPr>
          <a:xfrm>
            <a:off x="2334889" y="5811713"/>
            <a:ext cx="144962" cy="160324"/>
          </a:xfrm>
          <a:custGeom>
            <a:avLst/>
            <a:gdLst/>
            <a:ahLst/>
            <a:cxnLst/>
            <a:rect l="l" t="t" r="r" b="b"/>
            <a:pathLst>
              <a:path w="144962" h="160324">
                <a:moveTo>
                  <a:pt x="50871" y="133441"/>
                </a:moveTo>
                <a:lnTo>
                  <a:pt x="45110" y="129600"/>
                </a:lnTo>
                <a:lnTo>
                  <a:pt x="40325" y="125760"/>
                </a:lnTo>
                <a:lnTo>
                  <a:pt x="37429" y="120959"/>
                </a:lnTo>
                <a:lnTo>
                  <a:pt x="39349" y="154548"/>
                </a:lnTo>
                <a:lnTo>
                  <a:pt x="45463" y="156728"/>
                </a:lnTo>
                <a:lnTo>
                  <a:pt x="57434" y="159423"/>
                </a:lnTo>
                <a:lnTo>
                  <a:pt x="71033" y="160324"/>
                </a:lnTo>
                <a:lnTo>
                  <a:pt x="79628" y="159861"/>
                </a:lnTo>
                <a:lnTo>
                  <a:pt x="92230" y="157469"/>
                </a:lnTo>
                <a:lnTo>
                  <a:pt x="103677" y="153603"/>
                </a:lnTo>
                <a:lnTo>
                  <a:pt x="117069" y="145680"/>
                </a:lnTo>
                <a:lnTo>
                  <a:pt x="126720" y="137281"/>
                </a:lnTo>
                <a:lnTo>
                  <a:pt x="135378" y="123343"/>
                </a:lnTo>
                <a:lnTo>
                  <a:pt x="140147" y="111358"/>
                </a:lnTo>
                <a:lnTo>
                  <a:pt x="142367" y="104444"/>
                </a:lnTo>
                <a:lnTo>
                  <a:pt x="144421" y="91908"/>
                </a:lnTo>
                <a:lnTo>
                  <a:pt x="144962" y="78714"/>
                </a:lnTo>
                <a:lnTo>
                  <a:pt x="144801" y="70511"/>
                </a:lnTo>
                <a:lnTo>
                  <a:pt x="143647" y="57704"/>
                </a:lnTo>
                <a:lnTo>
                  <a:pt x="141107" y="46085"/>
                </a:lnTo>
                <a:lnTo>
                  <a:pt x="134751" y="31226"/>
                </a:lnTo>
                <a:lnTo>
                  <a:pt x="127680" y="21122"/>
                </a:lnTo>
                <a:lnTo>
                  <a:pt x="117088" y="11943"/>
                </a:lnTo>
                <a:lnTo>
                  <a:pt x="105597" y="5760"/>
                </a:lnTo>
                <a:lnTo>
                  <a:pt x="99485" y="3583"/>
                </a:lnTo>
                <a:lnTo>
                  <a:pt x="87513" y="895"/>
                </a:lnTo>
                <a:lnTo>
                  <a:pt x="73913" y="0"/>
                </a:lnTo>
                <a:lnTo>
                  <a:pt x="65319" y="463"/>
                </a:lnTo>
                <a:lnTo>
                  <a:pt x="52716" y="2855"/>
                </a:lnTo>
                <a:lnTo>
                  <a:pt x="41269" y="6720"/>
                </a:lnTo>
                <a:lnTo>
                  <a:pt x="27171" y="14641"/>
                </a:lnTo>
                <a:lnTo>
                  <a:pt x="18242" y="23042"/>
                </a:lnTo>
                <a:lnTo>
                  <a:pt x="9569" y="36983"/>
                </a:lnTo>
                <a:lnTo>
                  <a:pt x="4800" y="48966"/>
                </a:lnTo>
                <a:lnTo>
                  <a:pt x="2585" y="55867"/>
                </a:lnTo>
                <a:lnTo>
                  <a:pt x="536" y="68406"/>
                </a:lnTo>
                <a:lnTo>
                  <a:pt x="0" y="81594"/>
                </a:lnTo>
                <a:lnTo>
                  <a:pt x="160" y="89817"/>
                </a:lnTo>
                <a:lnTo>
                  <a:pt x="1306" y="102624"/>
                </a:lnTo>
                <a:lnTo>
                  <a:pt x="3840" y="114239"/>
                </a:lnTo>
                <a:lnTo>
                  <a:pt x="10205" y="129100"/>
                </a:lnTo>
                <a:lnTo>
                  <a:pt x="17282" y="139202"/>
                </a:lnTo>
                <a:lnTo>
                  <a:pt x="27852" y="148373"/>
                </a:lnTo>
                <a:lnTo>
                  <a:pt x="29763" y="101757"/>
                </a:lnTo>
                <a:lnTo>
                  <a:pt x="28803" y="95036"/>
                </a:lnTo>
                <a:lnTo>
                  <a:pt x="27828" y="87370"/>
                </a:lnTo>
                <a:lnTo>
                  <a:pt x="27828" y="71033"/>
                </a:lnTo>
                <a:lnTo>
                  <a:pt x="28803" y="63367"/>
                </a:lnTo>
                <a:lnTo>
                  <a:pt x="30708" y="56631"/>
                </a:lnTo>
                <a:lnTo>
                  <a:pt x="32644" y="49926"/>
                </a:lnTo>
                <a:lnTo>
                  <a:pt x="35509" y="44165"/>
                </a:lnTo>
                <a:lnTo>
                  <a:pt x="38389" y="38404"/>
                </a:lnTo>
                <a:lnTo>
                  <a:pt x="42230" y="33604"/>
                </a:lnTo>
                <a:lnTo>
                  <a:pt x="47045" y="29763"/>
                </a:lnTo>
                <a:lnTo>
                  <a:pt x="52791" y="26883"/>
                </a:lnTo>
                <a:lnTo>
                  <a:pt x="58552" y="24002"/>
                </a:lnTo>
                <a:lnTo>
                  <a:pt x="65272" y="23042"/>
                </a:lnTo>
                <a:lnTo>
                  <a:pt x="81594" y="23042"/>
                </a:lnTo>
                <a:lnTo>
                  <a:pt x="88315" y="24002"/>
                </a:lnTo>
                <a:lnTo>
                  <a:pt x="94076" y="27843"/>
                </a:lnTo>
                <a:lnTo>
                  <a:pt x="99837" y="30723"/>
                </a:lnTo>
                <a:lnTo>
                  <a:pt x="104637" y="34564"/>
                </a:lnTo>
                <a:lnTo>
                  <a:pt x="107518" y="39364"/>
                </a:lnTo>
                <a:lnTo>
                  <a:pt x="111358" y="45125"/>
                </a:lnTo>
                <a:lnTo>
                  <a:pt x="113278" y="50886"/>
                </a:lnTo>
                <a:lnTo>
                  <a:pt x="115199" y="58567"/>
                </a:lnTo>
                <a:lnTo>
                  <a:pt x="116159" y="65288"/>
                </a:lnTo>
                <a:lnTo>
                  <a:pt x="117119" y="72969"/>
                </a:lnTo>
                <a:lnTo>
                  <a:pt x="117119" y="89275"/>
                </a:lnTo>
                <a:lnTo>
                  <a:pt x="116159" y="96956"/>
                </a:lnTo>
                <a:lnTo>
                  <a:pt x="114239" y="103677"/>
                </a:lnTo>
                <a:lnTo>
                  <a:pt x="112318" y="110398"/>
                </a:lnTo>
                <a:lnTo>
                  <a:pt x="110398" y="116159"/>
                </a:lnTo>
                <a:lnTo>
                  <a:pt x="106558" y="121920"/>
                </a:lnTo>
                <a:lnTo>
                  <a:pt x="102717" y="126720"/>
                </a:lnTo>
                <a:lnTo>
                  <a:pt x="97917" y="130561"/>
                </a:lnTo>
                <a:lnTo>
                  <a:pt x="92156" y="133441"/>
                </a:lnTo>
                <a:lnTo>
                  <a:pt x="86395" y="136321"/>
                </a:lnTo>
                <a:lnTo>
                  <a:pt x="79674" y="137281"/>
                </a:lnTo>
                <a:lnTo>
                  <a:pt x="63352" y="137281"/>
                </a:lnTo>
                <a:lnTo>
                  <a:pt x="56631" y="136321"/>
                </a:lnTo>
                <a:lnTo>
                  <a:pt x="50871" y="13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" name="object 53"/>
          <p:cNvSpPr/>
          <p:nvPr/>
        </p:nvSpPr>
        <p:spPr>
          <a:xfrm>
            <a:off x="2519202" y="5811713"/>
            <a:ext cx="125760" cy="157444"/>
          </a:xfrm>
          <a:custGeom>
            <a:avLst/>
            <a:gdLst/>
            <a:ahLst/>
            <a:cxnLst/>
            <a:rect l="l" t="t" r="r" b="b"/>
            <a:pathLst>
              <a:path w="125760" h="157444">
                <a:moveTo>
                  <a:pt x="26883" y="51846"/>
                </a:moveTo>
                <a:lnTo>
                  <a:pt x="30271" y="47724"/>
                </a:lnTo>
                <a:lnTo>
                  <a:pt x="39360" y="37961"/>
                </a:lnTo>
                <a:lnTo>
                  <a:pt x="48006" y="30723"/>
                </a:lnTo>
                <a:lnTo>
                  <a:pt x="54711" y="25923"/>
                </a:lnTo>
                <a:lnTo>
                  <a:pt x="61432" y="23042"/>
                </a:lnTo>
                <a:lnTo>
                  <a:pt x="72953" y="23042"/>
                </a:lnTo>
                <a:lnTo>
                  <a:pt x="77754" y="24002"/>
                </a:lnTo>
                <a:lnTo>
                  <a:pt x="81594" y="26883"/>
                </a:lnTo>
                <a:lnTo>
                  <a:pt x="85435" y="28803"/>
                </a:lnTo>
                <a:lnTo>
                  <a:pt x="89275" y="31683"/>
                </a:lnTo>
                <a:lnTo>
                  <a:pt x="91196" y="34564"/>
                </a:lnTo>
                <a:lnTo>
                  <a:pt x="94076" y="38404"/>
                </a:lnTo>
                <a:lnTo>
                  <a:pt x="95996" y="43205"/>
                </a:lnTo>
                <a:lnTo>
                  <a:pt x="96956" y="48005"/>
                </a:lnTo>
                <a:lnTo>
                  <a:pt x="97917" y="52806"/>
                </a:lnTo>
                <a:lnTo>
                  <a:pt x="98877" y="59527"/>
                </a:lnTo>
                <a:lnTo>
                  <a:pt x="98877" y="154548"/>
                </a:lnTo>
                <a:lnTo>
                  <a:pt x="99837" y="155524"/>
                </a:lnTo>
                <a:lnTo>
                  <a:pt x="100797" y="156484"/>
                </a:lnTo>
                <a:lnTo>
                  <a:pt x="101757" y="156484"/>
                </a:lnTo>
                <a:lnTo>
                  <a:pt x="102717" y="157444"/>
                </a:lnTo>
                <a:lnTo>
                  <a:pt x="119999" y="157444"/>
                </a:lnTo>
                <a:lnTo>
                  <a:pt x="121920" y="156484"/>
                </a:lnTo>
                <a:lnTo>
                  <a:pt x="123840" y="156484"/>
                </a:lnTo>
                <a:lnTo>
                  <a:pt x="124800" y="155524"/>
                </a:lnTo>
                <a:lnTo>
                  <a:pt x="125760" y="154548"/>
                </a:lnTo>
                <a:lnTo>
                  <a:pt x="125749" y="62430"/>
                </a:lnTo>
                <a:lnTo>
                  <a:pt x="124950" y="49003"/>
                </a:lnTo>
                <a:lnTo>
                  <a:pt x="122880" y="37444"/>
                </a:lnTo>
                <a:lnTo>
                  <a:pt x="120959" y="30723"/>
                </a:lnTo>
                <a:lnTo>
                  <a:pt x="118079" y="24002"/>
                </a:lnTo>
                <a:lnTo>
                  <a:pt x="114239" y="18242"/>
                </a:lnTo>
                <a:lnTo>
                  <a:pt x="109438" y="13441"/>
                </a:lnTo>
                <a:lnTo>
                  <a:pt x="104637" y="8641"/>
                </a:lnTo>
                <a:lnTo>
                  <a:pt x="97917" y="5760"/>
                </a:lnTo>
                <a:lnTo>
                  <a:pt x="91196" y="1920"/>
                </a:lnTo>
                <a:lnTo>
                  <a:pt x="83515" y="0"/>
                </a:lnTo>
                <a:lnTo>
                  <a:pt x="73460" y="2"/>
                </a:lnTo>
                <a:lnTo>
                  <a:pt x="60852" y="1983"/>
                </a:lnTo>
                <a:lnTo>
                  <a:pt x="48950" y="6720"/>
                </a:lnTo>
                <a:lnTo>
                  <a:pt x="43670" y="9968"/>
                </a:lnTo>
                <a:lnTo>
                  <a:pt x="33933" y="17522"/>
                </a:lnTo>
                <a:lnTo>
                  <a:pt x="24003" y="26883"/>
                </a:lnTo>
                <a:lnTo>
                  <a:pt x="24003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54548"/>
                </a:lnTo>
                <a:lnTo>
                  <a:pt x="960" y="155524"/>
                </a:lnTo>
                <a:lnTo>
                  <a:pt x="1920" y="156484"/>
                </a:lnTo>
                <a:lnTo>
                  <a:pt x="2880" y="156484"/>
                </a:lnTo>
                <a:lnTo>
                  <a:pt x="3840" y="157444"/>
                </a:lnTo>
                <a:lnTo>
                  <a:pt x="22082" y="157444"/>
                </a:lnTo>
                <a:lnTo>
                  <a:pt x="23042" y="156484"/>
                </a:lnTo>
                <a:lnTo>
                  <a:pt x="24963" y="156484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1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" name="object 54"/>
          <p:cNvSpPr/>
          <p:nvPr/>
        </p:nvSpPr>
        <p:spPr>
          <a:xfrm>
            <a:off x="2683352" y="5811713"/>
            <a:ext cx="119999" cy="160324"/>
          </a:xfrm>
          <a:custGeom>
            <a:avLst/>
            <a:gdLst/>
            <a:ahLst/>
            <a:cxnLst/>
            <a:rect l="l" t="t" r="r" b="b"/>
            <a:pathLst>
              <a:path w="119999" h="160324">
                <a:moveTo>
                  <a:pt x="0" y="116159"/>
                </a:moveTo>
                <a:lnTo>
                  <a:pt x="0" y="122880"/>
                </a:lnTo>
                <a:lnTo>
                  <a:pt x="960" y="128640"/>
                </a:lnTo>
                <a:lnTo>
                  <a:pt x="3840" y="134401"/>
                </a:lnTo>
                <a:lnTo>
                  <a:pt x="6720" y="140162"/>
                </a:lnTo>
                <a:lnTo>
                  <a:pt x="9601" y="144962"/>
                </a:lnTo>
                <a:lnTo>
                  <a:pt x="13441" y="147843"/>
                </a:lnTo>
                <a:lnTo>
                  <a:pt x="18242" y="152643"/>
                </a:lnTo>
                <a:lnTo>
                  <a:pt x="24002" y="154548"/>
                </a:lnTo>
                <a:lnTo>
                  <a:pt x="29763" y="156484"/>
                </a:lnTo>
                <a:lnTo>
                  <a:pt x="27843" y="121920"/>
                </a:lnTo>
                <a:lnTo>
                  <a:pt x="2784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4564" y="95996"/>
                </a:lnTo>
                <a:lnTo>
                  <a:pt x="37444" y="94076"/>
                </a:lnTo>
                <a:lnTo>
                  <a:pt x="41285" y="91196"/>
                </a:lnTo>
                <a:lnTo>
                  <a:pt x="46085" y="90236"/>
                </a:lnTo>
                <a:lnTo>
                  <a:pt x="50886" y="88315"/>
                </a:lnTo>
                <a:lnTo>
                  <a:pt x="56647" y="87370"/>
                </a:lnTo>
                <a:lnTo>
                  <a:pt x="6335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79689" y="130561"/>
                </a:lnTo>
                <a:lnTo>
                  <a:pt x="73913" y="133441"/>
                </a:lnTo>
                <a:lnTo>
                  <a:pt x="68168" y="137281"/>
                </a:lnTo>
                <a:lnTo>
                  <a:pt x="61447" y="139202"/>
                </a:lnTo>
                <a:lnTo>
                  <a:pt x="46085" y="139202"/>
                </a:lnTo>
                <a:lnTo>
                  <a:pt x="39364" y="137281"/>
                </a:lnTo>
                <a:lnTo>
                  <a:pt x="34564" y="132481"/>
                </a:lnTo>
                <a:lnTo>
                  <a:pt x="36484" y="159364"/>
                </a:lnTo>
                <a:lnTo>
                  <a:pt x="43205" y="160324"/>
                </a:lnTo>
                <a:lnTo>
                  <a:pt x="59527" y="160324"/>
                </a:lnTo>
                <a:lnTo>
                  <a:pt x="67193" y="158389"/>
                </a:lnTo>
                <a:lnTo>
                  <a:pt x="74874" y="154548"/>
                </a:lnTo>
                <a:lnTo>
                  <a:pt x="76782" y="153659"/>
                </a:lnTo>
                <a:lnTo>
                  <a:pt x="87443" y="146856"/>
                </a:lnTo>
                <a:lnTo>
                  <a:pt x="96956" y="138242"/>
                </a:lnTo>
                <a:lnTo>
                  <a:pt x="96956" y="155524"/>
                </a:lnTo>
                <a:lnTo>
                  <a:pt x="97917" y="155524"/>
                </a:lnTo>
                <a:lnTo>
                  <a:pt x="98877" y="156484"/>
                </a:lnTo>
                <a:lnTo>
                  <a:pt x="99837" y="157444"/>
                </a:lnTo>
                <a:lnTo>
                  <a:pt x="116159" y="157444"/>
                </a:lnTo>
                <a:lnTo>
                  <a:pt x="117119" y="156484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999" y="154548"/>
                </a:lnTo>
                <a:lnTo>
                  <a:pt x="119999" y="46085"/>
                </a:lnTo>
                <a:lnTo>
                  <a:pt x="118079" y="38404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9275" y="3840"/>
                </a:lnTo>
                <a:lnTo>
                  <a:pt x="76063" y="1064"/>
                </a:lnTo>
                <a:lnTo>
                  <a:pt x="62407" y="0"/>
                </a:lnTo>
                <a:lnTo>
                  <a:pt x="56647" y="0"/>
                </a:lnTo>
                <a:lnTo>
                  <a:pt x="50886" y="960"/>
                </a:lnTo>
                <a:lnTo>
                  <a:pt x="45125" y="1920"/>
                </a:lnTo>
                <a:lnTo>
                  <a:pt x="40325" y="2880"/>
                </a:lnTo>
                <a:lnTo>
                  <a:pt x="34564" y="3840"/>
                </a:lnTo>
                <a:lnTo>
                  <a:pt x="30723" y="5760"/>
                </a:lnTo>
                <a:lnTo>
                  <a:pt x="25923" y="7680"/>
                </a:lnTo>
                <a:lnTo>
                  <a:pt x="22082" y="9601"/>
                </a:lnTo>
                <a:lnTo>
                  <a:pt x="18242" y="11521"/>
                </a:lnTo>
                <a:lnTo>
                  <a:pt x="14401" y="13441"/>
                </a:lnTo>
                <a:lnTo>
                  <a:pt x="11521" y="14401"/>
                </a:lnTo>
                <a:lnTo>
                  <a:pt x="10561" y="16322"/>
                </a:lnTo>
                <a:lnTo>
                  <a:pt x="8641" y="17282"/>
                </a:lnTo>
                <a:lnTo>
                  <a:pt x="7680" y="19202"/>
                </a:lnTo>
                <a:lnTo>
                  <a:pt x="7680" y="32644"/>
                </a:lnTo>
                <a:lnTo>
                  <a:pt x="8641" y="33604"/>
                </a:lnTo>
                <a:lnTo>
                  <a:pt x="8641" y="34564"/>
                </a:lnTo>
                <a:lnTo>
                  <a:pt x="9601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7444"/>
                </a:lnTo>
                <a:lnTo>
                  <a:pt x="15361" y="36484"/>
                </a:lnTo>
                <a:lnTo>
                  <a:pt x="18242" y="34564"/>
                </a:lnTo>
                <a:lnTo>
                  <a:pt x="21122" y="33604"/>
                </a:lnTo>
                <a:lnTo>
                  <a:pt x="24002" y="31683"/>
                </a:lnTo>
                <a:lnTo>
                  <a:pt x="27843" y="29763"/>
                </a:lnTo>
                <a:lnTo>
                  <a:pt x="32644" y="27843"/>
                </a:lnTo>
                <a:lnTo>
                  <a:pt x="36484" y="25923"/>
                </a:lnTo>
                <a:lnTo>
                  <a:pt x="42245" y="24002"/>
                </a:lnTo>
                <a:lnTo>
                  <a:pt x="47045" y="23042"/>
                </a:lnTo>
                <a:lnTo>
                  <a:pt x="53766" y="22082"/>
                </a:lnTo>
                <a:lnTo>
                  <a:pt x="66248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9689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196" y="41285"/>
                </a:lnTo>
                <a:lnTo>
                  <a:pt x="92156" y="46085"/>
                </a:lnTo>
                <a:lnTo>
                  <a:pt x="93116" y="50886"/>
                </a:lnTo>
                <a:lnTo>
                  <a:pt x="93116" y="67193"/>
                </a:lnTo>
                <a:lnTo>
                  <a:pt x="72969" y="67193"/>
                </a:lnTo>
                <a:lnTo>
                  <a:pt x="66933" y="67369"/>
                </a:lnTo>
                <a:lnTo>
                  <a:pt x="54192" y="68809"/>
                </a:lnTo>
                <a:lnTo>
                  <a:pt x="42245" y="71033"/>
                </a:lnTo>
                <a:lnTo>
                  <a:pt x="33604" y="72969"/>
                </a:lnTo>
                <a:lnTo>
                  <a:pt x="25923" y="75849"/>
                </a:lnTo>
                <a:lnTo>
                  <a:pt x="19202" y="79689"/>
                </a:lnTo>
                <a:lnTo>
                  <a:pt x="13441" y="83530"/>
                </a:lnTo>
                <a:lnTo>
                  <a:pt x="8641" y="88315"/>
                </a:lnTo>
                <a:lnTo>
                  <a:pt x="480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1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" name="object 55"/>
          <p:cNvSpPr/>
          <p:nvPr/>
        </p:nvSpPr>
        <p:spPr>
          <a:xfrm>
            <a:off x="2711195" y="5933633"/>
            <a:ext cx="8641" cy="37444"/>
          </a:xfrm>
          <a:custGeom>
            <a:avLst/>
            <a:gdLst/>
            <a:ahLst/>
            <a:cxnLst/>
            <a:rect l="l" t="t" r="r" b="b"/>
            <a:pathLst>
              <a:path w="8641" h="37444">
                <a:moveTo>
                  <a:pt x="1920" y="5760"/>
                </a:moveTo>
                <a:lnTo>
                  <a:pt x="0" y="0"/>
                </a:lnTo>
                <a:lnTo>
                  <a:pt x="1920" y="34564"/>
                </a:lnTo>
                <a:lnTo>
                  <a:pt x="8641" y="37444"/>
                </a:lnTo>
                <a:lnTo>
                  <a:pt x="6720" y="10561"/>
                </a:lnTo>
                <a:lnTo>
                  <a:pt x="192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" name="object 56"/>
          <p:cNvSpPr/>
          <p:nvPr/>
        </p:nvSpPr>
        <p:spPr>
          <a:xfrm>
            <a:off x="2852303" y="5743559"/>
            <a:ext cx="25923" cy="225597"/>
          </a:xfrm>
          <a:custGeom>
            <a:avLst/>
            <a:gdLst/>
            <a:ahLst/>
            <a:cxnLst/>
            <a:rect l="l" t="t" r="r" b="b"/>
            <a:pathLst>
              <a:path w="25923" h="225597">
                <a:moveTo>
                  <a:pt x="975" y="223677"/>
                </a:moveTo>
                <a:lnTo>
                  <a:pt x="975" y="224637"/>
                </a:lnTo>
                <a:lnTo>
                  <a:pt x="1935" y="224637"/>
                </a:lnTo>
                <a:lnTo>
                  <a:pt x="3840" y="225597"/>
                </a:lnTo>
                <a:lnTo>
                  <a:pt x="21122" y="225597"/>
                </a:lnTo>
                <a:lnTo>
                  <a:pt x="23042" y="224637"/>
                </a:lnTo>
                <a:lnTo>
                  <a:pt x="24963" y="224637"/>
                </a:lnTo>
                <a:lnTo>
                  <a:pt x="24963" y="223677"/>
                </a:lnTo>
                <a:lnTo>
                  <a:pt x="25923" y="223677"/>
                </a:lnTo>
                <a:lnTo>
                  <a:pt x="25923" y="2880"/>
                </a:lnTo>
                <a:lnTo>
                  <a:pt x="24963" y="2880"/>
                </a:lnTo>
                <a:lnTo>
                  <a:pt x="24963" y="1920"/>
                </a:lnTo>
                <a:lnTo>
                  <a:pt x="24003" y="1920"/>
                </a:lnTo>
                <a:lnTo>
                  <a:pt x="23042" y="960"/>
                </a:lnTo>
                <a:lnTo>
                  <a:pt x="19202" y="960"/>
                </a:lnTo>
                <a:lnTo>
                  <a:pt x="18242" y="0"/>
                </a:lnTo>
                <a:lnTo>
                  <a:pt x="10561" y="0"/>
                </a:lnTo>
                <a:lnTo>
                  <a:pt x="7680" y="960"/>
                </a:lnTo>
                <a:lnTo>
                  <a:pt x="2880" y="960"/>
                </a:lnTo>
                <a:lnTo>
                  <a:pt x="1935" y="1920"/>
                </a:lnTo>
                <a:lnTo>
                  <a:pt x="975" y="1920"/>
                </a:lnTo>
                <a:lnTo>
                  <a:pt x="975" y="2880"/>
                </a:lnTo>
                <a:lnTo>
                  <a:pt x="0" y="2880"/>
                </a:lnTo>
                <a:lnTo>
                  <a:pt x="0" y="223677"/>
                </a:lnTo>
                <a:lnTo>
                  <a:pt x="975" y="223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" name="object 57"/>
          <p:cNvSpPr/>
          <p:nvPr/>
        </p:nvSpPr>
        <p:spPr>
          <a:xfrm>
            <a:off x="2924312" y="5754121"/>
            <a:ext cx="33588" cy="32644"/>
          </a:xfrm>
          <a:custGeom>
            <a:avLst/>
            <a:gdLst/>
            <a:ahLst/>
            <a:cxnLst/>
            <a:rect l="l" t="t" r="r" b="b"/>
            <a:pathLst>
              <a:path w="33588" h="32644">
                <a:moveTo>
                  <a:pt x="0" y="16306"/>
                </a:moveTo>
                <a:lnTo>
                  <a:pt x="0" y="23042"/>
                </a:lnTo>
                <a:lnTo>
                  <a:pt x="1920" y="26868"/>
                </a:lnTo>
                <a:lnTo>
                  <a:pt x="3840" y="28803"/>
                </a:lnTo>
                <a:lnTo>
                  <a:pt x="6720" y="31683"/>
                </a:lnTo>
                <a:lnTo>
                  <a:pt x="10561" y="32644"/>
                </a:lnTo>
                <a:lnTo>
                  <a:pt x="23042" y="32644"/>
                </a:lnTo>
                <a:lnTo>
                  <a:pt x="27843" y="31683"/>
                </a:lnTo>
                <a:lnTo>
                  <a:pt x="29748" y="28803"/>
                </a:lnTo>
                <a:lnTo>
                  <a:pt x="32628" y="26868"/>
                </a:lnTo>
                <a:lnTo>
                  <a:pt x="33588" y="22082"/>
                </a:lnTo>
                <a:lnTo>
                  <a:pt x="33588" y="10561"/>
                </a:lnTo>
                <a:lnTo>
                  <a:pt x="31683" y="5760"/>
                </a:lnTo>
                <a:lnTo>
                  <a:pt x="29748" y="3840"/>
                </a:lnTo>
                <a:lnTo>
                  <a:pt x="27843" y="1920"/>
                </a:lnTo>
                <a:lnTo>
                  <a:pt x="23042" y="0"/>
                </a:lnTo>
                <a:lnTo>
                  <a:pt x="10561" y="0"/>
                </a:lnTo>
                <a:lnTo>
                  <a:pt x="6720" y="1920"/>
                </a:lnTo>
                <a:lnTo>
                  <a:pt x="3840" y="3840"/>
                </a:lnTo>
                <a:lnTo>
                  <a:pt x="1920" y="5760"/>
                </a:lnTo>
                <a:lnTo>
                  <a:pt x="0" y="10561"/>
                </a:lnTo>
                <a:lnTo>
                  <a:pt x="0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/>
          <p:nvPr/>
        </p:nvSpPr>
        <p:spPr>
          <a:xfrm>
            <a:off x="2928152" y="5814593"/>
            <a:ext cx="26883" cy="154564"/>
          </a:xfrm>
          <a:custGeom>
            <a:avLst/>
            <a:gdLst/>
            <a:ahLst/>
            <a:cxnLst/>
            <a:rect l="l" t="t" r="r" b="b"/>
            <a:pathLst>
              <a:path w="26883" h="154564">
                <a:moveTo>
                  <a:pt x="24947" y="1920"/>
                </a:moveTo>
                <a:lnTo>
                  <a:pt x="24947" y="960"/>
                </a:lnTo>
                <a:lnTo>
                  <a:pt x="23042" y="960"/>
                </a:lnTo>
                <a:lnTo>
                  <a:pt x="21107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152643"/>
                </a:lnTo>
                <a:lnTo>
                  <a:pt x="960" y="152643"/>
                </a:lnTo>
                <a:lnTo>
                  <a:pt x="1920" y="153603"/>
                </a:lnTo>
                <a:lnTo>
                  <a:pt x="2880" y="153603"/>
                </a:lnTo>
                <a:lnTo>
                  <a:pt x="3840" y="154564"/>
                </a:lnTo>
                <a:lnTo>
                  <a:pt x="21107" y="154564"/>
                </a:lnTo>
                <a:lnTo>
                  <a:pt x="23042" y="153603"/>
                </a:lnTo>
                <a:lnTo>
                  <a:pt x="24947" y="153603"/>
                </a:lnTo>
                <a:lnTo>
                  <a:pt x="25908" y="152643"/>
                </a:lnTo>
                <a:lnTo>
                  <a:pt x="25908" y="151668"/>
                </a:lnTo>
                <a:lnTo>
                  <a:pt x="26883" y="150723"/>
                </a:lnTo>
                <a:lnTo>
                  <a:pt x="26883" y="3840"/>
                </a:lnTo>
                <a:lnTo>
                  <a:pt x="25908" y="3840"/>
                </a:lnTo>
                <a:lnTo>
                  <a:pt x="25908" y="2880"/>
                </a:lnTo>
                <a:lnTo>
                  <a:pt x="24947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/>
          <p:nvPr/>
        </p:nvSpPr>
        <p:spPr>
          <a:xfrm>
            <a:off x="2992465" y="5811713"/>
            <a:ext cx="102717" cy="160324"/>
          </a:xfrm>
          <a:custGeom>
            <a:avLst/>
            <a:gdLst/>
            <a:ahLst/>
            <a:cxnLst/>
            <a:rect l="l" t="t" r="r" b="b"/>
            <a:pathLst>
              <a:path w="102717" h="160324">
                <a:moveTo>
                  <a:pt x="95036" y="15361"/>
                </a:moveTo>
                <a:lnTo>
                  <a:pt x="94076" y="14401"/>
                </a:lnTo>
                <a:lnTo>
                  <a:pt x="94076" y="12481"/>
                </a:lnTo>
                <a:lnTo>
                  <a:pt x="93116" y="11521"/>
                </a:lnTo>
                <a:lnTo>
                  <a:pt x="92156" y="10561"/>
                </a:lnTo>
                <a:lnTo>
                  <a:pt x="91196" y="9601"/>
                </a:lnTo>
                <a:lnTo>
                  <a:pt x="90236" y="8641"/>
                </a:lnTo>
                <a:lnTo>
                  <a:pt x="88315" y="7680"/>
                </a:lnTo>
                <a:lnTo>
                  <a:pt x="86395" y="6720"/>
                </a:lnTo>
                <a:lnTo>
                  <a:pt x="84475" y="5760"/>
                </a:lnTo>
                <a:lnTo>
                  <a:pt x="81594" y="4800"/>
                </a:lnTo>
                <a:lnTo>
                  <a:pt x="78714" y="3840"/>
                </a:lnTo>
                <a:lnTo>
                  <a:pt x="74874" y="2880"/>
                </a:lnTo>
                <a:lnTo>
                  <a:pt x="71993" y="1920"/>
                </a:lnTo>
                <a:lnTo>
                  <a:pt x="68168" y="960"/>
                </a:lnTo>
                <a:lnTo>
                  <a:pt x="64328" y="960"/>
                </a:lnTo>
                <a:lnTo>
                  <a:pt x="60487" y="0"/>
                </a:lnTo>
                <a:lnTo>
                  <a:pt x="47045" y="0"/>
                </a:lnTo>
                <a:lnTo>
                  <a:pt x="39364" y="1920"/>
                </a:lnTo>
                <a:lnTo>
                  <a:pt x="33604" y="3840"/>
                </a:lnTo>
                <a:lnTo>
                  <a:pt x="26883" y="6720"/>
                </a:lnTo>
                <a:lnTo>
                  <a:pt x="21122" y="9601"/>
                </a:lnTo>
                <a:lnTo>
                  <a:pt x="16322" y="13441"/>
                </a:lnTo>
                <a:lnTo>
                  <a:pt x="12481" y="17282"/>
                </a:lnTo>
                <a:lnTo>
                  <a:pt x="8641" y="22082"/>
                </a:lnTo>
                <a:lnTo>
                  <a:pt x="6720" y="26883"/>
                </a:lnTo>
                <a:lnTo>
                  <a:pt x="4800" y="32644"/>
                </a:lnTo>
                <a:lnTo>
                  <a:pt x="3840" y="37444"/>
                </a:lnTo>
                <a:lnTo>
                  <a:pt x="3840" y="49926"/>
                </a:lnTo>
                <a:lnTo>
                  <a:pt x="4800" y="55686"/>
                </a:lnTo>
                <a:lnTo>
                  <a:pt x="6720" y="60472"/>
                </a:lnTo>
                <a:lnTo>
                  <a:pt x="8641" y="64328"/>
                </a:lnTo>
                <a:lnTo>
                  <a:pt x="11521" y="69128"/>
                </a:lnTo>
                <a:lnTo>
                  <a:pt x="14401" y="72009"/>
                </a:lnTo>
                <a:lnTo>
                  <a:pt x="18242" y="75849"/>
                </a:lnTo>
                <a:lnTo>
                  <a:pt x="22082" y="78714"/>
                </a:lnTo>
                <a:lnTo>
                  <a:pt x="26883" y="80634"/>
                </a:lnTo>
                <a:lnTo>
                  <a:pt x="30723" y="82555"/>
                </a:lnTo>
                <a:lnTo>
                  <a:pt x="35524" y="84475"/>
                </a:lnTo>
                <a:lnTo>
                  <a:pt x="40325" y="86395"/>
                </a:lnTo>
                <a:lnTo>
                  <a:pt x="44165" y="88315"/>
                </a:lnTo>
                <a:lnTo>
                  <a:pt x="48966" y="90236"/>
                </a:lnTo>
                <a:lnTo>
                  <a:pt x="53766" y="92156"/>
                </a:lnTo>
                <a:lnTo>
                  <a:pt x="57607" y="94076"/>
                </a:lnTo>
                <a:lnTo>
                  <a:pt x="61447" y="95996"/>
                </a:lnTo>
                <a:lnTo>
                  <a:pt x="65272" y="97916"/>
                </a:lnTo>
                <a:lnTo>
                  <a:pt x="68168" y="99837"/>
                </a:lnTo>
                <a:lnTo>
                  <a:pt x="71033" y="102717"/>
                </a:lnTo>
                <a:lnTo>
                  <a:pt x="72953" y="104637"/>
                </a:lnTo>
                <a:lnTo>
                  <a:pt x="75834" y="107518"/>
                </a:lnTo>
                <a:lnTo>
                  <a:pt x="76794" y="111358"/>
                </a:lnTo>
                <a:lnTo>
                  <a:pt x="76794" y="119039"/>
                </a:lnTo>
                <a:lnTo>
                  <a:pt x="75834" y="122880"/>
                </a:lnTo>
                <a:lnTo>
                  <a:pt x="73913" y="125760"/>
                </a:lnTo>
                <a:lnTo>
                  <a:pt x="72953" y="128640"/>
                </a:lnTo>
                <a:lnTo>
                  <a:pt x="71033" y="131521"/>
                </a:lnTo>
                <a:lnTo>
                  <a:pt x="68168" y="133441"/>
                </a:lnTo>
                <a:lnTo>
                  <a:pt x="65272" y="135361"/>
                </a:lnTo>
                <a:lnTo>
                  <a:pt x="62392" y="136321"/>
                </a:lnTo>
                <a:lnTo>
                  <a:pt x="58552" y="137281"/>
                </a:lnTo>
                <a:lnTo>
                  <a:pt x="54711" y="138242"/>
                </a:lnTo>
                <a:lnTo>
                  <a:pt x="34564" y="138242"/>
                </a:lnTo>
                <a:lnTo>
                  <a:pt x="29763" y="136321"/>
                </a:lnTo>
                <a:lnTo>
                  <a:pt x="25923" y="135361"/>
                </a:lnTo>
                <a:lnTo>
                  <a:pt x="21122" y="133441"/>
                </a:lnTo>
                <a:lnTo>
                  <a:pt x="18242" y="131521"/>
                </a:lnTo>
                <a:lnTo>
                  <a:pt x="14401" y="129600"/>
                </a:lnTo>
                <a:lnTo>
                  <a:pt x="11521" y="128640"/>
                </a:lnTo>
                <a:lnTo>
                  <a:pt x="9601" y="126720"/>
                </a:lnTo>
                <a:lnTo>
                  <a:pt x="7680" y="125760"/>
                </a:lnTo>
                <a:lnTo>
                  <a:pt x="5760" y="124800"/>
                </a:lnTo>
                <a:lnTo>
                  <a:pt x="2880" y="124800"/>
                </a:lnTo>
                <a:lnTo>
                  <a:pt x="1920" y="125760"/>
                </a:lnTo>
                <a:lnTo>
                  <a:pt x="960" y="126720"/>
                </a:lnTo>
                <a:lnTo>
                  <a:pt x="960" y="127680"/>
                </a:lnTo>
                <a:lnTo>
                  <a:pt x="0" y="129600"/>
                </a:lnTo>
                <a:lnTo>
                  <a:pt x="0" y="142082"/>
                </a:lnTo>
                <a:lnTo>
                  <a:pt x="960" y="144002"/>
                </a:lnTo>
                <a:lnTo>
                  <a:pt x="960" y="145923"/>
                </a:lnTo>
                <a:lnTo>
                  <a:pt x="1920" y="146883"/>
                </a:lnTo>
                <a:lnTo>
                  <a:pt x="2880" y="147843"/>
                </a:lnTo>
                <a:lnTo>
                  <a:pt x="4800" y="149763"/>
                </a:lnTo>
                <a:lnTo>
                  <a:pt x="6720" y="150723"/>
                </a:lnTo>
                <a:lnTo>
                  <a:pt x="8641" y="151683"/>
                </a:lnTo>
                <a:lnTo>
                  <a:pt x="11521" y="153603"/>
                </a:lnTo>
                <a:lnTo>
                  <a:pt x="14401" y="154548"/>
                </a:lnTo>
                <a:lnTo>
                  <a:pt x="18242" y="155524"/>
                </a:lnTo>
                <a:lnTo>
                  <a:pt x="22082" y="157444"/>
                </a:lnTo>
                <a:lnTo>
                  <a:pt x="25923" y="158389"/>
                </a:lnTo>
                <a:lnTo>
                  <a:pt x="30723" y="158389"/>
                </a:lnTo>
                <a:lnTo>
                  <a:pt x="35524" y="159364"/>
                </a:lnTo>
                <a:lnTo>
                  <a:pt x="40325" y="160324"/>
                </a:lnTo>
                <a:lnTo>
                  <a:pt x="53766" y="160324"/>
                </a:lnTo>
                <a:lnTo>
                  <a:pt x="61447" y="158389"/>
                </a:lnTo>
                <a:lnTo>
                  <a:pt x="69113" y="156484"/>
                </a:lnTo>
                <a:lnTo>
                  <a:pt x="75834" y="154548"/>
                </a:lnTo>
                <a:lnTo>
                  <a:pt x="81594" y="151683"/>
                </a:lnTo>
                <a:lnTo>
                  <a:pt x="87355" y="147843"/>
                </a:lnTo>
                <a:lnTo>
                  <a:pt x="92156" y="144002"/>
                </a:lnTo>
                <a:lnTo>
                  <a:pt x="95996" y="139202"/>
                </a:lnTo>
                <a:lnTo>
                  <a:pt x="98877" y="133441"/>
                </a:lnTo>
                <a:lnTo>
                  <a:pt x="101757" y="12768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57"/>
                </a:lnTo>
                <a:lnTo>
                  <a:pt x="99837" y="96956"/>
                </a:lnTo>
                <a:lnTo>
                  <a:pt x="97917" y="93116"/>
                </a:lnTo>
                <a:lnTo>
                  <a:pt x="95036" y="89275"/>
                </a:lnTo>
                <a:lnTo>
                  <a:pt x="91196" y="85435"/>
                </a:lnTo>
                <a:lnTo>
                  <a:pt x="87355" y="82555"/>
                </a:lnTo>
                <a:lnTo>
                  <a:pt x="83515" y="79689"/>
                </a:lnTo>
                <a:lnTo>
                  <a:pt x="79674" y="77754"/>
                </a:lnTo>
                <a:lnTo>
                  <a:pt x="74874" y="74874"/>
                </a:lnTo>
                <a:lnTo>
                  <a:pt x="70073" y="72969"/>
                </a:lnTo>
                <a:lnTo>
                  <a:pt x="66233" y="71033"/>
                </a:lnTo>
                <a:lnTo>
                  <a:pt x="61447" y="69128"/>
                </a:lnTo>
                <a:lnTo>
                  <a:pt x="56647" y="67193"/>
                </a:lnTo>
                <a:lnTo>
                  <a:pt x="52806" y="66248"/>
                </a:lnTo>
                <a:lnTo>
                  <a:pt x="47990" y="64328"/>
                </a:lnTo>
                <a:lnTo>
                  <a:pt x="44165" y="62407"/>
                </a:lnTo>
                <a:lnTo>
                  <a:pt x="40325" y="60472"/>
                </a:lnTo>
                <a:lnTo>
                  <a:pt x="37444" y="57607"/>
                </a:lnTo>
                <a:lnTo>
                  <a:pt x="34564" y="55686"/>
                </a:lnTo>
                <a:lnTo>
                  <a:pt x="32644" y="52806"/>
                </a:lnTo>
                <a:lnTo>
                  <a:pt x="29763" y="49926"/>
                </a:lnTo>
                <a:lnTo>
                  <a:pt x="28803" y="46085"/>
                </a:lnTo>
                <a:lnTo>
                  <a:pt x="28803" y="39364"/>
                </a:lnTo>
                <a:lnTo>
                  <a:pt x="29763" y="36484"/>
                </a:lnTo>
                <a:lnTo>
                  <a:pt x="30723" y="33604"/>
                </a:lnTo>
                <a:lnTo>
                  <a:pt x="31683" y="30723"/>
                </a:lnTo>
                <a:lnTo>
                  <a:pt x="33604" y="28803"/>
                </a:lnTo>
                <a:lnTo>
                  <a:pt x="35524" y="26883"/>
                </a:lnTo>
                <a:lnTo>
                  <a:pt x="37444" y="24963"/>
                </a:lnTo>
                <a:lnTo>
                  <a:pt x="40325" y="24002"/>
                </a:lnTo>
                <a:lnTo>
                  <a:pt x="44165" y="23042"/>
                </a:lnTo>
                <a:lnTo>
                  <a:pt x="47990" y="21122"/>
                </a:lnTo>
                <a:lnTo>
                  <a:pt x="61447" y="21122"/>
                </a:lnTo>
                <a:lnTo>
                  <a:pt x="65272" y="22082"/>
                </a:lnTo>
                <a:lnTo>
                  <a:pt x="69113" y="23042"/>
                </a:lnTo>
                <a:lnTo>
                  <a:pt x="73913" y="24002"/>
                </a:lnTo>
                <a:lnTo>
                  <a:pt x="76794" y="24963"/>
                </a:lnTo>
                <a:lnTo>
                  <a:pt x="79674" y="26883"/>
                </a:lnTo>
                <a:lnTo>
                  <a:pt x="82555" y="27843"/>
                </a:lnTo>
                <a:lnTo>
                  <a:pt x="85435" y="29763"/>
                </a:lnTo>
                <a:lnTo>
                  <a:pt x="87355" y="30723"/>
                </a:lnTo>
                <a:lnTo>
                  <a:pt x="89275" y="31683"/>
                </a:lnTo>
                <a:lnTo>
                  <a:pt x="90236" y="32644"/>
                </a:lnTo>
                <a:lnTo>
                  <a:pt x="92156" y="32644"/>
                </a:lnTo>
                <a:lnTo>
                  <a:pt x="92156" y="31683"/>
                </a:lnTo>
                <a:lnTo>
                  <a:pt x="93116" y="31683"/>
                </a:lnTo>
                <a:lnTo>
                  <a:pt x="94076" y="30723"/>
                </a:lnTo>
                <a:lnTo>
                  <a:pt x="94076" y="29763"/>
                </a:lnTo>
                <a:lnTo>
                  <a:pt x="95036" y="28803"/>
                </a:lnTo>
                <a:lnTo>
                  <a:pt x="95036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/>
          <p:nvPr/>
        </p:nvSpPr>
        <p:spPr>
          <a:xfrm>
            <a:off x="3123986" y="5811713"/>
            <a:ext cx="119024" cy="159364"/>
          </a:xfrm>
          <a:custGeom>
            <a:avLst/>
            <a:gdLst/>
            <a:ahLst/>
            <a:cxnLst/>
            <a:rect l="l" t="t" r="r" b="b"/>
            <a:pathLst>
              <a:path w="119024" h="159364">
                <a:moveTo>
                  <a:pt x="110398" y="19202"/>
                </a:moveTo>
                <a:lnTo>
                  <a:pt x="106558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8315" y="3840"/>
                </a:lnTo>
                <a:lnTo>
                  <a:pt x="75088" y="1063"/>
                </a:lnTo>
                <a:lnTo>
                  <a:pt x="61432" y="0"/>
                </a:lnTo>
                <a:lnTo>
                  <a:pt x="55671" y="0"/>
                </a:lnTo>
                <a:lnTo>
                  <a:pt x="50871" y="960"/>
                </a:lnTo>
                <a:lnTo>
                  <a:pt x="45110" y="1920"/>
                </a:lnTo>
                <a:lnTo>
                  <a:pt x="39349" y="2880"/>
                </a:lnTo>
                <a:lnTo>
                  <a:pt x="34564" y="3840"/>
                </a:lnTo>
                <a:lnTo>
                  <a:pt x="29748" y="5760"/>
                </a:lnTo>
                <a:lnTo>
                  <a:pt x="24947" y="7680"/>
                </a:lnTo>
                <a:lnTo>
                  <a:pt x="21107" y="9601"/>
                </a:lnTo>
                <a:lnTo>
                  <a:pt x="17282" y="11521"/>
                </a:lnTo>
                <a:lnTo>
                  <a:pt x="14386" y="13441"/>
                </a:lnTo>
                <a:lnTo>
                  <a:pt x="11521" y="14401"/>
                </a:lnTo>
                <a:lnTo>
                  <a:pt x="9601" y="16322"/>
                </a:lnTo>
                <a:lnTo>
                  <a:pt x="8641" y="17282"/>
                </a:lnTo>
                <a:lnTo>
                  <a:pt x="7680" y="19202"/>
                </a:lnTo>
                <a:lnTo>
                  <a:pt x="7680" y="20162"/>
                </a:lnTo>
                <a:lnTo>
                  <a:pt x="6720" y="22082"/>
                </a:lnTo>
                <a:lnTo>
                  <a:pt x="6720" y="31683"/>
                </a:lnTo>
                <a:lnTo>
                  <a:pt x="7680" y="32644"/>
                </a:lnTo>
                <a:lnTo>
                  <a:pt x="7680" y="34564"/>
                </a:lnTo>
                <a:lnTo>
                  <a:pt x="8641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7444"/>
                </a:lnTo>
                <a:lnTo>
                  <a:pt x="15361" y="36484"/>
                </a:lnTo>
                <a:lnTo>
                  <a:pt x="18227" y="34564"/>
                </a:lnTo>
                <a:lnTo>
                  <a:pt x="21107" y="33604"/>
                </a:lnTo>
                <a:lnTo>
                  <a:pt x="24002" y="31683"/>
                </a:lnTo>
                <a:lnTo>
                  <a:pt x="27843" y="29763"/>
                </a:lnTo>
                <a:lnTo>
                  <a:pt x="31668" y="27843"/>
                </a:lnTo>
                <a:lnTo>
                  <a:pt x="36469" y="25923"/>
                </a:lnTo>
                <a:lnTo>
                  <a:pt x="41269" y="24002"/>
                </a:lnTo>
                <a:lnTo>
                  <a:pt x="47030" y="23042"/>
                </a:lnTo>
                <a:lnTo>
                  <a:pt x="52791" y="22082"/>
                </a:lnTo>
                <a:lnTo>
                  <a:pt x="65272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871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7355" y="33604"/>
                </a:lnTo>
                <a:lnTo>
                  <a:pt x="89275" y="37444"/>
                </a:lnTo>
                <a:lnTo>
                  <a:pt x="91196" y="41285"/>
                </a:lnTo>
                <a:lnTo>
                  <a:pt x="92156" y="46085"/>
                </a:lnTo>
                <a:lnTo>
                  <a:pt x="92156" y="67193"/>
                </a:lnTo>
                <a:lnTo>
                  <a:pt x="72953" y="67193"/>
                </a:lnTo>
                <a:lnTo>
                  <a:pt x="66842" y="67369"/>
                </a:lnTo>
                <a:lnTo>
                  <a:pt x="53765" y="68809"/>
                </a:lnTo>
                <a:lnTo>
                  <a:pt x="42230" y="71033"/>
                </a:lnTo>
                <a:lnTo>
                  <a:pt x="32628" y="72969"/>
                </a:lnTo>
                <a:lnTo>
                  <a:pt x="24947" y="75849"/>
                </a:lnTo>
                <a:lnTo>
                  <a:pt x="19202" y="79689"/>
                </a:lnTo>
                <a:lnTo>
                  <a:pt x="12481" y="83530"/>
                </a:lnTo>
                <a:lnTo>
                  <a:pt x="7680" y="88315"/>
                </a:lnTo>
                <a:lnTo>
                  <a:pt x="4800" y="94076"/>
                </a:lnTo>
                <a:lnTo>
                  <a:pt x="96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2880" y="134401"/>
                </a:lnTo>
                <a:lnTo>
                  <a:pt x="5760" y="140162"/>
                </a:lnTo>
                <a:lnTo>
                  <a:pt x="9601" y="144962"/>
                </a:lnTo>
                <a:lnTo>
                  <a:pt x="13441" y="147843"/>
                </a:lnTo>
                <a:lnTo>
                  <a:pt x="18227" y="152643"/>
                </a:lnTo>
                <a:lnTo>
                  <a:pt x="23042" y="154548"/>
                </a:lnTo>
                <a:lnTo>
                  <a:pt x="28788" y="156484"/>
                </a:lnTo>
                <a:lnTo>
                  <a:pt x="35509" y="159364"/>
                </a:lnTo>
                <a:lnTo>
                  <a:pt x="28788" y="127680"/>
                </a:lnTo>
                <a:lnTo>
                  <a:pt x="26883" y="121920"/>
                </a:lnTo>
                <a:lnTo>
                  <a:pt x="26883" y="110398"/>
                </a:lnTo>
                <a:lnTo>
                  <a:pt x="27843" y="105597"/>
                </a:lnTo>
                <a:lnTo>
                  <a:pt x="29748" y="102717"/>
                </a:lnTo>
                <a:lnTo>
                  <a:pt x="30723" y="98877"/>
                </a:lnTo>
                <a:lnTo>
                  <a:pt x="33588" y="95996"/>
                </a:lnTo>
                <a:lnTo>
                  <a:pt x="37429" y="94076"/>
                </a:lnTo>
                <a:lnTo>
                  <a:pt x="41269" y="91196"/>
                </a:lnTo>
                <a:lnTo>
                  <a:pt x="45110" y="90236"/>
                </a:lnTo>
                <a:lnTo>
                  <a:pt x="50871" y="88315"/>
                </a:lnTo>
                <a:lnTo>
                  <a:pt x="56631" y="87370"/>
                </a:lnTo>
                <a:lnTo>
                  <a:pt x="62392" y="86395"/>
                </a:lnTo>
                <a:lnTo>
                  <a:pt x="92156" y="86395"/>
                </a:lnTo>
                <a:lnTo>
                  <a:pt x="92156" y="117119"/>
                </a:lnTo>
                <a:lnTo>
                  <a:pt x="86395" y="124800"/>
                </a:lnTo>
                <a:lnTo>
                  <a:pt x="79674" y="130561"/>
                </a:lnTo>
                <a:lnTo>
                  <a:pt x="73913" y="133441"/>
                </a:lnTo>
                <a:lnTo>
                  <a:pt x="68153" y="137281"/>
                </a:lnTo>
                <a:lnTo>
                  <a:pt x="61432" y="139202"/>
                </a:lnTo>
                <a:lnTo>
                  <a:pt x="62862" y="158851"/>
                </a:lnTo>
                <a:lnTo>
                  <a:pt x="74874" y="154548"/>
                </a:lnTo>
                <a:lnTo>
                  <a:pt x="75983" y="153982"/>
                </a:lnTo>
                <a:lnTo>
                  <a:pt x="86673" y="147080"/>
                </a:lnTo>
                <a:lnTo>
                  <a:pt x="95996" y="138242"/>
                </a:lnTo>
                <a:lnTo>
                  <a:pt x="95996" y="154548"/>
                </a:lnTo>
                <a:lnTo>
                  <a:pt x="96956" y="155524"/>
                </a:lnTo>
                <a:lnTo>
                  <a:pt x="97917" y="156484"/>
                </a:lnTo>
                <a:lnTo>
                  <a:pt x="98877" y="157444"/>
                </a:lnTo>
                <a:lnTo>
                  <a:pt x="116144" y="157444"/>
                </a:lnTo>
                <a:lnTo>
                  <a:pt x="117119" y="156484"/>
                </a:lnTo>
                <a:lnTo>
                  <a:pt x="118079" y="155524"/>
                </a:lnTo>
                <a:lnTo>
                  <a:pt x="119024" y="155524"/>
                </a:lnTo>
                <a:lnTo>
                  <a:pt x="119024" y="46085"/>
                </a:lnTo>
                <a:lnTo>
                  <a:pt x="118079" y="38404"/>
                </a:lnTo>
                <a:lnTo>
                  <a:pt x="116144" y="31683"/>
                </a:lnTo>
                <a:lnTo>
                  <a:pt x="114239" y="24963"/>
                </a:lnTo>
                <a:lnTo>
                  <a:pt x="110398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" name="object 61"/>
          <p:cNvSpPr/>
          <p:nvPr/>
        </p:nvSpPr>
        <p:spPr>
          <a:xfrm>
            <a:off x="3152775" y="5939393"/>
            <a:ext cx="34073" cy="32644"/>
          </a:xfrm>
          <a:custGeom>
            <a:avLst/>
            <a:gdLst/>
            <a:ahLst/>
            <a:cxnLst/>
            <a:rect l="l" t="t" r="r" b="b"/>
            <a:pathLst>
              <a:path w="34073" h="32644">
                <a:moveTo>
                  <a:pt x="25923" y="11521"/>
                </a:moveTo>
                <a:lnTo>
                  <a:pt x="16322" y="11521"/>
                </a:lnTo>
                <a:lnTo>
                  <a:pt x="10561" y="9601"/>
                </a:lnTo>
                <a:lnTo>
                  <a:pt x="5775" y="4800"/>
                </a:lnTo>
                <a:lnTo>
                  <a:pt x="0" y="0"/>
                </a:lnTo>
                <a:lnTo>
                  <a:pt x="6720" y="31683"/>
                </a:lnTo>
                <a:lnTo>
                  <a:pt x="13441" y="32644"/>
                </a:lnTo>
                <a:lnTo>
                  <a:pt x="21347" y="32643"/>
                </a:lnTo>
                <a:lnTo>
                  <a:pt x="34073" y="31171"/>
                </a:lnTo>
                <a:lnTo>
                  <a:pt x="32644" y="11521"/>
                </a:lnTo>
                <a:lnTo>
                  <a:pt x="2592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" name="object 62"/>
          <p:cNvSpPr/>
          <p:nvPr/>
        </p:nvSpPr>
        <p:spPr>
          <a:xfrm>
            <a:off x="3269894" y="5775243"/>
            <a:ext cx="94076" cy="195834"/>
          </a:xfrm>
          <a:custGeom>
            <a:avLst/>
            <a:gdLst/>
            <a:ahLst/>
            <a:cxnLst/>
            <a:rect l="l" t="t" r="r" b="b"/>
            <a:pathLst>
              <a:path w="94076" h="195834">
                <a:moveTo>
                  <a:pt x="94076" y="44150"/>
                </a:moveTo>
                <a:lnTo>
                  <a:pt x="93116" y="43190"/>
                </a:lnTo>
                <a:lnTo>
                  <a:pt x="93116" y="42230"/>
                </a:lnTo>
                <a:lnTo>
                  <a:pt x="92156" y="41269"/>
                </a:lnTo>
                <a:lnTo>
                  <a:pt x="91196" y="40309"/>
                </a:lnTo>
                <a:lnTo>
                  <a:pt x="51846" y="40309"/>
                </a:lnTo>
                <a:lnTo>
                  <a:pt x="51846" y="3840"/>
                </a:lnTo>
                <a:lnTo>
                  <a:pt x="50886" y="3840"/>
                </a:lnTo>
                <a:lnTo>
                  <a:pt x="50886" y="2880"/>
                </a:lnTo>
                <a:lnTo>
                  <a:pt x="49926" y="1920"/>
                </a:lnTo>
                <a:lnTo>
                  <a:pt x="48966" y="1920"/>
                </a:lnTo>
                <a:lnTo>
                  <a:pt x="48005" y="960"/>
                </a:lnTo>
                <a:lnTo>
                  <a:pt x="45125" y="960"/>
                </a:lnTo>
                <a:lnTo>
                  <a:pt x="43205" y="0"/>
                </a:lnTo>
                <a:lnTo>
                  <a:pt x="33604" y="0"/>
                </a:lnTo>
                <a:lnTo>
                  <a:pt x="31683" y="960"/>
                </a:lnTo>
                <a:lnTo>
                  <a:pt x="28803" y="960"/>
                </a:lnTo>
                <a:lnTo>
                  <a:pt x="27843" y="1920"/>
                </a:lnTo>
                <a:lnTo>
                  <a:pt x="26883" y="1920"/>
                </a:lnTo>
                <a:lnTo>
                  <a:pt x="25923" y="2880"/>
                </a:lnTo>
                <a:lnTo>
                  <a:pt x="25923" y="3840"/>
                </a:lnTo>
                <a:lnTo>
                  <a:pt x="24963" y="3840"/>
                </a:lnTo>
                <a:lnTo>
                  <a:pt x="24963" y="40309"/>
                </a:lnTo>
                <a:lnTo>
                  <a:pt x="2880" y="40309"/>
                </a:lnTo>
                <a:lnTo>
                  <a:pt x="1920" y="41269"/>
                </a:lnTo>
                <a:lnTo>
                  <a:pt x="960" y="41269"/>
                </a:lnTo>
                <a:lnTo>
                  <a:pt x="960" y="43190"/>
                </a:lnTo>
                <a:lnTo>
                  <a:pt x="0" y="45110"/>
                </a:lnTo>
                <a:lnTo>
                  <a:pt x="0" y="57591"/>
                </a:lnTo>
                <a:lnTo>
                  <a:pt x="960" y="59512"/>
                </a:lnTo>
                <a:lnTo>
                  <a:pt x="1920" y="61432"/>
                </a:lnTo>
                <a:lnTo>
                  <a:pt x="2880" y="62392"/>
                </a:lnTo>
                <a:lnTo>
                  <a:pt x="24963" y="62392"/>
                </a:lnTo>
                <a:lnTo>
                  <a:pt x="24963" y="155508"/>
                </a:lnTo>
                <a:lnTo>
                  <a:pt x="25923" y="162229"/>
                </a:lnTo>
                <a:lnTo>
                  <a:pt x="27843" y="168950"/>
                </a:lnTo>
                <a:lnTo>
                  <a:pt x="28803" y="174711"/>
                </a:lnTo>
                <a:lnTo>
                  <a:pt x="31683" y="180472"/>
                </a:lnTo>
                <a:lnTo>
                  <a:pt x="35524" y="184312"/>
                </a:lnTo>
                <a:lnTo>
                  <a:pt x="38404" y="188153"/>
                </a:lnTo>
                <a:lnTo>
                  <a:pt x="43205" y="191018"/>
                </a:lnTo>
                <a:lnTo>
                  <a:pt x="48005" y="192953"/>
                </a:lnTo>
                <a:lnTo>
                  <a:pt x="53766" y="194858"/>
                </a:lnTo>
                <a:lnTo>
                  <a:pt x="60487" y="195834"/>
                </a:lnTo>
                <a:lnTo>
                  <a:pt x="74874" y="195834"/>
                </a:lnTo>
                <a:lnTo>
                  <a:pt x="77769" y="194858"/>
                </a:lnTo>
                <a:lnTo>
                  <a:pt x="79674" y="194858"/>
                </a:lnTo>
                <a:lnTo>
                  <a:pt x="82555" y="193913"/>
                </a:lnTo>
                <a:lnTo>
                  <a:pt x="84490" y="193913"/>
                </a:lnTo>
                <a:lnTo>
                  <a:pt x="86395" y="192953"/>
                </a:lnTo>
                <a:lnTo>
                  <a:pt x="88315" y="192953"/>
                </a:lnTo>
                <a:lnTo>
                  <a:pt x="90236" y="191993"/>
                </a:lnTo>
                <a:lnTo>
                  <a:pt x="91196" y="191018"/>
                </a:lnTo>
                <a:lnTo>
                  <a:pt x="92156" y="190073"/>
                </a:lnTo>
                <a:lnTo>
                  <a:pt x="93116" y="189113"/>
                </a:lnTo>
                <a:lnTo>
                  <a:pt x="93116" y="188153"/>
                </a:lnTo>
                <a:lnTo>
                  <a:pt x="94076" y="186232"/>
                </a:lnTo>
                <a:lnTo>
                  <a:pt x="94076" y="171831"/>
                </a:lnTo>
                <a:lnTo>
                  <a:pt x="93116" y="170870"/>
                </a:lnTo>
                <a:lnTo>
                  <a:pt x="93116" y="169910"/>
                </a:lnTo>
                <a:lnTo>
                  <a:pt x="92156" y="168950"/>
                </a:lnTo>
                <a:lnTo>
                  <a:pt x="89275" y="168950"/>
                </a:lnTo>
                <a:lnTo>
                  <a:pt x="88315" y="169910"/>
                </a:lnTo>
                <a:lnTo>
                  <a:pt x="86395" y="169910"/>
                </a:lnTo>
                <a:lnTo>
                  <a:pt x="85435" y="170870"/>
                </a:lnTo>
                <a:lnTo>
                  <a:pt x="84490" y="170870"/>
                </a:lnTo>
                <a:lnTo>
                  <a:pt x="82555" y="171831"/>
                </a:lnTo>
                <a:lnTo>
                  <a:pt x="80650" y="171831"/>
                </a:lnTo>
                <a:lnTo>
                  <a:pt x="78714" y="172791"/>
                </a:lnTo>
                <a:lnTo>
                  <a:pt x="76809" y="172791"/>
                </a:lnTo>
                <a:lnTo>
                  <a:pt x="74874" y="173751"/>
                </a:lnTo>
                <a:lnTo>
                  <a:pt x="64312" y="173751"/>
                </a:lnTo>
                <a:lnTo>
                  <a:pt x="59527" y="170870"/>
                </a:lnTo>
                <a:lnTo>
                  <a:pt x="56647" y="166070"/>
                </a:lnTo>
                <a:lnTo>
                  <a:pt x="53766" y="160309"/>
                </a:lnTo>
                <a:lnTo>
                  <a:pt x="51846" y="152628"/>
                </a:lnTo>
                <a:lnTo>
                  <a:pt x="51846" y="62392"/>
                </a:lnTo>
                <a:lnTo>
                  <a:pt x="91196" y="62392"/>
                </a:lnTo>
                <a:lnTo>
                  <a:pt x="92156" y="61432"/>
                </a:lnTo>
                <a:lnTo>
                  <a:pt x="93116" y="59512"/>
                </a:lnTo>
                <a:lnTo>
                  <a:pt x="94076" y="57591"/>
                </a:lnTo>
                <a:lnTo>
                  <a:pt x="94076" y="441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" name="object 63"/>
          <p:cNvSpPr/>
          <p:nvPr/>
        </p:nvSpPr>
        <p:spPr>
          <a:xfrm>
            <a:off x="3397575" y="5754121"/>
            <a:ext cx="32644" cy="32644"/>
          </a:xfrm>
          <a:custGeom>
            <a:avLst/>
            <a:gdLst/>
            <a:ahLst/>
            <a:cxnLst/>
            <a:rect l="l" t="t" r="r" b="b"/>
            <a:pathLst>
              <a:path w="32644" h="32644">
                <a:moveTo>
                  <a:pt x="32644" y="16306"/>
                </a:moveTo>
                <a:lnTo>
                  <a:pt x="32644" y="10561"/>
                </a:lnTo>
                <a:lnTo>
                  <a:pt x="31683" y="5760"/>
                </a:lnTo>
                <a:lnTo>
                  <a:pt x="28803" y="3840"/>
                </a:lnTo>
                <a:lnTo>
                  <a:pt x="26883" y="1920"/>
                </a:lnTo>
                <a:lnTo>
                  <a:pt x="22082" y="0"/>
                </a:lnTo>
                <a:lnTo>
                  <a:pt x="9601" y="0"/>
                </a:lnTo>
                <a:lnTo>
                  <a:pt x="5760" y="1920"/>
                </a:lnTo>
                <a:lnTo>
                  <a:pt x="288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42"/>
                </a:lnTo>
                <a:lnTo>
                  <a:pt x="960" y="26868"/>
                </a:lnTo>
                <a:lnTo>
                  <a:pt x="2880" y="28803"/>
                </a:lnTo>
                <a:lnTo>
                  <a:pt x="5760" y="31683"/>
                </a:lnTo>
                <a:lnTo>
                  <a:pt x="9601" y="32644"/>
                </a:lnTo>
                <a:lnTo>
                  <a:pt x="22082" y="32644"/>
                </a:lnTo>
                <a:lnTo>
                  <a:pt x="26883" y="31683"/>
                </a:lnTo>
                <a:lnTo>
                  <a:pt x="28803" y="28803"/>
                </a:lnTo>
                <a:lnTo>
                  <a:pt x="31683" y="26868"/>
                </a:lnTo>
                <a:lnTo>
                  <a:pt x="32644" y="22082"/>
                </a:lnTo>
                <a:lnTo>
                  <a:pt x="32644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" name="object 64"/>
          <p:cNvSpPr/>
          <p:nvPr/>
        </p:nvSpPr>
        <p:spPr>
          <a:xfrm>
            <a:off x="3400455" y="5814593"/>
            <a:ext cx="26883" cy="154564"/>
          </a:xfrm>
          <a:custGeom>
            <a:avLst/>
            <a:gdLst/>
            <a:ahLst/>
            <a:cxnLst/>
            <a:rect l="l" t="t" r="r" b="b"/>
            <a:pathLst>
              <a:path w="26883" h="154564">
                <a:moveTo>
                  <a:pt x="24963" y="1920"/>
                </a:moveTo>
                <a:lnTo>
                  <a:pt x="24963" y="960"/>
                </a:lnTo>
                <a:lnTo>
                  <a:pt x="23042" y="960"/>
                </a:lnTo>
                <a:lnTo>
                  <a:pt x="21122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152643"/>
                </a:lnTo>
                <a:lnTo>
                  <a:pt x="960" y="152643"/>
                </a:lnTo>
                <a:lnTo>
                  <a:pt x="1920" y="153603"/>
                </a:lnTo>
                <a:lnTo>
                  <a:pt x="2880" y="153603"/>
                </a:lnTo>
                <a:lnTo>
                  <a:pt x="3840" y="154564"/>
                </a:lnTo>
                <a:lnTo>
                  <a:pt x="21122" y="154564"/>
                </a:lnTo>
                <a:lnTo>
                  <a:pt x="23042" y="153603"/>
                </a:lnTo>
                <a:lnTo>
                  <a:pt x="24963" y="153603"/>
                </a:lnTo>
                <a:lnTo>
                  <a:pt x="25923" y="152643"/>
                </a:lnTo>
                <a:lnTo>
                  <a:pt x="25923" y="151668"/>
                </a:lnTo>
                <a:lnTo>
                  <a:pt x="26883" y="150723"/>
                </a:lnTo>
                <a:lnTo>
                  <a:pt x="26883" y="3840"/>
                </a:lnTo>
                <a:lnTo>
                  <a:pt x="25923" y="3840"/>
                </a:lnTo>
                <a:lnTo>
                  <a:pt x="25923" y="2880"/>
                </a:lnTo>
                <a:lnTo>
                  <a:pt x="24963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" name="object 65"/>
          <p:cNvSpPr/>
          <p:nvPr/>
        </p:nvSpPr>
        <p:spPr>
          <a:xfrm>
            <a:off x="3465728" y="5826357"/>
            <a:ext cx="30723" cy="133732"/>
          </a:xfrm>
          <a:custGeom>
            <a:avLst/>
            <a:gdLst/>
            <a:ahLst/>
            <a:cxnLst/>
            <a:rect l="l" t="t" r="r" b="b"/>
            <a:pathLst>
              <a:path w="30723" h="133732">
                <a:moveTo>
                  <a:pt x="19218" y="125658"/>
                </a:moveTo>
                <a:lnTo>
                  <a:pt x="28825" y="133732"/>
                </a:lnTo>
                <a:lnTo>
                  <a:pt x="30723" y="87112"/>
                </a:lnTo>
                <a:lnTo>
                  <a:pt x="28803" y="80391"/>
                </a:lnTo>
                <a:lnTo>
                  <a:pt x="28803" y="56388"/>
                </a:lnTo>
                <a:lnTo>
                  <a:pt x="29763" y="48723"/>
                </a:lnTo>
                <a:lnTo>
                  <a:pt x="30723" y="41987"/>
                </a:lnTo>
                <a:lnTo>
                  <a:pt x="28140" y="0"/>
                </a:lnTo>
                <a:lnTo>
                  <a:pt x="19202" y="8398"/>
                </a:lnTo>
                <a:lnTo>
                  <a:pt x="16427" y="11763"/>
                </a:lnTo>
                <a:lnTo>
                  <a:pt x="9557" y="22514"/>
                </a:lnTo>
                <a:lnTo>
                  <a:pt x="4800" y="34321"/>
                </a:lnTo>
                <a:lnTo>
                  <a:pt x="2978" y="41222"/>
                </a:lnTo>
                <a:lnTo>
                  <a:pt x="799" y="53761"/>
                </a:lnTo>
                <a:lnTo>
                  <a:pt x="0" y="66950"/>
                </a:lnTo>
                <a:lnTo>
                  <a:pt x="293" y="75276"/>
                </a:lnTo>
                <a:lnTo>
                  <a:pt x="1956" y="88026"/>
                </a:lnTo>
                <a:lnTo>
                  <a:pt x="4800" y="99594"/>
                </a:lnTo>
                <a:lnTo>
                  <a:pt x="11165" y="114456"/>
                </a:lnTo>
                <a:lnTo>
                  <a:pt x="18242" y="124557"/>
                </a:lnTo>
                <a:lnTo>
                  <a:pt x="19218" y="1256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/>
          <p:nvPr/>
        </p:nvSpPr>
        <p:spPr>
          <a:xfrm>
            <a:off x="3493868" y="5811713"/>
            <a:ext cx="117782" cy="160324"/>
          </a:xfrm>
          <a:custGeom>
            <a:avLst/>
            <a:gdLst/>
            <a:ahLst/>
            <a:cxnLst/>
            <a:rect l="l" t="t" r="r" b="b"/>
            <a:pathLst>
              <a:path w="117782" h="160324">
                <a:moveTo>
                  <a:pt x="28506" y="136321"/>
                </a:moveTo>
                <a:lnTo>
                  <a:pt x="23706" y="133441"/>
                </a:lnTo>
                <a:lnTo>
                  <a:pt x="17945" y="129600"/>
                </a:lnTo>
                <a:lnTo>
                  <a:pt x="13144" y="125760"/>
                </a:lnTo>
                <a:lnTo>
                  <a:pt x="9304" y="120959"/>
                </a:lnTo>
                <a:lnTo>
                  <a:pt x="6424" y="115199"/>
                </a:lnTo>
                <a:lnTo>
                  <a:pt x="3543" y="109438"/>
                </a:lnTo>
                <a:lnTo>
                  <a:pt x="2583" y="101757"/>
                </a:lnTo>
                <a:lnTo>
                  <a:pt x="685" y="148377"/>
                </a:lnTo>
                <a:lnTo>
                  <a:pt x="12184" y="154548"/>
                </a:lnTo>
                <a:lnTo>
                  <a:pt x="17230" y="156504"/>
                </a:lnTo>
                <a:lnTo>
                  <a:pt x="29397" y="159367"/>
                </a:lnTo>
                <a:lnTo>
                  <a:pt x="42893" y="160324"/>
                </a:lnTo>
                <a:lnTo>
                  <a:pt x="51612" y="159861"/>
                </a:lnTo>
                <a:lnTo>
                  <a:pt x="64510" y="157469"/>
                </a:lnTo>
                <a:lnTo>
                  <a:pt x="75537" y="153603"/>
                </a:lnTo>
                <a:lnTo>
                  <a:pt x="89642" y="145680"/>
                </a:lnTo>
                <a:lnTo>
                  <a:pt x="98580" y="137281"/>
                </a:lnTo>
                <a:lnTo>
                  <a:pt x="108224" y="123165"/>
                </a:lnTo>
                <a:lnTo>
                  <a:pt x="112982" y="111358"/>
                </a:lnTo>
                <a:lnTo>
                  <a:pt x="114806" y="104446"/>
                </a:lnTo>
                <a:lnTo>
                  <a:pt x="116984" y="91909"/>
                </a:lnTo>
                <a:lnTo>
                  <a:pt x="117782" y="78714"/>
                </a:lnTo>
                <a:lnTo>
                  <a:pt x="117490" y="70409"/>
                </a:lnTo>
                <a:lnTo>
                  <a:pt x="115827" y="57658"/>
                </a:lnTo>
                <a:lnTo>
                  <a:pt x="112982" y="46085"/>
                </a:lnTo>
                <a:lnTo>
                  <a:pt x="106617" y="31223"/>
                </a:lnTo>
                <a:lnTo>
                  <a:pt x="99540" y="21122"/>
                </a:lnTo>
                <a:lnTo>
                  <a:pt x="88953" y="11943"/>
                </a:lnTo>
                <a:lnTo>
                  <a:pt x="77457" y="5760"/>
                </a:lnTo>
                <a:lnTo>
                  <a:pt x="72402" y="3803"/>
                </a:lnTo>
                <a:lnTo>
                  <a:pt x="60236" y="950"/>
                </a:lnTo>
                <a:lnTo>
                  <a:pt x="46733" y="0"/>
                </a:lnTo>
                <a:lnTo>
                  <a:pt x="38035" y="461"/>
                </a:lnTo>
                <a:lnTo>
                  <a:pt x="25136" y="2853"/>
                </a:lnTo>
                <a:lnTo>
                  <a:pt x="14105" y="6720"/>
                </a:lnTo>
                <a:lnTo>
                  <a:pt x="11268" y="7935"/>
                </a:lnTo>
                <a:lnTo>
                  <a:pt x="0" y="14644"/>
                </a:lnTo>
                <a:lnTo>
                  <a:pt x="2583" y="56631"/>
                </a:lnTo>
                <a:lnTo>
                  <a:pt x="4503" y="49926"/>
                </a:lnTo>
                <a:lnTo>
                  <a:pt x="7384" y="44165"/>
                </a:lnTo>
                <a:lnTo>
                  <a:pt x="11224" y="38404"/>
                </a:lnTo>
                <a:lnTo>
                  <a:pt x="15065" y="33604"/>
                </a:lnTo>
                <a:lnTo>
                  <a:pt x="19865" y="29763"/>
                </a:lnTo>
                <a:lnTo>
                  <a:pt x="24666" y="26883"/>
                </a:lnTo>
                <a:lnTo>
                  <a:pt x="30427" y="24002"/>
                </a:lnTo>
                <a:lnTo>
                  <a:pt x="37147" y="23042"/>
                </a:lnTo>
                <a:lnTo>
                  <a:pt x="53454" y="23042"/>
                </a:lnTo>
                <a:lnTo>
                  <a:pt x="61135" y="24002"/>
                </a:lnTo>
                <a:lnTo>
                  <a:pt x="66896" y="27843"/>
                </a:lnTo>
                <a:lnTo>
                  <a:pt x="72657" y="30723"/>
                </a:lnTo>
                <a:lnTo>
                  <a:pt x="76497" y="34564"/>
                </a:lnTo>
                <a:lnTo>
                  <a:pt x="80338" y="39364"/>
                </a:lnTo>
                <a:lnTo>
                  <a:pt x="83218" y="45125"/>
                </a:lnTo>
                <a:lnTo>
                  <a:pt x="86098" y="50886"/>
                </a:lnTo>
                <a:lnTo>
                  <a:pt x="87058" y="58567"/>
                </a:lnTo>
                <a:lnTo>
                  <a:pt x="88979" y="65288"/>
                </a:lnTo>
                <a:lnTo>
                  <a:pt x="89939" y="72969"/>
                </a:lnTo>
                <a:lnTo>
                  <a:pt x="89939" y="89275"/>
                </a:lnTo>
                <a:lnTo>
                  <a:pt x="88979" y="96956"/>
                </a:lnTo>
                <a:lnTo>
                  <a:pt x="87058" y="103677"/>
                </a:lnTo>
                <a:lnTo>
                  <a:pt x="85138" y="110398"/>
                </a:lnTo>
                <a:lnTo>
                  <a:pt x="82258" y="116159"/>
                </a:lnTo>
                <a:lnTo>
                  <a:pt x="78417" y="121920"/>
                </a:lnTo>
                <a:lnTo>
                  <a:pt x="75537" y="126720"/>
                </a:lnTo>
                <a:lnTo>
                  <a:pt x="70736" y="130561"/>
                </a:lnTo>
                <a:lnTo>
                  <a:pt x="64976" y="133441"/>
                </a:lnTo>
                <a:lnTo>
                  <a:pt x="59215" y="136321"/>
                </a:lnTo>
                <a:lnTo>
                  <a:pt x="52509" y="137281"/>
                </a:lnTo>
                <a:lnTo>
                  <a:pt x="36172" y="137281"/>
                </a:lnTo>
                <a:lnTo>
                  <a:pt x="28506" y="1363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" name="object 67"/>
          <p:cNvSpPr/>
          <p:nvPr/>
        </p:nvSpPr>
        <p:spPr>
          <a:xfrm>
            <a:off x="3651001" y="5811713"/>
            <a:ext cx="124800" cy="157444"/>
          </a:xfrm>
          <a:custGeom>
            <a:avLst/>
            <a:gdLst/>
            <a:ahLst/>
            <a:cxnLst/>
            <a:rect l="l" t="t" r="r" b="b"/>
            <a:pathLst>
              <a:path w="124800" h="157444">
                <a:moveTo>
                  <a:pt x="3840" y="157444"/>
                </a:moveTo>
                <a:lnTo>
                  <a:pt x="21122" y="157444"/>
                </a:lnTo>
                <a:lnTo>
                  <a:pt x="23042" y="156484"/>
                </a:lnTo>
                <a:lnTo>
                  <a:pt x="24963" y="156484"/>
                </a:lnTo>
                <a:lnTo>
                  <a:pt x="25923" y="155524"/>
                </a:lnTo>
                <a:lnTo>
                  <a:pt x="25923" y="154548"/>
                </a:lnTo>
                <a:lnTo>
                  <a:pt x="26883" y="153603"/>
                </a:lnTo>
                <a:lnTo>
                  <a:pt x="26883" y="51846"/>
                </a:lnTo>
                <a:lnTo>
                  <a:pt x="29959" y="47724"/>
                </a:lnTo>
                <a:lnTo>
                  <a:pt x="39060" y="37961"/>
                </a:lnTo>
                <a:lnTo>
                  <a:pt x="48006" y="30723"/>
                </a:lnTo>
                <a:lnTo>
                  <a:pt x="54726" y="25923"/>
                </a:lnTo>
                <a:lnTo>
                  <a:pt x="60487" y="23042"/>
                </a:lnTo>
                <a:lnTo>
                  <a:pt x="72969" y="23042"/>
                </a:lnTo>
                <a:lnTo>
                  <a:pt x="76809" y="24002"/>
                </a:lnTo>
                <a:lnTo>
                  <a:pt x="81594" y="26883"/>
                </a:lnTo>
                <a:lnTo>
                  <a:pt x="85435" y="28803"/>
                </a:lnTo>
                <a:lnTo>
                  <a:pt x="91211" y="34564"/>
                </a:lnTo>
                <a:lnTo>
                  <a:pt x="93116" y="38404"/>
                </a:lnTo>
                <a:lnTo>
                  <a:pt x="95051" y="43205"/>
                </a:lnTo>
                <a:lnTo>
                  <a:pt x="96956" y="48005"/>
                </a:lnTo>
                <a:lnTo>
                  <a:pt x="97917" y="52806"/>
                </a:lnTo>
                <a:lnTo>
                  <a:pt x="98877" y="59527"/>
                </a:lnTo>
                <a:lnTo>
                  <a:pt x="98877" y="155524"/>
                </a:lnTo>
                <a:lnTo>
                  <a:pt x="99837" y="155524"/>
                </a:lnTo>
                <a:lnTo>
                  <a:pt x="99837" y="156484"/>
                </a:lnTo>
                <a:lnTo>
                  <a:pt x="100797" y="156484"/>
                </a:lnTo>
                <a:lnTo>
                  <a:pt x="101757" y="157444"/>
                </a:lnTo>
                <a:lnTo>
                  <a:pt x="119999" y="157444"/>
                </a:lnTo>
                <a:lnTo>
                  <a:pt x="120959" y="156484"/>
                </a:lnTo>
                <a:lnTo>
                  <a:pt x="122880" y="156484"/>
                </a:lnTo>
                <a:lnTo>
                  <a:pt x="123840" y="155524"/>
                </a:lnTo>
                <a:lnTo>
                  <a:pt x="124800" y="155524"/>
                </a:lnTo>
                <a:lnTo>
                  <a:pt x="124789" y="62430"/>
                </a:lnTo>
                <a:lnTo>
                  <a:pt x="123990" y="49003"/>
                </a:lnTo>
                <a:lnTo>
                  <a:pt x="121920" y="37444"/>
                </a:lnTo>
                <a:lnTo>
                  <a:pt x="120959" y="30723"/>
                </a:lnTo>
                <a:lnTo>
                  <a:pt x="118079" y="24002"/>
                </a:lnTo>
                <a:lnTo>
                  <a:pt x="113278" y="18242"/>
                </a:lnTo>
                <a:lnTo>
                  <a:pt x="109438" y="13441"/>
                </a:lnTo>
                <a:lnTo>
                  <a:pt x="103677" y="8641"/>
                </a:lnTo>
                <a:lnTo>
                  <a:pt x="97917" y="5760"/>
                </a:lnTo>
                <a:lnTo>
                  <a:pt x="97756" y="5669"/>
                </a:lnTo>
                <a:lnTo>
                  <a:pt x="86422" y="1417"/>
                </a:lnTo>
                <a:lnTo>
                  <a:pt x="72969" y="0"/>
                </a:lnTo>
                <a:lnTo>
                  <a:pt x="72516" y="2"/>
                </a:lnTo>
                <a:lnTo>
                  <a:pt x="60273" y="1983"/>
                </a:lnTo>
                <a:lnTo>
                  <a:pt x="48006" y="6720"/>
                </a:lnTo>
                <a:lnTo>
                  <a:pt x="43543" y="9660"/>
                </a:lnTo>
                <a:lnTo>
                  <a:pt x="33683" y="17326"/>
                </a:lnTo>
                <a:lnTo>
                  <a:pt x="24003" y="26883"/>
                </a:lnTo>
                <a:lnTo>
                  <a:pt x="24003" y="576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480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lnTo>
                  <a:pt x="1920" y="156484"/>
                </a:lnTo>
                <a:lnTo>
                  <a:pt x="2880" y="156484"/>
                </a:lnTo>
                <a:lnTo>
                  <a:pt x="3840" y="15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/>
          <p:nvPr/>
        </p:nvSpPr>
        <p:spPr>
          <a:xfrm>
            <a:off x="3892920" y="5811713"/>
            <a:ext cx="144947" cy="160324"/>
          </a:xfrm>
          <a:custGeom>
            <a:avLst/>
            <a:gdLst/>
            <a:ahLst/>
            <a:cxnLst/>
            <a:rect l="l" t="t" r="r" b="b"/>
            <a:pathLst>
              <a:path w="144947" h="160324">
                <a:moveTo>
                  <a:pt x="56631" y="136321"/>
                </a:moveTo>
                <a:lnTo>
                  <a:pt x="50871" y="133441"/>
                </a:lnTo>
                <a:lnTo>
                  <a:pt x="45125" y="129600"/>
                </a:lnTo>
                <a:lnTo>
                  <a:pt x="45469" y="156728"/>
                </a:lnTo>
                <a:lnTo>
                  <a:pt x="57439" y="159423"/>
                </a:lnTo>
                <a:lnTo>
                  <a:pt x="71033" y="160324"/>
                </a:lnTo>
                <a:lnTo>
                  <a:pt x="78845" y="159941"/>
                </a:lnTo>
                <a:lnTo>
                  <a:pt x="91667" y="157563"/>
                </a:lnTo>
                <a:lnTo>
                  <a:pt x="102717" y="153603"/>
                </a:lnTo>
                <a:lnTo>
                  <a:pt x="117253" y="145475"/>
                </a:lnTo>
                <a:lnTo>
                  <a:pt x="126705" y="137281"/>
                </a:lnTo>
                <a:lnTo>
                  <a:pt x="135387" y="123338"/>
                </a:lnTo>
                <a:lnTo>
                  <a:pt x="140162" y="111358"/>
                </a:lnTo>
                <a:lnTo>
                  <a:pt x="142371" y="104448"/>
                </a:lnTo>
                <a:lnTo>
                  <a:pt x="144412" y="91909"/>
                </a:lnTo>
                <a:lnTo>
                  <a:pt x="144947" y="78714"/>
                </a:lnTo>
                <a:lnTo>
                  <a:pt x="144788" y="70512"/>
                </a:lnTo>
                <a:lnTo>
                  <a:pt x="143642" y="57704"/>
                </a:lnTo>
                <a:lnTo>
                  <a:pt x="141107" y="46085"/>
                </a:lnTo>
                <a:lnTo>
                  <a:pt x="134746" y="31226"/>
                </a:lnTo>
                <a:lnTo>
                  <a:pt x="127680" y="21122"/>
                </a:lnTo>
                <a:lnTo>
                  <a:pt x="117093" y="11943"/>
                </a:lnTo>
                <a:lnTo>
                  <a:pt x="105597" y="5760"/>
                </a:lnTo>
                <a:lnTo>
                  <a:pt x="99384" y="3583"/>
                </a:lnTo>
                <a:lnTo>
                  <a:pt x="87097" y="895"/>
                </a:lnTo>
                <a:lnTo>
                  <a:pt x="73914" y="0"/>
                </a:lnTo>
                <a:lnTo>
                  <a:pt x="65331" y="461"/>
                </a:lnTo>
                <a:lnTo>
                  <a:pt x="52725" y="2853"/>
                </a:lnTo>
                <a:lnTo>
                  <a:pt x="41285" y="6720"/>
                </a:lnTo>
                <a:lnTo>
                  <a:pt x="27180" y="14644"/>
                </a:lnTo>
                <a:lnTo>
                  <a:pt x="18242" y="23042"/>
                </a:lnTo>
                <a:lnTo>
                  <a:pt x="9302" y="37159"/>
                </a:lnTo>
                <a:lnTo>
                  <a:pt x="3840" y="48966"/>
                </a:lnTo>
                <a:lnTo>
                  <a:pt x="2165" y="55775"/>
                </a:lnTo>
                <a:lnTo>
                  <a:pt x="485" y="68356"/>
                </a:lnTo>
                <a:lnTo>
                  <a:pt x="0" y="81594"/>
                </a:lnTo>
                <a:lnTo>
                  <a:pt x="160" y="89817"/>
                </a:lnTo>
                <a:lnTo>
                  <a:pt x="1306" y="102624"/>
                </a:lnTo>
                <a:lnTo>
                  <a:pt x="3840" y="114239"/>
                </a:lnTo>
                <a:lnTo>
                  <a:pt x="10205" y="129100"/>
                </a:lnTo>
                <a:lnTo>
                  <a:pt x="17282" y="139202"/>
                </a:lnTo>
                <a:lnTo>
                  <a:pt x="27858" y="148373"/>
                </a:lnTo>
                <a:lnTo>
                  <a:pt x="29763" y="101757"/>
                </a:lnTo>
                <a:lnTo>
                  <a:pt x="28788" y="95036"/>
                </a:lnTo>
                <a:lnTo>
                  <a:pt x="27843" y="87370"/>
                </a:lnTo>
                <a:lnTo>
                  <a:pt x="27843" y="71033"/>
                </a:lnTo>
                <a:lnTo>
                  <a:pt x="28788" y="63367"/>
                </a:lnTo>
                <a:lnTo>
                  <a:pt x="30723" y="56631"/>
                </a:lnTo>
                <a:lnTo>
                  <a:pt x="32628" y="49926"/>
                </a:lnTo>
                <a:lnTo>
                  <a:pt x="34564" y="44165"/>
                </a:lnTo>
                <a:lnTo>
                  <a:pt x="38404" y="38404"/>
                </a:lnTo>
                <a:lnTo>
                  <a:pt x="42245" y="33604"/>
                </a:lnTo>
                <a:lnTo>
                  <a:pt x="47030" y="29763"/>
                </a:lnTo>
                <a:lnTo>
                  <a:pt x="52791" y="26883"/>
                </a:lnTo>
                <a:lnTo>
                  <a:pt x="58552" y="24002"/>
                </a:lnTo>
                <a:lnTo>
                  <a:pt x="65272" y="23042"/>
                </a:lnTo>
                <a:lnTo>
                  <a:pt x="81594" y="23042"/>
                </a:lnTo>
                <a:lnTo>
                  <a:pt x="88315" y="24002"/>
                </a:lnTo>
                <a:lnTo>
                  <a:pt x="94076" y="27843"/>
                </a:lnTo>
                <a:lnTo>
                  <a:pt x="99837" y="30723"/>
                </a:lnTo>
                <a:lnTo>
                  <a:pt x="104637" y="34564"/>
                </a:lnTo>
                <a:lnTo>
                  <a:pt x="107518" y="39364"/>
                </a:lnTo>
                <a:lnTo>
                  <a:pt x="111358" y="45125"/>
                </a:lnTo>
                <a:lnTo>
                  <a:pt x="113278" y="50886"/>
                </a:lnTo>
                <a:lnTo>
                  <a:pt x="115199" y="58567"/>
                </a:lnTo>
                <a:lnTo>
                  <a:pt x="116159" y="65288"/>
                </a:lnTo>
                <a:lnTo>
                  <a:pt x="117119" y="72969"/>
                </a:lnTo>
                <a:lnTo>
                  <a:pt x="117119" y="89275"/>
                </a:lnTo>
                <a:lnTo>
                  <a:pt x="116159" y="96956"/>
                </a:lnTo>
                <a:lnTo>
                  <a:pt x="114239" y="103677"/>
                </a:lnTo>
                <a:lnTo>
                  <a:pt x="112318" y="110398"/>
                </a:lnTo>
                <a:lnTo>
                  <a:pt x="110398" y="116159"/>
                </a:lnTo>
                <a:lnTo>
                  <a:pt x="106558" y="121920"/>
                </a:lnTo>
                <a:lnTo>
                  <a:pt x="102717" y="126720"/>
                </a:lnTo>
                <a:lnTo>
                  <a:pt x="97917" y="130561"/>
                </a:lnTo>
                <a:lnTo>
                  <a:pt x="92156" y="133441"/>
                </a:lnTo>
                <a:lnTo>
                  <a:pt x="86395" y="136321"/>
                </a:lnTo>
                <a:lnTo>
                  <a:pt x="79674" y="137281"/>
                </a:lnTo>
                <a:lnTo>
                  <a:pt x="63352" y="137281"/>
                </a:lnTo>
                <a:lnTo>
                  <a:pt x="56631" y="1363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" name="object 69"/>
          <p:cNvSpPr/>
          <p:nvPr/>
        </p:nvSpPr>
        <p:spPr>
          <a:xfrm>
            <a:off x="3920779" y="5913470"/>
            <a:ext cx="17611" cy="54970"/>
          </a:xfrm>
          <a:custGeom>
            <a:avLst/>
            <a:gdLst/>
            <a:ahLst/>
            <a:cxnLst/>
            <a:rect l="l" t="t" r="r" b="b"/>
            <a:pathLst>
              <a:path w="17611" h="54970">
                <a:moveTo>
                  <a:pt x="12451" y="24002"/>
                </a:moveTo>
                <a:lnTo>
                  <a:pt x="9585" y="19202"/>
                </a:lnTo>
                <a:lnTo>
                  <a:pt x="5745" y="13441"/>
                </a:lnTo>
                <a:lnTo>
                  <a:pt x="3825" y="7680"/>
                </a:lnTo>
                <a:lnTo>
                  <a:pt x="1905" y="0"/>
                </a:lnTo>
                <a:lnTo>
                  <a:pt x="0" y="46616"/>
                </a:lnTo>
                <a:lnTo>
                  <a:pt x="11490" y="52791"/>
                </a:lnTo>
                <a:lnTo>
                  <a:pt x="17611" y="54970"/>
                </a:lnTo>
                <a:lnTo>
                  <a:pt x="17266" y="27843"/>
                </a:lnTo>
                <a:lnTo>
                  <a:pt x="12451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/>
          <p:nvPr/>
        </p:nvSpPr>
        <p:spPr>
          <a:xfrm>
            <a:off x="4058991" y="5742599"/>
            <a:ext cx="97917" cy="226557"/>
          </a:xfrm>
          <a:custGeom>
            <a:avLst/>
            <a:gdLst/>
            <a:ahLst/>
            <a:cxnLst/>
            <a:rect l="l" t="t" r="r" b="b"/>
            <a:pathLst>
              <a:path w="97917" h="226557">
                <a:moveTo>
                  <a:pt x="89275" y="78714"/>
                </a:moveTo>
                <a:lnTo>
                  <a:pt x="89275" y="75834"/>
                </a:lnTo>
                <a:lnTo>
                  <a:pt x="88315" y="74874"/>
                </a:lnTo>
                <a:lnTo>
                  <a:pt x="88315" y="73913"/>
                </a:lnTo>
                <a:lnTo>
                  <a:pt x="87355" y="73913"/>
                </a:lnTo>
                <a:lnTo>
                  <a:pt x="86395" y="72953"/>
                </a:lnTo>
                <a:lnTo>
                  <a:pt x="51831" y="72953"/>
                </a:lnTo>
                <a:lnTo>
                  <a:pt x="51831" y="50886"/>
                </a:lnTo>
                <a:lnTo>
                  <a:pt x="52806" y="45110"/>
                </a:lnTo>
                <a:lnTo>
                  <a:pt x="53766" y="41285"/>
                </a:lnTo>
                <a:lnTo>
                  <a:pt x="53766" y="36484"/>
                </a:lnTo>
                <a:lnTo>
                  <a:pt x="55686" y="32644"/>
                </a:lnTo>
                <a:lnTo>
                  <a:pt x="56647" y="30723"/>
                </a:lnTo>
                <a:lnTo>
                  <a:pt x="58552" y="27828"/>
                </a:lnTo>
                <a:lnTo>
                  <a:pt x="61447" y="25923"/>
                </a:lnTo>
                <a:lnTo>
                  <a:pt x="64328" y="24003"/>
                </a:lnTo>
                <a:lnTo>
                  <a:pt x="67208" y="23042"/>
                </a:lnTo>
                <a:lnTo>
                  <a:pt x="70073" y="22082"/>
                </a:lnTo>
                <a:lnTo>
                  <a:pt x="76794" y="22082"/>
                </a:lnTo>
                <a:lnTo>
                  <a:pt x="79674" y="23042"/>
                </a:lnTo>
                <a:lnTo>
                  <a:pt x="81594" y="23042"/>
                </a:lnTo>
                <a:lnTo>
                  <a:pt x="83515" y="24003"/>
                </a:lnTo>
                <a:lnTo>
                  <a:pt x="85435" y="24003"/>
                </a:lnTo>
                <a:lnTo>
                  <a:pt x="87355" y="24963"/>
                </a:lnTo>
                <a:lnTo>
                  <a:pt x="89275" y="24963"/>
                </a:lnTo>
                <a:lnTo>
                  <a:pt x="90236" y="25923"/>
                </a:lnTo>
                <a:lnTo>
                  <a:pt x="91196" y="25923"/>
                </a:lnTo>
                <a:lnTo>
                  <a:pt x="93116" y="26883"/>
                </a:lnTo>
                <a:lnTo>
                  <a:pt x="95996" y="26883"/>
                </a:lnTo>
                <a:lnTo>
                  <a:pt x="96956" y="25923"/>
                </a:lnTo>
                <a:lnTo>
                  <a:pt x="96956" y="24003"/>
                </a:lnTo>
                <a:lnTo>
                  <a:pt x="97917" y="23042"/>
                </a:lnTo>
                <a:lnTo>
                  <a:pt x="97917" y="10561"/>
                </a:lnTo>
                <a:lnTo>
                  <a:pt x="96956" y="9601"/>
                </a:lnTo>
                <a:lnTo>
                  <a:pt x="96956" y="6720"/>
                </a:lnTo>
                <a:lnTo>
                  <a:pt x="95996" y="6720"/>
                </a:lnTo>
                <a:lnTo>
                  <a:pt x="95036" y="5760"/>
                </a:lnTo>
                <a:lnTo>
                  <a:pt x="95036" y="4800"/>
                </a:lnTo>
                <a:lnTo>
                  <a:pt x="93116" y="3840"/>
                </a:lnTo>
                <a:lnTo>
                  <a:pt x="91196" y="3840"/>
                </a:lnTo>
                <a:lnTo>
                  <a:pt x="89275" y="2880"/>
                </a:lnTo>
                <a:lnTo>
                  <a:pt x="86395" y="1920"/>
                </a:lnTo>
                <a:lnTo>
                  <a:pt x="83515" y="960"/>
                </a:lnTo>
                <a:lnTo>
                  <a:pt x="79674" y="960"/>
                </a:lnTo>
                <a:lnTo>
                  <a:pt x="75834" y="0"/>
                </a:lnTo>
                <a:lnTo>
                  <a:pt x="64328" y="0"/>
                </a:lnTo>
                <a:lnTo>
                  <a:pt x="57607" y="960"/>
                </a:lnTo>
                <a:lnTo>
                  <a:pt x="51831" y="3840"/>
                </a:lnTo>
                <a:lnTo>
                  <a:pt x="46085" y="5760"/>
                </a:lnTo>
                <a:lnTo>
                  <a:pt x="40325" y="9601"/>
                </a:lnTo>
                <a:lnTo>
                  <a:pt x="36484" y="13441"/>
                </a:lnTo>
                <a:lnTo>
                  <a:pt x="32644" y="18242"/>
                </a:lnTo>
                <a:lnTo>
                  <a:pt x="29763" y="24003"/>
                </a:lnTo>
                <a:lnTo>
                  <a:pt x="27843" y="31683"/>
                </a:lnTo>
                <a:lnTo>
                  <a:pt x="25646" y="44255"/>
                </a:lnTo>
                <a:lnTo>
                  <a:pt x="24963" y="57591"/>
                </a:lnTo>
                <a:lnTo>
                  <a:pt x="24963" y="72953"/>
                </a:lnTo>
                <a:lnTo>
                  <a:pt x="2880" y="72953"/>
                </a:lnTo>
                <a:lnTo>
                  <a:pt x="1920" y="73913"/>
                </a:lnTo>
                <a:lnTo>
                  <a:pt x="960" y="73913"/>
                </a:lnTo>
                <a:lnTo>
                  <a:pt x="960" y="75834"/>
                </a:lnTo>
                <a:lnTo>
                  <a:pt x="0" y="77754"/>
                </a:lnTo>
                <a:lnTo>
                  <a:pt x="0" y="90236"/>
                </a:lnTo>
                <a:lnTo>
                  <a:pt x="960" y="92156"/>
                </a:lnTo>
                <a:lnTo>
                  <a:pt x="1920" y="94076"/>
                </a:lnTo>
                <a:lnTo>
                  <a:pt x="2880" y="95036"/>
                </a:lnTo>
                <a:lnTo>
                  <a:pt x="24963" y="95036"/>
                </a:lnTo>
                <a:lnTo>
                  <a:pt x="24963" y="222717"/>
                </a:lnTo>
                <a:lnTo>
                  <a:pt x="25923" y="223662"/>
                </a:lnTo>
                <a:lnTo>
                  <a:pt x="25923" y="224637"/>
                </a:lnTo>
                <a:lnTo>
                  <a:pt x="26883" y="224637"/>
                </a:lnTo>
                <a:lnTo>
                  <a:pt x="26883" y="225597"/>
                </a:lnTo>
                <a:lnTo>
                  <a:pt x="27843" y="225597"/>
                </a:lnTo>
                <a:lnTo>
                  <a:pt x="29763" y="226557"/>
                </a:lnTo>
                <a:lnTo>
                  <a:pt x="47045" y="226557"/>
                </a:lnTo>
                <a:lnTo>
                  <a:pt x="48006" y="225597"/>
                </a:lnTo>
                <a:lnTo>
                  <a:pt x="50886" y="225597"/>
                </a:lnTo>
                <a:lnTo>
                  <a:pt x="50886" y="224637"/>
                </a:lnTo>
                <a:lnTo>
                  <a:pt x="51831" y="224637"/>
                </a:lnTo>
                <a:lnTo>
                  <a:pt x="51831" y="95036"/>
                </a:lnTo>
                <a:lnTo>
                  <a:pt x="86395" y="95036"/>
                </a:lnTo>
                <a:lnTo>
                  <a:pt x="87355" y="94076"/>
                </a:lnTo>
                <a:lnTo>
                  <a:pt x="88315" y="92156"/>
                </a:lnTo>
                <a:lnTo>
                  <a:pt x="89275" y="90236"/>
                </a:lnTo>
                <a:lnTo>
                  <a:pt x="90236" y="87355"/>
                </a:lnTo>
                <a:lnTo>
                  <a:pt x="90236" y="79674"/>
                </a:lnTo>
                <a:lnTo>
                  <a:pt x="89275" y="78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" name="object 71"/>
          <p:cNvSpPr/>
          <p:nvPr/>
        </p:nvSpPr>
        <p:spPr>
          <a:xfrm>
            <a:off x="4253865" y="5811713"/>
            <a:ext cx="215996" cy="157444"/>
          </a:xfrm>
          <a:custGeom>
            <a:avLst/>
            <a:gdLst/>
            <a:ahLst/>
            <a:cxnLst/>
            <a:rect l="l" t="t" r="r" b="b"/>
            <a:pathLst>
              <a:path w="215996" h="157444">
                <a:moveTo>
                  <a:pt x="191033" y="156484"/>
                </a:moveTo>
                <a:lnTo>
                  <a:pt x="192953" y="157444"/>
                </a:lnTo>
                <a:lnTo>
                  <a:pt x="210235" y="157444"/>
                </a:lnTo>
                <a:lnTo>
                  <a:pt x="212156" y="156484"/>
                </a:lnTo>
                <a:lnTo>
                  <a:pt x="214076" y="156484"/>
                </a:lnTo>
                <a:lnTo>
                  <a:pt x="215036" y="155524"/>
                </a:lnTo>
                <a:lnTo>
                  <a:pt x="215036" y="154548"/>
                </a:lnTo>
                <a:lnTo>
                  <a:pt x="215996" y="153603"/>
                </a:lnTo>
                <a:lnTo>
                  <a:pt x="215996" y="52806"/>
                </a:lnTo>
                <a:lnTo>
                  <a:pt x="215036" y="45125"/>
                </a:lnTo>
                <a:lnTo>
                  <a:pt x="213116" y="37444"/>
                </a:lnTo>
                <a:lnTo>
                  <a:pt x="211195" y="30723"/>
                </a:lnTo>
                <a:lnTo>
                  <a:pt x="208315" y="24002"/>
                </a:lnTo>
                <a:lnTo>
                  <a:pt x="204475" y="18242"/>
                </a:lnTo>
                <a:lnTo>
                  <a:pt x="200634" y="13441"/>
                </a:lnTo>
                <a:lnTo>
                  <a:pt x="195834" y="8641"/>
                </a:lnTo>
                <a:lnTo>
                  <a:pt x="189113" y="5760"/>
                </a:lnTo>
                <a:lnTo>
                  <a:pt x="182392" y="1920"/>
                </a:lnTo>
                <a:lnTo>
                  <a:pt x="174711" y="0"/>
                </a:lnTo>
                <a:lnTo>
                  <a:pt x="161269" y="0"/>
                </a:lnTo>
                <a:lnTo>
                  <a:pt x="157429" y="960"/>
                </a:lnTo>
                <a:lnTo>
                  <a:pt x="153603" y="1920"/>
                </a:lnTo>
                <a:lnTo>
                  <a:pt x="149763" y="2880"/>
                </a:lnTo>
                <a:lnTo>
                  <a:pt x="145923" y="4800"/>
                </a:lnTo>
                <a:lnTo>
                  <a:pt x="142082" y="6720"/>
                </a:lnTo>
                <a:lnTo>
                  <a:pt x="138242" y="9601"/>
                </a:lnTo>
                <a:lnTo>
                  <a:pt x="134401" y="12481"/>
                </a:lnTo>
                <a:lnTo>
                  <a:pt x="129600" y="15361"/>
                </a:lnTo>
                <a:lnTo>
                  <a:pt x="124800" y="19202"/>
                </a:lnTo>
                <a:lnTo>
                  <a:pt x="120959" y="24002"/>
                </a:lnTo>
                <a:lnTo>
                  <a:pt x="116159" y="28803"/>
                </a:lnTo>
                <a:lnTo>
                  <a:pt x="114239" y="24963"/>
                </a:lnTo>
                <a:lnTo>
                  <a:pt x="112318" y="21122"/>
                </a:lnTo>
                <a:lnTo>
                  <a:pt x="109438" y="17282"/>
                </a:lnTo>
                <a:lnTo>
                  <a:pt x="106558" y="14401"/>
                </a:lnTo>
                <a:lnTo>
                  <a:pt x="103677" y="10561"/>
                </a:lnTo>
                <a:lnTo>
                  <a:pt x="99837" y="8641"/>
                </a:lnTo>
                <a:lnTo>
                  <a:pt x="95996" y="5760"/>
                </a:lnTo>
                <a:lnTo>
                  <a:pt x="92156" y="3840"/>
                </a:lnTo>
                <a:lnTo>
                  <a:pt x="87355" y="2880"/>
                </a:lnTo>
                <a:lnTo>
                  <a:pt x="82555" y="960"/>
                </a:lnTo>
                <a:lnTo>
                  <a:pt x="76794" y="0"/>
                </a:lnTo>
                <a:lnTo>
                  <a:pt x="63352" y="0"/>
                </a:lnTo>
                <a:lnTo>
                  <a:pt x="55686" y="2880"/>
                </a:lnTo>
                <a:lnTo>
                  <a:pt x="48005" y="6720"/>
                </a:lnTo>
                <a:lnTo>
                  <a:pt x="43543" y="9660"/>
                </a:lnTo>
                <a:lnTo>
                  <a:pt x="33683" y="17326"/>
                </a:lnTo>
                <a:lnTo>
                  <a:pt x="24002" y="26883"/>
                </a:lnTo>
                <a:lnTo>
                  <a:pt x="24002" y="576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480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84"/>
                </a:lnTo>
                <a:lnTo>
                  <a:pt x="2880" y="156484"/>
                </a:lnTo>
                <a:lnTo>
                  <a:pt x="3840" y="157444"/>
                </a:lnTo>
                <a:lnTo>
                  <a:pt x="21122" y="157444"/>
                </a:lnTo>
                <a:lnTo>
                  <a:pt x="23042" y="156484"/>
                </a:lnTo>
                <a:lnTo>
                  <a:pt x="24963" y="156484"/>
                </a:lnTo>
                <a:lnTo>
                  <a:pt x="25923" y="155524"/>
                </a:lnTo>
                <a:lnTo>
                  <a:pt x="25923" y="154548"/>
                </a:lnTo>
                <a:lnTo>
                  <a:pt x="26883" y="153603"/>
                </a:lnTo>
                <a:lnTo>
                  <a:pt x="26883" y="51846"/>
                </a:lnTo>
                <a:lnTo>
                  <a:pt x="29507" y="48241"/>
                </a:lnTo>
                <a:lnTo>
                  <a:pt x="38276" y="38156"/>
                </a:lnTo>
                <a:lnTo>
                  <a:pt x="47045" y="30723"/>
                </a:lnTo>
                <a:lnTo>
                  <a:pt x="52791" y="25923"/>
                </a:lnTo>
                <a:lnTo>
                  <a:pt x="59512" y="23042"/>
                </a:lnTo>
                <a:lnTo>
                  <a:pt x="70073" y="23042"/>
                </a:lnTo>
                <a:lnTo>
                  <a:pt x="74874" y="24002"/>
                </a:lnTo>
                <a:lnTo>
                  <a:pt x="77754" y="26883"/>
                </a:lnTo>
                <a:lnTo>
                  <a:pt x="81594" y="28803"/>
                </a:lnTo>
                <a:lnTo>
                  <a:pt x="85435" y="31683"/>
                </a:lnTo>
                <a:lnTo>
                  <a:pt x="87355" y="34564"/>
                </a:lnTo>
                <a:lnTo>
                  <a:pt x="89275" y="38404"/>
                </a:lnTo>
                <a:lnTo>
                  <a:pt x="91196" y="43205"/>
                </a:lnTo>
                <a:lnTo>
                  <a:pt x="92156" y="48005"/>
                </a:lnTo>
                <a:lnTo>
                  <a:pt x="94076" y="52806"/>
                </a:lnTo>
                <a:lnTo>
                  <a:pt x="94076" y="154548"/>
                </a:lnTo>
                <a:lnTo>
                  <a:pt x="95036" y="155524"/>
                </a:lnTo>
                <a:lnTo>
                  <a:pt x="95996" y="156484"/>
                </a:lnTo>
                <a:lnTo>
                  <a:pt x="96956" y="156484"/>
                </a:lnTo>
                <a:lnTo>
                  <a:pt x="97916" y="157444"/>
                </a:lnTo>
                <a:lnTo>
                  <a:pt x="116159" y="157444"/>
                </a:lnTo>
                <a:lnTo>
                  <a:pt x="117119" y="156484"/>
                </a:lnTo>
                <a:lnTo>
                  <a:pt x="119039" y="156484"/>
                </a:lnTo>
                <a:lnTo>
                  <a:pt x="119999" y="155524"/>
                </a:lnTo>
                <a:lnTo>
                  <a:pt x="120959" y="154548"/>
                </a:lnTo>
                <a:lnTo>
                  <a:pt x="120959" y="51846"/>
                </a:lnTo>
                <a:lnTo>
                  <a:pt x="123910" y="48241"/>
                </a:lnTo>
                <a:lnTo>
                  <a:pt x="133061" y="38156"/>
                </a:lnTo>
                <a:lnTo>
                  <a:pt x="141122" y="30723"/>
                </a:lnTo>
                <a:lnTo>
                  <a:pt x="147843" y="25923"/>
                </a:lnTo>
                <a:lnTo>
                  <a:pt x="153603" y="23042"/>
                </a:lnTo>
                <a:lnTo>
                  <a:pt x="165110" y="23042"/>
                </a:lnTo>
                <a:lnTo>
                  <a:pt x="168950" y="24002"/>
                </a:lnTo>
                <a:lnTo>
                  <a:pt x="172791" y="26883"/>
                </a:lnTo>
                <a:lnTo>
                  <a:pt x="176631" y="28803"/>
                </a:lnTo>
                <a:lnTo>
                  <a:pt x="179511" y="31683"/>
                </a:lnTo>
                <a:lnTo>
                  <a:pt x="182392" y="34564"/>
                </a:lnTo>
                <a:lnTo>
                  <a:pt x="184312" y="38404"/>
                </a:lnTo>
                <a:lnTo>
                  <a:pt x="186232" y="43205"/>
                </a:lnTo>
                <a:lnTo>
                  <a:pt x="187192" y="48005"/>
                </a:lnTo>
                <a:lnTo>
                  <a:pt x="188153" y="52806"/>
                </a:lnTo>
                <a:lnTo>
                  <a:pt x="189113" y="58567"/>
                </a:lnTo>
                <a:lnTo>
                  <a:pt x="189113" y="155524"/>
                </a:lnTo>
                <a:lnTo>
                  <a:pt x="190073" y="155524"/>
                </a:lnTo>
                <a:lnTo>
                  <a:pt x="190073" y="156484"/>
                </a:lnTo>
                <a:lnTo>
                  <a:pt x="191033" y="15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/>
          <p:nvPr/>
        </p:nvSpPr>
        <p:spPr>
          <a:xfrm>
            <a:off x="4508266" y="5811713"/>
            <a:ext cx="119039" cy="160324"/>
          </a:xfrm>
          <a:custGeom>
            <a:avLst/>
            <a:gdLst/>
            <a:ahLst/>
            <a:cxnLst/>
            <a:rect l="l" t="t" r="r" b="b"/>
            <a:pathLst>
              <a:path w="119039" h="160324">
                <a:moveTo>
                  <a:pt x="7665" y="29763"/>
                </a:moveTo>
                <a:lnTo>
                  <a:pt x="7665" y="33604"/>
                </a:lnTo>
                <a:lnTo>
                  <a:pt x="8625" y="34564"/>
                </a:lnTo>
                <a:lnTo>
                  <a:pt x="8625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06" y="37444"/>
                </a:lnTo>
                <a:lnTo>
                  <a:pt x="13441" y="37444"/>
                </a:lnTo>
                <a:lnTo>
                  <a:pt x="15346" y="36484"/>
                </a:lnTo>
                <a:lnTo>
                  <a:pt x="18227" y="34564"/>
                </a:lnTo>
                <a:lnTo>
                  <a:pt x="21122" y="33604"/>
                </a:lnTo>
                <a:lnTo>
                  <a:pt x="23987" y="31683"/>
                </a:lnTo>
                <a:lnTo>
                  <a:pt x="27828" y="29763"/>
                </a:lnTo>
                <a:lnTo>
                  <a:pt x="31668" y="27843"/>
                </a:lnTo>
                <a:lnTo>
                  <a:pt x="36469" y="25923"/>
                </a:lnTo>
                <a:lnTo>
                  <a:pt x="42230" y="24002"/>
                </a:lnTo>
                <a:lnTo>
                  <a:pt x="47030" y="23042"/>
                </a:lnTo>
                <a:lnTo>
                  <a:pt x="52791" y="22082"/>
                </a:lnTo>
                <a:lnTo>
                  <a:pt x="66233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967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196" y="41285"/>
                </a:lnTo>
                <a:lnTo>
                  <a:pt x="92141" y="46085"/>
                </a:lnTo>
                <a:lnTo>
                  <a:pt x="93116" y="50886"/>
                </a:lnTo>
                <a:lnTo>
                  <a:pt x="93116" y="67193"/>
                </a:lnTo>
                <a:lnTo>
                  <a:pt x="72953" y="67193"/>
                </a:lnTo>
                <a:lnTo>
                  <a:pt x="66918" y="67369"/>
                </a:lnTo>
                <a:lnTo>
                  <a:pt x="54176" y="68809"/>
                </a:lnTo>
                <a:lnTo>
                  <a:pt x="42230" y="71033"/>
                </a:lnTo>
                <a:lnTo>
                  <a:pt x="33588" y="72969"/>
                </a:lnTo>
                <a:lnTo>
                  <a:pt x="25908" y="75849"/>
                </a:lnTo>
                <a:lnTo>
                  <a:pt x="19187" y="79689"/>
                </a:lnTo>
                <a:lnTo>
                  <a:pt x="13441" y="83530"/>
                </a:lnTo>
                <a:lnTo>
                  <a:pt x="8625" y="88315"/>
                </a:lnTo>
                <a:lnTo>
                  <a:pt x="4785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44" y="128640"/>
                </a:lnTo>
                <a:lnTo>
                  <a:pt x="3840" y="134401"/>
                </a:lnTo>
                <a:lnTo>
                  <a:pt x="5760" y="140162"/>
                </a:lnTo>
                <a:lnTo>
                  <a:pt x="9601" y="144962"/>
                </a:lnTo>
                <a:lnTo>
                  <a:pt x="13441" y="147843"/>
                </a:lnTo>
                <a:lnTo>
                  <a:pt x="18227" y="152643"/>
                </a:lnTo>
                <a:lnTo>
                  <a:pt x="23027" y="154548"/>
                </a:lnTo>
                <a:lnTo>
                  <a:pt x="29748" y="156484"/>
                </a:lnTo>
                <a:lnTo>
                  <a:pt x="26868" y="121920"/>
                </a:lnTo>
                <a:lnTo>
                  <a:pt x="26868" y="110398"/>
                </a:lnTo>
                <a:lnTo>
                  <a:pt x="27828" y="105597"/>
                </a:lnTo>
                <a:lnTo>
                  <a:pt x="29748" y="102717"/>
                </a:lnTo>
                <a:lnTo>
                  <a:pt x="31668" y="98877"/>
                </a:lnTo>
                <a:lnTo>
                  <a:pt x="34549" y="95996"/>
                </a:lnTo>
                <a:lnTo>
                  <a:pt x="37429" y="94076"/>
                </a:lnTo>
                <a:lnTo>
                  <a:pt x="41269" y="91196"/>
                </a:lnTo>
                <a:lnTo>
                  <a:pt x="46070" y="90236"/>
                </a:lnTo>
                <a:lnTo>
                  <a:pt x="50871" y="88315"/>
                </a:lnTo>
                <a:lnTo>
                  <a:pt x="56631" y="87370"/>
                </a:lnTo>
                <a:lnTo>
                  <a:pt x="6239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79674" y="130561"/>
                </a:lnTo>
                <a:lnTo>
                  <a:pt x="73913" y="133441"/>
                </a:lnTo>
                <a:lnTo>
                  <a:pt x="68153" y="137281"/>
                </a:lnTo>
                <a:lnTo>
                  <a:pt x="61432" y="139202"/>
                </a:lnTo>
                <a:lnTo>
                  <a:pt x="46070" y="139202"/>
                </a:lnTo>
                <a:lnTo>
                  <a:pt x="39349" y="137281"/>
                </a:lnTo>
                <a:lnTo>
                  <a:pt x="34549" y="132481"/>
                </a:lnTo>
                <a:lnTo>
                  <a:pt x="35509" y="159364"/>
                </a:lnTo>
                <a:lnTo>
                  <a:pt x="43190" y="160324"/>
                </a:lnTo>
                <a:lnTo>
                  <a:pt x="59512" y="160324"/>
                </a:lnTo>
                <a:lnTo>
                  <a:pt x="67193" y="158389"/>
                </a:lnTo>
                <a:lnTo>
                  <a:pt x="74874" y="154548"/>
                </a:lnTo>
                <a:lnTo>
                  <a:pt x="76098" y="153988"/>
                </a:lnTo>
                <a:lnTo>
                  <a:pt x="87009" y="147083"/>
                </a:lnTo>
                <a:lnTo>
                  <a:pt x="95981" y="138242"/>
                </a:lnTo>
                <a:lnTo>
                  <a:pt x="95981" y="154548"/>
                </a:lnTo>
                <a:lnTo>
                  <a:pt x="96956" y="155524"/>
                </a:lnTo>
                <a:lnTo>
                  <a:pt x="97917" y="155524"/>
                </a:lnTo>
                <a:lnTo>
                  <a:pt x="98861" y="156484"/>
                </a:lnTo>
                <a:lnTo>
                  <a:pt x="99837" y="157444"/>
                </a:lnTo>
                <a:lnTo>
                  <a:pt x="116144" y="157444"/>
                </a:lnTo>
                <a:lnTo>
                  <a:pt x="117104" y="156484"/>
                </a:lnTo>
                <a:lnTo>
                  <a:pt x="118064" y="155524"/>
                </a:lnTo>
                <a:lnTo>
                  <a:pt x="119039" y="155524"/>
                </a:lnTo>
                <a:lnTo>
                  <a:pt x="119039" y="46085"/>
                </a:lnTo>
                <a:lnTo>
                  <a:pt x="118064" y="38404"/>
                </a:lnTo>
                <a:lnTo>
                  <a:pt x="116144" y="31683"/>
                </a:lnTo>
                <a:lnTo>
                  <a:pt x="114223" y="24963"/>
                </a:lnTo>
                <a:lnTo>
                  <a:pt x="111358" y="19202"/>
                </a:lnTo>
                <a:lnTo>
                  <a:pt x="106542" y="14401"/>
                </a:lnTo>
                <a:lnTo>
                  <a:pt x="101757" y="9601"/>
                </a:lnTo>
                <a:lnTo>
                  <a:pt x="95981" y="6720"/>
                </a:lnTo>
                <a:lnTo>
                  <a:pt x="88315" y="3840"/>
                </a:lnTo>
                <a:lnTo>
                  <a:pt x="76023" y="1134"/>
                </a:lnTo>
                <a:lnTo>
                  <a:pt x="62392" y="0"/>
                </a:lnTo>
                <a:lnTo>
                  <a:pt x="56631" y="0"/>
                </a:lnTo>
                <a:lnTo>
                  <a:pt x="50871" y="960"/>
                </a:lnTo>
                <a:lnTo>
                  <a:pt x="45110" y="1920"/>
                </a:lnTo>
                <a:lnTo>
                  <a:pt x="40309" y="2880"/>
                </a:lnTo>
                <a:lnTo>
                  <a:pt x="34549" y="3840"/>
                </a:lnTo>
                <a:lnTo>
                  <a:pt x="29748" y="5760"/>
                </a:lnTo>
                <a:lnTo>
                  <a:pt x="25908" y="7680"/>
                </a:lnTo>
                <a:lnTo>
                  <a:pt x="21122" y="9601"/>
                </a:lnTo>
                <a:lnTo>
                  <a:pt x="18227" y="11521"/>
                </a:lnTo>
                <a:lnTo>
                  <a:pt x="14401" y="13441"/>
                </a:lnTo>
                <a:lnTo>
                  <a:pt x="11506" y="14401"/>
                </a:lnTo>
                <a:lnTo>
                  <a:pt x="10561" y="16322"/>
                </a:lnTo>
                <a:lnTo>
                  <a:pt x="8625" y="17282"/>
                </a:lnTo>
                <a:lnTo>
                  <a:pt x="7665" y="19202"/>
                </a:lnTo>
                <a:lnTo>
                  <a:pt x="7665" y="22082"/>
                </a:lnTo>
                <a:lnTo>
                  <a:pt x="6720" y="24002"/>
                </a:lnTo>
                <a:lnTo>
                  <a:pt x="6720" y="28803"/>
                </a:lnTo>
                <a:lnTo>
                  <a:pt x="7665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/>
          <p:nvPr/>
        </p:nvSpPr>
        <p:spPr>
          <a:xfrm>
            <a:off x="4535134" y="5933633"/>
            <a:ext cx="8641" cy="37444"/>
          </a:xfrm>
          <a:custGeom>
            <a:avLst/>
            <a:gdLst/>
            <a:ahLst/>
            <a:cxnLst/>
            <a:rect l="l" t="t" r="r" b="b"/>
            <a:pathLst>
              <a:path w="8641" h="37444">
                <a:moveTo>
                  <a:pt x="2880" y="5760"/>
                </a:moveTo>
                <a:lnTo>
                  <a:pt x="0" y="0"/>
                </a:lnTo>
                <a:lnTo>
                  <a:pt x="2880" y="34564"/>
                </a:lnTo>
                <a:lnTo>
                  <a:pt x="8641" y="37444"/>
                </a:lnTo>
                <a:lnTo>
                  <a:pt x="7680" y="10561"/>
                </a:lnTo>
                <a:lnTo>
                  <a:pt x="288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/>
          <p:nvPr/>
        </p:nvSpPr>
        <p:spPr>
          <a:xfrm>
            <a:off x="4676256" y="5811713"/>
            <a:ext cx="125760" cy="157444"/>
          </a:xfrm>
          <a:custGeom>
            <a:avLst/>
            <a:gdLst/>
            <a:ahLst/>
            <a:cxnLst/>
            <a:rect l="l" t="t" r="r" b="b"/>
            <a:pathLst>
              <a:path w="125760" h="157444">
                <a:moveTo>
                  <a:pt x="26883" y="51846"/>
                </a:moveTo>
                <a:lnTo>
                  <a:pt x="30264" y="47732"/>
                </a:lnTo>
                <a:lnTo>
                  <a:pt x="39354" y="37964"/>
                </a:lnTo>
                <a:lnTo>
                  <a:pt x="47990" y="30723"/>
                </a:lnTo>
                <a:lnTo>
                  <a:pt x="54711" y="25923"/>
                </a:lnTo>
                <a:lnTo>
                  <a:pt x="61432" y="23042"/>
                </a:lnTo>
                <a:lnTo>
                  <a:pt x="72953" y="23042"/>
                </a:lnTo>
                <a:lnTo>
                  <a:pt x="77754" y="24002"/>
                </a:lnTo>
                <a:lnTo>
                  <a:pt x="81594" y="26883"/>
                </a:lnTo>
                <a:lnTo>
                  <a:pt x="85435" y="28803"/>
                </a:lnTo>
                <a:lnTo>
                  <a:pt x="89275" y="31683"/>
                </a:lnTo>
                <a:lnTo>
                  <a:pt x="91196" y="34564"/>
                </a:lnTo>
                <a:lnTo>
                  <a:pt x="94076" y="38404"/>
                </a:lnTo>
                <a:lnTo>
                  <a:pt x="95996" y="43205"/>
                </a:lnTo>
                <a:lnTo>
                  <a:pt x="96956" y="48005"/>
                </a:lnTo>
                <a:lnTo>
                  <a:pt x="97917" y="52806"/>
                </a:lnTo>
                <a:lnTo>
                  <a:pt x="98877" y="59527"/>
                </a:lnTo>
                <a:lnTo>
                  <a:pt x="98877" y="154548"/>
                </a:lnTo>
                <a:lnTo>
                  <a:pt x="99837" y="155524"/>
                </a:lnTo>
                <a:lnTo>
                  <a:pt x="100797" y="156484"/>
                </a:lnTo>
                <a:lnTo>
                  <a:pt x="101757" y="156484"/>
                </a:lnTo>
                <a:lnTo>
                  <a:pt x="102717" y="157444"/>
                </a:lnTo>
                <a:lnTo>
                  <a:pt x="120959" y="157444"/>
                </a:lnTo>
                <a:lnTo>
                  <a:pt x="121920" y="156484"/>
                </a:lnTo>
                <a:lnTo>
                  <a:pt x="123825" y="156484"/>
                </a:lnTo>
                <a:lnTo>
                  <a:pt x="124800" y="155524"/>
                </a:lnTo>
                <a:lnTo>
                  <a:pt x="125760" y="154548"/>
                </a:lnTo>
                <a:lnTo>
                  <a:pt x="125749" y="62430"/>
                </a:lnTo>
                <a:lnTo>
                  <a:pt x="124950" y="49003"/>
                </a:lnTo>
                <a:lnTo>
                  <a:pt x="122880" y="37444"/>
                </a:lnTo>
                <a:lnTo>
                  <a:pt x="120959" y="30723"/>
                </a:lnTo>
                <a:lnTo>
                  <a:pt x="118079" y="24002"/>
                </a:lnTo>
                <a:lnTo>
                  <a:pt x="114239" y="18242"/>
                </a:lnTo>
                <a:lnTo>
                  <a:pt x="110398" y="13441"/>
                </a:lnTo>
                <a:lnTo>
                  <a:pt x="104637" y="8641"/>
                </a:lnTo>
                <a:lnTo>
                  <a:pt x="97917" y="5760"/>
                </a:lnTo>
                <a:lnTo>
                  <a:pt x="91196" y="1920"/>
                </a:lnTo>
                <a:lnTo>
                  <a:pt x="83515" y="0"/>
                </a:lnTo>
                <a:lnTo>
                  <a:pt x="73475" y="2"/>
                </a:lnTo>
                <a:lnTo>
                  <a:pt x="60861" y="1981"/>
                </a:lnTo>
                <a:lnTo>
                  <a:pt x="48966" y="6720"/>
                </a:lnTo>
                <a:lnTo>
                  <a:pt x="43662" y="9973"/>
                </a:lnTo>
                <a:lnTo>
                  <a:pt x="33919" y="17525"/>
                </a:lnTo>
                <a:lnTo>
                  <a:pt x="24003" y="26883"/>
                </a:lnTo>
                <a:lnTo>
                  <a:pt x="24003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67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6720"/>
                </a:lnTo>
                <a:lnTo>
                  <a:pt x="0" y="6720"/>
                </a:lnTo>
                <a:lnTo>
                  <a:pt x="0" y="153603"/>
                </a:lnTo>
                <a:lnTo>
                  <a:pt x="960" y="154548"/>
                </a:lnTo>
                <a:lnTo>
                  <a:pt x="960" y="155524"/>
                </a:lnTo>
                <a:lnTo>
                  <a:pt x="1920" y="156484"/>
                </a:lnTo>
                <a:lnTo>
                  <a:pt x="2880" y="156484"/>
                </a:lnTo>
                <a:lnTo>
                  <a:pt x="3840" y="157444"/>
                </a:lnTo>
                <a:lnTo>
                  <a:pt x="22067" y="157444"/>
                </a:lnTo>
                <a:lnTo>
                  <a:pt x="23042" y="156484"/>
                </a:lnTo>
                <a:lnTo>
                  <a:pt x="24963" y="156484"/>
                </a:lnTo>
                <a:lnTo>
                  <a:pt x="25908" y="155524"/>
                </a:lnTo>
                <a:lnTo>
                  <a:pt x="26883" y="154548"/>
                </a:lnTo>
                <a:lnTo>
                  <a:pt x="26883" y="51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/>
          <p:nvPr/>
        </p:nvSpPr>
        <p:spPr>
          <a:xfrm>
            <a:off x="4850008" y="5814593"/>
            <a:ext cx="124800" cy="157444"/>
          </a:xfrm>
          <a:custGeom>
            <a:avLst/>
            <a:gdLst/>
            <a:ahLst/>
            <a:cxnLst/>
            <a:rect l="l" t="t" r="r" b="b"/>
            <a:pathLst>
              <a:path w="124800" h="157444">
                <a:moveTo>
                  <a:pt x="102717" y="153603"/>
                </a:moveTo>
                <a:lnTo>
                  <a:pt x="103677" y="154564"/>
                </a:lnTo>
                <a:lnTo>
                  <a:pt x="119999" y="154564"/>
                </a:lnTo>
                <a:lnTo>
                  <a:pt x="120959" y="153603"/>
                </a:lnTo>
                <a:lnTo>
                  <a:pt x="122880" y="153603"/>
                </a:lnTo>
                <a:lnTo>
                  <a:pt x="123840" y="152643"/>
                </a:lnTo>
                <a:lnTo>
                  <a:pt x="124800" y="151668"/>
                </a:lnTo>
                <a:lnTo>
                  <a:pt x="124800" y="2880"/>
                </a:lnTo>
                <a:lnTo>
                  <a:pt x="123840" y="2880"/>
                </a:lnTo>
                <a:lnTo>
                  <a:pt x="123840" y="1920"/>
                </a:lnTo>
                <a:lnTo>
                  <a:pt x="122880" y="960"/>
                </a:lnTo>
                <a:lnTo>
                  <a:pt x="121920" y="960"/>
                </a:lnTo>
                <a:lnTo>
                  <a:pt x="120959" y="0"/>
                </a:lnTo>
                <a:lnTo>
                  <a:pt x="103677" y="0"/>
                </a:lnTo>
                <a:lnTo>
                  <a:pt x="101757" y="960"/>
                </a:lnTo>
                <a:lnTo>
                  <a:pt x="100797" y="960"/>
                </a:lnTo>
                <a:lnTo>
                  <a:pt x="99837" y="1920"/>
                </a:lnTo>
                <a:lnTo>
                  <a:pt x="98877" y="1920"/>
                </a:lnTo>
                <a:lnTo>
                  <a:pt x="98877" y="2880"/>
                </a:lnTo>
                <a:lnTo>
                  <a:pt x="97916" y="3840"/>
                </a:lnTo>
                <a:lnTo>
                  <a:pt x="97916" y="106558"/>
                </a:lnTo>
                <a:lnTo>
                  <a:pt x="94964" y="109834"/>
                </a:lnTo>
                <a:lnTo>
                  <a:pt x="85642" y="119367"/>
                </a:lnTo>
                <a:lnTo>
                  <a:pt x="76794" y="126720"/>
                </a:lnTo>
                <a:lnTo>
                  <a:pt x="70073" y="131521"/>
                </a:lnTo>
                <a:lnTo>
                  <a:pt x="63367" y="134401"/>
                </a:lnTo>
                <a:lnTo>
                  <a:pt x="51831" y="134401"/>
                </a:lnTo>
                <a:lnTo>
                  <a:pt x="47045" y="133441"/>
                </a:lnTo>
                <a:lnTo>
                  <a:pt x="43205" y="131521"/>
                </a:lnTo>
                <a:lnTo>
                  <a:pt x="39364" y="129600"/>
                </a:lnTo>
                <a:lnTo>
                  <a:pt x="36484" y="126720"/>
                </a:lnTo>
                <a:lnTo>
                  <a:pt x="33604" y="122880"/>
                </a:lnTo>
                <a:lnTo>
                  <a:pt x="31683" y="119039"/>
                </a:lnTo>
                <a:lnTo>
                  <a:pt x="29763" y="115199"/>
                </a:lnTo>
                <a:lnTo>
                  <a:pt x="27843" y="109438"/>
                </a:lnTo>
                <a:lnTo>
                  <a:pt x="26883" y="104637"/>
                </a:lnTo>
                <a:lnTo>
                  <a:pt x="25923" y="97917"/>
                </a:lnTo>
                <a:lnTo>
                  <a:pt x="25923" y="2880"/>
                </a:lnTo>
                <a:lnTo>
                  <a:pt x="24963" y="1920"/>
                </a:lnTo>
                <a:lnTo>
                  <a:pt x="24002" y="960"/>
                </a:lnTo>
                <a:lnTo>
                  <a:pt x="23042" y="960"/>
                </a:lnTo>
                <a:lnTo>
                  <a:pt x="22082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9" y="94921"/>
                </a:lnTo>
                <a:lnTo>
                  <a:pt x="663" y="108401"/>
                </a:lnTo>
                <a:lnTo>
                  <a:pt x="1920" y="119999"/>
                </a:lnTo>
                <a:lnTo>
                  <a:pt x="3840" y="127680"/>
                </a:lnTo>
                <a:lnTo>
                  <a:pt x="6720" y="133441"/>
                </a:lnTo>
                <a:lnTo>
                  <a:pt x="10561" y="139202"/>
                </a:lnTo>
                <a:lnTo>
                  <a:pt x="15361" y="144962"/>
                </a:lnTo>
                <a:lnTo>
                  <a:pt x="20162" y="148803"/>
                </a:lnTo>
                <a:lnTo>
                  <a:pt x="26883" y="152643"/>
                </a:lnTo>
                <a:lnTo>
                  <a:pt x="38285" y="156119"/>
                </a:lnTo>
                <a:lnTo>
                  <a:pt x="51831" y="157444"/>
                </a:lnTo>
                <a:lnTo>
                  <a:pt x="59527" y="157444"/>
                </a:lnTo>
                <a:lnTo>
                  <a:pt x="68153" y="154564"/>
                </a:lnTo>
                <a:lnTo>
                  <a:pt x="75834" y="150723"/>
                </a:lnTo>
                <a:lnTo>
                  <a:pt x="81130" y="147946"/>
                </a:lnTo>
                <a:lnTo>
                  <a:pt x="90869" y="140607"/>
                </a:lnTo>
                <a:lnTo>
                  <a:pt x="100797" y="130561"/>
                </a:lnTo>
                <a:lnTo>
                  <a:pt x="100797" y="152643"/>
                </a:lnTo>
                <a:lnTo>
                  <a:pt x="101757" y="152643"/>
                </a:lnTo>
                <a:lnTo>
                  <a:pt x="101757" y="153603"/>
                </a:lnTo>
                <a:lnTo>
                  <a:pt x="102717" y="1536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/>
          <p:nvPr/>
        </p:nvSpPr>
        <p:spPr>
          <a:xfrm>
            <a:off x="5005517" y="5742599"/>
            <a:ext cx="97916" cy="226557"/>
          </a:xfrm>
          <a:custGeom>
            <a:avLst/>
            <a:gdLst/>
            <a:ahLst/>
            <a:cxnLst/>
            <a:rect l="l" t="t" r="r" b="b"/>
            <a:pathLst>
              <a:path w="97916" h="226557">
                <a:moveTo>
                  <a:pt x="39364" y="226557"/>
                </a:moveTo>
                <a:lnTo>
                  <a:pt x="47045" y="226557"/>
                </a:lnTo>
                <a:lnTo>
                  <a:pt x="48966" y="225597"/>
                </a:lnTo>
                <a:lnTo>
                  <a:pt x="50886" y="225597"/>
                </a:lnTo>
                <a:lnTo>
                  <a:pt x="51846" y="224637"/>
                </a:lnTo>
                <a:lnTo>
                  <a:pt x="51846" y="223662"/>
                </a:lnTo>
                <a:lnTo>
                  <a:pt x="52806" y="222717"/>
                </a:lnTo>
                <a:lnTo>
                  <a:pt x="52806" y="95036"/>
                </a:lnTo>
                <a:lnTo>
                  <a:pt x="86410" y="95036"/>
                </a:lnTo>
                <a:lnTo>
                  <a:pt x="87370" y="94076"/>
                </a:lnTo>
                <a:lnTo>
                  <a:pt x="88315" y="92156"/>
                </a:lnTo>
                <a:lnTo>
                  <a:pt x="89291" y="90236"/>
                </a:lnTo>
                <a:lnTo>
                  <a:pt x="90251" y="87355"/>
                </a:lnTo>
                <a:lnTo>
                  <a:pt x="90251" y="79674"/>
                </a:lnTo>
                <a:lnTo>
                  <a:pt x="89291" y="78714"/>
                </a:lnTo>
                <a:lnTo>
                  <a:pt x="89291" y="75834"/>
                </a:lnTo>
                <a:lnTo>
                  <a:pt x="88315" y="74874"/>
                </a:lnTo>
                <a:lnTo>
                  <a:pt x="88315" y="73913"/>
                </a:lnTo>
                <a:lnTo>
                  <a:pt x="87370" y="73913"/>
                </a:lnTo>
                <a:lnTo>
                  <a:pt x="87370" y="72953"/>
                </a:lnTo>
                <a:lnTo>
                  <a:pt x="52806" y="72953"/>
                </a:lnTo>
                <a:lnTo>
                  <a:pt x="52806" y="45110"/>
                </a:lnTo>
                <a:lnTo>
                  <a:pt x="53766" y="41285"/>
                </a:lnTo>
                <a:lnTo>
                  <a:pt x="54726" y="36484"/>
                </a:lnTo>
                <a:lnTo>
                  <a:pt x="55686" y="32644"/>
                </a:lnTo>
                <a:lnTo>
                  <a:pt x="57607" y="30723"/>
                </a:lnTo>
                <a:lnTo>
                  <a:pt x="58567" y="27828"/>
                </a:lnTo>
                <a:lnTo>
                  <a:pt x="61447" y="25923"/>
                </a:lnTo>
                <a:lnTo>
                  <a:pt x="64328" y="24003"/>
                </a:lnTo>
                <a:lnTo>
                  <a:pt x="67208" y="23042"/>
                </a:lnTo>
                <a:lnTo>
                  <a:pt x="70088" y="22082"/>
                </a:lnTo>
                <a:lnTo>
                  <a:pt x="76809" y="22082"/>
                </a:lnTo>
                <a:lnTo>
                  <a:pt x="79689" y="23042"/>
                </a:lnTo>
                <a:lnTo>
                  <a:pt x="81610" y="23042"/>
                </a:lnTo>
                <a:lnTo>
                  <a:pt x="84475" y="24003"/>
                </a:lnTo>
                <a:lnTo>
                  <a:pt x="86410" y="24003"/>
                </a:lnTo>
                <a:lnTo>
                  <a:pt x="87370" y="24963"/>
                </a:lnTo>
                <a:lnTo>
                  <a:pt x="89291" y="24963"/>
                </a:lnTo>
                <a:lnTo>
                  <a:pt x="90251" y="25923"/>
                </a:lnTo>
                <a:lnTo>
                  <a:pt x="91196" y="25923"/>
                </a:lnTo>
                <a:lnTo>
                  <a:pt x="93131" y="26883"/>
                </a:lnTo>
                <a:lnTo>
                  <a:pt x="95996" y="26883"/>
                </a:lnTo>
                <a:lnTo>
                  <a:pt x="96972" y="25923"/>
                </a:lnTo>
                <a:lnTo>
                  <a:pt x="96972" y="24963"/>
                </a:lnTo>
                <a:lnTo>
                  <a:pt x="97916" y="24003"/>
                </a:lnTo>
                <a:lnTo>
                  <a:pt x="97916" y="9601"/>
                </a:lnTo>
                <a:lnTo>
                  <a:pt x="96972" y="8641"/>
                </a:lnTo>
                <a:lnTo>
                  <a:pt x="96972" y="6720"/>
                </a:lnTo>
                <a:lnTo>
                  <a:pt x="95996" y="6720"/>
                </a:lnTo>
                <a:lnTo>
                  <a:pt x="95036" y="5760"/>
                </a:lnTo>
                <a:lnTo>
                  <a:pt x="95036" y="4800"/>
                </a:lnTo>
                <a:lnTo>
                  <a:pt x="93131" y="3840"/>
                </a:lnTo>
                <a:lnTo>
                  <a:pt x="91196" y="3840"/>
                </a:lnTo>
                <a:lnTo>
                  <a:pt x="89291" y="2880"/>
                </a:lnTo>
                <a:lnTo>
                  <a:pt x="87370" y="1920"/>
                </a:lnTo>
                <a:lnTo>
                  <a:pt x="83530" y="960"/>
                </a:lnTo>
                <a:lnTo>
                  <a:pt x="79689" y="960"/>
                </a:lnTo>
                <a:lnTo>
                  <a:pt x="75849" y="0"/>
                </a:lnTo>
                <a:lnTo>
                  <a:pt x="64328" y="0"/>
                </a:lnTo>
                <a:lnTo>
                  <a:pt x="57607" y="960"/>
                </a:lnTo>
                <a:lnTo>
                  <a:pt x="51846" y="3840"/>
                </a:lnTo>
                <a:lnTo>
                  <a:pt x="46085" y="5760"/>
                </a:lnTo>
                <a:lnTo>
                  <a:pt x="41285" y="9601"/>
                </a:lnTo>
                <a:lnTo>
                  <a:pt x="37444" y="13441"/>
                </a:lnTo>
                <a:lnTo>
                  <a:pt x="33604" y="18242"/>
                </a:lnTo>
                <a:lnTo>
                  <a:pt x="29763" y="24003"/>
                </a:lnTo>
                <a:lnTo>
                  <a:pt x="27843" y="31683"/>
                </a:lnTo>
                <a:lnTo>
                  <a:pt x="26147" y="44212"/>
                </a:lnTo>
                <a:lnTo>
                  <a:pt x="25923" y="57591"/>
                </a:lnTo>
                <a:lnTo>
                  <a:pt x="25923" y="72953"/>
                </a:lnTo>
                <a:lnTo>
                  <a:pt x="2895" y="72953"/>
                </a:lnTo>
                <a:lnTo>
                  <a:pt x="1935" y="73913"/>
                </a:lnTo>
                <a:lnTo>
                  <a:pt x="960" y="74874"/>
                </a:lnTo>
                <a:lnTo>
                  <a:pt x="960" y="75834"/>
                </a:lnTo>
                <a:lnTo>
                  <a:pt x="0" y="77754"/>
                </a:lnTo>
                <a:lnTo>
                  <a:pt x="0" y="90236"/>
                </a:lnTo>
                <a:lnTo>
                  <a:pt x="960" y="92156"/>
                </a:lnTo>
                <a:lnTo>
                  <a:pt x="1935" y="94076"/>
                </a:lnTo>
                <a:lnTo>
                  <a:pt x="3840" y="95036"/>
                </a:lnTo>
                <a:lnTo>
                  <a:pt x="25923" y="95036"/>
                </a:lnTo>
                <a:lnTo>
                  <a:pt x="25923" y="224637"/>
                </a:lnTo>
                <a:lnTo>
                  <a:pt x="26883" y="224637"/>
                </a:lnTo>
                <a:lnTo>
                  <a:pt x="26883" y="225597"/>
                </a:lnTo>
                <a:lnTo>
                  <a:pt x="27843" y="225597"/>
                </a:lnTo>
                <a:lnTo>
                  <a:pt x="29763" y="226557"/>
                </a:lnTo>
                <a:lnTo>
                  <a:pt x="39364" y="2265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/>
          <p:nvPr/>
        </p:nvSpPr>
        <p:spPr>
          <a:xfrm>
            <a:off x="5109210" y="5811713"/>
            <a:ext cx="119024" cy="159364"/>
          </a:xfrm>
          <a:custGeom>
            <a:avLst/>
            <a:gdLst/>
            <a:ahLst/>
            <a:cxnLst/>
            <a:rect l="l" t="t" r="r" b="b"/>
            <a:pathLst>
              <a:path w="119024" h="159364">
                <a:moveTo>
                  <a:pt x="7680" y="19202"/>
                </a:moveTo>
                <a:lnTo>
                  <a:pt x="7680" y="20162"/>
                </a:lnTo>
                <a:lnTo>
                  <a:pt x="6705" y="22082"/>
                </a:lnTo>
                <a:lnTo>
                  <a:pt x="6705" y="29763"/>
                </a:lnTo>
                <a:lnTo>
                  <a:pt x="7680" y="31683"/>
                </a:lnTo>
                <a:lnTo>
                  <a:pt x="7680" y="33604"/>
                </a:lnTo>
                <a:lnTo>
                  <a:pt x="8625" y="34564"/>
                </a:lnTo>
                <a:lnTo>
                  <a:pt x="8625" y="35524"/>
                </a:lnTo>
                <a:lnTo>
                  <a:pt x="9585" y="36484"/>
                </a:lnTo>
                <a:lnTo>
                  <a:pt x="10546" y="36484"/>
                </a:lnTo>
                <a:lnTo>
                  <a:pt x="11506" y="37444"/>
                </a:lnTo>
                <a:lnTo>
                  <a:pt x="13426" y="37444"/>
                </a:lnTo>
                <a:lnTo>
                  <a:pt x="15346" y="36484"/>
                </a:lnTo>
                <a:lnTo>
                  <a:pt x="18227" y="34564"/>
                </a:lnTo>
                <a:lnTo>
                  <a:pt x="21107" y="33604"/>
                </a:lnTo>
                <a:lnTo>
                  <a:pt x="23987" y="31683"/>
                </a:lnTo>
                <a:lnTo>
                  <a:pt x="27828" y="29763"/>
                </a:lnTo>
                <a:lnTo>
                  <a:pt x="31668" y="27843"/>
                </a:lnTo>
                <a:lnTo>
                  <a:pt x="36469" y="25923"/>
                </a:lnTo>
                <a:lnTo>
                  <a:pt x="41269" y="24002"/>
                </a:lnTo>
                <a:lnTo>
                  <a:pt x="47030" y="23042"/>
                </a:lnTo>
                <a:lnTo>
                  <a:pt x="52791" y="22082"/>
                </a:lnTo>
                <a:lnTo>
                  <a:pt x="65272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8699" y="25923"/>
                </a:lnTo>
                <a:lnTo>
                  <a:pt x="82539" y="27843"/>
                </a:lnTo>
                <a:lnTo>
                  <a:pt x="85420" y="30723"/>
                </a:lnTo>
                <a:lnTo>
                  <a:pt x="88315" y="33604"/>
                </a:lnTo>
                <a:lnTo>
                  <a:pt x="90220" y="37444"/>
                </a:lnTo>
                <a:lnTo>
                  <a:pt x="91196" y="41285"/>
                </a:lnTo>
                <a:lnTo>
                  <a:pt x="92141" y="46085"/>
                </a:lnTo>
                <a:lnTo>
                  <a:pt x="93101" y="50886"/>
                </a:lnTo>
                <a:lnTo>
                  <a:pt x="93101" y="67193"/>
                </a:lnTo>
                <a:lnTo>
                  <a:pt x="72953" y="67193"/>
                </a:lnTo>
                <a:lnTo>
                  <a:pt x="66842" y="67369"/>
                </a:lnTo>
                <a:lnTo>
                  <a:pt x="53765" y="68809"/>
                </a:lnTo>
                <a:lnTo>
                  <a:pt x="42230" y="71033"/>
                </a:lnTo>
                <a:lnTo>
                  <a:pt x="32628" y="72969"/>
                </a:lnTo>
                <a:lnTo>
                  <a:pt x="24947" y="75849"/>
                </a:lnTo>
                <a:lnTo>
                  <a:pt x="19187" y="79689"/>
                </a:lnTo>
                <a:lnTo>
                  <a:pt x="12466" y="83530"/>
                </a:lnTo>
                <a:lnTo>
                  <a:pt x="7680" y="88315"/>
                </a:lnTo>
                <a:lnTo>
                  <a:pt x="4785" y="94076"/>
                </a:lnTo>
                <a:lnTo>
                  <a:pt x="96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2865" y="134401"/>
                </a:lnTo>
                <a:lnTo>
                  <a:pt x="5745" y="140162"/>
                </a:lnTo>
                <a:lnTo>
                  <a:pt x="9585" y="144962"/>
                </a:lnTo>
                <a:lnTo>
                  <a:pt x="13426" y="147843"/>
                </a:lnTo>
                <a:lnTo>
                  <a:pt x="18227" y="152643"/>
                </a:lnTo>
                <a:lnTo>
                  <a:pt x="23027" y="154548"/>
                </a:lnTo>
                <a:lnTo>
                  <a:pt x="29748" y="156484"/>
                </a:lnTo>
                <a:lnTo>
                  <a:pt x="35509" y="159364"/>
                </a:lnTo>
                <a:lnTo>
                  <a:pt x="29748" y="127680"/>
                </a:lnTo>
                <a:lnTo>
                  <a:pt x="26868" y="121920"/>
                </a:lnTo>
                <a:lnTo>
                  <a:pt x="26868" y="110398"/>
                </a:lnTo>
                <a:lnTo>
                  <a:pt x="27828" y="105597"/>
                </a:lnTo>
                <a:lnTo>
                  <a:pt x="29748" y="102717"/>
                </a:lnTo>
                <a:lnTo>
                  <a:pt x="31668" y="98877"/>
                </a:lnTo>
                <a:lnTo>
                  <a:pt x="33588" y="95996"/>
                </a:lnTo>
                <a:lnTo>
                  <a:pt x="37429" y="94076"/>
                </a:lnTo>
                <a:lnTo>
                  <a:pt x="41269" y="91196"/>
                </a:lnTo>
                <a:lnTo>
                  <a:pt x="45110" y="90236"/>
                </a:lnTo>
                <a:lnTo>
                  <a:pt x="50871" y="88315"/>
                </a:lnTo>
                <a:lnTo>
                  <a:pt x="56631" y="87370"/>
                </a:lnTo>
                <a:lnTo>
                  <a:pt x="62392" y="86395"/>
                </a:lnTo>
                <a:lnTo>
                  <a:pt x="93101" y="86395"/>
                </a:lnTo>
                <a:lnTo>
                  <a:pt x="93101" y="117119"/>
                </a:lnTo>
                <a:lnTo>
                  <a:pt x="86380" y="124800"/>
                </a:lnTo>
                <a:lnTo>
                  <a:pt x="79674" y="130561"/>
                </a:lnTo>
                <a:lnTo>
                  <a:pt x="73913" y="133441"/>
                </a:lnTo>
                <a:lnTo>
                  <a:pt x="68153" y="137281"/>
                </a:lnTo>
                <a:lnTo>
                  <a:pt x="61432" y="139202"/>
                </a:lnTo>
                <a:lnTo>
                  <a:pt x="62862" y="158851"/>
                </a:lnTo>
                <a:lnTo>
                  <a:pt x="74874" y="154548"/>
                </a:lnTo>
                <a:lnTo>
                  <a:pt x="75971" y="153988"/>
                </a:lnTo>
                <a:lnTo>
                  <a:pt x="86655" y="147083"/>
                </a:lnTo>
                <a:lnTo>
                  <a:pt x="95981" y="138242"/>
                </a:lnTo>
                <a:lnTo>
                  <a:pt x="95981" y="154548"/>
                </a:lnTo>
                <a:lnTo>
                  <a:pt x="96941" y="155524"/>
                </a:lnTo>
                <a:lnTo>
                  <a:pt x="97916" y="156484"/>
                </a:lnTo>
                <a:lnTo>
                  <a:pt x="98877" y="157444"/>
                </a:lnTo>
                <a:lnTo>
                  <a:pt x="116144" y="157444"/>
                </a:lnTo>
                <a:lnTo>
                  <a:pt x="117104" y="156484"/>
                </a:lnTo>
                <a:lnTo>
                  <a:pt x="118064" y="155524"/>
                </a:lnTo>
                <a:lnTo>
                  <a:pt x="119024" y="155524"/>
                </a:lnTo>
                <a:lnTo>
                  <a:pt x="119024" y="46085"/>
                </a:lnTo>
                <a:lnTo>
                  <a:pt x="118064" y="38404"/>
                </a:lnTo>
                <a:lnTo>
                  <a:pt x="116144" y="31683"/>
                </a:lnTo>
                <a:lnTo>
                  <a:pt x="114223" y="24963"/>
                </a:lnTo>
                <a:lnTo>
                  <a:pt x="110383" y="19202"/>
                </a:lnTo>
                <a:lnTo>
                  <a:pt x="106542" y="14401"/>
                </a:lnTo>
                <a:lnTo>
                  <a:pt x="101757" y="9601"/>
                </a:lnTo>
                <a:lnTo>
                  <a:pt x="95981" y="6720"/>
                </a:lnTo>
                <a:lnTo>
                  <a:pt x="88315" y="3840"/>
                </a:lnTo>
                <a:lnTo>
                  <a:pt x="75088" y="1063"/>
                </a:lnTo>
                <a:lnTo>
                  <a:pt x="61432" y="0"/>
                </a:lnTo>
                <a:lnTo>
                  <a:pt x="56631" y="0"/>
                </a:lnTo>
                <a:lnTo>
                  <a:pt x="50871" y="960"/>
                </a:lnTo>
                <a:lnTo>
                  <a:pt x="45110" y="1920"/>
                </a:lnTo>
                <a:lnTo>
                  <a:pt x="39349" y="2880"/>
                </a:lnTo>
                <a:lnTo>
                  <a:pt x="34549" y="3840"/>
                </a:lnTo>
                <a:lnTo>
                  <a:pt x="29748" y="5760"/>
                </a:lnTo>
                <a:lnTo>
                  <a:pt x="24947" y="7680"/>
                </a:lnTo>
                <a:lnTo>
                  <a:pt x="21107" y="9601"/>
                </a:lnTo>
                <a:lnTo>
                  <a:pt x="17266" y="11521"/>
                </a:lnTo>
                <a:lnTo>
                  <a:pt x="14386" y="13441"/>
                </a:lnTo>
                <a:lnTo>
                  <a:pt x="11506" y="14401"/>
                </a:lnTo>
                <a:lnTo>
                  <a:pt x="10546" y="16322"/>
                </a:lnTo>
                <a:lnTo>
                  <a:pt x="8625" y="17282"/>
                </a:lnTo>
                <a:lnTo>
                  <a:pt x="768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/>
          <p:nvPr/>
        </p:nvSpPr>
        <p:spPr>
          <a:xfrm>
            <a:off x="5138958" y="5939393"/>
            <a:ext cx="33113" cy="32644"/>
          </a:xfrm>
          <a:custGeom>
            <a:avLst/>
            <a:gdLst/>
            <a:ahLst/>
            <a:cxnLst/>
            <a:rect l="l" t="t" r="r" b="b"/>
            <a:pathLst>
              <a:path w="33113" h="32644">
                <a:moveTo>
                  <a:pt x="24963" y="11521"/>
                </a:moveTo>
                <a:lnTo>
                  <a:pt x="16322" y="11521"/>
                </a:lnTo>
                <a:lnTo>
                  <a:pt x="9601" y="9601"/>
                </a:lnTo>
                <a:lnTo>
                  <a:pt x="4800" y="4800"/>
                </a:lnTo>
                <a:lnTo>
                  <a:pt x="0" y="0"/>
                </a:lnTo>
                <a:lnTo>
                  <a:pt x="5760" y="31683"/>
                </a:lnTo>
                <a:lnTo>
                  <a:pt x="12481" y="32644"/>
                </a:lnTo>
                <a:lnTo>
                  <a:pt x="20387" y="32643"/>
                </a:lnTo>
                <a:lnTo>
                  <a:pt x="33113" y="31171"/>
                </a:lnTo>
                <a:lnTo>
                  <a:pt x="31683" y="11521"/>
                </a:lnTo>
                <a:lnTo>
                  <a:pt x="2496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/>
          <p:nvPr/>
        </p:nvSpPr>
        <p:spPr>
          <a:xfrm>
            <a:off x="5267599" y="5812673"/>
            <a:ext cx="114239" cy="159364"/>
          </a:xfrm>
          <a:custGeom>
            <a:avLst/>
            <a:gdLst/>
            <a:ahLst/>
            <a:cxnLst/>
            <a:rect l="l" t="t" r="r" b="b"/>
            <a:pathLst>
              <a:path w="114239" h="159364">
                <a:moveTo>
                  <a:pt x="114239" y="122880"/>
                </a:moveTo>
                <a:lnTo>
                  <a:pt x="113278" y="120959"/>
                </a:lnTo>
                <a:lnTo>
                  <a:pt x="113278" y="119039"/>
                </a:lnTo>
                <a:lnTo>
                  <a:pt x="112318" y="118079"/>
                </a:lnTo>
                <a:lnTo>
                  <a:pt x="111358" y="118079"/>
                </a:lnTo>
                <a:lnTo>
                  <a:pt x="110398" y="117119"/>
                </a:lnTo>
                <a:lnTo>
                  <a:pt x="108478" y="117119"/>
                </a:lnTo>
                <a:lnTo>
                  <a:pt x="106558" y="118079"/>
                </a:lnTo>
                <a:lnTo>
                  <a:pt x="104637" y="119999"/>
                </a:lnTo>
                <a:lnTo>
                  <a:pt x="101757" y="121920"/>
                </a:lnTo>
                <a:lnTo>
                  <a:pt x="98877" y="124800"/>
                </a:lnTo>
                <a:lnTo>
                  <a:pt x="95996" y="126720"/>
                </a:lnTo>
                <a:lnTo>
                  <a:pt x="92156" y="128640"/>
                </a:lnTo>
                <a:lnTo>
                  <a:pt x="88315" y="131521"/>
                </a:lnTo>
                <a:lnTo>
                  <a:pt x="83515" y="133441"/>
                </a:lnTo>
                <a:lnTo>
                  <a:pt x="79674" y="135361"/>
                </a:lnTo>
                <a:lnTo>
                  <a:pt x="73913" y="136321"/>
                </a:lnTo>
                <a:lnTo>
                  <a:pt x="61432" y="136321"/>
                </a:lnTo>
                <a:lnTo>
                  <a:pt x="55671" y="134401"/>
                </a:lnTo>
                <a:lnTo>
                  <a:pt x="50871" y="132481"/>
                </a:lnTo>
                <a:lnTo>
                  <a:pt x="45125" y="130561"/>
                </a:lnTo>
                <a:lnTo>
                  <a:pt x="41285" y="126720"/>
                </a:lnTo>
                <a:lnTo>
                  <a:pt x="37444" y="121920"/>
                </a:lnTo>
                <a:lnTo>
                  <a:pt x="34564" y="117119"/>
                </a:lnTo>
                <a:lnTo>
                  <a:pt x="31668" y="111358"/>
                </a:lnTo>
                <a:lnTo>
                  <a:pt x="29748" y="104637"/>
                </a:lnTo>
                <a:lnTo>
                  <a:pt x="27843" y="96956"/>
                </a:lnTo>
                <a:lnTo>
                  <a:pt x="27843" y="79674"/>
                </a:lnTo>
                <a:lnTo>
                  <a:pt x="28012" y="72005"/>
                </a:lnTo>
                <a:lnTo>
                  <a:pt x="29485" y="58063"/>
                </a:lnTo>
                <a:lnTo>
                  <a:pt x="32583" y="46358"/>
                </a:lnTo>
                <a:lnTo>
                  <a:pt x="37444" y="36484"/>
                </a:lnTo>
                <a:lnTo>
                  <a:pt x="42697" y="30588"/>
                </a:lnTo>
                <a:lnTo>
                  <a:pt x="53765" y="24209"/>
                </a:lnTo>
                <a:lnTo>
                  <a:pt x="67193" y="22082"/>
                </a:lnTo>
                <a:lnTo>
                  <a:pt x="73913" y="22082"/>
                </a:lnTo>
                <a:lnTo>
                  <a:pt x="78714" y="23042"/>
                </a:lnTo>
                <a:lnTo>
                  <a:pt x="83515" y="24963"/>
                </a:lnTo>
                <a:lnTo>
                  <a:pt x="88315" y="26883"/>
                </a:lnTo>
                <a:lnTo>
                  <a:pt x="92156" y="28803"/>
                </a:lnTo>
                <a:lnTo>
                  <a:pt x="95036" y="30723"/>
                </a:lnTo>
                <a:lnTo>
                  <a:pt x="97916" y="32644"/>
                </a:lnTo>
                <a:lnTo>
                  <a:pt x="100797" y="34564"/>
                </a:lnTo>
                <a:lnTo>
                  <a:pt x="102717" y="36484"/>
                </a:lnTo>
                <a:lnTo>
                  <a:pt x="105597" y="38404"/>
                </a:lnTo>
                <a:lnTo>
                  <a:pt x="107518" y="39364"/>
                </a:lnTo>
                <a:lnTo>
                  <a:pt x="110398" y="39364"/>
                </a:lnTo>
                <a:lnTo>
                  <a:pt x="111358" y="38404"/>
                </a:lnTo>
                <a:lnTo>
                  <a:pt x="112318" y="36484"/>
                </a:lnTo>
                <a:lnTo>
                  <a:pt x="113278" y="34564"/>
                </a:lnTo>
                <a:lnTo>
                  <a:pt x="113278" y="19202"/>
                </a:lnTo>
                <a:lnTo>
                  <a:pt x="112318" y="18242"/>
                </a:lnTo>
                <a:lnTo>
                  <a:pt x="112318" y="17282"/>
                </a:lnTo>
                <a:lnTo>
                  <a:pt x="111358" y="17282"/>
                </a:lnTo>
                <a:lnTo>
                  <a:pt x="111358" y="16322"/>
                </a:lnTo>
                <a:lnTo>
                  <a:pt x="110398" y="15361"/>
                </a:lnTo>
                <a:lnTo>
                  <a:pt x="109438" y="13441"/>
                </a:lnTo>
                <a:lnTo>
                  <a:pt x="107518" y="12481"/>
                </a:lnTo>
                <a:lnTo>
                  <a:pt x="105597" y="10561"/>
                </a:lnTo>
                <a:lnTo>
                  <a:pt x="102717" y="9601"/>
                </a:lnTo>
                <a:lnTo>
                  <a:pt x="99837" y="7680"/>
                </a:lnTo>
                <a:lnTo>
                  <a:pt x="96956" y="5760"/>
                </a:lnTo>
                <a:lnTo>
                  <a:pt x="93116" y="3840"/>
                </a:lnTo>
                <a:lnTo>
                  <a:pt x="89275" y="2880"/>
                </a:lnTo>
                <a:lnTo>
                  <a:pt x="85435" y="1920"/>
                </a:lnTo>
                <a:lnTo>
                  <a:pt x="80634" y="960"/>
                </a:lnTo>
                <a:lnTo>
                  <a:pt x="76794" y="0"/>
                </a:lnTo>
                <a:lnTo>
                  <a:pt x="65193" y="14"/>
                </a:lnTo>
                <a:lnTo>
                  <a:pt x="52462" y="1118"/>
                </a:lnTo>
                <a:lnTo>
                  <a:pt x="40309" y="4800"/>
                </a:lnTo>
                <a:lnTo>
                  <a:pt x="28965" y="10604"/>
                </a:lnTo>
                <a:lnTo>
                  <a:pt x="19202" y="19202"/>
                </a:lnTo>
                <a:lnTo>
                  <a:pt x="10437" y="31716"/>
                </a:lnTo>
                <a:lnTo>
                  <a:pt x="4800" y="44165"/>
                </a:lnTo>
                <a:lnTo>
                  <a:pt x="2005" y="54493"/>
                </a:lnTo>
                <a:lnTo>
                  <a:pt x="422" y="67106"/>
                </a:lnTo>
                <a:lnTo>
                  <a:pt x="0" y="80634"/>
                </a:lnTo>
                <a:lnTo>
                  <a:pt x="193" y="90170"/>
                </a:lnTo>
                <a:lnTo>
                  <a:pt x="1357" y="102915"/>
                </a:lnTo>
                <a:lnTo>
                  <a:pt x="3840" y="114239"/>
                </a:lnTo>
                <a:lnTo>
                  <a:pt x="9560" y="128925"/>
                </a:lnTo>
                <a:lnTo>
                  <a:pt x="16322" y="139202"/>
                </a:lnTo>
                <a:lnTo>
                  <a:pt x="22067" y="144962"/>
                </a:lnTo>
                <a:lnTo>
                  <a:pt x="28788" y="150723"/>
                </a:lnTo>
                <a:lnTo>
                  <a:pt x="36469" y="153588"/>
                </a:lnTo>
                <a:lnTo>
                  <a:pt x="39243" y="154753"/>
                </a:lnTo>
                <a:lnTo>
                  <a:pt x="51145" y="158209"/>
                </a:lnTo>
                <a:lnTo>
                  <a:pt x="64312" y="159364"/>
                </a:lnTo>
                <a:lnTo>
                  <a:pt x="69113" y="159364"/>
                </a:lnTo>
                <a:lnTo>
                  <a:pt x="74874" y="158404"/>
                </a:lnTo>
                <a:lnTo>
                  <a:pt x="78714" y="157429"/>
                </a:lnTo>
                <a:lnTo>
                  <a:pt x="83515" y="156484"/>
                </a:lnTo>
                <a:lnTo>
                  <a:pt x="88315" y="155524"/>
                </a:lnTo>
                <a:lnTo>
                  <a:pt x="92156" y="153588"/>
                </a:lnTo>
                <a:lnTo>
                  <a:pt x="95996" y="152643"/>
                </a:lnTo>
                <a:lnTo>
                  <a:pt x="99837" y="150723"/>
                </a:lnTo>
                <a:lnTo>
                  <a:pt x="102717" y="148803"/>
                </a:lnTo>
                <a:lnTo>
                  <a:pt x="106558" y="145923"/>
                </a:lnTo>
                <a:lnTo>
                  <a:pt x="108478" y="144962"/>
                </a:lnTo>
                <a:lnTo>
                  <a:pt x="110398" y="143042"/>
                </a:lnTo>
                <a:lnTo>
                  <a:pt x="111358" y="142082"/>
                </a:lnTo>
                <a:lnTo>
                  <a:pt x="112318" y="141122"/>
                </a:lnTo>
                <a:lnTo>
                  <a:pt x="112318" y="140162"/>
                </a:lnTo>
                <a:lnTo>
                  <a:pt x="113278" y="139202"/>
                </a:lnTo>
                <a:lnTo>
                  <a:pt x="113278" y="138242"/>
                </a:lnTo>
                <a:lnTo>
                  <a:pt x="114239" y="137281"/>
                </a:lnTo>
                <a:lnTo>
                  <a:pt x="114239" y="12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" name="object 80"/>
          <p:cNvSpPr/>
          <p:nvPr/>
        </p:nvSpPr>
        <p:spPr>
          <a:xfrm>
            <a:off x="5398145" y="5775243"/>
            <a:ext cx="95036" cy="195834"/>
          </a:xfrm>
          <a:custGeom>
            <a:avLst/>
            <a:gdLst/>
            <a:ahLst/>
            <a:cxnLst/>
            <a:rect l="l" t="t" r="r" b="b"/>
            <a:pathLst>
              <a:path w="95036" h="195834">
                <a:moveTo>
                  <a:pt x="975" y="59512"/>
                </a:moveTo>
                <a:lnTo>
                  <a:pt x="1935" y="61432"/>
                </a:lnTo>
                <a:lnTo>
                  <a:pt x="3840" y="62392"/>
                </a:lnTo>
                <a:lnTo>
                  <a:pt x="25923" y="62392"/>
                </a:lnTo>
                <a:lnTo>
                  <a:pt x="25923" y="162229"/>
                </a:lnTo>
                <a:lnTo>
                  <a:pt x="27843" y="168950"/>
                </a:lnTo>
                <a:lnTo>
                  <a:pt x="29763" y="174711"/>
                </a:lnTo>
                <a:lnTo>
                  <a:pt x="31683" y="180472"/>
                </a:lnTo>
                <a:lnTo>
                  <a:pt x="35524" y="184312"/>
                </a:lnTo>
                <a:lnTo>
                  <a:pt x="39364" y="188153"/>
                </a:lnTo>
                <a:lnTo>
                  <a:pt x="43205" y="191018"/>
                </a:lnTo>
                <a:lnTo>
                  <a:pt x="48966" y="192953"/>
                </a:lnTo>
                <a:lnTo>
                  <a:pt x="53766" y="194858"/>
                </a:lnTo>
                <a:lnTo>
                  <a:pt x="60487" y="195834"/>
                </a:lnTo>
                <a:lnTo>
                  <a:pt x="75849" y="195834"/>
                </a:lnTo>
                <a:lnTo>
                  <a:pt x="77769" y="194858"/>
                </a:lnTo>
                <a:lnTo>
                  <a:pt x="80650" y="194858"/>
                </a:lnTo>
                <a:lnTo>
                  <a:pt x="82570" y="193913"/>
                </a:lnTo>
                <a:lnTo>
                  <a:pt x="84490" y="193913"/>
                </a:lnTo>
                <a:lnTo>
                  <a:pt x="86410" y="192953"/>
                </a:lnTo>
                <a:lnTo>
                  <a:pt x="88331" y="192953"/>
                </a:lnTo>
                <a:lnTo>
                  <a:pt x="90236" y="191993"/>
                </a:lnTo>
                <a:lnTo>
                  <a:pt x="91196" y="191018"/>
                </a:lnTo>
                <a:lnTo>
                  <a:pt x="92171" y="190073"/>
                </a:lnTo>
                <a:lnTo>
                  <a:pt x="93131" y="189113"/>
                </a:lnTo>
                <a:lnTo>
                  <a:pt x="94076" y="188153"/>
                </a:lnTo>
                <a:lnTo>
                  <a:pt x="94076" y="186232"/>
                </a:lnTo>
                <a:lnTo>
                  <a:pt x="95036" y="184312"/>
                </a:lnTo>
                <a:lnTo>
                  <a:pt x="95036" y="174711"/>
                </a:lnTo>
                <a:lnTo>
                  <a:pt x="94076" y="173751"/>
                </a:lnTo>
                <a:lnTo>
                  <a:pt x="94076" y="170870"/>
                </a:lnTo>
                <a:lnTo>
                  <a:pt x="93131" y="169910"/>
                </a:lnTo>
                <a:lnTo>
                  <a:pt x="92171" y="168950"/>
                </a:lnTo>
                <a:lnTo>
                  <a:pt x="89291" y="168950"/>
                </a:lnTo>
                <a:lnTo>
                  <a:pt x="88331" y="169910"/>
                </a:lnTo>
                <a:lnTo>
                  <a:pt x="87355" y="169910"/>
                </a:lnTo>
                <a:lnTo>
                  <a:pt x="85450" y="170870"/>
                </a:lnTo>
                <a:lnTo>
                  <a:pt x="84490" y="170870"/>
                </a:lnTo>
                <a:lnTo>
                  <a:pt x="82570" y="171831"/>
                </a:lnTo>
                <a:lnTo>
                  <a:pt x="80650" y="171831"/>
                </a:lnTo>
                <a:lnTo>
                  <a:pt x="78729" y="172791"/>
                </a:lnTo>
                <a:lnTo>
                  <a:pt x="76809" y="172791"/>
                </a:lnTo>
                <a:lnTo>
                  <a:pt x="74889" y="173751"/>
                </a:lnTo>
                <a:lnTo>
                  <a:pt x="64328" y="173751"/>
                </a:lnTo>
                <a:lnTo>
                  <a:pt x="59527" y="170870"/>
                </a:lnTo>
                <a:lnTo>
                  <a:pt x="56647" y="166070"/>
                </a:lnTo>
                <a:lnTo>
                  <a:pt x="53766" y="160309"/>
                </a:lnTo>
                <a:lnTo>
                  <a:pt x="51846" y="152628"/>
                </a:lnTo>
                <a:lnTo>
                  <a:pt x="51846" y="62392"/>
                </a:lnTo>
                <a:lnTo>
                  <a:pt x="91196" y="62392"/>
                </a:lnTo>
                <a:lnTo>
                  <a:pt x="92171" y="61432"/>
                </a:lnTo>
                <a:lnTo>
                  <a:pt x="93131" y="59512"/>
                </a:lnTo>
                <a:lnTo>
                  <a:pt x="94076" y="57591"/>
                </a:lnTo>
                <a:lnTo>
                  <a:pt x="95036" y="54711"/>
                </a:lnTo>
                <a:lnTo>
                  <a:pt x="95036" y="47030"/>
                </a:lnTo>
                <a:lnTo>
                  <a:pt x="94076" y="46070"/>
                </a:lnTo>
                <a:lnTo>
                  <a:pt x="94076" y="43190"/>
                </a:lnTo>
                <a:lnTo>
                  <a:pt x="93131" y="42230"/>
                </a:lnTo>
                <a:lnTo>
                  <a:pt x="93131" y="41269"/>
                </a:lnTo>
                <a:lnTo>
                  <a:pt x="92171" y="41269"/>
                </a:lnTo>
                <a:lnTo>
                  <a:pt x="92171" y="40309"/>
                </a:lnTo>
                <a:lnTo>
                  <a:pt x="51846" y="40309"/>
                </a:lnTo>
                <a:lnTo>
                  <a:pt x="51846" y="3840"/>
                </a:lnTo>
                <a:lnTo>
                  <a:pt x="50886" y="2880"/>
                </a:lnTo>
                <a:lnTo>
                  <a:pt x="50886" y="1920"/>
                </a:lnTo>
                <a:lnTo>
                  <a:pt x="48966" y="1920"/>
                </a:lnTo>
                <a:lnTo>
                  <a:pt x="48006" y="960"/>
                </a:lnTo>
                <a:lnTo>
                  <a:pt x="45125" y="960"/>
                </a:lnTo>
                <a:lnTo>
                  <a:pt x="43205" y="0"/>
                </a:lnTo>
                <a:lnTo>
                  <a:pt x="33604" y="0"/>
                </a:lnTo>
                <a:lnTo>
                  <a:pt x="32644" y="960"/>
                </a:lnTo>
                <a:lnTo>
                  <a:pt x="28803" y="960"/>
                </a:lnTo>
                <a:lnTo>
                  <a:pt x="27843" y="1920"/>
                </a:lnTo>
                <a:lnTo>
                  <a:pt x="26883" y="1920"/>
                </a:lnTo>
                <a:lnTo>
                  <a:pt x="25923" y="2880"/>
                </a:lnTo>
                <a:lnTo>
                  <a:pt x="25923" y="40309"/>
                </a:lnTo>
                <a:lnTo>
                  <a:pt x="2880" y="40309"/>
                </a:lnTo>
                <a:lnTo>
                  <a:pt x="1935" y="41269"/>
                </a:lnTo>
                <a:lnTo>
                  <a:pt x="975" y="42230"/>
                </a:lnTo>
                <a:lnTo>
                  <a:pt x="975" y="43190"/>
                </a:lnTo>
                <a:lnTo>
                  <a:pt x="0" y="45110"/>
                </a:lnTo>
                <a:lnTo>
                  <a:pt x="0" y="57591"/>
                </a:lnTo>
                <a:lnTo>
                  <a:pt x="975" y="595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" name="object 81"/>
          <p:cNvSpPr/>
          <p:nvPr/>
        </p:nvSpPr>
        <p:spPr>
          <a:xfrm>
            <a:off x="5527746" y="5814593"/>
            <a:ext cx="124800" cy="157444"/>
          </a:xfrm>
          <a:custGeom>
            <a:avLst/>
            <a:gdLst/>
            <a:ahLst/>
            <a:cxnLst/>
            <a:rect l="l" t="t" r="r" b="b"/>
            <a:pathLst>
              <a:path w="124800" h="157444">
                <a:moveTo>
                  <a:pt x="105597" y="154564"/>
                </a:moveTo>
                <a:lnTo>
                  <a:pt x="119999" y="154564"/>
                </a:lnTo>
                <a:lnTo>
                  <a:pt x="121919" y="153603"/>
                </a:lnTo>
                <a:lnTo>
                  <a:pt x="123840" y="153603"/>
                </a:lnTo>
                <a:lnTo>
                  <a:pt x="123840" y="152643"/>
                </a:lnTo>
                <a:lnTo>
                  <a:pt x="124800" y="152643"/>
                </a:lnTo>
                <a:lnTo>
                  <a:pt x="124800" y="2880"/>
                </a:lnTo>
                <a:lnTo>
                  <a:pt x="123840" y="2880"/>
                </a:lnTo>
                <a:lnTo>
                  <a:pt x="123840" y="1920"/>
                </a:lnTo>
                <a:lnTo>
                  <a:pt x="122880" y="960"/>
                </a:lnTo>
                <a:lnTo>
                  <a:pt x="121919" y="960"/>
                </a:lnTo>
                <a:lnTo>
                  <a:pt x="120959" y="0"/>
                </a:lnTo>
                <a:lnTo>
                  <a:pt x="103677" y="0"/>
                </a:lnTo>
                <a:lnTo>
                  <a:pt x="101757" y="960"/>
                </a:lnTo>
                <a:lnTo>
                  <a:pt x="100797" y="960"/>
                </a:lnTo>
                <a:lnTo>
                  <a:pt x="99837" y="1920"/>
                </a:lnTo>
                <a:lnTo>
                  <a:pt x="98877" y="1920"/>
                </a:lnTo>
                <a:lnTo>
                  <a:pt x="98877" y="3840"/>
                </a:lnTo>
                <a:lnTo>
                  <a:pt x="97916" y="3840"/>
                </a:lnTo>
                <a:lnTo>
                  <a:pt x="97916" y="106558"/>
                </a:lnTo>
                <a:lnTo>
                  <a:pt x="95247" y="109834"/>
                </a:lnTo>
                <a:lnTo>
                  <a:pt x="85950" y="119367"/>
                </a:lnTo>
                <a:lnTo>
                  <a:pt x="76794" y="126720"/>
                </a:lnTo>
                <a:lnTo>
                  <a:pt x="70073" y="131521"/>
                </a:lnTo>
                <a:lnTo>
                  <a:pt x="63352" y="134401"/>
                </a:lnTo>
                <a:lnTo>
                  <a:pt x="51831" y="134401"/>
                </a:lnTo>
                <a:lnTo>
                  <a:pt x="47045" y="133441"/>
                </a:lnTo>
                <a:lnTo>
                  <a:pt x="39364" y="129600"/>
                </a:lnTo>
                <a:lnTo>
                  <a:pt x="33604" y="122880"/>
                </a:lnTo>
                <a:lnTo>
                  <a:pt x="31683" y="119039"/>
                </a:lnTo>
                <a:lnTo>
                  <a:pt x="29763" y="115199"/>
                </a:lnTo>
                <a:lnTo>
                  <a:pt x="27843" y="109438"/>
                </a:lnTo>
                <a:lnTo>
                  <a:pt x="26883" y="104637"/>
                </a:lnTo>
                <a:lnTo>
                  <a:pt x="2688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963" y="960"/>
                </a:lnTo>
                <a:lnTo>
                  <a:pt x="24002" y="960"/>
                </a:lnTo>
                <a:lnTo>
                  <a:pt x="23042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960" y="1920"/>
                </a:lnTo>
                <a:lnTo>
                  <a:pt x="0" y="1920"/>
                </a:lnTo>
                <a:lnTo>
                  <a:pt x="9" y="94921"/>
                </a:lnTo>
                <a:lnTo>
                  <a:pt x="663" y="108401"/>
                </a:lnTo>
                <a:lnTo>
                  <a:pt x="1920" y="119999"/>
                </a:lnTo>
                <a:lnTo>
                  <a:pt x="3840" y="127680"/>
                </a:lnTo>
                <a:lnTo>
                  <a:pt x="6720" y="133441"/>
                </a:lnTo>
                <a:lnTo>
                  <a:pt x="11521" y="139202"/>
                </a:lnTo>
                <a:lnTo>
                  <a:pt x="15361" y="144962"/>
                </a:lnTo>
                <a:lnTo>
                  <a:pt x="21122" y="148803"/>
                </a:lnTo>
                <a:lnTo>
                  <a:pt x="26883" y="152643"/>
                </a:lnTo>
                <a:lnTo>
                  <a:pt x="38285" y="156119"/>
                </a:lnTo>
                <a:lnTo>
                  <a:pt x="51831" y="157444"/>
                </a:lnTo>
                <a:lnTo>
                  <a:pt x="60487" y="157444"/>
                </a:lnTo>
                <a:lnTo>
                  <a:pt x="68168" y="154564"/>
                </a:lnTo>
                <a:lnTo>
                  <a:pt x="75834" y="150723"/>
                </a:lnTo>
                <a:lnTo>
                  <a:pt x="81130" y="147946"/>
                </a:lnTo>
                <a:lnTo>
                  <a:pt x="90869" y="140607"/>
                </a:lnTo>
                <a:lnTo>
                  <a:pt x="100797" y="130561"/>
                </a:lnTo>
                <a:lnTo>
                  <a:pt x="100797" y="151668"/>
                </a:lnTo>
                <a:lnTo>
                  <a:pt x="101757" y="152643"/>
                </a:lnTo>
                <a:lnTo>
                  <a:pt x="102717" y="153603"/>
                </a:lnTo>
                <a:lnTo>
                  <a:pt x="103677" y="154564"/>
                </a:lnTo>
                <a:lnTo>
                  <a:pt x="105597" y="15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" name="object 82"/>
          <p:cNvSpPr/>
          <p:nvPr/>
        </p:nvSpPr>
        <p:spPr>
          <a:xfrm>
            <a:off x="5701497" y="5811713"/>
            <a:ext cx="85435" cy="157444"/>
          </a:xfrm>
          <a:custGeom>
            <a:avLst/>
            <a:gdLst/>
            <a:ahLst/>
            <a:cxnLst/>
            <a:rect l="l" t="t" r="r" b="b"/>
            <a:pathLst>
              <a:path w="85435" h="157444">
                <a:moveTo>
                  <a:pt x="960" y="154548"/>
                </a:moveTo>
                <a:lnTo>
                  <a:pt x="960" y="155524"/>
                </a:lnTo>
                <a:lnTo>
                  <a:pt x="1920" y="156484"/>
                </a:lnTo>
                <a:lnTo>
                  <a:pt x="2895" y="156484"/>
                </a:lnTo>
                <a:lnTo>
                  <a:pt x="3840" y="157444"/>
                </a:lnTo>
                <a:lnTo>
                  <a:pt x="22082" y="157444"/>
                </a:lnTo>
                <a:lnTo>
                  <a:pt x="23042" y="156484"/>
                </a:lnTo>
                <a:lnTo>
                  <a:pt x="24963" y="156484"/>
                </a:lnTo>
                <a:lnTo>
                  <a:pt x="25923" y="155524"/>
                </a:lnTo>
                <a:lnTo>
                  <a:pt x="26883" y="155524"/>
                </a:lnTo>
                <a:lnTo>
                  <a:pt x="26883" y="57607"/>
                </a:lnTo>
                <a:lnTo>
                  <a:pt x="30723" y="51846"/>
                </a:lnTo>
                <a:lnTo>
                  <a:pt x="34564" y="46085"/>
                </a:lnTo>
                <a:lnTo>
                  <a:pt x="37444" y="42245"/>
                </a:lnTo>
                <a:lnTo>
                  <a:pt x="40325" y="38404"/>
                </a:lnTo>
                <a:lnTo>
                  <a:pt x="43205" y="34564"/>
                </a:lnTo>
                <a:lnTo>
                  <a:pt x="46085" y="32644"/>
                </a:lnTo>
                <a:lnTo>
                  <a:pt x="48966" y="29763"/>
                </a:lnTo>
                <a:lnTo>
                  <a:pt x="51846" y="27843"/>
                </a:lnTo>
                <a:lnTo>
                  <a:pt x="54726" y="26883"/>
                </a:lnTo>
                <a:lnTo>
                  <a:pt x="57607" y="25923"/>
                </a:lnTo>
                <a:lnTo>
                  <a:pt x="69128" y="25923"/>
                </a:lnTo>
                <a:lnTo>
                  <a:pt x="71048" y="26883"/>
                </a:lnTo>
                <a:lnTo>
                  <a:pt x="72969" y="26883"/>
                </a:lnTo>
                <a:lnTo>
                  <a:pt x="73913" y="27843"/>
                </a:lnTo>
                <a:lnTo>
                  <a:pt x="75849" y="27843"/>
                </a:lnTo>
                <a:lnTo>
                  <a:pt x="76809" y="28803"/>
                </a:lnTo>
                <a:lnTo>
                  <a:pt x="77754" y="28803"/>
                </a:lnTo>
                <a:lnTo>
                  <a:pt x="79689" y="29763"/>
                </a:lnTo>
                <a:lnTo>
                  <a:pt x="83530" y="29763"/>
                </a:lnTo>
                <a:lnTo>
                  <a:pt x="83530" y="28803"/>
                </a:lnTo>
                <a:lnTo>
                  <a:pt x="84475" y="28803"/>
                </a:lnTo>
                <a:lnTo>
                  <a:pt x="84475" y="26883"/>
                </a:lnTo>
                <a:lnTo>
                  <a:pt x="85435" y="25923"/>
                </a:lnTo>
                <a:lnTo>
                  <a:pt x="85435" y="7680"/>
                </a:lnTo>
                <a:lnTo>
                  <a:pt x="84475" y="7680"/>
                </a:lnTo>
                <a:lnTo>
                  <a:pt x="84475" y="5760"/>
                </a:lnTo>
                <a:lnTo>
                  <a:pt x="83530" y="4800"/>
                </a:lnTo>
                <a:lnTo>
                  <a:pt x="82570" y="3840"/>
                </a:lnTo>
                <a:lnTo>
                  <a:pt x="81594" y="3840"/>
                </a:lnTo>
                <a:lnTo>
                  <a:pt x="79689" y="2880"/>
                </a:lnTo>
                <a:lnTo>
                  <a:pt x="77754" y="1920"/>
                </a:lnTo>
                <a:lnTo>
                  <a:pt x="74889" y="1920"/>
                </a:lnTo>
                <a:lnTo>
                  <a:pt x="72969" y="960"/>
                </a:lnTo>
                <a:lnTo>
                  <a:pt x="69128" y="960"/>
                </a:lnTo>
                <a:lnTo>
                  <a:pt x="67208" y="0"/>
                </a:lnTo>
                <a:lnTo>
                  <a:pt x="61447" y="0"/>
                </a:lnTo>
                <a:lnTo>
                  <a:pt x="57607" y="960"/>
                </a:lnTo>
                <a:lnTo>
                  <a:pt x="54726" y="1920"/>
                </a:lnTo>
                <a:lnTo>
                  <a:pt x="51846" y="2880"/>
                </a:lnTo>
                <a:lnTo>
                  <a:pt x="48966" y="3840"/>
                </a:lnTo>
                <a:lnTo>
                  <a:pt x="46085" y="5760"/>
                </a:lnTo>
                <a:lnTo>
                  <a:pt x="42245" y="8641"/>
                </a:lnTo>
                <a:lnTo>
                  <a:pt x="39364" y="11521"/>
                </a:lnTo>
                <a:lnTo>
                  <a:pt x="35524" y="14401"/>
                </a:lnTo>
                <a:lnTo>
                  <a:pt x="31683" y="18242"/>
                </a:lnTo>
                <a:lnTo>
                  <a:pt x="28803" y="23042"/>
                </a:lnTo>
                <a:lnTo>
                  <a:pt x="24963" y="28803"/>
                </a:lnTo>
                <a:lnTo>
                  <a:pt x="24963" y="6720"/>
                </a:lnTo>
                <a:lnTo>
                  <a:pt x="24003" y="5760"/>
                </a:lnTo>
                <a:lnTo>
                  <a:pt x="24003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95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6720"/>
                </a:lnTo>
                <a:lnTo>
                  <a:pt x="0" y="6720"/>
                </a:lnTo>
                <a:lnTo>
                  <a:pt x="0" y="153603"/>
                </a:lnTo>
                <a:lnTo>
                  <a:pt x="960" y="1545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/>
          <p:nvPr/>
        </p:nvSpPr>
        <p:spPr>
          <a:xfrm>
            <a:off x="5817656" y="5814593"/>
            <a:ext cx="26883" cy="154564"/>
          </a:xfrm>
          <a:custGeom>
            <a:avLst/>
            <a:gdLst/>
            <a:ahLst/>
            <a:cxnLst/>
            <a:rect l="l" t="t" r="r" b="b"/>
            <a:pathLst>
              <a:path w="26883" h="154564">
                <a:moveTo>
                  <a:pt x="24963" y="1920"/>
                </a:moveTo>
                <a:lnTo>
                  <a:pt x="24963" y="960"/>
                </a:lnTo>
                <a:lnTo>
                  <a:pt x="23042" y="960"/>
                </a:lnTo>
                <a:lnTo>
                  <a:pt x="21122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52643"/>
                </a:lnTo>
                <a:lnTo>
                  <a:pt x="960" y="152643"/>
                </a:lnTo>
                <a:lnTo>
                  <a:pt x="960" y="153603"/>
                </a:lnTo>
                <a:lnTo>
                  <a:pt x="1920" y="153603"/>
                </a:lnTo>
                <a:lnTo>
                  <a:pt x="3840" y="154564"/>
                </a:lnTo>
                <a:lnTo>
                  <a:pt x="21122" y="154564"/>
                </a:lnTo>
                <a:lnTo>
                  <a:pt x="23042" y="153603"/>
                </a:lnTo>
                <a:lnTo>
                  <a:pt x="24963" y="153603"/>
                </a:lnTo>
                <a:lnTo>
                  <a:pt x="25923" y="152643"/>
                </a:lnTo>
                <a:lnTo>
                  <a:pt x="25923" y="151668"/>
                </a:lnTo>
                <a:lnTo>
                  <a:pt x="26883" y="150723"/>
                </a:lnTo>
                <a:lnTo>
                  <a:pt x="26883" y="3840"/>
                </a:lnTo>
                <a:lnTo>
                  <a:pt x="25923" y="3840"/>
                </a:lnTo>
                <a:lnTo>
                  <a:pt x="25923" y="2880"/>
                </a:lnTo>
                <a:lnTo>
                  <a:pt x="24963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/>
          <p:nvPr/>
        </p:nvSpPr>
        <p:spPr>
          <a:xfrm>
            <a:off x="5813816" y="5754121"/>
            <a:ext cx="33604" cy="32644"/>
          </a:xfrm>
          <a:custGeom>
            <a:avLst/>
            <a:gdLst/>
            <a:ahLst/>
            <a:cxnLst/>
            <a:rect l="l" t="t" r="r" b="b"/>
            <a:pathLst>
              <a:path w="33604" h="32644">
                <a:moveTo>
                  <a:pt x="0" y="16306"/>
                </a:moveTo>
                <a:lnTo>
                  <a:pt x="0" y="23042"/>
                </a:lnTo>
                <a:lnTo>
                  <a:pt x="1920" y="26868"/>
                </a:lnTo>
                <a:lnTo>
                  <a:pt x="3840" y="28803"/>
                </a:lnTo>
                <a:lnTo>
                  <a:pt x="5760" y="31683"/>
                </a:lnTo>
                <a:lnTo>
                  <a:pt x="10561" y="32644"/>
                </a:lnTo>
                <a:lnTo>
                  <a:pt x="23042" y="32644"/>
                </a:lnTo>
                <a:lnTo>
                  <a:pt x="27843" y="31683"/>
                </a:lnTo>
                <a:lnTo>
                  <a:pt x="29763" y="28803"/>
                </a:lnTo>
                <a:lnTo>
                  <a:pt x="32644" y="26868"/>
                </a:lnTo>
                <a:lnTo>
                  <a:pt x="33604" y="22082"/>
                </a:lnTo>
                <a:lnTo>
                  <a:pt x="33604" y="10561"/>
                </a:lnTo>
                <a:lnTo>
                  <a:pt x="31683" y="5760"/>
                </a:lnTo>
                <a:lnTo>
                  <a:pt x="29763" y="3840"/>
                </a:lnTo>
                <a:lnTo>
                  <a:pt x="27843" y="1920"/>
                </a:lnTo>
                <a:lnTo>
                  <a:pt x="23042" y="0"/>
                </a:lnTo>
                <a:lnTo>
                  <a:pt x="10561" y="0"/>
                </a:lnTo>
                <a:lnTo>
                  <a:pt x="5760" y="1920"/>
                </a:lnTo>
                <a:lnTo>
                  <a:pt x="3840" y="3840"/>
                </a:lnTo>
                <a:lnTo>
                  <a:pt x="1920" y="5760"/>
                </a:lnTo>
                <a:lnTo>
                  <a:pt x="0" y="10561"/>
                </a:lnTo>
                <a:lnTo>
                  <a:pt x="0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5893506" y="5811713"/>
            <a:ext cx="124785" cy="157444"/>
          </a:xfrm>
          <a:custGeom>
            <a:avLst/>
            <a:gdLst/>
            <a:ahLst/>
            <a:cxnLst/>
            <a:rect l="l" t="t" r="r" b="b"/>
            <a:pathLst>
              <a:path w="124785" h="157444">
                <a:moveTo>
                  <a:pt x="91180" y="1920"/>
                </a:moveTo>
                <a:lnTo>
                  <a:pt x="82555" y="0"/>
                </a:lnTo>
                <a:lnTo>
                  <a:pt x="72501" y="2"/>
                </a:lnTo>
                <a:lnTo>
                  <a:pt x="60258" y="1983"/>
                </a:lnTo>
                <a:lnTo>
                  <a:pt x="47990" y="6720"/>
                </a:lnTo>
                <a:lnTo>
                  <a:pt x="43528" y="9660"/>
                </a:lnTo>
                <a:lnTo>
                  <a:pt x="33668" y="17326"/>
                </a:lnTo>
                <a:lnTo>
                  <a:pt x="23987" y="26883"/>
                </a:lnTo>
                <a:lnTo>
                  <a:pt x="23987" y="6720"/>
                </a:lnTo>
                <a:lnTo>
                  <a:pt x="23027" y="5760"/>
                </a:lnTo>
                <a:lnTo>
                  <a:pt x="23027" y="4800"/>
                </a:lnTo>
                <a:lnTo>
                  <a:pt x="22067" y="3840"/>
                </a:lnTo>
                <a:lnTo>
                  <a:pt x="21107" y="3840"/>
                </a:lnTo>
                <a:lnTo>
                  <a:pt x="20147" y="2880"/>
                </a:lnTo>
                <a:lnTo>
                  <a:pt x="3825" y="2880"/>
                </a:lnTo>
                <a:lnTo>
                  <a:pt x="2880" y="3840"/>
                </a:lnTo>
                <a:lnTo>
                  <a:pt x="1905" y="3840"/>
                </a:lnTo>
                <a:lnTo>
                  <a:pt x="944" y="4800"/>
                </a:lnTo>
                <a:lnTo>
                  <a:pt x="0" y="5760"/>
                </a:lnTo>
                <a:lnTo>
                  <a:pt x="0" y="155524"/>
                </a:lnTo>
                <a:lnTo>
                  <a:pt x="944" y="155524"/>
                </a:lnTo>
                <a:lnTo>
                  <a:pt x="944" y="156484"/>
                </a:lnTo>
                <a:lnTo>
                  <a:pt x="1905" y="156484"/>
                </a:lnTo>
                <a:lnTo>
                  <a:pt x="3825" y="157444"/>
                </a:lnTo>
                <a:lnTo>
                  <a:pt x="21107" y="157444"/>
                </a:lnTo>
                <a:lnTo>
                  <a:pt x="23027" y="156484"/>
                </a:lnTo>
                <a:lnTo>
                  <a:pt x="24947" y="156484"/>
                </a:lnTo>
                <a:lnTo>
                  <a:pt x="25908" y="155524"/>
                </a:lnTo>
                <a:lnTo>
                  <a:pt x="25908" y="154548"/>
                </a:lnTo>
                <a:lnTo>
                  <a:pt x="26868" y="153603"/>
                </a:lnTo>
                <a:lnTo>
                  <a:pt x="26868" y="51846"/>
                </a:lnTo>
                <a:lnTo>
                  <a:pt x="29492" y="48241"/>
                </a:lnTo>
                <a:lnTo>
                  <a:pt x="38261" y="38156"/>
                </a:lnTo>
                <a:lnTo>
                  <a:pt x="47030" y="30723"/>
                </a:lnTo>
                <a:lnTo>
                  <a:pt x="53751" y="25923"/>
                </a:lnTo>
                <a:lnTo>
                  <a:pt x="60472" y="23042"/>
                </a:lnTo>
                <a:lnTo>
                  <a:pt x="72953" y="23042"/>
                </a:lnTo>
                <a:lnTo>
                  <a:pt x="76794" y="24002"/>
                </a:lnTo>
                <a:lnTo>
                  <a:pt x="80634" y="26883"/>
                </a:lnTo>
                <a:lnTo>
                  <a:pt x="85420" y="28803"/>
                </a:lnTo>
                <a:lnTo>
                  <a:pt x="88300" y="31683"/>
                </a:lnTo>
                <a:lnTo>
                  <a:pt x="91180" y="34564"/>
                </a:lnTo>
                <a:lnTo>
                  <a:pt x="93101" y="38404"/>
                </a:lnTo>
                <a:lnTo>
                  <a:pt x="95021" y="43205"/>
                </a:lnTo>
                <a:lnTo>
                  <a:pt x="95981" y="48005"/>
                </a:lnTo>
                <a:lnTo>
                  <a:pt x="97917" y="52806"/>
                </a:lnTo>
                <a:lnTo>
                  <a:pt x="97917" y="153603"/>
                </a:lnTo>
                <a:lnTo>
                  <a:pt x="98861" y="154548"/>
                </a:lnTo>
                <a:lnTo>
                  <a:pt x="98861" y="155524"/>
                </a:lnTo>
                <a:lnTo>
                  <a:pt x="99822" y="155524"/>
                </a:lnTo>
                <a:lnTo>
                  <a:pt x="99822" y="156484"/>
                </a:lnTo>
                <a:lnTo>
                  <a:pt x="100797" y="156484"/>
                </a:lnTo>
                <a:lnTo>
                  <a:pt x="101742" y="157444"/>
                </a:lnTo>
                <a:lnTo>
                  <a:pt x="119984" y="157444"/>
                </a:lnTo>
                <a:lnTo>
                  <a:pt x="120944" y="156484"/>
                </a:lnTo>
                <a:lnTo>
                  <a:pt x="122864" y="156484"/>
                </a:lnTo>
                <a:lnTo>
                  <a:pt x="123825" y="155524"/>
                </a:lnTo>
                <a:lnTo>
                  <a:pt x="124785" y="155524"/>
                </a:lnTo>
                <a:lnTo>
                  <a:pt x="124774" y="62430"/>
                </a:lnTo>
                <a:lnTo>
                  <a:pt x="123975" y="49003"/>
                </a:lnTo>
                <a:lnTo>
                  <a:pt x="121904" y="37444"/>
                </a:lnTo>
                <a:lnTo>
                  <a:pt x="119984" y="30723"/>
                </a:lnTo>
                <a:lnTo>
                  <a:pt x="117104" y="24002"/>
                </a:lnTo>
                <a:lnTo>
                  <a:pt x="113263" y="18242"/>
                </a:lnTo>
                <a:lnTo>
                  <a:pt x="109423" y="13441"/>
                </a:lnTo>
                <a:lnTo>
                  <a:pt x="103662" y="8641"/>
                </a:lnTo>
                <a:lnTo>
                  <a:pt x="96941" y="5760"/>
                </a:lnTo>
                <a:lnTo>
                  <a:pt x="9118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6074938" y="5812673"/>
            <a:ext cx="113263" cy="213367"/>
          </a:xfrm>
          <a:custGeom>
            <a:avLst/>
            <a:gdLst/>
            <a:ahLst/>
            <a:cxnLst/>
            <a:rect l="l" t="t" r="r" b="b"/>
            <a:pathLst>
              <a:path w="113263" h="213367">
                <a:moveTo>
                  <a:pt x="81594" y="208315"/>
                </a:moveTo>
                <a:lnTo>
                  <a:pt x="89275" y="204475"/>
                </a:lnTo>
                <a:lnTo>
                  <a:pt x="95036" y="199674"/>
                </a:lnTo>
                <a:lnTo>
                  <a:pt x="100797" y="195834"/>
                </a:lnTo>
                <a:lnTo>
                  <a:pt x="104637" y="190073"/>
                </a:lnTo>
                <a:lnTo>
                  <a:pt x="107502" y="184327"/>
                </a:lnTo>
                <a:lnTo>
                  <a:pt x="110383" y="177591"/>
                </a:lnTo>
                <a:lnTo>
                  <a:pt x="112318" y="171831"/>
                </a:lnTo>
                <a:lnTo>
                  <a:pt x="112318" y="158404"/>
                </a:lnTo>
                <a:lnTo>
                  <a:pt x="110383" y="153588"/>
                </a:lnTo>
                <a:lnTo>
                  <a:pt x="108478" y="148803"/>
                </a:lnTo>
                <a:lnTo>
                  <a:pt x="105582" y="144002"/>
                </a:lnTo>
                <a:lnTo>
                  <a:pt x="102702" y="139202"/>
                </a:lnTo>
                <a:lnTo>
                  <a:pt x="97916" y="136321"/>
                </a:lnTo>
                <a:lnTo>
                  <a:pt x="93116" y="133441"/>
                </a:lnTo>
                <a:lnTo>
                  <a:pt x="88315" y="130561"/>
                </a:lnTo>
                <a:lnTo>
                  <a:pt x="82555" y="128640"/>
                </a:lnTo>
                <a:lnTo>
                  <a:pt x="75834" y="126720"/>
                </a:lnTo>
                <a:lnTo>
                  <a:pt x="69113" y="125760"/>
                </a:lnTo>
                <a:lnTo>
                  <a:pt x="62392" y="125760"/>
                </a:lnTo>
                <a:lnTo>
                  <a:pt x="23987" y="123840"/>
                </a:lnTo>
                <a:lnTo>
                  <a:pt x="18227" y="123840"/>
                </a:lnTo>
                <a:lnTo>
                  <a:pt x="13426" y="122880"/>
                </a:lnTo>
                <a:lnTo>
                  <a:pt x="10561" y="119999"/>
                </a:lnTo>
                <a:lnTo>
                  <a:pt x="6720" y="117119"/>
                </a:lnTo>
                <a:lnTo>
                  <a:pt x="4785" y="114239"/>
                </a:lnTo>
                <a:lnTo>
                  <a:pt x="4785" y="107518"/>
                </a:lnTo>
                <a:lnTo>
                  <a:pt x="5745" y="104637"/>
                </a:lnTo>
                <a:lnTo>
                  <a:pt x="6720" y="101757"/>
                </a:lnTo>
                <a:lnTo>
                  <a:pt x="8625" y="99837"/>
                </a:lnTo>
                <a:lnTo>
                  <a:pt x="9585" y="97916"/>
                </a:lnTo>
                <a:lnTo>
                  <a:pt x="9585" y="48006"/>
                </a:lnTo>
                <a:lnTo>
                  <a:pt x="10561" y="44165"/>
                </a:lnTo>
                <a:lnTo>
                  <a:pt x="11506" y="40325"/>
                </a:lnTo>
                <a:lnTo>
                  <a:pt x="13426" y="36484"/>
                </a:lnTo>
                <a:lnTo>
                  <a:pt x="15346" y="32644"/>
                </a:lnTo>
                <a:lnTo>
                  <a:pt x="17282" y="29763"/>
                </a:lnTo>
                <a:lnTo>
                  <a:pt x="20147" y="26883"/>
                </a:lnTo>
                <a:lnTo>
                  <a:pt x="23027" y="24002"/>
                </a:lnTo>
                <a:lnTo>
                  <a:pt x="26868" y="23042"/>
                </a:lnTo>
                <a:lnTo>
                  <a:pt x="30708" y="21122"/>
                </a:lnTo>
                <a:lnTo>
                  <a:pt x="35509" y="20162"/>
                </a:lnTo>
                <a:lnTo>
                  <a:pt x="50871" y="20162"/>
                </a:lnTo>
                <a:lnTo>
                  <a:pt x="58552" y="23042"/>
                </a:lnTo>
                <a:lnTo>
                  <a:pt x="63352" y="28803"/>
                </a:lnTo>
                <a:lnTo>
                  <a:pt x="69113" y="33604"/>
                </a:lnTo>
                <a:lnTo>
                  <a:pt x="71993" y="41285"/>
                </a:lnTo>
                <a:lnTo>
                  <a:pt x="71993" y="55671"/>
                </a:lnTo>
                <a:lnTo>
                  <a:pt x="71033" y="59512"/>
                </a:lnTo>
                <a:lnTo>
                  <a:pt x="70073" y="63367"/>
                </a:lnTo>
                <a:lnTo>
                  <a:pt x="69113" y="67208"/>
                </a:lnTo>
                <a:lnTo>
                  <a:pt x="67193" y="71048"/>
                </a:lnTo>
                <a:lnTo>
                  <a:pt x="64312" y="73913"/>
                </a:lnTo>
                <a:lnTo>
                  <a:pt x="61432" y="76794"/>
                </a:lnTo>
                <a:lnTo>
                  <a:pt x="58552" y="79674"/>
                </a:lnTo>
                <a:lnTo>
                  <a:pt x="54711" y="80634"/>
                </a:lnTo>
                <a:lnTo>
                  <a:pt x="50871" y="82570"/>
                </a:lnTo>
                <a:lnTo>
                  <a:pt x="46070" y="83515"/>
                </a:lnTo>
                <a:lnTo>
                  <a:pt x="30708" y="83515"/>
                </a:lnTo>
                <a:lnTo>
                  <a:pt x="23987" y="80634"/>
                </a:lnTo>
                <a:lnTo>
                  <a:pt x="19187" y="99837"/>
                </a:lnTo>
                <a:lnTo>
                  <a:pt x="23987" y="101757"/>
                </a:lnTo>
                <a:lnTo>
                  <a:pt x="29748" y="102717"/>
                </a:lnTo>
                <a:lnTo>
                  <a:pt x="35509" y="103677"/>
                </a:lnTo>
                <a:lnTo>
                  <a:pt x="48950" y="103677"/>
                </a:lnTo>
                <a:lnTo>
                  <a:pt x="57591" y="102717"/>
                </a:lnTo>
                <a:lnTo>
                  <a:pt x="64312" y="99837"/>
                </a:lnTo>
                <a:lnTo>
                  <a:pt x="71033" y="97916"/>
                </a:lnTo>
                <a:lnTo>
                  <a:pt x="76794" y="94076"/>
                </a:lnTo>
                <a:lnTo>
                  <a:pt x="81594" y="90236"/>
                </a:lnTo>
                <a:lnTo>
                  <a:pt x="87355" y="85435"/>
                </a:lnTo>
                <a:lnTo>
                  <a:pt x="91196" y="79674"/>
                </a:lnTo>
                <a:lnTo>
                  <a:pt x="93116" y="73913"/>
                </a:lnTo>
                <a:lnTo>
                  <a:pt x="95981" y="67208"/>
                </a:lnTo>
                <a:lnTo>
                  <a:pt x="96956" y="59512"/>
                </a:lnTo>
                <a:lnTo>
                  <a:pt x="96956" y="41285"/>
                </a:lnTo>
                <a:lnTo>
                  <a:pt x="95036" y="36484"/>
                </a:lnTo>
                <a:lnTo>
                  <a:pt x="93116" y="31683"/>
                </a:lnTo>
                <a:lnTo>
                  <a:pt x="91196" y="27843"/>
                </a:lnTo>
                <a:lnTo>
                  <a:pt x="87355" y="24002"/>
                </a:lnTo>
                <a:lnTo>
                  <a:pt x="109423" y="24002"/>
                </a:lnTo>
                <a:lnTo>
                  <a:pt x="111343" y="23042"/>
                </a:lnTo>
                <a:lnTo>
                  <a:pt x="112318" y="21122"/>
                </a:lnTo>
                <a:lnTo>
                  <a:pt x="113263" y="20162"/>
                </a:lnTo>
                <a:lnTo>
                  <a:pt x="113263" y="6720"/>
                </a:lnTo>
                <a:lnTo>
                  <a:pt x="112318" y="5760"/>
                </a:lnTo>
                <a:lnTo>
                  <a:pt x="111343" y="2880"/>
                </a:lnTo>
                <a:lnTo>
                  <a:pt x="64312" y="2880"/>
                </a:lnTo>
                <a:lnTo>
                  <a:pt x="60472" y="1920"/>
                </a:lnTo>
                <a:lnTo>
                  <a:pt x="57591" y="960"/>
                </a:lnTo>
                <a:lnTo>
                  <a:pt x="53751" y="960"/>
                </a:lnTo>
                <a:lnTo>
                  <a:pt x="48950" y="0"/>
                </a:lnTo>
                <a:lnTo>
                  <a:pt x="32628" y="0"/>
                </a:lnTo>
                <a:lnTo>
                  <a:pt x="24947" y="960"/>
                </a:lnTo>
                <a:lnTo>
                  <a:pt x="18227" y="3840"/>
                </a:lnTo>
                <a:lnTo>
                  <a:pt x="11506" y="5760"/>
                </a:lnTo>
                <a:lnTo>
                  <a:pt x="5745" y="9601"/>
                </a:lnTo>
                <a:lnTo>
                  <a:pt x="0" y="13441"/>
                </a:lnTo>
                <a:lnTo>
                  <a:pt x="1904" y="180487"/>
                </a:lnTo>
                <a:lnTo>
                  <a:pt x="1904" y="170870"/>
                </a:lnTo>
                <a:lnTo>
                  <a:pt x="2880" y="168965"/>
                </a:lnTo>
                <a:lnTo>
                  <a:pt x="2880" y="166085"/>
                </a:lnTo>
                <a:lnTo>
                  <a:pt x="3840" y="164150"/>
                </a:lnTo>
                <a:lnTo>
                  <a:pt x="3840" y="162245"/>
                </a:lnTo>
                <a:lnTo>
                  <a:pt x="5745" y="160324"/>
                </a:lnTo>
                <a:lnTo>
                  <a:pt x="6720" y="157429"/>
                </a:lnTo>
                <a:lnTo>
                  <a:pt x="8625" y="155524"/>
                </a:lnTo>
                <a:lnTo>
                  <a:pt x="10561" y="153588"/>
                </a:lnTo>
                <a:lnTo>
                  <a:pt x="12466" y="150723"/>
                </a:lnTo>
                <a:lnTo>
                  <a:pt x="15346" y="147843"/>
                </a:lnTo>
                <a:lnTo>
                  <a:pt x="19187" y="144962"/>
                </a:lnTo>
                <a:lnTo>
                  <a:pt x="56631" y="146883"/>
                </a:lnTo>
                <a:lnTo>
                  <a:pt x="65272" y="146883"/>
                </a:lnTo>
                <a:lnTo>
                  <a:pt x="72953" y="148803"/>
                </a:lnTo>
                <a:lnTo>
                  <a:pt x="77754" y="152643"/>
                </a:lnTo>
                <a:lnTo>
                  <a:pt x="82555" y="155524"/>
                </a:lnTo>
                <a:lnTo>
                  <a:pt x="85435" y="160324"/>
                </a:lnTo>
                <a:lnTo>
                  <a:pt x="85435" y="169925"/>
                </a:lnTo>
                <a:lnTo>
                  <a:pt x="84475" y="173766"/>
                </a:lnTo>
                <a:lnTo>
                  <a:pt x="82555" y="176646"/>
                </a:lnTo>
                <a:lnTo>
                  <a:pt x="81594" y="180487"/>
                </a:lnTo>
                <a:lnTo>
                  <a:pt x="78714" y="183352"/>
                </a:lnTo>
                <a:lnTo>
                  <a:pt x="75834" y="186232"/>
                </a:lnTo>
                <a:lnTo>
                  <a:pt x="72953" y="188153"/>
                </a:lnTo>
                <a:lnTo>
                  <a:pt x="68153" y="191033"/>
                </a:lnTo>
                <a:lnTo>
                  <a:pt x="62392" y="191993"/>
                </a:lnTo>
                <a:lnTo>
                  <a:pt x="61726" y="213367"/>
                </a:lnTo>
                <a:lnTo>
                  <a:pt x="72953" y="211195"/>
                </a:lnTo>
                <a:lnTo>
                  <a:pt x="81594" y="2083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6050935" y="5826114"/>
            <a:ext cx="86395" cy="201594"/>
          </a:xfrm>
          <a:custGeom>
            <a:avLst/>
            <a:gdLst/>
            <a:ahLst/>
            <a:cxnLst/>
            <a:rect l="l" t="t" r="r" b="b"/>
            <a:pathLst>
              <a:path w="86395" h="201594">
                <a:moveTo>
                  <a:pt x="0" y="162229"/>
                </a:moveTo>
                <a:lnTo>
                  <a:pt x="0" y="167990"/>
                </a:lnTo>
                <a:lnTo>
                  <a:pt x="960" y="172791"/>
                </a:lnTo>
                <a:lnTo>
                  <a:pt x="3840" y="177591"/>
                </a:lnTo>
                <a:lnTo>
                  <a:pt x="5760" y="182392"/>
                </a:lnTo>
                <a:lnTo>
                  <a:pt x="9601" y="187192"/>
                </a:lnTo>
                <a:lnTo>
                  <a:pt x="15361" y="190073"/>
                </a:lnTo>
                <a:lnTo>
                  <a:pt x="20162" y="193913"/>
                </a:lnTo>
                <a:lnTo>
                  <a:pt x="26883" y="196794"/>
                </a:lnTo>
                <a:lnTo>
                  <a:pt x="35509" y="198714"/>
                </a:lnTo>
                <a:lnTo>
                  <a:pt x="39168" y="199516"/>
                </a:lnTo>
                <a:lnTo>
                  <a:pt x="51259" y="201075"/>
                </a:lnTo>
                <a:lnTo>
                  <a:pt x="65272" y="201594"/>
                </a:lnTo>
                <a:lnTo>
                  <a:pt x="72677" y="201370"/>
                </a:lnTo>
                <a:lnTo>
                  <a:pt x="85729" y="199925"/>
                </a:lnTo>
                <a:lnTo>
                  <a:pt x="86395" y="178551"/>
                </a:lnTo>
                <a:lnTo>
                  <a:pt x="81594" y="180472"/>
                </a:lnTo>
                <a:lnTo>
                  <a:pt x="74874" y="181432"/>
                </a:lnTo>
                <a:lnTo>
                  <a:pt x="66233" y="181432"/>
                </a:lnTo>
                <a:lnTo>
                  <a:pt x="60384" y="181280"/>
                </a:lnTo>
                <a:lnTo>
                  <a:pt x="47203" y="179487"/>
                </a:lnTo>
                <a:lnTo>
                  <a:pt x="36469" y="175671"/>
                </a:lnTo>
                <a:lnTo>
                  <a:pt x="29748" y="171831"/>
                </a:lnTo>
                <a:lnTo>
                  <a:pt x="25907" y="167045"/>
                </a:lnTo>
                <a:lnTo>
                  <a:pt x="24002" y="0"/>
                </a:lnTo>
                <a:lnTo>
                  <a:pt x="19202" y="4800"/>
                </a:lnTo>
                <a:lnTo>
                  <a:pt x="15361" y="10561"/>
                </a:lnTo>
                <a:lnTo>
                  <a:pt x="12481" y="17282"/>
                </a:lnTo>
                <a:lnTo>
                  <a:pt x="9601" y="24003"/>
                </a:lnTo>
                <a:lnTo>
                  <a:pt x="8641" y="30723"/>
                </a:lnTo>
                <a:lnTo>
                  <a:pt x="8641" y="46070"/>
                </a:lnTo>
                <a:lnTo>
                  <a:pt x="9601" y="52791"/>
                </a:lnTo>
                <a:lnTo>
                  <a:pt x="11521" y="57607"/>
                </a:lnTo>
                <a:lnTo>
                  <a:pt x="13441" y="62407"/>
                </a:lnTo>
                <a:lnTo>
                  <a:pt x="16322" y="67193"/>
                </a:lnTo>
                <a:lnTo>
                  <a:pt x="19202" y="71033"/>
                </a:lnTo>
                <a:lnTo>
                  <a:pt x="15361" y="74874"/>
                </a:lnTo>
                <a:lnTo>
                  <a:pt x="12481" y="79674"/>
                </a:lnTo>
                <a:lnTo>
                  <a:pt x="9601" y="84475"/>
                </a:lnTo>
                <a:lnTo>
                  <a:pt x="6720" y="90236"/>
                </a:lnTo>
                <a:lnTo>
                  <a:pt x="5760" y="95996"/>
                </a:lnTo>
                <a:lnTo>
                  <a:pt x="5760" y="107518"/>
                </a:lnTo>
                <a:lnTo>
                  <a:pt x="6720" y="111358"/>
                </a:lnTo>
                <a:lnTo>
                  <a:pt x="8641" y="115199"/>
                </a:lnTo>
                <a:lnTo>
                  <a:pt x="11521" y="119999"/>
                </a:lnTo>
                <a:lnTo>
                  <a:pt x="15361" y="122880"/>
                </a:lnTo>
                <a:lnTo>
                  <a:pt x="21122" y="125760"/>
                </a:lnTo>
                <a:lnTo>
                  <a:pt x="17282" y="128640"/>
                </a:lnTo>
                <a:lnTo>
                  <a:pt x="14401" y="131521"/>
                </a:lnTo>
                <a:lnTo>
                  <a:pt x="11521" y="133441"/>
                </a:lnTo>
                <a:lnTo>
                  <a:pt x="8641" y="136321"/>
                </a:lnTo>
                <a:lnTo>
                  <a:pt x="6720" y="139202"/>
                </a:lnTo>
                <a:lnTo>
                  <a:pt x="4800" y="142082"/>
                </a:lnTo>
                <a:lnTo>
                  <a:pt x="2880" y="145923"/>
                </a:lnTo>
                <a:lnTo>
                  <a:pt x="1920" y="148803"/>
                </a:lnTo>
                <a:lnTo>
                  <a:pt x="960" y="151683"/>
                </a:lnTo>
                <a:lnTo>
                  <a:pt x="0" y="155524"/>
                </a:lnTo>
                <a:lnTo>
                  <a:pt x="0" y="1622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6084524" y="5875080"/>
            <a:ext cx="14401" cy="37429"/>
          </a:xfrm>
          <a:custGeom>
            <a:avLst/>
            <a:gdLst/>
            <a:ahLst/>
            <a:cxnLst/>
            <a:rect l="l" t="t" r="r" b="b"/>
            <a:pathLst>
              <a:path w="14401" h="37429">
                <a:moveTo>
                  <a:pt x="0" y="0"/>
                </a:moveTo>
                <a:lnTo>
                  <a:pt x="0" y="35509"/>
                </a:lnTo>
                <a:lnTo>
                  <a:pt x="1920" y="33588"/>
                </a:lnTo>
                <a:lnTo>
                  <a:pt x="4815" y="35509"/>
                </a:lnTo>
                <a:lnTo>
                  <a:pt x="9601" y="37429"/>
                </a:lnTo>
                <a:lnTo>
                  <a:pt x="14401" y="18227"/>
                </a:lnTo>
                <a:lnTo>
                  <a:pt x="8641" y="12481"/>
                </a:lnTo>
                <a:lnTo>
                  <a:pt x="2880" y="7665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1180042" y="6062273"/>
            <a:ext cx="3521171" cy="2262652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1418117" y="7495504"/>
            <a:ext cx="13437" cy="18242"/>
          </a:xfrm>
          <a:custGeom>
            <a:avLst/>
            <a:gdLst/>
            <a:ahLst/>
            <a:cxnLst/>
            <a:rect l="l" t="t" r="r" b="b"/>
            <a:pathLst>
              <a:path w="13437" h="18242">
                <a:moveTo>
                  <a:pt x="11519" y="0"/>
                </a:moveTo>
                <a:lnTo>
                  <a:pt x="0" y="0"/>
                </a:lnTo>
                <a:lnTo>
                  <a:pt x="0" y="17282"/>
                </a:lnTo>
                <a:lnTo>
                  <a:pt x="11519" y="17282"/>
                </a:lnTo>
                <a:lnTo>
                  <a:pt x="13437" y="18242"/>
                </a:lnTo>
                <a:lnTo>
                  <a:pt x="11519" y="0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1395078" y="7445578"/>
            <a:ext cx="84475" cy="114254"/>
          </a:xfrm>
          <a:custGeom>
            <a:avLst/>
            <a:gdLst/>
            <a:ahLst/>
            <a:cxnLst/>
            <a:rect l="l" t="t" r="r" b="b"/>
            <a:pathLst>
              <a:path w="84475" h="114254">
                <a:moveTo>
                  <a:pt x="40314" y="70088"/>
                </a:moveTo>
                <a:lnTo>
                  <a:pt x="41272" y="71048"/>
                </a:lnTo>
                <a:lnTo>
                  <a:pt x="43196" y="72969"/>
                </a:lnTo>
                <a:lnTo>
                  <a:pt x="44154" y="74889"/>
                </a:lnTo>
                <a:lnTo>
                  <a:pt x="45119" y="76809"/>
                </a:lnTo>
                <a:lnTo>
                  <a:pt x="47036" y="79689"/>
                </a:lnTo>
                <a:lnTo>
                  <a:pt x="47993" y="81610"/>
                </a:lnTo>
                <a:lnTo>
                  <a:pt x="48958" y="84490"/>
                </a:lnTo>
                <a:lnTo>
                  <a:pt x="59513" y="110398"/>
                </a:lnTo>
                <a:lnTo>
                  <a:pt x="59513" y="111358"/>
                </a:lnTo>
                <a:lnTo>
                  <a:pt x="60478" y="112318"/>
                </a:lnTo>
                <a:lnTo>
                  <a:pt x="61437" y="113278"/>
                </a:lnTo>
                <a:lnTo>
                  <a:pt x="64317" y="113278"/>
                </a:lnTo>
                <a:lnTo>
                  <a:pt x="65275" y="114254"/>
                </a:lnTo>
                <a:lnTo>
                  <a:pt x="78713" y="114254"/>
                </a:lnTo>
                <a:lnTo>
                  <a:pt x="80634" y="113278"/>
                </a:lnTo>
                <a:lnTo>
                  <a:pt x="83516" y="113278"/>
                </a:lnTo>
                <a:lnTo>
                  <a:pt x="83516" y="112318"/>
                </a:lnTo>
                <a:lnTo>
                  <a:pt x="84475" y="112318"/>
                </a:lnTo>
                <a:lnTo>
                  <a:pt x="84475" y="109438"/>
                </a:lnTo>
                <a:lnTo>
                  <a:pt x="83516" y="108478"/>
                </a:lnTo>
                <a:lnTo>
                  <a:pt x="83516" y="105597"/>
                </a:lnTo>
                <a:lnTo>
                  <a:pt x="82552" y="102717"/>
                </a:lnTo>
                <a:lnTo>
                  <a:pt x="72955" y="80650"/>
                </a:lnTo>
                <a:lnTo>
                  <a:pt x="71033" y="77769"/>
                </a:lnTo>
                <a:lnTo>
                  <a:pt x="70075" y="75849"/>
                </a:lnTo>
                <a:lnTo>
                  <a:pt x="69116" y="73929"/>
                </a:lnTo>
                <a:lnTo>
                  <a:pt x="68157" y="71048"/>
                </a:lnTo>
                <a:lnTo>
                  <a:pt x="66234" y="69128"/>
                </a:lnTo>
                <a:lnTo>
                  <a:pt x="65275" y="68168"/>
                </a:lnTo>
                <a:lnTo>
                  <a:pt x="64317" y="66248"/>
                </a:lnTo>
                <a:lnTo>
                  <a:pt x="62395" y="64328"/>
                </a:lnTo>
                <a:lnTo>
                  <a:pt x="61437" y="63367"/>
                </a:lnTo>
                <a:lnTo>
                  <a:pt x="59513" y="62407"/>
                </a:lnTo>
                <a:lnTo>
                  <a:pt x="57596" y="61447"/>
                </a:lnTo>
                <a:lnTo>
                  <a:pt x="56637" y="60487"/>
                </a:lnTo>
                <a:lnTo>
                  <a:pt x="59513" y="59527"/>
                </a:lnTo>
                <a:lnTo>
                  <a:pt x="63354" y="57607"/>
                </a:lnTo>
                <a:lnTo>
                  <a:pt x="66234" y="55686"/>
                </a:lnTo>
                <a:lnTo>
                  <a:pt x="68157" y="53766"/>
                </a:lnTo>
                <a:lnTo>
                  <a:pt x="71033" y="51846"/>
                </a:lnTo>
                <a:lnTo>
                  <a:pt x="72955" y="49926"/>
                </a:lnTo>
                <a:lnTo>
                  <a:pt x="74872" y="47045"/>
                </a:lnTo>
                <a:lnTo>
                  <a:pt x="75837" y="44165"/>
                </a:lnTo>
                <a:lnTo>
                  <a:pt x="76795" y="41285"/>
                </a:lnTo>
                <a:lnTo>
                  <a:pt x="77754" y="38404"/>
                </a:lnTo>
                <a:lnTo>
                  <a:pt x="78713" y="34564"/>
                </a:lnTo>
                <a:lnTo>
                  <a:pt x="78713" y="25923"/>
                </a:lnTo>
                <a:lnTo>
                  <a:pt x="77754" y="22082"/>
                </a:lnTo>
                <a:lnTo>
                  <a:pt x="76795" y="19202"/>
                </a:lnTo>
                <a:lnTo>
                  <a:pt x="74872" y="15361"/>
                </a:lnTo>
                <a:lnTo>
                  <a:pt x="72955" y="12496"/>
                </a:lnTo>
                <a:lnTo>
                  <a:pt x="70075" y="9616"/>
                </a:lnTo>
                <a:lnTo>
                  <a:pt x="68157" y="6720"/>
                </a:lnTo>
                <a:lnTo>
                  <a:pt x="65275" y="4800"/>
                </a:lnTo>
                <a:lnTo>
                  <a:pt x="61437" y="3840"/>
                </a:lnTo>
                <a:lnTo>
                  <a:pt x="57596" y="1935"/>
                </a:lnTo>
                <a:lnTo>
                  <a:pt x="53757" y="960"/>
                </a:lnTo>
                <a:lnTo>
                  <a:pt x="48958" y="0"/>
                </a:lnTo>
                <a:lnTo>
                  <a:pt x="2875" y="0"/>
                </a:lnTo>
                <a:lnTo>
                  <a:pt x="1917" y="960"/>
                </a:lnTo>
                <a:lnTo>
                  <a:pt x="0" y="2895"/>
                </a:lnTo>
                <a:lnTo>
                  <a:pt x="0" y="112318"/>
                </a:lnTo>
                <a:lnTo>
                  <a:pt x="958" y="112318"/>
                </a:lnTo>
                <a:lnTo>
                  <a:pt x="1917" y="113278"/>
                </a:lnTo>
                <a:lnTo>
                  <a:pt x="5757" y="113278"/>
                </a:lnTo>
                <a:lnTo>
                  <a:pt x="7679" y="114254"/>
                </a:lnTo>
                <a:lnTo>
                  <a:pt x="15358" y="114254"/>
                </a:lnTo>
                <a:lnTo>
                  <a:pt x="17276" y="113278"/>
                </a:lnTo>
                <a:lnTo>
                  <a:pt x="20157" y="113278"/>
                </a:lnTo>
                <a:lnTo>
                  <a:pt x="21116" y="112318"/>
                </a:lnTo>
                <a:lnTo>
                  <a:pt x="22075" y="112318"/>
                </a:lnTo>
                <a:lnTo>
                  <a:pt x="23038" y="111358"/>
                </a:lnTo>
                <a:lnTo>
                  <a:pt x="23038" y="17282"/>
                </a:lnTo>
                <a:lnTo>
                  <a:pt x="41272" y="17282"/>
                </a:lnTo>
                <a:lnTo>
                  <a:pt x="42237" y="18242"/>
                </a:lnTo>
                <a:lnTo>
                  <a:pt x="43196" y="18242"/>
                </a:lnTo>
                <a:lnTo>
                  <a:pt x="47036" y="19202"/>
                </a:lnTo>
                <a:lnTo>
                  <a:pt x="49917" y="21122"/>
                </a:lnTo>
                <a:lnTo>
                  <a:pt x="51834" y="24003"/>
                </a:lnTo>
                <a:lnTo>
                  <a:pt x="53757" y="25923"/>
                </a:lnTo>
                <a:lnTo>
                  <a:pt x="54716" y="29763"/>
                </a:lnTo>
                <a:lnTo>
                  <a:pt x="54716" y="35524"/>
                </a:lnTo>
                <a:lnTo>
                  <a:pt x="53757" y="38404"/>
                </a:lnTo>
                <a:lnTo>
                  <a:pt x="52798" y="40325"/>
                </a:lnTo>
                <a:lnTo>
                  <a:pt x="52798" y="42245"/>
                </a:lnTo>
                <a:lnTo>
                  <a:pt x="50875" y="43205"/>
                </a:lnTo>
                <a:lnTo>
                  <a:pt x="49917" y="45125"/>
                </a:lnTo>
                <a:lnTo>
                  <a:pt x="47993" y="46085"/>
                </a:lnTo>
                <a:lnTo>
                  <a:pt x="46078" y="48006"/>
                </a:lnTo>
                <a:lnTo>
                  <a:pt x="43196" y="48006"/>
                </a:lnTo>
                <a:lnTo>
                  <a:pt x="41272" y="48966"/>
                </a:lnTo>
                <a:lnTo>
                  <a:pt x="38398" y="49926"/>
                </a:lnTo>
                <a:lnTo>
                  <a:pt x="34558" y="49926"/>
                </a:lnTo>
                <a:lnTo>
                  <a:pt x="36475" y="68168"/>
                </a:lnTo>
                <a:lnTo>
                  <a:pt x="38398" y="69128"/>
                </a:lnTo>
                <a:lnTo>
                  <a:pt x="40314" y="70088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1492995" y="7439832"/>
            <a:ext cx="25914" cy="23027"/>
          </a:xfrm>
          <a:custGeom>
            <a:avLst/>
            <a:gdLst/>
            <a:ahLst/>
            <a:cxnLst/>
            <a:rect l="l" t="t" r="r" b="b"/>
            <a:pathLst>
              <a:path w="25914" h="23027">
                <a:moveTo>
                  <a:pt x="25914" y="11521"/>
                </a:moveTo>
                <a:lnTo>
                  <a:pt x="25914" y="6705"/>
                </a:lnTo>
                <a:lnTo>
                  <a:pt x="24955" y="3840"/>
                </a:lnTo>
                <a:lnTo>
                  <a:pt x="23038" y="1920"/>
                </a:lnTo>
                <a:lnTo>
                  <a:pt x="21116" y="960"/>
                </a:lnTo>
                <a:lnTo>
                  <a:pt x="18234" y="0"/>
                </a:lnTo>
                <a:lnTo>
                  <a:pt x="8638" y="0"/>
                </a:lnTo>
                <a:lnTo>
                  <a:pt x="4799" y="960"/>
                </a:lnTo>
                <a:lnTo>
                  <a:pt x="2875" y="1920"/>
                </a:lnTo>
                <a:lnTo>
                  <a:pt x="958" y="3840"/>
                </a:lnTo>
                <a:lnTo>
                  <a:pt x="0" y="6705"/>
                </a:lnTo>
                <a:lnTo>
                  <a:pt x="0" y="16306"/>
                </a:lnTo>
                <a:lnTo>
                  <a:pt x="958" y="19187"/>
                </a:lnTo>
                <a:lnTo>
                  <a:pt x="2875" y="20147"/>
                </a:lnTo>
                <a:lnTo>
                  <a:pt x="4799" y="22082"/>
                </a:lnTo>
                <a:lnTo>
                  <a:pt x="7679" y="23027"/>
                </a:lnTo>
                <a:lnTo>
                  <a:pt x="18234" y="23027"/>
                </a:lnTo>
                <a:lnTo>
                  <a:pt x="21116" y="22082"/>
                </a:lnTo>
                <a:lnTo>
                  <a:pt x="23038" y="20147"/>
                </a:lnTo>
                <a:lnTo>
                  <a:pt x="24955" y="18242"/>
                </a:lnTo>
                <a:lnTo>
                  <a:pt x="25914" y="15361"/>
                </a:lnTo>
                <a:lnTo>
                  <a:pt x="25914" y="11521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1494912" y="7474381"/>
            <a:ext cx="22079" cy="85450"/>
          </a:xfrm>
          <a:custGeom>
            <a:avLst/>
            <a:gdLst/>
            <a:ahLst/>
            <a:cxnLst/>
            <a:rect l="l" t="t" r="r" b="b"/>
            <a:pathLst>
              <a:path w="22079" h="85450">
                <a:moveTo>
                  <a:pt x="4799" y="84475"/>
                </a:moveTo>
                <a:lnTo>
                  <a:pt x="5762" y="84475"/>
                </a:lnTo>
                <a:lnTo>
                  <a:pt x="7679" y="85450"/>
                </a:lnTo>
                <a:lnTo>
                  <a:pt x="15358" y="85450"/>
                </a:lnTo>
                <a:lnTo>
                  <a:pt x="16317" y="84475"/>
                </a:lnTo>
                <a:lnTo>
                  <a:pt x="20157" y="84475"/>
                </a:lnTo>
                <a:lnTo>
                  <a:pt x="21121" y="83515"/>
                </a:lnTo>
                <a:lnTo>
                  <a:pt x="22079" y="83515"/>
                </a:lnTo>
                <a:lnTo>
                  <a:pt x="22079" y="1920"/>
                </a:lnTo>
                <a:lnTo>
                  <a:pt x="21121" y="960"/>
                </a:lnTo>
                <a:lnTo>
                  <a:pt x="20157" y="960"/>
                </a:lnTo>
                <a:lnTo>
                  <a:pt x="19199" y="0"/>
                </a:lnTo>
                <a:lnTo>
                  <a:pt x="2881" y="0"/>
                </a:lnTo>
                <a:lnTo>
                  <a:pt x="2881" y="960"/>
                </a:lnTo>
                <a:lnTo>
                  <a:pt x="958" y="960"/>
                </a:lnTo>
                <a:lnTo>
                  <a:pt x="958" y="1920"/>
                </a:lnTo>
                <a:lnTo>
                  <a:pt x="0" y="1920"/>
                </a:lnTo>
                <a:lnTo>
                  <a:pt x="0" y="82555"/>
                </a:lnTo>
                <a:lnTo>
                  <a:pt x="958" y="83515"/>
                </a:lnTo>
                <a:lnTo>
                  <a:pt x="1923" y="84475"/>
                </a:lnTo>
                <a:lnTo>
                  <a:pt x="4799" y="84475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1530431" y="7474381"/>
            <a:ext cx="81594" cy="85450"/>
          </a:xfrm>
          <a:custGeom>
            <a:avLst/>
            <a:gdLst/>
            <a:ahLst/>
            <a:cxnLst/>
            <a:rect l="l" t="t" r="r" b="b"/>
            <a:pathLst>
              <a:path w="81594" h="85450">
                <a:moveTo>
                  <a:pt x="59512" y="3840"/>
                </a:moveTo>
                <a:lnTo>
                  <a:pt x="41269" y="61447"/>
                </a:lnTo>
                <a:lnTo>
                  <a:pt x="41269" y="63367"/>
                </a:lnTo>
                <a:lnTo>
                  <a:pt x="40325" y="61447"/>
                </a:lnTo>
                <a:lnTo>
                  <a:pt x="23042" y="3840"/>
                </a:lnTo>
                <a:lnTo>
                  <a:pt x="22082" y="2880"/>
                </a:lnTo>
                <a:lnTo>
                  <a:pt x="22082" y="1920"/>
                </a:lnTo>
                <a:lnTo>
                  <a:pt x="21122" y="960"/>
                </a:lnTo>
                <a:lnTo>
                  <a:pt x="20162" y="960"/>
                </a:lnTo>
                <a:lnTo>
                  <a:pt x="19202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6720"/>
                </a:lnTo>
                <a:lnTo>
                  <a:pt x="960" y="8641"/>
                </a:lnTo>
                <a:lnTo>
                  <a:pt x="960" y="9601"/>
                </a:lnTo>
                <a:lnTo>
                  <a:pt x="24963" y="80634"/>
                </a:lnTo>
                <a:lnTo>
                  <a:pt x="24963" y="82555"/>
                </a:lnTo>
                <a:lnTo>
                  <a:pt x="25923" y="82555"/>
                </a:lnTo>
                <a:lnTo>
                  <a:pt x="25923" y="83515"/>
                </a:lnTo>
                <a:lnTo>
                  <a:pt x="26883" y="83515"/>
                </a:lnTo>
                <a:lnTo>
                  <a:pt x="27843" y="84475"/>
                </a:lnTo>
                <a:lnTo>
                  <a:pt x="32644" y="84475"/>
                </a:lnTo>
                <a:lnTo>
                  <a:pt x="34564" y="85450"/>
                </a:lnTo>
                <a:lnTo>
                  <a:pt x="47990" y="85450"/>
                </a:lnTo>
                <a:lnTo>
                  <a:pt x="49926" y="84475"/>
                </a:lnTo>
                <a:lnTo>
                  <a:pt x="52791" y="84475"/>
                </a:lnTo>
                <a:lnTo>
                  <a:pt x="53766" y="83515"/>
                </a:lnTo>
                <a:lnTo>
                  <a:pt x="54726" y="83515"/>
                </a:lnTo>
                <a:lnTo>
                  <a:pt x="55671" y="82555"/>
                </a:lnTo>
                <a:lnTo>
                  <a:pt x="56647" y="81594"/>
                </a:lnTo>
                <a:lnTo>
                  <a:pt x="56647" y="80634"/>
                </a:lnTo>
                <a:lnTo>
                  <a:pt x="80634" y="9601"/>
                </a:lnTo>
                <a:lnTo>
                  <a:pt x="80634" y="5760"/>
                </a:lnTo>
                <a:lnTo>
                  <a:pt x="81594" y="4800"/>
                </a:lnTo>
                <a:lnTo>
                  <a:pt x="81594" y="1920"/>
                </a:lnTo>
                <a:lnTo>
                  <a:pt x="80634" y="1920"/>
                </a:lnTo>
                <a:lnTo>
                  <a:pt x="80634" y="960"/>
                </a:lnTo>
                <a:lnTo>
                  <a:pt x="79674" y="960"/>
                </a:lnTo>
                <a:lnTo>
                  <a:pt x="79674" y="0"/>
                </a:lnTo>
                <a:lnTo>
                  <a:pt x="62392" y="0"/>
                </a:lnTo>
                <a:lnTo>
                  <a:pt x="62392" y="960"/>
                </a:lnTo>
                <a:lnTo>
                  <a:pt x="60487" y="960"/>
                </a:lnTo>
                <a:lnTo>
                  <a:pt x="60487" y="1920"/>
                </a:lnTo>
                <a:lnTo>
                  <a:pt x="59512" y="1920"/>
                </a:lnTo>
                <a:lnTo>
                  <a:pt x="59512" y="3840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1640829" y="7472461"/>
            <a:ext cx="54711" cy="56647"/>
          </a:xfrm>
          <a:custGeom>
            <a:avLst/>
            <a:gdLst/>
            <a:ahLst/>
            <a:cxnLst/>
            <a:rect l="l" t="t" r="r" b="b"/>
            <a:pathLst>
              <a:path w="54711" h="56647">
                <a:moveTo>
                  <a:pt x="11521" y="0"/>
                </a:moveTo>
                <a:lnTo>
                  <a:pt x="5760" y="960"/>
                </a:lnTo>
                <a:lnTo>
                  <a:pt x="960" y="2880"/>
                </a:lnTo>
                <a:lnTo>
                  <a:pt x="1920" y="25923"/>
                </a:lnTo>
                <a:lnTo>
                  <a:pt x="2880" y="23042"/>
                </a:lnTo>
                <a:lnTo>
                  <a:pt x="4800" y="22082"/>
                </a:lnTo>
                <a:lnTo>
                  <a:pt x="5760" y="20162"/>
                </a:lnTo>
                <a:lnTo>
                  <a:pt x="7680" y="18242"/>
                </a:lnTo>
                <a:lnTo>
                  <a:pt x="9601" y="17282"/>
                </a:lnTo>
                <a:lnTo>
                  <a:pt x="11521" y="16322"/>
                </a:lnTo>
                <a:lnTo>
                  <a:pt x="14401" y="15361"/>
                </a:lnTo>
                <a:lnTo>
                  <a:pt x="23042" y="15361"/>
                </a:lnTo>
                <a:lnTo>
                  <a:pt x="26883" y="17282"/>
                </a:lnTo>
                <a:lnTo>
                  <a:pt x="29763" y="21122"/>
                </a:lnTo>
                <a:lnTo>
                  <a:pt x="31683" y="24963"/>
                </a:lnTo>
                <a:lnTo>
                  <a:pt x="33604" y="29763"/>
                </a:lnTo>
                <a:lnTo>
                  <a:pt x="33604" y="35524"/>
                </a:lnTo>
                <a:lnTo>
                  <a:pt x="0" y="35524"/>
                </a:lnTo>
                <a:lnTo>
                  <a:pt x="0" y="32644"/>
                </a:lnTo>
                <a:lnTo>
                  <a:pt x="0" y="56647"/>
                </a:lnTo>
                <a:lnTo>
                  <a:pt x="0" y="49926"/>
                </a:lnTo>
                <a:lnTo>
                  <a:pt x="49910" y="49926"/>
                </a:lnTo>
                <a:lnTo>
                  <a:pt x="51846" y="48966"/>
                </a:lnTo>
                <a:lnTo>
                  <a:pt x="52791" y="48006"/>
                </a:lnTo>
                <a:lnTo>
                  <a:pt x="53751" y="47045"/>
                </a:lnTo>
                <a:lnTo>
                  <a:pt x="54711" y="45125"/>
                </a:lnTo>
                <a:lnTo>
                  <a:pt x="54711" y="32644"/>
                </a:lnTo>
                <a:lnTo>
                  <a:pt x="53751" y="27843"/>
                </a:lnTo>
                <a:lnTo>
                  <a:pt x="52791" y="23042"/>
                </a:lnTo>
                <a:lnTo>
                  <a:pt x="50871" y="18242"/>
                </a:lnTo>
                <a:lnTo>
                  <a:pt x="48966" y="14401"/>
                </a:lnTo>
                <a:lnTo>
                  <a:pt x="46070" y="11521"/>
                </a:lnTo>
                <a:lnTo>
                  <a:pt x="43190" y="7680"/>
                </a:lnTo>
                <a:lnTo>
                  <a:pt x="39349" y="4800"/>
                </a:lnTo>
                <a:lnTo>
                  <a:pt x="34564" y="2880"/>
                </a:lnTo>
                <a:lnTo>
                  <a:pt x="29763" y="960"/>
                </a:lnTo>
                <a:lnTo>
                  <a:pt x="24002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1618747" y="7475341"/>
            <a:ext cx="72953" cy="85435"/>
          </a:xfrm>
          <a:custGeom>
            <a:avLst/>
            <a:gdLst/>
            <a:ahLst/>
            <a:cxnLst/>
            <a:rect l="l" t="t" r="r" b="b"/>
            <a:pathLst>
              <a:path w="72953" h="85435">
                <a:moveTo>
                  <a:pt x="23042" y="0"/>
                </a:moveTo>
                <a:lnTo>
                  <a:pt x="18242" y="1920"/>
                </a:lnTo>
                <a:lnTo>
                  <a:pt x="13441" y="5760"/>
                </a:lnTo>
                <a:lnTo>
                  <a:pt x="10561" y="9601"/>
                </a:lnTo>
                <a:lnTo>
                  <a:pt x="6720" y="13441"/>
                </a:lnTo>
                <a:lnTo>
                  <a:pt x="3840" y="18242"/>
                </a:lnTo>
                <a:lnTo>
                  <a:pt x="1920" y="23042"/>
                </a:lnTo>
                <a:lnTo>
                  <a:pt x="0" y="28803"/>
                </a:lnTo>
                <a:lnTo>
                  <a:pt x="0" y="55686"/>
                </a:lnTo>
                <a:lnTo>
                  <a:pt x="1920" y="61432"/>
                </a:lnTo>
                <a:lnTo>
                  <a:pt x="3840" y="67208"/>
                </a:lnTo>
                <a:lnTo>
                  <a:pt x="6720" y="71993"/>
                </a:lnTo>
                <a:lnTo>
                  <a:pt x="9601" y="74874"/>
                </a:lnTo>
                <a:lnTo>
                  <a:pt x="13441" y="78714"/>
                </a:lnTo>
                <a:lnTo>
                  <a:pt x="18242" y="81594"/>
                </a:lnTo>
                <a:lnTo>
                  <a:pt x="23042" y="83515"/>
                </a:lnTo>
                <a:lnTo>
                  <a:pt x="28803" y="84490"/>
                </a:lnTo>
                <a:lnTo>
                  <a:pt x="34564" y="85435"/>
                </a:lnTo>
                <a:lnTo>
                  <a:pt x="48966" y="85435"/>
                </a:lnTo>
                <a:lnTo>
                  <a:pt x="52806" y="84490"/>
                </a:lnTo>
                <a:lnTo>
                  <a:pt x="55686" y="84490"/>
                </a:lnTo>
                <a:lnTo>
                  <a:pt x="58552" y="83515"/>
                </a:lnTo>
                <a:lnTo>
                  <a:pt x="61432" y="83515"/>
                </a:lnTo>
                <a:lnTo>
                  <a:pt x="64328" y="82555"/>
                </a:lnTo>
                <a:lnTo>
                  <a:pt x="66248" y="81594"/>
                </a:lnTo>
                <a:lnTo>
                  <a:pt x="68153" y="81594"/>
                </a:lnTo>
                <a:lnTo>
                  <a:pt x="70088" y="80634"/>
                </a:lnTo>
                <a:lnTo>
                  <a:pt x="71048" y="79674"/>
                </a:lnTo>
                <a:lnTo>
                  <a:pt x="71993" y="78714"/>
                </a:lnTo>
                <a:lnTo>
                  <a:pt x="71993" y="77769"/>
                </a:lnTo>
                <a:lnTo>
                  <a:pt x="72953" y="76794"/>
                </a:lnTo>
                <a:lnTo>
                  <a:pt x="72953" y="65272"/>
                </a:lnTo>
                <a:lnTo>
                  <a:pt x="71993" y="65272"/>
                </a:lnTo>
                <a:lnTo>
                  <a:pt x="71993" y="64328"/>
                </a:lnTo>
                <a:lnTo>
                  <a:pt x="71048" y="63367"/>
                </a:lnTo>
                <a:lnTo>
                  <a:pt x="69113" y="63367"/>
                </a:lnTo>
                <a:lnTo>
                  <a:pt x="68153" y="64328"/>
                </a:lnTo>
                <a:lnTo>
                  <a:pt x="67208" y="64328"/>
                </a:lnTo>
                <a:lnTo>
                  <a:pt x="65272" y="65272"/>
                </a:lnTo>
                <a:lnTo>
                  <a:pt x="63367" y="65272"/>
                </a:lnTo>
                <a:lnTo>
                  <a:pt x="61432" y="66248"/>
                </a:lnTo>
                <a:lnTo>
                  <a:pt x="59527" y="67208"/>
                </a:lnTo>
                <a:lnTo>
                  <a:pt x="56647" y="67208"/>
                </a:lnTo>
                <a:lnTo>
                  <a:pt x="53766" y="68153"/>
                </a:lnTo>
                <a:lnTo>
                  <a:pt x="50871" y="69113"/>
                </a:lnTo>
                <a:lnTo>
                  <a:pt x="39364" y="69113"/>
                </a:lnTo>
                <a:lnTo>
                  <a:pt x="36484" y="68153"/>
                </a:lnTo>
                <a:lnTo>
                  <a:pt x="33604" y="67208"/>
                </a:lnTo>
                <a:lnTo>
                  <a:pt x="30723" y="66248"/>
                </a:lnTo>
                <a:lnTo>
                  <a:pt x="28803" y="65272"/>
                </a:lnTo>
                <a:lnTo>
                  <a:pt x="26883" y="63367"/>
                </a:lnTo>
                <a:lnTo>
                  <a:pt x="24963" y="61432"/>
                </a:lnTo>
                <a:lnTo>
                  <a:pt x="24003" y="58567"/>
                </a:lnTo>
                <a:lnTo>
                  <a:pt x="23042" y="56647"/>
                </a:lnTo>
                <a:lnTo>
                  <a:pt x="22082" y="53766"/>
                </a:lnTo>
                <a:lnTo>
                  <a:pt x="22082" y="29763"/>
                </a:lnTo>
                <a:lnTo>
                  <a:pt x="23042" y="27843"/>
                </a:lnTo>
                <a:lnTo>
                  <a:pt x="23042" y="24963"/>
                </a:lnTo>
                <a:lnTo>
                  <a:pt x="24003" y="23042"/>
                </a:lnTo>
                <a:lnTo>
                  <a:pt x="23042" y="0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1713783" y="7472461"/>
            <a:ext cx="49926" cy="87370"/>
          </a:xfrm>
          <a:custGeom>
            <a:avLst/>
            <a:gdLst/>
            <a:ahLst/>
            <a:cxnLst/>
            <a:rect l="l" t="t" r="r" b="b"/>
            <a:pathLst>
              <a:path w="49926" h="87370">
                <a:moveTo>
                  <a:pt x="5760" y="1920"/>
                </a:moveTo>
                <a:lnTo>
                  <a:pt x="2880" y="1920"/>
                </a:lnTo>
                <a:lnTo>
                  <a:pt x="1920" y="2880"/>
                </a:lnTo>
                <a:lnTo>
                  <a:pt x="0" y="2880"/>
                </a:lnTo>
                <a:lnTo>
                  <a:pt x="0" y="85435"/>
                </a:lnTo>
                <a:lnTo>
                  <a:pt x="960" y="85435"/>
                </a:lnTo>
                <a:lnTo>
                  <a:pt x="960" y="86395"/>
                </a:lnTo>
                <a:lnTo>
                  <a:pt x="5760" y="86395"/>
                </a:lnTo>
                <a:lnTo>
                  <a:pt x="6720" y="87370"/>
                </a:lnTo>
                <a:lnTo>
                  <a:pt x="14401" y="87370"/>
                </a:lnTo>
                <a:lnTo>
                  <a:pt x="16322" y="86395"/>
                </a:lnTo>
                <a:lnTo>
                  <a:pt x="19202" y="86395"/>
                </a:lnTo>
                <a:lnTo>
                  <a:pt x="20162" y="85435"/>
                </a:lnTo>
                <a:lnTo>
                  <a:pt x="21122" y="85435"/>
                </a:lnTo>
                <a:lnTo>
                  <a:pt x="22082" y="84475"/>
                </a:lnTo>
                <a:lnTo>
                  <a:pt x="22082" y="34564"/>
                </a:lnTo>
                <a:lnTo>
                  <a:pt x="24002" y="31683"/>
                </a:lnTo>
                <a:lnTo>
                  <a:pt x="24963" y="29763"/>
                </a:lnTo>
                <a:lnTo>
                  <a:pt x="26883" y="27843"/>
                </a:lnTo>
                <a:lnTo>
                  <a:pt x="27843" y="25923"/>
                </a:lnTo>
                <a:lnTo>
                  <a:pt x="29763" y="24963"/>
                </a:lnTo>
                <a:lnTo>
                  <a:pt x="30723" y="24003"/>
                </a:lnTo>
                <a:lnTo>
                  <a:pt x="31683" y="23042"/>
                </a:lnTo>
                <a:lnTo>
                  <a:pt x="33604" y="22082"/>
                </a:lnTo>
                <a:lnTo>
                  <a:pt x="34564" y="22082"/>
                </a:lnTo>
                <a:lnTo>
                  <a:pt x="35524" y="21122"/>
                </a:lnTo>
                <a:lnTo>
                  <a:pt x="42245" y="21122"/>
                </a:lnTo>
                <a:lnTo>
                  <a:pt x="43205" y="22082"/>
                </a:lnTo>
                <a:lnTo>
                  <a:pt x="46085" y="22082"/>
                </a:lnTo>
                <a:lnTo>
                  <a:pt x="46085" y="23042"/>
                </a:lnTo>
                <a:lnTo>
                  <a:pt x="48006" y="23042"/>
                </a:lnTo>
                <a:lnTo>
                  <a:pt x="48966" y="22082"/>
                </a:lnTo>
                <a:lnTo>
                  <a:pt x="48966" y="21122"/>
                </a:lnTo>
                <a:lnTo>
                  <a:pt x="49926" y="21122"/>
                </a:lnTo>
                <a:lnTo>
                  <a:pt x="49926" y="2880"/>
                </a:lnTo>
                <a:lnTo>
                  <a:pt x="48966" y="2880"/>
                </a:lnTo>
                <a:lnTo>
                  <a:pt x="48966" y="1920"/>
                </a:lnTo>
                <a:lnTo>
                  <a:pt x="48006" y="1920"/>
                </a:lnTo>
                <a:lnTo>
                  <a:pt x="47045" y="960"/>
                </a:lnTo>
                <a:lnTo>
                  <a:pt x="45125" y="960"/>
                </a:lnTo>
                <a:lnTo>
                  <a:pt x="44165" y="0"/>
                </a:lnTo>
                <a:lnTo>
                  <a:pt x="36484" y="0"/>
                </a:lnTo>
                <a:lnTo>
                  <a:pt x="34564" y="960"/>
                </a:lnTo>
                <a:lnTo>
                  <a:pt x="32644" y="960"/>
                </a:lnTo>
                <a:lnTo>
                  <a:pt x="31683" y="1920"/>
                </a:lnTo>
                <a:lnTo>
                  <a:pt x="29763" y="2880"/>
                </a:lnTo>
                <a:lnTo>
                  <a:pt x="27843" y="3840"/>
                </a:lnTo>
                <a:lnTo>
                  <a:pt x="25923" y="5760"/>
                </a:lnTo>
                <a:lnTo>
                  <a:pt x="24963" y="7680"/>
                </a:lnTo>
                <a:lnTo>
                  <a:pt x="23042" y="9601"/>
                </a:lnTo>
                <a:lnTo>
                  <a:pt x="21122" y="11521"/>
                </a:lnTo>
                <a:lnTo>
                  <a:pt x="18242" y="14401"/>
                </a:lnTo>
                <a:lnTo>
                  <a:pt x="18242" y="2880"/>
                </a:lnTo>
                <a:lnTo>
                  <a:pt x="16322" y="2880"/>
                </a:lnTo>
                <a:lnTo>
                  <a:pt x="16322" y="1920"/>
                </a:lnTo>
                <a:lnTo>
                  <a:pt x="5760" y="1920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1843384" y="7495504"/>
            <a:ext cx="13441" cy="18242"/>
          </a:xfrm>
          <a:custGeom>
            <a:avLst/>
            <a:gdLst/>
            <a:ahLst/>
            <a:cxnLst/>
            <a:rect l="l" t="t" r="r" b="b"/>
            <a:pathLst>
              <a:path w="13441" h="18242">
                <a:moveTo>
                  <a:pt x="11521" y="0"/>
                </a:moveTo>
                <a:lnTo>
                  <a:pt x="0" y="0"/>
                </a:lnTo>
                <a:lnTo>
                  <a:pt x="0" y="17282"/>
                </a:lnTo>
                <a:lnTo>
                  <a:pt x="11521" y="17282"/>
                </a:lnTo>
                <a:lnTo>
                  <a:pt x="13441" y="18242"/>
                </a:lnTo>
                <a:lnTo>
                  <a:pt x="11521" y="0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1820341" y="7445578"/>
            <a:ext cx="84475" cy="114254"/>
          </a:xfrm>
          <a:custGeom>
            <a:avLst/>
            <a:gdLst/>
            <a:ahLst/>
            <a:cxnLst/>
            <a:rect l="l" t="t" r="r" b="b"/>
            <a:pathLst>
              <a:path w="84475" h="114254">
                <a:moveTo>
                  <a:pt x="40325" y="70088"/>
                </a:moveTo>
                <a:lnTo>
                  <a:pt x="41285" y="71048"/>
                </a:lnTo>
                <a:lnTo>
                  <a:pt x="43205" y="72969"/>
                </a:lnTo>
                <a:lnTo>
                  <a:pt x="44165" y="74889"/>
                </a:lnTo>
                <a:lnTo>
                  <a:pt x="45110" y="76809"/>
                </a:lnTo>
                <a:lnTo>
                  <a:pt x="47045" y="79689"/>
                </a:lnTo>
                <a:lnTo>
                  <a:pt x="48006" y="81610"/>
                </a:lnTo>
                <a:lnTo>
                  <a:pt x="48950" y="84490"/>
                </a:lnTo>
                <a:lnTo>
                  <a:pt x="59512" y="110398"/>
                </a:lnTo>
                <a:lnTo>
                  <a:pt x="59512" y="111358"/>
                </a:lnTo>
                <a:lnTo>
                  <a:pt x="60472" y="112318"/>
                </a:lnTo>
                <a:lnTo>
                  <a:pt x="61447" y="113278"/>
                </a:lnTo>
                <a:lnTo>
                  <a:pt x="64328" y="113278"/>
                </a:lnTo>
                <a:lnTo>
                  <a:pt x="65288" y="114254"/>
                </a:lnTo>
                <a:lnTo>
                  <a:pt x="78714" y="114254"/>
                </a:lnTo>
                <a:lnTo>
                  <a:pt x="80634" y="113278"/>
                </a:lnTo>
                <a:lnTo>
                  <a:pt x="83515" y="113278"/>
                </a:lnTo>
                <a:lnTo>
                  <a:pt x="83515" y="112318"/>
                </a:lnTo>
                <a:lnTo>
                  <a:pt x="84475" y="112318"/>
                </a:lnTo>
                <a:lnTo>
                  <a:pt x="84475" y="109438"/>
                </a:lnTo>
                <a:lnTo>
                  <a:pt x="83515" y="108478"/>
                </a:lnTo>
                <a:lnTo>
                  <a:pt x="83515" y="105597"/>
                </a:lnTo>
                <a:lnTo>
                  <a:pt x="82555" y="102717"/>
                </a:lnTo>
                <a:lnTo>
                  <a:pt x="72953" y="80650"/>
                </a:lnTo>
                <a:lnTo>
                  <a:pt x="71033" y="77769"/>
                </a:lnTo>
                <a:lnTo>
                  <a:pt x="70073" y="75849"/>
                </a:lnTo>
                <a:lnTo>
                  <a:pt x="69113" y="73929"/>
                </a:lnTo>
                <a:lnTo>
                  <a:pt x="68168" y="71048"/>
                </a:lnTo>
                <a:lnTo>
                  <a:pt x="66233" y="69128"/>
                </a:lnTo>
                <a:lnTo>
                  <a:pt x="65288" y="68168"/>
                </a:lnTo>
                <a:lnTo>
                  <a:pt x="64328" y="66248"/>
                </a:lnTo>
                <a:lnTo>
                  <a:pt x="62392" y="64328"/>
                </a:lnTo>
                <a:lnTo>
                  <a:pt x="61447" y="63367"/>
                </a:lnTo>
                <a:lnTo>
                  <a:pt x="59512" y="62407"/>
                </a:lnTo>
                <a:lnTo>
                  <a:pt x="57607" y="61447"/>
                </a:lnTo>
                <a:lnTo>
                  <a:pt x="56631" y="60487"/>
                </a:lnTo>
                <a:lnTo>
                  <a:pt x="59512" y="59527"/>
                </a:lnTo>
                <a:lnTo>
                  <a:pt x="63352" y="57607"/>
                </a:lnTo>
                <a:lnTo>
                  <a:pt x="66233" y="55686"/>
                </a:lnTo>
                <a:lnTo>
                  <a:pt x="68168" y="53766"/>
                </a:lnTo>
                <a:lnTo>
                  <a:pt x="71033" y="51846"/>
                </a:lnTo>
                <a:lnTo>
                  <a:pt x="72953" y="49926"/>
                </a:lnTo>
                <a:lnTo>
                  <a:pt x="74874" y="47045"/>
                </a:lnTo>
                <a:lnTo>
                  <a:pt x="75834" y="44165"/>
                </a:lnTo>
                <a:lnTo>
                  <a:pt x="76794" y="41285"/>
                </a:lnTo>
                <a:lnTo>
                  <a:pt x="77754" y="38404"/>
                </a:lnTo>
                <a:lnTo>
                  <a:pt x="78714" y="34564"/>
                </a:lnTo>
                <a:lnTo>
                  <a:pt x="78714" y="25923"/>
                </a:lnTo>
                <a:lnTo>
                  <a:pt x="77754" y="22082"/>
                </a:lnTo>
                <a:lnTo>
                  <a:pt x="76794" y="19202"/>
                </a:lnTo>
                <a:lnTo>
                  <a:pt x="74874" y="15361"/>
                </a:lnTo>
                <a:lnTo>
                  <a:pt x="72953" y="12496"/>
                </a:lnTo>
                <a:lnTo>
                  <a:pt x="70073" y="9616"/>
                </a:lnTo>
                <a:lnTo>
                  <a:pt x="68168" y="6720"/>
                </a:lnTo>
                <a:lnTo>
                  <a:pt x="65288" y="4800"/>
                </a:lnTo>
                <a:lnTo>
                  <a:pt x="61447" y="3840"/>
                </a:lnTo>
                <a:lnTo>
                  <a:pt x="57607" y="1935"/>
                </a:lnTo>
                <a:lnTo>
                  <a:pt x="53766" y="960"/>
                </a:lnTo>
                <a:lnTo>
                  <a:pt x="48950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2895"/>
                </a:lnTo>
                <a:lnTo>
                  <a:pt x="0" y="112318"/>
                </a:lnTo>
                <a:lnTo>
                  <a:pt x="960" y="112318"/>
                </a:lnTo>
                <a:lnTo>
                  <a:pt x="1920" y="113278"/>
                </a:lnTo>
                <a:lnTo>
                  <a:pt x="5760" y="113278"/>
                </a:lnTo>
                <a:lnTo>
                  <a:pt x="7680" y="114254"/>
                </a:lnTo>
                <a:lnTo>
                  <a:pt x="15361" y="114254"/>
                </a:lnTo>
                <a:lnTo>
                  <a:pt x="17282" y="113278"/>
                </a:lnTo>
                <a:lnTo>
                  <a:pt x="20162" y="113278"/>
                </a:lnTo>
                <a:lnTo>
                  <a:pt x="21122" y="112318"/>
                </a:lnTo>
                <a:lnTo>
                  <a:pt x="22082" y="112318"/>
                </a:lnTo>
                <a:lnTo>
                  <a:pt x="23042" y="111358"/>
                </a:lnTo>
                <a:lnTo>
                  <a:pt x="23042" y="17282"/>
                </a:lnTo>
                <a:lnTo>
                  <a:pt x="41285" y="17282"/>
                </a:lnTo>
                <a:lnTo>
                  <a:pt x="42245" y="18242"/>
                </a:lnTo>
                <a:lnTo>
                  <a:pt x="43205" y="18242"/>
                </a:lnTo>
                <a:lnTo>
                  <a:pt x="47045" y="19202"/>
                </a:lnTo>
                <a:lnTo>
                  <a:pt x="49926" y="21122"/>
                </a:lnTo>
                <a:lnTo>
                  <a:pt x="51831" y="24003"/>
                </a:lnTo>
                <a:lnTo>
                  <a:pt x="53766" y="25923"/>
                </a:lnTo>
                <a:lnTo>
                  <a:pt x="54726" y="29763"/>
                </a:lnTo>
                <a:lnTo>
                  <a:pt x="54726" y="35524"/>
                </a:lnTo>
                <a:lnTo>
                  <a:pt x="53766" y="38404"/>
                </a:lnTo>
                <a:lnTo>
                  <a:pt x="52791" y="40325"/>
                </a:lnTo>
                <a:lnTo>
                  <a:pt x="52791" y="42245"/>
                </a:lnTo>
                <a:lnTo>
                  <a:pt x="50886" y="43205"/>
                </a:lnTo>
                <a:lnTo>
                  <a:pt x="49926" y="45125"/>
                </a:lnTo>
                <a:lnTo>
                  <a:pt x="48006" y="46085"/>
                </a:lnTo>
                <a:lnTo>
                  <a:pt x="46085" y="48006"/>
                </a:lnTo>
                <a:lnTo>
                  <a:pt x="43205" y="48006"/>
                </a:lnTo>
                <a:lnTo>
                  <a:pt x="41285" y="48966"/>
                </a:lnTo>
                <a:lnTo>
                  <a:pt x="38404" y="49926"/>
                </a:lnTo>
                <a:lnTo>
                  <a:pt x="34564" y="49926"/>
                </a:lnTo>
                <a:lnTo>
                  <a:pt x="36484" y="68168"/>
                </a:lnTo>
                <a:lnTo>
                  <a:pt x="38404" y="69128"/>
                </a:lnTo>
                <a:lnTo>
                  <a:pt x="40325" y="70088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1935540" y="7524308"/>
            <a:ext cx="4800" cy="35524"/>
          </a:xfrm>
          <a:custGeom>
            <a:avLst/>
            <a:gdLst/>
            <a:ahLst/>
            <a:cxnLst/>
            <a:rect l="l" t="t" r="r" b="b"/>
            <a:pathLst>
              <a:path w="4800" h="35524">
                <a:moveTo>
                  <a:pt x="4800" y="35524"/>
                </a:moveTo>
                <a:lnTo>
                  <a:pt x="4800" y="13441"/>
                </a:lnTo>
                <a:lnTo>
                  <a:pt x="3840" y="11521"/>
                </a:lnTo>
                <a:lnTo>
                  <a:pt x="1920" y="8625"/>
                </a:lnTo>
                <a:lnTo>
                  <a:pt x="960" y="5760"/>
                </a:lnTo>
                <a:lnTo>
                  <a:pt x="960" y="2880"/>
                </a:lnTo>
                <a:lnTo>
                  <a:pt x="0" y="0"/>
                </a:lnTo>
                <a:lnTo>
                  <a:pt x="0" y="33588"/>
                </a:lnTo>
                <a:lnTo>
                  <a:pt x="4800" y="35524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1912498" y="7472461"/>
            <a:ext cx="84475" cy="88315"/>
          </a:xfrm>
          <a:custGeom>
            <a:avLst/>
            <a:gdLst/>
            <a:ahLst/>
            <a:cxnLst/>
            <a:rect l="l" t="t" r="r" b="b"/>
            <a:pathLst>
              <a:path w="84475" h="88315">
                <a:moveTo>
                  <a:pt x="48005" y="70088"/>
                </a:moveTo>
                <a:lnTo>
                  <a:pt x="45125" y="71033"/>
                </a:lnTo>
                <a:lnTo>
                  <a:pt x="38404" y="71033"/>
                </a:lnTo>
                <a:lnTo>
                  <a:pt x="35524" y="70088"/>
                </a:lnTo>
                <a:lnTo>
                  <a:pt x="32644" y="69128"/>
                </a:lnTo>
                <a:lnTo>
                  <a:pt x="30723" y="67208"/>
                </a:lnTo>
                <a:lnTo>
                  <a:pt x="27843" y="65288"/>
                </a:lnTo>
                <a:lnTo>
                  <a:pt x="27843" y="87370"/>
                </a:lnTo>
                <a:lnTo>
                  <a:pt x="34564" y="88315"/>
                </a:lnTo>
                <a:lnTo>
                  <a:pt x="48005" y="88315"/>
                </a:lnTo>
                <a:lnTo>
                  <a:pt x="54711" y="87370"/>
                </a:lnTo>
                <a:lnTo>
                  <a:pt x="60487" y="85435"/>
                </a:lnTo>
                <a:lnTo>
                  <a:pt x="65272" y="83515"/>
                </a:lnTo>
                <a:lnTo>
                  <a:pt x="70088" y="79674"/>
                </a:lnTo>
                <a:lnTo>
                  <a:pt x="73929" y="75834"/>
                </a:lnTo>
                <a:lnTo>
                  <a:pt x="76794" y="71993"/>
                </a:lnTo>
                <a:lnTo>
                  <a:pt x="79674" y="67208"/>
                </a:lnTo>
                <a:lnTo>
                  <a:pt x="81594" y="61447"/>
                </a:lnTo>
                <a:lnTo>
                  <a:pt x="83515" y="56647"/>
                </a:lnTo>
                <a:lnTo>
                  <a:pt x="84475" y="49926"/>
                </a:lnTo>
                <a:lnTo>
                  <a:pt x="84475" y="36484"/>
                </a:lnTo>
                <a:lnTo>
                  <a:pt x="83515" y="30723"/>
                </a:lnTo>
                <a:lnTo>
                  <a:pt x="81594" y="24963"/>
                </a:lnTo>
                <a:lnTo>
                  <a:pt x="79674" y="19202"/>
                </a:lnTo>
                <a:lnTo>
                  <a:pt x="77769" y="15361"/>
                </a:lnTo>
                <a:lnTo>
                  <a:pt x="73929" y="11521"/>
                </a:lnTo>
                <a:lnTo>
                  <a:pt x="71048" y="7680"/>
                </a:lnTo>
                <a:lnTo>
                  <a:pt x="66233" y="4800"/>
                </a:lnTo>
                <a:lnTo>
                  <a:pt x="61432" y="2880"/>
                </a:lnTo>
                <a:lnTo>
                  <a:pt x="56647" y="960"/>
                </a:lnTo>
                <a:lnTo>
                  <a:pt x="49926" y="0"/>
                </a:lnTo>
                <a:lnTo>
                  <a:pt x="35524" y="0"/>
                </a:lnTo>
                <a:lnTo>
                  <a:pt x="29763" y="960"/>
                </a:lnTo>
                <a:lnTo>
                  <a:pt x="24002" y="2880"/>
                </a:lnTo>
                <a:lnTo>
                  <a:pt x="18242" y="5760"/>
                </a:lnTo>
                <a:lnTo>
                  <a:pt x="14401" y="8641"/>
                </a:lnTo>
                <a:lnTo>
                  <a:pt x="10561" y="12481"/>
                </a:lnTo>
                <a:lnTo>
                  <a:pt x="6720" y="16322"/>
                </a:lnTo>
                <a:lnTo>
                  <a:pt x="4800" y="21122"/>
                </a:lnTo>
                <a:lnTo>
                  <a:pt x="2880" y="26883"/>
                </a:lnTo>
                <a:lnTo>
                  <a:pt x="960" y="32644"/>
                </a:lnTo>
                <a:lnTo>
                  <a:pt x="0" y="38404"/>
                </a:lnTo>
                <a:lnTo>
                  <a:pt x="0" y="51846"/>
                </a:lnTo>
                <a:lnTo>
                  <a:pt x="960" y="58567"/>
                </a:lnTo>
                <a:lnTo>
                  <a:pt x="1920" y="63367"/>
                </a:lnTo>
                <a:lnTo>
                  <a:pt x="3840" y="69128"/>
                </a:lnTo>
                <a:lnTo>
                  <a:pt x="6720" y="73929"/>
                </a:lnTo>
                <a:lnTo>
                  <a:pt x="9601" y="76809"/>
                </a:lnTo>
                <a:lnTo>
                  <a:pt x="13441" y="80650"/>
                </a:lnTo>
                <a:lnTo>
                  <a:pt x="17282" y="83515"/>
                </a:lnTo>
                <a:lnTo>
                  <a:pt x="23042" y="85435"/>
                </a:lnTo>
                <a:lnTo>
                  <a:pt x="23042" y="36484"/>
                </a:lnTo>
                <a:lnTo>
                  <a:pt x="24002" y="32644"/>
                </a:lnTo>
                <a:lnTo>
                  <a:pt x="24963" y="29763"/>
                </a:lnTo>
                <a:lnTo>
                  <a:pt x="25923" y="26883"/>
                </a:lnTo>
                <a:lnTo>
                  <a:pt x="27843" y="24963"/>
                </a:lnTo>
                <a:lnTo>
                  <a:pt x="28803" y="22082"/>
                </a:lnTo>
                <a:lnTo>
                  <a:pt x="30723" y="20162"/>
                </a:lnTo>
                <a:lnTo>
                  <a:pt x="33604" y="19202"/>
                </a:lnTo>
                <a:lnTo>
                  <a:pt x="36484" y="18242"/>
                </a:lnTo>
                <a:lnTo>
                  <a:pt x="39364" y="17282"/>
                </a:lnTo>
                <a:lnTo>
                  <a:pt x="46085" y="17282"/>
                </a:lnTo>
                <a:lnTo>
                  <a:pt x="48966" y="18242"/>
                </a:lnTo>
                <a:lnTo>
                  <a:pt x="51846" y="19202"/>
                </a:lnTo>
                <a:lnTo>
                  <a:pt x="53766" y="21122"/>
                </a:lnTo>
                <a:lnTo>
                  <a:pt x="55686" y="23042"/>
                </a:lnTo>
                <a:lnTo>
                  <a:pt x="57591" y="24963"/>
                </a:lnTo>
                <a:lnTo>
                  <a:pt x="58552" y="27843"/>
                </a:lnTo>
                <a:lnTo>
                  <a:pt x="59527" y="30723"/>
                </a:lnTo>
                <a:lnTo>
                  <a:pt x="60487" y="33604"/>
                </a:lnTo>
                <a:lnTo>
                  <a:pt x="61432" y="37444"/>
                </a:lnTo>
                <a:lnTo>
                  <a:pt x="61432" y="48966"/>
                </a:lnTo>
                <a:lnTo>
                  <a:pt x="60487" y="52806"/>
                </a:lnTo>
                <a:lnTo>
                  <a:pt x="60487" y="55686"/>
                </a:lnTo>
                <a:lnTo>
                  <a:pt x="59527" y="58567"/>
                </a:lnTo>
                <a:lnTo>
                  <a:pt x="58552" y="61447"/>
                </a:lnTo>
                <a:lnTo>
                  <a:pt x="56647" y="64312"/>
                </a:lnTo>
                <a:lnTo>
                  <a:pt x="54711" y="66248"/>
                </a:lnTo>
                <a:lnTo>
                  <a:pt x="52806" y="68153"/>
                </a:lnTo>
                <a:lnTo>
                  <a:pt x="50871" y="69128"/>
                </a:lnTo>
                <a:lnTo>
                  <a:pt x="48005" y="70088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2014255" y="7474381"/>
            <a:ext cx="74874" cy="86395"/>
          </a:xfrm>
          <a:custGeom>
            <a:avLst/>
            <a:gdLst/>
            <a:ahLst/>
            <a:cxnLst/>
            <a:rect l="l" t="t" r="r" b="b"/>
            <a:pathLst>
              <a:path w="74874" h="86395">
                <a:moveTo>
                  <a:pt x="60487" y="84475"/>
                </a:moveTo>
                <a:lnTo>
                  <a:pt x="61432" y="85450"/>
                </a:lnTo>
                <a:lnTo>
                  <a:pt x="68153" y="85450"/>
                </a:lnTo>
                <a:lnTo>
                  <a:pt x="70088" y="84475"/>
                </a:lnTo>
                <a:lnTo>
                  <a:pt x="72953" y="84475"/>
                </a:lnTo>
                <a:lnTo>
                  <a:pt x="72953" y="83515"/>
                </a:lnTo>
                <a:lnTo>
                  <a:pt x="73929" y="83515"/>
                </a:lnTo>
                <a:lnTo>
                  <a:pt x="74874" y="82555"/>
                </a:lnTo>
                <a:lnTo>
                  <a:pt x="74874" y="1920"/>
                </a:lnTo>
                <a:lnTo>
                  <a:pt x="73929" y="1920"/>
                </a:lnTo>
                <a:lnTo>
                  <a:pt x="73929" y="960"/>
                </a:lnTo>
                <a:lnTo>
                  <a:pt x="71993" y="960"/>
                </a:lnTo>
                <a:lnTo>
                  <a:pt x="71033" y="0"/>
                </a:lnTo>
                <a:lnTo>
                  <a:pt x="55686" y="0"/>
                </a:lnTo>
                <a:lnTo>
                  <a:pt x="54711" y="960"/>
                </a:lnTo>
                <a:lnTo>
                  <a:pt x="53751" y="960"/>
                </a:lnTo>
                <a:lnTo>
                  <a:pt x="52806" y="1920"/>
                </a:lnTo>
                <a:lnTo>
                  <a:pt x="52806" y="55686"/>
                </a:lnTo>
                <a:lnTo>
                  <a:pt x="48966" y="59527"/>
                </a:lnTo>
                <a:lnTo>
                  <a:pt x="46085" y="62392"/>
                </a:lnTo>
                <a:lnTo>
                  <a:pt x="43205" y="64328"/>
                </a:lnTo>
                <a:lnTo>
                  <a:pt x="40325" y="66233"/>
                </a:lnTo>
                <a:lnTo>
                  <a:pt x="37444" y="67208"/>
                </a:lnTo>
                <a:lnTo>
                  <a:pt x="30723" y="67208"/>
                </a:lnTo>
                <a:lnTo>
                  <a:pt x="28803" y="66233"/>
                </a:lnTo>
                <a:lnTo>
                  <a:pt x="27843" y="65288"/>
                </a:lnTo>
                <a:lnTo>
                  <a:pt x="25923" y="64328"/>
                </a:lnTo>
                <a:lnTo>
                  <a:pt x="24963" y="62392"/>
                </a:lnTo>
                <a:lnTo>
                  <a:pt x="24002" y="61447"/>
                </a:lnTo>
                <a:lnTo>
                  <a:pt x="23042" y="58552"/>
                </a:lnTo>
                <a:lnTo>
                  <a:pt x="22082" y="56647"/>
                </a:lnTo>
                <a:lnTo>
                  <a:pt x="22082" y="2880"/>
                </a:lnTo>
                <a:lnTo>
                  <a:pt x="21122" y="1920"/>
                </a:lnTo>
                <a:lnTo>
                  <a:pt x="21122" y="960"/>
                </a:lnTo>
                <a:lnTo>
                  <a:pt x="19202" y="960"/>
                </a:lnTo>
                <a:lnTo>
                  <a:pt x="18242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62392"/>
                </a:lnTo>
                <a:lnTo>
                  <a:pt x="960" y="66233"/>
                </a:lnTo>
                <a:lnTo>
                  <a:pt x="1920" y="70073"/>
                </a:lnTo>
                <a:lnTo>
                  <a:pt x="3840" y="73914"/>
                </a:lnTo>
                <a:lnTo>
                  <a:pt x="5760" y="76794"/>
                </a:lnTo>
                <a:lnTo>
                  <a:pt x="8641" y="79674"/>
                </a:lnTo>
                <a:lnTo>
                  <a:pt x="11521" y="82555"/>
                </a:lnTo>
                <a:lnTo>
                  <a:pt x="14401" y="84475"/>
                </a:lnTo>
                <a:lnTo>
                  <a:pt x="18242" y="85450"/>
                </a:lnTo>
                <a:lnTo>
                  <a:pt x="23042" y="86395"/>
                </a:lnTo>
                <a:lnTo>
                  <a:pt x="33604" y="86395"/>
                </a:lnTo>
                <a:lnTo>
                  <a:pt x="38404" y="85450"/>
                </a:lnTo>
                <a:lnTo>
                  <a:pt x="42245" y="83515"/>
                </a:lnTo>
                <a:lnTo>
                  <a:pt x="47030" y="80634"/>
                </a:lnTo>
                <a:lnTo>
                  <a:pt x="51846" y="76794"/>
                </a:lnTo>
                <a:lnTo>
                  <a:pt x="55686" y="72953"/>
                </a:lnTo>
                <a:lnTo>
                  <a:pt x="55686" y="83515"/>
                </a:lnTo>
                <a:lnTo>
                  <a:pt x="56647" y="83515"/>
                </a:lnTo>
                <a:lnTo>
                  <a:pt x="56647" y="84475"/>
                </a:lnTo>
                <a:lnTo>
                  <a:pt x="60487" y="84475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2127534" y="7506065"/>
            <a:ext cx="5760" cy="23042"/>
          </a:xfrm>
          <a:custGeom>
            <a:avLst/>
            <a:gdLst/>
            <a:ahLst/>
            <a:cxnLst/>
            <a:rect l="l" t="t" r="r" b="b"/>
            <a:pathLst>
              <a:path w="5760" h="23042">
                <a:moveTo>
                  <a:pt x="0" y="0"/>
                </a:moveTo>
                <a:lnTo>
                  <a:pt x="960" y="21122"/>
                </a:lnTo>
                <a:lnTo>
                  <a:pt x="1920" y="22082"/>
                </a:lnTo>
                <a:lnTo>
                  <a:pt x="3840" y="23042"/>
                </a:lnTo>
                <a:lnTo>
                  <a:pt x="5760" y="7680"/>
                </a:lnTo>
                <a:lnTo>
                  <a:pt x="2880" y="5760"/>
                </a:lnTo>
                <a:lnTo>
                  <a:pt x="960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2125614" y="7534869"/>
            <a:ext cx="55671" cy="56631"/>
          </a:xfrm>
          <a:custGeom>
            <a:avLst/>
            <a:gdLst/>
            <a:ahLst/>
            <a:cxnLst/>
            <a:rect l="l" t="t" r="r" b="b"/>
            <a:pathLst>
              <a:path w="55671" h="56631">
                <a:moveTo>
                  <a:pt x="55671" y="27828"/>
                </a:moveTo>
                <a:lnTo>
                  <a:pt x="55671" y="24963"/>
                </a:lnTo>
                <a:lnTo>
                  <a:pt x="54711" y="21107"/>
                </a:lnTo>
                <a:lnTo>
                  <a:pt x="53766" y="19187"/>
                </a:lnTo>
                <a:lnTo>
                  <a:pt x="52791" y="16306"/>
                </a:lnTo>
                <a:lnTo>
                  <a:pt x="50871" y="13426"/>
                </a:lnTo>
                <a:lnTo>
                  <a:pt x="47990" y="11521"/>
                </a:lnTo>
                <a:lnTo>
                  <a:pt x="46085" y="9585"/>
                </a:lnTo>
                <a:lnTo>
                  <a:pt x="43205" y="8625"/>
                </a:lnTo>
                <a:lnTo>
                  <a:pt x="39364" y="6720"/>
                </a:lnTo>
                <a:lnTo>
                  <a:pt x="35524" y="5745"/>
                </a:lnTo>
                <a:lnTo>
                  <a:pt x="31683" y="5745"/>
                </a:lnTo>
                <a:lnTo>
                  <a:pt x="27843" y="4800"/>
                </a:lnTo>
                <a:lnTo>
                  <a:pt x="5760" y="4800"/>
                </a:lnTo>
                <a:lnTo>
                  <a:pt x="3840" y="3840"/>
                </a:lnTo>
                <a:lnTo>
                  <a:pt x="1920" y="2880"/>
                </a:lnTo>
                <a:lnTo>
                  <a:pt x="960" y="1904"/>
                </a:lnTo>
                <a:lnTo>
                  <a:pt x="0" y="0"/>
                </a:lnTo>
                <a:lnTo>
                  <a:pt x="0" y="26868"/>
                </a:lnTo>
                <a:lnTo>
                  <a:pt x="960" y="25907"/>
                </a:lnTo>
                <a:lnTo>
                  <a:pt x="960" y="24963"/>
                </a:lnTo>
                <a:lnTo>
                  <a:pt x="1920" y="23987"/>
                </a:lnTo>
                <a:lnTo>
                  <a:pt x="2880" y="23027"/>
                </a:lnTo>
                <a:lnTo>
                  <a:pt x="3840" y="22067"/>
                </a:lnTo>
                <a:lnTo>
                  <a:pt x="5760" y="20147"/>
                </a:lnTo>
                <a:lnTo>
                  <a:pt x="21122" y="21107"/>
                </a:lnTo>
                <a:lnTo>
                  <a:pt x="24963" y="21107"/>
                </a:lnTo>
                <a:lnTo>
                  <a:pt x="27843" y="22067"/>
                </a:lnTo>
                <a:lnTo>
                  <a:pt x="30723" y="23027"/>
                </a:lnTo>
                <a:lnTo>
                  <a:pt x="32644" y="24963"/>
                </a:lnTo>
                <a:lnTo>
                  <a:pt x="33588" y="26868"/>
                </a:lnTo>
                <a:lnTo>
                  <a:pt x="33588" y="32628"/>
                </a:lnTo>
                <a:lnTo>
                  <a:pt x="32644" y="33588"/>
                </a:lnTo>
                <a:lnTo>
                  <a:pt x="31683" y="35509"/>
                </a:lnTo>
                <a:lnTo>
                  <a:pt x="30723" y="36469"/>
                </a:lnTo>
                <a:lnTo>
                  <a:pt x="29763" y="37429"/>
                </a:lnTo>
                <a:lnTo>
                  <a:pt x="27843" y="38389"/>
                </a:lnTo>
                <a:lnTo>
                  <a:pt x="25923" y="39349"/>
                </a:lnTo>
                <a:lnTo>
                  <a:pt x="24003" y="40309"/>
                </a:lnTo>
                <a:lnTo>
                  <a:pt x="22082" y="40309"/>
                </a:lnTo>
                <a:lnTo>
                  <a:pt x="19202" y="41269"/>
                </a:lnTo>
                <a:lnTo>
                  <a:pt x="10561" y="41269"/>
                </a:lnTo>
                <a:lnTo>
                  <a:pt x="5760" y="40309"/>
                </a:lnTo>
                <a:lnTo>
                  <a:pt x="2880" y="38389"/>
                </a:lnTo>
                <a:lnTo>
                  <a:pt x="0" y="37429"/>
                </a:lnTo>
                <a:lnTo>
                  <a:pt x="1920" y="55671"/>
                </a:lnTo>
                <a:lnTo>
                  <a:pt x="7680" y="56631"/>
                </a:lnTo>
                <a:lnTo>
                  <a:pt x="21122" y="56631"/>
                </a:lnTo>
                <a:lnTo>
                  <a:pt x="27843" y="55671"/>
                </a:lnTo>
                <a:lnTo>
                  <a:pt x="32644" y="53751"/>
                </a:lnTo>
                <a:lnTo>
                  <a:pt x="37429" y="52791"/>
                </a:lnTo>
                <a:lnTo>
                  <a:pt x="42245" y="50871"/>
                </a:lnTo>
                <a:lnTo>
                  <a:pt x="45110" y="47990"/>
                </a:lnTo>
                <a:lnTo>
                  <a:pt x="48950" y="45110"/>
                </a:lnTo>
                <a:lnTo>
                  <a:pt x="51831" y="42230"/>
                </a:lnTo>
                <a:lnTo>
                  <a:pt x="52791" y="39349"/>
                </a:lnTo>
                <a:lnTo>
                  <a:pt x="54711" y="35509"/>
                </a:lnTo>
                <a:lnTo>
                  <a:pt x="55671" y="31668"/>
                </a:lnTo>
                <a:lnTo>
                  <a:pt x="55671" y="27828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2102571" y="7472461"/>
            <a:ext cx="79689" cy="118079"/>
          </a:xfrm>
          <a:custGeom>
            <a:avLst/>
            <a:gdLst/>
            <a:ahLst/>
            <a:cxnLst/>
            <a:rect l="l" t="t" r="r" b="b"/>
            <a:pathLst>
              <a:path w="79689" h="118079">
                <a:moveTo>
                  <a:pt x="960" y="103677"/>
                </a:moveTo>
                <a:lnTo>
                  <a:pt x="1920" y="105597"/>
                </a:lnTo>
                <a:lnTo>
                  <a:pt x="3840" y="108478"/>
                </a:lnTo>
                <a:lnTo>
                  <a:pt x="5760" y="110398"/>
                </a:lnTo>
                <a:lnTo>
                  <a:pt x="8641" y="112318"/>
                </a:lnTo>
                <a:lnTo>
                  <a:pt x="11521" y="114239"/>
                </a:lnTo>
                <a:lnTo>
                  <a:pt x="15361" y="116159"/>
                </a:lnTo>
                <a:lnTo>
                  <a:pt x="20162" y="117119"/>
                </a:lnTo>
                <a:lnTo>
                  <a:pt x="24963" y="118079"/>
                </a:lnTo>
                <a:lnTo>
                  <a:pt x="23042" y="99837"/>
                </a:lnTo>
                <a:lnTo>
                  <a:pt x="21122" y="97917"/>
                </a:lnTo>
                <a:lnTo>
                  <a:pt x="21122" y="93116"/>
                </a:lnTo>
                <a:lnTo>
                  <a:pt x="22082" y="93116"/>
                </a:lnTo>
                <a:lnTo>
                  <a:pt x="22082" y="90236"/>
                </a:lnTo>
                <a:lnTo>
                  <a:pt x="23042" y="89275"/>
                </a:lnTo>
                <a:lnTo>
                  <a:pt x="23042" y="58567"/>
                </a:lnTo>
                <a:lnTo>
                  <a:pt x="24002" y="57607"/>
                </a:lnTo>
                <a:lnTo>
                  <a:pt x="24002" y="56647"/>
                </a:lnTo>
                <a:lnTo>
                  <a:pt x="24963" y="55686"/>
                </a:lnTo>
                <a:lnTo>
                  <a:pt x="25923" y="54726"/>
                </a:lnTo>
                <a:lnTo>
                  <a:pt x="24963" y="33604"/>
                </a:lnTo>
                <a:lnTo>
                  <a:pt x="24963" y="25923"/>
                </a:lnTo>
                <a:lnTo>
                  <a:pt x="25923" y="24003"/>
                </a:lnTo>
                <a:lnTo>
                  <a:pt x="25923" y="22082"/>
                </a:lnTo>
                <a:lnTo>
                  <a:pt x="26883" y="21122"/>
                </a:lnTo>
                <a:lnTo>
                  <a:pt x="27843" y="20162"/>
                </a:lnTo>
                <a:lnTo>
                  <a:pt x="28803" y="18242"/>
                </a:lnTo>
                <a:lnTo>
                  <a:pt x="30723" y="17282"/>
                </a:lnTo>
                <a:lnTo>
                  <a:pt x="31683" y="17282"/>
                </a:lnTo>
                <a:lnTo>
                  <a:pt x="33604" y="16322"/>
                </a:lnTo>
                <a:lnTo>
                  <a:pt x="35524" y="15361"/>
                </a:lnTo>
                <a:lnTo>
                  <a:pt x="42245" y="15361"/>
                </a:lnTo>
                <a:lnTo>
                  <a:pt x="45125" y="17282"/>
                </a:lnTo>
                <a:lnTo>
                  <a:pt x="48006" y="19202"/>
                </a:lnTo>
                <a:lnTo>
                  <a:pt x="49926" y="22082"/>
                </a:lnTo>
                <a:lnTo>
                  <a:pt x="50886" y="24963"/>
                </a:lnTo>
                <a:lnTo>
                  <a:pt x="50886" y="34564"/>
                </a:lnTo>
                <a:lnTo>
                  <a:pt x="49926" y="35524"/>
                </a:lnTo>
                <a:lnTo>
                  <a:pt x="48966" y="37444"/>
                </a:lnTo>
                <a:lnTo>
                  <a:pt x="48006" y="38404"/>
                </a:lnTo>
                <a:lnTo>
                  <a:pt x="47045" y="39364"/>
                </a:lnTo>
                <a:lnTo>
                  <a:pt x="45125" y="40325"/>
                </a:lnTo>
                <a:lnTo>
                  <a:pt x="44165" y="41285"/>
                </a:lnTo>
                <a:lnTo>
                  <a:pt x="42245" y="42245"/>
                </a:lnTo>
                <a:lnTo>
                  <a:pt x="33604" y="42245"/>
                </a:lnTo>
                <a:lnTo>
                  <a:pt x="30723" y="41285"/>
                </a:lnTo>
                <a:lnTo>
                  <a:pt x="28803" y="56647"/>
                </a:lnTo>
                <a:lnTo>
                  <a:pt x="30723" y="56647"/>
                </a:lnTo>
                <a:lnTo>
                  <a:pt x="33604" y="57607"/>
                </a:lnTo>
                <a:lnTo>
                  <a:pt x="48006" y="57607"/>
                </a:lnTo>
                <a:lnTo>
                  <a:pt x="51846" y="55686"/>
                </a:lnTo>
                <a:lnTo>
                  <a:pt x="55686" y="54726"/>
                </a:lnTo>
                <a:lnTo>
                  <a:pt x="59527" y="52806"/>
                </a:lnTo>
                <a:lnTo>
                  <a:pt x="61447" y="49926"/>
                </a:lnTo>
                <a:lnTo>
                  <a:pt x="65288" y="48006"/>
                </a:lnTo>
                <a:lnTo>
                  <a:pt x="67193" y="45125"/>
                </a:lnTo>
                <a:lnTo>
                  <a:pt x="68153" y="41285"/>
                </a:lnTo>
                <a:lnTo>
                  <a:pt x="70088" y="37444"/>
                </a:lnTo>
                <a:lnTo>
                  <a:pt x="71033" y="33604"/>
                </a:lnTo>
                <a:lnTo>
                  <a:pt x="71033" y="26883"/>
                </a:lnTo>
                <a:lnTo>
                  <a:pt x="70088" y="24963"/>
                </a:lnTo>
                <a:lnTo>
                  <a:pt x="70088" y="24003"/>
                </a:lnTo>
                <a:lnTo>
                  <a:pt x="69128" y="22082"/>
                </a:lnTo>
                <a:lnTo>
                  <a:pt x="68153" y="20162"/>
                </a:lnTo>
                <a:lnTo>
                  <a:pt x="67193" y="19202"/>
                </a:lnTo>
                <a:lnTo>
                  <a:pt x="77754" y="19202"/>
                </a:lnTo>
                <a:lnTo>
                  <a:pt x="77754" y="18242"/>
                </a:lnTo>
                <a:lnTo>
                  <a:pt x="78714" y="16322"/>
                </a:lnTo>
                <a:lnTo>
                  <a:pt x="79689" y="15361"/>
                </a:lnTo>
                <a:lnTo>
                  <a:pt x="79689" y="4800"/>
                </a:lnTo>
                <a:lnTo>
                  <a:pt x="78714" y="3840"/>
                </a:lnTo>
                <a:lnTo>
                  <a:pt x="77754" y="2880"/>
                </a:lnTo>
                <a:lnTo>
                  <a:pt x="77754" y="1920"/>
                </a:lnTo>
                <a:lnTo>
                  <a:pt x="49926" y="1920"/>
                </a:lnTo>
                <a:lnTo>
                  <a:pt x="47045" y="960"/>
                </a:lnTo>
                <a:lnTo>
                  <a:pt x="43205" y="960"/>
                </a:lnTo>
                <a:lnTo>
                  <a:pt x="40325" y="0"/>
                </a:lnTo>
                <a:lnTo>
                  <a:pt x="33604" y="0"/>
                </a:lnTo>
                <a:lnTo>
                  <a:pt x="28803" y="960"/>
                </a:lnTo>
                <a:lnTo>
                  <a:pt x="24963" y="2880"/>
                </a:lnTo>
                <a:lnTo>
                  <a:pt x="21122" y="3840"/>
                </a:lnTo>
                <a:lnTo>
                  <a:pt x="17282" y="5760"/>
                </a:lnTo>
                <a:lnTo>
                  <a:pt x="14401" y="7680"/>
                </a:lnTo>
                <a:lnTo>
                  <a:pt x="11521" y="10561"/>
                </a:lnTo>
                <a:lnTo>
                  <a:pt x="9601" y="13441"/>
                </a:lnTo>
                <a:lnTo>
                  <a:pt x="7680" y="17282"/>
                </a:lnTo>
                <a:lnTo>
                  <a:pt x="5760" y="21122"/>
                </a:lnTo>
                <a:lnTo>
                  <a:pt x="5760" y="37444"/>
                </a:lnTo>
                <a:lnTo>
                  <a:pt x="7680" y="40325"/>
                </a:lnTo>
                <a:lnTo>
                  <a:pt x="8641" y="43205"/>
                </a:lnTo>
                <a:lnTo>
                  <a:pt x="10561" y="46085"/>
                </a:lnTo>
                <a:lnTo>
                  <a:pt x="12481" y="48006"/>
                </a:lnTo>
                <a:lnTo>
                  <a:pt x="9601" y="49926"/>
                </a:lnTo>
                <a:lnTo>
                  <a:pt x="7680" y="52806"/>
                </a:lnTo>
                <a:lnTo>
                  <a:pt x="5760" y="55686"/>
                </a:lnTo>
                <a:lnTo>
                  <a:pt x="4800" y="58567"/>
                </a:lnTo>
                <a:lnTo>
                  <a:pt x="3840" y="61447"/>
                </a:lnTo>
                <a:lnTo>
                  <a:pt x="3840" y="70088"/>
                </a:lnTo>
                <a:lnTo>
                  <a:pt x="5760" y="71993"/>
                </a:lnTo>
                <a:lnTo>
                  <a:pt x="6720" y="74874"/>
                </a:lnTo>
                <a:lnTo>
                  <a:pt x="8641" y="76809"/>
                </a:lnTo>
                <a:lnTo>
                  <a:pt x="11521" y="77754"/>
                </a:lnTo>
                <a:lnTo>
                  <a:pt x="9601" y="79674"/>
                </a:lnTo>
                <a:lnTo>
                  <a:pt x="7680" y="80650"/>
                </a:lnTo>
                <a:lnTo>
                  <a:pt x="6720" y="82555"/>
                </a:lnTo>
                <a:lnTo>
                  <a:pt x="4800" y="83515"/>
                </a:lnTo>
                <a:lnTo>
                  <a:pt x="3840" y="85435"/>
                </a:lnTo>
                <a:lnTo>
                  <a:pt x="2880" y="86395"/>
                </a:lnTo>
                <a:lnTo>
                  <a:pt x="1920" y="88315"/>
                </a:lnTo>
                <a:lnTo>
                  <a:pt x="960" y="90236"/>
                </a:lnTo>
                <a:lnTo>
                  <a:pt x="960" y="92156"/>
                </a:lnTo>
                <a:lnTo>
                  <a:pt x="0" y="93116"/>
                </a:lnTo>
                <a:lnTo>
                  <a:pt x="0" y="100797"/>
                </a:lnTo>
                <a:lnTo>
                  <a:pt x="960" y="103677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2213930" y="7473421"/>
            <a:ext cx="4800" cy="31683"/>
          </a:xfrm>
          <a:custGeom>
            <a:avLst/>
            <a:gdLst/>
            <a:ahLst/>
            <a:cxnLst/>
            <a:rect l="l" t="t" r="r" b="b"/>
            <a:pathLst>
              <a:path w="4800" h="31683">
                <a:moveTo>
                  <a:pt x="0" y="31683"/>
                </a:moveTo>
                <a:lnTo>
                  <a:pt x="0" y="29763"/>
                </a:lnTo>
                <a:lnTo>
                  <a:pt x="960" y="26883"/>
                </a:lnTo>
                <a:lnTo>
                  <a:pt x="1920" y="24963"/>
                </a:lnTo>
                <a:lnTo>
                  <a:pt x="2880" y="22082"/>
                </a:lnTo>
                <a:lnTo>
                  <a:pt x="4800" y="0"/>
                </a:lnTo>
                <a:lnTo>
                  <a:pt x="0" y="1920"/>
                </a:lnTo>
                <a:lnTo>
                  <a:pt x="0" y="31683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2190887" y="7472461"/>
            <a:ext cx="76794" cy="88315"/>
          </a:xfrm>
          <a:custGeom>
            <a:avLst/>
            <a:gdLst/>
            <a:ahLst/>
            <a:cxnLst/>
            <a:rect l="l" t="t" r="r" b="b"/>
            <a:pathLst>
              <a:path w="76794" h="88315">
                <a:moveTo>
                  <a:pt x="73913" y="71993"/>
                </a:moveTo>
                <a:lnTo>
                  <a:pt x="72953" y="71033"/>
                </a:lnTo>
                <a:lnTo>
                  <a:pt x="72953" y="67208"/>
                </a:lnTo>
                <a:lnTo>
                  <a:pt x="72008" y="67208"/>
                </a:lnTo>
                <a:lnTo>
                  <a:pt x="72008" y="66248"/>
                </a:lnTo>
                <a:lnTo>
                  <a:pt x="70073" y="66248"/>
                </a:lnTo>
                <a:lnTo>
                  <a:pt x="69128" y="67208"/>
                </a:lnTo>
                <a:lnTo>
                  <a:pt x="67208" y="67208"/>
                </a:lnTo>
                <a:lnTo>
                  <a:pt x="66233" y="68153"/>
                </a:lnTo>
                <a:lnTo>
                  <a:pt x="64328" y="68153"/>
                </a:lnTo>
                <a:lnTo>
                  <a:pt x="61447" y="69128"/>
                </a:lnTo>
                <a:lnTo>
                  <a:pt x="59527" y="70088"/>
                </a:lnTo>
                <a:lnTo>
                  <a:pt x="57607" y="70088"/>
                </a:lnTo>
                <a:lnTo>
                  <a:pt x="54726" y="71033"/>
                </a:lnTo>
                <a:lnTo>
                  <a:pt x="50886" y="71993"/>
                </a:lnTo>
                <a:lnTo>
                  <a:pt x="40325" y="71993"/>
                </a:lnTo>
                <a:lnTo>
                  <a:pt x="36484" y="71033"/>
                </a:lnTo>
                <a:lnTo>
                  <a:pt x="34564" y="70088"/>
                </a:lnTo>
                <a:lnTo>
                  <a:pt x="31683" y="69128"/>
                </a:lnTo>
                <a:lnTo>
                  <a:pt x="28803" y="68153"/>
                </a:lnTo>
                <a:lnTo>
                  <a:pt x="27843" y="66248"/>
                </a:lnTo>
                <a:lnTo>
                  <a:pt x="25923" y="64312"/>
                </a:lnTo>
                <a:lnTo>
                  <a:pt x="24002" y="61447"/>
                </a:lnTo>
                <a:lnTo>
                  <a:pt x="24002" y="59527"/>
                </a:lnTo>
                <a:lnTo>
                  <a:pt x="23042" y="56647"/>
                </a:lnTo>
                <a:lnTo>
                  <a:pt x="22082" y="53766"/>
                </a:lnTo>
                <a:lnTo>
                  <a:pt x="22082" y="49926"/>
                </a:lnTo>
                <a:lnTo>
                  <a:pt x="72953" y="49926"/>
                </a:lnTo>
                <a:lnTo>
                  <a:pt x="73913" y="48966"/>
                </a:lnTo>
                <a:lnTo>
                  <a:pt x="74889" y="48006"/>
                </a:lnTo>
                <a:lnTo>
                  <a:pt x="76794" y="47045"/>
                </a:lnTo>
                <a:lnTo>
                  <a:pt x="76794" y="27843"/>
                </a:lnTo>
                <a:lnTo>
                  <a:pt x="74889" y="23042"/>
                </a:lnTo>
                <a:lnTo>
                  <a:pt x="73913" y="18242"/>
                </a:lnTo>
                <a:lnTo>
                  <a:pt x="71048" y="14401"/>
                </a:lnTo>
                <a:lnTo>
                  <a:pt x="68168" y="11521"/>
                </a:lnTo>
                <a:lnTo>
                  <a:pt x="65288" y="7680"/>
                </a:lnTo>
                <a:lnTo>
                  <a:pt x="61447" y="4800"/>
                </a:lnTo>
                <a:lnTo>
                  <a:pt x="56647" y="2880"/>
                </a:lnTo>
                <a:lnTo>
                  <a:pt x="51846" y="960"/>
                </a:lnTo>
                <a:lnTo>
                  <a:pt x="47045" y="0"/>
                </a:lnTo>
                <a:lnTo>
                  <a:pt x="33604" y="0"/>
                </a:lnTo>
                <a:lnTo>
                  <a:pt x="27843" y="960"/>
                </a:lnTo>
                <a:lnTo>
                  <a:pt x="25923" y="23042"/>
                </a:lnTo>
                <a:lnTo>
                  <a:pt x="26883" y="22082"/>
                </a:lnTo>
                <a:lnTo>
                  <a:pt x="28803" y="20162"/>
                </a:lnTo>
                <a:lnTo>
                  <a:pt x="29763" y="18242"/>
                </a:lnTo>
                <a:lnTo>
                  <a:pt x="31683" y="17282"/>
                </a:lnTo>
                <a:lnTo>
                  <a:pt x="34564" y="16322"/>
                </a:lnTo>
                <a:lnTo>
                  <a:pt x="36484" y="15361"/>
                </a:lnTo>
                <a:lnTo>
                  <a:pt x="45125" y="15361"/>
                </a:lnTo>
                <a:lnTo>
                  <a:pt x="48966" y="17282"/>
                </a:lnTo>
                <a:lnTo>
                  <a:pt x="51846" y="21122"/>
                </a:lnTo>
                <a:lnTo>
                  <a:pt x="54726" y="24963"/>
                </a:lnTo>
                <a:lnTo>
                  <a:pt x="55686" y="29763"/>
                </a:lnTo>
                <a:lnTo>
                  <a:pt x="55686" y="35524"/>
                </a:lnTo>
                <a:lnTo>
                  <a:pt x="22082" y="35524"/>
                </a:lnTo>
                <a:lnTo>
                  <a:pt x="23042" y="32644"/>
                </a:lnTo>
                <a:lnTo>
                  <a:pt x="23042" y="2880"/>
                </a:lnTo>
                <a:lnTo>
                  <a:pt x="18242" y="4800"/>
                </a:lnTo>
                <a:lnTo>
                  <a:pt x="14401" y="8641"/>
                </a:lnTo>
                <a:lnTo>
                  <a:pt x="10561" y="12481"/>
                </a:lnTo>
                <a:lnTo>
                  <a:pt x="6720" y="16322"/>
                </a:lnTo>
                <a:lnTo>
                  <a:pt x="4800" y="21122"/>
                </a:lnTo>
                <a:lnTo>
                  <a:pt x="2880" y="25923"/>
                </a:lnTo>
                <a:lnTo>
                  <a:pt x="960" y="31683"/>
                </a:lnTo>
                <a:lnTo>
                  <a:pt x="0" y="38404"/>
                </a:lnTo>
                <a:lnTo>
                  <a:pt x="0" y="52806"/>
                </a:lnTo>
                <a:lnTo>
                  <a:pt x="960" y="58567"/>
                </a:lnTo>
                <a:lnTo>
                  <a:pt x="2880" y="64312"/>
                </a:lnTo>
                <a:lnTo>
                  <a:pt x="3840" y="70088"/>
                </a:lnTo>
                <a:lnTo>
                  <a:pt x="6720" y="74874"/>
                </a:lnTo>
                <a:lnTo>
                  <a:pt x="10561" y="77754"/>
                </a:lnTo>
                <a:lnTo>
                  <a:pt x="14401" y="81594"/>
                </a:lnTo>
                <a:lnTo>
                  <a:pt x="18242" y="84475"/>
                </a:lnTo>
                <a:lnTo>
                  <a:pt x="24002" y="86395"/>
                </a:lnTo>
                <a:lnTo>
                  <a:pt x="28803" y="87370"/>
                </a:lnTo>
                <a:lnTo>
                  <a:pt x="35524" y="88315"/>
                </a:lnTo>
                <a:lnTo>
                  <a:pt x="49926" y="88315"/>
                </a:lnTo>
                <a:lnTo>
                  <a:pt x="52806" y="87370"/>
                </a:lnTo>
                <a:lnTo>
                  <a:pt x="56647" y="87370"/>
                </a:lnTo>
                <a:lnTo>
                  <a:pt x="59527" y="86395"/>
                </a:lnTo>
                <a:lnTo>
                  <a:pt x="62407" y="86395"/>
                </a:lnTo>
                <a:lnTo>
                  <a:pt x="64328" y="85435"/>
                </a:lnTo>
                <a:lnTo>
                  <a:pt x="67208" y="84475"/>
                </a:lnTo>
                <a:lnTo>
                  <a:pt x="68168" y="84475"/>
                </a:lnTo>
                <a:lnTo>
                  <a:pt x="70073" y="83515"/>
                </a:lnTo>
                <a:lnTo>
                  <a:pt x="71048" y="82555"/>
                </a:lnTo>
                <a:lnTo>
                  <a:pt x="72008" y="82555"/>
                </a:lnTo>
                <a:lnTo>
                  <a:pt x="72008" y="81594"/>
                </a:lnTo>
                <a:lnTo>
                  <a:pt x="72953" y="80650"/>
                </a:lnTo>
                <a:lnTo>
                  <a:pt x="72953" y="76809"/>
                </a:lnTo>
                <a:lnTo>
                  <a:pt x="73913" y="75834"/>
                </a:lnTo>
                <a:lnTo>
                  <a:pt x="73913" y="71993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2327208" y="7445578"/>
            <a:ext cx="64312" cy="114254"/>
          </a:xfrm>
          <a:custGeom>
            <a:avLst/>
            <a:gdLst/>
            <a:ahLst/>
            <a:cxnLst/>
            <a:rect l="l" t="t" r="r" b="b"/>
            <a:pathLst>
              <a:path w="64312" h="114254">
                <a:moveTo>
                  <a:pt x="0" y="3840"/>
                </a:moveTo>
                <a:lnTo>
                  <a:pt x="0" y="110398"/>
                </a:lnTo>
                <a:lnTo>
                  <a:pt x="960" y="111358"/>
                </a:lnTo>
                <a:lnTo>
                  <a:pt x="960" y="112318"/>
                </a:lnTo>
                <a:lnTo>
                  <a:pt x="1920" y="112318"/>
                </a:lnTo>
                <a:lnTo>
                  <a:pt x="2880" y="113278"/>
                </a:lnTo>
                <a:lnTo>
                  <a:pt x="6720" y="113278"/>
                </a:lnTo>
                <a:lnTo>
                  <a:pt x="7680" y="114254"/>
                </a:lnTo>
                <a:lnTo>
                  <a:pt x="16322" y="114254"/>
                </a:lnTo>
                <a:lnTo>
                  <a:pt x="17282" y="113278"/>
                </a:lnTo>
                <a:lnTo>
                  <a:pt x="21122" y="113278"/>
                </a:lnTo>
                <a:lnTo>
                  <a:pt x="22082" y="112318"/>
                </a:lnTo>
                <a:lnTo>
                  <a:pt x="23042" y="112318"/>
                </a:lnTo>
                <a:lnTo>
                  <a:pt x="23042" y="111358"/>
                </a:lnTo>
                <a:lnTo>
                  <a:pt x="24002" y="110398"/>
                </a:lnTo>
                <a:lnTo>
                  <a:pt x="24002" y="67208"/>
                </a:lnTo>
                <a:lnTo>
                  <a:pt x="60472" y="67208"/>
                </a:lnTo>
                <a:lnTo>
                  <a:pt x="60472" y="66248"/>
                </a:lnTo>
                <a:lnTo>
                  <a:pt x="61432" y="65288"/>
                </a:lnTo>
                <a:lnTo>
                  <a:pt x="61432" y="62407"/>
                </a:lnTo>
                <a:lnTo>
                  <a:pt x="62392" y="61447"/>
                </a:lnTo>
                <a:lnTo>
                  <a:pt x="62392" y="54726"/>
                </a:lnTo>
                <a:lnTo>
                  <a:pt x="61432" y="53766"/>
                </a:lnTo>
                <a:lnTo>
                  <a:pt x="61432" y="50886"/>
                </a:lnTo>
                <a:lnTo>
                  <a:pt x="60472" y="49926"/>
                </a:lnTo>
                <a:lnTo>
                  <a:pt x="59512" y="48966"/>
                </a:lnTo>
                <a:lnTo>
                  <a:pt x="24002" y="48966"/>
                </a:lnTo>
                <a:lnTo>
                  <a:pt x="24002" y="18242"/>
                </a:lnTo>
                <a:lnTo>
                  <a:pt x="62392" y="18242"/>
                </a:lnTo>
                <a:lnTo>
                  <a:pt x="62392" y="17282"/>
                </a:lnTo>
                <a:lnTo>
                  <a:pt x="63352" y="17282"/>
                </a:lnTo>
                <a:lnTo>
                  <a:pt x="63352" y="15361"/>
                </a:lnTo>
                <a:lnTo>
                  <a:pt x="64312" y="14401"/>
                </a:lnTo>
                <a:lnTo>
                  <a:pt x="64312" y="2895"/>
                </a:lnTo>
                <a:lnTo>
                  <a:pt x="63352" y="1935"/>
                </a:lnTo>
                <a:lnTo>
                  <a:pt x="63352" y="960"/>
                </a:lnTo>
                <a:lnTo>
                  <a:pt x="62392" y="0"/>
                </a:lnTo>
                <a:lnTo>
                  <a:pt x="3840" y="0"/>
                </a:lnTo>
                <a:lnTo>
                  <a:pt x="1920" y="960"/>
                </a:lnTo>
                <a:lnTo>
                  <a:pt x="960" y="2895"/>
                </a:lnTo>
                <a:lnTo>
                  <a:pt x="0" y="3840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2429926" y="7537749"/>
            <a:ext cx="20162" cy="23027"/>
          </a:xfrm>
          <a:custGeom>
            <a:avLst/>
            <a:gdLst/>
            <a:ahLst/>
            <a:cxnLst/>
            <a:rect l="l" t="t" r="r" b="b"/>
            <a:pathLst>
              <a:path w="20162" h="23027">
                <a:moveTo>
                  <a:pt x="20162" y="4800"/>
                </a:moveTo>
                <a:lnTo>
                  <a:pt x="17282" y="5745"/>
                </a:lnTo>
                <a:lnTo>
                  <a:pt x="10561" y="5745"/>
                </a:lnTo>
                <a:lnTo>
                  <a:pt x="7680" y="4800"/>
                </a:lnTo>
                <a:lnTo>
                  <a:pt x="4800" y="3840"/>
                </a:lnTo>
                <a:lnTo>
                  <a:pt x="2880" y="1920"/>
                </a:lnTo>
                <a:lnTo>
                  <a:pt x="960" y="0"/>
                </a:lnTo>
                <a:lnTo>
                  <a:pt x="0" y="22082"/>
                </a:lnTo>
                <a:lnTo>
                  <a:pt x="6720" y="23027"/>
                </a:lnTo>
                <a:lnTo>
                  <a:pt x="20162" y="23027"/>
                </a:lnTo>
                <a:lnTo>
                  <a:pt x="20162" y="4800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2402083" y="7472461"/>
            <a:ext cx="84475" cy="88315"/>
          </a:xfrm>
          <a:custGeom>
            <a:avLst/>
            <a:gdLst/>
            <a:ahLst/>
            <a:cxnLst/>
            <a:rect l="l" t="t" r="r" b="b"/>
            <a:pathLst>
              <a:path w="84475" h="88315">
                <a:moveTo>
                  <a:pt x="960" y="58567"/>
                </a:moveTo>
                <a:lnTo>
                  <a:pt x="2880" y="63367"/>
                </a:lnTo>
                <a:lnTo>
                  <a:pt x="3840" y="69128"/>
                </a:lnTo>
                <a:lnTo>
                  <a:pt x="6720" y="73929"/>
                </a:lnTo>
                <a:lnTo>
                  <a:pt x="10561" y="76809"/>
                </a:lnTo>
                <a:lnTo>
                  <a:pt x="13441" y="80650"/>
                </a:lnTo>
                <a:lnTo>
                  <a:pt x="18242" y="83515"/>
                </a:lnTo>
                <a:lnTo>
                  <a:pt x="23042" y="85435"/>
                </a:lnTo>
                <a:lnTo>
                  <a:pt x="27843" y="87370"/>
                </a:lnTo>
                <a:lnTo>
                  <a:pt x="28803" y="65288"/>
                </a:lnTo>
                <a:lnTo>
                  <a:pt x="26883" y="63367"/>
                </a:lnTo>
                <a:lnTo>
                  <a:pt x="25923" y="60472"/>
                </a:lnTo>
                <a:lnTo>
                  <a:pt x="24963" y="57607"/>
                </a:lnTo>
                <a:lnTo>
                  <a:pt x="24003" y="54726"/>
                </a:lnTo>
                <a:lnTo>
                  <a:pt x="23042" y="51846"/>
                </a:lnTo>
                <a:lnTo>
                  <a:pt x="23042" y="36484"/>
                </a:lnTo>
                <a:lnTo>
                  <a:pt x="24003" y="32644"/>
                </a:lnTo>
                <a:lnTo>
                  <a:pt x="24963" y="29763"/>
                </a:lnTo>
                <a:lnTo>
                  <a:pt x="25923" y="26883"/>
                </a:lnTo>
                <a:lnTo>
                  <a:pt x="27843" y="24963"/>
                </a:lnTo>
                <a:lnTo>
                  <a:pt x="28803" y="22082"/>
                </a:lnTo>
                <a:lnTo>
                  <a:pt x="31683" y="20162"/>
                </a:lnTo>
                <a:lnTo>
                  <a:pt x="33604" y="19202"/>
                </a:lnTo>
                <a:lnTo>
                  <a:pt x="36484" y="18242"/>
                </a:lnTo>
                <a:lnTo>
                  <a:pt x="39364" y="17282"/>
                </a:lnTo>
                <a:lnTo>
                  <a:pt x="46085" y="17282"/>
                </a:lnTo>
                <a:lnTo>
                  <a:pt x="48966" y="18242"/>
                </a:lnTo>
                <a:lnTo>
                  <a:pt x="51846" y="19202"/>
                </a:lnTo>
                <a:lnTo>
                  <a:pt x="53766" y="21122"/>
                </a:lnTo>
                <a:lnTo>
                  <a:pt x="55686" y="23042"/>
                </a:lnTo>
                <a:lnTo>
                  <a:pt x="57591" y="24963"/>
                </a:lnTo>
                <a:lnTo>
                  <a:pt x="58552" y="27843"/>
                </a:lnTo>
                <a:lnTo>
                  <a:pt x="60487" y="30723"/>
                </a:lnTo>
                <a:lnTo>
                  <a:pt x="60487" y="33604"/>
                </a:lnTo>
                <a:lnTo>
                  <a:pt x="61432" y="37444"/>
                </a:lnTo>
                <a:lnTo>
                  <a:pt x="61432" y="52806"/>
                </a:lnTo>
                <a:lnTo>
                  <a:pt x="60487" y="55686"/>
                </a:lnTo>
                <a:lnTo>
                  <a:pt x="59527" y="58567"/>
                </a:lnTo>
                <a:lnTo>
                  <a:pt x="58552" y="61447"/>
                </a:lnTo>
                <a:lnTo>
                  <a:pt x="56647" y="64312"/>
                </a:lnTo>
                <a:lnTo>
                  <a:pt x="55686" y="66248"/>
                </a:lnTo>
                <a:lnTo>
                  <a:pt x="52806" y="68153"/>
                </a:lnTo>
                <a:lnTo>
                  <a:pt x="50871" y="69128"/>
                </a:lnTo>
                <a:lnTo>
                  <a:pt x="48006" y="70088"/>
                </a:lnTo>
                <a:lnTo>
                  <a:pt x="48006" y="88315"/>
                </a:lnTo>
                <a:lnTo>
                  <a:pt x="54711" y="87370"/>
                </a:lnTo>
                <a:lnTo>
                  <a:pt x="60487" y="85435"/>
                </a:lnTo>
                <a:lnTo>
                  <a:pt x="65272" y="83515"/>
                </a:lnTo>
                <a:lnTo>
                  <a:pt x="70073" y="79674"/>
                </a:lnTo>
                <a:lnTo>
                  <a:pt x="73913" y="75834"/>
                </a:lnTo>
                <a:lnTo>
                  <a:pt x="77769" y="71993"/>
                </a:lnTo>
                <a:lnTo>
                  <a:pt x="79674" y="67208"/>
                </a:lnTo>
                <a:lnTo>
                  <a:pt x="81594" y="61447"/>
                </a:lnTo>
                <a:lnTo>
                  <a:pt x="83515" y="56647"/>
                </a:lnTo>
                <a:lnTo>
                  <a:pt x="84475" y="49926"/>
                </a:lnTo>
                <a:lnTo>
                  <a:pt x="84475" y="36484"/>
                </a:lnTo>
                <a:lnTo>
                  <a:pt x="83515" y="30723"/>
                </a:lnTo>
                <a:lnTo>
                  <a:pt x="81594" y="24963"/>
                </a:lnTo>
                <a:lnTo>
                  <a:pt x="80634" y="19202"/>
                </a:lnTo>
                <a:lnTo>
                  <a:pt x="77769" y="15361"/>
                </a:lnTo>
                <a:lnTo>
                  <a:pt x="73913" y="11521"/>
                </a:lnTo>
                <a:lnTo>
                  <a:pt x="71048" y="7680"/>
                </a:lnTo>
                <a:lnTo>
                  <a:pt x="66233" y="4800"/>
                </a:lnTo>
                <a:lnTo>
                  <a:pt x="61432" y="2880"/>
                </a:lnTo>
                <a:lnTo>
                  <a:pt x="56647" y="960"/>
                </a:lnTo>
                <a:lnTo>
                  <a:pt x="49926" y="0"/>
                </a:lnTo>
                <a:lnTo>
                  <a:pt x="35524" y="0"/>
                </a:lnTo>
                <a:lnTo>
                  <a:pt x="29763" y="960"/>
                </a:lnTo>
                <a:lnTo>
                  <a:pt x="24003" y="2880"/>
                </a:lnTo>
                <a:lnTo>
                  <a:pt x="19202" y="5760"/>
                </a:lnTo>
                <a:lnTo>
                  <a:pt x="14401" y="8641"/>
                </a:lnTo>
                <a:lnTo>
                  <a:pt x="10561" y="12481"/>
                </a:lnTo>
                <a:lnTo>
                  <a:pt x="6720" y="16322"/>
                </a:lnTo>
                <a:lnTo>
                  <a:pt x="4800" y="21122"/>
                </a:lnTo>
                <a:lnTo>
                  <a:pt x="2880" y="26883"/>
                </a:lnTo>
                <a:lnTo>
                  <a:pt x="960" y="32644"/>
                </a:lnTo>
                <a:lnTo>
                  <a:pt x="0" y="38404"/>
                </a:lnTo>
                <a:lnTo>
                  <a:pt x="0" y="51846"/>
                </a:lnTo>
                <a:lnTo>
                  <a:pt x="960" y="58567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2503840" y="7472461"/>
            <a:ext cx="50871" cy="87370"/>
          </a:xfrm>
          <a:custGeom>
            <a:avLst/>
            <a:gdLst/>
            <a:ahLst/>
            <a:cxnLst/>
            <a:rect l="l" t="t" r="r" b="b"/>
            <a:pathLst>
              <a:path w="50871" h="87370">
                <a:moveTo>
                  <a:pt x="21122" y="85435"/>
                </a:moveTo>
                <a:lnTo>
                  <a:pt x="22082" y="85435"/>
                </a:lnTo>
                <a:lnTo>
                  <a:pt x="22082" y="34564"/>
                </a:lnTo>
                <a:lnTo>
                  <a:pt x="24002" y="31683"/>
                </a:lnTo>
                <a:lnTo>
                  <a:pt x="25923" y="29763"/>
                </a:lnTo>
                <a:lnTo>
                  <a:pt x="26883" y="27843"/>
                </a:lnTo>
                <a:lnTo>
                  <a:pt x="28803" y="25923"/>
                </a:lnTo>
                <a:lnTo>
                  <a:pt x="29763" y="24963"/>
                </a:lnTo>
                <a:lnTo>
                  <a:pt x="30723" y="24003"/>
                </a:lnTo>
                <a:lnTo>
                  <a:pt x="32644" y="23042"/>
                </a:lnTo>
                <a:lnTo>
                  <a:pt x="33604" y="22082"/>
                </a:lnTo>
                <a:lnTo>
                  <a:pt x="34564" y="22082"/>
                </a:lnTo>
                <a:lnTo>
                  <a:pt x="36484" y="21122"/>
                </a:lnTo>
                <a:lnTo>
                  <a:pt x="42245" y="21122"/>
                </a:lnTo>
                <a:lnTo>
                  <a:pt x="43205" y="22082"/>
                </a:lnTo>
                <a:lnTo>
                  <a:pt x="46085" y="22082"/>
                </a:lnTo>
                <a:lnTo>
                  <a:pt x="47030" y="23042"/>
                </a:lnTo>
                <a:lnTo>
                  <a:pt x="48966" y="23042"/>
                </a:lnTo>
                <a:lnTo>
                  <a:pt x="48966" y="22082"/>
                </a:lnTo>
                <a:lnTo>
                  <a:pt x="49926" y="22082"/>
                </a:lnTo>
                <a:lnTo>
                  <a:pt x="49926" y="20162"/>
                </a:lnTo>
                <a:lnTo>
                  <a:pt x="50871" y="19202"/>
                </a:lnTo>
                <a:lnTo>
                  <a:pt x="50871" y="4800"/>
                </a:lnTo>
                <a:lnTo>
                  <a:pt x="49926" y="4800"/>
                </a:lnTo>
                <a:lnTo>
                  <a:pt x="49926" y="2880"/>
                </a:lnTo>
                <a:lnTo>
                  <a:pt x="48966" y="1920"/>
                </a:lnTo>
                <a:lnTo>
                  <a:pt x="48005" y="1920"/>
                </a:lnTo>
                <a:lnTo>
                  <a:pt x="48005" y="960"/>
                </a:lnTo>
                <a:lnTo>
                  <a:pt x="45125" y="960"/>
                </a:lnTo>
                <a:lnTo>
                  <a:pt x="44165" y="0"/>
                </a:lnTo>
                <a:lnTo>
                  <a:pt x="36484" y="0"/>
                </a:lnTo>
                <a:lnTo>
                  <a:pt x="35524" y="960"/>
                </a:lnTo>
                <a:lnTo>
                  <a:pt x="33604" y="960"/>
                </a:lnTo>
                <a:lnTo>
                  <a:pt x="31683" y="1920"/>
                </a:lnTo>
                <a:lnTo>
                  <a:pt x="29763" y="2880"/>
                </a:lnTo>
                <a:lnTo>
                  <a:pt x="28803" y="3840"/>
                </a:lnTo>
                <a:lnTo>
                  <a:pt x="26883" y="5760"/>
                </a:lnTo>
                <a:lnTo>
                  <a:pt x="24963" y="7680"/>
                </a:lnTo>
                <a:lnTo>
                  <a:pt x="23042" y="9601"/>
                </a:lnTo>
                <a:lnTo>
                  <a:pt x="21122" y="11521"/>
                </a:lnTo>
                <a:lnTo>
                  <a:pt x="19202" y="14401"/>
                </a:lnTo>
                <a:lnTo>
                  <a:pt x="19202" y="3840"/>
                </a:lnTo>
                <a:lnTo>
                  <a:pt x="18242" y="3840"/>
                </a:lnTo>
                <a:lnTo>
                  <a:pt x="18242" y="2880"/>
                </a:lnTo>
                <a:lnTo>
                  <a:pt x="17282" y="2880"/>
                </a:lnTo>
                <a:lnTo>
                  <a:pt x="16322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84475"/>
                </a:lnTo>
                <a:lnTo>
                  <a:pt x="960" y="85435"/>
                </a:lnTo>
                <a:lnTo>
                  <a:pt x="1920" y="86395"/>
                </a:lnTo>
                <a:lnTo>
                  <a:pt x="5760" y="86395"/>
                </a:lnTo>
                <a:lnTo>
                  <a:pt x="7680" y="87370"/>
                </a:lnTo>
                <a:lnTo>
                  <a:pt x="15361" y="87370"/>
                </a:lnTo>
                <a:lnTo>
                  <a:pt x="16322" y="86395"/>
                </a:lnTo>
                <a:lnTo>
                  <a:pt x="20162" y="86395"/>
                </a:lnTo>
                <a:lnTo>
                  <a:pt x="21122" y="85435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2561432" y="7436952"/>
            <a:ext cx="78729" cy="123825"/>
          </a:xfrm>
          <a:custGeom>
            <a:avLst/>
            <a:gdLst/>
            <a:ahLst/>
            <a:cxnLst/>
            <a:rect l="l" t="t" r="r" b="b"/>
            <a:pathLst>
              <a:path w="78729" h="123825">
                <a:moveTo>
                  <a:pt x="43205" y="122880"/>
                </a:moveTo>
                <a:lnTo>
                  <a:pt x="48006" y="120944"/>
                </a:lnTo>
                <a:lnTo>
                  <a:pt x="51846" y="118064"/>
                </a:lnTo>
                <a:lnTo>
                  <a:pt x="56647" y="114223"/>
                </a:lnTo>
                <a:lnTo>
                  <a:pt x="60487" y="110383"/>
                </a:lnTo>
                <a:lnTo>
                  <a:pt x="60487" y="120944"/>
                </a:lnTo>
                <a:lnTo>
                  <a:pt x="61447" y="120944"/>
                </a:lnTo>
                <a:lnTo>
                  <a:pt x="61447" y="121904"/>
                </a:lnTo>
                <a:lnTo>
                  <a:pt x="64328" y="121904"/>
                </a:lnTo>
                <a:lnTo>
                  <a:pt x="65288" y="122880"/>
                </a:lnTo>
                <a:lnTo>
                  <a:pt x="73929" y="122880"/>
                </a:lnTo>
                <a:lnTo>
                  <a:pt x="75849" y="121904"/>
                </a:lnTo>
                <a:lnTo>
                  <a:pt x="77769" y="121904"/>
                </a:lnTo>
                <a:lnTo>
                  <a:pt x="78729" y="120944"/>
                </a:lnTo>
                <a:lnTo>
                  <a:pt x="78729" y="1904"/>
                </a:lnTo>
                <a:lnTo>
                  <a:pt x="77769" y="1904"/>
                </a:lnTo>
                <a:lnTo>
                  <a:pt x="77769" y="960"/>
                </a:lnTo>
                <a:lnTo>
                  <a:pt x="75849" y="960"/>
                </a:lnTo>
                <a:lnTo>
                  <a:pt x="74889" y="0"/>
                </a:lnTo>
                <a:lnTo>
                  <a:pt x="61447" y="0"/>
                </a:lnTo>
                <a:lnTo>
                  <a:pt x="60487" y="960"/>
                </a:lnTo>
                <a:lnTo>
                  <a:pt x="58567" y="960"/>
                </a:lnTo>
                <a:lnTo>
                  <a:pt x="57607" y="1904"/>
                </a:lnTo>
                <a:lnTo>
                  <a:pt x="57607" y="2880"/>
                </a:lnTo>
                <a:lnTo>
                  <a:pt x="56647" y="2880"/>
                </a:lnTo>
                <a:lnTo>
                  <a:pt x="56647" y="46070"/>
                </a:lnTo>
                <a:lnTo>
                  <a:pt x="53766" y="42230"/>
                </a:lnTo>
                <a:lnTo>
                  <a:pt x="49926" y="40309"/>
                </a:lnTo>
                <a:lnTo>
                  <a:pt x="46085" y="38389"/>
                </a:lnTo>
                <a:lnTo>
                  <a:pt x="43205" y="36469"/>
                </a:lnTo>
                <a:lnTo>
                  <a:pt x="38404" y="35509"/>
                </a:lnTo>
                <a:lnTo>
                  <a:pt x="28803" y="35509"/>
                </a:lnTo>
                <a:lnTo>
                  <a:pt x="24002" y="36469"/>
                </a:lnTo>
                <a:lnTo>
                  <a:pt x="19202" y="38389"/>
                </a:lnTo>
                <a:lnTo>
                  <a:pt x="15361" y="41269"/>
                </a:lnTo>
                <a:lnTo>
                  <a:pt x="11521" y="44150"/>
                </a:lnTo>
                <a:lnTo>
                  <a:pt x="8641" y="47990"/>
                </a:lnTo>
                <a:lnTo>
                  <a:pt x="5775" y="51831"/>
                </a:lnTo>
                <a:lnTo>
                  <a:pt x="3840" y="56631"/>
                </a:lnTo>
                <a:lnTo>
                  <a:pt x="1935" y="62392"/>
                </a:lnTo>
                <a:lnTo>
                  <a:pt x="960" y="68153"/>
                </a:lnTo>
                <a:lnTo>
                  <a:pt x="0" y="73913"/>
                </a:lnTo>
                <a:lnTo>
                  <a:pt x="0" y="86395"/>
                </a:lnTo>
                <a:lnTo>
                  <a:pt x="960" y="92156"/>
                </a:lnTo>
                <a:lnTo>
                  <a:pt x="1935" y="97916"/>
                </a:lnTo>
                <a:lnTo>
                  <a:pt x="2895" y="102717"/>
                </a:lnTo>
                <a:lnTo>
                  <a:pt x="4800" y="107502"/>
                </a:lnTo>
                <a:lnTo>
                  <a:pt x="7680" y="111343"/>
                </a:lnTo>
                <a:lnTo>
                  <a:pt x="9616" y="115183"/>
                </a:lnTo>
                <a:lnTo>
                  <a:pt x="13441" y="118064"/>
                </a:lnTo>
                <a:lnTo>
                  <a:pt x="17282" y="120944"/>
                </a:lnTo>
                <a:lnTo>
                  <a:pt x="22082" y="122880"/>
                </a:lnTo>
                <a:lnTo>
                  <a:pt x="23042" y="89275"/>
                </a:lnTo>
                <a:lnTo>
                  <a:pt x="23042" y="70073"/>
                </a:lnTo>
                <a:lnTo>
                  <a:pt x="24002" y="67193"/>
                </a:lnTo>
                <a:lnTo>
                  <a:pt x="24963" y="64312"/>
                </a:lnTo>
                <a:lnTo>
                  <a:pt x="25923" y="62392"/>
                </a:lnTo>
                <a:lnTo>
                  <a:pt x="27843" y="59512"/>
                </a:lnTo>
                <a:lnTo>
                  <a:pt x="28803" y="57591"/>
                </a:lnTo>
                <a:lnTo>
                  <a:pt x="31683" y="56631"/>
                </a:lnTo>
                <a:lnTo>
                  <a:pt x="33604" y="54711"/>
                </a:lnTo>
                <a:lnTo>
                  <a:pt x="42245" y="54711"/>
                </a:lnTo>
                <a:lnTo>
                  <a:pt x="45125" y="55671"/>
                </a:lnTo>
                <a:lnTo>
                  <a:pt x="48006" y="57591"/>
                </a:lnTo>
                <a:lnTo>
                  <a:pt x="50886" y="59512"/>
                </a:lnTo>
                <a:lnTo>
                  <a:pt x="53766" y="62392"/>
                </a:lnTo>
                <a:lnTo>
                  <a:pt x="56647" y="66233"/>
                </a:lnTo>
                <a:lnTo>
                  <a:pt x="56647" y="93116"/>
                </a:lnTo>
                <a:lnTo>
                  <a:pt x="54726" y="95036"/>
                </a:lnTo>
                <a:lnTo>
                  <a:pt x="53766" y="96956"/>
                </a:lnTo>
                <a:lnTo>
                  <a:pt x="51846" y="98877"/>
                </a:lnTo>
                <a:lnTo>
                  <a:pt x="49926" y="99821"/>
                </a:lnTo>
                <a:lnTo>
                  <a:pt x="48966" y="101757"/>
                </a:lnTo>
                <a:lnTo>
                  <a:pt x="47045" y="102717"/>
                </a:lnTo>
                <a:lnTo>
                  <a:pt x="46085" y="103662"/>
                </a:lnTo>
                <a:lnTo>
                  <a:pt x="44165" y="104637"/>
                </a:lnTo>
                <a:lnTo>
                  <a:pt x="43205" y="104637"/>
                </a:lnTo>
                <a:lnTo>
                  <a:pt x="41285" y="105597"/>
                </a:lnTo>
                <a:lnTo>
                  <a:pt x="35524" y="105597"/>
                </a:lnTo>
                <a:lnTo>
                  <a:pt x="32644" y="104637"/>
                </a:lnTo>
                <a:lnTo>
                  <a:pt x="30723" y="102717"/>
                </a:lnTo>
                <a:lnTo>
                  <a:pt x="28803" y="101757"/>
                </a:lnTo>
                <a:lnTo>
                  <a:pt x="32644" y="123824"/>
                </a:lnTo>
                <a:lnTo>
                  <a:pt x="38404" y="123824"/>
                </a:lnTo>
                <a:lnTo>
                  <a:pt x="43205" y="122880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2583515" y="7526228"/>
            <a:ext cx="10561" cy="34549"/>
          </a:xfrm>
          <a:custGeom>
            <a:avLst/>
            <a:gdLst/>
            <a:ahLst/>
            <a:cxnLst/>
            <a:rect l="l" t="t" r="r" b="b"/>
            <a:pathLst>
              <a:path w="10561" h="34549">
                <a:moveTo>
                  <a:pt x="4800" y="10546"/>
                </a:moveTo>
                <a:lnTo>
                  <a:pt x="3840" y="7680"/>
                </a:lnTo>
                <a:lnTo>
                  <a:pt x="2880" y="5760"/>
                </a:lnTo>
                <a:lnTo>
                  <a:pt x="1920" y="2880"/>
                </a:lnTo>
                <a:lnTo>
                  <a:pt x="960" y="0"/>
                </a:lnTo>
                <a:lnTo>
                  <a:pt x="0" y="33604"/>
                </a:lnTo>
                <a:lnTo>
                  <a:pt x="4800" y="34549"/>
                </a:lnTo>
                <a:lnTo>
                  <a:pt x="10561" y="34549"/>
                </a:lnTo>
                <a:lnTo>
                  <a:pt x="6720" y="12481"/>
                </a:lnTo>
                <a:lnTo>
                  <a:pt x="4800" y="10546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2702554" y="7472461"/>
            <a:ext cx="79674" cy="118079"/>
          </a:xfrm>
          <a:custGeom>
            <a:avLst/>
            <a:gdLst/>
            <a:ahLst/>
            <a:cxnLst/>
            <a:rect l="l" t="t" r="r" b="b"/>
            <a:pathLst>
              <a:path w="79674" h="118079">
                <a:moveTo>
                  <a:pt x="38404" y="88315"/>
                </a:moveTo>
                <a:lnTo>
                  <a:pt x="50871" y="88315"/>
                </a:lnTo>
                <a:lnTo>
                  <a:pt x="55671" y="87370"/>
                </a:lnTo>
                <a:lnTo>
                  <a:pt x="59512" y="85435"/>
                </a:lnTo>
                <a:lnTo>
                  <a:pt x="64328" y="83515"/>
                </a:lnTo>
                <a:lnTo>
                  <a:pt x="68153" y="80650"/>
                </a:lnTo>
                <a:lnTo>
                  <a:pt x="71033" y="76809"/>
                </a:lnTo>
                <a:lnTo>
                  <a:pt x="73914" y="71993"/>
                </a:lnTo>
                <a:lnTo>
                  <a:pt x="75834" y="67208"/>
                </a:lnTo>
                <a:lnTo>
                  <a:pt x="76794" y="62407"/>
                </a:lnTo>
                <a:lnTo>
                  <a:pt x="78714" y="56647"/>
                </a:lnTo>
                <a:lnTo>
                  <a:pt x="79674" y="49926"/>
                </a:lnTo>
                <a:lnTo>
                  <a:pt x="79674" y="37444"/>
                </a:lnTo>
                <a:lnTo>
                  <a:pt x="78714" y="31683"/>
                </a:lnTo>
                <a:lnTo>
                  <a:pt x="77754" y="26883"/>
                </a:lnTo>
                <a:lnTo>
                  <a:pt x="76794" y="21122"/>
                </a:lnTo>
                <a:lnTo>
                  <a:pt x="74874" y="16322"/>
                </a:lnTo>
                <a:lnTo>
                  <a:pt x="71993" y="12481"/>
                </a:lnTo>
                <a:lnTo>
                  <a:pt x="69113" y="8641"/>
                </a:lnTo>
                <a:lnTo>
                  <a:pt x="66233" y="5760"/>
                </a:lnTo>
                <a:lnTo>
                  <a:pt x="62392" y="3840"/>
                </a:lnTo>
                <a:lnTo>
                  <a:pt x="57607" y="960"/>
                </a:lnTo>
                <a:lnTo>
                  <a:pt x="52806" y="0"/>
                </a:lnTo>
                <a:lnTo>
                  <a:pt x="42245" y="0"/>
                </a:lnTo>
                <a:lnTo>
                  <a:pt x="39364" y="960"/>
                </a:lnTo>
                <a:lnTo>
                  <a:pt x="37444" y="1920"/>
                </a:lnTo>
                <a:lnTo>
                  <a:pt x="34564" y="2880"/>
                </a:lnTo>
                <a:lnTo>
                  <a:pt x="32644" y="3840"/>
                </a:lnTo>
                <a:lnTo>
                  <a:pt x="29763" y="4800"/>
                </a:lnTo>
                <a:lnTo>
                  <a:pt x="27843" y="6720"/>
                </a:lnTo>
                <a:lnTo>
                  <a:pt x="25923" y="7680"/>
                </a:lnTo>
                <a:lnTo>
                  <a:pt x="23042" y="9601"/>
                </a:lnTo>
                <a:lnTo>
                  <a:pt x="21122" y="12481"/>
                </a:lnTo>
                <a:lnTo>
                  <a:pt x="19202" y="14401"/>
                </a:lnTo>
                <a:lnTo>
                  <a:pt x="19202" y="3840"/>
                </a:lnTo>
                <a:lnTo>
                  <a:pt x="18242" y="3840"/>
                </a:lnTo>
                <a:lnTo>
                  <a:pt x="18242" y="2880"/>
                </a:lnTo>
                <a:lnTo>
                  <a:pt x="17282" y="2880"/>
                </a:lnTo>
                <a:lnTo>
                  <a:pt x="16322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16159"/>
                </a:lnTo>
                <a:lnTo>
                  <a:pt x="960" y="116159"/>
                </a:lnTo>
                <a:lnTo>
                  <a:pt x="960" y="117119"/>
                </a:lnTo>
                <a:lnTo>
                  <a:pt x="2880" y="117119"/>
                </a:lnTo>
                <a:lnTo>
                  <a:pt x="3840" y="118079"/>
                </a:lnTo>
                <a:lnTo>
                  <a:pt x="19202" y="118079"/>
                </a:lnTo>
                <a:lnTo>
                  <a:pt x="20162" y="117119"/>
                </a:lnTo>
                <a:lnTo>
                  <a:pt x="21122" y="117119"/>
                </a:lnTo>
                <a:lnTo>
                  <a:pt x="22082" y="116159"/>
                </a:lnTo>
                <a:lnTo>
                  <a:pt x="22082" y="77754"/>
                </a:lnTo>
                <a:lnTo>
                  <a:pt x="24003" y="79674"/>
                </a:lnTo>
                <a:lnTo>
                  <a:pt x="25923" y="81594"/>
                </a:lnTo>
                <a:lnTo>
                  <a:pt x="27843" y="82555"/>
                </a:lnTo>
                <a:lnTo>
                  <a:pt x="29763" y="83515"/>
                </a:lnTo>
                <a:lnTo>
                  <a:pt x="31683" y="66248"/>
                </a:lnTo>
                <a:lnTo>
                  <a:pt x="28803" y="64312"/>
                </a:lnTo>
                <a:lnTo>
                  <a:pt x="25923" y="61447"/>
                </a:lnTo>
                <a:lnTo>
                  <a:pt x="22082" y="57607"/>
                </a:lnTo>
                <a:lnTo>
                  <a:pt x="22082" y="31683"/>
                </a:lnTo>
                <a:lnTo>
                  <a:pt x="24003" y="28803"/>
                </a:lnTo>
                <a:lnTo>
                  <a:pt x="25923" y="26883"/>
                </a:lnTo>
                <a:lnTo>
                  <a:pt x="27843" y="25923"/>
                </a:lnTo>
                <a:lnTo>
                  <a:pt x="28803" y="24003"/>
                </a:lnTo>
                <a:lnTo>
                  <a:pt x="30723" y="23042"/>
                </a:lnTo>
                <a:lnTo>
                  <a:pt x="31683" y="22082"/>
                </a:lnTo>
                <a:lnTo>
                  <a:pt x="33604" y="21122"/>
                </a:lnTo>
                <a:lnTo>
                  <a:pt x="35524" y="20162"/>
                </a:lnTo>
                <a:lnTo>
                  <a:pt x="36484" y="19202"/>
                </a:lnTo>
                <a:lnTo>
                  <a:pt x="44150" y="19202"/>
                </a:lnTo>
                <a:lnTo>
                  <a:pt x="46085" y="20162"/>
                </a:lnTo>
                <a:lnTo>
                  <a:pt x="47990" y="21122"/>
                </a:lnTo>
                <a:lnTo>
                  <a:pt x="49926" y="23042"/>
                </a:lnTo>
                <a:lnTo>
                  <a:pt x="51831" y="24963"/>
                </a:lnTo>
                <a:lnTo>
                  <a:pt x="52806" y="26883"/>
                </a:lnTo>
                <a:lnTo>
                  <a:pt x="53766" y="29763"/>
                </a:lnTo>
                <a:lnTo>
                  <a:pt x="54711" y="31683"/>
                </a:lnTo>
                <a:lnTo>
                  <a:pt x="55671" y="35524"/>
                </a:lnTo>
                <a:lnTo>
                  <a:pt x="55671" y="38404"/>
                </a:lnTo>
                <a:lnTo>
                  <a:pt x="56647" y="41285"/>
                </a:lnTo>
                <a:lnTo>
                  <a:pt x="56647" y="48006"/>
                </a:lnTo>
                <a:lnTo>
                  <a:pt x="55671" y="50886"/>
                </a:lnTo>
                <a:lnTo>
                  <a:pt x="55671" y="53766"/>
                </a:lnTo>
                <a:lnTo>
                  <a:pt x="54711" y="56647"/>
                </a:lnTo>
                <a:lnTo>
                  <a:pt x="53766" y="59527"/>
                </a:lnTo>
                <a:lnTo>
                  <a:pt x="52806" y="61447"/>
                </a:lnTo>
                <a:lnTo>
                  <a:pt x="50871" y="64312"/>
                </a:lnTo>
                <a:lnTo>
                  <a:pt x="49926" y="66248"/>
                </a:lnTo>
                <a:lnTo>
                  <a:pt x="47045" y="67208"/>
                </a:lnTo>
                <a:lnTo>
                  <a:pt x="45125" y="69128"/>
                </a:lnTo>
                <a:lnTo>
                  <a:pt x="43205" y="70088"/>
                </a:lnTo>
                <a:lnTo>
                  <a:pt x="37444" y="70088"/>
                </a:lnTo>
                <a:lnTo>
                  <a:pt x="34564" y="69128"/>
                </a:lnTo>
                <a:lnTo>
                  <a:pt x="35524" y="86395"/>
                </a:lnTo>
                <a:lnTo>
                  <a:pt x="36484" y="87370"/>
                </a:lnTo>
                <a:lnTo>
                  <a:pt x="38404" y="88315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2732318" y="7538709"/>
            <a:ext cx="5760" cy="20147"/>
          </a:xfrm>
          <a:custGeom>
            <a:avLst/>
            <a:gdLst/>
            <a:ahLst/>
            <a:cxnLst/>
            <a:rect l="l" t="t" r="r" b="b"/>
            <a:pathLst>
              <a:path w="5760" h="20147">
                <a:moveTo>
                  <a:pt x="0" y="17266"/>
                </a:moveTo>
                <a:lnTo>
                  <a:pt x="1920" y="19187"/>
                </a:lnTo>
                <a:lnTo>
                  <a:pt x="3840" y="20147"/>
                </a:lnTo>
                <a:lnTo>
                  <a:pt x="5760" y="20147"/>
                </a:lnTo>
                <a:lnTo>
                  <a:pt x="4800" y="2880"/>
                </a:lnTo>
                <a:lnTo>
                  <a:pt x="1920" y="0"/>
                </a:lnTo>
                <a:lnTo>
                  <a:pt x="0" y="17266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2799511" y="7436952"/>
            <a:ext cx="22082" cy="122880"/>
          </a:xfrm>
          <a:custGeom>
            <a:avLst/>
            <a:gdLst/>
            <a:ahLst/>
            <a:cxnLst/>
            <a:rect l="l" t="t" r="r" b="b"/>
            <a:pathLst>
              <a:path w="22082" h="122880">
                <a:moveTo>
                  <a:pt x="960" y="120944"/>
                </a:moveTo>
                <a:lnTo>
                  <a:pt x="1920" y="121904"/>
                </a:lnTo>
                <a:lnTo>
                  <a:pt x="5760" y="121904"/>
                </a:lnTo>
                <a:lnTo>
                  <a:pt x="7680" y="122880"/>
                </a:lnTo>
                <a:lnTo>
                  <a:pt x="15361" y="122880"/>
                </a:lnTo>
                <a:lnTo>
                  <a:pt x="16322" y="121904"/>
                </a:lnTo>
                <a:lnTo>
                  <a:pt x="20162" y="121904"/>
                </a:lnTo>
                <a:lnTo>
                  <a:pt x="21122" y="120944"/>
                </a:lnTo>
                <a:lnTo>
                  <a:pt x="22082" y="120944"/>
                </a:lnTo>
                <a:lnTo>
                  <a:pt x="22082" y="1904"/>
                </a:lnTo>
                <a:lnTo>
                  <a:pt x="21122" y="960"/>
                </a:lnTo>
                <a:lnTo>
                  <a:pt x="20162" y="960"/>
                </a:lnTo>
                <a:lnTo>
                  <a:pt x="19202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04"/>
                </a:lnTo>
                <a:lnTo>
                  <a:pt x="0" y="1904"/>
                </a:lnTo>
                <a:lnTo>
                  <a:pt x="0" y="119984"/>
                </a:lnTo>
                <a:lnTo>
                  <a:pt x="960" y="120944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2861904" y="7540614"/>
            <a:ext cx="11521" cy="20162"/>
          </a:xfrm>
          <a:custGeom>
            <a:avLst/>
            <a:gdLst/>
            <a:ahLst/>
            <a:cxnLst/>
            <a:rect l="l" t="t" r="r" b="b"/>
            <a:pathLst>
              <a:path w="11521" h="20162">
                <a:moveTo>
                  <a:pt x="6720" y="4815"/>
                </a:moveTo>
                <a:lnTo>
                  <a:pt x="3840" y="3840"/>
                </a:lnTo>
                <a:lnTo>
                  <a:pt x="1920" y="1935"/>
                </a:lnTo>
                <a:lnTo>
                  <a:pt x="0" y="0"/>
                </a:lnTo>
                <a:lnTo>
                  <a:pt x="1920" y="20162"/>
                </a:lnTo>
                <a:lnTo>
                  <a:pt x="11521" y="20162"/>
                </a:lnTo>
                <a:lnTo>
                  <a:pt x="10561" y="4815"/>
                </a:lnTo>
                <a:lnTo>
                  <a:pt x="6720" y="4815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2838876" y="7472461"/>
            <a:ext cx="71993" cy="88315"/>
          </a:xfrm>
          <a:custGeom>
            <a:avLst/>
            <a:gdLst/>
            <a:ahLst/>
            <a:cxnLst/>
            <a:rect l="l" t="t" r="r" b="b"/>
            <a:pathLst>
              <a:path w="71993" h="88315">
                <a:moveTo>
                  <a:pt x="55671" y="86395"/>
                </a:moveTo>
                <a:lnTo>
                  <a:pt x="57591" y="86395"/>
                </a:lnTo>
                <a:lnTo>
                  <a:pt x="58552" y="87370"/>
                </a:lnTo>
                <a:lnTo>
                  <a:pt x="67193" y="87370"/>
                </a:lnTo>
                <a:lnTo>
                  <a:pt x="68153" y="86395"/>
                </a:lnTo>
                <a:lnTo>
                  <a:pt x="71033" y="86395"/>
                </a:lnTo>
                <a:lnTo>
                  <a:pt x="71033" y="85435"/>
                </a:lnTo>
                <a:lnTo>
                  <a:pt x="71993" y="85435"/>
                </a:lnTo>
                <a:lnTo>
                  <a:pt x="71993" y="21122"/>
                </a:lnTo>
                <a:lnTo>
                  <a:pt x="70073" y="17282"/>
                </a:lnTo>
                <a:lnTo>
                  <a:pt x="69113" y="13441"/>
                </a:lnTo>
                <a:lnTo>
                  <a:pt x="67193" y="9601"/>
                </a:lnTo>
                <a:lnTo>
                  <a:pt x="64312" y="7680"/>
                </a:lnTo>
                <a:lnTo>
                  <a:pt x="61432" y="4800"/>
                </a:lnTo>
                <a:lnTo>
                  <a:pt x="57591" y="2880"/>
                </a:lnTo>
                <a:lnTo>
                  <a:pt x="53751" y="1920"/>
                </a:lnTo>
                <a:lnTo>
                  <a:pt x="48950" y="960"/>
                </a:lnTo>
                <a:lnTo>
                  <a:pt x="44150" y="0"/>
                </a:lnTo>
                <a:lnTo>
                  <a:pt x="30708" y="0"/>
                </a:lnTo>
                <a:lnTo>
                  <a:pt x="27828" y="960"/>
                </a:lnTo>
                <a:lnTo>
                  <a:pt x="23987" y="1920"/>
                </a:lnTo>
                <a:lnTo>
                  <a:pt x="21107" y="1920"/>
                </a:lnTo>
                <a:lnTo>
                  <a:pt x="18242" y="2880"/>
                </a:lnTo>
                <a:lnTo>
                  <a:pt x="15361" y="3840"/>
                </a:lnTo>
                <a:lnTo>
                  <a:pt x="13426" y="4800"/>
                </a:lnTo>
                <a:lnTo>
                  <a:pt x="11521" y="5760"/>
                </a:lnTo>
                <a:lnTo>
                  <a:pt x="8641" y="6720"/>
                </a:lnTo>
                <a:lnTo>
                  <a:pt x="7680" y="7680"/>
                </a:lnTo>
                <a:lnTo>
                  <a:pt x="6720" y="8641"/>
                </a:lnTo>
                <a:lnTo>
                  <a:pt x="5745" y="9601"/>
                </a:lnTo>
                <a:lnTo>
                  <a:pt x="5745" y="10561"/>
                </a:lnTo>
                <a:lnTo>
                  <a:pt x="4800" y="11521"/>
                </a:lnTo>
                <a:lnTo>
                  <a:pt x="4800" y="21122"/>
                </a:lnTo>
                <a:lnTo>
                  <a:pt x="5745" y="22082"/>
                </a:lnTo>
                <a:lnTo>
                  <a:pt x="5745" y="23042"/>
                </a:lnTo>
                <a:lnTo>
                  <a:pt x="6720" y="24003"/>
                </a:lnTo>
                <a:lnTo>
                  <a:pt x="7680" y="24963"/>
                </a:lnTo>
                <a:lnTo>
                  <a:pt x="9585" y="24963"/>
                </a:lnTo>
                <a:lnTo>
                  <a:pt x="10561" y="24003"/>
                </a:lnTo>
                <a:lnTo>
                  <a:pt x="12466" y="24003"/>
                </a:lnTo>
                <a:lnTo>
                  <a:pt x="13426" y="23042"/>
                </a:lnTo>
                <a:lnTo>
                  <a:pt x="15361" y="22082"/>
                </a:lnTo>
                <a:lnTo>
                  <a:pt x="18242" y="21122"/>
                </a:lnTo>
                <a:lnTo>
                  <a:pt x="20147" y="20162"/>
                </a:lnTo>
                <a:lnTo>
                  <a:pt x="23027" y="19202"/>
                </a:lnTo>
                <a:lnTo>
                  <a:pt x="25923" y="18242"/>
                </a:lnTo>
                <a:lnTo>
                  <a:pt x="28788" y="17282"/>
                </a:lnTo>
                <a:lnTo>
                  <a:pt x="42230" y="17282"/>
                </a:lnTo>
                <a:lnTo>
                  <a:pt x="44150" y="18242"/>
                </a:lnTo>
                <a:lnTo>
                  <a:pt x="46070" y="19202"/>
                </a:lnTo>
                <a:lnTo>
                  <a:pt x="47030" y="20162"/>
                </a:lnTo>
                <a:lnTo>
                  <a:pt x="47990" y="22082"/>
                </a:lnTo>
                <a:lnTo>
                  <a:pt x="48950" y="23042"/>
                </a:lnTo>
                <a:lnTo>
                  <a:pt x="49911" y="24963"/>
                </a:lnTo>
                <a:lnTo>
                  <a:pt x="49911" y="26883"/>
                </a:lnTo>
                <a:lnTo>
                  <a:pt x="50871" y="28803"/>
                </a:lnTo>
                <a:lnTo>
                  <a:pt x="50871" y="36484"/>
                </a:lnTo>
                <a:lnTo>
                  <a:pt x="29748" y="36484"/>
                </a:lnTo>
                <a:lnTo>
                  <a:pt x="23987" y="37444"/>
                </a:lnTo>
                <a:lnTo>
                  <a:pt x="19202" y="39364"/>
                </a:lnTo>
                <a:lnTo>
                  <a:pt x="14401" y="40325"/>
                </a:lnTo>
                <a:lnTo>
                  <a:pt x="11521" y="43205"/>
                </a:lnTo>
                <a:lnTo>
                  <a:pt x="7680" y="45125"/>
                </a:lnTo>
                <a:lnTo>
                  <a:pt x="4800" y="48006"/>
                </a:lnTo>
                <a:lnTo>
                  <a:pt x="2880" y="50886"/>
                </a:lnTo>
                <a:lnTo>
                  <a:pt x="960" y="54726"/>
                </a:lnTo>
                <a:lnTo>
                  <a:pt x="0" y="58567"/>
                </a:lnTo>
                <a:lnTo>
                  <a:pt x="0" y="67208"/>
                </a:lnTo>
                <a:lnTo>
                  <a:pt x="960" y="71033"/>
                </a:lnTo>
                <a:lnTo>
                  <a:pt x="2880" y="73929"/>
                </a:lnTo>
                <a:lnTo>
                  <a:pt x="3840" y="77754"/>
                </a:lnTo>
                <a:lnTo>
                  <a:pt x="5745" y="79674"/>
                </a:lnTo>
                <a:lnTo>
                  <a:pt x="8641" y="82555"/>
                </a:lnTo>
                <a:lnTo>
                  <a:pt x="11521" y="84475"/>
                </a:lnTo>
                <a:lnTo>
                  <a:pt x="14401" y="85435"/>
                </a:lnTo>
                <a:lnTo>
                  <a:pt x="17266" y="87370"/>
                </a:lnTo>
                <a:lnTo>
                  <a:pt x="21107" y="88315"/>
                </a:lnTo>
                <a:lnTo>
                  <a:pt x="24947" y="88315"/>
                </a:lnTo>
                <a:lnTo>
                  <a:pt x="23027" y="68153"/>
                </a:lnTo>
                <a:lnTo>
                  <a:pt x="22082" y="65288"/>
                </a:lnTo>
                <a:lnTo>
                  <a:pt x="22082" y="58567"/>
                </a:lnTo>
                <a:lnTo>
                  <a:pt x="23027" y="57607"/>
                </a:lnTo>
                <a:lnTo>
                  <a:pt x="23987" y="55686"/>
                </a:lnTo>
                <a:lnTo>
                  <a:pt x="24947" y="54726"/>
                </a:lnTo>
                <a:lnTo>
                  <a:pt x="26868" y="53766"/>
                </a:lnTo>
                <a:lnTo>
                  <a:pt x="27828" y="52806"/>
                </a:lnTo>
                <a:lnTo>
                  <a:pt x="30708" y="51846"/>
                </a:lnTo>
                <a:lnTo>
                  <a:pt x="32628" y="50886"/>
                </a:lnTo>
                <a:lnTo>
                  <a:pt x="35509" y="50886"/>
                </a:lnTo>
                <a:lnTo>
                  <a:pt x="38389" y="49926"/>
                </a:lnTo>
                <a:lnTo>
                  <a:pt x="50871" y="49926"/>
                </a:lnTo>
                <a:lnTo>
                  <a:pt x="50871" y="63367"/>
                </a:lnTo>
                <a:lnTo>
                  <a:pt x="47990" y="66248"/>
                </a:lnTo>
                <a:lnTo>
                  <a:pt x="45110" y="69128"/>
                </a:lnTo>
                <a:lnTo>
                  <a:pt x="42230" y="70088"/>
                </a:lnTo>
                <a:lnTo>
                  <a:pt x="39349" y="71993"/>
                </a:lnTo>
                <a:lnTo>
                  <a:pt x="37429" y="72969"/>
                </a:lnTo>
                <a:lnTo>
                  <a:pt x="33588" y="72969"/>
                </a:lnTo>
                <a:lnTo>
                  <a:pt x="34549" y="88315"/>
                </a:lnTo>
                <a:lnTo>
                  <a:pt x="38389" y="87370"/>
                </a:lnTo>
                <a:lnTo>
                  <a:pt x="43190" y="85435"/>
                </a:lnTo>
                <a:lnTo>
                  <a:pt x="47030" y="83515"/>
                </a:lnTo>
                <a:lnTo>
                  <a:pt x="50871" y="80650"/>
                </a:lnTo>
                <a:lnTo>
                  <a:pt x="53751" y="77754"/>
                </a:lnTo>
                <a:lnTo>
                  <a:pt x="53751" y="85435"/>
                </a:lnTo>
                <a:lnTo>
                  <a:pt x="54711" y="85435"/>
                </a:lnTo>
                <a:lnTo>
                  <a:pt x="54711" y="86395"/>
                </a:lnTo>
                <a:lnTo>
                  <a:pt x="55671" y="86395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2932953" y="7472461"/>
            <a:ext cx="75834" cy="87370"/>
          </a:xfrm>
          <a:custGeom>
            <a:avLst/>
            <a:gdLst/>
            <a:ahLst/>
            <a:cxnLst/>
            <a:rect l="l" t="t" r="r" b="b"/>
            <a:pathLst>
              <a:path w="75834" h="87370">
                <a:moveTo>
                  <a:pt x="960" y="84475"/>
                </a:moveTo>
                <a:lnTo>
                  <a:pt x="960" y="85435"/>
                </a:lnTo>
                <a:lnTo>
                  <a:pt x="1920" y="86395"/>
                </a:lnTo>
                <a:lnTo>
                  <a:pt x="5760" y="86395"/>
                </a:lnTo>
                <a:lnTo>
                  <a:pt x="7680" y="87370"/>
                </a:lnTo>
                <a:lnTo>
                  <a:pt x="15361" y="87370"/>
                </a:lnTo>
                <a:lnTo>
                  <a:pt x="17266" y="86395"/>
                </a:lnTo>
                <a:lnTo>
                  <a:pt x="20147" y="86395"/>
                </a:lnTo>
                <a:lnTo>
                  <a:pt x="21107" y="85435"/>
                </a:lnTo>
                <a:lnTo>
                  <a:pt x="22082" y="85435"/>
                </a:lnTo>
                <a:lnTo>
                  <a:pt x="22082" y="84475"/>
                </a:lnTo>
                <a:lnTo>
                  <a:pt x="23042" y="84475"/>
                </a:lnTo>
                <a:lnTo>
                  <a:pt x="23042" y="31683"/>
                </a:lnTo>
                <a:lnTo>
                  <a:pt x="25923" y="27843"/>
                </a:lnTo>
                <a:lnTo>
                  <a:pt x="28788" y="24003"/>
                </a:lnTo>
                <a:lnTo>
                  <a:pt x="31668" y="22082"/>
                </a:lnTo>
                <a:lnTo>
                  <a:pt x="34549" y="20162"/>
                </a:lnTo>
                <a:lnTo>
                  <a:pt x="37429" y="19202"/>
                </a:lnTo>
                <a:lnTo>
                  <a:pt x="42230" y="19202"/>
                </a:lnTo>
                <a:lnTo>
                  <a:pt x="44150" y="20162"/>
                </a:lnTo>
                <a:lnTo>
                  <a:pt x="46070" y="21122"/>
                </a:lnTo>
                <a:lnTo>
                  <a:pt x="47990" y="21122"/>
                </a:lnTo>
                <a:lnTo>
                  <a:pt x="48950" y="23042"/>
                </a:lnTo>
                <a:lnTo>
                  <a:pt x="49911" y="24003"/>
                </a:lnTo>
                <a:lnTo>
                  <a:pt x="50871" y="25923"/>
                </a:lnTo>
                <a:lnTo>
                  <a:pt x="51831" y="27843"/>
                </a:lnTo>
                <a:lnTo>
                  <a:pt x="52791" y="29763"/>
                </a:lnTo>
                <a:lnTo>
                  <a:pt x="52791" y="31683"/>
                </a:lnTo>
                <a:lnTo>
                  <a:pt x="53751" y="34564"/>
                </a:lnTo>
                <a:lnTo>
                  <a:pt x="53751" y="85435"/>
                </a:lnTo>
                <a:lnTo>
                  <a:pt x="54711" y="85435"/>
                </a:lnTo>
                <a:lnTo>
                  <a:pt x="54711" y="86395"/>
                </a:lnTo>
                <a:lnTo>
                  <a:pt x="58552" y="86395"/>
                </a:lnTo>
                <a:lnTo>
                  <a:pt x="60472" y="87370"/>
                </a:lnTo>
                <a:lnTo>
                  <a:pt x="68153" y="87370"/>
                </a:lnTo>
                <a:lnTo>
                  <a:pt x="70073" y="86395"/>
                </a:lnTo>
                <a:lnTo>
                  <a:pt x="72953" y="86395"/>
                </a:lnTo>
                <a:lnTo>
                  <a:pt x="73914" y="85435"/>
                </a:lnTo>
                <a:lnTo>
                  <a:pt x="74874" y="85435"/>
                </a:lnTo>
                <a:lnTo>
                  <a:pt x="74874" y="84475"/>
                </a:lnTo>
                <a:lnTo>
                  <a:pt x="75834" y="84475"/>
                </a:lnTo>
                <a:lnTo>
                  <a:pt x="75834" y="29763"/>
                </a:lnTo>
                <a:lnTo>
                  <a:pt x="74874" y="24963"/>
                </a:lnTo>
                <a:lnTo>
                  <a:pt x="73914" y="20162"/>
                </a:lnTo>
                <a:lnTo>
                  <a:pt x="72953" y="16322"/>
                </a:lnTo>
                <a:lnTo>
                  <a:pt x="71033" y="12481"/>
                </a:lnTo>
                <a:lnTo>
                  <a:pt x="69113" y="9601"/>
                </a:lnTo>
                <a:lnTo>
                  <a:pt x="67193" y="6720"/>
                </a:lnTo>
                <a:lnTo>
                  <a:pt x="64312" y="4800"/>
                </a:lnTo>
                <a:lnTo>
                  <a:pt x="60472" y="2880"/>
                </a:lnTo>
                <a:lnTo>
                  <a:pt x="56631" y="960"/>
                </a:lnTo>
                <a:lnTo>
                  <a:pt x="51831" y="0"/>
                </a:lnTo>
                <a:lnTo>
                  <a:pt x="41269" y="0"/>
                </a:lnTo>
                <a:lnTo>
                  <a:pt x="37429" y="960"/>
                </a:lnTo>
                <a:lnTo>
                  <a:pt x="32628" y="3840"/>
                </a:lnTo>
                <a:lnTo>
                  <a:pt x="27828" y="5760"/>
                </a:lnTo>
                <a:lnTo>
                  <a:pt x="23987" y="9601"/>
                </a:lnTo>
                <a:lnTo>
                  <a:pt x="19202" y="14401"/>
                </a:lnTo>
                <a:lnTo>
                  <a:pt x="19202" y="3840"/>
                </a:lnTo>
                <a:lnTo>
                  <a:pt x="18242" y="2880"/>
                </a:lnTo>
                <a:lnTo>
                  <a:pt x="17266" y="2880"/>
                </a:lnTo>
                <a:lnTo>
                  <a:pt x="16306" y="1920"/>
                </a:lnTo>
                <a:lnTo>
                  <a:pt x="2880" y="1920"/>
                </a:lnTo>
                <a:lnTo>
                  <a:pt x="288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84475"/>
                </a:lnTo>
                <a:lnTo>
                  <a:pt x="960" y="84475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3019348" y="7453259"/>
            <a:ext cx="55671" cy="107518"/>
          </a:xfrm>
          <a:custGeom>
            <a:avLst/>
            <a:gdLst/>
            <a:ahLst/>
            <a:cxnLst/>
            <a:rect l="l" t="t" r="r" b="b"/>
            <a:pathLst>
              <a:path w="55671" h="107518">
                <a:moveTo>
                  <a:pt x="52791" y="39364"/>
                </a:moveTo>
                <a:lnTo>
                  <a:pt x="53751" y="39364"/>
                </a:lnTo>
                <a:lnTo>
                  <a:pt x="54711" y="38404"/>
                </a:lnTo>
                <a:lnTo>
                  <a:pt x="54711" y="37444"/>
                </a:lnTo>
                <a:lnTo>
                  <a:pt x="55671" y="35524"/>
                </a:lnTo>
                <a:lnTo>
                  <a:pt x="55671" y="24002"/>
                </a:lnTo>
                <a:lnTo>
                  <a:pt x="54711" y="23042"/>
                </a:lnTo>
                <a:lnTo>
                  <a:pt x="54711" y="22082"/>
                </a:lnTo>
                <a:lnTo>
                  <a:pt x="53751" y="22082"/>
                </a:lnTo>
                <a:lnTo>
                  <a:pt x="53751" y="21122"/>
                </a:lnTo>
                <a:lnTo>
                  <a:pt x="35509" y="21122"/>
                </a:lnTo>
                <a:lnTo>
                  <a:pt x="35509" y="2880"/>
                </a:lnTo>
                <a:lnTo>
                  <a:pt x="34564" y="1935"/>
                </a:lnTo>
                <a:lnTo>
                  <a:pt x="33604" y="960"/>
                </a:lnTo>
                <a:lnTo>
                  <a:pt x="31668" y="960"/>
                </a:lnTo>
                <a:lnTo>
                  <a:pt x="30723" y="0"/>
                </a:lnTo>
                <a:lnTo>
                  <a:pt x="19202" y="0"/>
                </a:lnTo>
                <a:lnTo>
                  <a:pt x="17282" y="960"/>
                </a:lnTo>
                <a:lnTo>
                  <a:pt x="14401" y="960"/>
                </a:lnTo>
                <a:lnTo>
                  <a:pt x="13441" y="1935"/>
                </a:lnTo>
                <a:lnTo>
                  <a:pt x="13441" y="21122"/>
                </a:lnTo>
                <a:lnTo>
                  <a:pt x="2880" y="21122"/>
                </a:lnTo>
                <a:lnTo>
                  <a:pt x="1920" y="22082"/>
                </a:lnTo>
                <a:lnTo>
                  <a:pt x="960" y="22082"/>
                </a:lnTo>
                <a:lnTo>
                  <a:pt x="960" y="24963"/>
                </a:lnTo>
                <a:lnTo>
                  <a:pt x="0" y="25923"/>
                </a:lnTo>
                <a:lnTo>
                  <a:pt x="0" y="33604"/>
                </a:lnTo>
                <a:lnTo>
                  <a:pt x="960" y="35524"/>
                </a:lnTo>
                <a:lnTo>
                  <a:pt x="960" y="37444"/>
                </a:lnTo>
                <a:lnTo>
                  <a:pt x="1920" y="38404"/>
                </a:lnTo>
                <a:lnTo>
                  <a:pt x="2880" y="39364"/>
                </a:lnTo>
                <a:lnTo>
                  <a:pt x="13441" y="39364"/>
                </a:lnTo>
                <a:lnTo>
                  <a:pt x="13441" y="88331"/>
                </a:lnTo>
                <a:lnTo>
                  <a:pt x="14401" y="92171"/>
                </a:lnTo>
                <a:lnTo>
                  <a:pt x="15361" y="95036"/>
                </a:lnTo>
                <a:lnTo>
                  <a:pt x="17282" y="98877"/>
                </a:lnTo>
                <a:lnTo>
                  <a:pt x="19202" y="100797"/>
                </a:lnTo>
                <a:lnTo>
                  <a:pt x="21107" y="102717"/>
                </a:lnTo>
                <a:lnTo>
                  <a:pt x="24002" y="104637"/>
                </a:lnTo>
                <a:lnTo>
                  <a:pt x="26883" y="105597"/>
                </a:lnTo>
                <a:lnTo>
                  <a:pt x="30723" y="106573"/>
                </a:lnTo>
                <a:lnTo>
                  <a:pt x="34564" y="107518"/>
                </a:lnTo>
                <a:lnTo>
                  <a:pt x="45110" y="107518"/>
                </a:lnTo>
                <a:lnTo>
                  <a:pt x="47030" y="106573"/>
                </a:lnTo>
                <a:lnTo>
                  <a:pt x="49911" y="106573"/>
                </a:lnTo>
                <a:lnTo>
                  <a:pt x="50871" y="105597"/>
                </a:lnTo>
                <a:lnTo>
                  <a:pt x="51831" y="105597"/>
                </a:lnTo>
                <a:lnTo>
                  <a:pt x="52791" y="104637"/>
                </a:lnTo>
                <a:lnTo>
                  <a:pt x="53751" y="104637"/>
                </a:lnTo>
                <a:lnTo>
                  <a:pt x="53751" y="103677"/>
                </a:lnTo>
                <a:lnTo>
                  <a:pt x="54711" y="103677"/>
                </a:lnTo>
                <a:lnTo>
                  <a:pt x="54711" y="102717"/>
                </a:lnTo>
                <a:lnTo>
                  <a:pt x="55671" y="100797"/>
                </a:lnTo>
                <a:lnTo>
                  <a:pt x="55671" y="89291"/>
                </a:lnTo>
                <a:lnTo>
                  <a:pt x="54711" y="88331"/>
                </a:lnTo>
                <a:lnTo>
                  <a:pt x="54711" y="87355"/>
                </a:lnTo>
                <a:lnTo>
                  <a:pt x="50871" y="87355"/>
                </a:lnTo>
                <a:lnTo>
                  <a:pt x="49911" y="88331"/>
                </a:lnTo>
                <a:lnTo>
                  <a:pt x="47990" y="88331"/>
                </a:lnTo>
                <a:lnTo>
                  <a:pt x="47030" y="89291"/>
                </a:lnTo>
                <a:lnTo>
                  <a:pt x="41285" y="89291"/>
                </a:lnTo>
                <a:lnTo>
                  <a:pt x="38389" y="88331"/>
                </a:lnTo>
                <a:lnTo>
                  <a:pt x="37444" y="85450"/>
                </a:lnTo>
                <a:lnTo>
                  <a:pt x="35509" y="83515"/>
                </a:lnTo>
                <a:lnTo>
                  <a:pt x="35509" y="39364"/>
                </a:lnTo>
                <a:lnTo>
                  <a:pt x="52791" y="39364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3082701" y="7533909"/>
            <a:ext cx="34564" cy="50871"/>
          </a:xfrm>
          <a:custGeom>
            <a:avLst/>
            <a:gdLst/>
            <a:ahLst/>
            <a:cxnLst/>
            <a:rect l="l" t="t" r="r" b="b"/>
            <a:pathLst>
              <a:path w="34564" h="50871">
                <a:moveTo>
                  <a:pt x="10561" y="23027"/>
                </a:moveTo>
                <a:lnTo>
                  <a:pt x="0" y="47030"/>
                </a:lnTo>
                <a:lnTo>
                  <a:pt x="0" y="49911"/>
                </a:lnTo>
                <a:lnTo>
                  <a:pt x="960" y="49911"/>
                </a:lnTo>
                <a:lnTo>
                  <a:pt x="1920" y="50871"/>
                </a:lnTo>
                <a:lnTo>
                  <a:pt x="10561" y="50871"/>
                </a:lnTo>
                <a:lnTo>
                  <a:pt x="11521" y="49911"/>
                </a:lnTo>
                <a:lnTo>
                  <a:pt x="13441" y="49911"/>
                </a:lnTo>
                <a:lnTo>
                  <a:pt x="14401" y="48950"/>
                </a:lnTo>
                <a:lnTo>
                  <a:pt x="15361" y="48950"/>
                </a:lnTo>
                <a:lnTo>
                  <a:pt x="16322" y="47990"/>
                </a:lnTo>
                <a:lnTo>
                  <a:pt x="27843" y="30708"/>
                </a:lnTo>
                <a:lnTo>
                  <a:pt x="29763" y="28788"/>
                </a:lnTo>
                <a:lnTo>
                  <a:pt x="30723" y="26868"/>
                </a:lnTo>
                <a:lnTo>
                  <a:pt x="30723" y="25923"/>
                </a:lnTo>
                <a:lnTo>
                  <a:pt x="31683" y="23987"/>
                </a:lnTo>
                <a:lnTo>
                  <a:pt x="32644" y="22067"/>
                </a:lnTo>
                <a:lnTo>
                  <a:pt x="33604" y="21107"/>
                </a:lnTo>
                <a:lnTo>
                  <a:pt x="33604" y="19202"/>
                </a:lnTo>
                <a:lnTo>
                  <a:pt x="34564" y="17266"/>
                </a:lnTo>
                <a:lnTo>
                  <a:pt x="34564" y="5760"/>
                </a:lnTo>
                <a:lnTo>
                  <a:pt x="33604" y="3840"/>
                </a:lnTo>
                <a:lnTo>
                  <a:pt x="33604" y="2865"/>
                </a:lnTo>
                <a:lnTo>
                  <a:pt x="32644" y="1920"/>
                </a:lnTo>
                <a:lnTo>
                  <a:pt x="31683" y="960"/>
                </a:lnTo>
                <a:lnTo>
                  <a:pt x="30723" y="960"/>
                </a:lnTo>
                <a:lnTo>
                  <a:pt x="29763" y="0"/>
                </a:lnTo>
                <a:lnTo>
                  <a:pt x="15361" y="0"/>
                </a:lnTo>
                <a:lnTo>
                  <a:pt x="14401" y="960"/>
                </a:lnTo>
                <a:lnTo>
                  <a:pt x="13441" y="960"/>
                </a:lnTo>
                <a:lnTo>
                  <a:pt x="12481" y="1920"/>
                </a:lnTo>
                <a:lnTo>
                  <a:pt x="11521" y="2865"/>
                </a:lnTo>
                <a:lnTo>
                  <a:pt x="11521" y="3840"/>
                </a:lnTo>
                <a:lnTo>
                  <a:pt x="10561" y="5760"/>
                </a:lnTo>
                <a:lnTo>
                  <a:pt x="10561" y="23027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3180618" y="7444633"/>
            <a:ext cx="71033" cy="114223"/>
          </a:xfrm>
          <a:custGeom>
            <a:avLst/>
            <a:gdLst/>
            <a:ahLst/>
            <a:cxnLst/>
            <a:rect l="l" t="t" r="r" b="b"/>
            <a:pathLst>
              <a:path w="71033" h="114223">
                <a:moveTo>
                  <a:pt x="960" y="29748"/>
                </a:moveTo>
                <a:lnTo>
                  <a:pt x="960" y="32628"/>
                </a:lnTo>
                <a:lnTo>
                  <a:pt x="1920" y="33588"/>
                </a:lnTo>
                <a:lnTo>
                  <a:pt x="5760" y="33588"/>
                </a:lnTo>
                <a:lnTo>
                  <a:pt x="6720" y="32628"/>
                </a:lnTo>
                <a:lnTo>
                  <a:pt x="24963" y="22067"/>
                </a:lnTo>
                <a:lnTo>
                  <a:pt x="24963" y="96956"/>
                </a:lnTo>
                <a:lnTo>
                  <a:pt x="1920" y="96956"/>
                </a:lnTo>
                <a:lnTo>
                  <a:pt x="1920" y="98861"/>
                </a:lnTo>
                <a:lnTo>
                  <a:pt x="960" y="98861"/>
                </a:lnTo>
                <a:lnTo>
                  <a:pt x="960" y="112303"/>
                </a:lnTo>
                <a:lnTo>
                  <a:pt x="1920" y="112303"/>
                </a:lnTo>
                <a:lnTo>
                  <a:pt x="1920" y="113263"/>
                </a:lnTo>
                <a:lnTo>
                  <a:pt x="2880" y="113263"/>
                </a:lnTo>
                <a:lnTo>
                  <a:pt x="2880" y="114223"/>
                </a:lnTo>
                <a:lnTo>
                  <a:pt x="68168" y="114223"/>
                </a:lnTo>
                <a:lnTo>
                  <a:pt x="69128" y="113263"/>
                </a:lnTo>
                <a:lnTo>
                  <a:pt x="69128" y="112303"/>
                </a:lnTo>
                <a:lnTo>
                  <a:pt x="70073" y="112303"/>
                </a:lnTo>
                <a:lnTo>
                  <a:pt x="70073" y="108478"/>
                </a:lnTo>
                <a:lnTo>
                  <a:pt x="71033" y="107502"/>
                </a:lnTo>
                <a:lnTo>
                  <a:pt x="71033" y="103662"/>
                </a:lnTo>
                <a:lnTo>
                  <a:pt x="70073" y="102702"/>
                </a:lnTo>
                <a:lnTo>
                  <a:pt x="70073" y="98861"/>
                </a:lnTo>
                <a:lnTo>
                  <a:pt x="69128" y="97917"/>
                </a:lnTo>
                <a:lnTo>
                  <a:pt x="69128" y="96956"/>
                </a:lnTo>
                <a:lnTo>
                  <a:pt x="48006" y="96956"/>
                </a:lnTo>
                <a:lnTo>
                  <a:pt x="48006" y="944"/>
                </a:lnTo>
                <a:lnTo>
                  <a:pt x="47045" y="944"/>
                </a:lnTo>
                <a:lnTo>
                  <a:pt x="47045" y="0"/>
                </a:lnTo>
                <a:lnTo>
                  <a:pt x="28803" y="0"/>
                </a:lnTo>
                <a:lnTo>
                  <a:pt x="28803" y="944"/>
                </a:lnTo>
                <a:lnTo>
                  <a:pt x="27843" y="944"/>
                </a:lnTo>
                <a:lnTo>
                  <a:pt x="3840" y="16306"/>
                </a:lnTo>
                <a:lnTo>
                  <a:pt x="2880" y="17282"/>
                </a:lnTo>
                <a:lnTo>
                  <a:pt x="1920" y="17282"/>
                </a:lnTo>
                <a:lnTo>
                  <a:pt x="1920" y="18227"/>
                </a:lnTo>
                <a:lnTo>
                  <a:pt x="960" y="19187"/>
                </a:lnTo>
                <a:lnTo>
                  <a:pt x="960" y="22067"/>
                </a:lnTo>
                <a:lnTo>
                  <a:pt x="0" y="23027"/>
                </a:lnTo>
                <a:lnTo>
                  <a:pt x="0" y="27828"/>
                </a:lnTo>
                <a:lnTo>
                  <a:pt x="960" y="29748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3288136" y="7447513"/>
            <a:ext cx="57591" cy="113263"/>
          </a:xfrm>
          <a:custGeom>
            <a:avLst/>
            <a:gdLst/>
            <a:ahLst/>
            <a:cxnLst/>
            <a:rect l="l" t="t" r="r" b="b"/>
            <a:pathLst>
              <a:path w="57591" h="113263">
                <a:moveTo>
                  <a:pt x="8641" y="113263"/>
                </a:moveTo>
                <a:lnTo>
                  <a:pt x="24002" y="113263"/>
                </a:lnTo>
                <a:lnTo>
                  <a:pt x="30723" y="112318"/>
                </a:lnTo>
                <a:lnTo>
                  <a:pt x="35524" y="109423"/>
                </a:lnTo>
                <a:lnTo>
                  <a:pt x="41285" y="106542"/>
                </a:lnTo>
                <a:lnTo>
                  <a:pt x="45125" y="102702"/>
                </a:lnTo>
                <a:lnTo>
                  <a:pt x="48966" y="97916"/>
                </a:lnTo>
                <a:lnTo>
                  <a:pt x="51846" y="92156"/>
                </a:lnTo>
                <a:lnTo>
                  <a:pt x="54726" y="86395"/>
                </a:lnTo>
                <a:lnTo>
                  <a:pt x="55686" y="78714"/>
                </a:lnTo>
                <a:lnTo>
                  <a:pt x="57591" y="71033"/>
                </a:lnTo>
                <a:lnTo>
                  <a:pt x="57591" y="36469"/>
                </a:lnTo>
                <a:lnTo>
                  <a:pt x="56631" y="29748"/>
                </a:lnTo>
                <a:lnTo>
                  <a:pt x="54726" y="22067"/>
                </a:lnTo>
                <a:lnTo>
                  <a:pt x="52791" y="16306"/>
                </a:lnTo>
                <a:lnTo>
                  <a:pt x="49911" y="11506"/>
                </a:lnTo>
                <a:lnTo>
                  <a:pt x="47045" y="5745"/>
                </a:lnTo>
                <a:lnTo>
                  <a:pt x="43205" y="1904"/>
                </a:lnTo>
                <a:lnTo>
                  <a:pt x="37444" y="0"/>
                </a:lnTo>
                <a:lnTo>
                  <a:pt x="34564" y="41269"/>
                </a:lnTo>
                <a:lnTo>
                  <a:pt x="34564" y="71033"/>
                </a:lnTo>
                <a:lnTo>
                  <a:pt x="33604" y="74874"/>
                </a:lnTo>
                <a:lnTo>
                  <a:pt x="33604" y="77754"/>
                </a:lnTo>
                <a:lnTo>
                  <a:pt x="32644" y="80634"/>
                </a:lnTo>
                <a:lnTo>
                  <a:pt x="31683" y="82555"/>
                </a:lnTo>
                <a:lnTo>
                  <a:pt x="30723" y="85420"/>
                </a:lnTo>
                <a:lnTo>
                  <a:pt x="29763" y="87355"/>
                </a:lnTo>
                <a:lnTo>
                  <a:pt x="28803" y="89260"/>
                </a:lnTo>
                <a:lnTo>
                  <a:pt x="27843" y="91196"/>
                </a:lnTo>
                <a:lnTo>
                  <a:pt x="25923" y="92156"/>
                </a:lnTo>
                <a:lnTo>
                  <a:pt x="24963" y="93101"/>
                </a:lnTo>
                <a:lnTo>
                  <a:pt x="23042" y="94076"/>
                </a:lnTo>
                <a:lnTo>
                  <a:pt x="21122" y="95036"/>
                </a:lnTo>
                <a:lnTo>
                  <a:pt x="13441" y="95036"/>
                </a:lnTo>
                <a:lnTo>
                  <a:pt x="11521" y="94076"/>
                </a:lnTo>
                <a:lnTo>
                  <a:pt x="9601" y="93101"/>
                </a:lnTo>
                <a:lnTo>
                  <a:pt x="6720" y="92156"/>
                </a:lnTo>
                <a:lnTo>
                  <a:pt x="4800" y="90236"/>
                </a:lnTo>
                <a:lnTo>
                  <a:pt x="3840" y="86395"/>
                </a:lnTo>
                <a:lnTo>
                  <a:pt x="1920" y="83515"/>
                </a:lnTo>
                <a:lnTo>
                  <a:pt x="960" y="79674"/>
                </a:lnTo>
                <a:lnTo>
                  <a:pt x="960" y="73913"/>
                </a:lnTo>
                <a:lnTo>
                  <a:pt x="0" y="69113"/>
                </a:lnTo>
                <a:lnTo>
                  <a:pt x="1920" y="112318"/>
                </a:lnTo>
                <a:lnTo>
                  <a:pt x="8641" y="113263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3264133" y="7442697"/>
            <a:ext cx="61447" cy="117134"/>
          </a:xfrm>
          <a:custGeom>
            <a:avLst/>
            <a:gdLst/>
            <a:ahLst/>
            <a:cxnLst/>
            <a:rect l="l" t="t" r="r" b="b"/>
            <a:pathLst>
              <a:path w="61447" h="117134">
                <a:moveTo>
                  <a:pt x="0" y="59527"/>
                </a:moveTo>
                <a:lnTo>
                  <a:pt x="0" y="69128"/>
                </a:lnTo>
                <a:lnTo>
                  <a:pt x="960" y="76809"/>
                </a:lnTo>
                <a:lnTo>
                  <a:pt x="1920" y="84490"/>
                </a:lnTo>
                <a:lnTo>
                  <a:pt x="3840" y="91211"/>
                </a:lnTo>
                <a:lnTo>
                  <a:pt x="5760" y="97916"/>
                </a:lnTo>
                <a:lnTo>
                  <a:pt x="8641" y="102732"/>
                </a:lnTo>
                <a:lnTo>
                  <a:pt x="11521" y="107518"/>
                </a:lnTo>
                <a:lnTo>
                  <a:pt x="15361" y="111358"/>
                </a:lnTo>
                <a:lnTo>
                  <a:pt x="21122" y="114239"/>
                </a:lnTo>
                <a:lnTo>
                  <a:pt x="25923" y="117134"/>
                </a:lnTo>
                <a:lnTo>
                  <a:pt x="24003" y="73929"/>
                </a:lnTo>
                <a:lnTo>
                  <a:pt x="24003" y="46085"/>
                </a:lnTo>
                <a:lnTo>
                  <a:pt x="24963" y="41285"/>
                </a:lnTo>
                <a:lnTo>
                  <a:pt x="24963" y="36484"/>
                </a:lnTo>
                <a:lnTo>
                  <a:pt x="25923" y="31683"/>
                </a:lnTo>
                <a:lnTo>
                  <a:pt x="26883" y="28803"/>
                </a:lnTo>
                <a:lnTo>
                  <a:pt x="28803" y="24963"/>
                </a:lnTo>
                <a:lnTo>
                  <a:pt x="30723" y="23058"/>
                </a:lnTo>
                <a:lnTo>
                  <a:pt x="32644" y="21122"/>
                </a:lnTo>
                <a:lnTo>
                  <a:pt x="34564" y="19217"/>
                </a:lnTo>
                <a:lnTo>
                  <a:pt x="47045" y="19217"/>
                </a:lnTo>
                <a:lnTo>
                  <a:pt x="48966" y="20162"/>
                </a:lnTo>
                <a:lnTo>
                  <a:pt x="49926" y="21122"/>
                </a:lnTo>
                <a:lnTo>
                  <a:pt x="50886" y="22082"/>
                </a:lnTo>
                <a:lnTo>
                  <a:pt x="52806" y="23058"/>
                </a:lnTo>
                <a:lnTo>
                  <a:pt x="53766" y="24963"/>
                </a:lnTo>
                <a:lnTo>
                  <a:pt x="54726" y="26883"/>
                </a:lnTo>
                <a:lnTo>
                  <a:pt x="55686" y="29763"/>
                </a:lnTo>
                <a:lnTo>
                  <a:pt x="56647" y="31683"/>
                </a:lnTo>
                <a:lnTo>
                  <a:pt x="56647" y="34564"/>
                </a:lnTo>
                <a:lnTo>
                  <a:pt x="57607" y="38404"/>
                </a:lnTo>
                <a:lnTo>
                  <a:pt x="57607" y="41285"/>
                </a:lnTo>
                <a:lnTo>
                  <a:pt x="58567" y="46085"/>
                </a:lnTo>
                <a:lnTo>
                  <a:pt x="61447" y="4815"/>
                </a:lnTo>
                <a:lnTo>
                  <a:pt x="56647" y="1935"/>
                </a:lnTo>
                <a:lnTo>
                  <a:pt x="49926" y="0"/>
                </a:lnTo>
                <a:lnTo>
                  <a:pt x="34564" y="0"/>
                </a:lnTo>
                <a:lnTo>
                  <a:pt x="27843" y="1935"/>
                </a:lnTo>
                <a:lnTo>
                  <a:pt x="23042" y="4815"/>
                </a:lnTo>
                <a:lnTo>
                  <a:pt x="17282" y="7680"/>
                </a:lnTo>
                <a:lnTo>
                  <a:pt x="13441" y="11521"/>
                </a:lnTo>
                <a:lnTo>
                  <a:pt x="9601" y="16322"/>
                </a:lnTo>
                <a:lnTo>
                  <a:pt x="6720" y="22082"/>
                </a:lnTo>
                <a:lnTo>
                  <a:pt x="3840" y="27843"/>
                </a:lnTo>
                <a:lnTo>
                  <a:pt x="2880" y="35524"/>
                </a:lnTo>
                <a:lnTo>
                  <a:pt x="960" y="42245"/>
                </a:lnTo>
                <a:lnTo>
                  <a:pt x="0" y="50886"/>
                </a:lnTo>
                <a:lnTo>
                  <a:pt x="0" y="59527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3378372" y="7442697"/>
            <a:ext cx="59527" cy="118079"/>
          </a:xfrm>
          <a:custGeom>
            <a:avLst/>
            <a:gdLst/>
            <a:ahLst/>
            <a:cxnLst/>
            <a:rect l="l" t="t" r="r" b="b"/>
            <a:pathLst>
              <a:path w="59527" h="118079">
                <a:moveTo>
                  <a:pt x="17282" y="118079"/>
                </a:moveTo>
                <a:lnTo>
                  <a:pt x="24963" y="118079"/>
                </a:lnTo>
                <a:lnTo>
                  <a:pt x="31683" y="117134"/>
                </a:lnTo>
                <a:lnTo>
                  <a:pt x="36484" y="114239"/>
                </a:lnTo>
                <a:lnTo>
                  <a:pt x="42245" y="111358"/>
                </a:lnTo>
                <a:lnTo>
                  <a:pt x="47045" y="107518"/>
                </a:lnTo>
                <a:lnTo>
                  <a:pt x="49926" y="102732"/>
                </a:lnTo>
                <a:lnTo>
                  <a:pt x="52806" y="96972"/>
                </a:lnTo>
                <a:lnTo>
                  <a:pt x="55686" y="91211"/>
                </a:lnTo>
                <a:lnTo>
                  <a:pt x="57591" y="83530"/>
                </a:lnTo>
                <a:lnTo>
                  <a:pt x="58567" y="75849"/>
                </a:lnTo>
                <a:lnTo>
                  <a:pt x="59527" y="68168"/>
                </a:lnTo>
                <a:lnTo>
                  <a:pt x="59527" y="49926"/>
                </a:lnTo>
                <a:lnTo>
                  <a:pt x="58567" y="41285"/>
                </a:lnTo>
                <a:lnTo>
                  <a:pt x="57591" y="34564"/>
                </a:lnTo>
                <a:lnTo>
                  <a:pt x="56647" y="26883"/>
                </a:lnTo>
                <a:lnTo>
                  <a:pt x="54726" y="21122"/>
                </a:lnTo>
                <a:lnTo>
                  <a:pt x="50886" y="16322"/>
                </a:lnTo>
                <a:lnTo>
                  <a:pt x="48006" y="10561"/>
                </a:lnTo>
                <a:lnTo>
                  <a:pt x="44165" y="6720"/>
                </a:lnTo>
                <a:lnTo>
                  <a:pt x="39364" y="4815"/>
                </a:lnTo>
                <a:lnTo>
                  <a:pt x="33604" y="1935"/>
                </a:lnTo>
                <a:lnTo>
                  <a:pt x="27843" y="0"/>
                </a:lnTo>
                <a:lnTo>
                  <a:pt x="11521" y="0"/>
                </a:lnTo>
                <a:lnTo>
                  <a:pt x="5760" y="1935"/>
                </a:lnTo>
                <a:lnTo>
                  <a:pt x="0" y="4815"/>
                </a:lnTo>
                <a:lnTo>
                  <a:pt x="960" y="73929"/>
                </a:lnTo>
                <a:lnTo>
                  <a:pt x="960" y="46085"/>
                </a:lnTo>
                <a:lnTo>
                  <a:pt x="1920" y="41285"/>
                </a:lnTo>
                <a:lnTo>
                  <a:pt x="2880" y="36484"/>
                </a:lnTo>
                <a:lnTo>
                  <a:pt x="3840" y="31683"/>
                </a:lnTo>
                <a:lnTo>
                  <a:pt x="4800" y="28803"/>
                </a:lnTo>
                <a:lnTo>
                  <a:pt x="5760" y="24963"/>
                </a:lnTo>
                <a:lnTo>
                  <a:pt x="7680" y="23058"/>
                </a:lnTo>
                <a:lnTo>
                  <a:pt x="9601" y="21122"/>
                </a:lnTo>
                <a:lnTo>
                  <a:pt x="12481" y="19217"/>
                </a:lnTo>
                <a:lnTo>
                  <a:pt x="24003" y="19217"/>
                </a:lnTo>
                <a:lnTo>
                  <a:pt x="25923" y="20162"/>
                </a:lnTo>
                <a:lnTo>
                  <a:pt x="26883" y="21122"/>
                </a:lnTo>
                <a:lnTo>
                  <a:pt x="28803" y="22082"/>
                </a:lnTo>
                <a:lnTo>
                  <a:pt x="29763" y="23058"/>
                </a:lnTo>
                <a:lnTo>
                  <a:pt x="30723" y="24963"/>
                </a:lnTo>
                <a:lnTo>
                  <a:pt x="31683" y="26883"/>
                </a:lnTo>
                <a:lnTo>
                  <a:pt x="32644" y="29763"/>
                </a:lnTo>
                <a:lnTo>
                  <a:pt x="33604" y="31683"/>
                </a:lnTo>
                <a:lnTo>
                  <a:pt x="34564" y="34564"/>
                </a:lnTo>
                <a:lnTo>
                  <a:pt x="34564" y="38404"/>
                </a:lnTo>
                <a:lnTo>
                  <a:pt x="35524" y="41285"/>
                </a:lnTo>
                <a:lnTo>
                  <a:pt x="35524" y="75849"/>
                </a:lnTo>
                <a:lnTo>
                  <a:pt x="34564" y="79689"/>
                </a:lnTo>
                <a:lnTo>
                  <a:pt x="34564" y="82570"/>
                </a:lnTo>
                <a:lnTo>
                  <a:pt x="33604" y="85450"/>
                </a:lnTo>
                <a:lnTo>
                  <a:pt x="33604" y="87370"/>
                </a:lnTo>
                <a:lnTo>
                  <a:pt x="32644" y="90236"/>
                </a:lnTo>
                <a:lnTo>
                  <a:pt x="31683" y="92171"/>
                </a:lnTo>
                <a:lnTo>
                  <a:pt x="30723" y="94076"/>
                </a:lnTo>
                <a:lnTo>
                  <a:pt x="28803" y="96011"/>
                </a:lnTo>
                <a:lnTo>
                  <a:pt x="27843" y="96972"/>
                </a:lnTo>
                <a:lnTo>
                  <a:pt x="25923" y="97916"/>
                </a:lnTo>
                <a:lnTo>
                  <a:pt x="24003" y="98892"/>
                </a:lnTo>
                <a:lnTo>
                  <a:pt x="23042" y="99852"/>
                </a:lnTo>
                <a:lnTo>
                  <a:pt x="15361" y="99852"/>
                </a:lnTo>
                <a:lnTo>
                  <a:pt x="12481" y="98892"/>
                </a:lnTo>
                <a:lnTo>
                  <a:pt x="10561" y="97916"/>
                </a:lnTo>
                <a:lnTo>
                  <a:pt x="8641" y="96972"/>
                </a:lnTo>
                <a:lnTo>
                  <a:pt x="6720" y="95051"/>
                </a:lnTo>
                <a:lnTo>
                  <a:pt x="4800" y="91211"/>
                </a:lnTo>
                <a:lnTo>
                  <a:pt x="3840" y="88331"/>
                </a:lnTo>
                <a:lnTo>
                  <a:pt x="2880" y="84490"/>
                </a:lnTo>
                <a:lnTo>
                  <a:pt x="2880" y="117134"/>
                </a:lnTo>
                <a:lnTo>
                  <a:pt x="9601" y="118079"/>
                </a:lnTo>
                <a:lnTo>
                  <a:pt x="17282" y="118079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3356289" y="7447513"/>
            <a:ext cx="24963" cy="112318"/>
          </a:xfrm>
          <a:custGeom>
            <a:avLst/>
            <a:gdLst/>
            <a:ahLst/>
            <a:cxnLst/>
            <a:rect l="l" t="t" r="r" b="b"/>
            <a:pathLst>
              <a:path w="24963" h="112318">
                <a:moveTo>
                  <a:pt x="1920" y="79674"/>
                </a:moveTo>
                <a:lnTo>
                  <a:pt x="2880" y="86395"/>
                </a:lnTo>
                <a:lnTo>
                  <a:pt x="4800" y="93101"/>
                </a:lnTo>
                <a:lnTo>
                  <a:pt x="7680" y="97916"/>
                </a:lnTo>
                <a:lnTo>
                  <a:pt x="10561" y="102702"/>
                </a:lnTo>
                <a:lnTo>
                  <a:pt x="15361" y="106542"/>
                </a:lnTo>
                <a:lnTo>
                  <a:pt x="20162" y="109423"/>
                </a:lnTo>
                <a:lnTo>
                  <a:pt x="24963" y="112318"/>
                </a:lnTo>
                <a:lnTo>
                  <a:pt x="24963" y="79674"/>
                </a:lnTo>
                <a:lnTo>
                  <a:pt x="24003" y="73913"/>
                </a:lnTo>
                <a:lnTo>
                  <a:pt x="23042" y="69113"/>
                </a:lnTo>
                <a:lnTo>
                  <a:pt x="22082" y="0"/>
                </a:lnTo>
                <a:lnTo>
                  <a:pt x="17282" y="2865"/>
                </a:lnTo>
                <a:lnTo>
                  <a:pt x="12481" y="6705"/>
                </a:lnTo>
                <a:lnTo>
                  <a:pt x="9601" y="11506"/>
                </a:lnTo>
                <a:lnTo>
                  <a:pt x="5760" y="17266"/>
                </a:lnTo>
                <a:lnTo>
                  <a:pt x="3840" y="23027"/>
                </a:lnTo>
                <a:lnTo>
                  <a:pt x="1920" y="30708"/>
                </a:lnTo>
                <a:lnTo>
                  <a:pt x="960" y="37429"/>
                </a:lnTo>
                <a:lnTo>
                  <a:pt x="0" y="46070"/>
                </a:lnTo>
                <a:lnTo>
                  <a:pt x="0" y="71993"/>
                </a:lnTo>
                <a:lnTo>
                  <a:pt x="1920" y="79674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3444621" y="7533909"/>
            <a:ext cx="35509" cy="50871"/>
          </a:xfrm>
          <a:custGeom>
            <a:avLst/>
            <a:gdLst/>
            <a:ahLst/>
            <a:cxnLst/>
            <a:rect l="l" t="t" r="r" b="b"/>
            <a:pathLst>
              <a:path w="35509" h="50871">
                <a:moveTo>
                  <a:pt x="11506" y="23027"/>
                </a:moveTo>
                <a:lnTo>
                  <a:pt x="960" y="47030"/>
                </a:lnTo>
                <a:lnTo>
                  <a:pt x="0" y="47990"/>
                </a:lnTo>
                <a:lnTo>
                  <a:pt x="0" y="49911"/>
                </a:lnTo>
                <a:lnTo>
                  <a:pt x="1904" y="49911"/>
                </a:lnTo>
                <a:lnTo>
                  <a:pt x="1904" y="50871"/>
                </a:lnTo>
                <a:lnTo>
                  <a:pt x="11506" y="50871"/>
                </a:lnTo>
                <a:lnTo>
                  <a:pt x="12466" y="49911"/>
                </a:lnTo>
                <a:lnTo>
                  <a:pt x="14386" y="49911"/>
                </a:lnTo>
                <a:lnTo>
                  <a:pt x="15346" y="48950"/>
                </a:lnTo>
                <a:lnTo>
                  <a:pt x="16306" y="48950"/>
                </a:lnTo>
                <a:lnTo>
                  <a:pt x="16306" y="47990"/>
                </a:lnTo>
                <a:lnTo>
                  <a:pt x="17266" y="47990"/>
                </a:lnTo>
                <a:lnTo>
                  <a:pt x="28788" y="30708"/>
                </a:lnTo>
                <a:lnTo>
                  <a:pt x="29748" y="28788"/>
                </a:lnTo>
                <a:lnTo>
                  <a:pt x="30708" y="26868"/>
                </a:lnTo>
                <a:lnTo>
                  <a:pt x="31668" y="25923"/>
                </a:lnTo>
                <a:lnTo>
                  <a:pt x="32628" y="23987"/>
                </a:lnTo>
                <a:lnTo>
                  <a:pt x="33588" y="22067"/>
                </a:lnTo>
                <a:lnTo>
                  <a:pt x="33588" y="21107"/>
                </a:lnTo>
                <a:lnTo>
                  <a:pt x="34549" y="19202"/>
                </a:lnTo>
                <a:lnTo>
                  <a:pt x="34549" y="15361"/>
                </a:lnTo>
                <a:lnTo>
                  <a:pt x="35509" y="13426"/>
                </a:lnTo>
                <a:lnTo>
                  <a:pt x="35509" y="5760"/>
                </a:lnTo>
                <a:lnTo>
                  <a:pt x="34549" y="3840"/>
                </a:lnTo>
                <a:lnTo>
                  <a:pt x="34549" y="2865"/>
                </a:lnTo>
                <a:lnTo>
                  <a:pt x="33588" y="1920"/>
                </a:lnTo>
                <a:lnTo>
                  <a:pt x="32628" y="960"/>
                </a:lnTo>
                <a:lnTo>
                  <a:pt x="31668" y="960"/>
                </a:lnTo>
                <a:lnTo>
                  <a:pt x="30708" y="0"/>
                </a:lnTo>
                <a:lnTo>
                  <a:pt x="16306" y="0"/>
                </a:lnTo>
                <a:lnTo>
                  <a:pt x="15346" y="960"/>
                </a:lnTo>
                <a:lnTo>
                  <a:pt x="14386" y="960"/>
                </a:lnTo>
                <a:lnTo>
                  <a:pt x="13426" y="1920"/>
                </a:lnTo>
                <a:lnTo>
                  <a:pt x="12466" y="2865"/>
                </a:lnTo>
                <a:lnTo>
                  <a:pt x="12466" y="3840"/>
                </a:lnTo>
                <a:lnTo>
                  <a:pt x="11506" y="5760"/>
                </a:lnTo>
                <a:lnTo>
                  <a:pt x="11506" y="23027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3519495" y="7527188"/>
            <a:ext cx="7680" cy="33588"/>
          </a:xfrm>
          <a:custGeom>
            <a:avLst/>
            <a:gdLst/>
            <a:ahLst/>
            <a:cxnLst/>
            <a:rect l="l" t="t" r="r" b="b"/>
            <a:pathLst>
              <a:path w="7680" h="33588">
                <a:moveTo>
                  <a:pt x="6720" y="33588"/>
                </a:moveTo>
                <a:lnTo>
                  <a:pt x="7680" y="13426"/>
                </a:lnTo>
                <a:lnTo>
                  <a:pt x="5760" y="12481"/>
                </a:lnTo>
                <a:lnTo>
                  <a:pt x="3840" y="10561"/>
                </a:lnTo>
                <a:lnTo>
                  <a:pt x="1920" y="6720"/>
                </a:lnTo>
                <a:lnTo>
                  <a:pt x="960" y="3840"/>
                </a:lnTo>
                <a:lnTo>
                  <a:pt x="0" y="0"/>
                </a:lnTo>
                <a:lnTo>
                  <a:pt x="0" y="32644"/>
                </a:lnTo>
                <a:lnTo>
                  <a:pt x="6720" y="33588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3494531" y="7442697"/>
            <a:ext cx="81594" cy="118079"/>
          </a:xfrm>
          <a:custGeom>
            <a:avLst/>
            <a:gdLst/>
            <a:ahLst/>
            <a:cxnLst/>
            <a:rect l="l" t="t" r="r" b="b"/>
            <a:pathLst>
              <a:path w="81594" h="118079">
                <a:moveTo>
                  <a:pt x="20162" y="114239"/>
                </a:moveTo>
                <a:lnTo>
                  <a:pt x="24963" y="117134"/>
                </a:lnTo>
                <a:lnTo>
                  <a:pt x="24963" y="84490"/>
                </a:lnTo>
                <a:lnTo>
                  <a:pt x="24003" y="78729"/>
                </a:lnTo>
                <a:lnTo>
                  <a:pt x="23042" y="73929"/>
                </a:lnTo>
                <a:lnTo>
                  <a:pt x="23042" y="46085"/>
                </a:lnTo>
                <a:lnTo>
                  <a:pt x="24003" y="41285"/>
                </a:lnTo>
                <a:lnTo>
                  <a:pt x="24963" y="36484"/>
                </a:lnTo>
                <a:lnTo>
                  <a:pt x="25923" y="31683"/>
                </a:lnTo>
                <a:lnTo>
                  <a:pt x="26883" y="28803"/>
                </a:lnTo>
                <a:lnTo>
                  <a:pt x="27843" y="24963"/>
                </a:lnTo>
                <a:lnTo>
                  <a:pt x="29763" y="23058"/>
                </a:lnTo>
                <a:lnTo>
                  <a:pt x="31683" y="21122"/>
                </a:lnTo>
                <a:lnTo>
                  <a:pt x="34564" y="19217"/>
                </a:lnTo>
                <a:lnTo>
                  <a:pt x="46070" y="19217"/>
                </a:lnTo>
                <a:lnTo>
                  <a:pt x="48006" y="20162"/>
                </a:lnTo>
                <a:lnTo>
                  <a:pt x="48966" y="21122"/>
                </a:lnTo>
                <a:lnTo>
                  <a:pt x="50871" y="22082"/>
                </a:lnTo>
                <a:lnTo>
                  <a:pt x="51846" y="23058"/>
                </a:lnTo>
                <a:lnTo>
                  <a:pt x="52791" y="24963"/>
                </a:lnTo>
                <a:lnTo>
                  <a:pt x="53751" y="26883"/>
                </a:lnTo>
                <a:lnTo>
                  <a:pt x="54711" y="29763"/>
                </a:lnTo>
                <a:lnTo>
                  <a:pt x="55686" y="31683"/>
                </a:lnTo>
                <a:lnTo>
                  <a:pt x="56631" y="34564"/>
                </a:lnTo>
                <a:lnTo>
                  <a:pt x="56631" y="38404"/>
                </a:lnTo>
                <a:lnTo>
                  <a:pt x="57591" y="41285"/>
                </a:lnTo>
                <a:lnTo>
                  <a:pt x="57591" y="75849"/>
                </a:lnTo>
                <a:lnTo>
                  <a:pt x="56631" y="79689"/>
                </a:lnTo>
                <a:lnTo>
                  <a:pt x="56631" y="82570"/>
                </a:lnTo>
                <a:lnTo>
                  <a:pt x="55686" y="85450"/>
                </a:lnTo>
                <a:lnTo>
                  <a:pt x="55686" y="87370"/>
                </a:lnTo>
                <a:lnTo>
                  <a:pt x="54711" y="90236"/>
                </a:lnTo>
                <a:lnTo>
                  <a:pt x="53751" y="92171"/>
                </a:lnTo>
                <a:lnTo>
                  <a:pt x="52791" y="94076"/>
                </a:lnTo>
                <a:lnTo>
                  <a:pt x="50871" y="96011"/>
                </a:lnTo>
                <a:lnTo>
                  <a:pt x="49911" y="96972"/>
                </a:lnTo>
                <a:lnTo>
                  <a:pt x="48006" y="97916"/>
                </a:lnTo>
                <a:lnTo>
                  <a:pt x="46070" y="98892"/>
                </a:lnTo>
                <a:lnTo>
                  <a:pt x="45125" y="99852"/>
                </a:lnTo>
                <a:lnTo>
                  <a:pt x="37444" y="99852"/>
                </a:lnTo>
                <a:lnTo>
                  <a:pt x="34564" y="98892"/>
                </a:lnTo>
                <a:lnTo>
                  <a:pt x="32644" y="97916"/>
                </a:lnTo>
                <a:lnTo>
                  <a:pt x="31683" y="118079"/>
                </a:lnTo>
                <a:lnTo>
                  <a:pt x="47030" y="118079"/>
                </a:lnTo>
                <a:lnTo>
                  <a:pt x="53751" y="117134"/>
                </a:lnTo>
                <a:lnTo>
                  <a:pt x="58552" y="114239"/>
                </a:lnTo>
                <a:lnTo>
                  <a:pt x="64312" y="111358"/>
                </a:lnTo>
                <a:lnTo>
                  <a:pt x="69113" y="107518"/>
                </a:lnTo>
                <a:lnTo>
                  <a:pt x="71993" y="102732"/>
                </a:lnTo>
                <a:lnTo>
                  <a:pt x="74874" y="96972"/>
                </a:lnTo>
                <a:lnTo>
                  <a:pt x="77754" y="91211"/>
                </a:lnTo>
                <a:lnTo>
                  <a:pt x="78714" y="83530"/>
                </a:lnTo>
                <a:lnTo>
                  <a:pt x="80634" y="75849"/>
                </a:lnTo>
                <a:lnTo>
                  <a:pt x="81594" y="68168"/>
                </a:lnTo>
                <a:lnTo>
                  <a:pt x="81594" y="49926"/>
                </a:lnTo>
                <a:lnTo>
                  <a:pt x="80634" y="41285"/>
                </a:lnTo>
                <a:lnTo>
                  <a:pt x="79674" y="34564"/>
                </a:lnTo>
                <a:lnTo>
                  <a:pt x="78714" y="26883"/>
                </a:lnTo>
                <a:lnTo>
                  <a:pt x="76794" y="21122"/>
                </a:lnTo>
                <a:lnTo>
                  <a:pt x="72953" y="16322"/>
                </a:lnTo>
                <a:lnTo>
                  <a:pt x="70073" y="10561"/>
                </a:lnTo>
                <a:lnTo>
                  <a:pt x="66233" y="6720"/>
                </a:lnTo>
                <a:lnTo>
                  <a:pt x="61432" y="4815"/>
                </a:lnTo>
                <a:lnTo>
                  <a:pt x="55686" y="1935"/>
                </a:lnTo>
                <a:lnTo>
                  <a:pt x="49911" y="0"/>
                </a:lnTo>
                <a:lnTo>
                  <a:pt x="33604" y="0"/>
                </a:lnTo>
                <a:lnTo>
                  <a:pt x="27843" y="1935"/>
                </a:lnTo>
                <a:lnTo>
                  <a:pt x="22082" y="4815"/>
                </a:lnTo>
                <a:lnTo>
                  <a:pt x="17282" y="7680"/>
                </a:lnTo>
                <a:lnTo>
                  <a:pt x="12481" y="11521"/>
                </a:lnTo>
                <a:lnTo>
                  <a:pt x="9601" y="16322"/>
                </a:lnTo>
                <a:lnTo>
                  <a:pt x="5760" y="22082"/>
                </a:lnTo>
                <a:lnTo>
                  <a:pt x="3840" y="27843"/>
                </a:lnTo>
                <a:lnTo>
                  <a:pt x="1920" y="35524"/>
                </a:lnTo>
                <a:lnTo>
                  <a:pt x="960" y="42245"/>
                </a:lnTo>
                <a:lnTo>
                  <a:pt x="0" y="50886"/>
                </a:lnTo>
                <a:lnTo>
                  <a:pt x="0" y="76809"/>
                </a:lnTo>
                <a:lnTo>
                  <a:pt x="1920" y="84490"/>
                </a:lnTo>
                <a:lnTo>
                  <a:pt x="2880" y="91211"/>
                </a:lnTo>
                <a:lnTo>
                  <a:pt x="4800" y="97916"/>
                </a:lnTo>
                <a:lnTo>
                  <a:pt x="7680" y="102732"/>
                </a:lnTo>
                <a:lnTo>
                  <a:pt x="10561" y="107518"/>
                </a:lnTo>
                <a:lnTo>
                  <a:pt x="15361" y="111358"/>
                </a:lnTo>
                <a:lnTo>
                  <a:pt x="20162" y="114239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3585728" y="7442697"/>
            <a:ext cx="81594" cy="118079"/>
          </a:xfrm>
          <a:custGeom>
            <a:avLst/>
            <a:gdLst/>
            <a:ahLst/>
            <a:cxnLst/>
            <a:rect l="l" t="t" r="r" b="b"/>
            <a:pathLst>
              <a:path w="81594" h="118079">
                <a:moveTo>
                  <a:pt x="0" y="50886"/>
                </a:moveTo>
                <a:lnTo>
                  <a:pt x="0" y="69128"/>
                </a:lnTo>
                <a:lnTo>
                  <a:pt x="960" y="76809"/>
                </a:lnTo>
                <a:lnTo>
                  <a:pt x="1920" y="84490"/>
                </a:lnTo>
                <a:lnTo>
                  <a:pt x="2880" y="91211"/>
                </a:lnTo>
                <a:lnTo>
                  <a:pt x="5760" y="97916"/>
                </a:lnTo>
                <a:lnTo>
                  <a:pt x="8641" y="102732"/>
                </a:lnTo>
                <a:lnTo>
                  <a:pt x="11521" y="107518"/>
                </a:lnTo>
                <a:lnTo>
                  <a:pt x="15361" y="111358"/>
                </a:lnTo>
                <a:lnTo>
                  <a:pt x="20162" y="114239"/>
                </a:lnTo>
                <a:lnTo>
                  <a:pt x="24002" y="73929"/>
                </a:lnTo>
                <a:lnTo>
                  <a:pt x="24002" y="41285"/>
                </a:lnTo>
                <a:lnTo>
                  <a:pt x="24963" y="36484"/>
                </a:lnTo>
                <a:lnTo>
                  <a:pt x="25923" y="31683"/>
                </a:lnTo>
                <a:lnTo>
                  <a:pt x="26883" y="28803"/>
                </a:lnTo>
                <a:lnTo>
                  <a:pt x="28803" y="24963"/>
                </a:lnTo>
                <a:lnTo>
                  <a:pt x="30723" y="23058"/>
                </a:lnTo>
                <a:lnTo>
                  <a:pt x="32644" y="21122"/>
                </a:lnTo>
                <a:lnTo>
                  <a:pt x="34564" y="19217"/>
                </a:lnTo>
                <a:lnTo>
                  <a:pt x="47045" y="19217"/>
                </a:lnTo>
                <a:lnTo>
                  <a:pt x="48006" y="20162"/>
                </a:lnTo>
                <a:lnTo>
                  <a:pt x="49911" y="21122"/>
                </a:lnTo>
                <a:lnTo>
                  <a:pt x="50886" y="22082"/>
                </a:lnTo>
                <a:lnTo>
                  <a:pt x="51846" y="23058"/>
                </a:lnTo>
                <a:lnTo>
                  <a:pt x="53751" y="24963"/>
                </a:lnTo>
                <a:lnTo>
                  <a:pt x="54726" y="26883"/>
                </a:lnTo>
                <a:lnTo>
                  <a:pt x="55686" y="29763"/>
                </a:lnTo>
                <a:lnTo>
                  <a:pt x="55686" y="31683"/>
                </a:lnTo>
                <a:lnTo>
                  <a:pt x="56631" y="34564"/>
                </a:lnTo>
                <a:lnTo>
                  <a:pt x="57591" y="38404"/>
                </a:lnTo>
                <a:lnTo>
                  <a:pt x="57591" y="46085"/>
                </a:lnTo>
                <a:lnTo>
                  <a:pt x="58567" y="49926"/>
                </a:lnTo>
                <a:lnTo>
                  <a:pt x="58567" y="68168"/>
                </a:lnTo>
                <a:lnTo>
                  <a:pt x="57591" y="72008"/>
                </a:lnTo>
                <a:lnTo>
                  <a:pt x="57591" y="79689"/>
                </a:lnTo>
                <a:lnTo>
                  <a:pt x="56631" y="82570"/>
                </a:lnTo>
                <a:lnTo>
                  <a:pt x="56631" y="85450"/>
                </a:lnTo>
                <a:lnTo>
                  <a:pt x="55686" y="87370"/>
                </a:lnTo>
                <a:lnTo>
                  <a:pt x="54726" y="90236"/>
                </a:lnTo>
                <a:lnTo>
                  <a:pt x="53751" y="92171"/>
                </a:lnTo>
                <a:lnTo>
                  <a:pt x="52791" y="94076"/>
                </a:lnTo>
                <a:lnTo>
                  <a:pt x="51846" y="96011"/>
                </a:lnTo>
                <a:lnTo>
                  <a:pt x="49911" y="96972"/>
                </a:lnTo>
                <a:lnTo>
                  <a:pt x="48950" y="97916"/>
                </a:lnTo>
                <a:lnTo>
                  <a:pt x="47045" y="98892"/>
                </a:lnTo>
                <a:lnTo>
                  <a:pt x="45125" y="99852"/>
                </a:lnTo>
                <a:lnTo>
                  <a:pt x="37444" y="99852"/>
                </a:lnTo>
                <a:lnTo>
                  <a:pt x="34564" y="98892"/>
                </a:lnTo>
                <a:lnTo>
                  <a:pt x="32644" y="97916"/>
                </a:lnTo>
                <a:lnTo>
                  <a:pt x="30723" y="96972"/>
                </a:lnTo>
                <a:lnTo>
                  <a:pt x="28803" y="95051"/>
                </a:lnTo>
                <a:lnTo>
                  <a:pt x="27843" y="91211"/>
                </a:lnTo>
                <a:lnTo>
                  <a:pt x="25923" y="88331"/>
                </a:lnTo>
                <a:lnTo>
                  <a:pt x="25923" y="117134"/>
                </a:lnTo>
                <a:lnTo>
                  <a:pt x="31683" y="118079"/>
                </a:lnTo>
                <a:lnTo>
                  <a:pt x="48006" y="118079"/>
                </a:lnTo>
                <a:lnTo>
                  <a:pt x="53751" y="117134"/>
                </a:lnTo>
                <a:lnTo>
                  <a:pt x="59512" y="114239"/>
                </a:lnTo>
                <a:lnTo>
                  <a:pt x="64312" y="111358"/>
                </a:lnTo>
                <a:lnTo>
                  <a:pt x="69113" y="107518"/>
                </a:lnTo>
                <a:lnTo>
                  <a:pt x="71993" y="102732"/>
                </a:lnTo>
                <a:lnTo>
                  <a:pt x="75834" y="96972"/>
                </a:lnTo>
                <a:lnTo>
                  <a:pt x="77754" y="91211"/>
                </a:lnTo>
                <a:lnTo>
                  <a:pt x="79674" y="83530"/>
                </a:lnTo>
                <a:lnTo>
                  <a:pt x="80634" y="75849"/>
                </a:lnTo>
                <a:lnTo>
                  <a:pt x="81594" y="68168"/>
                </a:lnTo>
                <a:lnTo>
                  <a:pt x="81594" y="41285"/>
                </a:lnTo>
                <a:lnTo>
                  <a:pt x="79674" y="34564"/>
                </a:lnTo>
                <a:lnTo>
                  <a:pt x="78714" y="26883"/>
                </a:lnTo>
                <a:lnTo>
                  <a:pt x="76794" y="21122"/>
                </a:lnTo>
                <a:lnTo>
                  <a:pt x="73913" y="16322"/>
                </a:lnTo>
                <a:lnTo>
                  <a:pt x="71033" y="10561"/>
                </a:lnTo>
                <a:lnTo>
                  <a:pt x="66233" y="6720"/>
                </a:lnTo>
                <a:lnTo>
                  <a:pt x="61432" y="4815"/>
                </a:lnTo>
                <a:lnTo>
                  <a:pt x="56631" y="1935"/>
                </a:lnTo>
                <a:lnTo>
                  <a:pt x="49911" y="0"/>
                </a:lnTo>
                <a:lnTo>
                  <a:pt x="34564" y="0"/>
                </a:lnTo>
                <a:lnTo>
                  <a:pt x="27843" y="1935"/>
                </a:lnTo>
                <a:lnTo>
                  <a:pt x="23042" y="4815"/>
                </a:lnTo>
                <a:lnTo>
                  <a:pt x="17282" y="7680"/>
                </a:lnTo>
                <a:lnTo>
                  <a:pt x="13441" y="11521"/>
                </a:lnTo>
                <a:lnTo>
                  <a:pt x="9601" y="16322"/>
                </a:lnTo>
                <a:lnTo>
                  <a:pt x="6720" y="22082"/>
                </a:lnTo>
                <a:lnTo>
                  <a:pt x="3840" y="27843"/>
                </a:lnTo>
                <a:lnTo>
                  <a:pt x="1920" y="35524"/>
                </a:lnTo>
                <a:lnTo>
                  <a:pt x="960" y="42245"/>
                </a:lnTo>
                <a:lnTo>
                  <a:pt x="0" y="50886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3605890" y="7516627"/>
            <a:ext cx="5760" cy="43205"/>
          </a:xfrm>
          <a:custGeom>
            <a:avLst/>
            <a:gdLst/>
            <a:ahLst/>
            <a:cxnLst/>
            <a:rect l="l" t="t" r="r" b="b"/>
            <a:pathLst>
              <a:path w="5760" h="43205">
                <a:moveTo>
                  <a:pt x="4800" y="10561"/>
                </a:moveTo>
                <a:lnTo>
                  <a:pt x="4800" y="4800"/>
                </a:lnTo>
                <a:lnTo>
                  <a:pt x="3840" y="0"/>
                </a:lnTo>
                <a:lnTo>
                  <a:pt x="0" y="40309"/>
                </a:lnTo>
                <a:lnTo>
                  <a:pt x="5760" y="43205"/>
                </a:lnTo>
                <a:lnTo>
                  <a:pt x="5760" y="14401"/>
                </a:lnTo>
                <a:lnTo>
                  <a:pt x="4800" y="10561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3699967" y="7442697"/>
            <a:ext cx="59512" cy="118079"/>
          </a:xfrm>
          <a:custGeom>
            <a:avLst/>
            <a:gdLst/>
            <a:ahLst/>
            <a:cxnLst/>
            <a:rect l="l" t="t" r="r" b="b"/>
            <a:pathLst>
              <a:path w="59512" h="118079">
                <a:moveTo>
                  <a:pt x="17282" y="118079"/>
                </a:moveTo>
                <a:lnTo>
                  <a:pt x="24963" y="118079"/>
                </a:lnTo>
                <a:lnTo>
                  <a:pt x="31683" y="117134"/>
                </a:lnTo>
                <a:lnTo>
                  <a:pt x="36469" y="114239"/>
                </a:lnTo>
                <a:lnTo>
                  <a:pt x="42245" y="111358"/>
                </a:lnTo>
                <a:lnTo>
                  <a:pt x="46085" y="107518"/>
                </a:lnTo>
                <a:lnTo>
                  <a:pt x="49911" y="102732"/>
                </a:lnTo>
                <a:lnTo>
                  <a:pt x="52791" y="96972"/>
                </a:lnTo>
                <a:lnTo>
                  <a:pt x="55671" y="91211"/>
                </a:lnTo>
                <a:lnTo>
                  <a:pt x="56631" y="83530"/>
                </a:lnTo>
                <a:lnTo>
                  <a:pt x="58552" y="75849"/>
                </a:lnTo>
                <a:lnTo>
                  <a:pt x="59512" y="68168"/>
                </a:lnTo>
                <a:lnTo>
                  <a:pt x="59512" y="49926"/>
                </a:lnTo>
                <a:lnTo>
                  <a:pt x="58552" y="41285"/>
                </a:lnTo>
                <a:lnTo>
                  <a:pt x="57591" y="34564"/>
                </a:lnTo>
                <a:lnTo>
                  <a:pt x="55671" y="26883"/>
                </a:lnTo>
                <a:lnTo>
                  <a:pt x="53751" y="21122"/>
                </a:lnTo>
                <a:lnTo>
                  <a:pt x="50871" y="16322"/>
                </a:lnTo>
                <a:lnTo>
                  <a:pt x="47990" y="10561"/>
                </a:lnTo>
                <a:lnTo>
                  <a:pt x="44150" y="6720"/>
                </a:lnTo>
                <a:lnTo>
                  <a:pt x="38404" y="4815"/>
                </a:lnTo>
                <a:lnTo>
                  <a:pt x="33588" y="1935"/>
                </a:lnTo>
                <a:lnTo>
                  <a:pt x="26883" y="0"/>
                </a:lnTo>
                <a:lnTo>
                  <a:pt x="11521" y="0"/>
                </a:lnTo>
                <a:lnTo>
                  <a:pt x="4800" y="1935"/>
                </a:lnTo>
                <a:lnTo>
                  <a:pt x="0" y="4815"/>
                </a:lnTo>
                <a:lnTo>
                  <a:pt x="960" y="73929"/>
                </a:lnTo>
                <a:lnTo>
                  <a:pt x="960" y="46085"/>
                </a:lnTo>
                <a:lnTo>
                  <a:pt x="1920" y="41285"/>
                </a:lnTo>
                <a:lnTo>
                  <a:pt x="1920" y="36484"/>
                </a:lnTo>
                <a:lnTo>
                  <a:pt x="2880" y="31683"/>
                </a:lnTo>
                <a:lnTo>
                  <a:pt x="4800" y="28803"/>
                </a:lnTo>
                <a:lnTo>
                  <a:pt x="5760" y="24963"/>
                </a:lnTo>
                <a:lnTo>
                  <a:pt x="7680" y="23058"/>
                </a:lnTo>
                <a:lnTo>
                  <a:pt x="9601" y="21122"/>
                </a:lnTo>
                <a:lnTo>
                  <a:pt x="12481" y="19217"/>
                </a:lnTo>
                <a:lnTo>
                  <a:pt x="24002" y="19217"/>
                </a:lnTo>
                <a:lnTo>
                  <a:pt x="25908" y="20162"/>
                </a:lnTo>
                <a:lnTo>
                  <a:pt x="26883" y="21122"/>
                </a:lnTo>
                <a:lnTo>
                  <a:pt x="28803" y="22082"/>
                </a:lnTo>
                <a:lnTo>
                  <a:pt x="29748" y="23058"/>
                </a:lnTo>
                <a:lnTo>
                  <a:pt x="30723" y="24963"/>
                </a:lnTo>
                <a:lnTo>
                  <a:pt x="31683" y="26883"/>
                </a:lnTo>
                <a:lnTo>
                  <a:pt x="32628" y="29763"/>
                </a:lnTo>
                <a:lnTo>
                  <a:pt x="33588" y="31683"/>
                </a:lnTo>
                <a:lnTo>
                  <a:pt x="33588" y="34564"/>
                </a:lnTo>
                <a:lnTo>
                  <a:pt x="34564" y="38404"/>
                </a:lnTo>
                <a:lnTo>
                  <a:pt x="34564" y="41285"/>
                </a:lnTo>
                <a:lnTo>
                  <a:pt x="35524" y="46085"/>
                </a:lnTo>
                <a:lnTo>
                  <a:pt x="35524" y="75849"/>
                </a:lnTo>
                <a:lnTo>
                  <a:pt x="34564" y="79689"/>
                </a:lnTo>
                <a:lnTo>
                  <a:pt x="34564" y="82570"/>
                </a:lnTo>
                <a:lnTo>
                  <a:pt x="33588" y="85450"/>
                </a:lnTo>
                <a:lnTo>
                  <a:pt x="32628" y="87370"/>
                </a:lnTo>
                <a:lnTo>
                  <a:pt x="31683" y="90236"/>
                </a:lnTo>
                <a:lnTo>
                  <a:pt x="31683" y="92171"/>
                </a:lnTo>
                <a:lnTo>
                  <a:pt x="29748" y="94076"/>
                </a:lnTo>
                <a:lnTo>
                  <a:pt x="28803" y="96011"/>
                </a:lnTo>
                <a:lnTo>
                  <a:pt x="27843" y="96972"/>
                </a:lnTo>
                <a:lnTo>
                  <a:pt x="25908" y="97916"/>
                </a:lnTo>
                <a:lnTo>
                  <a:pt x="24002" y="98892"/>
                </a:lnTo>
                <a:lnTo>
                  <a:pt x="22082" y="99852"/>
                </a:lnTo>
                <a:lnTo>
                  <a:pt x="15361" y="99852"/>
                </a:lnTo>
                <a:lnTo>
                  <a:pt x="12481" y="98892"/>
                </a:lnTo>
                <a:lnTo>
                  <a:pt x="10561" y="97916"/>
                </a:lnTo>
                <a:lnTo>
                  <a:pt x="7680" y="96972"/>
                </a:lnTo>
                <a:lnTo>
                  <a:pt x="6720" y="95051"/>
                </a:lnTo>
                <a:lnTo>
                  <a:pt x="4800" y="91211"/>
                </a:lnTo>
                <a:lnTo>
                  <a:pt x="3840" y="88331"/>
                </a:lnTo>
                <a:lnTo>
                  <a:pt x="2880" y="84490"/>
                </a:lnTo>
                <a:lnTo>
                  <a:pt x="2880" y="117134"/>
                </a:lnTo>
                <a:lnTo>
                  <a:pt x="9601" y="118079"/>
                </a:lnTo>
                <a:lnTo>
                  <a:pt x="17282" y="118079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3677884" y="7447513"/>
            <a:ext cx="24963" cy="112318"/>
          </a:xfrm>
          <a:custGeom>
            <a:avLst/>
            <a:gdLst/>
            <a:ahLst/>
            <a:cxnLst/>
            <a:rect l="l" t="t" r="r" b="b"/>
            <a:pathLst>
              <a:path w="24963" h="112318">
                <a:moveTo>
                  <a:pt x="960" y="79674"/>
                </a:moveTo>
                <a:lnTo>
                  <a:pt x="2880" y="86395"/>
                </a:lnTo>
                <a:lnTo>
                  <a:pt x="4800" y="93101"/>
                </a:lnTo>
                <a:lnTo>
                  <a:pt x="7680" y="97916"/>
                </a:lnTo>
                <a:lnTo>
                  <a:pt x="10561" y="102702"/>
                </a:lnTo>
                <a:lnTo>
                  <a:pt x="14401" y="106542"/>
                </a:lnTo>
                <a:lnTo>
                  <a:pt x="20162" y="109423"/>
                </a:lnTo>
                <a:lnTo>
                  <a:pt x="24963" y="112318"/>
                </a:lnTo>
                <a:lnTo>
                  <a:pt x="24963" y="79674"/>
                </a:lnTo>
                <a:lnTo>
                  <a:pt x="24002" y="73913"/>
                </a:lnTo>
                <a:lnTo>
                  <a:pt x="23042" y="69113"/>
                </a:lnTo>
                <a:lnTo>
                  <a:pt x="22082" y="0"/>
                </a:lnTo>
                <a:lnTo>
                  <a:pt x="16322" y="2865"/>
                </a:lnTo>
                <a:lnTo>
                  <a:pt x="12481" y="6705"/>
                </a:lnTo>
                <a:lnTo>
                  <a:pt x="8641" y="11506"/>
                </a:lnTo>
                <a:lnTo>
                  <a:pt x="5760" y="17266"/>
                </a:lnTo>
                <a:lnTo>
                  <a:pt x="2880" y="23027"/>
                </a:lnTo>
                <a:lnTo>
                  <a:pt x="1920" y="30708"/>
                </a:lnTo>
                <a:lnTo>
                  <a:pt x="0" y="37429"/>
                </a:lnTo>
                <a:lnTo>
                  <a:pt x="0" y="71993"/>
                </a:lnTo>
                <a:lnTo>
                  <a:pt x="960" y="79674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3805565" y="7474381"/>
            <a:ext cx="128640" cy="85450"/>
          </a:xfrm>
          <a:custGeom>
            <a:avLst/>
            <a:gdLst/>
            <a:ahLst/>
            <a:cxnLst/>
            <a:rect l="l" t="t" r="r" b="b"/>
            <a:pathLst>
              <a:path w="128640" h="85450">
                <a:moveTo>
                  <a:pt x="127665" y="9601"/>
                </a:moveTo>
                <a:lnTo>
                  <a:pt x="127665" y="7680"/>
                </a:lnTo>
                <a:lnTo>
                  <a:pt x="128640" y="5760"/>
                </a:lnTo>
                <a:lnTo>
                  <a:pt x="128640" y="1920"/>
                </a:lnTo>
                <a:lnTo>
                  <a:pt x="127665" y="960"/>
                </a:lnTo>
                <a:lnTo>
                  <a:pt x="126705" y="0"/>
                </a:lnTo>
                <a:lnTo>
                  <a:pt x="109438" y="0"/>
                </a:lnTo>
                <a:lnTo>
                  <a:pt x="108478" y="960"/>
                </a:lnTo>
                <a:lnTo>
                  <a:pt x="107518" y="960"/>
                </a:lnTo>
                <a:lnTo>
                  <a:pt x="107518" y="1920"/>
                </a:lnTo>
                <a:lnTo>
                  <a:pt x="106558" y="2880"/>
                </a:lnTo>
                <a:lnTo>
                  <a:pt x="106558" y="3840"/>
                </a:lnTo>
                <a:lnTo>
                  <a:pt x="92156" y="61447"/>
                </a:lnTo>
                <a:lnTo>
                  <a:pt x="91196" y="62392"/>
                </a:lnTo>
                <a:lnTo>
                  <a:pt x="91196" y="61447"/>
                </a:lnTo>
                <a:lnTo>
                  <a:pt x="75834" y="2880"/>
                </a:lnTo>
                <a:lnTo>
                  <a:pt x="74874" y="1920"/>
                </a:lnTo>
                <a:lnTo>
                  <a:pt x="74874" y="960"/>
                </a:lnTo>
                <a:lnTo>
                  <a:pt x="72953" y="960"/>
                </a:lnTo>
                <a:lnTo>
                  <a:pt x="71993" y="0"/>
                </a:lnTo>
                <a:lnTo>
                  <a:pt x="56631" y="0"/>
                </a:lnTo>
                <a:lnTo>
                  <a:pt x="55671" y="960"/>
                </a:lnTo>
                <a:lnTo>
                  <a:pt x="54711" y="960"/>
                </a:lnTo>
                <a:lnTo>
                  <a:pt x="54711" y="1920"/>
                </a:lnTo>
                <a:lnTo>
                  <a:pt x="53751" y="1920"/>
                </a:lnTo>
                <a:lnTo>
                  <a:pt x="53751" y="3840"/>
                </a:lnTo>
                <a:lnTo>
                  <a:pt x="39349" y="61447"/>
                </a:lnTo>
                <a:lnTo>
                  <a:pt x="38404" y="62392"/>
                </a:lnTo>
                <a:lnTo>
                  <a:pt x="38404" y="61447"/>
                </a:lnTo>
                <a:lnTo>
                  <a:pt x="23042" y="3840"/>
                </a:lnTo>
                <a:lnTo>
                  <a:pt x="23042" y="1920"/>
                </a:lnTo>
                <a:lnTo>
                  <a:pt x="22067" y="1920"/>
                </a:lnTo>
                <a:lnTo>
                  <a:pt x="22067" y="960"/>
                </a:lnTo>
                <a:lnTo>
                  <a:pt x="21122" y="960"/>
                </a:lnTo>
                <a:lnTo>
                  <a:pt x="20162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5760"/>
                </a:lnTo>
                <a:lnTo>
                  <a:pt x="960" y="6720"/>
                </a:lnTo>
                <a:lnTo>
                  <a:pt x="960" y="7680"/>
                </a:lnTo>
                <a:lnTo>
                  <a:pt x="1920" y="9601"/>
                </a:lnTo>
                <a:lnTo>
                  <a:pt x="22067" y="80634"/>
                </a:lnTo>
                <a:lnTo>
                  <a:pt x="23042" y="81594"/>
                </a:lnTo>
                <a:lnTo>
                  <a:pt x="23042" y="82555"/>
                </a:lnTo>
                <a:lnTo>
                  <a:pt x="24002" y="83515"/>
                </a:lnTo>
                <a:lnTo>
                  <a:pt x="24947" y="83515"/>
                </a:lnTo>
                <a:lnTo>
                  <a:pt x="25908" y="84475"/>
                </a:lnTo>
                <a:lnTo>
                  <a:pt x="29748" y="84475"/>
                </a:lnTo>
                <a:lnTo>
                  <a:pt x="31683" y="85450"/>
                </a:lnTo>
                <a:lnTo>
                  <a:pt x="44150" y="85450"/>
                </a:lnTo>
                <a:lnTo>
                  <a:pt x="46070" y="84475"/>
                </a:lnTo>
                <a:lnTo>
                  <a:pt x="47990" y="84475"/>
                </a:lnTo>
                <a:lnTo>
                  <a:pt x="48950" y="83515"/>
                </a:lnTo>
                <a:lnTo>
                  <a:pt x="49911" y="83515"/>
                </a:lnTo>
                <a:lnTo>
                  <a:pt x="50871" y="82555"/>
                </a:lnTo>
                <a:lnTo>
                  <a:pt x="51831" y="81594"/>
                </a:lnTo>
                <a:lnTo>
                  <a:pt x="51831" y="80634"/>
                </a:lnTo>
                <a:lnTo>
                  <a:pt x="63352" y="32644"/>
                </a:lnTo>
                <a:lnTo>
                  <a:pt x="64312" y="31683"/>
                </a:lnTo>
                <a:lnTo>
                  <a:pt x="64312" y="32644"/>
                </a:lnTo>
                <a:lnTo>
                  <a:pt x="77754" y="80634"/>
                </a:lnTo>
                <a:lnTo>
                  <a:pt x="77754" y="82555"/>
                </a:lnTo>
                <a:lnTo>
                  <a:pt x="78714" y="82555"/>
                </a:lnTo>
                <a:lnTo>
                  <a:pt x="78714" y="83515"/>
                </a:lnTo>
                <a:lnTo>
                  <a:pt x="79674" y="83515"/>
                </a:lnTo>
                <a:lnTo>
                  <a:pt x="80634" y="84475"/>
                </a:lnTo>
                <a:lnTo>
                  <a:pt x="84475" y="84475"/>
                </a:lnTo>
                <a:lnTo>
                  <a:pt x="86395" y="85450"/>
                </a:lnTo>
                <a:lnTo>
                  <a:pt x="98877" y="85450"/>
                </a:lnTo>
                <a:lnTo>
                  <a:pt x="100797" y="84475"/>
                </a:lnTo>
                <a:lnTo>
                  <a:pt x="102717" y="84475"/>
                </a:lnTo>
                <a:lnTo>
                  <a:pt x="103677" y="83515"/>
                </a:lnTo>
                <a:lnTo>
                  <a:pt x="104637" y="83515"/>
                </a:lnTo>
                <a:lnTo>
                  <a:pt x="105597" y="82555"/>
                </a:lnTo>
                <a:lnTo>
                  <a:pt x="106558" y="81594"/>
                </a:lnTo>
                <a:lnTo>
                  <a:pt x="106558" y="80634"/>
                </a:lnTo>
                <a:lnTo>
                  <a:pt x="127665" y="9601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3964914" y="7524308"/>
            <a:ext cx="5760" cy="35524"/>
          </a:xfrm>
          <a:custGeom>
            <a:avLst/>
            <a:gdLst/>
            <a:ahLst/>
            <a:cxnLst/>
            <a:rect l="l" t="t" r="r" b="b"/>
            <a:pathLst>
              <a:path w="5760" h="35524">
                <a:moveTo>
                  <a:pt x="5760" y="35524"/>
                </a:moveTo>
                <a:lnTo>
                  <a:pt x="5760" y="13441"/>
                </a:lnTo>
                <a:lnTo>
                  <a:pt x="3840" y="11521"/>
                </a:lnTo>
                <a:lnTo>
                  <a:pt x="2880" y="8625"/>
                </a:lnTo>
                <a:lnTo>
                  <a:pt x="1920" y="5760"/>
                </a:lnTo>
                <a:lnTo>
                  <a:pt x="960" y="2880"/>
                </a:lnTo>
                <a:lnTo>
                  <a:pt x="0" y="0"/>
                </a:lnTo>
                <a:lnTo>
                  <a:pt x="0" y="33588"/>
                </a:lnTo>
                <a:lnTo>
                  <a:pt x="5760" y="35524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3941886" y="7472461"/>
            <a:ext cx="84460" cy="88315"/>
          </a:xfrm>
          <a:custGeom>
            <a:avLst/>
            <a:gdLst/>
            <a:ahLst/>
            <a:cxnLst/>
            <a:rect l="l" t="t" r="r" b="b"/>
            <a:pathLst>
              <a:path w="84460" h="88315">
                <a:moveTo>
                  <a:pt x="48950" y="70088"/>
                </a:moveTo>
                <a:lnTo>
                  <a:pt x="46070" y="71033"/>
                </a:lnTo>
                <a:lnTo>
                  <a:pt x="38389" y="71033"/>
                </a:lnTo>
                <a:lnTo>
                  <a:pt x="35509" y="70088"/>
                </a:lnTo>
                <a:lnTo>
                  <a:pt x="33588" y="69128"/>
                </a:lnTo>
                <a:lnTo>
                  <a:pt x="30708" y="67208"/>
                </a:lnTo>
                <a:lnTo>
                  <a:pt x="28788" y="65288"/>
                </a:lnTo>
                <a:lnTo>
                  <a:pt x="28788" y="87370"/>
                </a:lnTo>
                <a:lnTo>
                  <a:pt x="34549" y="88315"/>
                </a:lnTo>
                <a:lnTo>
                  <a:pt x="48950" y="88315"/>
                </a:lnTo>
                <a:lnTo>
                  <a:pt x="54711" y="87370"/>
                </a:lnTo>
                <a:lnTo>
                  <a:pt x="60472" y="85435"/>
                </a:lnTo>
                <a:lnTo>
                  <a:pt x="66233" y="83515"/>
                </a:lnTo>
                <a:lnTo>
                  <a:pt x="70073" y="79674"/>
                </a:lnTo>
                <a:lnTo>
                  <a:pt x="73913" y="75834"/>
                </a:lnTo>
                <a:lnTo>
                  <a:pt x="77739" y="71993"/>
                </a:lnTo>
                <a:lnTo>
                  <a:pt x="80634" y="67208"/>
                </a:lnTo>
                <a:lnTo>
                  <a:pt x="81579" y="61447"/>
                </a:lnTo>
                <a:lnTo>
                  <a:pt x="83515" y="56647"/>
                </a:lnTo>
                <a:lnTo>
                  <a:pt x="84460" y="49926"/>
                </a:lnTo>
                <a:lnTo>
                  <a:pt x="84460" y="36484"/>
                </a:lnTo>
                <a:lnTo>
                  <a:pt x="83515" y="30723"/>
                </a:lnTo>
                <a:lnTo>
                  <a:pt x="82555" y="24963"/>
                </a:lnTo>
                <a:lnTo>
                  <a:pt x="80634" y="19202"/>
                </a:lnTo>
                <a:lnTo>
                  <a:pt x="77739" y="15361"/>
                </a:lnTo>
                <a:lnTo>
                  <a:pt x="74874" y="11521"/>
                </a:lnTo>
                <a:lnTo>
                  <a:pt x="71018" y="7680"/>
                </a:lnTo>
                <a:lnTo>
                  <a:pt x="67193" y="4800"/>
                </a:lnTo>
                <a:lnTo>
                  <a:pt x="61432" y="2880"/>
                </a:lnTo>
                <a:lnTo>
                  <a:pt x="56631" y="960"/>
                </a:lnTo>
                <a:lnTo>
                  <a:pt x="50871" y="0"/>
                </a:lnTo>
                <a:lnTo>
                  <a:pt x="36469" y="0"/>
                </a:lnTo>
                <a:lnTo>
                  <a:pt x="29748" y="960"/>
                </a:lnTo>
                <a:lnTo>
                  <a:pt x="24947" y="2880"/>
                </a:lnTo>
                <a:lnTo>
                  <a:pt x="19187" y="5760"/>
                </a:lnTo>
                <a:lnTo>
                  <a:pt x="14386" y="8641"/>
                </a:lnTo>
                <a:lnTo>
                  <a:pt x="11506" y="12481"/>
                </a:lnTo>
                <a:lnTo>
                  <a:pt x="7665" y="16322"/>
                </a:lnTo>
                <a:lnTo>
                  <a:pt x="4785" y="21122"/>
                </a:lnTo>
                <a:lnTo>
                  <a:pt x="2865" y="26883"/>
                </a:lnTo>
                <a:lnTo>
                  <a:pt x="944" y="32644"/>
                </a:lnTo>
                <a:lnTo>
                  <a:pt x="0" y="38404"/>
                </a:lnTo>
                <a:lnTo>
                  <a:pt x="0" y="51846"/>
                </a:lnTo>
                <a:lnTo>
                  <a:pt x="944" y="58567"/>
                </a:lnTo>
                <a:lnTo>
                  <a:pt x="2865" y="63367"/>
                </a:lnTo>
                <a:lnTo>
                  <a:pt x="4785" y="69128"/>
                </a:lnTo>
                <a:lnTo>
                  <a:pt x="6705" y="73929"/>
                </a:lnTo>
                <a:lnTo>
                  <a:pt x="10546" y="76809"/>
                </a:lnTo>
                <a:lnTo>
                  <a:pt x="13426" y="80650"/>
                </a:lnTo>
                <a:lnTo>
                  <a:pt x="18227" y="83515"/>
                </a:lnTo>
                <a:lnTo>
                  <a:pt x="23027" y="85435"/>
                </a:lnTo>
                <a:lnTo>
                  <a:pt x="23027" y="40325"/>
                </a:lnTo>
                <a:lnTo>
                  <a:pt x="23987" y="36484"/>
                </a:lnTo>
                <a:lnTo>
                  <a:pt x="23987" y="32644"/>
                </a:lnTo>
                <a:lnTo>
                  <a:pt x="24947" y="29763"/>
                </a:lnTo>
                <a:lnTo>
                  <a:pt x="26868" y="26883"/>
                </a:lnTo>
                <a:lnTo>
                  <a:pt x="27828" y="24963"/>
                </a:lnTo>
                <a:lnTo>
                  <a:pt x="29748" y="22082"/>
                </a:lnTo>
                <a:lnTo>
                  <a:pt x="31668" y="20162"/>
                </a:lnTo>
                <a:lnTo>
                  <a:pt x="34549" y="19202"/>
                </a:lnTo>
                <a:lnTo>
                  <a:pt x="36469" y="18242"/>
                </a:lnTo>
                <a:lnTo>
                  <a:pt x="39349" y="17282"/>
                </a:lnTo>
                <a:lnTo>
                  <a:pt x="46070" y="17282"/>
                </a:lnTo>
                <a:lnTo>
                  <a:pt x="49911" y="18242"/>
                </a:lnTo>
                <a:lnTo>
                  <a:pt x="51831" y="19202"/>
                </a:lnTo>
                <a:lnTo>
                  <a:pt x="54711" y="21122"/>
                </a:lnTo>
                <a:lnTo>
                  <a:pt x="56631" y="23042"/>
                </a:lnTo>
                <a:lnTo>
                  <a:pt x="57591" y="24963"/>
                </a:lnTo>
                <a:lnTo>
                  <a:pt x="59512" y="27843"/>
                </a:lnTo>
                <a:lnTo>
                  <a:pt x="60472" y="30723"/>
                </a:lnTo>
                <a:lnTo>
                  <a:pt x="60472" y="33604"/>
                </a:lnTo>
                <a:lnTo>
                  <a:pt x="61432" y="37444"/>
                </a:lnTo>
                <a:lnTo>
                  <a:pt x="61432" y="52806"/>
                </a:lnTo>
                <a:lnTo>
                  <a:pt x="60472" y="55686"/>
                </a:lnTo>
                <a:lnTo>
                  <a:pt x="59512" y="58567"/>
                </a:lnTo>
                <a:lnTo>
                  <a:pt x="58552" y="61447"/>
                </a:lnTo>
                <a:lnTo>
                  <a:pt x="57591" y="64312"/>
                </a:lnTo>
                <a:lnTo>
                  <a:pt x="55671" y="66248"/>
                </a:lnTo>
                <a:lnTo>
                  <a:pt x="53751" y="68153"/>
                </a:lnTo>
                <a:lnTo>
                  <a:pt x="50871" y="69128"/>
                </a:lnTo>
                <a:lnTo>
                  <a:pt x="48950" y="70088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4044589" y="7472461"/>
            <a:ext cx="49926" cy="87370"/>
          </a:xfrm>
          <a:custGeom>
            <a:avLst/>
            <a:gdLst/>
            <a:ahLst/>
            <a:cxnLst/>
            <a:rect l="l" t="t" r="r" b="b"/>
            <a:pathLst>
              <a:path w="49926" h="87370">
                <a:moveTo>
                  <a:pt x="960" y="86395"/>
                </a:moveTo>
                <a:lnTo>
                  <a:pt x="5760" y="86395"/>
                </a:lnTo>
                <a:lnTo>
                  <a:pt x="6720" y="87370"/>
                </a:lnTo>
                <a:lnTo>
                  <a:pt x="14401" y="87370"/>
                </a:lnTo>
                <a:lnTo>
                  <a:pt x="16322" y="86395"/>
                </a:lnTo>
                <a:lnTo>
                  <a:pt x="19202" y="86395"/>
                </a:lnTo>
                <a:lnTo>
                  <a:pt x="20162" y="85435"/>
                </a:lnTo>
                <a:lnTo>
                  <a:pt x="21122" y="85435"/>
                </a:lnTo>
                <a:lnTo>
                  <a:pt x="22082" y="84475"/>
                </a:lnTo>
                <a:lnTo>
                  <a:pt x="22082" y="34564"/>
                </a:lnTo>
                <a:lnTo>
                  <a:pt x="23042" y="31683"/>
                </a:lnTo>
                <a:lnTo>
                  <a:pt x="24963" y="29763"/>
                </a:lnTo>
                <a:lnTo>
                  <a:pt x="25923" y="27843"/>
                </a:lnTo>
                <a:lnTo>
                  <a:pt x="27843" y="25923"/>
                </a:lnTo>
                <a:lnTo>
                  <a:pt x="29763" y="24963"/>
                </a:lnTo>
                <a:lnTo>
                  <a:pt x="30723" y="24003"/>
                </a:lnTo>
                <a:lnTo>
                  <a:pt x="31683" y="23042"/>
                </a:lnTo>
                <a:lnTo>
                  <a:pt x="33604" y="22082"/>
                </a:lnTo>
                <a:lnTo>
                  <a:pt x="34564" y="22082"/>
                </a:lnTo>
                <a:lnTo>
                  <a:pt x="35524" y="21122"/>
                </a:lnTo>
                <a:lnTo>
                  <a:pt x="42245" y="21122"/>
                </a:lnTo>
                <a:lnTo>
                  <a:pt x="42245" y="22082"/>
                </a:lnTo>
                <a:lnTo>
                  <a:pt x="45125" y="22082"/>
                </a:lnTo>
                <a:lnTo>
                  <a:pt x="46085" y="23042"/>
                </a:lnTo>
                <a:lnTo>
                  <a:pt x="48006" y="23042"/>
                </a:lnTo>
                <a:lnTo>
                  <a:pt x="48006" y="22082"/>
                </a:lnTo>
                <a:lnTo>
                  <a:pt x="48966" y="22082"/>
                </a:lnTo>
                <a:lnTo>
                  <a:pt x="48966" y="21122"/>
                </a:lnTo>
                <a:lnTo>
                  <a:pt x="49926" y="20162"/>
                </a:lnTo>
                <a:lnTo>
                  <a:pt x="49926" y="3840"/>
                </a:lnTo>
                <a:lnTo>
                  <a:pt x="48966" y="2880"/>
                </a:lnTo>
                <a:lnTo>
                  <a:pt x="48966" y="1920"/>
                </a:lnTo>
                <a:lnTo>
                  <a:pt x="48006" y="1920"/>
                </a:lnTo>
                <a:lnTo>
                  <a:pt x="47045" y="960"/>
                </a:lnTo>
                <a:lnTo>
                  <a:pt x="45125" y="960"/>
                </a:lnTo>
                <a:lnTo>
                  <a:pt x="43205" y="0"/>
                </a:lnTo>
                <a:lnTo>
                  <a:pt x="36484" y="0"/>
                </a:lnTo>
                <a:lnTo>
                  <a:pt x="34564" y="960"/>
                </a:lnTo>
                <a:lnTo>
                  <a:pt x="32644" y="960"/>
                </a:lnTo>
                <a:lnTo>
                  <a:pt x="30723" y="1920"/>
                </a:lnTo>
                <a:lnTo>
                  <a:pt x="29763" y="2880"/>
                </a:lnTo>
                <a:lnTo>
                  <a:pt x="27843" y="3840"/>
                </a:lnTo>
                <a:lnTo>
                  <a:pt x="25923" y="5760"/>
                </a:lnTo>
                <a:lnTo>
                  <a:pt x="24002" y="7680"/>
                </a:lnTo>
                <a:lnTo>
                  <a:pt x="22082" y="9601"/>
                </a:lnTo>
                <a:lnTo>
                  <a:pt x="20162" y="11521"/>
                </a:lnTo>
                <a:lnTo>
                  <a:pt x="18242" y="14401"/>
                </a:lnTo>
                <a:lnTo>
                  <a:pt x="18242" y="3840"/>
                </a:lnTo>
                <a:lnTo>
                  <a:pt x="17282" y="2880"/>
                </a:lnTo>
                <a:lnTo>
                  <a:pt x="16322" y="2880"/>
                </a:lnTo>
                <a:lnTo>
                  <a:pt x="16322" y="1920"/>
                </a:lnTo>
                <a:lnTo>
                  <a:pt x="1920" y="1920"/>
                </a:lnTo>
                <a:lnTo>
                  <a:pt x="1920" y="2880"/>
                </a:lnTo>
                <a:lnTo>
                  <a:pt x="0" y="2880"/>
                </a:lnTo>
                <a:lnTo>
                  <a:pt x="0" y="85435"/>
                </a:lnTo>
                <a:lnTo>
                  <a:pt x="960" y="86395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4107957" y="7436952"/>
            <a:ext cx="72953" cy="122880"/>
          </a:xfrm>
          <a:custGeom>
            <a:avLst/>
            <a:gdLst/>
            <a:ahLst/>
            <a:cxnLst/>
            <a:rect l="l" t="t" r="r" b="b"/>
            <a:pathLst>
              <a:path w="72953" h="122880">
                <a:moveTo>
                  <a:pt x="68153" y="47030"/>
                </a:moveTo>
                <a:lnTo>
                  <a:pt x="68153" y="45110"/>
                </a:lnTo>
                <a:lnTo>
                  <a:pt x="69113" y="44150"/>
                </a:lnTo>
                <a:lnTo>
                  <a:pt x="70073" y="43190"/>
                </a:lnTo>
                <a:lnTo>
                  <a:pt x="70073" y="39349"/>
                </a:lnTo>
                <a:lnTo>
                  <a:pt x="69113" y="38389"/>
                </a:lnTo>
                <a:lnTo>
                  <a:pt x="68153" y="38389"/>
                </a:lnTo>
                <a:lnTo>
                  <a:pt x="67193" y="37429"/>
                </a:lnTo>
                <a:lnTo>
                  <a:pt x="50871" y="37429"/>
                </a:lnTo>
                <a:lnTo>
                  <a:pt x="49911" y="38389"/>
                </a:lnTo>
                <a:lnTo>
                  <a:pt x="47990" y="38389"/>
                </a:lnTo>
                <a:lnTo>
                  <a:pt x="47030" y="39349"/>
                </a:lnTo>
                <a:lnTo>
                  <a:pt x="46070" y="40309"/>
                </a:lnTo>
                <a:lnTo>
                  <a:pt x="46070" y="41269"/>
                </a:lnTo>
                <a:lnTo>
                  <a:pt x="22082" y="71993"/>
                </a:lnTo>
                <a:lnTo>
                  <a:pt x="22082" y="1904"/>
                </a:lnTo>
                <a:lnTo>
                  <a:pt x="21107" y="960"/>
                </a:lnTo>
                <a:lnTo>
                  <a:pt x="20147" y="960"/>
                </a:lnTo>
                <a:lnTo>
                  <a:pt x="19202" y="0"/>
                </a:lnTo>
                <a:lnTo>
                  <a:pt x="3840" y="0"/>
                </a:lnTo>
                <a:lnTo>
                  <a:pt x="2865" y="960"/>
                </a:lnTo>
                <a:lnTo>
                  <a:pt x="960" y="960"/>
                </a:lnTo>
                <a:lnTo>
                  <a:pt x="960" y="1904"/>
                </a:lnTo>
                <a:lnTo>
                  <a:pt x="0" y="1904"/>
                </a:lnTo>
                <a:lnTo>
                  <a:pt x="0" y="119984"/>
                </a:lnTo>
                <a:lnTo>
                  <a:pt x="960" y="120944"/>
                </a:lnTo>
                <a:lnTo>
                  <a:pt x="1920" y="121904"/>
                </a:lnTo>
                <a:lnTo>
                  <a:pt x="5760" y="121904"/>
                </a:lnTo>
                <a:lnTo>
                  <a:pt x="7680" y="122880"/>
                </a:lnTo>
                <a:lnTo>
                  <a:pt x="15361" y="122880"/>
                </a:lnTo>
                <a:lnTo>
                  <a:pt x="16306" y="121904"/>
                </a:lnTo>
                <a:lnTo>
                  <a:pt x="20147" y="121904"/>
                </a:lnTo>
                <a:lnTo>
                  <a:pt x="21107" y="120944"/>
                </a:lnTo>
                <a:lnTo>
                  <a:pt x="22082" y="120944"/>
                </a:lnTo>
                <a:lnTo>
                  <a:pt x="22082" y="77754"/>
                </a:lnTo>
                <a:lnTo>
                  <a:pt x="48950" y="119024"/>
                </a:lnTo>
                <a:lnTo>
                  <a:pt x="48950" y="119984"/>
                </a:lnTo>
                <a:lnTo>
                  <a:pt x="49911" y="119984"/>
                </a:lnTo>
                <a:lnTo>
                  <a:pt x="49911" y="120944"/>
                </a:lnTo>
                <a:lnTo>
                  <a:pt x="50871" y="120944"/>
                </a:lnTo>
                <a:lnTo>
                  <a:pt x="51831" y="121904"/>
                </a:lnTo>
                <a:lnTo>
                  <a:pt x="54711" y="121904"/>
                </a:lnTo>
                <a:lnTo>
                  <a:pt x="55671" y="122880"/>
                </a:lnTo>
                <a:lnTo>
                  <a:pt x="66233" y="122880"/>
                </a:lnTo>
                <a:lnTo>
                  <a:pt x="67193" y="121904"/>
                </a:lnTo>
                <a:lnTo>
                  <a:pt x="71993" y="121904"/>
                </a:lnTo>
                <a:lnTo>
                  <a:pt x="72953" y="120944"/>
                </a:lnTo>
                <a:lnTo>
                  <a:pt x="72953" y="117104"/>
                </a:lnTo>
                <a:lnTo>
                  <a:pt x="71993" y="116159"/>
                </a:lnTo>
                <a:lnTo>
                  <a:pt x="71993" y="115183"/>
                </a:lnTo>
                <a:lnTo>
                  <a:pt x="71033" y="114223"/>
                </a:lnTo>
                <a:lnTo>
                  <a:pt x="45110" y="72953"/>
                </a:lnTo>
                <a:lnTo>
                  <a:pt x="68153" y="47030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4208739" y="7472461"/>
            <a:ext cx="16337" cy="25923"/>
          </a:xfrm>
          <a:custGeom>
            <a:avLst/>
            <a:gdLst/>
            <a:ahLst/>
            <a:cxnLst/>
            <a:rect l="l" t="t" r="r" b="b"/>
            <a:pathLst>
              <a:path w="16337" h="25923">
                <a:moveTo>
                  <a:pt x="10561" y="0"/>
                </a:moveTo>
                <a:lnTo>
                  <a:pt x="4815" y="960"/>
                </a:lnTo>
                <a:lnTo>
                  <a:pt x="0" y="2880"/>
                </a:lnTo>
                <a:lnTo>
                  <a:pt x="975" y="25923"/>
                </a:lnTo>
                <a:lnTo>
                  <a:pt x="1935" y="23042"/>
                </a:lnTo>
                <a:lnTo>
                  <a:pt x="3855" y="22082"/>
                </a:lnTo>
                <a:lnTo>
                  <a:pt x="4815" y="20162"/>
                </a:lnTo>
                <a:lnTo>
                  <a:pt x="6720" y="18242"/>
                </a:lnTo>
                <a:lnTo>
                  <a:pt x="8656" y="17282"/>
                </a:lnTo>
                <a:lnTo>
                  <a:pt x="10561" y="16322"/>
                </a:lnTo>
                <a:lnTo>
                  <a:pt x="13441" y="15361"/>
                </a:lnTo>
                <a:lnTo>
                  <a:pt x="16337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4185711" y="7472461"/>
            <a:ext cx="76794" cy="88315"/>
          </a:xfrm>
          <a:custGeom>
            <a:avLst/>
            <a:gdLst/>
            <a:ahLst/>
            <a:cxnLst/>
            <a:rect l="l" t="t" r="r" b="b"/>
            <a:pathLst>
              <a:path w="76794" h="88315">
                <a:moveTo>
                  <a:pt x="73914" y="48966"/>
                </a:moveTo>
                <a:lnTo>
                  <a:pt x="74874" y="48006"/>
                </a:lnTo>
                <a:lnTo>
                  <a:pt x="75834" y="47045"/>
                </a:lnTo>
                <a:lnTo>
                  <a:pt x="76794" y="45125"/>
                </a:lnTo>
                <a:lnTo>
                  <a:pt x="76794" y="32644"/>
                </a:lnTo>
                <a:lnTo>
                  <a:pt x="75834" y="27843"/>
                </a:lnTo>
                <a:lnTo>
                  <a:pt x="74874" y="23042"/>
                </a:lnTo>
                <a:lnTo>
                  <a:pt x="72953" y="18242"/>
                </a:lnTo>
                <a:lnTo>
                  <a:pt x="71033" y="14401"/>
                </a:lnTo>
                <a:lnTo>
                  <a:pt x="68153" y="11521"/>
                </a:lnTo>
                <a:lnTo>
                  <a:pt x="65272" y="7680"/>
                </a:lnTo>
                <a:lnTo>
                  <a:pt x="61432" y="4800"/>
                </a:lnTo>
                <a:lnTo>
                  <a:pt x="56631" y="2880"/>
                </a:lnTo>
                <a:lnTo>
                  <a:pt x="51831" y="960"/>
                </a:lnTo>
                <a:lnTo>
                  <a:pt x="46085" y="0"/>
                </a:lnTo>
                <a:lnTo>
                  <a:pt x="39364" y="0"/>
                </a:lnTo>
                <a:lnTo>
                  <a:pt x="36469" y="15361"/>
                </a:lnTo>
                <a:lnTo>
                  <a:pt x="45110" y="15361"/>
                </a:lnTo>
                <a:lnTo>
                  <a:pt x="48950" y="17282"/>
                </a:lnTo>
                <a:lnTo>
                  <a:pt x="51831" y="21122"/>
                </a:lnTo>
                <a:lnTo>
                  <a:pt x="54711" y="24963"/>
                </a:lnTo>
                <a:lnTo>
                  <a:pt x="55671" y="29763"/>
                </a:lnTo>
                <a:lnTo>
                  <a:pt x="55671" y="35524"/>
                </a:lnTo>
                <a:lnTo>
                  <a:pt x="22082" y="35524"/>
                </a:lnTo>
                <a:lnTo>
                  <a:pt x="22082" y="32644"/>
                </a:lnTo>
                <a:lnTo>
                  <a:pt x="23027" y="30723"/>
                </a:lnTo>
                <a:lnTo>
                  <a:pt x="23027" y="27843"/>
                </a:lnTo>
                <a:lnTo>
                  <a:pt x="24003" y="25923"/>
                </a:lnTo>
                <a:lnTo>
                  <a:pt x="23027" y="2880"/>
                </a:lnTo>
                <a:lnTo>
                  <a:pt x="18242" y="4800"/>
                </a:lnTo>
                <a:lnTo>
                  <a:pt x="13441" y="8641"/>
                </a:lnTo>
                <a:lnTo>
                  <a:pt x="10561" y="12481"/>
                </a:lnTo>
                <a:lnTo>
                  <a:pt x="6720" y="16322"/>
                </a:lnTo>
                <a:lnTo>
                  <a:pt x="3840" y="21122"/>
                </a:lnTo>
                <a:lnTo>
                  <a:pt x="1920" y="25923"/>
                </a:lnTo>
                <a:lnTo>
                  <a:pt x="960" y="31683"/>
                </a:lnTo>
                <a:lnTo>
                  <a:pt x="0" y="38404"/>
                </a:lnTo>
                <a:lnTo>
                  <a:pt x="0" y="52806"/>
                </a:lnTo>
                <a:lnTo>
                  <a:pt x="960" y="58567"/>
                </a:lnTo>
                <a:lnTo>
                  <a:pt x="1920" y="64312"/>
                </a:lnTo>
                <a:lnTo>
                  <a:pt x="3840" y="70088"/>
                </a:lnTo>
                <a:lnTo>
                  <a:pt x="6720" y="74874"/>
                </a:lnTo>
                <a:lnTo>
                  <a:pt x="10561" y="77754"/>
                </a:lnTo>
                <a:lnTo>
                  <a:pt x="13441" y="81594"/>
                </a:lnTo>
                <a:lnTo>
                  <a:pt x="18242" y="84475"/>
                </a:lnTo>
                <a:lnTo>
                  <a:pt x="23027" y="86395"/>
                </a:lnTo>
                <a:lnTo>
                  <a:pt x="28803" y="87370"/>
                </a:lnTo>
                <a:lnTo>
                  <a:pt x="34564" y="88315"/>
                </a:lnTo>
                <a:lnTo>
                  <a:pt x="48950" y="88315"/>
                </a:lnTo>
                <a:lnTo>
                  <a:pt x="52791" y="87370"/>
                </a:lnTo>
                <a:lnTo>
                  <a:pt x="55671" y="87370"/>
                </a:lnTo>
                <a:lnTo>
                  <a:pt x="59512" y="86395"/>
                </a:lnTo>
                <a:lnTo>
                  <a:pt x="61432" y="86395"/>
                </a:lnTo>
                <a:lnTo>
                  <a:pt x="64312" y="85435"/>
                </a:lnTo>
                <a:lnTo>
                  <a:pt x="66233" y="84475"/>
                </a:lnTo>
                <a:lnTo>
                  <a:pt x="68153" y="84475"/>
                </a:lnTo>
                <a:lnTo>
                  <a:pt x="70073" y="83515"/>
                </a:lnTo>
                <a:lnTo>
                  <a:pt x="71033" y="82555"/>
                </a:lnTo>
                <a:lnTo>
                  <a:pt x="71993" y="81594"/>
                </a:lnTo>
                <a:lnTo>
                  <a:pt x="71993" y="80650"/>
                </a:lnTo>
                <a:lnTo>
                  <a:pt x="72953" y="80650"/>
                </a:lnTo>
                <a:lnTo>
                  <a:pt x="72953" y="68153"/>
                </a:lnTo>
                <a:lnTo>
                  <a:pt x="71993" y="67208"/>
                </a:lnTo>
                <a:lnTo>
                  <a:pt x="71033" y="66248"/>
                </a:lnTo>
                <a:lnTo>
                  <a:pt x="69113" y="66248"/>
                </a:lnTo>
                <a:lnTo>
                  <a:pt x="68153" y="67208"/>
                </a:lnTo>
                <a:lnTo>
                  <a:pt x="67193" y="67208"/>
                </a:lnTo>
                <a:lnTo>
                  <a:pt x="65272" y="68153"/>
                </a:lnTo>
                <a:lnTo>
                  <a:pt x="63352" y="68153"/>
                </a:lnTo>
                <a:lnTo>
                  <a:pt x="61432" y="69128"/>
                </a:lnTo>
                <a:lnTo>
                  <a:pt x="59512" y="70088"/>
                </a:lnTo>
                <a:lnTo>
                  <a:pt x="56631" y="70088"/>
                </a:lnTo>
                <a:lnTo>
                  <a:pt x="53751" y="71033"/>
                </a:lnTo>
                <a:lnTo>
                  <a:pt x="50871" y="71993"/>
                </a:lnTo>
                <a:lnTo>
                  <a:pt x="39364" y="71993"/>
                </a:lnTo>
                <a:lnTo>
                  <a:pt x="36469" y="71033"/>
                </a:lnTo>
                <a:lnTo>
                  <a:pt x="33588" y="70088"/>
                </a:lnTo>
                <a:lnTo>
                  <a:pt x="30723" y="69128"/>
                </a:lnTo>
                <a:lnTo>
                  <a:pt x="28803" y="68153"/>
                </a:lnTo>
                <a:lnTo>
                  <a:pt x="26883" y="66248"/>
                </a:lnTo>
                <a:lnTo>
                  <a:pt x="24963" y="64312"/>
                </a:lnTo>
                <a:lnTo>
                  <a:pt x="24003" y="61447"/>
                </a:lnTo>
                <a:lnTo>
                  <a:pt x="23027" y="59527"/>
                </a:lnTo>
                <a:lnTo>
                  <a:pt x="22082" y="56647"/>
                </a:lnTo>
                <a:lnTo>
                  <a:pt x="22082" y="49926"/>
                </a:lnTo>
                <a:lnTo>
                  <a:pt x="71993" y="49926"/>
                </a:lnTo>
                <a:lnTo>
                  <a:pt x="73914" y="48966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4280748" y="7472461"/>
            <a:ext cx="49910" cy="87370"/>
          </a:xfrm>
          <a:custGeom>
            <a:avLst/>
            <a:gdLst/>
            <a:ahLst/>
            <a:cxnLst/>
            <a:rect l="l" t="t" r="r" b="b"/>
            <a:pathLst>
              <a:path w="49910" h="87370">
                <a:moveTo>
                  <a:pt x="49910" y="2880"/>
                </a:moveTo>
                <a:lnTo>
                  <a:pt x="48966" y="2880"/>
                </a:lnTo>
                <a:lnTo>
                  <a:pt x="48966" y="1920"/>
                </a:lnTo>
                <a:lnTo>
                  <a:pt x="47990" y="1920"/>
                </a:lnTo>
                <a:lnTo>
                  <a:pt x="47030" y="960"/>
                </a:lnTo>
                <a:lnTo>
                  <a:pt x="45125" y="960"/>
                </a:lnTo>
                <a:lnTo>
                  <a:pt x="44150" y="0"/>
                </a:lnTo>
                <a:lnTo>
                  <a:pt x="36469" y="0"/>
                </a:lnTo>
                <a:lnTo>
                  <a:pt x="34564" y="960"/>
                </a:lnTo>
                <a:lnTo>
                  <a:pt x="32628" y="960"/>
                </a:lnTo>
                <a:lnTo>
                  <a:pt x="31683" y="1920"/>
                </a:lnTo>
                <a:lnTo>
                  <a:pt x="29763" y="2880"/>
                </a:lnTo>
                <a:lnTo>
                  <a:pt x="27843" y="3840"/>
                </a:lnTo>
                <a:lnTo>
                  <a:pt x="25907" y="5760"/>
                </a:lnTo>
                <a:lnTo>
                  <a:pt x="24963" y="7680"/>
                </a:lnTo>
                <a:lnTo>
                  <a:pt x="23042" y="9601"/>
                </a:lnTo>
                <a:lnTo>
                  <a:pt x="21122" y="11521"/>
                </a:lnTo>
                <a:lnTo>
                  <a:pt x="19202" y="14401"/>
                </a:lnTo>
                <a:lnTo>
                  <a:pt x="19202" y="4800"/>
                </a:lnTo>
                <a:lnTo>
                  <a:pt x="18242" y="3840"/>
                </a:lnTo>
                <a:lnTo>
                  <a:pt x="18242" y="2880"/>
                </a:lnTo>
                <a:lnTo>
                  <a:pt x="17282" y="2880"/>
                </a:lnTo>
                <a:lnTo>
                  <a:pt x="16322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0" y="3840"/>
                </a:lnTo>
                <a:lnTo>
                  <a:pt x="0" y="85435"/>
                </a:lnTo>
                <a:lnTo>
                  <a:pt x="960" y="85435"/>
                </a:lnTo>
                <a:lnTo>
                  <a:pt x="960" y="86395"/>
                </a:lnTo>
                <a:lnTo>
                  <a:pt x="5760" y="86395"/>
                </a:lnTo>
                <a:lnTo>
                  <a:pt x="6720" y="87370"/>
                </a:lnTo>
                <a:lnTo>
                  <a:pt x="15361" y="87370"/>
                </a:lnTo>
                <a:lnTo>
                  <a:pt x="16322" y="86395"/>
                </a:lnTo>
                <a:lnTo>
                  <a:pt x="20162" y="86395"/>
                </a:lnTo>
                <a:lnTo>
                  <a:pt x="20162" y="85435"/>
                </a:lnTo>
                <a:lnTo>
                  <a:pt x="21122" y="85435"/>
                </a:lnTo>
                <a:lnTo>
                  <a:pt x="22082" y="84475"/>
                </a:lnTo>
                <a:lnTo>
                  <a:pt x="22082" y="34564"/>
                </a:lnTo>
                <a:lnTo>
                  <a:pt x="24002" y="31683"/>
                </a:lnTo>
                <a:lnTo>
                  <a:pt x="24963" y="29763"/>
                </a:lnTo>
                <a:lnTo>
                  <a:pt x="26883" y="27843"/>
                </a:lnTo>
                <a:lnTo>
                  <a:pt x="27843" y="25923"/>
                </a:lnTo>
                <a:lnTo>
                  <a:pt x="29763" y="24963"/>
                </a:lnTo>
                <a:lnTo>
                  <a:pt x="30723" y="24003"/>
                </a:lnTo>
                <a:lnTo>
                  <a:pt x="32628" y="23042"/>
                </a:lnTo>
                <a:lnTo>
                  <a:pt x="33604" y="22082"/>
                </a:lnTo>
                <a:lnTo>
                  <a:pt x="34564" y="22082"/>
                </a:lnTo>
                <a:lnTo>
                  <a:pt x="35524" y="21122"/>
                </a:lnTo>
                <a:lnTo>
                  <a:pt x="42245" y="21122"/>
                </a:lnTo>
                <a:lnTo>
                  <a:pt x="43190" y="22082"/>
                </a:lnTo>
                <a:lnTo>
                  <a:pt x="46085" y="22082"/>
                </a:lnTo>
                <a:lnTo>
                  <a:pt x="46085" y="23042"/>
                </a:lnTo>
                <a:lnTo>
                  <a:pt x="47990" y="23042"/>
                </a:lnTo>
                <a:lnTo>
                  <a:pt x="48966" y="22082"/>
                </a:lnTo>
                <a:lnTo>
                  <a:pt x="49910" y="21122"/>
                </a:lnTo>
                <a:lnTo>
                  <a:pt x="49910" y="2880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4337380" y="7472461"/>
            <a:ext cx="60487" cy="88315"/>
          </a:xfrm>
          <a:custGeom>
            <a:avLst/>
            <a:gdLst/>
            <a:ahLst/>
            <a:cxnLst/>
            <a:rect l="l" t="t" r="r" b="b"/>
            <a:pathLst>
              <a:path w="60487" h="88315">
                <a:moveTo>
                  <a:pt x="49926" y="42245"/>
                </a:moveTo>
                <a:lnTo>
                  <a:pt x="48005" y="40325"/>
                </a:lnTo>
                <a:lnTo>
                  <a:pt x="46085" y="39364"/>
                </a:lnTo>
                <a:lnTo>
                  <a:pt x="43205" y="38404"/>
                </a:lnTo>
                <a:lnTo>
                  <a:pt x="41285" y="37444"/>
                </a:lnTo>
                <a:lnTo>
                  <a:pt x="38404" y="36484"/>
                </a:lnTo>
                <a:lnTo>
                  <a:pt x="36484" y="35524"/>
                </a:lnTo>
                <a:lnTo>
                  <a:pt x="33604" y="34564"/>
                </a:lnTo>
                <a:lnTo>
                  <a:pt x="31683" y="33604"/>
                </a:lnTo>
                <a:lnTo>
                  <a:pt x="29763" y="32644"/>
                </a:lnTo>
                <a:lnTo>
                  <a:pt x="27843" y="31683"/>
                </a:lnTo>
                <a:lnTo>
                  <a:pt x="25923" y="30723"/>
                </a:lnTo>
                <a:lnTo>
                  <a:pt x="24002" y="29763"/>
                </a:lnTo>
                <a:lnTo>
                  <a:pt x="23042" y="28803"/>
                </a:lnTo>
                <a:lnTo>
                  <a:pt x="22082" y="27843"/>
                </a:lnTo>
                <a:lnTo>
                  <a:pt x="22082" y="21122"/>
                </a:lnTo>
                <a:lnTo>
                  <a:pt x="23042" y="20162"/>
                </a:lnTo>
                <a:lnTo>
                  <a:pt x="24002" y="19202"/>
                </a:lnTo>
                <a:lnTo>
                  <a:pt x="24002" y="18242"/>
                </a:lnTo>
                <a:lnTo>
                  <a:pt x="24963" y="17282"/>
                </a:lnTo>
                <a:lnTo>
                  <a:pt x="26883" y="16322"/>
                </a:lnTo>
                <a:lnTo>
                  <a:pt x="29763" y="16322"/>
                </a:lnTo>
                <a:lnTo>
                  <a:pt x="31683" y="15361"/>
                </a:lnTo>
                <a:lnTo>
                  <a:pt x="36484" y="15361"/>
                </a:lnTo>
                <a:lnTo>
                  <a:pt x="38404" y="16322"/>
                </a:lnTo>
                <a:lnTo>
                  <a:pt x="40325" y="16322"/>
                </a:lnTo>
                <a:lnTo>
                  <a:pt x="43205" y="17282"/>
                </a:lnTo>
                <a:lnTo>
                  <a:pt x="45125" y="18242"/>
                </a:lnTo>
                <a:lnTo>
                  <a:pt x="47045" y="18242"/>
                </a:lnTo>
                <a:lnTo>
                  <a:pt x="48005" y="19202"/>
                </a:lnTo>
                <a:lnTo>
                  <a:pt x="49926" y="20162"/>
                </a:lnTo>
                <a:lnTo>
                  <a:pt x="50886" y="21122"/>
                </a:lnTo>
                <a:lnTo>
                  <a:pt x="54726" y="21122"/>
                </a:lnTo>
                <a:lnTo>
                  <a:pt x="54726" y="20162"/>
                </a:lnTo>
                <a:lnTo>
                  <a:pt x="55686" y="20162"/>
                </a:lnTo>
                <a:lnTo>
                  <a:pt x="55686" y="7680"/>
                </a:lnTo>
                <a:lnTo>
                  <a:pt x="54726" y="6720"/>
                </a:lnTo>
                <a:lnTo>
                  <a:pt x="54726" y="5760"/>
                </a:lnTo>
                <a:lnTo>
                  <a:pt x="53766" y="4800"/>
                </a:lnTo>
                <a:lnTo>
                  <a:pt x="52806" y="4800"/>
                </a:lnTo>
                <a:lnTo>
                  <a:pt x="51846" y="3840"/>
                </a:lnTo>
                <a:lnTo>
                  <a:pt x="50886" y="3840"/>
                </a:lnTo>
                <a:lnTo>
                  <a:pt x="49926" y="2880"/>
                </a:lnTo>
                <a:lnTo>
                  <a:pt x="48005" y="2880"/>
                </a:lnTo>
                <a:lnTo>
                  <a:pt x="46085" y="1920"/>
                </a:lnTo>
                <a:lnTo>
                  <a:pt x="44165" y="960"/>
                </a:lnTo>
                <a:lnTo>
                  <a:pt x="40325" y="960"/>
                </a:lnTo>
                <a:lnTo>
                  <a:pt x="37444" y="0"/>
                </a:lnTo>
                <a:lnTo>
                  <a:pt x="27843" y="0"/>
                </a:lnTo>
                <a:lnTo>
                  <a:pt x="23042" y="960"/>
                </a:lnTo>
                <a:lnTo>
                  <a:pt x="19202" y="1920"/>
                </a:lnTo>
                <a:lnTo>
                  <a:pt x="15361" y="2880"/>
                </a:lnTo>
                <a:lnTo>
                  <a:pt x="12481" y="4800"/>
                </a:lnTo>
                <a:lnTo>
                  <a:pt x="9601" y="6720"/>
                </a:lnTo>
                <a:lnTo>
                  <a:pt x="6720" y="9601"/>
                </a:lnTo>
                <a:lnTo>
                  <a:pt x="4800" y="12481"/>
                </a:lnTo>
                <a:lnTo>
                  <a:pt x="2880" y="15361"/>
                </a:lnTo>
                <a:lnTo>
                  <a:pt x="960" y="18242"/>
                </a:lnTo>
                <a:lnTo>
                  <a:pt x="960" y="32644"/>
                </a:lnTo>
                <a:lnTo>
                  <a:pt x="1920" y="34564"/>
                </a:lnTo>
                <a:lnTo>
                  <a:pt x="3840" y="37444"/>
                </a:lnTo>
                <a:lnTo>
                  <a:pt x="4800" y="40325"/>
                </a:lnTo>
                <a:lnTo>
                  <a:pt x="6720" y="42245"/>
                </a:lnTo>
                <a:lnTo>
                  <a:pt x="8641" y="44165"/>
                </a:lnTo>
                <a:lnTo>
                  <a:pt x="10561" y="45125"/>
                </a:lnTo>
                <a:lnTo>
                  <a:pt x="12481" y="46085"/>
                </a:lnTo>
                <a:lnTo>
                  <a:pt x="15361" y="48006"/>
                </a:lnTo>
                <a:lnTo>
                  <a:pt x="17282" y="48966"/>
                </a:lnTo>
                <a:lnTo>
                  <a:pt x="20162" y="49926"/>
                </a:lnTo>
                <a:lnTo>
                  <a:pt x="22082" y="50886"/>
                </a:lnTo>
                <a:lnTo>
                  <a:pt x="24002" y="51846"/>
                </a:lnTo>
                <a:lnTo>
                  <a:pt x="26883" y="52806"/>
                </a:lnTo>
                <a:lnTo>
                  <a:pt x="28803" y="53766"/>
                </a:lnTo>
                <a:lnTo>
                  <a:pt x="30723" y="54726"/>
                </a:lnTo>
                <a:lnTo>
                  <a:pt x="32644" y="55686"/>
                </a:lnTo>
                <a:lnTo>
                  <a:pt x="34564" y="56647"/>
                </a:lnTo>
                <a:lnTo>
                  <a:pt x="36484" y="57607"/>
                </a:lnTo>
                <a:lnTo>
                  <a:pt x="37444" y="58567"/>
                </a:lnTo>
                <a:lnTo>
                  <a:pt x="38404" y="59527"/>
                </a:lnTo>
                <a:lnTo>
                  <a:pt x="38404" y="66248"/>
                </a:lnTo>
                <a:lnTo>
                  <a:pt x="37444" y="67208"/>
                </a:lnTo>
                <a:lnTo>
                  <a:pt x="37444" y="68153"/>
                </a:lnTo>
                <a:lnTo>
                  <a:pt x="36484" y="69128"/>
                </a:lnTo>
                <a:lnTo>
                  <a:pt x="35524" y="70088"/>
                </a:lnTo>
                <a:lnTo>
                  <a:pt x="33604" y="71033"/>
                </a:lnTo>
                <a:lnTo>
                  <a:pt x="32644" y="71033"/>
                </a:lnTo>
                <a:lnTo>
                  <a:pt x="30723" y="71993"/>
                </a:lnTo>
                <a:lnTo>
                  <a:pt x="20162" y="71993"/>
                </a:lnTo>
                <a:lnTo>
                  <a:pt x="17282" y="71033"/>
                </a:lnTo>
                <a:lnTo>
                  <a:pt x="14401" y="70088"/>
                </a:lnTo>
                <a:lnTo>
                  <a:pt x="12481" y="70088"/>
                </a:lnTo>
                <a:lnTo>
                  <a:pt x="10561" y="69128"/>
                </a:lnTo>
                <a:lnTo>
                  <a:pt x="8641" y="68153"/>
                </a:lnTo>
                <a:lnTo>
                  <a:pt x="7680" y="67208"/>
                </a:lnTo>
                <a:lnTo>
                  <a:pt x="5760" y="66248"/>
                </a:lnTo>
                <a:lnTo>
                  <a:pt x="4800" y="65288"/>
                </a:lnTo>
                <a:lnTo>
                  <a:pt x="1920" y="65288"/>
                </a:lnTo>
                <a:lnTo>
                  <a:pt x="1920" y="66248"/>
                </a:lnTo>
                <a:lnTo>
                  <a:pt x="960" y="66248"/>
                </a:lnTo>
                <a:lnTo>
                  <a:pt x="960" y="68153"/>
                </a:lnTo>
                <a:lnTo>
                  <a:pt x="0" y="69128"/>
                </a:lnTo>
                <a:lnTo>
                  <a:pt x="0" y="77754"/>
                </a:lnTo>
                <a:lnTo>
                  <a:pt x="960" y="79674"/>
                </a:lnTo>
                <a:lnTo>
                  <a:pt x="960" y="80650"/>
                </a:lnTo>
                <a:lnTo>
                  <a:pt x="1920" y="81594"/>
                </a:lnTo>
                <a:lnTo>
                  <a:pt x="1920" y="82555"/>
                </a:lnTo>
                <a:lnTo>
                  <a:pt x="2880" y="82555"/>
                </a:lnTo>
                <a:lnTo>
                  <a:pt x="3840" y="83515"/>
                </a:lnTo>
                <a:lnTo>
                  <a:pt x="5760" y="84475"/>
                </a:lnTo>
                <a:lnTo>
                  <a:pt x="6720" y="84475"/>
                </a:lnTo>
                <a:lnTo>
                  <a:pt x="8641" y="85435"/>
                </a:lnTo>
                <a:lnTo>
                  <a:pt x="10561" y="86395"/>
                </a:lnTo>
                <a:lnTo>
                  <a:pt x="12481" y="87370"/>
                </a:lnTo>
                <a:lnTo>
                  <a:pt x="15361" y="87370"/>
                </a:lnTo>
                <a:lnTo>
                  <a:pt x="18242" y="88315"/>
                </a:lnTo>
                <a:lnTo>
                  <a:pt x="35524" y="88315"/>
                </a:lnTo>
                <a:lnTo>
                  <a:pt x="40325" y="86395"/>
                </a:lnTo>
                <a:lnTo>
                  <a:pt x="44165" y="85435"/>
                </a:lnTo>
                <a:lnTo>
                  <a:pt x="48005" y="84475"/>
                </a:lnTo>
                <a:lnTo>
                  <a:pt x="50886" y="81594"/>
                </a:lnTo>
                <a:lnTo>
                  <a:pt x="53766" y="79674"/>
                </a:lnTo>
                <a:lnTo>
                  <a:pt x="56647" y="76809"/>
                </a:lnTo>
                <a:lnTo>
                  <a:pt x="57607" y="72969"/>
                </a:lnTo>
                <a:lnTo>
                  <a:pt x="59527" y="70088"/>
                </a:lnTo>
                <a:lnTo>
                  <a:pt x="60487" y="66248"/>
                </a:lnTo>
                <a:lnTo>
                  <a:pt x="60487" y="57607"/>
                </a:lnTo>
                <a:lnTo>
                  <a:pt x="59527" y="54726"/>
                </a:lnTo>
                <a:lnTo>
                  <a:pt x="58567" y="51846"/>
                </a:lnTo>
                <a:lnTo>
                  <a:pt x="57607" y="49926"/>
                </a:lnTo>
                <a:lnTo>
                  <a:pt x="55686" y="47045"/>
                </a:lnTo>
                <a:lnTo>
                  <a:pt x="54726" y="45125"/>
                </a:lnTo>
                <a:lnTo>
                  <a:pt x="52806" y="43205"/>
                </a:lnTo>
                <a:lnTo>
                  <a:pt x="49926" y="42245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3746037" y="7959170"/>
            <a:ext cx="2849194" cy="1607949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6467551" y="9401043"/>
            <a:ext cx="29763" cy="50881"/>
          </a:xfrm>
          <a:custGeom>
            <a:avLst/>
            <a:gdLst/>
            <a:ahLst/>
            <a:cxnLst/>
            <a:rect l="l" t="t" r="r" b="b"/>
            <a:pathLst>
              <a:path w="29763" h="50881">
                <a:moveTo>
                  <a:pt x="11521" y="0"/>
                </a:moveTo>
                <a:lnTo>
                  <a:pt x="1935" y="19199"/>
                </a:lnTo>
                <a:lnTo>
                  <a:pt x="6720" y="19199"/>
                </a:lnTo>
                <a:lnTo>
                  <a:pt x="10561" y="20164"/>
                </a:lnTo>
                <a:lnTo>
                  <a:pt x="12481" y="21121"/>
                </a:lnTo>
                <a:lnTo>
                  <a:pt x="16322" y="23038"/>
                </a:lnTo>
                <a:lnTo>
                  <a:pt x="19202" y="24961"/>
                </a:lnTo>
                <a:lnTo>
                  <a:pt x="21122" y="26878"/>
                </a:lnTo>
                <a:lnTo>
                  <a:pt x="23042" y="29759"/>
                </a:lnTo>
                <a:lnTo>
                  <a:pt x="24002" y="32641"/>
                </a:lnTo>
                <a:lnTo>
                  <a:pt x="24002" y="39361"/>
                </a:lnTo>
                <a:lnTo>
                  <a:pt x="23042" y="41279"/>
                </a:lnTo>
                <a:lnTo>
                  <a:pt x="20177" y="44160"/>
                </a:lnTo>
                <a:lnTo>
                  <a:pt x="18242" y="46082"/>
                </a:lnTo>
                <a:lnTo>
                  <a:pt x="16322" y="47041"/>
                </a:lnTo>
                <a:lnTo>
                  <a:pt x="11521" y="47041"/>
                </a:lnTo>
                <a:lnTo>
                  <a:pt x="9616" y="46082"/>
                </a:lnTo>
                <a:lnTo>
                  <a:pt x="7680" y="45119"/>
                </a:lnTo>
                <a:lnTo>
                  <a:pt x="5775" y="44160"/>
                </a:lnTo>
                <a:lnTo>
                  <a:pt x="4800" y="43202"/>
                </a:lnTo>
                <a:lnTo>
                  <a:pt x="1935" y="43202"/>
                </a:lnTo>
                <a:lnTo>
                  <a:pt x="960" y="44160"/>
                </a:lnTo>
                <a:lnTo>
                  <a:pt x="0" y="45119"/>
                </a:lnTo>
                <a:lnTo>
                  <a:pt x="0" y="47041"/>
                </a:lnTo>
                <a:lnTo>
                  <a:pt x="960" y="47999"/>
                </a:lnTo>
                <a:lnTo>
                  <a:pt x="1935" y="48958"/>
                </a:lnTo>
                <a:lnTo>
                  <a:pt x="3840" y="49923"/>
                </a:lnTo>
                <a:lnTo>
                  <a:pt x="5775" y="50881"/>
                </a:lnTo>
                <a:lnTo>
                  <a:pt x="11521" y="50881"/>
                </a:lnTo>
                <a:lnTo>
                  <a:pt x="14401" y="49923"/>
                </a:lnTo>
                <a:lnTo>
                  <a:pt x="17282" y="48958"/>
                </a:lnTo>
                <a:lnTo>
                  <a:pt x="19202" y="47999"/>
                </a:lnTo>
                <a:lnTo>
                  <a:pt x="21122" y="46082"/>
                </a:lnTo>
                <a:lnTo>
                  <a:pt x="23042" y="45119"/>
                </a:lnTo>
                <a:lnTo>
                  <a:pt x="24963" y="43202"/>
                </a:lnTo>
                <a:lnTo>
                  <a:pt x="25923" y="41279"/>
                </a:lnTo>
                <a:lnTo>
                  <a:pt x="26883" y="39361"/>
                </a:lnTo>
                <a:lnTo>
                  <a:pt x="27843" y="37438"/>
                </a:lnTo>
                <a:lnTo>
                  <a:pt x="28803" y="34558"/>
                </a:lnTo>
                <a:lnTo>
                  <a:pt x="28803" y="27843"/>
                </a:lnTo>
                <a:lnTo>
                  <a:pt x="26883" y="23038"/>
                </a:lnTo>
                <a:lnTo>
                  <a:pt x="24002" y="20164"/>
                </a:lnTo>
                <a:lnTo>
                  <a:pt x="20177" y="16323"/>
                </a:lnTo>
                <a:lnTo>
                  <a:pt x="14401" y="13441"/>
                </a:lnTo>
                <a:lnTo>
                  <a:pt x="8641" y="12483"/>
                </a:lnTo>
                <a:lnTo>
                  <a:pt x="11521" y="6720"/>
                </a:lnTo>
                <a:lnTo>
                  <a:pt x="26883" y="6720"/>
                </a:lnTo>
                <a:lnTo>
                  <a:pt x="29763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6503075" y="9400085"/>
            <a:ext cx="34564" cy="50881"/>
          </a:xfrm>
          <a:custGeom>
            <a:avLst/>
            <a:gdLst/>
            <a:ahLst/>
            <a:cxnLst/>
            <a:rect l="l" t="t" r="r" b="b"/>
            <a:pathLst>
              <a:path w="34564" h="50881">
                <a:moveTo>
                  <a:pt x="0" y="37440"/>
                </a:moveTo>
                <a:lnTo>
                  <a:pt x="21122" y="37440"/>
                </a:lnTo>
                <a:lnTo>
                  <a:pt x="3840" y="32641"/>
                </a:lnTo>
                <a:lnTo>
                  <a:pt x="21122" y="7679"/>
                </a:lnTo>
                <a:lnTo>
                  <a:pt x="21122" y="32641"/>
                </a:lnTo>
                <a:lnTo>
                  <a:pt x="3840" y="32641"/>
                </a:lnTo>
                <a:lnTo>
                  <a:pt x="21122" y="37440"/>
                </a:lnTo>
                <a:lnTo>
                  <a:pt x="21122" y="50881"/>
                </a:lnTo>
                <a:lnTo>
                  <a:pt x="27843" y="50881"/>
                </a:lnTo>
                <a:lnTo>
                  <a:pt x="27843" y="37440"/>
                </a:lnTo>
                <a:lnTo>
                  <a:pt x="34564" y="37440"/>
                </a:lnTo>
                <a:lnTo>
                  <a:pt x="34564" y="32641"/>
                </a:lnTo>
                <a:lnTo>
                  <a:pt x="27843" y="32641"/>
                </a:lnTo>
                <a:lnTo>
                  <a:pt x="27843" y="0"/>
                </a:lnTo>
                <a:lnTo>
                  <a:pt x="23042" y="0"/>
                </a:lnTo>
                <a:lnTo>
                  <a:pt x="0" y="32641"/>
                </a:lnTo>
                <a:lnTo>
                  <a:pt x="0" y="374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3580927" y="7730703"/>
            <a:ext cx="544296" cy="488624"/>
          </a:xfrm>
          <a:custGeom>
            <a:avLst/>
            <a:gdLst/>
            <a:ahLst/>
            <a:cxnLst/>
            <a:rect l="l" t="t" r="r" b="b"/>
            <a:pathLst>
              <a:path w="544296" h="488624">
                <a:moveTo>
                  <a:pt x="287990" y="394548"/>
                </a:moveTo>
                <a:lnTo>
                  <a:pt x="220797" y="488624"/>
                </a:lnTo>
                <a:lnTo>
                  <a:pt x="544296" y="433898"/>
                </a:lnTo>
                <a:lnTo>
                  <a:pt x="489584" y="111343"/>
                </a:lnTo>
                <a:lnTo>
                  <a:pt x="422391" y="205419"/>
                </a:lnTo>
                <a:lnTo>
                  <a:pt x="134401" y="0"/>
                </a:lnTo>
                <a:lnTo>
                  <a:pt x="0" y="188153"/>
                </a:lnTo>
                <a:lnTo>
                  <a:pt x="287990" y="39454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4840406" y="6167871"/>
            <a:ext cx="37444" cy="90236"/>
          </a:xfrm>
          <a:custGeom>
            <a:avLst/>
            <a:gdLst/>
            <a:ahLst/>
            <a:cxnLst/>
            <a:rect l="l" t="t" r="r" b="b"/>
            <a:pathLst>
              <a:path w="37444" h="90236">
                <a:moveTo>
                  <a:pt x="1920" y="10561"/>
                </a:moveTo>
                <a:lnTo>
                  <a:pt x="13441" y="10561"/>
                </a:lnTo>
                <a:lnTo>
                  <a:pt x="13441" y="76794"/>
                </a:lnTo>
                <a:lnTo>
                  <a:pt x="12481" y="79674"/>
                </a:lnTo>
                <a:lnTo>
                  <a:pt x="12481" y="82555"/>
                </a:lnTo>
                <a:lnTo>
                  <a:pt x="11521" y="84475"/>
                </a:lnTo>
                <a:lnTo>
                  <a:pt x="10561" y="85435"/>
                </a:lnTo>
                <a:lnTo>
                  <a:pt x="8641" y="86395"/>
                </a:lnTo>
                <a:lnTo>
                  <a:pt x="7680" y="87355"/>
                </a:lnTo>
                <a:lnTo>
                  <a:pt x="5760" y="88315"/>
                </a:lnTo>
                <a:lnTo>
                  <a:pt x="4800" y="88315"/>
                </a:lnTo>
                <a:lnTo>
                  <a:pt x="2880" y="89275"/>
                </a:lnTo>
                <a:lnTo>
                  <a:pt x="0" y="89275"/>
                </a:lnTo>
                <a:lnTo>
                  <a:pt x="0" y="90236"/>
                </a:lnTo>
                <a:lnTo>
                  <a:pt x="37444" y="90236"/>
                </a:lnTo>
                <a:lnTo>
                  <a:pt x="37444" y="89275"/>
                </a:lnTo>
                <a:lnTo>
                  <a:pt x="33604" y="88315"/>
                </a:lnTo>
                <a:lnTo>
                  <a:pt x="29763" y="87355"/>
                </a:lnTo>
                <a:lnTo>
                  <a:pt x="27843" y="85435"/>
                </a:lnTo>
                <a:lnTo>
                  <a:pt x="26883" y="84475"/>
                </a:lnTo>
                <a:lnTo>
                  <a:pt x="25923" y="83515"/>
                </a:lnTo>
                <a:lnTo>
                  <a:pt x="24963" y="80634"/>
                </a:lnTo>
                <a:lnTo>
                  <a:pt x="24002" y="78714"/>
                </a:lnTo>
                <a:lnTo>
                  <a:pt x="24002" y="0"/>
                </a:lnTo>
                <a:lnTo>
                  <a:pt x="22082" y="0"/>
                </a:lnTo>
                <a:lnTo>
                  <a:pt x="21122" y="960"/>
                </a:lnTo>
                <a:lnTo>
                  <a:pt x="17282" y="3840"/>
                </a:lnTo>
                <a:lnTo>
                  <a:pt x="14401" y="5760"/>
                </a:lnTo>
                <a:lnTo>
                  <a:pt x="11521" y="6720"/>
                </a:lnTo>
                <a:lnTo>
                  <a:pt x="7680" y="7680"/>
                </a:lnTo>
                <a:lnTo>
                  <a:pt x="4800" y="8625"/>
                </a:lnTo>
                <a:lnTo>
                  <a:pt x="0" y="8625"/>
                </a:lnTo>
                <a:lnTo>
                  <a:pt x="0" y="9601"/>
                </a:lnTo>
                <a:lnTo>
                  <a:pt x="192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4900879" y="6243706"/>
            <a:ext cx="16337" cy="15361"/>
          </a:xfrm>
          <a:custGeom>
            <a:avLst/>
            <a:gdLst/>
            <a:ahLst/>
            <a:cxnLst/>
            <a:rect l="l" t="t" r="r" b="b"/>
            <a:pathLst>
              <a:path w="16337" h="15361">
                <a:moveTo>
                  <a:pt x="7680" y="0"/>
                </a:moveTo>
                <a:lnTo>
                  <a:pt x="3840" y="0"/>
                </a:lnTo>
                <a:lnTo>
                  <a:pt x="2895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9601"/>
                </a:lnTo>
                <a:lnTo>
                  <a:pt x="960" y="11521"/>
                </a:lnTo>
                <a:lnTo>
                  <a:pt x="2895" y="13441"/>
                </a:lnTo>
                <a:lnTo>
                  <a:pt x="3840" y="15361"/>
                </a:lnTo>
                <a:lnTo>
                  <a:pt x="12496" y="15361"/>
                </a:lnTo>
                <a:lnTo>
                  <a:pt x="13456" y="13441"/>
                </a:lnTo>
                <a:lnTo>
                  <a:pt x="15361" y="11521"/>
                </a:lnTo>
                <a:lnTo>
                  <a:pt x="16337" y="9601"/>
                </a:lnTo>
                <a:lnTo>
                  <a:pt x="16337" y="5760"/>
                </a:lnTo>
                <a:lnTo>
                  <a:pt x="15361" y="3840"/>
                </a:lnTo>
                <a:lnTo>
                  <a:pt x="13456" y="1920"/>
                </a:lnTo>
                <a:lnTo>
                  <a:pt x="12496" y="0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4928722" y="6167871"/>
            <a:ext cx="56647" cy="91196"/>
          </a:xfrm>
          <a:custGeom>
            <a:avLst/>
            <a:gdLst/>
            <a:ahLst/>
            <a:cxnLst/>
            <a:rect l="l" t="t" r="r" b="b"/>
            <a:pathLst>
              <a:path w="56647" h="91196">
                <a:moveTo>
                  <a:pt x="10561" y="70073"/>
                </a:moveTo>
                <a:lnTo>
                  <a:pt x="9601" y="69113"/>
                </a:lnTo>
                <a:lnTo>
                  <a:pt x="8641" y="68153"/>
                </a:lnTo>
                <a:lnTo>
                  <a:pt x="2880" y="68153"/>
                </a:lnTo>
                <a:lnTo>
                  <a:pt x="1920" y="70073"/>
                </a:lnTo>
                <a:lnTo>
                  <a:pt x="0" y="71033"/>
                </a:lnTo>
                <a:lnTo>
                  <a:pt x="0" y="78714"/>
                </a:lnTo>
                <a:lnTo>
                  <a:pt x="960" y="80634"/>
                </a:lnTo>
                <a:lnTo>
                  <a:pt x="1920" y="82555"/>
                </a:lnTo>
                <a:lnTo>
                  <a:pt x="3840" y="84475"/>
                </a:lnTo>
                <a:lnTo>
                  <a:pt x="4800" y="85435"/>
                </a:lnTo>
                <a:lnTo>
                  <a:pt x="7680" y="87355"/>
                </a:lnTo>
                <a:lnTo>
                  <a:pt x="9601" y="89275"/>
                </a:lnTo>
                <a:lnTo>
                  <a:pt x="13441" y="90236"/>
                </a:lnTo>
                <a:lnTo>
                  <a:pt x="16322" y="91196"/>
                </a:lnTo>
                <a:lnTo>
                  <a:pt x="29763" y="91196"/>
                </a:lnTo>
                <a:lnTo>
                  <a:pt x="35524" y="90236"/>
                </a:lnTo>
                <a:lnTo>
                  <a:pt x="41285" y="86395"/>
                </a:lnTo>
                <a:lnTo>
                  <a:pt x="46085" y="83515"/>
                </a:lnTo>
                <a:lnTo>
                  <a:pt x="49926" y="78714"/>
                </a:lnTo>
                <a:lnTo>
                  <a:pt x="52806" y="71993"/>
                </a:lnTo>
                <a:lnTo>
                  <a:pt x="54726" y="67193"/>
                </a:lnTo>
                <a:lnTo>
                  <a:pt x="55686" y="63352"/>
                </a:lnTo>
                <a:lnTo>
                  <a:pt x="55686" y="52791"/>
                </a:lnTo>
                <a:lnTo>
                  <a:pt x="54726" y="48950"/>
                </a:lnTo>
                <a:lnTo>
                  <a:pt x="52806" y="46070"/>
                </a:lnTo>
                <a:lnTo>
                  <a:pt x="51846" y="44150"/>
                </a:lnTo>
                <a:lnTo>
                  <a:pt x="49926" y="42230"/>
                </a:lnTo>
                <a:lnTo>
                  <a:pt x="45125" y="36469"/>
                </a:lnTo>
                <a:lnTo>
                  <a:pt x="39364" y="34549"/>
                </a:lnTo>
                <a:lnTo>
                  <a:pt x="27843" y="34549"/>
                </a:lnTo>
                <a:lnTo>
                  <a:pt x="25923" y="35509"/>
                </a:lnTo>
                <a:lnTo>
                  <a:pt x="24003" y="36469"/>
                </a:lnTo>
                <a:lnTo>
                  <a:pt x="22082" y="37429"/>
                </a:lnTo>
                <a:lnTo>
                  <a:pt x="19202" y="39349"/>
                </a:lnTo>
                <a:lnTo>
                  <a:pt x="26883" y="10561"/>
                </a:lnTo>
                <a:lnTo>
                  <a:pt x="32644" y="11506"/>
                </a:lnTo>
                <a:lnTo>
                  <a:pt x="37444" y="12466"/>
                </a:lnTo>
                <a:lnTo>
                  <a:pt x="46085" y="12466"/>
                </a:lnTo>
                <a:lnTo>
                  <a:pt x="49926" y="10561"/>
                </a:lnTo>
                <a:lnTo>
                  <a:pt x="51846" y="8625"/>
                </a:lnTo>
                <a:lnTo>
                  <a:pt x="53766" y="7680"/>
                </a:lnTo>
                <a:lnTo>
                  <a:pt x="54726" y="6720"/>
                </a:lnTo>
                <a:lnTo>
                  <a:pt x="54726" y="5760"/>
                </a:lnTo>
                <a:lnTo>
                  <a:pt x="55686" y="3840"/>
                </a:lnTo>
                <a:lnTo>
                  <a:pt x="56647" y="1904"/>
                </a:lnTo>
                <a:lnTo>
                  <a:pt x="56647" y="0"/>
                </a:lnTo>
                <a:lnTo>
                  <a:pt x="54726" y="960"/>
                </a:lnTo>
                <a:lnTo>
                  <a:pt x="53766" y="1904"/>
                </a:lnTo>
                <a:lnTo>
                  <a:pt x="32644" y="1904"/>
                </a:lnTo>
                <a:lnTo>
                  <a:pt x="26883" y="0"/>
                </a:lnTo>
                <a:lnTo>
                  <a:pt x="14401" y="48950"/>
                </a:lnTo>
                <a:lnTo>
                  <a:pt x="17282" y="48950"/>
                </a:lnTo>
                <a:lnTo>
                  <a:pt x="18242" y="44150"/>
                </a:lnTo>
                <a:lnTo>
                  <a:pt x="20162" y="41269"/>
                </a:lnTo>
                <a:lnTo>
                  <a:pt x="22082" y="39349"/>
                </a:lnTo>
                <a:lnTo>
                  <a:pt x="24963" y="37429"/>
                </a:lnTo>
                <a:lnTo>
                  <a:pt x="26883" y="36469"/>
                </a:lnTo>
                <a:lnTo>
                  <a:pt x="34564" y="36469"/>
                </a:lnTo>
                <a:lnTo>
                  <a:pt x="38404" y="38389"/>
                </a:lnTo>
                <a:lnTo>
                  <a:pt x="40325" y="42230"/>
                </a:lnTo>
                <a:lnTo>
                  <a:pt x="43205" y="46070"/>
                </a:lnTo>
                <a:lnTo>
                  <a:pt x="45125" y="51831"/>
                </a:lnTo>
                <a:lnTo>
                  <a:pt x="45125" y="62392"/>
                </a:lnTo>
                <a:lnTo>
                  <a:pt x="44165" y="67193"/>
                </a:lnTo>
                <a:lnTo>
                  <a:pt x="43205" y="71033"/>
                </a:lnTo>
                <a:lnTo>
                  <a:pt x="41285" y="74874"/>
                </a:lnTo>
                <a:lnTo>
                  <a:pt x="40325" y="78714"/>
                </a:lnTo>
                <a:lnTo>
                  <a:pt x="37444" y="81594"/>
                </a:lnTo>
                <a:lnTo>
                  <a:pt x="33604" y="87355"/>
                </a:lnTo>
                <a:lnTo>
                  <a:pt x="28803" y="90236"/>
                </a:lnTo>
                <a:lnTo>
                  <a:pt x="19202" y="90236"/>
                </a:lnTo>
                <a:lnTo>
                  <a:pt x="16322" y="89275"/>
                </a:lnTo>
                <a:lnTo>
                  <a:pt x="13441" y="87355"/>
                </a:lnTo>
                <a:lnTo>
                  <a:pt x="11521" y="84475"/>
                </a:lnTo>
                <a:lnTo>
                  <a:pt x="10561" y="82555"/>
                </a:lnTo>
                <a:lnTo>
                  <a:pt x="10561" y="70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5032400" y="6201460"/>
            <a:ext cx="36484" cy="57607"/>
          </a:xfrm>
          <a:custGeom>
            <a:avLst/>
            <a:gdLst/>
            <a:ahLst/>
            <a:cxnLst/>
            <a:rect l="l" t="t" r="r" b="b"/>
            <a:pathLst>
              <a:path w="36484" h="57607">
                <a:moveTo>
                  <a:pt x="1920" y="22082"/>
                </a:moveTo>
                <a:lnTo>
                  <a:pt x="4800" y="24963"/>
                </a:lnTo>
                <a:lnTo>
                  <a:pt x="6720" y="26883"/>
                </a:lnTo>
                <a:lnTo>
                  <a:pt x="10561" y="28803"/>
                </a:lnTo>
                <a:lnTo>
                  <a:pt x="16322" y="31683"/>
                </a:lnTo>
                <a:lnTo>
                  <a:pt x="19202" y="33604"/>
                </a:lnTo>
                <a:lnTo>
                  <a:pt x="21122" y="34564"/>
                </a:lnTo>
                <a:lnTo>
                  <a:pt x="23042" y="35524"/>
                </a:lnTo>
                <a:lnTo>
                  <a:pt x="24003" y="36484"/>
                </a:lnTo>
                <a:lnTo>
                  <a:pt x="24963" y="37444"/>
                </a:lnTo>
                <a:lnTo>
                  <a:pt x="25923" y="39364"/>
                </a:lnTo>
                <a:lnTo>
                  <a:pt x="27843" y="41285"/>
                </a:lnTo>
                <a:lnTo>
                  <a:pt x="28803" y="43205"/>
                </a:lnTo>
                <a:lnTo>
                  <a:pt x="28803" y="49926"/>
                </a:lnTo>
                <a:lnTo>
                  <a:pt x="26883" y="51846"/>
                </a:lnTo>
                <a:lnTo>
                  <a:pt x="24963" y="53766"/>
                </a:lnTo>
                <a:lnTo>
                  <a:pt x="23042" y="55686"/>
                </a:lnTo>
                <a:lnTo>
                  <a:pt x="21122" y="56647"/>
                </a:lnTo>
                <a:lnTo>
                  <a:pt x="13441" y="56647"/>
                </a:lnTo>
                <a:lnTo>
                  <a:pt x="9601" y="53766"/>
                </a:lnTo>
                <a:lnTo>
                  <a:pt x="5760" y="48966"/>
                </a:lnTo>
                <a:lnTo>
                  <a:pt x="3840" y="46085"/>
                </a:lnTo>
                <a:lnTo>
                  <a:pt x="2880" y="42245"/>
                </a:lnTo>
                <a:lnTo>
                  <a:pt x="960" y="38404"/>
                </a:lnTo>
                <a:lnTo>
                  <a:pt x="0" y="38404"/>
                </a:lnTo>
                <a:lnTo>
                  <a:pt x="0" y="56647"/>
                </a:lnTo>
                <a:lnTo>
                  <a:pt x="960" y="56647"/>
                </a:lnTo>
                <a:lnTo>
                  <a:pt x="1920" y="55686"/>
                </a:lnTo>
                <a:lnTo>
                  <a:pt x="2880" y="54726"/>
                </a:lnTo>
                <a:lnTo>
                  <a:pt x="6720" y="54726"/>
                </a:lnTo>
                <a:lnTo>
                  <a:pt x="7680" y="55686"/>
                </a:lnTo>
                <a:lnTo>
                  <a:pt x="9601" y="56647"/>
                </a:lnTo>
                <a:lnTo>
                  <a:pt x="12481" y="57607"/>
                </a:lnTo>
                <a:lnTo>
                  <a:pt x="24003" y="57607"/>
                </a:lnTo>
                <a:lnTo>
                  <a:pt x="28803" y="56647"/>
                </a:lnTo>
                <a:lnTo>
                  <a:pt x="31683" y="52806"/>
                </a:lnTo>
                <a:lnTo>
                  <a:pt x="34564" y="49926"/>
                </a:lnTo>
                <a:lnTo>
                  <a:pt x="36484" y="46085"/>
                </a:lnTo>
                <a:lnTo>
                  <a:pt x="36484" y="37444"/>
                </a:lnTo>
                <a:lnTo>
                  <a:pt x="35524" y="33604"/>
                </a:lnTo>
                <a:lnTo>
                  <a:pt x="33604" y="31683"/>
                </a:lnTo>
                <a:lnTo>
                  <a:pt x="31683" y="28803"/>
                </a:lnTo>
                <a:lnTo>
                  <a:pt x="27843" y="25923"/>
                </a:lnTo>
                <a:lnTo>
                  <a:pt x="24003" y="24003"/>
                </a:lnTo>
                <a:lnTo>
                  <a:pt x="17282" y="21122"/>
                </a:lnTo>
                <a:lnTo>
                  <a:pt x="13441" y="19202"/>
                </a:lnTo>
                <a:lnTo>
                  <a:pt x="11521" y="18242"/>
                </a:lnTo>
                <a:lnTo>
                  <a:pt x="9601" y="16322"/>
                </a:lnTo>
                <a:lnTo>
                  <a:pt x="7680" y="14401"/>
                </a:lnTo>
                <a:lnTo>
                  <a:pt x="7680" y="7680"/>
                </a:lnTo>
                <a:lnTo>
                  <a:pt x="8641" y="5760"/>
                </a:lnTo>
                <a:lnTo>
                  <a:pt x="9601" y="3840"/>
                </a:lnTo>
                <a:lnTo>
                  <a:pt x="11521" y="1920"/>
                </a:lnTo>
                <a:lnTo>
                  <a:pt x="13441" y="960"/>
                </a:lnTo>
                <a:lnTo>
                  <a:pt x="18242" y="960"/>
                </a:lnTo>
                <a:lnTo>
                  <a:pt x="20162" y="1920"/>
                </a:lnTo>
                <a:lnTo>
                  <a:pt x="22082" y="2880"/>
                </a:lnTo>
                <a:lnTo>
                  <a:pt x="23042" y="3840"/>
                </a:lnTo>
                <a:lnTo>
                  <a:pt x="24963" y="4800"/>
                </a:lnTo>
                <a:lnTo>
                  <a:pt x="26883" y="6720"/>
                </a:lnTo>
                <a:lnTo>
                  <a:pt x="27843" y="7680"/>
                </a:lnTo>
                <a:lnTo>
                  <a:pt x="27843" y="8641"/>
                </a:lnTo>
                <a:lnTo>
                  <a:pt x="28803" y="10561"/>
                </a:lnTo>
                <a:lnTo>
                  <a:pt x="29763" y="11521"/>
                </a:lnTo>
                <a:lnTo>
                  <a:pt x="29763" y="13441"/>
                </a:lnTo>
                <a:lnTo>
                  <a:pt x="30723" y="15361"/>
                </a:lnTo>
                <a:lnTo>
                  <a:pt x="31683" y="15361"/>
                </a:lnTo>
                <a:lnTo>
                  <a:pt x="30723" y="0"/>
                </a:lnTo>
                <a:lnTo>
                  <a:pt x="29763" y="0"/>
                </a:lnTo>
                <a:lnTo>
                  <a:pt x="28803" y="1920"/>
                </a:lnTo>
                <a:lnTo>
                  <a:pt x="24963" y="1920"/>
                </a:lnTo>
                <a:lnTo>
                  <a:pt x="23042" y="960"/>
                </a:lnTo>
                <a:lnTo>
                  <a:pt x="21122" y="0"/>
                </a:lnTo>
                <a:lnTo>
                  <a:pt x="11521" y="0"/>
                </a:lnTo>
                <a:lnTo>
                  <a:pt x="7680" y="960"/>
                </a:lnTo>
                <a:lnTo>
                  <a:pt x="4800" y="4800"/>
                </a:lnTo>
                <a:lnTo>
                  <a:pt x="1920" y="7680"/>
                </a:lnTo>
                <a:lnTo>
                  <a:pt x="960" y="10561"/>
                </a:lnTo>
                <a:lnTo>
                  <a:pt x="960" y="18242"/>
                </a:lnTo>
                <a:lnTo>
                  <a:pt x="1920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5078486" y="6199540"/>
            <a:ext cx="63352" cy="83530"/>
          </a:xfrm>
          <a:custGeom>
            <a:avLst/>
            <a:gdLst/>
            <a:ahLst/>
            <a:cxnLst/>
            <a:rect l="l" t="t" r="r" b="b"/>
            <a:pathLst>
              <a:path w="63352" h="83530">
                <a:moveTo>
                  <a:pt x="63352" y="83530"/>
                </a:moveTo>
                <a:lnTo>
                  <a:pt x="63352" y="82555"/>
                </a:lnTo>
                <a:lnTo>
                  <a:pt x="60472" y="81594"/>
                </a:lnTo>
                <a:lnTo>
                  <a:pt x="57591" y="81594"/>
                </a:lnTo>
                <a:lnTo>
                  <a:pt x="56631" y="79689"/>
                </a:lnTo>
                <a:lnTo>
                  <a:pt x="55671" y="78714"/>
                </a:lnTo>
                <a:lnTo>
                  <a:pt x="54711" y="77754"/>
                </a:lnTo>
                <a:lnTo>
                  <a:pt x="54711" y="76809"/>
                </a:lnTo>
                <a:lnTo>
                  <a:pt x="53751" y="74874"/>
                </a:lnTo>
                <a:lnTo>
                  <a:pt x="53751" y="0"/>
                </a:lnTo>
                <a:lnTo>
                  <a:pt x="49911" y="0"/>
                </a:lnTo>
                <a:lnTo>
                  <a:pt x="47990" y="3840"/>
                </a:lnTo>
                <a:lnTo>
                  <a:pt x="46070" y="5760"/>
                </a:lnTo>
                <a:lnTo>
                  <a:pt x="43190" y="5760"/>
                </a:lnTo>
                <a:lnTo>
                  <a:pt x="42230" y="4800"/>
                </a:lnTo>
                <a:lnTo>
                  <a:pt x="41269" y="4800"/>
                </a:lnTo>
                <a:lnTo>
                  <a:pt x="38404" y="3840"/>
                </a:lnTo>
                <a:lnTo>
                  <a:pt x="35509" y="1920"/>
                </a:lnTo>
                <a:lnTo>
                  <a:pt x="20162" y="1920"/>
                </a:lnTo>
                <a:lnTo>
                  <a:pt x="12481" y="4800"/>
                </a:lnTo>
                <a:lnTo>
                  <a:pt x="7680" y="9601"/>
                </a:lnTo>
                <a:lnTo>
                  <a:pt x="2880" y="15361"/>
                </a:lnTo>
                <a:lnTo>
                  <a:pt x="0" y="22082"/>
                </a:lnTo>
                <a:lnTo>
                  <a:pt x="0" y="41285"/>
                </a:lnTo>
                <a:lnTo>
                  <a:pt x="2880" y="48006"/>
                </a:lnTo>
                <a:lnTo>
                  <a:pt x="8641" y="53766"/>
                </a:lnTo>
                <a:lnTo>
                  <a:pt x="11506" y="38404"/>
                </a:lnTo>
                <a:lnTo>
                  <a:pt x="11506" y="22082"/>
                </a:lnTo>
                <a:lnTo>
                  <a:pt x="12481" y="19202"/>
                </a:lnTo>
                <a:lnTo>
                  <a:pt x="13441" y="15361"/>
                </a:lnTo>
                <a:lnTo>
                  <a:pt x="15346" y="12481"/>
                </a:lnTo>
                <a:lnTo>
                  <a:pt x="17282" y="9601"/>
                </a:lnTo>
                <a:lnTo>
                  <a:pt x="20162" y="5760"/>
                </a:lnTo>
                <a:lnTo>
                  <a:pt x="24947" y="2880"/>
                </a:lnTo>
                <a:lnTo>
                  <a:pt x="32628" y="2880"/>
                </a:lnTo>
                <a:lnTo>
                  <a:pt x="34564" y="3840"/>
                </a:lnTo>
                <a:lnTo>
                  <a:pt x="36469" y="4800"/>
                </a:lnTo>
                <a:lnTo>
                  <a:pt x="38404" y="5760"/>
                </a:lnTo>
                <a:lnTo>
                  <a:pt x="40309" y="7680"/>
                </a:lnTo>
                <a:lnTo>
                  <a:pt x="41269" y="9601"/>
                </a:lnTo>
                <a:lnTo>
                  <a:pt x="42230" y="11521"/>
                </a:lnTo>
                <a:lnTo>
                  <a:pt x="43190" y="14401"/>
                </a:lnTo>
                <a:lnTo>
                  <a:pt x="43190" y="18242"/>
                </a:lnTo>
                <a:lnTo>
                  <a:pt x="44150" y="23042"/>
                </a:lnTo>
                <a:lnTo>
                  <a:pt x="44150" y="40325"/>
                </a:lnTo>
                <a:lnTo>
                  <a:pt x="43190" y="46085"/>
                </a:lnTo>
                <a:lnTo>
                  <a:pt x="41269" y="49926"/>
                </a:lnTo>
                <a:lnTo>
                  <a:pt x="40309" y="51846"/>
                </a:lnTo>
                <a:lnTo>
                  <a:pt x="39349" y="54726"/>
                </a:lnTo>
                <a:lnTo>
                  <a:pt x="36469" y="55686"/>
                </a:lnTo>
                <a:lnTo>
                  <a:pt x="34564" y="57607"/>
                </a:lnTo>
                <a:lnTo>
                  <a:pt x="31683" y="58567"/>
                </a:lnTo>
                <a:lnTo>
                  <a:pt x="27843" y="58567"/>
                </a:lnTo>
                <a:lnTo>
                  <a:pt x="24947" y="57607"/>
                </a:lnTo>
                <a:lnTo>
                  <a:pt x="23027" y="56647"/>
                </a:lnTo>
                <a:lnTo>
                  <a:pt x="21122" y="55686"/>
                </a:lnTo>
                <a:lnTo>
                  <a:pt x="19187" y="53766"/>
                </a:lnTo>
                <a:lnTo>
                  <a:pt x="18227" y="51846"/>
                </a:lnTo>
                <a:lnTo>
                  <a:pt x="15346" y="48966"/>
                </a:lnTo>
                <a:lnTo>
                  <a:pt x="14401" y="57607"/>
                </a:lnTo>
                <a:lnTo>
                  <a:pt x="20162" y="59527"/>
                </a:lnTo>
                <a:lnTo>
                  <a:pt x="31683" y="59527"/>
                </a:lnTo>
                <a:lnTo>
                  <a:pt x="35509" y="58567"/>
                </a:lnTo>
                <a:lnTo>
                  <a:pt x="38404" y="56647"/>
                </a:lnTo>
                <a:lnTo>
                  <a:pt x="40309" y="55686"/>
                </a:lnTo>
                <a:lnTo>
                  <a:pt x="42230" y="53766"/>
                </a:lnTo>
                <a:lnTo>
                  <a:pt x="44150" y="51846"/>
                </a:lnTo>
                <a:lnTo>
                  <a:pt x="44150" y="72969"/>
                </a:lnTo>
                <a:lnTo>
                  <a:pt x="43190" y="75849"/>
                </a:lnTo>
                <a:lnTo>
                  <a:pt x="43190" y="76809"/>
                </a:lnTo>
                <a:lnTo>
                  <a:pt x="42230" y="77754"/>
                </a:lnTo>
                <a:lnTo>
                  <a:pt x="42230" y="79689"/>
                </a:lnTo>
                <a:lnTo>
                  <a:pt x="41269" y="80650"/>
                </a:lnTo>
                <a:lnTo>
                  <a:pt x="40309" y="81594"/>
                </a:lnTo>
                <a:lnTo>
                  <a:pt x="38404" y="81594"/>
                </a:lnTo>
                <a:lnTo>
                  <a:pt x="36469" y="82555"/>
                </a:lnTo>
                <a:lnTo>
                  <a:pt x="34564" y="82555"/>
                </a:lnTo>
                <a:lnTo>
                  <a:pt x="34564" y="83530"/>
                </a:lnTo>
                <a:lnTo>
                  <a:pt x="63352" y="83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5087127" y="6237945"/>
            <a:ext cx="6705" cy="19202"/>
          </a:xfrm>
          <a:custGeom>
            <a:avLst/>
            <a:gdLst/>
            <a:ahLst/>
            <a:cxnLst/>
            <a:rect l="l" t="t" r="r" b="b"/>
            <a:pathLst>
              <a:path w="6705" h="19202">
                <a:moveTo>
                  <a:pt x="5760" y="19202"/>
                </a:moveTo>
                <a:lnTo>
                  <a:pt x="6705" y="10561"/>
                </a:lnTo>
                <a:lnTo>
                  <a:pt x="5760" y="7680"/>
                </a:lnTo>
                <a:lnTo>
                  <a:pt x="4800" y="3840"/>
                </a:lnTo>
                <a:lnTo>
                  <a:pt x="2865" y="0"/>
                </a:lnTo>
                <a:lnTo>
                  <a:pt x="0" y="15361"/>
                </a:lnTo>
                <a:lnTo>
                  <a:pt x="576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5143759" y="6202420"/>
            <a:ext cx="66233" cy="56647"/>
          </a:xfrm>
          <a:custGeom>
            <a:avLst/>
            <a:gdLst/>
            <a:ahLst/>
            <a:cxnLst/>
            <a:rect l="l" t="t" r="r" b="b"/>
            <a:pathLst>
              <a:path w="66233" h="56647">
                <a:moveTo>
                  <a:pt x="20162" y="0"/>
                </a:moveTo>
                <a:lnTo>
                  <a:pt x="0" y="0"/>
                </a:lnTo>
                <a:lnTo>
                  <a:pt x="0" y="960"/>
                </a:lnTo>
                <a:lnTo>
                  <a:pt x="3840" y="1920"/>
                </a:lnTo>
                <a:lnTo>
                  <a:pt x="5760" y="2880"/>
                </a:lnTo>
                <a:lnTo>
                  <a:pt x="7680" y="3840"/>
                </a:lnTo>
                <a:lnTo>
                  <a:pt x="8641" y="4800"/>
                </a:lnTo>
                <a:lnTo>
                  <a:pt x="8641" y="5760"/>
                </a:lnTo>
                <a:lnTo>
                  <a:pt x="9601" y="7680"/>
                </a:lnTo>
                <a:lnTo>
                  <a:pt x="9601" y="47045"/>
                </a:lnTo>
                <a:lnTo>
                  <a:pt x="11521" y="49926"/>
                </a:lnTo>
                <a:lnTo>
                  <a:pt x="14401" y="52806"/>
                </a:lnTo>
                <a:lnTo>
                  <a:pt x="18242" y="55686"/>
                </a:lnTo>
                <a:lnTo>
                  <a:pt x="23042" y="56647"/>
                </a:lnTo>
                <a:lnTo>
                  <a:pt x="35524" y="56647"/>
                </a:lnTo>
                <a:lnTo>
                  <a:pt x="42245" y="54726"/>
                </a:lnTo>
                <a:lnTo>
                  <a:pt x="47990" y="48966"/>
                </a:lnTo>
                <a:lnTo>
                  <a:pt x="47990" y="54726"/>
                </a:lnTo>
                <a:lnTo>
                  <a:pt x="48966" y="56647"/>
                </a:lnTo>
                <a:lnTo>
                  <a:pt x="66233" y="54726"/>
                </a:lnTo>
                <a:lnTo>
                  <a:pt x="66233" y="53766"/>
                </a:lnTo>
                <a:lnTo>
                  <a:pt x="64328" y="52806"/>
                </a:lnTo>
                <a:lnTo>
                  <a:pt x="63367" y="52806"/>
                </a:lnTo>
                <a:lnTo>
                  <a:pt x="62392" y="51846"/>
                </a:lnTo>
                <a:lnTo>
                  <a:pt x="61432" y="51846"/>
                </a:lnTo>
                <a:lnTo>
                  <a:pt x="60487" y="50886"/>
                </a:lnTo>
                <a:lnTo>
                  <a:pt x="59527" y="49926"/>
                </a:lnTo>
                <a:lnTo>
                  <a:pt x="58552" y="48006"/>
                </a:lnTo>
                <a:lnTo>
                  <a:pt x="58552" y="47045"/>
                </a:lnTo>
                <a:lnTo>
                  <a:pt x="57591" y="45125"/>
                </a:lnTo>
                <a:lnTo>
                  <a:pt x="57591" y="0"/>
                </a:lnTo>
                <a:lnTo>
                  <a:pt x="38404" y="0"/>
                </a:lnTo>
                <a:lnTo>
                  <a:pt x="38404" y="960"/>
                </a:lnTo>
                <a:lnTo>
                  <a:pt x="41285" y="1920"/>
                </a:lnTo>
                <a:lnTo>
                  <a:pt x="44150" y="2880"/>
                </a:lnTo>
                <a:lnTo>
                  <a:pt x="45125" y="3840"/>
                </a:lnTo>
                <a:lnTo>
                  <a:pt x="46085" y="4800"/>
                </a:lnTo>
                <a:lnTo>
                  <a:pt x="47045" y="5760"/>
                </a:lnTo>
                <a:lnTo>
                  <a:pt x="47045" y="8641"/>
                </a:lnTo>
                <a:lnTo>
                  <a:pt x="47990" y="10561"/>
                </a:lnTo>
                <a:lnTo>
                  <a:pt x="47990" y="36484"/>
                </a:lnTo>
                <a:lnTo>
                  <a:pt x="47045" y="40325"/>
                </a:lnTo>
                <a:lnTo>
                  <a:pt x="47045" y="45125"/>
                </a:lnTo>
                <a:lnTo>
                  <a:pt x="46085" y="47045"/>
                </a:lnTo>
                <a:lnTo>
                  <a:pt x="44150" y="48966"/>
                </a:lnTo>
                <a:lnTo>
                  <a:pt x="43205" y="49926"/>
                </a:lnTo>
                <a:lnTo>
                  <a:pt x="41285" y="51846"/>
                </a:lnTo>
                <a:lnTo>
                  <a:pt x="39364" y="52806"/>
                </a:lnTo>
                <a:lnTo>
                  <a:pt x="37444" y="53766"/>
                </a:lnTo>
                <a:lnTo>
                  <a:pt x="27843" y="53766"/>
                </a:lnTo>
                <a:lnTo>
                  <a:pt x="25923" y="52806"/>
                </a:lnTo>
                <a:lnTo>
                  <a:pt x="24002" y="51846"/>
                </a:lnTo>
                <a:lnTo>
                  <a:pt x="23042" y="50886"/>
                </a:lnTo>
                <a:lnTo>
                  <a:pt x="22082" y="48966"/>
                </a:lnTo>
                <a:lnTo>
                  <a:pt x="21122" y="48006"/>
                </a:lnTo>
                <a:lnTo>
                  <a:pt x="20162" y="46085"/>
                </a:lnTo>
                <a:lnTo>
                  <a:pt x="2016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5216712" y="6201460"/>
            <a:ext cx="54726" cy="57607"/>
          </a:xfrm>
          <a:custGeom>
            <a:avLst/>
            <a:gdLst/>
            <a:ahLst/>
            <a:cxnLst/>
            <a:rect l="l" t="t" r="r" b="b"/>
            <a:pathLst>
              <a:path w="54726" h="57607">
                <a:moveTo>
                  <a:pt x="45125" y="53766"/>
                </a:moveTo>
                <a:lnTo>
                  <a:pt x="43205" y="52806"/>
                </a:lnTo>
                <a:lnTo>
                  <a:pt x="42245" y="48966"/>
                </a:lnTo>
                <a:lnTo>
                  <a:pt x="42245" y="11521"/>
                </a:lnTo>
                <a:lnTo>
                  <a:pt x="41285" y="9601"/>
                </a:lnTo>
                <a:lnTo>
                  <a:pt x="40325" y="6720"/>
                </a:lnTo>
                <a:lnTo>
                  <a:pt x="39364" y="4800"/>
                </a:lnTo>
                <a:lnTo>
                  <a:pt x="36484" y="3840"/>
                </a:lnTo>
                <a:lnTo>
                  <a:pt x="34564" y="1920"/>
                </a:lnTo>
                <a:lnTo>
                  <a:pt x="31683" y="1920"/>
                </a:lnTo>
                <a:lnTo>
                  <a:pt x="28803" y="960"/>
                </a:lnTo>
                <a:lnTo>
                  <a:pt x="25923" y="0"/>
                </a:lnTo>
                <a:lnTo>
                  <a:pt x="15361" y="0"/>
                </a:lnTo>
                <a:lnTo>
                  <a:pt x="12481" y="960"/>
                </a:lnTo>
                <a:lnTo>
                  <a:pt x="10561" y="960"/>
                </a:lnTo>
                <a:lnTo>
                  <a:pt x="7680" y="1920"/>
                </a:lnTo>
                <a:lnTo>
                  <a:pt x="6720" y="2880"/>
                </a:lnTo>
                <a:lnTo>
                  <a:pt x="2880" y="3840"/>
                </a:lnTo>
                <a:lnTo>
                  <a:pt x="1920" y="5760"/>
                </a:lnTo>
                <a:lnTo>
                  <a:pt x="1920" y="10561"/>
                </a:lnTo>
                <a:lnTo>
                  <a:pt x="2880" y="11521"/>
                </a:lnTo>
                <a:lnTo>
                  <a:pt x="3840" y="12481"/>
                </a:lnTo>
                <a:lnTo>
                  <a:pt x="5760" y="13441"/>
                </a:lnTo>
                <a:lnTo>
                  <a:pt x="9601" y="13441"/>
                </a:lnTo>
                <a:lnTo>
                  <a:pt x="10561" y="12481"/>
                </a:lnTo>
                <a:lnTo>
                  <a:pt x="11521" y="10561"/>
                </a:lnTo>
                <a:lnTo>
                  <a:pt x="13441" y="6720"/>
                </a:lnTo>
                <a:lnTo>
                  <a:pt x="14401" y="4800"/>
                </a:lnTo>
                <a:lnTo>
                  <a:pt x="15361" y="3840"/>
                </a:lnTo>
                <a:lnTo>
                  <a:pt x="16322" y="2880"/>
                </a:lnTo>
                <a:lnTo>
                  <a:pt x="18242" y="1920"/>
                </a:lnTo>
                <a:lnTo>
                  <a:pt x="19202" y="960"/>
                </a:lnTo>
                <a:lnTo>
                  <a:pt x="23042" y="960"/>
                </a:lnTo>
                <a:lnTo>
                  <a:pt x="24002" y="1920"/>
                </a:lnTo>
                <a:lnTo>
                  <a:pt x="25923" y="1920"/>
                </a:lnTo>
                <a:lnTo>
                  <a:pt x="26883" y="2880"/>
                </a:lnTo>
                <a:lnTo>
                  <a:pt x="27843" y="3840"/>
                </a:lnTo>
                <a:lnTo>
                  <a:pt x="28803" y="4800"/>
                </a:lnTo>
                <a:lnTo>
                  <a:pt x="30723" y="6720"/>
                </a:lnTo>
                <a:lnTo>
                  <a:pt x="31683" y="10561"/>
                </a:lnTo>
                <a:lnTo>
                  <a:pt x="31683" y="20162"/>
                </a:lnTo>
                <a:lnTo>
                  <a:pt x="30723" y="22082"/>
                </a:lnTo>
                <a:lnTo>
                  <a:pt x="30723" y="23042"/>
                </a:lnTo>
                <a:lnTo>
                  <a:pt x="29763" y="24003"/>
                </a:lnTo>
                <a:lnTo>
                  <a:pt x="27843" y="24963"/>
                </a:lnTo>
                <a:lnTo>
                  <a:pt x="26883" y="25923"/>
                </a:lnTo>
                <a:lnTo>
                  <a:pt x="25923" y="26883"/>
                </a:lnTo>
                <a:lnTo>
                  <a:pt x="24002" y="27843"/>
                </a:lnTo>
                <a:lnTo>
                  <a:pt x="22082" y="28803"/>
                </a:lnTo>
                <a:lnTo>
                  <a:pt x="19202" y="28803"/>
                </a:lnTo>
                <a:lnTo>
                  <a:pt x="15361" y="29763"/>
                </a:lnTo>
                <a:lnTo>
                  <a:pt x="11521" y="30723"/>
                </a:lnTo>
                <a:lnTo>
                  <a:pt x="9601" y="31683"/>
                </a:lnTo>
                <a:lnTo>
                  <a:pt x="7680" y="32644"/>
                </a:lnTo>
                <a:lnTo>
                  <a:pt x="5760" y="33604"/>
                </a:lnTo>
                <a:lnTo>
                  <a:pt x="4800" y="34564"/>
                </a:lnTo>
                <a:lnTo>
                  <a:pt x="2880" y="35524"/>
                </a:lnTo>
                <a:lnTo>
                  <a:pt x="960" y="38404"/>
                </a:lnTo>
                <a:lnTo>
                  <a:pt x="0" y="41285"/>
                </a:lnTo>
                <a:lnTo>
                  <a:pt x="0" y="48966"/>
                </a:lnTo>
                <a:lnTo>
                  <a:pt x="960" y="51846"/>
                </a:lnTo>
                <a:lnTo>
                  <a:pt x="3840" y="54726"/>
                </a:lnTo>
                <a:lnTo>
                  <a:pt x="6720" y="56647"/>
                </a:lnTo>
                <a:lnTo>
                  <a:pt x="10561" y="57607"/>
                </a:lnTo>
                <a:lnTo>
                  <a:pt x="11521" y="50886"/>
                </a:lnTo>
                <a:lnTo>
                  <a:pt x="11521" y="42245"/>
                </a:lnTo>
                <a:lnTo>
                  <a:pt x="12481" y="39364"/>
                </a:lnTo>
                <a:lnTo>
                  <a:pt x="14401" y="36484"/>
                </a:lnTo>
                <a:lnTo>
                  <a:pt x="15361" y="35524"/>
                </a:lnTo>
                <a:lnTo>
                  <a:pt x="16322" y="34564"/>
                </a:lnTo>
                <a:lnTo>
                  <a:pt x="17282" y="33604"/>
                </a:lnTo>
                <a:lnTo>
                  <a:pt x="19202" y="32644"/>
                </a:lnTo>
                <a:lnTo>
                  <a:pt x="21122" y="31683"/>
                </a:lnTo>
                <a:lnTo>
                  <a:pt x="24002" y="29763"/>
                </a:lnTo>
                <a:lnTo>
                  <a:pt x="26883" y="27843"/>
                </a:lnTo>
                <a:lnTo>
                  <a:pt x="29763" y="25923"/>
                </a:lnTo>
                <a:lnTo>
                  <a:pt x="31683" y="24003"/>
                </a:lnTo>
                <a:lnTo>
                  <a:pt x="31683" y="45125"/>
                </a:lnTo>
                <a:lnTo>
                  <a:pt x="29763" y="48006"/>
                </a:lnTo>
                <a:lnTo>
                  <a:pt x="28803" y="50886"/>
                </a:lnTo>
                <a:lnTo>
                  <a:pt x="27843" y="52806"/>
                </a:lnTo>
                <a:lnTo>
                  <a:pt x="25923" y="53766"/>
                </a:lnTo>
                <a:lnTo>
                  <a:pt x="24002" y="54726"/>
                </a:lnTo>
                <a:lnTo>
                  <a:pt x="22082" y="55686"/>
                </a:lnTo>
                <a:lnTo>
                  <a:pt x="17282" y="55686"/>
                </a:lnTo>
                <a:lnTo>
                  <a:pt x="15361" y="54726"/>
                </a:lnTo>
                <a:lnTo>
                  <a:pt x="19202" y="57607"/>
                </a:lnTo>
                <a:lnTo>
                  <a:pt x="22082" y="57607"/>
                </a:lnTo>
                <a:lnTo>
                  <a:pt x="24963" y="55686"/>
                </a:lnTo>
                <a:lnTo>
                  <a:pt x="26883" y="54726"/>
                </a:lnTo>
                <a:lnTo>
                  <a:pt x="28803" y="52806"/>
                </a:lnTo>
                <a:lnTo>
                  <a:pt x="31683" y="50886"/>
                </a:lnTo>
                <a:lnTo>
                  <a:pt x="33604" y="52806"/>
                </a:lnTo>
                <a:lnTo>
                  <a:pt x="34564" y="54726"/>
                </a:lnTo>
                <a:lnTo>
                  <a:pt x="36484" y="55686"/>
                </a:lnTo>
                <a:lnTo>
                  <a:pt x="38404" y="57607"/>
                </a:lnTo>
                <a:lnTo>
                  <a:pt x="49926" y="57607"/>
                </a:lnTo>
                <a:lnTo>
                  <a:pt x="53766" y="55686"/>
                </a:lnTo>
                <a:lnTo>
                  <a:pt x="54726" y="50886"/>
                </a:lnTo>
                <a:lnTo>
                  <a:pt x="53766" y="50886"/>
                </a:lnTo>
                <a:lnTo>
                  <a:pt x="52806" y="51846"/>
                </a:lnTo>
                <a:lnTo>
                  <a:pt x="51846" y="52806"/>
                </a:lnTo>
                <a:lnTo>
                  <a:pt x="50886" y="53766"/>
                </a:lnTo>
                <a:lnTo>
                  <a:pt x="45125" y="537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" name="object 155"/>
          <p:cNvSpPr/>
          <p:nvPr/>
        </p:nvSpPr>
        <p:spPr>
          <a:xfrm>
            <a:off x="5227274" y="6252347"/>
            <a:ext cx="8641" cy="6720"/>
          </a:xfrm>
          <a:custGeom>
            <a:avLst/>
            <a:gdLst/>
            <a:ahLst/>
            <a:cxnLst/>
            <a:rect l="l" t="t" r="r" b="b"/>
            <a:pathLst>
              <a:path w="8641" h="6720">
                <a:moveTo>
                  <a:pt x="4800" y="6720"/>
                </a:moveTo>
                <a:lnTo>
                  <a:pt x="8641" y="6720"/>
                </a:lnTo>
                <a:lnTo>
                  <a:pt x="4800" y="3840"/>
                </a:lnTo>
                <a:lnTo>
                  <a:pt x="2880" y="1920"/>
                </a:lnTo>
                <a:lnTo>
                  <a:pt x="960" y="0"/>
                </a:lnTo>
                <a:lnTo>
                  <a:pt x="0" y="6720"/>
                </a:lnTo>
                <a:lnTo>
                  <a:pt x="480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/>
          <p:nvPr/>
        </p:nvSpPr>
        <p:spPr>
          <a:xfrm>
            <a:off x="5272399" y="6201460"/>
            <a:ext cx="45110" cy="56647"/>
          </a:xfrm>
          <a:custGeom>
            <a:avLst/>
            <a:gdLst/>
            <a:ahLst/>
            <a:cxnLst/>
            <a:rect l="l" t="t" r="r" b="b"/>
            <a:pathLst>
              <a:path w="45110" h="56647">
                <a:moveTo>
                  <a:pt x="36484" y="0"/>
                </a:moveTo>
                <a:lnTo>
                  <a:pt x="31668" y="0"/>
                </a:lnTo>
                <a:lnTo>
                  <a:pt x="27828" y="960"/>
                </a:lnTo>
                <a:lnTo>
                  <a:pt x="23987" y="3840"/>
                </a:lnTo>
                <a:lnTo>
                  <a:pt x="22082" y="4800"/>
                </a:lnTo>
                <a:lnTo>
                  <a:pt x="20147" y="6720"/>
                </a:lnTo>
                <a:lnTo>
                  <a:pt x="18242" y="9601"/>
                </a:lnTo>
                <a:lnTo>
                  <a:pt x="18242" y="3840"/>
                </a:lnTo>
                <a:lnTo>
                  <a:pt x="17266" y="0"/>
                </a:lnTo>
                <a:lnTo>
                  <a:pt x="0" y="1920"/>
                </a:lnTo>
                <a:lnTo>
                  <a:pt x="0" y="2880"/>
                </a:lnTo>
                <a:lnTo>
                  <a:pt x="1920" y="3840"/>
                </a:lnTo>
                <a:lnTo>
                  <a:pt x="3840" y="3840"/>
                </a:lnTo>
                <a:lnTo>
                  <a:pt x="4800" y="4800"/>
                </a:lnTo>
                <a:lnTo>
                  <a:pt x="5760" y="4800"/>
                </a:lnTo>
                <a:lnTo>
                  <a:pt x="6720" y="5760"/>
                </a:lnTo>
                <a:lnTo>
                  <a:pt x="7680" y="6720"/>
                </a:lnTo>
                <a:lnTo>
                  <a:pt x="8641" y="8641"/>
                </a:lnTo>
                <a:lnTo>
                  <a:pt x="8641" y="11521"/>
                </a:lnTo>
                <a:lnTo>
                  <a:pt x="9601" y="13441"/>
                </a:lnTo>
                <a:lnTo>
                  <a:pt x="9601" y="44165"/>
                </a:lnTo>
                <a:lnTo>
                  <a:pt x="8641" y="46085"/>
                </a:lnTo>
                <a:lnTo>
                  <a:pt x="8641" y="49926"/>
                </a:lnTo>
                <a:lnTo>
                  <a:pt x="7680" y="50886"/>
                </a:lnTo>
                <a:lnTo>
                  <a:pt x="7680" y="52806"/>
                </a:lnTo>
                <a:lnTo>
                  <a:pt x="6720" y="53766"/>
                </a:lnTo>
                <a:lnTo>
                  <a:pt x="4800" y="53766"/>
                </a:lnTo>
                <a:lnTo>
                  <a:pt x="3840" y="54726"/>
                </a:lnTo>
                <a:lnTo>
                  <a:pt x="1920" y="54726"/>
                </a:lnTo>
                <a:lnTo>
                  <a:pt x="0" y="55686"/>
                </a:lnTo>
                <a:lnTo>
                  <a:pt x="0" y="56647"/>
                </a:lnTo>
                <a:lnTo>
                  <a:pt x="28803" y="56647"/>
                </a:lnTo>
                <a:lnTo>
                  <a:pt x="28803" y="55686"/>
                </a:lnTo>
                <a:lnTo>
                  <a:pt x="24947" y="54726"/>
                </a:lnTo>
                <a:lnTo>
                  <a:pt x="23042" y="53766"/>
                </a:lnTo>
                <a:lnTo>
                  <a:pt x="22082" y="52806"/>
                </a:lnTo>
                <a:lnTo>
                  <a:pt x="21107" y="51846"/>
                </a:lnTo>
                <a:lnTo>
                  <a:pt x="20147" y="50886"/>
                </a:lnTo>
                <a:lnTo>
                  <a:pt x="20147" y="48966"/>
                </a:lnTo>
                <a:lnTo>
                  <a:pt x="19202" y="48006"/>
                </a:lnTo>
                <a:lnTo>
                  <a:pt x="19202" y="18242"/>
                </a:lnTo>
                <a:lnTo>
                  <a:pt x="20147" y="13441"/>
                </a:lnTo>
                <a:lnTo>
                  <a:pt x="22082" y="9601"/>
                </a:lnTo>
                <a:lnTo>
                  <a:pt x="23042" y="5760"/>
                </a:lnTo>
                <a:lnTo>
                  <a:pt x="25923" y="3840"/>
                </a:lnTo>
                <a:lnTo>
                  <a:pt x="32644" y="3840"/>
                </a:lnTo>
                <a:lnTo>
                  <a:pt x="34549" y="5760"/>
                </a:lnTo>
                <a:lnTo>
                  <a:pt x="36484" y="8641"/>
                </a:lnTo>
                <a:lnTo>
                  <a:pt x="37429" y="9601"/>
                </a:lnTo>
                <a:lnTo>
                  <a:pt x="39349" y="10561"/>
                </a:lnTo>
                <a:lnTo>
                  <a:pt x="42230" y="10561"/>
                </a:lnTo>
                <a:lnTo>
                  <a:pt x="43190" y="9601"/>
                </a:lnTo>
                <a:lnTo>
                  <a:pt x="43190" y="8641"/>
                </a:lnTo>
                <a:lnTo>
                  <a:pt x="44150" y="7680"/>
                </a:lnTo>
                <a:lnTo>
                  <a:pt x="45110" y="6720"/>
                </a:lnTo>
                <a:lnTo>
                  <a:pt x="45110" y="3840"/>
                </a:lnTo>
                <a:lnTo>
                  <a:pt x="44150" y="2880"/>
                </a:lnTo>
                <a:lnTo>
                  <a:pt x="43190" y="1920"/>
                </a:lnTo>
                <a:lnTo>
                  <a:pt x="41269" y="0"/>
                </a:lnTo>
                <a:lnTo>
                  <a:pt x="3648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/>
          <p:nvPr/>
        </p:nvSpPr>
        <p:spPr>
          <a:xfrm>
            <a:off x="5321350" y="6203381"/>
            <a:ext cx="51846" cy="55686"/>
          </a:xfrm>
          <a:custGeom>
            <a:avLst/>
            <a:gdLst/>
            <a:ahLst/>
            <a:cxnLst/>
            <a:rect l="l" t="t" r="r" b="b"/>
            <a:pathLst>
              <a:path w="51846" h="55686">
                <a:moveTo>
                  <a:pt x="24002" y="55686"/>
                </a:moveTo>
                <a:lnTo>
                  <a:pt x="35524" y="55686"/>
                </a:lnTo>
                <a:lnTo>
                  <a:pt x="40325" y="54726"/>
                </a:lnTo>
                <a:lnTo>
                  <a:pt x="44165" y="51846"/>
                </a:lnTo>
                <a:lnTo>
                  <a:pt x="48005" y="49926"/>
                </a:lnTo>
                <a:lnTo>
                  <a:pt x="50886" y="46085"/>
                </a:lnTo>
                <a:lnTo>
                  <a:pt x="51846" y="40325"/>
                </a:lnTo>
                <a:lnTo>
                  <a:pt x="50886" y="40325"/>
                </a:lnTo>
                <a:lnTo>
                  <a:pt x="48966" y="43205"/>
                </a:lnTo>
                <a:lnTo>
                  <a:pt x="48005" y="46085"/>
                </a:lnTo>
                <a:lnTo>
                  <a:pt x="46085" y="47045"/>
                </a:lnTo>
                <a:lnTo>
                  <a:pt x="45125" y="48966"/>
                </a:lnTo>
                <a:lnTo>
                  <a:pt x="43205" y="49926"/>
                </a:lnTo>
                <a:lnTo>
                  <a:pt x="41285" y="50886"/>
                </a:lnTo>
                <a:lnTo>
                  <a:pt x="39364" y="51846"/>
                </a:lnTo>
                <a:lnTo>
                  <a:pt x="30723" y="51846"/>
                </a:lnTo>
                <a:lnTo>
                  <a:pt x="27843" y="50886"/>
                </a:lnTo>
                <a:lnTo>
                  <a:pt x="24963" y="49926"/>
                </a:lnTo>
                <a:lnTo>
                  <a:pt x="22082" y="48006"/>
                </a:lnTo>
                <a:lnTo>
                  <a:pt x="20162" y="46085"/>
                </a:lnTo>
                <a:lnTo>
                  <a:pt x="17282" y="44165"/>
                </a:lnTo>
                <a:lnTo>
                  <a:pt x="15361" y="41285"/>
                </a:lnTo>
                <a:lnTo>
                  <a:pt x="14401" y="38404"/>
                </a:lnTo>
                <a:lnTo>
                  <a:pt x="13441" y="34564"/>
                </a:lnTo>
                <a:lnTo>
                  <a:pt x="11521" y="31683"/>
                </a:lnTo>
                <a:lnTo>
                  <a:pt x="11521" y="19202"/>
                </a:lnTo>
                <a:lnTo>
                  <a:pt x="12481" y="11521"/>
                </a:lnTo>
                <a:lnTo>
                  <a:pt x="14401" y="7680"/>
                </a:lnTo>
                <a:lnTo>
                  <a:pt x="17282" y="3840"/>
                </a:lnTo>
                <a:lnTo>
                  <a:pt x="15361" y="0"/>
                </a:lnTo>
                <a:lnTo>
                  <a:pt x="10561" y="3840"/>
                </a:lnTo>
                <a:lnTo>
                  <a:pt x="3840" y="9601"/>
                </a:lnTo>
                <a:lnTo>
                  <a:pt x="0" y="17282"/>
                </a:lnTo>
                <a:lnTo>
                  <a:pt x="0" y="34564"/>
                </a:lnTo>
                <a:lnTo>
                  <a:pt x="1920" y="40325"/>
                </a:lnTo>
                <a:lnTo>
                  <a:pt x="5760" y="45125"/>
                </a:lnTo>
                <a:lnTo>
                  <a:pt x="8641" y="48966"/>
                </a:lnTo>
                <a:lnTo>
                  <a:pt x="11521" y="51846"/>
                </a:lnTo>
                <a:lnTo>
                  <a:pt x="15361" y="53766"/>
                </a:lnTo>
                <a:lnTo>
                  <a:pt x="19202" y="55686"/>
                </a:lnTo>
                <a:lnTo>
                  <a:pt x="24002" y="556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/>
          <p:nvPr/>
        </p:nvSpPr>
        <p:spPr>
          <a:xfrm>
            <a:off x="5332872" y="6201460"/>
            <a:ext cx="39364" cy="21122"/>
          </a:xfrm>
          <a:custGeom>
            <a:avLst/>
            <a:gdLst/>
            <a:ahLst/>
            <a:cxnLst/>
            <a:rect l="l" t="t" r="r" b="b"/>
            <a:pathLst>
              <a:path w="39364" h="21122">
                <a:moveTo>
                  <a:pt x="11521" y="960"/>
                </a:moveTo>
                <a:lnTo>
                  <a:pt x="18242" y="960"/>
                </a:lnTo>
                <a:lnTo>
                  <a:pt x="20162" y="1920"/>
                </a:lnTo>
                <a:lnTo>
                  <a:pt x="22082" y="2880"/>
                </a:lnTo>
                <a:lnTo>
                  <a:pt x="24002" y="4800"/>
                </a:lnTo>
                <a:lnTo>
                  <a:pt x="25923" y="5760"/>
                </a:lnTo>
                <a:lnTo>
                  <a:pt x="26883" y="8641"/>
                </a:lnTo>
                <a:lnTo>
                  <a:pt x="27843" y="10561"/>
                </a:lnTo>
                <a:lnTo>
                  <a:pt x="28803" y="14401"/>
                </a:lnTo>
                <a:lnTo>
                  <a:pt x="28803" y="18242"/>
                </a:lnTo>
                <a:lnTo>
                  <a:pt x="960" y="18242"/>
                </a:lnTo>
                <a:lnTo>
                  <a:pt x="960" y="13441"/>
                </a:lnTo>
                <a:lnTo>
                  <a:pt x="0" y="21122"/>
                </a:lnTo>
                <a:lnTo>
                  <a:pt x="39364" y="21122"/>
                </a:lnTo>
                <a:lnTo>
                  <a:pt x="39364" y="15361"/>
                </a:lnTo>
                <a:lnTo>
                  <a:pt x="37444" y="10561"/>
                </a:lnTo>
                <a:lnTo>
                  <a:pt x="34564" y="6720"/>
                </a:lnTo>
                <a:lnTo>
                  <a:pt x="31683" y="4800"/>
                </a:lnTo>
                <a:lnTo>
                  <a:pt x="29763" y="2880"/>
                </a:lnTo>
                <a:lnTo>
                  <a:pt x="26883" y="1920"/>
                </a:lnTo>
                <a:lnTo>
                  <a:pt x="24002" y="0"/>
                </a:lnTo>
                <a:lnTo>
                  <a:pt x="10561" y="0"/>
                </a:lnTo>
                <a:lnTo>
                  <a:pt x="3840" y="1920"/>
                </a:lnTo>
                <a:lnTo>
                  <a:pt x="5760" y="5760"/>
                </a:lnTo>
                <a:lnTo>
                  <a:pt x="8641" y="2880"/>
                </a:lnTo>
                <a:lnTo>
                  <a:pt x="11521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/>
          <p:nvPr/>
        </p:nvSpPr>
        <p:spPr>
          <a:xfrm>
            <a:off x="5414467" y="6165936"/>
            <a:ext cx="68168" cy="92171"/>
          </a:xfrm>
          <a:custGeom>
            <a:avLst/>
            <a:gdLst/>
            <a:ahLst/>
            <a:cxnLst/>
            <a:rect l="l" t="t" r="r" b="b"/>
            <a:pathLst>
              <a:path w="68168" h="92171">
                <a:moveTo>
                  <a:pt x="37444" y="42245"/>
                </a:moveTo>
                <a:lnTo>
                  <a:pt x="37444" y="45125"/>
                </a:lnTo>
                <a:lnTo>
                  <a:pt x="36484" y="46085"/>
                </a:lnTo>
                <a:lnTo>
                  <a:pt x="35524" y="48005"/>
                </a:lnTo>
                <a:lnTo>
                  <a:pt x="33604" y="49926"/>
                </a:lnTo>
                <a:lnTo>
                  <a:pt x="31683" y="52806"/>
                </a:lnTo>
                <a:lnTo>
                  <a:pt x="19202" y="65288"/>
                </a:lnTo>
                <a:lnTo>
                  <a:pt x="19202" y="0"/>
                </a:lnTo>
                <a:lnTo>
                  <a:pt x="960" y="1935"/>
                </a:lnTo>
                <a:lnTo>
                  <a:pt x="960" y="3840"/>
                </a:lnTo>
                <a:lnTo>
                  <a:pt x="3840" y="3840"/>
                </a:lnTo>
                <a:lnTo>
                  <a:pt x="4800" y="4815"/>
                </a:lnTo>
                <a:lnTo>
                  <a:pt x="5760" y="4815"/>
                </a:lnTo>
                <a:lnTo>
                  <a:pt x="6720" y="5775"/>
                </a:lnTo>
                <a:lnTo>
                  <a:pt x="7680" y="6720"/>
                </a:lnTo>
                <a:lnTo>
                  <a:pt x="8641" y="8656"/>
                </a:lnTo>
                <a:lnTo>
                  <a:pt x="8641" y="9616"/>
                </a:lnTo>
                <a:lnTo>
                  <a:pt x="9601" y="11536"/>
                </a:lnTo>
                <a:lnTo>
                  <a:pt x="9601" y="81610"/>
                </a:lnTo>
                <a:lnTo>
                  <a:pt x="8641" y="83530"/>
                </a:lnTo>
                <a:lnTo>
                  <a:pt x="8641" y="86410"/>
                </a:lnTo>
                <a:lnTo>
                  <a:pt x="7680" y="88331"/>
                </a:lnTo>
                <a:lnTo>
                  <a:pt x="6720" y="89291"/>
                </a:lnTo>
                <a:lnTo>
                  <a:pt x="5760" y="89291"/>
                </a:lnTo>
                <a:lnTo>
                  <a:pt x="4800" y="90251"/>
                </a:lnTo>
                <a:lnTo>
                  <a:pt x="2880" y="90251"/>
                </a:lnTo>
                <a:lnTo>
                  <a:pt x="0" y="91211"/>
                </a:lnTo>
                <a:lnTo>
                  <a:pt x="0" y="92171"/>
                </a:lnTo>
                <a:lnTo>
                  <a:pt x="28803" y="92171"/>
                </a:lnTo>
                <a:lnTo>
                  <a:pt x="28803" y="91211"/>
                </a:lnTo>
                <a:lnTo>
                  <a:pt x="25923" y="90251"/>
                </a:lnTo>
                <a:lnTo>
                  <a:pt x="23042" y="89291"/>
                </a:lnTo>
                <a:lnTo>
                  <a:pt x="22082" y="88331"/>
                </a:lnTo>
                <a:lnTo>
                  <a:pt x="21122" y="87370"/>
                </a:lnTo>
                <a:lnTo>
                  <a:pt x="20162" y="86410"/>
                </a:lnTo>
                <a:lnTo>
                  <a:pt x="20162" y="83530"/>
                </a:lnTo>
                <a:lnTo>
                  <a:pt x="19202" y="81610"/>
                </a:lnTo>
                <a:lnTo>
                  <a:pt x="19202" y="68168"/>
                </a:lnTo>
                <a:lnTo>
                  <a:pt x="24002" y="64328"/>
                </a:lnTo>
                <a:lnTo>
                  <a:pt x="39364" y="81610"/>
                </a:lnTo>
                <a:lnTo>
                  <a:pt x="41285" y="83530"/>
                </a:lnTo>
                <a:lnTo>
                  <a:pt x="42245" y="84490"/>
                </a:lnTo>
                <a:lnTo>
                  <a:pt x="43205" y="86410"/>
                </a:lnTo>
                <a:lnTo>
                  <a:pt x="43205" y="88331"/>
                </a:lnTo>
                <a:lnTo>
                  <a:pt x="42245" y="89291"/>
                </a:lnTo>
                <a:lnTo>
                  <a:pt x="41285" y="90251"/>
                </a:lnTo>
                <a:lnTo>
                  <a:pt x="40325" y="90251"/>
                </a:lnTo>
                <a:lnTo>
                  <a:pt x="39364" y="91211"/>
                </a:lnTo>
                <a:lnTo>
                  <a:pt x="37444" y="91211"/>
                </a:lnTo>
                <a:lnTo>
                  <a:pt x="37444" y="92171"/>
                </a:lnTo>
                <a:lnTo>
                  <a:pt x="68168" y="92171"/>
                </a:lnTo>
                <a:lnTo>
                  <a:pt x="68168" y="91211"/>
                </a:lnTo>
                <a:lnTo>
                  <a:pt x="66248" y="91211"/>
                </a:lnTo>
                <a:lnTo>
                  <a:pt x="63367" y="90251"/>
                </a:lnTo>
                <a:lnTo>
                  <a:pt x="62407" y="89291"/>
                </a:lnTo>
                <a:lnTo>
                  <a:pt x="60487" y="88331"/>
                </a:lnTo>
                <a:lnTo>
                  <a:pt x="59527" y="87370"/>
                </a:lnTo>
                <a:lnTo>
                  <a:pt x="58567" y="86410"/>
                </a:lnTo>
                <a:lnTo>
                  <a:pt x="57607" y="86410"/>
                </a:lnTo>
                <a:lnTo>
                  <a:pt x="55686" y="84490"/>
                </a:lnTo>
                <a:lnTo>
                  <a:pt x="52806" y="81610"/>
                </a:lnTo>
                <a:lnTo>
                  <a:pt x="49926" y="78729"/>
                </a:lnTo>
                <a:lnTo>
                  <a:pt x="48966" y="77769"/>
                </a:lnTo>
                <a:lnTo>
                  <a:pt x="47045" y="75849"/>
                </a:lnTo>
                <a:lnTo>
                  <a:pt x="29763" y="56647"/>
                </a:lnTo>
                <a:lnTo>
                  <a:pt x="37444" y="48966"/>
                </a:lnTo>
                <a:lnTo>
                  <a:pt x="40325" y="46085"/>
                </a:lnTo>
                <a:lnTo>
                  <a:pt x="43205" y="42245"/>
                </a:lnTo>
                <a:lnTo>
                  <a:pt x="46085" y="40325"/>
                </a:lnTo>
                <a:lnTo>
                  <a:pt x="48005" y="39364"/>
                </a:lnTo>
                <a:lnTo>
                  <a:pt x="49926" y="38404"/>
                </a:lnTo>
                <a:lnTo>
                  <a:pt x="52806" y="37444"/>
                </a:lnTo>
                <a:lnTo>
                  <a:pt x="55686" y="37444"/>
                </a:lnTo>
                <a:lnTo>
                  <a:pt x="55686" y="36484"/>
                </a:lnTo>
                <a:lnTo>
                  <a:pt x="29763" y="36484"/>
                </a:lnTo>
                <a:lnTo>
                  <a:pt x="29763" y="37444"/>
                </a:lnTo>
                <a:lnTo>
                  <a:pt x="32644" y="37444"/>
                </a:lnTo>
                <a:lnTo>
                  <a:pt x="34564" y="38404"/>
                </a:lnTo>
                <a:lnTo>
                  <a:pt x="36484" y="39364"/>
                </a:lnTo>
                <a:lnTo>
                  <a:pt x="37444" y="40325"/>
                </a:lnTo>
                <a:lnTo>
                  <a:pt x="37444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" name="object 160"/>
          <p:cNvSpPr/>
          <p:nvPr/>
        </p:nvSpPr>
        <p:spPr>
          <a:xfrm>
            <a:off x="5490316" y="6165936"/>
            <a:ext cx="12466" cy="11536"/>
          </a:xfrm>
          <a:custGeom>
            <a:avLst/>
            <a:gdLst/>
            <a:ahLst/>
            <a:cxnLst/>
            <a:rect l="l" t="t" r="r" b="b"/>
            <a:pathLst>
              <a:path w="12466" h="11536">
                <a:moveTo>
                  <a:pt x="12466" y="5775"/>
                </a:moveTo>
                <a:lnTo>
                  <a:pt x="12466" y="3840"/>
                </a:lnTo>
                <a:lnTo>
                  <a:pt x="11521" y="2895"/>
                </a:lnTo>
                <a:lnTo>
                  <a:pt x="10561" y="1935"/>
                </a:lnTo>
                <a:lnTo>
                  <a:pt x="9585" y="0"/>
                </a:lnTo>
                <a:lnTo>
                  <a:pt x="4785" y="0"/>
                </a:lnTo>
                <a:lnTo>
                  <a:pt x="2865" y="975"/>
                </a:lnTo>
                <a:lnTo>
                  <a:pt x="1904" y="1935"/>
                </a:lnTo>
                <a:lnTo>
                  <a:pt x="960" y="2895"/>
                </a:lnTo>
                <a:lnTo>
                  <a:pt x="0" y="3840"/>
                </a:lnTo>
                <a:lnTo>
                  <a:pt x="0" y="7696"/>
                </a:lnTo>
                <a:lnTo>
                  <a:pt x="960" y="8656"/>
                </a:lnTo>
                <a:lnTo>
                  <a:pt x="1904" y="9616"/>
                </a:lnTo>
                <a:lnTo>
                  <a:pt x="2865" y="10561"/>
                </a:lnTo>
                <a:lnTo>
                  <a:pt x="4785" y="11536"/>
                </a:lnTo>
                <a:lnTo>
                  <a:pt x="7680" y="11536"/>
                </a:lnTo>
                <a:lnTo>
                  <a:pt x="9585" y="10561"/>
                </a:lnTo>
                <a:lnTo>
                  <a:pt x="10561" y="9616"/>
                </a:lnTo>
                <a:lnTo>
                  <a:pt x="11521" y="8656"/>
                </a:lnTo>
                <a:lnTo>
                  <a:pt x="12466" y="7696"/>
                </a:lnTo>
                <a:lnTo>
                  <a:pt x="12466" y="5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" name="object 161"/>
          <p:cNvSpPr/>
          <p:nvPr/>
        </p:nvSpPr>
        <p:spPr>
          <a:xfrm>
            <a:off x="5481660" y="6201460"/>
            <a:ext cx="29763" cy="56647"/>
          </a:xfrm>
          <a:custGeom>
            <a:avLst/>
            <a:gdLst/>
            <a:ahLst/>
            <a:cxnLst/>
            <a:rect l="l" t="t" r="r" b="b"/>
            <a:pathLst>
              <a:path w="29763" h="56647">
                <a:moveTo>
                  <a:pt x="29763" y="56647"/>
                </a:moveTo>
                <a:lnTo>
                  <a:pt x="29763" y="55686"/>
                </a:lnTo>
                <a:lnTo>
                  <a:pt x="25923" y="54726"/>
                </a:lnTo>
                <a:lnTo>
                  <a:pt x="24003" y="53766"/>
                </a:lnTo>
                <a:lnTo>
                  <a:pt x="23058" y="52806"/>
                </a:lnTo>
                <a:lnTo>
                  <a:pt x="22082" y="51846"/>
                </a:lnTo>
                <a:lnTo>
                  <a:pt x="21122" y="50886"/>
                </a:lnTo>
                <a:lnTo>
                  <a:pt x="21122" y="48966"/>
                </a:lnTo>
                <a:lnTo>
                  <a:pt x="20177" y="48006"/>
                </a:lnTo>
                <a:lnTo>
                  <a:pt x="20177" y="0"/>
                </a:lnTo>
                <a:lnTo>
                  <a:pt x="975" y="1920"/>
                </a:lnTo>
                <a:lnTo>
                  <a:pt x="975" y="2880"/>
                </a:lnTo>
                <a:lnTo>
                  <a:pt x="2895" y="3840"/>
                </a:lnTo>
                <a:lnTo>
                  <a:pt x="4815" y="3840"/>
                </a:lnTo>
                <a:lnTo>
                  <a:pt x="5775" y="4800"/>
                </a:lnTo>
                <a:lnTo>
                  <a:pt x="6720" y="4800"/>
                </a:lnTo>
                <a:lnTo>
                  <a:pt x="7680" y="5760"/>
                </a:lnTo>
                <a:lnTo>
                  <a:pt x="8656" y="6720"/>
                </a:lnTo>
                <a:lnTo>
                  <a:pt x="9616" y="8641"/>
                </a:lnTo>
                <a:lnTo>
                  <a:pt x="9616" y="11521"/>
                </a:lnTo>
                <a:lnTo>
                  <a:pt x="10561" y="13441"/>
                </a:lnTo>
                <a:lnTo>
                  <a:pt x="10561" y="44165"/>
                </a:lnTo>
                <a:lnTo>
                  <a:pt x="9616" y="46085"/>
                </a:lnTo>
                <a:lnTo>
                  <a:pt x="9616" y="49926"/>
                </a:lnTo>
                <a:lnTo>
                  <a:pt x="8656" y="50886"/>
                </a:lnTo>
                <a:lnTo>
                  <a:pt x="8656" y="52806"/>
                </a:lnTo>
                <a:lnTo>
                  <a:pt x="7680" y="53766"/>
                </a:lnTo>
                <a:lnTo>
                  <a:pt x="5775" y="53766"/>
                </a:lnTo>
                <a:lnTo>
                  <a:pt x="4815" y="54726"/>
                </a:lnTo>
                <a:lnTo>
                  <a:pt x="2895" y="54726"/>
                </a:lnTo>
                <a:lnTo>
                  <a:pt x="0" y="55686"/>
                </a:lnTo>
                <a:lnTo>
                  <a:pt x="0" y="56647"/>
                </a:lnTo>
                <a:lnTo>
                  <a:pt x="29763" y="566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" name="object 162"/>
          <p:cNvSpPr/>
          <p:nvPr/>
        </p:nvSpPr>
        <p:spPr>
          <a:xfrm>
            <a:off x="5515264" y="6165936"/>
            <a:ext cx="28803" cy="92171"/>
          </a:xfrm>
          <a:custGeom>
            <a:avLst/>
            <a:gdLst/>
            <a:ahLst/>
            <a:cxnLst/>
            <a:rect l="l" t="t" r="r" b="b"/>
            <a:pathLst>
              <a:path w="28803" h="92171">
                <a:moveTo>
                  <a:pt x="20162" y="86410"/>
                </a:moveTo>
                <a:lnTo>
                  <a:pt x="20162" y="84490"/>
                </a:lnTo>
                <a:lnTo>
                  <a:pt x="19202" y="83530"/>
                </a:lnTo>
                <a:lnTo>
                  <a:pt x="19202" y="0"/>
                </a:lnTo>
                <a:lnTo>
                  <a:pt x="0" y="1935"/>
                </a:lnTo>
                <a:lnTo>
                  <a:pt x="0" y="3840"/>
                </a:lnTo>
                <a:lnTo>
                  <a:pt x="3840" y="3840"/>
                </a:lnTo>
                <a:lnTo>
                  <a:pt x="4800" y="4815"/>
                </a:lnTo>
                <a:lnTo>
                  <a:pt x="5760" y="4815"/>
                </a:lnTo>
                <a:lnTo>
                  <a:pt x="6720" y="5775"/>
                </a:lnTo>
                <a:lnTo>
                  <a:pt x="7680" y="6720"/>
                </a:lnTo>
                <a:lnTo>
                  <a:pt x="8641" y="8656"/>
                </a:lnTo>
                <a:lnTo>
                  <a:pt x="8641" y="11536"/>
                </a:lnTo>
                <a:lnTo>
                  <a:pt x="9601" y="13441"/>
                </a:lnTo>
                <a:lnTo>
                  <a:pt x="9601" y="79689"/>
                </a:lnTo>
                <a:lnTo>
                  <a:pt x="8641" y="81610"/>
                </a:lnTo>
                <a:lnTo>
                  <a:pt x="8641" y="85450"/>
                </a:lnTo>
                <a:lnTo>
                  <a:pt x="7680" y="86410"/>
                </a:lnTo>
                <a:lnTo>
                  <a:pt x="7680" y="88331"/>
                </a:lnTo>
                <a:lnTo>
                  <a:pt x="6720" y="89291"/>
                </a:lnTo>
                <a:lnTo>
                  <a:pt x="5760" y="89291"/>
                </a:lnTo>
                <a:lnTo>
                  <a:pt x="3840" y="90251"/>
                </a:lnTo>
                <a:lnTo>
                  <a:pt x="1920" y="90251"/>
                </a:lnTo>
                <a:lnTo>
                  <a:pt x="0" y="91211"/>
                </a:lnTo>
                <a:lnTo>
                  <a:pt x="0" y="92171"/>
                </a:lnTo>
                <a:lnTo>
                  <a:pt x="28803" y="92171"/>
                </a:lnTo>
                <a:lnTo>
                  <a:pt x="28803" y="91211"/>
                </a:lnTo>
                <a:lnTo>
                  <a:pt x="25923" y="90251"/>
                </a:lnTo>
                <a:lnTo>
                  <a:pt x="23042" y="89291"/>
                </a:lnTo>
                <a:lnTo>
                  <a:pt x="22082" y="88331"/>
                </a:lnTo>
                <a:lnTo>
                  <a:pt x="21122" y="87370"/>
                </a:lnTo>
                <a:lnTo>
                  <a:pt x="20162" y="864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" name="object 163"/>
          <p:cNvSpPr/>
          <p:nvPr/>
        </p:nvSpPr>
        <p:spPr>
          <a:xfrm>
            <a:off x="5549828" y="6204341"/>
            <a:ext cx="22082" cy="54726"/>
          </a:xfrm>
          <a:custGeom>
            <a:avLst/>
            <a:gdLst/>
            <a:ahLst/>
            <a:cxnLst/>
            <a:rect l="l" t="t" r="r" b="b"/>
            <a:pathLst>
              <a:path w="22082" h="54726">
                <a:moveTo>
                  <a:pt x="2880" y="12481"/>
                </a:moveTo>
                <a:lnTo>
                  <a:pt x="0" y="19202"/>
                </a:lnTo>
                <a:lnTo>
                  <a:pt x="0" y="29763"/>
                </a:lnTo>
                <a:lnTo>
                  <a:pt x="960" y="32644"/>
                </a:lnTo>
                <a:lnTo>
                  <a:pt x="1920" y="36484"/>
                </a:lnTo>
                <a:lnTo>
                  <a:pt x="3840" y="39364"/>
                </a:lnTo>
                <a:lnTo>
                  <a:pt x="5760" y="42245"/>
                </a:lnTo>
                <a:lnTo>
                  <a:pt x="7680" y="45125"/>
                </a:lnTo>
                <a:lnTo>
                  <a:pt x="13441" y="51846"/>
                </a:lnTo>
                <a:lnTo>
                  <a:pt x="22082" y="54726"/>
                </a:lnTo>
                <a:lnTo>
                  <a:pt x="21122" y="50886"/>
                </a:lnTo>
                <a:lnTo>
                  <a:pt x="17282" y="45125"/>
                </a:lnTo>
                <a:lnTo>
                  <a:pt x="13441" y="39364"/>
                </a:lnTo>
                <a:lnTo>
                  <a:pt x="12481" y="32644"/>
                </a:lnTo>
                <a:lnTo>
                  <a:pt x="12481" y="18242"/>
                </a:lnTo>
                <a:lnTo>
                  <a:pt x="14401" y="0"/>
                </a:lnTo>
                <a:lnTo>
                  <a:pt x="7680" y="6720"/>
                </a:lnTo>
                <a:lnTo>
                  <a:pt x="2880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/>
          <p:nvPr/>
        </p:nvSpPr>
        <p:spPr>
          <a:xfrm>
            <a:off x="5562310" y="6201460"/>
            <a:ext cx="49911" cy="57607"/>
          </a:xfrm>
          <a:custGeom>
            <a:avLst/>
            <a:gdLst/>
            <a:ahLst/>
            <a:cxnLst/>
            <a:rect l="l" t="t" r="r" b="b"/>
            <a:pathLst>
              <a:path w="49911" h="57607">
                <a:moveTo>
                  <a:pt x="31511" y="55246"/>
                </a:moveTo>
                <a:lnTo>
                  <a:pt x="42230" y="48006"/>
                </a:lnTo>
                <a:lnTo>
                  <a:pt x="47030" y="42245"/>
                </a:lnTo>
                <a:lnTo>
                  <a:pt x="49911" y="36484"/>
                </a:lnTo>
                <a:lnTo>
                  <a:pt x="49911" y="22082"/>
                </a:lnTo>
                <a:lnTo>
                  <a:pt x="47030" y="15361"/>
                </a:lnTo>
                <a:lnTo>
                  <a:pt x="41269" y="9601"/>
                </a:lnTo>
                <a:lnTo>
                  <a:pt x="35509" y="2880"/>
                </a:lnTo>
                <a:lnTo>
                  <a:pt x="27828" y="0"/>
                </a:lnTo>
                <a:lnTo>
                  <a:pt x="9601" y="0"/>
                </a:lnTo>
                <a:lnTo>
                  <a:pt x="1920" y="2880"/>
                </a:lnTo>
                <a:lnTo>
                  <a:pt x="0" y="21122"/>
                </a:lnTo>
                <a:lnTo>
                  <a:pt x="1920" y="14401"/>
                </a:lnTo>
                <a:lnTo>
                  <a:pt x="4800" y="8641"/>
                </a:lnTo>
                <a:lnTo>
                  <a:pt x="8641" y="3840"/>
                </a:lnTo>
                <a:lnTo>
                  <a:pt x="13441" y="960"/>
                </a:lnTo>
                <a:lnTo>
                  <a:pt x="23042" y="960"/>
                </a:lnTo>
                <a:lnTo>
                  <a:pt x="27828" y="3840"/>
                </a:lnTo>
                <a:lnTo>
                  <a:pt x="31668" y="8641"/>
                </a:lnTo>
                <a:lnTo>
                  <a:pt x="33604" y="11521"/>
                </a:lnTo>
                <a:lnTo>
                  <a:pt x="34549" y="14401"/>
                </a:lnTo>
                <a:lnTo>
                  <a:pt x="35509" y="18242"/>
                </a:lnTo>
                <a:lnTo>
                  <a:pt x="37444" y="22082"/>
                </a:lnTo>
                <a:lnTo>
                  <a:pt x="37444" y="36484"/>
                </a:lnTo>
                <a:lnTo>
                  <a:pt x="36484" y="40325"/>
                </a:lnTo>
                <a:lnTo>
                  <a:pt x="34549" y="43205"/>
                </a:lnTo>
                <a:lnTo>
                  <a:pt x="33604" y="47045"/>
                </a:lnTo>
                <a:lnTo>
                  <a:pt x="31668" y="48966"/>
                </a:lnTo>
                <a:lnTo>
                  <a:pt x="29763" y="51846"/>
                </a:lnTo>
                <a:lnTo>
                  <a:pt x="27828" y="53766"/>
                </a:lnTo>
                <a:lnTo>
                  <a:pt x="25923" y="54726"/>
                </a:lnTo>
                <a:lnTo>
                  <a:pt x="23987" y="55686"/>
                </a:lnTo>
                <a:lnTo>
                  <a:pt x="21107" y="56647"/>
                </a:lnTo>
                <a:lnTo>
                  <a:pt x="13441" y="56647"/>
                </a:lnTo>
                <a:lnTo>
                  <a:pt x="8641" y="53766"/>
                </a:lnTo>
                <a:lnTo>
                  <a:pt x="9601" y="57607"/>
                </a:lnTo>
                <a:lnTo>
                  <a:pt x="18728" y="57604"/>
                </a:lnTo>
                <a:lnTo>
                  <a:pt x="31511" y="552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" name="object 165"/>
          <p:cNvSpPr/>
          <p:nvPr/>
        </p:nvSpPr>
        <p:spPr>
          <a:xfrm>
            <a:off x="5617982" y="6201460"/>
            <a:ext cx="104637" cy="56647"/>
          </a:xfrm>
          <a:custGeom>
            <a:avLst/>
            <a:gdLst/>
            <a:ahLst/>
            <a:cxnLst/>
            <a:rect l="l" t="t" r="r" b="b"/>
            <a:pathLst>
              <a:path w="104637" h="56647">
                <a:moveTo>
                  <a:pt x="28803" y="56647"/>
                </a:moveTo>
                <a:lnTo>
                  <a:pt x="28803" y="55686"/>
                </a:lnTo>
                <a:lnTo>
                  <a:pt x="25923" y="54726"/>
                </a:lnTo>
                <a:lnTo>
                  <a:pt x="23042" y="53766"/>
                </a:lnTo>
                <a:lnTo>
                  <a:pt x="22082" y="52806"/>
                </a:lnTo>
                <a:lnTo>
                  <a:pt x="21122" y="51846"/>
                </a:lnTo>
                <a:lnTo>
                  <a:pt x="20162" y="50886"/>
                </a:lnTo>
                <a:lnTo>
                  <a:pt x="20162" y="43205"/>
                </a:lnTo>
                <a:lnTo>
                  <a:pt x="19202" y="37444"/>
                </a:lnTo>
                <a:lnTo>
                  <a:pt x="19202" y="22082"/>
                </a:lnTo>
                <a:lnTo>
                  <a:pt x="20162" y="18242"/>
                </a:lnTo>
                <a:lnTo>
                  <a:pt x="20162" y="16322"/>
                </a:lnTo>
                <a:lnTo>
                  <a:pt x="21122" y="13441"/>
                </a:lnTo>
                <a:lnTo>
                  <a:pt x="22082" y="11521"/>
                </a:lnTo>
                <a:lnTo>
                  <a:pt x="23042" y="9601"/>
                </a:lnTo>
                <a:lnTo>
                  <a:pt x="24003" y="7680"/>
                </a:lnTo>
                <a:lnTo>
                  <a:pt x="25923" y="5760"/>
                </a:lnTo>
                <a:lnTo>
                  <a:pt x="27843" y="4800"/>
                </a:lnTo>
                <a:lnTo>
                  <a:pt x="30723" y="3840"/>
                </a:lnTo>
                <a:lnTo>
                  <a:pt x="32644" y="2880"/>
                </a:lnTo>
                <a:lnTo>
                  <a:pt x="39364" y="2880"/>
                </a:lnTo>
                <a:lnTo>
                  <a:pt x="41285" y="3840"/>
                </a:lnTo>
                <a:lnTo>
                  <a:pt x="43205" y="4800"/>
                </a:lnTo>
                <a:lnTo>
                  <a:pt x="44165" y="6720"/>
                </a:lnTo>
                <a:lnTo>
                  <a:pt x="45125" y="7680"/>
                </a:lnTo>
                <a:lnTo>
                  <a:pt x="46085" y="9601"/>
                </a:lnTo>
                <a:lnTo>
                  <a:pt x="47045" y="11521"/>
                </a:lnTo>
                <a:lnTo>
                  <a:pt x="47045" y="13441"/>
                </a:lnTo>
                <a:lnTo>
                  <a:pt x="48006" y="16322"/>
                </a:lnTo>
                <a:lnTo>
                  <a:pt x="48006" y="44165"/>
                </a:lnTo>
                <a:lnTo>
                  <a:pt x="47045" y="46085"/>
                </a:lnTo>
                <a:lnTo>
                  <a:pt x="47045" y="49926"/>
                </a:lnTo>
                <a:lnTo>
                  <a:pt x="46085" y="50886"/>
                </a:lnTo>
                <a:lnTo>
                  <a:pt x="45125" y="52806"/>
                </a:lnTo>
                <a:lnTo>
                  <a:pt x="45125" y="53766"/>
                </a:lnTo>
                <a:lnTo>
                  <a:pt x="43205" y="53766"/>
                </a:lnTo>
                <a:lnTo>
                  <a:pt x="42245" y="54726"/>
                </a:lnTo>
                <a:lnTo>
                  <a:pt x="40325" y="54726"/>
                </a:lnTo>
                <a:lnTo>
                  <a:pt x="37444" y="55686"/>
                </a:lnTo>
                <a:lnTo>
                  <a:pt x="37444" y="56647"/>
                </a:lnTo>
                <a:lnTo>
                  <a:pt x="67193" y="56647"/>
                </a:lnTo>
                <a:lnTo>
                  <a:pt x="67193" y="55686"/>
                </a:lnTo>
                <a:lnTo>
                  <a:pt x="63352" y="54726"/>
                </a:lnTo>
                <a:lnTo>
                  <a:pt x="61447" y="53766"/>
                </a:lnTo>
                <a:lnTo>
                  <a:pt x="60487" y="52806"/>
                </a:lnTo>
                <a:lnTo>
                  <a:pt x="59512" y="51846"/>
                </a:lnTo>
                <a:lnTo>
                  <a:pt x="58567" y="50886"/>
                </a:lnTo>
                <a:lnTo>
                  <a:pt x="58567" y="48966"/>
                </a:lnTo>
                <a:lnTo>
                  <a:pt x="57607" y="48006"/>
                </a:lnTo>
                <a:lnTo>
                  <a:pt x="57607" y="17282"/>
                </a:lnTo>
                <a:lnTo>
                  <a:pt x="58567" y="12481"/>
                </a:lnTo>
                <a:lnTo>
                  <a:pt x="60487" y="8641"/>
                </a:lnTo>
                <a:lnTo>
                  <a:pt x="63352" y="4800"/>
                </a:lnTo>
                <a:lnTo>
                  <a:pt x="67193" y="2880"/>
                </a:lnTo>
                <a:lnTo>
                  <a:pt x="77754" y="2880"/>
                </a:lnTo>
                <a:lnTo>
                  <a:pt x="81594" y="4800"/>
                </a:lnTo>
                <a:lnTo>
                  <a:pt x="83515" y="8641"/>
                </a:lnTo>
                <a:lnTo>
                  <a:pt x="84475" y="9601"/>
                </a:lnTo>
                <a:lnTo>
                  <a:pt x="85435" y="11521"/>
                </a:lnTo>
                <a:lnTo>
                  <a:pt x="85435" y="48006"/>
                </a:lnTo>
                <a:lnTo>
                  <a:pt x="84475" y="49926"/>
                </a:lnTo>
                <a:lnTo>
                  <a:pt x="84475" y="50886"/>
                </a:lnTo>
                <a:lnTo>
                  <a:pt x="83515" y="52806"/>
                </a:lnTo>
                <a:lnTo>
                  <a:pt x="82570" y="53766"/>
                </a:lnTo>
                <a:lnTo>
                  <a:pt x="81594" y="53766"/>
                </a:lnTo>
                <a:lnTo>
                  <a:pt x="80634" y="54726"/>
                </a:lnTo>
                <a:lnTo>
                  <a:pt x="78729" y="54726"/>
                </a:lnTo>
                <a:lnTo>
                  <a:pt x="75849" y="55686"/>
                </a:lnTo>
                <a:lnTo>
                  <a:pt x="75849" y="56647"/>
                </a:lnTo>
                <a:lnTo>
                  <a:pt x="104637" y="56647"/>
                </a:lnTo>
                <a:lnTo>
                  <a:pt x="104637" y="55686"/>
                </a:lnTo>
                <a:lnTo>
                  <a:pt x="101757" y="54726"/>
                </a:lnTo>
                <a:lnTo>
                  <a:pt x="99837" y="53766"/>
                </a:lnTo>
                <a:lnTo>
                  <a:pt x="97917" y="52806"/>
                </a:lnTo>
                <a:lnTo>
                  <a:pt x="96956" y="51846"/>
                </a:lnTo>
                <a:lnTo>
                  <a:pt x="96956" y="50886"/>
                </a:lnTo>
                <a:lnTo>
                  <a:pt x="95996" y="48966"/>
                </a:lnTo>
                <a:lnTo>
                  <a:pt x="95996" y="10561"/>
                </a:lnTo>
                <a:lnTo>
                  <a:pt x="94076" y="6720"/>
                </a:lnTo>
                <a:lnTo>
                  <a:pt x="90236" y="3840"/>
                </a:lnTo>
                <a:lnTo>
                  <a:pt x="87355" y="960"/>
                </a:lnTo>
                <a:lnTo>
                  <a:pt x="82570" y="0"/>
                </a:lnTo>
                <a:lnTo>
                  <a:pt x="73913" y="0"/>
                </a:lnTo>
                <a:lnTo>
                  <a:pt x="70073" y="960"/>
                </a:lnTo>
                <a:lnTo>
                  <a:pt x="67193" y="1920"/>
                </a:lnTo>
                <a:lnTo>
                  <a:pt x="63352" y="3840"/>
                </a:lnTo>
                <a:lnTo>
                  <a:pt x="59512" y="5760"/>
                </a:lnTo>
                <a:lnTo>
                  <a:pt x="56647" y="9601"/>
                </a:lnTo>
                <a:lnTo>
                  <a:pt x="54726" y="6720"/>
                </a:lnTo>
                <a:lnTo>
                  <a:pt x="52806" y="3840"/>
                </a:lnTo>
                <a:lnTo>
                  <a:pt x="50886" y="2880"/>
                </a:lnTo>
                <a:lnTo>
                  <a:pt x="48006" y="960"/>
                </a:lnTo>
                <a:lnTo>
                  <a:pt x="44165" y="0"/>
                </a:lnTo>
                <a:lnTo>
                  <a:pt x="36484" y="0"/>
                </a:lnTo>
                <a:lnTo>
                  <a:pt x="32644" y="960"/>
                </a:lnTo>
                <a:lnTo>
                  <a:pt x="29763" y="1920"/>
                </a:lnTo>
                <a:lnTo>
                  <a:pt x="25923" y="3840"/>
                </a:lnTo>
                <a:lnTo>
                  <a:pt x="23042" y="5760"/>
                </a:lnTo>
                <a:lnTo>
                  <a:pt x="20162" y="8641"/>
                </a:lnTo>
                <a:lnTo>
                  <a:pt x="20162" y="5760"/>
                </a:lnTo>
                <a:lnTo>
                  <a:pt x="19202" y="2880"/>
                </a:lnTo>
                <a:lnTo>
                  <a:pt x="19202" y="0"/>
                </a:lnTo>
                <a:lnTo>
                  <a:pt x="960" y="1920"/>
                </a:lnTo>
                <a:lnTo>
                  <a:pt x="960" y="2880"/>
                </a:lnTo>
                <a:lnTo>
                  <a:pt x="2880" y="3840"/>
                </a:lnTo>
                <a:lnTo>
                  <a:pt x="3840" y="3840"/>
                </a:lnTo>
                <a:lnTo>
                  <a:pt x="4800" y="4800"/>
                </a:lnTo>
                <a:lnTo>
                  <a:pt x="6720" y="4800"/>
                </a:lnTo>
                <a:lnTo>
                  <a:pt x="7680" y="5760"/>
                </a:lnTo>
                <a:lnTo>
                  <a:pt x="7680" y="6720"/>
                </a:lnTo>
                <a:lnTo>
                  <a:pt x="8641" y="8641"/>
                </a:lnTo>
                <a:lnTo>
                  <a:pt x="9601" y="9601"/>
                </a:lnTo>
                <a:lnTo>
                  <a:pt x="9601" y="48006"/>
                </a:lnTo>
                <a:lnTo>
                  <a:pt x="8641" y="49926"/>
                </a:lnTo>
                <a:lnTo>
                  <a:pt x="8641" y="50886"/>
                </a:lnTo>
                <a:lnTo>
                  <a:pt x="7680" y="52806"/>
                </a:lnTo>
                <a:lnTo>
                  <a:pt x="6720" y="53766"/>
                </a:lnTo>
                <a:lnTo>
                  <a:pt x="5760" y="53766"/>
                </a:lnTo>
                <a:lnTo>
                  <a:pt x="4800" y="54726"/>
                </a:lnTo>
                <a:lnTo>
                  <a:pt x="2880" y="54726"/>
                </a:lnTo>
                <a:lnTo>
                  <a:pt x="0" y="55686"/>
                </a:lnTo>
                <a:lnTo>
                  <a:pt x="0" y="56647"/>
                </a:lnTo>
                <a:lnTo>
                  <a:pt x="28803" y="566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" name="object 166"/>
          <p:cNvSpPr/>
          <p:nvPr/>
        </p:nvSpPr>
        <p:spPr>
          <a:xfrm>
            <a:off x="5750463" y="6201460"/>
            <a:ext cx="9601" cy="960"/>
          </a:xfrm>
          <a:custGeom>
            <a:avLst/>
            <a:gdLst/>
            <a:ahLst/>
            <a:cxnLst/>
            <a:rect l="l" t="t" r="r" b="b"/>
            <a:pathLst>
              <a:path w="9601" h="960">
                <a:moveTo>
                  <a:pt x="6720" y="0"/>
                </a:moveTo>
                <a:lnTo>
                  <a:pt x="0" y="0"/>
                </a:lnTo>
                <a:lnTo>
                  <a:pt x="1920" y="960"/>
                </a:lnTo>
                <a:lnTo>
                  <a:pt x="7680" y="960"/>
                </a:lnTo>
                <a:lnTo>
                  <a:pt x="9601" y="0"/>
                </a:lnTo>
                <a:lnTo>
                  <a:pt x="67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" name="object 167"/>
          <p:cNvSpPr/>
          <p:nvPr/>
        </p:nvSpPr>
        <p:spPr>
          <a:xfrm>
            <a:off x="5728380" y="6201460"/>
            <a:ext cx="51846" cy="57607"/>
          </a:xfrm>
          <a:custGeom>
            <a:avLst/>
            <a:gdLst/>
            <a:ahLst/>
            <a:cxnLst/>
            <a:rect l="l" t="t" r="r" b="b"/>
            <a:pathLst>
              <a:path w="51846" h="57607">
                <a:moveTo>
                  <a:pt x="15361" y="55686"/>
                </a:moveTo>
                <a:lnTo>
                  <a:pt x="19202" y="57607"/>
                </a:lnTo>
                <a:lnTo>
                  <a:pt x="35524" y="57607"/>
                </a:lnTo>
                <a:lnTo>
                  <a:pt x="41285" y="56647"/>
                </a:lnTo>
                <a:lnTo>
                  <a:pt x="44165" y="53766"/>
                </a:lnTo>
                <a:lnTo>
                  <a:pt x="48005" y="51846"/>
                </a:lnTo>
                <a:lnTo>
                  <a:pt x="50871" y="48006"/>
                </a:lnTo>
                <a:lnTo>
                  <a:pt x="51846" y="42245"/>
                </a:lnTo>
                <a:lnTo>
                  <a:pt x="50871" y="42245"/>
                </a:lnTo>
                <a:lnTo>
                  <a:pt x="49926" y="45125"/>
                </a:lnTo>
                <a:lnTo>
                  <a:pt x="48005" y="48006"/>
                </a:lnTo>
                <a:lnTo>
                  <a:pt x="47030" y="48966"/>
                </a:lnTo>
                <a:lnTo>
                  <a:pt x="45125" y="50886"/>
                </a:lnTo>
                <a:lnTo>
                  <a:pt x="43205" y="51846"/>
                </a:lnTo>
                <a:lnTo>
                  <a:pt x="41285" y="52806"/>
                </a:lnTo>
                <a:lnTo>
                  <a:pt x="39364" y="53766"/>
                </a:lnTo>
                <a:lnTo>
                  <a:pt x="31683" y="53766"/>
                </a:lnTo>
                <a:lnTo>
                  <a:pt x="27843" y="52806"/>
                </a:lnTo>
                <a:lnTo>
                  <a:pt x="24963" y="51846"/>
                </a:lnTo>
                <a:lnTo>
                  <a:pt x="22082" y="49926"/>
                </a:lnTo>
                <a:lnTo>
                  <a:pt x="20162" y="48006"/>
                </a:lnTo>
                <a:lnTo>
                  <a:pt x="18242" y="46085"/>
                </a:lnTo>
                <a:lnTo>
                  <a:pt x="16322" y="43205"/>
                </a:lnTo>
                <a:lnTo>
                  <a:pt x="14401" y="40325"/>
                </a:lnTo>
                <a:lnTo>
                  <a:pt x="13441" y="36484"/>
                </a:lnTo>
                <a:lnTo>
                  <a:pt x="12481" y="33604"/>
                </a:lnTo>
                <a:lnTo>
                  <a:pt x="11521" y="29763"/>
                </a:lnTo>
                <a:lnTo>
                  <a:pt x="11521" y="21122"/>
                </a:lnTo>
                <a:lnTo>
                  <a:pt x="50871" y="21122"/>
                </a:lnTo>
                <a:lnTo>
                  <a:pt x="50871" y="15361"/>
                </a:lnTo>
                <a:lnTo>
                  <a:pt x="48966" y="10561"/>
                </a:lnTo>
                <a:lnTo>
                  <a:pt x="46085" y="6720"/>
                </a:lnTo>
                <a:lnTo>
                  <a:pt x="44165" y="4800"/>
                </a:lnTo>
                <a:lnTo>
                  <a:pt x="41285" y="2880"/>
                </a:lnTo>
                <a:lnTo>
                  <a:pt x="38404" y="1920"/>
                </a:lnTo>
                <a:lnTo>
                  <a:pt x="35524" y="0"/>
                </a:lnTo>
                <a:lnTo>
                  <a:pt x="31683" y="0"/>
                </a:lnTo>
                <a:lnTo>
                  <a:pt x="29763" y="960"/>
                </a:lnTo>
                <a:lnTo>
                  <a:pt x="31683" y="1920"/>
                </a:lnTo>
                <a:lnTo>
                  <a:pt x="33604" y="2880"/>
                </a:lnTo>
                <a:lnTo>
                  <a:pt x="35524" y="4800"/>
                </a:lnTo>
                <a:lnTo>
                  <a:pt x="37444" y="5760"/>
                </a:lnTo>
                <a:lnTo>
                  <a:pt x="38404" y="8641"/>
                </a:lnTo>
                <a:lnTo>
                  <a:pt x="39364" y="10561"/>
                </a:lnTo>
                <a:lnTo>
                  <a:pt x="40325" y="14401"/>
                </a:lnTo>
                <a:lnTo>
                  <a:pt x="41285" y="18242"/>
                </a:lnTo>
                <a:lnTo>
                  <a:pt x="12481" y="18242"/>
                </a:lnTo>
                <a:lnTo>
                  <a:pt x="12481" y="13441"/>
                </a:lnTo>
                <a:lnTo>
                  <a:pt x="14401" y="9601"/>
                </a:lnTo>
                <a:lnTo>
                  <a:pt x="17282" y="5760"/>
                </a:lnTo>
                <a:lnTo>
                  <a:pt x="20162" y="2880"/>
                </a:lnTo>
                <a:lnTo>
                  <a:pt x="24002" y="960"/>
                </a:lnTo>
                <a:lnTo>
                  <a:pt x="22082" y="0"/>
                </a:lnTo>
                <a:lnTo>
                  <a:pt x="16322" y="1920"/>
                </a:lnTo>
                <a:lnTo>
                  <a:pt x="10561" y="5760"/>
                </a:lnTo>
                <a:lnTo>
                  <a:pt x="3840" y="11521"/>
                </a:lnTo>
                <a:lnTo>
                  <a:pt x="0" y="19202"/>
                </a:lnTo>
                <a:lnTo>
                  <a:pt x="0" y="36484"/>
                </a:lnTo>
                <a:lnTo>
                  <a:pt x="1920" y="42245"/>
                </a:lnTo>
                <a:lnTo>
                  <a:pt x="5760" y="47045"/>
                </a:lnTo>
                <a:lnTo>
                  <a:pt x="8641" y="50886"/>
                </a:lnTo>
                <a:lnTo>
                  <a:pt x="11521" y="53766"/>
                </a:lnTo>
                <a:lnTo>
                  <a:pt x="15361" y="556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" name="object 168"/>
          <p:cNvSpPr/>
          <p:nvPr/>
        </p:nvSpPr>
        <p:spPr>
          <a:xfrm>
            <a:off x="5787908" y="6185154"/>
            <a:ext cx="37429" cy="73913"/>
          </a:xfrm>
          <a:custGeom>
            <a:avLst/>
            <a:gdLst/>
            <a:ahLst/>
            <a:cxnLst/>
            <a:rect l="l" t="t" r="r" b="b"/>
            <a:pathLst>
              <a:path w="37429" h="73913">
                <a:moveTo>
                  <a:pt x="16306" y="0"/>
                </a:moveTo>
                <a:lnTo>
                  <a:pt x="14401" y="0"/>
                </a:lnTo>
                <a:lnTo>
                  <a:pt x="13426" y="1904"/>
                </a:lnTo>
                <a:lnTo>
                  <a:pt x="12466" y="4785"/>
                </a:lnTo>
                <a:lnTo>
                  <a:pt x="11506" y="6705"/>
                </a:lnTo>
                <a:lnTo>
                  <a:pt x="10561" y="8625"/>
                </a:lnTo>
                <a:lnTo>
                  <a:pt x="9585" y="9585"/>
                </a:lnTo>
                <a:lnTo>
                  <a:pt x="8625" y="11506"/>
                </a:lnTo>
                <a:lnTo>
                  <a:pt x="7680" y="13426"/>
                </a:lnTo>
                <a:lnTo>
                  <a:pt x="4785" y="15346"/>
                </a:lnTo>
                <a:lnTo>
                  <a:pt x="1905" y="17266"/>
                </a:lnTo>
                <a:lnTo>
                  <a:pt x="0" y="18227"/>
                </a:lnTo>
                <a:lnTo>
                  <a:pt x="0" y="19187"/>
                </a:lnTo>
                <a:lnTo>
                  <a:pt x="6720" y="19187"/>
                </a:lnTo>
                <a:lnTo>
                  <a:pt x="6720" y="66233"/>
                </a:lnTo>
                <a:lnTo>
                  <a:pt x="7680" y="67193"/>
                </a:lnTo>
                <a:lnTo>
                  <a:pt x="7680" y="69113"/>
                </a:lnTo>
                <a:lnTo>
                  <a:pt x="8625" y="70073"/>
                </a:lnTo>
                <a:lnTo>
                  <a:pt x="9585" y="71033"/>
                </a:lnTo>
                <a:lnTo>
                  <a:pt x="12466" y="72953"/>
                </a:lnTo>
                <a:lnTo>
                  <a:pt x="16306" y="73913"/>
                </a:lnTo>
                <a:lnTo>
                  <a:pt x="28788" y="73913"/>
                </a:lnTo>
                <a:lnTo>
                  <a:pt x="30708" y="71993"/>
                </a:lnTo>
                <a:lnTo>
                  <a:pt x="33588" y="71033"/>
                </a:lnTo>
                <a:lnTo>
                  <a:pt x="35509" y="69113"/>
                </a:lnTo>
                <a:lnTo>
                  <a:pt x="37429" y="66233"/>
                </a:lnTo>
                <a:lnTo>
                  <a:pt x="36469" y="65272"/>
                </a:lnTo>
                <a:lnTo>
                  <a:pt x="34549" y="68153"/>
                </a:lnTo>
                <a:lnTo>
                  <a:pt x="32628" y="69113"/>
                </a:lnTo>
                <a:lnTo>
                  <a:pt x="31668" y="70073"/>
                </a:lnTo>
                <a:lnTo>
                  <a:pt x="30708" y="71033"/>
                </a:lnTo>
                <a:lnTo>
                  <a:pt x="23987" y="71033"/>
                </a:lnTo>
                <a:lnTo>
                  <a:pt x="22067" y="70073"/>
                </a:lnTo>
                <a:lnTo>
                  <a:pt x="21107" y="70073"/>
                </a:lnTo>
                <a:lnTo>
                  <a:pt x="20147" y="69113"/>
                </a:lnTo>
                <a:lnTo>
                  <a:pt x="19187" y="68153"/>
                </a:lnTo>
                <a:lnTo>
                  <a:pt x="17266" y="66233"/>
                </a:lnTo>
                <a:lnTo>
                  <a:pt x="16306" y="62392"/>
                </a:lnTo>
                <a:lnTo>
                  <a:pt x="16306" y="19187"/>
                </a:lnTo>
                <a:lnTo>
                  <a:pt x="33588" y="19187"/>
                </a:lnTo>
                <a:lnTo>
                  <a:pt x="33588" y="17266"/>
                </a:lnTo>
                <a:lnTo>
                  <a:pt x="16306" y="17266"/>
                </a:lnTo>
                <a:lnTo>
                  <a:pt x="1630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" name="object 169"/>
          <p:cNvSpPr/>
          <p:nvPr/>
        </p:nvSpPr>
        <p:spPr>
          <a:xfrm>
            <a:off x="5822457" y="6201460"/>
            <a:ext cx="45125" cy="56647"/>
          </a:xfrm>
          <a:custGeom>
            <a:avLst/>
            <a:gdLst/>
            <a:ahLst/>
            <a:cxnLst/>
            <a:rect l="l" t="t" r="r" b="b"/>
            <a:pathLst>
              <a:path w="45125" h="56647">
                <a:moveTo>
                  <a:pt x="21122" y="13441"/>
                </a:moveTo>
                <a:lnTo>
                  <a:pt x="22082" y="9601"/>
                </a:lnTo>
                <a:lnTo>
                  <a:pt x="24002" y="5760"/>
                </a:lnTo>
                <a:lnTo>
                  <a:pt x="25923" y="3840"/>
                </a:lnTo>
                <a:lnTo>
                  <a:pt x="33604" y="3840"/>
                </a:lnTo>
                <a:lnTo>
                  <a:pt x="35524" y="5760"/>
                </a:lnTo>
                <a:lnTo>
                  <a:pt x="37444" y="8641"/>
                </a:lnTo>
                <a:lnTo>
                  <a:pt x="38404" y="9601"/>
                </a:lnTo>
                <a:lnTo>
                  <a:pt x="39364" y="10561"/>
                </a:lnTo>
                <a:lnTo>
                  <a:pt x="42245" y="10561"/>
                </a:lnTo>
                <a:lnTo>
                  <a:pt x="43205" y="9601"/>
                </a:lnTo>
                <a:lnTo>
                  <a:pt x="44165" y="8641"/>
                </a:lnTo>
                <a:lnTo>
                  <a:pt x="45125" y="7680"/>
                </a:lnTo>
                <a:lnTo>
                  <a:pt x="45125" y="2880"/>
                </a:lnTo>
                <a:lnTo>
                  <a:pt x="43205" y="1920"/>
                </a:lnTo>
                <a:lnTo>
                  <a:pt x="42245" y="0"/>
                </a:lnTo>
                <a:lnTo>
                  <a:pt x="31683" y="0"/>
                </a:lnTo>
                <a:lnTo>
                  <a:pt x="27843" y="960"/>
                </a:lnTo>
                <a:lnTo>
                  <a:pt x="24002" y="3840"/>
                </a:lnTo>
                <a:lnTo>
                  <a:pt x="22082" y="4800"/>
                </a:lnTo>
                <a:lnTo>
                  <a:pt x="20162" y="6720"/>
                </a:lnTo>
                <a:lnTo>
                  <a:pt x="19202" y="9601"/>
                </a:lnTo>
                <a:lnTo>
                  <a:pt x="19202" y="6720"/>
                </a:lnTo>
                <a:lnTo>
                  <a:pt x="18242" y="3840"/>
                </a:lnTo>
                <a:lnTo>
                  <a:pt x="18242" y="0"/>
                </a:lnTo>
                <a:lnTo>
                  <a:pt x="960" y="1920"/>
                </a:lnTo>
                <a:lnTo>
                  <a:pt x="960" y="2880"/>
                </a:lnTo>
                <a:lnTo>
                  <a:pt x="2880" y="3840"/>
                </a:lnTo>
                <a:lnTo>
                  <a:pt x="4800" y="3840"/>
                </a:lnTo>
                <a:lnTo>
                  <a:pt x="5760" y="4800"/>
                </a:lnTo>
                <a:lnTo>
                  <a:pt x="6720" y="4800"/>
                </a:lnTo>
                <a:lnTo>
                  <a:pt x="7680" y="5760"/>
                </a:lnTo>
                <a:lnTo>
                  <a:pt x="7680" y="6720"/>
                </a:lnTo>
                <a:lnTo>
                  <a:pt x="8641" y="8641"/>
                </a:lnTo>
                <a:lnTo>
                  <a:pt x="9601" y="9601"/>
                </a:lnTo>
                <a:lnTo>
                  <a:pt x="9601" y="48006"/>
                </a:lnTo>
                <a:lnTo>
                  <a:pt x="8641" y="49926"/>
                </a:lnTo>
                <a:lnTo>
                  <a:pt x="8641" y="50886"/>
                </a:lnTo>
                <a:lnTo>
                  <a:pt x="7680" y="52806"/>
                </a:lnTo>
                <a:lnTo>
                  <a:pt x="6720" y="53766"/>
                </a:lnTo>
                <a:lnTo>
                  <a:pt x="5760" y="53766"/>
                </a:lnTo>
                <a:lnTo>
                  <a:pt x="4800" y="54726"/>
                </a:lnTo>
                <a:lnTo>
                  <a:pt x="2880" y="54726"/>
                </a:lnTo>
                <a:lnTo>
                  <a:pt x="0" y="55686"/>
                </a:lnTo>
                <a:lnTo>
                  <a:pt x="0" y="56647"/>
                </a:lnTo>
                <a:lnTo>
                  <a:pt x="29763" y="56647"/>
                </a:lnTo>
                <a:lnTo>
                  <a:pt x="29763" y="55686"/>
                </a:lnTo>
                <a:lnTo>
                  <a:pt x="25923" y="54726"/>
                </a:lnTo>
                <a:lnTo>
                  <a:pt x="24002" y="53766"/>
                </a:lnTo>
                <a:lnTo>
                  <a:pt x="22082" y="52806"/>
                </a:lnTo>
                <a:lnTo>
                  <a:pt x="21122" y="51846"/>
                </a:lnTo>
                <a:lnTo>
                  <a:pt x="21122" y="50886"/>
                </a:lnTo>
                <a:lnTo>
                  <a:pt x="20162" y="48966"/>
                </a:lnTo>
                <a:lnTo>
                  <a:pt x="20162" y="18242"/>
                </a:lnTo>
                <a:lnTo>
                  <a:pt x="21122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" name="object 170"/>
          <p:cNvSpPr/>
          <p:nvPr/>
        </p:nvSpPr>
        <p:spPr>
          <a:xfrm>
            <a:off x="5884849" y="6201460"/>
            <a:ext cx="19202" cy="13441"/>
          </a:xfrm>
          <a:custGeom>
            <a:avLst/>
            <a:gdLst/>
            <a:ahLst/>
            <a:cxnLst/>
            <a:rect l="l" t="t" r="r" b="b"/>
            <a:pathLst>
              <a:path w="19202" h="13441">
                <a:moveTo>
                  <a:pt x="15377" y="0"/>
                </a:moveTo>
                <a:lnTo>
                  <a:pt x="8656" y="0"/>
                </a:lnTo>
                <a:lnTo>
                  <a:pt x="2880" y="1920"/>
                </a:lnTo>
                <a:lnTo>
                  <a:pt x="0" y="13441"/>
                </a:lnTo>
                <a:lnTo>
                  <a:pt x="1920" y="9601"/>
                </a:lnTo>
                <a:lnTo>
                  <a:pt x="3840" y="5760"/>
                </a:lnTo>
                <a:lnTo>
                  <a:pt x="6720" y="2880"/>
                </a:lnTo>
                <a:lnTo>
                  <a:pt x="10561" y="960"/>
                </a:lnTo>
                <a:lnTo>
                  <a:pt x="16322" y="960"/>
                </a:lnTo>
                <a:lnTo>
                  <a:pt x="19202" y="0"/>
                </a:lnTo>
                <a:lnTo>
                  <a:pt x="1537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" name="object 171"/>
          <p:cNvSpPr/>
          <p:nvPr/>
        </p:nvSpPr>
        <p:spPr>
          <a:xfrm>
            <a:off x="5872383" y="6201460"/>
            <a:ext cx="51831" cy="57607"/>
          </a:xfrm>
          <a:custGeom>
            <a:avLst/>
            <a:gdLst/>
            <a:ahLst/>
            <a:cxnLst/>
            <a:rect l="l" t="t" r="r" b="b"/>
            <a:pathLst>
              <a:path w="51831" h="57607">
                <a:moveTo>
                  <a:pt x="10561" y="5760"/>
                </a:moveTo>
                <a:lnTo>
                  <a:pt x="2880" y="11521"/>
                </a:lnTo>
                <a:lnTo>
                  <a:pt x="0" y="19202"/>
                </a:lnTo>
                <a:lnTo>
                  <a:pt x="0" y="36484"/>
                </a:lnTo>
                <a:lnTo>
                  <a:pt x="1920" y="42245"/>
                </a:lnTo>
                <a:lnTo>
                  <a:pt x="4785" y="47045"/>
                </a:lnTo>
                <a:lnTo>
                  <a:pt x="7665" y="50886"/>
                </a:lnTo>
                <a:lnTo>
                  <a:pt x="11506" y="53766"/>
                </a:lnTo>
                <a:lnTo>
                  <a:pt x="15346" y="55686"/>
                </a:lnTo>
                <a:lnTo>
                  <a:pt x="19187" y="57607"/>
                </a:lnTo>
                <a:lnTo>
                  <a:pt x="35509" y="57607"/>
                </a:lnTo>
                <a:lnTo>
                  <a:pt x="40309" y="56647"/>
                </a:lnTo>
                <a:lnTo>
                  <a:pt x="44150" y="53766"/>
                </a:lnTo>
                <a:lnTo>
                  <a:pt x="47990" y="51846"/>
                </a:lnTo>
                <a:lnTo>
                  <a:pt x="49911" y="48006"/>
                </a:lnTo>
                <a:lnTo>
                  <a:pt x="51831" y="42245"/>
                </a:lnTo>
                <a:lnTo>
                  <a:pt x="49911" y="42245"/>
                </a:lnTo>
                <a:lnTo>
                  <a:pt x="48950" y="45125"/>
                </a:lnTo>
                <a:lnTo>
                  <a:pt x="47990" y="48006"/>
                </a:lnTo>
                <a:lnTo>
                  <a:pt x="46070" y="48966"/>
                </a:lnTo>
                <a:lnTo>
                  <a:pt x="44150" y="50886"/>
                </a:lnTo>
                <a:lnTo>
                  <a:pt x="43190" y="51846"/>
                </a:lnTo>
                <a:lnTo>
                  <a:pt x="40309" y="52806"/>
                </a:lnTo>
                <a:lnTo>
                  <a:pt x="38389" y="53766"/>
                </a:lnTo>
                <a:lnTo>
                  <a:pt x="30708" y="53766"/>
                </a:lnTo>
                <a:lnTo>
                  <a:pt x="27843" y="52806"/>
                </a:lnTo>
                <a:lnTo>
                  <a:pt x="24947" y="51846"/>
                </a:lnTo>
                <a:lnTo>
                  <a:pt x="22067" y="49926"/>
                </a:lnTo>
                <a:lnTo>
                  <a:pt x="19187" y="48006"/>
                </a:lnTo>
                <a:lnTo>
                  <a:pt x="17282" y="46085"/>
                </a:lnTo>
                <a:lnTo>
                  <a:pt x="15346" y="43205"/>
                </a:lnTo>
                <a:lnTo>
                  <a:pt x="13441" y="40325"/>
                </a:lnTo>
                <a:lnTo>
                  <a:pt x="12466" y="36484"/>
                </a:lnTo>
                <a:lnTo>
                  <a:pt x="11506" y="33604"/>
                </a:lnTo>
                <a:lnTo>
                  <a:pt x="11506" y="21122"/>
                </a:lnTo>
                <a:lnTo>
                  <a:pt x="49911" y="21122"/>
                </a:lnTo>
                <a:lnTo>
                  <a:pt x="49911" y="15361"/>
                </a:lnTo>
                <a:lnTo>
                  <a:pt x="48950" y="10561"/>
                </a:lnTo>
                <a:lnTo>
                  <a:pt x="45110" y="6720"/>
                </a:lnTo>
                <a:lnTo>
                  <a:pt x="43190" y="4800"/>
                </a:lnTo>
                <a:lnTo>
                  <a:pt x="40309" y="2880"/>
                </a:lnTo>
                <a:lnTo>
                  <a:pt x="37429" y="1920"/>
                </a:lnTo>
                <a:lnTo>
                  <a:pt x="34549" y="0"/>
                </a:lnTo>
                <a:lnTo>
                  <a:pt x="31668" y="0"/>
                </a:lnTo>
                <a:lnTo>
                  <a:pt x="28788" y="960"/>
                </a:lnTo>
                <a:lnTo>
                  <a:pt x="30708" y="1920"/>
                </a:lnTo>
                <a:lnTo>
                  <a:pt x="32628" y="2880"/>
                </a:lnTo>
                <a:lnTo>
                  <a:pt x="35509" y="4800"/>
                </a:lnTo>
                <a:lnTo>
                  <a:pt x="36469" y="5760"/>
                </a:lnTo>
                <a:lnTo>
                  <a:pt x="37429" y="8641"/>
                </a:lnTo>
                <a:lnTo>
                  <a:pt x="39349" y="10561"/>
                </a:lnTo>
                <a:lnTo>
                  <a:pt x="40309" y="14401"/>
                </a:lnTo>
                <a:lnTo>
                  <a:pt x="40309" y="18242"/>
                </a:lnTo>
                <a:lnTo>
                  <a:pt x="11506" y="18242"/>
                </a:lnTo>
                <a:lnTo>
                  <a:pt x="12466" y="13441"/>
                </a:lnTo>
                <a:lnTo>
                  <a:pt x="15346" y="1920"/>
                </a:lnTo>
                <a:lnTo>
                  <a:pt x="10561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" name="object 172"/>
          <p:cNvSpPr/>
          <p:nvPr/>
        </p:nvSpPr>
        <p:spPr>
          <a:xfrm>
            <a:off x="5935736" y="6201460"/>
            <a:ext cx="35509" cy="57607"/>
          </a:xfrm>
          <a:custGeom>
            <a:avLst/>
            <a:gdLst/>
            <a:ahLst/>
            <a:cxnLst/>
            <a:rect l="l" t="t" r="r" b="b"/>
            <a:pathLst>
              <a:path w="35509" h="57607">
                <a:moveTo>
                  <a:pt x="2880" y="54726"/>
                </a:moveTo>
                <a:lnTo>
                  <a:pt x="5760" y="54726"/>
                </a:lnTo>
                <a:lnTo>
                  <a:pt x="7680" y="55686"/>
                </a:lnTo>
                <a:lnTo>
                  <a:pt x="9601" y="56647"/>
                </a:lnTo>
                <a:lnTo>
                  <a:pt x="12481" y="57607"/>
                </a:lnTo>
                <a:lnTo>
                  <a:pt x="24002" y="57607"/>
                </a:lnTo>
                <a:lnTo>
                  <a:pt x="27843" y="56647"/>
                </a:lnTo>
                <a:lnTo>
                  <a:pt x="31683" y="52806"/>
                </a:lnTo>
                <a:lnTo>
                  <a:pt x="34564" y="49926"/>
                </a:lnTo>
                <a:lnTo>
                  <a:pt x="35509" y="46085"/>
                </a:lnTo>
                <a:lnTo>
                  <a:pt x="35509" y="37444"/>
                </a:lnTo>
                <a:lnTo>
                  <a:pt x="34564" y="33604"/>
                </a:lnTo>
                <a:lnTo>
                  <a:pt x="32644" y="31683"/>
                </a:lnTo>
                <a:lnTo>
                  <a:pt x="30723" y="28803"/>
                </a:lnTo>
                <a:lnTo>
                  <a:pt x="27843" y="25923"/>
                </a:lnTo>
                <a:lnTo>
                  <a:pt x="23042" y="24003"/>
                </a:lnTo>
                <a:lnTo>
                  <a:pt x="16322" y="21122"/>
                </a:lnTo>
                <a:lnTo>
                  <a:pt x="13441" y="19202"/>
                </a:lnTo>
                <a:lnTo>
                  <a:pt x="10561" y="18242"/>
                </a:lnTo>
                <a:lnTo>
                  <a:pt x="8641" y="16322"/>
                </a:lnTo>
                <a:lnTo>
                  <a:pt x="7680" y="14401"/>
                </a:lnTo>
                <a:lnTo>
                  <a:pt x="6720" y="12481"/>
                </a:lnTo>
                <a:lnTo>
                  <a:pt x="6720" y="7680"/>
                </a:lnTo>
                <a:lnTo>
                  <a:pt x="7680" y="5760"/>
                </a:lnTo>
                <a:lnTo>
                  <a:pt x="9601" y="3840"/>
                </a:lnTo>
                <a:lnTo>
                  <a:pt x="11521" y="1920"/>
                </a:lnTo>
                <a:lnTo>
                  <a:pt x="13441" y="960"/>
                </a:lnTo>
                <a:lnTo>
                  <a:pt x="17282" y="960"/>
                </a:lnTo>
                <a:lnTo>
                  <a:pt x="19202" y="1920"/>
                </a:lnTo>
                <a:lnTo>
                  <a:pt x="21122" y="2880"/>
                </a:lnTo>
                <a:lnTo>
                  <a:pt x="23042" y="3840"/>
                </a:lnTo>
                <a:lnTo>
                  <a:pt x="24963" y="4800"/>
                </a:lnTo>
                <a:lnTo>
                  <a:pt x="25923" y="6720"/>
                </a:lnTo>
                <a:lnTo>
                  <a:pt x="26883" y="7680"/>
                </a:lnTo>
                <a:lnTo>
                  <a:pt x="27843" y="8641"/>
                </a:lnTo>
                <a:lnTo>
                  <a:pt x="27843" y="10561"/>
                </a:lnTo>
                <a:lnTo>
                  <a:pt x="28803" y="11521"/>
                </a:lnTo>
                <a:lnTo>
                  <a:pt x="28803" y="13441"/>
                </a:lnTo>
                <a:lnTo>
                  <a:pt x="29763" y="15361"/>
                </a:lnTo>
                <a:lnTo>
                  <a:pt x="30723" y="15361"/>
                </a:lnTo>
                <a:lnTo>
                  <a:pt x="30723" y="0"/>
                </a:lnTo>
                <a:lnTo>
                  <a:pt x="28803" y="0"/>
                </a:lnTo>
                <a:lnTo>
                  <a:pt x="27843" y="1920"/>
                </a:lnTo>
                <a:lnTo>
                  <a:pt x="24963" y="1920"/>
                </a:lnTo>
                <a:lnTo>
                  <a:pt x="23042" y="960"/>
                </a:lnTo>
                <a:lnTo>
                  <a:pt x="20162" y="0"/>
                </a:lnTo>
                <a:lnTo>
                  <a:pt x="11521" y="0"/>
                </a:lnTo>
                <a:lnTo>
                  <a:pt x="7680" y="960"/>
                </a:lnTo>
                <a:lnTo>
                  <a:pt x="3840" y="4800"/>
                </a:lnTo>
                <a:lnTo>
                  <a:pt x="1920" y="7680"/>
                </a:lnTo>
                <a:lnTo>
                  <a:pt x="0" y="10561"/>
                </a:lnTo>
                <a:lnTo>
                  <a:pt x="0" y="18242"/>
                </a:lnTo>
                <a:lnTo>
                  <a:pt x="1920" y="22082"/>
                </a:lnTo>
                <a:lnTo>
                  <a:pt x="3840" y="24963"/>
                </a:lnTo>
                <a:lnTo>
                  <a:pt x="5760" y="26883"/>
                </a:lnTo>
                <a:lnTo>
                  <a:pt x="9601" y="28803"/>
                </a:lnTo>
                <a:lnTo>
                  <a:pt x="15361" y="31683"/>
                </a:lnTo>
                <a:lnTo>
                  <a:pt x="18242" y="33604"/>
                </a:lnTo>
                <a:lnTo>
                  <a:pt x="21122" y="34564"/>
                </a:lnTo>
                <a:lnTo>
                  <a:pt x="22082" y="35524"/>
                </a:lnTo>
                <a:lnTo>
                  <a:pt x="23042" y="36484"/>
                </a:lnTo>
                <a:lnTo>
                  <a:pt x="24963" y="37444"/>
                </a:lnTo>
                <a:lnTo>
                  <a:pt x="24963" y="39364"/>
                </a:lnTo>
                <a:lnTo>
                  <a:pt x="26883" y="41285"/>
                </a:lnTo>
                <a:lnTo>
                  <a:pt x="27843" y="43205"/>
                </a:lnTo>
                <a:lnTo>
                  <a:pt x="27843" y="49926"/>
                </a:lnTo>
                <a:lnTo>
                  <a:pt x="26883" y="51846"/>
                </a:lnTo>
                <a:lnTo>
                  <a:pt x="24963" y="53766"/>
                </a:lnTo>
                <a:lnTo>
                  <a:pt x="22082" y="55686"/>
                </a:lnTo>
                <a:lnTo>
                  <a:pt x="20162" y="56647"/>
                </a:lnTo>
                <a:lnTo>
                  <a:pt x="12481" y="56647"/>
                </a:lnTo>
                <a:lnTo>
                  <a:pt x="8641" y="53766"/>
                </a:lnTo>
                <a:lnTo>
                  <a:pt x="5760" y="48966"/>
                </a:lnTo>
                <a:lnTo>
                  <a:pt x="3840" y="46085"/>
                </a:lnTo>
                <a:lnTo>
                  <a:pt x="1920" y="42245"/>
                </a:lnTo>
                <a:lnTo>
                  <a:pt x="960" y="38404"/>
                </a:lnTo>
                <a:lnTo>
                  <a:pt x="0" y="38404"/>
                </a:lnTo>
                <a:lnTo>
                  <a:pt x="0" y="56647"/>
                </a:lnTo>
                <a:lnTo>
                  <a:pt x="960" y="56647"/>
                </a:lnTo>
                <a:lnTo>
                  <a:pt x="1920" y="55686"/>
                </a:lnTo>
                <a:lnTo>
                  <a:pt x="2880" y="547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" name="object 173"/>
          <p:cNvSpPr/>
          <p:nvPr/>
        </p:nvSpPr>
        <p:spPr>
          <a:xfrm>
            <a:off x="6046134" y="6255227"/>
            <a:ext cx="9601" cy="3840"/>
          </a:xfrm>
          <a:custGeom>
            <a:avLst/>
            <a:gdLst/>
            <a:ahLst/>
            <a:cxnLst/>
            <a:rect l="l" t="t" r="r" b="b"/>
            <a:pathLst>
              <a:path w="9601" h="3840">
                <a:moveTo>
                  <a:pt x="9601" y="3840"/>
                </a:moveTo>
                <a:lnTo>
                  <a:pt x="9601" y="0"/>
                </a:lnTo>
                <a:lnTo>
                  <a:pt x="7680" y="960"/>
                </a:lnTo>
                <a:lnTo>
                  <a:pt x="4800" y="1920"/>
                </a:lnTo>
                <a:lnTo>
                  <a:pt x="2880" y="2880"/>
                </a:lnTo>
                <a:lnTo>
                  <a:pt x="0" y="2880"/>
                </a:lnTo>
                <a:lnTo>
                  <a:pt x="0" y="3840"/>
                </a:lnTo>
                <a:lnTo>
                  <a:pt x="960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" name="object 174"/>
          <p:cNvSpPr/>
          <p:nvPr/>
        </p:nvSpPr>
        <p:spPr>
          <a:xfrm>
            <a:off x="6015410" y="6201460"/>
            <a:ext cx="61432" cy="57607"/>
          </a:xfrm>
          <a:custGeom>
            <a:avLst/>
            <a:gdLst/>
            <a:ahLst/>
            <a:cxnLst/>
            <a:rect l="l" t="t" r="r" b="b"/>
            <a:pathLst>
              <a:path w="61432" h="57607">
                <a:moveTo>
                  <a:pt x="1920" y="39364"/>
                </a:moveTo>
                <a:lnTo>
                  <a:pt x="2880" y="42245"/>
                </a:lnTo>
                <a:lnTo>
                  <a:pt x="4800" y="45125"/>
                </a:lnTo>
                <a:lnTo>
                  <a:pt x="7680" y="48006"/>
                </a:lnTo>
                <a:lnTo>
                  <a:pt x="13441" y="54726"/>
                </a:lnTo>
                <a:lnTo>
                  <a:pt x="21122" y="57607"/>
                </a:lnTo>
                <a:lnTo>
                  <a:pt x="30723" y="57607"/>
                </a:lnTo>
                <a:lnTo>
                  <a:pt x="30723" y="56647"/>
                </a:lnTo>
                <a:lnTo>
                  <a:pt x="25923" y="56647"/>
                </a:lnTo>
                <a:lnTo>
                  <a:pt x="21122" y="53766"/>
                </a:lnTo>
                <a:lnTo>
                  <a:pt x="17282" y="48006"/>
                </a:lnTo>
                <a:lnTo>
                  <a:pt x="13441" y="42245"/>
                </a:lnTo>
                <a:lnTo>
                  <a:pt x="11521" y="35524"/>
                </a:lnTo>
                <a:lnTo>
                  <a:pt x="11521" y="21122"/>
                </a:lnTo>
                <a:lnTo>
                  <a:pt x="13441" y="14401"/>
                </a:lnTo>
                <a:lnTo>
                  <a:pt x="17282" y="8641"/>
                </a:lnTo>
                <a:lnTo>
                  <a:pt x="21122" y="3840"/>
                </a:lnTo>
                <a:lnTo>
                  <a:pt x="24963" y="960"/>
                </a:lnTo>
                <a:lnTo>
                  <a:pt x="35524" y="960"/>
                </a:lnTo>
                <a:lnTo>
                  <a:pt x="40325" y="3840"/>
                </a:lnTo>
                <a:lnTo>
                  <a:pt x="43205" y="8641"/>
                </a:lnTo>
                <a:lnTo>
                  <a:pt x="45125" y="11521"/>
                </a:lnTo>
                <a:lnTo>
                  <a:pt x="47045" y="14401"/>
                </a:lnTo>
                <a:lnTo>
                  <a:pt x="48006" y="18242"/>
                </a:lnTo>
                <a:lnTo>
                  <a:pt x="48966" y="22082"/>
                </a:lnTo>
                <a:lnTo>
                  <a:pt x="49926" y="25923"/>
                </a:lnTo>
                <a:lnTo>
                  <a:pt x="49926" y="32644"/>
                </a:lnTo>
                <a:lnTo>
                  <a:pt x="48966" y="36484"/>
                </a:lnTo>
                <a:lnTo>
                  <a:pt x="48006" y="40325"/>
                </a:lnTo>
                <a:lnTo>
                  <a:pt x="47045" y="43205"/>
                </a:lnTo>
                <a:lnTo>
                  <a:pt x="46085" y="47045"/>
                </a:lnTo>
                <a:lnTo>
                  <a:pt x="44165" y="48966"/>
                </a:lnTo>
                <a:lnTo>
                  <a:pt x="42245" y="51846"/>
                </a:lnTo>
                <a:lnTo>
                  <a:pt x="40325" y="53766"/>
                </a:lnTo>
                <a:lnTo>
                  <a:pt x="40325" y="57607"/>
                </a:lnTo>
                <a:lnTo>
                  <a:pt x="48006" y="54726"/>
                </a:lnTo>
                <a:lnTo>
                  <a:pt x="53751" y="48006"/>
                </a:lnTo>
                <a:lnTo>
                  <a:pt x="59527" y="42245"/>
                </a:lnTo>
                <a:lnTo>
                  <a:pt x="61432" y="36484"/>
                </a:lnTo>
                <a:lnTo>
                  <a:pt x="61432" y="22082"/>
                </a:lnTo>
                <a:lnTo>
                  <a:pt x="59527" y="15361"/>
                </a:lnTo>
                <a:lnTo>
                  <a:pt x="53751" y="9601"/>
                </a:lnTo>
                <a:lnTo>
                  <a:pt x="47045" y="2880"/>
                </a:lnTo>
                <a:lnTo>
                  <a:pt x="39364" y="0"/>
                </a:lnTo>
                <a:lnTo>
                  <a:pt x="22082" y="0"/>
                </a:lnTo>
                <a:lnTo>
                  <a:pt x="14401" y="2880"/>
                </a:lnTo>
                <a:lnTo>
                  <a:pt x="7680" y="9601"/>
                </a:lnTo>
                <a:lnTo>
                  <a:pt x="2880" y="15361"/>
                </a:lnTo>
                <a:lnTo>
                  <a:pt x="0" y="22082"/>
                </a:lnTo>
                <a:lnTo>
                  <a:pt x="0" y="35524"/>
                </a:lnTo>
                <a:lnTo>
                  <a:pt x="1920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" name="object 175"/>
          <p:cNvSpPr/>
          <p:nvPr/>
        </p:nvSpPr>
        <p:spPr>
          <a:xfrm>
            <a:off x="6083564" y="6164991"/>
            <a:ext cx="46085" cy="93116"/>
          </a:xfrm>
          <a:custGeom>
            <a:avLst/>
            <a:gdLst/>
            <a:ahLst/>
            <a:cxnLst/>
            <a:rect l="l" t="t" r="r" b="b"/>
            <a:pathLst>
              <a:path w="46085" h="93116">
                <a:moveTo>
                  <a:pt x="19202" y="13441"/>
                </a:moveTo>
                <a:lnTo>
                  <a:pt x="20162" y="11506"/>
                </a:lnTo>
                <a:lnTo>
                  <a:pt x="20162" y="8641"/>
                </a:lnTo>
                <a:lnTo>
                  <a:pt x="21122" y="7665"/>
                </a:lnTo>
                <a:lnTo>
                  <a:pt x="22082" y="5760"/>
                </a:lnTo>
                <a:lnTo>
                  <a:pt x="23042" y="4785"/>
                </a:lnTo>
                <a:lnTo>
                  <a:pt x="24002" y="3840"/>
                </a:lnTo>
                <a:lnTo>
                  <a:pt x="24963" y="3840"/>
                </a:lnTo>
                <a:lnTo>
                  <a:pt x="26883" y="2880"/>
                </a:lnTo>
                <a:lnTo>
                  <a:pt x="32644" y="2880"/>
                </a:lnTo>
                <a:lnTo>
                  <a:pt x="33604" y="3840"/>
                </a:lnTo>
                <a:lnTo>
                  <a:pt x="34564" y="3840"/>
                </a:lnTo>
                <a:lnTo>
                  <a:pt x="35524" y="5760"/>
                </a:lnTo>
                <a:lnTo>
                  <a:pt x="36484" y="7665"/>
                </a:lnTo>
                <a:lnTo>
                  <a:pt x="37444" y="8641"/>
                </a:lnTo>
                <a:lnTo>
                  <a:pt x="38404" y="9601"/>
                </a:lnTo>
                <a:lnTo>
                  <a:pt x="39364" y="10561"/>
                </a:lnTo>
                <a:lnTo>
                  <a:pt x="40325" y="11506"/>
                </a:lnTo>
                <a:lnTo>
                  <a:pt x="44165" y="11506"/>
                </a:lnTo>
                <a:lnTo>
                  <a:pt x="45125" y="10561"/>
                </a:lnTo>
                <a:lnTo>
                  <a:pt x="46085" y="9601"/>
                </a:lnTo>
                <a:lnTo>
                  <a:pt x="46085" y="4785"/>
                </a:lnTo>
                <a:lnTo>
                  <a:pt x="45125" y="2880"/>
                </a:lnTo>
                <a:lnTo>
                  <a:pt x="43205" y="1920"/>
                </a:lnTo>
                <a:lnTo>
                  <a:pt x="41285" y="944"/>
                </a:lnTo>
                <a:lnTo>
                  <a:pt x="38404" y="0"/>
                </a:lnTo>
                <a:lnTo>
                  <a:pt x="31683" y="0"/>
                </a:lnTo>
                <a:lnTo>
                  <a:pt x="27843" y="944"/>
                </a:lnTo>
                <a:lnTo>
                  <a:pt x="24963" y="1920"/>
                </a:lnTo>
                <a:lnTo>
                  <a:pt x="21122" y="2880"/>
                </a:lnTo>
                <a:lnTo>
                  <a:pt x="18242" y="3840"/>
                </a:lnTo>
                <a:lnTo>
                  <a:pt x="16322" y="5760"/>
                </a:lnTo>
                <a:lnTo>
                  <a:pt x="13441" y="7665"/>
                </a:lnTo>
                <a:lnTo>
                  <a:pt x="11521" y="9601"/>
                </a:lnTo>
                <a:lnTo>
                  <a:pt x="10561" y="11506"/>
                </a:lnTo>
                <a:lnTo>
                  <a:pt x="9601" y="14386"/>
                </a:lnTo>
                <a:lnTo>
                  <a:pt x="9601" y="37429"/>
                </a:lnTo>
                <a:lnTo>
                  <a:pt x="0" y="37429"/>
                </a:lnTo>
                <a:lnTo>
                  <a:pt x="0" y="39349"/>
                </a:lnTo>
                <a:lnTo>
                  <a:pt x="9601" y="39349"/>
                </a:lnTo>
                <a:lnTo>
                  <a:pt x="9601" y="80634"/>
                </a:lnTo>
                <a:lnTo>
                  <a:pt x="8656" y="82555"/>
                </a:lnTo>
                <a:lnTo>
                  <a:pt x="8656" y="86395"/>
                </a:lnTo>
                <a:lnTo>
                  <a:pt x="7680" y="87355"/>
                </a:lnTo>
                <a:lnTo>
                  <a:pt x="7680" y="89275"/>
                </a:lnTo>
                <a:lnTo>
                  <a:pt x="6720" y="90236"/>
                </a:lnTo>
                <a:lnTo>
                  <a:pt x="4800" y="90236"/>
                </a:lnTo>
                <a:lnTo>
                  <a:pt x="3840" y="91196"/>
                </a:lnTo>
                <a:lnTo>
                  <a:pt x="1935" y="91196"/>
                </a:lnTo>
                <a:lnTo>
                  <a:pt x="0" y="92156"/>
                </a:lnTo>
                <a:lnTo>
                  <a:pt x="0" y="93116"/>
                </a:lnTo>
                <a:lnTo>
                  <a:pt x="28803" y="93116"/>
                </a:lnTo>
                <a:lnTo>
                  <a:pt x="28803" y="92156"/>
                </a:lnTo>
                <a:lnTo>
                  <a:pt x="24963" y="91196"/>
                </a:lnTo>
                <a:lnTo>
                  <a:pt x="23042" y="90236"/>
                </a:lnTo>
                <a:lnTo>
                  <a:pt x="22082" y="89275"/>
                </a:lnTo>
                <a:lnTo>
                  <a:pt x="21122" y="88315"/>
                </a:lnTo>
                <a:lnTo>
                  <a:pt x="20162" y="87355"/>
                </a:lnTo>
                <a:lnTo>
                  <a:pt x="20162" y="85435"/>
                </a:lnTo>
                <a:lnTo>
                  <a:pt x="19202" y="84475"/>
                </a:lnTo>
                <a:lnTo>
                  <a:pt x="19202" y="39349"/>
                </a:lnTo>
                <a:lnTo>
                  <a:pt x="32644" y="39349"/>
                </a:lnTo>
                <a:lnTo>
                  <a:pt x="32644" y="37429"/>
                </a:lnTo>
                <a:lnTo>
                  <a:pt x="19202" y="37429"/>
                </a:lnTo>
                <a:lnTo>
                  <a:pt x="19202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" name="object 176"/>
          <p:cNvSpPr/>
          <p:nvPr/>
        </p:nvSpPr>
        <p:spPr>
          <a:xfrm>
            <a:off x="6155573" y="6164991"/>
            <a:ext cx="47030" cy="93116"/>
          </a:xfrm>
          <a:custGeom>
            <a:avLst/>
            <a:gdLst/>
            <a:ahLst/>
            <a:cxnLst/>
            <a:rect l="l" t="t" r="r" b="b"/>
            <a:pathLst>
              <a:path w="47030" h="93116">
                <a:moveTo>
                  <a:pt x="19187" y="13441"/>
                </a:moveTo>
                <a:lnTo>
                  <a:pt x="20162" y="11506"/>
                </a:lnTo>
                <a:lnTo>
                  <a:pt x="20162" y="8641"/>
                </a:lnTo>
                <a:lnTo>
                  <a:pt x="21122" y="7665"/>
                </a:lnTo>
                <a:lnTo>
                  <a:pt x="22067" y="5760"/>
                </a:lnTo>
                <a:lnTo>
                  <a:pt x="23027" y="4785"/>
                </a:lnTo>
                <a:lnTo>
                  <a:pt x="24002" y="3840"/>
                </a:lnTo>
                <a:lnTo>
                  <a:pt x="24947" y="3840"/>
                </a:lnTo>
                <a:lnTo>
                  <a:pt x="26868" y="2880"/>
                </a:lnTo>
                <a:lnTo>
                  <a:pt x="32628" y="2880"/>
                </a:lnTo>
                <a:lnTo>
                  <a:pt x="33588" y="3840"/>
                </a:lnTo>
                <a:lnTo>
                  <a:pt x="34564" y="3840"/>
                </a:lnTo>
                <a:lnTo>
                  <a:pt x="35509" y="5760"/>
                </a:lnTo>
                <a:lnTo>
                  <a:pt x="36469" y="7665"/>
                </a:lnTo>
                <a:lnTo>
                  <a:pt x="37429" y="8641"/>
                </a:lnTo>
                <a:lnTo>
                  <a:pt x="38404" y="9601"/>
                </a:lnTo>
                <a:lnTo>
                  <a:pt x="39349" y="10561"/>
                </a:lnTo>
                <a:lnTo>
                  <a:pt x="40309" y="11506"/>
                </a:lnTo>
                <a:lnTo>
                  <a:pt x="44150" y="11506"/>
                </a:lnTo>
                <a:lnTo>
                  <a:pt x="45110" y="10561"/>
                </a:lnTo>
                <a:lnTo>
                  <a:pt x="46070" y="9601"/>
                </a:lnTo>
                <a:lnTo>
                  <a:pt x="47030" y="8641"/>
                </a:lnTo>
                <a:lnTo>
                  <a:pt x="47030" y="4785"/>
                </a:lnTo>
                <a:lnTo>
                  <a:pt x="45110" y="2880"/>
                </a:lnTo>
                <a:lnTo>
                  <a:pt x="43190" y="1920"/>
                </a:lnTo>
                <a:lnTo>
                  <a:pt x="41269" y="944"/>
                </a:lnTo>
                <a:lnTo>
                  <a:pt x="38404" y="0"/>
                </a:lnTo>
                <a:lnTo>
                  <a:pt x="31683" y="0"/>
                </a:lnTo>
                <a:lnTo>
                  <a:pt x="27843" y="944"/>
                </a:lnTo>
                <a:lnTo>
                  <a:pt x="24947" y="1920"/>
                </a:lnTo>
                <a:lnTo>
                  <a:pt x="21122" y="2880"/>
                </a:lnTo>
                <a:lnTo>
                  <a:pt x="18227" y="3840"/>
                </a:lnTo>
                <a:lnTo>
                  <a:pt x="16322" y="5760"/>
                </a:lnTo>
                <a:lnTo>
                  <a:pt x="13441" y="7665"/>
                </a:lnTo>
                <a:lnTo>
                  <a:pt x="11506" y="9601"/>
                </a:lnTo>
                <a:lnTo>
                  <a:pt x="10561" y="11506"/>
                </a:lnTo>
                <a:lnTo>
                  <a:pt x="9601" y="14386"/>
                </a:lnTo>
                <a:lnTo>
                  <a:pt x="9601" y="37429"/>
                </a:lnTo>
                <a:lnTo>
                  <a:pt x="0" y="37429"/>
                </a:lnTo>
                <a:lnTo>
                  <a:pt x="0" y="39349"/>
                </a:lnTo>
                <a:lnTo>
                  <a:pt x="9601" y="39349"/>
                </a:lnTo>
                <a:lnTo>
                  <a:pt x="9601" y="80634"/>
                </a:lnTo>
                <a:lnTo>
                  <a:pt x="8641" y="82555"/>
                </a:lnTo>
                <a:lnTo>
                  <a:pt x="8641" y="86395"/>
                </a:lnTo>
                <a:lnTo>
                  <a:pt x="7680" y="87355"/>
                </a:lnTo>
                <a:lnTo>
                  <a:pt x="7680" y="89275"/>
                </a:lnTo>
                <a:lnTo>
                  <a:pt x="6720" y="90236"/>
                </a:lnTo>
                <a:lnTo>
                  <a:pt x="5760" y="90236"/>
                </a:lnTo>
                <a:lnTo>
                  <a:pt x="3840" y="91196"/>
                </a:lnTo>
                <a:lnTo>
                  <a:pt x="1920" y="91196"/>
                </a:lnTo>
                <a:lnTo>
                  <a:pt x="0" y="92156"/>
                </a:lnTo>
                <a:lnTo>
                  <a:pt x="0" y="93116"/>
                </a:lnTo>
                <a:lnTo>
                  <a:pt x="28788" y="93116"/>
                </a:lnTo>
                <a:lnTo>
                  <a:pt x="28788" y="92156"/>
                </a:lnTo>
                <a:lnTo>
                  <a:pt x="25907" y="91196"/>
                </a:lnTo>
                <a:lnTo>
                  <a:pt x="23027" y="90236"/>
                </a:lnTo>
                <a:lnTo>
                  <a:pt x="22067" y="89275"/>
                </a:lnTo>
                <a:lnTo>
                  <a:pt x="21122" y="88315"/>
                </a:lnTo>
                <a:lnTo>
                  <a:pt x="20162" y="87355"/>
                </a:lnTo>
                <a:lnTo>
                  <a:pt x="20162" y="85435"/>
                </a:lnTo>
                <a:lnTo>
                  <a:pt x="19187" y="84475"/>
                </a:lnTo>
                <a:lnTo>
                  <a:pt x="19187" y="39349"/>
                </a:lnTo>
                <a:lnTo>
                  <a:pt x="32628" y="39349"/>
                </a:lnTo>
                <a:lnTo>
                  <a:pt x="32628" y="37429"/>
                </a:lnTo>
                <a:lnTo>
                  <a:pt x="19187" y="37429"/>
                </a:lnTo>
                <a:lnTo>
                  <a:pt x="19187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" name="object 177"/>
          <p:cNvSpPr/>
          <p:nvPr/>
        </p:nvSpPr>
        <p:spPr>
          <a:xfrm>
            <a:off x="6193002" y="6165936"/>
            <a:ext cx="29763" cy="92171"/>
          </a:xfrm>
          <a:custGeom>
            <a:avLst/>
            <a:gdLst/>
            <a:ahLst/>
            <a:cxnLst/>
            <a:rect l="l" t="t" r="r" b="b"/>
            <a:pathLst>
              <a:path w="29763" h="92171">
                <a:moveTo>
                  <a:pt x="9601" y="76809"/>
                </a:moveTo>
                <a:lnTo>
                  <a:pt x="9601" y="83530"/>
                </a:lnTo>
                <a:lnTo>
                  <a:pt x="8641" y="85450"/>
                </a:lnTo>
                <a:lnTo>
                  <a:pt x="8641" y="86410"/>
                </a:lnTo>
                <a:lnTo>
                  <a:pt x="7680" y="88331"/>
                </a:lnTo>
                <a:lnTo>
                  <a:pt x="6720" y="89291"/>
                </a:lnTo>
                <a:lnTo>
                  <a:pt x="5760" y="89291"/>
                </a:lnTo>
                <a:lnTo>
                  <a:pt x="4800" y="90251"/>
                </a:lnTo>
                <a:lnTo>
                  <a:pt x="2880" y="90251"/>
                </a:lnTo>
                <a:lnTo>
                  <a:pt x="0" y="91211"/>
                </a:lnTo>
                <a:lnTo>
                  <a:pt x="0" y="92171"/>
                </a:lnTo>
                <a:lnTo>
                  <a:pt x="29763" y="92171"/>
                </a:lnTo>
                <a:lnTo>
                  <a:pt x="29763" y="91211"/>
                </a:lnTo>
                <a:lnTo>
                  <a:pt x="25923" y="90251"/>
                </a:lnTo>
                <a:lnTo>
                  <a:pt x="24003" y="89291"/>
                </a:lnTo>
                <a:lnTo>
                  <a:pt x="22082" y="88331"/>
                </a:lnTo>
                <a:lnTo>
                  <a:pt x="21122" y="87370"/>
                </a:lnTo>
                <a:lnTo>
                  <a:pt x="21122" y="86410"/>
                </a:lnTo>
                <a:lnTo>
                  <a:pt x="20162" y="84490"/>
                </a:lnTo>
                <a:lnTo>
                  <a:pt x="20162" y="0"/>
                </a:lnTo>
                <a:lnTo>
                  <a:pt x="975" y="1935"/>
                </a:lnTo>
                <a:lnTo>
                  <a:pt x="975" y="3840"/>
                </a:lnTo>
                <a:lnTo>
                  <a:pt x="4800" y="3840"/>
                </a:lnTo>
                <a:lnTo>
                  <a:pt x="5760" y="4815"/>
                </a:lnTo>
                <a:lnTo>
                  <a:pt x="6720" y="4815"/>
                </a:lnTo>
                <a:lnTo>
                  <a:pt x="7680" y="5775"/>
                </a:lnTo>
                <a:lnTo>
                  <a:pt x="7680" y="6720"/>
                </a:lnTo>
                <a:lnTo>
                  <a:pt x="8641" y="8656"/>
                </a:lnTo>
                <a:lnTo>
                  <a:pt x="9601" y="9616"/>
                </a:lnTo>
                <a:lnTo>
                  <a:pt x="9601" y="768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" name="object 178"/>
          <p:cNvSpPr/>
          <p:nvPr/>
        </p:nvSpPr>
        <p:spPr>
          <a:xfrm>
            <a:off x="6228527" y="6201460"/>
            <a:ext cx="61432" cy="57607"/>
          </a:xfrm>
          <a:custGeom>
            <a:avLst/>
            <a:gdLst/>
            <a:ahLst/>
            <a:cxnLst/>
            <a:rect l="l" t="t" r="r" b="b"/>
            <a:pathLst>
              <a:path w="61432" h="57607">
                <a:moveTo>
                  <a:pt x="11521" y="21122"/>
                </a:moveTo>
                <a:lnTo>
                  <a:pt x="13441" y="14401"/>
                </a:lnTo>
                <a:lnTo>
                  <a:pt x="17282" y="8641"/>
                </a:lnTo>
                <a:lnTo>
                  <a:pt x="21122" y="3840"/>
                </a:lnTo>
                <a:lnTo>
                  <a:pt x="24963" y="960"/>
                </a:lnTo>
                <a:lnTo>
                  <a:pt x="35524" y="960"/>
                </a:lnTo>
                <a:lnTo>
                  <a:pt x="39364" y="3840"/>
                </a:lnTo>
                <a:lnTo>
                  <a:pt x="43190" y="8641"/>
                </a:lnTo>
                <a:lnTo>
                  <a:pt x="45125" y="11521"/>
                </a:lnTo>
                <a:lnTo>
                  <a:pt x="47030" y="14401"/>
                </a:lnTo>
                <a:lnTo>
                  <a:pt x="47990" y="18242"/>
                </a:lnTo>
                <a:lnTo>
                  <a:pt x="48966" y="22082"/>
                </a:lnTo>
                <a:lnTo>
                  <a:pt x="49910" y="25923"/>
                </a:lnTo>
                <a:lnTo>
                  <a:pt x="49910" y="32644"/>
                </a:lnTo>
                <a:lnTo>
                  <a:pt x="48966" y="36484"/>
                </a:lnTo>
                <a:lnTo>
                  <a:pt x="47990" y="40325"/>
                </a:lnTo>
                <a:lnTo>
                  <a:pt x="47030" y="43205"/>
                </a:lnTo>
                <a:lnTo>
                  <a:pt x="45125" y="47045"/>
                </a:lnTo>
                <a:lnTo>
                  <a:pt x="44150" y="48966"/>
                </a:lnTo>
                <a:lnTo>
                  <a:pt x="42245" y="51846"/>
                </a:lnTo>
                <a:lnTo>
                  <a:pt x="40309" y="53766"/>
                </a:lnTo>
                <a:lnTo>
                  <a:pt x="38404" y="54726"/>
                </a:lnTo>
                <a:lnTo>
                  <a:pt x="35524" y="55686"/>
                </a:lnTo>
                <a:lnTo>
                  <a:pt x="33604" y="56647"/>
                </a:lnTo>
                <a:lnTo>
                  <a:pt x="30723" y="56647"/>
                </a:lnTo>
                <a:lnTo>
                  <a:pt x="30723" y="57607"/>
                </a:lnTo>
                <a:lnTo>
                  <a:pt x="40309" y="57607"/>
                </a:lnTo>
                <a:lnTo>
                  <a:pt x="47990" y="54726"/>
                </a:lnTo>
                <a:lnTo>
                  <a:pt x="53751" y="48006"/>
                </a:lnTo>
                <a:lnTo>
                  <a:pt x="59512" y="42245"/>
                </a:lnTo>
                <a:lnTo>
                  <a:pt x="61432" y="36484"/>
                </a:lnTo>
                <a:lnTo>
                  <a:pt x="61432" y="22082"/>
                </a:lnTo>
                <a:lnTo>
                  <a:pt x="58552" y="15361"/>
                </a:lnTo>
                <a:lnTo>
                  <a:pt x="53751" y="9601"/>
                </a:lnTo>
                <a:lnTo>
                  <a:pt x="47030" y="2880"/>
                </a:lnTo>
                <a:lnTo>
                  <a:pt x="39364" y="0"/>
                </a:lnTo>
                <a:lnTo>
                  <a:pt x="22082" y="0"/>
                </a:lnTo>
                <a:lnTo>
                  <a:pt x="14401" y="2880"/>
                </a:lnTo>
                <a:lnTo>
                  <a:pt x="7680" y="9601"/>
                </a:lnTo>
                <a:lnTo>
                  <a:pt x="1920" y="15361"/>
                </a:lnTo>
                <a:lnTo>
                  <a:pt x="0" y="22082"/>
                </a:lnTo>
                <a:lnTo>
                  <a:pt x="0" y="35524"/>
                </a:lnTo>
                <a:lnTo>
                  <a:pt x="1920" y="39364"/>
                </a:lnTo>
                <a:lnTo>
                  <a:pt x="2880" y="42245"/>
                </a:lnTo>
                <a:lnTo>
                  <a:pt x="4800" y="45125"/>
                </a:lnTo>
                <a:lnTo>
                  <a:pt x="7680" y="48006"/>
                </a:lnTo>
                <a:lnTo>
                  <a:pt x="13441" y="54726"/>
                </a:lnTo>
                <a:lnTo>
                  <a:pt x="21122" y="57607"/>
                </a:lnTo>
                <a:lnTo>
                  <a:pt x="21122" y="53766"/>
                </a:lnTo>
                <a:lnTo>
                  <a:pt x="17282" y="48006"/>
                </a:lnTo>
                <a:lnTo>
                  <a:pt x="13441" y="42245"/>
                </a:lnTo>
                <a:lnTo>
                  <a:pt x="11521" y="35524"/>
                </a:lnTo>
                <a:lnTo>
                  <a:pt x="11521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" name="object 179"/>
          <p:cNvSpPr/>
          <p:nvPr/>
        </p:nvSpPr>
        <p:spPr>
          <a:xfrm>
            <a:off x="6249649" y="6255227"/>
            <a:ext cx="9601" cy="3840"/>
          </a:xfrm>
          <a:custGeom>
            <a:avLst/>
            <a:gdLst/>
            <a:ahLst/>
            <a:cxnLst/>
            <a:rect l="l" t="t" r="r" b="b"/>
            <a:pathLst>
              <a:path w="9601" h="3840">
                <a:moveTo>
                  <a:pt x="4800" y="2880"/>
                </a:moveTo>
                <a:lnTo>
                  <a:pt x="0" y="0"/>
                </a:lnTo>
                <a:lnTo>
                  <a:pt x="0" y="3840"/>
                </a:lnTo>
                <a:lnTo>
                  <a:pt x="9601" y="3840"/>
                </a:lnTo>
                <a:lnTo>
                  <a:pt x="9601" y="2880"/>
                </a:lnTo>
                <a:lnTo>
                  <a:pt x="480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" name="object 180"/>
          <p:cNvSpPr/>
          <p:nvPr/>
        </p:nvSpPr>
        <p:spPr>
          <a:xfrm>
            <a:off x="6298600" y="6201460"/>
            <a:ext cx="61447" cy="57607"/>
          </a:xfrm>
          <a:custGeom>
            <a:avLst/>
            <a:gdLst/>
            <a:ahLst/>
            <a:cxnLst/>
            <a:rect l="l" t="t" r="r" b="b"/>
            <a:pathLst>
              <a:path w="61447" h="57607">
                <a:moveTo>
                  <a:pt x="1920" y="39364"/>
                </a:moveTo>
                <a:lnTo>
                  <a:pt x="2880" y="42245"/>
                </a:lnTo>
                <a:lnTo>
                  <a:pt x="4800" y="45125"/>
                </a:lnTo>
                <a:lnTo>
                  <a:pt x="7680" y="48006"/>
                </a:lnTo>
                <a:lnTo>
                  <a:pt x="13441" y="54726"/>
                </a:lnTo>
                <a:lnTo>
                  <a:pt x="21122" y="57607"/>
                </a:lnTo>
                <a:lnTo>
                  <a:pt x="31225" y="57604"/>
                </a:lnTo>
                <a:lnTo>
                  <a:pt x="33604" y="56647"/>
                </a:lnTo>
                <a:lnTo>
                  <a:pt x="25923" y="56647"/>
                </a:lnTo>
                <a:lnTo>
                  <a:pt x="21122" y="53766"/>
                </a:lnTo>
                <a:lnTo>
                  <a:pt x="17282" y="48006"/>
                </a:lnTo>
                <a:lnTo>
                  <a:pt x="13441" y="42245"/>
                </a:lnTo>
                <a:lnTo>
                  <a:pt x="11521" y="35524"/>
                </a:lnTo>
                <a:lnTo>
                  <a:pt x="11521" y="21122"/>
                </a:lnTo>
                <a:lnTo>
                  <a:pt x="13441" y="14401"/>
                </a:lnTo>
                <a:lnTo>
                  <a:pt x="17282" y="8641"/>
                </a:lnTo>
                <a:lnTo>
                  <a:pt x="21122" y="3840"/>
                </a:lnTo>
                <a:lnTo>
                  <a:pt x="24963" y="960"/>
                </a:lnTo>
                <a:lnTo>
                  <a:pt x="35524" y="960"/>
                </a:lnTo>
                <a:lnTo>
                  <a:pt x="40325" y="3840"/>
                </a:lnTo>
                <a:lnTo>
                  <a:pt x="43205" y="8641"/>
                </a:lnTo>
                <a:lnTo>
                  <a:pt x="45125" y="11521"/>
                </a:lnTo>
                <a:lnTo>
                  <a:pt x="47045" y="14401"/>
                </a:lnTo>
                <a:lnTo>
                  <a:pt x="48006" y="18242"/>
                </a:lnTo>
                <a:lnTo>
                  <a:pt x="48966" y="22082"/>
                </a:lnTo>
                <a:lnTo>
                  <a:pt x="49926" y="25923"/>
                </a:lnTo>
                <a:lnTo>
                  <a:pt x="49926" y="32644"/>
                </a:lnTo>
                <a:lnTo>
                  <a:pt x="48966" y="36484"/>
                </a:lnTo>
                <a:lnTo>
                  <a:pt x="48006" y="40325"/>
                </a:lnTo>
                <a:lnTo>
                  <a:pt x="47045" y="43205"/>
                </a:lnTo>
                <a:lnTo>
                  <a:pt x="46085" y="47045"/>
                </a:lnTo>
                <a:lnTo>
                  <a:pt x="44165" y="48966"/>
                </a:lnTo>
                <a:lnTo>
                  <a:pt x="44012" y="55244"/>
                </a:lnTo>
                <a:lnTo>
                  <a:pt x="54726" y="48006"/>
                </a:lnTo>
                <a:lnTo>
                  <a:pt x="59527" y="42245"/>
                </a:lnTo>
                <a:lnTo>
                  <a:pt x="61447" y="36484"/>
                </a:lnTo>
                <a:lnTo>
                  <a:pt x="61447" y="22082"/>
                </a:lnTo>
                <a:lnTo>
                  <a:pt x="59527" y="15361"/>
                </a:lnTo>
                <a:lnTo>
                  <a:pt x="53766" y="9601"/>
                </a:lnTo>
                <a:lnTo>
                  <a:pt x="47045" y="2880"/>
                </a:lnTo>
                <a:lnTo>
                  <a:pt x="39364" y="0"/>
                </a:lnTo>
                <a:lnTo>
                  <a:pt x="22082" y="0"/>
                </a:lnTo>
                <a:lnTo>
                  <a:pt x="14401" y="2880"/>
                </a:lnTo>
                <a:lnTo>
                  <a:pt x="7680" y="9601"/>
                </a:lnTo>
                <a:lnTo>
                  <a:pt x="2880" y="15361"/>
                </a:lnTo>
                <a:lnTo>
                  <a:pt x="0" y="22082"/>
                </a:lnTo>
                <a:lnTo>
                  <a:pt x="0" y="35524"/>
                </a:lnTo>
                <a:lnTo>
                  <a:pt x="1920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" name="object 181"/>
          <p:cNvSpPr/>
          <p:nvPr/>
        </p:nvSpPr>
        <p:spPr>
          <a:xfrm>
            <a:off x="6329826" y="6250426"/>
            <a:ext cx="12939" cy="8638"/>
          </a:xfrm>
          <a:custGeom>
            <a:avLst/>
            <a:gdLst/>
            <a:ahLst/>
            <a:cxnLst/>
            <a:rect l="l" t="t" r="r" b="b"/>
            <a:pathLst>
              <a:path w="12939" h="8638">
                <a:moveTo>
                  <a:pt x="12787" y="6278"/>
                </a:moveTo>
                <a:lnTo>
                  <a:pt x="12939" y="0"/>
                </a:lnTo>
                <a:lnTo>
                  <a:pt x="11019" y="2880"/>
                </a:lnTo>
                <a:lnTo>
                  <a:pt x="9099" y="4800"/>
                </a:lnTo>
                <a:lnTo>
                  <a:pt x="7179" y="5760"/>
                </a:lnTo>
                <a:lnTo>
                  <a:pt x="4298" y="6720"/>
                </a:lnTo>
                <a:lnTo>
                  <a:pt x="2378" y="7680"/>
                </a:lnTo>
                <a:lnTo>
                  <a:pt x="0" y="8638"/>
                </a:lnTo>
                <a:lnTo>
                  <a:pt x="12787" y="62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" name="object 182"/>
          <p:cNvSpPr/>
          <p:nvPr/>
        </p:nvSpPr>
        <p:spPr>
          <a:xfrm>
            <a:off x="6366753" y="6201460"/>
            <a:ext cx="45125" cy="56647"/>
          </a:xfrm>
          <a:custGeom>
            <a:avLst/>
            <a:gdLst/>
            <a:ahLst/>
            <a:cxnLst/>
            <a:rect l="l" t="t" r="r" b="b"/>
            <a:pathLst>
              <a:path w="45125" h="56647">
                <a:moveTo>
                  <a:pt x="20162" y="50886"/>
                </a:moveTo>
                <a:lnTo>
                  <a:pt x="20162" y="48966"/>
                </a:lnTo>
                <a:lnTo>
                  <a:pt x="19202" y="48006"/>
                </a:lnTo>
                <a:lnTo>
                  <a:pt x="19202" y="18242"/>
                </a:lnTo>
                <a:lnTo>
                  <a:pt x="20162" y="13441"/>
                </a:lnTo>
                <a:lnTo>
                  <a:pt x="22082" y="9601"/>
                </a:lnTo>
                <a:lnTo>
                  <a:pt x="24002" y="5760"/>
                </a:lnTo>
                <a:lnTo>
                  <a:pt x="25923" y="3840"/>
                </a:lnTo>
                <a:lnTo>
                  <a:pt x="32644" y="3840"/>
                </a:lnTo>
                <a:lnTo>
                  <a:pt x="34564" y="5760"/>
                </a:lnTo>
                <a:lnTo>
                  <a:pt x="36484" y="8641"/>
                </a:lnTo>
                <a:lnTo>
                  <a:pt x="37444" y="9601"/>
                </a:lnTo>
                <a:lnTo>
                  <a:pt x="39364" y="10561"/>
                </a:lnTo>
                <a:lnTo>
                  <a:pt x="42245" y="10561"/>
                </a:lnTo>
                <a:lnTo>
                  <a:pt x="43205" y="9601"/>
                </a:lnTo>
                <a:lnTo>
                  <a:pt x="43205" y="8641"/>
                </a:lnTo>
                <a:lnTo>
                  <a:pt x="44165" y="7680"/>
                </a:lnTo>
                <a:lnTo>
                  <a:pt x="45125" y="6720"/>
                </a:lnTo>
                <a:lnTo>
                  <a:pt x="45125" y="3840"/>
                </a:lnTo>
                <a:lnTo>
                  <a:pt x="44165" y="2880"/>
                </a:lnTo>
                <a:lnTo>
                  <a:pt x="43205" y="1920"/>
                </a:lnTo>
                <a:lnTo>
                  <a:pt x="41285" y="0"/>
                </a:lnTo>
                <a:lnTo>
                  <a:pt x="31683" y="0"/>
                </a:lnTo>
                <a:lnTo>
                  <a:pt x="27843" y="960"/>
                </a:lnTo>
                <a:lnTo>
                  <a:pt x="24002" y="3840"/>
                </a:lnTo>
                <a:lnTo>
                  <a:pt x="22082" y="4800"/>
                </a:lnTo>
                <a:lnTo>
                  <a:pt x="20162" y="6720"/>
                </a:lnTo>
                <a:lnTo>
                  <a:pt x="18242" y="9601"/>
                </a:lnTo>
                <a:lnTo>
                  <a:pt x="18242" y="3840"/>
                </a:lnTo>
                <a:lnTo>
                  <a:pt x="17282" y="0"/>
                </a:lnTo>
                <a:lnTo>
                  <a:pt x="0" y="1920"/>
                </a:lnTo>
                <a:lnTo>
                  <a:pt x="0" y="2880"/>
                </a:lnTo>
                <a:lnTo>
                  <a:pt x="1935" y="3840"/>
                </a:lnTo>
                <a:lnTo>
                  <a:pt x="3840" y="3840"/>
                </a:lnTo>
                <a:lnTo>
                  <a:pt x="4815" y="4800"/>
                </a:lnTo>
                <a:lnTo>
                  <a:pt x="5775" y="4800"/>
                </a:lnTo>
                <a:lnTo>
                  <a:pt x="6720" y="5760"/>
                </a:lnTo>
                <a:lnTo>
                  <a:pt x="7680" y="6720"/>
                </a:lnTo>
                <a:lnTo>
                  <a:pt x="8656" y="8641"/>
                </a:lnTo>
                <a:lnTo>
                  <a:pt x="8656" y="11521"/>
                </a:lnTo>
                <a:lnTo>
                  <a:pt x="9601" y="13441"/>
                </a:lnTo>
                <a:lnTo>
                  <a:pt x="9601" y="44165"/>
                </a:lnTo>
                <a:lnTo>
                  <a:pt x="8656" y="46085"/>
                </a:lnTo>
                <a:lnTo>
                  <a:pt x="8656" y="49926"/>
                </a:lnTo>
                <a:lnTo>
                  <a:pt x="7680" y="50886"/>
                </a:lnTo>
                <a:lnTo>
                  <a:pt x="7680" y="52806"/>
                </a:lnTo>
                <a:lnTo>
                  <a:pt x="6720" y="53766"/>
                </a:lnTo>
                <a:lnTo>
                  <a:pt x="5775" y="53766"/>
                </a:lnTo>
                <a:lnTo>
                  <a:pt x="3840" y="54726"/>
                </a:lnTo>
                <a:lnTo>
                  <a:pt x="1935" y="54726"/>
                </a:lnTo>
                <a:lnTo>
                  <a:pt x="0" y="55686"/>
                </a:lnTo>
                <a:lnTo>
                  <a:pt x="0" y="56647"/>
                </a:lnTo>
                <a:lnTo>
                  <a:pt x="28803" y="56647"/>
                </a:lnTo>
                <a:lnTo>
                  <a:pt x="28803" y="55686"/>
                </a:lnTo>
                <a:lnTo>
                  <a:pt x="25923" y="54726"/>
                </a:lnTo>
                <a:lnTo>
                  <a:pt x="23058" y="53766"/>
                </a:lnTo>
                <a:lnTo>
                  <a:pt x="22082" y="52806"/>
                </a:lnTo>
                <a:lnTo>
                  <a:pt x="21122" y="51846"/>
                </a:lnTo>
                <a:lnTo>
                  <a:pt x="20162" y="508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" name="object 183"/>
          <p:cNvSpPr/>
          <p:nvPr/>
        </p:nvSpPr>
        <p:spPr>
          <a:xfrm>
            <a:off x="4831765" y="6363705"/>
            <a:ext cx="36484" cy="57591"/>
          </a:xfrm>
          <a:custGeom>
            <a:avLst/>
            <a:gdLst/>
            <a:ahLst/>
            <a:cxnLst/>
            <a:rect l="l" t="t" r="r" b="b"/>
            <a:pathLst>
              <a:path w="36484" h="57591">
                <a:moveTo>
                  <a:pt x="6720" y="26868"/>
                </a:moveTo>
                <a:lnTo>
                  <a:pt x="10561" y="28788"/>
                </a:lnTo>
                <a:lnTo>
                  <a:pt x="16322" y="31668"/>
                </a:lnTo>
                <a:lnTo>
                  <a:pt x="19202" y="33588"/>
                </a:lnTo>
                <a:lnTo>
                  <a:pt x="21122" y="34549"/>
                </a:lnTo>
                <a:lnTo>
                  <a:pt x="23042" y="35509"/>
                </a:lnTo>
                <a:lnTo>
                  <a:pt x="24002" y="36469"/>
                </a:lnTo>
                <a:lnTo>
                  <a:pt x="24963" y="37429"/>
                </a:lnTo>
                <a:lnTo>
                  <a:pt x="25923" y="39349"/>
                </a:lnTo>
                <a:lnTo>
                  <a:pt x="27843" y="41269"/>
                </a:lnTo>
                <a:lnTo>
                  <a:pt x="28803" y="43190"/>
                </a:lnTo>
                <a:lnTo>
                  <a:pt x="28803" y="49911"/>
                </a:lnTo>
                <a:lnTo>
                  <a:pt x="27843" y="51831"/>
                </a:lnTo>
                <a:lnTo>
                  <a:pt x="24963" y="53751"/>
                </a:lnTo>
                <a:lnTo>
                  <a:pt x="23042" y="55671"/>
                </a:lnTo>
                <a:lnTo>
                  <a:pt x="21122" y="56631"/>
                </a:lnTo>
                <a:lnTo>
                  <a:pt x="13441" y="56631"/>
                </a:lnTo>
                <a:lnTo>
                  <a:pt x="9601" y="53751"/>
                </a:lnTo>
                <a:lnTo>
                  <a:pt x="5760" y="48950"/>
                </a:lnTo>
                <a:lnTo>
                  <a:pt x="3840" y="46070"/>
                </a:lnTo>
                <a:lnTo>
                  <a:pt x="2880" y="42230"/>
                </a:lnTo>
                <a:lnTo>
                  <a:pt x="1920" y="38389"/>
                </a:lnTo>
                <a:lnTo>
                  <a:pt x="0" y="38389"/>
                </a:lnTo>
                <a:lnTo>
                  <a:pt x="0" y="56631"/>
                </a:lnTo>
                <a:lnTo>
                  <a:pt x="1920" y="56631"/>
                </a:lnTo>
                <a:lnTo>
                  <a:pt x="1920" y="55671"/>
                </a:lnTo>
                <a:lnTo>
                  <a:pt x="3840" y="54711"/>
                </a:lnTo>
                <a:lnTo>
                  <a:pt x="6720" y="54711"/>
                </a:lnTo>
                <a:lnTo>
                  <a:pt x="7680" y="55671"/>
                </a:lnTo>
                <a:lnTo>
                  <a:pt x="9601" y="56631"/>
                </a:lnTo>
                <a:lnTo>
                  <a:pt x="13441" y="57591"/>
                </a:lnTo>
                <a:lnTo>
                  <a:pt x="24002" y="57591"/>
                </a:lnTo>
                <a:lnTo>
                  <a:pt x="28803" y="56631"/>
                </a:lnTo>
                <a:lnTo>
                  <a:pt x="31683" y="52791"/>
                </a:lnTo>
                <a:lnTo>
                  <a:pt x="35524" y="49911"/>
                </a:lnTo>
                <a:lnTo>
                  <a:pt x="36484" y="46070"/>
                </a:lnTo>
                <a:lnTo>
                  <a:pt x="36484" y="37429"/>
                </a:lnTo>
                <a:lnTo>
                  <a:pt x="35524" y="33588"/>
                </a:lnTo>
                <a:lnTo>
                  <a:pt x="33604" y="31668"/>
                </a:lnTo>
                <a:lnTo>
                  <a:pt x="31683" y="28788"/>
                </a:lnTo>
                <a:lnTo>
                  <a:pt x="27843" y="25907"/>
                </a:lnTo>
                <a:lnTo>
                  <a:pt x="24002" y="23987"/>
                </a:lnTo>
                <a:lnTo>
                  <a:pt x="17282" y="21122"/>
                </a:lnTo>
                <a:lnTo>
                  <a:pt x="13441" y="19187"/>
                </a:lnTo>
                <a:lnTo>
                  <a:pt x="11521" y="18227"/>
                </a:lnTo>
                <a:lnTo>
                  <a:pt x="9601" y="16306"/>
                </a:lnTo>
                <a:lnTo>
                  <a:pt x="8641" y="14401"/>
                </a:lnTo>
                <a:lnTo>
                  <a:pt x="7680" y="12466"/>
                </a:lnTo>
                <a:lnTo>
                  <a:pt x="7680" y="7680"/>
                </a:lnTo>
                <a:lnTo>
                  <a:pt x="8641" y="5760"/>
                </a:lnTo>
                <a:lnTo>
                  <a:pt x="9601" y="3840"/>
                </a:lnTo>
                <a:lnTo>
                  <a:pt x="11521" y="1904"/>
                </a:lnTo>
                <a:lnTo>
                  <a:pt x="14401" y="960"/>
                </a:lnTo>
                <a:lnTo>
                  <a:pt x="18242" y="960"/>
                </a:lnTo>
                <a:lnTo>
                  <a:pt x="20162" y="1904"/>
                </a:lnTo>
                <a:lnTo>
                  <a:pt x="22082" y="2880"/>
                </a:lnTo>
                <a:lnTo>
                  <a:pt x="24002" y="3840"/>
                </a:lnTo>
                <a:lnTo>
                  <a:pt x="24963" y="4785"/>
                </a:lnTo>
                <a:lnTo>
                  <a:pt x="26883" y="6720"/>
                </a:lnTo>
                <a:lnTo>
                  <a:pt x="27843" y="7680"/>
                </a:lnTo>
                <a:lnTo>
                  <a:pt x="27843" y="8625"/>
                </a:lnTo>
                <a:lnTo>
                  <a:pt x="28803" y="10561"/>
                </a:lnTo>
                <a:lnTo>
                  <a:pt x="29763" y="11506"/>
                </a:lnTo>
                <a:lnTo>
                  <a:pt x="29763" y="13441"/>
                </a:lnTo>
                <a:lnTo>
                  <a:pt x="30723" y="15346"/>
                </a:lnTo>
                <a:lnTo>
                  <a:pt x="31683" y="15346"/>
                </a:lnTo>
                <a:lnTo>
                  <a:pt x="30723" y="0"/>
                </a:lnTo>
                <a:lnTo>
                  <a:pt x="29763" y="0"/>
                </a:lnTo>
                <a:lnTo>
                  <a:pt x="28803" y="1904"/>
                </a:lnTo>
                <a:lnTo>
                  <a:pt x="25923" y="1904"/>
                </a:lnTo>
                <a:lnTo>
                  <a:pt x="23042" y="960"/>
                </a:lnTo>
                <a:lnTo>
                  <a:pt x="21122" y="0"/>
                </a:lnTo>
                <a:lnTo>
                  <a:pt x="11521" y="0"/>
                </a:lnTo>
                <a:lnTo>
                  <a:pt x="7680" y="960"/>
                </a:lnTo>
                <a:lnTo>
                  <a:pt x="4800" y="4785"/>
                </a:lnTo>
                <a:lnTo>
                  <a:pt x="1920" y="7680"/>
                </a:lnTo>
                <a:lnTo>
                  <a:pt x="960" y="10561"/>
                </a:lnTo>
                <a:lnTo>
                  <a:pt x="960" y="18227"/>
                </a:lnTo>
                <a:lnTo>
                  <a:pt x="1920" y="22067"/>
                </a:lnTo>
                <a:lnTo>
                  <a:pt x="4800" y="24963"/>
                </a:lnTo>
                <a:lnTo>
                  <a:pt x="6720" y="26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" name="object 184"/>
          <p:cNvSpPr/>
          <p:nvPr/>
        </p:nvSpPr>
        <p:spPr>
          <a:xfrm>
            <a:off x="4875931" y="6362745"/>
            <a:ext cx="28788" cy="82555"/>
          </a:xfrm>
          <a:custGeom>
            <a:avLst/>
            <a:gdLst/>
            <a:ahLst/>
            <a:cxnLst/>
            <a:rect l="l" t="t" r="r" b="b"/>
            <a:pathLst>
              <a:path w="28788" h="82555">
                <a:moveTo>
                  <a:pt x="20162" y="17266"/>
                </a:moveTo>
                <a:lnTo>
                  <a:pt x="19202" y="6720"/>
                </a:lnTo>
                <a:lnTo>
                  <a:pt x="19202" y="0"/>
                </a:lnTo>
                <a:lnTo>
                  <a:pt x="0" y="2865"/>
                </a:lnTo>
                <a:lnTo>
                  <a:pt x="0" y="3840"/>
                </a:lnTo>
                <a:lnTo>
                  <a:pt x="2880" y="3840"/>
                </a:lnTo>
                <a:lnTo>
                  <a:pt x="5760" y="4800"/>
                </a:lnTo>
                <a:lnTo>
                  <a:pt x="7680" y="7680"/>
                </a:lnTo>
                <a:lnTo>
                  <a:pt x="8641" y="9585"/>
                </a:lnTo>
                <a:lnTo>
                  <a:pt x="9601" y="12466"/>
                </a:lnTo>
                <a:lnTo>
                  <a:pt x="9601" y="74874"/>
                </a:lnTo>
                <a:lnTo>
                  <a:pt x="8641" y="75834"/>
                </a:lnTo>
                <a:lnTo>
                  <a:pt x="8641" y="76794"/>
                </a:lnTo>
                <a:lnTo>
                  <a:pt x="7680" y="78714"/>
                </a:lnTo>
                <a:lnTo>
                  <a:pt x="6720" y="79674"/>
                </a:lnTo>
                <a:lnTo>
                  <a:pt x="5760" y="80634"/>
                </a:lnTo>
                <a:lnTo>
                  <a:pt x="4800" y="80634"/>
                </a:lnTo>
                <a:lnTo>
                  <a:pt x="2880" y="81594"/>
                </a:lnTo>
                <a:lnTo>
                  <a:pt x="0" y="81594"/>
                </a:lnTo>
                <a:lnTo>
                  <a:pt x="0" y="82555"/>
                </a:lnTo>
                <a:lnTo>
                  <a:pt x="28788" y="82555"/>
                </a:lnTo>
                <a:lnTo>
                  <a:pt x="28788" y="81594"/>
                </a:lnTo>
                <a:lnTo>
                  <a:pt x="25908" y="80634"/>
                </a:lnTo>
                <a:lnTo>
                  <a:pt x="24003" y="80634"/>
                </a:lnTo>
                <a:lnTo>
                  <a:pt x="22067" y="78714"/>
                </a:lnTo>
                <a:lnTo>
                  <a:pt x="21122" y="77754"/>
                </a:lnTo>
                <a:lnTo>
                  <a:pt x="21122" y="76794"/>
                </a:lnTo>
                <a:lnTo>
                  <a:pt x="20162" y="75834"/>
                </a:lnTo>
                <a:lnTo>
                  <a:pt x="20162" y="51831"/>
                </a:lnTo>
                <a:lnTo>
                  <a:pt x="23042" y="54711"/>
                </a:lnTo>
                <a:lnTo>
                  <a:pt x="22067" y="49910"/>
                </a:lnTo>
                <a:lnTo>
                  <a:pt x="21122" y="47030"/>
                </a:lnTo>
                <a:lnTo>
                  <a:pt x="20162" y="44150"/>
                </a:lnTo>
                <a:lnTo>
                  <a:pt x="20162" y="172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" name="object 185"/>
          <p:cNvSpPr/>
          <p:nvPr/>
        </p:nvSpPr>
        <p:spPr>
          <a:xfrm>
            <a:off x="4895133" y="6363705"/>
            <a:ext cx="45110" cy="57591"/>
          </a:xfrm>
          <a:custGeom>
            <a:avLst/>
            <a:gdLst/>
            <a:ahLst/>
            <a:cxnLst/>
            <a:rect l="l" t="t" r="r" b="b"/>
            <a:pathLst>
              <a:path w="45110" h="57591">
                <a:moveTo>
                  <a:pt x="5745" y="51831"/>
                </a:moveTo>
                <a:lnTo>
                  <a:pt x="3840" y="50871"/>
                </a:lnTo>
                <a:lnTo>
                  <a:pt x="2865" y="48950"/>
                </a:lnTo>
                <a:lnTo>
                  <a:pt x="3840" y="53751"/>
                </a:lnTo>
                <a:lnTo>
                  <a:pt x="6705" y="55671"/>
                </a:lnTo>
                <a:lnTo>
                  <a:pt x="8641" y="56631"/>
                </a:lnTo>
                <a:lnTo>
                  <a:pt x="11521" y="57591"/>
                </a:lnTo>
                <a:lnTo>
                  <a:pt x="23987" y="57591"/>
                </a:lnTo>
                <a:lnTo>
                  <a:pt x="30708" y="55671"/>
                </a:lnTo>
                <a:lnTo>
                  <a:pt x="35509" y="51831"/>
                </a:lnTo>
                <a:lnTo>
                  <a:pt x="38389" y="48950"/>
                </a:lnTo>
                <a:lnTo>
                  <a:pt x="41269" y="45110"/>
                </a:lnTo>
                <a:lnTo>
                  <a:pt x="43190" y="41269"/>
                </a:lnTo>
                <a:lnTo>
                  <a:pt x="44150" y="37429"/>
                </a:lnTo>
                <a:lnTo>
                  <a:pt x="45110" y="32628"/>
                </a:lnTo>
                <a:lnTo>
                  <a:pt x="45110" y="23027"/>
                </a:lnTo>
                <a:lnTo>
                  <a:pt x="44150" y="19187"/>
                </a:lnTo>
                <a:lnTo>
                  <a:pt x="43190" y="15346"/>
                </a:lnTo>
                <a:lnTo>
                  <a:pt x="41269" y="11506"/>
                </a:lnTo>
                <a:lnTo>
                  <a:pt x="39349" y="8625"/>
                </a:lnTo>
                <a:lnTo>
                  <a:pt x="36469" y="5760"/>
                </a:lnTo>
                <a:lnTo>
                  <a:pt x="31668" y="1904"/>
                </a:lnTo>
                <a:lnTo>
                  <a:pt x="25923" y="0"/>
                </a:lnTo>
                <a:lnTo>
                  <a:pt x="12466" y="0"/>
                </a:lnTo>
                <a:lnTo>
                  <a:pt x="9585" y="960"/>
                </a:lnTo>
                <a:lnTo>
                  <a:pt x="6705" y="1904"/>
                </a:lnTo>
                <a:lnTo>
                  <a:pt x="3840" y="3840"/>
                </a:lnTo>
                <a:lnTo>
                  <a:pt x="0" y="5760"/>
                </a:lnTo>
                <a:lnTo>
                  <a:pt x="960" y="16306"/>
                </a:lnTo>
                <a:lnTo>
                  <a:pt x="1920" y="12466"/>
                </a:lnTo>
                <a:lnTo>
                  <a:pt x="2865" y="10561"/>
                </a:lnTo>
                <a:lnTo>
                  <a:pt x="3840" y="7680"/>
                </a:lnTo>
                <a:lnTo>
                  <a:pt x="5745" y="5760"/>
                </a:lnTo>
                <a:lnTo>
                  <a:pt x="6705" y="4785"/>
                </a:lnTo>
                <a:lnTo>
                  <a:pt x="9585" y="2880"/>
                </a:lnTo>
                <a:lnTo>
                  <a:pt x="11521" y="1904"/>
                </a:lnTo>
                <a:lnTo>
                  <a:pt x="20147" y="1904"/>
                </a:lnTo>
                <a:lnTo>
                  <a:pt x="24947" y="3840"/>
                </a:lnTo>
                <a:lnTo>
                  <a:pt x="27828" y="8625"/>
                </a:lnTo>
                <a:lnTo>
                  <a:pt x="29748" y="10561"/>
                </a:lnTo>
                <a:lnTo>
                  <a:pt x="31668" y="14401"/>
                </a:lnTo>
                <a:lnTo>
                  <a:pt x="32628" y="17282"/>
                </a:lnTo>
                <a:lnTo>
                  <a:pt x="33588" y="21122"/>
                </a:lnTo>
                <a:lnTo>
                  <a:pt x="33588" y="36469"/>
                </a:lnTo>
                <a:lnTo>
                  <a:pt x="32628" y="40309"/>
                </a:lnTo>
                <a:lnTo>
                  <a:pt x="30708" y="44150"/>
                </a:lnTo>
                <a:lnTo>
                  <a:pt x="29748" y="47030"/>
                </a:lnTo>
                <a:lnTo>
                  <a:pt x="27828" y="49911"/>
                </a:lnTo>
                <a:lnTo>
                  <a:pt x="23987" y="53751"/>
                </a:lnTo>
                <a:lnTo>
                  <a:pt x="20147" y="55671"/>
                </a:lnTo>
                <a:lnTo>
                  <a:pt x="10561" y="55671"/>
                </a:lnTo>
                <a:lnTo>
                  <a:pt x="8641" y="54711"/>
                </a:lnTo>
                <a:lnTo>
                  <a:pt x="6705" y="53751"/>
                </a:lnTo>
                <a:lnTo>
                  <a:pt x="5745" y="51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" name="object 186"/>
          <p:cNvSpPr/>
          <p:nvPr/>
        </p:nvSpPr>
        <p:spPr>
          <a:xfrm>
            <a:off x="4948885" y="6395374"/>
            <a:ext cx="23042" cy="25923"/>
          </a:xfrm>
          <a:custGeom>
            <a:avLst/>
            <a:gdLst/>
            <a:ahLst/>
            <a:cxnLst/>
            <a:rect l="l" t="t" r="r" b="b"/>
            <a:pathLst>
              <a:path w="23042" h="25923">
                <a:moveTo>
                  <a:pt x="20162" y="24002"/>
                </a:moveTo>
                <a:lnTo>
                  <a:pt x="17282" y="24002"/>
                </a:lnTo>
                <a:lnTo>
                  <a:pt x="15361" y="23042"/>
                </a:lnTo>
                <a:lnTo>
                  <a:pt x="13441" y="21122"/>
                </a:lnTo>
                <a:lnTo>
                  <a:pt x="12481" y="19202"/>
                </a:lnTo>
                <a:lnTo>
                  <a:pt x="11521" y="16322"/>
                </a:lnTo>
                <a:lnTo>
                  <a:pt x="11521" y="10561"/>
                </a:lnTo>
                <a:lnTo>
                  <a:pt x="9601" y="0"/>
                </a:lnTo>
                <a:lnTo>
                  <a:pt x="7680" y="960"/>
                </a:lnTo>
                <a:lnTo>
                  <a:pt x="5760" y="1920"/>
                </a:lnTo>
                <a:lnTo>
                  <a:pt x="4800" y="2880"/>
                </a:lnTo>
                <a:lnTo>
                  <a:pt x="2880" y="3840"/>
                </a:lnTo>
                <a:lnTo>
                  <a:pt x="960" y="6720"/>
                </a:lnTo>
                <a:lnTo>
                  <a:pt x="0" y="9601"/>
                </a:lnTo>
                <a:lnTo>
                  <a:pt x="0" y="17282"/>
                </a:lnTo>
                <a:lnTo>
                  <a:pt x="960" y="20162"/>
                </a:lnTo>
                <a:lnTo>
                  <a:pt x="3840" y="23042"/>
                </a:lnTo>
                <a:lnTo>
                  <a:pt x="6720" y="24963"/>
                </a:lnTo>
                <a:lnTo>
                  <a:pt x="10561" y="25923"/>
                </a:lnTo>
                <a:lnTo>
                  <a:pt x="23042" y="25923"/>
                </a:lnTo>
                <a:lnTo>
                  <a:pt x="22082" y="24002"/>
                </a:lnTo>
                <a:lnTo>
                  <a:pt x="20162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" name="object 187"/>
          <p:cNvSpPr/>
          <p:nvPr/>
        </p:nvSpPr>
        <p:spPr>
          <a:xfrm>
            <a:off x="4950805" y="6363705"/>
            <a:ext cx="53766" cy="57591"/>
          </a:xfrm>
          <a:custGeom>
            <a:avLst/>
            <a:gdLst/>
            <a:ahLst/>
            <a:cxnLst/>
            <a:rect l="l" t="t" r="r" b="b"/>
            <a:pathLst>
              <a:path w="53766" h="57591">
                <a:moveTo>
                  <a:pt x="27843" y="52791"/>
                </a:moveTo>
                <a:lnTo>
                  <a:pt x="30723" y="49911"/>
                </a:lnTo>
                <a:lnTo>
                  <a:pt x="31683" y="52791"/>
                </a:lnTo>
                <a:lnTo>
                  <a:pt x="33604" y="54711"/>
                </a:lnTo>
                <a:lnTo>
                  <a:pt x="34564" y="55671"/>
                </a:lnTo>
                <a:lnTo>
                  <a:pt x="36484" y="57591"/>
                </a:lnTo>
                <a:lnTo>
                  <a:pt x="47990" y="57591"/>
                </a:lnTo>
                <a:lnTo>
                  <a:pt x="51831" y="55671"/>
                </a:lnTo>
                <a:lnTo>
                  <a:pt x="53766" y="50871"/>
                </a:lnTo>
                <a:lnTo>
                  <a:pt x="51831" y="49911"/>
                </a:lnTo>
                <a:lnTo>
                  <a:pt x="50886" y="51831"/>
                </a:lnTo>
                <a:lnTo>
                  <a:pt x="49926" y="52791"/>
                </a:lnTo>
                <a:lnTo>
                  <a:pt x="48950" y="53751"/>
                </a:lnTo>
                <a:lnTo>
                  <a:pt x="43205" y="53751"/>
                </a:lnTo>
                <a:lnTo>
                  <a:pt x="41269" y="52791"/>
                </a:lnTo>
                <a:lnTo>
                  <a:pt x="41269" y="48950"/>
                </a:lnTo>
                <a:lnTo>
                  <a:pt x="40325" y="47990"/>
                </a:lnTo>
                <a:lnTo>
                  <a:pt x="40325" y="11506"/>
                </a:lnTo>
                <a:lnTo>
                  <a:pt x="39364" y="9601"/>
                </a:lnTo>
                <a:lnTo>
                  <a:pt x="39364" y="6720"/>
                </a:lnTo>
                <a:lnTo>
                  <a:pt x="37444" y="4785"/>
                </a:lnTo>
                <a:lnTo>
                  <a:pt x="34564" y="3840"/>
                </a:lnTo>
                <a:lnTo>
                  <a:pt x="32644" y="1904"/>
                </a:lnTo>
                <a:lnTo>
                  <a:pt x="29763" y="960"/>
                </a:lnTo>
                <a:lnTo>
                  <a:pt x="26883" y="960"/>
                </a:lnTo>
                <a:lnTo>
                  <a:pt x="24002" y="0"/>
                </a:lnTo>
                <a:lnTo>
                  <a:pt x="13441" y="0"/>
                </a:lnTo>
                <a:lnTo>
                  <a:pt x="10561" y="960"/>
                </a:lnTo>
                <a:lnTo>
                  <a:pt x="8641" y="960"/>
                </a:lnTo>
                <a:lnTo>
                  <a:pt x="6720" y="1904"/>
                </a:lnTo>
                <a:lnTo>
                  <a:pt x="4800" y="1904"/>
                </a:lnTo>
                <a:lnTo>
                  <a:pt x="1920" y="3840"/>
                </a:lnTo>
                <a:lnTo>
                  <a:pt x="0" y="5760"/>
                </a:lnTo>
                <a:lnTo>
                  <a:pt x="0" y="10561"/>
                </a:lnTo>
                <a:lnTo>
                  <a:pt x="960" y="11506"/>
                </a:lnTo>
                <a:lnTo>
                  <a:pt x="2880" y="12466"/>
                </a:lnTo>
                <a:lnTo>
                  <a:pt x="3840" y="13441"/>
                </a:lnTo>
                <a:lnTo>
                  <a:pt x="7680" y="13441"/>
                </a:lnTo>
                <a:lnTo>
                  <a:pt x="8641" y="12466"/>
                </a:lnTo>
                <a:lnTo>
                  <a:pt x="9601" y="10561"/>
                </a:lnTo>
                <a:lnTo>
                  <a:pt x="11521" y="6720"/>
                </a:lnTo>
                <a:lnTo>
                  <a:pt x="12481" y="4785"/>
                </a:lnTo>
                <a:lnTo>
                  <a:pt x="13441" y="3840"/>
                </a:lnTo>
                <a:lnTo>
                  <a:pt x="14401" y="2880"/>
                </a:lnTo>
                <a:lnTo>
                  <a:pt x="16322" y="1904"/>
                </a:lnTo>
                <a:lnTo>
                  <a:pt x="18242" y="960"/>
                </a:lnTo>
                <a:lnTo>
                  <a:pt x="21122" y="960"/>
                </a:lnTo>
                <a:lnTo>
                  <a:pt x="22082" y="1904"/>
                </a:lnTo>
                <a:lnTo>
                  <a:pt x="24002" y="1904"/>
                </a:lnTo>
                <a:lnTo>
                  <a:pt x="24963" y="2880"/>
                </a:lnTo>
                <a:lnTo>
                  <a:pt x="26883" y="3840"/>
                </a:lnTo>
                <a:lnTo>
                  <a:pt x="26883" y="4785"/>
                </a:lnTo>
                <a:lnTo>
                  <a:pt x="29763" y="6720"/>
                </a:lnTo>
                <a:lnTo>
                  <a:pt x="29763" y="22067"/>
                </a:lnTo>
                <a:lnTo>
                  <a:pt x="28803" y="23027"/>
                </a:lnTo>
                <a:lnTo>
                  <a:pt x="27843" y="23987"/>
                </a:lnTo>
                <a:lnTo>
                  <a:pt x="26883" y="24963"/>
                </a:lnTo>
                <a:lnTo>
                  <a:pt x="24963" y="25907"/>
                </a:lnTo>
                <a:lnTo>
                  <a:pt x="24002" y="26868"/>
                </a:lnTo>
                <a:lnTo>
                  <a:pt x="22082" y="27828"/>
                </a:lnTo>
                <a:lnTo>
                  <a:pt x="20162" y="28788"/>
                </a:lnTo>
                <a:lnTo>
                  <a:pt x="17282" y="28788"/>
                </a:lnTo>
                <a:lnTo>
                  <a:pt x="13441" y="29748"/>
                </a:lnTo>
                <a:lnTo>
                  <a:pt x="10561" y="30708"/>
                </a:lnTo>
                <a:lnTo>
                  <a:pt x="7680" y="31668"/>
                </a:lnTo>
                <a:lnTo>
                  <a:pt x="9601" y="42230"/>
                </a:lnTo>
                <a:lnTo>
                  <a:pt x="10561" y="39349"/>
                </a:lnTo>
                <a:lnTo>
                  <a:pt x="12481" y="36469"/>
                </a:lnTo>
                <a:lnTo>
                  <a:pt x="13441" y="35509"/>
                </a:lnTo>
                <a:lnTo>
                  <a:pt x="14401" y="34549"/>
                </a:lnTo>
                <a:lnTo>
                  <a:pt x="15361" y="33588"/>
                </a:lnTo>
                <a:lnTo>
                  <a:pt x="17282" y="32628"/>
                </a:lnTo>
                <a:lnTo>
                  <a:pt x="19202" y="31668"/>
                </a:lnTo>
                <a:lnTo>
                  <a:pt x="22082" y="29748"/>
                </a:lnTo>
                <a:lnTo>
                  <a:pt x="24963" y="27828"/>
                </a:lnTo>
                <a:lnTo>
                  <a:pt x="27843" y="25907"/>
                </a:lnTo>
                <a:lnTo>
                  <a:pt x="30723" y="23987"/>
                </a:lnTo>
                <a:lnTo>
                  <a:pt x="30723" y="41269"/>
                </a:lnTo>
                <a:lnTo>
                  <a:pt x="29763" y="45110"/>
                </a:lnTo>
                <a:lnTo>
                  <a:pt x="27843" y="47990"/>
                </a:lnTo>
                <a:lnTo>
                  <a:pt x="26883" y="50871"/>
                </a:lnTo>
                <a:lnTo>
                  <a:pt x="25923" y="51831"/>
                </a:lnTo>
                <a:lnTo>
                  <a:pt x="24002" y="53751"/>
                </a:lnTo>
                <a:lnTo>
                  <a:pt x="22082" y="54711"/>
                </a:lnTo>
                <a:lnTo>
                  <a:pt x="20162" y="55671"/>
                </a:lnTo>
                <a:lnTo>
                  <a:pt x="21122" y="57591"/>
                </a:lnTo>
                <a:lnTo>
                  <a:pt x="24002" y="55671"/>
                </a:lnTo>
                <a:lnTo>
                  <a:pt x="24963" y="54711"/>
                </a:lnTo>
                <a:lnTo>
                  <a:pt x="27843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" name="object 188"/>
          <p:cNvSpPr/>
          <p:nvPr/>
        </p:nvSpPr>
        <p:spPr>
          <a:xfrm>
            <a:off x="5006477" y="6363705"/>
            <a:ext cx="48966" cy="57591"/>
          </a:xfrm>
          <a:custGeom>
            <a:avLst/>
            <a:gdLst/>
            <a:ahLst/>
            <a:cxnLst/>
            <a:rect l="l" t="t" r="r" b="b"/>
            <a:pathLst>
              <a:path w="48966" h="57591">
                <a:moveTo>
                  <a:pt x="36484" y="4785"/>
                </a:moveTo>
                <a:lnTo>
                  <a:pt x="37444" y="6720"/>
                </a:lnTo>
                <a:lnTo>
                  <a:pt x="37444" y="8625"/>
                </a:lnTo>
                <a:lnTo>
                  <a:pt x="39364" y="12466"/>
                </a:lnTo>
                <a:lnTo>
                  <a:pt x="41285" y="14401"/>
                </a:lnTo>
                <a:lnTo>
                  <a:pt x="46085" y="14401"/>
                </a:lnTo>
                <a:lnTo>
                  <a:pt x="47045" y="13441"/>
                </a:lnTo>
                <a:lnTo>
                  <a:pt x="48005" y="12466"/>
                </a:lnTo>
                <a:lnTo>
                  <a:pt x="48966" y="11506"/>
                </a:lnTo>
                <a:lnTo>
                  <a:pt x="48966" y="7680"/>
                </a:lnTo>
                <a:lnTo>
                  <a:pt x="48005" y="5760"/>
                </a:lnTo>
                <a:lnTo>
                  <a:pt x="45125" y="3840"/>
                </a:lnTo>
                <a:lnTo>
                  <a:pt x="41285" y="960"/>
                </a:lnTo>
                <a:lnTo>
                  <a:pt x="36484" y="0"/>
                </a:lnTo>
                <a:lnTo>
                  <a:pt x="25923" y="0"/>
                </a:lnTo>
                <a:lnTo>
                  <a:pt x="21122" y="960"/>
                </a:lnTo>
                <a:lnTo>
                  <a:pt x="17282" y="1904"/>
                </a:lnTo>
                <a:lnTo>
                  <a:pt x="13441" y="3840"/>
                </a:lnTo>
                <a:lnTo>
                  <a:pt x="10561" y="5760"/>
                </a:lnTo>
                <a:lnTo>
                  <a:pt x="7680" y="9601"/>
                </a:lnTo>
                <a:lnTo>
                  <a:pt x="5775" y="11506"/>
                </a:lnTo>
                <a:lnTo>
                  <a:pt x="3840" y="15346"/>
                </a:lnTo>
                <a:lnTo>
                  <a:pt x="1935" y="19187"/>
                </a:lnTo>
                <a:lnTo>
                  <a:pt x="975" y="23027"/>
                </a:lnTo>
                <a:lnTo>
                  <a:pt x="0" y="26868"/>
                </a:lnTo>
                <a:lnTo>
                  <a:pt x="0" y="38389"/>
                </a:lnTo>
                <a:lnTo>
                  <a:pt x="2880" y="45110"/>
                </a:lnTo>
                <a:lnTo>
                  <a:pt x="7680" y="49911"/>
                </a:lnTo>
                <a:lnTo>
                  <a:pt x="12496" y="55671"/>
                </a:lnTo>
                <a:lnTo>
                  <a:pt x="19202" y="57591"/>
                </a:lnTo>
                <a:lnTo>
                  <a:pt x="33604" y="57591"/>
                </a:lnTo>
                <a:lnTo>
                  <a:pt x="38404" y="56631"/>
                </a:lnTo>
                <a:lnTo>
                  <a:pt x="41285" y="54711"/>
                </a:lnTo>
                <a:lnTo>
                  <a:pt x="44165" y="52791"/>
                </a:lnTo>
                <a:lnTo>
                  <a:pt x="47045" y="48950"/>
                </a:lnTo>
                <a:lnTo>
                  <a:pt x="48966" y="45110"/>
                </a:lnTo>
                <a:lnTo>
                  <a:pt x="47045" y="44150"/>
                </a:lnTo>
                <a:lnTo>
                  <a:pt x="46085" y="47030"/>
                </a:lnTo>
                <a:lnTo>
                  <a:pt x="44165" y="49911"/>
                </a:lnTo>
                <a:lnTo>
                  <a:pt x="43205" y="50871"/>
                </a:lnTo>
                <a:lnTo>
                  <a:pt x="40325" y="53751"/>
                </a:lnTo>
                <a:lnTo>
                  <a:pt x="36484" y="54711"/>
                </a:lnTo>
                <a:lnTo>
                  <a:pt x="27843" y="54711"/>
                </a:lnTo>
                <a:lnTo>
                  <a:pt x="23042" y="52791"/>
                </a:lnTo>
                <a:lnTo>
                  <a:pt x="19202" y="48950"/>
                </a:lnTo>
                <a:lnTo>
                  <a:pt x="17282" y="47030"/>
                </a:lnTo>
                <a:lnTo>
                  <a:pt x="15361" y="43190"/>
                </a:lnTo>
                <a:lnTo>
                  <a:pt x="13441" y="40309"/>
                </a:lnTo>
                <a:lnTo>
                  <a:pt x="12496" y="36469"/>
                </a:lnTo>
                <a:lnTo>
                  <a:pt x="11521" y="32628"/>
                </a:lnTo>
                <a:lnTo>
                  <a:pt x="11521" y="23987"/>
                </a:lnTo>
                <a:lnTo>
                  <a:pt x="12496" y="20147"/>
                </a:lnTo>
                <a:lnTo>
                  <a:pt x="13441" y="15346"/>
                </a:lnTo>
                <a:lnTo>
                  <a:pt x="14401" y="12466"/>
                </a:lnTo>
                <a:lnTo>
                  <a:pt x="16322" y="9601"/>
                </a:lnTo>
                <a:lnTo>
                  <a:pt x="17282" y="7680"/>
                </a:lnTo>
                <a:lnTo>
                  <a:pt x="18242" y="5760"/>
                </a:lnTo>
                <a:lnTo>
                  <a:pt x="20162" y="4785"/>
                </a:lnTo>
                <a:lnTo>
                  <a:pt x="22082" y="2880"/>
                </a:lnTo>
                <a:lnTo>
                  <a:pt x="24002" y="1904"/>
                </a:lnTo>
                <a:lnTo>
                  <a:pt x="26883" y="960"/>
                </a:lnTo>
                <a:lnTo>
                  <a:pt x="31683" y="960"/>
                </a:lnTo>
                <a:lnTo>
                  <a:pt x="33604" y="1904"/>
                </a:lnTo>
                <a:lnTo>
                  <a:pt x="34564" y="2880"/>
                </a:lnTo>
                <a:lnTo>
                  <a:pt x="35524" y="2880"/>
                </a:lnTo>
                <a:lnTo>
                  <a:pt x="35524" y="3840"/>
                </a:lnTo>
                <a:lnTo>
                  <a:pt x="36484" y="47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" name="object 189"/>
          <p:cNvSpPr/>
          <p:nvPr/>
        </p:nvSpPr>
        <p:spPr>
          <a:xfrm>
            <a:off x="5075605" y="6363705"/>
            <a:ext cx="19202" cy="13441"/>
          </a:xfrm>
          <a:custGeom>
            <a:avLst/>
            <a:gdLst/>
            <a:ahLst/>
            <a:cxnLst/>
            <a:rect l="l" t="t" r="r" b="b"/>
            <a:pathLst>
              <a:path w="19202" h="13441">
                <a:moveTo>
                  <a:pt x="15361" y="0"/>
                </a:moveTo>
                <a:lnTo>
                  <a:pt x="8641" y="0"/>
                </a:lnTo>
                <a:lnTo>
                  <a:pt x="2880" y="1904"/>
                </a:lnTo>
                <a:lnTo>
                  <a:pt x="0" y="13441"/>
                </a:lnTo>
                <a:lnTo>
                  <a:pt x="1920" y="9601"/>
                </a:lnTo>
                <a:lnTo>
                  <a:pt x="3840" y="5760"/>
                </a:lnTo>
                <a:lnTo>
                  <a:pt x="7680" y="2880"/>
                </a:lnTo>
                <a:lnTo>
                  <a:pt x="10561" y="960"/>
                </a:lnTo>
                <a:lnTo>
                  <a:pt x="16322" y="960"/>
                </a:lnTo>
                <a:lnTo>
                  <a:pt x="19202" y="0"/>
                </a:lnTo>
                <a:lnTo>
                  <a:pt x="153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" name="object 190"/>
          <p:cNvSpPr/>
          <p:nvPr/>
        </p:nvSpPr>
        <p:spPr>
          <a:xfrm>
            <a:off x="5063124" y="6363705"/>
            <a:ext cx="51831" cy="57591"/>
          </a:xfrm>
          <a:custGeom>
            <a:avLst/>
            <a:gdLst/>
            <a:ahLst/>
            <a:cxnLst/>
            <a:rect l="l" t="t" r="r" b="b"/>
            <a:pathLst>
              <a:path w="51831" h="57591">
                <a:moveTo>
                  <a:pt x="10561" y="5760"/>
                </a:moveTo>
                <a:lnTo>
                  <a:pt x="2880" y="11506"/>
                </a:lnTo>
                <a:lnTo>
                  <a:pt x="0" y="19187"/>
                </a:lnTo>
                <a:lnTo>
                  <a:pt x="0" y="36469"/>
                </a:lnTo>
                <a:lnTo>
                  <a:pt x="1920" y="42230"/>
                </a:lnTo>
                <a:lnTo>
                  <a:pt x="5760" y="47030"/>
                </a:lnTo>
                <a:lnTo>
                  <a:pt x="7680" y="50871"/>
                </a:lnTo>
                <a:lnTo>
                  <a:pt x="11521" y="53751"/>
                </a:lnTo>
                <a:lnTo>
                  <a:pt x="15361" y="55671"/>
                </a:lnTo>
                <a:lnTo>
                  <a:pt x="19202" y="56631"/>
                </a:lnTo>
                <a:lnTo>
                  <a:pt x="24002" y="57591"/>
                </a:lnTo>
                <a:lnTo>
                  <a:pt x="35524" y="57591"/>
                </a:lnTo>
                <a:lnTo>
                  <a:pt x="40309" y="56631"/>
                </a:lnTo>
                <a:lnTo>
                  <a:pt x="44150" y="53751"/>
                </a:lnTo>
                <a:lnTo>
                  <a:pt x="47990" y="51831"/>
                </a:lnTo>
                <a:lnTo>
                  <a:pt x="49926" y="47990"/>
                </a:lnTo>
                <a:lnTo>
                  <a:pt x="51831" y="42230"/>
                </a:lnTo>
                <a:lnTo>
                  <a:pt x="49926" y="42230"/>
                </a:lnTo>
                <a:lnTo>
                  <a:pt x="48950" y="45110"/>
                </a:lnTo>
                <a:lnTo>
                  <a:pt x="47990" y="47990"/>
                </a:lnTo>
                <a:lnTo>
                  <a:pt x="46085" y="48950"/>
                </a:lnTo>
                <a:lnTo>
                  <a:pt x="44150" y="50871"/>
                </a:lnTo>
                <a:lnTo>
                  <a:pt x="43205" y="51831"/>
                </a:lnTo>
                <a:lnTo>
                  <a:pt x="40309" y="52791"/>
                </a:lnTo>
                <a:lnTo>
                  <a:pt x="38389" y="53751"/>
                </a:lnTo>
                <a:lnTo>
                  <a:pt x="30708" y="53751"/>
                </a:lnTo>
                <a:lnTo>
                  <a:pt x="27843" y="52791"/>
                </a:lnTo>
                <a:lnTo>
                  <a:pt x="24963" y="51831"/>
                </a:lnTo>
                <a:lnTo>
                  <a:pt x="22082" y="49911"/>
                </a:lnTo>
                <a:lnTo>
                  <a:pt x="19202" y="47990"/>
                </a:lnTo>
                <a:lnTo>
                  <a:pt x="17282" y="46070"/>
                </a:lnTo>
                <a:lnTo>
                  <a:pt x="15361" y="43190"/>
                </a:lnTo>
                <a:lnTo>
                  <a:pt x="13441" y="40309"/>
                </a:lnTo>
                <a:lnTo>
                  <a:pt x="12481" y="36469"/>
                </a:lnTo>
                <a:lnTo>
                  <a:pt x="11521" y="32628"/>
                </a:lnTo>
                <a:lnTo>
                  <a:pt x="11521" y="21122"/>
                </a:lnTo>
                <a:lnTo>
                  <a:pt x="49926" y="21122"/>
                </a:lnTo>
                <a:lnTo>
                  <a:pt x="49926" y="15346"/>
                </a:lnTo>
                <a:lnTo>
                  <a:pt x="48950" y="10561"/>
                </a:lnTo>
                <a:lnTo>
                  <a:pt x="45110" y="6720"/>
                </a:lnTo>
                <a:lnTo>
                  <a:pt x="43205" y="4785"/>
                </a:lnTo>
                <a:lnTo>
                  <a:pt x="40309" y="2880"/>
                </a:lnTo>
                <a:lnTo>
                  <a:pt x="37429" y="1904"/>
                </a:lnTo>
                <a:lnTo>
                  <a:pt x="34549" y="0"/>
                </a:lnTo>
                <a:lnTo>
                  <a:pt x="31683" y="0"/>
                </a:lnTo>
                <a:lnTo>
                  <a:pt x="28803" y="960"/>
                </a:lnTo>
                <a:lnTo>
                  <a:pt x="30708" y="1904"/>
                </a:lnTo>
                <a:lnTo>
                  <a:pt x="33588" y="2880"/>
                </a:lnTo>
                <a:lnTo>
                  <a:pt x="35524" y="3840"/>
                </a:lnTo>
                <a:lnTo>
                  <a:pt x="36484" y="5760"/>
                </a:lnTo>
                <a:lnTo>
                  <a:pt x="37429" y="7680"/>
                </a:lnTo>
                <a:lnTo>
                  <a:pt x="39364" y="10561"/>
                </a:lnTo>
                <a:lnTo>
                  <a:pt x="40309" y="14401"/>
                </a:lnTo>
                <a:lnTo>
                  <a:pt x="40309" y="18227"/>
                </a:lnTo>
                <a:lnTo>
                  <a:pt x="11521" y="18227"/>
                </a:lnTo>
                <a:lnTo>
                  <a:pt x="12481" y="13441"/>
                </a:lnTo>
                <a:lnTo>
                  <a:pt x="15361" y="1904"/>
                </a:lnTo>
                <a:lnTo>
                  <a:pt x="10561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" name="object 191"/>
          <p:cNvSpPr/>
          <p:nvPr/>
        </p:nvSpPr>
        <p:spPr>
          <a:xfrm>
            <a:off x="5125516" y="6405935"/>
            <a:ext cx="20162" cy="34564"/>
          </a:xfrm>
          <a:custGeom>
            <a:avLst/>
            <a:gdLst/>
            <a:ahLst/>
            <a:cxnLst/>
            <a:rect l="l" t="t" r="r" b="b"/>
            <a:pathLst>
              <a:path w="20162" h="34564">
                <a:moveTo>
                  <a:pt x="6720" y="28803"/>
                </a:moveTo>
                <a:lnTo>
                  <a:pt x="5760" y="30723"/>
                </a:lnTo>
                <a:lnTo>
                  <a:pt x="2880" y="31683"/>
                </a:lnTo>
                <a:lnTo>
                  <a:pt x="0" y="32644"/>
                </a:lnTo>
                <a:lnTo>
                  <a:pt x="960" y="34564"/>
                </a:lnTo>
                <a:lnTo>
                  <a:pt x="4800" y="33604"/>
                </a:lnTo>
                <a:lnTo>
                  <a:pt x="7680" y="31683"/>
                </a:lnTo>
                <a:lnTo>
                  <a:pt x="10561" y="29763"/>
                </a:lnTo>
                <a:lnTo>
                  <a:pt x="13441" y="27843"/>
                </a:lnTo>
                <a:lnTo>
                  <a:pt x="15361" y="24963"/>
                </a:lnTo>
                <a:lnTo>
                  <a:pt x="17282" y="21122"/>
                </a:lnTo>
                <a:lnTo>
                  <a:pt x="19202" y="18242"/>
                </a:lnTo>
                <a:lnTo>
                  <a:pt x="20162" y="14401"/>
                </a:lnTo>
                <a:lnTo>
                  <a:pt x="20162" y="7680"/>
                </a:lnTo>
                <a:lnTo>
                  <a:pt x="19202" y="4800"/>
                </a:lnTo>
                <a:lnTo>
                  <a:pt x="17282" y="2880"/>
                </a:lnTo>
                <a:lnTo>
                  <a:pt x="15361" y="960"/>
                </a:lnTo>
                <a:lnTo>
                  <a:pt x="13441" y="0"/>
                </a:lnTo>
                <a:lnTo>
                  <a:pt x="6720" y="0"/>
                </a:lnTo>
                <a:lnTo>
                  <a:pt x="5760" y="1920"/>
                </a:lnTo>
                <a:lnTo>
                  <a:pt x="3840" y="3840"/>
                </a:lnTo>
                <a:lnTo>
                  <a:pt x="2880" y="5760"/>
                </a:lnTo>
                <a:lnTo>
                  <a:pt x="2880" y="9601"/>
                </a:lnTo>
                <a:lnTo>
                  <a:pt x="3840" y="11521"/>
                </a:lnTo>
                <a:lnTo>
                  <a:pt x="5760" y="13441"/>
                </a:lnTo>
                <a:lnTo>
                  <a:pt x="6720" y="14401"/>
                </a:lnTo>
                <a:lnTo>
                  <a:pt x="8641" y="15361"/>
                </a:lnTo>
                <a:lnTo>
                  <a:pt x="13441" y="15361"/>
                </a:lnTo>
                <a:lnTo>
                  <a:pt x="14401" y="14401"/>
                </a:lnTo>
                <a:lnTo>
                  <a:pt x="14401" y="18242"/>
                </a:lnTo>
                <a:lnTo>
                  <a:pt x="13441" y="21122"/>
                </a:lnTo>
                <a:lnTo>
                  <a:pt x="11521" y="24002"/>
                </a:lnTo>
                <a:lnTo>
                  <a:pt x="10561" y="25923"/>
                </a:lnTo>
                <a:lnTo>
                  <a:pt x="8641" y="27843"/>
                </a:lnTo>
                <a:lnTo>
                  <a:pt x="6720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" name="object 192"/>
          <p:cNvSpPr/>
          <p:nvPr/>
        </p:nvSpPr>
        <p:spPr>
          <a:xfrm>
            <a:off x="5189844" y="6363705"/>
            <a:ext cx="61432" cy="57591"/>
          </a:xfrm>
          <a:custGeom>
            <a:avLst/>
            <a:gdLst/>
            <a:ahLst/>
            <a:cxnLst/>
            <a:rect l="l" t="t" r="r" b="b"/>
            <a:pathLst>
              <a:path w="61432" h="57591">
                <a:moveTo>
                  <a:pt x="960" y="35509"/>
                </a:moveTo>
                <a:lnTo>
                  <a:pt x="1905" y="39349"/>
                </a:lnTo>
                <a:lnTo>
                  <a:pt x="2880" y="42230"/>
                </a:lnTo>
                <a:lnTo>
                  <a:pt x="4785" y="45110"/>
                </a:lnTo>
                <a:lnTo>
                  <a:pt x="7680" y="47990"/>
                </a:lnTo>
                <a:lnTo>
                  <a:pt x="13441" y="54711"/>
                </a:lnTo>
                <a:lnTo>
                  <a:pt x="21122" y="57591"/>
                </a:lnTo>
                <a:lnTo>
                  <a:pt x="31210" y="57589"/>
                </a:lnTo>
                <a:lnTo>
                  <a:pt x="33588" y="56631"/>
                </a:lnTo>
                <a:lnTo>
                  <a:pt x="25908" y="56631"/>
                </a:lnTo>
                <a:lnTo>
                  <a:pt x="21122" y="53751"/>
                </a:lnTo>
                <a:lnTo>
                  <a:pt x="17282" y="47990"/>
                </a:lnTo>
                <a:lnTo>
                  <a:pt x="13441" y="42230"/>
                </a:lnTo>
                <a:lnTo>
                  <a:pt x="11506" y="35509"/>
                </a:lnTo>
                <a:lnTo>
                  <a:pt x="11506" y="20147"/>
                </a:lnTo>
                <a:lnTo>
                  <a:pt x="13441" y="14401"/>
                </a:lnTo>
                <a:lnTo>
                  <a:pt x="17282" y="8625"/>
                </a:lnTo>
                <a:lnTo>
                  <a:pt x="21122" y="3840"/>
                </a:lnTo>
                <a:lnTo>
                  <a:pt x="24963" y="960"/>
                </a:lnTo>
                <a:lnTo>
                  <a:pt x="35509" y="960"/>
                </a:lnTo>
                <a:lnTo>
                  <a:pt x="40309" y="3840"/>
                </a:lnTo>
                <a:lnTo>
                  <a:pt x="43190" y="8625"/>
                </a:lnTo>
                <a:lnTo>
                  <a:pt x="45110" y="11506"/>
                </a:lnTo>
                <a:lnTo>
                  <a:pt x="47030" y="14401"/>
                </a:lnTo>
                <a:lnTo>
                  <a:pt x="47990" y="18227"/>
                </a:lnTo>
                <a:lnTo>
                  <a:pt x="48950" y="22067"/>
                </a:lnTo>
                <a:lnTo>
                  <a:pt x="49911" y="24963"/>
                </a:lnTo>
                <a:lnTo>
                  <a:pt x="49911" y="32628"/>
                </a:lnTo>
                <a:lnTo>
                  <a:pt x="48950" y="36469"/>
                </a:lnTo>
                <a:lnTo>
                  <a:pt x="47990" y="39349"/>
                </a:lnTo>
                <a:lnTo>
                  <a:pt x="47030" y="43190"/>
                </a:lnTo>
                <a:lnTo>
                  <a:pt x="46070" y="47030"/>
                </a:lnTo>
                <a:lnTo>
                  <a:pt x="44150" y="48950"/>
                </a:lnTo>
                <a:lnTo>
                  <a:pt x="43997" y="55229"/>
                </a:lnTo>
                <a:lnTo>
                  <a:pt x="54711" y="47990"/>
                </a:lnTo>
                <a:lnTo>
                  <a:pt x="59512" y="42230"/>
                </a:lnTo>
                <a:lnTo>
                  <a:pt x="61432" y="35509"/>
                </a:lnTo>
                <a:lnTo>
                  <a:pt x="61432" y="22067"/>
                </a:lnTo>
                <a:lnTo>
                  <a:pt x="59512" y="15346"/>
                </a:lnTo>
                <a:lnTo>
                  <a:pt x="53751" y="9601"/>
                </a:lnTo>
                <a:lnTo>
                  <a:pt x="47030" y="2880"/>
                </a:lnTo>
                <a:lnTo>
                  <a:pt x="39349" y="0"/>
                </a:lnTo>
                <a:lnTo>
                  <a:pt x="22067" y="0"/>
                </a:lnTo>
                <a:lnTo>
                  <a:pt x="14401" y="2880"/>
                </a:lnTo>
                <a:lnTo>
                  <a:pt x="7680" y="9601"/>
                </a:lnTo>
                <a:lnTo>
                  <a:pt x="2880" y="15346"/>
                </a:lnTo>
                <a:lnTo>
                  <a:pt x="0" y="22067"/>
                </a:lnTo>
                <a:lnTo>
                  <a:pt x="0" y="32628"/>
                </a:lnTo>
                <a:lnTo>
                  <a:pt x="960" y="355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" name="object 193"/>
          <p:cNvSpPr/>
          <p:nvPr/>
        </p:nvSpPr>
        <p:spPr>
          <a:xfrm>
            <a:off x="5221055" y="6412656"/>
            <a:ext cx="12939" cy="8638"/>
          </a:xfrm>
          <a:custGeom>
            <a:avLst/>
            <a:gdLst/>
            <a:ahLst/>
            <a:cxnLst/>
            <a:rect l="l" t="t" r="r" b="b"/>
            <a:pathLst>
              <a:path w="12939" h="8638">
                <a:moveTo>
                  <a:pt x="12787" y="6278"/>
                </a:moveTo>
                <a:lnTo>
                  <a:pt x="12939" y="0"/>
                </a:lnTo>
                <a:lnTo>
                  <a:pt x="11019" y="2880"/>
                </a:lnTo>
                <a:lnTo>
                  <a:pt x="9099" y="4800"/>
                </a:lnTo>
                <a:lnTo>
                  <a:pt x="7179" y="5760"/>
                </a:lnTo>
                <a:lnTo>
                  <a:pt x="4298" y="6720"/>
                </a:lnTo>
                <a:lnTo>
                  <a:pt x="2378" y="7680"/>
                </a:lnTo>
                <a:lnTo>
                  <a:pt x="0" y="8638"/>
                </a:lnTo>
                <a:lnTo>
                  <a:pt x="12787" y="62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" name="object 194"/>
          <p:cNvSpPr/>
          <p:nvPr/>
        </p:nvSpPr>
        <p:spPr>
          <a:xfrm>
            <a:off x="5254157" y="6364665"/>
            <a:ext cx="88315" cy="55671"/>
          </a:xfrm>
          <a:custGeom>
            <a:avLst/>
            <a:gdLst/>
            <a:ahLst/>
            <a:cxnLst/>
            <a:rect l="l" t="t" r="r" b="b"/>
            <a:pathLst>
              <a:path w="88315" h="55671">
                <a:moveTo>
                  <a:pt x="18242" y="2880"/>
                </a:moveTo>
                <a:lnTo>
                  <a:pt x="21122" y="944"/>
                </a:lnTo>
                <a:lnTo>
                  <a:pt x="25923" y="944"/>
                </a:lnTo>
                <a:lnTo>
                  <a:pt x="25923" y="0"/>
                </a:lnTo>
                <a:lnTo>
                  <a:pt x="0" y="0"/>
                </a:lnTo>
                <a:lnTo>
                  <a:pt x="0" y="944"/>
                </a:lnTo>
                <a:lnTo>
                  <a:pt x="1920" y="1920"/>
                </a:lnTo>
                <a:lnTo>
                  <a:pt x="3840" y="1920"/>
                </a:lnTo>
                <a:lnTo>
                  <a:pt x="4800" y="2880"/>
                </a:lnTo>
                <a:lnTo>
                  <a:pt x="5760" y="3825"/>
                </a:lnTo>
                <a:lnTo>
                  <a:pt x="7680" y="6720"/>
                </a:lnTo>
                <a:lnTo>
                  <a:pt x="8641" y="10546"/>
                </a:lnTo>
                <a:lnTo>
                  <a:pt x="10561" y="15346"/>
                </a:lnTo>
                <a:lnTo>
                  <a:pt x="24003" y="55671"/>
                </a:lnTo>
                <a:lnTo>
                  <a:pt x="25923" y="55671"/>
                </a:lnTo>
                <a:lnTo>
                  <a:pt x="43190" y="11506"/>
                </a:lnTo>
                <a:lnTo>
                  <a:pt x="57591" y="55671"/>
                </a:lnTo>
                <a:lnTo>
                  <a:pt x="60472" y="55671"/>
                </a:lnTo>
                <a:lnTo>
                  <a:pt x="75834" y="16322"/>
                </a:lnTo>
                <a:lnTo>
                  <a:pt x="77754" y="13441"/>
                </a:lnTo>
                <a:lnTo>
                  <a:pt x="78714" y="10546"/>
                </a:lnTo>
                <a:lnTo>
                  <a:pt x="79674" y="7665"/>
                </a:lnTo>
                <a:lnTo>
                  <a:pt x="80634" y="6720"/>
                </a:lnTo>
                <a:lnTo>
                  <a:pt x="81594" y="4800"/>
                </a:lnTo>
                <a:lnTo>
                  <a:pt x="82555" y="3825"/>
                </a:lnTo>
                <a:lnTo>
                  <a:pt x="83515" y="2880"/>
                </a:lnTo>
                <a:lnTo>
                  <a:pt x="84475" y="1920"/>
                </a:lnTo>
                <a:lnTo>
                  <a:pt x="86395" y="944"/>
                </a:lnTo>
                <a:lnTo>
                  <a:pt x="88315" y="944"/>
                </a:lnTo>
                <a:lnTo>
                  <a:pt x="88315" y="0"/>
                </a:lnTo>
                <a:lnTo>
                  <a:pt x="69113" y="0"/>
                </a:lnTo>
                <a:lnTo>
                  <a:pt x="69113" y="944"/>
                </a:lnTo>
                <a:lnTo>
                  <a:pt x="71033" y="1920"/>
                </a:lnTo>
                <a:lnTo>
                  <a:pt x="72953" y="2880"/>
                </a:lnTo>
                <a:lnTo>
                  <a:pt x="74874" y="4800"/>
                </a:lnTo>
                <a:lnTo>
                  <a:pt x="75834" y="5760"/>
                </a:lnTo>
                <a:lnTo>
                  <a:pt x="75834" y="10546"/>
                </a:lnTo>
                <a:lnTo>
                  <a:pt x="74874" y="12481"/>
                </a:lnTo>
                <a:lnTo>
                  <a:pt x="73914" y="16322"/>
                </a:lnTo>
                <a:lnTo>
                  <a:pt x="63352" y="42230"/>
                </a:lnTo>
                <a:lnTo>
                  <a:pt x="54726" y="13441"/>
                </a:lnTo>
                <a:lnTo>
                  <a:pt x="53751" y="10546"/>
                </a:lnTo>
                <a:lnTo>
                  <a:pt x="53751" y="4800"/>
                </a:lnTo>
                <a:lnTo>
                  <a:pt x="54726" y="3825"/>
                </a:lnTo>
                <a:lnTo>
                  <a:pt x="55671" y="2880"/>
                </a:lnTo>
                <a:lnTo>
                  <a:pt x="56631" y="1920"/>
                </a:lnTo>
                <a:lnTo>
                  <a:pt x="58567" y="944"/>
                </a:lnTo>
                <a:lnTo>
                  <a:pt x="60472" y="944"/>
                </a:lnTo>
                <a:lnTo>
                  <a:pt x="60472" y="0"/>
                </a:lnTo>
                <a:lnTo>
                  <a:pt x="35509" y="0"/>
                </a:lnTo>
                <a:lnTo>
                  <a:pt x="35509" y="944"/>
                </a:lnTo>
                <a:lnTo>
                  <a:pt x="39349" y="944"/>
                </a:lnTo>
                <a:lnTo>
                  <a:pt x="42230" y="2880"/>
                </a:lnTo>
                <a:lnTo>
                  <a:pt x="42230" y="8641"/>
                </a:lnTo>
                <a:lnTo>
                  <a:pt x="41285" y="10546"/>
                </a:lnTo>
                <a:lnTo>
                  <a:pt x="40325" y="12481"/>
                </a:lnTo>
                <a:lnTo>
                  <a:pt x="29763" y="42230"/>
                </a:lnTo>
                <a:lnTo>
                  <a:pt x="21122" y="18227"/>
                </a:lnTo>
                <a:lnTo>
                  <a:pt x="19202" y="12481"/>
                </a:lnTo>
                <a:lnTo>
                  <a:pt x="18242" y="8641"/>
                </a:lnTo>
                <a:lnTo>
                  <a:pt x="18242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" name="object 195"/>
          <p:cNvSpPr/>
          <p:nvPr/>
        </p:nvSpPr>
        <p:spPr>
          <a:xfrm>
            <a:off x="5340553" y="6363705"/>
            <a:ext cx="67193" cy="56631"/>
          </a:xfrm>
          <a:custGeom>
            <a:avLst/>
            <a:gdLst/>
            <a:ahLst/>
            <a:cxnLst/>
            <a:rect l="l" t="t" r="r" b="b"/>
            <a:pathLst>
              <a:path w="67193" h="56631">
                <a:moveTo>
                  <a:pt x="28803" y="56631"/>
                </a:moveTo>
                <a:lnTo>
                  <a:pt x="28803" y="55671"/>
                </a:lnTo>
                <a:lnTo>
                  <a:pt x="25923" y="54711"/>
                </a:lnTo>
                <a:lnTo>
                  <a:pt x="24002" y="53751"/>
                </a:lnTo>
                <a:lnTo>
                  <a:pt x="22082" y="52791"/>
                </a:lnTo>
                <a:lnTo>
                  <a:pt x="21122" y="51831"/>
                </a:lnTo>
                <a:lnTo>
                  <a:pt x="21122" y="50871"/>
                </a:lnTo>
                <a:lnTo>
                  <a:pt x="20162" y="48950"/>
                </a:lnTo>
                <a:lnTo>
                  <a:pt x="20162" y="13441"/>
                </a:lnTo>
                <a:lnTo>
                  <a:pt x="21122" y="11506"/>
                </a:lnTo>
                <a:lnTo>
                  <a:pt x="22082" y="9601"/>
                </a:lnTo>
                <a:lnTo>
                  <a:pt x="23042" y="7680"/>
                </a:lnTo>
                <a:lnTo>
                  <a:pt x="24002" y="5760"/>
                </a:lnTo>
                <a:lnTo>
                  <a:pt x="25923" y="4785"/>
                </a:lnTo>
                <a:lnTo>
                  <a:pt x="27843" y="3840"/>
                </a:lnTo>
                <a:lnTo>
                  <a:pt x="30723" y="2880"/>
                </a:lnTo>
                <a:lnTo>
                  <a:pt x="39364" y="2880"/>
                </a:lnTo>
                <a:lnTo>
                  <a:pt x="41285" y="3840"/>
                </a:lnTo>
                <a:lnTo>
                  <a:pt x="43190" y="4785"/>
                </a:lnTo>
                <a:lnTo>
                  <a:pt x="45125" y="5760"/>
                </a:lnTo>
                <a:lnTo>
                  <a:pt x="46085" y="7680"/>
                </a:lnTo>
                <a:lnTo>
                  <a:pt x="47030" y="8625"/>
                </a:lnTo>
                <a:lnTo>
                  <a:pt x="47030" y="10561"/>
                </a:lnTo>
                <a:lnTo>
                  <a:pt x="48005" y="12466"/>
                </a:lnTo>
                <a:lnTo>
                  <a:pt x="48005" y="47990"/>
                </a:lnTo>
                <a:lnTo>
                  <a:pt x="47030" y="49911"/>
                </a:lnTo>
                <a:lnTo>
                  <a:pt x="47030" y="50871"/>
                </a:lnTo>
                <a:lnTo>
                  <a:pt x="46085" y="51831"/>
                </a:lnTo>
                <a:lnTo>
                  <a:pt x="45125" y="53751"/>
                </a:lnTo>
                <a:lnTo>
                  <a:pt x="44165" y="53751"/>
                </a:lnTo>
                <a:lnTo>
                  <a:pt x="43190" y="54711"/>
                </a:lnTo>
                <a:lnTo>
                  <a:pt x="41285" y="54711"/>
                </a:lnTo>
                <a:lnTo>
                  <a:pt x="38404" y="55671"/>
                </a:lnTo>
                <a:lnTo>
                  <a:pt x="38404" y="56631"/>
                </a:lnTo>
                <a:lnTo>
                  <a:pt x="67193" y="56631"/>
                </a:lnTo>
                <a:lnTo>
                  <a:pt x="67193" y="55671"/>
                </a:lnTo>
                <a:lnTo>
                  <a:pt x="64312" y="54711"/>
                </a:lnTo>
                <a:lnTo>
                  <a:pt x="61432" y="53751"/>
                </a:lnTo>
                <a:lnTo>
                  <a:pt x="60472" y="52791"/>
                </a:lnTo>
                <a:lnTo>
                  <a:pt x="59527" y="51831"/>
                </a:lnTo>
                <a:lnTo>
                  <a:pt x="58567" y="50871"/>
                </a:lnTo>
                <a:lnTo>
                  <a:pt x="58567" y="47990"/>
                </a:lnTo>
                <a:lnTo>
                  <a:pt x="57591" y="46070"/>
                </a:lnTo>
                <a:lnTo>
                  <a:pt x="57591" y="9601"/>
                </a:lnTo>
                <a:lnTo>
                  <a:pt x="56631" y="5760"/>
                </a:lnTo>
                <a:lnTo>
                  <a:pt x="52806" y="3840"/>
                </a:lnTo>
                <a:lnTo>
                  <a:pt x="49911" y="960"/>
                </a:lnTo>
                <a:lnTo>
                  <a:pt x="45125" y="0"/>
                </a:lnTo>
                <a:lnTo>
                  <a:pt x="31683" y="0"/>
                </a:lnTo>
                <a:lnTo>
                  <a:pt x="24963" y="1904"/>
                </a:lnTo>
                <a:lnTo>
                  <a:pt x="20162" y="7680"/>
                </a:lnTo>
                <a:lnTo>
                  <a:pt x="20162" y="4785"/>
                </a:lnTo>
                <a:lnTo>
                  <a:pt x="19202" y="1904"/>
                </a:lnTo>
                <a:lnTo>
                  <a:pt x="19202" y="0"/>
                </a:lnTo>
                <a:lnTo>
                  <a:pt x="960" y="1904"/>
                </a:lnTo>
                <a:lnTo>
                  <a:pt x="960" y="2880"/>
                </a:lnTo>
                <a:lnTo>
                  <a:pt x="2880" y="3840"/>
                </a:lnTo>
                <a:lnTo>
                  <a:pt x="5760" y="3840"/>
                </a:lnTo>
                <a:lnTo>
                  <a:pt x="6720" y="4785"/>
                </a:lnTo>
                <a:lnTo>
                  <a:pt x="7680" y="5760"/>
                </a:lnTo>
                <a:lnTo>
                  <a:pt x="7680" y="6720"/>
                </a:lnTo>
                <a:lnTo>
                  <a:pt x="8641" y="7680"/>
                </a:lnTo>
                <a:lnTo>
                  <a:pt x="9601" y="9601"/>
                </a:lnTo>
                <a:lnTo>
                  <a:pt x="9601" y="47990"/>
                </a:lnTo>
                <a:lnTo>
                  <a:pt x="8641" y="49911"/>
                </a:lnTo>
                <a:lnTo>
                  <a:pt x="8641" y="50871"/>
                </a:lnTo>
                <a:lnTo>
                  <a:pt x="7680" y="51831"/>
                </a:lnTo>
                <a:lnTo>
                  <a:pt x="6720" y="53751"/>
                </a:lnTo>
                <a:lnTo>
                  <a:pt x="5760" y="53751"/>
                </a:lnTo>
                <a:lnTo>
                  <a:pt x="4800" y="54711"/>
                </a:lnTo>
                <a:lnTo>
                  <a:pt x="2880" y="54711"/>
                </a:lnTo>
                <a:lnTo>
                  <a:pt x="0" y="55671"/>
                </a:lnTo>
                <a:lnTo>
                  <a:pt x="0" y="56631"/>
                </a:lnTo>
                <a:lnTo>
                  <a:pt x="28803" y="566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" name="object 196"/>
          <p:cNvSpPr/>
          <p:nvPr/>
        </p:nvSpPr>
        <p:spPr>
          <a:xfrm>
            <a:off x="5448071" y="6400175"/>
            <a:ext cx="25923" cy="93116"/>
          </a:xfrm>
          <a:custGeom>
            <a:avLst/>
            <a:gdLst/>
            <a:ahLst/>
            <a:cxnLst/>
            <a:rect l="l" t="t" r="r" b="b"/>
            <a:pathLst>
              <a:path w="25923" h="93116">
                <a:moveTo>
                  <a:pt x="20162" y="17282"/>
                </a:moveTo>
                <a:lnTo>
                  <a:pt x="17282" y="12481"/>
                </a:lnTo>
                <a:lnTo>
                  <a:pt x="15361" y="10561"/>
                </a:lnTo>
                <a:lnTo>
                  <a:pt x="13441" y="6720"/>
                </a:lnTo>
                <a:lnTo>
                  <a:pt x="12481" y="3840"/>
                </a:lnTo>
                <a:lnTo>
                  <a:pt x="11521" y="0"/>
                </a:lnTo>
                <a:lnTo>
                  <a:pt x="13441" y="19202"/>
                </a:lnTo>
                <a:lnTo>
                  <a:pt x="19202" y="21122"/>
                </a:lnTo>
                <a:lnTo>
                  <a:pt x="25923" y="21122"/>
                </a:lnTo>
                <a:lnTo>
                  <a:pt x="24963" y="19202"/>
                </a:lnTo>
                <a:lnTo>
                  <a:pt x="20162" y="17282"/>
                </a:lnTo>
                <a:close/>
              </a:path>
              <a:path w="25923" h="93116">
                <a:moveTo>
                  <a:pt x="0" y="-11506"/>
                </a:moveTo>
                <a:lnTo>
                  <a:pt x="0" y="-1920"/>
                </a:lnTo>
                <a:lnTo>
                  <a:pt x="960" y="1920"/>
                </a:lnTo>
                <a:lnTo>
                  <a:pt x="1920" y="5760"/>
                </a:lnTo>
                <a:lnTo>
                  <a:pt x="3840" y="9601"/>
                </a:lnTo>
                <a:lnTo>
                  <a:pt x="5760" y="13441"/>
                </a:lnTo>
                <a:lnTo>
                  <a:pt x="9601" y="15361"/>
                </a:lnTo>
                <a:lnTo>
                  <a:pt x="13441" y="19202"/>
                </a:lnTo>
                <a:lnTo>
                  <a:pt x="11521" y="0"/>
                </a:lnTo>
                <a:lnTo>
                  <a:pt x="11521" y="-15346"/>
                </a:lnTo>
                <a:lnTo>
                  <a:pt x="12481" y="-19187"/>
                </a:lnTo>
                <a:lnTo>
                  <a:pt x="14401" y="-23027"/>
                </a:lnTo>
                <a:lnTo>
                  <a:pt x="15361" y="-25907"/>
                </a:lnTo>
                <a:lnTo>
                  <a:pt x="17282" y="-28788"/>
                </a:lnTo>
                <a:lnTo>
                  <a:pt x="21122" y="-32628"/>
                </a:lnTo>
                <a:lnTo>
                  <a:pt x="24963" y="-34564"/>
                </a:lnTo>
                <a:lnTo>
                  <a:pt x="34564" y="-34564"/>
                </a:lnTo>
                <a:lnTo>
                  <a:pt x="36484" y="-33588"/>
                </a:lnTo>
                <a:lnTo>
                  <a:pt x="38404" y="-32628"/>
                </a:lnTo>
                <a:lnTo>
                  <a:pt x="39364" y="-30708"/>
                </a:lnTo>
                <a:lnTo>
                  <a:pt x="41269" y="-29748"/>
                </a:lnTo>
                <a:lnTo>
                  <a:pt x="42245" y="-27843"/>
                </a:lnTo>
                <a:lnTo>
                  <a:pt x="43205" y="-24963"/>
                </a:lnTo>
                <a:lnTo>
                  <a:pt x="44150" y="-22067"/>
                </a:lnTo>
                <a:lnTo>
                  <a:pt x="44150" y="4800"/>
                </a:lnTo>
                <a:lnTo>
                  <a:pt x="43205" y="8641"/>
                </a:lnTo>
                <a:lnTo>
                  <a:pt x="42245" y="10561"/>
                </a:lnTo>
                <a:lnTo>
                  <a:pt x="41269" y="13441"/>
                </a:lnTo>
                <a:lnTo>
                  <a:pt x="39364" y="15361"/>
                </a:lnTo>
                <a:lnTo>
                  <a:pt x="38404" y="16322"/>
                </a:lnTo>
                <a:lnTo>
                  <a:pt x="35524" y="18242"/>
                </a:lnTo>
                <a:lnTo>
                  <a:pt x="33588" y="19202"/>
                </a:lnTo>
                <a:lnTo>
                  <a:pt x="24963" y="19202"/>
                </a:lnTo>
                <a:lnTo>
                  <a:pt x="25923" y="21122"/>
                </a:lnTo>
                <a:lnTo>
                  <a:pt x="32644" y="21122"/>
                </a:lnTo>
                <a:lnTo>
                  <a:pt x="35524" y="20162"/>
                </a:lnTo>
                <a:lnTo>
                  <a:pt x="38404" y="19202"/>
                </a:lnTo>
                <a:lnTo>
                  <a:pt x="41269" y="17282"/>
                </a:lnTo>
                <a:lnTo>
                  <a:pt x="45110" y="15361"/>
                </a:lnTo>
                <a:lnTo>
                  <a:pt x="45110" y="22082"/>
                </a:lnTo>
                <a:lnTo>
                  <a:pt x="64312" y="20162"/>
                </a:lnTo>
                <a:lnTo>
                  <a:pt x="64312" y="18242"/>
                </a:lnTo>
                <a:lnTo>
                  <a:pt x="61432" y="18242"/>
                </a:lnTo>
                <a:lnTo>
                  <a:pt x="58552" y="17282"/>
                </a:lnTo>
                <a:lnTo>
                  <a:pt x="56647" y="15361"/>
                </a:lnTo>
                <a:lnTo>
                  <a:pt x="55671" y="12481"/>
                </a:lnTo>
                <a:lnTo>
                  <a:pt x="54711" y="9601"/>
                </a:lnTo>
                <a:lnTo>
                  <a:pt x="54711" y="-71993"/>
                </a:lnTo>
                <a:lnTo>
                  <a:pt x="34564" y="-70073"/>
                </a:lnTo>
                <a:lnTo>
                  <a:pt x="34564" y="-68153"/>
                </a:lnTo>
                <a:lnTo>
                  <a:pt x="38404" y="-68153"/>
                </a:lnTo>
                <a:lnTo>
                  <a:pt x="40309" y="-67193"/>
                </a:lnTo>
                <a:lnTo>
                  <a:pt x="42245" y="-65272"/>
                </a:lnTo>
                <a:lnTo>
                  <a:pt x="44150" y="-62392"/>
                </a:lnTo>
                <a:lnTo>
                  <a:pt x="44150" y="-29748"/>
                </a:lnTo>
                <a:lnTo>
                  <a:pt x="41269" y="-32628"/>
                </a:lnTo>
                <a:lnTo>
                  <a:pt x="38404" y="-34564"/>
                </a:lnTo>
                <a:lnTo>
                  <a:pt x="36484" y="-35509"/>
                </a:lnTo>
                <a:lnTo>
                  <a:pt x="33588" y="-36469"/>
                </a:lnTo>
                <a:lnTo>
                  <a:pt x="21122" y="-36469"/>
                </a:lnTo>
                <a:lnTo>
                  <a:pt x="14401" y="-34564"/>
                </a:lnTo>
                <a:lnTo>
                  <a:pt x="9601" y="-30708"/>
                </a:lnTo>
                <a:lnTo>
                  <a:pt x="6720" y="-27843"/>
                </a:lnTo>
                <a:lnTo>
                  <a:pt x="3840" y="-24002"/>
                </a:lnTo>
                <a:lnTo>
                  <a:pt x="1920" y="-20162"/>
                </a:lnTo>
                <a:lnTo>
                  <a:pt x="960" y="-16322"/>
                </a:lnTo>
                <a:lnTo>
                  <a:pt x="0" y="-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" name="object 197"/>
          <p:cNvSpPr/>
          <p:nvPr/>
        </p:nvSpPr>
        <p:spPr>
          <a:xfrm>
            <a:off x="5519105" y="6420304"/>
            <a:ext cx="25103" cy="56631"/>
          </a:xfrm>
          <a:custGeom>
            <a:avLst/>
            <a:gdLst/>
            <a:ahLst/>
            <a:cxnLst/>
            <a:rect l="l" t="t" r="r" b="b"/>
            <a:pathLst>
              <a:path w="25103" h="56631">
                <a:moveTo>
                  <a:pt x="25103" y="33"/>
                </a:moveTo>
                <a:lnTo>
                  <a:pt x="24907" y="0"/>
                </a:lnTo>
                <a:lnTo>
                  <a:pt x="25103" y="33"/>
                </a:lnTo>
                <a:close/>
              </a:path>
              <a:path w="25103" h="56631">
                <a:moveTo>
                  <a:pt x="30723" y="993"/>
                </a:moveTo>
                <a:lnTo>
                  <a:pt x="40325" y="993"/>
                </a:lnTo>
                <a:lnTo>
                  <a:pt x="48005" y="-1886"/>
                </a:lnTo>
                <a:lnTo>
                  <a:pt x="53766" y="-8607"/>
                </a:lnTo>
                <a:lnTo>
                  <a:pt x="58567" y="-14368"/>
                </a:lnTo>
                <a:lnTo>
                  <a:pt x="61447" y="-21089"/>
                </a:lnTo>
                <a:lnTo>
                  <a:pt x="61447" y="-34530"/>
                </a:lnTo>
                <a:lnTo>
                  <a:pt x="58567" y="-41251"/>
                </a:lnTo>
                <a:lnTo>
                  <a:pt x="53766" y="-46997"/>
                </a:lnTo>
                <a:lnTo>
                  <a:pt x="47045" y="-53718"/>
                </a:lnTo>
                <a:lnTo>
                  <a:pt x="39364" y="-56598"/>
                </a:lnTo>
                <a:lnTo>
                  <a:pt x="21122" y="-56598"/>
                </a:lnTo>
                <a:lnTo>
                  <a:pt x="14401" y="-53718"/>
                </a:lnTo>
                <a:lnTo>
                  <a:pt x="7680" y="-46997"/>
                </a:lnTo>
                <a:lnTo>
                  <a:pt x="1920" y="-41251"/>
                </a:lnTo>
                <a:lnTo>
                  <a:pt x="0" y="-34530"/>
                </a:lnTo>
                <a:lnTo>
                  <a:pt x="0" y="-21089"/>
                </a:lnTo>
                <a:lnTo>
                  <a:pt x="1920" y="-17248"/>
                </a:lnTo>
                <a:lnTo>
                  <a:pt x="2880" y="-14368"/>
                </a:lnTo>
                <a:lnTo>
                  <a:pt x="4800" y="-11487"/>
                </a:lnTo>
                <a:lnTo>
                  <a:pt x="6720" y="-8607"/>
                </a:lnTo>
                <a:lnTo>
                  <a:pt x="17850" y="-1205"/>
                </a:lnTo>
                <a:lnTo>
                  <a:pt x="24907" y="0"/>
                </a:lnTo>
                <a:lnTo>
                  <a:pt x="20162" y="-2846"/>
                </a:lnTo>
                <a:lnTo>
                  <a:pt x="16322" y="-8607"/>
                </a:lnTo>
                <a:lnTo>
                  <a:pt x="13441" y="-14368"/>
                </a:lnTo>
                <a:lnTo>
                  <a:pt x="11521" y="-21089"/>
                </a:lnTo>
                <a:lnTo>
                  <a:pt x="11521" y="-36451"/>
                </a:lnTo>
                <a:lnTo>
                  <a:pt x="13441" y="-42196"/>
                </a:lnTo>
                <a:lnTo>
                  <a:pt x="17282" y="-47972"/>
                </a:lnTo>
                <a:lnTo>
                  <a:pt x="21122" y="-52757"/>
                </a:lnTo>
                <a:lnTo>
                  <a:pt x="24963" y="-55638"/>
                </a:lnTo>
                <a:lnTo>
                  <a:pt x="35524" y="-55638"/>
                </a:lnTo>
                <a:lnTo>
                  <a:pt x="39364" y="-52757"/>
                </a:lnTo>
                <a:lnTo>
                  <a:pt x="43205" y="-47972"/>
                </a:lnTo>
                <a:lnTo>
                  <a:pt x="45125" y="-45092"/>
                </a:lnTo>
                <a:lnTo>
                  <a:pt x="47045" y="-42196"/>
                </a:lnTo>
                <a:lnTo>
                  <a:pt x="48005" y="-38371"/>
                </a:lnTo>
                <a:lnTo>
                  <a:pt x="48966" y="-34530"/>
                </a:lnTo>
                <a:lnTo>
                  <a:pt x="49926" y="-31635"/>
                </a:lnTo>
                <a:lnTo>
                  <a:pt x="49926" y="-23969"/>
                </a:lnTo>
                <a:lnTo>
                  <a:pt x="48966" y="-20129"/>
                </a:lnTo>
                <a:lnTo>
                  <a:pt x="48005" y="-17248"/>
                </a:lnTo>
                <a:lnTo>
                  <a:pt x="47045" y="-13408"/>
                </a:lnTo>
                <a:lnTo>
                  <a:pt x="45125" y="-9567"/>
                </a:lnTo>
                <a:lnTo>
                  <a:pt x="44165" y="-7647"/>
                </a:lnTo>
                <a:lnTo>
                  <a:pt x="42245" y="-4767"/>
                </a:lnTo>
                <a:lnTo>
                  <a:pt x="40325" y="-2846"/>
                </a:lnTo>
                <a:lnTo>
                  <a:pt x="38404" y="-1886"/>
                </a:lnTo>
                <a:lnTo>
                  <a:pt x="35524" y="-926"/>
                </a:lnTo>
                <a:lnTo>
                  <a:pt x="33604" y="33"/>
                </a:lnTo>
                <a:lnTo>
                  <a:pt x="25103" y="33"/>
                </a:lnTo>
                <a:lnTo>
                  <a:pt x="30723" y="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" name="object 198"/>
          <p:cNvSpPr/>
          <p:nvPr/>
        </p:nvSpPr>
        <p:spPr>
          <a:xfrm>
            <a:off x="5589193" y="6363705"/>
            <a:ext cx="47990" cy="57591"/>
          </a:xfrm>
          <a:custGeom>
            <a:avLst/>
            <a:gdLst/>
            <a:ahLst/>
            <a:cxnLst/>
            <a:rect l="l" t="t" r="r" b="b"/>
            <a:pathLst>
              <a:path w="47990" h="57591">
                <a:moveTo>
                  <a:pt x="46070" y="14401"/>
                </a:moveTo>
                <a:lnTo>
                  <a:pt x="47030" y="13441"/>
                </a:lnTo>
                <a:lnTo>
                  <a:pt x="47990" y="12466"/>
                </a:lnTo>
                <a:lnTo>
                  <a:pt x="47990" y="7680"/>
                </a:lnTo>
                <a:lnTo>
                  <a:pt x="47030" y="5760"/>
                </a:lnTo>
                <a:lnTo>
                  <a:pt x="45110" y="3840"/>
                </a:lnTo>
                <a:lnTo>
                  <a:pt x="41269" y="960"/>
                </a:lnTo>
                <a:lnTo>
                  <a:pt x="36469" y="0"/>
                </a:lnTo>
                <a:lnTo>
                  <a:pt x="24947" y="0"/>
                </a:lnTo>
                <a:lnTo>
                  <a:pt x="21107" y="960"/>
                </a:lnTo>
                <a:lnTo>
                  <a:pt x="17282" y="1904"/>
                </a:lnTo>
                <a:lnTo>
                  <a:pt x="13441" y="3840"/>
                </a:lnTo>
                <a:lnTo>
                  <a:pt x="9601" y="5760"/>
                </a:lnTo>
                <a:lnTo>
                  <a:pt x="7665" y="9601"/>
                </a:lnTo>
                <a:lnTo>
                  <a:pt x="4785" y="11506"/>
                </a:lnTo>
                <a:lnTo>
                  <a:pt x="2880" y="15346"/>
                </a:lnTo>
                <a:lnTo>
                  <a:pt x="1905" y="19187"/>
                </a:lnTo>
                <a:lnTo>
                  <a:pt x="0" y="23027"/>
                </a:lnTo>
                <a:lnTo>
                  <a:pt x="0" y="38389"/>
                </a:lnTo>
                <a:lnTo>
                  <a:pt x="1905" y="45110"/>
                </a:lnTo>
                <a:lnTo>
                  <a:pt x="6720" y="49911"/>
                </a:lnTo>
                <a:lnTo>
                  <a:pt x="12466" y="55671"/>
                </a:lnTo>
                <a:lnTo>
                  <a:pt x="19187" y="57591"/>
                </a:lnTo>
                <a:lnTo>
                  <a:pt x="33588" y="57591"/>
                </a:lnTo>
                <a:lnTo>
                  <a:pt x="37429" y="56631"/>
                </a:lnTo>
                <a:lnTo>
                  <a:pt x="41269" y="54711"/>
                </a:lnTo>
                <a:lnTo>
                  <a:pt x="44150" y="52791"/>
                </a:lnTo>
                <a:lnTo>
                  <a:pt x="47030" y="48950"/>
                </a:lnTo>
                <a:lnTo>
                  <a:pt x="47990" y="45110"/>
                </a:lnTo>
                <a:lnTo>
                  <a:pt x="47030" y="44150"/>
                </a:lnTo>
                <a:lnTo>
                  <a:pt x="45110" y="47030"/>
                </a:lnTo>
                <a:lnTo>
                  <a:pt x="44150" y="49911"/>
                </a:lnTo>
                <a:lnTo>
                  <a:pt x="43190" y="50871"/>
                </a:lnTo>
                <a:lnTo>
                  <a:pt x="40309" y="53751"/>
                </a:lnTo>
                <a:lnTo>
                  <a:pt x="36469" y="54711"/>
                </a:lnTo>
                <a:lnTo>
                  <a:pt x="26868" y="54711"/>
                </a:lnTo>
                <a:lnTo>
                  <a:pt x="23027" y="52791"/>
                </a:lnTo>
                <a:lnTo>
                  <a:pt x="19187" y="48950"/>
                </a:lnTo>
                <a:lnTo>
                  <a:pt x="16306" y="47030"/>
                </a:lnTo>
                <a:lnTo>
                  <a:pt x="14386" y="43190"/>
                </a:lnTo>
                <a:lnTo>
                  <a:pt x="13441" y="40309"/>
                </a:lnTo>
                <a:lnTo>
                  <a:pt x="11506" y="36469"/>
                </a:lnTo>
                <a:lnTo>
                  <a:pt x="11506" y="20147"/>
                </a:lnTo>
                <a:lnTo>
                  <a:pt x="13441" y="15346"/>
                </a:lnTo>
                <a:lnTo>
                  <a:pt x="14386" y="12466"/>
                </a:lnTo>
                <a:lnTo>
                  <a:pt x="15346" y="9601"/>
                </a:lnTo>
                <a:lnTo>
                  <a:pt x="17282" y="7680"/>
                </a:lnTo>
                <a:lnTo>
                  <a:pt x="18227" y="5760"/>
                </a:lnTo>
                <a:lnTo>
                  <a:pt x="20147" y="4785"/>
                </a:lnTo>
                <a:lnTo>
                  <a:pt x="22067" y="2880"/>
                </a:lnTo>
                <a:lnTo>
                  <a:pt x="23987" y="1904"/>
                </a:lnTo>
                <a:lnTo>
                  <a:pt x="26868" y="960"/>
                </a:lnTo>
                <a:lnTo>
                  <a:pt x="30708" y="960"/>
                </a:lnTo>
                <a:lnTo>
                  <a:pt x="32628" y="1904"/>
                </a:lnTo>
                <a:lnTo>
                  <a:pt x="33588" y="2880"/>
                </a:lnTo>
                <a:lnTo>
                  <a:pt x="34549" y="2880"/>
                </a:lnTo>
                <a:lnTo>
                  <a:pt x="35509" y="3840"/>
                </a:lnTo>
                <a:lnTo>
                  <a:pt x="35509" y="4785"/>
                </a:lnTo>
                <a:lnTo>
                  <a:pt x="36469" y="4785"/>
                </a:lnTo>
                <a:lnTo>
                  <a:pt x="36469" y="6720"/>
                </a:lnTo>
                <a:lnTo>
                  <a:pt x="37429" y="8625"/>
                </a:lnTo>
                <a:lnTo>
                  <a:pt x="38389" y="12466"/>
                </a:lnTo>
                <a:lnTo>
                  <a:pt x="40309" y="14401"/>
                </a:lnTo>
                <a:lnTo>
                  <a:pt x="4607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" name="object 199"/>
          <p:cNvSpPr/>
          <p:nvPr/>
        </p:nvSpPr>
        <p:spPr>
          <a:xfrm>
            <a:off x="5642945" y="6328181"/>
            <a:ext cx="68153" cy="92156"/>
          </a:xfrm>
          <a:custGeom>
            <a:avLst/>
            <a:gdLst/>
            <a:ahLst/>
            <a:cxnLst/>
            <a:rect l="l" t="t" r="r" b="b"/>
            <a:pathLst>
              <a:path w="68153" h="92156">
                <a:moveTo>
                  <a:pt x="43205" y="86395"/>
                </a:moveTo>
                <a:lnTo>
                  <a:pt x="43205" y="88315"/>
                </a:lnTo>
                <a:lnTo>
                  <a:pt x="42230" y="89275"/>
                </a:lnTo>
                <a:lnTo>
                  <a:pt x="41269" y="90236"/>
                </a:lnTo>
                <a:lnTo>
                  <a:pt x="40325" y="90236"/>
                </a:lnTo>
                <a:lnTo>
                  <a:pt x="39364" y="91196"/>
                </a:lnTo>
                <a:lnTo>
                  <a:pt x="37444" y="91196"/>
                </a:lnTo>
                <a:lnTo>
                  <a:pt x="37444" y="92156"/>
                </a:lnTo>
                <a:lnTo>
                  <a:pt x="68153" y="92156"/>
                </a:lnTo>
                <a:lnTo>
                  <a:pt x="68153" y="91196"/>
                </a:lnTo>
                <a:lnTo>
                  <a:pt x="66233" y="90236"/>
                </a:lnTo>
                <a:lnTo>
                  <a:pt x="63352" y="90236"/>
                </a:lnTo>
                <a:lnTo>
                  <a:pt x="62392" y="89275"/>
                </a:lnTo>
                <a:lnTo>
                  <a:pt x="60472" y="88315"/>
                </a:lnTo>
                <a:lnTo>
                  <a:pt x="59512" y="87355"/>
                </a:lnTo>
                <a:lnTo>
                  <a:pt x="58552" y="86395"/>
                </a:lnTo>
                <a:lnTo>
                  <a:pt x="57607" y="85435"/>
                </a:lnTo>
                <a:lnTo>
                  <a:pt x="55671" y="84475"/>
                </a:lnTo>
                <a:lnTo>
                  <a:pt x="52791" y="81594"/>
                </a:lnTo>
                <a:lnTo>
                  <a:pt x="49911" y="78714"/>
                </a:lnTo>
                <a:lnTo>
                  <a:pt x="48950" y="77754"/>
                </a:lnTo>
                <a:lnTo>
                  <a:pt x="47045" y="75834"/>
                </a:lnTo>
                <a:lnTo>
                  <a:pt x="30723" y="56647"/>
                </a:lnTo>
                <a:lnTo>
                  <a:pt x="37444" y="48966"/>
                </a:lnTo>
                <a:lnTo>
                  <a:pt x="40325" y="46085"/>
                </a:lnTo>
                <a:lnTo>
                  <a:pt x="43205" y="42245"/>
                </a:lnTo>
                <a:lnTo>
                  <a:pt x="46070" y="40309"/>
                </a:lnTo>
                <a:lnTo>
                  <a:pt x="47990" y="39364"/>
                </a:lnTo>
                <a:lnTo>
                  <a:pt x="49911" y="38404"/>
                </a:lnTo>
                <a:lnTo>
                  <a:pt x="52791" y="37429"/>
                </a:lnTo>
                <a:lnTo>
                  <a:pt x="55671" y="37429"/>
                </a:lnTo>
                <a:lnTo>
                  <a:pt x="55671" y="36484"/>
                </a:lnTo>
                <a:lnTo>
                  <a:pt x="30723" y="36484"/>
                </a:lnTo>
                <a:lnTo>
                  <a:pt x="30723" y="37429"/>
                </a:lnTo>
                <a:lnTo>
                  <a:pt x="32644" y="37429"/>
                </a:lnTo>
                <a:lnTo>
                  <a:pt x="34549" y="38404"/>
                </a:lnTo>
                <a:lnTo>
                  <a:pt x="36484" y="39364"/>
                </a:lnTo>
                <a:lnTo>
                  <a:pt x="37444" y="40309"/>
                </a:lnTo>
                <a:lnTo>
                  <a:pt x="37444" y="45125"/>
                </a:lnTo>
                <a:lnTo>
                  <a:pt x="36484" y="46085"/>
                </a:lnTo>
                <a:lnTo>
                  <a:pt x="35524" y="47990"/>
                </a:lnTo>
                <a:lnTo>
                  <a:pt x="34549" y="49926"/>
                </a:lnTo>
                <a:lnTo>
                  <a:pt x="31683" y="52806"/>
                </a:lnTo>
                <a:lnTo>
                  <a:pt x="19202" y="65272"/>
                </a:lnTo>
                <a:lnTo>
                  <a:pt x="19202" y="0"/>
                </a:lnTo>
                <a:lnTo>
                  <a:pt x="960" y="1920"/>
                </a:lnTo>
                <a:lnTo>
                  <a:pt x="960" y="2880"/>
                </a:lnTo>
                <a:lnTo>
                  <a:pt x="2880" y="3840"/>
                </a:lnTo>
                <a:lnTo>
                  <a:pt x="3840" y="3840"/>
                </a:lnTo>
                <a:lnTo>
                  <a:pt x="4800" y="4800"/>
                </a:lnTo>
                <a:lnTo>
                  <a:pt x="6720" y="4800"/>
                </a:lnTo>
                <a:lnTo>
                  <a:pt x="6720" y="5760"/>
                </a:lnTo>
                <a:lnTo>
                  <a:pt x="7680" y="6720"/>
                </a:lnTo>
                <a:lnTo>
                  <a:pt x="8641" y="7680"/>
                </a:lnTo>
                <a:lnTo>
                  <a:pt x="9601" y="9601"/>
                </a:lnTo>
                <a:lnTo>
                  <a:pt x="9601" y="83515"/>
                </a:lnTo>
                <a:lnTo>
                  <a:pt x="8641" y="85435"/>
                </a:lnTo>
                <a:lnTo>
                  <a:pt x="8641" y="86395"/>
                </a:lnTo>
                <a:lnTo>
                  <a:pt x="7680" y="87355"/>
                </a:lnTo>
                <a:lnTo>
                  <a:pt x="6720" y="89275"/>
                </a:lnTo>
                <a:lnTo>
                  <a:pt x="5760" y="89275"/>
                </a:lnTo>
                <a:lnTo>
                  <a:pt x="4800" y="90236"/>
                </a:lnTo>
                <a:lnTo>
                  <a:pt x="2880" y="90236"/>
                </a:lnTo>
                <a:lnTo>
                  <a:pt x="0" y="91196"/>
                </a:lnTo>
                <a:lnTo>
                  <a:pt x="0" y="92156"/>
                </a:lnTo>
                <a:lnTo>
                  <a:pt x="28803" y="92156"/>
                </a:lnTo>
                <a:lnTo>
                  <a:pt x="28803" y="91196"/>
                </a:lnTo>
                <a:lnTo>
                  <a:pt x="25923" y="90236"/>
                </a:lnTo>
                <a:lnTo>
                  <a:pt x="23042" y="89275"/>
                </a:lnTo>
                <a:lnTo>
                  <a:pt x="22082" y="88315"/>
                </a:lnTo>
                <a:lnTo>
                  <a:pt x="21122" y="87355"/>
                </a:lnTo>
                <a:lnTo>
                  <a:pt x="20162" y="86395"/>
                </a:lnTo>
                <a:lnTo>
                  <a:pt x="20162" y="78714"/>
                </a:lnTo>
                <a:lnTo>
                  <a:pt x="19202" y="72953"/>
                </a:lnTo>
                <a:lnTo>
                  <a:pt x="19202" y="68153"/>
                </a:lnTo>
                <a:lnTo>
                  <a:pt x="24002" y="64312"/>
                </a:lnTo>
                <a:lnTo>
                  <a:pt x="39364" y="81594"/>
                </a:lnTo>
                <a:lnTo>
                  <a:pt x="41269" y="83515"/>
                </a:lnTo>
                <a:lnTo>
                  <a:pt x="42230" y="84475"/>
                </a:lnTo>
                <a:lnTo>
                  <a:pt x="43205" y="86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" name="object 200"/>
          <p:cNvSpPr/>
          <p:nvPr/>
        </p:nvSpPr>
        <p:spPr>
          <a:xfrm>
            <a:off x="5714939" y="6363705"/>
            <a:ext cx="36484" cy="57591"/>
          </a:xfrm>
          <a:custGeom>
            <a:avLst/>
            <a:gdLst/>
            <a:ahLst/>
            <a:cxnLst/>
            <a:rect l="l" t="t" r="r" b="b"/>
            <a:pathLst>
              <a:path w="36484" h="57591">
                <a:moveTo>
                  <a:pt x="960" y="56631"/>
                </a:moveTo>
                <a:lnTo>
                  <a:pt x="1920" y="55671"/>
                </a:lnTo>
                <a:lnTo>
                  <a:pt x="2880" y="54711"/>
                </a:lnTo>
                <a:lnTo>
                  <a:pt x="6720" y="54711"/>
                </a:lnTo>
                <a:lnTo>
                  <a:pt x="7680" y="55671"/>
                </a:lnTo>
                <a:lnTo>
                  <a:pt x="9601" y="56631"/>
                </a:lnTo>
                <a:lnTo>
                  <a:pt x="12481" y="57591"/>
                </a:lnTo>
                <a:lnTo>
                  <a:pt x="24002" y="57591"/>
                </a:lnTo>
                <a:lnTo>
                  <a:pt x="28803" y="56631"/>
                </a:lnTo>
                <a:lnTo>
                  <a:pt x="31683" y="52791"/>
                </a:lnTo>
                <a:lnTo>
                  <a:pt x="34564" y="49911"/>
                </a:lnTo>
                <a:lnTo>
                  <a:pt x="36484" y="46070"/>
                </a:lnTo>
                <a:lnTo>
                  <a:pt x="36484" y="37429"/>
                </a:lnTo>
                <a:lnTo>
                  <a:pt x="35524" y="33588"/>
                </a:lnTo>
                <a:lnTo>
                  <a:pt x="33604" y="31668"/>
                </a:lnTo>
                <a:lnTo>
                  <a:pt x="30723" y="28788"/>
                </a:lnTo>
                <a:lnTo>
                  <a:pt x="27843" y="25907"/>
                </a:lnTo>
                <a:lnTo>
                  <a:pt x="24002" y="23987"/>
                </a:lnTo>
                <a:lnTo>
                  <a:pt x="17282" y="21122"/>
                </a:lnTo>
                <a:lnTo>
                  <a:pt x="13441" y="19187"/>
                </a:lnTo>
                <a:lnTo>
                  <a:pt x="11521" y="18227"/>
                </a:lnTo>
                <a:lnTo>
                  <a:pt x="9601" y="16306"/>
                </a:lnTo>
                <a:lnTo>
                  <a:pt x="7680" y="14401"/>
                </a:lnTo>
                <a:lnTo>
                  <a:pt x="7680" y="5760"/>
                </a:lnTo>
                <a:lnTo>
                  <a:pt x="9601" y="3840"/>
                </a:lnTo>
                <a:lnTo>
                  <a:pt x="11521" y="1904"/>
                </a:lnTo>
                <a:lnTo>
                  <a:pt x="13441" y="960"/>
                </a:lnTo>
                <a:lnTo>
                  <a:pt x="18242" y="960"/>
                </a:lnTo>
                <a:lnTo>
                  <a:pt x="20162" y="1904"/>
                </a:lnTo>
                <a:lnTo>
                  <a:pt x="21122" y="2880"/>
                </a:lnTo>
                <a:lnTo>
                  <a:pt x="23042" y="3840"/>
                </a:lnTo>
                <a:lnTo>
                  <a:pt x="24963" y="4785"/>
                </a:lnTo>
                <a:lnTo>
                  <a:pt x="25923" y="6720"/>
                </a:lnTo>
                <a:lnTo>
                  <a:pt x="26883" y="7680"/>
                </a:lnTo>
                <a:lnTo>
                  <a:pt x="27843" y="8625"/>
                </a:lnTo>
                <a:lnTo>
                  <a:pt x="28803" y="10561"/>
                </a:lnTo>
                <a:lnTo>
                  <a:pt x="28803" y="11506"/>
                </a:lnTo>
                <a:lnTo>
                  <a:pt x="29763" y="13441"/>
                </a:lnTo>
                <a:lnTo>
                  <a:pt x="29763" y="15346"/>
                </a:lnTo>
                <a:lnTo>
                  <a:pt x="31683" y="15346"/>
                </a:lnTo>
                <a:lnTo>
                  <a:pt x="30723" y="0"/>
                </a:lnTo>
                <a:lnTo>
                  <a:pt x="29763" y="0"/>
                </a:lnTo>
                <a:lnTo>
                  <a:pt x="28803" y="1904"/>
                </a:lnTo>
                <a:lnTo>
                  <a:pt x="24963" y="1904"/>
                </a:lnTo>
                <a:lnTo>
                  <a:pt x="23042" y="960"/>
                </a:lnTo>
                <a:lnTo>
                  <a:pt x="21122" y="0"/>
                </a:lnTo>
                <a:lnTo>
                  <a:pt x="11521" y="0"/>
                </a:lnTo>
                <a:lnTo>
                  <a:pt x="7680" y="960"/>
                </a:lnTo>
                <a:lnTo>
                  <a:pt x="4800" y="4785"/>
                </a:lnTo>
                <a:lnTo>
                  <a:pt x="1920" y="7680"/>
                </a:lnTo>
                <a:lnTo>
                  <a:pt x="960" y="10561"/>
                </a:lnTo>
                <a:lnTo>
                  <a:pt x="960" y="18227"/>
                </a:lnTo>
                <a:lnTo>
                  <a:pt x="1920" y="22067"/>
                </a:lnTo>
                <a:lnTo>
                  <a:pt x="4800" y="24963"/>
                </a:lnTo>
                <a:lnTo>
                  <a:pt x="6720" y="26868"/>
                </a:lnTo>
                <a:lnTo>
                  <a:pt x="10561" y="28788"/>
                </a:lnTo>
                <a:lnTo>
                  <a:pt x="15361" y="31668"/>
                </a:lnTo>
                <a:lnTo>
                  <a:pt x="19202" y="33588"/>
                </a:lnTo>
                <a:lnTo>
                  <a:pt x="21122" y="34549"/>
                </a:lnTo>
                <a:lnTo>
                  <a:pt x="22082" y="35509"/>
                </a:lnTo>
                <a:lnTo>
                  <a:pt x="24002" y="36469"/>
                </a:lnTo>
                <a:lnTo>
                  <a:pt x="24963" y="37429"/>
                </a:lnTo>
                <a:lnTo>
                  <a:pt x="25923" y="39349"/>
                </a:lnTo>
                <a:lnTo>
                  <a:pt x="27843" y="41269"/>
                </a:lnTo>
                <a:lnTo>
                  <a:pt x="27843" y="49911"/>
                </a:lnTo>
                <a:lnTo>
                  <a:pt x="26883" y="51831"/>
                </a:lnTo>
                <a:lnTo>
                  <a:pt x="24963" y="53751"/>
                </a:lnTo>
                <a:lnTo>
                  <a:pt x="23042" y="55671"/>
                </a:lnTo>
                <a:lnTo>
                  <a:pt x="20162" y="56631"/>
                </a:lnTo>
                <a:lnTo>
                  <a:pt x="13441" y="56631"/>
                </a:lnTo>
                <a:lnTo>
                  <a:pt x="9601" y="53751"/>
                </a:lnTo>
                <a:lnTo>
                  <a:pt x="5760" y="48950"/>
                </a:lnTo>
                <a:lnTo>
                  <a:pt x="3840" y="46070"/>
                </a:lnTo>
                <a:lnTo>
                  <a:pt x="2880" y="42230"/>
                </a:lnTo>
                <a:lnTo>
                  <a:pt x="960" y="38389"/>
                </a:lnTo>
                <a:lnTo>
                  <a:pt x="0" y="38389"/>
                </a:lnTo>
                <a:lnTo>
                  <a:pt x="0" y="56631"/>
                </a:lnTo>
                <a:lnTo>
                  <a:pt x="960" y="566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" name="object 201"/>
          <p:cNvSpPr/>
          <p:nvPr/>
        </p:nvSpPr>
        <p:spPr>
          <a:xfrm>
            <a:off x="5762945" y="6405935"/>
            <a:ext cx="19187" cy="34564"/>
          </a:xfrm>
          <a:custGeom>
            <a:avLst/>
            <a:gdLst/>
            <a:ahLst/>
            <a:cxnLst/>
            <a:rect l="l" t="t" r="r" b="b"/>
            <a:pathLst>
              <a:path w="19187" h="34564">
                <a:moveTo>
                  <a:pt x="10561" y="24002"/>
                </a:moveTo>
                <a:lnTo>
                  <a:pt x="9601" y="25923"/>
                </a:lnTo>
                <a:lnTo>
                  <a:pt x="8641" y="27843"/>
                </a:lnTo>
                <a:lnTo>
                  <a:pt x="6720" y="28803"/>
                </a:lnTo>
                <a:lnTo>
                  <a:pt x="4800" y="30723"/>
                </a:lnTo>
                <a:lnTo>
                  <a:pt x="2880" y="31683"/>
                </a:lnTo>
                <a:lnTo>
                  <a:pt x="0" y="32644"/>
                </a:lnTo>
                <a:lnTo>
                  <a:pt x="0" y="34564"/>
                </a:lnTo>
                <a:lnTo>
                  <a:pt x="3840" y="33604"/>
                </a:lnTo>
                <a:lnTo>
                  <a:pt x="7680" y="31683"/>
                </a:lnTo>
                <a:lnTo>
                  <a:pt x="10561" y="29763"/>
                </a:lnTo>
                <a:lnTo>
                  <a:pt x="13441" y="27843"/>
                </a:lnTo>
                <a:lnTo>
                  <a:pt x="15361" y="24963"/>
                </a:lnTo>
                <a:lnTo>
                  <a:pt x="17282" y="21122"/>
                </a:lnTo>
                <a:lnTo>
                  <a:pt x="18242" y="18242"/>
                </a:lnTo>
                <a:lnTo>
                  <a:pt x="19187" y="14401"/>
                </a:lnTo>
                <a:lnTo>
                  <a:pt x="19187" y="7680"/>
                </a:lnTo>
                <a:lnTo>
                  <a:pt x="18242" y="4800"/>
                </a:lnTo>
                <a:lnTo>
                  <a:pt x="17282" y="2880"/>
                </a:lnTo>
                <a:lnTo>
                  <a:pt x="15361" y="960"/>
                </a:lnTo>
                <a:lnTo>
                  <a:pt x="13441" y="0"/>
                </a:lnTo>
                <a:lnTo>
                  <a:pt x="6720" y="0"/>
                </a:lnTo>
                <a:lnTo>
                  <a:pt x="4800" y="1920"/>
                </a:lnTo>
                <a:lnTo>
                  <a:pt x="3840" y="3840"/>
                </a:lnTo>
                <a:lnTo>
                  <a:pt x="2880" y="5760"/>
                </a:lnTo>
                <a:lnTo>
                  <a:pt x="2880" y="9601"/>
                </a:lnTo>
                <a:lnTo>
                  <a:pt x="3840" y="11521"/>
                </a:lnTo>
                <a:lnTo>
                  <a:pt x="4800" y="13441"/>
                </a:lnTo>
                <a:lnTo>
                  <a:pt x="6720" y="14401"/>
                </a:lnTo>
                <a:lnTo>
                  <a:pt x="8641" y="15361"/>
                </a:lnTo>
                <a:lnTo>
                  <a:pt x="12466" y="15361"/>
                </a:lnTo>
                <a:lnTo>
                  <a:pt x="14401" y="14401"/>
                </a:lnTo>
                <a:lnTo>
                  <a:pt x="13441" y="18242"/>
                </a:lnTo>
                <a:lnTo>
                  <a:pt x="12466" y="21122"/>
                </a:lnTo>
                <a:lnTo>
                  <a:pt x="10561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" name="object 202"/>
          <p:cNvSpPr/>
          <p:nvPr/>
        </p:nvSpPr>
        <p:spPr>
          <a:xfrm>
            <a:off x="5826297" y="6363705"/>
            <a:ext cx="51846" cy="57591"/>
          </a:xfrm>
          <a:custGeom>
            <a:avLst/>
            <a:gdLst/>
            <a:ahLst/>
            <a:cxnLst/>
            <a:rect l="l" t="t" r="r" b="b"/>
            <a:pathLst>
              <a:path w="51846" h="57591">
                <a:moveTo>
                  <a:pt x="15361" y="55671"/>
                </a:moveTo>
                <a:lnTo>
                  <a:pt x="19202" y="56631"/>
                </a:lnTo>
                <a:lnTo>
                  <a:pt x="24002" y="57591"/>
                </a:lnTo>
                <a:lnTo>
                  <a:pt x="35524" y="57591"/>
                </a:lnTo>
                <a:lnTo>
                  <a:pt x="41285" y="56631"/>
                </a:lnTo>
                <a:lnTo>
                  <a:pt x="45125" y="53751"/>
                </a:lnTo>
                <a:lnTo>
                  <a:pt x="48966" y="51831"/>
                </a:lnTo>
                <a:lnTo>
                  <a:pt x="50871" y="47990"/>
                </a:lnTo>
                <a:lnTo>
                  <a:pt x="51846" y="42230"/>
                </a:lnTo>
                <a:lnTo>
                  <a:pt x="50871" y="42230"/>
                </a:lnTo>
                <a:lnTo>
                  <a:pt x="49926" y="45110"/>
                </a:lnTo>
                <a:lnTo>
                  <a:pt x="48006" y="47990"/>
                </a:lnTo>
                <a:lnTo>
                  <a:pt x="47030" y="48950"/>
                </a:lnTo>
                <a:lnTo>
                  <a:pt x="45125" y="50871"/>
                </a:lnTo>
                <a:lnTo>
                  <a:pt x="43205" y="51831"/>
                </a:lnTo>
                <a:lnTo>
                  <a:pt x="41285" y="52791"/>
                </a:lnTo>
                <a:lnTo>
                  <a:pt x="39364" y="53751"/>
                </a:lnTo>
                <a:lnTo>
                  <a:pt x="31683" y="53751"/>
                </a:lnTo>
                <a:lnTo>
                  <a:pt x="27843" y="52791"/>
                </a:lnTo>
                <a:lnTo>
                  <a:pt x="24963" y="51831"/>
                </a:lnTo>
                <a:lnTo>
                  <a:pt x="22082" y="49911"/>
                </a:lnTo>
                <a:lnTo>
                  <a:pt x="20162" y="47990"/>
                </a:lnTo>
                <a:lnTo>
                  <a:pt x="18242" y="46070"/>
                </a:lnTo>
                <a:lnTo>
                  <a:pt x="16322" y="43190"/>
                </a:lnTo>
                <a:lnTo>
                  <a:pt x="14401" y="40309"/>
                </a:lnTo>
                <a:lnTo>
                  <a:pt x="13441" y="36469"/>
                </a:lnTo>
                <a:lnTo>
                  <a:pt x="12481" y="32628"/>
                </a:lnTo>
                <a:lnTo>
                  <a:pt x="11521" y="29748"/>
                </a:lnTo>
                <a:lnTo>
                  <a:pt x="11521" y="21122"/>
                </a:lnTo>
                <a:lnTo>
                  <a:pt x="50871" y="21122"/>
                </a:lnTo>
                <a:lnTo>
                  <a:pt x="50871" y="15346"/>
                </a:lnTo>
                <a:lnTo>
                  <a:pt x="48966" y="10561"/>
                </a:lnTo>
                <a:lnTo>
                  <a:pt x="46085" y="6720"/>
                </a:lnTo>
                <a:lnTo>
                  <a:pt x="44165" y="4785"/>
                </a:lnTo>
                <a:lnTo>
                  <a:pt x="41285" y="2880"/>
                </a:lnTo>
                <a:lnTo>
                  <a:pt x="38404" y="1904"/>
                </a:lnTo>
                <a:lnTo>
                  <a:pt x="35524" y="0"/>
                </a:lnTo>
                <a:lnTo>
                  <a:pt x="31683" y="0"/>
                </a:lnTo>
                <a:lnTo>
                  <a:pt x="29763" y="960"/>
                </a:lnTo>
                <a:lnTo>
                  <a:pt x="31683" y="1904"/>
                </a:lnTo>
                <a:lnTo>
                  <a:pt x="33604" y="2880"/>
                </a:lnTo>
                <a:lnTo>
                  <a:pt x="35524" y="3840"/>
                </a:lnTo>
                <a:lnTo>
                  <a:pt x="37444" y="5760"/>
                </a:lnTo>
                <a:lnTo>
                  <a:pt x="38404" y="7680"/>
                </a:lnTo>
                <a:lnTo>
                  <a:pt x="39364" y="10561"/>
                </a:lnTo>
                <a:lnTo>
                  <a:pt x="40325" y="14401"/>
                </a:lnTo>
                <a:lnTo>
                  <a:pt x="41285" y="18227"/>
                </a:lnTo>
                <a:lnTo>
                  <a:pt x="12481" y="18227"/>
                </a:lnTo>
                <a:lnTo>
                  <a:pt x="12481" y="13441"/>
                </a:lnTo>
                <a:lnTo>
                  <a:pt x="14401" y="9601"/>
                </a:lnTo>
                <a:lnTo>
                  <a:pt x="17282" y="5760"/>
                </a:lnTo>
                <a:lnTo>
                  <a:pt x="20162" y="2880"/>
                </a:lnTo>
                <a:lnTo>
                  <a:pt x="24002" y="960"/>
                </a:lnTo>
                <a:lnTo>
                  <a:pt x="22082" y="0"/>
                </a:lnTo>
                <a:lnTo>
                  <a:pt x="16322" y="1904"/>
                </a:lnTo>
                <a:lnTo>
                  <a:pt x="10561" y="5760"/>
                </a:lnTo>
                <a:lnTo>
                  <a:pt x="3840" y="11506"/>
                </a:lnTo>
                <a:lnTo>
                  <a:pt x="0" y="19187"/>
                </a:lnTo>
                <a:lnTo>
                  <a:pt x="0" y="36469"/>
                </a:lnTo>
                <a:lnTo>
                  <a:pt x="1920" y="42230"/>
                </a:lnTo>
                <a:lnTo>
                  <a:pt x="5760" y="47030"/>
                </a:lnTo>
                <a:lnTo>
                  <a:pt x="8641" y="50871"/>
                </a:lnTo>
                <a:lnTo>
                  <a:pt x="11521" y="53751"/>
                </a:lnTo>
                <a:lnTo>
                  <a:pt x="15361" y="55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" name="object 203"/>
          <p:cNvSpPr/>
          <p:nvPr/>
        </p:nvSpPr>
        <p:spPr>
          <a:xfrm>
            <a:off x="5848380" y="6363705"/>
            <a:ext cx="9601" cy="960"/>
          </a:xfrm>
          <a:custGeom>
            <a:avLst/>
            <a:gdLst/>
            <a:ahLst/>
            <a:cxnLst/>
            <a:rect l="l" t="t" r="r" b="b"/>
            <a:pathLst>
              <a:path w="9601" h="960">
                <a:moveTo>
                  <a:pt x="6720" y="0"/>
                </a:moveTo>
                <a:lnTo>
                  <a:pt x="0" y="0"/>
                </a:lnTo>
                <a:lnTo>
                  <a:pt x="1920" y="960"/>
                </a:lnTo>
                <a:lnTo>
                  <a:pt x="7680" y="960"/>
                </a:lnTo>
                <a:lnTo>
                  <a:pt x="9601" y="0"/>
                </a:lnTo>
                <a:lnTo>
                  <a:pt x="67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" name="object 204"/>
          <p:cNvSpPr/>
          <p:nvPr/>
        </p:nvSpPr>
        <p:spPr>
          <a:xfrm>
            <a:off x="5884849" y="6328181"/>
            <a:ext cx="29763" cy="92156"/>
          </a:xfrm>
          <a:custGeom>
            <a:avLst/>
            <a:gdLst/>
            <a:ahLst/>
            <a:cxnLst/>
            <a:rect l="l" t="t" r="r" b="b"/>
            <a:pathLst>
              <a:path w="29763" h="92156">
                <a:moveTo>
                  <a:pt x="10561" y="76794"/>
                </a:moveTo>
                <a:lnTo>
                  <a:pt x="10561" y="79674"/>
                </a:lnTo>
                <a:lnTo>
                  <a:pt x="9601" y="81594"/>
                </a:lnTo>
                <a:lnTo>
                  <a:pt x="9601" y="85435"/>
                </a:lnTo>
                <a:lnTo>
                  <a:pt x="8656" y="86395"/>
                </a:lnTo>
                <a:lnTo>
                  <a:pt x="8656" y="87355"/>
                </a:lnTo>
                <a:lnTo>
                  <a:pt x="7680" y="89275"/>
                </a:lnTo>
                <a:lnTo>
                  <a:pt x="5760" y="89275"/>
                </a:lnTo>
                <a:lnTo>
                  <a:pt x="4815" y="90236"/>
                </a:lnTo>
                <a:lnTo>
                  <a:pt x="2880" y="90236"/>
                </a:lnTo>
                <a:lnTo>
                  <a:pt x="0" y="91196"/>
                </a:lnTo>
                <a:lnTo>
                  <a:pt x="0" y="92156"/>
                </a:lnTo>
                <a:lnTo>
                  <a:pt x="29763" y="92156"/>
                </a:lnTo>
                <a:lnTo>
                  <a:pt x="29763" y="91196"/>
                </a:lnTo>
                <a:lnTo>
                  <a:pt x="25923" y="90236"/>
                </a:lnTo>
                <a:lnTo>
                  <a:pt x="24002" y="89275"/>
                </a:lnTo>
                <a:lnTo>
                  <a:pt x="23042" y="88315"/>
                </a:lnTo>
                <a:lnTo>
                  <a:pt x="22082" y="87355"/>
                </a:lnTo>
                <a:lnTo>
                  <a:pt x="21122" y="86395"/>
                </a:lnTo>
                <a:lnTo>
                  <a:pt x="21122" y="84475"/>
                </a:lnTo>
                <a:lnTo>
                  <a:pt x="20162" y="83515"/>
                </a:lnTo>
                <a:lnTo>
                  <a:pt x="20162" y="0"/>
                </a:lnTo>
                <a:lnTo>
                  <a:pt x="975" y="1920"/>
                </a:lnTo>
                <a:lnTo>
                  <a:pt x="975" y="2880"/>
                </a:lnTo>
                <a:lnTo>
                  <a:pt x="2880" y="3840"/>
                </a:lnTo>
                <a:lnTo>
                  <a:pt x="4815" y="3840"/>
                </a:lnTo>
                <a:lnTo>
                  <a:pt x="5760" y="4800"/>
                </a:lnTo>
                <a:lnTo>
                  <a:pt x="6720" y="4800"/>
                </a:lnTo>
                <a:lnTo>
                  <a:pt x="7680" y="5760"/>
                </a:lnTo>
                <a:lnTo>
                  <a:pt x="8656" y="6720"/>
                </a:lnTo>
                <a:lnTo>
                  <a:pt x="9601" y="7680"/>
                </a:lnTo>
                <a:lnTo>
                  <a:pt x="9601" y="11521"/>
                </a:lnTo>
                <a:lnTo>
                  <a:pt x="10561" y="13441"/>
                </a:lnTo>
                <a:lnTo>
                  <a:pt x="10561" y="767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" name="object 205"/>
          <p:cNvSpPr/>
          <p:nvPr/>
        </p:nvSpPr>
        <p:spPr>
          <a:xfrm>
            <a:off x="5932855" y="6363705"/>
            <a:ext cx="19202" cy="13441"/>
          </a:xfrm>
          <a:custGeom>
            <a:avLst/>
            <a:gdLst/>
            <a:ahLst/>
            <a:cxnLst/>
            <a:rect l="l" t="t" r="r" b="b"/>
            <a:pathLst>
              <a:path w="19202" h="13441">
                <a:moveTo>
                  <a:pt x="15361" y="0"/>
                </a:moveTo>
                <a:lnTo>
                  <a:pt x="9601" y="0"/>
                </a:lnTo>
                <a:lnTo>
                  <a:pt x="2880" y="1904"/>
                </a:lnTo>
                <a:lnTo>
                  <a:pt x="0" y="13441"/>
                </a:lnTo>
                <a:lnTo>
                  <a:pt x="1920" y="9601"/>
                </a:lnTo>
                <a:lnTo>
                  <a:pt x="4800" y="5760"/>
                </a:lnTo>
                <a:lnTo>
                  <a:pt x="7680" y="2880"/>
                </a:lnTo>
                <a:lnTo>
                  <a:pt x="10561" y="960"/>
                </a:lnTo>
                <a:lnTo>
                  <a:pt x="17282" y="960"/>
                </a:lnTo>
                <a:lnTo>
                  <a:pt x="19202" y="0"/>
                </a:lnTo>
                <a:lnTo>
                  <a:pt x="153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" name="object 206"/>
          <p:cNvSpPr/>
          <p:nvPr/>
        </p:nvSpPr>
        <p:spPr>
          <a:xfrm>
            <a:off x="5920374" y="6363705"/>
            <a:ext cx="51846" cy="57591"/>
          </a:xfrm>
          <a:custGeom>
            <a:avLst/>
            <a:gdLst/>
            <a:ahLst/>
            <a:cxnLst/>
            <a:rect l="l" t="t" r="r" b="b"/>
            <a:pathLst>
              <a:path w="51846" h="57591">
                <a:moveTo>
                  <a:pt x="10561" y="5760"/>
                </a:moveTo>
                <a:lnTo>
                  <a:pt x="3840" y="11506"/>
                </a:lnTo>
                <a:lnTo>
                  <a:pt x="0" y="19187"/>
                </a:lnTo>
                <a:lnTo>
                  <a:pt x="0" y="36469"/>
                </a:lnTo>
                <a:lnTo>
                  <a:pt x="1920" y="42230"/>
                </a:lnTo>
                <a:lnTo>
                  <a:pt x="5760" y="47030"/>
                </a:lnTo>
                <a:lnTo>
                  <a:pt x="8641" y="50871"/>
                </a:lnTo>
                <a:lnTo>
                  <a:pt x="11521" y="53751"/>
                </a:lnTo>
                <a:lnTo>
                  <a:pt x="15361" y="55671"/>
                </a:lnTo>
                <a:lnTo>
                  <a:pt x="19202" y="56631"/>
                </a:lnTo>
                <a:lnTo>
                  <a:pt x="24002" y="57591"/>
                </a:lnTo>
                <a:lnTo>
                  <a:pt x="35524" y="57591"/>
                </a:lnTo>
                <a:lnTo>
                  <a:pt x="40325" y="56631"/>
                </a:lnTo>
                <a:lnTo>
                  <a:pt x="44165" y="53751"/>
                </a:lnTo>
                <a:lnTo>
                  <a:pt x="48006" y="51831"/>
                </a:lnTo>
                <a:lnTo>
                  <a:pt x="50871" y="47990"/>
                </a:lnTo>
                <a:lnTo>
                  <a:pt x="51846" y="42230"/>
                </a:lnTo>
                <a:lnTo>
                  <a:pt x="50871" y="42230"/>
                </a:lnTo>
                <a:lnTo>
                  <a:pt x="48966" y="45110"/>
                </a:lnTo>
                <a:lnTo>
                  <a:pt x="48006" y="47990"/>
                </a:lnTo>
                <a:lnTo>
                  <a:pt x="46085" y="48950"/>
                </a:lnTo>
                <a:lnTo>
                  <a:pt x="45125" y="50871"/>
                </a:lnTo>
                <a:lnTo>
                  <a:pt x="43205" y="51831"/>
                </a:lnTo>
                <a:lnTo>
                  <a:pt x="41285" y="52791"/>
                </a:lnTo>
                <a:lnTo>
                  <a:pt x="39364" y="53751"/>
                </a:lnTo>
                <a:lnTo>
                  <a:pt x="30723" y="53751"/>
                </a:lnTo>
                <a:lnTo>
                  <a:pt x="27843" y="52791"/>
                </a:lnTo>
                <a:lnTo>
                  <a:pt x="24963" y="51831"/>
                </a:lnTo>
                <a:lnTo>
                  <a:pt x="22082" y="49911"/>
                </a:lnTo>
                <a:lnTo>
                  <a:pt x="19202" y="47990"/>
                </a:lnTo>
                <a:lnTo>
                  <a:pt x="17282" y="46070"/>
                </a:lnTo>
                <a:lnTo>
                  <a:pt x="15361" y="43190"/>
                </a:lnTo>
                <a:lnTo>
                  <a:pt x="14401" y="40309"/>
                </a:lnTo>
                <a:lnTo>
                  <a:pt x="13441" y="36469"/>
                </a:lnTo>
                <a:lnTo>
                  <a:pt x="11521" y="32628"/>
                </a:lnTo>
                <a:lnTo>
                  <a:pt x="11521" y="21122"/>
                </a:lnTo>
                <a:lnTo>
                  <a:pt x="50871" y="21122"/>
                </a:lnTo>
                <a:lnTo>
                  <a:pt x="50871" y="15346"/>
                </a:lnTo>
                <a:lnTo>
                  <a:pt x="48966" y="10561"/>
                </a:lnTo>
                <a:lnTo>
                  <a:pt x="46085" y="6720"/>
                </a:lnTo>
                <a:lnTo>
                  <a:pt x="43205" y="4785"/>
                </a:lnTo>
                <a:lnTo>
                  <a:pt x="41285" y="2880"/>
                </a:lnTo>
                <a:lnTo>
                  <a:pt x="38404" y="1904"/>
                </a:lnTo>
                <a:lnTo>
                  <a:pt x="34564" y="0"/>
                </a:lnTo>
                <a:lnTo>
                  <a:pt x="31683" y="0"/>
                </a:lnTo>
                <a:lnTo>
                  <a:pt x="29763" y="960"/>
                </a:lnTo>
                <a:lnTo>
                  <a:pt x="31683" y="1904"/>
                </a:lnTo>
                <a:lnTo>
                  <a:pt x="33604" y="2880"/>
                </a:lnTo>
                <a:lnTo>
                  <a:pt x="35524" y="3840"/>
                </a:lnTo>
                <a:lnTo>
                  <a:pt x="37444" y="5760"/>
                </a:lnTo>
                <a:lnTo>
                  <a:pt x="38404" y="7680"/>
                </a:lnTo>
                <a:lnTo>
                  <a:pt x="39364" y="10561"/>
                </a:lnTo>
                <a:lnTo>
                  <a:pt x="40325" y="14401"/>
                </a:lnTo>
                <a:lnTo>
                  <a:pt x="40325" y="18227"/>
                </a:lnTo>
                <a:lnTo>
                  <a:pt x="12481" y="18227"/>
                </a:lnTo>
                <a:lnTo>
                  <a:pt x="12481" y="13441"/>
                </a:lnTo>
                <a:lnTo>
                  <a:pt x="15361" y="1904"/>
                </a:lnTo>
                <a:lnTo>
                  <a:pt x="10561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" name="object 207"/>
          <p:cNvSpPr/>
          <p:nvPr/>
        </p:nvSpPr>
        <p:spPr>
          <a:xfrm>
            <a:off x="5981806" y="6363705"/>
            <a:ext cx="48006" cy="57591"/>
          </a:xfrm>
          <a:custGeom>
            <a:avLst/>
            <a:gdLst/>
            <a:ahLst/>
            <a:cxnLst/>
            <a:rect l="l" t="t" r="r" b="b"/>
            <a:pathLst>
              <a:path w="48006" h="57591">
                <a:moveTo>
                  <a:pt x="36484" y="6720"/>
                </a:moveTo>
                <a:lnTo>
                  <a:pt x="37444" y="8625"/>
                </a:lnTo>
                <a:lnTo>
                  <a:pt x="38404" y="12466"/>
                </a:lnTo>
                <a:lnTo>
                  <a:pt x="40325" y="14401"/>
                </a:lnTo>
                <a:lnTo>
                  <a:pt x="46085" y="14401"/>
                </a:lnTo>
                <a:lnTo>
                  <a:pt x="47045" y="13441"/>
                </a:lnTo>
                <a:lnTo>
                  <a:pt x="48006" y="12466"/>
                </a:lnTo>
                <a:lnTo>
                  <a:pt x="48006" y="7680"/>
                </a:lnTo>
                <a:lnTo>
                  <a:pt x="47045" y="5760"/>
                </a:lnTo>
                <a:lnTo>
                  <a:pt x="45125" y="3840"/>
                </a:lnTo>
                <a:lnTo>
                  <a:pt x="41285" y="960"/>
                </a:lnTo>
                <a:lnTo>
                  <a:pt x="36484" y="0"/>
                </a:lnTo>
                <a:lnTo>
                  <a:pt x="24963" y="0"/>
                </a:lnTo>
                <a:lnTo>
                  <a:pt x="21122" y="960"/>
                </a:lnTo>
                <a:lnTo>
                  <a:pt x="17282" y="1904"/>
                </a:lnTo>
                <a:lnTo>
                  <a:pt x="13441" y="3840"/>
                </a:lnTo>
                <a:lnTo>
                  <a:pt x="9616" y="5760"/>
                </a:lnTo>
                <a:lnTo>
                  <a:pt x="7680" y="9601"/>
                </a:lnTo>
                <a:lnTo>
                  <a:pt x="4800" y="11506"/>
                </a:lnTo>
                <a:lnTo>
                  <a:pt x="2880" y="15346"/>
                </a:lnTo>
                <a:lnTo>
                  <a:pt x="1935" y="19187"/>
                </a:lnTo>
                <a:lnTo>
                  <a:pt x="0" y="23027"/>
                </a:lnTo>
                <a:lnTo>
                  <a:pt x="0" y="38389"/>
                </a:lnTo>
                <a:lnTo>
                  <a:pt x="1935" y="45110"/>
                </a:lnTo>
                <a:lnTo>
                  <a:pt x="6720" y="49911"/>
                </a:lnTo>
                <a:lnTo>
                  <a:pt x="12496" y="55671"/>
                </a:lnTo>
                <a:lnTo>
                  <a:pt x="19202" y="57591"/>
                </a:lnTo>
                <a:lnTo>
                  <a:pt x="33604" y="57591"/>
                </a:lnTo>
                <a:lnTo>
                  <a:pt x="37444" y="56631"/>
                </a:lnTo>
                <a:lnTo>
                  <a:pt x="41285" y="54711"/>
                </a:lnTo>
                <a:lnTo>
                  <a:pt x="44165" y="52791"/>
                </a:lnTo>
                <a:lnTo>
                  <a:pt x="47045" y="48950"/>
                </a:lnTo>
                <a:lnTo>
                  <a:pt x="48006" y="45110"/>
                </a:lnTo>
                <a:lnTo>
                  <a:pt x="47045" y="44150"/>
                </a:lnTo>
                <a:lnTo>
                  <a:pt x="45125" y="47030"/>
                </a:lnTo>
                <a:lnTo>
                  <a:pt x="44165" y="49911"/>
                </a:lnTo>
                <a:lnTo>
                  <a:pt x="43205" y="50871"/>
                </a:lnTo>
                <a:lnTo>
                  <a:pt x="40325" y="53751"/>
                </a:lnTo>
                <a:lnTo>
                  <a:pt x="36484" y="54711"/>
                </a:lnTo>
                <a:lnTo>
                  <a:pt x="26883" y="54711"/>
                </a:lnTo>
                <a:lnTo>
                  <a:pt x="23042" y="52791"/>
                </a:lnTo>
                <a:lnTo>
                  <a:pt x="19202" y="48950"/>
                </a:lnTo>
                <a:lnTo>
                  <a:pt x="16337" y="47030"/>
                </a:lnTo>
                <a:lnTo>
                  <a:pt x="14401" y="43190"/>
                </a:lnTo>
                <a:lnTo>
                  <a:pt x="13441" y="40309"/>
                </a:lnTo>
                <a:lnTo>
                  <a:pt x="11521" y="36469"/>
                </a:lnTo>
                <a:lnTo>
                  <a:pt x="10561" y="32628"/>
                </a:lnTo>
                <a:lnTo>
                  <a:pt x="10561" y="23987"/>
                </a:lnTo>
                <a:lnTo>
                  <a:pt x="11521" y="20147"/>
                </a:lnTo>
                <a:lnTo>
                  <a:pt x="13441" y="15346"/>
                </a:lnTo>
                <a:lnTo>
                  <a:pt x="14401" y="12466"/>
                </a:lnTo>
                <a:lnTo>
                  <a:pt x="15361" y="9601"/>
                </a:lnTo>
                <a:lnTo>
                  <a:pt x="17282" y="7680"/>
                </a:lnTo>
                <a:lnTo>
                  <a:pt x="18242" y="5760"/>
                </a:lnTo>
                <a:lnTo>
                  <a:pt x="20162" y="4785"/>
                </a:lnTo>
                <a:lnTo>
                  <a:pt x="22082" y="2880"/>
                </a:lnTo>
                <a:lnTo>
                  <a:pt x="24002" y="1904"/>
                </a:lnTo>
                <a:lnTo>
                  <a:pt x="25923" y="960"/>
                </a:lnTo>
                <a:lnTo>
                  <a:pt x="30723" y="960"/>
                </a:lnTo>
                <a:lnTo>
                  <a:pt x="32644" y="1904"/>
                </a:lnTo>
                <a:lnTo>
                  <a:pt x="33604" y="2880"/>
                </a:lnTo>
                <a:lnTo>
                  <a:pt x="34564" y="2880"/>
                </a:lnTo>
                <a:lnTo>
                  <a:pt x="35524" y="3840"/>
                </a:lnTo>
                <a:lnTo>
                  <a:pt x="35524" y="4785"/>
                </a:lnTo>
                <a:lnTo>
                  <a:pt x="36484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" name="object 208"/>
          <p:cNvSpPr/>
          <p:nvPr/>
        </p:nvSpPr>
        <p:spPr>
          <a:xfrm>
            <a:off x="6035573" y="6347383"/>
            <a:ext cx="37429" cy="73913"/>
          </a:xfrm>
          <a:custGeom>
            <a:avLst/>
            <a:gdLst/>
            <a:ahLst/>
            <a:cxnLst/>
            <a:rect l="l" t="t" r="r" b="b"/>
            <a:pathLst>
              <a:path w="37429" h="73913">
                <a:moveTo>
                  <a:pt x="24963" y="73913"/>
                </a:moveTo>
                <a:lnTo>
                  <a:pt x="28803" y="73913"/>
                </a:lnTo>
                <a:lnTo>
                  <a:pt x="30723" y="71993"/>
                </a:lnTo>
                <a:lnTo>
                  <a:pt x="33588" y="71033"/>
                </a:lnTo>
                <a:lnTo>
                  <a:pt x="35524" y="69113"/>
                </a:lnTo>
                <a:lnTo>
                  <a:pt x="37429" y="66233"/>
                </a:lnTo>
                <a:lnTo>
                  <a:pt x="36484" y="65272"/>
                </a:lnTo>
                <a:lnTo>
                  <a:pt x="34564" y="68153"/>
                </a:lnTo>
                <a:lnTo>
                  <a:pt x="33588" y="69113"/>
                </a:lnTo>
                <a:lnTo>
                  <a:pt x="31683" y="70073"/>
                </a:lnTo>
                <a:lnTo>
                  <a:pt x="30723" y="71033"/>
                </a:lnTo>
                <a:lnTo>
                  <a:pt x="24002" y="71033"/>
                </a:lnTo>
                <a:lnTo>
                  <a:pt x="23042" y="70073"/>
                </a:lnTo>
                <a:lnTo>
                  <a:pt x="21122" y="70073"/>
                </a:lnTo>
                <a:lnTo>
                  <a:pt x="20162" y="69113"/>
                </a:lnTo>
                <a:lnTo>
                  <a:pt x="19202" y="68153"/>
                </a:lnTo>
                <a:lnTo>
                  <a:pt x="17282" y="66233"/>
                </a:lnTo>
                <a:lnTo>
                  <a:pt x="17282" y="19202"/>
                </a:lnTo>
                <a:lnTo>
                  <a:pt x="33588" y="19202"/>
                </a:lnTo>
                <a:lnTo>
                  <a:pt x="33588" y="17282"/>
                </a:lnTo>
                <a:lnTo>
                  <a:pt x="17282" y="17282"/>
                </a:lnTo>
                <a:lnTo>
                  <a:pt x="17282" y="0"/>
                </a:lnTo>
                <a:lnTo>
                  <a:pt x="14401" y="0"/>
                </a:lnTo>
                <a:lnTo>
                  <a:pt x="13441" y="1920"/>
                </a:lnTo>
                <a:lnTo>
                  <a:pt x="13441" y="4800"/>
                </a:lnTo>
                <a:lnTo>
                  <a:pt x="12481" y="6720"/>
                </a:lnTo>
                <a:lnTo>
                  <a:pt x="11521" y="8641"/>
                </a:lnTo>
                <a:lnTo>
                  <a:pt x="10561" y="9601"/>
                </a:lnTo>
                <a:lnTo>
                  <a:pt x="9601" y="11521"/>
                </a:lnTo>
                <a:lnTo>
                  <a:pt x="7680" y="13441"/>
                </a:lnTo>
                <a:lnTo>
                  <a:pt x="5760" y="15361"/>
                </a:lnTo>
                <a:lnTo>
                  <a:pt x="2880" y="17282"/>
                </a:lnTo>
                <a:lnTo>
                  <a:pt x="0" y="18227"/>
                </a:lnTo>
                <a:lnTo>
                  <a:pt x="0" y="19202"/>
                </a:lnTo>
                <a:lnTo>
                  <a:pt x="6720" y="19202"/>
                </a:lnTo>
                <a:lnTo>
                  <a:pt x="6720" y="66233"/>
                </a:lnTo>
                <a:lnTo>
                  <a:pt x="7680" y="67193"/>
                </a:lnTo>
                <a:lnTo>
                  <a:pt x="7680" y="69113"/>
                </a:lnTo>
                <a:lnTo>
                  <a:pt x="8641" y="70073"/>
                </a:lnTo>
                <a:lnTo>
                  <a:pt x="9601" y="71033"/>
                </a:lnTo>
                <a:lnTo>
                  <a:pt x="12481" y="72953"/>
                </a:lnTo>
                <a:lnTo>
                  <a:pt x="16322" y="73913"/>
                </a:lnTo>
                <a:lnTo>
                  <a:pt x="24963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" name="object 209"/>
          <p:cNvSpPr/>
          <p:nvPr/>
        </p:nvSpPr>
        <p:spPr>
          <a:xfrm>
            <a:off x="6070137" y="6363705"/>
            <a:ext cx="46070" cy="56631"/>
          </a:xfrm>
          <a:custGeom>
            <a:avLst/>
            <a:gdLst/>
            <a:ahLst/>
            <a:cxnLst/>
            <a:rect l="l" t="t" r="r" b="b"/>
            <a:pathLst>
              <a:path w="46070" h="56631">
                <a:moveTo>
                  <a:pt x="20147" y="18227"/>
                </a:moveTo>
                <a:lnTo>
                  <a:pt x="21107" y="13441"/>
                </a:lnTo>
                <a:lnTo>
                  <a:pt x="22082" y="9601"/>
                </a:lnTo>
                <a:lnTo>
                  <a:pt x="23987" y="5760"/>
                </a:lnTo>
                <a:lnTo>
                  <a:pt x="26868" y="3840"/>
                </a:lnTo>
                <a:lnTo>
                  <a:pt x="33588" y="3840"/>
                </a:lnTo>
                <a:lnTo>
                  <a:pt x="35509" y="5760"/>
                </a:lnTo>
                <a:lnTo>
                  <a:pt x="37429" y="8625"/>
                </a:lnTo>
                <a:lnTo>
                  <a:pt x="38389" y="9601"/>
                </a:lnTo>
                <a:lnTo>
                  <a:pt x="43190" y="9601"/>
                </a:lnTo>
                <a:lnTo>
                  <a:pt x="44150" y="8625"/>
                </a:lnTo>
                <a:lnTo>
                  <a:pt x="45110" y="7680"/>
                </a:lnTo>
                <a:lnTo>
                  <a:pt x="46070" y="6720"/>
                </a:lnTo>
                <a:lnTo>
                  <a:pt x="46070" y="3840"/>
                </a:lnTo>
                <a:lnTo>
                  <a:pt x="45110" y="2880"/>
                </a:lnTo>
                <a:lnTo>
                  <a:pt x="43190" y="1904"/>
                </a:lnTo>
                <a:lnTo>
                  <a:pt x="42230" y="0"/>
                </a:lnTo>
                <a:lnTo>
                  <a:pt x="32628" y="0"/>
                </a:lnTo>
                <a:lnTo>
                  <a:pt x="27828" y="960"/>
                </a:lnTo>
                <a:lnTo>
                  <a:pt x="24947" y="3840"/>
                </a:lnTo>
                <a:lnTo>
                  <a:pt x="22082" y="4785"/>
                </a:lnTo>
                <a:lnTo>
                  <a:pt x="21107" y="6720"/>
                </a:lnTo>
                <a:lnTo>
                  <a:pt x="19202" y="9601"/>
                </a:lnTo>
                <a:lnTo>
                  <a:pt x="19202" y="3840"/>
                </a:lnTo>
                <a:lnTo>
                  <a:pt x="18227" y="0"/>
                </a:lnTo>
                <a:lnTo>
                  <a:pt x="960" y="1904"/>
                </a:lnTo>
                <a:lnTo>
                  <a:pt x="960" y="2880"/>
                </a:lnTo>
                <a:lnTo>
                  <a:pt x="2865" y="3840"/>
                </a:lnTo>
                <a:lnTo>
                  <a:pt x="5745" y="3840"/>
                </a:lnTo>
                <a:lnTo>
                  <a:pt x="6705" y="4785"/>
                </a:lnTo>
                <a:lnTo>
                  <a:pt x="7680" y="5760"/>
                </a:lnTo>
                <a:lnTo>
                  <a:pt x="8641" y="6720"/>
                </a:lnTo>
                <a:lnTo>
                  <a:pt x="8641" y="7680"/>
                </a:lnTo>
                <a:lnTo>
                  <a:pt x="9585" y="9601"/>
                </a:lnTo>
                <a:lnTo>
                  <a:pt x="9585" y="13441"/>
                </a:lnTo>
                <a:lnTo>
                  <a:pt x="10546" y="16306"/>
                </a:lnTo>
                <a:lnTo>
                  <a:pt x="10546" y="41269"/>
                </a:lnTo>
                <a:lnTo>
                  <a:pt x="9585" y="44150"/>
                </a:lnTo>
                <a:lnTo>
                  <a:pt x="9585" y="49911"/>
                </a:lnTo>
                <a:lnTo>
                  <a:pt x="8641" y="50871"/>
                </a:lnTo>
                <a:lnTo>
                  <a:pt x="7680" y="51831"/>
                </a:lnTo>
                <a:lnTo>
                  <a:pt x="6705" y="53751"/>
                </a:lnTo>
                <a:lnTo>
                  <a:pt x="5745" y="53751"/>
                </a:lnTo>
                <a:lnTo>
                  <a:pt x="4800" y="54711"/>
                </a:lnTo>
                <a:lnTo>
                  <a:pt x="2865" y="54711"/>
                </a:lnTo>
                <a:lnTo>
                  <a:pt x="0" y="55671"/>
                </a:lnTo>
                <a:lnTo>
                  <a:pt x="0" y="56631"/>
                </a:lnTo>
                <a:lnTo>
                  <a:pt x="29748" y="56631"/>
                </a:lnTo>
                <a:lnTo>
                  <a:pt x="29748" y="55671"/>
                </a:lnTo>
                <a:lnTo>
                  <a:pt x="25923" y="54711"/>
                </a:lnTo>
                <a:lnTo>
                  <a:pt x="23987" y="53751"/>
                </a:lnTo>
                <a:lnTo>
                  <a:pt x="23027" y="52791"/>
                </a:lnTo>
                <a:lnTo>
                  <a:pt x="22082" y="51831"/>
                </a:lnTo>
                <a:lnTo>
                  <a:pt x="21107" y="50871"/>
                </a:lnTo>
                <a:lnTo>
                  <a:pt x="20147" y="48950"/>
                </a:lnTo>
                <a:lnTo>
                  <a:pt x="20147" y="182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" name="object 210"/>
          <p:cNvSpPr/>
          <p:nvPr/>
        </p:nvSpPr>
        <p:spPr>
          <a:xfrm>
            <a:off x="6125809" y="6328181"/>
            <a:ext cx="12481" cy="11521"/>
          </a:xfrm>
          <a:custGeom>
            <a:avLst/>
            <a:gdLst/>
            <a:ahLst/>
            <a:cxnLst/>
            <a:rect l="l" t="t" r="r" b="b"/>
            <a:pathLst>
              <a:path w="12481" h="11521">
                <a:moveTo>
                  <a:pt x="12481" y="5760"/>
                </a:moveTo>
                <a:lnTo>
                  <a:pt x="12481" y="3840"/>
                </a:lnTo>
                <a:lnTo>
                  <a:pt x="11521" y="2880"/>
                </a:lnTo>
                <a:lnTo>
                  <a:pt x="10561" y="1920"/>
                </a:lnTo>
                <a:lnTo>
                  <a:pt x="9601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7680"/>
                </a:lnTo>
                <a:lnTo>
                  <a:pt x="960" y="8641"/>
                </a:lnTo>
                <a:lnTo>
                  <a:pt x="1920" y="9601"/>
                </a:lnTo>
                <a:lnTo>
                  <a:pt x="2880" y="10561"/>
                </a:lnTo>
                <a:lnTo>
                  <a:pt x="4800" y="11521"/>
                </a:lnTo>
                <a:lnTo>
                  <a:pt x="7680" y="11521"/>
                </a:lnTo>
                <a:lnTo>
                  <a:pt x="9601" y="10561"/>
                </a:lnTo>
                <a:lnTo>
                  <a:pt x="10561" y="9601"/>
                </a:lnTo>
                <a:lnTo>
                  <a:pt x="11521" y="8641"/>
                </a:lnTo>
                <a:lnTo>
                  <a:pt x="12481" y="7680"/>
                </a:lnTo>
                <a:lnTo>
                  <a:pt x="12481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" name="object 211"/>
          <p:cNvSpPr/>
          <p:nvPr/>
        </p:nvSpPr>
        <p:spPr>
          <a:xfrm>
            <a:off x="6117168" y="6363705"/>
            <a:ext cx="29763" cy="56631"/>
          </a:xfrm>
          <a:custGeom>
            <a:avLst/>
            <a:gdLst/>
            <a:ahLst/>
            <a:cxnLst/>
            <a:rect l="l" t="t" r="r" b="b"/>
            <a:pathLst>
              <a:path w="29763" h="56631">
                <a:moveTo>
                  <a:pt x="29763" y="56631"/>
                </a:moveTo>
                <a:lnTo>
                  <a:pt x="29763" y="55671"/>
                </a:lnTo>
                <a:lnTo>
                  <a:pt x="25923" y="54711"/>
                </a:lnTo>
                <a:lnTo>
                  <a:pt x="24002" y="53751"/>
                </a:lnTo>
                <a:lnTo>
                  <a:pt x="23042" y="52791"/>
                </a:lnTo>
                <a:lnTo>
                  <a:pt x="22082" y="51831"/>
                </a:lnTo>
                <a:lnTo>
                  <a:pt x="21122" y="50871"/>
                </a:lnTo>
                <a:lnTo>
                  <a:pt x="21122" y="48950"/>
                </a:lnTo>
                <a:lnTo>
                  <a:pt x="20162" y="47990"/>
                </a:lnTo>
                <a:lnTo>
                  <a:pt x="20162" y="0"/>
                </a:lnTo>
                <a:lnTo>
                  <a:pt x="960" y="1904"/>
                </a:lnTo>
                <a:lnTo>
                  <a:pt x="960" y="2880"/>
                </a:lnTo>
                <a:lnTo>
                  <a:pt x="2880" y="3840"/>
                </a:lnTo>
                <a:lnTo>
                  <a:pt x="5760" y="3840"/>
                </a:lnTo>
                <a:lnTo>
                  <a:pt x="6720" y="4785"/>
                </a:lnTo>
                <a:lnTo>
                  <a:pt x="7680" y="5760"/>
                </a:lnTo>
                <a:lnTo>
                  <a:pt x="8641" y="6720"/>
                </a:lnTo>
                <a:lnTo>
                  <a:pt x="9601" y="7680"/>
                </a:lnTo>
                <a:lnTo>
                  <a:pt x="9601" y="11506"/>
                </a:lnTo>
                <a:lnTo>
                  <a:pt x="10561" y="13441"/>
                </a:lnTo>
                <a:lnTo>
                  <a:pt x="10561" y="41269"/>
                </a:lnTo>
                <a:lnTo>
                  <a:pt x="9601" y="44150"/>
                </a:lnTo>
                <a:lnTo>
                  <a:pt x="9601" y="49911"/>
                </a:lnTo>
                <a:lnTo>
                  <a:pt x="8641" y="50871"/>
                </a:lnTo>
                <a:lnTo>
                  <a:pt x="7680" y="51831"/>
                </a:lnTo>
                <a:lnTo>
                  <a:pt x="6720" y="53751"/>
                </a:lnTo>
                <a:lnTo>
                  <a:pt x="5760" y="53751"/>
                </a:lnTo>
                <a:lnTo>
                  <a:pt x="4800" y="54711"/>
                </a:lnTo>
                <a:lnTo>
                  <a:pt x="2880" y="54711"/>
                </a:lnTo>
                <a:lnTo>
                  <a:pt x="0" y="55671"/>
                </a:lnTo>
                <a:lnTo>
                  <a:pt x="0" y="56631"/>
                </a:lnTo>
                <a:lnTo>
                  <a:pt x="29763" y="566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" name="object 212"/>
          <p:cNvSpPr/>
          <p:nvPr/>
        </p:nvSpPr>
        <p:spPr>
          <a:xfrm>
            <a:off x="6152692" y="6363705"/>
            <a:ext cx="48950" cy="57591"/>
          </a:xfrm>
          <a:custGeom>
            <a:avLst/>
            <a:gdLst/>
            <a:ahLst/>
            <a:cxnLst/>
            <a:rect l="l" t="t" r="r" b="b"/>
            <a:pathLst>
              <a:path w="48950" h="57591">
                <a:moveTo>
                  <a:pt x="46070" y="14401"/>
                </a:moveTo>
                <a:lnTo>
                  <a:pt x="47030" y="13441"/>
                </a:lnTo>
                <a:lnTo>
                  <a:pt x="47990" y="12466"/>
                </a:lnTo>
                <a:lnTo>
                  <a:pt x="48950" y="11506"/>
                </a:lnTo>
                <a:lnTo>
                  <a:pt x="48950" y="7680"/>
                </a:lnTo>
                <a:lnTo>
                  <a:pt x="47030" y="5760"/>
                </a:lnTo>
                <a:lnTo>
                  <a:pt x="45110" y="3840"/>
                </a:lnTo>
                <a:lnTo>
                  <a:pt x="41285" y="960"/>
                </a:lnTo>
                <a:lnTo>
                  <a:pt x="36469" y="0"/>
                </a:lnTo>
                <a:lnTo>
                  <a:pt x="25908" y="0"/>
                </a:lnTo>
                <a:lnTo>
                  <a:pt x="21107" y="960"/>
                </a:lnTo>
                <a:lnTo>
                  <a:pt x="17282" y="1904"/>
                </a:lnTo>
                <a:lnTo>
                  <a:pt x="13441" y="3840"/>
                </a:lnTo>
                <a:lnTo>
                  <a:pt x="10561" y="5760"/>
                </a:lnTo>
                <a:lnTo>
                  <a:pt x="7680" y="9601"/>
                </a:lnTo>
                <a:lnTo>
                  <a:pt x="4800" y="11506"/>
                </a:lnTo>
                <a:lnTo>
                  <a:pt x="2880" y="15346"/>
                </a:lnTo>
                <a:lnTo>
                  <a:pt x="1920" y="19187"/>
                </a:lnTo>
                <a:lnTo>
                  <a:pt x="960" y="23027"/>
                </a:lnTo>
                <a:lnTo>
                  <a:pt x="0" y="26868"/>
                </a:lnTo>
                <a:lnTo>
                  <a:pt x="0" y="38389"/>
                </a:lnTo>
                <a:lnTo>
                  <a:pt x="1920" y="45110"/>
                </a:lnTo>
                <a:lnTo>
                  <a:pt x="7680" y="49911"/>
                </a:lnTo>
                <a:lnTo>
                  <a:pt x="12481" y="55671"/>
                </a:lnTo>
                <a:lnTo>
                  <a:pt x="19202" y="57591"/>
                </a:lnTo>
                <a:lnTo>
                  <a:pt x="33588" y="57591"/>
                </a:lnTo>
                <a:lnTo>
                  <a:pt x="38389" y="56631"/>
                </a:lnTo>
                <a:lnTo>
                  <a:pt x="41285" y="54711"/>
                </a:lnTo>
                <a:lnTo>
                  <a:pt x="44150" y="52791"/>
                </a:lnTo>
                <a:lnTo>
                  <a:pt x="47030" y="48950"/>
                </a:lnTo>
                <a:lnTo>
                  <a:pt x="47990" y="45110"/>
                </a:lnTo>
                <a:lnTo>
                  <a:pt x="47030" y="44150"/>
                </a:lnTo>
                <a:lnTo>
                  <a:pt x="46070" y="47030"/>
                </a:lnTo>
                <a:lnTo>
                  <a:pt x="44150" y="49911"/>
                </a:lnTo>
                <a:lnTo>
                  <a:pt x="43190" y="50871"/>
                </a:lnTo>
                <a:lnTo>
                  <a:pt x="40309" y="53751"/>
                </a:lnTo>
                <a:lnTo>
                  <a:pt x="36469" y="54711"/>
                </a:lnTo>
                <a:lnTo>
                  <a:pt x="26883" y="54711"/>
                </a:lnTo>
                <a:lnTo>
                  <a:pt x="23042" y="52791"/>
                </a:lnTo>
                <a:lnTo>
                  <a:pt x="19202" y="48950"/>
                </a:lnTo>
                <a:lnTo>
                  <a:pt x="16322" y="47030"/>
                </a:lnTo>
                <a:lnTo>
                  <a:pt x="14386" y="43190"/>
                </a:lnTo>
                <a:lnTo>
                  <a:pt x="13441" y="40309"/>
                </a:lnTo>
                <a:lnTo>
                  <a:pt x="11521" y="36469"/>
                </a:lnTo>
                <a:lnTo>
                  <a:pt x="11521" y="23987"/>
                </a:lnTo>
                <a:lnTo>
                  <a:pt x="12481" y="20147"/>
                </a:lnTo>
                <a:lnTo>
                  <a:pt x="13441" y="15346"/>
                </a:lnTo>
                <a:lnTo>
                  <a:pt x="14386" y="12466"/>
                </a:lnTo>
                <a:lnTo>
                  <a:pt x="15361" y="9601"/>
                </a:lnTo>
                <a:lnTo>
                  <a:pt x="17282" y="7680"/>
                </a:lnTo>
                <a:lnTo>
                  <a:pt x="18227" y="5760"/>
                </a:lnTo>
                <a:lnTo>
                  <a:pt x="20162" y="4785"/>
                </a:lnTo>
                <a:lnTo>
                  <a:pt x="22067" y="2880"/>
                </a:lnTo>
                <a:lnTo>
                  <a:pt x="24003" y="1904"/>
                </a:lnTo>
                <a:lnTo>
                  <a:pt x="26883" y="960"/>
                </a:lnTo>
                <a:lnTo>
                  <a:pt x="31668" y="960"/>
                </a:lnTo>
                <a:lnTo>
                  <a:pt x="32628" y="1904"/>
                </a:lnTo>
                <a:lnTo>
                  <a:pt x="34564" y="2880"/>
                </a:lnTo>
                <a:lnTo>
                  <a:pt x="35509" y="3840"/>
                </a:lnTo>
                <a:lnTo>
                  <a:pt x="35509" y="4785"/>
                </a:lnTo>
                <a:lnTo>
                  <a:pt x="36469" y="4785"/>
                </a:lnTo>
                <a:lnTo>
                  <a:pt x="36469" y="6720"/>
                </a:lnTo>
                <a:lnTo>
                  <a:pt x="37444" y="8625"/>
                </a:lnTo>
                <a:lnTo>
                  <a:pt x="38389" y="12466"/>
                </a:lnTo>
                <a:lnTo>
                  <a:pt x="41285" y="14401"/>
                </a:lnTo>
                <a:lnTo>
                  <a:pt x="4607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" name="object 213"/>
          <p:cNvSpPr/>
          <p:nvPr/>
        </p:nvSpPr>
        <p:spPr>
          <a:xfrm>
            <a:off x="4847127" y="6525935"/>
            <a:ext cx="45125" cy="57591"/>
          </a:xfrm>
          <a:custGeom>
            <a:avLst/>
            <a:gdLst/>
            <a:ahLst/>
            <a:cxnLst/>
            <a:rect l="l" t="t" r="r" b="b"/>
            <a:pathLst>
              <a:path w="45125" h="57591">
                <a:moveTo>
                  <a:pt x="24963" y="57591"/>
                </a:moveTo>
                <a:lnTo>
                  <a:pt x="30723" y="55671"/>
                </a:lnTo>
                <a:lnTo>
                  <a:pt x="35524" y="51831"/>
                </a:lnTo>
                <a:lnTo>
                  <a:pt x="38404" y="48950"/>
                </a:lnTo>
                <a:lnTo>
                  <a:pt x="41285" y="45110"/>
                </a:lnTo>
                <a:lnTo>
                  <a:pt x="43205" y="41285"/>
                </a:lnTo>
                <a:lnTo>
                  <a:pt x="45125" y="37444"/>
                </a:lnTo>
                <a:lnTo>
                  <a:pt x="45125" y="19202"/>
                </a:lnTo>
                <a:lnTo>
                  <a:pt x="43205" y="15361"/>
                </a:lnTo>
                <a:lnTo>
                  <a:pt x="41285" y="11521"/>
                </a:lnTo>
                <a:lnTo>
                  <a:pt x="39364" y="8641"/>
                </a:lnTo>
                <a:lnTo>
                  <a:pt x="36484" y="5760"/>
                </a:lnTo>
                <a:lnTo>
                  <a:pt x="31683" y="1920"/>
                </a:lnTo>
                <a:lnTo>
                  <a:pt x="25923" y="0"/>
                </a:lnTo>
                <a:lnTo>
                  <a:pt x="12481" y="0"/>
                </a:lnTo>
                <a:lnTo>
                  <a:pt x="9601" y="960"/>
                </a:lnTo>
                <a:lnTo>
                  <a:pt x="6720" y="1920"/>
                </a:lnTo>
                <a:lnTo>
                  <a:pt x="3840" y="3840"/>
                </a:lnTo>
                <a:lnTo>
                  <a:pt x="0" y="5760"/>
                </a:lnTo>
                <a:lnTo>
                  <a:pt x="960" y="16322"/>
                </a:lnTo>
                <a:lnTo>
                  <a:pt x="1920" y="12481"/>
                </a:lnTo>
                <a:lnTo>
                  <a:pt x="2880" y="10561"/>
                </a:lnTo>
                <a:lnTo>
                  <a:pt x="3840" y="7680"/>
                </a:lnTo>
                <a:lnTo>
                  <a:pt x="5760" y="5760"/>
                </a:lnTo>
                <a:lnTo>
                  <a:pt x="6720" y="4800"/>
                </a:lnTo>
                <a:lnTo>
                  <a:pt x="9601" y="2880"/>
                </a:lnTo>
                <a:lnTo>
                  <a:pt x="11521" y="1920"/>
                </a:lnTo>
                <a:lnTo>
                  <a:pt x="20162" y="1920"/>
                </a:lnTo>
                <a:lnTo>
                  <a:pt x="24963" y="3840"/>
                </a:lnTo>
                <a:lnTo>
                  <a:pt x="27843" y="8641"/>
                </a:lnTo>
                <a:lnTo>
                  <a:pt x="29763" y="10561"/>
                </a:lnTo>
                <a:lnTo>
                  <a:pt x="31683" y="14401"/>
                </a:lnTo>
                <a:lnTo>
                  <a:pt x="32644" y="17282"/>
                </a:lnTo>
                <a:lnTo>
                  <a:pt x="33604" y="21122"/>
                </a:lnTo>
                <a:lnTo>
                  <a:pt x="34564" y="24963"/>
                </a:lnTo>
                <a:lnTo>
                  <a:pt x="34564" y="32644"/>
                </a:lnTo>
                <a:lnTo>
                  <a:pt x="33604" y="36484"/>
                </a:lnTo>
                <a:lnTo>
                  <a:pt x="32644" y="40325"/>
                </a:lnTo>
                <a:lnTo>
                  <a:pt x="30723" y="43205"/>
                </a:lnTo>
                <a:lnTo>
                  <a:pt x="29763" y="47045"/>
                </a:lnTo>
                <a:lnTo>
                  <a:pt x="27843" y="48950"/>
                </a:lnTo>
                <a:lnTo>
                  <a:pt x="24002" y="53751"/>
                </a:lnTo>
                <a:lnTo>
                  <a:pt x="20162" y="55671"/>
                </a:lnTo>
                <a:lnTo>
                  <a:pt x="11521" y="55671"/>
                </a:lnTo>
                <a:lnTo>
                  <a:pt x="8641" y="54726"/>
                </a:lnTo>
                <a:lnTo>
                  <a:pt x="6720" y="53751"/>
                </a:lnTo>
                <a:lnTo>
                  <a:pt x="5760" y="51831"/>
                </a:lnTo>
                <a:lnTo>
                  <a:pt x="3840" y="50886"/>
                </a:lnTo>
                <a:lnTo>
                  <a:pt x="6720" y="55671"/>
                </a:lnTo>
                <a:lnTo>
                  <a:pt x="8641" y="56631"/>
                </a:lnTo>
                <a:lnTo>
                  <a:pt x="11521" y="57591"/>
                </a:lnTo>
                <a:lnTo>
                  <a:pt x="24963" y="575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" name="object 214"/>
          <p:cNvSpPr/>
          <p:nvPr/>
        </p:nvSpPr>
        <p:spPr>
          <a:xfrm>
            <a:off x="4827925" y="6524975"/>
            <a:ext cx="29763" cy="82555"/>
          </a:xfrm>
          <a:custGeom>
            <a:avLst/>
            <a:gdLst/>
            <a:ahLst/>
            <a:cxnLst/>
            <a:rect l="l" t="t" r="r" b="b"/>
            <a:pathLst>
              <a:path w="29763" h="82555">
                <a:moveTo>
                  <a:pt x="20162" y="17282"/>
                </a:moveTo>
                <a:lnTo>
                  <a:pt x="19202" y="6720"/>
                </a:lnTo>
                <a:lnTo>
                  <a:pt x="19202" y="0"/>
                </a:lnTo>
                <a:lnTo>
                  <a:pt x="0" y="1920"/>
                </a:lnTo>
                <a:lnTo>
                  <a:pt x="0" y="3840"/>
                </a:lnTo>
                <a:lnTo>
                  <a:pt x="3840" y="3840"/>
                </a:lnTo>
                <a:lnTo>
                  <a:pt x="5760" y="4800"/>
                </a:lnTo>
                <a:lnTo>
                  <a:pt x="7680" y="7680"/>
                </a:lnTo>
                <a:lnTo>
                  <a:pt x="9601" y="9601"/>
                </a:lnTo>
                <a:lnTo>
                  <a:pt x="9601" y="74874"/>
                </a:lnTo>
                <a:lnTo>
                  <a:pt x="8641" y="75834"/>
                </a:lnTo>
                <a:lnTo>
                  <a:pt x="8641" y="76794"/>
                </a:lnTo>
                <a:lnTo>
                  <a:pt x="7680" y="78714"/>
                </a:lnTo>
                <a:lnTo>
                  <a:pt x="6720" y="79674"/>
                </a:lnTo>
                <a:lnTo>
                  <a:pt x="5760" y="79674"/>
                </a:lnTo>
                <a:lnTo>
                  <a:pt x="4800" y="80634"/>
                </a:lnTo>
                <a:lnTo>
                  <a:pt x="2880" y="81594"/>
                </a:lnTo>
                <a:lnTo>
                  <a:pt x="0" y="81594"/>
                </a:lnTo>
                <a:lnTo>
                  <a:pt x="0" y="82555"/>
                </a:lnTo>
                <a:lnTo>
                  <a:pt x="29763" y="82555"/>
                </a:lnTo>
                <a:lnTo>
                  <a:pt x="29763" y="81594"/>
                </a:lnTo>
                <a:lnTo>
                  <a:pt x="25923" y="80634"/>
                </a:lnTo>
                <a:lnTo>
                  <a:pt x="24002" y="79674"/>
                </a:lnTo>
                <a:lnTo>
                  <a:pt x="22082" y="78714"/>
                </a:lnTo>
                <a:lnTo>
                  <a:pt x="21122" y="77754"/>
                </a:lnTo>
                <a:lnTo>
                  <a:pt x="21122" y="76794"/>
                </a:lnTo>
                <a:lnTo>
                  <a:pt x="20162" y="75834"/>
                </a:lnTo>
                <a:lnTo>
                  <a:pt x="20162" y="51846"/>
                </a:lnTo>
                <a:lnTo>
                  <a:pt x="23042" y="54711"/>
                </a:lnTo>
                <a:lnTo>
                  <a:pt x="25923" y="56631"/>
                </a:lnTo>
                <a:lnTo>
                  <a:pt x="23042" y="51846"/>
                </a:lnTo>
                <a:lnTo>
                  <a:pt x="22082" y="49911"/>
                </a:lnTo>
                <a:lnTo>
                  <a:pt x="21122" y="47030"/>
                </a:lnTo>
                <a:lnTo>
                  <a:pt x="20162" y="44165"/>
                </a:lnTo>
                <a:lnTo>
                  <a:pt x="20162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" name="object 215"/>
          <p:cNvSpPr/>
          <p:nvPr/>
        </p:nvSpPr>
        <p:spPr>
          <a:xfrm>
            <a:off x="4900879" y="6525935"/>
            <a:ext cx="61447" cy="57591"/>
          </a:xfrm>
          <a:custGeom>
            <a:avLst/>
            <a:gdLst/>
            <a:ahLst/>
            <a:cxnLst/>
            <a:rect l="l" t="t" r="r" b="b"/>
            <a:pathLst>
              <a:path w="61447" h="57591">
                <a:moveTo>
                  <a:pt x="960" y="35509"/>
                </a:moveTo>
                <a:lnTo>
                  <a:pt x="1935" y="39349"/>
                </a:lnTo>
                <a:lnTo>
                  <a:pt x="2895" y="42230"/>
                </a:lnTo>
                <a:lnTo>
                  <a:pt x="4815" y="45110"/>
                </a:lnTo>
                <a:lnTo>
                  <a:pt x="7680" y="48006"/>
                </a:lnTo>
                <a:lnTo>
                  <a:pt x="13456" y="54726"/>
                </a:lnTo>
                <a:lnTo>
                  <a:pt x="21122" y="57591"/>
                </a:lnTo>
                <a:lnTo>
                  <a:pt x="31219" y="57589"/>
                </a:lnTo>
                <a:lnTo>
                  <a:pt x="33604" y="56631"/>
                </a:lnTo>
                <a:lnTo>
                  <a:pt x="25923" y="56631"/>
                </a:lnTo>
                <a:lnTo>
                  <a:pt x="21122" y="53751"/>
                </a:lnTo>
                <a:lnTo>
                  <a:pt x="17282" y="48006"/>
                </a:lnTo>
                <a:lnTo>
                  <a:pt x="13456" y="42230"/>
                </a:lnTo>
                <a:lnTo>
                  <a:pt x="11521" y="35509"/>
                </a:lnTo>
                <a:lnTo>
                  <a:pt x="11521" y="20162"/>
                </a:lnTo>
                <a:lnTo>
                  <a:pt x="13456" y="14401"/>
                </a:lnTo>
                <a:lnTo>
                  <a:pt x="17282" y="8641"/>
                </a:lnTo>
                <a:lnTo>
                  <a:pt x="21122" y="3840"/>
                </a:lnTo>
                <a:lnTo>
                  <a:pt x="24963" y="960"/>
                </a:lnTo>
                <a:lnTo>
                  <a:pt x="35524" y="960"/>
                </a:lnTo>
                <a:lnTo>
                  <a:pt x="40325" y="3840"/>
                </a:lnTo>
                <a:lnTo>
                  <a:pt x="43205" y="8641"/>
                </a:lnTo>
                <a:lnTo>
                  <a:pt x="45125" y="11521"/>
                </a:lnTo>
                <a:lnTo>
                  <a:pt x="47045" y="14401"/>
                </a:lnTo>
                <a:lnTo>
                  <a:pt x="48005" y="18242"/>
                </a:lnTo>
                <a:lnTo>
                  <a:pt x="48966" y="22082"/>
                </a:lnTo>
                <a:lnTo>
                  <a:pt x="49926" y="24963"/>
                </a:lnTo>
                <a:lnTo>
                  <a:pt x="49926" y="32644"/>
                </a:lnTo>
                <a:lnTo>
                  <a:pt x="48966" y="36484"/>
                </a:lnTo>
                <a:lnTo>
                  <a:pt x="48005" y="39349"/>
                </a:lnTo>
                <a:lnTo>
                  <a:pt x="47045" y="43205"/>
                </a:lnTo>
                <a:lnTo>
                  <a:pt x="46085" y="47045"/>
                </a:lnTo>
                <a:lnTo>
                  <a:pt x="44165" y="48950"/>
                </a:lnTo>
                <a:lnTo>
                  <a:pt x="44010" y="55237"/>
                </a:lnTo>
                <a:lnTo>
                  <a:pt x="54726" y="48006"/>
                </a:lnTo>
                <a:lnTo>
                  <a:pt x="59527" y="42230"/>
                </a:lnTo>
                <a:lnTo>
                  <a:pt x="61447" y="35509"/>
                </a:lnTo>
                <a:lnTo>
                  <a:pt x="61447" y="22082"/>
                </a:lnTo>
                <a:lnTo>
                  <a:pt x="59527" y="15361"/>
                </a:lnTo>
                <a:lnTo>
                  <a:pt x="53766" y="9601"/>
                </a:lnTo>
                <a:lnTo>
                  <a:pt x="47045" y="2880"/>
                </a:lnTo>
                <a:lnTo>
                  <a:pt x="39364" y="0"/>
                </a:lnTo>
                <a:lnTo>
                  <a:pt x="22082" y="0"/>
                </a:lnTo>
                <a:lnTo>
                  <a:pt x="14401" y="2880"/>
                </a:lnTo>
                <a:lnTo>
                  <a:pt x="7680" y="9601"/>
                </a:lnTo>
                <a:lnTo>
                  <a:pt x="2895" y="15361"/>
                </a:lnTo>
                <a:lnTo>
                  <a:pt x="0" y="22082"/>
                </a:lnTo>
                <a:lnTo>
                  <a:pt x="0" y="32644"/>
                </a:lnTo>
                <a:lnTo>
                  <a:pt x="960" y="355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" name="object 216"/>
          <p:cNvSpPr/>
          <p:nvPr/>
        </p:nvSpPr>
        <p:spPr>
          <a:xfrm>
            <a:off x="4932098" y="6574886"/>
            <a:ext cx="12945" cy="8638"/>
          </a:xfrm>
          <a:custGeom>
            <a:avLst/>
            <a:gdLst/>
            <a:ahLst/>
            <a:cxnLst/>
            <a:rect l="l" t="t" r="r" b="b"/>
            <a:pathLst>
              <a:path w="12945" h="8638">
                <a:moveTo>
                  <a:pt x="12790" y="6287"/>
                </a:moveTo>
                <a:lnTo>
                  <a:pt x="12945" y="0"/>
                </a:lnTo>
                <a:lnTo>
                  <a:pt x="11025" y="2880"/>
                </a:lnTo>
                <a:lnTo>
                  <a:pt x="9105" y="3840"/>
                </a:lnTo>
                <a:lnTo>
                  <a:pt x="7185" y="5775"/>
                </a:lnTo>
                <a:lnTo>
                  <a:pt x="4304" y="6720"/>
                </a:lnTo>
                <a:lnTo>
                  <a:pt x="2384" y="7680"/>
                </a:lnTo>
                <a:lnTo>
                  <a:pt x="0" y="8638"/>
                </a:lnTo>
                <a:lnTo>
                  <a:pt x="12790" y="62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" name="object 217"/>
          <p:cNvSpPr/>
          <p:nvPr/>
        </p:nvSpPr>
        <p:spPr>
          <a:xfrm>
            <a:off x="4965207" y="6526895"/>
            <a:ext cx="88315" cy="55671"/>
          </a:xfrm>
          <a:custGeom>
            <a:avLst/>
            <a:gdLst/>
            <a:ahLst/>
            <a:cxnLst/>
            <a:rect l="l" t="t" r="r" b="b"/>
            <a:pathLst>
              <a:path w="88315" h="55671">
                <a:moveTo>
                  <a:pt x="75834" y="16322"/>
                </a:moveTo>
                <a:lnTo>
                  <a:pt x="77754" y="13441"/>
                </a:lnTo>
                <a:lnTo>
                  <a:pt x="78714" y="10561"/>
                </a:lnTo>
                <a:lnTo>
                  <a:pt x="79674" y="7680"/>
                </a:lnTo>
                <a:lnTo>
                  <a:pt x="80634" y="6720"/>
                </a:lnTo>
                <a:lnTo>
                  <a:pt x="81594" y="4800"/>
                </a:lnTo>
                <a:lnTo>
                  <a:pt x="82555" y="3840"/>
                </a:lnTo>
                <a:lnTo>
                  <a:pt x="83515" y="2880"/>
                </a:lnTo>
                <a:lnTo>
                  <a:pt x="84475" y="1920"/>
                </a:lnTo>
                <a:lnTo>
                  <a:pt x="86395" y="960"/>
                </a:lnTo>
                <a:lnTo>
                  <a:pt x="88315" y="960"/>
                </a:lnTo>
                <a:lnTo>
                  <a:pt x="88315" y="0"/>
                </a:lnTo>
                <a:lnTo>
                  <a:pt x="69113" y="0"/>
                </a:lnTo>
                <a:lnTo>
                  <a:pt x="69113" y="960"/>
                </a:lnTo>
                <a:lnTo>
                  <a:pt x="71033" y="1920"/>
                </a:lnTo>
                <a:lnTo>
                  <a:pt x="72953" y="1920"/>
                </a:lnTo>
                <a:lnTo>
                  <a:pt x="72953" y="2880"/>
                </a:lnTo>
                <a:lnTo>
                  <a:pt x="74874" y="4800"/>
                </a:lnTo>
                <a:lnTo>
                  <a:pt x="75834" y="5760"/>
                </a:lnTo>
                <a:lnTo>
                  <a:pt x="75834" y="10561"/>
                </a:lnTo>
                <a:lnTo>
                  <a:pt x="74874" y="12481"/>
                </a:lnTo>
                <a:lnTo>
                  <a:pt x="73913" y="16322"/>
                </a:lnTo>
                <a:lnTo>
                  <a:pt x="63352" y="42245"/>
                </a:lnTo>
                <a:lnTo>
                  <a:pt x="54711" y="13441"/>
                </a:lnTo>
                <a:lnTo>
                  <a:pt x="53766" y="10561"/>
                </a:lnTo>
                <a:lnTo>
                  <a:pt x="53766" y="4800"/>
                </a:lnTo>
                <a:lnTo>
                  <a:pt x="54711" y="3840"/>
                </a:lnTo>
                <a:lnTo>
                  <a:pt x="55671" y="2880"/>
                </a:lnTo>
                <a:lnTo>
                  <a:pt x="56631" y="1920"/>
                </a:lnTo>
                <a:lnTo>
                  <a:pt x="58552" y="960"/>
                </a:lnTo>
                <a:lnTo>
                  <a:pt x="60472" y="960"/>
                </a:lnTo>
                <a:lnTo>
                  <a:pt x="60472" y="0"/>
                </a:lnTo>
                <a:lnTo>
                  <a:pt x="35524" y="0"/>
                </a:lnTo>
                <a:lnTo>
                  <a:pt x="35524" y="960"/>
                </a:lnTo>
                <a:lnTo>
                  <a:pt x="39364" y="960"/>
                </a:lnTo>
                <a:lnTo>
                  <a:pt x="42245" y="2880"/>
                </a:lnTo>
                <a:lnTo>
                  <a:pt x="42245" y="8641"/>
                </a:lnTo>
                <a:lnTo>
                  <a:pt x="41269" y="10561"/>
                </a:lnTo>
                <a:lnTo>
                  <a:pt x="40309" y="12481"/>
                </a:lnTo>
                <a:lnTo>
                  <a:pt x="29763" y="42245"/>
                </a:lnTo>
                <a:lnTo>
                  <a:pt x="21122" y="18242"/>
                </a:lnTo>
                <a:lnTo>
                  <a:pt x="19202" y="12481"/>
                </a:lnTo>
                <a:lnTo>
                  <a:pt x="18242" y="8641"/>
                </a:lnTo>
                <a:lnTo>
                  <a:pt x="18242" y="2880"/>
                </a:lnTo>
                <a:lnTo>
                  <a:pt x="21122" y="960"/>
                </a:lnTo>
                <a:lnTo>
                  <a:pt x="25923" y="960"/>
                </a:lnTo>
                <a:lnTo>
                  <a:pt x="25923" y="0"/>
                </a:lnTo>
                <a:lnTo>
                  <a:pt x="0" y="0"/>
                </a:lnTo>
                <a:lnTo>
                  <a:pt x="0" y="960"/>
                </a:lnTo>
                <a:lnTo>
                  <a:pt x="1920" y="1920"/>
                </a:lnTo>
                <a:lnTo>
                  <a:pt x="3840" y="1920"/>
                </a:lnTo>
                <a:lnTo>
                  <a:pt x="4800" y="2880"/>
                </a:lnTo>
                <a:lnTo>
                  <a:pt x="5760" y="3840"/>
                </a:lnTo>
                <a:lnTo>
                  <a:pt x="7680" y="6720"/>
                </a:lnTo>
                <a:lnTo>
                  <a:pt x="8641" y="10561"/>
                </a:lnTo>
                <a:lnTo>
                  <a:pt x="10561" y="15361"/>
                </a:lnTo>
                <a:lnTo>
                  <a:pt x="24002" y="55671"/>
                </a:lnTo>
                <a:lnTo>
                  <a:pt x="25923" y="55671"/>
                </a:lnTo>
                <a:lnTo>
                  <a:pt x="43205" y="11521"/>
                </a:lnTo>
                <a:lnTo>
                  <a:pt x="57591" y="55671"/>
                </a:lnTo>
                <a:lnTo>
                  <a:pt x="60472" y="55671"/>
                </a:lnTo>
                <a:lnTo>
                  <a:pt x="75834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" name="object 218"/>
          <p:cNvSpPr/>
          <p:nvPr/>
        </p:nvSpPr>
        <p:spPr>
          <a:xfrm>
            <a:off x="5053523" y="6527855"/>
            <a:ext cx="51846" cy="55671"/>
          </a:xfrm>
          <a:custGeom>
            <a:avLst/>
            <a:gdLst/>
            <a:ahLst/>
            <a:cxnLst/>
            <a:rect l="l" t="t" r="r" b="b"/>
            <a:pathLst>
              <a:path w="51846" h="55671">
                <a:moveTo>
                  <a:pt x="12481" y="16322"/>
                </a:moveTo>
                <a:lnTo>
                  <a:pt x="13441" y="11521"/>
                </a:lnTo>
                <a:lnTo>
                  <a:pt x="14401" y="7680"/>
                </a:lnTo>
                <a:lnTo>
                  <a:pt x="17282" y="3840"/>
                </a:lnTo>
                <a:lnTo>
                  <a:pt x="16322" y="0"/>
                </a:lnTo>
                <a:lnTo>
                  <a:pt x="11521" y="3840"/>
                </a:lnTo>
                <a:lnTo>
                  <a:pt x="11199" y="4084"/>
                </a:lnTo>
                <a:lnTo>
                  <a:pt x="2799" y="14084"/>
                </a:lnTo>
                <a:lnTo>
                  <a:pt x="0" y="26883"/>
                </a:lnTo>
                <a:lnTo>
                  <a:pt x="0" y="34564"/>
                </a:lnTo>
                <a:lnTo>
                  <a:pt x="1920" y="40309"/>
                </a:lnTo>
                <a:lnTo>
                  <a:pt x="5760" y="45125"/>
                </a:lnTo>
                <a:lnTo>
                  <a:pt x="8641" y="48966"/>
                </a:lnTo>
                <a:lnTo>
                  <a:pt x="12481" y="51831"/>
                </a:lnTo>
                <a:lnTo>
                  <a:pt x="16322" y="53751"/>
                </a:lnTo>
                <a:lnTo>
                  <a:pt x="20162" y="54711"/>
                </a:lnTo>
                <a:lnTo>
                  <a:pt x="24003" y="55671"/>
                </a:lnTo>
                <a:lnTo>
                  <a:pt x="36469" y="55671"/>
                </a:lnTo>
                <a:lnTo>
                  <a:pt x="41285" y="54711"/>
                </a:lnTo>
                <a:lnTo>
                  <a:pt x="45125" y="51831"/>
                </a:lnTo>
                <a:lnTo>
                  <a:pt x="48966" y="49910"/>
                </a:lnTo>
                <a:lnTo>
                  <a:pt x="50871" y="45125"/>
                </a:lnTo>
                <a:lnTo>
                  <a:pt x="51846" y="40309"/>
                </a:lnTo>
                <a:lnTo>
                  <a:pt x="50871" y="40309"/>
                </a:lnTo>
                <a:lnTo>
                  <a:pt x="49911" y="43190"/>
                </a:lnTo>
                <a:lnTo>
                  <a:pt x="47990" y="46085"/>
                </a:lnTo>
                <a:lnTo>
                  <a:pt x="47030" y="47030"/>
                </a:lnTo>
                <a:lnTo>
                  <a:pt x="45125" y="48966"/>
                </a:lnTo>
                <a:lnTo>
                  <a:pt x="43190" y="49910"/>
                </a:lnTo>
                <a:lnTo>
                  <a:pt x="41285" y="50871"/>
                </a:lnTo>
                <a:lnTo>
                  <a:pt x="39364" y="51831"/>
                </a:lnTo>
                <a:lnTo>
                  <a:pt x="31683" y="51831"/>
                </a:lnTo>
                <a:lnTo>
                  <a:pt x="28803" y="50871"/>
                </a:lnTo>
                <a:lnTo>
                  <a:pt x="25923" y="49910"/>
                </a:lnTo>
                <a:lnTo>
                  <a:pt x="23042" y="47990"/>
                </a:lnTo>
                <a:lnTo>
                  <a:pt x="20162" y="46085"/>
                </a:lnTo>
                <a:lnTo>
                  <a:pt x="18242" y="44150"/>
                </a:lnTo>
                <a:lnTo>
                  <a:pt x="16322" y="41285"/>
                </a:lnTo>
                <a:lnTo>
                  <a:pt x="14401" y="38404"/>
                </a:lnTo>
                <a:lnTo>
                  <a:pt x="13441" y="34564"/>
                </a:lnTo>
                <a:lnTo>
                  <a:pt x="12481" y="30723"/>
                </a:lnTo>
                <a:lnTo>
                  <a:pt x="11521" y="27843"/>
                </a:lnTo>
                <a:lnTo>
                  <a:pt x="11521" y="21122"/>
                </a:lnTo>
                <a:lnTo>
                  <a:pt x="12481" y="19202"/>
                </a:lnTo>
                <a:lnTo>
                  <a:pt x="12481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" name="object 219"/>
          <p:cNvSpPr/>
          <p:nvPr/>
        </p:nvSpPr>
        <p:spPr>
          <a:xfrm>
            <a:off x="5066004" y="6525935"/>
            <a:ext cx="38389" cy="21122"/>
          </a:xfrm>
          <a:custGeom>
            <a:avLst/>
            <a:gdLst/>
            <a:ahLst/>
            <a:cxnLst/>
            <a:rect l="l" t="t" r="r" b="b"/>
            <a:pathLst>
              <a:path w="38389" h="21122">
                <a:moveTo>
                  <a:pt x="11521" y="960"/>
                </a:moveTo>
                <a:lnTo>
                  <a:pt x="17282" y="960"/>
                </a:lnTo>
                <a:lnTo>
                  <a:pt x="19202" y="1920"/>
                </a:lnTo>
                <a:lnTo>
                  <a:pt x="21122" y="2880"/>
                </a:lnTo>
                <a:lnTo>
                  <a:pt x="23042" y="3840"/>
                </a:lnTo>
                <a:lnTo>
                  <a:pt x="24963" y="5760"/>
                </a:lnTo>
                <a:lnTo>
                  <a:pt x="25923" y="7680"/>
                </a:lnTo>
                <a:lnTo>
                  <a:pt x="27828" y="10561"/>
                </a:lnTo>
                <a:lnTo>
                  <a:pt x="28803" y="13441"/>
                </a:lnTo>
                <a:lnTo>
                  <a:pt x="28803" y="18242"/>
                </a:lnTo>
                <a:lnTo>
                  <a:pt x="0" y="18242"/>
                </a:lnTo>
                <a:lnTo>
                  <a:pt x="0" y="21122"/>
                </a:lnTo>
                <a:lnTo>
                  <a:pt x="38389" y="21122"/>
                </a:lnTo>
                <a:lnTo>
                  <a:pt x="38389" y="15361"/>
                </a:lnTo>
                <a:lnTo>
                  <a:pt x="36484" y="10561"/>
                </a:lnTo>
                <a:lnTo>
                  <a:pt x="33604" y="6720"/>
                </a:lnTo>
                <a:lnTo>
                  <a:pt x="31668" y="4800"/>
                </a:lnTo>
                <a:lnTo>
                  <a:pt x="28803" y="2880"/>
                </a:lnTo>
                <a:lnTo>
                  <a:pt x="25923" y="1920"/>
                </a:lnTo>
                <a:lnTo>
                  <a:pt x="23042" y="0"/>
                </a:lnTo>
                <a:lnTo>
                  <a:pt x="9601" y="0"/>
                </a:lnTo>
                <a:lnTo>
                  <a:pt x="3840" y="1920"/>
                </a:lnTo>
                <a:lnTo>
                  <a:pt x="4800" y="5760"/>
                </a:lnTo>
                <a:lnTo>
                  <a:pt x="7680" y="2880"/>
                </a:lnTo>
                <a:lnTo>
                  <a:pt x="11521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" name="object 220"/>
          <p:cNvSpPr/>
          <p:nvPr/>
        </p:nvSpPr>
        <p:spPr>
          <a:xfrm>
            <a:off x="5113050" y="6525935"/>
            <a:ext cx="45110" cy="56631"/>
          </a:xfrm>
          <a:custGeom>
            <a:avLst/>
            <a:gdLst/>
            <a:ahLst/>
            <a:cxnLst/>
            <a:rect l="l" t="t" r="r" b="b"/>
            <a:pathLst>
              <a:path w="45110" h="56631">
                <a:moveTo>
                  <a:pt x="19187" y="18242"/>
                </a:moveTo>
                <a:lnTo>
                  <a:pt x="20147" y="13441"/>
                </a:lnTo>
                <a:lnTo>
                  <a:pt x="22067" y="9601"/>
                </a:lnTo>
                <a:lnTo>
                  <a:pt x="23987" y="4800"/>
                </a:lnTo>
                <a:lnTo>
                  <a:pt x="25908" y="2880"/>
                </a:lnTo>
                <a:lnTo>
                  <a:pt x="30708" y="2880"/>
                </a:lnTo>
                <a:lnTo>
                  <a:pt x="32628" y="3840"/>
                </a:lnTo>
                <a:lnTo>
                  <a:pt x="34549" y="5760"/>
                </a:lnTo>
                <a:lnTo>
                  <a:pt x="36469" y="8641"/>
                </a:lnTo>
                <a:lnTo>
                  <a:pt x="37429" y="9601"/>
                </a:lnTo>
                <a:lnTo>
                  <a:pt x="43190" y="9601"/>
                </a:lnTo>
                <a:lnTo>
                  <a:pt x="44150" y="8641"/>
                </a:lnTo>
                <a:lnTo>
                  <a:pt x="44150" y="7680"/>
                </a:lnTo>
                <a:lnTo>
                  <a:pt x="45110" y="6720"/>
                </a:lnTo>
                <a:lnTo>
                  <a:pt x="45110" y="3840"/>
                </a:lnTo>
                <a:lnTo>
                  <a:pt x="44150" y="2880"/>
                </a:lnTo>
                <a:lnTo>
                  <a:pt x="43190" y="1920"/>
                </a:lnTo>
                <a:lnTo>
                  <a:pt x="41269" y="0"/>
                </a:lnTo>
                <a:lnTo>
                  <a:pt x="31668" y="0"/>
                </a:lnTo>
                <a:lnTo>
                  <a:pt x="27828" y="960"/>
                </a:lnTo>
                <a:lnTo>
                  <a:pt x="23987" y="3840"/>
                </a:lnTo>
                <a:lnTo>
                  <a:pt x="22067" y="4800"/>
                </a:lnTo>
                <a:lnTo>
                  <a:pt x="20147" y="6720"/>
                </a:lnTo>
                <a:lnTo>
                  <a:pt x="18227" y="9601"/>
                </a:lnTo>
                <a:lnTo>
                  <a:pt x="18227" y="3840"/>
                </a:lnTo>
                <a:lnTo>
                  <a:pt x="17266" y="0"/>
                </a:lnTo>
                <a:lnTo>
                  <a:pt x="0" y="1920"/>
                </a:lnTo>
                <a:lnTo>
                  <a:pt x="0" y="2880"/>
                </a:lnTo>
                <a:lnTo>
                  <a:pt x="1904" y="2880"/>
                </a:lnTo>
                <a:lnTo>
                  <a:pt x="3840" y="3840"/>
                </a:lnTo>
                <a:lnTo>
                  <a:pt x="4785" y="3840"/>
                </a:lnTo>
                <a:lnTo>
                  <a:pt x="5745" y="4800"/>
                </a:lnTo>
                <a:lnTo>
                  <a:pt x="6705" y="5760"/>
                </a:lnTo>
                <a:lnTo>
                  <a:pt x="7665" y="6720"/>
                </a:lnTo>
                <a:lnTo>
                  <a:pt x="8625" y="7680"/>
                </a:lnTo>
                <a:lnTo>
                  <a:pt x="8625" y="9601"/>
                </a:lnTo>
                <a:lnTo>
                  <a:pt x="9585" y="11521"/>
                </a:lnTo>
                <a:lnTo>
                  <a:pt x="9585" y="46070"/>
                </a:lnTo>
                <a:lnTo>
                  <a:pt x="8625" y="48006"/>
                </a:lnTo>
                <a:lnTo>
                  <a:pt x="8625" y="49911"/>
                </a:lnTo>
                <a:lnTo>
                  <a:pt x="7665" y="50886"/>
                </a:lnTo>
                <a:lnTo>
                  <a:pt x="7665" y="51831"/>
                </a:lnTo>
                <a:lnTo>
                  <a:pt x="6705" y="53751"/>
                </a:lnTo>
                <a:lnTo>
                  <a:pt x="5745" y="53751"/>
                </a:lnTo>
                <a:lnTo>
                  <a:pt x="3840" y="54726"/>
                </a:lnTo>
                <a:lnTo>
                  <a:pt x="1904" y="54726"/>
                </a:lnTo>
                <a:lnTo>
                  <a:pt x="0" y="55671"/>
                </a:lnTo>
                <a:lnTo>
                  <a:pt x="0" y="56631"/>
                </a:lnTo>
                <a:lnTo>
                  <a:pt x="28788" y="56631"/>
                </a:lnTo>
                <a:lnTo>
                  <a:pt x="28788" y="55671"/>
                </a:lnTo>
                <a:lnTo>
                  <a:pt x="25908" y="54726"/>
                </a:lnTo>
                <a:lnTo>
                  <a:pt x="23027" y="53751"/>
                </a:lnTo>
                <a:lnTo>
                  <a:pt x="22067" y="52791"/>
                </a:lnTo>
                <a:lnTo>
                  <a:pt x="21107" y="51831"/>
                </a:lnTo>
                <a:lnTo>
                  <a:pt x="20147" y="50886"/>
                </a:lnTo>
                <a:lnTo>
                  <a:pt x="20147" y="48950"/>
                </a:lnTo>
                <a:lnTo>
                  <a:pt x="19187" y="48006"/>
                </a:lnTo>
                <a:lnTo>
                  <a:pt x="19187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" name="object 221"/>
          <p:cNvSpPr/>
          <p:nvPr/>
        </p:nvSpPr>
        <p:spPr>
          <a:xfrm>
            <a:off x="5193685" y="6524975"/>
            <a:ext cx="65272" cy="82555"/>
          </a:xfrm>
          <a:custGeom>
            <a:avLst/>
            <a:gdLst/>
            <a:ahLst/>
            <a:cxnLst/>
            <a:rect l="l" t="t" r="r" b="b"/>
            <a:pathLst>
              <a:path w="65272" h="82555">
                <a:moveTo>
                  <a:pt x="29748" y="82555"/>
                </a:moveTo>
                <a:lnTo>
                  <a:pt x="29748" y="81594"/>
                </a:lnTo>
                <a:lnTo>
                  <a:pt x="25907" y="80634"/>
                </a:lnTo>
                <a:lnTo>
                  <a:pt x="23987" y="79674"/>
                </a:lnTo>
                <a:lnTo>
                  <a:pt x="23027" y="78714"/>
                </a:lnTo>
                <a:lnTo>
                  <a:pt x="22067" y="77754"/>
                </a:lnTo>
                <a:lnTo>
                  <a:pt x="21122" y="76794"/>
                </a:lnTo>
                <a:lnTo>
                  <a:pt x="21122" y="75834"/>
                </a:lnTo>
                <a:lnTo>
                  <a:pt x="20147" y="73913"/>
                </a:lnTo>
                <a:lnTo>
                  <a:pt x="20147" y="20162"/>
                </a:lnTo>
                <a:lnTo>
                  <a:pt x="21122" y="17282"/>
                </a:lnTo>
                <a:lnTo>
                  <a:pt x="21122" y="13441"/>
                </a:lnTo>
                <a:lnTo>
                  <a:pt x="22067" y="11521"/>
                </a:lnTo>
                <a:lnTo>
                  <a:pt x="23987" y="8641"/>
                </a:lnTo>
                <a:lnTo>
                  <a:pt x="24947" y="6720"/>
                </a:lnTo>
                <a:lnTo>
                  <a:pt x="26868" y="5760"/>
                </a:lnTo>
                <a:lnTo>
                  <a:pt x="28788" y="3840"/>
                </a:lnTo>
                <a:lnTo>
                  <a:pt x="30708" y="2880"/>
                </a:lnTo>
                <a:lnTo>
                  <a:pt x="40309" y="2880"/>
                </a:lnTo>
                <a:lnTo>
                  <a:pt x="44150" y="4800"/>
                </a:lnTo>
                <a:lnTo>
                  <a:pt x="47030" y="9601"/>
                </a:lnTo>
                <a:lnTo>
                  <a:pt x="48950" y="11521"/>
                </a:lnTo>
                <a:lnTo>
                  <a:pt x="50871" y="15361"/>
                </a:lnTo>
                <a:lnTo>
                  <a:pt x="51831" y="18242"/>
                </a:lnTo>
                <a:lnTo>
                  <a:pt x="52791" y="22082"/>
                </a:lnTo>
                <a:lnTo>
                  <a:pt x="53751" y="25923"/>
                </a:lnTo>
                <a:lnTo>
                  <a:pt x="53751" y="33604"/>
                </a:lnTo>
                <a:lnTo>
                  <a:pt x="52791" y="37444"/>
                </a:lnTo>
                <a:lnTo>
                  <a:pt x="51831" y="41285"/>
                </a:lnTo>
                <a:lnTo>
                  <a:pt x="50871" y="44165"/>
                </a:lnTo>
                <a:lnTo>
                  <a:pt x="48950" y="48006"/>
                </a:lnTo>
                <a:lnTo>
                  <a:pt x="47030" y="49911"/>
                </a:lnTo>
                <a:lnTo>
                  <a:pt x="43190" y="54711"/>
                </a:lnTo>
                <a:lnTo>
                  <a:pt x="39349" y="56631"/>
                </a:lnTo>
                <a:lnTo>
                  <a:pt x="30708" y="56631"/>
                </a:lnTo>
                <a:lnTo>
                  <a:pt x="28788" y="55686"/>
                </a:lnTo>
                <a:lnTo>
                  <a:pt x="26868" y="54711"/>
                </a:lnTo>
                <a:lnTo>
                  <a:pt x="24947" y="52791"/>
                </a:lnTo>
                <a:lnTo>
                  <a:pt x="23987" y="51846"/>
                </a:lnTo>
                <a:lnTo>
                  <a:pt x="25907" y="56631"/>
                </a:lnTo>
                <a:lnTo>
                  <a:pt x="28788" y="57591"/>
                </a:lnTo>
                <a:lnTo>
                  <a:pt x="30708" y="58552"/>
                </a:lnTo>
                <a:lnTo>
                  <a:pt x="44150" y="58552"/>
                </a:lnTo>
                <a:lnTo>
                  <a:pt x="49911" y="56631"/>
                </a:lnTo>
                <a:lnTo>
                  <a:pt x="54711" y="52791"/>
                </a:lnTo>
                <a:lnTo>
                  <a:pt x="58552" y="49911"/>
                </a:lnTo>
                <a:lnTo>
                  <a:pt x="60472" y="46070"/>
                </a:lnTo>
                <a:lnTo>
                  <a:pt x="62392" y="42245"/>
                </a:lnTo>
                <a:lnTo>
                  <a:pt x="64312" y="38404"/>
                </a:lnTo>
                <a:lnTo>
                  <a:pt x="65272" y="33604"/>
                </a:lnTo>
                <a:lnTo>
                  <a:pt x="65272" y="24002"/>
                </a:lnTo>
                <a:lnTo>
                  <a:pt x="64312" y="20162"/>
                </a:lnTo>
                <a:lnTo>
                  <a:pt x="62392" y="16322"/>
                </a:lnTo>
                <a:lnTo>
                  <a:pt x="60472" y="12481"/>
                </a:lnTo>
                <a:lnTo>
                  <a:pt x="58552" y="9601"/>
                </a:lnTo>
                <a:lnTo>
                  <a:pt x="55671" y="6720"/>
                </a:lnTo>
                <a:lnTo>
                  <a:pt x="50871" y="2880"/>
                </a:lnTo>
                <a:lnTo>
                  <a:pt x="45110" y="960"/>
                </a:lnTo>
                <a:lnTo>
                  <a:pt x="31668" y="960"/>
                </a:lnTo>
                <a:lnTo>
                  <a:pt x="28788" y="1920"/>
                </a:lnTo>
                <a:lnTo>
                  <a:pt x="25907" y="2880"/>
                </a:lnTo>
                <a:lnTo>
                  <a:pt x="23027" y="4800"/>
                </a:lnTo>
                <a:lnTo>
                  <a:pt x="20147" y="6720"/>
                </a:lnTo>
                <a:lnTo>
                  <a:pt x="20147" y="3840"/>
                </a:lnTo>
                <a:lnTo>
                  <a:pt x="19187" y="1920"/>
                </a:lnTo>
                <a:lnTo>
                  <a:pt x="19187" y="0"/>
                </a:lnTo>
                <a:lnTo>
                  <a:pt x="0" y="1920"/>
                </a:lnTo>
                <a:lnTo>
                  <a:pt x="0" y="3840"/>
                </a:lnTo>
                <a:lnTo>
                  <a:pt x="3840" y="3840"/>
                </a:lnTo>
                <a:lnTo>
                  <a:pt x="6720" y="4800"/>
                </a:lnTo>
                <a:lnTo>
                  <a:pt x="7665" y="7680"/>
                </a:lnTo>
                <a:lnTo>
                  <a:pt x="9601" y="9601"/>
                </a:lnTo>
                <a:lnTo>
                  <a:pt x="10561" y="12481"/>
                </a:lnTo>
                <a:lnTo>
                  <a:pt x="10561" y="67193"/>
                </a:lnTo>
                <a:lnTo>
                  <a:pt x="9601" y="70073"/>
                </a:lnTo>
                <a:lnTo>
                  <a:pt x="9601" y="75834"/>
                </a:lnTo>
                <a:lnTo>
                  <a:pt x="8625" y="76794"/>
                </a:lnTo>
                <a:lnTo>
                  <a:pt x="8625" y="78714"/>
                </a:lnTo>
                <a:lnTo>
                  <a:pt x="7665" y="79674"/>
                </a:lnTo>
                <a:lnTo>
                  <a:pt x="5745" y="79674"/>
                </a:lnTo>
                <a:lnTo>
                  <a:pt x="4785" y="80634"/>
                </a:lnTo>
                <a:lnTo>
                  <a:pt x="2880" y="81594"/>
                </a:lnTo>
                <a:lnTo>
                  <a:pt x="0" y="81594"/>
                </a:lnTo>
                <a:lnTo>
                  <a:pt x="0" y="82555"/>
                </a:lnTo>
                <a:lnTo>
                  <a:pt x="29748" y="825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" name="object 222"/>
          <p:cNvSpPr/>
          <p:nvPr/>
        </p:nvSpPr>
        <p:spPr>
          <a:xfrm>
            <a:off x="5213832" y="6566260"/>
            <a:ext cx="5760" cy="15346"/>
          </a:xfrm>
          <a:custGeom>
            <a:avLst/>
            <a:gdLst/>
            <a:ahLst/>
            <a:cxnLst/>
            <a:rect l="l" t="t" r="r" b="b"/>
            <a:pathLst>
              <a:path w="5760" h="15346">
                <a:moveTo>
                  <a:pt x="2880" y="13426"/>
                </a:moveTo>
                <a:lnTo>
                  <a:pt x="5760" y="15346"/>
                </a:lnTo>
                <a:lnTo>
                  <a:pt x="3840" y="10561"/>
                </a:lnTo>
                <a:lnTo>
                  <a:pt x="1920" y="8625"/>
                </a:lnTo>
                <a:lnTo>
                  <a:pt x="975" y="5745"/>
                </a:lnTo>
                <a:lnTo>
                  <a:pt x="975" y="2880"/>
                </a:lnTo>
                <a:lnTo>
                  <a:pt x="0" y="0"/>
                </a:lnTo>
                <a:lnTo>
                  <a:pt x="0" y="10561"/>
                </a:lnTo>
                <a:lnTo>
                  <a:pt x="2880" y="13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" name="object 223"/>
          <p:cNvSpPr/>
          <p:nvPr/>
        </p:nvSpPr>
        <p:spPr>
          <a:xfrm>
            <a:off x="5264718" y="6490411"/>
            <a:ext cx="28788" cy="92156"/>
          </a:xfrm>
          <a:custGeom>
            <a:avLst/>
            <a:gdLst/>
            <a:ahLst/>
            <a:cxnLst/>
            <a:rect l="l" t="t" r="r" b="b"/>
            <a:pathLst>
              <a:path w="28788" h="92156">
                <a:moveTo>
                  <a:pt x="9601" y="16322"/>
                </a:moveTo>
                <a:lnTo>
                  <a:pt x="9601" y="81594"/>
                </a:lnTo>
                <a:lnTo>
                  <a:pt x="8641" y="83530"/>
                </a:lnTo>
                <a:lnTo>
                  <a:pt x="8641" y="86410"/>
                </a:lnTo>
                <a:lnTo>
                  <a:pt x="7680" y="87355"/>
                </a:lnTo>
                <a:lnTo>
                  <a:pt x="6720" y="89275"/>
                </a:lnTo>
                <a:lnTo>
                  <a:pt x="5760" y="89275"/>
                </a:lnTo>
                <a:lnTo>
                  <a:pt x="4800" y="90251"/>
                </a:lnTo>
                <a:lnTo>
                  <a:pt x="2880" y="90251"/>
                </a:lnTo>
                <a:lnTo>
                  <a:pt x="0" y="91196"/>
                </a:lnTo>
                <a:lnTo>
                  <a:pt x="0" y="92156"/>
                </a:lnTo>
                <a:lnTo>
                  <a:pt x="28788" y="92156"/>
                </a:lnTo>
                <a:lnTo>
                  <a:pt x="28788" y="91196"/>
                </a:lnTo>
                <a:lnTo>
                  <a:pt x="25923" y="90251"/>
                </a:lnTo>
                <a:lnTo>
                  <a:pt x="23042" y="89275"/>
                </a:lnTo>
                <a:lnTo>
                  <a:pt x="22082" y="88315"/>
                </a:lnTo>
                <a:lnTo>
                  <a:pt x="21107" y="87355"/>
                </a:lnTo>
                <a:lnTo>
                  <a:pt x="20162" y="86410"/>
                </a:lnTo>
                <a:lnTo>
                  <a:pt x="20162" y="83530"/>
                </a:lnTo>
                <a:lnTo>
                  <a:pt x="19202" y="81594"/>
                </a:lnTo>
                <a:lnTo>
                  <a:pt x="19202" y="0"/>
                </a:lnTo>
                <a:lnTo>
                  <a:pt x="960" y="1920"/>
                </a:lnTo>
                <a:lnTo>
                  <a:pt x="960" y="2880"/>
                </a:lnTo>
                <a:lnTo>
                  <a:pt x="2880" y="3840"/>
                </a:lnTo>
                <a:lnTo>
                  <a:pt x="4800" y="3840"/>
                </a:lnTo>
                <a:lnTo>
                  <a:pt x="5760" y="4800"/>
                </a:lnTo>
                <a:lnTo>
                  <a:pt x="6720" y="5760"/>
                </a:lnTo>
                <a:lnTo>
                  <a:pt x="7680" y="6720"/>
                </a:lnTo>
                <a:lnTo>
                  <a:pt x="8641" y="7680"/>
                </a:lnTo>
                <a:lnTo>
                  <a:pt x="8641" y="9601"/>
                </a:lnTo>
                <a:lnTo>
                  <a:pt x="9601" y="11521"/>
                </a:lnTo>
                <a:lnTo>
                  <a:pt x="9601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" name="object 224"/>
          <p:cNvSpPr/>
          <p:nvPr/>
        </p:nvSpPr>
        <p:spPr>
          <a:xfrm>
            <a:off x="5299268" y="6525935"/>
            <a:ext cx="55686" cy="57591"/>
          </a:xfrm>
          <a:custGeom>
            <a:avLst/>
            <a:gdLst/>
            <a:ahLst/>
            <a:cxnLst/>
            <a:rect l="l" t="t" r="r" b="b"/>
            <a:pathLst>
              <a:path w="55686" h="57591">
                <a:moveTo>
                  <a:pt x="1935" y="7680"/>
                </a:moveTo>
                <a:lnTo>
                  <a:pt x="1935" y="9601"/>
                </a:lnTo>
                <a:lnTo>
                  <a:pt x="2895" y="10561"/>
                </a:lnTo>
                <a:lnTo>
                  <a:pt x="3840" y="11521"/>
                </a:lnTo>
                <a:lnTo>
                  <a:pt x="4800" y="12481"/>
                </a:lnTo>
                <a:lnTo>
                  <a:pt x="5775" y="13441"/>
                </a:lnTo>
                <a:lnTo>
                  <a:pt x="9616" y="13441"/>
                </a:lnTo>
                <a:lnTo>
                  <a:pt x="11521" y="12481"/>
                </a:lnTo>
                <a:lnTo>
                  <a:pt x="12481" y="10561"/>
                </a:lnTo>
                <a:lnTo>
                  <a:pt x="13456" y="6720"/>
                </a:lnTo>
                <a:lnTo>
                  <a:pt x="14401" y="4800"/>
                </a:lnTo>
                <a:lnTo>
                  <a:pt x="15361" y="3840"/>
                </a:lnTo>
                <a:lnTo>
                  <a:pt x="17282" y="2880"/>
                </a:lnTo>
                <a:lnTo>
                  <a:pt x="18242" y="1920"/>
                </a:lnTo>
                <a:lnTo>
                  <a:pt x="20162" y="960"/>
                </a:lnTo>
                <a:lnTo>
                  <a:pt x="24963" y="960"/>
                </a:lnTo>
                <a:lnTo>
                  <a:pt x="25923" y="1920"/>
                </a:lnTo>
                <a:lnTo>
                  <a:pt x="27843" y="2880"/>
                </a:lnTo>
                <a:lnTo>
                  <a:pt x="28803" y="3840"/>
                </a:lnTo>
                <a:lnTo>
                  <a:pt x="29763" y="4800"/>
                </a:lnTo>
                <a:lnTo>
                  <a:pt x="31683" y="6720"/>
                </a:lnTo>
                <a:lnTo>
                  <a:pt x="32644" y="10561"/>
                </a:lnTo>
                <a:lnTo>
                  <a:pt x="32644" y="20162"/>
                </a:lnTo>
                <a:lnTo>
                  <a:pt x="31683" y="22082"/>
                </a:lnTo>
                <a:lnTo>
                  <a:pt x="31683" y="23042"/>
                </a:lnTo>
                <a:lnTo>
                  <a:pt x="30723" y="24002"/>
                </a:lnTo>
                <a:lnTo>
                  <a:pt x="28803" y="24963"/>
                </a:lnTo>
                <a:lnTo>
                  <a:pt x="27843" y="25923"/>
                </a:lnTo>
                <a:lnTo>
                  <a:pt x="25923" y="26883"/>
                </a:lnTo>
                <a:lnTo>
                  <a:pt x="24002" y="27828"/>
                </a:lnTo>
                <a:lnTo>
                  <a:pt x="22082" y="27828"/>
                </a:lnTo>
                <a:lnTo>
                  <a:pt x="19202" y="28803"/>
                </a:lnTo>
                <a:lnTo>
                  <a:pt x="15361" y="29763"/>
                </a:lnTo>
                <a:lnTo>
                  <a:pt x="12481" y="30723"/>
                </a:lnTo>
                <a:lnTo>
                  <a:pt x="9616" y="31668"/>
                </a:lnTo>
                <a:lnTo>
                  <a:pt x="8641" y="32644"/>
                </a:lnTo>
                <a:lnTo>
                  <a:pt x="6736" y="33604"/>
                </a:lnTo>
                <a:lnTo>
                  <a:pt x="4800" y="34564"/>
                </a:lnTo>
                <a:lnTo>
                  <a:pt x="3840" y="35509"/>
                </a:lnTo>
                <a:lnTo>
                  <a:pt x="960" y="38389"/>
                </a:lnTo>
                <a:lnTo>
                  <a:pt x="0" y="41285"/>
                </a:lnTo>
                <a:lnTo>
                  <a:pt x="0" y="48950"/>
                </a:lnTo>
                <a:lnTo>
                  <a:pt x="1935" y="51831"/>
                </a:lnTo>
                <a:lnTo>
                  <a:pt x="4800" y="54726"/>
                </a:lnTo>
                <a:lnTo>
                  <a:pt x="7680" y="56631"/>
                </a:lnTo>
                <a:lnTo>
                  <a:pt x="11521" y="57591"/>
                </a:lnTo>
                <a:lnTo>
                  <a:pt x="23042" y="57591"/>
                </a:lnTo>
                <a:lnTo>
                  <a:pt x="20162" y="55671"/>
                </a:lnTo>
                <a:lnTo>
                  <a:pt x="17282" y="55671"/>
                </a:lnTo>
                <a:lnTo>
                  <a:pt x="15361" y="54726"/>
                </a:lnTo>
                <a:lnTo>
                  <a:pt x="14401" y="52791"/>
                </a:lnTo>
                <a:lnTo>
                  <a:pt x="12481" y="50886"/>
                </a:lnTo>
                <a:lnTo>
                  <a:pt x="11521" y="48006"/>
                </a:lnTo>
                <a:lnTo>
                  <a:pt x="11521" y="42230"/>
                </a:lnTo>
                <a:lnTo>
                  <a:pt x="12481" y="39349"/>
                </a:lnTo>
                <a:lnTo>
                  <a:pt x="14401" y="36484"/>
                </a:lnTo>
                <a:lnTo>
                  <a:pt x="15361" y="35509"/>
                </a:lnTo>
                <a:lnTo>
                  <a:pt x="17282" y="34564"/>
                </a:lnTo>
                <a:lnTo>
                  <a:pt x="18242" y="33604"/>
                </a:lnTo>
                <a:lnTo>
                  <a:pt x="19202" y="32644"/>
                </a:lnTo>
                <a:lnTo>
                  <a:pt x="22082" y="31668"/>
                </a:lnTo>
                <a:lnTo>
                  <a:pt x="24963" y="29763"/>
                </a:lnTo>
                <a:lnTo>
                  <a:pt x="27843" y="27828"/>
                </a:lnTo>
                <a:lnTo>
                  <a:pt x="30723" y="25923"/>
                </a:lnTo>
                <a:lnTo>
                  <a:pt x="32644" y="24002"/>
                </a:lnTo>
                <a:lnTo>
                  <a:pt x="32644" y="41285"/>
                </a:lnTo>
                <a:lnTo>
                  <a:pt x="31683" y="45110"/>
                </a:lnTo>
                <a:lnTo>
                  <a:pt x="32644" y="49911"/>
                </a:lnTo>
                <a:lnTo>
                  <a:pt x="34564" y="52791"/>
                </a:lnTo>
                <a:lnTo>
                  <a:pt x="35524" y="54726"/>
                </a:lnTo>
                <a:lnTo>
                  <a:pt x="36484" y="55671"/>
                </a:lnTo>
                <a:lnTo>
                  <a:pt x="39364" y="57591"/>
                </a:lnTo>
                <a:lnTo>
                  <a:pt x="50886" y="57591"/>
                </a:lnTo>
                <a:lnTo>
                  <a:pt x="53766" y="55671"/>
                </a:lnTo>
                <a:lnTo>
                  <a:pt x="55686" y="50886"/>
                </a:lnTo>
                <a:lnTo>
                  <a:pt x="54726" y="49911"/>
                </a:lnTo>
                <a:lnTo>
                  <a:pt x="53766" y="51831"/>
                </a:lnTo>
                <a:lnTo>
                  <a:pt x="52806" y="52791"/>
                </a:lnTo>
                <a:lnTo>
                  <a:pt x="51846" y="52791"/>
                </a:lnTo>
                <a:lnTo>
                  <a:pt x="50886" y="53751"/>
                </a:lnTo>
                <a:lnTo>
                  <a:pt x="46085" y="53751"/>
                </a:lnTo>
                <a:lnTo>
                  <a:pt x="44165" y="52791"/>
                </a:lnTo>
                <a:lnTo>
                  <a:pt x="43205" y="48950"/>
                </a:lnTo>
                <a:lnTo>
                  <a:pt x="43205" y="48006"/>
                </a:lnTo>
                <a:lnTo>
                  <a:pt x="42245" y="45110"/>
                </a:lnTo>
                <a:lnTo>
                  <a:pt x="42245" y="9601"/>
                </a:lnTo>
                <a:lnTo>
                  <a:pt x="41285" y="6720"/>
                </a:lnTo>
                <a:lnTo>
                  <a:pt x="39364" y="4800"/>
                </a:lnTo>
                <a:lnTo>
                  <a:pt x="36484" y="3840"/>
                </a:lnTo>
                <a:lnTo>
                  <a:pt x="34564" y="1920"/>
                </a:lnTo>
                <a:lnTo>
                  <a:pt x="32644" y="960"/>
                </a:lnTo>
                <a:lnTo>
                  <a:pt x="29763" y="960"/>
                </a:lnTo>
                <a:lnTo>
                  <a:pt x="25923" y="0"/>
                </a:lnTo>
                <a:lnTo>
                  <a:pt x="13456" y="0"/>
                </a:lnTo>
                <a:lnTo>
                  <a:pt x="10561" y="960"/>
                </a:lnTo>
                <a:lnTo>
                  <a:pt x="8641" y="1920"/>
                </a:lnTo>
                <a:lnTo>
                  <a:pt x="6736" y="1920"/>
                </a:lnTo>
                <a:lnTo>
                  <a:pt x="3840" y="3840"/>
                </a:lnTo>
                <a:lnTo>
                  <a:pt x="1935" y="5760"/>
                </a:lnTo>
                <a:lnTo>
                  <a:pt x="1935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" name="object 225"/>
          <p:cNvSpPr/>
          <p:nvPr/>
        </p:nvSpPr>
        <p:spPr>
          <a:xfrm>
            <a:off x="5319430" y="6571046"/>
            <a:ext cx="12481" cy="12481"/>
          </a:xfrm>
          <a:custGeom>
            <a:avLst/>
            <a:gdLst/>
            <a:ahLst/>
            <a:cxnLst/>
            <a:rect l="l" t="t" r="r" b="b"/>
            <a:pathLst>
              <a:path w="12481" h="12481">
                <a:moveTo>
                  <a:pt x="11521" y="0"/>
                </a:moveTo>
                <a:lnTo>
                  <a:pt x="10561" y="2895"/>
                </a:lnTo>
                <a:lnTo>
                  <a:pt x="9601" y="5775"/>
                </a:lnTo>
                <a:lnTo>
                  <a:pt x="7680" y="6720"/>
                </a:lnTo>
                <a:lnTo>
                  <a:pt x="5760" y="8641"/>
                </a:lnTo>
                <a:lnTo>
                  <a:pt x="3840" y="9616"/>
                </a:lnTo>
                <a:lnTo>
                  <a:pt x="1920" y="10561"/>
                </a:lnTo>
                <a:lnTo>
                  <a:pt x="0" y="10561"/>
                </a:lnTo>
                <a:lnTo>
                  <a:pt x="2880" y="12481"/>
                </a:lnTo>
                <a:lnTo>
                  <a:pt x="5760" y="10561"/>
                </a:lnTo>
                <a:lnTo>
                  <a:pt x="7680" y="9616"/>
                </a:lnTo>
                <a:lnTo>
                  <a:pt x="9601" y="7680"/>
                </a:lnTo>
                <a:lnTo>
                  <a:pt x="12481" y="480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" name="object 226"/>
          <p:cNvSpPr/>
          <p:nvPr/>
        </p:nvSpPr>
        <p:spPr>
          <a:xfrm>
            <a:off x="5354955" y="6525935"/>
            <a:ext cx="67193" cy="56631"/>
          </a:xfrm>
          <a:custGeom>
            <a:avLst/>
            <a:gdLst/>
            <a:ahLst/>
            <a:cxnLst/>
            <a:rect l="l" t="t" r="r" b="b"/>
            <a:pathLst>
              <a:path w="67193" h="56631">
                <a:moveTo>
                  <a:pt x="28788" y="56631"/>
                </a:moveTo>
                <a:lnTo>
                  <a:pt x="28788" y="55671"/>
                </a:lnTo>
                <a:lnTo>
                  <a:pt x="25923" y="54726"/>
                </a:lnTo>
                <a:lnTo>
                  <a:pt x="24002" y="53751"/>
                </a:lnTo>
                <a:lnTo>
                  <a:pt x="22082" y="52791"/>
                </a:lnTo>
                <a:lnTo>
                  <a:pt x="21122" y="51831"/>
                </a:lnTo>
                <a:lnTo>
                  <a:pt x="21122" y="50886"/>
                </a:lnTo>
                <a:lnTo>
                  <a:pt x="20162" y="48950"/>
                </a:lnTo>
                <a:lnTo>
                  <a:pt x="20162" y="13441"/>
                </a:lnTo>
                <a:lnTo>
                  <a:pt x="21122" y="11521"/>
                </a:lnTo>
                <a:lnTo>
                  <a:pt x="22082" y="9601"/>
                </a:lnTo>
                <a:lnTo>
                  <a:pt x="23042" y="7680"/>
                </a:lnTo>
                <a:lnTo>
                  <a:pt x="24002" y="5760"/>
                </a:lnTo>
                <a:lnTo>
                  <a:pt x="25923" y="4800"/>
                </a:lnTo>
                <a:lnTo>
                  <a:pt x="27843" y="3840"/>
                </a:lnTo>
                <a:lnTo>
                  <a:pt x="29763" y="2880"/>
                </a:lnTo>
                <a:lnTo>
                  <a:pt x="39349" y="2880"/>
                </a:lnTo>
                <a:lnTo>
                  <a:pt x="41285" y="3840"/>
                </a:lnTo>
                <a:lnTo>
                  <a:pt x="43190" y="4800"/>
                </a:lnTo>
                <a:lnTo>
                  <a:pt x="45125" y="5760"/>
                </a:lnTo>
                <a:lnTo>
                  <a:pt x="46070" y="7680"/>
                </a:lnTo>
                <a:lnTo>
                  <a:pt x="47030" y="8641"/>
                </a:lnTo>
                <a:lnTo>
                  <a:pt x="47030" y="12481"/>
                </a:lnTo>
                <a:lnTo>
                  <a:pt x="48006" y="15361"/>
                </a:lnTo>
                <a:lnTo>
                  <a:pt x="48006" y="46070"/>
                </a:lnTo>
                <a:lnTo>
                  <a:pt x="47030" y="48006"/>
                </a:lnTo>
                <a:lnTo>
                  <a:pt x="47030" y="50886"/>
                </a:lnTo>
                <a:lnTo>
                  <a:pt x="46070" y="51831"/>
                </a:lnTo>
                <a:lnTo>
                  <a:pt x="45125" y="53751"/>
                </a:lnTo>
                <a:lnTo>
                  <a:pt x="44165" y="53751"/>
                </a:lnTo>
                <a:lnTo>
                  <a:pt x="43190" y="54726"/>
                </a:lnTo>
                <a:lnTo>
                  <a:pt x="41285" y="54726"/>
                </a:lnTo>
                <a:lnTo>
                  <a:pt x="38404" y="55671"/>
                </a:lnTo>
                <a:lnTo>
                  <a:pt x="38404" y="56631"/>
                </a:lnTo>
                <a:lnTo>
                  <a:pt x="67193" y="56631"/>
                </a:lnTo>
                <a:lnTo>
                  <a:pt x="67193" y="55671"/>
                </a:lnTo>
                <a:lnTo>
                  <a:pt x="64312" y="54726"/>
                </a:lnTo>
                <a:lnTo>
                  <a:pt x="61432" y="53751"/>
                </a:lnTo>
                <a:lnTo>
                  <a:pt x="60472" y="52791"/>
                </a:lnTo>
                <a:lnTo>
                  <a:pt x="59512" y="51831"/>
                </a:lnTo>
                <a:lnTo>
                  <a:pt x="58552" y="50886"/>
                </a:lnTo>
                <a:lnTo>
                  <a:pt x="58552" y="48006"/>
                </a:lnTo>
                <a:lnTo>
                  <a:pt x="57591" y="46070"/>
                </a:lnTo>
                <a:lnTo>
                  <a:pt x="57591" y="9601"/>
                </a:lnTo>
                <a:lnTo>
                  <a:pt x="56631" y="5760"/>
                </a:lnTo>
                <a:lnTo>
                  <a:pt x="52791" y="3840"/>
                </a:lnTo>
                <a:lnTo>
                  <a:pt x="49911" y="960"/>
                </a:lnTo>
                <a:lnTo>
                  <a:pt x="45125" y="0"/>
                </a:lnTo>
                <a:lnTo>
                  <a:pt x="31683" y="0"/>
                </a:lnTo>
                <a:lnTo>
                  <a:pt x="24963" y="1920"/>
                </a:lnTo>
                <a:lnTo>
                  <a:pt x="20162" y="7680"/>
                </a:lnTo>
                <a:lnTo>
                  <a:pt x="20162" y="4800"/>
                </a:lnTo>
                <a:lnTo>
                  <a:pt x="19202" y="1920"/>
                </a:lnTo>
                <a:lnTo>
                  <a:pt x="19202" y="0"/>
                </a:lnTo>
                <a:lnTo>
                  <a:pt x="960" y="1920"/>
                </a:lnTo>
                <a:lnTo>
                  <a:pt x="960" y="2880"/>
                </a:lnTo>
                <a:lnTo>
                  <a:pt x="2880" y="2880"/>
                </a:lnTo>
                <a:lnTo>
                  <a:pt x="3840" y="3840"/>
                </a:lnTo>
                <a:lnTo>
                  <a:pt x="5760" y="3840"/>
                </a:lnTo>
                <a:lnTo>
                  <a:pt x="6720" y="4800"/>
                </a:lnTo>
                <a:lnTo>
                  <a:pt x="7680" y="5760"/>
                </a:lnTo>
                <a:lnTo>
                  <a:pt x="7680" y="6720"/>
                </a:lnTo>
                <a:lnTo>
                  <a:pt x="8641" y="7680"/>
                </a:lnTo>
                <a:lnTo>
                  <a:pt x="9601" y="9601"/>
                </a:lnTo>
                <a:lnTo>
                  <a:pt x="9601" y="48006"/>
                </a:lnTo>
                <a:lnTo>
                  <a:pt x="8641" y="49911"/>
                </a:lnTo>
                <a:lnTo>
                  <a:pt x="8641" y="50886"/>
                </a:lnTo>
                <a:lnTo>
                  <a:pt x="7680" y="51831"/>
                </a:lnTo>
                <a:lnTo>
                  <a:pt x="6720" y="53751"/>
                </a:lnTo>
                <a:lnTo>
                  <a:pt x="5760" y="53751"/>
                </a:lnTo>
                <a:lnTo>
                  <a:pt x="4800" y="54726"/>
                </a:lnTo>
                <a:lnTo>
                  <a:pt x="2880" y="54726"/>
                </a:lnTo>
                <a:lnTo>
                  <a:pt x="0" y="55671"/>
                </a:lnTo>
                <a:lnTo>
                  <a:pt x="0" y="56631"/>
                </a:lnTo>
                <a:lnTo>
                  <a:pt x="28788" y="566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" name="object 227"/>
          <p:cNvSpPr/>
          <p:nvPr/>
        </p:nvSpPr>
        <p:spPr>
          <a:xfrm>
            <a:off x="5425988" y="6509613"/>
            <a:ext cx="37444" cy="73913"/>
          </a:xfrm>
          <a:custGeom>
            <a:avLst/>
            <a:gdLst/>
            <a:ahLst/>
            <a:cxnLst/>
            <a:rect l="l" t="t" r="r" b="b"/>
            <a:pathLst>
              <a:path w="37444" h="73913">
                <a:moveTo>
                  <a:pt x="16322" y="0"/>
                </a:moveTo>
                <a:lnTo>
                  <a:pt x="14401" y="0"/>
                </a:lnTo>
                <a:lnTo>
                  <a:pt x="13441" y="1920"/>
                </a:lnTo>
                <a:lnTo>
                  <a:pt x="12481" y="4800"/>
                </a:lnTo>
                <a:lnTo>
                  <a:pt x="11521" y="6720"/>
                </a:lnTo>
                <a:lnTo>
                  <a:pt x="10561" y="8641"/>
                </a:lnTo>
                <a:lnTo>
                  <a:pt x="9601" y="9601"/>
                </a:lnTo>
                <a:lnTo>
                  <a:pt x="8641" y="11521"/>
                </a:lnTo>
                <a:lnTo>
                  <a:pt x="7680" y="13441"/>
                </a:lnTo>
                <a:lnTo>
                  <a:pt x="4800" y="15361"/>
                </a:lnTo>
                <a:lnTo>
                  <a:pt x="1920" y="17282"/>
                </a:lnTo>
                <a:lnTo>
                  <a:pt x="0" y="18242"/>
                </a:lnTo>
                <a:lnTo>
                  <a:pt x="0" y="19202"/>
                </a:lnTo>
                <a:lnTo>
                  <a:pt x="6720" y="19202"/>
                </a:lnTo>
                <a:lnTo>
                  <a:pt x="6720" y="66233"/>
                </a:lnTo>
                <a:lnTo>
                  <a:pt x="7680" y="67208"/>
                </a:lnTo>
                <a:lnTo>
                  <a:pt x="7680" y="69113"/>
                </a:lnTo>
                <a:lnTo>
                  <a:pt x="8641" y="70073"/>
                </a:lnTo>
                <a:lnTo>
                  <a:pt x="9601" y="71048"/>
                </a:lnTo>
                <a:lnTo>
                  <a:pt x="12481" y="72953"/>
                </a:lnTo>
                <a:lnTo>
                  <a:pt x="16322" y="73914"/>
                </a:lnTo>
                <a:lnTo>
                  <a:pt x="27843" y="73914"/>
                </a:lnTo>
                <a:lnTo>
                  <a:pt x="30723" y="71993"/>
                </a:lnTo>
                <a:lnTo>
                  <a:pt x="33604" y="71048"/>
                </a:lnTo>
                <a:lnTo>
                  <a:pt x="35524" y="69113"/>
                </a:lnTo>
                <a:lnTo>
                  <a:pt x="37444" y="66233"/>
                </a:lnTo>
                <a:lnTo>
                  <a:pt x="36484" y="65272"/>
                </a:lnTo>
                <a:lnTo>
                  <a:pt x="34564" y="68153"/>
                </a:lnTo>
                <a:lnTo>
                  <a:pt x="32644" y="69113"/>
                </a:lnTo>
                <a:lnTo>
                  <a:pt x="31683" y="70073"/>
                </a:lnTo>
                <a:lnTo>
                  <a:pt x="30723" y="71048"/>
                </a:lnTo>
                <a:lnTo>
                  <a:pt x="24002" y="71048"/>
                </a:lnTo>
                <a:lnTo>
                  <a:pt x="22082" y="70073"/>
                </a:lnTo>
                <a:lnTo>
                  <a:pt x="21122" y="70073"/>
                </a:lnTo>
                <a:lnTo>
                  <a:pt x="20162" y="69113"/>
                </a:lnTo>
                <a:lnTo>
                  <a:pt x="19202" y="68153"/>
                </a:lnTo>
                <a:lnTo>
                  <a:pt x="17282" y="66233"/>
                </a:lnTo>
                <a:lnTo>
                  <a:pt x="16322" y="62392"/>
                </a:lnTo>
                <a:lnTo>
                  <a:pt x="16322" y="19202"/>
                </a:lnTo>
                <a:lnTo>
                  <a:pt x="33604" y="19202"/>
                </a:lnTo>
                <a:lnTo>
                  <a:pt x="33604" y="17282"/>
                </a:lnTo>
                <a:lnTo>
                  <a:pt x="16322" y="17282"/>
                </a:lnTo>
                <a:lnTo>
                  <a:pt x="163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" name="object 228"/>
          <p:cNvSpPr/>
          <p:nvPr/>
        </p:nvSpPr>
        <p:spPr>
          <a:xfrm>
            <a:off x="5464393" y="6568165"/>
            <a:ext cx="20162" cy="34564"/>
          </a:xfrm>
          <a:custGeom>
            <a:avLst/>
            <a:gdLst/>
            <a:ahLst/>
            <a:cxnLst/>
            <a:rect l="l" t="t" r="r" b="b"/>
            <a:pathLst>
              <a:path w="20162" h="34564">
                <a:moveTo>
                  <a:pt x="6720" y="28803"/>
                </a:moveTo>
                <a:lnTo>
                  <a:pt x="5760" y="30723"/>
                </a:lnTo>
                <a:lnTo>
                  <a:pt x="2880" y="31683"/>
                </a:lnTo>
                <a:lnTo>
                  <a:pt x="0" y="32644"/>
                </a:lnTo>
                <a:lnTo>
                  <a:pt x="960" y="34564"/>
                </a:lnTo>
                <a:lnTo>
                  <a:pt x="4800" y="33604"/>
                </a:lnTo>
                <a:lnTo>
                  <a:pt x="7680" y="31683"/>
                </a:lnTo>
                <a:lnTo>
                  <a:pt x="10561" y="29763"/>
                </a:lnTo>
                <a:lnTo>
                  <a:pt x="13441" y="27843"/>
                </a:lnTo>
                <a:lnTo>
                  <a:pt x="16322" y="24963"/>
                </a:lnTo>
                <a:lnTo>
                  <a:pt x="17266" y="21122"/>
                </a:lnTo>
                <a:lnTo>
                  <a:pt x="19202" y="18242"/>
                </a:lnTo>
                <a:lnTo>
                  <a:pt x="20162" y="14401"/>
                </a:lnTo>
                <a:lnTo>
                  <a:pt x="20162" y="7680"/>
                </a:lnTo>
                <a:lnTo>
                  <a:pt x="19202" y="4815"/>
                </a:lnTo>
                <a:lnTo>
                  <a:pt x="17266" y="2880"/>
                </a:lnTo>
                <a:lnTo>
                  <a:pt x="16322" y="975"/>
                </a:lnTo>
                <a:lnTo>
                  <a:pt x="13441" y="0"/>
                </a:lnTo>
                <a:lnTo>
                  <a:pt x="6720" y="0"/>
                </a:lnTo>
                <a:lnTo>
                  <a:pt x="5760" y="1935"/>
                </a:lnTo>
                <a:lnTo>
                  <a:pt x="3840" y="3840"/>
                </a:lnTo>
                <a:lnTo>
                  <a:pt x="2880" y="5775"/>
                </a:lnTo>
                <a:lnTo>
                  <a:pt x="2880" y="9601"/>
                </a:lnTo>
                <a:lnTo>
                  <a:pt x="3840" y="11521"/>
                </a:lnTo>
                <a:lnTo>
                  <a:pt x="5760" y="13441"/>
                </a:lnTo>
                <a:lnTo>
                  <a:pt x="6720" y="14401"/>
                </a:lnTo>
                <a:lnTo>
                  <a:pt x="9601" y="15361"/>
                </a:lnTo>
                <a:lnTo>
                  <a:pt x="13441" y="15361"/>
                </a:lnTo>
                <a:lnTo>
                  <a:pt x="14401" y="14401"/>
                </a:lnTo>
                <a:lnTo>
                  <a:pt x="14401" y="17282"/>
                </a:lnTo>
                <a:lnTo>
                  <a:pt x="13441" y="21122"/>
                </a:lnTo>
                <a:lnTo>
                  <a:pt x="11521" y="24003"/>
                </a:lnTo>
                <a:lnTo>
                  <a:pt x="10561" y="25923"/>
                </a:lnTo>
                <a:lnTo>
                  <a:pt x="8641" y="27843"/>
                </a:lnTo>
                <a:lnTo>
                  <a:pt x="6720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" name="object 229"/>
          <p:cNvSpPr/>
          <p:nvPr/>
        </p:nvSpPr>
        <p:spPr>
          <a:xfrm>
            <a:off x="5527746" y="6528815"/>
            <a:ext cx="22082" cy="54711"/>
          </a:xfrm>
          <a:custGeom>
            <a:avLst/>
            <a:gdLst/>
            <a:ahLst/>
            <a:cxnLst/>
            <a:rect l="l" t="t" r="r" b="b"/>
            <a:pathLst>
              <a:path w="22082" h="54711">
                <a:moveTo>
                  <a:pt x="2880" y="12481"/>
                </a:moveTo>
                <a:lnTo>
                  <a:pt x="0" y="19202"/>
                </a:lnTo>
                <a:lnTo>
                  <a:pt x="0" y="29763"/>
                </a:lnTo>
                <a:lnTo>
                  <a:pt x="960" y="32628"/>
                </a:lnTo>
                <a:lnTo>
                  <a:pt x="1920" y="36469"/>
                </a:lnTo>
                <a:lnTo>
                  <a:pt x="3840" y="39349"/>
                </a:lnTo>
                <a:lnTo>
                  <a:pt x="5760" y="42230"/>
                </a:lnTo>
                <a:lnTo>
                  <a:pt x="7680" y="45125"/>
                </a:lnTo>
                <a:lnTo>
                  <a:pt x="13441" y="51846"/>
                </a:lnTo>
                <a:lnTo>
                  <a:pt x="22082" y="54711"/>
                </a:lnTo>
                <a:lnTo>
                  <a:pt x="21122" y="50871"/>
                </a:lnTo>
                <a:lnTo>
                  <a:pt x="17282" y="45125"/>
                </a:lnTo>
                <a:lnTo>
                  <a:pt x="13441" y="39349"/>
                </a:lnTo>
                <a:lnTo>
                  <a:pt x="12481" y="32628"/>
                </a:lnTo>
                <a:lnTo>
                  <a:pt x="12481" y="17282"/>
                </a:lnTo>
                <a:lnTo>
                  <a:pt x="14401" y="0"/>
                </a:lnTo>
                <a:lnTo>
                  <a:pt x="7680" y="6720"/>
                </a:lnTo>
                <a:lnTo>
                  <a:pt x="2880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" name="object 230"/>
          <p:cNvSpPr/>
          <p:nvPr/>
        </p:nvSpPr>
        <p:spPr>
          <a:xfrm>
            <a:off x="5540227" y="6525935"/>
            <a:ext cx="49911" cy="57591"/>
          </a:xfrm>
          <a:custGeom>
            <a:avLst/>
            <a:gdLst/>
            <a:ahLst/>
            <a:cxnLst/>
            <a:rect l="l" t="t" r="r" b="b"/>
            <a:pathLst>
              <a:path w="49911" h="57591">
                <a:moveTo>
                  <a:pt x="31528" y="55237"/>
                </a:moveTo>
                <a:lnTo>
                  <a:pt x="42245" y="48006"/>
                </a:lnTo>
                <a:lnTo>
                  <a:pt x="47030" y="42230"/>
                </a:lnTo>
                <a:lnTo>
                  <a:pt x="49911" y="35509"/>
                </a:lnTo>
                <a:lnTo>
                  <a:pt x="49911" y="22082"/>
                </a:lnTo>
                <a:lnTo>
                  <a:pt x="47030" y="15361"/>
                </a:lnTo>
                <a:lnTo>
                  <a:pt x="41285" y="9601"/>
                </a:lnTo>
                <a:lnTo>
                  <a:pt x="35524" y="2880"/>
                </a:lnTo>
                <a:lnTo>
                  <a:pt x="27843" y="0"/>
                </a:lnTo>
                <a:lnTo>
                  <a:pt x="9601" y="0"/>
                </a:lnTo>
                <a:lnTo>
                  <a:pt x="1920" y="2880"/>
                </a:lnTo>
                <a:lnTo>
                  <a:pt x="0" y="20162"/>
                </a:lnTo>
                <a:lnTo>
                  <a:pt x="1920" y="14401"/>
                </a:lnTo>
                <a:lnTo>
                  <a:pt x="4800" y="8641"/>
                </a:lnTo>
                <a:lnTo>
                  <a:pt x="8641" y="3840"/>
                </a:lnTo>
                <a:lnTo>
                  <a:pt x="13441" y="960"/>
                </a:lnTo>
                <a:lnTo>
                  <a:pt x="23042" y="960"/>
                </a:lnTo>
                <a:lnTo>
                  <a:pt x="27843" y="3840"/>
                </a:lnTo>
                <a:lnTo>
                  <a:pt x="31683" y="8641"/>
                </a:lnTo>
                <a:lnTo>
                  <a:pt x="33604" y="11521"/>
                </a:lnTo>
                <a:lnTo>
                  <a:pt x="34564" y="14401"/>
                </a:lnTo>
                <a:lnTo>
                  <a:pt x="35524" y="18242"/>
                </a:lnTo>
                <a:lnTo>
                  <a:pt x="37444" y="22082"/>
                </a:lnTo>
                <a:lnTo>
                  <a:pt x="37444" y="36484"/>
                </a:lnTo>
                <a:lnTo>
                  <a:pt x="36484" y="39349"/>
                </a:lnTo>
                <a:lnTo>
                  <a:pt x="34564" y="43205"/>
                </a:lnTo>
                <a:lnTo>
                  <a:pt x="33604" y="47045"/>
                </a:lnTo>
                <a:lnTo>
                  <a:pt x="31683" y="48950"/>
                </a:lnTo>
                <a:lnTo>
                  <a:pt x="29763" y="51831"/>
                </a:lnTo>
                <a:lnTo>
                  <a:pt x="27843" y="52791"/>
                </a:lnTo>
                <a:lnTo>
                  <a:pt x="25923" y="54726"/>
                </a:lnTo>
                <a:lnTo>
                  <a:pt x="24002" y="55671"/>
                </a:lnTo>
                <a:lnTo>
                  <a:pt x="21122" y="56631"/>
                </a:lnTo>
                <a:lnTo>
                  <a:pt x="13441" y="56631"/>
                </a:lnTo>
                <a:lnTo>
                  <a:pt x="8641" y="53751"/>
                </a:lnTo>
                <a:lnTo>
                  <a:pt x="9601" y="57591"/>
                </a:lnTo>
                <a:lnTo>
                  <a:pt x="18738" y="57589"/>
                </a:lnTo>
                <a:lnTo>
                  <a:pt x="31528" y="552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" name="object 231"/>
          <p:cNvSpPr/>
          <p:nvPr/>
        </p:nvSpPr>
        <p:spPr>
          <a:xfrm>
            <a:off x="5595914" y="6525935"/>
            <a:ext cx="45110" cy="56631"/>
          </a:xfrm>
          <a:custGeom>
            <a:avLst/>
            <a:gdLst/>
            <a:ahLst/>
            <a:cxnLst/>
            <a:rect l="l" t="t" r="r" b="b"/>
            <a:pathLst>
              <a:path w="45110" h="56631">
                <a:moveTo>
                  <a:pt x="17266" y="0"/>
                </a:moveTo>
                <a:lnTo>
                  <a:pt x="944" y="1920"/>
                </a:lnTo>
                <a:lnTo>
                  <a:pt x="944" y="2880"/>
                </a:lnTo>
                <a:lnTo>
                  <a:pt x="2880" y="2880"/>
                </a:lnTo>
                <a:lnTo>
                  <a:pt x="3840" y="3840"/>
                </a:lnTo>
                <a:lnTo>
                  <a:pt x="4785" y="3840"/>
                </a:lnTo>
                <a:lnTo>
                  <a:pt x="5745" y="4800"/>
                </a:lnTo>
                <a:lnTo>
                  <a:pt x="6720" y="5760"/>
                </a:lnTo>
                <a:lnTo>
                  <a:pt x="7665" y="6720"/>
                </a:lnTo>
                <a:lnTo>
                  <a:pt x="8625" y="7680"/>
                </a:lnTo>
                <a:lnTo>
                  <a:pt x="8625" y="9601"/>
                </a:lnTo>
                <a:lnTo>
                  <a:pt x="9585" y="11521"/>
                </a:lnTo>
                <a:lnTo>
                  <a:pt x="9585" y="46070"/>
                </a:lnTo>
                <a:lnTo>
                  <a:pt x="8625" y="48006"/>
                </a:lnTo>
                <a:lnTo>
                  <a:pt x="8625" y="50886"/>
                </a:lnTo>
                <a:lnTo>
                  <a:pt x="7665" y="51831"/>
                </a:lnTo>
                <a:lnTo>
                  <a:pt x="6720" y="53751"/>
                </a:lnTo>
                <a:lnTo>
                  <a:pt x="5745" y="53751"/>
                </a:lnTo>
                <a:lnTo>
                  <a:pt x="4785" y="54726"/>
                </a:lnTo>
                <a:lnTo>
                  <a:pt x="2880" y="54726"/>
                </a:lnTo>
                <a:lnTo>
                  <a:pt x="0" y="55671"/>
                </a:lnTo>
                <a:lnTo>
                  <a:pt x="0" y="56631"/>
                </a:lnTo>
                <a:lnTo>
                  <a:pt x="28788" y="56631"/>
                </a:lnTo>
                <a:lnTo>
                  <a:pt x="28788" y="55671"/>
                </a:lnTo>
                <a:lnTo>
                  <a:pt x="25908" y="54726"/>
                </a:lnTo>
                <a:lnTo>
                  <a:pt x="23027" y="53751"/>
                </a:lnTo>
                <a:lnTo>
                  <a:pt x="22067" y="52791"/>
                </a:lnTo>
                <a:lnTo>
                  <a:pt x="21107" y="51831"/>
                </a:lnTo>
                <a:lnTo>
                  <a:pt x="20147" y="50886"/>
                </a:lnTo>
                <a:lnTo>
                  <a:pt x="20147" y="48006"/>
                </a:lnTo>
                <a:lnTo>
                  <a:pt x="19187" y="46070"/>
                </a:lnTo>
                <a:lnTo>
                  <a:pt x="19187" y="18242"/>
                </a:lnTo>
                <a:lnTo>
                  <a:pt x="20147" y="13441"/>
                </a:lnTo>
                <a:lnTo>
                  <a:pt x="22067" y="9601"/>
                </a:lnTo>
                <a:lnTo>
                  <a:pt x="23987" y="4800"/>
                </a:lnTo>
                <a:lnTo>
                  <a:pt x="25908" y="2880"/>
                </a:lnTo>
                <a:lnTo>
                  <a:pt x="31668" y="2880"/>
                </a:lnTo>
                <a:lnTo>
                  <a:pt x="33588" y="3840"/>
                </a:lnTo>
                <a:lnTo>
                  <a:pt x="34549" y="5760"/>
                </a:lnTo>
                <a:lnTo>
                  <a:pt x="36469" y="8641"/>
                </a:lnTo>
                <a:lnTo>
                  <a:pt x="38389" y="9601"/>
                </a:lnTo>
                <a:lnTo>
                  <a:pt x="43190" y="9601"/>
                </a:lnTo>
                <a:lnTo>
                  <a:pt x="44150" y="8641"/>
                </a:lnTo>
                <a:lnTo>
                  <a:pt x="45110" y="7680"/>
                </a:lnTo>
                <a:lnTo>
                  <a:pt x="45110" y="3840"/>
                </a:lnTo>
                <a:lnTo>
                  <a:pt x="44150" y="2880"/>
                </a:lnTo>
                <a:lnTo>
                  <a:pt x="43190" y="1920"/>
                </a:lnTo>
                <a:lnTo>
                  <a:pt x="41269" y="0"/>
                </a:lnTo>
                <a:lnTo>
                  <a:pt x="31668" y="0"/>
                </a:lnTo>
                <a:lnTo>
                  <a:pt x="27828" y="960"/>
                </a:lnTo>
                <a:lnTo>
                  <a:pt x="23987" y="3840"/>
                </a:lnTo>
                <a:lnTo>
                  <a:pt x="22067" y="4800"/>
                </a:lnTo>
                <a:lnTo>
                  <a:pt x="20147" y="6720"/>
                </a:lnTo>
                <a:lnTo>
                  <a:pt x="18227" y="9601"/>
                </a:lnTo>
                <a:lnTo>
                  <a:pt x="18227" y="3840"/>
                </a:lnTo>
                <a:lnTo>
                  <a:pt x="1726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" name="object 232"/>
          <p:cNvSpPr/>
          <p:nvPr/>
        </p:nvSpPr>
        <p:spPr>
          <a:xfrm>
            <a:off x="5666948" y="6525935"/>
            <a:ext cx="9601" cy="960"/>
          </a:xfrm>
          <a:custGeom>
            <a:avLst/>
            <a:gdLst/>
            <a:ahLst/>
            <a:cxnLst/>
            <a:rect l="l" t="t" r="r" b="b"/>
            <a:pathLst>
              <a:path w="9601" h="960">
                <a:moveTo>
                  <a:pt x="6720" y="0"/>
                </a:moveTo>
                <a:lnTo>
                  <a:pt x="0" y="0"/>
                </a:lnTo>
                <a:lnTo>
                  <a:pt x="1920" y="960"/>
                </a:lnTo>
                <a:lnTo>
                  <a:pt x="7680" y="960"/>
                </a:lnTo>
                <a:lnTo>
                  <a:pt x="9601" y="0"/>
                </a:lnTo>
                <a:lnTo>
                  <a:pt x="67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" name="object 233"/>
          <p:cNvSpPr/>
          <p:nvPr/>
        </p:nvSpPr>
        <p:spPr>
          <a:xfrm>
            <a:off x="5644865" y="6525935"/>
            <a:ext cx="51846" cy="57591"/>
          </a:xfrm>
          <a:custGeom>
            <a:avLst/>
            <a:gdLst/>
            <a:ahLst/>
            <a:cxnLst/>
            <a:rect l="l" t="t" r="r" b="b"/>
            <a:pathLst>
              <a:path w="51846" h="57591">
                <a:moveTo>
                  <a:pt x="15361" y="55671"/>
                </a:moveTo>
                <a:lnTo>
                  <a:pt x="19202" y="56631"/>
                </a:lnTo>
                <a:lnTo>
                  <a:pt x="24002" y="57591"/>
                </a:lnTo>
                <a:lnTo>
                  <a:pt x="35524" y="57591"/>
                </a:lnTo>
                <a:lnTo>
                  <a:pt x="41285" y="56631"/>
                </a:lnTo>
                <a:lnTo>
                  <a:pt x="45125" y="53751"/>
                </a:lnTo>
                <a:lnTo>
                  <a:pt x="47990" y="51831"/>
                </a:lnTo>
                <a:lnTo>
                  <a:pt x="50871" y="47045"/>
                </a:lnTo>
                <a:lnTo>
                  <a:pt x="51846" y="42230"/>
                </a:lnTo>
                <a:lnTo>
                  <a:pt x="50871" y="42230"/>
                </a:lnTo>
                <a:lnTo>
                  <a:pt x="49911" y="45110"/>
                </a:lnTo>
                <a:lnTo>
                  <a:pt x="47990" y="48006"/>
                </a:lnTo>
                <a:lnTo>
                  <a:pt x="47030" y="48950"/>
                </a:lnTo>
                <a:lnTo>
                  <a:pt x="45125" y="50886"/>
                </a:lnTo>
                <a:lnTo>
                  <a:pt x="43190" y="51831"/>
                </a:lnTo>
                <a:lnTo>
                  <a:pt x="41285" y="52791"/>
                </a:lnTo>
                <a:lnTo>
                  <a:pt x="39349" y="53751"/>
                </a:lnTo>
                <a:lnTo>
                  <a:pt x="31683" y="53751"/>
                </a:lnTo>
                <a:lnTo>
                  <a:pt x="27843" y="52791"/>
                </a:lnTo>
                <a:lnTo>
                  <a:pt x="24963" y="51831"/>
                </a:lnTo>
                <a:lnTo>
                  <a:pt x="22082" y="49911"/>
                </a:lnTo>
                <a:lnTo>
                  <a:pt x="20162" y="48006"/>
                </a:lnTo>
                <a:lnTo>
                  <a:pt x="18242" y="46070"/>
                </a:lnTo>
                <a:lnTo>
                  <a:pt x="16322" y="43205"/>
                </a:lnTo>
                <a:lnTo>
                  <a:pt x="14401" y="40325"/>
                </a:lnTo>
                <a:lnTo>
                  <a:pt x="13441" y="36484"/>
                </a:lnTo>
                <a:lnTo>
                  <a:pt x="12481" y="32644"/>
                </a:lnTo>
                <a:lnTo>
                  <a:pt x="11521" y="29763"/>
                </a:lnTo>
                <a:lnTo>
                  <a:pt x="11521" y="21122"/>
                </a:lnTo>
                <a:lnTo>
                  <a:pt x="50871" y="21122"/>
                </a:lnTo>
                <a:lnTo>
                  <a:pt x="50871" y="15361"/>
                </a:lnTo>
                <a:lnTo>
                  <a:pt x="48966" y="10561"/>
                </a:lnTo>
                <a:lnTo>
                  <a:pt x="46070" y="6720"/>
                </a:lnTo>
                <a:lnTo>
                  <a:pt x="44150" y="4800"/>
                </a:lnTo>
                <a:lnTo>
                  <a:pt x="41285" y="2880"/>
                </a:lnTo>
                <a:lnTo>
                  <a:pt x="38404" y="1920"/>
                </a:lnTo>
                <a:lnTo>
                  <a:pt x="35524" y="0"/>
                </a:lnTo>
                <a:lnTo>
                  <a:pt x="31683" y="0"/>
                </a:lnTo>
                <a:lnTo>
                  <a:pt x="29763" y="960"/>
                </a:lnTo>
                <a:lnTo>
                  <a:pt x="31683" y="1920"/>
                </a:lnTo>
                <a:lnTo>
                  <a:pt x="33604" y="2880"/>
                </a:lnTo>
                <a:lnTo>
                  <a:pt x="35524" y="3840"/>
                </a:lnTo>
                <a:lnTo>
                  <a:pt x="37444" y="5760"/>
                </a:lnTo>
                <a:lnTo>
                  <a:pt x="38404" y="7680"/>
                </a:lnTo>
                <a:lnTo>
                  <a:pt x="39349" y="10561"/>
                </a:lnTo>
                <a:lnTo>
                  <a:pt x="40309" y="13441"/>
                </a:lnTo>
                <a:lnTo>
                  <a:pt x="41285" y="18242"/>
                </a:lnTo>
                <a:lnTo>
                  <a:pt x="12481" y="18242"/>
                </a:lnTo>
                <a:lnTo>
                  <a:pt x="12481" y="13441"/>
                </a:lnTo>
                <a:lnTo>
                  <a:pt x="14401" y="9601"/>
                </a:lnTo>
                <a:lnTo>
                  <a:pt x="17282" y="5760"/>
                </a:lnTo>
                <a:lnTo>
                  <a:pt x="20162" y="2880"/>
                </a:lnTo>
                <a:lnTo>
                  <a:pt x="24002" y="960"/>
                </a:lnTo>
                <a:lnTo>
                  <a:pt x="22082" y="0"/>
                </a:lnTo>
                <a:lnTo>
                  <a:pt x="16322" y="1920"/>
                </a:lnTo>
                <a:lnTo>
                  <a:pt x="10561" y="5760"/>
                </a:lnTo>
                <a:lnTo>
                  <a:pt x="3840" y="11521"/>
                </a:lnTo>
                <a:lnTo>
                  <a:pt x="0" y="19202"/>
                </a:lnTo>
                <a:lnTo>
                  <a:pt x="0" y="36484"/>
                </a:lnTo>
                <a:lnTo>
                  <a:pt x="1920" y="42230"/>
                </a:lnTo>
                <a:lnTo>
                  <a:pt x="5760" y="47045"/>
                </a:lnTo>
                <a:lnTo>
                  <a:pt x="8641" y="50886"/>
                </a:lnTo>
                <a:lnTo>
                  <a:pt x="11521" y="53751"/>
                </a:lnTo>
                <a:lnTo>
                  <a:pt x="15361" y="55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" name="object 234"/>
          <p:cNvSpPr/>
          <p:nvPr/>
        </p:nvSpPr>
        <p:spPr>
          <a:xfrm>
            <a:off x="5758144" y="6525935"/>
            <a:ext cx="45110" cy="57591"/>
          </a:xfrm>
          <a:custGeom>
            <a:avLst/>
            <a:gdLst/>
            <a:ahLst/>
            <a:cxnLst/>
            <a:rect l="l" t="t" r="r" b="b"/>
            <a:pathLst>
              <a:path w="45110" h="57591">
                <a:moveTo>
                  <a:pt x="24947" y="57591"/>
                </a:moveTo>
                <a:lnTo>
                  <a:pt x="30708" y="55671"/>
                </a:lnTo>
                <a:lnTo>
                  <a:pt x="35509" y="51831"/>
                </a:lnTo>
                <a:lnTo>
                  <a:pt x="38389" y="48950"/>
                </a:lnTo>
                <a:lnTo>
                  <a:pt x="41269" y="45110"/>
                </a:lnTo>
                <a:lnTo>
                  <a:pt x="43190" y="41285"/>
                </a:lnTo>
                <a:lnTo>
                  <a:pt x="45110" y="37444"/>
                </a:lnTo>
                <a:lnTo>
                  <a:pt x="45110" y="19202"/>
                </a:lnTo>
                <a:lnTo>
                  <a:pt x="43190" y="15361"/>
                </a:lnTo>
                <a:lnTo>
                  <a:pt x="41269" y="11521"/>
                </a:lnTo>
                <a:lnTo>
                  <a:pt x="39349" y="8641"/>
                </a:lnTo>
                <a:lnTo>
                  <a:pt x="36484" y="5760"/>
                </a:lnTo>
                <a:lnTo>
                  <a:pt x="31668" y="1920"/>
                </a:lnTo>
                <a:lnTo>
                  <a:pt x="25923" y="0"/>
                </a:lnTo>
                <a:lnTo>
                  <a:pt x="12481" y="0"/>
                </a:lnTo>
                <a:lnTo>
                  <a:pt x="9601" y="960"/>
                </a:lnTo>
                <a:lnTo>
                  <a:pt x="6720" y="1920"/>
                </a:lnTo>
                <a:lnTo>
                  <a:pt x="3840" y="3840"/>
                </a:lnTo>
                <a:lnTo>
                  <a:pt x="0" y="5760"/>
                </a:lnTo>
                <a:lnTo>
                  <a:pt x="960" y="16322"/>
                </a:lnTo>
                <a:lnTo>
                  <a:pt x="1920" y="12481"/>
                </a:lnTo>
                <a:lnTo>
                  <a:pt x="2880" y="10561"/>
                </a:lnTo>
                <a:lnTo>
                  <a:pt x="3840" y="7680"/>
                </a:lnTo>
                <a:lnTo>
                  <a:pt x="5760" y="5760"/>
                </a:lnTo>
                <a:lnTo>
                  <a:pt x="6720" y="4800"/>
                </a:lnTo>
                <a:lnTo>
                  <a:pt x="9601" y="2880"/>
                </a:lnTo>
                <a:lnTo>
                  <a:pt x="11521" y="1920"/>
                </a:lnTo>
                <a:lnTo>
                  <a:pt x="20162" y="1920"/>
                </a:lnTo>
                <a:lnTo>
                  <a:pt x="24947" y="3840"/>
                </a:lnTo>
                <a:lnTo>
                  <a:pt x="27828" y="8641"/>
                </a:lnTo>
                <a:lnTo>
                  <a:pt x="29763" y="10561"/>
                </a:lnTo>
                <a:lnTo>
                  <a:pt x="31668" y="14401"/>
                </a:lnTo>
                <a:lnTo>
                  <a:pt x="32628" y="17282"/>
                </a:lnTo>
                <a:lnTo>
                  <a:pt x="33604" y="21122"/>
                </a:lnTo>
                <a:lnTo>
                  <a:pt x="34549" y="24963"/>
                </a:lnTo>
                <a:lnTo>
                  <a:pt x="34549" y="32644"/>
                </a:lnTo>
                <a:lnTo>
                  <a:pt x="33604" y="36484"/>
                </a:lnTo>
                <a:lnTo>
                  <a:pt x="32628" y="40325"/>
                </a:lnTo>
                <a:lnTo>
                  <a:pt x="30708" y="43205"/>
                </a:lnTo>
                <a:lnTo>
                  <a:pt x="29763" y="47045"/>
                </a:lnTo>
                <a:lnTo>
                  <a:pt x="27828" y="48950"/>
                </a:lnTo>
                <a:lnTo>
                  <a:pt x="23987" y="53751"/>
                </a:lnTo>
                <a:lnTo>
                  <a:pt x="20162" y="55671"/>
                </a:lnTo>
                <a:lnTo>
                  <a:pt x="11521" y="55671"/>
                </a:lnTo>
                <a:lnTo>
                  <a:pt x="8641" y="54726"/>
                </a:lnTo>
                <a:lnTo>
                  <a:pt x="6720" y="53751"/>
                </a:lnTo>
                <a:lnTo>
                  <a:pt x="5760" y="51831"/>
                </a:lnTo>
                <a:lnTo>
                  <a:pt x="3840" y="50886"/>
                </a:lnTo>
                <a:lnTo>
                  <a:pt x="6720" y="55671"/>
                </a:lnTo>
                <a:lnTo>
                  <a:pt x="8641" y="56631"/>
                </a:lnTo>
                <a:lnTo>
                  <a:pt x="11521" y="57591"/>
                </a:lnTo>
                <a:lnTo>
                  <a:pt x="24947" y="575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" name="object 235"/>
          <p:cNvSpPr/>
          <p:nvPr/>
        </p:nvSpPr>
        <p:spPr>
          <a:xfrm>
            <a:off x="5738942" y="6524975"/>
            <a:ext cx="29763" cy="82555"/>
          </a:xfrm>
          <a:custGeom>
            <a:avLst/>
            <a:gdLst/>
            <a:ahLst/>
            <a:cxnLst/>
            <a:rect l="l" t="t" r="r" b="b"/>
            <a:pathLst>
              <a:path w="29763" h="82555">
                <a:moveTo>
                  <a:pt x="20162" y="17282"/>
                </a:moveTo>
                <a:lnTo>
                  <a:pt x="19202" y="6720"/>
                </a:lnTo>
                <a:lnTo>
                  <a:pt x="19202" y="0"/>
                </a:lnTo>
                <a:lnTo>
                  <a:pt x="0" y="1920"/>
                </a:lnTo>
                <a:lnTo>
                  <a:pt x="0" y="3840"/>
                </a:lnTo>
                <a:lnTo>
                  <a:pt x="3840" y="3840"/>
                </a:lnTo>
                <a:lnTo>
                  <a:pt x="5760" y="4800"/>
                </a:lnTo>
                <a:lnTo>
                  <a:pt x="7680" y="7680"/>
                </a:lnTo>
                <a:lnTo>
                  <a:pt x="8641" y="9601"/>
                </a:lnTo>
                <a:lnTo>
                  <a:pt x="9601" y="12481"/>
                </a:lnTo>
                <a:lnTo>
                  <a:pt x="9601" y="74874"/>
                </a:lnTo>
                <a:lnTo>
                  <a:pt x="8641" y="75834"/>
                </a:lnTo>
                <a:lnTo>
                  <a:pt x="8641" y="76794"/>
                </a:lnTo>
                <a:lnTo>
                  <a:pt x="7680" y="78714"/>
                </a:lnTo>
                <a:lnTo>
                  <a:pt x="6720" y="79674"/>
                </a:lnTo>
                <a:lnTo>
                  <a:pt x="5760" y="79674"/>
                </a:lnTo>
                <a:lnTo>
                  <a:pt x="4800" y="80634"/>
                </a:lnTo>
                <a:lnTo>
                  <a:pt x="2880" y="81594"/>
                </a:lnTo>
                <a:lnTo>
                  <a:pt x="0" y="81594"/>
                </a:lnTo>
                <a:lnTo>
                  <a:pt x="0" y="82555"/>
                </a:lnTo>
                <a:lnTo>
                  <a:pt x="29763" y="82555"/>
                </a:lnTo>
                <a:lnTo>
                  <a:pt x="29763" y="81594"/>
                </a:lnTo>
                <a:lnTo>
                  <a:pt x="25923" y="80634"/>
                </a:lnTo>
                <a:lnTo>
                  <a:pt x="24002" y="79674"/>
                </a:lnTo>
                <a:lnTo>
                  <a:pt x="22082" y="78714"/>
                </a:lnTo>
                <a:lnTo>
                  <a:pt x="21122" y="77754"/>
                </a:lnTo>
                <a:lnTo>
                  <a:pt x="21122" y="76794"/>
                </a:lnTo>
                <a:lnTo>
                  <a:pt x="20162" y="75834"/>
                </a:lnTo>
                <a:lnTo>
                  <a:pt x="20162" y="51846"/>
                </a:lnTo>
                <a:lnTo>
                  <a:pt x="23042" y="54711"/>
                </a:lnTo>
                <a:lnTo>
                  <a:pt x="25923" y="56631"/>
                </a:lnTo>
                <a:lnTo>
                  <a:pt x="23042" y="51846"/>
                </a:lnTo>
                <a:lnTo>
                  <a:pt x="22082" y="49911"/>
                </a:lnTo>
                <a:lnTo>
                  <a:pt x="21122" y="47030"/>
                </a:lnTo>
                <a:lnTo>
                  <a:pt x="20162" y="44165"/>
                </a:lnTo>
                <a:lnTo>
                  <a:pt x="20162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" name="object 236"/>
          <p:cNvSpPr/>
          <p:nvPr/>
        </p:nvSpPr>
        <p:spPr>
          <a:xfrm>
            <a:off x="5809975" y="6525935"/>
            <a:ext cx="45125" cy="56631"/>
          </a:xfrm>
          <a:custGeom>
            <a:avLst/>
            <a:gdLst/>
            <a:ahLst/>
            <a:cxnLst/>
            <a:rect l="l" t="t" r="r" b="b"/>
            <a:pathLst>
              <a:path w="45125" h="56631">
                <a:moveTo>
                  <a:pt x="36484" y="0"/>
                </a:moveTo>
                <a:lnTo>
                  <a:pt x="31683" y="0"/>
                </a:lnTo>
                <a:lnTo>
                  <a:pt x="27843" y="960"/>
                </a:lnTo>
                <a:lnTo>
                  <a:pt x="24002" y="3840"/>
                </a:lnTo>
                <a:lnTo>
                  <a:pt x="22082" y="4800"/>
                </a:lnTo>
                <a:lnTo>
                  <a:pt x="20162" y="6720"/>
                </a:lnTo>
                <a:lnTo>
                  <a:pt x="18242" y="9601"/>
                </a:lnTo>
                <a:lnTo>
                  <a:pt x="18242" y="3840"/>
                </a:lnTo>
                <a:lnTo>
                  <a:pt x="17282" y="0"/>
                </a:lnTo>
                <a:lnTo>
                  <a:pt x="0" y="1920"/>
                </a:lnTo>
                <a:lnTo>
                  <a:pt x="0" y="2880"/>
                </a:lnTo>
                <a:lnTo>
                  <a:pt x="1920" y="2880"/>
                </a:lnTo>
                <a:lnTo>
                  <a:pt x="3840" y="3840"/>
                </a:lnTo>
                <a:lnTo>
                  <a:pt x="4800" y="3840"/>
                </a:lnTo>
                <a:lnTo>
                  <a:pt x="5760" y="4800"/>
                </a:lnTo>
                <a:lnTo>
                  <a:pt x="6720" y="5760"/>
                </a:lnTo>
                <a:lnTo>
                  <a:pt x="7680" y="6720"/>
                </a:lnTo>
                <a:lnTo>
                  <a:pt x="8641" y="7680"/>
                </a:lnTo>
                <a:lnTo>
                  <a:pt x="8641" y="11521"/>
                </a:lnTo>
                <a:lnTo>
                  <a:pt x="9601" y="13441"/>
                </a:lnTo>
                <a:lnTo>
                  <a:pt x="9601" y="44165"/>
                </a:lnTo>
                <a:lnTo>
                  <a:pt x="8641" y="46070"/>
                </a:lnTo>
                <a:lnTo>
                  <a:pt x="8641" y="49911"/>
                </a:lnTo>
                <a:lnTo>
                  <a:pt x="7680" y="50886"/>
                </a:lnTo>
                <a:lnTo>
                  <a:pt x="7680" y="51831"/>
                </a:lnTo>
                <a:lnTo>
                  <a:pt x="6720" y="53751"/>
                </a:lnTo>
                <a:lnTo>
                  <a:pt x="4800" y="53751"/>
                </a:lnTo>
                <a:lnTo>
                  <a:pt x="3840" y="54726"/>
                </a:lnTo>
                <a:lnTo>
                  <a:pt x="1920" y="54726"/>
                </a:lnTo>
                <a:lnTo>
                  <a:pt x="0" y="55671"/>
                </a:lnTo>
                <a:lnTo>
                  <a:pt x="0" y="56631"/>
                </a:lnTo>
                <a:lnTo>
                  <a:pt x="28803" y="56631"/>
                </a:lnTo>
                <a:lnTo>
                  <a:pt x="28803" y="55671"/>
                </a:lnTo>
                <a:lnTo>
                  <a:pt x="24963" y="54726"/>
                </a:lnTo>
                <a:lnTo>
                  <a:pt x="23042" y="53751"/>
                </a:lnTo>
                <a:lnTo>
                  <a:pt x="22082" y="52791"/>
                </a:lnTo>
                <a:lnTo>
                  <a:pt x="21122" y="51831"/>
                </a:lnTo>
                <a:lnTo>
                  <a:pt x="20162" y="50886"/>
                </a:lnTo>
                <a:lnTo>
                  <a:pt x="20162" y="48950"/>
                </a:lnTo>
                <a:lnTo>
                  <a:pt x="19202" y="48006"/>
                </a:lnTo>
                <a:lnTo>
                  <a:pt x="19202" y="18242"/>
                </a:lnTo>
                <a:lnTo>
                  <a:pt x="20162" y="13441"/>
                </a:lnTo>
                <a:lnTo>
                  <a:pt x="22082" y="9601"/>
                </a:lnTo>
                <a:lnTo>
                  <a:pt x="23042" y="4800"/>
                </a:lnTo>
                <a:lnTo>
                  <a:pt x="25923" y="2880"/>
                </a:lnTo>
                <a:lnTo>
                  <a:pt x="30723" y="2880"/>
                </a:lnTo>
                <a:lnTo>
                  <a:pt x="32644" y="3840"/>
                </a:lnTo>
                <a:lnTo>
                  <a:pt x="34564" y="5760"/>
                </a:lnTo>
                <a:lnTo>
                  <a:pt x="36484" y="8641"/>
                </a:lnTo>
                <a:lnTo>
                  <a:pt x="37444" y="9601"/>
                </a:lnTo>
                <a:lnTo>
                  <a:pt x="43205" y="9601"/>
                </a:lnTo>
                <a:lnTo>
                  <a:pt x="43205" y="8641"/>
                </a:lnTo>
                <a:lnTo>
                  <a:pt x="44165" y="7680"/>
                </a:lnTo>
                <a:lnTo>
                  <a:pt x="45125" y="6720"/>
                </a:lnTo>
                <a:lnTo>
                  <a:pt x="45125" y="3840"/>
                </a:lnTo>
                <a:lnTo>
                  <a:pt x="44165" y="2880"/>
                </a:lnTo>
                <a:lnTo>
                  <a:pt x="43205" y="1920"/>
                </a:lnTo>
                <a:lnTo>
                  <a:pt x="41285" y="0"/>
                </a:lnTo>
                <a:lnTo>
                  <a:pt x="3648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" name="object 237"/>
          <p:cNvSpPr/>
          <p:nvPr/>
        </p:nvSpPr>
        <p:spPr>
          <a:xfrm>
            <a:off x="5858941" y="6525935"/>
            <a:ext cx="61432" cy="57591"/>
          </a:xfrm>
          <a:custGeom>
            <a:avLst/>
            <a:gdLst/>
            <a:ahLst/>
            <a:cxnLst/>
            <a:rect l="l" t="t" r="r" b="b"/>
            <a:pathLst>
              <a:path w="61432" h="57591">
                <a:moveTo>
                  <a:pt x="960" y="35509"/>
                </a:moveTo>
                <a:lnTo>
                  <a:pt x="1920" y="39349"/>
                </a:lnTo>
                <a:lnTo>
                  <a:pt x="2880" y="42230"/>
                </a:lnTo>
                <a:lnTo>
                  <a:pt x="4800" y="45110"/>
                </a:lnTo>
                <a:lnTo>
                  <a:pt x="7680" y="48006"/>
                </a:lnTo>
                <a:lnTo>
                  <a:pt x="13441" y="54726"/>
                </a:lnTo>
                <a:lnTo>
                  <a:pt x="21107" y="57591"/>
                </a:lnTo>
                <a:lnTo>
                  <a:pt x="31203" y="57589"/>
                </a:lnTo>
                <a:lnTo>
                  <a:pt x="33588" y="56631"/>
                </a:lnTo>
                <a:lnTo>
                  <a:pt x="25908" y="56631"/>
                </a:lnTo>
                <a:lnTo>
                  <a:pt x="21107" y="53751"/>
                </a:lnTo>
                <a:lnTo>
                  <a:pt x="17282" y="48006"/>
                </a:lnTo>
                <a:lnTo>
                  <a:pt x="13441" y="42230"/>
                </a:lnTo>
                <a:lnTo>
                  <a:pt x="11521" y="35509"/>
                </a:lnTo>
                <a:lnTo>
                  <a:pt x="11521" y="20162"/>
                </a:lnTo>
                <a:lnTo>
                  <a:pt x="13441" y="14401"/>
                </a:lnTo>
                <a:lnTo>
                  <a:pt x="17282" y="8641"/>
                </a:lnTo>
                <a:lnTo>
                  <a:pt x="21107" y="3840"/>
                </a:lnTo>
                <a:lnTo>
                  <a:pt x="24947" y="960"/>
                </a:lnTo>
                <a:lnTo>
                  <a:pt x="35509" y="960"/>
                </a:lnTo>
                <a:lnTo>
                  <a:pt x="40309" y="3840"/>
                </a:lnTo>
                <a:lnTo>
                  <a:pt x="43190" y="8641"/>
                </a:lnTo>
                <a:lnTo>
                  <a:pt x="45110" y="11521"/>
                </a:lnTo>
                <a:lnTo>
                  <a:pt x="47030" y="14401"/>
                </a:lnTo>
                <a:lnTo>
                  <a:pt x="47990" y="18242"/>
                </a:lnTo>
                <a:lnTo>
                  <a:pt x="48950" y="22082"/>
                </a:lnTo>
                <a:lnTo>
                  <a:pt x="49911" y="24963"/>
                </a:lnTo>
                <a:lnTo>
                  <a:pt x="49911" y="32644"/>
                </a:lnTo>
                <a:lnTo>
                  <a:pt x="48950" y="36484"/>
                </a:lnTo>
                <a:lnTo>
                  <a:pt x="47990" y="39349"/>
                </a:lnTo>
                <a:lnTo>
                  <a:pt x="47030" y="43205"/>
                </a:lnTo>
                <a:lnTo>
                  <a:pt x="46070" y="47045"/>
                </a:lnTo>
                <a:lnTo>
                  <a:pt x="44150" y="48950"/>
                </a:lnTo>
                <a:lnTo>
                  <a:pt x="43990" y="55240"/>
                </a:lnTo>
                <a:lnTo>
                  <a:pt x="54711" y="48006"/>
                </a:lnTo>
                <a:lnTo>
                  <a:pt x="59512" y="42230"/>
                </a:lnTo>
                <a:lnTo>
                  <a:pt x="61432" y="35509"/>
                </a:lnTo>
                <a:lnTo>
                  <a:pt x="61432" y="22082"/>
                </a:lnTo>
                <a:lnTo>
                  <a:pt x="59512" y="15361"/>
                </a:lnTo>
                <a:lnTo>
                  <a:pt x="53751" y="9601"/>
                </a:lnTo>
                <a:lnTo>
                  <a:pt x="47030" y="2880"/>
                </a:lnTo>
                <a:lnTo>
                  <a:pt x="39349" y="0"/>
                </a:lnTo>
                <a:lnTo>
                  <a:pt x="22067" y="0"/>
                </a:lnTo>
                <a:lnTo>
                  <a:pt x="14386" y="2880"/>
                </a:lnTo>
                <a:lnTo>
                  <a:pt x="7680" y="9601"/>
                </a:lnTo>
                <a:lnTo>
                  <a:pt x="2880" y="15361"/>
                </a:lnTo>
                <a:lnTo>
                  <a:pt x="0" y="22082"/>
                </a:lnTo>
                <a:lnTo>
                  <a:pt x="0" y="32644"/>
                </a:lnTo>
                <a:lnTo>
                  <a:pt x="960" y="355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" name="object 238"/>
          <p:cNvSpPr/>
          <p:nvPr/>
        </p:nvSpPr>
        <p:spPr>
          <a:xfrm>
            <a:off x="5890145" y="6574886"/>
            <a:ext cx="12946" cy="8638"/>
          </a:xfrm>
          <a:custGeom>
            <a:avLst/>
            <a:gdLst/>
            <a:ahLst/>
            <a:cxnLst/>
            <a:rect l="l" t="t" r="r" b="b"/>
            <a:pathLst>
              <a:path w="12946" h="8638">
                <a:moveTo>
                  <a:pt x="12787" y="6289"/>
                </a:moveTo>
                <a:lnTo>
                  <a:pt x="12946" y="0"/>
                </a:lnTo>
                <a:lnTo>
                  <a:pt x="11026" y="2880"/>
                </a:lnTo>
                <a:lnTo>
                  <a:pt x="9106" y="3840"/>
                </a:lnTo>
                <a:lnTo>
                  <a:pt x="7186" y="5775"/>
                </a:lnTo>
                <a:lnTo>
                  <a:pt x="4305" y="6720"/>
                </a:lnTo>
                <a:lnTo>
                  <a:pt x="2385" y="7680"/>
                </a:lnTo>
                <a:lnTo>
                  <a:pt x="0" y="8638"/>
                </a:lnTo>
                <a:lnTo>
                  <a:pt x="12787" y="62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" name="object 239"/>
          <p:cNvSpPr/>
          <p:nvPr/>
        </p:nvSpPr>
        <p:spPr>
          <a:xfrm>
            <a:off x="5929015" y="6525935"/>
            <a:ext cx="48950" cy="57591"/>
          </a:xfrm>
          <a:custGeom>
            <a:avLst/>
            <a:gdLst/>
            <a:ahLst/>
            <a:cxnLst/>
            <a:rect l="l" t="t" r="r" b="b"/>
            <a:pathLst>
              <a:path w="48950" h="57591">
                <a:moveTo>
                  <a:pt x="46070" y="14401"/>
                </a:moveTo>
                <a:lnTo>
                  <a:pt x="47045" y="13441"/>
                </a:lnTo>
                <a:lnTo>
                  <a:pt x="48005" y="12481"/>
                </a:lnTo>
                <a:lnTo>
                  <a:pt x="48950" y="11521"/>
                </a:lnTo>
                <a:lnTo>
                  <a:pt x="48950" y="7680"/>
                </a:lnTo>
                <a:lnTo>
                  <a:pt x="47045" y="5760"/>
                </a:lnTo>
                <a:lnTo>
                  <a:pt x="45125" y="3840"/>
                </a:lnTo>
                <a:lnTo>
                  <a:pt x="41285" y="960"/>
                </a:lnTo>
                <a:lnTo>
                  <a:pt x="36484" y="0"/>
                </a:lnTo>
                <a:lnTo>
                  <a:pt x="25923" y="0"/>
                </a:lnTo>
                <a:lnTo>
                  <a:pt x="21122" y="960"/>
                </a:lnTo>
                <a:lnTo>
                  <a:pt x="17282" y="1920"/>
                </a:lnTo>
                <a:lnTo>
                  <a:pt x="13441" y="3840"/>
                </a:lnTo>
                <a:lnTo>
                  <a:pt x="10561" y="5760"/>
                </a:lnTo>
                <a:lnTo>
                  <a:pt x="7680" y="9601"/>
                </a:lnTo>
                <a:lnTo>
                  <a:pt x="4800" y="11521"/>
                </a:lnTo>
                <a:lnTo>
                  <a:pt x="2880" y="15361"/>
                </a:lnTo>
                <a:lnTo>
                  <a:pt x="1920" y="19202"/>
                </a:lnTo>
                <a:lnTo>
                  <a:pt x="960" y="23042"/>
                </a:lnTo>
                <a:lnTo>
                  <a:pt x="0" y="26883"/>
                </a:lnTo>
                <a:lnTo>
                  <a:pt x="0" y="38389"/>
                </a:lnTo>
                <a:lnTo>
                  <a:pt x="2880" y="45110"/>
                </a:lnTo>
                <a:lnTo>
                  <a:pt x="7680" y="49911"/>
                </a:lnTo>
                <a:lnTo>
                  <a:pt x="12481" y="55671"/>
                </a:lnTo>
                <a:lnTo>
                  <a:pt x="19202" y="57591"/>
                </a:lnTo>
                <a:lnTo>
                  <a:pt x="33604" y="57591"/>
                </a:lnTo>
                <a:lnTo>
                  <a:pt x="38404" y="56631"/>
                </a:lnTo>
                <a:lnTo>
                  <a:pt x="41285" y="54726"/>
                </a:lnTo>
                <a:lnTo>
                  <a:pt x="44165" y="52791"/>
                </a:lnTo>
                <a:lnTo>
                  <a:pt x="47045" y="48950"/>
                </a:lnTo>
                <a:lnTo>
                  <a:pt x="48005" y="45110"/>
                </a:lnTo>
                <a:lnTo>
                  <a:pt x="47045" y="44165"/>
                </a:lnTo>
                <a:lnTo>
                  <a:pt x="46070" y="47045"/>
                </a:lnTo>
                <a:lnTo>
                  <a:pt x="44165" y="49911"/>
                </a:lnTo>
                <a:lnTo>
                  <a:pt x="43205" y="50886"/>
                </a:lnTo>
                <a:lnTo>
                  <a:pt x="40325" y="53751"/>
                </a:lnTo>
                <a:lnTo>
                  <a:pt x="36484" y="54726"/>
                </a:lnTo>
                <a:lnTo>
                  <a:pt x="27843" y="54726"/>
                </a:lnTo>
                <a:lnTo>
                  <a:pt x="23042" y="52791"/>
                </a:lnTo>
                <a:lnTo>
                  <a:pt x="19202" y="48950"/>
                </a:lnTo>
                <a:lnTo>
                  <a:pt x="16322" y="47045"/>
                </a:lnTo>
                <a:lnTo>
                  <a:pt x="14401" y="43205"/>
                </a:lnTo>
                <a:lnTo>
                  <a:pt x="13441" y="40325"/>
                </a:lnTo>
                <a:lnTo>
                  <a:pt x="12481" y="36484"/>
                </a:lnTo>
                <a:lnTo>
                  <a:pt x="11521" y="32644"/>
                </a:lnTo>
                <a:lnTo>
                  <a:pt x="11521" y="24002"/>
                </a:lnTo>
                <a:lnTo>
                  <a:pt x="12481" y="20162"/>
                </a:lnTo>
                <a:lnTo>
                  <a:pt x="13441" y="15361"/>
                </a:lnTo>
                <a:lnTo>
                  <a:pt x="14401" y="12481"/>
                </a:lnTo>
                <a:lnTo>
                  <a:pt x="15361" y="9601"/>
                </a:lnTo>
                <a:lnTo>
                  <a:pt x="17282" y="7680"/>
                </a:lnTo>
                <a:lnTo>
                  <a:pt x="18242" y="5760"/>
                </a:lnTo>
                <a:lnTo>
                  <a:pt x="20162" y="4800"/>
                </a:lnTo>
                <a:lnTo>
                  <a:pt x="22082" y="2880"/>
                </a:lnTo>
                <a:lnTo>
                  <a:pt x="24002" y="1920"/>
                </a:lnTo>
                <a:lnTo>
                  <a:pt x="26883" y="960"/>
                </a:lnTo>
                <a:lnTo>
                  <a:pt x="31683" y="960"/>
                </a:lnTo>
                <a:lnTo>
                  <a:pt x="32644" y="1920"/>
                </a:lnTo>
                <a:lnTo>
                  <a:pt x="34564" y="2880"/>
                </a:lnTo>
                <a:lnTo>
                  <a:pt x="35524" y="2880"/>
                </a:lnTo>
                <a:lnTo>
                  <a:pt x="35524" y="4800"/>
                </a:lnTo>
                <a:lnTo>
                  <a:pt x="36484" y="4800"/>
                </a:lnTo>
                <a:lnTo>
                  <a:pt x="36484" y="6720"/>
                </a:lnTo>
                <a:lnTo>
                  <a:pt x="37444" y="8641"/>
                </a:lnTo>
                <a:lnTo>
                  <a:pt x="38404" y="12481"/>
                </a:lnTo>
                <a:lnTo>
                  <a:pt x="41285" y="14401"/>
                </a:lnTo>
                <a:lnTo>
                  <a:pt x="4607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" name="object 240"/>
          <p:cNvSpPr/>
          <p:nvPr/>
        </p:nvSpPr>
        <p:spPr>
          <a:xfrm>
            <a:off x="5985647" y="6525935"/>
            <a:ext cx="51846" cy="57591"/>
          </a:xfrm>
          <a:custGeom>
            <a:avLst/>
            <a:gdLst/>
            <a:ahLst/>
            <a:cxnLst/>
            <a:rect l="l" t="t" r="r" b="b"/>
            <a:pathLst>
              <a:path w="51846" h="57591">
                <a:moveTo>
                  <a:pt x="11521" y="32644"/>
                </a:moveTo>
                <a:lnTo>
                  <a:pt x="10561" y="29763"/>
                </a:lnTo>
                <a:lnTo>
                  <a:pt x="10561" y="24963"/>
                </a:lnTo>
                <a:lnTo>
                  <a:pt x="11521" y="23042"/>
                </a:lnTo>
                <a:lnTo>
                  <a:pt x="11521" y="21122"/>
                </a:lnTo>
                <a:lnTo>
                  <a:pt x="49926" y="21122"/>
                </a:lnTo>
                <a:lnTo>
                  <a:pt x="49926" y="15361"/>
                </a:lnTo>
                <a:lnTo>
                  <a:pt x="48006" y="10561"/>
                </a:lnTo>
                <a:lnTo>
                  <a:pt x="45125" y="6720"/>
                </a:lnTo>
                <a:lnTo>
                  <a:pt x="43205" y="4800"/>
                </a:lnTo>
                <a:lnTo>
                  <a:pt x="40325" y="2880"/>
                </a:lnTo>
                <a:lnTo>
                  <a:pt x="37444" y="1920"/>
                </a:lnTo>
                <a:lnTo>
                  <a:pt x="34564" y="0"/>
                </a:lnTo>
                <a:lnTo>
                  <a:pt x="21122" y="0"/>
                </a:lnTo>
                <a:lnTo>
                  <a:pt x="15361" y="1920"/>
                </a:lnTo>
                <a:lnTo>
                  <a:pt x="16322" y="5760"/>
                </a:lnTo>
                <a:lnTo>
                  <a:pt x="19202" y="2880"/>
                </a:lnTo>
                <a:lnTo>
                  <a:pt x="23042" y="960"/>
                </a:lnTo>
                <a:lnTo>
                  <a:pt x="28803" y="960"/>
                </a:lnTo>
                <a:lnTo>
                  <a:pt x="30723" y="1920"/>
                </a:lnTo>
                <a:lnTo>
                  <a:pt x="32644" y="2880"/>
                </a:lnTo>
                <a:lnTo>
                  <a:pt x="34564" y="3840"/>
                </a:lnTo>
                <a:lnTo>
                  <a:pt x="36484" y="5760"/>
                </a:lnTo>
                <a:lnTo>
                  <a:pt x="37444" y="7680"/>
                </a:lnTo>
                <a:lnTo>
                  <a:pt x="39364" y="10561"/>
                </a:lnTo>
                <a:lnTo>
                  <a:pt x="40325" y="13441"/>
                </a:lnTo>
                <a:lnTo>
                  <a:pt x="40325" y="18242"/>
                </a:lnTo>
                <a:lnTo>
                  <a:pt x="11521" y="18242"/>
                </a:lnTo>
                <a:lnTo>
                  <a:pt x="10561" y="5760"/>
                </a:lnTo>
                <a:lnTo>
                  <a:pt x="2880" y="11521"/>
                </a:lnTo>
                <a:lnTo>
                  <a:pt x="0" y="19202"/>
                </a:lnTo>
                <a:lnTo>
                  <a:pt x="0" y="36484"/>
                </a:lnTo>
                <a:lnTo>
                  <a:pt x="1935" y="42230"/>
                </a:lnTo>
                <a:lnTo>
                  <a:pt x="4800" y="47045"/>
                </a:lnTo>
                <a:lnTo>
                  <a:pt x="7680" y="50886"/>
                </a:lnTo>
                <a:lnTo>
                  <a:pt x="11521" y="53751"/>
                </a:lnTo>
                <a:lnTo>
                  <a:pt x="15361" y="55671"/>
                </a:lnTo>
                <a:lnTo>
                  <a:pt x="19202" y="56631"/>
                </a:lnTo>
                <a:lnTo>
                  <a:pt x="24003" y="57591"/>
                </a:lnTo>
                <a:lnTo>
                  <a:pt x="35524" y="57591"/>
                </a:lnTo>
                <a:lnTo>
                  <a:pt x="40325" y="56631"/>
                </a:lnTo>
                <a:lnTo>
                  <a:pt x="44165" y="53751"/>
                </a:lnTo>
                <a:lnTo>
                  <a:pt x="48006" y="51831"/>
                </a:lnTo>
                <a:lnTo>
                  <a:pt x="49926" y="47045"/>
                </a:lnTo>
                <a:lnTo>
                  <a:pt x="51846" y="42230"/>
                </a:lnTo>
                <a:lnTo>
                  <a:pt x="49926" y="42230"/>
                </a:lnTo>
                <a:lnTo>
                  <a:pt x="48966" y="45110"/>
                </a:lnTo>
                <a:lnTo>
                  <a:pt x="48006" y="48006"/>
                </a:lnTo>
                <a:lnTo>
                  <a:pt x="46085" y="48950"/>
                </a:lnTo>
                <a:lnTo>
                  <a:pt x="44165" y="50886"/>
                </a:lnTo>
                <a:lnTo>
                  <a:pt x="43205" y="51831"/>
                </a:lnTo>
                <a:lnTo>
                  <a:pt x="40325" y="52791"/>
                </a:lnTo>
                <a:lnTo>
                  <a:pt x="38404" y="53751"/>
                </a:lnTo>
                <a:lnTo>
                  <a:pt x="30723" y="53751"/>
                </a:lnTo>
                <a:lnTo>
                  <a:pt x="27843" y="52791"/>
                </a:lnTo>
                <a:lnTo>
                  <a:pt x="24963" y="51831"/>
                </a:lnTo>
                <a:lnTo>
                  <a:pt x="22082" y="49911"/>
                </a:lnTo>
                <a:lnTo>
                  <a:pt x="19202" y="48006"/>
                </a:lnTo>
                <a:lnTo>
                  <a:pt x="17282" y="46070"/>
                </a:lnTo>
                <a:lnTo>
                  <a:pt x="15361" y="43205"/>
                </a:lnTo>
                <a:lnTo>
                  <a:pt x="13441" y="40325"/>
                </a:lnTo>
                <a:lnTo>
                  <a:pt x="12496" y="36484"/>
                </a:lnTo>
                <a:lnTo>
                  <a:pt x="11521" y="32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" name="object 241"/>
          <p:cNvSpPr/>
          <p:nvPr/>
        </p:nvSpPr>
        <p:spPr>
          <a:xfrm>
            <a:off x="5996208" y="6527855"/>
            <a:ext cx="5760" cy="16322"/>
          </a:xfrm>
          <a:custGeom>
            <a:avLst/>
            <a:gdLst/>
            <a:ahLst/>
            <a:cxnLst/>
            <a:rect l="l" t="t" r="r" b="b"/>
            <a:pathLst>
              <a:path w="5760" h="16322">
                <a:moveTo>
                  <a:pt x="960" y="16322"/>
                </a:moveTo>
                <a:lnTo>
                  <a:pt x="1935" y="11521"/>
                </a:lnTo>
                <a:lnTo>
                  <a:pt x="2880" y="7680"/>
                </a:lnTo>
                <a:lnTo>
                  <a:pt x="5760" y="3840"/>
                </a:lnTo>
                <a:lnTo>
                  <a:pt x="4800" y="0"/>
                </a:lnTo>
                <a:lnTo>
                  <a:pt x="0" y="3840"/>
                </a:lnTo>
                <a:lnTo>
                  <a:pt x="96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" name="object 242"/>
          <p:cNvSpPr/>
          <p:nvPr/>
        </p:nvSpPr>
        <p:spPr>
          <a:xfrm>
            <a:off x="6048054" y="6525935"/>
            <a:ext cx="36469" cy="57591"/>
          </a:xfrm>
          <a:custGeom>
            <a:avLst/>
            <a:gdLst/>
            <a:ahLst/>
            <a:cxnLst/>
            <a:rect l="l" t="t" r="r" b="b"/>
            <a:pathLst>
              <a:path w="36469" h="57591">
                <a:moveTo>
                  <a:pt x="6720" y="26883"/>
                </a:moveTo>
                <a:lnTo>
                  <a:pt x="10561" y="28803"/>
                </a:lnTo>
                <a:lnTo>
                  <a:pt x="16322" y="31668"/>
                </a:lnTo>
                <a:lnTo>
                  <a:pt x="19202" y="33604"/>
                </a:lnTo>
                <a:lnTo>
                  <a:pt x="21107" y="34564"/>
                </a:lnTo>
                <a:lnTo>
                  <a:pt x="23042" y="35509"/>
                </a:lnTo>
                <a:lnTo>
                  <a:pt x="24003" y="36484"/>
                </a:lnTo>
                <a:lnTo>
                  <a:pt x="24947" y="37444"/>
                </a:lnTo>
                <a:lnTo>
                  <a:pt x="25923" y="38389"/>
                </a:lnTo>
                <a:lnTo>
                  <a:pt x="27828" y="41285"/>
                </a:lnTo>
                <a:lnTo>
                  <a:pt x="28788" y="43205"/>
                </a:lnTo>
                <a:lnTo>
                  <a:pt x="28788" y="49911"/>
                </a:lnTo>
                <a:lnTo>
                  <a:pt x="27828" y="51831"/>
                </a:lnTo>
                <a:lnTo>
                  <a:pt x="24947" y="53751"/>
                </a:lnTo>
                <a:lnTo>
                  <a:pt x="23042" y="55671"/>
                </a:lnTo>
                <a:lnTo>
                  <a:pt x="21107" y="56631"/>
                </a:lnTo>
                <a:lnTo>
                  <a:pt x="13441" y="56631"/>
                </a:lnTo>
                <a:lnTo>
                  <a:pt x="9601" y="53751"/>
                </a:lnTo>
                <a:lnTo>
                  <a:pt x="5760" y="48950"/>
                </a:lnTo>
                <a:lnTo>
                  <a:pt x="3840" y="46070"/>
                </a:lnTo>
                <a:lnTo>
                  <a:pt x="2880" y="42230"/>
                </a:lnTo>
                <a:lnTo>
                  <a:pt x="1920" y="38389"/>
                </a:lnTo>
                <a:lnTo>
                  <a:pt x="0" y="38389"/>
                </a:lnTo>
                <a:lnTo>
                  <a:pt x="0" y="56631"/>
                </a:lnTo>
                <a:lnTo>
                  <a:pt x="1920" y="56631"/>
                </a:lnTo>
                <a:lnTo>
                  <a:pt x="1920" y="55671"/>
                </a:lnTo>
                <a:lnTo>
                  <a:pt x="3840" y="54726"/>
                </a:lnTo>
                <a:lnTo>
                  <a:pt x="6720" y="54726"/>
                </a:lnTo>
                <a:lnTo>
                  <a:pt x="7680" y="55671"/>
                </a:lnTo>
                <a:lnTo>
                  <a:pt x="9601" y="56631"/>
                </a:lnTo>
                <a:lnTo>
                  <a:pt x="13441" y="57591"/>
                </a:lnTo>
                <a:lnTo>
                  <a:pt x="24003" y="57591"/>
                </a:lnTo>
                <a:lnTo>
                  <a:pt x="28788" y="55671"/>
                </a:lnTo>
                <a:lnTo>
                  <a:pt x="31668" y="52791"/>
                </a:lnTo>
                <a:lnTo>
                  <a:pt x="35509" y="49911"/>
                </a:lnTo>
                <a:lnTo>
                  <a:pt x="36469" y="46070"/>
                </a:lnTo>
                <a:lnTo>
                  <a:pt x="36469" y="37444"/>
                </a:lnTo>
                <a:lnTo>
                  <a:pt x="35509" y="33604"/>
                </a:lnTo>
                <a:lnTo>
                  <a:pt x="33604" y="31668"/>
                </a:lnTo>
                <a:lnTo>
                  <a:pt x="31668" y="28803"/>
                </a:lnTo>
                <a:lnTo>
                  <a:pt x="27828" y="25923"/>
                </a:lnTo>
                <a:lnTo>
                  <a:pt x="24003" y="24002"/>
                </a:lnTo>
                <a:lnTo>
                  <a:pt x="17282" y="21122"/>
                </a:lnTo>
                <a:lnTo>
                  <a:pt x="13441" y="19202"/>
                </a:lnTo>
                <a:lnTo>
                  <a:pt x="11521" y="18242"/>
                </a:lnTo>
                <a:lnTo>
                  <a:pt x="9601" y="16322"/>
                </a:lnTo>
                <a:lnTo>
                  <a:pt x="8641" y="14401"/>
                </a:lnTo>
                <a:lnTo>
                  <a:pt x="7680" y="12481"/>
                </a:lnTo>
                <a:lnTo>
                  <a:pt x="7680" y="7680"/>
                </a:lnTo>
                <a:lnTo>
                  <a:pt x="8641" y="5760"/>
                </a:lnTo>
                <a:lnTo>
                  <a:pt x="10561" y="3840"/>
                </a:lnTo>
                <a:lnTo>
                  <a:pt x="11521" y="1920"/>
                </a:lnTo>
                <a:lnTo>
                  <a:pt x="14401" y="960"/>
                </a:lnTo>
                <a:lnTo>
                  <a:pt x="18242" y="960"/>
                </a:lnTo>
                <a:lnTo>
                  <a:pt x="20162" y="1920"/>
                </a:lnTo>
                <a:lnTo>
                  <a:pt x="22082" y="2880"/>
                </a:lnTo>
                <a:lnTo>
                  <a:pt x="24003" y="3840"/>
                </a:lnTo>
                <a:lnTo>
                  <a:pt x="24947" y="4800"/>
                </a:lnTo>
                <a:lnTo>
                  <a:pt x="26883" y="6720"/>
                </a:lnTo>
                <a:lnTo>
                  <a:pt x="27828" y="7680"/>
                </a:lnTo>
                <a:lnTo>
                  <a:pt x="28788" y="8641"/>
                </a:lnTo>
                <a:lnTo>
                  <a:pt x="28788" y="10561"/>
                </a:lnTo>
                <a:lnTo>
                  <a:pt x="29763" y="11521"/>
                </a:lnTo>
                <a:lnTo>
                  <a:pt x="29763" y="13441"/>
                </a:lnTo>
                <a:lnTo>
                  <a:pt x="30723" y="15361"/>
                </a:lnTo>
                <a:lnTo>
                  <a:pt x="31668" y="15361"/>
                </a:lnTo>
                <a:lnTo>
                  <a:pt x="30723" y="0"/>
                </a:lnTo>
                <a:lnTo>
                  <a:pt x="29763" y="0"/>
                </a:lnTo>
                <a:lnTo>
                  <a:pt x="28788" y="1920"/>
                </a:lnTo>
                <a:lnTo>
                  <a:pt x="25923" y="1920"/>
                </a:lnTo>
                <a:lnTo>
                  <a:pt x="23042" y="960"/>
                </a:lnTo>
                <a:lnTo>
                  <a:pt x="21107" y="0"/>
                </a:lnTo>
                <a:lnTo>
                  <a:pt x="12481" y="0"/>
                </a:lnTo>
                <a:lnTo>
                  <a:pt x="7680" y="960"/>
                </a:lnTo>
                <a:lnTo>
                  <a:pt x="4800" y="4800"/>
                </a:lnTo>
                <a:lnTo>
                  <a:pt x="1920" y="7680"/>
                </a:lnTo>
                <a:lnTo>
                  <a:pt x="960" y="10561"/>
                </a:lnTo>
                <a:lnTo>
                  <a:pt x="960" y="18242"/>
                </a:lnTo>
                <a:lnTo>
                  <a:pt x="1920" y="22082"/>
                </a:lnTo>
                <a:lnTo>
                  <a:pt x="4800" y="24963"/>
                </a:lnTo>
                <a:lnTo>
                  <a:pt x="6720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" name="object 243"/>
          <p:cNvSpPr/>
          <p:nvPr/>
        </p:nvSpPr>
        <p:spPr>
          <a:xfrm>
            <a:off x="6096060" y="6525935"/>
            <a:ext cx="36469" cy="57591"/>
          </a:xfrm>
          <a:custGeom>
            <a:avLst/>
            <a:gdLst/>
            <a:ahLst/>
            <a:cxnLst/>
            <a:rect l="l" t="t" r="r" b="b"/>
            <a:pathLst>
              <a:path w="36469" h="57591">
                <a:moveTo>
                  <a:pt x="6705" y="26883"/>
                </a:moveTo>
                <a:lnTo>
                  <a:pt x="10546" y="28803"/>
                </a:lnTo>
                <a:lnTo>
                  <a:pt x="16306" y="31668"/>
                </a:lnTo>
                <a:lnTo>
                  <a:pt x="19187" y="33604"/>
                </a:lnTo>
                <a:lnTo>
                  <a:pt x="21107" y="34564"/>
                </a:lnTo>
                <a:lnTo>
                  <a:pt x="23027" y="35509"/>
                </a:lnTo>
                <a:lnTo>
                  <a:pt x="23987" y="36484"/>
                </a:lnTo>
                <a:lnTo>
                  <a:pt x="24947" y="37444"/>
                </a:lnTo>
                <a:lnTo>
                  <a:pt x="25907" y="38389"/>
                </a:lnTo>
                <a:lnTo>
                  <a:pt x="27828" y="41285"/>
                </a:lnTo>
                <a:lnTo>
                  <a:pt x="28788" y="43205"/>
                </a:lnTo>
                <a:lnTo>
                  <a:pt x="28788" y="49911"/>
                </a:lnTo>
                <a:lnTo>
                  <a:pt x="26868" y="51831"/>
                </a:lnTo>
                <a:lnTo>
                  <a:pt x="24947" y="53751"/>
                </a:lnTo>
                <a:lnTo>
                  <a:pt x="23027" y="55671"/>
                </a:lnTo>
                <a:lnTo>
                  <a:pt x="21107" y="56631"/>
                </a:lnTo>
                <a:lnTo>
                  <a:pt x="13426" y="56631"/>
                </a:lnTo>
                <a:lnTo>
                  <a:pt x="9585" y="53751"/>
                </a:lnTo>
                <a:lnTo>
                  <a:pt x="5745" y="48950"/>
                </a:lnTo>
                <a:lnTo>
                  <a:pt x="3825" y="46070"/>
                </a:lnTo>
                <a:lnTo>
                  <a:pt x="2865" y="42230"/>
                </a:lnTo>
                <a:lnTo>
                  <a:pt x="944" y="38389"/>
                </a:lnTo>
                <a:lnTo>
                  <a:pt x="0" y="38389"/>
                </a:lnTo>
                <a:lnTo>
                  <a:pt x="0" y="56631"/>
                </a:lnTo>
                <a:lnTo>
                  <a:pt x="944" y="56631"/>
                </a:lnTo>
                <a:lnTo>
                  <a:pt x="1904" y="55671"/>
                </a:lnTo>
                <a:lnTo>
                  <a:pt x="3825" y="54726"/>
                </a:lnTo>
                <a:lnTo>
                  <a:pt x="6705" y="54726"/>
                </a:lnTo>
                <a:lnTo>
                  <a:pt x="7665" y="55671"/>
                </a:lnTo>
                <a:lnTo>
                  <a:pt x="9585" y="56631"/>
                </a:lnTo>
                <a:lnTo>
                  <a:pt x="13426" y="57591"/>
                </a:lnTo>
                <a:lnTo>
                  <a:pt x="23987" y="57591"/>
                </a:lnTo>
                <a:lnTo>
                  <a:pt x="28788" y="55671"/>
                </a:lnTo>
                <a:lnTo>
                  <a:pt x="31668" y="52791"/>
                </a:lnTo>
                <a:lnTo>
                  <a:pt x="35509" y="49911"/>
                </a:lnTo>
                <a:lnTo>
                  <a:pt x="36469" y="46070"/>
                </a:lnTo>
                <a:lnTo>
                  <a:pt x="36469" y="37444"/>
                </a:lnTo>
                <a:lnTo>
                  <a:pt x="35509" y="33604"/>
                </a:lnTo>
                <a:lnTo>
                  <a:pt x="33588" y="31668"/>
                </a:lnTo>
                <a:lnTo>
                  <a:pt x="31668" y="28803"/>
                </a:lnTo>
                <a:lnTo>
                  <a:pt x="27828" y="25923"/>
                </a:lnTo>
                <a:lnTo>
                  <a:pt x="23987" y="24002"/>
                </a:lnTo>
                <a:lnTo>
                  <a:pt x="17266" y="21122"/>
                </a:lnTo>
                <a:lnTo>
                  <a:pt x="13426" y="19202"/>
                </a:lnTo>
                <a:lnTo>
                  <a:pt x="11506" y="18242"/>
                </a:lnTo>
                <a:lnTo>
                  <a:pt x="9585" y="16322"/>
                </a:lnTo>
                <a:lnTo>
                  <a:pt x="7665" y="14401"/>
                </a:lnTo>
                <a:lnTo>
                  <a:pt x="7665" y="7680"/>
                </a:lnTo>
                <a:lnTo>
                  <a:pt x="8625" y="5760"/>
                </a:lnTo>
                <a:lnTo>
                  <a:pt x="9585" y="3840"/>
                </a:lnTo>
                <a:lnTo>
                  <a:pt x="11506" y="1920"/>
                </a:lnTo>
                <a:lnTo>
                  <a:pt x="13426" y="960"/>
                </a:lnTo>
                <a:lnTo>
                  <a:pt x="18227" y="960"/>
                </a:lnTo>
                <a:lnTo>
                  <a:pt x="20147" y="1920"/>
                </a:lnTo>
                <a:lnTo>
                  <a:pt x="22067" y="2880"/>
                </a:lnTo>
                <a:lnTo>
                  <a:pt x="23987" y="3840"/>
                </a:lnTo>
                <a:lnTo>
                  <a:pt x="24947" y="4800"/>
                </a:lnTo>
                <a:lnTo>
                  <a:pt x="26868" y="6720"/>
                </a:lnTo>
                <a:lnTo>
                  <a:pt x="27828" y="7680"/>
                </a:lnTo>
                <a:lnTo>
                  <a:pt x="27828" y="8641"/>
                </a:lnTo>
                <a:lnTo>
                  <a:pt x="28788" y="10561"/>
                </a:lnTo>
                <a:lnTo>
                  <a:pt x="29748" y="11521"/>
                </a:lnTo>
                <a:lnTo>
                  <a:pt x="29748" y="13441"/>
                </a:lnTo>
                <a:lnTo>
                  <a:pt x="30708" y="15361"/>
                </a:lnTo>
                <a:lnTo>
                  <a:pt x="31668" y="15361"/>
                </a:lnTo>
                <a:lnTo>
                  <a:pt x="30708" y="0"/>
                </a:lnTo>
                <a:lnTo>
                  <a:pt x="29748" y="0"/>
                </a:lnTo>
                <a:lnTo>
                  <a:pt x="28788" y="1920"/>
                </a:lnTo>
                <a:lnTo>
                  <a:pt x="25907" y="1920"/>
                </a:lnTo>
                <a:lnTo>
                  <a:pt x="23027" y="960"/>
                </a:lnTo>
                <a:lnTo>
                  <a:pt x="21107" y="0"/>
                </a:lnTo>
                <a:lnTo>
                  <a:pt x="11506" y="0"/>
                </a:lnTo>
                <a:lnTo>
                  <a:pt x="7665" y="960"/>
                </a:lnTo>
                <a:lnTo>
                  <a:pt x="4785" y="4800"/>
                </a:lnTo>
                <a:lnTo>
                  <a:pt x="1904" y="7680"/>
                </a:lnTo>
                <a:lnTo>
                  <a:pt x="944" y="10561"/>
                </a:lnTo>
                <a:lnTo>
                  <a:pt x="944" y="18242"/>
                </a:lnTo>
                <a:lnTo>
                  <a:pt x="1904" y="22082"/>
                </a:lnTo>
                <a:lnTo>
                  <a:pt x="4785" y="24963"/>
                </a:lnTo>
                <a:lnTo>
                  <a:pt x="6705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" name="object 244"/>
          <p:cNvSpPr/>
          <p:nvPr/>
        </p:nvSpPr>
        <p:spPr>
          <a:xfrm>
            <a:off x="6147892" y="6490411"/>
            <a:ext cx="12481" cy="11521"/>
          </a:xfrm>
          <a:custGeom>
            <a:avLst/>
            <a:gdLst/>
            <a:ahLst/>
            <a:cxnLst/>
            <a:rect l="l" t="t" r="r" b="b"/>
            <a:pathLst>
              <a:path w="12481" h="11521">
                <a:moveTo>
                  <a:pt x="12481" y="5760"/>
                </a:moveTo>
                <a:lnTo>
                  <a:pt x="12481" y="3840"/>
                </a:lnTo>
                <a:lnTo>
                  <a:pt x="11521" y="2880"/>
                </a:lnTo>
                <a:lnTo>
                  <a:pt x="10561" y="1920"/>
                </a:lnTo>
                <a:lnTo>
                  <a:pt x="9601" y="0"/>
                </a:lnTo>
                <a:lnTo>
                  <a:pt x="2880" y="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7680"/>
                </a:lnTo>
                <a:lnTo>
                  <a:pt x="960" y="8641"/>
                </a:lnTo>
                <a:lnTo>
                  <a:pt x="1920" y="9601"/>
                </a:lnTo>
                <a:lnTo>
                  <a:pt x="2880" y="10561"/>
                </a:lnTo>
                <a:lnTo>
                  <a:pt x="4800" y="11521"/>
                </a:lnTo>
                <a:lnTo>
                  <a:pt x="7680" y="11521"/>
                </a:lnTo>
                <a:lnTo>
                  <a:pt x="9601" y="10561"/>
                </a:lnTo>
                <a:lnTo>
                  <a:pt x="10561" y="9601"/>
                </a:lnTo>
                <a:lnTo>
                  <a:pt x="11521" y="8641"/>
                </a:lnTo>
                <a:lnTo>
                  <a:pt x="12481" y="7680"/>
                </a:lnTo>
                <a:lnTo>
                  <a:pt x="12481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" name="object 245"/>
          <p:cNvSpPr/>
          <p:nvPr/>
        </p:nvSpPr>
        <p:spPr>
          <a:xfrm>
            <a:off x="6139251" y="6525935"/>
            <a:ext cx="29763" cy="56631"/>
          </a:xfrm>
          <a:custGeom>
            <a:avLst/>
            <a:gdLst/>
            <a:ahLst/>
            <a:cxnLst/>
            <a:rect l="l" t="t" r="r" b="b"/>
            <a:pathLst>
              <a:path w="29763" h="56631">
                <a:moveTo>
                  <a:pt x="29763" y="56631"/>
                </a:moveTo>
                <a:lnTo>
                  <a:pt x="29763" y="55671"/>
                </a:lnTo>
                <a:lnTo>
                  <a:pt x="25923" y="54726"/>
                </a:lnTo>
                <a:lnTo>
                  <a:pt x="24002" y="53751"/>
                </a:lnTo>
                <a:lnTo>
                  <a:pt x="23042" y="52791"/>
                </a:lnTo>
                <a:lnTo>
                  <a:pt x="22082" y="51831"/>
                </a:lnTo>
                <a:lnTo>
                  <a:pt x="21122" y="50886"/>
                </a:lnTo>
                <a:lnTo>
                  <a:pt x="21122" y="48950"/>
                </a:lnTo>
                <a:lnTo>
                  <a:pt x="20162" y="48006"/>
                </a:lnTo>
                <a:lnTo>
                  <a:pt x="20162" y="0"/>
                </a:lnTo>
                <a:lnTo>
                  <a:pt x="960" y="1920"/>
                </a:lnTo>
                <a:lnTo>
                  <a:pt x="960" y="2880"/>
                </a:lnTo>
                <a:lnTo>
                  <a:pt x="2880" y="2880"/>
                </a:lnTo>
                <a:lnTo>
                  <a:pt x="4800" y="3840"/>
                </a:lnTo>
                <a:lnTo>
                  <a:pt x="5760" y="3840"/>
                </a:lnTo>
                <a:lnTo>
                  <a:pt x="6720" y="4800"/>
                </a:lnTo>
                <a:lnTo>
                  <a:pt x="7680" y="5760"/>
                </a:lnTo>
                <a:lnTo>
                  <a:pt x="8641" y="6720"/>
                </a:lnTo>
                <a:lnTo>
                  <a:pt x="9601" y="7680"/>
                </a:lnTo>
                <a:lnTo>
                  <a:pt x="9601" y="11521"/>
                </a:lnTo>
                <a:lnTo>
                  <a:pt x="10561" y="13441"/>
                </a:lnTo>
                <a:lnTo>
                  <a:pt x="10561" y="44165"/>
                </a:lnTo>
                <a:lnTo>
                  <a:pt x="9601" y="46070"/>
                </a:lnTo>
                <a:lnTo>
                  <a:pt x="9601" y="49911"/>
                </a:lnTo>
                <a:lnTo>
                  <a:pt x="8641" y="50886"/>
                </a:lnTo>
                <a:lnTo>
                  <a:pt x="8641" y="51831"/>
                </a:lnTo>
                <a:lnTo>
                  <a:pt x="7680" y="53751"/>
                </a:lnTo>
                <a:lnTo>
                  <a:pt x="5760" y="53751"/>
                </a:lnTo>
                <a:lnTo>
                  <a:pt x="4800" y="54726"/>
                </a:lnTo>
                <a:lnTo>
                  <a:pt x="2880" y="54726"/>
                </a:lnTo>
                <a:lnTo>
                  <a:pt x="0" y="55671"/>
                </a:lnTo>
                <a:lnTo>
                  <a:pt x="0" y="56631"/>
                </a:lnTo>
                <a:lnTo>
                  <a:pt x="29763" y="566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" name="object 246"/>
          <p:cNvSpPr/>
          <p:nvPr/>
        </p:nvSpPr>
        <p:spPr>
          <a:xfrm>
            <a:off x="6172855" y="6525935"/>
            <a:ext cx="67193" cy="56631"/>
          </a:xfrm>
          <a:custGeom>
            <a:avLst/>
            <a:gdLst/>
            <a:ahLst/>
            <a:cxnLst/>
            <a:rect l="l" t="t" r="r" b="b"/>
            <a:pathLst>
              <a:path w="67193" h="56631">
                <a:moveTo>
                  <a:pt x="67193" y="56631"/>
                </a:moveTo>
                <a:lnTo>
                  <a:pt x="67193" y="55671"/>
                </a:lnTo>
                <a:lnTo>
                  <a:pt x="63352" y="54726"/>
                </a:lnTo>
                <a:lnTo>
                  <a:pt x="61432" y="53751"/>
                </a:lnTo>
                <a:lnTo>
                  <a:pt x="60472" y="52791"/>
                </a:lnTo>
                <a:lnTo>
                  <a:pt x="58552" y="51831"/>
                </a:lnTo>
                <a:lnTo>
                  <a:pt x="58552" y="50886"/>
                </a:lnTo>
                <a:lnTo>
                  <a:pt x="57591" y="48950"/>
                </a:lnTo>
                <a:lnTo>
                  <a:pt x="57591" y="9601"/>
                </a:lnTo>
                <a:lnTo>
                  <a:pt x="55671" y="5760"/>
                </a:lnTo>
                <a:lnTo>
                  <a:pt x="52791" y="3840"/>
                </a:lnTo>
                <a:lnTo>
                  <a:pt x="48950" y="960"/>
                </a:lnTo>
                <a:lnTo>
                  <a:pt x="44150" y="0"/>
                </a:lnTo>
                <a:lnTo>
                  <a:pt x="31668" y="0"/>
                </a:lnTo>
                <a:lnTo>
                  <a:pt x="24947" y="1920"/>
                </a:lnTo>
                <a:lnTo>
                  <a:pt x="19187" y="7680"/>
                </a:lnTo>
                <a:lnTo>
                  <a:pt x="19187" y="1920"/>
                </a:lnTo>
                <a:lnTo>
                  <a:pt x="18227" y="0"/>
                </a:lnTo>
                <a:lnTo>
                  <a:pt x="0" y="1920"/>
                </a:lnTo>
                <a:lnTo>
                  <a:pt x="0" y="2880"/>
                </a:lnTo>
                <a:lnTo>
                  <a:pt x="1905" y="2880"/>
                </a:lnTo>
                <a:lnTo>
                  <a:pt x="3840" y="3840"/>
                </a:lnTo>
                <a:lnTo>
                  <a:pt x="4785" y="3840"/>
                </a:lnTo>
                <a:lnTo>
                  <a:pt x="5745" y="4800"/>
                </a:lnTo>
                <a:lnTo>
                  <a:pt x="6720" y="5760"/>
                </a:lnTo>
                <a:lnTo>
                  <a:pt x="7665" y="6720"/>
                </a:lnTo>
                <a:lnTo>
                  <a:pt x="8625" y="7680"/>
                </a:lnTo>
                <a:lnTo>
                  <a:pt x="8625" y="11521"/>
                </a:lnTo>
                <a:lnTo>
                  <a:pt x="9585" y="13441"/>
                </a:lnTo>
                <a:lnTo>
                  <a:pt x="9585" y="44165"/>
                </a:lnTo>
                <a:lnTo>
                  <a:pt x="8625" y="46070"/>
                </a:lnTo>
                <a:lnTo>
                  <a:pt x="8625" y="49911"/>
                </a:lnTo>
                <a:lnTo>
                  <a:pt x="7665" y="50886"/>
                </a:lnTo>
                <a:lnTo>
                  <a:pt x="7665" y="51831"/>
                </a:lnTo>
                <a:lnTo>
                  <a:pt x="6720" y="53751"/>
                </a:lnTo>
                <a:lnTo>
                  <a:pt x="4785" y="53751"/>
                </a:lnTo>
                <a:lnTo>
                  <a:pt x="3840" y="54726"/>
                </a:lnTo>
                <a:lnTo>
                  <a:pt x="1905" y="54726"/>
                </a:lnTo>
                <a:lnTo>
                  <a:pt x="0" y="55671"/>
                </a:lnTo>
                <a:lnTo>
                  <a:pt x="0" y="56631"/>
                </a:lnTo>
                <a:lnTo>
                  <a:pt x="28788" y="56631"/>
                </a:lnTo>
                <a:lnTo>
                  <a:pt x="28788" y="55671"/>
                </a:lnTo>
                <a:lnTo>
                  <a:pt x="25908" y="54726"/>
                </a:lnTo>
                <a:lnTo>
                  <a:pt x="23027" y="53751"/>
                </a:lnTo>
                <a:lnTo>
                  <a:pt x="22067" y="52791"/>
                </a:lnTo>
                <a:lnTo>
                  <a:pt x="21122" y="51831"/>
                </a:lnTo>
                <a:lnTo>
                  <a:pt x="20147" y="50886"/>
                </a:lnTo>
                <a:lnTo>
                  <a:pt x="20147" y="48950"/>
                </a:lnTo>
                <a:lnTo>
                  <a:pt x="19187" y="48006"/>
                </a:lnTo>
                <a:lnTo>
                  <a:pt x="19187" y="16322"/>
                </a:lnTo>
                <a:lnTo>
                  <a:pt x="20147" y="13441"/>
                </a:lnTo>
                <a:lnTo>
                  <a:pt x="20147" y="11521"/>
                </a:lnTo>
                <a:lnTo>
                  <a:pt x="21122" y="9601"/>
                </a:lnTo>
                <a:lnTo>
                  <a:pt x="22067" y="7680"/>
                </a:lnTo>
                <a:lnTo>
                  <a:pt x="23987" y="5760"/>
                </a:lnTo>
                <a:lnTo>
                  <a:pt x="25908" y="4800"/>
                </a:lnTo>
                <a:lnTo>
                  <a:pt x="27828" y="3840"/>
                </a:lnTo>
                <a:lnTo>
                  <a:pt x="29748" y="2880"/>
                </a:lnTo>
                <a:lnTo>
                  <a:pt x="39349" y="2880"/>
                </a:lnTo>
                <a:lnTo>
                  <a:pt x="40309" y="3840"/>
                </a:lnTo>
                <a:lnTo>
                  <a:pt x="42230" y="4800"/>
                </a:lnTo>
                <a:lnTo>
                  <a:pt x="44150" y="5760"/>
                </a:lnTo>
                <a:lnTo>
                  <a:pt x="45110" y="7680"/>
                </a:lnTo>
                <a:lnTo>
                  <a:pt x="46070" y="8641"/>
                </a:lnTo>
                <a:lnTo>
                  <a:pt x="47030" y="10561"/>
                </a:lnTo>
                <a:lnTo>
                  <a:pt x="47030" y="15361"/>
                </a:lnTo>
                <a:lnTo>
                  <a:pt x="47990" y="18242"/>
                </a:lnTo>
                <a:lnTo>
                  <a:pt x="47990" y="41285"/>
                </a:lnTo>
                <a:lnTo>
                  <a:pt x="47030" y="44165"/>
                </a:lnTo>
                <a:lnTo>
                  <a:pt x="47030" y="49911"/>
                </a:lnTo>
                <a:lnTo>
                  <a:pt x="46070" y="50886"/>
                </a:lnTo>
                <a:lnTo>
                  <a:pt x="45110" y="51831"/>
                </a:lnTo>
                <a:lnTo>
                  <a:pt x="44150" y="53751"/>
                </a:lnTo>
                <a:lnTo>
                  <a:pt x="43190" y="53751"/>
                </a:lnTo>
                <a:lnTo>
                  <a:pt x="42230" y="54726"/>
                </a:lnTo>
                <a:lnTo>
                  <a:pt x="40309" y="54726"/>
                </a:lnTo>
                <a:lnTo>
                  <a:pt x="37429" y="55671"/>
                </a:lnTo>
                <a:lnTo>
                  <a:pt x="37429" y="56631"/>
                </a:lnTo>
                <a:lnTo>
                  <a:pt x="67193" y="566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" name="object 247"/>
          <p:cNvSpPr/>
          <p:nvPr/>
        </p:nvSpPr>
        <p:spPr>
          <a:xfrm>
            <a:off x="6242928" y="6572006"/>
            <a:ext cx="51831" cy="34564"/>
          </a:xfrm>
          <a:custGeom>
            <a:avLst/>
            <a:gdLst/>
            <a:ahLst/>
            <a:cxnLst/>
            <a:rect l="l" t="t" r="r" b="b"/>
            <a:pathLst>
              <a:path w="51831" h="34564">
                <a:moveTo>
                  <a:pt x="0" y="19202"/>
                </a:moveTo>
                <a:lnTo>
                  <a:pt x="0" y="23042"/>
                </a:lnTo>
                <a:lnTo>
                  <a:pt x="960" y="26883"/>
                </a:lnTo>
                <a:lnTo>
                  <a:pt x="3840" y="28803"/>
                </a:lnTo>
                <a:lnTo>
                  <a:pt x="7680" y="32644"/>
                </a:lnTo>
                <a:lnTo>
                  <a:pt x="14401" y="34564"/>
                </a:lnTo>
                <a:lnTo>
                  <a:pt x="33588" y="34564"/>
                </a:lnTo>
                <a:lnTo>
                  <a:pt x="40309" y="33604"/>
                </a:lnTo>
                <a:lnTo>
                  <a:pt x="45110" y="29763"/>
                </a:lnTo>
                <a:lnTo>
                  <a:pt x="48966" y="26883"/>
                </a:lnTo>
                <a:lnTo>
                  <a:pt x="51831" y="22082"/>
                </a:lnTo>
                <a:lnTo>
                  <a:pt x="51831" y="11521"/>
                </a:lnTo>
                <a:lnTo>
                  <a:pt x="48966" y="7680"/>
                </a:lnTo>
                <a:lnTo>
                  <a:pt x="45110" y="4815"/>
                </a:lnTo>
                <a:lnTo>
                  <a:pt x="43190" y="2880"/>
                </a:lnTo>
                <a:lnTo>
                  <a:pt x="41269" y="1935"/>
                </a:lnTo>
                <a:lnTo>
                  <a:pt x="38404" y="975"/>
                </a:lnTo>
                <a:lnTo>
                  <a:pt x="35509" y="975"/>
                </a:lnTo>
                <a:lnTo>
                  <a:pt x="32628" y="0"/>
                </a:lnTo>
                <a:lnTo>
                  <a:pt x="12481" y="0"/>
                </a:lnTo>
                <a:lnTo>
                  <a:pt x="11521" y="8656"/>
                </a:lnTo>
                <a:lnTo>
                  <a:pt x="12481" y="9128"/>
                </a:lnTo>
                <a:lnTo>
                  <a:pt x="14401" y="9601"/>
                </a:lnTo>
                <a:lnTo>
                  <a:pt x="33588" y="9601"/>
                </a:lnTo>
                <a:lnTo>
                  <a:pt x="36469" y="10561"/>
                </a:lnTo>
                <a:lnTo>
                  <a:pt x="39349" y="11521"/>
                </a:lnTo>
                <a:lnTo>
                  <a:pt x="41269" y="13441"/>
                </a:lnTo>
                <a:lnTo>
                  <a:pt x="43190" y="16322"/>
                </a:lnTo>
                <a:lnTo>
                  <a:pt x="43190" y="24002"/>
                </a:lnTo>
                <a:lnTo>
                  <a:pt x="41269" y="26883"/>
                </a:lnTo>
                <a:lnTo>
                  <a:pt x="37429" y="28803"/>
                </a:lnTo>
                <a:lnTo>
                  <a:pt x="33588" y="31683"/>
                </a:lnTo>
                <a:lnTo>
                  <a:pt x="28788" y="32644"/>
                </a:lnTo>
                <a:lnTo>
                  <a:pt x="17282" y="32644"/>
                </a:lnTo>
                <a:lnTo>
                  <a:pt x="13441" y="31683"/>
                </a:lnTo>
                <a:lnTo>
                  <a:pt x="9601" y="29763"/>
                </a:lnTo>
                <a:lnTo>
                  <a:pt x="5760" y="27843"/>
                </a:lnTo>
                <a:lnTo>
                  <a:pt x="3840" y="24002"/>
                </a:lnTo>
                <a:lnTo>
                  <a:pt x="3840" y="18242"/>
                </a:lnTo>
                <a:lnTo>
                  <a:pt x="4800" y="17282"/>
                </a:lnTo>
                <a:lnTo>
                  <a:pt x="5760" y="15361"/>
                </a:lnTo>
                <a:lnTo>
                  <a:pt x="6720" y="8656"/>
                </a:lnTo>
                <a:lnTo>
                  <a:pt x="4800" y="10561"/>
                </a:lnTo>
                <a:lnTo>
                  <a:pt x="2880" y="12496"/>
                </a:lnTo>
                <a:lnTo>
                  <a:pt x="960" y="14401"/>
                </a:lnTo>
                <a:lnTo>
                  <a:pt x="0" y="16322"/>
                </a:lnTo>
                <a:lnTo>
                  <a:pt x="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" name="object 248"/>
          <p:cNvSpPr/>
          <p:nvPr/>
        </p:nvSpPr>
        <p:spPr>
          <a:xfrm>
            <a:off x="6246769" y="6528815"/>
            <a:ext cx="23042" cy="59512"/>
          </a:xfrm>
          <a:custGeom>
            <a:avLst/>
            <a:gdLst/>
            <a:ahLst/>
            <a:cxnLst/>
            <a:rect l="l" t="t" r="r" b="b"/>
            <a:pathLst>
              <a:path w="23042" h="59512">
                <a:moveTo>
                  <a:pt x="5760" y="2880"/>
                </a:moveTo>
                <a:lnTo>
                  <a:pt x="1920" y="6720"/>
                </a:lnTo>
                <a:lnTo>
                  <a:pt x="0" y="10561"/>
                </a:lnTo>
                <a:lnTo>
                  <a:pt x="0" y="18242"/>
                </a:lnTo>
                <a:lnTo>
                  <a:pt x="1920" y="22082"/>
                </a:lnTo>
                <a:lnTo>
                  <a:pt x="3840" y="24947"/>
                </a:lnTo>
                <a:lnTo>
                  <a:pt x="5760" y="27843"/>
                </a:lnTo>
                <a:lnTo>
                  <a:pt x="8641" y="29763"/>
                </a:lnTo>
                <a:lnTo>
                  <a:pt x="12481" y="31683"/>
                </a:lnTo>
                <a:lnTo>
                  <a:pt x="8641" y="32628"/>
                </a:lnTo>
                <a:lnTo>
                  <a:pt x="5760" y="33604"/>
                </a:lnTo>
                <a:lnTo>
                  <a:pt x="3840" y="34564"/>
                </a:lnTo>
                <a:lnTo>
                  <a:pt x="960" y="36469"/>
                </a:lnTo>
                <a:lnTo>
                  <a:pt x="0" y="38404"/>
                </a:lnTo>
                <a:lnTo>
                  <a:pt x="0" y="45125"/>
                </a:lnTo>
                <a:lnTo>
                  <a:pt x="960" y="47030"/>
                </a:lnTo>
                <a:lnTo>
                  <a:pt x="3840" y="49911"/>
                </a:lnTo>
                <a:lnTo>
                  <a:pt x="6720" y="51846"/>
                </a:lnTo>
                <a:lnTo>
                  <a:pt x="2880" y="51846"/>
                </a:lnTo>
                <a:lnTo>
                  <a:pt x="1920" y="58552"/>
                </a:lnTo>
                <a:lnTo>
                  <a:pt x="2880" y="57591"/>
                </a:lnTo>
                <a:lnTo>
                  <a:pt x="4800" y="56631"/>
                </a:lnTo>
                <a:lnTo>
                  <a:pt x="8641" y="56631"/>
                </a:lnTo>
                <a:lnTo>
                  <a:pt x="9601" y="57591"/>
                </a:lnTo>
                <a:lnTo>
                  <a:pt x="10561" y="58552"/>
                </a:lnTo>
                <a:lnTo>
                  <a:pt x="11521" y="59512"/>
                </a:lnTo>
                <a:lnTo>
                  <a:pt x="12481" y="59512"/>
                </a:lnTo>
                <a:lnTo>
                  <a:pt x="12481" y="55686"/>
                </a:lnTo>
                <a:lnTo>
                  <a:pt x="10561" y="53751"/>
                </a:lnTo>
                <a:lnTo>
                  <a:pt x="9601" y="52791"/>
                </a:lnTo>
                <a:lnTo>
                  <a:pt x="8641" y="52318"/>
                </a:lnTo>
                <a:lnTo>
                  <a:pt x="7680" y="51846"/>
                </a:lnTo>
                <a:lnTo>
                  <a:pt x="8641" y="43190"/>
                </a:lnTo>
                <a:lnTo>
                  <a:pt x="5760" y="42230"/>
                </a:lnTo>
                <a:lnTo>
                  <a:pt x="5760" y="35509"/>
                </a:lnTo>
                <a:lnTo>
                  <a:pt x="9601" y="34564"/>
                </a:lnTo>
                <a:lnTo>
                  <a:pt x="15361" y="33604"/>
                </a:lnTo>
                <a:lnTo>
                  <a:pt x="23042" y="33604"/>
                </a:lnTo>
                <a:lnTo>
                  <a:pt x="20162" y="31683"/>
                </a:lnTo>
                <a:lnTo>
                  <a:pt x="17282" y="31683"/>
                </a:lnTo>
                <a:lnTo>
                  <a:pt x="14401" y="29763"/>
                </a:lnTo>
                <a:lnTo>
                  <a:pt x="12481" y="26883"/>
                </a:lnTo>
                <a:lnTo>
                  <a:pt x="10561" y="24003"/>
                </a:lnTo>
                <a:lnTo>
                  <a:pt x="9601" y="20162"/>
                </a:lnTo>
                <a:lnTo>
                  <a:pt x="9601" y="0"/>
                </a:lnTo>
                <a:lnTo>
                  <a:pt x="7680" y="960"/>
                </a:lnTo>
                <a:lnTo>
                  <a:pt x="57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" name="object 249"/>
          <p:cNvSpPr/>
          <p:nvPr/>
        </p:nvSpPr>
        <p:spPr>
          <a:xfrm>
            <a:off x="6256370" y="6525935"/>
            <a:ext cx="42230" cy="36484"/>
          </a:xfrm>
          <a:custGeom>
            <a:avLst/>
            <a:gdLst/>
            <a:ahLst/>
            <a:cxnLst/>
            <a:rect l="l" t="t" r="r" b="b"/>
            <a:pathLst>
              <a:path w="42230" h="36484">
                <a:moveTo>
                  <a:pt x="18242" y="29763"/>
                </a:moveTo>
                <a:lnTo>
                  <a:pt x="16306" y="33604"/>
                </a:lnTo>
                <a:lnTo>
                  <a:pt x="14401" y="34564"/>
                </a:lnTo>
                <a:lnTo>
                  <a:pt x="10561" y="34564"/>
                </a:lnTo>
                <a:lnTo>
                  <a:pt x="13441" y="36484"/>
                </a:lnTo>
                <a:lnTo>
                  <a:pt x="14401" y="35509"/>
                </a:lnTo>
                <a:lnTo>
                  <a:pt x="17282" y="35509"/>
                </a:lnTo>
                <a:lnTo>
                  <a:pt x="20147" y="34564"/>
                </a:lnTo>
                <a:lnTo>
                  <a:pt x="23027" y="32644"/>
                </a:lnTo>
                <a:lnTo>
                  <a:pt x="27828" y="28803"/>
                </a:lnTo>
                <a:lnTo>
                  <a:pt x="30708" y="24963"/>
                </a:lnTo>
                <a:lnTo>
                  <a:pt x="30708" y="14401"/>
                </a:lnTo>
                <a:lnTo>
                  <a:pt x="28803" y="9601"/>
                </a:lnTo>
                <a:lnTo>
                  <a:pt x="24963" y="5760"/>
                </a:lnTo>
                <a:lnTo>
                  <a:pt x="26868" y="3840"/>
                </a:lnTo>
                <a:lnTo>
                  <a:pt x="28803" y="2880"/>
                </a:lnTo>
                <a:lnTo>
                  <a:pt x="31668" y="2880"/>
                </a:lnTo>
                <a:lnTo>
                  <a:pt x="32628" y="3840"/>
                </a:lnTo>
                <a:lnTo>
                  <a:pt x="33588" y="4800"/>
                </a:lnTo>
                <a:lnTo>
                  <a:pt x="35524" y="6720"/>
                </a:lnTo>
                <a:lnTo>
                  <a:pt x="36469" y="7680"/>
                </a:lnTo>
                <a:lnTo>
                  <a:pt x="37429" y="8641"/>
                </a:lnTo>
                <a:lnTo>
                  <a:pt x="40309" y="8641"/>
                </a:lnTo>
                <a:lnTo>
                  <a:pt x="41269" y="7680"/>
                </a:lnTo>
                <a:lnTo>
                  <a:pt x="42230" y="6720"/>
                </a:lnTo>
                <a:lnTo>
                  <a:pt x="42230" y="3840"/>
                </a:lnTo>
                <a:lnTo>
                  <a:pt x="41269" y="1920"/>
                </a:lnTo>
                <a:lnTo>
                  <a:pt x="40309" y="960"/>
                </a:lnTo>
                <a:lnTo>
                  <a:pt x="38389" y="0"/>
                </a:lnTo>
                <a:lnTo>
                  <a:pt x="30708" y="0"/>
                </a:lnTo>
                <a:lnTo>
                  <a:pt x="29748" y="960"/>
                </a:lnTo>
                <a:lnTo>
                  <a:pt x="27828" y="960"/>
                </a:lnTo>
                <a:lnTo>
                  <a:pt x="25908" y="2880"/>
                </a:lnTo>
                <a:lnTo>
                  <a:pt x="23987" y="3840"/>
                </a:lnTo>
                <a:lnTo>
                  <a:pt x="19187" y="960"/>
                </a:lnTo>
                <a:lnTo>
                  <a:pt x="15346" y="0"/>
                </a:lnTo>
                <a:lnTo>
                  <a:pt x="4800" y="0"/>
                </a:lnTo>
                <a:lnTo>
                  <a:pt x="2880" y="960"/>
                </a:lnTo>
                <a:lnTo>
                  <a:pt x="0" y="2880"/>
                </a:lnTo>
                <a:lnTo>
                  <a:pt x="0" y="16322"/>
                </a:lnTo>
                <a:lnTo>
                  <a:pt x="960" y="13441"/>
                </a:lnTo>
                <a:lnTo>
                  <a:pt x="960" y="11521"/>
                </a:lnTo>
                <a:lnTo>
                  <a:pt x="1920" y="9601"/>
                </a:lnTo>
                <a:lnTo>
                  <a:pt x="2880" y="7680"/>
                </a:lnTo>
                <a:lnTo>
                  <a:pt x="3840" y="5760"/>
                </a:lnTo>
                <a:lnTo>
                  <a:pt x="5760" y="2880"/>
                </a:lnTo>
                <a:lnTo>
                  <a:pt x="7680" y="960"/>
                </a:lnTo>
                <a:lnTo>
                  <a:pt x="13441" y="960"/>
                </a:lnTo>
                <a:lnTo>
                  <a:pt x="16306" y="1920"/>
                </a:lnTo>
                <a:lnTo>
                  <a:pt x="17282" y="4800"/>
                </a:lnTo>
                <a:lnTo>
                  <a:pt x="20147" y="7680"/>
                </a:lnTo>
                <a:lnTo>
                  <a:pt x="21122" y="12481"/>
                </a:lnTo>
                <a:lnTo>
                  <a:pt x="21122" y="23042"/>
                </a:lnTo>
                <a:lnTo>
                  <a:pt x="20147" y="26883"/>
                </a:lnTo>
                <a:lnTo>
                  <a:pt x="18242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" name="object 250"/>
          <p:cNvSpPr/>
          <p:nvPr/>
        </p:nvSpPr>
        <p:spPr>
          <a:xfrm>
            <a:off x="4827925" y="6651680"/>
            <a:ext cx="47045" cy="93131"/>
          </a:xfrm>
          <a:custGeom>
            <a:avLst/>
            <a:gdLst/>
            <a:ahLst/>
            <a:cxnLst/>
            <a:rect l="l" t="t" r="r" b="b"/>
            <a:pathLst>
              <a:path w="47045" h="93131">
                <a:moveTo>
                  <a:pt x="19202" y="12496"/>
                </a:moveTo>
                <a:lnTo>
                  <a:pt x="20162" y="10561"/>
                </a:lnTo>
                <a:lnTo>
                  <a:pt x="20162" y="8656"/>
                </a:lnTo>
                <a:lnTo>
                  <a:pt x="21122" y="7680"/>
                </a:lnTo>
                <a:lnTo>
                  <a:pt x="22082" y="5775"/>
                </a:lnTo>
                <a:lnTo>
                  <a:pt x="23042" y="4815"/>
                </a:lnTo>
                <a:lnTo>
                  <a:pt x="24002" y="3840"/>
                </a:lnTo>
                <a:lnTo>
                  <a:pt x="24963" y="3840"/>
                </a:lnTo>
                <a:lnTo>
                  <a:pt x="26883" y="2895"/>
                </a:lnTo>
                <a:lnTo>
                  <a:pt x="28803" y="1935"/>
                </a:lnTo>
                <a:lnTo>
                  <a:pt x="31683" y="1935"/>
                </a:lnTo>
                <a:lnTo>
                  <a:pt x="32644" y="2895"/>
                </a:lnTo>
                <a:lnTo>
                  <a:pt x="33604" y="2895"/>
                </a:lnTo>
                <a:lnTo>
                  <a:pt x="34564" y="3840"/>
                </a:lnTo>
                <a:lnTo>
                  <a:pt x="35524" y="5775"/>
                </a:lnTo>
                <a:lnTo>
                  <a:pt x="36484" y="7680"/>
                </a:lnTo>
                <a:lnTo>
                  <a:pt x="37444" y="8656"/>
                </a:lnTo>
                <a:lnTo>
                  <a:pt x="38404" y="9616"/>
                </a:lnTo>
                <a:lnTo>
                  <a:pt x="39364" y="10561"/>
                </a:lnTo>
                <a:lnTo>
                  <a:pt x="40325" y="11521"/>
                </a:lnTo>
                <a:lnTo>
                  <a:pt x="43205" y="11521"/>
                </a:lnTo>
                <a:lnTo>
                  <a:pt x="44165" y="10561"/>
                </a:lnTo>
                <a:lnTo>
                  <a:pt x="45125" y="10561"/>
                </a:lnTo>
                <a:lnTo>
                  <a:pt x="46085" y="9616"/>
                </a:lnTo>
                <a:lnTo>
                  <a:pt x="47045" y="7680"/>
                </a:lnTo>
                <a:lnTo>
                  <a:pt x="47045" y="4815"/>
                </a:lnTo>
                <a:lnTo>
                  <a:pt x="45125" y="2895"/>
                </a:lnTo>
                <a:lnTo>
                  <a:pt x="43205" y="1935"/>
                </a:lnTo>
                <a:lnTo>
                  <a:pt x="41285" y="975"/>
                </a:lnTo>
                <a:lnTo>
                  <a:pt x="38404" y="0"/>
                </a:lnTo>
                <a:lnTo>
                  <a:pt x="31683" y="0"/>
                </a:lnTo>
                <a:lnTo>
                  <a:pt x="27843" y="975"/>
                </a:lnTo>
                <a:lnTo>
                  <a:pt x="24963" y="1935"/>
                </a:lnTo>
                <a:lnTo>
                  <a:pt x="21122" y="2895"/>
                </a:lnTo>
                <a:lnTo>
                  <a:pt x="18242" y="3840"/>
                </a:lnTo>
                <a:lnTo>
                  <a:pt x="16322" y="5775"/>
                </a:lnTo>
                <a:lnTo>
                  <a:pt x="13441" y="7680"/>
                </a:lnTo>
                <a:lnTo>
                  <a:pt x="11521" y="9616"/>
                </a:lnTo>
                <a:lnTo>
                  <a:pt x="10561" y="11521"/>
                </a:lnTo>
                <a:lnTo>
                  <a:pt x="9601" y="14401"/>
                </a:lnTo>
                <a:lnTo>
                  <a:pt x="9601" y="37444"/>
                </a:lnTo>
                <a:lnTo>
                  <a:pt x="0" y="37444"/>
                </a:lnTo>
                <a:lnTo>
                  <a:pt x="0" y="39364"/>
                </a:lnTo>
                <a:lnTo>
                  <a:pt x="9601" y="39364"/>
                </a:lnTo>
                <a:lnTo>
                  <a:pt x="9601" y="82570"/>
                </a:lnTo>
                <a:lnTo>
                  <a:pt x="8641" y="84490"/>
                </a:lnTo>
                <a:lnTo>
                  <a:pt x="8641" y="86410"/>
                </a:lnTo>
                <a:lnTo>
                  <a:pt x="7680" y="87370"/>
                </a:lnTo>
                <a:lnTo>
                  <a:pt x="7680" y="88331"/>
                </a:lnTo>
                <a:lnTo>
                  <a:pt x="6720" y="89291"/>
                </a:lnTo>
                <a:lnTo>
                  <a:pt x="5760" y="90251"/>
                </a:lnTo>
                <a:lnTo>
                  <a:pt x="3840" y="91211"/>
                </a:lnTo>
                <a:lnTo>
                  <a:pt x="1920" y="91211"/>
                </a:lnTo>
                <a:lnTo>
                  <a:pt x="0" y="92171"/>
                </a:lnTo>
                <a:lnTo>
                  <a:pt x="0" y="93131"/>
                </a:lnTo>
                <a:lnTo>
                  <a:pt x="28803" y="93131"/>
                </a:lnTo>
                <a:lnTo>
                  <a:pt x="28803" y="92171"/>
                </a:lnTo>
                <a:lnTo>
                  <a:pt x="25923" y="91211"/>
                </a:lnTo>
                <a:lnTo>
                  <a:pt x="23042" y="90251"/>
                </a:lnTo>
                <a:lnTo>
                  <a:pt x="22082" y="89291"/>
                </a:lnTo>
                <a:lnTo>
                  <a:pt x="21122" y="88331"/>
                </a:lnTo>
                <a:lnTo>
                  <a:pt x="20162" y="87370"/>
                </a:lnTo>
                <a:lnTo>
                  <a:pt x="20162" y="85450"/>
                </a:lnTo>
                <a:lnTo>
                  <a:pt x="19202" y="84490"/>
                </a:lnTo>
                <a:lnTo>
                  <a:pt x="19202" y="39364"/>
                </a:lnTo>
                <a:lnTo>
                  <a:pt x="32644" y="39364"/>
                </a:lnTo>
                <a:lnTo>
                  <a:pt x="32644" y="37444"/>
                </a:lnTo>
                <a:lnTo>
                  <a:pt x="19202" y="37444"/>
                </a:lnTo>
                <a:lnTo>
                  <a:pt x="19202" y="124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" name="object 251"/>
          <p:cNvSpPr/>
          <p:nvPr/>
        </p:nvSpPr>
        <p:spPr>
          <a:xfrm>
            <a:off x="4883612" y="6742892"/>
            <a:ext cx="9601" cy="2880"/>
          </a:xfrm>
          <a:custGeom>
            <a:avLst/>
            <a:gdLst/>
            <a:ahLst/>
            <a:cxnLst/>
            <a:rect l="l" t="t" r="r" b="b"/>
            <a:pathLst>
              <a:path w="9601" h="2880">
                <a:moveTo>
                  <a:pt x="9601" y="960"/>
                </a:moveTo>
                <a:lnTo>
                  <a:pt x="1920" y="960"/>
                </a:lnTo>
                <a:lnTo>
                  <a:pt x="0" y="0"/>
                </a:lnTo>
                <a:lnTo>
                  <a:pt x="0" y="2880"/>
                </a:lnTo>
                <a:lnTo>
                  <a:pt x="3840" y="2880"/>
                </a:lnTo>
                <a:lnTo>
                  <a:pt x="6720" y="1920"/>
                </a:lnTo>
                <a:lnTo>
                  <a:pt x="9601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" name="object 252"/>
          <p:cNvSpPr/>
          <p:nvPr/>
        </p:nvSpPr>
        <p:spPr>
          <a:xfrm>
            <a:off x="4868250" y="6688165"/>
            <a:ext cx="54711" cy="57607"/>
          </a:xfrm>
          <a:custGeom>
            <a:avLst/>
            <a:gdLst/>
            <a:ahLst/>
            <a:cxnLst/>
            <a:rect l="l" t="t" r="r" b="b"/>
            <a:pathLst>
              <a:path w="54711" h="57607">
                <a:moveTo>
                  <a:pt x="45125" y="53766"/>
                </a:moveTo>
                <a:lnTo>
                  <a:pt x="43190" y="52806"/>
                </a:lnTo>
                <a:lnTo>
                  <a:pt x="42245" y="48966"/>
                </a:lnTo>
                <a:lnTo>
                  <a:pt x="42245" y="10561"/>
                </a:lnTo>
                <a:lnTo>
                  <a:pt x="41285" y="9601"/>
                </a:lnTo>
                <a:lnTo>
                  <a:pt x="40309" y="6720"/>
                </a:lnTo>
                <a:lnTo>
                  <a:pt x="39349" y="4800"/>
                </a:lnTo>
                <a:lnTo>
                  <a:pt x="36469" y="3840"/>
                </a:lnTo>
                <a:lnTo>
                  <a:pt x="34564" y="1920"/>
                </a:lnTo>
                <a:lnTo>
                  <a:pt x="31683" y="960"/>
                </a:lnTo>
                <a:lnTo>
                  <a:pt x="28803" y="960"/>
                </a:lnTo>
                <a:lnTo>
                  <a:pt x="25907" y="0"/>
                </a:lnTo>
                <a:lnTo>
                  <a:pt x="12481" y="0"/>
                </a:lnTo>
                <a:lnTo>
                  <a:pt x="10561" y="960"/>
                </a:lnTo>
                <a:lnTo>
                  <a:pt x="7680" y="1920"/>
                </a:lnTo>
                <a:lnTo>
                  <a:pt x="6720" y="1920"/>
                </a:lnTo>
                <a:lnTo>
                  <a:pt x="2880" y="3840"/>
                </a:lnTo>
                <a:lnTo>
                  <a:pt x="1920" y="5760"/>
                </a:lnTo>
                <a:lnTo>
                  <a:pt x="1920" y="10561"/>
                </a:lnTo>
                <a:lnTo>
                  <a:pt x="2880" y="11521"/>
                </a:lnTo>
                <a:lnTo>
                  <a:pt x="3840" y="12481"/>
                </a:lnTo>
                <a:lnTo>
                  <a:pt x="5760" y="13441"/>
                </a:lnTo>
                <a:lnTo>
                  <a:pt x="9601" y="13441"/>
                </a:lnTo>
                <a:lnTo>
                  <a:pt x="10561" y="12481"/>
                </a:lnTo>
                <a:lnTo>
                  <a:pt x="11521" y="10561"/>
                </a:lnTo>
                <a:lnTo>
                  <a:pt x="13441" y="6720"/>
                </a:lnTo>
                <a:lnTo>
                  <a:pt x="14401" y="4800"/>
                </a:lnTo>
                <a:lnTo>
                  <a:pt x="15361" y="3840"/>
                </a:lnTo>
                <a:lnTo>
                  <a:pt x="16322" y="2880"/>
                </a:lnTo>
                <a:lnTo>
                  <a:pt x="18242" y="1920"/>
                </a:lnTo>
                <a:lnTo>
                  <a:pt x="19202" y="960"/>
                </a:lnTo>
                <a:lnTo>
                  <a:pt x="24002" y="960"/>
                </a:lnTo>
                <a:lnTo>
                  <a:pt x="25907" y="1920"/>
                </a:lnTo>
                <a:lnTo>
                  <a:pt x="26883" y="2880"/>
                </a:lnTo>
                <a:lnTo>
                  <a:pt x="27843" y="3840"/>
                </a:lnTo>
                <a:lnTo>
                  <a:pt x="28803" y="4800"/>
                </a:lnTo>
                <a:lnTo>
                  <a:pt x="30723" y="6720"/>
                </a:lnTo>
                <a:lnTo>
                  <a:pt x="31683" y="10561"/>
                </a:lnTo>
                <a:lnTo>
                  <a:pt x="31683" y="20162"/>
                </a:lnTo>
                <a:lnTo>
                  <a:pt x="30723" y="22082"/>
                </a:lnTo>
                <a:lnTo>
                  <a:pt x="30723" y="23042"/>
                </a:lnTo>
                <a:lnTo>
                  <a:pt x="29748" y="24002"/>
                </a:lnTo>
                <a:lnTo>
                  <a:pt x="27843" y="24963"/>
                </a:lnTo>
                <a:lnTo>
                  <a:pt x="26883" y="25923"/>
                </a:lnTo>
                <a:lnTo>
                  <a:pt x="24963" y="26883"/>
                </a:lnTo>
                <a:lnTo>
                  <a:pt x="24002" y="27843"/>
                </a:lnTo>
                <a:lnTo>
                  <a:pt x="22082" y="27843"/>
                </a:lnTo>
                <a:lnTo>
                  <a:pt x="19202" y="28803"/>
                </a:lnTo>
                <a:lnTo>
                  <a:pt x="15361" y="29763"/>
                </a:lnTo>
                <a:lnTo>
                  <a:pt x="11521" y="30723"/>
                </a:lnTo>
                <a:lnTo>
                  <a:pt x="9601" y="31683"/>
                </a:lnTo>
                <a:lnTo>
                  <a:pt x="7680" y="32644"/>
                </a:lnTo>
                <a:lnTo>
                  <a:pt x="5760" y="33604"/>
                </a:lnTo>
                <a:lnTo>
                  <a:pt x="4800" y="34564"/>
                </a:lnTo>
                <a:lnTo>
                  <a:pt x="2880" y="35524"/>
                </a:lnTo>
                <a:lnTo>
                  <a:pt x="960" y="38404"/>
                </a:lnTo>
                <a:lnTo>
                  <a:pt x="0" y="41285"/>
                </a:lnTo>
                <a:lnTo>
                  <a:pt x="0" y="48966"/>
                </a:lnTo>
                <a:lnTo>
                  <a:pt x="960" y="51846"/>
                </a:lnTo>
                <a:lnTo>
                  <a:pt x="3840" y="54726"/>
                </a:lnTo>
                <a:lnTo>
                  <a:pt x="6720" y="56647"/>
                </a:lnTo>
                <a:lnTo>
                  <a:pt x="10561" y="57607"/>
                </a:lnTo>
                <a:lnTo>
                  <a:pt x="15361" y="57607"/>
                </a:lnTo>
                <a:lnTo>
                  <a:pt x="15361" y="54726"/>
                </a:lnTo>
                <a:lnTo>
                  <a:pt x="13441" y="52806"/>
                </a:lnTo>
                <a:lnTo>
                  <a:pt x="11521" y="50886"/>
                </a:lnTo>
                <a:lnTo>
                  <a:pt x="10561" y="48005"/>
                </a:lnTo>
                <a:lnTo>
                  <a:pt x="10561" y="42245"/>
                </a:lnTo>
                <a:lnTo>
                  <a:pt x="12481" y="39364"/>
                </a:lnTo>
                <a:lnTo>
                  <a:pt x="14401" y="36484"/>
                </a:lnTo>
                <a:lnTo>
                  <a:pt x="15361" y="35524"/>
                </a:lnTo>
                <a:lnTo>
                  <a:pt x="16322" y="34564"/>
                </a:lnTo>
                <a:lnTo>
                  <a:pt x="17282" y="33604"/>
                </a:lnTo>
                <a:lnTo>
                  <a:pt x="19202" y="32644"/>
                </a:lnTo>
                <a:lnTo>
                  <a:pt x="21122" y="31683"/>
                </a:lnTo>
                <a:lnTo>
                  <a:pt x="24002" y="29763"/>
                </a:lnTo>
                <a:lnTo>
                  <a:pt x="26883" y="27843"/>
                </a:lnTo>
                <a:lnTo>
                  <a:pt x="29748" y="25923"/>
                </a:lnTo>
                <a:lnTo>
                  <a:pt x="31683" y="24002"/>
                </a:lnTo>
                <a:lnTo>
                  <a:pt x="31683" y="45125"/>
                </a:lnTo>
                <a:lnTo>
                  <a:pt x="29748" y="48005"/>
                </a:lnTo>
                <a:lnTo>
                  <a:pt x="28803" y="49926"/>
                </a:lnTo>
                <a:lnTo>
                  <a:pt x="27843" y="51846"/>
                </a:lnTo>
                <a:lnTo>
                  <a:pt x="25907" y="53766"/>
                </a:lnTo>
                <a:lnTo>
                  <a:pt x="24002" y="54726"/>
                </a:lnTo>
                <a:lnTo>
                  <a:pt x="22082" y="55686"/>
                </a:lnTo>
                <a:lnTo>
                  <a:pt x="24963" y="55686"/>
                </a:lnTo>
                <a:lnTo>
                  <a:pt x="26883" y="54726"/>
                </a:lnTo>
                <a:lnTo>
                  <a:pt x="28803" y="52806"/>
                </a:lnTo>
                <a:lnTo>
                  <a:pt x="31683" y="49926"/>
                </a:lnTo>
                <a:lnTo>
                  <a:pt x="33588" y="52806"/>
                </a:lnTo>
                <a:lnTo>
                  <a:pt x="34564" y="54726"/>
                </a:lnTo>
                <a:lnTo>
                  <a:pt x="36469" y="55686"/>
                </a:lnTo>
                <a:lnTo>
                  <a:pt x="38404" y="57607"/>
                </a:lnTo>
                <a:lnTo>
                  <a:pt x="49911" y="57607"/>
                </a:lnTo>
                <a:lnTo>
                  <a:pt x="53751" y="55686"/>
                </a:lnTo>
                <a:lnTo>
                  <a:pt x="54711" y="50886"/>
                </a:lnTo>
                <a:lnTo>
                  <a:pt x="53751" y="49926"/>
                </a:lnTo>
                <a:lnTo>
                  <a:pt x="52806" y="51846"/>
                </a:lnTo>
                <a:lnTo>
                  <a:pt x="51831" y="52806"/>
                </a:lnTo>
                <a:lnTo>
                  <a:pt x="50871" y="52806"/>
                </a:lnTo>
                <a:lnTo>
                  <a:pt x="49911" y="53766"/>
                </a:lnTo>
                <a:lnTo>
                  <a:pt x="45125" y="537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" name="object 253"/>
          <p:cNvSpPr/>
          <p:nvPr/>
        </p:nvSpPr>
        <p:spPr>
          <a:xfrm>
            <a:off x="4925842" y="6688165"/>
            <a:ext cx="48966" cy="57607"/>
          </a:xfrm>
          <a:custGeom>
            <a:avLst/>
            <a:gdLst/>
            <a:ahLst/>
            <a:cxnLst/>
            <a:rect l="l" t="t" r="r" b="b"/>
            <a:pathLst>
              <a:path w="48966" h="57607">
                <a:moveTo>
                  <a:pt x="46085" y="14401"/>
                </a:moveTo>
                <a:lnTo>
                  <a:pt x="47045" y="13441"/>
                </a:lnTo>
                <a:lnTo>
                  <a:pt x="48006" y="12481"/>
                </a:lnTo>
                <a:lnTo>
                  <a:pt x="48966" y="11521"/>
                </a:lnTo>
                <a:lnTo>
                  <a:pt x="48966" y="7680"/>
                </a:lnTo>
                <a:lnTo>
                  <a:pt x="47045" y="5760"/>
                </a:lnTo>
                <a:lnTo>
                  <a:pt x="45125" y="3840"/>
                </a:lnTo>
                <a:lnTo>
                  <a:pt x="41285" y="960"/>
                </a:lnTo>
                <a:lnTo>
                  <a:pt x="36484" y="0"/>
                </a:lnTo>
                <a:lnTo>
                  <a:pt x="21122" y="0"/>
                </a:lnTo>
                <a:lnTo>
                  <a:pt x="17282" y="1920"/>
                </a:lnTo>
                <a:lnTo>
                  <a:pt x="13441" y="3840"/>
                </a:lnTo>
                <a:lnTo>
                  <a:pt x="10561" y="5760"/>
                </a:lnTo>
                <a:lnTo>
                  <a:pt x="7680" y="8641"/>
                </a:lnTo>
                <a:lnTo>
                  <a:pt x="4800" y="11521"/>
                </a:lnTo>
                <a:lnTo>
                  <a:pt x="2880" y="15361"/>
                </a:lnTo>
                <a:lnTo>
                  <a:pt x="1920" y="19202"/>
                </a:lnTo>
                <a:lnTo>
                  <a:pt x="960" y="23042"/>
                </a:lnTo>
                <a:lnTo>
                  <a:pt x="0" y="26883"/>
                </a:lnTo>
                <a:lnTo>
                  <a:pt x="0" y="38404"/>
                </a:lnTo>
                <a:lnTo>
                  <a:pt x="1920" y="45125"/>
                </a:lnTo>
                <a:lnTo>
                  <a:pt x="7680" y="49926"/>
                </a:lnTo>
                <a:lnTo>
                  <a:pt x="12481" y="55686"/>
                </a:lnTo>
                <a:lnTo>
                  <a:pt x="19202" y="57607"/>
                </a:lnTo>
                <a:lnTo>
                  <a:pt x="33604" y="57607"/>
                </a:lnTo>
                <a:lnTo>
                  <a:pt x="38404" y="56647"/>
                </a:lnTo>
                <a:lnTo>
                  <a:pt x="41285" y="54726"/>
                </a:lnTo>
                <a:lnTo>
                  <a:pt x="44165" y="52806"/>
                </a:lnTo>
                <a:lnTo>
                  <a:pt x="47045" y="48966"/>
                </a:lnTo>
                <a:lnTo>
                  <a:pt x="48006" y="45125"/>
                </a:lnTo>
                <a:lnTo>
                  <a:pt x="47045" y="44165"/>
                </a:lnTo>
                <a:lnTo>
                  <a:pt x="46085" y="47045"/>
                </a:lnTo>
                <a:lnTo>
                  <a:pt x="44165" y="49926"/>
                </a:lnTo>
                <a:lnTo>
                  <a:pt x="43205" y="50886"/>
                </a:lnTo>
                <a:lnTo>
                  <a:pt x="40325" y="53766"/>
                </a:lnTo>
                <a:lnTo>
                  <a:pt x="36484" y="54726"/>
                </a:lnTo>
                <a:lnTo>
                  <a:pt x="27843" y="54726"/>
                </a:lnTo>
                <a:lnTo>
                  <a:pt x="23042" y="52806"/>
                </a:lnTo>
                <a:lnTo>
                  <a:pt x="19202" y="48966"/>
                </a:lnTo>
                <a:lnTo>
                  <a:pt x="16322" y="47045"/>
                </a:lnTo>
                <a:lnTo>
                  <a:pt x="14401" y="43205"/>
                </a:lnTo>
                <a:lnTo>
                  <a:pt x="13441" y="39364"/>
                </a:lnTo>
                <a:lnTo>
                  <a:pt x="11521" y="36484"/>
                </a:lnTo>
                <a:lnTo>
                  <a:pt x="11521" y="24002"/>
                </a:lnTo>
                <a:lnTo>
                  <a:pt x="12481" y="19202"/>
                </a:lnTo>
                <a:lnTo>
                  <a:pt x="13441" y="15361"/>
                </a:lnTo>
                <a:lnTo>
                  <a:pt x="14401" y="12481"/>
                </a:lnTo>
                <a:lnTo>
                  <a:pt x="15361" y="9601"/>
                </a:lnTo>
                <a:lnTo>
                  <a:pt x="17282" y="7680"/>
                </a:lnTo>
                <a:lnTo>
                  <a:pt x="18242" y="5760"/>
                </a:lnTo>
                <a:lnTo>
                  <a:pt x="20162" y="4800"/>
                </a:lnTo>
                <a:lnTo>
                  <a:pt x="22082" y="2880"/>
                </a:lnTo>
                <a:lnTo>
                  <a:pt x="24002" y="1920"/>
                </a:lnTo>
                <a:lnTo>
                  <a:pt x="26883" y="960"/>
                </a:lnTo>
                <a:lnTo>
                  <a:pt x="31683" y="960"/>
                </a:lnTo>
                <a:lnTo>
                  <a:pt x="32644" y="1920"/>
                </a:lnTo>
                <a:lnTo>
                  <a:pt x="34564" y="2880"/>
                </a:lnTo>
                <a:lnTo>
                  <a:pt x="35524" y="2880"/>
                </a:lnTo>
                <a:lnTo>
                  <a:pt x="35524" y="4800"/>
                </a:lnTo>
                <a:lnTo>
                  <a:pt x="36484" y="4800"/>
                </a:lnTo>
                <a:lnTo>
                  <a:pt x="36484" y="6720"/>
                </a:lnTo>
                <a:lnTo>
                  <a:pt x="37444" y="8641"/>
                </a:lnTo>
                <a:lnTo>
                  <a:pt x="38404" y="12481"/>
                </a:lnTo>
                <a:lnTo>
                  <a:pt x="41285" y="14401"/>
                </a:lnTo>
                <a:lnTo>
                  <a:pt x="46085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" name="object 254"/>
          <p:cNvSpPr/>
          <p:nvPr/>
        </p:nvSpPr>
        <p:spPr>
          <a:xfrm>
            <a:off x="4988250" y="6652656"/>
            <a:ext cx="12481" cy="11521"/>
          </a:xfrm>
          <a:custGeom>
            <a:avLst/>
            <a:gdLst/>
            <a:ahLst/>
            <a:cxnLst/>
            <a:rect l="l" t="t" r="r" b="b"/>
            <a:pathLst>
              <a:path w="12481" h="11521">
                <a:moveTo>
                  <a:pt x="12481" y="5760"/>
                </a:moveTo>
                <a:lnTo>
                  <a:pt x="12481" y="3840"/>
                </a:lnTo>
                <a:lnTo>
                  <a:pt x="11506" y="2865"/>
                </a:lnTo>
                <a:lnTo>
                  <a:pt x="10546" y="1920"/>
                </a:lnTo>
                <a:lnTo>
                  <a:pt x="9601" y="0"/>
                </a:lnTo>
                <a:lnTo>
                  <a:pt x="2880" y="0"/>
                </a:lnTo>
                <a:lnTo>
                  <a:pt x="1920" y="1920"/>
                </a:lnTo>
                <a:lnTo>
                  <a:pt x="960" y="2865"/>
                </a:lnTo>
                <a:lnTo>
                  <a:pt x="0" y="3840"/>
                </a:lnTo>
                <a:lnTo>
                  <a:pt x="0" y="7680"/>
                </a:lnTo>
                <a:lnTo>
                  <a:pt x="960" y="8641"/>
                </a:lnTo>
                <a:lnTo>
                  <a:pt x="1920" y="9585"/>
                </a:lnTo>
                <a:lnTo>
                  <a:pt x="2880" y="10546"/>
                </a:lnTo>
                <a:lnTo>
                  <a:pt x="4800" y="11521"/>
                </a:lnTo>
                <a:lnTo>
                  <a:pt x="7665" y="11521"/>
                </a:lnTo>
                <a:lnTo>
                  <a:pt x="9601" y="10546"/>
                </a:lnTo>
                <a:lnTo>
                  <a:pt x="10546" y="9585"/>
                </a:lnTo>
                <a:lnTo>
                  <a:pt x="11506" y="8641"/>
                </a:lnTo>
                <a:lnTo>
                  <a:pt x="12481" y="7680"/>
                </a:lnTo>
                <a:lnTo>
                  <a:pt x="12481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" name="object 255"/>
          <p:cNvSpPr/>
          <p:nvPr/>
        </p:nvSpPr>
        <p:spPr>
          <a:xfrm>
            <a:off x="4979609" y="6687205"/>
            <a:ext cx="29748" cy="57607"/>
          </a:xfrm>
          <a:custGeom>
            <a:avLst/>
            <a:gdLst/>
            <a:ahLst/>
            <a:cxnLst/>
            <a:rect l="l" t="t" r="r" b="b"/>
            <a:pathLst>
              <a:path w="29748" h="57607">
                <a:moveTo>
                  <a:pt x="21122" y="52806"/>
                </a:moveTo>
                <a:lnTo>
                  <a:pt x="21122" y="51846"/>
                </a:lnTo>
                <a:lnTo>
                  <a:pt x="20147" y="49926"/>
                </a:lnTo>
                <a:lnTo>
                  <a:pt x="20147" y="0"/>
                </a:lnTo>
                <a:lnTo>
                  <a:pt x="960" y="2880"/>
                </a:lnTo>
                <a:lnTo>
                  <a:pt x="960" y="3840"/>
                </a:lnTo>
                <a:lnTo>
                  <a:pt x="2880" y="3840"/>
                </a:lnTo>
                <a:lnTo>
                  <a:pt x="4800" y="4800"/>
                </a:lnTo>
                <a:lnTo>
                  <a:pt x="5760" y="4800"/>
                </a:lnTo>
                <a:lnTo>
                  <a:pt x="6720" y="5760"/>
                </a:lnTo>
                <a:lnTo>
                  <a:pt x="7680" y="6720"/>
                </a:lnTo>
                <a:lnTo>
                  <a:pt x="8641" y="7680"/>
                </a:lnTo>
                <a:lnTo>
                  <a:pt x="8641" y="8641"/>
                </a:lnTo>
                <a:lnTo>
                  <a:pt x="9601" y="10561"/>
                </a:lnTo>
                <a:lnTo>
                  <a:pt x="9601" y="50886"/>
                </a:lnTo>
                <a:lnTo>
                  <a:pt x="8641" y="51846"/>
                </a:lnTo>
                <a:lnTo>
                  <a:pt x="7680" y="52806"/>
                </a:lnTo>
                <a:lnTo>
                  <a:pt x="6720" y="53766"/>
                </a:lnTo>
                <a:lnTo>
                  <a:pt x="5760" y="54726"/>
                </a:lnTo>
                <a:lnTo>
                  <a:pt x="4800" y="55686"/>
                </a:lnTo>
                <a:lnTo>
                  <a:pt x="2880" y="55686"/>
                </a:lnTo>
                <a:lnTo>
                  <a:pt x="0" y="56647"/>
                </a:lnTo>
                <a:lnTo>
                  <a:pt x="0" y="57607"/>
                </a:lnTo>
                <a:lnTo>
                  <a:pt x="29748" y="57607"/>
                </a:lnTo>
                <a:lnTo>
                  <a:pt x="29748" y="56647"/>
                </a:lnTo>
                <a:lnTo>
                  <a:pt x="25908" y="55686"/>
                </a:lnTo>
                <a:lnTo>
                  <a:pt x="24002" y="54726"/>
                </a:lnTo>
                <a:lnTo>
                  <a:pt x="23027" y="53766"/>
                </a:lnTo>
                <a:lnTo>
                  <a:pt x="21122" y="528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" name="object 256"/>
          <p:cNvSpPr/>
          <p:nvPr/>
        </p:nvSpPr>
        <p:spPr>
          <a:xfrm>
            <a:off x="5012253" y="6651680"/>
            <a:ext cx="29748" cy="93131"/>
          </a:xfrm>
          <a:custGeom>
            <a:avLst/>
            <a:gdLst/>
            <a:ahLst/>
            <a:cxnLst/>
            <a:rect l="l" t="t" r="r" b="b"/>
            <a:pathLst>
              <a:path w="29748" h="93131">
                <a:moveTo>
                  <a:pt x="21107" y="87370"/>
                </a:moveTo>
                <a:lnTo>
                  <a:pt x="21107" y="85450"/>
                </a:lnTo>
                <a:lnTo>
                  <a:pt x="20147" y="84490"/>
                </a:lnTo>
                <a:lnTo>
                  <a:pt x="20147" y="0"/>
                </a:lnTo>
                <a:lnTo>
                  <a:pt x="944" y="2895"/>
                </a:lnTo>
                <a:lnTo>
                  <a:pt x="944" y="3840"/>
                </a:lnTo>
                <a:lnTo>
                  <a:pt x="2880" y="4815"/>
                </a:lnTo>
                <a:lnTo>
                  <a:pt x="5745" y="4815"/>
                </a:lnTo>
                <a:lnTo>
                  <a:pt x="6720" y="5775"/>
                </a:lnTo>
                <a:lnTo>
                  <a:pt x="7665" y="6736"/>
                </a:lnTo>
                <a:lnTo>
                  <a:pt x="8625" y="7680"/>
                </a:lnTo>
                <a:lnTo>
                  <a:pt x="9585" y="8656"/>
                </a:lnTo>
                <a:lnTo>
                  <a:pt x="9585" y="12496"/>
                </a:lnTo>
                <a:lnTo>
                  <a:pt x="10546" y="14401"/>
                </a:lnTo>
                <a:lnTo>
                  <a:pt x="10546" y="80650"/>
                </a:lnTo>
                <a:lnTo>
                  <a:pt x="9585" y="82570"/>
                </a:lnTo>
                <a:lnTo>
                  <a:pt x="9585" y="86410"/>
                </a:lnTo>
                <a:lnTo>
                  <a:pt x="8625" y="87370"/>
                </a:lnTo>
                <a:lnTo>
                  <a:pt x="8625" y="88331"/>
                </a:lnTo>
                <a:lnTo>
                  <a:pt x="7665" y="89291"/>
                </a:lnTo>
                <a:lnTo>
                  <a:pt x="5745" y="90251"/>
                </a:lnTo>
                <a:lnTo>
                  <a:pt x="4785" y="91211"/>
                </a:lnTo>
                <a:lnTo>
                  <a:pt x="2880" y="91211"/>
                </a:lnTo>
                <a:lnTo>
                  <a:pt x="0" y="92171"/>
                </a:lnTo>
                <a:lnTo>
                  <a:pt x="0" y="93131"/>
                </a:lnTo>
                <a:lnTo>
                  <a:pt x="29748" y="93131"/>
                </a:lnTo>
                <a:lnTo>
                  <a:pt x="29748" y="92171"/>
                </a:lnTo>
                <a:lnTo>
                  <a:pt x="25908" y="91211"/>
                </a:lnTo>
                <a:lnTo>
                  <a:pt x="23987" y="90251"/>
                </a:lnTo>
                <a:lnTo>
                  <a:pt x="23027" y="89291"/>
                </a:lnTo>
                <a:lnTo>
                  <a:pt x="22067" y="88331"/>
                </a:lnTo>
                <a:lnTo>
                  <a:pt x="21107" y="87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" name="object 257"/>
          <p:cNvSpPr/>
          <p:nvPr/>
        </p:nvSpPr>
        <p:spPr>
          <a:xfrm>
            <a:off x="5054483" y="6652656"/>
            <a:ext cx="11521" cy="11521"/>
          </a:xfrm>
          <a:custGeom>
            <a:avLst/>
            <a:gdLst/>
            <a:ahLst/>
            <a:cxnLst/>
            <a:rect l="l" t="t" r="r" b="b"/>
            <a:pathLst>
              <a:path w="11521" h="11521">
                <a:moveTo>
                  <a:pt x="960" y="9585"/>
                </a:moveTo>
                <a:lnTo>
                  <a:pt x="2880" y="10546"/>
                </a:lnTo>
                <a:lnTo>
                  <a:pt x="3840" y="11521"/>
                </a:lnTo>
                <a:lnTo>
                  <a:pt x="7680" y="11521"/>
                </a:lnTo>
                <a:lnTo>
                  <a:pt x="8641" y="10546"/>
                </a:lnTo>
                <a:lnTo>
                  <a:pt x="9601" y="9585"/>
                </a:lnTo>
                <a:lnTo>
                  <a:pt x="10561" y="8641"/>
                </a:lnTo>
                <a:lnTo>
                  <a:pt x="11521" y="7680"/>
                </a:lnTo>
                <a:lnTo>
                  <a:pt x="11521" y="3840"/>
                </a:lnTo>
                <a:lnTo>
                  <a:pt x="10561" y="2865"/>
                </a:lnTo>
                <a:lnTo>
                  <a:pt x="9601" y="1920"/>
                </a:lnTo>
                <a:lnTo>
                  <a:pt x="8641" y="0"/>
                </a:lnTo>
                <a:lnTo>
                  <a:pt x="2880" y="0"/>
                </a:lnTo>
                <a:lnTo>
                  <a:pt x="960" y="1920"/>
                </a:lnTo>
                <a:lnTo>
                  <a:pt x="0" y="2865"/>
                </a:lnTo>
                <a:lnTo>
                  <a:pt x="0" y="8641"/>
                </a:lnTo>
                <a:lnTo>
                  <a:pt x="960" y="95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" name="object 258"/>
          <p:cNvSpPr/>
          <p:nvPr/>
        </p:nvSpPr>
        <p:spPr>
          <a:xfrm>
            <a:off x="5045842" y="6687205"/>
            <a:ext cx="28803" cy="57607"/>
          </a:xfrm>
          <a:custGeom>
            <a:avLst/>
            <a:gdLst/>
            <a:ahLst/>
            <a:cxnLst/>
            <a:rect l="l" t="t" r="r" b="b"/>
            <a:pathLst>
              <a:path w="28803" h="57607">
                <a:moveTo>
                  <a:pt x="20162" y="51846"/>
                </a:moveTo>
                <a:lnTo>
                  <a:pt x="20162" y="49926"/>
                </a:lnTo>
                <a:lnTo>
                  <a:pt x="19202" y="48966"/>
                </a:lnTo>
                <a:lnTo>
                  <a:pt x="19202" y="0"/>
                </a:lnTo>
                <a:lnTo>
                  <a:pt x="0" y="2880"/>
                </a:lnTo>
                <a:lnTo>
                  <a:pt x="0" y="3840"/>
                </a:lnTo>
                <a:lnTo>
                  <a:pt x="1920" y="3840"/>
                </a:lnTo>
                <a:lnTo>
                  <a:pt x="3840" y="4800"/>
                </a:lnTo>
                <a:lnTo>
                  <a:pt x="4800" y="4800"/>
                </a:lnTo>
                <a:lnTo>
                  <a:pt x="5760" y="5760"/>
                </a:lnTo>
                <a:lnTo>
                  <a:pt x="6720" y="6720"/>
                </a:lnTo>
                <a:lnTo>
                  <a:pt x="7680" y="7680"/>
                </a:lnTo>
                <a:lnTo>
                  <a:pt x="8641" y="8641"/>
                </a:lnTo>
                <a:lnTo>
                  <a:pt x="8641" y="10561"/>
                </a:lnTo>
                <a:lnTo>
                  <a:pt x="9601" y="12481"/>
                </a:lnTo>
                <a:lnTo>
                  <a:pt x="9601" y="47045"/>
                </a:lnTo>
                <a:lnTo>
                  <a:pt x="8641" y="48966"/>
                </a:lnTo>
                <a:lnTo>
                  <a:pt x="8641" y="50886"/>
                </a:lnTo>
                <a:lnTo>
                  <a:pt x="7680" y="51846"/>
                </a:lnTo>
                <a:lnTo>
                  <a:pt x="7680" y="52806"/>
                </a:lnTo>
                <a:lnTo>
                  <a:pt x="6720" y="53766"/>
                </a:lnTo>
                <a:lnTo>
                  <a:pt x="5760" y="54726"/>
                </a:lnTo>
                <a:lnTo>
                  <a:pt x="3840" y="55686"/>
                </a:lnTo>
                <a:lnTo>
                  <a:pt x="1920" y="55686"/>
                </a:lnTo>
                <a:lnTo>
                  <a:pt x="0" y="56647"/>
                </a:lnTo>
                <a:lnTo>
                  <a:pt x="0" y="57607"/>
                </a:lnTo>
                <a:lnTo>
                  <a:pt x="28803" y="57607"/>
                </a:lnTo>
                <a:lnTo>
                  <a:pt x="28803" y="56647"/>
                </a:lnTo>
                <a:lnTo>
                  <a:pt x="25923" y="55686"/>
                </a:lnTo>
                <a:lnTo>
                  <a:pt x="23042" y="54726"/>
                </a:lnTo>
                <a:lnTo>
                  <a:pt x="22082" y="53766"/>
                </a:lnTo>
                <a:lnTo>
                  <a:pt x="21122" y="52806"/>
                </a:lnTo>
                <a:lnTo>
                  <a:pt x="20162" y="51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" name="object 259"/>
          <p:cNvSpPr/>
          <p:nvPr/>
        </p:nvSpPr>
        <p:spPr>
          <a:xfrm>
            <a:off x="5078486" y="6671858"/>
            <a:ext cx="37429" cy="73913"/>
          </a:xfrm>
          <a:custGeom>
            <a:avLst/>
            <a:gdLst/>
            <a:ahLst/>
            <a:cxnLst/>
            <a:rect l="l" t="t" r="r" b="b"/>
            <a:pathLst>
              <a:path w="37429" h="73913">
                <a:moveTo>
                  <a:pt x="24002" y="71033"/>
                </a:moveTo>
                <a:lnTo>
                  <a:pt x="23027" y="70073"/>
                </a:lnTo>
                <a:lnTo>
                  <a:pt x="21122" y="70073"/>
                </a:lnTo>
                <a:lnTo>
                  <a:pt x="20162" y="69113"/>
                </a:lnTo>
                <a:lnTo>
                  <a:pt x="19187" y="68153"/>
                </a:lnTo>
                <a:lnTo>
                  <a:pt x="17282" y="66233"/>
                </a:lnTo>
                <a:lnTo>
                  <a:pt x="17282" y="19187"/>
                </a:lnTo>
                <a:lnTo>
                  <a:pt x="33588" y="19187"/>
                </a:lnTo>
                <a:lnTo>
                  <a:pt x="33588" y="17266"/>
                </a:lnTo>
                <a:lnTo>
                  <a:pt x="17282" y="17266"/>
                </a:lnTo>
                <a:lnTo>
                  <a:pt x="17282" y="0"/>
                </a:lnTo>
                <a:lnTo>
                  <a:pt x="14401" y="0"/>
                </a:lnTo>
                <a:lnTo>
                  <a:pt x="13441" y="1904"/>
                </a:lnTo>
                <a:lnTo>
                  <a:pt x="13441" y="4785"/>
                </a:lnTo>
                <a:lnTo>
                  <a:pt x="12481" y="6720"/>
                </a:lnTo>
                <a:lnTo>
                  <a:pt x="11506" y="8625"/>
                </a:lnTo>
                <a:lnTo>
                  <a:pt x="10561" y="9585"/>
                </a:lnTo>
                <a:lnTo>
                  <a:pt x="9601" y="11506"/>
                </a:lnTo>
                <a:lnTo>
                  <a:pt x="7680" y="13426"/>
                </a:lnTo>
                <a:lnTo>
                  <a:pt x="5760" y="15346"/>
                </a:lnTo>
                <a:lnTo>
                  <a:pt x="2880" y="17266"/>
                </a:lnTo>
                <a:lnTo>
                  <a:pt x="0" y="18227"/>
                </a:lnTo>
                <a:lnTo>
                  <a:pt x="0" y="19187"/>
                </a:lnTo>
                <a:lnTo>
                  <a:pt x="6720" y="19187"/>
                </a:lnTo>
                <a:lnTo>
                  <a:pt x="6720" y="66233"/>
                </a:lnTo>
                <a:lnTo>
                  <a:pt x="7680" y="67193"/>
                </a:lnTo>
                <a:lnTo>
                  <a:pt x="7680" y="69113"/>
                </a:lnTo>
                <a:lnTo>
                  <a:pt x="8641" y="70073"/>
                </a:lnTo>
                <a:lnTo>
                  <a:pt x="9601" y="71033"/>
                </a:lnTo>
                <a:lnTo>
                  <a:pt x="12481" y="72953"/>
                </a:lnTo>
                <a:lnTo>
                  <a:pt x="16322" y="73913"/>
                </a:lnTo>
                <a:lnTo>
                  <a:pt x="28788" y="73913"/>
                </a:lnTo>
                <a:lnTo>
                  <a:pt x="31683" y="71993"/>
                </a:lnTo>
                <a:lnTo>
                  <a:pt x="33588" y="71033"/>
                </a:lnTo>
                <a:lnTo>
                  <a:pt x="35509" y="69113"/>
                </a:lnTo>
                <a:lnTo>
                  <a:pt x="37429" y="66233"/>
                </a:lnTo>
                <a:lnTo>
                  <a:pt x="36469" y="65272"/>
                </a:lnTo>
                <a:lnTo>
                  <a:pt x="34564" y="68153"/>
                </a:lnTo>
                <a:lnTo>
                  <a:pt x="33588" y="69113"/>
                </a:lnTo>
                <a:lnTo>
                  <a:pt x="31683" y="70073"/>
                </a:lnTo>
                <a:lnTo>
                  <a:pt x="30723" y="71033"/>
                </a:lnTo>
                <a:lnTo>
                  <a:pt x="24002" y="710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" name="object 260"/>
          <p:cNvSpPr/>
          <p:nvPr/>
        </p:nvSpPr>
        <p:spPr>
          <a:xfrm>
            <a:off x="5111115" y="6689125"/>
            <a:ext cx="58567" cy="79689"/>
          </a:xfrm>
          <a:custGeom>
            <a:avLst/>
            <a:gdLst/>
            <a:ahLst/>
            <a:cxnLst/>
            <a:rect l="l" t="t" r="r" b="b"/>
            <a:pathLst>
              <a:path w="58567" h="79689">
                <a:moveTo>
                  <a:pt x="9601" y="79689"/>
                </a:moveTo>
                <a:lnTo>
                  <a:pt x="16322" y="79689"/>
                </a:lnTo>
                <a:lnTo>
                  <a:pt x="19202" y="78714"/>
                </a:lnTo>
                <a:lnTo>
                  <a:pt x="21122" y="75834"/>
                </a:lnTo>
                <a:lnTo>
                  <a:pt x="23042" y="73929"/>
                </a:lnTo>
                <a:lnTo>
                  <a:pt x="24963" y="70088"/>
                </a:lnTo>
                <a:lnTo>
                  <a:pt x="26883" y="65288"/>
                </a:lnTo>
                <a:lnTo>
                  <a:pt x="46085" y="18242"/>
                </a:lnTo>
                <a:lnTo>
                  <a:pt x="48966" y="11521"/>
                </a:lnTo>
                <a:lnTo>
                  <a:pt x="50886" y="7680"/>
                </a:lnTo>
                <a:lnTo>
                  <a:pt x="51846" y="5760"/>
                </a:lnTo>
                <a:lnTo>
                  <a:pt x="52806" y="3840"/>
                </a:lnTo>
                <a:lnTo>
                  <a:pt x="53766" y="2880"/>
                </a:lnTo>
                <a:lnTo>
                  <a:pt x="54726" y="2880"/>
                </a:lnTo>
                <a:lnTo>
                  <a:pt x="55686" y="1920"/>
                </a:lnTo>
                <a:lnTo>
                  <a:pt x="57607" y="1920"/>
                </a:lnTo>
                <a:lnTo>
                  <a:pt x="58567" y="960"/>
                </a:lnTo>
                <a:lnTo>
                  <a:pt x="58567" y="0"/>
                </a:lnTo>
                <a:lnTo>
                  <a:pt x="40325" y="0"/>
                </a:lnTo>
                <a:lnTo>
                  <a:pt x="40325" y="960"/>
                </a:lnTo>
                <a:lnTo>
                  <a:pt x="42245" y="960"/>
                </a:lnTo>
                <a:lnTo>
                  <a:pt x="44165" y="1920"/>
                </a:lnTo>
                <a:lnTo>
                  <a:pt x="45125" y="2880"/>
                </a:lnTo>
                <a:lnTo>
                  <a:pt x="46085" y="4800"/>
                </a:lnTo>
                <a:lnTo>
                  <a:pt x="46085" y="10561"/>
                </a:lnTo>
                <a:lnTo>
                  <a:pt x="45125" y="14401"/>
                </a:lnTo>
                <a:lnTo>
                  <a:pt x="43205" y="20162"/>
                </a:lnTo>
                <a:lnTo>
                  <a:pt x="33604" y="44165"/>
                </a:lnTo>
                <a:lnTo>
                  <a:pt x="22082" y="16322"/>
                </a:lnTo>
                <a:lnTo>
                  <a:pt x="20162" y="11521"/>
                </a:lnTo>
                <a:lnTo>
                  <a:pt x="19202" y="8641"/>
                </a:lnTo>
                <a:lnTo>
                  <a:pt x="19202" y="4800"/>
                </a:lnTo>
                <a:lnTo>
                  <a:pt x="20162" y="2880"/>
                </a:lnTo>
                <a:lnTo>
                  <a:pt x="22082" y="1920"/>
                </a:lnTo>
                <a:lnTo>
                  <a:pt x="23042" y="1920"/>
                </a:lnTo>
                <a:lnTo>
                  <a:pt x="24002" y="960"/>
                </a:lnTo>
                <a:lnTo>
                  <a:pt x="25923" y="960"/>
                </a:lnTo>
                <a:lnTo>
                  <a:pt x="25923" y="0"/>
                </a:lnTo>
                <a:lnTo>
                  <a:pt x="0" y="0"/>
                </a:lnTo>
                <a:lnTo>
                  <a:pt x="0" y="960"/>
                </a:lnTo>
                <a:lnTo>
                  <a:pt x="1935" y="960"/>
                </a:lnTo>
                <a:lnTo>
                  <a:pt x="2880" y="1920"/>
                </a:lnTo>
                <a:lnTo>
                  <a:pt x="4800" y="2880"/>
                </a:lnTo>
                <a:lnTo>
                  <a:pt x="5775" y="3840"/>
                </a:lnTo>
                <a:lnTo>
                  <a:pt x="6720" y="4800"/>
                </a:lnTo>
                <a:lnTo>
                  <a:pt x="6720" y="6720"/>
                </a:lnTo>
                <a:lnTo>
                  <a:pt x="7680" y="8641"/>
                </a:lnTo>
                <a:lnTo>
                  <a:pt x="9601" y="11521"/>
                </a:lnTo>
                <a:lnTo>
                  <a:pt x="11521" y="16322"/>
                </a:lnTo>
                <a:lnTo>
                  <a:pt x="24963" y="48966"/>
                </a:lnTo>
                <a:lnTo>
                  <a:pt x="26883" y="52806"/>
                </a:lnTo>
                <a:lnTo>
                  <a:pt x="27843" y="55686"/>
                </a:lnTo>
                <a:lnTo>
                  <a:pt x="27843" y="58567"/>
                </a:lnTo>
                <a:lnTo>
                  <a:pt x="26883" y="60472"/>
                </a:lnTo>
                <a:lnTo>
                  <a:pt x="25923" y="62407"/>
                </a:lnTo>
                <a:lnTo>
                  <a:pt x="24002" y="67208"/>
                </a:lnTo>
                <a:lnTo>
                  <a:pt x="22082" y="71033"/>
                </a:lnTo>
                <a:lnTo>
                  <a:pt x="20162" y="72969"/>
                </a:lnTo>
                <a:lnTo>
                  <a:pt x="14401" y="72969"/>
                </a:lnTo>
                <a:lnTo>
                  <a:pt x="13441" y="71993"/>
                </a:lnTo>
                <a:lnTo>
                  <a:pt x="11521" y="71033"/>
                </a:lnTo>
                <a:lnTo>
                  <a:pt x="7680" y="71033"/>
                </a:lnTo>
                <a:lnTo>
                  <a:pt x="6720" y="71993"/>
                </a:lnTo>
                <a:lnTo>
                  <a:pt x="5775" y="71993"/>
                </a:lnTo>
                <a:lnTo>
                  <a:pt x="4800" y="72969"/>
                </a:lnTo>
                <a:lnTo>
                  <a:pt x="4800" y="77754"/>
                </a:lnTo>
                <a:lnTo>
                  <a:pt x="6720" y="78714"/>
                </a:lnTo>
                <a:lnTo>
                  <a:pt x="7680" y="79689"/>
                </a:lnTo>
                <a:lnTo>
                  <a:pt x="9601" y="796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" name="object 261"/>
          <p:cNvSpPr/>
          <p:nvPr/>
        </p:nvSpPr>
        <p:spPr>
          <a:xfrm>
            <a:off x="5174482" y="6729450"/>
            <a:ext cx="19202" cy="35509"/>
          </a:xfrm>
          <a:custGeom>
            <a:avLst/>
            <a:gdLst/>
            <a:ahLst/>
            <a:cxnLst/>
            <a:rect l="l" t="t" r="r" b="b"/>
            <a:pathLst>
              <a:path w="19202" h="35509">
                <a:moveTo>
                  <a:pt x="8641" y="28803"/>
                </a:moveTo>
                <a:lnTo>
                  <a:pt x="6720" y="29763"/>
                </a:lnTo>
                <a:lnTo>
                  <a:pt x="4800" y="31668"/>
                </a:lnTo>
                <a:lnTo>
                  <a:pt x="2880" y="32644"/>
                </a:lnTo>
                <a:lnTo>
                  <a:pt x="0" y="33604"/>
                </a:lnTo>
                <a:lnTo>
                  <a:pt x="960" y="35509"/>
                </a:lnTo>
                <a:lnTo>
                  <a:pt x="4800" y="34549"/>
                </a:lnTo>
                <a:lnTo>
                  <a:pt x="7680" y="32644"/>
                </a:lnTo>
                <a:lnTo>
                  <a:pt x="10561" y="30708"/>
                </a:lnTo>
                <a:lnTo>
                  <a:pt x="13426" y="27828"/>
                </a:lnTo>
                <a:lnTo>
                  <a:pt x="15361" y="25923"/>
                </a:lnTo>
                <a:lnTo>
                  <a:pt x="17266" y="22082"/>
                </a:lnTo>
                <a:lnTo>
                  <a:pt x="19202" y="19202"/>
                </a:lnTo>
                <a:lnTo>
                  <a:pt x="19202" y="8641"/>
                </a:lnTo>
                <a:lnTo>
                  <a:pt x="18242" y="5760"/>
                </a:lnTo>
                <a:lnTo>
                  <a:pt x="17266" y="3840"/>
                </a:lnTo>
                <a:lnTo>
                  <a:pt x="15361" y="1920"/>
                </a:lnTo>
                <a:lnTo>
                  <a:pt x="13426" y="0"/>
                </a:lnTo>
                <a:lnTo>
                  <a:pt x="8641" y="0"/>
                </a:lnTo>
                <a:lnTo>
                  <a:pt x="6720" y="960"/>
                </a:lnTo>
                <a:lnTo>
                  <a:pt x="4800" y="2880"/>
                </a:lnTo>
                <a:lnTo>
                  <a:pt x="3840" y="4800"/>
                </a:lnTo>
                <a:lnTo>
                  <a:pt x="2880" y="6720"/>
                </a:lnTo>
                <a:lnTo>
                  <a:pt x="2880" y="10561"/>
                </a:lnTo>
                <a:lnTo>
                  <a:pt x="3840" y="12481"/>
                </a:lnTo>
                <a:lnTo>
                  <a:pt x="4800" y="14401"/>
                </a:lnTo>
                <a:lnTo>
                  <a:pt x="6720" y="15361"/>
                </a:lnTo>
                <a:lnTo>
                  <a:pt x="8641" y="16322"/>
                </a:lnTo>
                <a:lnTo>
                  <a:pt x="13426" y="16322"/>
                </a:lnTo>
                <a:lnTo>
                  <a:pt x="14401" y="15361"/>
                </a:lnTo>
                <a:lnTo>
                  <a:pt x="14401" y="18242"/>
                </a:lnTo>
                <a:lnTo>
                  <a:pt x="12481" y="22082"/>
                </a:lnTo>
                <a:lnTo>
                  <a:pt x="10561" y="24963"/>
                </a:lnTo>
                <a:lnTo>
                  <a:pt x="9601" y="26883"/>
                </a:lnTo>
                <a:lnTo>
                  <a:pt x="8641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" name="object 262"/>
          <p:cNvSpPr/>
          <p:nvPr/>
        </p:nvSpPr>
        <p:spPr>
          <a:xfrm>
            <a:off x="5247436" y="6654576"/>
            <a:ext cx="38389" cy="90236"/>
          </a:xfrm>
          <a:custGeom>
            <a:avLst/>
            <a:gdLst/>
            <a:ahLst/>
            <a:cxnLst/>
            <a:rect l="l" t="t" r="r" b="b"/>
            <a:pathLst>
              <a:path w="38389" h="90236">
                <a:moveTo>
                  <a:pt x="1920" y="10561"/>
                </a:moveTo>
                <a:lnTo>
                  <a:pt x="11521" y="10561"/>
                </a:lnTo>
                <a:lnTo>
                  <a:pt x="13441" y="9601"/>
                </a:lnTo>
                <a:lnTo>
                  <a:pt x="13441" y="78714"/>
                </a:lnTo>
                <a:lnTo>
                  <a:pt x="12481" y="80634"/>
                </a:lnTo>
                <a:lnTo>
                  <a:pt x="12481" y="82555"/>
                </a:lnTo>
                <a:lnTo>
                  <a:pt x="11521" y="84475"/>
                </a:lnTo>
                <a:lnTo>
                  <a:pt x="10561" y="85435"/>
                </a:lnTo>
                <a:lnTo>
                  <a:pt x="9601" y="86395"/>
                </a:lnTo>
                <a:lnTo>
                  <a:pt x="7680" y="87355"/>
                </a:lnTo>
                <a:lnTo>
                  <a:pt x="6720" y="88315"/>
                </a:lnTo>
                <a:lnTo>
                  <a:pt x="2880" y="88315"/>
                </a:lnTo>
                <a:lnTo>
                  <a:pt x="0" y="89275"/>
                </a:lnTo>
                <a:lnTo>
                  <a:pt x="0" y="90236"/>
                </a:lnTo>
                <a:lnTo>
                  <a:pt x="38389" y="90236"/>
                </a:lnTo>
                <a:lnTo>
                  <a:pt x="38389" y="89275"/>
                </a:lnTo>
                <a:lnTo>
                  <a:pt x="33604" y="88315"/>
                </a:lnTo>
                <a:lnTo>
                  <a:pt x="29763" y="87355"/>
                </a:lnTo>
                <a:lnTo>
                  <a:pt x="27843" y="85435"/>
                </a:lnTo>
                <a:lnTo>
                  <a:pt x="26883" y="84475"/>
                </a:lnTo>
                <a:lnTo>
                  <a:pt x="25923" y="83515"/>
                </a:lnTo>
                <a:lnTo>
                  <a:pt x="24963" y="80634"/>
                </a:lnTo>
                <a:lnTo>
                  <a:pt x="24963" y="78714"/>
                </a:lnTo>
                <a:lnTo>
                  <a:pt x="24002" y="75834"/>
                </a:lnTo>
                <a:lnTo>
                  <a:pt x="24002" y="0"/>
                </a:lnTo>
                <a:lnTo>
                  <a:pt x="23042" y="0"/>
                </a:lnTo>
                <a:lnTo>
                  <a:pt x="21122" y="944"/>
                </a:lnTo>
                <a:lnTo>
                  <a:pt x="18242" y="3840"/>
                </a:lnTo>
                <a:lnTo>
                  <a:pt x="14401" y="5760"/>
                </a:lnTo>
                <a:lnTo>
                  <a:pt x="11521" y="6720"/>
                </a:lnTo>
                <a:lnTo>
                  <a:pt x="8641" y="7665"/>
                </a:lnTo>
                <a:lnTo>
                  <a:pt x="4800" y="8625"/>
                </a:lnTo>
                <a:lnTo>
                  <a:pt x="0" y="8625"/>
                </a:lnTo>
                <a:lnTo>
                  <a:pt x="0" y="9601"/>
                </a:lnTo>
                <a:lnTo>
                  <a:pt x="192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" name="object 263"/>
          <p:cNvSpPr/>
          <p:nvPr/>
        </p:nvSpPr>
        <p:spPr>
          <a:xfrm>
            <a:off x="5305044" y="6653616"/>
            <a:ext cx="56631" cy="92156"/>
          </a:xfrm>
          <a:custGeom>
            <a:avLst/>
            <a:gdLst/>
            <a:ahLst/>
            <a:cxnLst/>
            <a:rect l="l" t="t" r="r" b="b"/>
            <a:pathLst>
              <a:path w="56631" h="92156">
                <a:moveTo>
                  <a:pt x="0" y="46070"/>
                </a:moveTo>
                <a:lnTo>
                  <a:pt x="0" y="52791"/>
                </a:lnTo>
                <a:lnTo>
                  <a:pt x="960" y="60472"/>
                </a:lnTo>
                <a:lnTo>
                  <a:pt x="4785" y="68153"/>
                </a:lnTo>
                <a:lnTo>
                  <a:pt x="5745" y="71993"/>
                </a:lnTo>
                <a:lnTo>
                  <a:pt x="7680" y="74874"/>
                </a:lnTo>
                <a:lnTo>
                  <a:pt x="9585" y="78714"/>
                </a:lnTo>
                <a:lnTo>
                  <a:pt x="11506" y="81594"/>
                </a:lnTo>
                <a:lnTo>
                  <a:pt x="13426" y="84475"/>
                </a:lnTo>
                <a:lnTo>
                  <a:pt x="11506" y="59512"/>
                </a:lnTo>
                <a:lnTo>
                  <a:pt x="10546" y="52791"/>
                </a:lnTo>
                <a:lnTo>
                  <a:pt x="10546" y="39349"/>
                </a:lnTo>
                <a:lnTo>
                  <a:pt x="11506" y="32628"/>
                </a:lnTo>
                <a:lnTo>
                  <a:pt x="12466" y="25908"/>
                </a:lnTo>
                <a:lnTo>
                  <a:pt x="13426" y="22067"/>
                </a:lnTo>
                <a:lnTo>
                  <a:pt x="14386" y="19187"/>
                </a:lnTo>
                <a:lnTo>
                  <a:pt x="15346" y="16306"/>
                </a:lnTo>
                <a:lnTo>
                  <a:pt x="16306" y="13441"/>
                </a:lnTo>
                <a:lnTo>
                  <a:pt x="17266" y="10561"/>
                </a:lnTo>
                <a:lnTo>
                  <a:pt x="18227" y="9585"/>
                </a:lnTo>
                <a:lnTo>
                  <a:pt x="20147" y="6720"/>
                </a:lnTo>
                <a:lnTo>
                  <a:pt x="21107" y="4800"/>
                </a:lnTo>
                <a:lnTo>
                  <a:pt x="23027" y="3840"/>
                </a:lnTo>
                <a:lnTo>
                  <a:pt x="24947" y="1905"/>
                </a:lnTo>
                <a:lnTo>
                  <a:pt x="31668" y="1905"/>
                </a:lnTo>
                <a:lnTo>
                  <a:pt x="33588" y="3840"/>
                </a:lnTo>
                <a:lnTo>
                  <a:pt x="35509" y="4800"/>
                </a:lnTo>
                <a:lnTo>
                  <a:pt x="36469" y="6720"/>
                </a:lnTo>
                <a:lnTo>
                  <a:pt x="37429" y="9585"/>
                </a:lnTo>
                <a:lnTo>
                  <a:pt x="39349" y="10561"/>
                </a:lnTo>
                <a:lnTo>
                  <a:pt x="40309" y="13441"/>
                </a:lnTo>
                <a:lnTo>
                  <a:pt x="41269" y="16306"/>
                </a:lnTo>
                <a:lnTo>
                  <a:pt x="42230" y="19187"/>
                </a:lnTo>
                <a:lnTo>
                  <a:pt x="43190" y="22067"/>
                </a:lnTo>
                <a:lnTo>
                  <a:pt x="43190" y="25908"/>
                </a:lnTo>
                <a:lnTo>
                  <a:pt x="45110" y="32628"/>
                </a:lnTo>
                <a:lnTo>
                  <a:pt x="45110" y="59512"/>
                </a:lnTo>
                <a:lnTo>
                  <a:pt x="43190" y="67193"/>
                </a:lnTo>
                <a:lnTo>
                  <a:pt x="42230" y="70073"/>
                </a:lnTo>
                <a:lnTo>
                  <a:pt x="42230" y="72953"/>
                </a:lnTo>
                <a:lnTo>
                  <a:pt x="41269" y="75834"/>
                </a:lnTo>
                <a:lnTo>
                  <a:pt x="39349" y="78714"/>
                </a:lnTo>
                <a:lnTo>
                  <a:pt x="38389" y="81594"/>
                </a:lnTo>
                <a:lnTo>
                  <a:pt x="37429" y="83515"/>
                </a:lnTo>
                <a:lnTo>
                  <a:pt x="36469" y="85435"/>
                </a:lnTo>
                <a:lnTo>
                  <a:pt x="35509" y="87355"/>
                </a:lnTo>
                <a:lnTo>
                  <a:pt x="33588" y="89275"/>
                </a:lnTo>
                <a:lnTo>
                  <a:pt x="31668" y="90236"/>
                </a:lnTo>
                <a:lnTo>
                  <a:pt x="29748" y="91196"/>
                </a:lnTo>
                <a:lnTo>
                  <a:pt x="26868" y="91196"/>
                </a:lnTo>
                <a:lnTo>
                  <a:pt x="24947" y="90236"/>
                </a:lnTo>
                <a:lnTo>
                  <a:pt x="23027" y="89275"/>
                </a:lnTo>
                <a:lnTo>
                  <a:pt x="21107" y="87355"/>
                </a:lnTo>
                <a:lnTo>
                  <a:pt x="20147" y="85435"/>
                </a:lnTo>
                <a:lnTo>
                  <a:pt x="18227" y="83515"/>
                </a:lnTo>
                <a:lnTo>
                  <a:pt x="17266" y="81594"/>
                </a:lnTo>
                <a:lnTo>
                  <a:pt x="16306" y="78714"/>
                </a:lnTo>
                <a:lnTo>
                  <a:pt x="15346" y="75834"/>
                </a:lnTo>
                <a:lnTo>
                  <a:pt x="15346" y="86395"/>
                </a:lnTo>
                <a:lnTo>
                  <a:pt x="19187" y="90236"/>
                </a:lnTo>
                <a:lnTo>
                  <a:pt x="23987" y="92156"/>
                </a:lnTo>
                <a:lnTo>
                  <a:pt x="32628" y="92156"/>
                </a:lnTo>
                <a:lnTo>
                  <a:pt x="37429" y="90236"/>
                </a:lnTo>
                <a:lnTo>
                  <a:pt x="41269" y="86395"/>
                </a:lnTo>
                <a:lnTo>
                  <a:pt x="43190" y="84475"/>
                </a:lnTo>
                <a:lnTo>
                  <a:pt x="45110" y="81594"/>
                </a:lnTo>
                <a:lnTo>
                  <a:pt x="47030" y="78714"/>
                </a:lnTo>
                <a:lnTo>
                  <a:pt x="48950" y="74874"/>
                </a:lnTo>
                <a:lnTo>
                  <a:pt x="50871" y="71993"/>
                </a:lnTo>
                <a:lnTo>
                  <a:pt x="51831" y="68153"/>
                </a:lnTo>
                <a:lnTo>
                  <a:pt x="54711" y="60472"/>
                </a:lnTo>
                <a:lnTo>
                  <a:pt x="56631" y="52791"/>
                </a:lnTo>
                <a:lnTo>
                  <a:pt x="56631" y="39349"/>
                </a:lnTo>
                <a:lnTo>
                  <a:pt x="54711" y="31668"/>
                </a:lnTo>
                <a:lnTo>
                  <a:pt x="51831" y="23987"/>
                </a:lnTo>
                <a:lnTo>
                  <a:pt x="50871" y="21122"/>
                </a:lnTo>
                <a:lnTo>
                  <a:pt x="48950" y="17282"/>
                </a:lnTo>
                <a:lnTo>
                  <a:pt x="47030" y="14401"/>
                </a:lnTo>
                <a:lnTo>
                  <a:pt x="45110" y="10561"/>
                </a:lnTo>
                <a:lnTo>
                  <a:pt x="43190" y="8625"/>
                </a:lnTo>
                <a:lnTo>
                  <a:pt x="41269" y="6720"/>
                </a:lnTo>
                <a:lnTo>
                  <a:pt x="37429" y="1905"/>
                </a:lnTo>
                <a:lnTo>
                  <a:pt x="32628" y="0"/>
                </a:lnTo>
                <a:lnTo>
                  <a:pt x="23027" y="0"/>
                </a:lnTo>
                <a:lnTo>
                  <a:pt x="19187" y="1905"/>
                </a:lnTo>
                <a:lnTo>
                  <a:pt x="15346" y="6720"/>
                </a:lnTo>
                <a:lnTo>
                  <a:pt x="13426" y="8625"/>
                </a:lnTo>
                <a:lnTo>
                  <a:pt x="11506" y="10561"/>
                </a:lnTo>
                <a:lnTo>
                  <a:pt x="9585" y="14401"/>
                </a:lnTo>
                <a:lnTo>
                  <a:pt x="7680" y="17282"/>
                </a:lnTo>
                <a:lnTo>
                  <a:pt x="5745" y="21122"/>
                </a:lnTo>
                <a:lnTo>
                  <a:pt x="4785" y="23987"/>
                </a:lnTo>
                <a:lnTo>
                  <a:pt x="960" y="31668"/>
                </a:lnTo>
                <a:lnTo>
                  <a:pt x="0" y="39349"/>
                </a:lnTo>
                <a:lnTo>
                  <a:pt x="0" y="46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4" name="object 264"/>
          <p:cNvSpPr/>
          <p:nvPr/>
        </p:nvSpPr>
        <p:spPr>
          <a:xfrm>
            <a:off x="5316550" y="6713128"/>
            <a:ext cx="3840" cy="26883"/>
          </a:xfrm>
          <a:custGeom>
            <a:avLst/>
            <a:gdLst/>
            <a:ahLst/>
            <a:cxnLst/>
            <a:rect l="l" t="t" r="r" b="b"/>
            <a:pathLst>
              <a:path w="3840" h="26883">
                <a:moveTo>
                  <a:pt x="3840" y="16322"/>
                </a:moveTo>
                <a:lnTo>
                  <a:pt x="2880" y="13441"/>
                </a:lnTo>
                <a:lnTo>
                  <a:pt x="1920" y="10561"/>
                </a:lnTo>
                <a:lnTo>
                  <a:pt x="960" y="7680"/>
                </a:lnTo>
                <a:lnTo>
                  <a:pt x="0" y="0"/>
                </a:lnTo>
                <a:lnTo>
                  <a:pt x="1920" y="24963"/>
                </a:lnTo>
                <a:lnTo>
                  <a:pt x="3840" y="26883"/>
                </a:lnTo>
                <a:lnTo>
                  <a:pt x="384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5" name="object 265"/>
          <p:cNvSpPr/>
          <p:nvPr/>
        </p:nvSpPr>
        <p:spPr>
          <a:xfrm>
            <a:off x="5382798" y="6713128"/>
            <a:ext cx="1920" cy="24963"/>
          </a:xfrm>
          <a:custGeom>
            <a:avLst/>
            <a:gdLst/>
            <a:ahLst/>
            <a:cxnLst/>
            <a:rect l="l" t="t" r="r" b="b"/>
            <a:pathLst>
              <a:path w="1920" h="24963">
                <a:moveTo>
                  <a:pt x="0" y="0"/>
                </a:moveTo>
                <a:lnTo>
                  <a:pt x="0" y="22082"/>
                </a:lnTo>
                <a:lnTo>
                  <a:pt x="1920" y="24963"/>
                </a:lnTo>
                <a:lnTo>
                  <a:pt x="1920" y="76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6" name="object 266"/>
          <p:cNvSpPr/>
          <p:nvPr/>
        </p:nvSpPr>
        <p:spPr>
          <a:xfrm>
            <a:off x="5371277" y="6653616"/>
            <a:ext cx="56631" cy="92156"/>
          </a:xfrm>
          <a:custGeom>
            <a:avLst/>
            <a:gdLst/>
            <a:ahLst/>
            <a:cxnLst/>
            <a:rect l="l" t="t" r="r" b="b"/>
            <a:pathLst>
              <a:path w="56631" h="92156">
                <a:moveTo>
                  <a:pt x="15361" y="86395"/>
                </a:moveTo>
                <a:lnTo>
                  <a:pt x="20147" y="90236"/>
                </a:lnTo>
                <a:lnTo>
                  <a:pt x="23987" y="92156"/>
                </a:lnTo>
                <a:lnTo>
                  <a:pt x="33588" y="92156"/>
                </a:lnTo>
                <a:lnTo>
                  <a:pt x="37429" y="90236"/>
                </a:lnTo>
                <a:lnTo>
                  <a:pt x="41269" y="86395"/>
                </a:lnTo>
                <a:lnTo>
                  <a:pt x="43190" y="84475"/>
                </a:lnTo>
                <a:lnTo>
                  <a:pt x="45110" y="81594"/>
                </a:lnTo>
                <a:lnTo>
                  <a:pt x="47030" y="78714"/>
                </a:lnTo>
                <a:lnTo>
                  <a:pt x="48950" y="74874"/>
                </a:lnTo>
                <a:lnTo>
                  <a:pt x="50871" y="71993"/>
                </a:lnTo>
                <a:lnTo>
                  <a:pt x="52791" y="68153"/>
                </a:lnTo>
                <a:lnTo>
                  <a:pt x="55671" y="60472"/>
                </a:lnTo>
                <a:lnTo>
                  <a:pt x="56631" y="52791"/>
                </a:lnTo>
                <a:lnTo>
                  <a:pt x="56631" y="39349"/>
                </a:lnTo>
                <a:lnTo>
                  <a:pt x="55671" y="31668"/>
                </a:lnTo>
                <a:lnTo>
                  <a:pt x="52791" y="23987"/>
                </a:lnTo>
                <a:lnTo>
                  <a:pt x="50871" y="21122"/>
                </a:lnTo>
                <a:lnTo>
                  <a:pt x="48950" y="17282"/>
                </a:lnTo>
                <a:lnTo>
                  <a:pt x="47030" y="14401"/>
                </a:lnTo>
                <a:lnTo>
                  <a:pt x="45110" y="10561"/>
                </a:lnTo>
                <a:lnTo>
                  <a:pt x="43190" y="8625"/>
                </a:lnTo>
                <a:lnTo>
                  <a:pt x="41269" y="6720"/>
                </a:lnTo>
                <a:lnTo>
                  <a:pt x="37429" y="1905"/>
                </a:lnTo>
                <a:lnTo>
                  <a:pt x="33588" y="0"/>
                </a:lnTo>
                <a:lnTo>
                  <a:pt x="23987" y="0"/>
                </a:lnTo>
                <a:lnTo>
                  <a:pt x="19187" y="1905"/>
                </a:lnTo>
                <a:lnTo>
                  <a:pt x="15361" y="6720"/>
                </a:lnTo>
                <a:lnTo>
                  <a:pt x="13441" y="8625"/>
                </a:lnTo>
                <a:lnTo>
                  <a:pt x="11521" y="10561"/>
                </a:lnTo>
                <a:lnTo>
                  <a:pt x="9601" y="14401"/>
                </a:lnTo>
                <a:lnTo>
                  <a:pt x="7680" y="17282"/>
                </a:lnTo>
                <a:lnTo>
                  <a:pt x="5760" y="21122"/>
                </a:lnTo>
                <a:lnTo>
                  <a:pt x="4800" y="23987"/>
                </a:lnTo>
                <a:lnTo>
                  <a:pt x="1920" y="31668"/>
                </a:lnTo>
                <a:lnTo>
                  <a:pt x="0" y="39349"/>
                </a:lnTo>
                <a:lnTo>
                  <a:pt x="0" y="52791"/>
                </a:lnTo>
                <a:lnTo>
                  <a:pt x="1920" y="60472"/>
                </a:lnTo>
                <a:lnTo>
                  <a:pt x="4800" y="68153"/>
                </a:lnTo>
                <a:lnTo>
                  <a:pt x="5760" y="71993"/>
                </a:lnTo>
                <a:lnTo>
                  <a:pt x="7680" y="74874"/>
                </a:lnTo>
                <a:lnTo>
                  <a:pt x="9601" y="78714"/>
                </a:lnTo>
                <a:lnTo>
                  <a:pt x="11521" y="81594"/>
                </a:lnTo>
                <a:lnTo>
                  <a:pt x="11521" y="32628"/>
                </a:lnTo>
                <a:lnTo>
                  <a:pt x="13441" y="25908"/>
                </a:lnTo>
                <a:lnTo>
                  <a:pt x="14401" y="22067"/>
                </a:lnTo>
                <a:lnTo>
                  <a:pt x="14401" y="19187"/>
                </a:lnTo>
                <a:lnTo>
                  <a:pt x="15361" y="16306"/>
                </a:lnTo>
                <a:lnTo>
                  <a:pt x="17282" y="13441"/>
                </a:lnTo>
                <a:lnTo>
                  <a:pt x="18242" y="10561"/>
                </a:lnTo>
                <a:lnTo>
                  <a:pt x="19187" y="9585"/>
                </a:lnTo>
                <a:lnTo>
                  <a:pt x="20147" y="6720"/>
                </a:lnTo>
                <a:lnTo>
                  <a:pt x="22082" y="4800"/>
                </a:lnTo>
                <a:lnTo>
                  <a:pt x="23027" y="3840"/>
                </a:lnTo>
                <a:lnTo>
                  <a:pt x="24963" y="1905"/>
                </a:lnTo>
                <a:lnTo>
                  <a:pt x="31683" y="1905"/>
                </a:lnTo>
                <a:lnTo>
                  <a:pt x="33588" y="3840"/>
                </a:lnTo>
                <a:lnTo>
                  <a:pt x="35524" y="4800"/>
                </a:lnTo>
                <a:lnTo>
                  <a:pt x="37429" y="6720"/>
                </a:lnTo>
                <a:lnTo>
                  <a:pt x="38389" y="9585"/>
                </a:lnTo>
                <a:lnTo>
                  <a:pt x="39364" y="10561"/>
                </a:lnTo>
                <a:lnTo>
                  <a:pt x="40309" y="13441"/>
                </a:lnTo>
                <a:lnTo>
                  <a:pt x="41269" y="16306"/>
                </a:lnTo>
                <a:lnTo>
                  <a:pt x="42230" y="19187"/>
                </a:lnTo>
                <a:lnTo>
                  <a:pt x="43190" y="22067"/>
                </a:lnTo>
                <a:lnTo>
                  <a:pt x="44150" y="25908"/>
                </a:lnTo>
                <a:lnTo>
                  <a:pt x="45110" y="32628"/>
                </a:lnTo>
                <a:lnTo>
                  <a:pt x="46070" y="39349"/>
                </a:lnTo>
                <a:lnTo>
                  <a:pt x="46070" y="52791"/>
                </a:lnTo>
                <a:lnTo>
                  <a:pt x="45110" y="59512"/>
                </a:lnTo>
                <a:lnTo>
                  <a:pt x="44150" y="67193"/>
                </a:lnTo>
                <a:lnTo>
                  <a:pt x="43190" y="70073"/>
                </a:lnTo>
                <a:lnTo>
                  <a:pt x="42230" y="72953"/>
                </a:lnTo>
                <a:lnTo>
                  <a:pt x="41269" y="75834"/>
                </a:lnTo>
                <a:lnTo>
                  <a:pt x="40309" y="78714"/>
                </a:lnTo>
                <a:lnTo>
                  <a:pt x="39364" y="81594"/>
                </a:lnTo>
                <a:lnTo>
                  <a:pt x="38389" y="83515"/>
                </a:lnTo>
                <a:lnTo>
                  <a:pt x="37429" y="85435"/>
                </a:lnTo>
                <a:lnTo>
                  <a:pt x="35524" y="87355"/>
                </a:lnTo>
                <a:lnTo>
                  <a:pt x="33588" y="89275"/>
                </a:lnTo>
                <a:lnTo>
                  <a:pt x="31683" y="90236"/>
                </a:lnTo>
                <a:lnTo>
                  <a:pt x="30708" y="91196"/>
                </a:lnTo>
                <a:lnTo>
                  <a:pt x="26868" y="91196"/>
                </a:lnTo>
                <a:lnTo>
                  <a:pt x="24963" y="90236"/>
                </a:lnTo>
                <a:lnTo>
                  <a:pt x="23027" y="89275"/>
                </a:lnTo>
                <a:lnTo>
                  <a:pt x="22082" y="87355"/>
                </a:lnTo>
                <a:lnTo>
                  <a:pt x="20147" y="85435"/>
                </a:lnTo>
                <a:lnTo>
                  <a:pt x="19187" y="83515"/>
                </a:lnTo>
                <a:lnTo>
                  <a:pt x="18242" y="81594"/>
                </a:lnTo>
                <a:lnTo>
                  <a:pt x="16306" y="78714"/>
                </a:lnTo>
                <a:lnTo>
                  <a:pt x="15361" y="75834"/>
                </a:lnTo>
                <a:lnTo>
                  <a:pt x="14401" y="72953"/>
                </a:lnTo>
                <a:lnTo>
                  <a:pt x="14401" y="70073"/>
                </a:lnTo>
                <a:lnTo>
                  <a:pt x="13441" y="67193"/>
                </a:lnTo>
                <a:lnTo>
                  <a:pt x="13441" y="84475"/>
                </a:lnTo>
                <a:lnTo>
                  <a:pt x="15361" y="86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7" name="object 267"/>
          <p:cNvSpPr/>
          <p:nvPr/>
        </p:nvSpPr>
        <p:spPr>
          <a:xfrm>
            <a:off x="5434629" y="6651680"/>
            <a:ext cx="69113" cy="93131"/>
          </a:xfrm>
          <a:custGeom>
            <a:avLst/>
            <a:gdLst/>
            <a:ahLst/>
            <a:cxnLst/>
            <a:rect l="l" t="t" r="r" b="b"/>
            <a:pathLst>
              <a:path w="69113" h="93131">
                <a:moveTo>
                  <a:pt x="10561" y="77769"/>
                </a:moveTo>
                <a:lnTo>
                  <a:pt x="9601" y="80650"/>
                </a:lnTo>
                <a:lnTo>
                  <a:pt x="9601" y="86410"/>
                </a:lnTo>
                <a:lnTo>
                  <a:pt x="8641" y="87370"/>
                </a:lnTo>
                <a:lnTo>
                  <a:pt x="7680" y="88331"/>
                </a:lnTo>
                <a:lnTo>
                  <a:pt x="7680" y="89291"/>
                </a:lnTo>
                <a:lnTo>
                  <a:pt x="5760" y="90251"/>
                </a:lnTo>
                <a:lnTo>
                  <a:pt x="4800" y="91211"/>
                </a:lnTo>
                <a:lnTo>
                  <a:pt x="2880" y="91211"/>
                </a:lnTo>
                <a:lnTo>
                  <a:pt x="0" y="92171"/>
                </a:lnTo>
                <a:lnTo>
                  <a:pt x="0" y="93131"/>
                </a:lnTo>
                <a:lnTo>
                  <a:pt x="29763" y="93131"/>
                </a:lnTo>
                <a:lnTo>
                  <a:pt x="29763" y="92171"/>
                </a:lnTo>
                <a:lnTo>
                  <a:pt x="25923" y="91211"/>
                </a:lnTo>
                <a:lnTo>
                  <a:pt x="24002" y="90251"/>
                </a:lnTo>
                <a:lnTo>
                  <a:pt x="23042" y="89291"/>
                </a:lnTo>
                <a:lnTo>
                  <a:pt x="22082" y="88331"/>
                </a:lnTo>
                <a:lnTo>
                  <a:pt x="21122" y="87370"/>
                </a:lnTo>
                <a:lnTo>
                  <a:pt x="21122" y="85450"/>
                </a:lnTo>
                <a:lnTo>
                  <a:pt x="20162" y="84490"/>
                </a:lnTo>
                <a:lnTo>
                  <a:pt x="20162" y="69128"/>
                </a:lnTo>
                <a:lnTo>
                  <a:pt x="24002" y="65288"/>
                </a:lnTo>
                <a:lnTo>
                  <a:pt x="40325" y="82570"/>
                </a:lnTo>
                <a:lnTo>
                  <a:pt x="41285" y="84490"/>
                </a:lnTo>
                <a:lnTo>
                  <a:pt x="43205" y="85450"/>
                </a:lnTo>
                <a:lnTo>
                  <a:pt x="43205" y="90251"/>
                </a:lnTo>
                <a:lnTo>
                  <a:pt x="42245" y="91211"/>
                </a:lnTo>
                <a:lnTo>
                  <a:pt x="41285" y="91211"/>
                </a:lnTo>
                <a:lnTo>
                  <a:pt x="39364" y="92171"/>
                </a:lnTo>
                <a:lnTo>
                  <a:pt x="38404" y="92171"/>
                </a:lnTo>
                <a:lnTo>
                  <a:pt x="38404" y="93131"/>
                </a:lnTo>
                <a:lnTo>
                  <a:pt x="69113" y="93131"/>
                </a:lnTo>
                <a:lnTo>
                  <a:pt x="69113" y="92171"/>
                </a:lnTo>
                <a:lnTo>
                  <a:pt x="66248" y="91211"/>
                </a:lnTo>
                <a:lnTo>
                  <a:pt x="64312" y="91211"/>
                </a:lnTo>
                <a:lnTo>
                  <a:pt x="62392" y="90251"/>
                </a:lnTo>
                <a:lnTo>
                  <a:pt x="61432" y="89291"/>
                </a:lnTo>
                <a:lnTo>
                  <a:pt x="59527" y="88331"/>
                </a:lnTo>
                <a:lnTo>
                  <a:pt x="58552" y="87370"/>
                </a:lnTo>
                <a:lnTo>
                  <a:pt x="57591" y="86410"/>
                </a:lnTo>
                <a:lnTo>
                  <a:pt x="55686" y="85450"/>
                </a:lnTo>
                <a:lnTo>
                  <a:pt x="53751" y="82570"/>
                </a:lnTo>
                <a:lnTo>
                  <a:pt x="50871" y="79689"/>
                </a:lnTo>
                <a:lnTo>
                  <a:pt x="49926" y="79689"/>
                </a:lnTo>
                <a:lnTo>
                  <a:pt x="48966" y="78729"/>
                </a:lnTo>
                <a:lnTo>
                  <a:pt x="48005" y="76809"/>
                </a:lnTo>
                <a:lnTo>
                  <a:pt x="30723" y="57607"/>
                </a:lnTo>
                <a:lnTo>
                  <a:pt x="38404" y="49926"/>
                </a:lnTo>
                <a:lnTo>
                  <a:pt x="40325" y="47045"/>
                </a:lnTo>
                <a:lnTo>
                  <a:pt x="44165" y="43205"/>
                </a:lnTo>
                <a:lnTo>
                  <a:pt x="46085" y="41285"/>
                </a:lnTo>
                <a:lnTo>
                  <a:pt x="48005" y="40325"/>
                </a:lnTo>
                <a:lnTo>
                  <a:pt x="50871" y="39364"/>
                </a:lnTo>
                <a:lnTo>
                  <a:pt x="52806" y="38404"/>
                </a:lnTo>
                <a:lnTo>
                  <a:pt x="56647" y="38404"/>
                </a:lnTo>
                <a:lnTo>
                  <a:pt x="56647" y="37444"/>
                </a:lnTo>
                <a:lnTo>
                  <a:pt x="30723" y="37444"/>
                </a:lnTo>
                <a:lnTo>
                  <a:pt x="30723" y="38404"/>
                </a:lnTo>
                <a:lnTo>
                  <a:pt x="34564" y="38404"/>
                </a:lnTo>
                <a:lnTo>
                  <a:pt x="35524" y="39364"/>
                </a:lnTo>
                <a:lnTo>
                  <a:pt x="37444" y="40325"/>
                </a:lnTo>
                <a:lnTo>
                  <a:pt x="38404" y="41285"/>
                </a:lnTo>
                <a:lnTo>
                  <a:pt x="38404" y="44165"/>
                </a:lnTo>
                <a:lnTo>
                  <a:pt x="37444" y="46085"/>
                </a:lnTo>
                <a:lnTo>
                  <a:pt x="37444" y="47045"/>
                </a:lnTo>
                <a:lnTo>
                  <a:pt x="36484" y="48966"/>
                </a:lnTo>
                <a:lnTo>
                  <a:pt x="34564" y="50886"/>
                </a:lnTo>
                <a:lnTo>
                  <a:pt x="31683" y="53766"/>
                </a:lnTo>
                <a:lnTo>
                  <a:pt x="20162" y="66248"/>
                </a:lnTo>
                <a:lnTo>
                  <a:pt x="20162" y="0"/>
                </a:lnTo>
                <a:lnTo>
                  <a:pt x="960" y="2895"/>
                </a:lnTo>
                <a:lnTo>
                  <a:pt x="960" y="3840"/>
                </a:lnTo>
                <a:lnTo>
                  <a:pt x="2880" y="4815"/>
                </a:lnTo>
                <a:lnTo>
                  <a:pt x="5760" y="4815"/>
                </a:lnTo>
                <a:lnTo>
                  <a:pt x="6720" y="5775"/>
                </a:lnTo>
                <a:lnTo>
                  <a:pt x="7680" y="6736"/>
                </a:lnTo>
                <a:lnTo>
                  <a:pt x="8641" y="7680"/>
                </a:lnTo>
                <a:lnTo>
                  <a:pt x="9601" y="8656"/>
                </a:lnTo>
                <a:lnTo>
                  <a:pt x="9601" y="12496"/>
                </a:lnTo>
                <a:lnTo>
                  <a:pt x="10561" y="14401"/>
                </a:lnTo>
                <a:lnTo>
                  <a:pt x="10561" y="777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8" name="object 268"/>
          <p:cNvSpPr/>
          <p:nvPr/>
        </p:nvSpPr>
        <p:spPr>
          <a:xfrm>
            <a:off x="5502783" y="6688165"/>
            <a:ext cx="105597" cy="56647"/>
          </a:xfrm>
          <a:custGeom>
            <a:avLst/>
            <a:gdLst/>
            <a:ahLst/>
            <a:cxnLst/>
            <a:rect l="l" t="t" r="r" b="b"/>
            <a:pathLst>
              <a:path w="105597" h="56647">
                <a:moveTo>
                  <a:pt x="96972" y="50886"/>
                </a:moveTo>
                <a:lnTo>
                  <a:pt x="96012" y="48966"/>
                </a:lnTo>
                <a:lnTo>
                  <a:pt x="96012" y="10561"/>
                </a:lnTo>
                <a:lnTo>
                  <a:pt x="94076" y="6720"/>
                </a:lnTo>
                <a:lnTo>
                  <a:pt x="90236" y="3840"/>
                </a:lnTo>
                <a:lnTo>
                  <a:pt x="87355" y="960"/>
                </a:lnTo>
                <a:lnTo>
                  <a:pt x="83515" y="0"/>
                </a:lnTo>
                <a:lnTo>
                  <a:pt x="70088" y="0"/>
                </a:lnTo>
                <a:lnTo>
                  <a:pt x="67208" y="1920"/>
                </a:lnTo>
                <a:lnTo>
                  <a:pt x="63367" y="3840"/>
                </a:lnTo>
                <a:lnTo>
                  <a:pt x="60487" y="5760"/>
                </a:lnTo>
                <a:lnTo>
                  <a:pt x="56647" y="9601"/>
                </a:lnTo>
                <a:lnTo>
                  <a:pt x="54726" y="6720"/>
                </a:lnTo>
                <a:lnTo>
                  <a:pt x="52806" y="3840"/>
                </a:lnTo>
                <a:lnTo>
                  <a:pt x="50886" y="2880"/>
                </a:lnTo>
                <a:lnTo>
                  <a:pt x="48006" y="960"/>
                </a:lnTo>
                <a:lnTo>
                  <a:pt x="45125" y="0"/>
                </a:lnTo>
                <a:lnTo>
                  <a:pt x="33604" y="0"/>
                </a:lnTo>
                <a:lnTo>
                  <a:pt x="29763" y="1920"/>
                </a:lnTo>
                <a:lnTo>
                  <a:pt x="25923" y="3840"/>
                </a:lnTo>
                <a:lnTo>
                  <a:pt x="23042" y="5760"/>
                </a:lnTo>
                <a:lnTo>
                  <a:pt x="20162" y="8641"/>
                </a:lnTo>
                <a:lnTo>
                  <a:pt x="20162" y="5760"/>
                </a:lnTo>
                <a:lnTo>
                  <a:pt x="19202" y="2880"/>
                </a:lnTo>
                <a:lnTo>
                  <a:pt x="19202" y="0"/>
                </a:lnTo>
                <a:lnTo>
                  <a:pt x="960" y="1920"/>
                </a:lnTo>
                <a:lnTo>
                  <a:pt x="960" y="2880"/>
                </a:lnTo>
                <a:lnTo>
                  <a:pt x="2880" y="2880"/>
                </a:lnTo>
                <a:lnTo>
                  <a:pt x="3840" y="3840"/>
                </a:lnTo>
                <a:lnTo>
                  <a:pt x="5775" y="3840"/>
                </a:lnTo>
                <a:lnTo>
                  <a:pt x="6720" y="4800"/>
                </a:lnTo>
                <a:lnTo>
                  <a:pt x="7680" y="5760"/>
                </a:lnTo>
                <a:lnTo>
                  <a:pt x="7680" y="6720"/>
                </a:lnTo>
                <a:lnTo>
                  <a:pt x="8641" y="7680"/>
                </a:lnTo>
                <a:lnTo>
                  <a:pt x="9601" y="9601"/>
                </a:lnTo>
                <a:lnTo>
                  <a:pt x="9601" y="48005"/>
                </a:lnTo>
                <a:lnTo>
                  <a:pt x="8641" y="49926"/>
                </a:lnTo>
                <a:lnTo>
                  <a:pt x="8641" y="50886"/>
                </a:lnTo>
                <a:lnTo>
                  <a:pt x="7680" y="51846"/>
                </a:lnTo>
                <a:lnTo>
                  <a:pt x="6720" y="52806"/>
                </a:lnTo>
                <a:lnTo>
                  <a:pt x="5775" y="53766"/>
                </a:lnTo>
                <a:lnTo>
                  <a:pt x="4800" y="54726"/>
                </a:lnTo>
                <a:lnTo>
                  <a:pt x="2880" y="54726"/>
                </a:lnTo>
                <a:lnTo>
                  <a:pt x="0" y="55686"/>
                </a:lnTo>
                <a:lnTo>
                  <a:pt x="0" y="56647"/>
                </a:lnTo>
                <a:lnTo>
                  <a:pt x="28803" y="56647"/>
                </a:lnTo>
                <a:lnTo>
                  <a:pt x="28803" y="55686"/>
                </a:lnTo>
                <a:lnTo>
                  <a:pt x="25923" y="54726"/>
                </a:lnTo>
                <a:lnTo>
                  <a:pt x="24003" y="53766"/>
                </a:lnTo>
                <a:lnTo>
                  <a:pt x="22082" y="52806"/>
                </a:lnTo>
                <a:lnTo>
                  <a:pt x="21122" y="51846"/>
                </a:lnTo>
                <a:lnTo>
                  <a:pt x="21122" y="50886"/>
                </a:lnTo>
                <a:lnTo>
                  <a:pt x="20162" y="48966"/>
                </a:lnTo>
                <a:lnTo>
                  <a:pt x="20162" y="16322"/>
                </a:lnTo>
                <a:lnTo>
                  <a:pt x="21122" y="13441"/>
                </a:lnTo>
                <a:lnTo>
                  <a:pt x="22082" y="11521"/>
                </a:lnTo>
                <a:lnTo>
                  <a:pt x="23042" y="9601"/>
                </a:lnTo>
                <a:lnTo>
                  <a:pt x="24003" y="7680"/>
                </a:lnTo>
                <a:lnTo>
                  <a:pt x="25923" y="5760"/>
                </a:lnTo>
                <a:lnTo>
                  <a:pt x="27843" y="4800"/>
                </a:lnTo>
                <a:lnTo>
                  <a:pt x="30723" y="3840"/>
                </a:lnTo>
                <a:lnTo>
                  <a:pt x="32644" y="2880"/>
                </a:lnTo>
                <a:lnTo>
                  <a:pt x="39364" y="2880"/>
                </a:lnTo>
                <a:lnTo>
                  <a:pt x="41285" y="3840"/>
                </a:lnTo>
                <a:lnTo>
                  <a:pt x="43205" y="4800"/>
                </a:lnTo>
                <a:lnTo>
                  <a:pt x="44165" y="6720"/>
                </a:lnTo>
                <a:lnTo>
                  <a:pt x="45125" y="7680"/>
                </a:lnTo>
                <a:lnTo>
                  <a:pt x="46085" y="9601"/>
                </a:lnTo>
                <a:lnTo>
                  <a:pt x="47045" y="11521"/>
                </a:lnTo>
                <a:lnTo>
                  <a:pt x="47045" y="13441"/>
                </a:lnTo>
                <a:lnTo>
                  <a:pt x="48006" y="16322"/>
                </a:lnTo>
                <a:lnTo>
                  <a:pt x="48006" y="44165"/>
                </a:lnTo>
                <a:lnTo>
                  <a:pt x="47045" y="46085"/>
                </a:lnTo>
                <a:lnTo>
                  <a:pt x="47045" y="49926"/>
                </a:lnTo>
                <a:lnTo>
                  <a:pt x="46085" y="50886"/>
                </a:lnTo>
                <a:lnTo>
                  <a:pt x="46085" y="51846"/>
                </a:lnTo>
                <a:lnTo>
                  <a:pt x="45125" y="52806"/>
                </a:lnTo>
                <a:lnTo>
                  <a:pt x="43205" y="53766"/>
                </a:lnTo>
                <a:lnTo>
                  <a:pt x="42245" y="54726"/>
                </a:lnTo>
                <a:lnTo>
                  <a:pt x="40325" y="54726"/>
                </a:lnTo>
                <a:lnTo>
                  <a:pt x="38404" y="55686"/>
                </a:lnTo>
                <a:lnTo>
                  <a:pt x="38404" y="56647"/>
                </a:lnTo>
                <a:lnTo>
                  <a:pt x="67208" y="56647"/>
                </a:lnTo>
                <a:lnTo>
                  <a:pt x="67208" y="55686"/>
                </a:lnTo>
                <a:lnTo>
                  <a:pt x="63367" y="54726"/>
                </a:lnTo>
                <a:lnTo>
                  <a:pt x="61447" y="53766"/>
                </a:lnTo>
                <a:lnTo>
                  <a:pt x="60487" y="52806"/>
                </a:lnTo>
                <a:lnTo>
                  <a:pt x="59527" y="51846"/>
                </a:lnTo>
                <a:lnTo>
                  <a:pt x="58567" y="50886"/>
                </a:lnTo>
                <a:lnTo>
                  <a:pt x="58567" y="48966"/>
                </a:lnTo>
                <a:lnTo>
                  <a:pt x="57607" y="48005"/>
                </a:lnTo>
                <a:lnTo>
                  <a:pt x="57607" y="17282"/>
                </a:lnTo>
                <a:lnTo>
                  <a:pt x="58567" y="12481"/>
                </a:lnTo>
                <a:lnTo>
                  <a:pt x="60487" y="8641"/>
                </a:lnTo>
                <a:lnTo>
                  <a:pt x="63367" y="4800"/>
                </a:lnTo>
                <a:lnTo>
                  <a:pt x="67208" y="2880"/>
                </a:lnTo>
                <a:lnTo>
                  <a:pt x="77769" y="2880"/>
                </a:lnTo>
                <a:lnTo>
                  <a:pt x="81610" y="4800"/>
                </a:lnTo>
                <a:lnTo>
                  <a:pt x="83515" y="8641"/>
                </a:lnTo>
                <a:lnTo>
                  <a:pt x="84475" y="9601"/>
                </a:lnTo>
                <a:lnTo>
                  <a:pt x="85450" y="11521"/>
                </a:lnTo>
                <a:lnTo>
                  <a:pt x="85450" y="48005"/>
                </a:lnTo>
                <a:lnTo>
                  <a:pt x="84475" y="49926"/>
                </a:lnTo>
                <a:lnTo>
                  <a:pt x="84475" y="50886"/>
                </a:lnTo>
                <a:lnTo>
                  <a:pt x="83515" y="51846"/>
                </a:lnTo>
                <a:lnTo>
                  <a:pt x="82570" y="52806"/>
                </a:lnTo>
                <a:lnTo>
                  <a:pt x="81610" y="53766"/>
                </a:lnTo>
                <a:lnTo>
                  <a:pt x="80634" y="54726"/>
                </a:lnTo>
                <a:lnTo>
                  <a:pt x="78729" y="54726"/>
                </a:lnTo>
                <a:lnTo>
                  <a:pt x="75849" y="55686"/>
                </a:lnTo>
                <a:lnTo>
                  <a:pt x="75849" y="56647"/>
                </a:lnTo>
                <a:lnTo>
                  <a:pt x="105597" y="56647"/>
                </a:lnTo>
                <a:lnTo>
                  <a:pt x="105597" y="55686"/>
                </a:lnTo>
                <a:lnTo>
                  <a:pt x="101757" y="54726"/>
                </a:lnTo>
                <a:lnTo>
                  <a:pt x="99852" y="53766"/>
                </a:lnTo>
                <a:lnTo>
                  <a:pt x="97917" y="52806"/>
                </a:lnTo>
                <a:lnTo>
                  <a:pt x="96972" y="51846"/>
                </a:lnTo>
                <a:lnTo>
                  <a:pt x="96972" y="508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9" name="object 269"/>
          <p:cNvSpPr/>
          <p:nvPr/>
        </p:nvSpPr>
        <p:spPr>
          <a:xfrm>
            <a:off x="5659267" y="6688165"/>
            <a:ext cx="49911" cy="57607"/>
          </a:xfrm>
          <a:custGeom>
            <a:avLst/>
            <a:gdLst/>
            <a:ahLst/>
            <a:cxnLst/>
            <a:rect l="l" t="t" r="r" b="b"/>
            <a:pathLst>
              <a:path w="49911" h="57607">
                <a:moveTo>
                  <a:pt x="31521" y="55244"/>
                </a:moveTo>
                <a:lnTo>
                  <a:pt x="42230" y="48005"/>
                </a:lnTo>
                <a:lnTo>
                  <a:pt x="47030" y="42245"/>
                </a:lnTo>
                <a:lnTo>
                  <a:pt x="49911" y="35524"/>
                </a:lnTo>
                <a:lnTo>
                  <a:pt x="49911" y="22082"/>
                </a:lnTo>
                <a:lnTo>
                  <a:pt x="47030" y="15361"/>
                </a:lnTo>
                <a:lnTo>
                  <a:pt x="41285" y="9601"/>
                </a:lnTo>
                <a:lnTo>
                  <a:pt x="35509" y="2880"/>
                </a:lnTo>
                <a:lnTo>
                  <a:pt x="27843" y="0"/>
                </a:lnTo>
                <a:lnTo>
                  <a:pt x="9601" y="0"/>
                </a:lnTo>
                <a:lnTo>
                  <a:pt x="1920" y="2880"/>
                </a:lnTo>
                <a:lnTo>
                  <a:pt x="0" y="20162"/>
                </a:lnTo>
                <a:lnTo>
                  <a:pt x="1920" y="14401"/>
                </a:lnTo>
                <a:lnTo>
                  <a:pt x="4800" y="8641"/>
                </a:lnTo>
                <a:lnTo>
                  <a:pt x="8641" y="3840"/>
                </a:lnTo>
                <a:lnTo>
                  <a:pt x="13441" y="960"/>
                </a:lnTo>
                <a:lnTo>
                  <a:pt x="23042" y="960"/>
                </a:lnTo>
                <a:lnTo>
                  <a:pt x="27843" y="3840"/>
                </a:lnTo>
                <a:lnTo>
                  <a:pt x="31668" y="8641"/>
                </a:lnTo>
                <a:lnTo>
                  <a:pt x="33588" y="11521"/>
                </a:lnTo>
                <a:lnTo>
                  <a:pt x="34564" y="14401"/>
                </a:lnTo>
                <a:lnTo>
                  <a:pt x="35509" y="18242"/>
                </a:lnTo>
                <a:lnTo>
                  <a:pt x="37444" y="22082"/>
                </a:lnTo>
                <a:lnTo>
                  <a:pt x="37444" y="36484"/>
                </a:lnTo>
                <a:lnTo>
                  <a:pt x="35509" y="39364"/>
                </a:lnTo>
                <a:lnTo>
                  <a:pt x="34564" y="43205"/>
                </a:lnTo>
                <a:lnTo>
                  <a:pt x="33588" y="46085"/>
                </a:lnTo>
                <a:lnTo>
                  <a:pt x="31668" y="48966"/>
                </a:lnTo>
                <a:lnTo>
                  <a:pt x="29748" y="51846"/>
                </a:lnTo>
                <a:lnTo>
                  <a:pt x="27843" y="52806"/>
                </a:lnTo>
                <a:lnTo>
                  <a:pt x="25908" y="54726"/>
                </a:lnTo>
                <a:lnTo>
                  <a:pt x="24002" y="55686"/>
                </a:lnTo>
                <a:lnTo>
                  <a:pt x="21122" y="56647"/>
                </a:lnTo>
                <a:lnTo>
                  <a:pt x="13441" y="56647"/>
                </a:lnTo>
                <a:lnTo>
                  <a:pt x="8641" y="53766"/>
                </a:lnTo>
                <a:lnTo>
                  <a:pt x="9601" y="57607"/>
                </a:lnTo>
                <a:lnTo>
                  <a:pt x="18729" y="57604"/>
                </a:lnTo>
                <a:lnTo>
                  <a:pt x="31521" y="552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0" name="object 270"/>
          <p:cNvSpPr/>
          <p:nvPr/>
        </p:nvSpPr>
        <p:spPr>
          <a:xfrm>
            <a:off x="5646785" y="6691045"/>
            <a:ext cx="22082" cy="54726"/>
          </a:xfrm>
          <a:custGeom>
            <a:avLst/>
            <a:gdLst/>
            <a:ahLst/>
            <a:cxnLst/>
            <a:rect l="l" t="t" r="r" b="b"/>
            <a:pathLst>
              <a:path w="22082" h="54726">
                <a:moveTo>
                  <a:pt x="960" y="32644"/>
                </a:moveTo>
                <a:lnTo>
                  <a:pt x="1920" y="36484"/>
                </a:lnTo>
                <a:lnTo>
                  <a:pt x="2880" y="39364"/>
                </a:lnTo>
                <a:lnTo>
                  <a:pt x="4800" y="42245"/>
                </a:lnTo>
                <a:lnTo>
                  <a:pt x="7680" y="45125"/>
                </a:lnTo>
                <a:lnTo>
                  <a:pt x="13441" y="51846"/>
                </a:lnTo>
                <a:lnTo>
                  <a:pt x="22082" y="54726"/>
                </a:lnTo>
                <a:lnTo>
                  <a:pt x="21122" y="50886"/>
                </a:lnTo>
                <a:lnTo>
                  <a:pt x="17282" y="45125"/>
                </a:lnTo>
                <a:lnTo>
                  <a:pt x="13441" y="39364"/>
                </a:lnTo>
                <a:lnTo>
                  <a:pt x="12481" y="32644"/>
                </a:lnTo>
                <a:lnTo>
                  <a:pt x="12481" y="17282"/>
                </a:lnTo>
                <a:lnTo>
                  <a:pt x="14401" y="0"/>
                </a:lnTo>
                <a:lnTo>
                  <a:pt x="7680" y="6720"/>
                </a:lnTo>
                <a:lnTo>
                  <a:pt x="2880" y="12481"/>
                </a:lnTo>
                <a:lnTo>
                  <a:pt x="0" y="19202"/>
                </a:lnTo>
                <a:lnTo>
                  <a:pt x="0" y="29763"/>
                </a:lnTo>
                <a:lnTo>
                  <a:pt x="960" y="32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1" name="object 271"/>
          <p:cNvSpPr/>
          <p:nvPr/>
        </p:nvSpPr>
        <p:spPr>
          <a:xfrm>
            <a:off x="5714939" y="6651680"/>
            <a:ext cx="47045" cy="93131"/>
          </a:xfrm>
          <a:custGeom>
            <a:avLst/>
            <a:gdLst/>
            <a:ahLst/>
            <a:cxnLst/>
            <a:rect l="l" t="t" r="r" b="b"/>
            <a:pathLst>
              <a:path w="47045" h="93131">
                <a:moveTo>
                  <a:pt x="24963" y="1935"/>
                </a:moveTo>
                <a:lnTo>
                  <a:pt x="22082" y="2895"/>
                </a:lnTo>
                <a:lnTo>
                  <a:pt x="19202" y="3840"/>
                </a:lnTo>
                <a:lnTo>
                  <a:pt x="16322" y="5775"/>
                </a:lnTo>
                <a:lnTo>
                  <a:pt x="14401" y="7680"/>
                </a:lnTo>
                <a:lnTo>
                  <a:pt x="12481" y="9616"/>
                </a:lnTo>
                <a:lnTo>
                  <a:pt x="11521" y="11521"/>
                </a:lnTo>
                <a:lnTo>
                  <a:pt x="10561" y="14401"/>
                </a:lnTo>
                <a:lnTo>
                  <a:pt x="9601" y="17282"/>
                </a:lnTo>
                <a:lnTo>
                  <a:pt x="9601" y="37444"/>
                </a:lnTo>
                <a:lnTo>
                  <a:pt x="0" y="37444"/>
                </a:lnTo>
                <a:lnTo>
                  <a:pt x="0" y="39364"/>
                </a:lnTo>
                <a:lnTo>
                  <a:pt x="9601" y="39364"/>
                </a:lnTo>
                <a:lnTo>
                  <a:pt x="9601" y="84490"/>
                </a:lnTo>
                <a:lnTo>
                  <a:pt x="8641" y="86410"/>
                </a:lnTo>
                <a:lnTo>
                  <a:pt x="8641" y="87370"/>
                </a:lnTo>
                <a:lnTo>
                  <a:pt x="7680" y="88331"/>
                </a:lnTo>
                <a:lnTo>
                  <a:pt x="6720" y="89291"/>
                </a:lnTo>
                <a:lnTo>
                  <a:pt x="5760" y="90251"/>
                </a:lnTo>
                <a:lnTo>
                  <a:pt x="4800" y="91211"/>
                </a:lnTo>
                <a:lnTo>
                  <a:pt x="2880" y="91211"/>
                </a:lnTo>
                <a:lnTo>
                  <a:pt x="0" y="92171"/>
                </a:lnTo>
                <a:lnTo>
                  <a:pt x="0" y="93131"/>
                </a:lnTo>
                <a:lnTo>
                  <a:pt x="28803" y="93131"/>
                </a:lnTo>
                <a:lnTo>
                  <a:pt x="28803" y="92171"/>
                </a:lnTo>
                <a:lnTo>
                  <a:pt x="25923" y="91211"/>
                </a:lnTo>
                <a:lnTo>
                  <a:pt x="23042" y="90251"/>
                </a:lnTo>
                <a:lnTo>
                  <a:pt x="22082" y="89291"/>
                </a:lnTo>
                <a:lnTo>
                  <a:pt x="21122" y="88331"/>
                </a:lnTo>
                <a:lnTo>
                  <a:pt x="20162" y="87370"/>
                </a:lnTo>
                <a:lnTo>
                  <a:pt x="20162" y="78729"/>
                </a:lnTo>
                <a:lnTo>
                  <a:pt x="19202" y="73929"/>
                </a:lnTo>
                <a:lnTo>
                  <a:pt x="19202" y="39364"/>
                </a:lnTo>
                <a:lnTo>
                  <a:pt x="32644" y="39364"/>
                </a:lnTo>
                <a:lnTo>
                  <a:pt x="32644" y="37444"/>
                </a:lnTo>
                <a:lnTo>
                  <a:pt x="20162" y="37444"/>
                </a:lnTo>
                <a:lnTo>
                  <a:pt x="20162" y="8656"/>
                </a:lnTo>
                <a:lnTo>
                  <a:pt x="21122" y="7680"/>
                </a:lnTo>
                <a:lnTo>
                  <a:pt x="22082" y="5775"/>
                </a:lnTo>
                <a:lnTo>
                  <a:pt x="23042" y="4815"/>
                </a:lnTo>
                <a:lnTo>
                  <a:pt x="24002" y="3840"/>
                </a:lnTo>
                <a:lnTo>
                  <a:pt x="25923" y="3840"/>
                </a:lnTo>
                <a:lnTo>
                  <a:pt x="26883" y="2895"/>
                </a:lnTo>
                <a:lnTo>
                  <a:pt x="28803" y="1935"/>
                </a:lnTo>
                <a:lnTo>
                  <a:pt x="31683" y="1935"/>
                </a:lnTo>
                <a:lnTo>
                  <a:pt x="32644" y="2895"/>
                </a:lnTo>
                <a:lnTo>
                  <a:pt x="33604" y="2895"/>
                </a:lnTo>
                <a:lnTo>
                  <a:pt x="34564" y="3840"/>
                </a:lnTo>
                <a:lnTo>
                  <a:pt x="35524" y="5775"/>
                </a:lnTo>
                <a:lnTo>
                  <a:pt x="36484" y="7680"/>
                </a:lnTo>
                <a:lnTo>
                  <a:pt x="37444" y="8656"/>
                </a:lnTo>
                <a:lnTo>
                  <a:pt x="38404" y="9616"/>
                </a:lnTo>
                <a:lnTo>
                  <a:pt x="39364" y="10561"/>
                </a:lnTo>
                <a:lnTo>
                  <a:pt x="40325" y="11521"/>
                </a:lnTo>
                <a:lnTo>
                  <a:pt x="44165" y="11521"/>
                </a:lnTo>
                <a:lnTo>
                  <a:pt x="45125" y="10561"/>
                </a:lnTo>
                <a:lnTo>
                  <a:pt x="46085" y="9616"/>
                </a:lnTo>
                <a:lnTo>
                  <a:pt x="47045" y="7680"/>
                </a:lnTo>
                <a:lnTo>
                  <a:pt x="47045" y="4815"/>
                </a:lnTo>
                <a:lnTo>
                  <a:pt x="46085" y="2895"/>
                </a:lnTo>
                <a:lnTo>
                  <a:pt x="44165" y="1935"/>
                </a:lnTo>
                <a:lnTo>
                  <a:pt x="41285" y="975"/>
                </a:lnTo>
                <a:lnTo>
                  <a:pt x="39364" y="0"/>
                </a:lnTo>
                <a:lnTo>
                  <a:pt x="31683" y="0"/>
                </a:lnTo>
                <a:lnTo>
                  <a:pt x="27843" y="975"/>
                </a:lnTo>
                <a:lnTo>
                  <a:pt x="24963" y="1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2" name="object 272"/>
          <p:cNvSpPr/>
          <p:nvPr/>
        </p:nvSpPr>
        <p:spPr>
          <a:xfrm>
            <a:off x="5788853" y="6654576"/>
            <a:ext cx="85450" cy="90236"/>
          </a:xfrm>
          <a:custGeom>
            <a:avLst/>
            <a:gdLst/>
            <a:ahLst/>
            <a:cxnLst/>
            <a:rect l="l" t="t" r="r" b="b"/>
            <a:pathLst>
              <a:path w="85450" h="90236">
                <a:moveTo>
                  <a:pt x="85450" y="90236"/>
                </a:moveTo>
                <a:lnTo>
                  <a:pt x="85450" y="88315"/>
                </a:lnTo>
                <a:lnTo>
                  <a:pt x="81610" y="88315"/>
                </a:lnTo>
                <a:lnTo>
                  <a:pt x="80650" y="87355"/>
                </a:lnTo>
                <a:lnTo>
                  <a:pt x="79689" y="87355"/>
                </a:lnTo>
                <a:lnTo>
                  <a:pt x="78729" y="86395"/>
                </a:lnTo>
                <a:lnTo>
                  <a:pt x="77769" y="84475"/>
                </a:lnTo>
                <a:lnTo>
                  <a:pt x="75849" y="83515"/>
                </a:lnTo>
                <a:lnTo>
                  <a:pt x="74889" y="80634"/>
                </a:lnTo>
                <a:lnTo>
                  <a:pt x="72969" y="76794"/>
                </a:lnTo>
                <a:lnTo>
                  <a:pt x="70088" y="72953"/>
                </a:lnTo>
                <a:lnTo>
                  <a:pt x="67208" y="67193"/>
                </a:lnTo>
                <a:lnTo>
                  <a:pt x="63367" y="59512"/>
                </a:lnTo>
                <a:lnTo>
                  <a:pt x="61447" y="55671"/>
                </a:lnTo>
                <a:lnTo>
                  <a:pt x="60487" y="52791"/>
                </a:lnTo>
                <a:lnTo>
                  <a:pt x="59527" y="51831"/>
                </a:lnTo>
                <a:lnTo>
                  <a:pt x="58567" y="49911"/>
                </a:lnTo>
                <a:lnTo>
                  <a:pt x="57607" y="48950"/>
                </a:lnTo>
                <a:lnTo>
                  <a:pt x="56647" y="47990"/>
                </a:lnTo>
                <a:lnTo>
                  <a:pt x="55686" y="47030"/>
                </a:lnTo>
                <a:lnTo>
                  <a:pt x="53766" y="46070"/>
                </a:lnTo>
                <a:lnTo>
                  <a:pt x="50886" y="45110"/>
                </a:lnTo>
                <a:lnTo>
                  <a:pt x="54726" y="44150"/>
                </a:lnTo>
                <a:lnTo>
                  <a:pt x="56647" y="43190"/>
                </a:lnTo>
                <a:lnTo>
                  <a:pt x="58567" y="42230"/>
                </a:lnTo>
                <a:lnTo>
                  <a:pt x="60487" y="42230"/>
                </a:lnTo>
                <a:lnTo>
                  <a:pt x="62407" y="41269"/>
                </a:lnTo>
                <a:lnTo>
                  <a:pt x="64328" y="39349"/>
                </a:lnTo>
                <a:lnTo>
                  <a:pt x="69128" y="35509"/>
                </a:lnTo>
                <a:lnTo>
                  <a:pt x="72008" y="29748"/>
                </a:lnTo>
                <a:lnTo>
                  <a:pt x="72008" y="18227"/>
                </a:lnTo>
                <a:lnTo>
                  <a:pt x="71048" y="14386"/>
                </a:lnTo>
                <a:lnTo>
                  <a:pt x="68168" y="10561"/>
                </a:lnTo>
                <a:lnTo>
                  <a:pt x="66248" y="7665"/>
                </a:lnTo>
                <a:lnTo>
                  <a:pt x="62407" y="4785"/>
                </a:lnTo>
                <a:lnTo>
                  <a:pt x="58567" y="2880"/>
                </a:lnTo>
                <a:lnTo>
                  <a:pt x="54726" y="1920"/>
                </a:lnTo>
                <a:lnTo>
                  <a:pt x="48966" y="944"/>
                </a:lnTo>
                <a:lnTo>
                  <a:pt x="42245" y="0"/>
                </a:ln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lnTo>
                  <a:pt x="5775" y="2880"/>
                </a:lnTo>
                <a:lnTo>
                  <a:pt x="7680" y="3840"/>
                </a:lnTo>
                <a:lnTo>
                  <a:pt x="8641" y="3840"/>
                </a:lnTo>
                <a:lnTo>
                  <a:pt x="9616" y="5760"/>
                </a:lnTo>
                <a:lnTo>
                  <a:pt x="11521" y="6720"/>
                </a:lnTo>
                <a:lnTo>
                  <a:pt x="12481" y="8625"/>
                </a:lnTo>
                <a:lnTo>
                  <a:pt x="12481" y="10561"/>
                </a:lnTo>
                <a:lnTo>
                  <a:pt x="13456" y="13441"/>
                </a:lnTo>
                <a:lnTo>
                  <a:pt x="13456" y="77754"/>
                </a:lnTo>
                <a:lnTo>
                  <a:pt x="12481" y="79674"/>
                </a:lnTo>
                <a:lnTo>
                  <a:pt x="12481" y="81594"/>
                </a:lnTo>
                <a:lnTo>
                  <a:pt x="11521" y="83515"/>
                </a:lnTo>
                <a:lnTo>
                  <a:pt x="9616" y="85435"/>
                </a:lnTo>
                <a:lnTo>
                  <a:pt x="8641" y="86395"/>
                </a:lnTo>
                <a:lnTo>
                  <a:pt x="7680" y="87355"/>
                </a:lnTo>
                <a:lnTo>
                  <a:pt x="5775" y="87355"/>
                </a:lnTo>
                <a:lnTo>
                  <a:pt x="3840" y="88315"/>
                </a:lnTo>
                <a:lnTo>
                  <a:pt x="0" y="88315"/>
                </a:lnTo>
                <a:lnTo>
                  <a:pt x="0" y="90236"/>
                </a:lnTo>
                <a:lnTo>
                  <a:pt x="42245" y="90236"/>
                </a:lnTo>
                <a:lnTo>
                  <a:pt x="42245" y="88315"/>
                </a:lnTo>
                <a:lnTo>
                  <a:pt x="37444" y="88315"/>
                </a:lnTo>
                <a:lnTo>
                  <a:pt x="35524" y="87355"/>
                </a:lnTo>
                <a:lnTo>
                  <a:pt x="34564" y="87355"/>
                </a:lnTo>
                <a:lnTo>
                  <a:pt x="32644" y="86395"/>
                </a:lnTo>
                <a:lnTo>
                  <a:pt x="31683" y="85435"/>
                </a:lnTo>
                <a:lnTo>
                  <a:pt x="30723" y="83515"/>
                </a:lnTo>
                <a:lnTo>
                  <a:pt x="29763" y="81594"/>
                </a:lnTo>
                <a:lnTo>
                  <a:pt x="28803" y="79674"/>
                </a:lnTo>
                <a:lnTo>
                  <a:pt x="27843" y="77754"/>
                </a:lnTo>
                <a:lnTo>
                  <a:pt x="27843" y="46070"/>
                </a:lnTo>
                <a:lnTo>
                  <a:pt x="31683" y="46070"/>
                </a:lnTo>
                <a:lnTo>
                  <a:pt x="30723" y="45110"/>
                </a:lnTo>
                <a:lnTo>
                  <a:pt x="27843" y="45110"/>
                </a:lnTo>
                <a:lnTo>
                  <a:pt x="27843" y="1920"/>
                </a:lnTo>
                <a:lnTo>
                  <a:pt x="35524" y="1920"/>
                </a:lnTo>
                <a:lnTo>
                  <a:pt x="39364" y="2880"/>
                </a:lnTo>
                <a:lnTo>
                  <a:pt x="41285" y="2880"/>
                </a:lnTo>
                <a:lnTo>
                  <a:pt x="44165" y="3840"/>
                </a:lnTo>
                <a:lnTo>
                  <a:pt x="46085" y="4785"/>
                </a:lnTo>
                <a:lnTo>
                  <a:pt x="48005" y="6720"/>
                </a:lnTo>
                <a:lnTo>
                  <a:pt x="50886" y="8625"/>
                </a:lnTo>
                <a:lnTo>
                  <a:pt x="52806" y="10561"/>
                </a:lnTo>
                <a:lnTo>
                  <a:pt x="53766" y="13441"/>
                </a:lnTo>
                <a:lnTo>
                  <a:pt x="55686" y="17282"/>
                </a:lnTo>
                <a:lnTo>
                  <a:pt x="55686" y="29748"/>
                </a:lnTo>
                <a:lnTo>
                  <a:pt x="53766" y="35509"/>
                </a:lnTo>
                <a:lnTo>
                  <a:pt x="48966" y="40309"/>
                </a:lnTo>
                <a:lnTo>
                  <a:pt x="47045" y="42230"/>
                </a:lnTo>
                <a:lnTo>
                  <a:pt x="45125" y="43190"/>
                </a:lnTo>
                <a:lnTo>
                  <a:pt x="42245" y="44150"/>
                </a:lnTo>
                <a:lnTo>
                  <a:pt x="40325" y="44150"/>
                </a:lnTo>
                <a:lnTo>
                  <a:pt x="36484" y="45110"/>
                </a:lnTo>
                <a:lnTo>
                  <a:pt x="35524" y="46070"/>
                </a:lnTo>
                <a:lnTo>
                  <a:pt x="36484" y="47030"/>
                </a:lnTo>
                <a:lnTo>
                  <a:pt x="37444" y="47030"/>
                </a:lnTo>
                <a:lnTo>
                  <a:pt x="39364" y="47990"/>
                </a:lnTo>
                <a:lnTo>
                  <a:pt x="40325" y="48950"/>
                </a:lnTo>
                <a:lnTo>
                  <a:pt x="42245" y="50871"/>
                </a:lnTo>
                <a:lnTo>
                  <a:pt x="45125" y="53751"/>
                </a:lnTo>
                <a:lnTo>
                  <a:pt x="48005" y="58552"/>
                </a:lnTo>
                <a:lnTo>
                  <a:pt x="50886" y="63352"/>
                </a:lnTo>
                <a:lnTo>
                  <a:pt x="53766" y="69113"/>
                </a:lnTo>
                <a:lnTo>
                  <a:pt x="56647" y="74874"/>
                </a:lnTo>
                <a:lnTo>
                  <a:pt x="61447" y="85435"/>
                </a:lnTo>
                <a:lnTo>
                  <a:pt x="61447" y="86395"/>
                </a:lnTo>
                <a:lnTo>
                  <a:pt x="62407" y="88315"/>
                </a:lnTo>
                <a:lnTo>
                  <a:pt x="63367" y="90236"/>
                </a:lnTo>
                <a:lnTo>
                  <a:pt x="85450" y="90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3" name="object 273"/>
          <p:cNvSpPr/>
          <p:nvPr/>
        </p:nvSpPr>
        <p:spPr>
          <a:xfrm>
            <a:off x="5819576" y="6699686"/>
            <a:ext cx="5760" cy="960"/>
          </a:xfrm>
          <a:custGeom>
            <a:avLst/>
            <a:gdLst/>
            <a:ahLst/>
            <a:cxnLst/>
            <a:rect l="l" t="t" r="r" b="b"/>
            <a:pathLst>
              <a:path w="5760" h="960">
                <a:moveTo>
                  <a:pt x="5760" y="0"/>
                </a:moveTo>
                <a:lnTo>
                  <a:pt x="0" y="0"/>
                </a:lnTo>
                <a:lnTo>
                  <a:pt x="960" y="960"/>
                </a:lnTo>
                <a:lnTo>
                  <a:pt x="4800" y="960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4" name="object 274"/>
          <p:cNvSpPr/>
          <p:nvPr/>
        </p:nvSpPr>
        <p:spPr>
          <a:xfrm>
            <a:off x="5876223" y="6654576"/>
            <a:ext cx="85435" cy="90236"/>
          </a:xfrm>
          <a:custGeom>
            <a:avLst/>
            <a:gdLst/>
            <a:ahLst/>
            <a:cxnLst/>
            <a:rect l="l" t="t" r="r" b="b"/>
            <a:pathLst>
              <a:path w="85435" h="90236">
                <a:moveTo>
                  <a:pt x="2880" y="1920"/>
                </a:moveTo>
                <a:lnTo>
                  <a:pt x="4785" y="1920"/>
                </a:lnTo>
                <a:lnTo>
                  <a:pt x="5760" y="2880"/>
                </a:lnTo>
                <a:lnTo>
                  <a:pt x="7665" y="3840"/>
                </a:lnTo>
                <a:lnTo>
                  <a:pt x="9601" y="3840"/>
                </a:lnTo>
                <a:lnTo>
                  <a:pt x="10546" y="5760"/>
                </a:lnTo>
                <a:lnTo>
                  <a:pt x="11506" y="6720"/>
                </a:lnTo>
                <a:lnTo>
                  <a:pt x="12466" y="8625"/>
                </a:lnTo>
                <a:lnTo>
                  <a:pt x="13441" y="10561"/>
                </a:lnTo>
                <a:lnTo>
                  <a:pt x="13441" y="13441"/>
                </a:lnTo>
                <a:lnTo>
                  <a:pt x="14386" y="16322"/>
                </a:lnTo>
                <a:lnTo>
                  <a:pt x="14386" y="73914"/>
                </a:lnTo>
                <a:lnTo>
                  <a:pt x="13441" y="77754"/>
                </a:lnTo>
                <a:lnTo>
                  <a:pt x="13441" y="79674"/>
                </a:lnTo>
                <a:lnTo>
                  <a:pt x="12466" y="81594"/>
                </a:lnTo>
                <a:lnTo>
                  <a:pt x="11506" y="83515"/>
                </a:lnTo>
                <a:lnTo>
                  <a:pt x="10546" y="85435"/>
                </a:lnTo>
                <a:lnTo>
                  <a:pt x="9601" y="86395"/>
                </a:lnTo>
                <a:lnTo>
                  <a:pt x="7665" y="87355"/>
                </a:lnTo>
                <a:lnTo>
                  <a:pt x="5760" y="87355"/>
                </a:lnTo>
                <a:lnTo>
                  <a:pt x="4785" y="88315"/>
                </a:lnTo>
                <a:lnTo>
                  <a:pt x="0" y="88315"/>
                </a:lnTo>
                <a:lnTo>
                  <a:pt x="0" y="90236"/>
                </a:lnTo>
                <a:lnTo>
                  <a:pt x="42230" y="90236"/>
                </a:lnTo>
                <a:lnTo>
                  <a:pt x="42230" y="88315"/>
                </a:lnTo>
                <a:lnTo>
                  <a:pt x="37429" y="88315"/>
                </a:lnTo>
                <a:lnTo>
                  <a:pt x="36469" y="87355"/>
                </a:lnTo>
                <a:lnTo>
                  <a:pt x="34549" y="87355"/>
                </a:lnTo>
                <a:lnTo>
                  <a:pt x="33588" y="86395"/>
                </a:lnTo>
                <a:lnTo>
                  <a:pt x="31668" y="85435"/>
                </a:lnTo>
                <a:lnTo>
                  <a:pt x="30708" y="83515"/>
                </a:lnTo>
                <a:lnTo>
                  <a:pt x="29748" y="81594"/>
                </a:lnTo>
                <a:lnTo>
                  <a:pt x="28788" y="79674"/>
                </a:lnTo>
                <a:lnTo>
                  <a:pt x="28788" y="46070"/>
                </a:lnTo>
                <a:lnTo>
                  <a:pt x="31668" y="46070"/>
                </a:lnTo>
                <a:lnTo>
                  <a:pt x="30708" y="45110"/>
                </a:lnTo>
                <a:lnTo>
                  <a:pt x="28788" y="45110"/>
                </a:lnTo>
                <a:lnTo>
                  <a:pt x="28788" y="1920"/>
                </a:lnTo>
                <a:lnTo>
                  <a:pt x="35509" y="1920"/>
                </a:lnTo>
                <a:lnTo>
                  <a:pt x="39349" y="2880"/>
                </a:lnTo>
                <a:lnTo>
                  <a:pt x="42230" y="2880"/>
                </a:lnTo>
                <a:lnTo>
                  <a:pt x="45110" y="3840"/>
                </a:lnTo>
                <a:lnTo>
                  <a:pt x="47030" y="4785"/>
                </a:lnTo>
                <a:lnTo>
                  <a:pt x="48950" y="6720"/>
                </a:lnTo>
                <a:lnTo>
                  <a:pt x="50871" y="8625"/>
                </a:lnTo>
                <a:lnTo>
                  <a:pt x="52791" y="10561"/>
                </a:lnTo>
                <a:lnTo>
                  <a:pt x="53751" y="13441"/>
                </a:lnTo>
                <a:lnTo>
                  <a:pt x="55671" y="17282"/>
                </a:lnTo>
                <a:lnTo>
                  <a:pt x="56631" y="20162"/>
                </a:lnTo>
                <a:lnTo>
                  <a:pt x="56631" y="29748"/>
                </a:lnTo>
                <a:lnTo>
                  <a:pt x="53751" y="35509"/>
                </a:lnTo>
                <a:lnTo>
                  <a:pt x="48950" y="40309"/>
                </a:lnTo>
                <a:lnTo>
                  <a:pt x="47030" y="42230"/>
                </a:lnTo>
                <a:lnTo>
                  <a:pt x="45110" y="43190"/>
                </a:lnTo>
                <a:lnTo>
                  <a:pt x="42230" y="44150"/>
                </a:lnTo>
                <a:lnTo>
                  <a:pt x="40309" y="44150"/>
                </a:lnTo>
                <a:lnTo>
                  <a:pt x="36469" y="45110"/>
                </a:lnTo>
                <a:lnTo>
                  <a:pt x="35509" y="46070"/>
                </a:lnTo>
                <a:lnTo>
                  <a:pt x="36469" y="47030"/>
                </a:lnTo>
                <a:lnTo>
                  <a:pt x="38389" y="47030"/>
                </a:lnTo>
                <a:lnTo>
                  <a:pt x="39349" y="47990"/>
                </a:lnTo>
                <a:lnTo>
                  <a:pt x="40309" y="48950"/>
                </a:lnTo>
                <a:lnTo>
                  <a:pt x="43190" y="50871"/>
                </a:lnTo>
                <a:lnTo>
                  <a:pt x="45110" y="53751"/>
                </a:lnTo>
                <a:lnTo>
                  <a:pt x="47990" y="58552"/>
                </a:lnTo>
                <a:lnTo>
                  <a:pt x="50871" y="63352"/>
                </a:lnTo>
                <a:lnTo>
                  <a:pt x="53751" y="69113"/>
                </a:lnTo>
                <a:lnTo>
                  <a:pt x="56631" y="74874"/>
                </a:lnTo>
                <a:lnTo>
                  <a:pt x="61432" y="85435"/>
                </a:lnTo>
                <a:lnTo>
                  <a:pt x="61432" y="86395"/>
                </a:lnTo>
                <a:lnTo>
                  <a:pt x="62392" y="88315"/>
                </a:lnTo>
                <a:lnTo>
                  <a:pt x="63352" y="90236"/>
                </a:lnTo>
                <a:lnTo>
                  <a:pt x="85435" y="90236"/>
                </a:lnTo>
                <a:lnTo>
                  <a:pt x="85435" y="88315"/>
                </a:lnTo>
                <a:lnTo>
                  <a:pt x="82555" y="88315"/>
                </a:lnTo>
                <a:lnTo>
                  <a:pt x="80634" y="87355"/>
                </a:lnTo>
                <a:lnTo>
                  <a:pt x="79674" y="87355"/>
                </a:lnTo>
                <a:lnTo>
                  <a:pt x="78714" y="86395"/>
                </a:lnTo>
                <a:lnTo>
                  <a:pt x="77754" y="84475"/>
                </a:lnTo>
                <a:lnTo>
                  <a:pt x="76794" y="83515"/>
                </a:lnTo>
                <a:lnTo>
                  <a:pt x="74874" y="80634"/>
                </a:lnTo>
                <a:lnTo>
                  <a:pt x="72953" y="76794"/>
                </a:lnTo>
                <a:lnTo>
                  <a:pt x="71033" y="72953"/>
                </a:lnTo>
                <a:lnTo>
                  <a:pt x="68153" y="67193"/>
                </a:lnTo>
                <a:lnTo>
                  <a:pt x="64312" y="59512"/>
                </a:lnTo>
                <a:lnTo>
                  <a:pt x="62392" y="55671"/>
                </a:lnTo>
                <a:lnTo>
                  <a:pt x="61432" y="52791"/>
                </a:lnTo>
                <a:lnTo>
                  <a:pt x="60472" y="51831"/>
                </a:lnTo>
                <a:lnTo>
                  <a:pt x="59512" y="49911"/>
                </a:lnTo>
                <a:lnTo>
                  <a:pt x="58552" y="48950"/>
                </a:lnTo>
                <a:lnTo>
                  <a:pt x="57591" y="47990"/>
                </a:lnTo>
                <a:lnTo>
                  <a:pt x="55671" y="47030"/>
                </a:lnTo>
                <a:lnTo>
                  <a:pt x="53751" y="46070"/>
                </a:lnTo>
                <a:lnTo>
                  <a:pt x="51831" y="45110"/>
                </a:lnTo>
                <a:lnTo>
                  <a:pt x="54711" y="44150"/>
                </a:lnTo>
                <a:lnTo>
                  <a:pt x="57591" y="43190"/>
                </a:lnTo>
                <a:lnTo>
                  <a:pt x="59512" y="42230"/>
                </a:lnTo>
                <a:lnTo>
                  <a:pt x="61432" y="42230"/>
                </a:lnTo>
                <a:lnTo>
                  <a:pt x="63352" y="41269"/>
                </a:lnTo>
                <a:lnTo>
                  <a:pt x="64312" y="39349"/>
                </a:lnTo>
                <a:lnTo>
                  <a:pt x="70073" y="35509"/>
                </a:lnTo>
                <a:lnTo>
                  <a:pt x="71993" y="29748"/>
                </a:lnTo>
                <a:lnTo>
                  <a:pt x="71993" y="18227"/>
                </a:lnTo>
                <a:lnTo>
                  <a:pt x="71033" y="14386"/>
                </a:lnTo>
                <a:lnTo>
                  <a:pt x="69113" y="10561"/>
                </a:lnTo>
                <a:lnTo>
                  <a:pt x="66233" y="7665"/>
                </a:lnTo>
                <a:lnTo>
                  <a:pt x="63352" y="4785"/>
                </a:lnTo>
                <a:lnTo>
                  <a:pt x="58552" y="2880"/>
                </a:lnTo>
                <a:lnTo>
                  <a:pt x="54711" y="1920"/>
                </a:lnTo>
                <a:lnTo>
                  <a:pt x="48950" y="944"/>
                </a:lnTo>
                <a:lnTo>
                  <a:pt x="42230" y="0"/>
                </a:ln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5" name="object 275"/>
          <p:cNvSpPr/>
          <p:nvPr/>
        </p:nvSpPr>
        <p:spPr>
          <a:xfrm>
            <a:off x="5906932" y="6699686"/>
            <a:ext cx="5760" cy="960"/>
          </a:xfrm>
          <a:custGeom>
            <a:avLst/>
            <a:gdLst/>
            <a:ahLst/>
            <a:cxnLst/>
            <a:rect l="l" t="t" r="r" b="b"/>
            <a:pathLst>
              <a:path w="5760" h="960">
                <a:moveTo>
                  <a:pt x="5760" y="0"/>
                </a:moveTo>
                <a:lnTo>
                  <a:pt x="0" y="0"/>
                </a:lnTo>
                <a:lnTo>
                  <a:pt x="960" y="960"/>
                </a:lnTo>
                <a:lnTo>
                  <a:pt x="4800" y="960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6" name="object 276"/>
          <p:cNvSpPr/>
          <p:nvPr/>
        </p:nvSpPr>
        <p:spPr>
          <a:xfrm>
            <a:off x="5969340" y="6730410"/>
            <a:ext cx="16306" cy="15361"/>
          </a:xfrm>
          <a:custGeom>
            <a:avLst/>
            <a:gdLst/>
            <a:ahLst/>
            <a:cxnLst/>
            <a:rect l="l" t="t" r="r" b="b"/>
            <a:pathLst>
              <a:path w="16306" h="15361">
                <a:moveTo>
                  <a:pt x="7680" y="0"/>
                </a:moveTo>
                <a:lnTo>
                  <a:pt x="3840" y="0"/>
                </a:lnTo>
                <a:lnTo>
                  <a:pt x="1904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9601"/>
                </a:lnTo>
                <a:lnTo>
                  <a:pt x="960" y="11521"/>
                </a:lnTo>
                <a:lnTo>
                  <a:pt x="1904" y="13441"/>
                </a:lnTo>
                <a:lnTo>
                  <a:pt x="3840" y="14401"/>
                </a:lnTo>
                <a:lnTo>
                  <a:pt x="5745" y="15361"/>
                </a:lnTo>
                <a:lnTo>
                  <a:pt x="10561" y="15361"/>
                </a:lnTo>
                <a:lnTo>
                  <a:pt x="12466" y="14401"/>
                </a:lnTo>
                <a:lnTo>
                  <a:pt x="13426" y="13441"/>
                </a:lnTo>
                <a:lnTo>
                  <a:pt x="15346" y="11521"/>
                </a:lnTo>
                <a:lnTo>
                  <a:pt x="16306" y="9601"/>
                </a:lnTo>
                <a:lnTo>
                  <a:pt x="16306" y="5760"/>
                </a:lnTo>
                <a:lnTo>
                  <a:pt x="15346" y="3840"/>
                </a:lnTo>
                <a:lnTo>
                  <a:pt x="13426" y="1920"/>
                </a:lnTo>
                <a:lnTo>
                  <a:pt x="11521" y="0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7" name="object 277"/>
          <p:cNvSpPr/>
          <p:nvPr/>
        </p:nvSpPr>
        <p:spPr>
          <a:xfrm>
            <a:off x="654795" y="5029203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654795" y="6355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654795" y="5029201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" name="object 189"/>
          <p:cNvSpPr/>
          <p:nvPr/>
        </p:nvSpPr>
        <p:spPr>
          <a:xfrm>
            <a:off x="1601464" y="737036"/>
            <a:ext cx="109438" cy="209260"/>
          </a:xfrm>
          <a:custGeom>
            <a:avLst/>
            <a:gdLst/>
            <a:ahLst/>
            <a:cxnLst/>
            <a:rect l="l" t="t" r="r" b="b"/>
            <a:pathLst>
              <a:path w="109438" h="209260">
                <a:moveTo>
                  <a:pt x="26883" y="206380"/>
                </a:moveTo>
                <a:lnTo>
                  <a:pt x="27843" y="205419"/>
                </a:lnTo>
                <a:lnTo>
                  <a:pt x="27843" y="117104"/>
                </a:lnTo>
                <a:lnTo>
                  <a:pt x="101757" y="117104"/>
                </a:lnTo>
                <a:lnTo>
                  <a:pt x="102717" y="116144"/>
                </a:lnTo>
                <a:lnTo>
                  <a:pt x="103677" y="115183"/>
                </a:lnTo>
                <a:lnTo>
                  <a:pt x="104637" y="114223"/>
                </a:lnTo>
                <a:lnTo>
                  <a:pt x="104637" y="111343"/>
                </a:lnTo>
                <a:lnTo>
                  <a:pt x="105597" y="109438"/>
                </a:lnTo>
                <a:lnTo>
                  <a:pt x="105597" y="101757"/>
                </a:lnTo>
                <a:lnTo>
                  <a:pt x="104637" y="100782"/>
                </a:lnTo>
                <a:lnTo>
                  <a:pt x="104637" y="97917"/>
                </a:lnTo>
                <a:lnTo>
                  <a:pt x="103677" y="96941"/>
                </a:lnTo>
                <a:lnTo>
                  <a:pt x="103677" y="95996"/>
                </a:lnTo>
                <a:lnTo>
                  <a:pt x="102717" y="95036"/>
                </a:lnTo>
                <a:lnTo>
                  <a:pt x="101757" y="95036"/>
                </a:lnTo>
                <a:lnTo>
                  <a:pt x="100797" y="94061"/>
                </a:lnTo>
                <a:lnTo>
                  <a:pt x="27843" y="94061"/>
                </a:lnTo>
                <a:lnTo>
                  <a:pt x="27843" y="23987"/>
                </a:lnTo>
                <a:lnTo>
                  <a:pt x="104637" y="23987"/>
                </a:lnTo>
                <a:lnTo>
                  <a:pt x="105597" y="23027"/>
                </a:lnTo>
                <a:lnTo>
                  <a:pt x="106558" y="23027"/>
                </a:lnTo>
                <a:lnTo>
                  <a:pt x="106558" y="22067"/>
                </a:lnTo>
                <a:lnTo>
                  <a:pt x="107518" y="22067"/>
                </a:lnTo>
                <a:lnTo>
                  <a:pt x="108478" y="21107"/>
                </a:lnTo>
                <a:lnTo>
                  <a:pt x="108478" y="20147"/>
                </a:lnTo>
                <a:lnTo>
                  <a:pt x="109438" y="19187"/>
                </a:lnTo>
                <a:lnTo>
                  <a:pt x="109438" y="6705"/>
                </a:lnTo>
                <a:lnTo>
                  <a:pt x="108478" y="4800"/>
                </a:lnTo>
                <a:lnTo>
                  <a:pt x="108478" y="2865"/>
                </a:lnTo>
                <a:lnTo>
                  <a:pt x="107518" y="1904"/>
                </a:lnTo>
                <a:lnTo>
                  <a:pt x="106558" y="960"/>
                </a:lnTo>
                <a:lnTo>
                  <a:pt x="105597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65"/>
                </a:lnTo>
                <a:lnTo>
                  <a:pt x="960" y="3840"/>
                </a:lnTo>
                <a:lnTo>
                  <a:pt x="0" y="6705"/>
                </a:lnTo>
                <a:lnTo>
                  <a:pt x="0" y="206380"/>
                </a:lnTo>
                <a:lnTo>
                  <a:pt x="960" y="207355"/>
                </a:lnTo>
                <a:lnTo>
                  <a:pt x="1920" y="208300"/>
                </a:lnTo>
                <a:lnTo>
                  <a:pt x="3840" y="208300"/>
                </a:lnTo>
                <a:lnTo>
                  <a:pt x="4800" y="209260"/>
                </a:lnTo>
                <a:lnTo>
                  <a:pt x="22082" y="209260"/>
                </a:lnTo>
                <a:lnTo>
                  <a:pt x="24003" y="208300"/>
                </a:lnTo>
                <a:lnTo>
                  <a:pt x="25923" y="208300"/>
                </a:lnTo>
                <a:lnTo>
                  <a:pt x="26883" y="207355"/>
                </a:lnTo>
                <a:lnTo>
                  <a:pt x="26883" y="206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" name="object 190"/>
          <p:cNvSpPr/>
          <p:nvPr/>
        </p:nvSpPr>
        <p:spPr>
          <a:xfrm>
            <a:off x="1750268" y="788868"/>
            <a:ext cx="84475" cy="157429"/>
          </a:xfrm>
          <a:custGeom>
            <a:avLst/>
            <a:gdLst/>
            <a:ahLst/>
            <a:cxnLst/>
            <a:rect l="l" t="t" r="r" b="b"/>
            <a:pathLst>
              <a:path w="84475" h="157429">
                <a:moveTo>
                  <a:pt x="25923" y="154548"/>
                </a:moveTo>
                <a:lnTo>
                  <a:pt x="26883" y="153588"/>
                </a:lnTo>
                <a:lnTo>
                  <a:pt x="26883" y="57607"/>
                </a:lnTo>
                <a:lnTo>
                  <a:pt x="30723" y="51831"/>
                </a:lnTo>
                <a:lnTo>
                  <a:pt x="33604" y="46085"/>
                </a:lnTo>
                <a:lnTo>
                  <a:pt x="36484" y="42230"/>
                </a:lnTo>
                <a:lnTo>
                  <a:pt x="40325" y="38389"/>
                </a:lnTo>
                <a:lnTo>
                  <a:pt x="43190" y="34549"/>
                </a:lnTo>
                <a:lnTo>
                  <a:pt x="46070" y="32644"/>
                </a:lnTo>
                <a:lnTo>
                  <a:pt x="48950" y="29763"/>
                </a:lnTo>
                <a:lnTo>
                  <a:pt x="51831" y="27843"/>
                </a:lnTo>
                <a:lnTo>
                  <a:pt x="53751" y="26883"/>
                </a:lnTo>
                <a:lnTo>
                  <a:pt x="56631" y="25923"/>
                </a:lnTo>
                <a:lnTo>
                  <a:pt x="68153" y="25923"/>
                </a:lnTo>
                <a:lnTo>
                  <a:pt x="70073" y="26883"/>
                </a:lnTo>
                <a:lnTo>
                  <a:pt x="71993" y="26883"/>
                </a:lnTo>
                <a:lnTo>
                  <a:pt x="72953" y="27843"/>
                </a:lnTo>
                <a:lnTo>
                  <a:pt x="74874" y="27843"/>
                </a:lnTo>
                <a:lnTo>
                  <a:pt x="76794" y="28803"/>
                </a:lnTo>
                <a:lnTo>
                  <a:pt x="77754" y="28803"/>
                </a:lnTo>
                <a:lnTo>
                  <a:pt x="78714" y="29763"/>
                </a:lnTo>
                <a:lnTo>
                  <a:pt x="82555" y="29763"/>
                </a:lnTo>
                <a:lnTo>
                  <a:pt x="82555" y="28803"/>
                </a:lnTo>
                <a:lnTo>
                  <a:pt x="83515" y="28803"/>
                </a:lnTo>
                <a:lnTo>
                  <a:pt x="83515" y="27843"/>
                </a:lnTo>
                <a:lnTo>
                  <a:pt x="84475" y="26883"/>
                </a:lnTo>
                <a:lnTo>
                  <a:pt x="84475" y="6720"/>
                </a:lnTo>
                <a:lnTo>
                  <a:pt x="83515" y="6720"/>
                </a:lnTo>
                <a:lnTo>
                  <a:pt x="83515" y="4800"/>
                </a:lnTo>
                <a:lnTo>
                  <a:pt x="82555" y="4800"/>
                </a:lnTo>
                <a:lnTo>
                  <a:pt x="81594" y="3840"/>
                </a:lnTo>
                <a:lnTo>
                  <a:pt x="80634" y="3840"/>
                </a:lnTo>
                <a:lnTo>
                  <a:pt x="79674" y="2880"/>
                </a:lnTo>
                <a:lnTo>
                  <a:pt x="77754" y="1920"/>
                </a:lnTo>
                <a:lnTo>
                  <a:pt x="73914" y="1920"/>
                </a:lnTo>
                <a:lnTo>
                  <a:pt x="71993" y="960"/>
                </a:lnTo>
                <a:lnTo>
                  <a:pt x="68153" y="960"/>
                </a:lnTo>
                <a:lnTo>
                  <a:pt x="66233" y="0"/>
                </a:lnTo>
                <a:lnTo>
                  <a:pt x="60472" y="0"/>
                </a:lnTo>
                <a:lnTo>
                  <a:pt x="57591" y="960"/>
                </a:lnTo>
                <a:lnTo>
                  <a:pt x="54711" y="1920"/>
                </a:lnTo>
                <a:lnTo>
                  <a:pt x="50871" y="2880"/>
                </a:lnTo>
                <a:lnTo>
                  <a:pt x="47990" y="3840"/>
                </a:lnTo>
                <a:lnTo>
                  <a:pt x="45110" y="5760"/>
                </a:lnTo>
                <a:lnTo>
                  <a:pt x="42230" y="8641"/>
                </a:lnTo>
                <a:lnTo>
                  <a:pt x="38389" y="11521"/>
                </a:lnTo>
                <a:lnTo>
                  <a:pt x="35509" y="14401"/>
                </a:lnTo>
                <a:lnTo>
                  <a:pt x="31668" y="18242"/>
                </a:lnTo>
                <a:lnTo>
                  <a:pt x="27828" y="23042"/>
                </a:lnTo>
                <a:lnTo>
                  <a:pt x="23987" y="28803"/>
                </a:lnTo>
                <a:lnTo>
                  <a:pt x="23987" y="576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07" y="3840"/>
                </a:lnTo>
                <a:lnTo>
                  <a:pt x="20162" y="2880"/>
                </a:lnTo>
                <a:lnTo>
                  <a:pt x="480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lnTo>
                  <a:pt x="1920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1107" y="157429"/>
                </a:lnTo>
                <a:lnTo>
                  <a:pt x="23042" y="156469"/>
                </a:lnTo>
                <a:lnTo>
                  <a:pt x="24947" y="156469"/>
                </a:lnTo>
                <a:lnTo>
                  <a:pt x="25923" y="155524"/>
                </a:lnTo>
                <a:lnTo>
                  <a:pt x="25923" y="1545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" name="object 191"/>
          <p:cNvSpPr/>
          <p:nvPr/>
        </p:nvSpPr>
        <p:spPr>
          <a:xfrm>
            <a:off x="1876973" y="910788"/>
            <a:ext cx="7696" cy="37444"/>
          </a:xfrm>
          <a:custGeom>
            <a:avLst/>
            <a:gdLst/>
            <a:ahLst/>
            <a:cxnLst/>
            <a:rect l="l" t="t" r="r" b="b"/>
            <a:pathLst>
              <a:path w="7696" h="37444">
                <a:moveTo>
                  <a:pt x="1935" y="5760"/>
                </a:moveTo>
                <a:lnTo>
                  <a:pt x="0" y="0"/>
                </a:lnTo>
                <a:lnTo>
                  <a:pt x="1935" y="34549"/>
                </a:lnTo>
                <a:lnTo>
                  <a:pt x="7696" y="37444"/>
                </a:lnTo>
                <a:lnTo>
                  <a:pt x="6720" y="10546"/>
                </a:lnTo>
                <a:lnTo>
                  <a:pt x="1935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" name="object 192"/>
          <p:cNvSpPr/>
          <p:nvPr/>
        </p:nvSpPr>
        <p:spPr>
          <a:xfrm>
            <a:off x="1849145" y="788868"/>
            <a:ext cx="119039" cy="160309"/>
          </a:xfrm>
          <a:custGeom>
            <a:avLst/>
            <a:gdLst/>
            <a:ahLst/>
            <a:cxnLst/>
            <a:rect l="l" t="t" r="r" b="b"/>
            <a:pathLst>
              <a:path w="119039" h="160309">
                <a:moveTo>
                  <a:pt x="7680" y="29763"/>
                </a:moveTo>
                <a:lnTo>
                  <a:pt x="7680" y="33604"/>
                </a:lnTo>
                <a:lnTo>
                  <a:pt x="8641" y="34549"/>
                </a:lnTo>
                <a:lnTo>
                  <a:pt x="8641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7444"/>
                </a:lnTo>
                <a:lnTo>
                  <a:pt x="15361" y="36484"/>
                </a:lnTo>
                <a:lnTo>
                  <a:pt x="18242" y="34549"/>
                </a:lnTo>
                <a:lnTo>
                  <a:pt x="21122" y="33604"/>
                </a:lnTo>
                <a:lnTo>
                  <a:pt x="23987" y="31683"/>
                </a:lnTo>
                <a:lnTo>
                  <a:pt x="27828" y="29763"/>
                </a:lnTo>
                <a:lnTo>
                  <a:pt x="32644" y="27843"/>
                </a:lnTo>
                <a:lnTo>
                  <a:pt x="36484" y="25923"/>
                </a:lnTo>
                <a:lnTo>
                  <a:pt x="42230" y="24002"/>
                </a:lnTo>
                <a:lnTo>
                  <a:pt x="47030" y="23042"/>
                </a:lnTo>
                <a:lnTo>
                  <a:pt x="52791" y="22082"/>
                </a:lnTo>
                <a:lnTo>
                  <a:pt x="66233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967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196" y="41269"/>
                </a:lnTo>
                <a:lnTo>
                  <a:pt x="92156" y="46085"/>
                </a:lnTo>
                <a:lnTo>
                  <a:pt x="93116" y="50886"/>
                </a:lnTo>
                <a:lnTo>
                  <a:pt x="93116" y="67193"/>
                </a:lnTo>
                <a:lnTo>
                  <a:pt x="72953" y="67193"/>
                </a:lnTo>
                <a:lnTo>
                  <a:pt x="66918" y="67367"/>
                </a:lnTo>
                <a:lnTo>
                  <a:pt x="54176" y="68803"/>
                </a:lnTo>
                <a:lnTo>
                  <a:pt x="42230" y="71033"/>
                </a:lnTo>
                <a:lnTo>
                  <a:pt x="33588" y="72953"/>
                </a:lnTo>
                <a:lnTo>
                  <a:pt x="25923" y="75834"/>
                </a:lnTo>
                <a:lnTo>
                  <a:pt x="19202" y="79674"/>
                </a:lnTo>
                <a:lnTo>
                  <a:pt x="13441" y="83515"/>
                </a:lnTo>
                <a:lnTo>
                  <a:pt x="8641" y="88315"/>
                </a:lnTo>
                <a:lnTo>
                  <a:pt x="480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3840" y="134401"/>
                </a:lnTo>
                <a:lnTo>
                  <a:pt x="5760" y="140147"/>
                </a:lnTo>
                <a:lnTo>
                  <a:pt x="9601" y="144962"/>
                </a:lnTo>
                <a:lnTo>
                  <a:pt x="13441" y="147843"/>
                </a:lnTo>
                <a:lnTo>
                  <a:pt x="18242" y="152643"/>
                </a:lnTo>
                <a:lnTo>
                  <a:pt x="23027" y="154548"/>
                </a:lnTo>
                <a:lnTo>
                  <a:pt x="29763" y="156469"/>
                </a:lnTo>
                <a:lnTo>
                  <a:pt x="27828" y="121919"/>
                </a:lnTo>
                <a:lnTo>
                  <a:pt x="27828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4549" y="95996"/>
                </a:lnTo>
                <a:lnTo>
                  <a:pt x="37429" y="94076"/>
                </a:lnTo>
                <a:lnTo>
                  <a:pt x="41269" y="91196"/>
                </a:lnTo>
                <a:lnTo>
                  <a:pt x="46070" y="90236"/>
                </a:lnTo>
                <a:lnTo>
                  <a:pt x="50871" y="88315"/>
                </a:lnTo>
                <a:lnTo>
                  <a:pt x="56631" y="87355"/>
                </a:lnTo>
                <a:lnTo>
                  <a:pt x="6335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79674" y="130561"/>
                </a:lnTo>
                <a:lnTo>
                  <a:pt x="73914" y="133441"/>
                </a:lnTo>
                <a:lnTo>
                  <a:pt x="68153" y="137281"/>
                </a:lnTo>
                <a:lnTo>
                  <a:pt x="61432" y="139186"/>
                </a:lnTo>
                <a:lnTo>
                  <a:pt x="46070" y="139186"/>
                </a:lnTo>
                <a:lnTo>
                  <a:pt x="39364" y="137281"/>
                </a:lnTo>
                <a:lnTo>
                  <a:pt x="34549" y="132466"/>
                </a:lnTo>
                <a:lnTo>
                  <a:pt x="35524" y="159364"/>
                </a:lnTo>
                <a:lnTo>
                  <a:pt x="43205" y="160309"/>
                </a:lnTo>
                <a:lnTo>
                  <a:pt x="59512" y="160309"/>
                </a:lnTo>
                <a:lnTo>
                  <a:pt x="67193" y="158389"/>
                </a:lnTo>
                <a:lnTo>
                  <a:pt x="74874" y="154548"/>
                </a:lnTo>
                <a:lnTo>
                  <a:pt x="76779" y="153656"/>
                </a:lnTo>
                <a:lnTo>
                  <a:pt x="87438" y="146851"/>
                </a:lnTo>
                <a:lnTo>
                  <a:pt x="96956" y="138242"/>
                </a:lnTo>
                <a:lnTo>
                  <a:pt x="96956" y="155524"/>
                </a:lnTo>
                <a:lnTo>
                  <a:pt x="97917" y="155524"/>
                </a:lnTo>
                <a:lnTo>
                  <a:pt x="98877" y="156469"/>
                </a:lnTo>
                <a:lnTo>
                  <a:pt x="99837" y="157429"/>
                </a:lnTo>
                <a:lnTo>
                  <a:pt x="116159" y="157429"/>
                </a:lnTo>
                <a:lnTo>
                  <a:pt x="117119" y="156469"/>
                </a:lnTo>
                <a:lnTo>
                  <a:pt x="118064" y="155524"/>
                </a:lnTo>
                <a:lnTo>
                  <a:pt x="119039" y="155524"/>
                </a:lnTo>
                <a:lnTo>
                  <a:pt x="119039" y="46085"/>
                </a:lnTo>
                <a:lnTo>
                  <a:pt x="118064" y="38389"/>
                </a:lnTo>
                <a:lnTo>
                  <a:pt x="116159" y="31683"/>
                </a:lnTo>
                <a:lnTo>
                  <a:pt x="114223" y="24963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8315" y="3840"/>
                </a:lnTo>
                <a:lnTo>
                  <a:pt x="76023" y="1134"/>
                </a:lnTo>
                <a:lnTo>
                  <a:pt x="62392" y="0"/>
                </a:lnTo>
                <a:lnTo>
                  <a:pt x="56631" y="0"/>
                </a:lnTo>
                <a:lnTo>
                  <a:pt x="50871" y="960"/>
                </a:lnTo>
                <a:lnTo>
                  <a:pt x="45110" y="1920"/>
                </a:lnTo>
                <a:lnTo>
                  <a:pt x="40309" y="2880"/>
                </a:lnTo>
                <a:lnTo>
                  <a:pt x="34549" y="3840"/>
                </a:lnTo>
                <a:lnTo>
                  <a:pt x="30708" y="5760"/>
                </a:lnTo>
                <a:lnTo>
                  <a:pt x="25923" y="7680"/>
                </a:lnTo>
                <a:lnTo>
                  <a:pt x="21122" y="9601"/>
                </a:lnTo>
                <a:lnTo>
                  <a:pt x="18242" y="11521"/>
                </a:lnTo>
                <a:lnTo>
                  <a:pt x="14401" y="13441"/>
                </a:lnTo>
                <a:lnTo>
                  <a:pt x="11521" y="14401"/>
                </a:lnTo>
                <a:lnTo>
                  <a:pt x="10561" y="16322"/>
                </a:lnTo>
                <a:lnTo>
                  <a:pt x="8641" y="17282"/>
                </a:lnTo>
                <a:lnTo>
                  <a:pt x="7680" y="19202"/>
                </a:lnTo>
                <a:lnTo>
                  <a:pt x="7680" y="22082"/>
                </a:lnTo>
                <a:lnTo>
                  <a:pt x="6720" y="24002"/>
                </a:lnTo>
                <a:lnTo>
                  <a:pt x="6720" y="28803"/>
                </a:lnTo>
                <a:lnTo>
                  <a:pt x="7680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" name="object 193"/>
          <p:cNvSpPr/>
          <p:nvPr/>
        </p:nvSpPr>
        <p:spPr>
          <a:xfrm>
            <a:off x="2007534" y="789828"/>
            <a:ext cx="115199" cy="159349"/>
          </a:xfrm>
          <a:custGeom>
            <a:avLst/>
            <a:gdLst/>
            <a:ahLst/>
            <a:cxnLst/>
            <a:rect l="l" t="t" r="r" b="b"/>
            <a:pathLst>
              <a:path w="115199" h="159349">
                <a:moveTo>
                  <a:pt x="115199" y="127680"/>
                </a:moveTo>
                <a:lnTo>
                  <a:pt x="114239" y="125760"/>
                </a:lnTo>
                <a:lnTo>
                  <a:pt x="114239" y="120959"/>
                </a:lnTo>
                <a:lnTo>
                  <a:pt x="113278" y="119999"/>
                </a:lnTo>
                <a:lnTo>
                  <a:pt x="113278" y="118079"/>
                </a:lnTo>
                <a:lnTo>
                  <a:pt x="111358" y="118079"/>
                </a:lnTo>
                <a:lnTo>
                  <a:pt x="111358" y="117119"/>
                </a:lnTo>
                <a:lnTo>
                  <a:pt x="109438" y="117119"/>
                </a:lnTo>
                <a:lnTo>
                  <a:pt x="107518" y="118079"/>
                </a:lnTo>
                <a:lnTo>
                  <a:pt x="104637" y="119999"/>
                </a:lnTo>
                <a:lnTo>
                  <a:pt x="102717" y="121919"/>
                </a:lnTo>
                <a:lnTo>
                  <a:pt x="99837" y="124800"/>
                </a:lnTo>
                <a:lnTo>
                  <a:pt x="95996" y="126720"/>
                </a:lnTo>
                <a:lnTo>
                  <a:pt x="93116" y="128640"/>
                </a:lnTo>
                <a:lnTo>
                  <a:pt x="89275" y="131505"/>
                </a:lnTo>
                <a:lnTo>
                  <a:pt x="84475" y="133441"/>
                </a:lnTo>
                <a:lnTo>
                  <a:pt x="79674" y="135346"/>
                </a:lnTo>
                <a:lnTo>
                  <a:pt x="73929" y="136321"/>
                </a:lnTo>
                <a:lnTo>
                  <a:pt x="61432" y="136321"/>
                </a:lnTo>
                <a:lnTo>
                  <a:pt x="55686" y="134401"/>
                </a:lnTo>
                <a:lnTo>
                  <a:pt x="50886" y="132481"/>
                </a:lnTo>
                <a:lnTo>
                  <a:pt x="46085" y="130561"/>
                </a:lnTo>
                <a:lnTo>
                  <a:pt x="41285" y="126720"/>
                </a:lnTo>
                <a:lnTo>
                  <a:pt x="38404" y="121919"/>
                </a:lnTo>
                <a:lnTo>
                  <a:pt x="34564" y="117119"/>
                </a:lnTo>
                <a:lnTo>
                  <a:pt x="32644" y="111358"/>
                </a:lnTo>
                <a:lnTo>
                  <a:pt x="30723" y="104637"/>
                </a:lnTo>
                <a:lnTo>
                  <a:pt x="28803" y="96956"/>
                </a:lnTo>
                <a:lnTo>
                  <a:pt x="27843" y="89275"/>
                </a:lnTo>
                <a:lnTo>
                  <a:pt x="27843" y="79674"/>
                </a:lnTo>
                <a:lnTo>
                  <a:pt x="28076" y="71781"/>
                </a:lnTo>
                <a:lnTo>
                  <a:pt x="29885" y="57933"/>
                </a:lnTo>
                <a:lnTo>
                  <a:pt x="33373" y="46299"/>
                </a:lnTo>
                <a:lnTo>
                  <a:pt x="38404" y="36484"/>
                </a:lnTo>
                <a:lnTo>
                  <a:pt x="43050" y="31042"/>
                </a:lnTo>
                <a:lnTo>
                  <a:pt x="53785" y="24322"/>
                </a:lnTo>
                <a:lnTo>
                  <a:pt x="67208" y="22082"/>
                </a:lnTo>
                <a:lnTo>
                  <a:pt x="73929" y="22082"/>
                </a:lnTo>
                <a:lnTo>
                  <a:pt x="79674" y="23042"/>
                </a:lnTo>
                <a:lnTo>
                  <a:pt x="83515" y="24963"/>
                </a:lnTo>
                <a:lnTo>
                  <a:pt x="88315" y="26883"/>
                </a:lnTo>
                <a:lnTo>
                  <a:pt x="92156" y="28803"/>
                </a:lnTo>
                <a:lnTo>
                  <a:pt x="95996" y="30723"/>
                </a:lnTo>
                <a:lnTo>
                  <a:pt x="98877" y="32644"/>
                </a:lnTo>
                <a:lnTo>
                  <a:pt x="101757" y="34564"/>
                </a:lnTo>
                <a:lnTo>
                  <a:pt x="103677" y="36484"/>
                </a:lnTo>
                <a:lnTo>
                  <a:pt x="105597" y="38404"/>
                </a:lnTo>
                <a:lnTo>
                  <a:pt x="107518" y="39364"/>
                </a:lnTo>
                <a:lnTo>
                  <a:pt x="110398" y="39364"/>
                </a:lnTo>
                <a:lnTo>
                  <a:pt x="111358" y="38404"/>
                </a:lnTo>
                <a:lnTo>
                  <a:pt x="112318" y="36484"/>
                </a:lnTo>
                <a:lnTo>
                  <a:pt x="113278" y="34564"/>
                </a:lnTo>
                <a:lnTo>
                  <a:pt x="114239" y="31683"/>
                </a:lnTo>
                <a:lnTo>
                  <a:pt x="114239" y="22082"/>
                </a:lnTo>
                <a:lnTo>
                  <a:pt x="113278" y="20162"/>
                </a:lnTo>
                <a:lnTo>
                  <a:pt x="113278" y="18242"/>
                </a:lnTo>
                <a:lnTo>
                  <a:pt x="112318" y="17282"/>
                </a:lnTo>
                <a:lnTo>
                  <a:pt x="111358" y="16322"/>
                </a:lnTo>
                <a:lnTo>
                  <a:pt x="110398" y="15361"/>
                </a:lnTo>
                <a:lnTo>
                  <a:pt x="109438" y="13441"/>
                </a:lnTo>
                <a:lnTo>
                  <a:pt x="108478" y="12481"/>
                </a:lnTo>
                <a:lnTo>
                  <a:pt x="105597" y="10561"/>
                </a:lnTo>
                <a:lnTo>
                  <a:pt x="102717" y="9601"/>
                </a:lnTo>
                <a:lnTo>
                  <a:pt x="99837" y="7680"/>
                </a:lnTo>
                <a:lnTo>
                  <a:pt x="96956" y="5760"/>
                </a:lnTo>
                <a:lnTo>
                  <a:pt x="93116" y="3840"/>
                </a:lnTo>
                <a:lnTo>
                  <a:pt x="89275" y="2880"/>
                </a:lnTo>
                <a:lnTo>
                  <a:pt x="85435" y="1920"/>
                </a:lnTo>
                <a:lnTo>
                  <a:pt x="81594" y="960"/>
                </a:lnTo>
                <a:lnTo>
                  <a:pt x="76809" y="0"/>
                </a:lnTo>
                <a:lnTo>
                  <a:pt x="66158" y="14"/>
                </a:lnTo>
                <a:lnTo>
                  <a:pt x="53059" y="1117"/>
                </a:lnTo>
                <a:lnTo>
                  <a:pt x="41285" y="4800"/>
                </a:lnTo>
                <a:lnTo>
                  <a:pt x="29129" y="10826"/>
                </a:lnTo>
                <a:lnTo>
                  <a:pt x="19202" y="19202"/>
                </a:lnTo>
                <a:lnTo>
                  <a:pt x="10439" y="31702"/>
                </a:lnTo>
                <a:lnTo>
                  <a:pt x="4800" y="44150"/>
                </a:lnTo>
                <a:lnTo>
                  <a:pt x="2428" y="54489"/>
                </a:lnTo>
                <a:lnTo>
                  <a:pt x="646" y="67100"/>
                </a:lnTo>
                <a:lnTo>
                  <a:pt x="0" y="80634"/>
                </a:lnTo>
                <a:lnTo>
                  <a:pt x="327" y="90170"/>
                </a:lnTo>
                <a:lnTo>
                  <a:pt x="1779" y="102915"/>
                </a:lnTo>
                <a:lnTo>
                  <a:pt x="3840" y="114239"/>
                </a:lnTo>
                <a:lnTo>
                  <a:pt x="9946" y="128917"/>
                </a:lnTo>
                <a:lnTo>
                  <a:pt x="16322" y="139186"/>
                </a:lnTo>
                <a:lnTo>
                  <a:pt x="25870" y="147522"/>
                </a:lnTo>
                <a:lnTo>
                  <a:pt x="37444" y="153588"/>
                </a:lnTo>
                <a:lnTo>
                  <a:pt x="51787" y="158198"/>
                </a:lnTo>
                <a:lnTo>
                  <a:pt x="65272" y="159349"/>
                </a:lnTo>
                <a:lnTo>
                  <a:pt x="70088" y="159349"/>
                </a:lnTo>
                <a:lnTo>
                  <a:pt x="74874" y="158404"/>
                </a:lnTo>
                <a:lnTo>
                  <a:pt x="79674" y="157429"/>
                </a:lnTo>
                <a:lnTo>
                  <a:pt x="84475" y="156469"/>
                </a:lnTo>
                <a:lnTo>
                  <a:pt x="88315" y="155508"/>
                </a:lnTo>
                <a:lnTo>
                  <a:pt x="92156" y="153588"/>
                </a:lnTo>
                <a:lnTo>
                  <a:pt x="96956" y="152628"/>
                </a:lnTo>
                <a:lnTo>
                  <a:pt x="100797" y="150723"/>
                </a:lnTo>
                <a:lnTo>
                  <a:pt x="103677" y="148788"/>
                </a:lnTo>
                <a:lnTo>
                  <a:pt x="106558" y="145907"/>
                </a:lnTo>
                <a:lnTo>
                  <a:pt x="109438" y="144947"/>
                </a:lnTo>
                <a:lnTo>
                  <a:pt x="110398" y="143027"/>
                </a:lnTo>
                <a:lnTo>
                  <a:pt x="112318" y="142067"/>
                </a:lnTo>
                <a:lnTo>
                  <a:pt x="112318" y="141122"/>
                </a:lnTo>
                <a:lnTo>
                  <a:pt x="113278" y="140162"/>
                </a:lnTo>
                <a:lnTo>
                  <a:pt x="113278" y="139186"/>
                </a:lnTo>
                <a:lnTo>
                  <a:pt x="114239" y="139186"/>
                </a:lnTo>
                <a:lnTo>
                  <a:pt x="114239" y="134401"/>
                </a:lnTo>
                <a:lnTo>
                  <a:pt x="115199" y="133441"/>
                </a:lnTo>
                <a:lnTo>
                  <a:pt x="115199" y="12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" name="object 194"/>
          <p:cNvSpPr/>
          <p:nvPr/>
        </p:nvSpPr>
        <p:spPr>
          <a:xfrm>
            <a:off x="2138095" y="752398"/>
            <a:ext cx="95036" cy="195833"/>
          </a:xfrm>
          <a:custGeom>
            <a:avLst/>
            <a:gdLst/>
            <a:ahLst/>
            <a:cxnLst/>
            <a:rect l="l" t="t" r="r" b="b"/>
            <a:pathLst>
              <a:path w="95036" h="195833">
                <a:moveTo>
                  <a:pt x="28788" y="1904"/>
                </a:moveTo>
                <a:lnTo>
                  <a:pt x="27828" y="1904"/>
                </a:lnTo>
                <a:lnTo>
                  <a:pt x="26883" y="2865"/>
                </a:lnTo>
                <a:lnTo>
                  <a:pt x="26883" y="3825"/>
                </a:lnTo>
                <a:lnTo>
                  <a:pt x="25923" y="3825"/>
                </a:lnTo>
                <a:lnTo>
                  <a:pt x="25923" y="40309"/>
                </a:lnTo>
                <a:lnTo>
                  <a:pt x="3840" y="40309"/>
                </a:lnTo>
                <a:lnTo>
                  <a:pt x="2880" y="41269"/>
                </a:lnTo>
                <a:lnTo>
                  <a:pt x="1920" y="41269"/>
                </a:lnTo>
                <a:lnTo>
                  <a:pt x="1920" y="42230"/>
                </a:lnTo>
                <a:lnTo>
                  <a:pt x="960" y="43190"/>
                </a:lnTo>
                <a:lnTo>
                  <a:pt x="960" y="46070"/>
                </a:lnTo>
                <a:lnTo>
                  <a:pt x="0" y="47030"/>
                </a:lnTo>
                <a:lnTo>
                  <a:pt x="0" y="54711"/>
                </a:lnTo>
                <a:lnTo>
                  <a:pt x="960" y="57591"/>
                </a:lnTo>
                <a:lnTo>
                  <a:pt x="1920" y="59512"/>
                </a:lnTo>
                <a:lnTo>
                  <a:pt x="2880" y="61432"/>
                </a:lnTo>
                <a:lnTo>
                  <a:pt x="3840" y="62392"/>
                </a:lnTo>
                <a:lnTo>
                  <a:pt x="25923" y="62392"/>
                </a:lnTo>
                <a:lnTo>
                  <a:pt x="25923" y="155508"/>
                </a:lnTo>
                <a:lnTo>
                  <a:pt x="26883" y="162229"/>
                </a:lnTo>
                <a:lnTo>
                  <a:pt x="28788" y="168935"/>
                </a:lnTo>
                <a:lnTo>
                  <a:pt x="29763" y="174711"/>
                </a:lnTo>
                <a:lnTo>
                  <a:pt x="32628" y="180456"/>
                </a:lnTo>
                <a:lnTo>
                  <a:pt x="35509" y="184312"/>
                </a:lnTo>
                <a:lnTo>
                  <a:pt x="39349" y="188153"/>
                </a:lnTo>
                <a:lnTo>
                  <a:pt x="44165" y="191018"/>
                </a:lnTo>
                <a:lnTo>
                  <a:pt x="48950" y="192938"/>
                </a:lnTo>
                <a:lnTo>
                  <a:pt x="54711" y="194858"/>
                </a:lnTo>
                <a:lnTo>
                  <a:pt x="61432" y="195833"/>
                </a:lnTo>
                <a:lnTo>
                  <a:pt x="75834" y="195833"/>
                </a:lnTo>
                <a:lnTo>
                  <a:pt x="78714" y="194858"/>
                </a:lnTo>
                <a:lnTo>
                  <a:pt x="80634" y="194858"/>
                </a:lnTo>
                <a:lnTo>
                  <a:pt x="82555" y="193898"/>
                </a:lnTo>
                <a:lnTo>
                  <a:pt x="85435" y="193898"/>
                </a:lnTo>
                <a:lnTo>
                  <a:pt x="87355" y="192938"/>
                </a:lnTo>
                <a:lnTo>
                  <a:pt x="89275" y="192938"/>
                </a:lnTo>
                <a:lnTo>
                  <a:pt x="91196" y="191993"/>
                </a:lnTo>
                <a:lnTo>
                  <a:pt x="92156" y="191018"/>
                </a:lnTo>
                <a:lnTo>
                  <a:pt x="93116" y="190058"/>
                </a:lnTo>
                <a:lnTo>
                  <a:pt x="94076" y="189113"/>
                </a:lnTo>
                <a:lnTo>
                  <a:pt x="94076" y="188153"/>
                </a:lnTo>
                <a:lnTo>
                  <a:pt x="95036" y="186217"/>
                </a:lnTo>
                <a:lnTo>
                  <a:pt x="95036" y="171830"/>
                </a:lnTo>
                <a:lnTo>
                  <a:pt x="94076" y="170870"/>
                </a:lnTo>
                <a:lnTo>
                  <a:pt x="94076" y="169910"/>
                </a:lnTo>
                <a:lnTo>
                  <a:pt x="93116" y="168935"/>
                </a:lnTo>
                <a:lnTo>
                  <a:pt x="90236" y="168935"/>
                </a:lnTo>
                <a:lnTo>
                  <a:pt x="89275" y="169910"/>
                </a:lnTo>
                <a:lnTo>
                  <a:pt x="87355" y="169910"/>
                </a:lnTo>
                <a:lnTo>
                  <a:pt x="86395" y="170870"/>
                </a:lnTo>
                <a:lnTo>
                  <a:pt x="84475" y="170870"/>
                </a:lnTo>
                <a:lnTo>
                  <a:pt x="83515" y="171830"/>
                </a:lnTo>
                <a:lnTo>
                  <a:pt x="81594" y="171830"/>
                </a:lnTo>
                <a:lnTo>
                  <a:pt x="79674" y="172775"/>
                </a:lnTo>
                <a:lnTo>
                  <a:pt x="77754" y="172775"/>
                </a:lnTo>
                <a:lnTo>
                  <a:pt x="75834" y="173751"/>
                </a:lnTo>
                <a:lnTo>
                  <a:pt x="65272" y="173751"/>
                </a:lnTo>
                <a:lnTo>
                  <a:pt x="60472" y="170870"/>
                </a:lnTo>
                <a:lnTo>
                  <a:pt x="57591" y="166070"/>
                </a:lnTo>
                <a:lnTo>
                  <a:pt x="53751" y="160309"/>
                </a:lnTo>
                <a:lnTo>
                  <a:pt x="52791" y="152628"/>
                </a:lnTo>
                <a:lnTo>
                  <a:pt x="52791" y="62392"/>
                </a:lnTo>
                <a:lnTo>
                  <a:pt x="92156" y="62392"/>
                </a:lnTo>
                <a:lnTo>
                  <a:pt x="93116" y="61432"/>
                </a:lnTo>
                <a:lnTo>
                  <a:pt x="94076" y="59512"/>
                </a:lnTo>
                <a:lnTo>
                  <a:pt x="95036" y="57591"/>
                </a:lnTo>
                <a:lnTo>
                  <a:pt x="95036" y="44150"/>
                </a:lnTo>
                <a:lnTo>
                  <a:pt x="94076" y="43190"/>
                </a:lnTo>
                <a:lnTo>
                  <a:pt x="94076" y="42230"/>
                </a:lnTo>
                <a:lnTo>
                  <a:pt x="93116" y="41269"/>
                </a:lnTo>
                <a:lnTo>
                  <a:pt x="92156" y="40309"/>
                </a:lnTo>
                <a:lnTo>
                  <a:pt x="52791" y="40309"/>
                </a:lnTo>
                <a:lnTo>
                  <a:pt x="52791" y="3825"/>
                </a:lnTo>
                <a:lnTo>
                  <a:pt x="51831" y="3825"/>
                </a:lnTo>
                <a:lnTo>
                  <a:pt x="51831" y="2865"/>
                </a:lnTo>
                <a:lnTo>
                  <a:pt x="50871" y="1904"/>
                </a:lnTo>
                <a:lnTo>
                  <a:pt x="49910" y="1904"/>
                </a:lnTo>
                <a:lnTo>
                  <a:pt x="48950" y="944"/>
                </a:lnTo>
                <a:lnTo>
                  <a:pt x="46070" y="944"/>
                </a:lnTo>
                <a:lnTo>
                  <a:pt x="44165" y="0"/>
                </a:lnTo>
                <a:lnTo>
                  <a:pt x="34564" y="0"/>
                </a:lnTo>
                <a:lnTo>
                  <a:pt x="32628" y="944"/>
                </a:lnTo>
                <a:lnTo>
                  <a:pt x="29763" y="944"/>
                </a:lnTo>
                <a:lnTo>
                  <a:pt x="28788" y="19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" name="object 195"/>
          <p:cNvSpPr/>
          <p:nvPr/>
        </p:nvSpPr>
        <p:spPr>
          <a:xfrm>
            <a:off x="2265776" y="731276"/>
            <a:ext cx="32628" cy="32628"/>
          </a:xfrm>
          <a:custGeom>
            <a:avLst/>
            <a:gdLst/>
            <a:ahLst/>
            <a:cxnLst/>
            <a:rect l="l" t="t" r="r" b="b"/>
            <a:pathLst>
              <a:path w="32628" h="32628">
                <a:moveTo>
                  <a:pt x="32628" y="16306"/>
                </a:moveTo>
                <a:lnTo>
                  <a:pt x="32628" y="10561"/>
                </a:lnTo>
                <a:lnTo>
                  <a:pt x="31668" y="5760"/>
                </a:lnTo>
                <a:lnTo>
                  <a:pt x="29748" y="3840"/>
                </a:lnTo>
                <a:lnTo>
                  <a:pt x="26868" y="1904"/>
                </a:lnTo>
                <a:lnTo>
                  <a:pt x="23027" y="0"/>
                </a:lnTo>
                <a:lnTo>
                  <a:pt x="10561" y="0"/>
                </a:lnTo>
                <a:lnTo>
                  <a:pt x="5745" y="1904"/>
                </a:lnTo>
                <a:lnTo>
                  <a:pt x="384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27"/>
                </a:lnTo>
                <a:lnTo>
                  <a:pt x="960" y="26868"/>
                </a:lnTo>
                <a:lnTo>
                  <a:pt x="2865" y="28788"/>
                </a:lnTo>
                <a:lnTo>
                  <a:pt x="5745" y="31668"/>
                </a:lnTo>
                <a:lnTo>
                  <a:pt x="10561" y="32628"/>
                </a:lnTo>
                <a:lnTo>
                  <a:pt x="23027" y="32628"/>
                </a:lnTo>
                <a:lnTo>
                  <a:pt x="26868" y="31668"/>
                </a:lnTo>
                <a:lnTo>
                  <a:pt x="29748" y="28788"/>
                </a:lnTo>
                <a:lnTo>
                  <a:pt x="31668" y="26868"/>
                </a:lnTo>
                <a:lnTo>
                  <a:pt x="32628" y="22067"/>
                </a:lnTo>
                <a:lnTo>
                  <a:pt x="32628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" name="object 196"/>
          <p:cNvSpPr/>
          <p:nvPr/>
        </p:nvSpPr>
        <p:spPr>
          <a:xfrm>
            <a:off x="2268641" y="791748"/>
            <a:ext cx="26883" cy="154548"/>
          </a:xfrm>
          <a:custGeom>
            <a:avLst/>
            <a:gdLst/>
            <a:ahLst/>
            <a:cxnLst/>
            <a:rect l="l" t="t" r="r" b="b"/>
            <a:pathLst>
              <a:path w="26883" h="154548">
                <a:moveTo>
                  <a:pt x="26883" y="3840"/>
                </a:moveTo>
                <a:lnTo>
                  <a:pt x="2592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2082" y="0"/>
                </a:lnTo>
                <a:lnTo>
                  <a:pt x="5760" y="0"/>
                </a:lnTo>
                <a:lnTo>
                  <a:pt x="3840" y="960"/>
                </a:lnTo>
                <a:lnTo>
                  <a:pt x="2880" y="960"/>
                </a:lnTo>
                <a:lnTo>
                  <a:pt x="1935" y="1920"/>
                </a:lnTo>
                <a:lnTo>
                  <a:pt x="975" y="1920"/>
                </a:lnTo>
                <a:lnTo>
                  <a:pt x="975" y="2880"/>
                </a:lnTo>
                <a:lnTo>
                  <a:pt x="0" y="3840"/>
                </a:lnTo>
                <a:lnTo>
                  <a:pt x="0" y="151668"/>
                </a:lnTo>
                <a:lnTo>
                  <a:pt x="975" y="152643"/>
                </a:lnTo>
                <a:lnTo>
                  <a:pt x="1935" y="153588"/>
                </a:lnTo>
                <a:lnTo>
                  <a:pt x="2880" y="153588"/>
                </a:lnTo>
                <a:lnTo>
                  <a:pt x="3840" y="154548"/>
                </a:lnTo>
                <a:lnTo>
                  <a:pt x="22082" y="154548"/>
                </a:lnTo>
                <a:lnTo>
                  <a:pt x="23042" y="153588"/>
                </a:lnTo>
                <a:lnTo>
                  <a:pt x="24963" y="153588"/>
                </a:lnTo>
                <a:lnTo>
                  <a:pt x="25923" y="152643"/>
                </a:lnTo>
                <a:lnTo>
                  <a:pt x="26883" y="151668"/>
                </a:lnTo>
                <a:lnTo>
                  <a:pt x="2688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" name="object 197"/>
          <p:cNvSpPr/>
          <p:nvPr/>
        </p:nvSpPr>
        <p:spPr>
          <a:xfrm>
            <a:off x="2334889" y="788868"/>
            <a:ext cx="144962" cy="160309"/>
          </a:xfrm>
          <a:custGeom>
            <a:avLst/>
            <a:gdLst/>
            <a:ahLst/>
            <a:cxnLst/>
            <a:rect l="l" t="t" r="r" b="b"/>
            <a:pathLst>
              <a:path w="144962" h="160309">
                <a:moveTo>
                  <a:pt x="0" y="81594"/>
                </a:moveTo>
                <a:lnTo>
                  <a:pt x="160" y="89817"/>
                </a:lnTo>
                <a:lnTo>
                  <a:pt x="1306" y="102624"/>
                </a:lnTo>
                <a:lnTo>
                  <a:pt x="3840" y="114239"/>
                </a:lnTo>
                <a:lnTo>
                  <a:pt x="4797" y="117193"/>
                </a:lnTo>
                <a:lnTo>
                  <a:pt x="10202" y="129086"/>
                </a:lnTo>
                <a:lnTo>
                  <a:pt x="17282" y="139186"/>
                </a:lnTo>
                <a:lnTo>
                  <a:pt x="27863" y="148366"/>
                </a:lnTo>
                <a:lnTo>
                  <a:pt x="29763" y="101757"/>
                </a:lnTo>
                <a:lnTo>
                  <a:pt x="28803" y="95036"/>
                </a:lnTo>
                <a:lnTo>
                  <a:pt x="27828" y="87355"/>
                </a:lnTo>
                <a:lnTo>
                  <a:pt x="27828" y="71033"/>
                </a:lnTo>
                <a:lnTo>
                  <a:pt x="28803" y="63352"/>
                </a:lnTo>
                <a:lnTo>
                  <a:pt x="30708" y="56631"/>
                </a:lnTo>
                <a:lnTo>
                  <a:pt x="32644" y="49926"/>
                </a:lnTo>
                <a:lnTo>
                  <a:pt x="35509" y="44165"/>
                </a:lnTo>
                <a:lnTo>
                  <a:pt x="38389" y="38389"/>
                </a:lnTo>
                <a:lnTo>
                  <a:pt x="42230" y="33604"/>
                </a:lnTo>
                <a:lnTo>
                  <a:pt x="47045" y="29763"/>
                </a:lnTo>
                <a:lnTo>
                  <a:pt x="52791" y="26883"/>
                </a:lnTo>
                <a:lnTo>
                  <a:pt x="58552" y="24002"/>
                </a:lnTo>
                <a:lnTo>
                  <a:pt x="65272" y="23042"/>
                </a:lnTo>
                <a:lnTo>
                  <a:pt x="81594" y="23042"/>
                </a:lnTo>
                <a:lnTo>
                  <a:pt x="88315" y="24002"/>
                </a:lnTo>
                <a:lnTo>
                  <a:pt x="94076" y="27843"/>
                </a:lnTo>
                <a:lnTo>
                  <a:pt x="99837" y="30723"/>
                </a:lnTo>
                <a:lnTo>
                  <a:pt x="104637" y="34549"/>
                </a:lnTo>
                <a:lnTo>
                  <a:pt x="107518" y="39364"/>
                </a:lnTo>
                <a:lnTo>
                  <a:pt x="111358" y="45110"/>
                </a:lnTo>
                <a:lnTo>
                  <a:pt x="113278" y="50886"/>
                </a:lnTo>
                <a:lnTo>
                  <a:pt x="115199" y="58552"/>
                </a:lnTo>
                <a:lnTo>
                  <a:pt x="116159" y="65272"/>
                </a:lnTo>
                <a:lnTo>
                  <a:pt x="117119" y="72953"/>
                </a:lnTo>
                <a:lnTo>
                  <a:pt x="117119" y="89275"/>
                </a:lnTo>
                <a:lnTo>
                  <a:pt x="116159" y="96956"/>
                </a:lnTo>
                <a:lnTo>
                  <a:pt x="114239" y="103677"/>
                </a:lnTo>
                <a:lnTo>
                  <a:pt x="112318" y="110398"/>
                </a:lnTo>
                <a:lnTo>
                  <a:pt x="110398" y="116159"/>
                </a:lnTo>
                <a:lnTo>
                  <a:pt x="106558" y="121919"/>
                </a:lnTo>
                <a:lnTo>
                  <a:pt x="102717" y="126720"/>
                </a:lnTo>
                <a:lnTo>
                  <a:pt x="97917" y="130561"/>
                </a:lnTo>
                <a:lnTo>
                  <a:pt x="92156" y="133441"/>
                </a:lnTo>
                <a:lnTo>
                  <a:pt x="86395" y="136306"/>
                </a:lnTo>
                <a:lnTo>
                  <a:pt x="79674" y="137281"/>
                </a:lnTo>
                <a:lnTo>
                  <a:pt x="63352" y="137281"/>
                </a:lnTo>
                <a:lnTo>
                  <a:pt x="56631" y="136306"/>
                </a:lnTo>
                <a:lnTo>
                  <a:pt x="50871" y="133441"/>
                </a:lnTo>
                <a:lnTo>
                  <a:pt x="45110" y="129600"/>
                </a:lnTo>
                <a:lnTo>
                  <a:pt x="40325" y="125760"/>
                </a:lnTo>
                <a:lnTo>
                  <a:pt x="37429" y="120959"/>
                </a:lnTo>
                <a:lnTo>
                  <a:pt x="39364" y="154548"/>
                </a:lnTo>
                <a:lnTo>
                  <a:pt x="45458" y="156722"/>
                </a:lnTo>
                <a:lnTo>
                  <a:pt x="57428" y="159412"/>
                </a:lnTo>
                <a:lnTo>
                  <a:pt x="71033" y="160309"/>
                </a:lnTo>
                <a:lnTo>
                  <a:pt x="79628" y="159846"/>
                </a:lnTo>
                <a:lnTo>
                  <a:pt x="92230" y="157454"/>
                </a:lnTo>
                <a:lnTo>
                  <a:pt x="103677" y="153588"/>
                </a:lnTo>
                <a:lnTo>
                  <a:pt x="117066" y="145669"/>
                </a:lnTo>
                <a:lnTo>
                  <a:pt x="126720" y="137281"/>
                </a:lnTo>
                <a:lnTo>
                  <a:pt x="135384" y="123343"/>
                </a:lnTo>
                <a:lnTo>
                  <a:pt x="140147" y="111358"/>
                </a:lnTo>
                <a:lnTo>
                  <a:pt x="142367" y="104444"/>
                </a:lnTo>
                <a:lnTo>
                  <a:pt x="144421" y="91908"/>
                </a:lnTo>
                <a:lnTo>
                  <a:pt x="144962" y="78714"/>
                </a:lnTo>
                <a:lnTo>
                  <a:pt x="144801" y="70504"/>
                </a:lnTo>
                <a:lnTo>
                  <a:pt x="143650" y="57694"/>
                </a:lnTo>
                <a:lnTo>
                  <a:pt x="141122" y="46085"/>
                </a:lnTo>
                <a:lnTo>
                  <a:pt x="134751" y="31223"/>
                </a:lnTo>
                <a:lnTo>
                  <a:pt x="127680" y="21122"/>
                </a:lnTo>
                <a:lnTo>
                  <a:pt x="117088" y="11943"/>
                </a:lnTo>
                <a:lnTo>
                  <a:pt x="105597" y="5760"/>
                </a:lnTo>
                <a:lnTo>
                  <a:pt x="99485" y="3583"/>
                </a:lnTo>
                <a:lnTo>
                  <a:pt x="87513" y="895"/>
                </a:lnTo>
                <a:lnTo>
                  <a:pt x="73913" y="0"/>
                </a:lnTo>
                <a:lnTo>
                  <a:pt x="65319" y="463"/>
                </a:lnTo>
                <a:lnTo>
                  <a:pt x="52716" y="2855"/>
                </a:lnTo>
                <a:lnTo>
                  <a:pt x="41269" y="6720"/>
                </a:lnTo>
                <a:lnTo>
                  <a:pt x="27171" y="14641"/>
                </a:lnTo>
                <a:lnTo>
                  <a:pt x="18242" y="23042"/>
                </a:lnTo>
                <a:lnTo>
                  <a:pt x="9572" y="36975"/>
                </a:lnTo>
                <a:lnTo>
                  <a:pt x="4800" y="48950"/>
                </a:lnTo>
                <a:lnTo>
                  <a:pt x="2582" y="55863"/>
                </a:lnTo>
                <a:lnTo>
                  <a:pt x="536" y="68400"/>
                </a:lnTo>
                <a:lnTo>
                  <a:pt x="0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" name="object 198"/>
          <p:cNvSpPr/>
          <p:nvPr/>
        </p:nvSpPr>
        <p:spPr>
          <a:xfrm>
            <a:off x="2362753" y="890625"/>
            <a:ext cx="11501" cy="52791"/>
          </a:xfrm>
          <a:custGeom>
            <a:avLst/>
            <a:gdLst/>
            <a:ahLst/>
            <a:cxnLst/>
            <a:rect l="l" t="t" r="r" b="b"/>
            <a:pathLst>
              <a:path w="11501" h="52791">
                <a:moveTo>
                  <a:pt x="11501" y="52791"/>
                </a:moveTo>
                <a:lnTo>
                  <a:pt x="9566" y="19202"/>
                </a:lnTo>
                <a:lnTo>
                  <a:pt x="5740" y="13441"/>
                </a:lnTo>
                <a:lnTo>
                  <a:pt x="3805" y="7680"/>
                </a:lnTo>
                <a:lnTo>
                  <a:pt x="1900" y="0"/>
                </a:lnTo>
                <a:lnTo>
                  <a:pt x="0" y="46608"/>
                </a:lnTo>
                <a:lnTo>
                  <a:pt x="11501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" name="object 199"/>
          <p:cNvSpPr/>
          <p:nvPr/>
        </p:nvSpPr>
        <p:spPr>
          <a:xfrm>
            <a:off x="2519202" y="788868"/>
            <a:ext cx="125760" cy="157429"/>
          </a:xfrm>
          <a:custGeom>
            <a:avLst/>
            <a:gdLst/>
            <a:ahLst/>
            <a:cxnLst/>
            <a:rect l="l" t="t" r="r" b="b"/>
            <a:pathLst>
              <a:path w="125760" h="157429">
                <a:moveTo>
                  <a:pt x="26883" y="51831"/>
                </a:moveTo>
                <a:lnTo>
                  <a:pt x="30264" y="47718"/>
                </a:lnTo>
                <a:lnTo>
                  <a:pt x="39356" y="37958"/>
                </a:lnTo>
                <a:lnTo>
                  <a:pt x="48006" y="30723"/>
                </a:lnTo>
                <a:lnTo>
                  <a:pt x="54726" y="25923"/>
                </a:lnTo>
                <a:lnTo>
                  <a:pt x="61432" y="23042"/>
                </a:lnTo>
                <a:lnTo>
                  <a:pt x="72953" y="23042"/>
                </a:lnTo>
                <a:lnTo>
                  <a:pt x="77754" y="24002"/>
                </a:lnTo>
                <a:lnTo>
                  <a:pt x="81594" y="26883"/>
                </a:lnTo>
                <a:lnTo>
                  <a:pt x="85435" y="28803"/>
                </a:lnTo>
                <a:lnTo>
                  <a:pt x="89275" y="31683"/>
                </a:lnTo>
                <a:lnTo>
                  <a:pt x="91196" y="34549"/>
                </a:lnTo>
                <a:lnTo>
                  <a:pt x="94076" y="38389"/>
                </a:lnTo>
                <a:lnTo>
                  <a:pt x="95996" y="43205"/>
                </a:lnTo>
                <a:lnTo>
                  <a:pt x="96956" y="47990"/>
                </a:lnTo>
                <a:lnTo>
                  <a:pt x="97917" y="52791"/>
                </a:lnTo>
                <a:lnTo>
                  <a:pt x="98877" y="59512"/>
                </a:lnTo>
                <a:lnTo>
                  <a:pt x="98877" y="154548"/>
                </a:lnTo>
                <a:lnTo>
                  <a:pt x="99837" y="155524"/>
                </a:lnTo>
                <a:lnTo>
                  <a:pt x="100797" y="156469"/>
                </a:lnTo>
                <a:lnTo>
                  <a:pt x="101757" y="156469"/>
                </a:lnTo>
                <a:lnTo>
                  <a:pt x="102717" y="157429"/>
                </a:lnTo>
                <a:lnTo>
                  <a:pt x="119999" y="157429"/>
                </a:lnTo>
                <a:lnTo>
                  <a:pt x="121920" y="156469"/>
                </a:lnTo>
                <a:lnTo>
                  <a:pt x="123840" y="156469"/>
                </a:lnTo>
                <a:lnTo>
                  <a:pt x="124800" y="155524"/>
                </a:lnTo>
                <a:lnTo>
                  <a:pt x="125760" y="154548"/>
                </a:lnTo>
                <a:lnTo>
                  <a:pt x="125750" y="62433"/>
                </a:lnTo>
                <a:lnTo>
                  <a:pt x="124951" y="49002"/>
                </a:lnTo>
                <a:lnTo>
                  <a:pt x="122880" y="37444"/>
                </a:lnTo>
                <a:lnTo>
                  <a:pt x="120959" y="30723"/>
                </a:lnTo>
                <a:lnTo>
                  <a:pt x="118079" y="24002"/>
                </a:lnTo>
                <a:lnTo>
                  <a:pt x="114239" y="18242"/>
                </a:lnTo>
                <a:lnTo>
                  <a:pt x="109438" y="13441"/>
                </a:lnTo>
                <a:lnTo>
                  <a:pt x="104637" y="8641"/>
                </a:lnTo>
                <a:lnTo>
                  <a:pt x="97917" y="5760"/>
                </a:lnTo>
                <a:lnTo>
                  <a:pt x="91196" y="1920"/>
                </a:lnTo>
                <a:lnTo>
                  <a:pt x="83515" y="0"/>
                </a:lnTo>
                <a:lnTo>
                  <a:pt x="73460" y="2"/>
                </a:lnTo>
                <a:lnTo>
                  <a:pt x="60852" y="1983"/>
                </a:lnTo>
                <a:lnTo>
                  <a:pt x="48950" y="6720"/>
                </a:lnTo>
                <a:lnTo>
                  <a:pt x="43670" y="9968"/>
                </a:lnTo>
                <a:lnTo>
                  <a:pt x="33933" y="17522"/>
                </a:lnTo>
                <a:lnTo>
                  <a:pt x="24003" y="26883"/>
                </a:lnTo>
                <a:lnTo>
                  <a:pt x="24003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54548"/>
                </a:lnTo>
                <a:lnTo>
                  <a:pt x="960" y="155524"/>
                </a:lnTo>
                <a:lnTo>
                  <a:pt x="1920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208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1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" name="object 200"/>
          <p:cNvSpPr/>
          <p:nvPr/>
        </p:nvSpPr>
        <p:spPr>
          <a:xfrm>
            <a:off x="2683352" y="788868"/>
            <a:ext cx="119999" cy="160309"/>
          </a:xfrm>
          <a:custGeom>
            <a:avLst/>
            <a:gdLst/>
            <a:ahLst/>
            <a:cxnLst/>
            <a:rect l="l" t="t" r="r" b="b"/>
            <a:pathLst>
              <a:path w="119999" h="160309">
                <a:moveTo>
                  <a:pt x="0" y="116159"/>
                </a:moveTo>
                <a:lnTo>
                  <a:pt x="0" y="122880"/>
                </a:lnTo>
                <a:lnTo>
                  <a:pt x="960" y="128640"/>
                </a:lnTo>
                <a:lnTo>
                  <a:pt x="3840" y="134401"/>
                </a:lnTo>
                <a:lnTo>
                  <a:pt x="6720" y="140147"/>
                </a:lnTo>
                <a:lnTo>
                  <a:pt x="9601" y="144962"/>
                </a:lnTo>
                <a:lnTo>
                  <a:pt x="13441" y="147843"/>
                </a:lnTo>
                <a:lnTo>
                  <a:pt x="18242" y="152643"/>
                </a:lnTo>
                <a:lnTo>
                  <a:pt x="24002" y="154548"/>
                </a:lnTo>
                <a:lnTo>
                  <a:pt x="29763" y="156469"/>
                </a:lnTo>
                <a:lnTo>
                  <a:pt x="27843" y="121919"/>
                </a:lnTo>
                <a:lnTo>
                  <a:pt x="2784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4564" y="95996"/>
                </a:lnTo>
                <a:lnTo>
                  <a:pt x="37444" y="94076"/>
                </a:lnTo>
                <a:lnTo>
                  <a:pt x="41285" y="91196"/>
                </a:lnTo>
                <a:lnTo>
                  <a:pt x="46085" y="90236"/>
                </a:lnTo>
                <a:lnTo>
                  <a:pt x="50886" y="88315"/>
                </a:lnTo>
                <a:lnTo>
                  <a:pt x="56647" y="87355"/>
                </a:lnTo>
                <a:lnTo>
                  <a:pt x="6335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410" y="124800"/>
                </a:lnTo>
                <a:lnTo>
                  <a:pt x="79689" y="130561"/>
                </a:lnTo>
                <a:lnTo>
                  <a:pt x="73913" y="133441"/>
                </a:lnTo>
                <a:lnTo>
                  <a:pt x="68168" y="137281"/>
                </a:lnTo>
                <a:lnTo>
                  <a:pt x="61447" y="139186"/>
                </a:lnTo>
                <a:lnTo>
                  <a:pt x="46085" y="139186"/>
                </a:lnTo>
                <a:lnTo>
                  <a:pt x="39364" y="137281"/>
                </a:lnTo>
                <a:lnTo>
                  <a:pt x="34564" y="132466"/>
                </a:lnTo>
                <a:lnTo>
                  <a:pt x="36484" y="159364"/>
                </a:lnTo>
                <a:lnTo>
                  <a:pt x="43205" y="160309"/>
                </a:lnTo>
                <a:lnTo>
                  <a:pt x="59527" y="160309"/>
                </a:lnTo>
                <a:lnTo>
                  <a:pt x="67193" y="158389"/>
                </a:lnTo>
                <a:lnTo>
                  <a:pt x="74874" y="154548"/>
                </a:lnTo>
                <a:lnTo>
                  <a:pt x="76782" y="153656"/>
                </a:lnTo>
                <a:lnTo>
                  <a:pt x="87450" y="146851"/>
                </a:lnTo>
                <a:lnTo>
                  <a:pt x="96956" y="138242"/>
                </a:lnTo>
                <a:lnTo>
                  <a:pt x="96956" y="155524"/>
                </a:lnTo>
                <a:lnTo>
                  <a:pt x="97917" y="155524"/>
                </a:lnTo>
                <a:lnTo>
                  <a:pt x="98877" y="156469"/>
                </a:lnTo>
                <a:lnTo>
                  <a:pt x="99837" y="157429"/>
                </a:lnTo>
                <a:lnTo>
                  <a:pt x="116159" y="157429"/>
                </a:lnTo>
                <a:lnTo>
                  <a:pt x="117119" y="156469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999" y="154548"/>
                </a:lnTo>
                <a:lnTo>
                  <a:pt x="119999" y="46085"/>
                </a:lnTo>
                <a:lnTo>
                  <a:pt x="118079" y="38389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9275" y="3840"/>
                </a:lnTo>
                <a:lnTo>
                  <a:pt x="76063" y="1064"/>
                </a:lnTo>
                <a:lnTo>
                  <a:pt x="62407" y="0"/>
                </a:lnTo>
                <a:lnTo>
                  <a:pt x="56647" y="0"/>
                </a:lnTo>
                <a:lnTo>
                  <a:pt x="50886" y="960"/>
                </a:lnTo>
                <a:lnTo>
                  <a:pt x="45125" y="1920"/>
                </a:lnTo>
                <a:lnTo>
                  <a:pt x="40325" y="2880"/>
                </a:lnTo>
                <a:lnTo>
                  <a:pt x="34564" y="3840"/>
                </a:lnTo>
                <a:lnTo>
                  <a:pt x="30723" y="5760"/>
                </a:lnTo>
                <a:lnTo>
                  <a:pt x="25923" y="7680"/>
                </a:lnTo>
                <a:lnTo>
                  <a:pt x="22082" y="9601"/>
                </a:lnTo>
                <a:lnTo>
                  <a:pt x="18242" y="11521"/>
                </a:lnTo>
                <a:lnTo>
                  <a:pt x="14401" y="13441"/>
                </a:lnTo>
                <a:lnTo>
                  <a:pt x="11521" y="14401"/>
                </a:lnTo>
                <a:lnTo>
                  <a:pt x="10561" y="16322"/>
                </a:lnTo>
                <a:lnTo>
                  <a:pt x="8641" y="17282"/>
                </a:lnTo>
                <a:lnTo>
                  <a:pt x="7680" y="19202"/>
                </a:lnTo>
                <a:lnTo>
                  <a:pt x="7680" y="32644"/>
                </a:lnTo>
                <a:lnTo>
                  <a:pt x="8641" y="33604"/>
                </a:lnTo>
                <a:lnTo>
                  <a:pt x="8641" y="34549"/>
                </a:lnTo>
                <a:lnTo>
                  <a:pt x="9601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7444"/>
                </a:lnTo>
                <a:lnTo>
                  <a:pt x="15361" y="36484"/>
                </a:lnTo>
                <a:lnTo>
                  <a:pt x="18242" y="34549"/>
                </a:lnTo>
                <a:lnTo>
                  <a:pt x="21122" y="33604"/>
                </a:lnTo>
                <a:lnTo>
                  <a:pt x="24002" y="31683"/>
                </a:lnTo>
                <a:lnTo>
                  <a:pt x="27843" y="29763"/>
                </a:lnTo>
                <a:lnTo>
                  <a:pt x="32644" y="27843"/>
                </a:lnTo>
                <a:lnTo>
                  <a:pt x="36484" y="25923"/>
                </a:lnTo>
                <a:lnTo>
                  <a:pt x="42245" y="24002"/>
                </a:lnTo>
                <a:lnTo>
                  <a:pt x="47045" y="23042"/>
                </a:lnTo>
                <a:lnTo>
                  <a:pt x="53766" y="22082"/>
                </a:lnTo>
                <a:lnTo>
                  <a:pt x="66248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9689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51" y="37444"/>
                </a:lnTo>
                <a:lnTo>
                  <a:pt x="91196" y="41269"/>
                </a:lnTo>
                <a:lnTo>
                  <a:pt x="92156" y="46085"/>
                </a:lnTo>
                <a:lnTo>
                  <a:pt x="93116" y="50886"/>
                </a:lnTo>
                <a:lnTo>
                  <a:pt x="93116" y="67193"/>
                </a:lnTo>
                <a:lnTo>
                  <a:pt x="72969" y="67193"/>
                </a:lnTo>
                <a:lnTo>
                  <a:pt x="66933" y="67367"/>
                </a:lnTo>
                <a:lnTo>
                  <a:pt x="54192" y="68803"/>
                </a:lnTo>
                <a:lnTo>
                  <a:pt x="42245" y="71033"/>
                </a:lnTo>
                <a:lnTo>
                  <a:pt x="33604" y="72953"/>
                </a:lnTo>
                <a:lnTo>
                  <a:pt x="25923" y="75834"/>
                </a:lnTo>
                <a:lnTo>
                  <a:pt x="19202" y="79674"/>
                </a:lnTo>
                <a:lnTo>
                  <a:pt x="13441" y="83515"/>
                </a:lnTo>
                <a:lnTo>
                  <a:pt x="8641" y="88315"/>
                </a:lnTo>
                <a:lnTo>
                  <a:pt x="480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1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" name="object 201"/>
          <p:cNvSpPr/>
          <p:nvPr/>
        </p:nvSpPr>
        <p:spPr>
          <a:xfrm>
            <a:off x="2711195" y="910788"/>
            <a:ext cx="8641" cy="37444"/>
          </a:xfrm>
          <a:custGeom>
            <a:avLst/>
            <a:gdLst/>
            <a:ahLst/>
            <a:cxnLst/>
            <a:rect l="l" t="t" r="r" b="b"/>
            <a:pathLst>
              <a:path w="8641" h="37444">
                <a:moveTo>
                  <a:pt x="1920" y="5760"/>
                </a:moveTo>
                <a:lnTo>
                  <a:pt x="0" y="0"/>
                </a:lnTo>
                <a:lnTo>
                  <a:pt x="1920" y="34549"/>
                </a:lnTo>
                <a:lnTo>
                  <a:pt x="8641" y="37444"/>
                </a:lnTo>
                <a:lnTo>
                  <a:pt x="6720" y="10546"/>
                </a:lnTo>
                <a:lnTo>
                  <a:pt x="192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" name="object 202"/>
          <p:cNvSpPr/>
          <p:nvPr/>
        </p:nvSpPr>
        <p:spPr>
          <a:xfrm>
            <a:off x="2852303" y="720714"/>
            <a:ext cx="25923" cy="225582"/>
          </a:xfrm>
          <a:custGeom>
            <a:avLst/>
            <a:gdLst/>
            <a:ahLst/>
            <a:cxnLst/>
            <a:rect l="l" t="t" r="r" b="b"/>
            <a:pathLst>
              <a:path w="25923" h="225582">
                <a:moveTo>
                  <a:pt x="975" y="223677"/>
                </a:moveTo>
                <a:lnTo>
                  <a:pt x="975" y="224622"/>
                </a:lnTo>
                <a:lnTo>
                  <a:pt x="1935" y="224622"/>
                </a:lnTo>
                <a:lnTo>
                  <a:pt x="3840" y="225582"/>
                </a:lnTo>
                <a:lnTo>
                  <a:pt x="21122" y="225582"/>
                </a:lnTo>
                <a:lnTo>
                  <a:pt x="23042" y="224622"/>
                </a:lnTo>
                <a:lnTo>
                  <a:pt x="24963" y="224622"/>
                </a:lnTo>
                <a:lnTo>
                  <a:pt x="24963" y="223677"/>
                </a:lnTo>
                <a:lnTo>
                  <a:pt x="25923" y="223677"/>
                </a:lnTo>
                <a:lnTo>
                  <a:pt x="25923" y="2880"/>
                </a:lnTo>
                <a:lnTo>
                  <a:pt x="24963" y="2880"/>
                </a:lnTo>
                <a:lnTo>
                  <a:pt x="24963" y="1920"/>
                </a:lnTo>
                <a:lnTo>
                  <a:pt x="24003" y="1920"/>
                </a:lnTo>
                <a:lnTo>
                  <a:pt x="23042" y="960"/>
                </a:lnTo>
                <a:lnTo>
                  <a:pt x="19217" y="960"/>
                </a:lnTo>
                <a:lnTo>
                  <a:pt x="18242" y="0"/>
                </a:lnTo>
                <a:lnTo>
                  <a:pt x="10561" y="0"/>
                </a:lnTo>
                <a:lnTo>
                  <a:pt x="7680" y="960"/>
                </a:lnTo>
                <a:lnTo>
                  <a:pt x="2880" y="960"/>
                </a:lnTo>
                <a:lnTo>
                  <a:pt x="1935" y="1920"/>
                </a:lnTo>
                <a:lnTo>
                  <a:pt x="975" y="1920"/>
                </a:lnTo>
                <a:lnTo>
                  <a:pt x="975" y="2880"/>
                </a:lnTo>
                <a:lnTo>
                  <a:pt x="0" y="2880"/>
                </a:lnTo>
                <a:lnTo>
                  <a:pt x="0" y="223677"/>
                </a:lnTo>
                <a:lnTo>
                  <a:pt x="975" y="223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" name="object 203"/>
          <p:cNvSpPr/>
          <p:nvPr/>
        </p:nvSpPr>
        <p:spPr>
          <a:xfrm>
            <a:off x="2924312" y="731276"/>
            <a:ext cx="33588" cy="32628"/>
          </a:xfrm>
          <a:custGeom>
            <a:avLst/>
            <a:gdLst/>
            <a:ahLst/>
            <a:cxnLst/>
            <a:rect l="l" t="t" r="r" b="b"/>
            <a:pathLst>
              <a:path w="33588" h="32628">
                <a:moveTo>
                  <a:pt x="0" y="16306"/>
                </a:moveTo>
                <a:lnTo>
                  <a:pt x="0" y="23027"/>
                </a:lnTo>
                <a:lnTo>
                  <a:pt x="1920" y="26868"/>
                </a:lnTo>
                <a:lnTo>
                  <a:pt x="3840" y="28788"/>
                </a:lnTo>
                <a:lnTo>
                  <a:pt x="6720" y="31668"/>
                </a:lnTo>
                <a:lnTo>
                  <a:pt x="10561" y="32628"/>
                </a:lnTo>
                <a:lnTo>
                  <a:pt x="23042" y="32628"/>
                </a:lnTo>
                <a:lnTo>
                  <a:pt x="27843" y="31668"/>
                </a:lnTo>
                <a:lnTo>
                  <a:pt x="29748" y="28788"/>
                </a:lnTo>
                <a:lnTo>
                  <a:pt x="32628" y="26868"/>
                </a:lnTo>
                <a:lnTo>
                  <a:pt x="33588" y="22067"/>
                </a:lnTo>
                <a:lnTo>
                  <a:pt x="33588" y="10561"/>
                </a:lnTo>
                <a:lnTo>
                  <a:pt x="31683" y="5760"/>
                </a:lnTo>
                <a:lnTo>
                  <a:pt x="29748" y="3840"/>
                </a:lnTo>
                <a:lnTo>
                  <a:pt x="27843" y="1904"/>
                </a:lnTo>
                <a:lnTo>
                  <a:pt x="23042" y="0"/>
                </a:lnTo>
                <a:lnTo>
                  <a:pt x="10561" y="0"/>
                </a:lnTo>
                <a:lnTo>
                  <a:pt x="6720" y="1904"/>
                </a:lnTo>
                <a:lnTo>
                  <a:pt x="3840" y="3840"/>
                </a:lnTo>
                <a:lnTo>
                  <a:pt x="1920" y="5760"/>
                </a:lnTo>
                <a:lnTo>
                  <a:pt x="0" y="10561"/>
                </a:lnTo>
                <a:lnTo>
                  <a:pt x="0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" name="object 204"/>
          <p:cNvSpPr/>
          <p:nvPr/>
        </p:nvSpPr>
        <p:spPr>
          <a:xfrm>
            <a:off x="2928152" y="791748"/>
            <a:ext cx="26883" cy="154548"/>
          </a:xfrm>
          <a:custGeom>
            <a:avLst/>
            <a:gdLst/>
            <a:ahLst/>
            <a:cxnLst/>
            <a:rect l="l" t="t" r="r" b="b"/>
            <a:pathLst>
              <a:path w="26883" h="154548">
                <a:moveTo>
                  <a:pt x="24947" y="1920"/>
                </a:moveTo>
                <a:lnTo>
                  <a:pt x="24947" y="960"/>
                </a:lnTo>
                <a:lnTo>
                  <a:pt x="23042" y="960"/>
                </a:lnTo>
                <a:lnTo>
                  <a:pt x="21107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152643"/>
                </a:lnTo>
                <a:lnTo>
                  <a:pt x="960" y="152643"/>
                </a:lnTo>
                <a:lnTo>
                  <a:pt x="1920" y="153588"/>
                </a:lnTo>
                <a:lnTo>
                  <a:pt x="2880" y="153588"/>
                </a:lnTo>
                <a:lnTo>
                  <a:pt x="3840" y="154548"/>
                </a:lnTo>
                <a:lnTo>
                  <a:pt x="21107" y="154548"/>
                </a:lnTo>
                <a:lnTo>
                  <a:pt x="23042" y="153588"/>
                </a:lnTo>
                <a:lnTo>
                  <a:pt x="24947" y="153588"/>
                </a:lnTo>
                <a:lnTo>
                  <a:pt x="25908" y="152643"/>
                </a:lnTo>
                <a:lnTo>
                  <a:pt x="25908" y="151668"/>
                </a:lnTo>
                <a:lnTo>
                  <a:pt x="26883" y="150708"/>
                </a:lnTo>
                <a:lnTo>
                  <a:pt x="26883" y="3840"/>
                </a:lnTo>
                <a:lnTo>
                  <a:pt x="25908" y="3840"/>
                </a:lnTo>
                <a:lnTo>
                  <a:pt x="25908" y="2880"/>
                </a:lnTo>
                <a:lnTo>
                  <a:pt x="24947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" name="object 205"/>
          <p:cNvSpPr/>
          <p:nvPr/>
        </p:nvSpPr>
        <p:spPr>
          <a:xfrm>
            <a:off x="2992465" y="788868"/>
            <a:ext cx="102717" cy="160309"/>
          </a:xfrm>
          <a:custGeom>
            <a:avLst/>
            <a:gdLst/>
            <a:ahLst/>
            <a:cxnLst/>
            <a:rect l="l" t="t" r="r" b="b"/>
            <a:pathLst>
              <a:path w="102717" h="160309">
                <a:moveTo>
                  <a:pt x="95036" y="15361"/>
                </a:moveTo>
                <a:lnTo>
                  <a:pt x="94076" y="14401"/>
                </a:lnTo>
                <a:lnTo>
                  <a:pt x="94076" y="12481"/>
                </a:lnTo>
                <a:lnTo>
                  <a:pt x="93116" y="11521"/>
                </a:lnTo>
                <a:lnTo>
                  <a:pt x="92156" y="10561"/>
                </a:lnTo>
                <a:lnTo>
                  <a:pt x="91196" y="9601"/>
                </a:lnTo>
                <a:lnTo>
                  <a:pt x="90236" y="8641"/>
                </a:lnTo>
                <a:lnTo>
                  <a:pt x="88315" y="7680"/>
                </a:lnTo>
                <a:lnTo>
                  <a:pt x="86395" y="6720"/>
                </a:lnTo>
                <a:lnTo>
                  <a:pt x="84475" y="5760"/>
                </a:lnTo>
                <a:lnTo>
                  <a:pt x="81594" y="4800"/>
                </a:lnTo>
                <a:lnTo>
                  <a:pt x="78714" y="3840"/>
                </a:lnTo>
                <a:lnTo>
                  <a:pt x="74889" y="2880"/>
                </a:lnTo>
                <a:lnTo>
                  <a:pt x="71993" y="1920"/>
                </a:lnTo>
                <a:lnTo>
                  <a:pt x="68168" y="960"/>
                </a:lnTo>
                <a:lnTo>
                  <a:pt x="64328" y="960"/>
                </a:lnTo>
                <a:lnTo>
                  <a:pt x="60487" y="0"/>
                </a:lnTo>
                <a:lnTo>
                  <a:pt x="47045" y="0"/>
                </a:lnTo>
                <a:lnTo>
                  <a:pt x="39364" y="1920"/>
                </a:lnTo>
                <a:lnTo>
                  <a:pt x="33604" y="3840"/>
                </a:lnTo>
                <a:lnTo>
                  <a:pt x="26883" y="6720"/>
                </a:lnTo>
                <a:lnTo>
                  <a:pt x="21122" y="9601"/>
                </a:lnTo>
                <a:lnTo>
                  <a:pt x="16322" y="13441"/>
                </a:lnTo>
                <a:lnTo>
                  <a:pt x="12481" y="17282"/>
                </a:lnTo>
                <a:lnTo>
                  <a:pt x="8641" y="22082"/>
                </a:lnTo>
                <a:lnTo>
                  <a:pt x="6720" y="26883"/>
                </a:lnTo>
                <a:lnTo>
                  <a:pt x="4800" y="32644"/>
                </a:lnTo>
                <a:lnTo>
                  <a:pt x="3840" y="37444"/>
                </a:lnTo>
                <a:lnTo>
                  <a:pt x="3840" y="49926"/>
                </a:lnTo>
                <a:lnTo>
                  <a:pt x="4800" y="55671"/>
                </a:lnTo>
                <a:lnTo>
                  <a:pt x="6720" y="60472"/>
                </a:lnTo>
                <a:lnTo>
                  <a:pt x="8641" y="64312"/>
                </a:lnTo>
                <a:lnTo>
                  <a:pt x="11521" y="69113"/>
                </a:lnTo>
                <a:lnTo>
                  <a:pt x="14401" y="71993"/>
                </a:lnTo>
                <a:lnTo>
                  <a:pt x="18242" y="75834"/>
                </a:lnTo>
                <a:lnTo>
                  <a:pt x="22082" y="78714"/>
                </a:lnTo>
                <a:lnTo>
                  <a:pt x="26883" y="80634"/>
                </a:lnTo>
                <a:lnTo>
                  <a:pt x="30723" y="82555"/>
                </a:lnTo>
                <a:lnTo>
                  <a:pt x="35524" y="84475"/>
                </a:lnTo>
                <a:lnTo>
                  <a:pt x="40325" y="86395"/>
                </a:lnTo>
                <a:lnTo>
                  <a:pt x="44165" y="88315"/>
                </a:lnTo>
                <a:lnTo>
                  <a:pt x="48966" y="90236"/>
                </a:lnTo>
                <a:lnTo>
                  <a:pt x="53766" y="92156"/>
                </a:lnTo>
                <a:lnTo>
                  <a:pt x="57607" y="94076"/>
                </a:lnTo>
                <a:lnTo>
                  <a:pt x="61447" y="95996"/>
                </a:lnTo>
                <a:lnTo>
                  <a:pt x="65272" y="97916"/>
                </a:lnTo>
                <a:lnTo>
                  <a:pt x="68168" y="99837"/>
                </a:lnTo>
                <a:lnTo>
                  <a:pt x="71048" y="102717"/>
                </a:lnTo>
                <a:lnTo>
                  <a:pt x="72953" y="104637"/>
                </a:lnTo>
                <a:lnTo>
                  <a:pt x="75834" y="107518"/>
                </a:lnTo>
                <a:lnTo>
                  <a:pt x="76794" y="111358"/>
                </a:lnTo>
                <a:lnTo>
                  <a:pt x="76794" y="119039"/>
                </a:lnTo>
                <a:lnTo>
                  <a:pt x="75834" y="122880"/>
                </a:lnTo>
                <a:lnTo>
                  <a:pt x="73913" y="125760"/>
                </a:lnTo>
                <a:lnTo>
                  <a:pt x="72953" y="128640"/>
                </a:lnTo>
                <a:lnTo>
                  <a:pt x="71048" y="131521"/>
                </a:lnTo>
                <a:lnTo>
                  <a:pt x="68168" y="133441"/>
                </a:lnTo>
                <a:lnTo>
                  <a:pt x="65272" y="135361"/>
                </a:lnTo>
                <a:lnTo>
                  <a:pt x="62392" y="136306"/>
                </a:lnTo>
                <a:lnTo>
                  <a:pt x="58552" y="137281"/>
                </a:lnTo>
                <a:lnTo>
                  <a:pt x="54711" y="138242"/>
                </a:lnTo>
                <a:lnTo>
                  <a:pt x="34564" y="138242"/>
                </a:lnTo>
                <a:lnTo>
                  <a:pt x="29763" y="136306"/>
                </a:lnTo>
                <a:lnTo>
                  <a:pt x="25923" y="135361"/>
                </a:lnTo>
                <a:lnTo>
                  <a:pt x="21122" y="133441"/>
                </a:lnTo>
                <a:lnTo>
                  <a:pt x="18242" y="131521"/>
                </a:lnTo>
                <a:lnTo>
                  <a:pt x="14401" y="129600"/>
                </a:lnTo>
                <a:lnTo>
                  <a:pt x="11521" y="128640"/>
                </a:lnTo>
                <a:lnTo>
                  <a:pt x="9601" y="126720"/>
                </a:lnTo>
                <a:lnTo>
                  <a:pt x="7680" y="125760"/>
                </a:lnTo>
                <a:lnTo>
                  <a:pt x="5760" y="124800"/>
                </a:lnTo>
                <a:lnTo>
                  <a:pt x="2880" y="124800"/>
                </a:lnTo>
                <a:lnTo>
                  <a:pt x="1920" y="125760"/>
                </a:lnTo>
                <a:lnTo>
                  <a:pt x="960" y="126720"/>
                </a:lnTo>
                <a:lnTo>
                  <a:pt x="960" y="127680"/>
                </a:lnTo>
                <a:lnTo>
                  <a:pt x="0" y="129600"/>
                </a:lnTo>
                <a:lnTo>
                  <a:pt x="0" y="142082"/>
                </a:lnTo>
                <a:lnTo>
                  <a:pt x="960" y="143987"/>
                </a:lnTo>
                <a:lnTo>
                  <a:pt x="960" y="145907"/>
                </a:lnTo>
                <a:lnTo>
                  <a:pt x="1920" y="146867"/>
                </a:lnTo>
                <a:lnTo>
                  <a:pt x="2880" y="147843"/>
                </a:lnTo>
                <a:lnTo>
                  <a:pt x="4800" y="149748"/>
                </a:lnTo>
                <a:lnTo>
                  <a:pt x="6720" y="150708"/>
                </a:lnTo>
                <a:lnTo>
                  <a:pt x="8641" y="151683"/>
                </a:lnTo>
                <a:lnTo>
                  <a:pt x="11521" y="153588"/>
                </a:lnTo>
                <a:lnTo>
                  <a:pt x="14401" y="154548"/>
                </a:lnTo>
                <a:lnTo>
                  <a:pt x="18242" y="155524"/>
                </a:lnTo>
                <a:lnTo>
                  <a:pt x="22082" y="157429"/>
                </a:lnTo>
                <a:lnTo>
                  <a:pt x="25923" y="158389"/>
                </a:lnTo>
                <a:lnTo>
                  <a:pt x="30723" y="158389"/>
                </a:lnTo>
                <a:lnTo>
                  <a:pt x="35524" y="159364"/>
                </a:lnTo>
                <a:lnTo>
                  <a:pt x="40325" y="160309"/>
                </a:lnTo>
                <a:lnTo>
                  <a:pt x="53766" y="160309"/>
                </a:lnTo>
                <a:lnTo>
                  <a:pt x="61447" y="158389"/>
                </a:lnTo>
                <a:lnTo>
                  <a:pt x="69113" y="156469"/>
                </a:lnTo>
                <a:lnTo>
                  <a:pt x="75834" y="154548"/>
                </a:lnTo>
                <a:lnTo>
                  <a:pt x="81594" y="151683"/>
                </a:lnTo>
                <a:lnTo>
                  <a:pt x="87355" y="147843"/>
                </a:lnTo>
                <a:lnTo>
                  <a:pt x="92156" y="143987"/>
                </a:lnTo>
                <a:lnTo>
                  <a:pt x="95996" y="139186"/>
                </a:lnTo>
                <a:lnTo>
                  <a:pt x="98877" y="133441"/>
                </a:lnTo>
                <a:lnTo>
                  <a:pt x="101757" y="12768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57"/>
                </a:lnTo>
                <a:lnTo>
                  <a:pt x="99837" y="96956"/>
                </a:lnTo>
                <a:lnTo>
                  <a:pt x="97917" y="93116"/>
                </a:lnTo>
                <a:lnTo>
                  <a:pt x="95036" y="89275"/>
                </a:lnTo>
                <a:lnTo>
                  <a:pt x="91196" y="85435"/>
                </a:lnTo>
                <a:lnTo>
                  <a:pt x="87355" y="82555"/>
                </a:lnTo>
                <a:lnTo>
                  <a:pt x="83515" y="79674"/>
                </a:lnTo>
                <a:lnTo>
                  <a:pt x="79674" y="77754"/>
                </a:lnTo>
                <a:lnTo>
                  <a:pt x="74889" y="74874"/>
                </a:lnTo>
                <a:lnTo>
                  <a:pt x="70073" y="72953"/>
                </a:lnTo>
                <a:lnTo>
                  <a:pt x="66233" y="71033"/>
                </a:lnTo>
                <a:lnTo>
                  <a:pt x="61447" y="69113"/>
                </a:lnTo>
                <a:lnTo>
                  <a:pt x="56647" y="67193"/>
                </a:lnTo>
                <a:lnTo>
                  <a:pt x="52806" y="66233"/>
                </a:lnTo>
                <a:lnTo>
                  <a:pt x="47990" y="64312"/>
                </a:lnTo>
                <a:lnTo>
                  <a:pt x="44165" y="62392"/>
                </a:lnTo>
                <a:lnTo>
                  <a:pt x="40325" y="60472"/>
                </a:lnTo>
                <a:lnTo>
                  <a:pt x="37444" y="57607"/>
                </a:lnTo>
                <a:lnTo>
                  <a:pt x="34564" y="55671"/>
                </a:lnTo>
                <a:lnTo>
                  <a:pt x="32644" y="52791"/>
                </a:lnTo>
                <a:lnTo>
                  <a:pt x="29763" y="49926"/>
                </a:lnTo>
                <a:lnTo>
                  <a:pt x="28803" y="46085"/>
                </a:lnTo>
                <a:lnTo>
                  <a:pt x="28803" y="39364"/>
                </a:lnTo>
                <a:lnTo>
                  <a:pt x="29763" y="36484"/>
                </a:lnTo>
                <a:lnTo>
                  <a:pt x="30723" y="33604"/>
                </a:lnTo>
                <a:lnTo>
                  <a:pt x="31683" y="30723"/>
                </a:lnTo>
                <a:lnTo>
                  <a:pt x="33604" y="28803"/>
                </a:lnTo>
                <a:lnTo>
                  <a:pt x="35524" y="26883"/>
                </a:lnTo>
                <a:lnTo>
                  <a:pt x="37444" y="24963"/>
                </a:lnTo>
                <a:lnTo>
                  <a:pt x="40325" y="24002"/>
                </a:lnTo>
                <a:lnTo>
                  <a:pt x="44165" y="23042"/>
                </a:lnTo>
                <a:lnTo>
                  <a:pt x="47990" y="21122"/>
                </a:lnTo>
                <a:lnTo>
                  <a:pt x="61447" y="21122"/>
                </a:lnTo>
                <a:lnTo>
                  <a:pt x="65272" y="22082"/>
                </a:lnTo>
                <a:lnTo>
                  <a:pt x="69113" y="23042"/>
                </a:lnTo>
                <a:lnTo>
                  <a:pt x="73913" y="24002"/>
                </a:lnTo>
                <a:lnTo>
                  <a:pt x="76794" y="24963"/>
                </a:lnTo>
                <a:lnTo>
                  <a:pt x="79674" y="26883"/>
                </a:lnTo>
                <a:lnTo>
                  <a:pt x="82555" y="27843"/>
                </a:lnTo>
                <a:lnTo>
                  <a:pt x="85435" y="29763"/>
                </a:lnTo>
                <a:lnTo>
                  <a:pt x="87355" y="30723"/>
                </a:lnTo>
                <a:lnTo>
                  <a:pt x="89275" y="31683"/>
                </a:lnTo>
                <a:lnTo>
                  <a:pt x="90236" y="32644"/>
                </a:lnTo>
                <a:lnTo>
                  <a:pt x="92156" y="32644"/>
                </a:lnTo>
                <a:lnTo>
                  <a:pt x="92156" y="31683"/>
                </a:lnTo>
                <a:lnTo>
                  <a:pt x="93116" y="31683"/>
                </a:lnTo>
                <a:lnTo>
                  <a:pt x="94076" y="30723"/>
                </a:lnTo>
                <a:lnTo>
                  <a:pt x="94076" y="29763"/>
                </a:lnTo>
                <a:lnTo>
                  <a:pt x="95036" y="28803"/>
                </a:lnTo>
                <a:lnTo>
                  <a:pt x="95036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" name="object 206"/>
          <p:cNvSpPr/>
          <p:nvPr/>
        </p:nvSpPr>
        <p:spPr>
          <a:xfrm>
            <a:off x="3123986" y="788868"/>
            <a:ext cx="119024" cy="159364"/>
          </a:xfrm>
          <a:custGeom>
            <a:avLst/>
            <a:gdLst/>
            <a:ahLst/>
            <a:cxnLst/>
            <a:rect l="l" t="t" r="r" b="b"/>
            <a:pathLst>
              <a:path w="119024" h="159364">
                <a:moveTo>
                  <a:pt x="110398" y="19202"/>
                </a:moveTo>
                <a:lnTo>
                  <a:pt x="106558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8315" y="3840"/>
                </a:lnTo>
                <a:lnTo>
                  <a:pt x="75088" y="1063"/>
                </a:lnTo>
                <a:lnTo>
                  <a:pt x="61432" y="0"/>
                </a:lnTo>
                <a:lnTo>
                  <a:pt x="55671" y="0"/>
                </a:lnTo>
                <a:lnTo>
                  <a:pt x="50871" y="960"/>
                </a:lnTo>
                <a:lnTo>
                  <a:pt x="45110" y="1920"/>
                </a:lnTo>
                <a:lnTo>
                  <a:pt x="39349" y="2880"/>
                </a:lnTo>
                <a:lnTo>
                  <a:pt x="34564" y="3840"/>
                </a:lnTo>
                <a:lnTo>
                  <a:pt x="29748" y="5760"/>
                </a:lnTo>
                <a:lnTo>
                  <a:pt x="24947" y="7680"/>
                </a:lnTo>
                <a:lnTo>
                  <a:pt x="21107" y="9601"/>
                </a:lnTo>
                <a:lnTo>
                  <a:pt x="17282" y="11521"/>
                </a:lnTo>
                <a:lnTo>
                  <a:pt x="14386" y="13441"/>
                </a:lnTo>
                <a:lnTo>
                  <a:pt x="11521" y="14401"/>
                </a:lnTo>
                <a:lnTo>
                  <a:pt x="9601" y="16322"/>
                </a:lnTo>
                <a:lnTo>
                  <a:pt x="8641" y="17282"/>
                </a:lnTo>
                <a:lnTo>
                  <a:pt x="7680" y="19202"/>
                </a:lnTo>
                <a:lnTo>
                  <a:pt x="7680" y="20162"/>
                </a:lnTo>
                <a:lnTo>
                  <a:pt x="6720" y="22082"/>
                </a:lnTo>
                <a:lnTo>
                  <a:pt x="6720" y="31683"/>
                </a:lnTo>
                <a:lnTo>
                  <a:pt x="7680" y="32644"/>
                </a:lnTo>
                <a:lnTo>
                  <a:pt x="7680" y="34549"/>
                </a:lnTo>
                <a:lnTo>
                  <a:pt x="8641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7444"/>
                </a:lnTo>
                <a:lnTo>
                  <a:pt x="15361" y="36484"/>
                </a:lnTo>
                <a:lnTo>
                  <a:pt x="18227" y="34549"/>
                </a:lnTo>
                <a:lnTo>
                  <a:pt x="21107" y="33604"/>
                </a:lnTo>
                <a:lnTo>
                  <a:pt x="24002" y="31683"/>
                </a:lnTo>
                <a:lnTo>
                  <a:pt x="27843" y="29763"/>
                </a:lnTo>
                <a:lnTo>
                  <a:pt x="31668" y="27843"/>
                </a:lnTo>
                <a:lnTo>
                  <a:pt x="36469" y="25923"/>
                </a:lnTo>
                <a:lnTo>
                  <a:pt x="41285" y="24002"/>
                </a:lnTo>
                <a:lnTo>
                  <a:pt x="47030" y="23042"/>
                </a:lnTo>
                <a:lnTo>
                  <a:pt x="52791" y="22082"/>
                </a:lnTo>
                <a:lnTo>
                  <a:pt x="65272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871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7355" y="33604"/>
                </a:lnTo>
                <a:lnTo>
                  <a:pt x="89275" y="37444"/>
                </a:lnTo>
                <a:lnTo>
                  <a:pt x="91196" y="41269"/>
                </a:lnTo>
                <a:lnTo>
                  <a:pt x="92156" y="46085"/>
                </a:lnTo>
                <a:lnTo>
                  <a:pt x="92156" y="67193"/>
                </a:lnTo>
                <a:lnTo>
                  <a:pt x="72953" y="67193"/>
                </a:lnTo>
                <a:lnTo>
                  <a:pt x="66842" y="67367"/>
                </a:lnTo>
                <a:lnTo>
                  <a:pt x="53765" y="68803"/>
                </a:lnTo>
                <a:lnTo>
                  <a:pt x="42230" y="71033"/>
                </a:lnTo>
                <a:lnTo>
                  <a:pt x="32628" y="72953"/>
                </a:lnTo>
                <a:lnTo>
                  <a:pt x="24947" y="75834"/>
                </a:lnTo>
                <a:lnTo>
                  <a:pt x="19202" y="79674"/>
                </a:lnTo>
                <a:lnTo>
                  <a:pt x="12481" y="83515"/>
                </a:lnTo>
                <a:lnTo>
                  <a:pt x="7680" y="88315"/>
                </a:lnTo>
                <a:lnTo>
                  <a:pt x="4800" y="94076"/>
                </a:lnTo>
                <a:lnTo>
                  <a:pt x="96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2880" y="134401"/>
                </a:lnTo>
                <a:lnTo>
                  <a:pt x="5760" y="140147"/>
                </a:lnTo>
                <a:lnTo>
                  <a:pt x="9601" y="144962"/>
                </a:lnTo>
                <a:lnTo>
                  <a:pt x="13441" y="147843"/>
                </a:lnTo>
                <a:lnTo>
                  <a:pt x="18227" y="152643"/>
                </a:lnTo>
                <a:lnTo>
                  <a:pt x="23042" y="154548"/>
                </a:lnTo>
                <a:lnTo>
                  <a:pt x="28788" y="156469"/>
                </a:lnTo>
                <a:lnTo>
                  <a:pt x="35509" y="159364"/>
                </a:lnTo>
                <a:lnTo>
                  <a:pt x="28788" y="127680"/>
                </a:lnTo>
                <a:lnTo>
                  <a:pt x="26883" y="121919"/>
                </a:lnTo>
                <a:lnTo>
                  <a:pt x="26883" y="110398"/>
                </a:lnTo>
                <a:lnTo>
                  <a:pt x="27843" y="105597"/>
                </a:lnTo>
                <a:lnTo>
                  <a:pt x="29748" y="102717"/>
                </a:lnTo>
                <a:lnTo>
                  <a:pt x="30723" y="98877"/>
                </a:lnTo>
                <a:lnTo>
                  <a:pt x="33588" y="95996"/>
                </a:lnTo>
                <a:lnTo>
                  <a:pt x="37429" y="94076"/>
                </a:lnTo>
                <a:lnTo>
                  <a:pt x="41285" y="91196"/>
                </a:lnTo>
                <a:lnTo>
                  <a:pt x="45110" y="90236"/>
                </a:lnTo>
                <a:lnTo>
                  <a:pt x="50871" y="88315"/>
                </a:lnTo>
                <a:lnTo>
                  <a:pt x="56631" y="87355"/>
                </a:lnTo>
                <a:lnTo>
                  <a:pt x="62392" y="86395"/>
                </a:lnTo>
                <a:lnTo>
                  <a:pt x="92156" y="86395"/>
                </a:lnTo>
                <a:lnTo>
                  <a:pt x="92156" y="117119"/>
                </a:lnTo>
                <a:lnTo>
                  <a:pt x="86395" y="124800"/>
                </a:lnTo>
                <a:lnTo>
                  <a:pt x="79674" y="130561"/>
                </a:lnTo>
                <a:lnTo>
                  <a:pt x="73913" y="133441"/>
                </a:lnTo>
                <a:lnTo>
                  <a:pt x="68153" y="137281"/>
                </a:lnTo>
                <a:lnTo>
                  <a:pt x="61432" y="139186"/>
                </a:lnTo>
                <a:lnTo>
                  <a:pt x="62860" y="158844"/>
                </a:lnTo>
                <a:lnTo>
                  <a:pt x="74874" y="154548"/>
                </a:lnTo>
                <a:lnTo>
                  <a:pt x="75983" y="153980"/>
                </a:lnTo>
                <a:lnTo>
                  <a:pt x="86673" y="147074"/>
                </a:lnTo>
                <a:lnTo>
                  <a:pt x="95996" y="138242"/>
                </a:lnTo>
                <a:lnTo>
                  <a:pt x="95996" y="154548"/>
                </a:lnTo>
                <a:lnTo>
                  <a:pt x="96956" y="155524"/>
                </a:lnTo>
                <a:lnTo>
                  <a:pt x="97917" y="156469"/>
                </a:lnTo>
                <a:lnTo>
                  <a:pt x="98877" y="157429"/>
                </a:lnTo>
                <a:lnTo>
                  <a:pt x="116144" y="157429"/>
                </a:lnTo>
                <a:lnTo>
                  <a:pt x="117119" y="156469"/>
                </a:lnTo>
                <a:lnTo>
                  <a:pt x="118079" y="155524"/>
                </a:lnTo>
                <a:lnTo>
                  <a:pt x="119024" y="155524"/>
                </a:lnTo>
                <a:lnTo>
                  <a:pt x="119024" y="46085"/>
                </a:lnTo>
                <a:lnTo>
                  <a:pt x="118079" y="38389"/>
                </a:lnTo>
                <a:lnTo>
                  <a:pt x="116144" y="31683"/>
                </a:lnTo>
                <a:lnTo>
                  <a:pt x="114239" y="24963"/>
                </a:lnTo>
                <a:lnTo>
                  <a:pt x="110398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" name="object 207"/>
          <p:cNvSpPr/>
          <p:nvPr/>
        </p:nvSpPr>
        <p:spPr>
          <a:xfrm>
            <a:off x="3152775" y="916548"/>
            <a:ext cx="34072" cy="32628"/>
          </a:xfrm>
          <a:custGeom>
            <a:avLst/>
            <a:gdLst/>
            <a:ahLst/>
            <a:cxnLst/>
            <a:rect l="l" t="t" r="r" b="b"/>
            <a:pathLst>
              <a:path w="34072" h="32628">
                <a:moveTo>
                  <a:pt x="25923" y="11506"/>
                </a:moveTo>
                <a:lnTo>
                  <a:pt x="16322" y="11506"/>
                </a:lnTo>
                <a:lnTo>
                  <a:pt x="10561" y="9601"/>
                </a:lnTo>
                <a:lnTo>
                  <a:pt x="5775" y="4785"/>
                </a:lnTo>
                <a:lnTo>
                  <a:pt x="0" y="0"/>
                </a:lnTo>
                <a:lnTo>
                  <a:pt x="6720" y="31683"/>
                </a:lnTo>
                <a:lnTo>
                  <a:pt x="13441" y="32628"/>
                </a:lnTo>
                <a:lnTo>
                  <a:pt x="21344" y="32628"/>
                </a:lnTo>
                <a:lnTo>
                  <a:pt x="34072" y="31163"/>
                </a:lnTo>
                <a:lnTo>
                  <a:pt x="32644" y="11506"/>
                </a:lnTo>
                <a:lnTo>
                  <a:pt x="25923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" name="object 208"/>
          <p:cNvSpPr/>
          <p:nvPr/>
        </p:nvSpPr>
        <p:spPr>
          <a:xfrm>
            <a:off x="3269894" y="752398"/>
            <a:ext cx="94076" cy="195833"/>
          </a:xfrm>
          <a:custGeom>
            <a:avLst/>
            <a:gdLst/>
            <a:ahLst/>
            <a:cxnLst/>
            <a:rect l="l" t="t" r="r" b="b"/>
            <a:pathLst>
              <a:path w="94076" h="195833">
                <a:moveTo>
                  <a:pt x="94076" y="44150"/>
                </a:moveTo>
                <a:lnTo>
                  <a:pt x="93116" y="43190"/>
                </a:lnTo>
                <a:lnTo>
                  <a:pt x="93116" y="42230"/>
                </a:lnTo>
                <a:lnTo>
                  <a:pt x="92156" y="41269"/>
                </a:lnTo>
                <a:lnTo>
                  <a:pt x="91211" y="40309"/>
                </a:lnTo>
                <a:lnTo>
                  <a:pt x="51846" y="40309"/>
                </a:lnTo>
                <a:lnTo>
                  <a:pt x="51846" y="3825"/>
                </a:lnTo>
                <a:lnTo>
                  <a:pt x="50886" y="3825"/>
                </a:lnTo>
                <a:lnTo>
                  <a:pt x="50886" y="2865"/>
                </a:lnTo>
                <a:lnTo>
                  <a:pt x="49926" y="1904"/>
                </a:lnTo>
                <a:lnTo>
                  <a:pt x="48966" y="1904"/>
                </a:lnTo>
                <a:lnTo>
                  <a:pt x="48005" y="944"/>
                </a:lnTo>
                <a:lnTo>
                  <a:pt x="45125" y="944"/>
                </a:lnTo>
                <a:lnTo>
                  <a:pt x="43205" y="0"/>
                </a:lnTo>
                <a:lnTo>
                  <a:pt x="33604" y="0"/>
                </a:lnTo>
                <a:lnTo>
                  <a:pt x="31683" y="944"/>
                </a:lnTo>
                <a:lnTo>
                  <a:pt x="28803" y="944"/>
                </a:lnTo>
                <a:lnTo>
                  <a:pt x="27843" y="1904"/>
                </a:lnTo>
                <a:lnTo>
                  <a:pt x="26883" y="1904"/>
                </a:lnTo>
                <a:lnTo>
                  <a:pt x="25923" y="2865"/>
                </a:lnTo>
                <a:lnTo>
                  <a:pt x="25923" y="3825"/>
                </a:lnTo>
                <a:lnTo>
                  <a:pt x="24963" y="3825"/>
                </a:lnTo>
                <a:lnTo>
                  <a:pt x="24963" y="40309"/>
                </a:lnTo>
                <a:lnTo>
                  <a:pt x="2880" y="40309"/>
                </a:lnTo>
                <a:lnTo>
                  <a:pt x="1920" y="41269"/>
                </a:lnTo>
                <a:lnTo>
                  <a:pt x="960" y="41269"/>
                </a:lnTo>
                <a:lnTo>
                  <a:pt x="960" y="43190"/>
                </a:lnTo>
                <a:lnTo>
                  <a:pt x="0" y="45110"/>
                </a:lnTo>
                <a:lnTo>
                  <a:pt x="0" y="57591"/>
                </a:lnTo>
                <a:lnTo>
                  <a:pt x="960" y="59512"/>
                </a:lnTo>
                <a:lnTo>
                  <a:pt x="1920" y="61432"/>
                </a:lnTo>
                <a:lnTo>
                  <a:pt x="2880" y="62392"/>
                </a:lnTo>
                <a:lnTo>
                  <a:pt x="24963" y="62392"/>
                </a:lnTo>
                <a:lnTo>
                  <a:pt x="24963" y="155508"/>
                </a:lnTo>
                <a:lnTo>
                  <a:pt x="25923" y="162229"/>
                </a:lnTo>
                <a:lnTo>
                  <a:pt x="27843" y="168935"/>
                </a:lnTo>
                <a:lnTo>
                  <a:pt x="28803" y="174711"/>
                </a:lnTo>
                <a:lnTo>
                  <a:pt x="31683" y="180456"/>
                </a:lnTo>
                <a:lnTo>
                  <a:pt x="35524" y="184312"/>
                </a:lnTo>
                <a:lnTo>
                  <a:pt x="38404" y="188153"/>
                </a:lnTo>
                <a:lnTo>
                  <a:pt x="43205" y="191018"/>
                </a:lnTo>
                <a:lnTo>
                  <a:pt x="48005" y="192938"/>
                </a:lnTo>
                <a:lnTo>
                  <a:pt x="53766" y="194858"/>
                </a:lnTo>
                <a:lnTo>
                  <a:pt x="60487" y="195833"/>
                </a:lnTo>
                <a:lnTo>
                  <a:pt x="74874" y="195833"/>
                </a:lnTo>
                <a:lnTo>
                  <a:pt x="77769" y="194858"/>
                </a:lnTo>
                <a:lnTo>
                  <a:pt x="79674" y="194858"/>
                </a:lnTo>
                <a:lnTo>
                  <a:pt x="82555" y="193898"/>
                </a:lnTo>
                <a:lnTo>
                  <a:pt x="84490" y="193898"/>
                </a:lnTo>
                <a:lnTo>
                  <a:pt x="86395" y="192938"/>
                </a:lnTo>
                <a:lnTo>
                  <a:pt x="88315" y="192938"/>
                </a:lnTo>
                <a:lnTo>
                  <a:pt x="90236" y="191993"/>
                </a:lnTo>
                <a:lnTo>
                  <a:pt x="91211" y="191018"/>
                </a:lnTo>
                <a:lnTo>
                  <a:pt x="92156" y="190058"/>
                </a:lnTo>
                <a:lnTo>
                  <a:pt x="93116" y="189113"/>
                </a:lnTo>
                <a:lnTo>
                  <a:pt x="93116" y="188153"/>
                </a:lnTo>
                <a:lnTo>
                  <a:pt x="94076" y="186217"/>
                </a:lnTo>
                <a:lnTo>
                  <a:pt x="94076" y="171830"/>
                </a:lnTo>
                <a:lnTo>
                  <a:pt x="93116" y="170870"/>
                </a:lnTo>
                <a:lnTo>
                  <a:pt x="93116" y="169910"/>
                </a:lnTo>
                <a:lnTo>
                  <a:pt x="92156" y="168935"/>
                </a:lnTo>
                <a:lnTo>
                  <a:pt x="89275" y="168935"/>
                </a:lnTo>
                <a:lnTo>
                  <a:pt x="88315" y="169910"/>
                </a:lnTo>
                <a:lnTo>
                  <a:pt x="86395" y="169910"/>
                </a:lnTo>
                <a:lnTo>
                  <a:pt x="85435" y="170870"/>
                </a:lnTo>
                <a:lnTo>
                  <a:pt x="84490" y="170870"/>
                </a:lnTo>
                <a:lnTo>
                  <a:pt x="82555" y="171830"/>
                </a:lnTo>
                <a:lnTo>
                  <a:pt x="80650" y="171830"/>
                </a:lnTo>
                <a:lnTo>
                  <a:pt x="78714" y="172775"/>
                </a:lnTo>
                <a:lnTo>
                  <a:pt x="76809" y="172775"/>
                </a:lnTo>
                <a:lnTo>
                  <a:pt x="74874" y="173751"/>
                </a:lnTo>
                <a:lnTo>
                  <a:pt x="64312" y="173751"/>
                </a:lnTo>
                <a:lnTo>
                  <a:pt x="59527" y="170870"/>
                </a:lnTo>
                <a:lnTo>
                  <a:pt x="56647" y="166070"/>
                </a:lnTo>
                <a:lnTo>
                  <a:pt x="53766" y="160309"/>
                </a:lnTo>
                <a:lnTo>
                  <a:pt x="51846" y="152628"/>
                </a:lnTo>
                <a:lnTo>
                  <a:pt x="51846" y="62392"/>
                </a:lnTo>
                <a:lnTo>
                  <a:pt x="91211" y="62392"/>
                </a:lnTo>
                <a:lnTo>
                  <a:pt x="92156" y="61432"/>
                </a:lnTo>
                <a:lnTo>
                  <a:pt x="93116" y="59512"/>
                </a:lnTo>
                <a:lnTo>
                  <a:pt x="94076" y="57591"/>
                </a:lnTo>
                <a:lnTo>
                  <a:pt x="94076" y="441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" name="object 209"/>
          <p:cNvSpPr/>
          <p:nvPr/>
        </p:nvSpPr>
        <p:spPr>
          <a:xfrm>
            <a:off x="3397575" y="731276"/>
            <a:ext cx="32644" cy="32628"/>
          </a:xfrm>
          <a:custGeom>
            <a:avLst/>
            <a:gdLst/>
            <a:ahLst/>
            <a:cxnLst/>
            <a:rect l="l" t="t" r="r" b="b"/>
            <a:pathLst>
              <a:path w="32644" h="32628">
                <a:moveTo>
                  <a:pt x="32644" y="16306"/>
                </a:moveTo>
                <a:lnTo>
                  <a:pt x="32644" y="10561"/>
                </a:lnTo>
                <a:lnTo>
                  <a:pt x="31683" y="5760"/>
                </a:lnTo>
                <a:lnTo>
                  <a:pt x="28803" y="3840"/>
                </a:lnTo>
                <a:lnTo>
                  <a:pt x="26883" y="1904"/>
                </a:lnTo>
                <a:lnTo>
                  <a:pt x="22082" y="0"/>
                </a:lnTo>
                <a:lnTo>
                  <a:pt x="9601" y="0"/>
                </a:lnTo>
                <a:lnTo>
                  <a:pt x="5760" y="1904"/>
                </a:lnTo>
                <a:lnTo>
                  <a:pt x="288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27"/>
                </a:lnTo>
                <a:lnTo>
                  <a:pt x="960" y="26868"/>
                </a:lnTo>
                <a:lnTo>
                  <a:pt x="2880" y="28788"/>
                </a:lnTo>
                <a:lnTo>
                  <a:pt x="5760" y="31668"/>
                </a:lnTo>
                <a:lnTo>
                  <a:pt x="9601" y="32628"/>
                </a:lnTo>
                <a:lnTo>
                  <a:pt x="22082" y="32628"/>
                </a:lnTo>
                <a:lnTo>
                  <a:pt x="26883" y="31668"/>
                </a:lnTo>
                <a:lnTo>
                  <a:pt x="28803" y="28788"/>
                </a:lnTo>
                <a:lnTo>
                  <a:pt x="31683" y="26868"/>
                </a:lnTo>
                <a:lnTo>
                  <a:pt x="32644" y="22067"/>
                </a:lnTo>
                <a:lnTo>
                  <a:pt x="32644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" name="object 210"/>
          <p:cNvSpPr/>
          <p:nvPr/>
        </p:nvSpPr>
        <p:spPr>
          <a:xfrm>
            <a:off x="3400455" y="791748"/>
            <a:ext cx="26883" cy="154548"/>
          </a:xfrm>
          <a:custGeom>
            <a:avLst/>
            <a:gdLst/>
            <a:ahLst/>
            <a:cxnLst/>
            <a:rect l="l" t="t" r="r" b="b"/>
            <a:pathLst>
              <a:path w="26883" h="154548">
                <a:moveTo>
                  <a:pt x="24963" y="1920"/>
                </a:moveTo>
                <a:lnTo>
                  <a:pt x="24963" y="960"/>
                </a:lnTo>
                <a:lnTo>
                  <a:pt x="23042" y="960"/>
                </a:lnTo>
                <a:lnTo>
                  <a:pt x="21122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152643"/>
                </a:lnTo>
                <a:lnTo>
                  <a:pt x="960" y="152643"/>
                </a:lnTo>
                <a:lnTo>
                  <a:pt x="1920" y="153588"/>
                </a:lnTo>
                <a:lnTo>
                  <a:pt x="2880" y="153588"/>
                </a:lnTo>
                <a:lnTo>
                  <a:pt x="3840" y="154548"/>
                </a:lnTo>
                <a:lnTo>
                  <a:pt x="21122" y="154548"/>
                </a:lnTo>
                <a:lnTo>
                  <a:pt x="23042" y="153588"/>
                </a:lnTo>
                <a:lnTo>
                  <a:pt x="24963" y="153588"/>
                </a:lnTo>
                <a:lnTo>
                  <a:pt x="25923" y="152643"/>
                </a:lnTo>
                <a:lnTo>
                  <a:pt x="25923" y="151668"/>
                </a:lnTo>
                <a:lnTo>
                  <a:pt x="26883" y="150708"/>
                </a:lnTo>
                <a:lnTo>
                  <a:pt x="26883" y="3840"/>
                </a:lnTo>
                <a:lnTo>
                  <a:pt x="25923" y="3840"/>
                </a:lnTo>
                <a:lnTo>
                  <a:pt x="25923" y="2880"/>
                </a:lnTo>
                <a:lnTo>
                  <a:pt x="24963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" name="object 211"/>
          <p:cNvSpPr/>
          <p:nvPr/>
        </p:nvSpPr>
        <p:spPr>
          <a:xfrm>
            <a:off x="3465728" y="803512"/>
            <a:ext cx="30723" cy="133721"/>
          </a:xfrm>
          <a:custGeom>
            <a:avLst/>
            <a:gdLst/>
            <a:ahLst/>
            <a:cxnLst/>
            <a:rect l="l" t="t" r="r" b="b"/>
            <a:pathLst>
              <a:path w="30723" h="133721">
                <a:moveTo>
                  <a:pt x="19224" y="125649"/>
                </a:moveTo>
                <a:lnTo>
                  <a:pt x="28829" y="133721"/>
                </a:lnTo>
                <a:lnTo>
                  <a:pt x="30723" y="87112"/>
                </a:lnTo>
                <a:lnTo>
                  <a:pt x="28803" y="80391"/>
                </a:lnTo>
                <a:lnTo>
                  <a:pt x="28803" y="56388"/>
                </a:lnTo>
                <a:lnTo>
                  <a:pt x="29763" y="48707"/>
                </a:lnTo>
                <a:lnTo>
                  <a:pt x="30723" y="41987"/>
                </a:lnTo>
                <a:lnTo>
                  <a:pt x="28140" y="0"/>
                </a:lnTo>
                <a:lnTo>
                  <a:pt x="19202" y="8398"/>
                </a:lnTo>
                <a:lnTo>
                  <a:pt x="16435" y="11754"/>
                </a:lnTo>
                <a:lnTo>
                  <a:pt x="9560" y="22506"/>
                </a:lnTo>
                <a:lnTo>
                  <a:pt x="4800" y="34306"/>
                </a:lnTo>
                <a:lnTo>
                  <a:pt x="2975" y="41218"/>
                </a:lnTo>
                <a:lnTo>
                  <a:pt x="798" y="53755"/>
                </a:lnTo>
                <a:lnTo>
                  <a:pt x="0" y="66950"/>
                </a:lnTo>
                <a:lnTo>
                  <a:pt x="293" y="75276"/>
                </a:lnTo>
                <a:lnTo>
                  <a:pt x="1956" y="88026"/>
                </a:lnTo>
                <a:lnTo>
                  <a:pt x="4800" y="99594"/>
                </a:lnTo>
                <a:lnTo>
                  <a:pt x="11162" y="114442"/>
                </a:lnTo>
                <a:lnTo>
                  <a:pt x="18242" y="124542"/>
                </a:lnTo>
                <a:lnTo>
                  <a:pt x="19224" y="1256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" name="object 212"/>
          <p:cNvSpPr/>
          <p:nvPr/>
        </p:nvSpPr>
        <p:spPr>
          <a:xfrm>
            <a:off x="3493868" y="788868"/>
            <a:ext cx="117782" cy="160309"/>
          </a:xfrm>
          <a:custGeom>
            <a:avLst/>
            <a:gdLst/>
            <a:ahLst/>
            <a:cxnLst/>
            <a:rect l="l" t="t" r="r" b="b"/>
            <a:pathLst>
              <a:path w="117782" h="160309">
                <a:moveTo>
                  <a:pt x="28506" y="136306"/>
                </a:moveTo>
                <a:lnTo>
                  <a:pt x="23706" y="133441"/>
                </a:lnTo>
                <a:lnTo>
                  <a:pt x="17945" y="129600"/>
                </a:lnTo>
                <a:lnTo>
                  <a:pt x="13144" y="125760"/>
                </a:lnTo>
                <a:lnTo>
                  <a:pt x="9304" y="120959"/>
                </a:lnTo>
                <a:lnTo>
                  <a:pt x="6424" y="115199"/>
                </a:lnTo>
                <a:lnTo>
                  <a:pt x="3543" y="109438"/>
                </a:lnTo>
                <a:lnTo>
                  <a:pt x="2583" y="101757"/>
                </a:lnTo>
                <a:lnTo>
                  <a:pt x="689" y="148366"/>
                </a:lnTo>
                <a:lnTo>
                  <a:pt x="12184" y="154548"/>
                </a:lnTo>
                <a:lnTo>
                  <a:pt x="17228" y="156502"/>
                </a:lnTo>
                <a:lnTo>
                  <a:pt x="29396" y="159357"/>
                </a:lnTo>
                <a:lnTo>
                  <a:pt x="42893" y="160309"/>
                </a:lnTo>
                <a:lnTo>
                  <a:pt x="51612" y="159846"/>
                </a:lnTo>
                <a:lnTo>
                  <a:pt x="64510" y="157454"/>
                </a:lnTo>
                <a:lnTo>
                  <a:pt x="75537" y="153588"/>
                </a:lnTo>
                <a:lnTo>
                  <a:pt x="89639" y="145669"/>
                </a:lnTo>
                <a:lnTo>
                  <a:pt x="98580" y="137281"/>
                </a:lnTo>
                <a:lnTo>
                  <a:pt x="108224" y="123165"/>
                </a:lnTo>
                <a:lnTo>
                  <a:pt x="112982" y="111358"/>
                </a:lnTo>
                <a:lnTo>
                  <a:pt x="114806" y="104446"/>
                </a:lnTo>
                <a:lnTo>
                  <a:pt x="116984" y="91909"/>
                </a:lnTo>
                <a:lnTo>
                  <a:pt x="117782" y="78714"/>
                </a:lnTo>
                <a:lnTo>
                  <a:pt x="117490" y="70401"/>
                </a:lnTo>
                <a:lnTo>
                  <a:pt x="115827" y="57647"/>
                </a:lnTo>
                <a:lnTo>
                  <a:pt x="112982" y="46085"/>
                </a:lnTo>
                <a:lnTo>
                  <a:pt x="106617" y="31223"/>
                </a:lnTo>
                <a:lnTo>
                  <a:pt x="99540" y="21122"/>
                </a:lnTo>
                <a:lnTo>
                  <a:pt x="88953" y="11943"/>
                </a:lnTo>
                <a:lnTo>
                  <a:pt x="77457" y="5760"/>
                </a:lnTo>
                <a:lnTo>
                  <a:pt x="72402" y="3803"/>
                </a:lnTo>
                <a:lnTo>
                  <a:pt x="60236" y="950"/>
                </a:lnTo>
                <a:lnTo>
                  <a:pt x="46733" y="0"/>
                </a:lnTo>
                <a:lnTo>
                  <a:pt x="38035" y="461"/>
                </a:lnTo>
                <a:lnTo>
                  <a:pt x="25136" y="2853"/>
                </a:lnTo>
                <a:lnTo>
                  <a:pt x="14105" y="6720"/>
                </a:lnTo>
                <a:lnTo>
                  <a:pt x="11268" y="7935"/>
                </a:lnTo>
                <a:lnTo>
                  <a:pt x="0" y="14644"/>
                </a:lnTo>
                <a:lnTo>
                  <a:pt x="2583" y="56631"/>
                </a:lnTo>
                <a:lnTo>
                  <a:pt x="4503" y="49926"/>
                </a:lnTo>
                <a:lnTo>
                  <a:pt x="7384" y="44165"/>
                </a:lnTo>
                <a:lnTo>
                  <a:pt x="11224" y="38389"/>
                </a:lnTo>
                <a:lnTo>
                  <a:pt x="15065" y="33604"/>
                </a:lnTo>
                <a:lnTo>
                  <a:pt x="19865" y="29763"/>
                </a:lnTo>
                <a:lnTo>
                  <a:pt x="24666" y="26883"/>
                </a:lnTo>
                <a:lnTo>
                  <a:pt x="30427" y="24002"/>
                </a:lnTo>
                <a:lnTo>
                  <a:pt x="37147" y="23042"/>
                </a:lnTo>
                <a:lnTo>
                  <a:pt x="53454" y="23042"/>
                </a:lnTo>
                <a:lnTo>
                  <a:pt x="61135" y="24002"/>
                </a:lnTo>
                <a:lnTo>
                  <a:pt x="66896" y="27843"/>
                </a:lnTo>
                <a:lnTo>
                  <a:pt x="72657" y="30723"/>
                </a:lnTo>
                <a:lnTo>
                  <a:pt x="76497" y="34549"/>
                </a:lnTo>
                <a:lnTo>
                  <a:pt x="80338" y="39364"/>
                </a:lnTo>
                <a:lnTo>
                  <a:pt x="83218" y="45110"/>
                </a:lnTo>
                <a:lnTo>
                  <a:pt x="86098" y="50886"/>
                </a:lnTo>
                <a:lnTo>
                  <a:pt x="87058" y="58552"/>
                </a:lnTo>
                <a:lnTo>
                  <a:pt x="88979" y="65272"/>
                </a:lnTo>
                <a:lnTo>
                  <a:pt x="89939" y="72953"/>
                </a:lnTo>
                <a:lnTo>
                  <a:pt x="89939" y="89275"/>
                </a:lnTo>
                <a:lnTo>
                  <a:pt x="88979" y="96956"/>
                </a:lnTo>
                <a:lnTo>
                  <a:pt x="87058" y="103677"/>
                </a:lnTo>
                <a:lnTo>
                  <a:pt x="85138" y="110398"/>
                </a:lnTo>
                <a:lnTo>
                  <a:pt x="82258" y="116159"/>
                </a:lnTo>
                <a:lnTo>
                  <a:pt x="78417" y="121919"/>
                </a:lnTo>
                <a:lnTo>
                  <a:pt x="75537" y="126720"/>
                </a:lnTo>
                <a:lnTo>
                  <a:pt x="70736" y="130561"/>
                </a:lnTo>
                <a:lnTo>
                  <a:pt x="64976" y="133441"/>
                </a:lnTo>
                <a:lnTo>
                  <a:pt x="59215" y="136306"/>
                </a:lnTo>
                <a:lnTo>
                  <a:pt x="52509" y="137281"/>
                </a:lnTo>
                <a:lnTo>
                  <a:pt x="36172" y="137281"/>
                </a:lnTo>
                <a:lnTo>
                  <a:pt x="28506" y="13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" name="object 213"/>
          <p:cNvSpPr/>
          <p:nvPr/>
        </p:nvSpPr>
        <p:spPr>
          <a:xfrm>
            <a:off x="3651001" y="788868"/>
            <a:ext cx="124800" cy="157429"/>
          </a:xfrm>
          <a:custGeom>
            <a:avLst/>
            <a:gdLst/>
            <a:ahLst/>
            <a:cxnLst/>
            <a:rect l="l" t="t" r="r" b="b"/>
            <a:pathLst>
              <a:path w="124800" h="157429">
                <a:moveTo>
                  <a:pt x="3840" y="157429"/>
                </a:moveTo>
                <a:lnTo>
                  <a:pt x="2112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5923" y="155524"/>
                </a:lnTo>
                <a:lnTo>
                  <a:pt x="25923" y="154548"/>
                </a:lnTo>
                <a:lnTo>
                  <a:pt x="26883" y="153588"/>
                </a:lnTo>
                <a:lnTo>
                  <a:pt x="26883" y="51831"/>
                </a:lnTo>
                <a:lnTo>
                  <a:pt x="29953" y="47718"/>
                </a:lnTo>
                <a:lnTo>
                  <a:pt x="39057" y="37958"/>
                </a:lnTo>
                <a:lnTo>
                  <a:pt x="48006" y="30723"/>
                </a:lnTo>
                <a:lnTo>
                  <a:pt x="54726" y="25923"/>
                </a:lnTo>
                <a:lnTo>
                  <a:pt x="60487" y="23042"/>
                </a:lnTo>
                <a:lnTo>
                  <a:pt x="72969" y="23042"/>
                </a:lnTo>
                <a:lnTo>
                  <a:pt x="76809" y="24002"/>
                </a:lnTo>
                <a:lnTo>
                  <a:pt x="81594" y="26883"/>
                </a:lnTo>
                <a:lnTo>
                  <a:pt x="85435" y="28803"/>
                </a:lnTo>
                <a:lnTo>
                  <a:pt x="88331" y="31683"/>
                </a:lnTo>
                <a:lnTo>
                  <a:pt x="91211" y="34549"/>
                </a:lnTo>
                <a:lnTo>
                  <a:pt x="93116" y="38389"/>
                </a:lnTo>
                <a:lnTo>
                  <a:pt x="95051" y="43205"/>
                </a:lnTo>
                <a:lnTo>
                  <a:pt x="96956" y="47990"/>
                </a:lnTo>
                <a:lnTo>
                  <a:pt x="97917" y="52791"/>
                </a:lnTo>
                <a:lnTo>
                  <a:pt x="98877" y="59512"/>
                </a:lnTo>
                <a:lnTo>
                  <a:pt x="98877" y="155524"/>
                </a:lnTo>
                <a:lnTo>
                  <a:pt x="99837" y="155524"/>
                </a:lnTo>
                <a:lnTo>
                  <a:pt x="99837" y="156469"/>
                </a:lnTo>
                <a:lnTo>
                  <a:pt x="100797" y="156469"/>
                </a:lnTo>
                <a:lnTo>
                  <a:pt x="101757" y="157429"/>
                </a:lnTo>
                <a:lnTo>
                  <a:pt x="119999" y="157429"/>
                </a:lnTo>
                <a:lnTo>
                  <a:pt x="120959" y="156469"/>
                </a:lnTo>
                <a:lnTo>
                  <a:pt x="122880" y="156469"/>
                </a:lnTo>
                <a:lnTo>
                  <a:pt x="123840" y="155524"/>
                </a:lnTo>
                <a:lnTo>
                  <a:pt x="124800" y="155524"/>
                </a:lnTo>
                <a:lnTo>
                  <a:pt x="124789" y="62433"/>
                </a:lnTo>
                <a:lnTo>
                  <a:pt x="123991" y="49002"/>
                </a:lnTo>
                <a:lnTo>
                  <a:pt x="121920" y="37444"/>
                </a:lnTo>
                <a:lnTo>
                  <a:pt x="120959" y="30723"/>
                </a:lnTo>
                <a:lnTo>
                  <a:pt x="118079" y="24002"/>
                </a:lnTo>
                <a:lnTo>
                  <a:pt x="113278" y="18242"/>
                </a:lnTo>
                <a:lnTo>
                  <a:pt x="109438" y="13441"/>
                </a:lnTo>
                <a:lnTo>
                  <a:pt x="103677" y="8641"/>
                </a:lnTo>
                <a:lnTo>
                  <a:pt x="97917" y="5760"/>
                </a:lnTo>
                <a:lnTo>
                  <a:pt x="97756" y="5669"/>
                </a:lnTo>
                <a:lnTo>
                  <a:pt x="86422" y="1417"/>
                </a:lnTo>
                <a:lnTo>
                  <a:pt x="72969" y="0"/>
                </a:lnTo>
                <a:lnTo>
                  <a:pt x="72516" y="2"/>
                </a:lnTo>
                <a:lnTo>
                  <a:pt x="60273" y="1983"/>
                </a:lnTo>
                <a:lnTo>
                  <a:pt x="48006" y="6720"/>
                </a:lnTo>
                <a:lnTo>
                  <a:pt x="43543" y="9660"/>
                </a:lnTo>
                <a:lnTo>
                  <a:pt x="33683" y="17326"/>
                </a:lnTo>
                <a:lnTo>
                  <a:pt x="24003" y="26883"/>
                </a:lnTo>
                <a:lnTo>
                  <a:pt x="24003" y="576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480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lnTo>
                  <a:pt x="1920" y="156469"/>
                </a:lnTo>
                <a:lnTo>
                  <a:pt x="2880" y="156469"/>
                </a:lnTo>
                <a:lnTo>
                  <a:pt x="3840" y="1574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" name="object 214"/>
          <p:cNvSpPr/>
          <p:nvPr/>
        </p:nvSpPr>
        <p:spPr>
          <a:xfrm>
            <a:off x="3892920" y="788868"/>
            <a:ext cx="144947" cy="160309"/>
          </a:xfrm>
          <a:custGeom>
            <a:avLst/>
            <a:gdLst/>
            <a:ahLst/>
            <a:cxnLst/>
            <a:rect l="l" t="t" r="r" b="b"/>
            <a:pathLst>
              <a:path w="144947" h="160309">
                <a:moveTo>
                  <a:pt x="56631" y="136306"/>
                </a:moveTo>
                <a:lnTo>
                  <a:pt x="50871" y="133441"/>
                </a:lnTo>
                <a:lnTo>
                  <a:pt x="45125" y="129600"/>
                </a:lnTo>
                <a:lnTo>
                  <a:pt x="45467" y="156725"/>
                </a:lnTo>
                <a:lnTo>
                  <a:pt x="57438" y="159413"/>
                </a:lnTo>
                <a:lnTo>
                  <a:pt x="71033" y="160309"/>
                </a:lnTo>
                <a:lnTo>
                  <a:pt x="78845" y="159926"/>
                </a:lnTo>
                <a:lnTo>
                  <a:pt x="91667" y="157547"/>
                </a:lnTo>
                <a:lnTo>
                  <a:pt x="102717" y="153588"/>
                </a:lnTo>
                <a:lnTo>
                  <a:pt x="117257" y="145464"/>
                </a:lnTo>
                <a:lnTo>
                  <a:pt x="126705" y="137281"/>
                </a:lnTo>
                <a:lnTo>
                  <a:pt x="135387" y="123338"/>
                </a:lnTo>
                <a:lnTo>
                  <a:pt x="140162" y="111358"/>
                </a:lnTo>
                <a:lnTo>
                  <a:pt x="142371" y="104448"/>
                </a:lnTo>
                <a:lnTo>
                  <a:pt x="144412" y="91909"/>
                </a:lnTo>
                <a:lnTo>
                  <a:pt x="144947" y="78714"/>
                </a:lnTo>
                <a:lnTo>
                  <a:pt x="144788" y="70504"/>
                </a:lnTo>
                <a:lnTo>
                  <a:pt x="143642" y="57694"/>
                </a:lnTo>
                <a:lnTo>
                  <a:pt x="141107" y="46085"/>
                </a:lnTo>
                <a:lnTo>
                  <a:pt x="134746" y="31226"/>
                </a:lnTo>
                <a:lnTo>
                  <a:pt x="127680" y="21122"/>
                </a:lnTo>
                <a:lnTo>
                  <a:pt x="117093" y="11943"/>
                </a:lnTo>
                <a:lnTo>
                  <a:pt x="105597" y="5760"/>
                </a:lnTo>
                <a:lnTo>
                  <a:pt x="99384" y="3583"/>
                </a:lnTo>
                <a:lnTo>
                  <a:pt x="87097" y="895"/>
                </a:lnTo>
                <a:lnTo>
                  <a:pt x="73914" y="0"/>
                </a:lnTo>
                <a:lnTo>
                  <a:pt x="65331" y="461"/>
                </a:lnTo>
                <a:lnTo>
                  <a:pt x="52725" y="2853"/>
                </a:lnTo>
                <a:lnTo>
                  <a:pt x="41285" y="6720"/>
                </a:lnTo>
                <a:lnTo>
                  <a:pt x="27180" y="14644"/>
                </a:lnTo>
                <a:lnTo>
                  <a:pt x="18242" y="23042"/>
                </a:lnTo>
                <a:lnTo>
                  <a:pt x="9305" y="37151"/>
                </a:lnTo>
                <a:lnTo>
                  <a:pt x="3840" y="48950"/>
                </a:lnTo>
                <a:lnTo>
                  <a:pt x="2163" y="55771"/>
                </a:lnTo>
                <a:lnTo>
                  <a:pt x="485" y="68350"/>
                </a:lnTo>
                <a:lnTo>
                  <a:pt x="0" y="81594"/>
                </a:lnTo>
                <a:lnTo>
                  <a:pt x="160" y="89817"/>
                </a:lnTo>
                <a:lnTo>
                  <a:pt x="1306" y="102624"/>
                </a:lnTo>
                <a:lnTo>
                  <a:pt x="3840" y="114239"/>
                </a:lnTo>
                <a:lnTo>
                  <a:pt x="10202" y="129086"/>
                </a:lnTo>
                <a:lnTo>
                  <a:pt x="17282" y="139186"/>
                </a:lnTo>
                <a:lnTo>
                  <a:pt x="27862" y="148363"/>
                </a:lnTo>
                <a:lnTo>
                  <a:pt x="29763" y="101757"/>
                </a:lnTo>
                <a:lnTo>
                  <a:pt x="28788" y="95036"/>
                </a:lnTo>
                <a:lnTo>
                  <a:pt x="27843" y="87355"/>
                </a:lnTo>
                <a:lnTo>
                  <a:pt x="27843" y="71033"/>
                </a:lnTo>
                <a:lnTo>
                  <a:pt x="28788" y="63352"/>
                </a:lnTo>
                <a:lnTo>
                  <a:pt x="30723" y="56631"/>
                </a:lnTo>
                <a:lnTo>
                  <a:pt x="32628" y="49926"/>
                </a:lnTo>
                <a:lnTo>
                  <a:pt x="34564" y="44165"/>
                </a:lnTo>
                <a:lnTo>
                  <a:pt x="38404" y="38389"/>
                </a:lnTo>
                <a:lnTo>
                  <a:pt x="42245" y="33604"/>
                </a:lnTo>
                <a:lnTo>
                  <a:pt x="47030" y="29763"/>
                </a:lnTo>
                <a:lnTo>
                  <a:pt x="52791" y="26883"/>
                </a:lnTo>
                <a:lnTo>
                  <a:pt x="58552" y="24002"/>
                </a:lnTo>
                <a:lnTo>
                  <a:pt x="65272" y="23042"/>
                </a:lnTo>
                <a:lnTo>
                  <a:pt x="81594" y="23042"/>
                </a:lnTo>
                <a:lnTo>
                  <a:pt x="88315" y="24002"/>
                </a:lnTo>
                <a:lnTo>
                  <a:pt x="94076" y="27843"/>
                </a:lnTo>
                <a:lnTo>
                  <a:pt x="99837" y="30723"/>
                </a:lnTo>
                <a:lnTo>
                  <a:pt x="104637" y="34549"/>
                </a:lnTo>
                <a:lnTo>
                  <a:pt x="107518" y="39364"/>
                </a:lnTo>
                <a:lnTo>
                  <a:pt x="111358" y="45110"/>
                </a:lnTo>
                <a:lnTo>
                  <a:pt x="113278" y="50886"/>
                </a:lnTo>
                <a:lnTo>
                  <a:pt x="115199" y="58552"/>
                </a:lnTo>
                <a:lnTo>
                  <a:pt x="116159" y="65272"/>
                </a:lnTo>
                <a:lnTo>
                  <a:pt x="117119" y="72953"/>
                </a:lnTo>
                <a:lnTo>
                  <a:pt x="117119" y="89275"/>
                </a:lnTo>
                <a:lnTo>
                  <a:pt x="116159" y="96956"/>
                </a:lnTo>
                <a:lnTo>
                  <a:pt x="114239" y="103677"/>
                </a:lnTo>
                <a:lnTo>
                  <a:pt x="112318" y="110398"/>
                </a:lnTo>
                <a:lnTo>
                  <a:pt x="110398" y="116159"/>
                </a:lnTo>
                <a:lnTo>
                  <a:pt x="106558" y="121919"/>
                </a:lnTo>
                <a:lnTo>
                  <a:pt x="102717" y="126720"/>
                </a:lnTo>
                <a:lnTo>
                  <a:pt x="97917" y="130561"/>
                </a:lnTo>
                <a:lnTo>
                  <a:pt x="92156" y="133441"/>
                </a:lnTo>
                <a:lnTo>
                  <a:pt x="86395" y="136306"/>
                </a:lnTo>
                <a:lnTo>
                  <a:pt x="79674" y="137281"/>
                </a:lnTo>
                <a:lnTo>
                  <a:pt x="63352" y="137281"/>
                </a:lnTo>
                <a:lnTo>
                  <a:pt x="56631" y="13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" name="object 215"/>
          <p:cNvSpPr/>
          <p:nvPr/>
        </p:nvSpPr>
        <p:spPr>
          <a:xfrm>
            <a:off x="3920782" y="890625"/>
            <a:ext cx="17605" cy="54968"/>
          </a:xfrm>
          <a:custGeom>
            <a:avLst/>
            <a:gdLst/>
            <a:ahLst/>
            <a:cxnLst/>
            <a:rect l="l" t="t" r="r" b="b"/>
            <a:pathLst>
              <a:path w="17605" h="54968">
                <a:moveTo>
                  <a:pt x="12447" y="24003"/>
                </a:moveTo>
                <a:lnTo>
                  <a:pt x="9582" y="19202"/>
                </a:lnTo>
                <a:lnTo>
                  <a:pt x="5742" y="13441"/>
                </a:lnTo>
                <a:lnTo>
                  <a:pt x="3821" y="7680"/>
                </a:lnTo>
                <a:lnTo>
                  <a:pt x="1901" y="0"/>
                </a:lnTo>
                <a:lnTo>
                  <a:pt x="0" y="46605"/>
                </a:lnTo>
                <a:lnTo>
                  <a:pt x="11487" y="52791"/>
                </a:lnTo>
                <a:lnTo>
                  <a:pt x="17605" y="54968"/>
                </a:lnTo>
                <a:lnTo>
                  <a:pt x="17263" y="27843"/>
                </a:lnTo>
                <a:lnTo>
                  <a:pt x="12447" y="24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" name="object 216"/>
          <p:cNvSpPr/>
          <p:nvPr/>
        </p:nvSpPr>
        <p:spPr>
          <a:xfrm>
            <a:off x="4058991" y="719754"/>
            <a:ext cx="97917" cy="226542"/>
          </a:xfrm>
          <a:custGeom>
            <a:avLst/>
            <a:gdLst/>
            <a:ahLst/>
            <a:cxnLst/>
            <a:rect l="l" t="t" r="r" b="b"/>
            <a:pathLst>
              <a:path w="97917" h="226542">
                <a:moveTo>
                  <a:pt x="89275" y="78714"/>
                </a:moveTo>
                <a:lnTo>
                  <a:pt x="89275" y="75834"/>
                </a:lnTo>
                <a:lnTo>
                  <a:pt x="88315" y="74874"/>
                </a:lnTo>
                <a:lnTo>
                  <a:pt x="88315" y="73914"/>
                </a:lnTo>
                <a:lnTo>
                  <a:pt x="87355" y="73914"/>
                </a:lnTo>
                <a:lnTo>
                  <a:pt x="86395" y="72953"/>
                </a:lnTo>
                <a:lnTo>
                  <a:pt x="51846" y="72953"/>
                </a:lnTo>
                <a:lnTo>
                  <a:pt x="51846" y="50871"/>
                </a:lnTo>
                <a:lnTo>
                  <a:pt x="52806" y="45110"/>
                </a:lnTo>
                <a:lnTo>
                  <a:pt x="53766" y="41269"/>
                </a:lnTo>
                <a:lnTo>
                  <a:pt x="53766" y="36469"/>
                </a:lnTo>
                <a:lnTo>
                  <a:pt x="55686" y="32644"/>
                </a:lnTo>
                <a:lnTo>
                  <a:pt x="56647" y="30708"/>
                </a:lnTo>
                <a:lnTo>
                  <a:pt x="58552" y="27828"/>
                </a:lnTo>
                <a:lnTo>
                  <a:pt x="61447" y="25923"/>
                </a:lnTo>
                <a:lnTo>
                  <a:pt x="64328" y="23987"/>
                </a:lnTo>
                <a:lnTo>
                  <a:pt x="67208" y="23027"/>
                </a:lnTo>
                <a:lnTo>
                  <a:pt x="70073" y="22082"/>
                </a:lnTo>
                <a:lnTo>
                  <a:pt x="76794" y="22082"/>
                </a:lnTo>
                <a:lnTo>
                  <a:pt x="79674" y="23027"/>
                </a:lnTo>
                <a:lnTo>
                  <a:pt x="81594" y="23027"/>
                </a:lnTo>
                <a:lnTo>
                  <a:pt x="83515" y="23987"/>
                </a:lnTo>
                <a:lnTo>
                  <a:pt x="85435" y="23987"/>
                </a:lnTo>
                <a:lnTo>
                  <a:pt x="87355" y="24963"/>
                </a:lnTo>
                <a:lnTo>
                  <a:pt x="89275" y="24963"/>
                </a:lnTo>
                <a:lnTo>
                  <a:pt x="90236" y="25923"/>
                </a:lnTo>
                <a:lnTo>
                  <a:pt x="91196" y="25923"/>
                </a:lnTo>
                <a:lnTo>
                  <a:pt x="93116" y="26868"/>
                </a:lnTo>
                <a:lnTo>
                  <a:pt x="95996" y="26868"/>
                </a:lnTo>
                <a:lnTo>
                  <a:pt x="96956" y="25923"/>
                </a:lnTo>
                <a:lnTo>
                  <a:pt x="96956" y="23987"/>
                </a:lnTo>
                <a:lnTo>
                  <a:pt x="97917" y="23027"/>
                </a:lnTo>
                <a:lnTo>
                  <a:pt x="97917" y="10561"/>
                </a:lnTo>
                <a:lnTo>
                  <a:pt x="96956" y="9585"/>
                </a:lnTo>
                <a:lnTo>
                  <a:pt x="96956" y="6720"/>
                </a:lnTo>
                <a:lnTo>
                  <a:pt x="95996" y="6720"/>
                </a:lnTo>
                <a:lnTo>
                  <a:pt x="95036" y="5745"/>
                </a:lnTo>
                <a:lnTo>
                  <a:pt x="95036" y="4800"/>
                </a:lnTo>
                <a:lnTo>
                  <a:pt x="93116" y="3840"/>
                </a:lnTo>
                <a:lnTo>
                  <a:pt x="91196" y="3840"/>
                </a:lnTo>
                <a:lnTo>
                  <a:pt x="89275" y="2880"/>
                </a:lnTo>
                <a:lnTo>
                  <a:pt x="86395" y="1920"/>
                </a:lnTo>
                <a:lnTo>
                  <a:pt x="83515" y="960"/>
                </a:lnTo>
                <a:lnTo>
                  <a:pt x="79674" y="960"/>
                </a:lnTo>
                <a:lnTo>
                  <a:pt x="75834" y="0"/>
                </a:lnTo>
                <a:lnTo>
                  <a:pt x="64328" y="0"/>
                </a:lnTo>
                <a:lnTo>
                  <a:pt x="57607" y="960"/>
                </a:lnTo>
                <a:lnTo>
                  <a:pt x="51846" y="3840"/>
                </a:lnTo>
                <a:lnTo>
                  <a:pt x="46085" y="5745"/>
                </a:lnTo>
                <a:lnTo>
                  <a:pt x="40325" y="9585"/>
                </a:lnTo>
                <a:lnTo>
                  <a:pt x="36484" y="13426"/>
                </a:lnTo>
                <a:lnTo>
                  <a:pt x="32644" y="18242"/>
                </a:lnTo>
                <a:lnTo>
                  <a:pt x="29763" y="23987"/>
                </a:lnTo>
                <a:lnTo>
                  <a:pt x="27843" y="31668"/>
                </a:lnTo>
                <a:lnTo>
                  <a:pt x="25646" y="44250"/>
                </a:lnTo>
                <a:lnTo>
                  <a:pt x="24963" y="57591"/>
                </a:lnTo>
                <a:lnTo>
                  <a:pt x="24963" y="72953"/>
                </a:lnTo>
                <a:lnTo>
                  <a:pt x="2880" y="72953"/>
                </a:lnTo>
                <a:lnTo>
                  <a:pt x="1920" y="73914"/>
                </a:lnTo>
                <a:lnTo>
                  <a:pt x="960" y="73914"/>
                </a:lnTo>
                <a:lnTo>
                  <a:pt x="960" y="75834"/>
                </a:lnTo>
                <a:lnTo>
                  <a:pt x="0" y="77754"/>
                </a:lnTo>
                <a:lnTo>
                  <a:pt x="0" y="90236"/>
                </a:lnTo>
                <a:lnTo>
                  <a:pt x="960" y="92156"/>
                </a:lnTo>
                <a:lnTo>
                  <a:pt x="1920" y="94076"/>
                </a:lnTo>
                <a:lnTo>
                  <a:pt x="2880" y="95036"/>
                </a:lnTo>
                <a:lnTo>
                  <a:pt x="24963" y="95036"/>
                </a:lnTo>
                <a:lnTo>
                  <a:pt x="24963" y="222702"/>
                </a:lnTo>
                <a:lnTo>
                  <a:pt x="25923" y="223662"/>
                </a:lnTo>
                <a:lnTo>
                  <a:pt x="25923" y="224637"/>
                </a:lnTo>
                <a:lnTo>
                  <a:pt x="26883" y="224637"/>
                </a:lnTo>
                <a:lnTo>
                  <a:pt x="26883" y="225582"/>
                </a:lnTo>
                <a:lnTo>
                  <a:pt x="27843" y="225582"/>
                </a:lnTo>
                <a:lnTo>
                  <a:pt x="29763" y="226542"/>
                </a:lnTo>
                <a:lnTo>
                  <a:pt x="47045" y="226542"/>
                </a:lnTo>
                <a:lnTo>
                  <a:pt x="48006" y="225582"/>
                </a:lnTo>
                <a:lnTo>
                  <a:pt x="50886" y="225582"/>
                </a:lnTo>
                <a:lnTo>
                  <a:pt x="50886" y="224637"/>
                </a:lnTo>
                <a:lnTo>
                  <a:pt x="51846" y="224637"/>
                </a:lnTo>
                <a:lnTo>
                  <a:pt x="51846" y="95036"/>
                </a:lnTo>
                <a:lnTo>
                  <a:pt x="86395" y="95036"/>
                </a:lnTo>
                <a:lnTo>
                  <a:pt x="87355" y="94076"/>
                </a:lnTo>
                <a:lnTo>
                  <a:pt x="88315" y="92156"/>
                </a:lnTo>
                <a:lnTo>
                  <a:pt x="89275" y="90236"/>
                </a:lnTo>
                <a:lnTo>
                  <a:pt x="90236" y="87355"/>
                </a:lnTo>
                <a:lnTo>
                  <a:pt x="90236" y="79674"/>
                </a:lnTo>
                <a:lnTo>
                  <a:pt x="89275" y="78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" name="object 217"/>
          <p:cNvSpPr/>
          <p:nvPr/>
        </p:nvSpPr>
        <p:spPr>
          <a:xfrm>
            <a:off x="4253865" y="788868"/>
            <a:ext cx="215996" cy="157429"/>
          </a:xfrm>
          <a:custGeom>
            <a:avLst/>
            <a:gdLst/>
            <a:ahLst/>
            <a:cxnLst/>
            <a:rect l="l" t="t" r="r" b="b"/>
            <a:pathLst>
              <a:path w="215996" h="157429">
                <a:moveTo>
                  <a:pt x="191033" y="156469"/>
                </a:moveTo>
                <a:lnTo>
                  <a:pt x="192953" y="157429"/>
                </a:lnTo>
                <a:lnTo>
                  <a:pt x="210235" y="157429"/>
                </a:lnTo>
                <a:lnTo>
                  <a:pt x="212156" y="156469"/>
                </a:lnTo>
                <a:lnTo>
                  <a:pt x="214076" y="156469"/>
                </a:lnTo>
                <a:lnTo>
                  <a:pt x="215036" y="155524"/>
                </a:lnTo>
                <a:lnTo>
                  <a:pt x="215036" y="154548"/>
                </a:lnTo>
                <a:lnTo>
                  <a:pt x="215996" y="153588"/>
                </a:lnTo>
                <a:lnTo>
                  <a:pt x="215996" y="52791"/>
                </a:lnTo>
                <a:lnTo>
                  <a:pt x="215036" y="45110"/>
                </a:lnTo>
                <a:lnTo>
                  <a:pt x="213116" y="37444"/>
                </a:lnTo>
                <a:lnTo>
                  <a:pt x="211195" y="30723"/>
                </a:lnTo>
                <a:lnTo>
                  <a:pt x="208315" y="24002"/>
                </a:lnTo>
                <a:lnTo>
                  <a:pt x="204475" y="18242"/>
                </a:lnTo>
                <a:lnTo>
                  <a:pt x="200634" y="13441"/>
                </a:lnTo>
                <a:lnTo>
                  <a:pt x="195834" y="8641"/>
                </a:lnTo>
                <a:lnTo>
                  <a:pt x="189113" y="5760"/>
                </a:lnTo>
                <a:lnTo>
                  <a:pt x="182392" y="1920"/>
                </a:lnTo>
                <a:lnTo>
                  <a:pt x="174711" y="0"/>
                </a:lnTo>
                <a:lnTo>
                  <a:pt x="161269" y="0"/>
                </a:lnTo>
                <a:lnTo>
                  <a:pt x="157429" y="960"/>
                </a:lnTo>
                <a:lnTo>
                  <a:pt x="153603" y="1920"/>
                </a:lnTo>
                <a:lnTo>
                  <a:pt x="149763" y="2880"/>
                </a:lnTo>
                <a:lnTo>
                  <a:pt x="145923" y="4800"/>
                </a:lnTo>
                <a:lnTo>
                  <a:pt x="142082" y="6720"/>
                </a:lnTo>
                <a:lnTo>
                  <a:pt x="138242" y="9601"/>
                </a:lnTo>
                <a:lnTo>
                  <a:pt x="134401" y="12481"/>
                </a:lnTo>
                <a:lnTo>
                  <a:pt x="129600" y="15361"/>
                </a:lnTo>
                <a:lnTo>
                  <a:pt x="124800" y="19202"/>
                </a:lnTo>
                <a:lnTo>
                  <a:pt x="120959" y="24002"/>
                </a:lnTo>
                <a:lnTo>
                  <a:pt x="116159" y="28803"/>
                </a:lnTo>
                <a:lnTo>
                  <a:pt x="114239" y="24963"/>
                </a:lnTo>
                <a:lnTo>
                  <a:pt x="112318" y="21122"/>
                </a:lnTo>
                <a:lnTo>
                  <a:pt x="109438" y="17282"/>
                </a:lnTo>
                <a:lnTo>
                  <a:pt x="106558" y="14401"/>
                </a:lnTo>
                <a:lnTo>
                  <a:pt x="103677" y="10561"/>
                </a:lnTo>
                <a:lnTo>
                  <a:pt x="99837" y="8641"/>
                </a:lnTo>
                <a:lnTo>
                  <a:pt x="95996" y="5760"/>
                </a:lnTo>
                <a:lnTo>
                  <a:pt x="92156" y="3840"/>
                </a:lnTo>
                <a:lnTo>
                  <a:pt x="87355" y="2880"/>
                </a:lnTo>
                <a:lnTo>
                  <a:pt x="82555" y="960"/>
                </a:lnTo>
                <a:lnTo>
                  <a:pt x="76794" y="0"/>
                </a:lnTo>
                <a:lnTo>
                  <a:pt x="63352" y="0"/>
                </a:lnTo>
                <a:lnTo>
                  <a:pt x="55686" y="2880"/>
                </a:lnTo>
                <a:lnTo>
                  <a:pt x="48005" y="6720"/>
                </a:lnTo>
                <a:lnTo>
                  <a:pt x="43543" y="9660"/>
                </a:lnTo>
                <a:lnTo>
                  <a:pt x="33683" y="17326"/>
                </a:lnTo>
                <a:lnTo>
                  <a:pt x="24002" y="26883"/>
                </a:lnTo>
                <a:lnTo>
                  <a:pt x="24002" y="576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480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112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5923" y="155524"/>
                </a:lnTo>
                <a:lnTo>
                  <a:pt x="25923" y="154548"/>
                </a:lnTo>
                <a:lnTo>
                  <a:pt x="26883" y="153588"/>
                </a:lnTo>
                <a:lnTo>
                  <a:pt x="26883" y="51831"/>
                </a:lnTo>
                <a:lnTo>
                  <a:pt x="29501" y="48235"/>
                </a:lnTo>
                <a:lnTo>
                  <a:pt x="38273" y="38153"/>
                </a:lnTo>
                <a:lnTo>
                  <a:pt x="47045" y="30723"/>
                </a:lnTo>
                <a:lnTo>
                  <a:pt x="52806" y="25923"/>
                </a:lnTo>
                <a:lnTo>
                  <a:pt x="59512" y="23042"/>
                </a:lnTo>
                <a:lnTo>
                  <a:pt x="70073" y="23042"/>
                </a:lnTo>
                <a:lnTo>
                  <a:pt x="74874" y="24002"/>
                </a:lnTo>
                <a:lnTo>
                  <a:pt x="77754" y="26883"/>
                </a:lnTo>
                <a:lnTo>
                  <a:pt x="81594" y="28803"/>
                </a:lnTo>
                <a:lnTo>
                  <a:pt x="85435" y="31683"/>
                </a:lnTo>
                <a:lnTo>
                  <a:pt x="87355" y="34549"/>
                </a:lnTo>
                <a:lnTo>
                  <a:pt x="89275" y="38389"/>
                </a:lnTo>
                <a:lnTo>
                  <a:pt x="91196" y="43205"/>
                </a:lnTo>
                <a:lnTo>
                  <a:pt x="92156" y="47990"/>
                </a:lnTo>
                <a:lnTo>
                  <a:pt x="94076" y="52791"/>
                </a:lnTo>
                <a:lnTo>
                  <a:pt x="94076" y="154548"/>
                </a:lnTo>
                <a:lnTo>
                  <a:pt x="95036" y="155524"/>
                </a:lnTo>
                <a:lnTo>
                  <a:pt x="95996" y="156469"/>
                </a:lnTo>
                <a:lnTo>
                  <a:pt x="96956" y="156469"/>
                </a:lnTo>
                <a:lnTo>
                  <a:pt x="97916" y="157429"/>
                </a:lnTo>
                <a:lnTo>
                  <a:pt x="116159" y="157429"/>
                </a:lnTo>
                <a:lnTo>
                  <a:pt x="117119" y="156469"/>
                </a:lnTo>
                <a:lnTo>
                  <a:pt x="119039" y="156469"/>
                </a:lnTo>
                <a:lnTo>
                  <a:pt x="119999" y="155524"/>
                </a:lnTo>
                <a:lnTo>
                  <a:pt x="120959" y="154548"/>
                </a:lnTo>
                <a:lnTo>
                  <a:pt x="120959" y="51831"/>
                </a:lnTo>
                <a:lnTo>
                  <a:pt x="123903" y="48235"/>
                </a:lnTo>
                <a:lnTo>
                  <a:pt x="133057" y="38153"/>
                </a:lnTo>
                <a:lnTo>
                  <a:pt x="141122" y="30723"/>
                </a:lnTo>
                <a:lnTo>
                  <a:pt x="147843" y="25923"/>
                </a:lnTo>
                <a:lnTo>
                  <a:pt x="153603" y="23042"/>
                </a:lnTo>
                <a:lnTo>
                  <a:pt x="165110" y="23042"/>
                </a:lnTo>
                <a:lnTo>
                  <a:pt x="168950" y="24002"/>
                </a:lnTo>
                <a:lnTo>
                  <a:pt x="172791" y="26883"/>
                </a:lnTo>
                <a:lnTo>
                  <a:pt x="176631" y="28803"/>
                </a:lnTo>
                <a:lnTo>
                  <a:pt x="179511" y="31683"/>
                </a:lnTo>
                <a:lnTo>
                  <a:pt x="182392" y="34549"/>
                </a:lnTo>
                <a:lnTo>
                  <a:pt x="184312" y="38389"/>
                </a:lnTo>
                <a:lnTo>
                  <a:pt x="186232" y="43205"/>
                </a:lnTo>
                <a:lnTo>
                  <a:pt x="187192" y="47990"/>
                </a:lnTo>
                <a:lnTo>
                  <a:pt x="188153" y="52791"/>
                </a:lnTo>
                <a:lnTo>
                  <a:pt x="189113" y="58552"/>
                </a:lnTo>
                <a:lnTo>
                  <a:pt x="189113" y="155524"/>
                </a:lnTo>
                <a:lnTo>
                  <a:pt x="190073" y="155524"/>
                </a:lnTo>
                <a:lnTo>
                  <a:pt x="190073" y="156469"/>
                </a:lnTo>
                <a:lnTo>
                  <a:pt x="191033" y="156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" name="object 218"/>
          <p:cNvSpPr/>
          <p:nvPr/>
        </p:nvSpPr>
        <p:spPr>
          <a:xfrm>
            <a:off x="4508266" y="788868"/>
            <a:ext cx="119039" cy="160309"/>
          </a:xfrm>
          <a:custGeom>
            <a:avLst/>
            <a:gdLst/>
            <a:ahLst/>
            <a:cxnLst/>
            <a:rect l="l" t="t" r="r" b="b"/>
            <a:pathLst>
              <a:path w="119039" h="160309">
                <a:moveTo>
                  <a:pt x="7665" y="29763"/>
                </a:moveTo>
                <a:lnTo>
                  <a:pt x="7665" y="33604"/>
                </a:lnTo>
                <a:lnTo>
                  <a:pt x="8625" y="34549"/>
                </a:lnTo>
                <a:lnTo>
                  <a:pt x="8625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06" y="37444"/>
                </a:lnTo>
                <a:lnTo>
                  <a:pt x="13441" y="37444"/>
                </a:lnTo>
                <a:lnTo>
                  <a:pt x="15346" y="36484"/>
                </a:lnTo>
                <a:lnTo>
                  <a:pt x="18227" y="34549"/>
                </a:lnTo>
                <a:lnTo>
                  <a:pt x="21122" y="33604"/>
                </a:lnTo>
                <a:lnTo>
                  <a:pt x="23987" y="31683"/>
                </a:lnTo>
                <a:lnTo>
                  <a:pt x="27828" y="29763"/>
                </a:lnTo>
                <a:lnTo>
                  <a:pt x="31668" y="27843"/>
                </a:lnTo>
                <a:lnTo>
                  <a:pt x="36469" y="25923"/>
                </a:lnTo>
                <a:lnTo>
                  <a:pt x="42230" y="24002"/>
                </a:lnTo>
                <a:lnTo>
                  <a:pt x="47030" y="23042"/>
                </a:lnTo>
                <a:lnTo>
                  <a:pt x="52791" y="22082"/>
                </a:lnTo>
                <a:lnTo>
                  <a:pt x="66233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967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196" y="41269"/>
                </a:lnTo>
                <a:lnTo>
                  <a:pt x="92156" y="46085"/>
                </a:lnTo>
                <a:lnTo>
                  <a:pt x="93116" y="50886"/>
                </a:lnTo>
                <a:lnTo>
                  <a:pt x="93116" y="67193"/>
                </a:lnTo>
                <a:lnTo>
                  <a:pt x="72953" y="67193"/>
                </a:lnTo>
                <a:lnTo>
                  <a:pt x="66918" y="67367"/>
                </a:lnTo>
                <a:lnTo>
                  <a:pt x="54176" y="68803"/>
                </a:lnTo>
                <a:lnTo>
                  <a:pt x="42230" y="71033"/>
                </a:lnTo>
                <a:lnTo>
                  <a:pt x="33588" y="72953"/>
                </a:lnTo>
                <a:lnTo>
                  <a:pt x="25908" y="75834"/>
                </a:lnTo>
                <a:lnTo>
                  <a:pt x="19187" y="79674"/>
                </a:lnTo>
                <a:lnTo>
                  <a:pt x="13441" y="83515"/>
                </a:lnTo>
                <a:lnTo>
                  <a:pt x="8625" y="88315"/>
                </a:lnTo>
                <a:lnTo>
                  <a:pt x="4785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44" y="128640"/>
                </a:lnTo>
                <a:lnTo>
                  <a:pt x="3840" y="134401"/>
                </a:lnTo>
                <a:lnTo>
                  <a:pt x="5760" y="140147"/>
                </a:lnTo>
                <a:lnTo>
                  <a:pt x="9601" y="144962"/>
                </a:lnTo>
                <a:lnTo>
                  <a:pt x="13441" y="147843"/>
                </a:lnTo>
                <a:lnTo>
                  <a:pt x="18227" y="152643"/>
                </a:lnTo>
                <a:lnTo>
                  <a:pt x="23027" y="154548"/>
                </a:lnTo>
                <a:lnTo>
                  <a:pt x="29748" y="156469"/>
                </a:lnTo>
                <a:lnTo>
                  <a:pt x="26868" y="121919"/>
                </a:lnTo>
                <a:lnTo>
                  <a:pt x="26868" y="110398"/>
                </a:lnTo>
                <a:lnTo>
                  <a:pt x="27828" y="105597"/>
                </a:lnTo>
                <a:lnTo>
                  <a:pt x="29748" y="102717"/>
                </a:lnTo>
                <a:lnTo>
                  <a:pt x="31668" y="98877"/>
                </a:lnTo>
                <a:lnTo>
                  <a:pt x="34549" y="95996"/>
                </a:lnTo>
                <a:lnTo>
                  <a:pt x="37429" y="94076"/>
                </a:lnTo>
                <a:lnTo>
                  <a:pt x="41269" y="91196"/>
                </a:lnTo>
                <a:lnTo>
                  <a:pt x="46070" y="90236"/>
                </a:lnTo>
                <a:lnTo>
                  <a:pt x="50871" y="88315"/>
                </a:lnTo>
                <a:lnTo>
                  <a:pt x="56631" y="87355"/>
                </a:lnTo>
                <a:lnTo>
                  <a:pt x="6239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79674" y="130561"/>
                </a:lnTo>
                <a:lnTo>
                  <a:pt x="73913" y="133441"/>
                </a:lnTo>
                <a:lnTo>
                  <a:pt x="68153" y="137281"/>
                </a:lnTo>
                <a:lnTo>
                  <a:pt x="61432" y="139186"/>
                </a:lnTo>
                <a:lnTo>
                  <a:pt x="46070" y="139186"/>
                </a:lnTo>
                <a:lnTo>
                  <a:pt x="39349" y="137281"/>
                </a:lnTo>
                <a:lnTo>
                  <a:pt x="34549" y="132466"/>
                </a:lnTo>
                <a:lnTo>
                  <a:pt x="35509" y="159364"/>
                </a:lnTo>
                <a:lnTo>
                  <a:pt x="43190" y="160309"/>
                </a:lnTo>
                <a:lnTo>
                  <a:pt x="59512" y="160309"/>
                </a:lnTo>
                <a:lnTo>
                  <a:pt x="67193" y="158389"/>
                </a:lnTo>
                <a:lnTo>
                  <a:pt x="74874" y="154548"/>
                </a:lnTo>
                <a:lnTo>
                  <a:pt x="76108" y="153980"/>
                </a:lnTo>
                <a:lnTo>
                  <a:pt x="87015" y="147074"/>
                </a:lnTo>
                <a:lnTo>
                  <a:pt x="95996" y="138242"/>
                </a:lnTo>
                <a:lnTo>
                  <a:pt x="95996" y="154548"/>
                </a:lnTo>
                <a:lnTo>
                  <a:pt x="96956" y="155524"/>
                </a:lnTo>
                <a:lnTo>
                  <a:pt x="97917" y="155524"/>
                </a:lnTo>
                <a:lnTo>
                  <a:pt x="98861" y="156469"/>
                </a:lnTo>
                <a:lnTo>
                  <a:pt x="99837" y="157429"/>
                </a:lnTo>
                <a:lnTo>
                  <a:pt x="116144" y="157429"/>
                </a:lnTo>
                <a:lnTo>
                  <a:pt x="117104" y="156469"/>
                </a:lnTo>
                <a:lnTo>
                  <a:pt x="118064" y="155524"/>
                </a:lnTo>
                <a:lnTo>
                  <a:pt x="119039" y="155524"/>
                </a:lnTo>
                <a:lnTo>
                  <a:pt x="119039" y="46085"/>
                </a:lnTo>
                <a:lnTo>
                  <a:pt x="118064" y="38389"/>
                </a:lnTo>
                <a:lnTo>
                  <a:pt x="116144" y="31683"/>
                </a:lnTo>
                <a:lnTo>
                  <a:pt x="114223" y="24963"/>
                </a:lnTo>
                <a:lnTo>
                  <a:pt x="111358" y="19202"/>
                </a:lnTo>
                <a:lnTo>
                  <a:pt x="106542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8315" y="3840"/>
                </a:lnTo>
                <a:lnTo>
                  <a:pt x="76023" y="1134"/>
                </a:lnTo>
                <a:lnTo>
                  <a:pt x="62392" y="0"/>
                </a:lnTo>
                <a:lnTo>
                  <a:pt x="56631" y="0"/>
                </a:lnTo>
                <a:lnTo>
                  <a:pt x="50871" y="960"/>
                </a:lnTo>
                <a:lnTo>
                  <a:pt x="45110" y="1920"/>
                </a:lnTo>
                <a:lnTo>
                  <a:pt x="40309" y="2880"/>
                </a:lnTo>
                <a:lnTo>
                  <a:pt x="34549" y="3840"/>
                </a:lnTo>
                <a:lnTo>
                  <a:pt x="29748" y="5760"/>
                </a:lnTo>
                <a:lnTo>
                  <a:pt x="25908" y="7680"/>
                </a:lnTo>
                <a:lnTo>
                  <a:pt x="21122" y="9601"/>
                </a:lnTo>
                <a:lnTo>
                  <a:pt x="18227" y="11521"/>
                </a:lnTo>
                <a:lnTo>
                  <a:pt x="14401" y="13441"/>
                </a:lnTo>
                <a:lnTo>
                  <a:pt x="11506" y="14401"/>
                </a:lnTo>
                <a:lnTo>
                  <a:pt x="10561" y="16322"/>
                </a:lnTo>
                <a:lnTo>
                  <a:pt x="8625" y="17282"/>
                </a:lnTo>
                <a:lnTo>
                  <a:pt x="7665" y="19202"/>
                </a:lnTo>
                <a:lnTo>
                  <a:pt x="7665" y="22082"/>
                </a:lnTo>
                <a:lnTo>
                  <a:pt x="6720" y="24002"/>
                </a:lnTo>
                <a:lnTo>
                  <a:pt x="6720" y="28803"/>
                </a:lnTo>
                <a:lnTo>
                  <a:pt x="7665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" name="object 219"/>
          <p:cNvSpPr/>
          <p:nvPr/>
        </p:nvSpPr>
        <p:spPr>
          <a:xfrm>
            <a:off x="4535134" y="910788"/>
            <a:ext cx="8641" cy="37444"/>
          </a:xfrm>
          <a:custGeom>
            <a:avLst/>
            <a:gdLst/>
            <a:ahLst/>
            <a:cxnLst/>
            <a:rect l="l" t="t" r="r" b="b"/>
            <a:pathLst>
              <a:path w="8641" h="37444">
                <a:moveTo>
                  <a:pt x="2880" y="5760"/>
                </a:moveTo>
                <a:lnTo>
                  <a:pt x="0" y="0"/>
                </a:lnTo>
                <a:lnTo>
                  <a:pt x="2880" y="34549"/>
                </a:lnTo>
                <a:lnTo>
                  <a:pt x="8641" y="37444"/>
                </a:lnTo>
                <a:lnTo>
                  <a:pt x="7680" y="10546"/>
                </a:lnTo>
                <a:lnTo>
                  <a:pt x="288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" name="object 220"/>
          <p:cNvSpPr/>
          <p:nvPr/>
        </p:nvSpPr>
        <p:spPr>
          <a:xfrm>
            <a:off x="4676256" y="788868"/>
            <a:ext cx="125760" cy="157429"/>
          </a:xfrm>
          <a:custGeom>
            <a:avLst/>
            <a:gdLst/>
            <a:ahLst/>
            <a:cxnLst/>
            <a:rect l="l" t="t" r="r" b="b"/>
            <a:pathLst>
              <a:path w="125760" h="157429">
                <a:moveTo>
                  <a:pt x="26883" y="51831"/>
                </a:moveTo>
                <a:lnTo>
                  <a:pt x="30257" y="47726"/>
                </a:lnTo>
                <a:lnTo>
                  <a:pt x="39350" y="37961"/>
                </a:lnTo>
                <a:lnTo>
                  <a:pt x="47990" y="30723"/>
                </a:lnTo>
                <a:lnTo>
                  <a:pt x="54711" y="25923"/>
                </a:lnTo>
                <a:lnTo>
                  <a:pt x="61432" y="23042"/>
                </a:lnTo>
                <a:lnTo>
                  <a:pt x="72953" y="23042"/>
                </a:lnTo>
                <a:lnTo>
                  <a:pt x="77754" y="24002"/>
                </a:lnTo>
                <a:lnTo>
                  <a:pt x="81594" y="26883"/>
                </a:lnTo>
                <a:lnTo>
                  <a:pt x="85435" y="28803"/>
                </a:lnTo>
                <a:lnTo>
                  <a:pt x="89275" y="31683"/>
                </a:lnTo>
                <a:lnTo>
                  <a:pt x="91196" y="34549"/>
                </a:lnTo>
                <a:lnTo>
                  <a:pt x="94076" y="38389"/>
                </a:lnTo>
                <a:lnTo>
                  <a:pt x="95996" y="43205"/>
                </a:lnTo>
                <a:lnTo>
                  <a:pt x="96956" y="47990"/>
                </a:lnTo>
                <a:lnTo>
                  <a:pt x="97917" y="52791"/>
                </a:lnTo>
                <a:lnTo>
                  <a:pt x="98877" y="59512"/>
                </a:lnTo>
                <a:lnTo>
                  <a:pt x="98877" y="154548"/>
                </a:lnTo>
                <a:lnTo>
                  <a:pt x="99837" y="155524"/>
                </a:lnTo>
                <a:lnTo>
                  <a:pt x="100797" y="156469"/>
                </a:lnTo>
                <a:lnTo>
                  <a:pt x="101757" y="156469"/>
                </a:lnTo>
                <a:lnTo>
                  <a:pt x="102717" y="157429"/>
                </a:lnTo>
                <a:lnTo>
                  <a:pt x="120959" y="157429"/>
                </a:lnTo>
                <a:lnTo>
                  <a:pt x="121920" y="156469"/>
                </a:lnTo>
                <a:lnTo>
                  <a:pt x="123840" y="156469"/>
                </a:lnTo>
                <a:lnTo>
                  <a:pt x="124800" y="155524"/>
                </a:lnTo>
                <a:lnTo>
                  <a:pt x="125760" y="154548"/>
                </a:lnTo>
                <a:lnTo>
                  <a:pt x="125750" y="62433"/>
                </a:lnTo>
                <a:lnTo>
                  <a:pt x="124951" y="49002"/>
                </a:lnTo>
                <a:lnTo>
                  <a:pt x="122880" y="37444"/>
                </a:lnTo>
                <a:lnTo>
                  <a:pt x="120959" y="30723"/>
                </a:lnTo>
                <a:lnTo>
                  <a:pt x="118079" y="24002"/>
                </a:lnTo>
                <a:lnTo>
                  <a:pt x="114239" y="18242"/>
                </a:lnTo>
                <a:lnTo>
                  <a:pt x="110398" y="13441"/>
                </a:lnTo>
                <a:lnTo>
                  <a:pt x="104637" y="8641"/>
                </a:lnTo>
                <a:lnTo>
                  <a:pt x="97917" y="5760"/>
                </a:lnTo>
                <a:lnTo>
                  <a:pt x="91196" y="1920"/>
                </a:lnTo>
                <a:lnTo>
                  <a:pt x="83515" y="0"/>
                </a:lnTo>
                <a:lnTo>
                  <a:pt x="73475" y="2"/>
                </a:lnTo>
                <a:lnTo>
                  <a:pt x="60861" y="1981"/>
                </a:lnTo>
                <a:lnTo>
                  <a:pt x="48966" y="6720"/>
                </a:lnTo>
                <a:lnTo>
                  <a:pt x="43662" y="9973"/>
                </a:lnTo>
                <a:lnTo>
                  <a:pt x="33919" y="17525"/>
                </a:lnTo>
                <a:lnTo>
                  <a:pt x="24003" y="26883"/>
                </a:lnTo>
                <a:lnTo>
                  <a:pt x="24003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6720"/>
                </a:lnTo>
                <a:lnTo>
                  <a:pt x="0" y="6720"/>
                </a:lnTo>
                <a:lnTo>
                  <a:pt x="0" y="153588"/>
                </a:lnTo>
                <a:lnTo>
                  <a:pt x="960" y="154548"/>
                </a:lnTo>
                <a:lnTo>
                  <a:pt x="960" y="155524"/>
                </a:lnTo>
                <a:lnTo>
                  <a:pt x="1920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208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1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" name="object 221"/>
          <p:cNvSpPr/>
          <p:nvPr/>
        </p:nvSpPr>
        <p:spPr>
          <a:xfrm>
            <a:off x="4850008" y="791748"/>
            <a:ext cx="124800" cy="157429"/>
          </a:xfrm>
          <a:custGeom>
            <a:avLst/>
            <a:gdLst/>
            <a:ahLst/>
            <a:cxnLst/>
            <a:rect l="l" t="t" r="r" b="b"/>
            <a:pathLst>
              <a:path w="124800" h="157429">
                <a:moveTo>
                  <a:pt x="102717" y="153588"/>
                </a:moveTo>
                <a:lnTo>
                  <a:pt x="103677" y="154548"/>
                </a:lnTo>
                <a:lnTo>
                  <a:pt x="119999" y="154548"/>
                </a:lnTo>
                <a:lnTo>
                  <a:pt x="120959" y="153588"/>
                </a:lnTo>
                <a:lnTo>
                  <a:pt x="122880" y="153588"/>
                </a:lnTo>
                <a:lnTo>
                  <a:pt x="123840" y="152643"/>
                </a:lnTo>
                <a:lnTo>
                  <a:pt x="124800" y="151668"/>
                </a:lnTo>
                <a:lnTo>
                  <a:pt x="124800" y="2880"/>
                </a:lnTo>
                <a:lnTo>
                  <a:pt x="123840" y="2880"/>
                </a:lnTo>
                <a:lnTo>
                  <a:pt x="123840" y="1920"/>
                </a:lnTo>
                <a:lnTo>
                  <a:pt x="122880" y="960"/>
                </a:lnTo>
                <a:lnTo>
                  <a:pt x="121920" y="960"/>
                </a:lnTo>
                <a:lnTo>
                  <a:pt x="120959" y="0"/>
                </a:lnTo>
                <a:lnTo>
                  <a:pt x="103677" y="0"/>
                </a:lnTo>
                <a:lnTo>
                  <a:pt x="101757" y="960"/>
                </a:lnTo>
                <a:lnTo>
                  <a:pt x="100797" y="960"/>
                </a:lnTo>
                <a:lnTo>
                  <a:pt x="99837" y="1920"/>
                </a:lnTo>
                <a:lnTo>
                  <a:pt x="98877" y="1920"/>
                </a:lnTo>
                <a:lnTo>
                  <a:pt x="98877" y="2880"/>
                </a:lnTo>
                <a:lnTo>
                  <a:pt x="97916" y="3840"/>
                </a:lnTo>
                <a:lnTo>
                  <a:pt x="97916" y="106558"/>
                </a:lnTo>
                <a:lnTo>
                  <a:pt x="94964" y="109834"/>
                </a:lnTo>
                <a:lnTo>
                  <a:pt x="85642" y="119367"/>
                </a:lnTo>
                <a:lnTo>
                  <a:pt x="76794" y="126720"/>
                </a:lnTo>
                <a:lnTo>
                  <a:pt x="70073" y="131521"/>
                </a:lnTo>
                <a:lnTo>
                  <a:pt x="63367" y="134401"/>
                </a:lnTo>
                <a:lnTo>
                  <a:pt x="51846" y="134401"/>
                </a:lnTo>
                <a:lnTo>
                  <a:pt x="47045" y="133426"/>
                </a:lnTo>
                <a:lnTo>
                  <a:pt x="43205" y="131521"/>
                </a:lnTo>
                <a:lnTo>
                  <a:pt x="39364" y="129585"/>
                </a:lnTo>
                <a:lnTo>
                  <a:pt x="36484" y="126720"/>
                </a:lnTo>
                <a:lnTo>
                  <a:pt x="33604" y="122880"/>
                </a:lnTo>
                <a:lnTo>
                  <a:pt x="31683" y="119039"/>
                </a:lnTo>
                <a:lnTo>
                  <a:pt x="29763" y="115199"/>
                </a:lnTo>
                <a:lnTo>
                  <a:pt x="27843" y="109438"/>
                </a:lnTo>
                <a:lnTo>
                  <a:pt x="26883" y="104637"/>
                </a:lnTo>
                <a:lnTo>
                  <a:pt x="25923" y="97916"/>
                </a:lnTo>
                <a:lnTo>
                  <a:pt x="25923" y="2880"/>
                </a:lnTo>
                <a:lnTo>
                  <a:pt x="24963" y="1920"/>
                </a:lnTo>
                <a:lnTo>
                  <a:pt x="24002" y="960"/>
                </a:lnTo>
                <a:lnTo>
                  <a:pt x="23042" y="960"/>
                </a:lnTo>
                <a:lnTo>
                  <a:pt x="22082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9" y="94921"/>
                </a:lnTo>
                <a:lnTo>
                  <a:pt x="663" y="108401"/>
                </a:lnTo>
                <a:lnTo>
                  <a:pt x="1920" y="119999"/>
                </a:lnTo>
                <a:lnTo>
                  <a:pt x="3840" y="127680"/>
                </a:lnTo>
                <a:lnTo>
                  <a:pt x="6720" y="133426"/>
                </a:lnTo>
                <a:lnTo>
                  <a:pt x="10561" y="139202"/>
                </a:lnTo>
                <a:lnTo>
                  <a:pt x="15361" y="144962"/>
                </a:lnTo>
                <a:lnTo>
                  <a:pt x="20162" y="148803"/>
                </a:lnTo>
                <a:lnTo>
                  <a:pt x="26883" y="152643"/>
                </a:lnTo>
                <a:lnTo>
                  <a:pt x="38293" y="156112"/>
                </a:lnTo>
                <a:lnTo>
                  <a:pt x="51846" y="157429"/>
                </a:lnTo>
                <a:lnTo>
                  <a:pt x="59527" y="157429"/>
                </a:lnTo>
                <a:lnTo>
                  <a:pt x="68153" y="154548"/>
                </a:lnTo>
                <a:lnTo>
                  <a:pt x="75834" y="150708"/>
                </a:lnTo>
                <a:lnTo>
                  <a:pt x="81124" y="147935"/>
                </a:lnTo>
                <a:lnTo>
                  <a:pt x="90866" y="140598"/>
                </a:lnTo>
                <a:lnTo>
                  <a:pt x="100797" y="130561"/>
                </a:lnTo>
                <a:lnTo>
                  <a:pt x="100797" y="152643"/>
                </a:lnTo>
                <a:lnTo>
                  <a:pt x="101757" y="152643"/>
                </a:lnTo>
                <a:lnTo>
                  <a:pt x="101757" y="153588"/>
                </a:lnTo>
                <a:lnTo>
                  <a:pt x="102717" y="1535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" name="object 222"/>
          <p:cNvSpPr/>
          <p:nvPr/>
        </p:nvSpPr>
        <p:spPr>
          <a:xfrm>
            <a:off x="5005517" y="719754"/>
            <a:ext cx="97916" cy="226542"/>
          </a:xfrm>
          <a:custGeom>
            <a:avLst/>
            <a:gdLst/>
            <a:ahLst/>
            <a:cxnLst/>
            <a:rect l="l" t="t" r="r" b="b"/>
            <a:pathLst>
              <a:path w="97916" h="226542">
                <a:moveTo>
                  <a:pt x="39364" y="226542"/>
                </a:moveTo>
                <a:lnTo>
                  <a:pt x="47045" y="226542"/>
                </a:lnTo>
                <a:lnTo>
                  <a:pt x="48966" y="225582"/>
                </a:lnTo>
                <a:lnTo>
                  <a:pt x="50886" y="225582"/>
                </a:lnTo>
                <a:lnTo>
                  <a:pt x="51846" y="224637"/>
                </a:lnTo>
                <a:lnTo>
                  <a:pt x="51846" y="223662"/>
                </a:lnTo>
                <a:lnTo>
                  <a:pt x="52806" y="222702"/>
                </a:lnTo>
                <a:lnTo>
                  <a:pt x="52806" y="95036"/>
                </a:lnTo>
                <a:lnTo>
                  <a:pt x="86410" y="95036"/>
                </a:lnTo>
                <a:lnTo>
                  <a:pt x="87370" y="94076"/>
                </a:lnTo>
                <a:lnTo>
                  <a:pt x="88331" y="92156"/>
                </a:lnTo>
                <a:lnTo>
                  <a:pt x="89291" y="90236"/>
                </a:lnTo>
                <a:lnTo>
                  <a:pt x="90251" y="87355"/>
                </a:lnTo>
                <a:lnTo>
                  <a:pt x="90251" y="79674"/>
                </a:lnTo>
                <a:lnTo>
                  <a:pt x="89291" y="78714"/>
                </a:lnTo>
                <a:lnTo>
                  <a:pt x="89291" y="75834"/>
                </a:lnTo>
                <a:lnTo>
                  <a:pt x="88331" y="74874"/>
                </a:lnTo>
                <a:lnTo>
                  <a:pt x="88331" y="73914"/>
                </a:lnTo>
                <a:lnTo>
                  <a:pt x="87370" y="73914"/>
                </a:lnTo>
                <a:lnTo>
                  <a:pt x="87370" y="72953"/>
                </a:lnTo>
                <a:lnTo>
                  <a:pt x="52806" y="72953"/>
                </a:lnTo>
                <a:lnTo>
                  <a:pt x="52806" y="45110"/>
                </a:lnTo>
                <a:lnTo>
                  <a:pt x="53766" y="41269"/>
                </a:lnTo>
                <a:lnTo>
                  <a:pt x="54726" y="36469"/>
                </a:lnTo>
                <a:lnTo>
                  <a:pt x="55686" y="32644"/>
                </a:lnTo>
                <a:lnTo>
                  <a:pt x="57607" y="30708"/>
                </a:lnTo>
                <a:lnTo>
                  <a:pt x="58567" y="27828"/>
                </a:lnTo>
                <a:lnTo>
                  <a:pt x="61447" y="25923"/>
                </a:lnTo>
                <a:lnTo>
                  <a:pt x="64328" y="23987"/>
                </a:lnTo>
                <a:lnTo>
                  <a:pt x="67208" y="23027"/>
                </a:lnTo>
                <a:lnTo>
                  <a:pt x="70088" y="22082"/>
                </a:lnTo>
                <a:lnTo>
                  <a:pt x="76809" y="22082"/>
                </a:lnTo>
                <a:lnTo>
                  <a:pt x="79689" y="23027"/>
                </a:lnTo>
                <a:lnTo>
                  <a:pt x="81610" y="23027"/>
                </a:lnTo>
                <a:lnTo>
                  <a:pt x="84490" y="23987"/>
                </a:lnTo>
                <a:lnTo>
                  <a:pt x="86410" y="23987"/>
                </a:lnTo>
                <a:lnTo>
                  <a:pt x="87370" y="24963"/>
                </a:lnTo>
                <a:lnTo>
                  <a:pt x="89291" y="24963"/>
                </a:lnTo>
                <a:lnTo>
                  <a:pt x="90251" y="25923"/>
                </a:lnTo>
                <a:lnTo>
                  <a:pt x="91196" y="25923"/>
                </a:lnTo>
                <a:lnTo>
                  <a:pt x="93131" y="26868"/>
                </a:lnTo>
                <a:lnTo>
                  <a:pt x="96012" y="26868"/>
                </a:lnTo>
                <a:lnTo>
                  <a:pt x="96972" y="25923"/>
                </a:lnTo>
                <a:lnTo>
                  <a:pt x="96972" y="24963"/>
                </a:lnTo>
                <a:lnTo>
                  <a:pt x="97916" y="23987"/>
                </a:lnTo>
                <a:lnTo>
                  <a:pt x="97916" y="9585"/>
                </a:lnTo>
                <a:lnTo>
                  <a:pt x="96972" y="8641"/>
                </a:lnTo>
                <a:lnTo>
                  <a:pt x="96972" y="6720"/>
                </a:lnTo>
                <a:lnTo>
                  <a:pt x="96012" y="6720"/>
                </a:lnTo>
                <a:lnTo>
                  <a:pt x="95036" y="5745"/>
                </a:lnTo>
                <a:lnTo>
                  <a:pt x="95036" y="4800"/>
                </a:lnTo>
                <a:lnTo>
                  <a:pt x="93131" y="3840"/>
                </a:lnTo>
                <a:lnTo>
                  <a:pt x="91196" y="3840"/>
                </a:lnTo>
                <a:lnTo>
                  <a:pt x="89291" y="2880"/>
                </a:lnTo>
                <a:lnTo>
                  <a:pt x="87370" y="1920"/>
                </a:lnTo>
                <a:lnTo>
                  <a:pt x="83530" y="960"/>
                </a:lnTo>
                <a:lnTo>
                  <a:pt x="79689" y="960"/>
                </a:lnTo>
                <a:lnTo>
                  <a:pt x="75849" y="0"/>
                </a:lnTo>
                <a:lnTo>
                  <a:pt x="64328" y="0"/>
                </a:lnTo>
                <a:lnTo>
                  <a:pt x="57607" y="960"/>
                </a:lnTo>
                <a:lnTo>
                  <a:pt x="51846" y="3840"/>
                </a:lnTo>
                <a:lnTo>
                  <a:pt x="46085" y="5745"/>
                </a:lnTo>
                <a:lnTo>
                  <a:pt x="41285" y="9585"/>
                </a:lnTo>
                <a:lnTo>
                  <a:pt x="37444" y="13426"/>
                </a:lnTo>
                <a:lnTo>
                  <a:pt x="33604" y="18242"/>
                </a:lnTo>
                <a:lnTo>
                  <a:pt x="29763" y="23987"/>
                </a:lnTo>
                <a:lnTo>
                  <a:pt x="27843" y="31668"/>
                </a:lnTo>
                <a:lnTo>
                  <a:pt x="26147" y="44206"/>
                </a:lnTo>
                <a:lnTo>
                  <a:pt x="25923" y="57591"/>
                </a:lnTo>
                <a:lnTo>
                  <a:pt x="25923" y="72953"/>
                </a:lnTo>
                <a:lnTo>
                  <a:pt x="2895" y="72953"/>
                </a:lnTo>
                <a:lnTo>
                  <a:pt x="1935" y="73914"/>
                </a:lnTo>
                <a:lnTo>
                  <a:pt x="960" y="74874"/>
                </a:lnTo>
                <a:lnTo>
                  <a:pt x="960" y="75834"/>
                </a:lnTo>
                <a:lnTo>
                  <a:pt x="0" y="77754"/>
                </a:lnTo>
                <a:lnTo>
                  <a:pt x="0" y="90236"/>
                </a:lnTo>
                <a:lnTo>
                  <a:pt x="960" y="92156"/>
                </a:lnTo>
                <a:lnTo>
                  <a:pt x="1935" y="94076"/>
                </a:lnTo>
                <a:lnTo>
                  <a:pt x="3840" y="95036"/>
                </a:lnTo>
                <a:lnTo>
                  <a:pt x="25923" y="95036"/>
                </a:lnTo>
                <a:lnTo>
                  <a:pt x="25923" y="224637"/>
                </a:lnTo>
                <a:lnTo>
                  <a:pt x="26883" y="224637"/>
                </a:lnTo>
                <a:lnTo>
                  <a:pt x="26883" y="225582"/>
                </a:lnTo>
                <a:lnTo>
                  <a:pt x="27843" y="225582"/>
                </a:lnTo>
                <a:lnTo>
                  <a:pt x="29763" y="226542"/>
                </a:lnTo>
                <a:lnTo>
                  <a:pt x="39364" y="2265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" name="object 223"/>
          <p:cNvSpPr/>
          <p:nvPr/>
        </p:nvSpPr>
        <p:spPr>
          <a:xfrm>
            <a:off x="5109210" y="788868"/>
            <a:ext cx="119024" cy="159364"/>
          </a:xfrm>
          <a:custGeom>
            <a:avLst/>
            <a:gdLst/>
            <a:ahLst/>
            <a:cxnLst/>
            <a:rect l="l" t="t" r="r" b="b"/>
            <a:pathLst>
              <a:path w="119024" h="159364">
                <a:moveTo>
                  <a:pt x="7680" y="19202"/>
                </a:moveTo>
                <a:lnTo>
                  <a:pt x="7680" y="20162"/>
                </a:lnTo>
                <a:lnTo>
                  <a:pt x="6705" y="22082"/>
                </a:lnTo>
                <a:lnTo>
                  <a:pt x="6705" y="29763"/>
                </a:lnTo>
                <a:lnTo>
                  <a:pt x="7680" y="31683"/>
                </a:lnTo>
                <a:lnTo>
                  <a:pt x="7680" y="33604"/>
                </a:lnTo>
                <a:lnTo>
                  <a:pt x="8625" y="34549"/>
                </a:lnTo>
                <a:lnTo>
                  <a:pt x="8625" y="35524"/>
                </a:lnTo>
                <a:lnTo>
                  <a:pt x="9585" y="36484"/>
                </a:lnTo>
                <a:lnTo>
                  <a:pt x="10546" y="36484"/>
                </a:lnTo>
                <a:lnTo>
                  <a:pt x="11506" y="37444"/>
                </a:lnTo>
                <a:lnTo>
                  <a:pt x="13426" y="37444"/>
                </a:lnTo>
                <a:lnTo>
                  <a:pt x="15346" y="36484"/>
                </a:lnTo>
                <a:lnTo>
                  <a:pt x="18227" y="34549"/>
                </a:lnTo>
                <a:lnTo>
                  <a:pt x="21107" y="33604"/>
                </a:lnTo>
                <a:lnTo>
                  <a:pt x="23987" y="31683"/>
                </a:lnTo>
                <a:lnTo>
                  <a:pt x="27828" y="29763"/>
                </a:lnTo>
                <a:lnTo>
                  <a:pt x="31668" y="27843"/>
                </a:lnTo>
                <a:lnTo>
                  <a:pt x="36469" y="25923"/>
                </a:lnTo>
                <a:lnTo>
                  <a:pt x="41269" y="24002"/>
                </a:lnTo>
                <a:lnTo>
                  <a:pt x="47030" y="23042"/>
                </a:lnTo>
                <a:lnTo>
                  <a:pt x="52791" y="22082"/>
                </a:lnTo>
                <a:lnTo>
                  <a:pt x="65272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8714" y="25923"/>
                </a:lnTo>
                <a:lnTo>
                  <a:pt x="82555" y="27843"/>
                </a:lnTo>
                <a:lnTo>
                  <a:pt x="85420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196" y="41269"/>
                </a:lnTo>
                <a:lnTo>
                  <a:pt x="92141" y="46085"/>
                </a:lnTo>
                <a:lnTo>
                  <a:pt x="93101" y="50886"/>
                </a:lnTo>
                <a:lnTo>
                  <a:pt x="93101" y="67193"/>
                </a:lnTo>
                <a:lnTo>
                  <a:pt x="72953" y="67193"/>
                </a:lnTo>
                <a:lnTo>
                  <a:pt x="66842" y="67367"/>
                </a:lnTo>
                <a:lnTo>
                  <a:pt x="53765" y="68803"/>
                </a:lnTo>
                <a:lnTo>
                  <a:pt x="42230" y="71033"/>
                </a:lnTo>
                <a:lnTo>
                  <a:pt x="32628" y="72953"/>
                </a:lnTo>
                <a:lnTo>
                  <a:pt x="24947" y="75834"/>
                </a:lnTo>
                <a:lnTo>
                  <a:pt x="19187" y="79674"/>
                </a:lnTo>
                <a:lnTo>
                  <a:pt x="12466" y="83515"/>
                </a:lnTo>
                <a:lnTo>
                  <a:pt x="7680" y="88315"/>
                </a:lnTo>
                <a:lnTo>
                  <a:pt x="4785" y="94076"/>
                </a:lnTo>
                <a:lnTo>
                  <a:pt x="96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2865" y="134401"/>
                </a:lnTo>
                <a:lnTo>
                  <a:pt x="5745" y="140147"/>
                </a:lnTo>
                <a:lnTo>
                  <a:pt x="9585" y="144962"/>
                </a:lnTo>
                <a:lnTo>
                  <a:pt x="13426" y="147843"/>
                </a:lnTo>
                <a:lnTo>
                  <a:pt x="18227" y="152643"/>
                </a:lnTo>
                <a:lnTo>
                  <a:pt x="23027" y="154548"/>
                </a:lnTo>
                <a:lnTo>
                  <a:pt x="29748" y="156469"/>
                </a:lnTo>
                <a:lnTo>
                  <a:pt x="35509" y="159364"/>
                </a:lnTo>
                <a:lnTo>
                  <a:pt x="29748" y="127680"/>
                </a:lnTo>
                <a:lnTo>
                  <a:pt x="26868" y="121919"/>
                </a:lnTo>
                <a:lnTo>
                  <a:pt x="26868" y="110398"/>
                </a:lnTo>
                <a:lnTo>
                  <a:pt x="27828" y="105597"/>
                </a:lnTo>
                <a:lnTo>
                  <a:pt x="29748" y="102717"/>
                </a:lnTo>
                <a:lnTo>
                  <a:pt x="31668" y="98877"/>
                </a:lnTo>
                <a:lnTo>
                  <a:pt x="33588" y="95996"/>
                </a:lnTo>
                <a:lnTo>
                  <a:pt x="37429" y="94076"/>
                </a:lnTo>
                <a:lnTo>
                  <a:pt x="41269" y="91196"/>
                </a:lnTo>
                <a:lnTo>
                  <a:pt x="45110" y="90236"/>
                </a:lnTo>
                <a:lnTo>
                  <a:pt x="50871" y="88315"/>
                </a:lnTo>
                <a:lnTo>
                  <a:pt x="56631" y="87355"/>
                </a:lnTo>
                <a:lnTo>
                  <a:pt x="62392" y="86395"/>
                </a:lnTo>
                <a:lnTo>
                  <a:pt x="93101" y="86395"/>
                </a:lnTo>
                <a:lnTo>
                  <a:pt x="93101" y="117119"/>
                </a:lnTo>
                <a:lnTo>
                  <a:pt x="86395" y="124800"/>
                </a:lnTo>
                <a:lnTo>
                  <a:pt x="79674" y="130561"/>
                </a:lnTo>
                <a:lnTo>
                  <a:pt x="73913" y="133441"/>
                </a:lnTo>
                <a:lnTo>
                  <a:pt x="68153" y="137281"/>
                </a:lnTo>
                <a:lnTo>
                  <a:pt x="61432" y="139186"/>
                </a:lnTo>
                <a:lnTo>
                  <a:pt x="62860" y="158844"/>
                </a:lnTo>
                <a:lnTo>
                  <a:pt x="74874" y="154548"/>
                </a:lnTo>
                <a:lnTo>
                  <a:pt x="75973" y="153986"/>
                </a:lnTo>
                <a:lnTo>
                  <a:pt x="86667" y="147078"/>
                </a:lnTo>
                <a:lnTo>
                  <a:pt x="95981" y="138242"/>
                </a:lnTo>
                <a:lnTo>
                  <a:pt x="95981" y="154548"/>
                </a:lnTo>
                <a:lnTo>
                  <a:pt x="96941" y="155524"/>
                </a:lnTo>
                <a:lnTo>
                  <a:pt x="97916" y="156469"/>
                </a:lnTo>
                <a:lnTo>
                  <a:pt x="98877" y="157429"/>
                </a:lnTo>
                <a:lnTo>
                  <a:pt x="116144" y="157429"/>
                </a:lnTo>
                <a:lnTo>
                  <a:pt x="117104" y="156469"/>
                </a:lnTo>
                <a:lnTo>
                  <a:pt x="118064" y="155524"/>
                </a:lnTo>
                <a:lnTo>
                  <a:pt x="119024" y="155524"/>
                </a:lnTo>
                <a:lnTo>
                  <a:pt x="119024" y="46085"/>
                </a:lnTo>
                <a:lnTo>
                  <a:pt x="118064" y="38389"/>
                </a:lnTo>
                <a:lnTo>
                  <a:pt x="116144" y="31683"/>
                </a:lnTo>
                <a:lnTo>
                  <a:pt x="114223" y="24963"/>
                </a:lnTo>
                <a:lnTo>
                  <a:pt x="110383" y="19202"/>
                </a:lnTo>
                <a:lnTo>
                  <a:pt x="106542" y="14401"/>
                </a:lnTo>
                <a:lnTo>
                  <a:pt x="101757" y="9601"/>
                </a:lnTo>
                <a:lnTo>
                  <a:pt x="95981" y="6720"/>
                </a:lnTo>
                <a:lnTo>
                  <a:pt x="88315" y="3840"/>
                </a:lnTo>
                <a:lnTo>
                  <a:pt x="75088" y="1063"/>
                </a:lnTo>
                <a:lnTo>
                  <a:pt x="61432" y="0"/>
                </a:lnTo>
                <a:lnTo>
                  <a:pt x="56631" y="0"/>
                </a:lnTo>
                <a:lnTo>
                  <a:pt x="50871" y="960"/>
                </a:lnTo>
                <a:lnTo>
                  <a:pt x="45110" y="1920"/>
                </a:lnTo>
                <a:lnTo>
                  <a:pt x="39349" y="2880"/>
                </a:lnTo>
                <a:lnTo>
                  <a:pt x="34549" y="3840"/>
                </a:lnTo>
                <a:lnTo>
                  <a:pt x="29748" y="5760"/>
                </a:lnTo>
                <a:lnTo>
                  <a:pt x="24947" y="7680"/>
                </a:lnTo>
                <a:lnTo>
                  <a:pt x="21107" y="9601"/>
                </a:lnTo>
                <a:lnTo>
                  <a:pt x="17266" y="11521"/>
                </a:lnTo>
                <a:lnTo>
                  <a:pt x="14386" y="13441"/>
                </a:lnTo>
                <a:lnTo>
                  <a:pt x="11506" y="14401"/>
                </a:lnTo>
                <a:lnTo>
                  <a:pt x="10546" y="16322"/>
                </a:lnTo>
                <a:lnTo>
                  <a:pt x="8625" y="17282"/>
                </a:lnTo>
                <a:lnTo>
                  <a:pt x="768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" name="object 224"/>
          <p:cNvSpPr/>
          <p:nvPr/>
        </p:nvSpPr>
        <p:spPr>
          <a:xfrm>
            <a:off x="5138958" y="916548"/>
            <a:ext cx="33111" cy="32628"/>
          </a:xfrm>
          <a:custGeom>
            <a:avLst/>
            <a:gdLst/>
            <a:ahLst/>
            <a:cxnLst/>
            <a:rect l="l" t="t" r="r" b="b"/>
            <a:pathLst>
              <a:path w="33111" h="32628">
                <a:moveTo>
                  <a:pt x="24963" y="11506"/>
                </a:moveTo>
                <a:lnTo>
                  <a:pt x="16322" y="11506"/>
                </a:lnTo>
                <a:lnTo>
                  <a:pt x="9601" y="9601"/>
                </a:lnTo>
                <a:lnTo>
                  <a:pt x="4800" y="4785"/>
                </a:lnTo>
                <a:lnTo>
                  <a:pt x="0" y="0"/>
                </a:lnTo>
                <a:lnTo>
                  <a:pt x="5760" y="31683"/>
                </a:lnTo>
                <a:lnTo>
                  <a:pt x="12481" y="32628"/>
                </a:lnTo>
                <a:lnTo>
                  <a:pt x="20384" y="32628"/>
                </a:lnTo>
                <a:lnTo>
                  <a:pt x="33111" y="31163"/>
                </a:lnTo>
                <a:lnTo>
                  <a:pt x="31683" y="11506"/>
                </a:lnTo>
                <a:lnTo>
                  <a:pt x="24963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" name="object 225"/>
          <p:cNvSpPr/>
          <p:nvPr/>
        </p:nvSpPr>
        <p:spPr>
          <a:xfrm>
            <a:off x="5267599" y="789828"/>
            <a:ext cx="114239" cy="159349"/>
          </a:xfrm>
          <a:custGeom>
            <a:avLst/>
            <a:gdLst/>
            <a:ahLst/>
            <a:cxnLst/>
            <a:rect l="l" t="t" r="r" b="b"/>
            <a:pathLst>
              <a:path w="114239" h="159349">
                <a:moveTo>
                  <a:pt x="114239" y="122880"/>
                </a:moveTo>
                <a:lnTo>
                  <a:pt x="113278" y="120959"/>
                </a:lnTo>
                <a:lnTo>
                  <a:pt x="113278" y="119039"/>
                </a:lnTo>
                <a:lnTo>
                  <a:pt x="112318" y="118079"/>
                </a:lnTo>
                <a:lnTo>
                  <a:pt x="111358" y="118079"/>
                </a:lnTo>
                <a:lnTo>
                  <a:pt x="110398" y="117119"/>
                </a:lnTo>
                <a:lnTo>
                  <a:pt x="108478" y="117119"/>
                </a:lnTo>
                <a:lnTo>
                  <a:pt x="106558" y="118079"/>
                </a:lnTo>
                <a:lnTo>
                  <a:pt x="104637" y="119999"/>
                </a:lnTo>
                <a:lnTo>
                  <a:pt x="101757" y="121919"/>
                </a:lnTo>
                <a:lnTo>
                  <a:pt x="98877" y="124800"/>
                </a:lnTo>
                <a:lnTo>
                  <a:pt x="95996" y="126720"/>
                </a:lnTo>
                <a:lnTo>
                  <a:pt x="92156" y="128640"/>
                </a:lnTo>
                <a:lnTo>
                  <a:pt x="88315" y="131505"/>
                </a:lnTo>
                <a:lnTo>
                  <a:pt x="83515" y="133441"/>
                </a:lnTo>
                <a:lnTo>
                  <a:pt x="79674" y="135346"/>
                </a:lnTo>
                <a:lnTo>
                  <a:pt x="73913" y="136321"/>
                </a:lnTo>
                <a:lnTo>
                  <a:pt x="61432" y="136321"/>
                </a:lnTo>
                <a:lnTo>
                  <a:pt x="55671" y="134401"/>
                </a:lnTo>
                <a:lnTo>
                  <a:pt x="50871" y="132481"/>
                </a:lnTo>
                <a:lnTo>
                  <a:pt x="45125" y="130561"/>
                </a:lnTo>
                <a:lnTo>
                  <a:pt x="41285" y="126720"/>
                </a:lnTo>
                <a:lnTo>
                  <a:pt x="37444" y="121919"/>
                </a:lnTo>
                <a:lnTo>
                  <a:pt x="34564" y="117119"/>
                </a:lnTo>
                <a:lnTo>
                  <a:pt x="31668" y="111358"/>
                </a:lnTo>
                <a:lnTo>
                  <a:pt x="29763" y="104637"/>
                </a:lnTo>
                <a:lnTo>
                  <a:pt x="27843" y="96956"/>
                </a:lnTo>
                <a:lnTo>
                  <a:pt x="27843" y="79674"/>
                </a:lnTo>
                <a:lnTo>
                  <a:pt x="28012" y="72004"/>
                </a:lnTo>
                <a:lnTo>
                  <a:pt x="29485" y="58058"/>
                </a:lnTo>
                <a:lnTo>
                  <a:pt x="32583" y="46352"/>
                </a:lnTo>
                <a:lnTo>
                  <a:pt x="37444" y="36484"/>
                </a:lnTo>
                <a:lnTo>
                  <a:pt x="42697" y="30588"/>
                </a:lnTo>
                <a:lnTo>
                  <a:pt x="53765" y="24209"/>
                </a:lnTo>
                <a:lnTo>
                  <a:pt x="67193" y="22082"/>
                </a:lnTo>
                <a:lnTo>
                  <a:pt x="73913" y="22082"/>
                </a:lnTo>
                <a:lnTo>
                  <a:pt x="78714" y="23042"/>
                </a:lnTo>
                <a:lnTo>
                  <a:pt x="83515" y="24963"/>
                </a:lnTo>
                <a:lnTo>
                  <a:pt x="88315" y="26883"/>
                </a:lnTo>
                <a:lnTo>
                  <a:pt x="92156" y="28803"/>
                </a:lnTo>
                <a:lnTo>
                  <a:pt x="95036" y="30723"/>
                </a:lnTo>
                <a:lnTo>
                  <a:pt x="97916" y="32644"/>
                </a:lnTo>
                <a:lnTo>
                  <a:pt x="100797" y="34564"/>
                </a:lnTo>
                <a:lnTo>
                  <a:pt x="102717" y="36484"/>
                </a:lnTo>
                <a:lnTo>
                  <a:pt x="105597" y="38404"/>
                </a:lnTo>
                <a:lnTo>
                  <a:pt x="107518" y="39364"/>
                </a:lnTo>
                <a:lnTo>
                  <a:pt x="110398" y="39364"/>
                </a:lnTo>
                <a:lnTo>
                  <a:pt x="111358" y="38404"/>
                </a:lnTo>
                <a:lnTo>
                  <a:pt x="112318" y="36484"/>
                </a:lnTo>
                <a:lnTo>
                  <a:pt x="113278" y="34564"/>
                </a:lnTo>
                <a:lnTo>
                  <a:pt x="113278" y="19202"/>
                </a:lnTo>
                <a:lnTo>
                  <a:pt x="112318" y="18242"/>
                </a:lnTo>
                <a:lnTo>
                  <a:pt x="112318" y="17282"/>
                </a:lnTo>
                <a:lnTo>
                  <a:pt x="111358" y="17282"/>
                </a:lnTo>
                <a:lnTo>
                  <a:pt x="111358" y="16322"/>
                </a:lnTo>
                <a:lnTo>
                  <a:pt x="110398" y="15361"/>
                </a:lnTo>
                <a:lnTo>
                  <a:pt x="109438" y="13441"/>
                </a:lnTo>
                <a:lnTo>
                  <a:pt x="107518" y="12481"/>
                </a:lnTo>
                <a:lnTo>
                  <a:pt x="105597" y="10561"/>
                </a:lnTo>
                <a:lnTo>
                  <a:pt x="102717" y="9601"/>
                </a:lnTo>
                <a:lnTo>
                  <a:pt x="99837" y="7680"/>
                </a:lnTo>
                <a:lnTo>
                  <a:pt x="96956" y="5760"/>
                </a:lnTo>
                <a:lnTo>
                  <a:pt x="93116" y="3840"/>
                </a:lnTo>
                <a:lnTo>
                  <a:pt x="89275" y="2880"/>
                </a:lnTo>
                <a:lnTo>
                  <a:pt x="85435" y="1920"/>
                </a:lnTo>
                <a:lnTo>
                  <a:pt x="80634" y="960"/>
                </a:lnTo>
                <a:lnTo>
                  <a:pt x="76794" y="0"/>
                </a:lnTo>
                <a:lnTo>
                  <a:pt x="65193" y="14"/>
                </a:lnTo>
                <a:lnTo>
                  <a:pt x="52462" y="1118"/>
                </a:lnTo>
                <a:lnTo>
                  <a:pt x="40309" y="4800"/>
                </a:lnTo>
                <a:lnTo>
                  <a:pt x="28965" y="10604"/>
                </a:lnTo>
                <a:lnTo>
                  <a:pt x="19202" y="19202"/>
                </a:lnTo>
                <a:lnTo>
                  <a:pt x="10439" y="31702"/>
                </a:lnTo>
                <a:lnTo>
                  <a:pt x="4800" y="44150"/>
                </a:lnTo>
                <a:lnTo>
                  <a:pt x="2003" y="54489"/>
                </a:lnTo>
                <a:lnTo>
                  <a:pt x="422" y="67100"/>
                </a:lnTo>
                <a:lnTo>
                  <a:pt x="0" y="80634"/>
                </a:lnTo>
                <a:lnTo>
                  <a:pt x="193" y="90170"/>
                </a:lnTo>
                <a:lnTo>
                  <a:pt x="1357" y="102915"/>
                </a:lnTo>
                <a:lnTo>
                  <a:pt x="3840" y="114239"/>
                </a:lnTo>
                <a:lnTo>
                  <a:pt x="9557" y="128917"/>
                </a:lnTo>
                <a:lnTo>
                  <a:pt x="16322" y="139186"/>
                </a:lnTo>
                <a:lnTo>
                  <a:pt x="22082" y="144947"/>
                </a:lnTo>
                <a:lnTo>
                  <a:pt x="28788" y="150723"/>
                </a:lnTo>
                <a:lnTo>
                  <a:pt x="36469" y="153588"/>
                </a:lnTo>
                <a:lnTo>
                  <a:pt x="39240" y="154752"/>
                </a:lnTo>
                <a:lnTo>
                  <a:pt x="51144" y="158200"/>
                </a:lnTo>
                <a:lnTo>
                  <a:pt x="64312" y="159349"/>
                </a:lnTo>
                <a:lnTo>
                  <a:pt x="69113" y="159349"/>
                </a:lnTo>
                <a:lnTo>
                  <a:pt x="74874" y="158404"/>
                </a:lnTo>
                <a:lnTo>
                  <a:pt x="78714" y="157429"/>
                </a:lnTo>
                <a:lnTo>
                  <a:pt x="83515" y="156469"/>
                </a:lnTo>
                <a:lnTo>
                  <a:pt x="88315" y="155508"/>
                </a:lnTo>
                <a:lnTo>
                  <a:pt x="92156" y="153588"/>
                </a:lnTo>
                <a:lnTo>
                  <a:pt x="95996" y="152628"/>
                </a:lnTo>
                <a:lnTo>
                  <a:pt x="99837" y="150723"/>
                </a:lnTo>
                <a:lnTo>
                  <a:pt x="102717" y="148788"/>
                </a:lnTo>
                <a:lnTo>
                  <a:pt x="106558" y="145907"/>
                </a:lnTo>
                <a:lnTo>
                  <a:pt x="108478" y="144947"/>
                </a:lnTo>
                <a:lnTo>
                  <a:pt x="110398" y="143027"/>
                </a:lnTo>
                <a:lnTo>
                  <a:pt x="111358" y="142067"/>
                </a:lnTo>
                <a:lnTo>
                  <a:pt x="112318" y="141122"/>
                </a:lnTo>
                <a:lnTo>
                  <a:pt x="112318" y="140162"/>
                </a:lnTo>
                <a:lnTo>
                  <a:pt x="113278" y="139186"/>
                </a:lnTo>
                <a:lnTo>
                  <a:pt x="113278" y="138226"/>
                </a:lnTo>
                <a:lnTo>
                  <a:pt x="114239" y="137281"/>
                </a:lnTo>
                <a:lnTo>
                  <a:pt x="114239" y="12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" name="object 226"/>
          <p:cNvSpPr/>
          <p:nvPr/>
        </p:nvSpPr>
        <p:spPr>
          <a:xfrm>
            <a:off x="5398145" y="752398"/>
            <a:ext cx="95051" cy="195833"/>
          </a:xfrm>
          <a:custGeom>
            <a:avLst/>
            <a:gdLst/>
            <a:ahLst/>
            <a:cxnLst/>
            <a:rect l="l" t="t" r="r" b="b"/>
            <a:pathLst>
              <a:path w="95051" h="195833">
                <a:moveTo>
                  <a:pt x="975" y="59512"/>
                </a:moveTo>
                <a:lnTo>
                  <a:pt x="1935" y="61432"/>
                </a:lnTo>
                <a:lnTo>
                  <a:pt x="3840" y="62392"/>
                </a:lnTo>
                <a:lnTo>
                  <a:pt x="25923" y="62392"/>
                </a:lnTo>
                <a:lnTo>
                  <a:pt x="25923" y="162229"/>
                </a:lnTo>
                <a:lnTo>
                  <a:pt x="27843" y="168935"/>
                </a:lnTo>
                <a:lnTo>
                  <a:pt x="29763" y="174711"/>
                </a:lnTo>
                <a:lnTo>
                  <a:pt x="31683" y="180456"/>
                </a:lnTo>
                <a:lnTo>
                  <a:pt x="35524" y="184312"/>
                </a:lnTo>
                <a:lnTo>
                  <a:pt x="39364" y="188153"/>
                </a:lnTo>
                <a:lnTo>
                  <a:pt x="43205" y="191018"/>
                </a:lnTo>
                <a:lnTo>
                  <a:pt x="48966" y="192938"/>
                </a:lnTo>
                <a:lnTo>
                  <a:pt x="53766" y="194858"/>
                </a:lnTo>
                <a:lnTo>
                  <a:pt x="60487" y="195833"/>
                </a:lnTo>
                <a:lnTo>
                  <a:pt x="75849" y="195833"/>
                </a:lnTo>
                <a:lnTo>
                  <a:pt x="77769" y="194858"/>
                </a:lnTo>
                <a:lnTo>
                  <a:pt x="80650" y="194858"/>
                </a:lnTo>
                <a:lnTo>
                  <a:pt x="82570" y="193898"/>
                </a:lnTo>
                <a:lnTo>
                  <a:pt x="84490" y="193898"/>
                </a:lnTo>
                <a:lnTo>
                  <a:pt x="86410" y="192938"/>
                </a:lnTo>
                <a:lnTo>
                  <a:pt x="88331" y="192938"/>
                </a:lnTo>
                <a:lnTo>
                  <a:pt x="90236" y="191993"/>
                </a:lnTo>
                <a:lnTo>
                  <a:pt x="91211" y="191018"/>
                </a:lnTo>
                <a:lnTo>
                  <a:pt x="92171" y="190058"/>
                </a:lnTo>
                <a:lnTo>
                  <a:pt x="93131" y="189113"/>
                </a:lnTo>
                <a:lnTo>
                  <a:pt x="94076" y="188153"/>
                </a:lnTo>
                <a:lnTo>
                  <a:pt x="94076" y="186217"/>
                </a:lnTo>
                <a:lnTo>
                  <a:pt x="95051" y="184312"/>
                </a:lnTo>
                <a:lnTo>
                  <a:pt x="95051" y="174711"/>
                </a:lnTo>
                <a:lnTo>
                  <a:pt x="94076" y="173751"/>
                </a:lnTo>
                <a:lnTo>
                  <a:pt x="94076" y="170870"/>
                </a:lnTo>
                <a:lnTo>
                  <a:pt x="93131" y="169910"/>
                </a:lnTo>
                <a:lnTo>
                  <a:pt x="92171" y="168935"/>
                </a:lnTo>
                <a:lnTo>
                  <a:pt x="89291" y="168935"/>
                </a:lnTo>
                <a:lnTo>
                  <a:pt x="88331" y="169910"/>
                </a:lnTo>
                <a:lnTo>
                  <a:pt x="87370" y="169910"/>
                </a:lnTo>
                <a:lnTo>
                  <a:pt x="85450" y="170870"/>
                </a:lnTo>
                <a:lnTo>
                  <a:pt x="84490" y="170870"/>
                </a:lnTo>
                <a:lnTo>
                  <a:pt x="82570" y="171830"/>
                </a:lnTo>
                <a:lnTo>
                  <a:pt x="80650" y="171830"/>
                </a:lnTo>
                <a:lnTo>
                  <a:pt x="78729" y="172775"/>
                </a:lnTo>
                <a:lnTo>
                  <a:pt x="76809" y="172775"/>
                </a:lnTo>
                <a:lnTo>
                  <a:pt x="74889" y="173751"/>
                </a:lnTo>
                <a:lnTo>
                  <a:pt x="64328" y="173751"/>
                </a:lnTo>
                <a:lnTo>
                  <a:pt x="59527" y="170870"/>
                </a:lnTo>
                <a:lnTo>
                  <a:pt x="56647" y="166070"/>
                </a:lnTo>
                <a:lnTo>
                  <a:pt x="53766" y="160309"/>
                </a:lnTo>
                <a:lnTo>
                  <a:pt x="51846" y="152628"/>
                </a:lnTo>
                <a:lnTo>
                  <a:pt x="51846" y="62392"/>
                </a:lnTo>
                <a:lnTo>
                  <a:pt x="91211" y="62392"/>
                </a:lnTo>
                <a:lnTo>
                  <a:pt x="92171" y="61432"/>
                </a:lnTo>
                <a:lnTo>
                  <a:pt x="93131" y="59512"/>
                </a:lnTo>
                <a:lnTo>
                  <a:pt x="94076" y="57591"/>
                </a:lnTo>
                <a:lnTo>
                  <a:pt x="95051" y="54711"/>
                </a:lnTo>
                <a:lnTo>
                  <a:pt x="95051" y="47030"/>
                </a:lnTo>
                <a:lnTo>
                  <a:pt x="94076" y="46070"/>
                </a:lnTo>
                <a:lnTo>
                  <a:pt x="94076" y="43190"/>
                </a:lnTo>
                <a:lnTo>
                  <a:pt x="93131" y="42230"/>
                </a:lnTo>
                <a:lnTo>
                  <a:pt x="93131" y="41269"/>
                </a:lnTo>
                <a:lnTo>
                  <a:pt x="92171" y="41269"/>
                </a:lnTo>
                <a:lnTo>
                  <a:pt x="92171" y="40309"/>
                </a:lnTo>
                <a:lnTo>
                  <a:pt x="51846" y="40309"/>
                </a:lnTo>
                <a:lnTo>
                  <a:pt x="51846" y="3825"/>
                </a:lnTo>
                <a:lnTo>
                  <a:pt x="50886" y="2865"/>
                </a:lnTo>
                <a:lnTo>
                  <a:pt x="50886" y="1904"/>
                </a:lnTo>
                <a:lnTo>
                  <a:pt x="48966" y="1904"/>
                </a:lnTo>
                <a:lnTo>
                  <a:pt x="48006" y="944"/>
                </a:lnTo>
                <a:lnTo>
                  <a:pt x="45125" y="944"/>
                </a:lnTo>
                <a:lnTo>
                  <a:pt x="43205" y="0"/>
                </a:lnTo>
                <a:lnTo>
                  <a:pt x="33604" y="0"/>
                </a:lnTo>
                <a:lnTo>
                  <a:pt x="32644" y="944"/>
                </a:lnTo>
                <a:lnTo>
                  <a:pt x="28803" y="944"/>
                </a:lnTo>
                <a:lnTo>
                  <a:pt x="27843" y="1904"/>
                </a:lnTo>
                <a:lnTo>
                  <a:pt x="26883" y="1904"/>
                </a:lnTo>
                <a:lnTo>
                  <a:pt x="25923" y="2865"/>
                </a:lnTo>
                <a:lnTo>
                  <a:pt x="25923" y="40309"/>
                </a:lnTo>
                <a:lnTo>
                  <a:pt x="2880" y="40309"/>
                </a:lnTo>
                <a:lnTo>
                  <a:pt x="1935" y="41269"/>
                </a:lnTo>
                <a:lnTo>
                  <a:pt x="975" y="42230"/>
                </a:lnTo>
                <a:lnTo>
                  <a:pt x="975" y="43190"/>
                </a:lnTo>
                <a:lnTo>
                  <a:pt x="0" y="45110"/>
                </a:lnTo>
                <a:lnTo>
                  <a:pt x="0" y="57591"/>
                </a:lnTo>
                <a:lnTo>
                  <a:pt x="975" y="595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" name="object 227"/>
          <p:cNvSpPr/>
          <p:nvPr/>
        </p:nvSpPr>
        <p:spPr>
          <a:xfrm>
            <a:off x="5527746" y="791748"/>
            <a:ext cx="124800" cy="157429"/>
          </a:xfrm>
          <a:custGeom>
            <a:avLst/>
            <a:gdLst/>
            <a:ahLst/>
            <a:cxnLst/>
            <a:rect l="l" t="t" r="r" b="b"/>
            <a:pathLst>
              <a:path w="124800" h="157429">
                <a:moveTo>
                  <a:pt x="105597" y="154548"/>
                </a:moveTo>
                <a:lnTo>
                  <a:pt x="119999" y="154548"/>
                </a:lnTo>
                <a:lnTo>
                  <a:pt x="121919" y="153588"/>
                </a:lnTo>
                <a:lnTo>
                  <a:pt x="123840" y="153588"/>
                </a:lnTo>
                <a:lnTo>
                  <a:pt x="123840" y="152643"/>
                </a:lnTo>
                <a:lnTo>
                  <a:pt x="124800" y="152643"/>
                </a:lnTo>
                <a:lnTo>
                  <a:pt x="124800" y="2880"/>
                </a:lnTo>
                <a:lnTo>
                  <a:pt x="123840" y="2880"/>
                </a:lnTo>
                <a:lnTo>
                  <a:pt x="123840" y="1920"/>
                </a:lnTo>
                <a:lnTo>
                  <a:pt x="122880" y="960"/>
                </a:lnTo>
                <a:lnTo>
                  <a:pt x="121919" y="960"/>
                </a:lnTo>
                <a:lnTo>
                  <a:pt x="120959" y="0"/>
                </a:lnTo>
                <a:lnTo>
                  <a:pt x="103677" y="0"/>
                </a:lnTo>
                <a:lnTo>
                  <a:pt x="101757" y="960"/>
                </a:lnTo>
                <a:lnTo>
                  <a:pt x="100797" y="960"/>
                </a:lnTo>
                <a:lnTo>
                  <a:pt x="99837" y="1920"/>
                </a:lnTo>
                <a:lnTo>
                  <a:pt x="98877" y="1920"/>
                </a:lnTo>
                <a:lnTo>
                  <a:pt x="98877" y="3840"/>
                </a:lnTo>
                <a:lnTo>
                  <a:pt x="97916" y="3840"/>
                </a:lnTo>
                <a:lnTo>
                  <a:pt x="97916" y="106558"/>
                </a:lnTo>
                <a:lnTo>
                  <a:pt x="95247" y="109834"/>
                </a:lnTo>
                <a:lnTo>
                  <a:pt x="85950" y="119367"/>
                </a:lnTo>
                <a:lnTo>
                  <a:pt x="76794" y="126720"/>
                </a:lnTo>
                <a:lnTo>
                  <a:pt x="70073" y="131521"/>
                </a:lnTo>
                <a:lnTo>
                  <a:pt x="63367" y="134401"/>
                </a:lnTo>
                <a:lnTo>
                  <a:pt x="51831" y="134401"/>
                </a:lnTo>
                <a:lnTo>
                  <a:pt x="47045" y="133426"/>
                </a:lnTo>
                <a:lnTo>
                  <a:pt x="39364" y="129585"/>
                </a:lnTo>
                <a:lnTo>
                  <a:pt x="33604" y="122880"/>
                </a:lnTo>
                <a:lnTo>
                  <a:pt x="31683" y="119039"/>
                </a:lnTo>
                <a:lnTo>
                  <a:pt x="29763" y="115199"/>
                </a:lnTo>
                <a:lnTo>
                  <a:pt x="27843" y="109438"/>
                </a:lnTo>
                <a:lnTo>
                  <a:pt x="26883" y="104637"/>
                </a:lnTo>
                <a:lnTo>
                  <a:pt x="2688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963" y="960"/>
                </a:lnTo>
                <a:lnTo>
                  <a:pt x="24002" y="960"/>
                </a:lnTo>
                <a:lnTo>
                  <a:pt x="23042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960" y="1920"/>
                </a:lnTo>
                <a:lnTo>
                  <a:pt x="0" y="1920"/>
                </a:lnTo>
                <a:lnTo>
                  <a:pt x="9" y="94921"/>
                </a:lnTo>
                <a:lnTo>
                  <a:pt x="663" y="108401"/>
                </a:lnTo>
                <a:lnTo>
                  <a:pt x="1920" y="119999"/>
                </a:lnTo>
                <a:lnTo>
                  <a:pt x="3840" y="127680"/>
                </a:lnTo>
                <a:lnTo>
                  <a:pt x="6720" y="133426"/>
                </a:lnTo>
                <a:lnTo>
                  <a:pt x="11521" y="139202"/>
                </a:lnTo>
                <a:lnTo>
                  <a:pt x="15361" y="144962"/>
                </a:lnTo>
                <a:lnTo>
                  <a:pt x="21122" y="148803"/>
                </a:lnTo>
                <a:lnTo>
                  <a:pt x="26883" y="152643"/>
                </a:lnTo>
                <a:lnTo>
                  <a:pt x="38284" y="156111"/>
                </a:lnTo>
                <a:lnTo>
                  <a:pt x="51831" y="157429"/>
                </a:lnTo>
                <a:lnTo>
                  <a:pt x="60487" y="157429"/>
                </a:lnTo>
                <a:lnTo>
                  <a:pt x="68168" y="154548"/>
                </a:lnTo>
                <a:lnTo>
                  <a:pt x="75834" y="150708"/>
                </a:lnTo>
                <a:lnTo>
                  <a:pt x="81124" y="147935"/>
                </a:lnTo>
                <a:lnTo>
                  <a:pt x="90866" y="140598"/>
                </a:lnTo>
                <a:lnTo>
                  <a:pt x="100797" y="130561"/>
                </a:lnTo>
                <a:lnTo>
                  <a:pt x="100797" y="151668"/>
                </a:lnTo>
                <a:lnTo>
                  <a:pt x="101757" y="152643"/>
                </a:lnTo>
                <a:lnTo>
                  <a:pt x="102717" y="153588"/>
                </a:lnTo>
                <a:lnTo>
                  <a:pt x="103677" y="154548"/>
                </a:lnTo>
                <a:lnTo>
                  <a:pt x="105597" y="1545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" name="object 228"/>
          <p:cNvSpPr/>
          <p:nvPr/>
        </p:nvSpPr>
        <p:spPr>
          <a:xfrm>
            <a:off x="5701497" y="788868"/>
            <a:ext cx="85450" cy="157429"/>
          </a:xfrm>
          <a:custGeom>
            <a:avLst/>
            <a:gdLst/>
            <a:ahLst/>
            <a:cxnLst/>
            <a:rect l="l" t="t" r="r" b="b"/>
            <a:pathLst>
              <a:path w="85450" h="157429">
                <a:moveTo>
                  <a:pt x="960" y="154548"/>
                </a:moveTo>
                <a:lnTo>
                  <a:pt x="960" y="155524"/>
                </a:lnTo>
                <a:lnTo>
                  <a:pt x="1920" y="156469"/>
                </a:lnTo>
                <a:lnTo>
                  <a:pt x="2895" y="156469"/>
                </a:lnTo>
                <a:lnTo>
                  <a:pt x="3840" y="157429"/>
                </a:lnTo>
                <a:lnTo>
                  <a:pt x="2208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5923" y="155524"/>
                </a:lnTo>
                <a:lnTo>
                  <a:pt x="26883" y="155524"/>
                </a:lnTo>
                <a:lnTo>
                  <a:pt x="26883" y="57607"/>
                </a:lnTo>
                <a:lnTo>
                  <a:pt x="30723" y="51831"/>
                </a:lnTo>
                <a:lnTo>
                  <a:pt x="34564" y="46085"/>
                </a:lnTo>
                <a:lnTo>
                  <a:pt x="37444" y="42230"/>
                </a:lnTo>
                <a:lnTo>
                  <a:pt x="40325" y="38389"/>
                </a:lnTo>
                <a:lnTo>
                  <a:pt x="43205" y="34549"/>
                </a:lnTo>
                <a:lnTo>
                  <a:pt x="46085" y="32644"/>
                </a:lnTo>
                <a:lnTo>
                  <a:pt x="48966" y="29763"/>
                </a:lnTo>
                <a:lnTo>
                  <a:pt x="51846" y="27843"/>
                </a:lnTo>
                <a:lnTo>
                  <a:pt x="54726" y="26883"/>
                </a:lnTo>
                <a:lnTo>
                  <a:pt x="57607" y="25923"/>
                </a:lnTo>
                <a:lnTo>
                  <a:pt x="69128" y="25923"/>
                </a:lnTo>
                <a:lnTo>
                  <a:pt x="71048" y="26883"/>
                </a:lnTo>
                <a:lnTo>
                  <a:pt x="72969" y="26883"/>
                </a:lnTo>
                <a:lnTo>
                  <a:pt x="73913" y="27843"/>
                </a:lnTo>
                <a:lnTo>
                  <a:pt x="75849" y="27843"/>
                </a:lnTo>
                <a:lnTo>
                  <a:pt x="76809" y="28803"/>
                </a:lnTo>
                <a:lnTo>
                  <a:pt x="77769" y="28803"/>
                </a:lnTo>
                <a:lnTo>
                  <a:pt x="79689" y="29763"/>
                </a:lnTo>
                <a:lnTo>
                  <a:pt x="83530" y="29763"/>
                </a:lnTo>
                <a:lnTo>
                  <a:pt x="83530" y="28803"/>
                </a:lnTo>
                <a:lnTo>
                  <a:pt x="84475" y="28803"/>
                </a:lnTo>
                <a:lnTo>
                  <a:pt x="84475" y="26883"/>
                </a:lnTo>
                <a:lnTo>
                  <a:pt x="85450" y="25923"/>
                </a:lnTo>
                <a:lnTo>
                  <a:pt x="85450" y="7680"/>
                </a:lnTo>
                <a:lnTo>
                  <a:pt x="84475" y="7680"/>
                </a:lnTo>
                <a:lnTo>
                  <a:pt x="84475" y="5760"/>
                </a:lnTo>
                <a:lnTo>
                  <a:pt x="83530" y="4800"/>
                </a:lnTo>
                <a:lnTo>
                  <a:pt x="82570" y="3840"/>
                </a:lnTo>
                <a:lnTo>
                  <a:pt x="81610" y="3840"/>
                </a:lnTo>
                <a:lnTo>
                  <a:pt x="79689" y="2880"/>
                </a:lnTo>
                <a:lnTo>
                  <a:pt x="77769" y="1920"/>
                </a:lnTo>
                <a:lnTo>
                  <a:pt x="74889" y="1920"/>
                </a:lnTo>
                <a:lnTo>
                  <a:pt x="72969" y="960"/>
                </a:lnTo>
                <a:lnTo>
                  <a:pt x="69128" y="960"/>
                </a:lnTo>
                <a:lnTo>
                  <a:pt x="67208" y="0"/>
                </a:lnTo>
                <a:lnTo>
                  <a:pt x="61447" y="0"/>
                </a:lnTo>
                <a:lnTo>
                  <a:pt x="57607" y="960"/>
                </a:lnTo>
                <a:lnTo>
                  <a:pt x="54726" y="1920"/>
                </a:lnTo>
                <a:lnTo>
                  <a:pt x="51846" y="2880"/>
                </a:lnTo>
                <a:lnTo>
                  <a:pt x="48966" y="3840"/>
                </a:lnTo>
                <a:lnTo>
                  <a:pt x="46085" y="5760"/>
                </a:lnTo>
                <a:lnTo>
                  <a:pt x="42245" y="8641"/>
                </a:lnTo>
                <a:lnTo>
                  <a:pt x="39364" y="11521"/>
                </a:lnTo>
                <a:lnTo>
                  <a:pt x="35524" y="14401"/>
                </a:lnTo>
                <a:lnTo>
                  <a:pt x="31683" y="18242"/>
                </a:lnTo>
                <a:lnTo>
                  <a:pt x="28803" y="23042"/>
                </a:lnTo>
                <a:lnTo>
                  <a:pt x="24963" y="28803"/>
                </a:lnTo>
                <a:lnTo>
                  <a:pt x="24963" y="6720"/>
                </a:lnTo>
                <a:lnTo>
                  <a:pt x="24003" y="5760"/>
                </a:lnTo>
                <a:lnTo>
                  <a:pt x="24003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95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6720"/>
                </a:lnTo>
                <a:lnTo>
                  <a:pt x="0" y="6720"/>
                </a:lnTo>
                <a:lnTo>
                  <a:pt x="0" y="153588"/>
                </a:lnTo>
                <a:lnTo>
                  <a:pt x="960" y="1545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" name="object 229"/>
          <p:cNvSpPr/>
          <p:nvPr/>
        </p:nvSpPr>
        <p:spPr>
          <a:xfrm>
            <a:off x="5817656" y="791748"/>
            <a:ext cx="26883" cy="154548"/>
          </a:xfrm>
          <a:custGeom>
            <a:avLst/>
            <a:gdLst/>
            <a:ahLst/>
            <a:cxnLst/>
            <a:rect l="l" t="t" r="r" b="b"/>
            <a:pathLst>
              <a:path w="26883" h="154548">
                <a:moveTo>
                  <a:pt x="24963" y="1920"/>
                </a:moveTo>
                <a:lnTo>
                  <a:pt x="24963" y="960"/>
                </a:lnTo>
                <a:lnTo>
                  <a:pt x="23042" y="960"/>
                </a:lnTo>
                <a:lnTo>
                  <a:pt x="21122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52643"/>
                </a:lnTo>
                <a:lnTo>
                  <a:pt x="960" y="152643"/>
                </a:lnTo>
                <a:lnTo>
                  <a:pt x="960" y="153588"/>
                </a:lnTo>
                <a:lnTo>
                  <a:pt x="1920" y="153588"/>
                </a:lnTo>
                <a:lnTo>
                  <a:pt x="3840" y="154548"/>
                </a:lnTo>
                <a:lnTo>
                  <a:pt x="21122" y="154548"/>
                </a:lnTo>
                <a:lnTo>
                  <a:pt x="23042" y="153588"/>
                </a:lnTo>
                <a:lnTo>
                  <a:pt x="24963" y="153588"/>
                </a:lnTo>
                <a:lnTo>
                  <a:pt x="25923" y="152643"/>
                </a:lnTo>
                <a:lnTo>
                  <a:pt x="25923" y="151668"/>
                </a:lnTo>
                <a:lnTo>
                  <a:pt x="26883" y="150708"/>
                </a:lnTo>
                <a:lnTo>
                  <a:pt x="26883" y="3840"/>
                </a:lnTo>
                <a:lnTo>
                  <a:pt x="25923" y="3840"/>
                </a:lnTo>
                <a:lnTo>
                  <a:pt x="25923" y="2880"/>
                </a:lnTo>
                <a:lnTo>
                  <a:pt x="24963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" name="object 230"/>
          <p:cNvSpPr/>
          <p:nvPr/>
        </p:nvSpPr>
        <p:spPr>
          <a:xfrm>
            <a:off x="5813816" y="731276"/>
            <a:ext cx="33604" cy="32628"/>
          </a:xfrm>
          <a:custGeom>
            <a:avLst/>
            <a:gdLst/>
            <a:ahLst/>
            <a:cxnLst/>
            <a:rect l="l" t="t" r="r" b="b"/>
            <a:pathLst>
              <a:path w="33604" h="32628">
                <a:moveTo>
                  <a:pt x="0" y="16306"/>
                </a:moveTo>
                <a:lnTo>
                  <a:pt x="0" y="23027"/>
                </a:lnTo>
                <a:lnTo>
                  <a:pt x="1920" y="26868"/>
                </a:lnTo>
                <a:lnTo>
                  <a:pt x="3840" y="28788"/>
                </a:lnTo>
                <a:lnTo>
                  <a:pt x="5760" y="31668"/>
                </a:lnTo>
                <a:lnTo>
                  <a:pt x="10561" y="32628"/>
                </a:lnTo>
                <a:lnTo>
                  <a:pt x="23042" y="32628"/>
                </a:lnTo>
                <a:lnTo>
                  <a:pt x="27843" y="31668"/>
                </a:lnTo>
                <a:lnTo>
                  <a:pt x="29763" y="28788"/>
                </a:lnTo>
                <a:lnTo>
                  <a:pt x="32644" y="26868"/>
                </a:lnTo>
                <a:lnTo>
                  <a:pt x="33604" y="22067"/>
                </a:lnTo>
                <a:lnTo>
                  <a:pt x="33604" y="10561"/>
                </a:lnTo>
                <a:lnTo>
                  <a:pt x="31683" y="5760"/>
                </a:lnTo>
                <a:lnTo>
                  <a:pt x="29763" y="3840"/>
                </a:lnTo>
                <a:lnTo>
                  <a:pt x="27843" y="1904"/>
                </a:lnTo>
                <a:lnTo>
                  <a:pt x="23042" y="0"/>
                </a:lnTo>
                <a:lnTo>
                  <a:pt x="10561" y="0"/>
                </a:lnTo>
                <a:lnTo>
                  <a:pt x="5760" y="1904"/>
                </a:lnTo>
                <a:lnTo>
                  <a:pt x="3840" y="3840"/>
                </a:lnTo>
                <a:lnTo>
                  <a:pt x="1920" y="5760"/>
                </a:lnTo>
                <a:lnTo>
                  <a:pt x="0" y="10561"/>
                </a:lnTo>
                <a:lnTo>
                  <a:pt x="0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" name="object 231"/>
          <p:cNvSpPr/>
          <p:nvPr/>
        </p:nvSpPr>
        <p:spPr>
          <a:xfrm>
            <a:off x="5893506" y="788868"/>
            <a:ext cx="124785" cy="157429"/>
          </a:xfrm>
          <a:custGeom>
            <a:avLst/>
            <a:gdLst/>
            <a:ahLst/>
            <a:cxnLst/>
            <a:rect l="l" t="t" r="r" b="b"/>
            <a:pathLst>
              <a:path w="124785" h="157429">
                <a:moveTo>
                  <a:pt x="91180" y="1920"/>
                </a:moveTo>
                <a:lnTo>
                  <a:pt x="82555" y="0"/>
                </a:lnTo>
                <a:lnTo>
                  <a:pt x="72501" y="2"/>
                </a:lnTo>
                <a:lnTo>
                  <a:pt x="60258" y="1983"/>
                </a:lnTo>
                <a:lnTo>
                  <a:pt x="47990" y="6720"/>
                </a:lnTo>
                <a:lnTo>
                  <a:pt x="43528" y="9660"/>
                </a:lnTo>
                <a:lnTo>
                  <a:pt x="33668" y="17326"/>
                </a:lnTo>
                <a:lnTo>
                  <a:pt x="23987" y="26883"/>
                </a:lnTo>
                <a:lnTo>
                  <a:pt x="23987" y="6720"/>
                </a:lnTo>
                <a:lnTo>
                  <a:pt x="23027" y="5760"/>
                </a:lnTo>
                <a:lnTo>
                  <a:pt x="23027" y="4800"/>
                </a:lnTo>
                <a:lnTo>
                  <a:pt x="22067" y="3840"/>
                </a:lnTo>
                <a:lnTo>
                  <a:pt x="21107" y="3840"/>
                </a:lnTo>
                <a:lnTo>
                  <a:pt x="20147" y="2880"/>
                </a:lnTo>
                <a:lnTo>
                  <a:pt x="3825" y="2880"/>
                </a:lnTo>
                <a:lnTo>
                  <a:pt x="2880" y="3840"/>
                </a:lnTo>
                <a:lnTo>
                  <a:pt x="1905" y="3840"/>
                </a:lnTo>
                <a:lnTo>
                  <a:pt x="944" y="4800"/>
                </a:lnTo>
                <a:lnTo>
                  <a:pt x="0" y="5760"/>
                </a:lnTo>
                <a:lnTo>
                  <a:pt x="0" y="155524"/>
                </a:lnTo>
                <a:lnTo>
                  <a:pt x="944" y="155524"/>
                </a:lnTo>
                <a:lnTo>
                  <a:pt x="944" y="156469"/>
                </a:lnTo>
                <a:lnTo>
                  <a:pt x="1905" y="156469"/>
                </a:lnTo>
                <a:lnTo>
                  <a:pt x="3825" y="157429"/>
                </a:lnTo>
                <a:lnTo>
                  <a:pt x="21107" y="157429"/>
                </a:lnTo>
                <a:lnTo>
                  <a:pt x="23027" y="156469"/>
                </a:lnTo>
                <a:lnTo>
                  <a:pt x="24947" y="156469"/>
                </a:lnTo>
                <a:lnTo>
                  <a:pt x="25908" y="155524"/>
                </a:lnTo>
                <a:lnTo>
                  <a:pt x="25908" y="154548"/>
                </a:lnTo>
                <a:lnTo>
                  <a:pt x="26868" y="153588"/>
                </a:lnTo>
                <a:lnTo>
                  <a:pt x="26868" y="51831"/>
                </a:lnTo>
                <a:lnTo>
                  <a:pt x="29485" y="48235"/>
                </a:lnTo>
                <a:lnTo>
                  <a:pt x="38258" y="38153"/>
                </a:lnTo>
                <a:lnTo>
                  <a:pt x="47030" y="30723"/>
                </a:lnTo>
                <a:lnTo>
                  <a:pt x="53751" y="25923"/>
                </a:lnTo>
                <a:lnTo>
                  <a:pt x="60472" y="23042"/>
                </a:lnTo>
                <a:lnTo>
                  <a:pt x="72953" y="23042"/>
                </a:lnTo>
                <a:lnTo>
                  <a:pt x="76794" y="24002"/>
                </a:lnTo>
                <a:lnTo>
                  <a:pt x="80634" y="26883"/>
                </a:lnTo>
                <a:lnTo>
                  <a:pt x="85435" y="28803"/>
                </a:lnTo>
                <a:lnTo>
                  <a:pt x="88300" y="31683"/>
                </a:lnTo>
                <a:lnTo>
                  <a:pt x="91180" y="34549"/>
                </a:lnTo>
                <a:lnTo>
                  <a:pt x="93116" y="38389"/>
                </a:lnTo>
                <a:lnTo>
                  <a:pt x="95021" y="43205"/>
                </a:lnTo>
                <a:lnTo>
                  <a:pt x="95981" y="47990"/>
                </a:lnTo>
                <a:lnTo>
                  <a:pt x="97917" y="52791"/>
                </a:lnTo>
                <a:lnTo>
                  <a:pt x="97917" y="153588"/>
                </a:lnTo>
                <a:lnTo>
                  <a:pt x="98861" y="154548"/>
                </a:lnTo>
                <a:lnTo>
                  <a:pt x="98861" y="155524"/>
                </a:lnTo>
                <a:lnTo>
                  <a:pt x="99822" y="155524"/>
                </a:lnTo>
                <a:lnTo>
                  <a:pt x="99822" y="156469"/>
                </a:lnTo>
                <a:lnTo>
                  <a:pt x="100797" y="156469"/>
                </a:lnTo>
                <a:lnTo>
                  <a:pt x="101742" y="157429"/>
                </a:lnTo>
                <a:lnTo>
                  <a:pt x="119984" y="157429"/>
                </a:lnTo>
                <a:lnTo>
                  <a:pt x="120944" y="156469"/>
                </a:lnTo>
                <a:lnTo>
                  <a:pt x="122864" y="156469"/>
                </a:lnTo>
                <a:lnTo>
                  <a:pt x="123825" y="155524"/>
                </a:lnTo>
                <a:lnTo>
                  <a:pt x="124785" y="155524"/>
                </a:lnTo>
                <a:lnTo>
                  <a:pt x="124774" y="62433"/>
                </a:lnTo>
                <a:lnTo>
                  <a:pt x="123975" y="49002"/>
                </a:lnTo>
                <a:lnTo>
                  <a:pt x="121904" y="37444"/>
                </a:lnTo>
                <a:lnTo>
                  <a:pt x="119984" y="30723"/>
                </a:lnTo>
                <a:lnTo>
                  <a:pt x="117104" y="24002"/>
                </a:lnTo>
                <a:lnTo>
                  <a:pt x="113263" y="18242"/>
                </a:lnTo>
                <a:lnTo>
                  <a:pt x="109423" y="13441"/>
                </a:lnTo>
                <a:lnTo>
                  <a:pt x="103662" y="8641"/>
                </a:lnTo>
                <a:lnTo>
                  <a:pt x="96956" y="5760"/>
                </a:lnTo>
                <a:lnTo>
                  <a:pt x="9118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" name="object 232"/>
          <p:cNvSpPr/>
          <p:nvPr/>
        </p:nvSpPr>
        <p:spPr>
          <a:xfrm>
            <a:off x="6074938" y="789828"/>
            <a:ext cx="113263" cy="213367"/>
          </a:xfrm>
          <a:custGeom>
            <a:avLst/>
            <a:gdLst/>
            <a:ahLst/>
            <a:cxnLst/>
            <a:rect l="l" t="t" r="r" b="b"/>
            <a:pathLst>
              <a:path w="113263" h="213367">
                <a:moveTo>
                  <a:pt x="81594" y="208315"/>
                </a:moveTo>
                <a:lnTo>
                  <a:pt x="89275" y="204475"/>
                </a:lnTo>
                <a:lnTo>
                  <a:pt x="95036" y="199674"/>
                </a:lnTo>
                <a:lnTo>
                  <a:pt x="100797" y="195833"/>
                </a:lnTo>
                <a:lnTo>
                  <a:pt x="104637" y="190073"/>
                </a:lnTo>
                <a:lnTo>
                  <a:pt x="107518" y="184312"/>
                </a:lnTo>
                <a:lnTo>
                  <a:pt x="110383" y="177591"/>
                </a:lnTo>
                <a:lnTo>
                  <a:pt x="112318" y="171830"/>
                </a:lnTo>
                <a:lnTo>
                  <a:pt x="112318" y="158404"/>
                </a:lnTo>
                <a:lnTo>
                  <a:pt x="110383" y="153588"/>
                </a:lnTo>
                <a:lnTo>
                  <a:pt x="108478" y="148788"/>
                </a:lnTo>
                <a:lnTo>
                  <a:pt x="105582" y="144002"/>
                </a:lnTo>
                <a:lnTo>
                  <a:pt x="102702" y="139186"/>
                </a:lnTo>
                <a:lnTo>
                  <a:pt x="97916" y="136321"/>
                </a:lnTo>
                <a:lnTo>
                  <a:pt x="93116" y="133441"/>
                </a:lnTo>
                <a:lnTo>
                  <a:pt x="88315" y="130561"/>
                </a:lnTo>
                <a:lnTo>
                  <a:pt x="82555" y="128640"/>
                </a:lnTo>
                <a:lnTo>
                  <a:pt x="75834" y="126720"/>
                </a:lnTo>
                <a:lnTo>
                  <a:pt x="69113" y="125760"/>
                </a:lnTo>
                <a:lnTo>
                  <a:pt x="62392" y="125760"/>
                </a:lnTo>
                <a:lnTo>
                  <a:pt x="23987" y="123840"/>
                </a:lnTo>
                <a:lnTo>
                  <a:pt x="18227" y="123840"/>
                </a:lnTo>
                <a:lnTo>
                  <a:pt x="13441" y="122880"/>
                </a:lnTo>
                <a:lnTo>
                  <a:pt x="10561" y="119999"/>
                </a:lnTo>
                <a:lnTo>
                  <a:pt x="6720" y="117119"/>
                </a:lnTo>
                <a:lnTo>
                  <a:pt x="4785" y="114239"/>
                </a:lnTo>
                <a:lnTo>
                  <a:pt x="4785" y="107518"/>
                </a:lnTo>
                <a:lnTo>
                  <a:pt x="5760" y="104637"/>
                </a:lnTo>
                <a:lnTo>
                  <a:pt x="6720" y="101757"/>
                </a:lnTo>
                <a:lnTo>
                  <a:pt x="8625" y="99837"/>
                </a:lnTo>
                <a:lnTo>
                  <a:pt x="9601" y="97916"/>
                </a:lnTo>
                <a:lnTo>
                  <a:pt x="9601" y="47990"/>
                </a:lnTo>
                <a:lnTo>
                  <a:pt x="10561" y="44150"/>
                </a:lnTo>
                <a:lnTo>
                  <a:pt x="11506" y="40309"/>
                </a:lnTo>
                <a:lnTo>
                  <a:pt x="13441" y="36484"/>
                </a:lnTo>
                <a:lnTo>
                  <a:pt x="15346" y="32644"/>
                </a:lnTo>
                <a:lnTo>
                  <a:pt x="17282" y="29763"/>
                </a:lnTo>
                <a:lnTo>
                  <a:pt x="20147" y="26883"/>
                </a:lnTo>
                <a:lnTo>
                  <a:pt x="23027" y="24002"/>
                </a:lnTo>
                <a:lnTo>
                  <a:pt x="26868" y="23042"/>
                </a:lnTo>
                <a:lnTo>
                  <a:pt x="30708" y="21122"/>
                </a:lnTo>
                <a:lnTo>
                  <a:pt x="35509" y="20162"/>
                </a:lnTo>
                <a:lnTo>
                  <a:pt x="50871" y="20162"/>
                </a:lnTo>
                <a:lnTo>
                  <a:pt x="58552" y="23042"/>
                </a:lnTo>
                <a:lnTo>
                  <a:pt x="63352" y="28803"/>
                </a:lnTo>
                <a:lnTo>
                  <a:pt x="69113" y="33588"/>
                </a:lnTo>
                <a:lnTo>
                  <a:pt x="71993" y="41269"/>
                </a:lnTo>
                <a:lnTo>
                  <a:pt x="71993" y="55671"/>
                </a:lnTo>
                <a:lnTo>
                  <a:pt x="71033" y="59512"/>
                </a:lnTo>
                <a:lnTo>
                  <a:pt x="70073" y="63352"/>
                </a:lnTo>
                <a:lnTo>
                  <a:pt x="69113" y="67193"/>
                </a:lnTo>
                <a:lnTo>
                  <a:pt x="67193" y="71033"/>
                </a:lnTo>
                <a:lnTo>
                  <a:pt x="64312" y="73913"/>
                </a:lnTo>
                <a:lnTo>
                  <a:pt x="61432" y="76794"/>
                </a:lnTo>
                <a:lnTo>
                  <a:pt x="58552" y="79674"/>
                </a:lnTo>
                <a:lnTo>
                  <a:pt x="54711" y="80634"/>
                </a:lnTo>
                <a:lnTo>
                  <a:pt x="50871" y="82555"/>
                </a:lnTo>
                <a:lnTo>
                  <a:pt x="46070" y="83515"/>
                </a:lnTo>
                <a:lnTo>
                  <a:pt x="30708" y="83515"/>
                </a:lnTo>
                <a:lnTo>
                  <a:pt x="23987" y="80634"/>
                </a:lnTo>
                <a:lnTo>
                  <a:pt x="19187" y="99837"/>
                </a:lnTo>
                <a:lnTo>
                  <a:pt x="23987" y="101757"/>
                </a:lnTo>
                <a:lnTo>
                  <a:pt x="29748" y="102717"/>
                </a:lnTo>
                <a:lnTo>
                  <a:pt x="35509" y="103677"/>
                </a:lnTo>
                <a:lnTo>
                  <a:pt x="48950" y="103677"/>
                </a:lnTo>
                <a:lnTo>
                  <a:pt x="57591" y="102717"/>
                </a:lnTo>
                <a:lnTo>
                  <a:pt x="64312" y="99837"/>
                </a:lnTo>
                <a:lnTo>
                  <a:pt x="71033" y="97916"/>
                </a:lnTo>
                <a:lnTo>
                  <a:pt x="76794" y="94076"/>
                </a:lnTo>
                <a:lnTo>
                  <a:pt x="81594" y="90236"/>
                </a:lnTo>
                <a:lnTo>
                  <a:pt x="87355" y="85435"/>
                </a:lnTo>
                <a:lnTo>
                  <a:pt x="91196" y="79674"/>
                </a:lnTo>
                <a:lnTo>
                  <a:pt x="93116" y="73913"/>
                </a:lnTo>
                <a:lnTo>
                  <a:pt x="95981" y="67193"/>
                </a:lnTo>
                <a:lnTo>
                  <a:pt x="96956" y="59512"/>
                </a:lnTo>
                <a:lnTo>
                  <a:pt x="96956" y="41269"/>
                </a:lnTo>
                <a:lnTo>
                  <a:pt x="95036" y="36484"/>
                </a:lnTo>
                <a:lnTo>
                  <a:pt x="93116" y="31683"/>
                </a:lnTo>
                <a:lnTo>
                  <a:pt x="91196" y="27843"/>
                </a:lnTo>
                <a:lnTo>
                  <a:pt x="87355" y="24002"/>
                </a:lnTo>
                <a:lnTo>
                  <a:pt x="109423" y="24002"/>
                </a:lnTo>
                <a:lnTo>
                  <a:pt x="111358" y="23042"/>
                </a:lnTo>
                <a:lnTo>
                  <a:pt x="112318" y="21122"/>
                </a:lnTo>
                <a:lnTo>
                  <a:pt x="113263" y="20162"/>
                </a:lnTo>
                <a:lnTo>
                  <a:pt x="113263" y="6720"/>
                </a:lnTo>
                <a:lnTo>
                  <a:pt x="112318" y="5760"/>
                </a:lnTo>
                <a:lnTo>
                  <a:pt x="111358" y="2880"/>
                </a:lnTo>
                <a:lnTo>
                  <a:pt x="64312" y="2880"/>
                </a:lnTo>
                <a:lnTo>
                  <a:pt x="60472" y="1920"/>
                </a:lnTo>
                <a:lnTo>
                  <a:pt x="57591" y="960"/>
                </a:lnTo>
                <a:lnTo>
                  <a:pt x="53751" y="960"/>
                </a:lnTo>
                <a:lnTo>
                  <a:pt x="48950" y="0"/>
                </a:lnTo>
                <a:lnTo>
                  <a:pt x="32628" y="0"/>
                </a:lnTo>
                <a:lnTo>
                  <a:pt x="24947" y="960"/>
                </a:lnTo>
                <a:lnTo>
                  <a:pt x="18227" y="3840"/>
                </a:lnTo>
                <a:lnTo>
                  <a:pt x="11506" y="5760"/>
                </a:lnTo>
                <a:lnTo>
                  <a:pt x="5760" y="9601"/>
                </a:lnTo>
                <a:lnTo>
                  <a:pt x="0" y="13441"/>
                </a:lnTo>
                <a:lnTo>
                  <a:pt x="1920" y="180472"/>
                </a:lnTo>
                <a:lnTo>
                  <a:pt x="1920" y="170870"/>
                </a:lnTo>
                <a:lnTo>
                  <a:pt x="2880" y="168950"/>
                </a:lnTo>
                <a:lnTo>
                  <a:pt x="2880" y="166070"/>
                </a:lnTo>
                <a:lnTo>
                  <a:pt x="3840" y="164150"/>
                </a:lnTo>
                <a:lnTo>
                  <a:pt x="3840" y="162229"/>
                </a:lnTo>
                <a:lnTo>
                  <a:pt x="5760" y="160309"/>
                </a:lnTo>
                <a:lnTo>
                  <a:pt x="6720" y="157429"/>
                </a:lnTo>
                <a:lnTo>
                  <a:pt x="8625" y="155508"/>
                </a:lnTo>
                <a:lnTo>
                  <a:pt x="10561" y="153588"/>
                </a:lnTo>
                <a:lnTo>
                  <a:pt x="12466" y="150723"/>
                </a:lnTo>
                <a:lnTo>
                  <a:pt x="15346" y="147843"/>
                </a:lnTo>
                <a:lnTo>
                  <a:pt x="19187" y="144947"/>
                </a:lnTo>
                <a:lnTo>
                  <a:pt x="56631" y="146883"/>
                </a:lnTo>
                <a:lnTo>
                  <a:pt x="65272" y="146883"/>
                </a:lnTo>
                <a:lnTo>
                  <a:pt x="72953" y="148788"/>
                </a:lnTo>
                <a:lnTo>
                  <a:pt x="77754" y="152628"/>
                </a:lnTo>
                <a:lnTo>
                  <a:pt x="82555" y="155508"/>
                </a:lnTo>
                <a:lnTo>
                  <a:pt x="85435" y="160309"/>
                </a:lnTo>
                <a:lnTo>
                  <a:pt x="85435" y="169910"/>
                </a:lnTo>
                <a:lnTo>
                  <a:pt x="84475" y="173751"/>
                </a:lnTo>
                <a:lnTo>
                  <a:pt x="82555" y="176631"/>
                </a:lnTo>
                <a:lnTo>
                  <a:pt x="81594" y="180472"/>
                </a:lnTo>
                <a:lnTo>
                  <a:pt x="78714" y="183352"/>
                </a:lnTo>
                <a:lnTo>
                  <a:pt x="75834" y="186232"/>
                </a:lnTo>
                <a:lnTo>
                  <a:pt x="72953" y="188153"/>
                </a:lnTo>
                <a:lnTo>
                  <a:pt x="68153" y="191033"/>
                </a:lnTo>
                <a:lnTo>
                  <a:pt x="62392" y="191993"/>
                </a:lnTo>
                <a:lnTo>
                  <a:pt x="61726" y="213367"/>
                </a:lnTo>
                <a:lnTo>
                  <a:pt x="72953" y="211195"/>
                </a:lnTo>
                <a:lnTo>
                  <a:pt x="81594" y="2083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" name="object 233"/>
          <p:cNvSpPr/>
          <p:nvPr/>
        </p:nvSpPr>
        <p:spPr>
          <a:xfrm>
            <a:off x="6050935" y="803269"/>
            <a:ext cx="86395" cy="201594"/>
          </a:xfrm>
          <a:custGeom>
            <a:avLst/>
            <a:gdLst/>
            <a:ahLst/>
            <a:cxnLst/>
            <a:rect l="l" t="t" r="r" b="b"/>
            <a:pathLst>
              <a:path w="86395" h="201594">
                <a:moveTo>
                  <a:pt x="0" y="162229"/>
                </a:moveTo>
                <a:lnTo>
                  <a:pt x="0" y="167990"/>
                </a:lnTo>
                <a:lnTo>
                  <a:pt x="960" y="172791"/>
                </a:lnTo>
                <a:lnTo>
                  <a:pt x="3840" y="177591"/>
                </a:lnTo>
                <a:lnTo>
                  <a:pt x="5760" y="182392"/>
                </a:lnTo>
                <a:lnTo>
                  <a:pt x="9601" y="187192"/>
                </a:lnTo>
                <a:lnTo>
                  <a:pt x="15361" y="190073"/>
                </a:lnTo>
                <a:lnTo>
                  <a:pt x="20162" y="193913"/>
                </a:lnTo>
                <a:lnTo>
                  <a:pt x="26883" y="196794"/>
                </a:lnTo>
                <a:lnTo>
                  <a:pt x="35509" y="198714"/>
                </a:lnTo>
                <a:lnTo>
                  <a:pt x="39168" y="199516"/>
                </a:lnTo>
                <a:lnTo>
                  <a:pt x="51259" y="201075"/>
                </a:lnTo>
                <a:lnTo>
                  <a:pt x="65272" y="201594"/>
                </a:lnTo>
                <a:lnTo>
                  <a:pt x="72677" y="201370"/>
                </a:lnTo>
                <a:lnTo>
                  <a:pt x="85729" y="199925"/>
                </a:lnTo>
                <a:lnTo>
                  <a:pt x="86395" y="178551"/>
                </a:lnTo>
                <a:lnTo>
                  <a:pt x="81594" y="180472"/>
                </a:lnTo>
                <a:lnTo>
                  <a:pt x="74874" y="181432"/>
                </a:lnTo>
                <a:lnTo>
                  <a:pt x="66233" y="181432"/>
                </a:lnTo>
                <a:lnTo>
                  <a:pt x="60384" y="181280"/>
                </a:lnTo>
                <a:lnTo>
                  <a:pt x="47203" y="179487"/>
                </a:lnTo>
                <a:lnTo>
                  <a:pt x="36469" y="175671"/>
                </a:lnTo>
                <a:lnTo>
                  <a:pt x="29763" y="171831"/>
                </a:lnTo>
                <a:lnTo>
                  <a:pt x="25923" y="167030"/>
                </a:lnTo>
                <a:lnTo>
                  <a:pt x="24002" y="0"/>
                </a:lnTo>
                <a:lnTo>
                  <a:pt x="19202" y="4800"/>
                </a:lnTo>
                <a:lnTo>
                  <a:pt x="15361" y="10561"/>
                </a:lnTo>
                <a:lnTo>
                  <a:pt x="12481" y="17282"/>
                </a:lnTo>
                <a:lnTo>
                  <a:pt x="9601" y="23987"/>
                </a:lnTo>
                <a:lnTo>
                  <a:pt x="8641" y="30708"/>
                </a:lnTo>
                <a:lnTo>
                  <a:pt x="8641" y="46070"/>
                </a:lnTo>
                <a:lnTo>
                  <a:pt x="9601" y="52791"/>
                </a:lnTo>
                <a:lnTo>
                  <a:pt x="11521" y="57591"/>
                </a:lnTo>
                <a:lnTo>
                  <a:pt x="13441" y="62392"/>
                </a:lnTo>
                <a:lnTo>
                  <a:pt x="16322" y="67193"/>
                </a:lnTo>
                <a:lnTo>
                  <a:pt x="19202" y="71033"/>
                </a:lnTo>
                <a:lnTo>
                  <a:pt x="15361" y="74874"/>
                </a:lnTo>
                <a:lnTo>
                  <a:pt x="12481" y="79674"/>
                </a:lnTo>
                <a:lnTo>
                  <a:pt x="9601" y="84475"/>
                </a:lnTo>
                <a:lnTo>
                  <a:pt x="6720" y="90236"/>
                </a:lnTo>
                <a:lnTo>
                  <a:pt x="5760" y="95996"/>
                </a:lnTo>
                <a:lnTo>
                  <a:pt x="5760" y="107518"/>
                </a:lnTo>
                <a:lnTo>
                  <a:pt x="6720" y="111358"/>
                </a:lnTo>
                <a:lnTo>
                  <a:pt x="8641" y="115199"/>
                </a:lnTo>
                <a:lnTo>
                  <a:pt x="11521" y="119999"/>
                </a:lnTo>
                <a:lnTo>
                  <a:pt x="15361" y="122880"/>
                </a:lnTo>
                <a:lnTo>
                  <a:pt x="21122" y="125745"/>
                </a:lnTo>
                <a:lnTo>
                  <a:pt x="17282" y="128625"/>
                </a:lnTo>
                <a:lnTo>
                  <a:pt x="14401" y="131505"/>
                </a:lnTo>
                <a:lnTo>
                  <a:pt x="11521" y="133441"/>
                </a:lnTo>
                <a:lnTo>
                  <a:pt x="8641" y="136306"/>
                </a:lnTo>
                <a:lnTo>
                  <a:pt x="6720" y="139186"/>
                </a:lnTo>
                <a:lnTo>
                  <a:pt x="4800" y="142067"/>
                </a:lnTo>
                <a:lnTo>
                  <a:pt x="2880" y="145907"/>
                </a:lnTo>
                <a:lnTo>
                  <a:pt x="1920" y="148788"/>
                </a:lnTo>
                <a:lnTo>
                  <a:pt x="960" y="151668"/>
                </a:lnTo>
                <a:lnTo>
                  <a:pt x="0" y="155508"/>
                </a:lnTo>
                <a:lnTo>
                  <a:pt x="0" y="1622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" name="object 234"/>
          <p:cNvSpPr/>
          <p:nvPr/>
        </p:nvSpPr>
        <p:spPr>
          <a:xfrm>
            <a:off x="6084539" y="852220"/>
            <a:ext cx="14386" cy="37444"/>
          </a:xfrm>
          <a:custGeom>
            <a:avLst/>
            <a:gdLst/>
            <a:ahLst/>
            <a:cxnLst/>
            <a:rect l="l" t="t" r="r" b="b"/>
            <a:pathLst>
              <a:path w="14386" h="37444">
                <a:moveTo>
                  <a:pt x="0" y="0"/>
                </a:moveTo>
                <a:lnTo>
                  <a:pt x="0" y="35524"/>
                </a:lnTo>
                <a:lnTo>
                  <a:pt x="1904" y="33604"/>
                </a:lnTo>
                <a:lnTo>
                  <a:pt x="4800" y="35524"/>
                </a:lnTo>
                <a:lnTo>
                  <a:pt x="9585" y="37444"/>
                </a:lnTo>
                <a:lnTo>
                  <a:pt x="14386" y="18242"/>
                </a:lnTo>
                <a:lnTo>
                  <a:pt x="8625" y="12481"/>
                </a:lnTo>
                <a:lnTo>
                  <a:pt x="2865" y="76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" name="object 235"/>
          <p:cNvSpPr/>
          <p:nvPr/>
        </p:nvSpPr>
        <p:spPr>
          <a:xfrm>
            <a:off x="1525630" y="1262131"/>
            <a:ext cx="4735540" cy="3021025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" name="object 236"/>
          <p:cNvSpPr/>
          <p:nvPr/>
        </p:nvSpPr>
        <p:spPr>
          <a:xfrm>
            <a:off x="654795" y="6355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" name="object 237"/>
          <p:cNvSpPr/>
          <p:nvPr/>
        </p:nvSpPr>
        <p:spPr>
          <a:xfrm>
            <a:off x="1382595" y="5588050"/>
            <a:ext cx="143995" cy="191033"/>
          </a:xfrm>
          <a:custGeom>
            <a:avLst/>
            <a:gdLst/>
            <a:ahLst/>
            <a:cxnLst/>
            <a:rect l="l" t="t" r="r" b="b"/>
            <a:pathLst>
              <a:path w="143995" h="191033">
                <a:moveTo>
                  <a:pt x="1923" y="190073"/>
                </a:moveTo>
                <a:lnTo>
                  <a:pt x="2880" y="190073"/>
                </a:lnTo>
                <a:lnTo>
                  <a:pt x="4797" y="191033"/>
                </a:lnTo>
                <a:lnTo>
                  <a:pt x="17282" y="191033"/>
                </a:lnTo>
                <a:lnTo>
                  <a:pt x="19199" y="190073"/>
                </a:lnTo>
                <a:lnTo>
                  <a:pt x="22079" y="190073"/>
                </a:lnTo>
                <a:lnTo>
                  <a:pt x="23038" y="189113"/>
                </a:lnTo>
                <a:lnTo>
                  <a:pt x="24003" y="188153"/>
                </a:lnTo>
                <a:lnTo>
                  <a:pt x="24003" y="49910"/>
                </a:lnTo>
                <a:lnTo>
                  <a:pt x="23038" y="43190"/>
                </a:lnTo>
                <a:lnTo>
                  <a:pt x="23038" y="28788"/>
                </a:lnTo>
                <a:lnTo>
                  <a:pt x="25920" y="34549"/>
                </a:lnTo>
                <a:lnTo>
                  <a:pt x="28800" y="40309"/>
                </a:lnTo>
                <a:lnTo>
                  <a:pt x="32641" y="46070"/>
                </a:lnTo>
                <a:lnTo>
                  <a:pt x="35521" y="52791"/>
                </a:lnTo>
                <a:lnTo>
                  <a:pt x="38397" y="58552"/>
                </a:lnTo>
                <a:lnTo>
                  <a:pt x="42237" y="64312"/>
                </a:lnTo>
                <a:lnTo>
                  <a:pt x="101755" y="171830"/>
                </a:lnTo>
                <a:lnTo>
                  <a:pt x="103679" y="175671"/>
                </a:lnTo>
                <a:lnTo>
                  <a:pt x="105596" y="178551"/>
                </a:lnTo>
                <a:lnTo>
                  <a:pt x="107519" y="181432"/>
                </a:lnTo>
                <a:lnTo>
                  <a:pt x="109435" y="183352"/>
                </a:lnTo>
                <a:lnTo>
                  <a:pt x="111358" y="185272"/>
                </a:lnTo>
                <a:lnTo>
                  <a:pt x="112317" y="187192"/>
                </a:lnTo>
                <a:lnTo>
                  <a:pt x="114240" y="189113"/>
                </a:lnTo>
                <a:lnTo>
                  <a:pt x="116157" y="189113"/>
                </a:lnTo>
                <a:lnTo>
                  <a:pt x="118079" y="190073"/>
                </a:lnTo>
                <a:lnTo>
                  <a:pt x="119996" y="191033"/>
                </a:lnTo>
                <a:lnTo>
                  <a:pt x="134396" y="191033"/>
                </a:lnTo>
                <a:lnTo>
                  <a:pt x="135355" y="190073"/>
                </a:lnTo>
                <a:lnTo>
                  <a:pt x="138237" y="190073"/>
                </a:lnTo>
                <a:lnTo>
                  <a:pt x="139196" y="189113"/>
                </a:lnTo>
                <a:lnTo>
                  <a:pt x="140154" y="188153"/>
                </a:lnTo>
                <a:lnTo>
                  <a:pt x="141119" y="187192"/>
                </a:lnTo>
                <a:lnTo>
                  <a:pt x="142074" y="186232"/>
                </a:lnTo>
                <a:lnTo>
                  <a:pt x="142074" y="185272"/>
                </a:lnTo>
                <a:lnTo>
                  <a:pt x="143035" y="183352"/>
                </a:lnTo>
                <a:lnTo>
                  <a:pt x="143995" y="181432"/>
                </a:lnTo>
                <a:lnTo>
                  <a:pt x="143995" y="3825"/>
                </a:lnTo>
                <a:lnTo>
                  <a:pt x="143035" y="3825"/>
                </a:lnTo>
                <a:lnTo>
                  <a:pt x="143035" y="2880"/>
                </a:lnTo>
                <a:lnTo>
                  <a:pt x="142074" y="1920"/>
                </a:lnTo>
                <a:lnTo>
                  <a:pt x="141119" y="944"/>
                </a:lnTo>
                <a:lnTo>
                  <a:pt x="139196" y="944"/>
                </a:lnTo>
                <a:lnTo>
                  <a:pt x="137278" y="0"/>
                </a:lnTo>
                <a:lnTo>
                  <a:pt x="125758" y="0"/>
                </a:lnTo>
                <a:lnTo>
                  <a:pt x="123837" y="944"/>
                </a:lnTo>
                <a:lnTo>
                  <a:pt x="121920" y="944"/>
                </a:lnTo>
                <a:lnTo>
                  <a:pt x="120955" y="1920"/>
                </a:lnTo>
                <a:lnTo>
                  <a:pt x="119996" y="2880"/>
                </a:lnTo>
                <a:lnTo>
                  <a:pt x="119996" y="156469"/>
                </a:lnTo>
                <a:lnTo>
                  <a:pt x="117116" y="151668"/>
                </a:lnTo>
                <a:lnTo>
                  <a:pt x="115199" y="146867"/>
                </a:lnTo>
                <a:lnTo>
                  <a:pt x="112317" y="142067"/>
                </a:lnTo>
                <a:lnTo>
                  <a:pt x="110400" y="137266"/>
                </a:lnTo>
                <a:lnTo>
                  <a:pt x="107519" y="133426"/>
                </a:lnTo>
                <a:lnTo>
                  <a:pt x="105596" y="128625"/>
                </a:lnTo>
                <a:lnTo>
                  <a:pt x="102714" y="123825"/>
                </a:lnTo>
                <a:lnTo>
                  <a:pt x="100797" y="119024"/>
                </a:lnTo>
                <a:lnTo>
                  <a:pt x="97917" y="114223"/>
                </a:lnTo>
                <a:lnTo>
                  <a:pt x="95035" y="109423"/>
                </a:lnTo>
                <a:lnTo>
                  <a:pt x="92160" y="104637"/>
                </a:lnTo>
                <a:lnTo>
                  <a:pt x="89278" y="98861"/>
                </a:lnTo>
                <a:lnTo>
                  <a:pt x="43202" y="16306"/>
                </a:lnTo>
                <a:lnTo>
                  <a:pt x="41279" y="12466"/>
                </a:lnTo>
                <a:lnTo>
                  <a:pt x="40320" y="10546"/>
                </a:lnTo>
                <a:lnTo>
                  <a:pt x="38397" y="8625"/>
                </a:lnTo>
                <a:lnTo>
                  <a:pt x="37438" y="6720"/>
                </a:lnTo>
                <a:lnTo>
                  <a:pt x="35521" y="4785"/>
                </a:lnTo>
                <a:lnTo>
                  <a:pt x="34558" y="3825"/>
                </a:lnTo>
                <a:lnTo>
                  <a:pt x="32641" y="2880"/>
                </a:lnTo>
                <a:lnTo>
                  <a:pt x="30717" y="1920"/>
                </a:lnTo>
                <a:lnTo>
                  <a:pt x="28800" y="944"/>
                </a:lnTo>
                <a:lnTo>
                  <a:pt x="4797" y="944"/>
                </a:lnTo>
                <a:lnTo>
                  <a:pt x="2880" y="2880"/>
                </a:lnTo>
                <a:lnTo>
                  <a:pt x="958" y="4785"/>
                </a:lnTo>
                <a:lnTo>
                  <a:pt x="0" y="7665"/>
                </a:lnTo>
                <a:lnTo>
                  <a:pt x="0" y="189113"/>
                </a:lnTo>
                <a:lnTo>
                  <a:pt x="958" y="189113"/>
                </a:lnTo>
                <a:lnTo>
                  <a:pt x="958" y="190073"/>
                </a:lnTo>
                <a:lnTo>
                  <a:pt x="1923" y="190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" name="object 238"/>
          <p:cNvSpPr/>
          <p:nvPr/>
        </p:nvSpPr>
        <p:spPr>
          <a:xfrm>
            <a:off x="1564995" y="5636041"/>
            <a:ext cx="132466" cy="144947"/>
          </a:xfrm>
          <a:custGeom>
            <a:avLst/>
            <a:gdLst/>
            <a:ahLst/>
            <a:cxnLst/>
            <a:rect l="l" t="t" r="r" b="b"/>
            <a:pathLst>
              <a:path w="132466" h="144947">
                <a:moveTo>
                  <a:pt x="0" y="73913"/>
                </a:moveTo>
                <a:lnTo>
                  <a:pt x="71" y="79091"/>
                </a:lnTo>
                <a:lnTo>
                  <a:pt x="1142" y="92118"/>
                </a:lnTo>
                <a:lnTo>
                  <a:pt x="3840" y="103677"/>
                </a:lnTo>
                <a:lnTo>
                  <a:pt x="9179" y="116273"/>
                </a:lnTo>
                <a:lnTo>
                  <a:pt x="16322" y="126720"/>
                </a:lnTo>
                <a:lnTo>
                  <a:pt x="21107" y="132481"/>
                </a:lnTo>
                <a:lnTo>
                  <a:pt x="27828" y="137281"/>
                </a:lnTo>
                <a:lnTo>
                  <a:pt x="25923" y="86395"/>
                </a:lnTo>
                <a:lnTo>
                  <a:pt x="25923" y="57591"/>
                </a:lnTo>
                <a:lnTo>
                  <a:pt x="27828" y="51846"/>
                </a:lnTo>
                <a:lnTo>
                  <a:pt x="29763" y="45125"/>
                </a:lnTo>
                <a:lnTo>
                  <a:pt x="31668" y="39364"/>
                </a:lnTo>
                <a:lnTo>
                  <a:pt x="35509" y="34564"/>
                </a:lnTo>
                <a:lnTo>
                  <a:pt x="38389" y="30723"/>
                </a:lnTo>
                <a:lnTo>
                  <a:pt x="43190" y="26883"/>
                </a:lnTo>
                <a:lnTo>
                  <a:pt x="47990" y="24002"/>
                </a:lnTo>
                <a:lnTo>
                  <a:pt x="52791" y="21122"/>
                </a:lnTo>
                <a:lnTo>
                  <a:pt x="59512" y="20162"/>
                </a:lnTo>
                <a:lnTo>
                  <a:pt x="73913" y="20162"/>
                </a:lnTo>
                <a:lnTo>
                  <a:pt x="80634" y="22082"/>
                </a:lnTo>
                <a:lnTo>
                  <a:pt x="85435" y="24963"/>
                </a:lnTo>
                <a:lnTo>
                  <a:pt x="91196" y="26883"/>
                </a:lnTo>
                <a:lnTo>
                  <a:pt x="95036" y="30723"/>
                </a:lnTo>
                <a:lnTo>
                  <a:pt x="97917" y="35524"/>
                </a:lnTo>
                <a:lnTo>
                  <a:pt x="101757" y="40325"/>
                </a:lnTo>
                <a:lnTo>
                  <a:pt x="103677" y="46085"/>
                </a:lnTo>
                <a:lnTo>
                  <a:pt x="104622" y="52806"/>
                </a:lnTo>
                <a:lnTo>
                  <a:pt x="106558" y="59527"/>
                </a:lnTo>
                <a:lnTo>
                  <a:pt x="106558" y="80634"/>
                </a:lnTo>
                <a:lnTo>
                  <a:pt x="105597" y="87355"/>
                </a:lnTo>
                <a:lnTo>
                  <a:pt x="104622" y="94076"/>
                </a:lnTo>
                <a:lnTo>
                  <a:pt x="102717" y="99837"/>
                </a:lnTo>
                <a:lnTo>
                  <a:pt x="99837" y="105597"/>
                </a:lnTo>
                <a:lnTo>
                  <a:pt x="96956" y="110398"/>
                </a:lnTo>
                <a:lnTo>
                  <a:pt x="94076" y="115199"/>
                </a:lnTo>
                <a:lnTo>
                  <a:pt x="89275" y="118079"/>
                </a:lnTo>
                <a:lnTo>
                  <a:pt x="84475" y="120959"/>
                </a:lnTo>
                <a:lnTo>
                  <a:pt x="78714" y="123840"/>
                </a:lnTo>
                <a:lnTo>
                  <a:pt x="72953" y="124800"/>
                </a:lnTo>
                <a:lnTo>
                  <a:pt x="58552" y="124800"/>
                </a:lnTo>
                <a:lnTo>
                  <a:pt x="51831" y="122880"/>
                </a:lnTo>
                <a:lnTo>
                  <a:pt x="46070" y="120959"/>
                </a:lnTo>
                <a:lnTo>
                  <a:pt x="41269" y="118079"/>
                </a:lnTo>
                <a:lnTo>
                  <a:pt x="37429" y="114239"/>
                </a:lnTo>
                <a:lnTo>
                  <a:pt x="33604" y="109438"/>
                </a:lnTo>
                <a:lnTo>
                  <a:pt x="36469" y="140162"/>
                </a:lnTo>
                <a:lnTo>
                  <a:pt x="38852" y="141238"/>
                </a:lnTo>
                <a:lnTo>
                  <a:pt x="50739" y="144197"/>
                </a:lnTo>
                <a:lnTo>
                  <a:pt x="64312" y="144947"/>
                </a:lnTo>
                <a:lnTo>
                  <a:pt x="69615" y="144809"/>
                </a:lnTo>
                <a:lnTo>
                  <a:pt x="82572" y="143213"/>
                </a:lnTo>
                <a:lnTo>
                  <a:pt x="94076" y="140162"/>
                </a:lnTo>
                <a:lnTo>
                  <a:pt x="105997" y="132986"/>
                </a:lnTo>
                <a:lnTo>
                  <a:pt x="115183" y="124800"/>
                </a:lnTo>
                <a:lnTo>
                  <a:pt x="123264" y="113145"/>
                </a:lnTo>
                <a:lnTo>
                  <a:pt x="127680" y="100797"/>
                </a:lnTo>
                <a:lnTo>
                  <a:pt x="129286" y="96580"/>
                </a:lnTo>
                <a:lnTo>
                  <a:pt x="131817" y="84238"/>
                </a:lnTo>
                <a:lnTo>
                  <a:pt x="132466" y="71033"/>
                </a:lnTo>
                <a:lnTo>
                  <a:pt x="132337" y="66187"/>
                </a:lnTo>
                <a:lnTo>
                  <a:pt x="130918" y="53142"/>
                </a:lnTo>
                <a:lnTo>
                  <a:pt x="128625" y="41285"/>
                </a:lnTo>
                <a:lnTo>
                  <a:pt x="125745" y="32644"/>
                </a:lnTo>
                <a:lnTo>
                  <a:pt x="121904" y="24963"/>
                </a:lnTo>
                <a:lnTo>
                  <a:pt x="116144" y="19202"/>
                </a:lnTo>
                <a:lnTo>
                  <a:pt x="110398" y="12481"/>
                </a:lnTo>
                <a:lnTo>
                  <a:pt x="103677" y="7680"/>
                </a:lnTo>
                <a:lnTo>
                  <a:pt x="95996" y="4800"/>
                </a:lnTo>
                <a:lnTo>
                  <a:pt x="80828" y="1010"/>
                </a:lnTo>
                <a:lnTo>
                  <a:pt x="67193" y="0"/>
                </a:lnTo>
                <a:lnTo>
                  <a:pt x="62913" y="105"/>
                </a:lnTo>
                <a:lnTo>
                  <a:pt x="49734" y="1856"/>
                </a:lnTo>
                <a:lnTo>
                  <a:pt x="38389" y="5760"/>
                </a:lnTo>
                <a:lnTo>
                  <a:pt x="25667" y="12783"/>
                </a:lnTo>
                <a:lnTo>
                  <a:pt x="16322" y="21122"/>
                </a:lnTo>
                <a:lnTo>
                  <a:pt x="9156" y="31930"/>
                </a:lnTo>
                <a:lnTo>
                  <a:pt x="3840" y="44165"/>
                </a:lnTo>
                <a:lnTo>
                  <a:pt x="2648" y="48576"/>
                </a:lnTo>
                <a:lnTo>
                  <a:pt x="589" y="60950"/>
                </a:lnTo>
                <a:lnTo>
                  <a:pt x="0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" name="object 239"/>
          <p:cNvSpPr/>
          <p:nvPr/>
        </p:nvSpPr>
        <p:spPr>
          <a:xfrm>
            <a:off x="1590918" y="5722437"/>
            <a:ext cx="10546" cy="53766"/>
          </a:xfrm>
          <a:custGeom>
            <a:avLst/>
            <a:gdLst/>
            <a:ahLst/>
            <a:cxnLst/>
            <a:rect l="l" t="t" r="r" b="b"/>
            <a:pathLst>
              <a:path w="10546" h="53766">
                <a:moveTo>
                  <a:pt x="7680" y="23042"/>
                </a:moveTo>
                <a:lnTo>
                  <a:pt x="4785" y="18242"/>
                </a:lnTo>
                <a:lnTo>
                  <a:pt x="2865" y="12481"/>
                </a:lnTo>
                <a:lnTo>
                  <a:pt x="1904" y="6720"/>
                </a:lnTo>
                <a:lnTo>
                  <a:pt x="0" y="0"/>
                </a:lnTo>
                <a:lnTo>
                  <a:pt x="1904" y="50886"/>
                </a:lnTo>
                <a:lnTo>
                  <a:pt x="10546" y="53766"/>
                </a:lnTo>
                <a:lnTo>
                  <a:pt x="7680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" name="object 240"/>
          <p:cNvSpPr/>
          <p:nvPr/>
        </p:nvSpPr>
        <p:spPr>
          <a:xfrm>
            <a:off x="1715703" y="5602437"/>
            <a:ext cx="86395" cy="178551"/>
          </a:xfrm>
          <a:custGeom>
            <a:avLst/>
            <a:gdLst/>
            <a:ahLst/>
            <a:cxnLst/>
            <a:rect l="l" t="t" r="r" b="b"/>
            <a:pathLst>
              <a:path w="86395" h="178551">
                <a:moveTo>
                  <a:pt x="86395" y="42245"/>
                </a:moveTo>
                <a:lnTo>
                  <a:pt x="85435" y="40325"/>
                </a:lnTo>
                <a:lnTo>
                  <a:pt x="85435" y="39364"/>
                </a:lnTo>
                <a:lnTo>
                  <a:pt x="84475" y="38404"/>
                </a:lnTo>
                <a:lnTo>
                  <a:pt x="84475" y="37444"/>
                </a:lnTo>
                <a:lnTo>
                  <a:pt x="83515" y="37444"/>
                </a:lnTo>
                <a:lnTo>
                  <a:pt x="82555" y="36484"/>
                </a:lnTo>
                <a:lnTo>
                  <a:pt x="47045" y="36484"/>
                </a:lnTo>
                <a:lnTo>
                  <a:pt x="47045" y="2895"/>
                </a:lnTo>
                <a:lnTo>
                  <a:pt x="46085" y="2895"/>
                </a:lnTo>
                <a:lnTo>
                  <a:pt x="46085" y="1920"/>
                </a:lnTo>
                <a:lnTo>
                  <a:pt x="45125" y="1920"/>
                </a:lnTo>
                <a:lnTo>
                  <a:pt x="44165" y="960"/>
                </a:lnTo>
                <a:lnTo>
                  <a:pt x="41285" y="960"/>
                </a:lnTo>
                <a:lnTo>
                  <a:pt x="39364" y="0"/>
                </a:lnTo>
                <a:lnTo>
                  <a:pt x="32644" y="0"/>
                </a:lnTo>
                <a:lnTo>
                  <a:pt x="30723" y="960"/>
                </a:lnTo>
                <a:lnTo>
                  <a:pt x="26883" y="960"/>
                </a:lnTo>
                <a:lnTo>
                  <a:pt x="25923" y="1920"/>
                </a:lnTo>
                <a:lnTo>
                  <a:pt x="24963" y="1920"/>
                </a:lnTo>
                <a:lnTo>
                  <a:pt x="24002" y="2895"/>
                </a:lnTo>
                <a:lnTo>
                  <a:pt x="23042" y="3840"/>
                </a:lnTo>
                <a:lnTo>
                  <a:pt x="23042" y="36484"/>
                </a:lnTo>
                <a:lnTo>
                  <a:pt x="2880" y="36484"/>
                </a:lnTo>
                <a:lnTo>
                  <a:pt x="2880" y="37444"/>
                </a:lnTo>
                <a:lnTo>
                  <a:pt x="960" y="37444"/>
                </a:lnTo>
                <a:lnTo>
                  <a:pt x="960" y="39364"/>
                </a:lnTo>
                <a:lnTo>
                  <a:pt x="0" y="40325"/>
                </a:lnTo>
                <a:lnTo>
                  <a:pt x="0" y="52806"/>
                </a:lnTo>
                <a:lnTo>
                  <a:pt x="960" y="53766"/>
                </a:lnTo>
                <a:lnTo>
                  <a:pt x="1920" y="55686"/>
                </a:lnTo>
                <a:lnTo>
                  <a:pt x="2880" y="56647"/>
                </a:lnTo>
                <a:lnTo>
                  <a:pt x="23042" y="56647"/>
                </a:lnTo>
                <a:lnTo>
                  <a:pt x="23042" y="141122"/>
                </a:lnTo>
                <a:lnTo>
                  <a:pt x="24002" y="147843"/>
                </a:lnTo>
                <a:lnTo>
                  <a:pt x="24963" y="153603"/>
                </a:lnTo>
                <a:lnTo>
                  <a:pt x="26883" y="159364"/>
                </a:lnTo>
                <a:lnTo>
                  <a:pt x="28803" y="164165"/>
                </a:lnTo>
                <a:lnTo>
                  <a:pt x="32644" y="167990"/>
                </a:lnTo>
                <a:lnTo>
                  <a:pt x="35524" y="170886"/>
                </a:lnTo>
                <a:lnTo>
                  <a:pt x="39364" y="173766"/>
                </a:lnTo>
                <a:lnTo>
                  <a:pt x="44165" y="175686"/>
                </a:lnTo>
                <a:lnTo>
                  <a:pt x="48966" y="177606"/>
                </a:lnTo>
                <a:lnTo>
                  <a:pt x="54726" y="178551"/>
                </a:lnTo>
                <a:lnTo>
                  <a:pt x="66233" y="178551"/>
                </a:lnTo>
                <a:lnTo>
                  <a:pt x="68168" y="177606"/>
                </a:lnTo>
                <a:lnTo>
                  <a:pt x="72953" y="177606"/>
                </a:lnTo>
                <a:lnTo>
                  <a:pt x="74889" y="176646"/>
                </a:lnTo>
                <a:lnTo>
                  <a:pt x="76794" y="176646"/>
                </a:lnTo>
                <a:lnTo>
                  <a:pt x="78729" y="175686"/>
                </a:lnTo>
                <a:lnTo>
                  <a:pt x="80634" y="175686"/>
                </a:lnTo>
                <a:lnTo>
                  <a:pt x="81594" y="174726"/>
                </a:lnTo>
                <a:lnTo>
                  <a:pt x="83515" y="173766"/>
                </a:lnTo>
                <a:lnTo>
                  <a:pt x="83515" y="172806"/>
                </a:lnTo>
                <a:lnTo>
                  <a:pt x="84475" y="171846"/>
                </a:lnTo>
                <a:lnTo>
                  <a:pt x="85435" y="170886"/>
                </a:lnTo>
                <a:lnTo>
                  <a:pt x="85435" y="168965"/>
                </a:lnTo>
                <a:lnTo>
                  <a:pt x="86395" y="167990"/>
                </a:lnTo>
                <a:lnTo>
                  <a:pt x="86395" y="158404"/>
                </a:lnTo>
                <a:lnTo>
                  <a:pt x="85435" y="157444"/>
                </a:lnTo>
                <a:lnTo>
                  <a:pt x="85435" y="155524"/>
                </a:lnTo>
                <a:lnTo>
                  <a:pt x="84475" y="154564"/>
                </a:lnTo>
                <a:lnTo>
                  <a:pt x="83515" y="153603"/>
                </a:lnTo>
                <a:lnTo>
                  <a:pt x="81594" y="153603"/>
                </a:lnTo>
                <a:lnTo>
                  <a:pt x="80634" y="154564"/>
                </a:lnTo>
                <a:lnTo>
                  <a:pt x="79674" y="154564"/>
                </a:lnTo>
                <a:lnTo>
                  <a:pt x="77754" y="155524"/>
                </a:lnTo>
                <a:lnTo>
                  <a:pt x="76794" y="155524"/>
                </a:lnTo>
                <a:lnTo>
                  <a:pt x="74889" y="156484"/>
                </a:lnTo>
                <a:lnTo>
                  <a:pt x="73913" y="156484"/>
                </a:lnTo>
                <a:lnTo>
                  <a:pt x="72008" y="157444"/>
                </a:lnTo>
                <a:lnTo>
                  <a:pt x="58552" y="157444"/>
                </a:lnTo>
                <a:lnTo>
                  <a:pt x="53766" y="155524"/>
                </a:lnTo>
                <a:lnTo>
                  <a:pt x="51831" y="150723"/>
                </a:lnTo>
                <a:lnTo>
                  <a:pt x="48966" y="145923"/>
                </a:lnTo>
                <a:lnTo>
                  <a:pt x="47045" y="139202"/>
                </a:lnTo>
                <a:lnTo>
                  <a:pt x="47045" y="56647"/>
                </a:lnTo>
                <a:lnTo>
                  <a:pt x="82555" y="56647"/>
                </a:lnTo>
                <a:lnTo>
                  <a:pt x="84475" y="55686"/>
                </a:lnTo>
                <a:lnTo>
                  <a:pt x="84475" y="53766"/>
                </a:lnTo>
                <a:lnTo>
                  <a:pt x="85435" y="52806"/>
                </a:lnTo>
                <a:lnTo>
                  <a:pt x="86395" y="49926"/>
                </a:lnTo>
                <a:lnTo>
                  <a:pt x="86395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" name="object 241"/>
          <p:cNvSpPr/>
          <p:nvPr/>
        </p:nvSpPr>
        <p:spPr>
          <a:xfrm>
            <a:off x="1922099" y="5640842"/>
            <a:ext cx="8641" cy="34564"/>
          </a:xfrm>
          <a:custGeom>
            <a:avLst/>
            <a:gdLst/>
            <a:ahLst/>
            <a:cxnLst/>
            <a:rect l="l" t="t" r="r" b="b"/>
            <a:pathLst>
              <a:path w="8641" h="34564">
                <a:moveTo>
                  <a:pt x="7680" y="0"/>
                </a:moveTo>
                <a:lnTo>
                  <a:pt x="0" y="3840"/>
                </a:lnTo>
                <a:lnTo>
                  <a:pt x="960" y="34564"/>
                </a:lnTo>
                <a:lnTo>
                  <a:pt x="2880" y="29763"/>
                </a:lnTo>
                <a:lnTo>
                  <a:pt x="5760" y="26883"/>
                </a:lnTo>
                <a:lnTo>
                  <a:pt x="8641" y="23042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" name="object 242"/>
          <p:cNvSpPr/>
          <p:nvPr/>
        </p:nvSpPr>
        <p:spPr>
          <a:xfrm>
            <a:off x="1892350" y="5636041"/>
            <a:ext cx="121904" cy="144947"/>
          </a:xfrm>
          <a:custGeom>
            <a:avLst/>
            <a:gdLst/>
            <a:ahLst/>
            <a:cxnLst/>
            <a:rect l="l" t="t" r="r" b="b"/>
            <a:pathLst>
              <a:path w="121904" h="144947">
                <a:moveTo>
                  <a:pt x="103662" y="12481"/>
                </a:moveTo>
                <a:lnTo>
                  <a:pt x="97917" y="8641"/>
                </a:lnTo>
                <a:lnTo>
                  <a:pt x="90236" y="4800"/>
                </a:lnTo>
                <a:lnTo>
                  <a:pt x="76932" y="1149"/>
                </a:lnTo>
                <a:lnTo>
                  <a:pt x="63352" y="0"/>
                </a:lnTo>
                <a:lnTo>
                  <a:pt x="62303" y="7"/>
                </a:lnTo>
                <a:lnTo>
                  <a:pt x="49197" y="1413"/>
                </a:lnTo>
                <a:lnTo>
                  <a:pt x="37429" y="4800"/>
                </a:lnTo>
                <a:lnTo>
                  <a:pt x="38389" y="27843"/>
                </a:lnTo>
                <a:lnTo>
                  <a:pt x="42230" y="24963"/>
                </a:lnTo>
                <a:lnTo>
                  <a:pt x="47030" y="22082"/>
                </a:lnTo>
                <a:lnTo>
                  <a:pt x="51831" y="20162"/>
                </a:lnTo>
                <a:lnTo>
                  <a:pt x="56631" y="19202"/>
                </a:lnTo>
                <a:lnTo>
                  <a:pt x="62392" y="19202"/>
                </a:lnTo>
                <a:lnTo>
                  <a:pt x="66723" y="19367"/>
                </a:lnTo>
                <a:lnTo>
                  <a:pt x="79911" y="22647"/>
                </a:lnTo>
                <a:lnTo>
                  <a:pt x="89260" y="29763"/>
                </a:lnTo>
                <a:lnTo>
                  <a:pt x="92100" y="34116"/>
                </a:lnTo>
                <a:lnTo>
                  <a:pt x="96460" y="45563"/>
                </a:lnTo>
                <a:lnTo>
                  <a:pt x="97917" y="59527"/>
                </a:lnTo>
                <a:lnTo>
                  <a:pt x="25908" y="59527"/>
                </a:lnTo>
                <a:lnTo>
                  <a:pt x="25908" y="54711"/>
                </a:lnTo>
                <a:lnTo>
                  <a:pt x="26868" y="48966"/>
                </a:lnTo>
                <a:lnTo>
                  <a:pt x="28788" y="44165"/>
                </a:lnTo>
                <a:lnTo>
                  <a:pt x="30708" y="39364"/>
                </a:lnTo>
                <a:lnTo>
                  <a:pt x="29748" y="8641"/>
                </a:lnTo>
                <a:lnTo>
                  <a:pt x="23027" y="13441"/>
                </a:lnTo>
                <a:lnTo>
                  <a:pt x="17266" y="20162"/>
                </a:lnTo>
                <a:lnTo>
                  <a:pt x="16740" y="20699"/>
                </a:lnTo>
                <a:lnTo>
                  <a:pt x="9758" y="30599"/>
                </a:lnTo>
                <a:lnTo>
                  <a:pt x="4785" y="43205"/>
                </a:lnTo>
                <a:lnTo>
                  <a:pt x="3504" y="47409"/>
                </a:lnTo>
                <a:lnTo>
                  <a:pt x="945" y="59748"/>
                </a:lnTo>
                <a:lnTo>
                  <a:pt x="0" y="72953"/>
                </a:lnTo>
                <a:lnTo>
                  <a:pt x="237" y="80469"/>
                </a:lnTo>
                <a:lnTo>
                  <a:pt x="1878" y="93458"/>
                </a:lnTo>
                <a:lnTo>
                  <a:pt x="4785" y="104637"/>
                </a:lnTo>
                <a:lnTo>
                  <a:pt x="7665" y="114239"/>
                </a:lnTo>
                <a:lnTo>
                  <a:pt x="11506" y="120959"/>
                </a:lnTo>
                <a:lnTo>
                  <a:pt x="17266" y="126720"/>
                </a:lnTo>
                <a:lnTo>
                  <a:pt x="23027" y="133441"/>
                </a:lnTo>
                <a:lnTo>
                  <a:pt x="29748" y="137281"/>
                </a:lnTo>
                <a:lnTo>
                  <a:pt x="37429" y="141122"/>
                </a:lnTo>
                <a:lnTo>
                  <a:pt x="40737" y="142119"/>
                </a:lnTo>
                <a:lnTo>
                  <a:pt x="52934" y="144323"/>
                </a:lnTo>
                <a:lnTo>
                  <a:pt x="66233" y="144947"/>
                </a:lnTo>
                <a:lnTo>
                  <a:pt x="78699" y="144947"/>
                </a:lnTo>
                <a:lnTo>
                  <a:pt x="84475" y="144002"/>
                </a:lnTo>
                <a:lnTo>
                  <a:pt x="89260" y="143042"/>
                </a:lnTo>
                <a:lnTo>
                  <a:pt x="95021" y="142082"/>
                </a:lnTo>
                <a:lnTo>
                  <a:pt x="98861" y="141122"/>
                </a:lnTo>
                <a:lnTo>
                  <a:pt x="102702" y="139202"/>
                </a:lnTo>
                <a:lnTo>
                  <a:pt x="106542" y="138242"/>
                </a:lnTo>
                <a:lnTo>
                  <a:pt x="109423" y="137281"/>
                </a:lnTo>
                <a:lnTo>
                  <a:pt x="111343" y="135361"/>
                </a:lnTo>
                <a:lnTo>
                  <a:pt x="113263" y="135361"/>
                </a:lnTo>
                <a:lnTo>
                  <a:pt x="114223" y="134386"/>
                </a:lnTo>
                <a:lnTo>
                  <a:pt x="114223" y="133441"/>
                </a:lnTo>
                <a:lnTo>
                  <a:pt x="115183" y="133441"/>
                </a:lnTo>
                <a:lnTo>
                  <a:pt x="115183" y="132481"/>
                </a:lnTo>
                <a:lnTo>
                  <a:pt x="116144" y="131521"/>
                </a:lnTo>
                <a:lnTo>
                  <a:pt x="116144" y="118079"/>
                </a:lnTo>
                <a:lnTo>
                  <a:pt x="115183" y="118079"/>
                </a:lnTo>
                <a:lnTo>
                  <a:pt x="115183" y="116159"/>
                </a:lnTo>
                <a:lnTo>
                  <a:pt x="113263" y="116159"/>
                </a:lnTo>
                <a:lnTo>
                  <a:pt x="113263" y="115199"/>
                </a:lnTo>
                <a:lnTo>
                  <a:pt x="111343" y="115199"/>
                </a:lnTo>
                <a:lnTo>
                  <a:pt x="109423" y="116159"/>
                </a:lnTo>
                <a:lnTo>
                  <a:pt x="107502" y="117119"/>
                </a:lnTo>
                <a:lnTo>
                  <a:pt x="104622" y="118079"/>
                </a:lnTo>
                <a:lnTo>
                  <a:pt x="101742" y="119039"/>
                </a:lnTo>
                <a:lnTo>
                  <a:pt x="97917" y="120959"/>
                </a:lnTo>
                <a:lnTo>
                  <a:pt x="95021" y="121920"/>
                </a:lnTo>
                <a:lnTo>
                  <a:pt x="90236" y="122880"/>
                </a:lnTo>
                <a:lnTo>
                  <a:pt x="85420" y="123840"/>
                </a:lnTo>
                <a:lnTo>
                  <a:pt x="80634" y="124800"/>
                </a:lnTo>
                <a:lnTo>
                  <a:pt x="74858" y="125760"/>
                </a:lnTo>
                <a:lnTo>
                  <a:pt x="61432" y="125760"/>
                </a:lnTo>
                <a:lnTo>
                  <a:pt x="54711" y="124800"/>
                </a:lnTo>
                <a:lnTo>
                  <a:pt x="48950" y="121920"/>
                </a:lnTo>
                <a:lnTo>
                  <a:pt x="43190" y="119999"/>
                </a:lnTo>
                <a:lnTo>
                  <a:pt x="38389" y="116159"/>
                </a:lnTo>
                <a:lnTo>
                  <a:pt x="35509" y="112318"/>
                </a:lnTo>
                <a:lnTo>
                  <a:pt x="31668" y="108478"/>
                </a:lnTo>
                <a:lnTo>
                  <a:pt x="29748" y="103677"/>
                </a:lnTo>
                <a:lnTo>
                  <a:pt x="27828" y="96956"/>
                </a:lnTo>
                <a:lnTo>
                  <a:pt x="26868" y="91196"/>
                </a:lnTo>
                <a:lnTo>
                  <a:pt x="25908" y="84475"/>
                </a:lnTo>
                <a:lnTo>
                  <a:pt x="25908" y="77754"/>
                </a:lnTo>
                <a:lnTo>
                  <a:pt x="115183" y="77754"/>
                </a:lnTo>
                <a:lnTo>
                  <a:pt x="117104" y="76794"/>
                </a:lnTo>
                <a:lnTo>
                  <a:pt x="119024" y="74874"/>
                </a:lnTo>
                <a:lnTo>
                  <a:pt x="120944" y="72953"/>
                </a:lnTo>
                <a:lnTo>
                  <a:pt x="121904" y="71033"/>
                </a:lnTo>
                <a:lnTo>
                  <a:pt x="121904" y="53751"/>
                </a:lnTo>
                <a:lnTo>
                  <a:pt x="120944" y="46085"/>
                </a:lnTo>
                <a:lnTo>
                  <a:pt x="119024" y="38404"/>
                </a:lnTo>
                <a:lnTo>
                  <a:pt x="116144" y="30723"/>
                </a:lnTo>
                <a:lnTo>
                  <a:pt x="113263" y="24002"/>
                </a:lnTo>
                <a:lnTo>
                  <a:pt x="108463" y="18242"/>
                </a:lnTo>
                <a:lnTo>
                  <a:pt x="103662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" name="object 243"/>
          <p:cNvSpPr/>
          <p:nvPr/>
        </p:nvSpPr>
        <p:spPr>
          <a:xfrm>
            <a:off x="2033457" y="5637961"/>
            <a:ext cx="125745" cy="141122"/>
          </a:xfrm>
          <a:custGeom>
            <a:avLst/>
            <a:gdLst/>
            <a:ahLst/>
            <a:cxnLst/>
            <a:rect l="l" t="t" r="r" b="b"/>
            <a:pathLst>
              <a:path w="125745" h="141122">
                <a:moveTo>
                  <a:pt x="76794" y="140162"/>
                </a:moveTo>
                <a:lnTo>
                  <a:pt x="77754" y="139202"/>
                </a:lnTo>
                <a:lnTo>
                  <a:pt x="78714" y="138242"/>
                </a:lnTo>
                <a:lnTo>
                  <a:pt x="79674" y="137281"/>
                </a:lnTo>
                <a:lnTo>
                  <a:pt x="79674" y="136321"/>
                </a:lnTo>
                <a:lnTo>
                  <a:pt x="124800" y="10561"/>
                </a:lnTo>
                <a:lnTo>
                  <a:pt x="124800" y="8641"/>
                </a:lnTo>
                <a:lnTo>
                  <a:pt x="125745" y="7680"/>
                </a:lnTo>
                <a:lnTo>
                  <a:pt x="125745" y="2880"/>
                </a:lnTo>
                <a:lnTo>
                  <a:pt x="124800" y="1920"/>
                </a:lnTo>
                <a:lnTo>
                  <a:pt x="124800" y="960"/>
                </a:lnTo>
                <a:lnTo>
                  <a:pt x="122880" y="960"/>
                </a:lnTo>
                <a:lnTo>
                  <a:pt x="121919" y="0"/>
                </a:lnTo>
                <a:lnTo>
                  <a:pt x="109438" y="0"/>
                </a:lnTo>
                <a:lnTo>
                  <a:pt x="108478" y="960"/>
                </a:lnTo>
                <a:lnTo>
                  <a:pt x="104637" y="960"/>
                </a:lnTo>
                <a:lnTo>
                  <a:pt x="103677" y="1920"/>
                </a:lnTo>
                <a:lnTo>
                  <a:pt x="102717" y="1920"/>
                </a:lnTo>
                <a:lnTo>
                  <a:pt x="101757" y="2880"/>
                </a:lnTo>
                <a:lnTo>
                  <a:pt x="101757" y="3840"/>
                </a:lnTo>
                <a:lnTo>
                  <a:pt x="100797" y="4800"/>
                </a:lnTo>
                <a:lnTo>
                  <a:pt x="64312" y="114239"/>
                </a:lnTo>
                <a:lnTo>
                  <a:pt x="63352" y="115199"/>
                </a:lnTo>
                <a:lnTo>
                  <a:pt x="63352" y="114239"/>
                </a:lnTo>
                <a:lnTo>
                  <a:pt x="25923" y="4800"/>
                </a:lnTo>
                <a:lnTo>
                  <a:pt x="25923" y="3840"/>
                </a:lnTo>
                <a:lnTo>
                  <a:pt x="24963" y="2880"/>
                </a:lnTo>
                <a:lnTo>
                  <a:pt x="24002" y="1920"/>
                </a:lnTo>
                <a:lnTo>
                  <a:pt x="23042" y="1920"/>
                </a:lnTo>
                <a:lnTo>
                  <a:pt x="22082" y="960"/>
                </a:lnTo>
                <a:lnTo>
                  <a:pt x="18242" y="960"/>
                </a:lnTo>
                <a:lnTo>
                  <a:pt x="16322" y="0"/>
                </a:lnTo>
                <a:lnTo>
                  <a:pt x="5760" y="0"/>
                </a:lnTo>
                <a:lnTo>
                  <a:pt x="480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7680"/>
                </a:lnTo>
                <a:lnTo>
                  <a:pt x="960" y="8641"/>
                </a:lnTo>
                <a:lnTo>
                  <a:pt x="960" y="10561"/>
                </a:lnTo>
                <a:lnTo>
                  <a:pt x="46070" y="136321"/>
                </a:lnTo>
                <a:lnTo>
                  <a:pt x="47045" y="137281"/>
                </a:lnTo>
                <a:lnTo>
                  <a:pt x="47045" y="138242"/>
                </a:lnTo>
                <a:lnTo>
                  <a:pt x="48006" y="138242"/>
                </a:lnTo>
                <a:lnTo>
                  <a:pt x="48950" y="139202"/>
                </a:lnTo>
                <a:lnTo>
                  <a:pt x="49910" y="140162"/>
                </a:lnTo>
                <a:lnTo>
                  <a:pt x="51831" y="140162"/>
                </a:lnTo>
                <a:lnTo>
                  <a:pt x="53751" y="141122"/>
                </a:lnTo>
                <a:lnTo>
                  <a:pt x="71993" y="141122"/>
                </a:lnTo>
                <a:lnTo>
                  <a:pt x="73913" y="140162"/>
                </a:lnTo>
                <a:lnTo>
                  <a:pt x="76794" y="14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" name="object 244"/>
          <p:cNvSpPr/>
          <p:nvPr/>
        </p:nvSpPr>
        <p:spPr>
          <a:xfrm>
            <a:off x="2204328" y="5640842"/>
            <a:ext cx="8641" cy="34564"/>
          </a:xfrm>
          <a:custGeom>
            <a:avLst/>
            <a:gdLst/>
            <a:ahLst/>
            <a:cxnLst/>
            <a:rect l="l" t="t" r="r" b="b"/>
            <a:pathLst>
              <a:path w="8641" h="34564">
                <a:moveTo>
                  <a:pt x="7680" y="0"/>
                </a:moveTo>
                <a:lnTo>
                  <a:pt x="0" y="3840"/>
                </a:lnTo>
                <a:lnTo>
                  <a:pt x="960" y="34564"/>
                </a:lnTo>
                <a:lnTo>
                  <a:pt x="2880" y="29763"/>
                </a:lnTo>
                <a:lnTo>
                  <a:pt x="5760" y="26883"/>
                </a:lnTo>
                <a:lnTo>
                  <a:pt x="8641" y="23042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" name="object 245"/>
          <p:cNvSpPr/>
          <p:nvPr/>
        </p:nvSpPr>
        <p:spPr>
          <a:xfrm>
            <a:off x="2174565" y="5636041"/>
            <a:ext cx="121919" cy="144947"/>
          </a:xfrm>
          <a:custGeom>
            <a:avLst/>
            <a:gdLst/>
            <a:ahLst/>
            <a:cxnLst/>
            <a:rect l="l" t="t" r="r" b="b"/>
            <a:pathLst>
              <a:path w="121919" h="144947">
                <a:moveTo>
                  <a:pt x="103677" y="12481"/>
                </a:moveTo>
                <a:lnTo>
                  <a:pt x="97916" y="8641"/>
                </a:lnTo>
                <a:lnTo>
                  <a:pt x="90236" y="4800"/>
                </a:lnTo>
                <a:lnTo>
                  <a:pt x="76953" y="1150"/>
                </a:lnTo>
                <a:lnTo>
                  <a:pt x="63367" y="0"/>
                </a:lnTo>
                <a:lnTo>
                  <a:pt x="62318" y="7"/>
                </a:lnTo>
                <a:lnTo>
                  <a:pt x="49213" y="1413"/>
                </a:lnTo>
                <a:lnTo>
                  <a:pt x="37444" y="4800"/>
                </a:lnTo>
                <a:lnTo>
                  <a:pt x="38404" y="27843"/>
                </a:lnTo>
                <a:lnTo>
                  <a:pt x="42245" y="24963"/>
                </a:lnTo>
                <a:lnTo>
                  <a:pt x="47045" y="22082"/>
                </a:lnTo>
                <a:lnTo>
                  <a:pt x="51846" y="20162"/>
                </a:lnTo>
                <a:lnTo>
                  <a:pt x="56647" y="19202"/>
                </a:lnTo>
                <a:lnTo>
                  <a:pt x="62407" y="19202"/>
                </a:lnTo>
                <a:lnTo>
                  <a:pt x="66742" y="19367"/>
                </a:lnTo>
                <a:lnTo>
                  <a:pt x="79931" y="22647"/>
                </a:lnTo>
                <a:lnTo>
                  <a:pt x="89275" y="29763"/>
                </a:lnTo>
                <a:lnTo>
                  <a:pt x="92118" y="34113"/>
                </a:lnTo>
                <a:lnTo>
                  <a:pt x="96470" y="45561"/>
                </a:lnTo>
                <a:lnTo>
                  <a:pt x="97916" y="59527"/>
                </a:lnTo>
                <a:lnTo>
                  <a:pt x="25923" y="59527"/>
                </a:lnTo>
                <a:lnTo>
                  <a:pt x="25923" y="54711"/>
                </a:lnTo>
                <a:lnTo>
                  <a:pt x="26883" y="48966"/>
                </a:lnTo>
                <a:lnTo>
                  <a:pt x="28803" y="44165"/>
                </a:lnTo>
                <a:lnTo>
                  <a:pt x="30723" y="39364"/>
                </a:lnTo>
                <a:lnTo>
                  <a:pt x="29763" y="8641"/>
                </a:lnTo>
                <a:lnTo>
                  <a:pt x="23042" y="13441"/>
                </a:lnTo>
                <a:lnTo>
                  <a:pt x="17282" y="20162"/>
                </a:lnTo>
                <a:lnTo>
                  <a:pt x="16761" y="20694"/>
                </a:lnTo>
                <a:lnTo>
                  <a:pt x="9789" y="30596"/>
                </a:lnTo>
                <a:lnTo>
                  <a:pt x="4815" y="43205"/>
                </a:lnTo>
                <a:lnTo>
                  <a:pt x="3526" y="47412"/>
                </a:lnTo>
                <a:lnTo>
                  <a:pt x="952" y="59750"/>
                </a:lnTo>
                <a:lnTo>
                  <a:pt x="0" y="72953"/>
                </a:lnTo>
                <a:lnTo>
                  <a:pt x="239" y="80473"/>
                </a:lnTo>
                <a:lnTo>
                  <a:pt x="1891" y="93460"/>
                </a:lnTo>
                <a:lnTo>
                  <a:pt x="4815" y="104637"/>
                </a:lnTo>
                <a:lnTo>
                  <a:pt x="7696" y="114239"/>
                </a:lnTo>
                <a:lnTo>
                  <a:pt x="11536" y="120959"/>
                </a:lnTo>
                <a:lnTo>
                  <a:pt x="17282" y="126720"/>
                </a:lnTo>
                <a:lnTo>
                  <a:pt x="23042" y="133441"/>
                </a:lnTo>
                <a:lnTo>
                  <a:pt x="29763" y="137281"/>
                </a:lnTo>
                <a:lnTo>
                  <a:pt x="37444" y="141122"/>
                </a:lnTo>
                <a:lnTo>
                  <a:pt x="40752" y="142119"/>
                </a:lnTo>
                <a:lnTo>
                  <a:pt x="52950" y="144323"/>
                </a:lnTo>
                <a:lnTo>
                  <a:pt x="66248" y="144947"/>
                </a:lnTo>
                <a:lnTo>
                  <a:pt x="78729" y="144947"/>
                </a:lnTo>
                <a:lnTo>
                  <a:pt x="84490" y="144002"/>
                </a:lnTo>
                <a:lnTo>
                  <a:pt x="89275" y="143042"/>
                </a:lnTo>
                <a:lnTo>
                  <a:pt x="95051" y="142082"/>
                </a:lnTo>
                <a:lnTo>
                  <a:pt x="98892" y="141122"/>
                </a:lnTo>
                <a:lnTo>
                  <a:pt x="102732" y="139202"/>
                </a:lnTo>
                <a:lnTo>
                  <a:pt x="106558" y="138242"/>
                </a:lnTo>
                <a:lnTo>
                  <a:pt x="109453" y="137281"/>
                </a:lnTo>
                <a:lnTo>
                  <a:pt x="111358" y="135361"/>
                </a:lnTo>
                <a:lnTo>
                  <a:pt x="113278" y="135361"/>
                </a:lnTo>
                <a:lnTo>
                  <a:pt x="114239" y="134386"/>
                </a:lnTo>
                <a:lnTo>
                  <a:pt x="114239" y="133441"/>
                </a:lnTo>
                <a:lnTo>
                  <a:pt x="115199" y="133441"/>
                </a:lnTo>
                <a:lnTo>
                  <a:pt x="115199" y="132481"/>
                </a:lnTo>
                <a:lnTo>
                  <a:pt x="116159" y="131521"/>
                </a:lnTo>
                <a:lnTo>
                  <a:pt x="116159" y="118079"/>
                </a:lnTo>
                <a:lnTo>
                  <a:pt x="115199" y="118079"/>
                </a:lnTo>
                <a:lnTo>
                  <a:pt x="115199" y="116159"/>
                </a:lnTo>
                <a:lnTo>
                  <a:pt x="113278" y="116159"/>
                </a:lnTo>
                <a:lnTo>
                  <a:pt x="113278" y="115199"/>
                </a:lnTo>
                <a:lnTo>
                  <a:pt x="111358" y="115199"/>
                </a:lnTo>
                <a:lnTo>
                  <a:pt x="109453" y="116159"/>
                </a:lnTo>
                <a:lnTo>
                  <a:pt x="107518" y="117119"/>
                </a:lnTo>
                <a:lnTo>
                  <a:pt x="104637" y="118079"/>
                </a:lnTo>
                <a:lnTo>
                  <a:pt x="101757" y="119039"/>
                </a:lnTo>
                <a:lnTo>
                  <a:pt x="97916" y="120959"/>
                </a:lnTo>
                <a:lnTo>
                  <a:pt x="95051" y="121920"/>
                </a:lnTo>
                <a:lnTo>
                  <a:pt x="90236" y="122880"/>
                </a:lnTo>
                <a:lnTo>
                  <a:pt x="85450" y="123840"/>
                </a:lnTo>
                <a:lnTo>
                  <a:pt x="80650" y="124800"/>
                </a:lnTo>
                <a:lnTo>
                  <a:pt x="74889" y="125760"/>
                </a:lnTo>
                <a:lnTo>
                  <a:pt x="61447" y="125760"/>
                </a:lnTo>
                <a:lnTo>
                  <a:pt x="53766" y="124800"/>
                </a:lnTo>
                <a:lnTo>
                  <a:pt x="48966" y="121920"/>
                </a:lnTo>
                <a:lnTo>
                  <a:pt x="43205" y="119999"/>
                </a:lnTo>
                <a:lnTo>
                  <a:pt x="38404" y="116159"/>
                </a:lnTo>
                <a:lnTo>
                  <a:pt x="35524" y="112318"/>
                </a:lnTo>
                <a:lnTo>
                  <a:pt x="31683" y="108478"/>
                </a:lnTo>
                <a:lnTo>
                  <a:pt x="29763" y="103677"/>
                </a:lnTo>
                <a:lnTo>
                  <a:pt x="27843" y="96956"/>
                </a:lnTo>
                <a:lnTo>
                  <a:pt x="26883" y="91196"/>
                </a:lnTo>
                <a:lnTo>
                  <a:pt x="25923" y="84475"/>
                </a:lnTo>
                <a:lnTo>
                  <a:pt x="25923" y="77754"/>
                </a:lnTo>
                <a:lnTo>
                  <a:pt x="115199" y="77754"/>
                </a:lnTo>
                <a:lnTo>
                  <a:pt x="117119" y="76794"/>
                </a:lnTo>
                <a:lnTo>
                  <a:pt x="119039" y="74874"/>
                </a:lnTo>
                <a:lnTo>
                  <a:pt x="120959" y="72953"/>
                </a:lnTo>
                <a:lnTo>
                  <a:pt x="121919" y="71033"/>
                </a:lnTo>
                <a:lnTo>
                  <a:pt x="121919" y="53751"/>
                </a:lnTo>
                <a:lnTo>
                  <a:pt x="120959" y="46085"/>
                </a:lnTo>
                <a:lnTo>
                  <a:pt x="119039" y="38404"/>
                </a:lnTo>
                <a:lnTo>
                  <a:pt x="116159" y="30723"/>
                </a:lnTo>
                <a:lnTo>
                  <a:pt x="113278" y="24002"/>
                </a:lnTo>
                <a:lnTo>
                  <a:pt x="108478" y="18242"/>
                </a:lnTo>
                <a:lnTo>
                  <a:pt x="103677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" name="object 246"/>
          <p:cNvSpPr/>
          <p:nvPr/>
        </p:nvSpPr>
        <p:spPr>
          <a:xfrm>
            <a:off x="2332969" y="5636041"/>
            <a:ext cx="77754" cy="143042"/>
          </a:xfrm>
          <a:custGeom>
            <a:avLst/>
            <a:gdLst/>
            <a:ahLst/>
            <a:cxnLst/>
            <a:rect l="l" t="t" r="r" b="b"/>
            <a:pathLst>
              <a:path w="77754" h="143042">
                <a:moveTo>
                  <a:pt x="21122" y="3840"/>
                </a:moveTo>
                <a:lnTo>
                  <a:pt x="20162" y="3840"/>
                </a:lnTo>
                <a:lnTo>
                  <a:pt x="20162" y="2880"/>
                </a:lnTo>
                <a:lnTo>
                  <a:pt x="16322" y="2880"/>
                </a:lnTo>
                <a:lnTo>
                  <a:pt x="14401" y="1920"/>
                </a:lnTo>
                <a:lnTo>
                  <a:pt x="6720" y="1920"/>
                </a:lnTo>
                <a:lnTo>
                  <a:pt x="576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41122"/>
                </a:lnTo>
                <a:lnTo>
                  <a:pt x="960" y="141122"/>
                </a:lnTo>
                <a:lnTo>
                  <a:pt x="1920" y="142082"/>
                </a:lnTo>
                <a:lnTo>
                  <a:pt x="3840" y="142082"/>
                </a:lnTo>
                <a:lnTo>
                  <a:pt x="4800" y="143042"/>
                </a:lnTo>
                <a:lnTo>
                  <a:pt x="20162" y="143042"/>
                </a:lnTo>
                <a:lnTo>
                  <a:pt x="21122" y="142082"/>
                </a:lnTo>
                <a:lnTo>
                  <a:pt x="23042" y="142082"/>
                </a:lnTo>
                <a:lnTo>
                  <a:pt x="23042" y="141122"/>
                </a:lnTo>
                <a:lnTo>
                  <a:pt x="24002" y="141122"/>
                </a:lnTo>
                <a:lnTo>
                  <a:pt x="24002" y="51846"/>
                </a:lnTo>
                <a:lnTo>
                  <a:pt x="27843" y="46085"/>
                </a:lnTo>
                <a:lnTo>
                  <a:pt x="30723" y="42245"/>
                </a:lnTo>
                <a:lnTo>
                  <a:pt x="33588" y="38404"/>
                </a:lnTo>
                <a:lnTo>
                  <a:pt x="36469" y="34564"/>
                </a:lnTo>
                <a:lnTo>
                  <a:pt x="39349" y="31683"/>
                </a:lnTo>
                <a:lnTo>
                  <a:pt x="42245" y="28803"/>
                </a:lnTo>
                <a:lnTo>
                  <a:pt x="44150" y="26883"/>
                </a:lnTo>
                <a:lnTo>
                  <a:pt x="47030" y="24963"/>
                </a:lnTo>
                <a:lnTo>
                  <a:pt x="48966" y="24002"/>
                </a:lnTo>
                <a:lnTo>
                  <a:pt x="51831" y="23042"/>
                </a:lnTo>
                <a:lnTo>
                  <a:pt x="60472" y="23042"/>
                </a:lnTo>
                <a:lnTo>
                  <a:pt x="62392" y="24002"/>
                </a:lnTo>
                <a:lnTo>
                  <a:pt x="65272" y="24002"/>
                </a:lnTo>
                <a:lnTo>
                  <a:pt x="67193" y="24963"/>
                </a:lnTo>
                <a:lnTo>
                  <a:pt x="68153" y="24963"/>
                </a:lnTo>
                <a:lnTo>
                  <a:pt x="70073" y="25923"/>
                </a:lnTo>
                <a:lnTo>
                  <a:pt x="71033" y="25923"/>
                </a:lnTo>
                <a:lnTo>
                  <a:pt x="71993" y="26883"/>
                </a:lnTo>
                <a:lnTo>
                  <a:pt x="74874" y="26883"/>
                </a:lnTo>
                <a:lnTo>
                  <a:pt x="75834" y="25923"/>
                </a:lnTo>
                <a:lnTo>
                  <a:pt x="76794" y="24963"/>
                </a:lnTo>
                <a:lnTo>
                  <a:pt x="76794" y="21122"/>
                </a:lnTo>
                <a:lnTo>
                  <a:pt x="77754" y="19202"/>
                </a:lnTo>
                <a:lnTo>
                  <a:pt x="77754" y="13441"/>
                </a:lnTo>
                <a:lnTo>
                  <a:pt x="76794" y="11521"/>
                </a:lnTo>
                <a:lnTo>
                  <a:pt x="76794" y="5760"/>
                </a:lnTo>
                <a:lnTo>
                  <a:pt x="75834" y="4800"/>
                </a:lnTo>
                <a:lnTo>
                  <a:pt x="75834" y="3840"/>
                </a:lnTo>
                <a:lnTo>
                  <a:pt x="74874" y="3840"/>
                </a:lnTo>
                <a:lnTo>
                  <a:pt x="74874" y="2880"/>
                </a:lnTo>
                <a:lnTo>
                  <a:pt x="71993" y="2880"/>
                </a:lnTo>
                <a:lnTo>
                  <a:pt x="71033" y="1920"/>
                </a:lnTo>
                <a:lnTo>
                  <a:pt x="69113" y="960"/>
                </a:lnTo>
                <a:lnTo>
                  <a:pt x="65272" y="960"/>
                </a:lnTo>
                <a:lnTo>
                  <a:pt x="64312" y="0"/>
                </a:lnTo>
                <a:lnTo>
                  <a:pt x="54711" y="0"/>
                </a:lnTo>
                <a:lnTo>
                  <a:pt x="52791" y="960"/>
                </a:lnTo>
                <a:lnTo>
                  <a:pt x="49911" y="960"/>
                </a:lnTo>
                <a:lnTo>
                  <a:pt x="47030" y="1920"/>
                </a:lnTo>
                <a:lnTo>
                  <a:pt x="44150" y="2880"/>
                </a:lnTo>
                <a:lnTo>
                  <a:pt x="41269" y="4800"/>
                </a:lnTo>
                <a:lnTo>
                  <a:pt x="38404" y="6720"/>
                </a:lnTo>
                <a:lnTo>
                  <a:pt x="35524" y="9601"/>
                </a:lnTo>
                <a:lnTo>
                  <a:pt x="31683" y="13441"/>
                </a:lnTo>
                <a:lnTo>
                  <a:pt x="28788" y="16322"/>
                </a:lnTo>
                <a:lnTo>
                  <a:pt x="25907" y="20162"/>
                </a:lnTo>
                <a:lnTo>
                  <a:pt x="22067" y="25923"/>
                </a:lnTo>
                <a:lnTo>
                  <a:pt x="22067" y="4800"/>
                </a:lnTo>
                <a:lnTo>
                  <a:pt x="21122" y="4800"/>
                </a:lnTo>
                <a:lnTo>
                  <a:pt x="2112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" name="object 247"/>
          <p:cNvSpPr/>
          <p:nvPr/>
        </p:nvSpPr>
        <p:spPr>
          <a:xfrm>
            <a:off x="2422245" y="5637961"/>
            <a:ext cx="125760" cy="193913"/>
          </a:xfrm>
          <a:custGeom>
            <a:avLst/>
            <a:gdLst/>
            <a:ahLst/>
            <a:cxnLst/>
            <a:rect l="l" t="t" r="r" b="b"/>
            <a:pathLst>
              <a:path w="125760" h="193913">
                <a:moveTo>
                  <a:pt x="25923" y="4800"/>
                </a:moveTo>
                <a:lnTo>
                  <a:pt x="24963" y="3840"/>
                </a:lnTo>
                <a:lnTo>
                  <a:pt x="24963" y="2880"/>
                </a:lnTo>
                <a:lnTo>
                  <a:pt x="24002" y="1920"/>
                </a:lnTo>
                <a:lnTo>
                  <a:pt x="23042" y="960"/>
                </a:lnTo>
                <a:lnTo>
                  <a:pt x="19202" y="960"/>
                </a:lnTo>
                <a:lnTo>
                  <a:pt x="17282" y="0"/>
                </a:lnTo>
                <a:lnTo>
                  <a:pt x="6720" y="0"/>
                </a:lnTo>
                <a:lnTo>
                  <a:pt x="480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7680"/>
                </a:lnTo>
                <a:lnTo>
                  <a:pt x="960" y="9601"/>
                </a:lnTo>
                <a:lnTo>
                  <a:pt x="47990" y="135361"/>
                </a:lnTo>
                <a:lnTo>
                  <a:pt x="48950" y="137281"/>
                </a:lnTo>
                <a:lnTo>
                  <a:pt x="49911" y="138242"/>
                </a:lnTo>
                <a:lnTo>
                  <a:pt x="50886" y="139202"/>
                </a:lnTo>
                <a:lnTo>
                  <a:pt x="51831" y="140162"/>
                </a:lnTo>
                <a:lnTo>
                  <a:pt x="52791" y="140162"/>
                </a:lnTo>
                <a:lnTo>
                  <a:pt x="34549" y="186232"/>
                </a:lnTo>
                <a:lnTo>
                  <a:pt x="33604" y="188153"/>
                </a:lnTo>
                <a:lnTo>
                  <a:pt x="33604" y="191993"/>
                </a:lnTo>
                <a:lnTo>
                  <a:pt x="34549" y="191993"/>
                </a:lnTo>
                <a:lnTo>
                  <a:pt x="35524" y="192953"/>
                </a:lnTo>
                <a:lnTo>
                  <a:pt x="36484" y="192953"/>
                </a:lnTo>
                <a:lnTo>
                  <a:pt x="38389" y="193913"/>
                </a:lnTo>
                <a:lnTo>
                  <a:pt x="52791" y="193913"/>
                </a:lnTo>
                <a:lnTo>
                  <a:pt x="55671" y="192953"/>
                </a:lnTo>
                <a:lnTo>
                  <a:pt x="57607" y="191993"/>
                </a:lnTo>
                <a:lnTo>
                  <a:pt x="59512" y="190073"/>
                </a:lnTo>
                <a:lnTo>
                  <a:pt x="60472" y="189113"/>
                </a:lnTo>
                <a:lnTo>
                  <a:pt x="77754" y="140162"/>
                </a:lnTo>
                <a:lnTo>
                  <a:pt x="124800" y="9601"/>
                </a:lnTo>
                <a:lnTo>
                  <a:pt x="125760" y="7680"/>
                </a:lnTo>
                <a:lnTo>
                  <a:pt x="125760" y="2880"/>
                </a:lnTo>
                <a:lnTo>
                  <a:pt x="124800" y="1920"/>
                </a:lnTo>
                <a:lnTo>
                  <a:pt x="123840" y="960"/>
                </a:lnTo>
                <a:lnTo>
                  <a:pt x="120959" y="960"/>
                </a:lnTo>
                <a:lnTo>
                  <a:pt x="119039" y="0"/>
                </a:lnTo>
                <a:lnTo>
                  <a:pt x="108478" y="0"/>
                </a:lnTo>
                <a:lnTo>
                  <a:pt x="106558" y="960"/>
                </a:lnTo>
                <a:lnTo>
                  <a:pt x="103677" y="960"/>
                </a:lnTo>
                <a:lnTo>
                  <a:pt x="102717" y="1920"/>
                </a:lnTo>
                <a:lnTo>
                  <a:pt x="101757" y="3840"/>
                </a:lnTo>
                <a:lnTo>
                  <a:pt x="100797" y="5760"/>
                </a:lnTo>
                <a:lnTo>
                  <a:pt x="64312" y="112318"/>
                </a:lnTo>
                <a:lnTo>
                  <a:pt x="25923" y="5760"/>
                </a:lnTo>
                <a:lnTo>
                  <a:pt x="25923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" name="object 248"/>
          <p:cNvSpPr/>
          <p:nvPr/>
        </p:nvSpPr>
        <p:spPr>
          <a:xfrm>
            <a:off x="2641122" y="5583250"/>
            <a:ext cx="29748" cy="29748"/>
          </a:xfrm>
          <a:custGeom>
            <a:avLst/>
            <a:gdLst/>
            <a:ahLst/>
            <a:cxnLst/>
            <a:rect l="l" t="t" r="r" b="b"/>
            <a:pathLst>
              <a:path w="29748" h="29748">
                <a:moveTo>
                  <a:pt x="29748" y="14401"/>
                </a:moveTo>
                <a:lnTo>
                  <a:pt x="29748" y="9585"/>
                </a:lnTo>
                <a:lnTo>
                  <a:pt x="28788" y="5745"/>
                </a:lnTo>
                <a:lnTo>
                  <a:pt x="26868" y="3840"/>
                </a:lnTo>
                <a:lnTo>
                  <a:pt x="24002" y="1904"/>
                </a:lnTo>
                <a:lnTo>
                  <a:pt x="20162" y="0"/>
                </a:lnTo>
                <a:lnTo>
                  <a:pt x="8641" y="0"/>
                </a:lnTo>
                <a:lnTo>
                  <a:pt x="4800" y="1904"/>
                </a:lnTo>
                <a:lnTo>
                  <a:pt x="2880" y="3840"/>
                </a:lnTo>
                <a:lnTo>
                  <a:pt x="960" y="5745"/>
                </a:lnTo>
                <a:lnTo>
                  <a:pt x="0" y="9585"/>
                </a:lnTo>
                <a:lnTo>
                  <a:pt x="0" y="21107"/>
                </a:lnTo>
                <a:lnTo>
                  <a:pt x="960" y="24947"/>
                </a:lnTo>
                <a:lnTo>
                  <a:pt x="2880" y="26868"/>
                </a:lnTo>
                <a:lnTo>
                  <a:pt x="4800" y="28788"/>
                </a:lnTo>
                <a:lnTo>
                  <a:pt x="8641" y="29748"/>
                </a:lnTo>
                <a:lnTo>
                  <a:pt x="20162" y="29748"/>
                </a:lnTo>
                <a:lnTo>
                  <a:pt x="24002" y="28788"/>
                </a:lnTo>
                <a:lnTo>
                  <a:pt x="26868" y="26868"/>
                </a:lnTo>
                <a:lnTo>
                  <a:pt x="28788" y="23987"/>
                </a:lnTo>
                <a:lnTo>
                  <a:pt x="29748" y="20147"/>
                </a:lnTo>
                <a:lnTo>
                  <a:pt x="29748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" name="object 249"/>
          <p:cNvSpPr/>
          <p:nvPr/>
        </p:nvSpPr>
        <p:spPr>
          <a:xfrm>
            <a:off x="2644002" y="5637961"/>
            <a:ext cx="23987" cy="141122"/>
          </a:xfrm>
          <a:custGeom>
            <a:avLst/>
            <a:gdLst/>
            <a:ahLst/>
            <a:cxnLst/>
            <a:rect l="l" t="t" r="r" b="b"/>
            <a:pathLst>
              <a:path w="23987" h="141122">
                <a:moveTo>
                  <a:pt x="23987" y="3840"/>
                </a:moveTo>
                <a:lnTo>
                  <a:pt x="23027" y="2880"/>
                </a:lnTo>
                <a:lnTo>
                  <a:pt x="23027" y="1920"/>
                </a:lnTo>
                <a:lnTo>
                  <a:pt x="22067" y="1920"/>
                </a:lnTo>
                <a:lnTo>
                  <a:pt x="21122" y="960"/>
                </a:lnTo>
                <a:lnTo>
                  <a:pt x="18242" y="960"/>
                </a:lnTo>
                <a:lnTo>
                  <a:pt x="16306" y="0"/>
                </a:lnTo>
                <a:lnTo>
                  <a:pt x="7680" y="0"/>
                </a:lnTo>
                <a:lnTo>
                  <a:pt x="576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39202"/>
                </a:lnTo>
                <a:lnTo>
                  <a:pt x="960" y="139202"/>
                </a:lnTo>
                <a:lnTo>
                  <a:pt x="960" y="140162"/>
                </a:lnTo>
                <a:lnTo>
                  <a:pt x="2880" y="140162"/>
                </a:lnTo>
                <a:lnTo>
                  <a:pt x="4785" y="141122"/>
                </a:lnTo>
                <a:lnTo>
                  <a:pt x="19187" y="141122"/>
                </a:lnTo>
                <a:lnTo>
                  <a:pt x="20147" y="140162"/>
                </a:lnTo>
                <a:lnTo>
                  <a:pt x="22067" y="140162"/>
                </a:lnTo>
                <a:lnTo>
                  <a:pt x="23027" y="139202"/>
                </a:lnTo>
                <a:lnTo>
                  <a:pt x="23987" y="138242"/>
                </a:lnTo>
                <a:lnTo>
                  <a:pt x="23987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" name="object 250"/>
          <p:cNvSpPr/>
          <p:nvPr/>
        </p:nvSpPr>
        <p:spPr>
          <a:xfrm>
            <a:off x="2712156" y="5636041"/>
            <a:ext cx="114239" cy="143042"/>
          </a:xfrm>
          <a:custGeom>
            <a:avLst/>
            <a:gdLst/>
            <a:ahLst/>
            <a:cxnLst/>
            <a:rect l="l" t="t" r="r" b="b"/>
            <a:pathLst>
              <a:path w="114239" h="143042">
                <a:moveTo>
                  <a:pt x="91196" y="141122"/>
                </a:moveTo>
                <a:lnTo>
                  <a:pt x="92156" y="142082"/>
                </a:lnTo>
                <a:lnTo>
                  <a:pt x="93116" y="142082"/>
                </a:lnTo>
                <a:lnTo>
                  <a:pt x="95036" y="143042"/>
                </a:lnTo>
                <a:lnTo>
                  <a:pt x="109438" y="143042"/>
                </a:lnTo>
                <a:lnTo>
                  <a:pt x="111358" y="142082"/>
                </a:lnTo>
                <a:lnTo>
                  <a:pt x="112318" y="142082"/>
                </a:lnTo>
                <a:lnTo>
                  <a:pt x="113278" y="141122"/>
                </a:lnTo>
                <a:lnTo>
                  <a:pt x="114239" y="141122"/>
                </a:lnTo>
                <a:lnTo>
                  <a:pt x="114239" y="48966"/>
                </a:lnTo>
                <a:lnTo>
                  <a:pt x="113278" y="40325"/>
                </a:lnTo>
                <a:lnTo>
                  <a:pt x="112318" y="34564"/>
                </a:lnTo>
                <a:lnTo>
                  <a:pt x="110398" y="26883"/>
                </a:lnTo>
                <a:lnTo>
                  <a:pt x="107518" y="21122"/>
                </a:lnTo>
                <a:lnTo>
                  <a:pt x="103677" y="16322"/>
                </a:lnTo>
                <a:lnTo>
                  <a:pt x="99837" y="11521"/>
                </a:lnTo>
                <a:lnTo>
                  <a:pt x="95036" y="7680"/>
                </a:lnTo>
                <a:lnTo>
                  <a:pt x="89275" y="4800"/>
                </a:lnTo>
                <a:lnTo>
                  <a:pt x="83515" y="1920"/>
                </a:lnTo>
                <a:lnTo>
                  <a:pt x="75834" y="0"/>
                </a:lnTo>
                <a:lnTo>
                  <a:pt x="59512" y="0"/>
                </a:lnTo>
                <a:lnTo>
                  <a:pt x="51831" y="1920"/>
                </a:lnTo>
                <a:lnTo>
                  <a:pt x="44165" y="5760"/>
                </a:lnTo>
                <a:lnTo>
                  <a:pt x="41847" y="7173"/>
                </a:lnTo>
                <a:lnTo>
                  <a:pt x="32215" y="14519"/>
                </a:lnTo>
                <a:lnTo>
                  <a:pt x="22082" y="24002"/>
                </a:lnTo>
                <a:lnTo>
                  <a:pt x="22082" y="4800"/>
                </a:lnTo>
                <a:lnTo>
                  <a:pt x="21122" y="3840"/>
                </a:lnTo>
                <a:lnTo>
                  <a:pt x="20162" y="2880"/>
                </a:lnTo>
                <a:lnTo>
                  <a:pt x="16322" y="2880"/>
                </a:lnTo>
                <a:lnTo>
                  <a:pt x="15361" y="1920"/>
                </a:lnTo>
                <a:lnTo>
                  <a:pt x="7680" y="1920"/>
                </a:lnTo>
                <a:lnTo>
                  <a:pt x="5760" y="288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3840"/>
                </a:lnTo>
                <a:lnTo>
                  <a:pt x="960" y="5760"/>
                </a:lnTo>
                <a:lnTo>
                  <a:pt x="0" y="5760"/>
                </a:lnTo>
                <a:lnTo>
                  <a:pt x="0" y="139202"/>
                </a:lnTo>
                <a:lnTo>
                  <a:pt x="960" y="140162"/>
                </a:lnTo>
                <a:lnTo>
                  <a:pt x="960" y="141122"/>
                </a:lnTo>
                <a:lnTo>
                  <a:pt x="1920" y="142082"/>
                </a:lnTo>
                <a:lnTo>
                  <a:pt x="3840" y="142082"/>
                </a:lnTo>
                <a:lnTo>
                  <a:pt x="4800" y="143042"/>
                </a:lnTo>
                <a:lnTo>
                  <a:pt x="20162" y="143042"/>
                </a:lnTo>
                <a:lnTo>
                  <a:pt x="21122" y="142082"/>
                </a:lnTo>
                <a:lnTo>
                  <a:pt x="23042" y="142082"/>
                </a:lnTo>
                <a:lnTo>
                  <a:pt x="24003" y="141122"/>
                </a:lnTo>
                <a:lnTo>
                  <a:pt x="24963" y="140162"/>
                </a:lnTo>
                <a:lnTo>
                  <a:pt x="24963" y="46085"/>
                </a:lnTo>
                <a:lnTo>
                  <a:pt x="25785" y="45145"/>
                </a:lnTo>
                <a:lnTo>
                  <a:pt x="34948" y="35143"/>
                </a:lnTo>
                <a:lnTo>
                  <a:pt x="44165" y="27843"/>
                </a:lnTo>
                <a:lnTo>
                  <a:pt x="49911" y="23042"/>
                </a:lnTo>
                <a:lnTo>
                  <a:pt x="55671" y="21122"/>
                </a:lnTo>
                <a:lnTo>
                  <a:pt x="67193" y="21122"/>
                </a:lnTo>
                <a:lnTo>
                  <a:pt x="71033" y="22082"/>
                </a:lnTo>
                <a:lnTo>
                  <a:pt x="73913" y="24002"/>
                </a:lnTo>
                <a:lnTo>
                  <a:pt x="77754" y="25923"/>
                </a:lnTo>
                <a:lnTo>
                  <a:pt x="80634" y="27843"/>
                </a:lnTo>
                <a:lnTo>
                  <a:pt x="83515" y="31683"/>
                </a:lnTo>
                <a:lnTo>
                  <a:pt x="85435" y="34564"/>
                </a:lnTo>
                <a:lnTo>
                  <a:pt x="87355" y="38404"/>
                </a:lnTo>
                <a:lnTo>
                  <a:pt x="88315" y="43205"/>
                </a:lnTo>
                <a:lnTo>
                  <a:pt x="89275" y="48006"/>
                </a:lnTo>
                <a:lnTo>
                  <a:pt x="90236" y="53751"/>
                </a:lnTo>
                <a:lnTo>
                  <a:pt x="90236" y="141122"/>
                </a:lnTo>
                <a:lnTo>
                  <a:pt x="91196" y="14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" name="object 251"/>
          <p:cNvSpPr/>
          <p:nvPr/>
        </p:nvSpPr>
        <p:spPr>
          <a:xfrm>
            <a:off x="2888787" y="5727237"/>
            <a:ext cx="2880" cy="48102"/>
          </a:xfrm>
          <a:custGeom>
            <a:avLst/>
            <a:gdLst/>
            <a:ahLst/>
            <a:cxnLst/>
            <a:rect l="l" t="t" r="r" b="b"/>
            <a:pathLst>
              <a:path w="2880" h="48102">
                <a:moveTo>
                  <a:pt x="1920" y="48005"/>
                </a:moveTo>
                <a:lnTo>
                  <a:pt x="2114" y="48102"/>
                </a:lnTo>
                <a:lnTo>
                  <a:pt x="2880" y="12481"/>
                </a:lnTo>
                <a:lnTo>
                  <a:pt x="960" y="6720"/>
                </a:lnTo>
                <a:lnTo>
                  <a:pt x="0" y="0"/>
                </a:lnTo>
                <a:lnTo>
                  <a:pt x="1920" y="480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" name="object 252"/>
          <p:cNvSpPr/>
          <p:nvPr/>
        </p:nvSpPr>
        <p:spPr>
          <a:xfrm>
            <a:off x="2861904" y="5574593"/>
            <a:ext cx="121919" cy="206395"/>
          </a:xfrm>
          <a:custGeom>
            <a:avLst/>
            <a:gdLst/>
            <a:ahLst/>
            <a:cxnLst/>
            <a:rect l="l" t="t" r="r" b="b"/>
            <a:pathLst>
              <a:path w="121919" h="206395">
                <a:moveTo>
                  <a:pt x="24963" y="126720"/>
                </a:moveTo>
                <a:lnTo>
                  <a:pt x="25923" y="120975"/>
                </a:lnTo>
                <a:lnTo>
                  <a:pt x="26883" y="114254"/>
                </a:lnTo>
                <a:lnTo>
                  <a:pt x="28803" y="108478"/>
                </a:lnTo>
                <a:lnTo>
                  <a:pt x="30723" y="102732"/>
                </a:lnTo>
                <a:lnTo>
                  <a:pt x="32644" y="97917"/>
                </a:lnTo>
                <a:lnTo>
                  <a:pt x="35524" y="93131"/>
                </a:lnTo>
                <a:lnTo>
                  <a:pt x="39364" y="89291"/>
                </a:lnTo>
                <a:lnTo>
                  <a:pt x="43205" y="86410"/>
                </a:lnTo>
                <a:lnTo>
                  <a:pt x="48006" y="83530"/>
                </a:lnTo>
                <a:lnTo>
                  <a:pt x="52806" y="82570"/>
                </a:lnTo>
                <a:lnTo>
                  <a:pt x="66248" y="82570"/>
                </a:lnTo>
                <a:lnTo>
                  <a:pt x="72008" y="84490"/>
                </a:lnTo>
                <a:lnTo>
                  <a:pt x="78729" y="88331"/>
                </a:lnTo>
                <a:lnTo>
                  <a:pt x="88583" y="97100"/>
                </a:lnTo>
                <a:lnTo>
                  <a:pt x="97917" y="107533"/>
                </a:lnTo>
                <a:lnTo>
                  <a:pt x="97917" y="160324"/>
                </a:lnTo>
                <a:lnTo>
                  <a:pt x="94091" y="165125"/>
                </a:lnTo>
                <a:lnTo>
                  <a:pt x="90251" y="168965"/>
                </a:lnTo>
                <a:lnTo>
                  <a:pt x="86410" y="171846"/>
                </a:lnTo>
                <a:lnTo>
                  <a:pt x="83530" y="175686"/>
                </a:lnTo>
                <a:lnTo>
                  <a:pt x="79689" y="178567"/>
                </a:lnTo>
                <a:lnTo>
                  <a:pt x="76809" y="180487"/>
                </a:lnTo>
                <a:lnTo>
                  <a:pt x="73929" y="182407"/>
                </a:lnTo>
                <a:lnTo>
                  <a:pt x="70088" y="183367"/>
                </a:lnTo>
                <a:lnTo>
                  <a:pt x="67208" y="184327"/>
                </a:lnTo>
                <a:lnTo>
                  <a:pt x="64328" y="185287"/>
                </a:lnTo>
                <a:lnTo>
                  <a:pt x="61447" y="186248"/>
                </a:lnTo>
                <a:lnTo>
                  <a:pt x="51846" y="186248"/>
                </a:lnTo>
                <a:lnTo>
                  <a:pt x="47045" y="184327"/>
                </a:lnTo>
                <a:lnTo>
                  <a:pt x="42245" y="181447"/>
                </a:lnTo>
                <a:lnTo>
                  <a:pt x="38404" y="178567"/>
                </a:lnTo>
                <a:lnTo>
                  <a:pt x="34564" y="174726"/>
                </a:lnTo>
                <a:lnTo>
                  <a:pt x="32644" y="169926"/>
                </a:lnTo>
                <a:lnTo>
                  <a:pt x="29763" y="165125"/>
                </a:lnTo>
                <a:lnTo>
                  <a:pt x="28997" y="200746"/>
                </a:lnTo>
                <a:lnTo>
                  <a:pt x="40668" y="204986"/>
                </a:lnTo>
                <a:lnTo>
                  <a:pt x="53766" y="206395"/>
                </a:lnTo>
                <a:lnTo>
                  <a:pt x="54008" y="206394"/>
                </a:lnTo>
                <a:lnTo>
                  <a:pt x="67071" y="204938"/>
                </a:lnTo>
                <a:lnTo>
                  <a:pt x="78729" y="200649"/>
                </a:lnTo>
                <a:lnTo>
                  <a:pt x="81304" y="198976"/>
                </a:lnTo>
                <a:lnTo>
                  <a:pt x="90994" y="191570"/>
                </a:lnTo>
                <a:lnTo>
                  <a:pt x="100812" y="182407"/>
                </a:lnTo>
                <a:lnTo>
                  <a:pt x="100812" y="202570"/>
                </a:lnTo>
                <a:lnTo>
                  <a:pt x="101757" y="202570"/>
                </a:lnTo>
                <a:lnTo>
                  <a:pt x="101757" y="203530"/>
                </a:lnTo>
                <a:lnTo>
                  <a:pt x="103677" y="203530"/>
                </a:lnTo>
                <a:lnTo>
                  <a:pt x="104637" y="204490"/>
                </a:lnTo>
                <a:lnTo>
                  <a:pt x="118079" y="204490"/>
                </a:lnTo>
                <a:lnTo>
                  <a:pt x="119039" y="203530"/>
                </a:lnTo>
                <a:lnTo>
                  <a:pt x="120959" y="203530"/>
                </a:lnTo>
                <a:lnTo>
                  <a:pt x="120959" y="202570"/>
                </a:lnTo>
                <a:lnTo>
                  <a:pt x="121919" y="201609"/>
                </a:lnTo>
                <a:lnTo>
                  <a:pt x="121919" y="3855"/>
                </a:lnTo>
                <a:lnTo>
                  <a:pt x="120959" y="2895"/>
                </a:lnTo>
                <a:lnTo>
                  <a:pt x="120959" y="1935"/>
                </a:lnTo>
                <a:lnTo>
                  <a:pt x="119999" y="1935"/>
                </a:lnTo>
                <a:lnTo>
                  <a:pt x="119039" y="975"/>
                </a:lnTo>
                <a:lnTo>
                  <a:pt x="117119" y="975"/>
                </a:lnTo>
                <a:lnTo>
                  <a:pt x="115199" y="0"/>
                </a:lnTo>
                <a:lnTo>
                  <a:pt x="103677" y="0"/>
                </a:lnTo>
                <a:lnTo>
                  <a:pt x="102717" y="975"/>
                </a:lnTo>
                <a:lnTo>
                  <a:pt x="99837" y="975"/>
                </a:lnTo>
                <a:lnTo>
                  <a:pt x="98877" y="1935"/>
                </a:lnTo>
                <a:lnTo>
                  <a:pt x="97917" y="1935"/>
                </a:lnTo>
                <a:lnTo>
                  <a:pt x="97917" y="81610"/>
                </a:lnTo>
                <a:lnTo>
                  <a:pt x="91196" y="74889"/>
                </a:lnTo>
                <a:lnTo>
                  <a:pt x="84475" y="70088"/>
                </a:lnTo>
                <a:lnTo>
                  <a:pt x="78729" y="66248"/>
                </a:lnTo>
                <a:lnTo>
                  <a:pt x="72008" y="63367"/>
                </a:lnTo>
                <a:lnTo>
                  <a:pt x="65288" y="61447"/>
                </a:lnTo>
                <a:lnTo>
                  <a:pt x="57360" y="61448"/>
                </a:lnTo>
                <a:lnTo>
                  <a:pt x="43937" y="62912"/>
                </a:lnTo>
                <a:lnTo>
                  <a:pt x="32644" y="67208"/>
                </a:lnTo>
                <a:lnTo>
                  <a:pt x="25923" y="70088"/>
                </a:lnTo>
                <a:lnTo>
                  <a:pt x="19202" y="74889"/>
                </a:lnTo>
                <a:lnTo>
                  <a:pt x="14401" y="81610"/>
                </a:lnTo>
                <a:lnTo>
                  <a:pt x="9601" y="88331"/>
                </a:lnTo>
                <a:lnTo>
                  <a:pt x="6720" y="96012"/>
                </a:lnTo>
                <a:lnTo>
                  <a:pt x="3840" y="104653"/>
                </a:lnTo>
                <a:lnTo>
                  <a:pt x="2471" y="109903"/>
                </a:lnTo>
                <a:lnTo>
                  <a:pt x="551" y="122438"/>
                </a:lnTo>
                <a:lnTo>
                  <a:pt x="0" y="135361"/>
                </a:lnTo>
                <a:lnTo>
                  <a:pt x="24" y="138249"/>
                </a:lnTo>
                <a:lnTo>
                  <a:pt x="862" y="151265"/>
                </a:lnTo>
                <a:lnTo>
                  <a:pt x="2895" y="163205"/>
                </a:lnTo>
                <a:lnTo>
                  <a:pt x="4800" y="171846"/>
                </a:lnTo>
                <a:lnTo>
                  <a:pt x="8641" y="179527"/>
                </a:lnTo>
                <a:lnTo>
                  <a:pt x="12481" y="186248"/>
                </a:lnTo>
                <a:lnTo>
                  <a:pt x="17282" y="192008"/>
                </a:lnTo>
                <a:lnTo>
                  <a:pt x="22082" y="196809"/>
                </a:lnTo>
                <a:lnTo>
                  <a:pt x="28803" y="200649"/>
                </a:lnTo>
                <a:lnTo>
                  <a:pt x="26883" y="152643"/>
                </a:lnTo>
                <a:lnTo>
                  <a:pt x="25923" y="145923"/>
                </a:lnTo>
                <a:lnTo>
                  <a:pt x="24963" y="140162"/>
                </a:lnTo>
                <a:lnTo>
                  <a:pt x="24963" y="12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" name="object 253"/>
          <p:cNvSpPr/>
          <p:nvPr/>
        </p:nvSpPr>
        <p:spPr>
          <a:xfrm>
            <a:off x="3027989" y="5637961"/>
            <a:ext cx="114223" cy="143027"/>
          </a:xfrm>
          <a:custGeom>
            <a:avLst/>
            <a:gdLst/>
            <a:ahLst/>
            <a:cxnLst/>
            <a:rect l="l" t="t" r="r" b="b"/>
            <a:pathLst>
              <a:path w="114223" h="143027">
                <a:moveTo>
                  <a:pt x="23987" y="2880"/>
                </a:moveTo>
                <a:lnTo>
                  <a:pt x="23027" y="1920"/>
                </a:lnTo>
                <a:lnTo>
                  <a:pt x="22082" y="1920"/>
                </a:lnTo>
                <a:lnTo>
                  <a:pt x="21122" y="960"/>
                </a:lnTo>
                <a:lnTo>
                  <a:pt x="18242" y="960"/>
                </a:lnTo>
                <a:lnTo>
                  <a:pt x="16306" y="0"/>
                </a:lnTo>
                <a:lnTo>
                  <a:pt x="7680" y="0"/>
                </a:lnTo>
                <a:lnTo>
                  <a:pt x="576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94076"/>
                </a:lnTo>
                <a:lnTo>
                  <a:pt x="960" y="102717"/>
                </a:lnTo>
                <a:lnTo>
                  <a:pt x="1920" y="109438"/>
                </a:lnTo>
                <a:lnTo>
                  <a:pt x="3840" y="116159"/>
                </a:lnTo>
                <a:lnTo>
                  <a:pt x="6720" y="121920"/>
                </a:lnTo>
                <a:lnTo>
                  <a:pt x="10561" y="126720"/>
                </a:lnTo>
                <a:lnTo>
                  <a:pt x="14401" y="131521"/>
                </a:lnTo>
                <a:lnTo>
                  <a:pt x="19187" y="136321"/>
                </a:lnTo>
                <a:lnTo>
                  <a:pt x="24963" y="139202"/>
                </a:lnTo>
                <a:lnTo>
                  <a:pt x="30708" y="142082"/>
                </a:lnTo>
                <a:lnTo>
                  <a:pt x="38389" y="143027"/>
                </a:lnTo>
                <a:lnTo>
                  <a:pt x="54711" y="143027"/>
                </a:lnTo>
                <a:lnTo>
                  <a:pt x="62392" y="141122"/>
                </a:lnTo>
                <a:lnTo>
                  <a:pt x="69113" y="137281"/>
                </a:lnTo>
                <a:lnTo>
                  <a:pt x="72241" y="135609"/>
                </a:lnTo>
                <a:lnTo>
                  <a:pt x="82198" y="128705"/>
                </a:lnTo>
                <a:lnTo>
                  <a:pt x="92156" y="119039"/>
                </a:lnTo>
                <a:lnTo>
                  <a:pt x="92156" y="139202"/>
                </a:lnTo>
                <a:lnTo>
                  <a:pt x="93116" y="140162"/>
                </a:lnTo>
                <a:lnTo>
                  <a:pt x="95036" y="140162"/>
                </a:lnTo>
                <a:lnTo>
                  <a:pt x="95996" y="141122"/>
                </a:lnTo>
                <a:lnTo>
                  <a:pt x="109438" y="141122"/>
                </a:lnTo>
                <a:lnTo>
                  <a:pt x="110383" y="140162"/>
                </a:lnTo>
                <a:lnTo>
                  <a:pt x="112318" y="140162"/>
                </a:lnTo>
                <a:lnTo>
                  <a:pt x="113278" y="139202"/>
                </a:lnTo>
                <a:lnTo>
                  <a:pt x="113278" y="138242"/>
                </a:lnTo>
                <a:lnTo>
                  <a:pt x="114223" y="137281"/>
                </a:lnTo>
                <a:lnTo>
                  <a:pt x="114223" y="3840"/>
                </a:lnTo>
                <a:lnTo>
                  <a:pt x="113278" y="2880"/>
                </a:lnTo>
                <a:lnTo>
                  <a:pt x="112318" y="1920"/>
                </a:lnTo>
                <a:lnTo>
                  <a:pt x="111358" y="960"/>
                </a:lnTo>
                <a:lnTo>
                  <a:pt x="107518" y="960"/>
                </a:lnTo>
                <a:lnTo>
                  <a:pt x="105597" y="0"/>
                </a:lnTo>
                <a:lnTo>
                  <a:pt x="96956" y="0"/>
                </a:lnTo>
                <a:lnTo>
                  <a:pt x="95996" y="960"/>
                </a:lnTo>
                <a:lnTo>
                  <a:pt x="92156" y="960"/>
                </a:lnTo>
                <a:lnTo>
                  <a:pt x="91196" y="1920"/>
                </a:lnTo>
                <a:lnTo>
                  <a:pt x="90236" y="1920"/>
                </a:lnTo>
                <a:lnTo>
                  <a:pt x="90236" y="2880"/>
                </a:lnTo>
                <a:lnTo>
                  <a:pt x="89275" y="3840"/>
                </a:lnTo>
                <a:lnTo>
                  <a:pt x="89275" y="96956"/>
                </a:lnTo>
                <a:lnTo>
                  <a:pt x="87972" y="98597"/>
                </a:lnTo>
                <a:lnTo>
                  <a:pt x="78687" y="108597"/>
                </a:lnTo>
                <a:lnTo>
                  <a:pt x="70073" y="116159"/>
                </a:lnTo>
                <a:lnTo>
                  <a:pt x="64312" y="119999"/>
                </a:lnTo>
                <a:lnTo>
                  <a:pt x="58552" y="122880"/>
                </a:lnTo>
                <a:lnTo>
                  <a:pt x="47030" y="122880"/>
                </a:lnTo>
                <a:lnTo>
                  <a:pt x="43190" y="121920"/>
                </a:lnTo>
                <a:lnTo>
                  <a:pt x="39349" y="119999"/>
                </a:lnTo>
                <a:lnTo>
                  <a:pt x="36469" y="118079"/>
                </a:lnTo>
                <a:lnTo>
                  <a:pt x="33588" y="115199"/>
                </a:lnTo>
                <a:lnTo>
                  <a:pt x="30708" y="112318"/>
                </a:lnTo>
                <a:lnTo>
                  <a:pt x="28803" y="108478"/>
                </a:lnTo>
                <a:lnTo>
                  <a:pt x="26868" y="104637"/>
                </a:lnTo>
                <a:lnTo>
                  <a:pt x="25923" y="99837"/>
                </a:lnTo>
                <a:lnTo>
                  <a:pt x="24963" y="95996"/>
                </a:lnTo>
                <a:lnTo>
                  <a:pt x="23987" y="89275"/>
                </a:lnTo>
                <a:lnTo>
                  <a:pt x="23987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" name="object 254"/>
          <p:cNvSpPr/>
          <p:nvPr/>
        </p:nvSpPr>
        <p:spPr>
          <a:xfrm>
            <a:off x="3175817" y="5636041"/>
            <a:ext cx="94076" cy="144947"/>
          </a:xfrm>
          <a:custGeom>
            <a:avLst/>
            <a:gdLst/>
            <a:ahLst/>
            <a:cxnLst/>
            <a:rect l="l" t="t" r="r" b="b"/>
            <a:pathLst>
              <a:path w="94076" h="144947">
                <a:moveTo>
                  <a:pt x="960" y="130561"/>
                </a:moveTo>
                <a:lnTo>
                  <a:pt x="960" y="132481"/>
                </a:lnTo>
                <a:lnTo>
                  <a:pt x="1920" y="133441"/>
                </a:lnTo>
                <a:lnTo>
                  <a:pt x="2880" y="134386"/>
                </a:lnTo>
                <a:lnTo>
                  <a:pt x="4800" y="135361"/>
                </a:lnTo>
                <a:lnTo>
                  <a:pt x="5760" y="136321"/>
                </a:lnTo>
                <a:lnTo>
                  <a:pt x="8641" y="138242"/>
                </a:lnTo>
                <a:lnTo>
                  <a:pt x="10561" y="139202"/>
                </a:lnTo>
                <a:lnTo>
                  <a:pt x="13441" y="140162"/>
                </a:lnTo>
                <a:lnTo>
                  <a:pt x="17282" y="141122"/>
                </a:lnTo>
                <a:lnTo>
                  <a:pt x="20162" y="142082"/>
                </a:lnTo>
                <a:lnTo>
                  <a:pt x="24002" y="143042"/>
                </a:lnTo>
                <a:lnTo>
                  <a:pt x="27843" y="144002"/>
                </a:lnTo>
                <a:lnTo>
                  <a:pt x="32644" y="144947"/>
                </a:lnTo>
                <a:lnTo>
                  <a:pt x="49926" y="144947"/>
                </a:lnTo>
                <a:lnTo>
                  <a:pt x="56647" y="144002"/>
                </a:lnTo>
                <a:lnTo>
                  <a:pt x="62407" y="142082"/>
                </a:lnTo>
                <a:lnTo>
                  <a:pt x="69128" y="140162"/>
                </a:lnTo>
                <a:lnTo>
                  <a:pt x="74874" y="137281"/>
                </a:lnTo>
                <a:lnTo>
                  <a:pt x="79674" y="134386"/>
                </a:lnTo>
                <a:lnTo>
                  <a:pt x="84475" y="130561"/>
                </a:lnTo>
                <a:lnTo>
                  <a:pt x="87355" y="125760"/>
                </a:lnTo>
                <a:lnTo>
                  <a:pt x="90236" y="120959"/>
                </a:lnTo>
                <a:lnTo>
                  <a:pt x="92156" y="115199"/>
                </a:lnTo>
                <a:lnTo>
                  <a:pt x="94076" y="109438"/>
                </a:lnTo>
                <a:lnTo>
                  <a:pt x="94076" y="96956"/>
                </a:lnTo>
                <a:lnTo>
                  <a:pt x="93116" y="92156"/>
                </a:lnTo>
                <a:lnTo>
                  <a:pt x="91196" y="88315"/>
                </a:lnTo>
                <a:lnTo>
                  <a:pt x="89275" y="84475"/>
                </a:lnTo>
                <a:lnTo>
                  <a:pt x="86395" y="80634"/>
                </a:lnTo>
                <a:lnTo>
                  <a:pt x="83515" y="77754"/>
                </a:lnTo>
                <a:lnTo>
                  <a:pt x="79674" y="74874"/>
                </a:lnTo>
                <a:lnTo>
                  <a:pt x="76809" y="71993"/>
                </a:lnTo>
                <a:lnTo>
                  <a:pt x="71993" y="70073"/>
                </a:lnTo>
                <a:lnTo>
                  <a:pt x="68153" y="68153"/>
                </a:lnTo>
                <a:lnTo>
                  <a:pt x="64312" y="66233"/>
                </a:lnTo>
                <a:lnTo>
                  <a:pt x="60472" y="64312"/>
                </a:lnTo>
                <a:lnTo>
                  <a:pt x="55686" y="62392"/>
                </a:lnTo>
                <a:lnTo>
                  <a:pt x="51846" y="61432"/>
                </a:lnTo>
                <a:lnTo>
                  <a:pt x="48006" y="59527"/>
                </a:lnTo>
                <a:lnTo>
                  <a:pt x="44165" y="57591"/>
                </a:lnTo>
                <a:lnTo>
                  <a:pt x="40325" y="56647"/>
                </a:lnTo>
                <a:lnTo>
                  <a:pt x="37444" y="54711"/>
                </a:lnTo>
                <a:lnTo>
                  <a:pt x="33604" y="51846"/>
                </a:lnTo>
                <a:lnTo>
                  <a:pt x="31683" y="49926"/>
                </a:lnTo>
                <a:lnTo>
                  <a:pt x="29763" y="48006"/>
                </a:lnTo>
                <a:lnTo>
                  <a:pt x="27843" y="45125"/>
                </a:lnTo>
                <a:lnTo>
                  <a:pt x="26883" y="41285"/>
                </a:lnTo>
                <a:lnTo>
                  <a:pt x="26883" y="32644"/>
                </a:lnTo>
                <a:lnTo>
                  <a:pt x="27843" y="30723"/>
                </a:lnTo>
                <a:lnTo>
                  <a:pt x="28803" y="27843"/>
                </a:lnTo>
                <a:lnTo>
                  <a:pt x="30723" y="25923"/>
                </a:lnTo>
                <a:lnTo>
                  <a:pt x="32644" y="24002"/>
                </a:lnTo>
                <a:lnTo>
                  <a:pt x="34564" y="22082"/>
                </a:lnTo>
                <a:lnTo>
                  <a:pt x="37444" y="21122"/>
                </a:lnTo>
                <a:lnTo>
                  <a:pt x="40325" y="20162"/>
                </a:lnTo>
                <a:lnTo>
                  <a:pt x="43205" y="19202"/>
                </a:lnTo>
                <a:lnTo>
                  <a:pt x="59527" y="19202"/>
                </a:lnTo>
                <a:lnTo>
                  <a:pt x="63367" y="20162"/>
                </a:lnTo>
                <a:lnTo>
                  <a:pt x="67193" y="22082"/>
                </a:lnTo>
                <a:lnTo>
                  <a:pt x="70088" y="23042"/>
                </a:lnTo>
                <a:lnTo>
                  <a:pt x="72969" y="24002"/>
                </a:lnTo>
                <a:lnTo>
                  <a:pt x="75834" y="24963"/>
                </a:lnTo>
                <a:lnTo>
                  <a:pt x="77754" y="25923"/>
                </a:lnTo>
                <a:lnTo>
                  <a:pt x="79674" y="26883"/>
                </a:lnTo>
                <a:lnTo>
                  <a:pt x="80650" y="28803"/>
                </a:lnTo>
                <a:lnTo>
                  <a:pt x="84475" y="28803"/>
                </a:lnTo>
                <a:lnTo>
                  <a:pt x="85435" y="27843"/>
                </a:lnTo>
                <a:lnTo>
                  <a:pt x="86395" y="26883"/>
                </a:lnTo>
                <a:lnTo>
                  <a:pt x="86395" y="24002"/>
                </a:lnTo>
                <a:lnTo>
                  <a:pt x="87355" y="22082"/>
                </a:lnTo>
                <a:lnTo>
                  <a:pt x="87355" y="18242"/>
                </a:lnTo>
                <a:lnTo>
                  <a:pt x="86395" y="16322"/>
                </a:lnTo>
                <a:lnTo>
                  <a:pt x="86395" y="11521"/>
                </a:lnTo>
                <a:lnTo>
                  <a:pt x="85435" y="11521"/>
                </a:lnTo>
                <a:lnTo>
                  <a:pt x="85435" y="10561"/>
                </a:lnTo>
                <a:lnTo>
                  <a:pt x="84475" y="9601"/>
                </a:lnTo>
                <a:lnTo>
                  <a:pt x="83515" y="8641"/>
                </a:lnTo>
                <a:lnTo>
                  <a:pt x="82555" y="7680"/>
                </a:lnTo>
                <a:lnTo>
                  <a:pt x="80650" y="6720"/>
                </a:lnTo>
                <a:lnTo>
                  <a:pt x="78714" y="5760"/>
                </a:lnTo>
                <a:lnTo>
                  <a:pt x="76809" y="4800"/>
                </a:lnTo>
                <a:lnTo>
                  <a:pt x="74874" y="3840"/>
                </a:lnTo>
                <a:lnTo>
                  <a:pt x="71993" y="2880"/>
                </a:lnTo>
                <a:lnTo>
                  <a:pt x="69128" y="1920"/>
                </a:lnTo>
                <a:lnTo>
                  <a:pt x="65288" y="1920"/>
                </a:lnTo>
                <a:lnTo>
                  <a:pt x="62407" y="960"/>
                </a:lnTo>
                <a:lnTo>
                  <a:pt x="58567" y="0"/>
                </a:lnTo>
                <a:lnTo>
                  <a:pt x="43205" y="0"/>
                </a:lnTo>
                <a:lnTo>
                  <a:pt x="36484" y="960"/>
                </a:lnTo>
                <a:lnTo>
                  <a:pt x="30723" y="2880"/>
                </a:lnTo>
                <a:lnTo>
                  <a:pt x="24002" y="5760"/>
                </a:lnTo>
                <a:lnTo>
                  <a:pt x="19202" y="8641"/>
                </a:lnTo>
                <a:lnTo>
                  <a:pt x="15361" y="11521"/>
                </a:lnTo>
                <a:lnTo>
                  <a:pt x="11521" y="15361"/>
                </a:lnTo>
                <a:lnTo>
                  <a:pt x="8641" y="20162"/>
                </a:lnTo>
                <a:lnTo>
                  <a:pt x="6720" y="24002"/>
                </a:lnTo>
                <a:lnTo>
                  <a:pt x="3840" y="28803"/>
                </a:lnTo>
                <a:lnTo>
                  <a:pt x="2880" y="34564"/>
                </a:lnTo>
                <a:lnTo>
                  <a:pt x="2880" y="45125"/>
                </a:lnTo>
                <a:lnTo>
                  <a:pt x="4800" y="49926"/>
                </a:lnTo>
                <a:lnTo>
                  <a:pt x="5760" y="54711"/>
                </a:lnTo>
                <a:lnTo>
                  <a:pt x="8641" y="58552"/>
                </a:lnTo>
                <a:lnTo>
                  <a:pt x="10561" y="62392"/>
                </a:lnTo>
                <a:lnTo>
                  <a:pt x="13441" y="65272"/>
                </a:lnTo>
                <a:lnTo>
                  <a:pt x="17282" y="68153"/>
                </a:lnTo>
                <a:lnTo>
                  <a:pt x="20162" y="71033"/>
                </a:lnTo>
                <a:lnTo>
                  <a:pt x="24002" y="72953"/>
                </a:lnTo>
                <a:lnTo>
                  <a:pt x="28803" y="74874"/>
                </a:lnTo>
                <a:lnTo>
                  <a:pt x="32644" y="76794"/>
                </a:lnTo>
                <a:lnTo>
                  <a:pt x="36484" y="78714"/>
                </a:lnTo>
                <a:lnTo>
                  <a:pt x="41285" y="80634"/>
                </a:lnTo>
                <a:lnTo>
                  <a:pt x="45125" y="81594"/>
                </a:lnTo>
                <a:lnTo>
                  <a:pt x="48966" y="83515"/>
                </a:lnTo>
                <a:lnTo>
                  <a:pt x="52806" y="84475"/>
                </a:lnTo>
                <a:lnTo>
                  <a:pt x="56647" y="86395"/>
                </a:lnTo>
                <a:lnTo>
                  <a:pt x="59527" y="88315"/>
                </a:lnTo>
                <a:lnTo>
                  <a:pt x="62407" y="90236"/>
                </a:lnTo>
                <a:lnTo>
                  <a:pt x="65288" y="93116"/>
                </a:lnTo>
                <a:lnTo>
                  <a:pt x="67193" y="95036"/>
                </a:lnTo>
                <a:lnTo>
                  <a:pt x="69128" y="97917"/>
                </a:lnTo>
                <a:lnTo>
                  <a:pt x="70088" y="100797"/>
                </a:lnTo>
                <a:lnTo>
                  <a:pt x="70088" y="108478"/>
                </a:lnTo>
                <a:lnTo>
                  <a:pt x="69128" y="111358"/>
                </a:lnTo>
                <a:lnTo>
                  <a:pt x="68153" y="114239"/>
                </a:lnTo>
                <a:lnTo>
                  <a:pt x="66248" y="117119"/>
                </a:lnTo>
                <a:lnTo>
                  <a:pt x="64312" y="119039"/>
                </a:lnTo>
                <a:lnTo>
                  <a:pt x="62407" y="120959"/>
                </a:lnTo>
                <a:lnTo>
                  <a:pt x="59527" y="122880"/>
                </a:lnTo>
                <a:lnTo>
                  <a:pt x="56647" y="123840"/>
                </a:lnTo>
                <a:lnTo>
                  <a:pt x="53766" y="124800"/>
                </a:lnTo>
                <a:lnTo>
                  <a:pt x="49926" y="125760"/>
                </a:lnTo>
                <a:lnTo>
                  <a:pt x="36484" y="125760"/>
                </a:lnTo>
                <a:lnTo>
                  <a:pt x="31683" y="124800"/>
                </a:lnTo>
                <a:lnTo>
                  <a:pt x="27843" y="123840"/>
                </a:lnTo>
                <a:lnTo>
                  <a:pt x="23042" y="122880"/>
                </a:lnTo>
                <a:lnTo>
                  <a:pt x="20162" y="120959"/>
                </a:lnTo>
                <a:lnTo>
                  <a:pt x="16322" y="119039"/>
                </a:lnTo>
                <a:lnTo>
                  <a:pt x="13441" y="118079"/>
                </a:lnTo>
                <a:lnTo>
                  <a:pt x="10561" y="116159"/>
                </a:lnTo>
                <a:lnTo>
                  <a:pt x="8641" y="115199"/>
                </a:lnTo>
                <a:lnTo>
                  <a:pt x="6720" y="114239"/>
                </a:lnTo>
                <a:lnTo>
                  <a:pt x="4800" y="113278"/>
                </a:lnTo>
                <a:lnTo>
                  <a:pt x="2880" y="113278"/>
                </a:lnTo>
                <a:lnTo>
                  <a:pt x="1920" y="114239"/>
                </a:lnTo>
                <a:lnTo>
                  <a:pt x="960" y="114239"/>
                </a:lnTo>
                <a:lnTo>
                  <a:pt x="960" y="117119"/>
                </a:lnTo>
                <a:lnTo>
                  <a:pt x="0" y="118079"/>
                </a:lnTo>
                <a:lnTo>
                  <a:pt x="0" y="128640"/>
                </a:lnTo>
                <a:lnTo>
                  <a:pt x="960" y="13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" name="object 255"/>
          <p:cNvSpPr/>
          <p:nvPr/>
        </p:nvSpPr>
        <p:spPr>
          <a:xfrm>
            <a:off x="3283336" y="5602437"/>
            <a:ext cx="86395" cy="178551"/>
          </a:xfrm>
          <a:custGeom>
            <a:avLst/>
            <a:gdLst/>
            <a:ahLst/>
            <a:cxnLst/>
            <a:rect l="l" t="t" r="r" b="b"/>
            <a:pathLst>
              <a:path w="86395" h="178551">
                <a:moveTo>
                  <a:pt x="86395" y="159364"/>
                </a:moveTo>
                <a:lnTo>
                  <a:pt x="85435" y="158404"/>
                </a:lnTo>
                <a:lnTo>
                  <a:pt x="85435" y="155524"/>
                </a:lnTo>
                <a:lnTo>
                  <a:pt x="84475" y="154564"/>
                </a:lnTo>
                <a:lnTo>
                  <a:pt x="83515" y="153603"/>
                </a:lnTo>
                <a:lnTo>
                  <a:pt x="80634" y="153603"/>
                </a:lnTo>
                <a:lnTo>
                  <a:pt x="79674" y="154564"/>
                </a:lnTo>
                <a:lnTo>
                  <a:pt x="78714" y="154564"/>
                </a:lnTo>
                <a:lnTo>
                  <a:pt x="77754" y="155524"/>
                </a:lnTo>
                <a:lnTo>
                  <a:pt x="76794" y="155524"/>
                </a:lnTo>
                <a:lnTo>
                  <a:pt x="74874" y="156484"/>
                </a:lnTo>
                <a:lnTo>
                  <a:pt x="73913" y="156484"/>
                </a:lnTo>
                <a:lnTo>
                  <a:pt x="71993" y="157444"/>
                </a:lnTo>
                <a:lnTo>
                  <a:pt x="58552" y="157444"/>
                </a:lnTo>
                <a:lnTo>
                  <a:pt x="53766" y="155524"/>
                </a:lnTo>
                <a:lnTo>
                  <a:pt x="50871" y="150723"/>
                </a:lnTo>
                <a:lnTo>
                  <a:pt x="48966" y="145923"/>
                </a:lnTo>
                <a:lnTo>
                  <a:pt x="47045" y="139202"/>
                </a:lnTo>
                <a:lnTo>
                  <a:pt x="47045" y="56647"/>
                </a:lnTo>
                <a:lnTo>
                  <a:pt x="82555" y="56647"/>
                </a:lnTo>
                <a:lnTo>
                  <a:pt x="83515" y="55686"/>
                </a:lnTo>
                <a:lnTo>
                  <a:pt x="84475" y="53766"/>
                </a:lnTo>
                <a:lnTo>
                  <a:pt x="85435" y="52806"/>
                </a:lnTo>
                <a:lnTo>
                  <a:pt x="86395" y="49926"/>
                </a:lnTo>
                <a:lnTo>
                  <a:pt x="86395" y="43205"/>
                </a:lnTo>
                <a:lnTo>
                  <a:pt x="85435" y="42245"/>
                </a:lnTo>
                <a:lnTo>
                  <a:pt x="85435" y="39364"/>
                </a:lnTo>
                <a:lnTo>
                  <a:pt x="84475" y="38404"/>
                </a:lnTo>
                <a:lnTo>
                  <a:pt x="84475" y="37444"/>
                </a:lnTo>
                <a:lnTo>
                  <a:pt x="83515" y="37444"/>
                </a:lnTo>
                <a:lnTo>
                  <a:pt x="82555" y="36484"/>
                </a:lnTo>
                <a:lnTo>
                  <a:pt x="47045" y="36484"/>
                </a:lnTo>
                <a:lnTo>
                  <a:pt x="47045" y="2895"/>
                </a:lnTo>
                <a:lnTo>
                  <a:pt x="46085" y="2895"/>
                </a:lnTo>
                <a:lnTo>
                  <a:pt x="46085" y="1920"/>
                </a:lnTo>
                <a:lnTo>
                  <a:pt x="45125" y="1920"/>
                </a:lnTo>
                <a:lnTo>
                  <a:pt x="44165" y="960"/>
                </a:lnTo>
                <a:lnTo>
                  <a:pt x="41285" y="960"/>
                </a:lnTo>
                <a:lnTo>
                  <a:pt x="39364" y="0"/>
                </a:lnTo>
                <a:lnTo>
                  <a:pt x="32644" y="0"/>
                </a:lnTo>
                <a:lnTo>
                  <a:pt x="30723" y="960"/>
                </a:lnTo>
                <a:lnTo>
                  <a:pt x="25923" y="960"/>
                </a:lnTo>
                <a:lnTo>
                  <a:pt x="24963" y="1920"/>
                </a:lnTo>
                <a:lnTo>
                  <a:pt x="24002" y="2895"/>
                </a:lnTo>
                <a:lnTo>
                  <a:pt x="23042" y="3840"/>
                </a:lnTo>
                <a:lnTo>
                  <a:pt x="23042" y="36484"/>
                </a:lnTo>
                <a:lnTo>
                  <a:pt x="2880" y="36484"/>
                </a:lnTo>
                <a:lnTo>
                  <a:pt x="2880" y="37444"/>
                </a:lnTo>
                <a:lnTo>
                  <a:pt x="960" y="37444"/>
                </a:lnTo>
                <a:lnTo>
                  <a:pt x="960" y="39364"/>
                </a:lnTo>
                <a:lnTo>
                  <a:pt x="0" y="40325"/>
                </a:lnTo>
                <a:lnTo>
                  <a:pt x="0" y="52806"/>
                </a:lnTo>
                <a:lnTo>
                  <a:pt x="960" y="53766"/>
                </a:lnTo>
                <a:lnTo>
                  <a:pt x="1920" y="55686"/>
                </a:lnTo>
                <a:lnTo>
                  <a:pt x="2880" y="56647"/>
                </a:lnTo>
                <a:lnTo>
                  <a:pt x="23042" y="56647"/>
                </a:lnTo>
                <a:lnTo>
                  <a:pt x="23042" y="141122"/>
                </a:lnTo>
                <a:lnTo>
                  <a:pt x="24002" y="147843"/>
                </a:lnTo>
                <a:lnTo>
                  <a:pt x="24963" y="153603"/>
                </a:lnTo>
                <a:lnTo>
                  <a:pt x="26883" y="159364"/>
                </a:lnTo>
                <a:lnTo>
                  <a:pt x="28803" y="164165"/>
                </a:lnTo>
                <a:lnTo>
                  <a:pt x="31683" y="167990"/>
                </a:lnTo>
                <a:lnTo>
                  <a:pt x="35524" y="170886"/>
                </a:lnTo>
                <a:lnTo>
                  <a:pt x="39364" y="173766"/>
                </a:lnTo>
                <a:lnTo>
                  <a:pt x="44165" y="175686"/>
                </a:lnTo>
                <a:lnTo>
                  <a:pt x="48966" y="177606"/>
                </a:lnTo>
                <a:lnTo>
                  <a:pt x="54711" y="178551"/>
                </a:lnTo>
                <a:lnTo>
                  <a:pt x="66233" y="178551"/>
                </a:lnTo>
                <a:lnTo>
                  <a:pt x="68153" y="177606"/>
                </a:lnTo>
                <a:lnTo>
                  <a:pt x="72953" y="177606"/>
                </a:lnTo>
                <a:lnTo>
                  <a:pt x="74874" y="176646"/>
                </a:lnTo>
                <a:lnTo>
                  <a:pt x="76794" y="176646"/>
                </a:lnTo>
                <a:lnTo>
                  <a:pt x="78714" y="175686"/>
                </a:lnTo>
                <a:lnTo>
                  <a:pt x="80634" y="175686"/>
                </a:lnTo>
                <a:lnTo>
                  <a:pt x="81594" y="174726"/>
                </a:lnTo>
                <a:lnTo>
                  <a:pt x="83515" y="173766"/>
                </a:lnTo>
                <a:lnTo>
                  <a:pt x="83515" y="172806"/>
                </a:lnTo>
                <a:lnTo>
                  <a:pt x="84475" y="171846"/>
                </a:lnTo>
                <a:lnTo>
                  <a:pt x="85435" y="170886"/>
                </a:lnTo>
                <a:lnTo>
                  <a:pt x="85435" y="168965"/>
                </a:lnTo>
                <a:lnTo>
                  <a:pt x="86395" y="167990"/>
                </a:lnTo>
                <a:lnTo>
                  <a:pt x="86395" y="15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" name="object 256"/>
          <p:cNvSpPr/>
          <p:nvPr/>
        </p:nvSpPr>
        <p:spPr>
          <a:xfrm>
            <a:off x="3401415" y="5636041"/>
            <a:ext cx="77754" cy="143042"/>
          </a:xfrm>
          <a:custGeom>
            <a:avLst/>
            <a:gdLst/>
            <a:ahLst/>
            <a:cxnLst/>
            <a:rect l="l" t="t" r="r" b="b"/>
            <a:pathLst>
              <a:path w="77754" h="143042">
                <a:moveTo>
                  <a:pt x="21122" y="3840"/>
                </a:moveTo>
                <a:lnTo>
                  <a:pt x="20162" y="3840"/>
                </a:lnTo>
                <a:lnTo>
                  <a:pt x="20162" y="2880"/>
                </a:lnTo>
                <a:lnTo>
                  <a:pt x="16322" y="2880"/>
                </a:lnTo>
                <a:lnTo>
                  <a:pt x="15361" y="1920"/>
                </a:lnTo>
                <a:lnTo>
                  <a:pt x="6720" y="1920"/>
                </a:lnTo>
                <a:lnTo>
                  <a:pt x="576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41122"/>
                </a:lnTo>
                <a:lnTo>
                  <a:pt x="960" y="141122"/>
                </a:lnTo>
                <a:lnTo>
                  <a:pt x="1920" y="142082"/>
                </a:lnTo>
                <a:lnTo>
                  <a:pt x="3840" y="142082"/>
                </a:lnTo>
                <a:lnTo>
                  <a:pt x="4800" y="143042"/>
                </a:lnTo>
                <a:lnTo>
                  <a:pt x="20162" y="143042"/>
                </a:lnTo>
                <a:lnTo>
                  <a:pt x="21122" y="142082"/>
                </a:lnTo>
                <a:lnTo>
                  <a:pt x="23042" y="142082"/>
                </a:lnTo>
                <a:lnTo>
                  <a:pt x="23042" y="141122"/>
                </a:lnTo>
                <a:lnTo>
                  <a:pt x="24003" y="141122"/>
                </a:lnTo>
                <a:lnTo>
                  <a:pt x="24003" y="51846"/>
                </a:lnTo>
                <a:lnTo>
                  <a:pt x="27843" y="46085"/>
                </a:lnTo>
                <a:lnTo>
                  <a:pt x="30708" y="42245"/>
                </a:lnTo>
                <a:lnTo>
                  <a:pt x="33604" y="38404"/>
                </a:lnTo>
                <a:lnTo>
                  <a:pt x="36484" y="34564"/>
                </a:lnTo>
                <a:lnTo>
                  <a:pt x="39364" y="31683"/>
                </a:lnTo>
                <a:lnTo>
                  <a:pt x="42230" y="28803"/>
                </a:lnTo>
                <a:lnTo>
                  <a:pt x="44165" y="26883"/>
                </a:lnTo>
                <a:lnTo>
                  <a:pt x="47045" y="24963"/>
                </a:lnTo>
                <a:lnTo>
                  <a:pt x="48950" y="24002"/>
                </a:lnTo>
                <a:lnTo>
                  <a:pt x="51831" y="23042"/>
                </a:lnTo>
                <a:lnTo>
                  <a:pt x="60472" y="23042"/>
                </a:lnTo>
                <a:lnTo>
                  <a:pt x="62392" y="24002"/>
                </a:lnTo>
                <a:lnTo>
                  <a:pt x="65272" y="24002"/>
                </a:lnTo>
                <a:lnTo>
                  <a:pt x="67193" y="24963"/>
                </a:lnTo>
                <a:lnTo>
                  <a:pt x="68153" y="24963"/>
                </a:lnTo>
                <a:lnTo>
                  <a:pt x="70073" y="25923"/>
                </a:lnTo>
                <a:lnTo>
                  <a:pt x="71033" y="25923"/>
                </a:lnTo>
                <a:lnTo>
                  <a:pt x="71993" y="26883"/>
                </a:lnTo>
                <a:lnTo>
                  <a:pt x="74874" y="26883"/>
                </a:lnTo>
                <a:lnTo>
                  <a:pt x="75834" y="25923"/>
                </a:lnTo>
                <a:lnTo>
                  <a:pt x="76794" y="24963"/>
                </a:lnTo>
                <a:lnTo>
                  <a:pt x="76794" y="21122"/>
                </a:lnTo>
                <a:lnTo>
                  <a:pt x="77754" y="19202"/>
                </a:lnTo>
                <a:lnTo>
                  <a:pt x="77754" y="13441"/>
                </a:lnTo>
                <a:lnTo>
                  <a:pt x="76794" y="11521"/>
                </a:lnTo>
                <a:lnTo>
                  <a:pt x="76794" y="5760"/>
                </a:lnTo>
                <a:lnTo>
                  <a:pt x="75834" y="4800"/>
                </a:lnTo>
                <a:lnTo>
                  <a:pt x="75834" y="3840"/>
                </a:lnTo>
                <a:lnTo>
                  <a:pt x="74874" y="3840"/>
                </a:lnTo>
                <a:lnTo>
                  <a:pt x="74874" y="2880"/>
                </a:lnTo>
                <a:lnTo>
                  <a:pt x="71993" y="2880"/>
                </a:lnTo>
                <a:lnTo>
                  <a:pt x="71033" y="1920"/>
                </a:lnTo>
                <a:lnTo>
                  <a:pt x="69113" y="960"/>
                </a:lnTo>
                <a:lnTo>
                  <a:pt x="66233" y="960"/>
                </a:lnTo>
                <a:lnTo>
                  <a:pt x="64312" y="0"/>
                </a:lnTo>
                <a:lnTo>
                  <a:pt x="54711" y="0"/>
                </a:lnTo>
                <a:lnTo>
                  <a:pt x="52791" y="960"/>
                </a:lnTo>
                <a:lnTo>
                  <a:pt x="49911" y="960"/>
                </a:lnTo>
                <a:lnTo>
                  <a:pt x="47045" y="1920"/>
                </a:lnTo>
                <a:lnTo>
                  <a:pt x="44165" y="2880"/>
                </a:lnTo>
                <a:lnTo>
                  <a:pt x="41269" y="4800"/>
                </a:lnTo>
                <a:lnTo>
                  <a:pt x="38389" y="6720"/>
                </a:lnTo>
                <a:lnTo>
                  <a:pt x="35524" y="9601"/>
                </a:lnTo>
                <a:lnTo>
                  <a:pt x="31683" y="13441"/>
                </a:lnTo>
                <a:lnTo>
                  <a:pt x="28803" y="16322"/>
                </a:lnTo>
                <a:lnTo>
                  <a:pt x="25923" y="20162"/>
                </a:lnTo>
                <a:lnTo>
                  <a:pt x="22082" y="25923"/>
                </a:lnTo>
                <a:lnTo>
                  <a:pt x="22082" y="4800"/>
                </a:lnTo>
                <a:lnTo>
                  <a:pt x="21122" y="4800"/>
                </a:lnTo>
                <a:lnTo>
                  <a:pt x="2112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" name="object 257"/>
          <p:cNvSpPr/>
          <p:nvPr/>
        </p:nvSpPr>
        <p:spPr>
          <a:xfrm>
            <a:off x="3490691" y="5637961"/>
            <a:ext cx="125760" cy="193913"/>
          </a:xfrm>
          <a:custGeom>
            <a:avLst/>
            <a:gdLst/>
            <a:ahLst/>
            <a:cxnLst/>
            <a:rect l="l" t="t" r="r" b="b"/>
            <a:pathLst>
              <a:path w="125760" h="193913">
                <a:moveTo>
                  <a:pt x="25923" y="4800"/>
                </a:moveTo>
                <a:lnTo>
                  <a:pt x="24963" y="3840"/>
                </a:lnTo>
                <a:lnTo>
                  <a:pt x="24963" y="2880"/>
                </a:lnTo>
                <a:lnTo>
                  <a:pt x="24002" y="1920"/>
                </a:lnTo>
                <a:lnTo>
                  <a:pt x="23042" y="960"/>
                </a:lnTo>
                <a:lnTo>
                  <a:pt x="19202" y="960"/>
                </a:lnTo>
                <a:lnTo>
                  <a:pt x="17282" y="0"/>
                </a:lnTo>
                <a:lnTo>
                  <a:pt x="6720" y="0"/>
                </a:lnTo>
                <a:lnTo>
                  <a:pt x="480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7680"/>
                </a:lnTo>
                <a:lnTo>
                  <a:pt x="960" y="9601"/>
                </a:lnTo>
                <a:lnTo>
                  <a:pt x="48005" y="135361"/>
                </a:lnTo>
                <a:lnTo>
                  <a:pt x="48966" y="137281"/>
                </a:lnTo>
                <a:lnTo>
                  <a:pt x="49911" y="138242"/>
                </a:lnTo>
                <a:lnTo>
                  <a:pt x="50871" y="139202"/>
                </a:lnTo>
                <a:lnTo>
                  <a:pt x="51846" y="140162"/>
                </a:lnTo>
                <a:lnTo>
                  <a:pt x="52806" y="140162"/>
                </a:lnTo>
                <a:lnTo>
                  <a:pt x="34564" y="186232"/>
                </a:lnTo>
                <a:lnTo>
                  <a:pt x="33604" y="188153"/>
                </a:lnTo>
                <a:lnTo>
                  <a:pt x="33604" y="191993"/>
                </a:lnTo>
                <a:lnTo>
                  <a:pt x="34564" y="191993"/>
                </a:lnTo>
                <a:lnTo>
                  <a:pt x="35524" y="192953"/>
                </a:lnTo>
                <a:lnTo>
                  <a:pt x="37444" y="192953"/>
                </a:lnTo>
                <a:lnTo>
                  <a:pt x="38404" y="193913"/>
                </a:lnTo>
                <a:lnTo>
                  <a:pt x="52806" y="193913"/>
                </a:lnTo>
                <a:lnTo>
                  <a:pt x="55686" y="192953"/>
                </a:lnTo>
                <a:lnTo>
                  <a:pt x="57591" y="191993"/>
                </a:lnTo>
                <a:lnTo>
                  <a:pt x="59527" y="190073"/>
                </a:lnTo>
                <a:lnTo>
                  <a:pt x="77754" y="140162"/>
                </a:lnTo>
                <a:lnTo>
                  <a:pt x="124800" y="9601"/>
                </a:lnTo>
                <a:lnTo>
                  <a:pt x="125760" y="7680"/>
                </a:lnTo>
                <a:lnTo>
                  <a:pt x="125760" y="2880"/>
                </a:lnTo>
                <a:lnTo>
                  <a:pt x="124800" y="1920"/>
                </a:lnTo>
                <a:lnTo>
                  <a:pt x="123840" y="960"/>
                </a:lnTo>
                <a:lnTo>
                  <a:pt x="120959" y="960"/>
                </a:lnTo>
                <a:lnTo>
                  <a:pt x="119039" y="0"/>
                </a:lnTo>
                <a:lnTo>
                  <a:pt x="108478" y="0"/>
                </a:lnTo>
                <a:lnTo>
                  <a:pt x="106558" y="960"/>
                </a:lnTo>
                <a:lnTo>
                  <a:pt x="103677" y="960"/>
                </a:lnTo>
                <a:lnTo>
                  <a:pt x="102717" y="1920"/>
                </a:lnTo>
                <a:lnTo>
                  <a:pt x="101757" y="3840"/>
                </a:lnTo>
                <a:lnTo>
                  <a:pt x="100797" y="5760"/>
                </a:lnTo>
                <a:lnTo>
                  <a:pt x="64312" y="112318"/>
                </a:lnTo>
                <a:lnTo>
                  <a:pt x="25923" y="5760"/>
                </a:lnTo>
                <a:lnTo>
                  <a:pt x="25923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" name="object 258"/>
          <p:cNvSpPr/>
          <p:nvPr/>
        </p:nvSpPr>
        <p:spPr>
          <a:xfrm>
            <a:off x="3649080" y="5643722"/>
            <a:ext cx="30723" cy="33604"/>
          </a:xfrm>
          <a:custGeom>
            <a:avLst/>
            <a:gdLst/>
            <a:ahLst/>
            <a:cxnLst/>
            <a:rect l="l" t="t" r="r" b="b"/>
            <a:pathLst>
              <a:path w="30723" h="33604">
                <a:moveTo>
                  <a:pt x="19202" y="33604"/>
                </a:moveTo>
                <a:lnTo>
                  <a:pt x="23042" y="33604"/>
                </a:lnTo>
                <a:lnTo>
                  <a:pt x="24963" y="32644"/>
                </a:lnTo>
                <a:lnTo>
                  <a:pt x="26883" y="31683"/>
                </a:lnTo>
                <a:lnTo>
                  <a:pt x="27843" y="30723"/>
                </a:lnTo>
                <a:lnTo>
                  <a:pt x="29763" y="28788"/>
                </a:lnTo>
                <a:lnTo>
                  <a:pt x="29763" y="26883"/>
                </a:lnTo>
                <a:lnTo>
                  <a:pt x="30723" y="24963"/>
                </a:lnTo>
                <a:lnTo>
                  <a:pt x="30723" y="8641"/>
                </a:lnTo>
                <a:lnTo>
                  <a:pt x="29763" y="6720"/>
                </a:lnTo>
                <a:lnTo>
                  <a:pt x="28803" y="4800"/>
                </a:lnTo>
                <a:lnTo>
                  <a:pt x="27843" y="3840"/>
                </a:lnTo>
                <a:lnTo>
                  <a:pt x="26883" y="1920"/>
                </a:lnTo>
                <a:lnTo>
                  <a:pt x="24963" y="1920"/>
                </a:lnTo>
                <a:lnTo>
                  <a:pt x="23042" y="960"/>
                </a:lnTo>
                <a:lnTo>
                  <a:pt x="21122" y="0"/>
                </a:lnTo>
                <a:lnTo>
                  <a:pt x="9601" y="0"/>
                </a:lnTo>
                <a:lnTo>
                  <a:pt x="7680" y="960"/>
                </a:lnTo>
                <a:lnTo>
                  <a:pt x="5760" y="1920"/>
                </a:lnTo>
                <a:lnTo>
                  <a:pt x="4800" y="2880"/>
                </a:lnTo>
                <a:lnTo>
                  <a:pt x="3840" y="3840"/>
                </a:lnTo>
                <a:lnTo>
                  <a:pt x="1920" y="4800"/>
                </a:lnTo>
                <a:lnTo>
                  <a:pt x="960" y="6720"/>
                </a:lnTo>
                <a:lnTo>
                  <a:pt x="960" y="8641"/>
                </a:lnTo>
                <a:lnTo>
                  <a:pt x="0" y="11521"/>
                </a:lnTo>
                <a:lnTo>
                  <a:pt x="0" y="20162"/>
                </a:lnTo>
                <a:lnTo>
                  <a:pt x="960" y="23042"/>
                </a:lnTo>
                <a:lnTo>
                  <a:pt x="960" y="24963"/>
                </a:lnTo>
                <a:lnTo>
                  <a:pt x="1920" y="27843"/>
                </a:lnTo>
                <a:lnTo>
                  <a:pt x="1920" y="28788"/>
                </a:lnTo>
                <a:lnTo>
                  <a:pt x="3840" y="30723"/>
                </a:lnTo>
                <a:lnTo>
                  <a:pt x="4800" y="31683"/>
                </a:lnTo>
                <a:lnTo>
                  <a:pt x="5760" y="32644"/>
                </a:lnTo>
                <a:lnTo>
                  <a:pt x="7680" y="33604"/>
                </a:lnTo>
                <a:lnTo>
                  <a:pt x="19202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" name="object 259"/>
          <p:cNvSpPr/>
          <p:nvPr/>
        </p:nvSpPr>
        <p:spPr>
          <a:xfrm>
            <a:off x="3649080" y="5745480"/>
            <a:ext cx="30723" cy="34564"/>
          </a:xfrm>
          <a:custGeom>
            <a:avLst/>
            <a:gdLst/>
            <a:ahLst/>
            <a:cxnLst/>
            <a:rect l="l" t="t" r="r" b="b"/>
            <a:pathLst>
              <a:path w="30723" h="34564">
                <a:moveTo>
                  <a:pt x="19202" y="34564"/>
                </a:moveTo>
                <a:lnTo>
                  <a:pt x="21122" y="33604"/>
                </a:lnTo>
                <a:lnTo>
                  <a:pt x="23042" y="33604"/>
                </a:lnTo>
                <a:lnTo>
                  <a:pt x="24963" y="32644"/>
                </a:lnTo>
                <a:lnTo>
                  <a:pt x="26883" y="31683"/>
                </a:lnTo>
                <a:lnTo>
                  <a:pt x="27843" y="30723"/>
                </a:lnTo>
                <a:lnTo>
                  <a:pt x="29763" y="29763"/>
                </a:lnTo>
                <a:lnTo>
                  <a:pt x="29763" y="27843"/>
                </a:lnTo>
                <a:lnTo>
                  <a:pt x="30723" y="25923"/>
                </a:lnTo>
                <a:lnTo>
                  <a:pt x="30723" y="9601"/>
                </a:lnTo>
                <a:lnTo>
                  <a:pt x="29763" y="6720"/>
                </a:lnTo>
                <a:lnTo>
                  <a:pt x="28803" y="4800"/>
                </a:lnTo>
                <a:lnTo>
                  <a:pt x="27843" y="3840"/>
                </a:lnTo>
                <a:lnTo>
                  <a:pt x="26883" y="2880"/>
                </a:lnTo>
                <a:lnTo>
                  <a:pt x="24963" y="1920"/>
                </a:lnTo>
                <a:lnTo>
                  <a:pt x="23042" y="960"/>
                </a:lnTo>
                <a:lnTo>
                  <a:pt x="21122" y="960"/>
                </a:lnTo>
                <a:lnTo>
                  <a:pt x="18242" y="0"/>
                </a:lnTo>
                <a:lnTo>
                  <a:pt x="12481" y="0"/>
                </a:lnTo>
                <a:lnTo>
                  <a:pt x="9601" y="960"/>
                </a:lnTo>
                <a:lnTo>
                  <a:pt x="7680" y="960"/>
                </a:lnTo>
                <a:lnTo>
                  <a:pt x="5760" y="1920"/>
                </a:lnTo>
                <a:lnTo>
                  <a:pt x="4800" y="2880"/>
                </a:lnTo>
                <a:lnTo>
                  <a:pt x="3840" y="3840"/>
                </a:lnTo>
                <a:lnTo>
                  <a:pt x="1920" y="5760"/>
                </a:lnTo>
                <a:lnTo>
                  <a:pt x="960" y="6720"/>
                </a:lnTo>
                <a:lnTo>
                  <a:pt x="960" y="9601"/>
                </a:lnTo>
                <a:lnTo>
                  <a:pt x="0" y="11521"/>
                </a:lnTo>
                <a:lnTo>
                  <a:pt x="0" y="20162"/>
                </a:lnTo>
                <a:lnTo>
                  <a:pt x="960" y="23042"/>
                </a:lnTo>
                <a:lnTo>
                  <a:pt x="960" y="25923"/>
                </a:lnTo>
                <a:lnTo>
                  <a:pt x="1920" y="27843"/>
                </a:lnTo>
                <a:lnTo>
                  <a:pt x="1920" y="29763"/>
                </a:lnTo>
                <a:lnTo>
                  <a:pt x="3840" y="30723"/>
                </a:lnTo>
                <a:lnTo>
                  <a:pt x="4800" y="31683"/>
                </a:lnTo>
                <a:lnTo>
                  <a:pt x="5760" y="32644"/>
                </a:lnTo>
                <a:lnTo>
                  <a:pt x="7680" y="33604"/>
                </a:lnTo>
                <a:lnTo>
                  <a:pt x="10561" y="33604"/>
                </a:lnTo>
                <a:lnTo>
                  <a:pt x="12481" y="34564"/>
                </a:lnTo>
                <a:lnTo>
                  <a:pt x="19202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" name="object 260"/>
          <p:cNvSpPr/>
          <p:nvPr/>
        </p:nvSpPr>
        <p:spPr>
          <a:xfrm>
            <a:off x="3781562" y="5586130"/>
            <a:ext cx="116159" cy="194858"/>
          </a:xfrm>
          <a:custGeom>
            <a:avLst/>
            <a:gdLst/>
            <a:ahLst/>
            <a:cxnLst/>
            <a:rect l="l" t="t" r="r" b="b"/>
            <a:pathLst>
              <a:path w="116159" h="194858">
                <a:moveTo>
                  <a:pt x="105597" y="15361"/>
                </a:moveTo>
                <a:lnTo>
                  <a:pt x="104637" y="15361"/>
                </a:lnTo>
                <a:lnTo>
                  <a:pt x="104637" y="13426"/>
                </a:lnTo>
                <a:lnTo>
                  <a:pt x="103677" y="12466"/>
                </a:lnTo>
                <a:lnTo>
                  <a:pt x="102717" y="11521"/>
                </a:lnTo>
                <a:lnTo>
                  <a:pt x="101757" y="10546"/>
                </a:lnTo>
                <a:lnTo>
                  <a:pt x="99837" y="9585"/>
                </a:lnTo>
                <a:lnTo>
                  <a:pt x="96956" y="7680"/>
                </a:lnTo>
                <a:lnTo>
                  <a:pt x="94076" y="6705"/>
                </a:lnTo>
                <a:lnTo>
                  <a:pt x="90236" y="4800"/>
                </a:lnTo>
                <a:lnTo>
                  <a:pt x="86395" y="3840"/>
                </a:lnTo>
                <a:lnTo>
                  <a:pt x="82555" y="2865"/>
                </a:lnTo>
                <a:lnTo>
                  <a:pt x="78714" y="960"/>
                </a:lnTo>
                <a:lnTo>
                  <a:pt x="74874" y="960"/>
                </a:lnTo>
                <a:lnTo>
                  <a:pt x="70073" y="0"/>
                </a:lnTo>
                <a:lnTo>
                  <a:pt x="53751" y="0"/>
                </a:lnTo>
                <a:lnTo>
                  <a:pt x="46070" y="960"/>
                </a:lnTo>
                <a:lnTo>
                  <a:pt x="39364" y="2865"/>
                </a:lnTo>
                <a:lnTo>
                  <a:pt x="31683" y="4800"/>
                </a:lnTo>
                <a:lnTo>
                  <a:pt x="25923" y="8641"/>
                </a:lnTo>
                <a:lnTo>
                  <a:pt x="20162" y="12466"/>
                </a:lnTo>
                <a:lnTo>
                  <a:pt x="15361" y="17266"/>
                </a:lnTo>
                <a:lnTo>
                  <a:pt x="11521" y="22067"/>
                </a:lnTo>
                <a:lnTo>
                  <a:pt x="8641" y="27828"/>
                </a:lnTo>
                <a:lnTo>
                  <a:pt x="5760" y="34549"/>
                </a:lnTo>
                <a:lnTo>
                  <a:pt x="3840" y="41269"/>
                </a:lnTo>
                <a:lnTo>
                  <a:pt x="3840" y="57591"/>
                </a:lnTo>
                <a:lnTo>
                  <a:pt x="5760" y="63352"/>
                </a:lnTo>
                <a:lnTo>
                  <a:pt x="7680" y="69113"/>
                </a:lnTo>
                <a:lnTo>
                  <a:pt x="10561" y="74874"/>
                </a:lnTo>
                <a:lnTo>
                  <a:pt x="13441" y="79674"/>
                </a:lnTo>
                <a:lnTo>
                  <a:pt x="18242" y="83515"/>
                </a:lnTo>
                <a:lnTo>
                  <a:pt x="22082" y="88315"/>
                </a:lnTo>
                <a:lnTo>
                  <a:pt x="26883" y="91196"/>
                </a:lnTo>
                <a:lnTo>
                  <a:pt x="31683" y="94076"/>
                </a:lnTo>
                <a:lnTo>
                  <a:pt x="36484" y="97917"/>
                </a:lnTo>
                <a:lnTo>
                  <a:pt x="42230" y="99837"/>
                </a:lnTo>
                <a:lnTo>
                  <a:pt x="47045" y="102717"/>
                </a:lnTo>
                <a:lnTo>
                  <a:pt x="52791" y="105597"/>
                </a:lnTo>
                <a:lnTo>
                  <a:pt x="57591" y="107502"/>
                </a:lnTo>
                <a:lnTo>
                  <a:pt x="63352" y="110383"/>
                </a:lnTo>
                <a:lnTo>
                  <a:pt x="68153" y="112303"/>
                </a:lnTo>
                <a:lnTo>
                  <a:pt x="72953" y="115183"/>
                </a:lnTo>
                <a:lnTo>
                  <a:pt x="76794" y="118064"/>
                </a:lnTo>
                <a:lnTo>
                  <a:pt x="80634" y="120944"/>
                </a:lnTo>
                <a:lnTo>
                  <a:pt x="84475" y="123825"/>
                </a:lnTo>
                <a:lnTo>
                  <a:pt x="86395" y="127665"/>
                </a:lnTo>
                <a:lnTo>
                  <a:pt x="89275" y="131505"/>
                </a:lnTo>
                <a:lnTo>
                  <a:pt x="90236" y="136306"/>
                </a:lnTo>
                <a:lnTo>
                  <a:pt x="90236" y="146867"/>
                </a:lnTo>
                <a:lnTo>
                  <a:pt x="89275" y="151668"/>
                </a:lnTo>
                <a:lnTo>
                  <a:pt x="87355" y="155508"/>
                </a:lnTo>
                <a:lnTo>
                  <a:pt x="85435" y="159349"/>
                </a:lnTo>
                <a:lnTo>
                  <a:pt x="83515" y="162229"/>
                </a:lnTo>
                <a:lnTo>
                  <a:pt x="79674" y="165110"/>
                </a:lnTo>
                <a:lnTo>
                  <a:pt x="76794" y="167990"/>
                </a:lnTo>
                <a:lnTo>
                  <a:pt x="72953" y="169910"/>
                </a:lnTo>
                <a:lnTo>
                  <a:pt x="68153" y="170870"/>
                </a:lnTo>
                <a:lnTo>
                  <a:pt x="63352" y="172791"/>
                </a:lnTo>
                <a:lnTo>
                  <a:pt x="58567" y="173751"/>
                </a:lnTo>
                <a:lnTo>
                  <a:pt x="46070" y="173751"/>
                </a:lnTo>
                <a:lnTo>
                  <a:pt x="39364" y="172791"/>
                </a:lnTo>
                <a:lnTo>
                  <a:pt x="33604" y="170870"/>
                </a:lnTo>
                <a:lnTo>
                  <a:pt x="27843" y="168950"/>
                </a:lnTo>
                <a:lnTo>
                  <a:pt x="24002" y="167030"/>
                </a:lnTo>
                <a:lnTo>
                  <a:pt x="20162" y="165110"/>
                </a:lnTo>
                <a:lnTo>
                  <a:pt x="15361" y="163189"/>
                </a:lnTo>
                <a:lnTo>
                  <a:pt x="12481" y="161269"/>
                </a:lnTo>
                <a:lnTo>
                  <a:pt x="9601" y="160309"/>
                </a:lnTo>
                <a:lnTo>
                  <a:pt x="7680" y="158389"/>
                </a:lnTo>
                <a:lnTo>
                  <a:pt x="5760" y="157429"/>
                </a:lnTo>
                <a:lnTo>
                  <a:pt x="2880" y="157429"/>
                </a:lnTo>
                <a:lnTo>
                  <a:pt x="1920" y="158389"/>
                </a:lnTo>
                <a:lnTo>
                  <a:pt x="960" y="159349"/>
                </a:lnTo>
                <a:lnTo>
                  <a:pt x="960" y="160309"/>
                </a:lnTo>
                <a:lnTo>
                  <a:pt x="0" y="160309"/>
                </a:lnTo>
                <a:lnTo>
                  <a:pt x="0" y="175671"/>
                </a:lnTo>
                <a:lnTo>
                  <a:pt x="960" y="177591"/>
                </a:lnTo>
                <a:lnTo>
                  <a:pt x="1920" y="179511"/>
                </a:lnTo>
                <a:lnTo>
                  <a:pt x="2880" y="180472"/>
                </a:lnTo>
                <a:lnTo>
                  <a:pt x="3840" y="181432"/>
                </a:lnTo>
                <a:lnTo>
                  <a:pt x="5760" y="183352"/>
                </a:lnTo>
                <a:lnTo>
                  <a:pt x="8641" y="184297"/>
                </a:lnTo>
                <a:lnTo>
                  <a:pt x="11521" y="186232"/>
                </a:lnTo>
                <a:lnTo>
                  <a:pt x="15361" y="188153"/>
                </a:lnTo>
                <a:lnTo>
                  <a:pt x="19202" y="189113"/>
                </a:lnTo>
                <a:lnTo>
                  <a:pt x="24002" y="191033"/>
                </a:lnTo>
                <a:lnTo>
                  <a:pt x="28803" y="191993"/>
                </a:lnTo>
                <a:lnTo>
                  <a:pt x="34564" y="193913"/>
                </a:lnTo>
                <a:lnTo>
                  <a:pt x="39364" y="194858"/>
                </a:lnTo>
                <a:lnTo>
                  <a:pt x="52707" y="194856"/>
                </a:lnTo>
                <a:lnTo>
                  <a:pt x="65533" y="193971"/>
                </a:lnTo>
                <a:lnTo>
                  <a:pt x="77754" y="191033"/>
                </a:lnTo>
                <a:lnTo>
                  <a:pt x="85435" y="189113"/>
                </a:lnTo>
                <a:lnTo>
                  <a:pt x="92156" y="185272"/>
                </a:lnTo>
                <a:lnTo>
                  <a:pt x="97916" y="180472"/>
                </a:lnTo>
                <a:lnTo>
                  <a:pt x="103677" y="175671"/>
                </a:lnTo>
                <a:lnTo>
                  <a:pt x="108478" y="169910"/>
                </a:lnTo>
                <a:lnTo>
                  <a:pt x="111358" y="163189"/>
                </a:lnTo>
                <a:lnTo>
                  <a:pt x="115199" y="155508"/>
                </a:lnTo>
                <a:lnTo>
                  <a:pt x="116159" y="147828"/>
                </a:lnTo>
                <a:lnTo>
                  <a:pt x="116159" y="131505"/>
                </a:lnTo>
                <a:lnTo>
                  <a:pt x="115199" y="124785"/>
                </a:lnTo>
                <a:lnTo>
                  <a:pt x="113278" y="119984"/>
                </a:lnTo>
                <a:lnTo>
                  <a:pt x="110398" y="114223"/>
                </a:lnTo>
                <a:lnTo>
                  <a:pt x="107518" y="109438"/>
                </a:lnTo>
                <a:lnTo>
                  <a:pt x="102717" y="105597"/>
                </a:lnTo>
                <a:lnTo>
                  <a:pt x="98877" y="100782"/>
                </a:lnTo>
                <a:lnTo>
                  <a:pt x="94076" y="97917"/>
                </a:lnTo>
                <a:lnTo>
                  <a:pt x="89275" y="95036"/>
                </a:lnTo>
                <a:lnTo>
                  <a:pt x="83515" y="91196"/>
                </a:lnTo>
                <a:lnTo>
                  <a:pt x="78714" y="88315"/>
                </a:lnTo>
                <a:lnTo>
                  <a:pt x="72953" y="86380"/>
                </a:lnTo>
                <a:lnTo>
                  <a:pt x="68153" y="83515"/>
                </a:lnTo>
                <a:lnTo>
                  <a:pt x="62407" y="81594"/>
                </a:lnTo>
                <a:lnTo>
                  <a:pt x="57591" y="78714"/>
                </a:lnTo>
                <a:lnTo>
                  <a:pt x="51846" y="76794"/>
                </a:lnTo>
                <a:lnTo>
                  <a:pt x="47045" y="73913"/>
                </a:lnTo>
                <a:lnTo>
                  <a:pt x="43205" y="71033"/>
                </a:lnTo>
                <a:lnTo>
                  <a:pt x="39364" y="68153"/>
                </a:lnTo>
                <a:lnTo>
                  <a:pt x="36484" y="64312"/>
                </a:lnTo>
                <a:lnTo>
                  <a:pt x="33604" y="60472"/>
                </a:lnTo>
                <a:lnTo>
                  <a:pt x="30723" y="56631"/>
                </a:lnTo>
                <a:lnTo>
                  <a:pt x="29763" y="52791"/>
                </a:lnTo>
                <a:lnTo>
                  <a:pt x="29763" y="43190"/>
                </a:lnTo>
                <a:lnTo>
                  <a:pt x="30723" y="40309"/>
                </a:lnTo>
                <a:lnTo>
                  <a:pt x="31683" y="36469"/>
                </a:lnTo>
                <a:lnTo>
                  <a:pt x="33604" y="33588"/>
                </a:lnTo>
                <a:lnTo>
                  <a:pt x="35524" y="30708"/>
                </a:lnTo>
                <a:lnTo>
                  <a:pt x="37444" y="28788"/>
                </a:lnTo>
                <a:lnTo>
                  <a:pt x="40325" y="25908"/>
                </a:lnTo>
                <a:lnTo>
                  <a:pt x="43205" y="23987"/>
                </a:lnTo>
                <a:lnTo>
                  <a:pt x="47045" y="23027"/>
                </a:lnTo>
                <a:lnTo>
                  <a:pt x="50886" y="21107"/>
                </a:lnTo>
                <a:lnTo>
                  <a:pt x="55686" y="20147"/>
                </a:lnTo>
                <a:lnTo>
                  <a:pt x="67193" y="20147"/>
                </a:lnTo>
                <a:lnTo>
                  <a:pt x="71993" y="21107"/>
                </a:lnTo>
                <a:lnTo>
                  <a:pt x="76794" y="23027"/>
                </a:lnTo>
                <a:lnTo>
                  <a:pt x="81594" y="23987"/>
                </a:lnTo>
                <a:lnTo>
                  <a:pt x="85435" y="25908"/>
                </a:lnTo>
                <a:lnTo>
                  <a:pt x="88315" y="27828"/>
                </a:lnTo>
                <a:lnTo>
                  <a:pt x="92156" y="29748"/>
                </a:lnTo>
                <a:lnTo>
                  <a:pt x="95036" y="30708"/>
                </a:lnTo>
                <a:lnTo>
                  <a:pt x="96956" y="31668"/>
                </a:lnTo>
                <a:lnTo>
                  <a:pt x="98877" y="33588"/>
                </a:lnTo>
                <a:lnTo>
                  <a:pt x="100797" y="34549"/>
                </a:lnTo>
                <a:lnTo>
                  <a:pt x="102717" y="34549"/>
                </a:lnTo>
                <a:lnTo>
                  <a:pt x="103677" y="33588"/>
                </a:lnTo>
                <a:lnTo>
                  <a:pt x="104637" y="32628"/>
                </a:lnTo>
                <a:lnTo>
                  <a:pt x="104637" y="31668"/>
                </a:lnTo>
                <a:lnTo>
                  <a:pt x="105597" y="30708"/>
                </a:lnTo>
                <a:lnTo>
                  <a:pt x="105597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" name="object 261"/>
          <p:cNvSpPr/>
          <p:nvPr/>
        </p:nvSpPr>
        <p:spPr>
          <a:xfrm>
            <a:off x="3930365" y="5637961"/>
            <a:ext cx="114223" cy="143027"/>
          </a:xfrm>
          <a:custGeom>
            <a:avLst/>
            <a:gdLst/>
            <a:ahLst/>
            <a:cxnLst/>
            <a:rect l="l" t="t" r="r" b="b"/>
            <a:pathLst>
              <a:path w="114223" h="143027">
                <a:moveTo>
                  <a:pt x="114223" y="2880"/>
                </a:moveTo>
                <a:lnTo>
                  <a:pt x="113263" y="2880"/>
                </a:lnTo>
                <a:lnTo>
                  <a:pt x="113263" y="1920"/>
                </a:lnTo>
                <a:lnTo>
                  <a:pt x="112303" y="1920"/>
                </a:lnTo>
                <a:lnTo>
                  <a:pt x="111343" y="960"/>
                </a:lnTo>
                <a:lnTo>
                  <a:pt x="107502" y="960"/>
                </a:lnTo>
                <a:lnTo>
                  <a:pt x="106542" y="0"/>
                </a:lnTo>
                <a:lnTo>
                  <a:pt x="97916" y="0"/>
                </a:lnTo>
                <a:lnTo>
                  <a:pt x="95981" y="960"/>
                </a:lnTo>
                <a:lnTo>
                  <a:pt x="92156" y="960"/>
                </a:lnTo>
                <a:lnTo>
                  <a:pt x="91196" y="1920"/>
                </a:lnTo>
                <a:lnTo>
                  <a:pt x="90236" y="1920"/>
                </a:lnTo>
                <a:lnTo>
                  <a:pt x="90236" y="96956"/>
                </a:lnTo>
                <a:lnTo>
                  <a:pt x="88932" y="98597"/>
                </a:lnTo>
                <a:lnTo>
                  <a:pt x="79647" y="108597"/>
                </a:lnTo>
                <a:lnTo>
                  <a:pt x="71033" y="116159"/>
                </a:lnTo>
                <a:lnTo>
                  <a:pt x="64312" y="119999"/>
                </a:lnTo>
                <a:lnTo>
                  <a:pt x="58552" y="122880"/>
                </a:lnTo>
                <a:lnTo>
                  <a:pt x="47990" y="122880"/>
                </a:lnTo>
                <a:lnTo>
                  <a:pt x="43190" y="121920"/>
                </a:lnTo>
                <a:lnTo>
                  <a:pt x="40309" y="119999"/>
                </a:lnTo>
                <a:lnTo>
                  <a:pt x="36469" y="118079"/>
                </a:lnTo>
                <a:lnTo>
                  <a:pt x="33588" y="115199"/>
                </a:lnTo>
                <a:lnTo>
                  <a:pt x="31668" y="112318"/>
                </a:lnTo>
                <a:lnTo>
                  <a:pt x="28788" y="108478"/>
                </a:lnTo>
                <a:lnTo>
                  <a:pt x="26868" y="104637"/>
                </a:lnTo>
                <a:lnTo>
                  <a:pt x="25908" y="99837"/>
                </a:lnTo>
                <a:lnTo>
                  <a:pt x="24947" y="95996"/>
                </a:lnTo>
                <a:lnTo>
                  <a:pt x="24947" y="3840"/>
                </a:lnTo>
                <a:lnTo>
                  <a:pt x="23987" y="2880"/>
                </a:lnTo>
                <a:lnTo>
                  <a:pt x="23987" y="1920"/>
                </a:lnTo>
                <a:lnTo>
                  <a:pt x="23027" y="1920"/>
                </a:lnTo>
                <a:lnTo>
                  <a:pt x="22067" y="960"/>
                </a:lnTo>
                <a:lnTo>
                  <a:pt x="18227" y="960"/>
                </a:lnTo>
                <a:lnTo>
                  <a:pt x="16306" y="0"/>
                </a:lnTo>
                <a:lnTo>
                  <a:pt x="7680" y="0"/>
                </a:lnTo>
                <a:lnTo>
                  <a:pt x="6705" y="960"/>
                </a:lnTo>
                <a:lnTo>
                  <a:pt x="2865" y="960"/>
                </a:lnTo>
                <a:lnTo>
                  <a:pt x="1904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94076"/>
                </a:lnTo>
                <a:lnTo>
                  <a:pt x="960" y="102717"/>
                </a:lnTo>
                <a:lnTo>
                  <a:pt x="2865" y="109438"/>
                </a:lnTo>
                <a:lnTo>
                  <a:pt x="3840" y="116159"/>
                </a:lnTo>
                <a:lnTo>
                  <a:pt x="6705" y="121920"/>
                </a:lnTo>
                <a:lnTo>
                  <a:pt x="10546" y="126720"/>
                </a:lnTo>
                <a:lnTo>
                  <a:pt x="14386" y="131521"/>
                </a:lnTo>
                <a:lnTo>
                  <a:pt x="19187" y="136321"/>
                </a:lnTo>
                <a:lnTo>
                  <a:pt x="24947" y="139202"/>
                </a:lnTo>
                <a:lnTo>
                  <a:pt x="31668" y="142082"/>
                </a:lnTo>
                <a:lnTo>
                  <a:pt x="38389" y="143027"/>
                </a:lnTo>
                <a:lnTo>
                  <a:pt x="54711" y="143027"/>
                </a:lnTo>
                <a:lnTo>
                  <a:pt x="62392" y="141122"/>
                </a:lnTo>
                <a:lnTo>
                  <a:pt x="70073" y="137281"/>
                </a:lnTo>
                <a:lnTo>
                  <a:pt x="72391" y="135902"/>
                </a:lnTo>
                <a:lnTo>
                  <a:pt x="82023" y="128918"/>
                </a:lnTo>
                <a:lnTo>
                  <a:pt x="92156" y="119039"/>
                </a:lnTo>
                <a:lnTo>
                  <a:pt x="92156" y="139202"/>
                </a:lnTo>
                <a:lnTo>
                  <a:pt x="93101" y="139202"/>
                </a:lnTo>
                <a:lnTo>
                  <a:pt x="93101" y="140162"/>
                </a:lnTo>
                <a:lnTo>
                  <a:pt x="95036" y="140162"/>
                </a:lnTo>
                <a:lnTo>
                  <a:pt x="95981" y="141122"/>
                </a:lnTo>
                <a:lnTo>
                  <a:pt x="109438" y="141122"/>
                </a:lnTo>
                <a:lnTo>
                  <a:pt x="111343" y="140162"/>
                </a:lnTo>
                <a:lnTo>
                  <a:pt x="112303" y="140162"/>
                </a:lnTo>
                <a:lnTo>
                  <a:pt x="113263" y="139202"/>
                </a:lnTo>
                <a:lnTo>
                  <a:pt x="114223" y="138242"/>
                </a:lnTo>
                <a:lnTo>
                  <a:pt x="114223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" name="object 262"/>
          <p:cNvSpPr/>
          <p:nvPr/>
        </p:nvSpPr>
        <p:spPr>
          <a:xfrm>
            <a:off x="4088754" y="5637961"/>
            <a:ext cx="51831" cy="193913"/>
          </a:xfrm>
          <a:custGeom>
            <a:avLst/>
            <a:gdLst/>
            <a:ahLst/>
            <a:cxnLst/>
            <a:rect l="l" t="t" r="r" b="b"/>
            <a:pathLst>
              <a:path w="51831" h="193913">
                <a:moveTo>
                  <a:pt x="960" y="1920"/>
                </a:moveTo>
                <a:lnTo>
                  <a:pt x="960" y="2880"/>
                </a:lnTo>
                <a:lnTo>
                  <a:pt x="0" y="3840"/>
                </a:lnTo>
                <a:lnTo>
                  <a:pt x="0" y="190073"/>
                </a:lnTo>
                <a:lnTo>
                  <a:pt x="960" y="191033"/>
                </a:lnTo>
                <a:lnTo>
                  <a:pt x="960" y="191993"/>
                </a:lnTo>
                <a:lnTo>
                  <a:pt x="1920" y="191993"/>
                </a:lnTo>
                <a:lnTo>
                  <a:pt x="2880" y="192953"/>
                </a:lnTo>
                <a:lnTo>
                  <a:pt x="3840" y="192953"/>
                </a:lnTo>
                <a:lnTo>
                  <a:pt x="4800" y="193913"/>
                </a:lnTo>
                <a:lnTo>
                  <a:pt x="18242" y="193913"/>
                </a:lnTo>
                <a:lnTo>
                  <a:pt x="20162" y="192953"/>
                </a:lnTo>
                <a:lnTo>
                  <a:pt x="22067" y="192953"/>
                </a:lnTo>
                <a:lnTo>
                  <a:pt x="23042" y="191993"/>
                </a:lnTo>
                <a:lnTo>
                  <a:pt x="24963" y="45110"/>
                </a:lnTo>
                <a:lnTo>
                  <a:pt x="28788" y="40325"/>
                </a:lnTo>
                <a:lnTo>
                  <a:pt x="32628" y="36484"/>
                </a:lnTo>
                <a:lnTo>
                  <a:pt x="35509" y="32644"/>
                </a:lnTo>
                <a:lnTo>
                  <a:pt x="39349" y="29763"/>
                </a:lnTo>
                <a:lnTo>
                  <a:pt x="42245" y="26883"/>
                </a:lnTo>
                <a:lnTo>
                  <a:pt x="45125" y="24963"/>
                </a:lnTo>
                <a:lnTo>
                  <a:pt x="48966" y="23042"/>
                </a:lnTo>
                <a:lnTo>
                  <a:pt x="51831" y="960"/>
                </a:lnTo>
                <a:lnTo>
                  <a:pt x="47990" y="1920"/>
                </a:lnTo>
                <a:lnTo>
                  <a:pt x="44150" y="3840"/>
                </a:lnTo>
                <a:lnTo>
                  <a:pt x="40309" y="6720"/>
                </a:lnTo>
                <a:lnTo>
                  <a:pt x="37444" y="8641"/>
                </a:lnTo>
                <a:lnTo>
                  <a:pt x="33604" y="11521"/>
                </a:lnTo>
                <a:lnTo>
                  <a:pt x="29763" y="14401"/>
                </a:lnTo>
                <a:lnTo>
                  <a:pt x="25923" y="18242"/>
                </a:lnTo>
                <a:lnTo>
                  <a:pt x="22067" y="22082"/>
                </a:lnTo>
                <a:lnTo>
                  <a:pt x="22067" y="3840"/>
                </a:lnTo>
                <a:lnTo>
                  <a:pt x="21122" y="2880"/>
                </a:lnTo>
                <a:lnTo>
                  <a:pt x="21122" y="1920"/>
                </a:lnTo>
                <a:lnTo>
                  <a:pt x="20162" y="1920"/>
                </a:lnTo>
                <a:lnTo>
                  <a:pt x="19202" y="960"/>
                </a:lnTo>
                <a:lnTo>
                  <a:pt x="16322" y="960"/>
                </a:lnTo>
                <a:lnTo>
                  <a:pt x="14401" y="0"/>
                </a:lnTo>
                <a:lnTo>
                  <a:pt x="7680" y="0"/>
                </a:lnTo>
                <a:lnTo>
                  <a:pt x="576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" name="object 263"/>
          <p:cNvSpPr/>
          <p:nvPr/>
        </p:nvSpPr>
        <p:spPr>
          <a:xfrm>
            <a:off x="4111797" y="5636041"/>
            <a:ext cx="98877" cy="193913"/>
          </a:xfrm>
          <a:custGeom>
            <a:avLst/>
            <a:gdLst/>
            <a:ahLst/>
            <a:cxnLst/>
            <a:rect l="l" t="t" r="r" b="b"/>
            <a:pathLst>
              <a:path w="98877" h="193913">
                <a:moveTo>
                  <a:pt x="960" y="192953"/>
                </a:moveTo>
                <a:lnTo>
                  <a:pt x="1920" y="192953"/>
                </a:lnTo>
                <a:lnTo>
                  <a:pt x="1920" y="124800"/>
                </a:lnTo>
                <a:lnTo>
                  <a:pt x="4800" y="128640"/>
                </a:lnTo>
                <a:lnTo>
                  <a:pt x="8641" y="131521"/>
                </a:lnTo>
                <a:lnTo>
                  <a:pt x="11521" y="134386"/>
                </a:lnTo>
                <a:lnTo>
                  <a:pt x="14401" y="136321"/>
                </a:lnTo>
                <a:lnTo>
                  <a:pt x="18242" y="139202"/>
                </a:lnTo>
                <a:lnTo>
                  <a:pt x="21107" y="140162"/>
                </a:lnTo>
                <a:lnTo>
                  <a:pt x="23987" y="142082"/>
                </a:lnTo>
                <a:lnTo>
                  <a:pt x="27828" y="143042"/>
                </a:lnTo>
                <a:lnTo>
                  <a:pt x="30708" y="144002"/>
                </a:lnTo>
                <a:lnTo>
                  <a:pt x="34549" y="144947"/>
                </a:lnTo>
                <a:lnTo>
                  <a:pt x="50871" y="144947"/>
                </a:lnTo>
                <a:lnTo>
                  <a:pt x="59512" y="143042"/>
                </a:lnTo>
                <a:lnTo>
                  <a:pt x="66233" y="140162"/>
                </a:lnTo>
                <a:lnTo>
                  <a:pt x="73913" y="136321"/>
                </a:lnTo>
                <a:lnTo>
                  <a:pt x="79674" y="131521"/>
                </a:lnTo>
                <a:lnTo>
                  <a:pt x="84475" y="124800"/>
                </a:lnTo>
                <a:lnTo>
                  <a:pt x="89275" y="119039"/>
                </a:lnTo>
                <a:lnTo>
                  <a:pt x="93116" y="110398"/>
                </a:lnTo>
                <a:lnTo>
                  <a:pt x="95036" y="101757"/>
                </a:lnTo>
                <a:lnTo>
                  <a:pt x="96408" y="96571"/>
                </a:lnTo>
                <a:lnTo>
                  <a:pt x="98326" y="84374"/>
                </a:lnTo>
                <a:lnTo>
                  <a:pt x="98877" y="71033"/>
                </a:lnTo>
                <a:lnTo>
                  <a:pt x="98852" y="68381"/>
                </a:lnTo>
                <a:lnTo>
                  <a:pt x="98018" y="55470"/>
                </a:lnTo>
                <a:lnTo>
                  <a:pt x="95996" y="43205"/>
                </a:lnTo>
                <a:lnTo>
                  <a:pt x="94076" y="34564"/>
                </a:lnTo>
                <a:lnTo>
                  <a:pt x="91196" y="26883"/>
                </a:lnTo>
                <a:lnTo>
                  <a:pt x="86395" y="21122"/>
                </a:lnTo>
                <a:lnTo>
                  <a:pt x="82555" y="14401"/>
                </a:lnTo>
                <a:lnTo>
                  <a:pt x="76794" y="9601"/>
                </a:lnTo>
                <a:lnTo>
                  <a:pt x="70073" y="5760"/>
                </a:lnTo>
                <a:lnTo>
                  <a:pt x="63352" y="1920"/>
                </a:lnTo>
                <a:lnTo>
                  <a:pt x="55671" y="0"/>
                </a:lnTo>
                <a:lnTo>
                  <a:pt x="41269" y="0"/>
                </a:lnTo>
                <a:lnTo>
                  <a:pt x="37429" y="960"/>
                </a:lnTo>
                <a:lnTo>
                  <a:pt x="32628" y="1920"/>
                </a:lnTo>
                <a:lnTo>
                  <a:pt x="28788" y="2880"/>
                </a:lnTo>
                <a:lnTo>
                  <a:pt x="25923" y="24963"/>
                </a:lnTo>
                <a:lnTo>
                  <a:pt x="28788" y="23042"/>
                </a:lnTo>
                <a:lnTo>
                  <a:pt x="31668" y="22082"/>
                </a:lnTo>
                <a:lnTo>
                  <a:pt x="34549" y="21122"/>
                </a:lnTo>
                <a:lnTo>
                  <a:pt x="47030" y="21122"/>
                </a:lnTo>
                <a:lnTo>
                  <a:pt x="52791" y="22082"/>
                </a:lnTo>
                <a:lnTo>
                  <a:pt x="56631" y="24963"/>
                </a:lnTo>
                <a:lnTo>
                  <a:pt x="60472" y="27843"/>
                </a:lnTo>
                <a:lnTo>
                  <a:pt x="64312" y="32644"/>
                </a:lnTo>
                <a:lnTo>
                  <a:pt x="66233" y="37444"/>
                </a:lnTo>
                <a:lnTo>
                  <a:pt x="69113" y="42245"/>
                </a:lnTo>
                <a:lnTo>
                  <a:pt x="71033" y="48006"/>
                </a:lnTo>
                <a:lnTo>
                  <a:pt x="71993" y="53751"/>
                </a:lnTo>
                <a:lnTo>
                  <a:pt x="72953" y="60472"/>
                </a:lnTo>
                <a:lnTo>
                  <a:pt x="73913" y="66233"/>
                </a:lnTo>
                <a:lnTo>
                  <a:pt x="73913" y="79674"/>
                </a:lnTo>
                <a:lnTo>
                  <a:pt x="72953" y="85435"/>
                </a:lnTo>
                <a:lnTo>
                  <a:pt x="71993" y="92156"/>
                </a:lnTo>
                <a:lnTo>
                  <a:pt x="70073" y="97917"/>
                </a:lnTo>
                <a:lnTo>
                  <a:pt x="68153" y="103677"/>
                </a:lnTo>
                <a:lnTo>
                  <a:pt x="65272" y="108478"/>
                </a:lnTo>
                <a:lnTo>
                  <a:pt x="63352" y="113278"/>
                </a:lnTo>
                <a:lnTo>
                  <a:pt x="59512" y="117119"/>
                </a:lnTo>
                <a:lnTo>
                  <a:pt x="54711" y="119999"/>
                </a:lnTo>
                <a:lnTo>
                  <a:pt x="50871" y="122880"/>
                </a:lnTo>
                <a:lnTo>
                  <a:pt x="45110" y="124800"/>
                </a:lnTo>
                <a:lnTo>
                  <a:pt x="32628" y="124800"/>
                </a:lnTo>
                <a:lnTo>
                  <a:pt x="26868" y="121920"/>
                </a:lnTo>
                <a:lnTo>
                  <a:pt x="20147" y="118079"/>
                </a:lnTo>
                <a:lnTo>
                  <a:pt x="11033" y="109535"/>
                </a:lnTo>
                <a:lnTo>
                  <a:pt x="1920" y="98877"/>
                </a:lnTo>
                <a:lnTo>
                  <a:pt x="1920" y="47030"/>
                </a:lnTo>
                <a:lnTo>
                  <a:pt x="0" y="193913"/>
                </a:lnTo>
                <a:lnTo>
                  <a:pt x="960" y="193913"/>
                </a:lnTo>
                <a:lnTo>
                  <a:pt x="960" y="1929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4" name="object 264"/>
          <p:cNvSpPr/>
          <p:nvPr/>
        </p:nvSpPr>
        <p:spPr>
          <a:xfrm>
            <a:off x="4269226" y="5636041"/>
            <a:ext cx="99837" cy="194873"/>
          </a:xfrm>
          <a:custGeom>
            <a:avLst/>
            <a:gdLst/>
            <a:ahLst/>
            <a:cxnLst/>
            <a:rect l="l" t="t" r="r" b="b"/>
            <a:pathLst>
              <a:path w="99837" h="194873">
                <a:moveTo>
                  <a:pt x="99837" y="71033"/>
                </a:moveTo>
                <a:lnTo>
                  <a:pt x="99812" y="68381"/>
                </a:lnTo>
                <a:lnTo>
                  <a:pt x="98978" y="55470"/>
                </a:lnTo>
                <a:lnTo>
                  <a:pt x="96956" y="43205"/>
                </a:lnTo>
                <a:lnTo>
                  <a:pt x="95036" y="34564"/>
                </a:lnTo>
                <a:lnTo>
                  <a:pt x="91196" y="26883"/>
                </a:lnTo>
                <a:lnTo>
                  <a:pt x="87355" y="21122"/>
                </a:lnTo>
                <a:lnTo>
                  <a:pt x="82555" y="14401"/>
                </a:lnTo>
                <a:lnTo>
                  <a:pt x="77754" y="9601"/>
                </a:lnTo>
                <a:lnTo>
                  <a:pt x="71033" y="5760"/>
                </a:lnTo>
                <a:lnTo>
                  <a:pt x="59539" y="1417"/>
                </a:lnTo>
                <a:lnTo>
                  <a:pt x="46085" y="0"/>
                </a:lnTo>
                <a:lnTo>
                  <a:pt x="42245" y="0"/>
                </a:lnTo>
                <a:lnTo>
                  <a:pt x="37429" y="960"/>
                </a:lnTo>
                <a:lnTo>
                  <a:pt x="33604" y="1920"/>
                </a:lnTo>
                <a:lnTo>
                  <a:pt x="29763" y="2880"/>
                </a:lnTo>
                <a:lnTo>
                  <a:pt x="25923" y="3840"/>
                </a:lnTo>
                <a:lnTo>
                  <a:pt x="23042" y="26883"/>
                </a:lnTo>
                <a:lnTo>
                  <a:pt x="25923" y="24963"/>
                </a:lnTo>
                <a:lnTo>
                  <a:pt x="28803" y="23042"/>
                </a:lnTo>
                <a:lnTo>
                  <a:pt x="31683" y="22082"/>
                </a:lnTo>
                <a:lnTo>
                  <a:pt x="35524" y="21122"/>
                </a:lnTo>
                <a:lnTo>
                  <a:pt x="47990" y="21122"/>
                </a:lnTo>
                <a:lnTo>
                  <a:pt x="52806" y="22082"/>
                </a:lnTo>
                <a:lnTo>
                  <a:pt x="56647" y="24963"/>
                </a:lnTo>
                <a:lnTo>
                  <a:pt x="61432" y="27843"/>
                </a:lnTo>
                <a:lnTo>
                  <a:pt x="64328" y="32644"/>
                </a:lnTo>
                <a:lnTo>
                  <a:pt x="67193" y="37444"/>
                </a:lnTo>
                <a:lnTo>
                  <a:pt x="70073" y="42245"/>
                </a:lnTo>
                <a:lnTo>
                  <a:pt x="71033" y="48006"/>
                </a:lnTo>
                <a:lnTo>
                  <a:pt x="71993" y="53751"/>
                </a:lnTo>
                <a:lnTo>
                  <a:pt x="73914" y="60472"/>
                </a:lnTo>
                <a:lnTo>
                  <a:pt x="73914" y="79674"/>
                </a:lnTo>
                <a:lnTo>
                  <a:pt x="72953" y="85435"/>
                </a:lnTo>
                <a:lnTo>
                  <a:pt x="71993" y="92156"/>
                </a:lnTo>
                <a:lnTo>
                  <a:pt x="71033" y="97917"/>
                </a:lnTo>
                <a:lnTo>
                  <a:pt x="69113" y="103677"/>
                </a:lnTo>
                <a:lnTo>
                  <a:pt x="66233" y="108478"/>
                </a:lnTo>
                <a:lnTo>
                  <a:pt x="63352" y="113278"/>
                </a:lnTo>
                <a:lnTo>
                  <a:pt x="59512" y="117119"/>
                </a:lnTo>
                <a:lnTo>
                  <a:pt x="55671" y="119999"/>
                </a:lnTo>
                <a:lnTo>
                  <a:pt x="50871" y="122880"/>
                </a:lnTo>
                <a:lnTo>
                  <a:pt x="46085" y="124800"/>
                </a:lnTo>
                <a:lnTo>
                  <a:pt x="33604" y="124800"/>
                </a:lnTo>
                <a:lnTo>
                  <a:pt x="26883" y="121920"/>
                </a:lnTo>
                <a:lnTo>
                  <a:pt x="21122" y="118079"/>
                </a:lnTo>
                <a:lnTo>
                  <a:pt x="11251" y="109306"/>
                </a:lnTo>
                <a:lnTo>
                  <a:pt x="1920" y="98877"/>
                </a:lnTo>
                <a:lnTo>
                  <a:pt x="1920" y="47030"/>
                </a:lnTo>
                <a:lnTo>
                  <a:pt x="0" y="194873"/>
                </a:lnTo>
                <a:lnTo>
                  <a:pt x="960" y="193913"/>
                </a:lnTo>
                <a:lnTo>
                  <a:pt x="1920" y="192953"/>
                </a:lnTo>
                <a:lnTo>
                  <a:pt x="1920" y="124800"/>
                </a:lnTo>
                <a:lnTo>
                  <a:pt x="5760" y="128640"/>
                </a:lnTo>
                <a:lnTo>
                  <a:pt x="8641" y="131521"/>
                </a:lnTo>
                <a:lnTo>
                  <a:pt x="12481" y="134386"/>
                </a:lnTo>
                <a:lnTo>
                  <a:pt x="15361" y="136321"/>
                </a:lnTo>
                <a:lnTo>
                  <a:pt x="18242" y="139202"/>
                </a:lnTo>
                <a:lnTo>
                  <a:pt x="21122" y="140162"/>
                </a:lnTo>
                <a:lnTo>
                  <a:pt x="24963" y="142082"/>
                </a:lnTo>
                <a:lnTo>
                  <a:pt x="27843" y="143042"/>
                </a:lnTo>
                <a:lnTo>
                  <a:pt x="31683" y="144002"/>
                </a:lnTo>
                <a:lnTo>
                  <a:pt x="34564" y="144947"/>
                </a:lnTo>
                <a:lnTo>
                  <a:pt x="42245" y="144947"/>
                </a:lnTo>
                <a:lnTo>
                  <a:pt x="55434" y="143634"/>
                </a:lnTo>
                <a:lnTo>
                  <a:pt x="67193" y="140162"/>
                </a:lnTo>
                <a:lnTo>
                  <a:pt x="73914" y="136321"/>
                </a:lnTo>
                <a:lnTo>
                  <a:pt x="79674" y="131521"/>
                </a:lnTo>
                <a:lnTo>
                  <a:pt x="84475" y="124800"/>
                </a:lnTo>
                <a:lnTo>
                  <a:pt x="84677" y="124555"/>
                </a:lnTo>
                <a:lnTo>
                  <a:pt x="91037" y="114191"/>
                </a:lnTo>
                <a:lnTo>
                  <a:pt x="95996" y="101757"/>
                </a:lnTo>
                <a:lnTo>
                  <a:pt x="97368" y="96571"/>
                </a:lnTo>
                <a:lnTo>
                  <a:pt x="99286" y="84374"/>
                </a:lnTo>
                <a:lnTo>
                  <a:pt x="99837" y="710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5" name="object 265"/>
          <p:cNvSpPr/>
          <p:nvPr/>
        </p:nvSpPr>
        <p:spPr>
          <a:xfrm>
            <a:off x="4247144" y="5637961"/>
            <a:ext cx="48006" cy="193913"/>
          </a:xfrm>
          <a:custGeom>
            <a:avLst/>
            <a:gdLst/>
            <a:ahLst/>
            <a:cxnLst/>
            <a:rect l="l" t="t" r="r" b="b"/>
            <a:pathLst>
              <a:path w="48006" h="193913">
                <a:moveTo>
                  <a:pt x="0" y="2880"/>
                </a:moveTo>
                <a:lnTo>
                  <a:pt x="0" y="191033"/>
                </a:lnTo>
                <a:lnTo>
                  <a:pt x="960" y="191993"/>
                </a:lnTo>
                <a:lnTo>
                  <a:pt x="1920" y="192953"/>
                </a:lnTo>
                <a:lnTo>
                  <a:pt x="2880" y="192953"/>
                </a:lnTo>
                <a:lnTo>
                  <a:pt x="4800" y="193913"/>
                </a:lnTo>
                <a:lnTo>
                  <a:pt x="18242" y="193913"/>
                </a:lnTo>
                <a:lnTo>
                  <a:pt x="19202" y="192953"/>
                </a:lnTo>
                <a:lnTo>
                  <a:pt x="22082" y="192953"/>
                </a:lnTo>
                <a:lnTo>
                  <a:pt x="24003" y="45110"/>
                </a:lnTo>
                <a:lnTo>
                  <a:pt x="27843" y="40325"/>
                </a:lnTo>
                <a:lnTo>
                  <a:pt x="31683" y="36484"/>
                </a:lnTo>
                <a:lnTo>
                  <a:pt x="35524" y="32644"/>
                </a:lnTo>
                <a:lnTo>
                  <a:pt x="38404" y="29763"/>
                </a:lnTo>
                <a:lnTo>
                  <a:pt x="42245" y="26883"/>
                </a:lnTo>
                <a:lnTo>
                  <a:pt x="45125" y="24963"/>
                </a:lnTo>
                <a:lnTo>
                  <a:pt x="48006" y="1920"/>
                </a:lnTo>
                <a:lnTo>
                  <a:pt x="44165" y="3840"/>
                </a:lnTo>
                <a:lnTo>
                  <a:pt x="40325" y="6720"/>
                </a:lnTo>
                <a:lnTo>
                  <a:pt x="36484" y="8641"/>
                </a:lnTo>
                <a:lnTo>
                  <a:pt x="32644" y="11521"/>
                </a:lnTo>
                <a:lnTo>
                  <a:pt x="28803" y="14401"/>
                </a:lnTo>
                <a:lnTo>
                  <a:pt x="24963" y="18242"/>
                </a:lnTo>
                <a:lnTo>
                  <a:pt x="21122" y="22082"/>
                </a:lnTo>
                <a:lnTo>
                  <a:pt x="21122" y="2880"/>
                </a:lnTo>
                <a:lnTo>
                  <a:pt x="20162" y="1920"/>
                </a:lnTo>
                <a:lnTo>
                  <a:pt x="19202" y="960"/>
                </a:lnTo>
                <a:lnTo>
                  <a:pt x="15361" y="960"/>
                </a:lnTo>
                <a:lnTo>
                  <a:pt x="14401" y="0"/>
                </a:lnTo>
                <a:lnTo>
                  <a:pt x="6720" y="0"/>
                </a:lnTo>
                <a:lnTo>
                  <a:pt x="576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6" name="object 266"/>
          <p:cNvSpPr/>
          <p:nvPr/>
        </p:nvSpPr>
        <p:spPr>
          <a:xfrm>
            <a:off x="4404573" y="5573649"/>
            <a:ext cx="24963" cy="205435"/>
          </a:xfrm>
          <a:custGeom>
            <a:avLst/>
            <a:gdLst/>
            <a:ahLst/>
            <a:cxnLst/>
            <a:rect l="l" t="t" r="r" b="b"/>
            <a:pathLst>
              <a:path w="24963" h="205435">
                <a:moveTo>
                  <a:pt x="1935" y="1920"/>
                </a:moveTo>
                <a:lnTo>
                  <a:pt x="975" y="2880"/>
                </a:lnTo>
                <a:lnTo>
                  <a:pt x="975" y="3840"/>
                </a:lnTo>
                <a:lnTo>
                  <a:pt x="0" y="4800"/>
                </a:lnTo>
                <a:lnTo>
                  <a:pt x="0" y="201594"/>
                </a:lnTo>
                <a:lnTo>
                  <a:pt x="975" y="202554"/>
                </a:lnTo>
                <a:lnTo>
                  <a:pt x="975" y="203514"/>
                </a:lnTo>
                <a:lnTo>
                  <a:pt x="1935" y="204475"/>
                </a:lnTo>
                <a:lnTo>
                  <a:pt x="3840" y="204475"/>
                </a:lnTo>
                <a:lnTo>
                  <a:pt x="4815" y="205435"/>
                </a:lnTo>
                <a:lnTo>
                  <a:pt x="20177" y="205435"/>
                </a:lnTo>
                <a:lnTo>
                  <a:pt x="21122" y="204475"/>
                </a:lnTo>
                <a:lnTo>
                  <a:pt x="23058" y="204475"/>
                </a:lnTo>
                <a:lnTo>
                  <a:pt x="24003" y="203514"/>
                </a:lnTo>
                <a:lnTo>
                  <a:pt x="24963" y="202554"/>
                </a:lnTo>
                <a:lnTo>
                  <a:pt x="24963" y="3840"/>
                </a:lnTo>
                <a:lnTo>
                  <a:pt x="24003" y="3840"/>
                </a:lnTo>
                <a:lnTo>
                  <a:pt x="24003" y="2880"/>
                </a:lnTo>
                <a:lnTo>
                  <a:pt x="23058" y="1920"/>
                </a:lnTo>
                <a:lnTo>
                  <a:pt x="22082" y="1920"/>
                </a:lnTo>
                <a:lnTo>
                  <a:pt x="21122" y="944"/>
                </a:lnTo>
                <a:lnTo>
                  <a:pt x="18242" y="944"/>
                </a:lnTo>
                <a:lnTo>
                  <a:pt x="17282" y="0"/>
                </a:lnTo>
                <a:lnTo>
                  <a:pt x="10561" y="0"/>
                </a:lnTo>
                <a:lnTo>
                  <a:pt x="7696" y="944"/>
                </a:lnTo>
                <a:lnTo>
                  <a:pt x="3840" y="944"/>
                </a:lnTo>
                <a:lnTo>
                  <a:pt x="2895" y="1920"/>
                </a:lnTo>
                <a:lnTo>
                  <a:pt x="1935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7" name="object 267"/>
          <p:cNvSpPr/>
          <p:nvPr/>
        </p:nvSpPr>
        <p:spPr>
          <a:xfrm>
            <a:off x="4456419" y="5637961"/>
            <a:ext cx="125760" cy="193913"/>
          </a:xfrm>
          <a:custGeom>
            <a:avLst/>
            <a:gdLst/>
            <a:ahLst/>
            <a:cxnLst/>
            <a:rect l="l" t="t" r="r" b="b"/>
            <a:pathLst>
              <a:path w="125760" h="193913">
                <a:moveTo>
                  <a:pt x="25923" y="4800"/>
                </a:moveTo>
                <a:lnTo>
                  <a:pt x="24963" y="3840"/>
                </a:lnTo>
                <a:lnTo>
                  <a:pt x="24963" y="2880"/>
                </a:lnTo>
                <a:lnTo>
                  <a:pt x="24003" y="1920"/>
                </a:lnTo>
                <a:lnTo>
                  <a:pt x="23042" y="960"/>
                </a:lnTo>
                <a:lnTo>
                  <a:pt x="19202" y="960"/>
                </a:lnTo>
                <a:lnTo>
                  <a:pt x="17282" y="0"/>
                </a:lnTo>
                <a:lnTo>
                  <a:pt x="6720" y="0"/>
                </a:lnTo>
                <a:lnTo>
                  <a:pt x="480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7680"/>
                </a:lnTo>
                <a:lnTo>
                  <a:pt x="960" y="9601"/>
                </a:lnTo>
                <a:lnTo>
                  <a:pt x="48006" y="135361"/>
                </a:lnTo>
                <a:lnTo>
                  <a:pt x="48966" y="137281"/>
                </a:lnTo>
                <a:lnTo>
                  <a:pt x="49911" y="138242"/>
                </a:lnTo>
                <a:lnTo>
                  <a:pt x="50886" y="139202"/>
                </a:lnTo>
                <a:lnTo>
                  <a:pt x="51846" y="140162"/>
                </a:lnTo>
                <a:lnTo>
                  <a:pt x="52791" y="140162"/>
                </a:lnTo>
                <a:lnTo>
                  <a:pt x="34564" y="186232"/>
                </a:lnTo>
                <a:lnTo>
                  <a:pt x="33604" y="188153"/>
                </a:lnTo>
                <a:lnTo>
                  <a:pt x="33604" y="191993"/>
                </a:lnTo>
                <a:lnTo>
                  <a:pt x="34564" y="191993"/>
                </a:lnTo>
                <a:lnTo>
                  <a:pt x="35524" y="192953"/>
                </a:lnTo>
                <a:lnTo>
                  <a:pt x="36484" y="192953"/>
                </a:lnTo>
                <a:lnTo>
                  <a:pt x="38404" y="193913"/>
                </a:lnTo>
                <a:lnTo>
                  <a:pt x="52791" y="193913"/>
                </a:lnTo>
                <a:lnTo>
                  <a:pt x="55686" y="192953"/>
                </a:lnTo>
                <a:lnTo>
                  <a:pt x="57607" y="191993"/>
                </a:lnTo>
                <a:lnTo>
                  <a:pt x="59512" y="190073"/>
                </a:lnTo>
                <a:lnTo>
                  <a:pt x="59512" y="189113"/>
                </a:lnTo>
                <a:lnTo>
                  <a:pt x="77754" y="140162"/>
                </a:lnTo>
                <a:lnTo>
                  <a:pt x="124800" y="9601"/>
                </a:lnTo>
                <a:lnTo>
                  <a:pt x="125760" y="7680"/>
                </a:lnTo>
                <a:lnTo>
                  <a:pt x="125760" y="2880"/>
                </a:lnTo>
                <a:lnTo>
                  <a:pt x="124800" y="1920"/>
                </a:lnTo>
                <a:lnTo>
                  <a:pt x="123840" y="960"/>
                </a:lnTo>
                <a:lnTo>
                  <a:pt x="120959" y="960"/>
                </a:lnTo>
                <a:lnTo>
                  <a:pt x="119039" y="0"/>
                </a:lnTo>
                <a:lnTo>
                  <a:pt x="108478" y="0"/>
                </a:lnTo>
                <a:lnTo>
                  <a:pt x="106558" y="960"/>
                </a:lnTo>
                <a:lnTo>
                  <a:pt x="103677" y="960"/>
                </a:lnTo>
                <a:lnTo>
                  <a:pt x="102717" y="1920"/>
                </a:lnTo>
                <a:lnTo>
                  <a:pt x="101757" y="1920"/>
                </a:lnTo>
                <a:lnTo>
                  <a:pt x="101757" y="3840"/>
                </a:lnTo>
                <a:lnTo>
                  <a:pt x="100797" y="5760"/>
                </a:lnTo>
                <a:lnTo>
                  <a:pt x="64312" y="112318"/>
                </a:lnTo>
                <a:lnTo>
                  <a:pt x="25923" y="5760"/>
                </a:lnTo>
                <a:lnTo>
                  <a:pt x="25923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8" name="object 268"/>
          <p:cNvSpPr/>
          <p:nvPr/>
        </p:nvSpPr>
        <p:spPr>
          <a:xfrm>
            <a:off x="4598502" y="5694593"/>
            <a:ext cx="71993" cy="20162"/>
          </a:xfrm>
          <a:custGeom>
            <a:avLst/>
            <a:gdLst/>
            <a:ahLst/>
            <a:cxnLst/>
            <a:rect l="l" t="t" r="r" b="b"/>
            <a:pathLst>
              <a:path w="71993" h="20162">
                <a:moveTo>
                  <a:pt x="71993" y="5760"/>
                </a:moveTo>
                <a:lnTo>
                  <a:pt x="71033" y="4815"/>
                </a:lnTo>
                <a:lnTo>
                  <a:pt x="71033" y="2880"/>
                </a:lnTo>
                <a:lnTo>
                  <a:pt x="70073" y="1920"/>
                </a:lnTo>
                <a:lnTo>
                  <a:pt x="70073" y="975"/>
                </a:lnTo>
                <a:lnTo>
                  <a:pt x="69113" y="975"/>
                </a:lnTo>
                <a:lnTo>
                  <a:pt x="69113" y="0"/>
                </a:lnTo>
                <a:lnTo>
                  <a:pt x="3840" y="0"/>
                </a:lnTo>
                <a:lnTo>
                  <a:pt x="1904" y="975"/>
                </a:lnTo>
                <a:lnTo>
                  <a:pt x="960" y="1920"/>
                </a:lnTo>
                <a:lnTo>
                  <a:pt x="0" y="3840"/>
                </a:lnTo>
                <a:lnTo>
                  <a:pt x="0" y="16322"/>
                </a:lnTo>
                <a:lnTo>
                  <a:pt x="960" y="17282"/>
                </a:lnTo>
                <a:lnTo>
                  <a:pt x="1904" y="19202"/>
                </a:lnTo>
                <a:lnTo>
                  <a:pt x="3840" y="20162"/>
                </a:lnTo>
                <a:lnTo>
                  <a:pt x="68153" y="20162"/>
                </a:lnTo>
                <a:lnTo>
                  <a:pt x="70073" y="19202"/>
                </a:lnTo>
                <a:lnTo>
                  <a:pt x="70073" y="17282"/>
                </a:lnTo>
                <a:lnTo>
                  <a:pt x="71033" y="16322"/>
                </a:lnTo>
                <a:lnTo>
                  <a:pt x="71993" y="13441"/>
                </a:lnTo>
                <a:lnTo>
                  <a:pt x="71993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9" name="object 269"/>
          <p:cNvSpPr/>
          <p:nvPr/>
        </p:nvSpPr>
        <p:spPr>
          <a:xfrm>
            <a:off x="4693539" y="5636041"/>
            <a:ext cx="104637" cy="144947"/>
          </a:xfrm>
          <a:custGeom>
            <a:avLst/>
            <a:gdLst/>
            <a:ahLst/>
            <a:cxnLst/>
            <a:rect l="l" t="t" r="r" b="b"/>
            <a:pathLst>
              <a:path w="104637" h="144947">
                <a:moveTo>
                  <a:pt x="104637" y="113278"/>
                </a:moveTo>
                <a:lnTo>
                  <a:pt x="103677" y="112318"/>
                </a:lnTo>
                <a:lnTo>
                  <a:pt x="103677" y="110398"/>
                </a:lnTo>
                <a:lnTo>
                  <a:pt x="102702" y="109438"/>
                </a:lnTo>
                <a:lnTo>
                  <a:pt x="102702" y="108478"/>
                </a:lnTo>
                <a:lnTo>
                  <a:pt x="101757" y="107518"/>
                </a:lnTo>
                <a:lnTo>
                  <a:pt x="99837" y="107518"/>
                </a:lnTo>
                <a:lnTo>
                  <a:pt x="97916" y="108478"/>
                </a:lnTo>
                <a:lnTo>
                  <a:pt x="95996" y="110398"/>
                </a:lnTo>
                <a:lnTo>
                  <a:pt x="93116" y="112318"/>
                </a:lnTo>
                <a:lnTo>
                  <a:pt x="91196" y="114239"/>
                </a:lnTo>
                <a:lnTo>
                  <a:pt x="87355" y="116159"/>
                </a:lnTo>
                <a:lnTo>
                  <a:pt x="84475" y="118079"/>
                </a:lnTo>
                <a:lnTo>
                  <a:pt x="80634" y="119999"/>
                </a:lnTo>
                <a:lnTo>
                  <a:pt x="76794" y="121920"/>
                </a:lnTo>
                <a:lnTo>
                  <a:pt x="72953" y="122880"/>
                </a:lnTo>
                <a:lnTo>
                  <a:pt x="68153" y="123840"/>
                </a:lnTo>
                <a:lnTo>
                  <a:pt x="56631" y="123840"/>
                </a:lnTo>
                <a:lnTo>
                  <a:pt x="50871" y="122880"/>
                </a:lnTo>
                <a:lnTo>
                  <a:pt x="46070" y="120959"/>
                </a:lnTo>
                <a:lnTo>
                  <a:pt x="42230" y="119039"/>
                </a:lnTo>
                <a:lnTo>
                  <a:pt x="38389" y="116159"/>
                </a:lnTo>
                <a:lnTo>
                  <a:pt x="34549" y="111358"/>
                </a:lnTo>
                <a:lnTo>
                  <a:pt x="31683" y="106558"/>
                </a:lnTo>
                <a:lnTo>
                  <a:pt x="29748" y="101757"/>
                </a:lnTo>
                <a:lnTo>
                  <a:pt x="27843" y="95036"/>
                </a:lnTo>
                <a:lnTo>
                  <a:pt x="25908" y="89275"/>
                </a:lnTo>
                <a:lnTo>
                  <a:pt x="24963" y="81594"/>
                </a:lnTo>
                <a:lnTo>
                  <a:pt x="24963" y="72953"/>
                </a:lnTo>
                <a:lnTo>
                  <a:pt x="26347" y="56202"/>
                </a:lnTo>
                <a:lnTo>
                  <a:pt x="29662" y="44102"/>
                </a:lnTo>
                <a:lnTo>
                  <a:pt x="34549" y="34564"/>
                </a:lnTo>
                <a:lnTo>
                  <a:pt x="38084" y="30151"/>
                </a:lnTo>
                <a:lnTo>
                  <a:pt x="48468" y="22659"/>
                </a:lnTo>
                <a:lnTo>
                  <a:pt x="61432" y="20162"/>
                </a:lnTo>
                <a:lnTo>
                  <a:pt x="67193" y="20162"/>
                </a:lnTo>
                <a:lnTo>
                  <a:pt x="71993" y="21122"/>
                </a:lnTo>
                <a:lnTo>
                  <a:pt x="75834" y="23042"/>
                </a:lnTo>
                <a:lnTo>
                  <a:pt x="80634" y="24963"/>
                </a:lnTo>
                <a:lnTo>
                  <a:pt x="84475" y="26883"/>
                </a:lnTo>
                <a:lnTo>
                  <a:pt x="87355" y="28803"/>
                </a:lnTo>
                <a:lnTo>
                  <a:pt x="90236" y="30723"/>
                </a:lnTo>
                <a:lnTo>
                  <a:pt x="92156" y="32644"/>
                </a:lnTo>
                <a:lnTo>
                  <a:pt x="94076" y="33604"/>
                </a:lnTo>
                <a:lnTo>
                  <a:pt x="95996" y="35524"/>
                </a:lnTo>
                <a:lnTo>
                  <a:pt x="97916" y="36469"/>
                </a:lnTo>
                <a:lnTo>
                  <a:pt x="100797" y="36469"/>
                </a:lnTo>
                <a:lnTo>
                  <a:pt x="101757" y="35524"/>
                </a:lnTo>
                <a:lnTo>
                  <a:pt x="102702" y="33604"/>
                </a:lnTo>
                <a:lnTo>
                  <a:pt x="103677" y="32644"/>
                </a:lnTo>
                <a:lnTo>
                  <a:pt x="103677" y="19202"/>
                </a:lnTo>
                <a:lnTo>
                  <a:pt x="102702" y="18242"/>
                </a:lnTo>
                <a:lnTo>
                  <a:pt x="102702" y="16322"/>
                </a:lnTo>
                <a:lnTo>
                  <a:pt x="101757" y="16322"/>
                </a:lnTo>
                <a:lnTo>
                  <a:pt x="101757" y="15361"/>
                </a:lnTo>
                <a:lnTo>
                  <a:pt x="100797" y="14401"/>
                </a:lnTo>
                <a:lnTo>
                  <a:pt x="99837" y="13441"/>
                </a:lnTo>
                <a:lnTo>
                  <a:pt x="98877" y="11521"/>
                </a:lnTo>
                <a:lnTo>
                  <a:pt x="96956" y="10561"/>
                </a:lnTo>
                <a:lnTo>
                  <a:pt x="94076" y="8641"/>
                </a:lnTo>
                <a:lnTo>
                  <a:pt x="91196" y="6720"/>
                </a:lnTo>
                <a:lnTo>
                  <a:pt x="88315" y="5760"/>
                </a:lnTo>
                <a:lnTo>
                  <a:pt x="85435" y="4800"/>
                </a:lnTo>
                <a:lnTo>
                  <a:pt x="81594" y="2880"/>
                </a:lnTo>
                <a:lnTo>
                  <a:pt x="77754" y="1920"/>
                </a:lnTo>
                <a:lnTo>
                  <a:pt x="73913" y="960"/>
                </a:lnTo>
                <a:lnTo>
                  <a:pt x="70073" y="960"/>
                </a:lnTo>
                <a:lnTo>
                  <a:pt x="66233" y="0"/>
                </a:lnTo>
                <a:lnTo>
                  <a:pt x="52791" y="0"/>
                </a:lnTo>
                <a:lnTo>
                  <a:pt x="45110" y="1920"/>
                </a:lnTo>
                <a:lnTo>
                  <a:pt x="37429" y="4800"/>
                </a:lnTo>
                <a:lnTo>
                  <a:pt x="29748" y="7680"/>
                </a:lnTo>
                <a:lnTo>
                  <a:pt x="23027" y="11521"/>
                </a:lnTo>
                <a:lnTo>
                  <a:pt x="18227" y="18242"/>
                </a:lnTo>
                <a:lnTo>
                  <a:pt x="17408" y="19082"/>
                </a:lnTo>
                <a:lnTo>
                  <a:pt x="10112" y="28878"/>
                </a:lnTo>
                <a:lnTo>
                  <a:pt x="4785" y="41285"/>
                </a:lnTo>
                <a:lnTo>
                  <a:pt x="2971" y="47672"/>
                </a:lnTo>
                <a:lnTo>
                  <a:pt x="798" y="60035"/>
                </a:lnTo>
                <a:lnTo>
                  <a:pt x="0" y="73913"/>
                </a:lnTo>
                <a:lnTo>
                  <a:pt x="98" y="80025"/>
                </a:lnTo>
                <a:lnTo>
                  <a:pt x="1199" y="93102"/>
                </a:lnTo>
                <a:lnTo>
                  <a:pt x="3840" y="104637"/>
                </a:lnTo>
                <a:lnTo>
                  <a:pt x="6720" y="113278"/>
                </a:lnTo>
                <a:lnTo>
                  <a:pt x="10561" y="120959"/>
                </a:lnTo>
                <a:lnTo>
                  <a:pt x="15346" y="126720"/>
                </a:lnTo>
                <a:lnTo>
                  <a:pt x="20162" y="132481"/>
                </a:lnTo>
                <a:lnTo>
                  <a:pt x="26868" y="137281"/>
                </a:lnTo>
                <a:lnTo>
                  <a:pt x="33588" y="140162"/>
                </a:lnTo>
                <a:lnTo>
                  <a:pt x="34433" y="140570"/>
                </a:lnTo>
                <a:lnTo>
                  <a:pt x="46304" y="144071"/>
                </a:lnTo>
                <a:lnTo>
                  <a:pt x="59512" y="144947"/>
                </a:lnTo>
                <a:lnTo>
                  <a:pt x="68153" y="144947"/>
                </a:lnTo>
                <a:lnTo>
                  <a:pt x="71993" y="144002"/>
                </a:lnTo>
                <a:lnTo>
                  <a:pt x="76794" y="143042"/>
                </a:lnTo>
                <a:lnTo>
                  <a:pt x="80634" y="142082"/>
                </a:lnTo>
                <a:lnTo>
                  <a:pt x="84475" y="140162"/>
                </a:lnTo>
                <a:lnTo>
                  <a:pt x="88315" y="139202"/>
                </a:lnTo>
                <a:lnTo>
                  <a:pt x="91196" y="137281"/>
                </a:lnTo>
                <a:lnTo>
                  <a:pt x="94076" y="135361"/>
                </a:lnTo>
                <a:lnTo>
                  <a:pt x="96956" y="133441"/>
                </a:lnTo>
                <a:lnTo>
                  <a:pt x="99837" y="132481"/>
                </a:lnTo>
                <a:lnTo>
                  <a:pt x="100797" y="131521"/>
                </a:lnTo>
                <a:lnTo>
                  <a:pt x="101757" y="129600"/>
                </a:lnTo>
                <a:lnTo>
                  <a:pt x="102702" y="128640"/>
                </a:lnTo>
                <a:lnTo>
                  <a:pt x="103677" y="127680"/>
                </a:lnTo>
                <a:lnTo>
                  <a:pt x="103677" y="124800"/>
                </a:lnTo>
                <a:lnTo>
                  <a:pt x="104637" y="123840"/>
                </a:lnTo>
                <a:lnTo>
                  <a:pt x="104637" y="1132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0" name="object 270"/>
          <p:cNvSpPr/>
          <p:nvPr/>
        </p:nvSpPr>
        <p:spPr>
          <a:xfrm>
            <a:off x="4829845" y="5573649"/>
            <a:ext cx="114239" cy="205435"/>
          </a:xfrm>
          <a:custGeom>
            <a:avLst/>
            <a:gdLst/>
            <a:ahLst/>
            <a:cxnLst/>
            <a:rect l="l" t="t" r="r" b="b"/>
            <a:pathLst>
              <a:path w="114239" h="205435">
                <a:moveTo>
                  <a:pt x="0" y="201594"/>
                </a:moveTo>
                <a:lnTo>
                  <a:pt x="0" y="202554"/>
                </a:lnTo>
                <a:lnTo>
                  <a:pt x="960" y="203514"/>
                </a:lnTo>
                <a:lnTo>
                  <a:pt x="1920" y="204475"/>
                </a:lnTo>
                <a:lnTo>
                  <a:pt x="3840" y="204475"/>
                </a:lnTo>
                <a:lnTo>
                  <a:pt x="4800" y="205435"/>
                </a:lnTo>
                <a:lnTo>
                  <a:pt x="20162" y="205435"/>
                </a:lnTo>
                <a:lnTo>
                  <a:pt x="21122" y="204475"/>
                </a:lnTo>
                <a:lnTo>
                  <a:pt x="23042" y="204475"/>
                </a:lnTo>
                <a:lnTo>
                  <a:pt x="24002" y="203514"/>
                </a:lnTo>
                <a:lnTo>
                  <a:pt x="24002" y="202554"/>
                </a:lnTo>
                <a:lnTo>
                  <a:pt x="24963" y="201594"/>
                </a:lnTo>
                <a:lnTo>
                  <a:pt x="24963" y="108478"/>
                </a:lnTo>
                <a:lnTo>
                  <a:pt x="25785" y="107538"/>
                </a:lnTo>
                <a:lnTo>
                  <a:pt x="34948" y="97535"/>
                </a:lnTo>
                <a:lnTo>
                  <a:pt x="44165" y="90236"/>
                </a:lnTo>
                <a:lnTo>
                  <a:pt x="49926" y="85435"/>
                </a:lnTo>
                <a:lnTo>
                  <a:pt x="55686" y="83515"/>
                </a:lnTo>
                <a:lnTo>
                  <a:pt x="66248" y="83515"/>
                </a:lnTo>
                <a:lnTo>
                  <a:pt x="71033" y="84475"/>
                </a:lnTo>
                <a:lnTo>
                  <a:pt x="73929" y="86395"/>
                </a:lnTo>
                <a:lnTo>
                  <a:pt x="77754" y="88315"/>
                </a:lnTo>
                <a:lnTo>
                  <a:pt x="80650" y="90236"/>
                </a:lnTo>
                <a:lnTo>
                  <a:pt x="83530" y="94076"/>
                </a:lnTo>
                <a:lnTo>
                  <a:pt x="85435" y="96956"/>
                </a:lnTo>
                <a:lnTo>
                  <a:pt x="87370" y="100797"/>
                </a:lnTo>
                <a:lnTo>
                  <a:pt x="88315" y="105597"/>
                </a:lnTo>
                <a:lnTo>
                  <a:pt x="89275" y="110398"/>
                </a:lnTo>
                <a:lnTo>
                  <a:pt x="90236" y="116144"/>
                </a:lnTo>
                <a:lnTo>
                  <a:pt x="90236" y="203514"/>
                </a:lnTo>
                <a:lnTo>
                  <a:pt x="91211" y="203514"/>
                </a:lnTo>
                <a:lnTo>
                  <a:pt x="91211" y="204475"/>
                </a:lnTo>
                <a:lnTo>
                  <a:pt x="93116" y="204475"/>
                </a:lnTo>
                <a:lnTo>
                  <a:pt x="95036" y="205435"/>
                </a:lnTo>
                <a:lnTo>
                  <a:pt x="109438" y="205435"/>
                </a:lnTo>
                <a:lnTo>
                  <a:pt x="111358" y="204475"/>
                </a:lnTo>
                <a:lnTo>
                  <a:pt x="112318" y="204475"/>
                </a:lnTo>
                <a:lnTo>
                  <a:pt x="113278" y="203514"/>
                </a:lnTo>
                <a:lnTo>
                  <a:pt x="114239" y="202554"/>
                </a:lnTo>
                <a:lnTo>
                  <a:pt x="114239" y="111358"/>
                </a:lnTo>
                <a:lnTo>
                  <a:pt x="113278" y="102717"/>
                </a:lnTo>
                <a:lnTo>
                  <a:pt x="111358" y="96956"/>
                </a:lnTo>
                <a:lnTo>
                  <a:pt x="110398" y="89275"/>
                </a:lnTo>
                <a:lnTo>
                  <a:pt x="107518" y="83515"/>
                </a:lnTo>
                <a:lnTo>
                  <a:pt x="103677" y="78714"/>
                </a:lnTo>
                <a:lnTo>
                  <a:pt x="99837" y="73913"/>
                </a:lnTo>
                <a:lnTo>
                  <a:pt x="95036" y="70073"/>
                </a:lnTo>
                <a:lnTo>
                  <a:pt x="89275" y="67193"/>
                </a:lnTo>
                <a:lnTo>
                  <a:pt x="83530" y="64312"/>
                </a:lnTo>
                <a:lnTo>
                  <a:pt x="75849" y="62392"/>
                </a:lnTo>
                <a:lnTo>
                  <a:pt x="59527" y="62392"/>
                </a:lnTo>
                <a:lnTo>
                  <a:pt x="52806" y="64312"/>
                </a:lnTo>
                <a:lnTo>
                  <a:pt x="46085" y="68153"/>
                </a:lnTo>
                <a:lnTo>
                  <a:pt x="44975" y="68592"/>
                </a:lnTo>
                <a:lnTo>
                  <a:pt x="34659" y="74919"/>
                </a:lnTo>
                <a:lnTo>
                  <a:pt x="24963" y="84475"/>
                </a:lnTo>
                <a:lnTo>
                  <a:pt x="24963" y="3840"/>
                </a:lnTo>
                <a:lnTo>
                  <a:pt x="24002" y="3840"/>
                </a:lnTo>
                <a:lnTo>
                  <a:pt x="24002" y="2880"/>
                </a:lnTo>
                <a:lnTo>
                  <a:pt x="23042" y="1920"/>
                </a:lnTo>
                <a:lnTo>
                  <a:pt x="22082" y="1920"/>
                </a:lnTo>
                <a:lnTo>
                  <a:pt x="21122" y="944"/>
                </a:lnTo>
                <a:lnTo>
                  <a:pt x="18242" y="944"/>
                </a:lnTo>
                <a:lnTo>
                  <a:pt x="16322" y="0"/>
                </a:lnTo>
                <a:lnTo>
                  <a:pt x="9601" y="0"/>
                </a:lnTo>
                <a:lnTo>
                  <a:pt x="7680" y="944"/>
                </a:lnTo>
                <a:lnTo>
                  <a:pt x="3840" y="944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20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1" name="object 271"/>
          <p:cNvSpPr/>
          <p:nvPr/>
        </p:nvSpPr>
        <p:spPr>
          <a:xfrm>
            <a:off x="4979609" y="5636041"/>
            <a:ext cx="108478" cy="144947"/>
          </a:xfrm>
          <a:custGeom>
            <a:avLst/>
            <a:gdLst/>
            <a:ahLst/>
            <a:cxnLst/>
            <a:rect l="l" t="t" r="r" b="b"/>
            <a:pathLst>
              <a:path w="108478" h="144947">
                <a:moveTo>
                  <a:pt x="100797" y="17282"/>
                </a:moveTo>
                <a:lnTo>
                  <a:pt x="95996" y="12481"/>
                </a:lnTo>
                <a:lnTo>
                  <a:pt x="92156" y="8641"/>
                </a:lnTo>
                <a:lnTo>
                  <a:pt x="87355" y="5760"/>
                </a:lnTo>
                <a:lnTo>
                  <a:pt x="80634" y="2880"/>
                </a:lnTo>
                <a:lnTo>
                  <a:pt x="73913" y="960"/>
                </a:lnTo>
                <a:lnTo>
                  <a:pt x="65272" y="0"/>
                </a:lnTo>
                <a:lnTo>
                  <a:pt x="50871" y="0"/>
                </a:lnTo>
                <a:lnTo>
                  <a:pt x="46070" y="960"/>
                </a:lnTo>
                <a:lnTo>
                  <a:pt x="41269" y="1920"/>
                </a:lnTo>
                <a:lnTo>
                  <a:pt x="35524" y="2880"/>
                </a:lnTo>
                <a:lnTo>
                  <a:pt x="30708" y="3840"/>
                </a:lnTo>
                <a:lnTo>
                  <a:pt x="26868" y="4800"/>
                </a:lnTo>
                <a:lnTo>
                  <a:pt x="23027" y="6720"/>
                </a:lnTo>
                <a:lnTo>
                  <a:pt x="19187" y="7680"/>
                </a:lnTo>
                <a:lnTo>
                  <a:pt x="16306" y="9601"/>
                </a:lnTo>
                <a:lnTo>
                  <a:pt x="12466" y="11521"/>
                </a:lnTo>
                <a:lnTo>
                  <a:pt x="10561" y="13441"/>
                </a:lnTo>
                <a:lnTo>
                  <a:pt x="8641" y="14401"/>
                </a:lnTo>
                <a:lnTo>
                  <a:pt x="7680" y="15361"/>
                </a:lnTo>
                <a:lnTo>
                  <a:pt x="6720" y="16322"/>
                </a:lnTo>
                <a:lnTo>
                  <a:pt x="6720" y="18242"/>
                </a:lnTo>
                <a:lnTo>
                  <a:pt x="5760" y="20162"/>
                </a:lnTo>
                <a:lnTo>
                  <a:pt x="5760" y="26883"/>
                </a:lnTo>
                <a:lnTo>
                  <a:pt x="6720" y="27843"/>
                </a:lnTo>
                <a:lnTo>
                  <a:pt x="6720" y="30723"/>
                </a:lnTo>
                <a:lnTo>
                  <a:pt x="7680" y="30723"/>
                </a:lnTo>
                <a:lnTo>
                  <a:pt x="7680" y="31683"/>
                </a:lnTo>
                <a:lnTo>
                  <a:pt x="8641" y="32644"/>
                </a:lnTo>
                <a:lnTo>
                  <a:pt x="9601" y="33604"/>
                </a:lnTo>
                <a:lnTo>
                  <a:pt x="12466" y="33604"/>
                </a:lnTo>
                <a:lnTo>
                  <a:pt x="13441" y="32644"/>
                </a:lnTo>
                <a:lnTo>
                  <a:pt x="16306" y="31683"/>
                </a:lnTo>
                <a:lnTo>
                  <a:pt x="18242" y="29763"/>
                </a:lnTo>
                <a:lnTo>
                  <a:pt x="22082" y="27843"/>
                </a:lnTo>
                <a:lnTo>
                  <a:pt x="24963" y="26883"/>
                </a:lnTo>
                <a:lnTo>
                  <a:pt x="28803" y="24963"/>
                </a:lnTo>
                <a:lnTo>
                  <a:pt x="32644" y="23042"/>
                </a:lnTo>
                <a:lnTo>
                  <a:pt x="37429" y="22082"/>
                </a:lnTo>
                <a:lnTo>
                  <a:pt x="42230" y="20162"/>
                </a:lnTo>
                <a:lnTo>
                  <a:pt x="64312" y="20162"/>
                </a:lnTo>
                <a:lnTo>
                  <a:pt x="68153" y="22082"/>
                </a:lnTo>
                <a:lnTo>
                  <a:pt x="71993" y="23042"/>
                </a:lnTo>
                <a:lnTo>
                  <a:pt x="74874" y="24963"/>
                </a:lnTo>
                <a:lnTo>
                  <a:pt x="76794" y="27843"/>
                </a:lnTo>
                <a:lnTo>
                  <a:pt x="79674" y="30723"/>
                </a:lnTo>
                <a:lnTo>
                  <a:pt x="81594" y="33604"/>
                </a:lnTo>
                <a:lnTo>
                  <a:pt x="82555" y="37444"/>
                </a:lnTo>
                <a:lnTo>
                  <a:pt x="83515" y="41285"/>
                </a:lnTo>
                <a:lnTo>
                  <a:pt x="84475" y="46085"/>
                </a:lnTo>
                <a:lnTo>
                  <a:pt x="84475" y="61432"/>
                </a:lnTo>
                <a:lnTo>
                  <a:pt x="66233" y="61432"/>
                </a:lnTo>
                <a:lnTo>
                  <a:pt x="63324" y="61457"/>
                </a:lnTo>
                <a:lnTo>
                  <a:pt x="49940" y="62292"/>
                </a:lnTo>
                <a:lnTo>
                  <a:pt x="38389" y="64312"/>
                </a:lnTo>
                <a:lnTo>
                  <a:pt x="29748" y="65272"/>
                </a:lnTo>
                <a:lnTo>
                  <a:pt x="23027" y="68153"/>
                </a:lnTo>
                <a:lnTo>
                  <a:pt x="17282" y="71993"/>
                </a:lnTo>
                <a:lnTo>
                  <a:pt x="11521" y="75834"/>
                </a:lnTo>
                <a:lnTo>
                  <a:pt x="6720" y="80634"/>
                </a:lnTo>
                <a:lnTo>
                  <a:pt x="3840" y="85435"/>
                </a:lnTo>
                <a:lnTo>
                  <a:pt x="960" y="91196"/>
                </a:lnTo>
                <a:lnTo>
                  <a:pt x="0" y="97917"/>
                </a:lnTo>
                <a:lnTo>
                  <a:pt x="0" y="111358"/>
                </a:lnTo>
                <a:lnTo>
                  <a:pt x="960" y="117119"/>
                </a:lnTo>
                <a:lnTo>
                  <a:pt x="2880" y="121920"/>
                </a:lnTo>
                <a:lnTo>
                  <a:pt x="4800" y="126720"/>
                </a:lnTo>
                <a:lnTo>
                  <a:pt x="8641" y="131521"/>
                </a:lnTo>
                <a:lnTo>
                  <a:pt x="12466" y="134386"/>
                </a:lnTo>
                <a:lnTo>
                  <a:pt x="16306" y="138242"/>
                </a:lnTo>
                <a:lnTo>
                  <a:pt x="21122" y="141122"/>
                </a:lnTo>
                <a:lnTo>
                  <a:pt x="24002" y="110398"/>
                </a:lnTo>
                <a:lnTo>
                  <a:pt x="24002" y="99837"/>
                </a:lnTo>
                <a:lnTo>
                  <a:pt x="24963" y="95996"/>
                </a:lnTo>
                <a:lnTo>
                  <a:pt x="26868" y="93116"/>
                </a:lnTo>
                <a:lnTo>
                  <a:pt x="27843" y="90236"/>
                </a:lnTo>
                <a:lnTo>
                  <a:pt x="30708" y="87355"/>
                </a:lnTo>
                <a:lnTo>
                  <a:pt x="33588" y="85435"/>
                </a:lnTo>
                <a:lnTo>
                  <a:pt x="37429" y="82555"/>
                </a:lnTo>
                <a:lnTo>
                  <a:pt x="41269" y="81594"/>
                </a:lnTo>
                <a:lnTo>
                  <a:pt x="46070" y="80634"/>
                </a:lnTo>
                <a:lnTo>
                  <a:pt x="50871" y="78714"/>
                </a:lnTo>
                <a:lnTo>
                  <a:pt x="84475" y="78714"/>
                </a:lnTo>
                <a:lnTo>
                  <a:pt x="84475" y="106558"/>
                </a:lnTo>
                <a:lnTo>
                  <a:pt x="77754" y="113278"/>
                </a:lnTo>
                <a:lnTo>
                  <a:pt x="71993" y="118079"/>
                </a:lnTo>
                <a:lnTo>
                  <a:pt x="67193" y="120959"/>
                </a:lnTo>
                <a:lnTo>
                  <a:pt x="61432" y="124800"/>
                </a:lnTo>
                <a:lnTo>
                  <a:pt x="55671" y="126720"/>
                </a:lnTo>
                <a:lnTo>
                  <a:pt x="41269" y="126720"/>
                </a:lnTo>
                <a:lnTo>
                  <a:pt x="35524" y="123840"/>
                </a:lnTo>
                <a:lnTo>
                  <a:pt x="30708" y="119999"/>
                </a:lnTo>
                <a:lnTo>
                  <a:pt x="32644" y="144002"/>
                </a:lnTo>
                <a:lnTo>
                  <a:pt x="38389" y="144947"/>
                </a:lnTo>
                <a:lnTo>
                  <a:pt x="53751" y="144947"/>
                </a:lnTo>
                <a:lnTo>
                  <a:pt x="60472" y="143042"/>
                </a:lnTo>
                <a:lnTo>
                  <a:pt x="68153" y="140162"/>
                </a:lnTo>
                <a:lnTo>
                  <a:pt x="74874" y="136321"/>
                </a:lnTo>
                <a:lnTo>
                  <a:pt x="81594" y="131521"/>
                </a:lnTo>
                <a:lnTo>
                  <a:pt x="87355" y="125760"/>
                </a:lnTo>
                <a:lnTo>
                  <a:pt x="87355" y="141122"/>
                </a:lnTo>
                <a:lnTo>
                  <a:pt x="88315" y="141122"/>
                </a:lnTo>
                <a:lnTo>
                  <a:pt x="89275" y="142082"/>
                </a:lnTo>
                <a:lnTo>
                  <a:pt x="90236" y="142082"/>
                </a:lnTo>
                <a:lnTo>
                  <a:pt x="91196" y="143042"/>
                </a:lnTo>
                <a:lnTo>
                  <a:pt x="103677" y="143042"/>
                </a:lnTo>
                <a:lnTo>
                  <a:pt x="105597" y="142082"/>
                </a:lnTo>
                <a:lnTo>
                  <a:pt x="106558" y="142082"/>
                </a:lnTo>
                <a:lnTo>
                  <a:pt x="107518" y="141122"/>
                </a:lnTo>
                <a:lnTo>
                  <a:pt x="108478" y="140162"/>
                </a:lnTo>
                <a:lnTo>
                  <a:pt x="108478" y="41285"/>
                </a:lnTo>
                <a:lnTo>
                  <a:pt x="107518" y="34564"/>
                </a:lnTo>
                <a:lnTo>
                  <a:pt x="105597" y="27843"/>
                </a:lnTo>
                <a:lnTo>
                  <a:pt x="103677" y="22082"/>
                </a:lnTo>
                <a:lnTo>
                  <a:pt x="100797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2" name="object 272"/>
          <p:cNvSpPr/>
          <p:nvPr/>
        </p:nvSpPr>
        <p:spPr>
          <a:xfrm>
            <a:off x="5000731" y="5746440"/>
            <a:ext cx="11521" cy="33604"/>
          </a:xfrm>
          <a:custGeom>
            <a:avLst/>
            <a:gdLst/>
            <a:ahLst/>
            <a:cxnLst/>
            <a:rect l="l" t="t" r="r" b="b"/>
            <a:pathLst>
              <a:path w="11521" h="33604">
                <a:moveTo>
                  <a:pt x="5745" y="5760"/>
                </a:moveTo>
                <a:lnTo>
                  <a:pt x="2880" y="0"/>
                </a:lnTo>
                <a:lnTo>
                  <a:pt x="0" y="30723"/>
                </a:lnTo>
                <a:lnTo>
                  <a:pt x="5745" y="31683"/>
                </a:lnTo>
                <a:lnTo>
                  <a:pt x="11521" y="33604"/>
                </a:lnTo>
                <a:lnTo>
                  <a:pt x="9585" y="9601"/>
                </a:lnTo>
                <a:lnTo>
                  <a:pt x="5745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3" name="object 273"/>
          <p:cNvSpPr/>
          <p:nvPr/>
        </p:nvSpPr>
        <p:spPr>
          <a:xfrm>
            <a:off x="5132237" y="5637961"/>
            <a:ext cx="24002" cy="141122"/>
          </a:xfrm>
          <a:custGeom>
            <a:avLst/>
            <a:gdLst/>
            <a:ahLst/>
            <a:cxnLst/>
            <a:rect l="l" t="t" r="r" b="b"/>
            <a:pathLst>
              <a:path w="24002" h="141122">
                <a:moveTo>
                  <a:pt x="960" y="1920"/>
                </a:moveTo>
                <a:lnTo>
                  <a:pt x="0" y="2880"/>
                </a:lnTo>
                <a:lnTo>
                  <a:pt x="0" y="139202"/>
                </a:lnTo>
                <a:lnTo>
                  <a:pt x="960" y="139202"/>
                </a:lnTo>
                <a:lnTo>
                  <a:pt x="1920" y="140162"/>
                </a:lnTo>
                <a:lnTo>
                  <a:pt x="3840" y="140162"/>
                </a:lnTo>
                <a:lnTo>
                  <a:pt x="4800" y="141122"/>
                </a:lnTo>
                <a:lnTo>
                  <a:pt x="20162" y="141122"/>
                </a:lnTo>
                <a:lnTo>
                  <a:pt x="21122" y="140162"/>
                </a:lnTo>
                <a:lnTo>
                  <a:pt x="23042" y="140162"/>
                </a:lnTo>
                <a:lnTo>
                  <a:pt x="23042" y="139202"/>
                </a:lnTo>
                <a:lnTo>
                  <a:pt x="24002" y="139202"/>
                </a:lnTo>
                <a:lnTo>
                  <a:pt x="24002" y="2880"/>
                </a:lnTo>
                <a:lnTo>
                  <a:pt x="23042" y="1920"/>
                </a:lnTo>
                <a:lnTo>
                  <a:pt x="22082" y="960"/>
                </a:lnTo>
                <a:lnTo>
                  <a:pt x="18242" y="960"/>
                </a:lnTo>
                <a:lnTo>
                  <a:pt x="16322" y="0"/>
                </a:lnTo>
                <a:lnTo>
                  <a:pt x="7680" y="0"/>
                </a:lnTo>
                <a:lnTo>
                  <a:pt x="5760" y="960"/>
                </a:lnTo>
                <a:lnTo>
                  <a:pt x="1920" y="960"/>
                </a:lnTo>
                <a:lnTo>
                  <a:pt x="1920" y="192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4" name="object 274"/>
          <p:cNvSpPr/>
          <p:nvPr/>
        </p:nvSpPr>
        <p:spPr>
          <a:xfrm>
            <a:off x="5129357" y="5583250"/>
            <a:ext cx="29763" cy="29748"/>
          </a:xfrm>
          <a:custGeom>
            <a:avLst/>
            <a:gdLst/>
            <a:ahLst/>
            <a:cxnLst/>
            <a:rect l="l" t="t" r="r" b="b"/>
            <a:pathLst>
              <a:path w="29763" h="29748">
                <a:moveTo>
                  <a:pt x="29763" y="14401"/>
                </a:moveTo>
                <a:lnTo>
                  <a:pt x="29763" y="9585"/>
                </a:lnTo>
                <a:lnTo>
                  <a:pt x="28803" y="5745"/>
                </a:lnTo>
                <a:lnTo>
                  <a:pt x="26883" y="3840"/>
                </a:lnTo>
                <a:lnTo>
                  <a:pt x="24963" y="1904"/>
                </a:lnTo>
                <a:lnTo>
                  <a:pt x="21122" y="0"/>
                </a:lnTo>
                <a:lnTo>
                  <a:pt x="9601" y="0"/>
                </a:lnTo>
                <a:lnTo>
                  <a:pt x="4800" y="1904"/>
                </a:lnTo>
                <a:lnTo>
                  <a:pt x="2880" y="3840"/>
                </a:lnTo>
                <a:lnTo>
                  <a:pt x="960" y="5745"/>
                </a:lnTo>
                <a:lnTo>
                  <a:pt x="0" y="9585"/>
                </a:lnTo>
                <a:lnTo>
                  <a:pt x="0" y="21107"/>
                </a:lnTo>
                <a:lnTo>
                  <a:pt x="960" y="24947"/>
                </a:lnTo>
                <a:lnTo>
                  <a:pt x="2880" y="26868"/>
                </a:lnTo>
                <a:lnTo>
                  <a:pt x="4800" y="28788"/>
                </a:lnTo>
                <a:lnTo>
                  <a:pt x="9601" y="29748"/>
                </a:lnTo>
                <a:lnTo>
                  <a:pt x="21122" y="29748"/>
                </a:lnTo>
                <a:lnTo>
                  <a:pt x="24963" y="28788"/>
                </a:lnTo>
                <a:lnTo>
                  <a:pt x="26883" y="26868"/>
                </a:lnTo>
                <a:lnTo>
                  <a:pt x="28803" y="23987"/>
                </a:lnTo>
                <a:lnTo>
                  <a:pt x="29763" y="20147"/>
                </a:lnTo>
                <a:lnTo>
                  <a:pt x="29763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5" name="object 275"/>
          <p:cNvSpPr/>
          <p:nvPr/>
        </p:nvSpPr>
        <p:spPr>
          <a:xfrm>
            <a:off x="5201351" y="5636041"/>
            <a:ext cx="113278" cy="143042"/>
          </a:xfrm>
          <a:custGeom>
            <a:avLst/>
            <a:gdLst/>
            <a:ahLst/>
            <a:cxnLst/>
            <a:rect l="l" t="t" r="r" b="b"/>
            <a:pathLst>
              <a:path w="113278" h="143042">
                <a:moveTo>
                  <a:pt x="82570" y="1920"/>
                </a:moveTo>
                <a:lnTo>
                  <a:pt x="74889" y="0"/>
                </a:lnTo>
                <a:lnTo>
                  <a:pt x="58567" y="0"/>
                </a:lnTo>
                <a:lnTo>
                  <a:pt x="50886" y="1920"/>
                </a:lnTo>
                <a:lnTo>
                  <a:pt x="44165" y="5760"/>
                </a:lnTo>
                <a:lnTo>
                  <a:pt x="41557" y="7173"/>
                </a:lnTo>
                <a:lnTo>
                  <a:pt x="31505" y="14519"/>
                </a:lnTo>
                <a:lnTo>
                  <a:pt x="22082" y="24002"/>
                </a:lnTo>
                <a:lnTo>
                  <a:pt x="22082" y="5760"/>
                </a:lnTo>
                <a:lnTo>
                  <a:pt x="21122" y="4800"/>
                </a:lnTo>
                <a:lnTo>
                  <a:pt x="21122" y="3840"/>
                </a:lnTo>
                <a:lnTo>
                  <a:pt x="20162" y="3840"/>
                </a:lnTo>
                <a:lnTo>
                  <a:pt x="19202" y="2880"/>
                </a:lnTo>
                <a:lnTo>
                  <a:pt x="16322" y="2880"/>
                </a:lnTo>
                <a:lnTo>
                  <a:pt x="14401" y="1920"/>
                </a:lnTo>
                <a:lnTo>
                  <a:pt x="6736" y="1920"/>
                </a:lnTo>
                <a:lnTo>
                  <a:pt x="5775" y="2880"/>
                </a:lnTo>
                <a:lnTo>
                  <a:pt x="1935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41122"/>
                </a:lnTo>
                <a:lnTo>
                  <a:pt x="960" y="141122"/>
                </a:lnTo>
                <a:lnTo>
                  <a:pt x="960" y="142082"/>
                </a:lnTo>
                <a:lnTo>
                  <a:pt x="2895" y="142082"/>
                </a:lnTo>
                <a:lnTo>
                  <a:pt x="4800" y="143042"/>
                </a:lnTo>
                <a:lnTo>
                  <a:pt x="19202" y="143042"/>
                </a:lnTo>
                <a:lnTo>
                  <a:pt x="20162" y="142082"/>
                </a:lnTo>
                <a:lnTo>
                  <a:pt x="22082" y="142082"/>
                </a:lnTo>
                <a:lnTo>
                  <a:pt x="23042" y="141122"/>
                </a:lnTo>
                <a:lnTo>
                  <a:pt x="24002" y="140162"/>
                </a:lnTo>
                <a:lnTo>
                  <a:pt x="24002" y="46085"/>
                </a:lnTo>
                <a:lnTo>
                  <a:pt x="24829" y="45145"/>
                </a:lnTo>
                <a:lnTo>
                  <a:pt x="34362" y="35143"/>
                </a:lnTo>
                <a:lnTo>
                  <a:pt x="43205" y="27843"/>
                </a:lnTo>
                <a:lnTo>
                  <a:pt x="48966" y="23042"/>
                </a:lnTo>
                <a:lnTo>
                  <a:pt x="55686" y="21122"/>
                </a:lnTo>
                <a:lnTo>
                  <a:pt x="66248" y="21122"/>
                </a:lnTo>
                <a:lnTo>
                  <a:pt x="70088" y="22082"/>
                </a:lnTo>
                <a:lnTo>
                  <a:pt x="73929" y="24002"/>
                </a:lnTo>
                <a:lnTo>
                  <a:pt x="77769" y="25923"/>
                </a:lnTo>
                <a:lnTo>
                  <a:pt x="80650" y="27843"/>
                </a:lnTo>
                <a:lnTo>
                  <a:pt x="82570" y="31683"/>
                </a:lnTo>
                <a:lnTo>
                  <a:pt x="84475" y="34564"/>
                </a:lnTo>
                <a:lnTo>
                  <a:pt x="86410" y="38404"/>
                </a:lnTo>
                <a:lnTo>
                  <a:pt x="87370" y="43205"/>
                </a:lnTo>
                <a:lnTo>
                  <a:pt x="89291" y="48006"/>
                </a:lnTo>
                <a:lnTo>
                  <a:pt x="89291" y="140162"/>
                </a:lnTo>
                <a:lnTo>
                  <a:pt x="90251" y="141122"/>
                </a:lnTo>
                <a:lnTo>
                  <a:pt x="91196" y="142082"/>
                </a:lnTo>
                <a:lnTo>
                  <a:pt x="93131" y="142082"/>
                </a:lnTo>
                <a:lnTo>
                  <a:pt x="94091" y="143042"/>
                </a:lnTo>
                <a:lnTo>
                  <a:pt x="109438" y="143042"/>
                </a:lnTo>
                <a:lnTo>
                  <a:pt x="110398" y="142082"/>
                </a:lnTo>
                <a:lnTo>
                  <a:pt x="112318" y="142082"/>
                </a:lnTo>
                <a:lnTo>
                  <a:pt x="113278" y="141122"/>
                </a:lnTo>
                <a:lnTo>
                  <a:pt x="113278" y="40325"/>
                </a:lnTo>
                <a:lnTo>
                  <a:pt x="111373" y="34564"/>
                </a:lnTo>
                <a:lnTo>
                  <a:pt x="109438" y="26883"/>
                </a:lnTo>
                <a:lnTo>
                  <a:pt x="106558" y="21122"/>
                </a:lnTo>
                <a:lnTo>
                  <a:pt x="103692" y="16322"/>
                </a:lnTo>
                <a:lnTo>
                  <a:pt x="99852" y="11521"/>
                </a:lnTo>
                <a:lnTo>
                  <a:pt x="95036" y="7680"/>
                </a:lnTo>
                <a:lnTo>
                  <a:pt x="88315" y="4800"/>
                </a:lnTo>
                <a:lnTo>
                  <a:pt x="8257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6" name="object 276"/>
          <p:cNvSpPr/>
          <p:nvPr/>
        </p:nvSpPr>
        <p:spPr>
          <a:xfrm>
            <a:off x="5407746" y="5602437"/>
            <a:ext cx="86410" cy="178551"/>
          </a:xfrm>
          <a:custGeom>
            <a:avLst/>
            <a:gdLst/>
            <a:ahLst/>
            <a:cxnLst/>
            <a:rect l="l" t="t" r="r" b="b"/>
            <a:pathLst>
              <a:path w="86410" h="178551">
                <a:moveTo>
                  <a:pt x="960" y="52806"/>
                </a:moveTo>
                <a:lnTo>
                  <a:pt x="1920" y="53766"/>
                </a:lnTo>
                <a:lnTo>
                  <a:pt x="2895" y="55686"/>
                </a:lnTo>
                <a:lnTo>
                  <a:pt x="3840" y="56647"/>
                </a:lnTo>
                <a:lnTo>
                  <a:pt x="24003" y="56647"/>
                </a:lnTo>
                <a:lnTo>
                  <a:pt x="24003" y="147843"/>
                </a:lnTo>
                <a:lnTo>
                  <a:pt x="25923" y="153603"/>
                </a:lnTo>
                <a:lnTo>
                  <a:pt x="26883" y="159364"/>
                </a:lnTo>
                <a:lnTo>
                  <a:pt x="29763" y="164165"/>
                </a:lnTo>
                <a:lnTo>
                  <a:pt x="32644" y="167990"/>
                </a:lnTo>
                <a:lnTo>
                  <a:pt x="35524" y="170886"/>
                </a:lnTo>
                <a:lnTo>
                  <a:pt x="40325" y="173766"/>
                </a:lnTo>
                <a:lnTo>
                  <a:pt x="45125" y="175686"/>
                </a:lnTo>
                <a:lnTo>
                  <a:pt x="49926" y="177606"/>
                </a:lnTo>
                <a:lnTo>
                  <a:pt x="55686" y="178551"/>
                </a:lnTo>
                <a:lnTo>
                  <a:pt x="67208" y="178551"/>
                </a:lnTo>
                <a:lnTo>
                  <a:pt x="69128" y="177606"/>
                </a:lnTo>
                <a:lnTo>
                  <a:pt x="73913" y="177606"/>
                </a:lnTo>
                <a:lnTo>
                  <a:pt x="75849" y="176646"/>
                </a:lnTo>
                <a:lnTo>
                  <a:pt x="77754" y="176646"/>
                </a:lnTo>
                <a:lnTo>
                  <a:pt x="79689" y="175686"/>
                </a:lnTo>
                <a:lnTo>
                  <a:pt x="80634" y="175686"/>
                </a:lnTo>
                <a:lnTo>
                  <a:pt x="82570" y="174726"/>
                </a:lnTo>
                <a:lnTo>
                  <a:pt x="83530" y="173766"/>
                </a:lnTo>
                <a:lnTo>
                  <a:pt x="84475" y="172806"/>
                </a:lnTo>
                <a:lnTo>
                  <a:pt x="85435" y="171846"/>
                </a:lnTo>
                <a:lnTo>
                  <a:pt x="85435" y="170886"/>
                </a:lnTo>
                <a:lnTo>
                  <a:pt x="86410" y="168965"/>
                </a:lnTo>
                <a:lnTo>
                  <a:pt x="86410" y="156484"/>
                </a:lnTo>
                <a:lnTo>
                  <a:pt x="85435" y="155524"/>
                </a:lnTo>
                <a:lnTo>
                  <a:pt x="85435" y="154564"/>
                </a:lnTo>
                <a:lnTo>
                  <a:pt x="84475" y="154564"/>
                </a:lnTo>
                <a:lnTo>
                  <a:pt x="84475" y="153603"/>
                </a:lnTo>
                <a:lnTo>
                  <a:pt x="81594" y="153603"/>
                </a:lnTo>
                <a:lnTo>
                  <a:pt x="80634" y="154564"/>
                </a:lnTo>
                <a:lnTo>
                  <a:pt x="79689" y="154564"/>
                </a:lnTo>
                <a:lnTo>
                  <a:pt x="78729" y="155524"/>
                </a:lnTo>
                <a:lnTo>
                  <a:pt x="76809" y="155524"/>
                </a:lnTo>
                <a:lnTo>
                  <a:pt x="75849" y="156484"/>
                </a:lnTo>
                <a:lnTo>
                  <a:pt x="73913" y="156484"/>
                </a:lnTo>
                <a:lnTo>
                  <a:pt x="72969" y="157444"/>
                </a:lnTo>
                <a:lnTo>
                  <a:pt x="59527" y="157444"/>
                </a:lnTo>
                <a:lnTo>
                  <a:pt x="54726" y="155524"/>
                </a:lnTo>
                <a:lnTo>
                  <a:pt x="51846" y="150723"/>
                </a:lnTo>
                <a:lnTo>
                  <a:pt x="48966" y="145923"/>
                </a:lnTo>
                <a:lnTo>
                  <a:pt x="48006" y="139202"/>
                </a:lnTo>
                <a:lnTo>
                  <a:pt x="48006" y="56647"/>
                </a:lnTo>
                <a:lnTo>
                  <a:pt x="83530" y="56647"/>
                </a:lnTo>
                <a:lnTo>
                  <a:pt x="84475" y="55686"/>
                </a:lnTo>
                <a:lnTo>
                  <a:pt x="85435" y="53766"/>
                </a:lnTo>
                <a:lnTo>
                  <a:pt x="86410" y="52806"/>
                </a:lnTo>
                <a:lnTo>
                  <a:pt x="86410" y="40325"/>
                </a:lnTo>
                <a:lnTo>
                  <a:pt x="85435" y="39364"/>
                </a:lnTo>
                <a:lnTo>
                  <a:pt x="85435" y="37444"/>
                </a:lnTo>
                <a:lnTo>
                  <a:pt x="84475" y="37444"/>
                </a:lnTo>
                <a:lnTo>
                  <a:pt x="83530" y="36484"/>
                </a:lnTo>
                <a:lnTo>
                  <a:pt x="48006" y="36484"/>
                </a:lnTo>
                <a:lnTo>
                  <a:pt x="48006" y="3840"/>
                </a:lnTo>
                <a:lnTo>
                  <a:pt x="47045" y="2895"/>
                </a:lnTo>
                <a:lnTo>
                  <a:pt x="46085" y="1920"/>
                </a:lnTo>
                <a:lnTo>
                  <a:pt x="45125" y="1920"/>
                </a:lnTo>
                <a:lnTo>
                  <a:pt x="44165" y="960"/>
                </a:lnTo>
                <a:lnTo>
                  <a:pt x="42245" y="960"/>
                </a:lnTo>
                <a:lnTo>
                  <a:pt x="40325" y="0"/>
                </a:lnTo>
                <a:lnTo>
                  <a:pt x="33604" y="0"/>
                </a:lnTo>
                <a:lnTo>
                  <a:pt x="31683" y="960"/>
                </a:lnTo>
                <a:lnTo>
                  <a:pt x="26883" y="960"/>
                </a:lnTo>
                <a:lnTo>
                  <a:pt x="25923" y="1920"/>
                </a:lnTo>
                <a:lnTo>
                  <a:pt x="24963" y="1920"/>
                </a:lnTo>
                <a:lnTo>
                  <a:pt x="24003" y="2895"/>
                </a:lnTo>
                <a:lnTo>
                  <a:pt x="24003" y="36484"/>
                </a:lnTo>
                <a:lnTo>
                  <a:pt x="3840" y="36484"/>
                </a:lnTo>
                <a:lnTo>
                  <a:pt x="2895" y="37444"/>
                </a:lnTo>
                <a:lnTo>
                  <a:pt x="1920" y="37444"/>
                </a:lnTo>
                <a:lnTo>
                  <a:pt x="1920" y="38404"/>
                </a:lnTo>
                <a:lnTo>
                  <a:pt x="960" y="39364"/>
                </a:lnTo>
                <a:lnTo>
                  <a:pt x="960" y="42245"/>
                </a:lnTo>
                <a:lnTo>
                  <a:pt x="0" y="43205"/>
                </a:lnTo>
                <a:lnTo>
                  <a:pt x="0" y="49926"/>
                </a:lnTo>
                <a:lnTo>
                  <a:pt x="960" y="528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7" name="object 277"/>
          <p:cNvSpPr/>
          <p:nvPr/>
        </p:nvSpPr>
        <p:spPr>
          <a:xfrm>
            <a:off x="5526786" y="5636041"/>
            <a:ext cx="76794" cy="143042"/>
          </a:xfrm>
          <a:custGeom>
            <a:avLst/>
            <a:gdLst/>
            <a:ahLst/>
            <a:cxnLst/>
            <a:rect l="l" t="t" r="r" b="b"/>
            <a:pathLst>
              <a:path w="76794" h="143042">
                <a:moveTo>
                  <a:pt x="24963" y="20162"/>
                </a:moveTo>
                <a:lnTo>
                  <a:pt x="22082" y="25923"/>
                </a:lnTo>
                <a:lnTo>
                  <a:pt x="22082" y="5760"/>
                </a:lnTo>
                <a:lnTo>
                  <a:pt x="21122" y="4800"/>
                </a:lnTo>
                <a:lnTo>
                  <a:pt x="21122" y="3840"/>
                </a:lnTo>
                <a:lnTo>
                  <a:pt x="20162" y="3840"/>
                </a:lnTo>
                <a:lnTo>
                  <a:pt x="19202" y="2880"/>
                </a:lnTo>
                <a:lnTo>
                  <a:pt x="16322" y="2880"/>
                </a:lnTo>
                <a:lnTo>
                  <a:pt x="14401" y="1920"/>
                </a:lnTo>
                <a:lnTo>
                  <a:pt x="6720" y="1920"/>
                </a:lnTo>
                <a:lnTo>
                  <a:pt x="576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41122"/>
                </a:lnTo>
                <a:lnTo>
                  <a:pt x="960" y="141122"/>
                </a:lnTo>
                <a:lnTo>
                  <a:pt x="960" y="142082"/>
                </a:lnTo>
                <a:lnTo>
                  <a:pt x="2880" y="142082"/>
                </a:lnTo>
                <a:lnTo>
                  <a:pt x="4800" y="143042"/>
                </a:lnTo>
                <a:lnTo>
                  <a:pt x="19202" y="143042"/>
                </a:lnTo>
                <a:lnTo>
                  <a:pt x="20162" y="142082"/>
                </a:lnTo>
                <a:lnTo>
                  <a:pt x="22082" y="142082"/>
                </a:lnTo>
                <a:lnTo>
                  <a:pt x="23042" y="141122"/>
                </a:lnTo>
                <a:lnTo>
                  <a:pt x="24002" y="140162"/>
                </a:lnTo>
                <a:lnTo>
                  <a:pt x="24002" y="51846"/>
                </a:lnTo>
                <a:lnTo>
                  <a:pt x="27843" y="46085"/>
                </a:lnTo>
                <a:lnTo>
                  <a:pt x="30723" y="42245"/>
                </a:lnTo>
                <a:lnTo>
                  <a:pt x="33604" y="38404"/>
                </a:lnTo>
                <a:lnTo>
                  <a:pt x="36484" y="34564"/>
                </a:lnTo>
                <a:lnTo>
                  <a:pt x="39364" y="31683"/>
                </a:lnTo>
                <a:lnTo>
                  <a:pt x="41285" y="28803"/>
                </a:lnTo>
                <a:lnTo>
                  <a:pt x="44165" y="26883"/>
                </a:lnTo>
                <a:lnTo>
                  <a:pt x="47045" y="24963"/>
                </a:lnTo>
                <a:lnTo>
                  <a:pt x="48966" y="24002"/>
                </a:lnTo>
                <a:lnTo>
                  <a:pt x="50886" y="23042"/>
                </a:lnTo>
                <a:lnTo>
                  <a:pt x="60472" y="23042"/>
                </a:lnTo>
                <a:lnTo>
                  <a:pt x="62407" y="24002"/>
                </a:lnTo>
                <a:lnTo>
                  <a:pt x="65288" y="24002"/>
                </a:lnTo>
                <a:lnTo>
                  <a:pt x="66233" y="24963"/>
                </a:lnTo>
                <a:lnTo>
                  <a:pt x="68153" y="24963"/>
                </a:lnTo>
                <a:lnTo>
                  <a:pt x="69128" y="25923"/>
                </a:lnTo>
                <a:lnTo>
                  <a:pt x="70073" y="25923"/>
                </a:lnTo>
                <a:lnTo>
                  <a:pt x="72008" y="26883"/>
                </a:lnTo>
                <a:lnTo>
                  <a:pt x="74874" y="26883"/>
                </a:lnTo>
                <a:lnTo>
                  <a:pt x="74874" y="25923"/>
                </a:lnTo>
                <a:lnTo>
                  <a:pt x="75849" y="25923"/>
                </a:lnTo>
                <a:lnTo>
                  <a:pt x="75849" y="24963"/>
                </a:lnTo>
                <a:lnTo>
                  <a:pt x="76794" y="24002"/>
                </a:lnTo>
                <a:lnTo>
                  <a:pt x="76794" y="5760"/>
                </a:lnTo>
                <a:lnTo>
                  <a:pt x="75849" y="5760"/>
                </a:lnTo>
                <a:lnTo>
                  <a:pt x="75849" y="3840"/>
                </a:lnTo>
                <a:lnTo>
                  <a:pt x="74874" y="3840"/>
                </a:lnTo>
                <a:lnTo>
                  <a:pt x="74874" y="2880"/>
                </a:lnTo>
                <a:lnTo>
                  <a:pt x="72008" y="2880"/>
                </a:lnTo>
                <a:lnTo>
                  <a:pt x="70073" y="1920"/>
                </a:lnTo>
                <a:lnTo>
                  <a:pt x="69128" y="960"/>
                </a:lnTo>
                <a:lnTo>
                  <a:pt x="65288" y="960"/>
                </a:lnTo>
                <a:lnTo>
                  <a:pt x="63352" y="0"/>
                </a:lnTo>
                <a:lnTo>
                  <a:pt x="54726" y="0"/>
                </a:lnTo>
                <a:lnTo>
                  <a:pt x="51846" y="960"/>
                </a:lnTo>
                <a:lnTo>
                  <a:pt x="48966" y="960"/>
                </a:lnTo>
                <a:lnTo>
                  <a:pt x="46085" y="1920"/>
                </a:lnTo>
                <a:lnTo>
                  <a:pt x="44165" y="2880"/>
                </a:lnTo>
                <a:lnTo>
                  <a:pt x="41285" y="4800"/>
                </a:lnTo>
                <a:lnTo>
                  <a:pt x="38404" y="6720"/>
                </a:lnTo>
                <a:lnTo>
                  <a:pt x="34564" y="9601"/>
                </a:lnTo>
                <a:lnTo>
                  <a:pt x="31683" y="13441"/>
                </a:lnTo>
                <a:lnTo>
                  <a:pt x="28803" y="16322"/>
                </a:lnTo>
                <a:lnTo>
                  <a:pt x="24963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8" name="object 278"/>
          <p:cNvSpPr/>
          <p:nvPr/>
        </p:nvSpPr>
        <p:spPr>
          <a:xfrm>
            <a:off x="5616061" y="5636041"/>
            <a:ext cx="109438" cy="144947"/>
          </a:xfrm>
          <a:custGeom>
            <a:avLst/>
            <a:gdLst/>
            <a:ahLst/>
            <a:cxnLst/>
            <a:rect l="l" t="t" r="r" b="b"/>
            <a:pathLst>
              <a:path w="109438" h="144947">
                <a:moveTo>
                  <a:pt x="98877" y="143042"/>
                </a:moveTo>
                <a:lnTo>
                  <a:pt x="104637" y="143042"/>
                </a:lnTo>
                <a:lnTo>
                  <a:pt x="106558" y="142082"/>
                </a:lnTo>
                <a:lnTo>
                  <a:pt x="107518" y="142082"/>
                </a:lnTo>
                <a:lnTo>
                  <a:pt x="107518" y="141122"/>
                </a:lnTo>
                <a:lnTo>
                  <a:pt x="108478" y="141122"/>
                </a:lnTo>
                <a:lnTo>
                  <a:pt x="109438" y="140162"/>
                </a:lnTo>
                <a:lnTo>
                  <a:pt x="109438" y="41285"/>
                </a:lnTo>
                <a:lnTo>
                  <a:pt x="108478" y="34564"/>
                </a:lnTo>
                <a:lnTo>
                  <a:pt x="106558" y="27843"/>
                </a:lnTo>
                <a:lnTo>
                  <a:pt x="104637" y="22082"/>
                </a:lnTo>
                <a:lnTo>
                  <a:pt x="101757" y="17282"/>
                </a:lnTo>
                <a:lnTo>
                  <a:pt x="96956" y="12481"/>
                </a:lnTo>
                <a:lnTo>
                  <a:pt x="93116" y="8641"/>
                </a:lnTo>
                <a:lnTo>
                  <a:pt x="87355" y="5760"/>
                </a:lnTo>
                <a:lnTo>
                  <a:pt x="81610" y="2880"/>
                </a:lnTo>
                <a:lnTo>
                  <a:pt x="74874" y="960"/>
                </a:lnTo>
                <a:lnTo>
                  <a:pt x="66248" y="0"/>
                </a:lnTo>
                <a:lnTo>
                  <a:pt x="51846" y="0"/>
                </a:lnTo>
                <a:lnTo>
                  <a:pt x="47045" y="960"/>
                </a:lnTo>
                <a:lnTo>
                  <a:pt x="42245" y="1920"/>
                </a:lnTo>
                <a:lnTo>
                  <a:pt x="36484" y="2880"/>
                </a:lnTo>
                <a:lnTo>
                  <a:pt x="31683" y="3840"/>
                </a:lnTo>
                <a:lnTo>
                  <a:pt x="27843" y="4800"/>
                </a:lnTo>
                <a:lnTo>
                  <a:pt x="24002" y="6720"/>
                </a:lnTo>
                <a:lnTo>
                  <a:pt x="20162" y="7680"/>
                </a:lnTo>
                <a:lnTo>
                  <a:pt x="16322" y="9601"/>
                </a:lnTo>
                <a:lnTo>
                  <a:pt x="13441" y="11521"/>
                </a:lnTo>
                <a:lnTo>
                  <a:pt x="11521" y="13441"/>
                </a:lnTo>
                <a:lnTo>
                  <a:pt x="9601" y="14401"/>
                </a:lnTo>
                <a:lnTo>
                  <a:pt x="8641" y="15361"/>
                </a:lnTo>
                <a:lnTo>
                  <a:pt x="7680" y="16322"/>
                </a:lnTo>
                <a:lnTo>
                  <a:pt x="7680" y="18242"/>
                </a:lnTo>
                <a:lnTo>
                  <a:pt x="6720" y="20162"/>
                </a:lnTo>
                <a:lnTo>
                  <a:pt x="6720" y="26883"/>
                </a:lnTo>
                <a:lnTo>
                  <a:pt x="7680" y="27843"/>
                </a:lnTo>
                <a:lnTo>
                  <a:pt x="7680" y="30723"/>
                </a:lnTo>
                <a:lnTo>
                  <a:pt x="8641" y="31683"/>
                </a:lnTo>
                <a:lnTo>
                  <a:pt x="9601" y="32644"/>
                </a:lnTo>
                <a:lnTo>
                  <a:pt x="10561" y="33604"/>
                </a:lnTo>
                <a:lnTo>
                  <a:pt x="13441" y="33604"/>
                </a:lnTo>
                <a:lnTo>
                  <a:pt x="14401" y="32644"/>
                </a:lnTo>
                <a:lnTo>
                  <a:pt x="17282" y="31683"/>
                </a:lnTo>
                <a:lnTo>
                  <a:pt x="19202" y="29763"/>
                </a:lnTo>
                <a:lnTo>
                  <a:pt x="22082" y="27843"/>
                </a:lnTo>
                <a:lnTo>
                  <a:pt x="25923" y="26883"/>
                </a:lnTo>
                <a:lnTo>
                  <a:pt x="29763" y="24963"/>
                </a:lnTo>
                <a:lnTo>
                  <a:pt x="33604" y="23042"/>
                </a:lnTo>
                <a:lnTo>
                  <a:pt x="38404" y="22082"/>
                </a:lnTo>
                <a:lnTo>
                  <a:pt x="43205" y="20162"/>
                </a:lnTo>
                <a:lnTo>
                  <a:pt x="65272" y="20162"/>
                </a:lnTo>
                <a:lnTo>
                  <a:pt x="69113" y="22082"/>
                </a:lnTo>
                <a:lnTo>
                  <a:pt x="72953" y="23042"/>
                </a:lnTo>
                <a:lnTo>
                  <a:pt x="75834" y="24963"/>
                </a:lnTo>
                <a:lnTo>
                  <a:pt x="77769" y="27843"/>
                </a:lnTo>
                <a:lnTo>
                  <a:pt x="80650" y="30723"/>
                </a:lnTo>
                <a:lnTo>
                  <a:pt x="82555" y="33604"/>
                </a:lnTo>
                <a:lnTo>
                  <a:pt x="83515" y="37444"/>
                </a:lnTo>
                <a:lnTo>
                  <a:pt x="84490" y="41285"/>
                </a:lnTo>
                <a:lnTo>
                  <a:pt x="85435" y="46085"/>
                </a:lnTo>
                <a:lnTo>
                  <a:pt x="85435" y="61432"/>
                </a:lnTo>
                <a:lnTo>
                  <a:pt x="67208" y="61432"/>
                </a:lnTo>
                <a:lnTo>
                  <a:pt x="64299" y="61457"/>
                </a:lnTo>
                <a:lnTo>
                  <a:pt x="50915" y="62292"/>
                </a:lnTo>
                <a:lnTo>
                  <a:pt x="39364" y="64312"/>
                </a:lnTo>
                <a:lnTo>
                  <a:pt x="30723" y="65272"/>
                </a:lnTo>
                <a:lnTo>
                  <a:pt x="24002" y="68153"/>
                </a:lnTo>
                <a:lnTo>
                  <a:pt x="18242" y="71993"/>
                </a:lnTo>
                <a:lnTo>
                  <a:pt x="12481" y="75834"/>
                </a:lnTo>
                <a:lnTo>
                  <a:pt x="7680" y="80634"/>
                </a:lnTo>
                <a:lnTo>
                  <a:pt x="4800" y="85435"/>
                </a:lnTo>
                <a:lnTo>
                  <a:pt x="1920" y="91196"/>
                </a:lnTo>
                <a:lnTo>
                  <a:pt x="0" y="97917"/>
                </a:lnTo>
                <a:lnTo>
                  <a:pt x="0" y="111358"/>
                </a:lnTo>
                <a:lnTo>
                  <a:pt x="1920" y="117119"/>
                </a:lnTo>
                <a:lnTo>
                  <a:pt x="3840" y="121920"/>
                </a:lnTo>
                <a:lnTo>
                  <a:pt x="5760" y="126720"/>
                </a:lnTo>
                <a:lnTo>
                  <a:pt x="9601" y="131521"/>
                </a:lnTo>
                <a:lnTo>
                  <a:pt x="13441" y="134386"/>
                </a:lnTo>
                <a:lnTo>
                  <a:pt x="17282" y="138242"/>
                </a:lnTo>
                <a:lnTo>
                  <a:pt x="22082" y="141122"/>
                </a:lnTo>
                <a:lnTo>
                  <a:pt x="24963" y="110398"/>
                </a:lnTo>
                <a:lnTo>
                  <a:pt x="24963" y="99837"/>
                </a:lnTo>
                <a:lnTo>
                  <a:pt x="25923" y="95996"/>
                </a:lnTo>
                <a:lnTo>
                  <a:pt x="27843" y="93116"/>
                </a:lnTo>
                <a:lnTo>
                  <a:pt x="28803" y="90236"/>
                </a:lnTo>
                <a:lnTo>
                  <a:pt x="31683" y="87355"/>
                </a:lnTo>
                <a:lnTo>
                  <a:pt x="34564" y="85435"/>
                </a:lnTo>
                <a:lnTo>
                  <a:pt x="38404" y="82555"/>
                </a:lnTo>
                <a:lnTo>
                  <a:pt x="42245" y="81594"/>
                </a:lnTo>
                <a:lnTo>
                  <a:pt x="47045" y="80634"/>
                </a:lnTo>
                <a:lnTo>
                  <a:pt x="51846" y="78714"/>
                </a:lnTo>
                <a:lnTo>
                  <a:pt x="85435" y="78714"/>
                </a:lnTo>
                <a:lnTo>
                  <a:pt x="85435" y="106558"/>
                </a:lnTo>
                <a:lnTo>
                  <a:pt x="78714" y="113278"/>
                </a:lnTo>
                <a:lnTo>
                  <a:pt x="72953" y="118079"/>
                </a:lnTo>
                <a:lnTo>
                  <a:pt x="68153" y="120959"/>
                </a:lnTo>
                <a:lnTo>
                  <a:pt x="62407" y="124800"/>
                </a:lnTo>
                <a:lnTo>
                  <a:pt x="56647" y="126720"/>
                </a:lnTo>
                <a:lnTo>
                  <a:pt x="42245" y="126720"/>
                </a:lnTo>
                <a:lnTo>
                  <a:pt x="36484" y="123840"/>
                </a:lnTo>
                <a:lnTo>
                  <a:pt x="31683" y="119999"/>
                </a:lnTo>
                <a:lnTo>
                  <a:pt x="32644" y="144002"/>
                </a:lnTo>
                <a:lnTo>
                  <a:pt x="39364" y="144947"/>
                </a:lnTo>
                <a:lnTo>
                  <a:pt x="54726" y="144947"/>
                </a:lnTo>
                <a:lnTo>
                  <a:pt x="61432" y="143042"/>
                </a:lnTo>
                <a:lnTo>
                  <a:pt x="69113" y="140162"/>
                </a:lnTo>
                <a:lnTo>
                  <a:pt x="75834" y="136321"/>
                </a:lnTo>
                <a:lnTo>
                  <a:pt x="82555" y="131521"/>
                </a:lnTo>
                <a:lnTo>
                  <a:pt x="88331" y="125760"/>
                </a:lnTo>
                <a:lnTo>
                  <a:pt x="88331" y="141122"/>
                </a:lnTo>
                <a:lnTo>
                  <a:pt x="89275" y="141122"/>
                </a:lnTo>
                <a:lnTo>
                  <a:pt x="90236" y="142082"/>
                </a:lnTo>
                <a:lnTo>
                  <a:pt x="91196" y="142082"/>
                </a:lnTo>
                <a:lnTo>
                  <a:pt x="92156" y="143042"/>
                </a:lnTo>
                <a:lnTo>
                  <a:pt x="98877" y="14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9" name="object 279"/>
          <p:cNvSpPr/>
          <p:nvPr/>
        </p:nvSpPr>
        <p:spPr>
          <a:xfrm>
            <a:off x="5638144" y="5746440"/>
            <a:ext cx="10561" cy="33604"/>
          </a:xfrm>
          <a:custGeom>
            <a:avLst/>
            <a:gdLst/>
            <a:ahLst/>
            <a:cxnLst/>
            <a:rect l="l" t="t" r="r" b="b"/>
            <a:pathLst>
              <a:path w="10561" h="33604">
                <a:moveTo>
                  <a:pt x="5760" y="5760"/>
                </a:moveTo>
                <a:lnTo>
                  <a:pt x="2880" y="0"/>
                </a:lnTo>
                <a:lnTo>
                  <a:pt x="0" y="30723"/>
                </a:lnTo>
                <a:lnTo>
                  <a:pt x="5760" y="31683"/>
                </a:lnTo>
                <a:lnTo>
                  <a:pt x="10561" y="33604"/>
                </a:lnTo>
                <a:lnTo>
                  <a:pt x="9601" y="9601"/>
                </a:lnTo>
                <a:lnTo>
                  <a:pt x="576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0" name="object 280"/>
          <p:cNvSpPr/>
          <p:nvPr/>
        </p:nvSpPr>
        <p:spPr>
          <a:xfrm>
            <a:off x="5761024" y="5574593"/>
            <a:ext cx="121919" cy="206395"/>
          </a:xfrm>
          <a:custGeom>
            <a:avLst/>
            <a:gdLst/>
            <a:ahLst/>
            <a:cxnLst/>
            <a:rect l="l" t="t" r="r" b="b"/>
            <a:pathLst>
              <a:path w="121919" h="206395">
                <a:moveTo>
                  <a:pt x="24947" y="126720"/>
                </a:moveTo>
                <a:lnTo>
                  <a:pt x="25908" y="120975"/>
                </a:lnTo>
                <a:lnTo>
                  <a:pt x="26883" y="114254"/>
                </a:lnTo>
                <a:lnTo>
                  <a:pt x="28788" y="108478"/>
                </a:lnTo>
                <a:lnTo>
                  <a:pt x="30723" y="102732"/>
                </a:lnTo>
                <a:lnTo>
                  <a:pt x="32628" y="97917"/>
                </a:lnTo>
                <a:lnTo>
                  <a:pt x="35509" y="93131"/>
                </a:lnTo>
                <a:lnTo>
                  <a:pt x="39349" y="89291"/>
                </a:lnTo>
                <a:lnTo>
                  <a:pt x="43190" y="86410"/>
                </a:lnTo>
                <a:lnTo>
                  <a:pt x="47990" y="83530"/>
                </a:lnTo>
                <a:lnTo>
                  <a:pt x="52791" y="82570"/>
                </a:lnTo>
                <a:lnTo>
                  <a:pt x="66233" y="82570"/>
                </a:lnTo>
                <a:lnTo>
                  <a:pt x="71993" y="84490"/>
                </a:lnTo>
                <a:lnTo>
                  <a:pt x="78714" y="88331"/>
                </a:lnTo>
                <a:lnTo>
                  <a:pt x="88585" y="97103"/>
                </a:lnTo>
                <a:lnTo>
                  <a:pt x="97916" y="107533"/>
                </a:lnTo>
                <a:lnTo>
                  <a:pt x="97916" y="160324"/>
                </a:lnTo>
                <a:lnTo>
                  <a:pt x="94076" y="165125"/>
                </a:lnTo>
                <a:lnTo>
                  <a:pt x="90236" y="168965"/>
                </a:lnTo>
                <a:lnTo>
                  <a:pt x="86395" y="171846"/>
                </a:lnTo>
                <a:lnTo>
                  <a:pt x="83515" y="175686"/>
                </a:lnTo>
                <a:lnTo>
                  <a:pt x="79674" y="178567"/>
                </a:lnTo>
                <a:lnTo>
                  <a:pt x="76794" y="180487"/>
                </a:lnTo>
                <a:lnTo>
                  <a:pt x="73913" y="182407"/>
                </a:lnTo>
                <a:lnTo>
                  <a:pt x="70073" y="183367"/>
                </a:lnTo>
                <a:lnTo>
                  <a:pt x="67193" y="184327"/>
                </a:lnTo>
                <a:lnTo>
                  <a:pt x="64312" y="185287"/>
                </a:lnTo>
                <a:lnTo>
                  <a:pt x="61432" y="186248"/>
                </a:lnTo>
                <a:lnTo>
                  <a:pt x="51831" y="186248"/>
                </a:lnTo>
                <a:lnTo>
                  <a:pt x="47030" y="184327"/>
                </a:lnTo>
                <a:lnTo>
                  <a:pt x="42230" y="181447"/>
                </a:lnTo>
                <a:lnTo>
                  <a:pt x="38389" y="178567"/>
                </a:lnTo>
                <a:lnTo>
                  <a:pt x="34564" y="174726"/>
                </a:lnTo>
                <a:lnTo>
                  <a:pt x="32628" y="169926"/>
                </a:lnTo>
                <a:lnTo>
                  <a:pt x="29748" y="165125"/>
                </a:lnTo>
                <a:lnTo>
                  <a:pt x="28982" y="200746"/>
                </a:lnTo>
                <a:lnTo>
                  <a:pt x="40652" y="204986"/>
                </a:lnTo>
                <a:lnTo>
                  <a:pt x="53751" y="206395"/>
                </a:lnTo>
                <a:lnTo>
                  <a:pt x="53993" y="206394"/>
                </a:lnTo>
                <a:lnTo>
                  <a:pt x="67056" y="204938"/>
                </a:lnTo>
                <a:lnTo>
                  <a:pt x="78714" y="200649"/>
                </a:lnTo>
                <a:lnTo>
                  <a:pt x="81289" y="198976"/>
                </a:lnTo>
                <a:lnTo>
                  <a:pt x="90979" y="191570"/>
                </a:lnTo>
                <a:lnTo>
                  <a:pt x="100797" y="182407"/>
                </a:lnTo>
                <a:lnTo>
                  <a:pt x="100797" y="202570"/>
                </a:lnTo>
                <a:lnTo>
                  <a:pt x="101757" y="202570"/>
                </a:lnTo>
                <a:lnTo>
                  <a:pt x="101757" y="203530"/>
                </a:lnTo>
                <a:lnTo>
                  <a:pt x="103677" y="203530"/>
                </a:lnTo>
                <a:lnTo>
                  <a:pt x="104637" y="204490"/>
                </a:lnTo>
                <a:lnTo>
                  <a:pt x="118079" y="204490"/>
                </a:lnTo>
                <a:lnTo>
                  <a:pt x="119024" y="203530"/>
                </a:lnTo>
                <a:lnTo>
                  <a:pt x="120959" y="203530"/>
                </a:lnTo>
                <a:lnTo>
                  <a:pt x="120959" y="202570"/>
                </a:lnTo>
                <a:lnTo>
                  <a:pt x="121919" y="201609"/>
                </a:lnTo>
                <a:lnTo>
                  <a:pt x="121919" y="3855"/>
                </a:lnTo>
                <a:lnTo>
                  <a:pt x="120959" y="2895"/>
                </a:lnTo>
                <a:lnTo>
                  <a:pt x="120959" y="1935"/>
                </a:lnTo>
                <a:lnTo>
                  <a:pt x="119984" y="1935"/>
                </a:lnTo>
                <a:lnTo>
                  <a:pt x="119024" y="975"/>
                </a:lnTo>
                <a:lnTo>
                  <a:pt x="117119" y="975"/>
                </a:lnTo>
                <a:lnTo>
                  <a:pt x="116144" y="0"/>
                </a:lnTo>
                <a:lnTo>
                  <a:pt x="103677" y="0"/>
                </a:lnTo>
                <a:lnTo>
                  <a:pt x="102717" y="975"/>
                </a:lnTo>
                <a:lnTo>
                  <a:pt x="99837" y="975"/>
                </a:lnTo>
                <a:lnTo>
                  <a:pt x="98877" y="1935"/>
                </a:lnTo>
                <a:lnTo>
                  <a:pt x="97916" y="1935"/>
                </a:lnTo>
                <a:lnTo>
                  <a:pt x="97916" y="81610"/>
                </a:lnTo>
                <a:lnTo>
                  <a:pt x="91196" y="74889"/>
                </a:lnTo>
                <a:lnTo>
                  <a:pt x="84475" y="70088"/>
                </a:lnTo>
                <a:lnTo>
                  <a:pt x="78714" y="66248"/>
                </a:lnTo>
                <a:lnTo>
                  <a:pt x="71993" y="63367"/>
                </a:lnTo>
                <a:lnTo>
                  <a:pt x="65272" y="61447"/>
                </a:lnTo>
                <a:lnTo>
                  <a:pt x="57345" y="61448"/>
                </a:lnTo>
                <a:lnTo>
                  <a:pt x="43922" y="62912"/>
                </a:lnTo>
                <a:lnTo>
                  <a:pt x="32628" y="67208"/>
                </a:lnTo>
                <a:lnTo>
                  <a:pt x="25908" y="70088"/>
                </a:lnTo>
                <a:lnTo>
                  <a:pt x="19202" y="74889"/>
                </a:lnTo>
                <a:lnTo>
                  <a:pt x="14386" y="81610"/>
                </a:lnTo>
                <a:lnTo>
                  <a:pt x="9601" y="88331"/>
                </a:lnTo>
                <a:lnTo>
                  <a:pt x="6720" y="96012"/>
                </a:lnTo>
                <a:lnTo>
                  <a:pt x="3840" y="104653"/>
                </a:lnTo>
                <a:lnTo>
                  <a:pt x="2471" y="109903"/>
                </a:lnTo>
                <a:lnTo>
                  <a:pt x="551" y="122438"/>
                </a:lnTo>
                <a:lnTo>
                  <a:pt x="0" y="135361"/>
                </a:lnTo>
                <a:lnTo>
                  <a:pt x="24" y="138247"/>
                </a:lnTo>
                <a:lnTo>
                  <a:pt x="859" y="151264"/>
                </a:lnTo>
                <a:lnTo>
                  <a:pt x="2880" y="163205"/>
                </a:lnTo>
                <a:lnTo>
                  <a:pt x="4800" y="171846"/>
                </a:lnTo>
                <a:lnTo>
                  <a:pt x="8641" y="179527"/>
                </a:lnTo>
                <a:lnTo>
                  <a:pt x="12481" y="186248"/>
                </a:lnTo>
                <a:lnTo>
                  <a:pt x="17282" y="192008"/>
                </a:lnTo>
                <a:lnTo>
                  <a:pt x="22067" y="196809"/>
                </a:lnTo>
                <a:lnTo>
                  <a:pt x="28788" y="200649"/>
                </a:lnTo>
                <a:lnTo>
                  <a:pt x="26883" y="152643"/>
                </a:lnTo>
                <a:lnTo>
                  <a:pt x="25908" y="145923"/>
                </a:lnTo>
                <a:lnTo>
                  <a:pt x="24947" y="140162"/>
                </a:lnTo>
                <a:lnTo>
                  <a:pt x="24947" y="12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1" name="object 281"/>
          <p:cNvSpPr/>
          <p:nvPr/>
        </p:nvSpPr>
        <p:spPr>
          <a:xfrm>
            <a:off x="5787908" y="5727237"/>
            <a:ext cx="2865" cy="48102"/>
          </a:xfrm>
          <a:custGeom>
            <a:avLst/>
            <a:gdLst/>
            <a:ahLst/>
            <a:cxnLst/>
            <a:rect l="l" t="t" r="r" b="b"/>
            <a:pathLst>
              <a:path w="2865" h="48102">
                <a:moveTo>
                  <a:pt x="1905" y="48005"/>
                </a:moveTo>
                <a:lnTo>
                  <a:pt x="2099" y="48102"/>
                </a:lnTo>
                <a:lnTo>
                  <a:pt x="2865" y="12481"/>
                </a:lnTo>
                <a:lnTo>
                  <a:pt x="944" y="6720"/>
                </a:lnTo>
                <a:lnTo>
                  <a:pt x="0" y="0"/>
                </a:lnTo>
                <a:lnTo>
                  <a:pt x="1905" y="480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2" name="object 282"/>
          <p:cNvSpPr/>
          <p:nvPr/>
        </p:nvSpPr>
        <p:spPr>
          <a:xfrm>
            <a:off x="5918454" y="5636041"/>
            <a:ext cx="121920" cy="144947"/>
          </a:xfrm>
          <a:custGeom>
            <a:avLst/>
            <a:gdLst/>
            <a:ahLst/>
            <a:cxnLst/>
            <a:rect l="l" t="t" r="r" b="b"/>
            <a:pathLst>
              <a:path w="121920" h="144947">
                <a:moveTo>
                  <a:pt x="51846" y="20162"/>
                </a:moveTo>
                <a:lnTo>
                  <a:pt x="56631" y="19202"/>
                </a:lnTo>
                <a:lnTo>
                  <a:pt x="63352" y="19202"/>
                </a:lnTo>
                <a:lnTo>
                  <a:pt x="66479" y="19300"/>
                </a:lnTo>
                <a:lnTo>
                  <a:pt x="79656" y="22484"/>
                </a:lnTo>
                <a:lnTo>
                  <a:pt x="89275" y="29763"/>
                </a:lnTo>
                <a:lnTo>
                  <a:pt x="92113" y="34113"/>
                </a:lnTo>
                <a:lnTo>
                  <a:pt x="96466" y="45561"/>
                </a:lnTo>
                <a:lnTo>
                  <a:pt x="97916" y="59527"/>
                </a:lnTo>
                <a:lnTo>
                  <a:pt x="25923" y="59527"/>
                </a:lnTo>
                <a:lnTo>
                  <a:pt x="25923" y="54711"/>
                </a:lnTo>
                <a:lnTo>
                  <a:pt x="23042" y="13441"/>
                </a:lnTo>
                <a:lnTo>
                  <a:pt x="17282" y="20162"/>
                </a:lnTo>
                <a:lnTo>
                  <a:pt x="16755" y="20699"/>
                </a:lnTo>
                <a:lnTo>
                  <a:pt x="9773" y="30599"/>
                </a:lnTo>
                <a:lnTo>
                  <a:pt x="4800" y="43205"/>
                </a:lnTo>
                <a:lnTo>
                  <a:pt x="3518" y="47411"/>
                </a:lnTo>
                <a:lnTo>
                  <a:pt x="951" y="59749"/>
                </a:lnTo>
                <a:lnTo>
                  <a:pt x="0" y="72953"/>
                </a:lnTo>
                <a:lnTo>
                  <a:pt x="239" y="80471"/>
                </a:lnTo>
                <a:lnTo>
                  <a:pt x="1888" y="93459"/>
                </a:lnTo>
                <a:lnTo>
                  <a:pt x="4800" y="104637"/>
                </a:lnTo>
                <a:lnTo>
                  <a:pt x="7680" y="114239"/>
                </a:lnTo>
                <a:lnTo>
                  <a:pt x="11521" y="120959"/>
                </a:lnTo>
                <a:lnTo>
                  <a:pt x="17282" y="126720"/>
                </a:lnTo>
                <a:lnTo>
                  <a:pt x="23042" y="133441"/>
                </a:lnTo>
                <a:lnTo>
                  <a:pt x="29763" y="137281"/>
                </a:lnTo>
                <a:lnTo>
                  <a:pt x="37444" y="141122"/>
                </a:lnTo>
                <a:lnTo>
                  <a:pt x="40740" y="142116"/>
                </a:lnTo>
                <a:lnTo>
                  <a:pt x="52940" y="144322"/>
                </a:lnTo>
                <a:lnTo>
                  <a:pt x="66233" y="144947"/>
                </a:lnTo>
                <a:lnTo>
                  <a:pt x="78714" y="144947"/>
                </a:lnTo>
                <a:lnTo>
                  <a:pt x="84475" y="144002"/>
                </a:lnTo>
                <a:lnTo>
                  <a:pt x="90236" y="143042"/>
                </a:lnTo>
                <a:lnTo>
                  <a:pt x="95036" y="142082"/>
                </a:lnTo>
                <a:lnTo>
                  <a:pt x="98877" y="141122"/>
                </a:lnTo>
                <a:lnTo>
                  <a:pt x="102717" y="139202"/>
                </a:lnTo>
                <a:lnTo>
                  <a:pt x="106558" y="138242"/>
                </a:lnTo>
                <a:lnTo>
                  <a:pt x="109438" y="137281"/>
                </a:lnTo>
                <a:lnTo>
                  <a:pt x="112318" y="135361"/>
                </a:lnTo>
                <a:lnTo>
                  <a:pt x="113278" y="135361"/>
                </a:lnTo>
                <a:lnTo>
                  <a:pt x="114239" y="134386"/>
                </a:lnTo>
                <a:lnTo>
                  <a:pt x="114239" y="133441"/>
                </a:lnTo>
                <a:lnTo>
                  <a:pt x="115199" y="133441"/>
                </a:lnTo>
                <a:lnTo>
                  <a:pt x="115199" y="132481"/>
                </a:lnTo>
                <a:lnTo>
                  <a:pt x="116159" y="131521"/>
                </a:lnTo>
                <a:lnTo>
                  <a:pt x="116159" y="118079"/>
                </a:lnTo>
                <a:lnTo>
                  <a:pt x="115199" y="118079"/>
                </a:lnTo>
                <a:lnTo>
                  <a:pt x="115199" y="116159"/>
                </a:lnTo>
                <a:lnTo>
                  <a:pt x="114239" y="116159"/>
                </a:lnTo>
                <a:lnTo>
                  <a:pt x="113278" y="115199"/>
                </a:lnTo>
                <a:lnTo>
                  <a:pt x="111358" y="115199"/>
                </a:lnTo>
                <a:lnTo>
                  <a:pt x="109438" y="116159"/>
                </a:lnTo>
                <a:lnTo>
                  <a:pt x="107518" y="117119"/>
                </a:lnTo>
                <a:lnTo>
                  <a:pt x="104637" y="118079"/>
                </a:lnTo>
                <a:lnTo>
                  <a:pt x="101757" y="119039"/>
                </a:lnTo>
                <a:lnTo>
                  <a:pt x="98877" y="120959"/>
                </a:lnTo>
                <a:lnTo>
                  <a:pt x="95036" y="121920"/>
                </a:lnTo>
                <a:lnTo>
                  <a:pt x="90236" y="122880"/>
                </a:lnTo>
                <a:lnTo>
                  <a:pt x="85435" y="123840"/>
                </a:lnTo>
                <a:lnTo>
                  <a:pt x="80634" y="124800"/>
                </a:lnTo>
                <a:lnTo>
                  <a:pt x="74874" y="125760"/>
                </a:lnTo>
                <a:lnTo>
                  <a:pt x="61447" y="125760"/>
                </a:lnTo>
                <a:lnTo>
                  <a:pt x="54726" y="124800"/>
                </a:lnTo>
                <a:lnTo>
                  <a:pt x="48966" y="121920"/>
                </a:lnTo>
                <a:lnTo>
                  <a:pt x="43205" y="119999"/>
                </a:lnTo>
                <a:lnTo>
                  <a:pt x="39364" y="116159"/>
                </a:lnTo>
                <a:lnTo>
                  <a:pt x="35524" y="112318"/>
                </a:lnTo>
                <a:lnTo>
                  <a:pt x="31683" y="108478"/>
                </a:lnTo>
                <a:lnTo>
                  <a:pt x="29763" y="103677"/>
                </a:lnTo>
                <a:lnTo>
                  <a:pt x="27843" y="96956"/>
                </a:lnTo>
                <a:lnTo>
                  <a:pt x="26883" y="91196"/>
                </a:lnTo>
                <a:lnTo>
                  <a:pt x="25923" y="84475"/>
                </a:lnTo>
                <a:lnTo>
                  <a:pt x="25923" y="77754"/>
                </a:lnTo>
                <a:lnTo>
                  <a:pt x="115199" y="77754"/>
                </a:lnTo>
                <a:lnTo>
                  <a:pt x="117119" y="76794"/>
                </a:lnTo>
                <a:lnTo>
                  <a:pt x="119039" y="74874"/>
                </a:lnTo>
                <a:lnTo>
                  <a:pt x="120959" y="72953"/>
                </a:lnTo>
                <a:lnTo>
                  <a:pt x="121920" y="71033"/>
                </a:lnTo>
                <a:lnTo>
                  <a:pt x="121920" y="53751"/>
                </a:lnTo>
                <a:lnTo>
                  <a:pt x="120959" y="46085"/>
                </a:lnTo>
                <a:lnTo>
                  <a:pt x="119039" y="38404"/>
                </a:lnTo>
                <a:lnTo>
                  <a:pt x="116159" y="30723"/>
                </a:lnTo>
                <a:lnTo>
                  <a:pt x="113278" y="24002"/>
                </a:lnTo>
                <a:lnTo>
                  <a:pt x="108478" y="18242"/>
                </a:lnTo>
                <a:lnTo>
                  <a:pt x="103677" y="12481"/>
                </a:lnTo>
                <a:lnTo>
                  <a:pt x="97916" y="8641"/>
                </a:lnTo>
                <a:lnTo>
                  <a:pt x="90236" y="4800"/>
                </a:lnTo>
                <a:lnTo>
                  <a:pt x="77519" y="1229"/>
                </a:lnTo>
                <a:lnTo>
                  <a:pt x="64312" y="0"/>
                </a:lnTo>
                <a:lnTo>
                  <a:pt x="62144" y="27"/>
                </a:lnTo>
                <a:lnTo>
                  <a:pt x="48885" y="1500"/>
                </a:lnTo>
                <a:lnTo>
                  <a:pt x="37444" y="4800"/>
                </a:lnTo>
                <a:lnTo>
                  <a:pt x="39364" y="27843"/>
                </a:lnTo>
                <a:lnTo>
                  <a:pt x="43205" y="24963"/>
                </a:lnTo>
                <a:lnTo>
                  <a:pt x="47045" y="22082"/>
                </a:lnTo>
                <a:lnTo>
                  <a:pt x="51846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3" name="object 283"/>
          <p:cNvSpPr/>
          <p:nvPr/>
        </p:nvSpPr>
        <p:spPr>
          <a:xfrm>
            <a:off x="5941496" y="5640842"/>
            <a:ext cx="16322" cy="49911"/>
          </a:xfrm>
          <a:custGeom>
            <a:avLst/>
            <a:gdLst/>
            <a:ahLst/>
            <a:cxnLst/>
            <a:rect l="l" t="t" r="r" b="b"/>
            <a:pathLst>
              <a:path w="16322" h="49911">
                <a:moveTo>
                  <a:pt x="14401" y="0"/>
                </a:moveTo>
                <a:lnTo>
                  <a:pt x="6720" y="3840"/>
                </a:lnTo>
                <a:lnTo>
                  <a:pt x="0" y="8641"/>
                </a:lnTo>
                <a:lnTo>
                  <a:pt x="2880" y="49911"/>
                </a:lnTo>
                <a:lnTo>
                  <a:pt x="3840" y="44165"/>
                </a:lnTo>
                <a:lnTo>
                  <a:pt x="5760" y="39364"/>
                </a:lnTo>
                <a:lnTo>
                  <a:pt x="7680" y="34564"/>
                </a:lnTo>
                <a:lnTo>
                  <a:pt x="9601" y="29763"/>
                </a:lnTo>
                <a:lnTo>
                  <a:pt x="12481" y="26883"/>
                </a:lnTo>
                <a:lnTo>
                  <a:pt x="16322" y="23042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4" name="object 284"/>
          <p:cNvSpPr/>
          <p:nvPr/>
        </p:nvSpPr>
        <p:spPr>
          <a:xfrm>
            <a:off x="6166134" y="5636041"/>
            <a:ext cx="100797" cy="144947"/>
          </a:xfrm>
          <a:custGeom>
            <a:avLst/>
            <a:gdLst/>
            <a:ahLst/>
            <a:cxnLst/>
            <a:rect l="l" t="t" r="r" b="b"/>
            <a:pathLst>
              <a:path w="100797" h="144947">
                <a:moveTo>
                  <a:pt x="100797" y="71033"/>
                </a:moveTo>
                <a:lnTo>
                  <a:pt x="100772" y="68381"/>
                </a:lnTo>
                <a:lnTo>
                  <a:pt x="99938" y="55470"/>
                </a:lnTo>
                <a:lnTo>
                  <a:pt x="97917" y="43205"/>
                </a:lnTo>
                <a:lnTo>
                  <a:pt x="95996" y="34564"/>
                </a:lnTo>
                <a:lnTo>
                  <a:pt x="92156" y="27843"/>
                </a:lnTo>
                <a:lnTo>
                  <a:pt x="88315" y="21122"/>
                </a:lnTo>
                <a:lnTo>
                  <a:pt x="83515" y="14401"/>
                </a:lnTo>
                <a:lnTo>
                  <a:pt x="78714" y="9601"/>
                </a:lnTo>
                <a:lnTo>
                  <a:pt x="71993" y="5760"/>
                </a:lnTo>
                <a:lnTo>
                  <a:pt x="60484" y="1415"/>
                </a:lnTo>
                <a:lnTo>
                  <a:pt x="47030" y="0"/>
                </a:lnTo>
                <a:lnTo>
                  <a:pt x="43190" y="0"/>
                </a:lnTo>
                <a:lnTo>
                  <a:pt x="39349" y="960"/>
                </a:lnTo>
                <a:lnTo>
                  <a:pt x="35509" y="960"/>
                </a:lnTo>
                <a:lnTo>
                  <a:pt x="36469" y="21122"/>
                </a:lnTo>
                <a:lnTo>
                  <a:pt x="48950" y="21122"/>
                </a:lnTo>
                <a:lnTo>
                  <a:pt x="53751" y="22082"/>
                </a:lnTo>
                <a:lnTo>
                  <a:pt x="57591" y="25923"/>
                </a:lnTo>
                <a:lnTo>
                  <a:pt x="62392" y="28803"/>
                </a:lnTo>
                <a:lnTo>
                  <a:pt x="65272" y="32644"/>
                </a:lnTo>
                <a:lnTo>
                  <a:pt x="68153" y="37444"/>
                </a:lnTo>
                <a:lnTo>
                  <a:pt x="71033" y="42245"/>
                </a:lnTo>
                <a:lnTo>
                  <a:pt x="71993" y="48006"/>
                </a:lnTo>
                <a:lnTo>
                  <a:pt x="72953" y="53751"/>
                </a:lnTo>
                <a:lnTo>
                  <a:pt x="74874" y="60472"/>
                </a:lnTo>
                <a:lnTo>
                  <a:pt x="74874" y="79674"/>
                </a:lnTo>
                <a:lnTo>
                  <a:pt x="73913" y="86395"/>
                </a:lnTo>
                <a:lnTo>
                  <a:pt x="72953" y="92156"/>
                </a:lnTo>
                <a:lnTo>
                  <a:pt x="71993" y="97917"/>
                </a:lnTo>
                <a:lnTo>
                  <a:pt x="70073" y="103677"/>
                </a:lnTo>
                <a:lnTo>
                  <a:pt x="67193" y="108478"/>
                </a:lnTo>
                <a:lnTo>
                  <a:pt x="64312" y="113278"/>
                </a:lnTo>
                <a:lnTo>
                  <a:pt x="61432" y="117119"/>
                </a:lnTo>
                <a:lnTo>
                  <a:pt x="56631" y="119999"/>
                </a:lnTo>
                <a:lnTo>
                  <a:pt x="52791" y="122880"/>
                </a:lnTo>
                <a:lnTo>
                  <a:pt x="47030" y="124800"/>
                </a:lnTo>
                <a:lnTo>
                  <a:pt x="34549" y="124800"/>
                </a:lnTo>
                <a:lnTo>
                  <a:pt x="27843" y="121920"/>
                </a:lnTo>
                <a:lnTo>
                  <a:pt x="22067" y="118079"/>
                </a:lnTo>
                <a:lnTo>
                  <a:pt x="12439" y="109671"/>
                </a:lnTo>
                <a:lnTo>
                  <a:pt x="2880" y="99837"/>
                </a:lnTo>
                <a:lnTo>
                  <a:pt x="0" y="122880"/>
                </a:lnTo>
                <a:lnTo>
                  <a:pt x="3840" y="126720"/>
                </a:lnTo>
                <a:lnTo>
                  <a:pt x="7665" y="129600"/>
                </a:lnTo>
                <a:lnTo>
                  <a:pt x="11506" y="132481"/>
                </a:lnTo>
                <a:lnTo>
                  <a:pt x="14386" y="135361"/>
                </a:lnTo>
                <a:lnTo>
                  <a:pt x="18227" y="138242"/>
                </a:lnTo>
                <a:lnTo>
                  <a:pt x="21122" y="140162"/>
                </a:lnTo>
                <a:lnTo>
                  <a:pt x="24947" y="142082"/>
                </a:lnTo>
                <a:lnTo>
                  <a:pt x="28788" y="143042"/>
                </a:lnTo>
                <a:lnTo>
                  <a:pt x="31668" y="144002"/>
                </a:lnTo>
                <a:lnTo>
                  <a:pt x="35509" y="144947"/>
                </a:lnTo>
                <a:lnTo>
                  <a:pt x="43210" y="144947"/>
                </a:lnTo>
                <a:lnTo>
                  <a:pt x="56400" y="143633"/>
                </a:lnTo>
                <a:lnTo>
                  <a:pt x="68153" y="140162"/>
                </a:lnTo>
                <a:lnTo>
                  <a:pt x="74874" y="136321"/>
                </a:lnTo>
                <a:lnTo>
                  <a:pt x="80634" y="131521"/>
                </a:lnTo>
                <a:lnTo>
                  <a:pt x="85435" y="124800"/>
                </a:lnTo>
                <a:lnTo>
                  <a:pt x="85637" y="124555"/>
                </a:lnTo>
                <a:lnTo>
                  <a:pt x="91997" y="114556"/>
                </a:lnTo>
                <a:lnTo>
                  <a:pt x="96956" y="101757"/>
                </a:lnTo>
                <a:lnTo>
                  <a:pt x="98328" y="96919"/>
                </a:lnTo>
                <a:lnTo>
                  <a:pt x="100246" y="84659"/>
                </a:lnTo>
                <a:lnTo>
                  <a:pt x="100797" y="710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5" name="object 285"/>
          <p:cNvSpPr/>
          <p:nvPr/>
        </p:nvSpPr>
        <p:spPr>
          <a:xfrm>
            <a:off x="6145011" y="5573649"/>
            <a:ext cx="57591" cy="205435"/>
          </a:xfrm>
          <a:custGeom>
            <a:avLst/>
            <a:gdLst/>
            <a:ahLst/>
            <a:cxnLst/>
            <a:rect l="l" t="t" r="r" b="b"/>
            <a:pathLst>
              <a:path w="57591" h="205435">
                <a:moveTo>
                  <a:pt x="960" y="1920"/>
                </a:moveTo>
                <a:lnTo>
                  <a:pt x="960" y="2880"/>
                </a:lnTo>
                <a:lnTo>
                  <a:pt x="0" y="2880"/>
                </a:lnTo>
                <a:lnTo>
                  <a:pt x="0" y="203514"/>
                </a:lnTo>
                <a:lnTo>
                  <a:pt x="960" y="203514"/>
                </a:lnTo>
                <a:lnTo>
                  <a:pt x="960" y="204475"/>
                </a:lnTo>
                <a:lnTo>
                  <a:pt x="2880" y="204475"/>
                </a:lnTo>
                <a:lnTo>
                  <a:pt x="3840" y="205435"/>
                </a:lnTo>
                <a:lnTo>
                  <a:pt x="17282" y="205435"/>
                </a:lnTo>
                <a:lnTo>
                  <a:pt x="18242" y="204475"/>
                </a:lnTo>
                <a:lnTo>
                  <a:pt x="20162" y="204475"/>
                </a:lnTo>
                <a:lnTo>
                  <a:pt x="20162" y="203514"/>
                </a:lnTo>
                <a:lnTo>
                  <a:pt x="21122" y="203514"/>
                </a:lnTo>
                <a:lnTo>
                  <a:pt x="21122" y="185272"/>
                </a:lnTo>
                <a:lnTo>
                  <a:pt x="24002" y="162229"/>
                </a:lnTo>
                <a:lnTo>
                  <a:pt x="24002" y="109423"/>
                </a:lnTo>
                <a:lnTo>
                  <a:pt x="27843" y="103677"/>
                </a:lnTo>
                <a:lnTo>
                  <a:pt x="31683" y="99837"/>
                </a:lnTo>
                <a:lnTo>
                  <a:pt x="34564" y="96956"/>
                </a:lnTo>
                <a:lnTo>
                  <a:pt x="38404" y="94076"/>
                </a:lnTo>
                <a:lnTo>
                  <a:pt x="41269" y="91196"/>
                </a:lnTo>
                <a:lnTo>
                  <a:pt x="45125" y="89275"/>
                </a:lnTo>
                <a:lnTo>
                  <a:pt x="47990" y="87355"/>
                </a:lnTo>
                <a:lnTo>
                  <a:pt x="50871" y="85435"/>
                </a:lnTo>
                <a:lnTo>
                  <a:pt x="53751" y="84475"/>
                </a:lnTo>
                <a:lnTo>
                  <a:pt x="57591" y="83515"/>
                </a:lnTo>
                <a:lnTo>
                  <a:pt x="56631" y="63352"/>
                </a:lnTo>
                <a:lnTo>
                  <a:pt x="53751" y="64312"/>
                </a:lnTo>
                <a:lnTo>
                  <a:pt x="49910" y="65272"/>
                </a:lnTo>
                <a:lnTo>
                  <a:pt x="46070" y="67193"/>
                </a:lnTo>
                <a:lnTo>
                  <a:pt x="43190" y="69113"/>
                </a:lnTo>
                <a:lnTo>
                  <a:pt x="39349" y="71033"/>
                </a:lnTo>
                <a:lnTo>
                  <a:pt x="35509" y="73913"/>
                </a:lnTo>
                <a:lnTo>
                  <a:pt x="31683" y="76794"/>
                </a:lnTo>
                <a:lnTo>
                  <a:pt x="27843" y="80634"/>
                </a:lnTo>
                <a:lnTo>
                  <a:pt x="24002" y="84475"/>
                </a:lnTo>
                <a:lnTo>
                  <a:pt x="24002" y="2880"/>
                </a:lnTo>
                <a:lnTo>
                  <a:pt x="23042" y="2880"/>
                </a:lnTo>
                <a:lnTo>
                  <a:pt x="23042" y="1920"/>
                </a:lnTo>
                <a:lnTo>
                  <a:pt x="22067" y="1920"/>
                </a:lnTo>
                <a:lnTo>
                  <a:pt x="21122" y="944"/>
                </a:lnTo>
                <a:lnTo>
                  <a:pt x="18242" y="944"/>
                </a:lnTo>
                <a:lnTo>
                  <a:pt x="16322" y="0"/>
                </a:lnTo>
                <a:lnTo>
                  <a:pt x="9601" y="0"/>
                </a:lnTo>
                <a:lnTo>
                  <a:pt x="7680" y="944"/>
                </a:lnTo>
                <a:lnTo>
                  <a:pt x="2880" y="944"/>
                </a:lnTo>
                <a:lnTo>
                  <a:pt x="1920" y="192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6" name="object 286"/>
          <p:cNvSpPr/>
          <p:nvPr/>
        </p:nvSpPr>
        <p:spPr>
          <a:xfrm>
            <a:off x="6284198" y="5637961"/>
            <a:ext cx="125760" cy="193913"/>
          </a:xfrm>
          <a:custGeom>
            <a:avLst/>
            <a:gdLst/>
            <a:ahLst/>
            <a:cxnLst/>
            <a:rect l="l" t="t" r="r" b="b"/>
            <a:pathLst>
              <a:path w="125760" h="193913">
                <a:moveTo>
                  <a:pt x="25923" y="4800"/>
                </a:moveTo>
                <a:lnTo>
                  <a:pt x="24963" y="3840"/>
                </a:lnTo>
                <a:lnTo>
                  <a:pt x="24963" y="2880"/>
                </a:lnTo>
                <a:lnTo>
                  <a:pt x="24002" y="1920"/>
                </a:lnTo>
                <a:lnTo>
                  <a:pt x="23042" y="960"/>
                </a:lnTo>
                <a:lnTo>
                  <a:pt x="19202" y="960"/>
                </a:lnTo>
                <a:lnTo>
                  <a:pt x="17282" y="0"/>
                </a:lnTo>
                <a:lnTo>
                  <a:pt x="6720" y="0"/>
                </a:lnTo>
                <a:lnTo>
                  <a:pt x="4800" y="960"/>
                </a:lnTo>
                <a:lnTo>
                  <a:pt x="1920" y="960"/>
                </a:lnTo>
                <a:lnTo>
                  <a:pt x="975" y="1920"/>
                </a:lnTo>
                <a:lnTo>
                  <a:pt x="0" y="2880"/>
                </a:lnTo>
                <a:lnTo>
                  <a:pt x="0" y="7680"/>
                </a:lnTo>
                <a:lnTo>
                  <a:pt x="975" y="9601"/>
                </a:lnTo>
                <a:lnTo>
                  <a:pt x="48006" y="135361"/>
                </a:lnTo>
                <a:lnTo>
                  <a:pt x="48006" y="137281"/>
                </a:lnTo>
                <a:lnTo>
                  <a:pt x="48966" y="137281"/>
                </a:lnTo>
                <a:lnTo>
                  <a:pt x="49926" y="138242"/>
                </a:lnTo>
                <a:lnTo>
                  <a:pt x="50886" y="139202"/>
                </a:lnTo>
                <a:lnTo>
                  <a:pt x="51846" y="140162"/>
                </a:lnTo>
                <a:lnTo>
                  <a:pt x="33604" y="186232"/>
                </a:lnTo>
                <a:lnTo>
                  <a:pt x="33604" y="191993"/>
                </a:lnTo>
                <a:lnTo>
                  <a:pt x="34564" y="191993"/>
                </a:lnTo>
                <a:lnTo>
                  <a:pt x="35524" y="192953"/>
                </a:lnTo>
                <a:lnTo>
                  <a:pt x="36484" y="192953"/>
                </a:lnTo>
                <a:lnTo>
                  <a:pt x="38404" y="193913"/>
                </a:lnTo>
                <a:lnTo>
                  <a:pt x="52806" y="193913"/>
                </a:lnTo>
                <a:lnTo>
                  <a:pt x="55686" y="192953"/>
                </a:lnTo>
                <a:lnTo>
                  <a:pt x="57607" y="191993"/>
                </a:lnTo>
                <a:lnTo>
                  <a:pt x="59527" y="190073"/>
                </a:lnTo>
                <a:lnTo>
                  <a:pt x="59527" y="189113"/>
                </a:lnTo>
                <a:lnTo>
                  <a:pt x="77769" y="140162"/>
                </a:lnTo>
                <a:lnTo>
                  <a:pt x="124800" y="9601"/>
                </a:lnTo>
                <a:lnTo>
                  <a:pt x="125760" y="7680"/>
                </a:lnTo>
                <a:lnTo>
                  <a:pt x="125760" y="2880"/>
                </a:lnTo>
                <a:lnTo>
                  <a:pt x="124800" y="1920"/>
                </a:lnTo>
                <a:lnTo>
                  <a:pt x="123840" y="960"/>
                </a:lnTo>
                <a:lnTo>
                  <a:pt x="120959" y="960"/>
                </a:lnTo>
                <a:lnTo>
                  <a:pt x="119039" y="0"/>
                </a:lnTo>
                <a:lnTo>
                  <a:pt x="108478" y="0"/>
                </a:lnTo>
                <a:lnTo>
                  <a:pt x="106558" y="960"/>
                </a:lnTo>
                <a:lnTo>
                  <a:pt x="103677" y="960"/>
                </a:lnTo>
                <a:lnTo>
                  <a:pt x="102717" y="1920"/>
                </a:lnTo>
                <a:lnTo>
                  <a:pt x="101757" y="1920"/>
                </a:lnTo>
                <a:lnTo>
                  <a:pt x="101757" y="3840"/>
                </a:lnTo>
                <a:lnTo>
                  <a:pt x="100797" y="5760"/>
                </a:lnTo>
                <a:lnTo>
                  <a:pt x="64328" y="112318"/>
                </a:lnTo>
                <a:lnTo>
                  <a:pt x="25923" y="5760"/>
                </a:lnTo>
                <a:lnTo>
                  <a:pt x="25923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7" name="object 287"/>
          <p:cNvSpPr/>
          <p:nvPr/>
        </p:nvSpPr>
        <p:spPr>
          <a:xfrm>
            <a:off x="3405256" y="5944194"/>
            <a:ext cx="29763" cy="28803"/>
          </a:xfrm>
          <a:custGeom>
            <a:avLst/>
            <a:gdLst/>
            <a:ahLst/>
            <a:cxnLst/>
            <a:rect l="l" t="t" r="r" b="b"/>
            <a:pathLst>
              <a:path w="29763" h="28803">
                <a:moveTo>
                  <a:pt x="29763" y="14401"/>
                </a:moveTo>
                <a:lnTo>
                  <a:pt x="29763" y="8641"/>
                </a:lnTo>
                <a:lnTo>
                  <a:pt x="28803" y="4800"/>
                </a:lnTo>
                <a:lnTo>
                  <a:pt x="26868" y="2880"/>
                </a:lnTo>
                <a:lnTo>
                  <a:pt x="24963" y="960"/>
                </a:lnTo>
                <a:lnTo>
                  <a:pt x="20162" y="0"/>
                </a:lnTo>
                <a:lnTo>
                  <a:pt x="8641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8641"/>
                </a:lnTo>
                <a:lnTo>
                  <a:pt x="0" y="20162"/>
                </a:lnTo>
                <a:lnTo>
                  <a:pt x="960" y="24002"/>
                </a:lnTo>
                <a:lnTo>
                  <a:pt x="2880" y="25907"/>
                </a:lnTo>
                <a:lnTo>
                  <a:pt x="4800" y="27843"/>
                </a:lnTo>
                <a:lnTo>
                  <a:pt x="8641" y="28803"/>
                </a:lnTo>
                <a:lnTo>
                  <a:pt x="20162" y="28803"/>
                </a:lnTo>
                <a:lnTo>
                  <a:pt x="24963" y="27843"/>
                </a:lnTo>
                <a:lnTo>
                  <a:pt x="26868" y="25907"/>
                </a:lnTo>
                <a:lnTo>
                  <a:pt x="28803" y="24002"/>
                </a:lnTo>
                <a:lnTo>
                  <a:pt x="29763" y="20162"/>
                </a:lnTo>
                <a:lnTo>
                  <a:pt x="29763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8" name="object 288"/>
          <p:cNvSpPr/>
          <p:nvPr/>
        </p:nvSpPr>
        <p:spPr>
          <a:xfrm>
            <a:off x="3408136" y="5998905"/>
            <a:ext cx="23987" cy="141122"/>
          </a:xfrm>
          <a:custGeom>
            <a:avLst/>
            <a:gdLst/>
            <a:ahLst/>
            <a:cxnLst/>
            <a:rect l="l" t="t" r="r" b="b"/>
            <a:pathLst>
              <a:path w="23987" h="141122">
                <a:moveTo>
                  <a:pt x="960" y="139202"/>
                </a:moveTo>
                <a:lnTo>
                  <a:pt x="1920" y="140162"/>
                </a:lnTo>
                <a:lnTo>
                  <a:pt x="5760" y="140162"/>
                </a:lnTo>
                <a:lnTo>
                  <a:pt x="7680" y="141122"/>
                </a:lnTo>
                <a:lnTo>
                  <a:pt x="16322" y="141122"/>
                </a:lnTo>
                <a:lnTo>
                  <a:pt x="18242" y="140162"/>
                </a:lnTo>
                <a:lnTo>
                  <a:pt x="22082" y="140162"/>
                </a:lnTo>
                <a:lnTo>
                  <a:pt x="22082" y="139202"/>
                </a:lnTo>
                <a:lnTo>
                  <a:pt x="23042" y="139202"/>
                </a:lnTo>
                <a:lnTo>
                  <a:pt x="23987" y="138242"/>
                </a:lnTo>
                <a:lnTo>
                  <a:pt x="23987" y="1920"/>
                </a:lnTo>
                <a:lnTo>
                  <a:pt x="23042" y="1920"/>
                </a:lnTo>
                <a:lnTo>
                  <a:pt x="22082" y="960"/>
                </a:lnTo>
                <a:lnTo>
                  <a:pt x="21122" y="0"/>
                </a:lnTo>
                <a:lnTo>
                  <a:pt x="480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38242"/>
                </a:lnTo>
                <a:lnTo>
                  <a:pt x="960" y="13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9" name="object 289"/>
          <p:cNvSpPr/>
          <p:nvPr/>
        </p:nvSpPr>
        <p:spPr>
          <a:xfrm>
            <a:off x="3477249" y="5997000"/>
            <a:ext cx="113278" cy="143027"/>
          </a:xfrm>
          <a:custGeom>
            <a:avLst/>
            <a:gdLst/>
            <a:ahLst/>
            <a:cxnLst/>
            <a:rect l="l" t="t" r="r" b="b"/>
            <a:pathLst>
              <a:path w="113278" h="143027">
                <a:moveTo>
                  <a:pt x="91196" y="141107"/>
                </a:moveTo>
                <a:lnTo>
                  <a:pt x="92156" y="142067"/>
                </a:lnTo>
                <a:lnTo>
                  <a:pt x="95036" y="142067"/>
                </a:lnTo>
                <a:lnTo>
                  <a:pt x="96956" y="143027"/>
                </a:lnTo>
                <a:lnTo>
                  <a:pt x="105597" y="143027"/>
                </a:lnTo>
                <a:lnTo>
                  <a:pt x="107518" y="142067"/>
                </a:lnTo>
                <a:lnTo>
                  <a:pt x="111358" y="142067"/>
                </a:lnTo>
                <a:lnTo>
                  <a:pt x="112318" y="141107"/>
                </a:lnTo>
                <a:lnTo>
                  <a:pt x="113278" y="140147"/>
                </a:lnTo>
                <a:lnTo>
                  <a:pt x="113278" y="47990"/>
                </a:lnTo>
                <a:lnTo>
                  <a:pt x="112318" y="40309"/>
                </a:lnTo>
                <a:lnTo>
                  <a:pt x="111358" y="33588"/>
                </a:lnTo>
                <a:lnTo>
                  <a:pt x="109438" y="26868"/>
                </a:lnTo>
                <a:lnTo>
                  <a:pt x="106558" y="21107"/>
                </a:lnTo>
                <a:lnTo>
                  <a:pt x="102717" y="16306"/>
                </a:lnTo>
                <a:lnTo>
                  <a:pt x="98877" y="10546"/>
                </a:lnTo>
                <a:lnTo>
                  <a:pt x="94076" y="6705"/>
                </a:lnTo>
                <a:lnTo>
                  <a:pt x="88315" y="3825"/>
                </a:lnTo>
                <a:lnTo>
                  <a:pt x="82555" y="944"/>
                </a:lnTo>
                <a:lnTo>
                  <a:pt x="74874" y="0"/>
                </a:lnTo>
                <a:lnTo>
                  <a:pt x="58567" y="0"/>
                </a:lnTo>
                <a:lnTo>
                  <a:pt x="50886" y="1904"/>
                </a:lnTo>
                <a:lnTo>
                  <a:pt x="44165" y="5745"/>
                </a:lnTo>
                <a:lnTo>
                  <a:pt x="41037" y="7418"/>
                </a:lnTo>
                <a:lnTo>
                  <a:pt x="31080" y="14321"/>
                </a:lnTo>
                <a:lnTo>
                  <a:pt x="21122" y="23987"/>
                </a:lnTo>
                <a:lnTo>
                  <a:pt x="21122" y="3825"/>
                </a:lnTo>
                <a:lnTo>
                  <a:pt x="20162" y="3825"/>
                </a:lnTo>
                <a:lnTo>
                  <a:pt x="20162" y="2865"/>
                </a:lnTo>
                <a:lnTo>
                  <a:pt x="19202" y="2865"/>
                </a:lnTo>
                <a:lnTo>
                  <a:pt x="18242" y="1904"/>
                </a:lnTo>
                <a:lnTo>
                  <a:pt x="2880" y="1904"/>
                </a:lnTo>
                <a:lnTo>
                  <a:pt x="1920" y="2865"/>
                </a:lnTo>
                <a:lnTo>
                  <a:pt x="960" y="2865"/>
                </a:lnTo>
                <a:lnTo>
                  <a:pt x="0" y="3825"/>
                </a:lnTo>
                <a:lnTo>
                  <a:pt x="0" y="141107"/>
                </a:lnTo>
                <a:lnTo>
                  <a:pt x="960" y="141107"/>
                </a:lnTo>
                <a:lnTo>
                  <a:pt x="1920" y="142067"/>
                </a:lnTo>
                <a:lnTo>
                  <a:pt x="5760" y="142067"/>
                </a:lnTo>
                <a:lnTo>
                  <a:pt x="7680" y="143027"/>
                </a:lnTo>
                <a:lnTo>
                  <a:pt x="16322" y="143027"/>
                </a:lnTo>
                <a:lnTo>
                  <a:pt x="17282" y="142067"/>
                </a:lnTo>
                <a:lnTo>
                  <a:pt x="21122" y="142067"/>
                </a:lnTo>
                <a:lnTo>
                  <a:pt x="22082" y="141107"/>
                </a:lnTo>
                <a:lnTo>
                  <a:pt x="23042" y="141107"/>
                </a:lnTo>
                <a:lnTo>
                  <a:pt x="23042" y="140147"/>
                </a:lnTo>
                <a:lnTo>
                  <a:pt x="24002" y="140147"/>
                </a:lnTo>
                <a:lnTo>
                  <a:pt x="24002" y="46070"/>
                </a:lnTo>
                <a:lnTo>
                  <a:pt x="25295" y="44429"/>
                </a:lnTo>
                <a:lnTo>
                  <a:pt x="34209" y="34429"/>
                </a:lnTo>
                <a:lnTo>
                  <a:pt x="43205" y="26868"/>
                </a:lnTo>
                <a:lnTo>
                  <a:pt x="48966" y="23027"/>
                </a:lnTo>
                <a:lnTo>
                  <a:pt x="54726" y="20147"/>
                </a:lnTo>
                <a:lnTo>
                  <a:pt x="66248" y="20147"/>
                </a:lnTo>
                <a:lnTo>
                  <a:pt x="70073" y="21107"/>
                </a:lnTo>
                <a:lnTo>
                  <a:pt x="73913" y="23027"/>
                </a:lnTo>
                <a:lnTo>
                  <a:pt x="76794" y="24947"/>
                </a:lnTo>
                <a:lnTo>
                  <a:pt x="79674" y="27828"/>
                </a:lnTo>
                <a:lnTo>
                  <a:pt x="82555" y="30708"/>
                </a:lnTo>
                <a:lnTo>
                  <a:pt x="84475" y="34549"/>
                </a:lnTo>
                <a:lnTo>
                  <a:pt x="86395" y="38389"/>
                </a:lnTo>
                <a:lnTo>
                  <a:pt x="87355" y="42230"/>
                </a:lnTo>
                <a:lnTo>
                  <a:pt x="88315" y="47030"/>
                </a:lnTo>
                <a:lnTo>
                  <a:pt x="89275" y="53751"/>
                </a:lnTo>
                <a:lnTo>
                  <a:pt x="89275" y="140147"/>
                </a:lnTo>
                <a:lnTo>
                  <a:pt x="90236" y="140147"/>
                </a:lnTo>
                <a:lnTo>
                  <a:pt x="90236" y="141107"/>
                </a:lnTo>
                <a:lnTo>
                  <a:pt x="91196" y="1411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0" name="object 290"/>
          <p:cNvSpPr/>
          <p:nvPr/>
        </p:nvSpPr>
        <p:spPr>
          <a:xfrm>
            <a:off x="3648135" y="6081461"/>
            <a:ext cx="7665" cy="54824"/>
          </a:xfrm>
          <a:custGeom>
            <a:avLst/>
            <a:gdLst/>
            <a:ahLst/>
            <a:cxnLst/>
            <a:rect l="l" t="t" r="r" b="b"/>
            <a:pathLst>
              <a:path w="7665" h="54824">
                <a:moveTo>
                  <a:pt x="6705" y="54726"/>
                </a:moveTo>
                <a:lnTo>
                  <a:pt x="6902" y="54824"/>
                </a:lnTo>
                <a:lnTo>
                  <a:pt x="7665" y="18242"/>
                </a:lnTo>
                <a:lnTo>
                  <a:pt x="5745" y="12481"/>
                </a:lnTo>
                <a:lnTo>
                  <a:pt x="4785" y="5775"/>
                </a:lnTo>
                <a:lnTo>
                  <a:pt x="3825" y="0"/>
                </a:lnTo>
                <a:lnTo>
                  <a:pt x="0" y="50886"/>
                </a:lnTo>
                <a:lnTo>
                  <a:pt x="6705" y="547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1" name="object 291"/>
          <p:cNvSpPr/>
          <p:nvPr/>
        </p:nvSpPr>
        <p:spPr>
          <a:xfrm>
            <a:off x="3626053" y="5934593"/>
            <a:ext cx="121904" cy="207355"/>
          </a:xfrm>
          <a:custGeom>
            <a:avLst/>
            <a:gdLst/>
            <a:ahLst/>
            <a:cxnLst/>
            <a:rect l="l" t="t" r="r" b="b"/>
            <a:pathLst>
              <a:path w="121904" h="207355">
                <a:moveTo>
                  <a:pt x="100797" y="1920"/>
                </a:moveTo>
                <a:lnTo>
                  <a:pt x="98877" y="1920"/>
                </a:lnTo>
                <a:lnTo>
                  <a:pt x="97916" y="2880"/>
                </a:lnTo>
                <a:lnTo>
                  <a:pt x="97916" y="81594"/>
                </a:lnTo>
                <a:lnTo>
                  <a:pt x="91196" y="74874"/>
                </a:lnTo>
                <a:lnTo>
                  <a:pt x="85435" y="70073"/>
                </a:lnTo>
                <a:lnTo>
                  <a:pt x="78714" y="67193"/>
                </a:lnTo>
                <a:lnTo>
                  <a:pt x="71993" y="63352"/>
                </a:lnTo>
                <a:lnTo>
                  <a:pt x="65272" y="62407"/>
                </a:lnTo>
                <a:lnTo>
                  <a:pt x="57571" y="62407"/>
                </a:lnTo>
                <a:lnTo>
                  <a:pt x="44021" y="63361"/>
                </a:lnTo>
                <a:lnTo>
                  <a:pt x="32628" y="67193"/>
                </a:lnTo>
                <a:lnTo>
                  <a:pt x="25907" y="71033"/>
                </a:lnTo>
                <a:lnTo>
                  <a:pt x="19187" y="75834"/>
                </a:lnTo>
                <a:lnTo>
                  <a:pt x="14401" y="81594"/>
                </a:lnTo>
                <a:lnTo>
                  <a:pt x="8237" y="92890"/>
                </a:lnTo>
                <a:lnTo>
                  <a:pt x="3840" y="105597"/>
                </a:lnTo>
                <a:lnTo>
                  <a:pt x="2811" y="110435"/>
                </a:lnTo>
                <a:lnTo>
                  <a:pt x="832" y="122695"/>
                </a:lnTo>
                <a:lnTo>
                  <a:pt x="0" y="136321"/>
                </a:lnTo>
                <a:lnTo>
                  <a:pt x="10" y="138040"/>
                </a:lnTo>
                <a:lnTo>
                  <a:pt x="809" y="150913"/>
                </a:lnTo>
                <a:lnTo>
                  <a:pt x="2880" y="163189"/>
                </a:lnTo>
                <a:lnTo>
                  <a:pt x="5745" y="171830"/>
                </a:lnTo>
                <a:lnTo>
                  <a:pt x="8625" y="179511"/>
                </a:lnTo>
                <a:lnTo>
                  <a:pt x="12466" y="186232"/>
                </a:lnTo>
                <a:lnTo>
                  <a:pt x="17266" y="192953"/>
                </a:lnTo>
                <a:lnTo>
                  <a:pt x="22082" y="197754"/>
                </a:lnTo>
                <a:lnTo>
                  <a:pt x="25907" y="146867"/>
                </a:lnTo>
                <a:lnTo>
                  <a:pt x="25907" y="120959"/>
                </a:lnTo>
                <a:lnTo>
                  <a:pt x="26868" y="115199"/>
                </a:lnTo>
                <a:lnTo>
                  <a:pt x="28788" y="108478"/>
                </a:lnTo>
                <a:lnTo>
                  <a:pt x="30708" y="103677"/>
                </a:lnTo>
                <a:lnTo>
                  <a:pt x="32628" y="98877"/>
                </a:lnTo>
                <a:lnTo>
                  <a:pt x="35509" y="94076"/>
                </a:lnTo>
                <a:lnTo>
                  <a:pt x="39349" y="90236"/>
                </a:lnTo>
                <a:lnTo>
                  <a:pt x="44150" y="87355"/>
                </a:lnTo>
                <a:lnTo>
                  <a:pt x="47990" y="84475"/>
                </a:lnTo>
                <a:lnTo>
                  <a:pt x="52791" y="82555"/>
                </a:lnTo>
                <a:lnTo>
                  <a:pt x="66233" y="82555"/>
                </a:lnTo>
                <a:lnTo>
                  <a:pt x="72953" y="85435"/>
                </a:lnTo>
                <a:lnTo>
                  <a:pt x="78714" y="89275"/>
                </a:lnTo>
                <a:lnTo>
                  <a:pt x="88354" y="97343"/>
                </a:lnTo>
                <a:lnTo>
                  <a:pt x="97916" y="107518"/>
                </a:lnTo>
                <a:lnTo>
                  <a:pt x="97916" y="160324"/>
                </a:lnTo>
                <a:lnTo>
                  <a:pt x="94076" y="165110"/>
                </a:lnTo>
                <a:lnTo>
                  <a:pt x="90236" y="169910"/>
                </a:lnTo>
                <a:lnTo>
                  <a:pt x="86395" y="172791"/>
                </a:lnTo>
                <a:lnTo>
                  <a:pt x="83515" y="175671"/>
                </a:lnTo>
                <a:lnTo>
                  <a:pt x="79674" y="178551"/>
                </a:lnTo>
                <a:lnTo>
                  <a:pt x="76794" y="180472"/>
                </a:lnTo>
                <a:lnTo>
                  <a:pt x="73913" y="182392"/>
                </a:lnTo>
                <a:lnTo>
                  <a:pt x="71033" y="184312"/>
                </a:lnTo>
                <a:lnTo>
                  <a:pt x="67193" y="185272"/>
                </a:lnTo>
                <a:lnTo>
                  <a:pt x="64312" y="186232"/>
                </a:lnTo>
                <a:lnTo>
                  <a:pt x="51831" y="186232"/>
                </a:lnTo>
                <a:lnTo>
                  <a:pt x="47030" y="185272"/>
                </a:lnTo>
                <a:lnTo>
                  <a:pt x="42230" y="182392"/>
                </a:lnTo>
                <a:lnTo>
                  <a:pt x="38389" y="178551"/>
                </a:lnTo>
                <a:lnTo>
                  <a:pt x="34549" y="174711"/>
                </a:lnTo>
                <a:lnTo>
                  <a:pt x="32628" y="169910"/>
                </a:lnTo>
                <a:lnTo>
                  <a:pt x="29748" y="165110"/>
                </a:lnTo>
                <a:lnTo>
                  <a:pt x="28985" y="201692"/>
                </a:lnTo>
                <a:lnTo>
                  <a:pt x="40654" y="205939"/>
                </a:lnTo>
                <a:lnTo>
                  <a:pt x="53751" y="207355"/>
                </a:lnTo>
                <a:lnTo>
                  <a:pt x="54253" y="207352"/>
                </a:lnTo>
                <a:lnTo>
                  <a:pt x="67166" y="205371"/>
                </a:lnTo>
                <a:lnTo>
                  <a:pt x="78714" y="200634"/>
                </a:lnTo>
                <a:lnTo>
                  <a:pt x="80861" y="199498"/>
                </a:lnTo>
                <a:lnTo>
                  <a:pt x="90773" y="192606"/>
                </a:lnTo>
                <a:lnTo>
                  <a:pt x="100797" y="183352"/>
                </a:lnTo>
                <a:lnTo>
                  <a:pt x="100797" y="202554"/>
                </a:lnTo>
                <a:lnTo>
                  <a:pt x="101757" y="203514"/>
                </a:lnTo>
                <a:lnTo>
                  <a:pt x="102717" y="204475"/>
                </a:lnTo>
                <a:lnTo>
                  <a:pt x="106542" y="204475"/>
                </a:lnTo>
                <a:lnTo>
                  <a:pt x="107502" y="205435"/>
                </a:lnTo>
                <a:lnTo>
                  <a:pt x="115183" y="205435"/>
                </a:lnTo>
                <a:lnTo>
                  <a:pt x="116159" y="204475"/>
                </a:lnTo>
                <a:lnTo>
                  <a:pt x="119999" y="204475"/>
                </a:lnTo>
                <a:lnTo>
                  <a:pt x="120944" y="203514"/>
                </a:lnTo>
                <a:lnTo>
                  <a:pt x="121904" y="202554"/>
                </a:lnTo>
                <a:lnTo>
                  <a:pt x="121904" y="3840"/>
                </a:lnTo>
                <a:lnTo>
                  <a:pt x="120944" y="2880"/>
                </a:lnTo>
                <a:lnTo>
                  <a:pt x="119999" y="1920"/>
                </a:lnTo>
                <a:lnTo>
                  <a:pt x="119024" y="1920"/>
                </a:lnTo>
                <a:lnTo>
                  <a:pt x="118064" y="960"/>
                </a:lnTo>
                <a:lnTo>
                  <a:pt x="114223" y="960"/>
                </a:lnTo>
                <a:lnTo>
                  <a:pt x="112318" y="0"/>
                </a:lnTo>
                <a:lnTo>
                  <a:pt x="107502" y="0"/>
                </a:lnTo>
                <a:lnTo>
                  <a:pt x="105597" y="960"/>
                </a:lnTo>
                <a:lnTo>
                  <a:pt x="102717" y="960"/>
                </a:lnTo>
                <a:lnTo>
                  <a:pt x="100797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2" name="object 292"/>
          <p:cNvSpPr/>
          <p:nvPr/>
        </p:nvSpPr>
        <p:spPr>
          <a:xfrm>
            <a:off x="3792123" y="5998905"/>
            <a:ext cx="114239" cy="143042"/>
          </a:xfrm>
          <a:custGeom>
            <a:avLst/>
            <a:gdLst/>
            <a:ahLst/>
            <a:cxnLst/>
            <a:rect l="l" t="t" r="r" b="b"/>
            <a:pathLst>
              <a:path w="114239" h="143042">
                <a:moveTo>
                  <a:pt x="24002" y="1920"/>
                </a:moveTo>
                <a:lnTo>
                  <a:pt x="23042" y="1920"/>
                </a:lnTo>
                <a:lnTo>
                  <a:pt x="22082" y="960"/>
                </a:lnTo>
                <a:lnTo>
                  <a:pt x="21122" y="960"/>
                </a:lnTo>
                <a:lnTo>
                  <a:pt x="21122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94076"/>
                </a:lnTo>
                <a:lnTo>
                  <a:pt x="960" y="101757"/>
                </a:lnTo>
                <a:lnTo>
                  <a:pt x="1920" y="108478"/>
                </a:lnTo>
                <a:lnTo>
                  <a:pt x="3840" y="115199"/>
                </a:lnTo>
                <a:lnTo>
                  <a:pt x="6720" y="121920"/>
                </a:lnTo>
                <a:lnTo>
                  <a:pt x="10561" y="126720"/>
                </a:lnTo>
                <a:lnTo>
                  <a:pt x="14401" y="131521"/>
                </a:lnTo>
                <a:lnTo>
                  <a:pt x="19202" y="135361"/>
                </a:lnTo>
                <a:lnTo>
                  <a:pt x="24963" y="138242"/>
                </a:lnTo>
                <a:lnTo>
                  <a:pt x="30723" y="141122"/>
                </a:lnTo>
                <a:lnTo>
                  <a:pt x="38389" y="143042"/>
                </a:lnTo>
                <a:lnTo>
                  <a:pt x="54711" y="143042"/>
                </a:lnTo>
                <a:lnTo>
                  <a:pt x="62392" y="141122"/>
                </a:lnTo>
                <a:lnTo>
                  <a:pt x="69113" y="137281"/>
                </a:lnTo>
                <a:lnTo>
                  <a:pt x="72241" y="135563"/>
                </a:lnTo>
                <a:lnTo>
                  <a:pt x="82198" y="128304"/>
                </a:lnTo>
                <a:lnTo>
                  <a:pt x="92156" y="119039"/>
                </a:lnTo>
                <a:lnTo>
                  <a:pt x="92156" y="139202"/>
                </a:lnTo>
                <a:lnTo>
                  <a:pt x="93116" y="139202"/>
                </a:lnTo>
                <a:lnTo>
                  <a:pt x="94076" y="140162"/>
                </a:lnTo>
                <a:lnTo>
                  <a:pt x="96956" y="140162"/>
                </a:lnTo>
                <a:lnTo>
                  <a:pt x="98877" y="141122"/>
                </a:lnTo>
                <a:lnTo>
                  <a:pt x="106558" y="141122"/>
                </a:lnTo>
                <a:lnTo>
                  <a:pt x="108478" y="140162"/>
                </a:lnTo>
                <a:lnTo>
                  <a:pt x="111358" y="140162"/>
                </a:lnTo>
                <a:lnTo>
                  <a:pt x="112318" y="139202"/>
                </a:lnTo>
                <a:lnTo>
                  <a:pt x="113278" y="139202"/>
                </a:lnTo>
                <a:lnTo>
                  <a:pt x="113278" y="138242"/>
                </a:lnTo>
                <a:lnTo>
                  <a:pt x="114239" y="137281"/>
                </a:lnTo>
                <a:lnTo>
                  <a:pt x="114239" y="2880"/>
                </a:lnTo>
                <a:lnTo>
                  <a:pt x="113278" y="2880"/>
                </a:lnTo>
                <a:lnTo>
                  <a:pt x="113278" y="1920"/>
                </a:lnTo>
                <a:lnTo>
                  <a:pt x="112318" y="1920"/>
                </a:lnTo>
                <a:lnTo>
                  <a:pt x="112318" y="960"/>
                </a:lnTo>
                <a:lnTo>
                  <a:pt x="111358" y="960"/>
                </a:lnTo>
                <a:lnTo>
                  <a:pt x="110398" y="0"/>
                </a:lnTo>
                <a:lnTo>
                  <a:pt x="93116" y="0"/>
                </a:lnTo>
                <a:lnTo>
                  <a:pt x="92156" y="960"/>
                </a:lnTo>
                <a:lnTo>
                  <a:pt x="91196" y="960"/>
                </a:lnTo>
                <a:lnTo>
                  <a:pt x="90236" y="1920"/>
                </a:lnTo>
                <a:lnTo>
                  <a:pt x="89275" y="2880"/>
                </a:lnTo>
                <a:lnTo>
                  <a:pt x="89275" y="96956"/>
                </a:lnTo>
                <a:lnTo>
                  <a:pt x="88449" y="97896"/>
                </a:lnTo>
                <a:lnTo>
                  <a:pt x="78916" y="107899"/>
                </a:lnTo>
                <a:lnTo>
                  <a:pt x="70073" y="115199"/>
                </a:lnTo>
                <a:lnTo>
                  <a:pt x="64312" y="119999"/>
                </a:lnTo>
                <a:lnTo>
                  <a:pt x="58552" y="121920"/>
                </a:lnTo>
                <a:lnTo>
                  <a:pt x="47030" y="121920"/>
                </a:lnTo>
                <a:lnTo>
                  <a:pt x="43190" y="120959"/>
                </a:lnTo>
                <a:lnTo>
                  <a:pt x="39349" y="119039"/>
                </a:lnTo>
                <a:lnTo>
                  <a:pt x="36484" y="117119"/>
                </a:lnTo>
                <a:lnTo>
                  <a:pt x="33604" y="115199"/>
                </a:lnTo>
                <a:lnTo>
                  <a:pt x="30723" y="111358"/>
                </a:lnTo>
                <a:lnTo>
                  <a:pt x="28803" y="108478"/>
                </a:lnTo>
                <a:lnTo>
                  <a:pt x="26883" y="104637"/>
                </a:lnTo>
                <a:lnTo>
                  <a:pt x="25923" y="99837"/>
                </a:lnTo>
                <a:lnTo>
                  <a:pt x="24963" y="95036"/>
                </a:lnTo>
                <a:lnTo>
                  <a:pt x="24002" y="88331"/>
                </a:lnTo>
                <a:lnTo>
                  <a:pt x="24002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3" name="object 293"/>
          <p:cNvSpPr/>
          <p:nvPr/>
        </p:nvSpPr>
        <p:spPr>
          <a:xfrm>
            <a:off x="3939951" y="5997000"/>
            <a:ext cx="94076" cy="144947"/>
          </a:xfrm>
          <a:custGeom>
            <a:avLst/>
            <a:gdLst/>
            <a:ahLst/>
            <a:cxnLst/>
            <a:rect l="l" t="t" r="r" b="b"/>
            <a:pathLst>
              <a:path w="94076" h="144947">
                <a:moveTo>
                  <a:pt x="960" y="114223"/>
                </a:moveTo>
                <a:lnTo>
                  <a:pt x="960" y="116144"/>
                </a:lnTo>
                <a:lnTo>
                  <a:pt x="0" y="117104"/>
                </a:lnTo>
                <a:lnTo>
                  <a:pt x="0" y="127665"/>
                </a:lnTo>
                <a:lnTo>
                  <a:pt x="960" y="129585"/>
                </a:lnTo>
                <a:lnTo>
                  <a:pt x="960" y="131505"/>
                </a:lnTo>
                <a:lnTo>
                  <a:pt x="1935" y="133426"/>
                </a:lnTo>
                <a:lnTo>
                  <a:pt x="2880" y="134386"/>
                </a:lnTo>
                <a:lnTo>
                  <a:pt x="3840" y="135346"/>
                </a:lnTo>
                <a:lnTo>
                  <a:pt x="5760" y="136306"/>
                </a:lnTo>
                <a:lnTo>
                  <a:pt x="8641" y="137266"/>
                </a:lnTo>
                <a:lnTo>
                  <a:pt x="10561" y="138226"/>
                </a:lnTo>
                <a:lnTo>
                  <a:pt x="13441" y="140147"/>
                </a:lnTo>
                <a:lnTo>
                  <a:pt x="16322" y="141107"/>
                </a:lnTo>
                <a:lnTo>
                  <a:pt x="20162" y="142067"/>
                </a:lnTo>
                <a:lnTo>
                  <a:pt x="24002" y="143027"/>
                </a:lnTo>
                <a:lnTo>
                  <a:pt x="27843" y="143027"/>
                </a:lnTo>
                <a:lnTo>
                  <a:pt x="32644" y="143987"/>
                </a:lnTo>
                <a:lnTo>
                  <a:pt x="37444" y="144947"/>
                </a:lnTo>
                <a:lnTo>
                  <a:pt x="48966" y="144947"/>
                </a:lnTo>
                <a:lnTo>
                  <a:pt x="56647" y="143987"/>
                </a:lnTo>
                <a:lnTo>
                  <a:pt x="62407" y="142067"/>
                </a:lnTo>
                <a:lnTo>
                  <a:pt x="69128" y="140147"/>
                </a:lnTo>
                <a:lnTo>
                  <a:pt x="74889" y="137266"/>
                </a:lnTo>
                <a:lnTo>
                  <a:pt x="79674" y="133426"/>
                </a:lnTo>
                <a:lnTo>
                  <a:pt x="83515" y="129585"/>
                </a:lnTo>
                <a:lnTo>
                  <a:pt x="87355" y="125745"/>
                </a:lnTo>
                <a:lnTo>
                  <a:pt x="90236" y="119984"/>
                </a:lnTo>
                <a:lnTo>
                  <a:pt x="92171" y="115183"/>
                </a:lnTo>
                <a:lnTo>
                  <a:pt x="94076" y="109423"/>
                </a:lnTo>
                <a:lnTo>
                  <a:pt x="94076" y="96941"/>
                </a:lnTo>
                <a:lnTo>
                  <a:pt x="93131" y="92141"/>
                </a:lnTo>
                <a:lnTo>
                  <a:pt x="91196" y="87355"/>
                </a:lnTo>
                <a:lnTo>
                  <a:pt x="89291" y="83515"/>
                </a:lnTo>
                <a:lnTo>
                  <a:pt x="86395" y="79674"/>
                </a:lnTo>
                <a:lnTo>
                  <a:pt x="83515" y="76794"/>
                </a:lnTo>
                <a:lnTo>
                  <a:pt x="79674" y="73913"/>
                </a:lnTo>
                <a:lnTo>
                  <a:pt x="76809" y="71993"/>
                </a:lnTo>
                <a:lnTo>
                  <a:pt x="72009" y="69113"/>
                </a:lnTo>
                <a:lnTo>
                  <a:pt x="68168" y="67177"/>
                </a:lnTo>
                <a:lnTo>
                  <a:pt x="64328" y="65272"/>
                </a:lnTo>
                <a:lnTo>
                  <a:pt x="60487" y="64312"/>
                </a:lnTo>
                <a:lnTo>
                  <a:pt x="55686" y="62392"/>
                </a:lnTo>
                <a:lnTo>
                  <a:pt x="51846" y="60472"/>
                </a:lnTo>
                <a:lnTo>
                  <a:pt x="48006" y="59512"/>
                </a:lnTo>
                <a:lnTo>
                  <a:pt x="44165" y="57591"/>
                </a:lnTo>
                <a:lnTo>
                  <a:pt x="40325" y="55671"/>
                </a:lnTo>
                <a:lnTo>
                  <a:pt x="37444" y="53751"/>
                </a:lnTo>
                <a:lnTo>
                  <a:pt x="33604" y="51831"/>
                </a:lnTo>
                <a:lnTo>
                  <a:pt x="31683" y="49910"/>
                </a:lnTo>
                <a:lnTo>
                  <a:pt x="29763" y="47030"/>
                </a:lnTo>
                <a:lnTo>
                  <a:pt x="27843" y="44150"/>
                </a:lnTo>
                <a:lnTo>
                  <a:pt x="26883" y="41269"/>
                </a:lnTo>
                <a:lnTo>
                  <a:pt x="26883" y="31668"/>
                </a:lnTo>
                <a:lnTo>
                  <a:pt x="27843" y="29748"/>
                </a:lnTo>
                <a:lnTo>
                  <a:pt x="28803" y="27828"/>
                </a:lnTo>
                <a:lnTo>
                  <a:pt x="30723" y="24947"/>
                </a:lnTo>
                <a:lnTo>
                  <a:pt x="32644" y="23987"/>
                </a:lnTo>
                <a:lnTo>
                  <a:pt x="34564" y="22067"/>
                </a:lnTo>
                <a:lnTo>
                  <a:pt x="37444" y="21107"/>
                </a:lnTo>
                <a:lnTo>
                  <a:pt x="40325" y="20147"/>
                </a:lnTo>
                <a:lnTo>
                  <a:pt x="43205" y="19187"/>
                </a:lnTo>
                <a:lnTo>
                  <a:pt x="47045" y="18227"/>
                </a:lnTo>
                <a:lnTo>
                  <a:pt x="55686" y="18227"/>
                </a:lnTo>
                <a:lnTo>
                  <a:pt x="59527" y="19187"/>
                </a:lnTo>
                <a:lnTo>
                  <a:pt x="63367" y="20147"/>
                </a:lnTo>
                <a:lnTo>
                  <a:pt x="67208" y="21107"/>
                </a:lnTo>
                <a:lnTo>
                  <a:pt x="70088" y="22067"/>
                </a:lnTo>
                <a:lnTo>
                  <a:pt x="72953" y="23027"/>
                </a:lnTo>
                <a:lnTo>
                  <a:pt x="75849" y="24947"/>
                </a:lnTo>
                <a:lnTo>
                  <a:pt x="77769" y="25907"/>
                </a:lnTo>
                <a:lnTo>
                  <a:pt x="79674" y="26868"/>
                </a:lnTo>
                <a:lnTo>
                  <a:pt x="80650" y="27828"/>
                </a:lnTo>
                <a:lnTo>
                  <a:pt x="82570" y="28788"/>
                </a:lnTo>
                <a:lnTo>
                  <a:pt x="83515" y="28788"/>
                </a:lnTo>
                <a:lnTo>
                  <a:pt x="84490" y="27828"/>
                </a:lnTo>
                <a:lnTo>
                  <a:pt x="85450" y="27828"/>
                </a:lnTo>
                <a:lnTo>
                  <a:pt x="85450" y="25907"/>
                </a:lnTo>
                <a:lnTo>
                  <a:pt x="86395" y="24947"/>
                </a:lnTo>
                <a:lnTo>
                  <a:pt x="86395" y="23027"/>
                </a:lnTo>
                <a:lnTo>
                  <a:pt x="87355" y="22067"/>
                </a:lnTo>
                <a:lnTo>
                  <a:pt x="87355" y="17266"/>
                </a:lnTo>
                <a:lnTo>
                  <a:pt x="86395" y="16306"/>
                </a:lnTo>
                <a:lnTo>
                  <a:pt x="86395" y="11506"/>
                </a:lnTo>
                <a:lnTo>
                  <a:pt x="85450" y="10546"/>
                </a:lnTo>
                <a:lnTo>
                  <a:pt x="85450" y="9585"/>
                </a:lnTo>
                <a:lnTo>
                  <a:pt x="84490" y="8625"/>
                </a:lnTo>
                <a:lnTo>
                  <a:pt x="83515" y="8625"/>
                </a:lnTo>
                <a:lnTo>
                  <a:pt x="82570" y="7665"/>
                </a:lnTo>
                <a:lnTo>
                  <a:pt x="80650" y="6705"/>
                </a:lnTo>
                <a:lnTo>
                  <a:pt x="78729" y="5745"/>
                </a:lnTo>
                <a:lnTo>
                  <a:pt x="76809" y="4785"/>
                </a:lnTo>
                <a:lnTo>
                  <a:pt x="74889" y="3825"/>
                </a:lnTo>
                <a:lnTo>
                  <a:pt x="72009" y="2865"/>
                </a:lnTo>
                <a:lnTo>
                  <a:pt x="69128" y="1904"/>
                </a:lnTo>
                <a:lnTo>
                  <a:pt x="65288" y="944"/>
                </a:lnTo>
                <a:lnTo>
                  <a:pt x="62407" y="0"/>
                </a:lnTo>
                <a:lnTo>
                  <a:pt x="43205" y="0"/>
                </a:lnTo>
                <a:lnTo>
                  <a:pt x="36484" y="944"/>
                </a:lnTo>
                <a:lnTo>
                  <a:pt x="30723" y="2865"/>
                </a:lnTo>
                <a:lnTo>
                  <a:pt x="24002" y="4785"/>
                </a:lnTo>
                <a:lnTo>
                  <a:pt x="19202" y="7665"/>
                </a:lnTo>
                <a:lnTo>
                  <a:pt x="15361" y="11506"/>
                </a:lnTo>
                <a:lnTo>
                  <a:pt x="11521" y="15346"/>
                </a:lnTo>
                <a:lnTo>
                  <a:pt x="8641" y="19187"/>
                </a:lnTo>
                <a:lnTo>
                  <a:pt x="5760" y="23987"/>
                </a:lnTo>
                <a:lnTo>
                  <a:pt x="3840" y="28788"/>
                </a:lnTo>
                <a:lnTo>
                  <a:pt x="2880" y="33588"/>
                </a:lnTo>
                <a:lnTo>
                  <a:pt x="2880" y="44150"/>
                </a:lnTo>
                <a:lnTo>
                  <a:pt x="3840" y="49910"/>
                </a:lnTo>
                <a:lnTo>
                  <a:pt x="5760" y="53751"/>
                </a:lnTo>
                <a:lnTo>
                  <a:pt x="7680" y="58552"/>
                </a:lnTo>
                <a:lnTo>
                  <a:pt x="10561" y="61432"/>
                </a:lnTo>
                <a:lnTo>
                  <a:pt x="13441" y="64312"/>
                </a:lnTo>
                <a:lnTo>
                  <a:pt x="17282" y="68153"/>
                </a:lnTo>
                <a:lnTo>
                  <a:pt x="20162" y="70073"/>
                </a:lnTo>
                <a:lnTo>
                  <a:pt x="24002" y="72953"/>
                </a:lnTo>
                <a:lnTo>
                  <a:pt x="28803" y="74874"/>
                </a:lnTo>
                <a:lnTo>
                  <a:pt x="32644" y="76794"/>
                </a:lnTo>
                <a:lnTo>
                  <a:pt x="36484" y="77739"/>
                </a:lnTo>
                <a:lnTo>
                  <a:pt x="40325" y="79674"/>
                </a:lnTo>
                <a:lnTo>
                  <a:pt x="45125" y="81579"/>
                </a:lnTo>
                <a:lnTo>
                  <a:pt x="48966" y="82555"/>
                </a:lnTo>
                <a:lnTo>
                  <a:pt x="52806" y="84460"/>
                </a:lnTo>
                <a:lnTo>
                  <a:pt x="56647" y="86395"/>
                </a:lnTo>
                <a:lnTo>
                  <a:pt x="59527" y="88300"/>
                </a:lnTo>
                <a:lnTo>
                  <a:pt x="62407" y="90236"/>
                </a:lnTo>
                <a:lnTo>
                  <a:pt x="65288" y="92141"/>
                </a:lnTo>
                <a:lnTo>
                  <a:pt x="67208" y="95021"/>
                </a:lnTo>
                <a:lnTo>
                  <a:pt x="69128" y="96941"/>
                </a:lnTo>
                <a:lnTo>
                  <a:pt x="70088" y="100782"/>
                </a:lnTo>
                <a:lnTo>
                  <a:pt x="70088" y="107502"/>
                </a:lnTo>
                <a:lnTo>
                  <a:pt x="69128" y="111343"/>
                </a:lnTo>
                <a:lnTo>
                  <a:pt x="67208" y="113263"/>
                </a:lnTo>
                <a:lnTo>
                  <a:pt x="66248" y="116144"/>
                </a:lnTo>
                <a:lnTo>
                  <a:pt x="64328" y="118064"/>
                </a:lnTo>
                <a:lnTo>
                  <a:pt x="62407" y="119984"/>
                </a:lnTo>
                <a:lnTo>
                  <a:pt x="59527" y="121904"/>
                </a:lnTo>
                <a:lnTo>
                  <a:pt x="56647" y="122864"/>
                </a:lnTo>
                <a:lnTo>
                  <a:pt x="53766" y="123825"/>
                </a:lnTo>
                <a:lnTo>
                  <a:pt x="49926" y="124785"/>
                </a:lnTo>
                <a:lnTo>
                  <a:pt x="46085" y="125745"/>
                </a:lnTo>
                <a:lnTo>
                  <a:pt x="36484" y="125745"/>
                </a:lnTo>
                <a:lnTo>
                  <a:pt x="31683" y="124785"/>
                </a:lnTo>
                <a:lnTo>
                  <a:pt x="27843" y="123825"/>
                </a:lnTo>
                <a:lnTo>
                  <a:pt x="23042" y="121904"/>
                </a:lnTo>
                <a:lnTo>
                  <a:pt x="20162" y="119984"/>
                </a:lnTo>
                <a:lnTo>
                  <a:pt x="16322" y="119024"/>
                </a:lnTo>
                <a:lnTo>
                  <a:pt x="13441" y="117104"/>
                </a:lnTo>
                <a:lnTo>
                  <a:pt x="10561" y="116144"/>
                </a:lnTo>
                <a:lnTo>
                  <a:pt x="8641" y="115183"/>
                </a:lnTo>
                <a:lnTo>
                  <a:pt x="6720" y="113263"/>
                </a:lnTo>
                <a:lnTo>
                  <a:pt x="4800" y="112303"/>
                </a:lnTo>
                <a:lnTo>
                  <a:pt x="3840" y="112303"/>
                </a:lnTo>
                <a:lnTo>
                  <a:pt x="2880" y="113263"/>
                </a:lnTo>
                <a:lnTo>
                  <a:pt x="1935" y="113263"/>
                </a:lnTo>
                <a:lnTo>
                  <a:pt x="960" y="1142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4" name="object 294"/>
          <p:cNvSpPr/>
          <p:nvPr/>
        </p:nvSpPr>
        <p:spPr>
          <a:xfrm>
            <a:off x="4047469" y="5963396"/>
            <a:ext cx="86410" cy="177591"/>
          </a:xfrm>
          <a:custGeom>
            <a:avLst/>
            <a:gdLst/>
            <a:ahLst/>
            <a:cxnLst/>
            <a:rect l="l" t="t" r="r" b="b"/>
            <a:pathLst>
              <a:path w="86410" h="177591">
                <a:moveTo>
                  <a:pt x="960" y="39349"/>
                </a:moveTo>
                <a:lnTo>
                  <a:pt x="0" y="40309"/>
                </a:lnTo>
                <a:lnTo>
                  <a:pt x="0" y="51831"/>
                </a:lnTo>
                <a:lnTo>
                  <a:pt x="960" y="53751"/>
                </a:lnTo>
                <a:lnTo>
                  <a:pt x="1920" y="55671"/>
                </a:lnTo>
                <a:lnTo>
                  <a:pt x="23042" y="55671"/>
                </a:lnTo>
                <a:lnTo>
                  <a:pt x="23042" y="141107"/>
                </a:lnTo>
                <a:lnTo>
                  <a:pt x="24003" y="147828"/>
                </a:lnTo>
                <a:lnTo>
                  <a:pt x="24963" y="153588"/>
                </a:lnTo>
                <a:lnTo>
                  <a:pt x="26883" y="158389"/>
                </a:lnTo>
                <a:lnTo>
                  <a:pt x="28803" y="163189"/>
                </a:lnTo>
                <a:lnTo>
                  <a:pt x="31683" y="167030"/>
                </a:lnTo>
                <a:lnTo>
                  <a:pt x="35524" y="170870"/>
                </a:lnTo>
                <a:lnTo>
                  <a:pt x="39364" y="173751"/>
                </a:lnTo>
                <a:lnTo>
                  <a:pt x="44165" y="175671"/>
                </a:lnTo>
                <a:lnTo>
                  <a:pt x="48966" y="176631"/>
                </a:lnTo>
                <a:lnTo>
                  <a:pt x="54726" y="177591"/>
                </a:lnTo>
                <a:lnTo>
                  <a:pt x="71048" y="177591"/>
                </a:lnTo>
                <a:lnTo>
                  <a:pt x="72969" y="176631"/>
                </a:lnTo>
                <a:lnTo>
                  <a:pt x="74889" y="176631"/>
                </a:lnTo>
                <a:lnTo>
                  <a:pt x="76794" y="175671"/>
                </a:lnTo>
                <a:lnTo>
                  <a:pt x="78729" y="175671"/>
                </a:lnTo>
                <a:lnTo>
                  <a:pt x="80634" y="174711"/>
                </a:lnTo>
                <a:lnTo>
                  <a:pt x="81594" y="173751"/>
                </a:lnTo>
                <a:lnTo>
                  <a:pt x="82570" y="173751"/>
                </a:lnTo>
                <a:lnTo>
                  <a:pt x="83530" y="172791"/>
                </a:lnTo>
                <a:lnTo>
                  <a:pt x="84475" y="171831"/>
                </a:lnTo>
                <a:lnTo>
                  <a:pt x="85435" y="170870"/>
                </a:lnTo>
                <a:lnTo>
                  <a:pt x="85435" y="168950"/>
                </a:lnTo>
                <a:lnTo>
                  <a:pt x="86410" y="167030"/>
                </a:lnTo>
                <a:lnTo>
                  <a:pt x="86410" y="159349"/>
                </a:lnTo>
                <a:lnTo>
                  <a:pt x="85435" y="157429"/>
                </a:lnTo>
                <a:lnTo>
                  <a:pt x="85435" y="154548"/>
                </a:lnTo>
                <a:lnTo>
                  <a:pt x="84475" y="154548"/>
                </a:lnTo>
                <a:lnTo>
                  <a:pt x="84475" y="153588"/>
                </a:lnTo>
                <a:lnTo>
                  <a:pt x="79689" y="153588"/>
                </a:lnTo>
                <a:lnTo>
                  <a:pt x="78729" y="154548"/>
                </a:lnTo>
                <a:lnTo>
                  <a:pt x="77754" y="154548"/>
                </a:lnTo>
                <a:lnTo>
                  <a:pt x="76794" y="155508"/>
                </a:lnTo>
                <a:lnTo>
                  <a:pt x="74889" y="155508"/>
                </a:lnTo>
                <a:lnTo>
                  <a:pt x="73913" y="156469"/>
                </a:lnTo>
                <a:lnTo>
                  <a:pt x="72009" y="156469"/>
                </a:lnTo>
                <a:lnTo>
                  <a:pt x="70073" y="157429"/>
                </a:lnTo>
                <a:lnTo>
                  <a:pt x="58567" y="157429"/>
                </a:lnTo>
                <a:lnTo>
                  <a:pt x="53766" y="154548"/>
                </a:lnTo>
                <a:lnTo>
                  <a:pt x="50886" y="150708"/>
                </a:lnTo>
                <a:lnTo>
                  <a:pt x="48966" y="145907"/>
                </a:lnTo>
                <a:lnTo>
                  <a:pt x="47045" y="139186"/>
                </a:lnTo>
                <a:lnTo>
                  <a:pt x="47045" y="55671"/>
                </a:lnTo>
                <a:lnTo>
                  <a:pt x="82570" y="55671"/>
                </a:lnTo>
                <a:lnTo>
                  <a:pt x="83530" y="54711"/>
                </a:lnTo>
                <a:lnTo>
                  <a:pt x="84475" y="53751"/>
                </a:lnTo>
                <a:lnTo>
                  <a:pt x="85435" y="51831"/>
                </a:lnTo>
                <a:lnTo>
                  <a:pt x="86410" y="49911"/>
                </a:lnTo>
                <a:lnTo>
                  <a:pt x="86410" y="42230"/>
                </a:lnTo>
                <a:lnTo>
                  <a:pt x="85435" y="41269"/>
                </a:lnTo>
                <a:lnTo>
                  <a:pt x="85435" y="39349"/>
                </a:lnTo>
                <a:lnTo>
                  <a:pt x="84475" y="38389"/>
                </a:lnTo>
                <a:lnTo>
                  <a:pt x="84475" y="37429"/>
                </a:lnTo>
                <a:lnTo>
                  <a:pt x="83530" y="36469"/>
                </a:lnTo>
                <a:lnTo>
                  <a:pt x="82570" y="36469"/>
                </a:lnTo>
                <a:lnTo>
                  <a:pt x="81594" y="35509"/>
                </a:lnTo>
                <a:lnTo>
                  <a:pt x="47045" y="35509"/>
                </a:lnTo>
                <a:lnTo>
                  <a:pt x="47045" y="2865"/>
                </a:lnTo>
                <a:lnTo>
                  <a:pt x="46085" y="1920"/>
                </a:lnTo>
                <a:lnTo>
                  <a:pt x="45125" y="960"/>
                </a:lnTo>
                <a:lnTo>
                  <a:pt x="44165" y="960"/>
                </a:lnTo>
                <a:lnTo>
                  <a:pt x="42245" y="0"/>
                </a:lnTo>
                <a:lnTo>
                  <a:pt x="27843" y="0"/>
                </a:lnTo>
                <a:lnTo>
                  <a:pt x="25923" y="960"/>
                </a:lnTo>
                <a:lnTo>
                  <a:pt x="24963" y="960"/>
                </a:lnTo>
                <a:lnTo>
                  <a:pt x="24963" y="1920"/>
                </a:lnTo>
                <a:lnTo>
                  <a:pt x="24003" y="1920"/>
                </a:lnTo>
                <a:lnTo>
                  <a:pt x="23042" y="2865"/>
                </a:lnTo>
                <a:lnTo>
                  <a:pt x="23042" y="35509"/>
                </a:lnTo>
                <a:lnTo>
                  <a:pt x="3840" y="35509"/>
                </a:lnTo>
                <a:lnTo>
                  <a:pt x="2880" y="36469"/>
                </a:lnTo>
                <a:lnTo>
                  <a:pt x="1920" y="36469"/>
                </a:lnTo>
                <a:lnTo>
                  <a:pt x="960" y="37429"/>
                </a:lnTo>
                <a:lnTo>
                  <a:pt x="960" y="39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5" name="object 295"/>
          <p:cNvSpPr/>
          <p:nvPr/>
        </p:nvSpPr>
        <p:spPr>
          <a:xfrm>
            <a:off x="4165549" y="5997000"/>
            <a:ext cx="76794" cy="143027"/>
          </a:xfrm>
          <a:custGeom>
            <a:avLst/>
            <a:gdLst/>
            <a:ahLst/>
            <a:cxnLst/>
            <a:rect l="l" t="t" r="r" b="b"/>
            <a:pathLst>
              <a:path w="76794" h="143027">
                <a:moveTo>
                  <a:pt x="22082" y="142067"/>
                </a:moveTo>
                <a:lnTo>
                  <a:pt x="23042" y="141107"/>
                </a:lnTo>
                <a:lnTo>
                  <a:pt x="24002" y="140147"/>
                </a:lnTo>
                <a:lnTo>
                  <a:pt x="24002" y="50871"/>
                </a:lnTo>
                <a:lnTo>
                  <a:pt x="27843" y="46070"/>
                </a:lnTo>
                <a:lnTo>
                  <a:pt x="30723" y="41269"/>
                </a:lnTo>
                <a:lnTo>
                  <a:pt x="33604" y="37429"/>
                </a:lnTo>
                <a:lnTo>
                  <a:pt x="36484" y="33588"/>
                </a:lnTo>
                <a:lnTo>
                  <a:pt x="39364" y="30708"/>
                </a:lnTo>
                <a:lnTo>
                  <a:pt x="41285" y="28788"/>
                </a:lnTo>
                <a:lnTo>
                  <a:pt x="44165" y="26868"/>
                </a:lnTo>
                <a:lnTo>
                  <a:pt x="47045" y="24947"/>
                </a:lnTo>
                <a:lnTo>
                  <a:pt x="48966" y="23987"/>
                </a:lnTo>
                <a:lnTo>
                  <a:pt x="51846" y="23027"/>
                </a:lnTo>
                <a:lnTo>
                  <a:pt x="53751" y="22067"/>
                </a:lnTo>
                <a:lnTo>
                  <a:pt x="58567" y="22067"/>
                </a:lnTo>
                <a:lnTo>
                  <a:pt x="60472" y="23027"/>
                </a:lnTo>
                <a:lnTo>
                  <a:pt x="64312" y="23027"/>
                </a:lnTo>
                <a:lnTo>
                  <a:pt x="65272" y="23987"/>
                </a:lnTo>
                <a:lnTo>
                  <a:pt x="67193" y="23987"/>
                </a:lnTo>
                <a:lnTo>
                  <a:pt x="68153" y="24947"/>
                </a:lnTo>
                <a:lnTo>
                  <a:pt x="70088" y="24947"/>
                </a:lnTo>
                <a:lnTo>
                  <a:pt x="71033" y="25907"/>
                </a:lnTo>
                <a:lnTo>
                  <a:pt x="74874" y="25907"/>
                </a:lnTo>
                <a:lnTo>
                  <a:pt x="75834" y="24947"/>
                </a:lnTo>
                <a:lnTo>
                  <a:pt x="76794" y="23987"/>
                </a:lnTo>
                <a:lnTo>
                  <a:pt x="76794" y="4785"/>
                </a:lnTo>
                <a:lnTo>
                  <a:pt x="75834" y="3825"/>
                </a:lnTo>
                <a:lnTo>
                  <a:pt x="74874" y="3825"/>
                </a:lnTo>
                <a:lnTo>
                  <a:pt x="74874" y="2865"/>
                </a:lnTo>
                <a:lnTo>
                  <a:pt x="73913" y="1904"/>
                </a:lnTo>
                <a:lnTo>
                  <a:pt x="71993" y="1904"/>
                </a:lnTo>
                <a:lnTo>
                  <a:pt x="71033" y="944"/>
                </a:lnTo>
                <a:lnTo>
                  <a:pt x="67193" y="944"/>
                </a:lnTo>
                <a:lnTo>
                  <a:pt x="65272" y="0"/>
                </a:lnTo>
                <a:lnTo>
                  <a:pt x="51846" y="0"/>
                </a:lnTo>
                <a:lnTo>
                  <a:pt x="49910" y="944"/>
                </a:lnTo>
                <a:lnTo>
                  <a:pt x="47045" y="1904"/>
                </a:lnTo>
                <a:lnTo>
                  <a:pt x="44165" y="2865"/>
                </a:lnTo>
                <a:lnTo>
                  <a:pt x="41285" y="4785"/>
                </a:lnTo>
                <a:lnTo>
                  <a:pt x="38404" y="6705"/>
                </a:lnTo>
                <a:lnTo>
                  <a:pt x="35524" y="9585"/>
                </a:lnTo>
                <a:lnTo>
                  <a:pt x="31683" y="12466"/>
                </a:lnTo>
                <a:lnTo>
                  <a:pt x="28803" y="16306"/>
                </a:lnTo>
                <a:lnTo>
                  <a:pt x="24963" y="20147"/>
                </a:lnTo>
                <a:lnTo>
                  <a:pt x="22082" y="24947"/>
                </a:lnTo>
                <a:lnTo>
                  <a:pt x="22082" y="4785"/>
                </a:lnTo>
                <a:lnTo>
                  <a:pt x="21122" y="4785"/>
                </a:lnTo>
                <a:lnTo>
                  <a:pt x="21122" y="3825"/>
                </a:lnTo>
                <a:lnTo>
                  <a:pt x="20162" y="2865"/>
                </a:lnTo>
                <a:lnTo>
                  <a:pt x="19202" y="2865"/>
                </a:lnTo>
                <a:lnTo>
                  <a:pt x="19202" y="1904"/>
                </a:lnTo>
                <a:lnTo>
                  <a:pt x="2880" y="1904"/>
                </a:lnTo>
                <a:lnTo>
                  <a:pt x="1920" y="2865"/>
                </a:lnTo>
                <a:lnTo>
                  <a:pt x="960" y="2865"/>
                </a:lnTo>
                <a:lnTo>
                  <a:pt x="960" y="3825"/>
                </a:lnTo>
                <a:lnTo>
                  <a:pt x="0" y="3825"/>
                </a:lnTo>
                <a:lnTo>
                  <a:pt x="0" y="140147"/>
                </a:lnTo>
                <a:lnTo>
                  <a:pt x="960" y="141107"/>
                </a:lnTo>
                <a:lnTo>
                  <a:pt x="1920" y="142067"/>
                </a:lnTo>
                <a:lnTo>
                  <a:pt x="5760" y="142067"/>
                </a:lnTo>
                <a:lnTo>
                  <a:pt x="7680" y="143027"/>
                </a:lnTo>
                <a:lnTo>
                  <a:pt x="16322" y="143027"/>
                </a:lnTo>
                <a:lnTo>
                  <a:pt x="18242" y="142067"/>
                </a:lnTo>
                <a:lnTo>
                  <a:pt x="22082" y="142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6" name="object 296"/>
          <p:cNvSpPr/>
          <p:nvPr/>
        </p:nvSpPr>
        <p:spPr>
          <a:xfrm>
            <a:off x="4254825" y="5998905"/>
            <a:ext cx="125760" cy="192953"/>
          </a:xfrm>
          <a:custGeom>
            <a:avLst/>
            <a:gdLst/>
            <a:ahLst/>
            <a:cxnLst/>
            <a:rect l="l" t="t" r="r" b="b"/>
            <a:pathLst>
              <a:path w="125760" h="192953">
                <a:moveTo>
                  <a:pt x="25923" y="3840"/>
                </a:moveTo>
                <a:lnTo>
                  <a:pt x="24963" y="2880"/>
                </a:lnTo>
                <a:lnTo>
                  <a:pt x="24002" y="1920"/>
                </a:lnTo>
                <a:lnTo>
                  <a:pt x="24002" y="960"/>
                </a:lnTo>
                <a:lnTo>
                  <a:pt x="23042" y="960"/>
                </a:lnTo>
                <a:lnTo>
                  <a:pt x="22082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6720"/>
                </a:lnTo>
                <a:lnTo>
                  <a:pt x="960" y="8641"/>
                </a:lnTo>
                <a:lnTo>
                  <a:pt x="48006" y="135361"/>
                </a:lnTo>
                <a:lnTo>
                  <a:pt x="48006" y="136321"/>
                </a:lnTo>
                <a:lnTo>
                  <a:pt x="48966" y="137281"/>
                </a:lnTo>
                <a:lnTo>
                  <a:pt x="49926" y="138242"/>
                </a:lnTo>
                <a:lnTo>
                  <a:pt x="50886" y="139202"/>
                </a:lnTo>
                <a:lnTo>
                  <a:pt x="51831" y="140162"/>
                </a:lnTo>
                <a:lnTo>
                  <a:pt x="33604" y="186248"/>
                </a:lnTo>
                <a:lnTo>
                  <a:pt x="33604" y="191033"/>
                </a:lnTo>
                <a:lnTo>
                  <a:pt x="34564" y="191993"/>
                </a:lnTo>
                <a:lnTo>
                  <a:pt x="35524" y="191993"/>
                </a:lnTo>
                <a:lnTo>
                  <a:pt x="36484" y="192953"/>
                </a:lnTo>
                <a:lnTo>
                  <a:pt x="52806" y="192953"/>
                </a:lnTo>
                <a:lnTo>
                  <a:pt x="55686" y="191993"/>
                </a:lnTo>
                <a:lnTo>
                  <a:pt x="57607" y="191033"/>
                </a:lnTo>
                <a:lnTo>
                  <a:pt x="59527" y="190088"/>
                </a:lnTo>
                <a:lnTo>
                  <a:pt x="59527" y="188153"/>
                </a:lnTo>
                <a:lnTo>
                  <a:pt x="77754" y="140162"/>
                </a:lnTo>
                <a:lnTo>
                  <a:pt x="124800" y="8641"/>
                </a:lnTo>
                <a:lnTo>
                  <a:pt x="125760" y="6720"/>
                </a:lnTo>
                <a:lnTo>
                  <a:pt x="125760" y="1920"/>
                </a:lnTo>
                <a:lnTo>
                  <a:pt x="124800" y="1920"/>
                </a:lnTo>
                <a:lnTo>
                  <a:pt x="123840" y="960"/>
                </a:lnTo>
                <a:lnTo>
                  <a:pt x="122880" y="0"/>
                </a:lnTo>
                <a:lnTo>
                  <a:pt x="104637" y="0"/>
                </a:lnTo>
                <a:lnTo>
                  <a:pt x="103677" y="960"/>
                </a:lnTo>
                <a:lnTo>
                  <a:pt x="102717" y="960"/>
                </a:lnTo>
                <a:lnTo>
                  <a:pt x="101757" y="1920"/>
                </a:lnTo>
                <a:lnTo>
                  <a:pt x="101757" y="2880"/>
                </a:lnTo>
                <a:lnTo>
                  <a:pt x="100797" y="4800"/>
                </a:lnTo>
                <a:lnTo>
                  <a:pt x="64328" y="111358"/>
                </a:lnTo>
                <a:lnTo>
                  <a:pt x="25923" y="5760"/>
                </a:lnTo>
                <a:lnTo>
                  <a:pt x="2592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7" name="object 297"/>
          <p:cNvSpPr/>
          <p:nvPr/>
        </p:nvSpPr>
        <p:spPr>
          <a:xfrm>
            <a:off x="5116883" y="8949862"/>
            <a:ext cx="0" cy="66234"/>
          </a:xfrm>
          <a:custGeom>
            <a:avLst/>
            <a:gdLst/>
            <a:ahLst/>
            <a:cxnLst/>
            <a:rect l="l" t="t" r="r" b="b"/>
            <a:pathLst>
              <a:path w="0" h="66234">
                <a:moveTo>
                  <a:pt x="0" y="0"/>
                </a:moveTo>
                <a:lnTo>
                  <a:pt x="0" y="66234"/>
                </a:lnTo>
              </a:path>
            </a:pathLst>
          </a:custGeom>
          <a:ln w="35819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8" name="object 298"/>
          <p:cNvSpPr/>
          <p:nvPr/>
        </p:nvSpPr>
        <p:spPr>
          <a:xfrm>
            <a:off x="5099608" y="9064097"/>
            <a:ext cx="1152924" cy="0"/>
          </a:xfrm>
          <a:custGeom>
            <a:avLst/>
            <a:gdLst/>
            <a:ahLst/>
            <a:cxnLst/>
            <a:rect l="l" t="t" r="r" b="b"/>
            <a:pathLst>
              <a:path w="1152924" h="0">
                <a:moveTo>
                  <a:pt x="0" y="0"/>
                </a:moveTo>
                <a:lnTo>
                  <a:pt x="1152924" y="0"/>
                </a:lnTo>
              </a:path>
            </a:pathLst>
          </a:custGeom>
          <a:ln w="1086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9" name="object 299"/>
          <p:cNvSpPr/>
          <p:nvPr/>
        </p:nvSpPr>
        <p:spPr>
          <a:xfrm>
            <a:off x="5479755" y="9080417"/>
            <a:ext cx="10561" cy="0"/>
          </a:xfrm>
          <a:custGeom>
            <a:avLst/>
            <a:gdLst/>
            <a:ahLst/>
            <a:cxnLst/>
            <a:rect l="l" t="t" r="r" b="b"/>
            <a:pathLst>
              <a:path w="10561" h="0">
                <a:moveTo>
                  <a:pt x="0" y="0"/>
                </a:moveTo>
                <a:lnTo>
                  <a:pt x="10561" y="0"/>
                </a:lnTo>
              </a:path>
            </a:pathLst>
          </a:custGeom>
          <a:ln w="33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0" name="object 300"/>
          <p:cNvSpPr/>
          <p:nvPr/>
        </p:nvSpPr>
        <p:spPr>
          <a:xfrm>
            <a:off x="5863742" y="9080417"/>
            <a:ext cx="9585" cy="0"/>
          </a:xfrm>
          <a:custGeom>
            <a:avLst/>
            <a:gdLst/>
            <a:ahLst/>
            <a:cxnLst/>
            <a:rect l="l" t="t" r="r" b="b"/>
            <a:pathLst>
              <a:path w="9585" h="0">
                <a:moveTo>
                  <a:pt x="0" y="0"/>
                </a:moveTo>
                <a:lnTo>
                  <a:pt x="9585" y="0"/>
                </a:lnTo>
              </a:path>
            </a:pathLst>
          </a:custGeom>
          <a:ln w="33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1" name="object 301"/>
          <p:cNvSpPr/>
          <p:nvPr/>
        </p:nvSpPr>
        <p:spPr>
          <a:xfrm>
            <a:off x="6247729" y="9080417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33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2" name="object 302"/>
          <p:cNvSpPr/>
          <p:nvPr/>
        </p:nvSpPr>
        <p:spPr>
          <a:xfrm>
            <a:off x="5099608" y="8786663"/>
            <a:ext cx="306217" cy="66240"/>
          </a:xfrm>
          <a:custGeom>
            <a:avLst/>
            <a:gdLst/>
            <a:ahLst/>
            <a:cxnLst/>
            <a:rect l="l" t="t" r="r" b="b"/>
            <a:pathLst>
              <a:path w="306217" h="66240">
                <a:moveTo>
                  <a:pt x="0" y="0"/>
                </a:moveTo>
                <a:lnTo>
                  <a:pt x="0" y="66240"/>
                </a:lnTo>
                <a:lnTo>
                  <a:pt x="306217" y="66240"/>
                </a:lnTo>
                <a:lnTo>
                  <a:pt x="30621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3" name="object 303"/>
          <p:cNvSpPr/>
          <p:nvPr/>
        </p:nvSpPr>
        <p:spPr>
          <a:xfrm>
            <a:off x="5099608" y="8623470"/>
            <a:ext cx="267827" cy="65275"/>
          </a:xfrm>
          <a:custGeom>
            <a:avLst/>
            <a:gdLst/>
            <a:ahLst/>
            <a:cxnLst/>
            <a:rect l="l" t="t" r="r" b="b"/>
            <a:pathLst>
              <a:path w="267827" h="65275">
                <a:moveTo>
                  <a:pt x="0" y="0"/>
                </a:moveTo>
                <a:lnTo>
                  <a:pt x="0" y="65275"/>
                </a:lnTo>
                <a:lnTo>
                  <a:pt x="267827" y="65275"/>
                </a:lnTo>
                <a:lnTo>
                  <a:pt x="2678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4" name="object 304"/>
          <p:cNvSpPr/>
          <p:nvPr/>
        </p:nvSpPr>
        <p:spPr>
          <a:xfrm>
            <a:off x="5111122" y="8459312"/>
            <a:ext cx="0" cy="66248"/>
          </a:xfrm>
          <a:custGeom>
            <a:avLst/>
            <a:gdLst/>
            <a:ahLst/>
            <a:cxnLst/>
            <a:rect l="l" t="t" r="r" b="b"/>
            <a:pathLst>
              <a:path w="0" h="66248">
                <a:moveTo>
                  <a:pt x="0" y="0"/>
                </a:moveTo>
                <a:lnTo>
                  <a:pt x="0" y="66248"/>
                </a:lnTo>
              </a:path>
            </a:pathLst>
          </a:custGeom>
          <a:ln w="24297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5" name="object 305"/>
          <p:cNvSpPr/>
          <p:nvPr/>
        </p:nvSpPr>
        <p:spPr>
          <a:xfrm>
            <a:off x="5099608" y="8298042"/>
            <a:ext cx="80634" cy="64312"/>
          </a:xfrm>
          <a:custGeom>
            <a:avLst/>
            <a:gdLst/>
            <a:ahLst/>
            <a:cxnLst/>
            <a:rect l="l" t="t" r="r" b="b"/>
            <a:pathLst>
              <a:path w="80634" h="64312">
                <a:moveTo>
                  <a:pt x="0" y="0"/>
                </a:moveTo>
                <a:lnTo>
                  <a:pt x="0" y="64312"/>
                </a:lnTo>
                <a:lnTo>
                  <a:pt x="80634" y="64312"/>
                </a:lnTo>
                <a:lnTo>
                  <a:pt x="80634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6" name="object 306"/>
          <p:cNvSpPr/>
          <p:nvPr/>
        </p:nvSpPr>
        <p:spPr>
          <a:xfrm>
            <a:off x="5099608" y="8134837"/>
            <a:ext cx="71033" cy="64328"/>
          </a:xfrm>
          <a:custGeom>
            <a:avLst/>
            <a:gdLst/>
            <a:ahLst/>
            <a:cxnLst/>
            <a:rect l="l" t="t" r="r" b="b"/>
            <a:pathLst>
              <a:path w="71033" h="64328">
                <a:moveTo>
                  <a:pt x="0" y="0"/>
                </a:moveTo>
                <a:lnTo>
                  <a:pt x="0" y="64328"/>
                </a:lnTo>
                <a:lnTo>
                  <a:pt x="71033" y="64328"/>
                </a:lnTo>
                <a:lnTo>
                  <a:pt x="7103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7" name="object 307"/>
          <p:cNvSpPr/>
          <p:nvPr/>
        </p:nvSpPr>
        <p:spPr>
          <a:xfrm>
            <a:off x="5099608" y="7971647"/>
            <a:ext cx="334060" cy="64328"/>
          </a:xfrm>
          <a:custGeom>
            <a:avLst/>
            <a:gdLst/>
            <a:ahLst/>
            <a:cxnLst/>
            <a:rect l="l" t="t" r="r" b="b"/>
            <a:pathLst>
              <a:path w="334060" h="64328">
                <a:moveTo>
                  <a:pt x="0" y="0"/>
                </a:moveTo>
                <a:lnTo>
                  <a:pt x="0" y="64328"/>
                </a:lnTo>
                <a:lnTo>
                  <a:pt x="334060" y="64328"/>
                </a:lnTo>
                <a:lnTo>
                  <a:pt x="33406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8" name="object 308"/>
          <p:cNvSpPr/>
          <p:nvPr/>
        </p:nvSpPr>
        <p:spPr>
          <a:xfrm>
            <a:off x="5099608" y="7808457"/>
            <a:ext cx="141107" cy="65272"/>
          </a:xfrm>
          <a:custGeom>
            <a:avLst/>
            <a:gdLst/>
            <a:ahLst/>
            <a:cxnLst/>
            <a:rect l="l" t="t" r="r" b="b"/>
            <a:pathLst>
              <a:path w="141107" h="65272">
                <a:moveTo>
                  <a:pt x="0" y="0"/>
                </a:moveTo>
                <a:lnTo>
                  <a:pt x="0" y="65272"/>
                </a:lnTo>
                <a:lnTo>
                  <a:pt x="141107" y="65272"/>
                </a:lnTo>
                <a:lnTo>
                  <a:pt x="14110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9" name="object 309"/>
          <p:cNvSpPr/>
          <p:nvPr/>
        </p:nvSpPr>
        <p:spPr>
          <a:xfrm>
            <a:off x="5099608" y="7644307"/>
            <a:ext cx="95981" cy="66233"/>
          </a:xfrm>
          <a:custGeom>
            <a:avLst/>
            <a:gdLst/>
            <a:ahLst/>
            <a:cxnLst/>
            <a:rect l="l" t="t" r="r" b="b"/>
            <a:pathLst>
              <a:path w="95981" h="66233">
                <a:moveTo>
                  <a:pt x="0" y="0"/>
                </a:moveTo>
                <a:lnTo>
                  <a:pt x="0" y="66233"/>
                </a:lnTo>
                <a:lnTo>
                  <a:pt x="95981" y="66233"/>
                </a:lnTo>
                <a:lnTo>
                  <a:pt x="95981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0" name="object 310"/>
          <p:cNvSpPr/>
          <p:nvPr/>
        </p:nvSpPr>
        <p:spPr>
          <a:xfrm>
            <a:off x="5099608" y="7481102"/>
            <a:ext cx="562538" cy="66233"/>
          </a:xfrm>
          <a:custGeom>
            <a:avLst/>
            <a:gdLst/>
            <a:ahLst/>
            <a:cxnLst/>
            <a:rect l="l" t="t" r="r" b="b"/>
            <a:pathLst>
              <a:path w="562538" h="66233">
                <a:moveTo>
                  <a:pt x="0" y="0"/>
                </a:moveTo>
                <a:lnTo>
                  <a:pt x="0" y="66233"/>
                </a:lnTo>
                <a:lnTo>
                  <a:pt x="562538" y="66233"/>
                </a:lnTo>
                <a:lnTo>
                  <a:pt x="562538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1" name="object 311"/>
          <p:cNvSpPr/>
          <p:nvPr/>
        </p:nvSpPr>
        <p:spPr>
          <a:xfrm>
            <a:off x="5099608" y="7318872"/>
            <a:ext cx="145907" cy="65272"/>
          </a:xfrm>
          <a:custGeom>
            <a:avLst/>
            <a:gdLst/>
            <a:ahLst/>
            <a:cxnLst/>
            <a:rect l="l" t="t" r="r" b="b"/>
            <a:pathLst>
              <a:path w="145907" h="65272">
                <a:moveTo>
                  <a:pt x="0" y="0"/>
                </a:moveTo>
                <a:lnTo>
                  <a:pt x="0" y="65272"/>
                </a:lnTo>
                <a:lnTo>
                  <a:pt x="145907" y="65272"/>
                </a:lnTo>
                <a:lnTo>
                  <a:pt x="14590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2" name="object 312"/>
          <p:cNvSpPr/>
          <p:nvPr/>
        </p:nvSpPr>
        <p:spPr>
          <a:xfrm>
            <a:off x="5099608" y="7156627"/>
            <a:ext cx="342701" cy="64328"/>
          </a:xfrm>
          <a:custGeom>
            <a:avLst/>
            <a:gdLst/>
            <a:ahLst/>
            <a:cxnLst/>
            <a:rect l="l" t="t" r="r" b="b"/>
            <a:pathLst>
              <a:path w="342701" h="64328">
                <a:moveTo>
                  <a:pt x="0" y="0"/>
                </a:moveTo>
                <a:lnTo>
                  <a:pt x="0" y="64328"/>
                </a:lnTo>
                <a:lnTo>
                  <a:pt x="342701" y="64328"/>
                </a:lnTo>
                <a:lnTo>
                  <a:pt x="342701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3" name="object 313"/>
          <p:cNvSpPr/>
          <p:nvPr/>
        </p:nvSpPr>
        <p:spPr>
          <a:xfrm>
            <a:off x="5099608" y="6992477"/>
            <a:ext cx="246705" cy="64328"/>
          </a:xfrm>
          <a:custGeom>
            <a:avLst/>
            <a:gdLst/>
            <a:ahLst/>
            <a:cxnLst/>
            <a:rect l="l" t="t" r="r" b="b"/>
            <a:pathLst>
              <a:path w="246705" h="64328">
                <a:moveTo>
                  <a:pt x="0" y="0"/>
                </a:moveTo>
                <a:lnTo>
                  <a:pt x="0" y="64328"/>
                </a:lnTo>
                <a:lnTo>
                  <a:pt x="246705" y="64328"/>
                </a:lnTo>
                <a:lnTo>
                  <a:pt x="246705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4" name="object 314"/>
          <p:cNvSpPr/>
          <p:nvPr/>
        </p:nvSpPr>
        <p:spPr>
          <a:xfrm>
            <a:off x="5114483" y="6829287"/>
            <a:ext cx="0" cy="66233"/>
          </a:xfrm>
          <a:custGeom>
            <a:avLst/>
            <a:gdLst/>
            <a:ahLst/>
            <a:cxnLst/>
            <a:rect l="l" t="t" r="r" b="b"/>
            <a:pathLst>
              <a:path w="0" h="66233">
                <a:moveTo>
                  <a:pt x="0" y="0"/>
                </a:moveTo>
                <a:lnTo>
                  <a:pt x="0" y="66233"/>
                </a:lnTo>
              </a:path>
            </a:pathLst>
          </a:custGeom>
          <a:ln w="31018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5" name="object 315"/>
          <p:cNvSpPr/>
          <p:nvPr/>
        </p:nvSpPr>
        <p:spPr>
          <a:xfrm>
            <a:off x="5099608" y="6666082"/>
            <a:ext cx="95021" cy="66248"/>
          </a:xfrm>
          <a:custGeom>
            <a:avLst/>
            <a:gdLst/>
            <a:ahLst/>
            <a:cxnLst/>
            <a:rect l="l" t="t" r="r" b="b"/>
            <a:pathLst>
              <a:path w="95021" h="66248">
                <a:moveTo>
                  <a:pt x="0" y="0"/>
                </a:moveTo>
                <a:lnTo>
                  <a:pt x="0" y="66248"/>
                </a:lnTo>
                <a:lnTo>
                  <a:pt x="95021" y="66248"/>
                </a:lnTo>
                <a:lnTo>
                  <a:pt x="95021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6" name="object 316"/>
          <p:cNvSpPr/>
          <p:nvPr/>
        </p:nvSpPr>
        <p:spPr>
          <a:xfrm>
            <a:off x="5099608" y="6502892"/>
            <a:ext cx="190058" cy="66248"/>
          </a:xfrm>
          <a:custGeom>
            <a:avLst/>
            <a:gdLst/>
            <a:ahLst/>
            <a:cxnLst/>
            <a:rect l="l" t="t" r="r" b="b"/>
            <a:pathLst>
              <a:path w="190058" h="66248">
                <a:moveTo>
                  <a:pt x="0" y="0"/>
                </a:moveTo>
                <a:lnTo>
                  <a:pt x="0" y="66248"/>
                </a:lnTo>
                <a:lnTo>
                  <a:pt x="190058" y="66248"/>
                </a:lnTo>
                <a:lnTo>
                  <a:pt x="190058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7" name="object 317"/>
          <p:cNvSpPr/>
          <p:nvPr/>
        </p:nvSpPr>
        <p:spPr>
          <a:xfrm>
            <a:off x="5099608" y="6341623"/>
            <a:ext cx="881252" cy="63352"/>
          </a:xfrm>
          <a:custGeom>
            <a:avLst/>
            <a:gdLst/>
            <a:ahLst/>
            <a:cxnLst/>
            <a:rect l="l" t="t" r="r" b="b"/>
            <a:pathLst>
              <a:path w="881252" h="63352">
                <a:moveTo>
                  <a:pt x="0" y="0"/>
                </a:moveTo>
                <a:lnTo>
                  <a:pt x="0" y="63352"/>
                </a:lnTo>
                <a:lnTo>
                  <a:pt x="881252" y="63352"/>
                </a:lnTo>
                <a:lnTo>
                  <a:pt x="881252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8" name="object 318"/>
          <p:cNvSpPr/>
          <p:nvPr/>
        </p:nvSpPr>
        <p:spPr>
          <a:xfrm>
            <a:off x="5099606" y="6291696"/>
            <a:ext cx="0" cy="2793513"/>
          </a:xfrm>
          <a:custGeom>
            <a:avLst/>
            <a:gdLst/>
            <a:ahLst/>
            <a:cxnLst/>
            <a:rect l="l" t="t" r="r" b="b"/>
            <a:pathLst>
              <a:path w="0" h="2793513">
                <a:moveTo>
                  <a:pt x="0" y="0"/>
                </a:moveTo>
                <a:lnTo>
                  <a:pt x="0" y="2793513"/>
                </a:lnTo>
              </a:path>
            </a:pathLst>
          </a:custGeom>
          <a:ln w="1086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9" name="object 319"/>
          <p:cNvSpPr/>
          <p:nvPr/>
        </p:nvSpPr>
        <p:spPr>
          <a:xfrm>
            <a:off x="5058323" y="9064097"/>
            <a:ext cx="41285" cy="0"/>
          </a:xfrm>
          <a:custGeom>
            <a:avLst/>
            <a:gdLst/>
            <a:ahLst/>
            <a:cxnLst/>
            <a:rect l="l" t="t" r="r" b="b"/>
            <a:pathLst>
              <a:path w="41285" h="0">
                <a:moveTo>
                  <a:pt x="0" y="0"/>
                </a:moveTo>
                <a:lnTo>
                  <a:pt x="41285" y="0"/>
                </a:lnTo>
              </a:path>
            </a:pathLst>
          </a:custGeom>
          <a:ln w="1086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0" name="object 320"/>
          <p:cNvSpPr/>
          <p:nvPr/>
        </p:nvSpPr>
        <p:spPr>
          <a:xfrm>
            <a:off x="5058323" y="8900422"/>
            <a:ext cx="41285" cy="0"/>
          </a:xfrm>
          <a:custGeom>
            <a:avLst/>
            <a:gdLst/>
            <a:ahLst/>
            <a:cxnLst/>
            <a:rect l="l" t="t" r="r" b="b"/>
            <a:pathLst>
              <a:path w="41285" h="0">
                <a:moveTo>
                  <a:pt x="0" y="0"/>
                </a:moveTo>
                <a:lnTo>
                  <a:pt x="41285" y="0"/>
                </a:lnTo>
              </a:path>
            </a:pathLst>
          </a:custGeom>
          <a:ln w="118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1" name="object 321"/>
          <p:cNvSpPr/>
          <p:nvPr/>
        </p:nvSpPr>
        <p:spPr>
          <a:xfrm>
            <a:off x="5058323" y="8738667"/>
            <a:ext cx="41285" cy="0"/>
          </a:xfrm>
          <a:custGeom>
            <a:avLst/>
            <a:gdLst/>
            <a:ahLst/>
            <a:cxnLst/>
            <a:rect l="l" t="t" r="r" b="b"/>
            <a:pathLst>
              <a:path w="41285" h="0">
                <a:moveTo>
                  <a:pt x="0" y="0"/>
                </a:moveTo>
                <a:lnTo>
                  <a:pt x="41285" y="0"/>
                </a:lnTo>
              </a:path>
            </a:pathLst>
          </a:custGeom>
          <a:ln w="10872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2" name="object 322"/>
          <p:cNvSpPr/>
          <p:nvPr/>
        </p:nvSpPr>
        <p:spPr>
          <a:xfrm>
            <a:off x="5058323" y="8575471"/>
            <a:ext cx="41285" cy="0"/>
          </a:xfrm>
          <a:custGeom>
            <a:avLst/>
            <a:gdLst/>
            <a:ahLst/>
            <a:cxnLst/>
            <a:rect l="l" t="t" r="r" b="b"/>
            <a:pathLst>
              <a:path w="41285" h="0">
                <a:moveTo>
                  <a:pt x="0" y="0"/>
                </a:moveTo>
                <a:lnTo>
                  <a:pt x="41285" y="0"/>
                </a:lnTo>
              </a:path>
            </a:pathLst>
          </a:custGeom>
          <a:ln w="1086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3" name="object 323"/>
          <p:cNvSpPr/>
          <p:nvPr/>
        </p:nvSpPr>
        <p:spPr>
          <a:xfrm>
            <a:off x="5058323" y="8411801"/>
            <a:ext cx="41285" cy="0"/>
          </a:xfrm>
          <a:custGeom>
            <a:avLst/>
            <a:gdLst/>
            <a:ahLst/>
            <a:cxnLst/>
            <a:rect l="l" t="t" r="r" b="b"/>
            <a:pathLst>
              <a:path w="41285" h="0">
                <a:moveTo>
                  <a:pt x="0" y="0"/>
                </a:moveTo>
                <a:lnTo>
                  <a:pt x="41285" y="0"/>
                </a:lnTo>
              </a:path>
            </a:pathLst>
          </a:custGeom>
          <a:ln w="118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4" name="object 324"/>
          <p:cNvSpPr/>
          <p:nvPr/>
        </p:nvSpPr>
        <p:spPr>
          <a:xfrm>
            <a:off x="5058323" y="8248596"/>
            <a:ext cx="41285" cy="0"/>
          </a:xfrm>
          <a:custGeom>
            <a:avLst/>
            <a:gdLst/>
            <a:ahLst/>
            <a:cxnLst/>
            <a:rect l="l" t="t" r="r" b="b"/>
            <a:pathLst>
              <a:path w="41285" h="0">
                <a:moveTo>
                  <a:pt x="0" y="0"/>
                </a:moveTo>
                <a:lnTo>
                  <a:pt x="41285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5" name="object 325"/>
          <p:cNvSpPr/>
          <p:nvPr/>
        </p:nvSpPr>
        <p:spPr>
          <a:xfrm>
            <a:off x="5058323" y="8085406"/>
            <a:ext cx="41285" cy="0"/>
          </a:xfrm>
          <a:custGeom>
            <a:avLst/>
            <a:gdLst/>
            <a:ahLst/>
            <a:cxnLst/>
            <a:rect l="l" t="t" r="r" b="b"/>
            <a:pathLst>
              <a:path w="41285" h="0">
                <a:moveTo>
                  <a:pt x="0" y="0"/>
                </a:moveTo>
                <a:lnTo>
                  <a:pt x="41285" y="0"/>
                </a:lnTo>
              </a:path>
            </a:pathLst>
          </a:custGeom>
          <a:ln w="118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6" name="object 326"/>
          <p:cNvSpPr/>
          <p:nvPr/>
        </p:nvSpPr>
        <p:spPr>
          <a:xfrm>
            <a:off x="5058323" y="7921736"/>
            <a:ext cx="41285" cy="0"/>
          </a:xfrm>
          <a:custGeom>
            <a:avLst/>
            <a:gdLst/>
            <a:ahLst/>
            <a:cxnLst/>
            <a:rect l="l" t="t" r="r" b="b"/>
            <a:pathLst>
              <a:path w="41285" h="0">
                <a:moveTo>
                  <a:pt x="0" y="0"/>
                </a:moveTo>
                <a:lnTo>
                  <a:pt x="41285" y="0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7" name="object 327"/>
          <p:cNvSpPr/>
          <p:nvPr/>
        </p:nvSpPr>
        <p:spPr>
          <a:xfrm>
            <a:off x="5058323" y="7758531"/>
            <a:ext cx="41285" cy="0"/>
          </a:xfrm>
          <a:custGeom>
            <a:avLst/>
            <a:gdLst/>
            <a:ahLst/>
            <a:cxnLst/>
            <a:rect l="l" t="t" r="r" b="b"/>
            <a:pathLst>
              <a:path w="41285" h="0">
                <a:moveTo>
                  <a:pt x="0" y="0"/>
                </a:moveTo>
                <a:lnTo>
                  <a:pt x="41285" y="0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8" name="object 328"/>
          <p:cNvSpPr/>
          <p:nvPr/>
        </p:nvSpPr>
        <p:spPr>
          <a:xfrm>
            <a:off x="5058323" y="7596781"/>
            <a:ext cx="41285" cy="0"/>
          </a:xfrm>
          <a:custGeom>
            <a:avLst/>
            <a:gdLst/>
            <a:ahLst/>
            <a:cxnLst/>
            <a:rect l="l" t="t" r="r" b="b"/>
            <a:pathLst>
              <a:path w="41285" h="0">
                <a:moveTo>
                  <a:pt x="0" y="0"/>
                </a:moveTo>
                <a:lnTo>
                  <a:pt x="41285" y="0"/>
                </a:lnTo>
              </a:path>
            </a:pathLst>
          </a:custGeom>
          <a:ln w="118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9" name="object 329"/>
          <p:cNvSpPr/>
          <p:nvPr/>
        </p:nvSpPr>
        <p:spPr>
          <a:xfrm>
            <a:off x="5058323" y="7433111"/>
            <a:ext cx="41285" cy="0"/>
          </a:xfrm>
          <a:custGeom>
            <a:avLst/>
            <a:gdLst/>
            <a:ahLst/>
            <a:cxnLst/>
            <a:rect l="l" t="t" r="r" b="b"/>
            <a:pathLst>
              <a:path w="41285" h="0">
                <a:moveTo>
                  <a:pt x="0" y="0"/>
                </a:moveTo>
                <a:lnTo>
                  <a:pt x="41285" y="0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0" name="object 330"/>
          <p:cNvSpPr/>
          <p:nvPr/>
        </p:nvSpPr>
        <p:spPr>
          <a:xfrm>
            <a:off x="5058323" y="7269906"/>
            <a:ext cx="41285" cy="0"/>
          </a:xfrm>
          <a:custGeom>
            <a:avLst/>
            <a:gdLst/>
            <a:ahLst/>
            <a:cxnLst/>
            <a:rect l="l" t="t" r="r" b="b"/>
            <a:pathLst>
              <a:path w="41285" h="0">
                <a:moveTo>
                  <a:pt x="0" y="0"/>
                </a:moveTo>
                <a:lnTo>
                  <a:pt x="41285" y="0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1" name="object 331"/>
          <p:cNvSpPr/>
          <p:nvPr/>
        </p:nvSpPr>
        <p:spPr>
          <a:xfrm>
            <a:off x="5058323" y="7106716"/>
            <a:ext cx="41285" cy="0"/>
          </a:xfrm>
          <a:custGeom>
            <a:avLst/>
            <a:gdLst/>
            <a:ahLst/>
            <a:cxnLst/>
            <a:rect l="l" t="t" r="r" b="b"/>
            <a:pathLst>
              <a:path w="41285" h="0">
                <a:moveTo>
                  <a:pt x="0" y="0"/>
                </a:moveTo>
                <a:lnTo>
                  <a:pt x="41285" y="0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2" name="object 332"/>
          <p:cNvSpPr/>
          <p:nvPr/>
        </p:nvSpPr>
        <p:spPr>
          <a:xfrm>
            <a:off x="5058323" y="6943046"/>
            <a:ext cx="41285" cy="0"/>
          </a:xfrm>
          <a:custGeom>
            <a:avLst/>
            <a:gdLst/>
            <a:ahLst/>
            <a:cxnLst/>
            <a:rect l="l" t="t" r="r" b="b"/>
            <a:pathLst>
              <a:path w="41285" h="0">
                <a:moveTo>
                  <a:pt x="0" y="0"/>
                </a:moveTo>
                <a:lnTo>
                  <a:pt x="41285" y="0"/>
                </a:lnTo>
              </a:path>
            </a:pathLst>
          </a:custGeom>
          <a:ln w="118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3" name="object 333"/>
          <p:cNvSpPr/>
          <p:nvPr/>
        </p:nvSpPr>
        <p:spPr>
          <a:xfrm>
            <a:off x="5058323" y="6780321"/>
            <a:ext cx="41285" cy="0"/>
          </a:xfrm>
          <a:custGeom>
            <a:avLst/>
            <a:gdLst/>
            <a:ahLst/>
            <a:cxnLst/>
            <a:rect l="l" t="t" r="r" b="b"/>
            <a:pathLst>
              <a:path w="41285" h="0">
                <a:moveTo>
                  <a:pt x="0" y="0"/>
                </a:moveTo>
                <a:lnTo>
                  <a:pt x="41285" y="0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4" name="object 334"/>
          <p:cNvSpPr/>
          <p:nvPr/>
        </p:nvSpPr>
        <p:spPr>
          <a:xfrm>
            <a:off x="5058323" y="6618091"/>
            <a:ext cx="41285" cy="0"/>
          </a:xfrm>
          <a:custGeom>
            <a:avLst/>
            <a:gdLst/>
            <a:ahLst/>
            <a:cxnLst/>
            <a:rect l="l" t="t" r="r" b="b"/>
            <a:pathLst>
              <a:path w="41285" h="0">
                <a:moveTo>
                  <a:pt x="0" y="0"/>
                </a:moveTo>
                <a:lnTo>
                  <a:pt x="41285" y="0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5" name="object 335"/>
          <p:cNvSpPr/>
          <p:nvPr/>
        </p:nvSpPr>
        <p:spPr>
          <a:xfrm>
            <a:off x="5058323" y="6454894"/>
            <a:ext cx="41285" cy="0"/>
          </a:xfrm>
          <a:custGeom>
            <a:avLst/>
            <a:gdLst/>
            <a:ahLst/>
            <a:cxnLst/>
            <a:rect l="l" t="t" r="r" b="b"/>
            <a:pathLst>
              <a:path w="41285" h="0">
                <a:moveTo>
                  <a:pt x="0" y="0"/>
                </a:moveTo>
                <a:lnTo>
                  <a:pt x="41285" y="0"/>
                </a:lnTo>
              </a:path>
            </a:pathLst>
          </a:custGeom>
          <a:ln w="108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6" name="object 336"/>
          <p:cNvSpPr/>
          <p:nvPr/>
        </p:nvSpPr>
        <p:spPr>
          <a:xfrm>
            <a:off x="5058323" y="6291704"/>
            <a:ext cx="41285" cy="0"/>
          </a:xfrm>
          <a:custGeom>
            <a:avLst/>
            <a:gdLst/>
            <a:ahLst/>
            <a:cxnLst/>
            <a:rect l="l" t="t" r="r" b="b"/>
            <a:pathLst>
              <a:path w="41285" h="0">
                <a:moveTo>
                  <a:pt x="0" y="0"/>
                </a:moveTo>
                <a:lnTo>
                  <a:pt x="41285" y="0"/>
                </a:lnTo>
              </a:path>
            </a:pathLst>
          </a:custGeom>
          <a:ln w="108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7" name="object 337"/>
          <p:cNvSpPr/>
          <p:nvPr/>
        </p:nvSpPr>
        <p:spPr>
          <a:xfrm>
            <a:off x="5045842" y="9012257"/>
            <a:ext cx="14401" cy="15358"/>
          </a:xfrm>
          <a:custGeom>
            <a:avLst/>
            <a:gdLst/>
            <a:ahLst/>
            <a:cxnLst/>
            <a:rect l="l" t="t" r="r" b="b"/>
            <a:pathLst>
              <a:path w="14401" h="15358">
                <a:moveTo>
                  <a:pt x="14401" y="7679"/>
                </a:moveTo>
                <a:lnTo>
                  <a:pt x="14401" y="5762"/>
                </a:lnTo>
                <a:lnTo>
                  <a:pt x="13441" y="3838"/>
                </a:lnTo>
                <a:lnTo>
                  <a:pt x="12481" y="2880"/>
                </a:lnTo>
                <a:lnTo>
                  <a:pt x="10561" y="958"/>
                </a:lnTo>
                <a:lnTo>
                  <a:pt x="8641" y="0"/>
                </a:lnTo>
                <a:lnTo>
                  <a:pt x="4800" y="0"/>
                </a:lnTo>
                <a:lnTo>
                  <a:pt x="2880" y="958"/>
                </a:lnTo>
                <a:lnTo>
                  <a:pt x="1920" y="2880"/>
                </a:lnTo>
                <a:lnTo>
                  <a:pt x="0" y="3838"/>
                </a:lnTo>
                <a:lnTo>
                  <a:pt x="0" y="11518"/>
                </a:lnTo>
                <a:lnTo>
                  <a:pt x="1920" y="13441"/>
                </a:lnTo>
                <a:lnTo>
                  <a:pt x="2880" y="14400"/>
                </a:lnTo>
                <a:lnTo>
                  <a:pt x="4800" y="15358"/>
                </a:lnTo>
                <a:lnTo>
                  <a:pt x="8641" y="15358"/>
                </a:lnTo>
                <a:lnTo>
                  <a:pt x="10561" y="14400"/>
                </a:lnTo>
                <a:lnTo>
                  <a:pt x="12481" y="13441"/>
                </a:lnTo>
                <a:lnTo>
                  <a:pt x="13441" y="11518"/>
                </a:lnTo>
                <a:lnTo>
                  <a:pt x="14401" y="9601"/>
                </a:lnTo>
                <a:lnTo>
                  <a:pt x="14401" y="7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8" name="object 338"/>
          <p:cNvSpPr/>
          <p:nvPr/>
        </p:nvSpPr>
        <p:spPr>
          <a:xfrm>
            <a:off x="5090967" y="9012257"/>
            <a:ext cx="15361" cy="15358"/>
          </a:xfrm>
          <a:custGeom>
            <a:avLst/>
            <a:gdLst/>
            <a:ahLst/>
            <a:cxnLst/>
            <a:rect l="l" t="t" r="r" b="b"/>
            <a:pathLst>
              <a:path w="15361" h="15358">
                <a:moveTo>
                  <a:pt x="15361" y="7679"/>
                </a:moveTo>
                <a:lnTo>
                  <a:pt x="15361" y="5762"/>
                </a:lnTo>
                <a:lnTo>
                  <a:pt x="14401" y="3838"/>
                </a:lnTo>
                <a:lnTo>
                  <a:pt x="12466" y="2880"/>
                </a:lnTo>
                <a:lnTo>
                  <a:pt x="11521" y="958"/>
                </a:lnTo>
                <a:lnTo>
                  <a:pt x="9585" y="0"/>
                </a:lnTo>
                <a:lnTo>
                  <a:pt x="5745" y="0"/>
                </a:lnTo>
                <a:lnTo>
                  <a:pt x="3840" y="958"/>
                </a:lnTo>
                <a:lnTo>
                  <a:pt x="1920" y="2880"/>
                </a:lnTo>
                <a:lnTo>
                  <a:pt x="960" y="3838"/>
                </a:lnTo>
                <a:lnTo>
                  <a:pt x="0" y="5762"/>
                </a:lnTo>
                <a:lnTo>
                  <a:pt x="0" y="9601"/>
                </a:lnTo>
                <a:lnTo>
                  <a:pt x="960" y="11518"/>
                </a:lnTo>
                <a:lnTo>
                  <a:pt x="1920" y="13441"/>
                </a:lnTo>
                <a:lnTo>
                  <a:pt x="3840" y="14400"/>
                </a:lnTo>
                <a:lnTo>
                  <a:pt x="5745" y="15358"/>
                </a:lnTo>
                <a:lnTo>
                  <a:pt x="9585" y="15358"/>
                </a:lnTo>
                <a:lnTo>
                  <a:pt x="11521" y="14400"/>
                </a:lnTo>
                <a:lnTo>
                  <a:pt x="12466" y="13441"/>
                </a:lnTo>
                <a:lnTo>
                  <a:pt x="14401" y="11518"/>
                </a:lnTo>
                <a:lnTo>
                  <a:pt x="15361" y="9601"/>
                </a:lnTo>
                <a:lnTo>
                  <a:pt x="15361" y="7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9" name="object 339"/>
          <p:cNvSpPr/>
          <p:nvPr/>
        </p:nvSpPr>
        <p:spPr>
          <a:xfrm>
            <a:off x="4254825" y="8934497"/>
            <a:ext cx="98877" cy="92160"/>
          </a:xfrm>
          <a:custGeom>
            <a:avLst/>
            <a:gdLst/>
            <a:ahLst/>
            <a:cxnLst/>
            <a:rect l="l" t="t" r="r" b="b"/>
            <a:pathLst>
              <a:path w="98877" h="92160">
                <a:moveTo>
                  <a:pt x="24002" y="84481"/>
                </a:moveTo>
                <a:lnTo>
                  <a:pt x="24002" y="19205"/>
                </a:lnTo>
                <a:lnTo>
                  <a:pt x="83515" y="92160"/>
                </a:lnTo>
                <a:lnTo>
                  <a:pt x="86395" y="92160"/>
                </a:lnTo>
                <a:lnTo>
                  <a:pt x="86395" y="7679"/>
                </a:lnTo>
                <a:lnTo>
                  <a:pt x="87355" y="6720"/>
                </a:lnTo>
                <a:lnTo>
                  <a:pt x="89275" y="3840"/>
                </a:lnTo>
                <a:lnTo>
                  <a:pt x="92156" y="2881"/>
                </a:lnTo>
                <a:lnTo>
                  <a:pt x="98877" y="2881"/>
                </a:lnTo>
                <a:lnTo>
                  <a:pt x="98877" y="0"/>
                </a:lnTo>
                <a:lnTo>
                  <a:pt x="67208" y="0"/>
                </a:lnTo>
                <a:lnTo>
                  <a:pt x="67208" y="2881"/>
                </a:lnTo>
                <a:lnTo>
                  <a:pt x="73913" y="2881"/>
                </a:lnTo>
                <a:lnTo>
                  <a:pt x="76794" y="3840"/>
                </a:lnTo>
                <a:lnTo>
                  <a:pt x="77754" y="5762"/>
                </a:lnTo>
                <a:lnTo>
                  <a:pt x="79674" y="6720"/>
                </a:lnTo>
                <a:lnTo>
                  <a:pt x="79674" y="68163"/>
                </a:lnTo>
                <a:lnTo>
                  <a:pt x="24963" y="0"/>
                </a:lnTo>
                <a:lnTo>
                  <a:pt x="0" y="0"/>
                </a:lnTo>
                <a:lnTo>
                  <a:pt x="0" y="2881"/>
                </a:lnTo>
                <a:lnTo>
                  <a:pt x="4800" y="2881"/>
                </a:lnTo>
                <a:lnTo>
                  <a:pt x="5760" y="3840"/>
                </a:lnTo>
                <a:lnTo>
                  <a:pt x="8641" y="4805"/>
                </a:lnTo>
                <a:lnTo>
                  <a:pt x="10561" y="4805"/>
                </a:lnTo>
                <a:lnTo>
                  <a:pt x="11521" y="5762"/>
                </a:lnTo>
                <a:lnTo>
                  <a:pt x="13441" y="7679"/>
                </a:lnTo>
                <a:lnTo>
                  <a:pt x="15361" y="9602"/>
                </a:lnTo>
                <a:lnTo>
                  <a:pt x="17282" y="12484"/>
                </a:lnTo>
                <a:lnTo>
                  <a:pt x="17282" y="83522"/>
                </a:lnTo>
                <a:lnTo>
                  <a:pt x="16322" y="85440"/>
                </a:lnTo>
                <a:lnTo>
                  <a:pt x="14401" y="87361"/>
                </a:lnTo>
                <a:lnTo>
                  <a:pt x="11521" y="88320"/>
                </a:lnTo>
                <a:lnTo>
                  <a:pt x="4800" y="88320"/>
                </a:lnTo>
                <a:lnTo>
                  <a:pt x="4800" y="91202"/>
                </a:lnTo>
                <a:lnTo>
                  <a:pt x="36484" y="91202"/>
                </a:lnTo>
                <a:lnTo>
                  <a:pt x="36484" y="88320"/>
                </a:lnTo>
                <a:lnTo>
                  <a:pt x="29763" y="88320"/>
                </a:lnTo>
                <a:lnTo>
                  <a:pt x="26883" y="87361"/>
                </a:lnTo>
                <a:lnTo>
                  <a:pt x="25923" y="85440"/>
                </a:lnTo>
                <a:lnTo>
                  <a:pt x="24002" y="84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0" name="object 340"/>
          <p:cNvSpPr/>
          <p:nvPr/>
        </p:nvSpPr>
        <p:spPr>
          <a:xfrm>
            <a:off x="4360423" y="8966179"/>
            <a:ext cx="28803" cy="61437"/>
          </a:xfrm>
          <a:custGeom>
            <a:avLst/>
            <a:gdLst/>
            <a:ahLst/>
            <a:cxnLst/>
            <a:rect l="l" t="t" r="r" b="b"/>
            <a:pathLst>
              <a:path w="28803" h="61437">
                <a:moveTo>
                  <a:pt x="1920" y="44160"/>
                </a:moveTo>
                <a:lnTo>
                  <a:pt x="6720" y="49917"/>
                </a:lnTo>
                <a:lnTo>
                  <a:pt x="12481" y="57596"/>
                </a:lnTo>
                <a:lnTo>
                  <a:pt x="19202" y="61437"/>
                </a:lnTo>
                <a:lnTo>
                  <a:pt x="28803" y="61437"/>
                </a:lnTo>
                <a:lnTo>
                  <a:pt x="21122" y="52798"/>
                </a:lnTo>
                <a:lnTo>
                  <a:pt x="17282" y="47036"/>
                </a:lnTo>
                <a:lnTo>
                  <a:pt x="13441" y="40320"/>
                </a:lnTo>
                <a:lnTo>
                  <a:pt x="12481" y="32641"/>
                </a:lnTo>
                <a:lnTo>
                  <a:pt x="12481" y="13437"/>
                </a:lnTo>
                <a:lnTo>
                  <a:pt x="14401" y="0"/>
                </a:lnTo>
                <a:lnTo>
                  <a:pt x="10561" y="2881"/>
                </a:lnTo>
                <a:lnTo>
                  <a:pt x="6720" y="6720"/>
                </a:lnTo>
                <a:lnTo>
                  <a:pt x="3840" y="12478"/>
                </a:lnTo>
                <a:lnTo>
                  <a:pt x="960" y="18240"/>
                </a:lnTo>
                <a:lnTo>
                  <a:pt x="0" y="23996"/>
                </a:lnTo>
                <a:lnTo>
                  <a:pt x="0" y="37440"/>
                </a:lnTo>
                <a:lnTo>
                  <a:pt x="1920" y="441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1" name="object 341"/>
          <p:cNvSpPr/>
          <p:nvPr/>
        </p:nvSpPr>
        <p:spPr>
          <a:xfrm>
            <a:off x="4372904" y="8962340"/>
            <a:ext cx="46070" cy="65275"/>
          </a:xfrm>
          <a:custGeom>
            <a:avLst/>
            <a:gdLst/>
            <a:ahLst/>
            <a:cxnLst/>
            <a:rect l="l" t="t" r="r" b="b"/>
            <a:pathLst>
              <a:path w="46070" h="65275">
                <a:moveTo>
                  <a:pt x="31668" y="60476"/>
                </a:moveTo>
                <a:lnTo>
                  <a:pt x="36484" y="57596"/>
                </a:lnTo>
                <a:lnTo>
                  <a:pt x="39364" y="53756"/>
                </a:lnTo>
                <a:lnTo>
                  <a:pt x="42230" y="47999"/>
                </a:lnTo>
                <a:lnTo>
                  <a:pt x="45110" y="42237"/>
                </a:lnTo>
                <a:lnTo>
                  <a:pt x="46070" y="36479"/>
                </a:lnTo>
                <a:lnTo>
                  <a:pt x="46070" y="23996"/>
                </a:lnTo>
                <a:lnTo>
                  <a:pt x="44165" y="16317"/>
                </a:lnTo>
                <a:lnTo>
                  <a:pt x="39364" y="10559"/>
                </a:lnTo>
                <a:lnTo>
                  <a:pt x="33604" y="3838"/>
                </a:lnTo>
                <a:lnTo>
                  <a:pt x="25923" y="0"/>
                </a:lnTo>
                <a:lnTo>
                  <a:pt x="11521" y="0"/>
                </a:lnTo>
                <a:lnTo>
                  <a:pt x="6720" y="1917"/>
                </a:lnTo>
                <a:lnTo>
                  <a:pt x="1920" y="3838"/>
                </a:lnTo>
                <a:lnTo>
                  <a:pt x="0" y="17276"/>
                </a:lnTo>
                <a:lnTo>
                  <a:pt x="1920" y="14400"/>
                </a:lnTo>
                <a:lnTo>
                  <a:pt x="2880" y="10559"/>
                </a:lnTo>
                <a:lnTo>
                  <a:pt x="4800" y="7679"/>
                </a:lnTo>
                <a:lnTo>
                  <a:pt x="7680" y="6720"/>
                </a:lnTo>
                <a:lnTo>
                  <a:pt x="9601" y="4797"/>
                </a:lnTo>
                <a:lnTo>
                  <a:pt x="20162" y="4797"/>
                </a:lnTo>
                <a:lnTo>
                  <a:pt x="24003" y="6720"/>
                </a:lnTo>
                <a:lnTo>
                  <a:pt x="26883" y="10559"/>
                </a:lnTo>
                <a:lnTo>
                  <a:pt x="32200" y="22749"/>
                </a:lnTo>
                <a:lnTo>
                  <a:pt x="33604" y="36479"/>
                </a:lnTo>
                <a:lnTo>
                  <a:pt x="33604" y="45118"/>
                </a:lnTo>
                <a:lnTo>
                  <a:pt x="32644" y="51838"/>
                </a:lnTo>
                <a:lnTo>
                  <a:pt x="29763" y="54714"/>
                </a:lnTo>
                <a:lnTo>
                  <a:pt x="26883" y="58555"/>
                </a:lnTo>
                <a:lnTo>
                  <a:pt x="23042" y="60476"/>
                </a:lnTo>
                <a:lnTo>
                  <a:pt x="13441" y="60476"/>
                </a:lnTo>
                <a:lnTo>
                  <a:pt x="8641" y="56637"/>
                </a:lnTo>
                <a:lnTo>
                  <a:pt x="16322" y="65275"/>
                </a:lnTo>
                <a:lnTo>
                  <a:pt x="22082" y="65275"/>
                </a:lnTo>
                <a:lnTo>
                  <a:pt x="26883" y="63358"/>
                </a:lnTo>
                <a:lnTo>
                  <a:pt x="31668" y="604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2" name="object 342"/>
          <p:cNvSpPr/>
          <p:nvPr/>
        </p:nvSpPr>
        <p:spPr>
          <a:xfrm>
            <a:off x="4425695" y="8962340"/>
            <a:ext cx="67208" cy="63358"/>
          </a:xfrm>
          <a:custGeom>
            <a:avLst/>
            <a:gdLst/>
            <a:ahLst/>
            <a:cxnLst/>
            <a:rect l="l" t="t" r="r" b="b"/>
            <a:pathLst>
              <a:path w="67208" h="63358">
                <a:moveTo>
                  <a:pt x="31683" y="63358"/>
                </a:moveTo>
                <a:lnTo>
                  <a:pt x="31683" y="60476"/>
                </a:lnTo>
                <a:lnTo>
                  <a:pt x="25923" y="60476"/>
                </a:lnTo>
                <a:lnTo>
                  <a:pt x="24963" y="59518"/>
                </a:lnTo>
                <a:lnTo>
                  <a:pt x="24003" y="59518"/>
                </a:lnTo>
                <a:lnTo>
                  <a:pt x="23042" y="58555"/>
                </a:lnTo>
                <a:lnTo>
                  <a:pt x="22082" y="56637"/>
                </a:lnTo>
                <a:lnTo>
                  <a:pt x="22082" y="55679"/>
                </a:lnTo>
                <a:lnTo>
                  <a:pt x="21122" y="53756"/>
                </a:lnTo>
                <a:lnTo>
                  <a:pt x="21122" y="17276"/>
                </a:lnTo>
                <a:lnTo>
                  <a:pt x="26883" y="11518"/>
                </a:lnTo>
                <a:lnTo>
                  <a:pt x="31683" y="8638"/>
                </a:lnTo>
                <a:lnTo>
                  <a:pt x="41285" y="8638"/>
                </a:lnTo>
                <a:lnTo>
                  <a:pt x="43205" y="9596"/>
                </a:lnTo>
                <a:lnTo>
                  <a:pt x="44165" y="12476"/>
                </a:lnTo>
                <a:lnTo>
                  <a:pt x="46085" y="14400"/>
                </a:lnTo>
                <a:lnTo>
                  <a:pt x="47045" y="19197"/>
                </a:lnTo>
                <a:lnTo>
                  <a:pt x="47045" y="55679"/>
                </a:lnTo>
                <a:lnTo>
                  <a:pt x="46085" y="57596"/>
                </a:lnTo>
                <a:lnTo>
                  <a:pt x="45125" y="58555"/>
                </a:lnTo>
                <a:lnTo>
                  <a:pt x="44165" y="59518"/>
                </a:lnTo>
                <a:lnTo>
                  <a:pt x="43205" y="60476"/>
                </a:lnTo>
                <a:lnTo>
                  <a:pt x="36484" y="60476"/>
                </a:lnTo>
                <a:lnTo>
                  <a:pt x="36484" y="63358"/>
                </a:lnTo>
                <a:lnTo>
                  <a:pt x="67208" y="63358"/>
                </a:lnTo>
                <a:lnTo>
                  <a:pt x="67208" y="60476"/>
                </a:lnTo>
                <a:lnTo>
                  <a:pt x="62407" y="60476"/>
                </a:lnTo>
                <a:lnTo>
                  <a:pt x="61447" y="59518"/>
                </a:lnTo>
                <a:lnTo>
                  <a:pt x="60487" y="59518"/>
                </a:lnTo>
                <a:lnTo>
                  <a:pt x="59527" y="58555"/>
                </a:lnTo>
                <a:lnTo>
                  <a:pt x="58567" y="57596"/>
                </a:lnTo>
                <a:lnTo>
                  <a:pt x="58567" y="55679"/>
                </a:lnTo>
                <a:lnTo>
                  <a:pt x="57607" y="52797"/>
                </a:lnTo>
                <a:lnTo>
                  <a:pt x="57607" y="13435"/>
                </a:lnTo>
                <a:lnTo>
                  <a:pt x="56647" y="10559"/>
                </a:lnTo>
                <a:lnTo>
                  <a:pt x="54726" y="6720"/>
                </a:lnTo>
                <a:lnTo>
                  <a:pt x="52806" y="3838"/>
                </a:lnTo>
                <a:lnTo>
                  <a:pt x="50886" y="2880"/>
                </a:lnTo>
                <a:lnTo>
                  <a:pt x="48006" y="958"/>
                </a:lnTo>
                <a:lnTo>
                  <a:pt x="45125" y="0"/>
                </a:lnTo>
                <a:lnTo>
                  <a:pt x="35524" y="0"/>
                </a:lnTo>
                <a:lnTo>
                  <a:pt x="28803" y="4797"/>
                </a:lnTo>
                <a:lnTo>
                  <a:pt x="21122" y="13435"/>
                </a:lnTo>
                <a:lnTo>
                  <a:pt x="21122" y="0"/>
                </a:lnTo>
                <a:lnTo>
                  <a:pt x="18242" y="0"/>
                </a:lnTo>
                <a:lnTo>
                  <a:pt x="0" y="7679"/>
                </a:lnTo>
                <a:lnTo>
                  <a:pt x="960" y="9596"/>
                </a:lnTo>
                <a:lnTo>
                  <a:pt x="2880" y="9596"/>
                </a:lnTo>
                <a:lnTo>
                  <a:pt x="4800" y="8638"/>
                </a:lnTo>
                <a:lnTo>
                  <a:pt x="6720" y="8638"/>
                </a:lnTo>
                <a:lnTo>
                  <a:pt x="7680" y="9596"/>
                </a:lnTo>
                <a:lnTo>
                  <a:pt x="8641" y="9596"/>
                </a:lnTo>
                <a:lnTo>
                  <a:pt x="8641" y="10559"/>
                </a:lnTo>
                <a:lnTo>
                  <a:pt x="9601" y="11518"/>
                </a:lnTo>
                <a:lnTo>
                  <a:pt x="9601" y="13435"/>
                </a:lnTo>
                <a:lnTo>
                  <a:pt x="10561" y="14400"/>
                </a:lnTo>
                <a:lnTo>
                  <a:pt x="10561" y="53756"/>
                </a:lnTo>
                <a:lnTo>
                  <a:pt x="9601" y="56637"/>
                </a:lnTo>
                <a:lnTo>
                  <a:pt x="8641" y="58555"/>
                </a:lnTo>
                <a:lnTo>
                  <a:pt x="7680" y="60476"/>
                </a:lnTo>
                <a:lnTo>
                  <a:pt x="960" y="60476"/>
                </a:lnTo>
                <a:lnTo>
                  <a:pt x="960" y="63358"/>
                </a:lnTo>
                <a:lnTo>
                  <a:pt x="31683" y="63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3" name="object 343"/>
          <p:cNvSpPr/>
          <p:nvPr/>
        </p:nvSpPr>
        <p:spPr>
          <a:xfrm>
            <a:off x="4499625" y="8994978"/>
            <a:ext cx="35516" cy="0"/>
          </a:xfrm>
          <a:custGeom>
            <a:avLst/>
            <a:gdLst/>
            <a:ahLst/>
            <a:cxnLst/>
            <a:rect l="l" t="t" r="r" b="b"/>
            <a:pathLst>
              <a:path w="35516" h="0">
                <a:moveTo>
                  <a:pt x="0" y="0"/>
                </a:moveTo>
                <a:lnTo>
                  <a:pt x="35516" y="0"/>
                </a:lnTo>
              </a:path>
            </a:pathLst>
          </a:custGeom>
          <a:ln w="1087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4" name="object 344"/>
          <p:cNvSpPr/>
          <p:nvPr/>
        </p:nvSpPr>
        <p:spPr>
          <a:xfrm>
            <a:off x="4539935" y="8962340"/>
            <a:ext cx="105597" cy="63358"/>
          </a:xfrm>
          <a:custGeom>
            <a:avLst/>
            <a:gdLst/>
            <a:ahLst/>
            <a:cxnLst/>
            <a:rect l="l" t="t" r="r" b="b"/>
            <a:pathLst>
              <a:path w="105597" h="63358">
                <a:moveTo>
                  <a:pt x="31683" y="63358"/>
                </a:moveTo>
                <a:lnTo>
                  <a:pt x="31683" y="60476"/>
                </a:lnTo>
                <a:lnTo>
                  <a:pt x="25923" y="60476"/>
                </a:lnTo>
                <a:lnTo>
                  <a:pt x="24963" y="59518"/>
                </a:lnTo>
                <a:lnTo>
                  <a:pt x="24003" y="59518"/>
                </a:lnTo>
                <a:lnTo>
                  <a:pt x="23042" y="58555"/>
                </a:lnTo>
                <a:lnTo>
                  <a:pt x="23042" y="57596"/>
                </a:lnTo>
                <a:lnTo>
                  <a:pt x="22082" y="55679"/>
                </a:lnTo>
                <a:lnTo>
                  <a:pt x="22082" y="16317"/>
                </a:lnTo>
                <a:lnTo>
                  <a:pt x="24003" y="14400"/>
                </a:lnTo>
                <a:lnTo>
                  <a:pt x="26883" y="11518"/>
                </a:lnTo>
                <a:lnTo>
                  <a:pt x="30723" y="9596"/>
                </a:lnTo>
                <a:lnTo>
                  <a:pt x="32644" y="8638"/>
                </a:lnTo>
                <a:lnTo>
                  <a:pt x="35524" y="7679"/>
                </a:lnTo>
                <a:lnTo>
                  <a:pt x="41285" y="7679"/>
                </a:lnTo>
                <a:lnTo>
                  <a:pt x="44165" y="9596"/>
                </a:lnTo>
                <a:lnTo>
                  <a:pt x="46085" y="12476"/>
                </a:lnTo>
                <a:lnTo>
                  <a:pt x="47045" y="14400"/>
                </a:lnTo>
                <a:lnTo>
                  <a:pt x="48006" y="18240"/>
                </a:lnTo>
                <a:lnTo>
                  <a:pt x="48006" y="55679"/>
                </a:lnTo>
                <a:lnTo>
                  <a:pt x="47045" y="57596"/>
                </a:lnTo>
                <a:lnTo>
                  <a:pt x="46085" y="58555"/>
                </a:lnTo>
                <a:lnTo>
                  <a:pt x="45125" y="59518"/>
                </a:lnTo>
                <a:lnTo>
                  <a:pt x="43205" y="60476"/>
                </a:lnTo>
                <a:lnTo>
                  <a:pt x="38404" y="60476"/>
                </a:lnTo>
                <a:lnTo>
                  <a:pt x="38404" y="63358"/>
                </a:lnTo>
                <a:lnTo>
                  <a:pt x="69128" y="63358"/>
                </a:lnTo>
                <a:lnTo>
                  <a:pt x="69128" y="60476"/>
                </a:lnTo>
                <a:lnTo>
                  <a:pt x="63367" y="60476"/>
                </a:lnTo>
                <a:lnTo>
                  <a:pt x="62407" y="59518"/>
                </a:lnTo>
                <a:lnTo>
                  <a:pt x="61447" y="59518"/>
                </a:lnTo>
                <a:lnTo>
                  <a:pt x="60472" y="58555"/>
                </a:lnTo>
                <a:lnTo>
                  <a:pt x="59527" y="57596"/>
                </a:lnTo>
                <a:lnTo>
                  <a:pt x="59527" y="55679"/>
                </a:lnTo>
                <a:lnTo>
                  <a:pt x="58567" y="53756"/>
                </a:lnTo>
                <a:lnTo>
                  <a:pt x="58567" y="16317"/>
                </a:lnTo>
                <a:lnTo>
                  <a:pt x="62407" y="13435"/>
                </a:lnTo>
                <a:lnTo>
                  <a:pt x="65288" y="11518"/>
                </a:lnTo>
                <a:lnTo>
                  <a:pt x="67193" y="9596"/>
                </a:lnTo>
                <a:lnTo>
                  <a:pt x="70088" y="8638"/>
                </a:lnTo>
                <a:lnTo>
                  <a:pt x="78714" y="8638"/>
                </a:lnTo>
                <a:lnTo>
                  <a:pt x="81594" y="9596"/>
                </a:lnTo>
                <a:lnTo>
                  <a:pt x="83530" y="12476"/>
                </a:lnTo>
                <a:lnTo>
                  <a:pt x="84475" y="14400"/>
                </a:lnTo>
                <a:lnTo>
                  <a:pt x="85435" y="18240"/>
                </a:lnTo>
                <a:lnTo>
                  <a:pt x="85435" y="52797"/>
                </a:lnTo>
                <a:lnTo>
                  <a:pt x="84475" y="54714"/>
                </a:lnTo>
                <a:lnTo>
                  <a:pt x="84475" y="57596"/>
                </a:lnTo>
                <a:lnTo>
                  <a:pt x="83530" y="58555"/>
                </a:lnTo>
                <a:lnTo>
                  <a:pt x="82555" y="59518"/>
                </a:lnTo>
                <a:lnTo>
                  <a:pt x="80650" y="60476"/>
                </a:lnTo>
                <a:lnTo>
                  <a:pt x="74874" y="60476"/>
                </a:lnTo>
                <a:lnTo>
                  <a:pt x="74874" y="63358"/>
                </a:lnTo>
                <a:lnTo>
                  <a:pt x="105597" y="63358"/>
                </a:lnTo>
                <a:lnTo>
                  <a:pt x="105597" y="60476"/>
                </a:lnTo>
                <a:lnTo>
                  <a:pt x="100797" y="60476"/>
                </a:lnTo>
                <a:lnTo>
                  <a:pt x="99837" y="59518"/>
                </a:lnTo>
                <a:lnTo>
                  <a:pt x="97917" y="59518"/>
                </a:lnTo>
                <a:lnTo>
                  <a:pt x="96956" y="58555"/>
                </a:lnTo>
                <a:lnTo>
                  <a:pt x="96956" y="57596"/>
                </a:lnTo>
                <a:lnTo>
                  <a:pt x="95996" y="55679"/>
                </a:lnTo>
                <a:lnTo>
                  <a:pt x="95996" y="13435"/>
                </a:lnTo>
                <a:lnTo>
                  <a:pt x="95036" y="10559"/>
                </a:lnTo>
                <a:lnTo>
                  <a:pt x="93116" y="6720"/>
                </a:lnTo>
                <a:lnTo>
                  <a:pt x="91196" y="3838"/>
                </a:lnTo>
                <a:lnTo>
                  <a:pt x="88315" y="2880"/>
                </a:lnTo>
                <a:lnTo>
                  <a:pt x="86395" y="958"/>
                </a:lnTo>
                <a:lnTo>
                  <a:pt x="83530" y="0"/>
                </a:lnTo>
                <a:lnTo>
                  <a:pt x="76809" y="0"/>
                </a:lnTo>
                <a:lnTo>
                  <a:pt x="72969" y="958"/>
                </a:lnTo>
                <a:lnTo>
                  <a:pt x="70088" y="2880"/>
                </a:lnTo>
                <a:lnTo>
                  <a:pt x="67193" y="4797"/>
                </a:lnTo>
                <a:lnTo>
                  <a:pt x="63367" y="7679"/>
                </a:lnTo>
                <a:lnTo>
                  <a:pt x="58567" y="13435"/>
                </a:lnTo>
                <a:lnTo>
                  <a:pt x="57607" y="8638"/>
                </a:lnTo>
                <a:lnTo>
                  <a:pt x="55686" y="5756"/>
                </a:lnTo>
                <a:lnTo>
                  <a:pt x="52806" y="3838"/>
                </a:lnTo>
                <a:lnTo>
                  <a:pt x="49926" y="958"/>
                </a:lnTo>
                <a:lnTo>
                  <a:pt x="47045" y="0"/>
                </a:lnTo>
                <a:lnTo>
                  <a:pt x="40325" y="0"/>
                </a:lnTo>
                <a:lnTo>
                  <a:pt x="38404" y="958"/>
                </a:lnTo>
                <a:lnTo>
                  <a:pt x="36484" y="1917"/>
                </a:lnTo>
                <a:lnTo>
                  <a:pt x="33604" y="2880"/>
                </a:lnTo>
                <a:lnTo>
                  <a:pt x="31683" y="3838"/>
                </a:lnTo>
                <a:lnTo>
                  <a:pt x="29763" y="5756"/>
                </a:lnTo>
                <a:lnTo>
                  <a:pt x="28803" y="5756"/>
                </a:lnTo>
                <a:lnTo>
                  <a:pt x="25923" y="8638"/>
                </a:lnTo>
                <a:lnTo>
                  <a:pt x="22082" y="13435"/>
                </a:lnTo>
                <a:lnTo>
                  <a:pt x="22082" y="0"/>
                </a:lnTo>
                <a:lnTo>
                  <a:pt x="19202" y="0"/>
                </a:lnTo>
                <a:lnTo>
                  <a:pt x="0" y="7679"/>
                </a:lnTo>
                <a:lnTo>
                  <a:pt x="960" y="9596"/>
                </a:lnTo>
                <a:lnTo>
                  <a:pt x="2880" y="9596"/>
                </a:lnTo>
                <a:lnTo>
                  <a:pt x="4800" y="8638"/>
                </a:lnTo>
                <a:lnTo>
                  <a:pt x="6720" y="8638"/>
                </a:lnTo>
                <a:lnTo>
                  <a:pt x="7680" y="9596"/>
                </a:lnTo>
                <a:lnTo>
                  <a:pt x="8641" y="9596"/>
                </a:lnTo>
                <a:lnTo>
                  <a:pt x="9601" y="10559"/>
                </a:lnTo>
                <a:lnTo>
                  <a:pt x="9601" y="11518"/>
                </a:lnTo>
                <a:lnTo>
                  <a:pt x="10561" y="12476"/>
                </a:lnTo>
                <a:lnTo>
                  <a:pt x="10561" y="55679"/>
                </a:lnTo>
                <a:lnTo>
                  <a:pt x="9601" y="56637"/>
                </a:lnTo>
                <a:lnTo>
                  <a:pt x="9601" y="58555"/>
                </a:lnTo>
                <a:lnTo>
                  <a:pt x="8641" y="59518"/>
                </a:lnTo>
                <a:lnTo>
                  <a:pt x="7680" y="59518"/>
                </a:lnTo>
                <a:lnTo>
                  <a:pt x="5760" y="60476"/>
                </a:lnTo>
                <a:lnTo>
                  <a:pt x="960" y="60476"/>
                </a:lnTo>
                <a:lnTo>
                  <a:pt x="960" y="63358"/>
                </a:lnTo>
                <a:lnTo>
                  <a:pt x="31683" y="63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5" name="object 345"/>
          <p:cNvSpPr/>
          <p:nvPr/>
        </p:nvSpPr>
        <p:spPr>
          <a:xfrm>
            <a:off x="4651293" y="8962340"/>
            <a:ext cx="52806" cy="65275"/>
          </a:xfrm>
          <a:custGeom>
            <a:avLst/>
            <a:gdLst/>
            <a:ahLst/>
            <a:cxnLst/>
            <a:rect l="l" t="t" r="r" b="b"/>
            <a:pathLst>
              <a:path w="52806" h="65275">
                <a:moveTo>
                  <a:pt x="15361" y="9596"/>
                </a:moveTo>
                <a:lnTo>
                  <a:pt x="18242" y="6720"/>
                </a:lnTo>
                <a:lnTo>
                  <a:pt x="21122" y="4797"/>
                </a:lnTo>
                <a:lnTo>
                  <a:pt x="27843" y="4797"/>
                </a:lnTo>
                <a:lnTo>
                  <a:pt x="29763" y="5756"/>
                </a:lnTo>
                <a:lnTo>
                  <a:pt x="31683" y="6720"/>
                </a:lnTo>
                <a:lnTo>
                  <a:pt x="34564" y="8638"/>
                </a:lnTo>
                <a:lnTo>
                  <a:pt x="35524" y="10559"/>
                </a:lnTo>
                <a:lnTo>
                  <a:pt x="37444" y="12476"/>
                </a:lnTo>
                <a:lnTo>
                  <a:pt x="37444" y="14400"/>
                </a:lnTo>
                <a:lnTo>
                  <a:pt x="38404" y="17276"/>
                </a:lnTo>
                <a:lnTo>
                  <a:pt x="38404" y="21115"/>
                </a:lnTo>
                <a:lnTo>
                  <a:pt x="9601" y="21115"/>
                </a:lnTo>
                <a:lnTo>
                  <a:pt x="10561" y="16317"/>
                </a:lnTo>
                <a:lnTo>
                  <a:pt x="8641" y="8638"/>
                </a:lnTo>
                <a:lnTo>
                  <a:pt x="7989" y="9314"/>
                </a:lnTo>
                <a:lnTo>
                  <a:pt x="1997" y="19805"/>
                </a:lnTo>
                <a:lnTo>
                  <a:pt x="0" y="33599"/>
                </a:lnTo>
                <a:lnTo>
                  <a:pt x="0" y="43196"/>
                </a:lnTo>
                <a:lnTo>
                  <a:pt x="2880" y="50875"/>
                </a:lnTo>
                <a:lnTo>
                  <a:pt x="8641" y="56637"/>
                </a:lnTo>
                <a:lnTo>
                  <a:pt x="13441" y="62394"/>
                </a:lnTo>
                <a:lnTo>
                  <a:pt x="20162" y="65275"/>
                </a:lnTo>
                <a:lnTo>
                  <a:pt x="34564" y="65275"/>
                </a:lnTo>
                <a:lnTo>
                  <a:pt x="39364" y="62394"/>
                </a:lnTo>
                <a:lnTo>
                  <a:pt x="44165" y="57596"/>
                </a:lnTo>
                <a:lnTo>
                  <a:pt x="48966" y="52797"/>
                </a:lnTo>
                <a:lnTo>
                  <a:pt x="51846" y="47035"/>
                </a:lnTo>
                <a:lnTo>
                  <a:pt x="52806" y="41279"/>
                </a:lnTo>
                <a:lnTo>
                  <a:pt x="49926" y="39355"/>
                </a:lnTo>
                <a:lnTo>
                  <a:pt x="48005" y="45118"/>
                </a:lnTo>
                <a:lnTo>
                  <a:pt x="46085" y="48958"/>
                </a:lnTo>
                <a:lnTo>
                  <a:pt x="43205" y="50875"/>
                </a:lnTo>
                <a:lnTo>
                  <a:pt x="40325" y="52797"/>
                </a:lnTo>
                <a:lnTo>
                  <a:pt x="36484" y="53756"/>
                </a:lnTo>
                <a:lnTo>
                  <a:pt x="25923" y="53756"/>
                </a:lnTo>
                <a:lnTo>
                  <a:pt x="21122" y="51838"/>
                </a:lnTo>
                <a:lnTo>
                  <a:pt x="16322" y="46076"/>
                </a:lnTo>
                <a:lnTo>
                  <a:pt x="12481" y="41279"/>
                </a:lnTo>
                <a:lnTo>
                  <a:pt x="9601" y="34558"/>
                </a:lnTo>
                <a:lnTo>
                  <a:pt x="9601" y="24955"/>
                </a:lnTo>
                <a:lnTo>
                  <a:pt x="52806" y="24955"/>
                </a:lnTo>
                <a:lnTo>
                  <a:pt x="52806" y="17276"/>
                </a:lnTo>
                <a:lnTo>
                  <a:pt x="49926" y="11518"/>
                </a:lnTo>
                <a:lnTo>
                  <a:pt x="46085" y="6720"/>
                </a:lnTo>
                <a:lnTo>
                  <a:pt x="41285" y="1917"/>
                </a:lnTo>
                <a:lnTo>
                  <a:pt x="35524" y="0"/>
                </a:lnTo>
                <a:lnTo>
                  <a:pt x="20162" y="0"/>
                </a:lnTo>
                <a:lnTo>
                  <a:pt x="15361" y="95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6" name="object 346"/>
          <p:cNvSpPr/>
          <p:nvPr/>
        </p:nvSpPr>
        <p:spPr>
          <a:xfrm>
            <a:off x="4659934" y="8962340"/>
            <a:ext cx="11521" cy="16317"/>
          </a:xfrm>
          <a:custGeom>
            <a:avLst/>
            <a:gdLst/>
            <a:ahLst/>
            <a:cxnLst/>
            <a:rect l="l" t="t" r="r" b="b"/>
            <a:pathLst>
              <a:path w="11521" h="16317">
                <a:moveTo>
                  <a:pt x="4800" y="2880"/>
                </a:moveTo>
                <a:lnTo>
                  <a:pt x="0" y="8638"/>
                </a:lnTo>
                <a:lnTo>
                  <a:pt x="1920" y="16317"/>
                </a:lnTo>
                <a:lnTo>
                  <a:pt x="3840" y="12476"/>
                </a:lnTo>
                <a:lnTo>
                  <a:pt x="6720" y="9596"/>
                </a:lnTo>
                <a:lnTo>
                  <a:pt x="11521" y="0"/>
                </a:lnTo>
                <a:lnTo>
                  <a:pt x="480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7" name="object 347"/>
          <p:cNvSpPr/>
          <p:nvPr/>
        </p:nvSpPr>
        <p:spPr>
          <a:xfrm>
            <a:off x="4708885" y="8944099"/>
            <a:ext cx="37444" cy="82558"/>
          </a:xfrm>
          <a:custGeom>
            <a:avLst/>
            <a:gdLst/>
            <a:ahLst/>
            <a:cxnLst/>
            <a:rect l="l" t="t" r="r" b="b"/>
            <a:pathLst>
              <a:path w="37444" h="82558">
                <a:moveTo>
                  <a:pt x="28803" y="74878"/>
                </a:moveTo>
                <a:lnTo>
                  <a:pt x="24963" y="74878"/>
                </a:lnTo>
                <a:lnTo>
                  <a:pt x="24002" y="73920"/>
                </a:lnTo>
                <a:lnTo>
                  <a:pt x="22082" y="72955"/>
                </a:lnTo>
                <a:lnTo>
                  <a:pt x="21122" y="71038"/>
                </a:lnTo>
                <a:lnTo>
                  <a:pt x="21122" y="24961"/>
                </a:lnTo>
                <a:lnTo>
                  <a:pt x="35524" y="24961"/>
                </a:lnTo>
                <a:lnTo>
                  <a:pt x="35524" y="20157"/>
                </a:lnTo>
                <a:lnTo>
                  <a:pt x="21122" y="20157"/>
                </a:lnTo>
                <a:lnTo>
                  <a:pt x="21122" y="0"/>
                </a:lnTo>
                <a:lnTo>
                  <a:pt x="19202" y="0"/>
                </a:lnTo>
                <a:lnTo>
                  <a:pt x="17282" y="4797"/>
                </a:lnTo>
                <a:lnTo>
                  <a:pt x="15361" y="7679"/>
                </a:lnTo>
                <a:lnTo>
                  <a:pt x="14401" y="9602"/>
                </a:lnTo>
                <a:lnTo>
                  <a:pt x="12496" y="12478"/>
                </a:lnTo>
                <a:lnTo>
                  <a:pt x="10561" y="15358"/>
                </a:lnTo>
                <a:lnTo>
                  <a:pt x="7680" y="17282"/>
                </a:lnTo>
                <a:lnTo>
                  <a:pt x="4815" y="20157"/>
                </a:lnTo>
                <a:lnTo>
                  <a:pt x="2880" y="22079"/>
                </a:lnTo>
                <a:lnTo>
                  <a:pt x="0" y="23038"/>
                </a:lnTo>
                <a:lnTo>
                  <a:pt x="0" y="24961"/>
                </a:lnTo>
                <a:lnTo>
                  <a:pt x="9616" y="24961"/>
                </a:lnTo>
                <a:lnTo>
                  <a:pt x="9616" y="70079"/>
                </a:lnTo>
                <a:lnTo>
                  <a:pt x="10561" y="73920"/>
                </a:lnTo>
                <a:lnTo>
                  <a:pt x="11521" y="75837"/>
                </a:lnTo>
                <a:lnTo>
                  <a:pt x="12496" y="77759"/>
                </a:lnTo>
                <a:lnTo>
                  <a:pt x="13441" y="79676"/>
                </a:lnTo>
                <a:lnTo>
                  <a:pt x="15361" y="80634"/>
                </a:lnTo>
                <a:lnTo>
                  <a:pt x="17282" y="81599"/>
                </a:lnTo>
                <a:lnTo>
                  <a:pt x="19202" y="82558"/>
                </a:lnTo>
                <a:lnTo>
                  <a:pt x="24963" y="82558"/>
                </a:lnTo>
                <a:lnTo>
                  <a:pt x="27843" y="81599"/>
                </a:lnTo>
                <a:lnTo>
                  <a:pt x="30723" y="78717"/>
                </a:lnTo>
                <a:lnTo>
                  <a:pt x="33604" y="76795"/>
                </a:lnTo>
                <a:lnTo>
                  <a:pt x="35524" y="73920"/>
                </a:lnTo>
                <a:lnTo>
                  <a:pt x="37444" y="69116"/>
                </a:lnTo>
                <a:lnTo>
                  <a:pt x="34564" y="69116"/>
                </a:lnTo>
                <a:lnTo>
                  <a:pt x="33604" y="71038"/>
                </a:lnTo>
                <a:lnTo>
                  <a:pt x="32644" y="71996"/>
                </a:lnTo>
                <a:lnTo>
                  <a:pt x="31683" y="72955"/>
                </a:lnTo>
                <a:lnTo>
                  <a:pt x="29763" y="73920"/>
                </a:lnTo>
                <a:lnTo>
                  <a:pt x="28803" y="748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8" name="object 348"/>
          <p:cNvSpPr/>
          <p:nvPr/>
        </p:nvSpPr>
        <p:spPr>
          <a:xfrm>
            <a:off x="4750170" y="8962340"/>
            <a:ext cx="55686" cy="64317"/>
          </a:xfrm>
          <a:custGeom>
            <a:avLst/>
            <a:gdLst/>
            <a:ahLst/>
            <a:cxnLst/>
            <a:rect l="l" t="t" r="r" b="b"/>
            <a:pathLst>
              <a:path w="55686" h="64317">
                <a:moveTo>
                  <a:pt x="1920" y="41279"/>
                </a:moveTo>
                <a:lnTo>
                  <a:pt x="960" y="43196"/>
                </a:lnTo>
                <a:lnTo>
                  <a:pt x="0" y="46076"/>
                </a:lnTo>
                <a:lnTo>
                  <a:pt x="0" y="53756"/>
                </a:lnTo>
                <a:lnTo>
                  <a:pt x="1920" y="57596"/>
                </a:lnTo>
                <a:lnTo>
                  <a:pt x="4800" y="60476"/>
                </a:lnTo>
                <a:lnTo>
                  <a:pt x="7680" y="63358"/>
                </a:lnTo>
                <a:lnTo>
                  <a:pt x="10561" y="64317"/>
                </a:lnTo>
                <a:lnTo>
                  <a:pt x="20162" y="64317"/>
                </a:lnTo>
                <a:lnTo>
                  <a:pt x="23042" y="62394"/>
                </a:lnTo>
                <a:lnTo>
                  <a:pt x="24003" y="62394"/>
                </a:lnTo>
                <a:lnTo>
                  <a:pt x="27843" y="59518"/>
                </a:lnTo>
                <a:lnTo>
                  <a:pt x="34564" y="54714"/>
                </a:lnTo>
                <a:lnTo>
                  <a:pt x="34564" y="57596"/>
                </a:lnTo>
                <a:lnTo>
                  <a:pt x="35524" y="60476"/>
                </a:lnTo>
                <a:lnTo>
                  <a:pt x="36484" y="62394"/>
                </a:lnTo>
                <a:lnTo>
                  <a:pt x="37444" y="63358"/>
                </a:lnTo>
                <a:lnTo>
                  <a:pt x="39364" y="64317"/>
                </a:lnTo>
                <a:lnTo>
                  <a:pt x="46070" y="64317"/>
                </a:lnTo>
                <a:lnTo>
                  <a:pt x="50886" y="61435"/>
                </a:lnTo>
                <a:lnTo>
                  <a:pt x="55686" y="54714"/>
                </a:lnTo>
                <a:lnTo>
                  <a:pt x="55686" y="50875"/>
                </a:lnTo>
                <a:lnTo>
                  <a:pt x="53751" y="53756"/>
                </a:lnTo>
                <a:lnTo>
                  <a:pt x="51846" y="54714"/>
                </a:lnTo>
                <a:lnTo>
                  <a:pt x="50886" y="55679"/>
                </a:lnTo>
                <a:lnTo>
                  <a:pt x="47045" y="55679"/>
                </a:lnTo>
                <a:lnTo>
                  <a:pt x="46070" y="54714"/>
                </a:lnTo>
                <a:lnTo>
                  <a:pt x="46070" y="51838"/>
                </a:lnTo>
                <a:lnTo>
                  <a:pt x="45125" y="47999"/>
                </a:lnTo>
                <a:lnTo>
                  <a:pt x="45125" y="11518"/>
                </a:lnTo>
                <a:lnTo>
                  <a:pt x="44165" y="9596"/>
                </a:lnTo>
                <a:lnTo>
                  <a:pt x="43205" y="6720"/>
                </a:lnTo>
                <a:lnTo>
                  <a:pt x="41285" y="3838"/>
                </a:lnTo>
                <a:lnTo>
                  <a:pt x="38404" y="2880"/>
                </a:lnTo>
                <a:lnTo>
                  <a:pt x="35524" y="958"/>
                </a:lnTo>
                <a:lnTo>
                  <a:pt x="30723" y="0"/>
                </a:lnTo>
                <a:lnTo>
                  <a:pt x="18242" y="0"/>
                </a:lnTo>
                <a:lnTo>
                  <a:pt x="12481" y="1917"/>
                </a:lnTo>
                <a:lnTo>
                  <a:pt x="8641" y="4797"/>
                </a:lnTo>
                <a:lnTo>
                  <a:pt x="4800" y="8638"/>
                </a:lnTo>
                <a:lnTo>
                  <a:pt x="2880" y="11518"/>
                </a:lnTo>
                <a:lnTo>
                  <a:pt x="2880" y="19197"/>
                </a:lnTo>
                <a:lnTo>
                  <a:pt x="3840" y="20156"/>
                </a:lnTo>
                <a:lnTo>
                  <a:pt x="5760" y="21115"/>
                </a:lnTo>
                <a:lnTo>
                  <a:pt x="6720" y="22079"/>
                </a:lnTo>
                <a:lnTo>
                  <a:pt x="9601" y="22079"/>
                </a:lnTo>
                <a:lnTo>
                  <a:pt x="11521" y="21115"/>
                </a:lnTo>
                <a:lnTo>
                  <a:pt x="12481" y="20156"/>
                </a:lnTo>
                <a:lnTo>
                  <a:pt x="13441" y="19197"/>
                </a:lnTo>
                <a:lnTo>
                  <a:pt x="14401" y="17276"/>
                </a:lnTo>
                <a:lnTo>
                  <a:pt x="14401" y="15358"/>
                </a:lnTo>
                <a:lnTo>
                  <a:pt x="13441" y="11518"/>
                </a:lnTo>
                <a:lnTo>
                  <a:pt x="13441" y="9596"/>
                </a:lnTo>
                <a:lnTo>
                  <a:pt x="14401" y="7679"/>
                </a:lnTo>
                <a:lnTo>
                  <a:pt x="16322" y="6720"/>
                </a:lnTo>
                <a:lnTo>
                  <a:pt x="18242" y="4797"/>
                </a:lnTo>
                <a:lnTo>
                  <a:pt x="20162" y="3838"/>
                </a:lnTo>
                <a:lnTo>
                  <a:pt x="26883" y="3838"/>
                </a:lnTo>
                <a:lnTo>
                  <a:pt x="29763" y="5756"/>
                </a:lnTo>
                <a:lnTo>
                  <a:pt x="31683" y="7679"/>
                </a:lnTo>
                <a:lnTo>
                  <a:pt x="33604" y="9596"/>
                </a:lnTo>
                <a:lnTo>
                  <a:pt x="34564" y="14400"/>
                </a:lnTo>
                <a:lnTo>
                  <a:pt x="34564" y="23038"/>
                </a:lnTo>
                <a:lnTo>
                  <a:pt x="24003" y="26877"/>
                </a:lnTo>
                <a:lnTo>
                  <a:pt x="16322" y="29759"/>
                </a:lnTo>
                <a:lnTo>
                  <a:pt x="13441" y="38397"/>
                </a:lnTo>
                <a:lnTo>
                  <a:pt x="15361" y="36479"/>
                </a:lnTo>
                <a:lnTo>
                  <a:pt x="18242" y="34558"/>
                </a:lnTo>
                <a:lnTo>
                  <a:pt x="21122" y="32641"/>
                </a:lnTo>
                <a:lnTo>
                  <a:pt x="23042" y="31676"/>
                </a:lnTo>
                <a:lnTo>
                  <a:pt x="27843" y="29759"/>
                </a:lnTo>
                <a:lnTo>
                  <a:pt x="34564" y="26877"/>
                </a:lnTo>
                <a:lnTo>
                  <a:pt x="34564" y="49917"/>
                </a:lnTo>
                <a:lnTo>
                  <a:pt x="28803" y="54714"/>
                </a:lnTo>
                <a:lnTo>
                  <a:pt x="24003" y="56637"/>
                </a:lnTo>
                <a:lnTo>
                  <a:pt x="18242" y="56637"/>
                </a:lnTo>
                <a:lnTo>
                  <a:pt x="16322" y="55679"/>
                </a:lnTo>
                <a:lnTo>
                  <a:pt x="14401" y="53756"/>
                </a:lnTo>
                <a:lnTo>
                  <a:pt x="12481" y="51838"/>
                </a:lnTo>
                <a:lnTo>
                  <a:pt x="11521" y="48958"/>
                </a:lnTo>
                <a:lnTo>
                  <a:pt x="11521" y="32641"/>
                </a:lnTo>
                <a:lnTo>
                  <a:pt x="7680" y="35515"/>
                </a:lnTo>
                <a:lnTo>
                  <a:pt x="3840" y="38397"/>
                </a:lnTo>
                <a:lnTo>
                  <a:pt x="1920" y="412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9" name="object 349"/>
          <p:cNvSpPr/>
          <p:nvPr/>
        </p:nvSpPr>
        <p:spPr>
          <a:xfrm>
            <a:off x="4761692" y="8992099"/>
            <a:ext cx="4800" cy="15358"/>
          </a:xfrm>
          <a:custGeom>
            <a:avLst/>
            <a:gdLst/>
            <a:ahLst/>
            <a:cxnLst/>
            <a:rect l="l" t="t" r="r" b="b"/>
            <a:pathLst>
              <a:path w="4800" h="15358">
                <a:moveTo>
                  <a:pt x="0" y="15358"/>
                </a:moveTo>
                <a:lnTo>
                  <a:pt x="0" y="13437"/>
                </a:lnTo>
                <a:lnTo>
                  <a:pt x="960" y="10561"/>
                </a:lnTo>
                <a:lnTo>
                  <a:pt x="1920" y="8638"/>
                </a:lnTo>
                <a:lnTo>
                  <a:pt x="4800" y="0"/>
                </a:lnTo>
                <a:lnTo>
                  <a:pt x="0" y="2881"/>
                </a:lnTo>
                <a:lnTo>
                  <a:pt x="0" y="15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0" name="object 350"/>
          <p:cNvSpPr/>
          <p:nvPr/>
        </p:nvSpPr>
        <p:spPr>
          <a:xfrm>
            <a:off x="4811618" y="8930658"/>
            <a:ext cx="30708" cy="95041"/>
          </a:xfrm>
          <a:custGeom>
            <a:avLst/>
            <a:gdLst/>
            <a:ahLst/>
            <a:cxnLst/>
            <a:rect l="l" t="t" r="r" b="b"/>
            <a:pathLst>
              <a:path w="30708" h="95041">
                <a:moveTo>
                  <a:pt x="18227" y="0"/>
                </a:moveTo>
                <a:lnTo>
                  <a:pt x="0" y="7679"/>
                </a:lnTo>
                <a:lnTo>
                  <a:pt x="960" y="9601"/>
                </a:lnTo>
                <a:lnTo>
                  <a:pt x="2865" y="8644"/>
                </a:lnTo>
                <a:lnTo>
                  <a:pt x="6705" y="8644"/>
                </a:lnTo>
                <a:lnTo>
                  <a:pt x="7680" y="9601"/>
                </a:lnTo>
                <a:lnTo>
                  <a:pt x="8625" y="9601"/>
                </a:lnTo>
                <a:lnTo>
                  <a:pt x="8625" y="11518"/>
                </a:lnTo>
                <a:lnTo>
                  <a:pt x="9585" y="12483"/>
                </a:lnTo>
                <a:lnTo>
                  <a:pt x="9585" y="87361"/>
                </a:lnTo>
                <a:lnTo>
                  <a:pt x="8625" y="88320"/>
                </a:lnTo>
                <a:lnTo>
                  <a:pt x="8625" y="90237"/>
                </a:lnTo>
                <a:lnTo>
                  <a:pt x="7680" y="91200"/>
                </a:lnTo>
                <a:lnTo>
                  <a:pt x="6705" y="91200"/>
                </a:lnTo>
                <a:lnTo>
                  <a:pt x="5745" y="92159"/>
                </a:lnTo>
                <a:lnTo>
                  <a:pt x="960" y="92159"/>
                </a:lnTo>
                <a:lnTo>
                  <a:pt x="960" y="95041"/>
                </a:lnTo>
                <a:lnTo>
                  <a:pt x="30708" y="95041"/>
                </a:lnTo>
                <a:lnTo>
                  <a:pt x="30708" y="92159"/>
                </a:lnTo>
                <a:lnTo>
                  <a:pt x="24947" y="92159"/>
                </a:lnTo>
                <a:lnTo>
                  <a:pt x="23987" y="91200"/>
                </a:lnTo>
                <a:lnTo>
                  <a:pt x="23027" y="91200"/>
                </a:lnTo>
                <a:lnTo>
                  <a:pt x="22067" y="90237"/>
                </a:lnTo>
                <a:lnTo>
                  <a:pt x="22067" y="88320"/>
                </a:lnTo>
                <a:lnTo>
                  <a:pt x="21107" y="87361"/>
                </a:lnTo>
                <a:lnTo>
                  <a:pt x="21107" y="0"/>
                </a:lnTo>
                <a:lnTo>
                  <a:pt x="1822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1" name="object 351"/>
          <p:cNvSpPr/>
          <p:nvPr/>
        </p:nvSpPr>
        <p:spPr>
          <a:xfrm>
            <a:off x="4849047" y="8930658"/>
            <a:ext cx="31683" cy="95041"/>
          </a:xfrm>
          <a:custGeom>
            <a:avLst/>
            <a:gdLst/>
            <a:ahLst/>
            <a:cxnLst/>
            <a:rect l="l" t="t" r="r" b="b"/>
            <a:pathLst>
              <a:path w="31683" h="95041">
                <a:moveTo>
                  <a:pt x="18242" y="0"/>
                </a:moveTo>
                <a:lnTo>
                  <a:pt x="0" y="7679"/>
                </a:lnTo>
                <a:lnTo>
                  <a:pt x="960" y="9601"/>
                </a:lnTo>
                <a:lnTo>
                  <a:pt x="2880" y="8644"/>
                </a:lnTo>
                <a:lnTo>
                  <a:pt x="7680" y="8644"/>
                </a:lnTo>
                <a:lnTo>
                  <a:pt x="8641" y="9601"/>
                </a:lnTo>
                <a:lnTo>
                  <a:pt x="9601" y="11518"/>
                </a:lnTo>
                <a:lnTo>
                  <a:pt x="9601" y="12483"/>
                </a:lnTo>
                <a:lnTo>
                  <a:pt x="10561" y="14400"/>
                </a:lnTo>
                <a:lnTo>
                  <a:pt x="10561" y="84479"/>
                </a:lnTo>
                <a:lnTo>
                  <a:pt x="9601" y="87361"/>
                </a:lnTo>
                <a:lnTo>
                  <a:pt x="9601" y="88320"/>
                </a:lnTo>
                <a:lnTo>
                  <a:pt x="8641" y="90237"/>
                </a:lnTo>
                <a:lnTo>
                  <a:pt x="7680" y="91200"/>
                </a:lnTo>
                <a:lnTo>
                  <a:pt x="6720" y="91200"/>
                </a:lnTo>
                <a:lnTo>
                  <a:pt x="5760" y="92159"/>
                </a:lnTo>
                <a:lnTo>
                  <a:pt x="960" y="92159"/>
                </a:lnTo>
                <a:lnTo>
                  <a:pt x="960" y="95041"/>
                </a:lnTo>
                <a:lnTo>
                  <a:pt x="31683" y="95041"/>
                </a:lnTo>
                <a:lnTo>
                  <a:pt x="31683" y="92159"/>
                </a:lnTo>
                <a:lnTo>
                  <a:pt x="25923" y="92159"/>
                </a:lnTo>
                <a:lnTo>
                  <a:pt x="24963" y="91200"/>
                </a:lnTo>
                <a:lnTo>
                  <a:pt x="24002" y="91200"/>
                </a:lnTo>
                <a:lnTo>
                  <a:pt x="23042" y="90237"/>
                </a:lnTo>
                <a:lnTo>
                  <a:pt x="22082" y="88320"/>
                </a:lnTo>
                <a:lnTo>
                  <a:pt x="22082" y="87361"/>
                </a:lnTo>
                <a:lnTo>
                  <a:pt x="21122" y="84479"/>
                </a:lnTo>
                <a:lnTo>
                  <a:pt x="2112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2" name="object 352"/>
          <p:cNvSpPr/>
          <p:nvPr/>
        </p:nvSpPr>
        <p:spPr>
          <a:xfrm>
            <a:off x="4897998" y="8930658"/>
            <a:ext cx="13441" cy="13441"/>
          </a:xfrm>
          <a:custGeom>
            <a:avLst/>
            <a:gdLst/>
            <a:ahLst/>
            <a:cxnLst/>
            <a:rect l="l" t="t" r="r" b="b"/>
            <a:pathLst>
              <a:path w="13441" h="13441">
                <a:moveTo>
                  <a:pt x="13441" y="6720"/>
                </a:moveTo>
                <a:lnTo>
                  <a:pt x="13441" y="4803"/>
                </a:lnTo>
                <a:lnTo>
                  <a:pt x="12496" y="2880"/>
                </a:lnTo>
                <a:lnTo>
                  <a:pt x="11536" y="1921"/>
                </a:lnTo>
                <a:lnTo>
                  <a:pt x="10561" y="964"/>
                </a:lnTo>
                <a:lnTo>
                  <a:pt x="8656" y="0"/>
                </a:lnTo>
                <a:lnTo>
                  <a:pt x="4815" y="0"/>
                </a:lnTo>
                <a:lnTo>
                  <a:pt x="2880" y="964"/>
                </a:lnTo>
                <a:lnTo>
                  <a:pt x="1935" y="1921"/>
                </a:lnTo>
                <a:lnTo>
                  <a:pt x="975" y="2880"/>
                </a:lnTo>
                <a:lnTo>
                  <a:pt x="0" y="4803"/>
                </a:lnTo>
                <a:lnTo>
                  <a:pt x="0" y="8644"/>
                </a:lnTo>
                <a:lnTo>
                  <a:pt x="975" y="9601"/>
                </a:lnTo>
                <a:lnTo>
                  <a:pt x="1935" y="11518"/>
                </a:lnTo>
                <a:lnTo>
                  <a:pt x="2880" y="12483"/>
                </a:lnTo>
                <a:lnTo>
                  <a:pt x="4815" y="13441"/>
                </a:lnTo>
                <a:lnTo>
                  <a:pt x="8656" y="13441"/>
                </a:lnTo>
                <a:lnTo>
                  <a:pt x="10561" y="12483"/>
                </a:lnTo>
                <a:lnTo>
                  <a:pt x="11536" y="11518"/>
                </a:lnTo>
                <a:lnTo>
                  <a:pt x="12496" y="9601"/>
                </a:lnTo>
                <a:lnTo>
                  <a:pt x="13441" y="8644"/>
                </a:lnTo>
                <a:lnTo>
                  <a:pt x="1344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3" name="object 353"/>
          <p:cNvSpPr/>
          <p:nvPr/>
        </p:nvSpPr>
        <p:spPr>
          <a:xfrm>
            <a:off x="4888412" y="8962340"/>
            <a:ext cx="30708" cy="63358"/>
          </a:xfrm>
          <a:custGeom>
            <a:avLst/>
            <a:gdLst/>
            <a:ahLst/>
            <a:cxnLst/>
            <a:rect l="l" t="t" r="r" b="b"/>
            <a:pathLst>
              <a:path w="30708" h="63358">
                <a:moveTo>
                  <a:pt x="19187" y="0"/>
                </a:moveTo>
                <a:lnTo>
                  <a:pt x="0" y="7679"/>
                </a:lnTo>
                <a:lnTo>
                  <a:pt x="960" y="9596"/>
                </a:lnTo>
                <a:lnTo>
                  <a:pt x="2880" y="9596"/>
                </a:lnTo>
                <a:lnTo>
                  <a:pt x="4800" y="8638"/>
                </a:lnTo>
                <a:lnTo>
                  <a:pt x="6720" y="8638"/>
                </a:lnTo>
                <a:lnTo>
                  <a:pt x="7680" y="9596"/>
                </a:lnTo>
                <a:lnTo>
                  <a:pt x="8641" y="9596"/>
                </a:lnTo>
                <a:lnTo>
                  <a:pt x="9585" y="10559"/>
                </a:lnTo>
                <a:lnTo>
                  <a:pt x="9585" y="11518"/>
                </a:lnTo>
                <a:lnTo>
                  <a:pt x="10561" y="12476"/>
                </a:lnTo>
                <a:lnTo>
                  <a:pt x="10561" y="55679"/>
                </a:lnTo>
                <a:lnTo>
                  <a:pt x="9585" y="56637"/>
                </a:lnTo>
                <a:lnTo>
                  <a:pt x="9585" y="58555"/>
                </a:lnTo>
                <a:lnTo>
                  <a:pt x="8641" y="59518"/>
                </a:lnTo>
                <a:lnTo>
                  <a:pt x="7680" y="59518"/>
                </a:lnTo>
                <a:lnTo>
                  <a:pt x="6720" y="60476"/>
                </a:lnTo>
                <a:lnTo>
                  <a:pt x="960" y="60476"/>
                </a:lnTo>
                <a:lnTo>
                  <a:pt x="960" y="63358"/>
                </a:lnTo>
                <a:lnTo>
                  <a:pt x="30708" y="63358"/>
                </a:lnTo>
                <a:lnTo>
                  <a:pt x="30708" y="60476"/>
                </a:lnTo>
                <a:lnTo>
                  <a:pt x="25923" y="60476"/>
                </a:lnTo>
                <a:lnTo>
                  <a:pt x="24963" y="59518"/>
                </a:lnTo>
                <a:lnTo>
                  <a:pt x="23987" y="59518"/>
                </a:lnTo>
                <a:lnTo>
                  <a:pt x="23027" y="58555"/>
                </a:lnTo>
                <a:lnTo>
                  <a:pt x="23027" y="56637"/>
                </a:lnTo>
                <a:lnTo>
                  <a:pt x="22082" y="55679"/>
                </a:lnTo>
                <a:lnTo>
                  <a:pt x="22082" y="0"/>
                </a:lnTo>
                <a:lnTo>
                  <a:pt x="191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4" name="object 354"/>
          <p:cNvSpPr/>
          <p:nvPr/>
        </p:nvSpPr>
        <p:spPr>
          <a:xfrm>
            <a:off x="4927762" y="8962340"/>
            <a:ext cx="51846" cy="65275"/>
          </a:xfrm>
          <a:custGeom>
            <a:avLst/>
            <a:gdLst/>
            <a:ahLst/>
            <a:cxnLst/>
            <a:rect l="l" t="t" r="r" b="b"/>
            <a:pathLst>
              <a:path w="51846" h="65275">
                <a:moveTo>
                  <a:pt x="1920" y="50875"/>
                </a:moveTo>
                <a:lnTo>
                  <a:pt x="7680" y="56637"/>
                </a:lnTo>
                <a:lnTo>
                  <a:pt x="12481" y="62394"/>
                </a:lnTo>
                <a:lnTo>
                  <a:pt x="19202" y="65275"/>
                </a:lnTo>
                <a:lnTo>
                  <a:pt x="31683" y="65275"/>
                </a:lnTo>
                <a:lnTo>
                  <a:pt x="36484" y="63358"/>
                </a:lnTo>
                <a:lnTo>
                  <a:pt x="42245" y="58555"/>
                </a:lnTo>
                <a:lnTo>
                  <a:pt x="47045" y="53756"/>
                </a:lnTo>
                <a:lnTo>
                  <a:pt x="49926" y="47999"/>
                </a:lnTo>
                <a:lnTo>
                  <a:pt x="51846" y="40320"/>
                </a:lnTo>
                <a:lnTo>
                  <a:pt x="49926" y="39355"/>
                </a:lnTo>
                <a:lnTo>
                  <a:pt x="47045" y="44159"/>
                </a:lnTo>
                <a:lnTo>
                  <a:pt x="45125" y="47999"/>
                </a:lnTo>
                <a:lnTo>
                  <a:pt x="42245" y="49917"/>
                </a:lnTo>
                <a:lnTo>
                  <a:pt x="39364" y="52797"/>
                </a:lnTo>
                <a:lnTo>
                  <a:pt x="34564" y="54714"/>
                </a:lnTo>
                <a:lnTo>
                  <a:pt x="24003" y="54714"/>
                </a:lnTo>
                <a:lnTo>
                  <a:pt x="19202" y="51838"/>
                </a:lnTo>
                <a:lnTo>
                  <a:pt x="16322" y="46076"/>
                </a:lnTo>
                <a:lnTo>
                  <a:pt x="12481" y="40320"/>
                </a:lnTo>
                <a:lnTo>
                  <a:pt x="10561" y="34558"/>
                </a:lnTo>
                <a:lnTo>
                  <a:pt x="10561" y="20156"/>
                </a:lnTo>
                <a:lnTo>
                  <a:pt x="12481" y="14400"/>
                </a:lnTo>
                <a:lnTo>
                  <a:pt x="16322" y="9596"/>
                </a:lnTo>
                <a:lnTo>
                  <a:pt x="19202" y="6720"/>
                </a:lnTo>
                <a:lnTo>
                  <a:pt x="22082" y="4797"/>
                </a:lnTo>
                <a:lnTo>
                  <a:pt x="29763" y="4797"/>
                </a:lnTo>
                <a:lnTo>
                  <a:pt x="31683" y="5756"/>
                </a:lnTo>
                <a:lnTo>
                  <a:pt x="33604" y="6720"/>
                </a:lnTo>
                <a:lnTo>
                  <a:pt x="34564" y="7679"/>
                </a:lnTo>
                <a:lnTo>
                  <a:pt x="35524" y="9596"/>
                </a:lnTo>
                <a:lnTo>
                  <a:pt x="36484" y="12476"/>
                </a:lnTo>
                <a:lnTo>
                  <a:pt x="36484" y="17276"/>
                </a:lnTo>
                <a:lnTo>
                  <a:pt x="37444" y="18240"/>
                </a:lnTo>
                <a:lnTo>
                  <a:pt x="39364" y="20156"/>
                </a:lnTo>
                <a:lnTo>
                  <a:pt x="47045" y="20156"/>
                </a:lnTo>
                <a:lnTo>
                  <a:pt x="48006" y="19197"/>
                </a:lnTo>
                <a:lnTo>
                  <a:pt x="48966" y="18240"/>
                </a:lnTo>
                <a:lnTo>
                  <a:pt x="49926" y="16317"/>
                </a:lnTo>
                <a:lnTo>
                  <a:pt x="49926" y="11518"/>
                </a:lnTo>
                <a:lnTo>
                  <a:pt x="48006" y="7679"/>
                </a:lnTo>
                <a:lnTo>
                  <a:pt x="44165" y="4797"/>
                </a:lnTo>
                <a:lnTo>
                  <a:pt x="40325" y="1917"/>
                </a:lnTo>
                <a:lnTo>
                  <a:pt x="35524" y="0"/>
                </a:lnTo>
                <a:lnTo>
                  <a:pt x="21122" y="0"/>
                </a:lnTo>
                <a:lnTo>
                  <a:pt x="14401" y="2880"/>
                </a:lnTo>
                <a:lnTo>
                  <a:pt x="8641" y="9596"/>
                </a:lnTo>
                <a:lnTo>
                  <a:pt x="2880" y="15358"/>
                </a:lnTo>
                <a:lnTo>
                  <a:pt x="0" y="23038"/>
                </a:lnTo>
                <a:lnTo>
                  <a:pt x="0" y="42237"/>
                </a:lnTo>
                <a:lnTo>
                  <a:pt x="1920" y="508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5" name="object 355"/>
          <p:cNvSpPr/>
          <p:nvPr/>
        </p:nvSpPr>
        <p:spPr>
          <a:xfrm>
            <a:off x="4999756" y="9012257"/>
            <a:ext cx="14401" cy="15358"/>
          </a:xfrm>
          <a:custGeom>
            <a:avLst/>
            <a:gdLst/>
            <a:ahLst/>
            <a:cxnLst/>
            <a:rect l="l" t="t" r="r" b="b"/>
            <a:pathLst>
              <a:path w="14401" h="15358">
                <a:moveTo>
                  <a:pt x="7696" y="0"/>
                </a:moveTo>
                <a:lnTo>
                  <a:pt x="4815" y="0"/>
                </a:lnTo>
                <a:lnTo>
                  <a:pt x="3855" y="958"/>
                </a:lnTo>
                <a:lnTo>
                  <a:pt x="1935" y="2880"/>
                </a:lnTo>
                <a:lnTo>
                  <a:pt x="975" y="3838"/>
                </a:lnTo>
                <a:lnTo>
                  <a:pt x="0" y="5762"/>
                </a:lnTo>
                <a:lnTo>
                  <a:pt x="0" y="9601"/>
                </a:lnTo>
                <a:lnTo>
                  <a:pt x="975" y="11518"/>
                </a:lnTo>
                <a:lnTo>
                  <a:pt x="1935" y="13441"/>
                </a:lnTo>
                <a:lnTo>
                  <a:pt x="3855" y="14400"/>
                </a:lnTo>
                <a:lnTo>
                  <a:pt x="5760" y="15358"/>
                </a:lnTo>
                <a:lnTo>
                  <a:pt x="9601" y="15358"/>
                </a:lnTo>
                <a:lnTo>
                  <a:pt x="11536" y="14400"/>
                </a:lnTo>
                <a:lnTo>
                  <a:pt x="12496" y="13441"/>
                </a:lnTo>
                <a:lnTo>
                  <a:pt x="14401" y="11518"/>
                </a:lnTo>
                <a:lnTo>
                  <a:pt x="14401" y="3838"/>
                </a:lnTo>
                <a:lnTo>
                  <a:pt x="12496" y="2880"/>
                </a:lnTo>
                <a:lnTo>
                  <a:pt x="11536" y="958"/>
                </a:lnTo>
                <a:lnTo>
                  <a:pt x="9601" y="0"/>
                </a:lnTo>
                <a:lnTo>
                  <a:pt x="769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6" name="object 356"/>
          <p:cNvSpPr/>
          <p:nvPr/>
        </p:nvSpPr>
        <p:spPr>
          <a:xfrm>
            <a:off x="4545695" y="8772262"/>
            <a:ext cx="117119" cy="90237"/>
          </a:xfrm>
          <a:custGeom>
            <a:avLst/>
            <a:gdLst/>
            <a:ahLst/>
            <a:cxnLst/>
            <a:rect l="l" t="t" r="r" b="b"/>
            <a:pathLst>
              <a:path w="117119" h="90237">
                <a:moveTo>
                  <a:pt x="31683" y="90237"/>
                </a:moveTo>
                <a:lnTo>
                  <a:pt x="31683" y="87361"/>
                </a:lnTo>
                <a:lnTo>
                  <a:pt x="24963" y="87361"/>
                </a:lnTo>
                <a:lnTo>
                  <a:pt x="22082" y="86398"/>
                </a:lnTo>
                <a:lnTo>
                  <a:pt x="21122" y="84481"/>
                </a:lnTo>
                <a:lnTo>
                  <a:pt x="19202" y="83522"/>
                </a:lnTo>
                <a:lnTo>
                  <a:pt x="19202" y="13441"/>
                </a:lnTo>
                <a:lnTo>
                  <a:pt x="53766" y="90237"/>
                </a:lnTo>
                <a:lnTo>
                  <a:pt x="56647" y="90237"/>
                </a:lnTo>
                <a:lnTo>
                  <a:pt x="91196" y="13441"/>
                </a:lnTo>
                <a:lnTo>
                  <a:pt x="91196" y="82558"/>
                </a:lnTo>
                <a:lnTo>
                  <a:pt x="90236" y="84481"/>
                </a:lnTo>
                <a:lnTo>
                  <a:pt x="88315" y="86398"/>
                </a:lnTo>
                <a:lnTo>
                  <a:pt x="85435" y="87361"/>
                </a:lnTo>
                <a:lnTo>
                  <a:pt x="78714" y="87361"/>
                </a:lnTo>
                <a:lnTo>
                  <a:pt x="78714" y="90237"/>
                </a:lnTo>
                <a:lnTo>
                  <a:pt x="117119" y="90237"/>
                </a:lnTo>
                <a:lnTo>
                  <a:pt x="117119" y="87361"/>
                </a:lnTo>
                <a:lnTo>
                  <a:pt x="110398" y="87361"/>
                </a:lnTo>
                <a:lnTo>
                  <a:pt x="107518" y="86398"/>
                </a:lnTo>
                <a:lnTo>
                  <a:pt x="106558" y="84481"/>
                </a:lnTo>
                <a:lnTo>
                  <a:pt x="104637" y="83522"/>
                </a:lnTo>
                <a:lnTo>
                  <a:pt x="104637" y="6720"/>
                </a:lnTo>
                <a:lnTo>
                  <a:pt x="105597" y="5762"/>
                </a:lnTo>
                <a:lnTo>
                  <a:pt x="107518" y="2881"/>
                </a:lnTo>
                <a:lnTo>
                  <a:pt x="110398" y="1923"/>
                </a:lnTo>
                <a:lnTo>
                  <a:pt x="117119" y="1923"/>
                </a:lnTo>
                <a:lnTo>
                  <a:pt x="117119" y="0"/>
                </a:lnTo>
                <a:lnTo>
                  <a:pt x="91196" y="0"/>
                </a:lnTo>
                <a:lnTo>
                  <a:pt x="58552" y="70079"/>
                </a:lnTo>
                <a:lnTo>
                  <a:pt x="25923" y="0"/>
                </a:lnTo>
                <a:lnTo>
                  <a:pt x="0" y="0"/>
                </a:lnTo>
                <a:lnTo>
                  <a:pt x="0" y="1923"/>
                </a:lnTo>
                <a:lnTo>
                  <a:pt x="3840" y="1923"/>
                </a:lnTo>
                <a:lnTo>
                  <a:pt x="6720" y="2881"/>
                </a:lnTo>
                <a:lnTo>
                  <a:pt x="8641" y="2881"/>
                </a:lnTo>
                <a:lnTo>
                  <a:pt x="9601" y="3840"/>
                </a:lnTo>
                <a:lnTo>
                  <a:pt x="11521" y="4803"/>
                </a:lnTo>
                <a:lnTo>
                  <a:pt x="11521" y="6720"/>
                </a:lnTo>
                <a:lnTo>
                  <a:pt x="12481" y="8644"/>
                </a:lnTo>
                <a:lnTo>
                  <a:pt x="13441" y="11519"/>
                </a:lnTo>
                <a:lnTo>
                  <a:pt x="13441" y="79682"/>
                </a:lnTo>
                <a:lnTo>
                  <a:pt x="12481" y="82558"/>
                </a:lnTo>
                <a:lnTo>
                  <a:pt x="11521" y="84481"/>
                </a:lnTo>
                <a:lnTo>
                  <a:pt x="9601" y="86398"/>
                </a:lnTo>
                <a:lnTo>
                  <a:pt x="7680" y="87361"/>
                </a:lnTo>
                <a:lnTo>
                  <a:pt x="0" y="87361"/>
                </a:lnTo>
                <a:lnTo>
                  <a:pt x="0" y="90237"/>
                </a:lnTo>
                <a:lnTo>
                  <a:pt x="31683" y="902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7" name="object 357"/>
          <p:cNvSpPr/>
          <p:nvPr/>
        </p:nvSpPr>
        <p:spPr>
          <a:xfrm>
            <a:off x="4670496" y="8799147"/>
            <a:ext cx="30723" cy="63352"/>
          </a:xfrm>
          <a:custGeom>
            <a:avLst/>
            <a:gdLst/>
            <a:ahLst/>
            <a:cxnLst/>
            <a:rect l="l" t="t" r="r" b="b"/>
            <a:pathLst>
              <a:path w="30723" h="63352">
                <a:moveTo>
                  <a:pt x="18242" y="0"/>
                </a:moveTo>
                <a:lnTo>
                  <a:pt x="0" y="7679"/>
                </a:lnTo>
                <a:lnTo>
                  <a:pt x="960" y="10555"/>
                </a:lnTo>
                <a:lnTo>
                  <a:pt x="2880" y="9596"/>
                </a:lnTo>
                <a:lnTo>
                  <a:pt x="7680" y="9596"/>
                </a:lnTo>
                <a:lnTo>
                  <a:pt x="8641" y="10555"/>
                </a:lnTo>
                <a:lnTo>
                  <a:pt x="9601" y="11518"/>
                </a:lnTo>
                <a:lnTo>
                  <a:pt x="9601" y="15358"/>
                </a:lnTo>
                <a:lnTo>
                  <a:pt x="10561" y="19197"/>
                </a:lnTo>
                <a:lnTo>
                  <a:pt x="10561" y="53756"/>
                </a:lnTo>
                <a:lnTo>
                  <a:pt x="9601" y="55673"/>
                </a:lnTo>
                <a:lnTo>
                  <a:pt x="9601" y="57596"/>
                </a:lnTo>
                <a:lnTo>
                  <a:pt x="8641" y="58555"/>
                </a:lnTo>
                <a:lnTo>
                  <a:pt x="7680" y="59513"/>
                </a:lnTo>
                <a:lnTo>
                  <a:pt x="6720" y="60476"/>
                </a:lnTo>
                <a:lnTo>
                  <a:pt x="960" y="60476"/>
                </a:lnTo>
                <a:lnTo>
                  <a:pt x="960" y="63352"/>
                </a:lnTo>
                <a:lnTo>
                  <a:pt x="30723" y="63352"/>
                </a:lnTo>
                <a:lnTo>
                  <a:pt x="30723" y="60476"/>
                </a:lnTo>
                <a:lnTo>
                  <a:pt x="25923" y="60476"/>
                </a:lnTo>
                <a:lnTo>
                  <a:pt x="24963" y="59513"/>
                </a:lnTo>
                <a:lnTo>
                  <a:pt x="24002" y="59513"/>
                </a:lnTo>
                <a:lnTo>
                  <a:pt x="23042" y="58555"/>
                </a:lnTo>
                <a:lnTo>
                  <a:pt x="22082" y="57596"/>
                </a:lnTo>
                <a:lnTo>
                  <a:pt x="21122" y="55673"/>
                </a:lnTo>
                <a:lnTo>
                  <a:pt x="2112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8" name="object 358"/>
          <p:cNvSpPr/>
          <p:nvPr/>
        </p:nvSpPr>
        <p:spPr>
          <a:xfrm>
            <a:off x="4679137" y="8767465"/>
            <a:ext cx="13441" cy="13441"/>
          </a:xfrm>
          <a:custGeom>
            <a:avLst/>
            <a:gdLst/>
            <a:ahLst/>
            <a:cxnLst/>
            <a:rect l="l" t="t" r="r" b="b"/>
            <a:pathLst>
              <a:path w="13441" h="13441">
                <a:moveTo>
                  <a:pt x="960" y="10559"/>
                </a:moveTo>
                <a:lnTo>
                  <a:pt x="1920" y="11518"/>
                </a:lnTo>
                <a:lnTo>
                  <a:pt x="3840" y="12476"/>
                </a:lnTo>
                <a:lnTo>
                  <a:pt x="4800" y="13441"/>
                </a:lnTo>
                <a:lnTo>
                  <a:pt x="8641" y="13441"/>
                </a:lnTo>
                <a:lnTo>
                  <a:pt x="10561" y="12476"/>
                </a:lnTo>
                <a:lnTo>
                  <a:pt x="11521" y="11518"/>
                </a:lnTo>
                <a:lnTo>
                  <a:pt x="13441" y="10559"/>
                </a:lnTo>
                <a:lnTo>
                  <a:pt x="13441" y="2880"/>
                </a:lnTo>
                <a:lnTo>
                  <a:pt x="11521" y="1921"/>
                </a:lnTo>
                <a:lnTo>
                  <a:pt x="10561" y="958"/>
                </a:lnTo>
                <a:lnTo>
                  <a:pt x="8641" y="0"/>
                </a:lnTo>
                <a:lnTo>
                  <a:pt x="4800" y="0"/>
                </a:lnTo>
                <a:lnTo>
                  <a:pt x="3840" y="958"/>
                </a:lnTo>
                <a:lnTo>
                  <a:pt x="1920" y="1921"/>
                </a:lnTo>
                <a:lnTo>
                  <a:pt x="960" y="2880"/>
                </a:lnTo>
                <a:lnTo>
                  <a:pt x="0" y="4797"/>
                </a:lnTo>
                <a:lnTo>
                  <a:pt x="0" y="8638"/>
                </a:lnTo>
                <a:lnTo>
                  <a:pt x="960" y="105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9" name="object 359"/>
          <p:cNvSpPr/>
          <p:nvPr/>
        </p:nvSpPr>
        <p:spPr>
          <a:xfrm>
            <a:off x="4705045" y="8799147"/>
            <a:ext cx="67208" cy="63352"/>
          </a:xfrm>
          <a:custGeom>
            <a:avLst/>
            <a:gdLst/>
            <a:ahLst/>
            <a:cxnLst/>
            <a:rect l="l" t="t" r="r" b="b"/>
            <a:pathLst>
              <a:path w="67208" h="63352">
                <a:moveTo>
                  <a:pt x="67208" y="63352"/>
                </a:moveTo>
                <a:lnTo>
                  <a:pt x="67208" y="60476"/>
                </a:lnTo>
                <a:lnTo>
                  <a:pt x="62407" y="60476"/>
                </a:lnTo>
                <a:lnTo>
                  <a:pt x="61447" y="59513"/>
                </a:lnTo>
                <a:lnTo>
                  <a:pt x="60487" y="59513"/>
                </a:lnTo>
                <a:lnTo>
                  <a:pt x="59527" y="58555"/>
                </a:lnTo>
                <a:lnTo>
                  <a:pt x="58567" y="57596"/>
                </a:lnTo>
                <a:lnTo>
                  <a:pt x="58567" y="55673"/>
                </a:lnTo>
                <a:lnTo>
                  <a:pt x="57607" y="53756"/>
                </a:lnTo>
                <a:lnTo>
                  <a:pt x="57607" y="13435"/>
                </a:lnTo>
                <a:lnTo>
                  <a:pt x="56647" y="10555"/>
                </a:lnTo>
                <a:lnTo>
                  <a:pt x="54726" y="6714"/>
                </a:lnTo>
                <a:lnTo>
                  <a:pt x="52806" y="4797"/>
                </a:lnTo>
                <a:lnTo>
                  <a:pt x="50886" y="2874"/>
                </a:lnTo>
                <a:lnTo>
                  <a:pt x="48006" y="958"/>
                </a:lnTo>
                <a:lnTo>
                  <a:pt x="45125" y="0"/>
                </a:lnTo>
                <a:lnTo>
                  <a:pt x="35524" y="0"/>
                </a:lnTo>
                <a:lnTo>
                  <a:pt x="28803" y="4797"/>
                </a:lnTo>
                <a:lnTo>
                  <a:pt x="21122" y="13435"/>
                </a:lnTo>
                <a:lnTo>
                  <a:pt x="21122" y="0"/>
                </a:lnTo>
                <a:lnTo>
                  <a:pt x="18242" y="0"/>
                </a:lnTo>
                <a:lnTo>
                  <a:pt x="0" y="7679"/>
                </a:lnTo>
                <a:lnTo>
                  <a:pt x="975" y="10555"/>
                </a:lnTo>
                <a:lnTo>
                  <a:pt x="2895" y="9596"/>
                </a:lnTo>
                <a:lnTo>
                  <a:pt x="8656" y="9596"/>
                </a:lnTo>
                <a:lnTo>
                  <a:pt x="8656" y="10555"/>
                </a:lnTo>
                <a:lnTo>
                  <a:pt x="9616" y="11518"/>
                </a:lnTo>
                <a:lnTo>
                  <a:pt x="9616" y="13435"/>
                </a:lnTo>
                <a:lnTo>
                  <a:pt x="10561" y="15358"/>
                </a:lnTo>
                <a:lnTo>
                  <a:pt x="10561" y="53756"/>
                </a:lnTo>
                <a:lnTo>
                  <a:pt x="9616" y="56637"/>
                </a:lnTo>
                <a:lnTo>
                  <a:pt x="8656" y="58555"/>
                </a:lnTo>
                <a:lnTo>
                  <a:pt x="7680" y="60476"/>
                </a:lnTo>
                <a:lnTo>
                  <a:pt x="975" y="60476"/>
                </a:lnTo>
                <a:lnTo>
                  <a:pt x="975" y="63352"/>
                </a:lnTo>
                <a:lnTo>
                  <a:pt x="31683" y="63352"/>
                </a:lnTo>
                <a:lnTo>
                  <a:pt x="31683" y="60476"/>
                </a:lnTo>
                <a:lnTo>
                  <a:pt x="24963" y="60476"/>
                </a:lnTo>
                <a:lnTo>
                  <a:pt x="24002" y="59513"/>
                </a:lnTo>
                <a:lnTo>
                  <a:pt x="23042" y="58555"/>
                </a:lnTo>
                <a:lnTo>
                  <a:pt x="22082" y="57596"/>
                </a:lnTo>
                <a:lnTo>
                  <a:pt x="22082" y="56637"/>
                </a:lnTo>
                <a:lnTo>
                  <a:pt x="21122" y="53756"/>
                </a:lnTo>
                <a:lnTo>
                  <a:pt x="21122" y="17276"/>
                </a:lnTo>
                <a:lnTo>
                  <a:pt x="26883" y="11518"/>
                </a:lnTo>
                <a:lnTo>
                  <a:pt x="31683" y="8638"/>
                </a:lnTo>
                <a:lnTo>
                  <a:pt x="41285" y="8638"/>
                </a:lnTo>
                <a:lnTo>
                  <a:pt x="43205" y="9596"/>
                </a:lnTo>
                <a:lnTo>
                  <a:pt x="44165" y="12476"/>
                </a:lnTo>
                <a:lnTo>
                  <a:pt x="46085" y="14394"/>
                </a:lnTo>
                <a:lnTo>
                  <a:pt x="47045" y="19197"/>
                </a:lnTo>
                <a:lnTo>
                  <a:pt x="47045" y="55673"/>
                </a:lnTo>
                <a:lnTo>
                  <a:pt x="46085" y="57596"/>
                </a:lnTo>
                <a:lnTo>
                  <a:pt x="45125" y="58555"/>
                </a:lnTo>
                <a:lnTo>
                  <a:pt x="44165" y="59513"/>
                </a:lnTo>
                <a:lnTo>
                  <a:pt x="43205" y="60476"/>
                </a:lnTo>
                <a:lnTo>
                  <a:pt x="36484" y="60476"/>
                </a:lnTo>
                <a:lnTo>
                  <a:pt x="36484" y="63352"/>
                </a:lnTo>
                <a:lnTo>
                  <a:pt x="67208" y="633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0" name="object 360"/>
          <p:cNvSpPr/>
          <p:nvPr/>
        </p:nvSpPr>
        <p:spPr>
          <a:xfrm>
            <a:off x="4778014" y="8799147"/>
            <a:ext cx="30723" cy="63352"/>
          </a:xfrm>
          <a:custGeom>
            <a:avLst/>
            <a:gdLst/>
            <a:ahLst/>
            <a:cxnLst/>
            <a:rect l="l" t="t" r="r" b="b"/>
            <a:pathLst>
              <a:path w="30723" h="63352">
                <a:moveTo>
                  <a:pt x="18227" y="0"/>
                </a:moveTo>
                <a:lnTo>
                  <a:pt x="0" y="7679"/>
                </a:lnTo>
                <a:lnTo>
                  <a:pt x="960" y="10555"/>
                </a:lnTo>
                <a:lnTo>
                  <a:pt x="1920" y="9596"/>
                </a:lnTo>
                <a:lnTo>
                  <a:pt x="7680" y="9596"/>
                </a:lnTo>
                <a:lnTo>
                  <a:pt x="8641" y="10555"/>
                </a:lnTo>
                <a:lnTo>
                  <a:pt x="8641" y="11518"/>
                </a:lnTo>
                <a:lnTo>
                  <a:pt x="9601" y="13435"/>
                </a:lnTo>
                <a:lnTo>
                  <a:pt x="9601" y="55673"/>
                </a:lnTo>
                <a:lnTo>
                  <a:pt x="8641" y="57596"/>
                </a:lnTo>
                <a:lnTo>
                  <a:pt x="8641" y="58555"/>
                </a:lnTo>
                <a:lnTo>
                  <a:pt x="7680" y="59513"/>
                </a:lnTo>
                <a:lnTo>
                  <a:pt x="6720" y="60476"/>
                </a:lnTo>
                <a:lnTo>
                  <a:pt x="960" y="60476"/>
                </a:lnTo>
                <a:lnTo>
                  <a:pt x="960" y="63352"/>
                </a:lnTo>
                <a:lnTo>
                  <a:pt x="30723" y="63352"/>
                </a:lnTo>
                <a:lnTo>
                  <a:pt x="30723" y="60476"/>
                </a:lnTo>
                <a:lnTo>
                  <a:pt x="25908" y="60476"/>
                </a:lnTo>
                <a:lnTo>
                  <a:pt x="24002" y="59513"/>
                </a:lnTo>
                <a:lnTo>
                  <a:pt x="23042" y="59513"/>
                </a:lnTo>
                <a:lnTo>
                  <a:pt x="22067" y="58555"/>
                </a:lnTo>
                <a:lnTo>
                  <a:pt x="22067" y="57596"/>
                </a:lnTo>
                <a:lnTo>
                  <a:pt x="21122" y="55673"/>
                </a:lnTo>
                <a:lnTo>
                  <a:pt x="21122" y="0"/>
                </a:lnTo>
                <a:lnTo>
                  <a:pt x="1822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1" name="object 361"/>
          <p:cNvSpPr/>
          <p:nvPr/>
        </p:nvSpPr>
        <p:spPr>
          <a:xfrm>
            <a:off x="4786655" y="8767465"/>
            <a:ext cx="13426" cy="13441"/>
          </a:xfrm>
          <a:custGeom>
            <a:avLst/>
            <a:gdLst/>
            <a:ahLst/>
            <a:cxnLst/>
            <a:rect l="l" t="t" r="r" b="b"/>
            <a:pathLst>
              <a:path w="13426" h="13441">
                <a:moveTo>
                  <a:pt x="4800" y="0"/>
                </a:moveTo>
                <a:lnTo>
                  <a:pt x="2880" y="958"/>
                </a:lnTo>
                <a:lnTo>
                  <a:pt x="1920" y="1921"/>
                </a:lnTo>
                <a:lnTo>
                  <a:pt x="960" y="2880"/>
                </a:lnTo>
                <a:lnTo>
                  <a:pt x="0" y="4797"/>
                </a:lnTo>
                <a:lnTo>
                  <a:pt x="0" y="8638"/>
                </a:lnTo>
                <a:lnTo>
                  <a:pt x="960" y="10559"/>
                </a:lnTo>
                <a:lnTo>
                  <a:pt x="1920" y="11518"/>
                </a:lnTo>
                <a:lnTo>
                  <a:pt x="3840" y="12476"/>
                </a:lnTo>
                <a:lnTo>
                  <a:pt x="4800" y="13441"/>
                </a:lnTo>
                <a:lnTo>
                  <a:pt x="8641" y="13441"/>
                </a:lnTo>
                <a:lnTo>
                  <a:pt x="10561" y="12476"/>
                </a:lnTo>
                <a:lnTo>
                  <a:pt x="11521" y="11518"/>
                </a:lnTo>
                <a:lnTo>
                  <a:pt x="13426" y="10559"/>
                </a:lnTo>
                <a:lnTo>
                  <a:pt x="13426" y="2880"/>
                </a:lnTo>
                <a:lnTo>
                  <a:pt x="11521" y="1921"/>
                </a:lnTo>
                <a:lnTo>
                  <a:pt x="10561" y="958"/>
                </a:lnTo>
                <a:lnTo>
                  <a:pt x="8641" y="0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2" name="object 362"/>
          <p:cNvSpPr/>
          <p:nvPr/>
        </p:nvSpPr>
        <p:spPr>
          <a:xfrm>
            <a:off x="4812578" y="8799147"/>
            <a:ext cx="67193" cy="63352"/>
          </a:xfrm>
          <a:custGeom>
            <a:avLst/>
            <a:gdLst/>
            <a:ahLst/>
            <a:cxnLst/>
            <a:rect l="l" t="t" r="r" b="b"/>
            <a:pathLst>
              <a:path w="67193" h="63352">
                <a:moveTo>
                  <a:pt x="67193" y="63352"/>
                </a:moveTo>
                <a:lnTo>
                  <a:pt x="67193" y="60476"/>
                </a:lnTo>
                <a:lnTo>
                  <a:pt x="62392" y="60476"/>
                </a:lnTo>
                <a:lnTo>
                  <a:pt x="60472" y="59513"/>
                </a:lnTo>
                <a:lnTo>
                  <a:pt x="59512" y="59513"/>
                </a:lnTo>
                <a:lnTo>
                  <a:pt x="59512" y="58555"/>
                </a:lnTo>
                <a:lnTo>
                  <a:pt x="58552" y="57596"/>
                </a:lnTo>
                <a:lnTo>
                  <a:pt x="57591" y="55673"/>
                </a:lnTo>
                <a:lnTo>
                  <a:pt x="57591" y="18234"/>
                </a:lnTo>
                <a:lnTo>
                  <a:pt x="56631" y="13435"/>
                </a:lnTo>
                <a:lnTo>
                  <a:pt x="56631" y="10555"/>
                </a:lnTo>
                <a:lnTo>
                  <a:pt x="54711" y="6714"/>
                </a:lnTo>
                <a:lnTo>
                  <a:pt x="52791" y="4797"/>
                </a:lnTo>
                <a:lnTo>
                  <a:pt x="50871" y="2874"/>
                </a:lnTo>
                <a:lnTo>
                  <a:pt x="47990" y="958"/>
                </a:lnTo>
                <a:lnTo>
                  <a:pt x="45110" y="0"/>
                </a:lnTo>
                <a:lnTo>
                  <a:pt x="35509" y="0"/>
                </a:lnTo>
                <a:lnTo>
                  <a:pt x="28788" y="4797"/>
                </a:lnTo>
                <a:lnTo>
                  <a:pt x="21107" y="13435"/>
                </a:lnTo>
                <a:lnTo>
                  <a:pt x="21107" y="0"/>
                </a:lnTo>
                <a:lnTo>
                  <a:pt x="18227" y="0"/>
                </a:lnTo>
                <a:lnTo>
                  <a:pt x="0" y="7679"/>
                </a:lnTo>
                <a:lnTo>
                  <a:pt x="944" y="10555"/>
                </a:lnTo>
                <a:lnTo>
                  <a:pt x="2880" y="9596"/>
                </a:lnTo>
                <a:lnTo>
                  <a:pt x="7665" y="9596"/>
                </a:lnTo>
                <a:lnTo>
                  <a:pt x="8625" y="10555"/>
                </a:lnTo>
                <a:lnTo>
                  <a:pt x="9585" y="11518"/>
                </a:lnTo>
                <a:lnTo>
                  <a:pt x="9585" y="15358"/>
                </a:lnTo>
                <a:lnTo>
                  <a:pt x="10561" y="19197"/>
                </a:lnTo>
                <a:lnTo>
                  <a:pt x="10561" y="53756"/>
                </a:lnTo>
                <a:lnTo>
                  <a:pt x="9585" y="56637"/>
                </a:lnTo>
                <a:lnTo>
                  <a:pt x="8625" y="58555"/>
                </a:lnTo>
                <a:lnTo>
                  <a:pt x="7665" y="60476"/>
                </a:lnTo>
                <a:lnTo>
                  <a:pt x="944" y="60476"/>
                </a:lnTo>
                <a:lnTo>
                  <a:pt x="944" y="63352"/>
                </a:lnTo>
                <a:lnTo>
                  <a:pt x="30708" y="63352"/>
                </a:lnTo>
                <a:lnTo>
                  <a:pt x="30708" y="60476"/>
                </a:lnTo>
                <a:lnTo>
                  <a:pt x="24947" y="60476"/>
                </a:lnTo>
                <a:lnTo>
                  <a:pt x="23027" y="59513"/>
                </a:lnTo>
                <a:lnTo>
                  <a:pt x="22067" y="58555"/>
                </a:lnTo>
                <a:lnTo>
                  <a:pt x="22067" y="57596"/>
                </a:lnTo>
                <a:lnTo>
                  <a:pt x="21107" y="56637"/>
                </a:lnTo>
                <a:lnTo>
                  <a:pt x="21107" y="17276"/>
                </a:lnTo>
                <a:lnTo>
                  <a:pt x="26868" y="11518"/>
                </a:lnTo>
                <a:lnTo>
                  <a:pt x="31668" y="8638"/>
                </a:lnTo>
                <a:lnTo>
                  <a:pt x="40309" y="8638"/>
                </a:lnTo>
                <a:lnTo>
                  <a:pt x="43190" y="9596"/>
                </a:lnTo>
                <a:lnTo>
                  <a:pt x="44150" y="12476"/>
                </a:lnTo>
                <a:lnTo>
                  <a:pt x="46070" y="14394"/>
                </a:lnTo>
                <a:lnTo>
                  <a:pt x="47030" y="19197"/>
                </a:lnTo>
                <a:lnTo>
                  <a:pt x="47030" y="52797"/>
                </a:lnTo>
                <a:lnTo>
                  <a:pt x="46070" y="54714"/>
                </a:lnTo>
                <a:lnTo>
                  <a:pt x="46070" y="57596"/>
                </a:lnTo>
                <a:lnTo>
                  <a:pt x="45110" y="58555"/>
                </a:lnTo>
                <a:lnTo>
                  <a:pt x="44150" y="59513"/>
                </a:lnTo>
                <a:lnTo>
                  <a:pt x="43190" y="60476"/>
                </a:lnTo>
                <a:lnTo>
                  <a:pt x="36469" y="60476"/>
                </a:lnTo>
                <a:lnTo>
                  <a:pt x="36469" y="63352"/>
                </a:lnTo>
                <a:lnTo>
                  <a:pt x="67193" y="633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3" name="object 363"/>
          <p:cNvSpPr/>
          <p:nvPr/>
        </p:nvSpPr>
        <p:spPr>
          <a:xfrm>
            <a:off x="4901839" y="8826025"/>
            <a:ext cx="13441" cy="17276"/>
          </a:xfrm>
          <a:custGeom>
            <a:avLst/>
            <a:gdLst/>
            <a:ahLst/>
            <a:cxnLst/>
            <a:rect l="l" t="t" r="r" b="b"/>
            <a:pathLst>
              <a:path w="13441" h="17276">
                <a:moveTo>
                  <a:pt x="0" y="0"/>
                </a:moveTo>
                <a:lnTo>
                  <a:pt x="975" y="17276"/>
                </a:lnTo>
                <a:lnTo>
                  <a:pt x="2880" y="15360"/>
                </a:lnTo>
                <a:lnTo>
                  <a:pt x="6720" y="16317"/>
                </a:lnTo>
                <a:lnTo>
                  <a:pt x="12496" y="16317"/>
                </a:lnTo>
                <a:lnTo>
                  <a:pt x="13441" y="13437"/>
                </a:lnTo>
                <a:lnTo>
                  <a:pt x="9601" y="13437"/>
                </a:lnTo>
                <a:lnTo>
                  <a:pt x="6720" y="11519"/>
                </a:lnTo>
                <a:lnTo>
                  <a:pt x="4815" y="8638"/>
                </a:lnTo>
                <a:lnTo>
                  <a:pt x="975" y="4799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4" name="object 364"/>
          <p:cNvSpPr/>
          <p:nvPr/>
        </p:nvSpPr>
        <p:spPr>
          <a:xfrm>
            <a:off x="4896093" y="8850980"/>
            <a:ext cx="49911" cy="41279"/>
          </a:xfrm>
          <a:custGeom>
            <a:avLst/>
            <a:gdLst/>
            <a:ahLst/>
            <a:cxnLst/>
            <a:rect l="l" t="t" r="r" b="b"/>
            <a:pathLst>
              <a:path w="49911" h="41279">
                <a:moveTo>
                  <a:pt x="7680" y="41279"/>
                </a:moveTo>
                <a:lnTo>
                  <a:pt x="15346" y="41279"/>
                </a:lnTo>
                <a:lnTo>
                  <a:pt x="19988" y="41066"/>
                </a:lnTo>
                <a:lnTo>
                  <a:pt x="32965" y="37907"/>
                </a:lnTo>
                <a:lnTo>
                  <a:pt x="43190" y="31683"/>
                </a:lnTo>
                <a:lnTo>
                  <a:pt x="47990" y="26878"/>
                </a:lnTo>
                <a:lnTo>
                  <a:pt x="49911" y="22081"/>
                </a:lnTo>
                <a:lnTo>
                  <a:pt x="49911" y="13443"/>
                </a:lnTo>
                <a:lnTo>
                  <a:pt x="48950" y="10561"/>
                </a:lnTo>
                <a:lnTo>
                  <a:pt x="46070" y="7680"/>
                </a:lnTo>
                <a:lnTo>
                  <a:pt x="44150" y="5763"/>
                </a:lnTo>
                <a:lnTo>
                  <a:pt x="40309" y="3840"/>
                </a:lnTo>
                <a:lnTo>
                  <a:pt x="36469" y="2881"/>
                </a:lnTo>
                <a:lnTo>
                  <a:pt x="27828" y="2881"/>
                </a:lnTo>
                <a:lnTo>
                  <a:pt x="18242" y="1923"/>
                </a:lnTo>
                <a:lnTo>
                  <a:pt x="6720" y="1923"/>
                </a:lnTo>
                <a:lnTo>
                  <a:pt x="5745" y="964"/>
                </a:lnTo>
                <a:lnTo>
                  <a:pt x="4785" y="0"/>
                </a:lnTo>
                <a:lnTo>
                  <a:pt x="3840" y="0"/>
                </a:lnTo>
                <a:lnTo>
                  <a:pt x="2880" y="13443"/>
                </a:lnTo>
                <a:lnTo>
                  <a:pt x="4785" y="11519"/>
                </a:lnTo>
                <a:lnTo>
                  <a:pt x="10561" y="12484"/>
                </a:lnTo>
                <a:lnTo>
                  <a:pt x="18242" y="12484"/>
                </a:lnTo>
                <a:lnTo>
                  <a:pt x="27828" y="13443"/>
                </a:lnTo>
                <a:lnTo>
                  <a:pt x="39349" y="13443"/>
                </a:lnTo>
                <a:lnTo>
                  <a:pt x="42230" y="14401"/>
                </a:lnTo>
                <a:lnTo>
                  <a:pt x="44150" y="15360"/>
                </a:lnTo>
                <a:lnTo>
                  <a:pt x="45110" y="17282"/>
                </a:lnTo>
                <a:lnTo>
                  <a:pt x="45110" y="23039"/>
                </a:lnTo>
                <a:lnTo>
                  <a:pt x="43190" y="25920"/>
                </a:lnTo>
                <a:lnTo>
                  <a:pt x="39349" y="28802"/>
                </a:lnTo>
                <a:lnTo>
                  <a:pt x="35509" y="31683"/>
                </a:lnTo>
                <a:lnTo>
                  <a:pt x="29748" y="32641"/>
                </a:lnTo>
                <a:lnTo>
                  <a:pt x="13441" y="32641"/>
                </a:lnTo>
                <a:lnTo>
                  <a:pt x="6720" y="31683"/>
                </a:lnTo>
                <a:lnTo>
                  <a:pt x="1905" y="28802"/>
                </a:lnTo>
                <a:lnTo>
                  <a:pt x="0" y="26878"/>
                </a:lnTo>
                <a:lnTo>
                  <a:pt x="0" y="39363"/>
                </a:lnTo>
                <a:lnTo>
                  <a:pt x="7680" y="412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5" name="object 365"/>
          <p:cNvSpPr/>
          <p:nvPr/>
        </p:nvSpPr>
        <p:spPr>
          <a:xfrm>
            <a:off x="4884572" y="8799147"/>
            <a:ext cx="62392" cy="91196"/>
          </a:xfrm>
          <a:custGeom>
            <a:avLst/>
            <a:gdLst/>
            <a:ahLst/>
            <a:cxnLst/>
            <a:rect l="l" t="t" r="r" b="b"/>
            <a:pathLst>
              <a:path w="62392" h="91196">
                <a:moveTo>
                  <a:pt x="43190" y="41272"/>
                </a:moveTo>
                <a:lnTo>
                  <a:pt x="47030" y="37432"/>
                </a:lnTo>
                <a:lnTo>
                  <a:pt x="51831" y="33593"/>
                </a:lnTo>
                <a:lnTo>
                  <a:pt x="53751" y="28794"/>
                </a:lnTo>
                <a:lnTo>
                  <a:pt x="53751" y="18234"/>
                </a:lnTo>
                <a:lnTo>
                  <a:pt x="52791" y="13435"/>
                </a:lnTo>
                <a:lnTo>
                  <a:pt x="49911" y="10555"/>
                </a:lnTo>
                <a:lnTo>
                  <a:pt x="61432" y="10555"/>
                </a:lnTo>
                <a:lnTo>
                  <a:pt x="62392" y="9596"/>
                </a:lnTo>
                <a:lnTo>
                  <a:pt x="62392" y="4797"/>
                </a:lnTo>
                <a:lnTo>
                  <a:pt x="45110" y="4797"/>
                </a:lnTo>
                <a:lnTo>
                  <a:pt x="40309" y="1917"/>
                </a:lnTo>
                <a:lnTo>
                  <a:pt x="35509" y="0"/>
                </a:lnTo>
                <a:lnTo>
                  <a:pt x="23027" y="0"/>
                </a:lnTo>
                <a:lnTo>
                  <a:pt x="16306" y="2874"/>
                </a:lnTo>
                <a:lnTo>
                  <a:pt x="12481" y="6714"/>
                </a:lnTo>
                <a:lnTo>
                  <a:pt x="7680" y="11518"/>
                </a:lnTo>
                <a:lnTo>
                  <a:pt x="5760" y="16317"/>
                </a:lnTo>
                <a:lnTo>
                  <a:pt x="5760" y="26877"/>
                </a:lnTo>
                <a:lnTo>
                  <a:pt x="6720" y="29753"/>
                </a:lnTo>
                <a:lnTo>
                  <a:pt x="8641" y="33593"/>
                </a:lnTo>
                <a:lnTo>
                  <a:pt x="10561" y="36473"/>
                </a:lnTo>
                <a:lnTo>
                  <a:pt x="13426" y="39355"/>
                </a:lnTo>
                <a:lnTo>
                  <a:pt x="17266" y="41272"/>
                </a:lnTo>
                <a:lnTo>
                  <a:pt x="12481" y="45111"/>
                </a:lnTo>
                <a:lnTo>
                  <a:pt x="9585" y="47993"/>
                </a:lnTo>
                <a:lnTo>
                  <a:pt x="8641" y="49917"/>
                </a:lnTo>
                <a:lnTo>
                  <a:pt x="6720" y="51832"/>
                </a:lnTo>
                <a:lnTo>
                  <a:pt x="6720" y="57596"/>
                </a:lnTo>
                <a:lnTo>
                  <a:pt x="7680" y="59513"/>
                </a:lnTo>
                <a:lnTo>
                  <a:pt x="8641" y="60476"/>
                </a:lnTo>
                <a:lnTo>
                  <a:pt x="10561" y="61435"/>
                </a:lnTo>
                <a:lnTo>
                  <a:pt x="12481" y="62394"/>
                </a:lnTo>
                <a:lnTo>
                  <a:pt x="8641" y="67193"/>
                </a:lnTo>
                <a:lnTo>
                  <a:pt x="5760" y="70073"/>
                </a:lnTo>
                <a:lnTo>
                  <a:pt x="3840" y="72955"/>
                </a:lnTo>
                <a:lnTo>
                  <a:pt x="1920" y="74872"/>
                </a:lnTo>
                <a:lnTo>
                  <a:pt x="960" y="76794"/>
                </a:lnTo>
                <a:lnTo>
                  <a:pt x="960" y="77752"/>
                </a:lnTo>
                <a:lnTo>
                  <a:pt x="0" y="78711"/>
                </a:lnTo>
                <a:lnTo>
                  <a:pt x="0" y="82552"/>
                </a:lnTo>
                <a:lnTo>
                  <a:pt x="1920" y="84473"/>
                </a:lnTo>
                <a:lnTo>
                  <a:pt x="5760" y="87355"/>
                </a:lnTo>
                <a:lnTo>
                  <a:pt x="11521" y="91196"/>
                </a:lnTo>
                <a:lnTo>
                  <a:pt x="11521" y="78711"/>
                </a:lnTo>
                <a:lnTo>
                  <a:pt x="9585" y="76794"/>
                </a:lnTo>
                <a:lnTo>
                  <a:pt x="9585" y="72955"/>
                </a:lnTo>
                <a:lnTo>
                  <a:pt x="10561" y="71996"/>
                </a:lnTo>
                <a:lnTo>
                  <a:pt x="11521" y="70073"/>
                </a:lnTo>
                <a:lnTo>
                  <a:pt x="12481" y="67193"/>
                </a:lnTo>
                <a:lnTo>
                  <a:pt x="14401" y="65275"/>
                </a:lnTo>
                <a:lnTo>
                  <a:pt x="15361" y="51832"/>
                </a:lnTo>
                <a:lnTo>
                  <a:pt x="15361" y="47993"/>
                </a:lnTo>
                <a:lnTo>
                  <a:pt x="16306" y="47035"/>
                </a:lnTo>
                <a:lnTo>
                  <a:pt x="17266" y="45111"/>
                </a:lnTo>
                <a:lnTo>
                  <a:pt x="18242" y="44153"/>
                </a:lnTo>
                <a:lnTo>
                  <a:pt x="17266" y="26877"/>
                </a:lnTo>
                <a:lnTo>
                  <a:pt x="17266" y="14394"/>
                </a:lnTo>
                <a:lnTo>
                  <a:pt x="18242" y="9596"/>
                </a:lnTo>
                <a:lnTo>
                  <a:pt x="20147" y="7679"/>
                </a:lnTo>
                <a:lnTo>
                  <a:pt x="23027" y="4797"/>
                </a:lnTo>
                <a:lnTo>
                  <a:pt x="24963" y="3838"/>
                </a:lnTo>
                <a:lnTo>
                  <a:pt x="32644" y="3838"/>
                </a:lnTo>
                <a:lnTo>
                  <a:pt x="35509" y="4797"/>
                </a:lnTo>
                <a:lnTo>
                  <a:pt x="37429" y="7679"/>
                </a:lnTo>
                <a:lnTo>
                  <a:pt x="40309" y="11518"/>
                </a:lnTo>
                <a:lnTo>
                  <a:pt x="42230" y="17276"/>
                </a:lnTo>
                <a:lnTo>
                  <a:pt x="42230" y="29753"/>
                </a:lnTo>
                <a:lnTo>
                  <a:pt x="41269" y="33593"/>
                </a:lnTo>
                <a:lnTo>
                  <a:pt x="38389" y="36473"/>
                </a:lnTo>
                <a:lnTo>
                  <a:pt x="36484" y="39355"/>
                </a:lnTo>
                <a:lnTo>
                  <a:pt x="33588" y="40314"/>
                </a:lnTo>
                <a:lnTo>
                  <a:pt x="30708" y="40314"/>
                </a:lnTo>
                <a:lnTo>
                  <a:pt x="29763" y="43194"/>
                </a:lnTo>
                <a:lnTo>
                  <a:pt x="37429" y="43194"/>
                </a:lnTo>
                <a:lnTo>
                  <a:pt x="43190" y="41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6" name="object 366"/>
          <p:cNvSpPr/>
          <p:nvPr/>
        </p:nvSpPr>
        <p:spPr>
          <a:xfrm>
            <a:off x="4144426" y="8641710"/>
            <a:ext cx="81594" cy="57596"/>
          </a:xfrm>
          <a:custGeom>
            <a:avLst/>
            <a:gdLst/>
            <a:ahLst/>
            <a:cxnLst/>
            <a:rect l="l" t="t" r="r" b="b"/>
            <a:pathLst>
              <a:path w="81594" h="57596">
                <a:moveTo>
                  <a:pt x="42245" y="57596"/>
                </a:moveTo>
                <a:lnTo>
                  <a:pt x="52806" y="57596"/>
                </a:lnTo>
                <a:lnTo>
                  <a:pt x="60487" y="56637"/>
                </a:lnTo>
                <a:lnTo>
                  <a:pt x="65288" y="54714"/>
                </a:lnTo>
                <a:lnTo>
                  <a:pt x="70088" y="52798"/>
                </a:lnTo>
                <a:lnTo>
                  <a:pt x="73929" y="49917"/>
                </a:lnTo>
                <a:lnTo>
                  <a:pt x="76809" y="46076"/>
                </a:lnTo>
                <a:lnTo>
                  <a:pt x="79689" y="41279"/>
                </a:lnTo>
                <a:lnTo>
                  <a:pt x="81594" y="37438"/>
                </a:lnTo>
                <a:lnTo>
                  <a:pt x="81594" y="26878"/>
                </a:lnTo>
                <a:lnTo>
                  <a:pt x="79689" y="22079"/>
                </a:lnTo>
                <a:lnTo>
                  <a:pt x="74874" y="18240"/>
                </a:lnTo>
                <a:lnTo>
                  <a:pt x="72008" y="14400"/>
                </a:lnTo>
                <a:lnTo>
                  <a:pt x="67208" y="12478"/>
                </a:lnTo>
                <a:lnTo>
                  <a:pt x="60487" y="11519"/>
                </a:lnTo>
                <a:lnTo>
                  <a:pt x="60487" y="0"/>
                </a:lnTo>
                <a:lnTo>
                  <a:pt x="58567" y="2875"/>
                </a:lnTo>
                <a:lnTo>
                  <a:pt x="61447" y="20157"/>
                </a:lnTo>
                <a:lnTo>
                  <a:pt x="63367" y="23996"/>
                </a:lnTo>
                <a:lnTo>
                  <a:pt x="65288" y="26878"/>
                </a:lnTo>
                <a:lnTo>
                  <a:pt x="66248" y="30717"/>
                </a:lnTo>
                <a:lnTo>
                  <a:pt x="66248" y="39355"/>
                </a:lnTo>
                <a:lnTo>
                  <a:pt x="63367" y="44154"/>
                </a:lnTo>
                <a:lnTo>
                  <a:pt x="59527" y="47035"/>
                </a:lnTo>
                <a:lnTo>
                  <a:pt x="55686" y="50875"/>
                </a:lnTo>
                <a:lnTo>
                  <a:pt x="48966" y="52798"/>
                </a:lnTo>
                <a:lnTo>
                  <a:pt x="35524" y="52798"/>
                </a:lnTo>
                <a:lnTo>
                  <a:pt x="30723" y="51834"/>
                </a:lnTo>
                <a:lnTo>
                  <a:pt x="25923" y="50875"/>
                </a:lnTo>
                <a:lnTo>
                  <a:pt x="12481" y="47035"/>
                </a:lnTo>
                <a:lnTo>
                  <a:pt x="12481" y="49917"/>
                </a:lnTo>
                <a:lnTo>
                  <a:pt x="11521" y="51834"/>
                </a:lnTo>
                <a:lnTo>
                  <a:pt x="9601" y="53756"/>
                </a:lnTo>
                <a:lnTo>
                  <a:pt x="6720" y="54714"/>
                </a:lnTo>
                <a:lnTo>
                  <a:pt x="0" y="54714"/>
                </a:lnTo>
                <a:lnTo>
                  <a:pt x="0" y="57596"/>
                </a:lnTo>
                <a:lnTo>
                  <a:pt x="42245" y="575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7" name="object 367"/>
          <p:cNvSpPr/>
          <p:nvPr/>
        </p:nvSpPr>
        <p:spPr>
          <a:xfrm>
            <a:off x="4144426" y="8609069"/>
            <a:ext cx="76809" cy="83516"/>
          </a:xfrm>
          <a:custGeom>
            <a:avLst/>
            <a:gdLst/>
            <a:ahLst/>
            <a:cxnLst/>
            <a:rect l="l" t="t" r="r" b="b"/>
            <a:pathLst>
              <a:path w="76809" h="83516">
                <a:moveTo>
                  <a:pt x="2880" y="1923"/>
                </a:moveTo>
                <a:lnTo>
                  <a:pt x="6720" y="1923"/>
                </a:lnTo>
                <a:lnTo>
                  <a:pt x="8641" y="2881"/>
                </a:lnTo>
                <a:lnTo>
                  <a:pt x="10561" y="4799"/>
                </a:lnTo>
                <a:lnTo>
                  <a:pt x="12481" y="6720"/>
                </a:lnTo>
                <a:lnTo>
                  <a:pt x="12481" y="79676"/>
                </a:lnTo>
                <a:lnTo>
                  <a:pt x="25923" y="83516"/>
                </a:lnTo>
                <a:lnTo>
                  <a:pt x="25923" y="47041"/>
                </a:lnTo>
                <a:lnTo>
                  <a:pt x="26883" y="46076"/>
                </a:lnTo>
                <a:lnTo>
                  <a:pt x="44165" y="46076"/>
                </a:lnTo>
                <a:lnTo>
                  <a:pt x="48966" y="47041"/>
                </a:lnTo>
                <a:lnTo>
                  <a:pt x="53766" y="48958"/>
                </a:lnTo>
                <a:lnTo>
                  <a:pt x="57607" y="50881"/>
                </a:lnTo>
                <a:lnTo>
                  <a:pt x="61447" y="52798"/>
                </a:lnTo>
                <a:lnTo>
                  <a:pt x="58567" y="35516"/>
                </a:lnTo>
                <a:lnTo>
                  <a:pt x="56647" y="37438"/>
                </a:lnTo>
                <a:lnTo>
                  <a:pt x="52806" y="39361"/>
                </a:lnTo>
                <a:lnTo>
                  <a:pt x="49926" y="40320"/>
                </a:lnTo>
                <a:lnTo>
                  <a:pt x="45125" y="41279"/>
                </a:lnTo>
                <a:lnTo>
                  <a:pt x="28803" y="41279"/>
                </a:lnTo>
                <a:lnTo>
                  <a:pt x="26883" y="40320"/>
                </a:lnTo>
                <a:lnTo>
                  <a:pt x="25923" y="40320"/>
                </a:lnTo>
                <a:lnTo>
                  <a:pt x="25923" y="5762"/>
                </a:lnTo>
                <a:lnTo>
                  <a:pt x="29763" y="4799"/>
                </a:lnTo>
                <a:lnTo>
                  <a:pt x="33604" y="3840"/>
                </a:lnTo>
                <a:lnTo>
                  <a:pt x="46085" y="3840"/>
                </a:lnTo>
                <a:lnTo>
                  <a:pt x="52806" y="5762"/>
                </a:lnTo>
                <a:lnTo>
                  <a:pt x="56647" y="9602"/>
                </a:lnTo>
                <a:lnTo>
                  <a:pt x="61447" y="13441"/>
                </a:lnTo>
                <a:lnTo>
                  <a:pt x="63367" y="18240"/>
                </a:lnTo>
                <a:lnTo>
                  <a:pt x="63367" y="26878"/>
                </a:lnTo>
                <a:lnTo>
                  <a:pt x="62407" y="29759"/>
                </a:lnTo>
                <a:lnTo>
                  <a:pt x="60487" y="32641"/>
                </a:lnTo>
                <a:lnTo>
                  <a:pt x="60487" y="44160"/>
                </a:lnTo>
                <a:lnTo>
                  <a:pt x="66248" y="42237"/>
                </a:lnTo>
                <a:lnTo>
                  <a:pt x="70088" y="39361"/>
                </a:lnTo>
                <a:lnTo>
                  <a:pt x="72969" y="36481"/>
                </a:lnTo>
                <a:lnTo>
                  <a:pt x="75849" y="32641"/>
                </a:lnTo>
                <a:lnTo>
                  <a:pt x="76809" y="28802"/>
                </a:lnTo>
                <a:lnTo>
                  <a:pt x="76809" y="18240"/>
                </a:lnTo>
                <a:lnTo>
                  <a:pt x="75849" y="13441"/>
                </a:lnTo>
                <a:lnTo>
                  <a:pt x="72008" y="9602"/>
                </a:lnTo>
                <a:lnTo>
                  <a:pt x="68168" y="5762"/>
                </a:lnTo>
                <a:lnTo>
                  <a:pt x="63367" y="2881"/>
                </a:lnTo>
                <a:lnTo>
                  <a:pt x="56647" y="958"/>
                </a:lnTo>
                <a:lnTo>
                  <a:pt x="51846" y="0"/>
                </a:lnTo>
                <a:lnTo>
                  <a:pt x="0" y="0"/>
                </a:lnTo>
                <a:lnTo>
                  <a:pt x="0" y="1923"/>
                </a:lnTo>
                <a:lnTo>
                  <a:pt x="2880" y="1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8" name="object 368"/>
          <p:cNvSpPr/>
          <p:nvPr/>
        </p:nvSpPr>
        <p:spPr>
          <a:xfrm>
            <a:off x="4239463" y="8635948"/>
            <a:ext cx="55686" cy="64317"/>
          </a:xfrm>
          <a:custGeom>
            <a:avLst/>
            <a:gdLst/>
            <a:ahLst/>
            <a:cxnLst/>
            <a:rect l="l" t="t" r="r" b="b"/>
            <a:pathLst>
              <a:path w="55686" h="64317">
                <a:moveTo>
                  <a:pt x="960" y="57596"/>
                </a:moveTo>
                <a:lnTo>
                  <a:pt x="3840" y="60476"/>
                </a:lnTo>
                <a:lnTo>
                  <a:pt x="6720" y="63358"/>
                </a:lnTo>
                <a:lnTo>
                  <a:pt x="10561" y="64317"/>
                </a:lnTo>
                <a:lnTo>
                  <a:pt x="20162" y="64317"/>
                </a:lnTo>
                <a:lnTo>
                  <a:pt x="22082" y="63358"/>
                </a:lnTo>
                <a:lnTo>
                  <a:pt x="24002" y="62400"/>
                </a:lnTo>
                <a:lnTo>
                  <a:pt x="27843" y="59518"/>
                </a:lnTo>
                <a:lnTo>
                  <a:pt x="33604" y="54720"/>
                </a:lnTo>
                <a:lnTo>
                  <a:pt x="33604" y="58561"/>
                </a:lnTo>
                <a:lnTo>
                  <a:pt x="34564" y="60476"/>
                </a:lnTo>
                <a:lnTo>
                  <a:pt x="35524" y="62400"/>
                </a:lnTo>
                <a:lnTo>
                  <a:pt x="37444" y="64317"/>
                </a:lnTo>
                <a:lnTo>
                  <a:pt x="46085" y="64317"/>
                </a:lnTo>
                <a:lnTo>
                  <a:pt x="50886" y="61441"/>
                </a:lnTo>
                <a:lnTo>
                  <a:pt x="55686" y="54720"/>
                </a:lnTo>
                <a:lnTo>
                  <a:pt x="55686" y="50881"/>
                </a:lnTo>
                <a:lnTo>
                  <a:pt x="52806" y="53756"/>
                </a:lnTo>
                <a:lnTo>
                  <a:pt x="50886" y="54720"/>
                </a:lnTo>
                <a:lnTo>
                  <a:pt x="49926" y="55679"/>
                </a:lnTo>
                <a:lnTo>
                  <a:pt x="48966" y="56637"/>
                </a:lnTo>
                <a:lnTo>
                  <a:pt x="48005" y="56637"/>
                </a:lnTo>
                <a:lnTo>
                  <a:pt x="47045" y="55679"/>
                </a:lnTo>
                <a:lnTo>
                  <a:pt x="46085" y="55679"/>
                </a:lnTo>
                <a:lnTo>
                  <a:pt x="46085" y="54720"/>
                </a:lnTo>
                <a:lnTo>
                  <a:pt x="45125" y="53756"/>
                </a:lnTo>
                <a:lnTo>
                  <a:pt x="45125" y="15358"/>
                </a:lnTo>
                <a:lnTo>
                  <a:pt x="44165" y="11518"/>
                </a:lnTo>
                <a:lnTo>
                  <a:pt x="44165" y="9602"/>
                </a:lnTo>
                <a:lnTo>
                  <a:pt x="42245" y="6720"/>
                </a:lnTo>
                <a:lnTo>
                  <a:pt x="40325" y="4797"/>
                </a:lnTo>
                <a:lnTo>
                  <a:pt x="38404" y="2880"/>
                </a:lnTo>
                <a:lnTo>
                  <a:pt x="34564" y="958"/>
                </a:lnTo>
                <a:lnTo>
                  <a:pt x="29763" y="0"/>
                </a:lnTo>
                <a:lnTo>
                  <a:pt x="17282" y="0"/>
                </a:lnTo>
                <a:lnTo>
                  <a:pt x="11521" y="1923"/>
                </a:lnTo>
                <a:lnTo>
                  <a:pt x="7680" y="4797"/>
                </a:lnTo>
                <a:lnTo>
                  <a:pt x="3840" y="8638"/>
                </a:lnTo>
                <a:lnTo>
                  <a:pt x="1920" y="11518"/>
                </a:lnTo>
                <a:lnTo>
                  <a:pt x="1920" y="17282"/>
                </a:lnTo>
                <a:lnTo>
                  <a:pt x="2880" y="19197"/>
                </a:lnTo>
                <a:lnTo>
                  <a:pt x="3840" y="20162"/>
                </a:lnTo>
                <a:lnTo>
                  <a:pt x="4800" y="22079"/>
                </a:lnTo>
                <a:lnTo>
                  <a:pt x="10561" y="22079"/>
                </a:lnTo>
                <a:lnTo>
                  <a:pt x="11521" y="20162"/>
                </a:lnTo>
                <a:lnTo>
                  <a:pt x="12481" y="19197"/>
                </a:lnTo>
                <a:lnTo>
                  <a:pt x="13441" y="18240"/>
                </a:lnTo>
                <a:lnTo>
                  <a:pt x="13441" y="9602"/>
                </a:lnTo>
                <a:lnTo>
                  <a:pt x="14401" y="8638"/>
                </a:lnTo>
                <a:lnTo>
                  <a:pt x="16322" y="6720"/>
                </a:lnTo>
                <a:lnTo>
                  <a:pt x="17282" y="4797"/>
                </a:lnTo>
                <a:lnTo>
                  <a:pt x="25923" y="4797"/>
                </a:lnTo>
                <a:lnTo>
                  <a:pt x="28803" y="5762"/>
                </a:lnTo>
                <a:lnTo>
                  <a:pt x="30723" y="7679"/>
                </a:lnTo>
                <a:lnTo>
                  <a:pt x="32644" y="10559"/>
                </a:lnTo>
                <a:lnTo>
                  <a:pt x="33604" y="14400"/>
                </a:lnTo>
                <a:lnTo>
                  <a:pt x="33604" y="23038"/>
                </a:lnTo>
                <a:lnTo>
                  <a:pt x="23042" y="26878"/>
                </a:lnTo>
                <a:lnTo>
                  <a:pt x="16322" y="29759"/>
                </a:lnTo>
                <a:lnTo>
                  <a:pt x="13441" y="38397"/>
                </a:lnTo>
                <a:lnTo>
                  <a:pt x="14401" y="36479"/>
                </a:lnTo>
                <a:lnTo>
                  <a:pt x="17282" y="34558"/>
                </a:lnTo>
                <a:lnTo>
                  <a:pt x="21122" y="32641"/>
                </a:lnTo>
                <a:lnTo>
                  <a:pt x="23042" y="31682"/>
                </a:lnTo>
                <a:lnTo>
                  <a:pt x="26883" y="29759"/>
                </a:lnTo>
                <a:lnTo>
                  <a:pt x="33604" y="26878"/>
                </a:lnTo>
                <a:lnTo>
                  <a:pt x="33604" y="49917"/>
                </a:lnTo>
                <a:lnTo>
                  <a:pt x="28803" y="54720"/>
                </a:lnTo>
                <a:lnTo>
                  <a:pt x="24002" y="56637"/>
                </a:lnTo>
                <a:lnTo>
                  <a:pt x="18242" y="56637"/>
                </a:lnTo>
                <a:lnTo>
                  <a:pt x="15361" y="55679"/>
                </a:lnTo>
                <a:lnTo>
                  <a:pt x="14401" y="53756"/>
                </a:lnTo>
                <a:lnTo>
                  <a:pt x="11521" y="51838"/>
                </a:lnTo>
                <a:lnTo>
                  <a:pt x="11521" y="32641"/>
                </a:lnTo>
                <a:lnTo>
                  <a:pt x="6720" y="35521"/>
                </a:lnTo>
                <a:lnTo>
                  <a:pt x="3840" y="38397"/>
                </a:lnTo>
                <a:lnTo>
                  <a:pt x="1920" y="41279"/>
                </a:lnTo>
                <a:lnTo>
                  <a:pt x="0" y="43200"/>
                </a:lnTo>
                <a:lnTo>
                  <a:pt x="0" y="53756"/>
                </a:lnTo>
                <a:lnTo>
                  <a:pt x="960" y="575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9" name="object 369"/>
          <p:cNvSpPr/>
          <p:nvPr/>
        </p:nvSpPr>
        <p:spPr>
          <a:xfrm>
            <a:off x="4250984" y="8665707"/>
            <a:ext cx="4800" cy="22079"/>
          </a:xfrm>
          <a:custGeom>
            <a:avLst/>
            <a:gdLst/>
            <a:ahLst/>
            <a:cxnLst/>
            <a:rect l="l" t="t" r="r" b="b"/>
            <a:pathLst>
              <a:path w="4800" h="22079">
                <a:moveTo>
                  <a:pt x="0" y="2881"/>
                </a:moveTo>
                <a:lnTo>
                  <a:pt x="0" y="22079"/>
                </a:lnTo>
                <a:lnTo>
                  <a:pt x="0" y="11519"/>
                </a:lnTo>
                <a:lnTo>
                  <a:pt x="1920" y="8638"/>
                </a:lnTo>
                <a:lnTo>
                  <a:pt x="4800" y="0"/>
                </a:lnTo>
                <a:lnTo>
                  <a:pt x="0" y="28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0" name="object 370"/>
          <p:cNvSpPr/>
          <p:nvPr/>
        </p:nvSpPr>
        <p:spPr>
          <a:xfrm>
            <a:off x="4301870" y="8635948"/>
            <a:ext cx="42230" cy="65282"/>
          </a:xfrm>
          <a:custGeom>
            <a:avLst/>
            <a:gdLst/>
            <a:ahLst/>
            <a:cxnLst/>
            <a:rect l="l" t="t" r="r" b="b"/>
            <a:pathLst>
              <a:path w="42230" h="65282">
                <a:moveTo>
                  <a:pt x="2880" y="64317"/>
                </a:moveTo>
                <a:lnTo>
                  <a:pt x="2880" y="63358"/>
                </a:lnTo>
                <a:lnTo>
                  <a:pt x="3840" y="62400"/>
                </a:lnTo>
                <a:lnTo>
                  <a:pt x="5760" y="62400"/>
                </a:lnTo>
                <a:lnTo>
                  <a:pt x="7680" y="63358"/>
                </a:lnTo>
                <a:lnTo>
                  <a:pt x="8641" y="63358"/>
                </a:lnTo>
                <a:lnTo>
                  <a:pt x="13441" y="64317"/>
                </a:lnTo>
                <a:lnTo>
                  <a:pt x="18227" y="65282"/>
                </a:lnTo>
                <a:lnTo>
                  <a:pt x="26868" y="65282"/>
                </a:lnTo>
                <a:lnTo>
                  <a:pt x="31683" y="63358"/>
                </a:lnTo>
                <a:lnTo>
                  <a:pt x="35509" y="60476"/>
                </a:lnTo>
                <a:lnTo>
                  <a:pt x="40309" y="56637"/>
                </a:lnTo>
                <a:lnTo>
                  <a:pt x="42230" y="51838"/>
                </a:lnTo>
                <a:lnTo>
                  <a:pt x="42230" y="39361"/>
                </a:lnTo>
                <a:lnTo>
                  <a:pt x="37429" y="33599"/>
                </a:lnTo>
                <a:lnTo>
                  <a:pt x="28788" y="28800"/>
                </a:lnTo>
                <a:lnTo>
                  <a:pt x="18227" y="24961"/>
                </a:lnTo>
                <a:lnTo>
                  <a:pt x="14401" y="22079"/>
                </a:lnTo>
                <a:lnTo>
                  <a:pt x="11506" y="20162"/>
                </a:lnTo>
                <a:lnTo>
                  <a:pt x="10561" y="18240"/>
                </a:lnTo>
                <a:lnTo>
                  <a:pt x="8641" y="17282"/>
                </a:lnTo>
                <a:lnTo>
                  <a:pt x="7680" y="14400"/>
                </a:lnTo>
                <a:lnTo>
                  <a:pt x="7680" y="10559"/>
                </a:lnTo>
                <a:lnTo>
                  <a:pt x="8641" y="8638"/>
                </a:lnTo>
                <a:lnTo>
                  <a:pt x="10561" y="6720"/>
                </a:lnTo>
                <a:lnTo>
                  <a:pt x="12481" y="4797"/>
                </a:lnTo>
                <a:lnTo>
                  <a:pt x="15346" y="3838"/>
                </a:lnTo>
                <a:lnTo>
                  <a:pt x="23027" y="3838"/>
                </a:lnTo>
                <a:lnTo>
                  <a:pt x="25908" y="5762"/>
                </a:lnTo>
                <a:lnTo>
                  <a:pt x="28788" y="7679"/>
                </a:lnTo>
                <a:lnTo>
                  <a:pt x="31683" y="10559"/>
                </a:lnTo>
                <a:lnTo>
                  <a:pt x="33588" y="14400"/>
                </a:lnTo>
                <a:lnTo>
                  <a:pt x="35509" y="21121"/>
                </a:lnTo>
                <a:lnTo>
                  <a:pt x="37429" y="21121"/>
                </a:lnTo>
                <a:lnTo>
                  <a:pt x="37429" y="0"/>
                </a:lnTo>
                <a:lnTo>
                  <a:pt x="35509" y="0"/>
                </a:lnTo>
                <a:lnTo>
                  <a:pt x="34549" y="958"/>
                </a:lnTo>
                <a:lnTo>
                  <a:pt x="34549" y="1923"/>
                </a:lnTo>
                <a:lnTo>
                  <a:pt x="33588" y="2880"/>
                </a:lnTo>
                <a:lnTo>
                  <a:pt x="29748" y="2880"/>
                </a:lnTo>
                <a:lnTo>
                  <a:pt x="27843" y="1923"/>
                </a:lnTo>
                <a:lnTo>
                  <a:pt x="24003" y="958"/>
                </a:lnTo>
                <a:lnTo>
                  <a:pt x="21122" y="0"/>
                </a:lnTo>
                <a:lnTo>
                  <a:pt x="13441" y="0"/>
                </a:lnTo>
                <a:lnTo>
                  <a:pt x="8641" y="1923"/>
                </a:lnTo>
                <a:lnTo>
                  <a:pt x="5760" y="5762"/>
                </a:lnTo>
                <a:lnTo>
                  <a:pt x="1920" y="8638"/>
                </a:lnTo>
                <a:lnTo>
                  <a:pt x="0" y="13441"/>
                </a:lnTo>
                <a:lnTo>
                  <a:pt x="0" y="22079"/>
                </a:lnTo>
                <a:lnTo>
                  <a:pt x="960" y="24961"/>
                </a:lnTo>
                <a:lnTo>
                  <a:pt x="2880" y="27841"/>
                </a:lnTo>
                <a:lnTo>
                  <a:pt x="4785" y="30717"/>
                </a:lnTo>
                <a:lnTo>
                  <a:pt x="9601" y="33599"/>
                </a:lnTo>
                <a:lnTo>
                  <a:pt x="16322" y="36479"/>
                </a:lnTo>
                <a:lnTo>
                  <a:pt x="22067" y="39361"/>
                </a:lnTo>
                <a:lnTo>
                  <a:pt x="26868" y="42237"/>
                </a:lnTo>
                <a:lnTo>
                  <a:pt x="28788" y="44159"/>
                </a:lnTo>
                <a:lnTo>
                  <a:pt x="30708" y="46076"/>
                </a:lnTo>
                <a:lnTo>
                  <a:pt x="31683" y="48958"/>
                </a:lnTo>
                <a:lnTo>
                  <a:pt x="31683" y="54720"/>
                </a:lnTo>
                <a:lnTo>
                  <a:pt x="30708" y="56637"/>
                </a:lnTo>
                <a:lnTo>
                  <a:pt x="28788" y="58561"/>
                </a:lnTo>
                <a:lnTo>
                  <a:pt x="26868" y="60476"/>
                </a:lnTo>
                <a:lnTo>
                  <a:pt x="24963" y="61441"/>
                </a:lnTo>
                <a:lnTo>
                  <a:pt x="17282" y="61441"/>
                </a:lnTo>
                <a:lnTo>
                  <a:pt x="13441" y="59518"/>
                </a:lnTo>
                <a:lnTo>
                  <a:pt x="9601" y="56637"/>
                </a:lnTo>
                <a:lnTo>
                  <a:pt x="6720" y="53756"/>
                </a:lnTo>
                <a:lnTo>
                  <a:pt x="3840" y="48958"/>
                </a:lnTo>
                <a:lnTo>
                  <a:pt x="2880" y="42237"/>
                </a:lnTo>
                <a:lnTo>
                  <a:pt x="0" y="42237"/>
                </a:lnTo>
                <a:lnTo>
                  <a:pt x="0" y="64317"/>
                </a:lnTo>
                <a:lnTo>
                  <a:pt x="2880" y="64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1" name="object 371"/>
          <p:cNvSpPr/>
          <p:nvPr/>
        </p:nvSpPr>
        <p:spPr>
          <a:xfrm>
            <a:off x="4361383" y="8604272"/>
            <a:ext cx="14401" cy="13435"/>
          </a:xfrm>
          <a:custGeom>
            <a:avLst/>
            <a:gdLst/>
            <a:ahLst/>
            <a:cxnLst/>
            <a:rect l="l" t="t" r="r" b="b"/>
            <a:pathLst>
              <a:path w="14401" h="13435">
                <a:moveTo>
                  <a:pt x="960" y="10559"/>
                </a:moveTo>
                <a:lnTo>
                  <a:pt x="1920" y="11518"/>
                </a:lnTo>
                <a:lnTo>
                  <a:pt x="3840" y="12476"/>
                </a:lnTo>
                <a:lnTo>
                  <a:pt x="5760" y="13435"/>
                </a:lnTo>
                <a:lnTo>
                  <a:pt x="8641" y="13435"/>
                </a:lnTo>
                <a:lnTo>
                  <a:pt x="10561" y="12476"/>
                </a:lnTo>
                <a:lnTo>
                  <a:pt x="11521" y="11518"/>
                </a:lnTo>
                <a:lnTo>
                  <a:pt x="13441" y="10559"/>
                </a:lnTo>
                <a:lnTo>
                  <a:pt x="14401" y="8638"/>
                </a:lnTo>
                <a:lnTo>
                  <a:pt x="14401" y="4797"/>
                </a:lnTo>
                <a:lnTo>
                  <a:pt x="13441" y="2880"/>
                </a:lnTo>
                <a:lnTo>
                  <a:pt x="11521" y="1915"/>
                </a:lnTo>
                <a:lnTo>
                  <a:pt x="10561" y="958"/>
                </a:lnTo>
                <a:lnTo>
                  <a:pt x="8641" y="0"/>
                </a:lnTo>
                <a:lnTo>
                  <a:pt x="4800" y="0"/>
                </a:lnTo>
                <a:lnTo>
                  <a:pt x="3840" y="958"/>
                </a:lnTo>
                <a:lnTo>
                  <a:pt x="1920" y="1915"/>
                </a:lnTo>
                <a:lnTo>
                  <a:pt x="960" y="2880"/>
                </a:lnTo>
                <a:lnTo>
                  <a:pt x="0" y="4797"/>
                </a:lnTo>
                <a:lnTo>
                  <a:pt x="0" y="8638"/>
                </a:lnTo>
                <a:lnTo>
                  <a:pt x="960" y="105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2" name="object 372"/>
          <p:cNvSpPr/>
          <p:nvPr/>
        </p:nvSpPr>
        <p:spPr>
          <a:xfrm>
            <a:off x="4352742" y="8635948"/>
            <a:ext cx="30723" cy="63358"/>
          </a:xfrm>
          <a:custGeom>
            <a:avLst/>
            <a:gdLst/>
            <a:ahLst/>
            <a:cxnLst/>
            <a:rect l="l" t="t" r="r" b="b"/>
            <a:pathLst>
              <a:path w="30723" h="63358">
                <a:moveTo>
                  <a:pt x="10561" y="19197"/>
                </a:moveTo>
                <a:lnTo>
                  <a:pt x="10561" y="53756"/>
                </a:lnTo>
                <a:lnTo>
                  <a:pt x="9601" y="55679"/>
                </a:lnTo>
                <a:lnTo>
                  <a:pt x="9601" y="57596"/>
                </a:lnTo>
                <a:lnTo>
                  <a:pt x="8641" y="58561"/>
                </a:lnTo>
                <a:lnTo>
                  <a:pt x="7680" y="59518"/>
                </a:lnTo>
                <a:lnTo>
                  <a:pt x="6720" y="60476"/>
                </a:lnTo>
                <a:lnTo>
                  <a:pt x="5760" y="60476"/>
                </a:lnTo>
                <a:lnTo>
                  <a:pt x="3840" y="61441"/>
                </a:lnTo>
                <a:lnTo>
                  <a:pt x="960" y="61441"/>
                </a:lnTo>
                <a:lnTo>
                  <a:pt x="960" y="63358"/>
                </a:lnTo>
                <a:lnTo>
                  <a:pt x="30723" y="63358"/>
                </a:lnTo>
                <a:lnTo>
                  <a:pt x="30723" y="61441"/>
                </a:lnTo>
                <a:lnTo>
                  <a:pt x="27843" y="61441"/>
                </a:lnTo>
                <a:lnTo>
                  <a:pt x="25923" y="60476"/>
                </a:lnTo>
                <a:lnTo>
                  <a:pt x="24963" y="60476"/>
                </a:lnTo>
                <a:lnTo>
                  <a:pt x="24003" y="59518"/>
                </a:lnTo>
                <a:lnTo>
                  <a:pt x="23042" y="58561"/>
                </a:lnTo>
                <a:lnTo>
                  <a:pt x="22082" y="57596"/>
                </a:lnTo>
                <a:lnTo>
                  <a:pt x="22082" y="55679"/>
                </a:lnTo>
                <a:lnTo>
                  <a:pt x="21122" y="53756"/>
                </a:lnTo>
                <a:lnTo>
                  <a:pt x="21122" y="0"/>
                </a:lnTo>
                <a:lnTo>
                  <a:pt x="18242" y="0"/>
                </a:lnTo>
                <a:lnTo>
                  <a:pt x="0" y="7679"/>
                </a:lnTo>
                <a:lnTo>
                  <a:pt x="960" y="10559"/>
                </a:lnTo>
                <a:lnTo>
                  <a:pt x="2880" y="9602"/>
                </a:lnTo>
                <a:lnTo>
                  <a:pt x="7680" y="9602"/>
                </a:lnTo>
                <a:lnTo>
                  <a:pt x="8641" y="10559"/>
                </a:lnTo>
                <a:lnTo>
                  <a:pt x="9601" y="11518"/>
                </a:lnTo>
                <a:lnTo>
                  <a:pt x="9601" y="15358"/>
                </a:lnTo>
                <a:lnTo>
                  <a:pt x="10561" y="19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3" name="object 373"/>
          <p:cNvSpPr/>
          <p:nvPr/>
        </p:nvSpPr>
        <p:spPr>
          <a:xfrm>
            <a:off x="4391146" y="8635948"/>
            <a:ext cx="51831" cy="65282"/>
          </a:xfrm>
          <a:custGeom>
            <a:avLst/>
            <a:gdLst/>
            <a:ahLst/>
            <a:cxnLst/>
            <a:rect l="l" t="t" r="r" b="b"/>
            <a:pathLst>
              <a:path w="51831" h="65282">
                <a:moveTo>
                  <a:pt x="14401" y="3838"/>
                </a:moveTo>
                <a:lnTo>
                  <a:pt x="8641" y="9602"/>
                </a:lnTo>
                <a:lnTo>
                  <a:pt x="2880" y="15358"/>
                </a:lnTo>
                <a:lnTo>
                  <a:pt x="0" y="23038"/>
                </a:lnTo>
                <a:lnTo>
                  <a:pt x="0" y="43200"/>
                </a:lnTo>
                <a:lnTo>
                  <a:pt x="2880" y="50881"/>
                </a:lnTo>
                <a:lnTo>
                  <a:pt x="7680" y="56637"/>
                </a:lnTo>
                <a:lnTo>
                  <a:pt x="13426" y="62400"/>
                </a:lnTo>
                <a:lnTo>
                  <a:pt x="19202" y="65282"/>
                </a:lnTo>
                <a:lnTo>
                  <a:pt x="32644" y="65282"/>
                </a:lnTo>
                <a:lnTo>
                  <a:pt x="37429" y="63358"/>
                </a:lnTo>
                <a:lnTo>
                  <a:pt x="42230" y="58561"/>
                </a:lnTo>
                <a:lnTo>
                  <a:pt x="47030" y="54720"/>
                </a:lnTo>
                <a:lnTo>
                  <a:pt x="49911" y="47999"/>
                </a:lnTo>
                <a:lnTo>
                  <a:pt x="51831" y="40320"/>
                </a:lnTo>
                <a:lnTo>
                  <a:pt x="49911" y="39361"/>
                </a:lnTo>
                <a:lnTo>
                  <a:pt x="47990" y="44159"/>
                </a:lnTo>
                <a:lnTo>
                  <a:pt x="45110" y="47999"/>
                </a:lnTo>
                <a:lnTo>
                  <a:pt x="43190" y="49917"/>
                </a:lnTo>
                <a:lnTo>
                  <a:pt x="39349" y="53756"/>
                </a:lnTo>
                <a:lnTo>
                  <a:pt x="35509" y="54720"/>
                </a:lnTo>
                <a:lnTo>
                  <a:pt x="24963" y="54720"/>
                </a:lnTo>
                <a:lnTo>
                  <a:pt x="20147" y="51838"/>
                </a:lnTo>
                <a:lnTo>
                  <a:pt x="16322" y="46076"/>
                </a:lnTo>
                <a:lnTo>
                  <a:pt x="12481" y="41279"/>
                </a:lnTo>
                <a:lnTo>
                  <a:pt x="11521" y="34558"/>
                </a:lnTo>
                <a:lnTo>
                  <a:pt x="11521" y="20162"/>
                </a:lnTo>
                <a:lnTo>
                  <a:pt x="12481" y="14400"/>
                </a:lnTo>
                <a:lnTo>
                  <a:pt x="16322" y="9602"/>
                </a:lnTo>
                <a:lnTo>
                  <a:pt x="19202" y="6720"/>
                </a:lnTo>
                <a:lnTo>
                  <a:pt x="23042" y="4797"/>
                </a:lnTo>
                <a:lnTo>
                  <a:pt x="29763" y="4797"/>
                </a:lnTo>
                <a:lnTo>
                  <a:pt x="32644" y="5762"/>
                </a:lnTo>
                <a:lnTo>
                  <a:pt x="33604" y="6720"/>
                </a:lnTo>
                <a:lnTo>
                  <a:pt x="35509" y="8638"/>
                </a:lnTo>
                <a:lnTo>
                  <a:pt x="36484" y="10559"/>
                </a:lnTo>
                <a:lnTo>
                  <a:pt x="36484" y="15358"/>
                </a:lnTo>
                <a:lnTo>
                  <a:pt x="37429" y="17282"/>
                </a:lnTo>
                <a:lnTo>
                  <a:pt x="38389" y="18240"/>
                </a:lnTo>
                <a:lnTo>
                  <a:pt x="39349" y="20162"/>
                </a:lnTo>
                <a:lnTo>
                  <a:pt x="41269" y="21121"/>
                </a:lnTo>
                <a:lnTo>
                  <a:pt x="46070" y="21121"/>
                </a:lnTo>
                <a:lnTo>
                  <a:pt x="47030" y="20162"/>
                </a:lnTo>
                <a:lnTo>
                  <a:pt x="48950" y="19197"/>
                </a:lnTo>
                <a:lnTo>
                  <a:pt x="49911" y="18240"/>
                </a:lnTo>
                <a:lnTo>
                  <a:pt x="49911" y="11518"/>
                </a:lnTo>
                <a:lnTo>
                  <a:pt x="47990" y="8638"/>
                </a:lnTo>
                <a:lnTo>
                  <a:pt x="44150" y="4797"/>
                </a:lnTo>
                <a:lnTo>
                  <a:pt x="40325" y="1923"/>
                </a:lnTo>
                <a:lnTo>
                  <a:pt x="35509" y="0"/>
                </a:lnTo>
                <a:lnTo>
                  <a:pt x="21122" y="0"/>
                </a:lnTo>
                <a:lnTo>
                  <a:pt x="14401" y="3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4" name="object 374"/>
          <p:cNvSpPr/>
          <p:nvPr/>
        </p:nvSpPr>
        <p:spPr>
          <a:xfrm>
            <a:off x="4483303" y="8635948"/>
            <a:ext cx="104637" cy="63358"/>
          </a:xfrm>
          <a:custGeom>
            <a:avLst/>
            <a:gdLst/>
            <a:ahLst/>
            <a:cxnLst/>
            <a:rect l="l" t="t" r="r" b="b"/>
            <a:pathLst>
              <a:path w="104637" h="63358">
                <a:moveTo>
                  <a:pt x="68153" y="63358"/>
                </a:moveTo>
                <a:lnTo>
                  <a:pt x="68153" y="61441"/>
                </a:lnTo>
                <a:lnTo>
                  <a:pt x="65272" y="61441"/>
                </a:lnTo>
                <a:lnTo>
                  <a:pt x="63352" y="60476"/>
                </a:lnTo>
                <a:lnTo>
                  <a:pt x="61432" y="60476"/>
                </a:lnTo>
                <a:lnTo>
                  <a:pt x="60472" y="59518"/>
                </a:lnTo>
                <a:lnTo>
                  <a:pt x="59512" y="58561"/>
                </a:lnTo>
                <a:lnTo>
                  <a:pt x="58552" y="57596"/>
                </a:lnTo>
                <a:lnTo>
                  <a:pt x="58552" y="16323"/>
                </a:lnTo>
                <a:lnTo>
                  <a:pt x="61432" y="13441"/>
                </a:lnTo>
                <a:lnTo>
                  <a:pt x="64312" y="11518"/>
                </a:lnTo>
                <a:lnTo>
                  <a:pt x="67193" y="10559"/>
                </a:lnTo>
                <a:lnTo>
                  <a:pt x="69113" y="8638"/>
                </a:lnTo>
                <a:lnTo>
                  <a:pt x="77754" y="8638"/>
                </a:lnTo>
                <a:lnTo>
                  <a:pt x="80634" y="9602"/>
                </a:lnTo>
                <a:lnTo>
                  <a:pt x="82555" y="12483"/>
                </a:lnTo>
                <a:lnTo>
                  <a:pt x="83515" y="14400"/>
                </a:lnTo>
                <a:lnTo>
                  <a:pt x="84475" y="18240"/>
                </a:lnTo>
                <a:lnTo>
                  <a:pt x="84475" y="55679"/>
                </a:lnTo>
                <a:lnTo>
                  <a:pt x="83515" y="57596"/>
                </a:lnTo>
                <a:lnTo>
                  <a:pt x="82555" y="58561"/>
                </a:lnTo>
                <a:lnTo>
                  <a:pt x="81594" y="59518"/>
                </a:lnTo>
                <a:lnTo>
                  <a:pt x="80634" y="60476"/>
                </a:lnTo>
                <a:lnTo>
                  <a:pt x="78714" y="61441"/>
                </a:lnTo>
                <a:lnTo>
                  <a:pt x="73913" y="61441"/>
                </a:lnTo>
                <a:lnTo>
                  <a:pt x="73913" y="63358"/>
                </a:lnTo>
                <a:lnTo>
                  <a:pt x="104637" y="63358"/>
                </a:lnTo>
                <a:lnTo>
                  <a:pt x="104637" y="61441"/>
                </a:lnTo>
                <a:lnTo>
                  <a:pt x="101757" y="61441"/>
                </a:lnTo>
                <a:lnTo>
                  <a:pt x="99837" y="60476"/>
                </a:lnTo>
                <a:lnTo>
                  <a:pt x="98877" y="60476"/>
                </a:lnTo>
                <a:lnTo>
                  <a:pt x="97916" y="59518"/>
                </a:lnTo>
                <a:lnTo>
                  <a:pt x="96956" y="58561"/>
                </a:lnTo>
                <a:lnTo>
                  <a:pt x="95996" y="57596"/>
                </a:lnTo>
                <a:lnTo>
                  <a:pt x="95996" y="55679"/>
                </a:lnTo>
                <a:lnTo>
                  <a:pt x="95036" y="53756"/>
                </a:lnTo>
                <a:lnTo>
                  <a:pt x="95036" y="13441"/>
                </a:lnTo>
                <a:lnTo>
                  <a:pt x="94076" y="11518"/>
                </a:lnTo>
                <a:lnTo>
                  <a:pt x="92156" y="7679"/>
                </a:lnTo>
                <a:lnTo>
                  <a:pt x="90236" y="4797"/>
                </a:lnTo>
                <a:lnTo>
                  <a:pt x="88315" y="2880"/>
                </a:lnTo>
                <a:lnTo>
                  <a:pt x="85435" y="958"/>
                </a:lnTo>
                <a:lnTo>
                  <a:pt x="82555" y="0"/>
                </a:lnTo>
                <a:lnTo>
                  <a:pt x="75834" y="0"/>
                </a:lnTo>
                <a:lnTo>
                  <a:pt x="72953" y="958"/>
                </a:lnTo>
                <a:lnTo>
                  <a:pt x="69113" y="2880"/>
                </a:lnTo>
                <a:lnTo>
                  <a:pt x="66233" y="4797"/>
                </a:lnTo>
                <a:lnTo>
                  <a:pt x="62392" y="7679"/>
                </a:lnTo>
                <a:lnTo>
                  <a:pt x="57591" y="13441"/>
                </a:lnTo>
                <a:lnTo>
                  <a:pt x="56631" y="8638"/>
                </a:lnTo>
                <a:lnTo>
                  <a:pt x="54711" y="5762"/>
                </a:lnTo>
                <a:lnTo>
                  <a:pt x="51831" y="3838"/>
                </a:lnTo>
                <a:lnTo>
                  <a:pt x="48950" y="958"/>
                </a:lnTo>
                <a:lnTo>
                  <a:pt x="46085" y="0"/>
                </a:lnTo>
                <a:lnTo>
                  <a:pt x="40309" y="0"/>
                </a:lnTo>
                <a:lnTo>
                  <a:pt x="37429" y="958"/>
                </a:lnTo>
                <a:lnTo>
                  <a:pt x="35524" y="1923"/>
                </a:lnTo>
                <a:lnTo>
                  <a:pt x="32628" y="2880"/>
                </a:lnTo>
                <a:lnTo>
                  <a:pt x="30723" y="3838"/>
                </a:lnTo>
                <a:lnTo>
                  <a:pt x="28803" y="5762"/>
                </a:lnTo>
                <a:lnTo>
                  <a:pt x="27843" y="6720"/>
                </a:lnTo>
                <a:lnTo>
                  <a:pt x="24963" y="8638"/>
                </a:lnTo>
                <a:lnTo>
                  <a:pt x="21122" y="13441"/>
                </a:lnTo>
                <a:lnTo>
                  <a:pt x="21122" y="0"/>
                </a:lnTo>
                <a:lnTo>
                  <a:pt x="18242" y="0"/>
                </a:lnTo>
                <a:lnTo>
                  <a:pt x="0" y="7679"/>
                </a:lnTo>
                <a:lnTo>
                  <a:pt x="960" y="10559"/>
                </a:lnTo>
                <a:lnTo>
                  <a:pt x="1920" y="9602"/>
                </a:lnTo>
                <a:lnTo>
                  <a:pt x="7680" y="9602"/>
                </a:lnTo>
                <a:lnTo>
                  <a:pt x="7680" y="10559"/>
                </a:lnTo>
                <a:lnTo>
                  <a:pt x="8641" y="10559"/>
                </a:lnTo>
                <a:lnTo>
                  <a:pt x="8641" y="11518"/>
                </a:lnTo>
                <a:lnTo>
                  <a:pt x="9601" y="13441"/>
                </a:lnTo>
                <a:lnTo>
                  <a:pt x="9601" y="55679"/>
                </a:lnTo>
                <a:lnTo>
                  <a:pt x="8641" y="57596"/>
                </a:lnTo>
                <a:lnTo>
                  <a:pt x="8641" y="58561"/>
                </a:lnTo>
                <a:lnTo>
                  <a:pt x="7680" y="59518"/>
                </a:lnTo>
                <a:lnTo>
                  <a:pt x="6720" y="60476"/>
                </a:lnTo>
                <a:lnTo>
                  <a:pt x="5760" y="60476"/>
                </a:lnTo>
                <a:lnTo>
                  <a:pt x="3840" y="61441"/>
                </a:lnTo>
                <a:lnTo>
                  <a:pt x="960" y="61441"/>
                </a:lnTo>
                <a:lnTo>
                  <a:pt x="960" y="63358"/>
                </a:lnTo>
                <a:lnTo>
                  <a:pt x="30723" y="63358"/>
                </a:lnTo>
                <a:lnTo>
                  <a:pt x="30723" y="61441"/>
                </a:lnTo>
                <a:lnTo>
                  <a:pt x="27843" y="61441"/>
                </a:lnTo>
                <a:lnTo>
                  <a:pt x="24963" y="60476"/>
                </a:lnTo>
                <a:lnTo>
                  <a:pt x="24002" y="60476"/>
                </a:lnTo>
                <a:lnTo>
                  <a:pt x="23027" y="59518"/>
                </a:lnTo>
                <a:lnTo>
                  <a:pt x="22082" y="58561"/>
                </a:lnTo>
                <a:lnTo>
                  <a:pt x="22082" y="57596"/>
                </a:lnTo>
                <a:lnTo>
                  <a:pt x="21122" y="56637"/>
                </a:lnTo>
                <a:lnTo>
                  <a:pt x="21122" y="16323"/>
                </a:lnTo>
                <a:lnTo>
                  <a:pt x="23027" y="14400"/>
                </a:lnTo>
                <a:lnTo>
                  <a:pt x="25907" y="12483"/>
                </a:lnTo>
                <a:lnTo>
                  <a:pt x="29748" y="10559"/>
                </a:lnTo>
                <a:lnTo>
                  <a:pt x="31683" y="8638"/>
                </a:lnTo>
                <a:lnTo>
                  <a:pt x="40309" y="8638"/>
                </a:lnTo>
                <a:lnTo>
                  <a:pt x="43190" y="9602"/>
                </a:lnTo>
                <a:lnTo>
                  <a:pt x="45110" y="12483"/>
                </a:lnTo>
                <a:lnTo>
                  <a:pt x="46085" y="14400"/>
                </a:lnTo>
                <a:lnTo>
                  <a:pt x="47030" y="18240"/>
                </a:lnTo>
                <a:lnTo>
                  <a:pt x="47030" y="56637"/>
                </a:lnTo>
                <a:lnTo>
                  <a:pt x="46085" y="57596"/>
                </a:lnTo>
                <a:lnTo>
                  <a:pt x="45110" y="58561"/>
                </a:lnTo>
                <a:lnTo>
                  <a:pt x="44150" y="59518"/>
                </a:lnTo>
                <a:lnTo>
                  <a:pt x="43190" y="60476"/>
                </a:lnTo>
                <a:lnTo>
                  <a:pt x="40309" y="61441"/>
                </a:lnTo>
                <a:lnTo>
                  <a:pt x="37429" y="61441"/>
                </a:lnTo>
                <a:lnTo>
                  <a:pt x="37429" y="63358"/>
                </a:lnTo>
                <a:lnTo>
                  <a:pt x="68153" y="63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5" name="object 375"/>
          <p:cNvSpPr/>
          <p:nvPr/>
        </p:nvSpPr>
        <p:spPr>
          <a:xfrm>
            <a:off x="4594661" y="8638829"/>
            <a:ext cx="51831" cy="62401"/>
          </a:xfrm>
          <a:custGeom>
            <a:avLst/>
            <a:gdLst/>
            <a:ahLst/>
            <a:cxnLst/>
            <a:rect l="l" t="t" r="r" b="b"/>
            <a:pathLst>
              <a:path w="51831" h="62401">
                <a:moveTo>
                  <a:pt x="37429" y="14401"/>
                </a:moveTo>
                <a:lnTo>
                  <a:pt x="37429" y="18240"/>
                </a:lnTo>
                <a:lnTo>
                  <a:pt x="9585" y="18240"/>
                </a:lnTo>
                <a:lnTo>
                  <a:pt x="9585" y="13443"/>
                </a:lnTo>
                <a:lnTo>
                  <a:pt x="11521" y="9602"/>
                </a:lnTo>
                <a:lnTo>
                  <a:pt x="13441" y="0"/>
                </a:lnTo>
                <a:lnTo>
                  <a:pt x="7680" y="5757"/>
                </a:lnTo>
                <a:lnTo>
                  <a:pt x="7215" y="6313"/>
                </a:lnTo>
                <a:lnTo>
                  <a:pt x="1583" y="17135"/>
                </a:lnTo>
                <a:lnTo>
                  <a:pt x="0" y="30719"/>
                </a:lnTo>
                <a:lnTo>
                  <a:pt x="0" y="40320"/>
                </a:lnTo>
                <a:lnTo>
                  <a:pt x="1920" y="48001"/>
                </a:lnTo>
                <a:lnTo>
                  <a:pt x="7680" y="53757"/>
                </a:lnTo>
                <a:lnTo>
                  <a:pt x="12466" y="59519"/>
                </a:lnTo>
                <a:lnTo>
                  <a:pt x="19187" y="62401"/>
                </a:lnTo>
                <a:lnTo>
                  <a:pt x="33588" y="62401"/>
                </a:lnTo>
                <a:lnTo>
                  <a:pt x="39349" y="59519"/>
                </a:lnTo>
                <a:lnTo>
                  <a:pt x="43190" y="54716"/>
                </a:lnTo>
                <a:lnTo>
                  <a:pt x="47990" y="49917"/>
                </a:lnTo>
                <a:lnTo>
                  <a:pt x="50871" y="44160"/>
                </a:lnTo>
                <a:lnTo>
                  <a:pt x="51831" y="38398"/>
                </a:lnTo>
                <a:lnTo>
                  <a:pt x="49911" y="36481"/>
                </a:lnTo>
                <a:lnTo>
                  <a:pt x="47990" y="42237"/>
                </a:lnTo>
                <a:lnTo>
                  <a:pt x="45110" y="46078"/>
                </a:lnTo>
                <a:lnTo>
                  <a:pt x="42230" y="48001"/>
                </a:lnTo>
                <a:lnTo>
                  <a:pt x="39349" y="50875"/>
                </a:lnTo>
                <a:lnTo>
                  <a:pt x="35509" y="51840"/>
                </a:lnTo>
                <a:lnTo>
                  <a:pt x="25923" y="51840"/>
                </a:lnTo>
                <a:lnTo>
                  <a:pt x="20147" y="48958"/>
                </a:lnTo>
                <a:lnTo>
                  <a:pt x="16306" y="44160"/>
                </a:lnTo>
                <a:lnTo>
                  <a:pt x="11521" y="38398"/>
                </a:lnTo>
                <a:lnTo>
                  <a:pt x="9585" y="31677"/>
                </a:lnTo>
                <a:lnTo>
                  <a:pt x="9585" y="22081"/>
                </a:lnTo>
                <a:lnTo>
                  <a:pt x="51831" y="22081"/>
                </a:lnTo>
                <a:lnTo>
                  <a:pt x="37429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6" name="object 376"/>
          <p:cNvSpPr/>
          <p:nvPr/>
        </p:nvSpPr>
        <p:spPr>
          <a:xfrm>
            <a:off x="4606183" y="8635948"/>
            <a:ext cx="40309" cy="24961"/>
          </a:xfrm>
          <a:custGeom>
            <a:avLst/>
            <a:gdLst/>
            <a:ahLst/>
            <a:cxnLst/>
            <a:rect l="l" t="t" r="r" b="b"/>
            <a:pathLst>
              <a:path w="40309" h="24961">
                <a:moveTo>
                  <a:pt x="5760" y="6720"/>
                </a:moveTo>
                <a:lnTo>
                  <a:pt x="8625" y="4797"/>
                </a:lnTo>
                <a:lnTo>
                  <a:pt x="15346" y="4797"/>
                </a:lnTo>
                <a:lnTo>
                  <a:pt x="17282" y="5762"/>
                </a:lnTo>
                <a:lnTo>
                  <a:pt x="20147" y="6720"/>
                </a:lnTo>
                <a:lnTo>
                  <a:pt x="22067" y="8638"/>
                </a:lnTo>
                <a:lnTo>
                  <a:pt x="23987" y="10559"/>
                </a:lnTo>
                <a:lnTo>
                  <a:pt x="24947" y="13441"/>
                </a:lnTo>
                <a:lnTo>
                  <a:pt x="25907" y="14400"/>
                </a:lnTo>
                <a:lnTo>
                  <a:pt x="25907" y="17282"/>
                </a:lnTo>
                <a:lnTo>
                  <a:pt x="40309" y="24961"/>
                </a:lnTo>
                <a:lnTo>
                  <a:pt x="40309" y="17282"/>
                </a:lnTo>
                <a:lnTo>
                  <a:pt x="37429" y="11518"/>
                </a:lnTo>
                <a:lnTo>
                  <a:pt x="33588" y="6720"/>
                </a:lnTo>
                <a:lnTo>
                  <a:pt x="28788" y="2880"/>
                </a:lnTo>
                <a:lnTo>
                  <a:pt x="23027" y="0"/>
                </a:lnTo>
                <a:lnTo>
                  <a:pt x="8625" y="0"/>
                </a:lnTo>
                <a:lnTo>
                  <a:pt x="1920" y="2880"/>
                </a:lnTo>
                <a:lnTo>
                  <a:pt x="0" y="12483"/>
                </a:lnTo>
                <a:lnTo>
                  <a:pt x="2880" y="9602"/>
                </a:lnTo>
                <a:lnTo>
                  <a:pt x="57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7" name="object 377"/>
          <p:cNvSpPr/>
          <p:nvPr/>
        </p:nvSpPr>
        <p:spPr>
          <a:xfrm>
            <a:off x="4652253" y="8617707"/>
            <a:ext cx="36484" cy="82558"/>
          </a:xfrm>
          <a:custGeom>
            <a:avLst/>
            <a:gdLst/>
            <a:ahLst/>
            <a:cxnLst/>
            <a:rect l="l" t="t" r="r" b="b"/>
            <a:pathLst>
              <a:path w="36484" h="82558">
                <a:moveTo>
                  <a:pt x="10561" y="75837"/>
                </a:moveTo>
                <a:lnTo>
                  <a:pt x="11521" y="78717"/>
                </a:lnTo>
                <a:lnTo>
                  <a:pt x="13441" y="79682"/>
                </a:lnTo>
                <a:lnTo>
                  <a:pt x="15361" y="80640"/>
                </a:lnTo>
                <a:lnTo>
                  <a:pt x="17282" y="82558"/>
                </a:lnTo>
                <a:lnTo>
                  <a:pt x="24002" y="82558"/>
                </a:lnTo>
                <a:lnTo>
                  <a:pt x="26883" y="81599"/>
                </a:lnTo>
                <a:lnTo>
                  <a:pt x="29763" y="79682"/>
                </a:lnTo>
                <a:lnTo>
                  <a:pt x="32644" y="76801"/>
                </a:lnTo>
                <a:lnTo>
                  <a:pt x="35524" y="73920"/>
                </a:lnTo>
                <a:lnTo>
                  <a:pt x="36484" y="69122"/>
                </a:lnTo>
                <a:lnTo>
                  <a:pt x="34564" y="69122"/>
                </a:lnTo>
                <a:lnTo>
                  <a:pt x="33604" y="71038"/>
                </a:lnTo>
                <a:lnTo>
                  <a:pt x="32644" y="72961"/>
                </a:lnTo>
                <a:lnTo>
                  <a:pt x="30723" y="73920"/>
                </a:lnTo>
                <a:lnTo>
                  <a:pt x="29763" y="74878"/>
                </a:lnTo>
                <a:lnTo>
                  <a:pt x="24963" y="74878"/>
                </a:lnTo>
                <a:lnTo>
                  <a:pt x="23042" y="73920"/>
                </a:lnTo>
                <a:lnTo>
                  <a:pt x="22082" y="72961"/>
                </a:lnTo>
                <a:lnTo>
                  <a:pt x="21122" y="71038"/>
                </a:lnTo>
                <a:lnTo>
                  <a:pt x="20162" y="69122"/>
                </a:lnTo>
                <a:lnTo>
                  <a:pt x="20162" y="24961"/>
                </a:lnTo>
                <a:lnTo>
                  <a:pt x="34564" y="24961"/>
                </a:lnTo>
                <a:lnTo>
                  <a:pt x="34564" y="20164"/>
                </a:lnTo>
                <a:lnTo>
                  <a:pt x="20162" y="20164"/>
                </a:lnTo>
                <a:lnTo>
                  <a:pt x="20162" y="0"/>
                </a:lnTo>
                <a:lnTo>
                  <a:pt x="18242" y="0"/>
                </a:lnTo>
                <a:lnTo>
                  <a:pt x="16322" y="4803"/>
                </a:lnTo>
                <a:lnTo>
                  <a:pt x="15361" y="7679"/>
                </a:lnTo>
                <a:lnTo>
                  <a:pt x="14401" y="9602"/>
                </a:lnTo>
                <a:lnTo>
                  <a:pt x="12481" y="12483"/>
                </a:lnTo>
                <a:lnTo>
                  <a:pt x="9601" y="15358"/>
                </a:lnTo>
                <a:lnTo>
                  <a:pt x="7680" y="18240"/>
                </a:lnTo>
                <a:lnTo>
                  <a:pt x="4800" y="20164"/>
                </a:lnTo>
                <a:lnTo>
                  <a:pt x="1920" y="22079"/>
                </a:lnTo>
                <a:lnTo>
                  <a:pt x="0" y="23038"/>
                </a:lnTo>
                <a:lnTo>
                  <a:pt x="0" y="24961"/>
                </a:lnTo>
                <a:lnTo>
                  <a:pt x="9601" y="24961"/>
                </a:lnTo>
                <a:lnTo>
                  <a:pt x="9601" y="73920"/>
                </a:lnTo>
                <a:lnTo>
                  <a:pt x="10561" y="758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8" name="object 378"/>
          <p:cNvSpPr/>
          <p:nvPr/>
        </p:nvSpPr>
        <p:spPr>
          <a:xfrm>
            <a:off x="4693539" y="8635948"/>
            <a:ext cx="55671" cy="64317"/>
          </a:xfrm>
          <a:custGeom>
            <a:avLst/>
            <a:gdLst/>
            <a:ahLst/>
            <a:cxnLst/>
            <a:rect l="l" t="t" r="r" b="b"/>
            <a:pathLst>
              <a:path w="55671" h="64317">
                <a:moveTo>
                  <a:pt x="3840" y="20162"/>
                </a:moveTo>
                <a:lnTo>
                  <a:pt x="4785" y="22079"/>
                </a:lnTo>
                <a:lnTo>
                  <a:pt x="11506" y="22079"/>
                </a:lnTo>
                <a:lnTo>
                  <a:pt x="12481" y="20162"/>
                </a:lnTo>
                <a:lnTo>
                  <a:pt x="13441" y="19197"/>
                </a:lnTo>
                <a:lnTo>
                  <a:pt x="13441" y="9602"/>
                </a:lnTo>
                <a:lnTo>
                  <a:pt x="14401" y="8638"/>
                </a:lnTo>
                <a:lnTo>
                  <a:pt x="16322" y="6720"/>
                </a:lnTo>
                <a:lnTo>
                  <a:pt x="18227" y="4797"/>
                </a:lnTo>
                <a:lnTo>
                  <a:pt x="26868" y="4797"/>
                </a:lnTo>
                <a:lnTo>
                  <a:pt x="29748" y="5762"/>
                </a:lnTo>
                <a:lnTo>
                  <a:pt x="31683" y="7679"/>
                </a:lnTo>
                <a:lnTo>
                  <a:pt x="33588" y="10559"/>
                </a:lnTo>
                <a:lnTo>
                  <a:pt x="34549" y="14400"/>
                </a:lnTo>
                <a:lnTo>
                  <a:pt x="34549" y="23038"/>
                </a:lnTo>
                <a:lnTo>
                  <a:pt x="24002" y="26878"/>
                </a:lnTo>
                <a:lnTo>
                  <a:pt x="16322" y="29759"/>
                </a:lnTo>
                <a:lnTo>
                  <a:pt x="13441" y="38397"/>
                </a:lnTo>
                <a:lnTo>
                  <a:pt x="15346" y="36479"/>
                </a:lnTo>
                <a:lnTo>
                  <a:pt x="17282" y="34558"/>
                </a:lnTo>
                <a:lnTo>
                  <a:pt x="21122" y="32641"/>
                </a:lnTo>
                <a:lnTo>
                  <a:pt x="23027" y="31682"/>
                </a:lnTo>
                <a:lnTo>
                  <a:pt x="27843" y="29759"/>
                </a:lnTo>
                <a:lnTo>
                  <a:pt x="34549" y="26878"/>
                </a:lnTo>
                <a:lnTo>
                  <a:pt x="34549" y="49917"/>
                </a:lnTo>
                <a:lnTo>
                  <a:pt x="28788" y="54720"/>
                </a:lnTo>
                <a:lnTo>
                  <a:pt x="24002" y="56637"/>
                </a:lnTo>
                <a:lnTo>
                  <a:pt x="18227" y="56637"/>
                </a:lnTo>
                <a:lnTo>
                  <a:pt x="16322" y="55679"/>
                </a:lnTo>
                <a:lnTo>
                  <a:pt x="14401" y="53756"/>
                </a:lnTo>
                <a:lnTo>
                  <a:pt x="12481" y="51838"/>
                </a:lnTo>
                <a:lnTo>
                  <a:pt x="11506" y="48958"/>
                </a:lnTo>
                <a:lnTo>
                  <a:pt x="11506" y="32641"/>
                </a:lnTo>
                <a:lnTo>
                  <a:pt x="6720" y="35521"/>
                </a:lnTo>
                <a:lnTo>
                  <a:pt x="3840" y="38397"/>
                </a:lnTo>
                <a:lnTo>
                  <a:pt x="1920" y="41279"/>
                </a:lnTo>
                <a:lnTo>
                  <a:pt x="960" y="43200"/>
                </a:lnTo>
                <a:lnTo>
                  <a:pt x="0" y="46076"/>
                </a:lnTo>
                <a:lnTo>
                  <a:pt x="0" y="53756"/>
                </a:lnTo>
                <a:lnTo>
                  <a:pt x="1920" y="57596"/>
                </a:lnTo>
                <a:lnTo>
                  <a:pt x="3840" y="60476"/>
                </a:lnTo>
                <a:lnTo>
                  <a:pt x="6720" y="63358"/>
                </a:lnTo>
                <a:lnTo>
                  <a:pt x="10561" y="64317"/>
                </a:lnTo>
                <a:lnTo>
                  <a:pt x="20162" y="64317"/>
                </a:lnTo>
                <a:lnTo>
                  <a:pt x="22067" y="63358"/>
                </a:lnTo>
                <a:lnTo>
                  <a:pt x="24002" y="62400"/>
                </a:lnTo>
                <a:lnTo>
                  <a:pt x="27843" y="59518"/>
                </a:lnTo>
                <a:lnTo>
                  <a:pt x="34549" y="54720"/>
                </a:lnTo>
                <a:lnTo>
                  <a:pt x="34549" y="58561"/>
                </a:lnTo>
                <a:lnTo>
                  <a:pt x="35509" y="60476"/>
                </a:lnTo>
                <a:lnTo>
                  <a:pt x="36469" y="62400"/>
                </a:lnTo>
                <a:lnTo>
                  <a:pt x="37429" y="64317"/>
                </a:lnTo>
                <a:lnTo>
                  <a:pt x="46070" y="64317"/>
                </a:lnTo>
                <a:lnTo>
                  <a:pt x="50871" y="61441"/>
                </a:lnTo>
                <a:lnTo>
                  <a:pt x="55671" y="54720"/>
                </a:lnTo>
                <a:lnTo>
                  <a:pt x="55671" y="50881"/>
                </a:lnTo>
                <a:lnTo>
                  <a:pt x="52791" y="53756"/>
                </a:lnTo>
                <a:lnTo>
                  <a:pt x="51831" y="54720"/>
                </a:lnTo>
                <a:lnTo>
                  <a:pt x="50871" y="55679"/>
                </a:lnTo>
                <a:lnTo>
                  <a:pt x="49911" y="55679"/>
                </a:lnTo>
                <a:lnTo>
                  <a:pt x="48950" y="56637"/>
                </a:lnTo>
                <a:lnTo>
                  <a:pt x="47990" y="56637"/>
                </a:lnTo>
                <a:lnTo>
                  <a:pt x="47030" y="55679"/>
                </a:lnTo>
                <a:lnTo>
                  <a:pt x="46070" y="54720"/>
                </a:lnTo>
                <a:lnTo>
                  <a:pt x="46070" y="52797"/>
                </a:lnTo>
                <a:lnTo>
                  <a:pt x="45110" y="51838"/>
                </a:lnTo>
                <a:lnTo>
                  <a:pt x="45110" y="11518"/>
                </a:lnTo>
                <a:lnTo>
                  <a:pt x="44150" y="9602"/>
                </a:lnTo>
                <a:lnTo>
                  <a:pt x="43190" y="6720"/>
                </a:lnTo>
                <a:lnTo>
                  <a:pt x="41269" y="4797"/>
                </a:lnTo>
                <a:lnTo>
                  <a:pt x="38389" y="2880"/>
                </a:lnTo>
                <a:lnTo>
                  <a:pt x="34549" y="958"/>
                </a:lnTo>
                <a:lnTo>
                  <a:pt x="30708" y="0"/>
                </a:lnTo>
                <a:lnTo>
                  <a:pt x="18227" y="0"/>
                </a:lnTo>
                <a:lnTo>
                  <a:pt x="12481" y="1923"/>
                </a:lnTo>
                <a:lnTo>
                  <a:pt x="8625" y="4797"/>
                </a:lnTo>
                <a:lnTo>
                  <a:pt x="4785" y="8638"/>
                </a:lnTo>
                <a:lnTo>
                  <a:pt x="2880" y="11518"/>
                </a:lnTo>
                <a:lnTo>
                  <a:pt x="2880" y="19197"/>
                </a:lnTo>
                <a:lnTo>
                  <a:pt x="384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9" name="object 379"/>
          <p:cNvSpPr/>
          <p:nvPr/>
        </p:nvSpPr>
        <p:spPr>
          <a:xfrm>
            <a:off x="4705045" y="8665707"/>
            <a:ext cx="4815" cy="16317"/>
          </a:xfrm>
          <a:custGeom>
            <a:avLst/>
            <a:gdLst/>
            <a:ahLst/>
            <a:cxnLst/>
            <a:rect l="l" t="t" r="r" b="b"/>
            <a:pathLst>
              <a:path w="4815" h="16317">
                <a:moveTo>
                  <a:pt x="0" y="2881"/>
                </a:moveTo>
                <a:lnTo>
                  <a:pt x="0" y="16317"/>
                </a:lnTo>
                <a:lnTo>
                  <a:pt x="0" y="13441"/>
                </a:lnTo>
                <a:lnTo>
                  <a:pt x="975" y="11519"/>
                </a:lnTo>
                <a:lnTo>
                  <a:pt x="1935" y="8638"/>
                </a:lnTo>
                <a:lnTo>
                  <a:pt x="4815" y="0"/>
                </a:lnTo>
                <a:lnTo>
                  <a:pt x="0" y="28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0" name="object 380"/>
          <p:cNvSpPr/>
          <p:nvPr/>
        </p:nvSpPr>
        <p:spPr>
          <a:xfrm>
            <a:off x="4754011" y="8604272"/>
            <a:ext cx="31683" cy="95035"/>
          </a:xfrm>
          <a:custGeom>
            <a:avLst/>
            <a:gdLst/>
            <a:ahLst/>
            <a:cxnLst/>
            <a:rect l="l" t="t" r="r" b="b"/>
            <a:pathLst>
              <a:path w="31683" h="95035">
                <a:moveTo>
                  <a:pt x="22082" y="87355"/>
                </a:moveTo>
                <a:lnTo>
                  <a:pt x="21122" y="85432"/>
                </a:lnTo>
                <a:lnTo>
                  <a:pt x="21122" y="0"/>
                </a:lnTo>
                <a:lnTo>
                  <a:pt x="18242" y="0"/>
                </a:lnTo>
                <a:lnTo>
                  <a:pt x="0" y="7679"/>
                </a:lnTo>
                <a:lnTo>
                  <a:pt x="960" y="9596"/>
                </a:lnTo>
                <a:lnTo>
                  <a:pt x="2880" y="8638"/>
                </a:lnTo>
                <a:lnTo>
                  <a:pt x="7680" y="8638"/>
                </a:lnTo>
                <a:lnTo>
                  <a:pt x="8641" y="9596"/>
                </a:lnTo>
                <a:lnTo>
                  <a:pt x="9601" y="10559"/>
                </a:lnTo>
                <a:lnTo>
                  <a:pt x="9601" y="12476"/>
                </a:lnTo>
                <a:lnTo>
                  <a:pt x="10561" y="14400"/>
                </a:lnTo>
                <a:lnTo>
                  <a:pt x="10561" y="87355"/>
                </a:lnTo>
                <a:lnTo>
                  <a:pt x="9601" y="89272"/>
                </a:lnTo>
                <a:lnTo>
                  <a:pt x="8641" y="90237"/>
                </a:lnTo>
                <a:lnTo>
                  <a:pt x="8641" y="91194"/>
                </a:lnTo>
                <a:lnTo>
                  <a:pt x="6720" y="92153"/>
                </a:lnTo>
                <a:lnTo>
                  <a:pt x="5760" y="92153"/>
                </a:lnTo>
                <a:lnTo>
                  <a:pt x="3840" y="93117"/>
                </a:lnTo>
                <a:lnTo>
                  <a:pt x="960" y="93117"/>
                </a:lnTo>
                <a:lnTo>
                  <a:pt x="960" y="95035"/>
                </a:lnTo>
                <a:lnTo>
                  <a:pt x="31683" y="95035"/>
                </a:lnTo>
                <a:lnTo>
                  <a:pt x="31683" y="93117"/>
                </a:lnTo>
                <a:lnTo>
                  <a:pt x="27843" y="93117"/>
                </a:lnTo>
                <a:lnTo>
                  <a:pt x="25923" y="92153"/>
                </a:lnTo>
                <a:lnTo>
                  <a:pt x="24963" y="92153"/>
                </a:lnTo>
                <a:lnTo>
                  <a:pt x="24002" y="91194"/>
                </a:lnTo>
                <a:lnTo>
                  <a:pt x="23042" y="90237"/>
                </a:lnTo>
                <a:lnTo>
                  <a:pt x="22082" y="89272"/>
                </a:lnTo>
                <a:lnTo>
                  <a:pt x="22082" y="873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1" name="object 381"/>
          <p:cNvSpPr/>
          <p:nvPr/>
        </p:nvSpPr>
        <p:spPr>
          <a:xfrm>
            <a:off x="4795296" y="8635948"/>
            <a:ext cx="41269" cy="65282"/>
          </a:xfrm>
          <a:custGeom>
            <a:avLst/>
            <a:gdLst/>
            <a:ahLst/>
            <a:cxnLst/>
            <a:rect l="l" t="t" r="r" b="b"/>
            <a:pathLst>
              <a:path w="41269" h="65282">
                <a:moveTo>
                  <a:pt x="12481" y="0"/>
                </a:moveTo>
                <a:lnTo>
                  <a:pt x="8625" y="1923"/>
                </a:lnTo>
                <a:lnTo>
                  <a:pt x="4785" y="5762"/>
                </a:lnTo>
                <a:lnTo>
                  <a:pt x="944" y="8638"/>
                </a:lnTo>
                <a:lnTo>
                  <a:pt x="0" y="13441"/>
                </a:lnTo>
                <a:lnTo>
                  <a:pt x="0" y="22079"/>
                </a:lnTo>
                <a:lnTo>
                  <a:pt x="944" y="24961"/>
                </a:lnTo>
                <a:lnTo>
                  <a:pt x="2880" y="27841"/>
                </a:lnTo>
                <a:lnTo>
                  <a:pt x="4785" y="30717"/>
                </a:lnTo>
                <a:lnTo>
                  <a:pt x="8625" y="33599"/>
                </a:lnTo>
                <a:lnTo>
                  <a:pt x="15346" y="36479"/>
                </a:lnTo>
                <a:lnTo>
                  <a:pt x="22067" y="39361"/>
                </a:lnTo>
                <a:lnTo>
                  <a:pt x="25907" y="42237"/>
                </a:lnTo>
                <a:lnTo>
                  <a:pt x="28788" y="44159"/>
                </a:lnTo>
                <a:lnTo>
                  <a:pt x="30708" y="46076"/>
                </a:lnTo>
                <a:lnTo>
                  <a:pt x="31668" y="48958"/>
                </a:lnTo>
                <a:lnTo>
                  <a:pt x="31668" y="54720"/>
                </a:lnTo>
                <a:lnTo>
                  <a:pt x="30708" y="56637"/>
                </a:lnTo>
                <a:lnTo>
                  <a:pt x="28788" y="58561"/>
                </a:lnTo>
                <a:lnTo>
                  <a:pt x="26868" y="60476"/>
                </a:lnTo>
                <a:lnTo>
                  <a:pt x="24002" y="61441"/>
                </a:lnTo>
                <a:lnTo>
                  <a:pt x="16322" y="61441"/>
                </a:lnTo>
                <a:lnTo>
                  <a:pt x="12481" y="59518"/>
                </a:lnTo>
                <a:lnTo>
                  <a:pt x="9601" y="56637"/>
                </a:lnTo>
                <a:lnTo>
                  <a:pt x="5760" y="53756"/>
                </a:lnTo>
                <a:lnTo>
                  <a:pt x="3840" y="48958"/>
                </a:lnTo>
                <a:lnTo>
                  <a:pt x="1920" y="42237"/>
                </a:lnTo>
                <a:lnTo>
                  <a:pt x="0" y="42237"/>
                </a:lnTo>
                <a:lnTo>
                  <a:pt x="0" y="64317"/>
                </a:lnTo>
                <a:lnTo>
                  <a:pt x="1920" y="64317"/>
                </a:lnTo>
                <a:lnTo>
                  <a:pt x="2880" y="63358"/>
                </a:lnTo>
                <a:lnTo>
                  <a:pt x="3840" y="62400"/>
                </a:lnTo>
                <a:lnTo>
                  <a:pt x="5760" y="62400"/>
                </a:lnTo>
                <a:lnTo>
                  <a:pt x="6720" y="63358"/>
                </a:lnTo>
                <a:lnTo>
                  <a:pt x="8625" y="63358"/>
                </a:lnTo>
                <a:lnTo>
                  <a:pt x="13441" y="64317"/>
                </a:lnTo>
                <a:lnTo>
                  <a:pt x="17282" y="65282"/>
                </a:lnTo>
                <a:lnTo>
                  <a:pt x="25907" y="65282"/>
                </a:lnTo>
                <a:lnTo>
                  <a:pt x="30708" y="63358"/>
                </a:lnTo>
                <a:lnTo>
                  <a:pt x="35509" y="60476"/>
                </a:lnTo>
                <a:lnTo>
                  <a:pt x="39349" y="56637"/>
                </a:lnTo>
                <a:lnTo>
                  <a:pt x="41269" y="51838"/>
                </a:lnTo>
                <a:lnTo>
                  <a:pt x="41269" y="39361"/>
                </a:lnTo>
                <a:lnTo>
                  <a:pt x="37429" y="33599"/>
                </a:lnTo>
                <a:lnTo>
                  <a:pt x="27843" y="28800"/>
                </a:lnTo>
                <a:lnTo>
                  <a:pt x="18227" y="24961"/>
                </a:lnTo>
                <a:lnTo>
                  <a:pt x="13441" y="22079"/>
                </a:lnTo>
                <a:lnTo>
                  <a:pt x="11506" y="20162"/>
                </a:lnTo>
                <a:lnTo>
                  <a:pt x="9601" y="18240"/>
                </a:lnTo>
                <a:lnTo>
                  <a:pt x="8625" y="17282"/>
                </a:lnTo>
                <a:lnTo>
                  <a:pt x="7665" y="14400"/>
                </a:lnTo>
                <a:lnTo>
                  <a:pt x="7665" y="10559"/>
                </a:lnTo>
                <a:lnTo>
                  <a:pt x="8625" y="8638"/>
                </a:lnTo>
                <a:lnTo>
                  <a:pt x="10561" y="6720"/>
                </a:lnTo>
                <a:lnTo>
                  <a:pt x="12481" y="4797"/>
                </a:lnTo>
                <a:lnTo>
                  <a:pt x="15346" y="3838"/>
                </a:lnTo>
                <a:lnTo>
                  <a:pt x="22067" y="3838"/>
                </a:lnTo>
                <a:lnTo>
                  <a:pt x="25907" y="5762"/>
                </a:lnTo>
                <a:lnTo>
                  <a:pt x="27843" y="7679"/>
                </a:lnTo>
                <a:lnTo>
                  <a:pt x="30708" y="10559"/>
                </a:lnTo>
                <a:lnTo>
                  <a:pt x="32628" y="14400"/>
                </a:lnTo>
                <a:lnTo>
                  <a:pt x="34549" y="21121"/>
                </a:lnTo>
                <a:lnTo>
                  <a:pt x="36469" y="21121"/>
                </a:lnTo>
                <a:lnTo>
                  <a:pt x="36469" y="0"/>
                </a:lnTo>
                <a:lnTo>
                  <a:pt x="34549" y="0"/>
                </a:lnTo>
                <a:lnTo>
                  <a:pt x="34549" y="958"/>
                </a:lnTo>
                <a:lnTo>
                  <a:pt x="33588" y="1923"/>
                </a:lnTo>
                <a:lnTo>
                  <a:pt x="33588" y="2880"/>
                </a:lnTo>
                <a:lnTo>
                  <a:pt x="29748" y="2880"/>
                </a:lnTo>
                <a:lnTo>
                  <a:pt x="26868" y="1923"/>
                </a:lnTo>
                <a:lnTo>
                  <a:pt x="24002" y="958"/>
                </a:lnTo>
                <a:lnTo>
                  <a:pt x="21122" y="0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2" name="object 382"/>
          <p:cNvSpPr/>
          <p:nvPr/>
        </p:nvSpPr>
        <p:spPr>
          <a:xfrm>
            <a:off x="4880731" y="8640746"/>
            <a:ext cx="97916" cy="60484"/>
          </a:xfrm>
          <a:custGeom>
            <a:avLst/>
            <a:gdLst/>
            <a:ahLst/>
            <a:cxnLst/>
            <a:rect l="l" t="t" r="r" b="b"/>
            <a:pathLst>
              <a:path w="97916" h="60484">
                <a:moveTo>
                  <a:pt x="65272" y="57602"/>
                </a:moveTo>
                <a:lnTo>
                  <a:pt x="69113" y="59519"/>
                </a:lnTo>
                <a:lnTo>
                  <a:pt x="72953" y="60484"/>
                </a:lnTo>
                <a:lnTo>
                  <a:pt x="81594" y="60484"/>
                </a:lnTo>
                <a:lnTo>
                  <a:pt x="86395" y="59519"/>
                </a:lnTo>
                <a:lnTo>
                  <a:pt x="89275" y="56644"/>
                </a:lnTo>
                <a:lnTo>
                  <a:pt x="93116" y="52798"/>
                </a:lnTo>
                <a:lnTo>
                  <a:pt x="95996" y="48958"/>
                </a:lnTo>
                <a:lnTo>
                  <a:pt x="97916" y="42243"/>
                </a:lnTo>
                <a:lnTo>
                  <a:pt x="95036" y="40320"/>
                </a:lnTo>
                <a:lnTo>
                  <a:pt x="94076" y="44160"/>
                </a:lnTo>
                <a:lnTo>
                  <a:pt x="93116" y="46084"/>
                </a:lnTo>
                <a:lnTo>
                  <a:pt x="90236" y="47999"/>
                </a:lnTo>
                <a:lnTo>
                  <a:pt x="88315" y="49923"/>
                </a:lnTo>
                <a:lnTo>
                  <a:pt x="76794" y="49923"/>
                </a:lnTo>
                <a:lnTo>
                  <a:pt x="72953" y="47999"/>
                </a:lnTo>
                <a:lnTo>
                  <a:pt x="70073" y="46084"/>
                </a:lnTo>
                <a:lnTo>
                  <a:pt x="66233" y="42243"/>
                </a:lnTo>
                <a:lnTo>
                  <a:pt x="62392" y="37440"/>
                </a:lnTo>
                <a:lnTo>
                  <a:pt x="68153" y="31682"/>
                </a:lnTo>
                <a:lnTo>
                  <a:pt x="71993" y="24961"/>
                </a:lnTo>
                <a:lnTo>
                  <a:pt x="75834" y="18240"/>
                </a:lnTo>
                <a:lnTo>
                  <a:pt x="79674" y="10561"/>
                </a:lnTo>
                <a:lnTo>
                  <a:pt x="82555" y="6720"/>
                </a:lnTo>
                <a:lnTo>
                  <a:pt x="84475" y="5762"/>
                </a:lnTo>
                <a:lnTo>
                  <a:pt x="86395" y="3840"/>
                </a:lnTo>
                <a:lnTo>
                  <a:pt x="89275" y="2881"/>
                </a:lnTo>
                <a:lnTo>
                  <a:pt x="93116" y="2881"/>
                </a:lnTo>
                <a:lnTo>
                  <a:pt x="93116" y="0"/>
                </a:lnTo>
                <a:lnTo>
                  <a:pt x="65272" y="0"/>
                </a:lnTo>
                <a:lnTo>
                  <a:pt x="65272" y="2881"/>
                </a:lnTo>
                <a:lnTo>
                  <a:pt x="67193" y="2881"/>
                </a:lnTo>
                <a:lnTo>
                  <a:pt x="68153" y="3840"/>
                </a:lnTo>
                <a:lnTo>
                  <a:pt x="69113" y="4805"/>
                </a:lnTo>
                <a:lnTo>
                  <a:pt x="71033" y="6720"/>
                </a:lnTo>
                <a:lnTo>
                  <a:pt x="71031" y="10803"/>
                </a:lnTo>
                <a:lnTo>
                  <a:pt x="68072" y="21167"/>
                </a:lnTo>
                <a:lnTo>
                  <a:pt x="59512" y="33599"/>
                </a:lnTo>
                <a:lnTo>
                  <a:pt x="55870" y="28648"/>
                </a:lnTo>
                <a:lnTo>
                  <a:pt x="48682" y="18047"/>
                </a:lnTo>
                <a:lnTo>
                  <a:pt x="42230" y="6720"/>
                </a:lnTo>
                <a:lnTo>
                  <a:pt x="44150" y="35522"/>
                </a:lnTo>
                <a:lnTo>
                  <a:pt x="49911" y="44160"/>
                </a:lnTo>
                <a:lnTo>
                  <a:pt x="45110" y="47041"/>
                </a:lnTo>
                <a:lnTo>
                  <a:pt x="42230" y="49923"/>
                </a:lnTo>
                <a:lnTo>
                  <a:pt x="39349" y="50881"/>
                </a:lnTo>
                <a:lnTo>
                  <a:pt x="36484" y="51840"/>
                </a:lnTo>
                <a:lnTo>
                  <a:pt x="33604" y="52798"/>
                </a:lnTo>
                <a:lnTo>
                  <a:pt x="25923" y="52798"/>
                </a:lnTo>
                <a:lnTo>
                  <a:pt x="22082" y="50881"/>
                </a:lnTo>
                <a:lnTo>
                  <a:pt x="18242" y="47041"/>
                </a:lnTo>
                <a:lnTo>
                  <a:pt x="15361" y="43202"/>
                </a:lnTo>
                <a:lnTo>
                  <a:pt x="14401" y="39361"/>
                </a:lnTo>
                <a:lnTo>
                  <a:pt x="14401" y="30723"/>
                </a:lnTo>
                <a:lnTo>
                  <a:pt x="15361" y="25920"/>
                </a:lnTo>
                <a:lnTo>
                  <a:pt x="13251" y="17133"/>
                </a:lnTo>
                <a:lnTo>
                  <a:pt x="5760" y="24961"/>
                </a:lnTo>
                <a:lnTo>
                  <a:pt x="1920" y="29760"/>
                </a:lnTo>
                <a:lnTo>
                  <a:pt x="0" y="35522"/>
                </a:lnTo>
                <a:lnTo>
                  <a:pt x="0" y="46084"/>
                </a:lnTo>
                <a:lnTo>
                  <a:pt x="1920" y="50881"/>
                </a:lnTo>
                <a:lnTo>
                  <a:pt x="6720" y="54720"/>
                </a:lnTo>
                <a:lnTo>
                  <a:pt x="10561" y="58561"/>
                </a:lnTo>
                <a:lnTo>
                  <a:pt x="17266" y="60484"/>
                </a:lnTo>
                <a:lnTo>
                  <a:pt x="29763" y="60484"/>
                </a:lnTo>
                <a:lnTo>
                  <a:pt x="33604" y="59519"/>
                </a:lnTo>
                <a:lnTo>
                  <a:pt x="38389" y="57602"/>
                </a:lnTo>
                <a:lnTo>
                  <a:pt x="43190" y="55679"/>
                </a:lnTo>
                <a:lnTo>
                  <a:pt x="47990" y="52798"/>
                </a:lnTo>
                <a:lnTo>
                  <a:pt x="53751" y="47999"/>
                </a:lnTo>
                <a:lnTo>
                  <a:pt x="57591" y="52798"/>
                </a:lnTo>
                <a:lnTo>
                  <a:pt x="62392" y="55679"/>
                </a:lnTo>
                <a:lnTo>
                  <a:pt x="65272" y="576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3" name="object 383"/>
          <p:cNvSpPr/>
          <p:nvPr/>
        </p:nvSpPr>
        <p:spPr>
          <a:xfrm>
            <a:off x="4893983" y="8608111"/>
            <a:ext cx="42419" cy="68157"/>
          </a:xfrm>
          <a:custGeom>
            <a:avLst/>
            <a:gdLst/>
            <a:ahLst/>
            <a:cxnLst/>
            <a:rect l="l" t="t" r="r" b="b"/>
            <a:pathLst>
              <a:path w="42419" h="68157">
                <a:moveTo>
                  <a:pt x="11711" y="47999"/>
                </a:moveTo>
                <a:lnTo>
                  <a:pt x="16511" y="45119"/>
                </a:lnTo>
                <a:lnTo>
                  <a:pt x="19392" y="50875"/>
                </a:lnTo>
                <a:lnTo>
                  <a:pt x="22257" y="54716"/>
                </a:lnTo>
                <a:lnTo>
                  <a:pt x="24177" y="58555"/>
                </a:lnTo>
                <a:lnTo>
                  <a:pt x="27073" y="62395"/>
                </a:lnTo>
                <a:lnTo>
                  <a:pt x="30898" y="68157"/>
                </a:lnTo>
                <a:lnTo>
                  <a:pt x="28978" y="39355"/>
                </a:lnTo>
                <a:lnTo>
                  <a:pt x="36659" y="34558"/>
                </a:lnTo>
                <a:lnTo>
                  <a:pt x="42419" y="30717"/>
                </a:lnTo>
                <a:lnTo>
                  <a:pt x="38579" y="25920"/>
                </a:lnTo>
                <a:lnTo>
                  <a:pt x="35699" y="28795"/>
                </a:lnTo>
                <a:lnTo>
                  <a:pt x="31858" y="31676"/>
                </a:lnTo>
                <a:lnTo>
                  <a:pt x="26097" y="34558"/>
                </a:lnTo>
                <a:lnTo>
                  <a:pt x="24177" y="29760"/>
                </a:lnTo>
                <a:lnTo>
                  <a:pt x="22257" y="24955"/>
                </a:lnTo>
                <a:lnTo>
                  <a:pt x="22257" y="23038"/>
                </a:lnTo>
                <a:lnTo>
                  <a:pt x="21297" y="20157"/>
                </a:lnTo>
                <a:lnTo>
                  <a:pt x="20352" y="17276"/>
                </a:lnTo>
                <a:lnTo>
                  <a:pt x="20352" y="12478"/>
                </a:lnTo>
                <a:lnTo>
                  <a:pt x="22257" y="0"/>
                </a:lnTo>
                <a:lnTo>
                  <a:pt x="17456" y="2881"/>
                </a:lnTo>
                <a:lnTo>
                  <a:pt x="11711" y="6720"/>
                </a:lnTo>
                <a:lnTo>
                  <a:pt x="8830" y="13437"/>
                </a:lnTo>
                <a:lnTo>
                  <a:pt x="8830" y="23038"/>
                </a:lnTo>
                <a:lnTo>
                  <a:pt x="9791" y="25920"/>
                </a:lnTo>
                <a:lnTo>
                  <a:pt x="10735" y="28795"/>
                </a:lnTo>
                <a:lnTo>
                  <a:pt x="10735" y="31676"/>
                </a:lnTo>
                <a:lnTo>
                  <a:pt x="12671" y="35516"/>
                </a:lnTo>
                <a:lnTo>
                  <a:pt x="14576" y="40320"/>
                </a:lnTo>
                <a:lnTo>
                  <a:pt x="11685" y="41938"/>
                </a:lnTo>
                <a:lnTo>
                  <a:pt x="0" y="49768"/>
                </a:lnTo>
                <a:lnTo>
                  <a:pt x="2110" y="58555"/>
                </a:lnTo>
                <a:lnTo>
                  <a:pt x="4990" y="55679"/>
                </a:lnTo>
                <a:lnTo>
                  <a:pt x="7855" y="51840"/>
                </a:lnTo>
                <a:lnTo>
                  <a:pt x="11711" y="47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4" name="object 384"/>
          <p:cNvSpPr/>
          <p:nvPr/>
        </p:nvSpPr>
        <p:spPr>
          <a:xfrm>
            <a:off x="4914336" y="8606188"/>
            <a:ext cx="30708" cy="32641"/>
          </a:xfrm>
          <a:custGeom>
            <a:avLst/>
            <a:gdLst/>
            <a:ahLst/>
            <a:cxnLst/>
            <a:rect l="l" t="t" r="r" b="b"/>
            <a:pathLst>
              <a:path w="30708" h="32641">
                <a:moveTo>
                  <a:pt x="12466" y="0"/>
                </a:moveTo>
                <a:lnTo>
                  <a:pt x="6720" y="0"/>
                </a:lnTo>
                <a:lnTo>
                  <a:pt x="1904" y="1923"/>
                </a:lnTo>
                <a:lnTo>
                  <a:pt x="0" y="14401"/>
                </a:lnTo>
                <a:lnTo>
                  <a:pt x="944" y="12484"/>
                </a:lnTo>
                <a:lnTo>
                  <a:pt x="2880" y="9602"/>
                </a:lnTo>
                <a:lnTo>
                  <a:pt x="4785" y="6722"/>
                </a:lnTo>
                <a:lnTo>
                  <a:pt x="8625" y="5763"/>
                </a:lnTo>
                <a:lnTo>
                  <a:pt x="15346" y="5763"/>
                </a:lnTo>
                <a:lnTo>
                  <a:pt x="17266" y="6722"/>
                </a:lnTo>
                <a:lnTo>
                  <a:pt x="19187" y="8644"/>
                </a:lnTo>
                <a:lnTo>
                  <a:pt x="21107" y="10561"/>
                </a:lnTo>
                <a:lnTo>
                  <a:pt x="22067" y="13443"/>
                </a:lnTo>
                <a:lnTo>
                  <a:pt x="22067" y="20164"/>
                </a:lnTo>
                <a:lnTo>
                  <a:pt x="21107" y="24003"/>
                </a:lnTo>
                <a:lnTo>
                  <a:pt x="18227" y="27843"/>
                </a:lnTo>
                <a:lnTo>
                  <a:pt x="22067" y="32641"/>
                </a:lnTo>
                <a:lnTo>
                  <a:pt x="24947" y="28802"/>
                </a:lnTo>
                <a:lnTo>
                  <a:pt x="28788" y="25920"/>
                </a:lnTo>
                <a:lnTo>
                  <a:pt x="30708" y="21122"/>
                </a:lnTo>
                <a:lnTo>
                  <a:pt x="30708" y="12484"/>
                </a:lnTo>
                <a:lnTo>
                  <a:pt x="28788" y="8644"/>
                </a:lnTo>
                <a:lnTo>
                  <a:pt x="24947" y="4805"/>
                </a:lnTo>
                <a:lnTo>
                  <a:pt x="22067" y="1923"/>
                </a:lnTo>
                <a:lnTo>
                  <a:pt x="17266" y="0"/>
                </a:lnTo>
                <a:lnTo>
                  <a:pt x="1246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5" name="object 385"/>
          <p:cNvSpPr/>
          <p:nvPr/>
        </p:nvSpPr>
        <p:spPr>
          <a:xfrm>
            <a:off x="5044881" y="8686830"/>
            <a:ext cx="14401" cy="14400"/>
          </a:xfrm>
          <a:custGeom>
            <a:avLst/>
            <a:gdLst/>
            <a:ahLst/>
            <a:cxnLst/>
            <a:rect l="l" t="t" r="r" b="b"/>
            <a:pathLst>
              <a:path w="14401" h="14400">
                <a:moveTo>
                  <a:pt x="1920" y="12476"/>
                </a:moveTo>
                <a:lnTo>
                  <a:pt x="2880" y="13435"/>
                </a:lnTo>
                <a:lnTo>
                  <a:pt x="4800" y="14400"/>
                </a:lnTo>
                <a:lnTo>
                  <a:pt x="9601" y="14400"/>
                </a:lnTo>
                <a:lnTo>
                  <a:pt x="10561" y="13435"/>
                </a:lnTo>
                <a:lnTo>
                  <a:pt x="12481" y="12476"/>
                </a:lnTo>
                <a:lnTo>
                  <a:pt x="13441" y="10559"/>
                </a:lnTo>
                <a:lnTo>
                  <a:pt x="14401" y="8636"/>
                </a:lnTo>
                <a:lnTo>
                  <a:pt x="14401" y="4797"/>
                </a:lnTo>
                <a:lnTo>
                  <a:pt x="13441" y="2874"/>
                </a:lnTo>
                <a:lnTo>
                  <a:pt x="12481" y="1915"/>
                </a:lnTo>
                <a:lnTo>
                  <a:pt x="10561" y="0"/>
                </a:lnTo>
                <a:lnTo>
                  <a:pt x="2880" y="0"/>
                </a:lnTo>
                <a:lnTo>
                  <a:pt x="1920" y="1915"/>
                </a:lnTo>
                <a:lnTo>
                  <a:pt x="0" y="2874"/>
                </a:lnTo>
                <a:lnTo>
                  <a:pt x="0" y="10559"/>
                </a:lnTo>
                <a:lnTo>
                  <a:pt x="1920" y="124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6" name="object 386"/>
          <p:cNvSpPr/>
          <p:nvPr/>
        </p:nvSpPr>
        <p:spPr>
          <a:xfrm>
            <a:off x="5089992" y="8686830"/>
            <a:ext cx="15377" cy="14400"/>
          </a:xfrm>
          <a:custGeom>
            <a:avLst/>
            <a:gdLst/>
            <a:ahLst/>
            <a:cxnLst/>
            <a:rect l="l" t="t" r="r" b="b"/>
            <a:pathLst>
              <a:path w="15377" h="14400">
                <a:moveTo>
                  <a:pt x="15377" y="6714"/>
                </a:moveTo>
                <a:lnTo>
                  <a:pt x="15377" y="4797"/>
                </a:lnTo>
                <a:lnTo>
                  <a:pt x="14401" y="2874"/>
                </a:lnTo>
                <a:lnTo>
                  <a:pt x="12496" y="1915"/>
                </a:lnTo>
                <a:lnTo>
                  <a:pt x="11521" y="0"/>
                </a:lnTo>
                <a:lnTo>
                  <a:pt x="3840" y="0"/>
                </a:lnTo>
                <a:lnTo>
                  <a:pt x="2895" y="1915"/>
                </a:lnTo>
                <a:lnTo>
                  <a:pt x="975" y="2874"/>
                </a:lnTo>
                <a:lnTo>
                  <a:pt x="0" y="4797"/>
                </a:lnTo>
                <a:lnTo>
                  <a:pt x="0" y="8636"/>
                </a:lnTo>
                <a:lnTo>
                  <a:pt x="975" y="10559"/>
                </a:lnTo>
                <a:lnTo>
                  <a:pt x="2895" y="12476"/>
                </a:lnTo>
                <a:lnTo>
                  <a:pt x="3840" y="13435"/>
                </a:lnTo>
                <a:lnTo>
                  <a:pt x="5775" y="14400"/>
                </a:lnTo>
                <a:lnTo>
                  <a:pt x="9616" y="14400"/>
                </a:lnTo>
                <a:lnTo>
                  <a:pt x="11521" y="13435"/>
                </a:lnTo>
                <a:lnTo>
                  <a:pt x="12496" y="12476"/>
                </a:lnTo>
                <a:lnTo>
                  <a:pt x="14401" y="10559"/>
                </a:lnTo>
                <a:lnTo>
                  <a:pt x="15377" y="8636"/>
                </a:lnTo>
                <a:lnTo>
                  <a:pt x="15377" y="6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7" name="object 387"/>
          <p:cNvSpPr/>
          <p:nvPr/>
        </p:nvSpPr>
        <p:spPr>
          <a:xfrm>
            <a:off x="4998796" y="8686830"/>
            <a:ext cx="14401" cy="14400"/>
          </a:xfrm>
          <a:custGeom>
            <a:avLst/>
            <a:gdLst/>
            <a:ahLst/>
            <a:cxnLst/>
            <a:rect l="l" t="t" r="r" b="b"/>
            <a:pathLst>
              <a:path w="14401" h="14400">
                <a:moveTo>
                  <a:pt x="960" y="10559"/>
                </a:moveTo>
                <a:lnTo>
                  <a:pt x="1935" y="12476"/>
                </a:lnTo>
                <a:lnTo>
                  <a:pt x="3840" y="13435"/>
                </a:lnTo>
                <a:lnTo>
                  <a:pt x="5775" y="14400"/>
                </a:lnTo>
                <a:lnTo>
                  <a:pt x="9616" y="14400"/>
                </a:lnTo>
                <a:lnTo>
                  <a:pt x="11521" y="13435"/>
                </a:lnTo>
                <a:lnTo>
                  <a:pt x="12496" y="12476"/>
                </a:lnTo>
                <a:lnTo>
                  <a:pt x="14401" y="10559"/>
                </a:lnTo>
                <a:lnTo>
                  <a:pt x="14401" y="2874"/>
                </a:lnTo>
                <a:lnTo>
                  <a:pt x="12496" y="1915"/>
                </a:lnTo>
                <a:lnTo>
                  <a:pt x="11521" y="0"/>
                </a:lnTo>
                <a:lnTo>
                  <a:pt x="3840" y="0"/>
                </a:lnTo>
                <a:lnTo>
                  <a:pt x="1935" y="1915"/>
                </a:lnTo>
                <a:lnTo>
                  <a:pt x="960" y="2874"/>
                </a:lnTo>
                <a:lnTo>
                  <a:pt x="0" y="4797"/>
                </a:lnTo>
                <a:lnTo>
                  <a:pt x="0" y="8636"/>
                </a:lnTo>
                <a:lnTo>
                  <a:pt x="960" y="105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8" name="object 388"/>
          <p:cNvSpPr/>
          <p:nvPr/>
        </p:nvSpPr>
        <p:spPr>
          <a:xfrm>
            <a:off x="4097395" y="8445870"/>
            <a:ext cx="126720" cy="92160"/>
          </a:xfrm>
          <a:custGeom>
            <a:avLst/>
            <a:gdLst/>
            <a:ahLst/>
            <a:cxnLst/>
            <a:rect l="l" t="t" r="r" b="b"/>
            <a:pathLst>
              <a:path w="126720" h="92160">
                <a:moveTo>
                  <a:pt x="109438" y="6720"/>
                </a:moveTo>
                <a:lnTo>
                  <a:pt x="109438" y="9601"/>
                </a:lnTo>
                <a:lnTo>
                  <a:pt x="108478" y="13441"/>
                </a:lnTo>
                <a:lnTo>
                  <a:pt x="106558" y="19202"/>
                </a:lnTo>
                <a:lnTo>
                  <a:pt x="89275" y="69128"/>
                </a:lnTo>
                <a:lnTo>
                  <a:pt x="71993" y="20162"/>
                </a:lnTo>
                <a:lnTo>
                  <a:pt x="70073" y="14401"/>
                </a:lnTo>
                <a:lnTo>
                  <a:pt x="69113" y="10561"/>
                </a:lnTo>
                <a:lnTo>
                  <a:pt x="69113" y="6720"/>
                </a:lnTo>
                <a:lnTo>
                  <a:pt x="70073" y="4800"/>
                </a:lnTo>
                <a:lnTo>
                  <a:pt x="71033" y="3840"/>
                </a:lnTo>
                <a:lnTo>
                  <a:pt x="71993" y="2880"/>
                </a:lnTo>
                <a:lnTo>
                  <a:pt x="73913" y="1920"/>
                </a:lnTo>
                <a:lnTo>
                  <a:pt x="78714" y="1920"/>
                </a:lnTo>
                <a:lnTo>
                  <a:pt x="78714" y="0"/>
                </a:lnTo>
                <a:lnTo>
                  <a:pt x="43190" y="0"/>
                </a:lnTo>
                <a:lnTo>
                  <a:pt x="43190" y="1920"/>
                </a:lnTo>
                <a:lnTo>
                  <a:pt x="46070" y="1920"/>
                </a:lnTo>
                <a:lnTo>
                  <a:pt x="47030" y="2880"/>
                </a:lnTo>
                <a:lnTo>
                  <a:pt x="48950" y="2880"/>
                </a:lnTo>
                <a:lnTo>
                  <a:pt x="49911" y="3840"/>
                </a:lnTo>
                <a:lnTo>
                  <a:pt x="50871" y="4800"/>
                </a:lnTo>
                <a:lnTo>
                  <a:pt x="51831" y="4800"/>
                </a:lnTo>
                <a:lnTo>
                  <a:pt x="51831" y="5760"/>
                </a:lnTo>
                <a:lnTo>
                  <a:pt x="52791" y="6720"/>
                </a:lnTo>
                <a:lnTo>
                  <a:pt x="53751" y="8641"/>
                </a:lnTo>
                <a:lnTo>
                  <a:pt x="54711" y="10561"/>
                </a:lnTo>
                <a:lnTo>
                  <a:pt x="55671" y="12481"/>
                </a:lnTo>
                <a:lnTo>
                  <a:pt x="58552" y="18242"/>
                </a:lnTo>
                <a:lnTo>
                  <a:pt x="60472" y="25923"/>
                </a:lnTo>
                <a:lnTo>
                  <a:pt x="46070" y="69128"/>
                </a:lnTo>
                <a:lnTo>
                  <a:pt x="27828" y="18242"/>
                </a:lnTo>
                <a:lnTo>
                  <a:pt x="25923" y="12481"/>
                </a:lnTo>
                <a:lnTo>
                  <a:pt x="24963" y="9601"/>
                </a:lnTo>
                <a:lnTo>
                  <a:pt x="24963" y="5760"/>
                </a:lnTo>
                <a:lnTo>
                  <a:pt x="25923" y="4800"/>
                </a:lnTo>
                <a:lnTo>
                  <a:pt x="26868" y="3840"/>
                </a:lnTo>
                <a:lnTo>
                  <a:pt x="27828" y="2880"/>
                </a:lnTo>
                <a:lnTo>
                  <a:pt x="29763" y="1920"/>
                </a:lnTo>
                <a:lnTo>
                  <a:pt x="33604" y="1920"/>
                </a:lnTo>
                <a:lnTo>
                  <a:pt x="33604" y="0"/>
                </a:ln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lnTo>
                  <a:pt x="4800" y="2880"/>
                </a:lnTo>
                <a:lnTo>
                  <a:pt x="6720" y="3840"/>
                </a:lnTo>
                <a:lnTo>
                  <a:pt x="7680" y="3840"/>
                </a:lnTo>
                <a:lnTo>
                  <a:pt x="9601" y="5760"/>
                </a:lnTo>
                <a:lnTo>
                  <a:pt x="10561" y="6720"/>
                </a:lnTo>
                <a:lnTo>
                  <a:pt x="10561" y="8641"/>
                </a:lnTo>
                <a:lnTo>
                  <a:pt x="11521" y="11521"/>
                </a:lnTo>
                <a:lnTo>
                  <a:pt x="13426" y="17282"/>
                </a:lnTo>
                <a:lnTo>
                  <a:pt x="41269" y="92160"/>
                </a:lnTo>
                <a:lnTo>
                  <a:pt x="43190" y="92160"/>
                </a:lnTo>
                <a:lnTo>
                  <a:pt x="64312" y="34564"/>
                </a:lnTo>
                <a:lnTo>
                  <a:pt x="84475" y="92160"/>
                </a:lnTo>
                <a:lnTo>
                  <a:pt x="87355" y="92160"/>
                </a:lnTo>
                <a:lnTo>
                  <a:pt x="112318" y="19202"/>
                </a:lnTo>
                <a:lnTo>
                  <a:pt x="114239" y="13441"/>
                </a:lnTo>
                <a:lnTo>
                  <a:pt x="116159" y="9601"/>
                </a:lnTo>
                <a:lnTo>
                  <a:pt x="117119" y="8641"/>
                </a:lnTo>
                <a:lnTo>
                  <a:pt x="118064" y="5760"/>
                </a:lnTo>
                <a:lnTo>
                  <a:pt x="119999" y="3840"/>
                </a:lnTo>
                <a:lnTo>
                  <a:pt x="120959" y="3840"/>
                </a:lnTo>
                <a:lnTo>
                  <a:pt x="122880" y="2880"/>
                </a:lnTo>
                <a:lnTo>
                  <a:pt x="124785" y="1920"/>
                </a:lnTo>
                <a:lnTo>
                  <a:pt x="126720" y="1920"/>
                </a:lnTo>
                <a:lnTo>
                  <a:pt x="126720" y="0"/>
                </a:lnTo>
                <a:lnTo>
                  <a:pt x="99837" y="0"/>
                </a:lnTo>
                <a:lnTo>
                  <a:pt x="99837" y="1920"/>
                </a:lnTo>
                <a:lnTo>
                  <a:pt x="102717" y="1920"/>
                </a:lnTo>
                <a:lnTo>
                  <a:pt x="104637" y="2880"/>
                </a:lnTo>
                <a:lnTo>
                  <a:pt x="106558" y="2880"/>
                </a:lnTo>
                <a:lnTo>
                  <a:pt x="107518" y="3840"/>
                </a:lnTo>
                <a:lnTo>
                  <a:pt x="108478" y="3840"/>
                </a:lnTo>
                <a:lnTo>
                  <a:pt x="108478" y="4800"/>
                </a:lnTo>
                <a:lnTo>
                  <a:pt x="109438" y="5760"/>
                </a:lnTo>
                <a:lnTo>
                  <a:pt x="109438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9" name="object 389"/>
          <p:cNvSpPr/>
          <p:nvPr/>
        </p:nvSpPr>
        <p:spPr>
          <a:xfrm>
            <a:off x="4231797" y="8477554"/>
            <a:ext cx="28788" cy="60476"/>
          </a:xfrm>
          <a:custGeom>
            <a:avLst/>
            <a:gdLst/>
            <a:ahLst/>
            <a:cxnLst/>
            <a:rect l="l" t="t" r="r" b="b"/>
            <a:pathLst>
              <a:path w="28788" h="60476">
                <a:moveTo>
                  <a:pt x="1904" y="43205"/>
                </a:moveTo>
                <a:lnTo>
                  <a:pt x="6705" y="49911"/>
                </a:lnTo>
                <a:lnTo>
                  <a:pt x="11506" y="56631"/>
                </a:lnTo>
                <a:lnTo>
                  <a:pt x="19187" y="60476"/>
                </a:lnTo>
                <a:lnTo>
                  <a:pt x="28788" y="60476"/>
                </a:lnTo>
                <a:lnTo>
                  <a:pt x="21107" y="52791"/>
                </a:lnTo>
                <a:lnTo>
                  <a:pt x="17266" y="46070"/>
                </a:lnTo>
                <a:lnTo>
                  <a:pt x="13426" y="39364"/>
                </a:lnTo>
                <a:lnTo>
                  <a:pt x="12466" y="31683"/>
                </a:lnTo>
                <a:lnTo>
                  <a:pt x="12466" y="13441"/>
                </a:lnTo>
                <a:lnTo>
                  <a:pt x="14386" y="0"/>
                </a:lnTo>
                <a:lnTo>
                  <a:pt x="10546" y="1920"/>
                </a:lnTo>
                <a:lnTo>
                  <a:pt x="6705" y="6720"/>
                </a:lnTo>
                <a:lnTo>
                  <a:pt x="3840" y="11521"/>
                </a:lnTo>
                <a:lnTo>
                  <a:pt x="944" y="17282"/>
                </a:lnTo>
                <a:lnTo>
                  <a:pt x="0" y="23042"/>
                </a:lnTo>
                <a:lnTo>
                  <a:pt x="0" y="36484"/>
                </a:lnTo>
                <a:lnTo>
                  <a:pt x="1904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0" name="object 390"/>
          <p:cNvSpPr/>
          <p:nvPr/>
        </p:nvSpPr>
        <p:spPr>
          <a:xfrm>
            <a:off x="4244263" y="8472754"/>
            <a:ext cx="46085" cy="65277"/>
          </a:xfrm>
          <a:custGeom>
            <a:avLst/>
            <a:gdLst/>
            <a:ahLst/>
            <a:cxnLst/>
            <a:rect l="l" t="t" r="r" b="b"/>
            <a:pathLst>
              <a:path w="46085" h="65277">
                <a:moveTo>
                  <a:pt x="31683" y="61432"/>
                </a:moveTo>
                <a:lnTo>
                  <a:pt x="36484" y="58552"/>
                </a:lnTo>
                <a:lnTo>
                  <a:pt x="39364" y="53751"/>
                </a:lnTo>
                <a:lnTo>
                  <a:pt x="42245" y="48006"/>
                </a:lnTo>
                <a:lnTo>
                  <a:pt x="45125" y="43190"/>
                </a:lnTo>
                <a:lnTo>
                  <a:pt x="46085" y="37444"/>
                </a:lnTo>
                <a:lnTo>
                  <a:pt x="46085" y="24003"/>
                </a:lnTo>
                <a:lnTo>
                  <a:pt x="44165" y="17282"/>
                </a:lnTo>
                <a:lnTo>
                  <a:pt x="39364" y="10561"/>
                </a:lnTo>
                <a:lnTo>
                  <a:pt x="33604" y="3840"/>
                </a:lnTo>
                <a:lnTo>
                  <a:pt x="25923" y="0"/>
                </a:lnTo>
                <a:lnTo>
                  <a:pt x="11521" y="0"/>
                </a:lnTo>
                <a:lnTo>
                  <a:pt x="6720" y="1920"/>
                </a:lnTo>
                <a:lnTo>
                  <a:pt x="1920" y="4800"/>
                </a:lnTo>
                <a:lnTo>
                  <a:pt x="0" y="18242"/>
                </a:lnTo>
                <a:lnTo>
                  <a:pt x="1920" y="14401"/>
                </a:lnTo>
                <a:lnTo>
                  <a:pt x="2880" y="10561"/>
                </a:lnTo>
                <a:lnTo>
                  <a:pt x="4800" y="8641"/>
                </a:lnTo>
                <a:lnTo>
                  <a:pt x="7680" y="6720"/>
                </a:lnTo>
                <a:lnTo>
                  <a:pt x="9601" y="5760"/>
                </a:lnTo>
                <a:lnTo>
                  <a:pt x="12481" y="4800"/>
                </a:lnTo>
                <a:lnTo>
                  <a:pt x="19202" y="4800"/>
                </a:lnTo>
                <a:lnTo>
                  <a:pt x="24002" y="6720"/>
                </a:lnTo>
                <a:lnTo>
                  <a:pt x="26883" y="11521"/>
                </a:lnTo>
                <a:lnTo>
                  <a:pt x="27132" y="11826"/>
                </a:lnTo>
                <a:lnTo>
                  <a:pt x="32100" y="22423"/>
                </a:lnTo>
                <a:lnTo>
                  <a:pt x="33604" y="36484"/>
                </a:lnTo>
                <a:lnTo>
                  <a:pt x="33604" y="45125"/>
                </a:lnTo>
                <a:lnTo>
                  <a:pt x="32644" y="51846"/>
                </a:lnTo>
                <a:lnTo>
                  <a:pt x="29763" y="55686"/>
                </a:lnTo>
                <a:lnTo>
                  <a:pt x="26883" y="58552"/>
                </a:lnTo>
                <a:lnTo>
                  <a:pt x="23042" y="60472"/>
                </a:lnTo>
                <a:lnTo>
                  <a:pt x="13441" y="60472"/>
                </a:lnTo>
                <a:lnTo>
                  <a:pt x="8641" y="57591"/>
                </a:lnTo>
                <a:lnTo>
                  <a:pt x="16322" y="65277"/>
                </a:lnTo>
                <a:lnTo>
                  <a:pt x="22082" y="65277"/>
                </a:lnTo>
                <a:lnTo>
                  <a:pt x="26883" y="64318"/>
                </a:lnTo>
                <a:lnTo>
                  <a:pt x="31683" y="61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1" name="object 391"/>
          <p:cNvSpPr/>
          <p:nvPr/>
        </p:nvSpPr>
        <p:spPr>
          <a:xfrm>
            <a:off x="4298990" y="8479475"/>
            <a:ext cx="28788" cy="58556"/>
          </a:xfrm>
          <a:custGeom>
            <a:avLst/>
            <a:gdLst/>
            <a:ahLst/>
            <a:cxnLst/>
            <a:rect l="l" t="t" r="r" b="b"/>
            <a:pathLst>
              <a:path w="28788" h="58556">
                <a:moveTo>
                  <a:pt x="0" y="26883"/>
                </a:moveTo>
                <a:lnTo>
                  <a:pt x="0" y="34564"/>
                </a:lnTo>
                <a:lnTo>
                  <a:pt x="2880" y="41285"/>
                </a:lnTo>
                <a:lnTo>
                  <a:pt x="6720" y="47990"/>
                </a:lnTo>
                <a:lnTo>
                  <a:pt x="12481" y="54711"/>
                </a:lnTo>
                <a:lnTo>
                  <a:pt x="20162" y="58556"/>
                </a:lnTo>
                <a:lnTo>
                  <a:pt x="28788" y="58556"/>
                </a:lnTo>
                <a:lnTo>
                  <a:pt x="21107" y="50871"/>
                </a:lnTo>
                <a:lnTo>
                  <a:pt x="18227" y="44150"/>
                </a:lnTo>
                <a:lnTo>
                  <a:pt x="14386" y="37444"/>
                </a:lnTo>
                <a:lnTo>
                  <a:pt x="12481" y="29763"/>
                </a:lnTo>
                <a:lnTo>
                  <a:pt x="12481" y="15361"/>
                </a:lnTo>
                <a:lnTo>
                  <a:pt x="10561" y="0"/>
                </a:lnTo>
                <a:lnTo>
                  <a:pt x="6720" y="4800"/>
                </a:lnTo>
                <a:lnTo>
                  <a:pt x="3840" y="9601"/>
                </a:lnTo>
                <a:lnTo>
                  <a:pt x="960" y="15361"/>
                </a:lnTo>
                <a:lnTo>
                  <a:pt x="0" y="21122"/>
                </a:lnTo>
                <a:lnTo>
                  <a:pt x="0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2" name="object 392"/>
          <p:cNvSpPr/>
          <p:nvPr/>
        </p:nvSpPr>
        <p:spPr>
          <a:xfrm>
            <a:off x="4309551" y="8472754"/>
            <a:ext cx="48950" cy="65277"/>
          </a:xfrm>
          <a:custGeom>
            <a:avLst/>
            <a:gdLst/>
            <a:ahLst/>
            <a:cxnLst/>
            <a:rect l="l" t="t" r="r" b="b"/>
            <a:pathLst>
              <a:path w="48950" h="65277">
                <a:moveTo>
                  <a:pt x="36469" y="36484"/>
                </a:moveTo>
                <a:lnTo>
                  <a:pt x="36469" y="45125"/>
                </a:lnTo>
                <a:lnTo>
                  <a:pt x="34549" y="51846"/>
                </a:lnTo>
                <a:lnTo>
                  <a:pt x="31668" y="55686"/>
                </a:lnTo>
                <a:lnTo>
                  <a:pt x="28788" y="58552"/>
                </a:lnTo>
                <a:lnTo>
                  <a:pt x="25908" y="60472"/>
                </a:lnTo>
                <a:lnTo>
                  <a:pt x="15346" y="60472"/>
                </a:lnTo>
                <a:lnTo>
                  <a:pt x="10546" y="57591"/>
                </a:lnTo>
                <a:lnTo>
                  <a:pt x="18227" y="65277"/>
                </a:lnTo>
                <a:lnTo>
                  <a:pt x="24002" y="65277"/>
                </a:lnTo>
                <a:lnTo>
                  <a:pt x="29748" y="64318"/>
                </a:lnTo>
                <a:lnTo>
                  <a:pt x="33588" y="61432"/>
                </a:lnTo>
                <a:lnTo>
                  <a:pt x="38389" y="58552"/>
                </a:lnTo>
                <a:lnTo>
                  <a:pt x="42230" y="53751"/>
                </a:lnTo>
                <a:lnTo>
                  <a:pt x="45110" y="48006"/>
                </a:lnTo>
                <a:lnTo>
                  <a:pt x="47030" y="43190"/>
                </a:lnTo>
                <a:lnTo>
                  <a:pt x="48950" y="37444"/>
                </a:lnTo>
                <a:lnTo>
                  <a:pt x="48950" y="24003"/>
                </a:lnTo>
                <a:lnTo>
                  <a:pt x="46070" y="17282"/>
                </a:lnTo>
                <a:lnTo>
                  <a:pt x="41269" y="10561"/>
                </a:lnTo>
                <a:lnTo>
                  <a:pt x="35509" y="3840"/>
                </a:lnTo>
                <a:lnTo>
                  <a:pt x="28788" y="0"/>
                </a:lnTo>
                <a:lnTo>
                  <a:pt x="14386" y="0"/>
                </a:lnTo>
                <a:lnTo>
                  <a:pt x="9601" y="1920"/>
                </a:lnTo>
                <a:lnTo>
                  <a:pt x="4800" y="4800"/>
                </a:lnTo>
                <a:lnTo>
                  <a:pt x="0" y="6720"/>
                </a:lnTo>
                <a:lnTo>
                  <a:pt x="1920" y="22082"/>
                </a:lnTo>
                <a:lnTo>
                  <a:pt x="2880" y="18242"/>
                </a:lnTo>
                <a:lnTo>
                  <a:pt x="3825" y="14401"/>
                </a:lnTo>
                <a:lnTo>
                  <a:pt x="5760" y="10561"/>
                </a:lnTo>
                <a:lnTo>
                  <a:pt x="7665" y="8641"/>
                </a:lnTo>
                <a:lnTo>
                  <a:pt x="9601" y="6720"/>
                </a:lnTo>
                <a:lnTo>
                  <a:pt x="12481" y="5760"/>
                </a:lnTo>
                <a:lnTo>
                  <a:pt x="14386" y="4800"/>
                </a:lnTo>
                <a:lnTo>
                  <a:pt x="22067" y="4800"/>
                </a:lnTo>
                <a:lnTo>
                  <a:pt x="25908" y="6720"/>
                </a:lnTo>
                <a:lnTo>
                  <a:pt x="28788" y="11521"/>
                </a:lnTo>
                <a:lnTo>
                  <a:pt x="29179" y="12003"/>
                </a:lnTo>
                <a:lnTo>
                  <a:pt x="34536" y="22550"/>
                </a:lnTo>
                <a:lnTo>
                  <a:pt x="36469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3" name="object 393"/>
          <p:cNvSpPr/>
          <p:nvPr/>
        </p:nvSpPr>
        <p:spPr>
          <a:xfrm>
            <a:off x="4368104" y="8441070"/>
            <a:ext cx="65272" cy="96961"/>
          </a:xfrm>
          <a:custGeom>
            <a:avLst/>
            <a:gdLst/>
            <a:ahLst/>
            <a:cxnLst/>
            <a:rect l="l" t="t" r="r" b="b"/>
            <a:pathLst>
              <a:path w="65272" h="96961">
                <a:moveTo>
                  <a:pt x="55686" y="85435"/>
                </a:moveTo>
                <a:lnTo>
                  <a:pt x="54711" y="84490"/>
                </a:lnTo>
                <a:lnTo>
                  <a:pt x="54711" y="0"/>
                </a:lnTo>
                <a:lnTo>
                  <a:pt x="51846" y="0"/>
                </a:lnTo>
                <a:lnTo>
                  <a:pt x="33604" y="7680"/>
                </a:lnTo>
                <a:lnTo>
                  <a:pt x="34564" y="9601"/>
                </a:lnTo>
                <a:lnTo>
                  <a:pt x="36469" y="9601"/>
                </a:lnTo>
                <a:lnTo>
                  <a:pt x="37444" y="8641"/>
                </a:lnTo>
                <a:lnTo>
                  <a:pt x="39364" y="8641"/>
                </a:lnTo>
                <a:lnTo>
                  <a:pt x="40309" y="9601"/>
                </a:lnTo>
                <a:lnTo>
                  <a:pt x="41285" y="9601"/>
                </a:lnTo>
                <a:lnTo>
                  <a:pt x="42245" y="10561"/>
                </a:lnTo>
                <a:lnTo>
                  <a:pt x="42245" y="11521"/>
                </a:lnTo>
                <a:lnTo>
                  <a:pt x="43190" y="13441"/>
                </a:lnTo>
                <a:lnTo>
                  <a:pt x="43190" y="37444"/>
                </a:lnTo>
                <a:lnTo>
                  <a:pt x="40309" y="33604"/>
                </a:lnTo>
                <a:lnTo>
                  <a:pt x="35524" y="31683"/>
                </a:lnTo>
                <a:lnTo>
                  <a:pt x="33604" y="36484"/>
                </a:lnTo>
                <a:lnTo>
                  <a:pt x="35524" y="38404"/>
                </a:lnTo>
                <a:lnTo>
                  <a:pt x="38404" y="39364"/>
                </a:lnTo>
                <a:lnTo>
                  <a:pt x="39364" y="41285"/>
                </a:lnTo>
                <a:lnTo>
                  <a:pt x="41285" y="44165"/>
                </a:lnTo>
                <a:lnTo>
                  <a:pt x="42245" y="46085"/>
                </a:lnTo>
                <a:lnTo>
                  <a:pt x="43190" y="48966"/>
                </a:lnTo>
                <a:lnTo>
                  <a:pt x="43190" y="83530"/>
                </a:lnTo>
                <a:lnTo>
                  <a:pt x="39364" y="87370"/>
                </a:lnTo>
                <a:lnTo>
                  <a:pt x="35524" y="89275"/>
                </a:lnTo>
                <a:lnTo>
                  <a:pt x="26883" y="89275"/>
                </a:lnTo>
                <a:lnTo>
                  <a:pt x="22082" y="87370"/>
                </a:lnTo>
                <a:lnTo>
                  <a:pt x="18242" y="82555"/>
                </a:lnTo>
                <a:lnTo>
                  <a:pt x="14401" y="77769"/>
                </a:lnTo>
                <a:lnTo>
                  <a:pt x="12481" y="71033"/>
                </a:lnTo>
                <a:lnTo>
                  <a:pt x="12481" y="52806"/>
                </a:lnTo>
                <a:lnTo>
                  <a:pt x="14401" y="46085"/>
                </a:lnTo>
                <a:lnTo>
                  <a:pt x="19202" y="41285"/>
                </a:lnTo>
                <a:lnTo>
                  <a:pt x="22082" y="38404"/>
                </a:lnTo>
                <a:lnTo>
                  <a:pt x="24963" y="36484"/>
                </a:lnTo>
                <a:lnTo>
                  <a:pt x="29763" y="31683"/>
                </a:lnTo>
                <a:lnTo>
                  <a:pt x="21122" y="31683"/>
                </a:lnTo>
                <a:lnTo>
                  <a:pt x="14401" y="35524"/>
                </a:lnTo>
                <a:lnTo>
                  <a:pt x="8641" y="43205"/>
                </a:lnTo>
                <a:lnTo>
                  <a:pt x="2141" y="54540"/>
                </a:lnTo>
                <a:lnTo>
                  <a:pt x="0" y="67208"/>
                </a:lnTo>
                <a:lnTo>
                  <a:pt x="0" y="75849"/>
                </a:lnTo>
                <a:lnTo>
                  <a:pt x="2880" y="83530"/>
                </a:lnTo>
                <a:lnTo>
                  <a:pt x="7680" y="88315"/>
                </a:lnTo>
                <a:lnTo>
                  <a:pt x="12481" y="94079"/>
                </a:lnTo>
                <a:lnTo>
                  <a:pt x="19202" y="96961"/>
                </a:lnTo>
                <a:lnTo>
                  <a:pt x="28803" y="96961"/>
                </a:lnTo>
                <a:lnTo>
                  <a:pt x="31683" y="96002"/>
                </a:lnTo>
                <a:lnTo>
                  <a:pt x="34564" y="95044"/>
                </a:lnTo>
                <a:lnTo>
                  <a:pt x="37444" y="94079"/>
                </a:lnTo>
                <a:lnTo>
                  <a:pt x="40309" y="91211"/>
                </a:lnTo>
                <a:lnTo>
                  <a:pt x="43190" y="88315"/>
                </a:lnTo>
                <a:lnTo>
                  <a:pt x="43190" y="96961"/>
                </a:lnTo>
                <a:lnTo>
                  <a:pt x="47030" y="96961"/>
                </a:lnTo>
                <a:lnTo>
                  <a:pt x="65272" y="89275"/>
                </a:lnTo>
                <a:lnTo>
                  <a:pt x="64312" y="87370"/>
                </a:lnTo>
                <a:lnTo>
                  <a:pt x="62392" y="88315"/>
                </a:lnTo>
                <a:lnTo>
                  <a:pt x="57591" y="88315"/>
                </a:lnTo>
                <a:lnTo>
                  <a:pt x="56647" y="87370"/>
                </a:lnTo>
                <a:lnTo>
                  <a:pt x="55686" y="86395"/>
                </a:lnTo>
                <a:lnTo>
                  <a:pt x="55686" y="85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4" name="object 394"/>
          <p:cNvSpPr/>
          <p:nvPr/>
        </p:nvSpPr>
        <p:spPr>
          <a:xfrm>
            <a:off x="4393067" y="8472754"/>
            <a:ext cx="10561" cy="4800"/>
          </a:xfrm>
          <a:custGeom>
            <a:avLst/>
            <a:gdLst/>
            <a:ahLst/>
            <a:cxnLst/>
            <a:rect l="l" t="t" r="r" b="b"/>
            <a:pathLst>
              <a:path w="10561" h="4800">
                <a:moveTo>
                  <a:pt x="0" y="4800"/>
                </a:moveTo>
                <a:lnTo>
                  <a:pt x="8641" y="4800"/>
                </a:lnTo>
                <a:lnTo>
                  <a:pt x="10561" y="0"/>
                </a:lnTo>
                <a:lnTo>
                  <a:pt x="4800" y="0"/>
                </a:lnTo>
                <a:lnTo>
                  <a:pt x="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5" name="object 395"/>
          <p:cNvSpPr/>
          <p:nvPr/>
        </p:nvSpPr>
        <p:spPr>
          <a:xfrm>
            <a:off x="4473702" y="8443950"/>
            <a:ext cx="96956" cy="94081"/>
          </a:xfrm>
          <a:custGeom>
            <a:avLst/>
            <a:gdLst/>
            <a:ahLst/>
            <a:cxnLst/>
            <a:rect l="l" t="t" r="r" b="b"/>
            <a:pathLst>
              <a:path w="96956" h="94081">
                <a:moveTo>
                  <a:pt x="66233" y="75834"/>
                </a:moveTo>
                <a:lnTo>
                  <a:pt x="62392" y="71993"/>
                </a:lnTo>
                <a:lnTo>
                  <a:pt x="67193" y="65288"/>
                </a:lnTo>
                <a:lnTo>
                  <a:pt x="71993" y="58567"/>
                </a:lnTo>
                <a:lnTo>
                  <a:pt x="75834" y="51846"/>
                </a:lnTo>
                <a:lnTo>
                  <a:pt x="79674" y="44165"/>
                </a:lnTo>
                <a:lnTo>
                  <a:pt x="82555" y="40325"/>
                </a:lnTo>
                <a:lnTo>
                  <a:pt x="84475" y="39364"/>
                </a:lnTo>
                <a:lnTo>
                  <a:pt x="86395" y="37444"/>
                </a:lnTo>
                <a:lnTo>
                  <a:pt x="89275" y="36484"/>
                </a:lnTo>
                <a:lnTo>
                  <a:pt x="93116" y="36484"/>
                </a:lnTo>
                <a:lnTo>
                  <a:pt x="93116" y="33604"/>
                </a:lnTo>
                <a:lnTo>
                  <a:pt x="64312" y="33604"/>
                </a:lnTo>
                <a:lnTo>
                  <a:pt x="64312" y="36484"/>
                </a:lnTo>
                <a:lnTo>
                  <a:pt x="66233" y="36484"/>
                </a:lnTo>
                <a:lnTo>
                  <a:pt x="68153" y="37444"/>
                </a:lnTo>
                <a:lnTo>
                  <a:pt x="69113" y="38404"/>
                </a:lnTo>
                <a:lnTo>
                  <a:pt x="70073" y="40325"/>
                </a:lnTo>
                <a:lnTo>
                  <a:pt x="71033" y="42245"/>
                </a:lnTo>
                <a:lnTo>
                  <a:pt x="71033" y="44165"/>
                </a:lnTo>
                <a:lnTo>
                  <a:pt x="70991" y="45399"/>
                </a:lnTo>
                <a:lnTo>
                  <a:pt x="67649" y="55809"/>
                </a:lnTo>
                <a:lnTo>
                  <a:pt x="58552" y="68153"/>
                </a:lnTo>
                <a:lnTo>
                  <a:pt x="54673" y="62209"/>
                </a:lnTo>
                <a:lnTo>
                  <a:pt x="47975" y="51437"/>
                </a:lnTo>
                <a:lnTo>
                  <a:pt x="41285" y="40325"/>
                </a:lnTo>
                <a:lnTo>
                  <a:pt x="44165" y="32644"/>
                </a:lnTo>
                <a:lnTo>
                  <a:pt x="39349" y="35524"/>
                </a:lnTo>
                <a:lnTo>
                  <a:pt x="36484" y="30723"/>
                </a:lnTo>
                <a:lnTo>
                  <a:pt x="35509" y="26883"/>
                </a:lnTo>
                <a:lnTo>
                  <a:pt x="34564" y="24002"/>
                </a:lnTo>
                <a:lnTo>
                  <a:pt x="33604" y="21122"/>
                </a:lnTo>
                <a:lnTo>
                  <a:pt x="33604" y="13441"/>
                </a:lnTo>
                <a:lnTo>
                  <a:pt x="34564" y="11521"/>
                </a:lnTo>
                <a:lnTo>
                  <a:pt x="36484" y="8641"/>
                </a:lnTo>
                <a:lnTo>
                  <a:pt x="38404" y="5760"/>
                </a:lnTo>
                <a:lnTo>
                  <a:pt x="41285" y="4800"/>
                </a:lnTo>
                <a:lnTo>
                  <a:pt x="48005" y="4800"/>
                </a:lnTo>
                <a:lnTo>
                  <a:pt x="50871" y="5760"/>
                </a:lnTo>
                <a:lnTo>
                  <a:pt x="52791" y="7680"/>
                </a:lnTo>
                <a:lnTo>
                  <a:pt x="54711" y="9601"/>
                </a:lnTo>
                <a:lnTo>
                  <a:pt x="55686" y="12481"/>
                </a:lnTo>
                <a:lnTo>
                  <a:pt x="55686" y="20162"/>
                </a:lnTo>
                <a:lnTo>
                  <a:pt x="53751" y="23042"/>
                </a:lnTo>
                <a:lnTo>
                  <a:pt x="55686" y="31683"/>
                </a:lnTo>
                <a:lnTo>
                  <a:pt x="58552" y="27843"/>
                </a:lnTo>
                <a:lnTo>
                  <a:pt x="61432" y="24963"/>
                </a:lnTo>
                <a:lnTo>
                  <a:pt x="63352" y="20162"/>
                </a:lnTo>
                <a:lnTo>
                  <a:pt x="63352" y="11521"/>
                </a:lnTo>
                <a:lnTo>
                  <a:pt x="61432" y="7680"/>
                </a:lnTo>
                <a:lnTo>
                  <a:pt x="58552" y="3840"/>
                </a:lnTo>
                <a:lnTo>
                  <a:pt x="54711" y="960"/>
                </a:lnTo>
                <a:lnTo>
                  <a:pt x="50871" y="0"/>
                </a:lnTo>
                <a:lnTo>
                  <a:pt x="39349" y="0"/>
                </a:lnTo>
                <a:lnTo>
                  <a:pt x="34564" y="960"/>
                </a:lnTo>
                <a:lnTo>
                  <a:pt x="30723" y="3840"/>
                </a:lnTo>
                <a:lnTo>
                  <a:pt x="32628" y="51846"/>
                </a:lnTo>
                <a:lnTo>
                  <a:pt x="34564" y="56647"/>
                </a:lnTo>
                <a:lnTo>
                  <a:pt x="37444" y="59527"/>
                </a:lnTo>
                <a:lnTo>
                  <a:pt x="39349" y="63367"/>
                </a:lnTo>
                <a:lnTo>
                  <a:pt x="43190" y="69128"/>
                </a:lnTo>
                <a:lnTo>
                  <a:pt x="48966" y="77769"/>
                </a:lnTo>
                <a:lnTo>
                  <a:pt x="45125" y="81610"/>
                </a:lnTo>
                <a:lnTo>
                  <a:pt x="41285" y="83515"/>
                </a:lnTo>
                <a:lnTo>
                  <a:pt x="38404" y="84490"/>
                </a:lnTo>
                <a:lnTo>
                  <a:pt x="36484" y="85435"/>
                </a:lnTo>
                <a:lnTo>
                  <a:pt x="33604" y="86395"/>
                </a:lnTo>
                <a:lnTo>
                  <a:pt x="24963" y="86395"/>
                </a:lnTo>
                <a:lnTo>
                  <a:pt x="21122" y="84490"/>
                </a:lnTo>
                <a:lnTo>
                  <a:pt x="18242" y="80650"/>
                </a:lnTo>
                <a:lnTo>
                  <a:pt x="15361" y="76809"/>
                </a:lnTo>
                <a:lnTo>
                  <a:pt x="13441" y="72969"/>
                </a:lnTo>
                <a:lnTo>
                  <a:pt x="13441" y="64328"/>
                </a:lnTo>
                <a:lnTo>
                  <a:pt x="14401" y="59527"/>
                </a:lnTo>
                <a:lnTo>
                  <a:pt x="13090" y="50525"/>
                </a:lnTo>
                <a:lnTo>
                  <a:pt x="5760" y="58567"/>
                </a:lnTo>
                <a:lnTo>
                  <a:pt x="1920" y="63367"/>
                </a:lnTo>
                <a:lnTo>
                  <a:pt x="0" y="69128"/>
                </a:lnTo>
                <a:lnTo>
                  <a:pt x="0" y="79674"/>
                </a:lnTo>
                <a:lnTo>
                  <a:pt x="1920" y="84490"/>
                </a:lnTo>
                <a:lnTo>
                  <a:pt x="5760" y="88331"/>
                </a:lnTo>
                <a:lnTo>
                  <a:pt x="10561" y="92163"/>
                </a:lnTo>
                <a:lnTo>
                  <a:pt x="16322" y="94081"/>
                </a:lnTo>
                <a:lnTo>
                  <a:pt x="28788" y="94081"/>
                </a:lnTo>
                <a:lnTo>
                  <a:pt x="33604" y="93122"/>
                </a:lnTo>
                <a:lnTo>
                  <a:pt x="37444" y="91199"/>
                </a:lnTo>
                <a:lnTo>
                  <a:pt x="42230" y="89275"/>
                </a:lnTo>
                <a:lnTo>
                  <a:pt x="47030" y="86395"/>
                </a:lnTo>
                <a:lnTo>
                  <a:pt x="52791" y="81610"/>
                </a:lnTo>
                <a:lnTo>
                  <a:pt x="57591" y="86395"/>
                </a:lnTo>
                <a:lnTo>
                  <a:pt x="61432" y="89275"/>
                </a:lnTo>
                <a:lnTo>
                  <a:pt x="65272" y="91199"/>
                </a:lnTo>
                <a:lnTo>
                  <a:pt x="69113" y="93122"/>
                </a:lnTo>
                <a:lnTo>
                  <a:pt x="72953" y="94081"/>
                </a:lnTo>
                <a:lnTo>
                  <a:pt x="81594" y="94081"/>
                </a:lnTo>
                <a:lnTo>
                  <a:pt x="85435" y="93122"/>
                </a:lnTo>
                <a:lnTo>
                  <a:pt x="89275" y="90236"/>
                </a:lnTo>
                <a:lnTo>
                  <a:pt x="93116" y="87355"/>
                </a:lnTo>
                <a:lnTo>
                  <a:pt x="95996" y="82555"/>
                </a:lnTo>
                <a:lnTo>
                  <a:pt x="96956" y="75834"/>
                </a:lnTo>
                <a:lnTo>
                  <a:pt x="95036" y="73929"/>
                </a:lnTo>
                <a:lnTo>
                  <a:pt x="94076" y="77769"/>
                </a:lnTo>
                <a:lnTo>
                  <a:pt x="92156" y="79674"/>
                </a:lnTo>
                <a:lnTo>
                  <a:pt x="90236" y="81610"/>
                </a:lnTo>
                <a:lnTo>
                  <a:pt x="88315" y="83515"/>
                </a:lnTo>
                <a:lnTo>
                  <a:pt x="85435" y="84490"/>
                </a:lnTo>
                <a:lnTo>
                  <a:pt x="78714" y="84490"/>
                </a:lnTo>
                <a:lnTo>
                  <a:pt x="75834" y="83515"/>
                </a:lnTo>
                <a:lnTo>
                  <a:pt x="72953" y="81610"/>
                </a:lnTo>
                <a:lnTo>
                  <a:pt x="70073" y="79674"/>
                </a:lnTo>
                <a:lnTo>
                  <a:pt x="66233" y="75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6" name="object 396"/>
          <p:cNvSpPr/>
          <p:nvPr/>
        </p:nvSpPr>
        <p:spPr>
          <a:xfrm>
            <a:off x="4486792" y="8447791"/>
            <a:ext cx="19538" cy="55686"/>
          </a:xfrm>
          <a:custGeom>
            <a:avLst/>
            <a:gdLst/>
            <a:ahLst/>
            <a:cxnLst/>
            <a:rect l="l" t="t" r="r" b="b"/>
            <a:pathLst>
              <a:path w="19538" h="55686">
                <a:moveTo>
                  <a:pt x="10912" y="29763"/>
                </a:moveTo>
                <a:lnTo>
                  <a:pt x="11873" y="33604"/>
                </a:lnTo>
                <a:lnTo>
                  <a:pt x="13793" y="37444"/>
                </a:lnTo>
                <a:lnTo>
                  <a:pt x="11652" y="38642"/>
                </a:lnTo>
                <a:lnTo>
                  <a:pt x="0" y="46684"/>
                </a:lnTo>
                <a:lnTo>
                  <a:pt x="1311" y="55686"/>
                </a:lnTo>
                <a:lnTo>
                  <a:pt x="4192" y="52806"/>
                </a:lnTo>
                <a:lnTo>
                  <a:pt x="7072" y="48966"/>
                </a:lnTo>
                <a:lnTo>
                  <a:pt x="10912" y="45125"/>
                </a:lnTo>
                <a:lnTo>
                  <a:pt x="16673" y="42245"/>
                </a:lnTo>
                <a:lnTo>
                  <a:pt x="19538" y="48006"/>
                </a:lnTo>
                <a:lnTo>
                  <a:pt x="17633" y="0"/>
                </a:lnTo>
                <a:lnTo>
                  <a:pt x="11873" y="4800"/>
                </a:lnTo>
                <a:lnTo>
                  <a:pt x="8992" y="10561"/>
                </a:lnTo>
                <a:lnTo>
                  <a:pt x="8992" y="23042"/>
                </a:lnTo>
                <a:lnTo>
                  <a:pt x="9952" y="26883"/>
                </a:lnTo>
                <a:lnTo>
                  <a:pt x="10912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7" name="object 397"/>
          <p:cNvSpPr/>
          <p:nvPr/>
        </p:nvSpPr>
        <p:spPr>
          <a:xfrm>
            <a:off x="4514987" y="8466993"/>
            <a:ext cx="14401" cy="17282"/>
          </a:xfrm>
          <a:custGeom>
            <a:avLst/>
            <a:gdLst/>
            <a:ahLst/>
            <a:cxnLst/>
            <a:rect l="l" t="t" r="r" b="b"/>
            <a:pathLst>
              <a:path w="14401" h="17282">
                <a:moveTo>
                  <a:pt x="10561" y="3840"/>
                </a:moveTo>
                <a:lnTo>
                  <a:pt x="7680" y="6720"/>
                </a:lnTo>
                <a:lnTo>
                  <a:pt x="2880" y="9601"/>
                </a:lnTo>
                <a:lnTo>
                  <a:pt x="0" y="17282"/>
                </a:lnTo>
                <a:lnTo>
                  <a:pt x="8625" y="12481"/>
                </a:lnTo>
                <a:lnTo>
                  <a:pt x="14401" y="8641"/>
                </a:lnTo>
                <a:lnTo>
                  <a:pt x="12466" y="0"/>
                </a:lnTo>
                <a:lnTo>
                  <a:pt x="1056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8" name="object 398"/>
          <p:cNvSpPr/>
          <p:nvPr/>
        </p:nvSpPr>
        <p:spPr>
          <a:xfrm>
            <a:off x="4610023" y="8472754"/>
            <a:ext cx="45110" cy="63360"/>
          </a:xfrm>
          <a:custGeom>
            <a:avLst/>
            <a:gdLst/>
            <a:ahLst/>
            <a:cxnLst/>
            <a:rect l="l" t="t" r="r" b="b"/>
            <a:pathLst>
              <a:path w="45110" h="63360">
                <a:moveTo>
                  <a:pt x="37429" y="14401"/>
                </a:moveTo>
                <a:lnTo>
                  <a:pt x="41269" y="14401"/>
                </a:lnTo>
                <a:lnTo>
                  <a:pt x="42230" y="13441"/>
                </a:lnTo>
                <a:lnTo>
                  <a:pt x="43190" y="12481"/>
                </a:lnTo>
                <a:lnTo>
                  <a:pt x="45110" y="11521"/>
                </a:lnTo>
                <a:lnTo>
                  <a:pt x="45110" y="5760"/>
                </a:lnTo>
                <a:lnTo>
                  <a:pt x="44150" y="3840"/>
                </a:lnTo>
                <a:lnTo>
                  <a:pt x="43190" y="2880"/>
                </a:lnTo>
                <a:lnTo>
                  <a:pt x="41269" y="960"/>
                </a:lnTo>
                <a:lnTo>
                  <a:pt x="39349" y="0"/>
                </a:lnTo>
                <a:lnTo>
                  <a:pt x="31668" y="0"/>
                </a:lnTo>
                <a:lnTo>
                  <a:pt x="25908" y="4800"/>
                </a:lnTo>
                <a:lnTo>
                  <a:pt x="21107" y="14401"/>
                </a:lnTo>
                <a:lnTo>
                  <a:pt x="21107" y="0"/>
                </a:lnTo>
                <a:lnTo>
                  <a:pt x="18227" y="0"/>
                </a:lnTo>
                <a:lnTo>
                  <a:pt x="0" y="7680"/>
                </a:lnTo>
                <a:lnTo>
                  <a:pt x="0" y="10561"/>
                </a:lnTo>
                <a:lnTo>
                  <a:pt x="1920" y="9601"/>
                </a:lnTo>
                <a:lnTo>
                  <a:pt x="6720" y="9601"/>
                </a:lnTo>
                <a:lnTo>
                  <a:pt x="7665" y="10561"/>
                </a:lnTo>
                <a:lnTo>
                  <a:pt x="8625" y="10561"/>
                </a:lnTo>
                <a:lnTo>
                  <a:pt x="9601" y="11521"/>
                </a:lnTo>
                <a:lnTo>
                  <a:pt x="9601" y="56631"/>
                </a:lnTo>
                <a:lnTo>
                  <a:pt x="8625" y="57591"/>
                </a:lnTo>
                <a:lnTo>
                  <a:pt x="8625" y="58552"/>
                </a:lnTo>
                <a:lnTo>
                  <a:pt x="6720" y="59527"/>
                </a:lnTo>
                <a:lnTo>
                  <a:pt x="5760" y="60472"/>
                </a:lnTo>
                <a:lnTo>
                  <a:pt x="2880" y="61432"/>
                </a:lnTo>
                <a:lnTo>
                  <a:pt x="0" y="61432"/>
                </a:lnTo>
                <a:lnTo>
                  <a:pt x="0" y="63360"/>
                </a:lnTo>
                <a:lnTo>
                  <a:pt x="31668" y="63360"/>
                </a:lnTo>
                <a:lnTo>
                  <a:pt x="31668" y="61432"/>
                </a:lnTo>
                <a:lnTo>
                  <a:pt x="28788" y="61432"/>
                </a:lnTo>
                <a:lnTo>
                  <a:pt x="26868" y="60472"/>
                </a:lnTo>
                <a:lnTo>
                  <a:pt x="24947" y="59527"/>
                </a:lnTo>
                <a:lnTo>
                  <a:pt x="23987" y="59527"/>
                </a:lnTo>
                <a:lnTo>
                  <a:pt x="23027" y="58552"/>
                </a:lnTo>
                <a:lnTo>
                  <a:pt x="22067" y="56631"/>
                </a:lnTo>
                <a:lnTo>
                  <a:pt x="21107" y="54711"/>
                </a:lnTo>
                <a:lnTo>
                  <a:pt x="21107" y="20162"/>
                </a:lnTo>
                <a:lnTo>
                  <a:pt x="23027" y="15361"/>
                </a:lnTo>
                <a:lnTo>
                  <a:pt x="24947" y="12481"/>
                </a:lnTo>
                <a:lnTo>
                  <a:pt x="26868" y="10561"/>
                </a:lnTo>
                <a:lnTo>
                  <a:pt x="27828" y="9601"/>
                </a:lnTo>
                <a:lnTo>
                  <a:pt x="30708" y="9601"/>
                </a:lnTo>
                <a:lnTo>
                  <a:pt x="32628" y="10561"/>
                </a:lnTo>
                <a:lnTo>
                  <a:pt x="33588" y="11521"/>
                </a:lnTo>
                <a:lnTo>
                  <a:pt x="36469" y="13441"/>
                </a:lnTo>
                <a:lnTo>
                  <a:pt x="37429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9" name="object 399"/>
          <p:cNvSpPr/>
          <p:nvPr/>
        </p:nvSpPr>
        <p:spPr>
          <a:xfrm>
            <a:off x="4667615" y="8472754"/>
            <a:ext cx="20162" cy="16322"/>
          </a:xfrm>
          <a:custGeom>
            <a:avLst/>
            <a:gdLst/>
            <a:ahLst/>
            <a:cxnLst/>
            <a:rect l="l" t="t" r="r" b="b"/>
            <a:pathLst>
              <a:path w="20162" h="16322">
                <a:moveTo>
                  <a:pt x="12481" y="0"/>
                </a:moveTo>
                <a:lnTo>
                  <a:pt x="5760" y="2880"/>
                </a:lnTo>
                <a:lnTo>
                  <a:pt x="0" y="9601"/>
                </a:lnTo>
                <a:lnTo>
                  <a:pt x="1920" y="16322"/>
                </a:lnTo>
                <a:lnTo>
                  <a:pt x="3840" y="12481"/>
                </a:lnTo>
                <a:lnTo>
                  <a:pt x="6720" y="9601"/>
                </a:lnTo>
                <a:lnTo>
                  <a:pt x="9601" y="6720"/>
                </a:lnTo>
                <a:lnTo>
                  <a:pt x="12481" y="4800"/>
                </a:lnTo>
                <a:lnTo>
                  <a:pt x="16322" y="4800"/>
                </a:lnTo>
                <a:lnTo>
                  <a:pt x="20162" y="0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0" name="object 400"/>
          <p:cNvSpPr/>
          <p:nvPr/>
        </p:nvSpPr>
        <p:spPr>
          <a:xfrm>
            <a:off x="4659934" y="8472754"/>
            <a:ext cx="51831" cy="65277"/>
          </a:xfrm>
          <a:custGeom>
            <a:avLst/>
            <a:gdLst/>
            <a:ahLst/>
            <a:cxnLst/>
            <a:rect l="l" t="t" r="r" b="b"/>
            <a:pathLst>
              <a:path w="51831" h="65277">
                <a:moveTo>
                  <a:pt x="33604" y="8641"/>
                </a:moveTo>
                <a:lnTo>
                  <a:pt x="34564" y="10561"/>
                </a:lnTo>
                <a:lnTo>
                  <a:pt x="36484" y="13441"/>
                </a:lnTo>
                <a:lnTo>
                  <a:pt x="36484" y="14401"/>
                </a:lnTo>
                <a:lnTo>
                  <a:pt x="37444" y="17282"/>
                </a:lnTo>
                <a:lnTo>
                  <a:pt x="37444" y="21122"/>
                </a:lnTo>
                <a:lnTo>
                  <a:pt x="8641" y="21122"/>
                </a:lnTo>
                <a:lnTo>
                  <a:pt x="9601" y="16322"/>
                </a:lnTo>
                <a:lnTo>
                  <a:pt x="7680" y="9601"/>
                </a:lnTo>
                <a:lnTo>
                  <a:pt x="1920" y="15361"/>
                </a:lnTo>
                <a:lnTo>
                  <a:pt x="0" y="23042"/>
                </a:lnTo>
                <a:lnTo>
                  <a:pt x="0" y="43190"/>
                </a:lnTo>
                <a:lnTo>
                  <a:pt x="1920" y="50871"/>
                </a:lnTo>
                <a:lnTo>
                  <a:pt x="7680" y="56631"/>
                </a:lnTo>
                <a:lnTo>
                  <a:pt x="12481" y="62395"/>
                </a:lnTo>
                <a:lnTo>
                  <a:pt x="19202" y="65277"/>
                </a:lnTo>
                <a:lnTo>
                  <a:pt x="33604" y="65277"/>
                </a:lnTo>
                <a:lnTo>
                  <a:pt x="38389" y="62395"/>
                </a:lnTo>
                <a:lnTo>
                  <a:pt x="43205" y="57591"/>
                </a:lnTo>
                <a:lnTo>
                  <a:pt x="48005" y="52806"/>
                </a:lnTo>
                <a:lnTo>
                  <a:pt x="50886" y="47030"/>
                </a:lnTo>
                <a:lnTo>
                  <a:pt x="51831" y="41285"/>
                </a:lnTo>
                <a:lnTo>
                  <a:pt x="48950" y="39349"/>
                </a:lnTo>
                <a:lnTo>
                  <a:pt x="47045" y="45125"/>
                </a:lnTo>
                <a:lnTo>
                  <a:pt x="45110" y="48966"/>
                </a:lnTo>
                <a:lnTo>
                  <a:pt x="42230" y="50871"/>
                </a:lnTo>
                <a:lnTo>
                  <a:pt x="39364" y="53751"/>
                </a:lnTo>
                <a:lnTo>
                  <a:pt x="35524" y="54711"/>
                </a:lnTo>
                <a:lnTo>
                  <a:pt x="24963" y="54711"/>
                </a:lnTo>
                <a:lnTo>
                  <a:pt x="20162" y="51846"/>
                </a:lnTo>
                <a:lnTo>
                  <a:pt x="15361" y="47030"/>
                </a:lnTo>
                <a:lnTo>
                  <a:pt x="11521" y="41285"/>
                </a:lnTo>
                <a:lnTo>
                  <a:pt x="8641" y="34564"/>
                </a:lnTo>
                <a:lnTo>
                  <a:pt x="8641" y="24963"/>
                </a:lnTo>
                <a:lnTo>
                  <a:pt x="51831" y="24963"/>
                </a:lnTo>
                <a:lnTo>
                  <a:pt x="51831" y="17282"/>
                </a:lnTo>
                <a:lnTo>
                  <a:pt x="48950" y="11521"/>
                </a:lnTo>
                <a:lnTo>
                  <a:pt x="45110" y="7680"/>
                </a:lnTo>
                <a:lnTo>
                  <a:pt x="40325" y="2880"/>
                </a:lnTo>
                <a:lnTo>
                  <a:pt x="34564" y="0"/>
                </a:lnTo>
                <a:lnTo>
                  <a:pt x="27843" y="0"/>
                </a:lnTo>
                <a:lnTo>
                  <a:pt x="24002" y="4800"/>
                </a:lnTo>
                <a:lnTo>
                  <a:pt x="26883" y="4800"/>
                </a:lnTo>
                <a:lnTo>
                  <a:pt x="28803" y="5760"/>
                </a:lnTo>
                <a:lnTo>
                  <a:pt x="30723" y="7680"/>
                </a:lnTo>
                <a:lnTo>
                  <a:pt x="33604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1" name="object 401"/>
          <p:cNvSpPr/>
          <p:nvPr/>
        </p:nvSpPr>
        <p:spPr>
          <a:xfrm>
            <a:off x="4719447" y="8441070"/>
            <a:ext cx="31683" cy="95044"/>
          </a:xfrm>
          <a:custGeom>
            <a:avLst/>
            <a:gdLst/>
            <a:ahLst/>
            <a:cxnLst/>
            <a:rect l="l" t="t" r="r" b="b"/>
            <a:pathLst>
              <a:path w="31683" h="95044">
                <a:moveTo>
                  <a:pt x="10561" y="81594"/>
                </a:moveTo>
                <a:lnTo>
                  <a:pt x="10561" y="87370"/>
                </a:lnTo>
                <a:lnTo>
                  <a:pt x="9601" y="89275"/>
                </a:lnTo>
                <a:lnTo>
                  <a:pt x="9601" y="90236"/>
                </a:lnTo>
                <a:lnTo>
                  <a:pt x="8641" y="91211"/>
                </a:lnTo>
                <a:lnTo>
                  <a:pt x="7680" y="92156"/>
                </a:lnTo>
                <a:lnTo>
                  <a:pt x="6720" y="92156"/>
                </a:lnTo>
                <a:lnTo>
                  <a:pt x="4800" y="93116"/>
                </a:lnTo>
                <a:lnTo>
                  <a:pt x="1935" y="93116"/>
                </a:lnTo>
                <a:lnTo>
                  <a:pt x="1935" y="95044"/>
                </a:lnTo>
                <a:lnTo>
                  <a:pt x="31683" y="95044"/>
                </a:lnTo>
                <a:lnTo>
                  <a:pt x="31683" y="93116"/>
                </a:lnTo>
                <a:lnTo>
                  <a:pt x="28803" y="93116"/>
                </a:lnTo>
                <a:lnTo>
                  <a:pt x="25923" y="92156"/>
                </a:lnTo>
                <a:lnTo>
                  <a:pt x="24963" y="92156"/>
                </a:lnTo>
                <a:lnTo>
                  <a:pt x="24002" y="91211"/>
                </a:lnTo>
                <a:lnTo>
                  <a:pt x="23042" y="90236"/>
                </a:lnTo>
                <a:lnTo>
                  <a:pt x="23042" y="89275"/>
                </a:lnTo>
                <a:lnTo>
                  <a:pt x="22082" y="87370"/>
                </a:lnTo>
                <a:lnTo>
                  <a:pt x="22082" y="0"/>
                </a:lnTo>
                <a:lnTo>
                  <a:pt x="19202" y="0"/>
                </a:lnTo>
                <a:lnTo>
                  <a:pt x="0" y="7680"/>
                </a:lnTo>
                <a:lnTo>
                  <a:pt x="1935" y="9601"/>
                </a:lnTo>
                <a:lnTo>
                  <a:pt x="3840" y="9601"/>
                </a:lnTo>
                <a:lnTo>
                  <a:pt x="4800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41" y="9601"/>
                </a:lnTo>
                <a:lnTo>
                  <a:pt x="9601" y="10561"/>
                </a:lnTo>
                <a:lnTo>
                  <a:pt x="9601" y="11521"/>
                </a:lnTo>
                <a:lnTo>
                  <a:pt x="10561" y="13441"/>
                </a:lnTo>
                <a:lnTo>
                  <a:pt x="10561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2" name="object 402"/>
          <p:cNvSpPr/>
          <p:nvPr/>
        </p:nvSpPr>
        <p:spPr>
          <a:xfrm>
            <a:off x="4770333" y="8502517"/>
            <a:ext cx="4800" cy="16322"/>
          </a:xfrm>
          <a:custGeom>
            <a:avLst/>
            <a:gdLst/>
            <a:ahLst/>
            <a:cxnLst/>
            <a:rect l="l" t="t" r="r" b="b"/>
            <a:pathLst>
              <a:path w="4800" h="16322">
                <a:moveTo>
                  <a:pt x="0" y="16322"/>
                </a:moveTo>
                <a:lnTo>
                  <a:pt x="0" y="13426"/>
                </a:lnTo>
                <a:lnTo>
                  <a:pt x="960" y="11521"/>
                </a:lnTo>
                <a:lnTo>
                  <a:pt x="1920" y="8641"/>
                </a:lnTo>
                <a:lnTo>
                  <a:pt x="4800" y="0"/>
                </a:lnTo>
                <a:lnTo>
                  <a:pt x="0" y="2880"/>
                </a:lnTo>
                <a:lnTo>
                  <a:pt x="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3" name="object 403"/>
          <p:cNvSpPr/>
          <p:nvPr/>
        </p:nvSpPr>
        <p:spPr>
          <a:xfrm>
            <a:off x="4758811" y="8472754"/>
            <a:ext cx="55671" cy="64318"/>
          </a:xfrm>
          <a:custGeom>
            <a:avLst/>
            <a:gdLst/>
            <a:ahLst/>
            <a:cxnLst/>
            <a:rect l="l" t="t" r="r" b="b"/>
            <a:pathLst>
              <a:path w="55671" h="64318">
                <a:moveTo>
                  <a:pt x="45110" y="11521"/>
                </a:moveTo>
                <a:lnTo>
                  <a:pt x="44150" y="9601"/>
                </a:lnTo>
                <a:lnTo>
                  <a:pt x="43205" y="6720"/>
                </a:lnTo>
                <a:lnTo>
                  <a:pt x="41269" y="4800"/>
                </a:lnTo>
                <a:lnTo>
                  <a:pt x="38404" y="2880"/>
                </a:lnTo>
                <a:lnTo>
                  <a:pt x="34564" y="960"/>
                </a:lnTo>
                <a:lnTo>
                  <a:pt x="30723" y="0"/>
                </a:lnTo>
                <a:lnTo>
                  <a:pt x="18242" y="0"/>
                </a:lnTo>
                <a:lnTo>
                  <a:pt x="12481" y="1920"/>
                </a:lnTo>
                <a:lnTo>
                  <a:pt x="8641" y="4800"/>
                </a:lnTo>
                <a:lnTo>
                  <a:pt x="4800" y="8641"/>
                </a:lnTo>
                <a:lnTo>
                  <a:pt x="2880" y="12481"/>
                </a:lnTo>
                <a:lnTo>
                  <a:pt x="2880" y="19202"/>
                </a:lnTo>
                <a:lnTo>
                  <a:pt x="3840" y="20162"/>
                </a:lnTo>
                <a:lnTo>
                  <a:pt x="4800" y="22082"/>
                </a:lnTo>
                <a:lnTo>
                  <a:pt x="11521" y="22082"/>
                </a:lnTo>
                <a:lnTo>
                  <a:pt x="12481" y="21122"/>
                </a:lnTo>
                <a:lnTo>
                  <a:pt x="13441" y="19202"/>
                </a:lnTo>
                <a:lnTo>
                  <a:pt x="13441" y="9601"/>
                </a:lnTo>
                <a:lnTo>
                  <a:pt x="14401" y="8641"/>
                </a:lnTo>
                <a:lnTo>
                  <a:pt x="16322" y="6720"/>
                </a:lnTo>
                <a:lnTo>
                  <a:pt x="18242" y="4800"/>
                </a:lnTo>
                <a:lnTo>
                  <a:pt x="26883" y="4800"/>
                </a:lnTo>
                <a:lnTo>
                  <a:pt x="29763" y="5760"/>
                </a:lnTo>
                <a:lnTo>
                  <a:pt x="31683" y="7680"/>
                </a:lnTo>
                <a:lnTo>
                  <a:pt x="33604" y="10561"/>
                </a:lnTo>
                <a:lnTo>
                  <a:pt x="34564" y="14401"/>
                </a:lnTo>
                <a:lnTo>
                  <a:pt x="34564" y="23042"/>
                </a:lnTo>
                <a:lnTo>
                  <a:pt x="24002" y="26883"/>
                </a:lnTo>
                <a:lnTo>
                  <a:pt x="16322" y="29763"/>
                </a:lnTo>
                <a:lnTo>
                  <a:pt x="13441" y="38404"/>
                </a:lnTo>
                <a:lnTo>
                  <a:pt x="15361" y="36484"/>
                </a:lnTo>
                <a:lnTo>
                  <a:pt x="17282" y="34564"/>
                </a:lnTo>
                <a:lnTo>
                  <a:pt x="21122" y="32644"/>
                </a:lnTo>
                <a:lnTo>
                  <a:pt x="23042" y="31683"/>
                </a:lnTo>
                <a:lnTo>
                  <a:pt x="27843" y="29763"/>
                </a:lnTo>
                <a:lnTo>
                  <a:pt x="34564" y="26883"/>
                </a:lnTo>
                <a:lnTo>
                  <a:pt x="34564" y="49911"/>
                </a:lnTo>
                <a:lnTo>
                  <a:pt x="28803" y="54711"/>
                </a:lnTo>
                <a:lnTo>
                  <a:pt x="24002" y="56631"/>
                </a:lnTo>
                <a:lnTo>
                  <a:pt x="18242" y="56631"/>
                </a:lnTo>
                <a:lnTo>
                  <a:pt x="16322" y="55686"/>
                </a:lnTo>
                <a:lnTo>
                  <a:pt x="14401" y="53751"/>
                </a:lnTo>
                <a:lnTo>
                  <a:pt x="12481" y="51846"/>
                </a:lnTo>
                <a:lnTo>
                  <a:pt x="11521" y="48966"/>
                </a:lnTo>
                <a:lnTo>
                  <a:pt x="11521" y="32644"/>
                </a:lnTo>
                <a:lnTo>
                  <a:pt x="6720" y="35524"/>
                </a:lnTo>
                <a:lnTo>
                  <a:pt x="3840" y="38404"/>
                </a:lnTo>
                <a:lnTo>
                  <a:pt x="1920" y="41285"/>
                </a:lnTo>
                <a:lnTo>
                  <a:pt x="960" y="43190"/>
                </a:lnTo>
                <a:lnTo>
                  <a:pt x="0" y="46085"/>
                </a:lnTo>
                <a:lnTo>
                  <a:pt x="0" y="53751"/>
                </a:lnTo>
                <a:lnTo>
                  <a:pt x="1920" y="57591"/>
                </a:lnTo>
                <a:lnTo>
                  <a:pt x="3840" y="60472"/>
                </a:lnTo>
                <a:lnTo>
                  <a:pt x="6720" y="63360"/>
                </a:lnTo>
                <a:lnTo>
                  <a:pt x="10561" y="64318"/>
                </a:lnTo>
                <a:lnTo>
                  <a:pt x="20162" y="64318"/>
                </a:lnTo>
                <a:lnTo>
                  <a:pt x="22082" y="63360"/>
                </a:lnTo>
                <a:lnTo>
                  <a:pt x="24002" y="62395"/>
                </a:lnTo>
                <a:lnTo>
                  <a:pt x="27843" y="59527"/>
                </a:lnTo>
                <a:lnTo>
                  <a:pt x="34564" y="54711"/>
                </a:lnTo>
                <a:lnTo>
                  <a:pt x="34564" y="61432"/>
                </a:lnTo>
                <a:lnTo>
                  <a:pt x="36484" y="62395"/>
                </a:lnTo>
                <a:lnTo>
                  <a:pt x="37429" y="64318"/>
                </a:lnTo>
                <a:lnTo>
                  <a:pt x="46085" y="64318"/>
                </a:lnTo>
                <a:lnTo>
                  <a:pt x="50871" y="61432"/>
                </a:lnTo>
                <a:lnTo>
                  <a:pt x="55671" y="54711"/>
                </a:lnTo>
                <a:lnTo>
                  <a:pt x="55671" y="50871"/>
                </a:lnTo>
                <a:lnTo>
                  <a:pt x="52806" y="53751"/>
                </a:lnTo>
                <a:lnTo>
                  <a:pt x="50871" y="55686"/>
                </a:lnTo>
                <a:lnTo>
                  <a:pt x="49926" y="55686"/>
                </a:lnTo>
                <a:lnTo>
                  <a:pt x="48966" y="56631"/>
                </a:lnTo>
                <a:lnTo>
                  <a:pt x="47990" y="56631"/>
                </a:lnTo>
                <a:lnTo>
                  <a:pt x="47045" y="55686"/>
                </a:lnTo>
                <a:lnTo>
                  <a:pt x="46085" y="54711"/>
                </a:lnTo>
                <a:lnTo>
                  <a:pt x="46085" y="52806"/>
                </a:lnTo>
                <a:lnTo>
                  <a:pt x="45110" y="51846"/>
                </a:lnTo>
                <a:lnTo>
                  <a:pt x="45110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4" name="object 404"/>
          <p:cNvSpPr/>
          <p:nvPr/>
        </p:nvSpPr>
        <p:spPr>
          <a:xfrm>
            <a:off x="4816419" y="8454511"/>
            <a:ext cx="37429" cy="82561"/>
          </a:xfrm>
          <a:custGeom>
            <a:avLst/>
            <a:gdLst/>
            <a:ahLst/>
            <a:cxnLst/>
            <a:rect l="l" t="t" r="r" b="b"/>
            <a:pathLst>
              <a:path w="37429" h="82561">
                <a:moveTo>
                  <a:pt x="28788" y="74874"/>
                </a:moveTo>
                <a:lnTo>
                  <a:pt x="24947" y="74874"/>
                </a:lnTo>
                <a:lnTo>
                  <a:pt x="23987" y="73929"/>
                </a:lnTo>
                <a:lnTo>
                  <a:pt x="23027" y="72953"/>
                </a:lnTo>
                <a:lnTo>
                  <a:pt x="22067" y="71993"/>
                </a:lnTo>
                <a:lnTo>
                  <a:pt x="21107" y="69113"/>
                </a:lnTo>
                <a:lnTo>
                  <a:pt x="21107" y="24963"/>
                </a:lnTo>
                <a:lnTo>
                  <a:pt x="35509" y="24963"/>
                </a:lnTo>
                <a:lnTo>
                  <a:pt x="35509" y="20162"/>
                </a:lnTo>
                <a:lnTo>
                  <a:pt x="21107" y="20162"/>
                </a:lnTo>
                <a:lnTo>
                  <a:pt x="21107" y="0"/>
                </a:lnTo>
                <a:lnTo>
                  <a:pt x="19187" y="0"/>
                </a:lnTo>
                <a:lnTo>
                  <a:pt x="17266" y="4800"/>
                </a:lnTo>
                <a:lnTo>
                  <a:pt x="15346" y="7680"/>
                </a:lnTo>
                <a:lnTo>
                  <a:pt x="14386" y="9601"/>
                </a:lnTo>
                <a:lnTo>
                  <a:pt x="12466" y="12481"/>
                </a:lnTo>
                <a:lnTo>
                  <a:pt x="10546" y="15361"/>
                </a:lnTo>
                <a:lnTo>
                  <a:pt x="7665" y="18242"/>
                </a:lnTo>
                <a:lnTo>
                  <a:pt x="5745" y="20162"/>
                </a:lnTo>
                <a:lnTo>
                  <a:pt x="2880" y="22082"/>
                </a:lnTo>
                <a:lnTo>
                  <a:pt x="0" y="23042"/>
                </a:lnTo>
                <a:lnTo>
                  <a:pt x="0" y="24963"/>
                </a:lnTo>
                <a:lnTo>
                  <a:pt x="9585" y="24963"/>
                </a:lnTo>
                <a:lnTo>
                  <a:pt x="9585" y="71048"/>
                </a:lnTo>
                <a:lnTo>
                  <a:pt x="10546" y="73929"/>
                </a:lnTo>
                <a:lnTo>
                  <a:pt x="11506" y="75834"/>
                </a:lnTo>
                <a:lnTo>
                  <a:pt x="12466" y="78714"/>
                </a:lnTo>
                <a:lnTo>
                  <a:pt x="13426" y="79674"/>
                </a:lnTo>
                <a:lnTo>
                  <a:pt x="16306" y="80637"/>
                </a:lnTo>
                <a:lnTo>
                  <a:pt x="18227" y="82561"/>
                </a:lnTo>
                <a:lnTo>
                  <a:pt x="24947" y="82561"/>
                </a:lnTo>
                <a:lnTo>
                  <a:pt x="27828" y="81602"/>
                </a:lnTo>
                <a:lnTo>
                  <a:pt x="30708" y="79674"/>
                </a:lnTo>
                <a:lnTo>
                  <a:pt x="33588" y="76794"/>
                </a:lnTo>
                <a:lnTo>
                  <a:pt x="35509" y="73929"/>
                </a:lnTo>
                <a:lnTo>
                  <a:pt x="37429" y="69113"/>
                </a:lnTo>
                <a:lnTo>
                  <a:pt x="34549" y="69113"/>
                </a:lnTo>
                <a:lnTo>
                  <a:pt x="33588" y="71048"/>
                </a:lnTo>
                <a:lnTo>
                  <a:pt x="32628" y="72953"/>
                </a:lnTo>
                <a:lnTo>
                  <a:pt x="31668" y="73929"/>
                </a:lnTo>
                <a:lnTo>
                  <a:pt x="29748" y="74874"/>
                </a:lnTo>
                <a:lnTo>
                  <a:pt x="28788" y="74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5" name="object 405"/>
          <p:cNvSpPr/>
          <p:nvPr/>
        </p:nvSpPr>
        <p:spPr>
          <a:xfrm>
            <a:off x="4866330" y="8472754"/>
            <a:ext cx="44165" cy="24963"/>
          </a:xfrm>
          <a:custGeom>
            <a:avLst/>
            <a:gdLst/>
            <a:ahLst/>
            <a:cxnLst/>
            <a:rect l="l" t="t" r="r" b="b"/>
            <a:pathLst>
              <a:path w="44165" h="24963">
                <a:moveTo>
                  <a:pt x="6720" y="9601"/>
                </a:moveTo>
                <a:lnTo>
                  <a:pt x="9601" y="6720"/>
                </a:lnTo>
                <a:lnTo>
                  <a:pt x="13441" y="4800"/>
                </a:lnTo>
                <a:lnTo>
                  <a:pt x="19202" y="4800"/>
                </a:lnTo>
                <a:lnTo>
                  <a:pt x="22082" y="5760"/>
                </a:lnTo>
                <a:lnTo>
                  <a:pt x="24003" y="7680"/>
                </a:lnTo>
                <a:lnTo>
                  <a:pt x="25923" y="8641"/>
                </a:lnTo>
                <a:lnTo>
                  <a:pt x="27828" y="10561"/>
                </a:lnTo>
                <a:lnTo>
                  <a:pt x="28803" y="13441"/>
                </a:lnTo>
                <a:lnTo>
                  <a:pt x="29763" y="14401"/>
                </a:lnTo>
                <a:lnTo>
                  <a:pt x="29763" y="17282"/>
                </a:lnTo>
                <a:lnTo>
                  <a:pt x="30723" y="21122"/>
                </a:lnTo>
                <a:lnTo>
                  <a:pt x="1920" y="21122"/>
                </a:lnTo>
                <a:lnTo>
                  <a:pt x="1920" y="24963"/>
                </a:lnTo>
                <a:lnTo>
                  <a:pt x="44165" y="24963"/>
                </a:lnTo>
                <a:lnTo>
                  <a:pt x="44165" y="17282"/>
                </a:lnTo>
                <a:lnTo>
                  <a:pt x="42230" y="11521"/>
                </a:lnTo>
                <a:lnTo>
                  <a:pt x="37444" y="7680"/>
                </a:lnTo>
                <a:lnTo>
                  <a:pt x="33604" y="2880"/>
                </a:lnTo>
                <a:lnTo>
                  <a:pt x="27828" y="0"/>
                </a:lnTo>
                <a:lnTo>
                  <a:pt x="12481" y="0"/>
                </a:lnTo>
                <a:lnTo>
                  <a:pt x="5760" y="2880"/>
                </a:lnTo>
                <a:lnTo>
                  <a:pt x="0" y="9601"/>
                </a:lnTo>
                <a:lnTo>
                  <a:pt x="2880" y="16322"/>
                </a:lnTo>
                <a:lnTo>
                  <a:pt x="3840" y="12481"/>
                </a:lnTo>
                <a:lnTo>
                  <a:pt x="672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6" name="object 406"/>
          <p:cNvSpPr/>
          <p:nvPr/>
        </p:nvSpPr>
        <p:spPr>
          <a:xfrm>
            <a:off x="4858649" y="8482355"/>
            <a:ext cx="51846" cy="55676"/>
          </a:xfrm>
          <a:custGeom>
            <a:avLst/>
            <a:gdLst/>
            <a:ahLst/>
            <a:cxnLst/>
            <a:rect l="l" t="t" r="r" b="b"/>
            <a:pathLst>
              <a:path w="51846" h="55676">
                <a:moveTo>
                  <a:pt x="10561" y="6720"/>
                </a:moveTo>
                <a:lnTo>
                  <a:pt x="7680" y="0"/>
                </a:lnTo>
                <a:lnTo>
                  <a:pt x="2880" y="5760"/>
                </a:lnTo>
                <a:lnTo>
                  <a:pt x="0" y="13441"/>
                </a:lnTo>
                <a:lnTo>
                  <a:pt x="0" y="33588"/>
                </a:lnTo>
                <a:lnTo>
                  <a:pt x="2880" y="41269"/>
                </a:lnTo>
                <a:lnTo>
                  <a:pt x="7680" y="47030"/>
                </a:lnTo>
                <a:lnTo>
                  <a:pt x="13441" y="52794"/>
                </a:lnTo>
                <a:lnTo>
                  <a:pt x="19202" y="55676"/>
                </a:lnTo>
                <a:lnTo>
                  <a:pt x="33604" y="55676"/>
                </a:lnTo>
                <a:lnTo>
                  <a:pt x="39349" y="52794"/>
                </a:lnTo>
                <a:lnTo>
                  <a:pt x="44165" y="47990"/>
                </a:lnTo>
                <a:lnTo>
                  <a:pt x="48005" y="43205"/>
                </a:lnTo>
                <a:lnTo>
                  <a:pt x="50886" y="37429"/>
                </a:lnTo>
                <a:lnTo>
                  <a:pt x="51846" y="31683"/>
                </a:lnTo>
                <a:lnTo>
                  <a:pt x="49911" y="29748"/>
                </a:lnTo>
                <a:lnTo>
                  <a:pt x="48005" y="35524"/>
                </a:lnTo>
                <a:lnTo>
                  <a:pt x="45125" y="39364"/>
                </a:lnTo>
                <a:lnTo>
                  <a:pt x="42230" y="41269"/>
                </a:lnTo>
                <a:lnTo>
                  <a:pt x="39349" y="44150"/>
                </a:lnTo>
                <a:lnTo>
                  <a:pt x="35509" y="45110"/>
                </a:lnTo>
                <a:lnTo>
                  <a:pt x="25923" y="45110"/>
                </a:lnTo>
                <a:lnTo>
                  <a:pt x="20162" y="42245"/>
                </a:lnTo>
                <a:lnTo>
                  <a:pt x="16322" y="37429"/>
                </a:lnTo>
                <a:lnTo>
                  <a:pt x="11521" y="31683"/>
                </a:lnTo>
                <a:lnTo>
                  <a:pt x="9601" y="24963"/>
                </a:lnTo>
                <a:lnTo>
                  <a:pt x="9601" y="11521"/>
                </a:lnTo>
                <a:lnTo>
                  <a:pt x="1056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7" name="object 407"/>
          <p:cNvSpPr/>
          <p:nvPr/>
        </p:nvSpPr>
        <p:spPr>
          <a:xfrm>
            <a:off x="4931603" y="8472754"/>
            <a:ext cx="17282" cy="21122"/>
          </a:xfrm>
          <a:custGeom>
            <a:avLst/>
            <a:gdLst/>
            <a:ahLst/>
            <a:cxnLst/>
            <a:rect l="l" t="t" r="r" b="b"/>
            <a:pathLst>
              <a:path w="17282" h="21122">
                <a:moveTo>
                  <a:pt x="8641" y="0"/>
                </a:moveTo>
                <a:lnTo>
                  <a:pt x="960" y="3840"/>
                </a:lnTo>
                <a:lnTo>
                  <a:pt x="0" y="21122"/>
                </a:lnTo>
                <a:lnTo>
                  <a:pt x="1920" y="14401"/>
                </a:lnTo>
                <a:lnTo>
                  <a:pt x="5760" y="9601"/>
                </a:lnTo>
                <a:lnTo>
                  <a:pt x="8641" y="6720"/>
                </a:lnTo>
                <a:lnTo>
                  <a:pt x="12481" y="4800"/>
                </a:lnTo>
                <a:lnTo>
                  <a:pt x="17282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8" name="object 408"/>
          <p:cNvSpPr/>
          <p:nvPr/>
        </p:nvSpPr>
        <p:spPr>
          <a:xfrm>
            <a:off x="4919121" y="8441070"/>
            <a:ext cx="64328" cy="96961"/>
          </a:xfrm>
          <a:custGeom>
            <a:avLst/>
            <a:gdLst/>
            <a:ahLst/>
            <a:cxnLst/>
            <a:rect l="l" t="t" r="r" b="b"/>
            <a:pathLst>
              <a:path w="64328" h="96961">
                <a:moveTo>
                  <a:pt x="12481" y="52806"/>
                </a:moveTo>
                <a:lnTo>
                  <a:pt x="13441" y="35524"/>
                </a:lnTo>
                <a:lnTo>
                  <a:pt x="8641" y="43205"/>
                </a:lnTo>
                <a:lnTo>
                  <a:pt x="2141" y="54540"/>
                </a:lnTo>
                <a:lnTo>
                  <a:pt x="0" y="67208"/>
                </a:lnTo>
                <a:lnTo>
                  <a:pt x="0" y="75849"/>
                </a:lnTo>
                <a:lnTo>
                  <a:pt x="2880" y="83530"/>
                </a:lnTo>
                <a:lnTo>
                  <a:pt x="7680" y="88315"/>
                </a:lnTo>
                <a:lnTo>
                  <a:pt x="12481" y="94079"/>
                </a:lnTo>
                <a:lnTo>
                  <a:pt x="18242" y="96961"/>
                </a:lnTo>
                <a:lnTo>
                  <a:pt x="28803" y="96961"/>
                </a:lnTo>
                <a:lnTo>
                  <a:pt x="31683" y="96002"/>
                </a:lnTo>
                <a:lnTo>
                  <a:pt x="34564" y="95044"/>
                </a:lnTo>
                <a:lnTo>
                  <a:pt x="37444" y="94079"/>
                </a:lnTo>
                <a:lnTo>
                  <a:pt x="40325" y="91211"/>
                </a:lnTo>
                <a:lnTo>
                  <a:pt x="43205" y="88315"/>
                </a:lnTo>
                <a:lnTo>
                  <a:pt x="43205" y="96961"/>
                </a:lnTo>
                <a:lnTo>
                  <a:pt x="46085" y="96961"/>
                </a:lnTo>
                <a:lnTo>
                  <a:pt x="64328" y="89275"/>
                </a:lnTo>
                <a:lnTo>
                  <a:pt x="63367" y="87370"/>
                </a:lnTo>
                <a:lnTo>
                  <a:pt x="61447" y="88315"/>
                </a:lnTo>
                <a:lnTo>
                  <a:pt x="56647" y="88315"/>
                </a:lnTo>
                <a:lnTo>
                  <a:pt x="56647" y="87370"/>
                </a:lnTo>
                <a:lnTo>
                  <a:pt x="55686" y="86395"/>
                </a:lnTo>
                <a:lnTo>
                  <a:pt x="54726" y="85435"/>
                </a:lnTo>
                <a:lnTo>
                  <a:pt x="54726" y="82555"/>
                </a:lnTo>
                <a:lnTo>
                  <a:pt x="53766" y="77769"/>
                </a:lnTo>
                <a:lnTo>
                  <a:pt x="53766" y="0"/>
                </a:lnTo>
                <a:lnTo>
                  <a:pt x="50886" y="0"/>
                </a:lnTo>
                <a:lnTo>
                  <a:pt x="32644" y="7680"/>
                </a:lnTo>
                <a:lnTo>
                  <a:pt x="33604" y="9601"/>
                </a:lnTo>
                <a:lnTo>
                  <a:pt x="35524" y="9601"/>
                </a:lnTo>
                <a:lnTo>
                  <a:pt x="37444" y="8641"/>
                </a:lnTo>
                <a:lnTo>
                  <a:pt x="39364" y="8641"/>
                </a:lnTo>
                <a:lnTo>
                  <a:pt x="40325" y="9601"/>
                </a:lnTo>
                <a:lnTo>
                  <a:pt x="41285" y="9601"/>
                </a:lnTo>
                <a:lnTo>
                  <a:pt x="41285" y="10561"/>
                </a:lnTo>
                <a:lnTo>
                  <a:pt x="42245" y="11521"/>
                </a:lnTo>
                <a:lnTo>
                  <a:pt x="42245" y="13441"/>
                </a:lnTo>
                <a:lnTo>
                  <a:pt x="43205" y="14401"/>
                </a:lnTo>
                <a:lnTo>
                  <a:pt x="43205" y="37444"/>
                </a:lnTo>
                <a:lnTo>
                  <a:pt x="39364" y="33604"/>
                </a:lnTo>
                <a:lnTo>
                  <a:pt x="34564" y="31683"/>
                </a:lnTo>
                <a:lnTo>
                  <a:pt x="29763" y="31683"/>
                </a:lnTo>
                <a:lnTo>
                  <a:pt x="24963" y="36484"/>
                </a:lnTo>
                <a:lnTo>
                  <a:pt x="33604" y="36484"/>
                </a:lnTo>
                <a:lnTo>
                  <a:pt x="35524" y="38404"/>
                </a:lnTo>
                <a:lnTo>
                  <a:pt x="37444" y="39364"/>
                </a:lnTo>
                <a:lnTo>
                  <a:pt x="39364" y="41285"/>
                </a:lnTo>
                <a:lnTo>
                  <a:pt x="40325" y="44165"/>
                </a:lnTo>
                <a:lnTo>
                  <a:pt x="42245" y="46085"/>
                </a:lnTo>
                <a:lnTo>
                  <a:pt x="43205" y="48966"/>
                </a:lnTo>
                <a:lnTo>
                  <a:pt x="43205" y="83530"/>
                </a:lnTo>
                <a:lnTo>
                  <a:pt x="39364" y="87370"/>
                </a:lnTo>
                <a:lnTo>
                  <a:pt x="35524" y="89275"/>
                </a:lnTo>
                <a:lnTo>
                  <a:pt x="26883" y="89275"/>
                </a:lnTo>
                <a:lnTo>
                  <a:pt x="22082" y="87370"/>
                </a:lnTo>
                <a:lnTo>
                  <a:pt x="18242" y="82555"/>
                </a:lnTo>
                <a:lnTo>
                  <a:pt x="14401" y="77769"/>
                </a:lnTo>
                <a:lnTo>
                  <a:pt x="12481" y="71033"/>
                </a:lnTo>
                <a:lnTo>
                  <a:pt x="12481" y="528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9" name="object 409"/>
          <p:cNvSpPr/>
          <p:nvPr/>
        </p:nvSpPr>
        <p:spPr>
          <a:xfrm>
            <a:off x="3983156" y="8282680"/>
            <a:ext cx="90236" cy="90236"/>
          </a:xfrm>
          <a:custGeom>
            <a:avLst/>
            <a:gdLst/>
            <a:ahLst/>
            <a:cxnLst/>
            <a:rect l="l" t="t" r="r" b="b"/>
            <a:pathLst>
              <a:path w="90236" h="90236">
                <a:moveTo>
                  <a:pt x="13441" y="74874"/>
                </a:moveTo>
                <a:lnTo>
                  <a:pt x="13441" y="79674"/>
                </a:lnTo>
                <a:lnTo>
                  <a:pt x="12481" y="82555"/>
                </a:lnTo>
                <a:lnTo>
                  <a:pt x="11521" y="84475"/>
                </a:lnTo>
                <a:lnTo>
                  <a:pt x="10561" y="86395"/>
                </a:lnTo>
                <a:lnTo>
                  <a:pt x="7680" y="88315"/>
                </a:lnTo>
                <a:lnTo>
                  <a:pt x="0" y="88315"/>
                </a:lnTo>
                <a:lnTo>
                  <a:pt x="0" y="90236"/>
                </a:lnTo>
                <a:lnTo>
                  <a:pt x="39364" y="90236"/>
                </a:lnTo>
                <a:lnTo>
                  <a:pt x="39364" y="88315"/>
                </a:lnTo>
                <a:lnTo>
                  <a:pt x="32644" y="88315"/>
                </a:lnTo>
                <a:lnTo>
                  <a:pt x="29748" y="87355"/>
                </a:lnTo>
                <a:lnTo>
                  <a:pt x="27843" y="85435"/>
                </a:lnTo>
                <a:lnTo>
                  <a:pt x="26883" y="83515"/>
                </a:lnTo>
                <a:lnTo>
                  <a:pt x="25923" y="79674"/>
                </a:lnTo>
                <a:lnTo>
                  <a:pt x="25923" y="47990"/>
                </a:lnTo>
                <a:lnTo>
                  <a:pt x="35524" y="47990"/>
                </a:lnTo>
                <a:lnTo>
                  <a:pt x="66233" y="90236"/>
                </a:lnTo>
                <a:lnTo>
                  <a:pt x="90236" y="90236"/>
                </a:lnTo>
                <a:lnTo>
                  <a:pt x="90236" y="88315"/>
                </a:lnTo>
                <a:lnTo>
                  <a:pt x="85435" y="87355"/>
                </a:lnTo>
                <a:lnTo>
                  <a:pt x="81594" y="86395"/>
                </a:lnTo>
                <a:lnTo>
                  <a:pt x="78714" y="84475"/>
                </a:lnTo>
                <a:lnTo>
                  <a:pt x="75834" y="82555"/>
                </a:lnTo>
                <a:lnTo>
                  <a:pt x="71993" y="78714"/>
                </a:lnTo>
                <a:lnTo>
                  <a:pt x="67193" y="71993"/>
                </a:lnTo>
                <a:lnTo>
                  <a:pt x="48966" y="46085"/>
                </a:lnTo>
                <a:lnTo>
                  <a:pt x="45125" y="42245"/>
                </a:lnTo>
                <a:lnTo>
                  <a:pt x="38404" y="44150"/>
                </a:lnTo>
                <a:lnTo>
                  <a:pt x="25923" y="44150"/>
                </a:lnTo>
                <a:lnTo>
                  <a:pt x="25923" y="5760"/>
                </a:lnTo>
                <a:lnTo>
                  <a:pt x="33604" y="0"/>
                </a:lnTo>
                <a:lnTo>
                  <a:pt x="0" y="0"/>
                </a:lnTo>
                <a:lnTo>
                  <a:pt x="0" y="1920"/>
                </a:lnTo>
                <a:lnTo>
                  <a:pt x="6720" y="1920"/>
                </a:lnTo>
                <a:lnTo>
                  <a:pt x="9601" y="2880"/>
                </a:lnTo>
                <a:lnTo>
                  <a:pt x="11521" y="4800"/>
                </a:lnTo>
                <a:lnTo>
                  <a:pt x="12481" y="6720"/>
                </a:lnTo>
                <a:lnTo>
                  <a:pt x="13441" y="10561"/>
                </a:lnTo>
                <a:lnTo>
                  <a:pt x="13441" y="74874"/>
                </a:lnTo>
                <a:close/>
              </a:path>
              <a:path w="90236" h="90236">
                <a:moveTo>
                  <a:pt x="48966" y="46085"/>
                </a:moveTo>
                <a:lnTo>
                  <a:pt x="56647" y="44150"/>
                </a:lnTo>
                <a:lnTo>
                  <a:pt x="62392" y="41269"/>
                </a:lnTo>
                <a:lnTo>
                  <a:pt x="65272" y="37429"/>
                </a:lnTo>
                <a:lnTo>
                  <a:pt x="69113" y="33588"/>
                </a:lnTo>
                <a:lnTo>
                  <a:pt x="71033" y="28803"/>
                </a:lnTo>
                <a:lnTo>
                  <a:pt x="71033" y="18242"/>
                </a:lnTo>
                <a:lnTo>
                  <a:pt x="69113" y="13441"/>
                </a:lnTo>
                <a:lnTo>
                  <a:pt x="66233" y="9601"/>
                </a:lnTo>
                <a:lnTo>
                  <a:pt x="63352" y="5760"/>
                </a:lnTo>
                <a:lnTo>
                  <a:pt x="59512" y="2880"/>
                </a:lnTo>
                <a:lnTo>
                  <a:pt x="54711" y="1920"/>
                </a:lnTo>
                <a:lnTo>
                  <a:pt x="49926" y="0"/>
                </a:lnTo>
                <a:lnTo>
                  <a:pt x="33604" y="0"/>
                </a:lnTo>
                <a:lnTo>
                  <a:pt x="25923" y="5760"/>
                </a:lnTo>
                <a:lnTo>
                  <a:pt x="30723" y="5760"/>
                </a:lnTo>
                <a:lnTo>
                  <a:pt x="34564" y="4800"/>
                </a:lnTo>
                <a:lnTo>
                  <a:pt x="42245" y="4800"/>
                </a:lnTo>
                <a:lnTo>
                  <a:pt x="47030" y="6720"/>
                </a:lnTo>
                <a:lnTo>
                  <a:pt x="50871" y="10561"/>
                </a:lnTo>
                <a:lnTo>
                  <a:pt x="54711" y="13441"/>
                </a:lnTo>
                <a:lnTo>
                  <a:pt x="55671" y="18242"/>
                </a:lnTo>
                <a:lnTo>
                  <a:pt x="55671" y="29763"/>
                </a:lnTo>
                <a:lnTo>
                  <a:pt x="53751" y="34564"/>
                </a:lnTo>
                <a:lnTo>
                  <a:pt x="49926" y="38404"/>
                </a:lnTo>
                <a:lnTo>
                  <a:pt x="45125" y="42245"/>
                </a:lnTo>
                <a:lnTo>
                  <a:pt x="48966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0" name="object 410"/>
          <p:cNvSpPr/>
          <p:nvPr/>
        </p:nvSpPr>
        <p:spPr>
          <a:xfrm>
            <a:off x="4073392" y="8311484"/>
            <a:ext cx="68153" cy="63352"/>
          </a:xfrm>
          <a:custGeom>
            <a:avLst/>
            <a:gdLst/>
            <a:ahLst/>
            <a:cxnLst/>
            <a:rect l="l" t="t" r="r" b="b"/>
            <a:pathLst>
              <a:path w="68153" h="63352">
                <a:moveTo>
                  <a:pt x="68153" y="55671"/>
                </a:moveTo>
                <a:lnTo>
                  <a:pt x="67193" y="53751"/>
                </a:lnTo>
                <a:lnTo>
                  <a:pt x="66233" y="54711"/>
                </a:lnTo>
                <a:lnTo>
                  <a:pt x="61432" y="54711"/>
                </a:lnTo>
                <a:lnTo>
                  <a:pt x="60487" y="53751"/>
                </a:lnTo>
                <a:lnTo>
                  <a:pt x="59512" y="52791"/>
                </a:lnTo>
                <a:lnTo>
                  <a:pt x="58552" y="51831"/>
                </a:lnTo>
                <a:lnTo>
                  <a:pt x="58552" y="0"/>
                </a:lnTo>
                <a:lnTo>
                  <a:pt x="37429" y="0"/>
                </a:lnTo>
                <a:lnTo>
                  <a:pt x="37429" y="2880"/>
                </a:lnTo>
                <a:lnTo>
                  <a:pt x="41285" y="2880"/>
                </a:lnTo>
                <a:lnTo>
                  <a:pt x="44150" y="3840"/>
                </a:lnTo>
                <a:lnTo>
                  <a:pt x="45125" y="4785"/>
                </a:lnTo>
                <a:lnTo>
                  <a:pt x="46085" y="5760"/>
                </a:lnTo>
                <a:lnTo>
                  <a:pt x="47045" y="8625"/>
                </a:lnTo>
                <a:lnTo>
                  <a:pt x="47045" y="47030"/>
                </a:lnTo>
                <a:lnTo>
                  <a:pt x="44150" y="49911"/>
                </a:lnTo>
                <a:lnTo>
                  <a:pt x="41285" y="52791"/>
                </a:lnTo>
                <a:lnTo>
                  <a:pt x="38404" y="53751"/>
                </a:lnTo>
                <a:lnTo>
                  <a:pt x="35524" y="54711"/>
                </a:lnTo>
                <a:lnTo>
                  <a:pt x="33604" y="55671"/>
                </a:lnTo>
                <a:lnTo>
                  <a:pt x="28803" y="55671"/>
                </a:lnTo>
                <a:lnTo>
                  <a:pt x="26883" y="54711"/>
                </a:lnTo>
                <a:lnTo>
                  <a:pt x="24963" y="52791"/>
                </a:lnTo>
                <a:lnTo>
                  <a:pt x="23042" y="50871"/>
                </a:lnTo>
                <a:lnTo>
                  <a:pt x="22082" y="47030"/>
                </a:lnTo>
                <a:lnTo>
                  <a:pt x="22082" y="0"/>
                </a:lnTo>
                <a:lnTo>
                  <a:pt x="0" y="0"/>
                </a:lnTo>
                <a:lnTo>
                  <a:pt x="0" y="2880"/>
                </a:lnTo>
                <a:lnTo>
                  <a:pt x="5760" y="2880"/>
                </a:lnTo>
                <a:lnTo>
                  <a:pt x="6720" y="3840"/>
                </a:lnTo>
                <a:lnTo>
                  <a:pt x="7680" y="4785"/>
                </a:lnTo>
                <a:lnTo>
                  <a:pt x="8641" y="4785"/>
                </a:lnTo>
                <a:lnTo>
                  <a:pt x="9601" y="6720"/>
                </a:lnTo>
                <a:lnTo>
                  <a:pt x="10561" y="7680"/>
                </a:lnTo>
                <a:lnTo>
                  <a:pt x="10561" y="45110"/>
                </a:lnTo>
                <a:lnTo>
                  <a:pt x="11521" y="49911"/>
                </a:lnTo>
                <a:lnTo>
                  <a:pt x="12481" y="52791"/>
                </a:lnTo>
                <a:lnTo>
                  <a:pt x="13441" y="55671"/>
                </a:lnTo>
                <a:lnTo>
                  <a:pt x="14401" y="58552"/>
                </a:lnTo>
                <a:lnTo>
                  <a:pt x="17282" y="60472"/>
                </a:lnTo>
                <a:lnTo>
                  <a:pt x="20162" y="62392"/>
                </a:lnTo>
                <a:lnTo>
                  <a:pt x="23042" y="63352"/>
                </a:lnTo>
                <a:lnTo>
                  <a:pt x="29763" y="63352"/>
                </a:lnTo>
                <a:lnTo>
                  <a:pt x="32644" y="62392"/>
                </a:lnTo>
                <a:lnTo>
                  <a:pt x="35524" y="61432"/>
                </a:lnTo>
                <a:lnTo>
                  <a:pt x="37429" y="59512"/>
                </a:lnTo>
                <a:lnTo>
                  <a:pt x="42245" y="56631"/>
                </a:lnTo>
                <a:lnTo>
                  <a:pt x="47045" y="50871"/>
                </a:lnTo>
                <a:lnTo>
                  <a:pt x="47045" y="63352"/>
                </a:lnTo>
                <a:lnTo>
                  <a:pt x="49926" y="63352"/>
                </a:lnTo>
                <a:lnTo>
                  <a:pt x="68153" y="55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1" name="object 411"/>
          <p:cNvSpPr/>
          <p:nvPr/>
        </p:nvSpPr>
        <p:spPr>
          <a:xfrm>
            <a:off x="4140586" y="8277880"/>
            <a:ext cx="64328" cy="96956"/>
          </a:xfrm>
          <a:custGeom>
            <a:avLst/>
            <a:gdLst/>
            <a:ahLst/>
            <a:cxnLst/>
            <a:rect l="l" t="t" r="r" b="b"/>
            <a:pathLst>
              <a:path w="64328" h="96956">
                <a:moveTo>
                  <a:pt x="10561" y="13441"/>
                </a:moveTo>
                <a:lnTo>
                  <a:pt x="10561" y="89275"/>
                </a:lnTo>
                <a:lnTo>
                  <a:pt x="14401" y="92156"/>
                </a:lnTo>
                <a:lnTo>
                  <a:pt x="18242" y="94076"/>
                </a:lnTo>
                <a:lnTo>
                  <a:pt x="22082" y="95036"/>
                </a:lnTo>
                <a:lnTo>
                  <a:pt x="25923" y="96956"/>
                </a:lnTo>
                <a:lnTo>
                  <a:pt x="24002" y="87355"/>
                </a:lnTo>
                <a:lnTo>
                  <a:pt x="22082" y="85435"/>
                </a:lnTo>
                <a:lnTo>
                  <a:pt x="22082" y="48950"/>
                </a:lnTo>
                <a:lnTo>
                  <a:pt x="24963" y="46070"/>
                </a:lnTo>
                <a:lnTo>
                  <a:pt x="26883" y="44165"/>
                </a:lnTo>
                <a:lnTo>
                  <a:pt x="28803" y="43205"/>
                </a:lnTo>
                <a:lnTo>
                  <a:pt x="30723" y="42230"/>
                </a:lnTo>
                <a:lnTo>
                  <a:pt x="33604" y="41285"/>
                </a:lnTo>
                <a:lnTo>
                  <a:pt x="40325" y="41285"/>
                </a:lnTo>
                <a:lnTo>
                  <a:pt x="44165" y="44165"/>
                </a:lnTo>
                <a:lnTo>
                  <a:pt x="48006" y="48006"/>
                </a:lnTo>
                <a:lnTo>
                  <a:pt x="50886" y="51846"/>
                </a:lnTo>
                <a:lnTo>
                  <a:pt x="52806" y="58567"/>
                </a:lnTo>
                <a:lnTo>
                  <a:pt x="52806" y="74874"/>
                </a:lnTo>
                <a:lnTo>
                  <a:pt x="50886" y="81594"/>
                </a:lnTo>
                <a:lnTo>
                  <a:pt x="48006" y="85435"/>
                </a:lnTo>
                <a:lnTo>
                  <a:pt x="44165" y="90236"/>
                </a:lnTo>
                <a:lnTo>
                  <a:pt x="40325" y="92156"/>
                </a:lnTo>
                <a:lnTo>
                  <a:pt x="33604" y="92156"/>
                </a:lnTo>
                <a:lnTo>
                  <a:pt x="30723" y="91196"/>
                </a:lnTo>
                <a:lnTo>
                  <a:pt x="28803" y="90236"/>
                </a:lnTo>
                <a:lnTo>
                  <a:pt x="28803" y="96956"/>
                </a:lnTo>
                <a:lnTo>
                  <a:pt x="40325" y="96956"/>
                </a:lnTo>
                <a:lnTo>
                  <a:pt x="47045" y="94076"/>
                </a:lnTo>
                <a:lnTo>
                  <a:pt x="53766" y="88315"/>
                </a:lnTo>
                <a:lnTo>
                  <a:pt x="55558" y="86399"/>
                </a:lnTo>
                <a:lnTo>
                  <a:pt x="62046" y="75581"/>
                </a:lnTo>
                <a:lnTo>
                  <a:pt x="64328" y="62392"/>
                </a:lnTo>
                <a:lnTo>
                  <a:pt x="64328" y="52791"/>
                </a:lnTo>
                <a:lnTo>
                  <a:pt x="62407" y="46070"/>
                </a:lnTo>
                <a:lnTo>
                  <a:pt x="57607" y="40325"/>
                </a:lnTo>
                <a:lnTo>
                  <a:pt x="52806" y="34564"/>
                </a:lnTo>
                <a:lnTo>
                  <a:pt x="47045" y="32644"/>
                </a:lnTo>
                <a:lnTo>
                  <a:pt x="33604" y="32644"/>
                </a:lnTo>
                <a:lnTo>
                  <a:pt x="27843" y="36484"/>
                </a:lnTo>
                <a:lnTo>
                  <a:pt x="22082" y="44165"/>
                </a:lnTo>
                <a:lnTo>
                  <a:pt x="22082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9601"/>
                </a:lnTo>
                <a:lnTo>
                  <a:pt x="2880" y="9601"/>
                </a:lnTo>
                <a:lnTo>
                  <a:pt x="4800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41" y="9601"/>
                </a:lnTo>
                <a:lnTo>
                  <a:pt x="9601" y="10561"/>
                </a:lnTo>
                <a:lnTo>
                  <a:pt x="9601" y="11521"/>
                </a:lnTo>
                <a:lnTo>
                  <a:pt x="10561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2" name="object 412"/>
          <p:cNvSpPr/>
          <p:nvPr/>
        </p:nvSpPr>
        <p:spPr>
          <a:xfrm>
            <a:off x="4164589" y="8365236"/>
            <a:ext cx="4800" cy="9601"/>
          </a:xfrm>
          <a:custGeom>
            <a:avLst/>
            <a:gdLst/>
            <a:ahLst/>
            <a:cxnLst/>
            <a:rect l="l" t="t" r="r" b="b"/>
            <a:pathLst>
              <a:path w="4800" h="9601">
                <a:moveTo>
                  <a:pt x="1920" y="1920"/>
                </a:moveTo>
                <a:lnTo>
                  <a:pt x="0" y="0"/>
                </a:lnTo>
                <a:lnTo>
                  <a:pt x="1920" y="9601"/>
                </a:lnTo>
                <a:lnTo>
                  <a:pt x="4800" y="9601"/>
                </a:lnTo>
                <a:lnTo>
                  <a:pt x="4800" y="2880"/>
                </a:lnTo>
                <a:lnTo>
                  <a:pt x="192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3" name="object 413"/>
          <p:cNvSpPr/>
          <p:nvPr/>
        </p:nvSpPr>
        <p:spPr>
          <a:xfrm>
            <a:off x="4210674" y="8277880"/>
            <a:ext cx="34549" cy="96956"/>
          </a:xfrm>
          <a:custGeom>
            <a:avLst/>
            <a:gdLst/>
            <a:ahLst/>
            <a:cxnLst/>
            <a:rect l="l" t="t" r="r" b="b"/>
            <a:pathLst>
              <a:path w="34549" h="96956">
                <a:moveTo>
                  <a:pt x="3840" y="8641"/>
                </a:moveTo>
                <a:lnTo>
                  <a:pt x="6720" y="8641"/>
                </a:lnTo>
                <a:lnTo>
                  <a:pt x="7680" y="9601"/>
                </a:lnTo>
                <a:lnTo>
                  <a:pt x="8625" y="10561"/>
                </a:lnTo>
                <a:lnTo>
                  <a:pt x="9601" y="11521"/>
                </a:lnTo>
                <a:lnTo>
                  <a:pt x="9601" y="89275"/>
                </a:lnTo>
                <a:lnTo>
                  <a:pt x="13441" y="92156"/>
                </a:lnTo>
                <a:lnTo>
                  <a:pt x="17282" y="94076"/>
                </a:lnTo>
                <a:lnTo>
                  <a:pt x="21122" y="95036"/>
                </a:lnTo>
                <a:lnTo>
                  <a:pt x="24963" y="96956"/>
                </a:lnTo>
                <a:lnTo>
                  <a:pt x="23027" y="87355"/>
                </a:lnTo>
                <a:lnTo>
                  <a:pt x="21122" y="85435"/>
                </a:lnTo>
                <a:lnTo>
                  <a:pt x="21122" y="48950"/>
                </a:lnTo>
                <a:lnTo>
                  <a:pt x="23987" y="46070"/>
                </a:lnTo>
                <a:lnTo>
                  <a:pt x="25907" y="44165"/>
                </a:lnTo>
                <a:lnTo>
                  <a:pt x="27828" y="43205"/>
                </a:lnTo>
                <a:lnTo>
                  <a:pt x="30708" y="42230"/>
                </a:lnTo>
                <a:lnTo>
                  <a:pt x="32628" y="41285"/>
                </a:lnTo>
                <a:lnTo>
                  <a:pt x="34549" y="41285"/>
                </a:lnTo>
                <a:lnTo>
                  <a:pt x="33588" y="32644"/>
                </a:lnTo>
                <a:lnTo>
                  <a:pt x="26868" y="36484"/>
                </a:lnTo>
                <a:lnTo>
                  <a:pt x="21122" y="44165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9601"/>
                </a:lnTo>
                <a:lnTo>
                  <a:pt x="2880" y="9601"/>
                </a:lnTo>
                <a:lnTo>
                  <a:pt x="384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4" name="object 414"/>
          <p:cNvSpPr/>
          <p:nvPr/>
        </p:nvSpPr>
        <p:spPr>
          <a:xfrm>
            <a:off x="4233702" y="8310524"/>
            <a:ext cx="40325" cy="64312"/>
          </a:xfrm>
          <a:custGeom>
            <a:avLst/>
            <a:gdLst/>
            <a:ahLst/>
            <a:cxnLst/>
            <a:rect l="l" t="t" r="r" b="b"/>
            <a:pathLst>
              <a:path w="40325" h="64312">
                <a:moveTo>
                  <a:pt x="4800" y="57591"/>
                </a:moveTo>
                <a:lnTo>
                  <a:pt x="2880" y="56631"/>
                </a:lnTo>
                <a:lnTo>
                  <a:pt x="0" y="54711"/>
                </a:lnTo>
                <a:lnTo>
                  <a:pt x="1935" y="64312"/>
                </a:lnTo>
                <a:lnTo>
                  <a:pt x="17282" y="64312"/>
                </a:lnTo>
                <a:lnTo>
                  <a:pt x="24002" y="61432"/>
                </a:lnTo>
                <a:lnTo>
                  <a:pt x="29763" y="55671"/>
                </a:lnTo>
                <a:lnTo>
                  <a:pt x="31775" y="53755"/>
                </a:lnTo>
                <a:lnTo>
                  <a:pt x="38366" y="42937"/>
                </a:lnTo>
                <a:lnTo>
                  <a:pt x="40325" y="29748"/>
                </a:lnTo>
                <a:lnTo>
                  <a:pt x="40325" y="20147"/>
                </a:lnTo>
                <a:lnTo>
                  <a:pt x="38404" y="13426"/>
                </a:lnTo>
                <a:lnTo>
                  <a:pt x="33604" y="7680"/>
                </a:lnTo>
                <a:lnTo>
                  <a:pt x="28803" y="1920"/>
                </a:lnTo>
                <a:lnTo>
                  <a:pt x="24002" y="0"/>
                </a:lnTo>
                <a:lnTo>
                  <a:pt x="10561" y="0"/>
                </a:lnTo>
                <a:lnTo>
                  <a:pt x="11521" y="8641"/>
                </a:lnTo>
                <a:lnTo>
                  <a:pt x="16322" y="8641"/>
                </a:lnTo>
                <a:lnTo>
                  <a:pt x="20162" y="11521"/>
                </a:lnTo>
                <a:lnTo>
                  <a:pt x="24002" y="15361"/>
                </a:lnTo>
                <a:lnTo>
                  <a:pt x="27843" y="19202"/>
                </a:lnTo>
                <a:lnTo>
                  <a:pt x="28803" y="25923"/>
                </a:lnTo>
                <a:lnTo>
                  <a:pt x="28803" y="42230"/>
                </a:lnTo>
                <a:lnTo>
                  <a:pt x="27843" y="48950"/>
                </a:lnTo>
                <a:lnTo>
                  <a:pt x="24002" y="52791"/>
                </a:lnTo>
                <a:lnTo>
                  <a:pt x="20162" y="57591"/>
                </a:lnTo>
                <a:lnTo>
                  <a:pt x="16322" y="59512"/>
                </a:lnTo>
                <a:lnTo>
                  <a:pt x="9601" y="59512"/>
                </a:lnTo>
                <a:lnTo>
                  <a:pt x="7680" y="58552"/>
                </a:lnTo>
                <a:lnTo>
                  <a:pt x="4800" y="575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5" name="object 415"/>
          <p:cNvSpPr/>
          <p:nvPr/>
        </p:nvSpPr>
        <p:spPr>
          <a:xfrm>
            <a:off x="4285548" y="8309564"/>
            <a:ext cx="51831" cy="65272"/>
          </a:xfrm>
          <a:custGeom>
            <a:avLst/>
            <a:gdLst/>
            <a:ahLst/>
            <a:cxnLst/>
            <a:rect l="l" t="t" r="r" b="b"/>
            <a:pathLst>
              <a:path w="51831" h="65272">
                <a:moveTo>
                  <a:pt x="20162" y="0"/>
                </a:moveTo>
                <a:lnTo>
                  <a:pt x="13441" y="3840"/>
                </a:lnTo>
                <a:lnTo>
                  <a:pt x="7680" y="9601"/>
                </a:lnTo>
                <a:lnTo>
                  <a:pt x="1920" y="15361"/>
                </a:lnTo>
                <a:lnTo>
                  <a:pt x="0" y="23042"/>
                </a:lnTo>
                <a:lnTo>
                  <a:pt x="0" y="43190"/>
                </a:lnTo>
                <a:lnTo>
                  <a:pt x="1920" y="50871"/>
                </a:lnTo>
                <a:lnTo>
                  <a:pt x="7680" y="56631"/>
                </a:lnTo>
                <a:lnTo>
                  <a:pt x="12481" y="62392"/>
                </a:lnTo>
                <a:lnTo>
                  <a:pt x="19202" y="65272"/>
                </a:lnTo>
                <a:lnTo>
                  <a:pt x="33604" y="65272"/>
                </a:lnTo>
                <a:lnTo>
                  <a:pt x="39349" y="63352"/>
                </a:lnTo>
                <a:lnTo>
                  <a:pt x="43190" y="57591"/>
                </a:lnTo>
                <a:lnTo>
                  <a:pt x="48005" y="52791"/>
                </a:lnTo>
                <a:lnTo>
                  <a:pt x="50871" y="47030"/>
                </a:lnTo>
                <a:lnTo>
                  <a:pt x="51831" y="41269"/>
                </a:lnTo>
                <a:lnTo>
                  <a:pt x="49911" y="40309"/>
                </a:lnTo>
                <a:lnTo>
                  <a:pt x="47030" y="45110"/>
                </a:lnTo>
                <a:lnTo>
                  <a:pt x="45110" y="48950"/>
                </a:lnTo>
                <a:lnTo>
                  <a:pt x="42230" y="50871"/>
                </a:lnTo>
                <a:lnTo>
                  <a:pt x="39349" y="53751"/>
                </a:lnTo>
                <a:lnTo>
                  <a:pt x="35509" y="54711"/>
                </a:lnTo>
                <a:lnTo>
                  <a:pt x="25923" y="54711"/>
                </a:lnTo>
                <a:lnTo>
                  <a:pt x="20162" y="51831"/>
                </a:lnTo>
                <a:lnTo>
                  <a:pt x="15361" y="47030"/>
                </a:lnTo>
                <a:lnTo>
                  <a:pt x="11521" y="41269"/>
                </a:lnTo>
                <a:lnTo>
                  <a:pt x="9601" y="34549"/>
                </a:lnTo>
                <a:lnTo>
                  <a:pt x="9601" y="24947"/>
                </a:lnTo>
                <a:lnTo>
                  <a:pt x="51831" y="24947"/>
                </a:lnTo>
                <a:lnTo>
                  <a:pt x="37444" y="17266"/>
                </a:lnTo>
                <a:lnTo>
                  <a:pt x="37444" y="21107"/>
                </a:lnTo>
                <a:lnTo>
                  <a:pt x="9601" y="21107"/>
                </a:lnTo>
                <a:lnTo>
                  <a:pt x="9601" y="16322"/>
                </a:lnTo>
                <a:lnTo>
                  <a:pt x="11521" y="12481"/>
                </a:lnTo>
                <a:lnTo>
                  <a:pt x="14401" y="9601"/>
                </a:lnTo>
                <a:lnTo>
                  <a:pt x="17282" y="6705"/>
                </a:lnTo>
                <a:lnTo>
                  <a:pt x="20162" y="4800"/>
                </a:lnTo>
                <a:lnTo>
                  <a:pt x="24002" y="4800"/>
                </a:lnTo>
                <a:lnTo>
                  <a:pt x="27828" y="0"/>
                </a:lnTo>
                <a:lnTo>
                  <a:pt x="2016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6" name="object 416"/>
          <p:cNvSpPr/>
          <p:nvPr/>
        </p:nvSpPr>
        <p:spPr>
          <a:xfrm>
            <a:off x="4309551" y="8309564"/>
            <a:ext cx="27828" cy="24947"/>
          </a:xfrm>
          <a:custGeom>
            <a:avLst/>
            <a:gdLst/>
            <a:ahLst/>
            <a:cxnLst/>
            <a:rect l="l" t="t" r="r" b="b"/>
            <a:pathLst>
              <a:path w="27828" h="24947">
                <a:moveTo>
                  <a:pt x="12481" y="14386"/>
                </a:moveTo>
                <a:lnTo>
                  <a:pt x="13441" y="17266"/>
                </a:lnTo>
                <a:lnTo>
                  <a:pt x="27828" y="24947"/>
                </a:lnTo>
                <a:lnTo>
                  <a:pt x="27828" y="18227"/>
                </a:lnTo>
                <a:lnTo>
                  <a:pt x="24947" y="11521"/>
                </a:lnTo>
                <a:lnTo>
                  <a:pt x="21107" y="7680"/>
                </a:lnTo>
                <a:lnTo>
                  <a:pt x="16322" y="2880"/>
                </a:lnTo>
                <a:lnTo>
                  <a:pt x="10546" y="0"/>
                </a:lnTo>
                <a:lnTo>
                  <a:pt x="3825" y="0"/>
                </a:lnTo>
                <a:lnTo>
                  <a:pt x="0" y="4800"/>
                </a:lnTo>
                <a:lnTo>
                  <a:pt x="2880" y="4800"/>
                </a:lnTo>
                <a:lnTo>
                  <a:pt x="4800" y="5760"/>
                </a:lnTo>
                <a:lnTo>
                  <a:pt x="6720" y="7680"/>
                </a:lnTo>
                <a:lnTo>
                  <a:pt x="9601" y="8641"/>
                </a:lnTo>
                <a:lnTo>
                  <a:pt x="11506" y="10546"/>
                </a:lnTo>
                <a:lnTo>
                  <a:pt x="12481" y="13441"/>
                </a:lnTo>
                <a:lnTo>
                  <a:pt x="12481" y="143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7" name="object 417"/>
          <p:cNvSpPr/>
          <p:nvPr/>
        </p:nvSpPr>
        <p:spPr>
          <a:xfrm>
            <a:off x="4342180" y="8310524"/>
            <a:ext cx="45125" cy="62392"/>
          </a:xfrm>
          <a:custGeom>
            <a:avLst/>
            <a:gdLst/>
            <a:ahLst/>
            <a:cxnLst/>
            <a:rect l="l" t="t" r="r" b="b"/>
            <a:pathLst>
              <a:path w="45125" h="62392">
                <a:moveTo>
                  <a:pt x="36484" y="0"/>
                </a:moveTo>
                <a:lnTo>
                  <a:pt x="31683" y="0"/>
                </a:lnTo>
                <a:lnTo>
                  <a:pt x="25923" y="3840"/>
                </a:lnTo>
                <a:lnTo>
                  <a:pt x="21122" y="13426"/>
                </a:lnTo>
                <a:lnTo>
                  <a:pt x="21122" y="0"/>
                </a:lnTo>
                <a:lnTo>
                  <a:pt x="18242" y="0"/>
                </a:lnTo>
                <a:lnTo>
                  <a:pt x="0" y="6720"/>
                </a:lnTo>
                <a:lnTo>
                  <a:pt x="0" y="9585"/>
                </a:lnTo>
                <a:lnTo>
                  <a:pt x="1920" y="8641"/>
                </a:lnTo>
                <a:lnTo>
                  <a:pt x="7680" y="8641"/>
                </a:lnTo>
                <a:lnTo>
                  <a:pt x="7680" y="9585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13426"/>
                </a:lnTo>
                <a:lnTo>
                  <a:pt x="10561" y="18242"/>
                </a:lnTo>
                <a:lnTo>
                  <a:pt x="10561" y="52791"/>
                </a:lnTo>
                <a:lnTo>
                  <a:pt x="9601" y="54711"/>
                </a:lnTo>
                <a:lnTo>
                  <a:pt x="9601" y="56631"/>
                </a:lnTo>
                <a:lnTo>
                  <a:pt x="8641" y="58552"/>
                </a:lnTo>
                <a:lnTo>
                  <a:pt x="7680" y="58552"/>
                </a:lnTo>
                <a:lnTo>
                  <a:pt x="5760" y="59512"/>
                </a:lnTo>
                <a:lnTo>
                  <a:pt x="3840" y="60472"/>
                </a:lnTo>
                <a:lnTo>
                  <a:pt x="0" y="60472"/>
                </a:lnTo>
                <a:lnTo>
                  <a:pt x="0" y="62392"/>
                </a:lnTo>
                <a:lnTo>
                  <a:pt x="31683" y="62392"/>
                </a:lnTo>
                <a:lnTo>
                  <a:pt x="31683" y="60472"/>
                </a:lnTo>
                <a:lnTo>
                  <a:pt x="28803" y="60472"/>
                </a:lnTo>
                <a:lnTo>
                  <a:pt x="26883" y="59512"/>
                </a:lnTo>
                <a:lnTo>
                  <a:pt x="25923" y="58552"/>
                </a:lnTo>
                <a:lnTo>
                  <a:pt x="24003" y="58552"/>
                </a:lnTo>
                <a:lnTo>
                  <a:pt x="23042" y="57591"/>
                </a:lnTo>
                <a:lnTo>
                  <a:pt x="22082" y="55671"/>
                </a:lnTo>
                <a:lnTo>
                  <a:pt x="21122" y="54711"/>
                </a:lnTo>
                <a:lnTo>
                  <a:pt x="21122" y="19202"/>
                </a:lnTo>
                <a:lnTo>
                  <a:pt x="23042" y="14401"/>
                </a:lnTo>
                <a:lnTo>
                  <a:pt x="24963" y="11521"/>
                </a:lnTo>
                <a:lnTo>
                  <a:pt x="27843" y="9585"/>
                </a:lnTo>
                <a:lnTo>
                  <a:pt x="27843" y="8641"/>
                </a:lnTo>
                <a:lnTo>
                  <a:pt x="30723" y="8641"/>
                </a:lnTo>
                <a:lnTo>
                  <a:pt x="32644" y="9585"/>
                </a:lnTo>
                <a:lnTo>
                  <a:pt x="34564" y="10561"/>
                </a:lnTo>
                <a:lnTo>
                  <a:pt x="36484" y="12481"/>
                </a:lnTo>
                <a:lnTo>
                  <a:pt x="38404" y="13426"/>
                </a:lnTo>
                <a:lnTo>
                  <a:pt x="41285" y="13426"/>
                </a:lnTo>
                <a:lnTo>
                  <a:pt x="42245" y="12481"/>
                </a:lnTo>
                <a:lnTo>
                  <a:pt x="44165" y="11521"/>
                </a:lnTo>
                <a:lnTo>
                  <a:pt x="45125" y="10561"/>
                </a:lnTo>
                <a:lnTo>
                  <a:pt x="45125" y="2880"/>
                </a:lnTo>
                <a:lnTo>
                  <a:pt x="43205" y="1920"/>
                </a:lnTo>
                <a:lnTo>
                  <a:pt x="41285" y="0"/>
                </a:lnTo>
                <a:lnTo>
                  <a:pt x="3648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8" name="object 418"/>
          <p:cNvSpPr/>
          <p:nvPr/>
        </p:nvSpPr>
        <p:spPr>
          <a:xfrm>
            <a:off x="4438958" y="8322045"/>
            <a:ext cx="14580" cy="15346"/>
          </a:xfrm>
          <a:custGeom>
            <a:avLst/>
            <a:gdLst/>
            <a:ahLst/>
            <a:cxnLst/>
            <a:rect l="l" t="t" r="r" b="b"/>
            <a:pathLst>
              <a:path w="14580" h="15346">
                <a:moveTo>
                  <a:pt x="11694" y="1612"/>
                </a:moveTo>
                <a:lnTo>
                  <a:pt x="0" y="9435"/>
                </a:lnTo>
                <a:lnTo>
                  <a:pt x="4019" y="15346"/>
                </a:lnTo>
                <a:lnTo>
                  <a:pt x="6899" y="11506"/>
                </a:lnTo>
                <a:lnTo>
                  <a:pt x="11700" y="7680"/>
                </a:lnTo>
                <a:lnTo>
                  <a:pt x="14580" y="0"/>
                </a:lnTo>
                <a:lnTo>
                  <a:pt x="11694" y="16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9" name="object 419"/>
          <p:cNvSpPr/>
          <p:nvPr/>
        </p:nvSpPr>
        <p:spPr>
          <a:xfrm>
            <a:off x="4425695" y="8281720"/>
            <a:ext cx="96972" cy="93116"/>
          </a:xfrm>
          <a:custGeom>
            <a:avLst/>
            <a:gdLst/>
            <a:ahLst/>
            <a:cxnLst/>
            <a:rect l="l" t="t" r="r" b="b"/>
            <a:pathLst>
              <a:path w="96972" h="93116">
                <a:moveTo>
                  <a:pt x="66248" y="74874"/>
                </a:moveTo>
                <a:lnTo>
                  <a:pt x="62407" y="71033"/>
                </a:lnTo>
                <a:lnTo>
                  <a:pt x="67208" y="64312"/>
                </a:lnTo>
                <a:lnTo>
                  <a:pt x="72009" y="57591"/>
                </a:lnTo>
                <a:lnTo>
                  <a:pt x="75849" y="50886"/>
                </a:lnTo>
                <a:lnTo>
                  <a:pt x="79689" y="44165"/>
                </a:lnTo>
                <a:lnTo>
                  <a:pt x="82570" y="39364"/>
                </a:lnTo>
                <a:lnTo>
                  <a:pt x="84490" y="38389"/>
                </a:lnTo>
                <a:lnTo>
                  <a:pt x="86410" y="36484"/>
                </a:lnTo>
                <a:lnTo>
                  <a:pt x="89291" y="35524"/>
                </a:lnTo>
                <a:lnTo>
                  <a:pt x="93131" y="35524"/>
                </a:lnTo>
                <a:lnTo>
                  <a:pt x="93131" y="32644"/>
                </a:lnTo>
                <a:lnTo>
                  <a:pt x="65288" y="32644"/>
                </a:lnTo>
                <a:lnTo>
                  <a:pt x="65288" y="35524"/>
                </a:lnTo>
                <a:lnTo>
                  <a:pt x="67208" y="35524"/>
                </a:lnTo>
                <a:lnTo>
                  <a:pt x="68168" y="36484"/>
                </a:lnTo>
                <a:lnTo>
                  <a:pt x="69128" y="37444"/>
                </a:lnTo>
                <a:lnTo>
                  <a:pt x="70088" y="39364"/>
                </a:lnTo>
                <a:lnTo>
                  <a:pt x="71048" y="41285"/>
                </a:lnTo>
                <a:lnTo>
                  <a:pt x="71048" y="43205"/>
                </a:lnTo>
                <a:lnTo>
                  <a:pt x="71025" y="44127"/>
                </a:lnTo>
                <a:lnTo>
                  <a:pt x="67900" y="54656"/>
                </a:lnTo>
                <a:lnTo>
                  <a:pt x="59527" y="67193"/>
                </a:lnTo>
                <a:lnTo>
                  <a:pt x="54904" y="60909"/>
                </a:lnTo>
                <a:lnTo>
                  <a:pt x="47934" y="50293"/>
                </a:lnTo>
                <a:lnTo>
                  <a:pt x="41285" y="39364"/>
                </a:lnTo>
                <a:lnTo>
                  <a:pt x="45125" y="32644"/>
                </a:lnTo>
                <a:lnTo>
                  <a:pt x="39364" y="34549"/>
                </a:lnTo>
                <a:lnTo>
                  <a:pt x="37444" y="29763"/>
                </a:lnTo>
                <a:lnTo>
                  <a:pt x="35524" y="25923"/>
                </a:lnTo>
                <a:lnTo>
                  <a:pt x="34564" y="23042"/>
                </a:lnTo>
                <a:lnTo>
                  <a:pt x="33604" y="20162"/>
                </a:lnTo>
                <a:lnTo>
                  <a:pt x="33604" y="12481"/>
                </a:lnTo>
                <a:lnTo>
                  <a:pt x="34564" y="0"/>
                </a:lnTo>
                <a:lnTo>
                  <a:pt x="30723" y="3840"/>
                </a:lnTo>
                <a:lnTo>
                  <a:pt x="24963" y="7680"/>
                </a:lnTo>
                <a:lnTo>
                  <a:pt x="22082" y="13441"/>
                </a:lnTo>
                <a:lnTo>
                  <a:pt x="22082" y="24002"/>
                </a:lnTo>
                <a:lnTo>
                  <a:pt x="23042" y="26883"/>
                </a:lnTo>
                <a:lnTo>
                  <a:pt x="23042" y="29763"/>
                </a:lnTo>
                <a:lnTo>
                  <a:pt x="24003" y="32644"/>
                </a:lnTo>
                <a:lnTo>
                  <a:pt x="25923" y="36484"/>
                </a:lnTo>
                <a:lnTo>
                  <a:pt x="27843" y="40325"/>
                </a:lnTo>
                <a:lnTo>
                  <a:pt x="24963" y="48005"/>
                </a:lnTo>
                <a:lnTo>
                  <a:pt x="29763" y="45110"/>
                </a:lnTo>
                <a:lnTo>
                  <a:pt x="32644" y="50886"/>
                </a:lnTo>
                <a:lnTo>
                  <a:pt x="35524" y="55671"/>
                </a:lnTo>
                <a:lnTo>
                  <a:pt x="37444" y="58552"/>
                </a:lnTo>
                <a:lnTo>
                  <a:pt x="39364" y="62392"/>
                </a:lnTo>
                <a:lnTo>
                  <a:pt x="44165" y="68153"/>
                </a:lnTo>
                <a:lnTo>
                  <a:pt x="49926" y="76794"/>
                </a:lnTo>
                <a:lnTo>
                  <a:pt x="45125" y="80634"/>
                </a:lnTo>
                <a:lnTo>
                  <a:pt x="41285" y="82555"/>
                </a:lnTo>
                <a:lnTo>
                  <a:pt x="39364" y="83515"/>
                </a:lnTo>
                <a:lnTo>
                  <a:pt x="36484" y="84475"/>
                </a:lnTo>
                <a:lnTo>
                  <a:pt x="33604" y="85435"/>
                </a:lnTo>
                <a:lnTo>
                  <a:pt x="25923" y="85435"/>
                </a:lnTo>
                <a:lnTo>
                  <a:pt x="21122" y="83515"/>
                </a:lnTo>
                <a:lnTo>
                  <a:pt x="18242" y="79674"/>
                </a:lnTo>
                <a:lnTo>
                  <a:pt x="15361" y="76794"/>
                </a:lnTo>
                <a:lnTo>
                  <a:pt x="13441" y="71993"/>
                </a:lnTo>
                <a:lnTo>
                  <a:pt x="13441" y="63352"/>
                </a:lnTo>
                <a:lnTo>
                  <a:pt x="15361" y="59512"/>
                </a:lnTo>
                <a:lnTo>
                  <a:pt x="17282" y="55671"/>
                </a:lnTo>
                <a:lnTo>
                  <a:pt x="13262" y="49760"/>
                </a:lnTo>
                <a:lnTo>
                  <a:pt x="5775" y="57591"/>
                </a:lnTo>
                <a:lnTo>
                  <a:pt x="1935" y="62392"/>
                </a:lnTo>
                <a:lnTo>
                  <a:pt x="0" y="68153"/>
                </a:lnTo>
                <a:lnTo>
                  <a:pt x="0" y="78714"/>
                </a:lnTo>
                <a:lnTo>
                  <a:pt x="1935" y="83515"/>
                </a:lnTo>
                <a:lnTo>
                  <a:pt x="6720" y="87355"/>
                </a:lnTo>
                <a:lnTo>
                  <a:pt x="10561" y="91196"/>
                </a:lnTo>
                <a:lnTo>
                  <a:pt x="16322" y="93116"/>
                </a:lnTo>
                <a:lnTo>
                  <a:pt x="28803" y="93116"/>
                </a:lnTo>
                <a:lnTo>
                  <a:pt x="33604" y="92156"/>
                </a:lnTo>
                <a:lnTo>
                  <a:pt x="38404" y="90236"/>
                </a:lnTo>
                <a:lnTo>
                  <a:pt x="42245" y="88315"/>
                </a:lnTo>
                <a:lnTo>
                  <a:pt x="48006" y="85435"/>
                </a:lnTo>
                <a:lnTo>
                  <a:pt x="52806" y="80634"/>
                </a:lnTo>
                <a:lnTo>
                  <a:pt x="57607" y="85435"/>
                </a:lnTo>
                <a:lnTo>
                  <a:pt x="61447" y="88315"/>
                </a:lnTo>
                <a:lnTo>
                  <a:pt x="65288" y="90236"/>
                </a:lnTo>
                <a:lnTo>
                  <a:pt x="69128" y="92156"/>
                </a:lnTo>
                <a:lnTo>
                  <a:pt x="72969" y="93116"/>
                </a:lnTo>
                <a:lnTo>
                  <a:pt x="81610" y="93116"/>
                </a:lnTo>
                <a:lnTo>
                  <a:pt x="85450" y="92156"/>
                </a:lnTo>
                <a:lnTo>
                  <a:pt x="89291" y="89275"/>
                </a:lnTo>
                <a:lnTo>
                  <a:pt x="93131" y="86395"/>
                </a:lnTo>
                <a:lnTo>
                  <a:pt x="96012" y="81594"/>
                </a:lnTo>
                <a:lnTo>
                  <a:pt x="96972" y="74874"/>
                </a:lnTo>
                <a:lnTo>
                  <a:pt x="95036" y="72953"/>
                </a:lnTo>
                <a:lnTo>
                  <a:pt x="94076" y="76794"/>
                </a:lnTo>
                <a:lnTo>
                  <a:pt x="92171" y="78714"/>
                </a:lnTo>
                <a:lnTo>
                  <a:pt x="90236" y="80634"/>
                </a:lnTo>
                <a:lnTo>
                  <a:pt x="88331" y="82555"/>
                </a:lnTo>
                <a:lnTo>
                  <a:pt x="85450" y="83515"/>
                </a:lnTo>
                <a:lnTo>
                  <a:pt x="79689" y="83515"/>
                </a:lnTo>
                <a:lnTo>
                  <a:pt x="75849" y="82555"/>
                </a:lnTo>
                <a:lnTo>
                  <a:pt x="72969" y="80634"/>
                </a:lnTo>
                <a:lnTo>
                  <a:pt x="70088" y="78714"/>
                </a:lnTo>
                <a:lnTo>
                  <a:pt x="66248" y="74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0" name="object 420"/>
          <p:cNvSpPr/>
          <p:nvPr/>
        </p:nvSpPr>
        <p:spPr>
          <a:xfrm>
            <a:off x="4459300" y="8280760"/>
            <a:ext cx="29763" cy="40325"/>
          </a:xfrm>
          <a:custGeom>
            <a:avLst/>
            <a:gdLst/>
            <a:ahLst/>
            <a:cxnLst/>
            <a:rect l="l" t="t" r="r" b="b"/>
            <a:pathLst>
              <a:path w="29763" h="40325">
                <a:moveTo>
                  <a:pt x="16322" y="35509"/>
                </a:moveTo>
                <a:lnTo>
                  <a:pt x="22082" y="31683"/>
                </a:lnTo>
                <a:lnTo>
                  <a:pt x="24963" y="28803"/>
                </a:lnTo>
                <a:lnTo>
                  <a:pt x="28803" y="24963"/>
                </a:lnTo>
                <a:lnTo>
                  <a:pt x="29763" y="21122"/>
                </a:lnTo>
                <a:lnTo>
                  <a:pt x="29763" y="11521"/>
                </a:lnTo>
                <a:lnTo>
                  <a:pt x="27843" y="7680"/>
                </a:lnTo>
                <a:lnTo>
                  <a:pt x="24963" y="4800"/>
                </a:lnTo>
                <a:lnTo>
                  <a:pt x="22082" y="960"/>
                </a:lnTo>
                <a:lnTo>
                  <a:pt x="17282" y="0"/>
                </a:lnTo>
                <a:lnTo>
                  <a:pt x="6720" y="0"/>
                </a:lnTo>
                <a:lnTo>
                  <a:pt x="960" y="960"/>
                </a:lnTo>
                <a:lnTo>
                  <a:pt x="0" y="13441"/>
                </a:lnTo>
                <a:lnTo>
                  <a:pt x="960" y="11521"/>
                </a:lnTo>
                <a:lnTo>
                  <a:pt x="2880" y="8641"/>
                </a:lnTo>
                <a:lnTo>
                  <a:pt x="4800" y="5760"/>
                </a:lnTo>
                <a:lnTo>
                  <a:pt x="7680" y="4800"/>
                </a:lnTo>
                <a:lnTo>
                  <a:pt x="14401" y="4800"/>
                </a:lnTo>
                <a:lnTo>
                  <a:pt x="17282" y="5760"/>
                </a:lnTo>
                <a:lnTo>
                  <a:pt x="19202" y="7680"/>
                </a:lnTo>
                <a:lnTo>
                  <a:pt x="21122" y="9601"/>
                </a:lnTo>
                <a:lnTo>
                  <a:pt x="22082" y="12481"/>
                </a:lnTo>
                <a:lnTo>
                  <a:pt x="22082" y="20162"/>
                </a:lnTo>
                <a:lnTo>
                  <a:pt x="21122" y="23042"/>
                </a:lnTo>
                <a:lnTo>
                  <a:pt x="18242" y="26883"/>
                </a:lnTo>
                <a:lnTo>
                  <a:pt x="15361" y="29763"/>
                </a:lnTo>
                <a:lnTo>
                  <a:pt x="11521" y="33604"/>
                </a:lnTo>
                <a:lnTo>
                  <a:pt x="7680" y="40325"/>
                </a:lnTo>
                <a:lnTo>
                  <a:pt x="16322" y="355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1" name="object 421"/>
          <p:cNvSpPr/>
          <p:nvPr/>
        </p:nvSpPr>
        <p:spPr>
          <a:xfrm>
            <a:off x="4565858" y="8282680"/>
            <a:ext cx="69113" cy="49926"/>
          </a:xfrm>
          <a:custGeom>
            <a:avLst/>
            <a:gdLst/>
            <a:ahLst/>
            <a:cxnLst/>
            <a:rect l="l" t="t" r="r" b="b"/>
            <a:pathLst>
              <a:path w="69113" h="49926">
                <a:moveTo>
                  <a:pt x="2880" y="1920"/>
                </a:moveTo>
                <a:lnTo>
                  <a:pt x="6720" y="1920"/>
                </a:lnTo>
                <a:lnTo>
                  <a:pt x="9601" y="2880"/>
                </a:lnTo>
                <a:lnTo>
                  <a:pt x="10561" y="4800"/>
                </a:lnTo>
                <a:lnTo>
                  <a:pt x="12481" y="6720"/>
                </a:lnTo>
                <a:lnTo>
                  <a:pt x="25923" y="6720"/>
                </a:lnTo>
                <a:lnTo>
                  <a:pt x="28803" y="5760"/>
                </a:lnTo>
                <a:lnTo>
                  <a:pt x="31683" y="4800"/>
                </a:lnTo>
                <a:lnTo>
                  <a:pt x="38389" y="4800"/>
                </a:lnTo>
                <a:lnTo>
                  <a:pt x="41269" y="5760"/>
                </a:lnTo>
                <a:lnTo>
                  <a:pt x="44165" y="7680"/>
                </a:lnTo>
                <a:lnTo>
                  <a:pt x="47045" y="9601"/>
                </a:lnTo>
                <a:lnTo>
                  <a:pt x="49926" y="11521"/>
                </a:lnTo>
                <a:lnTo>
                  <a:pt x="50886" y="15361"/>
                </a:lnTo>
                <a:lnTo>
                  <a:pt x="52791" y="18242"/>
                </a:lnTo>
                <a:lnTo>
                  <a:pt x="53766" y="22082"/>
                </a:lnTo>
                <a:lnTo>
                  <a:pt x="53766" y="31683"/>
                </a:lnTo>
                <a:lnTo>
                  <a:pt x="51831" y="36484"/>
                </a:lnTo>
                <a:lnTo>
                  <a:pt x="48950" y="40325"/>
                </a:lnTo>
                <a:lnTo>
                  <a:pt x="45110" y="44150"/>
                </a:lnTo>
                <a:lnTo>
                  <a:pt x="41269" y="45110"/>
                </a:lnTo>
                <a:lnTo>
                  <a:pt x="33604" y="45110"/>
                </a:lnTo>
                <a:lnTo>
                  <a:pt x="36484" y="49926"/>
                </a:lnTo>
                <a:lnTo>
                  <a:pt x="49926" y="49926"/>
                </a:lnTo>
                <a:lnTo>
                  <a:pt x="56631" y="47990"/>
                </a:lnTo>
                <a:lnTo>
                  <a:pt x="61447" y="43205"/>
                </a:lnTo>
                <a:lnTo>
                  <a:pt x="66233" y="38404"/>
                </a:lnTo>
                <a:lnTo>
                  <a:pt x="69113" y="32644"/>
                </a:lnTo>
                <a:lnTo>
                  <a:pt x="69113" y="19202"/>
                </a:lnTo>
                <a:lnTo>
                  <a:pt x="67193" y="14401"/>
                </a:lnTo>
                <a:lnTo>
                  <a:pt x="64312" y="10561"/>
                </a:lnTo>
                <a:lnTo>
                  <a:pt x="60472" y="6720"/>
                </a:lnTo>
                <a:lnTo>
                  <a:pt x="56631" y="3840"/>
                </a:lnTo>
                <a:lnTo>
                  <a:pt x="51831" y="1920"/>
                </a:lnTo>
                <a:lnTo>
                  <a:pt x="47990" y="960"/>
                </a:lnTo>
                <a:lnTo>
                  <a:pt x="41269" y="0"/>
                </a:ln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2" name="object 422"/>
          <p:cNvSpPr/>
          <p:nvPr/>
        </p:nvSpPr>
        <p:spPr>
          <a:xfrm>
            <a:off x="4565858" y="8289401"/>
            <a:ext cx="38389" cy="83515"/>
          </a:xfrm>
          <a:custGeom>
            <a:avLst/>
            <a:gdLst/>
            <a:ahLst/>
            <a:cxnLst/>
            <a:rect l="l" t="t" r="r" b="b"/>
            <a:pathLst>
              <a:path w="38389" h="83515">
                <a:moveTo>
                  <a:pt x="29763" y="38389"/>
                </a:moveTo>
                <a:lnTo>
                  <a:pt x="27843" y="37429"/>
                </a:lnTo>
                <a:lnTo>
                  <a:pt x="25923" y="37429"/>
                </a:lnTo>
                <a:lnTo>
                  <a:pt x="25923" y="0"/>
                </a:lnTo>
                <a:lnTo>
                  <a:pt x="12481" y="0"/>
                </a:lnTo>
                <a:lnTo>
                  <a:pt x="12481" y="75834"/>
                </a:lnTo>
                <a:lnTo>
                  <a:pt x="11521" y="77754"/>
                </a:lnTo>
                <a:lnTo>
                  <a:pt x="9601" y="79674"/>
                </a:lnTo>
                <a:lnTo>
                  <a:pt x="6720" y="81594"/>
                </a:lnTo>
                <a:lnTo>
                  <a:pt x="0" y="81594"/>
                </a:lnTo>
                <a:lnTo>
                  <a:pt x="0" y="83515"/>
                </a:lnTo>
                <a:lnTo>
                  <a:pt x="38389" y="83515"/>
                </a:lnTo>
                <a:lnTo>
                  <a:pt x="38389" y="81594"/>
                </a:lnTo>
                <a:lnTo>
                  <a:pt x="31683" y="81594"/>
                </a:lnTo>
                <a:lnTo>
                  <a:pt x="28803" y="80634"/>
                </a:lnTo>
                <a:lnTo>
                  <a:pt x="27843" y="78714"/>
                </a:lnTo>
                <a:lnTo>
                  <a:pt x="25923" y="76794"/>
                </a:lnTo>
                <a:lnTo>
                  <a:pt x="25923" y="41269"/>
                </a:lnTo>
                <a:lnTo>
                  <a:pt x="28803" y="42230"/>
                </a:lnTo>
                <a:lnTo>
                  <a:pt x="33604" y="42230"/>
                </a:lnTo>
                <a:lnTo>
                  <a:pt x="36484" y="43205"/>
                </a:lnTo>
                <a:lnTo>
                  <a:pt x="33604" y="38389"/>
                </a:lnTo>
                <a:lnTo>
                  <a:pt x="29763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3" name="object 423"/>
          <p:cNvSpPr/>
          <p:nvPr/>
        </p:nvSpPr>
        <p:spPr>
          <a:xfrm>
            <a:off x="4643612" y="8277880"/>
            <a:ext cx="30723" cy="95036"/>
          </a:xfrm>
          <a:custGeom>
            <a:avLst/>
            <a:gdLst/>
            <a:ahLst/>
            <a:cxnLst/>
            <a:rect l="l" t="t" r="r" b="b"/>
            <a:pathLst>
              <a:path w="30723" h="95036">
                <a:moveTo>
                  <a:pt x="9601" y="19202"/>
                </a:moveTo>
                <a:lnTo>
                  <a:pt x="9601" y="87355"/>
                </a:lnTo>
                <a:lnTo>
                  <a:pt x="8641" y="89275"/>
                </a:lnTo>
                <a:lnTo>
                  <a:pt x="8641" y="90236"/>
                </a:lnTo>
                <a:lnTo>
                  <a:pt x="7680" y="91196"/>
                </a:lnTo>
                <a:lnTo>
                  <a:pt x="6720" y="92156"/>
                </a:lnTo>
                <a:lnTo>
                  <a:pt x="5760" y="92156"/>
                </a:lnTo>
                <a:lnTo>
                  <a:pt x="3840" y="93116"/>
                </a:lnTo>
                <a:lnTo>
                  <a:pt x="960" y="93116"/>
                </a:lnTo>
                <a:lnTo>
                  <a:pt x="960" y="95036"/>
                </a:lnTo>
                <a:lnTo>
                  <a:pt x="30723" y="95036"/>
                </a:lnTo>
                <a:lnTo>
                  <a:pt x="30723" y="93116"/>
                </a:lnTo>
                <a:lnTo>
                  <a:pt x="27843" y="93116"/>
                </a:lnTo>
                <a:lnTo>
                  <a:pt x="25923" y="92156"/>
                </a:lnTo>
                <a:lnTo>
                  <a:pt x="24002" y="92156"/>
                </a:lnTo>
                <a:lnTo>
                  <a:pt x="23042" y="91196"/>
                </a:lnTo>
                <a:lnTo>
                  <a:pt x="22082" y="90236"/>
                </a:lnTo>
                <a:lnTo>
                  <a:pt x="22082" y="89275"/>
                </a:lnTo>
                <a:lnTo>
                  <a:pt x="21122" y="87355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9601"/>
                </a:lnTo>
                <a:lnTo>
                  <a:pt x="2880" y="9601"/>
                </a:lnTo>
                <a:lnTo>
                  <a:pt x="3840" y="8641"/>
                </a:lnTo>
                <a:lnTo>
                  <a:pt x="5760" y="8641"/>
                </a:lnTo>
                <a:lnTo>
                  <a:pt x="6720" y="9601"/>
                </a:lnTo>
                <a:lnTo>
                  <a:pt x="7680" y="9601"/>
                </a:lnTo>
                <a:lnTo>
                  <a:pt x="8641" y="10561"/>
                </a:lnTo>
                <a:lnTo>
                  <a:pt x="8641" y="11521"/>
                </a:lnTo>
                <a:lnTo>
                  <a:pt x="9601" y="13441"/>
                </a:lnTo>
                <a:lnTo>
                  <a:pt x="9601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4" name="object 424"/>
          <p:cNvSpPr/>
          <p:nvPr/>
        </p:nvSpPr>
        <p:spPr>
          <a:xfrm>
            <a:off x="4693539" y="8339312"/>
            <a:ext cx="4785" cy="16322"/>
          </a:xfrm>
          <a:custGeom>
            <a:avLst/>
            <a:gdLst/>
            <a:ahLst/>
            <a:cxnLst/>
            <a:rect l="l" t="t" r="r" b="b"/>
            <a:pathLst>
              <a:path w="4785" h="16322">
                <a:moveTo>
                  <a:pt x="0" y="16322"/>
                </a:moveTo>
                <a:lnTo>
                  <a:pt x="0" y="13441"/>
                </a:lnTo>
                <a:lnTo>
                  <a:pt x="960" y="11521"/>
                </a:lnTo>
                <a:lnTo>
                  <a:pt x="2880" y="9601"/>
                </a:lnTo>
                <a:lnTo>
                  <a:pt x="4785" y="0"/>
                </a:lnTo>
                <a:lnTo>
                  <a:pt x="0" y="2880"/>
                </a:lnTo>
                <a:lnTo>
                  <a:pt x="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5" name="object 425"/>
          <p:cNvSpPr/>
          <p:nvPr/>
        </p:nvSpPr>
        <p:spPr>
          <a:xfrm>
            <a:off x="4682017" y="8310524"/>
            <a:ext cx="55671" cy="64312"/>
          </a:xfrm>
          <a:custGeom>
            <a:avLst/>
            <a:gdLst/>
            <a:ahLst/>
            <a:cxnLst/>
            <a:rect l="l" t="t" r="r" b="b"/>
            <a:pathLst>
              <a:path w="55671" h="64312">
                <a:moveTo>
                  <a:pt x="47990" y="54711"/>
                </a:moveTo>
                <a:lnTo>
                  <a:pt x="46070" y="54711"/>
                </a:lnTo>
                <a:lnTo>
                  <a:pt x="46070" y="14401"/>
                </a:lnTo>
                <a:lnTo>
                  <a:pt x="45110" y="10561"/>
                </a:lnTo>
                <a:lnTo>
                  <a:pt x="44150" y="8641"/>
                </a:lnTo>
                <a:lnTo>
                  <a:pt x="43205" y="5745"/>
                </a:lnTo>
                <a:lnTo>
                  <a:pt x="41269" y="3840"/>
                </a:lnTo>
                <a:lnTo>
                  <a:pt x="38389" y="1920"/>
                </a:lnTo>
                <a:lnTo>
                  <a:pt x="35524" y="0"/>
                </a:lnTo>
                <a:lnTo>
                  <a:pt x="18242" y="0"/>
                </a:lnTo>
                <a:lnTo>
                  <a:pt x="12481" y="960"/>
                </a:lnTo>
                <a:lnTo>
                  <a:pt x="8641" y="4800"/>
                </a:lnTo>
                <a:lnTo>
                  <a:pt x="4800" y="7680"/>
                </a:lnTo>
                <a:lnTo>
                  <a:pt x="2880" y="11521"/>
                </a:lnTo>
                <a:lnTo>
                  <a:pt x="2880" y="18242"/>
                </a:lnTo>
                <a:lnTo>
                  <a:pt x="3840" y="20147"/>
                </a:lnTo>
                <a:lnTo>
                  <a:pt x="5760" y="21107"/>
                </a:lnTo>
                <a:lnTo>
                  <a:pt x="11521" y="21107"/>
                </a:lnTo>
                <a:lnTo>
                  <a:pt x="12481" y="20147"/>
                </a:lnTo>
                <a:lnTo>
                  <a:pt x="13441" y="18242"/>
                </a:lnTo>
                <a:lnTo>
                  <a:pt x="14401" y="17266"/>
                </a:lnTo>
                <a:lnTo>
                  <a:pt x="14401" y="7680"/>
                </a:lnTo>
                <a:lnTo>
                  <a:pt x="16306" y="5745"/>
                </a:lnTo>
                <a:lnTo>
                  <a:pt x="18242" y="4800"/>
                </a:lnTo>
                <a:lnTo>
                  <a:pt x="20147" y="3840"/>
                </a:lnTo>
                <a:lnTo>
                  <a:pt x="26868" y="3840"/>
                </a:lnTo>
                <a:lnTo>
                  <a:pt x="29748" y="4800"/>
                </a:lnTo>
                <a:lnTo>
                  <a:pt x="31683" y="6720"/>
                </a:lnTo>
                <a:lnTo>
                  <a:pt x="33588" y="9585"/>
                </a:lnTo>
                <a:lnTo>
                  <a:pt x="34549" y="13426"/>
                </a:lnTo>
                <a:lnTo>
                  <a:pt x="34549" y="22082"/>
                </a:lnTo>
                <a:lnTo>
                  <a:pt x="24002" y="25923"/>
                </a:lnTo>
                <a:lnTo>
                  <a:pt x="16306" y="28788"/>
                </a:lnTo>
                <a:lnTo>
                  <a:pt x="14401" y="38389"/>
                </a:lnTo>
                <a:lnTo>
                  <a:pt x="15361" y="35509"/>
                </a:lnTo>
                <a:lnTo>
                  <a:pt x="18242" y="33588"/>
                </a:lnTo>
                <a:lnTo>
                  <a:pt x="21122" y="31668"/>
                </a:lnTo>
                <a:lnTo>
                  <a:pt x="23027" y="30708"/>
                </a:lnTo>
                <a:lnTo>
                  <a:pt x="27843" y="28788"/>
                </a:lnTo>
                <a:lnTo>
                  <a:pt x="34549" y="25923"/>
                </a:lnTo>
                <a:lnTo>
                  <a:pt x="34549" y="49911"/>
                </a:lnTo>
                <a:lnTo>
                  <a:pt x="28803" y="53751"/>
                </a:lnTo>
                <a:lnTo>
                  <a:pt x="24963" y="55671"/>
                </a:lnTo>
                <a:lnTo>
                  <a:pt x="18242" y="55671"/>
                </a:lnTo>
                <a:lnTo>
                  <a:pt x="16306" y="54711"/>
                </a:lnTo>
                <a:lnTo>
                  <a:pt x="14401" y="52791"/>
                </a:lnTo>
                <a:lnTo>
                  <a:pt x="12481" y="50871"/>
                </a:lnTo>
                <a:lnTo>
                  <a:pt x="11521" y="47990"/>
                </a:lnTo>
                <a:lnTo>
                  <a:pt x="11521" y="31668"/>
                </a:lnTo>
                <a:lnTo>
                  <a:pt x="7680" y="34549"/>
                </a:lnTo>
                <a:lnTo>
                  <a:pt x="3840" y="37429"/>
                </a:lnTo>
                <a:lnTo>
                  <a:pt x="2880" y="40309"/>
                </a:lnTo>
                <a:lnTo>
                  <a:pt x="960" y="42230"/>
                </a:lnTo>
                <a:lnTo>
                  <a:pt x="0" y="45110"/>
                </a:lnTo>
                <a:lnTo>
                  <a:pt x="0" y="52791"/>
                </a:lnTo>
                <a:lnTo>
                  <a:pt x="1920" y="56631"/>
                </a:lnTo>
                <a:lnTo>
                  <a:pt x="4800" y="59512"/>
                </a:lnTo>
                <a:lnTo>
                  <a:pt x="7680" y="62392"/>
                </a:lnTo>
                <a:lnTo>
                  <a:pt x="10561" y="64312"/>
                </a:lnTo>
                <a:lnTo>
                  <a:pt x="17282" y="64312"/>
                </a:lnTo>
                <a:lnTo>
                  <a:pt x="20147" y="63352"/>
                </a:lnTo>
                <a:lnTo>
                  <a:pt x="23027" y="62392"/>
                </a:lnTo>
                <a:lnTo>
                  <a:pt x="24002" y="61432"/>
                </a:lnTo>
                <a:lnTo>
                  <a:pt x="27843" y="58552"/>
                </a:lnTo>
                <a:lnTo>
                  <a:pt x="34549" y="53751"/>
                </a:lnTo>
                <a:lnTo>
                  <a:pt x="34549" y="57591"/>
                </a:lnTo>
                <a:lnTo>
                  <a:pt x="35524" y="60472"/>
                </a:lnTo>
                <a:lnTo>
                  <a:pt x="36484" y="61432"/>
                </a:lnTo>
                <a:lnTo>
                  <a:pt x="38389" y="63352"/>
                </a:lnTo>
                <a:lnTo>
                  <a:pt x="39364" y="64312"/>
                </a:lnTo>
                <a:lnTo>
                  <a:pt x="46070" y="64312"/>
                </a:lnTo>
                <a:lnTo>
                  <a:pt x="50871" y="60472"/>
                </a:lnTo>
                <a:lnTo>
                  <a:pt x="55671" y="53751"/>
                </a:lnTo>
                <a:lnTo>
                  <a:pt x="55671" y="49911"/>
                </a:lnTo>
                <a:lnTo>
                  <a:pt x="53751" y="52791"/>
                </a:lnTo>
                <a:lnTo>
                  <a:pt x="51831" y="54711"/>
                </a:lnTo>
                <a:lnTo>
                  <a:pt x="50871" y="54711"/>
                </a:lnTo>
                <a:lnTo>
                  <a:pt x="49911" y="55671"/>
                </a:lnTo>
                <a:lnTo>
                  <a:pt x="47990" y="55671"/>
                </a:lnTo>
                <a:lnTo>
                  <a:pt x="47990" y="547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6" name="object 426"/>
          <p:cNvSpPr/>
          <p:nvPr/>
        </p:nvSpPr>
        <p:spPr>
          <a:xfrm>
            <a:off x="4745370" y="8310524"/>
            <a:ext cx="41285" cy="64312"/>
          </a:xfrm>
          <a:custGeom>
            <a:avLst/>
            <a:gdLst/>
            <a:ahLst/>
            <a:cxnLst/>
            <a:rect l="l" t="t" r="r" b="b"/>
            <a:pathLst>
              <a:path w="41285" h="64312">
                <a:moveTo>
                  <a:pt x="0" y="41269"/>
                </a:moveTo>
                <a:lnTo>
                  <a:pt x="0" y="63352"/>
                </a:lnTo>
                <a:lnTo>
                  <a:pt x="1920" y="63352"/>
                </a:lnTo>
                <a:lnTo>
                  <a:pt x="2880" y="62392"/>
                </a:lnTo>
                <a:lnTo>
                  <a:pt x="3840" y="61432"/>
                </a:lnTo>
                <a:lnTo>
                  <a:pt x="5760" y="61432"/>
                </a:lnTo>
                <a:lnTo>
                  <a:pt x="6720" y="62392"/>
                </a:lnTo>
                <a:lnTo>
                  <a:pt x="8641" y="62392"/>
                </a:lnTo>
                <a:lnTo>
                  <a:pt x="13441" y="64312"/>
                </a:lnTo>
                <a:lnTo>
                  <a:pt x="26883" y="64312"/>
                </a:lnTo>
                <a:lnTo>
                  <a:pt x="30723" y="62392"/>
                </a:lnTo>
                <a:lnTo>
                  <a:pt x="35524" y="59512"/>
                </a:lnTo>
                <a:lnTo>
                  <a:pt x="39364" y="55671"/>
                </a:lnTo>
                <a:lnTo>
                  <a:pt x="41285" y="51831"/>
                </a:lnTo>
                <a:lnTo>
                  <a:pt x="41285" y="38389"/>
                </a:lnTo>
                <a:lnTo>
                  <a:pt x="37444" y="32628"/>
                </a:lnTo>
                <a:lnTo>
                  <a:pt x="27843" y="28788"/>
                </a:lnTo>
                <a:lnTo>
                  <a:pt x="18242" y="23987"/>
                </a:lnTo>
                <a:lnTo>
                  <a:pt x="14401" y="22082"/>
                </a:lnTo>
                <a:lnTo>
                  <a:pt x="11521" y="20147"/>
                </a:lnTo>
                <a:lnTo>
                  <a:pt x="9601" y="18242"/>
                </a:lnTo>
                <a:lnTo>
                  <a:pt x="8641" y="16306"/>
                </a:lnTo>
                <a:lnTo>
                  <a:pt x="7680" y="14401"/>
                </a:lnTo>
                <a:lnTo>
                  <a:pt x="7680" y="9585"/>
                </a:lnTo>
                <a:lnTo>
                  <a:pt x="8641" y="7680"/>
                </a:lnTo>
                <a:lnTo>
                  <a:pt x="10561" y="5745"/>
                </a:lnTo>
                <a:lnTo>
                  <a:pt x="12481" y="4800"/>
                </a:lnTo>
                <a:lnTo>
                  <a:pt x="15361" y="3840"/>
                </a:lnTo>
                <a:lnTo>
                  <a:pt x="22082" y="3840"/>
                </a:lnTo>
                <a:lnTo>
                  <a:pt x="25923" y="4800"/>
                </a:lnTo>
                <a:lnTo>
                  <a:pt x="27843" y="6720"/>
                </a:lnTo>
                <a:lnTo>
                  <a:pt x="30723" y="9585"/>
                </a:lnTo>
                <a:lnTo>
                  <a:pt x="33604" y="13426"/>
                </a:lnTo>
                <a:lnTo>
                  <a:pt x="34564" y="20147"/>
                </a:lnTo>
                <a:lnTo>
                  <a:pt x="37444" y="20147"/>
                </a:lnTo>
                <a:lnTo>
                  <a:pt x="37444" y="0"/>
                </a:lnTo>
                <a:lnTo>
                  <a:pt x="34564" y="0"/>
                </a:lnTo>
                <a:lnTo>
                  <a:pt x="34564" y="960"/>
                </a:lnTo>
                <a:lnTo>
                  <a:pt x="33604" y="960"/>
                </a:lnTo>
                <a:lnTo>
                  <a:pt x="33604" y="1920"/>
                </a:lnTo>
                <a:lnTo>
                  <a:pt x="29763" y="1920"/>
                </a:lnTo>
                <a:lnTo>
                  <a:pt x="26883" y="960"/>
                </a:lnTo>
                <a:lnTo>
                  <a:pt x="24002" y="0"/>
                </a:lnTo>
                <a:lnTo>
                  <a:pt x="12481" y="0"/>
                </a:lnTo>
                <a:lnTo>
                  <a:pt x="8641" y="960"/>
                </a:lnTo>
                <a:lnTo>
                  <a:pt x="4800" y="4800"/>
                </a:lnTo>
                <a:lnTo>
                  <a:pt x="1920" y="7680"/>
                </a:lnTo>
                <a:lnTo>
                  <a:pt x="0" y="12481"/>
                </a:lnTo>
                <a:lnTo>
                  <a:pt x="0" y="21107"/>
                </a:lnTo>
                <a:lnTo>
                  <a:pt x="960" y="23987"/>
                </a:lnTo>
                <a:lnTo>
                  <a:pt x="2880" y="26868"/>
                </a:lnTo>
                <a:lnTo>
                  <a:pt x="4800" y="29748"/>
                </a:lnTo>
                <a:lnTo>
                  <a:pt x="9601" y="32628"/>
                </a:lnTo>
                <a:lnTo>
                  <a:pt x="15361" y="35509"/>
                </a:lnTo>
                <a:lnTo>
                  <a:pt x="22082" y="38389"/>
                </a:lnTo>
                <a:lnTo>
                  <a:pt x="25923" y="41269"/>
                </a:lnTo>
                <a:lnTo>
                  <a:pt x="28803" y="43190"/>
                </a:lnTo>
                <a:lnTo>
                  <a:pt x="30723" y="46070"/>
                </a:lnTo>
                <a:lnTo>
                  <a:pt x="31683" y="47990"/>
                </a:lnTo>
                <a:lnTo>
                  <a:pt x="31683" y="53751"/>
                </a:lnTo>
                <a:lnTo>
                  <a:pt x="30723" y="55671"/>
                </a:lnTo>
                <a:lnTo>
                  <a:pt x="28803" y="57591"/>
                </a:lnTo>
                <a:lnTo>
                  <a:pt x="26883" y="59512"/>
                </a:lnTo>
                <a:lnTo>
                  <a:pt x="24002" y="60472"/>
                </a:lnTo>
                <a:lnTo>
                  <a:pt x="17282" y="60472"/>
                </a:lnTo>
                <a:lnTo>
                  <a:pt x="12481" y="58552"/>
                </a:lnTo>
                <a:lnTo>
                  <a:pt x="9601" y="55671"/>
                </a:lnTo>
                <a:lnTo>
                  <a:pt x="5760" y="52791"/>
                </a:lnTo>
                <a:lnTo>
                  <a:pt x="3840" y="47990"/>
                </a:lnTo>
                <a:lnTo>
                  <a:pt x="1920" y="41269"/>
                </a:lnTo>
                <a:lnTo>
                  <a:pt x="0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7" name="object 427"/>
          <p:cNvSpPr/>
          <p:nvPr/>
        </p:nvSpPr>
        <p:spPr>
          <a:xfrm>
            <a:off x="4794336" y="8291322"/>
            <a:ext cx="37429" cy="82555"/>
          </a:xfrm>
          <a:custGeom>
            <a:avLst/>
            <a:gdLst/>
            <a:ahLst/>
            <a:cxnLst/>
            <a:rect l="l" t="t" r="r" b="b"/>
            <a:pathLst>
              <a:path w="37429" h="82555">
                <a:moveTo>
                  <a:pt x="9585" y="66233"/>
                </a:moveTo>
                <a:lnTo>
                  <a:pt x="9585" y="71033"/>
                </a:lnTo>
                <a:lnTo>
                  <a:pt x="10561" y="73913"/>
                </a:lnTo>
                <a:lnTo>
                  <a:pt x="11521" y="75834"/>
                </a:lnTo>
                <a:lnTo>
                  <a:pt x="12466" y="78714"/>
                </a:lnTo>
                <a:lnTo>
                  <a:pt x="13441" y="79674"/>
                </a:lnTo>
                <a:lnTo>
                  <a:pt x="15346" y="81594"/>
                </a:lnTo>
                <a:lnTo>
                  <a:pt x="17282" y="82555"/>
                </a:lnTo>
                <a:lnTo>
                  <a:pt x="24963" y="82555"/>
                </a:lnTo>
                <a:lnTo>
                  <a:pt x="27828" y="81594"/>
                </a:lnTo>
                <a:lnTo>
                  <a:pt x="30708" y="79674"/>
                </a:lnTo>
                <a:lnTo>
                  <a:pt x="33588" y="77754"/>
                </a:lnTo>
                <a:lnTo>
                  <a:pt x="35509" y="73913"/>
                </a:lnTo>
                <a:lnTo>
                  <a:pt x="37429" y="70073"/>
                </a:lnTo>
                <a:lnTo>
                  <a:pt x="34549" y="70073"/>
                </a:lnTo>
                <a:lnTo>
                  <a:pt x="33588" y="71033"/>
                </a:lnTo>
                <a:lnTo>
                  <a:pt x="32628" y="72953"/>
                </a:lnTo>
                <a:lnTo>
                  <a:pt x="31668" y="73913"/>
                </a:lnTo>
                <a:lnTo>
                  <a:pt x="29748" y="74874"/>
                </a:lnTo>
                <a:lnTo>
                  <a:pt x="24963" y="74874"/>
                </a:lnTo>
                <a:lnTo>
                  <a:pt x="23987" y="73913"/>
                </a:lnTo>
                <a:lnTo>
                  <a:pt x="23027" y="72953"/>
                </a:lnTo>
                <a:lnTo>
                  <a:pt x="21122" y="71993"/>
                </a:lnTo>
                <a:lnTo>
                  <a:pt x="21122" y="24947"/>
                </a:lnTo>
                <a:lnTo>
                  <a:pt x="35509" y="24947"/>
                </a:lnTo>
                <a:lnTo>
                  <a:pt x="35509" y="20162"/>
                </a:lnTo>
                <a:lnTo>
                  <a:pt x="21122" y="20162"/>
                </a:lnTo>
                <a:lnTo>
                  <a:pt x="21122" y="0"/>
                </a:lnTo>
                <a:lnTo>
                  <a:pt x="19187" y="0"/>
                </a:lnTo>
                <a:lnTo>
                  <a:pt x="17282" y="4800"/>
                </a:lnTo>
                <a:lnTo>
                  <a:pt x="15346" y="7680"/>
                </a:lnTo>
                <a:lnTo>
                  <a:pt x="14401" y="9601"/>
                </a:lnTo>
                <a:lnTo>
                  <a:pt x="12466" y="13441"/>
                </a:lnTo>
                <a:lnTo>
                  <a:pt x="10561" y="15361"/>
                </a:lnTo>
                <a:lnTo>
                  <a:pt x="7680" y="18242"/>
                </a:lnTo>
                <a:lnTo>
                  <a:pt x="4800" y="20162"/>
                </a:lnTo>
                <a:lnTo>
                  <a:pt x="2880" y="22082"/>
                </a:lnTo>
                <a:lnTo>
                  <a:pt x="0" y="23042"/>
                </a:lnTo>
                <a:lnTo>
                  <a:pt x="0" y="24947"/>
                </a:lnTo>
                <a:lnTo>
                  <a:pt x="9585" y="24947"/>
                </a:lnTo>
                <a:lnTo>
                  <a:pt x="9585" y="66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8" name="object 428"/>
          <p:cNvSpPr/>
          <p:nvPr/>
        </p:nvSpPr>
        <p:spPr>
          <a:xfrm>
            <a:off x="4834646" y="8310524"/>
            <a:ext cx="30723" cy="62392"/>
          </a:xfrm>
          <a:custGeom>
            <a:avLst/>
            <a:gdLst/>
            <a:ahLst/>
            <a:cxnLst/>
            <a:rect l="l" t="t" r="r" b="b"/>
            <a:pathLst>
              <a:path w="30723" h="62392">
                <a:moveTo>
                  <a:pt x="23042" y="57591"/>
                </a:moveTo>
                <a:lnTo>
                  <a:pt x="23042" y="56631"/>
                </a:lnTo>
                <a:lnTo>
                  <a:pt x="22082" y="54711"/>
                </a:lnTo>
                <a:lnTo>
                  <a:pt x="22082" y="0"/>
                </a:lnTo>
                <a:lnTo>
                  <a:pt x="19202" y="0"/>
                </a:lnTo>
                <a:lnTo>
                  <a:pt x="0" y="6720"/>
                </a:lnTo>
                <a:lnTo>
                  <a:pt x="960" y="9585"/>
                </a:lnTo>
                <a:lnTo>
                  <a:pt x="2880" y="8641"/>
                </a:lnTo>
                <a:lnTo>
                  <a:pt x="7680" y="8641"/>
                </a:lnTo>
                <a:lnTo>
                  <a:pt x="8641" y="9585"/>
                </a:lnTo>
                <a:lnTo>
                  <a:pt x="9601" y="9585"/>
                </a:lnTo>
                <a:lnTo>
                  <a:pt x="9601" y="10561"/>
                </a:lnTo>
                <a:lnTo>
                  <a:pt x="10561" y="12481"/>
                </a:lnTo>
                <a:lnTo>
                  <a:pt x="10561" y="54711"/>
                </a:lnTo>
                <a:lnTo>
                  <a:pt x="9601" y="56631"/>
                </a:lnTo>
                <a:lnTo>
                  <a:pt x="9601" y="57591"/>
                </a:lnTo>
                <a:lnTo>
                  <a:pt x="8641" y="58552"/>
                </a:lnTo>
                <a:lnTo>
                  <a:pt x="7680" y="59512"/>
                </a:lnTo>
                <a:lnTo>
                  <a:pt x="6720" y="59512"/>
                </a:lnTo>
                <a:lnTo>
                  <a:pt x="3840" y="60472"/>
                </a:lnTo>
                <a:lnTo>
                  <a:pt x="960" y="60472"/>
                </a:lnTo>
                <a:lnTo>
                  <a:pt x="960" y="62392"/>
                </a:lnTo>
                <a:lnTo>
                  <a:pt x="30723" y="62392"/>
                </a:lnTo>
                <a:lnTo>
                  <a:pt x="30723" y="60472"/>
                </a:lnTo>
                <a:lnTo>
                  <a:pt x="27843" y="60472"/>
                </a:lnTo>
                <a:lnTo>
                  <a:pt x="25923" y="59512"/>
                </a:lnTo>
                <a:lnTo>
                  <a:pt x="24963" y="59512"/>
                </a:lnTo>
                <a:lnTo>
                  <a:pt x="24003" y="58552"/>
                </a:lnTo>
                <a:lnTo>
                  <a:pt x="23042" y="575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9" name="object 429"/>
          <p:cNvSpPr/>
          <p:nvPr/>
        </p:nvSpPr>
        <p:spPr>
          <a:xfrm>
            <a:off x="4844247" y="8277880"/>
            <a:ext cx="13441" cy="13441"/>
          </a:xfrm>
          <a:custGeom>
            <a:avLst/>
            <a:gdLst/>
            <a:ahLst/>
            <a:cxnLst/>
            <a:rect l="l" t="t" r="r" b="b"/>
            <a:pathLst>
              <a:path w="13441" h="13441">
                <a:moveTo>
                  <a:pt x="960" y="10561"/>
                </a:moveTo>
                <a:lnTo>
                  <a:pt x="1920" y="11521"/>
                </a:lnTo>
                <a:lnTo>
                  <a:pt x="2880" y="13441"/>
                </a:lnTo>
                <a:lnTo>
                  <a:pt x="10561" y="13441"/>
                </a:lnTo>
                <a:lnTo>
                  <a:pt x="11521" y="11521"/>
                </a:lnTo>
                <a:lnTo>
                  <a:pt x="12481" y="10561"/>
                </a:lnTo>
                <a:lnTo>
                  <a:pt x="13441" y="8641"/>
                </a:lnTo>
                <a:lnTo>
                  <a:pt x="13441" y="4800"/>
                </a:lnTo>
                <a:lnTo>
                  <a:pt x="12481" y="3840"/>
                </a:lnTo>
                <a:lnTo>
                  <a:pt x="11521" y="1920"/>
                </a:lnTo>
                <a:lnTo>
                  <a:pt x="10561" y="960"/>
                </a:lnTo>
                <a:lnTo>
                  <a:pt x="8641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0" y="3840"/>
                </a:lnTo>
                <a:lnTo>
                  <a:pt x="0" y="8641"/>
                </a:lnTo>
                <a:lnTo>
                  <a:pt x="96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0" name="object 430"/>
          <p:cNvSpPr/>
          <p:nvPr/>
        </p:nvSpPr>
        <p:spPr>
          <a:xfrm>
            <a:off x="4874011" y="8310524"/>
            <a:ext cx="51831" cy="64312"/>
          </a:xfrm>
          <a:custGeom>
            <a:avLst/>
            <a:gdLst/>
            <a:ahLst/>
            <a:cxnLst/>
            <a:rect l="l" t="t" r="r" b="b"/>
            <a:pathLst>
              <a:path w="51831" h="64312">
                <a:moveTo>
                  <a:pt x="1920" y="49911"/>
                </a:moveTo>
                <a:lnTo>
                  <a:pt x="7680" y="55671"/>
                </a:lnTo>
                <a:lnTo>
                  <a:pt x="12481" y="61432"/>
                </a:lnTo>
                <a:lnTo>
                  <a:pt x="18242" y="64312"/>
                </a:lnTo>
                <a:lnTo>
                  <a:pt x="31683" y="64312"/>
                </a:lnTo>
                <a:lnTo>
                  <a:pt x="36484" y="62392"/>
                </a:lnTo>
                <a:lnTo>
                  <a:pt x="41269" y="57591"/>
                </a:lnTo>
                <a:lnTo>
                  <a:pt x="46070" y="53751"/>
                </a:lnTo>
                <a:lnTo>
                  <a:pt x="49911" y="47030"/>
                </a:lnTo>
                <a:lnTo>
                  <a:pt x="51831" y="39349"/>
                </a:lnTo>
                <a:lnTo>
                  <a:pt x="49911" y="38389"/>
                </a:lnTo>
                <a:lnTo>
                  <a:pt x="47045" y="44150"/>
                </a:lnTo>
                <a:lnTo>
                  <a:pt x="45110" y="47990"/>
                </a:lnTo>
                <a:lnTo>
                  <a:pt x="42230" y="49911"/>
                </a:lnTo>
                <a:lnTo>
                  <a:pt x="38389" y="52791"/>
                </a:lnTo>
                <a:lnTo>
                  <a:pt x="34549" y="53751"/>
                </a:lnTo>
                <a:lnTo>
                  <a:pt x="23987" y="53751"/>
                </a:lnTo>
                <a:lnTo>
                  <a:pt x="19202" y="50871"/>
                </a:lnTo>
                <a:lnTo>
                  <a:pt x="16322" y="46070"/>
                </a:lnTo>
                <a:lnTo>
                  <a:pt x="12481" y="40309"/>
                </a:lnTo>
                <a:lnTo>
                  <a:pt x="10561" y="33588"/>
                </a:lnTo>
                <a:lnTo>
                  <a:pt x="10561" y="19202"/>
                </a:lnTo>
                <a:lnTo>
                  <a:pt x="12481" y="13426"/>
                </a:lnTo>
                <a:lnTo>
                  <a:pt x="16322" y="8641"/>
                </a:lnTo>
                <a:lnTo>
                  <a:pt x="18242" y="5745"/>
                </a:lnTo>
                <a:lnTo>
                  <a:pt x="22082" y="3840"/>
                </a:lnTo>
                <a:lnTo>
                  <a:pt x="29763" y="3840"/>
                </a:lnTo>
                <a:lnTo>
                  <a:pt x="31683" y="4800"/>
                </a:lnTo>
                <a:lnTo>
                  <a:pt x="33588" y="5745"/>
                </a:lnTo>
                <a:lnTo>
                  <a:pt x="34549" y="7680"/>
                </a:lnTo>
                <a:lnTo>
                  <a:pt x="35524" y="9585"/>
                </a:lnTo>
                <a:lnTo>
                  <a:pt x="35524" y="12481"/>
                </a:lnTo>
                <a:lnTo>
                  <a:pt x="36484" y="14401"/>
                </a:lnTo>
                <a:lnTo>
                  <a:pt x="36484" y="16306"/>
                </a:lnTo>
                <a:lnTo>
                  <a:pt x="37429" y="17266"/>
                </a:lnTo>
                <a:lnTo>
                  <a:pt x="38389" y="19202"/>
                </a:lnTo>
                <a:lnTo>
                  <a:pt x="41269" y="20147"/>
                </a:lnTo>
                <a:lnTo>
                  <a:pt x="45110" y="20147"/>
                </a:lnTo>
                <a:lnTo>
                  <a:pt x="47045" y="19202"/>
                </a:lnTo>
                <a:lnTo>
                  <a:pt x="47990" y="18242"/>
                </a:lnTo>
                <a:lnTo>
                  <a:pt x="48950" y="17266"/>
                </a:lnTo>
                <a:lnTo>
                  <a:pt x="49911" y="16306"/>
                </a:lnTo>
                <a:lnTo>
                  <a:pt x="49911" y="10561"/>
                </a:lnTo>
                <a:lnTo>
                  <a:pt x="47990" y="7680"/>
                </a:lnTo>
                <a:lnTo>
                  <a:pt x="44150" y="4800"/>
                </a:lnTo>
                <a:lnTo>
                  <a:pt x="40325" y="960"/>
                </a:lnTo>
                <a:lnTo>
                  <a:pt x="34549" y="0"/>
                </a:lnTo>
                <a:lnTo>
                  <a:pt x="21122" y="0"/>
                </a:lnTo>
                <a:lnTo>
                  <a:pt x="14401" y="2880"/>
                </a:lnTo>
                <a:lnTo>
                  <a:pt x="8641" y="8641"/>
                </a:lnTo>
                <a:lnTo>
                  <a:pt x="2880" y="14401"/>
                </a:lnTo>
                <a:lnTo>
                  <a:pt x="0" y="22082"/>
                </a:lnTo>
                <a:lnTo>
                  <a:pt x="0" y="42230"/>
                </a:lnTo>
                <a:lnTo>
                  <a:pt x="1920" y="49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1" name="object 431"/>
          <p:cNvSpPr/>
          <p:nvPr/>
        </p:nvSpPr>
        <p:spPr>
          <a:xfrm>
            <a:off x="4937363" y="8310524"/>
            <a:ext cx="41285" cy="64312"/>
          </a:xfrm>
          <a:custGeom>
            <a:avLst/>
            <a:gdLst/>
            <a:ahLst/>
            <a:cxnLst/>
            <a:rect l="l" t="t" r="r" b="b"/>
            <a:pathLst>
              <a:path w="41285" h="64312">
                <a:moveTo>
                  <a:pt x="12481" y="0"/>
                </a:moveTo>
                <a:lnTo>
                  <a:pt x="8641" y="960"/>
                </a:lnTo>
                <a:lnTo>
                  <a:pt x="4800" y="4800"/>
                </a:lnTo>
                <a:lnTo>
                  <a:pt x="960" y="7680"/>
                </a:lnTo>
                <a:lnTo>
                  <a:pt x="0" y="12481"/>
                </a:lnTo>
                <a:lnTo>
                  <a:pt x="0" y="21107"/>
                </a:lnTo>
                <a:lnTo>
                  <a:pt x="960" y="23987"/>
                </a:lnTo>
                <a:lnTo>
                  <a:pt x="2880" y="26868"/>
                </a:lnTo>
                <a:lnTo>
                  <a:pt x="4800" y="29748"/>
                </a:lnTo>
                <a:lnTo>
                  <a:pt x="8641" y="32628"/>
                </a:lnTo>
                <a:lnTo>
                  <a:pt x="15361" y="35509"/>
                </a:lnTo>
                <a:lnTo>
                  <a:pt x="22082" y="38389"/>
                </a:lnTo>
                <a:lnTo>
                  <a:pt x="25923" y="41269"/>
                </a:lnTo>
                <a:lnTo>
                  <a:pt x="28803" y="43190"/>
                </a:lnTo>
                <a:lnTo>
                  <a:pt x="30723" y="46070"/>
                </a:lnTo>
                <a:lnTo>
                  <a:pt x="31683" y="47990"/>
                </a:lnTo>
                <a:lnTo>
                  <a:pt x="31683" y="53751"/>
                </a:lnTo>
                <a:lnTo>
                  <a:pt x="30723" y="55671"/>
                </a:lnTo>
                <a:lnTo>
                  <a:pt x="28803" y="57591"/>
                </a:lnTo>
                <a:lnTo>
                  <a:pt x="26883" y="59512"/>
                </a:lnTo>
                <a:lnTo>
                  <a:pt x="24003" y="60472"/>
                </a:lnTo>
                <a:lnTo>
                  <a:pt x="17282" y="60472"/>
                </a:lnTo>
                <a:lnTo>
                  <a:pt x="12481" y="58552"/>
                </a:lnTo>
                <a:lnTo>
                  <a:pt x="9601" y="55671"/>
                </a:lnTo>
                <a:lnTo>
                  <a:pt x="5760" y="52791"/>
                </a:lnTo>
                <a:lnTo>
                  <a:pt x="3840" y="47990"/>
                </a:lnTo>
                <a:lnTo>
                  <a:pt x="1920" y="41269"/>
                </a:lnTo>
                <a:lnTo>
                  <a:pt x="0" y="41269"/>
                </a:lnTo>
                <a:lnTo>
                  <a:pt x="0" y="63352"/>
                </a:lnTo>
                <a:lnTo>
                  <a:pt x="1920" y="63352"/>
                </a:lnTo>
                <a:lnTo>
                  <a:pt x="2880" y="62392"/>
                </a:lnTo>
                <a:lnTo>
                  <a:pt x="3840" y="61432"/>
                </a:lnTo>
                <a:lnTo>
                  <a:pt x="5760" y="61432"/>
                </a:lnTo>
                <a:lnTo>
                  <a:pt x="6720" y="62392"/>
                </a:lnTo>
                <a:lnTo>
                  <a:pt x="8641" y="62392"/>
                </a:lnTo>
                <a:lnTo>
                  <a:pt x="13441" y="64312"/>
                </a:lnTo>
                <a:lnTo>
                  <a:pt x="25923" y="64312"/>
                </a:lnTo>
                <a:lnTo>
                  <a:pt x="30723" y="62392"/>
                </a:lnTo>
                <a:lnTo>
                  <a:pt x="35524" y="59512"/>
                </a:lnTo>
                <a:lnTo>
                  <a:pt x="39364" y="55671"/>
                </a:lnTo>
                <a:lnTo>
                  <a:pt x="41285" y="51831"/>
                </a:lnTo>
                <a:lnTo>
                  <a:pt x="41285" y="38389"/>
                </a:lnTo>
                <a:lnTo>
                  <a:pt x="37444" y="32628"/>
                </a:lnTo>
                <a:lnTo>
                  <a:pt x="27843" y="28788"/>
                </a:lnTo>
                <a:lnTo>
                  <a:pt x="18242" y="23987"/>
                </a:lnTo>
                <a:lnTo>
                  <a:pt x="14401" y="22082"/>
                </a:lnTo>
                <a:lnTo>
                  <a:pt x="11521" y="20147"/>
                </a:lnTo>
                <a:lnTo>
                  <a:pt x="9601" y="18242"/>
                </a:lnTo>
                <a:lnTo>
                  <a:pt x="8641" y="16306"/>
                </a:lnTo>
                <a:lnTo>
                  <a:pt x="7680" y="14401"/>
                </a:lnTo>
                <a:lnTo>
                  <a:pt x="7680" y="9585"/>
                </a:lnTo>
                <a:lnTo>
                  <a:pt x="8641" y="7680"/>
                </a:lnTo>
                <a:lnTo>
                  <a:pt x="10561" y="5745"/>
                </a:lnTo>
                <a:lnTo>
                  <a:pt x="12481" y="4800"/>
                </a:lnTo>
                <a:lnTo>
                  <a:pt x="15361" y="3840"/>
                </a:lnTo>
                <a:lnTo>
                  <a:pt x="22082" y="3840"/>
                </a:lnTo>
                <a:lnTo>
                  <a:pt x="25923" y="4800"/>
                </a:lnTo>
                <a:lnTo>
                  <a:pt x="27843" y="6720"/>
                </a:lnTo>
                <a:lnTo>
                  <a:pt x="30723" y="9585"/>
                </a:lnTo>
                <a:lnTo>
                  <a:pt x="33604" y="13426"/>
                </a:lnTo>
                <a:lnTo>
                  <a:pt x="34564" y="20147"/>
                </a:lnTo>
                <a:lnTo>
                  <a:pt x="37444" y="20147"/>
                </a:lnTo>
                <a:lnTo>
                  <a:pt x="37444" y="0"/>
                </a:lnTo>
                <a:lnTo>
                  <a:pt x="34564" y="0"/>
                </a:lnTo>
                <a:lnTo>
                  <a:pt x="34564" y="960"/>
                </a:lnTo>
                <a:lnTo>
                  <a:pt x="33604" y="960"/>
                </a:lnTo>
                <a:lnTo>
                  <a:pt x="33604" y="1920"/>
                </a:lnTo>
                <a:lnTo>
                  <a:pt x="29763" y="1920"/>
                </a:lnTo>
                <a:lnTo>
                  <a:pt x="26883" y="960"/>
                </a:lnTo>
                <a:lnTo>
                  <a:pt x="24003" y="0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2" name="object 432"/>
          <p:cNvSpPr/>
          <p:nvPr/>
        </p:nvSpPr>
        <p:spPr>
          <a:xfrm>
            <a:off x="4121383" y="8119491"/>
            <a:ext cx="69128" cy="49911"/>
          </a:xfrm>
          <a:custGeom>
            <a:avLst/>
            <a:gdLst/>
            <a:ahLst/>
            <a:cxnLst/>
            <a:rect l="l" t="t" r="r" b="b"/>
            <a:pathLst>
              <a:path w="69128" h="49910">
                <a:moveTo>
                  <a:pt x="2880" y="1920"/>
                </a:moveTo>
                <a:lnTo>
                  <a:pt x="6720" y="1920"/>
                </a:lnTo>
                <a:lnTo>
                  <a:pt x="9616" y="3840"/>
                </a:lnTo>
                <a:lnTo>
                  <a:pt x="10561" y="5760"/>
                </a:lnTo>
                <a:lnTo>
                  <a:pt x="12496" y="6720"/>
                </a:lnTo>
                <a:lnTo>
                  <a:pt x="25923" y="6720"/>
                </a:lnTo>
                <a:lnTo>
                  <a:pt x="28803" y="5760"/>
                </a:lnTo>
                <a:lnTo>
                  <a:pt x="41285" y="5760"/>
                </a:lnTo>
                <a:lnTo>
                  <a:pt x="44165" y="7680"/>
                </a:lnTo>
                <a:lnTo>
                  <a:pt x="47045" y="9601"/>
                </a:lnTo>
                <a:lnTo>
                  <a:pt x="49926" y="12466"/>
                </a:lnTo>
                <a:lnTo>
                  <a:pt x="50886" y="15346"/>
                </a:lnTo>
                <a:lnTo>
                  <a:pt x="52806" y="19187"/>
                </a:lnTo>
                <a:lnTo>
                  <a:pt x="53766" y="22067"/>
                </a:lnTo>
                <a:lnTo>
                  <a:pt x="53766" y="31683"/>
                </a:lnTo>
                <a:lnTo>
                  <a:pt x="51846" y="36469"/>
                </a:lnTo>
                <a:lnTo>
                  <a:pt x="48966" y="40309"/>
                </a:lnTo>
                <a:lnTo>
                  <a:pt x="45125" y="44150"/>
                </a:lnTo>
                <a:lnTo>
                  <a:pt x="41285" y="46070"/>
                </a:lnTo>
                <a:lnTo>
                  <a:pt x="35524" y="46070"/>
                </a:lnTo>
                <a:lnTo>
                  <a:pt x="33604" y="45110"/>
                </a:lnTo>
                <a:lnTo>
                  <a:pt x="36484" y="49910"/>
                </a:lnTo>
                <a:lnTo>
                  <a:pt x="49926" y="49910"/>
                </a:lnTo>
                <a:lnTo>
                  <a:pt x="56647" y="47990"/>
                </a:lnTo>
                <a:lnTo>
                  <a:pt x="61447" y="43190"/>
                </a:lnTo>
                <a:lnTo>
                  <a:pt x="66248" y="38389"/>
                </a:lnTo>
                <a:lnTo>
                  <a:pt x="69128" y="32628"/>
                </a:lnTo>
                <a:lnTo>
                  <a:pt x="69128" y="19187"/>
                </a:lnTo>
                <a:lnTo>
                  <a:pt x="67208" y="14401"/>
                </a:lnTo>
                <a:lnTo>
                  <a:pt x="64328" y="10561"/>
                </a:lnTo>
                <a:lnTo>
                  <a:pt x="60487" y="6720"/>
                </a:lnTo>
                <a:lnTo>
                  <a:pt x="56647" y="3840"/>
                </a:lnTo>
                <a:lnTo>
                  <a:pt x="51846" y="2880"/>
                </a:lnTo>
                <a:lnTo>
                  <a:pt x="48006" y="944"/>
                </a:lnTo>
                <a:lnTo>
                  <a:pt x="41285" y="0"/>
                </a:ln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3" name="object 433"/>
          <p:cNvSpPr/>
          <p:nvPr/>
        </p:nvSpPr>
        <p:spPr>
          <a:xfrm>
            <a:off x="4121383" y="8126211"/>
            <a:ext cx="38404" cy="83515"/>
          </a:xfrm>
          <a:custGeom>
            <a:avLst/>
            <a:gdLst/>
            <a:ahLst/>
            <a:cxnLst/>
            <a:rect l="l" t="t" r="r" b="b"/>
            <a:pathLst>
              <a:path w="38404" h="83515">
                <a:moveTo>
                  <a:pt x="29763" y="38389"/>
                </a:moveTo>
                <a:lnTo>
                  <a:pt x="27843" y="38389"/>
                </a:lnTo>
                <a:lnTo>
                  <a:pt x="25923" y="37429"/>
                </a:lnTo>
                <a:lnTo>
                  <a:pt x="25923" y="0"/>
                </a:lnTo>
                <a:lnTo>
                  <a:pt x="12496" y="0"/>
                </a:lnTo>
                <a:lnTo>
                  <a:pt x="12496" y="75834"/>
                </a:lnTo>
                <a:lnTo>
                  <a:pt x="11521" y="77754"/>
                </a:lnTo>
                <a:lnTo>
                  <a:pt x="9616" y="80634"/>
                </a:lnTo>
                <a:lnTo>
                  <a:pt x="6720" y="81594"/>
                </a:lnTo>
                <a:lnTo>
                  <a:pt x="0" y="81594"/>
                </a:lnTo>
                <a:lnTo>
                  <a:pt x="0" y="83515"/>
                </a:lnTo>
                <a:lnTo>
                  <a:pt x="38404" y="83515"/>
                </a:lnTo>
                <a:lnTo>
                  <a:pt x="38404" y="81594"/>
                </a:lnTo>
                <a:lnTo>
                  <a:pt x="31683" y="81594"/>
                </a:lnTo>
                <a:lnTo>
                  <a:pt x="28803" y="80634"/>
                </a:lnTo>
                <a:lnTo>
                  <a:pt x="27843" y="78714"/>
                </a:lnTo>
                <a:lnTo>
                  <a:pt x="25923" y="76794"/>
                </a:lnTo>
                <a:lnTo>
                  <a:pt x="25923" y="41269"/>
                </a:lnTo>
                <a:lnTo>
                  <a:pt x="28803" y="42230"/>
                </a:lnTo>
                <a:lnTo>
                  <a:pt x="30723" y="42230"/>
                </a:lnTo>
                <a:lnTo>
                  <a:pt x="33604" y="43190"/>
                </a:lnTo>
                <a:lnTo>
                  <a:pt x="36484" y="43190"/>
                </a:lnTo>
                <a:lnTo>
                  <a:pt x="33604" y="38389"/>
                </a:lnTo>
                <a:lnTo>
                  <a:pt x="29763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4" name="object 434"/>
          <p:cNvSpPr/>
          <p:nvPr/>
        </p:nvSpPr>
        <p:spPr>
          <a:xfrm>
            <a:off x="4211634" y="8176122"/>
            <a:ext cx="4800" cy="16322"/>
          </a:xfrm>
          <a:custGeom>
            <a:avLst/>
            <a:gdLst/>
            <a:ahLst/>
            <a:cxnLst/>
            <a:rect l="l" t="t" r="r" b="b"/>
            <a:pathLst>
              <a:path w="4800" h="16322">
                <a:moveTo>
                  <a:pt x="0" y="16322"/>
                </a:moveTo>
                <a:lnTo>
                  <a:pt x="0" y="13441"/>
                </a:lnTo>
                <a:lnTo>
                  <a:pt x="960" y="11521"/>
                </a:lnTo>
                <a:lnTo>
                  <a:pt x="1920" y="9601"/>
                </a:lnTo>
                <a:lnTo>
                  <a:pt x="4800" y="0"/>
                </a:lnTo>
                <a:lnTo>
                  <a:pt x="0" y="2880"/>
                </a:lnTo>
                <a:lnTo>
                  <a:pt x="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5" name="object 435"/>
          <p:cNvSpPr/>
          <p:nvPr/>
        </p:nvSpPr>
        <p:spPr>
          <a:xfrm>
            <a:off x="4200113" y="8147319"/>
            <a:ext cx="55671" cy="64328"/>
          </a:xfrm>
          <a:custGeom>
            <a:avLst/>
            <a:gdLst/>
            <a:ahLst/>
            <a:cxnLst/>
            <a:rect l="l" t="t" r="r" b="b"/>
            <a:pathLst>
              <a:path w="55671" h="64328">
                <a:moveTo>
                  <a:pt x="45110" y="10561"/>
                </a:moveTo>
                <a:lnTo>
                  <a:pt x="44150" y="8641"/>
                </a:lnTo>
                <a:lnTo>
                  <a:pt x="43190" y="5760"/>
                </a:lnTo>
                <a:lnTo>
                  <a:pt x="41269" y="3855"/>
                </a:lnTo>
                <a:lnTo>
                  <a:pt x="38389" y="2880"/>
                </a:lnTo>
                <a:lnTo>
                  <a:pt x="34549" y="960"/>
                </a:lnTo>
                <a:lnTo>
                  <a:pt x="30708" y="0"/>
                </a:lnTo>
                <a:lnTo>
                  <a:pt x="18242" y="0"/>
                </a:lnTo>
                <a:lnTo>
                  <a:pt x="12481" y="960"/>
                </a:lnTo>
                <a:lnTo>
                  <a:pt x="8625" y="4800"/>
                </a:lnTo>
                <a:lnTo>
                  <a:pt x="4800" y="7680"/>
                </a:lnTo>
                <a:lnTo>
                  <a:pt x="2880" y="11521"/>
                </a:lnTo>
                <a:lnTo>
                  <a:pt x="2880" y="18242"/>
                </a:lnTo>
                <a:lnTo>
                  <a:pt x="3840" y="20162"/>
                </a:lnTo>
                <a:lnTo>
                  <a:pt x="4800" y="21122"/>
                </a:lnTo>
                <a:lnTo>
                  <a:pt x="11521" y="21122"/>
                </a:lnTo>
                <a:lnTo>
                  <a:pt x="12481" y="20162"/>
                </a:lnTo>
                <a:lnTo>
                  <a:pt x="13441" y="19202"/>
                </a:lnTo>
                <a:lnTo>
                  <a:pt x="13441" y="9601"/>
                </a:lnTo>
                <a:lnTo>
                  <a:pt x="14401" y="7680"/>
                </a:lnTo>
                <a:lnTo>
                  <a:pt x="16322" y="5760"/>
                </a:lnTo>
                <a:lnTo>
                  <a:pt x="18242" y="4800"/>
                </a:lnTo>
                <a:lnTo>
                  <a:pt x="20162" y="3855"/>
                </a:lnTo>
                <a:lnTo>
                  <a:pt x="26868" y="3855"/>
                </a:lnTo>
                <a:lnTo>
                  <a:pt x="29748" y="4800"/>
                </a:lnTo>
                <a:lnTo>
                  <a:pt x="31683" y="6720"/>
                </a:lnTo>
                <a:lnTo>
                  <a:pt x="33588" y="9601"/>
                </a:lnTo>
                <a:lnTo>
                  <a:pt x="34549" y="13441"/>
                </a:lnTo>
                <a:lnTo>
                  <a:pt x="34549" y="22082"/>
                </a:lnTo>
                <a:lnTo>
                  <a:pt x="24002" y="25923"/>
                </a:lnTo>
                <a:lnTo>
                  <a:pt x="16322" y="28803"/>
                </a:lnTo>
                <a:lnTo>
                  <a:pt x="13441" y="38404"/>
                </a:lnTo>
                <a:lnTo>
                  <a:pt x="15346" y="35524"/>
                </a:lnTo>
                <a:lnTo>
                  <a:pt x="18242" y="33604"/>
                </a:lnTo>
                <a:lnTo>
                  <a:pt x="21122" y="31683"/>
                </a:lnTo>
                <a:lnTo>
                  <a:pt x="23027" y="30723"/>
                </a:lnTo>
                <a:lnTo>
                  <a:pt x="27843" y="28803"/>
                </a:lnTo>
                <a:lnTo>
                  <a:pt x="34549" y="25923"/>
                </a:lnTo>
                <a:lnTo>
                  <a:pt x="34549" y="49926"/>
                </a:lnTo>
                <a:lnTo>
                  <a:pt x="28803" y="53766"/>
                </a:lnTo>
                <a:lnTo>
                  <a:pt x="24002" y="56647"/>
                </a:lnTo>
                <a:lnTo>
                  <a:pt x="18242" y="56647"/>
                </a:lnTo>
                <a:lnTo>
                  <a:pt x="16322" y="54726"/>
                </a:lnTo>
                <a:lnTo>
                  <a:pt x="14401" y="52806"/>
                </a:lnTo>
                <a:lnTo>
                  <a:pt x="12481" y="50886"/>
                </a:lnTo>
                <a:lnTo>
                  <a:pt x="11521" y="48005"/>
                </a:lnTo>
                <a:lnTo>
                  <a:pt x="11521" y="31683"/>
                </a:lnTo>
                <a:lnTo>
                  <a:pt x="6720" y="34564"/>
                </a:lnTo>
                <a:lnTo>
                  <a:pt x="3840" y="37444"/>
                </a:lnTo>
                <a:lnTo>
                  <a:pt x="1920" y="40325"/>
                </a:lnTo>
                <a:lnTo>
                  <a:pt x="960" y="42245"/>
                </a:lnTo>
                <a:lnTo>
                  <a:pt x="0" y="45125"/>
                </a:lnTo>
                <a:lnTo>
                  <a:pt x="0" y="52806"/>
                </a:lnTo>
                <a:lnTo>
                  <a:pt x="1920" y="56647"/>
                </a:lnTo>
                <a:lnTo>
                  <a:pt x="3840" y="59527"/>
                </a:lnTo>
                <a:lnTo>
                  <a:pt x="6720" y="62407"/>
                </a:lnTo>
                <a:lnTo>
                  <a:pt x="10561" y="64328"/>
                </a:lnTo>
                <a:lnTo>
                  <a:pt x="17282" y="64328"/>
                </a:lnTo>
                <a:lnTo>
                  <a:pt x="20162" y="63367"/>
                </a:lnTo>
                <a:lnTo>
                  <a:pt x="22067" y="62407"/>
                </a:lnTo>
                <a:lnTo>
                  <a:pt x="24002" y="61447"/>
                </a:lnTo>
                <a:lnTo>
                  <a:pt x="27843" y="58567"/>
                </a:lnTo>
                <a:lnTo>
                  <a:pt x="34549" y="53766"/>
                </a:lnTo>
                <a:lnTo>
                  <a:pt x="34549" y="57607"/>
                </a:lnTo>
                <a:lnTo>
                  <a:pt x="35524" y="60487"/>
                </a:lnTo>
                <a:lnTo>
                  <a:pt x="36469" y="61447"/>
                </a:lnTo>
                <a:lnTo>
                  <a:pt x="37429" y="63367"/>
                </a:lnTo>
                <a:lnTo>
                  <a:pt x="39349" y="64328"/>
                </a:lnTo>
                <a:lnTo>
                  <a:pt x="46070" y="64328"/>
                </a:lnTo>
                <a:lnTo>
                  <a:pt x="50871" y="60487"/>
                </a:lnTo>
                <a:lnTo>
                  <a:pt x="55671" y="53766"/>
                </a:lnTo>
                <a:lnTo>
                  <a:pt x="55671" y="49926"/>
                </a:lnTo>
                <a:lnTo>
                  <a:pt x="52791" y="52806"/>
                </a:lnTo>
                <a:lnTo>
                  <a:pt x="51831" y="54726"/>
                </a:lnTo>
                <a:lnTo>
                  <a:pt x="50871" y="54726"/>
                </a:lnTo>
                <a:lnTo>
                  <a:pt x="49911" y="55686"/>
                </a:lnTo>
                <a:lnTo>
                  <a:pt x="47030" y="55686"/>
                </a:lnTo>
                <a:lnTo>
                  <a:pt x="47030" y="54726"/>
                </a:lnTo>
                <a:lnTo>
                  <a:pt x="46070" y="54726"/>
                </a:lnTo>
                <a:lnTo>
                  <a:pt x="46070" y="51846"/>
                </a:lnTo>
                <a:lnTo>
                  <a:pt x="45110" y="50886"/>
                </a:lnTo>
                <a:lnTo>
                  <a:pt x="4511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6" name="object 436"/>
          <p:cNvSpPr/>
          <p:nvPr/>
        </p:nvSpPr>
        <p:spPr>
          <a:xfrm>
            <a:off x="4277868" y="8196285"/>
            <a:ext cx="28788" cy="15361"/>
          </a:xfrm>
          <a:custGeom>
            <a:avLst/>
            <a:gdLst/>
            <a:ahLst/>
            <a:cxnLst/>
            <a:rect l="l" t="t" r="r" b="b"/>
            <a:pathLst>
              <a:path w="28788" h="15361">
                <a:moveTo>
                  <a:pt x="1920" y="12481"/>
                </a:moveTo>
                <a:lnTo>
                  <a:pt x="3840" y="13441"/>
                </a:lnTo>
                <a:lnTo>
                  <a:pt x="5760" y="14401"/>
                </a:lnTo>
                <a:lnTo>
                  <a:pt x="8641" y="15361"/>
                </a:lnTo>
                <a:lnTo>
                  <a:pt x="22082" y="15361"/>
                </a:lnTo>
                <a:lnTo>
                  <a:pt x="28788" y="12481"/>
                </a:lnTo>
                <a:lnTo>
                  <a:pt x="28788" y="1920"/>
                </a:lnTo>
                <a:lnTo>
                  <a:pt x="24963" y="6720"/>
                </a:lnTo>
                <a:lnTo>
                  <a:pt x="22082" y="9601"/>
                </a:lnTo>
                <a:lnTo>
                  <a:pt x="19202" y="11521"/>
                </a:lnTo>
                <a:lnTo>
                  <a:pt x="10561" y="11521"/>
                </a:lnTo>
                <a:lnTo>
                  <a:pt x="7680" y="10561"/>
                </a:lnTo>
                <a:lnTo>
                  <a:pt x="4800" y="8641"/>
                </a:lnTo>
                <a:lnTo>
                  <a:pt x="2880" y="6720"/>
                </a:lnTo>
                <a:lnTo>
                  <a:pt x="960" y="4800"/>
                </a:lnTo>
                <a:lnTo>
                  <a:pt x="960" y="1920"/>
                </a:lnTo>
                <a:lnTo>
                  <a:pt x="0" y="0"/>
                </a:lnTo>
                <a:lnTo>
                  <a:pt x="0" y="10561"/>
                </a:lnTo>
                <a:lnTo>
                  <a:pt x="1920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7" name="object 437"/>
          <p:cNvSpPr/>
          <p:nvPr/>
        </p:nvSpPr>
        <p:spPr>
          <a:xfrm>
            <a:off x="4255785" y="8147319"/>
            <a:ext cx="64312" cy="92156"/>
          </a:xfrm>
          <a:custGeom>
            <a:avLst/>
            <a:gdLst/>
            <a:ahLst/>
            <a:cxnLst/>
            <a:rect l="l" t="t" r="r" b="b"/>
            <a:pathLst>
              <a:path w="64312" h="92156">
                <a:moveTo>
                  <a:pt x="32644" y="92156"/>
                </a:moveTo>
                <a:lnTo>
                  <a:pt x="32644" y="89275"/>
                </a:lnTo>
                <a:lnTo>
                  <a:pt x="26883" y="89275"/>
                </a:lnTo>
                <a:lnTo>
                  <a:pt x="25923" y="88315"/>
                </a:lnTo>
                <a:lnTo>
                  <a:pt x="24002" y="88315"/>
                </a:lnTo>
                <a:lnTo>
                  <a:pt x="23042" y="87370"/>
                </a:lnTo>
                <a:lnTo>
                  <a:pt x="23042" y="85435"/>
                </a:lnTo>
                <a:lnTo>
                  <a:pt x="22082" y="84490"/>
                </a:lnTo>
                <a:lnTo>
                  <a:pt x="22082" y="18242"/>
                </a:lnTo>
                <a:lnTo>
                  <a:pt x="25923" y="14401"/>
                </a:lnTo>
                <a:lnTo>
                  <a:pt x="28803" y="11521"/>
                </a:lnTo>
                <a:lnTo>
                  <a:pt x="29763" y="10561"/>
                </a:lnTo>
                <a:lnTo>
                  <a:pt x="32644" y="9601"/>
                </a:lnTo>
                <a:lnTo>
                  <a:pt x="40325" y="9601"/>
                </a:lnTo>
                <a:lnTo>
                  <a:pt x="44165" y="11521"/>
                </a:lnTo>
                <a:lnTo>
                  <a:pt x="47045" y="14401"/>
                </a:lnTo>
                <a:lnTo>
                  <a:pt x="50871" y="19202"/>
                </a:lnTo>
                <a:lnTo>
                  <a:pt x="52806" y="26883"/>
                </a:lnTo>
                <a:lnTo>
                  <a:pt x="52806" y="44165"/>
                </a:lnTo>
                <a:lnTo>
                  <a:pt x="50871" y="50886"/>
                </a:lnTo>
                <a:lnTo>
                  <a:pt x="50871" y="61447"/>
                </a:lnTo>
                <a:lnTo>
                  <a:pt x="55686" y="55686"/>
                </a:lnTo>
                <a:lnTo>
                  <a:pt x="56856" y="54241"/>
                </a:lnTo>
                <a:lnTo>
                  <a:pt x="62447" y="43247"/>
                </a:lnTo>
                <a:lnTo>
                  <a:pt x="64312" y="29763"/>
                </a:lnTo>
                <a:lnTo>
                  <a:pt x="64312" y="20162"/>
                </a:lnTo>
                <a:lnTo>
                  <a:pt x="62407" y="12481"/>
                </a:lnTo>
                <a:lnTo>
                  <a:pt x="56647" y="6720"/>
                </a:lnTo>
                <a:lnTo>
                  <a:pt x="52806" y="1920"/>
                </a:lnTo>
                <a:lnTo>
                  <a:pt x="48006" y="0"/>
                </a:lnTo>
                <a:lnTo>
                  <a:pt x="38404" y="0"/>
                </a:lnTo>
                <a:lnTo>
                  <a:pt x="34564" y="960"/>
                </a:lnTo>
                <a:lnTo>
                  <a:pt x="31683" y="2880"/>
                </a:lnTo>
                <a:lnTo>
                  <a:pt x="28803" y="4800"/>
                </a:lnTo>
                <a:lnTo>
                  <a:pt x="24963" y="8641"/>
                </a:lnTo>
                <a:lnTo>
                  <a:pt x="22082" y="14401"/>
                </a:lnTo>
                <a:lnTo>
                  <a:pt x="22082" y="0"/>
                </a:lnTo>
                <a:lnTo>
                  <a:pt x="19202" y="0"/>
                </a:lnTo>
                <a:lnTo>
                  <a:pt x="960" y="7680"/>
                </a:lnTo>
                <a:lnTo>
                  <a:pt x="960" y="9601"/>
                </a:lnTo>
                <a:lnTo>
                  <a:pt x="2880" y="8641"/>
                </a:lnTo>
                <a:lnTo>
                  <a:pt x="7680" y="8641"/>
                </a:lnTo>
                <a:lnTo>
                  <a:pt x="8641" y="9601"/>
                </a:lnTo>
                <a:lnTo>
                  <a:pt x="9601" y="10561"/>
                </a:lnTo>
                <a:lnTo>
                  <a:pt x="10561" y="11521"/>
                </a:lnTo>
                <a:lnTo>
                  <a:pt x="10561" y="85435"/>
                </a:lnTo>
                <a:lnTo>
                  <a:pt x="9601" y="87370"/>
                </a:lnTo>
                <a:lnTo>
                  <a:pt x="8641" y="87370"/>
                </a:lnTo>
                <a:lnTo>
                  <a:pt x="8641" y="88315"/>
                </a:lnTo>
                <a:lnTo>
                  <a:pt x="6720" y="89275"/>
                </a:lnTo>
                <a:lnTo>
                  <a:pt x="0" y="89275"/>
                </a:lnTo>
                <a:lnTo>
                  <a:pt x="0" y="92156"/>
                </a:lnTo>
                <a:lnTo>
                  <a:pt x="32644" y="9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8" name="object 438"/>
          <p:cNvSpPr/>
          <p:nvPr/>
        </p:nvSpPr>
        <p:spPr>
          <a:xfrm>
            <a:off x="4330659" y="8150199"/>
            <a:ext cx="51846" cy="61447"/>
          </a:xfrm>
          <a:custGeom>
            <a:avLst/>
            <a:gdLst/>
            <a:ahLst/>
            <a:cxnLst/>
            <a:rect l="l" t="t" r="r" b="b"/>
            <a:pathLst>
              <a:path w="51846" h="61447">
                <a:moveTo>
                  <a:pt x="13441" y="0"/>
                </a:moveTo>
                <a:lnTo>
                  <a:pt x="7680" y="5760"/>
                </a:lnTo>
                <a:lnTo>
                  <a:pt x="2895" y="11521"/>
                </a:lnTo>
                <a:lnTo>
                  <a:pt x="0" y="19202"/>
                </a:lnTo>
                <a:lnTo>
                  <a:pt x="0" y="39364"/>
                </a:lnTo>
                <a:lnTo>
                  <a:pt x="2895" y="47045"/>
                </a:lnTo>
                <a:lnTo>
                  <a:pt x="7680" y="52806"/>
                </a:lnTo>
                <a:lnTo>
                  <a:pt x="13441" y="58567"/>
                </a:lnTo>
                <a:lnTo>
                  <a:pt x="19202" y="61447"/>
                </a:lnTo>
                <a:lnTo>
                  <a:pt x="33604" y="61447"/>
                </a:lnTo>
                <a:lnTo>
                  <a:pt x="39364" y="59527"/>
                </a:lnTo>
                <a:lnTo>
                  <a:pt x="43205" y="54726"/>
                </a:lnTo>
                <a:lnTo>
                  <a:pt x="48006" y="48966"/>
                </a:lnTo>
                <a:lnTo>
                  <a:pt x="50886" y="43205"/>
                </a:lnTo>
                <a:lnTo>
                  <a:pt x="51846" y="37444"/>
                </a:lnTo>
                <a:lnTo>
                  <a:pt x="49926" y="36484"/>
                </a:lnTo>
                <a:lnTo>
                  <a:pt x="48006" y="41285"/>
                </a:lnTo>
                <a:lnTo>
                  <a:pt x="45125" y="45125"/>
                </a:lnTo>
                <a:lnTo>
                  <a:pt x="42245" y="48005"/>
                </a:lnTo>
                <a:lnTo>
                  <a:pt x="39364" y="49926"/>
                </a:lnTo>
                <a:lnTo>
                  <a:pt x="35524" y="50886"/>
                </a:lnTo>
                <a:lnTo>
                  <a:pt x="25923" y="50886"/>
                </a:lnTo>
                <a:lnTo>
                  <a:pt x="20162" y="48005"/>
                </a:lnTo>
                <a:lnTo>
                  <a:pt x="16322" y="43205"/>
                </a:lnTo>
                <a:lnTo>
                  <a:pt x="11521" y="37444"/>
                </a:lnTo>
                <a:lnTo>
                  <a:pt x="9601" y="30723"/>
                </a:lnTo>
                <a:lnTo>
                  <a:pt x="9601" y="22082"/>
                </a:lnTo>
                <a:lnTo>
                  <a:pt x="51846" y="22082"/>
                </a:lnTo>
                <a:lnTo>
                  <a:pt x="37444" y="13441"/>
                </a:lnTo>
                <a:lnTo>
                  <a:pt x="37444" y="18242"/>
                </a:lnTo>
                <a:lnTo>
                  <a:pt x="9601" y="18242"/>
                </a:lnTo>
                <a:lnTo>
                  <a:pt x="9601" y="12481"/>
                </a:lnTo>
                <a:lnTo>
                  <a:pt x="11521" y="8641"/>
                </a:lnTo>
                <a:lnTo>
                  <a:pt x="14401" y="5760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9" name="object 439"/>
          <p:cNvSpPr/>
          <p:nvPr/>
        </p:nvSpPr>
        <p:spPr>
          <a:xfrm>
            <a:off x="4344101" y="8147319"/>
            <a:ext cx="38404" cy="24963"/>
          </a:xfrm>
          <a:custGeom>
            <a:avLst/>
            <a:gdLst/>
            <a:ahLst/>
            <a:cxnLst/>
            <a:rect l="l" t="t" r="r" b="b"/>
            <a:pathLst>
              <a:path w="38404" h="24963">
                <a:moveTo>
                  <a:pt x="14401" y="0"/>
                </a:moveTo>
                <a:lnTo>
                  <a:pt x="6720" y="0"/>
                </a:lnTo>
                <a:lnTo>
                  <a:pt x="0" y="2880"/>
                </a:lnTo>
                <a:lnTo>
                  <a:pt x="960" y="8641"/>
                </a:lnTo>
                <a:lnTo>
                  <a:pt x="3840" y="5760"/>
                </a:lnTo>
                <a:lnTo>
                  <a:pt x="7680" y="4800"/>
                </a:lnTo>
                <a:lnTo>
                  <a:pt x="15361" y="4800"/>
                </a:lnTo>
                <a:lnTo>
                  <a:pt x="18242" y="6720"/>
                </a:lnTo>
                <a:lnTo>
                  <a:pt x="20162" y="7680"/>
                </a:lnTo>
                <a:lnTo>
                  <a:pt x="22082" y="9601"/>
                </a:lnTo>
                <a:lnTo>
                  <a:pt x="23042" y="12481"/>
                </a:lnTo>
                <a:lnTo>
                  <a:pt x="24002" y="14401"/>
                </a:lnTo>
                <a:lnTo>
                  <a:pt x="24002" y="16322"/>
                </a:lnTo>
                <a:lnTo>
                  <a:pt x="38404" y="24963"/>
                </a:lnTo>
                <a:lnTo>
                  <a:pt x="38404" y="17282"/>
                </a:lnTo>
                <a:lnTo>
                  <a:pt x="36484" y="10561"/>
                </a:lnTo>
                <a:lnTo>
                  <a:pt x="31683" y="6720"/>
                </a:lnTo>
                <a:lnTo>
                  <a:pt x="26883" y="1920"/>
                </a:lnTo>
                <a:lnTo>
                  <a:pt x="21122" y="0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0" name="object 440"/>
          <p:cNvSpPr/>
          <p:nvPr/>
        </p:nvSpPr>
        <p:spPr>
          <a:xfrm>
            <a:off x="4387306" y="8147319"/>
            <a:ext cx="46070" cy="62407"/>
          </a:xfrm>
          <a:custGeom>
            <a:avLst/>
            <a:gdLst/>
            <a:ahLst/>
            <a:cxnLst/>
            <a:rect l="l" t="t" r="r" b="b"/>
            <a:pathLst>
              <a:path w="46070" h="62407">
                <a:moveTo>
                  <a:pt x="31668" y="0"/>
                </a:moveTo>
                <a:lnTo>
                  <a:pt x="26883" y="3855"/>
                </a:lnTo>
                <a:lnTo>
                  <a:pt x="21107" y="13441"/>
                </a:lnTo>
                <a:lnTo>
                  <a:pt x="21107" y="0"/>
                </a:lnTo>
                <a:lnTo>
                  <a:pt x="19202" y="0"/>
                </a:lnTo>
                <a:lnTo>
                  <a:pt x="0" y="6720"/>
                </a:lnTo>
                <a:lnTo>
                  <a:pt x="960" y="9601"/>
                </a:lnTo>
                <a:lnTo>
                  <a:pt x="2880" y="8641"/>
                </a:lnTo>
                <a:lnTo>
                  <a:pt x="7680" y="8641"/>
                </a:lnTo>
                <a:lnTo>
                  <a:pt x="8641" y="9601"/>
                </a:lnTo>
                <a:lnTo>
                  <a:pt x="9601" y="10561"/>
                </a:lnTo>
                <a:lnTo>
                  <a:pt x="9601" y="12481"/>
                </a:lnTo>
                <a:lnTo>
                  <a:pt x="10561" y="13441"/>
                </a:lnTo>
                <a:lnTo>
                  <a:pt x="10561" y="55686"/>
                </a:lnTo>
                <a:lnTo>
                  <a:pt x="9601" y="56647"/>
                </a:lnTo>
                <a:lnTo>
                  <a:pt x="8641" y="58567"/>
                </a:lnTo>
                <a:lnTo>
                  <a:pt x="7680" y="58567"/>
                </a:lnTo>
                <a:lnTo>
                  <a:pt x="6720" y="59527"/>
                </a:lnTo>
                <a:lnTo>
                  <a:pt x="3840" y="60487"/>
                </a:lnTo>
                <a:lnTo>
                  <a:pt x="960" y="60487"/>
                </a:lnTo>
                <a:lnTo>
                  <a:pt x="960" y="62407"/>
                </a:lnTo>
                <a:lnTo>
                  <a:pt x="32644" y="62407"/>
                </a:lnTo>
                <a:lnTo>
                  <a:pt x="32644" y="60487"/>
                </a:lnTo>
                <a:lnTo>
                  <a:pt x="29763" y="60487"/>
                </a:lnTo>
                <a:lnTo>
                  <a:pt x="27828" y="59527"/>
                </a:lnTo>
                <a:lnTo>
                  <a:pt x="25923" y="59527"/>
                </a:lnTo>
                <a:lnTo>
                  <a:pt x="23987" y="58567"/>
                </a:lnTo>
                <a:lnTo>
                  <a:pt x="23042" y="57607"/>
                </a:lnTo>
                <a:lnTo>
                  <a:pt x="23042" y="55686"/>
                </a:lnTo>
                <a:lnTo>
                  <a:pt x="22082" y="54726"/>
                </a:lnTo>
                <a:lnTo>
                  <a:pt x="21107" y="51846"/>
                </a:lnTo>
                <a:lnTo>
                  <a:pt x="21107" y="19202"/>
                </a:lnTo>
                <a:lnTo>
                  <a:pt x="23987" y="14401"/>
                </a:lnTo>
                <a:lnTo>
                  <a:pt x="25923" y="11521"/>
                </a:lnTo>
                <a:lnTo>
                  <a:pt x="27828" y="9601"/>
                </a:lnTo>
                <a:lnTo>
                  <a:pt x="28803" y="8641"/>
                </a:lnTo>
                <a:lnTo>
                  <a:pt x="31668" y="8641"/>
                </a:lnTo>
                <a:lnTo>
                  <a:pt x="32644" y="9601"/>
                </a:lnTo>
                <a:lnTo>
                  <a:pt x="34549" y="11521"/>
                </a:lnTo>
                <a:lnTo>
                  <a:pt x="36484" y="12481"/>
                </a:lnTo>
                <a:lnTo>
                  <a:pt x="38389" y="13441"/>
                </a:lnTo>
                <a:lnTo>
                  <a:pt x="41269" y="13441"/>
                </a:lnTo>
                <a:lnTo>
                  <a:pt x="43190" y="12481"/>
                </a:lnTo>
                <a:lnTo>
                  <a:pt x="44165" y="11521"/>
                </a:lnTo>
                <a:lnTo>
                  <a:pt x="45110" y="10561"/>
                </a:lnTo>
                <a:lnTo>
                  <a:pt x="46070" y="8641"/>
                </a:lnTo>
                <a:lnTo>
                  <a:pt x="46070" y="4800"/>
                </a:lnTo>
                <a:lnTo>
                  <a:pt x="45110" y="3855"/>
                </a:lnTo>
                <a:lnTo>
                  <a:pt x="43190" y="1920"/>
                </a:lnTo>
                <a:lnTo>
                  <a:pt x="42230" y="0"/>
                </a:lnTo>
                <a:lnTo>
                  <a:pt x="3166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1" name="object 441"/>
          <p:cNvSpPr/>
          <p:nvPr/>
        </p:nvSpPr>
        <p:spPr>
          <a:xfrm>
            <a:off x="4485625" y="8161081"/>
            <a:ext cx="11686" cy="29442"/>
          </a:xfrm>
          <a:custGeom>
            <a:avLst/>
            <a:gdLst/>
            <a:ahLst/>
            <a:cxnLst/>
            <a:rect l="l" t="t" r="r" b="b"/>
            <a:pathLst>
              <a:path w="11686" h="29442">
                <a:moveTo>
                  <a:pt x="558" y="29442"/>
                </a:moveTo>
                <a:lnTo>
                  <a:pt x="558" y="20801"/>
                </a:lnTo>
                <a:lnTo>
                  <a:pt x="1518" y="16961"/>
                </a:lnTo>
                <a:lnTo>
                  <a:pt x="4398" y="13120"/>
                </a:lnTo>
                <a:lnTo>
                  <a:pt x="7279" y="9280"/>
                </a:lnTo>
                <a:lnTo>
                  <a:pt x="11686" y="0"/>
                </a:lnTo>
                <a:lnTo>
                  <a:pt x="0" y="7474"/>
                </a:lnTo>
                <a:lnTo>
                  <a:pt x="558" y="294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2" name="object 442"/>
          <p:cNvSpPr/>
          <p:nvPr/>
        </p:nvSpPr>
        <p:spPr>
          <a:xfrm>
            <a:off x="4505385" y="8138678"/>
            <a:ext cx="1920" cy="35524"/>
          </a:xfrm>
          <a:custGeom>
            <a:avLst/>
            <a:gdLst/>
            <a:ahLst/>
            <a:cxnLst/>
            <a:rect l="l" t="t" r="r" b="b"/>
            <a:pathLst>
              <a:path w="1920" h="35524">
                <a:moveTo>
                  <a:pt x="944" y="0"/>
                </a:moveTo>
                <a:lnTo>
                  <a:pt x="0" y="30723"/>
                </a:lnTo>
                <a:lnTo>
                  <a:pt x="1920" y="35524"/>
                </a:lnTo>
                <a:lnTo>
                  <a:pt x="1920" y="2880"/>
                </a:lnTo>
                <a:lnTo>
                  <a:pt x="94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3" name="object 443"/>
          <p:cNvSpPr/>
          <p:nvPr/>
        </p:nvSpPr>
        <p:spPr>
          <a:xfrm>
            <a:off x="4471781" y="8117570"/>
            <a:ext cx="97916" cy="95036"/>
          </a:xfrm>
          <a:custGeom>
            <a:avLst/>
            <a:gdLst/>
            <a:ahLst/>
            <a:cxnLst/>
            <a:rect l="l" t="t" r="r" b="b"/>
            <a:pathLst>
              <a:path w="97916" h="95036">
                <a:moveTo>
                  <a:pt x="83515" y="84475"/>
                </a:moveTo>
                <a:lnTo>
                  <a:pt x="79674" y="84475"/>
                </a:lnTo>
                <a:lnTo>
                  <a:pt x="76794" y="83515"/>
                </a:lnTo>
                <a:lnTo>
                  <a:pt x="73913" y="81594"/>
                </a:lnTo>
                <a:lnTo>
                  <a:pt x="70073" y="79674"/>
                </a:lnTo>
                <a:lnTo>
                  <a:pt x="67193" y="76794"/>
                </a:lnTo>
                <a:lnTo>
                  <a:pt x="63352" y="71993"/>
                </a:lnTo>
                <a:lnTo>
                  <a:pt x="68153" y="65272"/>
                </a:lnTo>
                <a:lnTo>
                  <a:pt x="71993" y="58552"/>
                </a:lnTo>
                <a:lnTo>
                  <a:pt x="75834" y="51831"/>
                </a:lnTo>
                <a:lnTo>
                  <a:pt x="80634" y="45110"/>
                </a:lnTo>
                <a:lnTo>
                  <a:pt x="83515" y="40309"/>
                </a:lnTo>
                <a:lnTo>
                  <a:pt x="84475" y="39349"/>
                </a:lnTo>
                <a:lnTo>
                  <a:pt x="86395" y="37429"/>
                </a:lnTo>
                <a:lnTo>
                  <a:pt x="89275" y="36469"/>
                </a:lnTo>
                <a:lnTo>
                  <a:pt x="93116" y="36469"/>
                </a:lnTo>
                <a:lnTo>
                  <a:pt x="93116" y="34549"/>
                </a:lnTo>
                <a:lnTo>
                  <a:pt x="65272" y="34549"/>
                </a:lnTo>
                <a:lnTo>
                  <a:pt x="65272" y="36469"/>
                </a:lnTo>
                <a:lnTo>
                  <a:pt x="67193" y="36469"/>
                </a:lnTo>
                <a:lnTo>
                  <a:pt x="69113" y="37429"/>
                </a:lnTo>
                <a:lnTo>
                  <a:pt x="70073" y="38389"/>
                </a:lnTo>
                <a:lnTo>
                  <a:pt x="71033" y="40309"/>
                </a:lnTo>
                <a:lnTo>
                  <a:pt x="71993" y="42230"/>
                </a:lnTo>
                <a:lnTo>
                  <a:pt x="71993" y="44150"/>
                </a:lnTo>
                <a:lnTo>
                  <a:pt x="71950" y="45394"/>
                </a:lnTo>
                <a:lnTo>
                  <a:pt x="68606" y="55802"/>
                </a:lnTo>
                <a:lnTo>
                  <a:pt x="59512" y="68153"/>
                </a:lnTo>
                <a:lnTo>
                  <a:pt x="55634" y="62192"/>
                </a:lnTo>
                <a:lnTo>
                  <a:pt x="48936" y="51419"/>
                </a:lnTo>
                <a:lnTo>
                  <a:pt x="42245" y="40309"/>
                </a:lnTo>
                <a:lnTo>
                  <a:pt x="49926" y="35509"/>
                </a:lnTo>
                <a:lnTo>
                  <a:pt x="55671" y="31668"/>
                </a:lnTo>
                <a:lnTo>
                  <a:pt x="59512" y="28788"/>
                </a:lnTo>
                <a:lnTo>
                  <a:pt x="62392" y="24947"/>
                </a:lnTo>
                <a:lnTo>
                  <a:pt x="64312" y="21107"/>
                </a:lnTo>
                <a:lnTo>
                  <a:pt x="64312" y="11521"/>
                </a:lnTo>
                <a:lnTo>
                  <a:pt x="62392" y="7680"/>
                </a:lnTo>
                <a:lnTo>
                  <a:pt x="59512" y="4800"/>
                </a:lnTo>
                <a:lnTo>
                  <a:pt x="55671" y="960"/>
                </a:lnTo>
                <a:lnTo>
                  <a:pt x="51831" y="0"/>
                </a:lnTo>
                <a:lnTo>
                  <a:pt x="40325" y="0"/>
                </a:lnTo>
                <a:lnTo>
                  <a:pt x="35524" y="960"/>
                </a:lnTo>
                <a:lnTo>
                  <a:pt x="30708" y="4800"/>
                </a:lnTo>
                <a:lnTo>
                  <a:pt x="25923" y="8641"/>
                </a:lnTo>
                <a:lnTo>
                  <a:pt x="23042" y="14386"/>
                </a:lnTo>
                <a:lnTo>
                  <a:pt x="23042" y="27828"/>
                </a:lnTo>
                <a:lnTo>
                  <a:pt x="24002" y="30708"/>
                </a:lnTo>
                <a:lnTo>
                  <a:pt x="24963" y="33604"/>
                </a:lnTo>
                <a:lnTo>
                  <a:pt x="25923" y="37429"/>
                </a:lnTo>
                <a:lnTo>
                  <a:pt x="27843" y="42230"/>
                </a:lnTo>
                <a:lnTo>
                  <a:pt x="25530" y="43511"/>
                </a:lnTo>
                <a:lnTo>
                  <a:pt x="21122" y="52791"/>
                </a:lnTo>
                <a:lnTo>
                  <a:pt x="24963" y="48950"/>
                </a:lnTo>
                <a:lnTo>
                  <a:pt x="30708" y="46070"/>
                </a:lnTo>
                <a:lnTo>
                  <a:pt x="33604" y="51831"/>
                </a:lnTo>
                <a:lnTo>
                  <a:pt x="34549" y="21107"/>
                </a:lnTo>
                <a:lnTo>
                  <a:pt x="34549" y="14386"/>
                </a:lnTo>
                <a:lnTo>
                  <a:pt x="35524" y="11521"/>
                </a:lnTo>
                <a:lnTo>
                  <a:pt x="37429" y="8641"/>
                </a:lnTo>
                <a:lnTo>
                  <a:pt x="39364" y="5760"/>
                </a:lnTo>
                <a:lnTo>
                  <a:pt x="42245" y="4800"/>
                </a:lnTo>
                <a:lnTo>
                  <a:pt x="48950" y="4800"/>
                </a:lnTo>
                <a:lnTo>
                  <a:pt x="51831" y="5760"/>
                </a:lnTo>
                <a:lnTo>
                  <a:pt x="53766" y="7680"/>
                </a:lnTo>
                <a:lnTo>
                  <a:pt x="55671" y="9601"/>
                </a:lnTo>
                <a:lnTo>
                  <a:pt x="56631" y="12481"/>
                </a:lnTo>
                <a:lnTo>
                  <a:pt x="56631" y="20147"/>
                </a:lnTo>
                <a:lnTo>
                  <a:pt x="54711" y="23987"/>
                </a:lnTo>
                <a:lnTo>
                  <a:pt x="51831" y="26868"/>
                </a:lnTo>
                <a:lnTo>
                  <a:pt x="49926" y="30708"/>
                </a:lnTo>
                <a:lnTo>
                  <a:pt x="45110" y="33604"/>
                </a:lnTo>
                <a:lnTo>
                  <a:pt x="39364" y="35509"/>
                </a:lnTo>
                <a:lnTo>
                  <a:pt x="37429" y="30708"/>
                </a:lnTo>
                <a:lnTo>
                  <a:pt x="36484" y="26868"/>
                </a:lnTo>
                <a:lnTo>
                  <a:pt x="35524" y="23987"/>
                </a:lnTo>
                <a:lnTo>
                  <a:pt x="35524" y="56631"/>
                </a:lnTo>
                <a:lnTo>
                  <a:pt x="38404" y="60472"/>
                </a:lnTo>
                <a:lnTo>
                  <a:pt x="40325" y="63352"/>
                </a:lnTo>
                <a:lnTo>
                  <a:pt x="44150" y="70073"/>
                </a:lnTo>
                <a:lnTo>
                  <a:pt x="49926" y="77754"/>
                </a:lnTo>
                <a:lnTo>
                  <a:pt x="46085" y="81594"/>
                </a:lnTo>
                <a:lnTo>
                  <a:pt x="42245" y="83515"/>
                </a:lnTo>
                <a:lnTo>
                  <a:pt x="39364" y="84475"/>
                </a:lnTo>
                <a:lnTo>
                  <a:pt x="36484" y="86395"/>
                </a:lnTo>
                <a:lnTo>
                  <a:pt x="25923" y="86395"/>
                </a:lnTo>
                <a:lnTo>
                  <a:pt x="22082" y="84475"/>
                </a:lnTo>
                <a:lnTo>
                  <a:pt x="19202" y="80634"/>
                </a:lnTo>
                <a:lnTo>
                  <a:pt x="15361" y="77754"/>
                </a:lnTo>
                <a:lnTo>
                  <a:pt x="14401" y="72953"/>
                </a:lnTo>
                <a:lnTo>
                  <a:pt x="13843" y="50985"/>
                </a:lnTo>
                <a:lnTo>
                  <a:pt x="5760" y="58552"/>
                </a:lnTo>
                <a:lnTo>
                  <a:pt x="1920" y="64312"/>
                </a:lnTo>
                <a:lnTo>
                  <a:pt x="0" y="69113"/>
                </a:lnTo>
                <a:lnTo>
                  <a:pt x="0" y="79674"/>
                </a:lnTo>
                <a:lnTo>
                  <a:pt x="2880" y="84475"/>
                </a:lnTo>
                <a:lnTo>
                  <a:pt x="6720" y="88315"/>
                </a:lnTo>
                <a:lnTo>
                  <a:pt x="11521" y="92156"/>
                </a:lnTo>
                <a:lnTo>
                  <a:pt x="17282" y="95036"/>
                </a:lnTo>
                <a:lnTo>
                  <a:pt x="29763" y="95036"/>
                </a:lnTo>
                <a:lnTo>
                  <a:pt x="34549" y="94076"/>
                </a:lnTo>
                <a:lnTo>
                  <a:pt x="38404" y="92156"/>
                </a:lnTo>
                <a:lnTo>
                  <a:pt x="43205" y="90236"/>
                </a:lnTo>
                <a:lnTo>
                  <a:pt x="47990" y="86395"/>
                </a:lnTo>
                <a:lnTo>
                  <a:pt x="53766" y="81594"/>
                </a:lnTo>
                <a:lnTo>
                  <a:pt x="58552" y="86395"/>
                </a:lnTo>
                <a:lnTo>
                  <a:pt x="62392" y="89275"/>
                </a:lnTo>
                <a:lnTo>
                  <a:pt x="66233" y="91196"/>
                </a:lnTo>
                <a:lnTo>
                  <a:pt x="70073" y="94076"/>
                </a:lnTo>
                <a:lnTo>
                  <a:pt x="73913" y="95036"/>
                </a:lnTo>
                <a:lnTo>
                  <a:pt x="82555" y="95036"/>
                </a:lnTo>
                <a:lnTo>
                  <a:pt x="86395" y="93116"/>
                </a:lnTo>
                <a:lnTo>
                  <a:pt x="90236" y="90236"/>
                </a:lnTo>
                <a:lnTo>
                  <a:pt x="94076" y="87355"/>
                </a:lnTo>
                <a:lnTo>
                  <a:pt x="95996" y="82555"/>
                </a:lnTo>
                <a:lnTo>
                  <a:pt x="97916" y="75834"/>
                </a:lnTo>
                <a:lnTo>
                  <a:pt x="95036" y="73913"/>
                </a:lnTo>
                <a:lnTo>
                  <a:pt x="94076" y="77754"/>
                </a:lnTo>
                <a:lnTo>
                  <a:pt x="93116" y="79674"/>
                </a:lnTo>
                <a:lnTo>
                  <a:pt x="91196" y="81594"/>
                </a:lnTo>
                <a:lnTo>
                  <a:pt x="88315" y="83515"/>
                </a:lnTo>
                <a:lnTo>
                  <a:pt x="86395" y="84475"/>
                </a:lnTo>
                <a:lnTo>
                  <a:pt x="83515" y="844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4" name="object 444"/>
          <p:cNvSpPr/>
          <p:nvPr/>
        </p:nvSpPr>
        <p:spPr>
          <a:xfrm>
            <a:off x="4609063" y="8147319"/>
            <a:ext cx="45110" cy="62407"/>
          </a:xfrm>
          <a:custGeom>
            <a:avLst/>
            <a:gdLst/>
            <a:ahLst/>
            <a:cxnLst/>
            <a:rect l="l" t="t" r="r" b="b"/>
            <a:pathLst>
              <a:path w="45110" h="62407">
                <a:moveTo>
                  <a:pt x="18242" y="0"/>
                </a:moveTo>
                <a:lnTo>
                  <a:pt x="0" y="6720"/>
                </a:lnTo>
                <a:lnTo>
                  <a:pt x="960" y="9601"/>
                </a:lnTo>
                <a:lnTo>
                  <a:pt x="1904" y="8641"/>
                </a:lnTo>
                <a:lnTo>
                  <a:pt x="7680" y="8641"/>
                </a:lnTo>
                <a:lnTo>
                  <a:pt x="7680" y="9601"/>
                </a:lnTo>
                <a:lnTo>
                  <a:pt x="8625" y="10561"/>
                </a:lnTo>
                <a:lnTo>
                  <a:pt x="9585" y="11521"/>
                </a:lnTo>
                <a:lnTo>
                  <a:pt x="9585" y="13441"/>
                </a:lnTo>
                <a:lnTo>
                  <a:pt x="10561" y="18242"/>
                </a:lnTo>
                <a:lnTo>
                  <a:pt x="10561" y="52806"/>
                </a:lnTo>
                <a:lnTo>
                  <a:pt x="9585" y="54726"/>
                </a:lnTo>
                <a:lnTo>
                  <a:pt x="9585" y="56647"/>
                </a:lnTo>
                <a:lnTo>
                  <a:pt x="8625" y="58567"/>
                </a:lnTo>
                <a:lnTo>
                  <a:pt x="7680" y="58567"/>
                </a:lnTo>
                <a:lnTo>
                  <a:pt x="5745" y="59527"/>
                </a:lnTo>
                <a:lnTo>
                  <a:pt x="3840" y="60487"/>
                </a:lnTo>
                <a:lnTo>
                  <a:pt x="960" y="60487"/>
                </a:lnTo>
                <a:lnTo>
                  <a:pt x="960" y="62407"/>
                </a:lnTo>
                <a:lnTo>
                  <a:pt x="31668" y="62407"/>
                </a:lnTo>
                <a:lnTo>
                  <a:pt x="31668" y="60487"/>
                </a:lnTo>
                <a:lnTo>
                  <a:pt x="28788" y="60487"/>
                </a:lnTo>
                <a:lnTo>
                  <a:pt x="26868" y="59527"/>
                </a:lnTo>
                <a:lnTo>
                  <a:pt x="25907" y="59527"/>
                </a:lnTo>
                <a:lnTo>
                  <a:pt x="23987" y="58567"/>
                </a:lnTo>
                <a:lnTo>
                  <a:pt x="23027" y="57607"/>
                </a:lnTo>
                <a:lnTo>
                  <a:pt x="22067" y="55686"/>
                </a:lnTo>
                <a:lnTo>
                  <a:pt x="22067" y="54726"/>
                </a:lnTo>
                <a:lnTo>
                  <a:pt x="21107" y="51846"/>
                </a:lnTo>
                <a:lnTo>
                  <a:pt x="21107" y="19202"/>
                </a:lnTo>
                <a:lnTo>
                  <a:pt x="23027" y="14401"/>
                </a:lnTo>
                <a:lnTo>
                  <a:pt x="25907" y="11521"/>
                </a:lnTo>
                <a:lnTo>
                  <a:pt x="27828" y="9601"/>
                </a:lnTo>
                <a:lnTo>
                  <a:pt x="28788" y="8641"/>
                </a:lnTo>
                <a:lnTo>
                  <a:pt x="30708" y="8641"/>
                </a:lnTo>
                <a:lnTo>
                  <a:pt x="32628" y="9601"/>
                </a:lnTo>
                <a:lnTo>
                  <a:pt x="34549" y="11521"/>
                </a:lnTo>
                <a:lnTo>
                  <a:pt x="36469" y="12481"/>
                </a:lnTo>
                <a:lnTo>
                  <a:pt x="38389" y="13441"/>
                </a:lnTo>
                <a:lnTo>
                  <a:pt x="41269" y="13441"/>
                </a:lnTo>
                <a:lnTo>
                  <a:pt x="42230" y="12481"/>
                </a:lnTo>
                <a:lnTo>
                  <a:pt x="44150" y="11521"/>
                </a:lnTo>
                <a:lnTo>
                  <a:pt x="45110" y="10561"/>
                </a:lnTo>
                <a:lnTo>
                  <a:pt x="45110" y="3855"/>
                </a:lnTo>
                <a:lnTo>
                  <a:pt x="43190" y="1920"/>
                </a:lnTo>
                <a:lnTo>
                  <a:pt x="41269" y="0"/>
                </a:lnTo>
                <a:lnTo>
                  <a:pt x="31668" y="0"/>
                </a:lnTo>
                <a:lnTo>
                  <a:pt x="25907" y="3855"/>
                </a:lnTo>
                <a:lnTo>
                  <a:pt x="21107" y="13441"/>
                </a:lnTo>
                <a:lnTo>
                  <a:pt x="21107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5" name="object 445"/>
          <p:cNvSpPr/>
          <p:nvPr/>
        </p:nvSpPr>
        <p:spPr>
          <a:xfrm>
            <a:off x="4658974" y="8155960"/>
            <a:ext cx="51846" cy="55686"/>
          </a:xfrm>
          <a:custGeom>
            <a:avLst/>
            <a:gdLst/>
            <a:ahLst/>
            <a:cxnLst/>
            <a:rect l="l" t="t" r="r" b="b"/>
            <a:pathLst>
              <a:path w="51846" h="55686">
                <a:moveTo>
                  <a:pt x="10561" y="6720"/>
                </a:moveTo>
                <a:lnTo>
                  <a:pt x="8641" y="0"/>
                </a:lnTo>
                <a:lnTo>
                  <a:pt x="2141" y="10253"/>
                </a:lnTo>
                <a:lnTo>
                  <a:pt x="0" y="24003"/>
                </a:lnTo>
                <a:lnTo>
                  <a:pt x="0" y="33604"/>
                </a:lnTo>
                <a:lnTo>
                  <a:pt x="2880" y="41285"/>
                </a:lnTo>
                <a:lnTo>
                  <a:pt x="7680" y="47045"/>
                </a:lnTo>
                <a:lnTo>
                  <a:pt x="13441" y="52806"/>
                </a:lnTo>
                <a:lnTo>
                  <a:pt x="19202" y="55686"/>
                </a:lnTo>
                <a:lnTo>
                  <a:pt x="33604" y="55686"/>
                </a:lnTo>
                <a:lnTo>
                  <a:pt x="39349" y="53766"/>
                </a:lnTo>
                <a:lnTo>
                  <a:pt x="44165" y="48966"/>
                </a:lnTo>
                <a:lnTo>
                  <a:pt x="48005" y="43205"/>
                </a:lnTo>
                <a:lnTo>
                  <a:pt x="50886" y="37444"/>
                </a:lnTo>
                <a:lnTo>
                  <a:pt x="51846" y="31683"/>
                </a:lnTo>
                <a:lnTo>
                  <a:pt x="49911" y="30723"/>
                </a:lnTo>
                <a:lnTo>
                  <a:pt x="48005" y="35524"/>
                </a:lnTo>
                <a:lnTo>
                  <a:pt x="45125" y="39364"/>
                </a:lnTo>
                <a:lnTo>
                  <a:pt x="42245" y="42245"/>
                </a:lnTo>
                <a:lnTo>
                  <a:pt x="39349" y="44165"/>
                </a:lnTo>
                <a:lnTo>
                  <a:pt x="36484" y="45125"/>
                </a:lnTo>
                <a:lnTo>
                  <a:pt x="25923" y="45125"/>
                </a:lnTo>
                <a:lnTo>
                  <a:pt x="21122" y="42245"/>
                </a:lnTo>
                <a:lnTo>
                  <a:pt x="16322" y="37444"/>
                </a:lnTo>
                <a:lnTo>
                  <a:pt x="11521" y="31683"/>
                </a:lnTo>
                <a:lnTo>
                  <a:pt x="9601" y="24963"/>
                </a:lnTo>
                <a:lnTo>
                  <a:pt x="9601" y="12481"/>
                </a:lnTo>
                <a:lnTo>
                  <a:pt x="1056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6" name="object 446"/>
          <p:cNvSpPr/>
          <p:nvPr/>
        </p:nvSpPr>
        <p:spPr>
          <a:xfrm>
            <a:off x="4667615" y="8147319"/>
            <a:ext cx="43205" cy="24963"/>
          </a:xfrm>
          <a:custGeom>
            <a:avLst/>
            <a:gdLst/>
            <a:ahLst/>
            <a:cxnLst/>
            <a:rect l="l" t="t" r="r" b="b"/>
            <a:pathLst>
              <a:path w="43205" h="24963">
                <a:moveTo>
                  <a:pt x="5760" y="8641"/>
                </a:moveTo>
                <a:lnTo>
                  <a:pt x="8641" y="5760"/>
                </a:lnTo>
                <a:lnTo>
                  <a:pt x="12481" y="4800"/>
                </a:lnTo>
                <a:lnTo>
                  <a:pt x="21122" y="4800"/>
                </a:lnTo>
                <a:lnTo>
                  <a:pt x="23042" y="6720"/>
                </a:lnTo>
                <a:lnTo>
                  <a:pt x="24963" y="7680"/>
                </a:lnTo>
                <a:lnTo>
                  <a:pt x="26883" y="9601"/>
                </a:lnTo>
                <a:lnTo>
                  <a:pt x="27843" y="12481"/>
                </a:lnTo>
                <a:lnTo>
                  <a:pt x="28803" y="14401"/>
                </a:lnTo>
                <a:lnTo>
                  <a:pt x="28803" y="16322"/>
                </a:lnTo>
                <a:lnTo>
                  <a:pt x="29763" y="21122"/>
                </a:lnTo>
                <a:lnTo>
                  <a:pt x="960" y="21122"/>
                </a:lnTo>
                <a:lnTo>
                  <a:pt x="960" y="24963"/>
                </a:lnTo>
                <a:lnTo>
                  <a:pt x="43205" y="24963"/>
                </a:lnTo>
                <a:lnTo>
                  <a:pt x="43205" y="17282"/>
                </a:lnTo>
                <a:lnTo>
                  <a:pt x="41269" y="10561"/>
                </a:lnTo>
                <a:lnTo>
                  <a:pt x="36484" y="6720"/>
                </a:lnTo>
                <a:lnTo>
                  <a:pt x="32644" y="1920"/>
                </a:lnTo>
                <a:lnTo>
                  <a:pt x="26883" y="0"/>
                </a:lnTo>
                <a:lnTo>
                  <a:pt x="11521" y="0"/>
                </a:lnTo>
                <a:lnTo>
                  <a:pt x="4800" y="2880"/>
                </a:lnTo>
                <a:lnTo>
                  <a:pt x="0" y="8641"/>
                </a:lnTo>
                <a:lnTo>
                  <a:pt x="1920" y="15361"/>
                </a:lnTo>
                <a:lnTo>
                  <a:pt x="2880" y="11521"/>
                </a:lnTo>
                <a:lnTo>
                  <a:pt x="576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7" name="object 447"/>
          <p:cNvSpPr/>
          <p:nvPr/>
        </p:nvSpPr>
        <p:spPr>
          <a:xfrm>
            <a:off x="4719447" y="8114690"/>
            <a:ext cx="30723" cy="95036"/>
          </a:xfrm>
          <a:custGeom>
            <a:avLst/>
            <a:gdLst/>
            <a:ahLst/>
            <a:cxnLst/>
            <a:rect l="l" t="t" r="r" b="b"/>
            <a:pathLst>
              <a:path w="30723" h="95036">
                <a:moveTo>
                  <a:pt x="18242" y="0"/>
                </a:moveTo>
                <a:lnTo>
                  <a:pt x="0" y="7680"/>
                </a:lnTo>
                <a:lnTo>
                  <a:pt x="960" y="10561"/>
                </a:lnTo>
                <a:lnTo>
                  <a:pt x="2880" y="9585"/>
                </a:lnTo>
                <a:lnTo>
                  <a:pt x="3840" y="8641"/>
                </a:lnTo>
                <a:lnTo>
                  <a:pt x="6720" y="8641"/>
                </a:lnTo>
                <a:lnTo>
                  <a:pt x="7680" y="9585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89275"/>
                </a:lnTo>
                <a:lnTo>
                  <a:pt x="8641" y="90236"/>
                </a:lnTo>
                <a:lnTo>
                  <a:pt x="7680" y="91196"/>
                </a:lnTo>
                <a:lnTo>
                  <a:pt x="6720" y="92156"/>
                </a:lnTo>
                <a:lnTo>
                  <a:pt x="5775" y="93116"/>
                </a:lnTo>
                <a:lnTo>
                  <a:pt x="960" y="93116"/>
                </a:lnTo>
                <a:lnTo>
                  <a:pt x="960" y="95036"/>
                </a:lnTo>
                <a:lnTo>
                  <a:pt x="30723" y="95036"/>
                </a:lnTo>
                <a:lnTo>
                  <a:pt x="30723" y="93116"/>
                </a:lnTo>
                <a:lnTo>
                  <a:pt x="27843" y="93116"/>
                </a:lnTo>
                <a:lnTo>
                  <a:pt x="25923" y="92156"/>
                </a:lnTo>
                <a:lnTo>
                  <a:pt x="24963" y="92156"/>
                </a:lnTo>
                <a:lnTo>
                  <a:pt x="23042" y="91196"/>
                </a:lnTo>
                <a:lnTo>
                  <a:pt x="22082" y="90236"/>
                </a:lnTo>
                <a:lnTo>
                  <a:pt x="22082" y="89275"/>
                </a:lnTo>
                <a:lnTo>
                  <a:pt x="21122" y="88315"/>
                </a:lnTo>
                <a:lnTo>
                  <a:pt x="2112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8" name="object 448"/>
          <p:cNvSpPr/>
          <p:nvPr/>
        </p:nvSpPr>
        <p:spPr>
          <a:xfrm>
            <a:off x="4769373" y="8176122"/>
            <a:ext cx="4800" cy="13441"/>
          </a:xfrm>
          <a:custGeom>
            <a:avLst/>
            <a:gdLst/>
            <a:ahLst/>
            <a:cxnLst/>
            <a:rect l="l" t="t" r="r" b="b"/>
            <a:pathLst>
              <a:path w="4800" h="13441">
                <a:moveTo>
                  <a:pt x="960" y="2880"/>
                </a:moveTo>
                <a:lnTo>
                  <a:pt x="0" y="13441"/>
                </a:lnTo>
                <a:lnTo>
                  <a:pt x="960" y="11521"/>
                </a:lnTo>
                <a:lnTo>
                  <a:pt x="2880" y="9601"/>
                </a:lnTo>
                <a:lnTo>
                  <a:pt x="4800" y="0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9" name="object 449"/>
          <p:cNvSpPr/>
          <p:nvPr/>
        </p:nvSpPr>
        <p:spPr>
          <a:xfrm>
            <a:off x="4758811" y="8147319"/>
            <a:ext cx="55671" cy="64328"/>
          </a:xfrm>
          <a:custGeom>
            <a:avLst/>
            <a:gdLst/>
            <a:ahLst/>
            <a:cxnLst/>
            <a:rect l="l" t="t" r="r" b="b"/>
            <a:pathLst>
              <a:path w="55671" h="64328">
                <a:moveTo>
                  <a:pt x="3840" y="7680"/>
                </a:moveTo>
                <a:lnTo>
                  <a:pt x="1920" y="11521"/>
                </a:lnTo>
                <a:lnTo>
                  <a:pt x="1920" y="17282"/>
                </a:lnTo>
                <a:lnTo>
                  <a:pt x="2880" y="18242"/>
                </a:lnTo>
                <a:lnTo>
                  <a:pt x="3840" y="20162"/>
                </a:lnTo>
                <a:lnTo>
                  <a:pt x="4800" y="21122"/>
                </a:lnTo>
                <a:lnTo>
                  <a:pt x="10561" y="21122"/>
                </a:lnTo>
                <a:lnTo>
                  <a:pt x="11521" y="20162"/>
                </a:lnTo>
                <a:lnTo>
                  <a:pt x="12481" y="19202"/>
                </a:lnTo>
                <a:lnTo>
                  <a:pt x="13441" y="17282"/>
                </a:lnTo>
                <a:lnTo>
                  <a:pt x="13441" y="9601"/>
                </a:lnTo>
                <a:lnTo>
                  <a:pt x="14401" y="7680"/>
                </a:lnTo>
                <a:lnTo>
                  <a:pt x="15361" y="5760"/>
                </a:lnTo>
                <a:lnTo>
                  <a:pt x="17282" y="4800"/>
                </a:lnTo>
                <a:lnTo>
                  <a:pt x="19202" y="3855"/>
                </a:lnTo>
                <a:lnTo>
                  <a:pt x="25923" y="3855"/>
                </a:lnTo>
                <a:lnTo>
                  <a:pt x="28803" y="4800"/>
                </a:lnTo>
                <a:lnTo>
                  <a:pt x="30723" y="6720"/>
                </a:lnTo>
                <a:lnTo>
                  <a:pt x="32644" y="9601"/>
                </a:lnTo>
                <a:lnTo>
                  <a:pt x="33604" y="13441"/>
                </a:lnTo>
                <a:lnTo>
                  <a:pt x="33604" y="22082"/>
                </a:lnTo>
                <a:lnTo>
                  <a:pt x="23042" y="25923"/>
                </a:lnTo>
                <a:lnTo>
                  <a:pt x="15361" y="28803"/>
                </a:lnTo>
                <a:lnTo>
                  <a:pt x="13441" y="38404"/>
                </a:lnTo>
                <a:lnTo>
                  <a:pt x="14401" y="35524"/>
                </a:lnTo>
                <a:lnTo>
                  <a:pt x="17282" y="33604"/>
                </a:lnTo>
                <a:lnTo>
                  <a:pt x="21122" y="31683"/>
                </a:lnTo>
                <a:lnTo>
                  <a:pt x="23042" y="30723"/>
                </a:lnTo>
                <a:lnTo>
                  <a:pt x="26883" y="28803"/>
                </a:lnTo>
                <a:lnTo>
                  <a:pt x="33604" y="25923"/>
                </a:lnTo>
                <a:lnTo>
                  <a:pt x="33604" y="49926"/>
                </a:lnTo>
                <a:lnTo>
                  <a:pt x="27843" y="53766"/>
                </a:lnTo>
                <a:lnTo>
                  <a:pt x="24002" y="56647"/>
                </a:lnTo>
                <a:lnTo>
                  <a:pt x="18242" y="56647"/>
                </a:lnTo>
                <a:lnTo>
                  <a:pt x="15361" y="54726"/>
                </a:lnTo>
                <a:lnTo>
                  <a:pt x="13441" y="52806"/>
                </a:lnTo>
                <a:lnTo>
                  <a:pt x="11521" y="50886"/>
                </a:lnTo>
                <a:lnTo>
                  <a:pt x="10561" y="48005"/>
                </a:lnTo>
                <a:lnTo>
                  <a:pt x="10561" y="42245"/>
                </a:lnTo>
                <a:lnTo>
                  <a:pt x="11521" y="31683"/>
                </a:lnTo>
                <a:lnTo>
                  <a:pt x="6720" y="34564"/>
                </a:lnTo>
                <a:lnTo>
                  <a:pt x="3840" y="37444"/>
                </a:lnTo>
                <a:lnTo>
                  <a:pt x="1920" y="40325"/>
                </a:lnTo>
                <a:lnTo>
                  <a:pt x="0" y="42245"/>
                </a:lnTo>
                <a:lnTo>
                  <a:pt x="0" y="52806"/>
                </a:lnTo>
                <a:lnTo>
                  <a:pt x="960" y="56647"/>
                </a:lnTo>
                <a:lnTo>
                  <a:pt x="3840" y="59527"/>
                </a:lnTo>
                <a:lnTo>
                  <a:pt x="6720" y="62407"/>
                </a:lnTo>
                <a:lnTo>
                  <a:pt x="10561" y="64328"/>
                </a:lnTo>
                <a:lnTo>
                  <a:pt x="17282" y="64328"/>
                </a:lnTo>
                <a:lnTo>
                  <a:pt x="19202" y="63367"/>
                </a:lnTo>
                <a:lnTo>
                  <a:pt x="22082" y="62407"/>
                </a:lnTo>
                <a:lnTo>
                  <a:pt x="24002" y="61447"/>
                </a:lnTo>
                <a:lnTo>
                  <a:pt x="27843" y="58567"/>
                </a:lnTo>
                <a:lnTo>
                  <a:pt x="33604" y="53766"/>
                </a:lnTo>
                <a:lnTo>
                  <a:pt x="33604" y="57607"/>
                </a:lnTo>
                <a:lnTo>
                  <a:pt x="34564" y="60487"/>
                </a:lnTo>
                <a:lnTo>
                  <a:pt x="35524" y="61447"/>
                </a:lnTo>
                <a:lnTo>
                  <a:pt x="37429" y="63367"/>
                </a:lnTo>
                <a:lnTo>
                  <a:pt x="39364" y="64328"/>
                </a:lnTo>
                <a:lnTo>
                  <a:pt x="46085" y="64328"/>
                </a:lnTo>
                <a:lnTo>
                  <a:pt x="50871" y="60487"/>
                </a:lnTo>
                <a:lnTo>
                  <a:pt x="55671" y="53766"/>
                </a:lnTo>
                <a:lnTo>
                  <a:pt x="55671" y="49926"/>
                </a:lnTo>
                <a:lnTo>
                  <a:pt x="52806" y="52806"/>
                </a:lnTo>
                <a:lnTo>
                  <a:pt x="50871" y="54726"/>
                </a:lnTo>
                <a:lnTo>
                  <a:pt x="49926" y="54726"/>
                </a:lnTo>
                <a:lnTo>
                  <a:pt x="49926" y="55686"/>
                </a:lnTo>
                <a:lnTo>
                  <a:pt x="47045" y="55686"/>
                </a:lnTo>
                <a:lnTo>
                  <a:pt x="46085" y="54726"/>
                </a:lnTo>
                <a:lnTo>
                  <a:pt x="45110" y="53766"/>
                </a:lnTo>
                <a:lnTo>
                  <a:pt x="45110" y="14401"/>
                </a:lnTo>
                <a:lnTo>
                  <a:pt x="44150" y="10561"/>
                </a:lnTo>
                <a:lnTo>
                  <a:pt x="44150" y="8641"/>
                </a:lnTo>
                <a:lnTo>
                  <a:pt x="42245" y="5760"/>
                </a:lnTo>
                <a:lnTo>
                  <a:pt x="40325" y="3855"/>
                </a:lnTo>
                <a:lnTo>
                  <a:pt x="37429" y="2880"/>
                </a:lnTo>
                <a:lnTo>
                  <a:pt x="34564" y="960"/>
                </a:lnTo>
                <a:lnTo>
                  <a:pt x="29763" y="0"/>
                </a:lnTo>
                <a:lnTo>
                  <a:pt x="17282" y="0"/>
                </a:lnTo>
                <a:lnTo>
                  <a:pt x="11521" y="960"/>
                </a:lnTo>
                <a:lnTo>
                  <a:pt x="7680" y="4800"/>
                </a:lnTo>
                <a:lnTo>
                  <a:pt x="384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0" name="object 450"/>
          <p:cNvSpPr/>
          <p:nvPr/>
        </p:nvSpPr>
        <p:spPr>
          <a:xfrm>
            <a:off x="4816419" y="8129092"/>
            <a:ext cx="36469" cy="81594"/>
          </a:xfrm>
          <a:custGeom>
            <a:avLst/>
            <a:gdLst/>
            <a:ahLst/>
            <a:cxnLst/>
            <a:rect l="l" t="t" r="r" b="b"/>
            <a:pathLst>
              <a:path w="36469" h="81594">
                <a:moveTo>
                  <a:pt x="10546" y="75834"/>
                </a:moveTo>
                <a:lnTo>
                  <a:pt x="11506" y="77754"/>
                </a:lnTo>
                <a:lnTo>
                  <a:pt x="13426" y="78714"/>
                </a:lnTo>
                <a:lnTo>
                  <a:pt x="15346" y="80634"/>
                </a:lnTo>
                <a:lnTo>
                  <a:pt x="17266" y="81594"/>
                </a:lnTo>
                <a:lnTo>
                  <a:pt x="23987" y="81594"/>
                </a:lnTo>
                <a:lnTo>
                  <a:pt x="26868" y="80634"/>
                </a:lnTo>
                <a:lnTo>
                  <a:pt x="29748" y="78714"/>
                </a:lnTo>
                <a:lnTo>
                  <a:pt x="32628" y="76794"/>
                </a:lnTo>
                <a:lnTo>
                  <a:pt x="35509" y="72953"/>
                </a:lnTo>
                <a:lnTo>
                  <a:pt x="36469" y="69113"/>
                </a:lnTo>
                <a:lnTo>
                  <a:pt x="34549" y="69113"/>
                </a:lnTo>
                <a:lnTo>
                  <a:pt x="33588" y="71033"/>
                </a:lnTo>
                <a:lnTo>
                  <a:pt x="32628" y="71993"/>
                </a:lnTo>
                <a:lnTo>
                  <a:pt x="30708" y="72953"/>
                </a:lnTo>
                <a:lnTo>
                  <a:pt x="29748" y="73913"/>
                </a:lnTo>
                <a:lnTo>
                  <a:pt x="23027" y="73913"/>
                </a:lnTo>
                <a:lnTo>
                  <a:pt x="22067" y="71993"/>
                </a:lnTo>
                <a:lnTo>
                  <a:pt x="21107" y="71033"/>
                </a:lnTo>
                <a:lnTo>
                  <a:pt x="20147" y="68153"/>
                </a:lnTo>
                <a:lnTo>
                  <a:pt x="20147" y="23987"/>
                </a:lnTo>
                <a:lnTo>
                  <a:pt x="34549" y="23987"/>
                </a:lnTo>
                <a:lnTo>
                  <a:pt x="34549" y="20147"/>
                </a:lnTo>
                <a:lnTo>
                  <a:pt x="20147" y="20147"/>
                </a:lnTo>
                <a:lnTo>
                  <a:pt x="20147" y="0"/>
                </a:lnTo>
                <a:lnTo>
                  <a:pt x="18227" y="0"/>
                </a:lnTo>
                <a:lnTo>
                  <a:pt x="16306" y="3840"/>
                </a:lnTo>
                <a:lnTo>
                  <a:pt x="15346" y="7680"/>
                </a:lnTo>
                <a:lnTo>
                  <a:pt x="14386" y="8625"/>
                </a:lnTo>
                <a:lnTo>
                  <a:pt x="12466" y="12466"/>
                </a:lnTo>
                <a:lnTo>
                  <a:pt x="9585" y="15346"/>
                </a:lnTo>
                <a:lnTo>
                  <a:pt x="7665" y="17266"/>
                </a:lnTo>
                <a:lnTo>
                  <a:pt x="4785" y="19187"/>
                </a:lnTo>
                <a:lnTo>
                  <a:pt x="1904" y="21107"/>
                </a:lnTo>
                <a:lnTo>
                  <a:pt x="0" y="22082"/>
                </a:lnTo>
                <a:lnTo>
                  <a:pt x="0" y="23987"/>
                </a:lnTo>
                <a:lnTo>
                  <a:pt x="9585" y="23987"/>
                </a:lnTo>
                <a:lnTo>
                  <a:pt x="9585" y="72953"/>
                </a:lnTo>
                <a:lnTo>
                  <a:pt x="10546" y="75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1" name="object 451"/>
          <p:cNvSpPr/>
          <p:nvPr/>
        </p:nvSpPr>
        <p:spPr>
          <a:xfrm>
            <a:off x="4858649" y="8147319"/>
            <a:ext cx="51846" cy="64328"/>
          </a:xfrm>
          <a:custGeom>
            <a:avLst/>
            <a:gdLst/>
            <a:ahLst/>
            <a:cxnLst/>
            <a:rect l="l" t="t" r="r" b="b"/>
            <a:pathLst>
              <a:path w="51846" h="64328">
                <a:moveTo>
                  <a:pt x="20162" y="0"/>
                </a:moveTo>
                <a:lnTo>
                  <a:pt x="13441" y="2880"/>
                </a:lnTo>
                <a:lnTo>
                  <a:pt x="7680" y="8641"/>
                </a:lnTo>
                <a:lnTo>
                  <a:pt x="1920" y="14401"/>
                </a:lnTo>
                <a:lnTo>
                  <a:pt x="0" y="22082"/>
                </a:lnTo>
                <a:lnTo>
                  <a:pt x="0" y="42245"/>
                </a:lnTo>
                <a:lnTo>
                  <a:pt x="1920" y="49926"/>
                </a:lnTo>
                <a:lnTo>
                  <a:pt x="7680" y="55686"/>
                </a:lnTo>
                <a:lnTo>
                  <a:pt x="12481" y="61447"/>
                </a:lnTo>
                <a:lnTo>
                  <a:pt x="19202" y="64328"/>
                </a:lnTo>
                <a:lnTo>
                  <a:pt x="33604" y="64328"/>
                </a:lnTo>
                <a:lnTo>
                  <a:pt x="39349" y="62407"/>
                </a:lnTo>
                <a:lnTo>
                  <a:pt x="43190" y="57607"/>
                </a:lnTo>
                <a:lnTo>
                  <a:pt x="48005" y="51846"/>
                </a:lnTo>
                <a:lnTo>
                  <a:pt x="50886" y="46085"/>
                </a:lnTo>
                <a:lnTo>
                  <a:pt x="51846" y="40325"/>
                </a:lnTo>
                <a:lnTo>
                  <a:pt x="49911" y="39364"/>
                </a:lnTo>
                <a:lnTo>
                  <a:pt x="47045" y="44165"/>
                </a:lnTo>
                <a:lnTo>
                  <a:pt x="45125" y="48005"/>
                </a:lnTo>
                <a:lnTo>
                  <a:pt x="42230" y="50886"/>
                </a:lnTo>
                <a:lnTo>
                  <a:pt x="39349" y="52806"/>
                </a:lnTo>
                <a:lnTo>
                  <a:pt x="35509" y="53766"/>
                </a:lnTo>
                <a:lnTo>
                  <a:pt x="25923" y="53766"/>
                </a:lnTo>
                <a:lnTo>
                  <a:pt x="20162" y="50886"/>
                </a:lnTo>
                <a:lnTo>
                  <a:pt x="15361" y="46085"/>
                </a:lnTo>
                <a:lnTo>
                  <a:pt x="11521" y="40325"/>
                </a:lnTo>
                <a:lnTo>
                  <a:pt x="9601" y="33604"/>
                </a:lnTo>
                <a:lnTo>
                  <a:pt x="9601" y="24963"/>
                </a:lnTo>
                <a:lnTo>
                  <a:pt x="51846" y="24963"/>
                </a:lnTo>
                <a:lnTo>
                  <a:pt x="37444" y="16322"/>
                </a:lnTo>
                <a:lnTo>
                  <a:pt x="37444" y="21122"/>
                </a:lnTo>
                <a:lnTo>
                  <a:pt x="9601" y="21122"/>
                </a:lnTo>
                <a:lnTo>
                  <a:pt x="9601" y="15361"/>
                </a:lnTo>
                <a:lnTo>
                  <a:pt x="11521" y="11521"/>
                </a:lnTo>
                <a:lnTo>
                  <a:pt x="14401" y="8641"/>
                </a:lnTo>
                <a:lnTo>
                  <a:pt x="17282" y="5760"/>
                </a:lnTo>
                <a:lnTo>
                  <a:pt x="20162" y="4800"/>
                </a:lnTo>
                <a:lnTo>
                  <a:pt x="24002" y="4800"/>
                </a:lnTo>
                <a:lnTo>
                  <a:pt x="27843" y="0"/>
                </a:lnTo>
                <a:lnTo>
                  <a:pt x="2016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2" name="object 452"/>
          <p:cNvSpPr/>
          <p:nvPr/>
        </p:nvSpPr>
        <p:spPr>
          <a:xfrm>
            <a:off x="4882652" y="8147319"/>
            <a:ext cx="27843" cy="24963"/>
          </a:xfrm>
          <a:custGeom>
            <a:avLst/>
            <a:gdLst/>
            <a:ahLst/>
            <a:cxnLst/>
            <a:rect l="l" t="t" r="r" b="b"/>
            <a:pathLst>
              <a:path w="27843" h="24963">
                <a:moveTo>
                  <a:pt x="12481" y="14401"/>
                </a:moveTo>
                <a:lnTo>
                  <a:pt x="13441" y="16322"/>
                </a:lnTo>
                <a:lnTo>
                  <a:pt x="27843" y="24963"/>
                </a:lnTo>
                <a:lnTo>
                  <a:pt x="27843" y="17282"/>
                </a:lnTo>
                <a:lnTo>
                  <a:pt x="24947" y="10561"/>
                </a:lnTo>
                <a:lnTo>
                  <a:pt x="21122" y="6720"/>
                </a:lnTo>
                <a:lnTo>
                  <a:pt x="16322" y="1920"/>
                </a:lnTo>
                <a:lnTo>
                  <a:pt x="10561" y="0"/>
                </a:lnTo>
                <a:lnTo>
                  <a:pt x="3840" y="0"/>
                </a:lnTo>
                <a:lnTo>
                  <a:pt x="0" y="4800"/>
                </a:lnTo>
                <a:lnTo>
                  <a:pt x="4800" y="4800"/>
                </a:lnTo>
                <a:lnTo>
                  <a:pt x="6720" y="6720"/>
                </a:lnTo>
                <a:lnTo>
                  <a:pt x="9601" y="7680"/>
                </a:lnTo>
                <a:lnTo>
                  <a:pt x="11506" y="9601"/>
                </a:lnTo>
                <a:lnTo>
                  <a:pt x="12481" y="12481"/>
                </a:lnTo>
                <a:lnTo>
                  <a:pt x="12481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3" name="object 453"/>
          <p:cNvSpPr/>
          <p:nvPr/>
        </p:nvSpPr>
        <p:spPr>
          <a:xfrm>
            <a:off x="4932563" y="8147319"/>
            <a:ext cx="21122" cy="13441"/>
          </a:xfrm>
          <a:custGeom>
            <a:avLst/>
            <a:gdLst/>
            <a:ahLst/>
            <a:cxnLst/>
            <a:rect l="l" t="t" r="r" b="b"/>
            <a:pathLst>
              <a:path w="21122" h="13441">
                <a:moveTo>
                  <a:pt x="16322" y="0"/>
                </a:moveTo>
                <a:lnTo>
                  <a:pt x="7680" y="0"/>
                </a:lnTo>
                <a:lnTo>
                  <a:pt x="0" y="2880"/>
                </a:lnTo>
                <a:lnTo>
                  <a:pt x="960" y="13441"/>
                </a:lnTo>
                <a:lnTo>
                  <a:pt x="4800" y="8641"/>
                </a:lnTo>
                <a:lnTo>
                  <a:pt x="7680" y="5760"/>
                </a:lnTo>
                <a:lnTo>
                  <a:pt x="11521" y="3855"/>
                </a:lnTo>
                <a:lnTo>
                  <a:pt x="17282" y="3855"/>
                </a:lnTo>
                <a:lnTo>
                  <a:pt x="21122" y="0"/>
                </a:lnTo>
                <a:lnTo>
                  <a:pt x="163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4" name="object 454"/>
          <p:cNvSpPr/>
          <p:nvPr/>
        </p:nvSpPr>
        <p:spPr>
          <a:xfrm>
            <a:off x="4919121" y="8114690"/>
            <a:ext cx="64328" cy="96956"/>
          </a:xfrm>
          <a:custGeom>
            <a:avLst/>
            <a:gdLst/>
            <a:ahLst/>
            <a:cxnLst/>
            <a:rect l="l" t="t" r="r" b="b"/>
            <a:pathLst>
              <a:path w="64328" h="96956">
                <a:moveTo>
                  <a:pt x="13441" y="35509"/>
                </a:moveTo>
                <a:lnTo>
                  <a:pt x="8641" y="43190"/>
                </a:lnTo>
                <a:lnTo>
                  <a:pt x="2141" y="54883"/>
                </a:lnTo>
                <a:lnTo>
                  <a:pt x="0" y="67193"/>
                </a:lnTo>
                <a:lnTo>
                  <a:pt x="0" y="75834"/>
                </a:lnTo>
                <a:lnTo>
                  <a:pt x="1935" y="83515"/>
                </a:lnTo>
                <a:lnTo>
                  <a:pt x="7680" y="89275"/>
                </a:lnTo>
                <a:lnTo>
                  <a:pt x="12481" y="94076"/>
                </a:lnTo>
                <a:lnTo>
                  <a:pt x="18242" y="96956"/>
                </a:lnTo>
                <a:lnTo>
                  <a:pt x="31683" y="96956"/>
                </a:lnTo>
                <a:lnTo>
                  <a:pt x="34564" y="95036"/>
                </a:lnTo>
                <a:lnTo>
                  <a:pt x="37444" y="94076"/>
                </a:lnTo>
                <a:lnTo>
                  <a:pt x="40325" y="91196"/>
                </a:lnTo>
                <a:lnTo>
                  <a:pt x="43205" y="88315"/>
                </a:lnTo>
                <a:lnTo>
                  <a:pt x="43205" y="96956"/>
                </a:lnTo>
                <a:lnTo>
                  <a:pt x="46085" y="96956"/>
                </a:lnTo>
                <a:lnTo>
                  <a:pt x="64328" y="89275"/>
                </a:lnTo>
                <a:lnTo>
                  <a:pt x="63367" y="87355"/>
                </a:lnTo>
                <a:lnTo>
                  <a:pt x="61447" y="88315"/>
                </a:lnTo>
                <a:lnTo>
                  <a:pt x="56647" y="88315"/>
                </a:lnTo>
                <a:lnTo>
                  <a:pt x="55686" y="87355"/>
                </a:lnTo>
                <a:lnTo>
                  <a:pt x="54726" y="85435"/>
                </a:lnTo>
                <a:lnTo>
                  <a:pt x="54726" y="84475"/>
                </a:lnTo>
                <a:lnTo>
                  <a:pt x="53766" y="82555"/>
                </a:lnTo>
                <a:lnTo>
                  <a:pt x="53766" y="0"/>
                </a:lnTo>
                <a:lnTo>
                  <a:pt x="50886" y="0"/>
                </a:lnTo>
                <a:lnTo>
                  <a:pt x="32644" y="7680"/>
                </a:lnTo>
                <a:lnTo>
                  <a:pt x="33604" y="10561"/>
                </a:lnTo>
                <a:lnTo>
                  <a:pt x="35524" y="9585"/>
                </a:lnTo>
                <a:lnTo>
                  <a:pt x="37444" y="8641"/>
                </a:lnTo>
                <a:lnTo>
                  <a:pt x="39364" y="8641"/>
                </a:lnTo>
                <a:lnTo>
                  <a:pt x="40325" y="9585"/>
                </a:lnTo>
                <a:lnTo>
                  <a:pt x="41285" y="9585"/>
                </a:lnTo>
                <a:lnTo>
                  <a:pt x="41285" y="10561"/>
                </a:lnTo>
                <a:lnTo>
                  <a:pt x="42245" y="11521"/>
                </a:lnTo>
                <a:lnTo>
                  <a:pt x="42245" y="13426"/>
                </a:lnTo>
                <a:lnTo>
                  <a:pt x="43205" y="14401"/>
                </a:lnTo>
                <a:lnTo>
                  <a:pt x="43205" y="37429"/>
                </a:lnTo>
                <a:lnTo>
                  <a:pt x="39364" y="33588"/>
                </a:lnTo>
                <a:lnTo>
                  <a:pt x="34564" y="32628"/>
                </a:lnTo>
                <a:lnTo>
                  <a:pt x="30723" y="36484"/>
                </a:lnTo>
                <a:lnTo>
                  <a:pt x="32644" y="37429"/>
                </a:lnTo>
                <a:lnTo>
                  <a:pt x="35524" y="38389"/>
                </a:lnTo>
                <a:lnTo>
                  <a:pt x="37444" y="39349"/>
                </a:lnTo>
                <a:lnTo>
                  <a:pt x="39364" y="41269"/>
                </a:lnTo>
                <a:lnTo>
                  <a:pt x="40325" y="44150"/>
                </a:lnTo>
                <a:lnTo>
                  <a:pt x="42245" y="46070"/>
                </a:lnTo>
                <a:lnTo>
                  <a:pt x="42245" y="48950"/>
                </a:lnTo>
                <a:lnTo>
                  <a:pt x="43205" y="51831"/>
                </a:lnTo>
                <a:lnTo>
                  <a:pt x="43205" y="83515"/>
                </a:lnTo>
                <a:lnTo>
                  <a:pt x="39364" y="88315"/>
                </a:lnTo>
                <a:lnTo>
                  <a:pt x="35524" y="90236"/>
                </a:lnTo>
                <a:lnTo>
                  <a:pt x="25923" y="90236"/>
                </a:lnTo>
                <a:lnTo>
                  <a:pt x="22082" y="87355"/>
                </a:lnTo>
                <a:lnTo>
                  <a:pt x="18242" y="82555"/>
                </a:lnTo>
                <a:lnTo>
                  <a:pt x="14401" y="77754"/>
                </a:lnTo>
                <a:lnTo>
                  <a:pt x="12481" y="71033"/>
                </a:lnTo>
                <a:lnTo>
                  <a:pt x="12481" y="52791"/>
                </a:lnTo>
                <a:lnTo>
                  <a:pt x="14401" y="46070"/>
                </a:lnTo>
                <a:lnTo>
                  <a:pt x="13441" y="355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5" name="object 455"/>
          <p:cNvSpPr/>
          <p:nvPr/>
        </p:nvSpPr>
        <p:spPr>
          <a:xfrm>
            <a:off x="4265386" y="7954365"/>
            <a:ext cx="81594" cy="95036"/>
          </a:xfrm>
          <a:custGeom>
            <a:avLst/>
            <a:gdLst/>
            <a:ahLst/>
            <a:cxnLst/>
            <a:rect l="l" t="t" r="r" b="b"/>
            <a:pathLst>
              <a:path w="81594" h="95036">
                <a:moveTo>
                  <a:pt x="1415" y="35869"/>
                </a:moveTo>
                <a:lnTo>
                  <a:pt x="0" y="48966"/>
                </a:lnTo>
                <a:lnTo>
                  <a:pt x="234" y="54131"/>
                </a:lnTo>
                <a:lnTo>
                  <a:pt x="3113" y="66829"/>
                </a:lnTo>
                <a:lnTo>
                  <a:pt x="9601" y="77769"/>
                </a:lnTo>
                <a:lnTo>
                  <a:pt x="19070" y="87572"/>
                </a:lnTo>
                <a:lnTo>
                  <a:pt x="30688" y="93169"/>
                </a:lnTo>
                <a:lnTo>
                  <a:pt x="44165" y="95036"/>
                </a:lnTo>
                <a:lnTo>
                  <a:pt x="52806" y="95036"/>
                </a:lnTo>
                <a:lnTo>
                  <a:pt x="59512" y="93116"/>
                </a:lnTo>
                <a:lnTo>
                  <a:pt x="66233" y="89275"/>
                </a:lnTo>
                <a:lnTo>
                  <a:pt x="71993" y="85435"/>
                </a:lnTo>
                <a:lnTo>
                  <a:pt x="77754" y="79674"/>
                </a:lnTo>
                <a:lnTo>
                  <a:pt x="81594" y="71048"/>
                </a:lnTo>
                <a:lnTo>
                  <a:pt x="79674" y="70088"/>
                </a:lnTo>
                <a:lnTo>
                  <a:pt x="74874" y="77769"/>
                </a:lnTo>
                <a:lnTo>
                  <a:pt x="69113" y="82555"/>
                </a:lnTo>
                <a:lnTo>
                  <a:pt x="65272" y="85435"/>
                </a:lnTo>
                <a:lnTo>
                  <a:pt x="60487" y="87355"/>
                </a:lnTo>
                <a:lnTo>
                  <a:pt x="55671" y="88331"/>
                </a:lnTo>
                <a:lnTo>
                  <a:pt x="42245" y="88331"/>
                </a:lnTo>
                <a:lnTo>
                  <a:pt x="36484" y="87355"/>
                </a:lnTo>
                <a:lnTo>
                  <a:pt x="31683" y="83515"/>
                </a:lnTo>
                <a:lnTo>
                  <a:pt x="25923" y="80650"/>
                </a:lnTo>
                <a:lnTo>
                  <a:pt x="22082" y="75834"/>
                </a:lnTo>
                <a:lnTo>
                  <a:pt x="19202" y="70088"/>
                </a:lnTo>
                <a:lnTo>
                  <a:pt x="16322" y="64328"/>
                </a:lnTo>
                <a:lnTo>
                  <a:pt x="15361" y="56647"/>
                </a:lnTo>
                <a:lnTo>
                  <a:pt x="15361" y="38404"/>
                </a:lnTo>
                <a:lnTo>
                  <a:pt x="17282" y="30723"/>
                </a:lnTo>
                <a:lnTo>
                  <a:pt x="19202" y="24003"/>
                </a:lnTo>
                <a:lnTo>
                  <a:pt x="22082" y="17282"/>
                </a:lnTo>
                <a:lnTo>
                  <a:pt x="25923" y="12481"/>
                </a:lnTo>
                <a:lnTo>
                  <a:pt x="30723" y="9601"/>
                </a:lnTo>
                <a:lnTo>
                  <a:pt x="35524" y="5760"/>
                </a:lnTo>
                <a:lnTo>
                  <a:pt x="41269" y="4800"/>
                </a:lnTo>
                <a:lnTo>
                  <a:pt x="54711" y="4800"/>
                </a:lnTo>
                <a:lnTo>
                  <a:pt x="60487" y="6720"/>
                </a:lnTo>
                <a:lnTo>
                  <a:pt x="66233" y="10561"/>
                </a:lnTo>
                <a:lnTo>
                  <a:pt x="71033" y="14401"/>
                </a:lnTo>
                <a:lnTo>
                  <a:pt x="74874" y="21122"/>
                </a:lnTo>
                <a:lnTo>
                  <a:pt x="77754" y="30723"/>
                </a:lnTo>
                <a:lnTo>
                  <a:pt x="79674" y="30723"/>
                </a:lnTo>
                <a:lnTo>
                  <a:pt x="77754" y="0"/>
                </a:lnTo>
                <a:lnTo>
                  <a:pt x="75834" y="0"/>
                </a:lnTo>
                <a:lnTo>
                  <a:pt x="74874" y="1920"/>
                </a:lnTo>
                <a:lnTo>
                  <a:pt x="73913" y="3840"/>
                </a:lnTo>
                <a:lnTo>
                  <a:pt x="72953" y="4800"/>
                </a:lnTo>
                <a:lnTo>
                  <a:pt x="71993" y="5760"/>
                </a:lnTo>
                <a:lnTo>
                  <a:pt x="67193" y="5760"/>
                </a:lnTo>
                <a:lnTo>
                  <a:pt x="66233" y="4800"/>
                </a:lnTo>
                <a:lnTo>
                  <a:pt x="59512" y="1920"/>
                </a:lnTo>
                <a:lnTo>
                  <a:pt x="52806" y="0"/>
                </a:lnTo>
                <a:lnTo>
                  <a:pt x="38404" y="0"/>
                </a:lnTo>
                <a:lnTo>
                  <a:pt x="29763" y="1920"/>
                </a:lnTo>
                <a:lnTo>
                  <a:pt x="23042" y="5760"/>
                </a:lnTo>
                <a:lnTo>
                  <a:pt x="16322" y="10561"/>
                </a:lnTo>
                <a:lnTo>
                  <a:pt x="10561" y="16322"/>
                </a:lnTo>
                <a:lnTo>
                  <a:pt x="5760" y="24003"/>
                </a:lnTo>
                <a:lnTo>
                  <a:pt x="5662" y="24200"/>
                </a:lnTo>
                <a:lnTo>
                  <a:pt x="1415" y="358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6" name="object 456"/>
          <p:cNvSpPr/>
          <p:nvPr/>
        </p:nvSpPr>
        <p:spPr>
          <a:xfrm>
            <a:off x="4353702" y="7951485"/>
            <a:ext cx="67208" cy="95036"/>
          </a:xfrm>
          <a:custGeom>
            <a:avLst/>
            <a:gdLst/>
            <a:ahLst/>
            <a:cxnLst/>
            <a:rect l="l" t="t" r="r" b="b"/>
            <a:pathLst>
              <a:path w="67208" h="95036">
                <a:moveTo>
                  <a:pt x="67208" y="95036"/>
                </a:moveTo>
                <a:lnTo>
                  <a:pt x="67208" y="93116"/>
                </a:lnTo>
                <a:lnTo>
                  <a:pt x="62407" y="93116"/>
                </a:lnTo>
                <a:lnTo>
                  <a:pt x="61432" y="92156"/>
                </a:lnTo>
                <a:lnTo>
                  <a:pt x="59527" y="91211"/>
                </a:lnTo>
                <a:lnTo>
                  <a:pt x="59527" y="90236"/>
                </a:lnTo>
                <a:lnTo>
                  <a:pt x="58567" y="89275"/>
                </a:lnTo>
                <a:lnTo>
                  <a:pt x="57591" y="88315"/>
                </a:lnTo>
                <a:lnTo>
                  <a:pt x="57591" y="47045"/>
                </a:lnTo>
                <a:lnTo>
                  <a:pt x="56647" y="44165"/>
                </a:lnTo>
                <a:lnTo>
                  <a:pt x="55686" y="40325"/>
                </a:lnTo>
                <a:lnTo>
                  <a:pt x="53766" y="37444"/>
                </a:lnTo>
                <a:lnTo>
                  <a:pt x="50871" y="35524"/>
                </a:lnTo>
                <a:lnTo>
                  <a:pt x="48006" y="33604"/>
                </a:lnTo>
                <a:lnTo>
                  <a:pt x="45125" y="32644"/>
                </a:lnTo>
                <a:lnTo>
                  <a:pt x="39364" y="32644"/>
                </a:lnTo>
                <a:lnTo>
                  <a:pt x="36484" y="33604"/>
                </a:lnTo>
                <a:lnTo>
                  <a:pt x="33604" y="34564"/>
                </a:lnTo>
                <a:lnTo>
                  <a:pt x="30723" y="36484"/>
                </a:lnTo>
                <a:lnTo>
                  <a:pt x="26883" y="39364"/>
                </a:lnTo>
                <a:lnTo>
                  <a:pt x="21122" y="45125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10561"/>
                </a:lnTo>
                <a:lnTo>
                  <a:pt x="2880" y="9601"/>
                </a:lnTo>
                <a:lnTo>
                  <a:pt x="8641" y="9601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13441"/>
                </a:lnTo>
                <a:lnTo>
                  <a:pt x="10561" y="15361"/>
                </a:lnTo>
                <a:lnTo>
                  <a:pt x="10561" y="88315"/>
                </a:lnTo>
                <a:lnTo>
                  <a:pt x="9601" y="89275"/>
                </a:lnTo>
                <a:lnTo>
                  <a:pt x="8641" y="90236"/>
                </a:lnTo>
                <a:lnTo>
                  <a:pt x="8641" y="91211"/>
                </a:lnTo>
                <a:lnTo>
                  <a:pt x="7680" y="92156"/>
                </a:lnTo>
                <a:lnTo>
                  <a:pt x="5760" y="93116"/>
                </a:lnTo>
                <a:lnTo>
                  <a:pt x="960" y="93116"/>
                </a:lnTo>
                <a:lnTo>
                  <a:pt x="960" y="95036"/>
                </a:lnTo>
                <a:lnTo>
                  <a:pt x="31683" y="95036"/>
                </a:lnTo>
                <a:lnTo>
                  <a:pt x="31683" y="93116"/>
                </a:lnTo>
                <a:lnTo>
                  <a:pt x="25923" y="93116"/>
                </a:lnTo>
                <a:lnTo>
                  <a:pt x="24963" y="92156"/>
                </a:lnTo>
                <a:lnTo>
                  <a:pt x="23042" y="91211"/>
                </a:lnTo>
                <a:lnTo>
                  <a:pt x="23042" y="90236"/>
                </a:lnTo>
                <a:lnTo>
                  <a:pt x="22082" y="89275"/>
                </a:lnTo>
                <a:lnTo>
                  <a:pt x="22082" y="88315"/>
                </a:lnTo>
                <a:lnTo>
                  <a:pt x="21122" y="85435"/>
                </a:lnTo>
                <a:lnTo>
                  <a:pt x="21122" y="48966"/>
                </a:lnTo>
                <a:lnTo>
                  <a:pt x="24963" y="46085"/>
                </a:lnTo>
                <a:lnTo>
                  <a:pt x="27843" y="43205"/>
                </a:lnTo>
                <a:lnTo>
                  <a:pt x="29763" y="42245"/>
                </a:lnTo>
                <a:lnTo>
                  <a:pt x="32644" y="41285"/>
                </a:lnTo>
                <a:lnTo>
                  <a:pt x="34564" y="40325"/>
                </a:lnTo>
                <a:lnTo>
                  <a:pt x="39364" y="40325"/>
                </a:lnTo>
                <a:lnTo>
                  <a:pt x="41285" y="41285"/>
                </a:lnTo>
                <a:lnTo>
                  <a:pt x="42245" y="42245"/>
                </a:lnTo>
                <a:lnTo>
                  <a:pt x="44165" y="43205"/>
                </a:lnTo>
                <a:lnTo>
                  <a:pt x="45125" y="45125"/>
                </a:lnTo>
                <a:lnTo>
                  <a:pt x="45125" y="47045"/>
                </a:lnTo>
                <a:lnTo>
                  <a:pt x="46085" y="48966"/>
                </a:lnTo>
                <a:lnTo>
                  <a:pt x="47045" y="52806"/>
                </a:lnTo>
                <a:lnTo>
                  <a:pt x="47045" y="87370"/>
                </a:lnTo>
                <a:lnTo>
                  <a:pt x="46085" y="88315"/>
                </a:lnTo>
                <a:lnTo>
                  <a:pt x="46085" y="89275"/>
                </a:lnTo>
                <a:lnTo>
                  <a:pt x="45125" y="91211"/>
                </a:lnTo>
                <a:lnTo>
                  <a:pt x="44165" y="92156"/>
                </a:lnTo>
                <a:lnTo>
                  <a:pt x="43205" y="93116"/>
                </a:lnTo>
                <a:lnTo>
                  <a:pt x="36484" y="93116"/>
                </a:lnTo>
                <a:lnTo>
                  <a:pt x="36484" y="95036"/>
                </a:lnTo>
                <a:lnTo>
                  <a:pt x="67208" y="950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7" name="object 457"/>
          <p:cNvSpPr/>
          <p:nvPr/>
        </p:nvSpPr>
        <p:spPr>
          <a:xfrm>
            <a:off x="4435297" y="7984129"/>
            <a:ext cx="42245" cy="33604"/>
          </a:xfrm>
          <a:custGeom>
            <a:avLst/>
            <a:gdLst/>
            <a:ahLst/>
            <a:cxnLst/>
            <a:rect l="l" t="t" r="r" b="b"/>
            <a:pathLst>
              <a:path w="42245" h="33604">
                <a:moveTo>
                  <a:pt x="0" y="24963"/>
                </a:moveTo>
                <a:lnTo>
                  <a:pt x="42245" y="24963"/>
                </a:lnTo>
                <a:lnTo>
                  <a:pt x="42245" y="17282"/>
                </a:lnTo>
                <a:lnTo>
                  <a:pt x="40325" y="10561"/>
                </a:lnTo>
                <a:lnTo>
                  <a:pt x="35524" y="6720"/>
                </a:lnTo>
                <a:lnTo>
                  <a:pt x="31683" y="1920"/>
                </a:lnTo>
                <a:lnTo>
                  <a:pt x="25923" y="0"/>
                </a:lnTo>
                <a:lnTo>
                  <a:pt x="10561" y="0"/>
                </a:lnTo>
                <a:lnTo>
                  <a:pt x="3840" y="2880"/>
                </a:lnTo>
                <a:lnTo>
                  <a:pt x="1920" y="11521"/>
                </a:lnTo>
                <a:lnTo>
                  <a:pt x="4800" y="8641"/>
                </a:lnTo>
                <a:lnTo>
                  <a:pt x="7680" y="5760"/>
                </a:lnTo>
                <a:lnTo>
                  <a:pt x="11521" y="4800"/>
                </a:lnTo>
                <a:lnTo>
                  <a:pt x="20162" y="4800"/>
                </a:lnTo>
                <a:lnTo>
                  <a:pt x="22082" y="6720"/>
                </a:lnTo>
                <a:lnTo>
                  <a:pt x="24003" y="7680"/>
                </a:lnTo>
                <a:lnTo>
                  <a:pt x="25923" y="9601"/>
                </a:lnTo>
                <a:lnTo>
                  <a:pt x="26883" y="12481"/>
                </a:lnTo>
                <a:lnTo>
                  <a:pt x="27843" y="14401"/>
                </a:lnTo>
                <a:lnTo>
                  <a:pt x="27843" y="21122"/>
                </a:lnTo>
                <a:lnTo>
                  <a:pt x="0" y="21122"/>
                </a:lnTo>
                <a:lnTo>
                  <a:pt x="0" y="15361"/>
                </a:lnTo>
                <a:lnTo>
                  <a:pt x="0" y="33604"/>
                </a:lnTo>
                <a:lnTo>
                  <a:pt x="0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8" name="object 458"/>
          <p:cNvSpPr/>
          <p:nvPr/>
        </p:nvSpPr>
        <p:spPr>
          <a:xfrm>
            <a:off x="4425695" y="7987009"/>
            <a:ext cx="51846" cy="61432"/>
          </a:xfrm>
          <a:custGeom>
            <a:avLst/>
            <a:gdLst/>
            <a:ahLst/>
            <a:cxnLst/>
            <a:rect l="l" t="t" r="r" b="b"/>
            <a:pathLst>
              <a:path w="51846" h="61432">
                <a:moveTo>
                  <a:pt x="2880" y="11521"/>
                </a:moveTo>
                <a:lnTo>
                  <a:pt x="0" y="20162"/>
                </a:lnTo>
                <a:lnTo>
                  <a:pt x="0" y="39349"/>
                </a:lnTo>
                <a:lnTo>
                  <a:pt x="2880" y="47030"/>
                </a:lnTo>
                <a:lnTo>
                  <a:pt x="7680" y="52791"/>
                </a:lnTo>
                <a:lnTo>
                  <a:pt x="13441" y="58552"/>
                </a:lnTo>
                <a:lnTo>
                  <a:pt x="19202" y="61432"/>
                </a:lnTo>
                <a:lnTo>
                  <a:pt x="33604" y="61432"/>
                </a:lnTo>
                <a:lnTo>
                  <a:pt x="39364" y="59512"/>
                </a:lnTo>
                <a:lnTo>
                  <a:pt x="44165" y="54711"/>
                </a:lnTo>
                <a:lnTo>
                  <a:pt x="48006" y="48966"/>
                </a:lnTo>
                <a:lnTo>
                  <a:pt x="50886" y="44165"/>
                </a:lnTo>
                <a:lnTo>
                  <a:pt x="51846" y="37444"/>
                </a:lnTo>
                <a:lnTo>
                  <a:pt x="49926" y="36484"/>
                </a:lnTo>
                <a:lnTo>
                  <a:pt x="48006" y="41285"/>
                </a:lnTo>
                <a:lnTo>
                  <a:pt x="45125" y="45125"/>
                </a:lnTo>
                <a:lnTo>
                  <a:pt x="42245" y="48005"/>
                </a:lnTo>
                <a:lnTo>
                  <a:pt x="39364" y="49910"/>
                </a:lnTo>
                <a:lnTo>
                  <a:pt x="35524" y="50871"/>
                </a:lnTo>
                <a:lnTo>
                  <a:pt x="25923" y="50871"/>
                </a:lnTo>
                <a:lnTo>
                  <a:pt x="20162" y="48005"/>
                </a:lnTo>
                <a:lnTo>
                  <a:pt x="16322" y="43190"/>
                </a:lnTo>
                <a:lnTo>
                  <a:pt x="11521" y="38404"/>
                </a:lnTo>
                <a:lnTo>
                  <a:pt x="9601" y="30723"/>
                </a:lnTo>
                <a:lnTo>
                  <a:pt x="9601" y="12481"/>
                </a:lnTo>
                <a:lnTo>
                  <a:pt x="11521" y="8641"/>
                </a:lnTo>
                <a:lnTo>
                  <a:pt x="13441" y="0"/>
                </a:lnTo>
                <a:lnTo>
                  <a:pt x="7680" y="5760"/>
                </a:lnTo>
                <a:lnTo>
                  <a:pt x="2880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9" name="object 459"/>
          <p:cNvSpPr/>
          <p:nvPr/>
        </p:nvSpPr>
        <p:spPr>
          <a:xfrm>
            <a:off x="4482343" y="7984129"/>
            <a:ext cx="105597" cy="62392"/>
          </a:xfrm>
          <a:custGeom>
            <a:avLst/>
            <a:gdLst/>
            <a:ahLst/>
            <a:cxnLst/>
            <a:rect l="l" t="t" r="r" b="b"/>
            <a:pathLst>
              <a:path w="105597" h="62392">
                <a:moveTo>
                  <a:pt x="69113" y="62392"/>
                </a:moveTo>
                <a:lnTo>
                  <a:pt x="69113" y="60472"/>
                </a:lnTo>
                <a:lnTo>
                  <a:pt x="63352" y="60472"/>
                </a:lnTo>
                <a:lnTo>
                  <a:pt x="62392" y="59512"/>
                </a:lnTo>
                <a:lnTo>
                  <a:pt x="61432" y="58567"/>
                </a:lnTo>
                <a:lnTo>
                  <a:pt x="60472" y="57591"/>
                </a:lnTo>
                <a:lnTo>
                  <a:pt x="59512" y="56631"/>
                </a:lnTo>
                <a:lnTo>
                  <a:pt x="59512" y="55671"/>
                </a:lnTo>
                <a:lnTo>
                  <a:pt x="58552" y="52791"/>
                </a:lnTo>
                <a:lnTo>
                  <a:pt x="58552" y="16322"/>
                </a:lnTo>
                <a:lnTo>
                  <a:pt x="62392" y="12481"/>
                </a:lnTo>
                <a:lnTo>
                  <a:pt x="65272" y="10561"/>
                </a:lnTo>
                <a:lnTo>
                  <a:pt x="67193" y="9601"/>
                </a:lnTo>
                <a:lnTo>
                  <a:pt x="70073" y="8641"/>
                </a:lnTo>
                <a:lnTo>
                  <a:pt x="71993" y="7680"/>
                </a:lnTo>
                <a:lnTo>
                  <a:pt x="78714" y="7680"/>
                </a:lnTo>
                <a:lnTo>
                  <a:pt x="81594" y="9601"/>
                </a:lnTo>
                <a:lnTo>
                  <a:pt x="83515" y="12481"/>
                </a:lnTo>
                <a:lnTo>
                  <a:pt x="84475" y="14401"/>
                </a:lnTo>
                <a:lnTo>
                  <a:pt x="85435" y="17282"/>
                </a:lnTo>
                <a:lnTo>
                  <a:pt x="85435" y="52791"/>
                </a:lnTo>
                <a:lnTo>
                  <a:pt x="84475" y="54726"/>
                </a:lnTo>
                <a:lnTo>
                  <a:pt x="84475" y="56631"/>
                </a:lnTo>
                <a:lnTo>
                  <a:pt x="83515" y="58567"/>
                </a:lnTo>
                <a:lnTo>
                  <a:pt x="82555" y="58567"/>
                </a:lnTo>
                <a:lnTo>
                  <a:pt x="80634" y="59512"/>
                </a:lnTo>
                <a:lnTo>
                  <a:pt x="78714" y="60472"/>
                </a:lnTo>
                <a:lnTo>
                  <a:pt x="74874" y="60472"/>
                </a:lnTo>
                <a:lnTo>
                  <a:pt x="74874" y="62392"/>
                </a:lnTo>
                <a:lnTo>
                  <a:pt x="105597" y="62392"/>
                </a:lnTo>
                <a:lnTo>
                  <a:pt x="105597" y="60472"/>
                </a:lnTo>
                <a:lnTo>
                  <a:pt x="100797" y="60472"/>
                </a:lnTo>
                <a:lnTo>
                  <a:pt x="99837" y="59512"/>
                </a:lnTo>
                <a:lnTo>
                  <a:pt x="97916" y="58567"/>
                </a:lnTo>
                <a:lnTo>
                  <a:pt x="96956" y="57591"/>
                </a:lnTo>
                <a:lnTo>
                  <a:pt x="96956" y="56631"/>
                </a:lnTo>
                <a:lnTo>
                  <a:pt x="95996" y="55671"/>
                </a:lnTo>
                <a:lnTo>
                  <a:pt x="95996" y="13441"/>
                </a:lnTo>
                <a:lnTo>
                  <a:pt x="95036" y="10561"/>
                </a:lnTo>
                <a:lnTo>
                  <a:pt x="93116" y="6720"/>
                </a:lnTo>
                <a:lnTo>
                  <a:pt x="91196" y="3840"/>
                </a:lnTo>
                <a:lnTo>
                  <a:pt x="88315" y="1920"/>
                </a:lnTo>
                <a:lnTo>
                  <a:pt x="86395" y="960"/>
                </a:lnTo>
                <a:lnTo>
                  <a:pt x="83515" y="0"/>
                </a:lnTo>
                <a:lnTo>
                  <a:pt x="76794" y="0"/>
                </a:lnTo>
                <a:lnTo>
                  <a:pt x="72953" y="960"/>
                </a:lnTo>
                <a:lnTo>
                  <a:pt x="70073" y="1920"/>
                </a:lnTo>
                <a:lnTo>
                  <a:pt x="67193" y="3840"/>
                </a:lnTo>
                <a:lnTo>
                  <a:pt x="63352" y="7680"/>
                </a:lnTo>
                <a:lnTo>
                  <a:pt x="58552" y="12481"/>
                </a:lnTo>
                <a:lnTo>
                  <a:pt x="57591" y="8641"/>
                </a:lnTo>
                <a:lnTo>
                  <a:pt x="55671" y="5760"/>
                </a:lnTo>
                <a:lnTo>
                  <a:pt x="52791" y="2880"/>
                </a:lnTo>
                <a:lnTo>
                  <a:pt x="49911" y="960"/>
                </a:lnTo>
                <a:lnTo>
                  <a:pt x="47045" y="0"/>
                </a:lnTo>
                <a:lnTo>
                  <a:pt x="38389" y="0"/>
                </a:lnTo>
                <a:lnTo>
                  <a:pt x="36484" y="960"/>
                </a:lnTo>
                <a:lnTo>
                  <a:pt x="33588" y="1920"/>
                </a:lnTo>
                <a:lnTo>
                  <a:pt x="31683" y="3840"/>
                </a:lnTo>
                <a:lnTo>
                  <a:pt x="29763" y="4800"/>
                </a:lnTo>
                <a:lnTo>
                  <a:pt x="28803" y="5760"/>
                </a:lnTo>
                <a:lnTo>
                  <a:pt x="25923" y="8641"/>
                </a:lnTo>
                <a:lnTo>
                  <a:pt x="22082" y="12481"/>
                </a:lnTo>
                <a:lnTo>
                  <a:pt x="22082" y="0"/>
                </a:lnTo>
                <a:lnTo>
                  <a:pt x="19202" y="0"/>
                </a:lnTo>
                <a:lnTo>
                  <a:pt x="0" y="7680"/>
                </a:lnTo>
                <a:lnTo>
                  <a:pt x="960" y="9601"/>
                </a:lnTo>
                <a:lnTo>
                  <a:pt x="2880" y="8641"/>
                </a:lnTo>
                <a:lnTo>
                  <a:pt x="7680" y="8641"/>
                </a:lnTo>
                <a:lnTo>
                  <a:pt x="8641" y="9601"/>
                </a:lnTo>
                <a:lnTo>
                  <a:pt x="9601" y="9601"/>
                </a:lnTo>
                <a:lnTo>
                  <a:pt x="9601" y="11521"/>
                </a:lnTo>
                <a:lnTo>
                  <a:pt x="10561" y="12481"/>
                </a:lnTo>
                <a:lnTo>
                  <a:pt x="10561" y="55671"/>
                </a:lnTo>
                <a:lnTo>
                  <a:pt x="9601" y="56631"/>
                </a:lnTo>
                <a:lnTo>
                  <a:pt x="9601" y="57591"/>
                </a:lnTo>
                <a:lnTo>
                  <a:pt x="8641" y="58567"/>
                </a:lnTo>
                <a:lnTo>
                  <a:pt x="7680" y="59512"/>
                </a:lnTo>
                <a:lnTo>
                  <a:pt x="5760" y="60472"/>
                </a:lnTo>
                <a:lnTo>
                  <a:pt x="960" y="60472"/>
                </a:lnTo>
                <a:lnTo>
                  <a:pt x="960" y="62392"/>
                </a:lnTo>
                <a:lnTo>
                  <a:pt x="31683" y="62392"/>
                </a:lnTo>
                <a:lnTo>
                  <a:pt x="31683" y="60472"/>
                </a:lnTo>
                <a:lnTo>
                  <a:pt x="25923" y="60472"/>
                </a:lnTo>
                <a:lnTo>
                  <a:pt x="24963" y="59512"/>
                </a:lnTo>
                <a:lnTo>
                  <a:pt x="23987" y="58567"/>
                </a:lnTo>
                <a:lnTo>
                  <a:pt x="23042" y="57591"/>
                </a:lnTo>
                <a:lnTo>
                  <a:pt x="22082" y="56631"/>
                </a:lnTo>
                <a:lnTo>
                  <a:pt x="22082" y="16322"/>
                </a:lnTo>
                <a:lnTo>
                  <a:pt x="23987" y="13441"/>
                </a:lnTo>
                <a:lnTo>
                  <a:pt x="26868" y="11521"/>
                </a:lnTo>
                <a:lnTo>
                  <a:pt x="30708" y="9601"/>
                </a:lnTo>
                <a:lnTo>
                  <a:pt x="32644" y="8641"/>
                </a:lnTo>
                <a:lnTo>
                  <a:pt x="35524" y="7680"/>
                </a:lnTo>
                <a:lnTo>
                  <a:pt x="41269" y="7680"/>
                </a:lnTo>
                <a:lnTo>
                  <a:pt x="44150" y="8641"/>
                </a:lnTo>
                <a:lnTo>
                  <a:pt x="46070" y="11521"/>
                </a:lnTo>
                <a:lnTo>
                  <a:pt x="47045" y="14401"/>
                </a:lnTo>
                <a:lnTo>
                  <a:pt x="47990" y="17282"/>
                </a:lnTo>
                <a:lnTo>
                  <a:pt x="47990" y="55671"/>
                </a:lnTo>
                <a:lnTo>
                  <a:pt x="47045" y="57591"/>
                </a:lnTo>
                <a:lnTo>
                  <a:pt x="46070" y="58567"/>
                </a:lnTo>
                <a:lnTo>
                  <a:pt x="45110" y="59512"/>
                </a:lnTo>
                <a:lnTo>
                  <a:pt x="43205" y="60472"/>
                </a:lnTo>
                <a:lnTo>
                  <a:pt x="38389" y="60472"/>
                </a:lnTo>
                <a:lnTo>
                  <a:pt x="38389" y="62392"/>
                </a:lnTo>
                <a:lnTo>
                  <a:pt x="69113" y="62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0" name="object 460"/>
          <p:cNvSpPr/>
          <p:nvPr/>
        </p:nvSpPr>
        <p:spPr>
          <a:xfrm>
            <a:off x="4592741" y="7984129"/>
            <a:ext cx="30723" cy="62392"/>
          </a:xfrm>
          <a:custGeom>
            <a:avLst/>
            <a:gdLst/>
            <a:ahLst/>
            <a:cxnLst/>
            <a:rect l="l" t="t" r="r" b="b"/>
            <a:pathLst>
              <a:path w="30723" h="62392">
                <a:moveTo>
                  <a:pt x="10561" y="48950"/>
                </a:moveTo>
                <a:lnTo>
                  <a:pt x="10561" y="55671"/>
                </a:lnTo>
                <a:lnTo>
                  <a:pt x="9601" y="56631"/>
                </a:lnTo>
                <a:lnTo>
                  <a:pt x="8641" y="57591"/>
                </a:lnTo>
                <a:lnTo>
                  <a:pt x="8641" y="58567"/>
                </a:lnTo>
                <a:lnTo>
                  <a:pt x="7665" y="59512"/>
                </a:lnTo>
                <a:lnTo>
                  <a:pt x="5760" y="60472"/>
                </a:lnTo>
                <a:lnTo>
                  <a:pt x="960" y="60472"/>
                </a:lnTo>
                <a:lnTo>
                  <a:pt x="960" y="62392"/>
                </a:lnTo>
                <a:lnTo>
                  <a:pt x="30723" y="62392"/>
                </a:lnTo>
                <a:lnTo>
                  <a:pt x="30723" y="60472"/>
                </a:lnTo>
                <a:lnTo>
                  <a:pt x="25908" y="60472"/>
                </a:lnTo>
                <a:lnTo>
                  <a:pt x="24947" y="59512"/>
                </a:lnTo>
                <a:lnTo>
                  <a:pt x="24002" y="58567"/>
                </a:lnTo>
                <a:lnTo>
                  <a:pt x="23042" y="57591"/>
                </a:lnTo>
                <a:lnTo>
                  <a:pt x="23042" y="56631"/>
                </a:lnTo>
                <a:lnTo>
                  <a:pt x="22067" y="55671"/>
                </a:lnTo>
                <a:lnTo>
                  <a:pt x="22067" y="0"/>
                </a:lnTo>
                <a:lnTo>
                  <a:pt x="19202" y="0"/>
                </a:lnTo>
                <a:lnTo>
                  <a:pt x="0" y="7680"/>
                </a:lnTo>
                <a:lnTo>
                  <a:pt x="960" y="9601"/>
                </a:lnTo>
                <a:lnTo>
                  <a:pt x="2880" y="8641"/>
                </a:lnTo>
                <a:lnTo>
                  <a:pt x="7665" y="8641"/>
                </a:lnTo>
                <a:lnTo>
                  <a:pt x="8641" y="9601"/>
                </a:lnTo>
                <a:lnTo>
                  <a:pt x="9601" y="9601"/>
                </a:lnTo>
                <a:lnTo>
                  <a:pt x="9601" y="12481"/>
                </a:lnTo>
                <a:lnTo>
                  <a:pt x="10561" y="14401"/>
                </a:lnTo>
                <a:lnTo>
                  <a:pt x="10561" y="489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1" name="object 461"/>
          <p:cNvSpPr/>
          <p:nvPr/>
        </p:nvSpPr>
        <p:spPr>
          <a:xfrm>
            <a:off x="4602342" y="7951485"/>
            <a:ext cx="13441" cy="14401"/>
          </a:xfrm>
          <a:custGeom>
            <a:avLst/>
            <a:gdLst/>
            <a:ahLst/>
            <a:cxnLst/>
            <a:rect l="l" t="t" r="r" b="b"/>
            <a:pathLst>
              <a:path w="13441" h="14401">
                <a:moveTo>
                  <a:pt x="1905" y="11521"/>
                </a:moveTo>
                <a:lnTo>
                  <a:pt x="2880" y="13441"/>
                </a:lnTo>
                <a:lnTo>
                  <a:pt x="4785" y="14401"/>
                </a:lnTo>
                <a:lnTo>
                  <a:pt x="8625" y="14401"/>
                </a:lnTo>
                <a:lnTo>
                  <a:pt x="10561" y="13441"/>
                </a:lnTo>
                <a:lnTo>
                  <a:pt x="11506" y="11521"/>
                </a:lnTo>
                <a:lnTo>
                  <a:pt x="12466" y="10561"/>
                </a:lnTo>
                <a:lnTo>
                  <a:pt x="13441" y="8641"/>
                </a:lnTo>
                <a:lnTo>
                  <a:pt x="13441" y="4800"/>
                </a:lnTo>
                <a:lnTo>
                  <a:pt x="12466" y="3855"/>
                </a:lnTo>
                <a:lnTo>
                  <a:pt x="11506" y="1920"/>
                </a:lnTo>
                <a:lnTo>
                  <a:pt x="9601" y="960"/>
                </a:lnTo>
                <a:lnTo>
                  <a:pt x="8625" y="0"/>
                </a:lnTo>
                <a:lnTo>
                  <a:pt x="4785" y="0"/>
                </a:lnTo>
                <a:lnTo>
                  <a:pt x="2880" y="960"/>
                </a:lnTo>
                <a:lnTo>
                  <a:pt x="1905" y="1920"/>
                </a:lnTo>
                <a:lnTo>
                  <a:pt x="0" y="3855"/>
                </a:lnTo>
                <a:lnTo>
                  <a:pt x="0" y="10561"/>
                </a:lnTo>
                <a:lnTo>
                  <a:pt x="1905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2" name="object 462"/>
          <p:cNvSpPr/>
          <p:nvPr/>
        </p:nvSpPr>
        <p:spPr>
          <a:xfrm>
            <a:off x="4632091" y="7984129"/>
            <a:ext cx="51846" cy="64312"/>
          </a:xfrm>
          <a:custGeom>
            <a:avLst/>
            <a:gdLst/>
            <a:ahLst/>
            <a:cxnLst/>
            <a:rect l="l" t="t" r="r" b="b"/>
            <a:pathLst>
              <a:path w="51846" h="64312">
                <a:moveTo>
                  <a:pt x="29763" y="0"/>
                </a:moveTo>
                <a:lnTo>
                  <a:pt x="21122" y="0"/>
                </a:lnTo>
                <a:lnTo>
                  <a:pt x="14401" y="2880"/>
                </a:lnTo>
                <a:lnTo>
                  <a:pt x="8641" y="8641"/>
                </a:lnTo>
                <a:lnTo>
                  <a:pt x="2141" y="19255"/>
                </a:lnTo>
                <a:lnTo>
                  <a:pt x="0" y="32644"/>
                </a:lnTo>
                <a:lnTo>
                  <a:pt x="0" y="42230"/>
                </a:lnTo>
                <a:lnTo>
                  <a:pt x="2880" y="49911"/>
                </a:lnTo>
                <a:lnTo>
                  <a:pt x="7680" y="55671"/>
                </a:lnTo>
                <a:lnTo>
                  <a:pt x="13441" y="61432"/>
                </a:lnTo>
                <a:lnTo>
                  <a:pt x="19202" y="64312"/>
                </a:lnTo>
                <a:lnTo>
                  <a:pt x="31683" y="64312"/>
                </a:lnTo>
                <a:lnTo>
                  <a:pt x="37444" y="62392"/>
                </a:lnTo>
                <a:lnTo>
                  <a:pt x="42245" y="58567"/>
                </a:lnTo>
                <a:lnTo>
                  <a:pt x="47045" y="53751"/>
                </a:lnTo>
                <a:lnTo>
                  <a:pt x="49926" y="48006"/>
                </a:lnTo>
                <a:lnTo>
                  <a:pt x="51846" y="39364"/>
                </a:lnTo>
                <a:lnTo>
                  <a:pt x="49926" y="38389"/>
                </a:lnTo>
                <a:lnTo>
                  <a:pt x="47045" y="44165"/>
                </a:lnTo>
                <a:lnTo>
                  <a:pt x="45125" y="48006"/>
                </a:lnTo>
                <a:lnTo>
                  <a:pt x="42245" y="49911"/>
                </a:lnTo>
                <a:lnTo>
                  <a:pt x="39364" y="52791"/>
                </a:lnTo>
                <a:lnTo>
                  <a:pt x="35524" y="54726"/>
                </a:lnTo>
                <a:lnTo>
                  <a:pt x="24963" y="54726"/>
                </a:lnTo>
                <a:lnTo>
                  <a:pt x="20162" y="51846"/>
                </a:lnTo>
                <a:lnTo>
                  <a:pt x="16322" y="46070"/>
                </a:lnTo>
                <a:lnTo>
                  <a:pt x="12481" y="40325"/>
                </a:lnTo>
                <a:lnTo>
                  <a:pt x="10561" y="33604"/>
                </a:lnTo>
                <a:lnTo>
                  <a:pt x="10561" y="19202"/>
                </a:lnTo>
                <a:lnTo>
                  <a:pt x="12481" y="13441"/>
                </a:lnTo>
                <a:lnTo>
                  <a:pt x="16322" y="9601"/>
                </a:lnTo>
                <a:lnTo>
                  <a:pt x="19202" y="5760"/>
                </a:lnTo>
                <a:lnTo>
                  <a:pt x="23042" y="3840"/>
                </a:lnTo>
                <a:lnTo>
                  <a:pt x="29763" y="3840"/>
                </a:lnTo>
                <a:lnTo>
                  <a:pt x="31683" y="4800"/>
                </a:lnTo>
                <a:lnTo>
                  <a:pt x="33604" y="6720"/>
                </a:lnTo>
                <a:lnTo>
                  <a:pt x="35524" y="7680"/>
                </a:lnTo>
                <a:lnTo>
                  <a:pt x="36484" y="9601"/>
                </a:lnTo>
                <a:lnTo>
                  <a:pt x="36484" y="15361"/>
                </a:lnTo>
                <a:lnTo>
                  <a:pt x="37444" y="16322"/>
                </a:lnTo>
                <a:lnTo>
                  <a:pt x="37444" y="17282"/>
                </a:lnTo>
                <a:lnTo>
                  <a:pt x="39364" y="19202"/>
                </a:lnTo>
                <a:lnTo>
                  <a:pt x="41285" y="20162"/>
                </a:lnTo>
                <a:lnTo>
                  <a:pt x="46085" y="20162"/>
                </a:lnTo>
                <a:lnTo>
                  <a:pt x="47045" y="19202"/>
                </a:lnTo>
                <a:lnTo>
                  <a:pt x="48006" y="18242"/>
                </a:lnTo>
                <a:lnTo>
                  <a:pt x="49926" y="17282"/>
                </a:lnTo>
                <a:lnTo>
                  <a:pt x="49926" y="10561"/>
                </a:lnTo>
                <a:lnTo>
                  <a:pt x="48006" y="7680"/>
                </a:lnTo>
                <a:lnTo>
                  <a:pt x="44165" y="4800"/>
                </a:lnTo>
                <a:lnTo>
                  <a:pt x="40325" y="960"/>
                </a:lnTo>
                <a:lnTo>
                  <a:pt x="35524" y="0"/>
                </a:lnTo>
                <a:lnTo>
                  <a:pt x="297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3" name="object 463"/>
          <p:cNvSpPr/>
          <p:nvPr/>
        </p:nvSpPr>
        <p:spPr>
          <a:xfrm>
            <a:off x="4704100" y="8013893"/>
            <a:ext cx="5760" cy="12466"/>
          </a:xfrm>
          <a:custGeom>
            <a:avLst/>
            <a:gdLst/>
            <a:ahLst/>
            <a:cxnLst/>
            <a:rect l="l" t="t" r="r" b="b"/>
            <a:pathLst>
              <a:path w="5760" h="12466">
                <a:moveTo>
                  <a:pt x="944" y="1920"/>
                </a:moveTo>
                <a:lnTo>
                  <a:pt x="0" y="12466"/>
                </a:lnTo>
                <a:lnTo>
                  <a:pt x="944" y="10561"/>
                </a:lnTo>
                <a:lnTo>
                  <a:pt x="2880" y="8625"/>
                </a:lnTo>
                <a:lnTo>
                  <a:pt x="5760" y="0"/>
                </a:lnTo>
                <a:lnTo>
                  <a:pt x="944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4" name="object 464"/>
          <p:cNvSpPr/>
          <p:nvPr/>
        </p:nvSpPr>
        <p:spPr>
          <a:xfrm>
            <a:off x="4693539" y="7984129"/>
            <a:ext cx="55671" cy="64312"/>
          </a:xfrm>
          <a:custGeom>
            <a:avLst/>
            <a:gdLst/>
            <a:ahLst/>
            <a:cxnLst/>
            <a:rect l="l" t="t" r="r" b="b"/>
            <a:pathLst>
              <a:path w="55671" h="64312">
                <a:moveTo>
                  <a:pt x="3840" y="7680"/>
                </a:moveTo>
                <a:lnTo>
                  <a:pt x="1920" y="11521"/>
                </a:lnTo>
                <a:lnTo>
                  <a:pt x="1920" y="17282"/>
                </a:lnTo>
                <a:lnTo>
                  <a:pt x="2880" y="19202"/>
                </a:lnTo>
                <a:lnTo>
                  <a:pt x="3840" y="20162"/>
                </a:lnTo>
                <a:lnTo>
                  <a:pt x="4785" y="21122"/>
                </a:lnTo>
                <a:lnTo>
                  <a:pt x="5760" y="22082"/>
                </a:lnTo>
                <a:lnTo>
                  <a:pt x="9601" y="22082"/>
                </a:lnTo>
                <a:lnTo>
                  <a:pt x="10561" y="21122"/>
                </a:lnTo>
                <a:lnTo>
                  <a:pt x="11506" y="20162"/>
                </a:lnTo>
                <a:lnTo>
                  <a:pt x="12481" y="19202"/>
                </a:lnTo>
                <a:lnTo>
                  <a:pt x="13441" y="17282"/>
                </a:lnTo>
                <a:lnTo>
                  <a:pt x="13441" y="9601"/>
                </a:lnTo>
                <a:lnTo>
                  <a:pt x="14401" y="7680"/>
                </a:lnTo>
                <a:lnTo>
                  <a:pt x="16322" y="5760"/>
                </a:lnTo>
                <a:lnTo>
                  <a:pt x="17282" y="4800"/>
                </a:lnTo>
                <a:lnTo>
                  <a:pt x="20162" y="3840"/>
                </a:lnTo>
                <a:lnTo>
                  <a:pt x="25908" y="3840"/>
                </a:lnTo>
                <a:lnTo>
                  <a:pt x="28788" y="4800"/>
                </a:lnTo>
                <a:lnTo>
                  <a:pt x="30708" y="7680"/>
                </a:lnTo>
                <a:lnTo>
                  <a:pt x="32628" y="9601"/>
                </a:lnTo>
                <a:lnTo>
                  <a:pt x="33588" y="13441"/>
                </a:lnTo>
                <a:lnTo>
                  <a:pt x="33588" y="22082"/>
                </a:lnTo>
                <a:lnTo>
                  <a:pt x="23027" y="25923"/>
                </a:lnTo>
                <a:lnTo>
                  <a:pt x="16322" y="29763"/>
                </a:lnTo>
                <a:lnTo>
                  <a:pt x="13441" y="38389"/>
                </a:lnTo>
                <a:lnTo>
                  <a:pt x="14401" y="36484"/>
                </a:lnTo>
                <a:lnTo>
                  <a:pt x="17282" y="33604"/>
                </a:lnTo>
                <a:lnTo>
                  <a:pt x="21122" y="31683"/>
                </a:lnTo>
                <a:lnTo>
                  <a:pt x="23027" y="30723"/>
                </a:lnTo>
                <a:lnTo>
                  <a:pt x="26868" y="28803"/>
                </a:lnTo>
                <a:lnTo>
                  <a:pt x="33588" y="25923"/>
                </a:lnTo>
                <a:lnTo>
                  <a:pt x="33588" y="49911"/>
                </a:lnTo>
                <a:lnTo>
                  <a:pt x="28788" y="53751"/>
                </a:lnTo>
                <a:lnTo>
                  <a:pt x="24002" y="56631"/>
                </a:lnTo>
                <a:lnTo>
                  <a:pt x="18227" y="56631"/>
                </a:lnTo>
                <a:lnTo>
                  <a:pt x="15346" y="55671"/>
                </a:lnTo>
                <a:lnTo>
                  <a:pt x="13441" y="52791"/>
                </a:lnTo>
                <a:lnTo>
                  <a:pt x="11506" y="50886"/>
                </a:lnTo>
                <a:lnTo>
                  <a:pt x="10561" y="48006"/>
                </a:lnTo>
                <a:lnTo>
                  <a:pt x="10561" y="42230"/>
                </a:lnTo>
                <a:lnTo>
                  <a:pt x="11506" y="31683"/>
                </a:lnTo>
                <a:lnTo>
                  <a:pt x="6720" y="34564"/>
                </a:lnTo>
                <a:lnTo>
                  <a:pt x="3840" y="37444"/>
                </a:lnTo>
                <a:lnTo>
                  <a:pt x="1920" y="40325"/>
                </a:lnTo>
                <a:lnTo>
                  <a:pt x="0" y="43205"/>
                </a:lnTo>
                <a:lnTo>
                  <a:pt x="0" y="52791"/>
                </a:lnTo>
                <a:lnTo>
                  <a:pt x="960" y="56631"/>
                </a:lnTo>
                <a:lnTo>
                  <a:pt x="3840" y="59512"/>
                </a:lnTo>
                <a:lnTo>
                  <a:pt x="6720" y="62392"/>
                </a:lnTo>
                <a:lnTo>
                  <a:pt x="10561" y="64312"/>
                </a:lnTo>
                <a:lnTo>
                  <a:pt x="17282" y="64312"/>
                </a:lnTo>
                <a:lnTo>
                  <a:pt x="19187" y="63352"/>
                </a:lnTo>
                <a:lnTo>
                  <a:pt x="22067" y="62392"/>
                </a:lnTo>
                <a:lnTo>
                  <a:pt x="24002" y="61432"/>
                </a:lnTo>
                <a:lnTo>
                  <a:pt x="27843" y="58567"/>
                </a:lnTo>
                <a:lnTo>
                  <a:pt x="33588" y="53751"/>
                </a:lnTo>
                <a:lnTo>
                  <a:pt x="33588" y="57591"/>
                </a:lnTo>
                <a:lnTo>
                  <a:pt x="34549" y="60472"/>
                </a:lnTo>
                <a:lnTo>
                  <a:pt x="35509" y="61432"/>
                </a:lnTo>
                <a:lnTo>
                  <a:pt x="37429" y="63352"/>
                </a:lnTo>
                <a:lnTo>
                  <a:pt x="39349" y="64312"/>
                </a:lnTo>
                <a:lnTo>
                  <a:pt x="46070" y="64312"/>
                </a:lnTo>
                <a:lnTo>
                  <a:pt x="50871" y="60472"/>
                </a:lnTo>
                <a:lnTo>
                  <a:pt x="55671" y="53751"/>
                </a:lnTo>
                <a:lnTo>
                  <a:pt x="55671" y="49911"/>
                </a:lnTo>
                <a:lnTo>
                  <a:pt x="52791" y="52791"/>
                </a:lnTo>
                <a:lnTo>
                  <a:pt x="50871" y="54726"/>
                </a:lnTo>
                <a:lnTo>
                  <a:pt x="49911" y="54726"/>
                </a:lnTo>
                <a:lnTo>
                  <a:pt x="49911" y="55671"/>
                </a:lnTo>
                <a:lnTo>
                  <a:pt x="47030" y="55671"/>
                </a:lnTo>
                <a:lnTo>
                  <a:pt x="46070" y="54726"/>
                </a:lnTo>
                <a:lnTo>
                  <a:pt x="45110" y="53751"/>
                </a:lnTo>
                <a:lnTo>
                  <a:pt x="45110" y="14401"/>
                </a:lnTo>
                <a:lnTo>
                  <a:pt x="44150" y="10561"/>
                </a:lnTo>
                <a:lnTo>
                  <a:pt x="44150" y="8641"/>
                </a:lnTo>
                <a:lnTo>
                  <a:pt x="42230" y="5760"/>
                </a:lnTo>
                <a:lnTo>
                  <a:pt x="40309" y="3840"/>
                </a:lnTo>
                <a:lnTo>
                  <a:pt x="38389" y="2880"/>
                </a:lnTo>
                <a:lnTo>
                  <a:pt x="34549" y="960"/>
                </a:lnTo>
                <a:lnTo>
                  <a:pt x="29748" y="0"/>
                </a:lnTo>
                <a:lnTo>
                  <a:pt x="17282" y="0"/>
                </a:lnTo>
                <a:lnTo>
                  <a:pt x="11506" y="960"/>
                </a:lnTo>
                <a:lnTo>
                  <a:pt x="7680" y="4800"/>
                </a:lnTo>
                <a:lnTo>
                  <a:pt x="384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5" name="object 465"/>
          <p:cNvSpPr/>
          <p:nvPr/>
        </p:nvSpPr>
        <p:spPr>
          <a:xfrm>
            <a:off x="4754011" y="7951485"/>
            <a:ext cx="31683" cy="95036"/>
          </a:xfrm>
          <a:custGeom>
            <a:avLst/>
            <a:gdLst/>
            <a:ahLst/>
            <a:cxnLst/>
            <a:rect l="l" t="t" r="r" b="b"/>
            <a:pathLst>
              <a:path w="31683" h="95036">
                <a:moveTo>
                  <a:pt x="22082" y="88315"/>
                </a:moveTo>
                <a:lnTo>
                  <a:pt x="21122" y="85435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10561"/>
                </a:lnTo>
                <a:lnTo>
                  <a:pt x="2880" y="9601"/>
                </a:lnTo>
                <a:lnTo>
                  <a:pt x="8641" y="9601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13441"/>
                </a:lnTo>
                <a:lnTo>
                  <a:pt x="10561" y="15361"/>
                </a:lnTo>
                <a:lnTo>
                  <a:pt x="10561" y="85435"/>
                </a:lnTo>
                <a:lnTo>
                  <a:pt x="9601" y="88315"/>
                </a:lnTo>
                <a:lnTo>
                  <a:pt x="9601" y="89275"/>
                </a:lnTo>
                <a:lnTo>
                  <a:pt x="8641" y="90236"/>
                </a:lnTo>
                <a:lnTo>
                  <a:pt x="7680" y="91211"/>
                </a:lnTo>
                <a:lnTo>
                  <a:pt x="6720" y="92156"/>
                </a:lnTo>
                <a:lnTo>
                  <a:pt x="5760" y="93116"/>
                </a:lnTo>
                <a:lnTo>
                  <a:pt x="960" y="93116"/>
                </a:lnTo>
                <a:lnTo>
                  <a:pt x="960" y="95036"/>
                </a:lnTo>
                <a:lnTo>
                  <a:pt x="31683" y="95036"/>
                </a:lnTo>
                <a:lnTo>
                  <a:pt x="31683" y="93116"/>
                </a:lnTo>
                <a:lnTo>
                  <a:pt x="25923" y="93116"/>
                </a:lnTo>
                <a:lnTo>
                  <a:pt x="24963" y="92156"/>
                </a:lnTo>
                <a:lnTo>
                  <a:pt x="24002" y="91211"/>
                </a:lnTo>
                <a:lnTo>
                  <a:pt x="23042" y="90236"/>
                </a:lnTo>
                <a:lnTo>
                  <a:pt x="22082" y="89275"/>
                </a:lnTo>
                <a:lnTo>
                  <a:pt x="22082" y="883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6" name="object 466"/>
          <p:cNvSpPr/>
          <p:nvPr/>
        </p:nvSpPr>
        <p:spPr>
          <a:xfrm>
            <a:off x="4794336" y="7984129"/>
            <a:ext cx="42230" cy="64312"/>
          </a:xfrm>
          <a:custGeom>
            <a:avLst/>
            <a:gdLst/>
            <a:ahLst/>
            <a:cxnLst/>
            <a:rect l="l" t="t" r="r" b="b"/>
            <a:pathLst>
              <a:path w="42230" h="64312">
                <a:moveTo>
                  <a:pt x="4800" y="62392"/>
                </a:moveTo>
                <a:lnTo>
                  <a:pt x="8625" y="62392"/>
                </a:lnTo>
                <a:lnTo>
                  <a:pt x="13441" y="64312"/>
                </a:lnTo>
                <a:lnTo>
                  <a:pt x="26868" y="64312"/>
                </a:lnTo>
                <a:lnTo>
                  <a:pt x="31668" y="63352"/>
                </a:lnTo>
                <a:lnTo>
                  <a:pt x="35509" y="59512"/>
                </a:lnTo>
                <a:lnTo>
                  <a:pt x="40309" y="55671"/>
                </a:lnTo>
                <a:lnTo>
                  <a:pt x="42230" y="51846"/>
                </a:lnTo>
                <a:lnTo>
                  <a:pt x="42230" y="39364"/>
                </a:lnTo>
                <a:lnTo>
                  <a:pt x="37429" y="32644"/>
                </a:lnTo>
                <a:lnTo>
                  <a:pt x="28803" y="28803"/>
                </a:lnTo>
                <a:lnTo>
                  <a:pt x="19187" y="24003"/>
                </a:lnTo>
                <a:lnTo>
                  <a:pt x="14401" y="22082"/>
                </a:lnTo>
                <a:lnTo>
                  <a:pt x="11521" y="20162"/>
                </a:lnTo>
                <a:lnTo>
                  <a:pt x="10561" y="18242"/>
                </a:lnTo>
                <a:lnTo>
                  <a:pt x="8625" y="16322"/>
                </a:lnTo>
                <a:lnTo>
                  <a:pt x="8625" y="9601"/>
                </a:lnTo>
                <a:lnTo>
                  <a:pt x="9585" y="7680"/>
                </a:lnTo>
                <a:lnTo>
                  <a:pt x="11521" y="5760"/>
                </a:lnTo>
                <a:lnTo>
                  <a:pt x="13441" y="4800"/>
                </a:lnTo>
                <a:lnTo>
                  <a:pt x="15346" y="3840"/>
                </a:lnTo>
                <a:lnTo>
                  <a:pt x="23027" y="3840"/>
                </a:lnTo>
                <a:lnTo>
                  <a:pt x="25907" y="4800"/>
                </a:lnTo>
                <a:lnTo>
                  <a:pt x="28803" y="7680"/>
                </a:lnTo>
                <a:lnTo>
                  <a:pt x="31668" y="9601"/>
                </a:lnTo>
                <a:lnTo>
                  <a:pt x="33588" y="14401"/>
                </a:lnTo>
                <a:lnTo>
                  <a:pt x="35509" y="20162"/>
                </a:lnTo>
                <a:lnTo>
                  <a:pt x="37429" y="20162"/>
                </a:lnTo>
                <a:lnTo>
                  <a:pt x="37429" y="0"/>
                </a:lnTo>
                <a:lnTo>
                  <a:pt x="35509" y="0"/>
                </a:lnTo>
                <a:lnTo>
                  <a:pt x="34549" y="960"/>
                </a:lnTo>
                <a:lnTo>
                  <a:pt x="34549" y="1920"/>
                </a:lnTo>
                <a:lnTo>
                  <a:pt x="29748" y="1920"/>
                </a:lnTo>
                <a:lnTo>
                  <a:pt x="27828" y="960"/>
                </a:lnTo>
                <a:lnTo>
                  <a:pt x="23987" y="0"/>
                </a:lnTo>
                <a:lnTo>
                  <a:pt x="13441" y="0"/>
                </a:lnTo>
                <a:lnTo>
                  <a:pt x="8625" y="1920"/>
                </a:lnTo>
                <a:lnTo>
                  <a:pt x="5745" y="4800"/>
                </a:lnTo>
                <a:lnTo>
                  <a:pt x="1904" y="8641"/>
                </a:lnTo>
                <a:lnTo>
                  <a:pt x="0" y="12481"/>
                </a:lnTo>
                <a:lnTo>
                  <a:pt x="0" y="21122"/>
                </a:lnTo>
                <a:lnTo>
                  <a:pt x="1904" y="24963"/>
                </a:lnTo>
                <a:lnTo>
                  <a:pt x="3840" y="26883"/>
                </a:lnTo>
                <a:lnTo>
                  <a:pt x="5745" y="29763"/>
                </a:lnTo>
                <a:lnTo>
                  <a:pt x="9585" y="32644"/>
                </a:lnTo>
                <a:lnTo>
                  <a:pt x="16306" y="35524"/>
                </a:lnTo>
                <a:lnTo>
                  <a:pt x="23027" y="39364"/>
                </a:lnTo>
                <a:lnTo>
                  <a:pt x="26868" y="41285"/>
                </a:lnTo>
                <a:lnTo>
                  <a:pt x="28803" y="44165"/>
                </a:lnTo>
                <a:lnTo>
                  <a:pt x="31668" y="46070"/>
                </a:lnTo>
                <a:lnTo>
                  <a:pt x="32628" y="48006"/>
                </a:lnTo>
                <a:lnTo>
                  <a:pt x="32628" y="53751"/>
                </a:lnTo>
                <a:lnTo>
                  <a:pt x="31668" y="56631"/>
                </a:lnTo>
                <a:lnTo>
                  <a:pt x="29748" y="58567"/>
                </a:lnTo>
                <a:lnTo>
                  <a:pt x="27828" y="59512"/>
                </a:lnTo>
                <a:lnTo>
                  <a:pt x="24963" y="60472"/>
                </a:lnTo>
                <a:lnTo>
                  <a:pt x="17282" y="60472"/>
                </a:lnTo>
                <a:lnTo>
                  <a:pt x="13441" y="59512"/>
                </a:lnTo>
                <a:lnTo>
                  <a:pt x="10561" y="55671"/>
                </a:lnTo>
                <a:lnTo>
                  <a:pt x="6720" y="52791"/>
                </a:lnTo>
                <a:lnTo>
                  <a:pt x="3840" y="48006"/>
                </a:lnTo>
                <a:lnTo>
                  <a:pt x="2880" y="42230"/>
                </a:lnTo>
                <a:lnTo>
                  <a:pt x="960" y="42230"/>
                </a:lnTo>
                <a:lnTo>
                  <a:pt x="960" y="63352"/>
                </a:lnTo>
                <a:lnTo>
                  <a:pt x="2880" y="63352"/>
                </a:lnTo>
                <a:lnTo>
                  <a:pt x="3840" y="62392"/>
                </a:lnTo>
                <a:lnTo>
                  <a:pt x="4800" y="62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7" name="object 467"/>
          <p:cNvSpPr/>
          <p:nvPr/>
        </p:nvSpPr>
        <p:spPr>
          <a:xfrm>
            <a:off x="4882652" y="7954365"/>
            <a:ext cx="96956" cy="95036"/>
          </a:xfrm>
          <a:custGeom>
            <a:avLst/>
            <a:gdLst/>
            <a:ahLst/>
            <a:cxnLst/>
            <a:rect l="l" t="t" r="r" b="b"/>
            <a:pathLst>
              <a:path w="96956" h="95036">
                <a:moveTo>
                  <a:pt x="66233" y="76809"/>
                </a:moveTo>
                <a:lnTo>
                  <a:pt x="62392" y="71993"/>
                </a:lnTo>
                <a:lnTo>
                  <a:pt x="67193" y="65288"/>
                </a:lnTo>
                <a:lnTo>
                  <a:pt x="71993" y="59527"/>
                </a:lnTo>
                <a:lnTo>
                  <a:pt x="75834" y="51846"/>
                </a:lnTo>
                <a:lnTo>
                  <a:pt x="79674" y="45125"/>
                </a:lnTo>
                <a:lnTo>
                  <a:pt x="82555" y="40325"/>
                </a:lnTo>
                <a:lnTo>
                  <a:pt x="84475" y="39364"/>
                </a:lnTo>
                <a:lnTo>
                  <a:pt x="86395" y="37444"/>
                </a:lnTo>
                <a:lnTo>
                  <a:pt x="89275" y="36484"/>
                </a:lnTo>
                <a:lnTo>
                  <a:pt x="93116" y="36484"/>
                </a:lnTo>
                <a:lnTo>
                  <a:pt x="93116" y="34564"/>
                </a:lnTo>
                <a:lnTo>
                  <a:pt x="64312" y="34564"/>
                </a:lnTo>
                <a:lnTo>
                  <a:pt x="64312" y="36484"/>
                </a:lnTo>
                <a:lnTo>
                  <a:pt x="66233" y="36484"/>
                </a:lnTo>
                <a:lnTo>
                  <a:pt x="68153" y="37444"/>
                </a:lnTo>
                <a:lnTo>
                  <a:pt x="69113" y="38404"/>
                </a:lnTo>
                <a:lnTo>
                  <a:pt x="70073" y="40325"/>
                </a:lnTo>
                <a:lnTo>
                  <a:pt x="71033" y="42245"/>
                </a:lnTo>
                <a:lnTo>
                  <a:pt x="71033" y="44165"/>
                </a:lnTo>
                <a:lnTo>
                  <a:pt x="71009" y="45089"/>
                </a:lnTo>
                <a:lnTo>
                  <a:pt x="67885" y="55627"/>
                </a:lnTo>
                <a:lnTo>
                  <a:pt x="59512" y="68153"/>
                </a:lnTo>
                <a:lnTo>
                  <a:pt x="54889" y="61878"/>
                </a:lnTo>
                <a:lnTo>
                  <a:pt x="47919" y="51264"/>
                </a:lnTo>
                <a:lnTo>
                  <a:pt x="41269" y="40325"/>
                </a:lnTo>
                <a:lnTo>
                  <a:pt x="44150" y="33604"/>
                </a:lnTo>
                <a:lnTo>
                  <a:pt x="39349" y="35524"/>
                </a:lnTo>
                <a:lnTo>
                  <a:pt x="36469" y="30723"/>
                </a:lnTo>
                <a:lnTo>
                  <a:pt x="35509" y="26883"/>
                </a:lnTo>
                <a:lnTo>
                  <a:pt x="34564" y="24003"/>
                </a:lnTo>
                <a:lnTo>
                  <a:pt x="33588" y="21122"/>
                </a:lnTo>
                <a:lnTo>
                  <a:pt x="33588" y="14401"/>
                </a:lnTo>
                <a:lnTo>
                  <a:pt x="34564" y="11521"/>
                </a:lnTo>
                <a:lnTo>
                  <a:pt x="36469" y="8641"/>
                </a:lnTo>
                <a:lnTo>
                  <a:pt x="38404" y="5760"/>
                </a:lnTo>
                <a:lnTo>
                  <a:pt x="41269" y="4800"/>
                </a:lnTo>
                <a:lnTo>
                  <a:pt x="47990" y="4800"/>
                </a:lnTo>
                <a:lnTo>
                  <a:pt x="50871" y="5760"/>
                </a:lnTo>
                <a:lnTo>
                  <a:pt x="52791" y="7680"/>
                </a:lnTo>
                <a:lnTo>
                  <a:pt x="54711" y="9601"/>
                </a:lnTo>
                <a:lnTo>
                  <a:pt x="55671" y="12481"/>
                </a:lnTo>
                <a:lnTo>
                  <a:pt x="55671" y="20162"/>
                </a:lnTo>
                <a:lnTo>
                  <a:pt x="53751" y="24003"/>
                </a:lnTo>
                <a:lnTo>
                  <a:pt x="55671" y="31683"/>
                </a:lnTo>
                <a:lnTo>
                  <a:pt x="58552" y="28803"/>
                </a:lnTo>
                <a:lnTo>
                  <a:pt x="61432" y="24963"/>
                </a:lnTo>
                <a:lnTo>
                  <a:pt x="63352" y="21122"/>
                </a:lnTo>
                <a:lnTo>
                  <a:pt x="63352" y="11521"/>
                </a:lnTo>
                <a:lnTo>
                  <a:pt x="61432" y="7680"/>
                </a:lnTo>
                <a:lnTo>
                  <a:pt x="58552" y="4800"/>
                </a:lnTo>
                <a:lnTo>
                  <a:pt x="54711" y="975"/>
                </a:lnTo>
                <a:lnTo>
                  <a:pt x="50871" y="0"/>
                </a:lnTo>
                <a:lnTo>
                  <a:pt x="39349" y="0"/>
                </a:lnTo>
                <a:lnTo>
                  <a:pt x="34564" y="1920"/>
                </a:lnTo>
                <a:lnTo>
                  <a:pt x="30723" y="4800"/>
                </a:lnTo>
                <a:lnTo>
                  <a:pt x="32628" y="51846"/>
                </a:lnTo>
                <a:lnTo>
                  <a:pt x="34564" y="56647"/>
                </a:lnTo>
                <a:lnTo>
                  <a:pt x="37429" y="60487"/>
                </a:lnTo>
                <a:lnTo>
                  <a:pt x="39349" y="64328"/>
                </a:lnTo>
                <a:lnTo>
                  <a:pt x="43190" y="70088"/>
                </a:lnTo>
                <a:lnTo>
                  <a:pt x="49911" y="77769"/>
                </a:lnTo>
                <a:lnTo>
                  <a:pt x="45110" y="81610"/>
                </a:lnTo>
                <a:lnTo>
                  <a:pt x="41269" y="83515"/>
                </a:lnTo>
                <a:lnTo>
                  <a:pt x="38404" y="84490"/>
                </a:lnTo>
                <a:lnTo>
                  <a:pt x="36469" y="86395"/>
                </a:lnTo>
                <a:lnTo>
                  <a:pt x="24947" y="86395"/>
                </a:lnTo>
                <a:lnTo>
                  <a:pt x="21122" y="84490"/>
                </a:lnTo>
                <a:lnTo>
                  <a:pt x="18227" y="81610"/>
                </a:lnTo>
                <a:lnTo>
                  <a:pt x="15346" y="77769"/>
                </a:lnTo>
                <a:lnTo>
                  <a:pt x="13441" y="72969"/>
                </a:lnTo>
                <a:lnTo>
                  <a:pt x="13441" y="64328"/>
                </a:lnTo>
                <a:lnTo>
                  <a:pt x="15346" y="60487"/>
                </a:lnTo>
                <a:lnTo>
                  <a:pt x="17282" y="56647"/>
                </a:lnTo>
                <a:lnTo>
                  <a:pt x="13127" y="51000"/>
                </a:lnTo>
                <a:lnTo>
                  <a:pt x="5760" y="58567"/>
                </a:lnTo>
                <a:lnTo>
                  <a:pt x="1920" y="64328"/>
                </a:lnTo>
                <a:lnTo>
                  <a:pt x="0" y="69128"/>
                </a:lnTo>
                <a:lnTo>
                  <a:pt x="0" y="80650"/>
                </a:lnTo>
                <a:lnTo>
                  <a:pt x="1920" y="84490"/>
                </a:lnTo>
                <a:lnTo>
                  <a:pt x="5760" y="88331"/>
                </a:lnTo>
                <a:lnTo>
                  <a:pt x="10561" y="93116"/>
                </a:lnTo>
                <a:lnTo>
                  <a:pt x="16322" y="95036"/>
                </a:lnTo>
                <a:lnTo>
                  <a:pt x="28788" y="95036"/>
                </a:lnTo>
                <a:lnTo>
                  <a:pt x="33588" y="94076"/>
                </a:lnTo>
                <a:lnTo>
                  <a:pt x="38404" y="92156"/>
                </a:lnTo>
                <a:lnTo>
                  <a:pt x="42230" y="90236"/>
                </a:lnTo>
                <a:lnTo>
                  <a:pt x="47030" y="86395"/>
                </a:lnTo>
                <a:lnTo>
                  <a:pt x="52791" y="81610"/>
                </a:lnTo>
                <a:lnTo>
                  <a:pt x="57591" y="86395"/>
                </a:lnTo>
                <a:lnTo>
                  <a:pt x="61432" y="89275"/>
                </a:lnTo>
                <a:lnTo>
                  <a:pt x="65272" y="92156"/>
                </a:lnTo>
                <a:lnTo>
                  <a:pt x="69113" y="94076"/>
                </a:lnTo>
                <a:lnTo>
                  <a:pt x="72953" y="95036"/>
                </a:lnTo>
                <a:lnTo>
                  <a:pt x="81594" y="95036"/>
                </a:lnTo>
                <a:lnTo>
                  <a:pt x="85435" y="93116"/>
                </a:lnTo>
                <a:lnTo>
                  <a:pt x="89275" y="90236"/>
                </a:lnTo>
                <a:lnTo>
                  <a:pt x="93116" y="87355"/>
                </a:lnTo>
                <a:lnTo>
                  <a:pt x="95996" y="82555"/>
                </a:lnTo>
                <a:lnTo>
                  <a:pt x="96956" y="75834"/>
                </a:lnTo>
                <a:lnTo>
                  <a:pt x="95036" y="74889"/>
                </a:lnTo>
                <a:lnTo>
                  <a:pt x="94076" y="77769"/>
                </a:lnTo>
                <a:lnTo>
                  <a:pt x="92156" y="80650"/>
                </a:lnTo>
                <a:lnTo>
                  <a:pt x="90236" y="81610"/>
                </a:lnTo>
                <a:lnTo>
                  <a:pt x="88315" y="83515"/>
                </a:lnTo>
                <a:lnTo>
                  <a:pt x="85435" y="84490"/>
                </a:lnTo>
                <a:lnTo>
                  <a:pt x="78714" y="84490"/>
                </a:lnTo>
                <a:lnTo>
                  <a:pt x="75834" y="83515"/>
                </a:lnTo>
                <a:lnTo>
                  <a:pt x="72953" y="81610"/>
                </a:lnTo>
                <a:lnTo>
                  <a:pt x="70073" y="79674"/>
                </a:lnTo>
                <a:lnTo>
                  <a:pt x="66233" y="768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8" name="object 468"/>
          <p:cNvSpPr/>
          <p:nvPr/>
        </p:nvSpPr>
        <p:spPr>
          <a:xfrm>
            <a:off x="4895779" y="7959166"/>
            <a:ext cx="19501" cy="51846"/>
          </a:xfrm>
          <a:custGeom>
            <a:avLst/>
            <a:gdLst/>
            <a:ahLst/>
            <a:cxnLst/>
            <a:rect l="l" t="t" r="r" b="b"/>
            <a:pathLst>
              <a:path w="19501" h="51846">
                <a:moveTo>
                  <a:pt x="10875" y="28803"/>
                </a:moveTo>
                <a:lnTo>
                  <a:pt x="11820" y="32644"/>
                </a:lnTo>
                <a:lnTo>
                  <a:pt x="14715" y="37444"/>
                </a:lnTo>
                <a:lnTo>
                  <a:pt x="12203" y="38725"/>
                </a:lnTo>
                <a:lnTo>
                  <a:pt x="0" y="46200"/>
                </a:lnTo>
                <a:lnTo>
                  <a:pt x="4154" y="51846"/>
                </a:lnTo>
                <a:lnTo>
                  <a:pt x="7035" y="48005"/>
                </a:lnTo>
                <a:lnTo>
                  <a:pt x="10875" y="45125"/>
                </a:lnTo>
                <a:lnTo>
                  <a:pt x="16620" y="41285"/>
                </a:lnTo>
                <a:lnTo>
                  <a:pt x="19501" y="47045"/>
                </a:lnTo>
                <a:lnTo>
                  <a:pt x="17596" y="0"/>
                </a:lnTo>
                <a:lnTo>
                  <a:pt x="11820" y="3840"/>
                </a:lnTo>
                <a:lnTo>
                  <a:pt x="8940" y="9601"/>
                </a:lnTo>
                <a:lnTo>
                  <a:pt x="8940" y="23042"/>
                </a:lnTo>
                <a:lnTo>
                  <a:pt x="9915" y="25923"/>
                </a:lnTo>
                <a:lnTo>
                  <a:pt x="10875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9" name="object 469"/>
          <p:cNvSpPr/>
          <p:nvPr/>
        </p:nvSpPr>
        <p:spPr>
          <a:xfrm>
            <a:off x="4923922" y="7978368"/>
            <a:ext cx="14401" cy="16322"/>
          </a:xfrm>
          <a:custGeom>
            <a:avLst/>
            <a:gdLst/>
            <a:ahLst/>
            <a:cxnLst/>
            <a:rect l="l" t="t" r="r" b="b"/>
            <a:pathLst>
              <a:path w="14401" h="16322">
                <a:moveTo>
                  <a:pt x="10561" y="2880"/>
                </a:moveTo>
                <a:lnTo>
                  <a:pt x="7680" y="6720"/>
                </a:lnTo>
                <a:lnTo>
                  <a:pt x="2880" y="9601"/>
                </a:lnTo>
                <a:lnTo>
                  <a:pt x="0" y="16322"/>
                </a:lnTo>
                <a:lnTo>
                  <a:pt x="8641" y="12481"/>
                </a:lnTo>
                <a:lnTo>
                  <a:pt x="14401" y="7680"/>
                </a:lnTo>
                <a:lnTo>
                  <a:pt x="12481" y="0"/>
                </a:lnTo>
                <a:lnTo>
                  <a:pt x="10561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0" name="object 470"/>
          <p:cNvSpPr/>
          <p:nvPr/>
        </p:nvSpPr>
        <p:spPr>
          <a:xfrm>
            <a:off x="5045842" y="8034040"/>
            <a:ext cx="15361" cy="14401"/>
          </a:xfrm>
          <a:custGeom>
            <a:avLst/>
            <a:gdLst/>
            <a:ahLst/>
            <a:cxnLst/>
            <a:rect l="l" t="t" r="r" b="b"/>
            <a:pathLst>
              <a:path w="15361" h="14401">
                <a:moveTo>
                  <a:pt x="15361" y="7680"/>
                </a:moveTo>
                <a:lnTo>
                  <a:pt x="15361" y="5760"/>
                </a:lnTo>
                <a:lnTo>
                  <a:pt x="14401" y="3840"/>
                </a:lnTo>
                <a:lnTo>
                  <a:pt x="12481" y="1935"/>
                </a:lnTo>
                <a:lnTo>
                  <a:pt x="11521" y="975"/>
                </a:lnTo>
                <a:lnTo>
                  <a:pt x="9601" y="0"/>
                </a:lnTo>
                <a:lnTo>
                  <a:pt x="5760" y="0"/>
                </a:lnTo>
                <a:lnTo>
                  <a:pt x="3840" y="975"/>
                </a:lnTo>
                <a:lnTo>
                  <a:pt x="1920" y="1935"/>
                </a:lnTo>
                <a:lnTo>
                  <a:pt x="960" y="3840"/>
                </a:lnTo>
                <a:lnTo>
                  <a:pt x="0" y="5760"/>
                </a:lnTo>
                <a:lnTo>
                  <a:pt x="0" y="9601"/>
                </a:lnTo>
                <a:lnTo>
                  <a:pt x="960" y="11521"/>
                </a:lnTo>
                <a:lnTo>
                  <a:pt x="1920" y="12481"/>
                </a:lnTo>
                <a:lnTo>
                  <a:pt x="3840" y="14401"/>
                </a:lnTo>
                <a:lnTo>
                  <a:pt x="11521" y="14401"/>
                </a:lnTo>
                <a:lnTo>
                  <a:pt x="12481" y="12481"/>
                </a:lnTo>
                <a:lnTo>
                  <a:pt x="14401" y="11521"/>
                </a:lnTo>
                <a:lnTo>
                  <a:pt x="15361" y="9601"/>
                </a:lnTo>
                <a:lnTo>
                  <a:pt x="15361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1" name="object 471"/>
          <p:cNvSpPr/>
          <p:nvPr/>
        </p:nvSpPr>
        <p:spPr>
          <a:xfrm>
            <a:off x="5091927" y="8034040"/>
            <a:ext cx="14401" cy="14401"/>
          </a:xfrm>
          <a:custGeom>
            <a:avLst/>
            <a:gdLst/>
            <a:ahLst/>
            <a:cxnLst/>
            <a:rect l="l" t="t" r="r" b="b"/>
            <a:pathLst>
              <a:path w="14401" h="14401">
                <a:moveTo>
                  <a:pt x="7680" y="0"/>
                </a:moveTo>
                <a:lnTo>
                  <a:pt x="4785" y="0"/>
                </a:lnTo>
                <a:lnTo>
                  <a:pt x="3840" y="975"/>
                </a:lnTo>
                <a:lnTo>
                  <a:pt x="1904" y="1935"/>
                </a:lnTo>
                <a:lnTo>
                  <a:pt x="960" y="3840"/>
                </a:lnTo>
                <a:lnTo>
                  <a:pt x="0" y="5760"/>
                </a:lnTo>
                <a:lnTo>
                  <a:pt x="0" y="9601"/>
                </a:lnTo>
                <a:lnTo>
                  <a:pt x="960" y="11521"/>
                </a:lnTo>
                <a:lnTo>
                  <a:pt x="1904" y="12481"/>
                </a:lnTo>
                <a:lnTo>
                  <a:pt x="3840" y="14401"/>
                </a:lnTo>
                <a:lnTo>
                  <a:pt x="11506" y="14401"/>
                </a:lnTo>
                <a:lnTo>
                  <a:pt x="12466" y="12481"/>
                </a:lnTo>
                <a:lnTo>
                  <a:pt x="14401" y="11521"/>
                </a:lnTo>
                <a:lnTo>
                  <a:pt x="14401" y="3840"/>
                </a:lnTo>
                <a:lnTo>
                  <a:pt x="12466" y="1935"/>
                </a:lnTo>
                <a:lnTo>
                  <a:pt x="11506" y="975"/>
                </a:lnTo>
                <a:lnTo>
                  <a:pt x="9585" y="0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2" name="object 472"/>
          <p:cNvSpPr/>
          <p:nvPr/>
        </p:nvSpPr>
        <p:spPr>
          <a:xfrm>
            <a:off x="5000731" y="8034040"/>
            <a:ext cx="14401" cy="14401"/>
          </a:xfrm>
          <a:custGeom>
            <a:avLst/>
            <a:gdLst/>
            <a:ahLst/>
            <a:cxnLst/>
            <a:rect l="l" t="t" r="r" b="b"/>
            <a:pathLst>
              <a:path w="14401" h="14401">
                <a:moveTo>
                  <a:pt x="14401" y="7680"/>
                </a:moveTo>
                <a:lnTo>
                  <a:pt x="14401" y="5760"/>
                </a:lnTo>
                <a:lnTo>
                  <a:pt x="13426" y="3840"/>
                </a:lnTo>
                <a:lnTo>
                  <a:pt x="12466" y="1935"/>
                </a:lnTo>
                <a:lnTo>
                  <a:pt x="10561" y="975"/>
                </a:lnTo>
                <a:lnTo>
                  <a:pt x="8625" y="0"/>
                </a:lnTo>
                <a:lnTo>
                  <a:pt x="4785" y="0"/>
                </a:lnTo>
                <a:lnTo>
                  <a:pt x="2880" y="975"/>
                </a:lnTo>
                <a:lnTo>
                  <a:pt x="1905" y="1935"/>
                </a:lnTo>
                <a:lnTo>
                  <a:pt x="0" y="3840"/>
                </a:lnTo>
                <a:lnTo>
                  <a:pt x="0" y="11521"/>
                </a:lnTo>
                <a:lnTo>
                  <a:pt x="1905" y="12481"/>
                </a:lnTo>
                <a:lnTo>
                  <a:pt x="2880" y="14401"/>
                </a:lnTo>
                <a:lnTo>
                  <a:pt x="10561" y="14401"/>
                </a:lnTo>
                <a:lnTo>
                  <a:pt x="12466" y="12481"/>
                </a:lnTo>
                <a:lnTo>
                  <a:pt x="13426" y="11521"/>
                </a:lnTo>
                <a:lnTo>
                  <a:pt x="14401" y="9601"/>
                </a:lnTo>
                <a:lnTo>
                  <a:pt x="14401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3" name="object 473"/>
          <p:cNvSpPr/>
          <p:nvPr/>
        </p:nvSpPr>
        <p:spPr>
          <a:xfrm>
            <a:off x="4687778" y="7793095"/>
            <a:ext cx="68153" cy="91196"/>
          </a:xfrm>
          <a:custGeom>
            <a:avLst/>
            <a:gdLst/>
            <a:ahLst/>
            <a:cxnLst/>
            <a:rect l="l" t="t" r="r" b="b"/>
            <a:pathLst>
              <a:path w="68153" h="91196">
                <a:moveTo>
                  <a:pt x="38389" y="91196"/>
                </a:moveTo>
                <a:lnTo>
                  <a:pt x="38389" y="88315"/>
                </a:lnTo>
                <a:lnTo>
                  <a:pt x="33604" y="88315"/>
                </a:lnTo>
                <a:lnTo>
                  <a:pt x="31668" y="87355"/>
                </a:lnTo>
                <a:lnTo>
                  <a:pt x="29763" y="86395"/>
                </a:lnTo>
                <a:lnTo>
                  <a:pt x="27828" y="85435"/>
                </a:lnTo>
                <a:lnTo>
                  <a:pt x="26883" y="84475"/>
                </a:lnTo>
                <a:lnTo>
                  <a:pt x="26883" y="83515"/>
                </a:lnTo>
                <a:lnTo>
                  <a:pt x="25923" y="82555"/>
                </a:lnTo>
                <a:lnTo>
                  <a:pt x="25923" y="46085"/>
                </a:lnTo>
                <a:lnTo>
                  <a:pt x="45110" y="46085"/>
                </a:lnTo>
                <a:lnTo>
                  <a:pt x="47990" y="47045"/>
                </a:lnTo>
                <a:lnTo>
                  <a:pt x="48950" y="47045"/>
                </a:lnTo>
                <a:lnTo>
                  <a:pt x="50871" y="47990"/>
                </a:lnTo>
                <a:lnTo>
                  <a:pt x="51831" y="49926"/>
                </a:lnTo>
                <a:lnTo>
                  <a:pt x="52791" y="50871"/>
                </a:lnTo>
                <a:lnTo>
                  <a:pt x="53751" y="52791"/>
                </a:lnTo>
                <a:lnTo>
                  <a:pt x="53751" y="58552"/>
                </a:lnTo>
                <a:lnTo>
                  <a:pt x="56631" y="58552"/>
                </a:lnTo>
                <a:lnTo>
                  <a:pt x="56631" y="27843"/>
                </a:lnTo>
                <a:lnTo>
                  <a:pt x="53751" y="27843"/>
                </a:lnTo>
                <a:lnTo>
                  <a:pt x="53751" y="33588"/>
                </a:lnTo>
                <a:lnTo>
                  <a:pt x="51831" y="36484"/>
                </a:lnTo>
                <a:lnTo>
                  <a:pt x="50871" y="38404"/>
                </a:lnTo>
                <a:lnTo>
                  <a:pt x="48950" y="40325"/>
                </a:lnTo>
                <a:lnTo>
                  <a:pt x="25923" y="40325"/>
                </a:lnTo>
                <a:lnTo>
                  <a:pt x="25923" y="4800"/>
                </a:lnTo>
                <a:lnTo>
                  <a:pt x="50871" y="4800"/>
                </a:lnTo>
                <a:lnTo>
                  <a:pt x="53751" y="5760"/>
                </a:lnTo>
                <a:lnTo>
                  <a:pt x="56631" y="6720"/>
                </a:lnTo>
                <a:lnTo>
                  <a:pt x="58552" y="7680"/>
                </a:lnTo>
                <a:lnTo>
                  <a:pt x="60472" y="8641"/>
                </a:lnTo>
                <a:lnTo>
                  <a:pt x="61432" y="10561"/>
                </a:lnTo>
                <a:lnTo>
                  <a:pt x="63352" y="12481"/>
                </a:lnTo>
                <a:lnTo>
                  <a:pt x="65272" y="15361"/>
                </a:lnTo>
                <a:lnTo>
                  <a:pt x="66233" y="20162"/>
                </a:lnTo>
                <a:lnTo>
                  <a:pt x="68153" y="20162"/>
                </a:lnTo>
                <a:lnTo>
                  <a:pt x="67193" y="0"/>
                </a:lnTo>
                <a:lnTo>
                  <a:pt x="0" y="0"/>
                </a:lnTo>
                <a:lnTo>
                  <a:pt x="0" y="2880"/>
                </a:lnTo>
                <a:lnTo>
                  <a:pt x="7680" y="2880"/>
                </a:lnTo>
                <a:lnTo>
                  <a:pt x="9601" y="3840"/>
                </a:lnTo>
                <a:lnTo>
                  <a:pt x="10546" y="4800"/>
                </a:lnTo>
                <a:lnTo>
                  <a:pt x="11521" y="5760"/>
                </a:lnTo>
                <a:lnTo>
                  <a:pt x="11521" y="6720"/>
                </a:lnTo>
                <a:lnTo>
                  <a:pt x="12481" y="8641"/>
                </a:lnTo>
                <a:lnTo>
                  <a:pt x="12481" y="83515"/>
                </a:lnTo>
                <a:lnTo>
                  <a:pt x="11521" y="85435"/>
                </a:lnTo>
                <a:lnTo>
                  <a:pt x="9601" y="87355"/>
                </a:lnTo>
                <a:lnTo>
                  <a:pt x="6720" y="88315"/>
                </a:lnTo>
                <a:lnTo>
                  <a:pt x="0" y="88315"/>
                </a:lnTo>
                <a:lnTo>
                  <a:pt x="0" y="91196"/>
                </a:lnTo>
                <a:lnTo>
                  <a:pt x="38389" y="91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4" name="object 474"/>
          <p:cNvSpPr/>
          <p:nvPr/>
        </p:nvSpPr>
        <p:spPr>
          <a:xfrm>
            <a:off x="4761692" y="7822859"/>
            <a:ext cx="68153" cy="63352"/>
          </a:xfrm>
          <a:custGeom>
            <a:avLst/>
            <a:gdLst/>
            <a:ahLst/>
            <a:cxnLst/>
            <a:rect l="l" t="t" r="r" b="b"/>
            <a:pathLst>
              <a:path w="68153" h="63352">
                <a:moveTo>
                  <a:pt x="68153" y="55671"/>
                </a:moveTo>
                <a:lnTo>
                  <a:pt x="67193" y="52791"/>
                </a:lnTo>
                <a:lnTo>
                  <a:pt x="65272" y="53751"/>
                </a:lnTo>
                <a:lnTo>
                  <a:pt x="60472" y="53751"/>
                </a:lnTo>
                <a:lnTo>
                  <a:pt x="59512" y="52791"/>
                </a:lnTo>
                <a:lnTo>
                  <a:pt x="58552" y="51831"/>
                </a:lnTo>
                <a:lnTo>
                  <a:pt x="58552" y="49910"/>
                </a:lnTo>
                <a:lnTo>
                  <a:pt x="57607" y="47990"/>
                </a:lnTo>
                <a:lnTo>
                  <a:pt x="57607" y="0"/>
                </a:lnTo>
                <a:lnTo>
                  <a:pt x="37444" y="0"/>
                </a:lnTo>
                <a:lnTo>
                  <a:pt x="37444" y="1920"/>
                </a:lnTo>
                <a:lnTo>
                  <a:pt x="41269" y="1920"/>
                </a:lnTo>
                <a:lnTo>
                  <a:pt x="44165" y="2880"/>
                </a:lnTo>
                <a:lnTo>
                  <a:pt x="45110" y="3825"/>
                </a:lnTo>
                <a:lnTo>
                  <a:pt x="46085" y="5760"/>
                </a:lnTo>
                <a:lnTo>
                  <a:pt x="47045" y="7665"/>
                </a:lnTo>
                <a:lnTo>
                  <a:pt x="47045" y="46070"/>
                </a:lnTo>
                <a:lnTo>
                  <a:pt x="43205" y="48950"/>
                </a:lnTo>
                <a:lnTo>
                  <a:pt x="40325" y="51831"/>
                </a:lnTo>
                <a:lnTo>
                  <a:pt x="38389" y="52791"/>
                </a:lnTo>
                <a:lnTo>
                  <a:pt x="35524" y="53751"/>
                </a:lnTo>
                <a:lnTo>
                  <a:pt x="33604" y="54711"/>
                </a:lnTo>
                <a:lnTo>
                  <a:pt x="28803" y="54711"/>
                </a:lnTo>
                <a:lnTo>
                  <a:pt x="25923" y="53751"/>
                </a:lnTo>
                <a:lnTo>
                  <a:pt x="24003" y="51831"/>
                </a:lnTo>
                <a:lnTo>
                  <a:pt x="22082" y="49910"/>
                </a:lnTo>
                <a:lnTo>
                  <a:pt x="21122" y="46070"/>
                </a:lnTo>
                <a:lnTo>
                  <a:pt x="21122" y="0"/>
                </a:ln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lnTo>
                  <a:pt x="5760" y="2880"/>
                </a:lnTo>
                <a:lnTo>
                  <a:pt x="6720" y="2880"/>
                </a:lnTo>
                <a:lnTo>
                  <a:pt x="7680" y="3825"/>
                </a:lnTo>
                <a:lnTo>
                  <a:pt x="8641" y="4800"/>
                </a:lnTo>
                <a:lnTo>
                  <a:pt x="9601" y="5760"/>
                </a:lnTo>
                <a:lnTo>
                  <a:pt x="9601" y="6720"/>
                </a:lnTo>
                <a:lnTo>
                  <a:pt x="10561" y="8641"/>
                </a:lnTo>
                <a:lnTo>
                  <a:pt x="10561" y="48950"/>
                </a:lnTo>
                <a:lnTo>
                  <a:pt x="11521" y="51831"/>
                </a:lnTo>
                <a:lnTo>
                  <a:pt x="12481" y="55671"/>
                </a:lnTo>
                <a:lnTo>
                  <a:pt x="14401" y="57591"/>
                </a:lnTo>
                <a:lnTo>
                  <a:pt x="17282" y="59512"/>
                </a:lnTo>
                <a:lnTo>
                  <a:pt x="19202" y="62392"/>
                </a:lnTo>
                <a:lnTo>
                  <a:pt x="23042" y="63352"/>
                </a:lnTo>
                <a:lnTo>
                  <a:pt x="28803" y="63352"/>
                </a:lnTo>
                <a:lnTo>
                  <a:pt x="31683" y="62392"/>
                </a:lnTo>
                <a:lnTo>
                  <a:pt x="34549" y="60472"/>
                </a:lnTo>
                <a:lnTo>
                  <a:pt x="37444" y="59512"/>
                </a:lnTo>
                <a:lnTo>
                  <a:pt x="41269" y="55671"/>
                </a:lnTo>
                <a:lnTo>
                  <a:pt x="47045" y="49910"/>
                </a:lnTo>
                <a:lnTo>
                  <a:pt x="47045" y="63352"/>
                </a:lnTo>
                <a:lnTo>
                  <a:pt x="49926" y="63352"/>
                </a:lnTo>
                <a:lnTo>
                  <a:pt x="68153" y="55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5" name="object 475"/>
          <p:cNvSpPr/>
          <p:nvPr/>
        </p:nvSpPr>
        <p:spPr>
          <a:xfrm>
            <a:off x="4844247" y="7820939"/>
            <a:ext cx="20162" cy="15361"/>
          </a:xfrm>
          <a:custGeom>
            <a:avLst/>
            <a:gdLst/>
            <a:ahLst/>
            <a:cxnLst/>
            <a:rect l="l" t="t" r="r" b="b"/>
            <a:pathLst>
              <a:path w="20162" h="15361">
                <a:moveTo>
                  <a:pt x="12481" y="0"/>
                </a:moveTo>
                <a:lnTo>
                  <a:pt x="4800" y="2880"/>
                </a:lnTo>
                <a:lnTo>
                  <a:pt x="0" y="8641"/>
                </a:lnTo>
                <a:lnTo>
                  <a:pt x="1920" y="15361"/>
                </a:lnTo>
                <a:lnTo>
                  <a:pt x="3840" y="11521"/>
                </a:lnTo>
                <a:lnTo>
                  <a:pt x="6720" y="8641"/>
                </a:lnTo>
                <a:lnTo>
                  <a:pt x="9601" y="5745"/>
                </a:lnTo>
                <a:lnTo>
                  <a:pt x="12481" y="4800"/>
                </a:lnTo>
                <a:lnTo>
                  <a:pt x="16322" y="4800"/>
                </a:lnTo>
                <a:lnTo>
                  <a:pt x="20162" y="0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6" name="object 476"/>
          <p:cNvSpPr/>
          <p:nvPr/>
        </p:nvSpPr>
        <p:spPr>
          <a:xfrm>
            <a:off x="4836566" y="7820939"/>
            <a:ext cx="51846" cy="65272"/>
          </a:xfrm>
          <a:custGeom>
            <a:avLst/>
            <a:gdLst/>
            <a:ahLst/>
            <a:cxnLst/>
            <a:rect l="l" t="t" r="r" b="b"/>
            <a:pathLst>
              <a:path w="51846" h="65272">
                <a:moveTo>
                  <a:pt x="33604" y="7680"/>
                </a:moveTo>
                <a:lnTo>
                  <a:pt x="34564" y="10561"/>
                </a:lnTo>
                <a:lnTo>
                  <a:pt x="36484" y="12481"/>
                </a:lnTo>
                <a:lnTo>
                  <a:pt x="36484" y="14401"/>
                </a:lnTo>
                <a:lnTo>
                  <a:pt x="37444" y="17266"/>
                </a:lnTo>
                <a:lnTo>
                  <a:pt x="37444" y="21107"/>
                </a:lnTo>
                <a:lnTo>
                  <a:pt x="8641" y="21107"/>
                </a:lnTo>
                <a:lnTo>
                  <a:pt x="9601" y="15361"/>
                </a:lnTo>
                <a:lnTo>
                  <a:pt x="7680" y="8641"/>
                </a:lnTo>
                <a:lnTo>
                  <a:pt x="1920" y="14401"/>
                </a:lnTo>
                <a:lnTo>
                  <a:pt x="0" y="23027"/>
                </a:lnTo>
                <a:lnTo>
                  <a:pt x="0" y="43190"/>
                </a:lnTo>
                <a:lnTo>
                  <a:pt x="1920" y="50871"/>
                </a:lnTo>
                <a:lnTo>
                  <a:pt x="7680" y="56631"/>
                </a:lnTo>
                <a:lnTo>
                  <a:pt x="12481" y="62392"/>
                </a:lnTo>
                <a:lnTo>
                  <a:pt x="19202" y="65272"/>
                </a:lnTo>
                <a:lnTo>
                  <a:pt x="33604" y="65272"/>
                </a:lnTo>
                <a:lnTo>
                  <a:pt x="38404" y="62392"/>
                </a:lnTo>
                <a:lnTo>
                  <a:pt x="43205" y="57591"/>
                </a:lnTo>
                <a:lnTo>
                  <a:pt x="48005" y="51831"/>
                </a:lnTo>
                <a:lnTo>
                  <a:pt x="50886" y="47030"/>
                </a:lnTo>
                <a:lnTo>
                  <a:pt x="51846" y="40309"/>
                </a:lnTo>
                <a:lnTo>
                  <a:pt x="48966" y="39349"/>
                </a:lnTo>
                <a:lnTo>
                  <a:pt x="47045" y="44150"/>
                </a:lnTo>
                <a:lnTo>
                  <a:pt x="45125" y="47990"/>
                </a:lnTo>
                <a:lnTo>
                  <a:pt x="42245" y="50871"/>
                </a:lnTo>
                <a:lnTo>
                  <a:pt x="39364" y="52791"/>
                </a:lnTo>
                <a:lnTo>
                  <a:pt x="35524" y="53751"/>
                </a:lnTo>
                <a:lnTo>
                  <a:pt x="24963" y="53751"/>
                </a:lnTo>
                <a:lnTo>
                  <a:pt x="20162" y="50871"/>
                </a:lnTo>
                <a:lnTo>
                  <a:pt x="15361" y="46070"/>
                </a:lnTo>
                <a:lnTo>
                  <a:pt x="11521" y="41269"/>
                </a:lnTo>
                <a:lnTo>
                  <a:pt x="8641" y="33588"/>
                </a:lnTo>
                <a:lnTo>
                  <a:pt x="8641" y="24947"/>
                </a:lnTo>
                <a:lnTo>
                  <a:pt x="51846" y="24947"/>
                </a:lnTo>
                <a:lnTo>
                  <a:pt x="51846" y="17266"/>
                </a:lnTo>
                <a:lnTo>
                  <a:pt x="48966" y="11521"/>
                </a:lnTo>
                <a:lnTo>
                  <a:pt x="45125" y="6720"/>
                </a:lnTo>
                <a:lnTo>
                  <a:pt x="40325" y="1920"/>
                </a:lnTo>
                <a:lnTo>
                  <a:pt x="34564" y="0"/>
                </a:lnTo>
                <a:lnTo>
                  <a:pt x="27843" y="0"/>
                </a:lnTo>
                <a:lnTo>
                  <a:pt x="24002" y="4800"/>
                </a:lnTo>
                <a:lnTo>
                  <a:pt x="26883" y="4800"/>
                </a:lnTo>
                <a:lnTo>
                  <a:pt x="28803" y="5745"/>
                </a:lnTo>
                <a:lnTo>
                  <a:pt x="30723" y="6720"/>
                </a:lnTo>
                <a:lnTo>
                  <a:pt x="33604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7" name="object 477"/>
          <p:cNvSpPr/>
          <p:nvPr/>
        </p:nvSpPr>
        <p:spPr>
          <a:xfrm>
            <a:off x="4896093" y="7788295"/>
            <a:ext cx="30708" cy="95996"/>
          </a:xfrm>
          <a:custGeom>
            <a:avLst/>
            <a:gdLst/>
            <a:ahLst/>
            <a:cxnLst/>
            <a:rect l="l" t="t" r="r" b="b"/>
            <a:pathLst>
              <a:path w="30708" h="95996">
                <a:moveTo>
                  <a:pt x="9601" y="19202"/>
                </a:moveTo>
                <a:lnTo>
                  <a:pt x="9601" y="88315"/>
                </a:lnTo>
                <a:lnTo>
                  <a:pt x="8625" y="89275"/>
                </a:lnTo>
                <a:lnTo>
                  <a:pt x="8625" y="91196"/>
                </a:lnTo>
                <a:lnTo>
                  <a:pt x="7680" y="92156"/>
                </a:lnTo>
                <a:lnTo>
                  <a:pt x="6720" y="92156"/>
                </a:lnTo>
                <a:lnTo>
                  <a:pt x="5745" y="93116"/>
                </a:lnTo>
                <a:lnTo>
                  <a:pt x="960" y="93116"/>
                </a:lnTo>
                <a:lnTo>
                  <a:pt x="960" y="95996"/>
                </a:lnTo>
                <a:lnTo>
                  <a:pt x="30708" y="95996"/>
                </a:lnTo>
                <a:lnTo>
                  <a:pt x="30708" y="93116"/>
                </a:lnTo>
                <a:lnTo>
                  <a:pt x="25908" y="93116"/>
                </a:lnTo>
                <a:lnTo>
                  <a:pt x="23987" y="92156"/>
                </a:lnTo>
                <a:lnTo>
                  <a:pt x="23027" y="91196"/>
                </a:lnTo>
                <a:lnTo>
                  <a:pt x="22067" y="90236"/>
                </a:lnTo>
                <a:lnTo>
                  <a:pt x="22067" y="89275"/>
                </a:lnTo>
                <a:lnTo>
                  <a:pt x="21122" y="88315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10561"/>
                </a:lnTo>
                <a:lnTo>
                  <a:pt x="2880" y="9601"/>
                </a:lnTo>
                <a:lnTo>
                  <a:pt x="7680" y="9601"/>
                </a:lnTo>
                <a:lnTo>
                  <a:pt x="7680" y="10561"/>
                </a:lnTo>
                <a:lnTo>
                  <a:pt x="8625" y="10561"/>
                </a:lnTo>
                <a:lnTo>
                  <a:pt x="9601" y="11521"/>
                </a:lnTo>
                <a:lnTo>
                  <a:pt x="9601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8" name="object 478"/>
          <p:cNvSpPr/>
          <p:nvPr/>
        </p:nvSpPr>
        <p:spPr>
          <a:xfrm>
            <a:off x="4936403" y="7820939"/>
            <a:ext cx="42245" cy="65272"/>
          </a:xfrm>
          <a:custGeom>
            <a:avLst/>
            <a:gdLst/>
            <a:ahLst/>
            <a:cxnLst/>
            <a:rect l="l" t="t" r="r" b="b"/>
            <a:pathLst>
              <a:path w="42245" h="65272">
                <a:moveTo>
                  <a:pt x="5760" y="62392"/>
                </a:moveTo>
                <a:lnTo>
                  <a:pt x="8641" y="62392"/>
                </a:lnTo>
                <a:lnTo>
                  <a:pt x="13441" y="64312"/>
                </a:lnTo>
                <a:lnTo>
                  <a:pt x="18242" y="65272"/>
                </a:lnTo>
                <a:lnTo>
                  <a:pt x="26883" y="65272"/>
                </a:lnTo>
                <a:lnTo>
                  <a:pt x="31683" y="63352"/>
                </a:lnTo>
                <a:lnTo>
                  <a:pt x="35524" y="59512"/>
                </a:lnTo>
                <a:lnTo>
                  <a:pt x="40325" y="56631"/>
                </a:lnTo>
                <a:lnTo>
                  <a:pt x="42245" y="51831"/>
                </a:lnTo>
                <a:lnTo>
                  <a:pt x="42245" y="39349"/>
                </a:lnTo>
                <a:lnTo>
                  <a:pt x="37444" y="33588"/>
                </a:lnTo>
                <a:lnTo>
                  <a:pt x="28803" y="28788"/>
                </a:lnTo>
                <a:lnTo>
                  <a:pt x="19202" y="23987"/>
                </a:lnTo>
                <a:lnTo>
                  <a:pt x="14401" y="22082"/>
                </a:lnTo>
                <a:lnTo>
                  <a:pt x="11521" y="20147"/>
                </a:lnTo>
                <a:lnTo>
                  <a:pt x="10561" y="18242"/>
                </a:lnTo>
                <a:lnTo>
                  <a:pt x="8641" y="16306"/>
                </a:lnTo>
                <a:lnTo>
                  <a:pt x="8641" y="9585"/>
                </a:lnTo>
                <a:lnTo>
                  <a:pt x="9601" y="7680"/>
                </a:lnTo>
                <a:lnTo>
                  <a:pt x="11521" y="6720"/>
                </a:lnTo>
                <a:lnTo>
                  <a:pt x="13441" y="4800"/>
                </a:lnTo>
                <a:lnTo>
                  <a:pt x="15361" y="3840"/>
                </a:lnTo>
                <a:lnTo>
                  <a:pt x="23042" y="3840"/>
                </a:lnTo>
                <a:lnTo>
                  <a:pt x="25923" y="4800"/>
                </a:lnTo>
                <a:lnTo>
                  <a:pt x="28803" y="7680"/>
                </a:lnTo>
                <a:lnTo>
                  <a:pt x="31683" y="9585"/>
                </a:lnTo>
                <a:lnTo>
                  <a:pt x="33604" y="14401"/>
                </a:lnTo>
                <a:lnTo>
                  <a:pt x="35524" y="21107"/>
                </a:lnTo>
                <a:lnTo>
                  <a:pt x="37444" y="21107"/>
                </a:lnTo>
                <a:lnTo>
                  <a:pt x="37444" y="0"/>
                </a:lnTo>
                <a:lnTo>
                  <a:pt x="35524" y="0"/>
                </a:lnTo>
                <a:lnTo>
                  <a:pt x="34564" y="960"/>
                </a:lnTo>
                <a:lnTo>
                  <a:pt x="34564" y="1920"/>
                </a:lnTo>
                <a:lnTo>
                  <a:pt x="33604" y="1920"/>
                </a:lnTo>
                <a:lnTo>
                  <a:pt x="32644" y="2880"/>
                </a:lnTo>
                <a:lnTo>
                  <a:pt x="31683" y="2880"/>
                </a:lnTo>
                <a:lnTo>
                  <a:pt x="29763" y="1920"/>
                </a:lnTo>
                <a:lnTo>
                  <a:pt x="27843" y="960"/>
                </a:lnTo>
                <a:lnTo>
                  <a:pt x="24002" y="0"/>
                </a:lnTo>
                <a:lnTo>
                  <a:pt x="13441" y="0"/>
                </a:lnTo>
                <a:lnTo>
                  <a:pt x="8641" y="1920"/>
                </a:lnTo>
                <a:lnTo>
                  <a:pt x="5760" y="4800"/>
                </a:lnTo>
                <a:lnTo>
                  <a:pt x="1920" y="8641"/>
                </a:lnTo>
                <a:lnTo>
                  <a:pt x="0" y="12481"/>
                </a:lnTo>
                <a:lnTo>
                  <a:pt x="0" y="21107"/>
                </a:lnTo>
                <a:lnTo>
                  <a:pt x="960" y="24947"/>
                </a:lnTo>
                <a:lnTo>
                  <a:pt x="3840" y="26868"/>
                </a:lnTo>
                <a:lnTo>
                  <a:pt x="5760" y="29748"/>
                </a:lnTo>
                <a:lnTo>
                  <a:pt x="9601" y="32644"/>
                </a:lnTo>
                <a:lnTo>
                  <a:pt x="16322" y="35509"/>
                </a:lnTo>
                <a:lnTo>
                  <a:pt x="23042" y="39349"/>
                </a:lnTo>
                <a:lnTo>
                  <a:pt x="26883" y="42230"/>
                </a:lnTo>
                <a:lnTo>
                  <a:pt x="28803" y="44150"/>
                </a:lnTo>
                <a:lnTo>
                  <a:pt x="31683" y="46070"/>
                </a:lnTo>
                <a:lnTo>
                  <a:pt x="32644" y="48950"/>
                </a:lnTo>
                <a:lnTo>
                  <a:pt x="32644" y="53751"/>
                </a:lnTo>
                <a:lnTo>
                  <a:pt x="31683" y="56631"/>
                </a:lnTo>
                <a:lnTo>
                  <a:pt x="29763" y="58552"/>
                </a:lnTo>
                <a:lnTo>
                  <a:pt x="27843" y="59512"/>
                </a:lnTo>
                <a:lnTo>
                  <a:pt x="24963" y="60472"/>
                </a:lnTo>
                <a:lnTo>
                  <a:pt x="17282" y="60472"/>
                </a:lnTo>
                <a:lnTo>
                  <a:pt x="13441" y="59512"/>
                </a:lnTo>
                <a:lnTo>
                  <a:pt x="9601" y="55671"/>
                </a:lnTo>
                <a:lnTo>
                  <a:pt x="6720" y="52791"/>
                </a:lnTo>
                <a:lnTo>
                  <a:pt x="3840" y="47990"/>
                </a:lnTo>
                <a:lnTo>
                  <a:pt x="2880" y="42230"/>
                </a:lnTo>
                <a:lnTo>
                  <a:pt x="960" y="42230"/>
                </a:lnTo>
                <a:lnTo>
                  <a:pt x="960" y="64312"/>
                </a:lnTo>
                <a:lnTo>
                  <a:pt x="2880" y="64312"/>
                </a:lnTo>
                <a:lnTo>
                  <a:pt x="3840" y="62392"/>
                </a:lnTo>
                <a:lnTo>
                  <a:pt x="5760" y="62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9" name="object 479"/>
          <p:cNvSpPr/>
          <p:nvPr/>
        </p:nvSpPr>
        <p:spPr>
          <a:xfrm>
            <a:off x="4265386" y="7627985"/>
            <a:ext cx="95996" cy="93116"/>
          </a:xfrm>
          <a:custGeom>
            <a:avLst/>
            <a:gdLst/>
            <a:ahLst/>
            <a:cxnLst/>
            <a:rect l="l" t="t" r="r" b="b"/>
            <a:pathLst>
              <a:path w="95996" h="93116">
                <a:moveTo>
                  <a:pt x="14401" y="74874"/>
                </a:moveTo>
                <a:lnTo>
                  <a:pt x="11521" y="81594"/>
                </a:lnTo>
                <a:lnTo>
                  <a:pt x="9601" y="85435"/>
                </a:lnTo>
                <a:lnTo>
                  <a:pt x="7680" y="87355"/>
                </a:lnTo>
                <a:lnTo>
                  <a:pt x="5760" y="88315"/>
                </a:lnTo>
                <a:lnTo>
                  <a:pt x="3840" y="89275"/>
                </a:lnTo>
                <a:lnTo>
                  <a:pt x="0" y="90236"/>
                </a:lnTo>
                <a:lnTo>
                  <a:pt x="0" y="93116"/>
                </a:lnTo>
                <a:lnTo>
                  <a:pt x="28803" y="93116"/>
                </a:lnTo>
                <a:lnTo>
                  <a:pt x="28803" y="90236"/>
                </a:lnTo>
                <a:lnTo>
                  <a:pt x="24002" y="90236"/>
                </a:lnTo>
                <a:lnTo>
                  <a:pt x="21122" y="89275"/>
                </a:lnTo>
                <a:lnTo>
                  <a:pt x="20162" y="88315"/>
                </a:lnTo>
                <a:lnTo>
                  <a:pt x="18242" y="87355"/>
                </a:lnTo>
                <a:lnTo>
                  <a:pt x="18242" y="82555"/>
                </a:lnTo>
                <a:lnTo>
                  <a:pt x="19202" y="80634"/>
                </a:lnTo>
                <a:lnTo>
                  <a:pt x="20162" y="76794"/>
                </a:lnTo>
                <a:lnTo>
                  <a:pt x="25923" y="62392"/>
                </a:lnTo>
                <a:lnTo>
                  <a:pt x="61447" y="62392"/>
                </a:lnTo>
                <a:lnTo>
                  <a:pt x="67193" y="75834"/>
                </a:lnTo>
                <a:lnTo>
                  <a:pt x="69113" y="79674"/>
                </a:lnTo>
                <a:lnTo>
                  <a:pt x="70073" y="82555"/>
                </a:lnTo>
                <a:lnTo>
                  <a:pt x="70073" y="86395"/>
                </a:lnTo>
                <a:lnTo>
                  <a:pt x="69113" y="87355"/>
                </a:lnTo>
                <a:lnTo>
                  <a:pt x="68168" y="88315"/>
                </a:lnTo>
                <a:lnTo>
                  <a:pt x="66233" y="89275"/>
                </a:lnTo>
                <a:lnTo>
                  <a:pt x="64328" y="90236"/>
                </a:lnTo>
                <a:lnTo>
                  <a:pt x="60487" y="90236"/>
                </a:lnTo>
                <a:lnTo>
                  <a:pt x="60487" y="93116"/>
                </a:lnTo>
                <a:lnTo>
                  <a:pt x="95996" y="93116"/>
                </a:lnTo>
                <a:lnTo>
                  <a:pt x="95996" y="90236"/>
                </a:lnTo>
                <a:lnTo>
                  <a:pt x="92156" y="90236"/>
                </a:lnTo>
                <a:lnTo>
                  <a:pt x="89275" y="89275"/>
                </a:lnTo>
                <a:lnTo>
                  <a:pt x="87355" y="87355"/>
                </a:lnTo>
                <a:lnTo>
                  <a:pt x="85435" y="85435"/>
                </a:lnTo>
                <a:lnTo>
                  <a:pt x="83515" y="81594"/>
                </a:lnTo>
                <a:lnTo>
                  <a:pt x="80634" y="75834"/>
                </a:lnTo>
                <a:lnTo>
                  <a:pt x="48966" y="0"/>
                </a:lnTo>
                <a:lnTo>
                  <a:pt x="59512" y="57591"/>
                </a:lnTo>
                <a:lnTo>
                  <a:pt x="28803" y="57591"/>
                </a:lnTo>
                <a:lnTo>
                  <a:pt x="47045" y="0"/>
                </a:lnTo>
                <a:lnTo>
                  <a:pt x="14401" y="74874"/>
                </a:lnTo>
                <a:close/>
              </a:path>
              <a:path w="95996" h="93116">
                <a:moveTo>
                  <a:pt x="47045" y="0"/>
                </a:moveTo>
                <a:lnTo>
                  <a:pt x="28803" y="57591"/>
                </a:lnTo>
                <a:lnTo>
                  <a:pt x="44165" y="21107"/>
                </a:lnTo>
                <a:lnTo>
                  <a:pt x="59512" y="57591"/>
                </a:lnTo>
                <a:lnTo>
                  <a:pt x="48966" y="0"/>
                </a:lnTo>
                <a:lnTo>
                  <a:pt x="470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0" name="object 480"/>
          <p:cNvSpPr/>
          <p:nvPr/>
        </p:nvSpPr>
        <p:spPr>
          <a:xfrm>
            <a:off x="4384426" y="7683657"/>
            <a:ext cx="13441" cy="17282"/>
          </a:xfrm>
          <a:custGeom>
            <a:avLst/>
            <a:gdLst/>
            <a:ahLst/>
            <a:cxnLst/>
            <a:rect l="l" t="t" r="r" b="b"/>
            <a:pathLst>
              <a:path w="13441" h="17282">
                <a:moveTo>
                  <a:pt x="0" y="0"/>
                </a:moveTo>
                <a:lnTo>
                  <a:pt x="960" y="17282"/>
                </a:lnTo>
                <a:lnTo>
                  <a:pt x="2880" y="16322"/>
                </a:lnTo>
                <a:lnTo>
                  <a:pt x="6720" y="17282"/>
                </a:lnTo>
                <a:lnTo>
                  <a:pt x="12481" y="17282"/>
                </a:lnTo>
                <a:lnTo>
                  <a:pt x="13441" y="14401"/>
                </a:lnTo>
                <a:lnTo>
                  <a:pt x="9601" y="14401"/>
                </a:lnTo>
                <a:lnTo>
                  <a:pt x="6720" y="12481"/>
                </a:lnTo>
                <a:lnTo>
                  <a:pt x="4800" y="9601"/>
                </a:lnTo>
                <a:lnTo>
                  <a:pt x="960" y="576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1" name="object 481"/>
          <p:cNvSpPr/>
          <p:nvPr/>
        </p:nvSpPr>
        <p:spPr>
          <a:xfrm>
            <a:off x="4385386" y="7735503"/>
            <a:ext cx="36469" cy="14386"/>
          </a:xfrm>
          <a:custGeom>
            <a:avLst/>
            <a:gdLst/>
            <a:ahLst/>
            <a:cxnLst/>
            <a:rect l="l" t="t" r="r" b="b"/>
            <a:pathLst>
              <a:path w="36469" h="14386">
                <a:moveTo>
                  <a:pt x="36469" y="0"/>
                </a:moveTo>
                <a:lnTo>
                  <a:pt x="32628" y="2880"/>
                </a:lnTo>
                <a:lnTo>
                  <a:pt x="28803" y="5760"/>
                </a:lnTo>
                <a:lnTo>
                  <a:pt x="23027" y="6720"/>
                </a:lnTo>
                <a:lnTo>
                  <a:pt x="6720" y="6720"/>
                </a:lnTo>
                <a:lnTo>
                  <a:pt x="0" y="5760"/>
                </a:lnTo>
                <a:lnTo>
                  <a:pt x="960" y="14386"/>
                </a:lnTo>
                <a:lnTo>
                  <a:pt x="8641" y="14386"/>
                </a:lnTo>
                <a:lnTo>
                  <a:pt x="13270" y="14221"/>
                </a:lnTo>
                <a:lnTo>
                  <a:pt x="26245" y="11416"/>
                </a:lnTo>
                <a:lnTo>
                  <a:pt x="36469" y="4785"/>
                </a:lnTo>
                <a:lnTo>
                  <a:pt x="364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2" name="object 482"/>
          <p:cNvSpPr/>
          <p:nvPr/>
        </p:nvSpPr>
        <p:spPr>
          <a:xfrm>
            <a:off x="4367143" y="7657749"/>
            <a:ext cx="62392" cy="92141"/>
          </a:xfrm>
          <a:custGeom>
            <a:avLst/>
            <a:gdLst/>
            <a:ahLst/>
            <a:cxnLst/>
            <a:rect l="l" t="t" r="r" b="b"/>
            <a:pathLst>
              <a:path w="62392" h="92141">
                <a:moveTo>
                  <a:pt x="1920" y="74858"/>
                </a:moveTo>
                <a:lnTo>
                  <a:pt x="960" y="76794"/>
                </a:lnTo>
                <a:lnTo>
                  <a:pt x="960" y="77754"/>
                </a:lnTo>
                <a:lnTo>
                  <a:pt x="0" y="78699"/>
                </a:lnTo>
                <a:lnTo>
                  <a:pt x="0" y="82539"/>
                </a:lnTo>
                <a:lnTo>
                  <a:pt x="1920" y="84475"/>
                </a:lnTo>
                <a:lnTo>
                  <a:pt x="5760" y="86380"/>
                </a:lnTo>
                <a:lnTo>
                  <a:pt x="11521" y="90220"/>
                </a:lnTo>
                <a:lnTo>
                  <a:pt x="19202" y="92141"/>
                </a:lnTo>
                <a:lnTo>
                  <a:pt x="18242" y="83515"/>
                </a:lnTo>
                <a:lnTo>
                  <a:pt x="14401" y="80634"/>
                </a:lnTo>
                <a:lnTo>
                  <a:pt x="11521" y="78699"/>
                </a:lnTo>
                <a:lnTo>
                  <a:pt x="9601" y="76794"/>
                </a:lnTo>
                <a:lnTo>
                  <a:pt x="9601" y="72953"/>
                </a:lnTo>
                <a:lnTo>
                  <a:pt x="10561" y="71018"/>
                </a:lnTo>
                <a:lnTo>
                  <a:pt x="11521" y="69113"/>
                </a:lnTo>
                <a:lnTo>
                  <a:pt x="12481" y="67193"/>
                </a:lnTo>
                <a:lnTo>
                  <a:pt x="14401" y="65272"/>
                </a:lnTo>
                <a:lnTo>
                  <a:pt x="16322" y="63352"/>
                </a:lnTo>
                <a:lnTo>
                  <a:pt x="22082" y="63352"/>
                </a:lnTo>
                <a:lnTo>
                  <a:pt x="29763" y="64312"/>
                </a:lnTo>
                <a:lnTo>
                  <a:pt x="46085" y="64312"/>
                </a:lnTo>
                <a:lnTo>
                  <a:pt x="50871" y="65272"/>
                </a:lnTo>
                <a:lnTo>
                  <a:pt x="53766" y="66233"/>
                </a:lnTo>
                <a:lnTo>
                  <a:pt x="55671" y="67193"/>
                </a:lnTo>
                <a:lnTo>
                  <a:pt x="56647" y="69113"/>
                </a:lnTo>
                <a:lnTo>
                  <a:pt x="56647" y="74858"/>
                </a:lnTo>
                <a:lnTo>
                  <a:pt x="54711" y="77754"/>
                </a:lnTo>
                <a:lnTo>
                  <a:pt x="54711" y="82539"/>
                </a:lnTo>
                <a:lnTo>
                  <a:pt x="59512" y="78699"/>
                </a:lnTo>
                <a:lnTo>
                  <a:pt x="61432" y="73914"/>
                </a:lnTo>
                <a:lnTo>
                  <a:pt x="61432" y="65272"/>
                </a:lnTo>
                <a:lnTo>
                  <a:pt x="60487" y="61432"/>
                </a:lnTo>
                <a:lnTo>
                  <a:pt x="57607" y="59512"/>
                </a:lnTo>
                <a:lnTo>
                  <a:pt x="55671" y="56631"/>
                </a:lnTo>
                <a:lnTo>
                  <a:pt x="51831" y="55671"/>
                </a:lnTo>
                <a:lnTo>
                  <a:pt x="47990" y="54711"/>
                </a:lnTo>
                <a:lnTo>
                  <a:pt x="45125" y="54711"/>
                </a:lnTo>
                <a:lnTo>
                  <a:pt x="39364" y="53751"/>
                </a:lnTo>
                <a:lnTo>
                  <a:pt x="21122" y="53751"/>
                </a:lnTo>
                <a:lnTo>
                  <a:pt x="18242" y="52791"/>
                </a:lnTo>
                <a:lnTo>
                  <a:pt x="17282" y="52791"/>
                </a:lnTo>
                <a:lnTo>
                  <a:pt x="16322" y="51831"/>
                </a:lnTo>
                <a:lnTo>
                  <a:pt x="15361" y="50871"/>
                </a:lnTo>
                <a:lnTo>
                  <a:pt x="15361" y="47990"/>
                </a:lnTo>
                <a:lnTo>
                  <a:pt x="16322" y="46070"/>
                </a:lnTo>
                <a:lnTo>
                  <a:pt x="17282" y="45110"/>
                </a:lnTo>
                <a:lnTo>
                  <a:pt x="18242" y="43190"/>
                </a:lnTo>
                <a:lnTo>
                  <a:pt x="17282" y="25908"/>
                </a:lnTo>
                <a:lnTo>
                  <a:pt x="17282" y="13426"/>
                </a:lnTo>
                <a:lnTo>
                  <a:pt x="18242" y="9585"/>
                </a:lnTo>
                <a:lnTo>
                  <a:pt x="20162" y="6705"/>
                </a:lnTo>
                <a:lnTo>
                  <a:pt x="23042" y="4785"/>
                </a:lnTo>
                <a:lnTo>
                  <a:pt x="25923" y="2865"/>
                </a:lnTo>
                <a:lnTo>
                  <a:pt x="32644" y="2865"/>
                </a:lnTo>
                <a:lnTo>
                  <a:pt x="35524" y="4785"/>
                </a:lnTo>
                <a:lnTo>
                  <a:pt x="37429" y="7665"/>
                </a:lnTo>
                <a:lnTo>
                  <a:pt x="40325" y="11506"/>
                </a:lnTo>
                <a:lnTo>
                  <a:pt x="42245" y="17266"/>
                </a:lnTo>
                <a:lnTo>
                  <a:pt x="42245" y="29748"/>
                </a:lnTo>
                <a:lnTo>
                  <a:pt x="41269" y="33588"/>
                </a:lnTo>
                <a:lnTo>
                  <a:pt x="38404" y="36469"/>
                </a:lnTo>
                <a:lnTo>
                  <a:pt x="36484" y="38389"/>
                </a:lnTo>
                <a:lnTo>
                  <a:pt x="33604" y="40309"/>
                </a:lnTo>
                <a:lnTo>
                  <a:pt x="30723" y="40309"/>
                </a:lnTo>
                <a:lnTo>
                  <a:pt x="29763" y="43190"/>
                </a:lnTo>
                <a:lnTo>
                  <a:pt x="37429" y="43190"/>
                </a:lnTo>
                <a:lnTo>
                  <a:pt x="43205" y="41269"/>
                </a:lnTo>
                <a:lnTo>
                  <a:pt x="47045" y="37429"/>
                </a:lnTo>
                <a:lnTo>
                  <a:pt x="51831" y="33588"/>
                </a:lnTo>
                <a:lnTo>
                  <a:pt x="53766" y="27828"/>
                </a:lnTo>
                <a:lnTo>
                  <a:pt x="53766" y="17266"/>
                </a:lnTo>
                <a:lnTo>
                  <a:pt x="52806" y="13426"/>
                </a:lnTo>
                <a:lnTo>
                  <a:pt x="49926" y="10546"/>
                </a:lnTo>
                <a:lnTo>
                  <a:pt x="61432" y="10546"/>
                </a:lnTo>
                <a:lnTo>
                  <a:pt x="61432" y="9585"/>
                </a:lnTo>
                <a:lnTo>
                  <a:pt x="62392" y="9585"/>
                </a:lnTo>
                <a:lnTo>
                  <a:pt x="62392" y="4785"/>
                </a:lnTo>
                <a:lnTo>
                  <a:pt x="61432" y="4785"/>
                </a:lnTo>
                <a:lnTo>
                  <a:pt x="61432" y="3840"/>
                </a:lnTo>
                <a:lnTo>
                  <a:pt x="45125" y="3840"/>
                </a:lnTo>
                <a:lnTo>
                  <a:pt x="41269" y="944"/>
                </a:lnTo>
                <a:lnTo>
                  <a:pt x="35524" y="0"/>
                </a:lnTo>
                <a:lnTo>
                  <a:pt x="23042" y="0"/>
                </a:lnTo>
                <a:lnTo>
                  <a:pt x="17282" y="1905"/>
                </a:lnTo>
                <a:lnTo>
                  <a:pt x="12481" y="6705"/>
                </a:lnTo>
                <a:lnTo>
                  <a:pt x="7680" y="10546"/>
                </a:lnTo>
                <a:lnTo>
                  <a:pt x="5760" y="16306"/>
                </a:lnTo>
                <a:lnTo>
                  <a:pt x="5760" y="25908"/>
                </a:lnTo>
                <a:lnTo>
                  <a:pt x="6720" y="29748"/>
                </a:lnTo>
                <a:lnTo>
                  <a:pt x="8641" y="32628"/>
                </a:lnTo>
                <a:lnTo>
                  <a:pt x="10561" y="36469"/>
                </a:lnTo>
                <a:lnTo>
                  <a:pt x="13441" y="39349"/>
                </a:lnTo>
                <a:lnTo>
                  <a:pt x="17282" y="40309"/>
                </a:lnTo>
                <a:lnTo>
                  <a:pt x="12481" y="44150"/>
                </a:lnTo>
                <a:lnTo>
                  <a:pt x="9601" y="47030"/>
                </a:lnTo>
                <a:lnTo>
                  <a:pt x="8641" y="49911"/>
                </a:lnTo>
                <a:lnTo>
                  <a:pt x="6720" y="51831"/>
                </a:lnTo>
                <a:lnTo>
                  <a:pt x="6720" y="57591"/>
                </a:lnTo>
                <a:lnTo>
                  <a:pt x="7680" y="58552"/>
                </a:lnTo>
                <a:lnTo>
                  <a:pt x="8641" y="59512"/>
                </a:lnTo>
                <a:lnTo>
                  <a:pt x="10561" y="61432"/>
                </a:lnTo>
                <a:lnTo>
                  <a:pt x="12481" y="62392"/>
                </a:lnTo>
                <a:lnTo>
                  <a:pt x="8641" y="67193"/>
                </a:lnTo>
                <a:lnTo>
                  <a:pt x="5760" y="69113"/>
                </a:lnTo>
                <a:lnTo>
                  <a:pt x="5760" y="70073"/>
                </a:lnTo>
                <a:lnTo>
                  <a:pt x="3840" y="72953"/>
                </a:lnTo>
                <a:lnTo>
                  <a:pt x="1920" y="748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3" name="object 483"/>
          <p:cNvSpPr/>
          <p:nvPr/>
        </p:nvSpPr>
        <p:spPr>
          <a:xfrm>
            <a:off x="4492904" y="7629906"/>
            <a:ext cx="77754" cy="93116"/>
          </a:xfrm>
          <a:custGeom>
            <a:avLst/>
            <a:gdLst/>
            <a:ahLst/>
            <a:cxnLst/>
            <a:rect l="l" t="t" r="r" b="b"/>
            <a:pathLst>
              <a:path w="77754" h="93116">
                <a:moveTo>
                  <a:pt x="45110" y="90236"/>
                </a:moveTo>
                <a:lnTo>
                  <a:pt x="48950" y="92156"/>
                </a:lnTo>
                <a:lnTo>
                  <a:pt x="52791" y="93116"/>
                </a:lnTo>
                <a:lnTo>
                  <a:pt x="61432" y="93116"/>
                </a:lnTo>
                <a:lnTo>
                  <a:pt x="65272" y="91196"/>
                </a:lnTo>
                <a:lnTo>
                  <a:pt x="69113" y="88315"/>
                </a:lnTo>
                <a:lnTo>
                  <a:pt x="72953" y="85435"/>
                </a:lnTo>
                <a:lnTo>
                  <a:pt x="75834" y="80634"/>
                </a:lnTo>
                <a:lnTo>
                  <a:pt x="77754" y="74874"/>
                </a:lnTo>
                <a:lnTo>
                  <a:pt x="74874" y="72953"/>
                </a:lnTo>
                <a:lnTo>
                  <a:pt x="73913" y="75834"/>
                </a:lnTo>
                <a:lnTo>
                  <a:pt x="71993" y="78714"/>
                </a:lnTo>
                <a:lnTo>
                  <a:pt x="70073" y="80634"/>
                </a:lnTo>
                <a:lnTo>
                  <a:pt x="68153" y="81594"/>
                </a:lnTo>
                <a:lnTo>
                  <a:pt x="65272" y="82555"/>
                </a:lnTo>
                <a:lnTo>
                  <a:pt x="59512" y="82555"/>
                </a:lnTo>
                <a:lnTo>
                  <a:pt x="55671" y="81594"/>
                </a:lnTo>
                <a:lnTo>
                  <a:pt x="52791" y="79674"/>
                </a:lnTo>
                <a:lnTo>
                  <a:pt x="49911" y="77754"/>
                </a:lnTo>
                <a:lnTo>
                  <a:pt x="46070" y="74874"/>
                </a:lnTo>
                <a:lnTo>
                  <a:pt x="42230" y="70073"/>
                </a:lnTo>
                <a:lnTo>
                  <a:pt x="47030" y="64312"/>
                </a:lnTo>
                <a:lnTo>
                  <a:pt x="51831" y="57591"/>
                </a:lnTo>
                <a:lnTo>
                  <a:pt x="55671" y="49911"/>
                </a:lnTo>
                <a:lnTo>
                  <a:pt x="59512" y="43190"/>
                </a:lnTo>
                <a:lnTo>
                  <a:pt x="62392" y="39349"/>
                </a:lnTo>
                <a:lnTo>
                  <a:pt x="64312" y="37429"/>
                </a:lnTo>
                <a:lnTo>
                  <a:pt x="66233" y="36469"/>
                </a:lnTo>
                <a:lnTo>
                  <a:pt x="69113" y="35509"/>
                </a:lnTo>
                <a:lnTo>
                  <a:pt x="72953" y="34549"/>
                </a:lnTo>
                <a:lnTo>
                  <a:pt x="72953" y="32628"/>
                </a:lnTo>
                <a:lnTo>
                  <a:pt x="45110" y="32628"/>
                </a:lnTo>
                <a:lnTo>
                  <a:pt x="45110" y="34549"/>
                </a:lnTo>
                <a:lnTo>
                  <a:pt x="47030" y="35509"/>
                </a:lnTo>
                <a:lnTo>
                  <a:pt x="47990" y="35509"/>
                </a:lnTo>
                <a:lnTo>
                  <a:pt x="48950" y="37429"/>
                </a:lnTo>
                <a:lnTo>
                  <a:pt x="49911" y="38389"/>
                </a:lnTo>
                <a:lnTo>
                  <a:pt x="50871" y="40309"/>
                </a:lnTo>
                <a:lnTo>
                  <a:pt x="50871" y="42230"/>
                </a:lnTo>
                <a:lnTo>
                  <a:pt x="50846" y="43163"/>
                </a:lnTo>
                <a:lnTo>
                  <a:pt x="47719" y="53700"/>
                </a:lnTo>
                <a:lnTo>
                  <a:pt x="39349" y="66233"/>
                </a:lnTo>
                <a:lnTo>
                  <a:pt x="34731" y="60070"/>
                </a:lnTo>
                <a:lnTo>
                  <a:pt x="27763" y="49748"/>
                </a:lnTo>
                <a:lnTo>
                  <a:pt x="21122" y="38389"/>
                </a:lnTo>
                <a:lnTo>
                  <a:pt x="29763" y="34549"/>
                </a:lnTo>
                <a:lnTo>
                  <a:pt x="35509" y="30708"/>
                </a:lnTo>
                <a:lnTo>
                  <a:pt x="31668" y="24947"/>
                </a:lnTo>
                <a:lnTo>
                  <a:pt x="28803" y="28788"/>
                </a:lnTo>
                <a:lnTo>
                  <a:pt x="24963" y="31683"/>
                </a:lnTo>
                <a:lnTo>
                  <a:pt x="19202" y="34549"/>
                </a:lnTo>
                <a:lnTo>
                  <a:pt x="17282" y="28788"/>
                </a:lnTo>
                <a:lnTo>
                  <a:pt x="15361" y="24947"/>
                </a:lnTo>
                <a:lnTo>
                  <a:pt x="14401" y="22067"/>
                </a:lnTo>
                <a:lnTo>
                  <a:pt x="13426" y="19187"/>
                </a:lnTo>
                <a:lnTo>
                  <a:pt x="13426" y="12466"/>
                </a:lnTo>
                <a:lnTo>
                  <a:pt x="14401" y="0"/>
                </a:lnTo>
                <a:lnTo>
                  <a:pt x="10561" y="2880"/>
                </a:lnTo>
                <a:lnTo>
                  <a:pt x="4800" y="6720"/>
                </a:lnTo>
                <a:lnTo>
                  <a:pt x="1920" y="12466"/>
                </a:lnTo>
                <a:lnTo>
                  <a:pt x="1920" y="23027"/>
                </a:lnTo>
                <a:lnTo>
                  <a:pt x="2880" y="25908"/>
                </a:lnTo>
                <a:lnTo>
                  <a:pt x="2880" y="28788"/>
                </a:lnTo>
                <a:lnTo>
                  <a:pt x="3840" y="31683"/>
                </a:lnTo>
                <a:lnTo>
                  <a:pt x="5760" y="35509"/>
                </a:lnTo>
                <a:lnTo>
                  <a:pt x="7680" y="40309"/>
                </a:lnTo>
                <a:lnTo>
                  <a:pt x="5353" y="41605"/>
                </a:lnTo>
                <a:lnTo>
                  <a:pt x="0" y="50871"/>
                </a:lnTo>
                <a:lnTo>
                  <a:pt x="4800" y="47990"/>
                </a:lnTo>
                <a:lnTo>
                  <a:pt x="9585" y="45110"/>
                </a:lnTo>
                <a:lnTo>
                  <a:pt x="12481" y="49911"/>
                </a:lnTo>
                <a:lnTo>
                  <a:pt x="15361" y="54711"/>
                </a:lnTo>
                <a:lnTo>
                  <a:pt x="17282" y="58552"/>
                </a:lnTo>
                <a:lnTo>
                  <a:pt x="19202" y="62392"/>
                </a:lnTo>
                <a:lnTo>
                  <a:pt x="23987" y="68153"/>
                </a:lnTo>
                <a:lnTo>
                  <a:pt x="29763" y="75834"/>
                </a:lnTo>
                <a:lnTo>
                  <a:pt x="24963" y="79674"/>
                </a:lnTo>
                <a:lnTo>
                  <a:pt x="21122" y="82555"/>
                </a:lnTo>
                <a:lnTo>
                  <a:pt x="19202" y="83515"/>
                </a:lnTo>
                <a:lnTo>
                  <a:pt x="16306" y="84475"/>
                </a:lnTo>
                <a:lnTo>
                  <a:pt x="5760" y="84475"/>
                </a:lnTo>
                <a:lnTo>
                  <a:pt x="960" y="83515"/>
                </a:lnTo>
                <a:lnTo>
                  <a:pt x="3840" y="93116"/>
                </a:lnTo>
                <a:lnTo>
                  <a:pt x="8641" y="93116"/>
                </a:lnTo>
                <a:lnTo>
                  <a:pt x="13426" y="92156"/>
                </a:lnTo>
                <a:lnTo>
                  <a:pt x="18242" y="90236"/>
                </a:lnTo>
                <a:lnTo>
                  <a:pt x="22082" y="88315"/>
                </a:lnTo>
                <a:lnTo>
                  <a:pt x="27828" y="84475"/>
                </a:lnTo>
                <a:lnTo>
                  <a:pt x="32644" y="79674"/>
                </a:lnTo>
                <a:lnTo>
                  <a:pt x="37429" y="84475"/>
                </a:lnTo>
                <a:lnTo>
                  <a:pt x="41269" y="88315"/>
                </a:lnTo>
                <a:lnTo>
                  <a:pt x="45110" y="90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4" name="object 484"/>
          <p:cNvSpPr/>
          <p:nvPr/>
        </p:nvSpPr>
        <p:spPr>
          <a:xfrm>
            <a:off x="4506330" y="7627985"/>
            <a:ext cx="29763" cy="32628"/>
          </a:xfrm>
          <a:custGeom>
            <a:avLst/>
            <a:gdLst/>
            <a:ahLst/>
            <a:cxnLst/>
            <a:rect l="l" t="t" r="r" b="b"/>
            <a:pathLst>
              <a:path w="29763" h="32628">
                <a:moveTo>
                  <a:pt x="12496" y="0"/>
                </a:moveTo>
                <a:lnTo>
                  <a:pt x="6720" y="0"/>
                </a:lnTo>
                <a:lnTo>
                  <a:pt x="975" y="1920"/>
                </a:lnTo>
                <a:lnTo>
                  <a:pt x="0" y="14386"/>
                </a:lnTo>
                <a:lnTo>
                  <a:pt x="975" y="11521"/>
                </a:lnTo>
                <a:lnTo>
                  <a:pt x="2880" y="8641"/>
                </a:lnTo>
                <a:lnTo>
                  <a:pt x="4815" y="6705"/>
                </a:lnTo>
                <a:lnTo>
                  <a:pt x="7696" y="4800"/>
                </a:lnTo>
                <a:lnTo>
                  <a:pt x="14401" y="4800"/>
                </a:lnTo>
                <a:lnTo>
                  <a:pt x="17282" y="5760"/>
                </a:lnTo>
                <a:lnTo>
                  <a:pt x="19217" y="7680"/>
                </a:lnTo>
                <a:lnTo>
                  <a:pt x="21122" y="10546"/>
                </a:lnTo>
                <a:lnTo>
                  <a:pt x="22082" y="12481"/>
                </a:lnTo>
                <a:lnTo>
                  <a:pt x="22082" y="20147"/>
                </a:lnTo>
                <a:lnTo>
                  <a:pt x="21122" y="23987"/>
                </a:lnTo>
                <a:lnTo>
                  <a:pt x="18242" y="26868"/>
                </a:lnTo>
                <a:lnTo>
                  <a:pt x="22082" y="32628"/>
                </a:lnTo>
                <a:lnTo>
                  <a:pt x="24963" y="28788"/>
                </a:lnTo>
                <a:lnTo>
                  <a:pt x="28803" y="24947"/>
                </a:lnTo>
                <a:lnTo>
                  <a:pt x="29763" y="21107"/>
                </a:lnTo>
                <a:lnTo>
                  <a:pt x="29763" y="11521"/>
                </a:lnTo>
                <a:lnTo>
                  <a:pt x="28803" y="7680"/>
                </a:lnTo>
                <a:lnTo>
                  <a:pt x="24963" y="4800"/>
                </a:lnTo>
                <a:lnTo>
                  <a:pt x="22082" y="1920"/>
                </a:lnTo>
                <a:lnTo>
                  <a:pt x="17282" y="0"/>
                </a:lnTo>
                <a:lnTo>
                  <a:pt x="1249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5" name="object 485"/>
          <p:cNvSpPr/>
          <p:nvPr/>
        </p:nvSpPr>
        <p:spPr>
          <a:xfrm>
            <a:off x="4472741" y="7671511"/>
            <a:ext cx="25515" cy="51510"/>
          </a:xfrm>
          <a:custGeom>
            <a:avLst/>
            <a:gdLst/>
            <a:ahLst/>
            <a:cxnLst/>
            <a:rect l="l" t="t" r="r" b="b"/>
            <a:pathLst>
              <a:path w="25515" h="51510">
                <a:moveTo>
                  <a:pt x="20162" y="9265"/>
                </a:moveTo>
                <a:lnTo>
                  <a:pt x="25515" y="0"/>
                </a:lnTo>
                <a:lnTo>
                  <a:pt x="13458" y="7844"/>
                </a:lnTo>
                <a:lnTo>
                  <a:pt x="5760" y="15025"/>
                </a:lnTo>
                <a:lnTo>
                  <a:pt x="1920" y="20786"/>
                </a:lnTo>
                <a:lnTo>
                  <a:pt x="0" y="25587"/>
                </a:lnTo>
                <a:lnTo>
                  <a:pt x="0" y="37108"/>
                </a:lnTo>
                <a:lnTo>
                  <a:pt x="1920" y="41909"/>
                </a:lnTo>
                <a:lnTo>
                  <a:pt x="6720" y="45749"/>
                </a:lnTo>
                <a:lnTo>
                  <a:pt x="10561" y="49590"/>
                </a:lnTo>
                <a:lnTo>
                  <a:pt x="16322" y="51510"/>
                </a:lnTo>
                <a:lnTo>
                  <a:pt x="24002" y="51510"/>
                </a:lnTo>
                <a:lnTo>
                  <a:pt x="21122" y="41909"/>
                </a:lnTo>
                <a:lnTo>
                  <a:pt x="18242" y="38068"/>
                </a:lnTo>
                <a:lnTo>
                  <a:pt x="15361" y="34228"/>
                </a:lnTo>
                <a:lnTo>
                  <a:pt x="13441" y="30387"/>
                </a:lnTo>
                <a:lnTo>
                  <a:pt x="13441" y="20786"/>
                </a:lnTo>
                <a:lnTo>
                  <a:pt x="15361" y="16946"/>
                </a:lnTo>
                <a:lnTo>
                  <a:pt x="18242" y="13105"/>
                </a:lnTo>
                <a:lnTo>
                  <a:pt x="20162" y="92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6" name="object 486"/>
          <p:cNvSpPr/>
          <p:nvPr/>
        </p:nvSpPr>
        <p:spPr>
          <a:xfrm>
            <a:off x="4608103" y="7657749"/>
            <a:ext cx="46070" cy="63352"/>
          </a:xfrm>
          <a:custGeom>
            <a:avLst/>
            <a:gdLst/>
            <a:ahLst/>
            <a:cxnLst/>
            <a:rect l="l" t="t" r="r" b="b"/>
            <a:pathLst>
              <a:path w="46070" h="63352">
                <a:moveTo>
                  <a:pt x="32628" y="63352"/>
                </a:moveTo>
                <a:lnTo>
                  <a:pt x="32628" y="60472"/>
                </a:lnTo>
                <a:lnTo>
                  <a:pt x="27828" y="60472"/>
                </a:lnTo>
                <a:lnTo>
                  <a:pt x="25907" y="59512"/>
                </a:lnTo>
                <a:lnTo>
                  <a:pt x="24947" y="58552"/>
                </a:lnTo>
                <a:lnTo>
                  <a:pt x="23987" y="57591"/>
                </a:lnTo>
                <a:lnTo>
                  <a:pt x="23027" y="56631"/>
                </a:lnTo>
                <a:lnTo>
                  <a:pt x="22067" y="54711"/>
                </a:lnTo>
                <a:lnTo>
                  <a:pt x="22067" y="19187"/>
                </a:lnTo>
                <a:lnTo>
                  <a:pt x="23987" y="15346"/>
                </a:lnTo>
                <a:lnTo>
                  <a:pt x="25907" y="12466"/>
                </a:lnTo>
                <a:lnTo>
                  <a:pt x="27828" y="10546"/>
                </a:lnTo>
                <a:lnTo>
                  <a:pt x="28788" y="9585"/>
                </a:lnTo>
                <a:lnTo>
                  <a:pt x="29748" y="8625"/>
                </a:lnTo>
                <a:lnTo>
                  <a:pt x="31668" y="8625"/>
                </a:lnTo>
                <a:lnTo>
                  <a:pt x="32628" y="9585"/>
                </a:lnTo>
                <a:lnTo>
                  <a:pt x="34549" y="11506"/>
                </a:lnTo>
                <a:lnTo>
                  <a:pt x="36469" y="12466"/>
                </a:lnTo>
                <a:lnTo>
                  <a:pt x="38389" y="13426"/>
                </a:lnTo>
                <a:lnTo>
                  <a:pt x="43190" y="13426"/>
                </a:lnTo>
                <a:lnTo>
                  <a:pt x="44150" y="11506"/>
                </a:lnTo>
                <a:lnTo>
                  <a:pt x="45110" y="10546"/>
                </a:lnTo>
                <a:lnTo>
                  <a:pt x="46070" y="9585"/>
                </a:lnTo>
                <a:lnTo>
                  <a:pt x="46070" y="5745"/>
                </a:lnTo>
                <a:lnTo>
                  <a:pt x="45110" y="3840"/>
                </a:lnTo>
                <a:lnTo>
                  <a:pt x="44150" y="1905"/>
                </a:lnTo>
                <a:lnTo>
                  <a:pt x="42230" y="944"/>
                </a:lnTo>
                <a:lnTo>
                  <a:pt x="40309" y="0"/>
                </a:lnTo>
                <a:lnTo>
                  <a:pt x="32628" y="0"/>
                </a:lnTo>
                <a:lnTo>
                  <a:pt x="26868" y="4785"/>
                </a:lnTo>
                <a:lnTo>
                  <a:pt x="22067" y="13426"/>
                </a:lnTo>
                <a:lnTo>
                  <a:pt x="22067" y="0"/>
                </a:lnTo>
                <a:lnTo>
                  <a:pt x="19202" y="0"/>
                </a:lnTo>
                <a:lnTo>
                  <a:pt x="0" y="7665"/>
                </a:lnTo>
                <a:lnTo>
                  <a:pt x="960" y="9585"/>
                </a:lnTo>
                <a:lnTo>
                  <a:pt x="2865" y="9585"/>
                </a:lnTo>
                <a:lnTo>
                  <a:pt x="4800" y="8625"/>
                </a:lnTo>
                <a:lnTo>
                  <a:pt x="6705" y="8625"/>
                </a:lnTo>
                <a:lnTo>
                  <a:pt x="7680" y="9585"/>
                </a:lnTo>
                <a:lnTo>
                  <a:pt x="8641" y="9585"/>
                </a:lnTo>
                <a:lnTo>
                  <a:pt x="9585" y="10546"/>
                </a:lnTo>
                <a:lnTo>
                  <a:pt x="9585" y="11506"/>
                </a:lnTo>
                <a:lnTo>
                  <a:pt x="10546" y="12466"/>
                </a:lnTo>
                <a:lnTo>
                  <a:pt x="10546" y="55671"/>
                </a:lnTo>
                <a:lnTo>
                  <a:pt x="9585" y="57591"/>
                </a:lnTo>
                <a:lnTo>
                  <a:pt x="9585" y="58552"/>
                </a:lnTo>
                <a:lnTo>
                  <a:pt x="7680" y="59512"/>
                </a:lnTo>
                <a:lnTo>
                  <a:pt x="6705" y="60472"/>
                </a:lnTo>
                <a:lnTo>
                  <a:pt x="960" y="60472"/>
                </a:lnTo>
                <a:lnTo>
                  <a:pt x="960" y="63352"/>
                </a:lnTo>
                <a:lnTo>
                  <a:pt x="32628" y="633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7" name="object 487"/>
          <p:cNvSpPr/>
          <p:nvPr/>
        </p:nvSpPr>
        <p:spPr>
          <a:xfrm>
            <a:off x="4658974" y="7657749"/>
            <a:ext cx="51846" cy="65272"/>
          </a:xfrm>
          <a:custGeom>
            <a:avLst/>
            <a:gdLst/>
            <a:ahLst/>
            <a:cxnLst/>
            <a:rect l="l" t="t" r="r" b="b"/>
            <a:pathLst>
              <a:path w="51846" h="65272">
                <a:moveTo>
                  <a:pt x="41285" y="1905"/>
                </a:moveTo>
                <a:lnTo>
                  <a:pt x="35524" y="0"/>
                </a:lnTo>
                <a:lnTo>
                  <a:pt x="28803" y="0"/>
                </a:lnTo>
                <a:lnTo>
                  <a:pt x="29763" y="5745"/>
                </a:lnTo>
                <a:lnTo>
                  <a:pt x="31683" y="6705"/>
                </a:lnTo>
                <a:lnTo>
                  <a:pt x="33604" y="8625"/>
                </a:lnTo>
                <a:lnTo>
                  <a:pt x="35524" y="10546"/>
                </a:lnTo>
                <a:lnTo>
                  <a:pt x="36484" y="12466"/>
                </a:lnTo>
                <a:lnTo>
                  <a:pt x="37444" y="14386"/>
                </a:lnTo>
                <a:lnTo>
                  <a:pt x="38404" y="17266"/>
                </a:lnTo>
                <a:lnTo>
                  <a:pt x="38404" y="21107"/>
                </a:lnTo>
                <a:lnTo>
                  <a:pt x="9601" y="21107"/>
                </a:lnTo>
                <a:lnTo>
                  <a:pt x="10561" y="15346"/>
                </a:lnTo>
                <a:lnTo>
                  <a:pt x="13441" y="2865"/>
                </a:lnTo>
                <a:lnTo>
                  <a:pt x="8641" y="8625"/>
                </a:lnTo>
                <a:lnTo>
                  <a:pt x="7988" y="9303"/>
                </a:lnTo>
                <a:lnTo>
                  <a:pt x="1997" y="19794"/>
                </a:lnTo>
                <a:lnTo>
                  <a:pt x="0" y="33588"/>
                </a:lnTo>
                <a:lnTo>
                  <a:pt x="0" y="43190"/>
                </a:lnTo>
                <a:lnTo>
                  <a:pt x="2880" y="50871"/>
                </a:lnTo>
                <a:lnTo>
                  <a:pt x="7680" y="56631"/>
                </a:lnTo>
                <a:lnTo>
                  <a:pt x="13441" y="62392"/>
                </a:lnTo>
                <a:lnTo>
                  <a:pt x="20162" y="65272"/>
                </a:lnTo>
                <a:lnTo>
                  <a:pt x="33604" y="65272"/>
                </a:lnTo>
                <a:lnTo>
                  <a:pt x="39349" y="62392"/>
                </a:lnTo>
                <a:lnTo>
                  <a:pt x="44165" y="57591"/>
                </a:lnTo>
                <a:lnTo>
                  <a:pt x="48966" y="52791"/>
                </a:lnTo>
                <a:lnTo>
                  <a:pt x="50886" y="47030"/>
                </a:lnTo>
                <a:lnTo>
                  <a:pt x="51846" y="40309"/>
                </a:lnTo>
                <a:lnTo>
                  <a:pt x="49911" y="39349"/>
                </a:lnTo>
                <a:lnTo>
                  <a:pt x="48005" y="45110"/>
                </a:lnTo>
                <a:lnTo>
                  <a:pt x="45125" y="48950"/>
                </a:lnTo>
                <a:lnTo>
                  <a:pt x="42245" y="50871"/>
                </a:lnTo>
                <a:lnTo>
                  <a:pt x="39349" y="52791"/>
                </a:lnTo>
                <a:lnTo>
                  <a:pt x="36484" y="53751"/>
                </a:lnTo>
                <a:lnTo>
                  <a:pt x="25923" y="53751"/>
                </a:lnTo>
                <a:lnTo>
                  <a:pt x="21122" y="51831"/>
                </a:lnTo>
                <a:lnTo>
                  <a:pt x="16322" y="46070"/>
                </a:lnTo>
                <a:lnTo>
                  <a:pt x="11521" y="41269"/>
                </a:lnTo>
                <a:lnTo>
                  <a:pt x="9601" y="33588"/>
                </a:lnTo>
                <a:lnTo>
                  <a:pt x="9601" y="24947"/>
                </a:lnTo>
                <a:lnTo>
                  <a:pt x="51846" y="24947"/>
                </a:lnTo>
                <a:lnTo>
                  <a:pt x="51846" y="17266"/>
                </a:lnTo>
                <a:lnTo>
                  <a:pt x="49911" y="11506"/>
                </a:lnTo>
                <a:lnTo>
                  <a:pt x="45125" y="6705"/>
                </a:lnTo>
                <a:lnTo>
                  <a:pt x="41285" y="1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8" name="object 488"/>
          <p:cNvSpPr/>
          <p:nvPr/>
        </p:nvSpPr>
        <p:spPr>
          <a:xfrm>
            <a:off x="4669536" y="7657749"/>
            <a:ext cx="19202" cy="15346"/>
          </a:xfrm>
          <a:custGeom>
            <a:avLst/>
            <a:gdLst/>
            <a:ahLst/>
            <a:cxnLst/>
            <a:rect l="l" t="t" r="r" b="b"/>
            <a:pathLst>
              <a:path w="19202" h="15346">
                <a:moveTo>
                  <a:pt x="18242" y="0"/>
                </a:moveTo>
                <a:lnTo>
                  <a:pt x="9601" y="0"/>
                </a:lnTo>
                <a:lnTo>
                  <a:pt x="2880" y="2865"/>
                </a:lnTo>
                <a:lnTo>
                  <a:pt x="0" y="15346"/>
                </a:lnTo>
                <a:lnTo>
                  <a:pt x="960" y="11506"/>
                </a:lnTo>
                <a:lnTo>
                  <a:pt x="3840" y="8625"/>
                </a:lnTo>
                <a:lnTo>
                  <a:pt x="7680" y="5745"/>
                </a:lnTo>
                <a:lnTo>
                  <a:pt x="10561" y="4785"/>
                </a:lnTo>
                <a:lnTo>
                  <a:pt x="16322" y="4785"/>
                </a:lnTo>
                <a:lnTo>
                  <a:pt x="19202" y="5745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9" name="object 489"/>
          <p:cNvSpPr/>
          <p:nvPr/>
        </p:nvSpPr>
        <p:spPr>
          <a:xfrm>
            <a:off x="4719447" y="7626065"/>
            <a:ext cx="31683" cy="95036"/>
          </a:xfrm>
          <a:custGeom>
            <a:avLst/>
            <a:gdLst/>
            <a:ahLst/>
            <a:cxnLst/>
            <a:rect l="l" t="t" r="r" b="b"/>
            <a:pathLst>
              <a:path w="31683" h="95036">
                <a:moveTo>
                  <a:pt x="18242" y="0"/>
                </a:moveTo>
                <a:lnTo>
                  <a:pt x="0" y="6720"/>
                </a:lnTo>
                <a:lnTo>
                  <a:pt x="960" y="9601"/>
                </a:lnTo>
                <a:lnTo>
                  <a:pt x="2880" y="8625"/>
                </a:lnTo>
                <a:lnTo>
                  <a:pt x="7680" y="8625"/>
                </a:lnTo>
                <a:lnTo>
                  <a:pt x="8641" y="9601"/>
                </a:lnTo>
                <a:lnTo>
                  <a:pt x="9601" y="10561"/>
                </a:lnTo>
                <a:lnTo>
                  <a:pt x="9601" y="14401"/>
                </a:lnTo>
                <a:lnTo>
                  <a:pt x="10561" y="18242"/>
                </a:lnTo>
                <a:lnTo>
                  <a:pt x="10561" y="84475"/>
                </a:lnTo>
                <a:lnTo>
                  <a:pt x="9601" y="87355"/>
                </a:lnTo>
                <a:lnTo>
                  <a:pt x="9601" y="88315"/>
                </a:lnTo>
                <a:lnTo>
                  <a:pt x="8641" y="90236"/>
                </a:lnTo>
                <a:lnTo>
                  <a:pt x="7680" y="91196"/>
                </a:lnTo>
                <a:lnTo>
                  <a:pt x="6720" y="91196"/>
                </a:lnTo>
                <a:lnTo>
                  <a:pt x="5775" y="92156"/>
                </a:lnTo>
                <a:lnTo>
                  <a:pt x="960" y="92156"/>
                </a:lnTo>
                <a:lnTo>
                  <a:pt x="960" y="95036"/>
                </a:lnTo>
                <a:lnTo>
                  <a:pt x="31683" y="95036"/>
                </a:lnTo>
                <a:lnTo>
                  <a:pt x="31683" y="92156"/>
                </a:lnTo>
                <a:lnTo>
                  <a:pt x="25923" y="92156"/>
                </a:lnTo>
                <a:lnTo>
                  <a:pt x="24963" y="91196"/>
                </a:lnTo>
                <a:lnTo>
                  <a:pt x="23042" y="90236"/>
                </a:lnTo>
                <a:lnTo>
                  <a:pt x="23042" y="89275"/>
                </a:lnTo>
                <a:lnTo>
                  <a:pt x="22082" y="88315"/>
                </a:lnTo>
                <a:lnTo>
                  <a:pt x="21122" y="87355"/>
                </a:lnTo>
                <a:lnTo>
                  <a:pt x="2112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0" name="object 490"/>
          <p:cNvSpPr/>
          <p:nvPr/>
        </p:nvSpPr>
        <p:spPr>
          <a:xfrm>
            <a:off x="4771293" y="7708620"/>
            <a:ext cx="4800" cy="13441"/>
          </a:xfrm>
          <a:custGeom>
            <a:avLst/>
            <a:gdLst/>
            <a:ahLst/>
            <a:cxnLst/>
            <a:rect l="l" t="t" r="r" b="b"/>
            <a:pathLst>
              <a:path w="4800" h="13441">
                <a:moveTo>
                  <a:pt x="1920" y="2880"/>
                </a:moveTo>
                <a:lnTo>
                  <a:pt x="0" y="0"/>
                </a:lnTo>
                <a:lnTo>
                  <a:pt x="1920" y="13441"/>
                </a:lnTo>
                <a:lnTo>
                  <a:pt x="4800" y="13441"/>
                </a:lnTo>
                <a:lnTo>
                  <a:pt x="3840" y="4800"/>
                </a:lnTo>
                <a:lnTo>
                  <a:pt x="192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1" name="object 491"/>
          <p:cNvSpPr/>
          <p:nvPr/>
        </p:nvSpPr>
        <p:spPr>
          <a:xfrm>
            <a:off x="4758811" y="7657749"/>
            <a:ext cx="55671" cy="64312"/>
          </a:xfrm>
          <a:custGeom>
            <a:avLst/>
            <a:gdLst/>
            <a:ahLst/>
            <a:cxnLst/>
            <a:rect l="l" t="t" r="r" b="b"/>
            <a:pathLst>
              <a:path w="55671" h="64312">
                <a:moveTo>
                  <a:pt x="55671" y="50871"/>
                </a:moveTo>
                <a:lnTo>
                  <a:pt x="52806" y="52791"/>
                </a:lnTo>
                <a:lnTo>
                  <a:pt x="50871" y="54711"/>
                </a:lnTo>
                <a:lnTo>
                  <a:pt x="49926" y="55671"/>
                </a:lnTo>
                <a:lnTo>
                  <a:pt x="47045" y="55671"/>
                </a:lnTo>
                <a:lnTo>
                  <a:pt x="46085" y="54711"/>
                </a:lnTo>
                <a:lnTo>
                  <a:pt x="46085" y="53751"/>
                </a:lnTo>
                <a:lnTo>
                  <a:pt x="45110" y="52791"/>
                </a:lnTo>
                <a:lnTo>
                  <a:pt x="45110" y="11506"/>
                </a:lnTo>
                <a:lnTo>
                  <a:pt x="44150" y="9585"/>
                </a:lnTo>
                <a:lnTo>
                  <a:pt x="42245" y="6705"/>
                </a:lnTo>
                <a:lnTo>
                  <a:pt x="40325" y="3840"/>
                </a:lnTo>
                <a:lnTo>
                  <a:pt x="38404" y="2865"/>
                </a:lnTo>
                <a:lnTo>
                  <a:pt x="34564" y="944"/>
                </a:lnTo>
                <a:lnTo>
                  <a:pt x="29763" y="0"/>
                </a:lnTo>
                <a:lnTo>
                  <a:pt x="17282" y="0"/>
                </a:lnTo>
                <a:lnTo>
                  <a:pt x="11521" y="1905"/>
                </a:lnTo>
                <a:lnTo>
                  <a:pt x="7680" y="4785"/>
                </a:lnTo>
                <a:lnTo>
                  <a:pt x="3840" y="7665"/>
                </a:lnTo>
                <a:lnTo>
                  <a:pt x="1920" y="11506"/>
                </a:lnTo>
                <a:lnTo>
                  <a:pt x="1920" y="17266"/>
                </a:lnTo>
                <a:lnTo>
                  <a:pt x="2880" y="19187"/>
                </a:lnTo>
                <a:lnTo>
                  <a:pt x="3840" y="20147"/>
                </a:lnTo>
                <a:lnTo>
                  <a:pt x="4800" y="21107"/>
                </a:lnTo>
                <a:lnTo>
                  <a:pt x="5760" y="22067"/>
                </a:lnTo>
                <a:lnTo>
                  <a:pt x="9601" y="22067"/>
                </a:lnTo>
                <a:lnTo>
                  <a:pt x="10561" y="21107"/>
                </a:lnTo>
                <a:lnTo>
                  <a:pt x="11521" y="20147"/>
                </a:lnTo>
                <a:lnTo>
                  <a:pt x="13441" y="19187"/>
                </a:lnTo>
                <a:lnTo>
                  <a:pt x="13441" y="9585"/>
                </a:lnTo>
                <a:lnTo>
                  <a:pt x="14401" y="7665"/>
                </a:lnTo>
                <a:lnTo>
                  <a:pt x="16322" y="6705"/>
                </a:lnTo>
                <a:lnTo>
                  <a:pt x="17282" y="4785"/>
                </a:lnTo>
                <a:lnTo>
                  <a:pt x="20162" y="3840"/>
                </a:lnTo>
                <a:lnTo>
                  <a:pt x="26883" y="3840"/>
                </a:lnTo>
                <a:lnTo>
                  <a:pt x="28803" y="4785"/>
                </a:lnTo>
                <a:lnTo>
                  <a:pt x="30723" y="7665"/>
                </a:lnTo>
                <a:lnTo>
                  <a:pt x="32644" y="9585"/>
                </a:lnTo>
                <a:lnTo>
                  <a:pt x="33604" y="14386"/>
                </a:lnTo>
                <a:lnTo>
                  <a:pt x="33604" y="22067"/>
                </a:lnTo>
                <a:lnTo>
                  <a:pt x="23042" y="25908"/>
                </a:lnTo>
                <a:lnTo>
                  <a:pt x="16322" y="29748"/>
                </a:lnTo>
                <a:lnTo>
                  <a:pt x="11521" y="32628"/>
                </a:lnTo>
                <a:lnTo>
                  <a:pt x="6720" y="34549"/>
                </a:lnTo>
                <a:lnTo>
                  <a:pt x="3840" y="37429"/>
                </a:lnTo>
                <a:lnTo>
                  <a:pt x="1920" y="40309"/>
                </a:lnTo>
                <a:lnTo>
                  <a:pt x="960" y="43190"/>
                </a:lnTo>
                <a:lnTo>
                  <a:pt x="0" y="45110"/>
                </a:lnTo>
                <a:lnTo>
                  <a:pt x="0" y="52791"/>
                </a:lnTo>
                <a:lnTo>
                  <a:pt x="960" y="56631"/>
                </a:lnTo>
                <a:lnTo>
                  <a:pt x="3840" y="59512"/>
                </a:lnTo>
                <a:lnTo>
                  <a:pt x="6720" y="63352"/>
                </a:lnTo>
                <a:lnTo>
                  <a:pt x="10561" y="64312"/>
                </a:lnTo>
                <a:lnTo>
                  <a:pt x="14401" y="64312"/>
                </a:lnTo>
                <a:lnTo>
                  <a:pt x="12481" y="50871"/>
                </a:lnTo>
                <a:lnTo>
                  <a:pt x="11521" y="48950"/>
                </a:lnTo>
                <a:lnTo>
                  <a:pt x="11521" y="40309"/>
                </a:lnTo>
                <a:lnTo>
                  <a:pt x="13441" y="38389"/>
                </a:lnTo>
                <a:lnTo>
                  <a:pt x="15361" y="36469"/>
                </a:lnTo>
                <a:lnTo>
                  <a:pt x="17282" y="34549"/>
                </a:lnTo>
                <a:lnTo>
                  <a:pt x="21122" y="32628"/>
                </a:lnTo>
                <a:lnTo>
                  <a:pt x="23042" y="30708"/>
                </a:lnTo>
                <a:lnTo>
                  <a:pt x="26883" y="28788"/>
                </a:lnTo>
                <a:lnTo>
                  <a:pt x="33604" y="26868"/>
                </a:lnTo>
                <a:lnTo>
                  <a:pt x="33604" y="49911"/>
                </a:lnTo>
                <a:lnTo>
                  <a:pt x="28803" y="54711"/>
                </a:lnTo>
                <a:lnTo>
                  <a:pt x="24002" y="56631"/>
                </a:lnTo>
                <a:lnTo>
                  <a:pt x="18242" y="56631"/>
                </a:lnTo>
                <a:lnTo>
                  <a:pt x="16322" y="55671"/>
                </a:lnTo>
                <a:lnTo>
                  <a:pt x="17282" y="64312"/>
                </a:lnTo>
                <a:lnTo>
                  <a:pt x="20162" y="63352"/>
                </a:lnTo>
                <a:lnTo>
                  <a:pt x="22082" y="62392"/>
                </a:lnTo>
                <a:lnTo>
                  <a:pt x="24002" y="61432"/>
                </a:lnTo>
                <a:lnTo>
                  <a:pt x="27843" y="58552"/>
                </a:lnTo>
                <a:lnTo>
                  <a:pt x="33604" y="53751"/>
                </a:lnTo>
                <a:lnTo>
                  <a:pt x="34564" y="57591"/>
                </a:lnTo>
                <a:lnTo>
                  <a:pt x="34564" y="60472"/>
                </a:lnTo>
                <a:lnTo>
                  <a:pt x="36484" y="62392"/>
                </a:lnTo>
                <a:lnTo>
                  <a:pt x="37429" y="63352"/>
                </a:lnTo>
                <a:lnTo>
                  <a:pt x="39364" y="64312"/>
                </a:lnTo>
                <a:lnTo>
                  <a:pt x="46085" y="64312"/>
                </a:lnTo>
                <a:lnTo>
                  <a:pt x="50871" y="60472"/>
                </a:lnTo>
                <a:lnTo>
                  <a:pt x="55671" y="53751"/>
                </a:lnTo>
                <a:lnTo>
                  <a:pt x="55671" y="5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2" name="object 492"/>
          <p:cNvSpPr/>
          <p:nvPr/>
        </p:nvSpPr>
        <p:spPr>
          <a:xfrm>
            <a:off x="4816419" y="7639507"/>
            <a:ext cx="36469" cy="82555"/>
          </a:xfrm>
          <a:custGeom>
            <a:avLst/>
            <a:gdLst/>
            <a:ahLst/>
            <a:cxnLst/>
            <a:rect l="l" t="t" r="r" b="b"/>
            <a:pathLst>
              <a:path w="36469" h="82555">
                <a:moveTo>
                  <a:pt x="27828" y="74874"/>
                </a:moveTo>
                <a:lnTo>
                  <a:pt x="24947" y="74874"/>
                </a:lnTo>
                <a:lnTo>
                  <a:pt x="23027" y="73913"/>
                </a:lnTo>
                <a:lnTo>
                  <a:pt x="22067" y="71993"/>
                </a:lnTo>
                <a:lnTo>
                  <a:pt x="21107" y="71033"/>
                </a:lnTo>
                <a:lnTo>
                  <a:pt x="21107" y="24947"/>
                </a:lnTo>
                <a:lnTo>
                  <a:pt x="34549" y="24947"/>
                </a:lnTo>
                <a:lnTo>
                  <a:pt x="34549" y="20147"/>
                </a:lnTo>
                <a:lnTo>
                  <a:pt x="21107" y="20147"/>
                </a:lnTo>
                <a:lnTo>
                  <a:pt x="21107" y="0"/>
                </a:lnTo>
                <a:lnTo>
                  <a:pt x="18227" y="0"/>
                </a:lnTo>
                <a:lnTo>
                  <a:pt x="16306" y="4800"/>
                </a:lnTo>
                <a:lnTo>
                  <a:pt x="15346" y="7680"/>
                </a:lnTo>
                <a:lnTo>
                  <a:pt x="14386" y="9585"/>
                </a:lnTo>
                <a:lnTo>
                  <a:pt x="12466" y="12466"/>
                </a:lnTo>
                <a:lnTo>
                  <a:pt x="9585" y="15346"/>
                </a:lnTo>
                <a:lnTo>
                  <a:pt x="7665" y="17266"/>
                </a:lnTo>
                <a:lnTo>
                  <a:pt x="4785" y="20147"/>
                </a:lnTo>
                <a:lnTo>
                  <a:pt x="1904" y="21107"/>
                </a:lnTo>
                <a:lnTo>
                  <a:pt x="0" y="22082"/>
                </a:lnTo>
                <a:lnTo>
                  <a:pt x="0" y="24947"/>
                </a:lnTo>
                <a:lnTo>
                  <a:pt x="9585" y="24947"/>
                </a:lnTo>
                <a:lnTo>
                  <a:pt x="9585" y="70073"/>
                </a:lnTo>
                <a:lnTo>
                  <a:pt x="10546" y="73913"/>
                </a:lnTo>
                <a:lnTo>
                  <a:pt x="11506" y="75834"/>
                </a:lnTo>
                <a:lnTo>
                  <a:pt x="11506" y="77754"/>
                </a:lnTo>
                <a:lnTo>
                  <a:pt x="13426" y="79674"/>
                </a:lnTo>
                <a:lnTo>
                  <a:pt x="15346" y="80634"/>
                </a:lnTo>
                <a:lnTo>
                  <a:pt x="17266" y="81594"/>
                </a:lnTo>
                <a:lnTo>
                  <a:pt x="19187" y="82555"/>
                </a:lnTo>
                <a:lnTo>
                  <a:pt x="24947" y="82555"/>
                </a:lnTo>
                <a:lnTo>
                  <a:pt x="27828" y="81594"/>
                </a:lnTo>
                <a:lnTo>
                  <a:pt x="30708" y="78714"/>
                </a:lnTo>
                <a:lnTo>
                  <a:pt x="33588" y="76794"/>
                </a:lnTo>
                <a:lnTo>
                  <a:pt x="35509" y="73913"/>
                </a:lnTo>
                <a:lnTo>
                  <a:pt x="36469" y="69113"/>
                </a:lnTo>
                <a:lnTo>
                  <a:pt x="34549" y="69113"/>
                </a:lnTo>
                <a:lnTo>
                  <a:pt x="33588" y="71033"/>
                </a:lnTo>
                <a:lnTo>
                  <a:pt x="32628" y="71993"/>
                </a:lnTo>
                <a:lnTo>
                  <a:pt x="30708" y="72953"/>
                </a:lnTo>
                <a:lnTo>
                  <a:pt x="29748" y="73913"/>
                </a:lnTo>
                <a:lnTo>
                  <a:pt x="27828" y="74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3" name="object 493"/>
          <p:cNvSpPr/>
          <p:nvPr/>
        </p:nvSpPr>
        <p:spPr>
          <a:xfrm>
            <a:off x="4868250" y="7657749"/>
            <a:ext cx="42245" cy="33588"/>
          </a:xfrm>
          <a:custGeom>
            <a:avLst/>
            <a:gdLst/>
            <a:ahLst/>
            <a:cxnLst/>
            <a:rect l="l" t="t" r="r" b="b"/>
            <a:pathLst>
              <a:path w="42245" h="33588">
                <a:moveTo>
                  <a:pt x="0" y="24947"/>
                </a:moveTo>
                <a:lnTo>
                  <a:pt x="42245" y="24947"/>
                </a:lnTo>
                <a:lnTo>
                  <a:pt x="42245" y="17266"/>
                </a:lnTo>
                <a:lnTo>
                  <a:pt x="40309" y="11506"/>
                </a:lnTo>
                <a:lnTo>
                  <a:pt x="35524" y="6705"/>
                </a:lnTo>
                <a:lnTo>
                  <a:pt x="30723" y="1905"/>
                </a:lnTo>
                <a:lnTo>
                  <a:pt x="25907" y="0"/>
                </a:lnTo>
                <a:lnTo>
                  <a:pt x="10561" y="0"/>
                </a:lnTo>
                <a:lnTo>
                  <a:pt x="3840" y="2865"/>
                </a:lnTo>
                <a:lnTo>
                  <a:pt x="1920" y="11506"/>
                </a:lnTo>
                <a:lnTo>
                  <a:pt x="4800" y="8625"/>
                </a:lnTo>
                <a:lnTo>
                  <a:pt x="7680" y="5745"/>
                </a:lnTo>
                <a:lnTo>
                  <a:pt x="11521" y="4785"/>
                </a:lnTo>
                <a:lnTo>
                  <a:pt x="17282" y="4785"/>
                </a:lnTo>
                <a:lnTo>
                  <a:pt x="19202" y="5745"/>
                </a:lnTo>
                <a:lnTo>
                  <a:pt x="22082" y="6705"/>
                </a:lnTo>
                <a:lnTo>
                  <a:pt x="24002" y="8625"/>
                </a:lnTo>
                <a:lnTo>
                  <a:pt x="25907" y="10546"/>
                </a:lnTo>
                <a:lnTo>
                  <a:pt x="26883" y="12466"/>
                </a:lnTo>
                <a:lnTo>
                  <a:pt x="27843" y="14386"/>
                </a:lnTo>
                <a:lnTo>
                  <a:pt x="27843" y="21107"/>
                </a:lnTo>
                <a:lnTo>
                  <a:pt x="0" y="21107"/>
                </a:lnTo>
                <a:lnTo>
                  <a:pt x="0" y="15346"/>
                </a:lnTo>
                <a:lnTo>
                  <a:pt x="0" y="33588"/>
                </a:lnTo>
                <a:lnTo>
                  <a:pt x="0" y="249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4" name="object 494"/>
          <p:cNvSpPr/>
          <p:nvPr/>
        </p:nvSpPr>
        <p:spPr>
          <a:xfrm>
            <a:off x="4858649" y="7660614"/>
            <a:ext cx="51846" cy="62407"/>
          </a:xfrm>
          <a:custGeom>
            <a:avLst/>
            <a:gdLst/>
            <a:ahLst/>
            <a:cxnLst/>
            <a:rect l="l" t="t" r="r" b="b"/>
            <a:pathLst>
              <a:path w="51846" h="62407">
                <a:moveTo>
                  <a:pt x="7289" y="6242"/>
                </a:moveTo>
                <a:lnTo>
                  <a:pt x="1932" y="16789"/>
                </a:lnTo>
                <a:lnTo>
                  <a:pt x="0" y="30723"/>
                </a:lnTo>
                <a:lnTo>
                  <a:pt x="0" y="40325"/>
                </a:lnTo>
                <a:lnTo>
                  <a:pt x="2880" y="48006"/>
                </a:lnTo>
                <a:lnTo>
                  <a:pt x="7680" y="53766"/>
                </a:lnTo>
                <a:lnTo>
                  <a:pt x="13441" y="59527"/>
                </a:lnTo>
                <a:lnTo>
                  <a:pt x="19202" y="62407"/>
                </a:lnTo>
                <a:lnTo>
                  <a:pt x="33604" y="62407"/>
                </a:lnTo>
                <a:lnTo>
                  <a:pt x="39349" y="59527"/>
                </a:lnTo>
                <a:lnTo>
                  <a:pt x="43190" y="54726"/>
                </a:lnTo>
                <a:lnTo>
                  <a:pt x="48005" y="49926"/>
                </a:lnTo>
                <a:lnTo>
                  <a:pt x="50886" y="44165"/>
                </a:lnTo>
                <a:lnTo>
                  <a:pt x="51846" y="37444"/>
                </a:lnTo>
                <a:lnTo>
                  <a:pt x="49911" y="36484"/>
                </a:lnTo>
                <a:lnTo>
                  <a:pt x="48005" y="42245"/>
                </a:lnTo>
                <a:lnTo>
                  <a:pt x="45125" y="46085"/>
                </a:lnTo>
                <a:lnTo>
                  <a:pt x="42230" y="48006"/>
                </a:lnTo>
                <a:lnTo>
                  <a:pt x="39349" y="49926"/>
                </a:lnTo>
                <a:lnTo>
                  <a:pt x="35509" y="50886"/>
                </a:lnTo>
                <a:lnTo>
                  <a:pt x="25923" y="50886"/>
                </a:lnTo>
                <a:lnTo>
                  <a:pt x="20162" y="48966"/>
                </a:lnTo>
                <a:lnTo>
                  <a:pt x="16322" y="43205"/>
                </a:lnTo>
                <a:lnTo>
                  <a:pt x="11521" y="38404"/>
                </a:lnTo>
                <a:lnTo>
                  <a:pt x="9601" y="30723"/>
                </a:lnTo>
                <a:lnTo>
                  <a:pt x="9601" y="12481"/>
                </a:lnTo>
                <a:lnTo>
                  <a:pt x="11521" y="8641"/>
                </a:lnTo>
                <a:lnTo>
                  <a:pt x="13441" y="0"/>
                </a:lnTo>
                <a:lnTo>
                  <a:pt x="7680" y="5760"/>
                </a:lnTo>
                <a:lnTo>
                  <a:pt x="7289" y="6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5" name="object 495"/>
          <p:cNvSpPr/>
          <p:nvPr/>
        </p:nvSpPr>
        <p:spPr>
          <a:xfrm>
            <a:off x="4931603" y="7657749"/>
            <a:ext cx="17282" cy="21107"/>
          </a:xfrm>
          <a:custGeom>
            <a:avLst/>
            <a:gdLst/>
            <a:ahLst/>
            <a:cxnLst/>
            <a:rect l="l" t="t" r="r" b="b"/>
            <a:pathLst>
              <a:path w="17282" h="21107">
                <a:moveTo>
                  <a:pt x="8641" y="0"/>
                </a:moveTo>
                <a:lnTo>
                  <a:pt x="960" y="3840"/>
                </a:lnTo>
                <a:lnTo>
                  <a:pt x="0" y="21107"/>
                </a:lnTo>
                <a:lnTo>
                  <a:pt x="1920" y="14386"/>
                </a:lnTo>
                <a:lnTo>
                  <a:pt x="5760" y="9585"/>
                </a:lnTo>
                <a:lnTo>
                  <a:pt x="8641" y="5745"/>
                </a:lnTo>
                <a:lnTo>
                  <a:pt x="12481" y="3840"/>
                </a:lnTo>
                <a:lnTo>
                  <a:pt x="17282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6" name="object 496"/>
          <p:cNvSpPr/>
          <p:nvPr/>
        </p:nvSpPr>
        <p:spPr>
          <a:xfrm>
            <a:off x="4919121" y="7626065"/>
            <a:ext cx="64328" cy="96956"/>
          </a:xfrm>
          <a:custGeom>
            <a:avLst/>
            <a:gdLst/>
            <a:ahLst/>
            <a:cxnLst/>
            <a:rect l="l" t="t" r="r" b="b"/>
            <a:pathLst>
              <a:path w="64328" h="96956">
                <a:moveTo>
                  <a:pt x="12481" y="52791"/>
                </a:moveTo>
                <a:lnTo>
                  <a:pt x="13441" y="35524"/>
                </a:lnTo>
                <a:lnTo>
                  <a:pt x="8641" y="42230"/>
                </a:lnTo>
                <a:lnTo>
                  <a:pt x="2141" y="53923"/>
                </a:lnTo>
                <a:lnTo>
                  <a:pt x="0" y="66233"/>
                </a:lnTo>
                <a:lnTo>
                  <a:pt x="0" y="75834"/>
                </a:lnTo>
                <a:lnTo>
                  <a:pt x="2880" y="82555"/>
                </a:lnTo>
                <a:lnTo>
                  <a:pt x="7680" y="88315"/>
                </a:lnTo>
                <a:lnTo>
                  <a:pt x="12481" y="94076"/>
                </a:lnTo>
                <a:lnTo>
                  <a:pt x="18242" y="96956"/>
                </a:lnTo>
                <a:lnTo>
                  <a:pt x="28803" y="96956"/>
                </a:lnTo>
                <a:lnTo>
                  <a:pt x="31683" y="95996"/>
                </a:lnTo>
                <a:lnTo>
                  <a:pt x="34564" y="95036"/>
                </a:lnTo>
                <a:lnTo>
                  <a:pt x="37444" y="93116"/>
                </a:lnTo>
                <a:lnTo>
                  <a:pt x="40325" y="91196"/>
                </a:lnTo>
                <a:lnTo>
                  <a:pt x="43205" y="87355"/>
                </a:lnTo>
                <a:lnTo>
                  <a:pt x="43205" y="96956"/>
                </a:lnTo>
                <a:lnTo>
                  <a:pt x="46085" y="96956"/>
                </a:lnTo>
                <a:lnTo>
                  <a:pt x="64328" y="89275"/>
                </a:lnTo>
                <a:lnTo>
                  <a:pt x="63367" y="86395"/>
                </a:lnTo>
                <a:lnTo>
                  <a:pt x="61447" y="87355"/>
                </a:lnTo>
                <a:lnTo>
                  <a:pt x="56647" y="87355"/>
                </a:lnTo>
                <a:lnTo>
                  <a:pt x="55686" y="86395"/>
                </a:lnTo>
                <a:lnTo>
                  <a:pt x="54726" y="85435"/>
                </a:lnTo>
                <a:lnTo>
                  <a:pt x="54726" y="81594"/>
                </a:lnTo>
                <a:lnTo>
                  <a:pt x="53766" y="77754"/>
                </a:lnTo>
                <a:lnTo>
                  <a:pt x="53766" y="0"/>
                </a:lnTo>
                <a:lnTo>
                  <a:pt x="50886" y="0"/>
                </a:lnTo>
                <a:lnTo>
                  <a:pt x="32644" y="6720"/>
                </a:lnTo>
                <a:lnTo>
                  <a:pt x="33604" y="9601"/>
                </a:lnTo>
                <a:lnTo>
                  <a:pt x="35524" y="8625"/>
                </a:lnTo>
                <a:lnTo>
                  <a:pt x="40325" y="8625"/>
                </a:lnTo>
                <a:lnTo>
                  <a:pt x="41285" y="9601"/>
                </a:lnTo>
                <a:lnTo>
                  <a:pt x="42245" y="9601"/>
                </a:lnTo>
                <a:lnTo>
                  <a:pt x="42245" y="12466"/>
                </a:lnTo>
                <a:lnTo>
                  <a:pt x="43205" y="14401"/>
                </a:lnTo>
                <a:lnTo>
                  <a:pt x="43205" y="36469"/>
                </a:lnTo>
                <a:lnTo>
                  <a:pt x="39364" y="33588"/>
                </a:lnTo>
                <a:lnTo>
                  <a:pt x="35524" y="31683"/>
                </a:lnTo>
                <a:lnTo>
                  <a:pt x="29763" y="31683"/>
                </a:lnTo>
                <a:lnTo>
                  <a:pt x="24963" y="35524"/>
                </a:lnTo>
                <a:lnTo>
                  <a:pt x="30723" y="35524"/>
                </a:lnTo>
                <a:lnTo>
                  <a:pt x="33604" y="36469"/>
                </a:lnTo>
                <a:lnTo>
                  <a:pt x="35524" y="37429"/>
                </a:lnTo>
                <a:lnTo>
                  <a:pt x="37444" y="39349"/>
                </a:lnTo>
                <a:lnTo>
                  <a:pt x="39364" y="41269"/>
                </a:lnTo>
                <a:lnTo>
                  <a:pt x="40325" y="43190"/>
                </a:lnTo>
                <a:lnTo>
                  <a:pt x="42245" y="46070"/>
                </a:lnTo>
                <a:lnTo>
                  <a:pt x="43205" y="48950"/>
                </a:lnTo>
                <a:lnTo>
                  <a:pt x="43205" y="83515"/>
                </a:lnTo>
                <a:lnTo>
                  <a:pt x="39364" y="87355"/>
                </a:lnTo>
                <a:lnTo>
                  <a:pt x="35524" y="89275"/>
                </a:lnTo>
                <a:lnTo>
                  <a:pt x="26883" y="89275"/>
                </a:lnTo>
                <a:lnTo>
                  <a:pt x="22082" y="86395"/>
                </a:lnTo>
                <a:lnTo>
                  <a:pt x="18242" y="81594"/>
                </a:lnTo>
                <a:lnTo>
                  <a:pt x="14401" y="76794"/>
                </a:lnTo>
                <a:lnTo>
                  <a:pt x="12481" y="70073"/>
                </a:lnTo>
                <a:lnTo>
                  <a:pt x="12481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7" name="object 497"/>
          <p:cNvSpPr/>
          <p:nvPr/>
        </p:nvSpPr>
        <p:spPr>
          <a:xfrm>
            <a:off x="3916923" y="7466700"/>
            <a:ext cx="77754" cy="91196"/>
          </a:xfrm>
          <a:custGeom>
            <a:avLst/>
            <a:gdLst/>
            <a:ahLst/>
            <a:cxnLst/>
            <a:rect l="l" t="t" r="r" b="b"/>
            <a:pathLst>
              <a:path w="77754" h="91196">
                <a:moveTo>
                  <a:pt x="30708" y="86410"/>
                </a:moveTo>
                <a:lnTo>
                  <a:pt x="29748" y="85435"/>
                </a:lnTo>
                <a:lnTo>
                  <a:pt x="28788" y="85435"/>
                </a:lnTo>
                <a:lnTo>
                  <a:pt x="27828" y="84475"/>
                </a:lnTo>
                <a:lnTo>
                  <a:pt x="26868" y="84475"/>
                </a:lnTo>
                <a:lnTo>
                  <a:pt x="26868" y="83515"/>
                </a:lnTo>
                <a:lnTo>
                  <a:pt x="25907" y="82570"/>
                </a:lnTo>
                <a:lnTo>
                  <a:pt x="25907" y="46085"/>
                </a:lnTo>
                <a:lnTo>
                  <a:pt x="52791" y="46085"/>
                </a:lnTo>
                <a:lnTo>
                  <a:pt x="54711" y="47045"/>
                </a:lnTo>
                <a:lnTo>
                  <a:pt x="56631" y="48005"/>
                </a:lnTo>
                <a:lnTo>
                  <a:pt x="57591" y="48966"/>
                </a:lnTo>
                <a:lnTo>
                  <a:pt x="58552" y="50886"/>
                </a:lnTo>
                <a:lnTo>
                  <a:pt x="59512" y="51846"/>
                </a:lnTo>
                <a:lnTo>
                  <a:pt x="59512" y="54726"/>
                </a:lnTo>
                <a:lnTo>
                  <a:pt x="60472" y="59527"/>
                </a:lnTo>
                <a:lnTo>
                  <a:pt x="62392" y="59527"/>
                </a:lnTo>
                <a:lnTo>
                  <a:pt x="62392" y="27843"/>
                </a:lnTo>
                <a:lnTo>
                  <a:pt x="60472" y="27843"/>
                </a:lnTo>
                <a:lnTo>
                  <a:pt x="60472" y="32644"/>
                </a:lnTo>
                <a:lnTo>
                  <a:pt x="58552" y="36484"/>
                </a:lnTo>
                <a:lnTo>
                  <a:pt x="56631" y="38404"/>
                </a:lnTo>
                <a:lnTo>
                  <a:pt x="54711" y="40325"/>
                </a:lnTo>
                <a:lnTo>
                  <a:pt x="50871" y="41285"/>
                </a:lnTo>
                <a:lnTo>
                  <a:pt x="25907" y="41285"/>
                </a:lnTo>
                <a:lnTo>
                  <a:pt x="25907" y="4800"/>
                </a:lnTo>
                <a:lnTo>
                  <a:pt x="55671" y="4800"/>
                </a:lnTo>
                <a:lnTo>
                  <a:pt x="58552" y="5760"/>
                </a:lnTo>
                <a:lnTo>
                  <a:pt x="60472" y="5760"/>
                </a:lnTo>
                <a:lnTo>
                  <a:pt x="62392" y="6720"/>
                </a:lnTo>
                <a:lnTo>
                  <a:pt x="64312" y="8641"/>
                </a:lnTo>
                <a:lnTo>
                  <a:pt x="65272" y="10561"/>
                </a:lnTo>
                <a:lnTo>
                  <a:pt x="66233" y="12481"/>
                </a:lnTo>
                <a:lnTo>
                  <a:pt x="67193" y="15361"/>
                </a:lnTo>
                <a:lnTo>
                  <a:pt x="68153" y="20162"/>
                </a:lnTo>
                <a:lnTo>
                  <a:pt x="71033" y="20162"/>
                </a:lnTo>
                <a:lnTo>
                  <a:pt x="70073" y="0"/>
                </a:lnTo>
                <a:lnTo>
                  <a:pt x="0" y="0"/>
                </a:lnTo>
                <a:lnTo>
                  <a:pt x="0" y="2880"/>
                </a:lnTo>
                <a:lnTo>
                  <a:pt x="6720" y="2880"/>
                </a:lnTo>
                <a:lnTo>
                  <a:pt x="9601" y="3840"/>
                </a:lnTo>
                <a:lnTo>
                  <a:pt x="11506" y="5760"/>
                </a:lnTo>
                <a:lnTo>
                  <a:pt x="12466" y="6720"/>
                </a:lnTo>
                <a:lnTo>
                  <a:pt x="13441" y="10561"/>
                </a:lnTo>
                <a:lnTo>
                  <a:pt x="13441" y="79689"/>
                </a:lnTo>
                <a:lnTo>
                  <a:pt x="12466" y="82570"/>
                </a:lnTo>
                <a:lnTo>
                  <a:pt x="12466" y="83515"/>
                </a:lnTo>
                <a:lnTo>
                  <a:pt x="11506" y="85435"/>
                </a:lnTo>
                <a:lnTo>
                  <a:pt x="10561" y="86410"/>
                </a:lnTo>
                <a:lnTo>
                  <a:pt x="9601" y="87355"/>
                </a:lnTo>
                <a:lnTo>
                  <a:pt x="7680" y="88315"/>
                </a:lnTo>
                <a:lnTo>
                  <a:pt x="0" y="88315"/>
                </a:lnTo>
                <a:lnTo>
                  <a:pt x="0" y="91196"/>
                </a:lnTo>
                <a:lnTo>
                  <a:pt x="70073" y="91196"/>
                </a:lnTo>
                <a:lnTo>
                  <a:pt x="77754" y="68168"/>
                </a:lnTo>
                <a:lnTo>
                  <a:pt x="74874" y="68168"/>
                </a:lnTo>
                <a:lnTo>
                  <a:pt x="71993" y="73913"/>
                </a:lnTo>
                <a:lnTo>
                  <a:pt x="69113" y="77754"/>
                </a:lnTo>
                <a:lnTo>
                  <a:pt x="67193" y="80634"/>
                </a:lnTo>
                <a:lnTo>
                  <a:pt x="64312" y="82570"/>
                </a:lnTo>
                <a:lnTo>
                  <a:pt x="62392" y="84475"/>
                </a:lnTo>
                <a:lnTo>
                  <a:pt x="60472" y="84475"/>
                </a:lnTo>
                <a:lnTo>
                  <a:pt x="57591" y="85435"/>
                </a:lnTo>
                <a:lnTo>
                  <a:pt x="53751" y="86410"/>
                </a:lnTo>
                <a:lnTo>
                  <a:pt x="30708" y="864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8" name="object 498"/>
          <p:cNvSpPr/>
          <p:nvPr/>
        </p:nvSpPr>
        <p:spPr>
          <a:xfrm>
            <a:off x="4002359" y="7462860"/>
            <a:ext cx="30723" cy="95036"/>
          </a:xfrm>
          <a:custGeom>
            <a:avLst/>
            <a:gdLst/>
            <a:ahLst/>
            <a:cxnLst/>
            <a:rect l="l" t="t" r="r" b="b"/>
            <a:pathLst>
              <a:path w="30723" h="95036">
                <a:moveTo>
                  <a:pt x="18242" y="0"/>
                </a:moveTo>
                <a:lnTo>
                  <a:pt x="0" y="6720"/>
                </a:lnTo>
                <a:lnTo>
                  <a:pt x="960" y="9601"/>
                </a:lnTo>
                <a:lnTo>
                  <a:pt x="2880" y="8641"/>
                </a:lnTo>
                <a:lnTo>
                  <a:pt x="7680" y="8641"/>
                </a:lnTo>
                <a:lnTo>
                  <a:pt x="7680" y="9601"/>
                </a:lnTo>
                <a:lnTo>
                  <a:pt x="8641" y="9601"/>
                </a:lnTo>
                <a:lnTo>
                  <a:pt x="9601" y="10561"/>
                </a:lnTo>
                <a:lnTo>
                  <a:pt x="9601" y="14401"/>
                </a:lnTo>
                <a:lnTo>
                  <a:pt x="10546" y="18242"/>
                </a:lnTo>
                <a:lnTo>
                  <a:pt x="10546" y="84475"/>
                </a:lnTo>
                <a:lnTo>
                  <a:pt x="9601" y="87355"/>
                </a:lnTo>
                <a:lnTo>
                  <a:pt x="9601" y="88315"/>
                </a:lnTo>
                <a:lnTo>
                  <a:pt x="8641" y="90251"/>
                </a:lnTo>
                <a:lnTo>
                  <a:pt x="7680" y="91196"/>
                </a:lnTo>
                <a:lnTo>
                  <a:pt x="6720" y="91196"/>
                </a:lnTo>
                <a:lnTo>
                  <a:pt x="5760" y="92156"/>
                </a:lnTo>
                <a:lnTo>
                  <a:pt x="960" y="92156"/>
                </a:lnTo>
                <a:lnTo>
                  <a:pt x="960" y="95036"/>
                </a:lnTo>
                <a:lnTo>
                  <a:pt x="30723" y="95036"/>
                </a:lnTo>
                <a:lnTo>
                  <a:pt x="30723" y="92156"/>
                </a:lnTo>
                <a:lnTo>
                  <a:pt x="25923" y="92156"/>
                </a:lnTo>
                <a:lnTo>
                  <a:pt x="24947" y="91196"/>
                </a:lnTo>
                <a:lnTo>
                  <a:pt x="23042" y="91196"/>
                </a:lnTo>
                <a:lnTo>
                  <a:pt x="23042" y="90251"/>
                </a:lnTo>
                <a:lnTo>
                  <a:pt x="22082" y="88315"/>
                </a:lnTo>
                <a:lnTo>
                  <a:pt x="21107" y="87355"/>
                </a:lnTo>
                <a:lnTo>
                  <a:pt x="21107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9" name="object 499"/>
          <p:cNvSpPr/>
          <p:nvPr/>
        </p:nvSpPr>
        <p:spPr>
          <a:xfrm>
            <a:off x="4041708" y="7497424"/>
            <a:ext cx="51846" cy="62407"/>
          </a:xfrm>
          <a:custGeom>
            <a:avLst/>
            <a:gdLst/>
            <a:ahLst/>
            <a:cxnLst/>
            <a:rect l="l" t="t" r="r" b="b"/>
            <a:pathLst>
              <a:path w="51846" h="62407">
                <a:moveTo>
                  <a:pt x="13441" y="0"/>
                </a:moveTo>
                <a:lnTo>
                  <a:pt x="7680" y="5760"/>
                </a:lnTo>
                <a:lnTo>
                  <a:pt x="7289" y="6242"/>
                </a:lnTo>
                <a:lnTo>
                  <a:pt x="1932" y="16789"/>
                </a:lnTo>
                <a:lnTo>
                  <a:pt x="0" y="30723"/>
                </a:lnTo>
                <a:lnTo>
                  <a:pt x="0" y="40325"/>
                </a:lnTo>
                <a:lnTo>
                  <a:pt x="2880" y="48006"/>
                </a:lnTo>
                <a:lnTo>
                  <a:pt x="7680" y="53751"/>
                </a:lnTo>
                <a:lnTo>
                  <a:pt x="12481" y="59512"/>
                </a:lnTo>
                <a:lnTo>
                  <a:pt x="19202" y="62407"/>
                </a:lnTo>
                <a:lnTo>
                  <a:pt x="33604" y="62407"/>
                </a:lnTo>
                <a:lnTo>
                  <a:pt x="39364" y="59512"/>
                </a:lnTo>
                <a:lnTo>
                  <a:pt x="43205" y="54711"/>
                </a:lnTo>
                <a:lnTo>
                  <a:pt x="48005" y="49911"/>
                </a:lnTo>
                <a:lnTo>
                  <a:pt x="50886" y="44165"/>
                </a:lnTo>
                <a:lnTo>
                  <a:pt x="51846" y="37444"/>
                </a:lnTo>
                <a:lnTo>
                  <a:pt x="49926" y="36484"/>
                </a:lnTo>
                <a:lnTo>
                  <a:pt x="48005" y="42245"/>
                </a:lnTo>
                <a:lnTo>
                  <a:pt x="45125" y="46070"/>
                </a:lnTo>
                <a:lnTo>
                  <a:pt x="42245" y="48006"/>
                </a:lnTo>
                <a:lnTo>
                  <a:pt x="39364" y="49911"/>
                </a:lnTo>
                <a:lnTo>
                  <a:pt x="35524" y="50871"/>
                </a:lnTo>
                <a:lnTo>
                  <a:pt x="25923" y="50871"/>
                </a:lnTo>
                <a:lnTo>
                  <a:pt x="20162" y="48966"/>
                </a:lnTo>
                <a:lnTo>
                  <a:pt x="16322" y="43190"/>
                </a:lnTo>
                <a:lnTo>
                  <a:pt x="11521" y="38404"/>
                </a:lnTo>
                <a:lnTo>
                  <a:pt x="9601" y="30723"/>
                </a:lnTo>
                <a:lnTo>
                  <a:pt x="9601" y="22082"/>
                </a:lnTo>
                <a:lnTo>
                  <a:pt x="51846" y="22082"/>
                </a:lnTo>
                <a:lnTo>
                  <a:pt x="37444" y="14401"/>
                </a:lnTo>
                <a:lnTo>
                  <a:pt x="37444" y="18242"/>
                </a:lnTo>
                <a:lnTo>
                  <a:pt x="9601" y="18242"/>
                </a:lnTo>
                <a:lnTo>
                  <a:pt x="9601" y="13441"/>
                </a:lnTo>
                <a:lnTo>
                  <a:pt x="11521" y="8641"/>
                </a:lnTo>
                <a:lnTo>
                  <a:pt x="14401" y="5760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0" name="object 500"/>
          <p:cNvSpPr/>
          <p:nvPr/>
        </p:nvSpPr>
        <p:spPr>
          <a:xfrm>
            <a:off x="4055150" y="7494544"/>
            <a:ext cx="38404" cy="24963"/>
          </a:xfrm>
          <a:custGeom>
            <a:avLst/>
            <a:gdLst/>
            <a:ahLst/>
            <a:cxnLst/>
            <a:rect l="l" t="t" r="r" b="b"/>
            <a:pathLst>
              <a:path w="38404" h="24963">
                <a:moveTo>
                  <a:pt x="14401" y="0"/>
                </a:moveTo>
                <a:lnTo>
                  <a:pt x="6720" y="0"/>
                </a:lnTo>
                <a:lnTo>
                  <a:pt x="0" y="2880"/>
                </a:lnTo>
                <a:lnTo>
                  <a:pt x="960" y="8641"/>
                </a:lnTo>
                <a:lnTo>
                  <a:pt x="3840" y="5760"/>
                </a:lnTo>
                <a:lnTo>
                  <a:pt x="7680" y="4800"/>
                </a:lnTo>
                <a:lnTo>
                  <a:pt x="13441" y="4800"/>
                </a:lnTo>
                <a:lnTo>
                  <a:pt x="15361" y="5760"/>
                </a:lnTo>
                <a:lnTo>
                  <a:pt x="18242" y="6720"/>
                </a:lnTo>
                <a:lnTo>
                  <a:pt x="20162" y="8641"/>
                </a:lnTo>
                <a:lnTo>
                  <a:pt x="22082" y="10561"/>
                </a:lnTo>
                <a:lnTo>
                  <a:pt x="23042" y="12481"/>
                </a:lnTo>
                <a:lnTo>
                  <a:pt x="24002" y="14401"/>
                </a:lnTo>
                <a:lnTo>
                  <a:pt x="24002" y="17282"/>
                </a:lnTo>
                <a:lnTo>
                  <a:pt x="38404" y="24963"/>
                </a:lnTo>
                <a:lnTo>
                  <a:pt x="38404" y="17282"/>
                </a:lnTo>
                <a:lnTo>
                  <a:pt x="36484" y="11521"/>
                </a:lnTo>
                <a:lnTo>
                  <a:pt x="31683" y="6720"/>
                </a:lnTo>
                <a:lnTo>
                  <a:pt x="26883" y="1920"/>
                </a:lnTo>
                <a:lnTo>
                  <a:pt x="21122" y="0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1" name="object 501"/>
          <p:cNvSpPr/>
          <p:nvPr/>
        </p:nvSpPr>
        <p:spPr>
          <a:xfrm>
            <a:off x="4102196" y="7494544"/>
            <a:ext cx="51831" cy="65288"/>
          </a:xfrm>
          <a:custGeom>
            <a:avLst/>
            <a:gdLst/>
            <a:ahLst/>
            <a:cxnLst/>
            <a:rect l="l" t="t" r="r" b="b"/>
            <a:pathLst>
              <a:path w="51831" h="65288">
                <a:moveTo>
                  <a:pt x="16322" y="9601"/>
                </a:moveTo>
                <a:lnTo>
                  <a:pt x="19187" y="5760"/>
                </a:lnTo>
                <a:lnTo>
                  <a:pt x="23027" y="4800"/>
                </a:lnTo>
                <a:lnTo>
                  <a:pt x="31683" y="4800"/>
                </a:lnTo>
                <a:lnTo>
                  <a:pt x="33588" y="6720"/>
                </a:lnTo>
                <a:lnTo>
                  <a:pt x="35524" y="7680"/>
                </a:lnTo>
                <a:lnTo>
                  <a:pt x="36469" y="9601"/>
                </a:lnTo>
                <a:lnTo>
                  <a:pt x="36469" y="15361"/>
                </a:lnTo>
                <a:lnTo>
                  <a:pt x="37429" y="17282"/>
                </a:lnTo>
                <a:lnTo>
                  <a:pt x="37429" y="18242"/>
                </a:lnTo>
                <a:lnTo>
                  <a:pt x="39349" y="19202"/>
                </a:lnTo>
                <a:lnTo>
                  <a:pt x="41269" y="20162"/>
                </a:lnTo>
                <a:lnTo>
                  <a:pt x="47030" y="20162"/>
                </a:lnTo>
                <a:lnTo>
                  <a:pt x="47990" y="19202"/>
                </a:lnTo>
                <a:lnTo>
                  <a:pt x="48950" y="18242"/>
                </a:lnTo>
                <a:lnTo>
                  <a:pt x="49911" y="16322"/>
                </a:lnTo>
                <a:lnTo>
                  <a:pt x="49911" y="11521"/>
                </a:lnTo>
                <a:lnTo>
                  <a:pt x="47990" y="7680"/>
                </a:lnTo>
                <a:lnTo>
                  <a:pt x="44150" y="4800"/>
                </a:lnTo>
                <a:lnTo>
                  <a:pt x="40309" y="1920"/>
                </a:lnTo>
                <a:lnTo>
                  <a:pt x="35524" y="0"/>
                </a:lnTo>
                <a:lnTo>
                  <a:pt x="21122" y="0"/>
                </a:lnTo>
                <a:lnTo>
                  <a:pt x="14401" y="2880"/>
                </a:lnTo>
                <a:lnTo>
                  <a:pt x="8625" y="8641"/>
                </a:lnTo>
                <a:lnTo>
                  <a:pt x="2140" y="19611"/>
                </a:lnTo>
                <a:lnTo>
                  <a:pt x="0" y="32644"/>
                </a:lnTo>
                <a:lnTo>
                  <a:pt x="0" y="42230"/>
                </a:lnTo>
                <a:lnTo>
                  <a:pt x="2880" y="50886"/>
                </a:lnTo>
                <a:lnTo>
                  <a:pt x="7680" y="56631"/>
                </a:lnTo>
                <a:lnTo>
                  <a:pt x="12481" y="62392"/>
                </a:lnTo>
                <a:lnTo>
                  <a:pt x="19187" y="65288"/>
                </a:lnTo>
                <a:lnTo>
                  <a:pt x="31683" y="65288"/>
                </a:lnTo>
                <a:lnTo>
                  <a:pt x="37429" y="62392"/>
                </a:lnTo>
                <a:lnTo>
                  <a:pt x="42230" y="58567"/>
                </a:lnTo>
                <a:lnTo>
                  <a:pt x="47030" y="53751"/>
                </a:lnTo>
                <a:lnTo>
                  <a:pt x="49911" y="48005"/>
                </a:lnTo>
                <a:lnTo>
                  <a:pt x="51831" y="40325"/>
                </a:lnTo>
                <a:lnTo>
                  <a:pt x="49911" y="39364"/>
                </a:lnTo>
                <a:lnTo>
                  <a:pt x="47030" y="44165"/>
                </a:lnTo>
                <a:lnTo>
                  <a:pt x="45110" y="48005"/>
                </a:lnTo>
                <a:lnTo>
                  <a:pt x="42230" y="49910"/>
                </a:lnTo>
                <a:lnTo>
                  <a:pt x="39349" y="52791"/>
                </a:lnTo>
                <a:lnTo>
                  <a:pt x="35524" y="54726"/>
                </a:lnTo>
                <a:lnTo>
                  <a:pt x="24963" y="54726"/>
                </a:lnTo>
                <a:lnTo>
                  <a:pt x="20162" y="51846"/>
                </a:lnTo>
                <a:lnTo>
                  <a:pt x="16322" y="46070"/>
                </a:lnTo>
                <a:lnTo>
                  <a:pt x="12481" y="40325"/>
                </a:lnTo>
                <a:lnTo>
                  <a:pt x="10561" y="34564"/>
                </a:lnTo>
                <a:lnTo>
                  <a:pt x="10561" y="19202"/>
                </a:lnTo>
                <a:lnTo>
                  <a:pt x="12481" y="13441"/>
                </a:lnTo>
                <a:lnTo>
                  <a:pt x="16322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2" name="object 502"/>
          <p:cNvSpPr/>
          <p:nvPr/>
        </p:nvSpPr>
        <p:spPr>
          <a:xfrm>
            <a:off x="4159788" y="7476302"/>
            <a:ext cx="37444" cy="82555"/>
          </a:xfrm>
          <a:custGeom>
            <a:avLst/>
            <a:gdLst/>
            <a:ahLst/>
            <a:cxnLst/>
            <a:rect l="l" t="t" r="r" b="b"/>
            <a:pathLst>
              <a:path w="37444" h="82555">
                <a:moveTo>
                  <a:pt x="11521" y="75834"/>
                </a:moveTo>
                <a:lnTo>
                  <a:pt x="12481" y="77754"/>
                </a:lnTo>
                <a:lnTo>
                  <a:pt x="14401" y="79674"/>
                </a:lnTo>
                <a:lnTo>
                  <a:pt x="16322" y="80634"/>
                </a:lnTo>
                <a:lnTo>
                  <a:pt x="18242" y="81594"/>
                </a:lnTo>
                <a:lnTo>
                  <a:pt x="20162" y="82555"/>
                </a:lnTo>
                <a:lnTo>
                  <a:pt x="24963" y="82555"/>
                </a:lnTo>
                <a:lnTo>
                  <a:pt x="27843" y="81594"/>
                </a:lnTo>
                <a:lnTo>
                  <a:pt x="30723" y="78714"/>
                </a:lnTo>
                <a:lnTo>
                  <a:pt x="33604" y="76809"/>
                </a:lnTo>
                <a:lnTo>
                  <a:pt x="35524" y="73913"/>
                </a:lnTo>
                <a:lnTo>
                  <a:pt x="37444" y="69128"/>
                </a:lnTo>
                <a:lnTo>
                  <a:pt x="34564" y="69128"/>
                </a:lnTo>
                <a:lnTo>
                  <a:pt x="33604" y="71033"/>
                </a:lnTo>
                <a:lnTo>
                  <a:pt x="32644" y="71993"/>
                </a:lnTo>
                <a:lnTo>
                  <a:pt x="31683" y="72969"/>
                </a:lnTo>
                <a:lnTo>
                  <a:pt x="29763" y="73913"/>
                </a:lnTo>
                <a:lnTo>
                  <a:pt x="28803" y="74874"/>
                </a:lnTo>
                <a:lnTo>
                  <a:pt x="25923" y="74874"/>
                </a:lnTo>
                <a:lnTo>
                  <a:pt x="24002" y="73913"/>
                </a:lnTo>
                <a:lnTo>
                  <a:pt x="23042" y="72969"/>
                </a:lnTo>
                <a:lnTo>
                  <a:pt x="22082" y="71033"/>
                </a:lnTo>
                <a:lnTo>
                  <a:pt x="21122" y="68153"/>
                </a:lnTo>
                <a:lnTo>
                  <a:pt x="21122" y="24963"/>
                </a:lnTo>
                <a:lnTo>
                  <a:pt x="35524" y="24963"/>
                </a:lnTo>
                <a:lnTo>
                  <a:pt x="35524" y="20162"/>
                </a:lnTo>
                <a:lnTo>
                  <a:pt x="21122" y="20162"/>
                </a:lnTo>
                <a:lnTo>
                  <a:pt x="21122" y="0"/>
                </a:lnTo>
                <a:lnTo>
                  <a:pt x="19202" y="0"/>
                </a:lnTo>
                <a:lnTo>
                  <a:pt x="17282" y="4800"/>
                </a:lnTo>
                <a:lnTo>
                  <a:pt x="16322" y="7680"/>
                </a:lnTo>
                <a:lnTo>
                  <a:pt x="14401" y="9601"/>
                </a:lnTo>
                <a:lnTo>
                  <a:pt x="12481" y="12481"/>
                </a:lnTo>
                <a:lnTo>
                  <a:pt x="10561" y="15361"/>
                </a:lnTo>
                <a:lnTo>
                  <a:pt x="7680" y="17282"/>
                </a:lnTo>
                <a:lnTo>
                  <a:pt x="5760" y="20162"/>
                </a:lnTo>
                <a:lnTo>
                  <a:pt x="2880" y="22082"/>
                </a:lnTo>
                <a:lnTo>
                  <a:pt x="0" y="23042"/>
                </a:lnTo>
                <a:lnTo>
                  <a:pt x="0" y="24963"/>
                </a:lnTo>
                <a:lnTo>
                  <a:pt x="10561" y="24963"/>
                </a:lnTo>
                <a:lnTo>
                  <a:pt x="10561" y="73913"/>
                </a:lnTo>
                <a:lnTo>
                  <a:pt x="11521" y="75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3" name="object 503"/>
          <p:cNvSpPr/>
          <p:nvPr/>
        </p:nvSpPr>
        <p:spPr>
          <a:xfrm>
            <a:off x="4236582" y="7508322"/>
            <a:ext cx="25515" cy="51510"/>
          </a:xfrm>
          <a:custGeom>
            <a:avLst/>
            <a:gdLst/>
            <a:ahLst/>
            <a:cxnLst/>
            <a:rect l="l" t="t" r="r" b="b"/>
            <a:pathLst>
              <a:path w="25515" h="51510">
                <a:moveTo>
                  <a:pt x="20162" y="9265"/>
                </a:moveTo>
                <a:lnTo>
                  <a:pt x="25515" y="0"/>
                </a:lnTo>
                <a:lnTo>
                  <a:pt x="13458" y="7844"/>
                </a:lnTo>
                <a:lnTo>
                  <a:pt x="5760" y="15025"/>
                </a:lnTo>
                <a:lnTo>
                  <a:pt x="1920" y="20786"/>
                </a:lnTo>
                <a:lnTo>
                  <a:pt x="0" y="26547"/>
                </a:lnTo>
                <a:lnTo>
                  <a:pt x="0" y="37108"/>
                </a:lnTo>
                <a:lnTo>
                  <a:pt x="1920" y="41894"/>
                </a:lnTo>
                <a:lnTo>
                  <a:pt x="6720" y="45734"/>
                </a:lnTo>
                <a:lnTo>
                  <a:pt x="10561" y="49574"/>
                </a:lnTo>
                <a:lnTo>
                  <a:pt x="16322" y="51510"/>
                </a:lnTo>
                <a:lnTo>
                  <a:pt x="24003" y="51510"/>
                </a:lnTo>
                <a:lnTo>
                  <a:pt x="21122" y="41894"/>
                </a:lnTo>
                <a:lnTo>
                  <a:pt x="18242" y="38068"/>
                </a:lnTo>
                <a:lnTo>
                  <a:pt x="15361" y="34228"/>
                </a:lnTo>
                <a:lnTo>
                  <a:pt x="13441" y="30387"/>
                </a:lnTo>
                <a:lnTo>
                  <a:pt x="13441" y="20786"/>
                </a:lnTo>
                <a:lnTo>
                  <a:pt x="15361" y="16946"/>
                </a:lnTo>
                <a:lnTo>
                  <a:pt x="18242" y="13105"/>
                </a:lnTo>
                <a:lnTo>
                  <a:pt x="20162" y="92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4" name="object 504"/>
          <p:cNvSpPr/>
          <p:nvPr/>
        </p:nvSpPr>
        <p:spPr>
          <a:xfrm>
            <a:off x="4256745" y="7466700"/>
            <a:ext cx="77754" cy="93131"/>
          </a:xfrm>
          <a:custGeom>
            <a:avLst/>
            <a:gdLst/>
            <a:ahLst/>
            <a:cxnLst/>
            <a:rect l="l" t="t" r="r" b="b"/>
            <a:pathLst>
              <a:path w="77754" h="93131">
                <a:moveTo>
                  <a:pt x="66248" y="91196"/>
                </a:moveTo>
                <a:lnTo>
                  <a:pt x="69128" y="88315"/>
                </a:lnTo>
                <a:lnTo>
                  <a:pt x="72969" y="85435"/>
                </a:lnTo>
                <a:lnTo>
                  <a:pt x="75834" y="80634"/>
                </a:lnTo>
                <a:lnTo>
                  <a:pt x="77754" y="74889"/>
                </a:lnTo>
                <a:lnTo>
                  <a:pt x="74874" y="72969"/>
                </a:lnTo>
                <a:lnTo>
                  <a:pt x="73913" y="75849"/>
                </a:lnTo>
                <a:lnTo>
                  <a:pt x="71993" y="78729"/>
                </a:lnTo>
                <a:lnTo>
                  <a:pt x="70088" y="80634"/>
                </a:lnTo>
                <a:lnTo>
                  <a:pt x="68153" y="81594"/>
                </a:lnTo>
                <a:lnTo>
                  <a:pt x="65288" y="82570"/>
                </a:lnTo>
                <a:lnTo>
                  <a:pt x="59527" y="82570"/>
                </a:lnTo>
                <a:lnTo>
                  <a:pt x="55686" y="81594"/>
                </a:lnTo>
                <a:lnTo>
                  <a:pt x="52806" y="79689"/>
                </a:lnTo>
                <a:lnTo>
                  <a:pt x="49911" y="77754"/>
                </a:lnTo>
                <a:lnTo>
                  <a:pt x="46085" y="74889"/>
                </a:lnTo>
                <a:lnTo>
                  <a:pt x="42245" y="70073"/>
                </a:lnTo>
                <a:lnTo>
                  <a:pt x="47045" y="64328"/>
                </a:lnTo>
                <a:lnTo>
                  <a:pt x="51846" y="57607"/>
                </a:lnTo>
                <a:lnTo>
                  <a:pt x="55686" y="49926"/>
                </a:lnTo>
                <a:lnTo>
                  <a:pt x="59527" y="43205"/>
                </a:lnTo>
                <a:lnTo>
                  <a:pt x="62407" y="39364"/>
                </a:lnTo>
                <a:lnTo>
                  <a:pt x="64312" y="37444"/>
                </a:lnTo>
                <a:lnTo>
                  <a:pt x="66248" y="36484"/>
                </a:lnTo>
                <a:lnTo>
                  <a:pt x="69128" y="35524"/>
                </a:lnTo>
                <a:lnTo>
                  <a:pt x="72969" y="35524"/>
                </a:lnTo>
                <a:lnTo>
                  <a:pt x="72969" y="32644"/>
                </a:lnTo>
                <a:lnTo>
                  <a:pt x="45125" y="32644"/>
                </a:lnTo>
                <a:lnTo>
                  <a:pt x="45125" y="35524"/>
                </a:lnTo>
                <a:lnTo>
                  <a:pt x="48006" y="35524"/>
                </a:lnTo>
                <a:lnTo>
                  <a:pt x="48966" y="37444"/>
                </a:lnTo>
                <a:lnTo>
                  <a:pt x="49911" y="38404"/>
                </a:lnTo>
                <a:lnTo>
                  <a:pt x="50886" y="40325"/>
                </a:lnTo>
                <a:lnTo>
                  <a:pt x="50886" y="42245"/>
                </a:lnTo>
                <a:lnTo>
                  <a:pt x="50862" y="43169"/>
                </a:lnTo>
                <a:lnTo>
                  <a:pt x="47737" y="53707"/>
                </a:lnTo>
                <a:lnTo>
                  <a:pt x="39364" y="66233"/>
                </a:lnTo>
                <a:lnTo>
                  <a:pt x="34741" y="60081"/>
                </a:lnTo>
                <a:lnTo>
                  <a:pt x="27772" y="49764"/>
                </a:lnTo>
                <a:lnTo>
                  <a:pt x="21122" y="38404"/>
                </a:lnTo>
                <a:lnTo>
                  <a:pt x="29763" y="34564"/>
                </a:lnTo>
                <a:lnTo>
                  <a:pt x="35524" y="30723"/>
                </a:lnTo>
                <a:lnTo>
                  <a:pt x="31683" y="24963"/>
                </a:lnTo>
                <a:lnTo>
                  <a:pt x="28803" y="28803"/>
                </a:lnTo>
                <a:lnTo>
                  <a:pt x="24963" y="31683"/>
                </a:lnTo>
                <a:lnTo>
                  <a:pt x="19202" y="34564"/>
                </a:lnTo>
                <a:lnTo>
                  <a:pt x="17282" y="28803"/>
                </a:lnTo>
                <a:lnTo>
                  <a:pt x="15361" y="24963"/>
                </a:lnTo>
                <a:lnTo>
                  <a:pt x="14401" y="22082"/>
                </a:lnTo>
                <a:lnTo>
                  <a:pt x="13441" y="19202"/>
                </a:lnTo>
                <a:lnTo>
                  <a:pt x="13441" y="12481"/>
                </a:lnTo>
                <a:lnTo>
                  <a:pt x="15361" y="0"/>
                </a:lnTo>
                <a:lnTo>
                  <a:pt x="10561" y="2880"/>
                </a:lnTo>
                <a:lnTo>
                  <a:pt x="4800" y="6720"/>
                </a:lnTo>
                <a:lnTo>
                  <a:pt x="1920" y="12481"/>
                </a:lnTo>
                <a:lnTo>
                  <a:pt x="1920" y="23042"/>
                </a:lnTo>
                <a:lnTo>
                  <a:pt x="2880" y="25923"/>
                </a:lnTo>
                <a:lnTo>
                  <a:pt x="2880" y="28803"/>
                </a:lnTo>
                <a:lnTo>
                  <a:pt x="3840" y="31683"/>
                </a:lnTo>
                <a:lnTo>
                  <a:pt x="5760" y="35524"/>
                </a:lnTo>
                <a:lnTo>
                  <a:pt x="7680" y="40325"/>
                </a:lnTo>
                <a:lnTo>
                  <a:pt x="5353" y="41621"/>
                </a:lnTo>
                <a:lnTo>
                  <a:pt x="0" y="50886"/>
                </a:lnTo>
                <a:lnTo>
                  <a:pt x="4800" y="48005"/>
                </a:lnTo>
                <a:lnTo>
                  <a:pt x="9601" y="45125"/>
                </a:lnTo>
                <a:lnTo>
                  <a:pt x="12481" y="49926"/>
                </a:lnTo>
                <a:lnTo>
                  <a:pt x="15361" y="54726"/>
                </a:lnTo>
                <a:lnTo>
                  <a:pt x="17282" y="58567"/>
                </a:lnTo>
                <a:lnTo>
                  <a:pt x="19202" y="62407"/>
                </a:lnTo>
                <a:lnTo>
                  <a:pt x="24003" y="68168"/>
                </a:lnTo>
                <a:lnTo>
                  <a:pt x="29763" y="75849"/>
                </a:lnTo>
                <a:lnTo>
                  <a:pt x="24963" y="79689"/>
                </a:lnTo>
                <a:lnTo>
                  <a:pt x="21122" y="82570"/>
                </a:lnTo>
                <a:lnTo>
                  <a:pt x="19202" y="83515"/>
                </a:lnTo>
                <a:lnTo>
                  <a:pt x="16322" y="84475"/>
                </a:lnTo>
                <a:lnTo>
                  <a:pt x="5760" y="84475"/>
                </a:lnTo>
                <a:lnTo>
                  <a:pt x="960" y="83515"/>
                </a:lnTo>
                <a:lnTo>
                  <a:pt x="3840" y="93131"/>
                </a:lnTo>
                <a:lnTo>
                  <a:pt x="8641" y="93131"/>
                </a:lnTo>
                <a:lnTo>
                  <a:pt x="13441" y="92156"/>
                </a:lnTo>
                <a:lnTo>
                  <a:pt x="18242" y="90236"/>
                </a:lnTo>
                <a:lnTo>
                  <a:pt x="22082" y="88315"/>
                </a:lnTo>
                <a:lnTo>
                  <a:pt x="27843" y="84475"/>
                </a:lnTo>
                <a:lnTo>
                  <a:pt x="32644" y="79689"/>
                </a:lnTo>
                <a:lnTo>
                  <a:pt x="37444" y="84475"/>
                </a:lnTo>
                <a:lnTo>
                  <a:pt x="41285" y="88315"/>
                </a:lnTo>
                <a:lnTo>
                  <a:pt x="45125" y="90236"/>
                </a:lnTo>
                <a:lnTo>
                  <a:pt x="48966" y="92156"/>
                </a:lnTo>
                <a:lnTo>
                  <a:pt x="52806" y="93131"/>
                </a:lnTo>
                <a:lnTo>
                  <a:pt x="61447" y="93131"/>
                </a:lnTo>
                <a:lnTo>
                  <a:pt x="66248" y="91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5" name="object 505"/>
          <p:cNvSpPr/>
          <p:nvPr/>
        </p:nvSpPr>
        <p:spPr>
          <a:xfrm>
            <a:off x="4270187" y="7464780"/>
            <a:ext cx="29763" cy="32644"/>
          </a:xfrm>
          <a:custGeom>
            <a:avLst/>
            <a:gdLst/>
            <a:ahLst/>
            <a:cxnLst/>
            <a:rect l="l" t="t" r="r" b="b"/>
            <a:pathLst>
              <a:path w="29763" h="32644">
                <a:moveTo>
                  <a:pt x="12481" y="0"/>
                </a:moveTo>
                <a:lnTo>
                  <a:pt x="6720" y="0"/>
                </a:lnTo>
                <a:lnTo>
                  <a:pt x="1920" y="1920"/>
                </a:lnTo>
                <a:lnTo>
                  <a:pt x="0" y="14401"/>
                </a:lnTo>
                <a:lnTo>
                  <a:pt x="960" y="11521"/>
                </a:lnTo>
                <a:lnTo>
                  <a:pt x="2880" y="8641"/>
                </a:lnTo>
                <a:lnTo>
                  <a:pt x="4800" y="6720"/>
                </a:lnTo>
                <a:lnTo>
                  <a:pt x="7680" y="4800"/>
                </a:lnTo>
                <a:lnTo>
                  <a:pt x="14401" y="4800"/>
                </a:lnTo>
                <a:lnTo>
                  <a:pt x="17282" y="5760"/>
                </a:lnTo>
                <a:lnTo>
                  <a:pt x="19202" y="7680"/>
                </a:lnTo>
                <a:lnTo>
                  <a:pt x="21122" y="10561"/>
                </a:lnTo>
                <a:lnTo>
                  <a:pt x="22082" y="12481"/>
                </a:lnTo>
                <a:lnTo>
                  <a:pt x="22082" y="20162"/>
                </a:lnTo>
                <a:lnTo>
                  <a:pt x="21122" y="24002"/>
                </a:lnTo>
                <a:lnTo>
                  <a:pt x="18242" y="26883"/>
                </a:lnTo>
                <a:lnTo>
                  <a:pt x="22082" y="32644"/>
                </a:lnTo>
                <a:lnTo>
                  <a:pt x="24963" y="28803"/>
                </a:lnTo>
                <a:lnTo>
                  <a:pt x="28803" y="24963"/>
                </a:lnTo>
                <a:lnTo>
                  <a:pt x="29763" y="21122"/>
                </a:lnTo>
                <a:lnTo>
                  <a:pt x="29763" y="11521"/>
                </a:lnTo>
                <a:lnTo>
                  <a:pt x="28803" y="7680"/>
                </a:lnTo>
                <a:lnTo>
                  <a:pt x="24963" y="4800"/>
                </a:lnTo>
                <a:lnTo>
                  <a:pt x="22082" y="1920"/>
                </a:lnTo>
                <a:lnTo>
                  <a:pt x="17282" y="0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6" name="object 506"/>
          <p:cNvSpPr/>
          <p:nvPr/>
        </p:nvSpPr>
        <p:spPr>
          <a:xfrm>
            <a:off x="4408413" y="7545430"/>
            <a:ext cx="35735" cy="14401"/>
          </a:xfrm>
          <a:custGeom>
            <a:avLst/>
            <a:gdLst/>
            <a:ahLst/>
            <a:cxnLst/>
            <a:rect l="l" t="t" r="r" b="b"/>
            <a:pathLst>
              <a:path w="35735" h="14401">
                <a:moveTo>
                  <a:pt x="29763" y="6705"/>
                </a:moveTo>
                <a:lnTo>
                  <a:pt x="23058" y="9585"/>
                </a:lnTo>
                <a:lnTo>
                  <a:pt x="6720" y="9585"/>
                </a:lnTo>
                <a:lnTo>
                  <a:pt x="0" y="6705"/>
                </a:lnTo>
                <a:lnTo>
                  <a:pt x="1375" y="12483"/>
                </a:lnTo>
                <a:lnTo>
                  <a:pt x="14401" y="14401"/>
                </a:lnTo>
                <a:lnTo>
                  <a:pt x="23816" y="13428"/>
                </a:lnTo>
                <a:lnTo>
                  <a:pt x="35735" y="8902"/>
                </a:lnTo>
                <a:lnTo>
                  <a:pt x="35524" y="0"/>
                </a:lnTo>
                <a:lnTo>
                  <a:pt x="29763" y="67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7" name="object 507"/>
          <p:cNvSpPr/>
          <p:nvPr/>
        </p:nvSpPr>
        <p:spPr>
          <a:xfrm>
            <a:off x="4378665" y="7464780"/>
            <a:ext cx="89275" cy="93133"/>
          </a:xfrm>
          <a:custGeom>
            <a:avLst/>
            <a:gdLst/>
            <a:ahLst/>
            <a:cxnLst/>
            <a:rect l="l" t="t" r="r" b="b"/>
            <a:pathLst>
              <a:path w="89275" h="93133">
                <a:moveTo>
                  <a:pt x="0" y="47045"/>
                </a:moveTo>
                <a:lnTo>
                  <a:pt x="1127" y="59564"/>
                </a:lnTo>
                <a:lnTo>
                  <a:pt x="5203" y="71619"/>
                </a:lnTo>
                <a:lnTo>
                  <a:pt x="12481" y="81610"/>
                </a:lnTo>
                <a:lnTo>
                  <a:pt x="19659" y="87581"/>
                </a:lnTo>
                <a:lnTo>
                  <a:pt x="31123" y="93133"/>
                </a:lnTo>
                <a:lnTo>
                  <a:pt x="29748" y="87355"/>
                </a:lnTo>
                <a:lnTo>
                  <a:pt x="24963" y="80650"/>
                </a:lnTo>
                <a:lnTo>
                  <a:pt x="20294" y="73513"/>
                </a:lnTo>
                <a:lnTo>
                  <a:pt x="16549" y="61559"/>
                </a:lnTo>
                <a:lnTo>
                  <a:pt x="15361" y="47045"/>
                </a:lnTo>
                <a:lnTo>
                  <a:pt x="15892" y="36898"/>
                </a:lnTo>
                <a:lnTo>
                  <a:pt x="18725" y="23919"/>
                </a:lnTo>
                <a:lnTo>
                  <a:pt x="24002" y="14401"/>
                </a:lnTo>
                <a:lnTo>
                  <a:pt x="29748" y="7680"/>
                </a:lnTo>
                <a:lnTo>
                  <a:pt x="35524" y="4800"/>
                </a:lnTo>
                <a:lnTo>
                  <a:pt x="52806" y="4800"/>
                </a:lnTo>
                <a:lnTo>
                  <a:pt x="59512" y="7680"/>
                </a:lnTo>
                <a:lnTo>
                  <a:pt x="64312" y="14401"/>
                </a:lnTo>
                <a:lnTo>
                  <a:pt x="68819" y="22111"/>
                </a:lnTo>
                <a:lnTo>
                  <a:pt x="72555" y="34094"/>
                </a:lnTo>
                <a:lnTo>
                  <a:pt x="73913" y="48966"/>
                </a:lnTo>
                <a:lnTo>
                  <a:pt x="73470" y="58164"/>
                </a:lnTo>
                <a:lnTo>
                  <a:pt x="70663" y="71130"/>
                </a:lnTo>
                <a:lnTo>
                  <a:pt x="65272" y="80650"/>
                </a:lnTo>
                <a:lnTo>
                  <a:pt x="65484" y="89552"/>
                </a:lnTo>
                <a:lnTo>
                  <a:pt x="75834" y="81610"/>
                </a:lnTo>
                <a:lnTo>
                  <a:pt x="82828" y="71955"/>
                </a:lnTo>
                <a:lnTo>
                  <a:pt x="87625" y="60175"/>
                </a:lnTo>
                <a:lnTo>
                  <a:pt x="89275" y="47045"/>
                </a:lnTo>
                <a:lnTo>
                  <a:pt x="88020" y="35558"/>
                </a:lnTo>
                <a:lnTo>
                  <a:pt x="83470" y="23560"/>
                </a:lnTo>
                <a:lnTo>
                  <a:pt x="75834" y="13441"/>
                </a:lnTo>
                <a:lnTo>
                  <a:pt x="69229" y="7850"/>
                </a:lnTo>
                <a:lnTo>
                  <a:pt x="57743" y="2014"/>
                </a:lnTo>
                <a:lnTo>
                  <a:pt x="45125" y="0"/>
                </a:lnTo>
                <a:lnTo>
                  <a:pt x="37475" y="588"/>
                </a:lnTo>
                <a:lnTo>
                  <a:pt x="25242" y="4328"/>
                </a:lnTo>
                <a:lnTo>
                  <a:pt x="14401" y="11521"/>
                </a:lnTo>
                <a:lnTo>
                  <a:pt x="6323" y="21931"/>
                </a:lnTo>
                <a:lnTo>
                  <a:pt x="1580" y="33645"/>
                </a:lnTo>
                <a:lnTo>
                  <a:pt x="0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8" name="object 508"/>
          <p:cNvSpPr/>
          <p:nvPr/>
        </p:nvSpPr>
        <p:spPr>
          <a:xfrm>
            <a:off x="4472741" y="7494544"/>
            <a:ext cx="64312" cy="92156"/>
          </a:xfrm>
          <a:custGeom>
            <a:avLst/>
            <a:gdLst/>
            <a:ahLst/>
            <a:cxnLst/>
            <a:rect l="l" t="t" r="r" b="b"/>
            <a:pathLst>
              <a:path w="64312" h="92156">
                <a:moveTo>
                  <a:pt x="22082" y="49910"/>
                </a:moveTo>
                <a:lnTo>
                  <a:pt x="21122" y="46070"/>
                </a:lnTo>
                <a:lnTo>
                  <a:pt x="21122" y="18242"/>
                </a:lnTo>
                <a:lnTo>
                  <a:pt x="24963" y="14401"/>
                </a:lnTo>
                <a:lnTo>
                  <a:pt x="27843" y="12481"/>
                </a:lnTo>
                <a:lnTo>
                  <a:pt x="29748" y="11521"/>
                </a:lnTo>
                <a:lnTo>
                  <a:pt x="31683" y="10561"/>
                </a:lnTo>
                <a:lnTo>
                  <a:pt x="33588" y="9601"/>
                </a:lnTo>
                <a:lnTo>
                  <a:pt x="39364" y="9601"/>
                </a:lnTo>
                <a:lnTo>
                  <a:pt x="43190" y="11521"/>
                </a:lnTo>
                <a:lnTo>
                  <a:pt x="46085" y="15361"/>
                </a:lnTo>
                <a:lnTo>
                  <a:pt x="49926" y="20162"/>
                </a:lnTo>
                <a:lnTo>
                  <a:pt x="51831" y="26883"/>
                </a:lnTo>
                <a:lnTo>
                  <a:pt x="51831" y="45125"/>
                </a:lnTo>
                <a:lnTo>
                  <a:pt x="49926" y="50886"/>
                </a:lnTo>
                <a:lnTo>
                  <a:pt x="47030" y="55671"/>
                </a:lnTo>
                <a:lnTo>
                  <a:pt x="49926" y="62392"/>
                </a:lnTo>
                <a:lnTo>
                  <a:pt x="54711" y="56631"/>
                </a:lnTo>
                <a:lnTo>
                  <a:pt x="56264" y="54967"/>
                </a:lnTo>
                <a:lnTo>
                  <a:pt x="62393" y="44063"/>
                </a:lnTo>
                <a:lnTo>
                  <a:pt x="64312" y="30723"/>
                </a:lnTo>
                <a:lnTo>
                  <a:pt x="64312" y="21122"/>
                </a:lnTo>
                <a:lnTo>
                  <a:pt x="61432" y="13441"/>
                </a:lnTo>
                <a:lnTo>
                  <a:pt x="56647" y="7680"/>
                </a:lnTo>
                <a:lnTo>
                  <a:pt x="52806" y="2880"/>
                </a:lnTo>
                <a:lnTo>
                  <a:pt x="47030" y="0"/>
                </a:lnTo>
                <a:lnTo>
                  <a:pt x="37444" y="0"/>
                </a:lnTo>
                <a:lnTo>
                  <a:pt x="34564" y="960"/>
                </a:lnTo>
                <a:lnTo>
                  <a:pt x="30723" y="2880"/>
                </a:lnTo>
                <a:lnTo>
                  <a:pt x="27843" y="5760"/>
                </a:lnTo>
                <a:lnTo>
                  <a:pt x="24963" y="9601"/>
                </a:lnTo>
                <a:lnTo>
                  <a:pt x="21122" y="14401"/>
                </a:lnTo>
                <a:lnTo>
                  <a:pt x="21122" y="0"/>
                </a:lnTo>
                <a:lnTo>
                  <a:pt x="19202" y="0"/>
                </a:lnTo>
                <a:lnTo>
                  <a:pt x="0" y="7680"/>
                </a:lnTo>
                <a:lnTo>
                  <a:pt x="960" y="10561"/>
                </a:lnTo>
                <a:lnTo>
                  <a:pt x="2880" y="9601"/>
                </a:lnTo>
                <a:lnTo>
                  <a:pt x="7680" y="9601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12481"/>
                </a:lnTo>
                <a:lnTo>
                  <a:pt x="10561" y="13441"/>
                </a:lnTo>
                <a:lnTo>
                  <a:pt x="10561" y="85435"/>
                </a:lnTo>
                <a:lnTo>
                  <a:pt x="9601" y="86395"/>
                </a:lnTo>
                <a:lnTo>
                  <a:pt x="9601" y="87355"/>
                </a:lnTo>
                <a:lnTo>
                  <a:pt x="8641" y="88315"/>
                </a:lnTo>
                <a:lnTo>
                  <a:pt x="7680" y="88315"/>
                </a:lnTo>
                <a:lnTo>
                  <a:pt x="5760" y="89275"/>
                </a:lnTo>
                <a:lnTo>
                  <a:pt x="3840" y="90236"/>
                </a:lnTo>
                <a:lnTo>
                  <a:pt x="0" y="90236"/>
                </a:lnTo>
                <a:lnTo>
                  <a:pt x="0" y="92156"/>
                </a:lnTo>
                <a:lnTo>
                  <a:pt x="31683" y="92156"/>
                </a:lnTo>
                <a:lnTo>
                  <a:pt x="31683" y="90236"/>
                </a:lnTo>
                <a:lnTo>
                  <a:pt x="28803" y="90236"/>
                </a:lnTo>
                <a:lnTo>
                  <a:pt x="25923" y="89275"/>
                </a:lnTo>
                <a:lnTo>
                  <a:pt x="24963" y="89275"/>
                </a:lnTo>
                <a:lnTo>
                  <a:pt x="24002" y="88315"/>
                </a:lnTo>
                <a:lnTo>
                  <a:pt x="23042" y="87355"/>
                </a:lnTo>
                <a:lnTo>
                  <a:pt x="22082" y="86395"/>
                </a:lnTo>
                <a:lnTo>
                  <a:pt x="22082" y="85435"/>
                </a:lnTo>
                <a:lnTo>
                  <a:pt x="21122" y="82555"/>
                </a:lnTo>
                <a:lnTo>
                  <a:pt x="21122" y="59512"/>
                </a:lnTo>
                <a:lnTo>
                  <a:pt x="24002" y="61432"/>
                </a:lnTo>
                <a:lnTo>
                  <a:pt x="23042" y="53751"/>
                </a:lnTo>
                <a:lnTo>
                  <a:pt x="22082" y="50886"/>
                </a:lnTo>
                <a:lnTo>
                  <a:pt x="22082" y="49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9" name="object 509"/>
          <p:cNvSpPr/>
          <p:nvPr/>
        </p:nvSpPr>
        <p:spPr>
          <a:xfrm>
            <a:off x="4495784" y="7548295"/>
            <a:ext cx="26883" cy="11536"/>
          </a:xfrm>
          <a:custGeom>
            <a:avLst/>
            <a:gdLst/>
            <a:ahLst/>
            <a:cxnLst/>
            <a:rect l="l" t="t" r="r" b="b"/>
            <a:pathLst>
              <a:path w="26883" h="11536">
                <a:moveTo>
                  <a:pt x="0" y="0"/>
                </a:moveTo>
                <a:lnTo>
                  <a:pt x="960" y="7680"/>
                </a:lnTo>
                <a:lnTo>
                  <a:pt x="2880" y="9601"/>
                </a:lnTo>
                <a:lnTo>
                  <a:pt x="4800" y="9601"/>
                </a:lnTo>
                <a:lnTo>
                  <a:pt x="6705" y="10561"/>
                </a:lnTo>
                <a:lnTo>
                  <a:pt x="9601" y="11536"/>
                </a:lnTo>
                <a:lnTo>
                  <a:pt x="21107" y="11536"/>
                </a:lnTo>
                <a:lnTo>
                  <a:pt x="26883" y="8641"/>
                </a:lnTo>
                <a:lnTo>
                  <a:pt x="23987" y="1920"/>
                </a:lnTo>
                <a:lnTo>
                  <a:pt x="21107" y="5760"/>
                </a:lnTo>
                <a:lnTo>
                  <a:pt x="17266" y="7680"/>
                </a:lnTo>
                <a:lnTo>
                  <a:pt x="8641" y="7680"/>
                </a:lnTo>
                <a:lnTo>
                  <a:pt x="5760" y="5760"/>
                </a:lnTo>
                <a:lnTo>
                  <a:pt x="3840" y="3840"/>
                </a:lnTo>
                <a:lnTo>
                  <a:pt x="960" y="19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0" name="object 510"/>
          <p:cNvSpPr/>
          <p:nvPr/>
        </p:nvSpPr>
        <p:spPr>
          <a:xfrm>
            <a:off x="4542815" y="7476302"/>
            <a:ext cx="37444" cy="82555"/>
          </a:xfrm>
          <a:custGeom>
            <a:avLst/>
            <a:gdLst/>
            <a:ahLst/>
            <a:cxnLst/>
            <a:rect l="l" t="t" r="r" b="b"/>
            <a:pathLst>
              <a:path w="37444" h="82555">
                <a:moveTo>
                  <a:pt x="9601" y="66248"/>
                </a:moveTo>
                <a:lnTo>
                  <a:pt x="9601" y="70088"/>
                </a:lnTo>
                <a:lnTo>
                  <a:pt x="10561" y="73913"/>
                </a:lnTo>
                <a:lnTo>
                  <a:pt x="11521" y="75834"/>
                </a:lnTo>
                <a:lnTo>
                  <a:pt x="12481" y="77754"/>
                </a:lnTo>
                <a:lnTo>
                  <a:pt x="13441" y="79674"/>
                </a:lnTo>
                <a:lnTo>
                  <a:pt x="15361" y="80634"/>
                </a:lnTo>
                <a:lnTo>
                  <a:pt x="17282" y="81594"/>
                </a:lnTo>
                <a:lnTo>
                  <a:pt x="19202" y="82555"/>
                </a:lnTo>
                <a:lnTo>
                  <a:pt x="24963" y="82555"/>
                </a:lnTo>
                <a:lnTo>
                  <a:pt x="27843" y="81594"/>
                </a:lnTo>
                <a:lnTo>
                  <a:pt x="30723" y="78714"/>
                </a:lnTo>
                <a:lnTo>
                  <a:pt x="33604" y="76809"/>
                </a:lnTo>
                <a:lnTo>
                  <a:pt x="35524" y="73913"/>
                </a:lnTo>
                <a:lnTo>
                  <a:pt x="37444" y="69128"/>
                </a:lnTo>
                <a:lnTo>
                  <a:pt x="34564" y="69128"/>
                </a:lnTo>
                <a:lnTo>
                  <a:pt x="33604" y="71033"/>
                </a:lnTo>
                <a:lnTo>
                  <a:pt x="32644" y="71993"/>
                </a:lnTo>
                <a:lnTo>
                  <a:pt x="31683" y="72969"/>
                </a:lnTo>
                <a:lnTo>
                  <a:pt x="29763" y="73913"/>
                </a:lnTo>
                <a:lnTo>
                  <a:pt x="28803" y="74874"/>
                </a:lnTo>
                <a:lnTo>
                  <a:pt x="24963" y="74874"/>
                </a:lnTo>
                <a:lnTo>
                  <a:pt x="24002" y="73913"/>
                </a:lnTo>
                <a:lnTo>
                  <a:pt x="23042" y="72969"/>
                </a:lnTo>
                <a:lnTo>
                  <a:pt x="21122" y="71033"/>
                </a:lnTo>
                <a:lnTo>
                  <a:pt x="21122" y="24963"/>
                </a:lnTo>
                <a:lnTo>
                  <a:pt x="35524" y="24963"/>
                </a:lnTo>
                <a:lnTo>
                  <a:pt x="35524" y="20162"/>
                </a:lnTo>
                <a:lnTo>
                  <a:pt x="21122" y="20162"/>
                </a:lnTo>
                <a:lnTo>
                  <a:pt x="21122" y="0"/>
                </a:lnTo>
                <a:lnTo>
                  <a:pt x="19202" y="0"/>
                </a:lnTo>
                <a:lnTo>
                  <a:pt x="17282" y="4800"/>
                </a:lnTo>
                <a:lnTo>
                  <a:pt x="15361" y="7680"/>
                </a:lnTo>
                <a:lnTo>
                  <a:pt x="14401" y="9601"/>
                </a:lnTo>
                <a:lnTo>
                  <a:pt x="12481" y="12481"/>
                </a:lnTo>
                <a:lnTo>
                  <a:pt x="10561" y="15361"/>
                </a:lnTo>
                <a:lnTo>
                  <a:pt x="7680" y="17282"/>
                </a:lnTo>
                <a:lnTo>
                  <a:pt x="4800" y="20162"/>
                </a:lnTo>
                <a:lnTo>
                  <a:pt x="2880" y="22082"/>
                </a:lnTo>
                <a:lnTo>
                  <a:pt x="0" y="23042"/>
                </a:lnTo>
                <a:lnTo>
                  <a:pt x="0" y="24963"/>
                </a:lnTo>
                <a:lnTo>
                  <a:pt x="9601" y="24963"/>
                </a:lnTo>
                <a:lnTo>
                  <a:pt x="9601" y="662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1" name="object 511"/>
          <p:cNvSpPr/>
          <p:nvPr/>
        </p:nvSpPr>
        <p:spPr>
          <a:xfrm>
            <a:off x="4585060" y="7464780"/>
            <a:ext cx="13441" cy="39364"/>
          </a:xfrm>
          <a:custGeom>
            <a:avLst/>
            <a:gdLst/>
            <a:ahLst/>
            <a:cxnLst/>
            <a:rect l="l" t="t" r="r" b="b"/>
            <a:pathLst>
              <a:path w="13441" h="39364">
                <a:moveTo>
                  <a:pt x="960" y="13441"/>
                </a:moveTo>
                <a:lnTo>
                  <a:pt x="1920" y="19202"/>
                </a:lnTo>
                <a:lnTo>
                  <a:pt x="5760" y="39364"/>
                </a:lnTo>
                <a:lnTo>
                  <a:pt x="8641" y="39364"/>
                </a:lnTo>
                <a:lnTo>
                  <a:pt x="11521" y="19202"/>
                </a:lnTo>
                <a:lnTo>
                  <a:pt x="13441" y="13441"/>
                </a:lnTo>
                <a:lnTo>
                  <a:pt x="13441" y="3840"/>
                </a:lnTo>
                <a:lnTo>
                  <a:pt x="11521" y="1920"/>
                </a:lnTo>
                <a:lnTo>
                  <a:pt x="10561" y="975"/>
                </a:lnTo>
                <a:lnTo>
                  <a:pt x="8641" y="0"/>
                </a:lnTo>
                <a:lnTo>
                  <a:pt x="4800" y="0"/>
                </a:lnTo>
                <a:lnTo>
                  <a:pt x="2880" y="975"/>
                </a:lnTo>
                <a:lnTo>
                  <a:pt x="1920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10561"/>
                </a:lnTo>
                <a:lnTo>
                  <a:pt x="96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2" name="object 512"/>
          <p:cNvSpPr/>
          <p:nvPr/>
        </p:nvSpPr>
        <p:spPr>
          <a:xfrm>
            <a:off x="4609063" y="7462860"/>
            <a:ext cx="30708" cy="95036"/>
          </a:xfrm>
          <a:custGeom>
            <a:avLst/>
            <a:gdLst/>
            <a:ahLst/>
            <a:cxnLst/>
            <a:rect l="l" t="t" r="r" b="b"/>
            <a:pathLst>
              <a:path w="30708" h="95036">
                <a:moveTo>
                  <a:pt x="18242" y="0"/>
                </a:moveTo>
                <a:lnTo>
                  <a:pt x="0" y="6720"/>
                </a:lnTo>
                <a:lnTo>
                  <a:pt x="960" y="9601"/>
                </a:lnTo>
                <a:lnTo>
                  <a:pt x="2880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25" y="9601"/>
                </a:lnTo>
                <a:lnTo>
                  <a:pt x="9585" y="10561"/>
                </a:lnTo>
                <a:lnTo>
                  <a:pt x="9585" y="87355"/>
                </a:lnTo>
                <a:lnTo>
                  <a:pt x="8625" y="88315"/>
                </a:lnTo>
                <a:lnTo>
                  <a:pt x="8625" y="90251"/>
                </a:lnTo>
                <a:lnTo>
                  <a:pt x="7680" y="91196"/>
                </a:lnTo>
                <a:lnTo>
                  <a:pt x="6720" y="91196"/>
                </a:lnTo>
                <a:lnTo>
                  <a:pt x="5745" y="92156"/>
                </a:lnTo>
                <a:lnTo>
                  <a:pt x="960" y="92156"/>
                </a:lnTo>
                <a:lnTo>
                  <a:pt x="960" y="95036"/>
                </a:lnTo>
                <a:lnTo>
                  <a:pt x="30708" y="95036"/>
                </a:lnTo>
                <a:lnTo>
                  <a:pt x="30708" y="92156"/>
                </a:lnTo>
                <a:lnTo>
                  <a:pt x="25907" y="92156"/>
                </a:lnTo>
                <a:lnTo>
                  <a:pt x="23987" y="91196"/>
                </a:lnTo>
                <a:lnTo>
                  <a:pt x="23027" y="91196"/>
                </a:lnTo>
                <a:lnTo>
                  <a:pt x="22067" y="90251"/>
                </a:lnTo>
                <a:lnTo>
                  <a:pt x="22067" y="88315"/>
                </a:lnTo>
                <a:lnTo>
                  <a:pt x="21107" y="87355"/>
                </a:lnTo>
                <a:lnTo>
                  <a:pt x="21107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3" name="object 513"/>
          <p:cNvSpPr/>
          <p:nvPr/>
        </p:nvSpPr>
        <p:spPr>
          <a:xfrm>
            <a:off x="4682017" y="7494544"/>
            <a:ext cx="51831" cy="65288"/>
          </a:xfrm>
          <a:custGeom>
            <a:avLst/>
            <a:gdLst/>
            <a:ahLst/>
            <a:cxnLst/>
            <a:rect l="l" t="t" r="r" b="b"/>
            <a:pathLst>
              <a:path w="51831" h="65288">
                <a:moveTo>
                  <a:pt x="41269" y="1920"/>
                </a:moveTo>
                <a:lnTo>
                  <a:pt x="35524" y="0"/>
                </a:lnTo>
                <a:lnTo>
                  <a:pt x="28803" y="0"/>
                </a:lnTo>
                <a:lnTo>
                  <a:pt x="29748" y="5760"/>
                </a:lnTo>
                <a:lnTo>
                  <a:pt x="31683" y="6720"/>
                </a:lnTo>
                <a:lnTo>
                  <a:pt x="34549" y="8641"/>
                </a:lnTo>
                <a:lnTo>
                  <a:pt x="35524" y="10561"/>
                </a:lnTo>
                <a:lnTo>
                  <a:pt x="36484" y="12481"/>
                </a:lnTo>
                <a:lnTo>
                  <a:pt x="37429" y="14401"/>
                </a:lnTo>
                <a:lnTo>
                  <a:pt x="38389" y="17282"/>
                </a:lnTo>
                <a:lnTo>
                  <a:pt x="38389" y="21122"/>
                </a:lnTo>
                <a:lnTo>
                  <a:pt x="9601" y="21122"/>
                </a:lnTo>
                <a:lnTo>
                  <a:pt x="10561" y="16322"/>
                </a:lnTo>
                <a:lnTo>
                  <a:pt x="13441" y="2880"/>
                </a:lnTo>
                <a:lnTo>
                  <a:pt x="8641" y="8641"/>
                </a:lnTo>
                <a:lnTo>
                  <a:pt x="7988" y="9318"/>
                </a:lnTo>
                <a:lnTo>
                  <a:pt x="1997" y="19809"/>
                </a:lnTo>
                <a:lnTo>
                  <a:pt x="0" y="33604"/>
                </a:lnTo>
                <a:lnTo>
                  <a:pt x="0" y="43205"/>
                </a:lnTo>
                <a:lnTo>
                  <a:pt x="2880" y="50886"/>
                </a:lnTo>
                <a:lnTo>
                  <a:pt x="8641" y="56631"/>
                </a:lnTo>
                <a:lnTo>
                  <a:pt x="13441" y="62392"/>
                </a:lnTo>
                <a:lnTo>
                  <a:pt x="20147" y="65288"/>
                </a:lnTo>
                <a:lnTo>
                  <a:pt x="33588" y="65288"/>
                </a:lnTo>
                <a:lnTo>
                  <a:pt x="39364" y="62392"/>
                </a:lnTo>
                <a:lnTo>
                  <a:pt x="44150" y="57591"/>
                </a:lnTo>
                <a:lnTo>
                  <a:pt x="48950" y="52791"/>
                </a:lnTo>
                <a:lnTo>
                  <a:pt x="50871" y="47045"/>
                </a:lnTo>
                <a:lnTo>
                  <a:pt x="51831" y="40325"/>
                </a:lnTo>
                <a:lnTo>
                  <a:pt x="49911" y="39364"/>
                </a:lnTo>
                <a:lnTo>
                  <a:pt x="47990" y="45125"/>
                </a:lnTo>
                <a:lnTo>
                  <a:pt x="46070" y="48950"/>
                </a:lnTo>
                <a:lnTo>
                  <a:pt x="42230" y="50886"/>
                </a:lnTo>
                <a:lnTo>
                  <a:pt x="39364" y="52791"/>
                </a:lnTo>
                <a:lnTo>
                  <a:pt x="36484" y="53751"/>
                </a:lnTo>
                <a:lnTo>
                  <a:pt x="25923" y="53751"/>
                </a:lnTo>
                <a:lnTo>
                  <a:pt x="21122" y="51846"/>
                </a:lnTo>
                <a:lnTo>
                  <a:pt x="16306" y="46070"/>
                </a:lnTo>
                <a:lnTo>
                  <a:pt x="12481" y="41285"/>
                </a:lnTo>
                <a:lnTo>
                  <a:pt x="9601" y="33604"/>
                </a:lnTo>
                <a:lnTo>
                  <a:pt x="9601" y="24963"/>
                </a:lnTo>
                <a:lnTo>
                  <a:pt x="51831" y="24963"/>
                </a:lnTo>
                <a:lnTo>
                  <a:pt x="51831" y="17282"/>
                </a:lnTo>
                <a:lnTo>
                  <a:pt x="49911" y="11521"/>
                </a:lnTo>
                <a:lnTo>
                  <a:pt x="46070" y="6720"/>
                </a:lnTo>
                <a:lnTo>
                  <a:pt x="41269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4" name="object 514"/>
          <p:cNvSpPr/>
          <p:nvPr/>
        </p:nvSpPr>
        <p:spPr>
          <a:xfrm>
            <a:off x="4692578" y="7494544"/>
            <a:ext cx="19187" cy="16322"/>
          </a:xfrm>
          <a:custGeom>
            <a:avLst/>
            <a:gdLst/>
            <a:ahLst/>
            <a:cxnLst/>
            <a:rect l="l" t="t" r="r" b="b"/>
            <a:pathLst>
              <a:path w="19187" h="16322">
                <a:moveTo>
                  <a:pt x="18242" y="0"/>
                </a:moveTo>
                <a:lnTo>
                  <a:pt x="9585" y="0"/>
                </a:lnTo>
                <a:lnTo>
                  <a:pt x="2880" y="2880"/>
                </a:lnTo>
                <a:lnTo>
                  <a:pt x="0" y="16322"/>
                </a:lnTo>
                <a:lnTo>
                  <a:pt x="1920" y="11521"/>
                </a:lnTo>
                <a:lnTo>
                  <a:pt x="4800" y="8641"/>
                </a:lnTo>
                <a:lnTo>
                  <a:pt x="7680" y="5760"/>
                </a:lnTo>
                <a:lnTo>
                  <a:pt x="10561" y="4800"/>
                </a:lnTo>
                <a:lnTo>
                  <a:pt x="16306" y="4800"/>
                </a:lnTo>
                <a:lnTo>
                  <a:pt x="19187" y="576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5" name="object 515"/>
          <p:cNvSpPr/>
          <p:nvPr/>
        </p:nvSpPr>
        <p:spPr>
          <a:xfrm>
            <a:off x="4742489" y="7494544"/>
            <a:ext cx="64312" cy="92156"/>
          </a:xfrm>
          <a:custGeom>
            <a:avLst/>
            <a:gdLst/>
            <a:ahLst/>
            <a:cxnLst/>
            <a:rect l="l" t="t" r="r" b="b"/>
            <a:pathLst>
              <a:path w="64312" h="92156">
                <a:moveTo>
                  <a:pt x="64312" y="92156"/>
                </a:moveTo>
                <a:lnTo>
                  <a:pt x="64312" y="90236"/>
                </a:lnTo>
                <a:lnTo>
                  <a:pt x="61432" y="90236"/>
                </a:lnTo>
                <a:lnTo>
                  <a:pt x="58567" y="89275"/>
                </a:lnTo>
                <a:lnTo>
                  <a:pt x="57591" y="89275"/>
                </a:lnTo>
                <a:lnTo>
                  <a:pt x="56647" y="88315"/>
                </a:lnTo>
                <a:lnTo>
                  <a:pt x="55686" y="87355"/>
                </a:lnTo>
                <a:lnTo>
                  <a:pt x="55686" y="86395"/>
                </a:lnTo>
                <a:lnTo>
                  <a:pt x="54726" y="85435"/>
                </a:lnTo>
                <a:lnTo>
                  <a:pt x="54726" y="0"/>
                </a:lnTo>
                <a:lnTo>
                  <a:pt x="51846" y="0"/>
                </a:lnTo>
                <a:lnTo>
                  <a:pt x="49926" y="1920"/>
                </a:lnTo>
                <a:lnTo>
                  <a:pt x="47045" y="2880"/>
                </a:lnTo>
                <a:lnTo>
                  <a:pt x="45125" y="4800"/>
                </a:lnTo>
                <a:lnTo>
                  <a:pt x="43205" y="2880"/>
                </a:lnTo>
                <a:lnTo>
                  <a:pt x="41285" y="1920"/>
                </a:lnTo>
                <a:lnTo>
                  <a:pt x="39364" y="960"/>
                </a:lnTo>
                <a:lnTo>
                  <a:pt x="36484" y="0"/>
                </a:lnTo>
                <a:lnTo>
                  <a:pt x="31683" y="0"/>
                </a:lnTo>
                <a:lnTo>
                  <a:pt x="24963" y="4800"/>
                </a:lnTo>
                <a:lnTo>
                  <a:pt x="32644" y="4800"/>
                </a:lnTo>
                <a:lnTo>
                  <a:pt x="35524" y="5760"/>
                </a:lnTo>
                <a:lnTo>
                  <a:pt x="37444" y="6720"/>
                </a:lnTo>
                <a:lnTo>
                  <a:pt x="39364" y="7680"/>
                </a:lnTo>
                <a:lnTo>
                  <a:pt x="41285" y="9601"/>
                </a:lnTo>
                <a:lnTo>
                  <a:pt x="42245" y="11521"/>
                </a:lnTo>
                <a:lnTo>
                  <a:pt x="43205" y="13441"/>
                </a:lnTo>
                <a:lnTo>
                  <a:pt x="43205" y="48005"/>
                </a:lnTo>
                <a:lnTo>
                  <a:pt x="41285" y="50886"/>
                </a:lnTo>
                <a:lnTo>
                  <a:pt x="39364" y="52791"/>
                </a:lnTo>
                <a:lnTo>
                  <a:pt x="37444" y="53751"/>
                </a:lnTo>
                <a:lnTo>
                  <a:pt x="35524" y="54726"/>
                </a:lnTo>
                <a:lnTo>
                  <a:pt x="32644" y="55671"/>
                </a:lnTo>
                <a:lnTo>
                  <a:pt x="24963" y="55671"/>
                </a:lnTo>
                <a:lnTo>
                  <a:pt x="21122" y="53751"/>
                </a:lnTo>
                <a:lnTo>
                  <a:pt x="17282" y="48950"/>
                </a:lnTo>
                <a:lnTo>
                  <a:pt x="13441" y="45125"/>
                </a:lnTo>
                <a:lnTo>
                  <a:pt x="11521" y="38389"/>
                </a:lnTo>
                <a:lnTo>
                  <a:pt x="11521" y="22082"/>
                </a:lnTo>
                <a:lnTo>
                  <a:pt x="13441" y="15361"/>
                </a:lnTo>
                <a:lnTo>
                  <a:pt x="15361" y="2880"/>
                </a:lnTo>
                <a:lnTo>
                  <a:pt x="9601" y="9601"/>
                </a:lnTo>
                <a:lnTo>
                  <a:pt x="8237" y="11275"/>
                </a:lnTo>
                <a:lnTo>
                  <a:pt x="2245" y="22184"/>
                </a:lnTo>
                <a:lnTo>
                  <a:pt x="0" y="35524"/>
                </a:lnTo>
                <a:lnTo>
                  <a:pt x="0" y="44165"/>
                </a:lnTo>
                <a:lnTo>
                  <a:pt x="2880" y="51846"/>
                </a:lnTo>
                <a:lnTo>
                  <a:pt x="7680" y="56631"/>
                </a:lnTo>
                <a:lnTo>
                  <a:pt x="12481" y="62392"/>
                </a:lnTo>
                <a:lnTo>
                  <a:pt x="17282" y="65288"/>
                </a:lnTo>
                <a:lnTo>
                  <a:pt x="26883" y="65288"/>
                </a:lnTo>
                <a:lnTo>
                  <a:pt x="29763" y="64312"/>
                </a:lnTo>
                <a:lnTo>
                  <a:pt x="32644" y="62392"/>
                </a:lnTo>
                <a:lnTo>
                  <a:pt x="35524" y="60472"/>
                </a:lnTo>
                <a:lnTo>
                  <a:pt x="39364" y="57591"/>
                </a:lnTo>
                <a:lnTo>
                  <a:pt x="43205" y="52791"/>
                </a:lnTo>
                <a:lnTo>
                  <a:pt x="43205" y="85435"/>
                </a:lnTo>
                <a:lnTo>
                  <a:pt x="42245" y="86395"/>
                </a:lnTo>
                <a:lnTo>
                  <a:pt x="42245" y="87355"/>
                </a:lnTo>
                <a:lnTo>
                  <a:pt x="41285" y="88315"/>
                </a:lnTo>
                <a:lnTo>
                  <a:pt x="40325" y="89275"/>
                </a:lnTo>
                <a:lnTo>
                  <a:pt x="39364" y="89275"/>
                </a:lnTo>
                <a:lnTo>
                  <a:pt x="37444" y="90236"/>
                </a:lnTo>
                <a:lnTo>
                  <a:pt x="33604" y="90236"/>
                </a:lnTo>
                <a:lnTo>
                  <a:pt x="33604" y="92156"/>
                </a:lnTo>
                <a:lnTo>
                  <a:pt x="64312" y="9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6" name="object 516"/>
          <p:cNvSpPr/>
          <p:nvPr/>
        </p:nvSpPr>
        <p:spPr>
          <a:xfrm>
            <a:off x="4755931" y="7494544"/>
            <a:ext cx="18242" cy="15361"/>
          </a:xfrm>
          <a:custGeom>
            <a:avLst/>
            <a:gdLst/>
            <a:ahLst/>
            <a:cxnLst/>
            <a:rect l="l" t="t" r="r" b="b"/>
            <a:pathLst>
              <a:path w="18242" h="15361">
                <a:moveTo>
                  <a:pt x="9601" y="0"/>
                </a:moveTo>
                <a:lnTo>
                  <a:pt x="1920" y="2880"/>
                </a:lnTo>
                <a:lnTo>
                  <a:pt x="0" y="15361"/>
                </a:lnTo>
                <a:lnTo>
                  <a:pt x="3840" y="11521"/>
                </a:lnTo>
                <a:lnTo>
                  <a:pt x="6720" y="6720"/>
                </a:lnTo>
                <a:lnTo>
                  <a:pt x="11521" y="4800"/>
                </a:lnTo>
                <a:lnTo>
                  <a:pt x="18242" y="0"/>
                </a:lnTo>
                <a:lnTo>
                  <a:pt x="96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7" name="object 517"/>
          <p:cNvSpPr/>
          <p:nvPr/>
        </p:nvSpPr>
        <p:spPr>
          <a:xfrm>
            <a:off x="4806802" y="7496464"/>
            <a:ext cx="68168" cy="63367"/>
          </a:xfrm>
          <a:custGeom>
            <a:avLst/>
            <a:gdLst/>
            <a:ahLst/>
            <a:cxnLst/>
            <a:rect l="l" t="t" r="r" b="b"/>
            <a:pathLst>
              <a:path w="68168" h="63367">
                <a:moveTo>
                  <a:pt x="68168" y="55671"/>
                </a:moveTo>
                <a:lnTo>
                  <a:pt x="67208" y="52806"/>
                </a:lnTo>
                <a:lnTo>
                  <a:pt x="66248" y="53751"/>
                </a:lnTo>
                <a:lnTo>
                  <a:pt x="64328" y="54711"/>
                </a:lnTo>
                <a:lnTo>
                  <a:pt x="62407" y="54711"/>
                </a:lnTo>
                <a:lnTo>
                  <a:pt x="61447" y="53751"/>
                </a:lnTo>
                <a:lnTo>
                  <a:pt x="60487" y="53751"/>
                </a:lnTo>
                <a:lnTo>
                  <a:pt x="59527" y="52806"/>
                </a:lnTo>
                <a:lnTo>
                  <a:pt x="59527" y="51831"/>
                </a:lnTo>
                <a:lnTo>
                  <a:pt x="58567" y="49926"/>
                </a:lnTo>
                <a:lnTo>
                  <a:pt x="58567" y="0"/>
                </a:lnTo>
                <a:lnTo>
                  <a:pt x="37444" y="0"/>
                </a:lnTo>
                <a:lnTo>
                  <a:pt x="37444" y="2880"/>
                </a:lnTo>
                <a:lnTo>
                  <a:pt x="44165" y="2880"/>
                </a:lnTo>
                <a:lnTo>
                  <a:pt x="45125" y="4800"/>
                </a:lnTo>
                <a:lnTo>
                  <a:pt x="47045" y="5760"/>
                </a:lnTo>
                <a:lnTo>
                  <a:pt x="47045" y="46085"/>
                </a:lnTo>
                <a:lnTo>
                  <a:pt x="44165" y="49926"/>
                </a:lnTo>
                <a:lnTo>
                  <a:pt x="41285" y="51831"/>
                </a:lnTo>
                <a:lnTo>
                  <a:pt x="38404" y="52806"/>
                </a:lnTo>
                <a:lnTo>
                  <a:pt x="36484" y="54711"/>
                </a:lnTo>
                <a:lnTo>
                  <a:pt x="28803" y="54711"/>
                </a:lnTo>
                <a:lnTo>
                  <a:pt x="26883" y="53751"/>
                </a:lnTo>
                <a:lnTo>
                  <a:pt x="24963" y="51831"/>
                </a:lnTo>
                <a:lnTo>
                  <a:pt x="23042" y="49926"/>
                </a:lnTo>
                <a:lnTo>
                  <a:pt x="22082" y="47030"/>
                </a:lnTo>
                <a:lnTo>
                  <a:pt x="22082" y="0"/>
                </a:lnTo>
                <a:lnTo>
                  <a:pt x="0" y="0"/>
                </a:lnTo>
                <a:lnTo>
                  <a:pt x="0" y="2880"/>
                </a:lnTo>
                <a:lnTo>
                  <a:pt x="3840" y="1920"/>
                </a:lnTo>
                <a:lnTo>
                  <a:pt x="5775" y="2880"/>
                </a:lnTo>
                <a:lnTo>
                  <a:pt x="6720" y="2880"/>
                </a:lnTo>
                <a:lnTo>
                  <a:pt x="8656" y="3840"/>
                </a:lnTo>
                <a:lnTo>
                  <a:pt x="9616" y="4800"/>
                </a:lnTo>
                <a:lnTo>
                  <a:pt x="9616" y="5760"/>
                </a:lnTo>
                <a:lnTo>
                  <a:pt x="10561" y="6720"/>
                </a:lnTo>
                <a:lnTo>
                  <a:pt x="10561" y="45125"/>
                </a:lnTo>
                <a:lnTo>
                  <a:pt x="11521" y="48966"/>
                </a:lnTo>
                <a:lnTo>
                  <a:pt x="12496" y="52806"/>
                </a:lnTo>
                <a:lnTo>
                  <a:pt x="13441" y="55671"/>
                </a:lnTo>
                <a:lnTo>
                  <a:pt x="15361" y="58552"/>
                </a:lnTo>
                <a:lnTo>
                  <a:pt x="17282" y="60472"/>
                </a:lnTo>
                <a:lnTo>
                  <a:pt x="20162" y="62392"/>
                </a:lnTo>
                <a:lnTo>
                  <a:pt x="23042" y="63367"/>
                </a:lnTo>
                <a:lnTo>
                  <a:pt x="29763" y="63367"/>
                </a:lnTo>
                <a:lnTo>
                  <a:pt x="32644" y="62392"/>
                </a:lnTo>
                <a:lnTo>
                  <a:pt x="35524" y="60472"/>
                </a:lnTo>
                <a:lnTo>
                  <a:pt x="38404" y="59512"/>
                </a:lnTo>
                <a:lnTo>
                  <a:pt x="42245" y="55671"/>
                </a:lnTo>
                <a:lnTo>
                  <a:pt x="47045" y="49926"/>
                </a:lnTo>
                <a:lnTo>
                  <a:pt x="47045" y="63367"/>
                </a:lnTo>
                <a:lnTo>
                  <a:pt x="49926" y="63367"/>
                </a:lnTo>
                <a:lnTo>
                  <a:pt x="68168" y="55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8" name="object 518"/>
          <p:cNvSpPr/>
          <p:nvPr/>
        </p:nvSpPr>
        <p:spPr>
          <a:xfrm>
            <a:off x="4889373" y="7462860"/>
            <a:ext cx="13441" cy="13441"/>
          </a:xfrm>
          <a:custGeom>
            <a:avLst/>
            <a:gdLst/>
            <a:ahLst/>
            <a:cxnLst/>
            <a:rect l="l" t="t" r="r" b="b"/>
            <a:pathLst>
              <a:path w="13441" h="13441">
                <a:moveTo>
                  <a:pt x="960" y="9601"/>
                </a:moveTo>
                <a:lnTo>
                  <a:pt x="1920" y="11521"/>
                </a:lnTo>
                <a:lnTo>
                  <a:pt x="3840" y="12481"/>
                </a:lnTo>
                <a:lnTo>
                  <a:pt x="4785" y="13441"/>
                </a:lnTo>
                <a:lnTo>
                  <a:pt x="8625" y="13441"/>
                </a:lnTo>
                <a:lnTo>
                  <a:pt x="10561" y="12481"/>
                </a:lnTo>
                <a:lnTo>
                  <a:pt x="11506" y="11521"/>
                </a:lnTo>
                <a:lnTo>
                  <a:pt x="13441" y="9601"/>
                </a:lnTo>
                <a:lnTo>
                  <a:pt x="13441" y="2895"/>
                </a:lnTo>
                <a:lnTo>
                  <a:pt x="11506" y="1920"/>
                </a:lnTo>
                <a:lnTo>
                  <a:pt x="10561" y="0"/>
                </a:lnTo>
                <a:lnTo>
                  <a:pt x="3840" y="0"/>
                </a:lnTo>
                <a:lnTo>
                  <a:pt x="1920" y="1920"/>
                </a:lnTo>
                <a:lnTo>
                  <a:pt x="960" y="2895"/>
                </a:lnTo>
                <a:lnTo>
                  <a:pt x="0" y="4800"/>
                </a:lnTo>
                <a:lnTo>
                  <a:pt x="0" y="8641"/>
                </a:lnTo>
                <a:lnTo>
                  <a:pt x="96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9" name="object 519"/>
          <p:cNvSpPr/>
          <p:nvPr/>
        </p:nvSpPr>
        <p:spPr>
          <a:xfrm>
            <a:off x="4880731" y="7494544"/>
            <a:ext cx="30708" cy="63352"/>
          </a:xfrm>
          <a:custGeom>
            <a:avLst/>
            <a:gdLst/>
            <a:ahLst/>
            <a:cxnLst/>
            <a:rect l="l" t="t" r="r" b="b"/>
            <a:pathLst>
              <a:path w="30708" h="63352">
                <a:moveTo>
                  <a:pt x="18242" y="0"/>
                </a:moveTo>
                <a:lnTo>
                  <a:pt x="0" y="7680"/>
                </a:lnTo>
                <a:lnTo>
                  <a:pt x="960" y="9601"/>
                </a:lnTo>
                <a:lnTo>
                  <a:pt x="2880" y="9601"/>
                </a:lnTo>
                <a:lnTo>
                  <a:pt x="3840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14401"/>
                </a:lnTo>
                <a:lnTo>
                  <a:pt x="10561" y="19202"/>
                </a:lnTo>
                <a:lnTo>
                  <a:pt x="10561" y="52791"/>
                </a:lnTo>
                <a:lnTo>
                  <a:pt x="9601" y="55671"/>
                </a:lnTo>
                <a:lnTo>
                  <a:pt x="9601" y="56631"/>
                </a:lnTo>
                <a:lnTo>
                  <a:pt x="8641" y="58567"/>
                </a:lnTo>
                <a:lnTo>
                  <a:pt x="7680" y="59512"/>
                </a:lnTo>
                <a:lnTo>
                  <a:pt x="6720" y="59512"/>
                </a:lnTo>
                <a:lnTo>
                  <a:pt x="5760" y="60472"/>
                </a:lnTo>
                <a:lnTo>
                  <a:pt x="960" y="60472"/>
                </a:lnTo>
                <a:lnTo>
                  <a:pt x="960" y="63352"/>
                </a:lnTo>
                <a:lnTo>
                  <a:pt x="30708" y="63352"/>
                </a:lnTo>
                <a:lnTo>
                  <a:pt x="30708" y="60472"/>
                </a:lnTo>
                <a:lnTo>
                  <a:pt x="25923" y="60472"/>
                </a:lnTo>
                <a:lnTo>
                  <a:pt x="24963" y="59512"/>
                </a:lnTo>
                <a:lnTo>
                  <a:pt x="23042" y="59512"/>
                </a:lnTo>
                <a:lnTo>
                  <a:pt x="23042" y="58567"/>
                </a:lnTo>
                <a:lnTo>
                  <a:pt x="22082" y="56631"/>
                </a:lnTo>
                <a:lnTo>
                  <a:pt x="21107" y="55671"/>
                </a:lnTo>
                <a:lnTo>
                  <a:pt x="21107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0" name="object 520"/>
          <p:cNvSpPr/>
          <p:nvPr/>
        </p:nvSpPr>
        <p:spPr>
          <a:xfrm>
            <a:off x="4914336" y="7494544"/>
            <a:ext cx="64312" cy="92156"/>
          </a:xfrm>
          <a:custGeom>
            <a:avLst/>
            <a:gdLst/>
            <a:ahLst/>
            <a:cxnLst/>
            <a:rect l="l" t="t" r="r" b="b"/>
            <a:pathLst>
              <a:path w="64312" h="92156">
                <a:moveTo>
                  <a:pt x="22067" y="49910"/>
                </a:moveTo>
                <a:lnTo>
                  <a:pt x="21107" y="46070"/>
                </a:lnTo>
                <a:lnTo>
                  <a:pt x="21107" y="18242"/>
                </a:lnTo>
                <a:lnTo>
                  <a:pt x="24947" y="14401"/>
                </a:lnTo>
                <a:lnTo>
                  <a:pt x="27828" y="12481"/>
                </a:lnTo>
                <a:lnTo>
                  <a:pt x="29748" y="11521"/>
                </a:lnTo>
                <a:lnTo>
                  <a:pt x="31668" y="10561"/>
                </a:lnTo>
                <a:lnTo>
                  <a:pt x="33588" y="9601"/>
                </a:lnTo>
                <a:lnTo>
                  <a:pt x="39349" y="9601"/>
                </a:lnTo>
                <a:lnTo>
                  <a:pt x="43190" y="11521"/>
                </a:lnTo>
                <a:lnTo>
                  <a:pt x="46070" y="15361"/>
                </a:lnTo>
                <a:lnTo>
                  <a:pt x="49911" y="20162"/>
                </a:lnTo>
                <a:lnTo>
                  <a:pt x="51831" y="26883"/>
                </a:lnTo>
                <a:lnTo>
                  <a:pt x="51831" y="45125"/>
                </a:lnTo>
                <a:lnTo>
                  <a:pt x="49911" y="50886"/>
                </a:lnTo>
                <a:lnTo>
                  <a:pt x="47030" y="55671"/>
                </a:lnTo>
                <a:lnTo>
                  <a:pt x="49911" y="62392"/>
                </a:lnTo>
                <a:lnTo>
                  <a:pt x="54711" y="56631"/>
                </a:lnTo>
                <a:lnTo>
                  <a:pt x="56264" y="54967"/>
                </a:lnTo>
                <a:lnTo>
                  <a:pt x="62393" y="44063"/>
                </a:lnTo>
                <a:lnTo>
                  <a:pt x="64312" y="30723"/>
                </a:lnTo>
                <a:lnTo>
                  <a:pt x="64312" y="21122"/>
                </a:lnTo>
                <a:lnTo>
                  <a:pt x="61432" y="13441"/>
                </a:lnTo>
                <a:lnTo>
                  <a:pt x="56631" y="7680"/>
                </a:lnTo>
                <a:lnTo>
                  <a:pt x="52791" y="2880"/>
                </a:lnTo>
                <a:lnTo>
                  <a:pt x="47030" y="0"/>
                </a:lnTo>
                <a:lnTo>
                  <a:pt x="37429" y="0"/>
                </a:lnTo>
                <a:lnTo>
                  <a:pt x="34549" y="960"/>
                </a:lnTo>
                <a:lnTo>
                  <a:pt x="30708" y="2880"/>
                </a:lnTo>
                <a:lnTo>
                  <a:pt x="27828" y="5760"/>
                </a:lnTo>
                <a:lnTo>
                  <a:pt x="24947" y="9601"/>
                </a:lnTo>
                <a:lnTo>
                  <a:pt x="21107" y="14401"/>
                </a:lnTo>
                <a:lnTo>
                  <a:pt x="21107" y="0"/>
                </a:lnTo>
                <a:lnTo>
                  <a:pt x="19187" y="0"/>
                </a:lnTo>
                <a:lnTo>
                  <a:pt x="0" y="7680"/>
                </a:lnTo>
                <a:lnTo>
                  <a:pt x="944" y="10561"/>
                </a:lnTo>
                <a:lnTo>
                  <a:pt x="2880" y="9601"/>
                </a:lnTo>
                <a:lnTo>
                  <a:pt x="7665" y="9601"/>
                </a:lnTo>
                <a:lnTo>
                  <a:pt x="8625" y="10561"/>
                </a:lnTo>
                <a:lnTo>
                  <a:pt x="9585" y="11521"/>
                </a:lnTo>
                <a:lnTo>
                  <a:pt x="9585" y="12481"/>
                </a:lnTo>
                <a:lnTo>
                  <a:pt x="10546" y="13441"/>
                </a:lnTo>
                <a:lnTo>
                  <a:pt x="10546" y="82555"/>
                </a:lnTo>
                <a:lnTo>
                  <a:pt x="9585" y="85435"/>
                </a:lnTo>
                <a:lnTo>
                  <a:pt x="9585" y="86395"/>
                </a:lnTo>
                <a:lnTo>
                  <a:pt x="8625" y="87355"/>
                </a:lnTo>
                <a:lnTo>
                  <a:pt x="8625" y="88315"/>
                </a:lnTo>
                <a:lnTo>
                  <a:pt x="7665" y="88315"/>
                </a:lnTo>
                <a:lnTo>
                  <a:pt x="5745" y="89275"/>
                </a:lnTo>
                <a:lnTo>
                  <a:pt x="3825" y="90236"/>
                </a:lnTo>
                <a:lnTo>
                  <a:pt x="0" y="90236"/>
                </a:lnTo>
                <a:lnTo>
                  <a:pt x="0" y="92156"/>
                </a:lnTo>
                <a:lnTo>
                  <a:pt x="31668" y="92156"/>
                </a:lnTo>
                <a:lnTo>
                  <a:pt x="31668" y="90236"/>
                </a:lnTo>
                <a:lnTo>
                  <a:pt x="28788" y="90236"/>
                </a:lnTo>
                <a:lnTo>
                  <a:pt x="25908" y="89275"/>
                </a:lnTo>
                <a:lnTo>
                  <a:pt x="24947" y="89275"/>
                </a:lnTo>
                <a:lnTo>
                  <a:pt x="23987" y="88315"/>
                </a:lnTo>
                <a:lnTo>
                  <a:pt x="23027" y="87355"/>
                </a:lnTo>
                <a:lnTo>
                  <a:pt x="22067" y="86395"/>
                </a:lnTo>
                <a:lnTo>
                  <a:pt x="22067" y="85435"/>
                </a:lnTo>
                <a:lnTo>
                  <a:pt x="21107" y="82555"/>
                </a:lnTo>
                <a:lnTo>
                  <a:pt x="21107" y="59512"/>
                </a:lnTo>
                <a:lnTo>
                  <a:pt x="23987" y="61432"/>
                </a:lnTo>
                <a:lnTo>
                  <a:pt x="23027" y="53751"/>
                </a:lnTo>
                <a:lnTo>
                  <a:pt x="22067" y="50886"/>
                </a:lnTo>
                <a:lnTo>
                  <a:pt x="22067" y="49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1" name="object 521"/>
          <p:cNvSpPr/>
          <p:nvPr/>
        </p:nvSpPr>
        <p:spPr>
          <a:xfrm>
            <a:off x="4937363" y="7548295"/>
            <a:ext cx="26883" cy="11536"/>
          </a:xfrm>
          <a:custGeom>
            <a:avLst/>
            <a:gdLst/>
            <a:ahLst/>
            <a:cxnLst/>
            <a:rect l="l" t="t" r="r" b="b"/>
            <a:pathLst>
              <a:path w="26883" h="11536">
                <a:moveTo>
                  <a:pt x="0" y="0"/>
                </a:moveTo>
                <a:lnTo>
                  <a:pt x="960" y="7680"/>
                </a:lnTo>
                <a:lnTo>
                  <a:pt x="2880" y="9601"/>
                </a:lnTo>
                <a:lnTo>
                  <a:pt x="4800" y="9601"/>
                </a:lnTo>
                <a:lnTo>
                  <a:pt x="6720" y="10561"/>
                </a:lnTo>
                <a:lnTo>
                  <a:pt x="9601" y="11536"/>
                </a:lnTo>
                <a:lnTo>
                  <a:pt x="21122" y="11536"/>
                </a:lnTo>
                <a:lnTo>
                  <a:pt x="26883" y="8641"/>
                </a:lnTo>
                <a:lnTo>
                  <a:pt x="24003" y="1920"/>
                </a:lnTo>
                <a:lnTo>
                  <a:pt x="21122" y="5760"/>
                </a:lnTo>
                <a:lnTo>
                  <a:pt x="17282" y="7680"/>
                </a:lnTo>
                <a:lnTo>
                  <a:pt x="8641" y="7680"/>
                </a:lnTo>
                <a:lnTo>
                  <a:pt x="5760" y="5760"/>
                </a:lnTo>
                <a:lnTo>
                  <a:pt x="3840" y="3840"/>
                </a:lnTo>
                <a:lnTo>
                  <a:pt x="960" y="19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2" name="object 522"/>
          <p:cNvSpPr/>
          <p:nvPr/>
        </p:nvSpPr>
        <p:spPr>
          <a:xfrm>
            <a:off x="3992758" y="7303510"/>
            <a:ext cx="76794" cy="91196"/>
          </a:xfrm>
          <a:custGeom>
            <a:avLst/>
            <a:gdLst/>
            <a:ahLst/>
            <a:cxnLst/>
            <a:rect l="l" t="t" r="r" b="b"/>
            <a:pathLst>
              <a:path w="76794" h="91196">
                <a:moveTo>
                  <a:pt x="960" y="0"/>
                </a:moveTo>
                <a:lnTo>
                  <a:pt x="0" y="22082"/>
                </a:lnTo>
                <a:lnTo>
                  <a:pt x="2880" y="22082"/>
                </a:lnTo>
                <a:lnTo>
                  <a:pt x="2880" y="17282"/>
                </a:lnTo>
                <a:lnTo>
                  <a:pt x="3840" y="14401"/>
                </a:lnTo>
                <a:lnTo>
                  <a:pt x="5760" y="11521"/>
                </a:lnTo>
                <a:lnTo>
                  <a:pt x="7680" y="9601"/>
                </a:lnTo>
                <a:lnTo>
                  <a:pt x="9601" y="7680"/>
                </a:lnTo>
                <a:lnTo>
                  <a:pt x="11521" y="6720"/>
                </a:lnTo>
                <a:lnTo>
                  <a:pt x="13441" y="6720"/>
                </a:lnTo>
                <a:lnTo>
                  <a:pt x="16322" y="5760"/>
                </a:lnTo>
                <a:lnTo>
                  <a:pt x="31683" y="5760"/>
                </a:lnTo>
                <a:lnTo>
                  <a:pt x="31683" y="80634"/>
                </a:lnTo>
                <a:lnTo>
                  <a:pt x="30708" y="83515"/>
                </a:lnTo>
                <a:lnTo>
                  <a:pt x="29763" y="85435"/>
                </a:lnTo>
                <a:lnTo>
                  <a:pt x="28803" y="87355"/>
                </a:lnTo>
                <a:lnTo>
                  <a:pt x="25923" y="88315"/>
                </a:lnTo>
                <a:lnTo>
                  <a:pt x="19202" y="88315"/>
                </a:lnTo>
                <a:lnTo>
                  <a:pt x="19202" y="91196"/>
                </a:lnTo>
                <a:lnTo>
                  <a:pt x="57591" y="91196"/>
                </a:lnTo>
                <a:lnTo>
                  <a:pt x="57591" y="88315"/>
                </a:lnTo>
                <a:lnTo>
                  <a:pt x="50871" y="88315"/>
                </a:lnTo>
                <a:lnTo>
                  <a:pt x="47990" y="87355"/>
                </a:lnTo>
                <a:lnTo>
                  <a:pt x="46070" y="85435"/>
                </a:lnTo>
                <a:lnTo>
                  <a:pt x="45110" y="84475"/>
                </a:lnTo>
                <a:lnTo>
                  <a:pt x="44150" y="80634"/>
                </a:lnTo>
                <a:lnTo>
                  <a:pt x="44150" y="5760"/>
                </a:lnTo>
                <a:lnTo>
                  <a:pt x="61432" y="5760"/>
                </a:lnTo>
                <a:lnTo>
                  <a:pt x="64312" y="6720"/>
                </a:lnTo>
                <a:lnTo>
                  <a:pt x="66233" y="7680"/>
                </a:lnTo>
                <a:lnTo>
                  <a:pt x="69113" y="9601"/>
                </a:lnTo>
                <a:lnTo>
                  <a:pt x="70073" y="11521"/>
                </a:lnTo>
                <a:lnTo>
                  <a:pt x="71993" y="13441"/>
                </a:lnTo>
                <a:lnTo>
                  <a:pt x="72953" y="15361"/>
                </a:lnTo>
                <a:lnTo>
                  <a:pt x="72953" y="18242"/>
                </a:lnTo>
                <a:lnTo>
                  <a:pt x="73913" y="22082"/>
                </a:lnTo>
                <a:lnTo>
                  <a:pt x="76794" y="22082"/>
                </a:lnTo>
                <a:lnTo>
                  <a:pt x="75834" y="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3" name="object 523"/>
          <p:cNvSpPr/>
          <p:nvPr/>
        </p:nvSpPr>
        <p:spPr>
          <a:xfrm>
            <a:off x="4078193" y="7331354"/>
            <a:ext cx="51846" cy="65272"/>
          </a:xfrm>
          <a:custGeom>
            <a:avLst/>
            <a:gdLst/>
            <a:ahLst/>
            <a:cxnLst/>
            <a:rect l="l" t="t" r="r" b="b"/>
            <a:pathLst>
              <a:path w="51846" h="65272">
                <a:moveTo>
                  <a:pt x="20162" y="0"/>
                </a:moveTo>
                <a:lnTo>
                  <a:pt x="13441" y="2880"/>
                </a:lnTo>
                <a:lnTo>
                  <a:pt x="7680" y="8641"/>
                </a:lnTo>
                <a:lnTo>
                  <a:pt x="1584" y="19655"/>
                </a:lnTo>
                <a:lnTo>
                  <a:pt x="0" y="33588"/>
                </a:lnTo>
                <a:lnTo>
                  <a:pt x="0" y="43190"/>
                </a:lnTo>
                <a:lnTo>
                  <a:pt x="1920" y="50871"/>
                </a:lnTo>
                <a:lnTo>
                  <a:pt x="7680" y="56631"/>
                </a:lnTo>
                <a:lnTo>
                  <a:pt x="12481" y="62392"/>
                </a:lnTo>
                <a:lnTo>
                  <a:pt x="19202" y="65272"/>
                </a:lnTo>
                <a:lnTo>
                  <a:pt x="33604" y="65272"/>
                </a:lnTo>
                <a:lnTo>
                  <a:pt x="39349" y="62392"/>
                </a:lnTo>
                <a:lnTo>
                  <a:pt x="43190" y="57591"/>
                </a:lnTo>
                <a:lnTo>
                  <a:pt x="48006" y="52791"/>
                </a:lnTo>
                <a:lnTo>
                  <a:pt x="50871" y="47030"/>
                </a:lnTo>
                <a:lnTo>
                  <a:pt x="51846" y="41269"/>
                </a:lnTo>
                <a:lnTo>
                  <a:pt x="49911" y="39349"/>
                </a:lnTo>
                <a:lnTo>
                  <a:pt x="47030" y="45110"/>
                </a:lnTo>
                <a:lnTo>
                  <a:pt x="45125" y="48950"/>
                </a:lnTo>
                <a:lnTo>
                  <a:pt x="42245" y="50871"/>
                </a:lnTo>
                <a:lnTo>
                  <a:pt x="39349" y="52791"/>
                </a:lnTo>
                <a:lnTo>
                  <a:pt x="35524" y="53751"/>
                </a:lnTo>
                <a:lnTo>
                  <a:pt x="25923" y="53751"/>
                </a:lnTo>
                <a:lnTo>
                  <a:pt x="20162" y="51831"/>
                </a:lnTo>
                <a:lnTo>
                  <a:pt x="15361" y="46070"/>
                </a:lnTo>
                <a:lnTo>
                  <a:pt x="11521" y="41269"/>
                </a:lnTo>
                <a:lnTo>
                  <a:pt x="9601" y="34549"/>
                </a:lnTo>
                <a:lnTo>
                  <a:pt x="9601" y="24947"/>
                </a:lnTo>
                <a:lnTo>
                  <a:pt x="51846" y="24947"/>
                </a:lnTo>
                <a:lnTo>
                  <a:pt x="37444" y="17266"/>
                </a:lnTo>
                <a:lnTo>
                  <a:pt x="37444" y="21107"/>
                </a:lnTo>
                <a:lnTo>
                  <a:pt x="9601" y="21107"/>
                </a:lnTo>
                <a:lnTo>
                  <a:pt x="9601" y="16306"/>
                </a:lnTo>
                <a:lnTo>
                  <a:pt x="11521" y="11521"/>
                </a:lnTo>
                <a:lnTo>
                  <a:pt x="14401" y="9585"/>
                </a:lnTo>
                <a:lnTo>
                  <a:pt x="17282" y="5745"/>
                </a:lnTo>
                <a:lnTo>
                  <a:pt x="20162" y="4800"/>
                </a:lnTo>
                <a:lnTo>
                  <a:pt x="24002" y="4800"/>
                </a:lnTo>
                <a:lnTo>
                  <a:pt x="27843" y="0"/>
                </a:lnTo>
                <a:lnTo>
                  <a:pt x="2016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4" name="object 524"/>
          <p:cNvSpPr/>
          <p:nvPr/>
        </p:nvSpPr>
        <p:spPr>
          <a:xfrm>
            <a:off x="4102196" y="7331354"/>
            <a:ext cx="27843" cy="24947"/>
          </a:xfrm>
          <a:custGeom>
            <a:avLst/>
            <a:gdLst/>
            <a:ahLst/>
            <a:cxnLst/>
            <a:rect l="l" t="t" r="r" b="b"/>
            <a:pathLst>
              <a:path w="27843" h="24947">
                <a:moveTo>
                  <a:pt x="12481" y="14401"/>
                </a:moveTo>
                <a:lnTo>
                  <a:pt x="13441" y="17266"/>
                </a:lnTo>
                <a:lnTo>
                  <a:pt x="27843" y="24947"/>
                </a:lnTo>
                <a:lnTo>
                  <a:pt x="27843" y="17266"/>
                </a:lnTo>
                <a:lnTo>
                  <a:pt x="24963" y="11521"/>
                </a:lnTo>
                <a:lnTo>
                  <a:pt x="21122" y="6720"/>
                </a:lnTo>
                <a:lnTo>
                  <a:pt x="16322" y="1920"/>
                </a:lnTo>
                <a:lnTo>
                  <a:pt x="10561" y="0"/>
                </a:lnTo>
                <a:lnTo>
                  <a:pt x="3840" y="0"/>
                </a:lnTo>
                <a:lnTo>
                  <a:pt x="0" y="4800"/>
                </a:lnTo>
                <a:lnTo>
                  <a:pt x="2880" y="4800"/>
                </a:lnTo>
                <a:lnTo>
                  <a:pt x="4800" y="5745"/>
                </a:lnTo>
                <a:lnTo>
                  <a:pt x="6720" y="6720"/>
                </a:lnTo>
                <a:lnTo>
                  <a:pt x="9601" y="8641"/>
                </a:lnTo>
                <a:lnTo>
                  <a:pt x="11521" y="10561"/>
                </a:lnTo>
                <a:lnTo>
                  <a:pt x="12481" y="12481"/>
                </a:lnTo>
                <a:lnTo>
                  <a:pt x="12481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5" name="object 525"/>
          <p:cNvSpPr/>
          <p:nvPr/>
        </p:nvSpPr>
        <p:spPr>
          <a:xfrm>
            <a:off x="4135785" y="7333274"/>
            <a:ext cx="65288" cy="61432"/>
          </a:xfrm>
          <a:custGeom>
            <a:avLst/>
            <a:gdLst/>
            <a:ahLst/>
            <a:cxnLst/>
            <a:rect l="l" t="t" r="r" b="b"/>
            <a:pathLst>
              <a:path w="65288" h="61432">
                <a:moveTo>
                  <a:pt x="44165" y="14386"/>
                </a:moveTo>
                <a:lnTo>
                  <a:pt x="48005" y="9601"/>
                </a:lnTo>
                <a:lnTo>
                  <a:pt x="50886" y="5760"/>
                </a:lnTo>
                <a:lnTo>
                  <a:pt x="52806" y="3825"/>
                </a:lnTo>
                <a:lnTo>
                  <a:pt x="54726" y="2880"/>
                </a:lnTo>
                <a:lnTo>
                  <a:pt x="58567" y="2880"/>
                </a:lnTo>
                <a:lnTo>
                  <a:pt x="58567" y="0"/>
                </a:lnTo>
                <a:lnTo>
                  <a:pt x="37444" y="0"/>
                </a:lnTo>
                <a:lnTo>
                  <a:pt x="37444" y="2880"/>
                </a:lnTo>
                <a:lnTo>
                  <a:pt x="40325" y="2880"/>
                </a:lnTo>
                <a:lnTo>
                  <a:pt x="41285" y="3825"/>
                </a:lnTo>
                <a:lnTo>
                  <a:pt x="42245" y="3825"/>
                </a:lnTo>
                <a:lnTo>
                  <a:pt x="42245" y="6720"/>
                </a:lnTo>
                <a:lnTo>
                  <a:pt x="41285" y="9601"/>
                </a:lnTo>
                <a:lnTo>
                  <a:pt x="37444" y="14386"/>
                </a:lnTo>
                <a:lnTo>
                  <a:pt x="32644" y="21107"/>
                </a:lnTo>
                <a:lnTo>
                  <a:pt x="28803" y="14386"/>
                </a:lnTo>
                <a:lnTo>
                  <a:pt x="26883" y="12481"/>
                </a:lnTo>
                <a:lnTo>
                  <a:pt x="26883" y="11506"/>
                </a:lnTo>
                <a:lnTo>
                  <a:pt x="25923" y="10561"/>
                </a:lnTo>
                <a:lnTo>
                  <a:pt x="24963" y="8641"/>
                </a:lnTo>
                <a:lnTo>
                  <a:pt x="24002" y="6720"/>
                </a:lnTo>
                <a:lnTo>
                  <a:pt x="24002" y="3825"/>
                </a:lnTo>
                <a:lnTo>
                  <a:pt x="24963" y="3825"/>
                </a:lnTo>
                <a:lnTo>
                  <a:pt x="25923" y="2880"/>
                </a:lnTo>
                <a:lnTo>
                  <a:pt x="28803" y="2880"/>
                </a:lnTo>
                <a:lnTo>
                  <a:pt x="28803" y="0"/>
                </a:lnTo>
                <a:lnTo>
                  <a:pt x="0" y="0"/>
                </a:lnTo>
                <a:lnTo>
                  <a:pt x="0" y="2880"/>
                </a:lnTo>
                <a:lnTo>
                  <a:pt x="4800" y="2880"/>
                </a:lnTo>
                <a:lnTo>
                  <a:pt x="6720" y="4800"/>
                </a:lnTo>
                <a:lnTo>
                  <a:pt x="8641" y="5760"/>
                </a:lnTo>
                <a:lnTo>
                  <a:pt x="10561" y="8641"/>
                </a:lnTo>
                <a:lnTo>
                  <a:pt x="14401" y="13441"/>
                </a:lnTo>
                <a:lnTo>
                  <a:pt x="25923" y="30723"/>
                </a:lnTo>
                <a:lnTo>
                  <a:pt x="13441" y="47030"/>
                </a:lnTo>
                <a:lnTo>
                  <a:pt x="8641" y="52791"/>
                </a:lnTo>
                <a:lnTo>
                  <a:pt x="5760" y="55671"/>
                </a:lnTo>
                <a:lnTo>
                  <a:pt x="4800" y="57591"/>
                </a:lnTo>
                <a:lnTo>
                  <a:pt x="2880" y="58552"/>
                </a:lnTo>
                <a:lnTo>
                  <a:pt x="0" y="58552"/>
                </a:lnTo>
                <a:lnTo>
                  <a:pt x="0" y="61432"/>
                </a:lnTo>
                <a:lnTo>
                  <a:pt x="20162" y="61432"/>
                </a:lnTo>
                <a:lnTo>
                  <a:pt x="20162" y="58552"/>
                </a:lnTo>
                <a:lnTo>
                  <a:pt x="17282" y="58552"/>
                </a:lnTo>
                <a:lnTo>
                  <a:pt x="15361" y="57591"/>
                </a:lnTo>
                <a:lnTo>
                  <a:pt x="14401" y="56631"/>
                </a:lnTo>
                <a:lnTo>
                  <a:pt x="14401" y="53751"/>
                </a:lnTo>
                <a:lnTo>
                  <a:pt x="16322" y="50871"/>
                </a:lnTo>
                <a:lnTo>
                  <a:pt x="19202" y="47030"/>
                </a:lnTo>
                <a:lnTo>
                  <a:pt x="28803" y="34564"/>
                </a:lnTo>
                <a:lnTo>
                  <a:pt x="37444" y="47030"/>
                </a:lnTo>
                <a:lnTo>
                  <a:pt x="40325" y="51831"/>
                </a:lnTo>
                <a:lnTo>
                  <a:pt x="42245" y="53751"/>
                </a:lnTo>
                <a:lnTo>
                  <a:pt x="42245" y="55671"/>
                </a:lnTo>
                <a:lnTo>
                  <a:pt x="41285" y="56631"/>
                </a:lnTo>
                <a:lnTo>
                  <a:pt x="40325" y="57591"/>
                </a:lnTo>
                <a:lnTo>
                  <a:pt x="39364" y="58552"/>
                </a:lnTo>
                <a:lnTo>
                  <a:pt x="36484" y="58552"/>
                </a:lnTo>
                <a:lnTo>
                  <a:pt x="36484" y="61432"/>
                </a:lnTo>
                <a:lnTo>
                  <a:pt x="65288" y="61432"/>
                </a:lnTo>
                <a:lnTo>
                  <a:pt x="65288" y="58552"/>
                </a:lnTo>
                <a:lnTo>
                  <a:pt x="60487" y="58552"/>
                </a:lnTo>
                <a:lnTo>
                  <a:pt x="58567" y="56631"/>
                </a:lnTo>
                <a:lnTo>
                  <a:pt x="57607" y="55671"/>
                </a:lnTo>
                <a:lnTo>
                  <a:pt x="54726" y="52791"/>
                </a:lnTo>
                <a:lnTo>
                  <a:pt x="50886" y="47030"/>
                </a:lnTo>
                <a:lnTo>
                  <a:pt x="35524" y="24947"/>
                </a:lnTo>
                <a:lnTo>
                  <a:pt x="44165" y="143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6" name="object 526"/>
          <p:cNvSpPr/>
          <p:nvPr/>
        </p:nvSpPr>
        <p:spPr>
          <a:xfrm>
            <a:off x="4204914" y="7313112"/>
            <a:ext cx="36469" cy="82555"/>
          </a:xfrm>
          <a:custGeom>
            <a:avLst/>
            <a:gdLst/>
            <a:ahLst/>
            <a:cxnLst/>
            <a:rect l="l" t="t" r="r" b="b"/>
            <a:pathLst>
              <a:path w="36469" h="82555">
                <a:moveTo>
                  <a:pt x="10546" y="75834"/>
                </a:moveTo>
                <a:lnTo>
                  <a:pt x="11521" y="77754"/>
                </a:lnTo>
                <a:lnTo>
                  <a:pt x="13441" y="79674"/>
                </a:lnTo>
                <a:lnTo>
                  <a:pt x="15361" y="80634"/>
                </a:lnTo>
                <a:lnTo>
                  <a:pt x="17266" y="81594"/>
                </a:lnTo>
                <a:lnTo>
                  <a:pt x="19202" y="82555"/>
                </a:lnTo>
                <a:lnTo>
                  <a:pt x="24002" y="82555"/>
                </a:lnTo>
                <a:lnTo>
                  <a:pt x="26883" y="81594"/>
                </a:lnTo>
                <a:lnTo>
                  <a:pt x="29748" y="78714"/>
                </a:lnTo>
                <a:lnTo>
                  <a:pt x="32628" y="76794"/>
                </a:lnTo>
                <a:lnTo>
                  <a:pt x="35509" y="73914"/>
                </a:lnTo>
                <a:lnTo>
                  <a:pt x="36469" y="69113"/>
                </a:lnTo>
                <a:lnTo>
                  <a:pt x="34549" y="69113"/>
                </a:lnTo>
                <a:lnTo>
                  <a:pt x="33588" y="71033"/>
                </a:lnTo>
                <a:lnTo>
                  <a:pt x="32628" y="71993"/>
                </a:lnTo>
                <a:lnTo>
                  <a:pt x="30723" y="72953"/>
                </a:lnTo>
                <a:lnTo>
                  <a:pt x="29748" y="73914"/>
                </a:lnTo>
                <a:lnTo>
                  <a:pt x="27828" y="74874"/>
                </a:lnTo>
                <a:lnTo>
                  <a:pt x="24947" y="74874"/>
                </a:lnTo>
                <a:lnTo>
                  <a:pt x="23042" y="73914"/>
                </a:lnTo>
                <a:lnTo>
                  <a:pt x="22067" y="72953"/>
                </a:lnTo>
                <a:lnTo>
                  <a:pt x="21107" y="71033"/>
                </a:lnTo>
                <a:lnTo>
                  <a:pt x="20162" y="68153"/>
                </a:lnTo>
                <a:lnTo>
                  <a:pt x="20162" y="24963"/>
                </a:lnTo>
                <a:lnTo>
                  <a:pt x="34549" y="24963"/>
                </a:lnTo>
                <a:lnTo>
                  <a:pt x="34549" y="20162"/>
                </a:lnTo>
                <a:lnTo>
                  <a:pt x="20162" y="20162"/>
                </a:lnTo>
                <a:lnTo>
                  <a:pt x="20162" y="0"/>
                </a:lnTo>
                <a:lnTo>
                  <a:pt x="18227" y="0"/>
                </a:lnTo>
                <a:lnTo>
                  <a:pt x="16322" y="4800"/>
                </a:lnTo>
                <a:lnTo>
                  <a:pt x="15361" y="7680"/>
                </a:lnTo>
                <a:lnTo>
                  <a:pt x="14386" y="9601"/>
                </a:lnTo>
                <a:lnTo>
                  <a:pt x="12481" y="12481"/>
                </a:lnTo>
                <a:lnTo>
                  <a:pt x="9601" y="15361"/>
                </a:lnTo>
                <a:lnTo>
                  <a:pt x="7680" y="17282"/>
                </a:lnTo>
                <a:lnTo>
                  <a:pt x="4800" y="20162"/>
                </a:lnTo>
                <a:lnTo>
                  <a:pt x="1920" y="22082"/>
                </a:lnTo>
                <a:lnTo>
                  <a:pt x="0" y="23042"/>
                </a:lnTo>
                <a:lnTo>
                  <a:pt x="0" y="24963"/>
                </a:lnTo>
                <a:lnTo>
                  <a:pt x="9601" y="24963"/>
                </a:lnTo>
                <a:lnTo>
                  <a:pt x="9601" y="73914"/>
                </a:lnTo>
                <a:lnTo>
                  <a:pt x="10546" y="75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7" name="object 527"/>
          <p:cNvSpPr/>
          <p:nvPr/>
        </p:nvSpPr>
        <p:spPr>
          <a:xfrm>
            <a:off x="4245223" y="7331354"/>
            <a:ext cx="30723" cy="63352"/>
          </a:xfrm>
          <a:custGeom>
            <a:avLst/>
            <a:gdLst/>
            <a:ahLst/>
            <a:cxnLst/>
            <a:rect l="l" t="t" r="r" b="b"/>
            <a:pathLst>
              <a:path w="30723" h="63352">
                <a:moveTo>
                  <a:pt x="18242" y="0"/>
                </a:moveTo>
                <a:lnTo>
                  <a:pt x="0" y="7680"/>
                </a:lnTo>
                <a:lnTo>
                  <a:pt x="960" y="9585"/>
                </a:lnTo>
                <a:lnTo>
                  <a:pt x="2880" y="9585"/>
                </a:lnTo>
                <a:lnTo>
                  <a:pt x="4800" y="8641"/>
                </a:lnTo>
                <a:lnTo>
                  <a:pt x="6720" y="8641"/>
                </a:lnTo>
                <a:lnTo>
                  <a:pt x="7680" y="9585"/>
                </a:lnTo>
                <a:lnTo>
                  <a:pt x="8641" y="9585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12481"/>
                </a:lnTo>
                <a:lnTo>
                  <a:pt x="10561" y="14401"/>
                </a:lnTo>
                <a:lnTo>
                  <a:pt x="10561" y="52791"/>
                </a:lnTo>
                <a:lnTo>
                  <a:pt x="9601" y="55671"/>
                </a:lnTo>
                <a:lnTo>
                  <a:pt x="9601" y="56631"/>
                </a:lnTo>
                <a:lnTo>
                  <a:pt x="8641" y="58552"/>
                </a:lnTo>
                <a:lnTo>
                  <a:pt x="7680" y="59512"/>
                </a:lnTo>
                <a:lnTo>
                  <a:pt x="6720" y="59512"/>
                </a:lnTo>
                <a:lnTo>
                  <a:pt x="5760" y="60472"/>
                </a:lnTo>
                <a:lnTo>
                  <a:pt x="960" y="60472"/>
                </a:lnTo>
                <a:lnTo>
                  <a:pt x="960" y="63352"/>
                </a:lnTo>
                <a:lnTo>
                  <a:pt x="30723" y="63352"/>
                </a:lnTo>
                <a:lnTo>
                  <a:pt x="30723" y="60472"/>
                </a:lnTo>
                <a:lnTo>
                  <a:pt x="25923" y="60472"/>
                </a:lnTo>
                <a:lnTo>
                  <a:pt x="24963" y="59512"/>
                </a:lnTo>
                <a:lnTo>
                  <a:pt x="24002" y="59512"/>
                </a:lnTo>
                <a:lnTo>
                  <a:pt x="23042" y="58552"/>
                </a:lnTo>
                <a:lnTo>
                  <a:pt x="22082" y="56631"/>
                </a:lnTo>
                <a:lnTo>
                  <a:pt x="22082" y="55671"/>
                </a:lnTo>
                <a:lnTo>
                  <a:pt x="21122" y="52791"/>
                </a:lnTo>
                <a:lnTo>
                  <a:pt x="2112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8" name="object 528"/>
          <p:cNvSpPr/>
          <p:nvPr/>
        </p:nvSpPr>
        <p:spPr>
          <a:xfrm>
            <a:off x="4254825" y="7299670"/>
            <a:ext cx="13441" cy="13441"/>
          </a:xfrm>
          <a:custGeom>
            <a:avLst/>
            <a:gdLst/>
            <a:ahLst/>
            <a:cxnLst/>
            <a:rect l="l" t="t" r="r" b="b"/>
            <a:pathLst>
              <a:path w="13441" h="13441">
                <a:moveTo>
                  <a:pt x="13441" y="6720"/>
                </a:moveTo>
                <a:lnTo>
                  <a:pt x="13441" y="4800"/>
                </a:lnTo>
                <a:lnTo>
                  <a:pt x="12481" y="2880"/>
                </a:lnTo>
                <a:lnTo>
                  <a:pt x="11521" y="1920"/>
                </a:lnTo>
                <a:lnTo>
                  <a:pt x="9601" y="0"/>
                </a:lnTo>
                <a:lnTo>
                  <a:pt x="2880" y="0"/>
                </a:lnTo>
                <a:lnTo>
                  <a:pt x="1920" y="1920"/>
                </a:lnTo>
                <a:lnTo>
                  <a:pt x="0" y="2880"/>
                </a:lnTo>
                <a:lnTo>
                  <a:pt x="0" y="9601"/>
                </a:lnTo>
                <a:lnTo>
                  <a:pt x="1920" y="11521"/>
                </a:lnTo>
                <a:lnTo>
                  <a:pt x="2880" y="12481"/>
                </a:lnTo>
                <a:lnTo>
                  <a:pt x="4800" y="13441"/>
                </a:lnTo>
                <a:lnTo>
                  <a:pt x="8641" y="13441"/>
                </a:lnTo>
                <a:lnTo>
                  <a:pt x="9601" y="12481"/>
                </a:lnTo>
                <a:lnTo>
                  <a:pt x="11521" y="11521"/>
                </a:lnTo>
                <a:lnTo>
                  <a:pt x="12481" y="9601"/>
                </a:lnTo>
                <a:lnTo>
                  <a:pt x="13441" y="8641"/>
                </a:lnTo>
                <a:lnTo>
                  <a:pt x="1344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9" name="object 529"/>
          <p:cNvSpPr/>
          <p:nvPr/>
        </p:nvSpPr>
        <p:spPr>
          <a:xfrm>
            <a:off x="4283628" y="7299670"/>
            <a:ext cx="31683" cy="95036"/>
          </a:xfrm>
          <a:custGeom>
            <a:avLst/>
            <a:gdLst/>
            <a:ahLst/>
            <a:cxnLst/>
            <a:rect l="l" t="t" r="r" b="b"/>
            <a:pathLst>
              <a:path w="31683" h="95036">
                <a:moveTo>
                  <a:pt x="18242" y="0"/>
                </a:moveTo>
                <a:lnTo>
                  <a:pt x="0" y="7680"/>
                </a:lnTo>
                <a:lnTo>
                  <a:pt x="960" y="9601"/>
                </a:lnTo>
                <a:lnTo>
                  <a:pt x="2880" y="8641"/>
                </a:lnTo>
                <a:lnTo>
                  <a:pt x="7680" y="8641"/>
                </a:lnTo>
                <a:lnTo>
                  <a:pt x="8641" y="9601"/>
                </a:lnTo>
                <a:lnTo>
                  <a:pt x="9601" y="11521"/>
                </a:lnTo>
                <a:lnTo>
                  <a:pt x="9601" y="12481"/>
                </a:lnTo>
                <a:lnTo>
                  <a:pt x="10561" y="14401"/>
                </a:lnTo>
                <a:lnTo>
                  <a:pt x="10561" y="84475"/>
                </a:lnTo>
                <a:lnTo>
                  <a:pt x="9601" y="87355"/>
                </a:lnTo>
                <a:lnTo>
                  <a:pt x="9601" y="88315"/>
                </a:lnTo>
                <a:lnTo>
                  <a:pt x="8641" y="90236"/>
                </a:lnTo>
                <a:lnTo>
                  <a:pt x="7680" y="91196"/>
                </a:lnTo>
                <a:lnTo>
                  <a:pt x="6720" y="91196"/>
                </a:lnTo>
                <a:lnTo>
                  <a:pt x="5760" y="92156"/>
                </a:lnTo>
                <a:lnTo>
                  <a:pt x="960" y="92156"/>
                </a:lnTo>
                <a:lnTo>
                  <a:pt x="960" y="95036"/>
                </a:lnTo>
                <a:lnTo>
                  <a:pt x="31683" y="95036"/>
                </a:lnTo>
                <a:lnTo>
                  <a:pt x="31683" y="92156"/>
                </a:lnTo>
                <a:lnTo>
                  <a:pt x="25923" y="92156"/>
                </a:lnTo>
                <a:lnTo>
                  <a:pt x="24963" y="91196"/>
                </a:lnTo>
                <a:lnTo>
                  <a:pt x="24002" y="91196"/>
                </a:lnTo>
                <a:lnTo>
                  <a:pt x="23027" y="90236"/>
                </a:lnTo>
                <a:lnTo>
                  <a:pt x="22082" y="88315"/>
                </a:lnTo>
                <a:lnTo>
                  <a:pt x="22082" y="87355"/>
                </a:lnTo>
                <a:lnTo>
                  <a:pt x="21122" y="84475"/>
                </a:lnTo>
                <a:lnTo>
                  <a:pt x="2112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0" name="object 530"/>
          <p:cNvSpPr/>
          <p:nvPr/>
        </p:nvSpPr>
        <p:spPr>
          <a:xfrm>
            <a:off x="4332579" y="7331354"/>
            <a:ext cx="42245" cy="34549"/>
          </a:xfrm>
          <a:custGeom>
            <a:avLst/>
            <a:gdLst/>
            <a:ahLst/>
            <a:cxnLst/>
            <a:rect l="l" t="t" r="r" b="b"/>
            <a:pathLst>
              <a:path w="42245" h="34549">
                <a:moveTo>
                  <a:pt x="0" y="24947"/>
                </a:moveTo>
                <a:lnTo>
                  <a:pt x="42245" y="24947"/>
                </a:lnTo>
                <a:lnTo>
                  <a:pt x="42245" y="17266"/>
                </a:lnTo>
                <a:lnTo>
                  <a:pt x="40325" y="11521"/>
                </a:lnTo>
                <a:lnTo>
                  <a:pt x="35524" y="6720"/>
                </a:lnTo>
                <a:lnTo>
                  <a:pt x="31683" y="1920"/>
                </a:lnTo>
                <a:lnTo>
                  <a:pt x="25923" y="0"/>
                </a:lnTo>
                <a:lnTo>
                  <a:pt x="10561" y="0"/>
                </a:lnTo>
                <a:lnTo>
                  <a:pt x="3840" y="2880"/>
                </a:lnTo>
                <a:lnTo>
                  <a:pt x="1920" y="11521"/>
                </a:lnTo>
                <a:lnTo>
                  <a:pt x="4800" y="9585"/>
                </a:lnTo>
                <a:lnTo>
                  <a:pt x="7680" y="5745"/>
                </a:lnTo>
                <a:lnTo>
                  <a:pt x="11521" y="4800"/>
                </a:lnTo>
                <a:lnTo>
                  <a:pt x="17282" y="4800"/>
                </a:lnTo>
                <a:lnTo>
                  <a:pt x="20162" y="5745"/>
                </a:lnTo>
                <a:lnTo>
                  <a:pt x="22082" y="6720"/>
                </a:lnTo>
                <a:lnTo>
                  <a:pt x="24002" y="8641"/>
                </a:lnTo>
                <a:lnTo>
                  <a:pt x="25923" y="10561"/>
                </a:lnTo>
                <a:lnTo>
                  <a:pt x="26883" y="12481"/>
                </a:lnTo>
                <a:lnTo>
                  <a:pt x="27843" y="14401"/>
                </a:lnTo>
                <a:lnTo>
                  <a:pt x="27843" y="21107"/>
                </a:lnTo>
                <a:lnTo>
                  <a:pt x="0" y="21107"/>
                </a:lnTo>
                <a:lnTo>
                  <a:pt x="0" y="16306"/>
                </a:lnTo>
                <a:lnTo>
                  <a:pt x="0" y="34549"/>
                </a:lnTo>
                <a:lnTo>
                  <a:pt x="0" y="249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1" name="object 531"/>
          <p:cNvSpPr/>
          <p:nvPr/>
        </p:nvSpPr>
        <p:spPr>
          <a:xfrm>
            <a:off x="4322993" y="7334234"/>
            <a:ext cx="51831" cy="62392"/>
          </a:xfrm>
          <a:custGeom>
            <a:avLst/>
            <a:gdLst/>
            <a:ahLst/>
            <a:cxnLst/>
            <a:rect l="l" t="t" r="r" b="b"/>
            <a:pathLst>
              <a:path w="51831" h="62392">
                <a:moveTo>
                  <a:pt x="7285" y="6229"/>
                </a:moveTo>
                <a:lnTo>
                  <a:pt x="1933" y="16772"/>
                </a:lnTo>
                <a:lnTo>
                  <a:pt x="0" y="30708"/>
                </a:lnTo>
                <a:lnTo>
                  <a:pt x="0" y="40309"/>
                </a:lnTo>
                <a:lnTo>
                  <a:pt x="2880" y="47990"/>
                </a:lnTo>
                <a:lnTo>
                  <a:pt x="7665" y="53751"/>
                </a:lnTo>
                <a:lnTo>
                  <a:pt x="13426" y="59512"/>
                </a:lnTo>
                <a:lnTo>
                  <a:pt x="19187" y="62392"/>
                </a:lnTo>
                <a:lnTo>
                  <a:pt x="33588" y="62392"/>
                </a:lnTo>
                <a:lnTo>
                  <a:pt x="39349" y="59512"/>
                </a:lnTo>
                <a:lnTo>
                  <a:pt x="44150" y="54711"/>
                </a:lnTo>
                <a:lnTo>
                  <a:pt x="47990" y="49910"/>
                </a:lnTo>
                <a:lnTo>
                  <a:pt x="50871" y="44150"/>
                </a:lnTo>
                <a:lnTo>
                  <a:pt x="51831" y="38389"/>
                </a:lnTo>
                <a:lnTo>
                  <a:pt x="49911" y="36469"/>
                </a:lnTo>
                <a:lnTo>
                  <a:pt x="47990" y="42230"/>
                </a:lnTo>
                <a:lnTo>
                  <a:pt x="45110" y="46070"/>
                </a:lnTo>
                <a:lnTo>
                  <a:pt x="42230" y="47990"/>
                </a:lnTo>
                <a:lnTo>
                  <a:pt x="39349" y="49910"/>
                </a:lnTo>
                <a:lnTo>
                  <a:pt x="35509" y="50871"/>
                </a:lnTo>
                <a:lnTo>
                  <a:pt x="25908" y="50871"/>
                </a:lnTo>
                <a:lnTo>
                  <a:pt x="20147" y="48950"/>
                </a:lnTo>
                <a:lnTo>
                  <a:pt x="16306" y="43190"/>
                </a:lnTo>
                <a:lnTo>
                  <a:pt x="11506" y="38389"/>
                </a:lnTo>
                <a:lnTo>
                  <a:pt x="9585" y="31668"/>
                </a:lnTo>
                <a:lnTo>
                  <a:pt x="9585" y="13426"/>
                </a:lnTo>
                <a:lnTo>
                  <a:pt x="11506" y="8641"/>
                </a:lnTo>
                <a:lnTo>
                  <a:pt x="13426" y="0"/>
                </a:lnTo>
                <a:lnTo>
                  <a:pt x="7665" y="5760"/>
                </a:lnTo>
                <a:lnTo>
                  <a:pt x="7285" y="62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2" name="object 532"/>
          <p:cNvSpPr/>
          <p:nvPr/>
        </p:nvSpPr>
        <p:spPr>
          <a:xfrm>
            <a:off x="4385386" y="7331354"/>
            <a:ext cx="42245" cy="65272"/>
          </a:xfrm>
          <a:custGeom>
            <a:avLst/>
            <a:gdLst/>
            <a:ahLst/>
            <a:cxnLst/>
            <a:rect l="l" t="t" r="r" b="b"/>
            <a:pathLst>
              <a:path w="42245" h="65272">
                <a:moveTo>
                  <a:pt x="2880" y="64312"/>
                </a:moveTo>
                <a:lnTo>
                  <a:pt x="2880" y="63352"/>
                </a:lnTo>
                <a:lnTo>
                  <a:pt x="3840" y="62392"/>
                </a:lnTo>
                <a:lnTo>
                  <a:pt x="7680" y="62392"/>
                </a:lnTo>
                <a:lnTo>
                  <a:pt x="8641" y="63352"/>
                </a:lnTo>
                <a:lnTo>
                  <a:pt x="13441" y="64312"/>
                </a:lnTo>
                <a:lnTo>
                  <a:pt x="18242" y="65272"/>
                </a:lnTo>
                <a:lnTo>
                  <a:pt x="26883" y="65272"/>
                </a:lnTo>
                <a:lnTo>
                  <a:pt x="31683" y="63352"/>
                </a:lnTo>
                <a:lnTo>
                  <a:pt x="35524" y="60472"/>
                </a:lnTo>
                <a:lnTo>
                  <a:pt x="40309" y="56631"/>
                </a:lnTo>
                <a:lnTo>
                  <a:pt x="42245" y="51831"/>
                </a:lnTo>
                <a:lnTo>
                  <a:pt x="42245" y="39349"/>
                </a:lnTo>
                <a:lnTo>
                  <a:pt x="37429" y="33588"/>
                </a:lnTo>
                <a:lnTo>
                  <a:pt x="28803" y="28803"/>
                </a:lnTo>
                <a:lnTo>
                  <a:pt x="19187" y="23987"/>
                </a:lnTo>
                <a:lnTo>
                  <a:pt x="14401" y="22082"/>
                </a:lnTo>
                <a:lnTo>
                  <a:pt x="11521" y="20147"/>
                </a:lnTo>
                <a:lnTo>
                  <a:pt x="10561" y="18242"/>
                </a:lnTo>
                <a:lnTo>
                  <a:pt x="8641" y="16306"/>
                </a:lnTo>
                <a:lnTo>
                  <a:pt x="8641" y="9585"/>
                </a:lnTo>
                <a:lnTo>
                  <a:pt x="9601" y="8641"/>
                </a:lnTo>
                <a:lnTo>
                  <a:pt x="11521" y="6720"/>
                </a:lnTo>
                <a:lnTo>
                  <a:pt x="13441" y="4800"/>
                </a:lnTo>
                <a:lnTo>
                  <a:pt x="15361" y="3840"/>
                </a:lnTo>
                <a:lnTo>
                  <a:pt x="23027" y="3840"/>
                </a:lnTo>
                <a:lnTo>
                  <a:pt x="25908" y="5745"/>
                </a:lnTo>
                <a:lnTo>
                  <a:pt x="28803" y="7680"/>
                </a:lnTo>
                <a:lnTo>
                  <a:pt x="31683" y="9585"/>
                </a:lnTo>
                <a:lnTo>
                  <a:pt x="33588" y="14401"/>
                </a:lnTo>
                <a:lnTo>
                  <a:pt x="35524" y="21107"/>
                </a:lnTo>
                <a:lnTo>
                  <a:pt x="37429" y="21107"/>
                </a:lnTo>
                <a:lnTo>
                  <a:pt x="37429" y="0"/>
                </a:lnTo>
                <a:lnTo>
                  <a:pt x="35524" y="0"/>
                </a:lnTo>
                <a:lnTo>
                  <a:pt x="34564" y="960"/>
                </a:lnTo>
                <a:lnTo>
                  <a:pt x="34564" y="1920"/>
                </a:lnTo>
                <a:lnTo>
                  <a:pt x="33588" y="1920"/>
                </a:lnTo>
                <a:lnTo>
                  <a:pt x="33588" y="2880"/>
                </a:lnTo>
                <a:lnTo>
                  <a:pt x="31683" y="2880"/>
                </a:lnTo>
                <a:lnTo>
                  <a:pt x="29748" y="1920"/>
                </a:lnTo>
                <a:lnTo>
                  <a:pt x="27843" y="1920"/>
                </a:lnTo>
                <a:lnTo>
                  <a:pt x="24003" y="960"/>
                </a:lnTo>
                <a:lnTo>
                  <a:pt x="21122" y="0"/>
                </a:lnTo>
                <a:lnTo>
                  <a:pt x="13441" y="0"/>
                </a:lnTo>
                <a:lnTo>
                  <a:pt x="8641" y="1920"/>
                </a:lnTo>
                <a:lnTo>
                  <a:pt x="5760" y="4800"/>
                </a:lnTo>
                <a:lnTo>
                  <a:pt x="1920" y="8641"/>
                </a:lnTo>
                <a:lnTo>
                  <a:pt x="0" y="12481"/>
                </a:lnTo>
                <a:lnTo>
                  <a:pt x="0" y="22082"/>
                </a:lnTo>
                <a:lnTo>
                  <a:pt x="960" y="24947"/>
                </a:lnTo>
                <a:lnTo>
                  <a:pt x="2880" y="27828"/>
                </a:lnTo>
                <a:lnTo>
                  <a:pt x="5760" y="29748"/>
                </a:lnTo>
                <a:lnTo>
                  <a:pt x="9601" y="32644"/>
                </a:lnTo>
                <a:lnTo>
                  <a:pt x="16322" y="36484"/>
                </a:lnTo>
                <a:lnTo>
                  <a:pt x="22082" y="39349"/>
                </a:lnTo>
                <a:lnTo>
                  <a:pt x="26883" y="42230"/>
                </a:lnTo>
                <a:lnTo>
                  <a:pt x="28803" y="44150"/>
                </a:lnTo>
                <a:lnTo>
                  <a:pt x="30723" y="46070"/>
                </a:lnTo>
                <a:lnTo>
                  <a:pt x="32628" y="48950"/>
                </a:lnTo>
                <a:lnTo>
                  <a:pt x="32628" y="54711"/>
                </a:lnTo>
                <a:lnTo>
                  <a:pt x="31683" y="56631"/>
                </a:lnTo>
                <a:lnTo>
                  <a:pt x="29748" y="58552"/>
                </a:lnTo>
                <a:lnTo>
                  <a:pt x="26883" y="60472"/>
                </a:lnTo>
                <a:lnTo>
                  <a:pt x="24963" y="61432"/>
                </a:lnTo>
                <a:lnTo>
                  <a:pt x="17282" y="61432"/>
                </a:lnTo>
                <a:lnTo>
                  <a:pt x="13441" y="59512"/>
                </a:lnTo>
                <a:lnTo>
                  <a:pt x="9601" y="56631"/>
                </a:lnTo>
                <a:lnTo>
                  <a:pt x="6720" y="52791"/>
                </a:lnTo>
                <a:lnTo>
                  <a:pt x="3840" y="48950"/>
                </a:lnTo>
                <a:lnTo>
                  <a:pt x="2880" y="42230"/>
                </a:lnTo>
                <a:lnTo>
                  <a:pt x="960" y="42230"/>
                </a:lnTo>
                <a:lnTo>
                  <a:pt x="960" y="64312"/>
                </a:lnTo>
                <a:lnTo>
                  <a:pt x="2880" y="6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3" name="object 533"/>
          <p:cNvSpPr/>
          <p:nvPr/>
        </p:nvSpPr>
        <p:spPr>
          <a:xfrm>
            <a:off x="4471781" y="7301590"/>
            <a:ext cx="96956" cy="95036"/>
          </a:xfrm>
          <a:custGeom>
            <a:avLst/>
            <a:gdLst/>
            <a:ahLst/>
            <a:cxnLst/>
            <a:rect l="l" t="t" r="r" b="b"/>
            <a:pathLst>
              <a:path w="96956" h="95036">
                <a:moveTo>
                  <a:pt x="66233" y="76794"/>
                </a:moveTo>
                <a:lnTo>
                  <a:pt x="62392" y="71993"/>
                </a:lnTo>
                <a:lnTo>
                  <a:pt x="67193" y="66248"/>
                </a:lnTo>
                <a:lnTo>
                  <a:pt x="71993" y="59512"/>
                </a:lnTo>
                <a:lnTo>
                  <a:pt x="75834" y="52791"/>
                </a:lnTo>
                <a:lnTo>
                  <a:pt x="79674" y="45125"/>
                </a:lnTo>
                <a:lnTo>
                  <a:pt x="82555" y="41285"/>
                </a:lnTo>
                <a:lnTo>
                  <a:pt x="84475" y="39349"/>
                </a:lnTo>
                <a:lnTo>
                  <a:pt x="86395" y="38404"/>
                </a:lnTo>
                <a:lnTo>
                  <a:pt x="89275" y="37444"/>
                </a:lnTo>
                <a:lnTo>
                  <a:pt x="93116" y="37444"/>
                </a:lnTo>
                <a:lnTo>
                  <a:pt x="93116" y="34564"/>
                </a:lnTo>
                <a:lnTo>
                  <a:pt x="64312" y="34564"/>
                </a:lnTo>
                <a:lnTo>
                  <a:pt x="64312" y="37444"/>
                </a:lnTo>
                <a:lnTo>
                  <a:pt x="66233" y="37444"/>
                </a:lnTo>
                <a:lnTo>
                  <a:pt x="68153" y="38404"/>
                </a:lnTo>
                <a:lnTo>
                  <a:pt x="69113" y="39349"/>
                </a:lnTo>
                <a:lnTo>
                  <a:pt x="70073" y="41285"/>
                </a:lnTo>
                <a:lnTo>
                  <a:pt x="71033" y="42245"/>
                </a:lnTo>
                <a:lnTo>
                  <a:pt x="71031" y="45360"/>
                </a:lnTo>
                <a:lnTo>
                  <a:pt x="68074" y="55355"/>
                </a:lnTo>
                <a:lnTo>
                  <a:pt x="59512" y="68153"/>
                </a:lnTo>
                <a:lnTo>
                  <a:pt x="54891" y="61993"/>
                </a:lnTo>
                <a:lnTo>
                  <a:pt x="47926" y="51673"/>
                </a:lnTo>
                <a:lnTo>
                  <a:pt x="41269" y="40325"/>
                </a:lnTo>
                <a:lnTo>
                  <a:pt x="45110" y="33604"/>
                </a:lnTo>
                <a:lnTo>
                  <a:pt x="39364" y="36484"/>
                </a:lnTo>
                <a:lnTo>
                  <a:pt x="36484" y="30723"/>
                </a:lnTo>
                <a:lnTo>
                  <a:pt x="35524" y="26883"/>
                </a:lnTo>
                <a:lnTo>
                  <a:pt x="34549" y="24002"/>
                </a:lnTo>
                <a:lnTo>
                  <a:pt x="33604" y="22082"/>
                </a:lnTo>
                <a:lnTo>
                  <a:pt x="33604" y="14401"/>
                </a:lnTo>
                <a:lnTo>
                  <a:pt x="34549" y="11521"/>
                </a:lnTo>
                <a:lnTo>
                  <a:pt x="36484" y="9601"/>
                </a:lnTo>
                <a:lnTo>
                  <a:pt x="38404" y="6720"/>
                </a:lnTo>
                <a:lnTo>
                  <a:pt x="41269" y="4800"/>
                </a:lnTo>
                <a:lnTo>
                  <a:pt x="47990" y="4800"/>
                </a:lnTo>
                <a:lnTo>
                  <a:pt x="50886" y="5760"/>
                </a:lnTo>
                <a:lnTo>
                  <a:pt x="52791" y="8641"/>
                </a:lnTo>
                <a:lnTo>
                  <a:pt x="54711" y="10561"/>
                </a:lnTo>
                <a:lnTo>
                  <a:pt x="55671" y="13441"/>
                </a:lnTo>
                <a:lnTo>
                  <a:pt x="55671" y="20162"/>
                </a:lnTo>
                <a:lnTo>
                  <a:pt x="54711" y="24002"/>
                </a:lnTo>
                <a:lnTo>
                  <a:pt x="55671" y="32644"/>
                </a:lnTo>
                <a:lnTo>
                  <a:pt x="58552" y="28803"/>
                </a:lnTo>
                <a:lnTo>
                  <a:pt x="61432" y="24963"/>
                </a:lnTo>
                <a:lnTo>
                  <a:pt x="63352" y="21122"/>
                </a:lnTo>
                <a:lnTo>
                  <a:pt x="63352" y="11521"/>
                </a:lnTo>
                <a:lnTo>
                  <a:pt x="61432" y="7680"/>
                </a:lnTo>
                <a:lnTo>
                  <a:pt x="58552" y="4800"/>
                </a:lnTo>
                <a:lnTo>
                  <a:pt x="54711" y="1920"/>
                </a:lnTo>
                <a:lnTo>
                  <a:pt x="50886" y="0"/>
                </a:lnTo>
                <a:lnTo>
                  <a:pt x="40325" y="0"/>
                </a:lnTo>
                <a:lnTo>
                  <a:pt x="34549" y="1920"/>
                </a:lnTo>
                <a:lnTo>
                  <a:pt x="30708" y="4800"/>
                </a:lnTo>
                <a:lnTo>
                  <a:pt x="32644" y="51846"/>
                </a:lnTo>
                <a:lnTo>
                  <a:pt x="34549" y="56631"/>
                </a:lnTo>
                <a:lnTo>
                  <a:pt x="37429" y="60472"/>
                </a:lnTo>
                <a:lnTo>
                  <a:pt x="39364" y="64312"/>
                </a:lnTo>
                <a:lnTo>
                  <a:pt x="43205" y="70073"/>
                </a:lnTo>
                <a:lnTo>
                  <a:pt x="49926" y="77754"/>
                </a:lnTo>
                <a:lnTo>
                  <a:pt x="45110" y="81594"/>
                </a:lnTo>
                <a:lnTo>
                  <a:pt x="41269" y="84475"/>
                </a:lnTo>
                <a:lnTo>
                  <a:pt x="38404" y="85435"/>
                </a:lnTo>
                <a:lnTo>
                  <a:pt x="36484" y="86395"/>
                </a:lnTo>
                <a:lnTo>
                  <a:pt x="33604" y="87355"/>
                </a:lnTo>
                <a:lnTo>
                  <a:pt x="25923" y="87355"/>
                </a:lnTo>
                <a:lnTo>
                  <a:pt x="21122" y="85435"/>
                </a:lnTo>
                <a:lnTo>
                  <a:pt x="18242" y="81594"/>
                </a:lnTo>
                <a:lnTo>
                  <a:pt x="15361" y="77754"/>
                </a:lnTo>
                <a:lnTo>
                  <a:pt x="13441" y="73913"/>
                </a:lnTo>
                <a:lnTo>
                  <a:pt x="13441" y="64312"/>
                </a:lnTo>
                <a:lnTo>
                  <a:pt x="15361" y="60472"/>
                </a:lnTo>
                <a:lnTo>
                  <a:pt x="17282" y="56631"/>
                </a:lnTo>
                <a:lnTo>
                  <a:pt x="13127" y="51379"/>
                </a:lnTo>
                <a:lnTo>
                  <a:pt x="5760" y="58567"/>
                </a:lnTo>
                <a:lnTo>
                  <a:pt x="1920" y="64312"/>
                </a:lnTo>
                <a:lnTo>
                  <a:pt x="0" y="70073"/>
                </a:lnTo>
                <a:lnTo>
                  <a:pt x="0" y="80634"/>
                </a:lnTo>
                <a:lnTo>
                  <a:pt x="1920" y="85435"/>
                </a:lnTo>
                <a:lnTo>
                  <a:pt x="6720" y="89275"/>
                </a:lnTo>
                <a:lnTo>
                  <a:pt x="10561" y="93116"/>
                </a:lnTo>
                <a:lnTo>
                  <a:pt x="16322" y="95036"/>
                </a:lnTo>
                <a:lnTo>
                  <a:pt x="28803" y="95036"/>
                </a:lnTo>
                <a:lnTo>
                  <a:pt x="33604" y="94076"/>
                </a:lnTo>
                <a:lnTo>
                  <a:pt x="38404" y="92156"/>
                </a:lnTo>
                <a:lnTo>
                  <a:pt x="42245" y="90236"/>
                </a:lnTo>
                <a:lnTo>
                  <a:pt x="47990" y="87355"/>
                </a:lnTo>
                <a:lnTo>
                  <a:pt x="52791" y="81594"/>
                </a:lnTo>
                <a:lnTo>
                  <a:pt x="57607" y="86395"/>
                </a:lnTo>
                <a:lnTo>
                  <a:pt x="61432" y="90236"/>
                </a:lnTo>
                <a:lnTo>
                  <a:pt x="65272" y="92156"/>
                </a:lnTo>
                <a:lnTo>
                  <a:pt x="69113" y="94076"/>
                </a:lnTo>
                <a:lnTo>
                  <a:pt x="72953" y="95036"/>
                </a:lnTo>
                <a:lnTo>
                  <a:pt x="81594" y="95036"/>
                </a:lnTo>
                <a:lnTo>
                  <a:pt x="85435" y="93116"/>
                </a:lnTo>
                <a:lnTo>
                  <a:pt x="89275" y="90236"/>
                </a:lnTo>
                <a:lnTo>
                  <a:pt x="93116" y="87355"/>
                </a:lnTo>
                <a:lnTo>
                  <a:pt x="95996" y="82555"/>
                </a:lnTo>
                <a:lnTo>
                  <a:pt x="96956" y="76794"/>
                </a:lnTo>
                <a:lnTo>
                  <a:pt x="95036" y="74874"/>
                </a:lnTo>
                <a:lnTo>
                  <a:pt x="94076" y="77754"/>
                </a:lnTo>
                <a:lnTo>
                  <a:pt x="92156" y="80634"/>
                </a:lnTo>
                <a:lnTo>
                  <a:pt x="90236" y="82555"/>
                </a:lnTo>
                <a:lnTo>
                  <a:pt x="88315" y="83515"/>
                </a:lnTo>
                <a:lnTo>
                  <a:pt x="85435" y="84475"/>
                </a:lnTo>
                <a:lnTo>
                  <a:pt x="79674" y="84475"/>
                </a:lnTo>
                <a:lnTo>
                  <a:pt x="75834" y="83515"/>
                </a:lnTo>
                <a:lnTo>
                  <a:pt x="72953" y="81594"/>
                </a:lnTo>
                <a:lnTo>
                  <a:pt x="70073" y="79674"/>
                </a:lnTo>
                <a:lnTo>
                  <a:pt x="66233" y="767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4" name="object 534"/>
          <p:cNvSpPr/>
          <p:nvPr/>
        </p:nvSpPr>
        <p:spPr>
          <a:xfrm>
            <a:off x="4484909" y="7306391"/>
            <a:ext cx="19516" cy="51831"/>
          </a:xfrm>
          <a:custGeom>
            <a:avLst/>
            <a:gdLst/>
            <a:ahLst/>
            <a:cxnLst/>
            <a:rect l="l" t="t" r="r" b="b"/>
            <a:pathLst>
              <a:path w="19516" h="51831">
                <a:moveTo>
                  <a:pt x="10875" y="28803"/>
                </a:moveTo>
                <a:lnTo>
                  <a:pt x="11835" y="32644"/>
                </a:lnTo>
                <a:lnTo>
                  <a:pt x="14715" y="37444"/>
                </a:lnTo>
                <a:lnTo>
                  <a:pt x="12203" y="38740"/>
                </a:lnTo>
                <a:lnTo>
                  <a:pt x="0" y="46578"/>
                </a:lnTo>
                <a:lnTo>
                  <a:pt x="4154" y="51831"/>
                </a:lnTo>
                <a:lnTo>
                  <a:pt x="7035" y="47990"/>
                </a:lnTo>
                <a:lnTo>
                  <a:pt x="10875" y="45110"/>
                </a:lnTo>
                <a:lnTo>
                  <a:pt x="16636" y="42230"/>
                </a:lnTo>
                <a:lnTo>
                  <a:pt x="19516" y="47045"/>
                </a:lnTo>
                <a:lnTo>
                  <a:pt x="17581" y="0"/>
                </a:lnTo>
                <a:lnTo>
                  <a:pt x="11835" y="3840"/>
                </a:lnTo>
                <a:lnTo>
                  <a:pt x="8955" y="9601"/>
                </a:lnTo>
                <a:lnTo>
                  <a:pt x="8955" y="23042"/>
                </a:lnTo>
                <a:lnTo>
                  <a:pt x="9915" y="25923"/>
                </a:lnTo>
                <a:lnTo>
                  <a:pt x="10875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5" name="object 535"/>
          <p:cNvSpPr/>
          <p:nvPr/>
        </p:nvSpPr>
        <p:spPr>
          <a:xfrm>
            <a:off x="4513051" y="7325593"/>
            <a:ext cx="14401" cy="16322"/>
          </a:xfrm>
          <a:custGeom>
            <a:avLst/>
            <a:gdLst/>
            <a:ahLst/>
            <a:cxnLst/>
            <a:rect l="l" t="t" r="r" b="b"/>
            <a:pathLst>
              <a:path w="14401" h="16322">
                <a:moveTo>
                  <a:pt x="10561" y="3840"/>
                </a:moveTo>
                <a:lnTo>
                  <a:pt x="7680" y="6720"/>
                </a:lnTo>
                <a:lnTo>
                  <a:pt x="3840" y="9601"/>
                </a:lnTo>
                <a:lnTo>
                  <a:pt x="0" y="16322"/>
                </a:lnTo>
                <a:lnTo>
                  <a:pt x="8656" y="12481"/>
                </a:lnTo>
                <a:lnTo>
                  <a:pt x="14401" y="8641"/>
                </a:lnTo>
                <a:lnTo>
                  <a:pt x="13441" y="0"/>
                </a:lnTo>
                <a:lnTo>
                  <a:pt x="1056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6" name="object 536"/>
          <p:cNvSpPr/>
          <p:nvPr/>
        </p:nvSpPr>
        <p:spPr>
          <a:xfrm>
            <a:off x="4610023" y="7331354"/>
            <a:ext cx="45110" cy="63352"/>
          </a:xfrm>
          <a:custGeom>
            <a:avLst/>
            <a:gdLst/>
            <a:ahLst/>
            <a:cxnLst/>
            <a:rect l="l" t="t" r="r" b="b"/>
            <a:pathLst>
              <a:path w="45110" h="63352">
                <a:moveTo>
                  <a:pt x="36469" y="0"/>
                </a:moveTo>
                <a:lnTo>
                  <a:pt x="31668" y="0"/>
                </a:lnTo>
                <a:lnTo>
                  <a:pt x="25908" y="4800"/>
                </a:lnTo>
                <a:lnTo>
                  <a:pt x="21107" y="14401"/>
                </a:lnTo>
                <a:lnTo>
                  <a:pt x="21107" y="0"/>
                </a:lnTo>
                <a:lnTo>
                  <a:pt x="18227" y="0"/>
                </a:lnTo>
                <a:lnTo>
                  <a:pt x="0" y="7680"/>
                </a:lnTo>
                <a:lnTo>
                  <a:pt x="0" y="9585"/>
                </a:lnTo>
                <a:lnTo>
                  <a:pt x="1920" y="9585"/>
                </a:lnTo>
                <a:lnTo>
                  <a:pt x="3825" y="8641"/>
                </a:lnTo>
                <a:lnTo>
                  <a:pt x="6720" y="8641"/>
                </a:lnTo>
                <a:lnTo>
                  <a:pt x="7665" y="9585"/>
                </a:lnTo>
                <a:lnTo>
                  <a:pt x="8625" y="10561"/>
                </a:lnTo>
                <a:lnTo>
                  <a:pt x="9601" y="11521"/>
                </a:lnTo>
                <a:lnTo>
                  <a:pt x="9601" y="57591"/>
                </a:lnTo>
                <a:lnTo>
                  <a:pt x="8625" y="58552"/>
                </a:lnTo>
                <a:lnTo>
                  <a:pt x="7665" y="59512"/>
                </a:lnTo>
                <a:lnTo>
                  <a:pt x="5760" y="60472"/>
                </a:lnTo>
                <a:lnTo>
                  <a:pt x="0" y="60472"/>
                </a:lnTo>
                <a:lnTo>
                  <a:pt x="0" y="63352"/>
                </a:lnTo>
                <a:lnTo>
                  <a:pt x="31668" y="63352"/>
                </a:lnTo>
                <a:lnTo>
                  <a:pt x="31668" y="60472"/>
                </a:lnTo>
                <a:lnTo>
                  <a:pt x="26868" y="60472"/>
                </a:lnTo>
                <a:lnTo>
                  <a:pt x="25908" y="59512"/>
                </a:lnTo>
                <a:lnTo>
                  <a:pt x="23987" y="58552"/>
                </a:lnTo>
                <a:lnTo>
                  <a:pt x="23027" y="57591"/>
                </a:lnTo>
                <a:lnTo>
                  <a:pt x="22067" y="56631"/>
                </a:lnTo>
                <a:lnTo>
                  <a:pt x="21107" y="54711"/>
                </a:lnTo>
                <a:lnTo>
                  <a:pt x="21107" y="19202"/>
                </a:lnTo>
                <a:lnTo>
                  <a:pt x="23027" y="15361"/>
                </a:lnTo>
                <a:lnTo>
                  <a:pt x="24947" y="12481"/>
                </a:lnTo>
                <a:lnTo>
                  <a:pt x="27828" y="10561"/>
                </a:lnTo>
                <a:lnTo>
                  <a:pt x="27828" y="9585"/>
                </a:lnTo>
                <a:lnTo>
                  <a:pt x="32628" y="9585"/>
                </a:lnTo>
                <a:lnTo>
                  <a:pt x="34549" y="11521"/>
                </a:lnTo>
                <a:lnTo>
                  <a:pt x="36469" y="13426"/>
                </a:lnTo>
                <a:lnTo>
                  <a:pt x="42230" y="13426"/>
                </a:lnTo>
                <a:lnTo>
                  <a:pt x="44150" y="11521"/>
                </a:lnTo>
                <a:lnTo>
                  <a:pt x="45110" y="10561"/>
                </a:lnTo>
                <a:lnTo>
                  <a:pt x="45110" y="3840"/>
                </a:lnTo>
                <a:lnTo>
                  <a:pt x="43190" y="2880"/>
                </a:lnTo>
                <a:lnTo>
                  <a:pt x="41269" y="960"/>
                </a:lnTo>
                <a:lnTo>
                  <a:pt x="39349" y="0"/>
                </a:lnTo>
                <a:lnTo>
                  <a:pt x="364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7" name="object 537"/>
          <p:cNvSpPr/>
          <p:nvPr/>
        </p:nvSpPr>
        <p:spPr>
          <a:xfrm>
            <a:off x="4668575" y="7331354"/>
            <a:ext cx="20162" cy="16306"/>
          </a:xfrm>
          <a:custGeom>
            <a:avLst/>
            <a:gdLst/>
            <a:ahLst/>
            <a:cxnLst/>
            <a:rect l="l" t="t" r="r" b="b"/>
            <a:pathLst>
              <a:path w="20162" h="16306">
                <a:moveTo>
                  <a:pt x="12481" y="0"/>
                </a:moveTo>
                <a:lnTo>
                  <a:pt x="5760" y="2880"/>
                </a:lnTo>
                <a:lnTo>
                  <a:pt x="0" y="8641"/>
                </a:lnTo>
                <a:lnTo>
                  <a:pt x="1920" y="16306"/>
                </a:lnTo>
                <a:lnTo>
                  <a:pt x="3840" y="11521"/>
                </a:lnTo>
                <a:lnTo>
                  <a:pt x="6720" y="9585"/>
                </a:lnTo>
                <a:lnTo>
                  <a:pt x="9601" y="5745"/>
                </a:lnTo>
                <a:lnTo>
                  <a:pt x="12481" y="4800"/>
                </a:lnTo>
                <a:lnTo>
                  <a:pt x="16322" y="4800"/>
                </a:lnTo>
                <a:lnTo>
                  <a:pt x="20162" y="0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8" name="object 538"/>
          <p:cNvSpPr/>
          <p:nvPr/>
        </p:nvSpPr>
        <p:spPr>
          <a:xfrm>
            <a:off x="4660894" y="7331354"/>
            <a:ext cx="51831" cy="65272"/>
          </a:xfrm>
          <a:custGeom>
            <a:avLst/>
            <a:gdLst/>
            <a:ahLst/>
            <a:cxnLst/>
            <a:rect l="l" t="t" r="r" b="b"/>
            <a:pathLst>
              <a:path w="51831" h="65272">
                <a:moveTo>
                  <a:pt x="36484" y="14401"/>
                </a:moveTo>
                <a:lnTo>
                  <a:pt x="37429" y="17266"/>
                </a:lnTo>
                <a:lnTo>
                  <a:pt x="37429" y="21107"/>
                </a:lnTo>
                <a:lnTo>
                  <a:pt x="8641" y="21107"/>
                </a:lnTo>
                <a:lnTo>
                  <a:pt x="9601" y="16306"/>
                </a:lnTo>
                <a:lnTo>
                  <a:pt x="7680" y="8641"/>
                </a:lnTo>
                <a:lnTo>
                  <a:pt x="7223" y="9113"/>
                </a:lnTo>
                <a:lnTo>
                  <a:pt x="1584" y="19655"/>
                </a:lnTo>
                <a:lnTo>
                  <a:pt x="0" y="33588"/>
                </a:lnTo>
                <a:lnTo>
                  <a:pt x="0" y="43190"/>
                </a:lnTo>
                <a:lnTo>
                  <a:pt x="1920" y="50871"/>
                </a:lnTo>
                <a:lnTo>
                  <a:pt x="7680" y="56631"/>
                </a:lnTo>
                <a:lnTo>
                  <a:pt x="12481" y="62392"/>
                </a:lnTo>
                <a:lnTo>
                  <a:pt x="19202" y="65272"/>
                </a:lnTo>
                <a:lnTo>
                  <a:pt x="33604" y="65272"/>
                </a:lnTo>
                <a:lnTo>
                  <a:pt x="38404" y="62392"/>
                </a:lnTo>
                <a:lnTo>
                  <a:pt x="43205" y="57591"/>
                </a:lnTo>
                <a:lnTo>
                  <a:pt x="47990" y="52791"/>
                </a:lnTo>
                <a:lnTo>
                  <a:pt x="50871" y="47030"/>
                </a:lnTo>
                <a:lnTo>
                  <a:pt x="51831" y="41269"/>
                </a:lnTo>
                <a:lnTo>
                  <a:pt x="49926" y="39349"/>
                </a:lnTo>
                <a:lnTo>
                  <a:pt x="47045" y="45110"/>
                </a:lnTo>
                <a:lnTo>
                  <a:pt x="45125" y="48950"/>
                </a:lnTo>
                <a:lnTo>
                  <a:pt x="42245" y="50871"/>
                </a:lnTo>
                <a:lnTo>
                  <a:pt x="39364" y="52791"/>
                </a:lnTo>
                <a:lnTo>
                  <a:pt x="35524" y="53751"/>
                </a:lnTo>
                <a:lnTo>
                  <a:pt x="25923" y="53751"/>
                </a:lnTo>
                <a:lnTo>
                  <a:pt x="20162" y="51831"/>
                </a:lnTo>
                <a:lnTo>
                  <a:pt x="15361" y="46070"/>
                </a:lnTo>
                <a:lnTo>
                  <a:pt x="11521" y="41269"/>
                </a:lnTo>
                <a:lnTo>
                  <a:pt x="8641" y="34549"/>
                </a:lnTo>
                <a:lnTo>
                  <a:pt x="8641" y="24947"/>
                </a:lnTo>
                <a:lnTo>
                  <a:pt x="51831" y="24947"/>
                </a:lnTo>
                <a:lnTo>
                  <a:pt x="51831" y="17266"/>
                </a:lnTo>
                <a:lnTo>
                  <a:pt x="48966" y="11521"/>
                </a:lnTo>
                <a:lnTo>
                  <a:pt x="45125" y="6720"/>
                </a:lnTo>
                <a:lnTo>
                  <a:pt x="40325" y="1920"/>
                </a:lnTo>
                <a:lnTo>
                  <a:pt x="34564" y="0"/>
                </a:lnTo>
                <a:lnTo>
                  <a:pt x="27843" y="0"/>
                </a:lnTo>
                <a:lnTo>
                  <a:pt x="24002" y="4800"/>
                </a:lnTo>
                <a:lnTo>
                  <a:pt x="26883" y="4800"/>
                </a:lnTo>
                <a:lnTo>
                  <a:pt x="28803" y="5745"/>
                </a:lnTo>
                <a:lnTo>
                  <a:pt x="30723" y="6720"/>
                </a:lnTo>
                <a:lnTo>
                  <a:pt x="33604" y="8641"/>
                </a:lnTo>
                <a:lnTo>
                  <a:pt x="35524" y="10561"/>
                </a:lnTo>
                <a:lnTo>
                  <a:pt x="36484" y="12481"/>
                </a:lnTo>
                <a:lnTo>
                  <a:pt x="36484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9" name="object 539"/>
          <p:cNvSpPr/>
          <p:nvPr/>
        </p:nvSpPr>
        <p:spPr>
          <a:xfrm>
            <a:off x="4720407" y="7299670"/>
            <a:ext cx="31683" cy="95036"/>
          </a:xfrm>
          <a:custGeom>
            <a:avLst/>
            <a:gdLst/>
            <a:ahLst/>
            <a:cxnLst/>
            <a:rect l="l" t="t" r="r" b="b"/>
            <a:pathLst>
              <a:path w="31683" h="95036">
                <a:moveTo>
                  <a:pt x="18242" y="0"/>
                </a:moveTo>
                <a:lnTo>
                  <a:pt x="0" y="7680"/>
                </a:lnTo>
                <a:lnTo>
                  <a:pt x="975" y="9601"/>
                </a:lnTo>
                <a:lnTo>
                  <a:pt x="2880" y="8641"/>
                </a:lnTo>
                <a:lnTo>
                  <a:pt x="7680" y="8641"/>
                </a:lnTo>
                <a:lnTo>
                  <a:pt x="8641" y="9601"/>
                </a:lnTo>
                <a:lnTo>
                  <a:pt x="9601" y="11521"/>
                </a:lnTo>
                <a:lnTo>
                  <a:pt x="9601" y="12481"/>
                </a:lnTo>
                <a:lnTo>
                  <a:pt x="10561" y="14401"/>
                </a:lnTo>
                <a:lnTo>
                  <a:pt x="10561" y="84475"/>
                </a:lnTo>
                <a:lnTo>
                  <a:pt x="9601" y="87355"/>
                </a:lnTo>
                <a:lnTo>
                  <a:pt x="9601" y="88315"/>
                </a:lnTo>
                <a:lnTo>
                  <a:pt x="8641" y="90236"/>
                </a:lnTo>
                <a:lnTo>
                  <a:pt x="7680" y="91196"/>
                </a:lnTo>
                <a:lnTo>
                  <a:pt x="6720" y="91196"/>
                </a:lnTo>
                <a:lnTo>
                  <a:pt x="5760" y="92156"/>
                </a:lnTo>
                <a:lnTo>
                  <a:pt x="975" y="92156"/>
                </a:lnTo>
                <a:lnTo>
                  <a:pt x="975" y="95036"/>
                </a:lnTo>
                <a:lnTo>
                  <a:pt x="31683" y="95036"/>
                </a:lnTo>
                <a:lnTo>
                  <a:pt x="31683" y="92156"/>
                </a:lnTo>
                <a:lnTo>
                  <a:pt x="25923" y="92156"/>
                </a:lnTo>
                <a:lnTo>
                  <a:pt x="24963" y="91196"/>
                </a:lnTo>
                <a:lnTo>
                  <a:pt x="24002" y="91196"/>
                </a:lnTo>
                <a:lnTo>
                  <a:pt x="23042" y="90236"/>
                </a:lnTo>
                <a:lnTo>
                  <a:pt x="22082" y="88315"/>
                </a:lnTo>
                <a:lnTo>
                  <a:pt x="22082" y="87355"/>
                </a:lnTo>
                <a:lnTo>
                  <a:pt x="21122" y="84475"/>
                </a:lnTo>
                <a:lnTo>
                  <a:pt x="2112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0" name="object 540"/>
          <p:cNvSpPr/>
          <p:nvPr/>
        </p:nvSpPr>
        <p:spPr>
          <a:xfrm>
            <a:off x="4772253" y="7383185"/>
            <a:ext cx="4800" cy="12481"/>
          </a:xfrm>
          <a:custGeom>
            <a:avLst/>
            <a:gdLst/>
            <a:ahLst/>
            <a:cxnLst/>
            <a:rect l="l" t="t" r="r" b="b"/>
            <a:pathLst>
              <a:path w="4800" h="12481">
                <a:moveTo>
                  <a:pt x="1920" y="1920"/>
                </a:moveTo>
                <a:lnTo>
                  <a:pt x="0" y="0"/>
                </a:lnTo>
                <a:lnTo>
                  <a:pt x="1920" y="12481"/>
                </a:lnTo>
                <a:lnTo>
                  <a:pt x="4800" y="12481"/>
                </a:lnTo>
                <a:lnTo>
                  <a:pt x="3840" y="3840"/>
                </a:lnTo>
                <a:lnTo>
                  <a:pt x="192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1" name="object 541"/>
          <p:cNvSpPr/>
          <p:nvPr/>
        </p:nvSpPr>
        <p:spPr>
          <a:xfrm>
            <a:off x="4759772" y="7331354"/>
            <a:ext cx="55686" cy="64312"/>
          </a:xfrm>
          <a:custGeom>
            <a:avLst/>
            <a:gdLst/>
            <a:ahLst/>
            <a:cxnLst/>
            <a:rect l="l" t="t" r="r" b="b"/>
            <a:pathLst>
              <a:path w="55686" h="64312">
                <a:moveTo>
                  <a:pt x="45125" y="11521"/>
                </a:moveTo>
                <a:lnTo>
                  <a:pt x="44150" y="9585"/>
                </a:lnTo>
                <a:lnTo>
                  <a:pt x="42245" y="6720"/>
                </a:lnTo>
                <a:lnTo>
                  <a:pt x="40309" y="3840"/>
                </a:lnTo>
                <a:lnTo>
                  <a:pt x="38404" y="2880"/>
                </a:lnTo>
                <a:lnTo>
                  <a:pt x="34564" y="960"/>
                </a:lnTo>
                <a:lnTo>
                  <a:pt x="29763" y="0"/>
                </a:lnTo>
                <a:lnTo>
                  <a:pt x="17282" y="0"/>
                </a:lnTo>
                <a:lnTo>
                  <a:pt x="12481" y="1920"/>
                </a:lnTo>
                <a:lnTo>
                  <a:pt x="7680" y="4800"/>
                </a:lnTo>
                <a:lnTo>
                  <a:pt x="3840" y="8641"/>
                </a:lnTo>
                <a:lnTo>
                  <a:pt x="1920" y="11521"/>
                </a:lnTo>
                <a:lnTo>
                  <a:pt x="1920" y="17266"/>
                </a:lnTo>
                <a:lnTo>
                  <a:pt x="2880" y="19202"/>
                </a:lnTo>
                <a:lnTo>
                  <a:pt x="3840" y="20147"/>
                </a:lnTo>
                <a:lnTo>
                  <a:pt x="4800" y="21107"/>
                </a:lnTo>
                <a:lnTo>
                  <a:pt x="6720" y="22082"/>
                </a:lnTo>
                <a:lnTo>
                  <a:pt x="9601" y="22082"/>
                </a:lnTo>
                <a:lnTo>
                  <a:pt x="10561" y="21107"/>
                </a:lnTo>
                <a:lnTo>
                  <a:pt x="11521" y="20147"/>
                </a:lnTo>
                <a:lnTo>
                  <a:pt x="13441" y="19202"/>
                </a:lnTo>
                <a:lnTo>
                  <a:pt x="13441" y="9585"/>
                </a:lnTo>
                <a:lnTo>
                  <a:pt x="14401" y="7680"/>
                </a:lnTo>
                <a:lnTo>
                  <a:pt x="16322" y="6720"/>
                </a:lnTo>
                <a:lnTo>
                  <a:pt x="17282" y="4800"/>
                </a:lnTo>
                <a:lnTo>
                  <a:pt x="20162" y="3840"/>
                </a:lnTo>
                <a:lnTo>
                  <a:pt x="26883" y="3840"/>
                </a:lnTo>
                <a:lnTo>
                  <a:pt x="28803" y="5745"/>
                </a:lnTo>
                <a:lnTo>
                  <a:pt x="30723" y="7680"/>
                </a:lnTo>
                <a:lnTo>
                  <a:pt x="32644" y="9585"/>
                </a:lnTo>
                <a:lnTo>
                  <a:pt x="33604" y="14401"/>
                </a:lnTo>
                <a:lnTo>
                  <a:pt x="33604" y="23027"/>
                </a:lnTo>
                <a:lnTo>
                  <a:pt x="23042" y="26868"/>
                </a:lnTo>
                <a:lnTo>
                  <a:pt x="16322" y="29748"/>
                </a:lnTo>
                <a:lnTo>
                  <a:pt x="11521" y="32644"/>
                </a:lnTo>
                <a:lnTo>
                  <a:pt x="6720" y="35509"/>
                </a:lnTo>
                <a:lnTo>
                  <a:pt x="3840" y="38389"/>
                </a:lnTo>
                <a:lnTo>
                  <a:pt x="1920" y="41269"/>
                </a:lnTo>
                <a:lnTo>
                  <a:pt x="960" y="43190"/>
                </a:lnTo>
                <a:lnTo>
                  <a:pt x="0" y="46070"/>
                </a:lnTo>
                <a:lnTo>
                  <a:pt x="0" y="53751"/>
                </a:lnTo>
                <a:lnTo>
                  <a:pt x="960" y="57591"/>
                </a:lnTo>
                <a:lnTo>
                  <a:pt x="3840" y="60472"/>
                </a:lnTo>
                <a:lnTo>
                  <a:pt x="6720" y="63352"/>
                </a:lnTo>
                <a:lnTo>
                  <a:pt x="10561" y="64312"/>
                </a:lnTo>
                <a:lnTo>
                  <a:pt x="14401" y="64312"/>
                </a:lnTo>
                <a:lnTo>
                  <a:pt x="12481" y="51831"/>
                </a:lnTo>
                <a:lnTo>
                  <a:pt x="11521" y="48950"/>
                </a:lnTo>
                <a:lnTo>
                  <a:pt x="11521" y="40309"/>
                </a:lnTo>
                <a:lnTo>
                  <a:pt x="13441" y="38389"/>
                </a:lnTo>
                <a:lnTo>
                  <a:pt x="15361" y="36484"/>
                </a:lnTo>
                <a:lnTo>
                  <a:pt x="17282" y="34549"/>
                </a:lnTo>
                <a:lnTo>
                  <a:pt x="21122" y="32644"/>
                </a:lnTo>
                <a:lnTo>
                  <a:pt x="23042" y="31668"/>
                </a:lnTo>
                <a:lnTo>
                  <a:pt x="26883" y="29748"/>
                </a:lnTo>
                <a:lnTo>
                  <a:pt x="33604" y="26868"/>
                </a:lnTo>
                <a:lnTo>
                  <a:pt x="33604" y="49911"/>
                </a:lnTo>
                <a:lnTo>
                  <a:pt x="28803" y="54711"/>
                </a:lnTo>
                <a:lnTo>
                  <a:pt x="24003" y="56631"/>
                </a:lnTo>
                <a:lnTo>
                  <a:pt x="18242" y="56631"/>
                </a:lnTo>
                <a:lnTo>
                  <a:pt x="16322" y="55671"/>
                </a:lnTo>
                <a:lnTo>
                  <a:pt x="17282" y="64312"/>
                </a:lnTo>
                <a:lnTo>
                  <a:pt x="20162" y="64312"/>
                </a:lnTo>
                <a:lnTo>
                  <a:pt x="22082" y="62392"/>
                </a:lnTo>
                <a:lnTo>
                  <a:pt x="24003" y="62392"/>
                </a:lnTo>
                <a:lnTo>
                  <a:pt x="27843" y="59512"/>
                </a:lnTo>
                <a:lnTo>
                  <a:pt x="33604" y="54711"/>
                </a:lnTo>
                <a:lnTo>
                  <a:pt x="34564" y="57591"/>
                </a:lnTo>
                <a:lnTo>
                  <a:pt x="34564" y="60472"/>
                </a:lnTo>
                <a:lnTo>
                  <a:pt x="36469" y="62392"/>
                </a:lnTo>
                <a:lnTo>
                  <a:pt x="37444" y="63352"/>
                </a:lnTo>
                <a:lnTo>
                  <a:pt x="39364" y="64312"/>
                </a:lnTo>
                <a:lnTo>
                  <a:pt x="46085" y="64312"/>
                </a:lnTo>
                <a:lnTo>
                  <a:pt x="50871" y="61432"/>
                </a:lnTo>
                <a:lnTo>
                  <a:pt x="55686" y="54711"/>
                </a:lnTo>
                <a:lnTo>
                  <a:pt x="55686" y="50871"/>
                </a:lnTo>
                <a:lnTo>
                  <a:pt x="52806" y="53751"/>
                </a:lnTo>
                <a:lnTo>
                  <a:pt x="50871" y="54711"/>
                </a:lnTo>
                <a:lnTo>
                  <a:pt x="49911" y="55671"/>
                </a:lnTo>
                <a:lnTo>
                  <a:pt x="46085" y="55671"/>
                </a:lnTo>
                <a:lnTo>
                  <a:pt x="46085" y="53751"/>
                </a:lnTo>
                <a:lnTo>
                  <a:pt x="45125" y="52791"/>
                </a:lnTo>
                <a:lnTo>
                  <a:pt x="45125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2" name="object 542"/>
          <p:cNvSpPr/>
          <p:nvPr/>
        </p:nvSpPr>
        <p:spPr>
          <a:xfrm>
            <a:off x="4817364" y="7313112"/>
            <a:ext cx="36484" cy="82555"/>
          </a:xfrm>
          <a:custGeom>
            <a:avLst/>
            <a:gdLst/>
            <a:ahLst/>
            <a:cxnLst/>
            <a:rect l="l" t="t" r="r" b="b"/>
            <a:pathLst>
              <a:path w="36484" h="82555">
                <a:moveTo>
                  <a:pt x="10561" y="75834"/>
                </a:moveTo>
                <a:lnTo>
                  <a:pt x="11521" y="77754"/>
                </a:lnTo>
                <a:lnTo>
                  <a:pt x="13441" y="79674"/>
                </a:lnTo>
                <a:lnTo>
                  <a:pt x="15361" y="80634"/>
                </a:lnTo>
                <a:lnTo>
                  <a:pt x="17282" y="81594"/>
                </a:lnTo>
                <a:lnTo>
                  <a:pt x="19202" y="82555"/>
                </a:lnTo>
                <a:lnTo>
                  <a:pt x="24002" y="82555"/>
                </a:lnTo>
                <a:lnTo>
                  <a:pt x="26883" y="81594"/>
                </a:lnTo>
                <a:lnTo>
                  <a:pt x="29763" y="78714"/>
                </a:lnTo>
                <a:lnTo>
                  <a:pt x="32644" y="76794"/>
                </a:lnTo>
                <a:lnTo>
                  <a:pt x="35524" y="73914"/>
                </a:lnTo>
                <a:lnTo>
                  <a:pt x="36484" y="69113"/>
                </a:lnTo>
                <a:lnTo>
                  <a:pt x="34564" y="69113"/>
                </a:lnTo>
                <a:lnTo>
                  <a:pt x="33604" y="71033"/>
                </a:lnTo>
                <a:lnTo>
                  <a:pt x="32644" y="71993"/>
                </a:lnTo>
                <a:lnTo>
                  <a:pt x="30723" y="72953"/>
                </a:lnTo>
                <a:lnTo>
                  <a:pt x="29763" y="73914"/>
                </a:lnTo>
                <a:lnTo>
                  <a:pt x="27843" y="74874"/>
                </a:lnTo>
                <a:lnTo>
                  <a:pt x="24963" y="74874"/>
                </a:lnTo>
                <a:lnTo>
                  <a:pt x="23042" y="73914"/>
                </a:lnTo>
                <a:lnTo>
                  <a:pt x="22082" y="72953"/>
                </a:lnTo>
                <a:lnTo>
                  <a:pt x="21122" y="71033"/>
                </a:lnTo>
                <a:lnTo>
                  <a:pt x="20162" y="68153"/>
                </a:lnTo>
                <a:lnTo>
                  <a:pt x="20162" y="24963"/>
                </a:lnTo>
                <a:lnTo>
                  <a:pt x="34564" y="24963"/>
                </a:lnTo>
                <a:lnTo>
                  <a:pt x="34564" y="20162"/>
                </a:lnTo>
                <a:lnTo>
                  <a:pt x="20162" y="20162"/>
                </a:lnTo>
                <a:lnTo>
                  <a:pt x="20162" y="0"/>
                </a:lnTo>
                <a:lnTo>
                  <a:pt x="18242" y="0"/>
                </a:lnTo>
                <a:lnTo>
                  <a:pt x="16322" y="4800"/>
                </a:lnTo>
                <a:lnTo>
                  <a:pt x="15361" y="7680"/>
                </a:lnTo>
                <a:lnTo>
                  <a:pt x="14401" y="9601"/>
                </a:lnTo>
                <a:lnTo>
                  <a:pt x="12481" y="12481"/>
                </a:lnTo>
                <a:lnTo>
                  <a:pt x="9601" y="15361"/>
                </a:lnTo>
                <a:lnTo>
                  <a:pt x="7680" y="17282"/>
                </a:lnTo>
                <a:lnTo>
                  <a:pt x="4800" y="20162"/>
                </a:lnTo>
                <a:lnTo>
                  <a:pt x="1935" y="22082"/>
                </a:lnTo>
                <a:lnTo>
                  <a:pt x="0" y="23042"/>
                </a:lnTo>
                <a:lnTo>
                  <a:pt x="0" y="24963"/>
                </a:lnTo>
                <a:lnTo>
                  <a:pt x="9601" y="24963"/>
                </a:lnTo>
                <a:lnTo>
                  <a:pt x="9601" y="73914"/>
                </a:lnTo>
                <a:lnTo>
                  <a:pt x="10561" y="75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3" name="object 543"/>
          <p:cNvSpPr/>
          <p:nvPr/>
        </p:nvSpPr>
        <p:spPr>
          <a:xfrm>
            <a:off x="4867290" y="7331354"/>
            <a:ext cx="20162" cy="16306"/>
          </a:xfrm>
          <a:custGeom>
            <a:avLst/>
            <a:gdLst/>
            <a:ahLst/>
            <a:cxnLst/>
            <a:rect l="l" t="t" r="r" b="b"/>
            <a:pathLst>
              <a:path w="20162" h="16306">
                <a:moveTo>
                  <a:pt x="12481" y="0"/>
                </a:moveTo>
                <a:lnTo>
                  <a:pt x="5760" y="2880"/>
                </a:lnTo>
                <a:lnTo>
                  <a:pt x="0" y="8641"/>
                </a:lnTo>
                <a:lnTo>
                  <a:pt x="1920" y="16306"/>
                </a:lnTo>
                <a:lnTo>
                  <a:pt x="3840" y="11521"/>
                </a:lnTo>
                <a:lnTo>
                  <a:pt x="6720" y="9585"/>
                </a:lnTo>
                <a:lnTo>
                  <a:pt x="9601" y="5745"/>
                </a:lnTo>
                <a:lnTo>
                  <a:pt x="12481" y="4800"/>
                </a:lnTo>
                <a:lnTo>
                  <a:pt x="16322" y="4800"/>
                </a:lnTo>
                <a:lnTo>
                  <a:pt x="20162" y="0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4" name="object 544"/>
          <p:cNvSpPr/>
          <p:nvPr/>
        </p:nvSpPr>
        <p:spPr>
          <a:xfrm>
            <a:off x="4859609" y="7331354"/>
            <a:ext cx="51831" cy="65272"/>
          </a:xfrm>
          <a:custGeom>
            <a:avLst/>
            <a:gdLst/>
            <a:ahLst/>
            <a:cxnLst/>
            <a:rect l="l" t="t" r="r" b="b"/>
            <a:pathLst>
              <a:path w="51831" h="65272">
                <a:moveTo>
                  <a:pt x="36484" y="14401"/>
                </a:moveTo>
                <a:lnTo>
                  <a:pt x="37444" y="17266"/>
                </a:lnTo>
                <a:lnTo>
                  <a:pt x="37444" y="21107"/>
                </a:lnTo>
                <a:lnTo>
                  <a:pt x="8641" y="21107"/>
                </a:lnTo>
                <a:lnTo>
                  <a:pt x="9601" y="16306"/>
                </a:lnTo>
                <a:lnTo>
                  <a:pt x="7680" y="8641"/>
                </a:lnTo>
                <a:lnTo>
                  <a:pt x="7223" y="9113"/>
                </a:lnTo>
                <a:lnTo>
                  <a:pt x="1584" y="19655"/>
                </a:lnTo>
                <a:lnTo>
                  <a:pt x="0" y="33588"/>
                </a:lnTo>
                <a:lnTo>
                  <a:pt x="0" y="43190"/>
                </a:lnTo>
                <a:lnTo>
                  <a:pt x="1920" y="50871"/>
                </a:lnTo>
                <a:lnTo>
                  <a:pt x="7680" y="56631"/>
                </a:lnTo>
                <a:lnTo>
                  <a:pt x="12481" y="62392"/>
                </a:lnTo>
                <a:lnTo>
                  <a:pt x="19202" y="65272"/>
                </a:lnTo>
                <a:lnTo>
                  <a:pt x="33604" y="65272"/>
                </a:lnTo>
                <a:lnTo>
                  <a:pt x="38389" y="62392"/>
                </a:lnTo>
                <a:lnTo>
                  <a:pt x="43205" y="57591"/>
                </a:lnTo>
                <a:lnTo>
                  <a:pt x="47990" y="52791"/>
                </a:lnTo>
                <a:lnTo>
                  <a:pt x="50886" y="47030"/>
                </a:lnTo>
                <a:lnTo>
                  <a:pt x="51831" y="41269"/>
                </a:lnTo>
                <a:lnTo>
                  <a:pt x="49926" y="39349"/>
                </a:lnTo>
                <a:lnTo>
                  <a:pt x="47045" y="45110"/>
                </a:lnTo>
                <a:lnTo>
                  <a:pt x="45110" y="48950"/>
                </a:lnTo>
                <a:lnTo>
                  <a:pt x="42230" y="50871"/>
                </a:lnTo>
                <a:lnTo>
                  <a:pt x="39364" y="52791"/>
                </a:lnTo>
                <a:lnTo>
                  <a:pt x="35524" y="53751"/>
                </a:lnTo>
                <a:lnTo>
                  <a:pt x="25923" y="53751"/>
                </a:lnTo>
                <a:lnTo>
                  <a:pt x="20162" y="51831"/>
                </a:lnTo>
                <a:lnTo>
                  <a:pt x="15361" y="46070"/>
                </a:lnTo>
                <a:lnTo>
                  <a:pt x="11521" y="41269"/>
                </a:lnTo>
                <a:lnTo>
                  <a:pt x="8641" y="34549"/>
                </a:lnTo>
                <a:lnTo>
                  <a:pt x="8641" y="24947"/>
                </a:lnTo>
                <a:lnTo>
                  <a:pt x="51831" y="24947"/>
                </a:lnTo>
                <a:lnTo>
                  <a:pt x="51831" y="17266"/>
                </a:lnTo>
                <a:lnTo>
                  <a:pt x="48950" y="11521"/>
                </a:lnTo>
                <a:lnTo>
                  <a:pt x="45110" y="6720"/>
                </a:lnTo>
                <a:lnTo>
                  <a:pt x="40325" y="1920"/>
                </a:lnTo>
                <a:lnTo>
                  <a:pt x="34549" y="0"/>
                </a:lnTo>
                <a:lnTo>
                  <a:pt x="27843" y="0"/>
                </a:lnTo>
                <a:lnTo>
                  <a:pt x="24002" y="4800"/>
                </a:lnTo>
                <a:lnTo>
                  <a:pt x="26883" y="4800"/>
                </a:lnTo>
                <a:lnTo>
                  <a:pt x="28803" y="5745"/>
                </a:lnTo>
                <a:lnTo>
                  <a:pt x="30723" y="6720"/>
                </a:lnTo>
                <a:lnTo>
                  <a:pt x="33604" y="8641"/>
                </a:lnTo>
                <a:lnTo>
                  <a:pt x="35524" y="10561"/>
                </a:lnTo>
                <a:lnTo>
                  <a:pt x="36484" y="12481"/>
                </a:lnTo>
                <a:lnTo>
                  <a:pt x="36484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5" name="object 545"/>
          <p:cNvSpPr/>
          <p:nvPr/>
        </p:nvSpPr>
        <p:spPr>
          <a:xfrm>
            <a:off x="4920081" y="7299670"/>
            <a:ext cx="64328" cy="96956"/>
          </a:xfrm>
          <a:custGeom>
            <a:avLst/>
            <a:gdLst/>
            <a:ahLst/>
            <a:cxnLst/>
            <a:rect l="l" t="t" r="r" b="b"/>
            <a:pathLst>
              <a:path w="64328" h="96956">
                <a:moveTo>
                  <a:pt x="20162" y="31683"/>
                </a:moveTo>
                <a:lnTo>
                  <a:pt x="13441" y="35524"/>
                </a:lnTo>
                <a:lnTo>
                  <a:pt x="7680" y="43205"/>
                </a:lnTo>
                <a:lnTo>
                  <a:pt x="2880" y="49926"/>
                </a:lnTo>
                <a:lnTo>
                  <a:pt x="0" y="57607"/>
                </a:lnTo>
                <a:lnTo>
                  <a:pt x="0" y="75834"/>
                </a:lnTo>
                <a:lnTo>
                  <a:pt x="1920" y="82555"/>
                </a:lnTo>
                <a:lnTo>
                  <a:pt x="6720" y="88315"/>
                </a:lnTo>
                <a:lnTo>
                  <a:pt x="12481" y="94076"/>
                </a:lnTo>
                <a:lnTo>
                  <a:pt x="18242" y="96956"/>
                </a:lnTo>
                <a:lnTo>
                  <a:pt x="27843" y="96956"/>
                </a:lnTo>
                <a:lnTo>
                  <a:pt x="30723" y="95996"/>
                </a:lnTo>
                <a:lnTo>
                  <a:pt x="33604" y="95036"/>
                </a:lnTo>
                <a:lnTo>
                  <a:pt x="36484" y="93116"/>
                </a:lnTo>
                <a:lnTo>
                  <a:pt x="39364" y="91196"/>
                </a:lnTo>
                <a:lnTo>
                  <a:pt x="43205" y="88315"/>
                </a:lnTo>
                <a:lnTo>
                  <a:pt x="43205" y="96956"/>
                </a:lnTo>
                <a:lnTo>
                  <a:pt x="46085" y="96956"/>
                </a:lnTo>
                <a:lnTo>
                  <a:pt x="64328" y="89275"/>
                </a:lnTo>
                <a:lnTo>
                  <a:pt x="63367" y="86395"/>
                </a:lnTo>
                <a:lnTo>
                  <a:pt x="61447" y="87355"/>
                </a:lnTo>
                <a:lnTo>
                  <a:pt x="59527" y="88315"/>
                </a:lnTo>
                <a:lnTo>
                  <a:pt x="57607" y="88315"/>
                </a:lnTo>
                <a:lnTo>
                  <a:pt x="56647" y="87355"/>
                </a:lnTo>
                <a:lnTo>
                  <a:pt x="55686" y="87355"/>
                </a:lnTo>
                <a:lnTo>
                  <a:pt x="54726" y="86395"/>
                </a:lnTo>
                <a:lnTo>
                  <a:pt x="54726" y="83515"/>
                </a:lnTo>
                <a:lnTo>
                  <a:pt x="53766" y="82555"/>
                </a:lnTo>
                <a:lnTo>
                  <a:pt x="53766" y="0"/>
                </a:lnTo>
                <a:lnTo>
                  <a:pt x="50886" y="0"/>
                </a:lnTo>
                <a:lnTo>
                  <a:pt x="32644" y="7680"/>
                </a:lnTo>
                <a:lnTo>
                  <a:pt x="33604" y="9601"/>
                </a:lnTo>
                <a:lnTo>
                  <a:pt x="35524" y="8641"/>
                </a:lnTo>
                <a:lnTo>
                  <a:pt x="40325" y="8641"/>
                </a:lnTo>
                <a:lnTo>
                  <a:pt x="40325" y="9601"/>
                </a:lnTo>
                <a:lnTo>
                  <a:pt x="41285" y="9601"/>
                </a:lnTo>
                <a:lnTo>
                  <a:pt x="42245" y="11521"/>
                </a:lnTo>
                <a:lnTo>
                  <a:pt x="42245" y="14401"/>
                </a:lnTo>
                <a:lnTo>
                  <a:pt x="43205" y="18242"/>
                </a:lnTo>
                <a:lnTo>
                  <a:pt x="43205" y="36484"/>
                </a:lnTo>
                <a:lnTo>
                  <a:pt x="39364" y="33604"/>
                </a:lnTo>
                <a:lnTo>
                  <a:pt x="37444" y="39364"/>
                </a:lnTo>
                <a:lnTo>
                  <a:pt x="39364" y="41269"/>
                </a:lnTo>
                <a:lnTo>
                  <a:pt x="40325" y="43205"/>
                </a:lnTo>
                <a:lnTo>
                  <a:pt x="41285" y="46085"/>
                </a:lnTo>
                <a:lnTo>
                  <a:pt x="42245" y="48950"/>
                </a:lnTo>
                <a:lnTo>
                  <a:pt x="43205" y="51831"/>
                </a:lnTo>
                <a:lnTo>
                  <a:pt x="43205" y="83515"/>
                </a:lnTo>
                <a:lnTo>
                  <a:pt x="39364" y="87355"/>
                </a:lnTo>
                <a:lnTo>
                  <a:pt x="34564" y="89275"/>
                </a:lnTo>
                <a:lnTo>
                  <a:pt x="25923" y="89275"/>
                </a:lnTo>
                <a:lnTo>
                  <a:pt x="22082" y="87355"/>
                </a:lnTo>
                <a:lnTo>
                  <a:pt x="18242" y="82555"/>
                </a:lnTo>
                <a:lnTo>
                  <a:pt x="13441" y="77754"/>
                </a:lnTo>
                <a:lnTo>
                  <a:pt x="11521" y="70073"/>
                </a:lnTo>
                <a:lnTo>
                  <a:pt x="11521" y="52791"/>
                </a:lnTo>
                <a:lnTo>
                  <a:pt x="14401" y="46085"/>
                </a:lnTo>
                <a:lnTo>
                  <a:pt x="18242" y="41269"/>
                </a:lnTo>
                <a:lnTo>
                  <a:pt x="21122" y="37429"/>
                </a:lnTo>
                <a:lnTo>
                  <a:pt x="20162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6" name="object 546"/>
          <p:cNvSpPr/>
          <p:nvPr/>
        </p:nvSpPr>
        <p:spPr>
          <a:xfrm>
            <a:off x="4940244" y="7331354"/>
            <a:ext cx="19202" cy="7680"/>
          </a:xfrm>
          <a:custGeom>
            <a:avLst/>
            <a:gdLst/>
            <a:ahLst/>
            <a:cxnLst/>
            <a:rect l="l" t="t" r="r" b="b"/>
            <a:pathLst>
              <a:path w="19202" h="7680">
                <a:moveTo>
                  <a:pt x="14401" y="0"/>
                </a:moveTo>
                <a:lnTo>
                  <a:pt x="0" y="0"/>
                </a:lnTo>
                <a:lnTo>
                  <a:pt x="960" y="5745"/>
                </a:lnTo>
                <a:lnTo>
                  <a:pt x="4800" y="3840"/>
                </a:lnTo>
                <a:lnTo>
                  <a:pt x="10561" y="3840"/>
                </a:lnTo>
                <a:lnTo>
                  <a:pt x="12481" y="4800"/>
                </a:lnTo>
                <a:lnTo>
                  <a:pt x="14401" y="5745"/>
                </a:lnTo>
                <a:lnTo>
                  <a:pt x="17282" y="7680"/>
                </a:lnTo>
                <a:lnTo>
                  <a:pt x="19202" y="1920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7" name="object 547"/>
          <p:cNvSpPr/>
          <p:nvPr/>
        </p:nvSpPr>
        <p:spPr>
          <a:xfrm>
            <a:off x="4111797" y="7140321"/>
            <a:ext cx="75834" cy="91196"/>
          </a:xfrm>
          <a:custGeom>
            <a:avLst/>
            <a:gdLst/>
            <a:ahLst/>
            <a:cxnLst/>
            <a:rect l="l" t="t" r="r" b="b"/>
            <a:pathLst>
              <a:path w="75834" h="91196">
                <a:moveTo>
                  <a:pt x="2880" y="22067"/>
                </a:moveTo>
                <a:lnTo>
                  <a:pt x="2880" y="17282"/>
                </a:lnTo>
                <a:lnTo>
                  <a:pt x="3840" y="14401"/>
                </a:lnTo>
                <a:lnTo>
                  <a:pt x="5745" y="11506"/>
                </a:lnTo>
                <a:lnTo>
                  <a:pt x="6720" y="9601"/>
                </a:lnTo>
                <a:lnTo>
                  <a:pt x="8641" y="7680"/>
                </a:lnTo>
                <a:lnTo>
                  <a:pt x="11521" y="6720"/>
                </a:lnTo>
                <a:lnTo>
                  <a:pt x="13426" y="6720"/>
                </a:lnTo>
                <a:lnTo>
                  <a:pt x="16306" y="5760"/>
                </a:lnTo>
                <a:lnTo>
                  <a:pt x="31668" y="5760"/>
                </a:lnTo>
                <a:lnTo>
                  <a:pt x="31668" y="80634"/>
                </a:lnTo>
                <a:lnTo>
                  <a:pt x="30708" y="83515"/>
                </a:lnTo>
                <a:lnTo>
                  <a:pt x="29748" y="85435"/>
                </a:lnTo>
                <a:lnTo>
                  <a:pt x="27828" y="87355"/>
                </a:lnTo>
                <a:lnTo>
                  <a:pt x="25923" y="88315"/>
                </a:lnTo>
                <a:lnTo>
                  <a:pt x="18242" y="88315"/>
                </a:lnTo>
                <a:lnTo>
                  <a:pt x="18242" y="91196"/>
                </a:lnTo>
                <a:lnTo>
                  <a:pt x="56631" y="91196"/>
                </a:lnTo>
                <a:lnTo>
                  <a:pt x="56631" y="88315"/>
                </a:lnTo>
                <a:lnTo>
                  <a:pt x="49911" y="88315"/>
                </a:lnTo>
                <a:lnTo>
                  <a:pt x="47990" y="87355"/>
                </a:lnTo>
                <a:lnTo>
                  <a:pt x="46070" y="85435"/>
                </a:lnTo>
                <a:lnTo>
                  <a:pt x="45110" y="84475"/>
                </a:lnTo>
                <a:lnTo>
                  <a:pt x="44150" y="80634"/>
                </a:lnTo>
                <a:lnTo>
                  <a:pt x="44150" y="5760"/>
                </a:lnTo>
                <a:lnTo>
                  <a:pt x="60472" y="5760"/>
                </a:lnTo>
                <a:lnTo>
                  <a:pt x="63352" y="6720"/>
                </a:lnTo>
                <a:lnTo>
                  <a:pt x="66233" y="7680"/>
                </a:lnTo>
                <a:lnTo>
                  <a:pt x="68153" y="9601"/>
                </a:lnTo>
                <a:lnTo>
                  <a:pt x="70073" y="11506"/>
                </a:lnTo>
                <a:lnTo>
                  <a:pt x="71993" y="13441"/>
                </a:lnTo>
                <a:lnTo>
                  <a:pt x="71993" y="15346"/>
                </a:lnTo>
                <a:lnTo>
                  <a:pt x="72953" y="18227"/>
                </a:lnTo>
                <a:lnTo>
                  <a:pt x="73913" y="22067"/>
                </a:lnTo>
                <a:lnTo>
                  <a:pt x="75834" y="22067"/>
                </a:lnTo>
                <a:lnTo>
                  <a:pt x="74874" y="0"/>
                </a:lnTo>
                <a:lnTo>
                  <a:pt x="960" y="0"/>
                </a:lnTo>
                <a:lnTo>
                  <a:pt x="0" y="22067"/>
                </a:lnTo>
                <a:lnTo>
                  <a:pt x="2880" y="22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8" name="object 548"/>
          <p:cNvSpPr/>
          <p:nvPr/>
        </p:nvSpPr>
        <p:spPr>
          <a:xfrm>
            <a:off x="4192432" y="7168164"/>
            <a:ext cx="46070" cy="63352"/>
          </a:xfrm>
          <a:custGeom>
            <a:avLst/>
            <a:gdLst/>
            <a:ahLst/>
            <a:cxnLst/>
            <a:rect l="l" t="t" r="r" b="b"/>
            <a:pathLst>
              <a:path w="46070" h="63352">
                <a:moveTo>
                  <a:pt x="37429" y="0"/>
                </a:moveTo>
                <a:lnTo>
                  <a:pt x="31683" y="0"/>
                </a:lnTo>
                <a:lnTo>
                  <a:pt x="26868" y="4785"/>
                </a:lnTo>
                <a:lnTo>
                  <a:pt x="22082" y="14386"/>
                </a:lnTo>
                <a:lnTo>
                  <a:pt x="22082" y="0"/>
                </a:lnTo>
                <a:lnTo>
                  <a:pt x="19202" y="0"/>
                </a:lnTo>
                <a:lnTo>
                  <a:pt x="0" y="7665"/>
                </a:lnTo>
                <a:lnTo>
                  <a:pt x="960" y="10546"/>
                </a:lnTo>
                <a:lnTo>
                  <a:pt x="2880" y="9585"/>
                </a:lnTo>
                <a:lnTo>
                  <a:pt x="8641" y="9585"/>
                </a:lnTo>
                <a:lnTo>
                  <a:pt x="9601" y="10546"/>
                </a:lnTo>
                <a:lnTo>
                  <a:pt x="9601" y="11506"/>
                </a:lnTo>
                <a:lnTo>
                  <a:pt x="10561" y="13426"/>
                </a:lnTo>
                <a:lnTo>
                  <a:pt x="10561" y="55671"/>
                </a:lnTo>
                <a:lnTo>
                  <a:pt x="9601" y="57591"/>
                </a:lnTo>
                <a:lnTo>
                  <a:pt x="8641" y="58552"/>
                </a:lnTo>
                <a:lnTo>
                  <a:pt x="7680" y="59512"/>
                </a:lnTo>
                <a:lnTo>
                  <a:pt x="6720" y="60472"/>
                </a:lnTo>
                <a:lnTo>
                  <a:pt x="960" y="60472"/>
                </a:lnTo>
                <a:lnTo>
                  <a:pt x="960" y="63352"/>
                </a:lnTo>
                <a:lnTo>
                  <a:pt x="32644" y="63352"/>
                </a:lnTo>
                <a:lnTo>
                  <a:pt x="32644" y="60472"/>
                </a:lnTo>
                <a:lnTo>
                  <a:pt x="27843" y="60472"/>
                </a:lnTo>
                <a:lnTo>
                  <a:pt x="25923" y="59512"/>
                </a:lnTo>
                <a:lnTo>
                  <a:pt x="24963" y="58552"/>
                </a:lnTo>
                <a:lnTo>
                  <a:pt x="24002" y="57591"/>
                </a:lnTo>
                <a:lnTo>
                  <a:pt x="23027" y="56631"/>
                </a:lnTo>
                <a:lnTo>
                  <a:pt x="22082" y="54711"/>
                </a:lnTo>
                <a:lnTo>
                  <a:pt x="22082" y="19187"/>
                </a:lnTo>
                <a:lnTo>
                  <a:pt x="24002" y="15346"/>
                </a:lnTo>
                <a:lnTo>
                  <a:pt x="25923" y="12466"/>
                </a:lnTo>
                <a:lnTo>
                  <a:pt x="27843" y="10546"/>
                </a:lnTo>
                <a:lnTo>
                  <a:pt x="28803" y="9585"/>
                </a:lnTo>
                <a:lnTo>
                  <a:pt x="32644" y="9585"/>
                </a:lnTo>
                <a:lnTo>
                  <a:pt x="34549" y="11506"/>
                </a:lnTo>
                <a:lnTo>
                  <a:pt x="36484" y="13426"/>
                </a:lnTo>
                <a:lnTo>
                  <a:pt x="43205" y="13426"/>
                </a:lnTo>
                <a:lnTo>
                  <a:pt x="44150" y="12466"/>
                </a:lnTo>
                <a:lnTo>
                  <a:pt x="45110" y="10546"/>
                </a:lnTo>
                <a:lnTo>
                  <a:pt x="46070" y="9585"/>
                </a:lnTo>
                <a:lnTo>
                  <a:pt x="46070" y="5745"/>
                </a:lnTo>
                <a:lnTo>
                  <a:pt x="45110" y="3840"/>
                </a:lnTo>
                <a:lnTo>
                  <a:pt x="43205" y="2865"/>
                </a:lnTo>
                <a:lnTo>
                  <a:pt x="42230" y="944"/>
                </a:lnTo>
                <a:lnTo>
                  <a:pt x="40309" y="0"/>
                </a:lnTo>
                <a:lnTo>
                  <a:pt x="3742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9" name="object 549"/>
          <p:cNvSpPr/>
          <p:nvPr/>
        </p:nvSpPr>
        <p:spPr>
          <a:xfrm>
            <a:off x="4243303" y="7168164"/>
            <a:ext cx="55686" cy="64312"/>
          </a:xfrm>
          <a:custGeom>
            <a:avLst/>
            <a:gdLst/>
            <a:ahLst/>
            <a:cxnLst/>
            <a:rect l="l" t="t" r="r" b="b"/>
            <a:pathLst>
              <a:path w="55686" h="64312">
                <a:moveTo>
                  <a:pt x="960" y="57591"/>
                </a:moveTo>
                <a:lnTo>
                  <a:pt x="3840" y="60472"/>
                </a:lnTo>
                <a:lnTo>
                  <a:pt x="6720" y="63352"/>
                </a:lnTo>
                <a:lnTo>
                  <a:pt x="10561" y="64312"/>
                </a:lnTo>
                <a:lnTo>
                  <a:pt x="20162" y="64312"/>
                </a:lnTo>
                <a:lnTo>
                  <a:pt x="22082" y="63352"/>
                </a:lnTo>
                <a:lnTo>
                  <a:pt x="24002" y="62392"/>
                </a:lnTo>
                <a:lnTo>
                  <a:pt x="27843" y="59512"/>
                </a:lnTo>
                <a:lnTo>
                  <a:pt x="33604" y="54711"/>
                </a:lnTo>
                <a:lnTo>
                  <a:pt x="33604" y="58552"/>
                </a:lnTo>
                <a:lnTo>
                  <a:pt x="34564" y="60472"/>
                </a:lnTo>
                <a:lnTo>
                  <a:pt x="35524" y="62392"/>
                </a:lnTo>
                <a:lnTo>
                  <a:pt x="37444" y="63352"/>
                </a:lnTo>
                <a:lnTo>
                  <a:pt x="39364" y="64312"/>
                </a:lnTo>
                <a:lnTo>
                  <a:pt x="46085" y="64312"/>
                </a:lnTo>
                <a:lnTo>
                  <a:pt x="50886" y="61432"/>
                </a:lnTo>
                <a:lnTo>
                  <a:pt x="55686" y="54711"/>
                </a:lnTo>
                <a:lnTo>
                  <a:pt x="55686" y="50871"/>
                </a:lnTo>
                <a:lnTo>
                  <a:pt x="52806" y="53751"/>
                </a:lnTo>
                <a:lnTo>
                  <a:pt x="50886" y="54711"/>
                </a:lnTo>
                <a:lnTo>
                  <a:pt x="49926" y="55671"/>
                </a:lnTo>
                <a:lnTo>
                  <a:pt x="46085" y="55671"/>
                </a:lnTo>
                <a:lnTo>
                  <a:pt x="46085" y="54711"/>
                </a:lnTo>
                <a:lnTo>
                  <a:pt x="45125" y="53751"/>
                </a:lnTo>
                <a:lnTo>
                  <a:pt x="45125" y="15346"/>
                </a:lnTo>
                <a:lnTo>
                  <a:pt x="44165" y="11506"/>
                </a:lnTo>
                <a:lnTo>
                  <a:pt x="44165" y="9585"/>
                </a:lnTo>
                <a:lnTo>
                  <a:pt x="42245" y="6705"/>
                </a:lnTo>
                <a:lnTo>
                  <a:pt x="40325" y="4785"/>
                </a:lnTo>
                <a:lnTo>
                  <a:pt x="38404" y="2865"/>
                </a:lnTo>
                <a:lnTo>
                  <a:pt x="34564" y="944"/>
                </a:lnTo>
                <a:lnTo>
                  <a:pt x="29763" y="0"/>
                </a:lnTo>
                <a:lnTo>
                  <a:pt x="17282" y="0"/>
                </a:lnTo>
                <a:lnTo>
                  <a:pt x="11521" y="1904"/>
                </a:lnTo>
                <a:lnTo>
                  <a:pt x="7680" y="4785"/>
                </a:lnTo>
                <a:lnTo>
                  <a:pt x="3840" y="8625"/>
                </a:lnTo>
                <a:lnTo>
                  <a:pt x="1920" y="11506"/>
                </a:lnTo>
                <a:lnTo>
                  <a:pt x="1920" y="17266"/>
                </a:lnTo>
                <a:lnTo>
                  <a:pt x="2880" y="19187"/>
                </a:lnTo>
                <a:lnTo>
                  <a:pt x="3840" y="20147"/>
                </a:lnTo>
                <a:lnTo>
                  <a:pt x="4800" y="21107"/>
                </a:lnTo>
                <a:lnTo>
                  <a:pt x="5760" y="22067"/>
                </a:lnTo>
                <a:lnTo>
                  <a:pt x="9601" y="22067"/>
                </a:lnTo>
                <a:lnTo>
                  <a:pt x="10561" y="21107"/>
                </a:lnTo>
                <a:lnTo>
                  <a:pt x="11521" y="20147"/>
                </a:lnTo>
                <a:lnTo>
                  <a:pt x="12481" y="19187"/>
                </a:lnTo>
                <a:lnTo>
                  <a:pt x="13441" y="17266"/>
                </a:lnTo>
                <a:lnTo>
                  <a:pt x="13441" y="9585"/>
                </a:lnTo>
                <a:lnTo>
                  <a:pt x="14401" y="7665"/>
                </a:lnTo>
                <a:lnTo>
                  <a:pt x="16322" y="6705"/>
                </a:lnTo>
                <a:lnTo>
                  <a:pt x="17282" y="4785"/>
                </a:lnTo>
                <a:lnTo>
                  <a:pt x="25923" y="4785"/>
                </a:lnTo>
                <a:lnTo>
                  <a:pt x="28803" y="5745"/>
                </a:lnTo>
                <a:lnTo>
                  <a:pt x="30723" y="7665"/>
                </a:lnTo>
                <a:lnTo>
                  <a:pt x="32644" y="9585"/>
                </a:lnTo>
                <a:lnTo>
                  <a:pt x="33604" y="14386"/>
                </a:lnTo>
                <a:lnTo>
                  <a:pt x="33604" y="23027"/>
                </a:lnTo>
                <a:lnTo>
                  <a:pt x="23042" y="26868"/>
                </a:lnTo>
                <a:lnTo>
                  <a:pt x="16322" y="29748"/>
                </a:lnTo>
                <a:lnTo>
                  <a:pt x="13441" y="38389"/>
                </a:lnTo>
                <a:lnTo>
                  <a:pt x="14401" y="36469"/>
                </a:lnTo>
                <a:lnTo>
                  <a:pt x="17282" y="34549"/>
                </a:lnTo>
                <a:lnTo>
                  <a:pt x="21122" y="32628"/>
                </a:lnTo>
                <a:lnTo>
                  <a:pt x="23042" y="31668"/>
                </a:lnTo>
                <a:lnTo>
                  <a:pt x="26883" y="29748"/>
                </a:lnTo>
                <a:lnTo>
                  <a:pt x="33604" y="26868"/>
                </a:lnTo>
                <a:lnTo>
                  <a:pt x="33604" y="49910"/>
                </a:lnTo>
                <a:lnTo>
                  <a:pt x="28803" y="54711"/>
                </a:lnTo>
                <a:lnTo>
                  <a:pt x="24002" y="56631"/>
                </a:lnTo>
                <a:lnTo>
                  <a:pt x="18242" y="56631"/>
                </a:lnTo>
                <a:lnTo>
                  <a:pt x="15361" y="55671"/>
                </a:lnTo>
                <a:lnTo>
                  <a:pt x="14401" y="53751"/>
                </a:lnTo>
                <a:lnTo>
                  <a:pt x="11521" y="51831"/>
                </a:lnTo>
                <a:lnTo>
                  <a:pt x="11521" y="32628"/>
                </a:lnTo>
                <a:lnTo>
                  <a:pt x="6720" y="35509"/>
                </a:lnTo>
                <a:lnTo>
                  <a:pt x="3840" y="38389"/>
                </a:lnTo>
                <a:lnTo>
                  <a:pt x="1920" y="41269"/>
                </a:lnTo>
                <a:lnTo>
                  <a:pt x="0" y="43190"/>
                </a:lnTo>
                <a:lnTo>
                  <a:pt x="0" y="53751"/>
                </a:lnTo>
                <a:lnTo>
                  <a:pt x="960" y="575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0" name="object 550"/>
          <p:cNvSpPr/>
          <p:nvPr/>
        </p:nvSpPr>
        <p:spPr>
          <a:xfrm>
            <a:off x="4254825" y="7197912"/>
            <a:ext cx="4800" cy="22082"/>
          </a:xfrm>
          <a:custGeom>
            <a:avLst/>
            <a:gdLst/>
            <a:ahLst/>
            <a:cxnLst/>
            <a:rect l="l" t="t" r="r" b="b"/>
            <a:pathLst>
              <a:path w="4800" h="22082">
                <a:moveTo>
                  <a:pt x="0" y="2880"/>
                </a:moveTo>
                <a:lnTo>
                  <a:pt x="0" y="22082"/>
                </a:lnTo>
                <a:lnTo>
                  <a:pt x="0" y="10561"/>
                </a:lnTo>
                <a:lnTo>
                  <a:pt x="1920" y="8641"/>
                </a:lnTo>
                <a:lnTo>
                  <a:pt x="4800" y="0"/>
                </a:lnTo>
                <a:lnTo>
                  <a:pt x="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1" name="object 551"/>
          <p:cNvSpPr/>
          <p:nvPr/>
        </p:nvSpPr>
        <p:spPr>
          <a:xfrm>
            <a:off x="4300910" y="7168164"/>
            <a:ext cx="67193" cy="63352"/>
          </a:xfrm>
          <a:custGeom>
            <a:avLst/>
            <a:gdLst/>
            <a:ahLst/>
            <a:cxnLst/>
            <a:rect l="l" t="t" r="r" b="b"/>
            <a:pathLst>
              <a:path w="67193" h="63352">
                <a:moveTo>
                  <a:pt x="59512" y="59512"/>
                </a:moveTo>
                <a:lnTo>
                  <a:pt x="58552" y="58552"/>
                </a:lnTo>
                <a:lnTo>
                  <a:pt x="58552" y="57591"/>
                </a:lnTo>
                <a:lnTo>
                  <a:pt x="57591" y="55671"/>
                </a:lnTo>
                <a:lnTo>
                  <a:pt x="57591" y="18227"/>
                </a:lnTo>
                <a:lnTo>
                  <a:pt x="56631" y="13426"/>
                </a:lnTo>
                <a:lnTo>
                  <a:pt x="55671" y="10546"/>
                </a:lnTo>
                <a:lnTo>
                  <a:pt x="54711" y="6705"/>
                </a:lnTo>
                <a:lnTo>
                  <a:pt x="52791" y="4785"/>
                </a:lnTo>
                <a:lnTo>
                  <a:pt x="49911" y="2865"/>
                </a:lnTo>
                <a:lnTo>
                  <a:pt x="47990" y="944"/>
                </a:lnTo>
                <a:lnTo>
                  <a:pt x="45110" y="0"/>
                </a:lnTo>
                <a:lnTo>
                  <a:pt x="34549" y="0"/>
                </a:lnTo>
                <a:lnTo>
                  <a:pt x="27828" y="4785"/>
                </a:lnTo>
                <a:lnTo>
                  <a:pt x="21122" y="13426"/>
                </a:lnTo>
                <a:lnTo>
                  <a:pt x="21122" y="0"/>
                </a:lnTo>
                <a:lnTo>
                  <a:pt x="18242" y="0"/>
                </a:lnTo>
                <a:lnTo>
                  <a:pt x="0" y="7665"/>
                </a:lnTo>
                <a:lnTo>
                  <a:pt x="960" y="10546"/>
                </a:lnTo>
                <a:lnTo>
                  <a:pt x="1920" y="9585"/>
                </a:lnTo>
                <a:lnTo>
                  <a:pt x="7680" y="9585"/>
                </a:lnTo>
                <a:lnTo>
                  <a:pt x="8641" y="10546"/>
                </a:lnTo>
                <a:lnTo>
                  <a:pt x="9601" y="11506"/>
                </a:lnTo>
                <a:lnTo>
                  <a:pt x="9601" y="56631"/>
                </a:lnTo>
                <a:lnTo>
                  <a:pt x="8641" y="58552"/>
                </a:lnTo>
                <a:lnTo>
                  <a:pt x="6720" y="60472"/>
                </a:lnTo>
                <a:lnTo>
                  <a:pt x="960" y="60472"/>
                </a:lnTo>
                <a:lnTo>
                  <a:pt x="960" y="63352"/>
                </a:lnTo>
                <a:lnTo>
                  <a:pt x="30708" y="63352"/>
                </a:lnTo>
                <a:lnTo>
                  <a:pt x="30708" y="60472"/>
                </a:lnTo>
                <a:lnTo>
                  <a:pt x="23987" y="60472"/>
                </a:lnTo>
                <a:lnTo>
                  <a:pt x="23027" y="59512"/>
                </a:lnTo>
                <a:lnTo>
                  <a:pt x="22082" y="58552"/>
                </a:lnTo>
                <a:lnTo>
                  <a:pt x="22082" y="57591"/>
                </a:lnTo>
                <a:lnTo>
                  <a:pt x="21122" y="55671"/>
                </a:lnTo>
                <a:lnTo>
                  <a:pt x="21122" y="17266"/>
                </a:lnTo>
                <a:lnTo>
                  <a:pt x="25923" y="11506"/>
                </a:lnTo>
                <a:lnTo>
                  <a:pt x="31668" y="8625"/>
                </a:lnTo>
                <a:lnTo>
                  <a:pt x="40309" y="8625"/>
                </a:lnTo>
                <a:lnTo>
                  <a:pt x="43190" y="9585"/>
                </a:lnTo>
                <a:lnTo>
                  <a:pt x="44150" y="12466"/>
                </a:lnTo>
                <a:lnTo>
                  <a:pt x="46070" y="14386"/>
                </a:lnTo>
                <a:lnTo>
                  <a:pt x="46070" y="57591"/>
                </a:lnTo>
                <a:lnTo>
                  <a:pt x="45110" y="58552"/>
                </a:lnTo>
                <a:lnTo>
                  <a:pt x="44150" y="59512"/>
                </a:lnTo>
                <a:lnTo>
                  <a:pt x="42230" y="60472"/>
                </a:lnTo>
                <a:lnTo>
                  <a:pt x="36469" y="60472"/>
                </a:lnTo>
                <a:lnTo>
                  <a:pt x="36469" y="63352"/>
                </a:lnTo>
                <a:lnTo>
                  <a:pt x="67193" y="63352"/>
                </a:lnTo>
                <a:lnTo>
                  <a:pt x="67193" y="60472"/>
                </a:lnTo>
                <a:lnTo>
                  <a:pt x="61432" y="60472"/>
                </a:lnTo>
                <a:lnTo>
                  <a:pt x="60472" y="59512"/>
                </a:lnTo>
                <a:lnTo>
                  <a:pt x="59512" y="595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2" name="object 552"/>
          <p:cNvSpPr/>
          <p:nvPr/>
        </p:nvSpPr>
        <p:spPr>
          <a:xfrm>
            <a:off x="4373864" y="7168164"/>
            <a:ext cx="42245" cy="65272"/>
          </a:xfrm>
          <a:custGeom>
            <a:avLst/>
            <a:gdLst/>
            <a:ahLst/>
            <a:cxnLst/>
            <a:rect l="l" t="t" r="r" b="b"/>
            <a:pathLst>
              <a:path w="42245" h="65272">
                <a:moveTo>
                  <a:pt x="960" y="42230"/>
                </a:moveTo>
                <a:lnTo>
                  <a:pt x="960" y="64312"/>
                </a:lnTo>
                <a:lnTo>
                  <a:pt x="2880" y="64312"/>
                </a:lnTo>
                <a:lnTo>
                  <a:pt x="3840" y="63352"/>
                </a:lnTo>
                <a:lnTo>
                  <a:pt x="3840" y="62392"/>
                </a:lnTo>
                <a:lnTo>
                  <a:pt x="7680" y="62392"/>
                </a:lnTo>
                <a:lnTo>
                  <a:pt x="8641" y="63352"/>
                </a:lnTo>
                <a:lnTo>
                  <a:pt x="13441" y="64312"/>
                </a:lnTo>
                <a:lnTo>
                  <a:pt x="18242" y="65272"/>
                </a:lnTo>
                <a:lnTo>
                  <a:pt x="26883" y="65272"/>
                </a:lnTo>
                <a:lnTo>
                  <a:pt x="31683" y="63352"/>
                </a:lnTo>
                <a:lnTo>
                  <a:pt x="35524" y="60472"/>
                </a:lnTo>
                <a:lnTo>
                  <a:pt x="40325" y="56631"/>
                </a:lnTo>
                <a:lnTo>
                  <a:pt x="42245" y="51831"/>
                </a:lnTo>
                <a:lnTo>
                  <a:pt x="42245" y="39349"/>
                </a:lnTo>
                <a:lnTo>
                  <a:pt x="37429" y="33588"/>
                </a:lnTo>
                <a:lnTo>
                  <a:pt x="28803" y="28788"/>
                </a:lnTo>
                <a:lnTo>
                  <a:pt x="19202" y="23987"/>
                </a:lnTo>
                <a:lnTo>
                  <a:pt x="14401" y="22067"/>
                </a:lnTo>
                <a:lnTo>
                  <a:pt x="11521" y="20147"/>
                </a:lnTo>
                <a:lnTo>
                  <a:pt x="10561" y="18227"/>
                </a:lnTo>
                <a:lnTo>
                  <a:pt x="8641" y="16306"/>
                </a:lnTo>
                <a:lnTo>
                  <a:pt x="8641" y="10546"/>
                </a:lnTo>
                <a:lnTo>
                  <a:pt x="9601" y="8625"/>
                </a:lnTo>
                <a:lnTo>
                  <a:pt x="11521" y="6705"/>
                </a:lnTo>
                <a:lnTo>
                  <a:pt x="13441" y="4785"/>
                </a:lnTo>
                <a:lnTo>
                  <a:pt x="15361" y="3840"/>
                </a:lnTo>
                <a:lnTo>
                  <a:pt x="23042" y="3840"/>
                </a:lnTo>
                <a:lnTo>
                  <a:pt x="25923" y="5745"/>
                </a:lnTo>
                <a:lnTo>
                  <a:pt x="28803" y="7665"/>
                </a:lnTo>
                <a:lnTo>
                  <a:pt x="31683" y="10546"/>
                </a:lnTo>
                <a:lnTo>
                  <a:pt x="33604" y="14386"/>
                </a:lnTo>
                <a:lnTo>
                  <a:pt x="35524" y="21107"/>
                </a:lnTo>
                <a:lnTo>
                  <a:pt x="37429" y="21107"/>
                </a:lnTo>
                <a:lnTo>
                  <a:pt x="37429" y="0"/>
                </a:lnTo>
                <a:lnTo>
                  <a:pt x="35524" y="0"/>
                </a:lnTo>
                <a:lnTo>
                  <a:pt x="34549" y="944"/>
                </a:lnTo>
                <a:lnTo>
                  <a:pt x="34549" y="1904"/>
                </a:lnTo>
                <a:lnTo>
                  <a:pt x="33604" y="1904"/>
                </a:lnTo>
                <a:lnTo>
                  <a:pt x="33604" y="2865"/>
                </a:lnTo>
                <a:lnTo>
                  <a:pt x="29763" y="2865"/>
                </a:lnTo>
                <a:lnTo>
                  <a:pt x="27843" y="1904"/>
                </a:lnTo>
                <a:lnTo>
                  <a:pt x="24003" y="944"/>
                </a:lnTo>
                <a:lnTo>
                  <a:pt x="21122" y="0"/>
                </a:lnTo>
                <a:lnTo>
                  <a:pt x="13441" y="0"/>
                </a:lnTo>
                <a:lnTo>
                  <a:pt x="8641" y="1904"/>
                </a:lnTo>
                <a:lnTo>
                  <a:pt x="5760" y="5745"/>
                </a:lnTo>
                <a:lnTo>
                  <a:pt x="1920" y="8625"/>
                </a:lnTo>
                <a:lnTo>
                  <a:pt x="0" y="12466"/>
                </a:lnTo>
                <a:lnTo>
                  <a:pt x="0" y="22067"/>
                </a:lnTo>
                <a:lnTo>
                  <a:pt x="960" y="24947"/>
                </a:lnTo>
                <a:lnTo>
                  <a:pt x="2880" y="27828"/>
                </a:lnTo>
                <a:lnTo>
                  <a:pt x="5760" y="29748"/>
                </a:lnTo>
                <a:lnTo>
                  <a:pt x="9601" y="32628"/>
                </a:lnTo>
                <a:lnTo>
                  <a:pt x="16322" y="36469"/>
                </a:lnTo>
                <a:lnTo>
                  <a:pt x="22082" y="39349"/>
                </a:lnTo>
                <a:lnTo>
                  <a:pt x="26883" y="42230"/>
                </a:lnTo>
                <a:lnTo>
                  <a:pt x="28803" y="44150"/>
                </a:lnTo>
                <a:lnTo>
                  <a:pt x="30708" y="46070"/>
                </a:lnTo>
                <a:lnTo>
                  <a:pt x="32644" y="48950"/>
                </a:lnTo>
                <a:lnTo>
                  <a:pt x="32644" y="54711"/>
                </a:lnTo>
                <a:lnTo>
                  <a:pt x="31683" y="56631"/>
                </a:lnTo>
                <a:lnTo>
                  <a:pt x="29763" y="58552"/>
                </a:lnTo>
                <a:lnTo>
                  <a:pt x="27843" y="60472"/>
                </a:lnTo>
                <a:lnTo>
                  <a:pt x="24963" y="61432"/>
                </a:lnTo>
                <a:lnTo>
                  <a:pt x="17282" y="61432"/>
                </a:lnTo>
                <a:lnTo>
                  <a:pt x="13441" y="59512"/>
                </a:lnTo>
                <a:lnTo>
                  <a:pt x="9601" y="56631"/>
                </a:lnTo>
                <a:lnTo>
                  <a:pt x="6720" y="52791"/>
                </a:lnTo>
                <a:lnTo>
                  <a:pt x="3840" y="48950"/>
                </a:lnTo>
                <a:lnTo>
                  <a:pt x="2880" y="42230"/>
                </a:lnTo>
                <a:lnTo>
                  <a:pt x="960" y="422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3" name="object 553"/>
          <p:cNvSpPr/>
          <p:nvPr/>
        </p:nvSpPr>
        <p:spPr>
          <a:xfrm>
            <a:off x="4421855" y="7168164"/>
            <a:ext cx="64328" cy="92141"/>
          </a:xfrm>
          <a:custGeom>
            <a:avLst/>
            <a:gdLst/>
            <a:ahLst/>
            <a:cxnLst/>
            <a:rect l="l" t="t" r="r" b="b"/>
            <a:pathLst>
              <a:path w="64328" h="92141">
                <a:moveTo>
                  <a:pt x="35524" y="61432"/>
                </a:moveTo>
                <a:lnTo>
                  <a:pt x="32644" y="61432"/>
                </a:lnTo>
                <a:lnTo>
                  <a:pt x="28803" y="60472"/>
                </a:lnTo>
                <a:lnTo>
                  <a:pt x="29763" y="64312"/>
                </a:lnTo>
                <a:lnTo>
                  <a:pt x="32644" y="65272"/>
                </a:lnTo>
                <a:lnTo>
                  <a:pt x="44165" y="65272"/>
                </a:lnTo>
                <a:lnTo>
                  <a:pt x="49926" y="62392"/>
                </a:lnTo>
                <a:lnTo>
                  <a:pt x="54726" y="56631"/>
                </a:lnTo>
                <a:lnTo>
                  <a:pt x="56288" y="54957"/>
                </a:lnTo>
                <a:lnTo>
                  <a:pt x="62411" y="44048"/>
                </a:lnTo>
                <a:lnTo>
                  <a:pt x="64328" y="30708"/>
                </a:lnTo>
                <a:lnTo>
                  <a:pt x="64328" y="21107"/>
                </a:lnTo>
                <a:lnTo>
                  <a:pt x="61447" y="13426"/>
                </a:lnTo>
                <a:lnTo>
                  <a:pt x="56647" y="7665"/>
                </a:lnTo>
                <a:lnTo>
                  <a:pt x="52806" y="2865"/>
                </a:lnTo>
                <a:lnTo>
                  <a:pt x="47045" y="0"/>
                </a:lnTo>
                <a:lnTo>
                  <a:pt x="37444" y="0"/>
                </a:lnTo>
                <a:lnTo>
                  <a:pt x="34564" y="944"/>
                </a:lnTo>
                <a:lnTo>
                  <a:pt x="30723" y="3840"/>
                </a:lnTo>
                <a:lnTo>
                  <a:pt x="27843" y="5745"/>
                </a:lnTo>
                <a:lnTo>
                  <a:pt x="24963" y="9585"/>
                </a:lnTo>
                <a:lnTo>
                  <a:pt x="21122" y="14386"/>
                </a:lnTo>
                <a:lnTo>
                  <a:pt x="21122" y="944"/>
                </a:lnTo>
                <a:lnTo>
                  <a:pt x="19202" y="944"/>
                </a:lnTo>
                <a:lnTo>
                  <a:pt x="0" y="7665"/>
                </a:lnTo>
                <a:lnTo>
                  <a:pt x="960" y="10546"/>
                </a:lnTo>
                <a:lnTo>
                  <a:pt x="2895" y="9585"/>
                </a:lnTo>
                <a:lnTo>
                  <a:pt x="7680" y="9585"/>
                </a:lnTo>
                <a:lnTo>
                  <a:pt x="7680" y="10546"/>
                </a:lnTo>
                <a:lnTo>
                  <a:pt x="8641" y="10546"/>
                </a:lnTo>
                <a:lnTo>
                  <a:pt x="9616" y="11506"/>
                </a:lnTo>
                <a:lnTo>
                  <a:pt x="9616" y="12466"/>
                </a:lnTo>
                <a:lnTo>
                  <a:pt x="10561" y="13426"/>
                </a:lnTo>
                <a:lnTo>
                  <a:pt x="10561" y="85420"/>
                </a:lnTo>
                <a:lnTo>
                  <a:pt x="9616" y="86380"/>
                </a:lnTo>
                <a:lnTo>
                  <a:pt x="9616" y="87355"/>
                </a:lnTo>
                <a:lnTo>
                  <a:pt x="8641" y="88300"/>
                </a:lnTo>
                <a:lnTo>
                  <a:pt x="7680" y="88300"/>
                </a:lnTo>
                <a:lnTo>
                  <a:pt x="5775" y="89260"/>
                </a:lnTo>
                <a:lnTo>
                  <a:pt x="3840" y="90220"/>
                </a:lnTo>
                <a:lnTo>
                  <a:pt x="0" y="90220"/>
                </a:lnTo>
                <a:lnTo>
                  <a:pt x="0" y="92141"/>
                </a:lnTo>
                <a:lnTo>
                  <a:pt x="31683" y="92141"/>
                </a:lnTo>
                <a:lnTo>
                  <a:pt x="31683" y="90220"/>
                </a:lnTo>
                <a:lnTo>
                  <a:pt x="25923" y="90220"/>
                </a:lnTo>
                <a:lnTo>
                  <a:pt x="24963" y="89260"/>
                </a:lnTo>
                <a:lnTo>
                  <a:pt x="24002" y="88300"/>
                </a:lnTo>
                <a:lnTo>
                  <a:pt x="23042" y="87355"/>
                </a:lnTo>
                <a:lnTo>
                  <a:pt x="22082" y="86380"/>
                </a:lnTo>
                <a:lnTo>
                  <a:pt x="22082" y="85420"/>
                </a:lnTo>
                <a:lnTo>
                  <a:pt x="21122" y="82539"/>
                </a:lnTo>
                <a:lnTo>
                  <a:pt x="21122" y="59512"/>
                </a:lnTo>
                <a:lnTo>
                  <a:pt x="22082" y="51831"/>
                </a:lnTo>
                <a:lnTo>
                  <a:pt x="22082" y="49910"/>
                </a:lnTo>
                <a:lnTo>
                  <a:pt x="21122" y="47030"/>
                </a:lnTo>
                <a:lnTo>
                  <a:pt x="21122" y="19187"/>
                </a:lnTo>
                <a:lnTo>
                  <a:pt x="24963" y="14386"/>
                </a:lnTo>
                <a:lnTo>
                  <a:pt x="27843" y="12466"/>
                </a:lnTo>
                <a:lnTo>
                  <a:pt x="29763" y="11506"/>
                </a:lnTo>
                <a:lnTo>
                  <a:pt x="31683" y="10546"/>
                </a:lnTo>
                <a:lnTo>
                  <a:pt x="33604" y="9585"/>
                </a:lnTo>
                <a:lnTo>
                  <a:pt x="39364" y="9585"/>
                </a:lnTo>
                <a:lnTo>
                  <a:pt x="43205" y="11506"/>
                </a:lnTo>
                <a:lnTo>
                  <a:pt x="46085" y="15346"/>
                </a:lnTo>
                <a:lnTo>
                  <a:pt x="49926" y="20147"/>
                </a:lnTo>
                <a:lnTo>
                  <a:pt x="51846" y="27828"/>
                </a:lnTo>
                <a:lnTo>
                  <a:pt x="51846" y="45110"/>
                </a:lnTo>
                <a:lnTo>
                  <a:pt x="49926" y="51831"/>
                </a:lnTo>
                <a:lnTo>
                  <a:pt x="47045" y="55671"/>
                </a:lnTo>
                <a:lnTo>
                  <a:pt x="44165" y="59512"/>
                </a:lnTo>
                <a:lnTo>
                  <a:pt x="40325" y="61432"/>
                </a:lnTo>
                <a:lnTo>
                  <a:pt x="35524" y="61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4" name="object 554"/>
          <p:cNvSpPr/>
          <p:nvPr/>
        </p:nvSpPr>
        <p:spPr>
          <a:xfrm>
            <a:off x="4442978" y="7219995"/>
            <a:ext cx="8641" cy="12481"/>
          </a:xfrm>
          <a:custGeom>
            <a:avLst/>
            <a:gdLst/>
            <a:ahLst/>
            <a:cxnLst/>
            <a:rect l="l" t="t" r="r" b="b"/>
            <a:pathLst>
              <a:path w="8641" h="12481">
                <a:moveTo>
                  <a:pt x="8641" y="12481"/>
                </a:moveTo>
                <a:lnTo>
                  <a:pt x="7680" y="8641"/>
                </a:lnTo>
                <a:lnTo>
                  <a:pt x="5760" y="6720"/>
                </a:lnTo>
                <a:lnTo>
                  <a:pt x="2880" y="4800"/>
                </a:lnTo>
                <a:lnTo>
                  <a:pt x="1920" y="1920"/>
                </a:lnTo>
                <a:lnTo>
                  <a:pt x="960" y="0"/>
                </a:lnTo>
                <a:lnTo>
                  <a:pt x="0" y="7680"/>
                </a:lnTo>
                <a:lnTo>
                  <a:pt x="2880" y="9601"/>
                </a:lnTo>
                <a:lnTo>
                  <a:pt x="4800" y="11521"/>
                </a:lnTo>
                <a:lnTo>
                  <a:pt x="6720" y="11521"/>
                </a:lnTo>
                <a:lnTo>
                  <a:pt x="8641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5" name="object 555"/>
          <p:cNvSpPr/>
          <p:nvPr/>
        </p:nvSpPr>
        <p:spPr>
          <a:xfrm>
            <a:off x="4494824" y="7172004"/>
            <a:ext cx="28788" cy="61432"/>
          </a:xfrm>
          <a:custGeom>
            <a:avLst/>
            <a:gdLst/>
            <a:ahLst/>
            <a:cxnLst/>
            <a:rect l="l" t="t" r="r" b="b"/>
            <a:pathLst>
              <a:path w="28788" h="61432">
                <a:moveTo>
                  <a:pt x="1920" y="44150"/>
                </a:moveTo>
                <a:lnTo>
                  <a:pt x="6720" y="49911"/>
                </a:lnTo>
                <a:lnTo>
                  <a:pt x="11506" y="57591"/>
                </a:lnTo>
                <a:lnTo>
                  <a:pt x="19202" y="61432"/>
                </a:lnTo>
                <a:lnTo>
                  <a:pt x="28788" y="61432"/>
                </a:lnTo>
                <a:lnTo>
                  <a:pt x="21107" y="53751"/>
                </a:lnTo>
                <a:lnTo>
                  <a:pt x="17282" y="47030"/>
                </a:lnTo>
                <a:lnTo>
                  <a:pt x="13441" y="40309"/>
                </a:lnTo>
                <a:lnTo>
                  <a:pt x="12481" y="32628"/>
                </a:lnTo>
                <a:lnTo>
                  <a:pt x="12481" y="13426"/>
                </a:lnTo>
                <a:lnTo>
                  <a:pt x="14386" y="0"/>
                </a:lnTo>
                <a:lnTo>
                  <a:pt x="10561" y="2865"/>
                </a:lnTo>
                <a:lnTo>
                  <a:pt x="6720" y="6705"/>
                </a:lnTo>
                <a:lnTo>
                  <a:pt x="3840" y="12466"/>
                </a:lnTo>
                <a:lnTo>
                  <a:pt x="960" y="18227"/>
                </a:lnTo>
                <a:lnTo>
                  <a:pt x="0" y="23987"/>
                </a:lnTo>
                <a:lnTo>
                  <a:pt x="0" y="37429"/>
                </a:lnTo>
                <a:lnTo>
                  <a:pt x="1920" y="441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6" name="object 556"/>
          <p:cNvSpPr/>
          <p:nvPr/>
        </p:nvSpPr>
        <p:spPr>
          <a:xfrm>
            <a:off x="4507306" y="7168164"/>
            <a:ext cx="46070" cy="65272"/>
          </a:xfrm>
          <a:custGeom>
            <a:avLst/>
            <a:gdLst/>
            <a:ahLst/>
            <a:cxnLst/>
            <a:rect l="l" t="t" r="r" b="b"/>
            <a:pathLst>
              <a:path w="46070" h="65272">
                <a:moveTo>
                  <a:pt x="31668" y="60472"/>
                </a:moveTo>
                <a:lnTo>
                  <a:pt x="36469" y="57591"/>
                </a:lnTo>
                <a:lnTo>
                  <a:pt x="39349" y="53751"/>
                </a:lnTo>
                <a:lnTo>
                  <a:pt x="42230" y="47990"/>
                </a:lnTo>
                <a:lnTo>
                  <a:pt x="45110" y="42230"/>
                </a:lnTo>
                <a:lnTo>
                  <a:pt x="46070" y="37429"/>
                </a:lnTo>
                <a:lnTo>
                  <a:pt x="46070" y="23987"/>
                </a:lnTo>
                <a:lnTo>
                  <a:pt x="44150" y="17266"/>
                </a:lnTo>
                <a:lnTo>
                  <a:pt x="39349" y="10546"/>
                </a:lnTo>
                <a:lnTo>
                  <a:pt x="33588" y="3840"/>
                </a:lnTo>
                <a:lnTo>
                  <a:pt x="25908" y="0"/>
                </a:lnTo>
                <a:lnTo>
                  <a:pt x="11521" y="0"/>
                </a:lnTo>
                <a:lnTo>
                  <a:pt x="6720" y="1904"/>
                </a:lnTo>
                <a:lnTo>
                  <a:pt x="1904" y="3840"/>
                </a:lnTo>
                <a:lnTo>
                  <a:pt x="0" y="17266"/>
                </a:lnTo>
                <a:lnTo>
                  <a:pt x="1904" y="14386"/>
                </a:lnTo>
                <a:lnTo>
                  <a:pt x="2880" y="10546"/>
                </a:lnTo>
                <a:lnTo>
                  <a:pt x="4800" y="7665"/>
                </a:lnTo>
                <a:lnTo>
                  <a:pt x="7680" y="6705"/>
                </a:lnTo>
                <a:lnTo>
                  <a:pt x="9585" y="4785"/>
                </a:lnTo>
                <a:lnTo>
                  <a:pt x="20147" y="4785"/>
                </a:lnTo>
                <a:lnTo>
                  <a:pt x="23987" y="6705"/>
                </a:lnTo>
                <a:lnTo>
                  <a:pt x="26868" y="10546"/>
                </a:lnTo>
                <a:lnTo>
                  <a:pt x="32191" y="22739"/>
                </a:lnTo>
                <a:lnTo>
                  <a:pt x="33588" y="36469"/>
                </a:lnTo>
                <a:lnTo>
                  <a:pt x="33588" y="45110"/>
                </a:lnTo>
                <a:lnTo>
                  <a:pt x="32628" y="51831"/>
                </a:lnTo>
                <a:lnTo>
                  <a:pt x="29748" y="54711"/>
                </a:lnTo>
                <a:lnTo>
                  <a:pt x="26868" y="58552"/>
                </a:lnTo>
                <a:lnTo>
                  <a:pt x="23027" y="60472"/>
                </a:lnTo>
                <a:lnTo>
                  <a:pt x="13426" y="60472"/>
                </a:lnTo>
                <a:lnTo>
                  <a:pt x="8625" y="57591"/>
                </a:lnTo>
                <a:lnTo>
                  <a:pt x="16306" y="65272"/>
                </a:lnTo>
                <a:lnTo>
                  <a:pt x="22082" y="65272"/>
                </a:lnTo>
                <a:lnTo>
                  <a:pt x="26868" y="63352"/>
                </a:lnTo>
                <a:lnTo>
                  <a:pt x="31668" y="60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7" name="object 557"/>
          <p:cNvSpPr/>
          <p:nvPr/>
        </p:nvSpPr>
        <p:spPr>
          <a:xfrm>
            <a:off x="4560097" y="7168164"/>
            <a:ext cx="45125" cy="63352"/>
          </a:xfrm>
          <a:custGeom>
            <a:avLst/>
            <a:gdLst/>
            <a:ahLst/>
            <a:cxnLst/>
            <a:rect l="l" t="t" r="r" b="b"/>
            <a:pathLst>
              <a:path w="45125" h="63352">
                <a:moveTo>
                  <a:pt x="21122" y="52791"/>
                </a:moveTo>
                <a:lnTo>
                  <a:pt x="21122" y="19187"/>
                </a:lnTo>
                <a:lnTo>
                  <a:pt x="23042" y="15346"/>
                </a:lnTo>
                <a:lnTo>
                  <a:pt x="24963" y="12466"/>
                </a:lnTo>
                <a:lnTo>
                  <a:pt x="27843" y="10546"/>
                </a:lnTo>
                <a:lnTo>
                  <a:pt x="27843" y="9585"/>
                </a:lnTo>
                <a:lnTo>
                  <a:pt x="32644" y="9585"/>
                </a:lnTo>
                <a:lnTo>
                  <a:pt x="34564" y="11506"/>
                </a:lnTo>
                <a:lnTo>
                  <a:pt x="36484" y="13426"/>
                </a:lnTo>
                <a:lnTo>
                  <a:pt x="42245" y="13426"/>
                </a:lnTo>
                <a:lnTo>
                  <a:pt x="44150" y="12466"/>
                </a:lnTo>
                <a:lnTo>
                  <a:pt x="45125" y="10546"/>
                </a:lnTo>
                <a:lnTo>
                  <a:pt x="45125" y="3840"/>
                </a:lnTo>
                <a:lnTo>
                  <a:pt x="43205" y="2865"/>
                </a:lnTo>
                <a:lnTo>
                  <a:pt x="41285" y="944"/>
                </a:lnTo>
                <a:lnTo>
                  <a:pt x="39364" y="0"/>
                </a:lnTo>
                <a:lnTo>
                  <a:pt x="31683" y="0"/>
                </a:lnTo>
                <a:lnTo>
                  <a:pt x="25923" y="4785"/>
                </a:lnTo>
                <a:lnTo>
                  <a:pt x="21122" y="14386"/>
                </a:lnTo>
                <a:lnTo>
                  <a:pt x="21122" y="0"/>
                </a:lnTo>
                <a:lnTo>
                  <a:pt x="18242" y="0"/>
                </a:lnTo>
                <a:lnTo>
                  <a:pt x="0" y="7665"/>
                </a:lnTo>
                <a:lnTo>
                  <a:pt x="0" y="10546"/>
                </a:lnTo>
                <a:lnTo>
                  <a:pt x="1920" y="9585"/>
                </a:lnTo>
                <a:lnTo>
                  <a:pt x="7680" y="9585"/>
                </a:lnTo>
                <a:lnTo>
                  <a:pt x="8641" y="10546"/>
                </a:lnTo>
                <a:lnTo>
                  <a:pt x="9601" y="11506"/>
                </a:lnTo>
                <a:lnTo>
                  <a:pt x="9601" y="57591"/>
                </a:lnTo>
                <a:lnTo>
                  <a:pt x="8641" y="58552"/>
                </a:lnTo>
                <a:lnTo>
                  <a:pt x="7680" y="59512"/>
                </a:lnTo>
                <a:lnTo>
                  <a:pt x="5760" y="60472"/>
                </a:lnTo>
                <a:lnTo>
                  <a:pt x="0" y="60472"/>
                </a:lnTo>
                <a:lnTo>
                  <a:pt x="0" y="63352"/>
                </a:lnTo>
                <a:lnTo>
                  <a:pt x="31683" y="63352"/>
                </a:lnTo>
                <a:lnTo>
                  <a:pt x="31683" y="60472"/>
                </a:lnTo>
                <a:lnTo>
                  <a:pt x="26883" y="60472"/>
                </a:lnTo>
                <a:lnTo>
                  <a:pt x="25923" y="59512"/>
                </a:lnTo>
                <a:lnTo>
                  <a:pt x="24002" y="58552"/>
                </a:lnTo>
                <a:lnTo>
                  <a:pt x="23042" y="57591"/>
                </a:lnTo>
                <a:lnTo>
                  <a:pt x="22082" y="56631"/>
                </a:lnTo>
                <a:lnTo>
                  <a:pt x="21122" y="54711"/>
                </a:lnTo>
                <a:lnTo>
                  <a:pt x="21122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8" name="object 558"/>
          <p:cNvSpPr/>
          <p:nvPr/>
        </p:nvSpPr>
        <p:spPr>
          <a:xfrm>
            <a:off x="4606183" y="7149922"/>
            <a:ext cx="37429" cy="82555"/>
          </a:xfrm>
          <a:custGeom>
            <a:avLst/>
            <a:gdLst/>
            <a:ahLst/>
            <a:cxnLst/>
            <a:rect l="l" t="t" r="r" b="b"/>
            <a:pathLst>
              <a:path w="37429" h="82555">
                <a:moveTo>
                  <a:pt x="11506" y="75834"/>
                </a:moveTo>
                <a:lnTo>
                  <a:pt x="12466" y="77754"/>
                </a:lnTo>
                <a:lnTo>
                  <a:pt x="14401" y="79674"/>
                </a:lnTo>
                <a:lnTo>
                  <a:pt x="16306" y="80634"/>
                </a:lnTo>
                <a:lnTo>
                  <a:pt x="18227" y="81594"/>
                </a:lnTo>
                <a:lnTo>
                  <a:pt x="20147" y="82555"/>
                </a:lnTo>
                <a:lnTo>
                  <a:pt x="24947" y="82555"/>
                </a:lnTo>
                <a:lnTo>
                  <a:pt x="27828" y="81594"/>
                </a:lnTo>
                <a:lnTo>
                  <a:pt x="30708" y="79674"/>
                </a:lnTo>
                <a:lnTo>
                  <a:pt x="33588" y="76794"/>
                </a:lnTo>
                <a:lnTo>
                  <a:pt x="35509" y="73914"/>
                </a:lnTo>
                <a:lnTo>
                  <a:pt x="37429" y="69113"/>
                </a:lnTo>
                <a:lnTo>
                  <a:pt x="34549" y="69113"/>
                </a:lnTo>
                <a:lnTo>
                  <a:pt x="33588" y="71033"/>
                </a:lnTo>
                <a:lnTo>
                  <a:pt x="32628" y="72953"/>
                </a:lnTo>
                <a:lnTo>
                  <a:pt x="31668" y="73914"/>
                </a:lnTo>
                <a:lnTo>
                  <a:pt x="29748" y="73914"/>
                </a:lnTo>
                <a:lnTo>
                  <a:pt x="28788" y="74874"/>
                </a:lnTo>
                <a:lnTo>
                  <a:pt x="25907" y="74874"/>
                </a:lnTo>
                <a:lnTo>
                  <a:pt x="23987" y="73914"/>
                </a:lnTo>
                <a:lnTo>
                  <a:pt x="23027" y="72953"/>
                </a:lnTo>
                <a:lnTo>
                  <a:pt x="22067" y="71033"/>
                </a:lnTo>
                <a:lnTo>
                  <a:pt x="21122" y="69113"/>
                </a:lnTo>
                <a:lnTo>
                  <a:pt x="21122" y="24947"/>
                </a:lnTo>
                <a:lnTo>
                  <a:pt x="35509" y="24947"/>
                </a:lnTo>
                <a:lnTo>
                  <a:pt x="35509" y="20147"/>
                </a:lnTo>
                <a:lnTo>
                  <a:pt x="21122" y="20147"/>
                </a:lnTo>
                <a:lnTo>
                  <a:pt x="21122" y="0"/>
                </a:lnTo>
                <a:lnTo>
                  <a:pt x="19187" y="0"/>
                </a:lnTo>
                <a:lnTo>
                  <a:pt x="17282" y="4800"/>
                </a:lnTo>
                <a:lnTo>
                  <a:pt x="15346" y="7680"/>
                </a:lnTo>
                <a:lnTo>
                  <a:pt x="14401" y="9585"/>
                </a:lnTo>
                <a:lnTo>
                  <a:pt x="12466" y="12466"/>
                </a:lnTo>
                <a:lnTo>
                  <a:pt x="10561" y="15346"/>
                </a:lnTo>
                <a:lnTo>
                  <a:pt x="7665" y="18242"/>
                </a:lnTo>
                <a:lnTo>
                  <a:pt x="5760" y="20147"/>
                </a:lnTo>
                <a:lnTo>
                  <a:pt x="2880" y="22082"/>
                </a:lnTo>
                <a:lnTo>
                  <a:pt x="0" y="23027"/>
                </a:lnTo>
                <a:lnTo>
                  <a:pt x="0" y="24947"/>
                </a:lnTo>
                <a:lnTo>
                  <a:pt x="10561" y="24947"/>
                </a:lnTo>
                <a:lnTo>
                  <a:pt x="10561" y="73914"/>
                </a:lnTo>
                <a:lnTo>
                  <a:pt x="11506" y="75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9" name="object 559"/>
          <p:cNvSpPr/>
          <p:nvPr/>
        </p:nvSpPr>
        <p:spPr>
          <a:xfrm>
            <a:off x="4690658" y="7168164"/>
            <a:ext cx="44150" cy="24947"/>
          </a:xfrm>
          <a:custGeom>
            <a:avLst/>
            <a:gdLst/>
            <a:ahLst/>
            <a:cxnLst/>
            <a:rect l="l" t="t" r="r" b="b"/>
            <a:pathLst>
              <a:path w="44150" h="24947">
                <a:moveTo>
                  <a:pt x="6720" y="9585"/>
                </a:moveTo>
                <a:lnTo>
                  <a:pt x="9601" y="6705"/>
                </a:lnTo>
                <a:lnTo>
                  <a:pt x="13441" y="4785"/>
                </a:lnTo>
                <a:lnTo>
                  <a:pt x="19202" y="4785"/>
                </a:lnTo>
                <a:lnTo>
                  <a:pt x="22067" y="5745"/>
                </a:lnTo>
                <a:lnTo>
                  <a:pt x="24002" y="6705"/>
                </a:lnTo>
                <a:lnTo>
                  <a:pt x="25907" y="8625"/>
                </a:lnTo>
                <a:lnTo>
                  <a:pt x="27843" y="10546"/>
                </a:lnTo>
                <a:lnTo>
                  <a:pt x="28788" y="12466"/>
                </a:lnTo>
                <a:lnTo>
                  <a:pt x="29748" y="14386"/>
                </a:lnTo>
                <a:lnTo>
                  <a:pt x="29748" y="17266"/>
                </a:lnTo>
                <a:lnTo>
                  <a:pt x="30723" y="21107"/>
                </a:lnTo>
                <a:lnTo>
                  <a:pt x="1920" y="21107"/>
                </a:lnTo>
                <a:lnTo>
                  <a:pt x="1920" y="24947"/>
                </a:lnTo>
                <a:lnTo>
                  <a:pt x="44150" y="24947"/>
                </a:lnTo>
                <a:lnTo>
                  <a:pt x="44150" y="17266"/>
                </a:lnTo>
                <a:lnTo>
                  <a:pt x="42230" y="11506"/>
                </a:lnTo>
                <a:lnTo>
                  <a:pt x="37429" y="6705"/>
                </a:lnTo>
                <a:lnTo>
                  <a:pt x="33588" y="2865"/>
                </a:lnTo>
                <a:lnTo>
                  <a:pt x="27843" y="0"/>
                </a:lnTo>
                <a:lnTo>
                  <a:pt x="12481" y="0"/>
                </a:lnTo>
                <a:lnTo>
                  <a:pt x="5760" y="2865"/>
                </a:lnTo>
                <a:lnTo>
                  <a:pt x="0" y="8625"/>
                </a:lnTo>
                <a:lnTo>
                  <a:pt x="2880" y="16306"/>
                </a:lnTo>
                <a:lnTo>
                  <a:pt x="3840" y="12466"/>
                </a:lnTo>
                <a:lnTo>
                  <a:pt x="6720" y="95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0" name="object 560"/>
          <p:cNvSpPr/>
          <p:nvPr/>
        </p:nvSpPr>
        <p:spPr>
          <a:xfrm>
            <a:off x="4682977" y="7176790"/>
            <a:ext cx="51831" cy="56647"/>
          </a:xfrm>
          <a:custGeom>
            <a:avLst/>
            <a:gdLst/>
            <a:ahLst/>
            <a:cxnLst/>
            <a:rect l="l" t="t" r="r" b="b"/>
            <a:pathLst>
              <a:path w="51831" h="56647">
                <a:moveTo>
                  <a:pt x="10561" y="7680"/>
                </a:moveTo>
                <a:lnTo>
                  <a:pt x="7680" y="0"/>
                </a:lnTo>
                <a:lnTo>
                  <a:pt x="7289" y="556"/>
                </a:lnTo>
                <a:lnTo>
                  <a:pt x="1932" y="11379"/>
                </a:lnTo>
                <a:lnTo>
                  <a:pt x="0" y="24963"/>
                </a:lnTo>
                <a:lnTo>
                  <a:pt x="0" y="34564"/>
                </a:lnTo>
                <a:lnTo>
                  <a:pt x="2880" y="42245"/>
                </a:lnTo>
                <a:lnTo>
                  <a:pt x="7680" y="48006"/>
                </a:lnTo>
                <a:lnTo>
                  <a:pt x="13441" y="53766"/>
                </a:lnTo>
                <a:lnTo>
                  <a:pt x="19187" y="56647"/>
                </a:lnTo>
                <a:lnTo>
                  <a:pt x="33588" y="56647"/>
                </a:lnTo>
                <a:lnTo>
                  <a:pt x="39349" y="53766"/>
                </a:lnTo>
                <a:lnTo>
                  <a:pt x="44150" y="48966"/>
                </a:lnTo>
                <a:lnTo>
                  <a:pt x="47990" y="44165"/>
                </a:lnTo>
                <a:lnTo>
                  <a:pt x="50871" y="38404"/>
                </a:lnTo>
                <a:lnTo>
                  <a:pt x="51831" y="32644"/>
                </a:lnTo>
                <a:lnTo>
                  <a:pt x="49911" y="30723"/>
                </a:lnTo>
                <a:lnTo>
                  <a:pt x="47990" y="36484"/>
                </a:lnTo>
                <a:lnTo>
                  <a:pt x="45110" y="40325"/>
                </a:lnTo>
                <a:lnTo>
                  <a:pt x="42245" y="42245"/>
                </a:lnTo>
                <a:lnTo>
                  <a:pt x="39349" y="44165"/>
                </a:lnTo>
                <a:lnTo>
                  <a:pt x="36469" y="46085"/>
                </a:lnTo>
                <a:lnTo>
                  <a:pt x="25908" y="46085"/>
                </a:lnTo>
                <a:lnTo>
                  <a:pt x="21122" y="43205"/>
                </a:lnTo>
                <a:lnTo>
                  <a:pt x="16322" y="37444"/>
                </a:lnTo>
                <a:lnTo>
                  <a:pt x="11521" y="32644"/>
                </a:lnTo>
                <a:lnTo>
                  <a:pt x="9601" y="25923"/>
                </a:lnTo>
                <a:lnTo>
                  <a:pt x="9601" y="12481"/>
                </a:lnTo>
                <a:lnTo>
                  <a:pt x="10561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1" name="object 561"/>
          <p:cNvSpPr/>
          <p:nvPr/>
        </p:nvSpPr>
        <p:spPr>
          <a:xfrm>
            <a:off x="4756891" y="7168164"/>
            <a:ext cx="18242" cy="15346"/>
          </a:xfrm>
          <a:custGeom>
            <a:avLst/>
            <a:gdLst/>
            <a:ahLst/>
            <a:cxnLst/>
            <a:rect l="l" t="t" r="r" b="b"/>
            <a:pathLst>
              <a:path w="18242" h="15346">
                <a:moveTo>
                  <a:pt x="9601" y="0"/>
                </a:moveTo>
                <a:lnTo>
                  <a:pt x="2880" y="3840"/>
                </a:lnTo>
                <a:lnTo>
                  <a:pt x="0" y="15346"/>
                </a:lnTo>
                <a:lnTo>
                  <a:pt x="3840" y="11506"/>
                </a:lnTo>
                <a:lnTo>
                  <a:pt x="7680" y="6705"/>
                </a:lnTo>
                <a:lnTo>
                  <a:pt x="11521" y="4785"/>
                </a:lnTo>
                <a:lnTo>
                  <a:pt x="18242" y="0"/>
                </a:lnTo>
                <a:lnTo>
                  <a:pt x="96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2" name="object 562"/>
          <p:cNvSpPr/>
          <p:nvPr/>
        </p:nvSpPr>
        <p:spPr>
          <a:xfrm>
            <a:off x="4744410" y="7168164"/>
            <a:ext cx="63367" cy="92141"/>
          </a:xfrm>
          <a:custGeom>
            <a:avLst/>
            <a:gdLst/>
            <a:ahLst/>
            <a:cxnLst/>
            <a:rect l="l" t="t" r="r" b="b"/>
            <a:pathLst>
              <a:path w="63367" h="92141">
                <a:moveTo>
                  <a:pt x="63367" y="92141"/>
                </a:moveTo>
                <a:lnTo>
                  <a:pt x="63367" y="90220"/>
                </a:lnTo>
                <a:lnTo>
                  <a:pt x="58552" y="90220"/>
                </a:lnTo>
                <a:lnTo>
                  <a:pt x="56647" y="89260"/>
                </a:lnTo>
                <a:lnTo>
                  <a:pt x="55671" y="88300"/>
                </a:lnTo>
                <a:lnTo>
                  <a:pt x="54726" y="87355"/>
                </a:lnTo>
                <a:lnTo>
                  <a:pt x="54726" y="86380"/>
                </a:lnTo>
                <a:lnTo>
                  <a:pt x="53766" y="85420"/>
                </a:lnTo>
                <a:lnTo>
                  <a:pt x="53766" y="0"/>
                </a:lnTo>
                <a:lnTo>
                  <a:pt x="51831" y="0"/>
                </a:lnTo>
                <a:lnTo>
                  <a:pt x="48966" y="1904"/>
                </a:lnTo>
                <a:lnTo>
                  <a:pt x="46085" y="2865"/>
                </a:lnTo>
                <a:lnTo>
                  <a:pt x="44165" y="4785"/>
                </a:lnTo>
                <a:lnTo>
                  <a:pt x="42245" y="2865"/>
                </a:lnTo>
                <a:lnTo>
                  <a:pt x="40325" y="1904"/>
                </a:lnTo>
                <a:lnTo>
                  <a:pt x="38404" y="944"/>
                </a:lnTo>
                <a:lnTo>
                  <a:pt x="36484" y="944"/>
                </a:lnTo>
                <a:lnTo>
                  <a:pt x="33604" y="0"/>
                </a:lnTo>
                <a:lnTo>
                  <a:pt x="30723" y="0"/>
                </a:lnTo>
                <a:lnTo>
                  <a:pt x="24002" y="4785"/>
                </a:lnTo>
                <a:lnTo>
                  <a:pt x="31683" y="4785"/>
                </a:lnTo>
                <a:lnTo>
                  <a:pt x="34564" y="5745"/>
                </a:lnTo>
                <a:lnTo>
                  <a:pt x="36484" y="6705"/>
                </a:lnTo>
                <a:lnTo>
                  <a:pt x="39364" y="8625"/>
                </a:lnTo>
                <a:lnTo>
                  <a:pt x="40325" y="9585"/>
                </a:lnTo>
                <a:lnTo>
                  <a:pt x="41285" y="11506"/>
                </a:lnTo>
                <a:lnTo>
                  <a:pt x="42245" y="13426"/>
                </a:lnTo>
                <a:lnTo>
                  <a:pt x="42245" y="47990"/>
                </a:lnTo>
                <a:lnTo>
                  <a:pt x="40325" y="50871"/>
                </a:lnTo>
                <a:lnTo>
                  <a:pt x="38404" y="52791"/>
                </a:lnTo>
                <a:lnTo>
                  <a:pt x="36484" y="53751"/>
                </a:lnTo>
                <a:lnTo>
                  <a:pt x="34564" y="55671"/>
                </a:lnTo>
                <a:lnTo>
                  <a:pt x="24002" y="55671"/>
                </a:lnTo>
                <a:lnTo>
                  <a:pt x="20162" y="53751"/>
                </a:lnTo>
                <a:lnTo>
                  <a:pt x="16322" y="48950"/>
                </a:lnTo>
                <a:lnTo>
                  <a:pt x="12481" y="45110"/>
                </a:lnTo>
                <a:lnTo>
                  <a:pt x="10561" y="38389"/>
                </a:lnTo>
                <a:lnTo>
                  <a:pt x="10561" y="22067"/>
                </a:lnTo>
                <a:lnTo>
                  <a:pt x="12481" y="15346"/>
                </a:lnTo>
                <a:lnTo>
                  <a:pt x="15361" y="3840"/>
                </a:lnTo>
                <a:lnTo>
                  <a:pt x="8641" y="9585"/>
                </a:lnTo>
                <a:lnTo>
                  <a:pt x="7466" y="11035"/>
                </a:lnTo>
                <a:lnTo>
                  <a:pt x="1866" y="22027"/>
                </a:lnTo>
                <a:lnTo>
                  <a:pt x="0" y="35509"/>
                </a:lnTo>
                <a:lnTo>
                  <a:pt x="0" y="44150"/>
                </a:lnTo>
                <a:lnTo>
                  <a:pt x="1920" y="51831"/>
                </a:lnTo>
                <a:lnTo>
                  <a:pt x="6720" y="56631"/>
                </a:lnTo>
                <a:lnTo>
                  <a:pt x="11521" y="62392"/>
                </a:lnTo>
                <a:lnTo>
                  <a:pt x="16322" y="65272"/>
                </a:lnTo>
                <a:lnTo>
                  <a:pt x="25923" y="65272"/>
                </a:lnTo>
                <a:lnTo>
                  <a:pt x="28803" y="64312"/>
                </a:lnTo>
                <a:lnTo>
                  <a:pt x="31683" y="62392"/>
                </a:lnTo>
                <a:lnTo>
                  <a:pt x="35524" y="60472"/>
                </a:lnTo>
                <a:lnTo>
                  <a:pt x="38404" y="57591"/>
                </a:lnTo>
                <a:lnTo>
                  <a:pt x="42245" y="52791"/>
                </a:lnTo>
                <a:lnTo>
                  <a:pt x="42245" y="86380"/>
                </a:lnTo>
                <a:lnTo>
                  <a:pt x="41285" y="87355"/>
                </a:lnTo>
                <a:lnTo>
                  <a:pt x="40325" y="88300"/>
                </a:lnTo>
                <a:lnTo>
                  <a:pt x="39364" y="89260"/>
                </a:lnTo>
                <a:lnTo>
                  <a:pt x="38404" y="90220"/>
                </a:lnTo>
                <a:lnTo>
                  <a:pt x="32644" y="90220"/>
                </a:lnTo>
                <a:lnTo>
                  <a:pt x="32644" y="92141"/>
                </a:lnTo>
                <a:lnTo>
                  <a:pt x="63367" y="921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3" name="object 563"/>
          <p:cNvSpPr/>
          <p:nvPr/>
        </p:nvSpPr>
        <p:spPr>
          <a:xfrm>
            <a:off x="4808738" y="7170069"/>
            <a:ext cx="68153" cy="63367"/>
          </a:xfrm>
          <a:custGeom>
            <a:avLst/>
            <a:gdLst/>
            <a:ahLst/>
            <a:cxnLst/>
            <a:rect l="l" t="t" r="r" b="b"/>
            <a:pathLst>
              <a:path w="68153" h="63367">
                <a:moveTo>
                  <a:pt x="58552" y="48966"/>
                </a:moveTo>
                <a:lnTo>
                  <a:pt x="57591" y="44165"/>
                </a:lnTo>
                <a:lnTo>
                  <a:pt x="57591" y="0"/>
                </a:lnTo>
                <a:lnTo>
                  <a:pt x="37429" y="0"/>
                </a:lnTo>
                <a:lnTo>
                  <a:pt x="37429" y="2880"/>
                </a:lnTo>
                <a:lnTo>
                  <a:pt x="41269" y="2880"/>
                </a:lnTo>
                <a:lnTo>
                  <a:pt x="44150" y="3840"/>
                </a:lnTo>
                <a:lnTo>
                  <a:pt x="45110" y="4800"/>
                </a:lnTo>
                <a:lnTo>
                  <a:pt x="46070" y="5760"/>
                </a:lnTo>
                <a:lnTo>
                  <a:pt x="47030" y="7680"/>
                </a:lnTo>
                <a:lnTo>
                  <a:pt x="47030" y="46085"/>
                </a:lnTo>
                <a:lnTo>
                  <a:pt x="43190" y="49926"/>
                </a:lnTo>
                <a:lnTo>
                  <a:pt x="40309" y="51846"/>
                </a:lnTo>
                <a:lnTo>
                  <a:pt x="38389" y="52806"/>
                </a:lnTo>
                <a:lnTo>
                  <a:pt x="35509" y="54726"/>
                </a:lnTo>
                <a:lnTo>
                  <a:pt x="28788" y="54726"/>
                </a:lnTo>
                <a:lnTo>
                  <a:pt x="26868" y="53766"/>
                </a:lnTo>
                <a:lnTo>
                  <a:pt x="24947" y="52806"/>
                </a:lnTo>
                <a:lnTo>
                  <a:pt x="22067" y="50886"/>
                </a:lnTo>
                <a:lnTo>
                  <a:pt x="21107" y="47045"/>
                </a:lnTo>
                <a:lnTo>
                  <a:pt x="21107" y="0"/>
                </a:lnTo>
                <a:lnTo>
                  <a:pt x="0" y="0"/>
                </a:lnTo>
                <a:lnTo>
                  <a:pt x="0" y="2880"/>
                </a:lnTo>
                <a:lnTo>
                  <a:pt x="5745" y="2880"/>
                </a:lnTo>
                <a:lnTo>
                  <a:pt x="6720" y="3840"/>
                </a:lnTo>
                <a:lnTo>
                  <a:pt x="7680" y="3840"/>
                </a:lnTo>
                <a:lnTo>
                  <a:pt x="8625" y="4800"/>
                </a:lnTo>
                <a:lnTo>
                  <a:pt x="9585" y="5760"/>
                </a:lnTo>
                <a:lnTo>
                  <a:pt x="10561" y="6720"/>
                </a:lnTo>
                <a:lnTo>
                  <a:pt x="10561" y="49926"/>
                </a:lnTo>
                <a:lnTo>
                  <a:pt x="11506" y="52806"/>
                </a:lnTo>
                <a:lnTo>
                  <a:pt x="12466" y="55686"/>
                </a:lnTo>
                <a:lnTo>
                  <a:pt x="14401" y="58567"/>
                </a:lnTo>
                <a:lnTo>
                  <a:pt x="17266" y="60487"/>
                </a:lnTo>
                <a:lnTo>
                  <a:pt x="20147" y="62407"/>
                </a:lnTo>
                <a:lnTo>
                  <a:pt x="23027" y="63367"/>
                </a:lnTo>
                <a:lnTo>
                  <a:pt x="28788" y="63367"/>
                </a:lnTo>
                <a:lnTo>
                  <a:pt x="32628" y="62407"/>
                </a:lnTo>
                <a:lnTo>
                  <a:pt x="34549" y="61447"/>
                </a:lnTo>
                <a:lnTo>
                  <a:pt x="37429" y="59527"/>
                </a:lnTo>
                <a:lnTo>
                  <a:pt x="42230" y="55686"/>
                </a:lnTo>
                <a:lnTo>
                  <a:pt x="47030" y="49926"/>
                </a:lnTo>
                <a:lnTo>
                  <a:pt x="47030" y="63367"/>
                </a:lnTo>
                <a:lnTo>
                  <a:pt x="49911" y="63367"/>
                </a:lnTo>
                <a:lnTo>
                  <a:pt x="68153" y="55686"/>
                </a:lnTo>
                <a:lnTo>
                  <a:pt x="67193" y="53766"/>
                </a:lnTo>
                <a:lnTo>
                  <a:pt x="65272" y="53766"/>
                </a:lnTo>
                <a:lnTo>
                  <a:pt x="64312" y="54726"/>
                </a:lnTo>
                <a:lnTo>
                  <a:pt x="61432" y="54726"/>
                </a:lnTo>
                <a:lnTo>
                  <a:pt x="60472" y="53766"/>
                </a:lnTo>
                <a:lnTo>
                  <a:pt x="59512" y="52806"/>
                </a:lnTo>
                <a:lnTo>
                  <a:pt x="58552" y="51846"/>
                </a:lnTo>
                <a:lnTo>
                  <a:pt x="58552" y="489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4" name="object 564"/>
          <p:cNvSpPr/>
          <p:nvPr/>
        </p:nvSpPr>
        <p:spPr>
          <a:xfrm>
            <a:off x="4880731" y="7168164"/>
            <a:ext cx="30708" cy="63352"/>
          </a:xfrm>
          <a:custGeom>
            <a:avLst/>
            <a:gdLst/>
            <a:ahLst/>
            <a:cxnLst/>
            <a:rect l="l" t="t" r="r" b="b"/>
            <a:pathLst>
              <a:path w="30708" h="63352">
                <a:moveTo>
                  <a:pt x="18242" y="0"/>
                </a:moveTo>
                <a:lnTo>
                  <a:pt x="0" y="7665"/>
                </a:lnTo>
                <a:lnTo>
                  <a:pt x="960" y="10546"/>
                </a:lnTo>
                <a:lnTo>
                  <a:pt x="2880" y="9585"/>
                </a:lnTo>
                <a:lnTo>
                  <a:pt x="7680" y="9585"/>
                </a:lnTo>
                <a:lnTo>
                  <a:pt x="8641" y="10546"/>
                </a:lnTo>
                <a:lnTo>
                  <a:pt x="9601" y="11506"/>
                </a:lnTo>
                <a:lnTo>
                  <a:pt x="9601" y="55671"/>
                </a:lnTo>
                <a:lnTo>
                  <a:pt x="8641" y="57591"/>
                </a:lnTo>
                <a:lnTo>
                  <a:pt x="8641" y="58552"/>
                </a:lnTo>
                <a:lnTo>
                  <a:pt x="7680" y="59512"/>
                </a:lnTo>
                <a:lnTo>
                  <a:pt x="6720" y="60472"/>
                </a:lnTo>
                <a:lnTo>
                  <a:pt x="960" y="60472"/>
                </a:lnTo>
                <a:lnTo>
                  <a:pt x="960" y="63352"/>
                </a:lnTo>
                <a:lnTo>
                  <a:pt x="30708" y="63352"/>
                </a:lnTo>
                <a:lnTo>
                  <a:pt x="30708" y="60472"/>
                </a:lnTo>
                <a:lnTo>
                  <a:pt x="25923" y="60472"/>
                </a:lnTo>
                <a:lnTo>
                  <a:pt x="23987" y="59512"/>
                </a:lnTo>
                <a:lnTo>
                  <a:pt x="23042" y="59512"/>
                </a:lnTo>
                <a:lnTo>
                  <a:pt x="22082" y="58552"/>
                </a:lnTo>
                <a:lnTo>
                  <a:pt x="22082" y="57591"/>
                </a:lnTo>
                <a:lnTo>
                  <a:pt x="21107" y="55671"/>
                </a:lnTo>
                <a:lnTo>
                  <a:pt x="21107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5" name="object 565"/>
          <p:cNvSpPr/>
          <p:nvPr/>
        </p:nvSpPr>
        <p:spPr>
          <a:xfrm>
            <a:off x="4889373" y="7136480"/>
            <a:ext cx="13441" cy="13441"/>
          </a:xfrm>
          <a:custGeom>
            <a:avLst/>
            <a:gdLst/>
            <a:ahLst/>
            <a:cxnLst/>
            <a:rect l="l" t="t" r="r" b="b"/>
            <a:pathLst>
              <a:path w="13441" h="13441">
                <a:moveTo>
                  <a:pt x="960" y="10561"/>
                </a:moveTo>
                <a:lnTo>
                  <a:pt x="1920" y="11521"/>
                </a:lnTo>
                <a:lnTo>
                  <a:pt x="3840" y="12466"/>
                </a:lnTo>
                <a:lnTo>
                  <a:pt x="4785" y="13441"/>
                </a:lnTo>
                <a:lnTo>
                  <a:pt x="8625" y="13441"/>
                </a:lnTo>
                <a:lnTo>
                  <a:pt x="10561" y="12466"/>
                </a:lnTo>
                <a:lnTo>
                  <a:pt x="11506" y="11521"/>
                </a:lnTo>
                <a:lnTo>
                  <a:pt x="13441" y="10561"/>
                </a:lnTo>
                <a:lnTo>
                  <a:pt x="13441" y="2880"/>
                </a:lnTo>
                <a:lnTo>
                  <a:pt x="11506" y="1920"/>
                </a:lnTo>
                <a:lnTo>
                  <a:pt x="10561" y="960"/>
                </a:lnTo>
                <a:lnTo>
                  <a:pt x="8625" y="0"/>
                </a:lnTo>
                <a:lnTo>
                  <a:pt x="4785" y="0"/>
                </a:lnTo>
                <a:lnTo>
                  <a:pt x="384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4785"/>
                </a:lnTo>
                <a:lnTo>
                  <a:pt x="0" y="8625"/>
                </a:lnTo>
                <a:lnTo>
                  <a:pt x="96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6" name="object 566"/>
          <p:cNvSpPr/>
          <p:nvPr/>
        </p:nvSpPr>
        <p:spPr>
          <a:xfrm>
            <a:off x="4914336" y="7168164"/>
            <a:ext cx="64312" cy="92141"/>
          </a:xfrm>
          <a:custGeom>
            <a:avLst/>
            <a:gdLst/>
            <a:ahLst/>
            <a:cxnLst/>
            <a:rect l="l" t="t" r="r" b="b"/>
            <a:pathLst>
              <a:path w="64312" h="92141">
                <a:moveTo>
                  <a:pt x="44150" y="59512"/>
                </a:moveTo>
                <a:lnTo>
                  <a:pt x="40309" y="61432"/>
                </a:lnTo>
                <a:lnTo>
                  <a:pt x="31668" y="61432"/>
                </a:lnTo>
                <a:lnTo>
                  <a:pt x="32628" y="65272"/>
                </a:lnTo>
                <a:lnTo>
                  <a:pt x="43190" y="65272"/>
                </a:lnTo>
                <a:lnTo>
                  <a:pt x="49911" y="62392"/>
                </a:lnTo>
                <a:lnTo>
                  <a:pt x="54711" y="56631"/>
                </a:lnTo>
                <a:lnTo>
                  <a:pt x="56075" y="54957"/>
                </a:lnTo>
                <a:lnTo>
                  <a:pt x="62067" y="44048"/>
                </a:lnTo>
                <a:lnTo>
                  <a:pt x="64312" y="30708"/>
                </a:lnTo>
                <a:lnTo>
                  <a:pt x="64312" y="21107"/>
                </a:lnTo>
                <a:lnTo>
                  <a:pt x="61432" y="13426"/>
                </a:lnTo>
                <a:lnTo>
                  <a:pt x="56631" y="7665"/>
                </a:lnTo>
                <a:lnTo>
                  <a:pt x="51831" y="2865"/>
                </a:lnTo>
                <a:lnTo>
                  <a:pt x="47030" y="0"/>
                </a:lnTo>
                <a:lnTo>
                  <a:pt x="37429" y="0"/>
                </a:lnTo>
                <a:lnTo>
                  <a:pt x="33588" y="944"/>
                </a:lnTo>
                <a:lnTo>
                  <a:pt x="30708" y="3840"/>
                </a:lnTo>
                <a:lnTo>
                  <a:pt x="27828" y="5745"/>
                </a:lnTo>
                <a:lnTo>
                  <a:pt x="24947" y="9585"/>
                </a:lnTo>
                <a:lnTo>
                  <a:pt x="21107" y="14386"/>
                </a:lnTo>
                <a:lnTo>
                  <a:pt x="21107" y="944"/>
                </a:lnTo>
                <a:lnTo>
                  <a:pt x="19187" y="944"/>
                </a:lnTo>
                <a:lnTo>
                  <a:pt x="0" y="7665"/>
                </a:lnTo>
                <a:lnTo>
                  <a:pt x="944" y="10546"/>
                </a:lnTo>
                <a:lnTo>
                  <a:pt x="1904" y="9585"/>
                </a:lnTo>
                <a:lnTo>
                  <a:pt x="6720" y="9585"/>
                </a:lnTo>
                <a:lnTo>
                  <a:pt x="7665" y="10546"/>
                </a:lnTo>
                <a:lnTo>
                  <a:pt x="8625" y="10546"/>
                </a:lnTo>
                <a:lnTo>
                  <a:pt x="9585" y="11506"/>
                </a:lnTo>
                <a:lnTo>
                  <a:pt x="9585" y="13426"/>
                </a:lnTo>
                <a:lnTo>
                  <a:pt x="10546" y="16306"/>
                </a:lnTo>
                <a:lnTo>
                  <a:pt x="10546" y="82539"/>
                </a:lnTo>
                <a:lnTo>
                  <a:pt x="9585" y="85420"/>
                </a:lnTo>
                <a:lnTo>
                  <a:pt x="9585" y="86380"/>
                </a:lnTo>
                <a:lnTo>
                  <a:pt x="8625" y="87355"/>
                </a:lnTo>
                <a:lnTo>
                  <a:pt x="8625" y="88300"/>
                </a:lnTo>
                <a:lnTo>
                  <a:pt x="7665" y="88300"/>
                </a:lnTo>
                <a:lnTo>
                  <a:pt x="5745" y="89260"/>
                </a:lnTo>
                <a:lnTo>
                  <a:pt x="3825" y="90220"/>
                </a:lnTo>
                <a:lnTo>
                  <a:pt x="0" y="90220"/>
                </a:lnTo>
                <a:lnTo>
                  <a:pt x="0" y="92141"/>
                </a:lnTo>
                <a:lnTo>
                  <a:pt x="31668" y="92141"/>
                </a:lnTo>
                <a:lnTo>
                  <a:pt x="31668" y="90220"/>
                </a:lnTo>
                <a:lnTo>
                  <a:pt x="25908" y="90220"/>
                </a:lnTo>
                <a:lnTo>
                  <a:pt x="24947" y="89260"/>
                </a:lnTo>
                <a:lnTo>
                  <a:pt x="23027" y="88300"/>
                </a:lnTo>
                <a:lnTo>
                  <a:pt x="23027" y="87355"/>
                </a:lnTo>
                <a:lnTo>
                  <a:pt x="22067" y="86380"/>
                </a:lnTo>
                <a:lnTo>
                  <a:pt x="21107" y="85420"/>
                </a:lnTo>
                <a:lnTo>
                  <a:pt x="21107" y="19187"/>
                </a:lnTo>
                <a:lnTo>
                  <a:pt x="24947" y="14386"/>
                </a:lnTo>
                <a:lnTo>
                  <a:pt x="27828" y="12466"/>
                </a:lnTo>
                <a:lnTo>
                  <a:pt x="29748" y="11506"/>
                </a:lnTo>
                <a:lnTo>
                  <a:pt x="31668" y="10546"/>
                </a:lnTo>
                <a:lnTo>
                  <a:pt x="33588" y="9585"/>
                </a:lnTo>
                <a:lnTo>
                  <a:pt x="39349" y="9585"/>
                </a:lnTo>
                <a:lnTo>
                  <a:pt x="43190" y="11506"/>
                </a:lnTo>
                <a:lnTo>
                  <a:pt x="46070" y="15346"/>
                </a:lnTo>
                <a:lnTo>
                  <a:pt x="49911" y="20147"/>
                </a:lnTo>
                <a:lnTo>
                  <a:pt x="51831" y="27828"/>
                </a:lnTo>
                <a:lnTo>
                  <a:pt x="51831" y="45110"/>
                </a:lnTo>
                <a:lnTo>
                  <a:pt x="49911" y="51831"/>
                </a:lnTo>
                <a:lnTo>
                  <a:pt x="47030" y="55671"/>
                </a:lnTo>
                <a:lnTo>
                  <a:pt x="44150" y="595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7" name="object 567"/>
          <p:cNvSpPr/>
          <p:nvPr/>
        </p:nvSpPr>
        <p:spPr>
          <a:xfrm>
            <a:off x="4935443" y="7218075"/>
            <a:ext cx="11521" cy="15361"/>
          </a:xfrm>
          <a:custGeom>
            <a:avLst/>
            <a:gdLst/>
            <a:ahLst/>
            <a:cxnLst/>
            <a:rect l="l" t="t" r="r" b="b"/>
            <a:pathLst>
              <a:path w="11521" h="15361">
                <a:moveTo>
                  <a:pt x="960" y="1920"/>
                </a:moveTo>
                <a:lnTo>
                  <a:pt x="0" y="0"/>
                </a:lnTo>
                <a:lnTo>
                  <a:pt x="0" y="9601"/>
                </a:lnTo>
                <a:lnTo>
                  <a:pt x="2880" y="11521"/>
                </a:lnTo>
                <a:lnTo>
                  <a:pt x="4800" y="13441"/>
                </a:lnTo>
                <a:lnTo>
                  <a:pt x="6720" y="13441"/>
                </a:lnTo>
                <a:lnTo>
                  <a:pt x="8641" y="14401"/>
                </a:lnTo>
                <a:lnTo>
                  <a:pt x="11521" y="15361"/>
                </a:lnTo>
                <a:lnTo>
                  <a:pt x="10561" y="11521"/>
                </a:lnTo>
                <a:lnTo>
                  <a:pt x="7680" y="10561"/>
                </a:lnTo>
                <a:lnTo>
                  <a:pt x="5760" y="8641"/>
                </a:lnTo>
                <a:lnTo>
                  <a:pt x="2880" y="6720"/>
                </a:lnTo>
                <a:lnTo>
                  <a:pt x="960" y="384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8" name="object 568"/>
          <p:cNvSpPr/>
          <p:nvPr/>
        </p:nvSpPr>
        <p:spPr>
          <a:xfrm>
            <a:off x="4129064" y="6978075"/>
            <a:ext cx="117119" cy="90236"/>
          </a:xfrm>
          <a:custGeom>
            <a:avLst/>
            <a:gdLst/>
            <a:ahLst/>
            <a:cxnLst/>
            <a:rect l="l" t="t" r="r" b="b"/>
            <a:pathLst>
              <a:path w="117119" h="90236">
                <a:moveTo>
                  <a:pt x="117119" y="90236"/>
                </a:moveTo>
                <a:lnTo>
                  <a:pt x="117119" y="87355"/>
                </a:lnTo>
                <a:lnTo>
                  <a:pt x="110398" y="87355"/>
                </a:lnTo>
                <a:lnTo>
                  <a:pt x="107518" y="86395"/>
                </a:lnTo>
                <a:lnTo>
                  <a:pt x="105597" y="85450"/>
                </a:lnTo>
                <a:lnTo>
                  <a:pt x="104637" y="83515"/>
                </a:lnTo>
                <a:lnTo>
                  <a:pt x="103677" y="79674"/>
                </a:lnTo>
                <a:lnTo>
                  <a:pt x="103677" y="10561"/>
                </a:lnTo>
                <a:lnTo>
                  <a:pt x="104637" y="6720"/>
                </a:lnTo>
                <a:lnTo>
                  <a:pt x="105597" y="5760"/>
                </a:lnTo>
                <a:lnTo>
                  <a:pt x="107518" y="2880"/>
                </a:lnTo>
                <a:lnTo>
                  <a:pt x="110398" y="1920"/>
                </a:lnTo>
                <a:lnTo>
                  <a:pt x="117119" y="1920"/>
                </a:lnTo>
                <a:lnTo>
                  <a:pt x="117119" y="0"/>
                </a:lnTo>
                <a:lnTo>
                  <a:pt x="91211" y="0"/>
                </a:lnTo>
                <a:lnTo>
                  <a:pt x="58567" y="70088"/>
                </a:lnTo>
                <a:lnTo>
                  <a:pt x="25923" y="0"/>
                </a:ln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lnTo>
                  <a:pt x="6720" y="2880"/>
                </a:lnTo>
                <a:lnTo>
                  <a:pt x="8656" y="3840"/>
                </a:lnTo>
                <a:lnTo>
                  <a:pt x="9601" y="3840"/>
                </a:lnTo>
                <a:lnTo>
                  <a:pt x="11521" y="5760"/>
                </a:lnTo>
                <a:lnTo>
                  <a:pt x="11521" y="6720"/>
                </a:lnTo>
                <a:lnTo>
                  <a:pt x="12481" y="8641"/>
                </a:lnTo>
                <a:lnTo>
                  <a:pt x="13441" y="11521"/>
                </a:lnTo>
                <a:lnTo>
                  <a:pt x="13441" y="79674"/>
                </a:lnTo>
                <a:lnTo>
                  <a:pt x="12481" y="82555"/>
                </a:lnTo>
                <a:lnTo>
                  <a:pt x="11521" y="84490"/>
                </a:lnTo>
                <a:lnTo>
                  <a:pt x="9601" y="86395"/>
                </a:lnTo>
                <a:lnTo>
                  <a:pt x="6720" y="87355"/>
                </a:lnTo>
                <a:lnTo>
                  <a:pt x="0" y="87355"/>
                </a:lnTo>
                <a:lnTo>
                  <a:pt x="0" y="90236"/>
                </a:lnTo>
                <a:lnTo>
                  <a:pt x="31683" y="90236"/>
                </a:lnTo>
                <a:lnTo>
                  <a:pt x="31683" y="87355"/>
                </a:lnTo>
                <a:lnTo>
                  <a:pt x="24963" y="87355"/>
                </a:lnTo>
                <a:lnTo>
                  <a:pt x="22082" y="86395"/>
                </a:lnTo>
                <a:lnTo>
                  <a:pt x="21122" y="85450"/>
                </a:lnTo>
                <a:lnTo>
                  <a:pt x="19202" y="83515"/>
                </a:lnTo>
                <a:lnTo>
                  <a:pt x="19202" y="14401"/>
                </a:lnTo>
                <a:lnTo>
                  <a:pt x="53766" y="90236"/>
                </a:lnTo>
                <a:lnTo>
                  <a:pt x="56647" y="90236"/>
                </a:lnTo>
                <a:lnTo>
                  <a:pt x="91211" y="14401"/>
                </a:lnTo>
                <a:lnTo>
                  <a:pt x="91211" y="82555"/>
                </a:lnTo>
                <a:lnTo>
                  <a:pt x="90236" y="84490"/>
                </a:lnTo>
                <a:lnTo>
                  <a:pt x="88331" y="86395"/>
                </a:lnTo>
                <a:lnTo>
                  <a:pt x="85450" y="87355"/>
                </a:lnTo>
                <a:lnTo>
                  <a:pt x="78729" y="87355"/>
                </a:lnTo>
                <a:lnTo>
                  <a:pt x="78729" y="90236"/>
                </a:lnTo>
                <a:lnTo>
                  <a:pt x="117119" y="90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9" name="object 569"/>
          <p:cNvSpPr/>
          <p:nvPr/>
        </p:nvSpPr>
        <p:spPr>
          <a:xfrm>
            <a:off x="4253865" y="7034723"/>
            <a:ext cx="16322" cy="34549"/>
          </a:xfrm>
          <a:custGeom>
            <a:avLst/>
            <a:gdLst/>
            <a:ahLst/>
            <a:cxnLst/>
            <a:rect l="l" t="t" r="r" b="b"/>
            <a:pathLst>
              <a:path w="16322" h="34549">
                <a:moveTo>
                  <a:pt x="1920" y="11521"/>
                </a:moveTo>
                <a:lnTo>
                  <a:pt x="960" y="13441"/>
                </a:lnTo>
                <a:lnTo>
                  <a:pt x="0" y="16306"/>
                </a:lnTo>
                <a:lnTo>
                  <a:pt x="0" y="23987"/>
                </a:lnTo>
                <a:lnTo>
                  <a:pt x="1920" y="27843"/>
                </a:lnTo>
                <a:lnTo>
                  <a:pt x="4800" y="30708"/>
                </a:lnTo>
                <a:lnTo>
                  <a:pt x="6720" y="33588"/>
                </a:lnTo>
                <a:lnTo>
                  <a:pt x="10561" y="34549"/>
                </a:lnTo>
                <a:lnTo>
                  <a:pt x="15361" y="34549"/>
                </a:lnTo>
                <a:lnTo>
                  <a:pt x="14401" y="23987"/>
                </a:lnTo>
                <a:lnTo>
                  <a:pt x="12481" y="22082"/>
                </a:lnTo>
                <a:lnTo>
                  <a:pt x="11521" y="19187"/>
                </a:lnTo>
                <a:lnTo>
                  <a:pt x="11521" y="13441"/>
                </a:lnTo>
                <a:lnTo>
                  <a:pt x="12481" y="11521"/>
                </a:lnTo>
                <a:lnTo>
                  <a:pt x="13441" y="8625"/>
                </a:lnTo>
                <a:lnTo>
                  <a:pt x="16322" y="0"/>
                </a:lnTo>
                <a:lnTo>
                  <a:pt x="11521" y="2880"/>
                </a:lnTo>
                <a:lnTo>
                  <a:pt x="7680" y="5760"/>
                </a:lnTo>
                <a:lnTo>
                  <a:pt x="3840" y="8625"/>
                </a:lnTo>
                <a:lnTo>
                  <a:pt x="1920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0" name="object 570"/>
          <p:cNvSpPr/>
          <p:nvPr/>
        </p:nvSpPr>
        <p:spPr>
          <a:xfrm>
            <a:off x="4256745" y="7004959"/>
            <a:ext cx="52806" cy="64312"/>
          </a:xfrm>
          <a:custGeom>
            <a:avLst/>
            <a:gdLst/>
            <a:ahLst/>
            <a:cxnLst/>
            <a:rect l="l" t="t" r="r" b="b"/>
            <a:pathLst>
              <a:path w="52806" h="64312">
                <a:moveTo>
                  <a:pt x="42245" y="11521"/>
                </a:moveTo>
                <a:lnTo>
                  <a:pt x="41285" y="9601"/>
                </a:lnTo>
                <a:lnTo>
                  <a:pt x="40325" y="6720"/>
                </a:lnTo>
                <a:lnTo>
                  <a:pt x="38404" y="4800"/>
                </a:lnTo>
                <a:lnTo>
                  <a:pt x="35524" y="2880"/>
                </a:lnTo>
                <a:lnTo>
                  <a:pt x="31683" y="960"/>
                </a:lnTo>
                <a:lnTo>
                  <a:pt x="27843" y="0"/>
                </a:lnTo>
                <a:lnTo>
                  <a:pt x="15361" y="0"/>
                </a:lnTo>
                <a:lnTo>
                  <a:pt x="9601" y="1920"/>
                </a:lnTo>
                <a:lnTo>
                  <a:pt x="5760" y="4800"/>
                </a:lnTo>
                <a:lnTo>
                  <a:pt x="1920" y="8641"/>
                </a:lnTo>
                <a:lnTo>
                  <a:pt x="0" y="11521"/>
                </a:lnTo>
                <a:lnTo>
                  <a:pt x="0" y="19202"/>
                </a:lnTo>
                <a:lnTo>
                  <a:pt x="960" y="20162"/>
                </a:lnTo>
                <a:lnTo>
                  <a:pt x="1920" y="22082"/>
                </a:lnTo>
                <a:lnTo>
                  <a:pt x="8641" y="22082"/>
                </a:lnTo>
                <a:lnTo>
                  <a:pt x="9601" y="20162"/>
                </a:lnTo>
                <a:lnTo>
                  <a:pt x="10561" y="19202"/>
                </a:lnTo>
                <a:lnTo>
                  <a:pt x="11521" y="18242"/>
                </a:lnTo>
                <a:lnTo>
                  <a:pt x="11521" y="15361"/>
                </a:lnTo>
                <a:lnTo>
                  <a:pt x="10561" y="11521"/>
                </a:lnTo>
                <a:lnTo>
                  <a:pt x="10561" y="9601"/>
                </a:lnTo>
                <a:lnTo>
                  <a:pt x="11521" y="8641"/>
                </a:lnTo>
                <a:lnTo>
                  <a:pt x="13441" y="6720"/>
                </a:lnTo>
                <a:lnTo>
                  <a:pt x="15361" y="4800"/>
                </a:lnTo>
                <a:lnTo>
                  <a:pt x="24003" y="4800"/>
                </a:lnTo>
                <a:lnTo>
                  <a:pt x="26883" y="5760"/>
                </a:lnTo>
                <a:lnTo>
                  <a:pt x="28803" y="7680"/>
                </a:lnTo>
                <a:lnTo>
                  <a:pt x="30723" y="10561"/>
                </a:lnTo>
                <a:lnTo>
                  <a:pt x="31683" y="14401"/>
                </a:lnTo>
                <a:lnTo>
                  <a:pt x="31683" y="23042"/>
                </a:lnTo>
                <a:lnTo>
                  <a:pt x="21122" y="26883"/>
                </a:lnTo>
                <a:lnTo>
                  <a:pt x="13441" y="29763"/>
                </a:lnTo>
                <a:lnTo>
                  <a:pt x="10561" y="38389"/>
                </a:lnTo>
                <a:lnTo>
                  <a:pt x="12481" y="36484"/>
                </a:lnTo>
                <a:lnTo>
                  <a:pt x="15361" y="34564"/>
                </a:lnTo>
                <a:lnTo>
                  <a:pt x="18242" y="32644"/>
                </a:lnTo>
                <a:lnTo>
                  <a:pt x="20162" y="31683"/>
                </a:lnTo>
                <a:lnTo>
                  <a:pt x="24963" y="29763"/>
                </a:lnTo>
                <a:lnTo>
                  <a:pt x="31683" y="26883"/>
                </a:lnTo>
                <a:lnTo>
                  <a:pt x="31683" y="49911"/>
                </a:lnTo>
                <a:lnTo>
                  <a:pt x="25923" y="54726"/>
                </a:lnTo>
                <a:lnTo>
                  <a:pt x="21122" y="56631"/>
                </a:lnTo>
                <a:lnTo>
                  <a:pt x="15361" y="56631"/>
                </a:lnTo>
                <a:lnTo>
                  <a:pt x="13441" y="55671"/>
                </a:lnTo>
                <a:lnTo>
                  <a:pt x="11521" y="53751"/>
                </a:lnTo>
                <a:lnTo>
                  <a:pt x="12481" y="64312"/>
                </a:lnTo>
                <a:lnTo>
                  <a:pt x="17282" y="64312"/>
                </a:lnTo>
                <a:lnTo>
                  <a:pt x="20162" y="63352"/>
                </a:lnTo>
                <a:lnTo>
                  <a:pt x="21122" y="62392"/>
                </a:lnTo>
                <a:lnTo>
                  <a:pt x="24963" y="59512"/>
                </a:lnTo>
                <a:lnTo>
                  <a:pt x="31683" y="54726"/>
                </a:lnTo>
                <a:lnTo>
                  <a:pt x="31683" y="58567"/>
                </a:lnTo>
                <a:lnTo>
                  <a:pt x="32644" y="60472"/>
                </a:lnTo>
                <a:lnTo>
                  <a:pt x="33604" y="62392"/>
                </a:lnTo>
                <a:lnTo>
                  <a:pt x="34564" y="64312"/>
                </a:lnTo>
                <a:lnTo>
                  <a:pt x="43205" y="64312"/>
                </a:lnTo>
                <a:lnTo>
                  <a:pt x="48006" y="61447"/>
                </a:lnTo>
                <a:lnTo>
                  <a:pt x="52806" y="54726"/>
                </a:lnTo>
                <a:lnTo>
                  <a:pt x="52806" y="50886"/>
                </a:lnTo>
                <a:lnTo>
                  <a:pt x="50886" y="53751"/>
                </a:lnTo>
                <a:lnTo>
                  <a:pt x="48966" y="54726"/>
                </a:lnTo>
                <a:lnTo>
                  <a:pt x="48006" y="55671"/>
                </a:lnTo>
                <a:lnTo>
                  <a:pt x="47045" y="55671"/>
                </a:lnTo>
                <a:lnTo>
                  <a:pt x="46085" y="56631"/>
                </a:lnTo>
                <a:lnTo>
                  <a:pt x="45125" y="56631"/>
                </a:lnTo>
                <a:lnTo>
                  <a:pt x="44165" y="55671"/>
                </a:lnTo>
                <a:lnTo>
                  <a:pt x="43205" y="54726"/>
                </a:lnTo>
                <a:lnTo>
                  <a:pt x="43205" y="52791"/>
                </a:lnTo>
                <a:lnTo>
                  <a:pt x="42245" y="51846"/>
                </a:lnTo>
                <a:lnTo>
                  <a:pt x="42245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1" name="object 571"/>
          <p:cNvSpPr/>
          <p:nvPr/>
        </p:nvSpPr>
        <p:spPr>
          <a:xfrm>
            <a:off x="4315312" y="7004959"/>
            <a:ext cx="51831" cy="65288"/>
          </a:xfrm>
          <a:custGeom>
            <a:avLst/>
            <a:gdLst/>
            <a:ahLst/>
            <a:cxnLst/>
            <a:rect l="l" t="t" r="r" b="b"/>
            <a:pathLst>
              <a:path w="51831" h="65288">
                <a:moveTo>
                  <a:pt x="2880" y="50886"/>
                </a:moveTo>
                <a:lnTo>
                  <a:pt x="7680" y="56631"/>
                </a:lnTo>
                <a:lnTo>
                  <a:pt x="12466" y="62392"/>
                </a:lnTo>
                <a:lnTo>
                  <a:pt x="19187" y="65288"/>
                </a:lnTo>
                <a:lnTo>
                  <a:pt x="31668" y="65288"/>
                </a:lnTo>
                <a:lnTo>
                  <a:pt x="37429" y="63352"/>
                </a:lnTo>
                <a:lnTo>
                  <a:pt x="42230" y="58567"/>
                </a:lnTo>
                <a:lnTo>
                  <a:pt x="47030" y="54726"/>
                </a:lnTo>
                <a:lnTo>
                  <a:pt x="49911" y="48006"/>
                </a:lnTo>
                <a:lnTo>
                  <a:pt x="51831" y="40325"/>
                </a:lnTo>
                <a:lnTo>
                  <a:pt x="49911" y="39364"/>
                </a:lnTo>
                <a:lnTo>
                  <a:pt x="47030" y="44165"/>
                </a:lnTo>
                <a:lnTo>
                  <a:pt x="45110" y="48006"/>
                </a:lnTo>
                <a:lnTo>
                  <a:pt x="42230" y="49911"/>
                </a:lnTo>
                <a:lnTo>
                  <a:pt x="39349" y="53751"/>
                </a:lnTo>
                <a:lnTo>
                  <a:pt x="35509" y="54726"/>
                </a:lnTo>
                <a:lnTo>
                  <a:pt x="24947" y="54726"/>
                </a:lnTo>
                <a:lnTo>
                  <a:pt x="20147" y="51846"/>
                </a:lnTo>
                <a:lnTo>
                  <a:pt x="16306" y="46070"/>
                </a:lnTo>
                <a:lnTo>
                  <a:pt x="12466" y="41285"/>
                </a:lnTo>
                <a:lnTo>
                  <a:pt x="10561" y="34564"/>
                </a:lnTo>
                <a:lnTo>
                  <a:pt x="10561" y="20162"/>
                </a:lnTo>
                <a:lnTo>
                  <a:pt x="12466" y="14401"/>
                </a:lnTo>
                <a:lnTo>
                  <a:pt x="16306" y="9601"/>
                </a:lnTo>
                <a:lnTo>
                  <a:pt x="19187" y="6720"/>
                </a:lnTo>
                <a:lnTo>
                  <a:pt x="22067" y="4800"/>
                </a:lnTo>
                <a:lnTo>
                  <a:pt x="29748" y="4800"/>
                </a:lnTo>
                <a:lnTo>
                  <a:pt x="31668" y="5760"/>
                </a:lnTo>
                <a:lnTo>
                  <a:pt x="33588" y="6720"/>
                </a:lnTo>
                <a:lnTo>
                  <a:pt x="35509" y="8641"/>
                </a:lnTo>
                <a:lnTo>
                  <a:pt x="35509" y="10561"/>
                </a:lnTo>
                <a:lnTo>
                  <a:pt x="36469" y="12481"/>
                </a:lnTo>
                <a:lnTo>
                  <a:pt x="36469" y="17282"/>
                </a:lnTo>
                <a:lnTo>
                  <a:pt x="37429" y="18242"/>
                </a:lnTo>
                <a:lnTo>
                  <a:pt x="39349" y="20162"/>
                </a:lnTo>
                <a:lnTo>
                  <a:pt x="41269" y="21122"/>
                </a:lnTo>
                <a:lnTo>
                  <a:pt x="46070" y="21122"/>
                </a:lnTo>
                <a:lnTo>
                  <a:pt x="47030" y="20162"/>
                </a:lnTo>
                <a:lnTo>
                  <a:pt x="47990" y="19202"/>
                </a:lnTo>
                <a:lnTo>
                  <a:pt x="48950" y="18242"/>
                </a:lnTo>
                <a:lnTo>
                  <a:pt x="49911" y="16322"/>
                </a:lnTo>
                <a:lnTo>
                  <a:pt x="49911" y="11521"/>
                </a:lnTo>
                <a:lnTo>
                  <a:pt x="47990" y="8641"/>
                </a:lnTo>
                <a:lnTo>
                  <a:pt x="44150" y="4800"/>
                </a:lnTo>
                <a:lnTo>
                  <a:pt x="40309" y="1920"/>
                </a:lnTo>
                <a:lnTo>
                  <a:pt x="35509" y="0"/>
                </a:lnTo>
                <a:lnTo>
                  <a:pt x="21107" y="0"/>
                </a:lnTo>
                <a:lnTo>
                  <a:pt x="14401" y="2880"/>
                </a:lnTo>
                <a:lnTo>
                  <a:pt x="8625" y="9601"/>
                </a:lnTo>
                <a:lnTo>
                  <a:pt x="2880" y="15361"/>
                </a:lnTo>
                <a:lnTo>
                  <a:pt x="0" y="23042"/>
                </a:lnTo>
                <a:lnTo>
                  <a:pt x="0" y="43205"/>
                </a:lnTo>
                <a:lnTo>
                  <a:pt x="2880" y="508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2" name="object 572"/>
          <p:cNvSpPr/>
          <p:nvPr/>
        </p:nvSpPr>
        <p:spPr>
          <a:xfrm>
            <a:off x="4372904" y="6973275"/>
            <a:ext cx="66233" cy="95036"/>
          </a:xfrm>
          <a:custGeom>
            <a:avLst/>
            <a:gdLst/>
            <a:ahLst/>
            <a:cxnLst/>
            <a:rect l="l" t="t" r="r" b="b"/>
            <a:pathLst>
              <a:path w="66233" h="95036">
                <a:moveTo>
                  <a:pt x="56631" y="44165"/>
                </a:moveTo>
                <a:lnTo>
                  <a:pt x="54726" y="39364"/>
                </a:lnTo>
                <a:lnTo>
                  <a:pt x="52791" y="36484"/>
                </a:lnTo>
                <a:lnTo>
                  <a:pt x="50886" y="34564"/>
                </a:lnTo>
                <a:lnTo>
                  <a:pt x="48006" y="32644"/>
                </a:lnTo>
                <a:lnTo>
                  <a:pt x="45110" y="31683"/>
                </a:lnTo>
                <a:lnTo>
                  <a:pt x="38389" y="31683"/>
                </a:lnTo>
                <a:lnTo>
                  <a:pt x="35509" y="32644"/>
                </a:lnTo>
                <a:lnTo>
                  <a:pt x="32644" y="34564"/>
                </a:lnTo>
                <a:lnTo>
                  <a:pt x="29763" y="35524"/>
                </a:lnTo>
                <a:lnTo>
                  <a:pt x="25923" y="39364"/>
                </a:lnTo>
                <a:lnTo>
                  <a:pt x="21122" y="45125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9601"/>
                </a:lnTo>
                <a:lnTo>
                  <a:pt x="2880" y="8641"/>
                </a:lnTo>
                <a:lnTo>
                  <a:pt x="7680" y="8641"/>
                </a:lnTo>
                <a:lnTo>
                  <a:pt x="7680" y="9601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89291"/>
                </a:lnTo>
                <a:lnTo>
                  <a:pt x="8641" y="90251"/>
                </a:lnTo>
                <a:lnTo>
                  <a:pt x="7680" y="91196"/>
                </a:lnTo>
                <a:lnTo>
                  <a:pt x="6720" y="91196"/>
                </a:lnTo>
                <a:lnTo>
                  <a:pt x="5760" y="92156"/>
                </a:lnTo>
                <a:lnTo>
                  <a:pt x="2880" y="93131"/>
                </a:lnTo>
                <a:lnTo>
                  <a:pt x="960" y="93131"/>
                </a:lnTo>
                <a:lnTo>
                  <a:pt x="960" y="95036"/>
                </a:lnTo>
                <a:lnTo>
                  <a:pt x="30723" y="95036"/>
                </a:lnTo>
                <a:lnTo>
                  <a:pt x="30723" y="93131"/>
                </a:lnTo>
                <a:lnTo>
                  <a:pt x="27843" y="93131"/>
                </a:lnTo>
                <a:lnTo>
                  <a:pt x="25923" y="92156"/>
                </a:lnTo>
                <a:lnTo>
                  <a:pt x="24003" y="91196"/>
                </a:lnTo>
                <a:lnTo>
                  <a:pt x="23042" y="91196"/>
                </a:lnTo>
                <a:lnTo>
                  <a:pt x="22082" y="90251"/>
                </a:lnTo>
                <a:lnTo>
                  <a:pt x="22082" y="89291"/>
                </a:lnTo>
                <a:lnTo>
                  <a:pt x="21122" y="88315"/>
                </a:lnTo>
                <a:lnTo>
                  <a:pt x="21122" y="48966"/>
                </a:lnTo>
                <a:lnTo>
                  <a:pt x="24963" y="45125"/>
                </a:lnTo>
                <a:lnTo>
                  <a:pt x="26883" y="43205"/>
                </a:lnTo>
                <a:lnTo>
                  <a:pt x="29763" y="42245"/>
                </a:lnTo>
                <a:lnTo>
                  <a:pt x="31668" y="40325"/>
                </a:lnTo>
                <a:lnTo>
                  <a:pt x="40325" y="40325"/>
                </a:lnTo>
                <a:lnTo>
                  <a:pt x="42230" y="41285"/>
                </a:lnTo>
                <a:lnTo>
                  <a:pt x="43205" y="43205"/>
                </a:lnTo>
                <a:lnTo>
                  <a:pt x="44165" y="44165"/>
                </a:lnTo>
                <a:lnTo>
                  <a:pt x="45110" y="46085"/>
                </a:lnTo>
                <a:lnTo>
                  <a:pt x="46070" y="48966"/>
                </a:lnTo>
                <a:lnTo>
                  <a:pt x="46070" y="89291"/>
                </a:lnTo>
                <a:lnTo>
                  <a:pt x="45110" y="90251"/>
                </a:lnTo>
                <a:lnTo>
                  <a:pt x="44165" y="91196"/>
                </a:lnTo>
                <a:lnTo>
                  <a:pt x="42230" y="92156"/>
                </a:lnTo>
                <a:lnTo>
                  <a:pt x="40325" y="93131"/>
                </a:lnTo>
                <a:lnTo>
                  <a:pt x="36484" y="93131"/>
                </a:lnTo>
                <a:lnTo>
                  <a:pt x="36484" y="95036"/>
                </a:lnTo>
                <a:lnTo>
                  <a:pt x="66233" y="95036"/>
                </a:lnTo>
                <a:lnTo>
                  <a:pt x="66233" y="93131"/>
                </a:lnTo>
                <a:lnTo>
                  <a:pt x="63352" y="93131"/>
                </a:lnTo>
                <a:lnTo>
                  <a:pt x="61432" y="92156"/>
                </a:lnTo>
                <a:lnTo>
                  <a:pt x="60472" y="92156"/>
                </a:lnTo>
                <a:lnTo>
                  <a:pt x="59512" y="91196"/>
                </a:lnTo>
                <a:lnTo>
                  <a:pt x="58567" y="90251"/>
                </a:lnTo>
                <a:lnTo>
                  <a:pt x="58567" y="89291"/>
                </a:lnTo>
                <a:lnTo>
                  <a:pt x="57591" y="87355"/>
                </a:lnTo>
                <a:lnTo>
                  <a:pt x="57591" y="51846"/>
                </a:lnTo>
                <a:lnTo>
                  <a:pt x="56631" y="47045"/>
                </a:lnTo>
                <a:lnTo>
                  <a:pt x="56631" y="441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3" name="object 573"/>
          <p:cNvSpPr/>
          <p:nvPr/>
        </p:nvSpPr>
        <p:spPr>
          <a:xfrm>
            <a:off x="4444898" y="7004959"/>
            <a:ext cx="30723" cy="63352"/>
          </a:xfrm>
          <a:custGeom>
            <a:avLst/>
            <a:gdLst/>
            <a:ahLst/>
            <a:cxnLst/>
            <a:rect l="l" t="t" r="r" b="b"/>
            <a:pathLst>
              <a:path w="30723" h="63352">
                <a:moveTo>
                  <a:pt x="18242" y="0"/>
                </a:moveTo>
                <a:lnTo>
                  <a:pt x="0" y="7680"/>
                </a:lnTo>
                <a:lnTo>
                  <a:pt x="960" y="10561"/>
                </a:lnTo>
                <a:lnTo>
                  <a:pt x="2880" y="9601"/>
                </a:lnTo>
                <a:lnTo>
                  <a:pt x="7680" y="9601"/>
                </a:lnTo>
                <a:lnTo>
                  <a:pt x="7680" y="10561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15361"/>
                </a:lnTo>
                <a:lnTo>
                  <a:pt x="10561" y="19202"/>
                </a:lnTo>
                <a:lnTo>
                  <a:pt x="10561" y="53751"/>
                </a:lnTo>
                <a:lnTo>
                  <a:pt x="9601" y="55671"/>
                </a:lnTo>
                <a:lnTo>
                  <a:pt x="9601" y="57607"/>
                </a:lnTo>
                <a:lnTo>
                  <a:pt x="8641" y="58567"/>
                </a:lnTo>
                <a:lnTo>
                  <a:pt x="7680" y="59512"/>
                </a:lnTo>
                <a:lnTo>
                  <a:pt x="6720" y="60472"/>
                </a:lnTo>
                <a:lnTo>
                  <a:pt x="5760" y="60472"/>
                </a:lnTo>
                <a:lnTo>
                  <a:pt x="3840" y="61447"/>
                </a:lnTo>
                <a:lnTo>
                  <a:pt x="960" y="61447"/>
                </a:lnTo>
                <a:lnTo>
                  <a:pt x="960" y="63352"/>
                </a:lnTo>
                <a:lnTo>
                  <a:pt x="30723" y="63352"/>
                </a:lnTo>
                <a:lnTo>
                  <a:pt x="30723" y="61447"/>
                </a:lnTo>
                <a:lnTo>
                  <a:pt x="27843" y="61447"/>
                </a:lnTo>
                <a:lnTo>
                  <a:pt x="25923" y="60472"/>
                </a:lnTo>
                <a:lnTo>
                  <a:pt x="24963" y="60472"/>
                </a:lnTo>
                <a:lnTo>
                  <a:pt x="23042" y="59512"/>
                </a:lnTo>
                <a:lnTo>
                  <a:pt x="23042" y="58567"/>
                </a:lnTo>
                <a:lnTo>
                  <a:pt x="22082" y="57607"/>
                </a:lnTo>
                <a:lnTo>
                  <a:pt x="21122" y="55671"/>
                </a:lnTo>
                <a:lnTo>
                  <a:pt x="2112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4" name="object 574"/>
          <p:cNvSpPr/>
          <p:nvPr/>
        </p:nvSpPr>
        <p:spPr>
          <a:xfrm>
            <a:off x="4453539" y="6973275"/>
            <a:ext cx="13441" cy="13441"/>
          </a:xfrm>
          <a:custGeom>
            <a:avLst/>
            <a:gdLst/>
            <a:ahLst/>
            <a:cxnLst/>
            <a:rect l="l" t="t" r="r" b="b"/>
            <a:pathLst>
              <a:path w="13441" h="13441">
                <a:moveTo>
                  <a:pt x="960" y="10561"/>
                </a:moveTo>
                <a:lnTo>
                  <a:pt x="1920" y="11521"/>
                </a:lnTo>
                <a:lnTo>
                  <a:pt x="3840" y="12481"/>
                </a:lnTo>
                <a:lnTo>
                  <a:pt x="4800" y="13441"/>
                </a:lnTo>
                <a:lnTo>
                  <a:pt x="8641" y="13441"/>
                </a:lnTo>
                <a:lnTo>
                  <a:pt x="10561" y="12481"/>
                </a:lnTo>
                <a:lnTo>
                  <a:pt x="11521" y="11521"/>
                </a:lnTo>
                <a:lnTo>
                  <a:pt x="13441" y="10561"/>
                </a:lnTo>
                <a:lnTo>
                  <a:pt x="13441" y="2895"/>
                </a:lnTo>
                <a:lnTo>
                  <a:pt x="11521" y="1920"/>
                </a:lnTo>
                <a:lnTo>
                  <a:pt x="10561" y="960"/>
                </a:lnTo>
                <a:lnTo>
                  <a:pt x="8641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1920"/>
                </a:lnTo>
                <a:lnTo>
                  <a:pt x="960" y="2895"/>
                </a:lnTo>
                <a:lnTo>
                  <a:pt x="0" y="4800"/>
                </a:lnTo>
                <a:lnTo>
                  <a:pt x="0" y="8641"/>
                </a:lnTo>
                <a:lnTo>
                  <a:pt x="96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5" name="object 575"/>
          <p:cNvSpPr/>
          <p:nvPr/>
        </p:nvSpPr>
        <p:spPr>
          <a:xfrm>
            <a:off x="4480422" y="7004959"/>
            <a:ext cx="67193" cy="63352"/>
          </a:xfrm>
          <a:custGeom>
            <a:avLst/>
            <a:gdLst/>
            <a:ahLst/>
            <a:cxnLst/>
            <a:rect l="l" t="t" r="r" b="b"/>
            <a:pathLst>
              <a:path w="67193" h="63352">
                <a:moveTo>
                  <a:pt x="57591" y="18242"/>
                </a:moveTo>
                <a:lnTo>
                  <a:pt x="56631" y="13441"/>
                </a:lnTo>
                <a:lnTo>
                  <a:pt x="55671" y="11521"/>
                </a:lnTo>
                <a:lnTo>
                  <a:pt x="54711" y="7680"/>
                </a:lnTo>
                <a:lnTo>
                  <a:pt x="52791" y="4800"/>
                </a:lnTo>
                <a:lnTo>
                  <a:pt x="49910" y="2880"/>
                </a:lnTo>
                <a:lnTo>
                  <a:pt x="47990" y="960"/>
                </a:lnTo>
                <a:lnTo>
                  <a:pt x="45125" y="0"/>
                </a:lnTo>
                <a:lnTo>
                  <a:pt x="34564" y="0"/>
                </a:lnTo>
                <a:lnTo>
                  <a:pt x="27843" y="4800"/>
                </a:lnTo>
                <a:lnTo>
                  <a:pt x="21122" y="13441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10561"/>
                </a:lnTo>
                <a:lnTo>
                  <a:pt x="1920" y="9601"/>
                </a:lnTo>
                <a:lnTo>
                  <a:pt x="6720" y="9601"/>
                </a:lnTo>
                <a:lnTo>
                  <a:pt x="7680" y="10561"/>
                </a:lnTo>
                <a:lnTo>
                  <a:pt x="8641" y="10561"/>
                </a:lnTo>
                <a:lnTo>
                  <a:pt x="8641" y="11521"/>
                </a:lnTo>
                <a:lnTo>
                  <a:pt x="9601" y="13441"/>
                </a:lnTo>
                <a:lnTo>
                  <a:pt x="9601" y="56631"/>
                </a:lnTo>
                <a:lnTo>
                  <a:pt x="8641" y="58567"/>
                </a:lnTo>
                <a:lnTo>
                  <a:pt x="6720" y="60472"/>
                </a:lnTo>
                <a:lnTo>
                  <a:pt x="4800" y="61447"/>
                </a:lnTo>
                <a:lnTo>
                  <a:pt x="960" y="61447"/>
                </a:lnTo>
                <a:lnTo>
                  <a:pt x="960" y="63352"/>
                </a:lnTo>
                <a:lnTo>
                  <a:pt x="30723" y="63352"/>
                </a:lnTo>
                <a:lnTo>
                  <a:pt x="30723" y="61447"/>
                </a:lnTo>
                <a:lnTo>
                  <a:pt x="27843" y="61447"/>
                </a:lnTo>
                <a:lnTo>
                  <a:pt x="24963" y="60472"/>
                </a:lnTo>
                <a:lnTo>
                  <a:pt x="24002" y="60472"/>
                </a:lnTo>
                <a:lnTo>
                  <a:pt x="23042" y="59512"/>
                </a:lnTo>
                <a:lnTo>
                  <a:pt x="22067" y="58567"/>
                </a:lnTo>
                <a:lnTo>
                  <a:pt x="22067" y="57607"/>
                </a:lnTo>
                <a:lnTo>
                  <a:pt x="21122" y="56631"/>
                </a:lnTo>
                <a:lnTo>
                  <a:pt x="21122" y="17282"/>
                </a:lnTo>
                <a:lnTo>
                  <a:pt x="25907" y="11521"/>
                </a:lnTo>
                <a:lnTo>
                  <a:pt x="31683" y="8641"/>
                </a:lnTo>
                <a:lnTo>
                  <a:pt x="40309" y="8641"/>
                </a:lnTo>
                <a:lnTo>
                  <a:pt x="42245" y="9601"/>
                </a:lnTo>
                <a:lnTo>
                  <a:pt x="44150" y="12481"/>
                </a:lnTo>
                <a:lnTo>
                  <a:pt x="45125" y="15361"/>
                </a:lnTo>
                <a:lnTo>
                  <a:pt x="46070" y="19202"/>
                </a:lnTo>
                <a:lnTo>
                  <a:pt x="46070" y="55671"/>
                </a:lnTo>
                <a:lnTo>
                  <a:pt x="45125" y="57607"/>
                </a:lnTo>
                <a:lnTo>
                  <a:pt x="45125" y="58567"/>
                </a:lnTo>
                <a:lnTo>
                  <a:pt x="43190" y="59512"/>
                </a:lnTo>
                <a:lnTo>
                  <a:pt x="42245" y="60472"/>
                </a:lnTo>
                <a:lnTo>
                  <a:pt x="40309" y="61447"/>
                </a:lnTo>
                <a:lnTo>
                  <a:pt x="36469" y="61447"/>
                </a:lnTo>
                <a:lnTo>
                  <a:pt x="36469" y="63352"/>
                </a:lnTo>
                <a:lnTo>
                  <a:pt x="67193" y="63352"/>
                </a:lnTo>
                <a:lnTo>
                  <a:pt x="67193" y="61447"/>
                </a:lnTo>
                <a:lnTo>
                  <a:pt x="63352" y="61447"/>
                </a:lnTo>
                <a:lnTo>
                  <a:pt x="61432" y="60472"/>
                </a:lnTo>
                <a:lnTo>
                  <a:pt x="60472" y="60472"/>
                </a:lnTo>
                <a:lnTo>
                  <a:pt x="59512" y="59512"/>
                </a:lnTo>
                <a:lnTo>
                  <a:pt x="58552" y="58567"/>
                </a:lnTo>
                <a:lnTo>
                  <a:pt x="58552" y="57607"/>
                </a:lnTo>
                <a:lnTo>
                  <a:pt x="57591" y="55671"/>
                </a:lnTo>
                <a:lnTo>
                  <a:pt x="57591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6" name="object 576"/>
          <p:cNvSpPr/>
          <p:nvPr/>
        </p:nvSpPr>
        <p:spPr>
          <a:xfrm>
            <a:off x="4553376" y="7007839"/>
            <a:ext cx="51846" cy="62407"/>
          </a:xfrm>
          <a:custGeom>
            <a:avLst/>
            <a:gdLst/>
            <a:ahLst/>
            <a:cxnLst/>
            <a:rect l="l" t="t" r="r" b="b"/>
            <a:pathLst>
              <a:path w="51846" h="62407">
                <a:moveTo>
                  <a:pt x="13441" y="0"/>
                </a:moveTo>
                <a:lnTo>
                  <a:pt x="7680" y="5760"/>
                </a:lnTo>
                <a:lnTo>
                  <a:pt x="7289" y="6317"/>
                </a:lnTo>
                <a:lnTo>
                  <a:pt x="1932" y="17139"/>
                </a:lnTo>
                <a:lnTo>
                  <a:pt x="0" y="30723"/>
                </a:lnTo>
                <a:lnTo>
                  <a:pt x="0" y="40325"/>
                </a:lnTo>
                <a:lnTo>
                  <a:pt x="2880" y="48005"/>
                </a:lnTo>
                <a:lnTo>
                  <a:pt x="7680" y="53751"/>
                </a:lnTo>
                <a:lnTo>
                  <a:pt x="12481" y="59512"/>
                </a:lnTo>
                <a:lnTo>
                  <a:pt x="19202" y="62407"/>
                </a:lnTo>
                <a:lnTo>
                  <a:pt x="33604" y="62407"/>
                </a:lnTo>
                <a:lnTo>
                  <a:pt x="39364" y="59512"/>
                </a:lnTo>
                <a:lnTo>
                  <a:pt x="43205" y="54726"/>
                </a:lnTo>
                <a:lnTo>
                  <a:pt x="48005" y="49910"/>
                </a:lnTo>
                <a:lnTo>
                  <a:pt x="50871" y="44165"/>
                </a:lnTo>
                <a:lnTo>
                  <a:pt x="51846" y="38404"/>
                </a:lnTo>
                <a:lnTo>
                  <a:pt x="49926" y="36484"/>
                </a:lnTo>
                <a:lnTo>
                  <a:pt x="48005" y="42245"/>
                </a:lnTo>
                <a:lnTo>
                  <a:pt x="45125" y="46070"/>
                </a:lnTo>
                <a:lnTo>
                  <a:pt x="42245" y="48005"/>
                </a:lnTo>
                <a:lnTo>
                  <a:pt x="39364" y="50871"/>
                </a:lnTo>
                <a:lnTo>
                  <a:pt x="35524" y="51846"/>
                </a:lnTo>
                <a:lnTo>
                  <a:pt x="25923" y="51846"/>
                </a:lnTo>
                <a:lnTo>
                  <a:pt x="20162" y="48966"/>
                </a:lnTo>
                <a:lnTo>
                  <a:pt x="16322" y="44165"/>
                </a:lnTo>
                <a:lnTo>
                  <a:pt x="11521" y="38404"/>
                </a:lnTo>
                <a:lnTo>
                  <a:pt x="9601" y="31683"/>
                </a:lnTo>
                <a:lnTo>
                  <a:pt x="9601" y="22082"/>
                </a:lnTo>
                <a:lnTo>
                  <a:pt x="51846" y="22082"/>
                </a:lnTo>
                <a:lnTo>
                  <a:pt x="37444" y="14401"/>
                </a:lnTo>
                <a:lnTo>
                  <a:pt x="37444" y="18242"/>
                </a:lnTo>
                <a:lnTo>
                  <a:pt x="9601" y="18242"/>
                </a:lnTo>
                <a:lnTo>
                  <a:pt x="9601" y="13441"/>
                </a:lnTo>
                <a:lnTo>
                  <a:pt x="11521" y="9601"/>
                </a:lnTo>
                <a:lnTo>
                  <a:pt x="14401" y="6720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7" name="object 577"/>
          <p:cNvSpPr/>
          <p:nvPr/>
        </p:nvSpPr>
        <p:spPr>
          <a:xfrm>
            <a:off x="4566818" y="7004959"/>
            <a:ext cx="38404" cy="24963"/>
          </a:xfrm>
          <a:custGeom>
            <a:avLst/>
            <a:gdLst/>
            <a:ahLst/>
            <a:cxnLst/>
            <a:rect l="l" t="t" r="r" b="b"/>
            <a:pathLst>
              <a:path w="38404" h="24963">
                <a:moveTo>
                  <a:pt x="14401" y="0"/>
                </a:moveTo>
                <a:lnTo>
                  <a:pt x="6720" y="0"/>
                </a:lnTo>
                <a:lnTo>
                  <a:pt x="0" y="2880"/>
                </a:lnTo>
                <a:lnTo>
                  <a:pt x="960" y="9601"/>
                </a:lnTo>
                <a:lnTo>
                  <a:pt x="3840" y="6720"/>
                </a:lnTo>
                <a:lnTo>
                  <a:pt x="7680" y="4800"/>
                </a:lnTo>
                <a:lnTo>
                  <a:pt x="13441" y="4800"/>
                </a:lnTo>
                <a:lnTo>
                  <a:pt x="15361" y="5760"/>
                </a:lnTo>
                <a:lnTo>
                  <a:pt x="18242" y="6720"/>
                </a:lnTo>
                <a:lnTo>
                  <a:pt x="20162" y="8641"/>
                </a:lnTo>
                <a:lnTo>
                  <a:pt x="22082" y="10561"/>
                </a:lnTo>
                <a:lnTo>
                  <a:pt x="23042" y="13441"/>
                </a:lnTo>
                <a:lnTo>
                  <a:pt x="24002" y="14401"/>
                </a:lnTo>
                <a:lnTo>
                  <a:pt x="24002" y="17282"/>
                </a:lnTo>
                <a:lnTo>
                  <a:pt x="38404" y="24963"/>
                </a:lnTo>
                <a:lnTo>
                  <a:pt x="38404" y="17282"/>
                </a:lnTo>
                <a:lnTo>
                  <a:pt x="36484" y="11521"/>
                </a:lnTo>
                <a:lnTo>
                  <a:pt x="31683" y="6720"/>
                </a:lnTo>
                <a:lnTo>
                  <a:pt x="26883" y="2880"/>
                </a:lnTo>
                <a:lnTo>
                  <a:pt x="21122" y="0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8" name="object 578"/>
          <p:cNvSpPr/>
          <p:nvPr/>
        </p:nvSpPr>
        <p:spPr>
          <a:xfrm>
            <a:off x="4610023" y="7004959"/>
            <a:ext cx="46070" cy="63352"/>
          </a:xfrm>
          <a:custGeom>
            <a:avLst/>
            <a:gdLst/>
            <a:ahLst/>
            <a:cxnLst/>
            <a:rect l="l" t="t" r="r" b="b"/>
            <a:pathLst>
              <a:path w="46070" h="63352">
                <a:moveTo>
                  <a:pt x="32628" y="63352"/>
                </a:moveTo>
                <a:lnTo>
                  <a:pt x="32628" y="61447"/>
                </a:lnTo>
                <a:lnTo>
                  <a:pt x="29748" y="61447"/>
                </a:lnTo>
                <a:lnTo>
                  <a:pt x="27828" y="60472"/>
                </a:lnTo>
                <a:lnTo>
                  <a:pt x="25908" y="59512"/>
                </a:lnTo>
                <a:lnTo>
                  <a:pt x="23987" y="58567"/>
                </a:lnTo>
                <a:lnTo>
                  <a:pt x="23027" y="57607"/>
                </a:lnTo>
                <a:lnTo>
                  <a:pt x="23027" y="56631"/>
                </a:lnTo>
                <a:lnTo>
                  <a:pt x="22067" y="54726"/>
                </a:lnTo>
                <a:lnTo>
                  <a:pt x="21107" y="52791"/>
                </a:lnTo>
                <a:lnTo>
                  <a:pt x="21107" y="20162"/>
                </a:lnTo>
                <a:lnTo>
                  <a:pt x="23987" y="15361"/>
                </a:lnTo>
                <a:lnTo>
                  <a:pt x="25908" y="12481"/>
                </a:lnTo>
                <a:lnTo>
                  <a:pt x="27828" y="10561"/>
                </a:lnTo>
                <a:lnTo>
                  <a:pt x="28788" y="9601"/>
                </a:lnTo>
                <a:lnTo>
                  <a:pt x="31668" y="9601"/>
                </a:lnTo>
                <a:lnTo>
                  <a:pt x="32628" y="10561"/>
                </a:lnTo>
                <a:lnTo>
                  <a:pt x="34549" y="11521"/>
                </a:lnTo>
                <a:lnTo>
                  <a:pt x="36469" y="13441"/>
                </a:lnTo>
                <a:lnTo>
                  <a:pt x="38389" y="14401"/>
                </a:lnTo>
                <a:lnTo>
                  <a:pt x="41269" y="14401"/>
                </a:lnTo>
                <a:lnTo>
                  <a:pt x="43190" y="13441"/>
                </a:lnTo>
                <a:lnTo>
                  <a:pt x="44150" y="12481"/>
                </a:lnTo>
                <a:lnTo>
                  <a:pt x="45110" y="10561"/>
                </a:lnTo>
                <a:lnTo>
                  <a:pt x="46070" y="9601"/>
                </a:lnTo>
                <a:lnTo>
                  <a:pt x="46070" y="5760"/>
                </a:lnTo>
                <a:lnTo>
                  <a:pt x="45110" y="3840"/>
                </a:lnTo>
                <a:lnTo>
                  <a:pt x="43190" y="2880"/>
                </a:lnTo>
                <a:lnTo>
                  <a:pt x="42230" y="960"/>
                </a:lnTo>
                <a:lnTo>
                  <a:pt x="39349" y="0"/>
                </a:lnTo>
                <a:lnTo>
                  <a:pt x="31668" y="0"/>
                </a:lnTo>
                <a:lnTo>
                  <a:pt x="26868" y="4800"/>
                </a:lnTo>
                <a:lnTo>
                  <a:pt x="21107" y="14401"/>
                </a:lnTo>
                <a:lnTo>
                  <a:pt x="21107" y="0"/>
                </a:lnTo>
                <a:lnTo>
                  <a:pt x="19187" y="0"/>
                </a:lnTo>
                <a:lnTo>
                  <a:pt x="0" y="7680"/>
                </a:lnTo>
                <a:lnTo>
                  <a:pt x="944" y="10561"/>
                </a:lnTo>
                <a:lnTo>
                  <a:pt x="2880" y="9601"/>
                </a:lnTo>
                <a:lnTo>
                  <a:pt x="7665" y="9601"/>
                </a:lnTo>
                <a:lnTo>
                  <a:pt x="8625" y="10561"/>
                </a:lnTo>
                <a:lnTo>
                  <a:pt x="9601" y="10561"/>
                </a:lnTo>
                <a:lnTo>
                  <a:pt x="9601" y="13441"/>
                </a:lnTo>
                <a:lnTo>
                  <a:pt x="10561" y="14401"/>
                </a:lnTo>
                <a:lnTo>
                  <a:pt x="10561" y="55671"/>
                </a:lnTo>
                <a:lnTo>
                  <a:pt x="9601" y="57607"/>
                </a:lnTo>
                <a:lnTo>
                  <a:pt x="8625" y="58567"/>
                </a:lnTo>
                <a:lnTo>
                  <a:pt x="7665" y="59512"/>
                </a:lnTo>
                <a:lnTo>
                  <a:pt x="6720" y="60472"/>
                </a:lnTo>
                <a:lnTo>
                  <a:pt x="3825" y="61447"/>
                </a:lnTo>
                <a:lnTo>
                  <a:pt x="944" y="61447"/>
                </a:lnTo>
                <a:lnTo>
                  <a:pt x="944" y="63352"/>
                </a:lnTo>
                <a:lnTo>
                  <a:pt x="32628" y="633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9" name="object 579"/>
          <p:cNvSpPr/>
          <p:nvPr/>
        </p:nvSpPr>
        <p:spPr>
          <a:xfrm>
            <a:off x="4655134" y="7006879"/>
            <a:ext cx="66248" cy="91196"/>
          </a:xfrm>
          <a:custGeom>
            <a:avLst/>
            <a:gdLst/>
            <a:ahLst/>
            <a:cxnLst/>
            <a:rect l="l" t="t" r="r" b="b"/>
            <a:pathLst>
              <a:path w="66248" h="91196">
                <a:moveTo>
                  <a:pt x="2880" y="83515"/>
                </a:moveTo>
                <a:lnTo>
                  <a:pt x="2880" y="85435"/>
                </a:lnTo>
                <a:lnTo>
                  <a:pt x="3840" y="87355"/>
                </a:lnTo>
                <a:lnTo>
                  <a:pt x="5760" y="88315"/>
                </a:lnTo>
                <a:lnTo>
                  <a:pt x="6720" y="90236"/>
                </a:lnTo>
                <a:lnTo>
                  <a:pt x="9601" y="91196"/>
                </a:lnTo>
                <a:lnTo>
                  <a:pt x="15361" y="91196"/>
                </a:lnTo>
                <a:lnTo>
                  <a:pt x="19202" y="89275"/>
                </a:lnTo>
                <a:lnTo>
                  <a:pt x="23042" y="86395"/>
                </a:lnTo>
                <a:lnTo>
                  <a:pt x="26883" y="83515"/>
                </a:lnTo>
                <a:lnTo>
                  <a:pt x="30723" y="78714"/>
                </a:lnTo>
                <a:lnTo>
                  <a:pt x="32644" y="72953"/>
                </a:lnTo>
                <a:lnTo>
                  <a:pt x="57591" y="11521"/>
                </a:lnTo>
                <a:lnTo>
                  <a:pt x="58567" y="8641"/>
                </a:lnTo>
                <a:lnTo>
                  <a:pt x="59527" y="7680"/>
                </a:lnTo>
                <a:lnTo>
                  <a:pt x="59527" y="6720"/>
                </a:lnTo>
                <a:lnTo>
                  <a:pt x="61432" y="5760"/>
                </a:lnTo>
                <a:lnTo>
                  <a:pt x="62407" y="3840"/>
                </a:lnTo>
                <a:lnTo>
                  <a:pt x="63367" y="3840"/>
                </a:lnTo>
                <a:lnTo>
                  <a:pt x="63367" y="2880"/>
                </a:lnTo>
                <a:lnTo>
                  <a:pt x="66248" y="2880"/>
                </a:lnTo>
                <a:lnTo>
                  <a:pt x="66248" y="0"/>
                </a:lnTo>
                <a:lnTo>
                  <a:pt x="47030" y="0"/>
                </a:lnTo>
                <a:lnTo>
                  <a:pt x="47030" y="2880"/>
                </a:lnTo>
                <a:lnTo>
                  <a:pt x="50886" y="2880"/>
                </a:lnTo>
                <a:lnTo>
                  <a:pt x="51846" y="3840"/>
                </a:lnTo>
                <a:lnTo>
                  <a:pt x="52806" y="3840"/>
                </a:lnTo>
                <a:lnTo>
                  <a:pt x="52806" y="9601"/>
                </a:lnTo>
                <a:lnTo>
                  <a:pt x="51846" y="11521"/>
                </a:lnTo>
                <a:lnTo>
                  <a:pt x="38404" y="45125"/>
                </a:lnTo>
                <a:lnTo>
                  <a:pt x="23042" y="14401"/>
                </a:lnTo>
                <a:lnTo>
                  <a:pt x="22082" y="11521"/>
                </a:lnTo>
                <a:lnTo>
                  <a:pt x="21122" y="8641"/>
                </a:lnTo>
                <a:lnTo>
                  <a:pt x="21122" y="4800"/>
                </a:lnTo>
                <a:lnTo>
                  <a:pt x="22082" y="3840"/>
                </a:lnTo>
                <a:lnTo>
                  <a:pt x="23042" y="2880"/>
                </a:lnTo>
                <a:lnTo>
                  <a:pt x="28803" y="2880"/>
                </a:lnTo>
                <a:lnTo>
                  <a:pt x="28803" y="0"/>
                </a:lnTo>
                <a:lnTo>
                  <a:pt x="0" y="0"/>
                </a:lnTo>
                <a:lnTo>
                  <a:pt x="0" y="2880"/>
                </a:lnTo>
                <a:lnTo>
                  <a:pt x="1920" y="2880"/>
                </a:lnTo>
                <a:lnTo>
                  <a:pt x="3840" y="3840"/>
                </a:lnTo>
                <a:lnTo>
                  <a:pt x="4800" y="4800"/>
                </a:lnTo>
                <a:lnTo>
                  <a:pt x="5760" y="4800"/>
                </a:lnTo>
                <a:lnTo>
                  <a:pt x="6720" y="5760"/>
                </a:lnTo>
                <a:lnTo>
                  <a:pt x="7680" y="7680"/>
                </a:lnTo>
                <a:lnTo>
                  <a:pt x="8641" y="9601"/>
                </a:lnTo>
                <a:lnTo>
                  <a:pt x="9601" y="11521"/>
                </a:lnTo>
                <a:lnTo>
                  <a:pt x="10561" y="12481"/>
                </a:lnTo>
                <a:lnTo>
                  <a:pt x="32644" y="59527"/>
                </a:lnTo>
                <a:lnTo>
                  <a:pt x="28803" y="70073"/>
                </a:lnTo>
                <a:lnTo>
                  <a:pt x="26883" y="73914"/>
                </a:lnTo>
                <a:lnTo>
                  <a:pt x="24963" y="76794"/>
                </a:lnTo>
                <a:lnTo>
                  <a:pt x="23042" y="77754"/>
                </a:lnTo>
                <a:lnTo>
                  <a:pt x="22082" y="78714"/>
                </a:lnTo>
                <a:lnTo>
                  <a:pt x="20162" y="79674"/>
                </a:lnTo>
                <a:lnTo>
                  <a:pt x="17282" y="79674"/>
                </a:lnTo>
                <a:lnTo>
                  <a:pt x="15361" y="78714"/>
                </a:lnTo>
                <a:lnTo>
                  <a:pt x="13441" y="77754"/>
                </a:lnTo>
                <a:lnTo>
                  <a:pt x="5760" y="77754"/>
                </a:lnTo>
                <a:lnTo>
                  <a:pt x="4800" y="78714"/>
                </a:lnTo>
                <a:lnTo>
                  <a:pt x="3840" y="80634"/>
                </a:lnTo>
                <a:lnTo>
                  <a:pt x="2880" y="81594"/>
                </a:lnTo>
                <a:lnTo>
                  <a:pt x="2880" y="83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0" name="object 580"/>
          <p:cNvSpPr/>
          <p:nvPr/>
        </p:nvSpPr>
        <p:spPr>
          <a:xfrm>
            <a:off x="4730008" y="7054870"/>
            <a:ext cx="20162" cy="36484"/>
          </a:xfrm>
          <a:custGeom>
            <a:avLst/>
            <a:gdLst/>
            <a:ahLst/>
            <a:cxnLst/>
            <a:rect l="l" t="t" r="r" b="b"/>
            <a:pathLst>
              <a:path w="20162" h="36484">
                <a:moveTo>
                  <a:pt x="960" y="12481"/>
                </a:moveTo>
                <a:lnTo>
                  <a:pt x="1920" y="13441"/>
                </a:lnTo>
                <a:lnTo>
                  <a:pt x="3840" y="14401"/>
                </a:lnTo>
                <a:lnTo>
                  <a:pt x="5760" y="15377"/>
                </a:lnTo>
                <a:lnTo>
                  <a:pt x="9601" y="15377"/>
                </a:lnTo>
                <a:lnTo>
                  <a:pt x="9601" y="14401"/>
                </a:lnTo>
                <a:lnTo>
                  <a:pt x="11521" y="13441"/>
                </a:lnTo>
                <a:lnTo>
                  <a:pt x="14401" y="13441"/>
                </a:lnTo>
                <a:lnTo>
                  <a:pt x="14401" y="20162"/>
                </a:lnTo>
                <a:lnTo>
                  <a:pt x="13441" y="23042"/>
                </a:lnTo>
                <a:lnTo>
                  <a:pt x="10561" y="25923"/>
                </a:lnTo>
                <a:lnTo>
                  <a:pt x="8641" y="29763"/>
                </a:lnTo>
                <a:lnTo>
                  <a:pt x="4800" y="31683"/>
                </a:lnTo>
                <a:lnTo>
                  <a:pt x="0" y="33604"/>
                </a:lnTo>
                <a:lnTo>
                  <a:pt x="0" y="36484"/>
                </a:lnTo>
                <a:lnTo>
                  <a:pt x="7680" y="33604"/>
                </a:lnTo>
                <a:lnTo>
                  <a:pt x="12481" y="30723"/>
                </a:lnTo>
                <a:lnTo>
                  <a:pt x="15361" y="26883"/>
                </a:lnTo>
                <a:lnTo>
                  <a:pt x="18242" y="23042"/>
                </a:lnTo>
                <a:lnTo>
                  <a:pt x="20162" y="18242"/>
                </a:lnTo>
                <a:lnTo>
                  <a:pt x="20162" y="9601"/>
                </a:lnTo>
                <a:lnTo>
                  <a:pt x="19202" y="6720"/>
                </a:lnTo>
                <a:lnTo>
                  <a:pt x="17282" y="3840"/>
                </a:lnTo>
                <a:lnTo>
                  <a:pt x="14401" y="975"/>
                </a:lnTo>
                <a:lnTo>
                  <a:pt x="11521" y="0"/>
                </a:lnTo>
                <a:lnTo>
                  <a:pt x="6720" y="0"/>
                </a:lnTo>
                <a:lnTo>
                  <a:pt x="4800" y="975"/>
                </a:lnTo>
                <a:lnTo>
                  <a:pt x="2880" y="2880"/>
                </a:lnTo>
                <a:lnTo>
                  <a:pt x="960" y="3840"/>
                </a:lnTo>
                <a:lnTo>
                  <a:pt x="0" y="5760"/>
                </a:lnTo>
                <a:lnTo>
                  <a:pt x="0" y="10561"/>
                </a:lnTo>
                <a:lnTo>
                  <a:pt x="960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1" name="object 581"/>
          <p:cNvSpPr/>
          <p:nvPr/>
        </p:nvSpPr>
        <p:spPr>
          <a:xfrm>
            <a:off x="4793376" y="7004959"/>
            <a:ext cx="67193" cy="63352"/>
          </a:xfrm>
          <a:custGeom>
            <a:avLst/>
            <a:gdLst/>
            <a:ahLst/>
            <a:cxnLst/>
            <a:rect l="l" t="t" r="r" b="b"/>
            <a:pathLst>
              <a:path w="67193" h="63352">
                <a:moveTo>
                  <a:pt x="57591" y="18242"/>
                </a:moveTo>
                <a:lnTo>
                  <a:pt x="56631" y="13441"/>
                </a:lnTo>
                <a:lnTo>
                  <a:pt x="55671" y="11521"/>
                </a:lnTo>
                <a:lnTo>
                  <a:pt x="54711" y="7680"/>
                </a:lnTo>
                <a:lnTo>
                  <a:pt x="52791" y="4800"/>
                </a:lnTo>
                <a:lnTo>
                  <a:pt x="49911" y="2880"/>
                </a:lnTo>
                <a:lnTo>
                  <a:pt x="47990" y="960"/>
                </a:lnTo>
                <a:lnTo>
                  <a:pt x="45110" y="0"/>
                </a:lnTo>
                <a:lnTo>
                  <a:pt x="35509" y="0"/>
                </a:lnTo>
                <a:lnTo>
                  <a:pt x="27828" y="4800"/>
                </a:lnTo>
                <a:lnTo>
                  <a:pt x="21107" y="13441"/>
                </a:lnTo>
                <a:lnTo>
                  <a:pt x="21107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10561"/>
                </a:lnTo>
                <a:lnTo>
                  <a:pt x="2865" y="9601"/>
                </a:lnTo>
                <a:lnTo>
                  <a:pt x="7680" y="9601"/>
                </a:lnTo>
                <a:lnTo>
                  <a:pt x="7680" y="10561"/>
                </a:lnTo>
                <a:lnTo>
                  <a:pt x="8641" y="10561"/>
                </a:lnTo>
                <a:lnTo>
                  <a:pt x="9585" y="11521"/>
                </a:lnTo>
                <a:lnTo>
                  <a:pt x="9585" y="56631"/>
                </a:lnTo>
                <a:lnTo>
                  <a:pt x="8641" y="58567"/>
                </a:lnTo>
                <a:lnTo>
                  <a:pt x="7680" y="60472"/>
                </a:lnTo>
                <a:lnTo>
                  <a:pt x="4800" y="61447"/>
                </a:lnTo>
                <a:lnTo>
                  <a:pt x="960" y="61447"/>
                </a:lnTo>
                <a:lnTo>
                  <a:pt x="960" y="63352"/>
                </a:lnTo>
                <a:lnTo>
                  <a:pt x="30708" y="63352"/>
                </a:lnTo>
                <a:lnTo>
                  <a:pt x="30708" y="61447"/>
                </a:lnTo>
                <a:lnTo>
                  <a:pt x="27828" y="61447"/>
                </a:lnTo>
                <a:lnTo>
                  <a:pt x="24947" y="60472"/>
                </a:lnTo>
                <a:lnTo>
                  <a:pt x="23987" y="60472"/>
                </a:lnTo>
                <a:lnTo>
                  <a:pt x="23042" y="59512"/>
                </a:lnTo>
                <a:lnTo>
                  <a:pt x="22082" y="58567"/>
                </a:lnTo>
                <a:lnTo>
                  <a:pt x="22082" y="57607"/>
                </a:lnTo>
                <a:lnTo>
                  <a:pt x="21107" y="56631"/>
                </a:lnTo>
                <a:lnTo>
                  <a:pt x="21107" y="17282"/>
                </a:lnTo>
                <a:lnTo>
                  <a:pt x="25923" y="11521"/>
                </a:lnTo>
                <a:lnTo>
                  <a:pt x="31668" y="8641"/>
                </a:lnTo>
                <a:lnTo>
                  <a:pt x="40309" y="8641"/>
                </a:lnTo>
                <a:lnTo>
                  <a:pt x="43190" y="9601"/>
                </a:lnTo>
                <a:lnTo>
                  <a:pt x="44150" y="12481"/>
                </a:lnTo>
                <a:lnTo>
                  <a:pt x="46070" y="15361"/>
                </a:lnTo>
                <a:lnTo>
                  <a:pt x="46070" y="57607"/>
                </a:lnTo>
                <a:lnTo>
                  <a:pt x="45110" y="58567"/>
                </a:lnTo>
                <a:lnTo>
                  <a:pt x="44150" y="59512"/>
                </a:lnTo>
                <a:lnTo>
                  <a:pt x="42230" y="60472"/>
                </a:lnTo>
                <a:lnTo>
                  <a:pt x="40309" y="61447"/>
                </a:lnTo>
                <a:lnTo>
                  <a:pt x="36469" y="61447"/>
                </a:lnTo>
                <a:lnTo>
                  <a:pt x="36469" y="63352"/>
                </a:lnTo>
                <a:lnTo>
                  <a:pt x="67193" y="63352"/>
                </a:lnTo>
                <a:lnTo>
                  <a:pt x="67193" y="61447"/>
                </a:lnTo>
                <a:lnTo>
                  <a:pt x="64312" y="61447"/>
                </a:lnTo>
                <a:lnTo>
                  <a:pt x="61432" y="60472"/>
                </a:lnTo>
                <a:lnTo>
                  <a:pt x="60472" y="60472"/>
                </a:lnTo>
                <a:lnTo>
                  <a:pt x="59512" y="59512"/>
                </a:lnTo>
                <a:lnTo>
                  <a:pt x="58552" y="58567"/>
                </a:lnTo>
                <a:lnTo>
                  <a:pt x="58552" y="57607"/>
                </a:lnTo>
                <a:lnTo>
                  <a:pt x="57591" y="55671"/>
                </a:lnTo>
                <a:lnTo>
                  <a:pt x="57591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2" name="object 582"/>
          <p:cNvSpPr/>
          <p:nvPr/>
        </p:nvSpPr>
        <p:spPr>
          <a:xfrm>
            <a:off x="4873050" y="7004959"/>
            <a:ext cx="44165" cy="24963"/>
          </a:xfrm>
          <a:custGeom>
            <a:avLst/>
            <a:gdLst/>
            <a:ahLst/>
            <a:cxnLst/>
            <a:rect l="l" t="t" r="r" b="b"/>
            <a:pathLst>
              <a:path w="44165" h="24963">
                <a:moveTo>
                  <a:pt x="6720" y="9601"/>
                </a:moveTo>
                <a:lnTo>
                  <a:pt x="9601" y="6720"/>
                </a:lnTo>
                <a:lnTo>
                  <a:pt x="13441" y="4800"/>
                </a:lnTo>
                <a:lnTo>
                  <a:pt x="19202" y="4800"/>
                </a:lnTo>
                <a:lnTo>
                  <a:pt x="22082" y="5760"/>
                </a:lnTo>
                <a:lnTo>
                  <a:pt x="24002" y="6720"/>
                </a:lnTo>
                <a:lnTo>
                  <a:pt x="25923" y="8641"/>
                </a:lnTo>
                <a:lnTo>
                  <a:pt x="27828" y="10561"/>
                </a:lnTo>
                <a:lnTo>
                  <a:pt x="28788" y="13441"/>
                </a:lnTo>
                <a:lnTo>
                  <a:pt x="29763" y="14401"/>
                </a:lnTo>
                <a:lnTo>
                  <a:pt x="29763" y="17282"/>
                </a:lnTo>
                <a:lnTo>
                  <a:pt x="30723" y="21122"/>
                </a:lnTo>
                <a:lnTo>
                  <a:pt x="1920" y="21122"/>
                </a:lnTo>
                <a:lnTo>
                  <a:pt x="1920" y="24963"/>
                </a:lnTo>
                <a:lnTo>
                  <a:pt x="44165" y="24963"/>
                </a:lnTo>
                <a:lnTo>
                  <a:pt x="44165" y="17282"/>
                </a:lnTo>
                <a:lnTo>
                  <a:pt x="42230" y="11521"/>
                </a:lnTo>
                <a:lnTo>
                  <a:pt x="37444" y="6720"/>
                </a:lnTo>
                <a:lnTo>
                  <a:pt x="33604" y="2880"/>
                </a:lnTo>
                <a:lnTo>
                  <a:pt x="27828" y="0"/>
                </a:lnTo>
                <a:lnTo>
                  <a:pt x="12481" y="0"/>
                </a:lnTo>
                <a:lnTo>
                  <a:pt x="5760" y="2880"/>
                </a:lnTo>
                <a:lnTo>
                  <a:pt x="0" y="8641"/>
                </a:lnTo>
                <a:lnTo>
                  <a:pt x="2880" y="16322"/>
                </a:lnTo>
                <a:lnTo>
                  <a:pt x="3840" y="12481"/>
                </a:lnTo>
                <a:lnTo>
                  <a:pt x="672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3" name="object 583"/>
          <p:cNvSpPr/>
          <p:nvPr/>
        </p:nvSpPr>
        <p:spPr>
          <a:xfrm>
            <a:off x="4865370" y="7013600"/>
            <a:ext cx="51846" cy="56647"/>
          </a:xfrm>
          <a:custGeom>
            <a:avLst/>
            <a:gdLst/>
            <a:ahLst/>
            <a:cxnLst/>
            <a:rect l="l" t="t" r="r" b="b"/>
            <a:pathLst>
              <a:path w="51846" h="56647">
                <a:moveTo>
                  <a:pt x="10561" y="7680"/>
                </a:moveTo>
                <a:lnTo>
                  <a:pt x="7680" y="0"/>
                </a:lnTo>
                <a:lnTo>
                  <a:pt x="7289" y="556"/>
                </a:lnTo>
                <a:lnTo>
                  <a:pt x="1932" y="11379"/>
                </a:lnTo>
                <a:lnTo>
                  <a:pt x="0" y="24963"/>
                </a:lnTo>
                <a:lnTo>
                  <a:pt x="0" y="34564"/>
                </a:lnTo>
                <a:lnTo>
                  <a:pt x="2880" y="42245"/>
                </a:lnTo>
                <a:lnTo>
                  <a:pt x="7680" y="47990"/>
                </a:lnTo>
                <a:lnTo>
                  <a:pt x="13441" y="53751"/>
                </a:lnTo>
                <a:lnTo>
                  <a:pt x="19202" y="56647"/>
                </a:lnTo>
                <a:lnTo>
                  <a:pt x="33604" y="56647"/>
                </a:lnTo>
                <a:lnTo>
                  <a:pt x="39349" y="53751"/>
                </a:lnTo>
                <a:lnTo>
                  <a:pt x="44165" y="48966"/>
                </a:lnTo>
                <a:lnTo>
                  <a:pt x="48006" y="44150"/>
                </a:lnTo>
                <a:lnTo>
                  <a:pt x="50871" y="38404"/>
                </a:lnTo>
                <a:lnTo>
                  <a:pt x="51846" y="32644"/>
                </a:lnTo>
                <a:lnTo>
                  <a:pt x="49911" y="30723"/>
                </a:lnTo>
                <a:lnTo>
                  <a:pt x="48006" y="36484"/>
                </a:lnTo>
                <a:lnTo>
                  <a:pt x="45125" y="40309"/>
                </a:lnTo>
                <a:lnTo>
                  <a:pt x="42230" y="42245"/>
                </a:lnTo>
                <a:lnTo>
                  <a:pt x="39349" y="45110"/>
                </a:lnTo>
                <a:lnTo>
                  <a:pt x="36469" y="46085"/>
                </a:lnTo>
                <a:lnTo>
                  <a:pt x="25923" y="46085"/>
                </a:lnTo>
                <a:lnTo>
                  <a:pt x="21122" y="43205"/>
                </a:lnTo>
                <a:lnTo>
                  <a:pt x="16322" y="38404"/>
                </a:lnTo>
                <a:lnTo>
                  <a:pt x="11521" y="32644"/>
                </a:lnTo>
                <a:lnTo>
                  <a:pt x="9601" y="25923"/>
                </a:lnTo>
                <a:lnTo>
                  <a:pt x="9601" y="12481"/>
                </a:lnTo>
                <a:lnTo>
                  <a:pt x="10561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4" name="object 584"/>
          <p:cNvSpPr/>
          <p:nvPr/>
        </p:nvSpPr>
        <p:spPr>
          <a:xfrm>
            <a:off x="4926802" y="7004959"/>
            <a:ext cx="50886" cy="65288"/>
          </a:xfrm>
          <a:custGeom>
            <a:avLst/>
            <a:gdLst/>
            <a:ahLst/>
            <a:cxnLst/>
            <a:rect l="l" t="t" r="r" b="b"/>
            <a:pathLst>
              <a:path w="50886" h="65288">
                <a:moveTo>
                  <a:pt x="1920" y="50886"/>
                </a:moveTo>
                <a:lnTo>
                  <a:pt x="7680" y="56631"/>
                </a:lnTo>
                <a:lnTo>
                  <a:pt x="12481" y="62392"/>
                </a:lnTo>
                <a:lnTo>
                  <a:pt x="18242" y="65288"/>
                </a:lnTo>
                <a:lnTo>
                  <a:pt x="31683" y="65288"/>
                </a:lnTo>
                <a:lnTo>
                  <a:pt x="36484" y="63352"/>
                </a:lnTo>
                <a:lnTo>
                  <a:pt x="41285" y="58567"/>
                </a:lnTo>
                <a:lnTo>
                  <a:pt x="46085" y="54726"/>
                </a:lnTo>
                <a:lnTo>
                  <a:pt x="49926" y="48006"/>
                </a:lnTo>
                <a:lnTo>
                  <a:pt x="50886" y="40325"/>
                </a:lnTo>
                <a:lnTo>
                  <a:pt x="48966" y="39364"/>
                </a:lnTo>
                <a:lnTo>
                  <a:pt x="47045" y="44165"/>
                </a:lnTo>
                <a:lnTo>
                  <a:pt x="44165" y="48006"/>
                </a:lnTo>
                <a:lnTo>
                  <a:pt x="42245" y="49911"/>
                </a:lnTo>
                <a:lnTo>
                  <a:pt x="38404" y="53751"/>
                </a:lnTo>
                <a:lnTo>
                  <a:pt x="34564" y="54726"/>
                </a:lnTo>
                <a:lnTo>
                  <a:pt x="24003" y="54726"/>
                </a:lnTo>
                <a:lnTo>
                  <a:pt x="19202" y="51846"/>
                </a:lnTo>
                <a:lnTo>
                  <a:pt x="15361" y="46070"/>
                </a:lnTo>
                <a:lnTo>
                  <a:pt x="12481" y="41285"/>
                </a:lnTo>
                <a:lnTo>
                  <a:pt x="10561" y="34564"/>
                </a:lnTo>
                <a:lnTo>
                  <a:pt x="10561" y="20162"/>
                </a:lnTo>
                <a:lnTo>
                  <a:pt x="12481" y="14401"/>
                </a:lnTo>
                <a:lnTo>
                  <a:pt x="15361" y="9601"/>
                </a:lnTo>
                <a:lnTo>
                  <a:pt x="18242" y="6720"/>
                </a:lnTo>
                <a:lnTo>
                  <a:pt x="22082" y="4800"/>
                </a:lnTo>
                <a:lnTo>
                  <a:pt x="29763" y="4800"/>
                </a:lnTo>
                <a:lnTo>
                  <a:pt x="31683" y="5760"/>
                </a:lnTo>
                <a:lnTo>
                  <a:pt x="32644" y="6720"/>
                </a:lnTo>
                <a:lnTo>
                  <a:pt x="34564" y="8641"/>
                </a:lnTo>
                <a:lnTo>
                  <a:pt x="35524" y="10561"/>
                </a:lnTo>
                <a:lnTo>
                  <a:pt x="35524" y="12481"/>
                </a:lnTo>
                <a:lnTo>
                  <a:pt x="36484" y="15361"/>
                </a:lnTo>
                <a:lnTo>
                  <a:pt x="36484" y="17282"/>
                </a:lnTo>
                <a:lnTo>
                  <a:pt x="37444" y="18242"/>
                </a:lnTo>
                <a:lnTo>
                  <a:pt x="38404" y="20162"/>
                </a:lnTo>
                <a:lnTo>
                  <a:pt x="40325" y="21122"/>
                </a:lnTo>
                <a:lnTo>
                  <a:pt x="45125" y="21122"/>
                </a:lnTo>
                <a:lnTo>
                  <a:pt x="47045" y="20162"/>
                </a:lnTo>
                <a:lnTo>
                  <a:pt x="48006" y="19202"/>
                </a:lnTo>
                <a:lnTo>
                  <a:pt x="48966" y="18242"/>
                </a:lnTo>
                <a:lnTo>
                  <a:pt x="49926" y="16322"/>
                </a:lnTo>
                <a:lnTo>
                  <a:pt x="49926" y="11521"/>
                </a:lnTo>
                <a:lnTo>
                  <a:pt x="48006" y="8641"/>
                </a:lnTo>
                <a:lnTo>
                  <a:pt x="44165" y="4800"/>
                </a:lnTo>
                <a:lnTo>
                  <a:pt x="39364" y="1920"/>
                </a:lnTo>
                <a:lnTo>
                  <a:pt x="34564" y="0"/>
                </a:lnTo>
                <a:lnTo>
                  <a:pt x="21122" y="0"/>
                </a:lnTo>
                <a:lnTo>
                  <a:pt x="13441" y="2880"/>
                </a:lnTo>
                <a:lnTo>
                  <a:pt x="7680" y="9601"/>
                </a:lnTo>
                <a:lnTo>
                  <a:pt x="1920" y="15361"/>
                </a:lnTo>
                <a:lnTo>
                  <a:pt x="0" y="23042"/>
                </a:lnTo>
                <a:lnTo>
                  <a:pt x="0" y="43205"/>
                </a:lnTo>
                <a:lnTo>
                  <a:pt x="1920" y="508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5" name="object 585"/>
          <p:cNvSpPr/>
          <p:nvPr/>
        </p:nvSpPr>
        <p:spPr>
          <a:xfrm>
            <a:off x="4423791" y="6814886"/>
            <a:ext cx="78699" cy="90236"/>
          </a:xfrm>
          <a:custGeom>
            <a:avLst/>
            <a:gdLst/>
            <a:ahLst/>
            <a:cxnLst/>
            <a:rect l="l" t="t" r="r" b="b"/>
            <a:pathLst>
              <a:path w="78699" h="90236">
                <a:moveTo>
                  <a:pt x="75834" y="65272"/>
                </a:moveTo>
                <a:lnTo>
                  <a:pt x="73913" y="71033"/>
                </a:lnTo>
                <a:lnTo>
                  <a:pt x="71033" y="74874"/>
                </a:lnTo>
                <a:lnTo>
                  <a:pt x="69113" y="77754"/>
                </a:lnTo>
                <a:lnTo>
                  <a:pt x="67193" y="80634"/>
                </a:lnTo>
                <a:lnTo>
                  <a:pt x="64312" y="82555"/>
                </a:lnTo>
                <a:lnTo>
                  <a:pt x="61432" y="83515"/>
                </a:lnTo>
                <a:lnTo>
                  <a:pt x="58552" y="84475"/>
                </a:lnTo>
                <a:lnTo>
                  <a:pt x="30708" y="84475"/>
                </a:lnTo>
                <a:lnTo>
                  <a:pt x="29748" y="83515"/>
                </a:lnTo>
                <a:lnTo>
                  <a:pt x="28788" y="83515"/>
                </a:lnTo>
                <a:lnTo>
                  <a:pt x="27828" y="82555"/>
                </a:lnTo>
                <a:lnTo>
                  <a:pt x="26868" y="81594"/>
                </a:lnTo>
                <a:lnTo>
                  <a:pt x="26868" y="80634"/>
                </a:lnTo>
                <a:lnTo>
                  <a:pt x="25908" y="77754"/>
                </a:lnTo>
                <a:lnTo>
                  <a:pt x="25908" y="11521"/>
                </a:lnTo>
                <a:lnTo>
                  <a:pt x="26868" y="8641"/>
                </a:lnTo>
                <a:lnTo>
                  <a:pt x="26868" y="6720"/>
                </a:lnTo>
                <a:lnTo>
                  <a:pt x="27828" y="5760"/>
                </a:lnTo>
                <a:lnTo>
                  <a:pt x="29748" y="4800"/>
                </a:lnTo>
                <a:lnTo>
                  <a:pt x="31668" y="3840"/>
                </a:lnTo>
                <a:lnTo>
                  <a:pt x="33588" y="2880"/>
                </a:lnTo>
                <a:lnTo>
                  <a:pt x="36469" y="1920"/>
                </a:lnTo>
                <a:lnTo>
                  <a:pt x="41269" y="1920"/>
                </a:lnTo>
                <a:lnTo>
                  <a:pt x="41269" y="0"/>
                </a:lnTo>
                <a:lnTo>
                  <a:pt x="0" y="0"/>
                </a:lnTo>
                <a:lnTo>
                  <a:pt x="0" y="1920"/>
                </a:lnTo>
                <a:lnTo>
                  <a:pt x="6705" y="1920"/>
                </a:lnTo>
                <a:lnTo>
                  <a:pt x="9585" y="2880"/>
                </a:lnTo>
                <a:lnTo>
                  <a:pt x="11506" y="4800"/>
                </a:lnTo>
                <a:lnTo>
                  <a:pt x="12466" y="6720"/>
                </a:lnTo>
                <a:lnTo>
                  <a:pt x="13426" y="10561"/>
                </a:lnTo>
                <a:lnTo>
                  <a:pt x="13426" y="79674"/>
                </a:lnTo>
                <a:lnTo>
                  <a:pt x="12466" y="82555"/>
                </a:lnTo>
                <a:lnTo>
                  <a:pt x="11506" y="84475"/>
                </a:lnTo>
                <a:lnTo>
                  <a:pt x="10546" y="86395"/>
                </a:lnTo>
                <a:lnTo>
                  <a:pt x="7680" y="88315"/>
                </a:lnTo>
                <a:lnTo>
                  <a:pt x="0" y="88315"/>
                </a:lnTo>
                <a:lnTo>
                  <a:pt x="0" y="90236"/>
                </a:lnTo>
                <a:lnTo>
                  <a:pt x="71033" y="90236"/>
                </a:lnTo>
                <a:lnTo>
                  <a:pt x="78699" y="66233"/>
                </a:lnTo>
                <a:lnTo>
                  <a:pt x="75834" y="65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6" name="object 586"/>
          <p:cNvSpPr/>
          <p:nvPr/>
        </p:nvSpPr>
        <p:spPr>
          <a:xfrm>
            <a:off x="4511146" y="6841769"/>
            <a:ext cx="51831" cy="65272"/>
          </a:xfrm>
          <a:custGeom>
            <a:avLst/>
            <a:gdLst/>
            <a:ahLst/>
            <a:cxnLst/>
            <a:rect l="l" t="t" r="r" b="b"/>
            <a:pathLst>
              <a:path w="51831" h="65272">
                <a:moveTo>
                  <a:pt x="20147" y="0"/>
                </a:moveTo>
                <a:lnTo>
                  <a:pt x="13426" y="2880"/>
                </a:lnTo>
                <a:lnTo>
                  <a:pt x="7680" y="9585"/>
                </a:lnTo>
                <a:lnTo>
                  <a:pt x="1905" y="15361"/>
                </a:lnTo>
                <a:lnTo>
                  <a:pt x="0" y="23027"/>
                </a:lnTo>
                <a:lnTo>
                  <a:pt x="0" y="43190"/>
                </a:lnTo>
                <a:lnTo>
                  <a:pt x="1905" y="50871"/>
                </a:lnTo>
                <a:lnTo>
                  <a:pt x="7680" y="56631"/>
                </a:lnTo>
                <a:lnTo>
                  <a:pt x="12466" y="62392"/>
                </a:lnTo>
                <a:lnTo>
                  <a:pt x="19187" y="65272"/>
                </a:lnTo>
                <a:lnTo>
                  <a:pt x="33588" y="65272"/>
                </a:lnTo>
                <a:lnTo>
                  <a:pt x="39349" y="62392"/>
                </a:lnTo>
                <a:lnTo>
                  <a:pt x="43190" y="57591"/>
                </a:lnTo>
                <a:lnTo>
                  <a:pt x="47990" y="52791"/>
                </a:lnTo>
                <a:lnTo>
                  <a:pt x="50871" y="47030"/>
                </a:lnTo>
                <a:lnTo>
                  <a:pt x="51831" y="41269"/>
                </a:lnTo>
                <a:lnTo>
                  <a:pt x="49911" y="39349"/>
                </a:lnTo>
                <a:lnTo>
                  <a:pt x="47030" y="45110"/>
                </a:lnTo>
                <a:lnTo>
                  <a:pt x="45110" y="48950"/>
                </a:lnTo>
                <a:lnTo>
                  <a:pt x="42230" y="50871"/>
                </a:lnTo>
                <a:lnTo>
                  <a:pt x="39349" y="53751"/>
                </a:lnTo>
                <a:lnTo>
                  <a:pt x="35509" y="54711"/>
                </a:lnTo>
                <a:lnTo>
                  <a:pt x="25908" y="54711"/>
                </a:lnTo>
                <a:lnTo>
                  <a:pt x="20147" y="51831"/>
                </a:lnTo>
                <a:lnTo>
                  <a:pt x="15346" y="47030"/>
                </a:lnTo>
                <a:lnTo>
                  <a:pt x="11521" y="41269"/>
                </a:lnTo>
                <a:lnTo>
                  <a:pt x="9585" y="34549"/>
                </a:lnTo>
                <a:lnTo>
                  <a:pt x="9585" y="24963"/>
                </a:lnTo>
                <a:lnTo>
                  <a:pt x="51831" y="24963"/>
                </a:lnTo>
                <a:lnTo>
                  <a:pt x="37429" y="17266"/>
                </a:lnTo>
                <a:lnTo>
                  <a:pt x="37429" y="21107"/>
                </a:lnTo>
                <a:lnTo>
                  <a:pt x="9585" y="21107"/>
                </a:lnTo>
                <a:lnTo>
                  <a:pt x="9585" y="16306"/>
                </a:lnTo>
                <a:lnTo>
                  <a:pt x="11521" y="12481"/>
                </a:lnTo>
                <a:lnTo>
                  <a:pt x="14401" y="9585"/>
                </a:lnTo>
                <a:lnTo>
                  <a:pt x="17266" y="6720"/>
                </a:lnTo>
                <a:lnTo>
                  <a:pt x="20147" y="4800"/>
                </a:lnTo>
                <a:lnTo>
                  <a:pt x="23987" y="4800"/>
                </a:lnTo>
                <a:lnTo>
                  <a:pt x="27828" y="0"/>
                </a:lnTo>
                <a:lnTo>
                  <a:pt x="201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7" name="object 587"/>
          <p:cNvSpPr/>
          <p:nvPr/>
        </p:nvSpPr>
        <p:spPr>
          <a:xfrm>
            <a:off x="4535134" y="6841769"/>
            <a:ext cx="27843" cy="24963"/>
          </a:xfrm>
          <a:custGeom>
            <a:avLst/>
            <a:gdLst/>
            <a:ahLst/>
            <a:cxnLst/>
            <a:rect l="l" t="t" r="r" b="b"/>
            <a:pathLst>
              <a:path w="27843" h="24963">
                <a:moveTo>
                  <a:pt x="12481" y="14401"/>
                </a:moveTo>
                <a:lnTo>
                  <a:pt x="13441" y="17266"/>
                </a:lnTo>
                <a:lnTo>
                  <a:pt x="27843" y="24963"/>
                </a:lnTo>
                <a:lnTo>
                  <a:pt x="27843" y="17266"/>
                </a:lnTo>
                <a:lnTo>
                  <a:pt x="24963" y="11521"/>
                </a:lnTo>
                <a:lnTo>
                  <a:pt x="21122" y="6720"/>
                </a:lnTo>
                <a:lnTo>
                  <a:pt x="16322" y="2880"/>
                </a:lnTo>
                <a:lnTo>
                  <a:pt x="10561" y="0"/>
                </a:lnTo>
                <a:lnTo>
                  <a:pt x="3840" y="0"/>
                </a:lnTo>
                <a:lnTo>
                  <a:pt x="0" y="4800"/>
                </a:lnTo>
                <a:lnTo>
                  <a:pt x="2880" y="4800"/>
                </a:lnTo>
                <a:lnTo>
                  <a:pt x="4800" y="5745"/>
                </a:lnTo>
                <a:lnTo>
                  <a:pt x="6720" y="7680"/>
                </a:lnTo>
                <a:lnTo>
                  <a:pt x="9601" y="8641"/>
                </a:lnTo>
                <a:lnTo>
                  <a:pt x="11521" y="10561"/>
                </a:lnTo>
                <a:lnTo>
                  <a:pt x="12481" y="13426"/>
                </a:lnTo>
                <a:lnTo>
                  <a:pt x="12481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8" name="object 588"/>
          <p:cNvSpPr/>
          <p:nvPr/>
        </p:nvSpPr>
        <p:spPr>
          <a:xfrm>
            <a:off x="4571619" y="6841769"/>
            <a:ext cx="56631" cy="64312"/>
          </a:xfrm>
          <a:custGeom>
            <a:avLst/>
            <a:gdLst/>
            <a:ahLst/>
            <a:cxnLst/>
            <a:rect l="l" t="t" r="r" b="b"/>
            <a:pathLst>
              <a:path w="56631" h="64312">
                <a:moveTo>
                  <a:pt x="48006" y="55671"/>
                </a:moveTo>
                <a:lnTo>
                  <a:pt x="47030" y="55671"/>
                </a:lnTo>
                <a:lnTo>
                  <a:pt x="47030" y="54711"/>
                </a:lnTo>
                <a:lnTo>
                  <a:pt x="46070" y="54711"/>
                </a:lnTo>
                <a:lnTo>
                  <a:pt x="46070" y="15361"/>
                </a:lnTo>
                <a:lnTo>
                  <a:pt x="45125" y="11521"/>
                </a:lnTo>
                <a:lnTo>
                  <a:pt x="44165" y="9585"/>
                </a:lnTo>
                <a:lnTo>
                  <a:pt x="43190" y="6720"/>
                </a:lnTo>
                <a:lnTo>
                  <a:pt x="41285" y="4800"/>
                </a:lnTo>
                <a:lnTo>
                  <a:pt x="38404" y="2880"/>
                </a:lnTo>
                <a:lnTo>
                  <a:pt x="35509" y="960"/>
                </a:lnTo>
                <a:lnTo>
                  <a:pt x="30723" y="0"/>
                </a:lnTo>
                <a:lnTo>
                  <a:pt x="18242" y="0"/>
                </a:lnTo>
                <a:lnTo>
                  <a:pt x="12481" y="1920"/>
                </a:lnTo>
                <a:lnTo>
                  <a:pt x="8641" y="4800"/>
                </a:lnTo>
                <a:lnTo>
                  <a:pt x="4800" y="8641"/>
                </a:lnTo>
                <a:lnTo>
                  <a:pt x="2880" y="12481"/>
                </a:lnTo>
                <a:lnTo>
                  <a:pt x="2880" y="18242"/>
                </a:lnTo>
                <a:lnTo>
                  <a:pt x="3840" y="19202"/>
                </a:lnTo>
                <a:lnTo>
                  <a:pt x="4800" y="20147"/>
                </a:lnTo>
                <a:lnTo>
                  <a:pt x="5760" y="22082"/>
                </a:lnTo>
                <a:lnTo>
                  <a:pt x="11521" y="22082"/>
                </a:lnTo>
                <a:lnTo>
                  <a:pt x="12481" y="20147"/>
                </a:lnTo>
                <a:lnTo>
                  <a:pt x="13441" y="19202"/>
                </a:lnTo>
                <a:lnTo>
                  <a:pt x="14401" y="18242"/>
                </a:lnTo>
                <a:lnTo>
                  <a:pt x="14401" y="9585"/>
                </a:lnTo>
                <a:lnTo>
                  <a:pt x="15361" y="8641"/>
                </a:lnTo>
                <a:lnTo>
                  <a:pt x="16322" y="6720"/>
                </a:lnTo>
                <a:lnTo>
                  <a:pt x="18242" y="4800"/>
                </a:lnTo>
                <a:lnTo>
                  <a:pt x="26883" y="4800"/>
                </a:lnTo>
                <a:lnTo>
                  <a:pt x="29763" y="5745"/>
                </a:lnTo>
                <a:lnTo>
                  <a:pt x="31683" y="7680"/>
                </a:lnTo>
                <a:lnTo>
                  <a:pt x="33604" y="10561"/>
                </a:lnTo>
                <a:lnTo>
                  <a:pt x="34564" y="14401"/>
                </a:lnTo>
                <a:lnTo>
                  <a:pt x="34564" y="23027"/>
                </a:lnTo>
                <a:lnTo>
                  <a:pt x="24003" y="26868"/>
                </a:lnTo>
                <a:lnTo>
                  <a:pt x="16322" y="29748"/>
                </a:lnTo>
                <a:lnTo>
                  <a:pt x="14401" y="38389"/>
                </a:lnTo>
                <a:lnTo>
                  <a:pt x="15361" y="36484"/>
                </a:lnTo>
                <a:lnTo>
                  <a:pt x="18242" y="34549"/>
                </a:lnTo>
                <a:lnTo>
                  <a:pt x="21122" y="32644"/>
                </a:lnTo>
                <a:lnTo>
                  <a:pt x="24003" y="31668"/>
                </a:lnTo>
                <a:lnTo>
                  <a:pt x="27843" y="29748"/>
                </a:lnTo>
                <a:lnTo>
                  <a:pt x="34564" y="26868"/>
                </a:lnTo>
                <a:lnTo>
                  <a:pt x="34564" y="49911"/>
                </a:lnTo>
                <a:lnTo>
                  <a:pt x="28788" y="54711"/>
                </a:lnTo>
                <a:lnTo>
                  <a:pt x="24963" y="56631"/>
                </a:lnTo>
                <a:lnTo>
                  <a:pt x="18242" y="56631"/>
                </a:lnTo>
                <a:lnTo>
                  <a:pt x="16322" y="55671"/>
                </a:lnTo>
                <a:lnTo>
                  <a:pt x="14401" y="53751"/>
                </a:lnTo>
                <a:lnTo>
                  <a:pt x="12481" y="51831"/>
                </a:lnTo>
                <a:lnTo>
                  <a:pt x="11521" y="48950"/>
                </a:lnTo>
                <a:lnTo>
                  <a:pt x="11521" y="43190"/>
                </a:lnTo>
                <a:lnTo>
                  <a:pt x="12481" y="32644"/>
                </a:lnTo>
                <a:lnTo>
                  <a:pt x="7680" y="35509"/>
                </a:lnTo>
                <a:lnTo>
                  <a:pt x="3840" y="38389"/>
                </a:lnTo>
                <a:lnTo>
                  <a:pt x="2880" y="41269"/>
                </a:lnTo>
                <a:lnTo>
                  <a:pt x="960" y="43190"/>
                </a:lnTo>
                <a:lnTo>
                  <a:pt x="0" y="46070"/>
                </a:lnTo>
                <a:lnTo>
                  <a:pt x="0" y="53751"/>
                </a:lnTo>
                <a:lnTo>
                  <a:pt x="1920" y="57591"/>
                </a:lnTo>
                <a:lnTo>
                  <a:pt x="4800" y="60472"/>
                </a:lnTo>
                <a:lnTo>
                  <a:pt x="7680" y="63352"/>
                </a:lnTo>
                <a:lnTo>
                  <a:pt x="10561" y="64312"/>
                </a:lnTo>
                <a:lnTo>
                  <a:pt x="20162" y="64312"/>
                </a:lnTo>
                <a:lnTo>
                  <a:pt x="23042" y="63352"/>
                </a:lnTo>
                <a:lnTo>
                  <a:pt x="24003" y="62392"/>
                </a:lnTo>
                <a:lnTo>
                  <a:pt x="28788" y="59512"/>
                </a:lnTo>
                <a:lnTo>
                  <a:pt x="34564" y="54711"/>
                </a:lnTo>
                <a:lnTo>
                  <a:pt x="34564" y="58552"/>
                </a:lnTo>
                <a:lnTo>
                  <a:pt x="35509" y="60472"/>
                </a:lnTo>
                <a:lnTo>
                  <a:pt x="36484" y="62392"/>
                </a:lnTo>
                <a:lnTo>
                  <a:pt x="38404" y="64312"/>
                </a:lnTo>
                <a:lnTo>
                  <a:pt x="46070" y="64312"/>
                </a:lnTo>
                <a:lnTo>
                  <a:pt x="50871" y="61432"/>
                </a:lnTo>
                <a:lnTo>
                  <a:pt x="56631" y="54711"/>
                </a:lnTo>
                <a:lnTo>
                  <a:pt x="56631" y="50871"/>
                </a:lnTo>
                <a:lnTo>
                  <a:pt x="53751" y="53751"/>
                </a:lnTo>
                <a:lnTo>
                  <a:pt x="51846" y="55671"/>
                </a:lnTo>
                <a:lnTo>
                  <a:pt x="49911" y="55671"/>
                </a:lnTo>
                <a:lnTo>
                  <a:pt x="49911" y="56631"/>
                </a:lnTo>
                <a:lnTo>
                  <a:pt x="48006" y="56631"/>
                </a:lnTo>
                <a:lnTo>
                  <a:pt x="48006" y="55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9" name="object 589"/>
          <p:cNvSpPr/>
          <p:nvPr/>
        </p:nvSpPr>
        <p:spPr>
          <a:xfrm>
            <a:off x="4583140" y="6871517"/>
            <a:ext cx="4800" cy="13441"/>
          </a:xfrm>
          <a:custGeom>
            <a:avLst/>
            <a:gdLst/>
            <a:ahLst/>
            <a:cxnLst/>
            <a:rect l="l" t="t" r="r" b="b"/>
            <a:pathLst>
              <a:path w="4800" h="13441">
                <a:moveTo>
                  <a:pt x="960" y="2895"/>
                </a:moveTo>
                <a:lnTo>
                  <a:pt x="0" y="13441"/>
                </a:lnTo>
                <a:lnTo>
                  <a:pt x="960" y="11521"/>
                </a:lnTo>
                <a:lnTo>
                  <a:pt x="2880" y="8641"/>
                </a:lnTo>
                <a:lnTo>
                  <a:pt x="4800" y="0"/>
                </a:lnTo>
                <a:lnTo>
                  <a:pt x="960" y="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0" name="object 590"/>
          <p:cNvSpPr/>
          <p:nvPr/>
        </p:nvSpPr>
        <p:spPr>
          <a:xfrm>
            <a:off x="4630171" y="6823527"/>
            <a:ext cx="36484" cy="82555"/>
          </a:xfrm>
          <a:custGeom>
            <a:avLst/>
            <a:gdLst/>
            <a:ahLst/>
            <a:cxnLst/>
            <a:rect l="l" t="t" r="r" b="b"/>
            <a:pathLst>
              <a:path w="36484" h="82555">
                <a:moveTo>
                  <a:pt x="10561" y="75834"/>
                </a:moveTo>
                <a:lnTo>
                  <a:pt x="11521" y="78714"/>
                </a:lnTo>
                <a:lnTo>
                  <a:pt x="13441" y="79674"/>
                </a:lnTo>
                <a:lnTo>
                  <a:pt x="15361" y="80634"/>
                </a:lnTo>
                <a:lnTo>
                  <a:pt x="17282" y="82555"/>
                </a:lnTo>
                <a:lnTo>
                  <a:pt x="24002" y="82555"/>
                </a:lnTo>
                <a:lnTo>
                  <a:pt x="27843" y="81594"/>
                </a:lnTo>
                <a:lnTo>
                  <a:pt x="29763" y="79674"/>
                </a:lnTo>
                <a:lnTo>
                  <a:pt x="32644" y="76794"/>
                </a:lnTo>
                <a:lnTo>
                  <a:pt x="35524" y="73913"/>
                </a:lnTo>
                <a:lnTo>
                  <a:pt x="36484" y="69113"/>
                </a:lnTo>
                <a:lnTo>
                  <a:pt x="34564" y="69113"/>
                </a:lnTo>
                <a:lnTo>
                  <a:pt x="33604" y="71033"/>
                </a:lnTo>
                <a:lnTo>
                  <a:pt x="32644" y="72953"/>
                </a:lnTo>
                <a:lnTo>
                  <a:pt x="30723" y="73913"/>
                </a:lnTo>
                <a:lnTo>
                  <a:pt x="29763" y="74874"/>
                </a:lnTo>
                <a:lnTo>
                  <a:pt x="24963" y="74874"/>
                </a:lnTo>
                <a:lnTo>
                  <a:pt x="23042" y="73913"/>
                </a:lnTo>
                <a:lnTo>
                  <a:pt x="22082" y="72953"/>
                </a:lnTo>
                <a:lnTo>
                  <a:pt x="21122" y="71033"/>
                </a:lnTo>
                <a:lnTo>
                  <a:pt x="21122" y="24963"/>
                </a:lnTo>
                <a:lnTo>
                  <a:pt x="34564" y="24963"/>
                </a:lnTo>
                <a:lnTo>
                  <a:pt x="34564" y="20162"/>
                </a:lnTo>
                <a:lnTo>
                  <a:pt x="21122" y="20162"/>
                </a:lnTo>
                <a:lnTo>
                  <a:pt x="21122" y="0"/>
                </a:lnTo>
                <a:lnTo>
                  <a:pt x="18242" y="0"/>
                </a:lnTo>
                <a:lnTo>
                  <a:pt x="16322" y="4800"/>
                </a:lnTo>
                <a:lnTo>
                  <a:pt x="15361" y="7680"/>
                </a:lnTo>
                <a:lnTo>
                  <a:pt x="14401" y="9601"/>
                </a:lnTo>
                <a:lnTo>
                  <a:pt x="12481" y="12481"/>
                </a:lnTo>
                <a:lnTo>
                  <a:pt x="9601" y="15361"/>
                </a:lnTo>
                <a:lnTo>
                  <a:pt x="7680" y="18242"/>
                </a:lnTo>
                <a:lnTo>
                  <a:pt x="4800" y="20162"/>
                </a:lnTo>
                <a:lnTo>
                  <a:pt x="1920" y="22082"/>
                </a:lnTo>
                <a:lnTo>
                  <a:pt x="0" y="23042"/>
                </a:lnTo>
                <a:lnTo>
                  <a:pt x="0" y="24963"/>
                </a:lnTo>
                <a:lnTo>
                  <a:pt x="9601" y="24963"/>
                </a:lnTo>
                <a:lnTo>
                  <a:pt x="9601" y="73913"/>
                </a:lnTo>
                <a:lnTo>
                  <a:pt x="10561" y="75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1" name="object 591"/>
          <p:cNvSpPr/>
          <p:nvPr/>
        </p:nvSpPr>
        <p:spPr>
          <a:xfrm>
            <a:off x="4667615" y="6810085"/>
            <a:ext cx="67193" cy="95036"/>
          </a:xfrm>
          <a:custGeom>
            <a:avLst/>
            <a:gdLst/>
            <a:ahLst/>
            <a:cxnLst/>
            <a:rect l="l" t="t" r="r" b="b"/>
            <a:pathLst>
              <a:path w="67193" h="95036">
                <a:moveTo>
                  <a:pt x="31683" y="95036"/>
                </a:moveTo>
                <a:lnTo>
                  <a:pt x="31683" y="93116"/>
                </a:lnTo>
                <a:lnTo>
                  <a:pt x="27843" y="93116"/>
                </a:lnTo>
                <a:lnTo>
                  <a:pt x="25923" y="92156"/>
                </a:lnTo>
                <a:lnTo>
                  <a:pt x="24963" y="92156"/>
                </a:lnTo>
                <a:lnTo>
                  <a:pt x="23042" y="91196"/>
                </a:lnTo>
                <a:lnTo>
                  <a:pt x="22082" y="90236"/>
                </a:lnTo>
                <a:lnTo>
                  <a:pt x="22082" y="89275"/>
                </a:lnTo>
                <a:lnTo>
                  <a:pt x="21122" y="88315"/>
                </a:lnTo>
                <a:lnTo>
                  <a:pt x="21122" y="48950"/>
                </a:lnTo>
                <a:lnTo>
                  <a:pt x="24963" y="45110"/>
                </a:lnTo>
                <a:lnTo>
                  <a:pt x="27843" y="43205"/>
                </a:lnTo>
                <a:lnTo>
                  <a:pt x="29763" y="42245"/>
                </a:lnTo>
                <a:lnTo>
                  <a:pt x="32644" y="40325"/>
                </a:lnTo>
                <a:lnTo>
                  <a:pt x="40325" y="40325"/>
                </a:lnTo>
                <a:lnTo>
                  <a:pt x="42245" y="42245"/>
                </a:lnTo>
                <a:lnTo>
                  <a:pt x="44150" y="43205"/>
                </a:lnTo>
                <a:lnTo>
                  <a:pt x="45110" y="44165"/>
                </a:lnTo>
                <a:lnTo>
                  <a:pt x="45110" y="46085"/>
                </a:lnTo>
                <a:lnTo>
                  <a:pt x="46085" y="48950"/>
                </a:lnTo>
                <a:lnTo>
                  <a:pt x="46085" y="89275"/>
                </a:lnTo>
                <a:lnTo>
                  <a:pt x="45110" y="90236"/>
                </a:lnTo>
                <a:lnTo>
                  <a:pt x="44150" y="91196"/>
                </a:lnTo>
                <a:lnTo>
                  <a:pt x="43205" y="92156"/>
                </a:lnTo>
                <a:lnTo>
                  <a:pt x="41269" y="93116"/>
                </a:lnTo>
                <a:lnTo>
                  <a:pt x="36484" y="93116"/>
                </a:lnTo>
                <a:lnTo>
                  <a:pt x="36484" y="95036"/>
                </a:lnTo>
                <a:lnTo>
                  <a:pt x="67193" y="95036"/>
                </a:lnTo>
                <a:lnTo>
                  <a:pt x="67193" y="93116"/>
                </a:lnTo>
                <a:lnTo>
                  <a:pt x="64312" y="93116"/>
                </a:lnTo>
                <a:lnTo>
                  <a:pt x="62392" y="92156"/>
                </a:lnTo>
                <a:lnTo>
                  <a:pt x="60472" y="92156"/>
                </a:lnTo>
                <a:lnTo>
                  <a:pt x="59512" y="91196"/>
                </a:lnTo>
                <a:lnTo>
                  <a:pt x="58552" y="90236"/>
                </a:lnTo>
                <a:lnTo>
                  <a:pt x="58552" y="89275"/>
                </a:lnTo>
                <a:lnTo>
                  <a:pt x="57607" y="87355"/>
                </a:lnTo>
                <a:lnTo>
                  <a:pt x="57607" y="47045"/>
                </a:lnTo>
                <a:lnTo>
                  <a:pt x="56631" y="44165"/>
                </a:lnTo>
                <a:lnTo>
                  <a:pt x="54711" y="40325"/>
                </a:lnTo>
                <a:lnTo>
                  <a:pt x="53766" y="36484"/>
                </a:lnTo>
                <a:lnTo>
                  <a:pt x="50886" y="34564"/>
                </a:lnTo>
                <a:lnTo>
                  <a:pt x="47990" y="32644"/>
                </a:lnTo>
                <a:lnTo>
                  <a:pt x="45110" y="31683"/>
                </a:lnTo>
                <a:lnTo>
                  <a:pt x="39364" y="31683"/>
                </a:lnTo>
                <a:lnTo>
                  <a:pt x="36484" y="32644"/>
                </a:lnTo>
                <a:lnTo>
                  <a:pt x="33604" y="34564"/>
                </a:lnTo>
                <a:lnTo>
                  <a:pt x="29763" y="35524"/>
                </a:lnTo>
                <a:lnTo>
                  <a:pt x="25923" y="39364"/>
                </a:lnTo>
                <a:lnTo>
                  <a:pt x="21122" y="45110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9601"/>
                </a:lnTo>
                <a:lnTo>
                  <a:pt x="2880" y="9601"/>
                </a:lnTo>
                <a:lnTo>
                  <a:pt x="4800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13441"/>
                </a:lnTo>
                <a:lnTo>
                  <a:pt x="10561" y="14401"/>
                </a:lnTo>
                <a:lnTo>
                  <a:pt x="10561" y="85435"/>
                </a:lnTo>
                <a:lnTo>
                  <a:pt x="9601" y="87355"/>
                </a:lnTo>
                <a:lnTo>
                  <a:pt x="9601" y="89275"/>
                </a:lnTo>
                <a:lnTo>
                  <a:pt x="8641" y="90236"/>
                </a:lnTo>
                <a:lnTo>
                  <a:pt x="7680" y="91196"/>
                </a:lnTo>
                <a:lnTo>
                  <a:pt x="5760" y="92156"/>
                </a:lnTo>
                <a:lnTo>
                  <a:pt x="3840" y="93116"/>
                </a:lnTo>
                <a:lnTo>
                  <a:pt x="960" y="93116"/>
                </a:lnTo>
                <a:lnTo>
                  <a:pt x="960" y="95036"/>
                </a:lnTo>
                <a:lnTo>
                  <a:pt x="31683" y="950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2" name="object 592"/>
          <p:cNvSpPr/>
          <p:nvPr/>
        </p:nvSpPr>
        <p:spPr>
          <a:xfrm>
            <a:off x="4740569" y="6841769"/>
            <a:ext cx="51846" cy="65272"/>
          </a:xfrm>
          <a:custGeom>
            <a:avLst/>
            <a:gdLst/>
            <a:ahLst/>
            <a:cxnLst/>
            <a:rect l="l" t="t" r="r" b="b"/>
            <a:pathLst>
              <a:path w="51846" h="65272">
                <a:moveTo>
                  <a:pt x="41285" y="2880"/>
                </a:moveTo>
                <a:lnTo>
                  <a:pt x="35524" y="0"/>
                </a:lnTo>
                <a:lnTo>
                  <a:pt x="28803" y="0"/>
                </a:lnTo>
                <a:lnTo>
                  <a:pt x="29763" y="5745"/>
                </a:lnTo>
                <a:lnTo>
                  <a:pt x="31683" y="7680"/>
                </a:lnTo>
                <a:lnTo>
                  <a:pt x="34564" y="8641"/>
                </a:lnTo>
                <a:lnTo>
                  <a:pt x="35524" y="10561"/>
                </a:lnTo>
                <a:lnTo>
                  <a:pt x="36484" y="13426"/>
                </a:lnTo>
                <a:lnTo>
                  <a:pt x="37444" y="14401"/>
                </a:lnTo>
                <a:lnTo>
                  <a:pt x="38404" y="17266"/>
                </a:lnTo>
                <a:lnTo>
                  <a:pt x="38404" y="21107"/>
                </a:lnTo>
                <a:lnTo>
                  <a:pt x="9601" y="21107"/>
                </a:lnTo>
                <a:lnTo>
                  <a:pt x="10561" y="16306"/>
                </a:lnTo>
                <a:lnTo>
                  <a:pt x="13441" y="2880"/>
                </a:lnTo>
                <a:lnTo>
                  <a:pt x="8641" y="9585"/>
                </a:lnTo>
                <a:lnTo>
                  <a:pt x="2141" y="19844"/>
                </a:lnTo>
                <a:lnTo>
                  <a:pt x="0" y="33588"/>
                </a:lnTo>
                <a:lnTo>
                  <a:pt x="0" y="43190"/>
                </a:lnTo>
                <a:lnTo>
                  <a:pt x="2880" y="50871"/>
                </a:lnTo>
                <a:lnTo>
                  <a:pt x="8641" y="56631"/>
                </a:lnTo>
                <a:lnTo>
                  <a:pt x="13441" y="62392"/>
                </a:lnTo>
                <a:lnTo>
                  <a:pt x="20162" y="65272"/>
                </a:lnTo>
                <a:lnTo>
                  <a:pt x="33604" y="65272"/>
                </a:lnTo>
                <a:lnTo>
                  <a:pt x="39364" y="62392"/>
                </a:lnTo>
                <a:lnTo>
                  <a:pt x="44165" y="57591"/>
                </a:lnTo>
                <a:lnTo>
                  <a:pt x="48966" y="52791"/>
                </a:lnTo>
                <a:lnTo>
                  <a:pt x="50886" y="47030"/>
                </a:lnTo>
                <a:lnTo>
                  <a:pt x="51846" y="41269"/>
                </a:lnTo>
                <a:lnTo>
                  <a:pt x="49926" y="39349"/>
                </a:lnTo>
                <a:lnTo>
                  <a:pt x="48006" y="45110"/>
                </a:lnTo>
                <a:lnTo>
                  <a:pt x="46085" y="48950"/>
                </a:lnTo>
                <a:lnTo>
                  <a:pt x="42245" y="50871"/>
                </a:lnTo>
                <a:lnTo>
                  <a:pt x="39364" y="53751"/>
                </a:lnTo>
                <a:lnTo>
                  <a:pt x="36484" y="54711"/>
                </a:lnTo>
                <a:lnTo>
                  <a:pt x="25923" y="54711"/>
                </a:lnTo>
                <a:lnTo>
                  <a:pt x="21122" y="51831"/>
                </a:lnTo>
                <a:lnTo>
                  <a:pt x="16322" y="47030"/>
                </a:lnTo>
                <a:lnTo>
                  <a:pt x="12481" y="41269"/>
                </a:lnTo>
                <a:lnTo>
                  <a:pt x="9601" y="34549"/>
                </a:lnTo>
                <a:lnTo>
                  <a:pt x="9601" y="24963"/>
                </a:lnTo>
                <a:lnTo>
                  <a:pt x="51846" y="24963"/>
                </a:lnTo>
                <a:lnTo>
                  <a:pt x="51846" y="17266"/>
                </a:lnTo>
                <a:lnTo>
                  <a:pt x="49926" y="11521"/>
                </a:lnTo>
                <a:lnTo>
                  <a:pt x="46085" y="6720"/>
                </a:lnTo>
                <a:lnTo>
                  <a:pt x="41285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3" name="object 593"/>
          <p:cNvSpPr/>
          <p:nvPr/>
        </p:nvSpPr>
        <p:spPr>
          <a:xfrm>
            <a:off x="4751130" y="6841769"/>
            <a:ext cx="19202" cy="16306"/>
          </a:xfrm>
          <a:custGeom>
            <a:avLst/>
            <a:gdLst/>
            <a:ahLst/>
            <a:cxnLst/>
            <a:rect l="l" t="t" r="r" b="b"/>
            <a:pathLst>
              <a:path w="19202" h="16306">
                <a:moveTo>
                  <a:pt x="18242" y="0"/>
                </a:moveTo>
                <a:lnTo>
                  <a:pt x="9601" y="0"/>
                </a:lnTo>
                <a:lnTo>
                  <a:pt x="2880" y="2880"/>
                </a:lnTo>
                <a:lnTo>
                  <a:pt x="0" y="16306"/>
                </a:lnTo>
                <a:lnTo>
                  <a:pt x="1920" y="12481"/>
                </a:lnTo>
                <a:lnTo>
                  <a:pt x="4800" y="9585"/>
                </a:lnTo>
                <a:lnTo>
                  <a:pt x="7680" y="6720"/>
                </a:lnTo>
                <a:lnTo>
                  <a:pt x="10561" y="4800"/>
                </a:lnTo>
                <a:lnTo>
                  <a:pt x="16322" y="4800"/>
                </a:lnTo>
                <a:lnTo>
                  <a:pt x="19202" y="5745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4" name="object 594"/>
          <p:cNvSpPr/>
          <p:nvPr/>
        </p:nvSpPr>
        <p:spPr>
          <a:xfrm>
            <a:off x="4798176" y="6841769"/>
            <a:ext cx="46070" cy="63352"/>
          </a:xfrm>
          <a:custGeom>
            <a:avLst/>
            <a:gdLst/>
            <a:ahLst/>
            <a:cxnLst/>
            <a:rect l="l" t="t" r="r" b="b"/>
            <a:pathLst>
              <a:path w="46070" h="63352">
                <a:moveTo>
                  <a:pt x="37429" y="0"/>
                </a:moveTo>
                <a:lnTo>
                  <a:pt x="31668" y="0"/>
                </a:lnTo>
                <a:lnTo>
                  <a:pt x="26868" y="4800"/>
                </a:lnTo>
                <a:lnTo>
                  <a:pt x="21122" y="14401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10561"/>
                </a:lnTo>
                <a:lnTo>
                  <a:pt x="2880" y="9585"/>
                </a:lnTo>
                <a:lnTo>
                  <a:pt x="7680" y="9585"/>
                </a:lnTo>
                <a:lnTo>
                  <a:pt x="8625" y="10561"/>
                </a:lnTo>
                <a:lnTo>
                  <a:pt x="9601" y="11521"/>
                </a:lnTo>
                <a:lnTo>
                  <a:pt x="9601" y="13426"/>
                </a:lnTo>
                <a:lnTo>
                  <a:pt x="10561" y="14401"/>
                </a:lnTo>
                <a:lnTo>
                  <a:pt x="10561" y="55671"/>
                </a:lnTo>
                <a:lnTo>
                  <a:pt x="9601" y="56631"/>
                </a:lnTo>
                <a:lnTo>
                  <a:pt x="9601" y="57591"/>
                </a:lnTo>
                <a:lnTo>
                  <a:pt x="8625" y="58552"/>
                </a:lnTo>
                <a:lnTo>
                  <a:pt x="7680" y="59512"/>
                </a:lnTo>
                <a:lnTo>
                  <a:pt x="5745" y="60472"/>
                </a:lnTo>
                <a:lnTo>
                  <a:pt x="3840" y="61432"/>
                </a:lnTo>
                <a:lnTo>
                  <a:pt x="960" y="61432"/>
                </a:lnTo>
                <a:lnTo>
                  <a:pt x="960" y="63352"/>
                </a:lnTo>
                <a:lnTo>
                  <a:pt x="31668" y="63352"/>
                </a:lnTo>
                <a:lnTo>
                  <a:pt x="31668" y="61432"/>
                </a:lnTo>
                <a:lnTo>
                  <a:pt x="29748" y="61432"/>
                </a:lnTo>
                <a:lnTo>
                  <a:pt x="26868" y="60472"/>
                </a:lnTo>
                <a:lnTo>
                  <a:pt x="25908" y="59512"/>
                </a:lnTo>
                <a:lnTo>
                  <a:pt x="23987" y="59512"/>
                </a:lnTo>
                <a:lnTo>
                  <a:pt x="23027" y="57591"/>
                </a:lnTo>
                <a:lnTo>
                  <a:pt x="23027" y="56631"/>
                </a:lnTo>
                <a:lnTo>
                  <a:pt x="22067" y="54711"/>
                </a:lnTo>
                <a:lnTo>
                  <a:pt x="21122" y="52791"/>
                </a:lnTo>
                <a:lnTo>
                  <a:pt x="21122" y="20147"/>
                </a:lnTo>
                <a:lnTo>
                  <a:pt x="23987" y="15361"/>
                </a:lnTo>
                <a:lnTo>
                  <a:pt x="25908" y="12481"/>
                </a:lnTo>
                <a:lnTo>
                  <a:pt x="27828" y="10561"/>
                </a:lnTo>
                <a:lnTo>
                  <a:pt x="28788" y="9585"/>
                </a:lnTo>
                <a:lnTo>
                  <a:pt x="30708" y="9585"/>
                </a:lnTo>
                <a:lnTo>
                  <a:pt x="32628" y="10561"/>
                </a:lnTo>
                <a:lnTo>
                  <a:pt x="34549" y="11521"/>
                </a:lnTo>
                <a:lnTo>
                  <a:pt x="36469" y="13426"/>
                </a:lnTo>
                <a:lnTo>
                  <a:pt x="38389" y="14401"/>
                </a:lnTo>
                <a:lnTo>
                  <a:pt x="41269" y="14401"/>
                </a:lnTo>
                <a:lnTo>
                  <a:pt x="43190" y="13426"/>
                </a:lnTo>
                <a:lnTo>
                  <a:pt x="44150" y="12481"/>
                </a:lnTo>
                <a:lnTo>
                  <a:pt x="45110" y="11521"/>
                </a:lnTo>
                <a:lnTo>
                  <a:pt x="46070" y="9585"/>
                </a:lnTo>
                <a:lnTo>
                  <a:pt x="46070" y="5745"/>
                </a:lnTo>
                <a:lnTo>
                  <a:pt x="45110" y="3840"/>
                </a:lnTo>
                <a:lnTo>
                  <a:pt x="43190" y="2880"/>
                </a:lnTo>
                <a:lnTo>
                  <a:pt x="41269" y="960"/>
                </a:lnTo>
                <a:lnTo>
                  <a:pt x="39349" y="0"/>
                </a:lnTo>
                <a:lnTo>
                  <a:pt x="3742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5" name="object 595"/>
          <p:cNvSpPr/>
          <p:nvPr/>
        </p:nvSpPr>
        <p:spPr>
          <a:xfrm>
            <a:off x="4915281" y="6812965"/>
            <a:ext cx="29763" cy="40325"/>
          </a:xfrm>
          <a:custGeom>
            <a:avLst/>
            <a:gdLst/>
            <a:ahLst/>
            <a:cxnLst/>
            <a:rect l="l" t="t" r="r" b="b"/>
            <a:pathLst>
              <a:path w="29763" h="40325">
                <a:moveTo>
                  <a:pt x="16322" y="35524"/>
                </a:moveTo>
                <a:lnTo>
                  <a:pt x="22082" y="31683"/>
                </a:lnTo>
                <a:lnTo>
                  <a:pt x="24963" y="27843"/>
                </a:lnTo>
                <a:lnTo>
                  <a:pt x="28803" y="24963"/>
                </a:lnTo>
                <a:lnTo>
                  <a:pt x="29763" y="20162"/>
                </a:lnTo>
                <a:lnTo>
                  <a:pt x="29763" y="11521"/>
                </a:lnTo>
                <a:lnTo>
                  <a:pt x="28803" y="7680"/>
                </a:lnTo>
                <a:lnTo>
                  <a:pt x="24963" y="3840"/>
                </a:lnTo>
                <a:lnTo>
                  <a:pt x="22082" y="960"/>
                </a:lnTo>
                <a:lnTo>
                  <a:pt x="17282" y="0"/>
                </a:lnTo>
                <a:lnTo>
                  <a:pt x="6720" y="0"/>
                </a:lnTo>
                <a:lnTo>
                  <a:pt x="960" y="960"/>
                </a:lnTo>
                <a:lnTo>
                  <a:pt x="0" y="13441"/>
                </a:lnTo>
                <a:lnTo>
                  <a:pt x="960" y="11521"/>
                </a:lnTo>
                <a:lnTo>
                  <a:pt x="2880" y="8641"/>
                </a:lnTo>
                <a:lnTo>
                  <a:pt x="4800" y="5760"/>
                </a:lnTo>
                <a:lnTo>
                  <a:pt x="7680" y="4800"/>
                </a:lnTo>
                <a:lnTo>
                  <a:pt x="14401" y="4800"/>
                </a:lnTo>
                <a:lnTo>
                  <a:pt x="17282" y="5760"/>
                </a:lnTo>
                <a:lnTo>
                  <a:pt x="19202" y="7680"/>
                </a:lnTo>
                <a:lnTo>
                  <a:pt x="21122" y="9601"/>
                </a:lnTo>
                <a:lnTo>
                  <a:pt x="22082" y="12481"/>
                </a:lnTo>
                <a:lnTo>
                  <a:pt x="22082" y="19202"/>
                </a:lnTo>
                <a:lnTo>
                  <a:pt x="21122" y="23042"/>
                </a:lnTo>
                <a:lnTo>
                  <a:pt x="18242" y="26883"/>
                </a:lnTo>
                <a:lnTo>
                  <a:pt x="15361" y="29763"/>
                </a:lnTo>
                <a:lnTo>
                  <a:pt x="11521" y="32644"/>
                </a:lnTo>
                <a:lnTo>
                  <a:pt x="7680" y="40325"/>
                </a:lnTo>
                <a:lnTo>
                  <a:pt x="16322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6" name="object 596"/>
          <p:cNvSpPr/>
          <p:nvPr/>
        </p:nvSpPr>
        <p:spPr>
          <a:xfrm>
            <a:off x="4894948" y="6854250"/>
            <a:ext cx="14587" cy="18227"/>
          </a:xfrm>
          <a:custGeom>
            <a:avLst/>
            <a:gdLst/>
            <a:ahLst/>
            <a:cxnLst/>
            <a:rect l="l" t="t" r="r" b="b"/>
            <a:pathLst>
              <a:path w="14587" h="18227">
                <a:moveTo>
                  <a:pt x="11689" y="1622"/>
                </a:moveTo>
                <a:lnTo>
                  <a:pt x="0" y="9443"/>
                </a:lnTo>
                <a:lnTo>
                  <a:pt x="2105" y="18227"/>
                </a:lnTo>
                <a:lnTo>
                  <a:pt x="4986" y="15346"/>
                </a:lnTo>
                <a:lnTo>
                  <a:pt x="6891" y="11506"/>
                </a:lnTo>
                <a:lnTo>
                  <a:pt x="11707" y="7665"/>
                </a:lnTo>
                <a:lnTo>
                  <a:pt x="14587" y="0"/>
                </a:lnTo>
                <a:lnTo>
                  <a:pt x="11689" y="16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7" name="object 597"/>
          <p:cNvSpPr/>
          <p:nvPr/>
        </p:nvSpPr>
        <p:spPr>
          <a:xfrm>
            <a:off x="4881692" y="6813925"/>
            <a:ext cx="97916" cy="93116"/>
          </a:xfrm>
          <a:custGeom>
            <a:avLst/>
            <a:gdLst/>
            <a:ahLst/>
            <a:cxnLst/>
            <a:rect l="l" t="t" r="r" b="b"/>
            <a:pathLst>
              <a:path w="97916" h="93116">
                <a:moveTo>
                  <a:pt x="66233" y="74874"/>
                </a:moveTo>
                <a:lnTo>
                  <a:pt x="62392" y="71033"/>
                </a:lnTo>
                <a:lnTo>
                  <a:pt x="67193" y="64328"/>
                </a:lnTo>
                <a:lnTo>
                  <a:pt x="71993" y="57591"/>
                </a:lnTo>
                <a:lnTo>
                  <a:pt x="75834" y="50871"/>
                </a:lnTo>
                <a:lnTo>
                  <a:pt x="79674" y="43205"/>
                </a:lnTo>
                <a:lnTo>
                  <a:pt x="82555" y="39364"/>
                </a:lnTo>
                <a:lnTo>
                  <a:pt x="84475" y="38404"/>
                </a:lnTo>
                <a:lnTo>
                  <a:pt x="86395" y="36484"/>
                </a:lnTo>
                <a:lnTo>
                  <a:pt x="89275" y="35524"/>
                </a:lnTo>
                <a:lnTo>
                  <a:pt x="93116" y="35524"/>
                </a:lnTo>
                <a:lnTo>
                  <a:pt x="93116" y="32644"/>
                </a:lnTo>
                <a:lnTo>
                  <a:pt x="65272" y="32644"/>
                </a:lnTo>
                <a:lnTo>
                  <a:pt x="65272" y="35524"/>
                </a:lnTo>
                <a:lnTo>
                  <a:pt x="67193" y="35524"/>
                </a:lnTo>
                <a:lnTo>
                  <a:pt x="68153" y="36484"/>
                </a:lnTo>
                <a:lnTo>
                  <a:pt x="69113" y="37429"/>
                </a:lnTo>
                <a:lnTo>
                  <a:pt x="70073" y="39364"/>
                </a:lnTo>
                <a:lnTo>
                  <a:pt x="71033" y="41269"/>
                </a:lnTo>
                <a:lnTo>
                  <a:pt x="71033" y="43205"/>
                </a:lnTo>
                <a:lnTo>
                  <a:pt x="71009" y="44129"/>
                </a:lnTo>
                <a:lnTo>
                  <a:pt x="67885" y="54661"/>
                </a:lnTo>
                <a:lnTo>
                  <a:pt x="59512" y="67193"/>
                </a:lnTo>
                <a:lnTo>
                  <a:pt x="54889" y="60909"/>
                </a:lnTo>
                <a:lnTo>
                  <a:pt x="47919" y="50293"/>
                </a:lnTo>
                <a:lnTo>
                  <a:pt x="41269" y="39364"/>
                </a:lnTo>
                <a:lnTo>
                  <a:pt x="45110" y="31683"/>
                </a:lnTo>
                <a:lnTo>
                  <a:pt x="39364" y="34564"/>
                </a:lnTo>
                <a:lnTo>
                  <a:pt x="37429" y="29763"/>
                </a:lnTo>
                <a:lnTo>
                  <a:pt x="35524" y="25923"/>
                </a:lnTo>
                <a:lnTo>
                  <a:pt x="34549" y="23042"/>
                </a:lnTo>
                <a:lnTo>
                  <a:pt x="33588" y="20162"/>
                </a:lnTo>
                <a:lnTo>
                  <a:pt x="33588" y="12481"/>
                </a:lnTo>
                <a:lnTo>
                  <a:pt x="34549" y="0"/>
                </a:lnTo>
                <a:lnTo>
                  <a:pt x="30708" y="2880"/>
                </a:lnTo>
                <a:lnTo>
                  <a:pt x="24963" y="7680"/>
                </a:lnTo>
                <a:lnTo>
                  <a:pt x="22082" y="13441"/>
                </a:lnTo>
                <a:lnTo>
                  <a:pt x="22082" y="23042"/>
                </a:lnTo>
                <a:lnTo>
                  <a:pt x="23027" y="25923"/>
                </a:lnTo>
                <a:lnTo>
                  <a:pt x="23027" y="28803"/>
                </a:lnTo>
                <a:lnTo>
                  <a:pt x="24002" y="32644"/>
                </a:lnTo>
                <a:lnTo>
                  <a:pt x="25908" y="36484"/>
                </a:lnTo>
                <a:lnTo>
                  <a:pt x="27843" y="40325"/>
                </a:lnTo>
                <a:lnTo>
                  <a:pt x="24963" y="47990"/>
                </a:lnTo>
                <a:lnTo>
                  <a:pt x="29748" y="45110"/>
                </a:lnTo>
                <a:lnTo>
                  <a:pt x="32644" y="50871"/>
                </a:lnTo>
                <a:lnTo>
                  <a:pt x="35524" y="55671"/>
                </a:lnTo>
                <a:lnTo>
                  <a:pt x="37429" y="58552"/>
                </a:lnTo>
                <a:lnTo>
                  <a:pt x="39364" y="62392"/>
                </a:lnTo>
                <a:lnTo>
                  <a:pt x="44150" y="68153"/>
                </a:lnTo>
                <a:lnTo>
                  <a:pt x="49911" y="76794"/>
                </a:lnTo>
                <a:lnTo>
                  <a:pt x="45110" y="80634"/>
                </a:lnTo>
                <a:lnTo>
                  <a:pt x="41269" y="82555"/>
                </a:lnTo>
                <a:lnTo>
                  <a:pt x="39364" y="83515"/>
                </a:lnTo>
                <a:lnTo>
                  <a:pt x="36469" y="84475"/>
                </a:lnTo>
                <a:lnTo>
                  <a:pt x="33588" y="85435"/>
                </a:lnTo>
                <a:lnTo>
                  <a:pt x="25908" y="85435"/>
                </a:lnTo>
                <a:lnTo>
                  <a:pt x="21122" y="83515"/>
                </a:lnTo>
                <a:lnTo>
                  <a:pt x="18242" y="79674"/>
                </a:lnTo>
                <a:lnTo>
                  <a:pt x="15361" y="75834"/>
                </a:lnTo>
                <a:lnTo>
                  <a:pt x="13441" y="71993"/>
                </a:lnTo>
                <a:lnTo>
                  <a:pt x="13441" y="63352"/>
                </a:lnTo>
                <a:lnTo>
                  <a:pt x="15361" y="58552"/>
                </a:lnTo>
                <a:lnTo>
                  <a:pt x="13256" y="49768"/>
                </a:lnTo>
                <a:lnTo>
                  <a:pt x="5760" y="57591"/>
                </a:lnTo>
                <a:lnTo>
                  <a:pt x="1920" y="62392"/>
                </a:lnTo>
                <a:lnTo>
                  <a:pt x="0" y="68153"/>
                </a:lnTo>
                <a:lnTo>
                  <a:pt x="0" y="78714"/>
                </a:lnTo>
                <a:lnTo>
                  <a:pt x="1920" y="83515"/>
                </a:lnTo>
                <a:lnTo>
                  <a:pt x="6720" y="87355"/>
                </a:lnTo>
                <a:lnTo>
                  <a:pt x="10561" y="91196"/>
                </a:lnTo>
                <a:lnTo>
                  <a:pt x="16306" y="93116"/>
                </a:lnTo>
                <a:lnTo>
                  <a:pt x="28803" y="93116"/>
                </a:lnTo>
                <a:lnTo>
                  <a:pt x="33588" y="92156"/>
                </a:lnTo>
                <a:lnTo>
                  <a:pt x="38389" y="90236"/>
                </a:lnTo>
                <a:lnTo>
                  <a:pt x="42230" y="88315"/>
                </a:lnTo>
                <a:lnTo>
                  <a:pt x="47990" y="85435"/>
                </a:lnTo>
                <a:lnTo>
                  <a:pt x="52791" y="80634"/>
                </a:lnTo>
                <a:lnTo>
                  <a:pt x="57591" y="85435"/>
                </a:lnTo>
                <a:lnTo>
                  <a:pt x="61432" y="88315"/>
                </a:lnTo>
                <a:lnTo>
                  <a:pt x="65272" y="90236"/>
                </a:lnTo>
                <a:lnTo>
                  <a:pt x="69113" y="92156"/>
                </a:lnTo>
                <a:lnTo>
                  <a:pt x="72953" y="93116"/>
                </a:lnTo>
                <a:lnTo>
                  <a:pt x="81594" y="93116"/>
                </a:lnTo>
                <a:lnTo>
                  <a:pt x="85435" y="92156"/>
                </a:lnTo>
                <a:lnTo>
                  <a:pt x="89275" y="89275"/>
                </a:lnTo>
                <a:lnTo>
                  <a:pt x="93116" y="85435"/>
                </a:lnTo>
                <a:lnTo>
                  <a:pt x="95996" y="81594"/>
                </a:lnTo>
                <a:lnTo>
                  <a:pt x="97916" y="74874"/>
                </a:lnTo>
                <a:lnTo>
                  <a:pt x="95036" y="72953"/>
                </a:lnTo>
                <a:lnTo>
                  <a:pt x="94076" y="76794"/>
                </a:lnTo>
                <a:lnTo>
                  <a:pt x="92156" y="78714"/>
                </a:lnTo>
                <a:lnTo>
                  <a:pt x="90236" y="80634"/>
                </a:lnTo>
                <a:lnTo>
                  <a:pt x="88315" y="82555"/>
                </a:lnTo>
                <a:lnTo>
                  <a:pt x="85435" y="83515"/>
                </a:lnTo>
                <a:lnTo>
                  <a:pt x="79674" y="83515"/>
                </a:lnTo>
                <a:lnTo>
                  <a:pt x="75834" y="82555"/>
                </a:lnTo>
                <a:lnTo>
                  <a:pt x="72953" y="80634"/>
                </a:lnTo>
                <a:lnTo>
                  <a:pt x="70073" y="78714"/>
                </a:lnTo>
                <a:lnTo>
                  <a:pt x="66233" y="74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8" name="object 598"/>
          <p:cNvSpPr/>
          <p:nvPr/>
        </p:nvSpPr>
        <p:spPr>
          <a:xfrm>
            <a:off x="5044881" y="6892640"/>
            <a:ext cx="15361" cy="14401"/>
          </a:xfrm>
          <a:custGeom>
            <a:avLst/>
            <a:gdLst/>
            <a:ahLst/>
            <a:cxnLst/>
            <a:rect l="l" t="t" r="r" b="b"/>
            <a:pathLst>
              <a:path w="15361" h="14401">
                <a:moveTo>
                  <a:pt x="15361" y="6720"/>
                </a:moveTo>
                <a:lnTo>
                  <a:pt x="15361" y="4800"/>
                </a:lnTo>
                <a:lnTo>
                  <a:pt x="14401" y="2880"/>
                </a:lnTo>
                <a:lnTo>
                  <a:pt x="12481" y="1920"/>
                </a:lnTo>
                <a:lnTo>
                  <a:pt x="11521" y="0"/>
                </a:lnTo>
                <a:lnTo>
                  <a:pt x="3840" y="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9601"/>
                </a:lnTo>
                <a:lnTo>
                  <a:pt x="960" y="10561"/>
                </a:lnTo>
                <a:lnTo>
                  <a:pt x="1920" y="12481"/>
                </a:lnTo>
                <a:lnTo>
                  <a:pt x="3840" y="13441"/>
                </a:lnTo>
                <a:lnTo>
                  <a:pt x="5760" y="14401"/>
                </a:lnTo>
                <a:lnTo>
                  <a:pt x="9601" y="14401"/>
                </a:lnTo>
                <a:lnTo>
                  <a:pt x="11521" y="13441"/>
                </a:lnTo>
                <a:lnTo>
                  <a:pt x="12481" y="12481"/>
                </a:lnTo>
                <a:lnTo>
                  <a:pt x="14401" y="10561"/>
                </a:lnTo>
                <a:lnTo>
                  <a:pt x="15361" y="8641"/>
                </a:lnTo>
                <a:lnTo>
                  <a:pt x="1536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9" name="object 599"/>
          <p:cNvSpPr/>
          <p:nvPr/>
        </p:nvSpPr>
        <p:spPr>
          <a:xfrm>
            <a:off x="5090967" y="6892640"/>
            <a:ext cx="14401" cy="14401"/>
          </a:xfrm>
          <a:custGeom>
            <a:avLst/>
            <a:gdLst/>
            <a:ahLst/>
            <a:cxnLst/>
            <a:rect l="l" t="t" r="r" b="b"/>
            <a:pathLst>
              <a:path w="14401" h="14401">
                <a:moveTo>
                  <a:pt x="7680" y="0"/>
                </a:moveTo>
                <a:lnTo>
                  <a:pt x="3840" y="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9601"/>
                </a:lnTo>
                <a:lnTo>
                  <a:pt x="960" y="10561"/>
                </a:lnTo>
                <a:lnTo>
                  <a:pt x="1920" y="12481"/>
                </a:lnTo>
                <a:lnTo>
                  <a:pt x="3840" y="13441"/>
                </a:lnTo>
                <a:lnTo>
                  <a:pt x="5745" y="14401"/>
                </a:lnTo>
                <a:lnTo>
                  <a:pt x="9585" y="14401"/>
                </a:lnTo>
                <a:lnTo>
                  <a:pt x="11521" y="13441"/>
                </a:lnTo>
                <a:lnTo>
                  <a:pt x="12466" y="12481"/>
                </a:lnTo>
                <a:lnTo>
                  <a:pt x="14401" y="10561"/>
                </a:lnTo>
                <a:lnTo>
                  <a:pt x="14401" y="2880"/>
                </a:lnTo>
                <a:lnTo>
                  <a:pt x="12466" y="1920"/>
                </a:lnTo>
                <a:lnTo>
                  <a:pt x="11521" y="0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0" name="object 600"/>
          <p:cNvSpPr/>
          <p:nvPr/>
        </p:nvSpPr>
        <p:spPr>
          <a:xfrm>
            <a:off x="4999756" y="6892640"/>
            <a:ext cx="14401" cy="14401"/>
          </a:xfrm>
          <a:custGeom>
            <a:avLst/>
            <a:gdLst/>
            <a:ahLst/>
            <a:cxnLst/>
            <a:rect l="l" t="t" r="r" b="b"/>
            <a:pathLst>
              <a:path w="14401" h="14401">
                <a:moveTo>
                  <a:pt x="14401" y="6720"/>
                </a:moveTo>
                <a:lnTo>
                  <a:pt x="14401" y="4800"/>
                </a:lnTo>
                <a:lnTo>
                  <a:pt x="13441" y="2880"/>
                </a:lnTo>
                <a:lnTo>
                  <a:pt x="12496" y="1920"/>
                </a:lnTo>
                <a:lnTo>
                  <a:pt x="10561" y="0"/>
                </a:lnTo>
                <a:lnTo>
                  <a:pt x="2880" y="0"/>
                </a:lnTo>
                <a:lnTo>
                  <a:pt x="1935" y="1920"/>
                </a:lnTo>
                <a:lnTo>
                  <a:pt x="0" y="2880"/>
                </a:lnTo>
                <a:lnTo>
                  <a:pt x="0" y="10561"/>
                </a:lnTo>
                <a:lnTo>
                  <a:pt x="1935" y="12481"/>
                </a:lnTo>
                <a:lnTo>
                  <a:pt x="2880" y="13441"/>
                </a:lnTo>
                <a:lnTo>
                  <a:pt x="4815" y="14401"/>
                </a:lnTo>
                <a:lnTo>
                  <a:pt x="8656" y="14401"/>
                </a:lnTo>
                <a:lnTo>
                  <a:pt x="10561" y="13441"/>
                </a:lnTo>
                <a:lnTo>
                  <a:pt x="12496" y="12481"/>
                </a:lnTo>
                <a:lnTo>
                  <a:pt x="13441" y="10561"/>
                </a:lnTo>
                <a:lnTo>
                  <a:pt x="14401" y="8641"/>
                </a:lnTo>
                <a:lnTo>
                  <a:pt x="1440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1" name="object 601"/>
          <p:cNvSpPr/>
          <p:nvPr/>
        </p:nvSpPr>
        <p:spPr>
          <a:xfrm>
            <a:off x="4132905" y="6651680"/>
            <a:ext cx="117119" cy="90251"/>
          </a:xfrm>
          <a:custGeom>
            <a:avLst/>
            <a:gdLst/>
            <a:ahLst/>
            <a:cxnLst/>
            <a:rect l="l" t="t" r="r" b="b"/>
            <a:pathLst>
              <a:path w="117119" h="90251">
                <a:moveTo>
                  <a:pt x="31683" y="90251"/>
                </a:moveTo>
                <a:lnTo>
                  <a:pt x="31683" y="88331"/>
                </a:lnTo>
                <a:lnTo>
                  <a:pt x="24963" y="88331"/>
                </a:lnTo>
                <a:lnTo>
                  <a:pt x="22082" y="87370"/>
                </a:lnTo>
                <a:lnTo>
                  <a:pt x="20162" y="85450"/>
                </a:lnTo>
                <a:lnTo>
                  <a:pt x="19202" y="83530"/>
                </a:lnTo>
                <a:lnTo>
                  <a:pt x="18242" y="80650"/>
                </a:lnTo>
                <a:lnTo>
                  <a:pt x="18242" y="14401"/>
                </a:lnTo>
                <a:lnTo>
                  <a:pt x="53766" y="90251"/>
                </a:lnTo>
                <a:lnTo>
                  <a:pt x="55686" y="90251"/>
                </a:lnTo>
                <a:lnTo>
                  <a:pt x="91211" y="14401"/>
                </a:lnTo>
                <a:lnTo>
                  <a:pt x="91211" y="79689"/>
                </a:lnTo>
                <a:lnTo>
                  <a:pt x="90236" y="83530"/>
                </a:lnTo>
                <a:lnTo>
                  <a:pt x="89275" y="84490"/>
                </a:lnTo>
                <a:lnTo>
                  <a:pt x="88331" y="86410"/>
                </a:lnTo>
                <a:lnTo>
                  <a:pt x="85450" y="88331"/>
                </a:lnTo>
                <a:lnTo>
                  <a:pt x="77769" y="88331"/>
                </a:lnTo>
                <a:lnTo>
                  <a:pt x="77769" y="90251"/>
                </a:lnTo>
                <a:lnTo>
                  <a:pt x="117119" y="90251"/>
                </a:lnTo>
                <a:lnTo>
                  <a:pt x="117119" y="88331"/>
                </a:lnTo>
                <a:lnTo>
                  <a:pt x="110398" y="88331"/>
                </a:lnTo>
                <a:lnTo>
                  <a:pt x="107518" y="87370"/>
                </a:lnTo>
                <a:lnTo>
                  <a:pt x="105597" y="85450"/>
                </a:lnTo>
                <a:lnTo>
                  <a:pt x="104637" y="83530"/>
                </a:lnTo>
                <a:lnTo>
                  <a:pt x="103677" y="80650"/>
                </a:lnTo>
                <a:lnTo>
                  <a:pt x="103677" y="10561"/>
                </a:lnTo>
                <a:lnTo>
                  <a:pt x="104637" y="6736"/>
                </a:lnTo>
                <a:lnTo>
                  <a:pt x="105597" y="5775"/>
                </a:lnTo>
                <a:lnTo>
                  <a:pt x="106558" y="3840"/>
                </a:lnTo>
                <a:lnTo>
                  <a:pt x="109438" y="1935"/>
                </a:lnTo>
                <a:lnTo>
                  <a:pt x="117119" y="1935"/>
                </a:lnTo>
                <a:lnTo>
                  <a:pt x="117119" y="0"/>
                </a:lnTo>
                <a:lnTo>
                  <a:pt x="91211" y="0"/>
                </a:lnTo>
                <a:lnTo>
                  <a:pt x="58567" y="71048"/>
                </a:lnTo>
                <a:lnTo>
                  <a:pt x="25923" y="0"/>
                </a:lnTo>
                <a:lnTo>
                  <a:pt x="0" y="0"/>
                </a:lnTo>
                <a:lnTo>
                  <a:pt x="0" y="1935"/>
                </a:lnTo>
                <a:lnTo>
                  <a:pt x="3840" y="1935"/>
                </a:lnTo>
                <a:lnTo>
                  <a:pt x="6720" y="2895"/>
                </a:lnTo>
                <a:lnTo>
                  <a:pt x="7680" y="3840"/>
                </a:lnTo>
                <a:lnTo>
                  <a:pt x="9601" y="4815"/>
                </a:lnTo>
                <a:lnTo>
                  <a:pt x="10561" y="5775"/>
                </a:lnTo>
                <a:lnTo>
                  <a:pt x="11521" y="6736"/>
                </a:lnTo>
                <a:lnTo>
                  <a:pt x="12481" y="8656"/>
                </a:lnTo>
                <a:lnTo>
                  <a:pt x="12481" y="83530"/>
                </a:lnTo>
                <a:lnTo>
                  <a:pt x="11521" y="84490"/>
                </a:lnTo>
                <a:lnTo>
                  <a:pt x="9601" y="86410"/>
                </a:lnTo>
                <a:lnTo>
                  <a:pt x="6720" y="88331"/>
                </a:lnTo>
                <a:lnTo>
                  <a:pt x="0" y="88331"/>
                </a:lnTo>
                <a:lnTo>
                  <a:pt x="0" y="90251"/>
                </a:lnTo>
                <a:lnTo>
                  <a:pt x="31683" y="902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2" name="object 602"/>
          <p:cNvSpPr/>
          <p:nvPr/>
        </p:nvSpPr>
        <p:spPr>
          <a:xfrm>
            <a:off x="4257705" y="6679524"/>
            <a:ext cx="55671" cy="64328"/>
          </a:xfrm>
          <a:custGeom>
            <a:avLst/>
            <a:gdLst/>
            <a:ahLst/>
            <a:cxnLst/>
            <a:rect l="l" t="t" r="r" b="b"/>
            <a:pathLst>
              <a:path w="55671" h="64328">
                <a:moveTo>
                  <a:pt x="45125" y="10561"/>
                </a:moveTo>
                <a:lnTo>
                  <a:pt x="44165" y="8641"/>
                </a:lnTo>
                <a:lnTo>
                  <a:pt x="43205" y="5760"/>
                </a:lnTo>
                <a:lnTo>
                  <a:pt x="41285" y="3840"/>
                </a:lnTo>
                <a:lnTo>
                  <a:pt x="38404" y="1920"/>
                </a:lnTo>
                <a:lnTo>
                  <a:pt x="34564" y="0"/>
                </a:lnTo>
                <a:lnTo>
                  <a:pt x="18242" y="0"/>
                </a:lnTo>
                <a:lnTo>
                  <a:pt x="12481" y="960"/>
                </a:lnTo>
                <a:lnTo>
                  <a:pt x="8641" y="4800"/>
                </a:lnTo>
                <a:lnTo>
                  <a:pt x="4800" y="7680"/>
                </a:lnTo>
                <a:lnTo>
                  <a:pt x="2880" y="11521"/>
                </a:lnTo>
                <a:lnTo>
                  <a:pt x="2880" y="18242"/>
                </a:lnTo>
                <a:lnTo>
                  <a:pt x="3840" y="20162"/>
                </a:lnTo>
                <a:lnTo>
                  <a:pt x="4800" y="21122"/>
                </a:lnTo>
                <a:lnTo>
                  <a:pt x="11521" y="21122"/>
                </a:lnTo>
                <a:lnTo>
                  <a:pt x="12481" y="20162"/>
                </a:lnTo>
                <a:lnTo>
                  <a:pt x="13441" y="18242"/>
                </a:lnTo>
                <a:lnTo>
                  <a:pt x="14401" y="17282"/>
                </a:lnTo>
                <a:lnTo>
                  <a:pt x="14401" y="15361"/>
                </a:lnTo>
                <a:lnTo>
                  <a:pt x="13441" y="11521"/>
                </a:lnTo>
                <a:lnTo>
                  <a:pt x="13441" y="9601"/>
                </a:lnTo>
                <a:lnTo>
                  <a:pt x="14401" y="7680"/>
                </a:lnTo>
                <a:lnTo>
                  <a:pt x="16322" y="5760"/>
                </a:lnTo>
                <a:lnTo>
                  <a:pt x="18242" y="4800"/>
                </a:lnTo>
                <a:lnTo>
                  <a:pt x="20162" y="3840"/>
                </a:lnTo>
                <a:lnTo>
                  <a:pt x="26883" y="3840"/>
                </a:lnTo>
                <a:lnTo>
                  <a:pt x="29763" y="4800"/>
                </a:lnTo>
                <a:lnTo>
                  <a:pt x="31683" y="6720"/>
                </a:lnTo>
                <a:lnTo>
                  <a:pt x="33604" y="9601"/>
                </a:lnTo>
                <a:lnTo>
                  <a:pt x="34564" y="13441"/>
                </a:lnTo>
                <a:lnTo>
                  <a:pt x="34564" y="22082"/>
                </a:lnTo>
                <a:lnTo>
                  <a:pt x="24003" y="25923"/>
                </a:lnTo>
                <a:lnTo>
                  <a:pt x="16322" y="28803"/>
                </a:lnTo>
                <a:lnTo>
                  <a:pt x="13441" y="38404"/>
                </a:lnTo>
                <a:lnTo>
                  <a:pt x="15361" y="35524"/>
                </a:lnTo>
                <a:lnTo>
                  <a:pt x="18242" y="33604"/>
                </a:lnTo>
                <a:lnTo>
                  <a:pt x="21122" y="31683"/>
                </a:lnTo>
                <a:lnTo>
                  <a:pt x="23042" y="30723"/>
                </a:lnTo>
                <a:lnTo>
                  <a:pt x="27843" y="28803"/>
                </a:lnTo>
                <a:lnTo>
                  <a:pt x="34564" y="25923"/>
                </a:lnTo>
                <a:lnTo>
                  <a:pt x="34564" y="49926"/>
                </a:lnTo>
                <a:lnTo>
                  <a:pt x="28803" y="53766"/>
                </a:lnTo>
                <a:lnTo>
                  <a:pt x="24003" y="55686"/>
                </a:lnTo>
                <a:lnTo>
                  <a:pt x="18242" y="55686"/>
                </a:lnTo>
                <a:lnTo>
                  <a:pt x="16322" y="54726"/>
                </a:lnTo>
                <a:lnTo>
                  <a:pt x="14401" y="52806"/>
                </a:lnTo>
                <a:lnTo>
                  <a:pt x="12481" y="50886"/>
                </a:lnTo>
                <a:lnTo>
                  <a:pt x="11521" y="48006"/>
                </a:lnTo>
                <a:lnTo>
                  <a:pt x="11521" y="31683"/>
                </a:lnTo>
                <a:lnTo>
                  <a:pt x="7680" y="34564"/>
                </a:lnTo>
                <a:lnTo>
                  <a:pt x="3840" y="37444"/>
                </a:lnTo>
                <a:lnTo>
                  <a:pt x="1920" y="40325"/>
                </a:lnTo>
                <a:lnTo>
                  <a:pt x="960" y="42245"/>
                </a:lnTo>
                <a:lnTo>
                  <a:pt x="0" y="45125"/>
                </a:lnTo>
                <a:lnTo>
                  <a:pt x="0" y="52806"/>
                </a:lnTo>
                <a:lnTo>
                  <a:pt x="1920" y="56647"/>
                </a:lnTo>
                <a:lnTo>
                  <a:pt x="4800" y="59527"/>
                </a:lnTo>
                <a:lnTo>
                  <a:pt x="7680" y="62407"/>
                </a:lnTo>
                <a:lnTo>
                  <a:pt x="10561" y="64328"/>
                </a:lnTo>
                <a:lnTo>
                  <a:pt x="17282" y="64328"/>
                </a:lnTo>
                <a:lnTo>
                  <a:pt x="20162" y="63367"/>
                </a:lnTo>
                <a:lnTo>
                  <a:pt x="23042" y="62407"/>
                </a:lnTo>
                <a:lnTo>
                  <a:pt x="24003" y="61447"/>
                </a:lnTo>
                <a:lnTo>
                  <a:pt x="27843" y="58567"/>
                </a:lnTo>
                <a:lnTo>
                  <a:pt x="34564" y="53766"/>
                </a:lnTo>
                <a:lnTo>
                  <a:pt x="34564" y="57607"/>
                </a:lnTo>
                <a:lnTo>
                  <a:pt x="35524" y="60487"/>
                </a:lnTo>
                <a:lnTo>
                  <a:pt x="36484" y="61447"/>
                </a:lnTo>
                <a:lnTo>
                  <a:pt x="37444" y="63367"/>
                </a:lnTo>
                <a:lnTo>
                  <a:pt x="46085" y="63367"/>
                </a:lnTo>
                <a:lnTo>
                  <a:pt x="50886" y="60487"/>
                </a:lnTo>
                <a:lnTo>
                  <a:pt x="55671" y="53766"/>
                </a:lnTo>
                <a:lnTo>
                  <a:pt x="55671" y="49926"/>
                </a:lnTo>
                <a:lnTo>
                  <a:pt x="53766" y="52806"/>
                </a:lnTo>
                <a:lnTo>
                  <a:pt x="51846" y="54726"/>
                </a:lnTo>
                <a:lnTo>
                  <a:pt x="50886" y="54726"/>
                </a:lnTo>
                <a:lnTo>
                  <a:pt x="49926" y="55686"/>
                </a:lnTo>
                <a:lnTo>
                  <a:pt x="48006" y="55686"/>
                </a:lnTo>
                <a:lnTo>
                  <a:pt x="47045" y="54726"/>
                </a:lnTo>
                <a:lnTo>
                  <a:pt x="46085" y="54726"/>
                </a:lnTo>
                <a:lnTo>
                  <a:pt x="46085" y="50886"/>
                </a:lnTo>
                <a:lnTo>
                  <a:pt x="45125" y="47045"/>
                </a:lnTo>
                <a:lnTo>
                  <a:pt x="45125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3" name="object 603"/>
          <p:cNvSpPr/>
          <p:nvPr/>
        </p:nvSpPr>
        <p:spPr>
          <a:xfrm>
            <a:off x="4269226" y="6708327"/>
            <a:ext cx="4800" cy="16322"/>
          </a:xfrm>
          <a:custGeom>
            <a:avLst/>
            <a:gdLst/>
            <a:ahLst/>
            <a:cxnLst/>
            <a:rect l="l" t="t" r="r" b="b"/>
            <a:pathLst>
              <a:path w="4800" h="16322">
                <a:moveTo>
                  <a:pt x="0" y="16322"/>
                </a:moveTo>
                <a:lnTo>
                  <a:pt x="0" y="13441"/>
                </a:lnTo>
                <a:lnTo>
                  <a:pt x="960" y="11521"/>
                </a:lnTo>
                <a:lnTo>
                  <a:pt x="1920" y="9601"/>
                </a:lnTo>
                <a:lnTo>
                  <a:pt x="4800" y="0"/>
                </a:lnTo>
                <a:lnTo>
                  <a:pt x="0" y="2880"/>
                </a:lnTo>
                <a:lnTo>
                  <a:pt x="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4" name="object 604"/>
          <p:cNvSpPr/>
          <p:nvPr/>
        </p:nvSpPr>
        <p:spPr>
          <a:xfrm>
            <a:off x="4315312" y="6679524"/>
            <a:ext cx="67193" cy="62407"/>
          </a:xfrm>
          <a:custGeom>
            <a:avLst/>
            <a:gdLst/>
            <a:ahLst/>
            <a:cxnLst/>
            <a:rect l="l" t="t" r="r" b="b"/>
            <a:pathLst>
              <a:path w="67193" h="62407">
                <a:moveTo>
                  <a:pt x="57591" y="17282"/>
                </a:moveTo>
                <a:lnTo>
                  <a:pt x="56631" y="13441"/>
                </a:lnTo>
                <a:lnTo>
                  <a:pt x="55671" y="10561"/>
                </a:lnTo>
                <a:lnTo>
                  <a:pt x="54711" y="6720"/>
                </a:lnTo>
                <a:lnTo>
                  <a:pt x="52791" y="3840"/>
                </a:lnTo>
                <a:lnTo>
                  <a:pt x="49911" y="1920"/>
                </a:lnTo>
                <a:lnTo>
                  <a:pt x="47990" y="0"/>
                </a:lnTo>
                <a:lnTo>
                  <a:pt x="34549" y="0"/>
                </a:lnTo>
                <a:lnTo>
                  <a:pt x="27828" y="3840"/>
                </a:lnTo>
                <a:lnTo>
                  <a:pt x="21107" y="12481"/>
                </a:lnTo>
                <a:lnTo>
                  <a:pt x="21107" y="0"/>
                </a:lnTo>
                <a:lnTo>
                  <a:pt x="18242" y="0"/>
                </a:lnTo>
                <a:lnTo>
                  <a:pt x="0" y="6720"/>
                </a:lnTo>
                <a:lnTo>
                  <a:pt x="960" y="9601"/>
                </a:lnTo>
                <a:lnTo>
                  <a:pt x="1904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25" y="9601"/>
                </a:lnTo>
                <a:lnTo>
                  <a:pt x="9585" y="10561"/>
                </a:lnTo>
                <a:lnTo>
                  <a:pt x="9585" y="56647"/>
                </a:lnTo>
                <a:lnTo>
                  <a:pt x="8625" y="57607"/>
                </a:lnTo>
                <a:lnTo>
                  <a:pt x="6720" y="59527"/>
                </a:lnTo>
                <a:lnTo>
                  <a:pt x="4785" y="60487"/>
                </a:lnTo>
                <a:lnTo>
                  <a:pt x="960" y="60487"/>
                </a:lnTo>
                <a:lnTo>
                  <a:pt x="960" y="62407"/>
                </a:lnTo>
                <a:lnTo>
                  <a:pt x="30708" y="62407"/>
                </a:lnTo>
                <a:lnTo>
                  <a:pt x="30708" y="60487"/>
                </a:lnTo>
                <a:lnTo>
                  <a:pt x="27828" y="60487"/>
                </a:lnTo>
                <a:lnTo>
                  <a:pt x="24947" y="59527"/>
                </a:lnTo>
                <a:lnTo>
                  <a:pt x="23987" y="59527"/>
                </a:lnTo>
                <a:lnTo>
                  <a:pt x="23027" y="58567"/>
                </a:lnTo>
                <a:lnTo>
                  <a:pt x="22067" y="57607"/>
                </a:lnTo>
                <a:lnTo>
                  <a:pt x="22067" y="56647"/>
                </a:lnTo>
                <a:lnTo>
                  <a:pt x="21107" y="55686"/>
                </a:lnTo>
                <a:lnTo>
                  <a:pt x="21107" y="16322"/>
                </a:lnTo>
                <a:lnTo>
                  <a:pt x="25907" y="10561"/>
                </a:lnTo>
                <a:lnTo>
                  <a:pt x="31668" y="7680"/>
                </a:lnTo>
                <a:lnTo>
                  <a:pt x="40309" y="7680"/>
                </a:lnTo>
                <a:lnTo>
                  <a:pt x="43190" y="8641"/>
                </a:lnTo>
                <a:lnTo>
                  <a:pt x="44150" y="11521"/>
                </a:lnTo>
                <a:lnTo>
                  <a:pt x="46070" y="14401"/>
                </a:lnTo>
                <a:lnTo>
                  <a:pt x="46070" y="56647"/>
                </a:lnTo>
                <a:lnTo>
                  <a:pt x="45110" y="58567"/>
                </a:lnTo>
                <a:lnTo>
                  <a:pt x="44150" y="58567"/>
                </a:lnTo>
                <a:lnTo>
                  <a:pt x="42230" y="59527"/>
                </a:lnTo>
                <a:lnTo>
                  <a:pt x="40309" y="60487"/>
                </a:lnTo>
                <a:lnTo>
                  <a:pt x="36469" y="60487"/>
                </a:lnTo>
                <a:lnTo>
                  <a:pt x="36469" y="62407"/>
                </a:lnTo>
                <a:lnTo>
                  <a:pt x="67193" y="62407"/>
                </a:lnTo>
                <a:lnTo>
                  <a:pt x="67193" y="60487"/>
                </a:lnTo>
                <a:lnTo>
                  <a:pt x="64312" y="60487"/>
                </a:lnTo>
                <a:lnTo>
                  <a:pt x="61432" y="59527"/>
                </a:lnTo>
                <a:lnTo>
                  <a:pt x="60472" y="59527"/>
                </a:lnTo>
                <a:lnTo>
                  <a:pt x="59512" y="58567"/>
                </a:lnTo>
                <a:lnTo>
                  <a:pt x="58552" y="57607"/>
                </a:lnTo>
                <a:lnTo>
                  <a:pt x="58552" y="56647"/>
                </a:lnTo>
                <a:lnTo>
                  <a:pt x="57591" y="55686"/>
                </a:lnTo>
                <a:lnTo>
                  <a:pt x="57591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5" name="object 605"/>
          <p:cNvSpPr/>
          <p:nvPr/>
        </p:nvSpPr>
        <p:spPr>
          <a:xfrm>
            <a:off x="4383465" y="6680484"/>
            <a:ext cx="68153" cy="63367"/>
          </a:xfrm>
          <a:custGeom>
            <a:avLst/>
            <a:gdLst/>
            <a:ahLst/>
            <a:cxnLst/>
            <a:rect l="l" t="t" r="r" b="b"/>
            <a:pathLst>
              <a:path w="68153" h="63367">
                <a:moveTo>
                  <a:pt x="60472" y="53766"/>
                </a:moveTo>
                <a:lnTo>
                  <a:pt x="59512" y="52806"/>
                </a:lnTo>
                <a:lnTo>
                  <a:pt x="58552" y="51846"/>
                </a:lnTo>
                <a:lnTo>
                  <a:pt x="58552" y="48966"/>
                </a:lnTo>
                <a:lnTo>
                  <a:pt x="57591" y="44165"/>
                </a:lnTo>
                <a:lnTo>
                  <a:pt x="57591" y="0"/>
                </a:lnTo>
                <a:lnTo>
                  <a:pt x="37444" y="0"/>
                </a:lnTo>
                <a:lnTo>
                  <a:pt x="37444" y="2880"/>
                </a:lnTo>
                <a:lnTo>
                  <a:pt x="41285" y="2880"/>
                </a:lnTo>
                <a:lnTo>
                  <a:pt x="44165" y="3840"/>
                </a:lnTo>
                <a:lnTo>
                  <a:pt x="45110" y="4800"/>
                </a:lnTo>
                <a:lnTo>
                  <a:pt x="46070" y="5760"/>
                </a:lnTo>
                <a:lnTo>
                  <a:pt x="47030" y="8641"/>
                </a:lnTo>
                <a:lnTo>
                  <a:pt x="47030" y="47045"/>
                </a:lnTo>
                <a:lnTo>
                  <a:pt x="43190" y="49926"/>
                </a:lnTo>
                <a:lnTo>
                  <a:pt x="40325" y="51846"/>
                </a:lnTo>
                <a:lnTo>
                  <a:pt x="38389" y="53766"/>
                </a:lnTo>
                <a:lnTo>
                  <a:pt x="35509" y="54726"/>
                </a:lnTo>
                <a:lnTo>
                  <a:pt x="33604" y="55686"/>
                </a:lnTo>
                <a:lnTo>
                  <a:pt x="28803" y="55686"/>
                </a:lnTo>
                <a:lnTo>
                  <a:pt x="26883" y="54726"/>
                </a:lnTo>
                <a:lnTo>
                  <a:pt x="24003" y="52806"/>
                </a:lnTo>
                <a:lnTo>
                  <a:pt x="22082" y="50886"/>
                </a:lnTo>
                <a:lnTo>
                  <a:pt x="21107" y="47045"/>
                </a:lnTo>
                <a:lnTo>
                  <a:pt x="21107" y="0"/>
                </a:lnTo>
                <a:lnTo>
                  <a:pt x="0" y="0"/>
                </a:lnTo>
                <a:lnTo>
                  <a:pt x="0" y="2880"/>
                </a:lnTo>
                <a:lnTo>
                  <a:pt x="5760" y="2880"/>
                </a:lnTo>
                <a:lnTo>
                  <a:pt x="6720" y="3840"/>
                </a:lnTo>
                <a:lnTo>
                  <a:pt x="7680" y="4800"/>
                </a:lnTo>
                <a:lnTo>
                  <a:pt x="8641" y="4800"/>
                </a:lnTo>
                <a:lnTo>
                  <a:pt x="9601" y="6720"/>
                </a:lnTo>
                <a:lnTo>
                  <a:pt x="10561" y="7680"/>
                </a:lnTo>
                <a:lnTo>
                  <a:pt x="10561" y="49926"/>
                </a:lnTo>
                <a:lnTo>
                  <a:pt x="11521" y="52806"/>
                </a:lnTo>
                <a:lnTo>
                  <a:pt x="12481" y="55686"/>
                </a:lnTo>
                <a:lnTo>
                  <a:pt x="14401" y="58567"/>
                </a:lnTo>
                <a:lnTo>
                  <a:pt x="17282" y="60487"/>
                </a:lnTo>
                <a:lnTo>
                  <a:pt x="19202" y="62407"/>
                </a:lnTo>
                <a:lnTo>
                  <a:pt x="23042" y="63367"/>
                </a:lnTo>
                <a:lnTo>
                  <a:pt x="28803" y="63367"/>
                </a:lnTo>
                <a:lnTo>
                  <a:pt x="31668" y="62407"/>
                </a:lnTo>
                <a:lnTo>
                  <a:pt x="34549" y="61447"/>
                </a:lnTo>
                <a:lnTo>
                  <a:pt x="37444" y="59527"/>
                </a:lnTo>
                <a:lnTo>
                  <a:pt x="41285" y="56647"/>
                </a:lnTo>
                <a:lnTo>
                  <a:pt x="47030" y="50886"/>
                </a:lnTo>
                <a:lnTo>
                  <a:pt x="47030" y="63367"/>
                </a:lnTo>
                <a:lnTo>
                  <a:pt x="49911" y="63367"/>
                </a:lnTo>
                <a:lnTo>
                  <a:pt x="68153" y="55686"/>
                </a:lnTo>
                <a:lnTo>
                  <a:pt x="67193" y="53766"/>
                </a:lnTo>
                <a:lnTo>
                  <a:pt x="65272" y="54726"/>
                </a:lnTo>
                <a:lnTo>
                  <a:pt x="60472" y="54726"/>
                </a:lnTo>
                <a:lnTo>
                  <a:pt x="60472" y="537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6" name="object 606"/>
          <p:cNvSpPr/>
          <p:nvPr/>
        </p:nvSpPr>
        <p:spPr>
          <a:xfrm>
            <a:off x="4456419" y="6646895"/>
            <a:ext cx="54726" cy="95036"/>
          </a:xfrm>
          <a:custGeom>
            <a:avLst/>
            <a:gdLst/>
            <a:ahLst/>
            <a:cxnLst/>
            <a:rect l="l" t="t" r="r" b="b"/>
            <a:pathLst>
              <a:path w="54726" h="95036">
                <a:moveTo>
                  <a:pt x="27843" y="1920"/>
                </a:moveTo>
                <a:lnTo>
                  <a:pt x="24003" y="3840"/>
                </a:lnTo>
                <a:lnTo>
                  <a:pt x="20162" y="6720"/>
                </a:lnTo>
                <a:lnTo>
                  <a:pt x="16322" y="10561"/>
                </a:lnTo>
                <a:lnTo>
                  <a:pt x="14401" y="14401"/>
                </a:lnTo>
                <a:lnTo>
                  <a:pt x="12481" y="19187"/>
                </a:lnTo>
                <a:lnTo>
                  <a:pt x="11521" y="24002"/>
                </a:lnTo>
                <a:lnTo>
                  <a:pt x="11521" y="33588"/>
                </a:lnTo>
                <a:lnTo>
                  <a:pt x="0" y="33588"/>
                </a:lnTo>
                <a:lnTo>
                  <a:pt x="0" y="38389"/>
                </a:lnTo>
                <a:lnTo>
                  <a:pt x="11521" y="38389"/>
                </a:lnTo>
                <a:lnTo>
                  <a:pt x="11521" y="86395"/>
                </a:lnTo>
                <a:lnTo>
                  <a:pt x="10561" y="88315"/>
                </a:lnTo>
                <a:lnTo>
                  <a:pt x="10561" y="89275"/>
                </a:lnTo>
                <a:lnTo>
                  <a:pt x="9601" y="90236"/>
                </a:lnTo>
                <a:lnTo>
                  <a:pt x="7680" y="91196"/>
                </a:lnTo>
                <a:lnTo>
                  <a:pt x="6720" y="92156"/>
                </a:lnTo>
                <a:lnTo>
                  <a:pt x="4800" y="93116"/>
                </a:lnTo>
                <a:lnTo>
                  <a:pt x="0" y="93116"/>
                </a:lnTo>
                <a:lnTo>
                  <a:pt x="0" y="95036"/>
                </a:lnTo>
                <a:lnTo>
                  <a:pt x="37444" y="95036"/>
                </a:lnTo>
                <a:lnTo>
                  <a:pt x="37444" y="93116"/>
                </a:lnTo>
                <a:lnTo>
                  <a:pt x="28803" y="93116"/>
                </a:lnTo>
                <a:lnTo>
                  <a:pt x="25923" y="92156"/>
                </a:lnTo>
                <a:lnTo>
                  <a:pt x="24963" y="90236"/>
                </a:lnTo>
                <a:lnTo>
                  <a:pt x="23042" y="88315"/>
                </a:lnTo>
                <a:lnTo>
                  <a:pt x="23042" y="38389"/>
                </a:lnTo>
                <a:lnTo>
                  <a:pt x="38404" y="38389"/>
                </a:lnTo>
                <a:lnTo>
                  <a:pt x="38404" y="33588"/>
                </a:lnTo>
                <a:lnTo>
                  <a:pt x="23042" y="33588"/>
                </a:lnTo>
                <a:lnTo>
                  <a:pt x="23042" y="14401"/>
                </a:lnTo>
                <a:lnTo>
                  <a:pt x="24003" y="11521"/>
                </a:lnTo>
                <a:lnTo>
                  <a:pt x="24963" y="9601"/>
                </a:lnTo>
                <a:lnTo>
                  <a:pt x="25923" y="7680"/>
                </a:lnTo>
                <a:lnTo>
                  <a:pt x="26883" y="6720"/>
                </a:lnTo>
                <a:lnTo>
                  <a:pt x="28803" y="5760"/>
                </a:lnTo>
                <a:lnTo>
                  <a:pt x="29763" y="4785"/>
                </a:lnTo>
                <a:lnTo>
                  <a:pt x="33604" y="4785"/>
                </a:lnTo>
                <a:lnTo>
                  <a:pt x="35524" y="5760"/>
                </a:lnTo>
                <a:lnTo>
                  <a:pt x="36484" y="6720"/>
                </a:lnTo>
                <a:lnTo>
                  <a:pt x="38404" y="7680"/>
                </a:lnTo>
                <a:lnTo>
                  <a:pt x="39364" y="8625"/>
                </a:lnTo>
                <a:lnTo>
                  <a:pt x="41285" y="11521"/>
                </a:lnTo>
                <a:lnTo>
                  <a:pt x="43205" y="13441"/>
                </a:lnTo>
                <a:lnTo>
                  <a:pt x="44165" y="15346"/>
                </a:lnTo>
                <a:lnTo>
                  <a:pt x="45125" y="16306"/>
                </a:lnTo>
                <a:lnTo>
                  <a:pt x="47045" y="17282"/>
                </a:lnTo>
                <a:lnTo>
                  <a:pt x="49911" y="17282"/>
                </a:lnTo>
                <a:lnTo>
                  <a:pt x="51846" y="16306"/>
                </a:lnTo>
                <a:lnTo>
                  <a:pt x="52791" y="15346"/>
                </a:lnTo>
                <a:lnTo>
                  <a:pt x="53766" y="14401"/>
                </a:lnTo>
                <a:lnTo>
                  <a:pt x="54726" y="12466"/>
                </a:lnTo>
                <a:lnTo>
                  <a:pt x="54726" y="8625"/>
                </a:lnTo>
                <a:lnTo>
                  <a:pt x="52791" y="6720"/>
                </a:lnTo>
                <a:lnTo>
                  <a:pt x="49911" y="4785"/>
                </a:lnTo>
                <a:lnTo>
                  <a:pt x="46070" y="1920"/>
                </a:lnTo>
                <a:lnTo>
                  <a:pt x="42245" y="0"/>
                </a:lnTo>
                <a:lnTo>
                  <a:pt x="32644" y="0"/>
                </a:lnTo>
                <a:lnTo>
                  <a:pt x="27843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7" name="object 607"/>
          <p:cNvSpPr/>
          <p:nvPr/>
        </p:nvSpPr>
        <p:spPr>
          <a:xfrm>
            <a:off x="4513051" y="6708327"/>
            <a:ext cx="4815" cy="13441"/>
          </a:xfrm>
          <a:custGeom>
            <a:avLst/>
            <a:gdLst/>
            <a:ahLst/>
            <a:cxnLst/>
            <a:rect l="l" t="t" r="r" b="b"/>
            <a:pathLst>
              <a:path w="4815" h="13441">
                <a:moveTo>
                  <a:pt x="975" y="2880"/>
                </a:moveTo>
                <a:lnTo>
                  <a:pt x="0" y="13441"/>
                </a:lnTo>
                <a:lnTo>
                  <a:pt x="975" y="11521"/>
                </a:lnTo>
                <a:lnTo>
                  <a:pt x="2880" y="9601"/>
                </a:lnTo>
                <a:lnTo>
                  <a:pt x="4815" y="0"/>
                </a:lnTo>
                <a:lnTo>
                  <a:pt x="975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8" name="object 608"/>
          <p:cNvSpPr/>
          <p:nvPr/>
        </p:nvSpPr>
        <p:spPr>
          <a:xfrm>
            <a:off x="4502490" y="6679524"/>
            <a:ext cx="55686" cy="64328"/>
          </a:xfrm>
          <a:custGeom>
            <a:avLst/>
            <a:gdLst/>
            <a:ahLst/>
            <a:cxnLst/>
            <a:rect l="l" t="t" r="r" b="b"/>
            <a:pathLst>
              <a:path w="55686" h="64328">
                <a:moveTo>
                  <a:pt x="47045" y="54726"/>
                </a:moveTo>
                <a:lnTo>
                  <a:pt x="46085" y="54726"/>
                </a:lnTo>
                <a:lnTo>
                  <a:pt x="45125" y="53766"/>
                </a:lnTo>
                <a:lnTo>
                  <a:pt x="45125" y="14401"/>
                </a:lnTo>
                <a:lnTo>
                  <a:pt x="44165" y="10561"/>
                </a:lnTo>
                <a:lnTo>
                  <a:pt x="44165" y="8641"/>
                </a:lnTo>
                <a:lnTo>
                  <a:pt x="42245" y="5760"/>
                </a:lnTo>
                <a:lnTo>
                  <a:pt x="40325" y="3840"/>
                </a:lnTo>
                <a:lnTo>
                  <a:pt x="38404" y="1920"/>
                </a:lnTo>
                <a:lnTo>
                  <a:pt x="34564" y="0"/>
                </a:lnTo>
                <a:lnTo>
                  <a:pt x="17282" y="0"/>
                </a:lnTo>
                <a:lnTo>
                  <a:pt x="11536" y="960"/>
                </a:lnTo>
                <a:lnTo>
                  <a:pt x="7696" y="4800"/>
                </a:lnTo>
                <a:lnTo>
                  <a:pt x="3840" y="7680"/>
                </a:lnTo>
                <a:lnTo>
                  <a:pt x="1935" y="11521"/>
                </a:lnTo>
                <a:lnTo>
                  <a:pt x="1935" y="17282"/>
                </a:lnTo>
                <a:lnTo>
                  <a:pt x="2895" y="18242"/>
                </a:lnTo>
                <a:lnTo>
                  <a:pt x="3840" y="20162"/>
                </a:lnTo>
                <a:lnTo>
                  <a:pt x="4815" y="21122"/>
                </a:lnTo>
                <a:lnTo>
                  <a:pt x="10561" y="21122"/>
                </a:lnTo>
                <a:lnTo>
                  <a:pt x="11536" y="20162"/>
                </a:lnTo>
                <a:lnTo>
                  <a:pt x="12496" y="18242"/>
                </a:lnTo>
                <a:lnTo>
                  <a:pt x="13441" y="17282"/>
                </a:lnTo>
                <a:lnTo>
                  <a:pt x="13441" y="9601"/>
                </a:lnTo>
                <a:lnTo>
                  <a:pt x="14401" y="7680"/>
                </a:lnTo>
                <a:lnTo>
                  <a:pt x="15377" y="5760"/>
                </a:lnTo>
                <a:lnTo>
                  <a:pt x="17282" y="4800"/>
                </a:lnTo>
                <a:lnTo>
                  <a:pt x="20177" y="3840"/>
                </a:lnTo>
                <a:lnTo>
                  <a:pt x="25923" y="3840"/>
                </a:lnTo>
                <a:lnTo>
                  <a:pt x="28803" y="4800"/>
                </a:lnTo>
                <a:lnTo>
                  <a:pt x="30723" y="6720"/>
                </a:lnTo>
                <a:lnTo>
                  <a:pt x="32644" y="9601"/>
                </a:lnTo>
                <a:lnTo>
                  <a:pt x="33604" y="13441"/>
                </a:lnTo>
                <a:lnTo>
                  <a:pt x="33604" y="22082"/>
                </a:lnTo>
                <a:lnTo>
                  <a:pt x="23058" y="25923"/>
                </a:lnTo>
                <a:lnTo>
                  <a:pt x="15377" y="28803"/>
                </a:lnTo>
                <a:lnTo>
                  <a:pt x="13441" y="38404"/>
                </a:lnTo>
                <a:lnTo>
                  <a:pt x="14401" y="35524"/>
                </a:lnTo>
                <a:lnTo>
                  <a:pt x="17282" y="33604"/>
                </a:lnTo>
                <a:lnTo>
                  <a:pt x="21122" y="31683"/>
                </a:lnTo>
                <a:lnTo>
                  <a:pt x="23058" y="30723"/>
                </a:lnTo>
                <a:lnTo>
                  <a:pt x="26898" y="28803"/>
                </a:lnTo>
                <a:lnTo>
                  <a:pt x="33604" y="25923"/>
                </a:lnTo>
                <a:lnTo>
                  <a:pt x="33604" y="49926"/>
                </a:lnTo>
                <a:lnTo>
                  <a:pt x="28803" y="53766"/>
                </a:lnTo>
                <a:lnTo>
                  <a:pt x="24002" y="55686"/>
                </a:lnTo>
                <a:lnTo>
                  <a:pt x="18242" y="55686"/>
                </a:lnTo>
                <a:lnTo>
                  <a:pt x="15377" y="54726"/>
                </a:lnTo>
                <a:lnTo>
                  <a:pt x="13441" y="52806"/>
                </a:lnTo>
                <a:lnTo>
                  <a:pt x="11536" y="50886"/>
                </a:lnTo>
                <a:lnTo>
                  <a:pt x="10561" y="48006"/>
                </a:lnTo>
                <a:lnTo>
                  <a:pt x="10561" y="42245"/>
                </a:lnTo>
                <a:lnTo>
                  <a:pt x="11536" y="31683"/>
                </a:lnTo>
                <a:lnTo>
                  <a:pt x="6720" y="34564"/>
                </a:lnTo>
                <a:lnTo>
                  <a:pt x="3840" y="37444"/>
                </a:lnTo>
                <a:lnTo>
                  <a:pt x="1935" y="40325"/>
                </a:lnTo>
                <a:lnTo>
                  <a:pt x="0" y="42245"/>
                </a:lnTo>
                <a:lnTo>
                  <a:pt x="0" y="52806"/>
                </a:lnTo>
                <a:lnTo>
                  <a:pt x="975" y="56647"/>
                </a:lnTo>
                <a:lnTo>
                  <a:pt x="3840" y="59527"/>
                </a:lnTo>
                <a:lnTo>
                  <a:pt x="6720" y="62407"/>
                </a:lnTo>
                <a:lnTo>
                  <a:pt x="10561" y="64328"/>
                </a:lnTo>
                <a:lnTo>
                  <a:pt x="17282" y="64328"/>
                </a:lnTo>
                <a:lnTo>
                  <a:pt x="19217" y="63367"/>
                </a:lnTo>
                <a:lnTo>
                  <a:pt x="22082" y="62407"/>
                </a:lnTo>
                <a:lnTo>
                  <a:pt x="24002" y="61447"/>
                </a:lnTo>
                <a:lnTo>
                  <a:pt x="27843" y="58567"/>
                </a:lnTo>
                <a:lnTo>
                  <a:pt x="33604" y="53766"/>
                </a:lnTo>
                <a:lnTo>
                  <a:pt x="33604" y="57607"/>
                </a:lnTo>
                <a:lnTo>
                  <a:pt x="34564" y="60487"/>
                </a:lnTo>
                <a:lnTo>
                  <a:pt x="35524" y="61447"/>
                </a:lnTo>
                <a:lnTo>
                  <a:pt x="37444" y="63367"/>
                </a:lnTo>
                <a:lnTo>
                  <a:pt x="46085" y="63367"/>
                </a:lnTo>
                <a:lnTo>
                  <a:pt x="50886" y="60487"/>
                </a:lnTo>
                <a:lnTo>
                  <a:pt x="55686" y="53766"/>
                </a:lnTo>
                <a:lnTo>
                  <a:pt x="55686" y="49926"/>
                </a:lnTo>
                <a:lnTo>
                  <a:pt x="52806" y="52806"/>
                </a:lnTo>
                <a:lnTo>
                  <a:pt x="50886" y="54726"/>
                </a:lnTo>
                <a:lnTo>
                  <a:pt x="49926" y="54726"/>
                </a:lnTo>
                <a:lnTo>
                  <a:pt x="49926" y="55686"/>
                </a:lnTo>
                <a:lnTo>
                  <a:pt x="47045" y="55686"/>
                </a:lnTo>
                <a:lnTo>
                  <a:pt x="47045" y="547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9" name="object 609"/>
          <p:cNvSpPr/>
          <p:nvPr/>
        </p:nvSpPr>
        <p:spPr>
          <a:xfrm>
            <a:off x="4562977" y="6679524"/>
            <a:ext cx="51831" cy="64328"/>
          </a:xfrm>
          <a:custGeom>
            <a:avLst/>
            <a:gdLst/>
            <a:ahLst/>
            <a:cxnLst/>
            <a:rect l="l" t="t" r="r" b="b"/>
            <a:pathLst>
              <a:path w="51831" h="64328">
                <a:moveTo>
                  <a:pt x="14401" y="2895"/>
                </a:moveTo>
                <a:lnTo>
                  <a:pt x="8641" y="8641"/>
                </a:lnTo>
                <a:lnTo>
                  <a:pt x="2880" y="14401"/>
                </a:lnTo>
                <a:lnTo>
                  <a:pt x="0" y="22082"/>
                </a:lnTo>
                <a:lnTo>
                  <a:pt x="0" y="42245"/>
                </a:lnTo>
                <a:lnTo>
                  <a:pt x="2880" y="49926"/>
                </a:lnTo>
                <a:lnTo>
                  <a:pt x="7680" y="55686"/>
                </a:lnTo>
                <a:lnTo>
                  <a:pt x="13441" y="61447"/>
                </a:lnTo>
                <a:lnTo>
                  <a:pt x="19202" y="64328"/>
                </a:lnTo>
                <a:lnTo>
                  <a:pt x="31683" y="64328"/>
                </a:lnTo>
                <a:lnTo>
                  <a:pt x="37429" y="62407"/>
                </a:lnTo>
                <a:lnTo>
                  <a:pt x="42245" y="57607"/>
                </a:lnTo>
                <a:lnTo>
                  <a:pt x="47045" y="53766"/>
                </a:lnTo>
                <a:lnTo>
                  <a:pt x="49926" y="47045"/>
                </a:lnTo>
                <a:lnTo>
                  <a:pt x="51831" y="39364"/>
                </a:lnTo>
                <a:lnTo>
                  <a:pt x="49926" y="38404"/>
                </a:lnTo>
                <a:lnTo>
                  <a:pt x="47045" y="44165"/>
                </a:lnTo>
                <a:lnTo>
                  <a:pt x="45125" y="48006"/>
                </a:lnTo>
                <a:lnTo>
                  <a:pt x="42245" y="49926"/>
                </a:lnTo>
                <a:lnTo>
                  <a:pt x="39364" y="52806"/>
                </a:lnTo>
                <a:lnTo>
                  <a:pt x="35524" y="53766"/>
                </a:lnTo>
                <a:lnTo>
                  <a:pt x="24963" y="53766"/>
                </a:lnTo>
                <a:lnTo>
                  <a:pt x="20162" y="50886"/>
                </a:lnTo>
                <a:lnTo>
                  <a:pt x="16322" y="46085"/>
                </a:lnTo>
                <a:lnTo>
                  <a:pt x="12481" y="40325"/>
                </a:lnTo>
                <a:lnTo>
                  <a:pt x="10561" y="33604"/>
                </a:lnTo>
                <a:lnTo>
                  <a:pt x="10561" y="19202"/>
                </a:lnTo>
                <a:lnTo>
                  <a:pt x="12481" y="13441"/>
                </a:lnTo>
                <a:lnTo>
                  <a:pt x="16322" y="8641"/>
                </a:lnTo>
                <a:lnTo>
                  <a:pt x="19202" y="5760"/>
                </a:lnTo>
                <a:lnTo>
                  <a:pt x="23042" y="3840"/>
                </a:lnTo>
                <a:lnTo>
                  <a:pt x="29763" y="3840"/>
                </a:lnTo>
                <a:lnTo>
                  <a:pt x="31683" y="4800"/>
                </a:lnTo>
                <a:lnTo>
                  <a:pt x="33604" y="5760"/>
                </a:lnTo>
                <a:lnTo>
                  <a:pt x="35524" y="7680"/>
                </a:lnTo>
                <a:lnTo>
                  <a:pt x="36484" y="9601"/>
                </a:lnTo>
                <a:lnTo>
                  <a:pt x="36484" y="14401"/>
                </a:lnTo>
                <a:lnTo>
                  <a:pt x="37429" y="16322"/>
                </a:lnTo>
                <a:lnTo>
                  <a:pt x="37429" y="17282"/>
                </a:lnTo>
                <a:lnTo>
                  <a:pt x="39364" y="19202"/>
                </a:lnTo>
                <a:lnTo>
                  <a:pt x="41269" y="20162"/>
                </a:lnTo>
                <a:lnTo>
                  <a:pt x="46085" y="20162"/>
                </a:lnTo>
                <a:lnTo>
                  <a:pt x="47045" y="19202"/>
                </a:lnTo>
                <a:lnTo>
                  <a:pt x="47990" y="18242"/>
                </a:lnTo>
                <a:lnTo>
                  <a:pt x="49926" y="17282"/>
                </a:lnTo>
                <a:lnTo>
                  <a:pt x="49926" y="10561"/>
                </a:lnTo>
                <a:lnTo>
                  <a:pt x="47990" y="7680"/>
                </a:lnTo>
                <a:lnTo>
                  <a:pt x="44150" y="4800"/>
                </a:lnTo>
                <a:lnTo>
                  <a:pt x="40325" y="960"/>
                </a:lnTo>
                <a:lnTo>
                  <a:pt x="35524" y="0"/>
                </a:lnTo>
                <a:lnTo>
                  <a:pt x="21122" y="0"/>
                </a:lnTo>
                <a:lnTo>
                  <a:pt x="14401" y="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0" name="object 610"/>
          <p:cNvSpPr/>
          <p:nvPr/>
        </p:nvSpPr>
        <p:spPr>
          <a:xfrm>
            <a:off x="4621530" y="6660337"/>
            <a:ext cx="36484" cy="82555"/>
          </a:xfrm>
          <a:custGeom>
            <a:avLst/>
            <a:gdLst/>
            <a:ahLst/>
            <a:cxnLst/>
            <a:rect l="l" t="t" r="r" b="b"/>
            <a:pathLst>
              <a:path w="36484" h="82555">
                <a:moveTo>
                  <a:pt x="23042" y="73913"/>
                </a:moveTo>
                <a:lnTo>
                  <a:pt x="22082" y="72953"/>
                </a:lnTo>
                <a:lnTo>
                  <a:pt x="21122" y="71993"/>
                </a:lnTo>
                <a:lnTo>
                  <a:pt x="20162" y="69113"/>
                </a:lnTo>
                <a:lnTo>
                  <a:pt x="20162" y="24947"/>
                </a:lnTo>
                <a:lnTo>
                  <a:pt x="34564" y="24947"/>
                </a:lnTo>
                <a:lnTo>
                  <a:pt x="34564" y="20147"/>
                </a:lnTo>
                <a:lnTo>
                  <a:pt x="20162" y="20147"/>
                </a:lnTo>
                <a:lnTo>
                  <a:pt x="20162" y="0"/>
                </a:lnTo>
                <a:lnTo>
                  <a:pt x="18242" y="0"/>
                </a:lnTo>
                <a:lnTo>
                  <a:pt x="16322" y="4800"/>
                </a:lnTo>
                <a:lnTo>
                  <a:pt x="15361" y="7680"/>
                </a:lnTo>
                <a:lnTo>
                  <a:pt x="14401" y="9585"/>
                </a:lnTo>
                <a:lnTo>
                  <a:pt x="12481" y="12466"/>
                </a:lnTo>
                <a:lnTo>
                  <a:pt x="9601" y="15346"/>
                </a:lnTo>
                <a:lnTo>
                  <a:pt x="6720" y="18242"/>
                </a:lnTo>
                <a:lnTo>
                  <a:pt x="4800" y="20147"/>
                </a:lnTo>
                <a:lnTo>
                  <a:pt x="1935" y="22082"/>
                </a:lnTo>
                <a:lnTo>
                  <a:pt x="0" y="23027"/>
                </a:lnTo>
                <a:lnTo>
                  <a:pt x="0" y="24947"/>
                </a:lnTo>
                <a:lnTo>
                  <a:pt x="9601" y="24947"/>
                </a:lnTo>
                <a:lnTo>
                  <a:pt x="9601" y="73913"/>
                </a:lnTo>
                <a:lnTo>
                  <a:pt x="10561" y="75834"/>
                </a:lnTo>
                <a:lnTo>
                  <a:pt x="11521" y="78714"/>
                </a:lnTo>
                <a:lnTo>
                  <a:pt x="13441" y="79674"/>
                </a:lnTo>
                <a:lnTo>
                  <a:pt x="15361" y="81594"/>
                </a:lnTo>
                <a:lnTo>
                  <a:pt x="17282" y="82555"/>
                </a:lnTo>
                <a:lnTo>
                  <a:pt x="24002" y="82555"/>
                </a:lnTo>
                <a:lnTo>
                  <a:pt x="26883" y="81594"/>
                </a:lnTo>
                <a:lnTo>
                  <a:pt x="29763" y="79674"/>
                </a:lnTo>
                <a:lnTo>
                  <a:pt x="32644" y="77754"/>
                </a:lnTo>
                <a:lnTo>
                  <a:pt x="35524" y="73913"/>
                </a:lnTo>
                <a:lnTo>
                  <a:pt x="36484" y="70073"/>
                </a:lnTo>
                <a:lnTo>
                  <a:pt x="33604" y="70073"/>
                </a:lnTo>
                <a:lnTo>
                  <a:pt x="33604" y="71033"/>
                </a:lnTo>
                <a:lnTo>
                  <a:pt x="31683" y="72953"/>
                </a:lnTo>
                <a:lnTo>
                  <a:pt x="30723" y="73913"/>
                </a:lnTo>
                <a:lnTo>
                  <a:pt x="29763" y="74874"/>
                </a:lnTo>
                <a:lnTo>
                  <a:pt x="24963" y="74874"/>
                </a:lnTo>
                <a:lnTo>
                  <a:pt x="23042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1" name="object 611"/>
          <p:cNvSpPr/>
          <p:nvPr/>
        </p:nvSpPr>
        <p:spPr>
          <a:xfrm>
            <a:off x="4658014" y="6680484"/>
            <a:ext cx="68153" cy="63367"/>
          </a:xfrm>
          <a:custGeom>
            <a:avLst/>
            <a:gdLst/>
            <a:ahLst/>
            <a:cxnLst/>
            <a:rect l="l" t="t" r="r" b="b"/>
            <a:pathLst>
              <a:path w="68153" h="63367">
                <a:moveTo>
                  <a:pt x="59527" y="52806"/>
                </a:moveTo>
                <a:lnTo>
                  <a:pt x="58552" y="51846"/>
                </a:lnTo>
                <a:lnTo>
                  <a:pt x="58552" y="50886"/>
                </a:lnTo>
                <a:lnTo>
                  <a:pt x="57591" y="48966"/>
                </a:lnTo>
                <a:lnTo>
                  <a:pt x="57591" y="0"/>
                </a:lnTo>
                <a:lnTo>
                  <a:pt x="37444" y="0"/>
                </a:lnTo>
                <a:lnTo>
                  <a:pt x="37444" y="2880"/>
                </a:lnTo>
                <a:lnTo>
                  <a:pt x="41285" y="2880"/>
                </a:lnTo>
                <a:lnTo>
                  <a:pt x="43205" y="3840"/>
                </a:lnTo>
                <a:lnTo>
                  <a:pt x="45125" y="4800"/>
                </a:lnTo>
                <a:lnTo>
                  <a:pt x="46085" y="5760"/>
                </a:lnTo>
                <a:lnTo>
                  <a:pt x="47030" y="8641"/>
                </a:lnTo>
                <a:lnTo>
                  <a:pt x="47030" y="47045"/>
                </a:lnTo>
                <a:lnTo>
                  <a:pt x="43205" y="49926"/>
                </a:lnTo>
                <a:lnTo>
                  <a:pt x="40309" y="51846"/>
                </a:lnTo>
                <a:lnTo>
                  <a:pt x="38404" y="53766"/>
                </a:lnTo>
                <a:lnTo>
                  <a:pt x="35524" y="54726"/>
                </a:lnTo>
                <a:lnTo>
                  <a:pt x="33604" y="55686"/>
                </a:lnTo>
                <a:lnTo>
                  <a:pt x="28803" y="55686"/>
                </a:lnTo>
                <a:lnTo>
                  <a:pt x="25923" y="54726"/>
                </a:lnTo>
                <a:lnTo>
                  <a:pt x="24002" y="52806"/>
                </a:lnTo>
                <a:lnTo>
                  <a:pt x="22082" y="50886"/>
                </a:lnTo>
                <a:lnTo>
                  <a:pt x="21122" y="47045"/>
                </a:lnTo>
                <a:lnTo>
                  <a:pt x="21122" y="0"/>
                </a:lnTo>
                <a:lnTo>
                  <a:pt x="0" y="0"/>
                </a:lnTo>
                <a:lnTo>
                  <a:pt x="0" y="2880"/>
                </a:lnTo>
                <a:lnTo>
                  <a:pt x="5760" y="2880"/>
                </a:lnTo>
                <a:lnTo>
                  <a:pt x="6720" y="3840"/>
                </a:lnTo>
                <a:lnTo>
                  <a:pt x="7680" y="4800"/>
                </a:lnTo>
                <a:lnTo>
                  <a:pt x="8641" y="4800"/>
                </a:lnTo>
                <a:lnTo>
                  <a:pt x="9601" y="6720"/>
                </a:lnTo>
                <a:lnTo>
                  <a:pt x="9601" y="7680"/>
                </a:lnTo>
                <a:lnTo>
                  <a:pt x="10561" y="9601"/>
                </a:lnTo>
                <a:lnTo>
                  <a:pt x="10561" y="49926"/>
                </a:lnTo>
                <a:lnTo>
                  <a:pt x="11521" y="52806"/>
                </a:lnTo>
                <a:lnTo>
                  <a:pt x="12481" y="55686"/>
                </a:lnTo>
                <a:lnTo>
                  <a:pt x="14401" y="58567"/>
                </a:lnTo>
                <a:lnTo>
                  <a:pt x="17282" y="60487"/>
                </a:lnTo>
                <a:lnTo>
                  <a:pt x="19202" y="62407"/>
                </a:lnTo>
                <a:lnTo>
                  <a:pt x="22082" y="63367"/>
                </a:lnTo>
                <a:lnTo>
                  <a:pt x="28803" y="63367"/>
                </a:lnTo>
                <a:lnTo>
                  <a:pt x="31683" y="62407"/>
                </a:lnTo>
                <a:lnTo>
                  <a:pt x="34564" y="61447"/>
                </a:lnTo>
                <a:lnTo>
                  <a:pt x="37444" y="59527"/>
                </a:lnTo>
                <a:lnTo>
                  <a:pt x="41285" y="56647"/>
                </a:lnTo>
                <a:lnTo>
                  <a:pt x="47030" y="50886"/>
                </a:lnTo>
                <a:lnTo>
                  <a:pt x="47030" y="63367"/>
                </a:lnTo>
                <a:lnTo>
                  <a:pt x="49926" y="63367"/>
                </a:lnTo>
                <a:lnTo>
                  <a:pt x="68153" y="55686"/>
                </a:lnTo>
                <a:lnTo>
                  <a:pt x="67208" y="53766"/>
                </a:lnTo>
                <a:lnTo>
                  <a:pt x="65272" y="54726"/>
                </a:lnTo>
                <a:lnTo>
                  <a:pt x="60487" y="54726"/>
                </a:lnTo>
                <a:lnTo>
                  <a:pt x="59527" y="53766"/>
                </a:lnTo>
                <a:lnTo>
                  <a:pt x="59527" y="528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2" name="object 612"/>
          <p:cNvSpPr/>
          <p:nvPr/>
        </p:nvSpPr>
        <p:spPr>
          <a:xfrm>
            <a:off x="4728088" y="6679524"/>
            <a:ext cx="45125" cy="62407"/>
          </a:xfrm>
          <a:custGeom>
            <a:avLst/>
            <a:gdLst/>
            <a:ahLst/>
            <a:cxnLst/>
            <a:rect l="l" t="t" r="r" b="b"/>
            <a:pathLst>
              <a:path w="45125" h="62407">
                <a:moveTo>
                  <a:pt x="31683" y="62407"/>
                </a:moveTo>
                <a:lnTo>
                  <a:pt x="31683" y="60487"/>
                </a:lnTo>
                <a:lnTo>
                  <a:pt x="28803" y="60487"/>
                </a:lnTo>
                <a:lnTo>
                  <a:pt x="26883" y="59527"/>
                </a:lnTo>
                <a:lnTo>
                  <a:pt x="25923" y="58567"/>
                </a:lnTo>
                <a:lnTo>
                  <a:pt x="24003" y="58567"/>
                </a:lnTo>
                <a:lnTo>
                  <a:pt x="23042" y="57607"/>
                </a:lnTo>
                <a:lnTo>
                  <a:pt x="22082" y="55686"/>
                </a:lnTo>
                <a:lnTo>
                  <a:pt x="21122" y="54726"/>
                </a:lnTo>
                <a:lnTo>
                  <a:pt x="21122" y="19202"/>
                </a:lnTo>
                <a:lnTo>
                  <a:pt x="23042" y="14401"/>
                </a:lnTo>
                <a:lnTo>
                  <a:pt x="24963" y="11521"/>
                </a:lnTo>
                <a:lnTo>
                  <a:pt x="27843" y="9601"/>
                </a:lnTo>
                <a:lnTo>
                  <a:pt x="28803" y="8641"/>
                </a:lnTo>
                <a:lnTo>
                  <a:pt x="30723" y="8641"/>
                </a:lnTo>
                <a:lnTo>
                  <a:pt x="32644" y="9601"/>
                </a:lnTo>
                <a:lnTo>
                  <a:pt x="34564" y="10561"/>
                </a:lnTo>
                <a:lnTo>
                  <a:pt x="36484" y="12481"/>
                </a:lnTo>
                <a:lnTo>
                  <a:pt x="38404" y="13441"/>
                </a:lnTo>
                <a:lnTo>
                  <a:pt x="41285" y="13441"/>
                </a:lnTo>
                <a:lnTo>
                  <a:pt x="42245" y="12481"/>
                </a:lnTo>
                <a:lnTo>
                  <a:pt x="44165" y="11521"/>
                </a:lnTo>
                <a:lnTo>
                  <a:pt x="45125" y="10561"/>
                </a:lnTo>
                <a:lnTo>
                  <a:pt x="45125" y="2895"/>
                </a:lnTo>
                <a:lnTo>
                  <a:pt x="43205" y="1920"/>
                </a:lnTo>
                <a:lnTo>
                  <a:pt x="41285" y="0"/>
                </a:lnTo>
                <a:lnTo>
                  <a:pt x="31683" y="0"/>
                </a:lnTo>
                <a:lnTo>
                  <a:pt x="25923" y="3840"/>
                </a:lnTo>
                <a:lnTo>
                  <a:pt x="21122" y="13441"/>
                </a:lnTo>
                <a:lnTo>
                  <a:pt x="21122" y="0"/>
                </a:lnTo>
                <a:lnTo>
                  <a:pt x="18242" y="0"/>
                </a:lnTo>
                <a:lnTo>
                  <a:pt x="0" y="6720"/>
                </a:lnTo>
                <a:lnTo>
                  <a:pt x="0" y="9601"/>
                </a:lnTo>
                <a:lnTo>
                  <a:pt x="1920" y="8641"/>
                </a:lnTo>
                <a:lnTo>
                  <a:pt x="7680" y="8641"/>
                </a:lnTo>
                <a:lnTo>
                  <a:pt x="7680" y="9601"/>
                </a:lnTo>
                <a:lnTo>
                  <a:pt x="8641" y="9601"/>
                </a:lnTo>
                <a:lnTo>
                  <a:pt x="9601" y="11521"/>
                </a:lnTo>
                <a:lnTo>
                  <a:pt x="9601" y="13441"/>
                </a:lnTo>
                <a:lnTo>
                  <a:pt x="10561" y="18242"/>
                </a:lnTo>
                <a:lnTo>
                  <a:pt x="10561" y="52806"/>
                </a:lnTo>
                <a:lnTo>
                  <a:pt x="9601" y="54726"/>
                </a:lnTo>
                <a:lnTo>
                  <a:pt x="9601" y="56647"/>
                </a:lnTo>
                <a:lnTo>
                  <a:pt x="8641" y="58567"/>
                </a:lnTo>
                <a:lnTo>
                  <a:pt x="7680" y="58567"/>
                </a:lnTo>
                <a:lnTo>
                  <a:pt x="5760" y="59527"/>
                </a:lnTo>
                <a:lnTo>
                  <a:pt x="3840" y="60487"/>
                </a:lnTo>
                <a:lnTo>
                  <a:pt x="0" y="60487"/>
                </a:lnTo>
                <a:lnTo>
                  <a:pt x="0" y="62407"/>
                </a:lnTo>
                <a:lnTo>
                  <a:pt x="31683" y="624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3" name="object 613"/>
          <p:cNvSpPr/>
          <p:nvPr/>
        </p:nvSpPr>
        <p:spPr>
          <a:xfrm>
            <a:off x="4777054" y="6679524"/>
            <a:ext cx="30723" cy="62407"/>
          </a:xfrm>
          <a:custGeom>
            <a:avLst/>
            <a:gdLst/>
            <a:ahLst/>
            <a:cxnLst/>
            <a:rect l="l" t="t" r="r" b="b"/>
            <a:pathLst>
              <a:path w="30723" h="62407">
                <a:moveTo>
                  <a:pt x="10561" y="18242"/>
                </a:moveTo>
                <a:lnTo>
                  <a:pt x="10561" y="54726"/>
                </a:lnTo>
                <a:lnTo>
                  <a:pt x="9601" y="56647"/>
                </a:lnTo>
                <a:lnTo>
                  <a:pt x="8641" y="57607"/>
                </a:lnTo>
                <a:lnTo>
                  <a:pt x="8641" y="58567"/>
                </a:lnTo>
                <a:lnTo>
                  <a:pt x="7680" y="59527"/>
                </a:lnTo>
                <a:lnTo>
                  <a:pt x="5760" y="59527"/>
                </a:lnTo>
                <a:lnTo>
                  <a:pt x="3840" y="60487"/>
                </a:lnTo>
                <a:lnTo>
                  <a:pt x="960" y="60487"/>
                </a:lnTo>
                <a:lnTo>
                  <a:pt x="960" y="62407"/>
                </a:lnTo>
                <a:lnTo>
                  <a:pt x="30723" y="62407"/>
                </a:lnTo>
                <a:lnTo>
                  <a:pt x="30723" y="60487"/>
                </a:lnTo>
                <a:lnTo>
                  <a:pt x="27843" y="60487"/>
                </a:lnTo>
                <a:lnTo>
                  <a:pt x="25908" y="59527"/>
                </a:lnTo>
                <a:lnTo>
                  <a:pt x="24963" y="59527"/>
                </a:lnTo>
                <a:lnTo>
                  <a:pt x="24002" y="58567"/>
                </a:lnTo>
                <a:lnTo>
                  <a:pt x="23027" y="57607"/>
                </a:lnTo>
                <a:lnTo>
                  <a:pt x="22082" y="56647"/>
                </a:lnTo>
                <a:lnTo>
                  <a:pt x="22082" y="0"/>
                </a:lnTo>
                <a:lnTo>
                  <a:pt x="19187" y="0"/>
                </a:lnTo>
                <a:lnTo>
                  <a:pt x="0" y="6720"/>
                </a:lnTo>
                <a:lnTo>
                  <a:pt x="960" y="9601"/>
                </a:lnTo>
                <a:lnTo>
                  <a:pt x="2880" y="8641"/>
                </a:lnTo>
                <a:lnTo>
                  <a:pt x="7680" y="8641"/>
                </a:lnTo>
                <a:lnTo>
                  <a:pt x="8641" y="9601"/>
                </a:lnTo>
                <a:lnTo>
                  <a:pt x="9601" y="9601"/>
                </a:lnTo>
                <a:lnTo>
                  <a:pt x="9601" y="12481"/>
                </a:lnTo>
                <a:lnTo>
                  <a:pt x="10561" y="14401"/>
                </a:lnTo>
                <a:lnTo>
                  <a:pt x="10561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4" name="object 614"/>
          <p:cNvSpPr/>
          <p:nvPr/>
        </p:nvSpPr>
        <p:spPr>
          <a:xfrm>
            <a:off x="4786655" y="6646895"/>
            <a:ext cx="13426" cy="13441"/>
          </a:xfrm>
          <a:custGeom>
            <a:avLst/>
            <a:gdLst/>
            <a:ahLst/>
            <a:cxnLst/>
            <a:rect l="l" t="t" r="r" b="b"/>
            <a:pathLst>
              <a:path w="13426" h="13441">
                <a:moveTo>
                  <a:pt x="13426" y="6720"/>
                </a:moveTo>
                <a:lnTo>
                  <a:pt x="13426" y="4785"/>
                </a:lnTo>
                <a:lnTo>
                  <a:pt x="12481" y="3840"/>
                </a:lnTo>
                <a:lnTo>
                  <a:pt x="11521" y="1920"/>
                </a:lnTo>
                <a:lnTo>
                  <a:pt x="9585" y="960"/>
                </a:lnTo>
                <a:lnTo>
                  <a:pt x="8641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0" y="3840"/>
                </a:lnTo>
                <a:lnTo>
                  <a:pt x="0" y="10561"/>
                </a:lnTo>
                <a:lnTo>
                  <a:pt x="1920" y="11521"/>
                </a:lnTo>
                <a:lnTo>
                  <a:pt x="2880" y="13441"/>
                </a:lnTo>
                <a:lnTo>
                  <a:pt x="9585" y="13441"/>
                </a:lnTo>
                <a:lnTo>
                  <a:pt x="11521" y="11521"/>
                </a:lnTo>
                <a:lnTo>
                  <a:pt x="12481" y="10561"/>
                </a:lnTo>
                <a:lnTo>
                  <a:pt x="13426" y="8625"/>
                </a:lnTo>
                <a:lnTo>
                  <a:pt x="13426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5" name="object 615"/>
          <p:cNvSpPr/>
          <p:nvPr/>
        </p:nvSpPr>
        <p:spPr>
          <a:xfrm>
            <a:off x="4812578" y="6679524"/>
            <a:ext cx="67193" cy="62407"/>
          </a:xfrm>
          <a:custGeom>
            <a:avLst/>
            <a:gdLst/>
            <a:ahLst/>
            <a:cxnLst/>
            <a:rect l="l" t="t" r="r" b="b"/>
            <a:pathLst>
              <a:path w="67193" h="62407">
                <a:moveTo>
                  <a:pt x="58552" y="17282"/>
                </a:moveTo>
                <a:lnTo>
                  <a:pt x="57591" y="13441"/>
                </a:lnTo>
                <a:lnTo>
                  <a:pt x="56631" y="10561"/>
                </a:lnTo>
                <a:lnTo>
                  <a:pt x="54711" y="6720"/>
                </a:lnTo>
                <a:lnTo>
                  <a:pt x="52791" y="3840"/>
                </a:lnTo>
                <a:lnTo>
                  <a:pt x="50871" y="1920"/>
                </a:lnTo>
                <a:lnTo>
                  <a:pt x="47990" y="0"/>
                </a:lnTo>
                <a:lnTo>
                  <a:pt x="35509" y="0"/>
                </a:lnTo>
                <a:lnTo>
                  <a:pt x="28788" y="3840"/>
                </a:lnTo>
                <a:lnTo>
                  <a:pt x="22067" y="12481"/>
                </a:lnTo>
                <a:lnTo>
                  <a:pt x="22067" y="0"/>
                </a:lnTo>
                <a:lnTo>
                  <a:pt x="19187" y="0"/>
                </a:lnTo>
                <a:lnTo>
                  <a:pt x="0" y="6720"/>
                </a:lnTo>
                <a:lnTo>
                  <a:pt x="944" y="9601"/>
                </a:lnTo>
                <a:lnTo>
                  <a:pt x="2880" y="8641"/>
                </a:lnTo>
                <a:lnTo>
                  <a:pt x="7665" y="8641"/>
                </a:lnTo>
                <a:lnTo>
                  <a:pt x="8625" y="9601"/>
                </a:lnTo>
                <a:lnTo>
                  <a:pt x="9585" y="9601"/>
                </a:lnTo>
                <a:lnTo>
                  <a:pt x="9585" y="12481"/>
                </a:lnTo>
                <a:lnTo>
                  <a:pt x="10561" y="14401"/>
                </a:lnTo>
                <a:lnTo>
                  <a:pt x="10561" y="52806"/>
                </a:lnTo>
                <a:lnTo>
                  <a:pt x="9585" y="56647"/>
                </a:lnTo>
                <a:lnTo>
                  <a:pt x="8625" y="57607"/>
                </a:lnTo>
                <a:lnTo>
                  <a:pt x="7665" y="59527"/>
                </a:lnTo>
                <a:lnTo>
                  <a:pt x="5745" y="60487"/>
                </a:lnTo>
                <a:lnTo>
                  <a:pt x="944" y="60487"/>
                </a:lnTo>
                <a:lnTo>
                  <a:pt x="944" y="62407"/>
                </a:lnTo>
                <a:lnTo>
                  <a:pt x="31668" y="62407"/>
                </a:lnTo>
                <a:lnTo>
                  <a:pt x="31668" y="60487"/>
                </a:lnTo>
                <a:lnTo>
                  <a:pt x="27828" y="60487"/>
                </a:lnTo>
                <a:lnTo>
                  <a:pt x="25908" y="59527"/>
                </a:lnTo>
                <a:lnTo>
                  <a:pt x="24947" y="59527"/>
                </a:lnTo>
                <a:lnTo>
                  <a:pt x="23987" y="58567"/>
                </a:lnTo>
                <a:lnTo>
                  <a:pt x="23027" y="57607"/>
                </a:lnTo>
                <a:lnTo>
                  <a:pt x="22067" y="56647"/>
                </a:lnTo>
                <a:lnTo>
                  <a:pt x="22067" y="16322"/>
                </a:lnTo>
                <a:lnTo>
                  <a:pt x="26868" y="10561"/>
                </a:lnTo>
                <a:lnTo>
                  <a:pt x="32628" y="7680"/>
                </a:lnTo>
                <a:lnTo>
                  <a:pt x="41269" y="7680"/>
                </a:lnTo>
                <a:lnTo>
                  <a:pt x="43190" y="8641"/>
                </a:lnTo>
                <a:lnTo>
                  <a:pt x="45110" y="11521"/>
                </a:lnTo>
                <a:lnTo>
                  <a:pt x="46070" y="14401"/>
                </a:lnTo>
                <a:lnTo>
                  <a:pt x="47030" y="18242"/>
                </a:lnTo>
                <a:lnTo>
                  <a:pt x="47030" y="54726"/>
                </a:lnTo>
                <a:lnTo>
                  <a:pt x="46070" y="56647"/>
                </a:lnTo>
                <a:lnTo>
                  <a:pt x="45110" y="58567"/>
                </a:lnTo>
                <a:lnTo>
                  <a:pt x="44150" y="58567"/>
                </a:lnTo>
                <a:lnTo>
                  <a:pt x="43190" y="59527"/>
                </a:lnTo>
                <a:lnTo>
                  <a:pt x="41269" y="60487"/>
                </a:lnTo>
                <a:lnTo>
                  <a:pt x="37429" y="60487"/>
                </a:lnTo>
                <a:lnTo>
                  <a:pt x="37429" y="62407"/>
                </a:lnTo>
                <a:lnTo>
                  <a:pt x="67193" y="62407"/>
                </a:lnTo>
                <a:lnTo>
                  <a:pt x="67193" y="60487"/>
                </a:lnTo>
                <a:lnTo>
                  <a:pt x="64312" y="60487"/>
                </a:lnTo>
                <a:lnTo>
                  <a:pt x="62392" y="59527"/>
                </a:lnTo>
                <a:lnTo>
                  <a:pt x="61432" y="59527"/>
                </a:lnTo>
                <a:lnTo>
                  <a:pt x="60472" y="58567"/>
                </a:lnTo>
                <a:lnTo>
                  <a:pt x="59512" y="57607"/>
                </a:lnTo>
                <a:lnTo>
                  <a:pt x="58552" y="56647"/>
                </a:lnTo>
                <a:lnTo>
                  <a:pt x="58552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6" name="object 616"/>
          <p:cNvSpPr/>
          <p:nvPr/>
        </p:nvSpPr>
        <p:spPr>
          <a:xfrm>
            <a:off x="4885532" y="6679524"/>
            <a:ext cx="61432" cy="92156"/>
          </a:xfrm>
          <a:custGeom>
            <a:avLst/>
            <a:gdLst/>
            <a:ahLst/>
            <a:cxnLst/>
            <a:rect l="l" t="t" r="r" b="b"/>
            <a:pathLst>
              <a:path w="61432" h="92156">
                <a:moveTo>
                  <a:pt x="9601" y="71048"/>
                </a:moveTo>
                <a:lnTo>
                  <a:pt x="10561" y="69128"/>
                </a:lnTo>
                <a:lnTo>
                  <a:pt x="12466" y="67208"/>
                </a:lnTo>
                <a:lnTo>
                  <a:pt x="13441" y="65288"/>
                </a:lnTo>
                <a:lnTo>
                  <a:pt x="15346" y="62407"/>
                </a:lnTo>
                <a:lnTo>
                  <a:pt x="21122" y="63367"/>
                </a:lnTo>
                <a:lnTo>
                  <a:pt x="20162" y="52806"/>
                </a:lnTo>
                <a:lnTo>
                  <a:pt x="18242" y="52806"/>
                </a:lnTo>
                <a:lnTo>
                  <a:pt x="16306" y="51846"/>
                </a:lnTo>
                <a:lnTo>
                  <a:pt x="15346" y="51846"/>
                </a:lnTo>
                <a:lnTo>
                  <a:pt x="15346" y="50886"/>
                </a:lnTo>
                <a:lnTo>
                  <a:pt x="14401" y="49926"/>
                </a:lnTo>
                <a:lnTo>
                  <a:pt x="14401" y="48006"/>
                </a:lnTo>
                <a:lnTo>
                  <a:pt x="15346" y="47045"/>
                </a:lnTo>
                <a:lnTo>
                  <a:pt x="15346" y="46085"/>
                </a:lnTo>
                <a:lnTo>
                  <a:pt x="16306" y="45125"/>
                </a:lnTo>
                <a:lnTo>
                  <a:pt x="17282" y="43205"/>
                </a:lnTo>
                <a:lnTo>
                  <a:pt x="16306" y="25923"/>
                </a:lnTo>
                <a:lnTo>
                  <a:pt x="16306" y="13441"/>
                </a:lnTo>
                <a:lnTo>
                  <a:pt x="17282" y="9601"/>
                </a:lnTo>
                <a:lnTo>
                  <a:pt x="20162" y="6720"/>
                </a:lnTo>
                <a:lnTo>
                  <a:pt x="22067" y="3840"/>
                </a:lnTo>
                <a:lnTo>
                  <a:pt x="24963" y="2895"/>
                </a:lnTo>
                <a:lnTo>
                  <a:pt x="31683" y="2895"/>
                </a:lnTo>
                <a:lnTo>
                  <a:pt x="34549" y="3840"/>
                </a:lnTo>
                <a:lnTo>
                  <a:pt x="36469" y="6720"/>
                </a:lnTo>
                <a:lnTo>
                  <a:pt x="40309" y="11521"/>
                </a:lnTo>
                <a:lnTo>
                  <a:pt x="41269" y="16322"/>
                </a:lnTo>
                <a:lnTo>
                  <a:pt x="41269" y="29763"/>
                </a:lnTo>
                <a:lnTo>
                  <a:pt x="40309" y="33604"/>
                </a:lnTo>
                <a:lnTo>
                  <a:pt x="38389" y="35524"/>
                </a:lnTo>
                <a:lnTo>
                  <a:pt x="35524" y="38404"/>
                </a:lnTo>
                <a:lnTo>
                  <a:pt x="33588" y="39364"/>
                </a:lnTo>
                <a:lnTo>
                  <a:pt x="29748" y="39364"/>
                </a:lnTo>
                <a:lnTo>
                  <a:pt x="28803" y="43205"/>
                </a:lnTo>
                <a:lnTo>
                  <a:pt x="36469" y="43205"/>
                </a:lnTo>
                <a:lnTo>
                  <a:pt x="42230" y="41285"/>
                </a:lnTo>
                <a:lnTo>
                  <a:pt x="47030" y="36484"/>
                </a:lnTo>
                <a:lnTo>
                  <a:pt x="50871" y="32644"/>
                </a:lnTo>
                <a:lnTo>
                  <a:pt x="52791" y="27843"/>
                </a:lnTo>
                <a:lnTo>
                  <a:pt x="52791" y="17282"/>
                </a:lnTo>
                <a:lnTo>
                  <a:pt x="51831" y="13441"/>
                </a:lnTo>
                <a:lnTo>
                  <a:pt x="49911" y="9601"/>
                </a:lnTo>
                <a:lnTo>
                  <a:pt x="61432" y="9601"/>
                </a:lnTo>
                <a:lnTo>
                  <a:pt x="61432" y="3840"/>
                </a:lnTo>
                <a:lnTo>
                  <a:pt x="44150" y="3840"/>
                </a:lnTo>
                <a:lnTo>
                  <a:pt x="40309" y="960"/>
                </a:lnTo>
                <a:lnTo>
                  <a:pt x="35524" y="0"/>
                </a:lnTo>
                <a:lnTo>
                  <a:pt x="22067" y="0"/>
                </a:lnTo>
                <a:lnTo>
                  <a:pt x="16306" y="1920"/>
                </a:lnTo>
                <a:lnTo>
                  <a:pt x="11521" y="5760"/>
                </a:lnTo>
                <a:lnTo>
                  <a:pt x="6720" y="10561"/>
                </a:lnTo>
                <a:lnTo>
                  <a:pt x="4800" y="15361"/>
                </a:lnTo>
                <a:lnTo>
                  <a:pt x="4800" y="25923"/>
                </a:lnTo>
                <a:lnTo>
                  <a:pt x="5760" y="29763"/>
                </a:lnTo>
                <a:lnTo>
                  <a:pt x="7680" y="32644"/>
                </a:lnTo>
                <a:lnTo>
                  <a:pt x="9601" y="35524"/>
                </a:lnTo>
                <a:lnTo>
                  <a:pt x="12466" y="38404"/>
                </a:lnTo>
                <a:lnTo>
                  <a:pt x="16306" y="40325"/>
                </a:lnTo>
                <a:lnTo>
                  <a:pt x="11521" y="44165"/>
                </a:lnTo>
                <a:lnTo>
                  <a:pt x="8625" y="47045"/>
                </a:lnTo>
                <a:lnTo>
                  <a:pt x="7680" y="48966"/>
                </a:lnTo>
                <a:lnTo>
                  <a:pt x="6720" y="50886"/>
                </a:lnTo>
                <a:lnTo>
                  <a:pt x="5760" y="52806"/>
                </a:lnTo>
                <a:lnTo>
                  <a:pt x="5760" y="57607"/>
                </a:lnTo>
                <a:lnTo>
                  <a:pt x="6720" y="58567"/>
                </a:lnTo>
                <a:lnTo>
                  <a:pt x="7680" y="59527"/>
                </a:lnTo>
                <a:lnTo>
                  <a:pt x="9601" y="60487"/>
                </a:lnTo>
                <a:lnTo>
                  <a:pt x="12466" y="62407"/>
                </a:lnTo>
                <a:lnTo>
                  <a:pt x="7680" y="66248"/>
                </a:lnTo>
                <a:lnTo>
                  <a:pt x="5760" y="69128"/>
                </a:lnTo>
                <a:lnTo>
                  <a:pt x="4800" y="69128"/>
                </a:lnTo>
                <a:lnTo>
                  <a:pt x="2880" y="72009"/>
                </a:lnTo>
                <a:lnTo>
                  <a:pt x="960" y="74889"/>
                </a:lnTo>
                <a:lnTo>
                  <a:pt x="960" y="75849"/>
                </a:lnTo>
                <a:lnTo>
                  <a:pt x="0" y="76809"/>
                </a:lnTo>
                <a:lnTo>
                  <a:pt x="0" y="81594"/>
                </a:lnTo>
                <a:lnTo>
                  <a:pt x="1920" y="84475"/>
                </a:lnTo>
                <a:lnTo>
                  <a:pt x="4800" y="86410"/>
                </a:lnTo>
                <a:lnTo>
                  <a:pt x="10561" y="90251"/>
                </a:lnTo>
                <a:lnTo>
                  <a:pt x="18242" y="92156"/>
                </a:lnTo>
                <a:lnTo>
                  <a:pt x="17282" y="82570"/>
                </a:lnTo>
                <a:lnTo>
                  <a:pt x="13441" y="79689"/>
                </a:lnTo>
                <a:lnTo>
                  <a:pt x="10561" y="78729"/>
                </a:lnTo>
                <a:lnTo>
                  <a:pt x="9601" y="76809"/>
                </a:lnTo>
                <a:lnTo>
                  <a:pt x="9601" y="71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7" name="object 617"/>
          <p:cNvSpPr/>
          <p:nvPr/>
        </p:nvSpPr>
        <p:spPr>
          <a:xfrm>
            <a:off x="4901839" y="6705447"/>
            <a:ext cx="13441" cy="17282"/>
          </a:xfrm>
          <a:custGeom>
            <a:avLst/>
            <a:gdLst/>
            <a:ahLst/>
            <a:cxnLst/>
            <a:rect l="l" t="t" r="r" b="b"/>
            <a:pathLst>
              <a:path w="13441" h="17282">
                <a:moveTo>
                  <a:pt x="0" y="0"/>
                </a:moveTo>
                <a:lnTo>
                  <a:pt x="975" y="17282"/>
                </a:lnTo>
                <a:lnTo>
                  <a:pt x="3855" y="15361"/>
                </a:lnTo>
                <a:lnTo>
                  <a:pt x="6720" y="16322"/>
                </a:lnTo>
                <a:lnTo>
                  <a:pt x="9601" y="17282"/>
                </a:lnTo>
                <a:lnTo>
                  <a:pt x="12496" y="17282"/>
                </a:lnTo>
                <a:lnTo>
                  <a:pt x="13441" y="13441"/>
                </a:lnTo>
                <a:lnTo>
                  <a:pt x="9601" y="13441"/>
                </a:lnTo>
                <a:lnTo>
                  <a:pt x="6720" y="12481"/>
                </a:lnTo>
                <a:lnTo>
                  <a:pt x="4815" y="9601"/>
                </a:lnTo>
                <a:lnTo>
                  <a:pt x="1935" y="576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8" name="object 618"/>
          <p:cNvSpPr/>
          <p:nvPr/>
        </p:nvSpPr>
        <p:spPr>
          <a:xfrm>
            <a:off x="4902814" y="6732330"/>
            <a:ext cx="44150" cy="39349"/>
          </a:xfrm>
          <a:custGeom>
            <a:avLst/>
            <a:gdLst/>
            <a:ahLst/>
            <a:cxnLst/>
            <a:rect l="l" t="t" r="r" b="b"/>
            <a:pathLst>
              <a:path w="44150" h="39349">
                <a:moveTo>
                  <a:pt x="36469" y="24002"/>
                </a:moveTo>
                <a:lnTo>
                  <a:pt x="32628" y="26883"/>
                </a:lnTo>
                <a:lnTo>
                  <a:pt x="29748" y="29763"/>
                </a:lnTo>
                <a:lnTo>
                  <a:pt x="23027" y="31668"/>
                </a:lnTo>
                <a:lnTo>
                  <a:pt x="6720" y="31668"/>
                </a:lnTo>
                <a:lnTo>
                  <a:pt x="0" y="29763"/>
                </a:lnTo>
                <a:lnTo>
                  <a:pt x="960" y="39349"/>
                </a:lnTo>
                <a:lnTo>
                  <a:pt x="9585" y="39349"/>
                </a:lnTo>
                <a:lnTo>
                  <a:pt x="13286" y="39244"/>
                </a:lnTo>
                <a:lnTo>
                  <a:pt x="26272" y="36532"/>
                </a:lnTo>
                <a:lnTo>
                  <a:pt x="36469" y="29763"/>
                </a:lnTo>
                <a:lnTo>
                  <a:pt x="41269" y="24947"/>
                </a:lnTo>
                <a:lnTo>
                  <a:pt x="44150" y="20162"/>
                </a:lnTo>
                <a:lnTo>
                  <a:pt x="44150" y="11521"/>
                </a:lnTo>
                <a:lnTo>
                  <a:pt x="42230" y="8641"/>
                </a:lnTo>
                <a:lnTo>
                  <a:pt x="40309" y="5760"/>
                </a:lnTo>
                <a:lnTo>
                  <a:pt x="37429" y="3840"/>
                </a:lnTo>
                <a:lnTo>
                  <a:pt x="34549" y="1920"/>
                </a:lnTo>
                <a:lnTo>
                  <a:pt x="29748" y="1920"/>
                </a:lnTo>
                <a:lnTo>
                  <a:pt x="26868" y="960"/>
                </a:lnTo>
                <a:lnTo>
                  <a:pt x="6720" y="960"/>
                </a:lnTo>
                <a:lnTo>
                  <a:pt x="3840" y="0"/>
                </a:lnTo>
                <a:lnTo>
                  <a:pt x="2880" y="0"/>
                </a:lnTo>
                <a:lnTo>
                  <a:pt x="3840" y="10561"/>
                </a:lnTo>
                <a:lnTo>
                  <a:pt x="11521" y="11521"/>
                </a:lnTo>
                <a:lnTo>
                  <a:pt x="28788" y="11521"/>
                </a:lnTo>
                <a:lnTo>
                  <a:pt x="33588" y="12481"/>
                </a:lnTo>
                <a:lnTo>
                  <a:pt x="35509" y="13441"/>
                </a:lnTo>
                <a:lnTo>
                  <a:pt x="37429" y="14401"/>
                </a:lnTo>
                <a:lnTo>
                  <a:pt x="38389" y="15361"/>
                </a:lnTo>
                <a:lnTo>
                  <a:pt x="38389" y="21107"/>
                </a:lnTo>
                <a:lnTo>
                  <a:pt x="36469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9" name="object 619"/>
          <p:cNvSpPr/>
          <p:nvPr/>
        </p:nvSpPr>
        <p:spPr>
          <a:xfrm>
            <a:off x="4956566" y="6728490"/>
            <a:ext cx="20162" cy="36469"/>
          </a:xfrm>
          <a:custGeom>
            <a:avLst/>
            <a:gdLst/>
            <a:ahLst/>
            <a:cxnLst/>
            <a:rect l="l" t="t" r="r" b="b"/>
            <a:pathLst>
              <a:path w="20162" h="36469">
                <a:moveTo>
                  <a:pt x="13441" y="23042"/>
                </a:moveTo>
                <a:lnTo>
                  <a:pt x="10561" y="26883"/>
                </a:lnTo>
                <a:lnTo>
                  <a:pt x="8641" y="29763"/>
                </a:lnTo>
                <a:lnTo>
                  <a:pt x="4800" y="31668"/>
                </a:lnTo>
                <a:lnTo>
                  <a:pt x="0" y="33604"/>
                </a:lnTo>
                <a:lnTo>
                  <a:pt x="0" y="36469"/>
                </a:lnTo>
                <a:lnTo>
                  <a:pt x="6720" y="34564"/>
                </a:lnTo>
                <a:lnTo>
                  <a:pt x="12481" y="30723"/>
                </a:lnTo>
                <a:lnTo>
                  <a:pt x="15361" y="26883"/>
                </a:lnTo>
                <a:lnTo>
                  <a:pt x="18242" y="23042"/>
                </a:lnTo>
                <a:lnTo>
                  <a:pt x="20162" y="19202"/>
                </a:lnTo>
                <a:lnTo>
                  <a:pt x="20162" y="9601"/>
                </a:lnTo>
                <a:lnTo>
                  <a:pt x="19202" y="6720"/>
                </a:lnTo>
                <a:lnTo>
                  <a:pt x="16322" y="3840"/>
                </a:lnTo>
                <a:lnTo>
                  <a:pt x="14401" y="1920"/>
                </a:lnTo>
                <a:lnTo>
                  <a:pt x="11521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3840"/>
                </a:lnTo>
                <a:lnTo>
                  <a:pt x="0" y="5760"/>
                </a:lnTo>
                <a:lnTo>
                  <a:pt x="0" y="10561"/>
                </a:lnTo>
                <a:lnTo>
                  <a:pt x="960" y="12481"/>
                </a:lnTo>
                <a:lnTo>
                  <a:pt x="1920" y="13441"/>
                </a:lnTo>
                <a:lnTo>
                  <a:pt x="3840" y="15361"/>
                </a:lnTo>
                <a:lnTo>
                  <a:pt x="9601" y="15361"/>
                </a:lnTo>
                <a:lnTo>
                  <a:pt x="11521" y="14401"/>
                </a:lnTo>
                <a:lnTo>
                  <a:pt x="12481" y="13441"/>
                </a:lnTo>
                <a:lnTo>
                  <a:pt x="13441" y="13441"/>
                </a:lnTo>
                <a:lnTo>
                  <a:pt x="14401" y="14401"/>
                </a:lnTo>
                <a:lnTo>
                  <a:pt x="14401" y="20162"/>
                </a:lnTo>
                <a:lnTo>
                  <a:pt x="13441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0" name="object 620"/>
          <p:cNvSpPr/>
          <p:nvPr/>
        </p:nvSpPr>
        <p:spPr>
          <a:xfrm>
            <a:off x="5044881" y="6729450"/>
            <a:ext cx="15361" cy="14401"/>
          </a:xfrm>
          <a:custGeom>
            <a:avLst/>
            <a:gdLst/>
            <a:ahLst/>
            <a:cxnLst/>
            <a:rect l="l" t="t" r="r" b="b"/>
            <a:pathLst>
              <a:path w="15361" h="14401">
                <a:moveTo>
                  <a:pt x="15361" y="6720"/>
                </a:moveTo>
                <a:lnTo>
                  <a:pt x="15361" y="4800"/>
                </a:lnTo>
                <a:lnTo>
                  <a:pt x="14401" y="2880"/>
                </a:lnTo>
                <a:lnTo>
                  <a:pt x="13441" y="1920"/>
                </a:lnTo>
                <a:lnTo>
                  <a:pt x="11521" y="0"/>
                </a:lnTo>
                <a:lnTo>
                  <a:pt x="3840" y="0"/>
                </a:lnTo>
                <a:lnTo>
                  <a:pt x="288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9601"/>
                </a:lnTo>
                <a:lnTo>
                  <a:pt x="960" y="10561"/>
                </a:lnTo>
                <a:lnTo>
                  <a:pt x="2880" y="12481"/>
                </a:lnTo>
                <a:lnTo>
                  <a:pt x="3840" y="13441"/>
                </a:lnTo>
                <a:lnTo>
                  <a:pt x="5760" y="14401"/>
                </a:lnTo>
                <a:lnTo>
                  <a:pt x="9601" y="14401"/>
                </a:lnTo>
                <a:lnTo>
                  <a:pt x="11521" y="13441"/>
                </a:lnTo>
                <a:lnTo>
                  <a:pt x="13441" y="12481"/>
                </a:lnTo>
                <a:lnTo>
                  <a:pt x="14401" y="10561"/>
                </a:lnTo>
                <a:lnTo>
                  <a:pt x="15361" y="9601"/>
                </a:lnTo>
                <a:lnTo>
                  <a:pt x="1536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1" name="object 621"/>
          <p:cNvSpPr/>
          <p:nvPr/>
        </p:nvSpPr>
        <p:spPr>
          <a:xfrm>
            <a:off x="5090967" y="6729450"/>
            <a:ext cx="15361" cy="14401"/>
          </a:xfrm>
          <a:custGeom>
            <a:avLst/>
            <a:gdLst/>
            <a:ahLst/>
            <a:cxnLst/>
            <a:rect l="l" t="t" r="r" b="b"/>
            <a:pathLst>
              <a:path w="15361" h="14401">
                <a:moveTo>
                  <a:pt x="15361" y="6720"/>
                </a:moveTo>
                <a:lnTo>
                  <a:pt x="15361" y="4800"/>
                </a:lnTo>
                <a:lnTo>
                  <a:pt x="14401" y="2880"/>
                </a:lnTo>
                <a:lnTo>
                  <a:pt x="12466" y="1920"/>
                </a:lnTo>
                <a:lnTo>
                  <a:pt x="11521" y="0"/>
                </a:lnTo>
                <a:lnTo>
                  <a:pt x="3840" y="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9601"/>
                </a:lnTo>
                <a:lnTo>
                  <a:pt x="960" y="10561"/>
                </a:lnTo>
                <a:lnTo>
                  <a:pt x="1920" y="12481"/>
                </a:lnTo>
                <a:lnTo>
                  <a:pt x="3840" y="13441"/>
                </a:lnTo>
                <a:lnTo>
                  <a:pt x="5745" y="14401"/>
                </a:lnTo>
                <a:lnTo>
                  <a:pt x="9585" y="14401"/>
                </a:lnTo>
                <a:lnTo>
                  <a:pt x="11521" y="13441"/>
                </a:lnTo>
                <a:lnTo>
                  <a:pt x="12466" y="12481"/>
                </a:lnTo>
                <a:lnTo>
                  <a:pt x="14401" y="10561"/>
                </a:lnTo>
                <a:lnTo>
                  <a:pt x="15361" y="9601"/>
                </a:lnTo>
                <a:lnTo>
                  <a:pt x="1536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2" name="object 622"/>
          <p:cNvSpPr/>
          <p:nvPr/>
        </p:nvSpPr>
        <p:spPr>
          <a:xfrm>
            <a:off x="4999756" y="6729450"/>
            <a:ext cx="14401" cy="14401"/>
          </a:xfrm>
          <a:custGeom>
            <a:avLst/>
            <a:gdLst/>
            <a:ahLst/>
            <a:cxnLst/>
            <a:rect l="l" t="t" r="r" b="b"/>
            <a:pathLst>
              <a:path w="14401" h="14401">
                <a:moveTo>
                  <a:pt x="975" y="10561"/>
                </a:moveTo>
                <a:lnTo>
                  <a:pt x="1935" y="12481"/>
                </a:lnTo>
                <a:lnTo>
                  <a:pt x="3855" y="13441"/>
                </a:lnTo>
                <a:lnTo>
                  <a:pt x="4815" y="14401"/>
                </a:lnTo>
                <a:lnTo>
                  <a:pt x="9601" y="14401"/>
                </a:lnTo>
                <a:lnTo>
                  <a:pt x="11536" y="13441"/>
                </a:lnTo>
                <a:lnTo>
                  <a:pt x="12496" y="12481"/>
                </a:lnTo>
                <a:lnTo>
                  <a:pt x="14401" y="10561"/>
                </a:lnTo>
                <a:lnTo>
                  <a:pt x="14401" y="2880"/>
                </a:lnTo>
                <a:lnTo>
                  <a:pt x="12496" y="1920"/>
                </a:lnTo>
                <a:lnTo>
                  <a:pt x="11536" y="0"/>
                </a:lnTo>
                <a:lnTo>
                  <a:pt x="3855" y="0"/>
                </a:lnTo>
                <a:lnTo>
                  <a:pt x="1935" y="1920"/>
                </a:lnTo>
                <a:lnTo>
                  <a:pt x="975" y="2880"/>
                </a:lnTo>
                <a:lnTo>
                  <a:pt x="0" y="4800"/>
                </a:lnTo>
                <a:lnTo>
                  <a:pt x="0" y="9601"/>
                </a:lnTo>
                <a:lnTo>
                  <a:pt x="975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3" name="object 623"/>
          <p:cNvSpPr/>
          <p:nvPr/>
        </p:nvSpPr>
        <p:spPr>
          <a:xfrm>
            <a:off x="4152107" y="6488490"/>
            <a:ext cx="68168" cy="90236"/>
          </a:xfrm>
          <a:custGeom>
            <a:avLst/>
            <a:gdLst/>
            <a:ahLst/>
            <a:cxnLst/>
            <a:rect l="l" t="t" r="r" b="b"/>
            <a:pathLst>
              <a:path w="68168" h="90236">
                <a:moveTo>
                  <a:pt x="12481" y="8641"/>
                </a:moveTo>
                <a:lnTo>
                  <a:pt x="12481" y="83515"/>
                </a:lnTo>
                <a:lnTo>
                  <a:pt x="10561" y="84490"/>
                </a:lnTo>
                <a:lnTo>
                  <a:pt x="9601" y="87355"/>
                </a:lnTo>
                <a:lnTo>
                  <a:pt x="6720" y="88331"/>
                </a:lnTo>
                <a:lnTo>
                  <a:pt x="0" y="88331"/>
                </a:lnTo>
                <a:lnTo>
                  <a:pt x="0" y="90236"/>
                </a:lnTo>
                <a:lnTo>
                  <a:pt x="38404" y="90236"/>
                </a:lnTo>
                <a:lnTo>
                  <a:pt x="38404" y="88331"/>
                </a:lnTo>
                <a:lnTo>
                  <a:pt x="33604" y="88331"/>
                </a:lnTo>
                <a:lnTo>
                  <a:pt x="30723" y="87355"/>
                </a:lnTo>
                <a:lnTo>
                  <a:pt x="28803" y="86395"/>
                </a:lnTo>
                <a:lnTo>
                  <a:pt x="27843" y="85450"/>
                </a:lnTo>
                <a:lnTo>
                  <a:pt x="26883" y="84490"/>
                </a:lnTo>
                <a:lnTo>
                  <a:pt x="25923" y="83515"/>
                </a:lnTo>
                <a:lnTo>
                  <a:pt x="25923" y="46085"/>
                </a:lnTo>
                <a:lnTo>
                  <a:pt x="47045" y="46085"/>
                </a:lnTo>
                <a:lnTo>
                  <a:pt x="48966" y="47045"/>
                </a:lnTo>
                <a:lnTo>
                  <a:pt x="50886" y="48005"/>
                </a:lnTo>
                <a:lnTo>
                  <a:pt x="51846" y="48966"/>
                </a:lnTo>
                <a:lnTo>
                  <a:pt x="52806" y="50886"/>
                </a:lnTo>
                <a:lnTo>
                  <a:pt x="53766" y="52806"/>
                </a:lnTo>
                <a:lnTo>
                  <a:pt x="53766" y="58567"/>
                </a:lnTo>
                <a:lnTo>
                  <a:pt x="56631" y="58567"/>
                </a:lnTo>
                <a:lnTo>
                  <a:pt x="56631" y="27843"/>
                </a:lnTo>
                <a:lnTo>
                  <a:pt x="53766" y="27843"/>
                </a:lnTo>
                <a:lnTo>
                  <a:pt x="52806" y="32644"/>
                </a:lnTo>
                <a:lnTo>
                  <a:pt x="51846" y="36484"/>
                </a:lnTo>
                <a:lnTo>
                  <a:pt x="49926" y="38404"/>
                </a:lnTo>
                <a:lnTo>
                  <a:pt x="48966" y="39364"/>
                </a:lnTo>
                <a:lnTo>
                  <a:pt x="46085" y="40325"/>
                </a:lnTo>
                <a:lnTo>
                  <a:pt x="25923" y="40325"/>
                </a:lnTo>
                <a:lnTo>
                  <a:pt x="25923" y="4800"/>
                </a:lnTo>
                <a:lnTo>
                  <a:pt x="49926" y="4800"/>
                </a:lnTo>
                <a:lnTo>
                  <a:pt x="53766" y="5760"/>
                </a:lnTo>
                <a:lnTo>
                  <a:pt x="55686" y="5760"/>
                </a:lnTo>
                <a:lnTo>
                  <a:pt x="58567" y="6720"/>
                </a:lnTo>
                <a:lnTo>
                  <a:pt x="60487" y="8641"/>
                </a:lnTo>
                <a:lnTo>
                  <a:pt x="61447" y="10561"/>
                </a:lnTo>
                <a:lnTo>
                  <a:pt x="63352" y="12481"/>
                </a:lnTo>
                <a:lnTo>
                  <a:pt x="64328" y="15361"/>
                </a:lnTo>
                <a:lnTo>
                  <a:pt x="65288" y="20162"/>
                </a:lnTo>
                <a:lnTo>
                  <a:pt x="68168" y="20162"/>
                </a:lnTo>
                <a:lnTo>
                  <a:pt x="67193" y="0"/>
                </a:lnTo>
                <a:lnTo>
                  <a:pt x="0" y="0"/>
                </a:lnTo>
                <a:lnTo>
                  <a:pt x="0" y="1920"/>
                </a:lnTo>
                <a:lnTo>
                  <a:pt x="4800" y="1920"/>
                </a:lnTo>
                <a:lnTo>
                  <a:pt x="6720" y="2880"/>
                </a:lnTo>
                <a:lnTo>
                  <a:pt x="8641" y="3840"/>
                </a:lnTo>
                <a:lnTo>
                  <a:pt x="10561" y="4800"/>
                </a:lnTo>
                <a:lnTo>
                  <a:pt x="11521" y="5760"/>
                </a:lnTo>
                <a:lnTo>
                  <a:pt x="11521" y="6720"/>
                </a:lnTo>
                <a:lnTo>
                  <a:pt x="12481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4" name="object 624"/>
          <p:cNvSpPr/>
          <p:nvPr/>
        </p:nvSpPr>
        <p:spPr>
          <a:xfrm>
            <a:off x="4229862" y="6523055"/>
            <a:ext cx="28803" cy="57607"/>
          </a:xfrm>
          <a:custGeom>
            <a:avLst/>
            <a:gdLst/>
            <a:ahLst/>
            <a:cxnLst/>
            <a:rect l="l" t="t" r="r" b="b"/>
            <a:pathLst>
              <a:path w="28803" h="57607">
                <a:moveTo>
                  <a:pt x="0" y="25923"/>
                </a:moveTo>
                <a:lnTo>
                  <a:pt x="0" y="33604"/>
                </a:lnTo>
                <a:lnTo>
                  <a:pt x="2880" y="40325"/>
                </a:lnTo>
                <a:lnTo>
                  <a:pt x="6720" y="47045"/>
                </a:lnTo>
                <a:lnTo>
                  <a:pt x="12481" y="53766"/>
                </a:lnTo>
                <a:lnTo>
                  <a:pt x="20162" y="57607"/>
                </a:lnTo>
                <a:lnTo>
                  <a:pt x="28803" y="57607"/>
                </a:lnTo>
                <a:lnTo>
                  <a:pt x="21122" y="49926"/>
                </a:lnTo>
                <a:lnTo>
                  <a:pt x="18242" y="43205"/>
                </a:lnTo>
                <a:lnTo>
                  <a:pt x="14401" y="36484"/>
                </a:lnTo>
                <a:lnTo>
                  <a:pt x="12481" y="28803"/>
                </a:lnTo>
                <a:lnTo>
                  <a:pt x="12481" y="14401"/>
                </a:lnTo>
                <a:lnTo>
                  <a:pt x="10561" y="0"/>
                </a:lnTo>
                <a:lnTo>
                  <a:pt x="6720" y="3840"/>
                </a:lnTo>
                <a:lnTo>
                  <a:pt x="3840" y="9601"/>
                </a:lnTo>
                <a:lnTo>
                  <a:pt x="960" y="14401"/>
                </a:lnTo>
                <a:lnTo>
                  <a:pt x="0" y="20162"/>
                </a:lnTo>
                <a:lnTo>
                  <a:pt x="0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5" name="object 625"/>
          <p:cNvSpPr/>
          <p:nvPr/>
        </p:nvSpPr>
        <p:spPr>
          <a:xfrm>
            <a:off x="4240423" y="6516334"/>
            <a:ext cx="48966" cy="64328"/>
          </a:xfrm>
          <a:custGeom>
            <a:avLst/>
            <a:gdLst/>
            <a:ahLst/>
            <a:cxnLst/>
            <a:rect l="l" t="t" r="r" b="b"/>
            <a:pathLst>
              <a:path w="48966" h="64328">
                <a:moveTo>
                  <a:pt x="36484" y="36484"/>
                </a:moveTo>
                <a:lnTo>
                  <a:pt x="36484" y="45110"/>
                </a:lnTo>
                <a:lnTo>
                  <a:pt x="34564" y="50886"/>
                </a:lnTo>
                <a:lnTo>
                  <a:pt x="31683" y="54711"/>
                </a:lnTo>
                <a:lnTo>
                  <a:pt x="28803" y="58552"/>
                </a:lnTo>
                <a:lnTo>
                  <a:pt x="25923" y="59512"/>
                </a:lnTo>
                <a:lnTo>
                  <a:pt x="15361" y="59512"/>
                </a:lnTo>
                <a:lnTo>
                  <a:pt x="10561" y="56647"/>
                </a:lnTo>
                <a:lnTo>
                  <a:pt x="18242" y="64328"/>
                </a:lnTo>
                <a:lnTo>
                  <a:pt x="24002" y="64328"/>
                </a:lnTo>
                <a:lnTo>
                  <a:pt x="29763" y="63352"/>
                </a:lnTo>
                <a:lnTo>
                  <a:pt x="33604" y="60487"/>
                </a:lnTo>
                <a:lnTo>
                  <a:pt x="38404" y="57607"/>
                </a:lnTo>
                <a:lnTo>
                  <a:pt x="42245" y="52806"/>
                </a:lnTo>
                <a:lnTo>
                  <a:pt x="45125" y="47990"/>
                </a:lnTo>
                <a:lnTo>
                  <a:pt x="47045" y="42245"/>
                </a:lnTo>
                <a:lnTo>
                  <a:pt x="48966" y="36484"/>
                </a:lnTo>
                <a:lnTo>
                  <a:pt x="48966" y="23042"/>
                </a:lnTo>
                <a:lnTo>
                  <a:pt x="46085" y="16322"/>
                </a:lnTo>
                <a:lnTo>
                  <a:pt x="41285" y="10561"/>
                </a:lnTo>
                <a:lnTo>
                  <a:pt x="35524" y="2880"/>
                </a:lnTo>
                <a:lnTo>
                  <a:pt x="28803" y="0"/>
                </a:lnTo>
                <a:lnTo>
                  <a:pt x="14401" y="0"/>
                </a:lnTo>
                <a:lnTo>
                  <a:pt x="9601" y="960"/>
                </a:lnTo>
                <a:lnTo>
                  <a:pt x="4800" y="3840"/>
                </a:lnTo>
                <a:lnTo>
                  <a:pt x="0" y="6720"/>
                </a:lnTo>
                <a:lnTo>
                  <a:pt x="1920" y="21122"/>
                </a:lnTo>
                <a:lnTo>
                  <a:pt x="2880" y="17282"/>
                </a:lnTo>
                <a:lnTo>
                  <a:pt x="3840" y="13441"/>
                </a:lnTo>
                <a:lnTo>
                  <a:pt x="5760" y="9601"/>
                </a:lnTo>
                <a:lnTo>
                  <a:pt x="7680" y="7680"/>
                </a:lnTo>
                <a:lnTo>
                  <a:pt x="9601" y="5760"/>
                </a:lnTo>
                <a:lnTo>
                  <a:pt x="12481" y="4800"/>
                </a:lnTo>
                <a:lnTo>
                  <a:pt x="14401" y="3840"/>
                </a:lnTo>
                <a:lnTo>
                  <a:pt x="22082" y="3840"/>
                </a:lnTo>
                <a:lnTo>
                  <a:pt x="25923" y="5760"/>
                </a:lnTo>
                <a:lnTo>
                  <a:pt x="28803" y="10561"/>
                </a:lnTo>
                <a:lnTo>
                  <a:pt x="29654" y="11639"/>
                </a:lnTo>
                <a:lnTo>
                  <a:pt x="34677" y="22155"/>
                </a:lnTo>
                <a:lnTo>
                  <a:pt x="36484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6" name="object 626"/>
          <p:cNvSpPr/>
          <p:nvPr/>
        </p:nvSpPr>
        <p:spPr>
          <a:xfrm>
            <a:off x="4298990" y="6523055"/>
            <a:ext cx="28788" cy="57607"/>
          </a:xfrm>
          <a:custGeom>
            <a:avLst/>
            <a:gdLst/>
            <a:ahLst/>
            <a:cxnLst/>
            <a:rect l="l" t="t" r="r" b="b"/>
            <a:pathLst>
              <a:path w="28788" h="57607">
                <a:moveTo>
                  <a:pt x="0" y="25923"/>
                </a:moveTo>
                <a:lnTo>
                  <a:pt x="0" y="33604"/>
                </a:lnTo>
                <a:lnTo>
                  <a:pt x="2880" y="40325"/>
                </a:lnTo>
                <a:lnTo>
                  <a:pt x="6720" y="47045"/>
                </a:lnTo>
                <a:lnTo>
                  <a:pt x="12481" y="53766"/>
                </a:lnTo>
                <a:lnTo>
                  <a:pt x="20162" y="57607"/>
                </a:lnTo>
                <a:lnTo>
                  <a:pt x="28788" y="57607"/>
                </a:lnTo>
                <a:lnTo>
                  <a:pt x="21107" y="49926"/>
                </a:lnTo>
                <a:lnTo>
                  <a:pt x="18227" y="43205"/>
                </a:lnTo>
                <a:lnTo>
                  <a:pt x="14386" y="36484"/>
                </a:lnTo>
                <a:lnTo>
                  <a:pt x="12481" y="28803"/>
                </a:lnTo>
                <a:lnTo>
                  <a:pt x="12481" y="14401"/>
                </a:lnTo>
                <a:lnTo>
                  <a:pt x="10561" y="0"/>
                </a:lnTo>
                <a:lnTo>
                  <a:pt x="6720" y="3840"/>
                </a:lnTo>
                <a:lnTo>
                  <a:pt x="3840" y="9601"/>
                </a:lnTo>
                <a:lnTo>
                  <a:pt x="960" y="14401"/>
                </a:lnTo>
                <a:lnTo>
                  <a:pt x="0" y="20162"/>
                </a:lnTo>
                <a:lnTo>
                  <a:pt x="0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7" name="object 627"/>
          <p:cNvSpPr/>
          <p:nvPr/>
        </p:nvSpPr>
        <p:spPr>
          <a:xfrm>
            <a:off x="4309551" y="6516334"/>
            <a:ext cx="48950" cy="64328"/>
          </a:xfrm>
          <a:custGeom>
            <a:avLst/>
            <a:gdLst/>
            <a:ahLst/>
            <a:cxnLst/>
            <a:rect l="l" t="t" r="r" b="b"/>
            <a:pathLst>
              <a:path w="48950" h="64328">
                <a:moveTo>
                  <a:pt x="36469" y="36484"/>
                </a:moveTo>
                <a:lnTo>
                  <a:pt x="36469" y="45110"/>
                </a:lnTo>
                <a:lnTo>
                  <a:pt x="34549" y="50886"/>
                </a:lnTo>
                <a:lnTo>
                  <a:pt x="31668" y="54711"/>
                </a:lnTo>
                <a:lnTo>
                  <a:pt x="28788" y="58552"/>
                </a:lnTo>
                <a:lnTo>
                  <a:pt x="25908" y="59512"/>
                </a:lnTo>
                <a:lnTo>
                  <a:pt x="15346" y="59512"/>
                </a:lnTo>
                <a:lnTo>
                  <a:pt x="10546" y="56647"/>
                </a:lnTo>
                <a:lnTo>
                  <a:pt x="18227" y="64328"/>
                </a:lnTo>
                <a:lnTo>
                  <a:pt x="24002" y="64328"/>
                </a:lnTo>
                <a:lnTo>
                  <a:pt x="29748" y="63352"/>
                </a:lnTo>
                <a:lnTo>
                  <a:pt x="33588" y="60487"/>
                </a:lnTo>
                <a:lnTo>
                  <a:pt x="38389" y="57607"/>
                </a:lnTo>
                <a:lnTo>
                  <a:pt x="42230" y="52806"/>
                </a:lnTo>
                <a:lnTo>
                  <a:pt x="45110" y="47990"/>
                </a:lnTo>
                <a:lnTo>
                  <a:pt x="47030" y="42245"/>
                </a:lnTo>
                <a:lnTo>
                  <a:pt x="48950" y="36484"/>
                </a:lnTo>
                <a:lnTo>
                  <a:pt x="48950" y="23042"/>
                </a:lnTo>
                <a:lnTo>
                  <a:pt x="46070" y="16322"/>
                </a:lnTo>
                <a:lnTo>
                  <a:pt x="41269" y="10561"/>
                </a:lnTo>
                <a:lnTo>
                  <a:pt x="35509" y="2880"/>
                </a:lnTo>
                <a:lnTo>
                  <a:pt x="28788" y="0"/>
                </a:lnTo>
                <a:lnTo>
                  <a:pt x="14386" y="0"/>
                </a:lnTo>
                <a:lnTo>
                  <a:pt x="9601" y="960"/>
                </a:lnTo>
                <a:lnTo>
                  <a:pt x="4800" y="3840"/>
                </a:lnTo>
                <a:lnTo>
                  <a:pt x="0" y="6720"/>
                </a:lnTo>
                <a:lnTo>
                  <a:pt x="1920" y="21122"/>
                </a:lnTo>
                <a:lnTo>
                  <a:pt x="2880" y="17282"/>
                </a:lnTo>
                <a:lnTo>
                  <a:pt x="3825" y="13441"/>
                </a:lnTo>
                <a:lnTo>
                  <a:pt x="5760" y="9601"/>
                </a:lnTo>
                <a:lnTo>
                  <a:pt x="7665" y="7680"/>
                </a:lnTo>
                <a:lnTo>
                  <a:pt x="9601" y="5760"/>
                </a:lnTo>
                <a:lnTo>
                  <a:pt x="12481" y="4800"/>
                </a:lnTo>
                <a:lnTo>
                  <a:pt x="14386" y="3840"/>
                </a:lnTo>
                <a:lnTo>
                  <a:pt x="22067" y="3840"/>
                </a:lnTo>
                <a:lnTo>
                  <a:pt x="25908" y="5760"/>
                </a:lnTo>
                <a:lnTo>
                  <a:pt x="28788" y="10561"/>
                </a:lnTo>
                <a:lnTo>
                  <a:pt x="29639" y="11639"/>
                </a:lnTo>
                <a:lnTo>
                  <a:pt x="34662" y="22155"/>
                </a:lnTo>
                <a:lnTo>
                  <a:pt x="36469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8" name="object 628"/>
          <p:cNvSpPr/>
          <p:nvPr/>
        </p:nvSpPr>
        <p:spPr>
          <a:xfrm>
            <a:off x="4380585" y="6516334"/>
            <a:ext cx="17282" cy="20162"/>
          </a:xfrm>
          <a:custGeom>
            <a:avLst/>
            <a:gdLst/>
            <a:ahLst/>
            <a:cxnLst/>
            <a:rect l="l" t="t" r="r" b="b"/>
            <a:pathLst>
              <a:path w="17282" h="20162">
                <a:moveTo>
                  <a:pt x="8641" y="0"/>
                </a:moveTo>
                <a:lnTo>
                  <a:pt x="960" y="2880"/>
                </a:lnTo>
                <a:lnTo>
                  <a:pt x="0" y="20162"/>
                </a:lnTo>
                <a:lnTo>
                  <a:pt x="1920" y="13441"/>
                </a:lnTo>
                <a:lnTo>
                  <a:pt x="5760" y="8641"/>
                </a:lnTo>
                <a:lnTo>
                  <a:pt x="8641" y="5760"/>
                </a:lnTo>
                <a:lnTo>
                  <a:pt x="12481" y="3840"/>
                </a:lnTo>
                <a:lnTo>
                  <a:pt x="17282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9" name="object 629"/>
          <p:cNvSpPr/>
          <p:nvPr/>
        </p:nvSpPr>
        <p:spPr>
          <a:xfrm>
            <a:off x="4368104" y="6483690"/>
            <a:ext cx="64312" cy="96972"/>
          </a:xfrm>
          <a:custGeom>
            <a:avLst/>
            <a:gdLst/>
            <a:ahLst/>
            <a:cxnLst/>
            <a:rect l="l" t="t" r="r" b="b"/>
            <a:pathLst>
              <a:path w="64312" h="96972">
                <a:moveTo>
                  <a:pt x="12481" y="52806"/>
                </a:moveTo>
                <a:lnTo>
                  <a:pt x="13441" y="35524"/>
                </a:lnTo>
                <a:lnTo>
                  <a:pt x="8641" y="43205"/>
                </a:lnTo>
                <a:lnTo>
                  <a:pt x="2141" y="54898"/>
                </a:lnTo>
                <a:lnTo>
                  <a:pt x="0" y="67208"/>
                </a:lnTo>
                <a:lnTo>
                  <a:pt x="0" y="75849"/>
                </a:lnTo>
                <a:lnTo>
                  <a:pt x="2880" y="83530"/>
                </a:lnTo>
                <a:lnTo>
                  <a:pt x="7680" y="89291"/>
                </a:lnTo>
                <a:lnTo>
                  <a:pt x="12481" y="94076"/>
                </a:lnTo>
                <a:lnTo>
                  <a:pt x="18242" y="96972"/>
                </a:lnTo>
                <a:lnTo>
                  <a:pt x="31683" y="96972"/>
                </a:lnTo>
                <a:lnTo>
                  <a:pt x="34564" y="95036"/>
                </a:lnTo>
                <a:lnTo>
                  <a:pt x="37444" y="94076"/>
                </a:lnTo>
                <a:lnTo>
                  <a:pt x="40309" y="91196"/>
                </a:lnTo>
                <a:lnTo>
                  <a:pt x="43190" y="88315"/>
                </a:lnTo>
                <a:lnTo>
                  <a:pt x="43190" y="96972"/>
                </a:lnTo>
                <a:lnTo>
                  <a:pt x="46085" y="96972"/>
                </a:lnTo>
                <a:lnTo>
                  <a:pt x="64312" y="89291"/>
                </a:lnTo>
                <a:lnTo>
                  <a:pt x="63367" y="87355"/>
                </a:lnTo>
                <a:lnTo>
                  <a:pt x="61432" y="88315"/>
                </a:lnTo>
                <a:lnTo>
                  <a:pt x="56647" y="88315"/>
                </a:lnTo>
                <a:lnTo>
                  <a:pt x="56647" y="87355"/>
                </a:lnTo>
                <a:lnTo>
                  <a:pt x="55686" y="86410"/>
                </a:lnTo>
                <a:lnTo>
                  <a:pt x="54711" y="85450"/>
                </a:lnTo>
                <a:lnTo>
                  <a:pt x="54711" y="82570"/>
                </a:lnTo>
                <a:lnTo>
                  <a:pt x="53751" y="78729"/>
                </a:lnTo>
                <a:lnTo>
                  <a:pt x="53751" y="0"/>
                </a:lnTo>
                <a:lnTo>
                  <a:pt x="50871" y="0"/>
                </a:lnTo>
                <a:lnTo>
                  <a:pt x="32644" y="7680"/>
                </a:lnTo>
                <a:lnTo>
                  <a:pt x="33604" y="10561"/>
                </a:lnTo>
                <a:lnTo>
                  <a:pt x="35524" y="9601"/>
                </a:lnTo>
                <a:lnTo>
                  <a:pt x="37444" y="8641"/>
                </a:lnTo>
                <a:lnTo>
                  <a:pt x="39364" y="8641"/>
                </a:lnTo>
                <a:lnTo>
                  <a:pt x="40309" y="9601"/>
                </a:lnTo>
                <a:lnTo>
                  <a:pt x="41285" y="9601"/>
                </a:lnTo>
                <a:lnTo>
                  <a:pt x="41285" y="10561"/>
                </a:lnTo>
                <a:lnTo>
                  <a:pt x="42245" y="11521"/>
                </a:lnTo>
                <a:lnTo>
                  <a:pt x="42245" y="13441"/>
                </a:lnTo>
                <a:lnTo>
                  <a:pt x="43190" y="14401"/>
                </a:lnTo>
                <a:lnTo>
                  <a:pt x="43190" y="37444"/>
                </a:lnTo>
                <a:lnTo>
                  <a:pt x="39364" y="33604"/>
                </a:lnTo>
                <a:lnTo>
                  <a:pt x="34564" y="32644"/>
                </a:lnTo>
                <a:lnTo>
                  <a:pt x="29763" y="32644"/>
                </a:lnTo>
                <a:lnTo>
                  <a:pt x="24963" y="36484"/>
                </a:lnTo>
                <a:lnTo>
                  <a:pt x="30723" y="36484"/>
                </a:lnTo>
                <a:lnTo>
                  <a:pt x="33604" y="37444"/>
                </a:lnTo>
                <a:lnTo>
                  <a:pt x="35524" y="38404"/>
                </a:lnTo>
                <a:lnTo>
                  <a:pt x="37444" y="39364"/>
                </a:lnTo>
                <a:lnTo>
                  <a:pt x="39364" y="41285"/>
                </a:lnTo>
                <a:lnTo>
                  <a:pt x="40309" y="44165"/>
                </a:lnTo>
                <a:lnTo>
                  <a:pt x="42245" y="46085"/>
                </a:lnTo>
                <a:lnTo>
                  <a:pt x="43190" y="48966"/>
                </a:lnTo>
                <a:lnTo>
                  <a:pt x="43190" y="83530"/>
                </a:lnTo>
                <a:lnTo>
                  <a:pt x="39364" y="88315"/>
                </a:lnTo>
                <a:lnTo>
                  <a:pt x="35524" y="90251"/>
                </a:lnTo>
                <a:lnTo>
                  <a:pt x="26883" y="90251"/>
                </a:lnTo>
                <a:lnTo>
                  <a:pt x="22082" y="87355"/>
                </a:lnTo>
                <a:lnTo>
                  <a:pt x="18242" y="82570"/>
                </a:lnTo>
                <a:lnTo>
                  <a:pt x="14401" y="77754"/>
                </a:lnTo>
                <a:lnTo>
                  <a:pt x="12481" y="71048"/>
                </a:lnTo>
                <a:lnTo>
                  <a:pt x="12481" y="528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0" name="object 630"/>
          <p:cNvSpPr/>
          <p:nvPr/>
        </p:nvSpPr>
        <p:spPr>
          <a:xfrm>
            <a:off x="4470821" y="6521135"/>
            <a:ext cx="97916" cy="59527"/>
          </a:xfrm>
          <a:custGeom>
            <a:avLst/>
            <a:gdLst/>
            <a:ahLst/>
            <a:cxnLst/>
            <a:rect l="l" t="t" r="r" b="b"/>
            <a:pathLst>
              <a:path w="97916" h="59527">
                <a:moveTo>
                  <a:pt x="66233" y="56631"/>
                </a:moveTo>
                <a:lnTo>
                  <a:pt x="70073" y="59527"/>
                </a:lnTo>
                <a:lnTo>
                  <a:pt x="81594" y="59527"/>
                </a:lnTo>
                <a:lnTo>
                  <a:pt x="86395" y="58552"/>
                </a:lnTo>
                <a:lnTo>
                  <a:pt x="90236" y="55686"/>
                </a:lnTo>
                <a:lnTo>
                  <a:pt x="93116" y="52806"/>
                </a:lnTo>
                <a:lnTo>
                  <a:pt x="95996" y="48005"/>
                </a:lnTo>
                <a:lnTo>
                  <a:pt x="97916" y="41285"/>
                </a:lnTo>
                <a:lnTo>
                  <a:pt x="95036" y="39364"/>
                </a:lnTo>
                <a:lnTo>
                  <a:pt x="94076" y="43190"/>
                </a:lnTo>
                <a:lnTo>
                  <a:pt x="93116" y="45125"/>
                </a:lnTo>
                <a:lnTo>
                  <a:pt x="91196" y="47030"/>
                </a:lnTo>
                <a:lnTo>
                  <a:pt x="88315" y="48966"/>
                </a:lnTo>
                <a:lnTo>
                  <a:pt x="86395" y="49910"/>
                </a:lnTo>
                <a:lnTo>
                  <a:pt x="79674" y="49910"/>
                </a:lnTo>
                <a:lnTo>
                  <a:pt x="76794" y="48966"/>
                </a:lnTo>
                <a:lnTo>
                  <a:pt x="73913" y="47030"/>
                </a:lnTo>
                <a:lnTo>
                  <a:pt x="70073" y="45125"/>
                </a:lnTo>
                <a:lnTo>
                  <a:pt x="67193" y="42245"/>
                </a:lnTo>
                <a:lnTo>
                  <a:pt x="62392" y="37444"/>
                </a:lnTo>
                <a:lnTo>
                  <a:pt x="68153" y="30723"/>
                </a:lnTo>
                <a:lnTo>
                  <a:pt x="71993" y="24002"/>
                </a:lnTo>
                <a:lnTo>
                  <a:pt x="75834" y="17282"/>
                </a:lnTo>
                <a:lnTo>
                  <a:pt x="79674" y="10561"/>
                </a:lnTo>
                <a:lnTo>
                  <a:pt x="82555" y="5760"/>
                </a:lnTo>
                <a:lnTo>
                  <a:pt x="84475" y="4800"/>
                </a:lnTo>
                <a:lnTo>
                  <a:pt x="86395" y="2880"/>
                </a:lnTo>
                <a:lnTo>
                  <a:pt x="89275" y="1920"/>
                </a:lnTo>
                <a:lnTo>
                  <a:pt x="93116" y="1920"/>
                </a:lnTo>
                <a:lnTo>
                  <a:pt x="93116" y="0"/>
                </a:lnTo>
                <a:lnTo>
                  <a:pt x="65272" y="0"/>
                </a:lnTo>
                <a:lnTo>
                  <a:pt x="65272" y="1920"/>
                </a:lnTo>
                <a:lnTo>
                  <a:pt x="67193" y="1920"/>
                </a:lnTo>
                <a:lnTo>
                  <a:pt x="68153" y="2880"/>
                </a:lnTo>
                <a:lnTo>
                  <a:pt x="69113" y="3840"/>
                </a:lnTo>
                <a:lnTo>
                  <a:pt x="71033" y="5760"/>
                </a:lnTo>
                <a:lnTo>
                  <a:pt x="71033" y="9601"/>
                </a:lnTo>
                <a:lnTo>
                  <a:pt x="71009" y="10535"/>
                </a:lnTo>
                <a:lnTo>
                  <a:pt x="67882" y="21071"/>
                </a:lnTo>
                <a:lnTo>
                  <a:pt x="59512" y="33604"/>
                </a:lnTo>
                <a:lnTo>
                  <a:pt x="55626" y="27638"/>
                </a:lnTo>
                <a:lnTo>
                  <a:pt x="48934" y="16867"/>
                </a:lnTo>
                <a:lnTo>
                  <a:pt x="42230" y="5760"/>
                </a:lnTo>
                <a:lnTo>
                  <a:pt x="44165" y="35524"/>
                </a:lnTo>
                <a:lnTo>
                  <a:pt x="49911" y="43190"/>
                </a:lnTo>
                <a:lnTo>
                  <a:pt x="45110" y="47030"/>
                </a:lnTo>
                <a:lnTo>
                  <a:pt x="42230" y="48966"/>
                </a:lnTo>
                <a:lnTo>
                  <a:pt x="39364" y="49910"/>
                </a:lnTo>
                <a:lnTo>
                  <a:pt x="36484" y="51846"/>
                </a:lnTo>
                <a:lnTo>
                  <a:pt x="25923" y="51846"/>
                </a:lnTo>
                <a:lnTo>
                  <a:pt x="22082" y="49910"/>
                </a:lnTo>
                <a:lnTo>
                  <a:pt x="19202" y="46085"/>
                </a:lnTo>
                <a:lnTo>
                  <a:pt x="15361" y="43190"/>
                </a:lnTo>
                <a:lnTo>
                  <a:pt x="14401" y="38404"/>
                </a:lnTo>
                <a:lnTo>
                  <a:pt x="14401" y="29763"/>
                </a:lnTo>
                <a:lnTo>
                  <a:pt x="15361" y="25923"/>
                </a:lnTo>
                <a:lnTo>
                  <a:pt x="13458" y="16436"/>
                </a:lnTo>
                <a:lnTo>
                  <a:pt x="5760" y="24002"/>
                </a:lnTo>
                <a:lnTo>
                  <a:pt x="1920" y="29763"/>
                </a:lnTo>
                <a:lnTo>
                  <a:pt x="0" y="34564"/>
                </a:lnTo>
                <a:lnTo>
                  <a:pt x="0" y="45125"/>
                </a:lnTo>
                <a:lnTo>
                  <a:pt x="2880" y="49910"/>
                </a:lnTo>
                <a:lnTo>
                  <a:pt x="6720" y="53751"/>
                </a:lnTo>
                <a:lnTo>
                  <a:pt x="11521" y="57591"/>
                </a:lnTo>
                <a:lnTo>
                  <a:pt x="17282" y="59527"/>
                </a:lnTo>
                <a:lnTo>
                  <a:pt x="34564" y="59527"/>
                </a:lnTo>
                <a:lnTo>
                  <a:pt x="38389" y="57591"/>
                </a:lnTo>
                <a:lnTo>
                  <a:pt x="43205" y="55686"/>
                </a:lnTo>
                <a:lnTo>
                  <a:pt x="48005" y="51846"/>
                </a:lnTo>
                <a:lnTo>
                  <a:pt x="53751" y="47030"/>
                </a:lnTo>
                <a:lnTo>
                  <a:pt x="57591" y="51846"/>
                </a:lnTo>
                <a:lnTo>
                  <a:pt x="62392" y="54711"/>
                </a:lnTo>
                <a:lnTo>
                  <a:pt x="66233" y="566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1" name="object 631"/>
          <p:cNvSpPr/>
          <p:nvPr/>
        </p:nvSpPr>
        <p:spPr>
          <a:xfrm>
            <a:off x="4484280" y="6487530"/>
            <a:ext cx="42213" cy="69128"/>
          </a:xfrm>
          <a:custGeom>
            <a:avLst/>
            <a:gdLst/>
            <a:ahLst/>
            <a:cxnLst/>
            <a:rect l="l" t="t" r="r" b="b"/>
            <a:pathLst>
              <a:path w="42213" h="69128">
                <a:moveTo>
                  <a:pt x="20145" y="13441"/>
                </a:moveTo>
                <a:lnTo>
                  <a:pt x="22050" y="0"/>
                </a:lnTo>
                <a:lnTo>
                  <a:pt x="17265" y="3840"/>
                </a:lnTo>
                <a:lnTo>
                  <a:pt x="11504" y="7680"/>
                </a:lnTo>
                <a:lnTo>
                  <a:pt x="9584" y="13441"/>
                </a:lnTo>
                <a:lnTo>
                  <a:pt x="9584" y="26883"/>
                </a:lnTo>
                <a:lnTo>
                  <a:pt x="10544" y="29763"/>
                </a:lnTo>
                <a:lnTo>
                  <a:pt x="11504" y="32644"/>
                </a:lnTo>
                <a:lnTo>
                  <a:pt x="12464" y="36484"/>
                </a:lnTo>
                <a:lnTo>
                  <a:pt x="14384" y="41285"/>
                </a:lnTo>
                <a:lnTo>
                  <a:pt x="12056" y="42566"/>
                </a:lnTo>
                <a:lnTo>
                  <a:pt x="0" y="50040"/>
                </a:lnTo>
                <a:lnTo>
                  <a:pt x="1903" y="59527"/>
                </a:lnTo>
                <a:lnTo>
                  <a:pt x="4783" y="55686"/>
                </a:lnTo>
                <a:lnTo>
                  <a:pt x="7663" y="51846"/>
                </a:lnTo>
                <a:lnTo>
                  <a:pt x="11504" y="48005"/>
                </a:lnTo>
                <a:lnTo>
                  <a:pt x="17265" y="45125"/>
                </a:lnTo>
                <a:lnTo>
                  <a:pt x="19185" y="50886"/>
                </a:lnTo>
                <a:lnTo>
                  <a:pt x="22050" y="55686"/>
                </a:lnTo>
                <a:lnTo>
                  <a:pt x="23986" y="59527"/>
                </a:lnTo>
                <a:lnTo>
                  <a:pt x="26866" y="62407"/>
                </a:lnTo>
                <a:lnTo>
                  <a:pt x="30706" y="69128"/>
                </a:lnTo>
                <a:lnTo>
                  <a:pt x="28771" y="39364"/>
                </a:lnTo>
                <a:lnTo>
                  <a:pt x="36452" y="34564"/>
                </a:lnTo>
                <a:lnTo>
                  <a:pt x="42213" y="30723"/>
                </a:lnTo>
                <a:lnTo>
                  <a:pt x="38387" y="25923"/>
                </a:lnTo>
                <a:lnTo>
                  <a:pt x="35492" y="28803"/>
                </a:lnTo>
                <a:lnTo>
                  <a:pt x="31651" y="32644"/>
                </a:lnTo>
                <a:lnTo>
                  <a:pt x="25906" y="34564"/>
                </a:lnTo>
                <a:lnTo>
                  <a:pt x="23986" y="29763"/>
                </a:lnTo>
                <a:lnTo>
                  <a:pt x="22050" y="25923"/>
                </a:lnTo>
                <a:lnTo>
                  <a:pt x="22050" y="23042"/>
                </a:lnTo>
                <a:lnTo>
                  <a:pt x="21105" y="20162"/>
                </a:lnTo>
                <a:lnTo>
                  <a:pt x="20145" y="18242"/>
                </a:lnTo>
                <a:lnTo>
                  <a:pt x="20145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2" name="object 632"/>
          <p:cNvSpPr/>
          <p:nvPr/>
        </p:nvSpPr>
        <p:spPr>
          <a:xfrm>
            <a:off x="4504425" y="6486585"/>
            <a:ext cx="30708" cy="31668"/>
          </a:xfrm>
          <a:custGeom>
            <a:avLst/>
            <a:gdLst/>
            <a:ahLst/>
            <a:cxnLst/>
            <a:rect l="l" t="t" r="r" b="b"/>
            <a:pathLst>
              <a:path w="30708" h="31668">
                <a:moveTo>
                  <a:pt x="3840" y="8625"/>
                </a:moveTo>
                <a:lnTo>
                  <a:pt x="5760" y="5745"/>
                </a:lnTo>
                <a:lnTo>
                  <a:pt x="8625" y="4785"/>
                </a:lnTo>
                <a:lnTo>
                  <a:pt x="15346" y="4785"/>
                </a:lnTo>
                <a:lnTo>
                  <a:pt x="17282" y="5745"/>
                </a:lnTo>
                <a:lnTo>
                  <a:pt x="19187" y="7665"/>
                </a:lnTo>
                <a:lnTo>
                  <a:pt x="22067" y="9585"/>
                </a:lnTo>
                <a:lnTo>
                  <a:pt x="23027" y="12466"/>
                </a:lnTo>
                <a:lnTo>
                  <a:pt x="23027" y="20147"/>
                </a:lnTo>
                <a:lnTo>
                  <a:pt x="21122" y="23987"/>
                </a:lnTo>
                <a:lnTo>
                  <a:pt x="18242" y="26868"/>
                </a:lnTo>
                <a:lnTo>
                  <a:pt x="22067" y="31668"/>
                </a:lnTo>
                <a:lnTo>
                  <a:pt x="25907" y="28788"/>
                </a:lnTo>
                <a:lnTo>
                  <a:pt x="28788" y="24947"/>
                </a:lnTo>
                <a:lnTo>
                  <a:pt x="30708" y="21107"/>
                </a:lnTo>
                <a:lnTo>
                  <a:pt x="30708" y="11506"/>
                </a:lnTo>
                <a:lnTo>
                  <a:pt x="28788" y="7665"/>
                </a:lnTo>
                <a:lnTo>
                  <a:pt x="24963" y="4785"/>
                </a:lnTo>
                <a:lnTo>
                  <a:pt x="22067" y="944"/>
                </a:lnTo>
                <a:lnTo>
                  <a:pt x="17282" y="0"/>
                </a:lnTo>
                <a:lnTo>
                  <a:pt x="6720" y="0"/>
                </a:lnTo>
                <a:lnTo>
                  <a:pt x="1904" y="944"/>
                </a:lnTo>
                <a:lnTo>
                  <a:pt x="0" y="14386"/>
                </a:lnTo>
                <a:lnTo>
                  <a:pt x="960" y="11506"/>
                </a:lnTo>
                <a:lnTo>
                  <a:pt x="3840" y="86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3" name="object 633"/>
          <p:cNvSpPr/>
          <p:nvPr/>
        </p:nvSpPr>
        <p:spPr>
          <a:xfrm>
            <a:off x="4609063" y="6516334"/>
            <a:ext cx="46070" cy="62392"/>
          </a:xfrm>
          <a:custGeom>
            <a:avLst/>
            <a:gdLst/>
            <a:ahLst/>
            <a:cxnLst/>
            <a:rect l="l" t="t" r="r" b="b"/>
            <a:pathLst>
              <a:path w="46070" h="62392">
                <a:moveTo>
                  <a:pt x="18242" y="0"/>
                </a:moveTo>
                <a:lnTo>
                  <a:pt x="0" y="6720"/>
                </a:lnTo>
                <a:lnTo>
                  <a:pt x="960" y="9601"/>
                </a:lnTo>
                <a:lnTo>
                  <a:pt x="1904" y="8641"/>
                </a:lnTo>
                <a:lnTo>
                  <a:pt x="7680" y="8641"/>
                </a:lnTo>
                <a:lnTo>
                  <a:pt x="7680" y="9601"/>
                </a:lnTo>
                <a:lnTo>
                  <a:pt x="8625" y="10561"/>
                </a:lnTo>
                <a:lnTo>
                  <a:pt x="9585" y="11521"/>
                </a:lnTo>
                <a:lnTo>
                  <a:pt x="9585" y="12481"/>
                </a:lnTo>
                <a:lnTo>
                  <a:pt x="10561" y="13441"/>
                </a:lnTo>
                <a:lnTo>
                  <a:pt x="10561" y="54711"/>
                </a:lnTo>
                <a:lnTo>
                  <a:pt x="9585" y="55671"/>
                </a:lnTo>
                <a:lnTo>
                  <a:pt x="9585" y="56647"/>
                </a:lnTo>
                <a:lnTo>
                  <a:pt x="8625" y="58552"/>
                </a:lnTo>
                <a:lnTo>
                  <a:pt x="7680" y="58552"/>
                </a:lnTo>
                <a:lnTo>
                  <a:pt x="5745" y="59512"/>
                </a:lnTo>
                <a:lnTo>
                  <a:pt x="3840" y="60487"/>
                </a:lnTo>
                <a:lnTo>
                  <a:pt x="960" y="60487"/>
                </a:lnTo>
                <a:lnTo>
                  <a:pt x="960" y="62392"/>
                </a:lnTo>
                <a:lnTo>
                  <a:pt x="31668" y="62392"/>
                </a:lnTo>
                <a:lnTo>
                  <a:pt x="31668" y="60487"/>
                </a:lnTo>
                <a:lnTo>
                  <a:pt x="28788" y="60487"/>
                </a:lnTo>
                <a:lnTo>
                  <a:pt x="26868" y="59512"/>
                </a:lnTo>
                <a:lnTo>
                  <a:pt x="25907" y="59512"/>
                </a:lnTo>
                <a:lnTo>
                  <a:pt x="23987" y="58552"/>
                </a:lnTo>
                <a:lnTo>
                  <a:pt x="23027" y="57607"/>
                </a:lnTo>
                <a:lnTo>
                  <a:pt x="22067" y="55671"/>
                </a:lnTo>
                <a:lnTo>
                  <a:pt x="22067" y="54711"/>
                </a:lnTo>
                <a:lnTo>
                  <a:pt x="21107" y="51831"/>
                </a:lnTo>
                <a:lnTo>
                  <a:pt x="21107" y="19202"/>
                </a:lnTo>
                <a:lnTo>
                  <a:pt x="23027" y="14401"/>
                </a:lnTo>
                <a:lnTo>
                  <a:pt x="25907" y="11521"/>
                </a:lnTo>
                <a:lnTo>
                  <a:pt x="27828" y="9601"/>
                </a:lnTo>
                <a:lnTo>
                  <a:pt x="28788" y="8641"/>
                </a:lnTo>
                <a:lnTo>
                  <a:pt x="30708" y="8641"/>
                </a:lnTo>
                <a:lnTo>
                  <a:pt x="32628" y="9601"/>
                </a:lnTo>
                <a:lnTo>
                  <a:pt x="34549" y="10561"/>
                </a:lnTo>
                <a:lnTo>
                  <a:pt x="36469" y="12481"/>
                </a:lnTo>
                <a:lnTo>
                  <a:pt x="38389" y="13441"/>
                </a:lnTo>
                <a:lnTo>
                  <a:pt x="41269" y="13441"/>
                </a:lnTo>
                <a:lnTo>
                  <a:pt x="43190" y="12481"/>
                </a:lnTo>
                <a:lnTo>
                  <a:pt x="44150" y="11521"/>
                </a:lnTo>
                <a:lnTo>
                  <a:pt x="45110" y="10561"/>
                </a:lnTo>
                <a:lnTo>
                  <a:pt x="46070" y="8641"/>
                </a:lnTo>
                <a:lnTo>
                  <a:pt x="46070" y="4800"/>
                </a:lnTo>
                <a:lnTo>
                  <a:pt x="45110" y="3840"/>
                </a:lnTo>
                <a:lnTo>
                  <a:pt x="43190" y="1920"/>
                </a:lnTo>
                <a:lnTo>
                  <a:pt x="41269" y="0"/>
                </a:lnTo>
                <a:lnTo>
                  <a:pt x="31668" y="0"/>
                </a:lnTo>
                <a:lnTo>
                  <a:pt x="25907" y="3840"/>
                </a:lnTo>
                <a:lnTo>
                  <a:pt x="21107" y="13441"/>
                </a:lnTo>
                <a:lnTo>
                  <a:pt x="21107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4" name="object 634"/>
          <p:cNvSpPr/>
          <p:nvPr/>
        </p:nvSpPr>
        <p:spPr>
          <a:xfrm>
            <a:off x="4658974" y="6516334"/>
            <a:ext cx="52791" cy="64328"/>
          </a:xfrm>
          <a:custGeom>
            <a:avLst/>
            <a:gdLst/>
            <a:ahLst/>
            <a:cxnLst/>
            <a:rect l="l" t="t" r="r" b="b"/>
            <a:pathLst>
              <a:path w="52791" h="64328">
                <a:moveTo>
                  <a:pt x="41285" y="1920"/>
                </a:moveTo>
                <a:lnTo>
                  <a:pt x="35524" y="0"/>
                </a:lnTo>
                <a:lnTo>
                  <a:pt x="28803" y="0"/>
                </a:lnTo>
                <a:lnTo>
                  <a:pt x="29763" y="4800"/>
                </a:lnTo>
                <a:lnTo>
                  <a:pt x="31683" y="6720"/>
                </a:lnTo>
                <a:lnTo>
                  <a:pt x="34564" y="7680"/>
                </a:lnTo>
                <a:lnTo>
                  <a:pt x="35524" y="9601"/>
                </a:lnTo>
                <a:lnTo>
                  <a:pt x="36484" y="12481"/>
                </a:lnTo>
                <a:lnTo>
                  <a:pt x="37444" y="14401"/>
                </a:lnTo>
                <a:lnTo>
                  <a:pt x="38404" y="16322"/>
                </a:lnTo>
                <a:lnTo>
                  <a:pt x="38404" y="21122"/>
                </a:lnTo>
                <a:lnTo>
                  <a:pt x="9601" y="21122"/>
                </a:lnTo>
                <a:lnTo>
                  <a:pt x="10561" y="15361"/>
                </a:lnTo>
                <a:lnTo>
                  <a:pt x="13441" y="2880"/>
                </a:lnTo>
                <a:lnTo>
                  <a:pt x="8641" y="8641"/>
                </a:lnTo>
                <a:lnTo>
                  <a:pt x="2141" y="18894"/>
                </a:lnTo>
                <a:lnTo>
                  <a:pt x="0" y="32644"/>
                </a:lnTo>
                <a:lnTo>
                  <a:pt x="0" y="42245"/>
                </a:lnTo>
                <a:lnTo>
                  <a:pt x="2880" y="49926"/>
                </a:lnTo>
                <a:lnTo>
                  <a:pt x="8641" y="55671"/>
                </a:lnTo>
                <a:lnTo>
                  <a:pt x="13441" y="61432"/>
                </a:lnTo>
                <a:lnTo>
                  <a:pt x="20162" y="64328"/>
                </a:lnTo>
                <a:lnTo>
                  <a:pt x="33604" y="64328"/>
                </a:lnTo>
                <a:lnTo>
                  <a:pt x="39349" y="62392"/>
                </a:lnTo>
                <a:lnTo>
                  <a:pt x="44165" y="56647"/>
                </a:lnTo>
                <a:lnTo>
                  <a:pt x="48966" y="51831"/>
                </a:lnTo>
                <a:lnTo>
                  <a:pt x="51846" y="46085"/>
                </a:lnTo>
                <a:lnTo>
                  <a:pt x="52791" y="40325"/>
                </a:lnTo>
                <a:lnTo>
                  <a:pt x="49911" y="39364"/>
                </a:lnTo>
                <a:lnTo>
                  <a:pt x="48005" y="44165"/>
                </a:lnTo>
                <a:lnTo>
                  <a:pt x="46070" y="47990"/>
                </a:lnTo>
                <a:lnTo>
                  <a:pt x="43190" y="50886"/>
                </a:lnTo>
                <a:lnTo>
                  <a:pt x="39349" y="52806"/>
                </a:lnTo>
                <a:lnTo>
                  <a:pt x="36484" y="53766"/>
                </a:lnTo>
                <a:lnTo>
                  <a:pt x="25923" y="53766"/>
                </a:lnTo>
                <a:lnTo>
                  <a:pt x="21122" y="50886"/>
                </a:lnTo>
                <a:lnTo>
                  <a:pt x="16322" y="46085"/>
                </a:lnTo>
                <a:lnTo>
                  <a:pt x="12481" y="40325"/>
                </a:lnTo>
                <a:lnTo>
                  <a:pt x="9601" y="33604"/>
                </a:lnTo>
                <a:lnTo>
                  <a:pt x="9601" y="24963"/>
                </a:lnTo>
                <a:lnTo>
                  <a:pt x="52791" y="24963"/>
                </a:lnTo>
                <a:lnTo>
                  <a:pt x="52791" y="17282"/>
                </a:lnTo>
                <a:lnTo>
                  <a:pt x="49911" y="10561"/>
                </a:lnTo>
                <a:lnTo>
                  <a:pt x="46070" y="6720"/>
                </a:lnTo>
                <a:lnTo>
                  <a:pt x="41285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5" name="object 635"/>
          <p:cNvSpPr/>
          <p:nvPr/>
        </p:nvSpPr>
        <p:spPr>
          <a:xfrm>
            <a:off x="4669536" y="6516334"/>
            <a:ext cx="19202" cy="15361"/>
          </a:xfrm>
          <a:custGeom>
            <a:avLst/>
            <a:gdLst/>
            <a:ahLst/>
            <a:cxnLst/>
            <a:rect l="l" t="t" r="r" b="b"/>
            <a:pathLst>
              <a:path w="19202" h="15361">
                <a:moveTo>
                  <a:pt x="18242" y="0"/>
                </a:moveTo>
                <a:lnTo>
                  <a:pt x="9601" y="0"/>
                </a:lnTo>
                <a:lnTo>
                  <a:pt x="2880" y="2880"/>
                </a:lnTo>
                <a:lnTo>
                  <a:pt x="0" y="15361"/>
                </a:lnTo>
                <a:lnTo>
                  <a:pt x="1920" y="11521"/>
                </a:lnTo>
                <a:lnTo>
                  <a:pt x="4800" y="8641"/>
                </a:lnTo>
                <a:lnTo>
                  <a:pt x="7680" y="5760"/>
                </a:lnTo>
                <a:lnTo>
                  <a:pt x="10561" y="4800"/>
                </a:lnTo>
                <a:lnTo>
                  <a:pt x="19202" y="480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6" name="object 636"/>
          <p:cNvSpPr/>
          <p:nvPr/>
        </p:nvSpPr>
        <p:spPr>
          <a:xfrm>
            <a:off x="4719447" y="6483690"/>
            <a:ext cx="31683" cy="95036"/>
          </a:xfrm>
          <a:custGeom>
            <a:avLst/>
            <a:gdLst/>
            <a:ahLst/>
            <a:cxnLst/>
            <a:rect l="l" t="t" r="r" b="b"/>
            <a:pathLst>
              <a:path w="31683" h="95036">
                <a:moveTo>
                  <a:pt x="10561" y="19202"/>
                </a:moveTo>
                <a:lnTo>
                  <a:pt x="10561" y="88315"/>
                </a:lnTo>
                <a:lnTo>
                  <a:pt x="9601" y="89291"/>
                </a:lnTo>
                <a:lnTo>
                  <a:pt x="8641" y="90251"/>
                </a:lnTo>
                <a:lnTo>
                  <a:pt x="8641" y="91196"/>
                </a:lnTo>
                <a:lnTo>
                  <a:pt x="7680" y="92156"/>
                </a:lnTo>
                <a:lnTo>
                  <a:pt x="5775" y="93131"/>
                </a:lnTo>
                <a:lnTo>
                  <a:pt x="1935" y="93131"/>
                </a:lnTo>
                <a:lnTo>
                  <a:pt x="1935" y="95036"/>
                </a:lnTo>
                <a:lnTo>
                  <a:pt x="31683" y="95036"/>
                </a:lnTo>
                <a:lnTo>
                  <a:pt x="31683" y="93131"/>
                </a:lnTo>
                <a:lnTo>
                  <a:pt x="28803" y="93131"/>
                </a:lnTo>
                <a:lnTo>
                  <a:pt x="25923" y="92156"/>
                </a:lnTo>
                <a:lnTo>
                  <a:pt x="24963" y="92156"/>
                </a:lnTo>
                <a:lnTo>
                  <a:pt x="24002" y="91196"/>
                </a:lnTo>
                <a:lnTo>
                  <a:pt x="23042" y="90251"/>
                </a:lnTo>
                <a:lnTo>
                  <a:pt x="22082" y="89291"/>
                </a:lnTo>
                <a:lnTo>
                  <a:pt x="22082" y="0"/>
                </a:lnTo>
                <a:lnTo>
                  <a:pt x="18242" y="0"/>
                </a:lnTo>
                <a:lnTo>
                  <a:pt x="0" y="7680"/>
                </a:lnTo>
                <a:lnTo>
                  <a:pt x="1935" y="10561"/>
                </a:lnTo>
                <a:lnTo>
                  <a:pt x="2880" y="9601"/>
                </a:lnTo>
                <a:lnTo>
                  <a:pt x="4800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41" y="9601"/>
                </a:lnTo>
                <a:lnTo>
                  <a:pt x="9601" y="10561"/>
                </a:lnTo>
                <a:lnTo>
                  <a:pt x="9601" y="13441"/>
                </a:lnTo>
                <a:lnTo>
                  <a:pt x="10561" y="14401"/>
                </a:lnTo>
                <a:lnTo>
                  <a:pt x="10561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7" name="object 637"/>
          <p:cNvSpPr/>
          <p:nvPr/>
        </p:nvSpPr>
        <p:spPr>
          <a:xfrm>
            <a:off x="4770333" y="6545138"/>
            <a:ext cx="4800" cy="16306"/>
          </a:xfrm>
          <a:custGeom>
            <a:avLst/>
            <a:gdLst/>
            <a:ahLst/>
            <a:cxnLst/>
            <a:rect l="l" t="t" r="r" b="b"/>
            <a:pathLst>
              <a:path w="4800" h="16306">
                <a:moveTo>
                  <a:pt x="0" y="16306"/>
                </a:moveTo>
                <a:lnTo>
                  <a:pt x="0" y="13441"/>
                </a:lnTo>
                <a:lnTo>
                  <a:pt x="960" y="11521"/>
                </a:lnTo>
                <a:lnTo>
                  <a:pt x="2880" y="9601"/>
                </a:lnTo>
                <a:lnTo>
                  <a:pt x="4800" y="0"/>
                </a:lnTo>
                <a:lnTo>
                  <a:pt x="0" y="2880"/>
                </a:lnTo>
                <a:lnTo>
                  <a:pt x="0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8" name="object 638"/>
          <p:cNvSpPr/>
          <p:nvPr/>
        </p:nvSpPr>
        <p:spPr>
          <a:xfrm>
            <a:off x="4758811" y="6516334"/>
            <a:ext cx="55671" cy="64328"/>
          </a:xfrm>
          <a:custGeom>
            <a:avLst/>
            <a:gdLst/>
            <a:ahLst/>
            <a:cxnLst/>
            <a:rect l="l" t="t" r="r" b="b"/>
            <a:pathLst>
              <a:path w="55671" h="64328">
                <a:moveTo>
                  <a:pt x="55671" y="49926"/>
                </a:moveTo>
                <a:lnTo>
                  <a:pt x="53766" y="52806"/>
                </a:lnTo>
                <a:lnTo>
                  <a:pt x="51831" y="54711"/>
                </a:lnTo>
                <a:lnTo>
                  <a:pt x="50871" y="54711"/>
                </a:lnTo>
                <a:lnTo>
                  <a:pt x="49926" y="55671"/>
                </a:lnTo>
                <a:lnTo>
                  <a:pt x="47990" y="55671"/>
                </a:lnTo>
                <a:lnTo>
                  <a:pt x="47045" y="54711"/>
                </a:lnTo>
                <a:lnTo>
                  <a:pt x="46085" y="54711"/>
                </a:lnTo>
                <a:lnTo>
                  <a:pt x="46085" y="14401"/>
                </a:lnTo>
                <a:lnTo>
                  <a:pt x="45110" y="10561"/>
                </a:lnTo>
                <a:lnTo>
                  <a:pt x="44150" y="8641"/>
                </a:lnTo>
                <a:lnTo>
                  <a:pt x="43205" y="5760"/>
                </a:lnTo>
                <a:lnTo>
                  <a:pt x="41269" y="3840"/>
                </a:lnTo>
                <a:lnTo>
                  <a:pt x="38404" y="2880"/>
                </a:lnTo>
                <a:lnTo>
                  <a:pt x="35524" y="960"/>
                </a:lnTo>
                <a:lnTo>
                  <a:pt x="30723" y="0"/>
                </a:lnTo>
                <a:lnTo>
                  <a:pt x="18242" y="0"/>
                </a:lnTo>
                <a:lnTo>
                  <a:pt x="12481" y="960"/>
                </a:lnTo>
                <a:lnTo>
                  <a:pt x="8641" y="4800"/>
                </a:lnTo>
                <a:lnTo>
                  <a:pt x="4800" y="7680"/>
                </a:lnTo>
                <a:lnTo>
                  <a:pt x="2880" y="11521"/>
                </a:lnTo>
                <a:lnTo>
                  <a:pt x="2880" y="18242"/>
                </a:lnTo>
                <a:lnTo>
                  <a:pt x="3840" y="20162"/>
                </a:lnTo>
                <a:lnTo>
                  <a:pt x="5760" y="21122"/>
                </a:lnTo>
                <a:lnTo>
                  <a:pt x="11521" y="21122"/>
                </a:lnTo>
                <a:lnTo>
                  <a:pt x="12481" y="20162"/>
                </a:lnTo>
                <a:lnTo>
                  <a:pt x="13441" y="19202"/>
                </a:lnTo>
                <a:lnTo>
                  <a:pt x="14401" y="17282"/>
                </a:lnTo>
                <a:lnTo>
                  <a:pt x="14401" y="7680"/>
                </a:lnTo>
                <a:lnTo>
                  <a:pt x="16322" y="5760"/>
                </a:lnTo>
                <a:lnTo>
                  <a:pt x="18242" y="4800"/>
                </a:lnTo>
                <a:lnTo>
                  <a:pt x="20162" y="3840"/>
                </a:lnTo>
                <a:lnTo>
                  <a:pt x="26883" y="3840"/>
                </a:lnTo>
                <a:lnTo>
                  <a:pt x="29763" y="4800"/>
                </a:lnTo>
                <a:lnTo>
                  <a:pt x="31683" y="6720"/>
                </a:lnTo>
                <a:lnTo>
                  <a:pt x="33604" y="9601"/>
                </a:lnTo>
                <a:lnTo>
                  <a:pt x="34564" y="13441"/>
                </a:lnTo>
                <a:lnTo>
                  <a:pt x="34564" y="22082"/>
                </a:lnTo>
                <a:lnTo>
                  <a:pt x="24002" y="25923"/>
                </a:lnTo>
                <a:lnTo>
                  <a:pt x="16322" y="28803"/>
                </a:lnTo>
                <a:lnTo>
                  <a:pt x="14401" y="38404"/>
                </a:lnTo>
                <a:lnTo>
                  <a:pt x="15361" y="35524"/>
                </a:lnTo>
                <a:lnTo>
                  <a:pt x="18242" y="33604"/>
                </a:lnTo>
                <a:lnTo>
                  <a:pt x="21122" y="31683"/>
                </a:lnTo>
                <a:lnTo>
                  <a:pt x="23042" y="30723"/>
                </a:lnTo>
                <a:lnTo>
                  <a:pt x="27843" y="28803"/>
                </a:lnTo>
                <a:lnTo>
                  <a:pt x="34564" y="25923"/>
                </a:lnTo>
                <a:lnTo>
                  <a:pt x="34564" y="49926"/>
                </a:lnTo>
                <a:lnTo>
                  <a:pt x="28803" y="53766"/>
                </a:lnTo>
                <a:lnTo>
                  <a:pt x="24963" y="56647"/>
                </a:lnTo>
                <a:lnTo>
                  <a:pt x="18242" y="56647"/>
                </a:lnTo>
                <a:lnTo>
                  <a:pt x="16322" y="54711"/>
                </a:lnTo>
                <a:lnTo>
                  <a:pt x="14401" y="52806"/>
                </a:lnTo>
                <a:lnTo>
                  <a:pt x="12481" y="50886"/>
                </a:lnTo>
                <a:lnTo>
                  <a:pt x="11521" y="47990"/>
                </a:lnTo>
                <a:lnTo>
                  <a:pt x="11521" y="31683"/>
                </a:lnTo>
                <a:lnTo>
                  <a:pt x="7680" y="34564"/>
                </a:lnTo>
                <a:lnTo>
                  <a:pt x="3840" y="37429"/>
                </a:lnTo>
                <a:lnTo>
                  <a:pt x="2880" y="40325"/>
                </a:lnTo>
                <a:lnTo>
                  <a:pt x="960" y="42245"/>
                </a:lnTo>
                <a:lnTo>
                  <a:pt x="0" y="45110"/>
                </a:lnTo>
                <a:lnTo>
                  <a:pt x="0" y="52806"/>
                </a:lnTo>
                <a:lnTo>
                  <a:pt x="1920" y="56647"/>
                </a:lnTo>
                <a:lnTo>
                  <a:pt x="4800" y="59512"/>
                </a:lnTo>
                <a:lnTo>
                  <a:pt x="7680" y="62392"/>
                </a:lnTo>
                <a:lnTo>
                  <a:pt x="10561" y="64328"/>
                </a:lnTo>
                <a:lnTo>
                  <a:pt x="17282" y="64328"/>
                </a:lnTo>
                <a:lnTo>
                  <a:pt x="20162" y="63352"/>
                </a:lnTo>
                <a:lnTo>
                  <a:pt x="23042" y="62392"/>
                </a:lnTo>
                <a:lnTo>
                  <a:pt x="24002" y="61432"/>
                </a:lnTo>
                <a:lnTo>
                  <a:pt x="27843" y="58552"/>
                </a:lnTo>
                <a:lnTo>
                  <a:pt x="34564" y="53766"/>
                </a:lnTo>
                <a:lnTo>
                  <a:pt x="34564" y="57607"/>
                </a:lnTo>
                <a:lnTo>
                  <a:pt x="35524" y="60487"/>
                </a:lnTo>
                <a:lnTo>
                  <a:pt x="36484" y="61432"/>
                </a:lnTo>
                <a:lnTo>
                  <a:pt x="38404" y="63352"/>
                </a:lnTo>
                <a:lnTo>
                  <a:pt x="39364" y="64328"/>
                </a:lnTo>
                <a:lnTo>
                  <a:pt x="46085" y="64328"/>
                </a:lnTo>
                <a:lnTo>
                  <a:pt x="50871" y="60487"/>
                </a:lnTo>
                <a:lnTo>
                  <a:pt x="55671" y="53766"/>
                </a:lnTo>
                <a:lnTo>
                  <a:pt x="55671" y="499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9" name="object 639"/>
          <p:cNvSpPr/>
          <p:nvPr/>
        </p:nvSpPr>
        <p:spPr>
          <a:xfrm>
            <a:off x="4817364" y="6498092"/>
            <a:ext cx="36484" cy="81594"/>
          </a:xfrm>
          <a:custGeom>
            <a:avLst/>
            <a:gdLst/>
            <a:ahLst/>
            <a:cxnLst/>
            <a:rect l="l" t="t" r="r" b="b"/>
            <a:pathLst>
              <a:path w="36484" h="81594">
                <a:moveTo>
                  <a:pt x="10561" y="75849"/>
                </a:moveTo>
                <a:lnTo>
                  <a:pt x="11521" y="77754"/>
                </a:lnTo>
                <a:lnTo>
                  <a:pt x="13441" y="78729"/>
                </a:lnTo>
                <a:lnTo>
                  <a:pt x="15361" y="80634"/>
                </a:lnTo>
                <a:lnTo>
                  <a:pt x="17282" y="81594"/>
                </a:lnTo>
                <a:lnTo>
                  <a:pt x="24002" y="81594"/>
                </a:lnTo>
                <a:lnTo>
                  <a:pt x="26883" y="80634"/>
                </a:lnTo>
                <a:lnTo>
                  <a:pt x="29763" y="78729"/>
                </a:lnTo>
                <a:lnTo>
                  <a:pt x="32644" y="76794"/>
                </a:lnTo>
                <a:lnTo>
                  <a:pt x="35524" y="72953"/>
                </a:lnTo>
                <a:lnTo>
                  <a:pt x="36484" y="69128"/>
                </a:lnTo>
                <a:lnTo>
                  <a:pt x="34564" y="69128"/>
                </a:lnTo>
                <a:lnTo>
                  <a:pt x="33604" y="71048"/>
                </a:lnTo>
                <a:lnTo>
                  <a:pt x="32644" y="72008"/>
                </a:lnTo>
                <a:lnTo>
                  <a:pt x="30723" y="72953"/>
                </a:lnTo>
                <a:lnTo>
                  <a:pt x="29763" y="73913"/>
                </a:lnTo>
                <a:lnTo>
                  <a:pt x="23042" y="73913"/>
                </a:lnTo>
                <a:lnTo>
                  <a:pt x="22082" y="72008"/>
                </a:lnTo>
                <a:lnTo>
                  <a:pt x="21122" y="71048"/>
                </a:lnTo>
                <a:lnTo>
                  <a:pt x="20162" y="68168"/>
                </a:lnTo>
                <a:lnTo>
                  <a:pt x="20162" y="24002"/>
                </a:lnTo>
                <a:lnTo>
                  <a:pt x="34564" y="24002"/>
                </a:lnTo>
                <a:lnTo>
                  <a:pt x="34564" y="20162"/>
                </a:lnTo>
                <a:lnTo>
                  <a:pt x="20162" y="20162"/>
                </a:lnTo>
                <a:lnTo>
                  <a:pt x="20162" y="0"/>
                </a:lnTo>
                <a:lnTo>
                  <a:pt x="18242" y="0"/>
                </a:lnTo>
                <a:lnTo>
                  <a:pt x="16322" y="3840"/>
                </a:lnTo>
                <a:lnTo>
                  <a:pt x="15361" y="7680"/>
                </a:lnTo>
                <a:lnTo>
                  <a:pt x="14401" y="8641"/>
                </a:lnTo>
                <a:lnTo>
                  <a:pt x="12481" y="12481"/>
                </a:lnTo>
                <a:lnTo>
                  <a:pt x="9601" y="15361"/>
                </a:lnTo>
                <a:lnTo>
                  <a:pt x="7680" y="17282"/>
                </a:lnTo>
                <a:lnTo>
                  <a:pt x="4800" y="19202"/>
                </a:lnTo>
                <a:lnTo>
                  <a:pt x="1935" y="21122"/>
                </a:lnTo>
                <a:lnTo>
                  <a:pt x="0" y="22082"/>
                </a:lnTo>
                <a:lnTo>
                  <a:pt x="0" y="24002"/>
                </a:lnTo>
                <a:lnTo>
                  <a:pt x="9601" y="24002"/>
                </a:lnTo>
                <a:lnTo>
                  <a:pt x="9601" y="72953"/>
                </a:lnTo>
                <a:lnTo>
                  <a:pt x="10561" y="758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0" name="object 640"/>
          <p:cNvSpPr/>
          <p:nvPr/>
        </p:nvSpPr>
        <p:spPr>
          <a:xfrm>
            <a:off x="4859609" y="6519214"/>
            <a:ext cx="51831" cy="61447"/>
          </a:xfrm>
          <a:custGeom>
            <a:avLst/>
            <a:gdLst/>
            <a:ahLst/>
            <a:cxnLst/>
            <a:rect l="l" t="t" r="r" b="b"/>
            <a:pathLst>
              <a:path w="51831" h="61447">
                <a:moveTo>
                  <a:pt x="13441" y="0"/>
                </a:moveTo>
                <a:lnTo>
                  <a:pt x="7680" y="5760"/>
                </a:lnTo>
                <a:lnTo>
                  <a:pt x="2880" y="11521"/>
                </a:lnTo>
                <a:lnTo>
                  <a:pt x="0" y="19202"/>
                </a:lnTo>
                <a:lnTo>
                  <a:pt x="0" y="39364"/>
                </a:lnTo>
                <a:lnTo>
                  <a:pt x="2880" y="47045"/>
                </a:lnTo>
                <a:lnTo>
                  <a:pt x="7680" y="52791"/>
                </a:lnTo>
                <a:lnTo>
                  <a:pt x="13441" y="58552"/>
                </a:lnTo>
                <a:lnTo>
                  <a:pt x="19202" y="61447"/>
                </a:lnTo>
                <a:lnTo>
                  <a:pt x="33604" y="61447"/>
                </a:lnTo>
                <a:lnTo>
                  <a:pt x="39364" y="59512"/>
                </a:lnTo>
                <a:lnTo>
                  <a:pt x="43205" y="53766"/>
                </a:lnTo>
                <a:lnTo>
                  <a:pt x="47990" y="48950"/>
                </a:lnTo>
                <a:lnTo>
                  <a:pt x="50886" y="43205"/>
                </a:lnTo>
                <a:lnTo>
                  <a:pt x="51831" y="37444"/>
                </a:lnTo>
                <a:lnTo>
                  <a:pt x="49926" y="36484"/>
                </a:lnTo>
                <a:lnTo>
                  <a:pt x="47990" y="41285"/>
                </a:lnTo>
                <a:lnTo>
                  <a:pt x="45110" y="45110"/>
                </a:lnTo>
                <a:lnTo>
                  <a:pt x="42230" y="48005"/>
                </a:lnTo>
                <a:lnTo>
                  <a:pt x="39364" y="49926"/>
                </a:lnTo>
                <a:lnTo>
                  <a:pt x="35524" y="50886"/>
                </a:lnTo>
                <a:lnTo>
                  <a:pt x="25923" y="50886"/>
                </a:lnTo>
                <a:lnTo>
                  <a:pt x="20162" y="48005"/>
                </a:lnTo>
                <a:lnTo>
                  <a:pt x="16322" y="43205"/>
                </a:lnTo>
                <a:lnTo>
                  <a:pt x="11521" y="37444"/>
                </a:lnTo>
                <a:lnTo>
                  <a:pt x="9601" y="30723"/>
                </a:lnTo>
                <a:lnTo>
                  <a:pt x="9601" y="22082"/>
                </a:lnTo>
                <a:lnTo>
                  <a:pt x="51831" y="22082"/>
                </a:lnTo>
                <a:lnTo>
                  <a:pt x="37444" y="13441"/>
                </a:lnTo>
                <a:lnTo>
                  <a:pt x="37444" y="18242"/>
                </a:lnTo>
                <a:lnTo>
                  <a:pt x="9601" y="18242"/>
                </a:lnTo>
                <a:lnTo>
                  <a:pt x="9601" y="12481"/>
                </a:lnTo>
                <a:lnTo>
                  <a:pt x="11521" y="8641"/>
                </a:lnTo>
                <a:lnTo>
                  <a:pt x="14401" y="5760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1" name="object 641"/>
          <p:cNvSpPr/>
          <p:nvPr/>
        </p:nvSpPr>
        <p:spPr>
          <a:xfrm>
            <a:off x="4873050" y="6516334"/>
            <a:ext cx="38389" cy="24963"/>
          </a:xfrm>
          <a:custGeom>
            <a:avLst/>
            <a:gdLst/>
            <a:ahLst/>
            <a:cxnLst/>
            <a:rect l="l" t="t" r="r" b="b"/>
            <a:pathLst>
              <a:path w="38389" h="24963">
                <a:moveTo>
                  <a:pt x="14401" y="0"/>
                </a:moveTo>
                <a:lnTo>
                  <a:pt x="6720" y="0"/>
                </a:lnTo>
                <a:lnTo>
                  <a:pt x="0" y="2880"/>
                </a:lnTo>
                <a:lnTo>
                  <a:pt x="960" y="8641"/>
                </a:lnTo>
                <a:lnTo>
                  <a:pt x="3840" y="5760"/>
                </a:lnTo>
                <a:lnTo>
                  <a:pt x="7680" y="4800"/>
                </a:lnTo>
                <a:lnTo>
                  <a:pt x="15361" y="4800"/>
                </a:lnTo>
                <a:lnTo>
                  <a:pt x="18242" y="6720"/>
                </a:lnTo>
                <a:lnTo>
                  <a:pt x="20162" y="7680"/>
                </a:lnTo>
                <a:lnTo>
                  <a:pt x="22082" y="9601"/>
                </a:lnTo>
                <a:lnTo>
                  <a:pt x="23042" y="12481"/>
                </a:lnTo>
                <a:lnTo>
                  <a:pt x="24002" y="14401"/>
                </a:lnTo>
                <a:lnTo>
                  <a:pt x="24002" y="16322"/>
                </a:lnTo>
                <a:lnTo>
                  <a:pt x="38389" y="24963"/>
                </a:lnTo>
                <a:lnTo>
                  <a:pt x="38389" y="17282"/>
                </a:lnTo>
                <a:lnTo>
                  <a:pt x="36484" y="10561"/>
                </a:lnTo>
                <a:lnTo>
                  <a:pt x="31668" y="6720"/>
                </a:lnTo>
                <a:lnTo>
                  <a:pt x="26883" y="1920"/>
                </a:lnTo>
                <a:lnTo>
                  <a:pt x="21107" y="0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2" name="object 642"/>
          <p:cNvSpPr/>
          <p:nvPr/>
        </p:nvSpPr>
        <p:spPr>
          <a:xfrm>
            <a:off x="4932563" y="6516334"/>
            <a:ext cx="17282" cy="20162"/>
          </a:xfrm>
          <a:custGeom>
            <a:avLst/>
            <a:gdLst/>
            <a:ahLst/>
            <a:cxnLst/>
            <a:rect l="l" t="t" r="r" b="b"/>
            <a:pathLst>
              <a:path w="17282" h="20162">
                <a:moveTo>
                  <a:pt x="0" y="20162"/>
                </a:moveTo>
                <a:lnTo>
                  <a:pt x="1920" y="13441"/>
                </a:lnTo>
                <a:lnTo>
                  <a:pt x="5760" y="8641"/>
                </a:lnTo>
                <a:lnTo>
                  <a:pt x="9601" y="5760"/>
                </a:lnTo>
                <a:lnTo>
                  <a:pt x="12481" y="3840"/>
                </a:lnTo>
                <a:lnTo>
                  <a:pt x="17282" y="0"/>
                </a:lnTo>
                <a:lnTo>
                  <a:pt x="8641" y="0"/>
                </a:lnTo>
                <a:lnTo>
                  <a:pt x="1920" y="2880"/>
                </a:lnTo>
                <a:lnTo>
                  <a:pt x="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3" name="object 643"/>
          <p:cNvSpPr/>
          <p:nvPr/>
        </p:nvSpPr>
        <p:spPr>
          <a:xfrm>
            <a:off x="4920081" y="6483690"/>
            <a:ext cx="64328" cy="96972"/>
          </a:xfrm>
          <a:custGeom>
            <a:avLst/>
            <a:gdLst/>
            <a:ahLst/>
            <a:cxnLst/>
            <a:rect l="l" t="t" r="r" b="b"/>
            <a:pathLst>
              <a:path w="64328" h="96972">
                <a:moveTo>
                  <a:pt x="12481" y="52806"/>
                </a:moveTo>
                <a:lnTo>
                  <a:pt x="14401" y="35524"/>
                </a:lnTo>
                <a:lnTo>
                  <a:pt x="8641" y="43205"/>
                </a:lnTo>
                <a:lnTo>
                  <a:pt x="2141" y="54898"/>
                </a:lnTo>
                <a:lnTo>
                  <a:pt x="0" y="67208"/>
                </a:lnTo>
                <a:lnTo>
                  <a:pt x="0" y="75849"/>
                </a:lnTo>
                <a:lnTo>
                  <a:pt x="2880" y="83530"/>
                </a:lnTo>
                <a:lnTo>
                  <a:pt x="7680" y="89291"/>
                </a:lnTo>
                <a:lnTo>
                  <a:pt x="12481" y="94076"/>
                </a:lnTo>
                <a:lnTo>
                  <a:pt x="18242" y="96972"/>
                </a:lnTo>
                <a:lnTo>
                  <a:pt x="31683" y="96972"/>
                </a:lnTo>
                <a:lnTo>
                  <a:pt x="34564" y="95036"/>
                </a:lnTo>
                <a:lnTo>
                  <a:pt x="37444" y="94076"/>
                </a:lnTo>
                <a:lnTo>
                  <a:pt x="40325" y="91196"/>
                </a:lnTo>
                <a:lnTo>
                  <a:pt x="43205" y="88315"/>
                </a:lnTo>
                <a:lnTo>
                  <a:pt x="43205" y="96972"/>
                </a:lnTo>
                <a:lnTo>
                  <a:pt x="46085" y="96972"/>
                </a:lnTo>
                <a:lnTo>
                  <a:pt x="64328" y="89291"/>
                </a:lnTo>
                <a:lnTo>
                  <a:pt x="64328" y="87355"/>
                </a:lnTo>
                <a:lnTo>
                  <a:pt x="61447" y="88315"/>
                </a:lnTo>
                <a:lnTo>
                  <a:pt x="57607" y="88315"/>
                </a:lnTo>
                <a:lnTo>
                  <a:pt x="56647" y="87355"/>
                </a:lnTo>
                <a:lnTo>
                  <a:pt x="55686" y="86410"/>
                </a:lnTo>
                <a:lnTo>
                  <a:pt x="55686" y="85450"/>
                </a:lnTo>
                <a:lnTo>
                  <a:pt x="54726" y="84475"/>
                </a:lnTo>
                <a:lnTo>
                  <a:pt x="54726" y="0"/>
                </a:lnTo>
                <a:lnTo>
                  <a:pt x="51846" y="0"/>
                </a:lnTo>
                <a:lnTo>
                  <a:pt x="32644" y="7680"/>
                </a:lnTo>
                <a:lnTo>
                  <a:pt x="33604" y="10561"/>
                </a:lnTo>
                <a:lnTo>
                  <a:pt x="35524" y="9601"/>
                </a:lnTo>
                <a:lnTo>
                  <a:pt x="37444" y="8641"/>
                </a:lnTo>
                <a:lnTo>
                  <a:pt x="39364" y="8641"/>
                </a:lnTo>
                <a:lnTo>
                  <a:pt x="40325" y="9601"/>
                </a:lnTo>
                <a:lnTo>
                  <a:pt x="41285" y="9601"/>
                </a:lnTo>
                <a:lnTo>
                  <a:pt x="42245" y="10561"/>
                </a:lnTo>
                <a:lnTo>
                  <a:pt x="42245" y="11521"/>
                </a:lnTo>
                <a:lnTo>
                  <a:pt x="43205" y="13441"/>
                </a:lnTo>
                <a:lnTo>
                  <a:pt x="43205" y="37444"/>
                </a:lnTo>
                <a:lnTo>
                  <a:pt x="39364" y="33604"/>
                </a:lnTo>
                <a:lnTo>
                  <a:pt x="35524" y="32644"/>
                </a:lnTo>
                <a:lnTo>
                  <a:pt x="29763" y="32644"/>
                </a:lnTo>
                <a:lnTo>
                  <a:pt x="24963" y="36484"/>
                </a:lnTo>
                <a:lnTo>
                  <a:pt x="31683" y="36484"/>
                </a:lnTo>
                <a:lnTo>
                  <a:pt x="33604" y="37444"/>
                </a:lnTo>
                <a:lnTo>
                  <a:pt x="35524" y="38404"/>
                </a:lnTo>
                <a:lnTo>
                  <a:pt x="37444" y="39364"/>
                </a:lnTo>
                <a:lnTo>
                  <a:pt x="39364" y="41285"/>
                </a:lnTo>
                <a:lnTo>
                  <a:pt x="41285" y="44165"/>
                </a:lnTo>
                <a:lnTo>
                  <a:pt x="42245" y="46085"/>
                </a:lnTo>
                <a:lnTo>
                  <a:pt x="43205" y="48966"/>
                </a:lnTo>
                <a:lnTo>
                  <a:pt x="43205" y="83530"/>
                </a:lnTo>
                <a:lnTo>
                  <a:pt x="39364" y="88315"/>
                </a:lnTo>
                <a:lnTo>
                  <a:pt x="35524" y="90251"/>
                </a:lnTo>
                <a:lnTo>
                  <a:pt x="26883" y="90251"/>
                </a:lnTo>
                <a:lnTo>
                  <a:pt x="22082" y="87355"/>
                </a:lnTo>
                <a:lnTo>
                  <a:pt x="18242" y="82570"/>
                </a:lnTo>
                <a:lnTo>
                  <a:pt x="14401" y="77754"/>
                </a:lnTo>
                <a:lnTo>
                  <a:pt x="12481" y="71048"/>
                </a:lnTo>
                <a:lnTo>
                  <a:pt x="12481" y="528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4" name="object 644"/>
          <p:cNvSpPr/>
          <p:nvPr/>
        </p:nvSpPr>
        <p:spPr>
          <a:xfrm>
            <a:off x="4330659" y="6323380"/>
            <a:ext cx="95996" cy="92156"/>
          </a:xfrm>
          <a:custGeom>
            <a:avLst/>
            <a:gdLst/>
            <a:ahLst/>
            <a:cxnLst/>
            <a:rect l="l" t="t" r="r" b="b"/>
            <a:pathLst>
              <a:path w="95996" h="92156">
                <a:moveTo>
                  <a:pt x="69128" y="82555"/>
                </a:moveTo>
                <a:lnTo>
                  <a:pt x="69128" y="87355"/>
                </a:lnTo>
                <a:lnTo>
                  <a:pt x="67208" y="88315"/>
                </a:lnTo>
                <a:lnTo>
                  <a:pt x="66248" y="89275"/>
                </a:lnTo>
                <a:lnTo>
                  <a:pt x="64328" y="90236"/>
                </a:lnTo>
                <a:lnTo>
                  <a:pt x="60487" y="90236"/>
                </a:lnTo>
                <a:lnTo>
                  <a:pt x="60487" y="92156"/>
                </a:lnTo>
                <a:lnTo>
                  <a:pt x="95996" y="92156"/>
                </a:lnTo>
                <a:lnTo>
                  <a:pt x="95996" y="90236"/>
                </a:lnTo>
                <a:lnTo>
                  <a:pt x="92156" y="90236"/>
                </a:lnTo>
                <a:lnTo>
                  <a:pt x="89291" y="89275"/>
                </a:lnTo>
                <a:lnTo>
                  <a:pt x="87355" y="87355"/>
                </a:lnTo>
                <a:lnTo>
                  <a:pt x="85450" y="85435"/>
                </a:lnTo>
                <a:lnTo>
                  <a:pt x="82570" y="81594"/>
                </a:lnTo>
                <a:lnTo>
                  <a:pt x="80634" y="74874"/>
                </a:lnTo>
                <a:lnTo>
                  <a:pt x="48966" y="0"/>
                </a:lnTo>
                <a:lnTo>
                  <a:pt x="59527" y="57607"/>
                </a:lnTo>
                <a:lnTo>
                  <a:pt x="27843" y="57607"/>
                </a:lnTo>
                <a:lnTo>
                  <a:pt x="46085" y="0"/>
                </a:lnTo>
                <a:lnTo>
                  <a:pt x="14401" y="74874"/>
                </a:lnTo>
                <a:lnTo>
                  <a:pt x="11521" y="80634"/>
                </a:lnTo>
                <a:lnTo>
                  <a:pt x="9601" y="85435"/>
                </a:lnTo>
                <a:lnTo>
                  <a:pt x="6720" y="87355"/>
                </a:lnTo>
                <a:lnTo>
                  <a:pt x="5760" y="88315"/>
                </a:lnTo>
                <a:lnTo>
                  <a:pt x="2895" y="89275"/>
                </a:lnTo>
                <a:lnTo>
                  <a:pt x="0" y="90236"/>
                </a:lnTo>
                <a:lnTo>
                  <a:pt x="0" y="92156"/>
                </a:lnTo>
                <a:lnTo>
                  <a:pt x="27843" y="92156"/>
                </a:lnTo>
                <a:lnTo>
                  <a:pt x="27843" y="90236"/>
                </a:lnTo>
                <a:lnTo>
                  <a:pt x="24003" y="90236"/>
                </a:lnTo>
                <a:lnTo>
                  <a:pt x="21122" y="89275"/>
                </a:lnTo>
                <a:lnTo>
                  <a:pt x="19202" y="88315"/>
                </a:lnTo>
                <a:lnTo>
                  <a:pt x="18242" y="87355"/>
                </a:lnTo>
                <a:lnTo>
                  <a:pt x="17282" y="85435"/>
                </a:lnTo>
                <a:lnTo>
                  <a:pt x="17282" y="82555"/>
                </a:lnTo>
                <a:lnTo>
                  <a:pt x="18242" y="79674"/>
                </a:lnTo>
                <a:lnTo>
                  <a:pt x="20162" y="76794"/>
                </a:lnTo>
                <a:lnTo>
                  <a:pt x="25923" y="62392"/>
                </a:lnTo>
                <a:lnTo>
                  <a:pt x="61447" y="62392"/>
                </a:lnTo>
                <a:lnTo>
                  <a:pt x="67208" y="74874"/>
                </a:lnTo>
                <a:lnTo>
                  <a:pt x="68168" y="79674"/>
                </a:lnTo>
                <a:lnTo>
                  <a:pt x="69128" y="82555"/>
                </a:lnTo>
                <a:close/>
              </a:path>
              <a:path w="95996" h="92156">
                <a:moveTo>
                  <a:pt x="46085" y="0"/>
                </a:moveTo>
                <a:lnTo>
                  <a:pt x="27843" y="57607"/>
                </a:lnTo>
                <a:lnTo>
                  <a:pt x="44165" y="20162"/>
                </a:lnTo>
                <a:lnTo>
                  <a:pt x="59527" y="57607"/>
                </a:lnTo>
                <a:lnTo>
                  <a:pt x="48966" y="0"/>
                </a:lnTo>
                <a:lnTo>
                  <a:pt x="460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5" name="object 645"/>
          <p:cNvSpPr/>
          <p:nvPr/>
        </p:nvSpPr>
        <p:spPr>
          <a:xfrm>
            <a:off x="4432416" y="6320500"/>
            <a:ext cx="31683" cy="95036"/>
          </a:xfrm>
          <a:custGeom>
            <a:avLst/>
            <a:gdLst/>
            <a:ahLst/>
            <a:cxnLst/>
            <a:rect l="l" t="t" r="r" b="b"/>
            <a:pathLst>
              <a:path w="31683" h="95036">
                <a:moveTo>
                  <a:pt x="10561" y="81594"/>
                </a:moveTo>
                <a:lnTo>
                  <a:pt x="10561" y="88315"/>
                </a:lnTo>
                <a:lnTo>
                  <a:pt x="9601" y="89275"/>
                </a:lnTo>
                <a:lnTo>
                  <a:pt x="8641" y="90236"/>
                </a:lnTo>
                <a:lnTo>
                  <a:pt x="8641" y="91196"/>
                </a:lnTo>
                <a:lnTo>
                  <a:pt x="7680" y="92156"/>
                </a:lnTo>
                <a:lnTo>
                  <a:pt x="5760" y="93116"/>
                </a:lnTo>
                <a:lnTo>
                  <a:pt x="1920" y="93116"/>
                </a:lnTo>
                <a:lnTo>
                  <a:pt x="1920" y="95036"/>
                </a:lnTo>
                <a:lnTo>
                  <a:pt x="31683" y="95036"/>
                </a:lnTo>
                <a:lnTo>
                  <a:pt x="31683" y="93116"/>
                </a:lnTo>
                <a:lnTo>
                  <a:pt x="25923" y="93116"/>
                </a:lnTo>
                <a:lnTo>
                  <a:pt x="24963" y="92156"/>
                </a:lnTo>
                <a:lnTo>
                  <a:pt x="24002" y="91196"/>
                </a:lnTo>
                <a:lnTo>
                  <a:pt x="23042" y="90236"/>
                </a:lnTo>
                <a:lnTo>
                  <a:pt x="22082" y="89275"/>
                </a:lnTo>
                <a:lnTo>
                  <a:pt x="22082" y="0"/>
                </a:lnTo>
                <a:lnTo>
                  <a:pt x="18242" y="0"/>
                </a:lnTo>
                <a:lnTo>
                  <a:pt x="0" y="7680"/>
                </a:lnTo>
                <a:lnTo>
                  <a:pt x="1920" y="10561"/>
                </a:lnTo>
                <a:lnTo>
                  <a:pt x="2880" y="9601"/>
                </a:lnTo>
                <a:lnTo>
                  <a:pt x="8641" y="9601"/>
                </a:lnTo>
                <a:lnTo>
                  <a:pt x="9601" y="10561"/>
                </a:lnTo>
                <a:lnTo>
                  <a:pt x="9601" y="13441"/>
                </a:lnTo>
                <a:lnTo>
                  <a:pt x="10561" y="14401"/>
                </a:lnTo>
                <a:lnTo>
                  <a:pt x="10561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6" name="object 646"/>
          <p:cNvSpPr/>
          <p:nvPr/>
        </p:nvSpPr>
        <p:spPr>
          <a:xfrm>
            <a:off x="4470821" y="6320500"/>
            <a:ext cx="31668" cy="95036"/>
          </a:xfrm>
          <a:custGeom>
            <a:avLst/>
            <a:gdLst/>
            <a:ahLst/>
            <a:cxnLst/>
            <a:rect l="l" t="t" r="r" b="b"/>
            <a:pathLst>
              <a:path w="31668" h="95036">
                <a:moveTo>
                  <a:pt x="24963" y="92156"/>
                </a:moveTo>
                <a:lnTo>
                  <a:pt x="24002" y="91196"/>
                </a:lnTo>
                <a:lnTo>
                  <a:pt x="23042" y="90236"/>
                </a:lnTo>
                <a:lnTo>
                  <a:pt x="22082" y="89275"/>
                </a:lnTo>
                <a:lnTo>
                  <a:pt x="22082" y="0"/>
                </a:lnTo>
                <a:lnTo>
                  <a:pt x="19202" y="0"/>
                </a:lnTo>
                <a:lnTo>
                  <a:pt x="0" y="7680"/>
                </a:lnTo>
                <a:lnTo>
                  <a:pt x="1920" y="10561"/>
                </a:lnTo>
                <a:lnTo>
                  <a:pt x="3840" y="9601"/>
                </a:lnTo>
                <a:lnTo>
                  <a:pt x="8641" y="9601"/>
                </a:lnTo>
                <a:lnTo>
                  <a:pt x="9601" y="10561"/>
                </a:lnTo>
                <a:lnTo>
                  <a:pt x="9601" y="11521"/>
                </a:lnTo>
                <a:lnTo>
                  <a:pt x="10561" y="13441"/>
                </a:lnTo>
                <a:lnTo>
                  <a:pt x="10561" y="88315"/>
                </a:lnTo>
                <a:lnTo>
                  <a:pt x="9601" y="89275"/>
                </a:lnTo>
                <a:lnTo>
                  <a:pt x="9601" y="90236"/>
                </a:lnTo>
                <a:lnTo>
                  <a:pt x="8641" y="91196"/>
                </a:lnTo>
                <a:lnTo>
                  <a:pt x="7680" y="92156"/>
                </a:lnTo>
                <a:lnTo>
                  <a:pt x="6720" y="93116"/>
                </a:lnTo>
                <a:lnTo>
                  <a:pt x="1920" y="93116"/>
                </a:lnTo>
                <a:lnTo>
                  <a:pt x="1920" y="95036"/>
                </a:lnTo>
                <a:lnTo>
                  <a:pt x="31668" y="95036"/>
                </a:lnTo>
                <a:lnTo>
                  <a:pt x="31668" y="93116"/>
                </a:lnTo>
                <a:lnTo>
                  <a:pt x="25923" y="93116"/>
                </a:lnTo>
                <a:lnTo>
                  <a:pt x="24963" y="9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7" name="object 647"/>
          <p:cNvSpPr/>
          <p:nvPr/>
        </p:nvSpPr>
        <p:spPr>
          <a:xfrm>
            <a:off x="4546655" y="6353144"/>
            <a:ext cx="42245" cy="64312"/>
          </a:xfrm>
          <a:custGeom>
            <a:avLst/>
            <a:gdLst/>
            <a:ahLst/>
            <a:cxnLst/>
            <a:rect l="l" t="t" r="r" b="b"/>
            <a:pathLst>
              <a:path w="42245" h="64312">
                <a:moveTo>
                  <a:pt x="4800" y="62392"/>
                </a:moveTo>
                <a:lnTo>
                  <a:pt x="8641" y="62392"/>
                </a:lnTo>
                <a:lnTo>
                  <a:pt x="13441" y="64312"/>
                </a:lnTo>
                <a:lnTo>
                  <a:pt x="26883" y="64312"/>
                </a:lnTo>
                <a:lnTo>
                  <a:pt x="31683" y="63352"/>
                </a:lnTo>
                <a:lnTo>
                  <a:pt x="35524" y="59512"/>
                </a:lnTo>
                <a:lnTo>
                  <a:pt x="40325" y="55671"/>
                </a:lnTo>
                <a:lnTo>
                  <a:pt x="42245" y="51831"/>
                </a:lnTo>
                <a:lnTo>
                  <a:pt x="42245" y="38389"/>
                </a:lnTo>
                <a:lnTo>
                  <a:pt x="37444" y="32628"/>
                </a:lnTo>
                <a:lnTo>
                  <a:pt x="28803" y="28788"/>
                </a:lnTo>
                <a:lnTo>
                  <a:pt x="19202" y="24002"/>
                </a:lnTo>
                <a:lnTo>
                  <a:pt x="14401" y="22067"/>
                </a:lnTo>
                <a:lnTo>
                  <a:pt x="11521" y="20162"/>
                </a:lnTo>
                <a:lnTo>
                  <a:pt x="10561" y="18242"/>
                </a:lnTo>
                <a:lnTo>
                  <a:pt x="8641" y="16322"/>
                </a:lnTo>
                <a:lnTo>
                  <a:pt x="8641" y="9601"/>
                </a:lnTo>
                <a:lnTo>
                  <a:pt x="9601" y="7680"/>
                </a:lnTo>
                <a:lnTo>
                  <a:pt x="11521" y="5760"/>
                </a:lnTo>
                <a:lnTo>
                  <a:pt x="13441" y="4785"/>
                </a:lnTo>
                <a:lnTo>
                  <a:pt x="15361" y="3840"/>
                </a:lnTo>
                <a:lnTo>
                  <a:pt x="23042" y="3840"/>
                </a:lnTo>
                <a:lnTo>
                  <a:pt x="25923" y="4785"/>
                </a:lnTo>
                <a:lnTo>
                  <a:pt x="28803" y="7680"/>
                </a:lnTo>
                <a:lnTo>
                  <a:pt x="31683" y="9601"/>
                </a:lnTo>
                <a:lnTo>
                  <a:pt x="33604" y="14401"/>
                </a:lnTo>
                <a:lnTo>
                  <a:pt x="35524" y="20162"/>
                </a:lnTo>
                <a:lnTo>
                  <a:pt x="37444" y="20162"/>
                </a:lnTo>
                <a:lnTo>
                  <a:pt x="37444" y="0"/>
                </a:lnTo>
                <a:lnTo>
                  <a:pt x="35524" y="0"/>
                </a:lnTo>
                <a:lnTo>
                  <a:pt x="34564" y="960"/>
                </a:lnTo>
                <a:lnTo>
                  <a:pt x="34564" y="1920"/>
                </a:lnTo>
                <a:lnTo>
                  <a:pt x="29763" y="1920"/>
                </a:lnTo>
                <a:lnTo>
                  <a:pt x="27843" y="960"/>
                </a:lnTo>
                <a:lnTo>
                  <a:pt x="24002" y="0"/>
                </a:lnTo>
                <a:lnTo>
                  <a:pt x="13441" y="0"/>
                </a:lnTo>
                <a:lnTo>
                  <a:pt x="8641" y="1920"/>
                </a:lnTo>
                <a:lnTo>
                  <a:pt x="5760" y="4785"/>
                </a:lnTo>
                <a:lnTo>
                  <a:pt x="1920" y="8625"/>
                </a:lnTo>
                <a:lnTo>
                  <a:pt x="0" y="12466"/>
                </a:lnTo>
                <a:lnTo>
                  <a:pt x="0" y="21122"/>
                </a:lnTo>
                <a:lnTo>
                  <a:pt x="960" y="24963"/>
                </a:lnTo>
                <a:lnTo>
                  <a:pt x="3840" y="26868"/>
                </a:lnTo>
                <a:lnTo>
                  <a:pt x="5760" y="29748"/>
                </a:lnTo>
                <a:lnTo>
                  <a:pt x="9601" y="32628"/>
                </a:lnTo>
                <a:lnTo>
                  <a:pt x="16322" y="35524"/>
                </a:lnTo>
                <a:lnTo>
                  <a:pt x="23042" y="39349"/>
                </a:lnTo>
                <a:lnTo>
                  <a:pt x="26883" y="41269"/>
                </a:lnTo>
                <a:lnTo>
                  <a:pt x="28803" y="44150"/>
                </a:lnTo>
                <a:lnTo>
                  <a:pt x="31683" y="46070"/>
                </a:lnTo>
                <a:lnTo>
                  <a:pt x="32644" y="47990"/>
                </a:lnTo>
                <a:lnTo>
                  <a:pt x="32644" y="53751"/>
                </a:lnTo>
                <a:lnTo>
                  <a:pt x="31683" y="56631"/>
                </a:lnTo>
                <a:lnTo>
                  <a:pt x="29763" y="57591"/>
                </a:lnTo>
                <a:lnTo>
                  <a:pt x="27843" y="59512"/>
                </a:lnTo>
                <a:lnTo>
                  <a:pt x="24963" y="60472"/>
                </a:lnTo>
                <a:lnTo>
                  <a:pt x="17282" y="60472"/>
                </a:lnTo>
                <a:lnTo>
                  <a:pt x="13441" y="59512"/>
                </a:lnTo>
                <a:lnTo>
                  <a:pt x="9601" y="55671"/>
                </a:lnTo>
                <a:lnTo>
                  <a:pt x="6720" y="52791"/>
                </a:lnTo>
                <a:lnTo>
                  <a:pt x="3840" y="47990"/>
                </a:lnTo>
                <a:lnTo>
                  <a:pt x="2880" y="42230"/>
                </a:lnTo>
                <a:lnTo>
                  <a:pt x="960" y="42230"/>
                </a:lnTo>
                <a:lnTo>
                  <a:pt x="960" y="63352"/>
                </a:lnTo>
                <a:lnTo>
                  <a:pt x="2880" y="63352"/>
                </a:lnTo>
                <a:lnTo>
                  <a:pt x="3840" y="62392"/>
                </a:lnTo>
                <a:lnTo>
                  <a:pt x="4800" y="62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8" name="object 648"/>
          <p:cNvSpPr/>
          <p:nvPr/>
        </p:nvSpPr>
        <p:spPr>
          <a:xfrm>
            <a:off x="4599462" y="6356024"/>
            <a:ext cx="51831" cy="61432"/>
          </a:xfrm>
          <a:custGeom>
            <a:avLst/>
            <a:gdLst/>
            <a:ahLst/>
            <a:cxnLst/>
            <a:rect l="l" t="t" r="r" b="b"/>
            <a:pathLst>
              <a:path w="51831" h="61432">
                <a:moveTo>
                  <a:pt x="37429" y="14401"/>
                </a:moveTo>
                <a:lnTo>
                  <a:pt x="37429" y="18242"/>
                </a:lnTo>
                <a:lnTo>
                  <a:pt x="9601" y="18242"/>
                </a:lnTo>
                <a:lnTo>
                  <a:pt x="9601" y="12466"/>
                </a:lnTo>
                <a:lnTo>
                  <a:pt x="11506" y="8641"/>
                </a:lnTo>
                <a:lnTo>
                  <a:pt x="13441" y="0"/>
                </a:lnTo>
                <a:lnTo>
                  <a:pt x="7665" y="5745"/>
                </a:lnTo>
                <a:lnTo>
                  <a:pt x="2880" y="11521"/>
                </a:lnTo>
                <a:lnTo>
                  <a:pt x="0" y="20147"/>
                </a:lnTo>
                <a:lnTo>
                  <a:pt x="0" y="39349"/>
                </a:lnTo>
                <a:lnTo>
                  <a:pt x="1920" y="47030"/>
                </a:lnTo>
                <a:lnTo>
                  <a:pt x="7665" y="52791"/>
                </a:lnTo>
                <a:lnTo>
                  <a:pt x="12481" y="58552"/>
                </a:lnTo>
                <a:lnTo>
                  <a:pt x="19187" y="61432"/>
                </a:lnTo>
                <a:lnTo>
                  <a:pt x="33588" y="61432"/>
                </a:lnTo>
                <a:lnTo>
                  <a:pt x="39349" y="59512"/>
                </a:lnTo>
                <a:lnTo>
                  <a:pt x="43190" y="54711"/>
                </a:lnTo>
                <a:lnTo>
                  <a:pt x="47990" y="48950"/>
                </a:lnTo>
                <a:lnTo>
                  <a:pt x="50871" y="44150"/>
                </a:lnTo>
                <a:lnTo>
                  <a:pt x="51831" y="37429"/>
                </a:lnTo>
                <a:lnTo>
                  <a:pt x="49911" y="36469"/>
                </a:lnTo>
                <a:lnTo>
                  <a:pt x="47990" y="41269"/>
                </a:lnTo>
                <a:lnTo>
                  <a:pt x="45110" y="45110"/>
                </a:lnTo>
                <a:lnTo>
                  <a:pt x="42230" y="47990"/>
                </a:lnTo>
                <a:lnTo>
                  <a:pt x="39349" y="49911"/>
                </a:lnTo>
                <a:lnTo>
                  <a:pt x="35509" y="50871"/>
                </a:lnTo>
                <a:lnTo>
                  <a:pt x="25908" y="50871"/>
                </a:lnTo>
                <a:lnTo>
                  <a:pt x="20162" y="47990"/>
                </a:lnTo>
                <a:lnTo>
                  <a:pt x="16322" y="43190"/>
                </a:lnTo>
                <a:lnTo>
                  <a:pt x="11506" y="38389"/>
                </a:lnTo>
                <a:lnTo>
                  <a:pt x="9601" y="30708"/>
                </a:lnTo>
                <a:lnTo>
                  <a:pt x="9601" y="22082"/>
                </a:lnTo>
                <a:lnTo>
                  <a:pt x="51831" y="22082"/>
                </a:lnTo>
                <a:lnTo>
                  <a:pt x="37429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9" name="object 649"/>
          <p:cNvSpPr/>
          <p:nvPr/>
        </p:nvSpPr>
        <p:spPr>
          <a:xfrm>
            <a:off x="4610968" y="6353144"/>
            <a:ext cx="40325" cy="24963"/>
          </a:xfrm>
          <a:custGeom>
            <a:avLst/>
            <a:gdLst/>
            <a:ahLst/>
            <a:cxnLst/>
            <a:rect l="l" t="t" r="r" b="b"/>
            <a:pathLst>
              <a:path w="40325" h="24963">
                <a:moveTo>
                  <a:pt x="5775" y="5760"/>
                </a:moveTo>
                <a:lnTo>
                  <a:pt x="8656" y="4785"/>
                </a:lnTo>
                <a:lnTo>
                  <a:pt x="17282" y="4785"/>
                </a:lnTo>
                <a:lnTo>
                  <a:pt x="20162" y="6720"/>
                </a:lnTo>
                <a:lnTo>
                  <a:pt x="22082" y="7680"/>
                </a:lnTo>
                <a:lnTo>
                  <a:pt x="24002" y="9601"/>
                </a:lnTo>
                <a:lnTo>
                  <a:pt x="24963" y="12466"/>
                </a:lnTo>
                <a:lnTo>
                  <a:pt x="25923" y="14401"/>
                </a:lnTo>
                <a:lnTo>
                  <a:pt x="25923" y="17282"/>
                </a:lnTo>
                <a:lnTo>
                  <a:pt x="40325" y="24963"/>
                </a:lnTo>
                <a:lnTo>
                  <a:pt x="40325" y="17282"/>
                </a:lnTo>
                <a:lnTo>
                  <a:pt x="38404" y="10561"/>
                </a:lnTo>
                <a:lnTo>
                  <a:pt x="33604" y="6720"/>
                </a:lnTo>
                <a:lnTo>
                  <a:pt x="28803" y="1920"/>
                </a:lnTo>
                <a:lnTo>
                  <a:pt x="23042" y="0"/>
                </a:lnTo>
                <a:lnTo>
                  <a:pt x="8656" y="0"/>
                </a:lnTo>
                <a:lnTo>
                  <a:pt x="1935" y="2880"/>
                </a:lnTo>
                <a:lnTo>
                  <a:pt x="0" y="11521"/>
                </a:lnTo>
                <a:lnTo>
                  <a:pt x="2880" y="8625"/>
                </a:lnTo>
                <a:lnTo>
                  <a:pt x="5775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0" name="object 650"/>
          <p:cNvSpPr/>
          <p:nvPr/>
        </p:nvSpPr>
        <p:spPr>
          <a:xfrm>
            <a:off x="4656094" y="6353144"/>
            <a:ext cx="46070" cy="62392"/>
          </a:xfrm>
          <a:custGeom>
            <a:avLst/>
            <a:gdLst/>
            <a:ahLst/>
            <a:cxnLst/>
            <a:rect l="l" t="t" r="r" b="b"/>
            <a:pathLst>
              <a:path w="46070" h="62392">
                <a:moveTo>
                  <a:pt x="31683" y="0"/>
                </a:moveTo>
                <a:lnTo>
                  <a:pt x="26883" y="4785"/>
                </a:lnTo>
                <a:lnTo>
                  <a:pt x="21122" y="13441"/>
                </a:lnTo>
                <a:lnTo>
                  <a:pt x="21122" y="0"/>
                </a:lnTo>
                <a:lnTo>
                  <a:pt x="19202" y="0"/>
                </a:lnTo>
                <a:lnTo>
                  <a:pt x="0" y="7680"/>
                </a:lnTo>
                <a:lnTo>
                  <a:pt x="960" y="9601"/>
                </a:lnTo>
                <a:lnTo>
                  <a:pt x="2880" y="8625"/>
                </a:lnTo>
                <a:lnTo>
                  <a:pt x="7680" y="8625"/>
                </a:lnTo>
                <a:lnTo>
                  <a:pt x="8641" y="9601"/>
                </a:lnTo>
                <a:lnTo>
                  <a:pt x="9601" y="10561"/>
                </a:lnTo>
                <a:lnTo>
                  <a:pt x="9601" y="12466"/>
                </a:lnTo>
                <a:lnTo>
                  <a:pt x="10561" y="14401"/>
                </a:lnTo>
                <a:lnTo>
                  <a:pt x="10561" y="55671"/>
                </a:lnTo>
                <a:lnTo>
                  <a:pt x="9601" y="57591"/>
                </a:lnTo>
                <a:lnTo>
                  <a:pt x="8641" y="58552"/>
                </a:lnTo>
                <a:lnTo>
                  <a:pt x="7680" y="58552"/>
                </a:lnTo>
                <a:lnTo>
                  <a:pt x="6720" y="59512"/>
                </a:lnTo>
                <a:lnTo>
                  <a:pt x="3840" y="60472"/>
                </a:lnTo>
                <a:lnTo>
                  <a:pt x="960" y="60472"/>
                </a:lnTo>
                <a:lnTo>
                  <a:pt x="960" y="62392"/>
                </a:lnTo>
                <a:lnTo>
                  <a:pt x="32644" y="62392"/>
                </a:lnTo>
                <a:lnTo>
                  <a:pt x="32644" y="60472"/>
                </a:lnTo>
                <a:lnTo>
                  <a:pt x="27843" y="60472"/>
                </a:lnTo>
                <a:lnTo>
                  <a:pt x="25923" y="59512"/>
                </a:lnTo>
                <a:lnTo>
                  <a:pt x="24003" y="58552"/>
                </a:lnTo>
                <a:lnTo>
                  <a:pt x="23042" y="57591"/>
                </a:lnTo>
                <a:lnTo>
                  <a:pt x="23042" y="56631"/>
                </a:lnTo>
                <a:lnTo>
                  <a:pt x="22082" y="54711"/>
                </a:lnTo>
                <a:lnTo>
                  <a:pt x="21122" y="51831"/>
                </a:lnTo>
                <a:lnTo>
                  <a:pt x="21122" y="19187"/>
                </a:lnTo>
                <a:lnTo>
                  <a:pt x="24003" y="15346"/>
                </a:lnTo>
                <a:lnTo>
                  <a:pt x="25923" y="11521"/>
                </a:lnTo>
                <a:lnTo>
                  <a:pt x="27843" y="10561"/>
                </a:lnTo>
                <a:lnTo>
                  <a:pt x="28803" y="9601"/>
                </a:lnTo>
                <a:lnTo>
                  <a:pt x="29763" y="8625"/>
                </a:lnTo>
                <a:lnTo>
                  <a:pt x="31683" y="8625"/>
                </a:lnTo>
                <a:lnTo>
                  <a:pt x="32644" y="9601"/>
                </a:lnTo>
                <a:lnTo>
                  <a:pt x="34564" y="11521"/>
                </a:lnTo>
                <a:lnTo>
                  <a:pt x="36484" y="12466"/>
                </a:lnTo>
                <a:lnTo>
                  <a:pt x="38404" y="13441"/>
                </a:lnTo>
                <a:lnTo>
                  <a:pt x="41285" y="13441"/>
                </a:lnTo>
                <a:lnTo>
                  <a:pt x="43205" y="12466"/>
                </a:lnTo>
                <a:lnTo>
                  <a:pt x="44165" y="11521"/>
                </a:lnTo>
                <a:lnTo>
                  <a:pt x="45125" y="10561"/>
                </a:lnTo>
                <a:lnTo>
                  <a:pt x="46070" y="8625"/>
                </a:lnTo>
                <a:lnTo>
                  <a:pt x="46070" y="4785"/>
                </a:lnTo>
                <a:lnTo>
                  <a:pt x="45125" y="3840"/>
                </a:lnTo>
                <a:lnTo>
                  <a:pt x="43205" y="1920"/>
                </a:lnTo>
                <a:lnTo>
                  <a:pt x="42230" y="960"/>
                </a:lnTo>
                <a:lnTo>
                  <a:pt x="39364" y="0"/>
                </a:lnTo>
                <a:lnTo>
                  <a:pt x="3168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1" name="object 651"/>
          <p:cNvSpPr/>
          <p:nvPr/>
        </p:nvSpPr>
        <p:spPr>
          <a:xfrm>
            <a:off x="4702164" y="6355064"/>
            <a:ext cx="66248" cy="62392"/>
          </a:xfrm>
          <a:custGeom>
            <a:avLst/>
            <a:gdLst/>
            <a:ahLst/>
            <a:cxnLst/>
            <a:rect l="l" t="t" r="r" b="b"/>
            <a:pathLst>
              <a:path w="66248" h="62392">
                <a:moveTo>
                  <a:pt x="29763" y="0"/>
                </a:moveTo>
                <a:lnTo>
                  <a:pt x="0" y="0"/>
                </a:lnTo>
                <a:lnTo>
                  <a:pt x="0" y="1920"/>
                </a:lnTo>
                <a:lnTo>
                  <a:pt x="2880" y="2865"/>
                </a:lnTo>
                <a:lnTo>
                  <a:pt x="4815" y="2865"/>
                </a:lnTo>
                <a:lnTo>
                  <a:pt x="6720" y="3840"/>
                </a:lnTo>
                <a:lnTo>
                  <a:pt x="7696" y="4800"/>
                </a:lnTo>
                <a:lnTo>
                  <a:pt x="8656" y="5760"/>
                </a:lnTo>
                <a:lnTo>
                  <a:pt x="9601" y="6705"/>
                </a:lnTo>
                <a:lnTo>
                  <a:pt x="10561" y="8641"/>
                </a:lnTo>
                <a:lnTo>
                  <a:pt x="11536" y="11521"/>
                </a:lnTo>
                <a:lnTo>
                  <a:pt x="32644" y="62392"/>
                </a:lnTo>
                <a:lnTo>
                  <a:pt x="35524" y="62392"/>
                </a:lnTo>
                <a:lnTo>
                  <a:pt x="57607" y="10546"/>
                </a:lnTo>
                <a:lnTo>
                  <a:pt x="58567" y="6705"/>
                </a:lnTo>
                <a:lnTo>
                  <a:pt x="60487" y="4800"/>
                </a:lnTo>
                <a:lnTo>
                  <a:pt x="61447" y="3840"/>
                </a:lnTo>
                <a:lnTo>
                  <a:pt x="62407" y="2865"/>
                </a:lnTo>
                <a:lnTo>
                  <a:pt x="64328" y="1920"/>
                </a:lnTo>
                <a:lnTo>
                  <a:pt x="66248" y="1920"/>
                </a:lnTo>
                <a:lnTo>
                  <a:pt x="66248" y="0"/>
                </a:lnTo>
                <a:lnTo>
                  <a:pt x="47045" y="0"/>
                </a:lnTo>
                <a:lnTo>
                  <a:pt x="47045" y="1920"/>
                </a:lnTo>
                <a:lnTo>
                  <a:pt x="50886" y="1920"/>
                </a:lnTo>
                <a:lnTo>
                  <a:pt x="50886" y="2865"/>
                </a:lnTo>
                <a:lnTo>
                  <a:pt x="52806" y="2865"/>
                </a:lnTo>
                <a:lnTo>
                  <a:pt x="52806" y="3840"/>
                </a:lnTo>
                <a:lnTo>
                  <a:pt x="53766" y="3840"/>
                </a:lnTo>
                <a:lnTo>
                  <a:pt x="53766" y="6705"/>
                </a:lnTo>
                <a:lnTo>
                  <a:pt x="52806" y="8641"/>
                </a:lnTo>
                <a:lnTo>
                  <a:pt x="51846" y="11521"/>
                </a:lnTo>
                <a:lnTo>
                  <a:pt x="37444" y="46070"/>
                </a:lnTo>
                <a:lnTo>
                  <a:pt x="23058" y="12481"/>
                </a:lnTo>
                <a:lnTo>
                  <a:pt x="22082" y="10546"/>
                </a:lnTo>
                <a:lnTo>
                  <a:pt x="22082" y="3840"/>
                </a:lnTo>
                <a:lnTo>
                  <a:pt x="23058" y="3840"/>
                </a:lnTo>
                <a:lnTo>
                  <a:pt x="24002" y="2865"/>
                </a:lnTo>
                <a:lnTo>
                  <a:pt x="25923" y="1920"/>
                </a:lnTo>
                <a:lnTo>
                  <a:pt x="29763" y="1920"/>
                </a:lnTo>
                <a:lnTo>
                  <a:pt x="297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2" name="object 652"/>
          <p:cNvSpPr/>
          <p:nvPr/>
        </p:nvSpPr>
        <p:spPr>
          <a:xfrm>
            <a:off x="4781854" y="6320500"/>
            <a:ext cx="14386" cy="14401"/>
          </a:xfrm>
          <a:custGeom>
            <a:avLst/>
            <a:gdLst/>
            <a:ahLst/>
            <a:cxnLst/>
            <a:rect l="l" t="t" r="r" b="b"/>
            <a:pathLst>
              <a:path w="14386" h="14401">
                <a:moveTo>
                  <a:pt x="960" y="10561"/>
                </a:moveTo>
                <a:lnTo>
                  <a:pt x="2880" y="11521"/>
                </a:lnTo>
                <a:lnTo>
                  <a:pt x="3840" y="13441"/>
                </a:lnTo>
                <a:lnTo>
                  <a:pt x="5760" y="14401"/>
                </a:lnTo>
                <a:lnTo>
                  <a:pt x="9601" y="14401"/>
                </a:lnTo>
                <a:lnTo>
                  <a:pt x="10561" y="13441"/>
                </a:lnTo>
                <a:lnTo>
                  <a:pt x="12481" y="11521"/>
                </a:lnTo>
                <a:lnTo>
                  <a:pt x="13441" y="10561"/>
                </a:lnTo>
                <a:lnTo>
                  <a:pt x="14386" y="8641"/>
                </a:lnTo>
                <a:lnTo>
                  <a:pt x="14386" y="4800"/>
                </a:lnTo>
                <a:lnTo>
                  <a:pt x="13441" y="3840"/>
                </a:lnTo>
                <a:lnTo>
                  <a:pt x="12481" y="1920"/>
                </a:lnTo>
                <a:lnTo>
                  <a:pt x="10561" y="960"/>
                </a:lnTo>
                <a:lnTo>
                  <a:pt x="9601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1920"/>
                </a:lnTo>
                <a:lnTo>
                  <a:pt x="960" y="3840"/>
                </a:lnTo>
                <a:lnTo>
                  <a:pt x="0" y="4800"/>
                </a:lnTo>
                <a:lnTo>
                  <a:pt x="0" y="8641"/>
                </a:lnTo>
                <a:lnTo>
                  <a:pt x="96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3" name="object 653"/>
          <p:cNvSpPr/>
          <p:nvPr/>
        </p:nvSpPr>
        <p:spPr>
          <a:xfrm>
            <a:off x="4773213" y="6353144"/>
            <a:ext cx="30708" cy="62392"/>
          </a:xfrm>
          <a:custGeom>
            <a:avLst/>
            <a:gdLst/>
            <a:ahLst/>
            <a:cxnLst/>
            <a:rect l="l" t="t" r="r" b="b"/>
            <a:pathLst>
              <a:path w="30708" h="62392">
                <a:moveTo>
                  <a:pt x="23027" y="57591"/>
                </a:moveTo>
                <a:lnTo>
                  <a:pt x="22082" y="56631"/>
                </a:lnTo>
                <a:lnTo>
                  <a:pt x="22082" y="55671"/>
                </a:lnTo>
                <a:lnTo>
                  <a:pt x="21122" y="52791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9601"/>
                </a:lnTo>
                <a:lnTo>
                  <a:pt x="2880" y="8625"/>
                </a:lnTo>
                <a:lnTo>
                  <a:pt x="7680" y="8625"/>
                </a:lnTo>
                <a:lnTo>
                  <a:pt x="8641" y="9601"/>
                </a:lnTo>
                <a:lnTo>
                  <a:pt x="9601" y="11521"/>
                </a:lnTo>
                <a:lnTo>
                  <a:pt x="9601" y="12466"/>
                </a:lnTo>
                <a:lnTo>
                  <a:pt x="10561" y="14401"/>
                </a:lnTo>
                <a:lnTo>
                  <a:pt x="10561" y="52791"/>
                </a:lnTo>
                <a:lnTo>
                  <a:pt x="9601" y="55671"/>
                </a:lnTo>
                <a:lnTo>
                  <a:pt x="9601" y="56631"/>
                </a:lnTo>
                <a:lnTo>
                  <a:pt x="8641" y="57591"/>
                </a:lnTo>
                <a:lnTo>
                  <a:pt x="7680" y="58552"/>
                </a:lnTo>
                <a:lnTo>
                  <a:pt x="6720" y="59512"/>
                </a:lnTo>
                <a:lnTo>
                  <a:pt x="5760" y="60472"/>
                </a:lnTo>
                <a:lnTo>
                  <a:pt x="960" y="60472"/>
                </a:lnTo>
                <a:lnTo>
                  <a:pt x="960" y="62392"/>
                </a:lnTo>
                <a:lnTo>
                  <a:pt x="30708" y="62392"/>
                </a:lnTo>
                <a:lnTo>
                  <a:pt x="30708" y="60472"/>
                </a:lnTo>
                <a:lnTo>
                  <a:pt x="25923" y="60472"/>
                </a:lnTo>
                <a:lnTo>
                  <a:pt x="24963" y="59512"/>
                </a:lnTo>
                <a:lnTo>
                  <a:pt x="24002" y="58552"/>
                </a:lnTo>
                <a:lnTo>
                  <a:pt x="23027" y="575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4" name="object 654"/>
          <p:cNvSpPr/>
          <p:nvPr/>
        </p:nvSpPr>
        <p:spPr>
          <a:xfrm>
            <a:off x="4812578" y="6353144"/>
            <a:ext cx="51831" cy="64312"/>
          </a:xfrm>
          <a:custGeom>
            <a:avLst/>
            <a:gdLst/>
            <a:ahLst/>
            <a:cxnLst/>
            <a:rect l="l" t="t" r="r" b="b"/>
            <a:pathLst>
              <a:path w="51831" h="64312">
                <a:moveTo>
                  <a:pt x="16306" y="9601"/>
                </a:moveTo>
                <a:lnTo>
                  <a:pt x="19187" y="5760"/>
                </a:lnTo>
                <a:lnTo>
                  <a:pt x="22067" y="3840"/>
                </a:lnTo>
                <a:lnTo>
                  <a:pt x="29748" y="3840"/>
                </a:lnTo>
                <a:lnTo>
                  <a:pt x="31668" y="4785"/>
                </a:lnTo>
                <a:lnTo>
                  <a:pt x="33588" y="6720"/>
                </a:lnTo>
                <a:lnTo>
                  <a:pt x="34549" y="7680"/>
                </a:lnTo>
                <a:lnTo>
                  <a:pt x="35509" y="9601"/>
                </a:lnTo>
                <a:lnTo>
                  <a:pt x="36469" y="12466"/>
                </a:lnTo>
                <a:lnTo>
                  <a:pt x="36469" y="16322"/>
                </a:lnTo>
                <a:lnTo>
                  <a:pt x="37429" y="17282"/>
                </a:lnTo>
                <a:lnTo>
                  <a:pt x="39349" y="19187"/>
                </a:lnTo>
                <a:lnTo>
                  <a:pt x="41269" y="20162"/>
                </a:lnTo>
                <a:lnTo>
                  <a:pt x="46070" y="20162"/>
                </a:lnTo>
                <a:lnTo>
                  <a:pt x="47030" y="19187"/>
                </a:lnTo>
                <a:lnTo>
                  <a:pt x="47990" y="18242"/>
                </a:lnTo>
                <a:lnTo>
                  <a:pt x="48950" y="17282"/>
                </a:lnTo>
                <a:lnTo>
                  <a:pt x="49911" y="16322"/>
                </a:lnTo>
                <a:lnTo>
                  <a:pt x="49911" y="10561"/>
                </a:lnTo>
                <a:lnTo>
                  <a:pt x="47990" y="7680"/>
                </a:lnTo>
                <a:lnTo>
                  <a:pt x="44150" y="4785"/>
                </a:lnTo>
                <a:lnTo>
                  <a:pt x="40309" y="960"/>
                </a:lnTo>
                <a:lnTo>
                  <a:pt x="35509" y="0"/>
                </a:lnTo>
                <a:lnTo>
                  <a:pt x="21107" y="0"/>
                </a:lnTo>
                <a:lnTo>
                  <a:pt x="14386" y="2880"/>
                </a:lnTo>
                <a:lnTo>
                  <a:pt x="8625" y="8625"/>
                </a:lnTo>
                <a:lnTo>
                  <a:pt x="2140" y="19243"/>
                </a:lnTo>
                <a:lnTo>
                  <a:pt x="0" y="32628"/>
                </a:lnTo>
                <a:lnTo>
                  <a:pt x="0" y="42230"/>
                </a:lnTo>
                <a:lnTo>
                  <a:pt x="2880" y="49911"/>
                </a:lnTo>
                <a:lnTo>
                  <a:pt x="7665" y="55671"/>
                </a:lnTo>
                <a:lnTo>
                  <a:pt x="12466" y="61432"/>
                </a:lnTo>
                <a:lnTo>
                  <a:pt x="19187" y="64312"/>
                </a:lnTo>
                <a:lnTo>
                  <a:pt x="31668" y="64312"/>
                </a:lnTo>
                <a:lnTo>
                  <a:pt x="37429" y="62392"/>
                </a:lnTo>
                <a:lnTo>
                  <a:pt x="42230" y="58552"/>
                </a:lnTo>
                <a:lnTo>
                  <a:pt x="47030" y="53751"/>
                </a:lnTo>
                <a:lnTo>
                  <a:pt x="49911" y="47990"/>
                </a:lnTo>
                <a:lnTo>
                  <a:pt x="51831" y="39349"/>
                </a:lnTo>
                <a:lnTo>
                  <a:pt x="49911" y="38389"/>
                </a:lnTo>
                <a:lnTo>
                  <a:pt x="47030" y="44150"/>
                </a:lnTo>
                <a:lnTo>
                  <a:pt x="45110" y="47990"/>
                </a:lnTo>
                <a:lnTo>
                  <a:pt x="42230" y="49911"/>
                </a:lnTo>
                <a:lnTo>
                  <a:pt x="39349" y="52791"/>
                </a:lnTo>
                <a:lnTo>
                  <a:pt x="34549" y="54711"/>
                </a:lnTo>
                <a:lnTo>
                  <a:pt x="24947" y="54711"/>
                </a:lnTo>
                <a:lnTo>
                  <a:pt x="19187" y="51831"/>
                </a:lnTo>
                <a:lnTo>
                  <a:pt x="16306" y="46070"/>
                </a:lnTo>
                <a:lnTo>
                  <a:pt x="12466" y="40309"/>
                </a:lnTo>
                <a:lnTo>
                  <a:pt x="10561" y="33588"/>
                </a:lnTo>
                <a:lnTo>
                  <a:pt x="10561" y="19187"/>
                </a:lnTo>
                <a:lnTo>
                  <a:pt x="12466" y="13441"/>
                </a:lnTo>
                <a:lnTo>
                  <a:pt x="16306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5" name="object 655"/>
          <p:cNvSpPr/>
          <p:nvPr/>
        </p:nvSpPr>
        <p:spPr>
          <a:xfrm>
            <a:off x="4881692" y="6353144"/>
            <a:ext cx="44150" cy="24963"/>
          </a:xfrm>
          <a:custGeom>
            <a:avLst/>
            <a:gdLst/>
            <a:ahLst/>
            <a:cxnLst/>
            <a:rect l="l" t="t" r="r" b="b"/>
            <a:pathLst>
              <a:path w="44150" h="24963">
                <a:moveTo>
                  <a:pt x="6720" y="8625"/>
                </a:moveTo>
                <a:lnTo>
                  <a:pt x="9601" y="5760"/>
                </a:lnTo>
                <a:lnTo>
                  <a:pt x="13441" y="4785"/>
                </a:lnTo>
                <a:lnTo>
                  <a:pt x="22082" y="4785"/>
                </a:lnTo>
                <a:lnTo>
                  <a:pt x="24002" y="6720"/>
                </a:lnTo>
                <a:lnTo>
                  <a:pt x="25908" y="7680"/>
                </a:lnTo>
                <a:lnTo>
                  <a:pt x="27843" y="9601"/>
                </a:lnTo>
                <a:lnTo>
                  <a:pt x="28803" y="12466"/>
                </a:lnTo>
                <a:lnTo>
                  <a:pt x="29748" y="14401"/>
                </a:lnTo>
                <a:lnTo>
                  <a:pt x="29748" y="17282"/>
                </a:lnTo>
                <a:lnTo>
                  <a:pt x="30708" y="21122"/>
                </a:lnTo>
                <a:lnTo>
                  <a:pt x="1920" y="21122"/>
                </a:lnTo>
                <a:lnTo>
                  <a:pt x="1920" y="24963"/>
                </a:lnTo>
                <a:lnTo>
                  <a:pt x="44150" y="24963"/>
                </a:lnTo>
                <a:lnTo>
                  <a:pt x="44150" y="17282"/>
                </a:lnTo>
                <a:lnTo>
                  <a:pt x="42230" y="10561"/>
                </a:lnTo>
                <a:lnTo>
                  <a:pt x="37429" y="6720"/>
                </a:lnTo>
                <a:lnTo>
                  <a:pt x="33588" y="1920"/>
                </a:lnTo>
                <a:lnTo>
                  <a:pt x="27843" y="0"/>
                </a:lnTo>
                <a:lnTo>
                  <a:pt x="12466" y="0"/>
                </a:lnTo>
                <a:lnTo>
                  <a:pt x="5760" y="2880"/>
                </a:lnTo>
                <a:lnTo>
                  <a:pt x="0" y="8625"/>
                </a:lnTo>
                <a:lnTo>
                  <a:pt x="2880" y="15346"/>
                </a:lnTo>
                <a:lnTo>
                  <a:pt x="3840" y="11521"/>
                </a:lnTo>
                <a:lnTo>
                  <a:pt x="6720" y="86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6" name="object 656"/>
          <p:cNvSpPr/>
          <p:nvPr/>
        </p:nvSpPr>
        <p:spPr>
          <a:xfrm>
            <a:off x="4874011" y="6361770"/>
            <a:ext cx="51831" cy="55686"/>
          </a:xfrm>
          <a:custGeom>
            <a:avLst/>
            <a:gdLst/>
            <a:ahLst/>
            <a:cxnLst/>
            <a:rect l="l" t="t" r="r" b="b"/>
            <a:pathLst>
              <a:path w="51831" h="55686">
                <a:moveTo>
                  <a:pt x="10561" y="6720"/>
                </a:moveTo>
                <a:lnTo>
                  <a:pt x="7680" y="0"/>
                </a:lnTo>
                <a:lnTo>
                  <a:pt x="2880" y="5775"/>
                </a:lnTo>
                <a:lnTo>
                  <a:pt x="0" y="14401"/>
                </a:lnTo>
                <a:lnTo>
                  <a:pt x="0" y="33604"/>
                </a:lnTo>
                <a:lnTo>
                  <a:pt x="2880" y="41285"/>
                </a:lnTo>
                <a:lnTo>
                  <a:pt x="7680" y="47045"/>
                </a:lnTo>
                <a:lnTo>
                  <a:pt x="13441" y="52806"/>
                </a:lnTo>
                <a:lnTo>
                  <a:pt x="19202" y="55686"/>
                </a:lnTo>
                <a:lnTo>
                  <a:pt x="33588" y="55686"/>
                </a:lnTo>
                <a:lnTo>
                  <a:pt x="39364" y="53766"/>
                </a:lnTo>
                <a:lnTo>
                  <a:pt x="44150" y="48966"/>
                </a:lnTo>
                <a:lnTo>
                  <a:pt x="47990" y="43205"/>
                </a:lnTo>
                <a:lnTo>
                  <a:pt x="50871" y="38404"/>
                </a:lnTo>
                <a:lnTo>
                  <a:pt x="51831" y="31683"/>
                </a:lnTo>
                <a:lnTo>
                  <a:pt x="49911" y="30723"/>
                </a:lnTo>
                <a:lnTo>
                  <a:pt x="47990" y="35524"/>
                </a:lnTo>
                <a:lnTo>
                  <a:pt x="45110" y="39364"/>
                </a:lnTo>
                <a:lnTo>
                  <a:pt x="42230" y="42245"/>
                </a:lnTo>
                <a:lnTo>
                  <a:pt x="39364" y="44165"/>
                </a:lnTo>
                <a:lnTo>
                  <a:pt x="36484" y="45125"/>
                </a:lnTo>
                <a:lnTo>
                  <a:pt x="25923" y="45125"/>
                </a:lnTo>
                <a:lnTo>
                  <a:pt x="21122" y="42245"/>
                </a:lnTo>
                <a:lnTo>
                  <a:pt x="16322" y="37444"/>
                </a:lnTo>
                <a:lnTo>
                  <a:pt x="11521" y="32644"/>
                </a:lnTo>
                <a:lnTo>
                  <a:pt x="9601" y="24963"/>
                </a:lnTo>
                <a:lnTo>
                  <a:pt x="9601" y="12496"/>
                </a:lnTo>
                <a:lnTo>
                  <a:pt x="1056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7" name="object 657"/>
          <p:cNvSpPr/>
          <p:nvPr/>
        </p:nvSpPr>
        <p:spPr>
          <a:xfrm>
            <a:off x="4937363" y="6353144"/>
            <a:ext cx="41285" cy="64312"/>
          </a:xfrm>
          <a:custGeom>
            <a:avLst/>
            <a:gdLst/>
            <a:ahLst/>
            <a:cxnLst/>
            <a:rect l="l" t="t" r="r" b="b"/>
            <a:pathLst>
              <a:path w="41285" h="64312">
                <a:moveTo>
                  <a:pt x="12481" y="0"/>
                </a:moveTo>
                <a:lnTo>
                  <a:pt x="8641" y="1920"/>
                </a:lnTo>
                <a:lnTo>
                  <a:pt x="4800" y="4785"/>
                </a:lnTo>
                <a:lnTo>
                  <a:pt x="960" y="8625"/>
                </a:lnTo>
                <a:lnTo>
                  <a:pt x="0" y="12466"/>
                </a:lnTo>
                <a:lnTo>
                  <a:pt x="0" y="21122"/>
                </a:lnTo>
                <a:lnTo>
                  <a:pt x="960" y="24963"/>
                </a:lnTo>
                <a:lnTo>
                  <a:pt x="2880" y="26868"/>
                </a:lnTo>
                <a:lnTo>
                  <a:pt x="4800" y="29748"/>
                </a:lnTo>
                <a:lnTo>
                  <a:pt x="8641" y="32628"/>
                </a:lnTo>
                <a:lnTo>
                  <a:pt x="15361" y="35524"/>
                </a:lnTo>
                <a:lnTo>
                  <a:pt x="22082" y="39349"/>
                </a:lnTo>
                <a:lnTo>
                  <a:pt x="25923" y="41269"/>
                </a:lnTo>
                <a:lnTo>
                  <a:pt x="28803" y="44150"/>
                </a:lnTo>
                <a:lnTo>
                  <a:pt x="30723" y="46070"/>
                </a:lnTo>
                <a:lnTo>
                  <a:pt x="31683" y="47990"/>
                </a:lnTo>
                <a:lnTo>
                  <a:pt x="31683" y="53751"/>
                </a:lnTo>
                <a:lnTo>
                  <a:pt x="30723" y="56631"/>
                </a:lnTo>
                <a:lnTo>
                  <a:pt x="28803" y="57591"/>
                </a:lnTo>
                <a:lnTo>
                  <a:pt x="26883" y="59512"/>
                </a:lnTo>
                <a:lnTo>
                  <a:pt x="24003" y="60472"/>
                </a:lnTo>
                <a:lnTo>
                  <a:pt x="16322" y="60472"/>
                </a:lnTo>
                <a:lnTo>
                  <a:pt x="12481" y="59512"/>
                </a:lnTo>
                <a:lnTo>
                  <a:pt x="9601" y="55671"/>
                </a:lnTo>
                <a:lnTo>
                  <a:pt x="5760" y="52791"/>
                </a:lnTo>
                <a:lnTo>
                  <a:pt x="2880" y="47990"/>
                </a:lnTo>
                <a:lnTo>
                  <a:pt x="1920" y="42230"/>
                </a:lnTo>
                <a:lnTo>
                  <a:pt x="0" y="42230"/>
                </a:lnTo>
                <a:lnTo>
                  <a:pt x="0" y="63352"/>
                </a:lnTo>
                <a:lnTo>
                  <a:pt x="1920" y="63352"/>
                </a:lnTo>
                <a:lnTo>
                  <a:pt x="2880" y="62392"/>
                </a:lnTo>
                <a:lnTo>
                  <a:pt x="8641" y="62392"/>
                </a:lnTo>
                <a:lnTo>
                  <a:pt x="13441" y="64312"/>
                </a:lnTo>
                <a:lnTo>
                  <a:pt x="25923" y="64312"/>
                </a:lnTo>
                <a:lnTo>
                  <a:pt x="30723" y="63352"/>
                </a:lnTo>
                <a:lnTo>
                  <a:pt x="35524" y="59512"/>
                </a:lnTo>
                <a:lnTo>
                  <a:pt x="39364" y="55671"/>
                </a:lnTo>
                <a:lnTo>
                  <a:pt x="41285" y="51831"/>
                </a:lnTo>
                <a:lnTo>
                  <a:pt x="41285" y="38389"/>
                </a:lnTo>
                <a:lnTo>
                  <a:pt x="37444" y="32628"/>
                </a:lnTo>
                <a:lnTo>
                  <a:pt x="27843" y="28788"/>
                </a:lnTo>
                <a:lnTo>
                  <a:pt x="18242" y="24002"/>
                </a:lnTo>
                <a:lnTo>
                  <a:pt x="13441" y="22067"/>
                </a:lnTo>
                <a:lnTo>
                  <a:pt x="11521" y="20162"/>
                </a:lnTo>
                <a:lnTo>
                  <a:pt x="9601" y="18242"/>
                </a:lnTo>
                <a:lnTo>
                  <a:pt x="8641" y="16322"/>
                </a:lnTo>
                <a:lnTo>
                  <a:pt x="7680" y="14401"/>
                </a:lnTo>
                <a:lnTo>
                  <a:pt x="7680" y="9601"/>
                </a:lnTo>
                <a:lnTo>
                  <a:pt x="8641" y="7680"/>
                </a:lnTo>
                <a:lnTo>
                  <a:pt x="10561" y="5760"/>
                </a:lnTo>
                <a:lnTo>
                  <a:pt x="12481" y="4785"/>
                </a:lnTo>
                <a:lnTo>
                  <a:pt x="15361" y="3840"/>
                </a:lnTo>
                <a:lnTo>
                  <a:pt x="22082" y="3840"/>
                </a:lnTo>
                <a:lnTo>
                  <a:pt x="25923" y="4785"/>
                </a:lnTo>
                <a:lnTo>
                  <a:pt x="27843" y="7680"/>
                </a:lnTo>
                <a:lnTo>
                  <a:pt x="30723" y="9601"/>
                </a:lnTo>
                <a:lnTo>
                  <a:pt x="32644" y="14401"/>
                </a:lnTo>
                <a:lnTo>
                  <a:pt x="34564" y="20162"/>
                </a:lnTo>
                <a:lnTo>
                  <a:pt x="36484" y="20162"/>
                </a:lnTo>
                <a:lnTo>
                  <a:pt x="36484" y="0"/>
                </a:lnTo>
                <a:lnTo>
                  <a:pt x="34564" y="0"/>
                </a:lnTo>
                <a:lnTo>
                  <a:pt x="34564" y="960"/>
                </a:lnTo>
                <a:lnTo>
                  <a:pt x="33604" y="1920"/>
                </a:lnTo>
                <a:lnTo>
                  <a:pt x="29763" y="1920"/>
                </a:lnTo>
                <a:lnTo>
                  <a:pt x="26883" y="960"/>
                </a:lnTo>
                <a:lnTo>
                  <a:pt x="24003" y="0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8" name="object 658"/>
          <p:cNvSpPr/>
          <p:nvPr/>
        </p:nvSpPr>
        <p:spPr>
          <a:xfrm>
            <a:off x="5742782" y="7997568"/>
            <a:ext cx="75836" cy="75836"/>
          </a:xfrm>
          <a:custGeom>
            <a:avLst/>
            <a:gdLst/>
            <a:ahLst/>
            <a:cxnLst/>
            <a:rect l="l" t="t" r="r" b="b"/>
            <a:pathLst>
              <a:path w="75836" h="75836">
                <a:moveTo>
                  <a:pt x="0" y="75836"/>
                </a:moveTo>
                <a:lnTo>
                  <a:pt x="75836" y="75836"/>
                </a:lnTo>
                <a:lnTo>
                  <a:pt x="75836" y="0"/>
                </a:lnTo>
                <a:lnTo>
                  <a:pt x="0" y="0"/>
                </a:lnTo>
                <a:lnTo>
                  <a:pt x="0" y="7583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9" name="object 659"/>
          <p:cNvSpPr/>
          <p:nvPr/>
        </p:nvSpPr>
        <p:spPr>
          <a:xfrm>
            <a:off x="5857021" y="7984129"/>
            <a:ext cx="84475" cy="99837"/>
          </a:xfrm>
          <a:custGeom>
            <a:avLst/>
            <a:gdLst/>
            <a:ahLst/>
            <a:cxnLst/>
            <a:rect l="l" t="t" r="r" b="b"/>
            <a:pathLst>
              <a:path w="84475" h="99837">
                <a:moveTo>
                  <a:pt x="0" y="23042"/>
                </a:moveTo>
                <a:lnTo>
                  <a:pt x="2880" y="23042"/>
                </a:lnTo>
                <a:lnTo>
                  <a:pt x="2880" y="18242"/>
                </a:lnTo>
                <a:lnTo>
                  <a:pt x="4800" y="15361"/>
                </a:lnTo>
                <a:lnTo>
                  <a:pt x="5760" y="12481"/>
                </a:lnTo>
                <a:lnTo>
                  <a:pt x="7680" y="9601"/>
                </a:lnTo>
                <a:lnTo>
                  <a:pt x="10561" y="7680"/>
                </a:lnTo>
                <a:lnTo>
                  <a:pt x="12481" y="6720"/>
                </a:lnTo>
                <a:lnTo>
                  <a:pt x="14401" y="6720"/>
                </a:lnTo>
                <a:lnTo>
                  <a:pt x="18242" y="5760"/>
                </a:lnTo>
                <a:lnTo>
                  <a:pt x="34549" y="5760"/>
                </a:lnTo>
                <a:lnTo>
                  <a:pt x="34549" y="92156"/>
                </a:lnTo>
                <a:lnTo>
                  <a:pt x="33588" y="94076"/>
                </a:lnTo>
                <a:lnTo>
                  <a:pt x="31668" y="95996"/>
                </a:lnTo>
                <a:lnTo>
                  <a:pt x="28803" y="97917"/>
                </a:lnTo>
                <a:lnTo>
                  <a:pt x="21122" y="97917"/>
                </a:lnTo>
                <a:lnTo>
                  <a:pt x="21122" y="99837"/>
                </a:lnTo>
                <a:lnTo>
                  <a:pt x="63352" y="99837"/>
                </a:lnTo>
                <a:lnTo>
                  <a:pt x="63352" y="97917"/>
                </a:lnTo>
                <a:lnTo>
                  <a:pt x="55671" y="97917"/>
                </a:lnTo>
                <a:lnTo>
                  <a:pt x="52791" y="95996"/>
                </a:lnTo>
                <a:lnTo>
                  <a:pt x="50871" y="94076"/>
                </a:lnTo>
                <a:lnTo>
                  <a:pt x="49911" y="93116"/>
                </a:lnTo>
                <a:lnTo>
                  <a:pt x="48950" y="89275"/>
                </a:lnTo>
                <a:lnTo>
                  <a:pt x="48950" y="5760"/>
                </a:lnTo>
                <a:lnTo>
                  <a:pt x="67193" y="5760"/>
                </a:lnTo>
                <a:lnTo>
                  <a:pt x="71033" y="6720"/>
                </a:lnTo>
                <a:lnTo>
                  <a:pt x="75834" y="9601"/>
                </a:lnTo>
                <a:lnTo>
                  <a:pt x="79674" y="14401"/>
                </a:lnTo>
                <a:lnTo>
                  <a:pt x="81594" y="19202"/>
                </a:lnTo>
                <a:lnTo>
                  <a:pt x="81594" y="23042"/>
                </a:lnTo>
                <a:lnTo>
                  <a:pt x="84475" y="23042"/>
                </a:lnTo>
                <a:lnTo>
                  <a:pt x="83515" y="0"/>
                </a:lnTo>
                <a:lnTo>
                  <a:pt x="960" y="0"/>
                </a:lnTo>
                <a:lnTo>
                  <a:pt x="0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0" name="object 660"/>
          <p:cNvSpPr/>
          <p:nvPr/>
        </p:nvSpPr>
        <p:spPr>
          <a:xfrm>
            <a:off x="5978926" y="8064764"/>
            <a:ext cx="25923" cy="22082"/>
          </a:xfrm>
          <a:custGeom>
            <a:avLst/>
            <a:gdLst/>
            <a:ahLst/>
            <a:cxnLst/>
            <a:rect l="l" t="t" r="r" b="b"/>
            <a:pathLst>
              <a:path w="25923" h="22082">
                <a:moveTo>
                  <a:pt x="22082" y="6720"/>
                </a:moveTo>
                <a:lnTo>
                  <a:pt x="19217" y="10561"/>
                </a:lnTo>
                <a:lnTo>
                  <a:pt x="15377" y="14401"/>
                </a:lnTo>
                <a:lnTo>
                  <a:pt x="11521" y="16322"/>
                </a:lnTo>
                <a:lnTo>
                  <a:pt x="0" y="16322"/>
                </a:lnTo>
                <a:lnTo>
                  <a:pt x="3840" y="22082"/>
                </a:lnTo>
                <a:lnTo>
                  <a:pt x="9601" y="22082"/>
                </a:lnTo>
                <a:lnTo>
                  <a:pt x="15377" y="20162"/>
                </a:lnTo>
                <a:lnTo>
                  <a:pt x="21122" y="17282"/>
                </a:lnTo>
                <a:lnTo>
                  <a:pt x="25923" y="13441"/>
                </a:lnTo>
                <a:lnTo>
                  <a:pt x="23042" y="0"/>
                </a:lnTo>
                <a:lnTo>
                  <a:pt x="22082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1" name="object 661"/>
          <p:cNvSpPr/>
          <p:nvPr/>
        </p:nvSpPr>
        <p:spPr>
          <a:xfrm>
            <a:off x="5950137" y="8014853"/>
            <a:ext cx="66233" cy="71993"/>
          </a:xfrm>
          <a:custGeom>
            <a:avLst/>
            <a:gdLst/>
            <a:ahLst/>
            <a:cxnLst/>
            <a:rect l="l" t="t" r="r" b="b"/>
            <a:pathLst>
              <a:path w="66233" h="71993">
                <a:moveTo>
                  <a:pt x="2880" y="52791"/>
                </a:moveTo>
                <a:lnTo>
                  <a:pt x="7680" y="59512"/>
                </a:lnTo>
                <a:lnTo>
                  <a:pt x="9509" y="61503"/>
                </a:lnTo>
                <a:lnTo>
                  <a:pt x="19826" y="69189"/>
                </a:lnTo>
                <a:lnTo>
                  <a:pt x="32628" y="71993"/>
                </a:lnTo>
                <a:lnTo>
                  <a:pt x="28788" y="66233"/>
                </a:lnTo>
                <a:lnTo>
                  <a:pt x="24002" y="62392"/>
                </a:lnTo>
                <a:lnTo>
                  <a:pt x="20162" y="55671"/>
                </a:lnTo>
                <a:lnTo>
                  <a:pt x="19672" y="54668"/>
                </a:lnTo>
                <a:lnTo>
                  <a:pt x="15719" y="43239"/>
                </a:lnTo>
                <a:lnTo>
                  <a:pt x="14401" y="29748"/>
                </a:lnTo>
                <a:lnTo>
                  <a:pt x="14401" y="24003"/>
                </a:lnTo>
                <a:lnTo>
                  <a:pt x="15361" y="19187"/>
                </a:lnTo>
                <a:lnTo>
                  <a:pt x="16322" y="15346"/>
                </a:lnTo>
                <a:lnTo>
                  <a:pt x="18242" y="10561"/>
                </a:lnTo>
                <a:lnTo>
                  <a:pt x="20162" y="8641"/>
                </a:lnTo>
                <a:lnTo>
                  <a:pt x="23042" y="6720"/>
                </a:lnTo>
                <a:lnTo>
                  <a:pt x="25923" y="4800"/>
                </a:lnTo>
                <a:lnTo>
                  <a:pt x="36469" y="4800"/>
                </a:lnTo>
                <a:lnTo>
                  <a:pt x="41285" y="6720"/>
                </a:lnTo>
                <a:lnTo>
                  <a:pt x="44165" y="11506"/>
                </a:lnTo>
                <a:lnTo>
                  <a:pt x="46468" y="14676"/>
                </a:lnTo>
                <a:lnTo>
                  <a:pt x="50638" y="25930"/>
                </a:lnTo>
                <a:lnTo>
                  <a:pt x="51831" y="40309"/>
                </a:lnTo>
                <a:lnTo>
                  <a:pt x="51831" y="49911"/>
                </a:lnTo>
                <a:lnTo>
                  <a:pt x="54711" y="63352"/>
                </a:lnTo>
                <a:lnTo>
                  <a:pt x="58552" y="58552"/>
                </a:lnTo>
                <a:lnTo>
                  <a:pt x="61432" y="52791"/>
                </a:lnTo>
                <a:lnTo>
                  <a:pt x="64312" y="46070"/>
                </a:lnTo>
                <a:lnTo>
                  <a:pt x="66233" y="40309"/>
                </a:lnTo>
                <a:lnTo>
                  <a:pt x="66233" y="25908"/>
                </a:lnTo>
                <a:lnTo>
                  <a:pt x="63352" y="18227"/>
                </a:lnTo>
                <a:lnTo>
                  <a:pt x="57591" y="11506"/>
                </a:lnTo>
                <a:lnTo>
                  <a:pt x="56791" y="10488"/>
                </a:lnTo>
                <a:lnTo>
                  <a:pt x="46475" y="2623"/>
                </a:lnTo>
                <a:lnTo>
                  <a:pt x="33604" y="0"/>
                </a:lnTo>
                <a:lnTo>
                  <a:pt x="27828" y="0"/>
                </a:lnTo>
                <a:lnTo>
                  <a:pt x="22082" y="960"/>
                </a:lnTo>
                <a:lnTo>
                  <a:pt x="17282" y="3840"/>
                </a:lnTo>
                <a:lnTo>
                  <a:pt x="12481" y="6720"/>
                </a:lnTo>
                <a:lnTo>
                  <a:pt x="7680" y="11506"/>
                </a:lnTo>
                <a:lnTo>
                  <a:pt x="4800" y="17282"/>
                </a:lnTo>
                <a:lnTo>
                  <a:pt x="1920" y="24003"/>
                </a:lnTo>
                <a:lnTo>
                  <a:pt x="0" y="29748"/>
                </a:lnTo>
                <a:lnTo>
                  <a:pt x="0" y="45110"/>
                </a:lnTo>
                <a:lnTo>
                  <a:pt x="2880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2" name="object 662"/>
          <p:cNvSpPr/>
          <p:nvPr/>
        </p:nvSpPr>
        <p:spPr>
          <a:xfrm>
            <a:off x="6023091" y="7993730"/>
            <a:ext cx="40325" cy="92156"/>
          </a:xfrm>
          <a:custGeom>
            <a:avLst/>
            <a:gdLst/>
            <a:ahLst/>
            <a:cxnLst/>
            <a:rect l="l" t="t" r="r" b="b"/>
            <a:pathLst>
              <a:path w="40325" h="92156">
                <a:moveTo>
                  <a:pt x="30723" y="83515"/>
                </a:moveTo>
                <a:lnTo>
                  <a:pt x="27843" y="83515"/>
                </a:lnTo>
                <a:lnTo>
                  <a:pt x="25923" y="82555"/>
                </a:lnTo>
                <a:lnTo>
                  <a:pt x="24963" y="80634"/>
                </a:lnTo>
                <a:lnTo>
                  <a:pt x="23042" y="79674"/>
                </a:lnTo>
                <a:lnTo>
                  <a:pt x="23042" y="27843"/>
                </a:lnTo>
                <a:lnTo>
                  <a:pt x="38404" y="27843"/>
                </a:lnTo>
                <a:lnTo>
                  <a:pt x="38404" y="23042"/>
                </a:lnTo>
                <a:lnTo>
                  <a:pt x="23042" y="23042"/>
                </a:lnTo>
                <a:lnTo>
                  <a:pt x="23042" y="0"/>
                </a:lnTo>
                <a:lnTo>
                  <a:pt x="20162" y="0"/>
                </a:lnTo>
                <a:lnTo>
                  <a:pt x="18242" y="5760"/>
                </a:lnTo>
                <a:lnTo>
                  <a:pt x="17282" y="8641"/>
                </a:lnTo>
                <a:lnTo>
                  <a:pt x="15361" y="10561"/>
                </a:lnTo>
                <a:lnTo>
                  <a:pt x="13441" y="14401"/>
                </a:lnTo>
                <a:lnTo>
                  <a:pt x="10561" y="17282"/>
                </a:lnTo>
                <a:lnTo>
                  <a:pt x="7680" y="20162"/>
                </a:lnTo>
                <a:lnTo>
                  <a:pt x="4800" y="23042"/>
                </a:lnTo>
                <a:lnTo>
                  <a:pt x="2880" y="24003"/>
                </a:lnTo>
                <a:lnTo>
                  <a:pt x="0" y="25923"/>
                </a:lnTo>
                <a:lnTo>
                  <a:pt x="0" y="27843"/>
                </a:lnTo>
                <a:lnTo>
                  <a:pt x="10561" y="27843"/>
                </a:lnTo>
                <a:lnTo>
                  <a:pt x="10561" y="78714"/>
                </a:lnTo>
                <a:lnTo>
                  <a:pt x="11521" y="82555"/>
                </a:lnTo>
                <a:lnTo>
                  <a:pt x="12481" y="84475"/>
                </a:lnTo>
                <a:lnTo>
                  <a:pt x="13441" y="86395"/>
                </a:lnTo>
                <a:lnTo>
                  <a:pt x="14401" y="88315"/>
                </a:lnTo>
                <a:lnTo>
                  <a:pt x="17282" y="90236"/>
                </a:lnTo>
                <a:lnTo>
                  <a:pt x="19202" y="91196"/>
                </a:lnTo>
                <a:lnTo>
                  <a:pt x="21122" y="92156"/>
                </a:lnTo>
                <a:lnTo>
                  <a:pt x="26883" y="92156"/>
                </a:lnTo>
                <a:lnTo>
                  <a:pt x="30723" y="90236"/>
                </a:lnTo>
                <a:lnTo>
                  <a:pt x="33604" y="88315"/>
                </a:lnTo>
                <a:lnTo>
                  <a:pt x="36484" y="85435"/>
                </a:lnTo>
                <a:lnTo>
                  <a:pt x="39364" y="81594"/>
                </a:lnTo>
                <a:lnTo>
                  <a:pt x="40325" y="76794"/>
                </a:lnTo>
                <a:lnTo>
                  <a:pt x="37444" y="76794"/>
                </a:lnTo>
                <a:lnTo>
                  <a:pt x="37444" y="78714"/>
                </a:lnTo>
                <a:lnTo>
                  <a:pt x="35524" y="80634"/>
                </a:lnTo>
                <a:lnTo>
                  <a:pt x="34564" y="81594"/>
                </a:lnTo>
                <a:lnTo>
                  <a:pt x="32644" y="82555"/>
                </a:lnTo>
                <a:lnTo>
                  <a:pt x="30723" y="83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3" name="object 663"/>
          <p:cNvSpPr/>
          <p:nvPr/>
        </p:nvSpPr>
        <p:spPr>
          <a:xfrm>
            <a:off x="6068217" y="8014853"/>
            <a:ext cx="61432" cy="71033"/>
          </a:xfrm>
          <a:custGeom>
            <a:avLst/>
            <a:gdLst/>
            <a:ahLst/>
            <a:cxnLst/>
            <a:rect l="l" t="t" r="r" b="b"/>
            <a:pathLst>
              <a:path w="61432" h="71033">
                <a:moveTo>
                  <a:pt x="51831" y="60472"/>
                </a:moveTo>
                <a:lnTo>
                  <a:pt x="50871" y="60472"/>
                </a:lnTo>
                <a:lnTo>
                  <a:pt x="50871" y="59512"/>
                </a:lnTo>
                <a:lnTo>
                  <a:pt x="49911" y="57591"/>
                </a:lnTo>
                <a:lnTo>
                  <a:pt x="49911" y="16322"/>
                </a:lnTo>
                <a:lnTo>
                  <a:pt x="48950" y="11506"/>
                </a:lnTo>
                <a:lnTo>
                  <a:pt x="48950" y="9601"/>
                </a:lnTo>
                <a:lnTo>
                  <a:pt x="47030" y="6720"/>
                </a:lnTo>
                <a:lnTo>
                  <a:pt x="45110" y="3840"/>
                </a:lnTo>
                <a:lnTo>
                  <a:pt x="42230" y="2880"/>
                </a:lnTo>
                <a:lnTo>
                  <a:pt x="38389" y="960"/>
                </a:lnTo>
                <a:lnTo>
                  <a:pt x="33588" y="0"/>
                </a:lnTo>
                <a:lnTo>
                  <a:pt x="19187" y="0"/>
                </a:lnTo>
                <a:lnTo>
                  <a:pt x="13441" y="960"/>
                </a:lnTo>
                <a:lnTo>
                  <a:pt x="8625" y="4800"/>
                </a:lnTo>
                <a:lnTo>
                  <a:pt x="4785" y="8641"/>
                </a:lnTo>
                <a:lnTo>
                  <a:pt x="1920" y="12481"/>
                </a:lnTo>
                <a:lnTo>
                  <a:pt x="1920" y="19187"/>
                </a:lnTo>
                <a:lnTo>
                  <a:pt x="2880" y="21122"/>
                </a:lnTo>
                <a:lnTo>
                  <a:pt x="3840" y="22067"/>
                </a:lnTo>
                <a:lnTo>
                  <a:pt x="4785" y="23027"/>
                </a:lnTo>
                <a:lnTo>
                  <a:pt x="6720" y="24003"/>
                </a:lnTo>
                <a:lnTo>
                  <a:pt x="10561" y="24003"/>
                </a:lnTo>
                <a:lnTo>
                  <a:pt x="11506" y="23027"/>
                </a:lnTo>
                <a:lnTo>
                  <a:pt x="13441" y="22067"/>
                </a:lnTo>
                <a:lnTo>
                  <a:pt x="14386" y="21122"/>
                </a:lnTo>
                <a:lnTo>
                  <a:pt x="14386" y="10561"/>
                </a:lnTo>
                <a:lnTo>
                  <a:pt x="15346" y="8641"/>
                </a:lnTo>
                <a:lnTo>
                  <a:pt x="17282" y="6720"/>
                </a:lnTo>
                <a:lnTo>
                  <a:pt x="19187" y="4800"/>
                </a:lnTo>
                <a:lnTo>
                  <a:pt x="22067" y="3840"/>
                </a:lnTo>
                <a:lnTo>
                  <a:pt x="28788" y="3840"/>
                </a:lnTo>
                <a:lnTo>
                  <a:pt x="32628" y="5760"/>
                </a:lnTo>
                <a:lnTo>
                  <a:pt x="34549" y="7665"/>
                </a:lnTo>
                <a:lnTo>
                  <a:pt x="36469" y="10561"/>
                </a:lnTo>
                <a:lnTo>
                  <a:pt x="37429" y="15346"/>
                </a:lnTo>
                <a:lnTo>
                  <a:pt x="37429" y="24947"/>
                </a:lnTo>
                <a:lnTo>
                  <a:pt x="35289" y="25672"/>
                </a:lnTo>
                <a:lnTo>
                  <a:pt x="21650" y="30926"/>
                </a:lnTo>
                <a:lnTo>
                  <a:pt x="23027" y="35509"/>
                </a:lnTo>
                <a:lnTo>
                  <a:pt x="24947" y="34549"/>
                </a:lnTo>
                <a:lnTo>
                  <a:pt x="29748" y="31668"/>
                </a:lnTo>
                <a:lnTo>
                  <a:pt x="37429" y="28788"/>
                </a:lnTo>
                <a:lnTo>
                  <a:pt x="37429" y="54711"/>
                </a:lnTo>
                <a:lnTo>
                  <a:pt x="31668" y="59512"/>
                </a:lnTo>
                <a:lnTo>
                  <a:pt x="26868" y="62392"/>
                </a:lnTo>
                <a:lnTo>
                  <a:pt x="20147" y="62392"/>
                </a:lnTo>
                <a:lnTo>
                  <a:pt x="17282" y="61432"/>
                </a:lnTo>
                <a:lnTo>
                  <a:pt x="15346" y="58552"/>
                </a:lnTo>
                <a:lnTo>
                  <a:pt x="13441" y="56631"/>
                </a:lnTo>
                <a:lnTo>
                  <a:pt x="12466" y="53751"/>
                </a:lnTo>
                <a:lnTo>
                  <a:pt x="12466" y="47030"/>
                </a:lnTo>
                <a:lnTo>
                  <a:pt x="13441" y="44150"/>
                </a:lnTo>
                <a:lnTo>
                  <a:pt x="14386" y="42230"/>
                </a:lnTo>
                <a:lnTo>
                  <a:pt x="12466" y="35509"/>
                </a:lnTo>
                <a:lnTo>
                  <a:pt x="7665" y="38404"/>
                </a:lnTo>
                <a:lnTo>
                  <a:pt x="3840" y="41269"/>
                </a:lnTo>
                <a:lnTo>
                  <a:pt x="1920" y="45110"/>
                </a:lnTo>
                <a:lnTo>
                  <a:pt x="0" y="47030"/>
                </a:lnTo>
                <a:lnTo>
                  <a:pt x="0" y="58552"/>
                </a:lnTo>
                <a:lnTo>
                  <a:pt x="944" y="63352"/>
                </a:lnTo>
                <a:lnTo>
                  <a:pt x="3840" y="66233"/>
                </a:lnTo>
                <a:lnTo>
                  <a:pt x="7665" y="69113"/>
                </a:lnTo>
                <a:lnTo>
                  <a:pt x="11506" y="71033"/>
                </a:lnTo>
                <a:lnTo>
                  <a:pt x="19187" y="71033"/>
                </a:lnTo>
                <a:lnTo>
                  <a:pt x="22067" y="70073"/>
                </a:lnTo>
                <a:lnTo>
                  <a:pt x="24002" y="69113"/>
                </a:lnTo>
                <a:lnTo>
                  <a:pt x="25908" y="68153"/>
                </a:lnTo>
                <a:lnTo>
                  <a:pt x="30708" y="65272"/>
                </a:lnTo>
                <a:lnTo>
                  <a:pt x="37429" y="59512"/>
                </a:lnTo>
                <a:lnTo>
                  <a:pt x="37429" y="63352"/>
                </a:lnTo>
                <a:lnTo>
                  <a:pt x="38389" y="66233"/>
                </a:lnTo>
                <a:lnTo>
                  <a:pt x="39349" y="68153"/>
                </a:lnTo>
                <a:lnTo>
                  <a:pt x="41269" y="70073"/>
                </a:lnTo>
                <a:lnTo>
                  <a:pt x="43190" y="71033"/>
                </a:lnTo>
                <a:lnTo>
                  <a:pt x="50871" y="71033"/>
                </a:lnTo>
                <a:lnTo>
                  <a:pt x="55671" y="67193"/>
                </a:lnTo>
                <a:lnTo>
                  <a:pt x="61432" y="59512"/>
                </a:lnTo>
                <a:lnTo>
                  <a:pt x="61432" y="55671"/>
                </a:lnTo>
                <a:lnTo>
                  <a:pt x="58552" y="58552"/>
                </a:lnTo>
                <a:lnTo>
                  <a:pt x="56631" y="60472"/>
                </a:lnTo>
                <a:lnTo>
                  <a:pt x="55671" y="61432"/>
                </a:lnTo>
                <a:lnTo>
                  <a:pt x="51831" y="61432"/>
                </a:lnTo>
                <a:lnTo>
                  <a:pt x="51831" y="60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4" name="object 664"/>
          <p:cNvSpPr/>
          <p:nvPr/>
        </p:nvSpPr>
        <p:spPr>
          <a:xfrm>
            <a:off x="6080683" y="8045780"/>
            <a:ext cx="10561" cy="11303"/>
          </a:xfrm>
          <a:custGeom>
            <a:avLst/>
            <a:gdLst/>
            <a:ahLst/>
            <a:cxnLst/>
            <a:rect l="l" t="t" r="r" b="b"/>
            <a:pathLst>
              <a:path w="10561" h="11303">
                <a:moveTo>
                  <a:pt x="9184" y="0"/>
                </a:moveTo>
                <a:lnTo>
                  <a:pt x="0" y="4582"/>
                </a:lnTo>
                <a:lnTo>
                  <a:pt x="1920" y="11303"/>
                </a:lnTo>
                <a:lnTo>
                  <a:pt x="3840" y="8422"/>
                </a:lnTo>
                <a:lnTo>
                  <a:pt x="6720" y="6502"/>
                </a:lnTo>
                <a:lnTo>
                  <a:pt x="10561" y="4582"/>
                </a:lnTo>
                <a:lnTo>
                  <a:pt x="918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5" name="object 665"/>
          <p:cNvSpPr/>
          <p:nvPr/>
        </p:nvSpPr>
        <p:spPr>
          <a:xfrm>
            <a:off x="6135410" y="7979328"/>
            <a:ext cx="34564" cy="104637"/>
          </a:xfrm>
          <a:custGeom>
            <a:avLst/>
            <a:gdLst/>
            <a:ahLst/>
            <a:cxnLst/>
            <a:rect l="l" t="t" r="r" b="b"/>
            <a:pathLst>
              <a:path w="34564" h="104637">
                <a:moveTo>
                  <a:pt x="11521" y="89275"/>
                </a:moveTo>
                <a:lnTo>
                  <a:pt x="11521" y="94076"/>
                </a:lnTo>
                <a:lnTo>
                  <a:pt x="10561" y="96956"/>
                </a:lnTo>
                <a:lnTo>
                  <a:pt x="10561" y="97917"/>
                </a:lnTo>
                <a:lnTo>
                  <a:pt x="9601" y="99837"/>
                </a:lnTo>
                <a:lnTo>
                  <a:pt x="8641" y="100797"/>
                </a:lnTo>
                <a:lnTo>
                  <a:pt x="7680" y="101757"/>
                </a:lnTo>
                <a:lnTo>
                  <a:pt x="6720" y="101757"/>
                </a:lnTo>
                <a:lnTo>
                  <a:pt x="3840" y="102717"/>
                </a:lnTo>
                <a:lnTo>
                  <a:pt x="960" y="102717"/>
                </a:lnTo>
                <a:lnTo>
                  <a:pt x="960" y="104637"/>
                </a:lnTo>
                <a:lnTo>
                  <a:pt x="34564" y="104637"/>
                </a:lnTo>
                <a:lnTo>
                  <a:pt x="34564" y="102717"/>
                </a:lnTo>
                <a:lnTo>
                  <a:pt x="30723" y="102717"/>
                </a:lnTo>
                <a:lnTo>
                  <a:pt x="28803" y="101757"/>
                </a:lnTo>
                <a:lnTo>
                  <a:pt x="26883" y="101757"/>
                </a:lnTo>
                <a:lnTo>
                  <a:pt x="25923" y="100797"/>
                </a:lnTo>
                <a:lnTo>
                  <a:pt x="24963" y="99837"/>
                </a:lnTo>
                <a:lnTo>
                  <a:pt x="24002" y="97917"/>
                </a:lnTo>
                <a:lnTo>
                  <a:pt x="24002" y="96956"/>
                </a:lnTo>
                <a:lnTo>
                  <a:pt x="23042" y="94076"/>
                </a:lnTo>
                <a:lnTo>
                  <a:pt x="23042" y="0"/>
                </a:lnTo>
                <a:lnTo>
                  <a:pt x="20162" y="0"/>
                </a:lnTo>
                <a:lnTo>
                  <a:pt x="0" y="7680"/>
                </a:lnTo>
                <a:lnTo>
                  <a:pt x="960" y="10561"/>
                </a:lnTo>
                <a:lnTo>
                  <a:pt x="2880" y="9601"/>
                </a:lnTo>
                <a:lnTo>
                  <a:pt x="7680" y="9601"/>
                </a:lnTo>
                <a:lnTo>
                  <a:pt x="8641" y="10561"/>
                </a:lnTo>
                <a:lnTo>
                  <a:pt x="9601" y="10561"/>
                </a:lnTo>
                <a:lnTo>
                  <a:pt x="10561" y="12481"/>
                </a:lnTo>
                <a:lnTo>
                  <a:pt x="10561" y="15361"/>
                </a:lnTo>
                <a:lnTo>
                  <a:pt x="11521" y="20162"/>
                </a:lnTo>
                <a:lnTo>
                  <a:pt x="11521" y="892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6" name="object 666"/>
          <p:cNvSpPr/>
          <p:nvPr/>
        </p:nvSpPr>
        <p:spPr>
          <a:xfrm>
            <a:off x="5853181" y="8189564"/>
            <a:ext cx="107518" cy="70073"/>
          </a:xfrm>
          <a:custGeom>
            <a:avLst/>
            <a:gdLst/>
            <a:ahLst/>
            <a:cxnLst/>
            <a:rect l="l" t="t" r="r" b="b"/>
            <a:pathLst>
              <a:path w="107518" h="70073">
                <a:moveTo>
                  <a:pt x="97916" y="11521"/>
                </a:moveTo>
                <a:lnTo>
                  <a:pt x="100797" y="5760"/>
                </a:lnTo>
                <a:lnTo>
                  <a:pt x="103677" y="2880"/>
                </a:lnTo>
                <a:lnTo>
                  <a:pt x="107518" y="2880"/>
                </a:lnTo>
                <a:lnTo>
                  <a:pt x="107518" y="0"/>
                </a:lnTo>
                <a:lnTo>
                  <a:pt x="86395" y="0"/>
                </a:lnTo>
                <a:lnTo>
                  <a:pt x="86395" y="2880"/>
                </a:lnTo>
                <a:lnTo>
                  <a:pt x="91196" y="2880"/>
                </a:lnTo>
                <a:lnTo>
                  <a:pt x="92156" y="3840"/>
                </a:lnTo>
                <a:lnTo>
                  <a:pt x="93116" y="4800"/>
                </a:lnTo>
                <a:lnTo>
                  <a:pt x="93116" y="10561"/>
                </a:lnTo>
                <a:lnTo>
                  <a:pt x="92156" y="12481"/>
                </a:lnTo>
                <a:lnTo>
                  <a:pt x="77754" y="49910"/>
                </a:lnTo>
                <a:lnTo>
                  <a:pt x="62392" y="11521"/>
                </a:lnTo>
                <a:lnTo>
                  <a:pt x="61432" y="10561"/>
                </a:lnTo>
                <a:lnTo>
                  <a:pt x="61432" y="6720"/>
                </a:lnTo>
                <a:lnTo>
                  <a:pt x="62392" y="5760"/>
                </a:lnTo>
                <a:lnTo>
                  <a:pt x="63352" y="4800"/>
                </a:lnTo>
                <a:lnTo>
                  <a:pt x="64312" y="3840"/>
                </a:lnTo>
                <a:lnTo>
                  <a:pt x="67193" y="2880"/>
                </a:lnTo>
                <a:lnTo>
                  <a:pt x="71033" y="2880"/>
                </a:lnTo>
                <a:lnTo>
                  <a:pt x="71033" y="0"/>
                </a:lnTo>
                <a:lnTo>
                  <a:pt x="38389" y="0"/>
                </a:lnTo>
                <a:lnTo>
                  <a:pt x="38389" y="2880"/>
                </a:lnTo>
                <a:lnTo>
                  <a:pt x="43205" y="2880"/>
                </a:lnTo>
                <a:lnTo>
                  <a:pt x="44150" y="3840"/>
                </a:lnTo>
                <a:lnTo>
                  <a:pt x="46070" y="4800"/>
                </a:lnTo>
                <a:lnTo>
                  <a:pt x="47990" y="6720"/>
                </a:lnTo>
                <a:lnTo>
                  <a:pt x="48950" y="9601"/>
                </a:lnTo>
                <a:lnTo>
                  <a:pt x="52791" y="20162"/>
                </a:lnTo>
                <a:lnTo>
                  <a:pt x="38389" y="51831"/>
                </a:lnTo>
                <a:lnTo>
                  <a:pt x="23987" y="12481"/>
                </a:lnTo>
                <a:lnTo>
                  <a:pt x="23042" y="10561"/>
                </a:lnTo>
                <a:lnTo>
                  <a:pt x="22082" y="8641"/>
                </a:lnTo>
                <a:lnTo>
                  <a:pt x="22082" y="5760"/>
                </a:lnTo>
                <a:lnTo>
                  <a:pt x="23042" y="4800"/>
                </a:lnTo>
                <a:lnTo>
                  <a:pt x="23987" y="3840"/>
                </a:lnTo>
                <a:lnTo>
                  <a:pt x="24963" y="2880"/>
                </a:lnTo>
                <a:lnTo>
                  <a:pt x="28803" y="2880"/>
                </a:lnTo>
                <a:lnTo>
                  <a:pt x="28803" y="0"/>
                </a:ln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5760" y="3840"/>
                </a:lnTo>
                <a:lnTo>
                  <a:pt x="6720" y="5760"/>
                </a:lnTo>
                <a:lnTo>
                  <a:pt x="8641" y="6720"/>
                </a:lnTo>
                <a:lnTo>
                  <a:pt x="9601" y="9601"/>
                </a:lnTo>
                <a:lnTo>
                  <a:pt x="11521" y="12481"/>
                </a:lnTo>
                <a:lnTo>
                  <a:pt x="32644" y="70073"/>
                </a:lnTo>
                <a:lnTo>
                  <a:pt x="35509" y="70073"/>
                </a:lnTo>
                <a:lnTo>
                  <a:pt x="55671" y="26883"/>
                </a:lnTo>
                <a:lnTo>
                  <a:pt x="71993" y="70073"/>
                </a:lnTo>
                <a:lnTo>
                  <a:pt x="75834" y="70073"/>
                </a:lnTo>
                <a:lnTo>
                  <a:pt x="97916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7" name="object 667"/>
          <p:cNvSpPr/>
          <p:nvPr/>
        </p:nvSpPr>
        <p:spPr>
          <a:xfrm>
            <a:off x="5966459" y="8187644"/>
            <a:ext cx="66233" cy="71993"/>
          </a:xfrm>
          <a:custGeom>
            <a:avLst/>
            <a:gdLst/>
            <a:ahLst/>
            <a:cxnLst/>
            <a:rect l="l" t="t" r="r" b="b"/>
            <a:pathLst>
              <a:path w="66233" h="71993">
                <a:moveTo>
                  <a:pt x="1920" y="24002"/>
                </a:moveTo>
                <a:lnTo>
                  <a:pt x="0" y="29763"/>
                </a:lnTo>
                <a:lnTo>
                  <a:pt x="0" y="45110"/>
                </a:lnTo>
                <a:lnTo>
                  <a:pt x="2880" y="52791"/>
                </a:lnTo>
                <a:lnTo>
                  <a:pt x="7680" y="59512"/>
                </a:lnTo>
                <a:lnTo>
                  <a:pt x="9509" y="61717"/>
                </a:lnTo>
                <a:lnTo>
                  <a:pt x="19820" y="69515"/>
                </a:lnTo>
                <a:lnTo>
                  <a:pt x="20147" y="55671"/>
                </a:lnTo>
                <a:lnTo>
                  <a:pt x="19664" y="54797"/>
                </a:lnTo>
                <a:lnTo>
                  <a:pt x="15714" y="43600"/>
                </a:lnTo>
                <a:lnTo>
                  <a:pt x="14401" y="29763"/>
                </a:lnTo>
                <a:lnTo>
                  <a:pt x="14401" y="24002"/>
                </a:lnTo>
                <a:lnTo>
                  <a:pt x="15346" y="19202"/>
                </a:lnTo>
                <a:lnTo>
                  <a:pt x="16306" y="15361"/>
                </a:lnTo>
                <a:lnTo>
                  <a:pt x="18227" y="11521"/>
                </a:lnTo>
                <a:lnTo>
                  <a:pt x="20147" y="8641"/>
                </a:lnTo>
                <a:lnTo>
                  <a:pt x="23027" y="6720"/>
                </a:lnTo>
                <a:lnTo>
                  <a:pt x="25908" y="5760"/>
                </a:lnTo>
                <a:lnTo>
                  <a:pt x="28788" y="4800"/>
                </a:lnTo>
                <a:lnTo>
                  <a:pt x="36469" y="4800"/>
                </a:lnTo>
                <a:lnTo>
                  <a:pt x="41269" y="6720"/>
                </a:lnTo>
                <a:lnTo>
                  <a:pt x="44150" y="11521"/>
                </a:lnTo>
                <a:lnTo>
                  <a:pt x="46461" y="15002"/>
                </a:lnTo>
                <a:lnTo>
                  <a:pt x="50637" y="26240"/>
                </a:lnTo>
                <a:lnTo>
                  <a:pt x="51831" y="40325"/>
                </a:lnTo>
                <a:lnTo>
                  <a:pt x="51831" y="49910"/>
                </a:lnTo>
                <a:lnTo>
                  <a:pt x="50871" y="56631"/>
                </a:lnTo>
                <a:lnTo>
                  <a:pt x="47990" y="60472"/>
                </a:lnTo>
                <a:lnTo>
                  <a:pt x="44150" y="64312"/>
                </a:lnTo>
                <a:lnTo>
                  <a:pt x="40309" y="66233"/>
                </a:lnTo>
                <a:lnTo>
                  <a:pt x="28788" y="66233"/>
                </a:lnTo>
                <a:lnTo>
                  <a:pt x="23987" y="63352"/>
                </a:lnTo>
                <a:lnTo>
                  <a:pt x="32628" y="71993"/>
                </a:lnTo>
                <a:lnTo>
                  <a:pt x="38389" y="71993"/>
                </a:lnTo>
                <a:lnTo>
                  <a:pt x="44150" y="70073"/>
                </a:lnTo>
                <a:lnTo>
                  <a:pt x="49911" y="67193"/>
                </a:lnTo>
                <a:lnTo>
                  <a:pt x="54711" y="64312"/>
                </a:lnTo>
                <a:lnTo>
                  <a:pt x="58552" y="59512"/>
                </a:lnTo>
                <a:lnTo>
                  <a:pt x="61432" y="52791"/>
                </a:lnTo>
                <a:lnTo>
                  <a:pt x="64312" y="47045"/>
                </a:lnTo>
                <a:lnTo>
                  <a:pt x="66233" y="40325"/>
                </a:lnTo>
                <a:lnTo>
                  <a:pt x="66233" y="25923"/>
                </a:lnTo>
                <a:lnTo>
                  <a:pt x="63352" y="18242"/>
                </a:lnTo>
                <a:lnTo>
                  <a:pt x="58552" y="11521"/>
                </a:lnTo>
                <a:lnTo>
                  <a:pt x="56983" y="9833"/>
                </a:lnTo>
                <a:lnTo>
                  <a:pt x="46184" y="2458"/>
                </a:lnTo>
                <a:lnTo>
                  <a:pt x="33588" y="0"/>
                </a:lnTo>
                <a:lnTo>
                  <a:pt x="27843" y="0"/>
                </a:lnTo>
                <a:lnTo>
                  <a:pt x="22067" y="960"/>
                </a:lnTo>
                <a:lnTo>
                  <a:pt x="17282" y="3840"/>
                </a:lnTo>
                <a:lnTo>
                  <a:pt x="12466" y="7680"/>
                </a:lnTo>
                <a:lnTo>
                  <a:pt x="7680" y="11521"/>
                </a:lnTo>
                <a:lnTo>
                  <a:pt x="4785" y="18242"/>
                </a:lnTo>
                <a:lnTo>
                  <a:pt x="1920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8" name="object 668"/>
          <p:cNvSpPr/>
          <p:nvPr/>
        </p:nvSpPr>
        <p:spPr>
          <a:xfrm>
            <a:off x="5986280" y="8243316"/>
            <a:ext cx="12808" cy="16322"/>
          </a:xfrm>
          <a:custGeom>
            <a:avLst/>
            <a:gdLst/>
            <a:ahLst/>
            <a:cxnLst/>
            <a:rect l="l" t="t" r="r" b="b"/>
            <a:pathLst>
              <a:path w="12808" h="16322">
                <a:moveTo>
                  <a:pt x="4167" y="7680"/>
                </a:moveTo>
                <a:lnTo>
                  <a:pt x="326" y="0"/>
                </a:lnTo>
                <a:lnTo>
                  <a:pt x="0" y="13843"/>
                </a:lnTo>
                <a:lnTo>
                  <a:pt x="12808" y="16322"/>
                </a:lnTo>
                <a:lnTo>
                  <a:pt x="4167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9" name="object 669"/>
          <p:cNvSpPr/>
          <p:nvPr/>
        </p:nvSpPr>
        <p:spPr>
          <a:xfrm>
            <a:off x="6039413" y="8187644"/>
            <a:ext cx="49926" cy="70073"/>
          </a:xfrm>
          <a:custGeom>
            <a:avLst/>
            <a:gdLst/>
            <a:ahLst/>
            <a:cxnLst/>
            <a:rect l="l" t="t" r="r" b="b"/>
            <a:pathLst>
              <a:path w="49926" h="70073">
                <a:moveTo>
                  <a:pt x="34564" y="0"/>
                </a:moveTo>
                <a:lnTo>
                  <a:pt x="28803" y="4800"/>
                </a:lnTo>
                <a:lnTo>
                  <a:pt x="23042" y="15361"/>
                </a:lnTo>
                <a:lnTo>
                  <a:pt x="23042" y="0"/>
                </a:lnTo>
                <a:lnTo>
                  <a:pt x="20162" y="0"/>
                </a:lnTo>
                <a:lnTo>
                  <a:pt x="0" y="7680"/>
                </a:lnTo>
                <a:lnTo>
                  <a:pt x="0" y="10561"/>
                </a:lnTo>
                <a:lnTo>
                  <a:pt x="1920" y="9601"/>
                </a:lnTo>
                <a:lnTo>
                  <a:pt x="7680" y="9601"/>
                </a:lnTo>
                <a:lnTo>
                  <a:pt x="8641" y="10561"/>
                </a:lnTo>
                <a:lnTo>
                  <a:pt x="9601" y="11521"/>
                </a:lnTo>
                <a:lnTo>
                  <a:pt x="10561" y="12481"/>
                </a:lnTo>
                <a:lnTo>
                  <a:pt x="10561" y="63352"/>
                </a:lnTo>
                <a:lnTo>
                  <a:pt x="9601" y="64312"/>
                </a:lnTo>
                <a:lnTo>
                  <a:pt x="7680" y="65272"/>
                </a:lnTo>
                <a:lnTo>
                  <a:pt x="6720" y="66233"/>
                </a:lnTo>
                <a:lnTo>
                  <a:pt x="3840" y="67193"/>
                </a:lnTo>
                <a:lnTo>
                  <a:pt x="0" y="67193"/>
                </a:lnTo>
                <a:lnTo>
                  <a:pt x="0" y="70073"/>
                </a:lnTo>
                <a:lnTo>
                  <a:pt x="35524" y="70073"/>
                </a:lnTo>
                <a:lnTo>
                  <a:pt x="35524" y="67193"/>
                </a:lnTo>
                <a:lnTo>
                  <a:pt x="31683" y="67193"/>
                </a:lnTo>
                <a:lnTo>
                  <a:pt x="29748" y="66233"/>
                </a:lnTo>
                <a:lnTo>
                  <a:pt x="27843" y="65272"/>
                </a:lnTo>
                <a:lnTo>
                  <a:pt x="26883" y="65272"/>
                </a:lnTo>
                <a:lnTo>
                  <a:pt x="24963" y="63352"/>
                </a:lnTo>
                <a:lnTo>
                  <a:pt x="24963" y="62392"/>
                </a:lnTo>
                <a:lnTo>
                  <a:pt x="24002" y="60472"/>
                </a:lnTo>
                <a:lnTo>
                  <a:pt x="23042" y="57591"/>
                </a:lnTo>
                <a:lnTo>
                  <a:pt x="23042" y="21122"/>
                </a:lnTo>
                <a:lnTo>
                  <a:pt x="25923" y="16322"/>
                </a:lnTo>
                <a:lnTo>
                  <a:pt x="27843" y="13441"/>
                </a:lnTo>
                <a:lnTo>
                  <a:pt x="29748" y="11521"/>
                </a:lnTo>
                <a:lnTo>
                  <a:pt x="31683" y="10561"/>
                </a:lnTo>
                <a:lnTo>
                  <a:pt x="32644" y="9601"/>
                </a:lnTo>
                <a:lnTo>
                  <a:pt x="34564" y="9601"/>
                </a:lnTo>
                <a:lnTo>
                  <a:pt x="35524" y="10561"/>
                </a:lnTo>
                <a:lnTo>
                  <a:pt x="37429" y="12481"/>
                </a:lnTo>
                <a:lnTo>
                  <a:pt x="40309" y="14401"/>
                </a:lnTo>
                <a:lnTo>
                  <a:pt x="42245" y="15361"/>
                </a:lnTo>
                <a:lnTo>
                  <a:pt x="45110" y="15361"/>
                </a:lnTo>
                <a:lnTo>
                  <a:pt x="47030" y="14401"/>
                </a:lnTo>
                <a:lnTo>
                  <a:pt x="47990" y="12481"/>
                </a:lnTo>
                <a:lnTo>
                  <a:pt x="49926" y="11521"/>
                </a:lnTo>
                <a:lnTo>
                  <a:pt x="49926" y="5760"/>
                </a:lnTo>
                <a:lnTo>
                  <a:pt x="48950" y="3840"/>
                </a:lnTo>
                <a:lnTo>
                  <a:pt x="47990" y="1920"/>
                </a:lnTo>
                <a:lnTo>
                  <a:pt x="46085" y="960"/>
                </a:lnTo>
                <a:lnTo>
                  <a:pt x="43190" y="0"/>
                </a:lnTo>
                <a:lnTo>
                  <a:pt x="345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0" name="object 670"/>
          <p:cNvSpPr/>
          <p:nvPr/>
        </p:nvSpPr>
        <p:spPr>
          <a:xfrm>
            <a:off x="6093165" y="8152119"/>
            <a:ext cx="34564" cy="105597"/>
          </a:xfrm>
          <a:custGeom>
            <a:avLst/>
            <a:gdLst/>
            <a:ahLst/>
            <a:cxnLst/>
            <a:rect l="l" t="t" r="r" b="b"/>
            <a:pathLst>
              <a:path w="34564" h="105597">
                <a:moveTo>
                  <a:pt x="11521" y="20162"/>
                </a:moveTo>
                <a:lnTo>
                  <a:pt x="11521" y="96956"/>
                </a:lnTo>
                <a:lnTo>
                  <a:pt x="10561" y="98877"/>
                </a:lnTo>
                <a:lnTo>
                  <a:pt x="9601" y="99837"/>
                </a:lnTo>
                <a:lnTo>
                  <a:pt x="9601" y="100797"/>
                </a:lnTo>
                <a:lnTo>
                  <a:pt x="7680" y="101757"/>
                </a:lnTo>
                <a:lnTo>
                  <a:pt x="6720" y="102717"/>
                </a:lnTo>
                <a:lnTo>
                  <a:pt x="1920" y="102717"/>
                </a:lnTo>
                <a:lnTo>
                  <a:pt x="1920" y="105597"/>
                </a:lnTo>
                <a:lnTo>
                  <a:pt x="34564" y="105597"/>
                </a:lnTo>
                <a:lnTo>
                  <a:pt x="34564" y="102717"/>
                </a:lnTo>
                <a:lnTo>
                  <a:pt x="31683" y="102717"/>
                </a:lnTo>
                <a:lnTo>
                  <a:pt x="28803" y="101757"/>
                </a:lnTo>
                <a:lnTo>
                  <a:pt x="27843" y="101757"/>
                </a:lnTo>
                <a:lnTo>
                  <a:pt x="26883" y="100797"/>
                </a:lnTo>
                <a:lnTo>
                  <a:pt x="25923" y="99837"/>
                </a:lnTo>
                <a:lnTo>
                  <a:pt x="24963" y="97916"/>
                </a:lnTo>
                <a:lnTo>
                  <a:pt x="24002" y="96956"/>
                </a:lnTo>
                <a:lnTo>
                  <a:pt x="24002" y="0"/>
                </a:lnTo>
                <a:lnTo>
                  <a:pt x="21122" y="0"/>
                </a:lnTo>
                <a:lnTo>
                  <a:pt x="0" y="7680"/>
                </a:lnTo>
                <a:lnTo>
                  <a:pt x="1920" y="10561"/>
                </a:lnTo>
                <a:lnTo>
                  <a:pt x="3840" y="9601"/>
                </a:lnTo>
                <a:lnTo>
                  <a:pt x="8641" y="9601"/>
                </a:lnTo>
                <a:lnTo>
                  <a:pt x="9601" y="10561"/>
                </a:lnTo>
                <a:lnTo>
                  <a:pt x="10561" y="11521"/>
                </a:lnTo>
                <a:lnTo>
                  <a:pt x="10561" y="12481"/>
                </a:lnTo>
                <a:lnTo>
                  <a:pt x="11521" y="14401"/>
                </a:lnTo>
                <a:lnTo>
                  <a:pt x="11521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1" name="object 671"/>
          <p:cNvSpPr/>
          <p:nvPr/>
        </p:nvSpPr>
        <p:spPr>
          <a:xfrm>
            <a:off x="6135410" y="8152119"/>
            <a:ext cx="71993" cy="107518"/>
          </a:xfrm>
          <a:custGeom>
            <a:avLst/>
            <a:gdLst/>
            <a:ahLst/>
            <a:cxnLst/>
            <a:rect l="l" t="t" r="r" b="b"/>
            <a:pathLst>
              <a:path w="71993" h="107518">
                <a:moveTo>
                  <a:pt x="56631" y="0"/>
                </a:moveTo>
                <a:lnTo>
                  <a:pt x="36484" y="7680"/>
                </a:lnTo>
                <a:lnTo>
                  <a:pt x="37444" y="10561"/>
                </a:lnTo>
                <a:lnTo>
                  <a:pt x="39349" y="9601"/>
                </a:lnTo>
                <a:lnTo>
                  <a:pt x="45110" y="9601"/>
                </a:lnTo>
                <a:lnTo>
                  <a:pt x="46070" y="10561"/>
                </a:lnTo>
                <a:lnTo>
                  <a:pt x="46070" y="11521"/>
                </a:lnTo>
                <a:lnTo>
                  <a:pt x="47030" y="12481"/>
                </a:lnTo>
                <a:lnTo>
                  <a:pt x="47030" y="14401"/>
                </a:lnTo>
                <a:lnTo>
                  <a:pt x="48005" y="16322"/>
                </a:lnTo>
                <a:lnTo>
                  <a:pt x="48005" y="41285"/>
                </a:lnTo>
                <a:lnTo>
                  <a:pt x="44165" y="37444"/>
                </a:lnTo>
                <a:lnTo>
                  <a:pt x="39349" y="35524"/>
                </a:lnTo>
                <a:lnTo>
                  <a:pt x="37444" y="40325"/>
                </a:lnTo>
                <a:lnTo>
                  <a:pt x="39349" y="42245"/>
                </a:lnTo>
                <a:lnTo>
                  <a:pt x="42230" y="43205"/>
                </a:lnTo>
                <a:lnTo>
                  <a:pt x="44165" y="45125"/>
                </a:lnTo>
                <a:lnTo>
                  <a:pt x="45110" y="48005"/>
                </a:lnTo>
                <a:lnTo>
                  <a:pt x="47030" y="50886"/>
                </a:lnTo>
                <a:lnTo>
                  <a:pt x="48005" y="53766"/>
                </a:lnTo>
                <a:lnTo>
                  <a:pt x="48005" y="92156"/>
                </a:lnTo>
                <a:lnTo>
                  <a:pt x="44165" y="96956"/>
                </a:lnTo>
                <a:lnTo>
                  <a:pt x="39349" y="98877"/>
                </a:lnTo>
                <a:lnTo>
                  <a:pt x="29763" y="98877"/>
                </a:lnTo>
                <a:lnTo>
                  <a:pt x="24963" y="96956"/>
                </a:lnTo>
                <a:lnTo>
                  <a:pt x="20162" y="91196"/>
                </a:lnTo>
                <a:lnTo>
                  <a:pt x="16322" y="85435"/>
                </a:lnTo>
                <a:lnTo>
                  <a:pt x="13441" y="77754"/>
                </a:lnTo>
                <a:lnTo>
                  <a:pt x="13441" y="58567"/>
                </a:lnTo>
                <a:lnTo>
                  <a:pt x="16322" y="50886"/>
                </a:lnTo>
                <a:lnTo>
                  <a:pt x="20162" y="46085"/>
                </a:lnTo>
                <a:lnTo>
                  <a:pt x="24002" y="42245"/>
                </a:lnTo>
                <a:lnTo>
                  <a:pt x="32164" y="35548"/>
                </a:lnTo>
                <a:lnTo>
                  <a:pt x="19259" y="38675"/>
                </a:lnTo>
                <a:lnTo>
                  <a:pt x="9601" y="47045"/>
                </a:lnTo>
                <a:lnTo>
                  <a:pt x="7525" y="49892"/>
                </a:lnTo>
                <a:lnTo>
                  <a:pt x="1796" y="61591"/>
                </a:lnTo>
                <a:lnTo>
                  <a:pt x="0" y="73913"/>
                </a:lnTo>
                <a:lnTo>
                  <a:pt x="2179" y="87408"/>
                </a:lnTo>
                <a:lnTo>
                  <a:pt x="8641" y="97916"/>
                </a:lnTo>
                <a:lnTo>
                  <a:pt x="14401" y="104637"/>
                </a:lnTo>
                <a:lnTo>
                  <a:pt x="20162" y="107518"/>
                </a:lnTo>
                <a:lnTo>
                  <a:pt x="31668" y="107518"/>
                </a:lnTo>
                <a:lnTo>
                  <a:pt x="35509" y="106558"/>
                </a:lnTo>
                <a:lnTo>
                  <a:pt x="38389" y="104637"/>
                </a:lnTo>
                <a:lnTo>
                  <a:pt x="41285" y="103677"/>
                </a:lnTo>
                <a:lnTo>
                  <a:pt x="45110" y="100797"/>
                </a:lnTo>
                <a:lnTo>
                  <a:pt x="48005" y="97916"/>
                </a:lnTo>
                <a:lnTo>
                  <a:pt x="48005" y="107518"/>
                </a:lnTo>
                <a:lnTo>
                  <a:pt x="51846" y="107518"/>
                </a:lnTo>
                <a:lnTo>
                  <a:pt x="71993" y="98877"/>
                </a:lnTo>
                <a:lnTo>
                  <a:pt x="71033" y="95996"/>
                </a:lnTo>
                <a:lnTo>
                  <a:pt x="68153" y="96956"/>
                </a:lnTo>
                <a:lnTo>
                  <a:pt x="67193" y="97916"/>
                </a:lnTo>
                <a:lnTo>
                  <a:pt x="64312" y="97916"/>
                </a:lnTo>
                <a:lnTo>
                  <a:pt x="63352" y="96956"/>
                </a:lnTo>
                <a:lnTo>
                  <a:pt x="62392" y="96956"/>
                </a:lnTo>
                <a:lnTo>
                  <a:pt x="61432" y="95996"/>
                </a:lnTo>
                <a:lnTo>
                  <a:pt x="61432" y="95036"/>
                </a:lnTo>
                <a:lnTo>
                  <a:pt x="60472" y="93116"/>
                </a:lnTo>
                <a:lnTo>
                  <a:pt x="60472" y="0"/>
                </a:lnTo>
                <a:lnTo>
                  <a:pt x="566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2" name="object 672"/>
          <p:cNvSpPr/>
          <p:nvPr/>
        </p:nvSpPr>
        <p:spPr>
          <a:xfrm>
            <a:off x="6159413" y="8187644"/>
            <a:ext cx="15346" cy="6720"/>
          </a:xfrm>
          <a:custGeom>
            <a:avLst/>
            <a:gdLst/>
            <a:ahLst/>
            <a:cxnLst/>
            <a:rect l="l" t="t" r="r" b="b"/>
            <a:pathLst>
              <a:path w="15346" h="6720">
                <a:moveTo>
                  <a:pt x="0" y="6720"/>
                </a:moveTo>
                <a:lnTo>
                  <a:pt x="3840" y="4800"/>
                </a:lnTo>
                <a:lnTo>
                  <a:pt x="13441" y="4800"/>
                </a:lnTo>
                <a:lnTo>
                  <a:pt x="15346" y="0"/>
                </a:lnTo>
                <a:lnTo>
                  <a:pt x="9601" y="0"/>
                </a:lnTo>
                <a:lnTo>
                  <a:pt x="8161" y="24"/>
                </a:lnTo>
                <a:lnTo>
                  <a:pt x="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3" name="object 673"/>
          <p:cNvSpPr/>
          <p:nvPr/>
        </p:nvSpPr>
        <p:spPr>
          <a:xfrm>
            <a:off x="5857981" y="8362355"/>
            <a:ext cx="57591" cy="72009"/>
          </a:xfrm>
          <a:custGeom>
            <a:avLst/>
            <a:gdLst/>
            <a:ahLst/>
            <a:cxnLst/>
            <a:rect l="l" t="t" r="r" b="b"/>
            <a:pathLst>
              <a:path w="57591" h="72009">
                <a:moveTo>
                  <a:pt x="45110" y="1920"/>
                </a:moveTo>
                <a:lnTo>
                  <a:pt x="39349" y="0"/>
                </a:lnTo>
                <a:lnTo>
                  <a:pt x="31683" y="0"/>
                </a:lnTo>
                <a:lnTo>
                  <a:pt x="32628" y="5760"/>
                </a:lnTo>
                <a:lnTo>
                  <a:pt x="35524" y="7680"/>
                </a:lnTo>
                <a:lnTo>
                  <a:pt x="37429" y="9601"/>
                </a:lnTo>
                <a:lnTo>
                  <a:pt x="39349" y="11521"/>
                </a:lnTo>
                <a:lnTo>
                  <a:pt x="40309" y="14401"/>
                </a:lnTo>
                <a:lnTo>
                  <a:pt x="41269" y="15361"/>
                </a:lnTo>
                <a:lnTo>
                  <a:pt x="42245" y="19202"/>
                </a:lnTo>
                <a:lnTo>
                  <a:pt x="42245" y="23042"/>
                </a:lnTo>
                <a:lnTo>
                  <a:pt x="10561" y="23042"/>
                </a:lnTo>
                <a:lnTo>
                  <a:pt x="11521" y="17282"/>
                </a:lnTo>
                <a:lnTo>
                  <a:pt x="15346" y="2880"/>
                </a:lnTo>
                <a:lnTo>
                  <a:pt x="8641" y="9601"/>
                </a:lnTo>
                <a:lnTo>
                  <a:pt x="6991" y="11686"/>
                </a:lnTo>
                <a:lnTo>
                  <a:pt x="1747" y="22599"/>
                </a:lnTo>
                <a:lnTo>
                  <a:pt x="0" y="36484"/>
                </a:lnTo>
                <a:lnTo>
                  <a:pt x="42" y="38847"/>
                </a:lnTo>
                <a:lnTo>
                  <a:pt x="2473" y="52111"/>
                </a:lnTo>
                <a:lnTo>
                  <a:pt x="8641" y="62392"/>
                </a:lnTo>
                <a:lnTo>
                  <a:pt x="14401" y="69113"/>
                </a:lnTo>
                <a:lnTo>
                  <a:pt x="22067" y="72009"/>
                </a:lnTo>
                <a:lnTo>
                  <a:pt x="37429" y="72009"/>
                </a:lnTo>
                <a:lnTo>
                  <a:pt x="43190" y="69113"/>
                </a:lnTo>
                <a:lnTo>
                  <a:pt x="48950" y="63352"/>
                </a:lnTo>
                <a:lnTo>
                  <a:pt x="53751" y="57607"/>
                </a:lnTo>
                <a:lnTo>
                  <a:pt x="56631" y="51831"/>
                </a:lnTo>
                <a:lnTo>
                  <a:pt x="57591" y="45125"/>
                </a:lnTo>
                <a:lnTo>
                  <a:pt x="55671" y="43205"/>
                </a:lnTo>
                <a:lnTo>
                  <a:pt x="52791" y="49926"/>
                </a:lnTo>
                <a:lnTo>
                  <a:pt x="49911" y="53766"/>
                </a:lnTo>
                <a:lnTo>
                  <a:pt x="47030" y="56647"/>
                </a:lnTo>
                <a:lnTo>
                  <a:pt x="44150" y="58567"/>
                </a:lnTo>
                <a:lnTo>
                  <a:pt x="40309" y="59512"/>
                </a:lnTo>
                <a:lnTo>
                  <a:pt x="28788" y="59512"/>
                </a:lnTo>
                <a:lnTo>
                  <a:pt x="23027" y="56647"/>
                </a:lnTo>
                <a:lnTo>
                  <a:pt x="18242" y="50886"/>
                </a:lnTo>
                <a:lnTo>
                  <a:pt x="13441" y="45125"/>
                </a:lnTo>
                <a:lnTo>
                  <a:pt x="10561" y="37444"/>
                </a:lnTo>
                <a:lnTo>
                  <a:pt x="10561" y="27843"/>
                </a:lnTo>
                <a:lnTo>
                  <a:pt x="57591" y="27843"/>
                </a:lnTo>
                <a:lnTo>
                  <a:pt x="57591" y="19202"/>
                </a:lnTo>
                <a:lnTo>
                  <a:pt x="55671" y="12481"/>
                </a:lnTo>
                <a:lnTo>
                  <a:pt x="49911" y="7680"/>
                </a:lnTo>
                <a:lnTo>
                  <a:pt x="4511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4" name="object 674"/>
          <p:cNvSpPr/>
          <p:nvPr/>
        </p:nvSpPr>
        <p:spPr>
          <a:xfrm>
            <a:off x="5869503" y="8362355"/>
            <a:ext cx="21107" cy="17282"/>
          </a:xfrm>
          <a:custGeom>
            <a:avLst/>
            <a:gdLst/>
            <a:ahLst/>
            <a:cxnLst/>
            <a:rect l="l" t="t" r="r" b="b"/>
            <a:pathLst>
              <a:path w="21107" h="17282">
                <a:moveTo>
                  <a:pt x="20162" y="0"/>
                </a:moveTo>
                <a:lnTo>
                  <a:pt x="10546" y="0"/>
                </a:lnTo>
                <a:lnTo>
                  <a:pt x="3825" y="2880"/>
                </a:lnTo>
                <a:lnTo>
                  <a:pt x="0" y="17282"/>
                </a:lnTo>
                <a:lnTo>
                  <a:pt x="1920" y="13441"/>
                </a:lnTo>
                <a:lnTo>
                  <a:pt x="4800" y="9601"/>
                </a:lnTo>
                <a:lnTo>
                  <a:pt x="7665" y="6720"/>
                </a:lnTo>
                <a:lnTo>
                  <a:pt x="11506" y="4800"/>
                </a:lnTo>
                <a:lnTo>
                  <a:pt x="18227" y="4800"/>
                </a:lnTo>
                <a:lnTo>
                  <a:pt x="21107" y="5760"/>
                </a:lnTo>
                <a:lnTo>
                  <a:pt x="2016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5" name="object 675"/>
          <p:cNvSpPr/>
          <p:nvPr/>
        </p:nvSpPr>
        <p:spPr>
          <a:xfrm>
            <a:off x="5922294" y="8364275"/>
            <a:ext cx="72953" cy="68153"/>
          </a:xfrm>
          <a:custGeom>
            <a:avLst/>
            <a:gdLst/>
            <a:ahLst/>
            <a:cxnLst/>
            <a:rect l="l" t="t" r="r" b="b"/>
            <a:pathLst>
              <a:path w="72953" h="68153">
                <a:moveTo>
                  <a:pt x="65288" y="0"/>
                </a:moveTo>
                <a:lnTo>
                  <a:pt x="42245" y="0"/>
                </a:lnTo>
                <a:lnTo>
                  <a:pt x="42245" y="2880"/>
                </a:lnTo>
                <a:lnTo>
                  <a:pt x="46085" y="2880"/>
                </a:lnTo>
                <a:lnTo>
                  <a:pt x="46085" y="3840"/>
                </a:lnTo>
                <a:lnTo>
                  <a:pt x="47045" y="4800"/>
                </a:lnTo>
                <a:lnTo>
                  <a:pt x="48006" y="5760"/>
                </a:lnTo>
                <a:lnTo>
                  <a:pt x="48006" y="7680"/>
                </a:lnTo>
                <a:lnTo>
                  <a:pt x="46085" y="10561"/>
                </a:lnTo>
                <a:lnTo>
                  <a:pt x="42245" y="15361"/>
                </a:lnTo>
                <a:lnTo>
                  <a:pt x="36484" y="23042"/>
                </a:lnTo>
                <a:lnTo>
                  <a:pt x="31683" y="15361"/>
                </a:lnTo>
                <a:lnTo>
                  <a:pt x="30723" y="14401"/>
                </a:lnTo>
                <a:lnTo>
                  <a:pt x="29763" y="12481"/>
                </a:lnTo>
                <a:lnTo>
                  <a:pt x="27843" y="9601"/>
                </a:lnTo>
                <a:lnTo>
                  <a:pt x="26883" y="7680"/>
                </a:lnTo>
                <a:lnTo>
                  <a:pt x="26883" y="5760"/>
                </a:lnTo>
                <a:lnTo>
                  <a:pt x="27843" y="4800"/>
                </a:lnTo>
                <a:lnTo>
                  <a:pt x="27843" y="3840"/>
                </a:lnTo>
                <a:lnTo>
                  <a:pt x="28803" y="2880"/>
                </a:lnTo>
                <a:lnTo>
                  <a:pt x="32644" y="2880"/>
                </a:lnTo>
                <a:lnTo>
                  <a:pt x="32644" y="0"/>
                </a:lnTo>
                <a:lnTo>
                  <a:pt x="0" y="0"/>
                </a:lnTo>
                <a:lnTo>
                  <a:pt x="0" y="2880"/>
                </a:lnTo>
                <a:lnTo>
                  <a:pt x="3840" y="2880"/>
                </a:lnTo>
                <a:lnTo>
                  <a:pt x="5760" y="3840"/>
                </a:lnTo>
                <a:lnTo>
                  <a:pt x="7680" y="4800"/>
                </a:lnTo>
                <a:lnTo>
                  <a:pt x="9601" y="5760"/>
                </a:lnTo>
                <a:lnTo>
                  <a:pt x="12481" y="9601"/>
                </a:lnTo>
                <a:lnTo>
                  <a:pt x="16322" y="14401"/>
                </a:lnTo>
                <a:lnTo>
                  <a:pt x="29763" y="33604"/>
                </a:lnTo>
                <a:lnTo>
                  <a:pt x="15361" y="52806"/>
                </a:lnTo>
                <a:lnTo>
                  <a:pt x="10561" y="58567"/>
                </a:lnTo>
                <a:lnTo>
                  <a:pt x="7680" y="62407"/>
                </a:lnTo>
                <a:lnTo>
                  <a:pt x="5760" y="63367"/>
                </a:lnTo>
                <a:lnTo>
                  <a:pt x="4800" y="64312"/>
                </a:lnTo>
                <a:lnTo>
                  <a:pt x="2880" y="65272"/>
                </a:lnTo>
                <a:lnTo>
                  <a:pt x="960" y="65272"/>
                </a:lnTo>
                <a:lnTo>
                  <a:pt x="960" y="68153"/>
                </a:lnTo>
                <a:lnTo>
                  <a:pt x="23042" y="68153"/>
                </a:lnTo>
                <a:lnTo>
                  <a:pt x="23042" y="65272"/>
                </a:lnTo>
                <a:lnTo>
                  <a:pt x="21122" y="65272"/>
                </a:lnTo>
                <a:lnTo>
                  <a:pt x="19202" y="64312"/>
                </a:lnTo>
                <a:lnTo>
                  <a:pt x="18242" y="63367"/>
                </a:lnTo>
                <a:lnTo>
                  <a:pt x="17282" y="62407"/>
                </a:lnTo>
                <a:lnTo>
                  <a:pt x="16322" y="61432"/>
                </a:lnTo>
                <a:lnTo>
                  <a:pt x="16322" y="59527"/>
                </a:lnTo>
                <a:lnTo>
                  <a:pt x="18242" y="56647"/>
                </a:lnTo>
                <a:lnTo>
                  <a:pt x="21122" y="52806"/>
                </a:lnTo>
                <a:lnTo>
                  <a:pt x="32644" y="37444"/>
                </a:lnTo>
                <a:lnTo>
                  <a:pt x="42245" y="52806"/>
                </a:lnTo>
                <a:lnTo>
                  <a:pt x="46085" y="56647"/>
                </a:lnTo>
                <a:lnTo>
                  <a:pt x="47045" y="59527"/>
                </a:lnTo>
                <a:lnTo>
                  <a:pt x="47045" y="63367"/>
                </a:lnTo>
                <a:lnTo>
                  <a:pt x="46085" y="63367"/>
                </a:lnTo>
                <a:lnTo>
                  <a:pt x="44165" y="65272"/>
                </a:lnTo>
                <a:lnTo>
                  <a:pt x="40325" y="65272"/>
                </a:lnTo>
                <a:lnTo>
                  <a:pt x="40325" y="68153"/>
                </a:lnTo>
                <a:lnTo>
                  <a:pt x="72953" y="68153"/>
                </a:lnTo>
                <a:lnTo>
                  <a:pt x="72953" y="65272"/>
                </a:lnTo>
                <a:lnTo>
                  <a:pt x="70073" y="65272"/>
                </a:lnTo>
                <a:lnTo>
                  <a:pt x="67193" y="64312"/>
                </a:lnTo>
                <a:lnTo>
                  <a:pt x="65288" y="63367"/>
                </a:lnTo>
                <a:lnTo>
                  <a:pt x="64312" y="62407"/>
                </a:lnTo>
                <a:lnTo>
                  <a:pt x="61447" y="58567"/>
                </a:lnTo>
                <a:lnTo>
                  <a:pt x="56631" y="52806"/>
                </a:lnTo>
                <a:lnTo>
                  <a:pt x="40325" y="27843"/>
                </a:lnTo>
                <a:lnTo>
                  <a:pt x="48950" y="15361"/>
                </a:lnTo>
                <a:lnTo>
                  <a:pt x="53766" y="10561"/>
                </a:lnTo>
                <a:lnTo>
                  <a:pt x="56631" y="6720"/>
                </a:lnTo>
                <a:lnTo>
                  <a:pt x="59512" y="4800"/>
                </a:lnTo>
                <a:lnTo>
                  <a:pt x="60472" y="3840"/>
                </a:lnTo>
                <a:lnTo>
                  <a:pt x="63352" y="2880"/>
                </a:lnTo>
                <a:lnTo>
                  <a:pt x="65288" y="2880"/>
                </a:lnTo>
                <a:lnTo>
                  <a:pt x="6528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6" name="object 676"/>
          <p:cNvSpPr/>
          <p:nvPr/>
        </p:nvSpPr>
        <p:spPr>
          <a:xfrm>
            <a:off x="5996208" y="8362355"/>
            <a:ext cx="55686" cy="102717"/>
          </a:xfrm>
          <a:custGeom>
            <a:avLst/>
            <a:gdLst/>
            <a:ahLst/>
            <a:cxnLst/>
            <a:rect l="l" t="t" r="r" b="b"/>
            <a:pathLst>
              <a:path w="55686" h="102717">
                <a:moveTo>
                  <a:pt x="21122" y="0"/>
                </a:moveTo>
                <a:lnTo>
                  <a:pt x="0" y="8641"/>
                </a:lnTo>
                <a:lnTo>
                  <a:pt x="960" y="11521"/>
                </a:lnTo>
                <a:lnTo>
                  <a:pt x="2880" y="10561"/>
                </a:lnTo>
                <a:lnTo>
                  <a:pt x="4800" y="9601"/>
                </a:lnTo>
                <a:lnTo>
                  <a:pt x="6720" y="9601"/>
                </a:lnTo>
                <a:lnTo>
                  <a:pt x="8641" y="10561"/>
                </a:lnTo>
                <a:lnTo>
                  <a:pt x="9601" y="10561"/>
                </a:lnTo>
                <a:lnTo>
                  <a:pt x="9601" y="11521"/>
                </a:lnTo>
                <a:lnTo>
                  <a:pt x="10561" y="12481"/>
                </a:lnTo>
                <a:lnTo>
                  <a:pt x="11521" y="13441"/>
                </a:lnTo>
                <a:lnTo>
                  <a:pt x="11521" y="94076"/>
                </a:lnTo>
                <a:lnTo>
                  <a:pt x="10561" y="95036"/>
                </a:lnTo>
                <a:lnTo>
                  <a:pt x="10561" y="96956"/>
                </a:lnTo>
                <a:lnTo>
                  <a:pt x="9601" y="97917"/>
                </a:lnTo>
                <a:lnTo>
                  <a:pt x="8641" y="97917"/>
                </a:lnTo>
                <a:lnTo>
                  <a:pt x="6720" y="98877"/>
                </a:lnTo>
                <a:lnTo>
                  <a:pt x="4800" y="99837"/>
                </a:lnTo>
                <a:lnTo>
                  <a:pt x="0" y="99837"/>
                </a:lnTo>
                <a:lnTo>
                  <a:pt x="0" y="102717"/>
                </a:lnTo>
                <a:lnTo>
                  <a:pt x="35524" y="102717"/>
                </a:lnTo>
                <a:lnTo>
                  <a:pt x="35524" y="99837"/>
                </a:lnTo>
                <a:lnTo>
                  <a:pt x="31683" y="99837"/>
                </a:lnTo>
                <a:lnTo>
                  <a:pt x="28803" y="98877"/>
                </a:lnTo>
                <a:lnTo>
                  <a:pt x="27843" y="98877"/>
                </a:lnTo>
                <a:lnTo>
                  <a:pt x="25923" y="97917"/>
                </a:lnTo>
                <a:lnTo>
                  <a:pt x="24963" y="96956"/>
                </a:lnTo>
                <a:lnTo>
                  <a:pt x="24963" y="95036"/>
                </a:lnTo>
                <a:lnTo>
                  <a:pt x="24003" y="94076"/>
                </a:lnTo>
                <a:lnTo>
                  <a:pt x="24003" y="66233"/>
                </a:lnTo>
                <a:lnTo>
                  <a:pt x="26883" y="68168"/>
                </a:lnTo>
                <a:lnTo>
                  <a:pt x="28803" y="70073"/>
                </a:lnTo>
                <a:lnTo>
                  <a:pt x="30723" y="70073"/>
                </a:lnTo>
                <a:lnTo>
                  <a:pt x="33604" y="71033"/>
                </a:lnTo>
                <a:lnTo>
                  <a:pt x="36484" y="72009"/>
                </a:lnTo>
                <a:lnTo>
                  <a:pt x="48966" y="72009"/>
                </a:lnTo>
                <a:lnTo>
                  <a:pt x="55686" y="69113"/>
                </a:lnTo>
                <a:lnTo>
                  <a:pt x="55686" y="56647"/>
                </a:lnTo>
                <a:lnTo>
                  <a:pt x="51846" y="61447"/>
                </a:lnTo>
                <a:lnTo>
                  <a:pt x="48966" y="65288"/>
                </a:lnTo>
                <a:lnTo>
                  <a:pt x="45125" y="67193"/>
                </a:lnTo>
                <a:lnTo>
                  <a:pt x="35524" y="67193"/>
                </a:lnTo>
                <a:lnTo>
                  <a:pt x="32644" y="66233"/>
                </a:lnTo>
                <a:lnTo>
                  <a:pt x="29763" y="64328"/>
                </a:lnTo>
                <a:lnTo>
                  <a:pt x="26883" y="62392"/>
                </a:lnTo>
                <a:lnTo>
                  <a:pt x="24963" y="59512"/>
                </a:lnTo>
                <a:lnTo>
                  <a:pt x="24963" y="56647"/>
                </a:lnTo>
                <a:lnTo>
                  <a:pt x="24003" y="54726"/>
                </a:lnTo>
                <a:lnTo>
                  <a:pt x="24003" y="20162"/>
                </a:lnTo>
                <a:lnTo>
                  <a:pt x="27843" y="16322"/>
                </a:lnTo>
                <a:lnTo>
                  <a:pt x="30723" y="13441"/>
                </a:lnTo>
                <a:lnTo>
                  <a:pt x="32644" y="12481"/>
                </a:lnTo>
                <a:lnTo>
                  <a:pt x="35524" y="11521"/>
                </a:lnTo>
                <a:lnTo>
                  <a:pt x="37444" y="10561"/>
                </a:lnTo>
                <a:lnTo>
                  <a:pt x="44165" y="10561"/>
                </a:lnTo>
                <a:lnTo>
                  <a:pt x="48006" y="12481"/>
                </a:lnTo>
                <a:lnTo>
                  <a:pt x="46085" y="0"/>
                </a:lnTo>
                <a:lnTo>
                  <a:pt x="42245" y="0"/>
                </a:lnTo>
                <a:lnTo>
                  <a:pt x="38404" y="960"/>
                </a:lnTo>
                <a:lnTo>
                  <a:pt x="34564" y="3840"/>
                </a:lnTo>
                <a:lnTo>
                  <a:pt x="30723" y="5760"/>
                </a:lnTo>
                <a:lnTo>
                  <a:pt x="27843" y="10561"/>
                </a:lnTo>
                <a:lnTo>
                  <a:pt x="24003" y="16322"/>
                </a:lnTo>
                <a:lnTo>
                  <a:pt x="24003" y="0"/>
                </a:lnTo>
                <a:lnTo>
                  <a:pt x="211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7" name="object 677"/>
          <p:cNvSpPr/>
          <p:nvPr/>
        </p:nvSpPr>
        <p:spPr>
          <a:xfrm>
            <a:off x="6042294" y="8362355"/>
            <a:ext cx="24963" cy="69113"/>
          </a:xfrm>
          <a:custGeom>
            <a:avLst/>
            <a:gdLst/>
            <a:ahLst/>
            <a:cxnLst/>
            <a:rect l="l" t="t" r="r" b="b"/>
            <a:pathLst>
              <a:path w="24963" h="69113">
                <a:moveTo>
                  <a:pt x="24963" y="33604"/>
                </a:moveTo>
                <a:lnTo>
                  <a:pt x="24920" y="31400"/>
                </a:lnTo>
                <a:lnTo>
                  <a:pt x="22487" y="18296"/>
                </a:lnTo>
                <a:lnTo>
                  <a:pt x="16322" y="7680"/>
                </a:lnTo>
                <a:lnTo>
                  <a:pt x="12481" y="2880"/>
                </a:lnTo>
                <a:lnTo>
                  <a:pt x="6720" y="0"/>
                </a:lnTo>
                <a:lnTo>
                  <a:pt x="0" y="0"/>
                </a:lnTo>
                <a:lnTo>
                  <a:pt x="1920" y="12481"/>
                </a:lnTo>
                <a:lnTo>
                  <a:pt x="4800" y="16322"/>
                </a:lnTo>
                <a:lnTo>
                  <a:pt x="9601" y="22082"/>
                </a:lnTo>
                <a:lnTo>
                  <a:pt x="11521" y="29763"/>
                </a:lnTo>
                <a:lnTo>
                  <a:pt x="11521" y="49926"/>
                </a:lnTo>
                <a:lnTo>
                  <a:pt x="9601" y="56647"/>
                </a:lnTo>
                <a:lnTo>
                  <a:pt x="9601" y="69113"/>
                </a:lnTo>
                <a:lnTo>
                  <a:pt x="15361" y="62392"/>
                </a:lnTo>
                <a:lnTo>
                  <a:pt x="18346" y="58489"/>
                </a:lnTo>
                <a:lnTo>
                  <a:pt x="23379" y="47059"/>
                </a:lnTo>
                <a:lnTo>
                  <a:pt x="24963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8" name="object 678"/>
          <p:cNvSpPr/>
          <p:nvPr/>
        </p:nvSpPr>
        <p:spPr>
          <a:xfrm>
            <a:off x="6104686" y="8412281"/>
            <a:ext cx="25923" cy="22082"/>
          </a:xfrm>
          <a:custGeom>
            <a:avLst/>
            <a:gdLst/>
            <a:ahLst/>
            <a:cxnLst/>
            <a:rect l="l" t="t" r="r" b="b"/>
            <a:pathLst>
              <a:path w="25923" h="22082">
                <a:moveTo>
                  <a:pt x="22082" y="6720"/>
                </a:moveTo>
                <a:lnTo>
                  <a:pt x="18242" y="10561"/>
                </a:lnTo>
                <a:lnTo>
                  <a:pt x="15361" y="14401"/>
                </a:lnTo>
                <a:lnTo>
                  <a:pt x="11521" y="16306"/>
                </a:lnTo>
                <a:lnTo>
                  <a:pt x="0" y="16306"/>
                </a:lnTo>
                <a:lnTo>
                  <a:pt x="3840" y="22082"/>
                </a:lnTo>
                <a:lnTo>
                  <a:pt x="9601" y="22082"/>
                </a:lnTo>
                <a:lnTo>
                  <a:pt x="15361" y="20147"/>
                </a:lnTo>
                <a:lnTo>
                  <a:pt x="21122" y="17266"/>
                </a:lnTo>
                <a:lnTo>
                  <a:pt x="25923" y="14401"/>
                </a:lnTo>
                <a:lnTo>
                  <a:pt x="23042" y="0"/>
                </a:lnTo>
                <a:lnTo>
                  <a:pt x="22082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9" name="object 679"/>
          <p:cNvSpPr/>
          <p:nvPr/>
        </p:nvSpPr>
        <p:spPr>
          <a:xfrm>
            <a:off x="6075883" y="8362355"/>
            <a:ext cx="66248" cy="72009"/>
          </a:xfrm>
          <a:custGeom>
            <a:avLst/>
            <a:gdLst/>
            <a:ahLst/>
            <a:cxnLst/>
            <a:rect l="l" t="t" r="r" b="b"/>
            <a:pathLst>
              <a:path w="66248" h="72009">
                <a:moveTo>
                  <a:pt x="2895" y="52806"/>
                </a:moveTo>
                <a:lnTo>
                  <a:pt x="7680" y="59512"/>
                </a:lnTo>
                <a:lnTo>
                  <a:pt x="9523" y="61736"/>
                </a:lnTo>
                <a:lnTo>
                  <a:pt x="19837" y="69532"/>
                </a:lnTo>
                <a:lnTo>
                  <a:pt x="32644" y="72009"/>
                </a:lnTo>
                <a:lnTo>
                  <a:pt x="28803" y="66233"/>
                </a:lnTo>
                <a:lnTo>
                  <a:pt x="24002" y="63352"/>
                </a:lnTo>
                <a:lnTo>
                  <a:pt x="20177" y="55671"/>
                </a:lnTo>
                <a:lnTo>
                  <a:pt x="20084" y="55508"/>
                </a:lnTo>
                <a:lnTo>
                  <a:pt x="15826" y="44181"/>
                </a:lnTo>
                <a:lnTo>
                  <a:pt x="14401" y="30723"/>
                </a:lnTo>
                <a:lnTo>
                  <a:pt x="14401" y="24003"/>
                </a:lnTo>
                <a:lnTo>
                  <a:pt x="15361" y="19202"/>
                </a:lnTo>
                <a:lnTo>
                  <a:pt x="16337" y="15361"/>
                </a:lnTo>
                <a:lnTo>
                  <a:pt x="18242" y="11521"/>
                </a:lnTo>
                <a:lnTo>
                  <a:pt x="20177" y="8641"/>
                </a:lnTo>
                <a:lnTo>
                  <a:pt x="23042" y="6720"/>
                </a:lnTo>
                <a:lnTo>
                  <a:pt x="25923" y="5760"/>
                </a:lnTo>
                <a:lnTo>
                  <a:pt x="28803" y="4800"/>
                </a:lnTo>
                <a:lnTo>
                  <a:pt x="36484" y="4800"/>
                </a:lnTo>
                <a:lnTo>
                  <a:pt x="41285" y="6720"/>
                </a:lnTo>
                <a:lnTo>
                  <a:pt x="44165" y="11521"/>
                </a:lnTo>
                <a:lnTo>
                  <a:pt x="46476" y="15056"/>
                </a:lnTo>
                <a:lnTo>
                  <a:pt x="50652" y="26645"/>
                </a:lnTo>
                <a:lnTo>
                  <a:pt x="51846" y="40325"/>
                </a:lnTo>
                <a:lnTo>
                  <a:pt x="51846" y="49926"/>
                </a:lnTo>
                <a:lnTo>
                  <a:pt x="54726" y="64328"/>
                </a:lnTo>
                <a:lnTo>
                  <a:pt x="58567" y="59512"/>
                </a:lnTo>
                <a:lnTo>
                  <a:pt x="61447" y="52806"/>
                </a:lnTo>
                <a:lnTo>
                  <a:pt x="64328" y="47045"/>
                </a:lnTo>
                <a:lnTo>
                  <a:pt x="66248" y="40325"/>
                </a:lnTo>
                <a:lnTo>
                  <a:pt x="66248" y="25923"/>
                </a:lnTo>
                <a:lnTo>
                  <a:pt x="63367" y="18242"/>
                </a:lnTo>
                <a:lnTo>
                  <a:pt x="57607" y="11521"/>
                </a:lnTo>
                <a:lnTo>
                  <a:pt x="56793" y="10485"/>
                </a:lnTo>
                <a:lnTo>
                  <a:pt x="46479" y="2621"/>
                </a:lnTo>
                <a:lnTo>
                  <a:pt x="33604" y="0"/>
                </a:lnTo>
                <a:lnTo>
                  <a:pt x="27843" y="0"/>
                </a:lnTo>
                <a:lnTo>
                  <a:pt x="22082" y="960"/>
                </a:lnTo>
                <a:lnTo>
                  <a:pt x="17282" y="4800"/>
                </a:lnTo>
                <a:lnTo>
                  <a:pt x="12481" y="7680"/>
                </a:lnTo>
                <a:lnTo>
                  <a:pt x="7680" y="11521"/>
                </a:lnTo>
                <a:lnTo>
                  <a:pt x="4800" y="18242"/>
                </a:lnTo>
                <a:lnTo>
                  <a:pt x="1935" y="24003"/>
                </a:lnTo>
                <a:lnTo>
                  <a:pt x="0" y="30723"/>
                </a:lnTo>
                <a:lnTo>
                  <a:pt x="0" y="45125"/>
                </a:lnTo>
                <a:lnTo>
                  <a:pt x="2895" y="528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0" name="object 680"/>
          <p:cNvSpPr/>
          <p:nvPr/>
        </p:nvSpPr>
        <p:spPr>
          <a:xfrm>
            <a:off x="6147892" y="8362355"/>
            <a:ext cx="50871" cy="70073"/>
          </a:xfrm>
          <a:custGeom>
            <a:avLst/>
            <a:gdLst/>
            <a:ahLst/>
            <a:cxnLst/>
            <a:rect l="l" t="t" r="r" b="b"/>
            <a:pathLst>
              <a:path w="50871" h="70073">
                <a:moveTo>
                  <a:pt x="35524" y="70073"/>
                </a:moveTo>
                <a:lnTo>
                  <a:pt x="35524" y="67193"/>
                </a:lnTo>
                <a:lnTo>
                  <a:pt x="29748" y="67193"/>
                </a:lnTo>
                <a:lnTo>
                  <a:pt x="28803" y="66233"/>
                </a:lnTo>
                <a:lnTo>
                  <a:pt x="26868" y="65288"/>
                </a:lnTo>
                <a:lnTo>
                  <a:pt x="25907" y="63352"/>
                </a:lnTo>
                <a:lnTo>
                  <a:pt x="24963" y="62392"/>
                </a:lnTo>
                <a:lnTo>
                  <a:pt x="24002" y="60487"/>
                </a:lnTo>
                <a:lnTo>
                  <a:pt x="24002" y="21122"/>
                </a:lnTo>
                <a:lnTo>
                  <a:pt x="25907" y="16322"/>
                </a:lnTo>
                <a:lnTo>
                  <a:pt x="28803" y="13441"/>
                </a:lnTo>
                <a:lnTo>
                  <a:pt x="30708" y="11521"/>
                </a:lnTo>
                <a:lnTo>
                  <a:pt x="31683" y="10561"/>
                </a:lnTo>
                <a:lnTo>
                  <a:pt x="32628" y="9601"/>
                </a:lnTo>
                <a:lnTo>
                  <a:pt x="34549" y="9601"/>
                </a:lnTo>
                <a:lnTo>
                  <a:pt x="36469" y="10561"/>
                </a:lnTo>
                <a:lnTo>
                  <a:pt x="38389" y="12481"/>
                </a:lnTo>
                <a:lnTo>
                  <a:pt x="40309" y="14401"/>
                </a:lnTo>
                <a:lnTo>
                  <a:pt x="42245" y="15361"/>
                </a:lnTo>
                <a:lnTo>
                  <a:pt x="46085" y="15361"/>
                </a:lnTo>
                <a:lnTo>
                  <a:pt x="47030" y="14401"/>
                </a:lnTo>
                <a:lnTo>
                  <a:pt x="48950" y="13441"/>
                </a:lnTo>
                <a:lnTo>
                  <a:pt x="49911" y="11521"/>
                </a:lnTo>
                <a:lnTo>
                  <a:pt x="50871" y="10561"/>
                </a:lnTo>
                <a:lnTo>
                  <a:pt x="50871" y="5760"/>
                </a:lnTo>
                <a:lnTo>
                  <a:pt x="49911" y="3840"/>
                </a:lnTo>
                <a:lnTo>
                  <a:pt x="47990" y="2880"/>
                </a:lnTo>
                <a:lnTo>
                  <a:pt x="46085" y="960"/>
                </a:lnTo>
                <a:lnTo>
                  <a:pt x="44150" y="0"/>
                </a:lnTo>
                <a:lnTo>
                  <a:pt x="35524" y="0"/>
                </a:lnTo>
                <a:lnTo>
                  <a:pt x="29748" y="4800"/>
                </a:lnTo>
                <a:lnTo>
                  <a:pt x="24002" y="15361"/>
                </a:lnTo>
                <a:lnTo>
                  <a:pt x="24002" y="0"/>
                </a:lnTo>
                <a:lnTo>
                  <a:pt x="20162" y="0"/>
                </a:lnTo>
                <a:lnTo>
                  <a:pt x="0" y="8641"/>
                </a:lnTo>
                <a:lnTo>
                  <a:pt x="960" y="10561"/>
                </a:lnTo>
                <a:lnTo>
                  <a:pt x="2880" y="10561"/>
                </a:lnTo>
                <a:lnTo>
                  <a:pt x="4800" y="9601"/>
                </a:lnTo>
                <a:lnTo>
                  <a:pt x="7680" y="9601"/>
                </a:lnTo>
                <a:lnTo>
                  <a:pt x="8641" y="10561"/>
                </a:lnTo>
                <a:lnTo>
                  <a:pt x="9601" y="10561"/>
                </a:lnTo>
                <a:lnTo>
                  <a:pt x="9601" y="11521"/>
                </a:lnTo>
                <a:lnTo>
                  <a:pt x="10561" y="12481"/>
                </a:lnTo>
                <a:lnTo>
                  <a:pt x="10561" y="14401"/>
                </a:lnTo>
                <a:lnTo>
                  <a:pt x="11521" y="15361"/>
                </a:lnTo>
                <a:lnTo>
                  <a:pt x="11521" y="61447"/>
                </a:lnTo>
                <a:lnTo>
                  <a:pt x="10561" y="63352"/>
                </a:lnTo>
                <a:lnTo>
                  <a:pt x="9601" y="65288"/>
                </a:lnTo>
                <a:lnTo>
                  <a:pt x="8641" y="65288"/>
                </a:lnTo>
                <a:lnTo>
                  <a:pt x="6720" y="66233"/>
                </a:lnTo>
                <a:lnTo>
                  <a:pt x="3840" y="67193"/>
                </a:lnTo>
                <a:lnTo>
                  <a:pt x="960" y="67193"/>
                </a:lnTo>
                <a:lnTo>
                  <a:pt x="960" y="70073"/>
                </a:lnTo>
                <a:lnTo>
                  <a:pt x="35524" y="70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1" name="object 681"/>
          <p:cNvSpPr/>
          <p:nvPr/>
        </p:nvSpPr>
        <p:spPr>
          <a:xfrm>
            <a:off x="6199723" y="8342193"/>
            <a:ext cx="41285" cy="91196"/>
          </a:xfrm>
          <a:custGeom>
            <a:avLst/>
            <a:gdLst/>
            <a:ahLst/>
            <a:cxnLst/>
            <a:rect l="l" t="t" r="r" b="b"/>
            <a:pathLst>
              <a:path w="41285" h="91196">
                <a:moveTo>
                  <a:pt x="11521" y="16322"/>
                </a:moveTo>
                <a:lnTo>
                  <a:pt x="8641" y="19202"/>
                </a:lnTo>
                <a:lnTo>
                  <a:pt x="5760" y="22082"/>
                </a:lnTo>
                <a:lnTo>
                  <a:pt x="2880" y="24002"/>
                </a:lnTo>
                <a:lnTo>
                  <a:pt x="0" y="24963"/>
                </a:lnTo>
                <a:lnTo>
                  <a:pt x="0" y="26883"/>
                </a:lnTo>
                <a:lnTo>
                  <a:pt x="10561" y="26883"/>
                </a:lnTo>
                <a:lnTo>
                  <a:pt x="10561" y="77769"/>
                </a:lnTo>
                <a:lnTo>
                  <a:pt x="11521" y="81610"/>
                </a:lnTo>
                <a:lnTo>
                  <a:pt x="12481" y="83515"/>
                </a:lnTo>
                <a:lnTo>
                  <a:pt x="13441" y="86395"/>
                </a:lnTo>
                <a:lnTo>
                  <a:pt x="15361" y="88331"/>
                </a:lnTo>
                <a:lnTo>
                  <a:pt x="17282" y="89275"/>
                </a:lnTo>
                <a:lnTo>
                  <a:pt x="19202" y="90236"/>
                </a:lnTo>
                <a:lnTo>
                  <a:pt x="22082" y="91196"/>
                </a:lnTo>
                <a:lnTo>
                  <a:pt x="26883" y="91196"/>
                </a:lnTo>
                <a:lnTo>
                  <a:pt x="30723" y="90236"/>
                </a:lnTo>
                <a:lnTo>
                  <a:pt x="33604" y="87355"/>
                </a:lnTo>
                <a:lnTo>
                  <a:pt x="36484" y="85450"/>
                </a:lnTo>
                <a:lnTo>
                  <a:pt x="39364" y="81610"/>
                </a:lnTo>
                <a:lnTo>
                  <a:pt x="41285" y="76809"/>
                </a:lnTo>
                <a:lnTo>
                  <a:pt x="38404" y="76809"/>
                </a:lnTo>
                <a:lnTo>
                  <a:pt x="37444" y="78729"/>
                </a:lnTo>
                <a:lnTo>
                  <a:pt x="36484" y="79674"/>
                </a:lnTo>
                <a:lnTo>
                  <a:pt x="34564" y="80650"/>
                </a:lnTo>
                <a:lnTo>
                  <a:pt x="32644" y="81610"/>
                </a:lnTo>
                <a:lnTo>
                  <a:pt x="31683" y="82555"/>
                </a:lnTo>
                <a:lnTo>
                  <a:pt x="27843" y="82555"/>
                </a:lnTo>
                <a:lnTo>
                  <a:pt x="25923" y="81610"/>
                </a:lnTo>
                <a:lnTo>
                  <a:pt x="24963" y="80650"/>
                </a:lnTo>
                <a:lnTo>
                  <a:pt x="24002" y="78729"/>
                </a:lnTo>
                <a:lnTo>
                  <a:pt x="23042" y="75834"/>
                </a:lnTo>
                <a:lnTo>
                  <a:pt x="23042" y="26883"/>
                </a:lnTo>
                <a:lnTo>
                  <a:pt x="39364" y="26883"/>
                </a:lnTo>
                <a:lnTo>
                  <a:pt x="39364" y="22082"/>
                </a:lnTo>
                <a:lnTo>
                  <a:pt x="23042" y="22082"/>
                </a:lnTo>
                <a:lnTo>
                  <a:pt x="23042" y="0"/>
                </a:lnTo>
                <a:lnTo>
                  <a:pt x="21122" y="0"/>
                </a:lnTo>
                <a:lnTo>
                  <a:pt x="19202" y="4800"/>
                </a:lnTo>
                <a:lnTo>
                  <a:pt x="17282" y="8641"/>
                </a:lnTo>
                <a:lnTo>
                  <a:pt x="16322" y="10561"/>
                </a:lnTo>
                <a:lnTo>
                  <a:pt x="13441" y="13441"/>
                </a:lnTo>
                <a:lnTo>
                  <a:pt x="11521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2" name="object 682"/>
          <p:cNvSpPr/>
          <p:nvPr/>
        </p:nvSpPr>
        <p:spPr>
          <a:xfrm>
            <a:off x="5859901" y="8536114"/>
            <a:ext cx="46070" cy="71996"/>
          </a:xfrm>
          <a:custGeom>
            <a:avLst/>
            <a:gdLst/>
            <a:ahLst/>
            <a:cxnLst/>
            <a:rect l="l" t="t" r="r" b="b"/>
            <a:pathLst>
              <a:path w="46070" h="71996">
                <a:moveTo>
                  <a:pt x="11521" y="6714"/>
                </a:moveTo>
                <a:lnTo>
                  <a:pt x="14401" y="4797"/>
                </a:lnTo>
                <a:lnTo>
                  <a:pt x="17266" y="3840"/>
                </a:lnTo>
                <a:lnTo>
                  <a:pt x="24947" y="3840"/>
                </a:lnTo>
                <a:lnTo>
                  <a:pt x="28788" y="5756"/>
                </a:lnTo>
                <a:lnTo>
                  <a:pt x="31668" y="7679"/>
                </a:lnTo>
                <a:lnTo>
                  <a:pt x="34549" y="10555"/>
                </a:lnTo>
                <a:lnTo>
                  <a:pt x="37429" y="15358"/>
                </a:lnTo>
                <a:lnTo>
                  <a:pt x="38389" y="23038"/>
                </a:lnTo>
                <a:lnTo>
                  <a:pt x="41269" y="23038"/>
                </a:lnTo>
                <a:lnTo>
                  <a:pt x="41269" y="0"/>
                </a:lnTo>
                <a:lnTo>
                  <a:pt x="38389" y="0"/>
                </a:lnTo>
                <a:lnTo>
                  <a:pt x="38389" y="958"/>
                </a:lnTo>
                <a:lnTo>
                  <a:pt x="37429" y="1917"/>
                </a:lnTo>
                <a:lnTo>
                  <a:pt x="36484" y="1917"/>
                </a:lnTo>
                <a:lnTo>
                  <a:pt x="36484" y="2875"/>
                </a:lnTo>
                <a:lnTo>
                  <a:pt x="34549" y="2875"/>
                </a:lnTo>
                <a:lnTo>
                  <a:pt x="32628" y="1917"/>
                </a:lnTo>
                <a:lnTo>
                  <a:pt x="30708" y="958"/>
                </a:lnTo>
                <a:lnTo>
                  <a:pt x="26868" y="0"/>
                </a:lnTo>
                <a:lnTo>
                  <a:pt x="14401" y="0"/>
                </a:lnTo>
                <a:lnTo>
                  <a:pt x="9601" y="1917"/>
                </a:lnTo>
                <a:lnTo>
                  <a:pt x="5760" y="5756"/>
                </a:lnTo>
                <a:lnTo>
                  <a:pt x="1920" y="8638"/>
                </a:lnTo>
                <a:lnTo>
                  <a:pt x="0" y="13435"/>
                </a:lnTo>
                <a:lnTo>
                  <a:pt x="0" y="23996"/>
                </a:lnTo>
                <a:lnTo>
                  <a:pt x="960" y="26878"/>
                </a:lnTo>
                <a:lnTo>
                  <a:pt x="2880" y="29759"/>
                </a:lnTo>
                <a:lnTo>
                  <a:pt x="5760" y="32634"/>
                </a:lnTo>
                <a:lnTo>
                  <a:pt x="10561" y="36475"/>
                </a:lnTo>
                <a:lnTo>
                  <a:pt x="17266" y="39355"/>
                </a:lnTo>
                <a:lnTo>
                  <a:pt x="24947" y="43196"/>
                </a:lnTo>
                <a:lnTo>
                  <a:pt x="29763" y="46076"/>
                </a:lnTo>
                <a:lnTo>
                  <a:pt x="31668" y="47993"/>
                </a:lnTo>
                <a:lnTo>
                  <a:pt x="34549" y="50875"/>
                </a:lnTo>
                <a:lnTo>
                  <a:pt x="35509" y="53756"/>
                </a:lnTo>
                <a:lnTo>
                  <a:pt x="35509" y="59513"/>
                </a:lnTo>
                <a:lnTo>
                  <a:pt x="34549" y="62394"/>
                </a:lnTo>
                <a:lnTo>
                  <a:pt x="32628" y="64317"/>
                </a:lnTo>
                <a:lnTo>
                  <a:pt x="29763" y="66234"/>
                </a:lnTo>
                <a:lnTo>
                  <a:pt x="26868" y="67199"/>
                </a:lnTo>
                <a:lnTo>
                  <a:pt x="19202" y="67199"/>
                </a:lnTo>
                <a:lnTo>
                  <a:pt x="14401" y="65275"/>
                </a:lnTo>
                <a:lnTo>
                  <a:pt x="10561" y="62394"/>
                </a:lnTo>
                <a:lnTo>
                  <a:pt x="6720" y="58555"/>
                </a:lnTo>
                <a:lnTo>
                  <a:pt x="3840" y="52798"/>
                </a:lnTo>
                <a:lnTo>
                  <a:pt x="2880" y="46076"/>
                </a:lnTo>
                <a:lnTo>
                  <a:pt x="0" y="46076"/>
                </a:lnTo>
                <a:lnTo>
                  <a:pt x="0" y="71038"/>
                </a:lnTo>
                <a:lnTo>
                  <a:pt x="2880" y="71038"/>
                </a:lnTo>
                <a:lnTo>
                  <a:pt x="3840" y="69116"/>
                </a:lnTo>
                <a:lnTo>
                  <a:pt x="9601" y="69116"/>
                </a:lnTo>
                <a:lnTo>
                  <a:pt x="14401" y="71038"/>
                </a:lnTo>
                <a:lnTo>
                  <a:pt x="19202" y="71996"/>
                </a:lnTo>
                <a:lnTo>
                  <a:pt x="29763" y="71996"/>
                </a:lnTo>
                <a:lnTo>
                  <a:pt x="34549" y="70073"/>
                </a:lnTo>
                <a:lnTo>
                  <a:pt x="39349" y="66234"/>
                </a:lnTo>
                <a:lnTo>
                  <a:pt x="44150" y="62394"/>
                </a:lnTo>
                <a:lnTo>
                  <a:pt x="46070" y="57596"/>
                </a:lnTo>
                <a:lnTo>
                  <a:pt x="46070" y="43196"/>
                </a:lnTo>
                <a:lnTo>
                  <a:pt x="41269" y="36475"/>
                </a:lnTo>
                <a:lnTo>
                  <a:pt x="31668" y="31676"/>
                </a:lnTo>
                <a:lnTo>
                  <a:pt x="20147" y="26878"/>
                </a:lnTo>
                <a:lnTo>
                  <a:pt x="15361" y="23996"/>
                </a:lnTo>
                <a:lnTo>
                  <a:pt x="12481" y="22079"/>
                </a:lnTo>
                <a:lnTo>
                  <a:pt x="11521" y="20157"/>
                </a:lnTo>
                <a:lnTo>
                  <a:pt x="9601" y="18240"/>
                </a:lnTo>
                <a:lnTo>
                  <a:pt x="8641" y="15358"/>
                </a:lnTo>
                <a:lnTo>
                  <a:pt x="8641" y="10555"/>
                </a:lnTo>
                <a:lnTo>
                  <a:pt x="9601" y="8638"/>
                </a:lnTo>
                <a:lnTo>
                  <a:pt x="11521" y="6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3" name="object 683"/>
          <p:cNvSpPr/>
          <p:nvPr/>
        </p:nvSpPr>
        <p:spPr>
          <a:xfrm>
            <a:off x="5912693" y="8500597"/>
            <a:ext cx="74889" cy="104633"/>
          </a:xfrm>
          <a:custGeom>
            <a:avLst/>
            <a:gdLst/>
            <a:ahLst/>
            <a:cxnLst/>
            <a:rect l="l" t="t" r="r" b="b"/>
            <a:pathLst>
              <a:path w="74889" h="104633">
                <a:moveTo>
                  <a:pt x="35524" y="104633"/>
                </a:moveTo>
                <a:lnTo>
                  <a:pt x="35524" y="102716"/>
                </a:lnTo>
                <a:lnTo>
                  <a:pt x="31683" y="102716"/>
                </a:lnTo>
                <a:lnTo>
                  <a:pt x="28803" y="101751"/>
                </a:lnTo>
                <a:lnTo>
                  <a:pt x="27843" y="101751"/>
                </a:lnTo>
                <a:lnTo>
                  <a:pt x="25923" y="100792"/>
                </a:lnTo>
                <a:lnTo>
                  <a:pt x="24963" y="99834"/>
                </a:lnTo>
                <a:lnTo>
                  <a:pt x="24963" y="98875"/>
                </a:lnTo>
                <a:lnTo>
                  <a:pt x="24003" y="96952"/>
                </a:lnTo>
                <a:lnTo>
                  <a:pt x="24003" y="53757"/>
                </a:lnTo>
                <a:lnTo>
                  <a:pt x="27843" y="49917"/>
                </a:lnTo>
                <a:lnTo>
                  <a:pt x="30723" y="47036"/>
                </a:lnTo>
                <a:lnTo>
                  <a:pt x="33604" y="46072"/>
                </a:lnTo>
                <a:lnTo>
                  <a:pt x="36484" y="45113"/>
                </a:lnTo>
                <a:lnTo>
                  <a:pt x="38404" y="44154"/>
                </a:lnTo>
                <a:lnTo>
                  <a:pt x="43205" y="44154"/>
                </a:lnTo>
                <a:lnTo>
                  <a:pt x="45125" y="45113"/>
                </a:lnTo>
                <a:lnTo>
                  <a:pt x="47045" y="46072"/>
                </a:lnTo>
                <a:lnTo>
                  <a:pt x="48966" y="47036"/>
                </a:lnTo>
                <a:lnTo>
                  <a:pt x="49926" y="48952"/>
                </a:lnTo>
                <a:lnTo>
                  <a:pt x="50886" y="50875"/>
                </a:lnTo>
                <a:lnTo>
                  <a:pt x="51846" y="53757"/>
                </a:lnTo>
                <a:lnTo>
                  <a:pt x="51846" y="96952"/>
                </a:lnTo>
                <a:lnTo>
                  <a:pt x="50886" y="98875"/>
                </a:lnTo>
                <a:lnTo>
                  <a:pt x="49926" y="99834"/>
                </a:lnTo>
                <a:lnTo>
                  <a:pt x="48966" y="100792"/>
                </a:lnTo>
                <a:lnTo>
                  <a:pt x="48006" y="101751"/>
                </a:lnTo>
                <a:lnTo>
                  <a:pt x="46085" y="102716"/>
                </a:lnTo>
                <a:lnTo>
                  <a:pt x="41285" y="102716"/>
                </a:lnTo>
                <a:lnTo>
                  <a:pt x="41285" y="104633"/>
                </a:lnTo>
                <a:lnTo>
                  <a:pt x="74889" y="104633"/>
                </a:lnTo>
                <a:lnTo>
                  <a:pt x="74889" y="102716"/>
                </a:lnTo>
                <a:lnTo>
                  <a:pt x="71048" y="102716"/>
                </a:lnTo>
                <a:lnTo>
                  <a:pt x="69113" y="101751"/>
                </a:lnTo>
                <a:lnTo>
                  <a:pt x="68168" y="101751"/>
                </a:lnTo>
                <a:lnTo>
                  <a:pt x="67208" y="100792"/>
                </a:lnTo>
                <a:lnTo>
                  <a:pt x="66233" y="99834"/>
                </a:lnTo>
                <a:lnTo>
                  <a:pt x="65272" y="98875"/>
                </a:lnTo>
                <a:lnTo>
                  <a:pt x="64328" y="96952"/>
                </a:lnTo>
                <a:lnTo>
                  <a:pt x="64328" y="57596"/>
                </a:lnTo>
                <a:lnTo>
                  <a:pt x="63367" y="51834"/>
                </a:lnTo>
                <a:lnTo>
                  <a:pt x="63367" y="47993"/>
                </a:lnTo>
                <a:lnTo>
                  <a:pt x="61447" y="44154"/>
                </a:lnTo>
                <a:lnTo>
                  <a:pt x="59527" y="40314"/>
                </a:lnTo>
                <a:lnTo>
                  <a:pt x="56647" y="38392"/>
                </a:lnTo>
                <a:lnTo>
                  <a:pt x="53766" y="36475"/>
                </a:lnTo>
                <a:lnTo>
                  <a:pt x="50886" y="35516"/>
                </a:lnTo>
                <a:lnTo>
                  <a:pt x="43205" y="35516"/>
                </a:lnTo>
                <a:lnTo>
                  <a:pt x="40325" y="36475"/>
                </a:lnTo>
                <a:lnTo>
                  <a:pt x="37444" y="37434"/>
                </a:lnTo>
                <a:lnTo>
                  <a:pt x="33604" y="39357"/>
                </a:lnTo>
                <a:lnTo>
                  <a:pt x="29763" y="43196"/>
                </a:lnTo>
                <a:lnTo>
                  <a:pt x="24003" y="48952"/>
                </a:lnTo>
                <a:lnTo>
                  <a:pt x="24003" y="0"/>
                </a:lnTo>
                <a:lnTo>
                  <a:pt x="21122" y="0"/>
                </a:lnTo>
                <a:lnTo>
                  <a:pt x="0" y="7680"/>
                </a:lnTo>
                <a:lnTo>
                  <a:pt x="960" y="10561"/>
                </a:lnTo>
                <a:lnTo>
                  <a:pt x="3840" y="9601"/>
                </a:lnTo>
                <a:lnTo>
                  <a:pt x="8641" y="9601"/>
                </a:lnTo>
                <a:lnTo>
                  <a:pt x="9601" y="10561"/>
                </a:lnTo>
                <a:lnTo>
                  <a:pt x="10561" y="10561"/>
                </a:lnTo>
                <a:lnTo>
                  <a:pt x="10561" y="12481"/>
                </a:lnTo>
                <a:lnTo>
                  <a:pt x="11521" y="14401"/>
                </a:lnTo>
                <a:lnTo>
                  <a:pt x="11521" y="96952"/>
                </a:lnTo>
                <a:lnTo>
                  <a:pt x="10561" y="97910"/>
                </a:lnTo>
                <a:lnTo>
                  <a:pt x="10561" y="99834"/>
                </a:lnTo>
                <a:lnTo>
                  <a:pt x="9601" y="100792"/>
                </a:lnTo>
                <a:lnTo>
                  <a:pt x="8641" y="100792"/>
                </a:lnTo>
                <a:lnTo>
                  <a:pt x="6720" y="101751"/>
                </a:lnTo>
                <a:lnTo>
                  <a:pt x="4800" y="102716"/>
                </a:lnTo>
                <a:lnTo>
                  <a:pt x="960" y="102716"/>
                </a:lnTo>
                <a:lnTo>
                  <a:pt x="960" y="104633"/>
                </a:lnTo>
                <a:lnTo>
                  <a:pt x="35524" y="1046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4" name="object 684"/>
          <p:cNvSpPr/>
          <p:nvPr/>
        </p:nvSpPr>
        <p:spPr>
          <a:xfrm>
            <a:off x="6005809" y="8567048"/>
            <a:ext cx="11521" cy="16101"/>
          </a:xfrm>
          <a:custGeom>
            <a:avLst/>
            <a:gdLst/>
            <a:ahLst/>
            <a:cxnLst/>
            <a:rect l="l" t="t" r="r" b="b"/>
            <a:pathLst>
              <a:path w="11521" h="16101">
                <a:moveTo>
                  <a:pt x="10138" y="0"/>
                </a:moveTo>
                <a:lnTo>
                  <a:pt x="960" y="4582"/>
                </a:lnTo>
                <a:lnTo>
                  <a:pt x="0" y="16101"/>
                </a:lnTo>
                <a:lnTo>
                  <a:pt x="960" y="13220"/>
                </a:lnTo>
                <a:lnTo>
                  <a:pt x="2880" y="11303"/>
                </a:lnTo>
                <a:lnTo>
                  <a:pt x="4800" y="8421"/>
                </a:lnTo>
                <a:lnTo>
                  <a:pt x="7680" y="6504"/>
                </a:lnTo>
                <a:lnTo>
                  <a:pt x="11521" y="4582"/>
                </a:lnTo>
                <a:lnTo>
                  <a:pt x="1013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5" name="object 685"/>
          <p:cNvSpPr/>
          <p:nvPr/>
        </p:nvSpPr>
        <p:spPr>
          <a:xfrm>
            <a:off x="5993328" y="8536114"/>
            <a:ext cx="62407" cy="71038"/>
          </a:xfrm>
          <a:custGeom>
            <a:avLst/>
            <a:gdLst/>
            <a:ahLst/>
            <a:cxnLst/>
            <a:rect l="l" t="t" r="r" b="b"/>
            <a:pathLst>
              <a:path w="62407" h="71038">
                <a:moveTo>
                  <a:pt x="12481" y="47035"/>
                </a:moveTo>
                <a:lnTo>
                  <a:pt x="13441" y="35516"/>
                </a:lnTo>
                <a:lnTo>
                  <a:pt x="8641" y="38397"/>
                </a:lnTo>
                <a:lnTo>
                  <a:pt x="4815" y="41279"/>
                </a:lnTo>
                <a:lnTo>
                  <a:pt x="2880" y="45118"/>
                </a:lnTo>
                <a:lnTo>
                  <a:pt x="975" y="47035"/>
                </a:lnTo>
                <a:lnTo>
                  <a:pt x="0" y="49917"/>
                </a:lnTo>
                <a:lnTo>
                  <a:pt x="0" y="58555"/>
                </a:lnTo>
                <a:lnTo>
                  <a:pt x="1920" y="63358"/>
                </a:lnTo>
                <a:lnTo>
                  <a:pt x="4815" y="66234"/>
                </a:lnTo>
                <a:lnTo>
                  <a:pt x="7680" y="69116"/>
                </a:lnTo>
                <a:lnTo>
                  <a:pt x="11521" y="71038"/>
                </a:lnTo>
                <a:lnTo>
                  <a:pt x="20162" y="71038"/>
                </a:lnTo>
                <a:lnTo>
                  <a:pt x="22082" y="70073"/>
                </a:lnTo>
                <a:lnTo>
                  <a:pt x="24963" y="69116"/>
                </a:lnTo>
                <a:lnTo>
                  <a:pt x="26883" y="68157"/>
                </a:lnTo>
                <a:lnTo>
                  <a:pt x="31683" y="65275"/>
                </a:lnTo>
                <a:lnTo>
                  <a:pt x="38404" y="59513"/>
                </a:lnTo>
                <a:lnTo>
                  <a:pt x="38404" y="64317"/>
                </a:lnTo>
                <a:lnTo>
                  <a:pt x="39364" y="67199"/>
                </a:lnTo>
                <a:lnTo>
                  <a:pt x="40325" y="68157"/>
                </a:lnTo>
                <a:lnTo>
                  <a:pt x="42245" y="70073"/>
                </a:lnTo>
                <a:lnTo>
                  <a:pt x="44165" y="71038"/>
                </a:lnTo>
                <a:lnTo>
                  <a:pt x="51846" y="71038"/>
                </a:lnTo>
                <a:lnTo>
                  <a:pt x="56647" y="67199"/>
                </a:lnTo>
                <a:lnTo>
                  <a:pt x="62407" y="59513"/>
                </a:lnTo>
                <a:lnTo>
                  <a:pt x="62407" y="55673"/>
                </a:lnTo>
                <a:lnTo>
                  <a:pt x="59527" y="58555"/>
                </a:lnTo>
                <a:lnTo>
                  <a:pt x="57607" y="60478"/>
                </a:lnTo>
                <a:lnTo>
                  <a:pt x="56647" y="61435"/>
                </a:lnTo>
                <a:lnTo>
                  <a:pt x="52806" y="61435"/>
                </a:lnTo>
                <a:lnTo>
                  <a:pt x="51846" y="60478"/>
                </a:lnTo>
                <a:lnTo>
                  <a:pt x="50886" y="59513"/>
                </a:lnTo>
                <a:lnTo>
                  <a:pt x="50886" y="16317"/>
                </a:lnTo>
                <a:lnTo>
                  <a:pt x="49926" y="11519"/>
                </a:lnTo>
                <a:lnTo>
                  <a:pt x="48966" y="9596"/>
                </a:lnTo>
                <a:lnTo>
                  <a:pt x="48006" y="6714"/>
                </a:lnTo>
                <a:lnTo>
                  <a:pt x="46085" y="3840"/>
                </a:lnTo>
                <a:lnTo>
                  <a:pt x="43205" y="2875"/>
                </a:lnTo>
                <a:lnTo>
                  <a:pt x="39364" y="958"/>
                </a:lnTo>
                <a:lnTo>
                  <a:pt x="33604" y="0"/>
                </a:lnTo>
                <a:lnTo>
                  <a:pt x="20162" y="0"/>
                </a:lnTo>
                <a:lnTo>
                  <a:pt x="13441" y="958"/>
                </a:lnTo>
                <a:lnTo>
                  <a:pt x="9601" y="4797"/>
                </a:lnTo>
                <a:lnTo>
                  <a:pt x="4815" y="8638"/>
                </a:lnTo>
                <a:lnTo>
                  <a:pt x="2880" y="12476"/>
                </a:lnTo>
                <a:lnTo>
                  <a:pt x="2880" y="19199"/>
                </a:lnTo>
                <a:lnTo>
                  <a:pt x="3840" y="21115"/>
                </a:lnTo>
                <a:lnTo>
                  <a:pt x="4815" y="22079"/>
                </a:lnTo>
                <a:lnTo>
                  <a:pt x="5760" y="23038"/>
                </a:lnTo>
                <a:lnTo>
                  <a:pt x="7680" y="23996"/>
                </a:lnTo>
                <a:lnTo>
                  <a:pt x="11521" y="23996"/>
                </a:lnTo>
                <a:lnTo>
                  <a:pt x="12481" y="23038"/>
                </a:lnTo>
                <a:lnTo>
                  <a:pt x="13441" y="22079"/>
                </a:lnTo>
                <a:lnTo>
                  <a:pt x="15361" y="21115"/>
                </a:lnTo>
                <a:lnTo>
                  <a:pt x="15361" y="10555"/>
                </a:lnTo>
                <a:lnTo>
                  <a:pt x="16322" y="8638"/>
                </a:lnTo>
                <a:lnTo>
                  <a:pt x="18242" y="6714"/>
                </a:lnTo>
                <a:lnTo>
                  <a:pt x="20162" y="4797"/>
                </a:lnTo>
                <a:lnTo>
                  <a:pt x="23042" y="3840"/>
                </a:lnTo>
                <a:lnTo>
                  <a:pt x="29763" y="3840"/>
                </a:lnTo>
                <a:lnTo>
                  <a:pt x="32644" y="5756"/>
                </a:lnTo>
                <a:lnTo>
                  <a:pt x="35524" y="7679"/>
                </a:lnTo>
                <a:lnTo>
                  <a:pt x="37444" y="10555"/>
                </a:lnTo>
                <a:lnTo>
                  <a:pt x="38404" y="15358"/>
                </a:lnTo>
                <a:lnTo>
                  <a:pt x="38404" y="24955"/>
                </a:lnTo>
                <a:lnTo>
                  <a:pt x="36264" y="25680"/>
                </a:lnTo>
                <a:lnTo>
                  <a:pt x="22620" y="30933"/>
                </a:lnTo>
                <a:lnTo>
                  <a:pt x="24002" y="35516"/>
                </a:lnTo>
                <a:lnTo>
                  <a:pt x="25923" y="34558"/>
                </a:lnTo>
                <a:lnTo>
                  <a:pt x="30723" y="31676"/>
                </a:lnTo>
                <a:lnTo>
                  <a:pt x="38404" y="28795"/>
                </a:lnTo>
                <a:lnTo>
                  <a:pt x="38404" y="54714"/>
                </a:lnTo>
                <a:lnTo>
                  <a:pt x="32644" y="59513"/>
                </a:lnTo>
                <a:lnTo>
                  <a:pt x="26883" y="62394"/>
                </a:lnTo>
                <a:lnTo>
                  <a:pt x="21122" y="62394"/>
                </a:lnTo>
                <a:lnTo>
                  <a:pt x="18242" y="61435"/>
                </a:lnTo>
                <a:lnTo>
                  <a:pt x="16322" y="58555"/>
                </a:lnTo>
                <a:lnTo>
                  <a:pt x="14401" y="56637"/>
                </a:lnTo>
                <a:lnTo>
                  <a:pt x="12481" y="53756"/>
                </a:lnTo>
                <a:lnTo>
                  <a:pt x="12481" y="470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6" name="object 686"/>
          <p:cNvSpPr/>
          <p:nvPr/>
        </p:nvSpPr>
        <p:spPr>
          <a:xfrm>
            <a:off x="6055735" y="8536114"/>
            <a:ext cx="49911" cy="69116"/>
          </a:xfrm>
          <a:custGeom>
            <a:avLst/>
            <a:gdLst/>
            <a:ahLst/>
            <a:cxnLst/>
            <a:rect l="l" t="t" r="r" b="b"/>
            <a:pathLst>
              <a:path w="49911" h="69116">
                <a:moveTo>
                  <a:pt x="34549" y="0"/>
                </a:moveTo>
                <a:lnTo>
                  <a:pt x="28788" y="4797"/>
                </a:lnTo>
                <a:lnTo>
                  <a:pt x="23042" y="15358"/>
                </a:lnTo>
                <a:lnTo>
                  <a:pt x="23042" y="0"/>
                </a:lnTo>
                <a:lnTo>
                  <a:pt x="20147" y="0"/>
                </a:lnTo>
                <a:lnTo>
                  <a:pt x="0" y="7679"/>
                </a:lnTo>
                <a:lnTo>
                  <a:pt x="0" y="10555"/>
                </a:lnTo>
                <a:lnTo>
                  <a:pt x="1920" y="9596"/>
                </a:lnTo>
                <a:lnTo>
                  <a:pt x="7680" y="9596"/>
                </a:lnTo>
                <a:lnTo>
                  <a:pt x="8641" y="10555"/>
                </a:lnTo>
                <a:lnTo>
                  <a:pt x="9601" y="11519"/>
                </a:lnTo>
                <a:lnTo>
                  <a:pt x="10561" y="12476"/>
                </a:lnTo>
                <a:lnTo>
                  <a:pt x="10561" y="63358"/>
                </a:lnTo>
                <a:lnTo>
                  <a:pt x="9601" y="64317"/>
                </a:lnTo>
                <a:lnTo>
                  <a:pt x="7680" y="65275"/>
                </a:lnTo>
                <a:lnTo>
                  <a:pt x="6720" y="66234"/>
                </a:lnTo>
                <a:lnTo>
                  <a:pt x="3840" y="67199"/>
                </a:lnTo>
                <a:lnTo>
                  <a:pt x="0" y="67199"/>
                </a:lnTo>
                <a:lnTo>
                  <a:pt x="0" y="69116"/>
                </a:lnTo>
                <a:lnTo>
                  <a:pt x="35509" y="69116"/>
                </a:lnTo>
                <a:lnTo>
                  <a:pt x="35509" y="67199"/>
                </a:lnTo>
                <a:lnTo>
                  <a:pt x="31668" y="67199"/>
                </a:lnTo>
                <a:lnTo>
                  <a:pt x="29763" y="66234"/>
                </a:lnTo>
                <a:lnTo>
                  <a:pt x="27828" y="65275"/>
                </a:lnTo>
                <a:lnTo>
                  <a:pt x="26868" y="64317"/>
                </a:lnTo>
                <a:lnTo>
                  <a:pt x="24947" y="63358"/>
                </a:lnTo>
                <a:lnTo>
                  <a:pt x="24947" y="62394"/>
                </a:lnTo>
                <a:lnTo>
                  <a:pt x="23987" y="60478"/>
                </a:lnTo>
                <a:lnTo>
                  <a:pt x="23042" y="57596"/>
                </a:lnTo>
                <a:lnTo>
                  <a:pt x="23042" y="21115"/>
                </a:lnTo>
                <a:lnTo>
                  <a:pt x="25923" y="16317"/>
                </a:lnTo>
                <a:lnTo>
                  <a:pt x="27828" y="13435"/>
                </a:lnTo>
                <a:lnTo>
                  <a:pt x="29763" y="11519"/>
                </a:lnTo>
                <a:lnTo>
                  <a:pt x="30708" y="10555"/>
                </a:lnTo>
                <a:lnTo>
                  <a:pt x="31668" y="9596"/>
                </a:lnTo>
                <a:lnTo>
                  <a:pt x="33604" y="9596"/>
                </a:lnTo>
                <a:lnTo>
                  <a:pt x="35509" y="10555"/>
                </a:lnTo>
                <a:lnTo>
                  <a:pt x="37429" y="12476"/>
                </a:lnTo>
                <a:lnTo>
                  <a:pt x="40325" y="14400"/>
                </a:lnTo>
                <a:lnTo>
                  <a:pt x="47030" y="14400"/>
                </a:lnTo>
                <a:lnTo>
                  <a:pt x="47990" y="12476"/>
                </a:lnTo>
                <a:lnTo>
                  <a:pt x="49911" y="11519"/>
                </a:lnTo>
                <a:lnTo>
                  <a:pt x="49911" y="5756"/>
                </a:lnTo>
                <a:lnTo>
                  <a:pt x="48950" y="3840"/>
                </a:lnTo>
                <a:lnTo>
                  <a:pt x="47990" y="1917"/>
                </a:lnTo>
                <a:lnTo>
                  <a:pt x="46070" y="0"/>
                </a:lnTo>
                <a:lnTo>
                  <a:pt x="3454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7" name="object 687"/>
          <p:cNvSpPr/>
          <p:nvPr/>
        </p:nvSpPr>
        <p:spPr>
          <a:xfrm>
            <a:off x="6111407" y="8536114"/>
            <a:ext cx="57607" cy="71996"/>
          </a:xfrm>
          <a:custGeom>
            <a:avLst/>
            <a:gdLst/>
            <a:ahLst/>
            <a:cxnLst/>
            <a:rect l="l" t="t" r="r" b="b"/>
            <a:pathLst>
              <a:path w="57607" h="71996">
                <a:moveTo>
                  <a:pt x="45125" y="1917"/>
                </a:moveTo>
                <a:lnTo>
                  <a:pt x="39364" y="0"/>
                </a:lnTo>
                <a:lnTo>
                  <a:pt x="31683" y="0"/>
                </a:lnTo>
                <a:lnTo>
                  <a:pt x="32644" y="5756"/>
                </a:lnTo>
                <a:lnTo>
                  <a:pt x="34564" y="7679"/>
                </a:lnTo>
                <a:lnTo>
                  <a:pt x="37444" y="8638"/>
                </a:lnTo>
                <a:lnTo>
                  <a:pt x="39364" y="10555"/>
                </a:lnTo>
                <a:lnTo>
                  <a:pt x="40325" y="13435"/>
                </a:lnTo>
                <a:lnTo>
                  <a:pt x="41285" y="15358"/>
                </a:lnTo>
                <a:lnTo>
                  <a:pt x="42245" y="18240"/>
                </a:lnTo>
                <a:lnTo>
                  <a:pt x="42245" y="23038"/>
                </a:lnTo>
                <a:lnTo>
                  <a:pt x="10561" y="23038"/>
                </a:lnTo>
                <a:lnTo>
                  <a:pt x="11521" y="17276"/>
                </a:lnTo>
                <a:lnTo>
                  <a:pt x="14401" y="2875"/>
                </a:lnTo>
                <a:lnTo>
                  <a:pt x="8641" y="9596"/>
                </a:lnTo>
                <a:lnTo>
                  <a:pt x="6993" y="11679"/>
                </a:lnTo>
                <a:lnTo>
                  <a:pt x="1748" y="22591"/>
                </a:lnTo>
                <a:lnTo>
                  <a:pt x="0" y="36475"/>
                </a:lnTo>
                <a:lnTo>
                  <a:pt x="42" y="38674"/>
                </a:lnTo>
                <a:lnTo>
                  <a:pt x="2474" y="51778"/>
                </a:lnTo>
                <a:lnTo>
                  <a:pt x="8641" y="62394"/>
                </a:lnTo>
                <a:lnTo>
                  <a:pt x="14401" y="68157"/>
                </a:lnTo>
                <a:lnTo>
                  <a:pt x="21122" y="71996"/>
                </a:lnTo>
                <a:lnTo>
                  <a:pt x="37444" y="71996"/>
                </a:lnTo>
                <a:lnTo>
                  <a:pt x="43205" y="69116"/>
                </a:lnTo>
                <a:lnTo>
                  <a:pt x="48966" y="63358"/>
                </a:lnTo>
                <a:lnTo>
                  <a:pt x="53766" y="57596"/>
                </a:lnTo>
                <a:lnTo>
                  <a:pt x="56647" y="51834"/>
                </a:lnTo>
                <a:lnTo>
                  <a:pt x="57607" y="45118"/>
                </a:lnTo>
                <a:lnTo>
                  <a:pt x="55671" y="43196"/>
                </a:lnTo>
                <a:lnTo>
                  <a:pt x="52806" y="48958"/>
                </a:lnTo>
                <a:lnTo>
                  <a:pt x="49926" y="53756"/>
                </a:lnTo>
                <a:lnTo>
                  <a:pt x="47045" y="55673"/>
                </a:lnTo>
                <a:lnTo>
                  <a:pt x="43205" y="58555"/>
                </a:lnTo>
                <a:lnTo>
                  <a:pt x="39364" y="59513"/>
                </a:lnTo>
                <a:lnTo>
                  <a:pt x="28803" y="59513"/>
                </a:lnTo>
                <a:lnTo>
                  <a:pt x="23042" y="56637"/>
                </a:lnTo>
                <a:lnTo>
                  <a:pt x="18242" y="50875"/>
                </a:lnTo>
                <a:lnTo>
                  <a:pt x="12481" y="45118"/>
                </a:lnTo>
                <a:lnTo>
                  <a:pt x="10561" y="37438"/>
                </a:lnTo>
                <a:lnTo>
                  <a:pt x="10561" y="26878"/>
                </a:lnTo>
                <a:lnTo>
                  <a:pt x="57607" y="26878"/>
                </a:lnTo>
                <a:lnTo>
                  <a:pt x="57607" y="19199"/>
                </a:lnTo>
                <a:lnTo>
                  <a:pt x="54726" y="12476"/>
                </a:lnTo>
                <a:lnTo>
                  <a:pt x="49926" y="6714"/>
                </a:lnTo>
                <a:lnTo>
                  <a:pt x="45125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8" name="object 688"/>
          <p:cNvSpPr/>
          <p:nvPr/>
        </p:nvSpPr>
        <p:spPr>
          <a:xfrm>
            <a:off x="6122929" y="8536114"/>
            <a:ext cx="21122" cy="17276"/>
          </a:xfrm>
          <a:custGeom>
            <a:avLst/>
            <a:gdLst/>
            <a:ahLst/>
            <a:cxnLst/>
            <a:rect l="l" t="t" r="r" b="b"/>
            <a:pathLst>
              <a:path w="21122" h="17276">
                <a:moveTo>
                  <a:pt x="20162" y="0"/>
                </a:moveTo>
                <a:lnTo>
                  <a:pt x="10561" y="0"/>
                </a:lnTo>
                <a:lnTo>
                  <a:pt x="2880" y="2875"/>
                </a:lnTo>
                <a:lnTo>
                  <a:pt x="0" y="17276"/>
                </a:lnTo>
                <a:lnTo>
                  <a:pt x="1920" y="12476"/>
                </a:lnTo>
                <a:lnTo>
                  <a:pt x="4800" y="9596"/>
                </a:lnTo>
                <a:lnTo>
                  <a:pt x="7680" y="6714"/>
                </a:lnTo>
                <a:lnTo>
                  <a:pt x="11521" y="4797"/>
                </a:lnTo>
                <a:lnTo>
                  <a:pt x="18242" y="4797"/>
                </a:lnTo>
                <a:lnTo>
                  <a:pt x="21122" y="5756"/>
                </a:lnTo>
                <a:lnTo>
                  <a:pt x="2016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9" name="object 689"/>
          <p:cNvSpPr/>
          <p:nvPr/>
        </p:nvSpPr>
        <p:spPr>
          <a:xfrm>
            <a:off x="6179576" y="8536114"/>
            <a:ext cx="46070" cy="71996"/>
          </a:xfrm>
          <a:custGeom>
            <a:avLst/>
            <a:gdLst/>
            <a:ahLst/>
            <a:cxnLst/>
            <a:rect l="l" t="t" r="r" b="b"/>
            <a:pathLst>
              <a:path w="46070" h="71996">
                <a:moveTo>
                  <a:pt x="9585" y="1917"/>
                </a:moveTo>
                <a:lnTo>
                  <a:pt x="5745" y="5756"/>
                </a:lnTo>
                <a:lnTo>
                  <a:pt x="944" y="8638"/>
                </a:lnTo>
                <a:lnTo>
                  <a:pt x="0" y="13435"/>
                </a:lnTo>
                <a:lnTo>
                  <a:pt x="0" y="23996"/>
                </a:lnTo>
                <a:lnTo>
                  <a:pt x="944" y="26878"/>
                </a:lnTo>
                <a:lnTo>
                  <a:pt x="2865" y="29759"/>
                </a:lnTo>
                <a:lnTo>
                  <a:pt x="4785" y="32634"/>
                </a:lnTo>
                <a:lnTo>
                  <a:pt x="9585" y="36475"/>
                </a:lnTo>
                <a:lnTo>
                  <a:pt x="17266" y="39355"/>
                </a:lnTo>
                <a:lnTo>
                  <a:pt x="23987" y="43196"/>
                </a:lnTo>
                <a:lnTo>
                  <a:pt x="28788" y="46076"/>
                </a:lnTo>
                <a:lnTo>
                  <a:pt x="31668" y="47993"/>
                </a:lnTo>
                <a:lnTo>
                  <a:pt x="33588" y="50875"/>
                </a:lnTo>
                <a:lnTo>
                  <a:pt x="34549" y="53756"/>
                </a:lnTo>
                <a:lnTo>
                  <a:pt x="34549" y="59513"/>
                </a:lnTo>
                <a:lnTo>
                  <a:pt x="33588" y="62394"/>
                </a:lnTo>
                <a:lnTo>
                  <a:pt x="31668" y="64317"/>
                </a:lnTo>
                <a:lnTo>
                  <a:pt x="29748" y="66234"/>
                </a:lnTo>
                <a:lnTo>
                  <a:pt x="26868" y="67199"/>
                </a:lnTo>
                <a:lnTo>
                  <a:pt x="18227" y="67199"/>
                </a:lnTo>
                <a:lnTo>
                  <a:pt x="14401" y="65275"/>
                </a:lnTo>
                <a:lnTo>
                  <a:pt x="10561" y="62394"/>
                </a:lnTo>
                <a:lnTo>
                  <a:pt x="6705" y="58555"/>
                </a:lnTo>
                <a:lnTo>
                  <a:pt x="3840" y="52798"/>
                </a:lnTo>
                <a:lnTo>
                  <a:pt x="1904" y="46076"/>
                </a:lnTo>
                <a:lnTo>
                  <a:pt x="0" y="46076"/>
                </a:lnTo>
                <a:lnTo>
                  <a:pt x="0" y="71038"/>
                </a:lnTo>
                <a:lnTo>
                  <a:pt x="1904" y="71038"/>
                </a:lnTo>
                <a:lnTo>
                  <a:pt x="2865" y="69116"/>
                </a:lnTo>
                <a:lnTo>
                  <a:pt x="8625" y="69116"/>
                </a:lnTo>
                <a:lnTo>
                  <a:pt x="14401" y="71038"/>
                </a:lnTo>
                <a:lnTo>
                  <a:pt x="19187" y="71996"/>
                </a:lnTo>
                <a:lnTo>
                  <a:pt x="28788" y="71996"/>
                </a:lnTo>
                <a:lnTo>
                  <a:pt x="34549" y="70073"/>
                </a:lnTo>
                <a:lnTo>
                  <a:pt x="39349" y="66234"/>
                </a:lnTo>
                <a:lnTo>
                  <a:pt x="44150" y="62394"/>
                </a:lnTo>
                <a:lnTo>
                  <a:pt x="46070" y="57596"/>
                </a:lnTo>
                <a:lnTo>
                  <a:pt x="46070" y="43196"/>
                </a:lnTo>
                <a:lnTo>
                  <a:pt x="41269" y="36475"/>
                </a:lnTo>
                <a:lnTo>
                  <a:pt x="30708" y="31676"/>
                </a:lnTo>
                <a:lnTo>
                  <a:pt x="20147" y="26878"/>
                </a:lnTo>
                <a:lnTo>
                  <a:pt x="15346" y="23996"/>
                </a:lnTo>
                <a:lnTo>
                  <a:pt x="12466" y="22079"/>
                </a:lnTo>
                <a:lnTo>
                  <a:pt x="10561" y="20157"/>
                </a:lnTo>
                <a:lnTo>
                  <a:pt x="8625" y="18240"/>
                </a:lnTo>
                <a:lnTo>
                  <a:pt x="8625" y="10555"/>
                </a:lnTo>
                <a:lnTo>
                  <a:pt x="9585" y="8638"/>
                </a:lnTo>
                <a:lnTo>
                  <a:pt x="11506" y="6714"/>
                </a:lnTo>
                <a:lnTo>
                  <a:pt x="13426" y="4797"/>
                </a:lnTo>
                <a:lnTo>
                  <a:pt x="16306" y="3840"/>
                </a:lnTo>
                <a:lnTo>
                  <a:pt x="24947" y="3840"/>
                </a:lnTo>
                <a:lnTo>
                  <a:pt x="27828" y="5756"/>
                </a:lnTo>
                <a:lnTo>
                  <a:pt x="30708" y="7679"/>
                </a:lnTo>
                <a:lnTo>
                  <a:pt x="34549" y="10555"/>
                </a:lnTo>
                <a:lnTo>
                  <a:pt x="36469" y="15358"/>
                </a:lnTo>
                <a:lnTo>
                  <a:pt x="38389" y="23038"/>
                </a:lnTo>
                <a:lnTo>
                  <a:pt x="41269" y="23038"/>
                </a:lnTo>
                <a:lnTo>
                  <a:pt x="41269" y="0"/>
                </a:lnTo>
                <a:lnTo>
                  <a:pt x="38389" y="0"/>
                </a:lnTo>
                <a:lnTo>
                  <a:pt x="37429" y="958"/>
                </a:lnTo>
                <a:lnTo>
                  <a:pt x="37429" y="1917"/>
                </a:lnTo>
                <a:lnTo>
                  <a:pt x="36469" y="1917"/>
                </a:lnTo>
                <a:lnTo>
                  <a:pt x="35509" y="2875"/>
                </a:lnTo>
                <a:lnTo>
                  <a:pt x="34549" y="2875"/>
                </a:lnTo>
                <a:lnTo>
                  <a:pt x="32628" y="1917"/>
                </a:lnTo>
                <a:lnTo>
                  <a:pt x="29748" y="958"/>
                </a:lnTo>
                <a:lnTo>
                  <a:pt x="25907" y="0"/>
                </a:lnTo>
                <a:lnTo>
                  <a:pt x="14401" y="0"/>
                </a:lnTo>
                <a:lnTo>
                  <a:pt x="9585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0" name="object 690"/>
          <p:cNvSpPr/>
          <p:nvPr/>
        </p:nvSpPr>
        <p:spPr>
          <a:xfrm>
            <a:off x="6275557" y="8502517"/>
            <a:ext cx="14401" cy="43193"/>
          </a:xfrm>
          <a:custGeom>
            <a:avLst/>
            <a:gdLst/>
            <a:ahLst/>
            <a:cxnLst/>
            <a:rect l="l" t="t" r="r" b="b"/>
            <a:pathLst>
              <a:path w="14401" h="43193">
                <a:moveTo>
                  <a:pt x="5775" y="43193"/>
                </a:moveTo>
                <a:lnTo>
                  <a:pt x="8641" y="43193"/>
                </a:lnTo>
                <a:lnTo>
                  <a:pt x="12481" y="22082"/>
                </a:lnTo>
                <a:lnTo>
                  <a:pt x="14401" y="14401"/>
                </a:lnTo>
                <a:lnTo>
                  <a:pt x="14401" y="5760"/>
                </a:lnTo>
                <a:lnTo>
                  <a:pt x="13441" y="3840"/>
                </a:lnTo>
                <a:lnTo>
                  <a:pt x="12481" y="2880"/>
                </a:lnTo>
                <a:lnTo>
                  <a:pt x="10561" y="960"/>
                </a:lnTo>
                <a:lnTo>
                  <a:pt x="8641" y="0"/>
                </a:lnTo>
                <a:lnTo>
                  <a:pt x="4800" y="0"/>
                </a:lnTo>
                <a:lnTo>
                  <a:pt x="2880" y="960"/>
                </a:lnTo>
                <a:lnTo>
                  <a:pt x="1935" y="2880"/>
                </a:lnTo>
                <a:lnTo>
                  <a:pt x="0" y="3840"/>
                </a:lnTo>
                <a:lnTo>
                  <a:pt x="0" y="15361"/>
                </a:lnTo>
                <a:lnTo>
                  <a:pt x="960" y="22082"/>
                </a:lnTo>
                <a:lnTo>
                  <a:pt x="5775" y="43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1" name="object 691"/>
          <p:cNvSpPr/>
          <p:nvPr/>
        </p:nvSpPr>
        <p:spPr>
          <a:xfrm>
            <a:off x="6333164" y="8601390"/>
            <a:ext cx="10561" cy="5762"/>
          </a:xfrm>
          <a:custGeom>
            <a:avLst/>
            <a:gdLst/>
            <a:ahLst/>
            <a:cxnLst/>
            <a:rect l="l" t="t" r="r" b="b"/>
            <a:pathLst>
              <a:path w="10561" h="5762">
                <a:moveTo>
                  <a:pt x="4800" y="5762"/>
                </a:moveTo>
                <a:lnTo>
                  <a:pt x="10561" y="3840"/>
                </a:lnTo>
                <a:lnTo>
                  <a:pt x="5760" y="0"/>
                </a:lnTo>
                <a:lnTo>
                  <a:pt x="2880" y="958"/>
                </a:lnTo>
                <a:lnTo>
                  <a:pt x="0" y="958"/>
                </a:lnTo>
                <a:lnTo>
                  <a:pt x="0" y="5762"/>
                </a:lnTo>
                <a:lnTo>
                  <a:pt x="4800" y="5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2" name="object 692"/>
          <p:cNvSpPr/>
          <p:nvPr/>
        </p:nvSpPr>
        <p:spPr>
          <a:xfrm>
            <a:off x="6301480" y="8503478"/>
            <a:ext cx="65272" cy="103674"/>
          </a:xfrm>
          <a:custGeom>
            <a:avLst/>
            <a:gdLst/>
            <a:ahLst/>
            <a:cxnLst/>
            <a:rect l="l" t="t" r="r" b="b"/>
            <a:pathLst>
              <a:path w="65272" h="103674">
                <a:moveTo>
                  <a:pt x="17282" y="19187"/>
                </a:moveTo>
                <a:lnTo>
                  <a:pt x="20162" y="13441"/>
                </a:lnTo>
                <a:lnTo>
                  <a:pt x="24002" y="8625"/>
                </a:lnTo>
                <a:lnTo>
                  <a:pt x="25923" y="5760"/>
                </a:lnTo>
                <a:lnTo>
                  <a:pt x="28803" y="4800"/>
                </a:lnTo>
                <a:lnTo>
                  <a:pt x="35524" y="4800"/>
                </a:lnTo>
                <a:lnTo>
                  <a:pt x="40325" y="6720"/>
                </a:lnTo>
                <a:lnTo>
                  <a:pt x="43205" y="9601"/>
                </a:lnTo>
                <a:lnTo>
                  <a:pt x="45125" y="13441"/>
                </a:lnTo>
                <a:lnTo>
                  <a:pt x="47045" y="19187"/>
                </a:lnTo>
                <a:lnTo>
                  <a:pt x="49946" y="33990"/>
                </a:lnTo>
                <a:lnTo>
                  <a:pt x="50886" y="47995"/>
                </a:lnTo>
                <a:lnTo>
                  <a:pt x="50451" y="60372"/>
                </a:lnTo>
                <a:lnTo>
                  <a:pt x="49007" y="73163"/>
                </a:lnTo>
                <a:lnTo>
                  <a:pt x="47045" y="83512"/>
                </a:lnTo>
                <a:lnTo>
                  <a:pt x="45125" y="89274"/>
                </a:lnTo>
                <a:lnTo>
                  <a:pt x="43205" y="93114"/>
                </a:lnTo>
                <a:lnTo>
                  <a:pt x="40325" y="95995"/>
                </a:lnTo>
                <a:lnTo>
                  <a:pt x="37444" y="97912"/>
                </a:lnTo>
                <a:lnTo>
                  <a:pt x="42245" y="101752"/>
                </a:lnTo>
                <a:lnTo>
                  <a:pt x="47045" y="98871"/>
                </a:lnTo>
                <a:lnTo>
                  <a:pt x="51846" y="95030"/>
                </a:lnTo>
                <a:lnTo>
                  <a:pt x="56647" y="89274"/>
                </a:lnTo>
                <a:lnTo>
                  <a:pt x="59527" y="80630"/>
                </a:lnTo>
                <a:lnTo>
                  <a:pt x="61239" y="76685"/>
                </a:lnTo>
                <a:lnTo>
                  <a:pt x="64266" y="64711"/>
                </a:lnTo>
                <a:lnTo>
                  <a:pt x="65272" y="50877"/>
                </a:lnTo>
                <a:lnTo>
                  <a:pt x="65215" y="47453"/>
                </a:lnTo>
                <a:lnTo>
                  <a:pt x="63605" y="33550"/>
                </a:lnTo>
                <a:lnTo>
                  <a:pt x="59788" y="21517"/>
                </a:lnTo>
                <a:lnTo>
                  <a:pt x="53766" y="11521"/>
                </a:lnTo>
                <a:lnTo>
                  <a:pt x="47045" y="3840"/>
                </a:lnTo>
                <a:lnTo>
                  <a:pt x="40325" y="0"/>
                </a:lnTo>
                <a:lnTo>
                  <a:pt x="27843" y="0"/>
                </a:lnTo>
                <a:lnTo>
                  <a:pt x="23042" y="960"/>
                </a:lnTo>
                <a:lnTo>
                  <a:pt x="19202" y="4800"/>
                </a:lnTo>
                <a:lnTo>
                  <a:pt x="13441" y="8625"/>
                </a:lnTo>
                <a:lnTo>
                  <a:pt x="8641" y="14401"/>
                </a:lnTo>
                <a:lnTo>
                  <a:pt x="4800" y="23027"/>
                </a:lnTo>
                <a:lnTo>
                  <a:pt x="3514" y="27189"/>
                </a:lnTo>
                <a:lnTo>
                  <a:pt x="950" y="39186"/>
                </a:lnTo>
                <a:lnTo>
                  <a:pt x="0" y="52794"/>
                </a:lnTo>
                <a:lnTo>
                  <a:pt x="667" y="63725"/>
                </a:lnTo>
                <a:lnTo>
                  <a:pt x="3299" y="76280"/>
                </a:lnTo>
                <a:lnTo>
                  <a:pt x="7680" y="87351"/>
                </a:lnTo>
                <a:lnTo>
                  <a:pt x="10247" y="91083"/>
                </a:lnTo>
                <a:lnTo>
                  <a:pt x="20104" y="100446"/>
                </a:lnTo>
                <a:lnTo>
                  <a:pt x="31683" y="103674"/>
                </a:lnTo>
                <a:lnTo>
                  <a:pt x="31683" y="98871"/>
                </a:lnTo>
                <a:lnTo>
                  <a:pt x="26883" y="98871"/>
                </a:lnTo>
                <a:lnTo>
                  <a:pt x="22082" y="95995"/>
                </a:lnTo>
                <a:lnTo>
                  <a:pt x="19202" y="88309"/>
                </a:lnTo>
                <a:lnTo>
                  <a:pt x="17226" y="81260"/>
                </a:lnTo>
                <a:lnTo>
                  <a:pt x="15158" y="68945"/>
                </a:lnTo>
                <a:lnTo>
                  <a:pt x="14401" y="54716"/>
                </a:lnTo>
                <a:lnTo>
                  <a:pt x="14403" y="54133"/>
                </a:lnTo>
                <a:lnTo>
                  <a:pt x="15026" y="41463"/>
                </a:lnTo>
                <a:lnTo>
                  <a:pt x="16322" y="28803"/>
                </a:lnTo>
                <a:lnTo>
                  <a:pt x="17282" y="191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3" name="object 693"/>
          <p:cNvSpPr/>
          <p:nvPr/>
        </p:nvSpPr>
        <p:spPr>
          <a:xfrm>
            <a:off x="6377315" y="8503478"/>
            <a:ext cx="64328" cy="104633"/>
          </a:xfrm>
          <a:custGeom>
            <a:avLst/>
            <a:gdLst/>
            <a:ahLst/>
            <a:cxnLst/>
            <a:rect l="l" t="t" r="r" b="b"/>
            <a:pathLst>
              <a:path w="64328" h="104633">
                <a:moveTo>
                  <a:pt x="55686" y="71992"/>
                </a:moveTo>
                <a:lnTo>
                  <a:pt x="58853" y="66006"/>
                </a:lnTo>
                <a:lnTo>
                  <a:pt x="62959" y="53823"/>
                </a:lnTo>
                <a:lnTo>
                  <a:pt x="64328" y="41274"/>
                </a:lnTo>
                <a:lnTo>
                  <a:pt x="63628" y="32404"/>
                </a:lnTo>
                <a:lnTo>
                  <a:pt x="59853" y="20186"/>
                </a:lnTo>
                <a:lnTo>
                  <a:pt x="52806" y="9601"/>
                </a:lnTo>
                <a:lnTo>
                  <a:pt x="47045" y="2880"/>
                </a:lnTo>
                <a:lnTo>
                  <a:pt x="40325" y="0"/>
                </a:lnTo>
                <a:lnTo>
                  <a:pt x="31683" y="0"/>
                </a:lnTo>
                <a:lnTo>
                  <a:pt x="29950" y="42"/>
                </a:lnTo>
                <a:lnTo>
                  <a:pt x="29763" y="4800"/>
                </a:lnTo>
                <a:lnTo>
                  <a:pt x="33604" y="4800"/>
                </a:lnTo>
                <a:lnTo>
                  <a:pt x="37444" y="5760"/>
                </a:lnTo>
                <a:lnTo>
                  <a:pt x="40325" y="8625"/>
                </a:lnTo>
                <a:lnTo>
                  <a:pt x="43205" y="11521"/>
                </a:lnTo>
                <a:lnTo>
                  <a:pt x="46085" y="16306"/>
                </a:lnTo>
                <a:lnTo>
                  <a:pt x="47045" y="22082"/>
                </a:lnTo>
                <a:lnTo>
                  <a:pt x="48966" y="26868"/>
                </a:lnTo>
                <a:lnTo>
                  <a:pt x="49926" y="32636"/>
                </a:lnTo>
                <a:lnTo>
                  <a:pt x="49926" y="41274"/>
                </a:lnTo>
                <a:lnTo>
                  <a:pt x="48966" y="46072"/>
                </a:lnTo>
                <a:lnTo>
                  <a:pt x="48005" y="52794"/>
                </a:lnTo>
                <a:lnTo>
                  <a:pt x="46085" y="54716"/>
                </a:lnTo>
                <a:lnTo>
                  <a:pt x="43205" y="56633"/>
                </a:lnTo>
                <a:lnTo>
                  <a:pt x="40325" y="57591"/>
                </a:lnTo>
                <a:lnTo>
                  <a:pt x="37444" y="58556"/>
                </a:lnTo>
                <a:lnTo>
                  <a:pt x="26883" y="58556"/>
                </a:lnTo>
                <a:lnTo>
                  <a:pt x="23042" y="56633"/>
                </a:lnTo>
                <a:lnTo>
                  <a:pt x="20162" y="52794"/>
                </a:lnTo>
                <a:lnTo>
                  <a:pt x="19911" y="52438"/>
                </a:lnTo>
                <a:lnTo>
                  <a:pt x="14945" y="41536"/>
                </a:lnTo>
                <a:lnTo>
                  <a:pt x="13441" y="27828"/>
                </a:lnTo>
                <a:lnTo>
                  <a:pt x="13441" y="20147"/>
                </a:lnTo>
                <a:lnTo>
                  <a:pt x="15361" y="14401"/>
                </a:lnTo>
                <a:lnTo>
                  <a:pt x="17882" y="3382"/>
                </a:lnTo>
                <a:lnTo>
                  <a:pt x="7680" y="12466"/>
                </a:lnTo>
                <a:lnTo>
                  <a:pt x="2880" y="19187"/>
                </a:lnTo>
                <a:lnTo>
                  <a:pt x="0" y="26868"/>
                </a:lnTo>
                <a:lnTo>
                  <a:pt x="0" y="45113"/>
                </a:lnTo>
                <a:lnTo>
                  <a:pt x="2880" y="51835"/>
                </a:lnTo>
                <a:lnTo>
                  <a:pt x="7680" y="57591"/>
                </a:lnTo>
                <a:lnTo>
                  <a:pt x="13441" y="63354"/>
                </a:lnTo>
                <a:lnTo>
                  <a:pt x="19202" y="65271"/>
                </a:lnTo>
                <a:lnTo>
                  <a:pt x="32644" y="65271"/>
                </a:lnTo>
                <a:lnTo>
                  <a:pt x="39364" y="63354"/>
                </a:lnTo>
                <a:lnTo>
                  <a:pt x="47045" y="58556"/>
                </a:lnTo>
                <a:lnTo>
                  <a:pt x="45125" y="67194"/>
                </a:lnTo>
                <a:lnTo>
                  <a:pt x="41285" y="74874"/>
                </a:lnTo>
                <a:lnTo>
                  <a:pt x="36484" y="81594"/>
                </a:lnTo>
                <a:lnTo>
                  <a:pt x="30723" y="89274"/>
                </a:lnTo>
                <a:lnTo>
                  <a:pt x="25923" y="94071"/>
                </a:lnTo>
                <a:lnTo>
                  <a:pt x="20162" y="96953"/>
                </a:lnTo>
                <a:lnTo>
                  <a:pt x="14401" y="99835"/>
                </a:lnTo>
                <a:lnTo>
                  <a:pt x="8641" y="101752"/>
                </a:lnTo>
                <a:lnTo>
                  <a:pt x="1935" y="101752"/>
                </a:lnTo>
                <a:lnTo>
                  <a:pt x="1935" y="104633"/>
                </a:lnTo>
                <a:lnTo>
                  <a:pt x="6720" y="104633"/>
                </a:lnTo>
                <a:lnTo>
                  <a:pt x="8735" y="104590"/>
                </a:lnTo>
                <a:lnTo>
                  <a:pt x="21311" y="102158"/>
                </a:lnTo>
                <a:lnTo>
                  <a:pt x="32644" y="95995"/>
                </a:lnTo>
                <a:lnTo>
                  <a:pt x="39137" y="91446"/>
                </a:lnTo>
                <a:lnTo>
                  <a:pt x="48251" y="82460"/>
                </a:lnTo>
                <a:lnTo>
                  <a:pt x="55686" y="71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4" name="object 694"/>
          <p:cNvSpPr/>
          <p:nvPr/>
        </p:nvSpPr>
        <p:spPr>
          <a:xfrm>
            <a:off x="6392677" y="8503520"/>
            <a:ext cx="14588" cy="14358"/>
          </a:xfrm>
          <a:custGeom>
            <a:avLst/>
            <a:gdLst/>
            <a:ahLst/>
            <a:cxnLst/>
            <a:rect l="l" t="t" r="r" b="b"/>
            <a:pathLst>
              <a:path w="14588" h="14358">
                <a:moveTo>
                  <a:pt x="0" y="14358"/>
                </a:moveTo>
                <a:lnTo>
                  <a:pt x="2880" y="10518"/>
                </a:lnTo>
                <a:lnTo>
                  <a:pt x="6720" y="6677"/>
                </a:lnTo>
                <a:lnTo>
                  <a:pt x="10561" y="4757"/>
                </a:lnTo>
                <a:lnTo>
                  <a:pt x="14401" y="4757"/>
                </a:lnTo>
                <a:lnTo>
                  <a:pt x="14588" y="0"/>
                </a:lnTo>
                <a:lnTo>
                  <a:pt x="2520" y="3339"/>
                </a:lnTo>
                <a:lnTo>
                  <a:pt x="0" y="14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5" name="object 695"/>
          <p:cNvSpPr/>
          <p:nvPr/>
        </p:nvSpPr>
        <p:spPr>
          <a:xfrm>
            <a:off x="5031440" y="9159133"/>
            <a:ext cx="24003" cy="69114"/>
          </a:xfrm>
          <a:custGeom>
            <a:avLst/>
            <a:gdLst/>
            <a:ahLst/>
            <a:cxnLst/>
            <a:rect l="l" t="t" r="r" b="b"/>
            <a:pathLst>
              <a:path w="24003" h="69114">
                <a:moveTo>
                  <a:pt x="16322" y="63358"/>
                </a:moveTo>
                <a:lnTo>
                  <a:pt x="14401" y="58559"/>
                </a:lnTo>
                <a:lnTo>
                  <a:pt x="12481" y="51838"/>
                </a:lnTo>
                <a:lnTo>
                  <a:pt x="10561" y="43200"/>
                </a:lnTo>
                <a:lnTo>
                  <a:pt x="10561" y="26877"/>
                </a:lnTo>
                <a:lnTo>
                  <a:pt x="9601" y="0"/>
                </a:lnTo>
                <a:lnTo>
                  <a:pt x="6720" y="4797"/>
                </a:lnTo>
                <a:lnTo>
                  <a:pt x="3840" y="10559"/>
                </a:lnTo>
                <a:lnTo>
                  <a:pt x="960" y="16317"/>
                </a:lnTo>
                <a:lnTo>
                  <a:pt x="0" y="23996"/>
                </a:lnTo>
                <a:lnTo>
                  <a:pt x="10" y="33035"/>
                </a:lnTo>
                <a:lnTo>
                  <a:pt x="1567" y="46262"/>
                </a:lnTo>
                <a:lnTo>
                  <a:pt x="5760" y="57596"/>
                </a:lnTo>
                <a:lnTo>
                  <a:pt x="10561" y="65275"/>
                </a:lnTo>
                <a:lnTo>
                  <a:pt x="16322" y="69114"/>
                </a:lnTo>
                <a:lnTo>
                  <a:pt x="24003" y="69114"/>
                </a:lnTo>
                <a:lnTo>
                  <a:pt x="24003" y="66240"/>
                </a:lnTo>
                <a:lnTo>
                  <a:pt x="19202" y="66240"/>
                </a:lnTo>
                <a:lnTo>
                  <a:pt x="16322" y="63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6" name="object 696"/>
          <p:cNvSpPr/>
          <p:nvPr/>
        </p:nvSpPr>
        <p:spPr>
          <a:xfrm>
            <a:off x="5041041" y="9152412"/>
            <a:ext cx="38404" cy="75835"/>
          </a:xfrm>
          <a:custGeom>
            <a:avLst/>
            <a:gdLst/>
            <a:ahLst/>
            <a:cxnLst/>
            <a:rect l="l" t="t" r="r" b="b"/>
            <a:pathLst>
              <a:path w="38404" h="75835">
                <a:moveTo>
                  <a:pt x="17282" y="75835"/>
                </a:moveTo>
                <a:lnTo>
                  <a:pt x="21122" y="74877"/>
                </a:lnTo>
                <a:lnTo>
                  <a:pt x="24963" y="71996"/>
                </a:lnTo>
                <a:lnTo>
                  <a:pt x="28803" y="70079"/>
                </a:lnTo>
                <a:lnTo>
                  <a:pt x="31683" y="65280"/>
                </a:lnTo>
                <a:lnTo>
                  <a:pt x="34564" y="59518"/>
                </a:lnTo>
                <a:lnTo>
                  <a:pt x="36484" y="53762"/>
                </a:lnTo>
                <a:lnTo>
                  <a:pt x="38404" y="46082"/>
                </a:lnTo>
                <a:lnTo>
                  <a:pt x="38404" y="37438"/>
                </a:lnTo>
                <a:lnTo>
                  <a:pt x="38196" y="32215"/>
                </a:lnTo>
                <a:lnTo>
                  <a:pt x="35522" y="19401"/>
                </a:lnTo>
                <a:lnTo>
                  <a:pt x="29763" y="8642"/>
                </a:lnTo>
                <a:lnTo>
                  <a:pt x="24963" y="2880"/>
                </a:lnTo>
                <a:lnTo>
                  <a:pt x="20162" y="0"/>
                </a:lnTo>
                <a:lnTo>
                  <a:pt x="10561" y="0"/>
                </a:lnTo>
                <a:lnTo>
                  <a:pt x="7680" y="1921"/>
                </a:lnTo>
                <a:lnTo>
                  <a:pt x="4800" y="3838"/>
                </a:lnTo>
                <a:lnTo>
                  <a:pt x="0" y="6720"/>
                </a:lnTo>
                <a:lnTo>
                  <a:pt x="960" y="33598"/>
                </a:lnTo>
                <a:lnTo>
                  <a:pt x="1920" y="27841"/>
                </a:lnTo>
                <a:lnTo>
                  <a:pt x="2880" y="21121"/>
                </a:lnTo>
                <a:lnTo>
                  <a:pt x="3840" y="14400"/>
                </a:lnTo>
                <a:lnTo>
                  <a:pt x="5760" y="10559"/>
                </a:lnTo>
                <a:lnTo>
                  <a:pt x="7680" y="6720"/>
                </a:lnTo>
                <a:lnTo>
                  <a:pt x="9601" y="4803"/>
                </a:lnTo>
                <a:lnTo>
                  <a:pt x="12481" y="3838"/>
                </a:lnTo>
                <a:lnTo>
                  <a:pt x="16322" y="3838"/>
                </a:lnTo>
                <a:lnTo>
                  <a:pt x="18242" y="4803"/>
                </a:lnTo>
                <a:lnTo>
                  <a:pt x="20162" y="5762"/>
                </a:lnTo>
                <a:lnTo>
                  <a:pt x="22082" y="7679"/>
                </a:lnTo>
                <a:lnTo>
                  <a:pt x="24002" y="10559"/>
                </a:lnTo>
                <a:lnTo>
                  <a:pt x="24963" y="14400"/>
                </a:lnTo>
                <a:lnTo>
                  <a:pt x="26883" y="20162"/>
                </a:lnTo>
                <a:lnTo>
                  <a:pt x="27843" y="26877"/>
                </a:lnTo>
                <a:lnTo>
                  <a:pt x="27841" y="36416"/>
                </a:lnTo>
                <a:lnTo>
                  <a:pt x="27085" y="50976"/>
                </a:lnTo>
                <a:lnTo>
                  <a:pt x="24963" y="61441"/>
                </a:lnTo>
                <a:lnTo>
                  <a:pt x="24002" y="65280"/>
                </a:lnTo>
                <a:lnTo>
                  <a:pt x="22082" y="68156"/>
                </a:lnTo>
                <a:lnTo>
                  <a:pt x="20162" y="70079"/>
                </a:lnTo>
                <a:lnTo>
                  <a:pt x="18242" y="71996"/>
                </a:lnTo>
                <a:lnTo>
                  <a:pt x="16322" y="72961"/>
                </a:lnTo>
                <a:lnTo>
                  <a:pt x="14401" y="72961"/>
                </a:lnTo>
                <a:lnTo>
                  <a:pt x="14401" y="75835"/>
                </a:lnTo>
                <a:lnTo>
                  <a:pt x="17282" y="758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7" name="object 697"/>
          <p:cNvSpPr/>
          <p:nvPr/>
        </p:nvSpPr>
        <p:spPr>
          <a:xfrm>
            <a:off x="5086167" y="9152412"/>
            <a:ext cx="84475" cy="77759"/>
          </a:xfrm>
          <a:custGeom>
            <a:avLst/>
            <a:gdLst/>
            <a:ahLst/>
            <a:cxnLst/>
            <a:rect l="l" t="t" r="r" b="b"/>
            <a:pathLst>
              <a:path w="84475" h="77759">
                <a:moveTo>
                  <a:pt x="12481" y="36479"/>
                </a:moveTo>
                <a:lnTo>
                  <a:pt x="11506" y="34556"/>
                </a:lnTo>
                <a:lnTo>
                  <a:pt x="10546" y="33598"/>
                </a:lnTo>
                <a:lnTo>
                  <a:pt x="9601" y="31682"/>
                </a:lnTo>
                <a:lnTo>
                  <a:pt x="8641" y="28800"/>
                </a:lnTo>
                <a:lnTo>
                  <a:pt x="10546" y="39361"/>
                </a:lnTo>
                <a:lnTo>
                  <a:pt x="12481" y="39361"/>
                </a:lnTo>
                <a:lnTo>
                  <a:pt x="12481" y="36479"/>
                </a:lnTo>
                <a:close/>
              </a:path>
              <a:path w="84475" h="77759">
                <a:moveTo>
                  <a:pt x="72953" y="77759"/>
                </a:moveTo>
                <a:lnTo>
                  <a:pt x="76794" y="76800"/>
                </a:lnTo>
                <a:lnTo>
                  <a:pt x="79674" y="72961"/>
                </a:lnTo>
                <a:lnTo>
                  <a:pt x="82555" y="70079"/>
                </a:lnTo>
                <a:lnTo>
                  <a:pt x="84475" y="64317"/>
                </a:lnTo>
                <a:lnTo>
                  <a:pt x="84475" y="54720"/>
                </a:lnTo>
                <a:lnTo>
                  <a:pt x="83515" y="50880"/>
                </a:lnTo>
                <a:lnTo>
                  <a:pt x="82555" y="47999"/>
                </a:lnTo>
                <a:lnTo>
                  <a:pt x="80634" y="45118"/>
                </a:lnTo>
                <a:lnTo>
                  <a:pt x="78714" y="43200"/>
                </a:lnTo>
                <a:lnTo>
                  <a:pt x="76794" y="41277"/>
                </a:lnTo>
                <a:lnTo>
                  <a:pt x="73913" y="39361"/>
                </a:lnTo>
                <a:lnTo>
                  <a:pt x="71033" y="38397"/>
                </a:lnTo>
                <a:lnTo>
                  <a:pt x="66233" y="38397"/>
                </a:lnTo>
                <a:lnTo>
                  <a:pt x="64312" y="39361"/>
                </a:lnTo>
                <a:lnTo>
                  <a:pt x="61432" y="41277"/>
                </a:lnTo>
                <a:lnTo>
                  <a:pt x="62392" y="70079"/>
                </a:lnTo>
                <a:lnTo>
                  <a:pt x="62392" y="47041"/>
                </a:lnTo>
                <a:lnTo>
                  <a:pt x="64312" y="44159"/>
                </a:lnTo>
                <a:lnTo>
                  <a:pt x="66233" y="42242"/>
                </a:lnTo>
                <a:lnTo>
                  <a:pt x="67193" y="41277"/>
                </a:lnTo>
                <a:lnTo>
                  <a:pt x="71033" y="41277"/>
                </a:lnTo>
                <a:lnTo>
                  <a:pt x="71993" y="42242"/>
                </a:lnTo>
                <a:lnTo>
                  <a:pt x="72953" y="44159"/>
                </a:lnTo>
                <a:lnTo>
                  <a:pt x="74874" y="47041"/>
                </a:lnTo>
                <a:lnTo>
                  <a:pt x="75834" y="51838"/>
                </a:lnTo>
                <a:lnTo>
                  <a:pt x="75834" y="65280"/>
                </a:lnTo>
                <a:lnTo>
                  <a:pt x="74874" y="69121"/>
                </a:lnTo>
                <a:lnTo>
                  <a:pt x="72953" y="71996"/>
                </a:lnTo>
                <a:lnTo>
                  <a:pt x="71993" y="73918"/>
                </a:lnTo>
                <a:lnTo>
                  <a:pt x="71033" y="74877"/>
                </a:lnTo>
                <a:lnTo>
                  <a:pt x="67193" y="74877"/>
                </a:lnTo>
                <a:lnTo>
                  <a:pt x="65272" y="73918"/>
                </a:lnTo>
                <a:lnTo>
                  <a:pt x="66233" y="77759"/>
                </a:lnTo>
                <a:lnTo>
                  <a:pt x="72953" y="77759"/>
                </a:lnTo>
                <a:close/>
              </a:path>
              <a:path w="84475" h="77759">
                <a:moveTo>
                  <a:pt x="55671" y="69121"/>
                </a:moveTo>
                <a:lnTo>
                  <a:pt x="56631" y="71996"/>
                </a:lnTo>
                <a:lnTo>
                  <a:pt x="58552" y="73918"/>
                </a:lnTo>
                <a:lnTo>
                  <a:pt x="61432" y="75835"/>
                </a:lnTo>
                <a:lnTo>
                  <a:pt x="64312" y="76800"/>
                </a:lnTo>
                <a:lnTo>
                  <a:pt x="66233" y="77759"/>
                </a:lnTo>
                <a:lnTo>
                  <a:pt x="65272" y="73918"/>
                </a:lnTo>
                <a:lnTo>
                  <a:pt x="64312" y="71996"/>
                </a:lnTo>
                <a:lnTo>
                  <a:pt x="62392" y="70079"/>
                </a:lnTo>
                <a:lnTo>
                  <a:pt x="61432" y="41277"/>
                </a:lnTo>
                <a:lnTo>
                  <a:pt x="58552" y="42242"/>
                </a:lnTo>
                <a:lnTo>
                  <a:pt x="56631" y="45118"/>
                </a:lnTo>
                <a:lnTo>
                  <a:pt x="55671" y="47999"/>
                </a:lnTo>
                <a:lnTo>
                  <a:pt x="53751" y="50880"/>
                </a:lnTo>
                <a:lnTo>
                  <a:pt x="53751" y="65280"/>
                </a:lnTo>
                <a:lnTo>
                  <a:pt x="55671" y="69121"/>
                </a:lnTo>
                <a:close/>
              </a:path>
              <a:path w="84475" h="77759">
                <a:moveTo>
                  <a:pt x="66233" y="0"/>
                </a:moveTo>
                <a:lnTo>
                  <a:pt x="13441" y="77759"/>
                </a:lnTo>
                <a:lnTo>
                  <a:pt x="18227" y="77759"/>
                </a:lnTo>
                <a:lnTo>
                  <a:pt x="71033" y="0"/>
                </a:lnTo>
                <a:lnTo>
                  <a:pt x="66233" y="0"/>
                </a:lnTo>
                <a:close/>
              </a:path>
              <a:path w="84475" h="77759">
                <a:moveTo>
                  <a:pt x="20162" y="39361"/>
                </a:moveTo>
                <a:lnTo>
                  <a:pt x="24003" y="38397"/>
                </a:lnTo>
                <a:lnTo>
                  <a:pt x="26883" y="34556"/>
                </a:lnTo>
                <a:lnTo>
                  <a:pt x="29748" y="30717"/>
                </a:lnTo>
                <a:lnTo>
                  <a:pt x="30723" y="25918"/>
                </a:lnTo>
                <a:lnTo>
                  <a:pt x="30723" y="14400"/>
                </a:lnTo>
                <a:lnTo>
                  <a:pt x="29748" y="10559"/>
                </a:lnTo>
                <a:lnTo>
                  <a:pt x="26883" y="5762"/>
                </a:lnTo>
                <a:lnTo>
                  <a:pt x="24003" y="1921"/>
                </a:lnTo>
                <a:lnTo>
                  <a:pt x="21107" y="0"/>
                </a:lnTo>
                <a:lnTo>
                  <a:pt x="13441" y="0"/>
                </a:lnTo>
                <a:lnTo>
                  <a:pt x="10546" y="963"/>
                </a:lnTo>
                <a:lnTo>
                  <a:pt x="7665" y="2880"/>
                </a:lnTo>
                <a:lnTo>
                  <a:pt x="5760" y="3838"/>
                </a:lnTo>
                <a:lnTo>
                  <a:pt x="3825" y="6720"/>
                </a:lnTo>
                <a:lnTo>
                  <a:pt x="1920" y="9601"/>
                </a:lnTo>
                <a:lnTo>
                  <a:pt x="960" y="12483"/>
                </a:lnTo>
                <a:lnTo>
                  <a:pt x="0" y="16322"/>
                </a:lnTo>
                <a:lnTo>
                  <a:pt x="0" y="24002"/>
                </a:lnTo>
                <a:lnTo>
                  <a:pt x="960" y="26877"/>
                </a:lnTo>
                <a:lnTo>
                  <a:pt x="1920" y="30717"/>
                </a:lnTo>
                <a:lnTo>
                  <a:pt x="3825" y="33598"/>
                </a:lnTo>
                <a:lnTo>
                  <a:pt x="5760" y="35521"/>
                </a:lnTo>
                <a:lnTo>
                  <a:pt x="7665" y="37438"/>
                </a:lnTo>
                <a:lnTo>
                  <a:pt x="10546" y="39361"/>
                </a:lnTo>
                <a:lnTo>
                  <a:pt x="8641" y="28800"/>
                </a:lnTo>
                <a:lnTo>
                  <a:pt x="8641" y="13441"/>
                </a:lnTo>
                <a:lnTo>
                  <a:pt x="9601" y="8642"/>
                </a:lnTo>
                <a:lnTo>
                  <a:pt x="10546" y="6720"/>
                </a:lnTo>
                <a:lnTo>
                  <a:pt x="12481" y="3838"/>
                </a:lnTo>
                <a:lnTo>
                  <a:pt x="13441" y="2880"/>
                </a:lnTo>
                <a:lnTo>
                  <a:pt x="17266" y="2880"/>
                </a:lnTo>
                <a:lnTo>
                  <a:pt x="19202" y="3838"/>
                </a:lnTo>
                <a:lnTo>
                  <a:pt x="20162" y="5762"/>
                </a:lnTo>
                <a:lnTo>
                  <a:pt x="22067" y="8642"/>
                </a:lnTo>
                <a:lnTo>
                  <a:pt x="23042" y="13441"/>
                </a:lnTo>
                <a:lnTo>
                  <a:pt x="23042" y="26877"/>
                </a:lnTo>
                <a:lnTo>
                  <a:pt x="22067" y="31682"/>
                </a:lnTo>
                <a:lnTo>
                  <a:pt x="20162" y="34556"/>
                </a:lnTo>
                <a:lnTo>
                  <a:pt x="18227" y="36479"/>
                </a:lnTo>
                <a:lnTo>
                  <a:pt x="17266" y="37438"/>
                </a:lnTo>
                <a:lnTo>
                  <a:pt x="14386" y="37438"/>
                </a:lnTo>
                <a:lnTo>
                  <a:pt x="13441" y="36479"/>
                </a:lnTo>
                <a:lnTo>
                  <a:pt x="12481" y="36479"/>
                </a:lnTo>
                <a:lnTo>
                  <a:pt x="12481" y="39361"/>
                </a:lnTo>
                <a:lnTo>
                  <a:pt x="20162" y="39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8" name="object 698"/>
          <p:cNvSpPr/>
          <p:nvPr/>
        </p:nvSpPr>
        <p:spPr>
          <a:xfrm>
            <a:off x="5397185" y="9152412"/>
            <a:ext cx="28803" cy="74877"/>
          </a:xfrm>
          <a:custGeom>
            <a:avLst/>
            <a:gdLst/>
            <a:ahLst/>
            <a:cxnLst/>
            <a:rect l="l" t="t" r="r" b="b"/>
            <a:pathLst>
              <a:path w="28803" h="74877">
                <a:moveTo>
                  <a:pt x="18242" y="0"/>
                </a:moveTo>
                <a:lnTo>
                  <a:pt x="0" y="8642"/>
                </a:lnTo>
                <a:lnTo>
                  <a:pt x="960" y="10559"/>
                </a:lnTo>
                <a:lnTo>
                  <a:pt x="2895" y="9601"/>
                </a:lnTo>
                <a:lnTo>
                  <a:pt x="4800" y="8642"/>
                </a:lnTo>
                <a:lnTo>
                  <a:pt x="7680" y="8642"/>
                </a:lnTo>
                <a:lnTo>
                  <a:pt x="8641" y="9601"/>
                </a:lnTo>
                <a:lnTo>
                  <a:pt x="9616" y="10559"/>
                </a:lnTo>
                <a:lnTo>
                  <a:pt x="9616" y="11518"/>
                </a:lnTo>
                <a:lnTo>
                  <a:pt x="10561" y="12483"/>
                </a:lnTo>
                <a:lnTo>
                  <a:pt x="10561" y="70079"/>
                </a:lnTo>
                <a:lnTo>
                  <a:pt x="9616" y="71038"/>
                </a:lnTo>
                <a:lnTo>
                  <a:pt x="8641" y="71996"/>
                </a:lnTo>
                <a:lnTo>
                  <a:pt x="7680" y="71996"/>
                </a:lnTo>
                <a:lnTo>
                  <a:pt x="6736" y="72961"/>
                </a:lnTo>
                <a:lnTo>
                  <a:pt x="960" y="72961"/>
                </a:lnTo>
                <a:lnTo>
                  <a:pt x="960" y="74877"/>
                </a:lnTo>
                <a:lnTo>
                  <a:pt x="28803" y="74877"/>
                </a:lnTo>
                <a:lnTo>
                  <a:pt x="28803" y="72961"/>
                </a:lnTo>
                <a:lnTo>
                  <a:pt x="23042" y="72961"/>
                </a:lnTo>
                <a:lnTo>
                  <a:pt x="22082" y="71996"/>
                </a:lnTo>
                <a:lnTo>
                  <a:pt x="21122" y="71996"/>
                </a:lnTo>
                <a:lnTo>
                  <a:pt x="20162" y="71038"/>
                </a:lnTo>
                <a:lnTo>
                  <a:pt x="2016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9" name="object 699"/>
          <p:cNvSpPr/>
          <p:nvPr/>
        </p:nvSpPr>
        <p:spPr>
          <a:xfrm>
            <a:off x="5459592" y="9222492"/>
            <a:ext cx="6720" cy="5756"/>
          </a:xfrm>
          <a:custGeom>
            <a:avLst/>
            <a:gdLst/>
            <a:ahLst/>
            <a:cxnLst/>
            <a:rect l="l" t="t" r="r" b="b"/>
            <a:pathLst>
              <a:path w="6720" h="5756">
                <a:moveTo>
                  <a:pt x="2880" y="2881"/>
                </a:moveTo>
                <a:lnTo>
                  <a:pt x="0" y="0"/>
                </a:lnTo>
                <a:lnTo>
                  <a:pt x="0" y="5756"/>
                </a:lnTo>
                <a:lnTo>
                  <a:pt x="6720" y="5756"/>
                </a:lnTo>
                <a:lnTo>
                  <a:pt x="6720" y="2881"/>
                </a:lnTo>
                <a:lnTo>
                  <a:pt x="2880" y="28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0" name="object 700"/>
          <p:cNvSpPr/>
          <p:nvPr/>
        </p:nvSpPr>
        <p:spPr>
          <a:xfrm>
            <a:off x="5443270" y="9152412"/>
            <a:ext cx="47045" cy="75835"/>
          </a:xfrm>
          <a:custGeom>
            <a:avLst/>
            <a:gdLst/>
            <a:ahLst/>
            <a:cxnLst/>
            <a:rect l="l" t="t" r="r" b="b"/>
            <a:pathLst>
              <a:path w="47045" h="75835">
                <a:moveTo>
                  <a:pt x="26883" y="75835"/>
                </a:moveTo>
                <a:lnTo>
                  <a:pt x="29763" y="74877"/>
                </a:lnTo>
                <a:lnTo>
                  <a:pt x="33604" y="71996"/>
                </a:lnTo>
                <a:lnTo>
                  <a:pt x="37444" y="70079"/>
                </a:lnTo>
                <a:lnTo>
                  <a:pt x="41285" y="65280"/>
                </a:lnTo>
                <a:lnTo>
                  <a:pt x="43205" y="59518"/>
                </a:lnTo>
                <a:lnTo>
                  <a:pt x="46070" y="53762"/>
                </a:lnTo>
                <a:lnTo>
                  <a:pt x="47045" y="46082"/>
                </a:lnTo>
                <a:lnTo>
                  <a:pt x="47045" y="37438"/>
                </a:lnTo>
                <a:lnTo>
                  <a:pt x="46837" y="32211"/>
                </a:lnTo>
                <a:lnTo>
                  <a:pt x="44159" y="19399"/>
                </a:lnTo>
                <a:lnTo>
                  <a:pt x="38389" y="8642"/>
                </a:lnTo>
                <a:lnTo>
                  <a:pt x="34564" y="2880"/>
                </a:lnTo>
                <a:lnTo>
                  <a:pt x="28803" y="0"/>
                </a:lnTo>
                <a:lnTo>
                  <a:pt x="20162" y="0"/>
                </a:lnTo>
                <a:lnTo>
                  <a:pt x="16322" y="1921"/>
                </a:lnTo>
                <a:lnTo>
                  <a:pt x="13441" y="3838"/>
                </a:lnTo>
                <a:lnTo>
                  <a:pt x="9601" y="6720"/>
                </a:lnTo>
                <a:lnTo>
                  <a:pt x="5760" y="11518"/>
                </a:lnTo>
                <a:lnTo>
                  <a:pt x="3840" y="17280"/>
                </a:lnTo>
                <a:lnTo>
                  <a:pt x="960" y="23038"/>
                </a:lnTo>
                <a:lnTo>
                  <a:pt x="0" y="30717"/>
                </a:lnTo>
                <a:lnTo>
                  <a:pt x="10" y="39756"/>
                </a:lnTo>
                <a:lnTo>
                  <a:pt x="1567" y="52982"/>
                </a:lnTo>
                <a:lnTo>
                  <a:pt x="5760" y="64317"/>
                </a:lnTo>
                <a:lnTo>
                  <a:pt x="10561" y="71996"/>
                </a:lnTo>
                <a:lnTo>
                  <a:pt x="16322" y="75835"/>
                </a:lnTo>
                <a:lnTo>
                  <a:pt x="16322" y="70079"/>
                </a:lnTo>
                <a:lnTo>
                  <a:pt x="14401" y="65280"/>
                </a:lnTo>
                <a:lnTo>
                  <a:pt x="11521" y="58559"/>
                </a:lnTo>
                <a:lnTo>
                  <a:pt x="10561" y="49921"/>
                </a:lnTo>
                <a:lnTo>
                  <a:pt x="10561" y="27841"/>
                </a:lnTo>
                <a:lnTo>
                  <a:pt x="11521" y="21121"/>
                </a:lnTo>
                <a:lnTo>
                  <a:pt x="12481" y="14400"/>
                </a:lnTo>
                <a:lnTo>
                  <a:pt x="14401" y="10559"/>
                </a:lnTo>
                <a:lnTo>
                  <a:pt x="17282" y="6720"/>
                </a:lnTo>
                <a:lnTo>
                  <a:pt x="19202" y="4803"/>
                </a:lnTo>
                <a:lnTo>
                  <a:pt x="21122" y="3838"/>
                </a:lnTo>
                <a:lnTo>
                  <a:pt x="25923" y="3838"/>
                </a:lnTo>
                <a:lnTo>
                  <a:pt x="27843" y="4803"/>
                </a:lnTo>
                <a:lnTo>
                  <a:pt x="28803" y="5762"/>
                </a:lnTo>
                <a:lnTo>
                  <a:pt x="30723" y="7679"/>
                </a:lnTo>
                <a:lnTo>
                  <a:pt x="32644" y="10559"/>
                </a:lnTo>
                <a:lnTo>
                  <a:pt x="33604" y="14400"/>
                </a:lnTo>
                <a:lnTo>
                  <a:pt x="35524" y="20162"/>
                </a:lnTo>
                <a:lnTo>
                  <a:pt x="36484" y="26877"/>
                </a:lnTo>
                <a:lnTo>
                  <a:pt x="36482" y="36416"/>
                </a:lnTo>
                <a:lnTo>
                  <a:pt x="35726" y="50976"/>
                </a:lnTo>
                <a:lnTo>
                  <a:pt x="33604" y="61441"/>
                </a:lnTo>
                <a:lnTo>
                  <a:pt x="32644" y="65280"/>
                </a:lnTo>
                <a:lnTo>
                  <a:pt x="31683" y="68156"/>
                </a:lnTo>
                <a:lnTo>
                  <a:pt x="28803" y="70079"/>
                </a:lnTo>
                <a:lnTo>
                  <a:pt x="26883" y="71996"/>
                </a:lnTo>
                <a:lnTo>
                  <a:pt x="24963" y="72961"/>
                </a:lnTo>
                <a:lnTo>
                  <a:pt x="23042" y="72961"/>
                </a:lnTo>
                <a:lnTo>
                  <a:pt x="23042" y="75835"/>
                </a:lnTo>
                <a:lnTo>
                  <a:pt x="26883" y="758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1" name="object 701"/>
          <p:cNvSpPr/>
          <p:nvPr/>
        </p:nvSpPr>
        <p:spPr>
          <a:xfrm>
            <a:off x="5498942" y="9152412"/>
            <a:ext cx="84475" cy="77759"/>
          </a:xfrm>
          <a:custGeom>
            <a:avLst/>
            <a:gdLst/>
            <a:ahLst/>
            <a:cxnLst/>
            <a:rect l="l" t="t" r="r" b="b"/>
            <a:pathLst>
              <a:path w="84475" h="77759">
                <a:moveTo>
                  <a:pt x="72969" y="77759"/>
                </a:moveTo>
                <a:lnTo>
                  <a:pt x="76809" y="76800"/>
                </a:lnTo>
                <a:lnTo>
                  <a:pt x="79689" y="72961"/>
                </a:lnTo>
                <a:lnTo>
                  <a:pt x="82570" y="70079"/>
                </a:lnTo>
                <a:lnTo>
                  <a:pt x="84475" y="64317"/>
                </a:lnTo>
                <a:lnTo>
                  <a:pt x="84475" y="54720"/>
                </a:lnTo>
                <a:lnTo>
                  <a:pt x="83530" y="50880"/>
                </a:lnTo>
                <a:lnTo>
                  <a:pt x="82570" y="47999"/>
                </a:lnTo>
                <a:lnTo>
                  <a:pt x="80634" y="45118"/>
                </a:lnTo>
                <a:lnTo>
                  <a:pt x="78729" y="43200"/>
                </a:lnTo>
                <a:lnTo>
                  <a:pt x="76809" y="41277"/>
                </a:lnTo>
                <a:lnTo>
                  <a:pt x="73929" y="39361"/>
                </a:lnTo>
                <a:lnTo>
                  <a:pt x="71048" y="38397"/>
                </a:lnTo>
                <a:lnTo>
                  <a:pt x="66248" y="38397"/>
                </a:lnTo>
                <a:lnTo>
                  <a:pt x="63367" y="39361"/>
                </a:lnTo>
                <a:lnTo>
                  <a:pt x="61447" y="41277"/>
                </a:lnTo>
                <a:lnTo>
                  <a:pt x="58567" y="42242"/>
                </a:lnTo>
                <a:lnTo>
                  <a:pt x="56647" y="45118"/>
                </a:lnTo>
                <a:lnTo>
                  <a:pt x="55686" y="47999"/>
                </a:lnTo>
                <a:lnTo>
                  <a:pt x="53766" y="50880"/>
                </a:lnTo>
                <a:lnTo>
                  <a:pt x="53766" y="65280"/>
                </a:lnTo>
                <a:lnTo>
                  <a:pt x="55686" y="69121"/>
                </a:lnTo>
                <a:lnTo>
                  <a:pt x="56647" y="71996"/>
                </a:lnTo>
                <a:lnTo>
                  <a:pt x="58567" y="73918"/>
                </a:lnTo>
                <a:lnTo>
                  <a:pt x="61447" y="75835"/>
                </a:lnTo>
                <a:lnTo>
                  <a:pt x="63367" y="76800"/>
                </a:lnTo>
                <a:lnTo>
                  <a:pt x="62407" y="70079"/>
                </a:lnTo>
                <a:lnTo>
                  <a:pt x="61447" y="65280"/>
                </a:lnTo>
                <a:lnTo>
                  <a:pt x="61447" y="51838"/>
                </a:lnTo>
                <a:lnTo>
                  <a:pt x="62407" y="47041"/>
                </a:lnTo>
                <a:lnTo>
                  <a:pt x="64328" y="44159"/>
                </a:lnTo>
                <a:lnTo>
                  <a:pt x="65288" y="42242"/>
                </a:lnTo>
                <a:lnTo>
                  <a:pt x="67208" y="41277"/>
                </a:lnTo>
                <a:lnTo>
                  <a:pt x="71048" y="41277"/>
                </a:lnTo>
                <a:lnTo>
                  <a:pt x="72009" y="42242"/>
                </a:lnTo>
                <a:lnTo>
                  <a:pt x="72969" y="44159"/>
                </a:lnTo>
                <a:lnTo>
                  <a:pt x="74889" y="47041"/>
                </a:lnTo>
                <a:lnTo>
                  <a:pt x="75849" y="51838"/>
                </a:lnTo>
                <a:lnTo>
                  <a:pt x="75849" y="65280"/>
                </a:lnTo>
                <a:lnTo>
                  <a:pt x="74889" y="69121"/>
                </a:lnTo>
                <a:lnTo>
                  <a:pt x="72969" y="71996"/>
                </a:lnTo>
                <a:lnTo>
                  <a:pt x="72009" y="73918"/>
                </a:lnTo>
                <a:lnTo>
                  <a:pt x="70088" y="74877"/>
                </a:lnTo>
                <a:lnTo>
                  <a:pt x="67208" y="74877"/>
                </a:lnTo>
                <a:lnTo>
                  <a:pt x="65288" y="73918"/>
                </a:lnTo>
                <a:lnTo>
                  <a:pt x="66248" y="77759"/>
                </a:lnTo>
                <a:lnTo>
                  <a:pt x="72969" y="77759"/>
                </a:lnTo>
                <a:close/>
              </a:path>
              <a:path w="84475" h="77759">
                <a:moveTo>
                  <a:pt x="64328" y="71996"/>
                </a:moveTo>
                <a:lnTo>
                  <a:pt x="62407" y="70079"/>
                </a:lnTo>
                <a:lnTo>
                  <a:pt x="63367" y="76800"/>
                </a:lnTo>
                <a:lnTo>
                  <a:pt x="66248" y="77759"/>
                </a:lnTo>
                <a:lnTo>
                  <a:pt x="65288" y="73918"/>
                </a:lnTo>
                <a:lnTo>
                  <a:pt x="64328" y="71996"/>
                </a:lnTo>
                <a:close/>
              </a:path>
              <a:path w="84475" h="77759">
                <a:moveTo>
                  <a:pt x="66248" y="0"/>
                </a:moveTo>
                <a:lnTo>
                  <a:pt x="13441" y="77759"/>
                </a:lnTo>
                <a:lnTo>
                  <a:pt x="18242" y="77759"/>
                </a:lnTo>
                <a:lnTo>
                  <a:pt x="71048" y="0"/>
                </a:lnTo>
                <a:lnTo>
                  <a:pt x="66248" y="0"/>
                </a:lnTo>
                <a:close/>
              </a:path>
              <a:path w="84475" h="77759">
                <a:moveTo>
                  <a:pt x="20162" y="39361"/>
                </a:moveTo>
                <a:lnTo>
                  <a:pt x="23042" y="38397"/>
                </a:lnTo>
                <a:lnTo>
                  <a:pt x="26883" y="34556"/>
                </a:lnTo>
                <a:lnTo>
                  <a:pt x="29763" y="30717"/>
                </a:lnTo>
                <a:lnTo>
                  <a:pt x="30723" y="25918"/>
                </a:lnTo>
                <a:lnTo>
                  <a:pt x="30723" y="14400"/>
                </a:lnTo>
                <a:lnTo>
                  <a:pt x="29763" y="10559"/>
                </a:lnTo>
                <a:lnTo>
                  <a:pt x="26883" y="5762"/>
                </a:lnTo>
                <a:lnTo>
                  <a:pt x="24002" y="1921"/>
                </a:lnTo>
                <a:lnTo>
                  <a:pt x="20162" y="0"/>
                </a:lnTo>
                <a:lnTo>
                  <a:pt x="13441" y="0"/>
                </a:lnTo>
                <a:lnTo>
                  <a:pt x="10561" y="963"/>
                </a:lnTo>
                <a:lnTo>
                  <a:pt x="7680" y="2880"/>
                </a:lnTo>
                <a:lnTo>
                  <a:pt x="5775" y="3838"/>
                </a:lnTo>
                <a:lnTo>
                  <a:pt x="3840" y="6720"/>
                </a:lnTo>
                <a:lnTo>
                  <a:pt x="1935" y="9601"/>
                </a:lnTo>
                <a:lnTo>
                  <a:pt x="960" y="12483"/>
                </a:lnTo>
                <a:lnTo>
                  <a:pt x="0" y="16322"/>
                </a:lnTo>
                <a:lnTo>
                  <a:pt x="0" y="24002"/>
                </a:lnTo>
                <a:lnTo>
                  <a:pt x="960" y="26877"/>
                </a:lnTo>
                <a:lnTo>
                  <a:pt x="1935" y="30717"/>
                </a:lnTo>
                <a:lnTo>
                  <a:pt x="3840" y="33598"/>
                </a:lnTo>
                <a:lnTo>
                  <a:pt x="5775" y="35521"/>
                </a:lnTo>
                <a:lnTo>
                  <a:pt x="7680" y="37438"/>
                </a:lnTo>
                <a:lnTo>
                  <a:pt x="9616" y="39361"/>
                </a:lnTo>
                <a:lnTo>
                  <a:pt x="9616" y="31682"/>
                </a:lnTo>
                <a:lnTo>
                  <a:pt x="8641" y="28800"/>
                </a:lnTo>
                <a:lnTo>
                  <a:pt x="8641" y="13441"/>
                </a:lnTo>
                <a:lnTo>
                  <a:pt x="9616" y="8642"/>
                </a:lnTo>
                <a:lnTo>
                  <a:pt x="10561" y="6720"/>
                </a:lnTo>
                <a:lnTo>
                  <a:pt x="12481" y="3838"/>
                </a:lnTo>
                <a:lnTo>
                  <a:pt x="13441" y="2880"/>
                </a:lnTo>
                <a:lnTo>
                  <a:pt x="17282" y="2880"/>
                </a:lnTo>
                <a:lnTo>
                  <a:pt x="18242" y="3838"/>
                </a:lnTo>
                <a:lnTo>
                  <a:pt x="20162" y="5762"/>
                </a:lnTo>
                <a:lnTo>
                  <a:pt x="21122" y="8642"/>
                </a:lnTo>
                <a:lnTo>
                  <a:pt x="22082" y="13441"/>
                </a:lnTo>
                <a:lnTo>
                  <a:pt x="22082" y="26877"/>
                </a:lnTo>
                <a:lnTo>
                  <a:pt x="21122" y="31682"/>
                </a:lnTo>
                <a:lnTo>
                  <a:pt x="20162" y="34556"/>
                </a:lnTo>
                <a:lnTo>
                  <a:pt x="18242" y="36479"/>
                </a:lnTo>
                <a:lnTo>
                  <a:pt x="17282" y="37438"/>
                </a:lnTo>
                <a:lnTo>
                  <a:pt x="14401" y="37438"/>
                </a:lnTo>
                <a:lnTo>
                  <a:pt x="13441" y="36479"/>
                </a:lnTo>
                <a:lnTo>
                  <a:pt x="12481" y="36479"/>
                </a:lnTo>
                <a:lnTo>
                  <a:pt x="12481" y="39361"/>
                </a:lnTo>
                <a:lnTo>
                  <a:pt x="20162" y="39361"/>
                </a:lnTo>
                <a:close/>
              </a:path>
              <a:path w="84475" h="77759">
                <a:moveTo>
                  <a:pt x="12481" y="39361"/>
                </a:moveTo>
                <a:lnTo>
                  <a:pt x="12481" y="36479"/>
                </a:lnTo>
                <a:lnTo>
                  <a:pt x="11521" y="34556"/>
                </a:lnTo>
                <a:lnTo>
                  <a:pt x="10561" y="33598"/>
                </a:lnTo>
                <a:lnTo>
                  <a:pt x="9616" y="31682"/>
                </a:lnTo>
                <a:lnTo>
                  <a:pt x="9616" y="39361"/>
                </a:lnTo>
                <a:lnTo>
                  <a:pt x="12481" y="39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2" name="object 702"/>
          <p:cNvSpPr/>
          <p:nvPr/>
        </p:nvSpPr>
        <p:spPr>
          <a:xfrm>
            <a:off x="5770626" y="9152412"/>
            <a:ext cx="48950" cy="74877"/>
          </a:xfrm>
          <a:custGeom>
            <a:avLst/>
            <a:gdLst/>
            <a:ahLst/>
            <a:cxnLst/>
            <a:rect l="l" t="t" r="r" b="b"/>
            <a:pathLst>
              <a:path w="48950" h="74877">
                <a:moveTo>
                  <a:pt x="46070" y="62400"/>
                </a:moveTo>
                <a:lnTo>
                  <a:pt x="44150" y="63358"/>
                </a:lnTo>
                <a:lnTo>
                  <a:pt x="43190" y="64317"/>
                </a:lnTo>
                <a:lnTo>
                  <a:pt x="42230" y="65280"/>
                </a:lnTo>
                <a:lnTo>
                  <a:pt x="40309" y="66239"/>
                </a:lnTo>
                <a:lnTo>
                  <a:pt x="39349" y="66239"/>
                </a:lnTo>
                <a:lnTo>
                  <a:pt x="37429" y="67197"/>
                </a:lnTo>
                <a:lnTo>
                  <a:pt x="11506" y="67197"/>
                </a:lnTo>
                <a:lnTo>
                  <a:pt x="14401" y="64317"/>
                </a:lnTo>
                <a:lnTo>
                  <a:pt x="19187" y="58559"/>
                </a:lnTo>
                <a:lnTo>
                  <a:pt x="28788" y="48958"/>
                </a:lnTo>
                <a:lnTo>
                  <a:pt x="34549" y="42242"/>
                </a:lnTo>
                <a:lnTo>
                  <a:pt x="39349" y="36479"/>
                </a:lnTo>
                <a:lnTo>
                  <a:pt x="41269" y="30717"/>
                </a:lnTo>
                <a:lnTo>
                  <a:pt x="43190" y="26877"/>
                </a:lnTo>
                <a:lnTo>
                  <a:pt x="44150" y="23038"/>
                </a:lnTo>
                <a:lnTo>
                  <a:pt x="44150" y="14400"/>
                </a:lnTo>
                <a:lnTo>
                  <a:pt x="42230" y="9601"/>
                </a:lnTo>
                <a:lnTo>
                  <a:pt x="38389" y="5762"/>
                </a:lnTo>
                <a:lnTo>
                  <a:pt x="34549" y="1921"/>
                </a:lnTo>
                <a:lnTo>
                  <a:pt x="28788" y="0"/>
                </a:lnTo>
                <a:lnTo>
                  <a:pt x="17282" y="0"/>
                </a:lnTo>
                <a:lnTo>
                  <a:pt x="13441" y="1921"/>
                </a:lnTo>
                <a:lnTo>
                  <a:pt x="9601" y="5762"/>
                </a:lnTo>
                <a:lnTo>
                  <a:pt x="5760" y="9601"/>
                </a:lnTo>
                <a:lnTo>
                  <a:pt x="2880" y="14400"/>
                </a:lnTo>
                <a:lnTo>
                  <a:pt x="1920" y="21121"/>
                </a:lnTo>
                <a:lnTo>
                  <a:pt x="4785" y="21121"/>
                </a:lnTo>
                <a:lnTo>
                  <a:pt x="5760" y="17280"/>
                </a:lnTo>
                <a:lnTo>
                  <a:pt x="7680" y="13441"/>
                </a:lnTo>
                <a:lnTo>
                  <a:pt x="10561" y="11518"/>
                </a:lnTo>
                <a:lnTo>
                  <a:pt x="13441" y="9601"/>
                </a:lnTo>
                <a:lnTo>
                  <a:pt x="17282" y="8642"/>
                </a:lnTo>
                <a:lnTo>
                  <a:pt x="24002" y="8642"/>
                </a:lnTo>
                <a:lnTo>
                  <a:pt x="27843" y="9601"/>
                </a:lnTo>
                <a:lnTo>
                  <a:pt x="30708" y="13441"/>
                </a:lnTo>
                <a:lnTo>
                  <a:pt x="33588" y="16322"/>
                </a:lnTo>
                <a:lnTo>
                  <a:pt x="34549" y="20162"/>
                </a:lnTo>
                <a:lnTo>
                  <a:pt x="34549" y="30717"/>
                </a:lnTo>
                <a:lnTo>
                  <a:pt x="32628" y="37438"/>
                </a:lnTo>
                <a:lnTo>
                  <a:pt x="26868" y="44159"/>
                </a:lnTo>
                <a:lnTo>
                  <a:pt x="26384" y="44919"/>
                </a:lnTo>
                <a:lnTo>
                  <a:pt x="20261" y="53068"/>
                </a:lnTo>
                <a:lnTo>
                  <a:pt x="11533" y="62416"/>
                </a:lnTo>
                <a:lnTo>
                  <a:pt x="0" y="72961"/>
                </a:lnTo>
                <a:lnTo>
                  <a:pt x="0" y="74877"/>
                </a:lnTo>
                <a:lnTo>
                  <a:pt x="43190" y="74877"/>
                </a:lnTo>
                <a:lnTo>
                  <a:pt x="48950" y="60476"/>
                </a:lnTo>
                <a:lnTo>
                  <a:pt x="47030" y="60476"/>
                </a:lnTo>
                <a:lnTo>
                  <a:pt x="46070" y="62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3" name="object 703"/>
          <p:cNvSpPr/>
          <p:nvPr/>
        </p:nvSpPr>
        <p:spPr>
          <a:xfrm>
            <a:off x="5827257" y="9159133"/>
            <a:ext cx="23042" cy="69114"/>
          </a:xfrm>
          <a:custGeom>
            <a:avLst/>
            <a:gdLst/>
            <a:ahLst/>
            <a:cxnLst/>
            <a:rect l="l" t="t" r="r" b="b"/>
            <a:pathLst>
              <a:path w="23042" h="69114">
                <a:moveTo>
                  <a:pt x="16322" y="63358"/>
                </a:moveTo>
                <a:lnTo>
                  <a:pt x="14401" y="58559"/>
                </a:lnTo>
                <a:lnTo>
                  <a:pt x="11521" y="51838"/>
                </a:lnTo>
                <a:lnTo>
                  <a:pt x="10561" y="43200"/>
                </a:lnTo>
                <a:lnTo>
                  <a:pt x="10561" y="21121"/>
                </a:lnTo>
                <a:lnTo>
                  <a:pt x="9601" y="0"/>
                </a:lnTo>
                <a:lnTo>
                  <a:pt x="5760" y="4797"/>
                </a:lnTo>
                <a:lnTo>
                  <a:pt x="3840" y="10559"/>
                </a:lnTo>
                <a:lnTo>
                  <a:pt x="960" y="16317"/>
                </a:lnTo>
                <a:lnTo>
                  <a:pt x="0" y="23996"/>
                </a:lnTo>
                <a:lnTo>
                  <a:pt x="10" y="33035"/>
                </a:lnTo>
                <a:lnTo>
                  <a:pt x="1567" y="46262"/>
                </a:lnTo>
                <a:lnTo>
                  <a:pt x="5760" y="57596"/>
                </a:lnTo>
                <a:lnTo>
                  <a:pt x="10561" y="65275"/>
                </a:lnTo>
                <a:lnTo>
                  <a:pt x="16322" y="69114"/>
                </a:lnTo>
                <a:lnTo>
                  <a:pt x="23042" y="69114"/>
                </a:lnTo>
                <a:lnTo>
                  <a:pt x="23042" y="66240"/>
                </a:lnTo>
                <a:lnTo>
                  <a:pt x="19202" y="66240"/>
                </a:lnTo>
                <a:lnTo>
                  <a:pt x="16322" y="63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4" name="object 704"/>
          <p:cNvSpPr/>
          <p:nvPr/>
        </p:nvSpPr>
        <p:spPr>
          <a:xfrm>
            <a:off x="5836859" y="9152412"/>
            <a:ext cx="37444" cy="75835"/>
          </a:xfrm>
          <a:custGeom>
            <a:avLst/>
            <a:gdLst/>
            <a:ahLst/>
            <a:cxnLst/>
            <a:rect l="l" t="t" r="r" b="b"/>
            <a:pathLst>
              <a:path w="37444" h="75835">
                <a:moveTo>
                  <a:pt x="17282" y="75835"/>
                </a:moveTo>
                <a:lnTo>
                  <a:pt x="21122" y="74877"/>
                </a:lnTo>
                <a:lnTo>
                  <a:pt x="24963" y="71996"/>
                </a:lnTo>
                <a:lnTo>
                  <a:pt x="28803" y="70079"/>
                </a:lnTo>
                <a:lnTo>
                  <a:pt x="31683" y="65280"/>
                </a:lnTo>
                <a:lnTo>
                  <a:pt x="33604" y="59518"/>
                </a:lnTo>
                <a:lnTo>
                  <a:pt x="36469" y="53762"/>
                </a:lnTo>
                <a:lnTo>
                  <a:pt x="37444" y="46082"/>
                </a:lnTo>
                <a:lnTo>
                  <a:pt x="37444" y="37438"/>
                </a:lnTo>
                <a:lnTo>
                  <a:pt x="37259" y="32458"/>
                </a:lnTo>
                <a:lnTo>
                  <a:pt x="34780" y="19504"/>
                </a:lnTo>
                <a:lnTo>
                  <a:pt x="29763" y="8642"/>
                </a:lnTo>
                <a:lnTo>
                  <a:pt x="24963" y="2880"/>
                </a:lnTo>
                <a:lnTo>
                  <a:pt x="20162" y="0"/>
                </a:lnTo>
                <a:lnTo>
                  <a:pt x="10561" y="0"/>
                </a:lnTo>
                <a:lnTo>
                  <a:pt x="7680" y="1921"/>
                </a:lnTo>
                <a:lnTo>
                  <a:pt x="3840" y="3838"/>
                </a:lnTo>
                <a:lnTo>
                  <a:pt x="0" y="6720"/>
                </a:lnTo>
                <a:lnTo>
                  <a:pt x="960" y="27841"/>
                </a:lnTo>
                <a:lnTo>
                  <a:pt x="1920" y="21121"/>
                </a:lnTo>
                <a:lnTo>
                  <a:pt x="2880" y="14400"/>
                </a:lnTo>
                <a:lnTo>
                  <a:pt x="4800" y="10559"/>
                </a:lnTo>
                <a:lnTo>
                  <a:pt x="7680" y="6720"/>
                </a:lnTo>
                <a:lnTo>
                  <a:pt x="9601" y="4803"/>
                </a:lnTo>
                <a:lnTo>
                  <a:pt x="11521" y="3838"/>
                </a:lnTo>
                <a:lnTo>
                  <a:pt x="16322" y="3838"/>
                </a:lnTo>
                <a:lnTo>
                  <a:pt x="18242" y="4803"/>
                </a:lnTo>
                <a:lnTo>
                  <a:pt x="19202" y="5762"/>
                </a:lnTo>
                <a:lnTo>
                  <a:pt x="21122" y="7679"/>
                </a:lnTo>
                <a:lnTo>
                  <a:pt x="23042" y="10559"/>
                </a:lnTo>
                <a:lnTo>
                  <a:pt x="24963" y="14400"/>
                </a:lnTo>
                <a:lnTo>
                  <a:pt x="25923" y="20162"/>
                </a:lnTo>
                <a:lnTo>
                  <a:pt x="26883" y="26877"/>
                </a:lnTo>
                <a:lnTo>
                  <a:pt x="26881" y="36303"/>
                </a:lnTo>
                <a:lnTo>
                  <a:pt x="26258" y="50934"/>
                </a:lnTo>
                <a:lnTo>
                  <a:pt x="24963" y="61441"/>
                </a:lnTo>
                <a:lnTo>
                  <a:pt x="24002" y="65280"/>
                </a:lnTo>
                <a:lnTo>
                  <a:pt x="22082" y="68156"/>
                </a:lnTo>
                <a:lnTo>
                  <a:pt x="20162" y="70079"/>
                </a:lnTo>
                <a:lnTo>
                  <a:pt x="17282" y="71996"/>
                </a:lnTo>
                <a:lnTo>
                  <a:pt x="15361" y="72961"/>
                </a:lnTo>
                <a:lnTo>
                  <a:pt x="13441" y="72961"/>
                </a:lnTo>
                <a:lnTo>
                  <a:pt x="13441" y="75835"/>
                </a:lnTo>
                <a:lnTo>
                  <a:pt x="17282" y="758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5" name="object 705"/>
          <p:cNvSpPr/>
          <p:nvPr/>
        </p:nvSpPr>
        <p:spPr>
          <a:xfrm>
            <a:off x="5882944" y="9152412"/>
            <a:ext cx="84475" cy="77759"/>
          </a:xfrm>
          <a:custGeom>
            <a:avLst/>
            <a:gdLst/>
            <a:ahLst/>
            <a:cxnLst/>
            <a:rect l="l" t="t" r="r" b="b"/>
            <a:pathLst>
              <a:path w="84475" h="77759">
                <a:moveTo>
                  <a:pt x="12466" y="36479"/>
                </a:moveTo>
                <a:lnTo>
                  <a:pt x="11506" y="34556"/>
                </a:lnTo>
                <a:lnTo>
                  <a:pt x="10561" y="33598"/>
                </a:lnTo>
                <a:lnTo>
                  <a:pt x="9585" y="31682"/>
                </a:lnTo>
                <a:lnTo>
                  <a:pt x="8625" y="28800"/>
                </a:lnTo>
                <a:lnTo>
                  <a:pt x="10561" y="39361"/>
                </a:lnTo>
                <a:lnTo>
                  <a:pt x="12466" y="39361"/>
                </a:lnTo>
                <a:lnTo>
                  <a:pt x="12466" y="36479"/>
                </a:lnTo>
                <a:close/>
              </a:path>
              <a:path w="84475" h="77759">
                <a:moveTo>
                  <a:pt x="69113" y="74877"/>
                </a:moveTo>
                <a:lnTo>
                  <a:pt x="67193" y="74877"/>
                </a:lnTo>
                <a:lnTo>
                  <a:pt x="66233" y="73918"/>
                </a:lnTo>
                <a:lnTo>
                  <a:pt x="64312" y="71996"/>
                </a:lnTo>
                <a:lnTo>
                  <a:pt x="63352" y="70079"/>
                </a:lnTo>
                <a:lnTo>
                  <a:pt x="64312" y="76800"/>
                </a:lnTo>
                <a:lnTo>
                  <a:pt x="66233" y="77759"/>
                </a:lnTo>
                <a:lnTo>
                  <a:pt x="72953" y="77759"/>
                </a:lnTo>
                <a:lnTo>
                  <a:pt x="71033" y="74877"/>
                </a:lnTo>
                <a:lnTo>
                  <a:pt x="69113" y="74877"/>
                </a:lnTo>
                <a:close/>
              </a:path>
              <a:path w="84475" h="77759">
                <a:moveTo>
                  <a:pt x="62392" y="51838"/>
                </a:moveTo>
                <a:lnTo>
                  <a:pt x="63352" y="47041"/>
                </a:lnTo>
                <a:lnTo>
                  <a:pt x="64312" y="44159"/>
                </a:lnTo>
                <a:lnTo>
                  <a:pt x="66233" y="42242"/>
                </a:lnTo>
                <a:lnTo>
                  <a:pt x="67193" y="41277"/>
                </a:lnTo>
                <a:lnTo>
                  <a:pt x="71033" y="41277"/>
                </a:lnTo>
                <a:lnTo>
                  <a:pt x="71993" y="42242"/>
                </a:lnTo>
                <a:lnTo>
                  <a:pt x="73914" y="44159"/>
                </a:lnTo>
                <a:lnTo>
                  <a:pt x="74874" y="47041"/>
                </a:lnTo>
                <a:lnTo>
                  <a:pt x="75834" y="51838"/>
                </a:lnTo>
                <a:lnTo>
                  <a:pt x="75834" y="65280"/>
                </a:lnTo>
                <a:lnTo>
                  <a:pt x="74874" y="69121"/>
                </a:lnTo>
                <a:lnTo>
                  <a:pt x="73914" y="71996"/>
                </a:lnTo>
                <a:lnTo>
                  <a:pt x="71993" y="73918"/>
                </a:lnTo>
                <a:lnTo>
                  <a:pt x="71033" y="74877"/>
                </a:lnTo>
                <a:lnTo>
                  <a:pt x="72953" y="77759"/>
                </a:lnTo>
                <a:lnTo>
                  <a:pt x="76794" y="76800"/>
                </a:lnTo>
                <a:lnTo>
                  <a:pt x="79674" y="72961"/>
                </a:lnTo>
                <a:lnTo>
                  <a:pt x="83515" y="70079"/>
                </a:lnTo>
                <a:lnTo>
                  <a:pt x="84475" y="64317"/>
                </a:lnTo>
                <a:lnTo>
                  <a:pt x="84475" y="54720"/>
                </a:lnTo>
                <a:lnTo>
                  <a:pt x="83515" y="50880"/>
                </a:lnTo>
                <a:lnTo>
                  <a:pt x="82555" y="47999"/>
                </a:lnTo>
                <a:lnTo>
                  <a:pt x="80634" y="45118"/>
                </a:lnTo>
                <a:lnTo>
                  <a:pt x="78714" y="43200"/>
                </a:lnTo>
                <a:lnTo>
                  <a:pt x="76794" y="41277"/>
                </a:lnTo>
                <a:lnTo>
                  <a:pt x="73914" y="39361"/>
                </a:lnTo>
                <a:lnTo>
                  <a:pt x="71033" y="38397"/>
                </a:lnTo>
                <a:lnTo>
                  <a:pt x="66233" y="38397"/>
                </a:lnTo>
                <a:lnTo>
                  <a:pt x="64312" y="39361"/>
                </a:lnTo>
                <a:lnTo>
                  <a:pt x="61432" y="41277"/>
                </a:lnTo>
                <a:lnTo>
                  <a:pt x="58552" y="42242"/>
                </a:lnTo>
                <a:lnTo>
                  <a:pt x="56631" y="45118"/>
                </a:lnTo>
                <a:lnTo>
                  <a:pt x="55671" y="47999"/>
                </a:lnTo>
                <a:lnTo>
                  <a:pt x="53751" y="50880"/>
                </a:lnTo>
                <a:lnTo>
                  <a:pt x="53751" y="65280"/>
                </a:lnTo>
                <a:lnTo>
                  <a:pt x="55671" y="69121"/>
                </a:lnTo>
                <a:lnTo>
                  <a:pt x="56631" y="71996"/>
                </a:lnTo>
                <a:lnTo>
                  <a:pt x="58552" y="73918"/>
                </a:lnTo>
                <a:lnTo>
                  <a:pt x="61432" y="75835"/>
                </a:lnTo>
                <a:lnTo>
                  <a:pt x="64312" y="76800"/>
                </a:lnTo>
                <a:lnTo>
                  <a:pt x="63352" y="70079"/>
                </a:lnTo>
                <a:lnTo>
                  <a:pt x="62392" y="65280"/>
                </a:lnTo>
                <a:lnTo>
                  <a:pt x="62392" y="51838"/>
                </a:lnTo>
                <a:close/>
              </a:path>
              <a:path w="84475" h="77759">
                <a:moveTo>
                  <a:pt x="66233" y="0"/>
                </a:moveTo>
                <a:lnTo>
                  <a:pt x="13441" y="77759"/>
                </a:lnTo>
                <a:lnTo>
                  <a:pt x="18227" y="77759"/>
                </a:lnTo>
                <a:lnTo>
                  <a:pt x="71033" y="0"/>
                </a:lnTo>
                <a:lnTo>
                  <a:pt x="66233" y="0"/>
                </a:lnTo>
                <a:close/>
              </a:path>
              <a:path w="84475" h="77759">
                <a:moveTo>
                  <a:pt x="20147" y="39361"/>
                </a:moveTo>
                <a:lnTo>
                  <a:pt x="23987" y="38397"/>
                </a:lnTo>
                <a:lnTo>
                  <a:pt x="26868" y="34556"/>
                </a:lnTo>
                <a:lnTo>
                  <a:pt x="29748" y="30717"/>
                </a:lnTo>
                <a:lnTo>
                  <a:pt x="31668" y="25918"/>
                </a:lnTo>
                <a:lnTo>
                  <a:pt x="31668" y="14400"/>
                </a:lnTo>
                <a:lnTo>
                  <a:pt x="29748" y="10559"/>
                </a:lnTo>
                <a:lnTo>
                  <a:pt x="26868" y="5762"/>
                </a:lnTo>
                <a:lnTo>
                  <a:pt x="23987" y="1921"/>
                </a:lnTo>
                <a:lnTo>
                  <a:pt x="21107" y="0"/>
                </a:lnTo>
                <a:lnTo>
                  <a:pt x="13441" y="0"/>
                </a:lnTo>
                <a:lnTo>
                  <a:pt x="10561" y="963"/>
                </a:lnTo>
                <a:lnTo>
                  <a:pt x="7665" y="2880"/>
                </a:lnTo>
                <a:lnTo>
                  <a:pt x="5745" y="3838"/>
                </a:lnTo>
                <a:lnTo>
                  <a:pt x="3825" y="6720"/>
                </a:lnTo>
                <a:lnTo>
                  <a:pt x="1905" y="9601"/>
                </a:lnTo>
                <a:lnTo>
                  <a:pt x="944" y="12483"/>
                </a:lnTo>
                <a:lnTo>
                  <a:pt x="0" y="16322"/>
                </a:lnTo>
                <a:lnTo>
                  <a:pt x="0" y="24002"/>
                </a:lnTo>
                <a:lnTo>
                  <a:pt x="944" y="26877"/>
                </a:lnTo>
                <a:lnTo>
                  <a:pt x="1905" y="30717"/>
                </a:lnTo>
                <a:lnTo>
                  <a:pt x="3825" y="33598"/>
                </a:lnTo>
                <a:lnTo>
                  <a:pt x="5745" y="35521"/>
                </a:lnTo>
                <a:lnTo>
                  <a:pt x="7665" y="37438"/>
                </a:lnTo>
                <a:lnTo>
                  <a:pt x="10561" y="39361"/>
                </a:lnTo>
                <a:lnTo>
                  <a:pt x="8625" y="28800"/>
                </a:lnTo>
                <a:lnTo>
                  <a:pt x="8625" y="13441"/>
                </a:lnTo>
                <a:lnTo>
                  <a:pt x="9585" y="8642"/>
                </a:lnTo>
                <a:lnTo>
                  <a:pt x="10561" y="6720"/>
                </a:lnTo>
                <a:lnTo>
                  <a:pt x="12466" y="3838"/>
                </a:lnTo>
                <a:lnTo>
                  <a:pt x="13441" y="2880"/>
                </a:lnTo>
                <a:lnTo>
                  <a:pt x="17282" y="2880"/>
                </a:lnTo>
                <a:lnTo>
                  <a:pt x="19187" y="3838"/>
                </a:lnTo>
                <a:lnTo>
                  <a:pt x="20147" y="5762"/>
                </a:lnTo>
                <a:lnTo>
                  <a:pt x="22067" y="8642"/>
                </a:lnTo>
                <a:lnTo>
                  <a:pt x="23027" y="13441"/>
                </a:lnTo>
                <a:lnTo>
                  <a:pt x="23027" y="26877"/>
                </a:lnTo>
                <a:lnTo>
                  <a:pt x="22067" y="31682"/>
                </a:lnTo>
                <a:lnTo>
                  <a:pt x="20147" y="34556"/>
                </a:lnTo>
                <a:lnTo>
                  <a:pt x="19187" y="36479"/>
                </a:lnTo>
                <a:lnTo>
                  <a:pt x="17282" y="37438"/>
                </a:lnTo>
                <a:lnTo>
                  <a:pt x="14386" y="37438"/>
                </a:lnTo>
                <a:lnTo>
                  <a:pt x="13441" y="36479"/>
                </a:lnTo>
                <a:lnTo>
                  <a:pt x="12466" y="36479"/>
                </a:lnTo>
                <a:lnTo>
                  <a:pt x="12466" y="39361"/>
                </a:lnTo>
                <a:lnTo>
                  <a:pt x="20147" y="39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6" name="object 706"/>
          <p:cNvSpPr/>
          <p:nvPr/>
        </p:nvSpPr>
        <p:spPr>
          <a:xfrm>
            <a:off x="6157493" y="9152412"/>
            <a:ext cx="41269" cy="75835"/>
          </a:xfrm>
          <a:custGeom>
            <a:avLst/>
            <a:gdLst/>
            <a:ahLst/>
            <a:cxnLst/>
            <a:rect l="l" t="t" r="r" b="b"/>
            <a:pathLst>
              <a:path w="41269" h="75835">
                <a:moveTo>
                  <a:pt x="37429" y="20162"/>
                </a:moveTo>
                <a:lnTo>
                  <a:pt x="37429" y="11518"/>
                </a:lnTo>
                <a:lnTo>
                  <a:pt x="36484" y="8642"/>
                </a:lnTo>
                <a:lnTo>
                  <a:pt x="34549" y="5762"/>
                </a:lnTo>
                <a:lnTo>
                  <a:pt x="30708" y="1921"/>
                </a:lnTo>
                <a:lnTo>
                  <a:pt x="26868" y="0"/>
                </a:lnTo>
                <a:lnTo>
                  <a:pt x="16306" y="0"/>
                </a:lnTo>
                <a:lnTo>
                  <a:pt x="11521" y="1921"/>
                </a:lnTo>
                <a:lnTo>
                  <a:pt x="8641" y="4803"/>
                </a:lnTo>
                <a:lnTo>
                  <a:pt x="5760" y="6720"/>
                </a:lnTo>
                <a:lnTo>
                  <a:pt x="2880" y="10559"/>
                </a:lnTo>
                <a:lnTo>
                  <a:pt x="960" y="15358"/>
                </a:lnTo>
                <a:lnTo>
                  <a:pt x="2880" y="16322"/>
                </a:lnTo>
                <a:lnTo>
                  <a:pt x="6720" y="10559"/>
                </a:lnTo>
                <a:lnTo>
                  <a:pt x="11521" y="7679"/>
                </a:lnTo>
                <a:lnTo>
                  <a:pt x="20147" y="7679"/>
                </a:lnTo>
                <a:lnTo>
                  <a:pt x="23027" y="8642"/>
                </a:lnTo>
                <a:lnTo>
                  <a:pt x="24947" y="11518"/>
                </a:lnTo>
                <a:lnTo>
                  <a:pt x="27828" y="13441"/>
                </a:lnTo>
                <a:lnTo>
                  <a:pt x="28788" y="16322"/>
                </a:lnTo>
                <a:lnTo>
                  <a:pt x="28788" y="23038"/>
                </a:lnTo>
                <a:lnTo>
                  <a:pt x="27828" y="25918"/>
                </a:lnTo>
                <a:lnTo>
                  <a:pt x="26868" y="27841"/>
                </a:lnTo>
                <a:lnTo>
                  <a:pt x="25923" y="30717"/>
                </a:lnTo>
                <a:lnTo>
                  <a:pt x="23027" y="32639"/>
                </a:lnTo>
                <a:lnTo>
                  <a:pt x="20147" y="33598"/>
                </a:lnTo>
                <a:lnTo>
                  <a:pt x="17266" y="35521"/>
                </a:lnTo>
                <a:lnTo>
                  <a:pt x="14401" y="36479"/>
                </a:lnTo>
                <a:lnTo>
                  <a:pt x="12481" y="37438"/>
                </a:lnTo>
                <a:lnTo>
                  <a:pt x="12481" y="38397"/>
                </a:lnTo>
                <a:lnTo>
                  <a:pt x="16306" y="38397"/>
                </a:lnTo>
                <a:lnTo>
                  <a:pt x="19202" y="39361"/>
                </a:lnTo>
                <a:lnTo>
                  <a:pt x="22082" y="40320"/>
                </a:lnTo>
                <a:lnTo>
                  <a:pt x="24947" y="41277"/>
                </a:lnTo>
                <a:lnTo>
                  <a:pt x="26868" y="43200"/>
                </a:lnTo>
                <a:lnTo>
                  <a:pt x="28788" y="44159"/>
                </a:lnTo>
                <a:lnTo>
                  <a:pt x="29763" y="45118"/>
                </a:lnTo>
                <a:lnTo>
                  <a:pt x="30708" y="47041"/>
                </a:lnTo>
                <a:lnTo>
                  <a:pt x="31668" y="48958"/>
                </a:lnTo>
                <a:lnTo>
                  <a:pt x="32644" y="51838"/>
                </a:lnTo>
                <a:lnTo>
                  <a:pt x="33588" y="54720"/>
                </a:lnTo>
                <a:lnTo>
                  <a:pt x="33588" y="61441"/>
                </a:lnTo>
                <a:lnTo>
                  <a:pt x="31668" y="64317"/>
                </a:lnTo>
                <a:lnTo>
                  <a:pt x="29763" y="67197"/>
                </a:lnTo>
                <a:lnTo>
                  <a:pt x="26868" y="70079"/>
                </a:lnTo>
                <a:lnTo>
                  <a:pt x="23027" y="71996"/>
                </a:lnTo>
                <a:lnTo>
                  <a:pt x="18242" y="71996"/>
                </a:lnTo>
                <a:lnTo>
                  <a:pt x="16306" y="71038"/>
                </a:lnTo>
                <a:lnTo>
                  <a:pt x="14401" y="71038"/>
                </a:lnTo>
                <a:lnTo>
                  <a:pt x="13426" y="70079"/>
                </a:lnTo>
                <a:lnTo>
                  <a:pt x="10561" y="69121"/>
                </a:lnTo>
                <a:lnTo>
                  <a:pt x="8641" y="68156"/>
                </a:lnTo>
                <a:lnTo>
                  <a:pt x="7680" y="67197"/>
                </a:lnTo>
                <a:lnTo>
                  <a:pt x="6720" y="67197"/>
                </a:lnTo>
                <a:lnTo>
                  <a:pt x="5760" y="66239"/>
                </a:lnTo>
                <a:lnTo>
                  <a:pt x="2880" y="66239"/>
                </a:lnTo>
                <a:lnTo>
                  <a:pt x="1920" y="67197"/>
                </a:lnTo>
                <a:lnTo>
                  <a:pt x="960" y="68156"/>
                </a:lnTo>
                <a:lnTo>
                  <a:pt x="0" y="68156"/>
                </a:lnTo>
                <a:lnTo>
                  <a:pt x="0" y="71996"/>
                </a:lnTo>
                <a:lnTo>
                  <a:pt x="960" y="72961"/>
                </a:lnTo>
                <a:lnTo>
                  <a:pt x="1920" y="74877"/>
                </a:lnTo>
                <a:lnTo>
                  <a:pt x="3840" y="75835"/>
                </a:lnTo>
                <a:lnTo>
                  <a:pt x="22082" y="75835"/>
                </a:lnTo>
                <a:lnTo>
                  <a:pt x="29763" y="72961"/>
                </a:lnTo>
                <a:lnTo>
                  <a:pt x="35509" y="67197"/>
                </a:lnTo>
                <a:lnTo>
                  <a:pt x="39349" y="62400"/>
                </a:lnTo>
                <a:lnTo>
                  <a:pt x="41269" y="56637"/>
                </a:lnTo>
                <a:lnTo>
                  <a:pt x="41269" y="46082"/>
                </a:lnTo>
                <a:lnTo>
                  <a:pt x="40309" y="42242"/>
                </a:lnTo>
                <a:lnTo>
                  <a:pt x="38389" y="39361"/>
                </a:lnTo>
                <a:lnTo>
                  <a:pt x="35509" y="35521"/>
                </a:lnTo>
                <a:lnTo>
                  <a:pt x="32644" y="33598"/>
                </a:lnTo>
                <a:lnTo>
                  <a:pt x="27828" y="31682"/>
                </a:lnTo>
                <a:lnTo>
                  <a:pt x="34549" y="25918"/>
                </a:lnTo>
                <a:lnTo>
                  <a:pt x="37429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7" name="object 707"/>
          <p:cNvSpPr/>
          <p:nvPr/>
        </p:nvSpPr>
        <p:spPr>
          <a:xfrm>
            <a:off x="6211244" y="9159133"/>
            <a:ext cx="24002" cy="69114"/>
          </a:xfrm>
          <a:custGeom>
            <a:avLst/>
            <a:gdLst/>
            <a:ahLst/>
            <a:cxnLst/>
            <a:rect l="l" t="t" r="r" b="b"/>
            <a:pathLst>
              <a:path w="24002" h="69114">
                <a:moveTo>
                  <a:pt x="16322" y="63358"/>
                </a:moveTo>
                <a:lnTo>
                  <a:pt x="14401" y="58559"/>
                </a:lnTo>
                <a:lnTo>
                  <a:pt x="11521" y="51838"/>
                </a:lnTo>
                <a:lnTo>
                  <a:pt x="10561" y="43200"/>
                </a:lnTo>
                <a:lnTo>
                  <a:pt x="10561" y="26877"/>
                </a:lnTo>
                <a:lnTo>
                  <a:pt x="9601" y="0"/>
                </a:lnTo>
                <a:lnTo>
                  <a:pt x="6720" y="4797"/>
                </a:lnTo>
                <a:lnTo>
                  <a:pt x="3840" y="10559"/>
                </a:lnTo>
                <a:lnTo>
                  <a:pt x="960" y="16317"/>
                </a:lnTo>
                <a:lnTo>
                  <a:pt x="0" y="23996"/>
                </a:lnTo>
                <a:lnTo>
                  <a:pt x="10" y="33035"/>
                </a:lnTo>
                <a:lnTo>
                  <a:pt x="1567" y="46262"/>
                </a:lnTo>
                <a:lnTo>
                  <a:pt x="5760" y="57596"/>
                </a:lnTo>
                <a:lnTo>
                  <a:pt x="10561" y="65275"/>
                </a:lnTo>
                <a:lnTo>
                  <a:pt x="16322" y="69114"/>
                </a:lnTo>
                <a:lnTo>
                  <a:pt x="23042" y="69114"/>
                </a:lnTo>
                <a:lnTo>
                  <a:pt x="24002" y="66240"/>
                </a:lnTo>
                <a:lnTo>
                  <a:pt x="19202" y="66240"/>
                </a:lnTo>
                <a:lnTo>
                  <a:pt x="16322" y="63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8" name="object 708"/>
          <p:cNvSpPr/>
          <p:nvPr/>
        </p:nvSpPr>
        <p:spPr>
          <a:xfrm>
            <a:off x="6220846" y="9152412"/>
            <a:ext cx="37444" cy="75835"/>
          </a:xfrm>
          <a:custGeom>
            <a:avLst/>
            <a:gdLst/>
            <a:ahLst/>
            <a:cxnLst/>
            <a:rect l="l" t="t" r="r" b="b"/>
            <a:pathLst>
              <a:path w="37444" h="75835">
                <a:moveTo>
                  <a:pt x="17282" y="75835"/>
                </a:moveTo>
                <a:lnTo>
                  <a:pt x="21122" y="74877"/>
                </a:lnTo>
                <a:lnTo>
                  <a:pt x="24963" y="71996"/>
                </a:lnTo>
                <a:lnTo>
                  <a:pt x="28803" y="70079"/>
                </a:lnTo>
                <a:lnTo>
                  <a:pt x="31683" y="65280"/>
                </a:lnTo>
                <a:lnTo>
                  <a:pt x="34564" y="59518"/>
                </a:lnTo>
                <a:lnTo>
                  <a:pt x="36484" y="53762"/>
                </a:lnTo>
                <a:lnTo>
                  <a:pt x="37444" y="46082"/>
                </a:lnTo>
                <a:lnTo>
                  <a:pt x="37444" y="37438"/>
                </a:lnTo>
                <a:lnTo>
                  <a:pt x="37312" y="32458"/>
                </a:lnTo>
                <a:lnTo>
                  <a:pt x="35184" y="19504"/>
                </a:lnTo>
                <a:lnTo>
                  <a:pt x="29763" y="8642"/>
                </a:lnTo>
                <a:lnTo>
                  <a:pt x="24963" y="2880"/>
                </a:lnTo>
                <a:lnTo>
                  <a:pt x="20162" y="0"/>
                </a:lnTo>
                <a:lnTo>
                  <a:pt x="10561" y="0"/>
                </a:lnTo>
                <a:lnTo>
                  <a:pt x="7680" y="1921"/>
                </a:lnTo>
                <a:lnTo>
                  <a:pt x="4800" y="3838"/>
                </a:lnTo>
                <a:lnTo>
                  <a:pt x="0" y="6720"/>
                </a:lnTo>
                <a:lnTo>
                  <a:pt x="960" y="33598"/>
                </a:lnTo>
                <a:lnTo>
                  <a:pt x="1920" y="27841"/>
                </a:lnTo>
                <a:lnTo>
                  <a:pt x="2880" y="21121"/>
                </a:lnTo>
                <a:lnTo>
                  <a:pt x="3840" y="14400"/>
                </a:lnTo>
                <a:lnTo>
                  <a:pt x="4800" y="10559"/>
                </a:lnTo>
                <a:lnTo>
                  <a:pt x="7680" y="6720"/>
                </a:lnTo>
                <a:lnTo>
                  <a:pt x="9601" y="4803"/>
                </a:lnTo>
                <a:lnTo>
                  <a:pt x="11521" y="3838"/>
                </a:lnTo>
                <a:lnTo>
                  <a:pt x="16322" y="3838"/>
                </a:lnTo>
                <a:lnTo>
                  <a:pt x="18242" y="4803"/>
                </a:lnTo>
                <a:lnTo>
                  <a:pt x="20162" y="5762"/>
                </a:lnTo>
                <a:lnTo>
                  <a:pt x="22082" y="7679"/>
                </a:lnTo>
                <a:lnTo>
                  <a:pt x="23042" y="10559"/>
                </a:lnTo>
                <a:lnTo>
                  <a:pt x="24963" y="14400"/>
                </a:lnTo>
                <a:lnTo>
                  <a:pt x="26883" y="20162"/>
                </a:lnTo>
                <a:lnTo>
                  <a:pt x="26883" y="36303"/>
                </a:lnTo>
                <a:lnTo>
                  <a:pt x="26626" y="50934"/>
                </a:lnTo>
                <a:lnTo>
                  <a:pt x="24963" y="61441"/>
                </a:lnTo>
                <a:lnTo>
                  <a:pt x="24002" y="65280"/>
                </a:lnTo>
                <a:lnTo>
                  <a:pt x="22082" y="68156"/>
                </a:lnTo>
                <a:lnTo>
                  <a:pt x="20162" y="70079"/>
                </a:lnTo>
                <a:lnTo>
                  <a:pt x="18242" y="71996"/>
                </a:lnTo>
                <a:lnTo>
                  <a:pt x="16322" y="72961"/>
                </a:lnTo>
                <a:lnTo>
                  <a:pt x="14401" y="72961"/>
                </a:lnTo>
                <a:lnTo>
                  <a:pt x="13441" y="75835"/>
                </a:lnTo>
                <a:lnTo>
                  <a:pt x="17282" y="758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9" name="object 709"/>
          <p:cNvSpPr/>
          <p:nvPr/>
        </p:nvSpPr>
        <p:spPr>
          <a:xfrm>
            <a:off x="6266931" y="9152412"/>
            <a:ext cx="84475" cy="77759"/>
          </a:xfrm>
          <a:custGeom>
            <a:avLst/>
            <a:gdLst/>
            <a:ahLst/>
            <a:cxnLst/>
            <a:rect l="l" t="t" r="r" b="b"/>
            <a:pathLst>
              <a:path w="84475" h="77759">
                <a:moveTo>
                  <a:pt x="62392" y="51838"/>
                </a:moveTo>
                <a:lnTo>
                  <a:pt x="63352" y="47041"/>
                </a:lnTo>
                <a:lnTo>
                  <a:pt x="64312" y="44159"/>
                </a:lnTo>
                <a:lnTo>
                  <a:pt x="66233" y="42242"/>
                </a:lnTo>
                <a:lnTo>
                  <a:pt x="67193" y="41277"/>
                </a:lnTo>
                <a:lnTo>
                  <a:pt x="71033" y="41277"/>
                </a:lnTo>
                <a:lnTo>
                  <a:pt x="72953" y="42242"/>
                </a:lnTo>
                <a:lnTo>
                  <a:pt x="73913" y="44159"/>
                </a:lnTo>
                <a:lnTo>
                  <a:pt x="75834" y="47041"/>
                </a:lnTo>
                <a:lnTo>
                  <a:pt x="75834" y="69121"/>
                </a:lnTo>
                <a:lnTo>
                  <a:pt x="73913" y="71996"/>
                </a:lnTo>
                <a:lnTo>
                  <a:pt x="71993" y="73918"/>
                </a:lnTo>
                <a:lnTo>
                  <a:pt x="71033" y="74877"/>
                </a:lnTo>
                <a:lnTo>
                  <a:pt x="67193" y="74877"/>
                </a:lnTo>
                <a:lnTo>
                  <a:pt x="66233" y="73918"/>
                </a:lnTo>
                <a:lnTo>
                  <a:pt x="67193" y="77759"/>
                </a:lnTo>
                <a:lnTo>
                  <a:pt x="73913" y="77759"/>
                </a:lnTo>
                <a:lnTo>
                  <a:pt x="76794" y="76800"/>
                </a:lnTo>
                <a:lnTo>
                  <a:pt x="80634" y="72961"/>
                </a:lnTo>
                <a:lnTo>
                  <a:pt x="83515" y="70079"/>
                </a:lnTo>
                <a:lnTo>
                  <a:pt x="84475" y="64317"/>
                </a:lnTo>
                <a:lnTo>
                  <a:pt x="84475" y="50880"/>
                </a:lnTo>
                <a:lnTo>
                  <a:pt x="82555" y="47999"/>
                </a:lnTo>
                <a:lnTo>
                  <a:pt x="81594" y="45118"/>
                </a:lnTo>
                <a:lnTo>
                  <a:pt x="79674" y="43200"/>
                </a:lnTo>
                <a:lnTo>
                  <a:pt x="76794" y="41277"/>
                </a:lnTo>
                <a:lnTo>
                  <a:pt x="73913" y="39361"/>
                </a:lnTo>
                <a:lnTo>
                  <a:pt x="71993" y="38397"/>
                </a:lnTo>
                <a:lnTo>
                  <a:pt x="66233" y="38397"/>
                </a:lnTo>
                <a:lnTo>
                  <a:pt x="64312" y="39361"/>
                </a:lnTo>
                <a:lnTo>
                  <a:pt x="61432" y="41277"/>
                </a:lnTo>
                <a:lnTo>
                  <a:pt x="59512" y="42242"/>
                </a:lnTo>
                <a:lnTo>
                  <a:pt x="57591" y="45118"/>
                </a:lnTo>
                <a:lnTo>
                  <a:pt x="55671" y="47999"/>
                </a:lnTo>
                <a:lnTo>
                  <a:pt x="54711" y="50880"/>
                </a:lnTo>
                <a:lnTo>
                  <a:pt x="53751" y="54720"/>
                </a:lnTo>
                <a:lnTo>
                  <a:pt x="53751" y="62400"/>
                </a:lnTo>
                <a:lnTo>
                  <a:pt x="54711" y="65280"/>
                </a:lnTo>
                <a:lnTo>
                  <a:pt x="55671" y="69121"/>
                </a:lnTo>
                <a:lnTo>
                  <a:pt x="57591" y="71996"/>
                </a:lnTo>
                <a:lnTo>
                  <a:pt x="59512" y="73918"/>
                </a:lnTo>
                <a:lnTo>
                  <a:pt x="61432" y="75835"/>
                </a:lnTo>
                <a:lnTo>
                  <a:pt x="64312" y="76800"/>
                </a:lnTo>
                <a:lnTo>
                  <a:pt x="62392" y="65280"/>
                </a:lnTo>
                <a:lnTo>
                  <a:pt x="62392" y="51838"/>
                </a:lnTo>
                <a:close/>
              </a:path>
              <a:path w="84475" h="77759">
                <a:moveTo>
                  <a:pt x="960" y="26877"/>
                </a:moveTo>
                <a:lnTo>
                  <a:pt x="1905" y="30717"/>
                </a:lnTo>
                <a:lnTo>
                  <a:pt x="3840" y="33598"/>
                </a:lnTo>
                <a:lnTo>
                  <a:pt x="5745" y="35521"/>
                </a:lnTo>
                <a:lnTo>
                  <a:pt x="7680" y="37438"/>
                </a:lnTo>
                <a:lnTo>
                  <a:pt x="10561" y="39361"/>
                </a:lnTo>
                <a:lnTo>
                  <a:pt x="8625" y="24960"/>
                </a:lnTo>
                <a:lnTo>
                  <a:pt x="8625" y="13441"/>
                </a:lnTo>
                <a:lnTo>
                  <a:pt x="9585" y="8642"/>
                </a:lnTo>
                <a:lnTo>
                  <a:pt x="10561" y="6720"/>
                </a:lnTo>
                <a:lnTo>
                  <a:pt x="12466" y="3838"/>
                </a:lnTo>
                <a:lnTo>
                  <a:pt x="14401" y="2880"/>
                </a:lnTo>
                <a:lnTo>
                  <a:pt x="17266" y="2880"/>
                </a:lnTo>
                <a:lnTo>
                  <a:pt x="19187" y="3838"/>
                </a:lnTo>
                <a:lnTo>
                  <a:pt x="20147" y="5762"/>
                </a:lnTo>
                <a:lnTo>
                  <a:pt x="22067" y="8642"/>
                </a:lnTo>
                <a:lnTo>
                  <a:pt x="23027" y="13441"/>
                </a:lnTo>
                <a:lnTo>
                  <a:pt x="23027" y="26877"/>
                </a:lnTo>
                <a:lnTo>
                  <a:pt x="22067" y="31682"/>
                </a:lnTo>
                <a:lnTo>
                  <a:pt x="20147" y="34556"/>
                </a:lnTo>
                <a:lnTo>
                  <a:pt x="19187" y="36479"/>
                </a:lnTo>
                <a:lnTo>
                  <a:pt x="17266" y="37438"/>
                </a:lnTo>
                <a:lnTo>
                  <a:pt x="14401" y="37438"/>
                </a:lnTo>
                <a:lnTo>
                  <a:pt x="13426" y="36479"/>
                </a:lnTo>
                <a:lnTo>
                  <a:pt x="12466" y="36479"/>
                </a:lnTo>
                <a:lnTo>
                  <a:pt x="13426" y="39361"/>
                </a:lnTo>
                <a:lnTo>
                  <a:pt x="20147" y="39361"/>
                </a:lnTo>
                <a:lnTo>
                  <a:pt x="23987" y="38397"/>
                </a:lnTo>
                <a:lnTo>
                  <a:pt x="26868" y="34556"/>
                </a:lnTo>
                <a:lnTo>
                  <a:pt x="29748" y="30717"/>
                </a:lnTo>
                <a:lnTo>
                  <a:pt x="31668" y="25918"/>
                </a:lnTo>
                <a:lnTo>
                  <a:pt x="31668" y="14400"/>
                </a:lnTo>
                <a:lnTo>
                  <a:pt x="29748" y="10559"/>
                </a:lnTo>
                <a:lnTo>
                  <a:pt x="27828" y="5762"/>
                </a:lnTo>
                <a:lnTo>
                  <a:pt x="24963" y="1921"/>
                </a:lnTo>
                <a:lnTo>
                  <a:pt x="21107" y="0"/>
                </a:lnTo>
                <a:lnTo>
                  <a:pt x="13426" y="0"/>
                </a:lnTo>
                <a:lnTo>
                  <a:pt x="10561" y="963"/>
                </a:lnTo>
                <a:lnTo>
                  <a:pt x="8625" y="2880"/>
                </a:lnTo>
                <a:lnTo>
                  <a:pt x="5745" y="3838"/>
                </a:lnTo>
                <a:lnTo>
                  <a:pt x="3840" y="6720"/>
                </a:lnTo>
                <a:lnTo>
                  <a:pt x="2880" y="9601"/>
                </a:lnTo>
                <a:lnTo>
                  <a:pt x="960" y="12483"/>
                </a:lnTo>
                <a:lnTo>
                  <a:pt x="0" y="16322"/>
                </a:lnTo>
                <a:lnTo>
                  <a:pt x="0" y="24002"/>
                </a:lnTo>
                <a:lnTo>
                  <a:pt x="960" y="26877"/>
                </a:lnTo>
                <a:close/>
              </a:path>
              <a:path w="84475" h="77759">
                <a:moveTo>
                  <a:pt x="67193" y="0"/>
                </a:moveTo>
                <a:lnTo>
                  <a:pt x="13426" y="77759"/>
                </a:lnTo>
                <a:lnTo>
                  <a:pt x="18242" y="77759"/>
                </a:lnTo>
                <a:lnTo>
                  <a:pt x="71993" y="0"/>
                </a:lnTo>
                <a:lnTo>
                  <a:pt x="67193" y="0"/>
                </a:lnTo>
                <a:close/>
              </a:path>
              <a:path w="84475" h="77759">
                <a:moveTo>
                  <a:pt x="9585" y="28800"/>
                </a:moveTo>
                <a:lnTo>
                  <a:pt x="8625" y="24960"/>
                </a:lnTo>
                <a:lnTo>
                  <a:pt x="10561" y="39361"/>
                </a:lnTo>
                <a:lnTo>
                  <a:pt x="13426" y="39361"/>
                </a:lnTo>
                <a:lnTo>
                  <a:pt x="12466" y="36479"/>
                </a:lnTo>
                <a:lnTo>
                  <a:pt x="11506" y="34556"/>
                </a:lnTo>
                <a:lnTo>
                  <a:pt x="10561" y="33598"/>
                </a:lnTo>
                <a:lnTo>
                  <a:pt x="9585" y="31682"/>
                </a:lnTo>
                <a:lnTo>
                  <a:pt x="9585" y="28800"/>
                </a:lnTo>
                <a:close/>
              </a:path>
              <a:path w="84475" h="77759">
                <a:moveTo>
                  <a:pt x="65272" y="71996"/>
                </a:moveTo>
                <a:lnTo>
                  <a:pt x="63352" y="70079"/>
                </a:lnTo>
                <a:lnTo>
                  <a:pt x="62392" y="65280"/>
                </a:lnTo>
                <a:lnTo>
                  <a:pt x="64312" y="76800"/>
                </a:lnTo>
                <a:lnTo>
                  <a:pt x="67193" y="77759"/>
                </a:lnTo>
                <a:lnTo>
                  <a:pt x="66233" y="73918"/>
                </a:lnTo>
                <a:lnTo>
                  <a:pt x="65272" y="71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0" name="object 710"/>
          <p:cNvSpPr/>
          <p:nvPr/>
        </p:nvSpPr>
        <p:spPr>
          <a:xfrm>
            <a:off x="3857396" y="6202420"/>
            <a:ext cx="2736875" cy="3073827"/>
          </a:xfrm>
          <a:custGeom>
            <a:avLst/>
            <a:gdLst/>
            <a:ahLst/>
            <a:cxnLst/>
            <a:rect l="l" t="t" r="r" b="b"/>
            <a:pathLst>
              <a:path w="2736875" h="3073827">
                <a:moveTo>
                  <a:pt x="2736875" y="3071911"/>
                </a:moveTo>
                <a:lnTo>
                  <a:pt x="2736875" y="1920"/>
                </a:lnTo>
                <a:lnTo>
                  <a:pt x="2735915" y="960"/>
                </a:lnTo>
                <a:lnTo>
                  <a:pt x="2731114" y="960"/>
                </a:lnTo>
                <a:lnTo>
                  <a:pt x="2727274" y="4800"/>
                </a:lnTo>
                <a:lnTo>
                  <a:pt x="10561" y="4800"/>
                </a:lnTo>
                <a:lnTo>
                  <a:pt x="5760" y="9601"/>
                </a:lnTo>
                <a:lnTo>
                  <a:pt x="5760" y="960"/>
                </a:lnTo>
                <a:lnTo>
                  <a:pt x="1440" y="960"/>
                </a:lnTo>
                <a:lnTo>
                  <a:pt x="0" y="1920"/>
                </a:lnTo>
                <a:lnTo>
                  <a:pt x="0" y="3069029"/>
                </a:lnTo>
                <a:lnTo>
                  <a:pt x="0" y="3071911"/>
                </a:lnTo>
                <a:lnTo>
                  <a:pt x="2880" y="3073827"/>
                </a:lnTo>
                <a:lnTo>
                  <a:pt x="2732074" y="3073827"/>
                </a:lnTo>
                <a:lnTo>
                  <a:pt x="10561" y="3069029"/>
                </a:lnTo>
                <a:lnTo>
                  <a:pt x="10561" y="9601"/>
                </a:lnTo>
                <a:lnTo>
                  <a:pt x="2732074" y="9601"/>
                </a:lnTo>
                <a:lnTo>
                  <a:pt x="2734955" y="3073827"/>
                </a:lnTo>
                <a:lnTo>
                  <a:pt x="2736875" y="3071911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1" name="object 711"/>
          <p:cNvSpPr/>
          <p:nvPr/>
        </p:nvSpPr>
        <p:spPr>
          <a:xfrm>
            <a:off x="3867957" y="6212022"/>
            <a:ext cx="2721513" cy="3064226"/>
          </a:xfrm>
          <a:custGeom>
            <a:avLst/>
            <a:gdLst/>
            <a:ahLst/>
            <a:cxnLst/>
            <a:rect l="l" t="t" r="r" b="b"/>
            <a:pathLst>
              <a:path w="2721513" h="3064226">
                <a:moveTo>
                  <a:pt x="2721513" y="0"/>
                </a:moveTo>
                <a:lnTo>
                  <a:pt x="2716712" y="0"/>
                </a:lnTo>
                <a:lnTo>
                  <a:pt x="2716712" y="3054629"/>
                </a:lnTo>
                <a:lnTo>
                  <a:pt x="0" y="3054629"/>
                </a:lnTo>
                <a:lnTo>
                  <a:pt x="0" y="3059428"/>
                </a:lnTo>
                <a:lnTo>
                  <a:pt x="2721513" y="3064226"/>
                </a:lnTo>
                <a:lnTo>
                  <a:pt x="2716712" y="3059428"/>
                </a:lnTo>
                <a:lnTo>
                  <a:pt x="2721513" y="3054629"/>
                </a:lnTo>
                <a:lnTo>
                  <a:pt x="2721513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2" name="object 712"/>
          <p:cNvSpPr/>
          <p:nvPr/>
        </p:nvSpPr>
        <p:spPr>
          <a:xfrm>
            <a:off x="3863157" y="6202420"/>
            <a:ext cx="2726314" cy="3064230"/>
          </a:xfrm>
          <a:custGeom>
            <a:avLst/>
            <a:gdLst/>
            <a:ahLst/>
            <a:cxnLst/>
            <a:rect l="l" t="t" r="r" b="b"/>
            <a:pathLst>
              <a:path w="2726314" h="3064230">
                <a:moveTo>
                  <a:pt x="4800" y="4800"/>
                </a:moveTo>
                <a:lnTo>
                  <a:pt x="2721513" y="4800"/>
                </a:lnTo>
                <a:lnTo>
                  <a:pt x="2725353" y="960"/>
                </a:lnTo>
                <a:lnTo>
                  <a:pt x="0" y="960"/>
                </a:lnTo>
                <a:lnTo>
                  <a:pt x="0" y="9601"/>
                </a:lnTo>
                <a:lnTo>
                  <a:pt x="4800" y="480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3" name="object 713"/>
          <p:cNvSpPr/>
          <p:nvPr/>
        </p:nvSpPr>
        <p:spPr>
          <a:xfrm>
            <a:off x="2386721" y="9019940"/>
            <a:ext cx="151683" cy="0"/>
          </a:xfrm>
          <a:custGeom>
            <a:avLst/>
            <a:gdLst/>
            <a:ahLst/>
            <a:cxnLst/>
            <a:rect l="l" t="t" r="r" b="b"/>
            <a:pathLst>
              <a:path w="151683" h="0">
                <a:moveTo>
                  <a:pt x="0" y="0"/>
                </a:moveTo>
                <a:lnTo>
                  <a:pt x="151683" y="0"/>
                </a:lnTo>
              </a:path>
            </a:pathLst>
          </a:custGeom>
          <a:ln w="49269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4" name="object 714"/>
          <p:cNvSpPr/>
          <p:nvPr/>
        </p:nvSpPr>
        <p:spPr>
          <a:xfrm>
            <a:off x="2386721" y="8972901"/>
            <a:ext cx="85435" cy="0"/>
          </a:xfrm>
          <a:custGeom>
            <a:avLst/>
            <a:gdLst/>
            <a:ahLst/>
            <a:cxnLst/>
            <a:rect l="l" t="t" r="r" b="b"/>
            <a:pathLst>
              <a:path w="85435" h="0">
                <a:moveTo>
                  <a:pt x="0" y="0"/>
                </a:moveTo>
                <a:lnTo>
                  <a:pt x="85435" y="0"/>
                </a:lnTo>
              </a:path>
            </a:pathLst>
          </a:custGeom>
          <a:ln w="473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5" name="object 715"/>
          <p:cNvSpPr/>
          <p:nvPr/>
        </p:nvSpPr>
        <p:spPr>
          <a:xfrm>
            <a:off x="2386721" y="8855782"/>
            <a:ext cx="153603" cy="0"/>
          </a:xfrm>
          <a:custGeom>
            <a:avLst/>
            <a:gdLst/>
            <a:ahLst/>
            <a:cxnLst/>
            <a:rect l="l" t="t" r="r" b="b"/>
            <a:pathLst>
              <a:path w="153603" h="0">
                <a:moveTo>
                  <a:pt x="0" y="0"/>
                </a:moveTo>
                <a:lnTo>
                  <a:pt x="153603" y="0"/>
                </a:lnTo>
              </a:path>
            </a:pathLst>
          </a:custGeom>
          <a:ln w="4735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6" name="object 716"/>
          <p:cNvSpPr/>
          <p:nvPr/>
        </p:nvSpPr>
        <p:spPr>
          <a:xfrm>
            <a:off x="2386721" y="8809702"/>
            <a:ext cx="94076" cy="0"/>
          </a:xfrm>
          <a:custGeom>
            <a:avLst/>
            <a:gdLst/>
            <a:ahLst/>
            <a:cxnLst/>
            <a:rect l="l" t="t" r="r" b="b"/>
            <a:pathLst>
              <a:path w="94076" h="0">
                <a:moveTo>
                  <a:pt x="0" y="0"/>
                </a:moveTo>
                <a:lnTo>
                  <a:pt x="94076" y="0"/>
                </a:lnTo>
              </a:path>
            </a:pathLst>
          </a:custGeom>
          <a:ln w="47348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7" name="object 717"/>
          <p:cNvSpPr/>
          <p:nvPr/>
        </p:nvSpPr>
        <p:spPr>
          <a:xfrm>
            <a:off x="2386721" y="8692586"/>
            <a:ext cx="165125" cy="0"/>
          </a:xfrm>
          <a:custGeom>
            <a:avLst/>
            <a:gdLst/>
            <a:ahLst/>
            <a:cxnLst/>
            <a:rect l="l" t="t" r="r" b="b"/>
            <a:pathLst>
              <a:path w="165125" h="0">
                <a:moveTo>
                  <a:pt x="0" y="0"/>
                </a:moveTo>
                <a:lnTo>
                  <a:pt x="165125" y="0"/>
                </a:lnTo>
              </a:path>
            </a:pathLst>
          </a:custGeom>
          <a:ln w="47346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8" name="object 718"/>
          <p:cNvSpPr/>
          <p:nvPr/>
        </p:nvSpPr>
        <p:spPr>
          <a:xfrm>
            <a:off x="2386721" y="8645548"/>
            <a:ext cx="100797" cy="0"/>
          </a:xfrm>
          <a:custGeom>
            <a:avLst/>
            <a:gdLst/>
            <a:ahLst/>
            <a:cxnLst/>
            <a:rect l="l" t="t" r="r" b="b"/>
            <a:pathLst>
              <a:path w="100797" h="0">
                <a:moveTo>
                  <a:pt x="0" y="0"/>
                </a:moveTo>
                <a:lnTo>
                  <a:pt x="100797" y="0"/>
                </a:lnTo>
              </a:path>
            </a:pathLst>
          </a:custGeom>
          <a:ln w="4926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9" name="object 719"/>
          <p:cNvSpPr/>
          <p:nvPr/>
        </p:nvSpPr>
        <p:spPr>
          <a:xfrm>
            <a:off x="2386721" y="8528435"/>
            <a:ext cx="206395" cy="0"/>
          </a:xfrm>
          <a:custGeom>
            <a:avLst/>
            <a:gdLst/>
            <a:ahLst/>
            <a:cxnLst/>
            <a:rect l="l" t="t" r="r" b="b"/>
            <a:pathLst>
              <a:path w="206395" h="0">
                <a:moveTo>
                  <a:pt x="0" y="0"/>
                </a:moveTo>
                <a:lnTo>
                  <a:pt x="206395" y="0"/>
                </a:lnTo>
              </a:path>
            </a:pathLst>
          </a:custGeom>
          <a:ln w="49263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0" name="object 720"/>
          <p:cNvSpPr/>
          <p:nvPr/>
        </p:nvSpPr>
        <p:spPr>
          <a:xfrm>
            <a:off x="2386721" y="8481395"/>
            <a:ext cx="103677" cy="0"/>
          </a:xfrm>
          <a:custGeom>
            <a:avLst/>
            <a:gdLst/>
            <a:ahLst/>
            <a:cxnLst/>
            <a:rect l="l" t="t" r="r" b="b"/>
            <a:pathLst>
              <a:path w="103677" h="0">
                <a:moveTo>
                  <a:pt x="0" y="0"/>
                </a:moveTo>
                <a:lnTo>
                  <a:pt x="103677" y="0"/>
                </a:lnTo>
              </a:path>
            </a:pathLst>
          </a:custGeom>
          <a:ln w="4735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1" name="object 721"/>
          <p:cNvSpPr/>
          <p:nvPr/>
        </p:nvSpPr>
        <p:spPr>
          <a:xfrm>
            <a:off x="2386721" y="8364275"/>
            <a:ext cx="238079" cy="0"/>
          </a:xfrm>
          <a:custGeom>
            <a:avLst/>
            <a:gdLst/>
            <a:ahLst/>
            <a:cxnLst/>
            <a:rect l="l" t="t" r="r" b="b"/>
            <a:pathLst>
              <a:path w="238079" h="0">
                <a:moveTo>
                  <a:pt x="0" y="0"/>
                </a:moveTo>
                <a:lnTo>
                  <a:pt x="238079" y="0"/>
                </a:lnTo>
              </a:path>
            </a:pathLst>
          </a:custGeom>
          <a:ln w="47355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2" name="object 722"/>
          <p:cNvSpPr/>
          <p:nvPr/>
        </p:nvSpPr>
        <p:spPr>
          <a:xfrm>
            <a:off x="2386721" y="8318197"/>
            <a:ext cx="181432" cy="0"/>
          </a:xfrm>
          <a:custGeom>
            <a:avLst/>
            <a:gdLst/>
            <a:ahLst/>
            <a:cxnLst/>
            <a:rect l="l" t="t" r="r" b="b"/>
            <a:pathLst>
              <a:path w="181432" h="0">
                <a:moveTo>
                  <a:pt x="0" y="0"/>
                </a:moveTo>
                <a:lnTo>
                  <a:pt x="181432" y="0"/>
                </a:lnTo>
              </a:path>
            </a:pathLst>
          </a:custGeom>
          <a:ln w="4734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3" name="object 723"/>
          <p:cNvSpPr/>
          <p:nvPr/>
        </p:nvSpPr>
        <p:spPr>
          <a:xfrm>
            <a:off x="2386721" y="8177408"/>
            <a:ext cx="305272" cy="47355"/>
          </a:xfrm>
          <a:custGeom>
            <a:avLst/>
            <a:gdLst/>
            <a:ahLst/>
            <a:cxnLst/>
            <a:rect l="l" t="t" r="r" b="b"/>
            <a:pathLst>
              <a:path w="305272" h="47355">
                <a:moveTo>
                  <a:pt x="0" y="47355"/>
                </a:moveTo>
                <a:lnTo>
                  <a:pt x="305272" y="47355"/>
                </a:lnTo>
                <a:lnTo>
                  <a:pt x="305272" y="0"/>
                </a:lnTo>
                <a:lnTo>
                  <a:pt x="0" y="0"/>
                </a:lnTo>
                <a:lnTo>
                  <a:pt x="0" y="4735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4" name="object 724"/>
          <p:cNvSpPr/>
          <p:nvPr/>
        </p:nvSpPr>
        <p:spPr>
          <a:xfrm>
            <a:off x="2386721" y="8129417"/>
            <a:ext cx="300471" cy="49260"/>
          </a:xfrm>
          <a:custGeom>
            <a:avLst/>
            <a:gdLst/>
            <a:ahLst/>
            <a:cxnLst/>
            <a:rect l="l" t="t" r="r" b="b"/>
            <a:pathLst>
              <a:path w="300471" h="49260">
                <a:moveTo>
                  <a:pt x="0" y="49260"/>
                </a:moveTo>
                <a:lnTo>
                  <a:pt x="300471" y="49260"/>
                </a:lnTo>
                <a:lnTo>
                  <a:pt x="300471" y="0"/>
                </a:lnTo>
                <a:lnTo>
                  <a:pt x="0" y="0"/>
                </a:lnTo>
                <a:lnTo>
                  <a:pt x="0" y="492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5" name="object 725"/>
          <p:cNvSpPr/>
          <p:nvPr/>
        </p:nvSpPr>
        <p:spPr>
          <a:xfrm>
            <a:off x="2386721" y="8036928"/>
            <a:ext cx="359984" cy="0"/>
          </a:xfrm>
          <a:custGeom>
            <a:avLst/>
            <a:gdLst/>
            <a:ahLst/>
            <a:cxnLst/>
            <a:rect l="l" t="t" r="r" b="b"/>
            <a:pathLst>
              <a:path w="359984" h="0">
                <a:moveTo>
                  <a:pt x="0" y="0"/>
                </a:moveTo>
                <a:lnTo>
                  <a:pt x="359984" y="0"/>
                </a:lnTo>
              </a:path>
            </a:pathLst>
          </a:custGeom>
          <a:ln w="49260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6" name="object 726"/>
          <p:cNvSpPr/>
          <p:nvPr/>
        </p:nvSpPr>
        <p:spPr>
          <a:xfrm>
            <a:off x="2386721" y="7989409"/>
            <a:ext cx="330235" cy="0"/>
          </a:xfrm>
          <a:custGeom>
            <a:avLst/>
            <a:gdLst/>
            <a:ahLst/>
            <a:cxnLst/>
            <a:rect l="l" t="t" r="r" b="b"/>
            <a:pathLst>
              <a:path w="330235" h="0">
                <a:moveTo>
                  <a:pt x="0" y="0"/>
                </a:moveTo>
                <a:lnTo>
                  <a:pt x="330235" y="0"/>
                </a:lnTo>
              </a:path>
            </a:pathLst>
          </a:custGeom>
          <a:ln w="4831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7" name="object 727"/>
          <p:cNvSpPr/>
          <p:nvPr/>
        </p:nvSpPr>
        <p:spPr>
          <a:xfrm>
            <a:off x="2386721" y="7872290"/>
            <a:ext cx="452155" cy="0"/>
          </a:xfrm>
          <a:custGeom>
            <a:avLst/>
            <a:gdLst/>
            <a:ahLst/>
            <a:cxnLst/>
            <a:rect l="l" t="t" r="r" b="b"/>
            <a:pathLst>
              <a:path w="452155" h="0">
                <a:moveTo>
                  <a:pt x="0" y="0"/>
                </a:moveTo>
                <a:lnTo>
                  <a:pt x="452155" y="0"/>
                </a:lnTo>
              </a:path>
            </a:pathLst>
          </a:custGeom>
          <a:ln w="48315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8" name="object 728"/>
          <p:cNvSpPr/>
          <p:nvPr/>
        </p:nvSpPr>
        <p:spPr>
          <a:xfrm>
            <a:off x="2386721" y="7825252"/>
            <a:ext cx="394548" cy="0"/>
          </a:xfrm>
          <a:custGeom>
            <a:avLst/>
            <a:gdLst/>
            <a:ahLst/>
            <a:cxnLst/>
            <a:rect l="l" t="t" r="r" b="b"/>
            <a:pathLst>
              <a:path w="394548" h="0">
                <a:moveTo>
                  <a:pt x="0" y="0"/>
                </a:moveTo>
                <a:lnTo>
                  <a:pt x="394548" y="0"/>
                </a:lnTo>
              </a:path>
            </a:pathLst>
          </a:custGeom>
          <a:ln w="4830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9" name="object 729"/>
          <p:cNvSpPr/>
          <p:nvPr/>
        </p:nvSpPr>
        <p:spPr>
          <a:xfrm>
            <a:off x="2386721" y="7683982"/>
            <a:ext cx="575020" cy="48315"/>
          </a:xfrm>
          <a:custGeom>
            <a:avLst/>
            <a:gdLst/>
            <a:ahLst/>
            <a:cxnLst/>
            <a:rect l="l" t="t" r="r" b="b"/>
            <a:pathLst>
              <a:path w="575020" h="48315">
                <a:moveTo>
                  <a:pt x="0" y="48315"/>
                </a:moveTo>
                <a:lnTo>
                  <a:pt x="575020" y="48315"/>
                </a:lnTo>
                <a:lnTo>
                  <a:pt x="575020" y="0"/>
                </a:lnTo>
                <a:lnTo>
                  <a:pt x="0" y="0"/>
                </a:lnTo>
                <a:lnTo>
                  <a:pt x="0" y="4831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0" name="object 730"/>
          <p:cNvSpPr/>
          <p:nvPr/>
        </p:nvSpPr>
        <p:spPr>
          <a:xfrm>
            <a:off x="2386721" y="7636951"/>
            <a:ext cx="572155" cy="48300"/>
          </a:xfrm>
          <a:custGeom>
            <a:avLst/>
            <a:gdLst/>
            <a:ahLst/>
            <a:cxnLst/>
            <a:rect l="l" t="t" r="r" b="b"/>
            <a:pathLst>
              <a:path w="572155" h="48300">
                <a:moveTo>
                  <a:pt x="0" y="48300"/>
                </a:moveTo>
                <a:lnTo>
                  <a:pt x="572155" y="48300"/>
                </a:lnTo>
                <a:lnTo>
                  <a:pt x="572155" y="0"/>
                </a:lnTo>
                <a:lnTo>
                  <a:pt x="0" y="0"/>
                </a:lnTo>
                <a:lnTo>
                  <a:pt x="0" y="483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1" name="object 731"/>
          <p:cNvSpPr/>
          <p:nvPr/>
        </p:nvSpPr>
        <p:spPr>
          <a:xfrm>
            <a:off x="2386721" y="7543982"/>
            <a:ext cx="629747" cy="0"/>
          </a:xfrm>
          <a:custGeom>
            <a:avLst/>
            <a:gdLst/>
            <a:ahLst/>
            <a:cxnLst/>
            <a:rect l="l" t="t" r="r" b="b"/>
            <a:pathLst>
              <a:path w="629747" h="0">
                <a:moveTo>
                  <a:pt x="0" y="0"/>
                </a:moveTo>
                <a:lnTo>
                  <a:pt x="629747" y="0"/>
                </a:lnTo>
              </a:path>
            </a:pathLst>
          </a:custGeom>
          <a:ln w="48300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2" name="object 732"/>
          <p:cNvSpPr/>
          <p:nvPr/>
        </p:nvSpPr>
        <p:spPr>
          <a:xfrm>
            <a:off x="2386721" y="7497424"/>
            <a:ext cx="524149" cy="0"/>
          </a:xfrm>
          <a:custGeom>
            <a:avLst/>
            <a:gdLst/>
            <a:ahLst/>
            <a:cxnLst/>
            <a:rect l="l" t="t" r="r" b="b"/>
            <a:pathLst>
              <a:path w="524149" h="0">
                <a:moveTo>
                  <a:pt x="0" y="0"/>
                </a:moveTo>
                <a:lnTo>
                  <a:pt x="524149" y="0"/>
                </a:lnTo>
              </a:path>
            </a:pathLst>
          </a:custGeom>
          <a:ln w="4735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3" name="object 733"/>
          <p:cNvSpPr/>
          <p:nvPr/>
        </p:nvSpPr>
        <p:spPr>
          <a:xfrm>
            <a:off x="2386721" y="7380312"/>
            <a:ext cx="779495" cy="0"/>
          </a:xfrm>
          <a:custGeom>
            <a:avLst/>
            <a:gdLst/>
            <a:ahLst/>
            <a:cxnLst/>
            <a:rect l="l" t="t" r="r" b="b"/>
            <a:pathLst>
              <a:path w="779495" h="0">
                <a:moveTo>
                  <a:pt x="0" y="0"/>
                </a:moveTo>
                <a:lnTo>
                  <a:pt x="779495" y="0"/>
                </a:lnTo>
              </a:path>
            </a:pathLst>
          </a:custGeom>
          <a:ln w="47340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4" name="object 734"/>
          <p:cNvSpPr/>
          <p:nvPr/>
        </p:nvSpPr>
        <p:spPr>
          <a:xfrm>
            <a:off x="2386721" y="7333754"/>
            <a:ext cx="712302" cy="0"/>
          </a:xfrm>
          <a:custGeom>
            <a:avLst/>
            <a:gdLst/>
            <a:ahLst/>
            <a:cxnLst/>
            <a:rect l="l" t="t" r="r" b="b"/>
            <a:pathLst>
              <a:path w="712302" h="0">
                <a:moveTo>
                  <a:pt x="0" y="0"/>
                </a:moveTo>
                <a:lnTo>
                  <a:pt x="712302" y="0"/>
                </a:lnTo>
              </a:path>
            </a:pathLst>
          </a:custGeom>
          <a:ln w="4831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5" name="object 735"/>
          <p:cNvSpPr/>
          <p:nvPr/>
        </p:nvSpPr>
        <p:spPr>
          <a:xfrm>
            <a:off x="2386721" y="7216155"/>
            <a:ext cx="796777" cy="0"/>
          </a:xfrm>
          <a:custGeom>
            <a:avLst/>
            <a:gdLst/>
            <a:ahLst/>
            <a:cxnLst/>
            <a:rect l="l" t="t" r="r" b="b"/>
            <a:pathLst>
              <a:path w="796777" h="0">
                <a:moveTo>
                  <a:pt x="0" y="0"/>
                </a:moveTo>
                <a:lnTo>
                  <a:pt x="796777" y="0"/>
                </a:lnTo>
              </a:path>
            </a:pathLst>
          </a:custGeom>
          <a:ln w="49276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6" name="object 736"/>
          <p:cNvSpPr/>
          <p:nvPr/>
        </p:nvSpPr>
        <p:spPr>
          <a:xfrm>
            <a:off x="2386721" y="7169116"/>
            <a:ext cx="745906" cy="0"/>
          </a:xfrm>
          <a:custGeom>
            <a:avLst/>
            <a:gdLst/>
            <a:ahLst/>
            <a:cxnLst/>
            <a:rect l="l" t="t" r="r" b="b"/>
            <a:pathLst>
              <a:path w="745906" h="0">
                <a:moveTo>
                  <a:pt x="0" y="0"/>
                </a:moveTo>
                <a:lnTo>
                  <a:pt x="745906" y="0"/>
                </a:lnTo>
              </a:path>
            </a:pathLst>
          </a:custGeom>
          <a:ln w="4734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7" name="object 737"/>
          <p:cNvSpPr/>
          <p:nvPr/>
        </p:nvSpPr>
        <p:spPr>
          <a:xfrm>
            <a:off x="2386721" y="7051997"/>
            <a:ext cx="839022" cy="0"/>
          </a:xfrm>
          <a:custGeom>
            <a:avLst/>
            <a:gdLst/>
            <a:ahLst/>
            <a:cxnLst/>
            <a:rect l="l" t="t" r="r" b="b"/>
            <a:pathLst>
              <a:path w="839022" h="0">
                <a:moveTo>
                  <a:pt x="0" y="0"/>
                </a:moveTo>
                <a:lnTo>
                  <a:pt x="839022" y="0"/>
                </a:lnTo>
              </a:path>
            </a:pathLst>
          </a:custGeom>
          <a:ln w="47340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8" name="object 738"/>
          <p:cNvSpPr/>
          <p:nvPr/>
        </p:nvSpPr>
        <p:spPr>
          <a:xfrm>
            <a:off x="2386721" y="7004959"/>
            <a:ext cx="737265" cy="0"/>
          </a:xfrm>
          <a:custGeom>
            <a:avLst/>
            <a:gdLst/>
            <a:ahLst/>
            <a:cxnLst/>
            <a:rect l="l" t="t" r="r" b="b"/>
            <a:pathLst>
              <a:path w="737265" h="0">
                <a:moveTo>
                  <a:pt x="0" y="0"/>
                </a:moveTo>
                <a:lnTo>
                  <a:pt x="737265" y="0"/>
                </a:lnTo>
              </a:path>
            </a:pathLst>
          </a:custGeom>
          <a:ln w="4927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9" name="object 739"/>
          <p:cNvSpPr/>
          <p:nvPr/>
        </p:nvSpPr>
        <p:spPr>
          <a:xfrm>
            <a:off x="2386721" y="6887847"/>
            <a:ext cx="925418" cy="0"/>
          </a:xfrm>
          <a:custGeom>
            <a:avLst/>
            <a:gdLst/>
            <a:ahLst/>
            <a:cxnLst/>
            <a:rect l="l" t="t" r="r" b="b"/>
            <a:pathLst>
              <a:path w="925418" h="0">
                <a:moveTo>
                  <a:pt x="0" y="0"/>
                </a:moveTo>
                <a:lnTo>
                  <a:pt x="925418" y="0"/>
                </a:lnTo>
              </a:path>
            </a:pathLst>
          </a:custGeom>
          <a:ln w="49260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0" name="object 740"/>
          <p:cNvSpPr/>
          <p:nvPr/>
        </p:nvSpPr>
        <p:spPr>
          <a:xfrm>
            <a:off x="2386721" y="6840809"/>
            <a:ext cx="851504" cy="0"/>
          </a:xfrm>
          <a:custGeom>
            <a:avLst/>
            <a:gdLst/>
            <a:ahLst/>
            <a:cxnLst/>
            <a:rect l="l" t="t" r="r" b="b"/>
            <a:pathLst>
              <a:path w="851504" h="0">
                <a:moveTo>
                  <a:pt x="0" y="0"/>
                </a:moveTo>
                <a:lnTo>
                  <a:pt x="851504" y="0"/>
                </a:lnTo>
              </a:path>
            </a:pathLst>
          </a:custGeom>
          <a:ln w="4735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1" name="object 741"/>
          <p:cNvSpPr/>
          <p:nvPr/>
        </p:nvSpPr>
        <p:spPr>
          <a:xfrm>
            <a:off x="2386721" y="6724650"/>
            <a:ext cx="952301" cy="0"/>
          </a:xfrm>
          <a:custGeom>
            <a:avLst/>
            <a:gdLst/>
            <a:ahLst/>
            <a:cxnLst/>
            <a:rect l="l" t="t" r="r" b="b"/>
            <a:pathLst>
              <a:path w="952301" h="0">
                <a:moveTo>
                  <a:pt x="0" y="0"/>
                </a:moveTo>
                <a:lnTo>
                  <a:pt x="952301" y="0"/>
                </a:lnTo>
              </a:path>
            </a:pathLst>
          </a:custGeom>
          <a:ln w="49275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2" name="object 742"/>
          <p:cNvSpPr/>
          <p:nvPr/>
        </p:nvSpPr>
        <p:spPr>
          <a:xfrm>
            <a:off x="2386721" y="6677611"/>
            <a:ext cx="897575" cy="0"/>
          </a:xfrm>
          <a:custGeom>
            <a:avLst/>
            <a:gdLst/>
            <a:ahLst/>
            <a:cxnLst/>
            <a:rect l="l" t="t" r="r" b="b"/>
            <a:pathLst>
              <a:path w="897575" h="0">
                <a:moveTo>
                  <a:pt x="0" y="0"/>
                </a:moveTo>
                <a:lnTo>
                  <a:pt x="897575" y="0"/>
                </a:lnTo>
              </a:path>
            </a:pathLst>
          </a:custGeom>
          <a:ln w="4734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3" name="object 743"/>
          <p:cNvSpPr/>
          <p:nvPr/>
        </p:nvSpPr>
        <p:spPr>
          <a:xfrm>
            <a:off x="2386721" y="6560492"/>
            <a:ext cx="960942" cy="0"/>
          </a:xfrm>
          <a:custGeom>
            <a:avLst/>
            <a:gdLst/>
            <a:ahLst/>
            <a:cxnLst/>
            <a:rect l="l" t="t" r="r" b="b"/>
            <a:pathLst>
              <a:path w="960942" h="0">
                <a:moveTo>
                  <a:pt x="0" y="0"/>
                </a:moveTo>
                <a:lnTo>
                  <a:pt x="960942" y="0"/>
                </a:lnTo>
              </a:path>
            </a:pathLst>
          </a:custGeom>
          <a:ln w="47340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4" name="object 744"/>
          <p:cNvSpPr/>
          <p:nvPr/>
        </p:nvSpPr>
        <p:spPr>
          <a:xfrm>
            <a:off x="2386721" y="6513454"/>
            <a:ext cx="895654" cy="0"/>
          </a:xfrm>
          <a:custGeom>
            <a:avLst/>
            <a:gdLst/>
            <a:ahLst/>
            <a:cxnLst/>
            <a:rect l="l" t="t" r="r" b="b"/>
            <a:pathLst>
              <a:path w="895654" h="0">
                <a:moveTo>
                  <a:pt x="0" y="0"/>
                </a:moveTo>
                <a:lnTo>
                  <a:pt x="895654" y="0"/>
                </a:lnTo>
              </a:path>
            </a:pathLst>
          </a:custGeom>
          <a:ln w="49275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5" name="object 745"/>
          <p:cNvSpPr/>
          <p:nvPr/>
        </p:nvSpPr>
        <p:spPr>
          <a:xfrm>
            <a:off x="2386721" y="6396334"/>
            <a:ext cx="970528" cy="0"/>
          </a:xfrm>
          <a:custGeom>
            <a:avLst/>
            <a:gdLst/>
            <a:ahLst/>
            <a:cxnLst/>
            <a:rect l="l" t="t" r="r" b="b"/>
            <a:pathLst>
              <a:path w="970528" h="0">
                <a:moveTo>
                  <a:pt x="0" y="0"/>
                </a:moveTo>
                <a:lnTo>
                  <a:pt x="970528" y="0"/>
                </a:lnTo>
              </a:path>
            </a:pathLst>
          </a:custGeom>
          <a:ln w="49275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6" name="object 746"/>
          <p:cNvSpPr/>
          <p:nvPr/>
        </p:nvSpPr>
        <p:spPr>
          <a:xfrm>
            <a:off x="2386721" y="6349296"/>
            <a:ext cx="865906" cy="0"/>
          </a:xfrm>
          <a:custGeom>
            <a:avLst/>
            <a:gdLst/>
            <a:ahLst/>
            <a:cxnLst/>
            <a:rect l="l" t="t" r="r" b="b"/>
            <a:pathLst>
              <a:path w="865906" h="0">
                <a:moveTo>
                  <a:pt x="0" y="0"/>
                </a:moveTo>
                <a:lnTo>
                  <a:pt x="865906" y="0"/>
                </a:lnTo>
              </a:path>
            </a:pathLst>
          </a:custGeom>
          <a:ln w="47340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7" name="object 747"/>
          <p:cNvSpPr/>
          <p:nvPr/>
        </p:nvSpPr>
        <p:spPr>
          <a:xfrm>
            <a:off x="2386721" y="9078494"/>
            <a:ext cx="1165401" cy="0"/>
          </a:xfrm>
          <a:custGeom>
            <a:avLst/>
            <a:gdLst/>
            <a:ahLst/>
            <a:cxnLst/>
            <a:rect l="l" t="t" r="r" b="b"/>
            <a:pathLst>
              <a:path w="1165401" h="0">
                <a:moveTo>
                  <a:pt x="0" y="0"/>
                </a:moveTo>
                <a:lnTo>
                  <a:pt x="1165401" y="0"/>
                </a:lnTo>
              </a:path>
            </a:pathLst>
          </a:custGeom>
          <a:ln w="10872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8" name="object 748"/>
          <p:cNvSpPr/>
          <p:nvPr/>
        </p:nvSpPr>
        <p:spPr>
          <a:xfrm>
            <a:off x="2671831" y="9095297"/>
            <a:ext cx="10561" cy="0"/>
          </a:xfrm>
          <a:custGeom>
            <a:avLst/>
            <a:gdLst/>
            <a:ahLst/>
            <a:cxnLst/>
            <a:rect l="l" t="t" r="r" b="b"/>
            <a:pathLst>
              <a:path w="10561" h="0">
                <a:moveTo>
                  <a:pt x="0" y="0"/>
                </a:moveTo>
                <a:lnTo>
                  <a:pt x="10561" y="0"/>
                </a:lnTo>
              </a:path>
            </a:pathLst>
          </a:custGeom>
          <a:ln w="3486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9" name="object 749"/>
          <p:cNvSpPr/>
          <p:nvPr/>
        </p:nvSpPr>
        <p:spPr>
          <a:xfrm>
            <a:off x="2963661" y="9095297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3486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0" name="object 750"/>
          <p:cNvSpPr/>
          <p:nvPr/>
        </p:nvSpPr>
        <p:spPr>
          <a:xfrm>
            <a:off x="3254532" y="9095297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3486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1" name="object 751"/>
          <p:cNvSpPr/>
          <p:nvPr/>
        </p:nvSpPr>
        <p:spPr>
          <a:xfrm>
            <a:off x="3547323" y="9095297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3486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2" name="object 752"/>
          <p:cNvSpPr/>
          <p:nvPr/>
        </p:nvSpPr>
        <p:spPr>
          <a:xfrm>
            <a:off x="2386734" y="6291696"/>
            <a:ext cx="0" cy="2808393"/>
          </a:xfrm>
          <a:custGeom>
            <a:avLst/>
            <a:gdLst/>
            <a:ahLst/>
            <a:cxnLst/>
            <a:rect l="l" t="t" r="r" b="b"/>
            <a:pathLst>
              <a:path w="0" h="2808393">
                <a:moveTo>
                  <a:pt x="0" y="0"/>
                </a:moveTo>
                <a:lnTo>
                  <a:pt x="0" y="2808393"/>
                </a:lnTo>
              </a:path>
            </a:pathLst>
          </a:custGeom>
          <a:ln w="1086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3" name="object 753"/>
          <p:cNvSpPr/>
          <p:nvPr/>
        </p:nvSpPr>
        <p:spPr>
          <a:xfrm>
            <a:off x="2344491" y="9078494"/>
            <a:ext cx="42230" cy="0"/>
          </a:xfrm>
          <a:custGeom>
            <a:avLst/>
            <a:gdLst/>
            <a:ahLst/>
            <a:cxnLst/>
            <a:rect l="l" t="t" r="r" b="b"/>
            <a:pathLst>
              <a:path w="42230" h="0">
                <a:moveTo>
                  <a:pt x="0" y="0"/>
                </a:moveTo>
                <a:lnTo>
                  <a:pt x="42230" y="0"/>
                </a:lnTo>
              </a:path>
            </a:pathLst>
          </a:custGeom>
          <a:ln w="10872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4" name="object 754"/>
          <p:cNvSpPr/>
          <p:nvPr/>
        </p:nvSpPr>
        <p:spPr>
          <a:xfrm>
            <a:off x="2344491" y="8915301"/>
            <a:ext cx="42230" cy="0"/>
          </a:xfrm>
          <a:custGeom>
            <a:avLst/>
            <a:gdLst/>
            <a:ahLst/>
            <a:cxnLst/>
            <a:rect l="l" t="t" r="r" b="b"/>
            <a:pathLst>
              <a:path w="42230" h="0">
                <a:moveTo>
                  <a:pt x="0" y="0"/>
                </a:moveTo>
                <a:lnTo>
                  <a:pt x="42230" y="0"/>
                </a:lnTo>
              </a:path>
            </a:pathLst>
          </a:custGeom>
          <a:ln w="10872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5" name="object 755"/>
          <p:cNvSpPr/>
          <p:nvPr/>
        </p:nvSpPr>
        <p:spPr>
          <a:xfrm>
            <a:off x="2344491" y="8750185"/>
            <a:ext cx="42230" cy="0"/>
          </a:xfrm>
          <a:custGeom>
            <a:avLst/>
            <a:gdLst/>
            <a:ahLst/>
            <a:cxnLst/>
            <a:rect l="l" t="t" r="r" b="b"/>
            <a:pathLst>
              <a:path w="42230" h="0">
                <a:moveTo>
                  <a:pt x="0" y="0"/>
                </a:moveTo>
                <a:lnTo>
                  <a:pt x="42230" y="0"/>
                </a:lnTo>
              </a:path>
            </a:pathLst>
          </a:custGeom>
          <a:ln w="10872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6" name="object 756"/>
          <p:cNvSpPr/>
          <p:nvPr/>
        </p:nvSpPr>
        <p:spPr>
          <a:xfrm>
            <a:off x="2344491" y="8586989"/>
            <a:ext cx="42230" cy="0"/>
          </a:xfrm>
          <a:custGeom>
            <a:avLst/>
            <a:gdLst/>
            <a:ahLst/>
            <a:cxnLst/>
            <a:rect l="l" t="t" r="r" b="b"/>
            <a:pathLst>
              <a:path w="42230" h="0">
                <a:moveTo>
                  <a:pt x="0" y="0"/>
                </a:moveTo>
                <a:lnTo>
                  <a:pt x="42230" y="0"/>
                </a:lnTo>
              </a:path>
            </a:pathLst>
          </a:custGeom>
          <a:ln w="1086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7" name="object 757"/>
          <p:cNvSpPr/>
          <p:nvPr/>
        </p:nvSpPr>
        <p:spPr>
          <a:xfrm>
            <a:off x="2344491" y="8423795"/>
            <a:ext cx="42230" cy="0"/>
          </a:xfrm>
          <a:custGeom>
            <a:avLst/>
            <a:gdLst/>
            <a:ahLst/>
            <a:cxnLst/>
            <a:rect l="l" t="t" r="r" b="b"/>
            <a:pathLst>
              <a:path w="42230" h="0">
                <a:moveTo>
                  <a:pt x="0" y="0"/>
                </a:moveTo>
                <a:lnTo>
                  <a:pt x="42230" y="0"/>
                </a:lnTo>
              </a:path>
            </a:pathLst>
          </a:custGeom>
          <a:ln w="108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8" name="object 758"/>
          <p:cNvSpPr/>
          <p:nvPr/>
        </p:nvSpPr>
        <p:spPr>
          <a:xfrm>
            <a:off x="2344491" y="8258197"/>
            <a:ext cx="42230" cy="0"/>
          </a:xfrm>
          <a:custGeom>
            <a:avLst/>
            <a:gdLst/>
            <a:ahLst/>
            <a:cxnLst/>
            <a:rect l="l" t="t" r="r" b="b"/>
            <a:pathLst>
              <a:path w="42230" h="0">
                <a:moveTo>
                  <a:pt x="0" y="0"/>
                </a:moveTo>
                <a:lnTo>
                  <a:pt x="42230" y="0"/>
                </a:lnTo>
              </a:path>
            </a:pathLst>
          </a:custGeom>
          <a:ln w="118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9" name="object 759"/>
          <p:cNvSpPr/>
          <p:nvPr/>
        </p:nvSpPr>
        <p:spPr>
          <a:xfrm>
            <a:off x="2344491" y="8095488"/>
            <a:ext cx="42230" cy="0"/>
          </a:xfrm>
          <a:custGeom>
            <a:avLst/>
            <a:gdLst/>
            <a:ahLst/>
            <a:cxnLst/>
            <a:rect l="l" t="t" r="r" b="b"/>
            <a:pathLst>
              <a:path w="42230" h="0">
                <a:moveTo>
                  <a:pt x="0" y="0"/>
                </a:moveTo>
                <a:lnTo>
                  <a:pt x="42230" y="0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0" name="object 760"/>
          <p:cNvSpPr/>
          <p:nvPr/>
        </p:nvSpPr>
        <p:spPr>
          <a:xfrm>
            <a:off x="2344491" y="7930370"/>
            <a:ext cx="42230" cy="0"/>
          </a:xfrm>
          <a:custGeom>
            <a:avLst/>
            <a:gdLst/>
            <a:ahLst/>
            <a:cxnLst/>
            <a:rect l="l" t="t" r="r" b="b"/>
            <a:pathLst>
              <a:path w="42230" h="0">
                <a:moveTo>
                  <a:pt x="0" y="0"/>
                </a:moveTo>
                <a:lnTo>
                  <a:pt x="42230" y="0"/>
                </a:lnTo>
              </a:path>
            </a:pathLst>
          </a:custGeom>
          <a:ln w="108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1" name="object 761"/>
          <p:cNvSpPr/>
          <p:nvPr/>
        </p:nvSpPr>
        <p:spPr>
          <a:xfrm>
            <a:off x="2344491" y="7766692"/>
            <a:ext cx="42230" cy="0"/>
          </a:xfrm>
          <a:custGeom>
            <a:avLst/>
            <a:gdLst/>
            <a:ahLst/>
            <a:cxnLst/>
            <a:rect l="l" t="t" r="r" b="b"/>
            <a:pathLst>
              <a:path w="42230" h="0">
                <a:moveTo>
                  <a:pt x="0" y="0"/>
                </a:moveTo>
                <a:lnTo>
                  <a:pt x="42230" y="0"/>
                </a:lnTo>
              </a:path>
            </a:pathLst>
          </a:custGeom>
          <a:ln w="118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2" name="object 762"/>
          <p:cNvSpPr/>
          <p:nvPr/>
        </p:nvSpPr>
        <p:spPr>
          <a:xfrm>
            <a:off x="2344491" y="7603022"/>
            <a:ext cx="42230" cy="0"/>
          </a:xfrm>
          <a:custGeom>
            <a:avLst/>
            <a:gdLst/>
            <a:ahLst/>
            <a:cxnLst/>
            <a:rect l="l" t="t" r="r" b="b"/>
            <a:pathLst>
              <a:path w="42230" h="0">
                <a:moveTo>
                  <a:pt x="0" y="0"/>
                </a:moveTo>
                <a:lnTo>
                  <a:pt x="42230" y="0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3" name="object 763"/>
          <p:cNvSpPr/>
          <p:nvPr/>
        </p:nvSpPr>
        <p:spPr>
          <a:xfrm>
            <a:off x="2344491" y="7438392"/>
            <a:ext cx="42230" cy="0"/>
          </a:xfrm>
          <a:custGeom>
            <a:avLst/>
            <a:gdLst/>
            <a:ahLst/>
            <a:cxnLst/>
            <a:rect l="l" t="t" r="r" b="b"/>
            <a:pathLst>
              <a:path w="42230" h="0">
                <a:moveTo>
                  <a:pt x="0" y="0"/>
                </a:moveTo>
                <a:lnTo>
                  <a:pt x="42230" y="0"/>
                </a:lnTo>
              </a:path>
            </a:pathLst>
          </a:custGeom>
          <a:ln w="118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4" name="object 764"/>
          <p:cNvSpPr/>
          <p:nvPr/>
        </p:nvSpPr>
        <p:spPr>
          <a:xfrm>
            <a:off x="2344491" y="7275195"/>
            <a:ext cx="42230" cy="0"/>
          </a:xfrm>
          <a:custGeom>
            <a:avLst/>
            <a:gdLst/>
            <a:ahLst/>
            <a:cxnLst/>
            <a:rect l="l" t="t" r="r" b="b"/>
            <a:pathLst>
              <a:path w="42230" h="0">
                <a:moveTo>
                  <a:pt x="0" y="0"/>
                </a:moveTo>
                <a:lnTo>
                  <a:pt x="42230" y="0"/>
                </a:lnTo>
              </a:path>
            </a:pathLst>
          </a:custGeom>
          <a:ln w="1181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5" name="object 765"/>
          <p:cNvSpPr/>
          <p:nvPr/>
        </p:nvSpPr>
        <p:spPr>
          <a:xfrm>
            <a:off x="2344491" y="7111517"/>
            <a:ext cx="42230" cy="0"/>
          </a:xfrm>
          <a:custGeom>
            <a:avLst/>
            <a:gdLst/>
            <a:ahLst/>
            <a:cxnLst/>
            <a:rect l="l" t="t" r="r" b="b"/>
            <a:pathLst>
              <a:path w="42230" h="0">
                <a:moveTo>
                  <a:pt x="0" y="0"/>
                </a:moveTo>
                <a:lnTo>
                  <a:pt x="42230" y="0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6" name="object 766"/>
          <p:cNvSpPr/>
          <p:nvPr/>
        </p:nvSpPr>
        <p:spPr>
          <a:xfrm>
            <a:off x="2344491" y="6946407"/>
            <a:ext cx="42230" cy="0"/>
          </a:xfrm>
          <a:custGeom>
            <a:avLst/>
            <a:gdLst/>
            <a:ahLst/>
            <a:cxnLst/>
            <a:rect l="l" t="t" r="r" b="b"/>
            <a:pathLst>
              <a:path w="42230" h="0">
                <a:moveTo>
                  <a:pt x="0" y="0"/>
                </a:moveTo>
                <a:lnTo>
                  <a:pt x="42230" y="0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7" name="object 767"/>
          <p:cNvSpPr/>
          <p:nvPr/>
        </p:nvSpPr>
        <p:spPr>
          <a:xfrm>
            <a:off x="2344491" y="6783202"/>
            <a:ext cx="42230" cy="0"/>
          </a:xfrm>
          <a:custGeom>
            <a:avLst/>
            <a:gdLst/>
            <a:ahLst/>
            <a:cxnLst/>
            <a:rect l="l" t="t" r="r" b="b"/>
            <a:pathLst>
              <a:path w="42230" h="0">
                <a:moveTo>
                  <a:pt x="0" y="0"/>
                </a:moveTo>
                <a:lnTo>
                  <a:pt x="42230" y="0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8" name="object 768"/>
          <p:cNvSpPr/>
          <p:nvPr/>
        </p:nvSpPr>
        <p:spPr>
          <a:xfrm>
            <a:off x="2344491" y="6618091"/>
            <a:ext cx="42230" cy="0"/>
          </a:xfrm>
          <a:custGeom>
            <a:avLst/>
            <a:gdLst/>
            <a:ahLst/>
            <a:cxnLst/>
            <a:rect l="l" t="t" r="r" b="b"/>
            <a:pathLst>
              <a:path w="42230" h="0">
                <a:moveTo>
                  <a:pt x="0" y="0"/>
                </a:moveTo>
                <a:lnTo>
                  <a:pt x="42230" y="0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9" name="object 769"/>
          <p:cNvSpPr/>
          <p:nvPr/>
        </p:nvSpPr>
        <p:spPr>
          <a:xfrm>
            <a:off x="2344491" y="6454894"/>
            <a:ext cx="42230" cy="0"/>
          </a:xfrm>
          <a:custGeom>
            <a:avLst/>
            <a:gdLst/>
            <a:ahLst/>
            <a:cxnLst/>
            <a:rect l="l" t="t" r="r" b="b"/>
            <a:pathLst>
              <a:path w="42230" h="0">
                <a:moveTo>
                  <a:pt x="0" y="0"/>
                </a:moveTo>
                <a:lnTo>
                  <a:pt x="42230" y="0"/>
                </a:lnTo>
              </a:path>
            </a:pathLst>
          </a:custGeom>
          <a:ln w="108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0" name="object 770"/>
          <p:cNvSpPr/>
          <p:nvPr/>
        </p:nvSpPr>
        <p:spPr>
          <a:xfrm>
            <a:off x="2344491" y="6291704"/>
            <a:ext cx="42230" cy="0"/>
          </a:xfrm>
          <a:custGeom>
            <a:avLst/>
            <a:gdLst/>
            <a:ahLst/>
            <a:cxnLst/>
            <a:rect l="l" t="t" r="r" b="b"/>
            <a:pathLst>
              <a:path w="42230" h="0">
                <a:moveTo>
                  <a:pt x="0" y="0"/>
                </a:moveTo>
                <a:lnTo>
                  <a:pt x="42230" y="0"/>
                </a:lnTo>
              </a:path>
            </a:pathLst>
          </a:custGeom>
          <a:ln w="108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1" name="object 771"/>
          <p:cNvSpPr/>
          <p:nvPr/>
        </p:nvSpPr>
        <p:spPr>
          <a:xfrm>
            <a:off x="2332009" y="9026658"/>
            <a:ext cx="15361" cy="15358"/>
          </a:xfrm>
          <a:custGeom>
            <a:avLst/>
            <a:gdLst/>
            <a:ahLst/>
            <a:cxnLst/>
            <a:rect l="l" t="t" r="r" b="b"/>
            <a:pathLst>
              <a:path w="15361" h="15358">
                <a:moveTo>
                  <a:pt x="15361" y="7679"/>
                </a:moveTo>
                <a:lnTo>
                  <a:pt x="15361" y="5756"/>
                </a:lnTo>
                <a:lnTo>
                  <a:pt x="14401" y="3838"/>
                </a:lnTo>
                <a:lnTo>
                  <a:pt x="12481" y="2881"/>
                </a:lnTo>
                <a:lnTo>
                  <a:pt x="11521" y="958"/>
                </a:lnTo>
                <a:lnTo>
                  <a:pt x="9601" y="0"/>
                </a:lnTo>
                <a:lnTo>
                  <a:pt x="5760" y="0"/>
                </a:lnTo>
                <a:lnTo>
                  <a:pt x="3840" y="958"/>
                </a:lnTo>
                <a:lnTo>
                  <a:pt x="1920" y="2881"/>
                </a:lnTo>
                <a:lnTo>
                  <a:pt x="960" y="3838"/>
                </a:lnTo>
                <a:lnTo>
                  <a:pt x="0" y="5756"/>
                </a:lnTo>
                <a:lnTo>
                  <a:pt x="0" y="9596"/>
                </a:lnTo>
                <a:lnTo>
                  <a:pt x="960" y="11518"/>
                </a:lnTo>
                <a:lnTo>
                  <a:pt x="1920" y="13435"/>
                </a:lnTo>
                <a:lnTo>
                  <a:pt x="3840" y="14400"/>
                </a:lnTo>
                <a:lnTo>
                  <a:pt x="5760" y="15358"/>
                </a:lnTo>
                <a:lnTo>
                  <a:pt x="9601" y="15358"/>
                </a:lnTo>
                <a:lnTo>
                  <a:pt x="11521" y="14400"/>
                </a:lnTo>
                <a:lnTo>
                  <a:pt x="12481" y="13435"/>
                </a:lnTo>
                <a:lnTo>
                  <a:pt x="14401" y="11518"/>
                </a:lnTo>
                <a:lnTo>
                  <a:pt x="15361" y="9596"/>
                </a:lnTo>
                <a:lnTo>
                  <a:pt x="15361" y="7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2" name="object 772"/>
          <p:cNvSpPr/>
          <p:nvPr/>
        </p:nvSpPr>
        <p:spPr>
          <a:xfrm>
            <a:off x="2378080" y="9026658"/>
            <a:ext cx="14401" cy="15358"/>
          </a:xfrm>
          <a:custGeom>
            <a:avLst/>
            <a:gdLst/>
            <a:ahLst/>
            <a:cxnLst/>
            <a:rect l="l" t="t" r="r" b="b"/>
            <a:pathLst>
              <a:path w="14401" h="15358">
                <a:moveTo>
                  <a:pt x="7680" y="0"/>
                </a:moveTo>
                <a:lnTo>
                  <a:pt x="4800" y="0"/>
                </a:lnTo>
                <a:lnTo>
                  <a:pt x="3855" y="958"/>
                </a:lnTo>
                <a:lnTo>
                  <a:pt x="1920" y="2881"/>
                </a:lnTo>
                <a:lnTo>
                  <a:pt x="960" y="3838"/>
                </a:lnTo>
                <a:lnTo>
                  <a:pt x="0" y="5756"/>
                </a:lnTo>
                <a:lnTo>
                  <a:pt x="0" y="9596"/>
                </a:lnTo>
                <a:lnTo>
                  <a:pt x="960" y="11518"/>
                </a:lnTo>
                <a:lnTo>
                  <a:pt x="1920" y="13435"/>
                </a:lnTo>
                <a:lnTo>
                  <a:pt x="3855" y="14400"/>
                </a:lnTo>
                <a:lnTo>
                  <a:pt x="5760" y="15358"/>
                </a:lnTo>
                <a:lnTo>
                  <a:pt x="9601" y="15358"/>
                </a:lnTo>
                <a:lnTo>
                  <a:pt x="11521" y="14400"/>
                </a:lnTo>
                <a:lnTo>
                  <a:pt x="12481" y="13435"/>
                </a:lnTo>
                <a:lnTo>
                  <a:pt x="14401" y="11518"/>
                </a:lnTo>
                <a:lnTo>
                  <a:pt x="14401" y="3838"/>
                </a:lnTo>
                <a:lnTo>
                  <a:pt x="12481" y="2881"/>
                </a:lnTo>
                <a:lnTo>
                  <a:pt x="11521" y="958"/>
                </a:lnTo>
                <a:lnTo>
                  <a:pt x="9601" y="0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3" name="object 773"/>
          <p:cNvSpPr/>
          <p:nvPr/>
        </p:nvSpPr>
        <p:spPr>
          <a:xfrm>
            <a:off x="1540992" y="8948897"/>
            <a:ext cx="98877" cy="92160"/>
          </a:xfrm>
          <a:custGeom>
            <a:avLst/>
            <a:gdLst/>
            <a:ahLst/>
            <a:cxnLst/>
            <a:rect l="l" t="t" r="r" b="b"/>
            <a:pathLst>
              <a:path w="98877" h="92160">
                <a:moveTo>
                  <a:pt x="2880" y="2881"/>
                </a:moveTo>
                <a:lnTo>
                  <a:pt x="4800" y="2881"/>
                </a:lnTo>
                <a:lnTo>
                  <a:pt x="5760" y="3840"/>
                </a:lnTo>
                <a:lnTo>
                  <a:pt x="8641" y="4805"/>
                </a:lnTo>
                <a:lnTo>
                  <a:pt x="10561" y="5763"/>
                </a:lnTo>
                <a:lnTo>
                  <a:pt x="12481" y="5763"/>
                </a:lnTo>
                <a:lnTo>
                  <a:pt x="13441" y="7680"/>
                </a:lnTo>
                <a:lnTo>
                  <a:pt x="15361" y="9602"/>
                </a:lnTo>
                <a:lnTo>
                  <a:pt x="18242" y="12484"/>
                </a:lnTo>
                <a:lnTo>
                  <a:pt x="18242" y="80642"/>
                </a:lnTo>
                <a:lnTo>
                  <a:pt x="17282" y="83516"/>
                </a:lnTo>
                <a:lnTo>
                  <a:pt x="16322" y="85440"/>
                </a:lnTo>
                <a:lnTo>
                  <a:pt x="15361" y="87357"/>
                </a:lnTo>
                <a:lnTo>
                  <a:pt x="12481" y="88321"/>
                </a:lnTo>
                <a:lnTo>
                  <a:pt x="5760" y="88321"/>
                </a:lnTo>
                <a:lnTo>
                  <a:pt x="5760" y="91196"/>
                </a:lnTo>
                <a:lnTo>
                  <a:pt x="36484" y="91196"/>
                </a:lnTo>
                <a:lnTo>
                  <a:pt x="36484" y="88321"/>
                </a:lnTo>
                <a:lnTo>
                  <a:pt x="29763" y="88321"/>
                </a:lnTo>
                <a:lnTo>
                  <a:pt x="27843" y="87357"/>
                </a:lnTo>
                <a:lnTo>
                  <a:pt x="25923" y="85440"/>
                </a:lnTo>
                <a:lnTo>
                  <a:pt x="24963" y="84481"/>
                </a:lnTo>
                <a:lnTo>
                  <a:pt x="24003" y="80642"/>
                </a:lnTo>
                <a:lnTo>
                  <a:pt x="24003" y="19199"/>
                </a:lnTo>
                <a:lnTo>
                  <a:pt x="83515" y="92160"/>
                </a:lnTo>
                <a:lnTo>
                  <a:pt x="86395" y="92160"/>
                </a:lnTo>
                <a:lnTo>
                  <a:pt x="86395" y="10561"/>
                </a:lnTo>
                <a:lnTo>
                  <a:pt x="87355" y="7680"/>
                </a:lnTo>
                <a:lnTo>
                  <a:pt x="88315" y="6722"/>
                </a:lnTo>
                <a:lnTo>
                  <a:pt x="89275" y="3840"/>
                </a:lnTo>
                <a:lnTo>
                  <a:pt x="92156" y="2881"/>
                </a:lnTo>
                <a:lnTo>
                  <a:pt x="98877" y="2881"/>
                </a:lnTo>
                <a:lnTo>
                  <a:pt x="98877" y="0"/>
                </a:lnTo>
                <a:lnTo>
                  <a:pt x="67193" y="0"/>
                </a:lnTo>
                <a:lnTo>
                  <a:pt x="67193" y="2881"/>
                </a:lnTo>
                <a:lnTo>
                  <a:pt x="74874" y="2881"/>
                </a:lnTo>
                <a:lnTo>
                  <a:pt x="76794" y="3840"/>
                </a:lnTo>
                <a:lnTo>
                  <a:pt x="78714" y="5763"/>
                </a:lnTo>
                <a:lnTo>
                  <a:pt x="79674" y="6722"/>
                </a:lnTo>
                <a:lnTo>
                  <a:pt x="80634" y="10561"/>
                </a:lnTo>
                <a:lnTo>
                  <a:pt x="80634" y="68157"/>
                </a:lnTo>
                <a:lnTo>
                  <a:pt x="24963" y="0"/>
                </a:lnTo>
                <a:lnTo>
                  <a:pt x="0" y="0"/>
                </a:lnTo>
                <a:lnTo>
                  <a:pt x="0" y="2881"/>
                </a:lnTo>
                <a:lnTo>
                  <a:pt x="2880" y="28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4" name="object 774"/>
          <p:cNvSpPr/>
          <p:nvPr/>
        </p:nvSpPr>
        <p:spPr>
          <a:xfrm>
            <a:off x="1647550" y="8980581"/>
            <a:ext cx="28788" cy="61435"/>
          </a:xfrm>
          <a:custGeom>
            <a:avLst/>
            <a:gdLst/>
            <a:ahLst/>
            <a:cxnLst/>
            <a:rect l="l" t="t" r="r" b="b"/>
            <a:pathLst>
              <a:path w="28788" h="61435">
                <a:moveTo>
                  <a:pt x="1920" y="44153"/>
                </a:moveTo>
                <a:lnTo>
                  <a:pt x="6720" y="49915"/>
                </a:lnTo>
                <a:lnTo>
                  <a:pt x="12481" y="57595"/>
                </a:lnTo>
                <a:lnTo>
                  <a:pt x="19202" y="61435"/>
                </a:lnTo>
                <a:lnTo>
                  <a:pt x="28788" y="61435"/>
                </a:lnTo>
                <a:lnTo>
                  <a:pt x="21122" y="52797"/>
                </a:lnTo>
                <a:lnTo>
                  <a:pt x="17282" y="47035"/>
                </a:lnTo>
                <a:lnTo>
                  <a:pt x="13441" y="40314"/>
                </a:lnTo>
                <a:lnTo>
                  <a:pt x="12481" y="32634"/>
                </a:lnTo>
                <a:lnTo>
                  <a:pt x="12481" y="13435"/>
                </a:lnTo>
                <a:lnTo>
                  <a:pt x="14401" y="0"/>
                </a:lnTo>
                <a:lnTo>
                  <a:pt x="10561" y="2874"/>
                </a:lnTo>
                <a:lnTo>
                  <a:pt x="6720" y="6714"/>
                </a:lnTo>
                <a:lnTo>
                  <a:pt x="3840" y="12476"/>
                </a:lnTo>
                <a:lnTo>
                  <a:pt x="960" y="18239"/>
                </a:lnTo>
                <a:lnTo>
                  <a:pt x="0" y="23996"/>
                </a:lnTo>
                <a:lnTo>
                  <a:pt x="0" y="37438"/>
                </a:lnTo>
                <a:lnTo>
                  <a:pt x="1920" y="441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5" name="object 775"/>
          <p:cNvSpPr/>
          <p:nvPr/>
        </p:nvSpPr>
        <p:spPr>
          <a:xfrm>
            <a:off x="1660032" y="8976741"/>
            <a:ext cx="46070" cy="65275"/>
          </a:xfrm>
          <a:custGeom>
            <a:avLst/>
            <a:gdLst/>
            <a:ahLst/>
            <a:cxnLst/>
            <a:rect l="l" t="t" r="r" b="b"/>
            <a:pathLst>
              <a:path w="46070" h="65275">
                <a:moveTo>
                  <a:pt x="31668" y="60478"/>
                </a:moveTo>
                <a:lnTo>
                  <a:pt x="36484" y="57596"/>
                </a:lnTo>
                <a:lnTo>
                  <a:pt x="39349" y="53756"/>
                </a:lnTo>
                <a:lnTo>
                  <a:pt x="42230" y="47993"/>
                </a:lnTo>
                <a:lnTo>
                  <a:pt x="45110" y="42237"/>
                </a:lnTo>
                <a:lnTo>
                  <a:pt x="46070" y="37438"/>
                </a:lnTo>
                <a:lnTo>
                  <a:pt x="46070" y="23996"/>
                </a:lnTo>
                <a:lnTo>
                  <a:pt x="44150" y="16317"/>
                </a:lnTo>
                <a:lnTo>
                  <a:pt x="39349" y="10555"/>
                </a:lnTo>
                <a:lnTo>
                  <a:pt x="33588" y="3840"/>
                </a:lnTo>
                <a:lnTo>
                  <a:pt x="25923" y="0"/>
                </a:lnTo>
                <a:lnTo>
                  <a:pt x="11521" y="0"/>
                </a:lnTo>
                <a:lnTo>
                  <a:pt x="6720" y="1917"/>
                </a:lnTo>
                <a:lnTo>
                  <a:pt x="1920" y="3840"/>
                </a:lnTo>
                <a:lnTo>
                  <a:pt x="0" y="17276"/>
                </a:lnTo>
                <a:lnTo>
                  <a:pt x="1920" y="14394"/>
                </a:lnTo>
                <a:lnTo>
                  <a:pt x="2880" y="10555"/>
                </a:lnTo>
                <a:lnTo>
                  <a:pt x="4800" y="7679"/>
                </a:lnTo>
                <a:lnTo>
                  <a:pt x="7680" y="6714"/>
                </a:lnTo>
                <a:lnTo>
                  <a:pt x="9585" y="4797"/>
                </a:lnTo>
                <a:lnTo>
                  <a:pt x="20147" y="4797"/>
                </a:lnTo>
                <a:lnTo>
                  <a:pt x="23987" y="6714"/>
                </a:lnTo>
                <a:lnTo>
                  <a:pt x="26868" y="10555"/>
                </a:lnTo>
                <a:lnTo>
                  <a:pt x="32190" y="22747"/>
                </a:lnTo>
                <a:lnTo>
                  <a:pt x="33588" y="36475"/>
                </a:lnTo>
                <a:lnTo>
                  <a:pt x="33588" y="45118"/>
                </a:lnTo>
                <a:lnTo>
                  <a:pt x="32644" y="51834"/>
                </a:lnTo>
                <a:lnTo>
                  <a:pt x="29763" y="54714"/>
                </a:lnTo>
                <a:lnTo>
                  <a:pt x="26868" y="58555"/>
                </a:lnTo>
                <a:lnTo>
                  <a:pt x="23042" y="60478"/>
                </a:lnTo>
                <a:lnTo>
                  <a:pt x="13426" y="60478"/>
                </a:lnTo>
                <a:lnTo>
                  <a:pt x="8641" y="56637"/>
                </a:lnTo>
                <a:lnTo>
                  <a:pt x="16306" y="65275"/>
                </a:lnTo>
                <a:lnTo>
                  <a:pt x="22082" y="65275"/>
                </a:lnTo>
                <a:lnTo>
                  <a:pt x="26868" y="63352"/>
                </a:lnTo>
                <a:lnTo>
                  <a:pt x="31668" y="604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6" name="object 776"/>
          <p:cNvSpPr/>
          <p:nvPr/>
        </p:nvSpPr>
        <p:spPr>
          <a:xfrm>
            <a:off x="1711863" y="8976741"/>
            <a:ext cx="67193" cy="63352"/>
          </a:xfrm>
          <a:custGeom>
            <a:avLst/>
            <a:gdLst/>
            <a:ahLst/>
            <a:cxnLst/>
            <a:rect l="l" t="t" r="r" b="b"/>
            <a:pathLst>
              <a:path w="67193" h="63352">
                <a:moveTo>
                  <a:pt x="31683" y="63352"/>
                </a:moveTo>
                <a:lnTo>
                  <a:pt x="31683" y="60478"/>
                </a:lnTo>
                <a:lnTo>
                  <a:pt x="25923" y="60478"/>
                </a:lnTo>
                <a:lnTo>
                  <a:pt x="24963" y="59513"/>
                </a:lnTo>
                <a:lnTo>
                  <a:pt x="24003" y="59513"/>
                </a:lnTo>
                <a:lnTo>
                  <a:pt x="23042" y="58555"/>
                </a:lnTo>
                <a:lnTo>
                  <a:pt x="22082" y="56637"/>
                </a:lnTo>
                <a:lnTo>
                  <a:pt x="22082" y="17276"/>
                </a:lnTo>
                <a:lnTo>
                  <a:pt x="26883" y="11519"/>
                </a:lnTo>
                <a:lnTo>
                  <a:pt x="32644" y="8638"/>
                </a:lnTo>
                <a:lnTo>
                  <a:pt x="41285" y="8638"/>
                </a:lnTo>
                <a:lnTo>
                  <a:pt x="43205" y="9596"/>
                </a:lnTo>
                <a:lnTo>
                  <a:pt x="45125" y="12476"/>
                </a:lnTo>
                <a:lnTo>
                  <a:pt x="46085" y="14394"/>
                </a:lnTo>
                <a:lnTo>
                  <a:pt x="47045" y="19199"/>
                </a:lnTo>
                <a:lnTo>
                  <a:pt x="47045" y="55673"/>
                </a:lnTo>
                <a:lnTo>
                  <a:pt x="46085" y="57596"/>
                </a:lnTo>
                <a:lnTo>
                  <a:pt x="46085" y="58555"/>
                </a:lnTo>
                <a:lnTo>
                  <a:pt x="44165" y="59513"/>
                </a:lnTo>
                <a:lnTo>
                  <a:pt x="43205" y="60478"/>
                </a:lnTo>
                <a:lnTo>
                  <a:pt x="37444" y="60478"/>
                </a:lnTo>
                <a:lnTo>
                  <a:pt x="37444" y="63352"/>
                </a:lnTo>
                <a:lnTo>
                  <a:pt x="67193" y="63352"/>
                </a:lnTo>
                <a:lnTo>
                  <a:pt x="67193" y="60478"/>
                </a:lnTo>
                <a:lnTo>
                  <a:pt x="62392" y="60478"/>
                </a:lnTo>
                <a:lnTo>
                  <a:pt x="61447" y="59513"/>
                </a:lnTo>
                <a:lnTo>
                  <a:pt x="60487" y="59513"/>
                </a:lnTo>
                <a:lnTo>
                  <a:pt x="59512" y="58555"/>
                </a:lnTo>
                <a:lnTo>
                  <a:pt x="59512" y="57596"/>
                </a:lnTo>
                <a:lnTo>
                  <a:pt x="58567" y="55673"/>
                </a:lnTo>
                <a:lnTo>
                  <a:pt x="58567" y="17276"/>
                </a:lnTo>
                <a:lnTo>
                  <a:pt x="57607" y="13435"/>
                </a:lnTo>
                <a:lnTo>
                  <a:pt x="56647" y="10555"/>
                </a:lnTo>
                <a:lnTo>
                  <a:pt x="55671" y="6714"/>
                </a:lnTo>
                <a:lnTo>
                  <a:pt x="53766" y="4797"/>
                </a:lnTo>
                <a:lnTo>
                  <a:pt x="50886" y="2875"/>
                </a:lnTo>
                <a:lnTo>
                  <a:pt x="48966" y="958"/>
                </a:lnTo>
                <a:lnTo>
                  <a:pt x="46085" y="0"/>
                </a:lnTo>
                <a:lnTo>
                  <a:pt x="35524" y="0"/>
                </a:lnTo>
                <a:lnTo>
                  <a:pt x="28803" y="4797"/>
                </a:lnTo>
                <a:lnTo>
                  <a:pt x="22082" y="13435"/>
                </a:lnTo>
                <a:lnTo>
                  <a:pt x="22082" y="0"/>
                </a:lnTo>
                <a:lnTo>
                  <a:pt x="19202" y="0"/>
                </a:lnTo>
                <a:lnTo>
                  <a:pt x="0" y="7679"/>
                </a:lnTo>
                <a:lnTo>
                  <a:pt x="1920" y="10555"/>
                </a:lnTo>
                <a:lnTo>
                  <a:pt x="2880" y="9596"/>
                </a:lnTo>
                <a:lnTo>
                  <a:pt x="4800" y="8638"/>
                </a:lnTo>
                <a:lnTo>
                  <a:pt x="6720" y="8638"/>
                </a:lnTo>
                <a:lnTo>
                  <a:pt x="7680" y="9596"/>
                </a:lnTo>
                <a:lnTo>
                  <a:pt x="8641" y="9596"/>
                </a:lnTo>
                <a:lnTo>
                  <a:pt x="9601" y="10555"/>
                </a:lnTo>
                <a:lnTo>
                  <a:pt x="9601" y="11519"/>
                </a:lnTo>
                <a:lnTo>
                  <a:pt x="10561" y="13435"/>
                </a:lnTo>
                <a:lnTo>
                  <a:pt x="10561" y="56637"/>
                </a:lnTo>
                <a:lnTo>
                  <a:pt x="8641" y="58555"/>
                </a:lnTo>
                <a:lnTo>
                  <a:pt x="7680" y="60478"/>
                </a:lnTo>
                <a:lnTo>
                  <a:pt x="1920" y="60478"/>
                </a:lnTo>
                <a:lnTo>
                  <a:pt x="1920" y="63352"/>
                </a:lnTo>
                <a:lnTo>
                  <a:pt x="31683" y="633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7" name="object 777"/>
          <p:cNvSpPr/>
          <p:nvPr/>
        </p:nvSpPr>
        <p:spPr>
          <a:xfrm>
            <a:off x="1785777" y="9009378"/>
            <a:ext cx="34557" cy="0"/>
          </a:xfrm>
          <a:custGeom>
            <a:avLst/>
            <a:gdLst/>
            <a:ahLst/>
            <a:cxnLst/>
            <a:rect l="l" t="t" r="r" b="b"/>
            <a:pathLst>
              <a:path w="34557" h="0">
                <a:moveTo>
                  <a:pt x="0" y="0"/>
                </a:moveTo>
                <a:lnTo>
                  <a:pt x="34557" y="0"/>
                </a:lnTo>
              </a:path>
            </a:pathLst>
          </a:custGeom>
          <a:ln w="1087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8" name="object 778"/>
          <p:cNvSpPr/>
          <p:nvPr/>
        </p:nvSpPr>
        <p:spPr>
          <a:xfrm>
            <a:off x="1826102" y="8976741"/>
            <a:ext cx="105597" cy="63352"/>
          </a:xfrm>
          <a:custGeom>
            <a:avLst/>
            <a:gdLst/>
            <a:ahLst/>
            <a:cxnLst/>
            <a:rect l="l" t="t" r="r" b="b"/>
            <a:pathLst>
              <a:path w="105597" h="63352">
                <a:moveTo>
                  <a:pt x="69113" y="63352"/>
                </a:moveTo>
                <a:lnTo>
                  <a:pt x="69113" y="60478"/>
                </a:lnTo>
                <a:lnTo>
                  <a:pt x="63352" y="60478"/>
                </a:lnTo>
                <a:lnTo>
                  <a:pt x="62407" y="59513"/>
                </a:lnTo>
                <a:lnTo>
                  <a:pt x="60472" y="59513"/>
                </a:lnTo>
                <a:lnTo>
                  <a:pt x="59527" y="58555"/>
                </a:lnTo>
                <a:lnTo>
                  <a:pt x="59527" y="55673"/>
                </a:lnTo>
                <a:lnTo>
                  <a:pt x="58567" y="53756"/>
                </a:lnTo>
                <a:lnTo>
                  <a:pt x="58567" y="16317"/>
                </a:lnTo>
                <a:lnTo>
                  <a:pt x="62407" y="13435"/>
                </a:lnTo>
                <a:lnTo>
                  <a:pt x="65272" y="11519"/>
                </a:lnTo>
                <a:lnTo>
                  <a:pt x="67193" y="9596"/>
                </a:lnTo>
                <a:lnTo>
                  <a:pt x="70073" y="8638"/>
                </a:lnTo>
                <a:lnTo>
                  <a:pt x="78714" y="8638"/>
                </a:lnTo>
                <a:lnTo>
                  <a:pt x="81594" y="9596"/>
                </a:lnTo>
                <a:lnTo>
                  <a:pt x="83515" y="12476"/>
                </a:lnTo>
                <a:lnTo>
                  <a:pt x="84475" y="14394"/>
                </a:lnTo>
                <a:lnTo>
                  <a:pt x="84475" y="57596"/>
                </a:lnTo>
                <a:lnTo>
                  <a:pt x="83515" y="58555"/>
                </a:lnTo>
                <a:lnTo>
                  <a:pt x="82555" y="59513"/>
                </a:lnTo>
                <a:lnTo>
                  <a:pt x="80634" y="60478"/>
                </a:lnTo>
                <a:lnTo>
                  <a:pt x="74874" y="60478"/>
                </a:lnTo>
                <a:lnTo>
                  <a:pt x="74874" y="63352"/>
                </a:lnTo>
                <a:lnTo>
                  <a:pt x="105597" y="63352"/>
                </a:lnTo>
                <a:lnTo>
                  <a:pt x="105597" y="60478"/>
                </a:lnTo>
                <a:lnTo>
                  <a:pt x="100797" y="60478"/>
                </a:lnTo>
                <a:lnTo>
                  <a:pt x="98877" y="59513"/>
                </a:lnTo>
                <a:lnTo>
                  <a:pt x="97917" y="59513"/>
                </a:lnTo>
                <a:lnTo>
                  <a:pt x="96956" y="58555"/>
                </a:lnTo>
                <a:lnTo>
                  <a:pt x="96956" y="57596"/>
                </a:lnTo>
                <a:lnTo>
                  <a:pt x="95996" y="55673"/>
                </a:lnTo>
                <a:lnTo>
                  <a:pt x="95996" y="17276"/>
                </a:lnTo>
                <a:lnTo>
                  <a:pt x="95036" y="13435"/>
                </a:lnTo>
                <a:lnTo>
                  <a:pt x="94076" y="10555"/>
                </a:lnTo>
                <a:lnTo>
                  <a:pt x="93116" y="6714"/>
                </a:lnTo>
                <a:lnTo>
                  <a:pt x="91196" y="4797"/>
                </a:lnTo>
                <a:lnTo>
                  <a:pt x="88315" y="2875"/>
                </a:lnTo>
                <a:lnTo>
                  <a:pt x="86395" y="958"/>
                </a:lnTo>
                <a:lnTo>
                  <a:pt x="83515" y="0"/>
                </a:lnTo>
                <a:lnTo>
                  <a:pt x="76794" y="0"/>
                </a:lnTo>
                <a:lnTo>
                  <a:pt x="72953" y="958"/>
                </a:lnTo>
                <a:lnTo>
                  <a:pt x="70073" y="2875"/>
                </a:lnTo>
                <a:lnTo>
                  <a:pt x="67193" y="4797"/>
                </a:lnTo>
                <a:lnTo>
                  <a:pt x="63352" y="7679"/>
                </a:lnTo>
                <a:lnTo>
                  <a:pt x="58567" y="13435"/>
                </a:lnTo>
                <a:lnTo>
                  <a:pt x="57591" y="8638"/>
                </a:lnTo>
                <a:lnTo>
                  <a:pt x="55686" y="5756"/>
                </a:lnTo>
                <a:lnTo>
                  <a:pt x="52806" y="3840"/>
                </a:lnTo>
                <a:lnTo>
                  <a:pt x="49911" y="958"/>
                </a:lnTo>
                <a:lnTo>
                  <a:pt x="47030" y="0"/>
                </a:lnTo>
                <a:lnTo>
                  <a:pt x="40325" y="0"/>
                </a:lnTo>
                <a:lnTo>
                  <a:pt x="38404" y="958"/>
                </a:lnTo>
                <a:lnTo>
                  <a:pt x="36484" y="1917"/>
                </a:lnTo>
                <a:lnTo>
                  <a:pt x="33604" y="2875"/>
                </a:lnTo>
                <a:lnTo>
                  <a:pt x="31683" y="3840"/>
                </a:lnTo>
                <a:lnTo>
                  <a:pt x="29763" y="5756"/>
                </a:lnTo>
                <a:lnTo>
                  <a:pt x="28803" y="5756"/>
                </a:lnTo>
                <a:lnTo>
                  <a:pt x="25923" y="8638"/>
                </a:lnTo>
                <a:lnTo>
                  <a:pt x="21122" y="13435"/>
                </a:lnTo>
                <a:lnTo>
                  <a:pt x="21122" y="0"/>
                </a:lnTo>
                <a:lnTo>
                  <a:pt x="18242" y="0"/>
                </a:lnTo>
                <a:lnTo>
                  <a:pt x="0" y="7679"/>
                </a:lnTo>
                <a:lnTo>
                  <a:pt x="960" y="10555"/>
                </a:lnTo>
                <a:lnTo>
                  <a:pt x="2880" y="9596"/>
                </a:lnTo>
                <a:lnTo>
                  <a:pt x="4800" y="8638"/>
                </a:lnTo>
                <a:lnTo>
                  <a:pt x="6720" y="8638"/>
                </a:lnTo>
                <a:lnTo>
                  <a:pt x="7680" y="9596"/>
                </a:lnTo>
                <a:lnTo>
                  <a:pt x="8641" y="9596"/>
                </a:lnTo>
                <a:lnTo>
                  <a:pt x="9601" y="10555"/>
                </a:lnTo>
                <a:lnTo>
                  <a:pt x="9601" y="12476"/>
                </a:lnTo>
                <a:lnTo>
                  <a:pt x="10561" y="15358"/>
                </a:lnTo>
                <a:lnTo>
                  <a:pt x="10561" y="55673"/>
                </a:lnTo>
                <a:lnTo>
                  <a:pt x="9601" y="56637"/>
                </a:lnTo>
                <a:lnTo>
                  <a:pt x="8641" y="58555"/>
                </a:lnTo>
                <a:lnTo>
                  <a:pt x="8641" y="59513"/>
                </a:lnTo>
                <a:lnTo>
                  <a:pt x="6720" y="59513"/>
                </a:lnTo>
                <a:lnTo>
                  <a:pt x="5760" y="60478"/>
                </a:lnTo>
                <a:lnTo>
                  <a:pt x="960" y="60478"/>
                </a:lnTo>
                <a:lnTo>
                  <a:pt x="960" y="63352"/>
                </a:lnTo>
                <a:lnTo>
                  <a:pt x="31683" y="63352"/>
                </a:lnTo>
                <a:lnTo>
                  <a:pt x="31683" y="60478"/>
                </a:lnTo>
                <a:lnTo>
                  <a:pt x="25923" y="60478"/>
                </a:lnTo>
                <a:lnTo>
                  <a:pt x="24963" y="59513"/>
                </a:lnTo>
                <a:lnTo>
                  <a:pt x="24002" y="59513"/>
                </a:lnTo>
                <a:lnTo>
                  <a:pt x="23042" y="58555"/>
                </a:lnTo>
                <a:lnTo>
                  <a:pt x="22082" y="57596"/>
                </a:lnTo>
                <a:lnTo>
                  <a:pt x="22082" y="55673"/>
                </a:lnTo>
                <a:lnTo>
                  <a:pt x="21122" y="53756"/>
                </a:lnTo>
                <a:lnTo>
                  <a:pt x="21122" y="16317"/>
                </a:lnTo>
                <a:lnTo>
                  <a:pt x="24002" y="14394"/>
                </a:lnTo>
                <a:lnTo>
                  <a:pt x="26883" y="11519"/>
                </a:lnTo>
                <a:lnTo>
                  <a:pt x="29763" y="9596"/>
                </a:lnTo>
                <a:lnTo>
                  <a:pt x="32644" y="8638"/>
                </a:lnTo>
                <a:lnTo>
                  <a:pt x="34564" y="7679"/>
                </a:lnTo>
                <a:lnTo>
                  <a:pt x="41285" y="7679"/>
                </a:lnTo>
                <a:lnTo>
                  <a:pt x="43190" y="9596"/>
                </a:lnTo>
                <a:lnTo>
                  <a:pt x="45125" y="12476"/>
                </a:lnTo>
                <a:lnTo>
                  <a:pt x="47030" y="14394"/>
                </a:lnTo>
                <a:lnTo>
                  <a:pt x="48006" y="18240"/>
                </a:lnTo>
                <a:lnTo>
                  <a:pt x="48006" y="55673"/>
                </a:lnTo>
                <a:lnTo>
                  <a:pt x="47030" y="55673"/>
                </a:lnTo>
                <a:lnTo>
                  <a:pt x="47030" y="57596"/>
                </a:lnTo>
                <a:lnTo>
                  <a:pt x="46070" y="58555"/>
                </a:lnTo>
                <a:lnTo>
                  <a:pt x="45125" y="59513"/>
                </a:lnTo>
                <a:lnTo>
                  <a:pt x="43190" y="60478"/>
                </a:lnTo>
                <a:lnTo>
                  <a:pt x="37444" y="60478"/>
                </a:lnTo>
                <a:lnTo>
                  <a:pt x="37444" y="63352"/>
                </a:lnTo>
                <a:lnTo>
                  <a:pt x="69113" y="633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9" name="object 779"/>
          <p:cNvSpPr/>
          <p:nvPr/>
        </p:nvSpPr>
        <p:spPr>
          <a:xfrm>
            <a:off x="1947062" y="8976741"/>
            <a:ext cx="42230" cy="34558"/>
          </a:xfrm>
          <a:custGeom>
            <a:avLst/>
            <a:gdLst/>
            <a:ahLst/>
            <a:cxnLst/>
            <a:rect l="l" t="t" r="r" b="b"/>
            <a:pathLst>
              <a:path w="42230" h="34558">
                <a:moveTo>
                  <a:pt x="0" y="24955"/>
                </a:moveTo>
                <a:lnTo>
                  <a:pt x="42230" y="24955"/>
                </a:lnTo>
                <a:lnTo>
                  <a:pt x="42230" y="17276"/>
                </a:lnTo>
                <a:lnTo>
                  <a:pt x="40309" y="11519"/>
                </a:lnTo>
                <a:lnTo>
                  <a:pt x="35524" y="6714"/>
                </a:lnTo>
                <a:lnTo>
                  <a:pt x="31668" y="1917"/>
                </a:lnTo>
                <a:lnTo>
                  <a:pt x="25923" y="0"/>
                </a:lnTo>
                <a:lnTo>
                  <a:pt x="10561" y="0"/>
                </a:lnTo>
                <a:lnTo>
                  <a:pt x="3840" y="2875"/>
                </a:lnTo>
                <a:lnTo>
                  <a:pt x="1920" y="12476"/>
                </a:lnTo>
                <a:lnTo>
                  <a:pt x="4800" y="9596"/>
                </a:lnTo>
                <a:lnTo>
                  <a:pt x="7680" y="6714"/>
                </a:lnTo>
                <a:lnTo>
                  <a:pt x="11521" y="4797"/>
                </a:lnTo>
                <a:lnTo>
                  <a:pt x="17282" y="4797"/>
                </a:lnTo>
                <a:lnTo>
                  <a:pt x="20147" y="5756"/>
                </a:lnTo>
                <a:lnTo>
                  <a:pt x="22082" y="6714"/>
                </a:lnTo>
                <a:lnTo>
                  <a:pt x="23987" y="8638"/>
                </a:lnTo>
                <a:lnTo>
                  <a:pt x="25923" y="10555"/>
                </a:lnTo>
                <a:lnTo>
                  <a:pt x="26868" y="12476"/>
                </a:lnTo>
                <a:lnTo>
                  <a:pt x="27828" y="14394"/>
                </a:lnTo>
                <a:lnTo>
                  <a:pt x="27828" y="21115"/>
                </a:lnTo>
                <a:lnTo>
                  <a:pt x="0" y="21115"/>
                </a:lnTo>
                <a:lnTo>
                  <a:pt x="0" y="16317"/>
                </a:lnTo>
                <a:lnTo>
                  <a:pt x="0" y="34558"/>
                </a:lnTo>
                <a:lnTo>
                  <a:pt x="0" y="249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0" name="object 780"/>
          <p:cNvSpPr/>
          <p:nvPr/>
        </p:nvSpPr>
        <p:spPr>
          <a:xfrm>
            <a:off x="1937461" y="8979616"/>
            <a:ext cx="51831" cy="62400"/>
          </a:xfrm>
          <a:custGeom>
            <a:avLst/>
            <a:gdLst/>
            <a:ahLst/>
            <a:cxnLst/>
            <a:rect l="l" t="t" r="r" b="b"/>
            <a:pathLst>
              <a:path w="51831" h="62400">
                <a:moveTo>
                  <a:pt x="7290" y="6242"/>
                </a:moveTo>
                <a:lnTo>
                  <a:pt x="1932" y="16788"/>
                </a:lnTo>
                <a:lnTo>
                  <a:pt x="0" y="30723"/>
                </a:lnTo>
                <a:lnTo>
                  <a:pt x="0" y="40320"/>
                </a:lnTo>
                <a:lnTo>
                  <a:pt x="2880" y="47999"/>
                </a:lnTo>
                <a:lnTo>
                  <a:pt x="7680" y="53762"/>
                </a:lnTo>
                <a:lnTo>
                  <a:pt x="13441" y="59518"/>
                </a:lnTo>
                <a:lnTo>
                  <a:pt x="19202" y="62400"/>
                </a:lnTo>
                <a:lnTo>
                  <a:pt x="33588" y="62400"/>
                </a:lnTo>
                <a:lnTo>
                  <a:pt x="39364" y="59518"/>
                </a:lnTo>
                <a:lnTo>
                  <a:pt x="44150" y="54720"/>
                </a:lnTo>
                <a:lnTo>
                  <a:pt x="47990" y="49923"/>
                </a:lnTo>
                <a:lnTo>
                  <a:pt x="50871" y="44159"/>
                </a:lnTo>
                <a:lnTo>
                  <a:pt x="51831" y="38403"/>
                </a:lnTo>
                <a:lnTo>
                  <a:pt x="49911" y="36479"/>
                </a:lnTo>
                <a:lnTo>
                  <a:pt x="47990" y="42242"/>
                </a:lnTo>
                <a:lnTo>
                  <a:pt x="45125" y="46082"/>
                </a:lnTo>
                <a:lnTo>
                  <a:pt x="42245" y="47999"/>
                </a:lnTo>
                <a:lnTo>
                  <a:pt x="39364" y="49923"/>
                </a:lnTo>
                <a:lnTo>
                  <a:pt x="35524" y="50880"/>
                </a:lnTo>
                <a:lnTo>
                  <a:pt x="25907" y="50880"/>
                </a:lnTo>
                <a:lnTo>
                  <a:pt x="20162" y="48958"/>
                </a:lnTo>
                <a:lnTo>
                  <a:pt x="16322" y="43200"/>
                </a:lnTo>
                <a:lnTo>
                  <a:pt x="11521" y="38403"/>
                </a:lnTo>
                <a:lnTo>
                  <a:pt x="9601" y="31682"/>
                </a:lnTo>
                <a:lnTo>
                  <a:pt x="9601" y="13441"/>
                </a:lnTo>
                <a:lnTo>
                  <a:pt x="11521" y="9601"/>
                </a:lnTo>
                <a:lnTo>
                  <a:pt x="13441" y="0"/>
                </a:lnTo>
                <a:lnTo>
                  <a:pt x="7680" y="5762"/>
                </a:lnTo>
                <a:lnTo>
                  <a:pt x="7290" y="6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1" name="object 781"/>
          <p:cNvSpPr/>
          <p:nvPr/>
        </p:nvSpPr>
        <p:spPr>
          <a:xfrm>
            <a:off x="1995053" y="8958500"/>
            <a:ext cx="36484" cy="82558"/>
          </a:xfrm>
          <a:custGeom>
            <a:avLst/>
            <a:gdLst/>
            <a:ahLst/>
            <a:cxnLst/>
            <a:rect l="l" t="t" r="r" b="b"/>
            <a:pathLst>
              <a:path w="36484" h="82558">
                <a:moveTo>
                  <a:pt x="27843" y="74878"/>
                </a:moveTo>
                <a:lnTo>
                  <a:pt x="24963" y="74878"/>
                </a:lnTo>
                <a:lnTo>
                  <a:pt x="23042" y="73913"/>
                </a:lnTo>
                <a:lnTo>
                  <a:pt x="22082" y="72955"/>
                </a:lnTo>
                <a:lnTo>
                  <a:pt x="21122" y="71039"/>
                </a:lnTo>
                <a:lnTo>
                  <a:pt x="21122" y="24955"/>
                </a:lnTo>
                <a:lnTo>
                  <a:pt x="34564" y="24955"/>
                </a:lnTo>
                <a:lnTo>
                  <a:pt x="34564" y="20157"/>
                </a:lnTo>
                <a:lnTo>
                  <a:pt x="21122" y="20157"/>
                </a:lnTo>
                <a:lnTo>
                  <a:pt x="21122" y="0"/>
                </a:lnTo>
                <a:lnTo>
                  <a:pt x="18242" y="0"/>
                </a:lnTo>
                <a:lnTo>
                  <a:pt x="16322" y="4799"/>
                </a:lnTo>
                <a:lnTo>
                  <a:pt x="15361" y="7679"/>
                </a:lnTo>
                <a:lnTo>
                  <a:pt x="14401" y="9596"/>
                </a:lnTo>
                <a:lnTo>
                  <a:pt x="12481" y="12478"/>
                </a:lnTo>
                <a:lnTo>
                  <a:pt x="9601" y="15358"/>
                </a:lnTo>
                <a:lnTo>
                  <a:pt x="7680" y="17276"/>
                </a:lnTo>
                <a:lnTo>
                  <a:pt x="4800" y="20157"/>
                </a:lnTo>
                <a:lnTo>
                  <a:pt x="1920" y="22081"/>
                </a:lnTo>
                <a:lnTo>
                  <a:pt x="0" y="23038"/>
                </a:lnTo>
                <a:lnTo>
                  <a:pt x="0" y="24955"/>
                </a:lnTo>
                <a:lnTo>
                  <a:pt x="9601" y="24955"/>
                </a:lnTo>
                <a:lnTo>
                  <a:pt x="9601" y="73913"/>
                </a:lnTo>
                <a:lnTo>
                  <a:pt x="10561" y="75837"/>
                </a:lnTo>
                <a:lnTo>
                  <a:pt x="11521" y="77754"/>
                </a:lnTo>
                <a:lnTo>
                  <a:pt x="13441" y="79676"/>
                </a:lnTo>
                <a:lnTo>
                  <a:pt x="15361" y="80634"/>
                </a:lnTo>
                <a:lnTo>
                  <a:pt x="17282" y="81593"/>
                </a:lnTo>
                <a:lnTo>
                  <a:pt x="19202" y="82558"/>
                </a:lnTo>
                <a:lnTo>
                  <a:pt x="24003" y="82558"/>
                </a:lnTo>
                <a:lnTo>
                  <a:pt x="27843" y="81593"/>
                </a:lnTo>
                <a:lnTo>
                  <a:pt x="30723" y="79676"/>
                </a:lnTo>
                <a:lnTo>
                  <a:pt x="33604" y="76795"/>
                </a:lnTo>
                <a:lnTo>
                  <a:pt x="35524" y="73913"/>
                </a:lnTo>
                <a:lnTo>
                  <a:pt x="36484" y="69116"/>
                </a:lnTo>
                <a:lnTo>
                  <a:pt x="34564" y="69116"/>
                </a:lnTo>
                <a:lnTo>
                  <a:pt x="33604" y="71039"/>
                </a:lnTo>
                <a:lnTo>
                  <a:pt x="32644" y="71996"/>
                </a:lnTo>
                <a:lnTo>
                  <a:pt x="30723" y="72955"/>
                </a:lnTo>
                <a:lnTo>
                  <a:pt x="29763" y="73913"/>
                </a:lnTo>
                <a:lnTo>
                  <a:pt x="27843" y="748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2" name="object 782"/>
          <p:cNvSpPr/>
          <p:nvPr/>
        </p:nvSpPr>
        <p:spPr>
          <a:xfrm>
            <a:off x="2047859" y="9006500"/>
            <a:ext cx="4800" cy="13437"/>
          </a:xfrm>
          <a:custGeom>
            <a:avLst/>
            <a:gdLst/>
            <a:ahLst/>
            <a:cxnLst/>
            <a:rect l="l" t="t" r="r" b="b"/>
            <a:pathLst>
              <a:path w="4800" h="13437">
                <a:moveTo>
                  <a:pt x="960" y="2875"/>
                </a:moveTo>
                <a:lnTo>
                  <a:pt x="0" y="13437"/>
                </a:lnTo>
                <a:lnTo>
                  <a:pt x="960" y="10555"/>
                </a:lnTo>
                <a:lnTo>
                  <a:pt x="2880" y="8638"/>
                </a:lnTo>
                <a:lnTo>
                  <a:pt x="4800" y="0"/>
                </a:lnTo>
                <a:lnTo>
                  <a:pt x="960" y="28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3" name="object 783"/>
          <p:cNvSpPr/>
          <p:nvPr/>
        </p:nvSpPr>
        <p:spPr>
          <a:xfrm>
            <a:off x="2037298" y="8976741"/>
            <a:ext cx="55671" cy="64317"/>
          </a:xfrm>
          <a:custGeom>
            <a:avLst/>
            <a:gdLst/>
            <a:ahLst/>
            <a:cxnLst/>
            <a:rect l="l" t="t" r="r" b="b"/>
            <a:pathLst>
              <a:path w="55671" h="64317">
                <a:moveTo>
                  <a:pt x="0" y="48958"/>
                </a:moveTo>
                <a:lnTo>
                  <a:pt x="0" y="53756"/>
                </a:lnTo>
                <a:lnTo>
                  <a:pt x="960" y="57596"/>
                </a:lnTo>
                <a:lnTo>
                  <a:pt x="3840" y="60478"/>
                </a:lnTo>
                <a:lnTo>
                  <a:pt x="6720" y="63352"/>
                </a:lnTo>
                <a:lnTo>
                  <a:pt x="10561" y="64317"/>
                </a:lnTo>
                <a:lnTo>
                  <a:pt x="19202" y="64317"/>
                </a:lnTo>
                <a:lnTo>
                  <a:pt x="22082" y="62394"/>
                </a:lnTo>
                <a:lnTo>
                  <a:pt x="23987" y="62394"/>
                </a:lnTo>
                <a:lnTo>
                  <a:pt x="27828" y="59513"/>
                </a:lnTo>
                <a:lnTo>
                  <a:pt x="33604" y="54714"/>
                </a:lnTo>
                <a:lnTo>
                  <a:pt x="33604" y="58555"/>
                </a:lnTo>
                <a:lnTo>
                  <a:pt x="34549" y="60478"/>
                </a:lnTo>
                <a:lnTo>
                  <a:pt x="35509" y="62394"/>
                </a:lnTo>
                <a:lnTo>
                  <a:pt x="37444" y="63352"/>
                </a:lnTo>
                <a:lnTo>
                  <a:pt x="39349" y="64317"/>
                </a:lnTo>
                <a:lnTo>
                  <a:pt x="46070" y="64317"/>
                </a:lnTo>
                <a:lnTo>
                  <a:pt x="50886" y="61435"/>
                </a:lnTo>
                <a:lnTo>
                  <a:pt x="55671" y="54714"/>
                </a:lnTo>
                <a:lnTo>
                  <a:pt x="55671" y="50875"/>
                </a:lnTo>
                <a:lnTo>
                  <a:pt x="52791" y="53756"/>
                </a:lnTo>
                <a:lnTo>
                  <a:pt x="50886" y="54714"/>
                </a:lnTo>
                <a:lnTo>
                  <a:pt x="49911" y="55673"/>
                </a:lnTo>
                <a:lnTo>
                  <a:pt x="46070" y="55673"/>
                </a:lnTo>
                <a:lnTo>
                  <a:pt x="46070" y="54714"/>
                </a:lnTo>
                <a:lnTo>
                  <a:pt x="45110" y="53756"/>
                </a:lnTo>
                <a:lnTo>
                  <a:pt x="45110" y="15358"/>
                </a:lnTo>
                <a:lnTo>
                  <a:pt x="44165" y="11519"/>
                </a:lnTo>
                <a:lnTo>
                  <a:pt x="44165" y="9596"/>
                </a:lnTo>
                <a:lnTo>
                  <a:pt x="42230" y="6714"/>
                </a:lnTo>
                <a:lnTo>
                  <a:pt x="40325" y="3840"/>
                </a:lnTo>
                <a:lnTo>
                  <a:pt x="37444" y="2875"/>
                </a:lnTo>
                <a:lnTo>
                  <a:pt x="34549" y="958"/>
                </a:lnTo>
                <a:lnTo>
                  <a:pt x="29763" y="0"/>
                </a:lnTo>
                <a:lnTo>
                  <a:pt x="17282" y="0"/>
                </a:lnTo>
                <a:lnTo>
                  <a:pt x="11521" y="1917"/>
                </a:lnTo>
                <a:lnTo>
                  <a:pt x="7680" y="4797"/>
                </a:lnTo>
                <a:lnTo>
                  <a:pt x="3840" y="8638"/>
                </a:lnTo>
                <a:lnTo>
                  <a:pt x="1920" y="11519"/>
                </a:lnTo>
                <a:lnTo>
                  <a:pt x="1920" y="17276"/>
                </a:lnTo>
                <a:lnTo>
                  <a:pt x="2880" y="19199"/>
                </a:lnTo>
                <a:lnTo>
                  <a:pt x="3840" y="20157"/>
                </a:lnTo>
                <a:lnTo>
                  <a:pt x="4800" y="21115"/>
                </a:lnTo>
                <a:lnTo>
                  <a:pt x="5760" y="22079"/>
                </a:lnTo>
                <a:lnTo>
                  <a:pt x="9601" y="22079"/>
                </a:lnTo>
                <a:lnTo>
                  <a:pt x="10561" y="21115"/>
                </a:lnTo>
                <a:lnTo>
                  <a:pt x="11521" y="20157"/>
                </a:lnTo>
                <a:lnTo>
                  <a:pt x="12481" y="19199"/>
                </a:lnTo>
                <a:lnTo>
                  <a:pt x="13441" y="17276"/>
                </a:lnTo>
                <a:lnTo>
                  <a:pt x="13441" y="9596"/>
                </a:lnTo>
                <a:lnTo>
                  <a:pt x="14401" y="7679"/>
                </a:lnTo>
                <a:lnTo>
                  <a:pt x="15361" y="6714"/>
                </a:lnTo>
                <a:lnTo>
                  <a:pt x="17282" y="4797"/>
                </a:lnTo>
                <a:lnTo>
                  <a:pt x="19202" y="3840"/>
                </a:lnTo>
                <a:lnTo>
                  <a:pt x="25923" y="3840"/>
                </a:lnTo>
                <a:lnTo>
                  <a:pt x="28803" y="5756"/>
                </a:lnTo>
                <a:lnTo>
                  <a:pt x="30708" y="7679"/>
                </a:lnTo>
                <a:lnTo>
                  <a:pt x="32644" y="9596"/>
                </a:lnTo>
                <a:lnTo>
                  <a:pt x="33604" y="14394"/>
                </a:lnTo>
                <a:lnTo>
                  <a:pt x="33604" y="23038"/>
                </a:lnTo>
                <a:lnTo>
                  <a:pt x="23042" y="26878"/>
                </a:lnTo>
                <a:lnTo>
                  <a:pt x="15361" y="29759"/>
                </a:lnTo>
                <a:lnTo>
                  <a:pt x="13441" y="38397"/>
                </a:lnTo>
                <a:lnTo>
                  <a:pt x="14401" y="36475"/>
                </a:lnTo>
                <a:lnTo>
                  <a:pt x="17282" y="34558"/>
                </a:lnTo>
                <a:lnTo>
                  <a:pt x="21122" y="32634"/>
                </a:lnTo>
                <a:lnTo>
                  <a:pt x="23042" y="31676"/>
                </a:lnTo>
                <a:lnTo>
                  <a:pt x="26883" y="29759"/>
                </a:lnTo>
                <a:lnTo>
                  <a:pt x="33604" y="26878"/>
                </a:lnTo>
                <a:lnTo>
                  <a:pt x="33604" y="49917"/>
                </a:lnTo>
                <a:lnTo>
                  <a:pt x="28803" y="54714"/>
                </a:lnTo>
                <a:lnTo>
                  <a:pt x="23987" y="56637"/>
                </a:lnTo>
                <a:lnTo>
                  <a:pt x="18242" y="56637"/>
                </a:lnTo>
                <a:lnTo>
                  <a:pt x="15361" y="55673"/>
                </a:lnTo>
                <a:lnTo>
                  <a:pt x="13441" y="53756"/>
                </a:lnTo>
                <a:lnTo>
                  <a:pt x="11521" y="51834"/>
                </a:lnTo>
                <a:lnTo>
                  <a:pt x="10561" y="48958"/>
                </a:lnTo>
                <a:lnTo>
                  <a:pt x="10561" y="43196"/>
                </a:lnTo>
                <a:lnTo>
                  <a:pt x="11521" y="32634"/>
                </a:lnTo>
                <a:lnTo>
                  <a:pt x="6720" y="35516"/>
                </a:lnTo>
                <a:lnTo>
                  <a:pt x="3840" y="38397"/>
                </a:lnTo>
                <a:lnTo>
                  <a:pt x="1920" y="41279"/>
                </a:lnTo>
                <a:lnTo>
                  <a:pt x="0" y="43196"/>
                </a:lnTo>
                <a:lnTo>
                  <a:pt x="0" y="48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4" name="object 784"/>
          <p:cNvSpPr/>
          <p:nvPr/>
        </p:nvSpPr>
        <p:spPr>
          <a:xfrm>
            <a:off x="2097770" y="8945058"/>
            <a:ext cx="30723" cy="95035"/>
          </a:xfrm>
          <a:custGeom>
            <a:avLst/>
            <a:gdLst/>
            <a:ahLst/>
            <a:cxnLst/>
            <a:rect l="l" t="t" r="r" b="b"/>
            <a:pathLst>
              <a:path w="30723" h="95035">
                <a:moveTo>
                  <a:pt x="18242" y="0"/>
                </a:moveTo>
                <a:lnTo>
                  <a:pt x="0" y="7679"/>
                </a:lnTo>
                <a:lnTo>
                  <a:pt x="960" y="9602"/>
                </a:lnTo>
                <a:lnTo>
                  <a:pt x="2880" y="8644"/>
                </a:lnTo>
                <a:lnTo>
                  <a:pt x="7680" y="8644"/>
                </a:lnTo>
                <a:lnTo>
                  <a:pt x="7680" y="9602"/>
                </a:lnTo>
                <a:lnTo>
                  <a:pt x="8641" y="9602"/>
                </a:lnTo>
                <a:lnTo>
                  <a:pt x="9601" y="11519"/>
                </a:lnTo>
                <a:lnTo>
                  <a:pt x="9601" y="87355"/>
                </a:lnTo>
                <a:lnTo>
                  <a:pt x="8641" y="88320"/>
                </a:lnTo>
                <a:lnTo>
                  <a:pt x="8641" y="90237"/>
                </a:lnTo>
                <a:lnTo>
                  <a:pt x="7680" y="91196"/>
                </a:lnTo>
                <a:lnTo>
                  <a:pt x="6720" y="91196"/>
                </a:lnTo>
                <a:lnTo>
                  <a:pt x="5760" y="92160"/>
                </a:lnTo>
                <a:lnTo>
                  <a:pt x="960" y="92160"/>
                </a:lnTo>
                <a:lnTo>
                  <a:pt x="960" y="95035"/>
                </a:lnTo>
                <a:lnTo>
                  <a:pt x="30723" y="95035"/>
                </a:lnTo>
                <a:lnTo>
                  <a:pt x="30723" y="92160"/>
                </a:lnTo>
                <a:lnTo>
                  <a:pt x="25923" y="92160"/>
                </a:lnTo>
                <a:lnTo>
                  <a:pt x="24002" y="91196"/>
                </a:lnTo>
                <a:lnTo>
                  <a:pt x="23042" y="91196"/>
                </a:lnTo>
                <a:lnTo>
                  <a:pt x="22082" y="90237"/>
                </a:lnTo>
                <a:lnTo>
                  <a:pt x="22082" y="88320"/>
                </a:lnTo>
                <a:lnTo>
                  <a:pt x="21122" y="87355"/>
                </a:lnTo>
                <a:lnTo>
                  <a:pt x="2112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5" name="object 785"/>
          <p:cNvSpPr/>
          <p:nvPr/>
        </p:nvSpPr>
        <p:spPr>
          <a:xfrm>
            <a:off x="2136175" y="8945058"/>
            <a:ext cx="30708" cy="95035"/>
          </a:xfrm>
          <a:custGeom>
            <a:avLst/>
            <a:gdLst/>
            <a:ahLst/>
            <a:cxnLst/>
            <a:rect l="l" t="t" r="r" b="b"/>
            <a:pathLst>
              <a:path w="30708" h="95035">
                <a:moveTo>
                  <a:pt x="18242" y="0"/>
                </a:moveTo>
                <a:lnTo>
                  <a:pt x="0" y="7679"/>
                </a:lnTo>
                <a:lnTo>
                  <a:pt x="960" y="9602"/>
                </a:lnTo>
                <a:lnTo>
                  <a:pt x="2880" y="8644"/>
                </a:lnTo>
                <a:lnTo>
                  <a:pt x="7680" y="8644"/>
                </a:lnTo>
                <a:lnTo>
                  <a:pt x="7680" y="9602"/>
                </a:lnTo>
                <a:lnTo>
                  <a:pt x="8641" y="9602"/>
                </a:lnTo>
                <a:lnTo>
                  <a:pt x="9601" y="11519"/>
                </a:lnTo>
                <a:lnTo>
                  <a:pt x="9601" y="88320"/>
                </a:lnTo>
                <a:lnTo>
                  <a:pt x="8641" y="90237"/>
                </a:lnTo>
                <a:lnTo>
                  <a:pt x="7680" y="91196"/>
                </a:lnTo>
                <a:lnTo>
                  <a:pt x="6720" y="91196"/>
                </a:lnTo>
                <a:lnTo>
                  <a:pt x="5760" y="92160"/>
                </a:lnTo>
                <a:lnTo>
                  <a:pt x="960" y="92160"/>
                </a:lnTo>
                <a:lnTo>
                  <a:pt x="960" y="95035"/>
                </a:lnTo>
                <a:lnTo>
                  <a:pt x="30708" y="95035"/>
                </a:lnTo>
                <a:lnTo>
                  <a:pt x="30708" y="92160"/>
                </a:lnTo>
                <a:lnTo>
                  <a:pt x="25923" y="92160"/>
                </a:lnTo>
                <a:lnTo>
                  <a:pt x="24963" y="91196"/>
                </a:lnTo>
                <a:lnTo>
                  <a:pt x="23027" y="91196"/>
                </a:lnTo>
                <a:lnTo>
                  <a:pt x="22082" y="90237"/>
                </a:lnTo>
                <a:lnTo>
                  <a:pt x="22082" y="88320"/>
                </a:lnTo>
                <a:lnTo>
                  <a:pt x="21122" y="87355"/>
                </a:lnTo>
                <a:lnTo>
                  <a:pt x="2112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6" name="object 786"/>
          <p:cNvSpPr/>
          <p:nvPr/>
        </p:nvSpPr>
        <p:spPr>
          <a:xfrm>
            <a:off x="2184166" y="8945058"/>
            <a:ext cx="13441" cy="13441"/>
          </a:xfrm>
          <a:custGeom>
            <a:avLst/>
            <a:gdLst/>
            <a:ahLst/>
            <a:cxnLst/>
            <a:rect l="l" t="t" r="r" b="b"/>
            <a:pathLst>
              <a:path w="13441" h="13441">
                <a:moveTo>
                  <a:pt x="960" y="9602"/>
                </a:moveTo>
                <a:lnTo>
                  <a:pt x="1935" y="11519"/>
                </a:lnTo>
                <a:lnTo>
                  <a:pt x="3840" y="12483"/>
                </a:lnTo>
                <a:lnTo>
                  <a:pt x="4800" y="13441"/>
                </a:lnTo>
                <a:lnTo>
                  <a:pt x="8641" y="13441"/>
                </a:lnTo>
                <a:lnTo>
                  <a:pt x="10561" y="12483"/>
                </a:lnTo>
                <a:lnTo>
                  <a:pt x="11521" y="11519"/>
                </a:lnTo>
                <a:lnTo>
                  <a:pt x="13441" y="9602"/>
                </a:lnTo>
                <a:lnTo>
                  <a:pt x="13441" y="2881"/>
                </a:lnTo>
                <a:lnTo>
                  <a:pt x="11521" y="1923"/>
                </a:lnTo>
                <a:lnTo>
                  <a:pt x="10561" y="964"/>
                </a:lnTo>
                <a:lnTo>
                  <a:pt x="8641" y="0"/>
                </a:lnTo>
                <a:lnTo>
                  <a:pt x="4800" y="0"/>
                </a:lnTo>
                <a:lnTo>
                  <a:pt x="3840" y="964"/>
                </a:lnTo>
                <a:lnTo>
                  <a:pt x="1935" y="1923"/>
                </a:lnTo>
                <a:lnTo>
                  <a:pt x="960" y="2881"/>
                </a:lnTo>
                <a:lnTo>
                  <a:pt x="0" y="4803"/>
                </a:lnTo>
                <a:lnTo>
                  <a:pt x="0" y="8644"/>
                </a:lnTo>
                <a:lnTo>
                  <a:pt x="960" y="96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7" name="object 787"/>
          <p:cNvSpPr/>
          <p:nvPr/>
        </p:nvSpPr>
        <p:spPr>
          <a:xfrm>
            <a:off x="2175540" y="8976741"/>
            <a:ext cx="30708" cy="63352"/>
          </a:xfrm>
          <a:custGeom>
            <a:avLst/>
            <a:gdLst/>
            <a:ahLst/>
            <a:cxnLst/>
            <a:rect l="l" t="t" r="r" b="b"/>
            <a:pathLst>
              <a:path w="30708" h="63352">
                <a:moveTo>
                  <a:pt x="18227" y="0"/>
                </a:moveTo>
                <a:lnTo>
                  <a:pt x="0" y="7679"/>
                </a:lnTo>
                <a:lnTo>
                  <a:pt x="944" y="10555"/>
                </a:lnTo>
                <a:lnTo>
                  <a:pt x="2865" y="9596"/>
                </a:lnTo>
                <a:lnTo>
                  <a:pt x="3840" y="8638"/>
                </a:lnTo>
                <a:lnTo>
                  <a:pt x="6720" y="8638"/>
                </a:lnTo>
                <a:lnTo>
                  <a:pt x="7665" y="9596"/>
                </a:lnTo>
                <a:lnTo>
                  <a:pt x="8625" y="10555"/>
                </a:lnTo>
                <a:lnTo>
                  <a:pt x="9585" y="11519"/>
                </a:lnTo>
                <a:lnTo>
                  <a:pt x="9585" y="55673"/>
                </a:lnTo>
                <a:lnTo>
                  <a:pt x="8625" y="56637"/>
                </a:lnTo>
                <a:lnTo>
                  <a:pt x="8625" y="58555"/>
                </a:lnTo>
                <a:lnTo>
                  <a:pt x="7665" y="59513"/>
                </a:lnTo>
                <a:lnTo>
                  <a:pt x="6720" y="59513"/>
                </a:lnTo>
                <a:lnTo>
                  <a:pt x="5745" y="60478"/>
                </a:lnTo>
                <a:lnTo>
                  <a:pt x="944" y="60478"/>
                </a:lnTo>
                <a:lnTo>
                  <a:pt x="944" y="63352"/>
                </a:lnTo>
                <a:lnTo>
                  <a:pt x="30708" y="63352"/>
                </a:lnTo>
                <a:lnTo>
                  <a:pt x="30708" y="60478"/>
                </a:lnTo>
                <a:lnTo>
                  <a:pt x="25908" y="60478"/>
                </a:lnTo>
                <a:lnTo>
                  <a:pt x="23987" y="59513"/>
                </a:lnTo>
                <a:lnTo>
                  <a:pt x="23027" y="59513"/>
                </a:lnTo>
                <a:lnTo>
                  <a:pt x="22067" y="58555"/>
                </a:lnTo>
                <a:lnTo>
                  <a:pt x="22067" y="56637"/>
                </a:lnTo>
                <a:lnTo>
                  <a:pt x="21107" y="55673"/>
                </a:lnTo>
                <a:lnTo>
                  <a:pt x="21107" y="0"/>
                </a:lnTo>
                <a:lnTo>
                  <a:pt x="1822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8" name="object 788"/>
          <p:cNvSpPr/>
          <p:nvPr/>
        </p:nvSpPr>
        <p:spPr>
          <a:xfrm>
            <a:off x="2214890" y="8976741"/>
            <a:ext cx="50886" cy="65275"/>
          </a:xfrm>
          <a:custGeom>
            <a:avLst/>
            <a:gdLst/>
            <a:ahLst/>
            <a:cxnLst/>
            <a:rect l="l" t="t" r="r" b="b"/>
            <a:pathLst>
              <a:path w="50886" h="65275">
                <a:moveTo>
                  <a:pt x="1920" y="50875"/>
                </a:moveTo>
                <a:lnTo>
                  <a:pt x="7680" y="56637"/>
                </a:lnTo>
                <a:lnTo>
                  <a:pt x="12481" y="62394"/>
                </a:lnTo>
                <a:lnTo>
                  <a:pt x="18242" y="65275"/>
                </a:lnTo>
                <a:lnTo>
                  <a:pt x="31683" y="65275"/>
                </a:lnTo>
                <a:lnTo>
                  <a:pt x="36484" y="63352"/>
                </a:lnTo>
                <a:lnTo>
                  <a:pt x="41285" y="58555"/>
                </a:lnTo>
                <a:lnTo>
                  <a:pt x="46070" y="53756"/>
                </a:lnTo>
                <a:lnTo>
                  <a:pt x="49911" y="47993"/>
                </a:lnTo>
                <a:lnTo>
                  <a:pt x="50886" y="40314"/>
                </a:lnTo>
                <a:lnTo>
                  <a:pt x="48950" y="39355"/>
                </a:lnTo>
                <a:lnTo>
                  <a:pt x="47045" y="44154"/>
                </a:lnTo>
                <a:lnTo>
                  <a:pt x="44165" y="47993"/>
                </a:lnTo>
                <a:lnTo>
                  <a:pt x="42230" y="49917"/>
                </a:lnTo>
                <a:lnTo>
                  <a:pt x="38404" y="52798"/>
                </a:lnTo>
                <a:lnTo>
                  <a:pt x="34564" y="54714"/>
                </a:lnTo>
                <a:lnTo>
                  <a:pt x="24003" y="54714"/>
                </a:lnTo>
                <a:lnTo>
                  <a:pt x="19202" y="51834"/>
                </a:lnTo>
                <a:lnTo>
                  <a:pt x="15361" y="46076"/>
                </a:lnTo>
                <a:lnTo>
                  <a:pt x="12481" y="40314"/>
                </a:lnTo>
                <a:lnTo>
                  <a:pt x="10561" y="34558"/>
                </a:lnTo>
                <a:lnTo>
                  <a:pt x="10561" y="20157"/>
                </a:lnTo>
                <a:lnTo>
                  <a:pt x="12481" y="14394"/>
                </a:lnTo>
                <a:lnTo>
                  <a:pt x="15361" y="9596"/>
                </a:lnTo>
                <a:lnTo>
                  <a:pt x="18242" y="6714"/>
                </a:lnTo>
                <a:lnTo>
                  <a:pt x="22082" y="4797"/>
                </a:lnTo>
                <a:lnTo>
                  <a:pt x="29763" y="4797"/>
                </a:lnTo>
                <a:lnTo>
                  <a:pt x="31683" y="5756"/>
                </a:lnTo>
                <a:lnTo>
                  <a:pt x="32644" y="6714"/>
                </a:lnTo>
                <a:lnTo>
                  <a:pt x="34564" y="7679"/>
                </a:lnTo>
                <a:lnTo>
                  <a:pt x="35524" y="10555"/>
                </a:lnTo>
                <a:lnTo>
                  <a:pt x="35524" y="12476"/>
                </a:lnTo>
                <a:lnTo>
                  <a:pt x="36484" y="15358"/>
                </a:lnTo>
                <a:lnTo>
                  <a:pt x="36484" y="17276"/>
                </a:lnTo>
                <a:lnTo>
                  <a:pt x="37444" y="18240"/>
                </a:lnTo>
                <a:lnTo>
                  <a:pt x="38404" y="20157"/>
                </a:lnTo>
                <a:lnTo>
                  <a:pt x="47045" y="20157"/>
                </a:lnTo>
                <a:lnTo>
                  <a:pt x="48006" y="19199"/>
                </a:lnTo>
                <a:lnTo>
                  <a:pt x="48950" y="18240"/>
                </a:lnTo>
                <a:lnTo>
                  <a:pt x="49911" y="16317"/>
                </a:lnTo>
                <a:lnTo>
                  <a:pt x="49911" y="11519"/>
                </a:lnTo>
                <a:lnTo>
                  <a:pt x="48006" y="7679"/>
                </a:lnTo>
                <a:lnTo>
                  <a:pt x="44165" y="4797"/>
                </a:lnTo>
                <a:lnTo>
                  <a:pt x="39364" y="1917"/>
                </a:lnTo>
                <a:lnTo>
                  <a:pt x="34564" y="0"/>
                </a:lnTo>
                <a:lnTo>
                  <a:pt x="21122" y="0"/>
                </a:lnTo>
                <a:lnTo>
                  <a:pt x="13441" y="2875"/>
                </a:lnTo>
                <a:lnTo>
                  <a:pt x="7680" y="9596"/>
                </a:lnTo>
                <a:lnTo>
                  <a:pt x="1920" y="15358"/>
                </a:lnTo>
                <a:lnTo>
                  <a:pt x="0" y="23038"/>
                </a:lnTo>
                <a:lnTo>
                  <a:pt x="0" y="42237"/>
                </a:lnTo>
                <a:lnTo>
                  <a:pt x="1920" y="508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9" name="object 789"/>
          <p:cNvSpPr/>
          <p:nvPr/>
        </p:nvSpPr>
        <p:spPr>
          <a:xfrm>
            <a:off x="2286883" y="9026658"/>
            <a:ext cx="14401" cy="15358"/>
          </a:xfrm>
          <a:custGeom>
            <a:avLst/>
            <a:gdLst/>
            <a:ahLst/>
            <a:cxnLst/>
            <a:rect l="l" t="t" r="r" b="b"/>
            <a:pathLst>
              <a:path w="14401" h="15358">
                <a:moveTo>
                  <a:pt x="14401" y="7679"/>
                </a:moveTo>
                <a:lnTo>
                  <a:pt x="14401" y="5756"/>
                </a:lnTo>
                <a:lnTo>
                  <a:pt x="13441" y="3838"/>
                </a:lnTo>
                <a:lnTo>
                  <a:pt x="12481" y="2881"/>
                </a:lnTo>
                <a:lnTo>
                  <a:pt x="10561" y="958"/>
                </a:lnTo>
                <a:lnTo>
                  <a:pt x="8641" y="0"/>
                </a:lnTo>
                <a:lnTo>
                  <a:pt x="4800" y="0"/>
                </a:lnTo>
                <a:lnTo>
                  <a:pt x="2880" y="958"/>
                </a:lnTo>
                <a:lnTo>
                  <a:pt x="1920" y="2881"/>
                </a:lnTo>
                <a:lnTo>
                  <a:pt x="0" y="3838"/>
                </a:lnTo>
                <a:lnTo>
                  <a:pt x="0" y="11518"/>
                </a:lnTo>
                <a:lnTo>
                  <a:pt x="1920" y="13435"/>
                </a:lnTo>
                <a:lnTo>
                  <a:pt x="2880" y="14400"/>
                </a:lnTo>
                <a:lnTo>
                  <a:pt x="4800" y="15358"/>
                </a:lnTo>
                <a:lnTo>
                  <a:pt x="8641" y="15358"/>
                </a:lnTo>
                <a:lnTo>
                  <a:pt x="10561" y="14400"/>
                </a:lnTo>
                <a:lnTo>
                  <a:pt x="12481" y="13435"/>
                </a:lnTo>
                <a:lnTo>
                  <a:pt x="13441" y="11518"/>
                </a:lnTo>
                <a:lnTo>
                  <a:pt x="14401" y="9596"/>
                </a:lnTo>
                <a:lnTo>
                  <a:pt x="14401" y="7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0" name="object 790"/>
          <p:cNvSpPr/>
          <p:nvPr/>
        </p:nvSpPr>
        <p:spPr>
          <a:xfrm>
            <a:off x="2331049" y="8699307"/>
            <a:ext cx="14401" cy="14400"/>
          </a:xfrm>
          <a:custGeom>
            <a:avLst/>
            <a:gdLst/>
            <a:ahLst/>
            <a:cxnLst/>
            <a:rect l="l" t="t" r="r" b="b"/>
            <a:pathLst>
              <a:path w="14401" h="14400">
                <a:moveTo>
                  <a:pt x="7680" y="0"/>
                </a:moveTo>
                <a:lnTo>
                  <a:pt x="3840" y="0"/>
                </a:lnTo>
                <a:lnTo>
                  <a:pt x="1920" y="1923"/>
                </a:lnTo>
                <a:lnTo>
                  <a:pt x="960" y="2881"/>
                </a:lnTo>
                <a:lnTo>
                  <a:pt x="0" y="4797"/>
                </a:lnTo>
                <a:lnTo>
                  <a:pt x="0" y="9602"/>
                </a:lnTo>
                <a:lnTo>
                  <a:pt x="960" y="10561"/>
                </a:lnTo>
                <a:lnTo>
                  <a:pt x="1920" y="12478"/>
                </a:lnTo>
                <a:lnTo>
                  <a:pt x="3840" y="13441"/>
                </a:lnTo>
                <a:lnTo>
                  <a:pt x="5760" y="14400"/>
                </a:lnTo>
                <a:lnTo>
                  <a:pt x="9601" y="14400"/>
                </a:lnTo>
                <a:lnTo>
                  <a:pt x="11521" y="13441"/>
                </a:lnTo>
                <a:lnTo>
                  <a:pt x="12481" y="12478"/>
                </a:lnTo>
                <a:lnTo>
                  <a:pt x="14401" y="10561"/>
                </a:lnTo>
                <a:lnTo>
                  <a:pt x="14401" y="2881"/>
                </a:lnTo>
                <a:lnTo>
                  <a:pt x="12481" y="1923"/>
                </a:lnTo>
                <a:lnTo>
                  <a:pt x="11521" y="0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1" name="object 791"/>
          <p:cNvSpPr/>
          <p:nvPr/>
        </p:nvSpPr>
        <p:spPr>
          <a:xfrm>
            <a:off x="2377119" y="8699307"/>
            <a:ext cx="14401" cy="14400"/>
          </a:xfrm>
          <a:custGeom>
            <a:avLst/>
            <a:gdLst/>
            <a:ahLst/>
            <a:cxnLst/>
            <a:rect l="l" t="t" r="r" b="b"/>
            <a:pathLst>
              <a:path w="14401" h="14400">
                <a:moveTo>
                  <a:pt x="1920" y="12478"/>
                </a:moveTo>
                <a:lnTo>
                  <a:pt x="2880" y="13441"/>
                </a:lnTo>
                <a:lnTo>
                  <a:pt x="4815" y="14400"/>
                </a:lnTo>
                <a:lnTo>
                  <a:pt x="9601" y="14400"/>
                </a:lnTo>
                <a:lnTo>
                  <a:pt x="10561" y="13441"/>
                </a:lnTo>
                <a:lnTo>
                  <a:pt x="12481" y="12478"/>
                </a:lnTo>
                <a:lnTo>
                  <a:pt x="13441" y="10561"/>
                </a:lnTo>
                <a:lnTo>
                  <a:pt x="14401" y="9602"/>
                </a:lnTo>
                <a:lnTo>
                  <a:pt x="14401" y="4797"/>
                </a:lnTo>
                <a:lnTo>
                  <a:pt x="13441" y="2881"/>
                </a:lnTo>
                <a:lnTo>
                  <a:pt x="12481" y="1923"/>
                </a:lnTo>
                <a:lnTo>
                  <a:pt x="10561" y="0"/>
                </a:lnTo>
                <a:lnTo>
                  <a:pt x="2880" y="0"/>
                </a:lnTo>
                <a:lnTo>
                  <a:pt x="1920" y="1923"/>
                </a:lnTo>
                <a:lnTo>
                  <a:pt x="0" y="2881"/>
                </a:lnTo>
                <a:lnTo>
                  <a:pt x="0" y="10561"/>
                </a:lnTo>
                <a:lnTo>
                  <a:pt x="1920" y="124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2" name="object 792"/>
          <p:cNvSpPr/>
          <p:nvPr/>
        </p:nvSpPr>
        <p:spPr>
          <a:xfrm>
            <a:off x="2209129" y="8642669"/>
            <a:ext cx="13441" cy="17282"/>
          </a:xfrm>
          <a:custGeom>
            <a:avLst/>
            <a:gdLst/>
            <a:ahLst/>
            <a:cxnLst/>
            <a:rect l="l" t="t" r="r" b="b"/>
            <a:pathLst>
              <a:path w="13441" h="17282">
                <a:moveTo>
                  <a:pt x="12481" y="0"/>
                </a:moveTo>
                <a:lnTo>
                  <a:pt x="9601" y="3838"/>
                </a:lnTo>
                <a:lnTo>
                  <a:pt x="7680" y="6720"/>
                </a:lnTo>
                <a:lnTo>
                  <a:pt x="2880" y="9602"/>
                </a:lnTo>
                <a:lnTo>
                  <a:pt x="0" y="17282"/>
                </a:lnTo>
                <a:lnTo>
                  <a:pt x="7680" y="12476"/>
                </a:lnTo>
                <a:lnTo>
                  <a:pt x="13441" y="8638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3" name="object 793"/>
          <p:cNvSpPr/>
          <p:nvPr/>
        </p:nvSpPr>
        <p:spPr>
          <a:xfrm>
            <a:off x="2166884" y="8619631"/>
            <a:ext cx="97917" cy="94076"/>
          </a:xfrm>
          <a:custGeom>
            <a:avLst/>
            <a:gdLst/>
            <a:ahLst/>
            <a:cxnLst/>
            <a:rect l="l" t="t" r="r" b="b"/>
            <a:pathLst>
              <a:path w="97917" h="94076">
                <a:moveTo>
                  <a:pt x="83530" y="84473"/>
                </a:moveTo>
                <a:lnTo>
                  <a:pt x="79689" y="84473"/>
                </a:lnTo>
                <a:lnTo>
                  <a:pt x="76809" y="83516"/>
                </a:lnTo>
                <a:lnTo>
                  <a:pt x="73929" y="81599"/>
                </a:lnTo>
                <a:lnTo>
                  <a:pt x="70088" y="79676"/>
                </a:lnTo>
                <a:lnTo>
                  <a:pt x="67208" y="75835"/>
                </a:lnTo>
                <a:lnTo>
                  <a:pt x="63367" y="71996"/>
                </a:lnTo>
                <a:lnTo>
                  <a:pt x="68168" y="65275"/>
                </a:lnTo>
                <a:lnTo>
                  <a:pt x="72009" y="58555"/>
                </a:lnTo>
                <a:lnTo>
                  <a:pt x="75849" y="51838"/>
                </a:lnTo>
                <a:lnTo>
                  <a:pt x="80650" y="45118"/>
                </a:lnTo>
                <a:lnTo>
                  <a:pt x="83530" y="40320"/>
                </a:lnTo>
                <a:lnTo>
                  <a:pt x="84490" y="39355"/>
                </a:lnTo>
                <a:lnTo>
                  <a:pt x="86410" y="37438"/>
                </a:lnTo>
                <a:lnTo>
                  <a:pt x="89291" y="36479"/>
                </a:lnTo>
                <a:lnTo>
                  <a:pt x="93131" y="36479"/>
                </a:lnTo>
                <a:lnTo>
                  <a:pt x="93131" y="33599"/>
                </a:lnTo>
                <a:lnTo>
                  <a:pt x="65288" y="33599"/>
                </a:lnTo>
                <a:lnTo>
                  <a:pt x="65288" y="36479"/>
                </a:lnTo>
                <a:lnTo>
                  <a:pt x="67208" y="36479"/>
                </a:lnTo>
                <a:lnTo>
                  <a:pt x="69128" y="37438"/>
                </a:lnTo>
                <a:lnTo>
                  <a:pt x="70088" y="38397"/>
                </a:lnTo>
                <a:lnTo>
                  <a:pt x="71048" y="40320"/>
                </a:lnTo>
                <a:lnTo>
                  <a:pt x="72009" y="42237"/>
                </a:lnTo>
                <a:lnTo>
                  <a:pt x="72009" y="44159"/>
                </a:lnTo>
                <a:lnTo>
                  <a:pt x="71965" y="45398"/>
                </a:lnTo>
                <a:lnTo>
                  <a:pt x="68623" y="55804"/>
                </a:lnTo>
                <a:lnTo>
                  <a:pt x="59527" y="68156"/>
                </a:lnTo>
                <a:lnTo>
                  <a:pt x="55642" y="62196"/>
                </a:lnTo>
                <a:lnTo>
                  <a:pt x="48944" y="51425"/>
                </a:lnTo>
                <a:lnTo>
                  <a:pt x="42245" y="40320"/>
                </a:lnTo>
                <a:lnTo>
                  <a:pt x="45125" y="32641"/>
                </a:lnTo>
                <a:lnTo>
                  <a:pt x="40325" y="35515"/>
                </a:lnTo>
                <a:lnTo>
                  <a:pt x="37444" y="30717"/>
                </a:lnTo>
                <a:lnTo>
                  <a:pt x="36484" y="26877"/>
                </a:lnTo>
                <a:lnTo>
                  <a:pt x="35524" y="23996"/>
                </a:lnTo>
                <a:lnTo>
                  <a:pt x="34564" y="21115"/>
                </a:lnTo>
                <a:lnTo>
                  <a:pt x="34564" y="13435"/>
                </a:lnTo>
                <a:lnTo>
                  <a:pt x="35524" y="11518"/>
                </a:lnTo>
                <a:lnTo>
                  <a:pt x="37444" y="8638"/>
                </a:lnTo>
                <a:lnTo>
                  <a:pt x="39364" y="5756"/>
                </a:lnTo>
                <a:lnTo>
                  <a:pt x="42245" y="4797"/>
                </a:lnTo>
                <a:lnTo>
                  <a:pt x="48966" y="4797"/>
                </a:lnTo>
                <a:lnTo>
                  <a:pt x="51846" y="5756"/>
                </a:lnTo>
                <a:lnTo>
                  <a:pt x="53766" y="7679"/>
                </a:lnTo>
                <a:lnTo>
                  <a:pt x="55686" y="9596"/>
                </a:lnTo>
                <a:lnTo>
                  <a:pt x="56647" y="12476"/>
                </a:lnTo>
                <a:lnTo>
                  <a:pt x="56647" y="20156"/>
                </a:lnTo>
                <a:lnTo>
                  <a:pt x="54726" y="23038"/>
                </a:lnTo>
                <a:lnTo>
                  <a:pt x="55686" y="31676"/>
                </a:lnTo>
                <a:lnTo>
                  <a:pt x="59527" y="28800"/>
                </a:lnTo>
                <a:lnTo>
                  <a:pt x="62407" y="24955"/>
                </a:lnTo>
                <a:lnTo>
                  <a:pt x="64328" y="20156"/>
                </a:lnTo>
                <a:lnTo>
                  <a:pt x="64328" y="11518"/>
                </a:lnTo>
                <a:lnTo>
                  <a:pt x="62407" y="7679"/>
                </a:lnTo>
                <a:lnTo>
                  <a:pt x="59527" y="4797"/>
                </a:lnTo>
                <a:lnTo>
                  <a:pt x="55686" y="958"/>
                </a:lnTo>
                <a:lnTo>
                  <a:pt x="51846" y="0"/>
                </a:lnTo>
                <a:lnTo>
                  <a:pt x="40325" y="0"/>
                </a:lnTo>
                <a:lnTo>
                  <a:pt x="35524" y="958"/>
                </a:lnTo>
                <a:lnTo>
                  <a:pt x="31683" y="3838"/>
                </a:lnTo>
                <a:lnTo>
                  <a:pt x="33604" y="51838"/>
                </a:lnTo>
                <a:lnTo>
                  <a:pt x="35524" y="56637"/>
                </a:lnTo>
                <a:lnTo>
                  <a:pt x="38404" y="59518"/>
                </a:lnTo>
                <a:lnTo>
                  <a:pt x="40325" y="63358"/>
                </a:lnTo>
                <a:lnTo>
                  <a:pt x="44165" y="69114"/>
                </a:lnTo>
                <a:lnTo>
                  <a:pt x="49926" y="77759"/>
                </a:lnTo>
                <a:lnTo>
                  <a:pt x="46085" y="81599"/>
                </a:lnTo>
                <a:lnTo>
                  <a:pt x="42245" y="83516"/>
                </a:lnTo>
                <a:lnTo>
                  <a:pt x="39364" y="84473"/>
                </a:lnTo>
                <a:lnTo>
                  <a:pt x="36484" y="85438"/>
                </a:lnTo>
                <a:lnTo>
                  <a:pt x="34564" y="86397"/>
                </a:lnTo>
                <a:lnTo>
                  <a:pt x="25923" y="86397"/>
                </a:lnTo>
                <a:lnTo>
                  <a:pt x="22082" y="84473"/>
                </a:lnTo>
                <a:lnTo>
                  <a:pt x="19217" y="80634"/>
                </a:lnTo>
                <a:lnTo>
                  <a:pt x="16322" y="77759"/>
                </a:lnTo>
                <a:lnTo>
                  <a:pt x="14401" y="72955"/>
                </a:lnTo>
                <a:lnTo>
                  <a:pt x="14401" y="64317"/>
                </a:lnTo>
                <a:lnTo>
                  <a:pt x="15377" y="59518"/>
                </a:lnTo>
                <a:lnTo>
                  <a:pt x="14051" y="50514"/>
                </a:lnTo>
                <a:lnTo>
                  <a:pt x="6720" y="58555"/>
                </a:lnTo>
                <a:lnTo>
                  <a:pt x="1935" y="63358"/>
                </a:lnTo>
                <a:lnTo>
                  <a:pt x="0" y="69114"/>
                </a:lnTo>
                <a:lnTo>
                  <a:pt x="0" y="79676"/>
                </a:lnTo>
                <a:lnTo>
                  <a:pt x="2880" y="84473"/>
                </a:lnTo>
                <a:lnTo>
                  <a:pt x="6720" y="88314"/>
                </a:lnTo>
                <a:lnTo>
                  <a:pt x="11521" y="92154"/>
                </a:lnTo>
                <a:lnTo>
                  <a:pt x="17282" y="94076"/>
                </a:lnTo>
                <a:lnTo>
                  <a:pt x="29763" y="94076"/>
                </a:lnTo>
                <a:lnTo>
                  <a:pt x="34564" y="93117"/>
                </a:lnTo>
                <a:lnTo>
                  <a:pt x="38404" y="91196"/>
                </a:lnTo>
                <a:lnTo>
                  <a:pt x="43205" y="89278"/>
                </a:lnTo>
                <a:lnTo>
                  <a:pt x="48006" y="86397"/>
                </a:lnTo>
                <a:lnTo>
                  <a:pt x="53766" y="81599"/>
                </a:lnTo>
                <a:lnTo>
                  <a:pt x="58567" y="86397"/>
                </a:lnTo>
                <a:lnTo>
                  <a:pt x="62407" y="89278"/>
                </a:lnTo>
                <a:lnTo>
                  <a:pt x="66248" y="91196"/>
                </a:lnTo>
                <a:lnTo>
                  <a:pt x="70088" y="93117"/>
                </a:lnTo>
                <a:lnTo>
                  <a:pt x="73929" y="94076"/>
                </a:lnTo>
                <a:lnTo>
                  <a:pt x="82570" y="94076"/>
                </a:lnTo>
                <a:lnTo>
                  <a:pt x="86410" y="93117"/>
                </a:lnTo>
                <a:lnTo>
                  <a:pt x="90236" y="90237"/>
                </a:lnTo>
                <a:lnTo>
                  <a:pt x="94076" y="87355"/>
                </a:lnTo>
                <a:lnTo>
                  <a:pt x="96012" y="82558"/>
                </a:lnTo>
                <a:lnTo>
                  <a:pt x="97917" y="75835"/>
                </a:lnTo>
                <a:lnTo>
                  <a:pt x="96012" y="73913"/>
                </a:lnTo>
                <a:lnTo>
                  <a:pt x="95051" y="77759"/>
                </a:lnTo>
                <a:lnTo>
                  <a:pt x="93131" y="79676"/>
                </a:lnTo>
                <a:lnTo>
                  <a:pt x="91211" y="81599"/>
                </a:lnTo>
                <a:lnTo>
                  <a:pt x="89291" y="83516"/>
                </a:lnTo>
                <a:lnTo>
                  <a:pt x="86410" y="84473"/>
                </a:lnTo>
                <a:lnTo>
                  <a:pt x="83530" y="844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4" name="object 794"/>
          <p:cNvSpPr/>
          <p:nvPr/>
        </p:nvSpPr>
        <p:spPr>
          <a:xfrm>
            <a:off x="2180935" y="8623470"/>
            <a:ext cx="19552" cy="55679"/>
          </a:xfrm>
          <a:custGeom>
            <a:avLst/>
            <a:gdLst/>
            <a:ahLst/>
            <a:cxnLst/>
            <a:rect l="l" t="t" r="r" b="b"/>
            <a:pathLst>
              <a:path w="19552" h="55679">
                <a:moveTo>
                  <a:pt x="10911" y="29760"/>
                </a:moveTo>
                <a:lnTo>
                  <a:pt x="11871" y="33599"/>
                </a:lnTo>
                <a:lnTo>
                  <a:pt x="13791" y="37440"/>
                </a:lnTo>
                <a:lnTo>
                  <a:pt x="11654" y="38634"/>
                </a:lnTo>
                <a:lnTo>
                  <a:pt x="0" y="46675"/>
                </a:lnTo>
                <a:lnTo>
                  <a:pt x="1325" y="55679"/>
                </a:lnTo>
                <a:lnTo>
                  <a:pt x="4190" y="52798"/>
                </a:lnTo>
                <a:lnTo>
                  <a:pt x="7071" y="48958"/>
                </a:lnTo>
                <a:lnTo>
                  <a:pt x="10911" y="45119"/>
                </a:lnTo>
                <a:lnTo>
                  <a:pt x="16672" y="42237"/>
                </a:lnTo>
                <a:lnTo>
                  <a:pt x="19552" y="47999"/>
                </a:lnTo>
                <a:lnTo>
                  <a:pt x="17632" y="0"/>
                </a:lnTo>
                <a:lnTo>
                  <a:pt x="11871" y="4799"/>
                </a:lnTo>
                <a:lnTo>
                  <a:pt x="8991" y="10561"/>
                </a:lnTo>
                <a:lnTo>
                  <a:pt x="8991" y="23038"/>
                </a:lnTo>
                <a:lnTo>
                  <a:pt x="9951" y="26878"/>
                </a:lnTo>
                <a:lnTo>
                  <a:pt x="10911" y="29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5" name="object 795"/>
          <p:cNvSpPr/>
          <p:nvPr/>
        </p:nvSpPr>
        <p:spPr>
          <a:xfrm>
            <a:off x="2284963" y="8699307"/>
            <a:ext cx="15361" cy="14400"/>
          </a:xfrm>
          <a:custGeom>
            <a:avLst/>
            <a:gdLst/>
            <a:ahLst/>
            <a:cxnLst/>
            <a:rect l="l" t="t" r="r" b="b"/>
            <a:pathLst>
              <a:path w="15361" h="14400">
                <a:moveTo>
                  <a:pt x="15361" y="6720"/>
                </a:moveTo>
                <a:lnTo>
                  <a:pt x="15361" y="4797"/>
                </a:lnTo>
                <a:lnTo>
                  <a:pt x="14401" y="2881"/>
                </a:lnTo>
                <a:lnTo>
                  <a:pt x="13441" y="1923"/>
                </a:lnTo>
                <a:lnTo>
                  <a:pt x="11521" y="0"/>
                </a:lnTo>
                <a:lnTo>
                  <a:pt x="3840" y="0"/>
                </a:lnTo>
                <a:lnTo>
                  <a:pt x="1920" y="1923"/>
                </a:lnTo>
                <a:lnTo>
                  <a:pt x="960" y="2881"/>
                </a:lnTo>
                <a:lnTo>
                  <a:pt x="0" y="4797"/>
                </a:lnTo>
                <a:lnTo>
                  <a:pt x="0" y="9602"/>
                </a:lnTo>
                <a:lnTo>
                  <a:pt x="960" y="10561"/>
                </a:lnTo>
                <a:lnTo>
                  <a:pt x="1920" y="12478"/>
                </a:lnTo>
                <a:lnTo>
                  <a:pt x="3840" y="13441"/>
                </a:lnTo>
                <a:lnTo>
                  <a:pt x="5760" y="14400"/>
                </a:lnTo>
                <a:lnTo>
                  <a:pt x="9601" y="14400"/>
                </a:lnTo>
                <a:lnTo>
                  <a:pt x="11521" y="13441"/>
                </a:lnTo>
                <a:lnTo>
                  <a:pt x="12481" y="12478"/>
                </a:lnTo>
                <a:lnTo>
                  <a:pt x="14401" y="10561"/>
                </a:lnTo>
                <a:lnTo>
                  <a:pt x="15361" y="9602"/>
                </a:lnTo>
                <a:lnTo>
                  <a:pt x="1536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6" name="object 796"/>
          <p:cNvSpPr/>
          <p:nvPr/>
        </p:nvSpPr>
        <p:spPr>
          <a:xfrm>
            <a:off x="2182268" y="7967807"/>
            <a:ext cx="19180" cy="51846"/>
          </a:xfrm>
          <a:custGeom>
            <a:avLst/>
            <a:gdLst/>
            <a:ahLst/>
            <a:cxnLst/>
            <a:rect l="l" t="t" r="r" b="b"/>
            <a:pathLst>
              <a:path w="19180" h="51846">
                <a:moveTo>
                  <a:pt x="9578" y="25923"/>
                </a:moveTo>
                <a:lnTo>
                  <a:pt x="10539" y="28803"/>
                </a:lnTo>
                <a:lnTo>
                  <a:pt x="12459" y="32644"/>
                </a:lnTo>
                <a:lnTo>
                  <a:pt x="14379" y="37444"/>
                </a:lnTo>
                <a:lnTo>
                  <a:pt x="12054" y="38740"/>
                </a:lnTo>
                <a:lnTo>
                  <a:pt x="0" y="46584"/>
                </a:lnTo>
                <a:lnTo>
                  <a:pt x="3833" y="51846"/>
                </a:lnTo>
                <a:lnTo>
                  <a:pt x="6698" y="48006"/>
                </a:lnTo>
                <a:lnTo>
                  <a:pt x="10539" y="45125"/>
                </a:lnTo>
                <a:lnTo>
                  <a:pt x="16299" y="42245"/>
                </a:lnTo>
                <a:lnTo>
                  <a:pt x="19180" y="47045"/>
                </a:lnTo>
                <a:lnTo>
                  <a:pt x="17259" y="0"/>
                </a:lnTo>
                <a:lnTo>
                  <a:pt x="11499" y="3840"/>
                </a:lnTo>
                <a:lnTo>
                  <a:pt x="8618" y="9601"/>
                </a:lnTo>
                <a:lnTo>
                  <a:pt x="8618" y="23042"/>
                </a:lnTo>
                <a:lnTo>
                  <a:pt x="9578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7" name="object 797"/>
          <p:cNvSpPr/>
          <p:nvPr/>
        </p:nvSpPr>
        <p:spPr>
          <a:xfrm>
            <a:off x="2210089" y="7987009"/>
            <a:ext cx="14401" cy="16322"/>
          </a:xfrm>
          <a:custGeom>
            <a:avLst/>
            <a:gdLst/>
            <a:ahLst/>
            <a:cxnLst/>
            <a:rect l="l" t="t" r="r" b="b"/>
            <a:pathLst>
              <a:path w="14401" h="16322">
                <a:moveTo>
                  <a:pt x="10561" y="2880"/>
                </a:moveTo>
                <a:lnTo>
                  <a:pt x="7680" y="6720"/>
                </a:lnTo>
                <a:lnTo>
                  <a:pt x="3840" y="9601"/>
                </a:lnTo>
                <a:lnTo>
                  <a:pt x="0" y="16322"/>
                </a:lnTo>
                <a:lnTo>
                  <a:pt x="8641" y="12481"/>
                </a:lnTo>
                <a:lnTo>
                  <a:pt x="14401" y="8641"/>
                </a:lnTo>
                <a:lnTo>
                  <a:pt x="13441" y="0"/>
                </a:lnTo>
                <a:lnTo>
                  <a:pt x="10561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8" name="object 798"/>
          <p:cNvSpPr/>
          <p:nvPr/>
        </p:nvSpPr>
        <p:spPr>
          <a:xfrm>
            <a:off x="2168819" y="7963006"/>
            <a:ext cx="96956" cy="95036"/>
          </a:xfrm>
          <a:custGeom>
            <a:avLst/>
            <a:gdLst/>
            <a:ahLst/>
            <a:cxnLst/>
            <a:rect l="l" t="t" r="r" b="b"/>
            <a:pathLst>
              <a:path w="96956" h="95036">
                <a:moveTo>
                  <a:pt x="66233" y="76794"/>
                </a:moveTo>
                <a:lnTo>
                  <a:pt x="62392" y="72009"/>
                </a:lnTo>
                <a:lnTo>
                  <a:pt x="67193" y="66248"/>
                </a:lnTo>
                <a:lnTo>
                  <a:pt x="71993" y="59512"/>
                </a:lnTo>
                <a:lnTo>
                  <a:pt x="75834" y="52806"/>
                </a:lnTo>
                <a:lnTo>
                  <a:pt x="79674" y="45125"/>
                </a:lnTo>
                <a:lnTo>
                  <a:pt x="82555" y="41285"/>
                </a:lnTo>
                <a:lnTo>
                  <a:pt x="84475" y="39364"/>
                </a:lnTo>
                <a:lnTo>
                  <a:pt x="86395" y="38404"/>
                </a:lnTo>
                <a:lnTo>
                  <a:pt x="89275" y="37444"/>
                </a:lnTo>
                <a:lnTo>
                  <a:pt x="93116" y="37444"/>
                </a:lnTo>
                <a:lnTo>
                  <a:pt x="93116" y="34564"/>
                </a:lnTo>
                <a:lnTo>
                  <a:pt x="64312" y="34564"/>
                </a:lnTo>
                <a:lnTo>
                  <a:pt x="64312" y="37444"/>
                </a:lnTo>
                <a:lnTo>
                  <a:pt x="66233" y="37444"/>
                </a:lnTo>
                <a:lnTo>
                  <a:pt x="68153" y="38404"/>
                </a:lnTo>
                <a:lnTo>
                  <a:pt x="69113" y="39364"/>
                </a:lnTo>
                <a:lnTo>
                  <a:pt x="70073" y="40325"/>
                </a:lnTo>
                <a:lnTo>
                  <a:pt x="71033" y="42245"/>
                </a:lnTo>
                <a:lnTo>
                  <a:pt x="71031" y="45370"/>
                </a:lnTo>
                <a:lnTo>
                  <a:pt x="68071" y="55369"/>
                </a:lnTo>
                <a:lnTo>
                  <a:pt x="59512" y="68168"/>
                </a:lnTo>
                <a:lnTo>
                  <a:pt x="54883" y="61994"/>
                </a:lnTo>
                <a:lnTo>
                  <a:pt x="47916" y="51677"/>
                </a:lnTo>
                <a:lnTo>
                  <a:pt x="41269" y="40325"/>
                </a:lnTo>
                <a:lnTo>
                  <a:pt x="45110" y="33604"/>
                </a:lnTo>
                <a:lnTo>
                  <a:pt x="39349" y="36484"/>
                </a:lnTo>
                <a:lnTo>
                  <a:pt x="36469" y="30723"/>
                </a:lnTo>
                <a:lnTo>
                  <a:pt x="35509" y="26883"/>
                </a:lnTo>
                <a:lnTo>
                  <a:pt x="34549" y="24003"/>
                </a:lnTo>
                <a:lnTo>
                  <a:pt x="33588" y="22082"/>
                </a:lnTo>
                <a:lnTo>
                  <a:pt x="33588" y="14401"/>
                </a:lnTo>
                <a:lnTo>
                  <a:pt x="34549" y="11521"/>
                </a:lnTo>
                <a:lnTo>
                  <a:pt x="36469" y="9601"/>
                </a:lnTo>
                <a:lnTo>
                  <a:pt x="38389" y="6720"/>
                </a:lnTo>
                <a:lnTo>
                  <a:pt x="41269" y="4800"/>
                </a:lnTo>
                <a:lnTo>
                  <a:pt x="47990" y="4800"/>
                </a:lnTo>
                <a:lnTo>
                  <a:pt x="50871" y="5760"/>
                </a:lnTo>
                <a:lnTo>
                  <a:pt x="52791" y="8641"/>
                </a:lnTo>
                <a:lnTo>
                  <a:pt x="54711" y="10561"/>
                </a:lnTo>
                <a:lnTo>
                  <a:pt x="55671" y="13441"/>
                </a:lnTo>
                <a:lnTo>
                  <a:pt x="55671" y="20162"/>
                </a:lnTo>
                <a:lnTo>
                  <a:pt x="54711" y="24003"/>
                </a:lnTo>
                <a:lnTo>
                  <a:pt x="55671" y="32644"/>
                </a:lnTo>
                <a:lnTo>
                  <a:pt x="58552" y="28803"/>
                </a:lnTo>
                <a:lnTo>
                  <a:pt x="61432" y="24963"/>
                </a:lnTo>
                <a:lnTo>
                  <a:pt x="63352" y="21122"/>
                </a:lnTo>
                <a:lnTo>
                  <a:pt x="63352" y="11521"/>
                </a:lnTo>
                <a:lnTo>
                  <a:pt x="61432" y="7680"/>
                </a:lnTo>
                <a:lnTo>
                  <a:pt x="58552" y="4800"/>
                </a:lnTo>
                <a:lnTo>
                  <a:pt x="54711" y="1920"/>
                </a:lnTo>
                <a:lnTo>
                  <a:pt x="50871" y="0"/>
                </a:lnTo>
                <a:lnTo>
                  <a:pt x="40309" y="0"/>
                </a:lnTo>
                <a:lnTo>
                  <a:pt x="34549" y="1920"/>
                </a:lnTo>
                <a:lnTo>
                  <a:pt x="30708" y="4800"/>
                </a:lnTo>
                <a:lnTo>
                  <a:pt x="32628" y="51846"/>
                </a:lnTo>
                <a:lnTo>
                  <a:pt x="34549" y="56647"/>
                </a:lnTo>
                <a:lnTo>
                  <a:pt x="37429" y="60487"/>
                </a:lnTo>
                <a:lnTo>
                  <a:pt x="39349" y="64328"/>
                </a:lnTo>
                <a:lnTo>
                  <a:pt x="44150" y="70073"/>
                </a:lnTo>
                <a:lnTo>
                  <a:pt x="49911" y="77754"/>
                </a:lnTo>
                <a:lnTo>
                  <a:pt x="45110" y="81594"/>
                </a:lnTo>
                <a:lnTo>
                  <a:pt x="41269" y="84475"/>
                </a:lnTo>
                <a:lnTo>
                  <a:pt x="38389" y="85435"/>
                </a:lnTo>
                <a:lnTo>
                  <a:pt x="36469" y="86395"/>
                </a:lnTo>
                <a:lnTo>
                  <a:pt x="33588" y="87355"/>
                </a:lnTo>
                <a:lnTo>
                  <a:pt x="25908" y="87355"/>
                </a:lnTo>
                <a:lnTo>
                  <a:pt x="21107" y="85435"/>
                </a:lnTo>
                <a:lnTo>
                  <a:pt x="18227" y="81594"/>
                </a:lnTo>
                <a:lnTo>
                  <a:pt x="15346" y="77754"/>
                </a:lnTo>
                <a:lnTo>
                  <a:pt x="13441" y="73914"/>
                </a:lnTo>
                <a:lnTo>
                  <a:pt x="13441" y="64328"/>
                </a:lnTo>
                <a:lnTo>
                  <a:pt x="15346" y="60487"/>
                </a:lnTo>
                <a:lnTo>
                  <a:pt x="17282" y="56647"/>
                </a:lnTo>
                <a:lnTo>
                  <a:pt x="13448" y="51385"/>
                </a:lnTo>
                <a:lnTo>
                  <a:pt x="5745" y="58567"/>
                </a:lnTo>
                <a:lnTo>
                  <a:pt x="1905" y="64328"/>
                </a:lnTo>
                <a:lnTo>
                  <a:pt x="0" y="70073"/>
                </a:lnTo>
                <a:lnTo>
                  <a:pt x="0" y="80634"/>
                </a:lnTo>
                <a:lnTo>
                  <a:pt x="1905" y="85435"/>
                </a:lnTo>
                <a:lnTo>
                  <a:pt x="6720" y="89275"/>
                </a:lnTo>
                <a:lnTo>
                  <a:pt x="10561" y="93116"/>
                </a:lnTo>
                <a:lnTo>
                  <a:pt x="16306" y="95036"/>
                </a:lnTo>
                <a:lnTo>
                  <a:pt x="28788" y="95036"/>
                </a:lnTo>
                <a:lnTo>
                  <a:pt x="33588" y="94076"/>
                </a:lnTo>
                <a:lnTo>
                  <a:pt x="38389" y="92156"/>
                </a:lnTo>
                <a:lnTo>
                  <a:pt x="42230" y="90251"/>
                </a:lnTo>
                <a:lnTo>
                  <a:pt x="47990" y="86395"/>
                </a:lnTo>
                <a:lnTo>
                  <a:pt x="52791" y="81594"/>
                </a:lnTo>
                <a:lnTo>
                  <a:pt x="57591" y="86395"/>
                </a:lnTo>
                <a:lnTo>
                  <a:pt x="61432" y="90251"/>
                </a:lnTo>
                <a:lnTo>
                  <a:pt x="65272" y="92156"/>
                </a:lnTo>
                <a:lnTo>
                  <a:pt x="69113" y="94076"/>
                </a:lnTo>
                <a:lnTo>
                  <a:pt x="72953" y="95036"/>
                </a:lnTo>
                <a:lnTo>
                  <a:pt x="81594" y="95036"/>
                </a:lnTo>
                <a:lnTo>
                  <a:pt x="85435" y="93116"/>
                </a:lnTo>
                <a:lnTo>
                  <a:pt x="89275" y="90251"/>
                </a:lnTo>
                <a:lnTo>
                  <a:pt x="93116" y="87355"/>
                </a:lnTo>
                <a:lnTo>
                  <a:pt x="95981" y="82555"/>
                </a:lnTo>
                <a:lnTo>
                  <a:pt x="96956" y="76794"/>
                </a:lnTo>
                <a:lnTo>
                  <a:pt x="95021" y="74874"/>
                </a:lnTo>
                <a:lnTo>
                  <a:pt x="94076" y="77754"/>
                </a:lnTo>
                <a:lnTo>
                  <a:pt x="92141" y="80634"/>
                </a:lnTo>
                <a:lnTo>
                  <a:pt x="90236" y="82555"/>
                </a:lnTo>
                <a:lnTo>
                  <a:pt x="88300" y="83515"/>
                </a:lnTo>
                <a:lnTo>
                  <a:pt x="85435" y="84475"/>
                </a:lnTo>
                <a:lnTo>
                  <a:pt x="79674" y="84475"/>
                </a:lnTo>
                <a:lnTo>
                  <a:pt x="75834" y="83515"/>
                </a:lnTo>
                <a:lnTo>
                  <a:pt x="72953" y="81594"/>
                </a:lnTo>
                <a:lnTo>
                  <a:pt x="70073" y="79689"/>
                </a:lnTo>
                <a:lnTo>
                  <a:pt x="66233" y="767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9" name="object 799"/>
          <p:cNvSpPr/>
          <p:nvPr/>
        </p:nvSpPr>
        <p:spPr>
          <a:xfrm>
            <a:off x="2286883" y="8042696"/>
            <a:ext cx="14401" cy="15346"/>
          </a:xfrm>
          <a:custGeom>
            <a:avLst/>
            <a:gdLst/>
            <a:ahLst/>
            <a:cxnLst/>
            <a:rect l="l" t="t" r="r" b="b"/>
            <a:pathLst>
              <a:path w="14401" h="15346">
                <a:moveTo>
                  <a:pt x="14401" y="7665"/>
                </a:moveTo>
                <a:lnTo>
                  <a:pt x="14401" y="5745"/>
                </a:lnTo>
                <a:lnTo>
                  <a:pt x="13441" y="3825"/>
                </a:lnTo>
                <a:lnTo>
                  <a:pt x="12481" y="2865"/>
                </a:lnTo>
                <a:lnTo>
                  <a:pt x="10561" y="944"/>
                </a:lnTo>
                <a:lnTo>
                  <a:pt x="9601" y="0"/>
                </a:lnTo>
                <a:lnTo>
                  <a:pt x="4800" y="0"/>
                </a:lnTo>
                <a:lnTo>
                  <a:pt x="2880" y="944"/>
                </a:lnTo>
                <a:lnTo>
                  <a:pt x="1920" y="2865"/>
                </a:lnTo>
                <a:lnTo>
                  <a:pt x="0" y="3825"/>
                </a:lnTo>
                <a:lnTo>
                  <a:pt x="0" y="11506"/>
                </a:lnTo>
                <a:lnTo>
                  <a:pt x="1920" y="13426"/>
                </a:lnTo>
                <a:lnTo>
                  <a:pt x="2880" y="14386"/>
                </a:lnTo>
                <a:lnTo>
                  <a:pt x="4800" y="15346"/>
                </a:lnTo>
                <a:lnTo>
                  <a:pt x="9601" y="15346"/>
                </a:lnTo>
                <a:lnTo>
                  <a:pt x="10561" y="14386"/>
                </a:lnTo>
                <a:lnTo>
                  <a:pt x="12481" y="13426"/>
                </a:lnTo>
                <a:lnTo>
                  <a:pt x="13441" y="11506"/>
                </a:lnTo>
                <a:lnTo>
                  <a:pt x="14401" y="9585"/>
                </a:lnTo>
                <a:lnTo>
                  <a:pt x="14401" y="76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0" name="object 800"/>
          <p:cNvSpPr/>
          <p:nvPr/>
        </p:nvSpPr>
        <p:spPr>
          <a:xfrm>
            <a:off x="2332009" y="8042696"/>
            <a:ext cx="15361" cy="15346"/>
          </a:xfrm>
          <a:custGeom>
            <a:avLst/>
            <a:gdLst/>
            <a:ahLst/>
            <a:cxnLst/>
            <a:rect l="l" t="t" r="r" b="b"/>
            <a:pathLst>
              <a:path w="15361" h="15346">
                <a:moveTo>
                  <a:pt x="15361" y="7665"/>
                </a:moveTo>
                <a:lnTo>
                  <a:pt x="15361" y="5745"/>
                </a:lnTo>
                <a:lnTo>
                  <a:pt x="14401" y="3825"/>
                </a:lnTo>
                <a:lnTo>
                  <a:pt x="13441" y="2865"/>
                </a:lnTo>
                <a:lnTo>
                  <a:pt x="11521" y="944"/>
                </a:lnTo>
                <a:lnTo>
                  <a:pt x="9601" y="0"/>
                </a:lnTo>
                <a:lnTo>
                  <a:pt x="5760" y="0"/>
                </a:lnTo>
                <a:lnTo>
                  <a:pt x="3840" y="944"/>
                </a:lnTo>
                <a:lnTo>
                  <a:pt x="2880" y="2865"/>
                </a:lnTo>
                <a:lnTo>
                  <a:pt x="960" y="3825"/>
                </a:lnTo>
                <a:lnTo>
                  <a:pt x="0" y="5745"/>
                </a:lnTo>
                <a:lnTo>
                  <a:pt x="0" y="9585"/>
                </a:lnTo>
                <a:lnTo>
                  <a:pt x="960" y="11506"/>
                </a:lnTo>
                <a:lnTo>
                  <a:pt x="2880" y="13426"/>
                </a:lnTo>
                <a:lnTo>
                  <a:pt x="3840" y="14386"/>
                </a:lnTo>
                <a:lnTo>
                  <a:pt x="5760" y="15346"/>
                </a:lnTo>
                <a:lnTo>
                  <a:pt x="9601" y="15346"/>
                </a:lnTo>
                <a:lnTo>
                  <a:pt x="11521" y="14386"/>
                </a:lnTo>
                <a:lnTo>
                  <a:pt x="13441" y="13426"/>
                </a:lnTo>
                <a:lnTo>
                  <a:pt x="14401" y="11506"/>
                </a:lnTo>
                <a:lnTo>
                  <a:pt x="15361" y="9585"/>
                </a:lnTo>
                <a:lnTo>
                  <a:pt x="15361" y="76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1" name="object 801"/>
          <p:cNvSpPr/>
          <p:nvPr/>
        </p:nvSpPr>
        <p:spPr>
          <a:xfrm>
            <a:off x="2378080" y="8042696"/>
            <a:ext cx="14401" cy="15346"/>
          </a:xfrm>
          <a:custGeom>
            <a:avLst/>
            <a:gdLst/>
            <a:ahLst/>
            <a:cxnLst/>
            <a:rect l="l" t="t" r="r" b="b"/>
            <a:pathLst>
              <a:path w="14401" h="15346">
                <a:moveTo>
                  <a:pt x="960" y="11506"/>
                </a:moveTo>
                <a:lnTo>
                  <a:pt x="1920" y="13426"/>
                </a:lnTo>
                <a:lnTo>
                  <a:pt x="3855" y="14386"/>
                </a:lnTo>
                <a:lnTo>
                  <a:pt x="5760" y="15346"/>
                </a:lnTo>
                <a:lnTo>
                  <a:pt x="9601" y="15346"/>
                </a:lnTo>
                <a:lnTo>
                  <a:pt x="11521" y="14386"/>
                </a:lnTo>
                <a:lnTo>
                  <a:pt x="12481" y="13426"/>
                </a:lnTo>
                <a:lnTo>
                  <a:pt x="14401" y="11506"/>
                </a:lnTo>
                <a:lnTo>
                  <a:pt x="14401" y="3825"/>
                </a:lnTo>
                <a:lnTo>
                  <a:pt x="12481" y="2865"/>
                </a:lnTo>
                <a:lnTo>
                  <a:pt x="11521" y="944"/>
                </a:lnTo>
                <a:lnTo>
                  <a:pt x="9601" y="0"/>
                </a:lnTo>
                <a:lnTo>
                  <a:pt x="5760" y="0"/>
                </a:lnTo>
                <a:lnTo>
                  <a:pt x="3855" y="944"/>
                </a:lnTo>
                <a:lnTo>
                  <a:pt x="1920" y="2865"/>
                </a:lnTo>
                <a:lnTo>
                  <a:pt x="960" y="3825"/>
                </a:lnTo>
                <a:lnTo>
                  <a:pt x="0" y="5745"/>
                </a:lnTo>
                <a:lnTo>
                  <a:pt x="0" y="9585"/>
                </a:lnTo>
                <a:lnTo>
                  <a:pt x="960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2" name="object 802"/>
          <p:cNvSpPr/>
          <p:nvPr/>
        </p:nvSpPr>
        <p:spPr>
          <a:xfrm>
            <a:off x="2331049" y="6894560"/>
            <a:ext cx="15361" cy="15361"/>
          </a:xfrm>
          <a:custGeom>
            <a:avLst/>
            <a:gdLst/>
            <a:ahLst/>
            <a:cxnLst/>
            <a:rect l="l" t="t" r="r" b="b"/>
            <a:pathLst>
              <a:path w="15361" h="15361">
                <a:moveTo>
                  <a:pt x="15361" y="7680"/>
                </a:moveTo>
                <a:lnTo>
                  <a:pt x="15361" y="5760"/>
                </a:lnTo>
                <a:lnTo>
                  <a:pt x="14401" y="3840"/>
                </a:lnTo>
                <a:lnTo>
                  <a:pt x="12481" y="2880"/>
                </a:lnTo>
                <a:lnTo>
                  <a:pt x="11521" y="960"/>
                </a:lnTo>
                <a:lnTo>
                  <a:pt x="9601" y="0"/>
                </a:lnTo>
                <a:lnTo>
                  <a:pt x="5760" y="0"/>
                </a:lnTo>
                <a:lnTo>
                  <a:pt x="3840" y="960"/>
                </a:lnTo>
                <a:lnTo>
                  <a:pt x="2880" y="2880"/>
                </a:lnTo>
                <a:lnTo>
                  <a:pt x="960" y="3840"/>
                </a:lnTo>
                <a:lnTo>
                  <a:pt x="0" y="5760"/>
                </a:lnTo>
                <a:lnTo>
                  <a:pt x="0" y="9601"/>
                </a:lnTo>
                <a:lnTo>
                  <a:pt x="960" y="11521"/>
                </a:lnTo>
                <a:lnTo>
                  <a:pt x="2880" y="13441"/>
                </a:lnTo>
                <a:lnTo>
                  <a:pt x="3840" y="14401"/>
                </a:lnTo>
                <a:lnTo>
                  <a:pt x="5760" y="15361"/>
                </a:lnTo>
                <a:lnTo>
                  <a:pt x="9601" y="15361"/>
                </a:lnTo>
                <a:lnTo>
                  <a:pt x="11521" y="14401"/>
                </a:lnTo>
                <a:lnTo>
                  <a:pt x="12481" y="13441"/>
                </a:lnTo>
                <a:lnTo>
                  <a:pt x="14401" y="11521"/>
                </a:lnTo>
                <a:lnTo>
                  <a:pt x="15361" y="9601"/>
                </a:lnTo>
                <a:lnTo>
                  <a:pt x="15361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3" name="object 803"/>
          <p:cNvSpPr/>
          <p:nvPr/>
        </p:nvSpPr>
        <p:spPr>
          <a:xfrm>
            <a:off x="2377119" y="6894560"/>
            <a:ext cx="14401" cy="15361"/>
          </a:xfrm>
          <a:custGeom>
            <a:avLst/>
            <a:gdLst/>
            <a:ahLst/>
            <a:cxnLst/>
            <a:rect l="l" t="t" r="r" b="b"/>
            <a:pathLst>
              <a:path w="14401" h="15361">
                <a:moveTo>
                  <a:pt x="7680" y="0"/>
                </a:moveTo>
                <a:lnTo>
                  <a:pt x="4815" y="0"/>
                </a:lnTo>
                <a:lnTo>
                  <a:pt x="3840" y="960"/>
                </a:lnTo>
                <a:lnTo>
                  <a:pt x="1920" y="2880"/>
                </a:lnTo>
                <a:lnTo>
                  <a:pt x="960" y="3840"/>
                </a:lnTo>
                <a:lnTo>
                  <a:pt x="0" y="5760"/>
                </a:lnTo>
                <a:lnTo>
                  <a:pt x="0" y="9601"/>
                </a:lnTo>
                <a:lnTo>
                  <a:pt x="960" y="11521"/>
                </a:lnTo>
                <a:lnTo>
                  <a:pt x="1920" y="13441"/>
                </a:lnTo>
                <a:lnTo>
                  <a:pt x="3840" y="14401"/>
                </a:lnTo>
                <a:lnTo>
                  <a:pt x="5760" y="15361"/>
                </a:lnTo>
                <a:lnTo>
                  <a:pt x="9601" y="15361"/>
                </a:lnTo>
                <a:lnTo>
                  <a:pt x="11521" y="14401"/>
                </a:lnTo>
                <a:lnTo>
                  <a:pt x="12481" y="13441"/>
                </a:lnTo>
                <a:lnTo>
                  <a:pt x="14401" y="11521"/>
                </a:lnTo>
                <a:lnTo>
                  <a:pt x="14401" y="3840"/>
                </a:lnTo>
                <a:lnTo>
                  <a:pt x="12481" y="2880"/>
                </a:lnTo>
                <a:lnTo>
                  <a:pt x="11521" y="960"/>
                </a:lnTo>
                <a:lnTo>
                  <a:pt x="9601" y="0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4" name="object 804"/>
          <p:cNvSpPr/>
          <p:nvPr/>
        </p:nvSpPr>
        <p:spPr>
          <a:xfrm>
            <a:off x="1709943" y="6816806"/>
            <a:ext cx="78714" cy="91196"/>
          </a:xfrm>
          <a:custGeom>
            <a:avLst/>
            <a:gdLst/>
            <a:ahLst/>
            <a:cxnLst/>
            <a:rect l="l" t="t" r="r" b="b"/>
            <a:pathLst>
              <a:path w="78714" h="91196">
                <a:moveTo>
                  <a:pt x="75834" y="66233"/>
                </a:moveTo>
                <a:lnTo>
                  <a:pt x="73929" y="71993"/>
                </a:lnTo>
                <a:lnTo>
                  <a:pt x="71048" y="75834"/>
                </a:lnTo>
                <a:lnTo>
                  <a:pt x="69113" y="78714"/>
                </a:lnTo>
                <a:lnTo>
                  <a:pt x="67208" y="80634"/>
                </a:lnTo>
                <a:lnTo>
                  <a:pt x="64312" y="82555"/>
                </a:lnTo>
                <a:lnTo>
                  <a:pt x="61432" y="83515"/>
                </a:lnTo>
                <a:lnTo>
                  <a:pt x="58567" y="84475"/>
                </a:lnTo>
                <a:lnTo>
                  <a:pt x="53766" y="85435"/>
                </a:lnTo>
                <a:lnTo>
                  <a:pt x="30723" y="85435"/>
                </a:lnTo>
                <a:lnTo>
                  <a:pt x="29763" y="84475"/>
                </a:lnTo>
                <a:lnTo>
                  <a:pt x="28803" y="84475"/>
                </a:lnTo>
                <a:lnTo>
                  <a:pt x="27843" y="83515"/>
                </a:lnTo>
                <a:lnTo>
                  <a:pt x="26883" y="82555"/>
                </a:lnTo>
                <a:lnTo>
                  <a:pt x="26883" y="81594"/>
                </a:lnTo>
                <a:lnTo>
                  <a:pt x="25923" y="78714"/>
                </a:lnTo>
                <a:lnTo>
                  <a:pt x="25923" y="12481"/>
                </a:lnTo>
                <a:lnTo>
                  <a:pt x="26883" y="9601"/>
                </a:lnTo>
                <a:lnTo>
                  <a:pt x="26883" y="7680"/>
                </a:lnTo>
                <a:lnTo>
                  <a:pt x="27843" y="6720"/>
                </a:lnTo>
                <a:lnTo>
                  <a:pt x="29763" y="4800"/>
                </a:lnTo>
                <a:lnTo>
                  <a:pt x="30723" y="3840"/>
                </a:lnTo>
                <a:lnTo>
                  <a:pt x="33604" y="2880"/>
                </a:lnTo>
                <a:lnTo>
                  <a:pt x="41285" y="2880"/>
                </a:lnTo>
                <a:lnTo>
                  <a:pt x="41285" y="0"/>
                </a:lnTo>
                <a:lnTo>
                  <a:pt x="0" y="0"/>
                </a:lnTo>
                <a:lnTo>
                  <a:pt x="0" y="2880"/>
                </a:lnTo>
                <a:lnTo>
                  <a:pt x="6720" y="2880"/>
                </a:lnTo>
                <a:lnTo>
                  <a:pt x="9601" y="3840"/>
                </a:lnTo>
                <a:lnTo>
                  <a:pt x="11521" y="5760"/>
                </a:lnTo>
                <a:lnTo>
                  <a:pt x="12481" y="7680"/>
                </a:lnTo>
                <a:lnTo>
                  <a:pt x="13441" y="10561"/>
                </a:lnTo>
                <a:lnTo>
                  <a:pt x="13441" y="80634"/>
                </a:lnTo>
                <a:lnTo>
                  <a:pt x="12481" y="83515"/>
                </a:lnTo>
                <a:lnTo>
                  <a:pt x="11521" y="84475"/>
                </a:lnTo>
                <a:lnTo>
                  <a:pt x="10561" y="87355"/>
                </a:lnTo>
                <a:lnTo>
                  <a:pt x="7680" y="88315"/>
                </a:lnTo>
                <a:lnTo>
                  <a:pt x="0" y="88315"/>
                </a:lnTo>
                <a:lnTo>
                  <a:pt x="0" y="91196"/>
                </a:lnTo>
                <a:lnTo>
                  <a:pt x="71048" y="91196"/>
                </a:lnTo>
                <a:lnTo>
                  <a:pt x="78714" y="66233"/>
                </a:lnTo>
                <a:lnTo>
                  <a:pt x="75834" y="66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5" name="object 805"/>
          <p:cNvSpPr/>
          <p:nvPr/>
        </p:nvSpPr>
        <p:spPr>
          <a:xfrm>
            <a:off x="1796338" y="6844649"/>
            <a:ext cx="52806" cy="65272"/>
          </a:xfrm>
          <a:custGeom>
            <a:avLst/>
            <a:gdLst/>
            <a:ahLst/>
            <a:cxnLst/>
            <a:rect l="l" t="t" r="r" b="b"/>
            <a:pathLst>
              <a:path w="52806" h="65272">
                <a:moveTo>
                  <a:pt x="15361" y="9601"/>
                </a:moveTo>
                <a:lnTo>
                  <a:pt x="18242" y="6705"/>
                </a:lnTo>
                <a:lnTo>
                  <a:pt x="21122" y="4800"/>
                </a:lnTo>
                <a:lnTo>
                  <a:pt x="27843" y="4800"/>
                </a:lnTo>
                <a:lnTo>
                  <a:pt x="29763" y="5760"/>
                </a:lnTo>
                <a:lnTo>
                  <a:pt x="31683" y="6705"/>
                </a:lnTo>
                <a:lnTo>
                  <a:pt x="34564" y="8641"/>
                </a:lnTo>
                <a:lnTo>
                  <a:pt x="35524" y="10546"/>
                </a:lnTo>
                <a:lnTo>
                  <a:pt x="37444" y="12481"/>
                </a:lnTo>
                <a:lnTo>
                  <a:pt x="37444" y="14386"/>
                </a:lnTo>
                <a:lnTo>
                  <a:pt x="38404" y="17266"/>
                </a:lnTo>
                <a:lnTo>
                  <a:pt x="38404" y="21107"/>
                </a:lnTo>
                <a:lnTo>
                  <a:pt x="9601" y="21107"/>
                </a:lnTo>
                <a:lnTo>
                  <a:pt x="10561" y="16322"/>
                </a:lnTo>
                <a:lnTo>
                  <a:pt x="8641" y="8641"/>
                </a:lnTo>
                <a:lnTo>
                  <a:pt x="7988" y="9317"/>
                </a:lnTo>
                <a:lnTo>
                  <a:pt x="1997" y="19804"/>
                </a:lnTo>
                <a:lnTo>
                  <a:pt x="0" y="33604"/>
                </a:lnTo>
                <a:lnTo>
                  <a:pt x="0" y="43190"/>
                </a:lnTo>
                <a:lnTo>
                  <a:pt x="2880" y="50871"/>
                </a:lnTo>
                <a:lnTo>
                  <a:pt x="8641" y="56631"/>
                </a:lnTo>
                <a:lnTo>
                  <a:pt x="13441" y="62392"/>
                </a:lnTo>
                <a:lnTo>
                  <a:pt x="20162" y="65272"/>
                </a:lnTo>
                <a:lnTo>
                  <a:pt x="34564" y="65272"/>
                </a:lnTo>
                <a:lnTo>
                  <a:pt x="39364" y="62392"/>
                </a:lnTo>
                <a:lnTo>
                  <a:pt x="44165" y="57591"/>
                </a:lnTo>
                <a:lnTo>
                  <a:pt x="48966" y="52791"/>
                </a:lnTo>
                <a:lnTo>
                  <a:pt x="51846" y="47030"/>
                </a:lnTo>
                <a:lnTo>
                  <a:pt x="52806" y="41269"/>
                </a:lnTo>
                <a:lnTo>
                  <a:pt x="49926" y="39349"/>
                </a:lnTo>
                <a:lnTo>
                  <a:pt x="48006" y="45110"/>
                </a:lnTo>
                <a:lnTo>
                  <a:pt x="46085" y="48950"/>
                </a:lnTo>
                <a:lnTo>
                  <a:pt x="43205" y="50871"/>
                </a:lnTo>
                <a:lnTo>
                  <a:pt x="40325" y="52791"/>
                </a:lnTo>
                <a:lnTo>
                  <a:pt x="36484" y="54711"/>
                </a:lnTo>
                <a:lnTo>
                  <a:pt x="25923" y="54711"/>
                </a:lnTo>
                <a:lnTo>
                  <a:pt x="21122" y="51831"/>
                </a:lnTo>
                <a:lnTo>
                  <a:pt x="16322" y="46070"/>
                </a:lnTo>
                <a:lnTo>
                  <a:pt x="12481" y="41269"/>
                </a:lnTo>
                <a:lnTo>
                  <a:pt x="9601" y="34549"/>
                </a:lnTo>
                <a:lnTo>
                  <a:pt x="9601" y="24947"/>
                </a:lnTo>
                <a:lnTo>
                  <a:pt x="52806" y="24947"/>
                </a:lnTo>
                <a:lnTo>
                  <a:pt x="52806" y="17266"/>
                </a:lnTo>
                <a:lnTo>
                  <a:pt x="49926" y="11521"/>
                </a:lnTo>
                <a:lnTo>
                  <a:pt x="46085" y="6705"/>
                </a:lnTo>
                <a:lnTo>
                  <a:pt x="41285" y="2865"/>
                </a:lnTo>
                <a:lnTo>
                  <a:pt x="35524" y="0"/>
                </a:lnTo>
                <a:lnTo>
                  <a:pt x="20162" y="0"/>
                </a:lnTo>
                <a:lnTo>
                  <a:pt x="15361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6" name="object 806"/>
          <p:cNvSpPr/>
          <p:nvPr/>
        </p:nvSpPr>
        <p:spPr>
          <a:xfrm>
            <a:off x="1804979" y="6844649"/>
            <a:ext cx="11521" cy="16322"/>
          </a:xfrm>
          <a:custGeom>
            <a:avLst/>
            <a:gdLst/>
            <a:ahLst/>
            <a:cxnLst/>
            <a:rect l="l" t="t" r="r" b="b"/>
            <a:pathLst>
              <a:path w="11521" h="16322">
                <a:moveTo>
                  <a:pt x="4800" y="2865"/>
                </a:moveTo>
                <a:lnTo>
                  <a:pt x="0" y="8641"/>
                </a:lnTo>
                <a:lnTo>
                  <a:pt x="1920" y="16322"/>
                </a:lnTo>
                <a:lnTo>
                  <a:pt x="3840" y="12481"/>
                </a:lnTo>
                <a:lnTo>
                  <a:pt x="6720" y="9601"/>
                </a:lnTo>
                <a:lnTo>
                  <a:pt x="11521" y="0"/>
                </a:lnTo>
                <a:lnTo>
                  <a:pt x="4800" y="2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7" name="object 807"/>
          <p:cNvSpPr/>
          <p:nvPr/>
        </p:nvSpPr>
        <p:spPr>
          <a:xfrm>
            <a:off x="1857786" y="6844649"/>
            <a:ext cx="55671" cy="64312"/>
          </a:xfrm>
          <a:custGeom>
            <a:avLst/>
            <a:gdLst/>
            <a:ahLst/>
            <a:cxnLst/>
            <a:rect l="l" t="t" r="r" b="b"/>
            <a:pathLst>
              <a:path w="55671" h="64312">
                <a:moveTo>
                  <a:pt x="3840" y="20147"/>
                </a:moveTo>
                <a:lnTo>
                  <a:pt x="4800" y="21107"/>
                </a:lnTo>
                <a:lnTo>
                  <a:pt x="6720" y="22082"/>
                </a:lnTo>
                <a:lnTo>
                  <a:pt x="9601" y="22082"/>
                </a:lnTo>
                <a:lnTo>
                  <a:pt x="11506" y="21107"/>
                </a:lnTo>
                <a:lnTo>
                  <a:pt x="12481" y="20147"/>
                </a:lnTo>
                <a:lnTo>
                  <a:pt x="13441" y="19202"/>
                </a:lnTo>
                <a:lnTo>
                  <a:pt x="13441" y="9601"/>
                </a:lnTo>
                <a:lnTo>
                  <a:pt x="14386" y="7680"/>
                </a:lnTo>
                <a:lnTo>
                  <a:pt x="16322" y="6705"/>
                </a:lnTo>
                <a:lnTo>
                  <a:pt x="18227" y="4800"/>
                </a:lnTo>
                <a:lnTo>
                  <a:pt x="20162" y="3840"/>
                </a:lnTo>
                <a:lnTo>
                  <a:pt x="26883" y="3840"/>
                </a:lnTo>
                <a:lnTo>
                  <a:pt x="29748" y="5760"/>
                </a:lnTo>
                <a:lnTo>
                  <a:pt x="31668" y="7680"/>
                </a:lnTo>
                <a:lnTo>
                  <a:pt x="33588" y="9601"/>
                </a:lnTo>
                <a:lnTo>
                  <a:pt x="34564" y="14386"/>
                </a:lnTo>
                <a:lnTo>
                  <a:pt x="34564" y="23042"/>
                </a:lnTo>
                <a:lnTo>
                  <a:pt x="24002" y="26868"/>
                </a:lnTo>
                <a:lnTo>
                  <a:pt x="16322" y="29763"/>
                </a:lnTo>
                <a:lnTo>
                  <a:pt x="13441" y="38389"/>
                </a:lnTo>
                <a:lnTo>
                  <a:pt x="15346" y="36469"/>
                </a:lnTo>
                <a:lnTo>
                  <a:pt x="18227" y="34549"/>
                </a:lnTo>
                <a:lnTo>
                  <a:pt x="21122" y="32628"/>
                </a:lnTo>
                <a:lnTo>
                  <a:pt x="23027" y="31668"/>
                </a:lnTo>
                <a:lnTo>
                  <a:pt x="27843" y="29763"/>
                </a:lnTo>
                <a:lnTo>
                  <a:pt x="34564" y="26868"/>
                </a:lnTo>
                <a:lnTo>
                  <a:pt x="34564" y="49910"/>
                </a:lnTo>
                <a:lnTo>
                  <a:pt x="28788" y="54711"/>
                </a:lnTo>
                <a:lnTo>
                  <a:pt x="24002" y="56631"/>
                </a:lnTo>
                <a:lnTo>
                  <a:pt x="18227" y="56631"/>
                </a:lnTo>
                <a:lnTo>
                  <a:pt x="16322" y="55671"/>
                </a:lnTo>
                <a:lnTo>
                  <a:pt x="14386" y="53751"/>
                </a:lnTo>
                <a:lnTo>
                  <a:pt x="12481" y="51831"/>
                </a:lnTo>
                <a:lnTo>
                  <a:pt x="11506" y="48950"/>
                </a:lnTo>
                <a:lnTo>
                  <a:pt x="11506" y="32628"/>
                </a:lnTo>
                <a:lnTo>
                  <a:pt x="6720" y="35509"/>
                </a:lnTo>
                <a:lnTo>
                  <a:pt x="3840" y="38389"/>
                </a:lnTo>
                <a:lnTo>
                  <a:pt x="1920" y="41269"/>
                </a:lnTo>
                <a:lnTo>
                  <a:pt x="960" y="43190"/>
                </a:lnTo>
                <a:lnTo>
                  <a:pt x="0" y="46070"/>
                </a:lnTo>
                <a:lnTo>
                  <a:pt x="0" y="53751"/>
                </a:lnTo>
                <a:lnTo>
                  <a:pt x="1920" y="57591"/>
                </a:lnTo>
                <a:lnTo>
                  <a:pt x="3840" y="60472"/>
                </a:lnTo>
                <a:lnTo>
                  <a:pt x="6720" y="63352"/>
                </a:lnTo>
                <a:lnTo>
                  <a:pt x="10561" y="64312"/>
                </a:lnTo>
                <a:lnTo>
                  <a:pt x="20162" y="64312"/>
                </a:lnTo>
                <a:lnTo>
                  <a:pt x="22067" y="63352"/>
                </a:lnTo>
                <a:lnTo>
                  <a:pt x="24002" y="62392"/>
                </a:lnTo>
                <a:lnTo>
                  <a:pt x="27843" y="59512"/>
                </a:lnTo>
                <a:lnTo>
                  <a:pt x="34564" y="54711"/>
                </a:lnTo>
                <a:lnTo>
                  <a:pt x="34564" y="58552"/>
                </a:lnTo>
                <a:lnTo>
                  <a:pt x="35509" y="60472"/>
                </a:lnTo>
                <a:lnTo>
                  <a:pt x="36469" y="62392"/>
                </a:lnTo>
                <a:lnTo>
                  <a:pt x="37429" y="63352"/>
                </a:lnTo>
                <a:lnTo>
                  <a:pt x="39349" y="64312"/>
                </a:lnTo>
                <a:lnTo>
                  <a:pt x="46070" y="64312"/>
                </a:lnTo>
                <a:lnTo>
                  <a:pt x="50871" y="61432"/>
                </a:lnTo>
                <a:lnTo>
                  <a:pt x="55671" y="54711"/>
                </a:lnTo>
                <a:lnTo>
                  <a:pt x="55671" y="50871"/>
                </a:lnTo>
                <a:lnTo>
                  <a:pt x="52791" y="53751"/>
                </a:lnTo>
                <a:lnTo>
                  <a:pt x="51831" y="54711"/>
                </a:lnTo>
                <a:lnTo>
                  <a:pt x="50871" y="55671"/>
                </a:lnTo>
                <a:lnTo>
                  <a:pt x="47030" y="55671"/>
                </a:lnTo>
                <a:lnTo>
                  <a:pt x="46070" y="54711"/>
                </a:lnTo>
                <a:lnTo>
                  <a:pt x="46070" y="52791"/>
                </a:lnTo>
                <a:lnTo>
                  <a:pt x="45110" y="51831"/>
                </a:lnTo>
                <a:lnTo>
                  <a:pt x="45110" y="11521"/>
                </a:lnTo>
                <a:lnTo>
                  <a:pt x="44150" y="9601"/>
                </a:lnTo>
                <a:lnTo>
                  <a:pt x="43190" y="6705"/>
                </a:lnTo>
                <a:lnTo>
                  <a:pt x="41269" y="3840"/>
                </a:lnTo>
                <a:lnTo>
                  <a:pt x="38389" y="2865"/>
                </a:lnTo>
                <a:lnTo>
                  <a:pt x="34564" y="960"/>
                </a:lnTo>
                <a:lnTo>
                  <a:pt x="30723" y="0"/>
                </a:lnTo>
                <a:lnTo>
                  <a:pt x="18227" y="0"/>
                </a:lnTo>
                <a:lnTo>
                  <a:pt x="12481" y="1920"/>
                </a:lnTo>
                <a:lnTo>
                  <a:pt x="8641" y="4800"/>
                </a:lnTo>
                <a:lnTo>
                  <a:pt x="4800" y="8641"/>
                </a:lnTo>
                <a:lnTo>
                  <a:pt x="2880" y="11521"/>
                </a:lnTo>
                <a:lnTo>
                  <a:pt x="2880" y="19202"/>
                </a:lnTo>
                <a:lnTo>
                  <a:pt x="3840" y="201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8" name="object 808"/>
          <p:cNvSpPr/>
          <p:nvPr/>
        </p:nvSpPr>
        <p:spPr>
          <a:xfrm>
            <a:off x="1869292" y="6874413"/>
            <a:ext cx="4815" cy="16306"/>
          </a:xfrm>
          <a:custGeom>
            <a:avLst/>
            <a:gdLst/>
            <a:ahLst/>
            <a:cxnLst/>
            <a:rect l="l" t="t" r="r" b="b"/>
            <a:pathLst>
              <a:path w="4815" h="16306">
                <a:moveTo>
                  <a:pt x="0" y="16306"/>
                </a:moveTo>
                <a:lnTo>
                  <a:pt x="0" y="13426"/>
                </a:lnTo>
                <a:lnTo>
                  <a:pt x="975" y="10546"/>
                </a:lnTo>
                <a:lnTo>
                  <a:pt x="1935" y="8625"/>
                </a:lnTo>
                <a:lnTo>
                  <a:pt x="4815" y="0"/>
                </a:lnTo>
                <a:lnTo>
                  <a:pt x="0" y="2865"/>
                </a:lnTo>
                <a:lnTo>
                  <a:pt x="0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9" name="object 809"/>
          <p:cNvSpPr/>
          <p:nvPr/>
        </p:nvSpPr>
        <p:spPr>
          <a:xfrm>
            <a:off x="1915378" y="6826407"/>
            <a:ext cx="37444" cy="82555"/>
          </a:xfrm>
          <a:custGeom>
            <a:avLst/>
            <a:gdLst/>
            <a:ahLst/>
            <a:cxnLst/>
            <a:rect l="l" t="t" r="r" b="b"/>
            <a:pathLst>
              <a:path w="37444" h="82555">
                <a:moveTo>
                  <a:pt x="11521" y="75834"/>
                </a:moveTo>
                <a:lnTo>
                  <a:pt x="12481" y="77754"/>
                </a:lnTo>
                <a:lnTo>
                  <a:pt x="14401" y="79674"/>
                </a:lnTo>
                <a:lnTo>
                  <a:pt x="16322" y="80634"/>
                </a:lnTo>
                <a:lnTo>
                  <a:pt x="18242" y="81594"/>
                </a:lnTo>
                <a:lnTo>
                  <a:pt x="20162" y="82555"/>
                </a:lnTo>
                <a:lnTo>
                  <a:pt x="24963" y="82555"/>
                </a:lnTo>
                <a:lnTo>
                  <a:pt x="27843" y="81594"/>
                </a:lnTo>
                <a:lnTo>
                  <a:pt x="30723" y="79674"/>
                </a:lnTo>
                <a:lnTo>
                  <a:pt x="33604" y="76794"/>
                </a:lnTo>
                <a:lnTo>
                  <a:pt x="35524" y="73913"/>
                </a:lnTo>
                <a:lnTo>
                  <a:pt x="37444" y="69113"/>
                </a:lnTo>
                <a:lnTo>
                  <a:pt x="34564" y="69113"/>
                </a:lnTo>
                <a:lnTo>
                  <a:pt x="33604" y="71033"/>
                </a:lnTo>
                <a:lnTo>
                  <a:pt x="32644" y="72953"/>
                </a:lnTo>
                <a:lnTo>
                  <a:pt x="31683" y="72953"/>
                </a:lnTo>
                <a:lnTo>
                  <a:pt x="29763" y="73913"/>
                </a:lnTo>
                <a:lnTo>
                  <a:pt x="28803" y="74874"/>
                </a:lnTo>
                <a:lnTo>
                  <a:pt x="25923" y="74874"/>
                </a:lnTo>
                <a:lnTo>
                  <a:pt x="24003" y="73913"/>
                </a:lnTo>
                <a:lnTo>
                  <a:pt x="23042" y="72953"/>
                </a:lnTo>
                <a:lnTo>
                  <a:pt x="22082" y="71033"/>
                </a:lnTo>
                <a:lnTo>
                  <a:pt x="21122" y="68153"/>
                </a:lnTo>
                <a:lnTo>
                  <a:pt x="21122" y="24947"/>
                </a:lnTo>
                <a:lnTo>
                  <a:pt x="35524" y="24947"/>
                </a:lnTo>
                <a:lnTo>
                  <a:pt x="35524" y="20162"/>
                </a:lnTo>
                <a:lnTo>
                  <a:pt x="21122" y="20162"/>
                </a:lnTo>
                <a:lnTo>
                  <a:pt x="21122" y="0"/>
                </a:lnTo>
                <a:lnTo>
                  <a:pt x="19202" y="0"/>
                </a:lnTo>
                <a:lnTo>
                  <a:pt x="17282" y="4800"/>
                </a:lnTo>
                <a:lnTo>
                  <a:pt x="15361" y="7680"/>
                </a:lnTo>
                <a:lnTo>
                  <a:pt x="14401" y="9601"/>
                </a:lnTo>
                <a:lnTo>
                  <a:pt x="12481" y="12481"/>
                </a:lnTo>
                <a:lnTo>
                  <a:pt x="10561" y="15361"/>
                </a:lnTo>
                <a:lnTo>
                  <a:pt x="7680" y="18242"/>
                </a:lnTo>
                <a:lnTo>
                  <a:pt x="5760" y="20162"/>
                </a:lnTo>
                <a:lnTo>
                  <a:pt x="2880" y="22082"/>
                </a:lnTo>
                <a:lnTo>
                  <a:pt x="0" y="23042"/>
                </a:lnTo>
                <a:lnTo>
                  <a:pt x="0" y="24947"/>
                </a:lnTo>
                <a:lnTo>
                  <a:pt x="10561" y="24947"/>
                </a:lnTo>
                <a:lnTo>
                  <a:pt x="10561" y="73913"/>
                </a:lnTo>
                <a:lnTo>
                  <a:pt x="11521" y="75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0" name="object 810"/>
          <p:cNvSpPr/>
          <p:nvPr/>
        </p:nvSpPr>
        <p:spPr>
          <a:xfrm>
            <a:off x="1953783" y="6812965"/>
            <a:ext cx="67193" cy="95036"/>
          </a:xfrm>
          <a:custGeom>
            <a:avLst/>
            <a:gdLst/>
            <a:ahLst/>
            <a:cxnLst/>
            <a:rect l="l" t="t" r="r" b="b"/>
            <a:pathLst>
              <a:path w="67193" h="95036">
                <a:moveTo>
                  <a:pt x="67193" y="95036"/>
                </a:moveTo>
                <a:lnTo>
                  <a:pt x="67193" y="92156"/>
                </a:lnTo>
                <a:lnTo>
                  <a:pt x="62392" y="92156"/>
                </a:lnTo>
                <a:lnTo>
                  <a:pt x="61432" y="91196"/>
                </a:lnTo>
                <a:lnTo>
                  <a:pt x="60472" y="91196"/>
                </a:lnTo>
                <a:lnTo>
                  <a:pt x="59512" y="90236"/>
                </a:lnTo>
                <a:lnTo>
                  <a:pt x="58552" y="89275"/>
                </a:lnTo>
                <a:lnTo>
                  <a:pt x="58552" y="87355"/>
                </a:lnTo>
                <a:lnTo>
                  <a:pt x="57591" y="85435"/>
                </a:lnTo>
                <a:lnTo>
                  <a:pt x="57591" y="47045"/>
                </a:lnTo>
                <a:lnTo>
                  <a:pt x="56631" y="44165"/>
                </a:lnTo>
                <a:lnTo>
                  <a:pt x="55671" y="39364"/>
                </a:lnTo>
                <a:lnTo>
                  <a:pt x="53751" y="36484"/>
                </a:lnTo>
                <a:lnTo>
                  <a:pt x="50871" y="34549"/>
                </a:lnTo>
                <a:lnTo>
                  <a:pt x="48950" y="32644"/>
                </a:lnTo>
                <a:lnTo>
                  <a:pt x="45110" y="31683"/>
                </a:lnTo>
                <a:lnTo>
                  <a:pt x="39349" y="31683"/>
                </a:lnTo>
                <a:lnTo>
                  <a:pt x="36484" y="32644"/>
                </a:lnTo>
                <a:lnTo>
                  <a:pt x="33588" y="34549"/>
                </a:lnTo>
                <a:lnTo>
                  <a:pt x="30708" y="35524"/>
                </a:lnTo>
                <a:lnTo>
                  <a:pt x="26868" y="39364"/>
                </a:lnTo>
                <a:lnTo>
                  <a:pt x="21107" y="45110"/>
                </a:lnTo>
                <a:lnTo>
                  <a:pt x="21107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9601"/>
                </a:lnTo>
                <a:lnTo>
                  <a:pt x="2880" y="8641"/>
                </a:lnTo>
                <a:lnTo>
                  <a:pt x="7680" y="8641"/>
                </a:lnTo>
                <a:lnTo>
                  <a:pt x="8641" y="9601"/>
                </a:lnTo>
                <a:lnTo>
                  <a:pt x="8641" y="10561"/>
                </a:lnTo>
                <a:lnTo>
                  <a:pt x="9585" y="11521"/>
                </a:lnTo>
                <a:lnTo>
                  <a:pt x="9585" y="12481"/>
                </a:lnTo>
                <a:lnTo>
                  <a:pt x="10561" y="14401"/>
                </a:lnTo>
                <a:lnTo>
                  <a:pt x="10561" y="87355"/>
                </a:lnTo>
                <a:lnTo>
                  <a:pt x="9585" y="88315"/>
                </a:lnTo>
                <a:lnTo>
                  <a:pt x="8641" y="90236"/>
                </a:lnTo>
                <a:lnTo>
                  <a:pt x="8641" y="91196"/>
                </a:lnTo>
                <a:lnTo>
                  <a:pt x="7680" y="91196"/>
                </a:lnTo>
                <a:lnTo>
                  <a:pt x="5760" y="92156"/>
                </a:lnTo>
                <a:lnTo>
                  <a:pt x="960" y="92156"/>
                </a:lnTo>
                <a:lnTo>
                  <a:pt x="960" y="95036"/>
                </a:lnTo>
                <a:lnTo>
                  <a:pt x="31668" y="95036"/>
                </a:lnTo>
                <a:lnTo>
                  <a:pt x="31668" y="92156"/>
                </a:lnTo>
                <a:lnTo>
                  <a:pt x="25923" y="92156"/>
                </a:lnTo>
                <a:lnTo>
                  <a:pt x="24947" y="91196"/>
                </a:lnTo>
                <a:lnTo>
                  <a:pt x="23987" y="91196"/>
                </a:lnTo>
                <a:lnTo>
                  <a:pt x="23042" y="90236"/>
                </a:lnTo>
                <a:lnTo>
                  <a:pt x="22082" y="89275"/>
                </a:lnTo>
                <a:lnTo>
                  <a:pt x="22082" y="88315"/>
                </a:lnTo>
                <a:lnTo>
                  <a:pt x="21107" y="85435"/>
                </a:lnTo>
                <a:lnTo>
                  <a:pt x="21107" y="48950"/>
                </a:lnTo>
                <a:lnTo>
                  <a:pt x="24947" y="45110"/>
                </a:lnTo>
                <a:lnTo>
                  <a:pt x="27828" y="43205"/>
                </a:lnTo>
                <a:lnTo>
                  <a:pt x="29763" y="41285"/>
                </a:lnTo>
                <a:lnTo>
                  <a:pt x="32644" y="40325"/>
                </a:lnTo>
                <a:lnTo>
                  <a:pt x="41269" y="40325"/>
                </a:lnTo>
                <a:lnTo>
                  <a:pt x="42230" y="41285"/>
                </a:lnTo>
                <a:lnTo>
                  <a:pt x="44150" y="42230"/>
                </a:lnTo>
                <a:lnTo>
                  <a:pt x="45110" y="44165"/>
                </a:lnTo>
                <a:lnTo>
                  <a:pt x="46070" y="46070"/>
                </a:lnTo>
                <a:lnTo>
                  <a:pt x="46070" y="48006"/>
                </a:lnTo>
                <a:lnTo>
                  <a:pt x="47030" y="52791"/>
                </a:lnTo>
                <a:lnTo>
                  <a:pt x="47030" y="86395"/>
                </a:lnTo>
                <a:lnTo>
                  <a:pt x="46070" y="87355"/>
                </a:lnTo>
                <a:lnTo>
                  <a:pt x="46070" y="89275"/>
                </a:lnTo>
                <a:lnTo>
                  <a:pt x="45110" y="90236"/>
                </a:lnTo>
                <a:lnTo>
                  <a:pt x="44150" y="91196"/>
                </a:lnTo>
                <a:lnTo>
                  <a:pt x="43190" y="92156"/>
                </a:lnTo>
                <a:lnTo>
                  <a:pt x="36484" y="92156"/>
                </a:lnTo>
                <a:lnTo>
                  <a:pt x="36484" y="95036"/>
                </a:lnTo>
                <a:lnTo>
                  <a:pt x="67193" y="950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1" name="object 811"/>
          <p:cNvSpPr/>
          <p:nvPr/>
        </p:nvSpPr>
        <p:spPr>
          <a:xfrm>
            <a:off x="2026737" y="6844649"/>
            <a:ext cx="52791" cy="65272"/>
          </a:xfrm>
          <a:custGeom>
            <a:avLst/>
            <a:gdLst/>
            <a:ahLst/>
            <a:cxnLst/>
            <a:rect l="l" t="t" r="r" b="b"/>
            <a:pathLst>
              <a:path w="52791" h="65272">
                <a:moveTo>
                  <a:pt x="41269" y="2865"/>
                </a:moveTo>
                <a:lnTo>
                  <a:pt x="35524" y="0"/>
                </a:lnTo>
                <a:lnTo>
                  <a:pt x="28803" y="0"/>
                </a:lnTo>
                <a:lnTo>
                  <a:pt x="29763" y="5760"/>
                </a:lnTo>
                <a:lnTo>
                  <a:pt x="31683" y="6705"/>
                </a:lnTo>
                <a:lnTo>
                  <a:pt x="34549" y="8641"/>
                </a:lnTo>
                <a:lnTo>
                  <a:pt x="35524" y="10546"/>
                </a:lnTo>
                <a:lnTo>
                  <a:pt x="36484" y="12481"/>
                </a:lnTo>
                <a:lnTo>
                  <a:pt x="37444" y="14386"/>
                </a:lnTo>
                <a:lnTo>
                  <a:pt x="38389" y="17266"/>
                </a:lnTo>
                <a:lnTo>
                  <a:pt x="38389" y="21107"/>
                </a:lnTo>
                <a:lnTo>
                  <a:pt x="9601" y="21107"/>
                </a:lnTo>
                <a:lnTo>
                  <a:pt x="10561" y="16322"/>
                </a:lnTo>
                <a:lnTo>
                  <a:pt x="13441" y="2865"/>
                </a:lnTo>
                <a:lnTo>
                  <a:pt x="8641" y="8641"/>
                </a:lnTo>
                <a:lnTo>
                  <a:pt x="7988" y="9317"/>
                </a:lnTo>
                <a:lnTo>
                  <a:pt x="1997" y="19804"/>
                </a:lnTo>
                <a:lnTo>
                  <a:pt x="0" y="33604"/>
                </a:lnTo>
                <a:lnTo>
                  <a:pt x="0" y="43190"/>
                </a:lnTo>
                <a:lnTo>
                  <a:pt x="2880" y="50871"/>
                </a:lnTo>
                <a:lnTo>
                  <a:pt x="8641" y="56631"/>
                </a:lnTo>
                <a:lnTo>
                  <a:pt x="13441" y="62392"/>
                </a:lnTo>
                <a:lnTo>
                  <a:pt x="20162" y="65272"/>
                </a:lnTo>
                <a:lnTo>
                  <a:pt x="33604" y="65272"/>
                </a:lnTo>
                <a:lnTo>
                  <a:pt x="39364" y="62392"/>
                </a:lnTo>
                <a:lnTo>
                  <a:pt x="44165" y="57591"/>
                </a:lnTo>
                <a:lnTo>
                  <a:pt x="48950" y="52791"/>
                </a:lnTo>
                <a:lnTo>
                  <a:pt x="51831" y="47030"/>
                </a:lnTo>
                <a:lnTo>
                  <a:pt x="52791" y="41269"/>
                </a:lnTo>
                <a:lnTo>
                  <a:pt x="49911" y="39349"/>
                </a:lnTo>
                <a:lnTo>
                  <a:pt x="48006" y="45110"/>
                </a:lnTo>
                <a:lnTo>
                  <a:pt x="46070" y="48950"/>
                </a:lnTo>
                <a:lnTo>
                  <a:pt x="43205" y="50871"/>
                </a:lnTo>
                <a:lnTo>
                  <a:pt x="39364" y="52791"/>
                </a:lnTo>
                <a:lnTo>
                  <a:pt x="36484" y="54711"/>
                </a:lnTo>
                <a:lnTo>
                  <a:pt x="25923" y="54711"/>
                </a:lnTo>
                <a:lnTo>
                  <a:pt x="21122" y="51831"/>
                </a:lnTo>
                <a:lnTo>
                  <a:pt x="16322" y="46070"/>
                </a:lnTo>
                <a:lnTo>
                  <a:pt x="12481" y="41269"/>
                </a:lnTo>
                <a:lnTo>
                  <a:pt x="9601" y="34549"/>
                </a:lnTo>
                <a:lnTo>
                  <a:pt x="9601" y="24947"/>
                </a:lnTo>
                <a:lnTo>
                  <a:pt x="52791" y="24947"/>
                </a:lnTo>
                <a:lnTo>
                  <a:pt x="52791" y="17266"/>
                </a:lnTo>
                <a:lnTo>
                  <a:pt x="49911" y="11521"/>
                </a:lnTo>
                <a:lnTo>
                  <a:pt x="46070" y="6705"/>
                </a:lnTo>
                <a:lnTo>
                  <a:pt x="41269" y="2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2" name="object 812"/>
          <p:cNvSpPr/>
          <p:nvPr/>
        </p:nvSpPr>
        <p:spPr>
          <a:xfrm>
            <a:off x="2037298" y="6844649"/>
            <a:ext cx="19202" cy="16322"/>
          </a:xfrm>
          <a:custGeom>
            <a:avLst/>
            <a:gdLst/>
            <a:ahLst/>
            <a:cxnLst/>
            <a:rect l="l" t="t" r="r" b="b"/>
            <a:pathLst>
              <a:path w="19202" h="16322">
                <a:moveTo>
                  <a:pt x="18242" y="0"/>
                </a:moveTo>
                <a:lnTo>
                  <a:pt x="9601" y="0"/>
                </a:lnTo>
                <a:lnTo>
                  <a:pt x="2880" y="2865"/>
                </a:lnTo>
                <a:lnTo>
                  <a:pt x="0" y="16322"/>
                </a:lnTo>
                <a:lnTo>
                  <a:pt x="1920" y="12481"/>
                </a:lnTo>
                <a:lnTo>
                  <a:pt x="4800" y="9601"/>
                </a:lnTo>
                <a:lnTo>
                  <a:pt x="7680" y="6705"/>
                </a:lnTo>
                <a:lnTo>
                  <a:pt x="10561" y="4800"/>
                </a:lnTo>
                <a:lnTo>
                  <a:pt x="17282" y="4800"/>
                </a:lnTo>
                <a:lnTo>
                  <a:pt x="19202" y="576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3" name="object 813"/>
          <p:cNvSpPr/>
          <p:nvPr/>
        </p:nvSpPr>
        <p:spPr>
          <a:xfrm>
            <a:off x="2084344" y="6844649"/>
            <a:ext cx="46070" cy="63352"/>
          </a:xfrm>
          <a:custGeom>
            <a:avLst/>
            <a:gdLst/>
            <a:ahLst/>
            <a:cxnLst/>
            <a:rect l="l" t="t" r="r" b="b"/>
            <a:pathLst>
              <a:path w="46070" h="63352">
                <a:moveTo>
                  <a:pt x="37429" y="0"/>
                </a:moveTo>
                <a:lnTo>
                  <a:pt x="31668" y="0"/>
                </a:lnTo>
                <a:lnTo>
                  <a:pt x="26868" y="4800"/>
                </a:lnTo>
                <a:lnTo>
                  <a:pt x="21107" y="14386"/>
                </a:lnTo>
                <a:lnTo>
                  <a:pt x="21107" y="0"/>
                </a:lnTo>
                <a:lnTo>
                  <a:pt x="18227" y="0"/>
                </a:lnTo>
                <a:lnTo>
                  <a:pt x="0" y="7680"/>
                </a:lnTo>
                <a:lnTo>
                  <a:pt x="944" y="10546"/>
                </a:lnTo>
                <a:lnTo>
                  <a:pt x="1905" y="9601"/>
                </a:lnTo>
                <a:lnTo>
                  <a:pt x="3840" y="8641"/>
                </a:lnTo>
                <a:lnTo>
                  <a:pt x="6705" y="8641"/>
                </a:lnTo>
                <a:lnTo>
                  <a:pt x="7665" y="9601"/>
                </a:lnTo>
                <a:lnTo>
                  <a:pt x="8625" y="9601"/>
                </a:lnTo>
                <a:lnTo>
                  <a:pt x="8625" y="10546"/>
                </a:lnTo>
                <a:lnTo>
                  <a:pt x="9585" y="11521"/>
                </a:lnTo>
                <a:lnTo>
                  <a:pt x="9585" y="13426"/>
                </a:lnTo>
                <a:lnTo>
                  <a:pt x="10546" y="14386"/>
                </a:lnTo>
                <a:lnTo>
                  <a:pt x="10546" y="55671"/>
                </a:lnTo>
                <a:lnTo>
                  <a:pt x="9585" y="55671"/>
                </a:lnTo>
                <a:lnTo>
                  <a:pt x="9585" y="57591"/>
                </a:lnTo>
                <a:lnTo>
                  <a:pt x="8625" y="58552"/>
                </a:lnTo>
                <a:lnTo>
                  <a:pt x="7665" y="59512"/>
                </a:lnTo>
                <a:lnTo>
                  <a:pt x="5745" y="60472"/>
                </a:lnTo>
                <a:lnTo>
                  <a:pt x="944" y="60472"/>
                </a:lnTo>
                <a:lnTo>
                  <a:pt x="944" y="63352"/>
                </a:lnTo>
                <a:lnTo>
                  <a:pt x="31668" y="63352"/>
                </a:lnTo>
                <a:lnTo>
                  <a:pt x="31668" y="60472"/>
                </a:lnTo>
                <a:lnTo>
                  <a:pt x="26868" y="60472"/>
                </a:lnTo>
                <a:lnTo>
                  <a:pt x="25907" y="59512"/>
                </a:lnTo>
                <a:lnTo>
                  <a:pt x="23987" y="58552"/>
                </a:lnTo>
                <a:lnTo>
                  <a:pt x="23027" y="57591"/>
                </a:lnTo>
                <a:lnTo>
                  <a:pt x="23027" y="56631"/>
                </a:lnTo>
                <a:lnTo>
                  <a:pt x="22067" y="54711"/>
                </a:lnTo>
                <a:lnTo>
                  <a:pt x="21107" y="51831"/>
                </a:lnTo>
                <a:lnTo>
                  <a:pt x="21107" y="19202"/>
                </a:lnTo>
                <a:lnTo>
                  <a:pt x="23027" y="15361"/>
                </a:lnTo>
                <a:lnTo>
                  <a:pt x="25907" y="12481"/>
                </a:lnTo>
                <a:lnTo>
                  <a:pt x="27828" y="10546"/>
                </a:lnTo>
                <a:lnTo>
                  <a:pt x="28788" y="9601"/>
                </a:lnTo>
                <a:lnTo>
                  <a:pt x="32628" y="9601"/>
                </a:lnTo>
                <a:lnTo>
                  <a:pt x="34549" y="11521"/>
                </a:lnTo>
                <a:lnTo>
                  <a:pt x="36469" y="13426"/>
                </a:lnTo>
                <a:lnTo>
                  <a:pt x="43190" y="13426"/>
                </a:lnTo>
                <a:lnTo>
                  <a:pt x="44150" y="12481"/>
                </a:lnTo>
                <a:lnTo>
                  <a:pt x="45110" y="10546"/>
                </a:lnTo>
                <a:lnTo>
                  <a:pt x="46070" y="9601"/>
                </a:lnTo>
                <a:lnTo>
                  <a:pt x="46070" y="5760"/>
                </a:lnTo>
                <a:lnTo>
                  <a:pt x="45110" y="3840"/>
                </a:lnTo>
                <a:lnTo>
                  <a:pt x="43190" y="2865"/>
                </a:lnTo>
                <a:lnTo>
                  <a:pt x="41269" y="960"/>
                </a:lnTo>
                <a:lnTo>
                  <a:pt x="39349" y="0"/>
                </a:lnTo>
                <a:lnTo>
                  <a:pt x="3742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4" name="object 814"/>
          <p:cNvSpPr/>
          <p:nvPr/>
        </p:nvSpPr>
        <p:spPr>
          <a:xfrm>
            <a:off x="2181097" y="6816806"/>
            <a:ext cx="31872" cy="62392"/>
          </a:xfrm>
          <a:custGeom>
            <a:avLst/>
            <a:gdLst/>
            <a:ahLst/>
            <a:cxnLst/>
            <a:rect l="l" t="t" r="r" b="b"/>
            <a:pathLst>
              <a:path w="31872" h="62392">
                <a:moveTo>
                  <a:pt x="20351" y="17282"/>
                </a:moveTo>
                <a:lnTo>
                  <a:pt x="20351" y="12481"/>
                </a:lnTo>
                <a:lnTo>
                  <a:pt x="22271" y="0"/>
                </a:lnTo>
                <a:lnTo>
                  <a:pt x="17470" y="2880"/>
                </a:lnTo>
                <a:lnTo>
                  <a:pt x="11710" y="6720"/>
                </a:lnTo>
                <a:lnTo>
                  <a:pt x="8829" y="12481"/>
                </a:lnTo>
                <a:lnTo>
                  <a:pt x="8829" y="23042"/>
                </a:lnTo>
                <a:lnTo>
                  <a:pt x="9790" y="25923"/>
                </a:lnTo>
                <a:lnTo>
                  <a:pt x="10750" y="28803"/>
                </a:lnTo>
                <a:lnTo>
                  <a:pt x="10750" y="31683"/>
                </a:lnTo>
                <a:lnTo>
                  <a:pt x="12670" y="35524"/>
                </a:lnTo>
                <a:lnTo>
                  <a:pt x="14590" y="40325"/>
                </a:lnTo>
                <a:lnTo>
                  <a:pt x="11683" y="41949"/>
                </a:lnTo>
                <a:lnTo>
                  <a:pt x="0" y="49768"/>
                </a:lnTo>
                <a:lnTo>
                  <a:pt x="2109" y="58552"/>
                </a:lnTo>
                <a:lnTo>
                  <a:pt x="5004" y="54711"/>
                </a:lnTo>
                <a:lnTo>
                  <a:pt x="7869" y="50886"/>
                </a:lnTo>
                <a:lnTo>
                  <a:pt x="11710" y="47990"/>
                </a:lnTo>
                <a:lnTo>
                  <a:pt x="16510" y="45110"/>
                </a:lnTo>
                <a:lnTo>
                  <a:pt x="19391" y="49926"/>
                </a:lnTo>
                <a:lnTo>
                  <a:pt x="22271" y="54711"/>
                </a:lnTo>
                <a:lnTo>
                  <a:pt x="24191" y="58552"/>
                </a:lnTo>
                <a:lnTo>
                  <a:pt x="27072" y="62392"/>
                </a:lnTo>
                <a:lnTo>
                  <a:pt x="28992" y="38389"/>
                </a:lnTo>
                <a:lnTo>
                  <a:pt x="31872" y="31683"/>
                </a:lnTo>
                <a:lnTo>
                  <a:pt x="26112" y="34549"/>
                </a:lnTo>
                <a:lnTo>
                  <a:pt x="24191" y="28803"/>
                </a:lnTo>
                <a:lnTo>
                  <a:pt x="22271" y="24963"/>
                </a:lnTo>
                <a:lnTo>
                  <a:pt x="21311" y="23042"/>
                </a:lnTo>
                <a:lnTo>
                  <a:pt x="21311" y="20162"/>
                </a:lnTo>
                <a:lnTo>
                  <a:pt x="20351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5" name="object 815"/>
          <p:cNvSpPr/>
          <p:nvPr/>
        </p:nvSpPr>
        <p:spPr>
          <a:xfrm>
            <a:off x="2201448" y="6814886"/>
            <a:ext cx="29763" cy="40309"/>
          </a:xfrm>
          <a:custGeom>
            <a:avLst/>
            <a:gdLst/>
            <a:ahLst/>
            <a:cxnLst/>
            <a:rect l="l" t="t" r="r" b="b"/>
            <a:pathLst>
              <a:path w="29763" h="40309">
                <a:moveTo>
                  <a:pt x="16322" y="36469"/>
                </a:moveTo>
                <a:lnTo>
                  <a:pt x="22082" y="32628"/>
                </a:lnTo>
                <a:lnTo>
                  <a:pt x="24963" y="28803"/>
                </a:lnTo>
                <a:lnTo>
                  <a:pt x="28803" y="24963"/>
                </a:lnTo>
                <a:lnTo>
                  <a:pt x="29763" y="21122"/>
                </a:lnTo>
                <a:lnTo>
                  <a:pt x="29763" y="11521"/>
                </a:lnTo>
                <a:lnTo>
                  <a:pt x="28803" y="7680"/>
                </a:lnTo>
                <a:lnTo>
                  <a:pt x="24963" y="4800"/>
                </a:lnTo>
                <a:lnTo>
                  <a:pt x="22082" y="1920"/>
                </a:lnTo>
                <a:lnTo>
                  <a:pt x="17282" y="0"/>
                </a:lnTo>
                <a:lnTo>
                  <a:pt x="6720" y="0"/>
                </a:lnTo>
                <a:lnTo>
                  <a:pt x="1920" y="1920"/>
                </a:lnTo>
                <a:lnTo>
                  <a:pt x="0" y="14401"/>
                </a:lnTo>
                <a:lnTo>
                  <a:pt x="960" y="11521"/>
                </a:lnTo>
                <a:lnTo>
                  <a:pt x="2880" y="9601"/>
                </a:lnTo>
                <a:lnTo>
                  <a:pt x="4800" y="6720"/>
                </a:lnTo>
                <a:lnTo>
                  <a:pt x="8641" y="4800"/>
                </a:lnTo>
                <a:lnTo>
                  <a:pt x="15361" y="4800"/>
                </a:lnTo>
                <a:lnTo>
                  <a:pt x="17282" y="6720"/>
                </a:lnTo>
                <a:lnTo>
                  <a:pt x="19202" y="8641"/>
                </a:lnTo>
                <a:lnTo>
                  <a:pt x="21122" y="10561"/>
                </a:lnTo>
                <a:lnTo>
                  <a:pt x="22082" y="13441"/>
                </a:lnTo>
                <a:lnTo>
                  <a:pt x="22082" y="20162"/>
                </a:lnTo>
                <a:lnTo>
                  <a:pt x="21122" y="24003"/>
                </a:lnTo>
                <a:lnTo>
                  <a:pt x="18242" y="27843"/>
                </a:lnTo>
                <a:lnTo>
                  <a:pt x="15361" y="30723"/>
                </a:lnTo>
                <a:lnTo>
                  <a:pt x="11521" y="33604"/>
                </a:lnTo>
                <a:lnTo>
                  <a:pt x="8641" y="40309"/>
                </a:lnTo>
                <a:lnTo>
                  <a:pt x="16322" y="36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6" name="object 816"/>
          <p:cNvSpPr/>
          <p:nvPr/>
        </p:nvSpPr>
        <p:spPr>
          <a:xfrm>
            <a:off x="2167859" y="6849450"/>
            <a:ext cx="97917" cy="60472"/>
          </a:xfrm>
          <a:custGeom>
            <a:avLst/>
            <a:gdLst/>
            <a:ahLst/>
            <a:cxnLst/>
            <a:rect l="l" t="t" r="r" b="b"/>
            <a:pathLst>
              <a:path w="97917" h="60472">
                <a:moveTo>
                  <a:pt x="44150" y="35509"/>
                </a:moveTo>
                <a:lnTo>
                  <a:pt x="49911" y="43190"/>
                </a:lnTo>
                <a:lnTo>
                  <a:pt x="45110" y="47030"/>
                </a:lnTo>
                <a:lnTo>
                  <a:pt x="42230" y="49910"/>
                </a:lnTo>
                <a:lnTo>
                  <a:pt x="39349" y="50871"/>
                </a:lnTo>
                <a:lnTo>
                  <a:pt x="36469" y="51831"/>
                </a:lnTo>
                <a:lnTo>
                  <a:pt x="33588" y="52791"/>
                </a:lnTo>
                <a:lnTo>
                  <a:pt x="25907" y="52791"/>
                </a:lnTo>
                <a:lnTo>
                  <a:pt x="22067" y="50871"/>
                </a:lnTo>
                <a:lnTo>
                  <a:pt x="18242" y="47030"/>
                </a:lnTo>
                <a:lnTo>
                  <a:pt x="15346" y="43190"/>
                </a:lnTo>
                <a:lnTo>
                  <a:pt x="14401" y="39349"/>
                </a:lnTo>
                <a:lnTo>
                  <a:pt x="14401" y="29748"/>
                </a:lnTo>
                <a:lnTo>
                  <a:pt x="15346" y="25907"/>
                </a:lnTo>
                <a:lnTo>
                  <a:pt x="13237" y="17124"/>
                </a:lnTo>
                <a:lnTo>
                  <a:pt x="5745" y="24963"/>
                </a:lnTo>
                <a:lnTo>
                  <a:pt x="1905" y="29748"/>
                </a:lnTo>
                <a:lnTo>
                  <a:pt x="0" y="35509"/>
                </a:lnTo>
                <a:lnTo>
                  <a:pt x="0" y="46070"/>
                </a:lnTo>
                <a:lnTo>
                  <a:pt x="1905" y="50871"/>
                </a:lnTo>
                <a:lnTo>
                  <a:pt x="6705" y="54711"/>
                </a:lnTo>
                <a:lnTo>
                  <a:pt x="10546" y="58552"/>
                </a:lnTo>
                <a:lnTo>
                  <a:pt x="16306" y="60472"/>
                </a:lnTo>
                <a:lnTo>
                  <a:pt x="28788" y="60472"/>
                </a:lnTo>
                <a:lnTo>
                  <a:pt x="33588" y="59512"/>
                </a:lnTo>
                <a:lnTo>
                  <a:pt x="38389" y="57591"/>
                </a:lnTo>
                <a:lnTo>
                  <a:pt x="43190" y="55671"/>
                </a:lnTo>
                <a:lnTo>
                  <a:pt x="47990" y="52791"/>
                </a:lnTo>
                <a:lnTo>
                  <a:pt x="53751" y="47030"/>
                </a:lnTo>
                <a:lnTo>
                  <a:pt x="57591" y="51831"/>
                </a:lnTo>
                <a:lnTo>
                  <a:pt x="62392" y="55671"/>
                </a:lnTo>
                <a:lnTo>
                  <a:pt x="65272" y="57591"/>
                </a:lnTo>
                <a:lnTo>
                  <a:pt x="69113" y="59512"/>
                </a:lnTo>
                <a:lnTo>
                  <a:pt x="72953" y="60472"/>
                </a:lnTo>
                <a:lnTo>
                  <a:pt x="81594" y="60472"/>
                </a:lnTo>
                <a:lnTo>
                  <a:pt x="86395" y="58552"/>
                </a:lnTo>
                <a:lnTo>
                  <a:pt x="89260" y="55671"/>
                </a:lnTo>
                <a:lnTo>
                  <a:pt x="93101" y="52791"/>
                </a:lnTo>
                <a:lnTo>
                  <a:pt x="95981" y="47990"/>
                </a:lnTo>
                <a:lnTo>
                  <a:pt x="97917" y="42230"/>
                </a:lnTo>
                <a:lnTo>
                  <a:pt x="95036" y="40309"/>
                </a:lnTo>
                <a:lnTo>
                  <a:pt x="94076" y="43190"/>
                </a:lnTo>
                <a:lnTo>
                  <a:pt x="93101" y="46070"/>
                </a:lnTo>
                <a:lnTo>
                  <a:pt x="90236" y="47990"/>
                </a:lnTo>
                <a:lnTo>
                  <a:pt x="88315" y="49910"/>
                </a:lnTo>
                <a:lnTo>
                  <a:pt x="79674" y="49910"/>
                </a:lnTo>
                <a:lnTo>
                  <a:pt x="76794" y="48950"/>
                </a:lnTo>
                <a:lnTo>
                  <a:pt x="72953" y="47030"/>
                </a:lnTo>
                <a:lnTo>
                  <a:pt x="70073" y="46070"/>
                </a:lnTo>
                <a:lnTo>
                  <a:pt x="66233" y="42230"/>
                </a:lnTo>
                <a:lnTo>
                  <a:pt x="62392" y="37429"/>
                </a:lnTo>
                <a:lnTo>
                  <a:pt x="67193" y="31668"/>
                </a:lnTo>
                <a:lnTo>
                  <a:pt x="71993" y="24963"/>
                </a:lnTo>
                <a:lnTo>
                  <a:pt x="75834" y="18242"/>
                </a:lnTo>
                <a:lnTo>
                  <a:pt x="79674" y="10561"/>
                </a:lnTo>
                <a:lnTo>
                  <a:pt x="82555" y="6720"/>
                </a:lnTo>
                <a:lnTo>
                  <a:pt x="84475" y="4800"/>
                </a:lnTo>
                <a:lnTo>
                  <a:pt x="86395" y="3840"/>
                </a:lnTo>
                <a:lnTo>
                  <a:pt x="89260" y="2880"/>
                </a:lnTo>
                <a:lnTo>
                  <a:pt x="93101" y="2880"/>
                </a:lnTo>
                <a:lnTo>
                  <a:pt x="93101" y="0"/>
                </a:lnTo>
                <a:lnTo>
                  <a:pt x="65272" y="0"/>
                </a:lnTo>
                <a:lnTo>
                  <a:pt x="65272" y="2880"/>
                </a:lnTo>
                <a:lnTo>
                  <a:pt x="67193" y="2880"/>
                </a:lnTo>
                <a:lnTo>
                  <a:pt x="68153" y="3840"/>
                </a:lnTo>
                <a:lnTo>
                  <a:pt x="69113" y="4800"/>
                </a:lnTo>
                <a:lnTo>
                  <a:pt x="71033" y="6720"/>
                </a:lnTo>
                <a:lnTo>
                  <a:pt x="71031" y="10796"/>
                </a:lnTo>
                <a:lnTo>
                  <a:pt x="68074" y="21156"/>
                </a:lnTo>
                <a:lnTo>
                  <a:pt x="59512" y="33588"/>
                </a:lnTo>
                <a:lnTo>
                  <a:pt x="55512" y="28125"/>
                </a:lnTo>
                <a:lnTo>
                  <a:pt x="48508" y="17535"/>
                </a:lnTo>
                <a:lnTo>
                  <a:pt x="42230" y="5745"/>
                </a:lnTo>
                <a:lnTo>
                  <a:pt x="40309" y="29748"/>
                </a:lnTo>
                <a:lnTo>
                  <a:pt x="44150" y="355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7" name="object 817"/>
          <p:cNvSpPr/>
          <p:nvPr/>
        </p:nvSpPr>
        <p:spPr>
          <a:xfrm>
            <a:off x="2285923" y="6894560"/>
            <a:ext cx="14401" cy="15361"/>
          </a:xfrm>
          <a:custGeom>
            <a:avLst/>
            <a:gdLst/>
            <a:ahLst/>
            <a:cxnLst/>
            <a:rect l="l" t="t" r="r" b="b"/>
            <a:pathLst>
              <a:path w="14401" h="15361">
                <a:moveTo>
                  <a:pt x="14401" y="7680"/>
                </a:moveTo>
                <a:lnTo>
                  <a:pt x="14401" y="5760"/>
                </a:lnTo>
                <a:lnTo>
                  <a:pt x="13441" y="3840"/>
                </a:lnTo>
                <a:lnTo>
                  <a:pt x="12481" y="2880"/>
                </a:lnTo>
                <a:lnTo>
                  <a:pt x="10561" y="960"/>
                </a:lnTo>
                <a:lnTo>
                  <a:pt x="9601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2880"/>
                </a:lnTo>
                <a:lnTo>
                  <a:pt x="0" y="3840"/>
                </a:lnTo>
                <a:lnTo>
                  <a:pt x="0" y="11521"/>
                </a:lnTo>
                <a:lnTo>
                  <a:pt x="1920" y="13441"/>
                </a:lnTo>
                <a:lnTo>
                  <a:pt x="2880" y="14401"/>
                </a:lnTo>
                <a:lnTo>
                  <a:pt x="4800" y="15361"/>
                </a:lnTo>
                <a:lnTo>
                  <a:pt x="9601" y="15361"/>
                </a:lnTo>
                <a:lnTo>
                  <a:pt x="10561" y="14401"/>
                </a:lnTo>
                <a:lnTo>
                  <a:pt x="12481" y="13441"/>
                </a:lnTo>
                <a:lnTo>
                  <a:pt x="13441" y="11521"/>
                </a:lnTo>
                <a:lnTo>
                  <a:pt x="14401" y="9601"/>
                </a:lnTo>
                <a:lnTo>
                  <a:pt x="14401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8" name="object 818"/>
          <p:cNvSpPr/>
          <p:nvPr/>
        </p:nvSpPr>
        <p:spPr>
          <a:xfrm>
            <a:off x="2331049" y="6731370"/>
            <a:ext cx="15361" cy="14401"/>
          </a:xfrm>
          <a:custGeom>
            <a:avLst/>
            <a:gdLst/>
            <a:ahLst/>
            <a:cxnLst/>
            <a:rect l="l" t="t" r="r" b="b"/>
            <a:pathLst>
              <a:path w="15361" h="14401">
                <a:moveTo>
                  <a:pt x="15361" y="6720"/>
                </a:moveTo>
                <a:lnTo>
                  <a:pt x="15361" y="4800"/>
                </a:lnTo>
                <a:lnTo>
                  <a:pt x="14401" y="2880"/>
                </a:lnTo>
                <a:lnTo>
                  <a:pt x="12481" y="1920"/>
                </a:lnTo>
                <a:lnTo>
                  <a:pt x="11521" y="0"/>
                </a:lnTo>
                <a:lnTo>
                  <a:pt x="3840" y="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8641"/>
                </a:lnTo>
                <a:lnTo>
                  <a:pt x="960" y="10561"/>
                </a:lnTo>
                <a:lnTo>
                  <a:pt x="1920" y="12481"/>
                </a:lnTo>
                <a:lnTo>
                  <a:pt x="3840" y="13441"/>
                </a:lnTo>
                <a:lnTo>
                  <a:pt x="5760" y="14401"/>
                </a:lnTo>
                <a:lnTo>
                  <a:pt x="9601" y="14401"/>
                </a:lnTo>
                <a:lnTo>
                  <a:pt x="11521" y="13441"/>
                </a:lnTo>
                <a:lnTo>
                  <a:pt x="12481" y="12481"/>
                </a:lnTo>
                <a:lnTo>
                  <a:pt x="14401" y="10561"/>
                </a:lnTo>
                <a:lnTo>
                  <a:pt x="15361" y="8641"/>
                </a:lnTo>
                <a:lnTo>
                  <a:pt x="1536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9" name="object 819"/>
          <p:cNvSpPr/>
          <p:nvPr/>
        </p:nvSpPr>
        <p:spPr>
          <a:xfrm>
            <a:off x="2377119" y="6731370"/>
            <a:ext cx="14401" cy="14401"/>
          </a:xfrm>
          <a:custGeom>
            <a:avLst/>
            <a:gdLst/>
            <a:ahLst/>
            <a:cxnLst/>
            <a:rect l="l" t="t" r="r" b="b"/>
            <a:pathLst>
              <a:path w="14401" h="14401">
                <a:moveTo>
                  <a:pt x="7680" y="0"/>
                </a:moveTo>
                <a:lnTo>
                  <a:pt x="3840" y="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8641"/>
                </a:lnTo>
                <a:lnTo>
                  <a:pt x="960" y="10561"/>
                </a:lnTo>
                <a:lnTo>
                  <a:pt x="1920" y="12481"/>
                </a:lnTo>
                <a:lnTo>
                  <a:pt x="3840" y="13441"/>
                </a:lnTo>
                <a:lnTo>
                  <a:pt x="5760" y="14401"/>
                </a:lnTo>
                <a:lnTo>
                  <a:pt x="9601" y="14401"/>
                </a:lnTo>
                <a:lnTo>
                  <a:pt x="11521" y="13441"/>
                </a:lnTo>
                <a:lnTo>
                  <a:pt x="12481" y="12481"/>
                </a:lnTo>
                <a:lnTo>
                  <a:pt x="14401" y="10561"/>
                </a:lnTo>
                <a:lnTo>
                  <a:pt x="14401" y="2880"/>
                </a:lnTo>
                <a:lnTo>
                  <a:pt x="12481" y="1920"/>
                </a:lnTo>
                <a:lnTo>
                  <a:pt x="11521" y="0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0" name="object 820"/>
          <p:cNvSpPr/>
          <p:nvPr/>
        </p:nvSpPr>
        <p:spPr>
          <a:xfrm>
            <a:off x="1419075" y="6653616"/>
            <a:ext cx="117116" cy="90236"/>
          </a:xfrm>
          <a:custGeom>
            <a:avLst/>
            <a:gdLst/>
            <a:ahLst/>
            <a:cxnLst/>
            <a:rect l="l" t="t" r="r" b="b"/>
            <a:pathLst>
              <a:path w="117116" h="90236">
                <a:moveTo>
                  <a:pt x="31677" y="90236"/>
                </a:moveTo>
                <a:lnTo>
                  <a:pt x="31677" y="87355"/>
                </a:lnTo>
                <a:lnTo>
                  <a:pt x="22081" y="87355"/>
                </a:lnTo>
                <a:lnTo>
                  <a:pt x="20157" y="85435"/>
                </a:lnTo>
                <a:lnTo>
                  <a:pt x="19199" y="83515"/>
                </a:lnTo>
                <a:lnTo>
                  <a:pt x="18240" y="79674"/>
                </a:lnTo>
                <a:lnTo>
                  <a:pt x="18240" y="14401"/>
                </a:lnTo>
                <a:lnTo>
                  <a:pt x="53757" y="90236"/>
                </a:lnTo>
                <a:lnTo>
                  <a:pt x="55680" y="90236"/>
                </a:lnTo>
                <a:lnTo>
                  <a:pt x="91196" y="14401"/>
                </a:lnTo>
                <a:lnTo>
                  <a:pt x="91196" y="79674"/>
                </a:lnTo>
                <a:lnTo>
                  <a:pt x="90237" y="82555"/>
                </a:lnTo>
                <a:lnTo>
                  <a:pt x="89278" y="84475"/>
                </a:lnTo>
                <a:lnTo>
                  <a:pt x="88315" y="86395"/>
                </a:lnTo>
                <a:lnTo>
                  <a:pt x="85440" y="87355"/>
                </a:lnTo>
                <a:lnTo>
                  <a:pt x="77760" y="87355"/>
                </a:lnTo>
                <a:lnTo>
                  <a:pt x="77760" y="90236"/>
                </a:lnTo>
                <a:lnTo>
                  <a:pt x="117116" y="90236"/>
                </a:lnTo>
                <a:lnTo>
                  <a:pt x="117116" y="87355"/>
                </a:lnTo>
                <a:lnTo>
                  <a:pt x="107515" y="87355"/>
                </a:lnTo>
                <a:lnTo>
                  <a:pt x="105594" y="85435"/>
                </a:lnTo>
                <a:lnTo>
                  <a:pt x="104639" y="83515"/>
                </a:lnTo>
                <a:lnTo>
                  <a:pt x="103674" y="79674"/>
                </a:lnTo>
                <a:lnTo>
                  <a:pt x="103674" y="10561"/>
                </a:lnTo>
                <a:lnTo>
                  <a:pt x="104639" y="6720"/>
                </a:lnTo>
                <a:lnTo>
                  <a:pt x="105594" y="5745"/>
                </a:lnTo>
                <a:lnTo>
                  <a:pt x="106555" y="2880"/>
                </a:lnTo>
                <a:lnTo>
                  <a:pt x="109435" y="1905"/>
                </a:lnTo>
                <a:lnTo>
                  <a:pt x="117116" y="1905"/>
                </a:lnTo>
                <a:lnTo>
                  <a:pt x="117116" y="0"/>
                </a:lnTo>
                <a:lnTo>
                  <a:pt x="91196" y="0"/>
                </a:lnTo>
                <a:lnTo>
                  <a:pt x="58555" y="71033"/>
                </a:lnTo>
                <a:lnTo>
                  <a:pt x="25920" y="0"/>
                </a:lnTo>
                <a:lnTo>
                  <a:pt x="0" y="0"/>
                </a:lnTo>
                <a:lnTo>
                  <a:pt x="0" y="1905"/>
                </a:lnTo>
                <a:lnTo>
                  <a:pt x="3840" y="1905"/>
                </a:lnTo>
                <a:lnTo>
                  <a:pt x="6722" y="2880"/>
                </a:lnTo>
                <a:lnTo>
                  <a:pt x="7679" y="3840"/>
                </a:lnTo>
                <a:lnTo>
                  <a:pt x="9596" y="3840"/>
                </a:lnTo>
                <a:lnTo>
                  <a:pt x="10561" y="5745"/>
                </a:lnTo>
                <a:lnTo>
                  <a:pt x="11519" y="6720"/>
                </a:lnTo>
                <a:lnTo>
                  <a:pt x="12478" y="8625"/>
                </a:lnTo>
                <a:lnTo>
                  <a:pt x="12478" y="82555"/>
                </a:lnTo>
                <a:lnTo>
                  <a:pt x="11519" y="84475"/>
                </a:lnTo>
                <a:lnTo>
                  <a:pt x="9596" y="86395"/>
                </a:lnTo>
                <a:lnTo>
                  <a:pt x="6722" y="87355"/>
                </a:lnTo>
                <a:lnTo>
                  <a:pt x="0" y="87355"/>
                </a:lnTo>
                <a:lnTo>
                  <a:pt x="0" y="90236"/>
                </a:lnTo>
                <a:lnTo>
                  <a:pt x="31677" y="90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1" name="object 821"/>
          <p:cNvSpPr/>
          <p:nvPr/>
        </p:nvSpPr>
        <p:spPr>
          <a:xfrm>
            <a:off x="1555394" y="6710248"/>
            <a:ext cx="4800" cy="16322"/>
          </a:xfrm>
          <a:custGeom>
            <a:avLst/>
            <a:gdLst/>
            <a:ahLst/>
            <a:cxnLst/>
            <a:rect l="l" t="t" r="r" b="b"/>
            <a:pathLst>
              <a:path w="4800" h="16322">
                <a:moveTo>
                  <a:pt x="0" y="2880"/>
                </a:moveTo>
                <a:lnTo>
                  <a:pt x="0" y="16322"/>
                </a:lnTo>
                <a:lnTo>
                  <a:pt x="0" y="13441"/>
                </a:lnTo>
                <a:lnTo>
                  <a:pt x="960" y="11521"/>
                </a:lnTo>
                <a:lnTo>
                  <a:pt x="1920" y="8641"/>
                </a:lnTo>
                <a:lnTo>
                  <a:pt x="4800" y="0"/>
                </a:lnTo>
                <a:lnTo>
                  <a:pt x="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2" name="object 822"/>
          <p:cNvSpPr/>
          <p:nvPr/>
        </p:nvSpPr>
        <p:spPr>
          <a:xfrm>
            <a:off x="1543872" y="6680484"/>
            <a:ext cx="55671" cy="64328"/>
          </a:xfrm>
          <a:custGeom>
            <a:avLst/>
            <a:gdLst/>
            <a:ahLst/>
            <a:cxnLst/>
            <a:rect l="l" t="t" r="r" b="b"/>
            <a:pathLst>
              <a:path w="55671" h="64328">
                <a:moveTo>
                  <a:pt x="45110" y="11521"/>
                </a:moveTo>
                <a:lnTo>
                  <a:pt x="44165" y="9601"/>
                </a:lnTo>
                <a:lnTo>
                  <a:pt x="43205" y="6720"/>
                </a:lnTo>
                <a:lnTo>
                  <a:pt x="41285" y="4800"/>
                </a:lnTo>
                <a:lnTo>
                  <a:pt x="38389" y="2880"/>
                </a:lnTo>
                <a:lnTo>
                  <a:pt x="34549" y="960"/>
                </a:lnTo>
                <a:lnTo>
                  <a:pt x="30723" y="0"/>
                </a:lnTo>
                <a:lnTo>
                  <a:pt x="18242" y="0"/>
                </a:lnTo>
                <a:lnTo>
                  <a:pt x="12481" y="1935"/>
                </a:lnTo>
                <a:lnTo>
                  <a:pt x="8641" y="4800"/>
                </a:lnTo>
                <a:lnTo>
                  <a:pt x="4800" y="8641"/>
                </a:lnTo>
                <a:lnTo>
                  <a:pt x="2880" y="11521"/>
                </a:lnTo>
                <a:lnTo>
                  <a:pt x="2880" y="19202"/>
                </a:lnTo>
                <a:lnTo>
                  <a:pt x="3840" y="20162"/>
                </a:lnTo>
                <a:lnTo>
                  <a:pt x="4800" y="22082"/>
                </a:lnTo>
                <a:lnTo>
                  <a:pt x="11521" y="22082"/>
                </a:lnTo>
                <a:lnTo>
                  <a:pt x="12481" y="20162"/>
                </a:lnTo>
                <a:lnTo>
                  <a:pt x="13441" y="19202"/>
                </a:lnTo>
                <a:lnTo>
                  <a:pt x="13441" y="9601"/>
                </a:lnTo>
                <a:lnTo>
                  <a:pt x="14401" y="8641"/>
                </a:lnTo>
                <a:lnTo>
                  <a:pt x="16322" y="6720"/>
                </a:lnTo>
                <a:lnTo>
                  <a:pt x="18242" y="4800"/>
                </a:lnTo>
                <a:lnTo>
                  <a:pt x="26883" y="4800"/>
                </a:lnTo>
                <a:lnTo>
                  <a:pt x="29763" y="5760"/>
                </a:lnTo>
                <a:lnTo>
                  <a:pt x="31668" y="7680"/>
                </a:lnTo>
                <a:lnTo>
                  <a:pt x="33604" y="10561"/>
                </a:lnTo>
                <a:lnTo>
                  <a:pt x="34549" y="14401"/>
                </a:lnTo>
                <a:lnTo>
                  <a:pt x="34549" y="23042"/>
                </a:lnTo>
                <a:lnTo>
                  <a:pt x="24003" y="26883"/>
                </a:lnTo>
                <a:lnTo>
                  <a:pt x="16322" y="29763"/>
                </a:lnTo>
                <a:lnTo>
                  <a:pt x="13441" y="38404"/>
                </a:lnTo>
                <a:lnTo>
                  <a:pt x="15361" y="36484"/>
                </a:lnTo>
                <a:lnTo>
                  <a:pt x="17282" y="34564"/>
                </a:lnTo>
                <a:lnTo>
                  <a:pt x="21122" y="32644"/>
                </a:lnTo>
                <a:lnTo>
                  <a:pt x="23042" y="31683"/>
                </a:lnTo>
                <a:lnTo>
                  <a:pt x="27828" y="29763"/>
                </a:lnTo>
                <a:lnTo>
                  <a:pt x="34549" y="26883"/>
                </a:lnTo>
                <a:lnTo>
                  <a:pt x="34549" y="49926"/>
                </a:lnTo>
                <a:lnTo>
                  <a:pt x="28803" y="54726"/>
                </a:lnTo>
                <a:lnTo>
                  <a:pt x="24003" y="56647"/>
                </a:lnTo>
                <a:lnTo>
                  <a:pt x="18242" y="56647"/>
                </a:lnTo>
                <a:lnTo>
                  <a:pt x="16322" y="55686"/>
                </a:lnTo>
                <a:lnTo>
                  <a:pt x="14401" y="53766"/>
                </a:lnTo>
                <a:lnTo>
                  <a:pt x="12481" y="51846"/>
                </a:lnTo>
                <a:lnTo>
                  <a:pt x="11521" y="48966"/>
                </a:lnTo>
                <a:lnTo>
                  <a:pt x="11521" y="32644"/>
                </a:lnTo>
                <a:lnTo>
                  <a:pt x="6720" y="35524"/>
                </a:lnTo>
                <a:lnTo>
                  <a:pt x="3840" y="38404"/>
                </a:lnTo>
                <a:lnTo>
                  <a:pt x="1920" y="41285"/>
                </a:lnTo>
                <a:lnTo>
                  <a:pt x="960" y="43205"/>
                </a:lnTo>
                <a:lnTo>
                  <a:pt x="0" y="46085"/>
                </a:lnTo>
                <a:lnTo>
                  <a:pt x="0" y="53766"/>
                </a:lnTo>
                <a:lnTo>
                  <a:pt x="1920" y="57607"/>
                </a:lnTo>
                <a:lnTo>
                  <a:pt x="3840" y="60487"/>
                </a:lnTo>
                <a:lnTo>
                  <a:pt x="6720" y="63367"/>
                </a:lnTo>
                <a:lnTo>
                  <a:pt x="10561" y="64328"/>
                </a:lnTo>
                <a:lnTo>
                  <a:pt x="20162" y="64328"/>
                </a:lnTo>
                <a:lnTo>
                  <a:pt x="22082" y="63367"/>
                </a:lnTo>
                <a:lnTo>
                  <a:pt x="24003" y="62407"/>
                </a:lnTo>
                <a:lnTo>
                  <a:pt x="27828" y="59527"/>
                </a:lnTo>
                <a:lnTo>
                  <a:pt x="34549" y="54726"/>
                </a:lnTo>
                <a:lnTo>
                  <a:pt x="34549" y="60487"/>
                </a:lnTo>
                <a:lnTo>
                  <a:pt x="36484" y="62407"/>
                </a:lnTo>
                <a:lnTo>
                  <a:pt x="37444" y="64328"/>
                </a:lnTo>
                <a:lnTo>
                  <a:pt x="46070" y="64328"/>
                </a:lnTo>
                <a:lnTo>
                  <a:pt x="50886" y="61447"/>
                </a:lnTo>
                <a:lnTo>
                  <a:pt x="55671" y="54726"/>
                </a:lnTo>
                <a:lnTo>
                  <a:pt x="55671" y="50886"/>
                </a:lnTo>
                <a:lnTo>
                  <a:pt x="52791" y="53766"/>
                </a:lnTo>
                <a:lnTo>
                  <a:pt x="51831" y="55686"/>
                </a:lnTo>
                <a:lnTo>
                  <a:pt x="49911" y="55686"/>
                </a:lnTo>
                <a:lnTo>
                  <a:pt x="48950" y="56647"/>
                </a:lnTo>
                <a:lnTo>
                  <a:pt x="48006" y="56647"/>
                </a:lnTo>
                <a:lnTo>
                  <a:pt x="47045" y="55686"/>
                </a:lnTo>
                <a:lnTo>
                  <a:pt x="46070" y="54726"/>
                </a:lnTo>
                <a:lnTo>
                  <a:pt x="46070" y="52806"/>
                </a:lnTo>
                <a:lnTo>
                  <a:pt x="45110" y="51846"/>
                </a:lnTo>
                <a:lnTo>
                  <a:pt x="45110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3" name="object 823"/>
          <p:cNvSpPr/>
          <p:nvPr/>
        </p:nvSpPr>
        <p:spPr>
          <a:xfrm>
            <a:off x="1601464" y="6680484"/>
            <a:ext cx="67208" cy="63367"/>
          </a:xfrm>
          <a:custGeom>
            <a:avLst/>
            <a:gdLst/>
            <a:ahLst/>
            <a:cxnLst/>
            <a:rect l="l" t="t" r="r" b="b"/>
            <a:pathLst>
              <a:path w="67208" h="63367">
                <a:moveTo>
                  <a:pt x="57607" y="18242"/>
                </a:moveTo>
                <a:lnTo>
                  <a:pt x="56647" y="13441"/>
                </a:lnTo>
                <a:lnTo>
                  <a:pt x="55686" y="11521"/>
                </a:lnTo>
                <a:lnTo>
                  <a:pt x="54726" y="7680"/>
                </a:lnTo>
                <a:lnTo>
                  <a:pt x="52806" y="4800"/>
                </a:lnTo>
                <a:lnTo>
                  <a:pt x="49926" y="2880"/>
                </a:lnTo>
                <a:lnTo>
                  <a:pt x="48006" y="960"/>
                </a:lnTo>
                <a:lnTo>
                  <a:pt x="45125" y="0"/>
                </a:lnTo>
                <a:lnTo>
                  <a:pt x="35524" y="0"/>
                </a:lnTo>
                <a:lnTo>
                  <a:pt x="27843" y="4800"/>
                </a:lnTo>
                <a:lnTo>
                  <a:pt x="21122" y="13441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10561"/>
                </a:lnTo>
                <a:lnTo>
                  <a:pt x="2880" y="9601"/>
                </a:lnTo>
                <a:lnTo>
                  <a:pt x="7680" y="9601"/>
                </a:lnTo>
                <a:lnTo>
                  <a:pt x="7680" y="10561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56647"/>
                </a:lnTo>
                <a:lnTo>
                  <a:pt x="8641" y="58567"/>
                </a:lnTo>
                <a:lnTo>
                  <a:pt x="7680" y="60487"/>
                </a:lnTo>
                <a:lnTo>
                  <a:pt x="4800" y="61447"/>
                </a:lnTo>
                <a:lnTo>
                  <a:pt x="960" y="61447"/>
                </a:lnTo>
                <a:lnTo>
                  <a:pt x="960" y="63367"/>
                </a:lnTo>
                <a:lnTo>
                  <a:pt x="30723" y="63367"/>
                </a:lnTo>
                <a:lnTo>
                  <a:pt x="30723" y="61447"/>
                </a:lnTo>
                <a:lnTo>
                  <a:pt x="27843" y="61447"/>
                </a:lnTo>
                <a:lnTo>
                  <a:pt x="25923" y="60487"/>
                </a:lnTo>
                <a:lnTo>
                  <a:pt x="24003" y="60487"/>
                </a:lnTo>
                <a:lnTo>
                  <a:pt x="23042" y="59527"/>
                </a:lnTo>
                <a:lnTo>
                  <a:pt x="22082" y="58567"/>
                </a:lnTo>
                <a:lnTo>
                  <a:pt x="22082" y="57607"/>
                </a:lnTo>
                <a:lnTo>
                  <a:pt x="21122" y="56647"/>
                </a:lnTo>
                <a:lnTo>
                  <a:pt x="21122" y="17282"/>
                </a:lnTo>
                <a:lnTo>
                  <a:pt x="26883" y="11521"/>
                </a:lnTo>
                <a:lnTo>
                  <a:pt x="31683" y="8641"/>
                </a:lnTo>
                <a:lnTo>
                  <a:pt x="40325" y="8641"/>
                </a:lnTo>
                <a:lnTo>
                  <a:pt x="43205" y="9601"/>
                </a:lnTo>
                <a:lnTo>
                  <a:pt x="44165" y="12481"/>
                </a:lnTo>
                <a:lnTo>
                  <a:pt x="46085" y="15361"/>
                </a:lnTo>
                <a:lnTo>
                  <a:pt x="46085" y="57607"/>
                </a:lnTo>
                <a:lnTo>
                  <a:pt x="45125" y="58567"/>
                </a:lnTo>
                <a:lnTo>
                  <a:pt x="44165" y="59527"/>
                </a:lnTo>
                <a:lnTo>
                  <a:pt x="42245" y="60487"/>
                </a:lnTo>
                <a:lnTo>
                  <a:pt x="40325" y="61447"/>
                </a:lnTo>
                <a:lnTo>
                  <a:pt x="36484" y="61447"/>
                </a:lnTo>
                <a:lnTo>
                  <a:pt x="36484" y="63367"/>
                </a:lnTo>
                <a:lnTo>
                  <a:pt x="67208" y="63367"/>
                </a:lnTo>
                <a:lnTo>
                  <a:pt x="67208" y="61447"/>
                </a:lnTo>
                <a:lnTo>
                  <a:pt x="64328" y="61447"/>
                </a:lnTo>
                <a:lnTo>
                  <a:pt x="62407" y="60487"/>
                </a:lnTo>
                <a:lnTo>
                  <a:pt x="60487" y="60487"/>
                </a:lnTo>
                <a:lnTo>
                  <a:pt x="59527" y="59527"/>
                </a:lnTo>
                <a:lnTo>
                  <a:pt x="58567" y="58567"/>
                </a:lnTo>
                <a:lnTo>
                  <a:pt x="58567" y="57607"/>
                </a:lnTo>
                <a:lnTo>
                  <a:pt x="57607" y="55686"/>
                </a:lnTo>
                <a:lnTo>
                  <a:pt x="57607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4" name="object 824"/>
          <p:cNvSpPr/>
          <p:nvPr/>
        </p:nvSpPr>
        <p:spPr>
          <a:xfrm>
            <a:off x="1669618" y="6682419"/>
            <a:ext cx="68168" cy="63352"/>
          </a:xfrm>
          <a:custGeom>
            <a:avLst/>
            <a:gdLst/>
            <a:ahLst/>
            <a:cxnLst/>
            <a:rect l="l" t="t" r="r" b="b"/>
            <a:pathLst>
              <a:path w="68168" h="63352">
                <a:moveTo>
                  <a:pt x="59527" y="52791"/>
                </a:moveTo>
                <a:lnTo>
                  <a:pt x="58567" y="51831"/>
                </a:lnTo>
                <a:lnTo>
                  <a:pt x="58567" y="50871"/>
                </a:lnTo>
                <a:lnTo>
                  <a:pt x="57607" y="48950"/>
                </a:lnTo>
                <a:lnTo>
                  <a:pt x="57607" y="0"/>
                </a:lnTo>
                <a:lnTo>
                  <a:pt x="37444" y="0"/>
                </a:lnTo>
                <a:lnTo>
                  <a:pt x="37444" y="2865"/>
                </a:lnTo>
                <a:lnTo>
                  <a:pt x="41285" y="2865"/>
                </a:lnTo>
                <a:lnTo>
                  <a:pt x="44165" y="3825"/>
                </a:lnTo>
                <a:lnTo>
                  <a:pt x="45125" y="4785"/>
                </a:lnTo>
                <a:lnTo>
                  <a:pt x="46085" y="5745"/>
                </a:lnTo>
                <a:lnTo>
                  <a:pt x="47045" y="8625"/>
                </a:lnTo>
                <a:lnTo>
                  <a:pt x="47045" y="46070"/>
                </a:lnTo>
                <a:lnTo>
                  <a:pt x="43205" y="49911"/>
                </a:lnTo>
                <a:lnTo>
                  <a:pt x="40325" y="51831"/>
                </a:lnTo>
                <a:lnTo>
                  <a:pt x="38404" y="53751"/>
                </a:lnTo>
                <a:lnTo>
                  <a:pt x="35524" y="54711"/>
                </a:lnTo>
                <a:lnTo>
                  <a:pt x="28803" y="54711"/>
                </a:lnTo>
                <a:lnTo>
                  <a:pt x="26898" y="53751"/>
                </a:lnTo>
                <a:lnTo>
                  <a:pt x="24003" y="52791"/>
                </a:lnTo>
                <a:lnTo>
                  <a:pt x="22082" y="50871"/>
                </a:lnTo>
                <a:lnTo>
                  <a:pt x="21122" y="47030"/>
                </a:lnTo>
                <a:lnTo>
                  <a:pt x="21122" y="0"/>
                </a:lnTo>
                <a:lnTo>
                  <a:pt x="0" y="0"/>
                </a:lnTo>
                <a:lnTo>
                  <a:pt x="0" y="2865"/>
                </a:lnTo>
                <a:lnTo>
                  <a:pt x="5775" y="2865"/>
                </a:lnTo>
                <a:lnTo>
                  <a:pt x="6720" y="3825"/>
                </a:lnTo>
                <a:lnTo>
                  <a:pt x="7680" y="3825"/>
                </a:lnTo>
                <a:lnTo>
                  <a:pt x="8656" y="4785"/>
                </a:lnTo>
                <a:lnTo>
                  <a:pt x="9616" y="5745"/>
                </a:lnTo>
                <a:lnTo>
                  <a:pt x="9616" y="7665"/>
                </a:lnTo>
                <a:lnTo>
                  <a:pt x="10561" y="9585"/>
                </a:lnTo>
                <a:lnTo>
                  <a:pt x="10561" y="49911"/>
                </a:lnTo>
                <a:lnTo>
                  <a:pt x="11521" y="52791"/>
                </a:lnTo>
                <a:lnTo>
                  <a:pt x="12496" y="55671"/>
                </a:lnTo>
                <a:lnTo>
                  <a:pt x="14401" y="58552"/>
                </a:lnTo>
                <a:lnTo>
                  <a:pt x="17282" y="60472"/>
                </a:lnTo>
                <a:lnTo>
                  <a:pt x="19217" y="62392"/>
                </a:lnTo>
                <a:lnTo>
                  <a:pt x="23058" y="63352"/>
                </a:lnTo>
                <a:lnTo>
                  <a:pt x="28803" y="63352"/>
                </a:lnTo>
                <a:lnTo>
                  <a:pt x="31683" y="62392"/>
                </a:lnTo>
                <a:lnTo>
                  <a:pt x="34564" y="61432"/>
                </a:lnTo>
                <a:lnTo>
                  <a:pt x="37444" y="59512"/>
                </a:lnTo>
                <a:lnTo>
                  <a:pt x="41285" y="55671"/>
                </a:lnTo>
                <a:lnTo>
                  <a:pt x="47045" y="50871"/>
                </a:lnTo>
                <a:lnTo>
                  <a:pt x="47045" y="63352"/>
                </a:lnTo>
                <a:lnTo>
                  <a:pt x="49926" y="63352"/>
                </a:lnTo>
                <a:lnTo>
                  <a:pt x="68168" y="55671"/>
                </a:lnTo>
                <a:lnTo>
                  <a:pt x="67208" y="53751"/>
                </a:lnTo>
                <a:lnTo>
                  <a:pt x="65288" y="54711"/>
                </a:lnTo>
                <a:lnTo>
                  <a:pt x="60487" y="54711"/>
                </a:lnTo>
                <a:lnTo>
                  <a:pt x="59527" y="53751"/>
                </a:lnTo>
                <a:lnTo>
                  <a:pt x="59527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5" name="object 825"/>
          <p:cNvSpPr/>
          <p:nvPr/>
        </p:nvSpPr>
        <p:spPr>
          <a:xfrm>
            <a:off x="1742587" y="6648815"/>
            <a:ext cx="54711" cy="95036"/>
          </a:xfrm>
          <a:custGeom>
            <a:avLst/>
            <a:gdLst/>
            <a:ahLst/>
            <a:cxnLst/>
            <a:rect l="l" t="t" r="r" b="b"/>
            <a:pathLst>
              <a:path w="54711" h="95036">
                <a:moveTo>
                  <a:pt x="24002" y="3840"/>
                </a:moveTo>
                <a:lnTo>
                  <a:pt x="20162" y="6705"/>
                </a:lnTo>
                <a:lnTo>
                  <a:pt x="17282" y="10546"/>
                </a:lnTo>
                <a:lnTo>
                  <a:pt x="15361" y="14386"/>
                </a:lnTo>
                <a:lnTo>
                  <a:pt x="13441" y="18242"/>
                </a:lnTo>
                <a:lnTo>
                  <a:pt x="12481" y="23987"/>
                </a:lnTo>
                <a:lnTo>
                  <a:pt x="12481" y="33604"/>
                </a:lnTo>
                <a:lnTo>
                  <a:pt x="0" y="33604"/>
                </a:lnTo>
                <a:lnTo>
                  <a:pt x="0" y="38389"/>
                </a:lnTo>
                <a:lnTo>
                  <a:pt x="12481" y="38389"/>
                </a:lnTo>
                <a:lnTo>
                  <a:pt x="12481" y="83515"/>
                </a:lnTo>
                <a:lnTo>
                  <a:pt x="11521" y="86395"/>
                </a:lnTo>
                <a:lnTo>
                  <a:pt x="11521" y="87355"/>
                </a:lnTo>
                <a:lnTo>
                  <a:pt x="10561" y="89275"/>
                </a:lnTo>
                <a:lnTo>
                  <a:pt x="9601" y="90236"/>
                </a:lnTo>
                <a:lnTo>
                  <a:pt x="8641" y="91196"/>
                </a:lnTo>
                <a:lnTo>
                  <a:pt x="6720" y="92156"/>
                </a:lnTo>
                <a:lnTo>
                  <a:pt x="4800" y="93116"/>
                </a:lnTo>
                <a:lnTo>
                  <a:pt x="960" y="93116"/>
                </a:lnTo>
                <a:lnTo>
                  <a:pt x="960" y="95036"/>
                </a:lnTo>
                <a:lnTo>
                  <a:pt x="37444" y="95036"/>
                </a:lnTo>
                <a:lnTo>
                  <a:pt x="37444" y="93116"/>
                </a:lnTo>
                <a:lnTo>
                  <a:pt x="28788" y="93116"/>
                </a:lnTo>
                <a:lnTo>
                  <a:pt x="26883" y="92156"/>
                </a:lnTo>
                <a:lnTo>
                  <a:pt x="24947" y="90236"/>
                </a:lnTo>
                <a:lnTo>
                  <a:pt x="24002" y="88315"/>
                </a:lnTo>
                <a:lnTo>
                  <a:pt x="23042" y="84475"/>
                </a:lnTo>
                <a:lnTo>
                  <a:pt x="23042" y="38389"/>
                </a:lnTo>
                <a:lnTo>
                  <a:pt x="39349" y="38389"/>
                </a:lnTo>
                <a:lnTo>
                  <a:pt x="39349" y="33604"/>
                </a:lnTo>
                <a:lnTo>
                  <a:pt x="23042" y="33604"/>
                </a:lnTo>
                <a:lnTo>
                  <a:pt x="23042" y="20147"/>
                </a:lnTo>
                <a:lnTo>
                  <a:pt x="24002" y="14386"/>
                </a:lnTo>
                <a:lnTo>
                  <a:pt x="24002" y="11521"/>
                </a:lnTo>
                <a:lnTo>
                  <a:pt x="24947" y="9601"/>
                </a:lnTo>
                <a:lnTo>
                  <a:pt x="25923" y="7680"/>
                </a:lnTo>
                <a:lnTo>
                  <a:pt x="26883" y="6705"/>
                </a:lnTo>
                <a:lnTo>
                  <a:pt x="28788" y="5760"/>
                </a:lnTo>
                <a:lnTo>
                  <a:pt x="30723" y="4800"/>
                </a:lnTo>
                <a:lnTo>
                  <a:pt x="34564" y="4800"/>
                </a:lnTo>
                <a:lnTo>
                  <a:pt x="35509" y="5760"/>
                </a:lnTo>
                <a:lnTo>
                  <a:pt x="37444" y="5760"/>
                </a:lnTo>
                <a:lnTo>
                  <a:pt x="38404" y="6705"/>
                </a:lnTo>
                <a:lnTo>
                  <a:pt x="40309" y="8641"/>
                </a:lnTo>
                <a:lnTo>
                  <a:pt x="41285" y="11521"/>
                </a:lnTo>
                <a:lnTo>
                  <a:pt x="43190" y="13426"/>
                </a:lnTo>
                <a:lnTo>
                  <a:pt x="45125" y="15361"/>
                </a:lnTo>
                <a:lnTo>
                  <a:pt x="46070" y="16322"/>
                </a:lnTo>
                <a:lnTo>
                  <a:pt x="47030" y="16322"/>
                </a:lnTo>
                <a:lnTo>
                  <a:pt x="48006" y="17266"/>
                </a:lnTo>
                <a:lnTo>
                  <a:pt x="50871" y="17266"/>
                </a:lnTo>
                <a:lnTo>
                  <a:pt x="51846" y="16322"/>
                </a:lnTo>
                <a:lnTo>
                  <a:pt x="52791" y="15361"/>
                </a:lnTo>
                <a:lnTo>
                  <a:pt x="53751" y="14386"/>
                </a:lnTo>
                <a:lnTo>
                  <a:pt x="54711" y="12481"/>
                </a:lnTo>
                <a:lnTo>
                  <a:pt x="54711" y="8641"/>
                </a:lnTo>
                <a:lnTo>
                  <a:pt x="53751" y="6705"/>
                </a:lnTo>
                <a:lnTo>
                  <a:pt x="50871" y="4800"/>
                </a:lnTo>
                <a:lnTo>
                  <a:pt x="47030" y="1920"/>
                </a:lnTo>
                <a:lnTo>
                  <a:pt x="42230" y="0"/>
                </a:lnTo>
                <a:lnTo>
                  <a:pt x="32628" y="0"/>
                </a:lnTo>
                <a:lnTo>
                  <a:pt x="27843" y="1920"/>
                </a:lnTo>
                <a:lnTo>
                  <a:pt x="2400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6" name="object 826"/>
          <p:cNvSpPr/>
          <p:nvPr/>
        </p:nvSpPr>
        <p:spPr>
          <a:xfrm>
            <a:off x="1788657" y="6680484"/>
            <a:ext cx="55686" cy="64328"/>
          </a:xfrm>
          <a:custGeom>
            <a:avLst/>
            <a:gdLst/>
            <a:ahLst/>
            <a:cxnLst/>
            <a:rect l="l" t="t" r="r" b="b"/>
            <a:pathLst>
              <a:path w="55686" h="64328">
                <a:moveTo>
                  <a:pt x="55686" y="50886"/>
                </a:moveTo>
                <a:lnTo>
                  <a:pt x="52806" y="53766"/>
                </a:lnTo>
                <a:lnTo>
                  <a:pt x="50886" y="55686"/>
                </a:lnTo>
                <a:lnTo>
                  <a:pt x="49926" y="55686"/>
                </a:lnTo>
                <a:lnTo>
                  <a:pt x="48966" y="56647"/>
                </a:lnTo>
                <a:lnTo>
                  <a:pt x="48006" y="56647"/>
                </a:lnTo>
                <a:lnTo>
                  <a:pt x="47045" y="55686"/>
                </a:lnTo>
                <a:lnTo>
                  <a:pt x="46085" y="54726"/>
                </a:lnTo>
                <a:lnTo>
                  <a:pt x="46085" y="53766"/>
                </a:lnTo>
                <a:lnTo>
                  <a:pt x="45125" y="52806"/>
                </a:lnTo>
                <a:lnTo>
                  <a:pt x="45125" y="11521"/>
                </a:lnTo>
                <a:lnTo>
                  <a:pt x="44165" y="9601"/>
                </a:lnTo>
                <a:lnTo>
                  <a:pt x="42245" y="6720"/>
                </a:lnTo>
                <a:lnTo>
                  <a:pt x="40325" y="4800"/>
                </a:lnTo>
                <a:lnTo>
                  <a:pt x="38404" y="2880"/>
                </a:lnTo>
                <a:lnTo>
                  <a:pt x="34564" y="960"/>
                </a:lnTo>
                <a:lnTo>
                  <a:pt x="29763" y="0"/>
                </a:lnTo>
                <a:lnTo>
                  <a:pt x="17282" y="0"/>
                </a:lnTo>
                <a:lnTo>
                  <a:pt x="12481" y="1935"/>
                </a:lnTo>
                <a:lnTo>
                  <a:pt x="8641" y="4800"/>
                </a:lnTo>
                <a:lnTo>
                  <a:pt x="3840" y="8641"/>
                </a:lnTo>
                <a:lnTo>
                  <a:pt x="1935" y="11521"/>
                </a:lnTo>
                <a:lnTo>
                  <a:pt x="1935" y="17282"/>
                </a:lnTo>
                <a:lnTo>
                  <a:pt x="2880" y="19202"/>
                </a:lnTo>
                <a:lnTo>
                  <a:pt x="3840" y="20162"/>
                </a:lnTo>
                <a:lnTo>
                  <a:pt x="4800" y="22082"/>
                </a:lnTo>
                <a:lnTo>
                  <a:pt x="10561" y="22082"/>
                </a:lnTo>
                <a:lnTo>
                  <a:pt x="11521" y="20162"/>
                </a:lnTo>
                <a:lnTo>
                  <a:pt x="13441" y="19202"/>
                </a:lnTo>
                <a:lnTo>
                  <a:pt x="13441" y="9601"/>
                </a:lnTo>
                <a:lnTo>
                  <a:pt x="14401" y="8641"/>
                </a:lnTo>
                <a:lnTo>
                  <a:pt x="16322" y="6720"/>
                </a:lnTo>
                <a:lnTo>
                  <a:pt x="17282" y="4800"/>
                </a:lnTo>
                <a:lnTo>
                  <a:pt x="26883" y="4800"/>
                </a:lnTo>
                <a:lnTo>
                  <a:pt x="28803" y="5760"/>
                </a:lnTo>
                <a:lnTo>
                  <a:pt x="30723" y="7680"/>
                </a:lnTo>
                <a:lnTo>
                  <a:pt x="33604" y="10561"/>
                </a:lnTo>
                <a:lnTo>
                  <a:pt x="34564" y="14401"/>
                </a:lnTo>
                <a:lnTo>
                  <a:pt x="34564" y="23042"/>
                </a:lnTo>
                <a:lnTo>
                  <a:pt x="23042" y="26883"/>
                </a:lnTo>
                <a:lnTo>
                  <a:pt x="16322" y="29763"/>
                </a:lnTo>
                <a:lnTo>
                  <a:pt x="13441" y="38404"/>
                </a:lnTo>
                <a:lnTo>
                  <a:pt x="15361" y="36484"/>
                </a:lnTo>
                <a:lnTo>
                  <a:pt x="17282" y="34564"/>
                </a:lnTo>
                <a:lnTo>
                  <a:pt x="21122" y="32644"/>
                </a:lnTo>
                <a:lnTo>
                  <a:pt x="23042" y="31683"/>
                </a:lnTo>
                <a:lnTo>
                  <a:pt x="27843" y="29763"/>
                </a:lnTo>
                <a:lnTo>
                  <a:pt x="34564" y="26883"/>
                </a:lnTo>
                <a:lnTo>
                  <a:pt x="34564" y="49926"/>
                </a:lnTo>
                <a:lnTo>
                  <a:pt x="28803" y="54726"/>
                </a:lnTo>
                <a:lnTo>
                  <a:pt x="24002" y="56647"/>
                </a:lnTo>
                <a:lnTo>
                  <a:pt x="18242" y="56647"/>
                </a:lnTo>
                <a:lnTo>
                  <a:pt x="16322" y="55686"/>
                </a:lnTo>
                <a:lnTo>
                  <a:pt x="14401" y="53766"/>
                </a:lnTo>
                <a:lnTo>
                  <a:pt x="12481" y="51846"/>
                </a:lnTo>
                <a:lnTo>
                  <a:pt x="11521" y="48966"/>
                </a:lnTo>
                <a:lnTo>
                  <a:pt x="11521" y="32644"/>
                </a:lnTo>
                <a:lnTo>
                  <a:pt x="6720" y="35524"/>
                </a:lnTo>
                <a:lnTo>
                  <a:pt x="3840" y="38404"/>
                </a:lnTo>
                <a:lnTo>
                  <a:pt x="1935" y="41285"/>
                </a:lnTo>
                <a:lnTo>
                  <a:pt x="960" y="43205"/>
                </a:lnTo>
                <a:lnTo>
                  <a:pt x="0" y="46085"/>
                </a:lnTo>
                <a:lnTo>
                  <a:pt x="0" y="53766"/>
                </a:lnTo>
                <a:lnTo>
                  <a:pt x="960" y="57607"/>
                </a:lnTo>
                <a:lnTo>
                  <a:pt x="3840" y="60487"/>
                </a:lnTo>
                <a:lnTo>
                  <a:pt x="6720" y="63367"/>
                </a:lnTo>
                <a:lnTo>
                  <a:pt x="10561" y="64328"/>
                </a:lnTo>
                <a:lnTo>
                  <a:pt x="20162" y="64328"/>
                </a:lnTo>
                <a:lnTo>
                  <a:pt x="22082" y="63367"/>
                </a:lnTo>
                <a:lnTo>
                  <a:pt x="24002" y="62407"/>
                </a:lnTo>
                <a:lnTo>
                  <a:pt x="27843" y="59527"/>
                </a:lnTo>
                <a:lnTo>
                  <a:pt x="34564" y="54726"/>
                </a:lnTo>
                <a:lnTo>
                  <a:pt x="34564" y="60487"/>
                </a:lnTo>
                <a:lnTo>
                  <a:pt x="36484" y="62407"/>
                </a:lnTo>
                <a:lnTo>
                  <a:pt x="37444" y="64328"/>
                </a:lnTo>
                <a:lnTo>
                  <a:pt x="46085" y="64328"/>
                </a:lnTo>
                <a:lnTo>
                  <a:pt x="50886" y="61447"/>
                </a:lnTo>
                <a:lnTo>
                  <a:pt x="55686" y="54726"/>
                </a:lnTo>
                <a:lnTo>
                  <a:pt x="55686" y="508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7" name="object 827"/>
          <p:cNvSpPr/>
          <p:nvPr/>
        </p:nvSpPr>
        <p:spPr>
          <a:xfrm>
            <a:off x="1800179" y="6710248"/>
            <a:ext cx="4800" cy="16322"/>
          </a:xfrm>
          <a:custGeom>
            <a:avLst/>
            <a:gdLst/>
            <a:ahLst/>
            <a:cxnLst/>
            <a:rect l="l" t="t" r="r" b="b"/>
            <a:pathLst>
              <a:path w="4800" h="16322">
                <a:moveTo>
                  <a:pt x="0" y="2880"/>
                </a:moveTo>
                <a:lnTo>
                  <a:pt x="0" y="16322"/>
                </a:lnTo>
                <a:lnTo>
                  <a:pt x="0" y="11521"/>
                </a:lnTo>
                <a:lnTo>
                  <a:pt x="1920" y="8641"/>
                </a:lnTo>
                <a:lnTo>
                  <a:pt x="4800" y="0"/>
                </a:lnTo>
                <a:lnTo>
                  <a:pt x="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8" name="object 828"/>
          <p:cNvSpPr/>
          <p:nvPr/>
        </p:nvSpPr>
        <p:spPr>
          <a:xfrm>
            <a:off x="1850105" y="6680484"/>
            <a:ext cx="50871" cy="65288"/>
          </a:xfrm>
          <a:custGeom>
            <a:avLst/>
            <a:gdLst/>
            <a:ahLst/>
            <a:cxnLst/>
            <a:rect l="l" t="t" r="r" b="b"/>
            <a:pathLst>
              <a:path w="50871" h="65288">
                <a:moveTo>
                  <a:pt x="1920" y="50886"/>
                </a:moveTo>
                <a:lnTo>
                  <a:pt x="7680" y="56647"/>
                </a:lnTo>
                <a:lnTo>
                  <a:pt x="12481" y="62407"/>
                </a:lnTo>
                <a:lnTo>
                  <a:pt x="18242" y="65288"/>
                </a:lnTo>
                <a:lnTo>
                  <a:pt x="31683" y="65288"/>
                </a:lnTo>
                <a:lnTo>
                  <a:pt x="36469" y="63367"/>
                </a:lnTo>
                <a:lnTo>
                  <a:pt x="41269" y="58567"/>
                </a:lnTo>
                <a:lnTo>
                  <a:pt x="46070" y="54726"/>
                </a:lnTo>
                <a:lnTo>
                  <a:pt x="49911" y="48005"/>
                </a:lnTo>
                <a:lnTo>
                  <a:pt x="50871" y="40325"/>
                </a:lnTo>
                <a:lnTo>
                  <a:pt x="48950" y="39364"/>
                </a:lnTo>
                <a:lnTo>
                  <a:pt x="47030" y="45125"/>
                </a:lnTo>
                <a:lnTo>
                  <a:pt x="45110" y="48005"/>
                </a:lnTo>
                <a:lnTo>
                  <a:pt x="42245" y="49926"/>
                </a:lnTo>
                <a:lnTo>
                  <a:pt x="38404" y="53766"/>
                </a:lnTo>
                <a:lnTo>
                  <a:pt x="34564" y="54726"/>
                </a:lnTo>
                <a:lnTo>
                  <a:pt x="24003" y="54726"/>
                </a:lnTo>
                <a:lnTo>
                  <a:pt x="19187" y="51846"/>
                </a:lnTo>
                <a:lnTo>
                  <a:pt x="15346" y="46085"/>
                </a:lnTo>
                <a:lnTo>
                  <a:pt x="12481" y="41285"/>
                </a:lnTo>
                <a:lnTo>
                  <a:pt x="10561" y="34564"/>
                </a:lnTo>
                <a:lnTo>
                  <a:pt x="10561" y="20162"/>
                </a:lnTo>
                <a:lnTo>
                  <a:pt x="12481" y="14401"/>
                </a:lnTo>
                <a:lnTo>
                  <a:pt x="16322" y="9601"/>
                </a:lnTo>
                <a:lnTo>
                  <a:pt x="18242" y="6720"/>
                </a:lnTo>
                <a:lnTo>
                  <a:pt x="22067" y="4800"/>
                </a:lnTo>
                <a:lnTo>
                  <a:pt x="29748" y="4800"/>
                </a:lnTo>
                <a:lnTo>
                  <a:pt x="31683" y="5760"/>
                </a:lnTo>
                <a:lnTo>
                  <a:pt x="33588" y="6720"/>
                </a:lnTo>
                <a:lnTo>
                  <a:pt x="34564" y="8641"/>
                </a:lnTo>
                <a:lnTo>
                  <a:pt x="35524" y="10561"/>
                </a:lnTo>
                <a:lnTo>
                  <a:pt x="35524" y="12481"/>
                </a:lnTo>
                <a:lnTo>
                  <a:pt x="36469" y="15361"/>
                </a:lnTo>
                <a:lnTo>
                  <a:pt x="36469" y="17282"/>
                </a:lnTo>
                <a:lnTo>
                  <a:pt x="37429" y="18242"/>
                </a:lnTo>
                <a:lnTo>
                  <a:pt x="38404" y="20162"/>
                </a:lnTo>
                <a:lnTo>
                  <a:pt x="40309" y="21122"/>
                </a:lnTo>
                <a:lnTo>
                  <a:pt x="45110" y="21122"/>
                </a:lnTo>
                <a:lnTo>
                  <a:pt x="47030" y="20162"/>
                </a:lnTo>
                <a:lnTo>
                  <a:pt x="47990" y="19202"/>
                </a:lnTo>
                <a:lnTo>
                  <a:pt x="48950" y="18242"/>
                </a:lnTo>
                <a:lnTo>
                  <a:pt x="49911" y="16322"/>
                </a:lnTo>
                <a:lnTo>
                  <a:pt x="49911" y="11521"/>
                </a:lnTo>
                <a:lnTo>
                  <a:pt x="47990" y="8641"/>
                </a:lnTo>
                <a:lnTo>
                  <a:pt x="44150" y="4800"/>
                </a:lnTo>
                <a:lnTo>
                  <a:pt x="40309" y="1935"/>
                </a:lnTo>
                <a:lnTo>
                  <a:pt x="34564" y="0"/>
                </a:lnTo>
                <a:lnTo>
                  <a:pt x="21122" y="0"/>
                </a:lnTo>
                <a:lnTo>
                  <a:pt x="14401" y="3840"/>
                </a:lnTo>
                <a:lnTo>
                  <a:pt x="8641" y="9601"/>
                </a:lnTo>
                <a:lnTo>
                  <a:pt x="2880" y="15361"/>
                </a:lnTo>
                <a:lnTo>
                  <a:pt x="0" y="23042"/>
                </a:lnTo>
                <a:lnTo>
                  <a:pt x="0" y="43205"/>
                </a:lnTo>
                <a:lnTo>
                  <a:pt x="1920" y="508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9" name="object 829"/>
          <p:cNvSpPr/>
          <p:nvPr/>
        </p:nvSpPr>
        <p:spPr>
          <a:xfrm>
            <a:off x="1907697" y="6662242"/>
            <a:ext cx="37444" cy="82570"/>
          </a:xfrm>
          <a:custGeom>
            <a:avLst/>
            <a:gdLst/>
            <a:ahLst/>
            <a:cxnLst/>
            <a:rect l="l" t="t" r="r" b="b"/>
            <a:pathLst>
              <a:path w="37444" h="82570">
                <a:moveTo>
                  <a:pt x="9601" y="24963"/>
                </a:moveTo>
                <a:lnTo>
                  <a:pt x="9601" y="71048"/>
                </a:lnTo>
                <a:lnTo>
                  <a:pt x="10561" y="73929"/>
                </a:lnTo>
                <a:lnTo>
                  <a:pt x="11521" y="75849"/>
                </a:lnTo>
                <a:lnTo>
                  <a:pt x="12481" y="78729"/>
                </a:lnTo>
                <a:lnTo>
                  <a:pt x="13441" y="79689"/>
                </a:lnTo>
                <a:lnTo>
                  <a:pt x="15361" y="80650"/>
                </a:lnTo>
                <a:lnTo>
                  <a:pt x="17282" y="82570"/>
                </a:lnTo>
                <a:lnTo>
                  <a:pt x="24963" y="82570"/>
                </a:lnTo>
                <a:lnTo>
                  <a:pt x="27843" y="81610"/>
                </a:lnTo>
                <a:lnTo>
                  <a:pt x="30723" y="79689"/>
                </a:lnTo>
                <a:lnTo>
                  <a:pt x="33604" y="76809"/>
                </a:lnTo>
                <a:lnTo>
                  <a:pt x="35524" y="73929"/>
                </a:lnTo>
                <a:lnTo>
                  <a:pt x="37444" y="69128"/>
                </a:lnTo>
                <a:lnTo>
                  <a:pt x="34564" y="69128"/>
                </a:lnTo>
                <a:lnTo>
                  <a:pt x="33604" y="71048"/>
                </a:lnTo>
                <a:lnTo>
                  <a:pt x="32644" y="72969"/>
                </a:lnTo>
                <a:lnTo>
                  <a:pt x="30723" y="73929"/>
                </a:lnTo>
                <a:lnTo>
                  <a:pt x="29763" y="74889"/>
                </a:lnTo>
                <a:lnTo>
                  <a:pt x="24963" y="74889"/>
                </a:lnTo>
                <a:lnTo>
                  <a:pt x="24002" y="73929"/>
                </a:lnTo>
                <a:lnTo>
                  <a:pt x="22082" y="72969"/>
                </a:lnTo>
                <a:lnTo>
                  <a:pt x="21122" y="71048"/>
                </a:lnTo>
                <a:lnTo>
                  <a:pt x="21122" y="24963"/>
                </a:lnTo>
                <a:lnTo>
                  <a:pt x="35524" y="24963"/>
                </a:lnTo>
                <a:lnTo>
                  <a:pt x="35524" y="20177"/>
                </a:lnTo>
                <a:lnTo>
                  <a:pt x="21122" y="20177"/>
                </a:lnTo>
                <a:lnTo>
                  <a:pt x="21122" y="0"/>
                </a:lnTo>
                <a:lnTo>
                  <a:pt x="18242" y="0"/>
                </a:lnTo>
                <a:lnTo>
                  <a:pt x="17282" y="4815"/>
                </a:lnTo>
                <a:lnTo>
                  <a:pt x="15361" y="7680"/>
                </a:lnTo>
                <a:lnTo>
                  <a:pt x="14401" y="9616"/>
                </a:lnTo>
                <a:lnTo>
                  <a:pt x="12481" y="12496"/>
                </a:lnTo>
                <a:lnTo>
                  <a:pt x="9601" y="15361"/>
                </a:lnTo>
                <a:lnTo>
                  <a:pt x="7680" y="18242"/>
                </a:lnTo>
                <a:lnTo>
                  <a:pt x="4800" y="20177"/>
                </a:lnTo>
                <a:lnTo>
                  <a:pt x="2880" y="22082"/>
                </a:lnTo>
                <a:lnTo>
                  <a:pt x="0" y="23042"/>
                </a:lnTo>
                <a:lnTo>
                  <a:pt x="0" y="24963"/>
                </a:lnTo>
                <a:lnTo>
                  <a:pt x="9601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0" name="object 830"/>
          <p:cNvSpPr/>
          <p:nvPr/>
        </p:nvSpPr>
        <p:spPr>
          <a:xfrm>
            <a:off x="1945142" y="6682419"/>
            <a:ext cx="68153" cy="63352"/>
          </a:xfrm>
          <a:custGeom>
            <a:avLst/>
            <a:gdLst/>
            <a:ahLst/>
            <a:cxnLst/>
            <a:rect l="l" t="t" r="r" b="b"/>
            <a:pathLst>
              <a:path w="68153" h="63352">
                <a:moveTo>
                  <a:pt x="59512" y="52791"/>
                </a:moveTo>
                <a:lnTo>
                  <a:pt x="58552" y="51831"/>
                </a:lnTo>
                <a:lnTo>
                  <a:pt x="58552" y="50871"/>
                </a:lnTo>
                <a:lnTo>
                  <a:pt x="57591" y="48950"/>
                </a:lnTo>
                <a:lnTo>
                  <a:pt x="57591" y="0"/>
                </a:lnTo>
                <a:lnTo>
                  <a:pt x="37444" y="0"/>
                </a:lnTo>
                <a:lnTo>
                  <a:pt x="37444" y="2865"/>
                </a:lnTo>
                <a:lnTo>
                  <a:pt x="41285" y="2865"/>
                </a:lnTo>
                <a:lnTo>
                  <a:pt x="43190" y="3825"/>
                </a:lnTo>
                <a:lnTo>
                  <a:pt x="45125" y="4785"/>
                </a:lnTo>
                <a:lnTo>
                  <a:pt x="46070" y="5745"/>
                </a:lnTo>
                <a:lnTo>
                  <a:pt x="47030" y="8625"/>
                </a:lnTo>
                <a:lnTo>
                  <a:pt x="47030" y="46070"/>
                </a:lnTo>
                <a:lnTo>
                  <a:pt x="43190" y="49911"/>
                </a:lnTo>
                <a:lnTo>
                  <a:pt x="40309" y="51831"/>
                </a:lnTo>
                <a:lnTo>
                  <a:pt x="38404" y="53751"/>
                </a:lnTo>
                <a:lnTo>
                  <a:pt x="35509" y="54711"/>
                </a:lnTo>
                <a:lnTo>
                  <a:pt x="28788" y="54711"/>
                </a:lnTo>
                <a:lnTo>
                  <a:pt x="25907" y="53751"/>
                </a:lnTo>
                <a:lnTo>
                  <a:pt x="24002" y="52791"/>
                </a:lnTo>
                <a:lnTo>
                  <a:pt x="22067" y="50871"/>
                </a:lnTo>
                <a:lnTo>
                  <a:pt x="21122" y="47030"/>
                </a:lnTo>
                <a:lnTo>
                  <a:pt x="21122" y="0"/>
                </a:lnTo>
                <a:lnTo>
                  <a:pt x="0" y="0"/>
                </a:lnTo>
                <a:lnTo>
                  <a:pt x="0" y="2865"/>
                </a:lnTo>
                <a:lnTo>
                  <a:pt x="5760" y="2865"/>
                </a:lnTo>
                <a:lnTo>
                  <a:pt x="6720" y="3825"/>
                </a:lnTo>
                <a:lnTo>
                  <a:pt x="7680" y="3825"/>
                </a:lnTo>
                <a:lnTo>
                  <a:pt x="8641" y="4785"/>
                </a:lnTo>
                <a:lnTo>
                  <a:pt x="9601" y="5745"/>
                </a:lnTo>
                <a:lnTo>
                  <a:pt x="9601" y="7665"/>
                </a:lnTo>
                <a:lnTo>
                  <a:pt x="10561" y="9585"/>
                </a:lnTo>
                <a:lnTo>
                  <a:pt x="10561" y="49911"/>
                </a:lnTo>
                <a:lnTo>
                  <a:pt x="11521" y="52791"/>
                </a:lnTo>
                <a:lnTo>
                  <a:pt x="12481" y="55671"/>
                </a:lnTo>
                <a:lnTo>
                  <a:pt x="14401" y="58552"/>
                </a:lnTo>
                <a:lnTo>
                  <a:pt x="17282" y="60472"/>
                </a:lnTo>
                <a:lnTo>
                  <a:pt x="19202" y="62392"/>
                </a:lnTo>
                <a:lnTo>
                  <a:pt x="22067" y="63352"/>
                </a:lnTo>
                <a:lnTo>
                  <a:pt x="28788" y="63352"/>
                </a:lnTo>
                <a:lnTo>
                  <a:pt x="31683" y="62392"/>
                </a:lnTo>
                <a:lnTo>
                  <a:pt x="34564" y="61432"/>
                </a:lnTo>
                <a:lnTo>
                  <a:pt x="37444" y="59512"/>
                </a:lnTo>
                <a:lnTo>
                  <a:pt x="41285" y="55671"/>
                </a:lnTo>
                <a:lnTo>
                  <a:pt x="47030" y="50871"/>
                </a:lnTo>
                <a:lnTo>
                  <a:pt x="47030" y="63352"/>
                </a:lnTo>
                <a:lnTo>
                  <a:pt x="49910" y="63352"/>
                </a:lnTo>
                <a:lnTo>
                  <a:pt x="68153" y="55671"/>
                </a:lnTo>
                <a:lnTo>
                  <a:pt x="67193" y="53751"/>
                </a:lnTo>
                <a:lnTo>
                  <a:pt x="65272" y="54711"/>
                </a:lnTo>
                <a:lnTo>
                  <a:pt x="60472" y="54711"/>
                </a:lnTo>
                <a:lnTo>
                  <a:pt x="59512" y="53751"/>
                </a:lnTo>
                <a:lnTo>
                  <a:pt x="59512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1" name="object 831"/>
          <p:cNvSpPr/>
          <p:nvPr/>
        </p:nvSpPr>
        <p:spPr>
          <a:xfrm>
            <a:off x="2015215" y="6680484"/>
            <a:ext cx="45125" cy="63367"/>
          </a:xfrm>
          <a:custGeom>
            <a:avLst/>
            <a:gdLst/>
            <a:ahLst/>
            <a:cxnLst/>
            <a:rect l="l" t="t" r="r" b="b"/>
            <a:pathLst>
              <a:path w="45125" h="63367">
                <a:moveTo>
                  <a:pt x="21122" y="52806"/>
                </a:moveTo>
                <a:lnTo>
                  <a:pt x="21122" y="20162"/>
                </a:lnTo>
                <a:lnTo>
                  <a:pt x="23042" y="15361"/>
                </a:lnTo>
                <a:lnTo>
                  <a:pt x="24963" y="12481"/>
                </a:lnTo>
                <a:lnTo>
                  <a:pt x="26883" y="10561"/>
                </a:lnTo>
                <a:lnTo>
                  <a:pt x="27843" y="9601"/>
                </a:lnTo>
                <a:lnTo>
                  <a:pt x="30723" y="9601"/>
                </a:lnTo>
                <a:lnTo>
                  <a:pt x="32644" y="10561"/>
                </a:lnTo>
                <a:lnTo>
                  <a:pt x="34564" y="11521"/>
                </a:lnTo>
                <a:lnTo>
                  <a:pt x="36484" y="13441"/>
                </a:lnTo>
                <a:lnTo>
                  <a:pt x="37444" y="14401"/>
                </a:lnTo>
                <a:lnTo>
                  <a:pt x="41285" y="14401"/>
                </a:lnTo>
                <a:lnTo>
                  <a:pt x="42245" y="13441"/>
                </a:lnTo>
                <a:lnTo>
                  <a:pt x="43205" y="12481"/>
                </a:lnTo>
                <a:lnTo>
                  <a:pt x="45125" y="10561"/>
                </a:lnTo>
                <a:lnTo>
                  <a:pt x="45125" y="5760"/>
                </a:lnTo>
                <a:lnTo>
                  <a:pt x="44165" y="3840"/>
                </a:lnTo>
                <a:lnTo>
                  <a:pt x="43205" y="2880"/>
                </a:lnTo>
                <a:lnTo>
                  <a:pt x="41285" y="960"/>
                </a:lnTo>
                <a:lnTo>
                  <a:pt x="39364" y="0"/>
                </a:lnTo>
                <a:lnTo>
                  <a:pt x="31683" y="0"/>
                </a:lnTo>
                <a:lnTo>
                  <a:pt x="25923" y="4800"/>
                </a:lnTo>
                <a:lnTo>
                  <a:pt x="21122" y="14401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0" y="10561"/>
                </a:lnTo>
                <a:lnTo>
                  <a:pt x="1920" y="9601"/>
                </a:lnTo>
                <a:lnTo>
                  <a:pt x="6720" y="9601"/>
                </a:lnTo>
                <a:lnTo>
                  <a:pt x="7680" y="10561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55686"/>
                </a:lnTo>
                <a:lnTo>
                  <a:pt x="8641" y="57607"/>
                </a:lnTo>
                <a:lnTo>
                  <a:pt x="8641" y="58567"/>
                </a:lnTo>
                <a:lnTo>
                  <a:pt x="7680" y="59527"/>
                </a:lnTo>
                <a:lnTo>
                  <a:pt x="5760" y="60487"/>
                </a:lnTo>
                <a:lnTo>
                  <a:pt x="2880" y="61447"/>
                </a:lnTo>
                <a:lnTo>
                  <a:pt x="0" y="61447"/>
                </a:lnTo>
                <a:lnTo>
                  <a:pt x="0" y="63367"/>
                </a:lnTo>
                <a:lnTo>
                  <a:pt x="31683" y="63367"/>
                </a:lnTo>
                <a:lnTo>
                  <a:pt x="31683" y="61447"/>
                </a:lnTo>
                <a:lnTo>
                  <a:pt x="28803" y="61447"/>
                </a:lnTo>
                <a:lnTo>
                  <a:pt x="26883" y="60487"/>
                </a:lnTo>
                <a:lnTo>
                  <a:pt x="24963" y="59527"/>
                </a:lnTo>
                <a:lnTo>
                  <a:pt x="24003" y="58567"/>
                </a:lnTo>
                <a:lnTo>
                  <a:pt x="23042" y="57607"/>
                </a:lnTo>
                <a:lnTo>
                  <a:pt x="22082" y="56647"/>
                </a:lnTo>
                <a:lnTo>
                  <a:pt x="21122" y="54726"/>
                </a:lnTo>
                <a:lnTo>
                  <a:pt x="21122" y="528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2" name="object 832"/>
          <p:cNvSpPr/>
          <p:nvPr/>
        </p:nvSpPr>
        <p:spPr>
          <a:xfrm>
            <a:off x="2064181" y="6680484"/>
            <a:ext cx="30708" cy="63367"/>
          </a:xfrm>
          <a:custGeom>
            <a:avLst/>
            <a:gdLst/>
            <a:ahLst/>
            <a:cxnLst/>
            <a:rect l="l" t="t" r="r" b="b"/>
            <a:pathLst>
              <a:path w="30708" h="63367">
                <a:moveTo>
                  <a:pt x="18227" y="0"/>
                </a:moveTo>
                <a:lnTo>
                  <a:pt x="0" y="7680"/>
                </a:lnTo>
                <a:lnTo>
                  <a:pt x="944" y="10561"/>
                </a:lnTo>
                <a:lnTo>
                  <a:pt x="2880" y="9601"/>
                </a:lnTo>
                <a:lnTo>
                  <a:pt x="7665" y="9601"/>
                </a:lnTo>
                <a:lnTo>
                  <a:pt x="7665" y="10561"/>
                </a:lnTo>
                <a:lnTo>
                  <a:pt x="8625" y="10561"/>
                </a:lnTo>
                <a:lnTo>
                  <a:pt x="9601" y="11521"/>
                </a:lnTo>
                <a:lnTo>
                  <a:pt x="9601" y="15361"/>
                </a:lnTo>
                <a:lnTo>
                  <a:pt x="10561" y="19202"/>
                </a:lnTo>
                <a:lnTo>
                  <a:pt x="10561" y="53766"/>
                </a:lnTo>
                <a:lnTo>
                  <a:pt x="9601" y="55686"/>
                </a:lnTo>
                <a:lnTo>
                  <a:pt x="9601" y="57607"/>
                </a:lnTo>
                <a:lnTo>
                  <a:pt x="8625" y="58567"/>
                </a:lnTo>
                <a:lnTo>
                  <a:pt x="7665" y="59527"/>
                </a:lnTo>
                <a:lnTo>
                  <a:pt x="6720" y="60487"/>
                </a:lnTo>
                <a:lnTo>
                  <a:pt x="5760" y="60487"/>
                </a:lnTo>
                <a:lnTo>
                  <a:pt x="3825" y="61447"/>
                </a:lnTo>
                <a:lnTo>
                  <a:pt x="944" y="61447"/>
                </a:lnTo>
                <a:lnTo>
                  <a:pt x="944" y="63367"/>
                </a:lnTo>
                <a:lnTo>
                  <a:pt x="30708" y="63367"/>
                </a:lnTo>
                <a:lnTo>
                  <a:pt x="30708" y="61447"/>
                </a:lnTo>
                <a:lnTo>
                  <a:pt x="27828" y="61447"/>
                </a:lnTo>
                <a:lnTo>
                  <a:pt x="25908" y="60487"/>
                </a:lnTo>
                <a:lnTo>
                  <a:pt x="24947" y="60487"/>
                </a:lnTo>
                <a:lnTo>
                  <a:pt x="24003" y="59527"/>
                </a:lnTo>
                <a:lnTo>
                  <a:pt x="23027" y="58567"/>
                </a:lnTo>
                <a:lnTo>
                  <a:pt x="22067" y="57607"/>
                </a:lnTo>
                <a:lnTo>
                  <a:pt x="21107" y="55686"/>
                </a:lnTo>
                <a:lnTo>
                  <a:pt x="21107" y="0"/>
                </a:lnTo>
                <a:lnTo>
                  <a:pt x="1822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3" name="object 833"/>
          <p:cNvSpPr/>
          <p:nvPr/>
        </p:nvSpPr>
        <p:spPr>
          <a:xfrm>
            <a:off x="2072807" y="6648815"/>
            <a:ext cx="13441" cy="13426"/>
          </a:xfrm>
          <a:custGeom>
            <a:avLst/>
            <a:gdLst/>
            <a:ahLst/>
            <a:cxnLst/>
            <a:rect l="l" t="t" r="r" b="b"/>
            <a:pathLst>
              <a:path w="13441" h="13426">
                <a:moveTo>
                  <a:pt x="975" y="10546"/>
                </a:moveTo>
                <a:lnTo>
                  <a:pt x="1935" y="11521"/>
                </a:lnTo>
                <a:lnTo>
                  <a:pt x="3840" y="12481"/>
                </a:lnTo>
                <a:lnTo>
                  <a:pt x="4815" y="13426"/>
                </a:lnTo>
                <a:lnTo>
                  <a:pt x="8656" y="13426"/>
                </a:lnTo>
                <a:lnTo>
                  <a:pt x="10561" y="12481"/>
                </a:lnTo>
                <a:lnTo>
                  <a:pt x="11536" y="11521"/>
                </a:lnTo>
                <a:lnTo>
                  <a:pt x="13441" y="10546"/>
                </a:lnTo>
                <a:lnTo>
                  <a:pt x="13441" y="2865"/>
                </a:lnTo>
                <a:lnTo>
                  <a:pt x="11536" y="1920"/>
                </a:lnTo>
                <a:lnTo>
                  <a:pt x="10561" y="960"/>
                </a:lnTo>
                <a:lnTo>
                  <a:pt x="8656" y="0"/>
                </a:lnTo>
                <a:lnTo>
                  <a:pt x="4815" y="0"/>
                </a:lnTo>
                <a:lnTo>
                  <a:pt x="3840" y="960"/>
                </a:lnTo>
                <a:lnTo>
                  <a:pt x="1935" y="1920"/>
                </a:lnTo>
                <a:lnTo>
                  <a:pt x="975" y="3840"/>
                </a:lnTo>
                <a:lnTo>
                  <a:pt x="0" y="4800"/>
                </a:lnTo>
                <a:lnTo>
                  <a:pt x="0" y="8641"/>
                </a:lnTo>
                <a:lnTo>
                  <a:pt x="975" y="105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4" name="object 834"/>
          <p:cNvSpPr/>
          <p:nvPr/>
        </p:nvSpPr>
        <p:spPr>
          <a:xfrm>
            <a:off x="2099691" y="6680484"/>
            <a:ext cx="67193" cy="63367"/>
          </a:xfrm>
          <a:custGeom>
            <a:avLst/>
            <a:gdLst/>
            <a:ahLst/>
            <a:cxnLst/>
            <a:rect l="l" t="t" r="r" b="b"/>
            <a:pathLst>
              <a:path w="67193" h="63367">
                <a:moveTo>
                  <a:pt x="67193" y="63367"/>
                </a:moveTo>
                <a:lnTo>
                  <a:pt x="67193" y="61447"/>
                </a:lnTo>
                <a:lnTo>
                  <a:pt x="64328" y="61447"/>
                </a:lnTo>
                <a:lnTo>
                  <a:pt x="61447" y="60487"/>
                </a:lnTo>
                <a:lnTo>
                  <a:pt x="60487" y="60487"/>
                </a:lnTo>
                <a:lnTo>
                  <a:pt x="59512" y="59527"/>
                </a:lnTo>
                <a:lnTo>
                  <a:pt x="58567" y="58567"/>
                </a:lnTo>
                <a:lnTo>
                  <a:pt x="58567" y="57607"/>
                </a:lnTo>
                <a:lnTo>
                  <a:pt x="57607" y="55686"/>
                </a:lnTo>
                <a:lnTo>
                  <a:pt x="57607" y="18242"/>
                </a:lnTo>
                <a:lnTo>
                  <a:pt x="56647" y="13441"/>
                </a:lnTo>
                <a:lnTo>
                  <a:pt x="55686" y="11521"/>
                </a:lnTo>
                <a:lnTo>
                  <a:pt x="54726" y="7680"/>
                </a:lnTo>
                <a:lnTo>
                  <a:pt x="52806" y="4800"/>
                </a:lnTo>
                <a:lnTo>
                  <a:pt x="49926" y="2880"/>
                </a:lnTo>
                <a:lnTo>
                  <a:pt x="48006" y="960"/>
                </a:lnTo>
                <a:lnTo>
                  <a:pt x="45125" y="0"/>
                </a:lnTo>
                <a:lnTo>
                  <a:pt x="35524" y="0"/>
                </a:lnTo>
                <a:lnTo>
                  <a:pt x="27843" y="4800"/>
                </a:lnTo>
                <a:lnTo>
                  <a:pt x="21122" y="13441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10561"/>
                </a:lnTo>
                <a:lnTo>
                  <a:pt x="2880" y="9601"/>
                </a:lnTo>
                <a:lnTo>
                  <a:pt x="7680" y="9601"/>
                </a:lnTo>
                <a:lnTo>
                  <a:pt x="7680" y="10561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56647"/>
                </a:lnTo>
                <a:lnTo>
                  <a:pt x="8641" y="58567"/>
                </a:lnTo>
                <a:lnTo>
                  <a:pt x="7680" y="60487"/>
                </a:lnTo>
                <a:lnTo>
                  <a:pt x="4800" y="61447"/>
                </a:lnTo>
                <a:lnTo>
                  <a:pt x="960" y="61447"/>
                </a:lnTo>
                <a:lnTo>
                  <a:pt x="960" y="63367"/>
                </a:lnTo>
                <a:lnTo>
                  <a:pt x="30723" y="63367"/>
                </a:lnTo>
                <a:lnTo>
                  <a:pt x="30723" y="61447"/>
                </a:lnTo>
                <a:lnTo>
                  <a:pt x="27843" y="61447"/>
                </a:lnTo>
                <a:lnTo>
                  <a:pt x="24963" y="60487"/>
                </a:lnTo>
                <a:lnTo>
                  <a:pt x="24003" y="60487"/>
                </a:lnTo>
                <a:lnTo>
                  <a:pt x="23042" y="59527"/>
                </a:lnTo>
                <a:lnTo>
                  <a:pt x="22082" y="58567"/>
                </a:lnTo>
                <a:lnTo>
                  <a:pt x="22082" y="57607"/>
                </a:lnTo>
                <a:lnTo>
                  <a:pt x="21122" y="56647"/>
                </a:lnTo>
                <a:lnTo>
                  <a:pt x="21122" y="17282"/>
                </a:lnTo>
                <a:lnTo>
                  <a:pt x="25923" y="11521"/>
                </a:lnTo>
                <a:lnTo>
                  <a:pt x="31683" y="8641"/>
                </a:lnTo>
                <a:lnTo>
                  <a:pt x="40325" y="8641"/>
                </a:lnTo>
                <a:lnTo>
                  <a:pt x="43205" y="9601"/>
                </a:lnTo>
                <a:lnTo>
                  <a:pt x="44165" y="12481"/>
                </a:lnTo>
                <a:lnTo>
                  <a:pt x="46085" y="15361"/>
                </a:lnTo>
                <a:lnTo>
                  <a:pt x="46085" y="57607"/>
                </a:lnTo>
                <a:lnTo>
                  <a:pt x="45125" y="58567"/>
                </a:lnTo>
                <a:lnTo>
                  <a:pt x="44165" y="59527"/>
                </a:lnTo>
                <a:lnTo>
                  <a:pt x="42245" y="60487"/>
                </a:lnTo>
                <a:lnTo>
                  <a:pt x="40325" y="61447"/>
                </a:lnTo>
                <a:lnTo>
                  <a:pt x="36484" y="61447"/>
                </a:lnTo>
                <a:lnTo>
                  <a:pt x="36484" y="63367"/>
                </a:lnTo>
                <a:lnTo>
                  <a:pt x="67193" y="633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5" name="object 835"/>
          <p:cNvSpPr/>
          <p:nvPr/>
        </p:nvSpPr>
        <p:spPr>
          <a:xfrm>
            <a:off x="2176485" y="6680484"/>
            <a:ext cx="57607" cy="44165"/>
          </a:xfrm>
          <a:custGeom>
            <a:avLst/>
            <a:gdLst/>
            <a:ahLst/>
            <a:cxnLst/>
            <a:rect l="l" t="t" r="r" b="b"/>
            <a:pathLst>
              <a:path w="57607" h="44165">
                <a:moveTo>
                  <a:pt x="37444" y="41285"/>
                </a:moveTo>
                <a:lnTo>
                  <a:pt x="42245" y="37444"/>
                </a:lnTo>
                <a:lnTo>
                  <a:pt x="46085" y="33604"/>
                </a:lnTo>
                <a:lnTo>
                  <a:pt x="48966" y="28803"/>
                </a:lnTo>
                <a:lnTo>
                  <a:pt x="48966" y="18242"/>
                </a:lnTo>
                <a:lnTo>
                  <a:pt x="47045" y="13441"/>
                </a:lnTo>
                <a:lnTo>
                  <a:pt x="45125" y="10561"/>
                </a:lnTo>
                <a:lnTo>
                  <a:pt x="56647" y="10561"/>
                </a:lnTo>
                <a:lnTo>
                  <a:pt x="56647" y="9601"/>
                </a:lnTo>
                <a:lnTo>
                  <a:pt x="57607" y="9601"/>
                </a:lnTo>
                <a:lnTo>
                  <a:pt x="57607" y="6720"/>
                </a:lnTo>
                <a:lnTo>
                  <a:pt x="56647" y="5760"/>
                </a:lnTo>
                <a:lnTo>
                  <a:pt x="56647" y="4800"/>
                </a:lnTo>
                <a:lnTo>
                  <a:pt x="39364" y="4800"/>
                </a:lnTo>
                <a:lnTo>
                  <a:pt x="35524" y="1935"/>
                </a:lnTo>
                <a:lnTo>
                  <a:pt x="30723" y="0"/>
                </a:lnTo>
                <a:lnTo>
                  <a:pt x="17282" y="0"/>
                </a:lnTo>
                <a:lnTo>
                  <a:pt x="11521" y="2880"/>
                </a:lnTo>
                <a:lnTo>
                  <a:pt x="6720" y="6720"/>
                </a:lnTo>
                <a:lnTo>
                  <a:pt x="2895" y="11521"/>
                </a:lnTo>
                <a:lnTo>
                  <a:pt x="0" y="16322"/>
                </a:lnTo>
                <a:lnTo>
                  <a:pt x="0" y="26883"/>
                </a:lnTo>
                <a:lnTo>
                  <a:pt x="960" y="29763"/>
                </a:lnTo>
                <a:lnTo>
                  <a:pt x="2895" y="33604"/>
                </a:lnTo>
                <a:lnTo>
                  <a:pt x="4800" y="36484"/>
                </a:lnTo>
                <a:lnTo>
                  <a:pt x="7680" y="39364"/>
                </a:lnTo>
                <a:lnTo>
                  <a:pt x="11521" y="41285"/>
                </a:lnTo>
                <a:lnTo>
                  <a:pt x="11521" y="14401"/>
                </a:lnTo>
                <a:lnTo>
                  <a:pt x="12481" y="10561"/>
                </a:lnTo>
                <a:lnTo>
                  <a:pt x="15361" y="7680"/>
                </a:lnTo>
                <a:lnTo>
                  <a:pt x="17282" y="4800"/>
                </a:lnTo>
                <a:lnTo>
                  <a:pt x="20162" y="3840"/>
                </a:lnTo>
                <a:lnTo>
                  <a:pt x="26883" y="3840"/>
                </a:lnTo>
                <a:lnTo>
                  <a:pt x="29763" y="4800"/>
                </a:lnTo>
                <a:lnTo>
                  <a:pt x="32644" y="7680"/>
                </a:lnTo>
                <a:lnTo>
                  <a:pt x="35524" y="12481"/>
                </a:lnTo>
                <a:lnTo>
                  <a:pt x="36484" y="17282"/>
                </a:lnTo>
                <a:lnTo>
                  <a:pt x="36484" y="29763"/>
                </a:lnTo>
                <a:lnTo>
                  <a:pt x="35524" y="33604"/>
                </a:lnTo>
                <a:lnTo>
                  <a:pt x="33604" y="36484"/>
                </a:lnTo>
                <a:lnTo>
                  <a:pt x="31683" y="39364"/>
                </a:lnTo>
                <a:lnTo>
                  <a:pt x="31683" y="44165"/>
                </a:lnTo>
                <a:lnTo>
                  <a:pt x="37444" y="41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6" name="object 836"/>
          <p:cNvSpPr/>
          <p:nvPr/>
        </p:nvSpPr>
        <p:spPr>
          <a:xfrm>
            <a:off x="2171700" y="6707367"/>
            <a:ext cx="61432" cy="66233"/>
          </a:xfrm>
          <a:custGeom>
            <a:avLst/>
            <a:gdLst/>
            <a:ahLst/>
            <a:cxnLst/>
            <a:rect l="l" t="t" r="r" b="b"/>
            <a:pathLst>
              <a:path w="61432" h="66233">
                <a:moveTo>
                  <a:pt x="36469" y="12481"/>
                </a:moveTo>
                <a:lnTo>
                  <a:pt x="33588" y="13441"/>
                </a:lnTo>
                <a:lnTo>
                  <a:pt x="25907" y="13441"/>
                </a:lnTo>
                <a:lnTo>
                  <a:pt x="23027" y="12481"/>
                </a:lnTo>
                <a:lnTo>
                  <a:pt x="21107" y="9601"/>
                </a:lnTo>
                <a:lnTo>
                  <a:pt x="18227" y="4800"/>
                </a:lnTo>
                <a:lnTo>
                  <a:pt x="16306" y="0"/>
                </a:lnTo>
                <a:lnTo>
                  <a:pt x="16306" y="14401"/>
                </a:lnTo>
                <a:lnTo>
                  <a:pt x="11506" y="18242"/>
                </a:lnTo>
                <a:lnTo>
                  <a:pt x="8625" y="21122"/>
                </a:lnTo>
                <a:lnTo>
                  <a:pt x="7680" y="23042"/>
                </a:lnTo>
                <a:lnTo>
                  <a:pt x="6705" y="24963"/>
                </a:lnTo>
                <a:lnTo>
                  <a:pt x="5745" y="26883"/>
                </a:lnTo>
                <a:lnTo>
                  <a:pt x="5745" y="29763"/>
                </a:lnTo>
                <a:lnTo>
                  <a:pt x="6705" y="31683"/>
                </a:lnTo>
                <a:lnTo>
                  <a:pt x="7680" y="32644"/>
                </a:lnTo>
                <a:lnTo>
                  <a:pt x="8625" y="33604"/>
                </a:lnTo>
                <a:lnTo>
                  <a:pt x="9585" y="34564"/>
                </a:lnTo>
                <a:lnTo>
                  <a:pt x="12466" y="36484"/>
                </a:lnTo>
                <a:lnTo>
                  <a:pt x="7680" y="40325"/>
                </a:lnTo>
                <a:lnTo>
                  <a:pt x="5745" y="43205"/>
                </a:lnTo>
                <a:lnTo>
                  <a:pt x="2865" y="46070"/>
                </a:lnTo>
                <a:lnTo>
                  <a:pt x="1905" y="48966"/>
                </a:lnTo>
                <a:lnTo>
                  <a:pt x="960" y="49910"/>
                </a:lnTo>
                <a:lnTo>
                  <a:pt x="0" y="50886"/>
                </a:lnTo>
                <a:lnTo>
                  <a:pt x="0" y="55686"/>
                </a:lnTo>
                <a:lnTo>
                  <a:pt x="1905" y="58567"/>
                </a:lnTo>
                <a:lnTo>
                  <a:pt x="4785" y="60472"/>
                </a:lnTo>
                <a:lnTo>
                  <a:pt x="10561" y="64312"/>
                </a:lnTo>
                <a:lnTo>
                  <a:pt x="18227" y="66233"/>
                </a:lnTo>
                <a:lnTo>
                  <a:pt x="18227" y="56631"/>
                </a:lnTo>
                <a:lnTo>
                  <a:pt x="13426" y="53751"/>
                </a:lnTo>
                <a:lnTo>
                  <a:pt x="10561" y="52791"/>
                </a:lnTo>
                <a:lnTo>
                  <a:pt x="9585" y="50886"/>
                </a:lnTo>
                <a:lnTo>
                  <a:pt x="9585" y="47045"/>
                </a:lnTo>
                <a:lnTo>
                  <a:pt x="10561" y="45125"/>
                </a:lnTo>
                <a:lnTo>
                  <a:pt x="11506" y="43205"/>
                </a:lnTo>
                <a:lnTo>
                  <a:pt x="12466" y="41285"/>
                </a:lnTo>
                <a:lnTo>
                  <a:pt x="13426" y="38404"/>
                </a:lnTo>
                <a:lnTo>
                  <a:pt x="16306" y="36484"/>
                </a:lnTo>
                <a:lnTo>
                  <a:pt x="21107" y="37444"/>
                </a:lnTo>
                <a:lnTo>
                  <a:pt x="28788" y="37444"/>
                </a:lnTo>
                <a:lnTo>
                  <a:pt x="39349" y="38404"/>
                </a:lnTo>
                <a:lnTo>
                  <a:pt x="46070" y="38404"/>
                </a:lnTo>
                <a:lnTo>
                  <a:pt x="50871" y="39364"/>
                </a:lnTo>
                <a:lnTo>
                  <a:pt x="52791" y="39364"/>
                </a:lnTo>
                <a:lnTo>
                  <a:pt x="55671" y="41285"/>
                </a:lnTo>
                <a:lnTo>
                  <a:pt x="56631" y="42230"/>
                </a:lnTo>
                <a:lnTo>
                  <a:pt x="56631" y="48005"/>
                </a:lnTo>
                <a:lnTo>
                  <a:pt x="54711" y="50886"/>
                </a:lnTo>
                <a:lnTo>
                  <a:pt x="50871" y="53751"/>
                </a:lnTo>
                <a:lnTo>
                  <a:pt x="47030" y="56631"/>
                </a:lnTo>
                <a:lnTo>
                  <a:pt x="41269" y="58567"/>
                </a:lnTo>
                <a:lnTo>
                  <a:pt x="32628" y="58567"/>
                </a:lnTo>
                <a:lnTo>
                  <a:pt x="30574" y="66096"/>
                </a:lnTo>
                <a:lnTo>
                  <a:pt x="43556" y="63017"/>
                </a:lnTo>
                <a:lnTo>
                  <a:pt x="53751" y="56631"/>
                </a:lnTo>
                <a:lnTo>
                  <a:pt x="58552" y="51846"/>
                </a:lnTo>
                <a:lnTo>
                  <a:pt x="61432" y="47045"/>
                </a:lnTo>
                <a:lnTo>
                  <a:pt x="61432" y="38404"/>
                </a:lnTo>
                <a:lnTo>
                  <a:pt x="59512" y="35524"/>
                </a:lnTo>
                <a:lnTo>
                  <a:pt x="57591" y="32644"/>
                </a:lnTo>
                <a:lnTo>
                  <a:pt x="54711" y="30723"/>
                </a:lnTo>
                <a:lnTo>
                  <a:pt x="51831" y="28803"/>
                </a:lnTo>
                <a:lnTo>
                  <a:pt x="47990" y="28803"/>
                </a:lnTo>
                <a:lnTo>
                  <a:pt x="45110" y="27843"/>
                </a:lnTo>
                <a:lnTo>
                  <a:pt x="29748" y="27843"/>
                </a:lnTo>
                <a:lnTo>
                  <a:pt x="24947" y="26883"/>
                </a:lnTo>
                <a:lnTo>
                  <a:pt x="18227" y="26883"/>
                </a:lnTo>
                <a:lnTo>
                  <a:pt x="16306" y="25923"/>
                </a:lnTo>
                <a:lnTo>
                  <a:pt x="16306" y="24963"/>
                </a:lnTo>
                <a:lnTo>
                  <a:pt x="15346" y="24963"/>
                </a:lnTo>
                <a:lnTo>
                  <a:pt x="14401" y="24002"/>
                </a:lnTo>
                <a:lnTo>
                  <a:pt x="14401" y="22082"/>
                </a:lnTo>
                <a:lnTo>
                  <a:pt x="15346" y="21122"/>
                </a:lnTo>
                <a:lnTo>
                  <a:pt x="16306" y="20162"/>
                </a:lnTo>
                <a:lnTo>
                  <a:pt x="16306" y="18242"/>
                </a:lnTo>
                <a:lnTo>
                  <a:pt x="18227" y="17282"/>
                </a:lnTo>
                <a:lnTo>
                  <a:pt x="20147" y="15361"/>
                </a:lnTo>
                <a:lnTo>
                  <a:pt x="23027" y="16322"/>
                </a:lnTo>
                <a:lnTo>
                  <a:pt x="25907" y="17282"/>
                </a:lnTo>
                <a:lnTo>
                  <a:pt x="36469" y="17282"/>
                </a:lnTo>
                <a:lnTo>
                  <a:pt x="36469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7" name="object 837"/>
          <p:cNvSpPr/>
          <p:nvPr/>
        </p:nvSpPr>
        <p:spPr>
          <a:xfrm>
            <a:off x="2189927" y="6763999"/>
            <a:ext cx="14401" cy="9601"/>
          </a:xfrm>
          <a:custGeom>
            <a:avLst/>
            <a:gdLst/>
            <a:ahLst/>
            <a:cxnLst/>
            <a:rect l="l" t="t" r="r" b="b"/>
            <a:pathLst>
              <a:path w="14401" h="9601">
                <a:moveTo>
                  <a:pt x="8641" y="9601"/>
                </a:moveTo>
                <a:lnTo>
                  <a:pt x="12347" y="9464"/>
                </a:lnTo>
                <a:lnTo>
                  <a:pt x="14401" y="1935"/>
                </a:lnTo>
                <a:lnTo>
                  <a:pt x="5760" y="1935"/>
                </a:lnTo>
                <a:lnTo>
                  <a:pt x="0" y="0"/>
                </a:lnTo>
                <a:lnTo>
                  <a:pt x="0" y="9601"/>
                </a:lnTo>
                <a:lnTo>
                  <a:pt x="8641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8" name="object 838"/>
          <p:cNvSpPr/>
          <p:nvPr/>
        </p:nvSpPr>
        <p:spPr>
          <a:xfrm>
            <a:off x="2242733" y="6730410"/>
            <a:ext cx="20162" cy="36469"/>
          </a:xfrm>
          <a:custGeom>
            <a:avLst/>
            <a:gdLst/>
            <a:ahLst/>
            <a:cxnLst/>
            <a:rect l="l" t="t" r="r" b="b"/>
            <a:pathLst>
              <a:path w="20162" h="36469">
                <a:moveTo>
                  <a:pt x="13441" y="23027"/>
                </a:moveTo>
                <a:lnTo>
                  <a:pt x="10561" y="25923"/>
                </a:lnTo>
                <a:lnTo>
                  <a:pt x="7680" y="29748"/>
                </a:lnTo>
                <a:lnTo>
                  <a:pt x="4800" y="31683"/>
                </a:lnTo>
                <a:lnTo>
                  <a:pt x="0" y="33588"/>
                </a:lnTo>
                <a:lnTo>
                  <a:pt x="0" y="36469"/>
                </a:lnTo>
                <a:lnTo>
                  <a:pt x="6720" y="33588"/>
                </a:lnTo>
                <a:lnTo>
                  <a:pt x="11521" y="30708"/>
                </a:lnTo>
                <a:lnTo>
                  <a:pt x="15361" y="26868"/>
                </a:lnTo>
                <a:lnTo>
                  <a:pt x="18227" y="23027"/>
                </a:lnTo>
                <a:lnTo>
                  <a:pt x="20162" y="19187"/>
                </a:lnTo>
                <a:lnTo>
                  <a:pt x="20162" y="9601"/>
                </a:lnTo>
                <a:lnTo>
                  <a:pt x="19202" y="6720"/>
                </a:lnTo>
                <a:lnTo>
                  <a:pt x="16322" y="3840"/>
                </a:lnTo>
                <a:lnTo>
                  <a:pt x="14386" y="960"/>
                </a:lnTo>
                <a:lnTo>
                  <a:pt x="11521" y="0"/>
                </a:lnTo>
                <a:lnTo>
                  <a:pt x="5760" y="0"/>
                </a:lnTo>
                <a:lnTo>
                  <a:pt x="3840" y="960"/>
                </a:lnTo>
                <a:lnTo>
                  <a:pt x="2880" y="2880"/>
                </a:lnTo>
                <a:lnTo>
                  <a:pt x="960" y="3840"/>
                </a:lnTo>
                <a:lnTo>
                  <a:pt x="0" y="5760"/>
                </a:lnTo>
                <a:lnTo>
                  <a:pt x="0" y="10561"/>
                </a:lnTo>
                <a:lnTo>
                  <a:pt x="960" y="12481"/>
                </a:lnTo>
                <a:lnTo>
                  <a:pt x="1920" y="13441"/>
                </a:lnTo>
                <a:lnTo>
                  <a:pt x="2880" y="14401"/>
                </a:lnTo>
                <a:lnTo>
                  <a:pt x="4800" y="15361"/>
                </a:lnTo>
                <a:lnTo>
                  <a:pt x="8641" y="15361"/>
                </a:lnTo>
                <a:lnTo>
                  <a:pt x="9601" y="14401"/>
                </a:lnTo>
                <a:lnTo>
                  <a:pt x="11521" y="13441"/>
                </a:lnTo>
                <a:lnTo>
                  <a:pt x="13441" y="13441"/>
                </a:lnTo>
                <a:lnTo>
                  <a:pt x="13441" y="14401"/>
                </a:lnTo>
                <a:lnTo>
                  <a:pt x="14386" y="14401"/>
                </a:lnTo>
                <a:lnTo>
                  <a:pt x="14386" y="20162"/>
                </a:lnTo>
                <a:lnTo>
                  <a:pt x="13441" y="230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9" name="object 839"/>
          <p:cNvSpPr/>
          <p:nvPr/>
        </p:nvSpPr>
        <p:spPr>
          <a:xfrm>
            <a:off x="2285923" y="6731370"/>
            <a:ext cx="14401" cy="14401"/>
          </a:xfrm>
          <a:custGeom>
            <a:avLst/>
            <a:gdLst/>
            <a:ahLst/>
            <a:cxnLst/>
            <a:rect l="l" t="t" r="r" b="b"/>
            <a:pathLst>
              <a:path w="14401" h="14401">
                <a:moveTo>
                  <a:pt x="14401" y="6720"/>
                </a:moveTo>
                <a:lnTo>
                  <a:pt x="14401" y="4800"/>
                </a:lnTo>
                <a:lnTo>
                  <a:pt x="13441" y="2880"/>
                </a:lnTo>
                <a:lnTo>
                  <a:pt x="12481" y="1920"/>
                </a:lnTo>
                <a:lnTo>
                  <a:pt x="10561" y="0"/>
                </a:lnTo>
                <a:lnTo>
                  <a:pt x="2880" y="0"/>
                </a:lnTo>
                <a:lnTo>
                  <a:pt x="1920" y="1920"/>
                </a:lnTo>
                <a:lnTo>
                  <a:pt x="0" y="2880"/>
                </a:lnTo>
                <a:lnTo>
                  <a:pt x="0" y="10561"/>
                </a:lnTo>
                <a:lnTo>
                  <a:pt x="1920" y="12481"/>
                </a:lnTo>
                <a:lnTo>
                  <a:pt x="2880" y="13441"/>
                </a:lnTo>
                <a:lnTo>
                  <a:pt x="4800" y="14401"/>
                </a:lnTo>
                <a:lnTo>
                  <a:pt x="8641" y="14401"/>
                </a:lnTo>
                <a:lnTo>
                  <a:pt x="10561" y="13441"/>
                </a:lnTo>
                <a:lnTo>
                  <a:pt x="12481" y="12481"/>
                </a:lnTo>
                <a:lnTo>
                  <a:pt x="13441" y="10561"/>
                </a:lnTo>
                <a:lnTo>
                  <a:pt x="14401" y="8641"/>
                </a:lnTo>
                <a:lnTo>
                  <a:pt x="1440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0" name="object 840"/>
          <p:cNvSpPr/>
          <p:nvPr/>
        </p:nvSpPr>
        <p:spPr>
          <a:xfrm>
            <a:off x="2317607" y="9174492"/>
            <a:ext cx="24002" cy="69121"/>
          </a:xfrm>
          <a:custGeom>
            <a:avLst/>
            <a:gdLst/>
            <a:ahLst/>
            <a:cxnLst/>
            <a:rect l="l" t="t" r="r" b="b"/>
            <a:pathLst>
              <a:path w="24002" h="69121">
                <a:moveTo>
                  <a:pt x="10561" y="43200"/>
                </a:moveTo>
                <a:lnTo>
                  <a:pt x="10561" y="26878"/>
                </a:lnTo>
                <a:lnTo>
                  <a:pt x="9601" y="0"/>
                </a:lnTo>
                <a:lnTo>
                  <a:pt x="6720" y="3838"/>
                </a:lnTo>
                <a:lnTo>
                  <a:pt x="3840" y="10559"/>
                </a:lnTo>
                <a:lnTo>
                  <a:pt x="960" y="16317"/>
                </a:lnTo>
                <a:lnTo>
                  <a:pt x="0" y="23038"/>
                </a:lnTo>
                <a:lnTo>
                  <a:pt x="0" y="31920"/>
                </a:lnTo>
                <a:lnTo>
                  <a:pt x="1464" y="45342"/>
                </a:lnTo>
                <a:lnTo>
                  <a:pt x="5760" y="56637"/>
                </a:lnTo>
                <a:lnTo>
                  <a:pt x="10561" y="65275"/>
                </a:lnTo>
                <a:lnTo>
                  <a:pt x="16322" y="69121"/>
                </a:lnTo>
                <a:lnTo>
                  <a:pt x="24002" y="69121"/>
                </a:lnTo>
                <a:lnTo>
                  <a:pt x="24002" y="65275"/>
                </a:lnTo>
                <a:lnTo>
                  <a:pt x="19202" y="65275"/>
                </a:lnTo>
                <a:lnTo>
                  <a:pt x="16322" y="63358"/>
                </a:lnTo>
                <a:lnTo>
                  <a:pt x="14401" y="57596"/>
                </a:lnTo>
                <a:lnTo>
                  <a:pt x="12481" y="50881"/>
                </a:lnTo>
                <a:lnTo>
                  <a:pt x="10561" y="432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1" name="object 841"/>
          <p:cNvSpPr/>
          <p:nvPr/>
        </p:nvSpPr>
        <p:spPr>
          <a:xfrm>
            <a:off x="2327208" y="9167771"/>
            <a:ext cx="38389" cy="75841"/>
          </a:xfrm>
          <a:custGeom>
            <a:avLst/>
            <a:gdLst/>
            <a:ahLst/>
            <a:cxnLst/>
            <a:rect l="l" t="t" r="r" b="b"/>
            <a:pathLst>
              <a:path w="38389" h="75841">
                <a:moveTo>
                  <a:pt x="17282" y="75841"/>
                </a:moveTo>
                <a:lnTo>
                  <a:pt x="21122" y="74877"/>
                </a:lnTo>
                <a:lnTo>
                  <a:pt x="24963" y="71996"/>
                </a:lnTo>
                <a:lnTo>
                  <a:pt x="28803" y="69121"/>
                </a:lnTo>
                <a:lnTo>
                  <a:pt x="31668" y="64317"/>
                </a:lnTo>
                <a:lnTo>
                  <a:pt x="34549" y="58559"/>
                </a:lnTo>
                <a:lnTo>
                  <a:pt x="36484" y="52797"/>
                </a:lnTo>
                <a:lnTo>
                  <a:pt x="38389" y="46082"/>
                </a:lnTo>
                <a:lnTo>
                  <a:pt x="38389" y="37438"/>
                </a:lnTo>
                <a:lnTo>
                  <a:pt x="38182" y="31844"/>
                </a:lnTo>
                <a:lnTo>
                  <a:pt x="35510" y="18700"/>
                </a:lnTo>
                <a:lnTo>
                  <a:pt x="29763" y="8644"/>
                </a:lnTo>
                <a:lnTo>
                  <a:pt x="24963" y="2880"/>
                </a:lnTo>
                <a:lnTo>
                  <a:pt x="20162" y="0"/>
                </a:lnTo>
                <a:lnTo>
                  <a:pt x="10561" y="0"/>
                </a:lnTo>
                <a:lnTo>
                  <a:pt x="7680" y="963"/>
                </a:lnTo>
                <a:lnTo>
                  <a:pt x="4800" y="2880"/>
                </a:lnTo>
                <a:lnTo>
                  <a:pt x="0" y="6720"/>
                </a:lnTo>
                <a:lnTo>
                  <a:pt x="960" y="33599"/>
                </a:lnTo>
                <a:lnTo>
                  <a:pt x="1920" y="26883"/>
                </a:lnTo>
                <a:lnTo>
                  <a:pt x="2880" y="21121"/>
                </a:lnTo>
                <a:lnTo>
                  <a:pt x="3840" y="14400"/>
                </a:lnTo>
                <a:lnTo>
                  <a:pt x="4800" y="9601"/>
                </a:lnTo>
                <a:lnTo>
                  <a:pt x="7680" y="6720"/>
                </a:lnTo>
                <a:lnTo>
                  <a:pt x="9601" y="4803"/>
                </a:lnTo>
                <a:lnTo>
                  <a:pt x="11521" y="3838"/>
                </a:lnTo>
                <a:lnTo>
                  <a:pt x="18242" y="3838"/>
                </a:lnTo>
                <a:lnTo>
                  <a:pt x="20162" y="4803"/>
                </a:lnTo>
                <a:lnTo>
                  <a:pt x="22082" y="6720"/>
                </a:lnTo>
                <a:lnTo>
                  <a:pt x="23042" y="9601"/>
                </a:lnTo>
                <a:lnTo>
                  <a:pt x="24963" y="14400"/>
                </a:lnTo>
                <a:lnTo>
                  <a:pt x="26883" y="19197"/>
                </a:lnTo>
                <a:lnTo>
                  <a:pt x="27828" y="26883"/>
                </a:lnTo>
                <a:lnTo>
                  <a:pt x="27817" y="36616"/>
                </a:lnTo>
                <a:lnTo>
                  <a:pt x="27026" y="50598"/>
                </a:lnTo>
                <a:lnTo>
                  <a:pt x="24963" y="61441"/>
                </a:lnTo>
                <a:lnTo>
                  <a:pt x="24002" y="65282"/>
                </a:lnTo>
                <a:lnTo>
                  <a:pt x="22082" y="68156"/>
                </a:lnTo>
                <a:lnTo>
                  <a:pt x="20162" y="70079"/>
                </a:lnTo>
                <a:lnTo>
                  <a:pt x="18242" y="71996"/>
                </a:lnTo>
                <a:lnTo>
                  <a:pt x="14401" y="71996"/>
                </a:lnTo>
                <a:lnTo>
                  <a:pt x="14401" y="75841"/>
                </a:lnTo>
                <a:lnTo>
                  <a:pt x="17282" y="758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2" name="object 842"/>
          <p:cNvSpPr/>
          <p:nvPr/>
        </p:nvSpPr>
        <p:spPr>
          <a:xfrm>
            <a:off x="2372319" y="9167771"/>
            <a:ext cx="84475" cy="77759"/>
          </a:xfrm>
          <a:custGeom>
            <a:avLst/>
            <a:gdLst/>
            <a:ahLst/>
            <a:cxnLst/>
            <a:rect l="l" t="t" r="r" b="b"/>
            <a:pathLst>
              <a:path w="84475" h="77759">
                <a:moveTo>
                  <a:pt x="12481" y="35521"/>
                </a:moveTo>
                <a:lnTo>
                  <a:pt x="11521" y="34562"/>
                </a:lnTo>
                <a:lnTo>
                  <a:pt x="10561" y="32641"/>
                </a:lnTo>
                <a:lnTo>
                  <a:pt x="9616" y="30723"/>
                </a:lnTo>
                <a:lnTo>
                  <a:pt x="8641" y="27841"/>
                </a:lnTo>
                <a:lnTo>
                  <a:pt x="10561" y="38403"/>
                </a:lnTo>
                <a:lnTo>
                  <a:pt x="12481" y="39361"/>
                </a:lnTo>
                <a:lnTo>
                  <a:pt x="12481" y="35521"/>
                </a:lnTo>
                <a:close/>
              </a:path>
              <a:path w="84475" h="77759">
                <a:moveTo>
                  <a:pt x="72969" y="77759"/>
                </a:moveTo>
                <a:lnTo>
                  <a:pt x="76809" y="75841"/>
                </a:lnTo>
                <a:lnTo>
                  <a:pt x="79689" y="72961"/>
                </a:lnTo>
                <a:lnTo>
                  <a:pt x="82570" y="69121"/>
                </a:lnTo>
                <a:lnTo>
                  <a:pt x="84475" y="64317"/>
                </a:lnTo>
                <a:lnTo>
                  <a:pt x="84475" y="53762"/>
                </a:lnTo>
                <a:lnTo>
                  <a:pt x="83530" y="50880"/>
                </a:lnTo>
                <a:lnTo>
                  <a:pt x="82570" y="47999"/>
                </a:lnTo>
                <a:lnTo>
                  <a:pt x="80634" y="44159"/>
                </a:lnTo>
                <a:lnTo>
                  <a:pt x="78729" y="42242"/>
                </a:lnTo>
                <a:lnTo>
                  <a:pt x="76809" y="40320"/>
                </a:lnTo>
                <a:lnTo>
                  <a:pt x="73929" y="39361"/>
                </a:lnTo>
                <a:lnTo>
                  <a:pt x="71048" y="38403"/>
                </a:lnTo>
                <a:lnTo>
                  <a:pt x="66248" y="38403"/>
                </a:lnTo>
                <a:lnTo>
                  <a:pt x="64328" y="39361"/>
                </a:lnTo>
                <a:lnTo>
                  <a:pt x="61447" y="40320"/>
                </a:lnTo>
                <a:lnTo>
                  <a:pt x="62407" y="69121"/>
                </a:lnTo>
                <a:lnTo>
                  <a:pt x="62407" y="46082"/>
                </a:lnTo>
                <a:lnTo>
                  <a:pt x="64328" y="44159"/>
                </a:lnTo>
                <a:lnTo>
                  <a:pt x="65288" y="42242"/>
                </a:lnTo>
                <a:lnTo>
                  <a:pt x="67208" y="41279"/>
                </a:lnTo>
                <a:lnTo>
                  <a:pt x="71048" y="41279"/>
                </a:lnTo>
                <a:lnTo>
                  <a:pt x="72008" y="42242"/>
                </a:lnTo>
                <a:lnTo>
                  <a:pt x="72969" y="44159"/>
                </a:lnTo>
                <a:lnTo>
                  <a:pt x="74889" y="46082"/>
                </a:lnTo>
                <a:lnTo>
                  <a:pt x="75849" y="50880"/>
                </a:lnTo>
                <a:lnTo>
                  <a:pt x="75849" y="64317"/>
                </a:lnTo>
                <a:lnTo>
                  <a:pt x="74889" y="69121"/>
                </a:lnTo>
                <a:lnTo>
                  <a:pt x="72969" y="71996"/>
                </a:lnTo>
                <a:lnTo>
                  <a:pt x="72008" y="73920"/>
                </a:lnTo>
                <a:lnTo>
                  <a:pt x="70088" y="74877"/>
                </a:lnTo>
                <a:lnTo>
                  <a:pt x="67208" y="74877"/>
                </a:lnTo>
                <a:lnTo>
                  <a:pt x="65288" y="73920"/>
                </a:lnTo>
                <a:lnTo>
                  <a:pt x="66248" y="77759"/>
                </a:lnTo>
                <a:lnTo>
                  <a:pt x="72969" y="77759"/>
                </a:lnTo>
                <a:close/>
              </a:path>
              <a:path w="84475" h="77759">
                <a:moveTo>
                  <a:pt x="55686" y="68156"/>
                </a:moveTo>
                <a:lnTo>
                  <a:pt x="56647" y="71038"/>
                </a:lnTo>
                <a:lnTo>
                  <a:pt x="58567" y="73920"/>
                </a:lnTo>
                <a:lnTo>
                  <a:pt x="61447" y="74877"/>
                </a:lnTo>
                <a:lnTo>
                  <a:pt x="64328" y="76800"/>
                </a:lnTo>
                <a:lnTo>
                  <a:pt x="66248" y="77759"/>
                </a:lnTo>
                <a:lnTo>
                  <a:pt x="65288" y="73920"/>
                </a:lnTo>
                <a:lnTo>
                  <a:pt x="64328" y="71996"/>
                </a:lnTo>
                <a:lnTo>
                  <a:pt x="62407" y="69121"/>
                </a:lnTo>
                <a:lnTo>
                  <a:pt x="61447" y="40320"/>
                </a:lnTo>
                <a:lnTo>
                  <a:pt x="58567" y="42242"/>
                </a:lnTo>
                <a:lnTo>
                  <a:pt x="56647" y="44159"/>
                </a:lnTo>
                <a:lnTo>
                  <a:pt x="55686" y="47041"/>
                </a:lnTo>
                <a:lnTo>
                  <a:pt x="53766" y="50880"/>
                </a:lnTo>
                <a:lnTo>
                  <a:pt x="53766" y="65282"/>
                </a:lnTo>
                <a:lnTo>
                  <a:pt x="55686" y="68156"/>
                </a:lnTo>
                <a:close/>
              </a:path>
              <a:path w="84475" h="77759">
                <a:moveTo>
                  <a:pt x="66248" y="0"/>
                </a:moveTo>
                <a:lnTo>
                  <a:pt x="13441" y="77759"/>
                </a:lnTo>
                <a:lnTo>
                  <a:pt x="18242" y="77759"/>
                </a:lnTo>
                <a:lnTo>
                  <a:pt x="71048" y="0"/>
                </a:lnTo>
                <a:lnTo>
                  <a:pt x="66248" y="0"/>
                </a:lnTo>
                <a:close/>
              </a:path>
              <a:path w="84475" h="77759">
                <a:moveTo>
                  <a:pt x="20162" y="39361"/>
                </a:moveTo>
                <a:lnTo>
                  <a:pt x="24002" y="37438"/>
                </a:lnTo>
                <a:lnTo>
                  <a:pt x="26883" y="33599"/>
                </a:lnTo>
                <a:lnTo>
                  <a:pt x="29763" y="30723"/>
                </a:lnTo>
                <a:lnTo>
                  <a:pt x="30723" y="25918"/>
                </a:lnTo>
                <a:lnTo>
                  <a:pt x="30723" y="14400"/>
                </a:lnTo>
                <a:lnTo>
                  <a:pt x="29763" y="9601"/>
                </a:lnTo>
                <a:lnTo>
                  <a:pt x="26883" y="5762"/>
                </a:lnTo>
                <a:lnTo>
                  <a:pt x="24002" y="1921"/>
                </a:lnTo>
                <a:lnTo>
                  <a:pt x="20162" y="0"/>
                </a:lnTo>
                <a:lnTo>
                  <a:pt x="10561" y="0"/>
                </a:lnTo>
                <a:lnTo>
                  <a:pt x="7680" y="1921"/>
                </a:lnTo>
                <a:lnTo>
                  <a:pt x="5760" y="3838"/>
                </a:lnTo>
                <a:lnTo>
                  <a:pt x="3840" y="5762"/>
                </a:lnTo>
                <a:lnTo>
                  <a:pt x="1920" y="9601"/>
                </a:lnTo>
                <a:lnTo>
                  <a:pt x="960" y="12483"/>
                </a:lnTo>
                <a:lnTo>
                  <a:pt x="0" y="15358"/>
                </a:lnTo>
                <a:lnTo>
                  <a:pt x="0" y="23038"/>
                </a:lnTo>
                <a:lnTo>
                  <a:pt x="960" y="26883"/>
                </a:lnTo>
                <a:lnTo>
                  <a:pt x="1920" y="29759"/>
                </a:lnTo>
                <a:lnTo>
                  <a:pt x="3840" y="32641"/>
                </a:lnTo>
                <a:lnTo>
                  <a:pt x="5760" y="35521"/>
                </a:lnTo>
                <a:lnTo>
                  <a:pt x="7680" y="36479"/>
                </a:lnTo>
                <a:lnTo>
                  <a:pt x="10561" y="38403"/>
                </a:lnTo>
                <a:lnTo>
                  <a:pt x="8641" y="27841"/>
                </a:lnTo>
                <a:lnTo>
                  <a:pt x="8641" y="12483"/>
                </a:lnTo>
                <a:lnTo>
                  <a:pt x="9616" y="7679"/>
                </a:lnTo>
                <a:lnTo>
                  <a:pt x="10561" y="5762"/>
                </a:lnTo>
                <a:lnTo>
                  <a:pt x="12481" y="3838"/>
                </a:lnTo>
                <a:lnTo>
                  <a:pt x="13441" y="2880"/>
                </a:lnTo>
                <a:lnTo>
                  <a:pt x="17282" y="2880"/>
                </a:lnTo>
                <a:lnTo>
                  <a:pt x="19202" y="3838"/>
                </a:lnTo>
                <a:lnTo>
                  <a:pt x="20162" y="5762"/>
                </a:lnTo>
                <a:lnTo>
                  <a:pt x="22082" y="8644"/>
                </a:lnTo>
                <a:lnTo>
                  <a:pt x="23042" y="13441"/>
                </a:lnTo>
                <a:lnTo>
                  <a:pt x="23042" y="25918"/>
                </a:lnTo>
                <a:lnTo>
                  <a:pt x="22082" y="30723"/>
                </a:lnTo>
                <a:lnTo>
                  <a:pt x="20162" y="33599"/>
                </a:lnTo>
                <a:lnTo>
                  <a:pt x="18242" y="35521"/>
                </a:lnTo>
                <a:lnTo>
                  <a:pt x="17282" y="36479"/>
                </a:lnTo>
                <a:lnTo>
                  <a:pt x="13441" y="36479"/>
                </a:lnTo>
                <a:lnTo>
                  <a:pt x="12481" y="35521"/>
                </a:lnTo>
                <a:lnTo>
                  <a:pt x="12481" y="39361"/>
                </a:lnTo>
                <a:lnTo>
                  <a:pt x="20162" y="39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3" name="object 843"/>
          <p:cNvSpPr/>
          <p:nvPr/>
        </p:nvSpPr>
        <p:spPr>
          <a:xfrm>
            <a:off x="2580634" y="9167771"/>
            <a:ext cx="48006" cy="74877"/>
          </a:xfrm>
          <a:custGeom>
            <a:avLst/>
            <a:gdLst/>
            <a:ahLst/>
            <a:cxnLst/>
            <a:rect l="l" t="t" r="r" b="b"/>
            <a:pathLst>
              <a:path w="48006" h="74877">
                <a:moveTo>
                  <a:pt x="11521" y="66239"/>
                </a:moveTo>
                <a:lnTo>
                  <a:pt x="13441" y="64317"/>
                </a:lnTo>
                <a:lnTo>
                  <a:pt x="19202" y="58559"/>
                </a:lnTo>
                <a:lnTo>
                  <a:pt x="27843" y="48958"/>
                </a:lnTo>
                <a:lnTo>
                  <a:pt x="33604" y="42242"/>
                </a:lnTo>
                <a:lnTo>
                  <a:pt x="38404" y="35521"/>
                </a:lnTo>
                <a:lnTo>
                  <a:pt x="41285" y="29759"/>
                </a:lnTo>
                <a:lnTo>
                  <a:pt x="42245" y="26883"/>
                </a:lnTo>
                <a:lnTo>
                  <a:pt x="43205" y="23038"/>
                </a:lnTo>
                <a:lnTo>
                  <a:pt x="43205" y="13441"/>
                </a:lnTo>
                <a:lnTo>
                  <a:pt x="41285" y="9601"/>
                </a:lnTo>
                <a:lnTo>
                  <a:pt x="37444" y="5762"/>
                </a:lnTo>
                <a:lnTo>
                  <a:pt x="33604" y="1921"/>
                </a:lnTo>
                <a:lnTo>
                  <a:pt x="28803" y="0"/>
                </a:lnTo>
                <a:lnTo>
                  <a:pt x="17282" y="0"/>
                </a:lnTo>
                <a:lnTo>
                  <a:pt x="12481" y="1921"/>
                </a:lnTo>
                <a:lnTo>
                  <a:pt x="8641" y="4803"/>
                </a:lnTo>
                <a:lnTo>
                  <a:pt x="4800" y="8644"/>
                </a:lnTo>
                <a:lnTo>
                  <a:pt x="2880" y="13441"/>
                </a:lnTo>
                <a:lnTo>
                  <a:pt x="1920" y="20162"/>
                </a:lnTo>
                <a:lnTo>
                  <a:pt x="3840" y="20162"/>
                </a:lnTo>
                <a:lnTo>
                  <a:pt x="4800" y="16323"/>
                </a:lnTo>
                <a:lnTo>
                  <a:pt x="7680" y="13441"/>
                </a:lnTo>
                <a:lnTo>
                  <a:pt x="9601" y="11518"/>
                </a:lnTo>
                <a:lnTo>
                  <a:pt x="13441" y="8644"/>
                </a:lnTo>
                <a:lnTo>
                  <a:pt x="16322" y="7679"/>
                </a:lnTo>
                <a:lnTo>
                  <a:pt x="24003" y="7679"/>
                </a:lnTo>
                <a:lnTo>
                  <a:pt x="26883" y="9601"/>
                </a:lnTo>
                <a:lnTo>
                  <a:pt x="29763" y="12483"/>
                </a:lnTo>
                <a:lnTo>
                  <a:pt x="32644" y="15358"/>
                </a:lnTo>
                <a:lnTo>
                  <a:pt x="34564" y="19197"/>
                </a:lnTo>
                <a:lnTo>
                  <a:pt x="34564" y="29759"/>
                </a:lnTo>
                <a:lnTo>
                  <a:pt x="31683" y="36479"/>
                </a:lnTo>
                <a:lnTo>
                  <a:pt x="26883" y="44159"/>
                </a:lnTo>
                <a:lnTo>
                  <a:pt x="19608" y="53073"/>
                </a:lnTo>
                <a:lnTo>
                  <a:pt x="10905" y="62419"/>
                </a:lnTo>
                <a:lnTo>
                  <a:pt x="0" y="72961"/>
                </a:lnTo>
                <a:lnTo>
                  <a:pt x="0" y="74877"/>
                </a:lnTo>
                <a:lnTo>
                  <a:pt x="43205" y="74877"/>
                </a:lnTo>
                <a:lnTo>
                  <a:pt x="48006" y="60476"/>
                </a:lnTo>
                <a:lnTo>
                  <a:pt x="46085" y="60476"/>
                </a:lnTo>
                <a:lnTo>
                  <a:pt x="45125" y="62400"/>
                </a:lnTo>
                <a:lnTo>
                  <a:pt x="44165" y="63358"/>
                </a:lnTo>
                <a:lnTo>
                  <a:pt x="43205" y="64317"/>
                </a:lnTo>
                <a:lnTo>
                  <a:pt x="41285" y="65282"/>
                </a:lnTo>
                <a:lnTo>
                  <a:pt x="40325" y="65282"/>
                </a:lnTo>
                <a:lnTo>
                  <a:pt x="38404" y="66239"/>
                </a:lnTo>
                <a:lnTo>
                  <a:pt x="11521" y="66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4" name="object 844"/>
          <p:cNvSpPr/>
          <p:nvPr/>
        </p:nvSpPr>
        <p:spPr>
          <a:xfrm>
            <a:off x="2636321" y="9174492"/>
            <a:ext cx="23987" cy="69121"/>
          </a:xfrm>
          <a:custGeom>
            <a:avLst/>
            <a:gdLst/>
            <a:ahLst/>
            <a:cxnLst/>
            <a:rect l="l" t="t" r="r" b="b"/>
            <a:pathLst>
              <a:path w="23987" h="69121">
                <a:moveTo>
                  <a:pt x="10561" y="43200"/>
                </a:moveTo>
                <a:lnTo>
                  <a:pt x="10561" y="26878"/>
                </a:lnTo>
                <a:lnTo>
                  <a:pt x="9601" y="0"/>
                </a:lnTo>
                <a:lnTo>
                  <a:pt x="6720" y="3838"/>
                </a:lnTo>
                <a:lnTo>
                  <a:pt x="3840" y="10559"/>
                </a:lnTo>
                <a:lnTo>
                  <a:pt x="960" y="16317"/>
                </a:lnTo>
                <a:lnTo>
                  <a:pt x="0" y="23038"/>
                </a:lnTo>
                <a:lnTo>
                  <a:pt x="0" y="31920"/>
                </a:lnTo>
                <a:lnTo>
                  <a:pt x="1464" y="45342"/>
                </a:lnTo>
                <a:lnTo>
                  <a:pt x="5760" y="56637"/>
                </a:lnTo>
                <a:lnTo>
                  <a:pt x="10561" y="65275"/>
                </a:lnTo>
                <a:lnTo>
                  <a:pt x="16306" y="69121"/>
                </a:lnTo>
                <a:lnTo>
                  <a:pt x="23987" y="69121"/>
                </a:lnTo>
                <a:lnTo>
                  <a:pt x="23987" y="65275"/>
                </a:lnTo>
                <a:lnTo>
                  <a:pt x="19187" y="65275"/>
                </a:lnTo>
                <a:lnTo>
                  <a:pt x="16306" y="63358"/>
                </a:lnTo>
                <a:lnTo>
                  <a:pt x="14401" y="57596"/>
                </a:lnTo>
                <a:lnTo>
                  <a:pt x="12466" y="50881"/>
                </a:lnTo>
                <a:lnTo>
                  <a:pt x="10561" y="432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5" name="object 845"/>
          <p:cNvSpPr/>
          <p:nvPr/>
        </p:nvSpPr>
        <p:spPr>
          <a:xfrm>
            <a:off x="2645923" y="9167771"/>
            <a:ext cx="38389" cy="75841"/>
          </a:xfrm>
          <a:custGeom>
            <a:avLst/>
            <a:gdLst/>
            <a:ahLst/>
            <a:cxnLst/>
            <a:rect l="l" t="t" r="r" b="b"/>
            <a:pathLst>
              <a:path w="38389" h="75841">
                <a:moveTo>
                  <a:pt x="17266" y="75841"/>
                </a:moveTo>
                <a:lnTo>
                  <a:pt x="21107" y="74877"/>
                </a:lnTo>
                <a:lnTo>
                  <a:pt x="24947" y="71996"/>
                </a:lnTo>
                <a:lnTo>
                  <a:pt x="28788" y="69121"/>
                </a:lnTo>
                <a:lnTo>
                  <a:pt x="31668" y="64317"/>
                </a:lnTo>
                <a:lnTo>
                  <a:pt x="34549" y="58559"/>
                </a:lnTo>
                <a:lnTo>
                  <a:pt x="36469" y="52797"/>
                </a:lnTo>
                <a:lnTo>
                  <a:pt x="38389" y="46082"/>
                </a:lnTo>
                <a:lnTo>
                  <a:pt x="38389" y="37438"/>
                </a:lnTo>
                <a:lnTo>
                  <a:pt x="38182" y="31844"/>
                </a:lnTo>
                <a:lnTo>
                  <a:pt x="35510" y="18700"/>
                </a:lnTo>
                <a:lnTo>
                  <a:pt x="29763" y="8644"/>
                </a:lnTo>
                <a:lnTo>
                  <a:pt x="24947" y="2880"/>
                </a:lnTo>
                <a:lnTo>
                  <a:pt x="20147" y="0"/>
                </a:lnTo>
                <a:lnTo>
                  <a:pt x="10546" y="0"/>
                </a:lnTo>
                <a:lnTo>
                  <a:pt x="7680" y="963"/>
                </a:lnTo>
                <a:lnTo>
                  <a:pt x="4800" y="2880"/>
                </a:lnTo>
                <a:lnTo>
                  <a:pt x="0" y="6720"/>
                </a:lnTo>
                <a:lnTo>
                  <a:pt x="960" y="33599"/>
                </a:lnTo>
                <a:lnTo>
                  <a:pt x="1920" y="26883"/>
                </a:lnTo>
                <a:lnTo>
                  <a:pt x="2865" y="21121"/>
                </a:lnTo>
                <a:lnTo>
                  <a:pt x="3840" y="14400"/>
                </a:lnTo>
                <a:lnTo>
                  <a:pt x="5760" y="9601"/>
                </a:lnTo>
                <a:lnTo>
                  <a:pt x="7680" y="6720"/>
                </a:lnTo>
                <a:lnTo>
                  <a:pt x="9585" y="4803"/>
                </a:lnTo>
                <a:lnTo>
                  <a:pt x="12481" y="3838"/>
                </a:lnTo>
                <a:lnTo>
                  <a:pt x="18227" y="3838"/>
                </a:lnTo>
                <a:lnTo>
                  <a:pt x="20147" y="4803"/>
                </a:lnTo>
                <a:lnTo>
                  <a:pt x="22067" y="6720"/>
                </a:lnTo>
                <a:lnTo>
                  <a:pt x="23987" y="9601"/>
                </a:lnTo>
                <a:lnTo>
                  <a:pt x="24947" y="14400"/>
                </a:lnTo>
                <a:lnTo>
                  <a:pt x="26868" y="19197"/>
                </a:lnTo>
                <a:lnTo>
                  <a:pt x="27828" y="26883"/>
                </a:lnTo>
                <a:lnTo>
                  <a:pt x="27817" y="36618"/>
                </a:lnTo>
                <a:lnTo>
                  <a:pt x="27018" y="50599"/>
                </a:lnTo>
                <a:lnTo>
                  <a:pt x="24947" y="61441"/>
                </a:lnTo>
                <a:lnTo>
                  <a:pt x="23987" y="65282"/>
                </a:lnTo>
                <a:lnTo>
                  <a:pt x="22067" y="68156"/>
                </a:lnTo>
                <a:lnTo>
                  <a:pt x="20147" y="70079"/>
                </a:lnTo>
                <a:lnTo>
                  <a:pt x="18227" y="71996"/>
                </a:lnTo>
                <a:lnTo>
                  <a:pt x="14386" y="71996"/>
                </a:lnTo>
                <a:lnTo>
                  <a:pt x="14386" y="75841"/>
                </a:lnTo>
                <a:lnTo>
                  <a:pt x="17266" y="758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6" name="object 846"/>
          <p:cNvSpPr/>
          <p:nvPr/>
        </p:nvSpPr>
        <p:spPr>
          <a:xfrm>
            <a:off x="2691993" y="9167771"/>
            <a:ext cx="84475" cy="77759"/>
          </a:xfrm>
          <a:custGeom>
            <a:avLst/>
            <a:gdLst/>
            <a:ahLst/>
            <a:cxnLst/>
            <a:rect l="l" t="t" r="r" b="b"/>
            <a:pathLst>
              <a:path w="84475" h="77759">
                <a:moveTo>
                  <a:pt x="65272" y="71996"/>
                </a:moveTo>
                <a:lnTo>
                  <a:pt x="63367" y="69121"/>
                </a:lnTo>
                <a:lnTo>
                  <a:pt x="62392" y="64317"/>
                </a:lnTo>
                <a:lnTo>
                  <a:pt x="62392" y="50880"/>
                </a:lnTo>
                <a:lnTo>
                  <a:pt x="64328" y="39361"/>
                </a:lnTo>
                <a:lnTo>
                  <a:pt x="61432" y="40320"/>
                </a:lnTo>
                <a:lnTo>
                  <a:pt x="59527" y="42242"/>
                </a:lnTo>
                <a:lnTo>
                  <a:pt x="57607" y="44159"/>
                </a:lnTo>
                <a:lnTo>
                  <a:pt x="55686" y="47041"/>
                </a:lnTo>
                <a:lnTo>
                  <a:pt x="54711" y="50880"/>
                </a:lnTo>
                <a:lnTo>
                  <a:pt x="53766" y="53762"/>
                </a:lnTo>
                <a:lnTo>
                  <a:pt x="53766" y="61441"/>
                </a:lnTo>
                <a:lnTo>
                  <a:pt x="54711" y="65282"/>
                </a:lnTo>
                <a:lnTo>
                  <a:pt x="55686" y="68156"/>
                </a:lnTo>
                <a:lnTo>
                  <a:pt x="57607" y="71038"/>
                </a:lnTo>
                <a:lnTo>
                  <a:pt x="59527" y="73920"/>
                </a:lnTo>
                <a:lnTo>
                  <a:pt x="61432" y="74877"/>
                </a:lnTo>
                <a:lnTo>
                  <a:pt x="64328" y="76800"/>
                </a:lnTo>
                <a:lnTo>
                  <a:pt x="67208" y="77759"/>
                </a:lnTo>
                <a:lnTo>
                  <a:pt x="66233" y="73920"/>
                </a:lnTo>
                <a:lnTo>
                  <a:pt x="65272" y="71996"/>
                </a:lnTo>
                <a:close/>
              </a:path>
              <a:path w="84475" h="77759">
                <a:moveTo>
                  <a:pt x="67208" y="0"/>
                </a:moveTo>
                <a:lnTo>
                  <a:pt x="13441" y="77759"/>
                </a:lnTo>
                <a:lnTo>
                  <a:pt x="18242" y="77759"/>
                </a:lnTo>
                <a:lnTo>
                  <a:pt x="71993" y="0"/>
                </a:lnTo>
                <a:lnTo>
                  <a:pt x="67208" y="0"/>
                </a:lnTo>
                <a:close/>
              </a:path>
              <a:path w="84475" h="77759">
                <a:moveTo>
                  <a:pt x="8641" y="19197"/>
                </a:moveTo>
                <a:lnTo>
                  <a:pt x="8641" y="12483"/>
                </a:lnTo>
                <a:lnTo>
                  <a:pt x="9601" y="7679"/>
                </a:lnTo>
                <a:lnTo>
                  <a:pt x="11521" y="5762"/>
                </a:lnTo>
                <a:lnTo>
                  <a:pt x="12481" y="3838"/>
                </a:lnTo>
                <a:lnTo>
                  <a:pt x="14401" y="2880"/>
                </a:lnTo>
                <a:lnTo>
                  <a:pt x="17282" y="2880"/>
                </a:lnTo>
                <a:lnTo>
                  <a:pt x="19202" y="3838"/>
                </a:lnTo>
                <a:lnTo>
                  <a:pt x="20162" y="5762"/>
                </a:lnTo>
                <a:lnTo>
                  <a:pt x="22082" y="8644"/>
                </a:lnTo>
                <a:lnTo>
                  <a:pt x="23042" y="13441"/>
                </a:lnTo>
                <a:lnTo>
                  <a:pt x="23042" y="25918"/>
                </a:lnTo>
                <a:lnTo>
                  <a:pt x="22082" y="30723"/>
                </a:lnTo>
                <a:lnTo>
                  <a:pt x="20162" y="33599"/>
                </a:lnTo>
                <a:lnTo>
                  <a:pt x="20162" y="39361"/>
                </a:lnTo>
                <a:lnTo>
                  <a:pt x="24003" y="37438"/>
                </a:lnTo>
                <a:lnTo>
                  <a:pt x="26883" y="33599"/>
                </a:lnTo>
                <a:lnTo>
                  <a:pt x="29763" y="30723"/>
                </a:lnTo>
                <a:lnTo>
                  <a:pt x="31683" y="25918"/>
                </a:lnTo>
                <a:lnTo>
                  <a:pt x="31683" y="14400"/>
                </a:lnTo>
                <a:lnTo>
                  <a:pt x="29763" y="9601"/>
                </a:lnTo>
                <a:lnTo>
                  <a:pt x="27843" y="5762"/>
                </a:lnTo>
                <a:lnTo>
                  <a:pt x="24963" y="1921"/>
                </a:lnTo>
                <a:lnTo>
                  <a:pt x="21122" y="0"/>
                </a:lnTo>
                <a:lnTo>
                  <a:pt x="10561" y="0"/>
                </a:lnTo>
                <a:lnTo>
                  <a:pt x="8641" y="1921"/>
                </a:lnTo>
                <a:lnTo>
                  <a:pt x="8641" y="19197"/>
                </a:lnTo>
                <a:close/>
              </a:path>
              <a:path w="84475" h="77759">
                <a:moveTo>
                  <a:pt x="0" y="19197"/>
                </a:moveTo>
                <a:lnTo>
                  <a:pt x="0" y="23038"/>
                </a:lnTo>
                <a:lnTo>
                  <a:pt x="960" y="26883"/>
                </a:lnTo>
                <a:lnTo>
                  <a:pt x="2880" y="29759"/>
                </a:lnTo>
                <a:lnTo>
                  <a:pt x="3840" y="32641"/>
                </a:lnTo>
                <a:lnTo>
                  <a:pt x="5760" y="35521"/>
                </a:lnTo>
                <a:lnTo>
                  <a:pt x="8641" y="36479"/>
                </a:lnTo>
                <a:lnTo>
                  <a:pt x="10561" y="38403"/>
                </a:lnTo>
                <a:lnTo>
                  <a:pt x="13441" y="39361"/>
                </a:lnTo>
                <a:lnTo>
                  <a:pt x="20162" y="39361"/>
                </a:lnTo>
                <a:lnTo>
                  <a:pt x="20162" y="33599"/>
                </a:lnTo>
                <a:lnTo>
                  <a:pt x="19202" y="35521"/>
                </a:lnTo>
                <a:lnTo>
                  <a:pt x="17282" y="36479"/>
                </a:lnTo>
                <a:lnTo>
                  <a:pt x="13441" y="36479"/>
                </a:lnTo>
                <a:lnTo>
                  <a:pt x="13441" y="35521"/>
                </a:lnTo>
                <a:lnTo>
                  <a:pt x="11521" y="34562"/>
                </a:lnTo>
                <a:lnTo>
                  <a:pt x="10561" y="32641"/>
                </a:lnTo>
                <a:lnTo>
                  <a:pt x="10561" y="30723"/>
                </a:lnTo>
                <a:lnTo>
                  <a:pt x="9601" y="27841"/>
                </a:lnTo>
                <a:lnTo>
                  <a:pt x="8641" y="24003"/>
                </a:lnTo>
                <a:lnTo>
                  <a:pt x="8641" y="1921"/>
                </a:lnTo>
                <a:lnTo>
                  <a:pt x="5760" y="3838"/>
                </a:lnTo>
                <a:lnTo>
                  <a:pt x="3840" y="5762"/>
                </a:lnTo>
                <a:lnTo>
                  <a:pt x="2880" y="9601"/>
                </a:lnTo>
                <a:lnTo>
                  <a:pt x="960" y="12483"/>
                </a:lnTo>
                <a:lnTo>
                  <a:pt x="0" y="15358"/>
                </a:lnTo>
                <a:lnTo>
                  <a:pt x="0" y="19197"/>
                </a:lnTo>
                <a:close/>
              </a:path>
              <a:path w="84475" h="77759">
                <a:moveTo>
                  <a:pt x="73914" y="77759"/>
                </a:moveTo>
                <a:lnTo>
                  <a:pt x="77754" y="75841"/>
                </a:lnTo>
                <a:lnTo>
                  <a:pt x="80634" y="72961"/>
                </a:lnTo>
                <a:lnTo>
                  <a:pt x="83515" y="69121"/>
                </a:lnTo>
                <a:lnTo>
                  <a:pt x="84475" y="64317"/>
                </a:lnTo>
                <a:lnTo>
                  <a:pt x="84475" y="50880"/>
                </a:lnTo>
                <a:lnTo>
                  <a:pt x="82555" y="47999"/>
                </a:lnTo>
                <a:lnTo>
                  <a:pt x="81594" y="44159"/>
                </a:lnTo>
                <a:lnTo>
                  <a:pt x="79674" y="42242"/>
                </a:lnTo>
                <a:lnTo>
                  <a:pt x="76794" y="40320"/>
                </a:lnTo>
                <a:lnTo>
                  <a:pt x="73914" y="39361"/>
                </a:lnTo>
                <a:lnTo>
                  <a:pt x="71993" y="38403"/>
                </a:lnTo>
                <a:lnTo>
                  <a:pt x="67208" y="38403"/>
                </a:lnTo>
                <a:lnTo>
                  <a:pt x="64328" y="39361"/>
                </a:lnTo>
                <a:lnTo>
                  <a:pt x="62392" y="50880"/>
                </a:lnTo>
                <a:lnTo>
                  <a:pt x="63367" y="46082"/>
                </a:lnTo>
                <a:lnTo>
                  <a:pt x="65272" y="44159"/>
                </a:lnTo>
                <a:lnTo>
                  <a:pt x="66233" y="42242"/>
                </a:lnTo>
                <a:lnTo>
                  <a:pt x="67208" y="41279"/>
                </a:lnTo>
                <a:lnTo>
                  <a:pt x="71048" y="41279"/>
                </a:lnTo>
                <a:lnTo>
                  <a:pt x="72953" y="42242"/>
                </a:lnTo>
                <a:lnTo>
                  <a:pt x="73914" y="44159"/>
                </a:lnTo>
                <a:lnTo>
                  <a:pt x="75834" y="46082"/>
                </a:lnTo>
                <a:lnTo>
                  <a:pt x="76794" y="50880"/>
                </a:lnTo>
                <a:lnTo>
                  <a:pt x="76794" y="64317"/>
                </a:lnTo>
                <a:lnTo>
                  <a:pt x="75834" y="69121"/>
                </a:lnTo>
                <a:lnTo>
                  <a:pt x="73914" y="71996"/>
                </a:lnTo>
                <a:lnTo>
                  <a:pt x="72953" y="73920"/>
                </a:lnTo>
                <a:lnTo>
                  <a:pt x="71048" y="74877"/>
                </a:lnTo>
                <a:lnTo>
                  <a:pt x="67208" y="74877"/>
                </a:lnTo>
                <a:lnTo>
                  <a:pt x="66233" y="73920"/>
                </a:lnTo>
                <a:lnTo>
                  <a:pt x="67208" y="77759"/>
                </a:lnTo>
                <a:lnTo>
                  <a:pt x="73914" y="77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7" name="object 847"/>
          <p:cNvSpPr/>
          <p:nvPr/>
        </p:nvSpPr>
        <p:spPr>
          <a:xfrm>
            <a:off x="2870545" y="9167771"/>
            <a:ext cx="49926" cy="74877"/>
          </a:xfrm>
          <a:custGeom>
            <a:avLst/>
            <a:gdLst/>
            <a:ahLst/>
            <a:cxnLst/>
            <a:rect l="l" t="t" r="r" b="b"/>
            <a:pathLst>
              <a:path w="49926" h="74877">
                <a:moveTo>
                  <a:pt x="0" y="54720"/>
                </a:moveTo>
                <a:lnTo>
                  <a:pt x="31683" y="54720"/>
                </a:lnTo>
                <a:lnTo>
                  <a:pt x="5760" y="47041"/>
                </a:lnTo>
                <a:lnTo>
                  <a:pt x="31683" y="11518"/>
                </a:lnTo>
                <a:lnTo>
                  <a:pt x="31683" y="47041"/>
                </a:lnTo>
                <a:lnTo>
                  <a:pt x="5760" y="47041"/>
                </a:lnTo>
                <a:lnTo>
                  <a:pt x="31683" y="54720"/>
                </a:lnTo>
                <a:lnTo>
                  <a:pt x="31683" y="74877"/>
                </a:lnTo>
                <a:lnTo>
                  <a:pt x="40325" y="74877"/>
                </a:lnTo>
                <a:lnTo>
                  <a:pt x="40325" y="54720"/>
                </a:lnTo>
                <a:lnTo>
                  <a:pt x="49926" y="54720"/>
                </a:lnTo>
                <a:lnTo>
                  <a:pt x="49926" y="47041"/>
                </a:lnTo>
                <a:lnTo>
                  <a:pt x="40325" y="47041"/>
                </a:lnTo>
                <a:lnTo>
                  <a:pt x="40325" y="0"/>
                </a:lnTo>
                <a:lnTo>
                  <a:pt x="34564" y="0"/>
                </a:lnTo>
                <a:lnTo>
                  <a:pt x="0" y="47999"/>
                </a:lnTo>
                <a:lnTo>
                  <a:pt x="0" y="54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8" name="object 848"/>
          <p:cNvSpPr/>
          <p:nvPr/>
        </p:nvSpPr>
        <p:spPr>
          <a:xfrm>
            <a:off x="2944474" y="9237850"/>
            <a:ext cx="6720" cy="5762"/>
          </a:xfrm>
          <a:custGeom>
            <a:avLst/>
            <a:gdLst/>
            <a:ahLst/>
            <a:cxnLst/>
            <a:rect l="l" t="t" r="r" b="b"/>
            <a:pathLst>
              <a:path w="6720" h="5762">
                <a:moveTo>
                  <a:pt x="6720" y="5762"/>
                </a:moveTo>
                <a:lnTo>
                  <a:pt x="6720" y="1917"/>
                </a:lnTo>
                <a:lnTo>
                  <a:pt x="2880" y="1917"/>
                </a:lnTo>
                <a:lnTo>
                  <a:pt x="0" y="0"/>
                </a:lnTo>
                <a:lnTo>
                  <a:pt x="0" y="5762"/>
                </a:lnTo>
                <a:lnTo>
                  <a:pt x="6720" y="5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9" name="object 849"/>
          <p:cNvSpPr/>
          <p:nvPr/>
        </p:nvSpPr>
        <p:spPr>
          <a:xfrm>
            <a:off x="2928152" y="9167771"/>
            <a:ext cx="47030" cy="75841"/>
          </a:xfrm>
          <a:custGeom>
            <a:avLst/>
            <a:gdLst/>
            <a:ahLst/>
            <a:cxnLst/>
            <a:rect l="l" t="t" r="r" b="b"/>
            <a:pathLst>
              <a:path w="47030" h="75841">
                <a:moveTo>
                  <a:pt x="26883" y="75841"/>
                </a:moveTo>
                <a:lnTo>
                  <a:pt x="29748" y="74877"/>
                </a:lnTo>
                <a:lnTo>
                  <a:pt x="33588" y="71996"/>
                </a:lnTo>
                <a:lnTo>
                  <a:pt x="37429" y="69121"/>
                </a:lnTo>
                <a:lnTo>
                  <a:pt x="41269" y="64317"/>
                </a:lnTo>
                <a:lnTo>
                  <a:pt x="43190" y="58559"/>
                </a:lnTo>
                <a:lnTo>
                  <a:pt x="46070" y="52797"/>
                </a:lnTo>
                <a:lnTo>
                  <a:pt x="47030" y="46082"/>
                </a:lnTo>
                <a:lnTo>
                  <a:pt x="47030" y="37438"/>
                </a:lnTo>
                <a:lnTo>
                  <a:pt x="46822" y="31840"/>
                </a:lnTo>
                <a:lnTo>
                  <a:pt x="44148" y="18699"/>
                </a:lnTo>
                <a:lnTo>
                  <a:pt x="38389" y="8644"/>
                </a:lnTo>
                <a:lnTo>
                  <a:pt x="34564" y="2880"/>
                </a:lnTo>
                <a:lnTo>
                  <a:pt x="28788" y="0"/>
                </a:lnTo>
                <a:lnTo>
                  <a:pt x="20162" y="0"/>
                </a:lnTo>
                <a:lnTo>
                  <a:pt x="16322" y="963"/>
                </a:lnTo>
                <a:lnTo>
                  <a:pt x="13441" y="2880"/>
                </a:lnTo>
                <a:lnTo>
                  <a:pt x="9601" y="6720"/>
                </a:lnTo>
                <a:lnTo>
                  <a:pt x="5760" y="10559"/>
                </a:lnTo>
                <a:lnTo>
                  <a:pt x="2880" y="17280"/>
                </a:lnTo>
                <a:lnTo>
                  <a:pt x="960" y="23038"/>
                </a:lnTo>
                <a:lnTo>
                  <a:pt x="0" y="29759"/>
                </a:lnTo>
                <a:lnTo>
                  <a:pt x="0" y="38641"/>
                </a:lnTo>
                <a:lnTo>
                  <a:pt x="1464" y="52063"/>
                </a:lnTo>
                <a:lnTo>
                  <a:pt x="5760" y="63358"/>
                </a:lnTo>
                <a:lnTo>
                  <a:pt x="10561" y="71996"/>
                </a:lnTo>
                <a:lnTo>
                  <a:pt x="16322" y="75841"/>
                </a:lnTo>
                <a:lnTo>
                  <a:pt x="16322" y="70079"/>
                </a:lnTo>
                <a:lnTo>
                  <a:pt x="13441" y="64317"/>
                </a:lnTo>
                <a:lnTo>
                  <a:pt x="11521" y="57602"/>
                </a:lnTo>
                <a:lnTo>
                  <a:pt x="10561" y="49921"/>
                </a:lnTo>
                <a:lnTo>
                  <a:pt x="10561" y="26883"/>
                </a:lnTo>
                <a:lnTo>
                  <a:pt x="11521" y="21121"/>
                </a:lnTo>
                <a:lnTo>
                  <a:pt x="12481" y="14400"/>
                </a:lnTo>
                <a:lnTo>
                  <a:pt x="14386" y="9601"/>
                </a:lnTo>
                <a:lnTo>
                  <a:pt x="17282" y="6720"/>
                </a:lnTo>
                <a:lnTo>
                  <a:pt x="19202" y="4803"/>
                </a:lnTo>
                <a:lnTo>
                  <a:pt x="21107" y="3838"/>
                </a:lnTo>
                <a:lnTo>
                  <a:pt x="26883" y="3838"/>
                </a:lnTo>
                <a:lnTo>
                  <a:pt x="28788" y="4803"/>
                </a:lnTo>
                <a:lnTo>
                  <a:pt x="30723" y="6720"/>
                </a:lnTo>
                <a:lnTo>
                  <a:pt x="32628" y="9601"/>
                </a:lnTo>
                <a:lnTo>
                  <a:pt x="33588" y="14400"/>
                </a:lnTo>
                <a:lnTo>
                  <a:pt x="35509" y="19197"/>
                </a:lnTo>
                <a:lnTo>
                  <a:pt x="36469" y="26883"/>
                </a:lnTo>
                <a:lnTo>
                  <a:pt x="36458" y="36618"/>
                </a:lnTo>
                <a:lnTo>
                  <a:pt x="35659" y="50599"/>
                </a:lnTo>
                <a:lnTo>
                  <a:pt x="33588" y="61441"/>
                </a:lnTo>
                <a:lnTo>
                  <a:pt x="32628" y="65282"/>
                </a:lnTo>
                <a:lnTo>
                  <a:pt x="30723" y="68156"/>
                </a:lnTo>
                <a:lnTo>
                  <a:pt x="28788" y="70079"/>
                </a:lnTo>
                <a:lnTo>
                  <a:pt x="26883" y="71996"/>
                </a:lnTo>
                <a:lnTo>
                  <a:pt x="23042" y="71996"/>
                </a:lnTo>
                <a:lnTo>
                  <a:pt x="23042" y="75841"/>
                </a:lnTo>
                <a:lnTo>
                  <a:pt x="26883" y="758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0" name="object 850"/>
          <p:cNvSpPr/>
          <p:nvPr/>
        </p:nvSpPr>
        <p:spPr>
          <a:xfrm>
            <a:off x="2983824" y="9167771"/>
            <a:ext cx="84475" cy="77759"/>
          </a:xfrm>
          <a:custGeom>
            <a:avLst/>
            <a:gdLst/>
            <a:ahLst/>
            <a:cxnLst/>
            <a:rect l="l" t="t" r="r" b="b"/>
            <a:pathLst>
              <a:path w="84475" h="77759">
                <a:moveTo>
                  <a:pt x="9601" y="27841"/>
                </a:moveTo>
                <a:lnTo>
                  <a:pt x="8641" y="24003"/>
                </a:lnTo>
                <a:lnTo>
                  <a:pt x="10561" y="38403"/>
                </a:lnTo>
                <a:lnTo>
                  <a:pt x="13441" y="39361"/>
                </a:lnTo>
                <a:lnTo>
                  <a:pt x="12481" y="35521"/>
                </a:lnTo>
                <a:lnTo>
                  <a:pt x="11521" y="34562"/>
                </a:lnTo>
                <a:lnTo>
                  <a:pt x="10561" y="32641"/>
                </a:lnTo>
                <a:lnTo>
                  <a:pt x="9601" y="30723"/>
                </a:lnTo>
                <a:lnTo>
                  <a:pt x="9601" y="27841"/>
                </a:lnTo>
                <a:close/>
              </a:path>
              <a:path w="84475" h="77759">
                <a:moveTo>
                  <a:pt x="69128" y="74877"/>
                </a:moveTo>
                <a:lnTo>
                  <a:pt x="67193" y="74877"/>
                </a:lnTo>
                <a:lnTo>
                  <a:pt x="66248" y="73920"/>
                </a:lnTo>
                <a:lnTo>
                  <a:pt x="64312" y="71996"/>
                </a:lnTo>
                <a:lnTo>
                  <a:pt x="63352" y="69121"/>
                </a:lnTo>
                <a:lnTo>
                  <a:pt x="62407" y="64317"/>
                </a:lnTo>
                <a:lnTo>
                  <a:pt x="64312" y="76800"/>
                </a:lnTo>
                <a:lnTo>
                  <a:pt x="66248" y="77759"/>
                </a:lnTo>
                <a:lnTo>
                  <a:pt x="69128" y="77759"/>
                </a:lnTo>
                <a:lnTo>
                  <a:pt x="69128" y="74877"/>
                </a:lnTo>
                <a:close/>
              </a:path>
              <a:path w="84475" h="77759">
                <a:moveTo>
                  <a:pt x="62407" y="50880"/>
                </a:moveTo>
                <a:lnTo>
                  <a:pt x="63352" y="46082"/>
                </a:lnTo>
                <a:lnTo>
                  <a:pt x="64312" y="44159"/>
                </a:lnTo>
                <a:lnTo>
                  <a:pt x="66248" y="42242"/>
                </a:lnTo>
                <a:lnTo>
                  <a:pt x="67193" y="41279"/>
                </a:lnTo>
                <a:lnTo>
                  <a:pt x="71033" y="41279"/>
                </a:lnTo>
                <a:lnTo>
                  <a:pt x="71993" y="42242"/>
                </a:lnTo>
                <a:lnTo>
                  <a:pt x="73913" y="44159"/>
                </a:lnTo>
                <a:lnTo>
                  <a:pt x="74874" y="46082"/>
                </a:lnTo>
                <a:lnTo>
                  <a:pt x="75834" y="50880"/>
                </a:lnTo>
                <a:lnTo>
                  <a:pt x="75834" y="64317"/>
                </a:lnTo>
                <a:lnTo>
                  <a:pt x="74874" y="69121"/>
                </a:lnTo>
                <a:lnTo>
                  <a:pt x="73913" y="71996"/>
                </a:lnTo>
                <a:lnTo>
                  <a:pt x="71993" y="73920"/>
                </a:lnTo>
                <a:lnTo>
                  <a:pt x="71033" y="74877"/>
                </a:lnTo>
                <a:lnTo>
                  <a:pt x="69128" y="74877"/>
                </a:lnTo>
                <a:lnTo>
                  <a:pt x="69128" y="77759"/>
                </a:lnTo>
                <a:lnTo>
                  <a:pt x="73913" y="77759"/>
                </a:lnTo>
                <a:lnTo>
                  <a:pt x="76809" y="75841"/>
                </a:lnTo>
                <a:lnTo>
                  <a:pt x="79674" y="72961"/>
                </a:lnTo>
                <a:lnTo>
                  <a:pt x="83515" y="69121"/>
                </a:lnTo>
                <a:lnTo>
                  <a:pt x="84475" y="64317"/>
                </a:lnTo>
                <a:lnTo>
                  <a:pt x="84475" y="50880"/>
                </a:lnTo>
                <a:lnTo>
                  <a:pt x="82555" y="47999"/>
                </a:lnTo>
                <a:lnTo>
                  <a:pt x="81594" y="44159"/>
                </a:lnTo>
                <a:lnTo>
                  <a:pt x="79674" y="42242"/>
                </a:lnTo>
                <a:lnTo>
                  <a:pt x="76809" y="40320"/>
                </a:lnTo>
                <a:lnTo>
                  <a:pt x="73913" y="39361"/>
                </a:lnTo>
                <a:lnTo>
                  <a:pt x="71993" y="38403"/>
                </a:lnTo>
                <a:lnTo>
                  <a:pt x="66248" y="38403"/>
                </a:lnTo>
                <a:lnTo>
                  <a:pt x="64312" y="39361"/>
                </a:lnTo>
                <a:lnTo>
                  <a:pt x="61447" y="40320"/>
                </a:lnTo>
                <a:lnTo>
                  <a:pt x="59527" y="42242"/>
                </a:lnTo>
                <a:lnTo>
                  <a:pt x="57607" y="44159"/>
                </a:lnTo>
                <a:lnTo>
                  <a:pt x="55686" y="47041"/>
                </a:lnTo>
                <a:lnTo>
                  <a:pt x="54726" y="50880"/>
                </a:lnTo>
                <a:lnTo>
                  <a:pt x="53766" y="53762"/>
                </a:lnTo>
                <a:lnTo>
                  <a:pt x="53766" y="61441"/>
                </a:lnTo>
                <a:lnTo>
                  <a:pt x="54726" y="65282"/>
                </a:lnTo>
                <a:lnTo>
                  <a:pt x="55686" y="68156"/>
                </a:lnTo>
                <a:lnTo>
                  <a:pt x="57607" y="71038"/>
                </a:lnTo>
                <a:lnTo>
                  <a:pt x="59527" y="73920"/>
                </a:lnTo>
                <a:lnTo>
                  <a:pt x="61447" y="74877"/>
                </a:lnTo>
                <a:lnTo>
                  <a:pt x="64312" y="76800"/>
                </a:lnTo>
                <a:lnTo>
                  <a:pt x="62407" y="64317"/>
                </a:lnTo>
                <a:lnTo>
                  <a:pt x="62407" y="50880"/>
                </a:lnTo>
                <a:close/>
              </a:path>
              <a:path w="84475" h="77759">
                <a:moveTo>
                  <a:pt x="960" y="26883"/>
                </a:moveTo>
                <a:lnTo>
                  <a:pt x="1920" y="29759"/>
                </a:lnTo>
                <a:lnTo>
                  <a:pt x="3840" y="32641"/>
                </a:lnTo>
                <a:lnTo>
                  <a:pt x="5760" y="35521"/>
                </a:lnTo>
                <a:lnTo>
                  <a:pt x="7680" y="36479"/>
                </a:lnTo>
                <a:lnTo>
                  <a:pt x="10561" y="38403"/>
                </a:lnTo>
                <a:lnTo>
                  <a:pt x="8641" y="24003"/>
                </a:lnTo>
                <a:lnTo>
                  <a:pt x="8641" y="12483"/>
                </a:lnTo>
                <a:lnTo>
                  <a:pt x="9601" y="7679"/>
                </a:lnTo>
                <a:lnTo>
                  <a:pt x="10561" y="5762"/>
                </a:lnTo>
                <a:lnTo>
                  <a:pt x="12481" y="3838"/>
                </a:lnTo>
                <a:lnTo>
                  <a:pt x="14401" y="2880"/>
                </a:lnTo>
                <a:lnTo>
                  <a:pt x="17282" y="2880"/>
                </a:lnTo>
                <a:lnTo>
                  <a:pt x="19202" y="3838"/>
                </a:lnTo>
                <a:lnTo>
                  <a:pt x="20162" y="5762"/>
                </a:lnTo>
                <a:lnTo>
                  <a:pt x="22082" y="8644"/>
                </a:lnTo>
                <a:lnTo>
                  <a:pt x="23042" y="13441"/>
                </a:lnTo>
                <a:lnTo>
                  <a:pt x="23042" y="25918"/>
                </a:lnTo>
                <a:lnTo>
                  <a:pt x="22082" y="30723"/>
                </a:lnTo>
                <a:lnTo>
                  <a:pt x="20162" y="33599"/>
                </a:lnTo>
                <a:lnTo>
                  <a:pt x="19202" y="35521"/>
                </a:lnTo>
                <a:lnTo>
                  <a:pt x="17282" y="36479"/>
                </a:lnTo>
                <a:lnTo>
                  <a:pt x="13441" y="36479"/>
                </a:lnTo>
                <a:lnTo>
                  <a:pt x="12481" y="35521"/>
                </a:lnTo>
                <a:lnTo>
                  <a:pt x="13441" y="39361"/>
                </a:lnTo>
                <a:lnTo>
                  <a:pt x="20162" y="39361"/>
                </a:lnTo>
                <a:lnTo>
                  <a:pt x="24003" y="37438"/>
                </a:lnTo>
                <a:lnTo>
                  <a:pt x="26883" y="33599"/>
                </a:lnTo>
                <a:lnTo>
                  <a:pt x="29763" y="30723"/>
                </a:lnTo>
                <a:lnTo>
                  <a:pt x="31683" y="25918"/>
                </a:lnTo>
                <a:lnTo>
                  <a:pt x="31683" y="14400"/>
                </a:lnTo>
                <a:lnTo>
                  <a:pt x="29763" y="9601"/>
                </a:lnTo>
                <a:lnTo>
                  <a:pt x="26883" y="5762"/>
                </a:lnTo>
                <a:lnTo>
                  <a:pt x="24963" y="1921"/>
                </a:lnTo>
                <a:lnTo>
                  <a:pt x="21122" y="0"/>
                </a:lnTo>
                <a:lnTo>
                  <a:pt x="10561" y="0"/>
                </a:lnTo>
                <a:lnTo>
                  <a:pt x="8641" y="1921"/>
                </a:lnTo>
                <a:lnTo>
                  <a:pt x="5760" y="3838"/>
                </a:lnTo>
                <a:lnTo>
                  <a:pt x="3840" y="5762"/>
                </a:lnTo>
                <a:lnTo>
                  <a:pt x="1920" y="9601"/>
                </a:lnTo>
                <a:lnTo>
                  <a:pt x="960" y="12483"/>
                </a:lnTo>
                <a:lnTo>
                  <a:pt x="0" y="15358"/>
                </a:lnTo>
                <a:lnTo>
                  <a:pt x="0" y="23038"/>
                </a:lnTo>
                <a:lnTo>
                  <a:pt x="960" y="26883"/>
                </a:lnTo>
                <a:close/>
              </a:path>
              <a:path w="84475" h="77759">
                <a:moveTo>
                  <a:pt x="67193" y="0"/>
                </a:moveTo>
                <a:lnTo>
                  <a:pt x="13441" y="77759"/>
                </a:lnTo>
                <a:lnTo>
                  <a:pt x="18242" y="77759"/>
                </a:lnTo>
                <a:lnTo>
                  <a:pt x="71993" y="0"/>
                </a:lnTo>
                <a:lnTo>
                  <a:pt x="6719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1" name="object 851"/>
          <p:cNvSpPr/>
          <p:nvPr/>
        </p:nvSpPr>
        <p:spPr>
          <a:xfrm>
            <a:off x="3177738" y="9228248"/>
            <a:ext cx="18242" cy="15364"/>
          </a:xfrm>
          <a:custGeom>
            <a:avLst/>
            <a:gdLst/>
            <a:ahLst/>
            <a:cxnLst/>
            <a:rect l="l" t="t" r="r" b="b"/>
            <a:pathLst>
              <a:path w="18242" h="15364">
                <a:moveTo>
                  <a:pt x="12481" y="12484"/>
                </a:moveTo>
                <a:lnTo>
                  <a:pt x="9601" y="12484"/>
                </a:lnTo>
                <a:lnTo>
                  <a:pt x="7680" y="11519"/>
                </a:lnTo>
                <a:lnTo>
                  <a:pt x="5760" y="9602"/>
                </a:lnTo>
                <a:lnTo>
                  <a:pt x="2880" y="7679"/>
                </a:lnTo>
                <a:lnTo>
                  <a:pt x="960" y="3840"/>
                </a:lnTo>
                <a:lnTo>
                  <a:pt x="0" y="0"/>
                </a:lnTo>
                <a:lnTo>
                  <a:pt x="1920" y="13443"/>
                </a:lnTo>
                <a:lnTo>
                  <a:pt x="5760" y="15364"/>
                </a:lnTo>
                <a:lnTo>
                  <a:pt x="18242" y="15364"/>
                </a:lnTo>
                <a:lnTo>
                  <a:pt x="15361" y="12484"/>
                </a:lnTo>
                <a:lnTo>
                  <a:pt x="12481" y="12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2" name="object 852"/>
          <p:cNvSpPr/>
          <p:nvPr/>
        </p:nvSpPr>
        <p:spPr>
          <a:xfrm>
            <a:off x="3165256" y="9167771"/>
            <a:ext cx="47045" cy="75841"/>
          </a:xfrm>
          <a:custGeom>
            <a:avLst/>
            <a:gdLst/>
            <a:ahLst/>
            <a:cxnLst/>
            <a:rect l="l" t="t" r="r" b="b"/>
            <a:pathLst>
              <a:path w="47045" h="75841">
                <a:moveTo>
                  <a:pt x="45" y="47875"/>
                </a:moveTo>
                <a:lnTo>
                  <a:pt x="3108" y="60424"/>
                </a:lnTo>
                <a:lnTo>
                  <a:pt x="10561" y="71038"/>
                </a:lnTo>
                <a:lnTo>
                  <a:pt x="14401" y="73920"/>
                </a:lnTo>
                <a:lnTo>
                  <a:pt x="12481" y="60476"/>
                </a:lnTo>
                <a:lnTo>
                  <a:pt x="11521" y="56637"/>
                </a:lnTo>
                <a:lnTo>
                  <a:pt x="10561" y="52797"/>
                </a:lnTo>
                <a:lnTo>
                  <a:pt x="10561" y="42242"/>
                </a:lnTo>
                <a:lnTo>
                  <a:pt x="11521" y="37438"/>
                </a:lnTo>
                <a:lnTo>
                  <a:pt x="14401" y="35521"/>
                </a:lnTo>
                <a:lnTo>
                  <a:pt x="17282" y="34562"/>
                </a:lnTo>
                <a:lnTo>
                  <a:pt x="18242" y="33599"/>
                </a:lnTo>
                <a:lnTo>
                  <a:pt x="20162" y="33599"/>
                </a:lnTo>
                <a:lnTo>
                  <a:pt x="21122" y="32641"/>
                </a:lnTo>
                <a:lnTo>
                  <a:pt x="27843" y="32641"/>
                </a:lnTo>
                <a:lnTo>
                  <a:pt x="30723" y="35521"/>
                </a:lnTo>
                <a:lnTo>
                  <a:pt x="33604" y="39361"/>
                </a:lnTo>
                <a:lnTo>
                  <a:pt x="35524" y="44159"/>
                </a:lnTo>
                <a:lnTo>
                  <a:pt x="36484" y="49921"/>
                </a:lnTo>
                <a:lnTo>
                  <a:pt x="36484" y="61441"/>
                </a:lnTo>
                <a:lnTo>
                  <a:pt x="35524" y="65282"/>
                </a:lnTo>
                <a:lnTo>
                  <a:pt x="33604" y="68156"/>
                </a:lnTo>
                <a:lnTo>
                  <a:pt x="30723" y="71038"/>
                </a:lnTo>
                <a:lnTo>
                  <a:pt x="27843" y="72961"/>
                </a:lnTo>
                <a:lnTo>
                  <a:pt x="30723" y="75841"/>
                </a:lnTo>
                <a:lnTo>
                  <a:pt x="36484" y="72961"/>
                </a:lnTo>
                <a:lnTo>
                  <a:pt x="41285" y="66239"/>
                </a:lnTo>
                <a:lnTo>
                  <a:pt x="45125" y="61441"/>
                </a:lnTo>
                <a:lnTo>
                  <a:pt x="47045" y="55679"/>
                </a:lnTo>
                <a:lnTo>
                  <a:pt x="47045" y="43200"/>
                </a:lnTo>
                <a:lnTo>
                  <a:pt x="45125" y="38403"/>
                </a:lnTo>
                <a:lnTo>
                  <a:pt x="41285" y="34562"/>
                </a:lnTo>
                <a:lnTo>
                  <a:pt x="37444" y="30723"/>
                </a:lnTo>
                <a:lnTo>
                  <a:pt x="32644" y="27841"/>
                </a:lnTo>
                <a:lnTo>
                  <a:pt x="23042" y="27841"/>
                </a:lnTo>
                <a:lnTo>
                  <a:pt x="17282" y="29759"/>
                </a:lnTo>
                <a:lnTo>
                  <a:pt x="12481" y="33599"/>
                </a:lnTo>
                <a:lnTo>
                  <a:pt x="13441" y="28800"/>
                </a:lnTo>
                <a:lnTo>
                  <a:pt x="15361" y="24003"/>
                </a:lnTo>
                <a:lnTo>
                  <a:pt x="17282" y="21121"/>
                </a:lnTo>
                <a:lnTo>
                  <a:pt x="19202" y="17280"/>
                </a:lnTo>
                <a:lnTo>
                  <a:pt x="21122" y="14400"/>
                </a:lnTo>
                <a:lnTo>
                  <a:pt x="24963" y="11518"/>
                </a:lnTo>
                <a:lnTo>
                  <a:pt x="27843" y="8644"/>
                </a:lnTo>
                <a:lnTo>
                  <a:pt x="30723" y="5762"/>
                </a:lnTo>
                <a:lnTo>
                  <a:pt x="33604" y="4803"/>
                </a:lnTo>
                <a:lnTo>
                  <a:pt x="36484" y="2880"/>
                </a:lnTo>
                <a:lnTo>
                  <a:pt x="40325" y="1921"/>
                </a:lnTo>
                <a:lnTo>
                  <a:pt x="45125" y="1921"/>
                </a:lnTo>
                <a:lnTo>
                  <a:pt x="45125" y="0"/>
                </a:lnTo>
                <a:lnTo>
                  <a:pt x="38404" y="0"/>
                </a:lnTo>
                <a:lnTo>
                  <a:pt x="33604" y="963"/>
                </a:lnTo>
                <a:lnTo>
                  <a:pt x="29763" y="1921"/>
                </a:lnTo>
                <a:lnTo>
                  <a:pt x="24963" y="3838"/>
                </a:lnTo>
                <a:lnTo>
                  <a:pt x="20162" y="6720"/>
                </a:lnTo>
                <a:lnTo>
                  <a:pt x="15361" y="11518"/>
                </a:lnTo>
                <a:lnTo>
                  <a:pt x="10561" y="16323"/>
                </a:lnTo>
                <a:lnTo>
                  <a:pt x="6720" y="21121"/>
                </a:lnTo>
                <a:lnTo>
                  <a:pt x="3840" y="26883"/>
                </a:lnTo>
                <a:lnTo>
                  <a:pt x="1920" y="32641"/>
                </a:lnTo>
                <a:lnTo>
                  <a:pt x="0" y="39361"/>
                </a:lnTo>
                <a:lnTo>
                  <a:pt x="0" y="46082"/>
                </a:lnTo>
                <a:lnTo>
                  <a:pt x="45" y="478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3" name="object 853"/>
          <p:cNvSpPr/>
          <p:nvPr/>
        </p:nvSpPr>
        <p:spPr>
          <a:xfrm>
            <a:off x="3228624" y="9167771"/>
            <a:ext cx="38389" cy="75841"/>
          </a:xfrm>
          <a:custGeom>
            <a:avLst/>
            <a:gdLst/>
            <a:ahLst/>
            <a:cxnLst/>
            <a:rect l="l" t="t" r="r" b="b"/>
            <a:pathLst>
              <a:path w="38389" h="75841">
                <a:moveTo>
                  <a:pt x="17282" y="75841"/>
                </a:moveTo>
                <a:lnTo>
                  <a:pt x="21122" y="74877"/>
                </a:lnTo>
                <a:lnTo>
                  <a:pt x="24947" y="71996"/>
                </a:lnTo>
                <a:lnTo>
                  <a:pt x="28788" y="69121"/>
                </a:lnTo>
                <a:lnTo>
                  <a:pt x="31668" y="64317"/>
                </a:lnTo>
                <a:lnTo>
                  <a:pt x="34549" y="58559"/>
                </a:lnTo>
                <a:lnTo>
                  <a:pt x="37429" y="52797"/>
                </a:lnTo>
                <a:lnTo>
                  <a:pt x="38389" y="46082"/>
                </a:lnTo>
                <a:lnTo>
                  <a:pt x="38389" y="37438"/>
                </a:lnTo>
                <a:lnTo>
                  <a:pt x="38181" y="31840"/>
                </a:lnTo>
                <a:lnTo>
                  <a:pt x="35507" y="18699"/>
                </a:lnTo>
                <a:lnTo>
                  <a:pt x="29748" y="8644"/>
                </a:lnTo>
                <a:lnTo>
                  <a:pt x="24947" y="2880"/>
                </a:lnTo>
                <a:lnTo>
                  <a:pt x="20162" y="0"/>
                </a:lnTo>
                <a:lnTo>
                  <a:pt x="11506" y="0"/>
                </a:lnTo>
                <a:lnTo>
                  <a:pt x="7665" y="963"/>
                </a:lnTo>
                <a:lnTo>
                  <a:pt x="4800" y="2880"/>
                </a:lnTo>
                <a:lnTo>
                  <a:pt x="0" y="6720"/>
                </a:lnTo>
                <a:lnTo>
                  <a:pt x="960" y="33599"/>
                </a:lnTo>
                <a:lnTo>
                  <a:pt x="1920" y="26883"/>
                </a:lnTo>
                <a:lnTo>
                  <a:pt x="2880" y="21121"/>
                </a:lnTo>
                <a:lnTo>
                  <a:pt x="3840" y="14400"/>
                </a:lnTo>
                <a:lnTo>
                  <a:pt x="5760" y="9601"/>
                </a:lnTo>
                <a:lnTo>
                  <a:pt x="7665" y="6720"/>
                </a:lnTo>
                <a:lnTo>
                  <a:pt x="9601" y="4803"/>
                </a:lnTo>
                <a:lnTo>
                  <a:pt x="12481" y="3838"/>
                </a:lnTo>
                <a:lnTo>
                  <a:pt x="18227" y="3838"/>
                </a:lnTo>
                <a:lnTo>
                  <a:pt x="20162" y="4803"/>
                </a:lnTo>
                <a:lnTo>
                  <a:pt x="22067" y="6720"/>
                </a:lnTo>
                <a:lnTo>
                  <a:pt x="24002" y="9601"/>
                </a:lnTo>
                <a:lnTo>
                  <a:pt x="24947" y="14400"/>
                </a:lnTo>
                <a:lnTo>
                  <a:pt x="26868" y="19197"/>
                </a:lnTo>
                <a:lnTo>
                  <a:pt x="27843" y="26883"/>
                </a:lnTo>
                <a:lnTo>
                  <a:pt x="27832" y="36620"/>
                </a:lnTo>
                <a:lnTo>
                  <a:pt x="27025" y="50600"/>
                </a:lnTo>
                <a:lnTo>
                  <a:pt x="24947" y="61441"/>
                </a:lnTo>
                <a:lnTo>
                  <a:pt x="24002" y="65282"/>
                </a:lnTo>
                <a:lnTo>
                  <a:pt x="22067" y="68156"/>
                </a:lnTo>
                <a:lnTo>
                  <a:pt x="20162" y="70079"/>
                </a:lnTo>
                <a:lnTo>
                  <a:pt x="18227" y="71996"/>
                </a:lnTo>
                <a:lnTo>
                  <a:pt x="14386" y="71996"/>
                </a:lnTo>
                <a:lnTo>
                  <a:pt x="14386" y="75841"/>
                </a:lnTo>
                <a:lnTo>
                  <a:pt x="17282" y="758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4" name="object 854"/>
          <p:cNvSpPr/>
          <p:nvPr/>
        </p:nvSpPr>
        <p:spPr>
          <a:xfrm>
            <a:off x="3219023" y="9174492"/>
            <a:ext cx="23987" cy="69121"/>
          </a:xfrm>
          <a:custGeom>
            <a:avLst/>
            <a:gdLst/>
            <a:ahLst/>
            <a:cxnLst/>
            <a:rect l="l" t="t" r="r" b="b"/>
            <a:pathLst>
              <a:path w="23987" h="69121">
                <a:moveTo>
                  <a:pt x="1920" y="16317"/>
                </a:moveTo>
                <a:lnTo>
                  <a:pt x="0" y="23038"/>
                </a:lnTo>
                <a:lnTo>
                  <a:pt x="0" y="31920"/>
                </a:lnTo>
                <a:lnTo>
                  <a:pt x="1464" y="45342"/>
                </a:lnTo>
                <a:lnTo>
                  <a:pt x="5760" y="56637"/>
                </a:lnTo>
                <a:lnTo>
                  <a:pt x="10561" y="65275"/>
                </a:lnTo>
                <a:lnTo>
                  <a:pt x="16322" y="69121"/>
                </a:lnTo>
                <a:lnTo>
                  <a:pt x="23987" y="69121"/>
                </a:lnTo>
                <a:lnTo>
                  <a:pt x="23987" y="65275"/>
                </a:lnTo>
                <a:lnTo>
                  <a:pt x="20162" y="65275"/>
                </a:lnTo>
                <a:lnTo>
                  <a:pt x="16322" y="63358"/>
                </a:lnTo>
                <a:lnTo>
                  <a:pt x="14401" y="57596"/>
                </a:lnTo>
                <a:lnTo>
                  <a:pt x="12481" y="50881"/>
                </a:lnTo>
                <a:lnTo>
                  <a:pt x="10561" y="43200"/>
                </a:lnTo>
                <a:lnTo>
                  <a:pt x="10561" y="26878"/>
                </a:lnTo>
                <a:lnTo>
                  <a:pt x="9601" y="0"/>
                </a:lnTo>
                <a:lnTo>
                  <a:pt x="6720" y="3838"/>
                </a:lnTo>
                <a:lnTo>
                  <a:pt x="3840" y="10559"/>
                </a:lnTo>
                <a:lnTo>
                  <a:pt x="1920" y="16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5" name="object 855"/>
          <p:cNvSpPr/>
          <p:nvPr/>
        </p:nvSpPr>
        <p:spPr>
          <a:xfrm>
            <a:off x="3275655" y="9167771"/>
            <a:ext cx="84475" cy="77759"/>
          </a:xfrm>
          <a:custGeom>
            <a:avLst/>
            <a:gdLst/>
            <a:ahLst/>
            <a:cxnLst/>
            <a:rect l="l" t="t" r="r" b="b"/>
            <a:pathLst>
              <a:path w="84475" h="77759">
                <a:moveTo>
                  <a:pt x="72953" y="71996"/>
                </a:moveTo>
                <a:lnTo>
                  <a:pt x="72008" y="73920"/>
                </a:lnTo>
                <a:lnTo>
                  <a:pt x="70073" y="74877"/>
                </a:lnTo>
                <a:lnTo>
                  <a:pt x="67208" y="74877"/>
                </a:lnTo>
                <a:lnTo>
                  <a:pt x="65272" y="73920"/>
                </a:lnTo>
                <a:lnTo>
                  <a:pt x="64328" y="71996"/>
                </a:lnTo>
                <a:lnTo>
                  <a:pt x="63367" y="76800"/>
                </a:lnTo>
                <a:lnTo>
                  <a:pt x="66233" y="77759"/>
                </a:lnTo>
                <a:lnTo>
                  <a:pt x="72953" y="77759"/>
                </a:lnTo>
                <a:lnTo>
                  <a:pt x="76794" y="75841"/>
                </a:lnTo>
                <a:lnTo>
                  <a:pt x="79674" y="72961"/>
                </a:lnTo>
                <a:lnTo>
                  <a:pt x="82555" y="69121"/>
                </a:lnTo>
                <a:lnTo>
                  <a:pt x="84475" y="64317"/>
                </a:lnTo>
                <a:lnTo>
                  <a:pt x="84475" y="53762"/>
                </a:lnTo>
                <a:lnTo>
                  <a:pt x="83515" y="50880"/>
                </a:lnTo>
                <a:lnTo>
                  <a:pt x="81594" y="47999"/>
                </a:lnTo>
                <a:lnTo>
                  <a:pt x="80634" y="44159"/>
                </a:lnTo>
                <a:lnTo>
                  <a:pt x="78729" y="42242"/>
                </a:lnTo>
                <a:lnTo>
                  <a:pt x="75834" y="40320"/>
                </a:lnTo>
                <a:lnTo>
                  <a:pt x="73913" y="39361"/>
                </a:lnTo>
                <a:lnTo>
                  <a:pt x="71048" y="38403"/>
                </a:lnTo>
                <a:lnTo>
                  <a:pt x="66233" y="38403"/>
                </a:lnTo>
                <a:lnTo>
                  <a:pt x="63367" y="39361"/>
                </a:lnTo>
                <a:lnTo>
                  <a:pt x="61447" y="40320"/>
                </a:lnTo>
                <a:lnTo>
                  <a:pt x="58552" y="42242"/>
                </a:lnTo>
                <a:lnTo>
                  <a:pt x="56647" y="44159"/>
                </a:lnTo>
                <a:lnTo>
                  <a:pt x="54726" y="47041"/>
                </a:lnTo>
                <a:lnTo>
                  <a:pt x="53766" y="50880"/>
                </a:lnTo>
                <a:lnTo>
                  <a:pt x="52806" y="53762"/>
                </a:lnTo>
                <a:lnTo>
                  <a:pt x="52806" y="61441"/>
                </a:lnTo>
                <a:lnTo>
                  <a:pt x="53766" y="65282"/>
                </a:lnTo>
                <a:lnTo>
                  <a:pt x="54726" y="68156"/>
                </a:lnTo>
                <a:lnTo>
                  <a:pt x="56647" y="71038"/>
                </a:lnTo>
                <a:lnTo>
                  <a:pt x="58552" y="73920"/>
                </a:lnTo>
                <a:lnTo>
                  <a:pt x="61447" y="74877"/>
                </a:lnTo>
                <a:lnTo>
                  <a:pt x="61447" y="50880"/>
                </a:lnTo>
                <a:lnTo>
                  <a:pt x="62392" y="46082"/>
                </a:lnTo>
                <a:lnTo>
                  <a:pt x="64328" y="44159"/>
                </a:lnTo>
                <a:lnTo>
                  <a:pt x="65272" y="42242"/>
                </a:lnTo>
                <a:lnTo>
                  <a:pt x="67208" y="41279"/>
                </a:lnTo>
                <a:lnTo>
                  <a:pt x="70073" y="41279"/>
                </a:lnTo>
                <a:lnTo>
                  <a:pt x="72008" y="42242"/>
                </a:lnTo>
                <a:lnTo>
                  <a:pt x="72953" y="44159"/>
                </a:lnTo>
                <a:lnTo>
                  <a:pt x="74889" y="46082"/>
                </a:lnTo>
                <a:lnTo>
                  <a:pt x="75834" y="50880"/>
                </a:lnTo>
                <a:lnTo>
                  <a:pt x="75834" y="64317"/>
                </a:lnTo>
                <a:lnTo>
                  <a:pt x="74889" y="69121"/>
                </a:lnTo>
                <a:lnTo>
                  <a:pt x="72953" y="71996"/>
                </a:lnTo>
                <a:close/>
              </a:path>
              <a:path w="84475" h="77759">
                <a:moveTo>
                  <a:pt x="63367" y="76800"/>
                </a:moveTo>
                <a:lnTo>
                  <a:pt x="64328" y="71996"/>
                </a:lnTo>
                <a:lnTo>
                  <a:pt x="62392" y="69121"/>
                </a:lnTo>
                <a:lnTo>
                  <a:pt x="61447" y="64317"/>
                </a:lnTo>
                <a:lnTo>
                  <a:pt x="61447" y="74877"/>
                </a:lnTo>
                <a:lnTo>
                  <a:pt x="63367" y="76800"/>
                </a:lnTo>
                <a:close/>
              </a:path>
              <a:path w="84475" h="77759">
                <a:moveTo>
                  <a:pt x="10561" y="0"/>
                </a:moveTo>
                <a:lnTo>
                  <a:pt x="7680" y="1921"/>
                </a:lnTo>
                <a:lnTo>
                  <a:pt x="4800" y="3838"/>
                </a:lnTo>
                <a:lnTo>
                  <a:pt x="2880" y="5762"/>
                </a:lnTo>
                <a:lnTo>
                  <a:pt x="1920" y="9601"/>
                </a:lnTo>
                <a:lnTo>
                  <a:pt x="0" y="12483"/>
                </a:lnTo>
                <a:lnTo>
                  <a:pt x="0" y="26883"/>
                </a:lnTo>
                <a:lnTo>
                  <a:pt x="1920" y="29759"/>
                </a:lnTo>
                <a:lnTo>
                  <a:pt x="2880" y="32641"/>
                </a:lnTo>
                <a:lnTo>
                  <a:pt x="4800" y="35521"/>
                </a:lnTo>
                <a:lnTo>
                  <a:pt x="7680" y="36479"/>
                </a:lnTo>
                <a:lnTo>
                  <a:pt x="9601" y="38403"/>
                </a:lnTo>
                <a:lnTo>
                  <a:pt x="12481" y="39361"/>
                </a:lnTo>
                <a:lnTo>
                  <a:pt x="15361" y="39361"/>
                </a:lnTo>
                <a:lnTo>
                  <a:pt x="15361" y="36479"/>
                </a:lnTo>
                <a:lnTo>
                  <a:pt x="13441" y="36479"/>
                </a:lnTo>
                <a:lnTo>
                  <a:pt x="12481" y="35521"/>
                </a:lnTo>
                <a:lnTo>
                  <a:pt x="10561" y="34562"/>
                </a:lnTo>
                <a:lnTo>
                  <a:pt x="9601" y="32641"/>
                </a:lnTo>
                <a:lnTo>
                  <a:pt x="9601" y="30723"/>
                </a:lnTo>
                <a:lnTo>
                  <a:pt x="8641" y="27841"/>
                </a:lnTo>
                <a:lnTo>
                  <a:pt x="8641" y="7679"/>
                </a:lnTo>
                <a:lnTo>
                  <a:pt x="10561" y="5762"/>
                </a:lnTo>
                <a:lnTo>
                  <a:pt x="11521" y="3838"/>
                </a:lnTo>
                <a:lnTo>
                  <a:pt x="10561" y="0"/>
                </a:lnTo>
                <a:close/>
              </a:path>
              <a:path w="84475" h="77759">
                <a:moveTo>
                  <a:pt x="66233" y="0"/>
                </a:moveTo>
                <a:lnTo>
                  <a:pt x="12481" y="77759"/>
                </a:lnTo>
                <a:lnTo>
                  <a:pt x="17282" y="77759"/>
                </a:lnTo>
                <a:lnTo>
                  <a:pt x="71048" y="0"/>
                </a:lnTo>
                <a:lnTo>
                  <a:pt x="66233" y="0"/>
                </a:lnTo>
                <a:close/>
              </a:path>
              <a:path w="84475" h="77759">
                <a:moveTo>
                  <a:pt x="19202" y="39361"/>
                </a:moveTo>
                <a:lnTo>
                  <a:pt x="23042" y="37438"/>
                </a:lnTo>
                <a:lnTo>
                  <a:pt x="25923" y="33599"/>
                </a:lnTo>
                <a:lnTo>
                  <a:pt x="28803" y="30723"/>
                </a:lnTo>
                <a:lnTo>
                  <a:pt x="30723" y="25918"/>
                </a:lnTo>
                <a:lnTo>
                  <a:pt x="30723" y="14400"/>
                </a:lnTo>
                <a:lnTo>
                  <a:pt x="29763" y="9601"/>
                </a:lnTo>
                <a:lnTo>
                  <a:pt x="26883" y="5762"/>
                </a:lnTo>
                <a:lnTo>
                  <a:pt x="24002" y="1921"/>
                </a:lnTo>
                <a:lnTo>
                  <a:pt x="20162" y="0"/>
                </a:lnTo>
                <a:lnTo>
                  <a:pt x="10561" y="0"/>
                </a:lnTo>
                <a:lnTo>
                  <a:pt x="11521" y="3838"/>
                </a:lnTo>
                <a:lnTo>
                  <a:pt x="13441" y="2880"/>
                </a:lnTo>
                <a:lnTo>
                  <a:pt x="17282" y="2880"/>
                </a:lnTo>
                <a:lnTo>
                  <a:pt x="18242" y="3838"/>
                </a:lnTo>
                <a:lnTo>
                  <a:pt x="19202" y="5762"/>
                </a:lnTo>
                <a:lnTo>
                  <a:pt x="21122" y="8644"/>
                </a:lnTo>
                <a:lnTo>
                  <a:pt x="22082" y="13441"/>
                </a:lnTo>
                <a:lnTo>
                  <a:pt x="22082" y="25918"/>
                </a:lnTo>
                <a:lnTo>
                  <a:pt x="21122" y="30723"/>
                </a:lnTo>
                <a:lnTo>
                  <a:pt x="19202" y="33599"/>
                </a:lnTo>
                <a:lnTo>
                  <a:pt x="18242" y="35521"/>
                </a:lnTo>
                <a:lnTo>
                  <a:pt x="16322" y="36479"/>
                </a:lnTo>
                <a:lnTo>
                  <a:pt x="15361" y="36479"/>
                </a:lnTo>
                <a:lnTo>
                  <a:pt x="15361" y="39361"/>
                </a:lnTo>
                <a:lnTo>
                  <a:pt x="19202" y="39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6" name="object 856"/>
          <p:cNvSpPr/>
          <p:nvPr/>
        </p:nvSpPr>
        <p:spPr>
          <a:xfrm>
            <a:off x="3459007" y="9167771"/>
            <a:ext cx="40325" cy="37438"/>
          </a:xfrm>
          <a:custGeom>
            <a:avLst/>
            <a:gdLst/>
            <a:ahLst/>
            <a:cxnLst/>
            <a:rect l="l" t="t" r="r" b="b"/>
            <a:pathLst>
              <a:path w="40325" h="37438">
                <a:moveTo>
                  <a:pt x="31683" y="29759"/>
                </a:moveTo>
                <a:lnTo>
                  <a:pt x="35524" y="26883"/>
                </a:lnTo>
                <a:lnTo>
                  <a:pt x="37444" y="24003"/>
                </a:lnTo>
                <a:lnTo>
                  <a:pt x="39364" y="21121"/>
                </a:lnTo>
                <a:lnTo>
                  <a:pt x="40325" y="18239"/>
                </a:lnTo>
                <a:lnTo>
                  <a:pt x="40325" y="11518"/>
                </a:lnTo>
                <a:lnTo>
                  <a:pt x="38404" y="7679"/>
                </a:lnTo>
                <a:lnTo>
                  <a:pt x="34564" y="4803"/>
                </a:lnTo>
                <a:lnTo>
                  <a:pt x="31683" y="963"/>
                </a:lnTo>
                <a:lnTo>
                  <a:pt x="26883" y="0"/>
                </a:lnTo>
                <a:lnTo>
                  <a:pt x="14401" y="0"/>
                </a:lnTo>
                <a:lnTo>
                  <a:pt x="9601" y="1921"/>
                </a:lnTo>
                <a:lnTo>
                  <a:pt x="5760" y="4803"/>
                </a:lnTo>
                <a:lnTo>
                  <a:pt x="1920" y="8644"/>
                </a:lnTo>
                <a:lnTo>
                  <a:pt x="0" y="12483"/>
                </a:lnTo>
                <a:lnTo>
                  <a:pt x="0" y="20162"/>
                </a:lnTo>
                <a:lnTo>
                  <a:pt x="960" y="23038"/>
                </a:lnTo>
                <a:lnTo>
                  <a:pt x="2880" y="25918"/>
                </a:lnTo>
                <a:lnTo>
                  <a:pt x="4800" y="28800"/>
                </a:lnTo>
                <a:lnTo>
                  <a:pt x="8641" y="32641"/>
                </a:lnTo>
                <a:lnTo>
                  <a:pt x="14401" y="37438"/>
                </a:lnTo>
                <a:lnTo>
                  <a:pt x="13441" y="24961"/>
                </a:lnTo>
                <a:lnTo>
                  <a:pt x="11521" y="23038"/>
                </a:lnTo>
                <a:lnTo>
                  <a:pt x="10561" y="21121"/>
                </a:lnTo>
                <a:lnTo>
                  <a:pt x="9601" y="19197"/>
                </a:lnTo>
                <a:lnTo>
                  <a:pt x="8641" y="17280"/>
                </a:lnTo>
                <a:lnTo>
                  <a:pt x="8641" y="10559"/>
                </a:lnTo>
                <a:lnTo>
                  <a:pt x="9601" y="8644"/>
                </a:lnTo>
                <a:lnTo>
                  <a:pt x="11521" y="5762"/>
                </a:lnTo>
                <a:lnTo>
                  <a:pt x="14401" y="3838"/>
                </a:lnTo>
                <a:lnTo>
                  <a:pt x="17282" y="2880"/>
                </a:lnTo>
                <a:lnTo>
                  <a:pt x="24002" y="2880"/>
                </a:lnTo>
                <a:lnTo>
                  <a:pt x="26883" y="3838"/>
                </a:lnTo>
                <a:lnTo>
                  <a:pt x="29763" y="5762"/>
                </a:lnTo>
                <a:lnTo>
                  <a:pt x="31683" y="8644"/>
                </a:lnTo>
                <a:lnTo>
                  <a:pt x="32644" y="11518"/>
                </a:lnTo>
                <a:lnTo>
                  <a:pt x="32644" y="18239"/>
                </a:lnTo>
                <a:lnTo>
                  <a:pt x="31683" y="20162"/>
                </a:lnTo>
                <a:lnTo>
                  <a:pt x="30723" y="23038"/>
                </a:lnTo>
                <a:lnTo>
                  <a:pt x="29763" y="24961"/>
                </a:lnTo>
                <a:lnTo>
                  <a:pt x="26883" y="27841"/>
                </a:lnTo>
                <a:lnTo>
                  <a:pt x="24963" y="33599"/>
                </a:lnTo>
                <a:lnTo>
                  <a:pt x="31683" y="29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7" name="object 857"/>
          <p:cNvSpPr/>
          <p:nvPr/>
        </p:nvSpPr>
        <p:spPr>
          <a:xfrm>
            <a:off x="3466688" y="9192732"/>
            <a:ext cx="34564" cy="50880"/>
          </a:xfrm>
          <a:custGeom>
            <a:avLst/>
            <a:gdLst/>
            <a:ahLst/>
            <a:cxnLst/>
            <a:rect l="l" t="t" r="r" b="b"/>
            <a:pathLst>
              <a:path w="34564" h="50880">
                <a:moveTo>
                  <a:pt x="5760" y="50880"/>
                </a:moveTo>
                <a:lnTo>
                  <a:pt x="19202" y="50880"/>
                </a:lnTo>
                <a:lnTo>
                  <a:pt x="24002" y="48958"/>
                </a:lnTo>
                <a:lnTo>
                  <a:pt x="28803" y="45118"/>
                </a:lnTo>
                <a:lnTo>
                  <a:pt x="32644" y="41277"/>
                </a:lnTo>
                <a:lnTo>
                  <a:pt x="34564" y="37438"/>
                </a:lnTo>
                <a:lnTo>
                  <a:pt x="34564" y="27835"/>
                </a:lnTo>
                <a:lnTo>
                  <a:pt x="32644" y="23996"/>
                </a:lnTo>
                <a:lnTo>
                  <a:pt x="29763" y="20156"/>
                </a:lnTo>
                <a:lnTo>
                  <a:pt x="27843" y="17280"/>
                </a:lnTo>
                <a:lnTo>
                  <a:pt x="24002" y="13441"/>
                </a:lnTo>
                <a:lnTo>
                  <a:pt x="17282" y="8638"/>
                </a:lnTo>
                <a:lnTo>
                  <a:pt x="19202" y="2880"/>
                </a:lnTo>
                <a:lnTo>
                  <a:pt x="15361" y="6720"/>
                </a:lnTo>
                <a:lnTo>
                  <a:pt x="5760" y="0"/>
                </a:lnTo>
                <a:lnTo>
                  <a:pt x="6720" y="12476"/>
                </a:lnTo>
                <a:lnTo>
                  <a:pt x="960" y="16317"/>
                </a:lnTo>
                <a:lnTo>
                  <a:pt x="1920" y="23038"/>
                </a:lnTo>
                <a:lnTo>
                  <a:pt x="3840" y="20156"/>
                </a:lnTo>
                <a:lnTo>
                  <a:pt x="5760" y="17280"/>
                </a:lnTo>
                <a:lnTo>
                  <a:pt x="8641" y="14400"/>
                </a:lnTo>
                <a:lnTo>
                  <a:pt x="17282" y="21121"/>
                </a:lnTo>
                <a:lnTo>
                  <a:pt x="22082" y="25918"/>
                </a:lnTo>
                <a:lnTo>
                  <a:pt x="24963" y="29759"/>
                </a:lnTo>
                <a:lnTo>
                  <a:pt x="25923" y="31676"/>
                </a:lnTo>
                <a:lnTo>
                  <a:pt x="26883" y="33598"/>
                </a:lnTo>
                <a:lnTo>
                  <a:pt x="26883" y="39355"/>
                </a:lnTo>
                <a:lnTo>
                  <a:pt x="24963" y="42236"/>
                </a:lnTo>
                <a:lnTo>
                  <a:pt x="23042" y="44159"/>
                </a:lnTo>
                <a:lnTo>
                  <a:pt x="21122" y="47035"/>
                </a:lnTo>
                <a:lnTo>
                  <a:pt x="17282" y="47999"/>
                </a:lnTo>
                <a:lnTo>
                  <a:pt x="9601" y="47999"/>
                </a:lnTo>
                <a:lnTo>
                  <a:pt x="6720" y="46076"/>
                </a:lnTo>
                <a:lnTo>
                  <a:pt x="3840" y="44159"/>
                </a:lnTo>
                <a:lnTo>
                  <a:pt x="1920" y="41277"/>
                </a:lnTo>
                <a:lnTo>
                  <a:pt x="0" y="37438"/>
                </a:lnTo>
                <a:lnTo>
                  <a:pt x="0" y="28800"/>
                </a:lnTo>
                <a:lnTo>
                  <a:pt x="0" y="48958"/>
                </a:lnTo>
                <a:lnTo>
                  <a:pt x="5760" y="50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8" name="object 858"/>
          <p:cNvSpPr/>
          <p:nvPr/>
        </p:nvSpPr>
        <p:spPr>
          <a:xfrm>
            <a:off x="3459007" y="9209050"/>
            <a:ext cx="9601" cy="32641"/>
          </a:xfrm>
          <a:custGeom>
            <a:avLst/>
            <a:gdLst/>
            <a:ahLst/>
            <a:cxnLst/>
            <a:rect l="l" t="t" r="r" b="b"/>
            <a:pathLst>
              <a:path w="9601" h="32641">
                <a:moveTo>
                  <a:pt x="960" y="24960"/>
                </a:moveTo>
                <a:lnTo>
                  <a:pt x="3840" y="27841"/>
                </a:lnTo>
                <a:lnTo>
                  <a:pt x="7680" y="32641"/>
                </a:lnTo>
                <a:lnTo>
                  <a:pt x="7680" y="12483"/>
                </a:lnTo>
                <a:lnTo>
                  <a:pt x="8641" y="9601"/>
                </a:lnTo>
                <a:lnTo>
                  <a:pt x="9601" y="6720"/>
                </a:lnTo>
                <a:lnTo>
                  <a:pt x="8641" y="0"/>
                </a:lnTo>
                <a:lnTo>
                  <a:pt x="4800" y="3838"/>
                </a:lnTo>
                <a:lnTo>
                  <a:pt x="2880" y="6720"/>
                </a:lnTo>
                <a:lnTo>
                  <a:pt x="960" y="10559"/>
                </a:lnTo>
                <a:lnTo>
                  <a:pt x="0" y="13441"/>
                </a:lnTo>
                <a:lnTo>
                  <a:pt x="0" y="21121"/>
                </a:lnTo>
                <a:lnTo>
                  <a:pt x="960" y="24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9" name="object 859"/>
          <p:cNvSpPr/>
          <p:nvPr/>
        </p:nvSpPr>
        <p:spPr>
          <a:xfrm>
            <a:off x="3527176" y="9237850"/>
            <a:ext cx="6705" cy="5762"/>
          </a:xfrm>
          <a:custGeom>
            <a:avLst/>
            <a:gdLst/>
            <a:ahLst/>
            <a:cxnLst/>
            <a:rect l="l" t="t" r="r" b="b"/>
            <a:pathLst>
              <a:path w="6705" h="5762">
                <a:moveTo>
                  <a:pt x="6705" y="5762"/>
                </a:moveTo>
                <a:lnTo>
                  <a:pt x="6705" y="1917"/>
                </a:lnTo>
                <a:lnTo>
                  <a:pt x="2865" y="1917"/>
                </a:lnTo>
                <a:lnTo>
                  <a:pt x="0" y="0"/>
                </a:lnTo>
                <a:lnTo>
                  <a:pt x="0" y="5762"/>
                </a:lnTo>
                <a:lnTo>
                  <a:pt x="6705" y="5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0" name="object 860"/>
          <p:cNvSpPr/>
          <p:nvPr/>
        </p:nvSpPr>
        <p:spPr>
          <a:xfrm>
            <a:off x="3510854" y="9167771"/>
            <a:ext cx="47030" cy="75841"/>
          </a:xfrm>
          <a:custGeom>
            <a:avLst/>
            <a:gdLst/>
            <a:ahLst/>
            <a:cxnLst/>
            <a:rect l="l" t="t" r="r" b="b"/>
            <a:pathLst>
              <a:path w="47030" h="75841">
                <a:moveTo>
                  <a:pt x="26868" y="75841"/>
                </a:moveTo>
                <a:lnTo>
                  <a:pt x="30708" y="74877"/>
                </a:lnTo>
                <a:lnTo>
                  <a:pt x="33588" y="71996"/>
                </a:lnTo>
                <a:lnTo>
                  <a:pt x="37429" y="69121"/>
                </a:lnTo>
                <a:lnTo>
                  <a:pt x="41269" y="64317"/>
                </a:lnTo>
                <a:lnTo>
                  <a:pt x="43190" y="58559"/>
                </a:lnTo>
                <a:lnTo>
                  <a:pt x="46070" y="52797"/>
                </a:lnTo>
                <a:lnTo>
                  <a:pt x="47030" y="46082"/>
                </a:lnTo>
                <a:lnTo>
                  <a:pt x="47030" y="37438"/>
                </a:lnTo>
                <a:lnTo>
                  <a:pt x="46822" y="31840"/>
                </a:lnTo>
                <a:lnTo>
                  <a:pt x="44148" y="18699"/>
                </a:lnTo>
                <a:lnTo>
                  <a:pt x="38389" y="8644"/>
                </a:lnTo>
                <a:lnTo>
                  <a:pt x="34549" y="2880"/>
                </a:lnTo>
                <a:lnTo>
                  <a:pt x="28803" y="0"/>
                </a:lnTo>
                <a:lnTo>
                  <a:pt x="20162" y="0"/>
                </a:lnTo>
                <a:lnTo>
                  <a:pt x="16322" y="963"/>
                </a:lnTo>
                <a:lnTo>
                  <a:pt x="13441" y="2880"/>
                </a:lnTo>
                <a:lnTo>
                  <a:pt x="9601" y="6720"/>
                </a:lnTo>
                <a:lnTo>
                  <a:pt x="5760" y="10559"/>
                </a:lnTo>
                <a:lnTo>
                  <a:pt x="3840" y="17280"/>
                </a:lnTo>
                <a:lnTo>
                  <a:pt x="960" y="23038"/>
                </a:lnTo>
                <a:lnTo>
                  <a:pt x="0" y="29759"/>
                </a:lnTo>
                <a:lnTo>
                  <a:pt x="0" y="38641"/>
                </a:lnTo>
                <a:lnTo>
                  <a:pt x="1464" y="52063"/>
                </a:lnTo>
                <a:lnTo>
                  <a:pt x="5760" y="63358"/>
                </a:lnTo>
                <a:lnTo>
                  <a:pt x="10561" y="71996"/>
                </a:lnTo>
                <a:lnTo>
                  <a:pt x="16322" y="75841"/>
                </a:lnTo>
                <a:lnTo>
                  <a:pt x="16322" y="70079"/>
                </a:lnTo>
                <a:lnTo>
                  <a:pt x="14401" y="64317"/>
                </a:lnTo>
                <a:lnTo>
                  <a:pt x="11521" y="57602"/>
                </a:lnTo>
                <a:lnTo>
                  <a:pt x="10561" y="49921"/>
                </a:lnTo>
                <a:lnTo>
                  <a:pt x="10561" y="26883"/>
                </a:lnTo>
                <a:lnTo>
                  <a:pt x="11521" y="21121"/>
                </a:lnTo>
                <a:lnTo>
                  <a:pt x="12481" y="14400"/>
                </a:lnTo>
                <a:lnTo>
                  <a:pt x="14401" y="9601"/>
                </a:lnTo>
                <a:lnTo>
                  <a:pt x="17282" y="6720"/>
                </a:lnTo>
                <a:lnTo>
                  <a:pt x="19187" y="4803"/>
                </a:lnTo>
                <a:lnTo>
                  <a:pt x="21122" y="3838"/>
                </a:lnTo>
                <a:lnTo>
                  <a:pt x="27843" y="3838"/>
                </a:lnTo>
                <a:lnTo>
                  <a:pt x="28803" y="4803"/>
                </a:lnTo>
                <a:lnTo>
                  <a:pt x="30708" y="6720"/>
                </a:lnTo>
                <a:lnTo>
                  <a:pt x="32644" y="9601"/>
                </a:lnTo>
                <a:lnTo>
                  <a:pt x="33588" y="14400"/>
                </a:lnTo>
                <a:lnTo>
                  <a:pt x="35524" y="19197"/>
                </a:lnTo>
                <a:lnTo>
                  <a:pt x="36469" y="26883"/>
                </a:lnTo>
                <a:lnTo>
                  <a:pt x="36458" y="36618"/>
                </a:lnTo>
                <a:lnTo>
                  <a:pt x="35665" y="50599"/>
                </a:lnTo>
                <a:lnTo>
                  <a:pt x="33588" y="61441"/>
                </a:lnTo>
                <a:lnTo>
                  <a:pt x="32644" y="65282"/>
                </a:lnTo>
                <a:lnTo>
                  <a:pt x="31683" y="68156"/>
                </a:lnTo>
                <a:lnTo>
                  <a:pt x="29748" y="70079"/>
                </a:lnTo>
                <a:lnTo>
                  <a:pt x="26868" y="71996"/>
                </a:lnTo>
                <a:lnTo>
                  <a:pt x="23027" y="71996"/>
                </a:lnTo>
                <a:lnTo>
                  <a:pt x="23027" y="75841"/>
                </a:lnTo>
                <a:lnTo>
                  <a:pt x="26868" y="758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1" name="object 861"/>
          <p:cNvSpPr/>
          <p:nvPr/>
        </p:nvSpPr>
        <p:spPr>
          <a:xfrm>
            <a:off x="3566525" y="9167771"/>
            <a:ext cx="84475" cy="77759"/>
          </a:xfrm>
          <a:custGeom>
            <a:avLst/>
            <a:gdLst/>
            <a:ahLst/>
            <a:cxnLst/>
            <a:rect l="l" t="t" r="r" b="b"/>
            <a:pathLst>
              <a:path w="84475" h="77759">
                <a:moveTo>
                  <a:pt x="65272" y="71996"/>
                </a:moveTo>
                <a:lnTo>
                  <a:pt x="63367" y="69121"/>
                </a:lnTo>
                <a:lnTo>
                  <a:pt x="62407" y="64317"/>
                </a:lnTo>
                <a:lnTo>
                  <a:pt x="61432" y="74877"/>
                </a:lnTo>
                <a:lnTo>
                  <a:pt x="64328" y="76800"/>
                </a:lnTo>
                <a:lnTo>
                  <a:pt x="67208" y="77759"/>
                </a:lnTo>
                <a:lnTo>
                  <a:pt x="66248" y="73920"/>
                </a:lnTo>
                <a:lnTo>
                  <a:pt x="65272" y="71996"/>
                </a:lnTo>
                <a:close/>
              </a:path>
              <a:path w="84475" h="77759">
                <a:moveTo>
                  <a:pt x="67208" y="0"/>
                </a:moveTo>
                <a:lnTo>
                  <a:pt x="13441" y="77759"/>
                </a:lnTo>
                <a:lnTo>
                  <a:pt x="18242" y="77759"/>
                </a:lnTo>
                <a:lnTo>
                  <a:pt x="71993" y="0"/>
                </a:lnTo>
                <a:lnTo>
                  <a:pt x="67208" y="0"/>
                </a:lnTo>
                <a:close/>
              </a:path>
              <a:path w="84475" h="77759">
                <a:moveTo>
                  <a:pt x="8641" y="19197"/>
                </a:moveTo>
                <a:lnTo>
                  <a:pt x="8641" y="12483"/>
                </a:lnTo>
                <a:lnTo>
                  <a:pt x="9601" y="7679"/>
                </a:lnTo>
                <a:lnTo>
                  <a:pt x="11521" y="5762"/>
                </a:lnTo>
                <a:lnTo>
                  <a:pt x="12481" y="3838"/>
                </a:lnTo>
                <a:lnTo>
                  <a:pt x="14401" y="2880"/>
                </a:lnTo>
                <a:lnTo>
                  <a:pt x="17282" y="2880"/>
                </a:lnTo>
                <a:lnTo>
                  <a:pt x="19202" y="3838"/>
                </a:lnTo>
                <a:lnTo>
                  <a:pt x="20162" y="5762"/>
                </a:lnTo>
                <a:lnTo>
                  <a:pt x="22082" y="8644"/>
                </a:lnTo>
                <a:lnTo>
                  <a:pt x="23042" y="13441"/>
                </a:lnTo>
                <a:lnTo>
                  <a:pt x="23042" y="25918"/>
                </a:lnTo>
                <a:lnTo>
                  <a:pt x="22082" y="30723"/>
                </a:lnTo>
                <a:lnTo>
                  <a:pt x="20162" y="33599"/>
                </a:lnTo>
                <a:lnTo>
                  <a:pt x="20162" y="39361"/>
                </a:lnTo>
                <a:lnTo>
                  <a:pt x="24003" y="37438"/>
                </a:lnTo>
                <a:lnTo>
                  <a:pt x="26883" y="33599"/>
                </a:lnTo>
                <a:lnTo>
                  <a:pt x="29763" y="30723"/>
                </a:lnTo>
                <a:lnTo>
                  <a:pt x="31683" y="25918"/>
                </a:lnTo>
                <a:lnTo>
                  <a:pt x="31683" y="14400"/>
                </a:lnTo>
                <a:lnTo>
                  <a:pt x="29763" y="9601"/>
                </a:lnTo>
                <a:lnTo>
                  <a:pt x="27843" y="5762"/>
                </a:lnTo>
                <a:lnTo>
                  <a:pt x="24963" y="1921"/>
                </a:lnTo>
                <a:lnTo>
                  <a:pt x="21122" y="0"/>
                </a:lnTo>
                <a:lnTo>
                  <a:pt x="10561" y="0"/>
                </a:lnTo>
                <a:lnTo>
                  <a:pt x="8641" y="1921"/>
                </a:lnTo>
                <a:lnTo>
                  <a:pt x="8641" y="19197"/>
                </a:lnTo>
                <a:close/>
              </a:path>
              <a:path w="84475" h="77759">
                <a:moveTo>
                  <a:pt x="0" y="19197"/>
                </a:moveTo>
                <a:lnTo>
                  <a:pt x="0" y="23038"/>
                </a:lnTo>
                <a:lnTo>
                  <a:pt x="960" y="26883"/>
                </a:lnTo>
                <a:lnTo>
                  <a:pt x="2880" y="29759"/>
                </a:lnTo>
                <a:lnTo>
                  <a:pt x="3840" y="32641"/>
                </a:lnTo>
                <a:lnTo>
                  <a:pt x="5760" y="35521"/>
                </a:lnTo>
                <a:lnTo>
                  <a:pt x="8641" y="36479"/>
                </a:lnTo>
                <a:lnTo>
                  <a:pt x="10561" y="38403"/>
                </a:lnTo>
                <a:lnTo>
                  <a:pt x="13441" y="39361"/>
                </a:lnTo>
                <a:lnTo>
                  <a:pt x="20162" y="39361"/>
                </a:lnTo>
                <a:lnTo>
                  <a:pt x="20162" y="33599"/>
                </a:lnTo>
                <a:lnTo>
                  <a:pt x="19202" y="35521"/>
                </a:lnTo>
                <a:lnTo>
                  <a:pt x="17282" y="36479"/>
                </a:lnTo>
                <a:lnTo>
                  <a:pt x="13441" y="36479"/>
                </a:lnTo>
                <a:lnTo>
                  <a:pt x="13441" y="35521"/>
                </a:lnTo>
                <a:lnTo>
                  <a:pt x="11521" y="34562"/>
                </a:lnTo>
                <a:lnTo>
                  <a:pt x="10561" y="32641"/>
                </a:lnTo>
                <a:lnTo>
                  <a:pt x="10561" y="30723"/>
                </a:lnTo>
                <a:lnTo>
                  <a:pt x="9601" y="27841"/>
                </a:lnTo>
                <a:lnTo>
                  <a:pt x="8641" y="24003"/>
                </a:lnTo>
                <a:lnTo>
                  <a:pt x="8641" y="1921"/>
                </a:lnTo>
                <a:lnTo>
                  <a:pt x="5760" y="3838"/>
                </a:lnTo>
                <a:lnTo>
                  <a:pt x="3840" y="5762"/>
                </a:lnTo>
                <a:lnTo>
                  <a:pt x="2880" y="9601"/>
                </a:lnTo>
                <a:lnTo>
                  <a:pt x="960" y="12483"/>
                </a:lnTo>
                <a:lnTo>
                  <a:pt x="0" y="15358"/>
                </a:lnTo>
                <a:lnTo>
                  <a:pt x="0" y="19197"/>
                </a:lnTo>
                <a:close/>
              </a:path>
              <a:path w="84475" h="77759">
                <a:moveTo>
                  <a:pt x="84475" y="50880"/>
                </a:moveTo>
                <a:lnTo>
                  <a:pt x="82555" y="47999"/>
                </a:lnTo>
                <a:lnTo>
                  <a:pt x="81610" y="44159"/>
                </a:lnTo>
                <a:lnTo>
                  <a:pt x="79674" y="42242"/>
                </a:lnTo>
                <a:lnTo>
                  <a:pt x="76794" y="40320"/>
                </a:lnTo>
                <a:lnTo>
                  <a:pt x="73929" y="39361"/>
                </a:lnTo>
                <a:lnTo>
                  <a:pt x="71993" y="38403"/>
                </a:lnTo>
                <a:lnTo>
                  <a:pt x="66248" y="38403"/>
                </a:lnTo>
                <a:lnTo>
                  <a:pt x="64328" y="39361"/>
                </a:lnTo>
                <a:lnTo>
                  <a:pt x="61432" y="40320"/>
                </a:lnTo>
                <a:lnTo>
                  <a:pt x="59527" y="42242"/>
                </a:lnTo>
                <a:lnTo>
                  <a:pt x="57607" y="44159"/>
                </a:lnTo>
                <a:lnTo>
                  <a:pt x="55686" y="47041"/>
                </a:lnTo>
                <a:lnTo>
                  <a:pt x="54726" y="50880"/>
                </a:lnTo>
                <a:lnTo>
                  <a:pt x="53766" y="53762"/>
                </a:lnTo>
                <a:lnTo>
                  <a:pt x="53766" y="61441"/>
                </a:lnTo>
                <a:lnTo>
                  <a:pt x="54726" y="65282"/>
                </a:lnTo>
                <a:lnTo>
                  <a:pt x="55686" y="68156"/>
                </a:lnTo>
                <a:lnTo>
                  <a:pt x="57607" y="71038"/>
                </a:lnTo>
                <a:lnTo>
                  <a:pt x="59527" y="73920"/>
                </a:lnTo>
                <a:lnTo>
                  <a:pt x="61432" y="74877"/>
                </a:lnTo>
                <a:lnTo>
                  <a:pt x="62407" y="64317"/>
                </a:lnTo>
                <a:lnTo>
                  <a:pt x="62407" y="50880"/>
                </a:lnTo>
                <a:lnTo>
                  <a:pt x="63367" y="46082"/>
                </a:lnTo>
                <a:lnTo>
                  <a:pt x="65272" y="44159"/>
                </a:lnTo>
                <a:lnTo>
                  <a:pt x="66248" y="42242"/>
                </a:lnTo>
                <a:lnTo>
                  <a:pt x="67208" y="41279"/>
                </a:lnTo>
                <a:lnTo>
                  <a:pt x="71048" y="41279"/>
                </a:lnTo>
                <a:lnTo>
                  <a:pt x="72953" y="42242"/>
                </a:lnTo>
                <a:lnTo>
                  <a:pt x="73929" y="44159"/>
                </a:lnTo>
                <a:lnTo>
                  <a:pt x="75834" y="46082"/>
                </a:lnTo>
                <a:lnTo>
                  <a:pt x="76794" y="50880"/>
                </a:lnTo>
                <a:lnTo>
                  <a:pt x="76794" y="64317"/>
                </a:lnTo>
                <a:lnTo>
                  <a:pt x="75834" y="69121"/>
                </a:lnTo>
                <a:lnTo>
                  <a:pt x="73929" y="71996"/>
                </a:lnTo>
                <a:lnTo>
                  <a:pt x="71993" y="73920"/>
                </a:lnTo>
                <a:lnTo>
                  <a:pt x="71048" y="74877"/>
                </a:lnTo>
                <a:lnTo>
                  <a:pt x="67208" y="74877"/>
                </a:lnTo>
                <a:lnTo>
                  <a:pt x="66248" y="73920"/>
                </a:lnTo>
                <a:lnTo>
                  <a:pt x="67208" y="77759"/>
                </a:lnTo>
                <a:lnTo>
                  <a:pt x="73929" y="77759"/>
                </a:lnTo>
                <a:lnTo>
                  <a:pt x="76794" y="75841"/>
                </a:lnTo>
                <a:lnTo>
                  <a:pt x="80634" y="72961"/>
                </a:lnTo>
                <a:lnTo>
                  <a:pt x="83515" y="69121"/>
                </a:lnTo>
                <a:lnTo>
                  <a:pt x="84475" y="64317"/>
                </a:lnTo>
                <a:lnTo>
                  <a:pt x="84475" y="50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2" name="object 862"/>
          <p:cNvSpPr/>
          <p:nvPr/>
        </p:nvSpPr>
        <p:spPr>
          <a:xfrm>
            <a:off x="1831863" y="8785704"/>
            <a:ext cx="117119" cy="90237"/>
          </a:xfrm>
          <a:custGeom>
            <a:avLst/>
            <a:gdLst/>
            <a:ahLst/>
            <a:cxnLst/>
            <a:rect l="l" t="t" r="r" b="b"/>
            <a:pathLst>
              <a:path w="117119" h="90237">
                <a:moveTo>
                  <a:pt x="22082" y="86398"/>
                </a:moveTo>
                <a:lnTo>
                  <a:pt x="21122" y="85440"/>
                </a:lnTo>
                <a:lnTo>
                  <a:pt x="19202" y="83516"/>
                </a:lnTo>
                <a:lnTo>
                  <a:pt x="19202" y="14401"/>
                </a:lnTo>
                <a:lnTo>
                  <a:pt x="53766" y="90237"/>
                </a:lnTo>
                <a:lnTo>
                  <a:pt x="56647" y="90237"/>
                </a:lnTo>
                <a:lnTo>
                  <a:pt x="91196" y="14401"/>
                </a:lnTo>
                <a:lnTo>
                  <a:pt x="91196" y="82558"/>
                </a:lnTo>
                <a:lnTo>
                  <a:pt x="90236" y="84475"/>
                </a:lnTo>
                <a:lnTo>
                  <a:pt x="88315" y="86398"/>
                </a:lnTo>
                <a:lnTo>
                  <a:pt x="85435" y="87357"/>
                </a:lnTo>
                <a:lnTo>
                  <a:pt x="78714" y="87357"/>
                </a:lnTo>
                <a:lnTo>
                  <a:pt x="78714" y="90237"/>
                </a:lnTo>
                <a:lnTo>
                  <a:pt x="117119" y="90237"/>
                </a:lnTo>
                <a:lnTo>
                  <a:pt x="117119" y="87357"/>
                </a:lnTo>
                <a:lnTo>
                  <a:pt x="110398" y="87357"/>
                </a:lnTo>
                <a:lnTo>
                  <a:pt x="107518" y="86398"/>
                </a:lnTo>
                <a:lnTo>
                  <a:pt x="105597" y="85440"/>
                </a:lnTo>
                <a:lnTo>
                  <a:pt x="104637" y="83516"/>
                </a:lnTo>
                <a:lnTo>
                  <a:pt x="104637" y="6722"/>
                </a:lnTo>
                <a:lnTo>
                  <a:pt x="105597" y="5757"/>
                </a:lnTo>
                <a:lnTo>
                  <a:pt x="107518" y="2881"/>
                </a:lnTo>
                <a:lnTo>
                  <a:pt x="110398" y="1917"/>
                </a:lnTo>
                <a:lnTo>
                  <a:pt x="117119" y="1917"/>
                </a:lnTo>
                <a:lnTo>
                  <a:pt x="117119" y="0"/>
                </a:lnTo>
                <a:lnTo>
                  <a:pt x="91196" y="0"/>
                </a:lnTo>
                <a:lnTo>
                  <a:pt x="58552" y="70081"/>
                </a:lnTo>
                <a:lnTo>
                  <a:pt x="25923" y="0"/>
                </a:lnTo>
                <a:lnTo>
                  <a:pt x="0" y="0"/>
                </a:lnTo>
                <a:lnTo>
                  <a:pt x="0" y="1917"/>
                </a:lnTo>
                <a:lnTo>
                  <a:pt x="3840" y="1917"/>
                </a:lnTo>
                <a:lnTo>
                  <a:pt x="6720" y="2881"/>
                </a:lnTo>
                <a:lnTo>
                  <a:pt x="8641" y="3840"/>
                </a:lnTo>
                <a:lnTo>
                  <a:pt x="9601" y="3840"/>
                </a:lnTo>
                <a:lnTo>
                  <a:pt x="11521" y="5757"/>
                </a:lnTo>
                <a:lnTo>
                  <a:pt x="11521" y="6722"/>
                </a:lnTo>
                <a:lnTo>
                  <a:pt x="12481" y="8638"/>
                </a:lnTo>
                <a:lnTo>
                  <a:pt x="13441" y="11519"/>
                </a:lnTo>
                <a:lnTo>
                  <a:pt x="13441" y="79677"/>
                </a:lnTo>
                <a:lnTo>
                  <a:pt x="12481" y="82558"/>
                </a:lnTo>
                <a:lnTo>
                  <a:pt x="11521" y="84475"/>
                </a:lnTo>
                <a:lnTo>
                  <a:pt x="9601" y="86398"/>
                </a:lnTo>
                <a:lnTo>
                  <a:pt x="7680" y="87357"/>
                </a:lnTo>
                <a:lnTo>
                  <a:pt x="0" y="87357"/>
                </a:lnTo>
                <a:lnTo>
                  <a:pt x="0" y="90237"/>
                </a:lnTo>
                <a:lnTo>
                  <a:pt x="31683" y="90237"/>
                </a:lnTo>
                <a:lnTo>
                  <a:pt x="31683" y="87357"/>
                </a:lnTo>
                <a:lnTo>
                  <a:pt x="24963" y="87357"/>
                </a:lnTo>
                <a:lnTo>
                  <a:pt x="22082" y="863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3" name="object 863"/>
          <p:cNvSpPr/>
          <p:nvPr/>
        </p:nvSpPr>
        <p:spPr>
          <a:xfrm>
            <a:off x="1956663" y="8812583"/>
            <a:ext cx="30708" cy="63358"/>
          </a:xfrm>
          <a:custGeom>
            <a:avLst/>
            <a:gdLst/>
            <a:ahLst/>
            <a:cxnLst/>
            <a:rect l="l" t="t" r="r" b="b"/>
            <a:pathLst>
              <a:path w="30708" h="63358">
                <a:moveTo>
                  <a:pt x="18227" y="0"/>
                </a:moveTo>
                <a:lnTo>
                  <a:pt x="0" y="7679"/>
                </a:lnTo>
                <a:lnTo>
                  <a:pt x="960" y="10561"/>
                </a:lnTo>
                <a:lnTo>
                  <a:pt x="2880" y="9602"/>
                </a:lnTo>
                <a:lnTo>
                  <a:pt x="7680" y="9602"/>
                </a:lnTo>
                <a:lnTo>
                  <a:pt x="7680" y="10561"/>
                </a:lnTo>
                <a:lnTo>
                  <a:pt x="8641" y="10561"/>
                </a:lnTo>
                <a:lnTo>
                  <a:pt x="9601" y="11519"/>
                </a:lnTo>
                <a:lnTo>
                  <a:pt x="9601" y="15358"/>
                </a:lnTo>
                <a:lnTo>
                  <a:pt x="10546" y="19199"/>
                </a:lnTo>
                <a:lnTo>
                  <a:pt x="10546" y="53757"/>
                </a:lnTo>
                <a:lnTo>
                  <a:pt x="9601" y="55679"/>
                </a:lnTo>
                <a:lnTo>
                  <a:pt x="9601" y="57596"/>
                </a:lnTo>
                <a:lnTo>
                  <a:pt x="8641" y="58561"/>
                </a:lnTo>
                <a:lnTo>
                  <a:pt x="7680" y="59519"/>
                </a:lnTo>
                <a:lnTo>
                  <a:pt x="6705" y="60478"/>
                </a:lnTo>
                <a:lnTo>
                  <a:pt x="5760" y="60478"/>
                </a:lnTo>
                <a:lnTo>
                  <a:pt x="3840" y="61437"/>
                </a:lnTo>
                <a:lnTo>
                  <a:pt x="960" y="61437"/>
                </a:lnTo>
                <a:lnTo>
                  <a:pt x="960" y="63358"/>
                </a:lnTo>
                <a:lnTo>
                  <a:pt x="30708" y="63358"/>
                </a:lnTo>
                <a:lnTo>
                  <a:pt x="30708" y="61437"/>
                </a:lnTo>
                <a:lnTo>
                  <a:pt x="27828" y="61437"/>
                </a:lnTo>
                <a:lnTo>
                  <a:pt x="25923" y="60478"/>
                </a:lnTo>
                <a:lnTo>
                  <a:pt x="24947" y="60478"/>
                </a:lnTo>
                <a:lnTo>
                  <a:pt x="23042" y="59519"/>
                </a:lnTo>
                <a:lnTo>
                  <a:pt x="23042" y="58561"/>
                </a:lnTo>
                <a:lnTo>
                  <a:pt x="22067" y="57596"/>
                </a:lnTo>
                <a:lnTo>
                  <a:pt x="21107" y="55679"/>
                </a:lnTo>
                <a:lnTo>
                  <a:pt x="21107" y="0"/>
                </a:lnTo>
                <a:lnTo>
                  <a:pt x="1822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4" name="object 864"/>
          <p:cNvSpPr/>
          <p:nvPr/>
        </p:nvSpPr>
        <p:spPr>
          <a:xfrm>
            <a:off x="1965304" y="8780907"/>
            <a:ext cx="13426" cy="13435"/>
          </a:xfrm>
          <a:custGeom>
            <a:avLst/>
            <a:gdLst/>
            <a:ahLst/>
            <a:cxnLst/>
            <a:rect l="l" t="t" r="r" b="b"/>
            <a:pathLst>
              <a:path w="13426" h="13435">
                <a:moveTo>
                  <a:pt x="960" y="10555"/>
                </a:moveTo>
                <a:lnTo>
                  <a:pt x="1905" y="11519"/>
                </a:lnTo>
                <a:lnTo>
                  <a:pt x="3840" y="12476"/>
                </a:lnTo>
                <a:lnTo>
                  <a:pt x="4785" y="13435"/>
                </a:lnTo>
                <a:lnTo>
                  <a:pt x="8625" y="13435"/>
                </a:lnTo>
                <a:lnTo>
                  <a:pt x="10561" y="12476"/>
                </a:lnTo>
                <a:lnTo>
                  <a:pt x="11521" y="11519"/>
                </a:lnTo>
                <a:lnTo>
                  <a:pt x="13426" y="10555"/>
                </a:lnTo>
                <a:lnTo>
                  <a:pt x="13426" y="2875"/>
                </a:lnTo>
                <a:lnTo>
                  <a:pt x="11521" y="1917"/>
                </a:lnTo>
                <a:lnTo>
                  <a:pt x="10561" y="958"/>
                </a:lnTo>
                <a:lnTo>
                  <a:pt x="8625" y="0"/>
                </a:lnTo>
                <a:lnTo>
                  <a:pt x="4785" y="0"/>
                </a:lnTo>
                <a:lnTo>
                  <a:pt x="3840" y="958"/>
                </a:lnTo>
                <a:lnTo>
                  <a:pt x="1905" y="1917"/>
                </a:lnTo>
                <a:lnTo>
                  <a:pt x="960" y="2875"/>
                </a:lnTo>
                <a:lnTo>
                  <a:pt x="0" y="4797"/>
                </a:lnTo>
                <a:lnTo>
                  <a:pt x="0" y="8638"/>
                </a:lnTo>
                <a:lnTo>
                  <a:pt x="960" y="105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5" name="object 865"/>
          <p:cNvSpPr/>
          <p:nvPr/>
        </p:nvSpPr>
        <p:spPr>
          <a:xfrm>
            <a:off x="1991212" y="8812583"/>
            <a:ext cx="67208" cy="63358"/>
          </a:xfrm>
          <a:custGeom>
            <a:avLst/>
            <a:gdLst/>
            <a:ahLst/>
            <a:cxnLst/>
            <a:rect l="l" t="t" r="r" b="b"/>
            <a:pathLst>
              <a:path w="67208" h="63358">
                <a:moveTo>
                  <a:pt x="67208" y="63358"/>
                </a:moveTo>
                <a:lnTo>
                  <a:pt x="67208" y="61437"/>
                </a:lnTo>
                <a:lnTo>
                  <a:pt x="64328" y="61437"/>
                </a:lnTo>
                <a:lnTo>
                  <a:pt x="62407" y="60478"/>
                </a:lnTo>
                <a:lnTo>
                  <a:pt x="61447" y="60478"/>
                </a:lnTo>
                <a:lnTo>
                  <a:pt x="60487" y="59519"/>
                </a:lnTo>
                <a:lnTo>
                  <a:pt x="59527" y="58561"/>
                </a:lnTo>
                <a:lnTo>
                  <a:pt x="58567" y="57596"/>
                </a:lnTo>
                <a:lnTo>
                  <a:pt x="58567" y="55679"/>
                </a:lnTo>
                <a:lnTo>
                  <a:pt x="57607" y="53757"/>
                </a:lnTo>
                <a:lnTo>
                  <a:pt x="57607" y="13441"/>
                </a:lnTo>
                <a:lnTo>
                  <a:pt x="56647" y="11519"/>
                </a:lnTo>
                <a:lnTo>
                  <a:pt x="54726" y="7679"/>
                </a:lnTo>
                <a:lnTo>
                  <a:pt x="52806" y="4799"/>
                </a:lnTo>
                <a:lnTo>
                  <a:pt x="50886" y="2881"/>
                </a:lnTo>
                <a:lnTo>
                  <a:pt x="48006" y="958"/>
                </a:lnTo>
                <a:lnTo>
                  <a:pt x="45125" y="0"/>
                </a:lnTo>
                <a:lnTo>
                  <a:pt x="35524" y="0"/>
                </a:lnTo>
                <a:lnTo>
                  <a:pt x="28803" y="4799"/>
                </a:lnTo>
                <a:lnTo>
                  <a:pt x="21122" y="13441"/>
                </a:lnTo>
                <a:lnTo>
                  <a:pt x="21122" y="0"/>
                </a:lnTo>
                <a:lnTo>
                  <a:pt x="18242" y="0"/>
                </a:lnTo>
                <a:lnTo>
                  <a:pt x="0" y="7679"/>
                </a:lnTo>
                <a:lnTo>
                  <a:pt x="960" y="10561"/>
                </a:lnTo>
                <a:lnTo>
                  <a:pt x="2880" y="9602"/>
                </a:lnTo>
                <a:lnTo>
                  <a:pt x="7680" y="9602"/>
                </a:lnTo>
                <a:lnTo>
                  <a:pt x="8641" y="10561"/>
                </a:lnTo>
                <a:lnTo>
                  <a:pt x="9601" y="11519"/>
                </a:lnTo>
                <a:lnTo>
                  <a:pt x="9601" y="13441"/>
                </a:lnTo>
                <a:lnTo>
                  <a:pt x="10561" y="15358"/>
                </a:lnTo>
                <a:lnTo>
                  <a:pt x="10561" y="53757"/>
                </a:lnTo>
                <a:lnTo>
                  <a:pt x="9601" y="56637"/>
                </a:lnTo>
                <a:lnTo>
                  <a:pt x="8641" y="58561"/>
                </a:lnTo>
                <a:lnTo>
                  <a:pt x="7680" y="60478"/>
                </a:lnTo>
                <a:lnTo>
                  <a:pt x="5760" y="61437"/>
                </a:lnTo>
                <a:lnTo>
                  <a:pt x="960" y="61437"/>
                </a:lnTo>
                <a:lnTo>
                  <a:pt x="960" y="63358"/>
                </a:lnTo>
                <a:lnTo>
                  <a:pt x="31683" y="63358"/>
                </a:lnTo>
                <a:lnTo>
                  <a:pt x="31683" y="61437"/>
                </a:lnTo>
                <a:lnTo>
                  <a:pt x="27843" y="61437"/>
                </a:lnTo>
                <a:lnTo>
                  <a:pt x="25923" y="60478"/>
                </a:lnTo>
                <a:lnTo>
                  <a:pt x="24963" y="60478"/>
                </a:lnTo>
                <a:lnTo>
                  <a:pt x="24002" y="59519"/>
                </a:lnTo>
                <a:lnTo>
                  <a:pt x="23042" y="58561"/>
                </a:lnTo>
                <a:lnTo>
                  <a:pt x="22082" y="57596"/>
                </a:lnTo>
                <a:lnTo>
                  <a:pt x="22082" y="56637"/>
                </a:lnTo>
                <a:lnTo>
                  <a:pt x="21122" y="53757"/>
                </a:lnTo>
                <a:lnTo>
                  <a:pt x="21122" y="17282"/>
                </a:lnTo>
                <a:lnTo>
                  <a:pt x="26883" y="11519"/>
                </a:lnTo>
                <a:lnTo>
                  <a:pt x="31683" y="8638"/>
                </a:lnTo>
                <a:lnTo>
                  <a:pt x="40325" y="8638"/>
                </a:lnTo>
                <a:lnTo>
                  <a:pt x="43205" y="9602"/>
                </a:lnTo>
                <a:lnTo>
                  <a:pt x="44165" y="12478"/>
                </a:lnTo>
                <a:lnTo>
                  <a:pt x="46085" y="15358"/>
                </a:lnTo>
                <a:lnTo>
                  <a:pt x="47045" y="19199"/>
                </a:lnTo>
                <a:lnTo>
                  <a:pt x="47045" y="54720"/>
                </a:lnTo>
                <a:lnTo>
                  <a:pt x="46085" y="55679"/>
                </a:lnTo>
                <a:lnTo>
                  <a:pt x="46085" y="57596"/>
                </a:lnTo>
                <a:lnTo>
                  <a:pt x="45125" y="58561"/>
                </a:lnTo>
                <a:lnTo>
                  <a:pt x="44165" y="59519"/>
                </a:lnTo>
                <a:lnTo>
                  <a:pt x="43205" y="60478"/>
                </a:lnTo>
                <a:lnTo>
                  <a:pt x="41285" y="61437"/>
                </a:lnTo>
                <a:lnTo>
                  <a:pt x="36484" y="61437"/>
                </a:lnTo>
                <a:lnTo>
                  <a:pt x="36484" y="63358"/>
                </a:lnTo>
                <a:lnTo>
                  <a:pt x="67208" y="63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6" name="object 866"/>
          <p:cNvSpPr/>
          <p:nvPr/>
        </p:nvSpPr>
        <p:spPr>
          <a:xfrm>
            <a:off x="2064181" y="8812583"/>
            <a:ext cx="30708" cy="63358"/>
          </a:xfrm>
          <a:custGeom>
            <a:avLst/>
            <a:gdLst/>
            <a:ahLst/>
            <a:cxnLst/>
            <a:rect l="l" t="t" r="r" b="b"/>
            <a:pathLst>
              <a:path w="30708" h="63358">
                <a:moveTo>
                  <a:pt x="9601" y="49917"/>
                </a:moveTo>
                <a:lnTo>
                  <a:pt x="9601" y="55679"/>
                </a:lnTo>
                <a:lnTo>
                  <a:pt x="8625" y="57596"/>
                </a:lnTo>
                <a:lnTo>
                  <a:pt x="8625" y="58561"/>
                </a:lnTo>
                <a:lnTo>
                  <a:pt x="7665" y="59519"/>
                </a:lnTo>
                <a:lnTo>
                  <a:pt x="6720" y="60478"/>
                </a:lnTo>
                <a:lnTo>
                  <a:pt x="5760" y="60478"/>
                </a:lnTo>
                <a:lnTo>
                  <a:pt x="3825" y="61437"/>
                </a:lnTo>
                <a:lnTo>
                  <a:pt x="944" y="61437"/>
                </a:lnTo>
                <a:lnTo>
                  <a:pt x="944" y="63358"/>
                </a:lnTo>
                <a:lnTo>
                  <a:pt x="30708" y="63358"/>
                </a:lnTo>
                <a:lnTo>
                  <a:pt x="30708" y="61437"/>
                </a:lnTo>
                <a:lnTo>
                  <a:pt x="27828" y="61437"/>
                </a:lnTo>
                <a:lnTo>
                  <a:pt x="24947" y="60478"/>
                </a:lnTo>
                <a:lnTo>
                  <a:pt x="24003" y="60478"/>
                </a:lnTo>
                <a:lnTo>
                  <a:pt x="23027" y="59519"/>
                </a:lnTo>
                <a:lnTo>
                  <a:pt x="22067" y="58561"/>
                </a:lnTo>
                <a:lnTo>
                  <a:pt x="22067" y="57596"/>
                </a:lnTo>
                <a:lnTo>
                  <a:pt x="21107" y="55679"/>
                </a:lnTo>
                <a:lnTo>
                  <a:pt x="21107" y="0"/>
                </a:lnTo>
                <a:lnTo>
                  <a:pt x="18227" y="0"/>
                </a:lnTo>
                <a:lnTo>
                  <a:pt x="0" y="7679"/>
                </a:lnTo>
                <a:lnTo>
                  <a:pt x="944" y="10561"/>
                </a:lnTo>
                <a:lnTo>
                  <a:pt x="1920" y="9602"/>
                </a:lnTo>
                <a:lnTo>
                  <a:pt x="6720" y="9602"/>
                </a:lnTo>
                <a:lnTo>
                  <a:pt x="7665" y="10561"/>
                </a:lnTo>
                <a:lnTo>
                  <a:pt x="8625" y="10561"/>
                </a:lnTo>
                <a:lnTo>
                  <a:pt x="8625" y="11519"/>
                </a:lnTo>
                <a:lnTo>
                  <a:pt x="9601" y="13441"/>
                </a:lnTo>
                <a:lnTo>
                  <a:pt x="9601" y="49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7" name="object 867"/>
          <p:cNvSpPr/>
          <p:nvPr/>
        </p:nvSpPr>
        <p:spPr>
          <a:xfrm>
            <a:off x="2072807" y="8780907"/>
            <a:ext cx="13441" cy="13435"/>
          </a:xfrm>
          <a:custGeom>
            <a:avLst/>
            <a:gdLst/>
            <a:ahLst/>
            <a:cxnLst/>
            <a:rect l="l" t="t" r="r" b="b"/>
            <a:pathLst>
              <a:path w="13441" h="13435">
                <a:moveTo>
                  <a:pt x="4815" y="0"/>
                </a:moveTo>
                <a:lnTo>
                  <a:pt x="2880" y="958"/>
                </a:lnTo>
                <a:lnTo>
                  <a:pt x="1935" y="1917"/>
                </a:lnTo>
                <a:lnTo>
                  <a:pt x="975" y="2875"/>
                </a:lnTo>
                <a:lnTo>
                  <a:pt x="0" y="4797"/>
                </a:lnTo>
                <a:lnTo>
                  <a:pt x="0" y="8638"/>
                </a:lnTo>
                <a:lnTo>
                  <a:pt x="975" y="10555"/>
                </a:lnTo>
                <a:lnTo>
                  <a:pt x="1935" y="11519"/>
                </a:lnTo>
                <a:lnTo>
                  <a:pt x="3840" y="12476"/>
                </a:lnTo>
                <a:lnTo>
                  <a:pt x="4815" y="13435"/>
                </a:lnTo>
                <a:lnTo>
                  <a:pt x="8656" y="13435"/>
                </a:lnTo>
                <a:lnTo>
                  <a:pt x="10561" y="12476"/>
                </a:lnTo>
                <a:lnTo>
                  <a:pt x="11536" y="11519"/>
                </a:lnTo>
                <a:lnTo>
                  <a:pt x="13441" y="10555"/>
                </a:lnTo>
                <a:lnTo>
                  <a:pt x="13441" y="2875"/>
                </a:lnTo>
                <a:lnTo>
                  <a:pt x="11536" y="1917"/>
                </a:lnTo>
                <a:lnTo>
                  <a:pt x="10561" y="958"/>
                </a:lnTo>
                <a:lnTo>
                  <a:pt x="8656" y="0"/>
                </a:lnTo>
                <a:lnTo>
                  <a:pt x="48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8" name="object 868"/>
          <p:cNvSpPr/>
          <p:nvPr/>
        </p:nvSpPr>
        <p:spPr>
          <a:xfrm>
            <a:off x="2098730" y="8812583"/>
            <a:ext cx="67193" cy="63358"/>
          </a:xfrm>
          <a:custGeom>
            <a:avLst/>
            <a:gdLst/>
            <a:ahLst/>
            <a:cxnLst/>
            <a:rect l="l" t="t" r="r" b="b"/>
            <a:pathLst>
              <a:path w="67193" h="63358">
                <a:moveTo>
                  <a:pt x="30723" y="63358"/>
                </a:moveTo>
                <a:lnTo>
                  <a:pt x="30723" y="61437"/>
                </a:lnTo>
                <a:lnTo>
                  <a:pt x="27843" y="61437"/>
                </a:lnTo>
                <a:lnTo>
                  <a:pt x="25923" y="60478"/>
                </a:lnTo>
                <a:lnTo>
                  <a:pt x="24003" y="60478"/>
                </a:lnTo>
                <a:lnTo>
                  <a:pt x="23042" y="59519"/>
                </a:lnTo>
                <a:lnTo>
                  <a:pt x="22082" y="58561"/>
                </a:lnTo>
                <a:lnTo>
                  <a:pt x="22082" y="57596"/>
                </a:lnTo>
                <a:lnTo>
                  <a:pt x="21122" y="56637"/>
                </a:lnTo>
                <a:lnTo>
                  <a:pt x="21122" y="17282"/>
                </a:lnTo>
                <a:lnTo>
                  <a:pt x="26883" y="11519"/>
                </a:lnTo>
                <a:lnTo>
                  <a:pt x="31683" y="8638"/>
                </a:lnTo>
                <a:lnTo>
                  <a:pt x="40325" y="8638"/>
                </a:lnTo>
                <a:lnTo>
                  <a:pt x="43205" y="9602"/>
                </a:lnTo>
                <a:lnTo>
                  <a:pt x="44165" y="12478"/>
                </a:lnTo>
                <a:lnTo>
                  <a:pt x="46085" y="15358"/>
                </a:lnTo>
                <a:lnTo>
                  <a:pt x="47045" y="19199"/>
                </a:lnTo>
                <a:lnTo>
                  <a:pt x="47045" y="52798"/>
                </a:lnTo>
                <a:lnTo>
                  <a:pt x="46085" y="54720"/>
                </a:lnTo>
                <a:lnTo>
                  <a:pt x="46085" y="57596"/>
                </a:lnTo>
                <a:lnTo>
                  <a:pt x="45125" y="58561"/>
                </a:lnTo>
                <a:lnTo>
                  <a:pt x="44165" y="59519"/>
                </a:lnTo>
                <a:lnTo>
                  <a:pt x="43205" y="60478"/>
                </a:lnTo>
                <a:lnTo>
                  <a:pt x="40325" y="61437"/>
                </a:lnTo>
                <a:lnTo>
                  <a:pt x="36484" y="61437"/>
                </a:lnTo>
                <a:lnTo>
                  <a:pt x="36484" y="63358"/>
                </a:lnTo>
                <a:lnTo>
                  <a:pt x="67193" y="63358"/>
                </a:lnTo>
                <a:lnTo>
                  <a:pt x="67193" y="61437"/>
                </a:lnTo>
                <a:lnTo>
                  <a:pt x="64312" y="61437"/>
                </a:lnTo>
                <a:lnTo>
                  <a:pt x="62407" y="60478"/>
                </a:lnTo>
                <a:lnTo>
                  <a:pt x="60472" y="60478"/>
                </a:lnTo>
                <a:lnTo>
                  <a:pt x="59527" y="59519"/>
                </a:lnTo>
                <a:lnTo>
                  <a:pt x="58567" y="58561"/>
                </a:lnTo>
                <a:lnTo>
                  <a:pt x="58567" y="57596"/>
                </a:lnTo>
                <a:lnTo>
                  <a:pt x="57607" y="55679"/>
                </a:lnTo>
                <a:lnTo>
                  <a:pt x="57607" y="18240"/>
                </a:lnTo>
                <a:lnTo>
                  <a:pt x="56647" y="13441"/>
                </a:lnTo>
                <a:lnTo>
                  <a:pt x="55686" y="11519"/>
                </a:lnTo>
                <a:lnTo>
                  <a:pt x="54726" y="7679"/>
                </a:lnTo>
                <a:lnTo>
                  <a:pt x="52806" y="4799"/>
                </a:lnTo>
                <a:lnTo>
                  <a:pt x="49926" y="2881"/>
                </a:lnTo>
                <a:lnTo>
                  <a:pt x="48006" y="958"/>
                </a:lnTo>
                <a:lnTo>
                  <a:pt x="45125" y="0"/>
                </a:lnTo>
                <a:lnTo>
                  <a:pt x="35524" y="0"/>
                </a:lnTo>
                <a:lnTo>
                  <a:pt x="28803" y="4799"/>
                </a:lnTo>
                <a:lnTo>
                  <a:pt x="21122" y="13441"/>
                </a:lnTo>
                <a:lnTo>
                  <a:pt x="21122" y="0"/>
                </a:lnTo>
                <a:lnTo>
                  <a:pt x="18242" y="0"/>
                </a:lnTo>
                <a:lnTo>
                  <a:pt x="0" y="7679"/>
                </a:lnTo>
                <a:lnTo>
                  <a:pt x="960" y="10561"/>
                </a:lnTo>
                <a:lnTo>
                  <a:pt x="2880" y="9602"/>
                </a:lnTo>
                <a:lnTo>
                  <a:pt x="7680" y="9602"/>
                </a:lnTo>
                <a:lnTo>
                  <a:pt x="7680" y="10561"/>
                </a:lnTo>
                <a:lnTo>
                  <a:pt x="8641" y="10561"/>
                </a:lnTo>
                <a:lnTo>
                  <a:pt x="9601" y="11519"/>
                </a:lnTo>
                <a:lnTo>
                  <a:pt x="9601" y="15358"/>
                </a:lnTo>
                <a:lnTo>
                  <a:pt x="10561" y="19199"/>
                </a:lnTo>
                <a:lnTo>
                  <a:pt x="10561" y="53757"/>
                </a:lnTo>
                <a:lnTo>
                  <a:pt x="9601" y="56637"/>
                </a:lnTo>
                <a:lnTo>
                  <a:pt x="8641" y="58561"/>
                </a:lnTo>
                <a:lnTo>
                  <a:pt x="7680" y="60478"/>
                </a:lnTo>
                <a:lnTo>
                  <a:pt x="4800" y="61437"/>
                </a:lnTo>
                <a:lnTo>
                  <a:pt x="960" y="61437"/>
                </a:lnTo>
                <a:lnTo>
                  <a:pt x="960" y="63358"/>
                </a:lnTo>
                <a:lnTo>
                  <a:pt x="30723" y="63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9" name="object 869"/>
          <p:cNvSpPr/>
          <p:nvPr/>
        </p:nvSpPr>
        <p:spPr>
          <a:xfrm>
            <a:off x="2187046" y="8812583"/>
            <a:ext cx="46085" cy="44160"/>
          </a:xfrm>
          <a:custGeom>
            <a:avLst/>
            <a:gdLst/>
            <a:ahLst/>
            <a:cxnLst/>
            <a:rect l="l" t="t" r="r" b="b"/>
            <a:pathLst>
              <a:path w="46085" h="44160">
                <a:moveTo>
                  <a:pt x="21122" y="43202"/>
                </a:moveTo>
                <a:lnTo>
                  <a:pt x="26883" y="41279"/>
                </a:lnTo>
                <a:lnTo>
                  <a:pt x="30723" y="37440"/>
                </a:lnTo>
                <a:lnTo>
                  <a:pt x="35524" y="33599"/>
                </a:lnTo>
                <a:lnTo>
                  <a:pt x="37444" y="28802"/>
                </a:lnTo>
                <a:lnTo>
                  <a:pt x="37444" y="18240"/>
                </a:lnTo>
                <a:lnTo>
                  <a:pt x="36484" y="13441"/>
                </a:lnTo>
                <a:lnTo>
                  <a:pt x="33604" y="10561"/>
                </a:lnTo>
                <a:lnTo>
                  <a:pt x="46085" y="10561"/>
                </a:lnTo>
                <a:lnTo>
                  <a:pt x="46085" y="4799"/>
                </a:lnTo>
                <a:lnTo>
                  <a:pt x="28803" y="4799"/>
                </a:lnTo>
                <a:lnTo>
                  <a:pt x="24003" y="1923"/>
                </a:lnTo>
                <a:lnTo>
                  <a:pt x="19202" y="0"/>
                </a:lnTo>
                <a:lnTo>
                  <a:pt x="6720" y="0"/>
                </a:lnTo>
                <a:lnTo>
                  <a:pt x="0" y="2881"/>
                </a:lnTo>
                <a:lnTo>
                  <a:pt x="1920" y="10561"/>
                </a:lnTo>
                <a:lnTo>
                  <a:pt x="3840" y="7679"/>
                </a:lnTo>
                <a:lnTo>
                  <a:pt x="6720" y="4799"/>
                </a:lnTo>
                <a:lnTo>
                  <a:pt x="8641" y="3840"/>
                </a:lnTo>
                <a:lnTo>
                  <a:pt x="16322" y="3840"/>
                </a:lnTo>
                <a:lnTo>
                  <a:pt x="19202" y="4799"/>
                </a:lnTo>
                <a:lnTo>
                  <a:pt x="21122" y="7679"/>
                </a:lnTo>
                <a:lnTo>
                  <a:pt x="24003" y="11519"/>
                </a:lnTo>
                <a:lnTo>
                  <a:pt x="25923" y="17282"/>
                </a:lnTo>
                <a:lnTo>
                  <a:pt x="25923" y="29759"/>
                </a:lnTo>
                <a:lnTo>
                  <a:pt x="24963" y="33599"/>
                </a:lnTo>
                <a:lnTo>
                  <a:pt x="22082" y="36481"/>
                </a:lnTo>
                <a:lnTo>
                  <a:pt x="20162" y="39361"/>
                </a:lnTo>
                <a:lnTo>
                  <a:pt x="17282" y="40320"/>
                </a:lnTo>
                <a:lnTo>
                  <a:pt x="10561" y="40320"/>
                </a:lnTo>
                <a:lnTo>
                  <a:pt x="7680" y="39361"/>
                </a:lnTo>
                <a:lnTo>
                  <a:pt x="4800" y="35522"/>
                </a:lnTo>
                <a:lnTo>
                  <a:pt x="1920" y="31676"/>
                </a:lnTo>
                <a:lnTo>
                  <a:pt x="960" y="26878"/>
                </a:lnTo>
                <a:lnTo>
                  <a:pt x="1920" y="44160"/>
                </a:lnTo>
                <a:lnTo>
                  <a:pt x="3840" y="42237"/>
                </a:lnTo>
                <a:lnTo>
                  <a:pt x="7680" y="43202"/>
                </a:lnTo>
                <a:lnTo>
                  <a:pt x="21122" y="43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0" name="object 870"/>
          <p:cNvSpPr/>
          <p:nvPr/>
        </p:nvSpPr>
        <p:spPr>
          <a:xfrm>
            <a:off x="2182261" y="8864423"/>
            <a:ext cx="49910" cy="41279"/>
          </a:xfrm>
          <a:custGeom>
            <a:avLst/>
            <a:gdLst/>
            <a:ahLst/>
            <a:cxnLst/>
            <a:rect l="l" t="t" r="r" b="b"/>
            <a:pathLst>
              <a:path w="49910" h="41279">
                <a:moveTo>
                  <a:pt x="6705" y="31676"/>
                </a:moveTo>
                <a:lnTo>
                  <a:pt x="1905" y="28794"/>
                </a:lnTo>
                <a:lnTo>
                  <a:pt x="0" y="26877"/>
                </a:lnTo>
                <a:lnTo>
                  <a:pt x="0" y="39355"/>
                </a:lnTo>
                <a:lnTo>
                  <a:pt x="6705" y="41279"/>
                </a:lnTo>
                <a:lnTo>
                  <a:pt x="15346" y="41279"/>
                </a:lnTo>
                <a:lnTo>
                  <a:pt x="19991" y="41065"/>
                </a:lnTo>
                <a:lnTo>
                  <a:pt x="32966" y="37904"/>
                </a:lnTo>
                <a:lnTo>
                  <a:pt x="43190" y="31676"/>
                </a:lnTo>
                <a:lnTo>
                  <a:pt x="47990" y="26877"/>
                </a:lnTo>
                <a:lnTo>
                  <a:pt x="49910" y="22079"/>
                </a:lnTo>
                <a:lnTo>
                  <a:pt x="49910" y="13435"/>
                </a:lnTo>
                <a:lnTo>
                  <a:pt x="48950" y="10559"/>
                </a:lnTo>
                <a:lnTo>
                  <a:pt x="46070" y="7679"/>
                </a:lnTo>
                <a:lnTo>
                  <a:pt x="44150" y="5756"/>
                </a:lnTo>
                <a:lnTo>
                  <a:pt x="40309" y="3838"/>
                </a:lnTo>
                <a:lnTo>
                  <a:pt x="36469" y="2880"/>
                </a:lnTo>
                <a:lnTo>
                  <a:pt x="27828" y="2880"/>
                </a:lnTo>
                <a:lnTo>
                  <a:pt x="18227" y="1917"/>
                </a:lnTo>
                <a:lnTo>
                  <a:pt x="6705" y="1917"/>
                </a:lnTo>
                <a:lnTo>
                  <a:pt x="5745" y="958"/>
                </a:lnTo>
                <a:lnTo>
                  <a:pt x="4785" y="0"/>
                </a:lnTo>
                <a:lnTo>
                  <a:pt x="3840" y="0"/>
                </a:lnTo>
                <a:lnTo>
                  <a:pt x="2865" y="13435"/>
                </a:lnTo>
                <a:lnTo>
                  <a:pt x="4785" y="11518"/>
                </a:lnTo>
                <a:lnTo>
                  <a:pt x="10546" y="12476"/>
                </a:lnTo>
                <a:lnTo>
                  <a:pt x="18227" y="12476"/>
                </a:lnTo>
                <a:lnTo>
                  <a:pt x="27828" y="13435"/>
                </a:lnTo>
                <a:lnTo>
                  <a:pt x="39349" y="13435"/>
                </a:lnTo>
                <a:lnTo>
                  <a:pt x="42230" y="14400"/>
                </a:lnTo>
                <a:lnTo>
                  <a:pt x="44150" y="15358"/>
                </a:lnTo>
                <a:lnTo>
                  <a:pt x="45110" y="17276"/>
                </a:lnTo>
                <a:lnTo>
                  <a:pt x="45110" y="23038"/>
                </a:lnTo>
                <a:lnTo>
                  <a:pt x="43190" y="25920"/>
                </a:lnTo>
                <a:lnTo>
                  <a:pt x="39349" y="28794"/>
                </a:lnTo>
                <a:lnTo>
                  <a:pt x="35509" y="31676"/>
                </a:lnTo>
                <a:lnTo>
                  <a:pt x="29748" y="32641"/>
                </a:lnTo>
                <a:lnTo>
                  <a:pt x="13426" y="32641"/>
                </a:lnTo>
                <a:lnTo>
                  <a:pt x="6705" y="316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1" name="object 871"/>
          <p:cNvSpPr/>
          <p:nvPr/>
        </p:nvSpPr>
        <p:spPr>
          <a:xfrm>
            <a:off x="2170724" y="8815465"/>
            <a:ext cx="18242" cy="88314"/>
          </a:xfrm>
          <a:custGeom>
            <a:avLst/>
            <a:gdLst/>
            <a:ahLst/>
            <a:cxnLst/>
            <a:rect l="l" t="t" r="r" b="b"/>
            <a:pathLst>
              <a:path w="18242" h="88314">
                <a:moveTo>
                  <a:pt x="5760" y="19197"/>
                </a:moveTo>
                <a:lnTo>
                  <a:pt x="5760" y="23996"/>
                </a:lnTo>
                <a:lnTo>
                  <a:pt x="6720" y="26877"/>
                </a:lnTo>
                <a:lnTo>
                  <a:pt x="8656" y="30717"/>
                </a:lnTo>
                <a:lnTo>
                  <a:pt x="10561" y="33599"/>
                </a:lnTo>
                <a:lnTo>
                  <a:pt x="13441" y="36479"/>
                </a:lnTo>
                <a:lnTo>
                  <a:pt x="17282" y="38397"/>
                </a:lnTo>
                <a:lnTo>
                  <a:pt x="12481" y="42237"/>
                </a:lnTo>
                <a:lnTo>
                  <a:pt x="9601" y="45118"/>
                </a:lnTo>
                <a:lnTo>
                  <a:pt x="8656" y="47035"/>
                </a:lnTo>
                <a:lnTo>
                  <a:pt x="6720" y="48958"/>
                </a:lnTo>
                <a:lnTo>
                  <a:pt x="6720" y="55679"/>
                </a:lnTo>
                <a:lnTo>
                  <a:pt x="7680" y="56637"/>
                </a:lnTo>
                <a:lnTo>
                  <a:pt x="8656" y="57596"/>
                </a:lnTo>
                <a:lnTo>
                  <a:pt x="10561" y="58555"/>
                </a:lnTo>
                <a:lnTo>
                  <a:pt x="12481" y="59518"/>
                </a:lnTo>
                <a:lnTo>
                  <a:pt x="8656" y="64317"/>
                </a:lnTo>
                <a:lnTo>
                  <a:pt x="5760" y="67199"/>
                </a:lnTo>
                <a:lnTo>
                  <a:pt x="3840" y="70073"/>
                </a:lnTo>
                <a:lnTo>
                  <a:pt x="1935" y="72955"/>
                </a:lnTo>
                <a:lnTo>
                  <a:pt x="975" y="73913"/>
                </a:lnTo>
                <a:lnTo>
                  <a:pt x="975" y="74878"/>
                </a:lnTo>
                <a:lnTo>
                  <a:pt x="0" y="75835"/>
                </a:lnTo>
                <a:lnTo>
                  <a:pt x="0" y="79676"/>
                </a:lnTo>
                <a:lnTo>
                  <a:pt x="1935" y="81599"/>
                </a:lnTo>
                <a:lnTo>
                  <a:pt x="5760" y="84473"/>
                </a:lnTo>
                <a:lnTo>
                  <a:pt x="11536" y="88314"/>
                </a:lnTo>
                <a:lnTo>
                  <a:pt x="11536" y="75835"/>
                </a:lnTo>
                <a:lnTo>
                  <a:pt x="9601" y="74878"/>
                </a:lnTo>
                <a:lnTo>
                  <a:pt x="9601" y="71038"/>
                </a:lnTo>
                <a:lnTo>
                  <a:pt x="10561" y="69114"/>
                </a:lnTo>
                <a:lnTo>
                  <a:pt x="11536" y="67199"/>
                </a:lnTo>
                <a:lnTo>
                  <a:pt x="12481" y="65275"/>
                </a:lnTo>
                <a:lnTo>
                  <a:pt x="14401" y="62394"/>
                </a:lnTo>
                <a:lnTo>
                  <a:pt x="15377" y="48958"/>
                </a:lnTo>
                <a:lnTo>
                  <a:pt x="15377" y="45118"/>
                </a:lnTo>
                <a:lnTo>
                  <a:pt x="16322" y="44159"/>
                </a:lnTo>
                <a:lnTo>
                  <a:pt x="17282" y="42237"/>
                </a:lnTo>
                <a:lnTo>
                  <a:pt x="18242" y="41279"/>
                </a:lnTo>
                <a:lnTo>
                  <a:pt x="17282" y="23996"/>
                </a:lnTo>
                <a:lnTo>
                  <a:pt x="17282" y="11518"/>
                </a:lnTo>
                <a:lnTo>
                  <a:pt x="18242" y="7679"/>
                </a:lnTo>
                <a:lnTo>
                  <a:pt x="16322" y="0"/>
                </a:lnTo>
                <a:lnTo>
                  <a:pt x="12481" y="3838"/>
                </a:lnTo>
                <a:lnTo>
                  <a:pt x="7680" y="8638"/>
                </a:lnTo>
                <a:lnTo>
                  <a:pt x="5760" y="13435"/>
                </a:lnTo>
                <a:lnTo>
                  <a:pt x="5760" y="19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2" name="object 872"/>
          <p:cNvSpPr/>
          <p:nvPr/>
        </p:nvSpPr>
        <p:spPr>
          <a:xfrm>
            <a:off x="1430595" y="8654189"/>
            <a:ext cx="81599" cy="57596"/>
          </a:xfrm>
          <a:custGeom>
            <a:avLst/>
            <a:gdLst/>
            <a:ahLst/>
            <a:cxnLst/>
            <a:rect l="l" t="t" r="r" b="b"/>
            <a:pathLst>
              <a:path w="81599" h="57596">
                <a:moveTo>
                  <a:pt x="42237" y="57596"/>
                </a:moveTo>
                <a:lnTo>
                  <a:pt x="52797" y="57596"/>
                </a:lnTo>
                <a:lnTo>
                  <a:pt x="60478" y="56637"/>
                </a:lnTo>
                <a:lnTo>
                  <a:pt x="65275" y="54720"/>
                </a:lnTo>
                <a:lnTo>
                  <a:pt x="70079" y="52797"/>
                </a:lnTo>
                <a:lnTo>
                  <a:pt x="73920" y="49915"/>
                </a:lnTo>
                <a:lnTo>
                  <a:pt x="76795" y="46076"/>
                </a:lnTo>
                <a:lnTo>
                  <a:pt x="79676" y="42236"/>
                </a:lnTo>
                <a:lnTo>
                  <a:pt x="81599" y="37438"/>
                </a:lnTo>
                <a:lnTo>
                  <a:pt x="81599" y="26877"/>
                </a:lnTo>
                <a:lnTo>
                  <a:pt x="78717" y="22079"/>
                </a:lnTo>
                <a:lnTo>
                  <a:pt x="74878" y="18239"/>
                </a:lnTo>
                <a:lnTo>
                  <a:pt x="71996" y="15358"/>
                </a:lnTo>
                <a:lnTo>
                  <a:pt x="67199" y="12476"/>
                </a:lnTo>
                <a:lnTo>
                  <a:pt x="60478" y="11518"/>
                </a:lnTo>
                <a:lnTo>
                  <a:pt x="60478" y="0"/>
                </a:lnTo>
                <a:lnTo>
                  <a:pt x="58561" y="2880"/>
                </a:lnTo>
                <a:lnTo>
                  <a:pt x="61435" y="21121"/>
                </a:lnTo>
                <a:lnTo>
                  <a:pt x="63358" y="23996"/>
                </a:lnTo>
                <a:lnTo>
                  <a:pt x="65275" y="26877"/>
                </a:lnTo>
                <a:lnTo>
                  <a:pt x="66240" y="30717"/>
                </a:lnTo>
                <a:lnTo>
                  <a:pt x="66240" y="39355"/>
                </a:lnTo>
                <a:lnTo>
                  <a:pt x="63358" y="44159"/>
                </a:lnTo>
                <a:lnTo>
                  <a:pt x="59519" y="47999"/>
                </a:lnTo>
                <a:lnTo>
                  <a:pt x="54714" y="50880"/>
                </a:lnTo>
                <a:lnTo>
                  <a:pt x="48958" y="52797"/>
                </a:lnTo>
                <a:lnTo>
                  <a:pt x="30717" y="52797"/>
                </a:lnTo>
                <a:lnTo>
                  <a:pt x="25920" y="50880"/>
                </a:lnTo>
                <a:lnTo>
                  <a:pt x="12476" y="47041"/>
                </a:lnTo>
                <a:lnTo>
                  <a:pt x="12476" y="49915"/>
                </a:lnTo>
                <a:lnTo>
                  <a:pt x="11519" y="51838"/>
                </a:lnTo>
                <a:lnTo>
                  <a:pt x="9602" y="53756"/>
                </a:lnTo>
                <a:lnTo>
                  <a:pt x="6720" y="55679"/>
                </a:lnTo>
                <a:lnTo>
                  <a:pt x="0" y="55679"/>
                </a:lnTo>
                <a:lnTo>
                  <a:pt x="0" y="57596"/>
                </a:lnTo>
                <a:lnTo>
                  <a:pt x="42237" y="575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3" name="object 873"/>
          <p:cNvSpPr/>
          <p:nvPr/>
        </p:nvSpPr>
        <p:spPr>
          <a:xfrm>
            <a:off x="1430595" y="8621548"/>
            <a:ext cx="76795" cy="83521"/>
          </a:xfrm>
          <a:custGeom>
            <a:avLst/>
            <a:gdLst/>
            <a:ahLst/>
            <a:cxnLst/>
            <a:rect l="l" t="t" r="r" b="b"/>
            <a:pathLst>
              <a:path w="76795" h="83521">
                <a:moveTo>
                  <a:pt x="2881" y="1921"/>
                </a:moveTo>
                <a:lnTo>
                  <a:pt x="6720" y="1921"/>
                </a:lnTo>
                <a:lnTo>
                  <a:pt x="8638" y="2880"/>
                </a:lnTo>
                <a:lnTo>
                  <a:pt x="10561" y="4803"/>
                </a:lnTo>
                <a:lnTo>
                  <a:pt x="12476" y="6720"/>
                </a:lnTo>
                <a:lnTo>
                  <a:pt x="12476" y="79682"/>
                </a:lnTo>
                <a:lnTo>
                  <a:pt x="25920" y="83521"/>
                </a:lnTo>
                <a:lnTo>
                  <a:pt x="25920" y="47041"/>
                </a:lnTo>
                <a:lnTo>
                  <a:pt x="26878" y="46082"/>
                </a:lnTo>
                <a:lnTo>
                  <a:pt x="44160" y="46082"/>
                </a:lnTo>
                <a:lnTo>
                  <a:pt x="48958" y="47041"/>
                </a:lnTo>
                <a:lnTo>
                  <a:pt x="53756" y="48958"/>
                </a:lnTo>
                <a:lnTo>
                  <a:pt x="57596" y="50880"/>
                </a:lnTo>
                <a:lnTo>
                  <a:pt x="61435" y="53762"/>
                </a:lnTo>
                <a:lnTo>
                  <a:pt x="58561" y="35521"/>
                </a:lnTo>
                <a:lnTo>
                  <a:pt x="56637" y="38403"/>
                </a:lnTo>
                <a:lnTo>
                  <a:pt x="52797" y="39361"/>
                </a:lnTo>
                <a:lnTo>
                  <a:pt x="49917" y="41279"/>
                </a:lnTo>
                <a:lnTo>
                  <a:pt x="26878" y="41279"/>
                </a:lnTo>
                <a:lnTo>
                  <a:pt x="25920" y="40320"/>
                </a:lnTo>
                <a:lnTo>
                  <a:pt x="25920" y="5762"/>
                </a:lnTo>
                <a:lnTo>
                  <a:pt x="28800" y="4803"/>
                </a:lnTo>
                <a:lnTo>
                  <a:pt x="33599" y="3838"/>
                </a:lnTo>
                <a:lnTo>
                  <a:pt x="46076" y="3838"/>
                </a:lnTo>
                <a:lnTo>
                  <a:pt x="52797" y="5762"/>
                </a:lnTo>
                <a:lnTo>
                  <a:pt x="56637" y="9601"/>
                </a:lnTo>
                <a:lnTo>
                  <a:pt x="61435" y="13441"/>
                </a:lnTo>
                <a:lnTo>
                  <a:pt x="63358" y="18239"/>
                </a:lnTo>
                <a:lnTo>
                  <a:pt x="63358" y="26883"/>
                </a:lnTo>
                <a:lnTo>
                  <a:pt x="62400" y="29759"/>
                </a:lnTo>
                <a:lnTo>
                  <a:pt x="60478" y="32641"/>
                </a:lnTo>
                <a:lnTo>
                  <a:pt x="60478" y="44159"/>
                </a:lnTo>
                <a:lnTo>
                  <a:pt x="66240" y="42242"/>
                </a:lnTo>
                <a:lnTo>
                  <a:pt x="70079" y="39361"/>
                </a:lnTo>
                <a:lnTo>
                  <a:pt x="72955" y="36479"/>
                </a:lnTo>
                <a:lnTo>
                  <a:pt x="75837" y="32641"/>
                </a:lnTo>
                <a:lnTo>
                  <a:pt x="76795" y="28800"/>
                </a:lnTo>
                <a:lnTo>
                  <a:pt x="76795" y="18239"/>
                </a:lnTo>
                <a:lnTo>
                  <a:pt x="75837" y="14400"/>
                </a:lnTo>
                <a:lnTo>
                  <a:pt x="71996" y="9601"/>
                </a:lnTo>
                <a:lnTo>
                  <a:pt x="68157" y="5762"/>
                </a:lnTo>
                <a:lnTo>
                  <a:pt x="63358" y="2880"/>
                </a:lnTo>
                <a:lnTo>
                  <a:pt x="56637" y="963"/>
                </a:lnTo>
                <a:lnTo>
                  <a:pt x="51840" y="0"/>
                </a:lnTo>
                <a:lnTo>
                  <a:pt x="0" y="0"/>
                </a:lnTo>
                <a:lnTo>
                  <a:pt x="0" y="1921"/>
                </a:lnTo>
                <a:lnTo>
                  <a:pt x="2881" y="1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4" name="object 874"/>
          <p:cNvSpPr/>
          <p:nvPr/>
        </p:nvSpPr>
        <p:spPr>
          <a:xfrm>
            <a:off x="1536192" y="8678186"/>
            <a:ext cx="5760" cy="13441"/>
          </a:xfrm>
          <a:custGeom>
            <a:avLst/>
            <a:gdLst/>
            <a:ahLst/>
            <a:cxnLst/>
            <a:rect l="l" t="t" r="r" b="b"/>
            <a:pathLst>
              <a:path w="5760" h="13441">
                <a:moveTo>
                  <a:pt x="960" y="2880"/>
                </a:moveTo>
                <a:lnTo>
                  <a:pt x="0" y="13441"/>
                </a:lnTo>
                <a:lnTo>
                  <a:pt x="960" y="11518"/>
                </a:lnTo>
                <a:lnTo>
                  <a:pt x="2880" y="8644"/>
                </a:lnTo>
                <a:lnTo>
                  <a:pt x="5760" y="0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5" name="object 875"/>
          <p:cNvSpPr/>
          <p:nvPr/>
        </p:nvSpPr>
        <p:spPr>
          <a:xfrm>
            <a:off x="1525630" y="8649390"/>
            <a:ext cx="55686" cy="64317"/>
          </a:xfrm>
          <a:custGeom>
            <a:avLst/>
            <a:gdLst/>
            <a:ahLst/>
            <a:cxnLst/>
            <a:rect l="l" t="t" r="r" b="b"/>
            <a:pathLst>
              <a:path w="55686" h="64317">
                <a:moveTo>
                  <a:pt x="0" y="47999"/>
                </a:moveTo>
                <a:lnTo>
                  <a:pt x="0" y="52798"/>
                </a:lnTo>
                <a:lnTo>
                  <a:pt x="960" y="56637"/>
                </a:lnTo>
                <a:lnTo>
                  <a:pt x="3840" y="59519"/>
                </a:lnTo>
                <a:lnTo>
                  <a:pt x="6720" y="62395"/>
                </a:lnTo>
                <a:lnTo>
                  <a:pt x="10561" y="64317"/>
                </a:lnTo>
                <a:lnTo>
                  <a:pt x="17282" y="64317"/>
                </a:lnTo>
                <a:lnTo>
                  <a:pt x="19202" y="63358"/>
                </a:lnTo>
                <a:lnTo>
                  <a:pt x="22082" y="62395"/>
                </a:lnTo>
                <a:lnTo>
                  <a:pt x="24003" y="61437"/>
                </a:lnTo>
                <a:lnTo>
                  <a:pt x="27843" y="58555"/>
                </a:lnTo>
                <a:lnTo>
                  <a:pt x="33604" y="53757"/>
                </a:lnTo>
                <a:lnTo>
                  <a:pt x="33604" y="57596"/>
                </a:lnTo>
                <a:lnTo>
                  <a:pt x="34564" y="60478"/>
                </a:lnTo>
                <a:lnTo>
                  <a:pt x="35524" y="61437"/>
                </a:lnTo>
                <a:lnTo>
                  <a:pt x="37444" y="63358"/>
                </a:lnTo>
                <a:lnTo>
                  <a:pt x="46070" y="63358"/>
                </a:lnTo>
                <a:lnTo>
                  <a:pt x="50886" y="60478"/>
                </a:lnTo>
                <a:lnTo>
                  <a:pt x="55686" y="53757"/>
                </a:lnTo>
                <a:lnTo>
                  <a:pt x="55686" y="49917"/>
                </a:lnTo>
                <a:lnTo>
                  <a:pt x="52791" y="52798"/>
                </a:lnTo>
                <a:lnTo>
                  <a:pt x="50886" y="54714"/>
                </a:lnTo>
                <a:lnTo>
                  <a:pt x="49910" y="54714"/>
                </a:lnTo>
                <a:lnTo>
                  <a:pt x="49910" y="55679"/>
                </a:lnTo>
                <a:lnTo>
                  <a:pt x="48005" y="55679"/>
                </a:lnTo>
                <a:lnTo>
                  <a:pt x="47045" y="54714"/>
                </a:lnTo>
                <a:lnTo>
                  <a:pt x="46070" y="54714"/>
                </a:lnTo>
                <a:lnTo>
                  <a:pt x="46070" y="53757"/>
                </a:lnTo>
                <a:lnTo>
                  <a:pt x="45125" y="53757"/>
                </a:lnTo>
                <a:lnTo>
                  <a:pt x="45125" y="14400"/>
                </a:lnTo>
                <a:lnTo>
                  <a:pt x="44165" y="10561"/>
                </a:lnTo>
                <a:lnTo>
                  <a:pt x="44165" y="8638"/>
                </a:lnTo>
                <a:lnTo>
                  <a:pt x="42245" y="5756"/>
                </a:lnTo>
                <a:lnTo>
                  <a:pt x="40325" y="3840"/>
                </a:lnTo>
                <a:lnTo>
                  <a:pt x="38404" y="1917"/>
                </a:lnTo>
                <a:lnTo>
                  <a:pt x="34564" y="0"/>
                </a:lnTo>
                <a:lnTo>
                  <a:pt x="17282" y="0"/>
                </a:lnTo>
                <a:lnTo>
                  <a:pt x="11521" y="958"/>
                </a:lnTo>
                <a:lnTo>
                  <a:pt x="7680" y="4799"/>
                </a:lnTo>
                <a:lnTo>
                  <a:pt x="3840" y="7679"/>
                </a:lnTo>
                <a:lnTo>
                  <a:pt x="1920" y="11519"/>
                </a:lnTo>
                <a:lnTo>
                  <a:pt x="1920" y="17276"/>
                </a:lnTo>
                <a:lnTo>
                  <a:pt x="2880" y="18240"/>
                </a:lnTo>
                <a:lnTo>
                  <a:pt x="3840" y="19199"/>
                </a:lnTo>
                <a:lnTo>
                  <a:pt x="4800" y="21116"/>
                </a:lnTo>
                <a:lnTo>
                  <a:pt x="10561" y="21116"/>
                </a:lnTo>
                <a:lnTo>
                  <a:pt x="11521" y="20157"/>
                </a:lnTo>
                <a:lnTo>
                  <a:pt x="12481" y="18240"/>
                </a:lnTo>
                <a:lnTo>
                  <a:pt x="13441" y="17276"/>
                </a:lnTo>
                <a:lnTo>
                  <a:pt x="13441" y="8638"/>
                </a:lnTo>
                <a:lnTo>
                  <a:pt x="14401" y="7679"/>
                </a:lnTo>
                <a:lnTo>
                  <a:pt x="16322" y="5756"/>
                </a:lnTo>
                <a:lnTo>
                  <a:pt x="17282" y="4799"/>
                </a:lnTo>
                <a:lnTo>
                  <a:pt x="20162" y="3840"/>
                </a:lnTo>
                <a:lnTo>
                  <a:pt x="25923" y="3840"/>
                </a:lnTo>
                <a:lnTo>
                  <a:pt x="28803" y="4799"/>
                </a:lnTo>
                <a:lnTo>
                  <a:pt x="30723" y="6720"/>
                </a:lnTo>
                <a:lnTo>
                  <a:pt x="32644" y="9596"/>
                </a:lnTo>
                <a:lnTo>
                  <a:pt x="33604" y="13437"/>
                </a:lnTo>
                <a:lnTo>
                  <a:pt x="33604" y="22079"/>
                </a:lnTo>
                <a:lnTo>
                  <a:pt x="23042" y="25920"/>
                </a:lnTo>
                <a:lnTo>
                  <a:pt x="16322" y="28795"/>
                </a:lnTo>
                <a:lnTo>
                  <a:pt x="13441" y="37440"/>
                </a:lnTo>
                <a:lnTo>
                  <a:pt x="14401" y="35516"/>
                </a:lnTo>
                <a:lnTo>
                  <a:pt x="17282" y="33599"/>
                </a:lnTo>
                <a:lnTo>
                  <a:pt x="21122" y="31676"/>
                </a:lnTo>
                <a:lnTo>
                  <a:pt x="23042" y="30717"/>
                </a:lnTo>
                <a:lnTo>
                  <a:pt x="26883" y="28795"/>
                </a:lnTo>
                <a:lnTo>
                  <a:pt x="33604" y="25920"/>
                </a:lnTo>
                <a:lnTo>
                  <a:pt x="33604" y="48958"/>
                </a:lnTo>
                <a:lnTo>
                  <a:pt x="28803" y="53757"/>
                </a:lnTo>
                <a:lnTo>
                  <a:pt x="24003" y="55679"/>
                </a:lnTo>
                <a:lnTo>
                  <a:pt x="18242" y="55679"/>
                </a:lnTo>
                <a:lnTo>
                  <a:pt x="15361" y="54714"/>
                </a:lnTo>
                <a:lnTo>
                  <a:pt x="13441" y="52798"/>
                </a:lnTo>
                <a:lnTo>
                  <a:pt x="11521" y="50875"/>
                </a:lnTo>
                <a:lnTo>
                  <a:pt x="10561" y="47999"/>
                </a:lnTo>
                <a:lnTo>
                  <a:pt x="10561" y="42237"/>
                </a:lnTo>
                <a:lnTo>
                  <a:pt x="11521" y="31676"/>
                </a:lnTo>
                <a:lnTo>
                  <a:pt x="6720" y="34558"/>
                </a:lnTo>
                <a:lnTo>
                  <a:pt x="3840" y="37440"/>
                </a:lnTo>
                <a:lnTo>
                  <a:pt x="1920" y="40314"/>
                </a:lnTo>
                <a:lnTo>
                  <a:pt x="0" y="42237"/>
                </a:lnTo>
                <a:lnTo>
                  <a:pt x="0" y="47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6" name="object 876"/>
          <p:cNvSpPr/>
          <p:nvPr/>
        </p:nvSpPr>
        <p:spPr>
          <a:xfrm>
            <a:off x="1588983" y="8649390"/>
            <a:ext cx="41285" cy="64317"/>
          </a:xfrm>
          <a:custGeom>
            <a:avLst/>
            <a:gdLst/>
            <a:ahLst/>
            <a:cxnLst/>
            <a:rect l="l" t="t" r="r" b="b"/>
            <a:pathLst>
              <a:path w="41285" h="64317">
                <a:moveTo>
                  <a:pt x="12481" y="0"/>
                </a:moveTo>
                <a:lnTo>
                  <a:pt x="8641" y="958"/>
                </a:lnTo>
                <a:lnTo>
                  <a:pt x="4800" y="4799"/>
                </a:lnTo>
                <a:lnTo>
                  <a:pt x="960" y="7679"/>
                </a:lnTo>
                <a:lnTo>
                  <a:pt x="0" y="12478"/>
                </a:lnTo>
                <a:lnTo>
                  <a:pt x="0" y="21116"/>
                </a:lnTo>
                <a:lnTo>
                  <a:pt x="960" y="23996"/>
                </a:lnTo>
                <a:lnTo>
                  <a:pt x="2895" y="26878"/>
                </a:lnTo>
                <a:lnTo>
                  <a:pt x="4800" y="29759"/>
                </a:lnTo>
                <a:lnTo>
                  <a:pt x="8641" y="32634"/>
                </a:lnTo>
                <a:lnTo>
                  <a:pt x="15361" y="35516"/>
                </a:lnTo>
                <a:lnTo>
                  <a:pt x="22082" y="38397"/>
                </a:lnTo>
                <a:lnTo>
                  <a:pt x="25923" y="41279"/>
                </a:lnTo>
                <a:lnTo>
                  <a:pt x="28803" y="43196"/>
                </a:lnTo>
                <a:lnTo>
                  <a:pt x="30723" y="46076"/>
                </a:lnTo>
                <a:lnTo>
                  <a:pt x="31683" y="47999"/>
                </a:lnTo>
                <a:lnTo>
                  <a:pt x="31683" y="53757"/>
                </a:lnTo>
                <a:lnTo>
                  <a:pt x="30723" y="55679"/>
                </a:lnTo>
                <a:lnTo>
                  <a:pt x="28803" y="57596"/>
                </a:lnTo>
                <a:lnTo>
                  <a:pt x="26883" y="59519"/>
                </a:lnTo>
                <a:lnTo>
                  <a:pt x="24003" y="60478"/>
                </a:lnTo>
                <a:lnTo>
                  <a:pt x="16322" y="60478"/>
                </a:lnTo>
                <a:lnTo>
                  <a:pt x="12481" y="58555"/>
                </a:lnTo>
                <a:lnTo>
                  <a:pt x="9616" y="55679"/>
                </a:lnTo>
                <a:lnTo>
                  <a:pt x="5775" y="52798"/>
                </a:lnTo>
                <a:lnTo>
                  <a:pt x="2895" y="47999"/>
                </a:lnTo>
                <a:lnTo>
                  <a:pt x="1935" y="41279"/>
                </a:lnTo>
                <a:lnTo>
                  <a:pt x="0" y="41279"/>
                </a:lnTo>
                <a:lnTo>
                  <a:pt x="0" y="63358"/>
                </a:lnTo>
                <a:lnTo>
                  <a:pt x="1935" y="63358"/>
                </a:lnTo>
                <a:lnTo>
                  <a:pt x="2895" y="62395"/>
                </a:lnTo>
                <a:lnTo>
                  <a:pt x="3840" y="61437"/>
                </a:lnTo>
                <a:lnTo>
                  <a:pt x="5775" y="61437"/>
                </a:lnTo>
                <a:lnTo>
                  <a:pt x="6720" y="62395"/>
                </a:lnTo>
                <a:lnTo>
                  <a:pt x="7680" y="62395"/>
                </a:lnTo>
                <a:lnTo>
                  <a:pt x="13441" y="63358"/>
                </a:lnTo>
                <a:lnTo>
                  <a:pt x="17282" y="64317"/>
                </a:lnTo>
                <a:lnTo>
                  <a:pt x="25923" y="64317"/>
                </a:lnTo>
                <a:lnTo>
                  <a:pt x="30723" y="62395"/>
                </a:lnTo>
                <a:lnTo>
                  <a:pt x="35524" y="59519"/>
                </a:lnTo>
                <a:lnTo>
                  <a:pt x="39364" y="55679"/>
                </a:lnTo>
                <a:lnTo>
                  <a:pt x="41285" y="51840"/>
                </a:lnTo>
                <a:lnTo>
                  <a:pt x="41285" y="38397"/>
                </a:lnTo>
                <a:lnTo>
                  <a:pt x="37444" y="32634"/>
                </a:lnTo>
                <a:lnTo>
                  <a:pt x="27843" y="28795"/>
                </a:lnTo>
                <a:lnTo>
                  <a:pt x="18242" y="23996"/>
                </a:lnTo>
                <a:lnTo>
                  <a:pt x="13441" y="21116"/>
                </a:lnTo>
                <a:lnTo>
                  <a:pt x="11521" y="19199"/>
                </a:lnTo>
                <a:lnTo>
                  <a:pt x="9616" y="18240"/>
                </a:lnTo>
                <a:lnTo>
                  <a:pt x="8641" y="16317"/>
                </a:lnTo>
                <a:lnTo>
                  <a:pt x="7680" y="13437"/>
                </a:lnTo>
                <a:lnTo>
                  <a:pt x="7680" y="9596"/>
                </a:lnTo>
                <a:lnTo>
                  <a:pt x="8641" y="7679"/>
                </a:lnTo>
                <a:lnTo>
                  <a:pt x="10561" y="5756"/>
                </a:lnTo>
                <a:lnTo>
                  <a:pt x="12481" y="3840"/>
                </a:lnTo>
                <a:lnTo>
                  <a:pt x="22082" y="3840"/>
                </a:lnTo>
                <a:lnTo>
                  <a:pt x="25923" y="4799"/>
                </a:lnTo>
                <a:lnTo>
                  <a:pt x="27843" y="6720"/>
                </a:lnTo>
                <a:lnTo>
                  <a:pt x="30723" y="9596"/>
                </a:lnTo>
                <a:lnTo>
                  <a:pt x="32644" y="13437"/>
                </a:lnTo>
                <a:lnTo>
                  <a:pt x="34564" y="20157"/>
                </a:lnTo>
                <a:lnTo>
                  <a:pt x="36484" y="20157"/>
                </a:lnTo>
                <a:lnTo>
                  <a:pt x="36484" y="0"/>
                </a:lnTo>
                <a:lnTo>
                  <a:pt x="34564" y="0"/>
                </a:lnTo>
                <a:lnTo>
                  <a:pt x="34564" y="958"/>
                </a:lnTo>
                <a:lnTo>
                  <a:pt x="33604" y="958"/>
                </a:lnTo>
                <a:lnTo>
                  <a:pt x="33604" y="1917"/>
                </a:lnTo>
                <a:lnTo>
                  <a:pt x="29763" y="1917"/>
                </a:lnTo>
                <a:lnTo>
                  <a:pt x="26883" y="958"/>
                </a:lnTo>
                <a:lnTo>
                  <a:pt x="24003" y="0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7" name="object 877"/>
          <p:cNvSpPr/>
          <p:nvPr/>
        </p:nvSpPr>
        <p:spPr>
          <a:xfrm>
            <a:off x="1638909" y="8649390"/>
            <a:ext cx="30708" cy="62395"/>
          </a:xfrm>
          <a:custGeom>
            <a:avLst/>
            <a:gdLst/>
            <a:ahLst/>
            <a:cxnLst/>
            <a:rect l="l" t="t" r="r" b="b"/>
            <a:pathLst>
              <a:path w="30708" h="62395">
                <a:moveTo>
                  <a:pt x="18242" y="0"/>
                </a:moveTo>
                <a:lnTo>
                  <a:pt x="0" y="6720"/>
                </a:lnTo>
                <a:lnTo>
                  <a:pt x="960" y="9596"/>
                </a:lnTo>
                <a:lnTo>
                  <a:pt x="2880" y="8638"/>
                </a:lnTo>
                <a:lnTo>
                  <a:pt x="7680" y="8638"/>
                </a:lnTo>
                <a:lnTo>
                  <a:pt x="8641" y="9596"/>
                </a:lnTo>
                <a:lnTo>
                  <a:pt x="9601" y="10561"/>
                </a:lnTo>
                <a:lnTo>
                  <a:pt x="9601" y="12478"/>
                </a:lnTo>
                <a:lnTo>
                  <a:pt x="10561" y="14400"/>
                </a:lnTo>
                <a:lnTo>
                  <a:pt x="10561" y="54714"/>
                </a:lnTo>
                <a:lnTo>
                  <a:pt x="9601" y="56637"/>
                </a:lnTo>
                <a:lnTo>
                  <a:pt x="8641" y="57596"/>
                </a:lnTo>
                <a:lnTo>
                  <a:pt x="7680" y="58555"/>
                </a:lnTo>
                <a:lnTo>
                  <a:pt x="6720" y="59519"/>
                </a:lnTo>
                <a:lnTo>
                  <a:pt x="5760" y="59519"/>
                </a:lnTo>
                <a:lnTo>
                  <a:pt x="3840" y="60478"/>
                </a:lnTo>
                <a:lnTo>
                  <a:pt x="960" y="60478"/>
                </a:lnTo>
                <a:lnTo>
                  <a:pt x="960" y="62395"/>
                </a:lnTo>
                <a:lnTo>
                  <a:pt x="30708" y="62395"/>
                </a:lnTo>
                <a:lnTo>
                  <a:pt x="30708" y="60478"/>
                </a:lnTo>
                <a:lnTo>
                  <a:pt x="27843" y="60478"/>
                </a:lnTo>
                <a:lnTo>
                  <a:pt x="25923" y="59519"/>
                </a:lnTo>
                <a:lnTo>
                  <a:pt x="24963" y="59519"/>
                </a:lnTo>
                <a:lnTo>
                  <a:pt x="24003" y="58555"/>
                </a:lnTo>
                <a:lnTo>
                  <a:pt x="23042" y="57596"/>
                </a:lnTo>
                <a:lnTo>
                  <a:pt x="22082" y="56637"/>
                </a:lnTo>
                <a:lnTo>
                  <a:pt x="2208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8" name="object 878"/>
          <p:cNvSpPr/>
          <p:nvPr/>
        </p:nvSpPr>
        <p:spPr>
          <a:xfrm>
            <a:off x="1648510" y="8616749"/>
            <a:ext cx="13441" cy="13441"/>
          </a:xfrm>
          <a:custGeom>
            <a:avLst/>
            <a:gdLst/>
            <a:ahLst/>
            <a:cxnLst/>
            <a:rect l="l" t="t" r="r" b="b"/>
            <a:pathLst>
              <a:path w="13441" h="13441">
                <a:moveTo>
                  <a:pt x="13441" y="6720"/>
                </a:moveTo>
                <a:lnTo>
                  <a:pt x="13441" y="4799"/>
                </a:lnTo>
                <a:lnTo>
                  <a:pt x="12481" y="3840"/>
                </a:lnTo>
                <a:lnTo>
                  <a:pt x="11521" y="1923"/>
                </a:lnTo>
                <a:lnTo>
                  <a:pt x="9601" y="958"/>
                </a:lnTo>
                <a:lnTo>
                  <a:pt x="8641" y="0"/>
                </a:lnTo>
                <a:lnTo>
                  <a:pt x="4800" y="0"/>
                </a:lnTo>
                <a:lnTo>
                  <a:pt x="2880" y="958"/>
                </a:lnTo>
                <a:lnTo>
                  <a:pt x="1920" y="1923"/>
                </a:lnTo>
                <a:lnTo>
                  <a:pt x="0" y="3840"/>
                </a:lnTo>
                <a:lnTo>
                  <a:pt x="0" y="10561"/>
                </a:lnTo>
                <a:lnTo>
                  <a:pt x="1920" y="11519"/>
                </a:lnTo>
                <a:lnTo>
                  <a:pt x="2880" y="13441"/>
                </a:lnTo>
                <a:lnTo>
                  <a:pt x="9601" y="13441"/>
                </a:lnTo>
                <a:lnTo>
                  <a:pt x="11521" y="11519"/>
                </a:lnTo>
                <a:lnTo>
                  <a:pt x="12481" y="10561"/>
                </a:lnTo>
                <a:lnTo>
                  <a:pt x="13441" y="8638"/>
                </a:lnTo>
                <a:lnTo>
                  <a:pt x="1344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9" name="object 879"/>
          <p:cNvSpPr/>
          <p:nvPr/>
        </p:nvSpPr>
        <p:spPr>
          <a:xfrm>
            <a:off x="1677299" y="8649390"/>
            <a:ext cx="51846" cy="64317"/>
          </a:xfrm>
          <a:custGeom>
            <a:avLst/>
            <a:gdLst/>
            <a:ahLst/>
            <a:cxnLst/>
            <a:rect l="l" t="t" r="r" b="b"/>
            <a:pathLst>
              <a:path w="51846" h="64317">
                <a:moveTo>
                  <a:pt x="29763" y="0"/>
                </a:moveTo>
                <a:lnTo>
                  <a:pt x="21122" y="0"/>
                </a:lnTo>
                <a:lnTo>
                  <a:pt x="14401" y="2881"/>
                </a:lnTo>
                <a:lnTo>
                  <a:pt x="8656" y="8638"/>
                </a:lnTo>
                <a:lnTo>
                  <a:pt x="2880" y="14400"/>
                </a:lnTo>
                <a:lnTo>
                  <a:pt x="0" y="22079"/>
                </a:lnTo>
                <a:lnTo>
                  <a:pt x="0" y="42237"/>
                </a:lnTo>
                <a:lnTo>
                  <a:pt x="2880" y="49917"/>
                </a:lnTo>
                <a:lnTo>
                  <a:pt x="7696" y="55679"/>
                </a:lnTo>
                <a:lnTo>
                  <a:pt x="13441" y="61437"/>
                </a:lnTo>
                <a:lnTo>
                  <a:pt x="19217" y="64317"/>
                </a:lnTo>
                <a:lnTo>
                  <a:pt x="32644" y="64317"/>
                </a:lnTo>
                <a:lnTo>
                  <a:pt x="37444" y="62395"/>
                </a:lnTo>
                <a:lnTo>
                  <a:pt x="42245" y="57596"/>
                </a:lnTo>
                <a:lnTo>
                  <a:pt x="47045" y="53757"/>
                </a:lnTo>
                <a:lnTo>
                  <a:pt x="50886" y="47035"/>
                </a:lnTo>
                <a:lnTo>
                  <a:pt x="51846" y="39355"/>
                </a:lnTo>
                <a:lnTo>
                  <a:pt x="49926" y="38397"/>
                </a:lnTo>
                <a:lnTo>
                  <a:pt x="48006" y="44154"/>
                </a:lnTo>
                <a:lnTo>
                  <a:pt x="45125" y="47999"/>
                </a:lnTo>
                <a:lnTo>
                  <a:pt x="43205" y="49917"/>
                </a:lnTo>
                <a:lnTo>
                  <a:pt x="39364" y="52798"/>
                </a:lnTo>
                <a:lnTo>
                  <a:pt x="35524" y="53757"/>
                </a:lnTo>
                <a:lnTo>
                  <a:pt x="24963" y="53757"/>
                </a:lnTo>
                <a:lnTo>
                  <a:pt x="20162" y="50875"/>
                </a:lnTo>
                <a:lnTo>
                  <a:pt x="16322" y="46076"/>
                </a:lnTo>
                <a:lnTo>
                  <a:pt x="12496" y="40314"/>
                </a:lnTo>
                <a:lnTo>
                  <a:pt x="11536" y="33599"/>
                </a:lnTo>
                <a:lnTo>
                  <a:pt x="11536" y="19199"/>
                </a:lnTo>
                <a:lnTo>
                  <a:pt x="13441" y="13437"/>
                </a:lnTo>
                <a:lnTo>
                  <a:pt x="16322" y="8638"/>
                </a:lnTo>
                <a:lnTo>
                  <a:pt x="19217" y="5756"/>
                </a:lnTo>
                <a:lnTo>
                  <a:pt x="23042" y="3840"/>
                </a:lnTo>
                <a:lnTo>
                  <a:pt x="29763" y="3840"/>
                </a:lnTo>
                <a:lnTo>
                  <a:pt x="32644" y="4799"/>
                </a:lnTo>
                <a:lnTo>
                  <a:pt x="35524" y="7679"/>
                </a:lnTo>
                <a:lnTo>
                  <a:pt x="36484" y="9596"/>
                </a:lnTo>
                <a:lnTo>
                  <a:pt x="36484" y="14400"/>
                </a:lnTo>
                <a:lnTo>
                  <a:pt x="37444" y="16317"/>
                </a:lnTo>
                <a:lnTo>
                  <a:pt x="38404" y="17276"/>
                </a:lnTo>
                <a:lnTo>
                  <a:pt x="39364" y="19199"/>
                </a:lnTo>
                <a:lnTo>
                  <a:pt x="41285" y="20157"/>
                </a:lnTo>
                <a:lnTo>
                  <a:pt x="46085" y="20157"/>
                </a:lnTo>
                <a:lnTo>
                  <a:pt x="48006" y="19199"/>
                </a:lnTo>
                <a:lnTo>
                  <a:pt x="48966" y="18240"/>
                </a:lnTo>
                <a:lnTo>
                  <a:pt x="49926" y="17276"/>
                </a:lnTo>
                <a:lnTo>
                  <a:pt x="49926" y="10561"/>
                </a:lnTo>
                <a:lnTo>
                  <a:pt x="48006" y="7679"/>
                </a:lnTo>
                <a:lnTo>
                  <a:pt x="44165" y="4799"/>
                </a:lnTo>
                <a:lnTo>
                  <a:pt x="40325" y="958"/>
                </a:lnTo>
                <a:lnTo>
                  <a:pt x="35524" y="0"/>
                </a:lnTo>
                <a:lnTo>
                  <a:pt x="297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0" name="object 880"/>
          <p:cNvSpPr/>
          <p:nvPr/>
        </p:nvSpPr>
        <p:spPr>
          <a:xfrm>
            <a:off x="1770430" y="8649390"/>
            <a:ext cx="104637" cy="62395"/>
          </a:xfrm>
          <a:custGeom>
            <a:avLst/>
            <a:gdLst/>
            <a:ahLst/>
            <a:cxnLst/>
            <a:rect l="l" t="t" r="r" b="b"/>
            <a:pathLst>
              <a:path w="104637" h="62395">
                <a:moveTo>
                  <a:pt x="56631" y="8638"/>
                </a:moveTo>
                <a:lnTo>
                  <a:pt x="54711" y="4799"/>
                </a:lnTo>
                <a:lnTo>
                  <a:pt x="52791" y="2881"/>
                </a:lnTo>
                <a:lnTo>
                  <a:pt x="49911" y="958"/>
                </a:lnTo>
                <a:lnTo>
                  <a:pt x="46070" y="0"/>
                </a:lnTo>
                <a:lnTo>
                  <a:pt x="37429" y="0"/>
                </a:lnTo>
                <a:lnTo>
                  <a:pt x="35509" y="958"/>
                </a:lnTo>
                <a:lnTo>
                  <a:pt x="33588" y="1917"/>
                </a:lnTo>
                <a:lnTo>
                  <a:pt x="30708" y="2881"/>
                </a:lnTo>
                <a:lnTo>
                  <a:pt x="28788" y="4799"/>
                </a:lnTo>
                <a:lnTo>
                  <a:pt x="27828" y="5756"/>
                </a:lnTo>
                <a:lnTo>
                  <a:pt x="25907" y="7679"/>
                </a:lnTo>
                <a:lnTo>
                  <a:pt x="21107" y="12478"/>
                </a:lnTo>
                <a:lnTo>
                  <a:pt x="21107" y="0"/>
                </a:lnTo>
                <a:lnTo>
                  <a:pt x="18227" y="0"/>
                </a:lnTo>
                <a:lnTo>
                  <a:pt x="0" y="6720"/>
                </a:lnTo>
                <a:lnTo>
                  <a:pt x="944" y="9596"/>
                </a:lnTo>
                <a:lnTo>
                  <a:pt x="2880" y="8638"/>
                </a:lnTo>
                <a:lnTo>
                  <a:pt x="7665" y="8638"/>
                </a:lnTo>
                <a:lnTo>
                  <a:pt x="7665" y="9596"/>
                </a:lnTo>
                <a:lnTo>
                  <a:pt x="8625" y="9596"/>
                </a:lnTo>
                <a:lnTo>
                  <a:pt x="9601" y="10561"/>
                </a:lnTo>
                <a:lnTo>
                  <a:pt x="9601" y="14400"/>
                </a:lnTo>
                <a:lnTo>
                  <a:pt x="10561" y="18240"/>
                </a:lnTo>
                <a:lnTo>
                  <a:pt x="10561" y="52798"/>
                </a:lnTo>
                <a:lnTo>
                  <a:pt x="9601" y="54714"/>
                </a:lnTo>
                <a:lnTo>
                  <a:pt x="9601" y="56637"/>
                </a:lnTo>
                <a:lnTo>
                  <a:pt x="8625" y="57596"/>
                </a:lnTo>
                <a:lnTo>
                  <a:pt x="7665" y="58555"/>
                </a:lnTo>
                <a:lnTo>
                  <a:pt x="6720" y="59519"/>
                </a:lnTo>
                <a:lnTo>
                  <a:pt x="5760" y="59519"/>
                </a:lnTo>
                <a:lnTo>
                  <a:pt x="3825" y="60478"/>
                </a:lnTo>
                <a:lnTo>
                  <a:pt x="944" y="60478"/>
                </a:lnTo>
                <a:lnTo>
                  <a:pt x="944" y="62395"/>
                </a:lnTo>
                <a:lnTo>
                  <a:pt x="30708" y="62395"/>
                </a:lnTo>
                <a:lnTo>
                  <a:pt x="30708" y="60478"/>
                </a:lnTo>
                <a:lnTo>
                  <a:pt x="27828" y="60478"/>
                </a:lnTo>
                <a:lnTo>
                  <a:pt x="25907" y="59519"/>
                </a:lnTo>
                <a:lnTo>
                  <a:pt x="24947" y="59519"/>
                </a:lnTo>
                <a:lnTo>
                  <a:pt x="23027" y="58555"/>
                </a:lnTo>
                <a:lnTo>
                  <a:pt x="22067" y="57596"/>
                </a:lnTo>
                <a:lnTo>
                  <a:pt x="22067" y="56637"/>
                </a:lnTo>
                <a:lnTo>
                  <a:pt x="21107" y="55679"/>
                </a:lnTo>
                <a:lnTo>
                  <a:pt x="21107" y="16317"/>
                </a:lnTo>
                <a:lnTo>
                  <a:pt x="23027" y="13437"/>
                </a:lnTo>
                <a:lnTo>
                  <a:pt x="25907" y="11519"/>
                </a:lnTo>
                <a:lnTo>
                  <a:pt x="29748" y="9596"/>
                </a:lnTo>
                <a:lnTo>
                  <a:pt x="32628" y="7679"/>
                </a:lnTo>
                <a:lnTo>
                  <a:pt x="40309" y="7679"/>
                </a:lnTo>
                <a:lnTo>
                  <a:pt x="43190" y="8638"/>
                </a:lnTo>
                <a:lnTo>
                  <a:pt x="45110" y="11519"/>
                </a:lnTo>
                <a:lnTo>
                  <a:pt x="47030" y="13437"/>
                </a:lnTo>
                <a:lnTo>
                  <a:pt x="47030" y="55679"/>
                </a:lnTo>
                <a:lnTo>
                  <a:pt x="46070" y="56637"/>
                </a:lnTo>
                <a:lnTo>
                  <a:pt x="46070" y="58555"/>
                </a:lnTo>
                <a:lnTo>
                  <a:pt x="44150" y="58555"/>
                </a:lnTo>
                <a:lnTo>
                  <a:pt x="43190" y="59519"/>
                </a:lnTo>
                <a:lnTo>
                  <a:pt x="40309" y="60478"/>
                </a:lnTo>
                <a:lnTo>
                  <a:pt x="37429" y="60478"/>
                </a:lnTo>
                <a:lnTo>
                  <a:pt x="37429" y="62395"/>
                </a:lnTo>
                <a:lnTo>
                  <a:pt x="68153" y="62395"/>
                </a:lnTo>
                <a:lnTo>
                  <a:pt x="68153" y="60478"/>
                </a:lnTo>
                <a:lnTo>
                  <a:pt x="65272" y="60478"/>
                </a:lnTo>
                <a:lnTo>
                  <a:pt x="63352" y="59519"/>
                </a:lnTo>
                <a:lnTo>
                  <a:pt x="61432" y="59519"/>
                </a:lnTo>
                <a:lnTo>
                  <a:pt x="60472" y="58555"/>
                </a:lnTo>
                <a:lnTo>
                  <a:pt x="59512" y="57596"/>
                </a:lnTo>
                <a:lnTo>
                  <a:pt x="59512" y="56637"/>
                </a:lnTo>
                <a:lnTo>
                  <a:pt x="58552" y="55679"/>
                </a:lnTo>
                <a:lnTo>
                  <a:pt x="58552" y="16317"/>
                </a:lnTo>
                <a:lnTo>
                  <a:pt x="61432" y="12478"/>
                </a:lnTo>
                <a:lnTo>
                  <a:pt x="64312" y="10561"/>
                </a:lnTo>
                <a:lnTo>
                  <a:pt x="67193" y="9596"/>
                </a:lnTo>
                <a:lnTo>
                  <a:pt x="69113" y="7679"/>
                </a:lnTo>
                <a:lnTo>
                  <a:pt x="77754" y="7679"/>
                </a:lnTo>
                <a:lnTo>
                  <a:pt x="80634" y="8638"/>
                </a:lnTo>
                <a:lnTo>
                  <a:pt x="82555" y="11519"/>
                </a:lnTo>
                <a:lnTo>
                  <a:pt x="83515" y="13437"/>
                </a:lnTo>
                <a:lnTo>
                  <a:pt x="84475" y="17276"/>
                </a:lnTo>
                <a:lnTo>
                  <a:pt x="84475" y="55679"/>
                </a:lnTo>
                <a:lnTo>
                  <a:pt x="83515" y="56637"/>
                </a:lnTo>
                <a:lnTo>
                  <a:pt x="82555" y="57596"/>
                </a:lnTo>
                <a:lnTo>
                  <a:pt x="81594" y="58555"/>
                </a:lnTo>
                <a:lnTo>
                  <a:pt x="80634" y="59519"/>
                </a:lnTo>
                <a:lnTo>
                  <a:pt x="78714" y="60478"/>
                </a:lnTo>
                <a:lnTo>
                  <a:pt x="74874" y="60478"/>
                </a:lnTo>
                <a:lnTo>
                  <a:pt x="74874" y="62395"/>
                </a:lnTo>
                <a:lnTo>
                  <a:pt x="104637" y="62395"/>
                </a:lnTo>
                <a:lnTo>
                  <a:pt x="104637" y="60478"/>
                </a:lnTo>
                <a:lnTo>
                  <a:pt x="101742" y="60478"/>
                </a:lnTo>
                <a:lnTo>
                  <a:pt x="99837" y="59519"/>
                </a:lnTo>
                <a:lnTo>
                  <a:pt x="98861" y="59519"/>
                </a:lnTo>
                <a:lnTo>
                  <a:pt x="97917" y="58555"/>
                </a:lnTo>
                <a:lnTo>
                  <a:pt x="96956" y="57596"/>
                </a:lnTo>
                <a:lnTo>
                  <a:pt x="95996" y="56637"/>
                </a:lnTo>
                <a:lnTo>
                  <a:pt x="95996" y="17276"/>
                </a:lnTo>
                <a:lnTo>
                  <a:pt x="95021" y="12478"/>
                </a:lnTo>
                <a:lnTo>
                  <a:pt x="94076" y="10561"/>
                </a:lnTo>
                <a:lnTo>
                  <a:pt x="93116" y="6720"/>
                </a:lnTo>
                <a:lnTo>
                  <a:pt x="90236" y="3840"/>
                </a:lnTo>
                <a:lnTo>
                  <a:pt x="88315" y="1917"/>
                </a:lnTo>
                <a:lnTo>
                  <a:pt x="85435" y="0"/>
                </a:lnTo>
                <a:lnTo>
                  <a:pt x="72953" y="0"/>
                </a:lnTo>
                <a:lnTo>
                  <a:pt x="70073" y="1917"/>
                </a:lnTo>
                <a:lnTo>
                  <a:pt x="66233" y="3840"/>
                </a:lnTo>
                <a:lnTo>
                  <a:pt x="62392" y="7679"/>
                </a:lnTo>
                <a:lnTo>
                  <a:pt x="57591" y="12478"/>
                </a:lnTo>
                <a:lnTo>
                  <a:pt x="56631" y="8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1" name="object 881"/>
          <p:cNvSpPr/>
          <p:nvPr/>
        </p:nvSpPr>
        <p:spPr>
          <a:xfrm>
            <a:off x="1891375" y="8648431"/>
            <a:ext cx="42245" cy="34558"/>
          </a:xfrm>
          <a:custGeom>
            <a:avLst/>
            <a:gdLst/>
            <a:ahLst/>
            <a:cxnLst/>
            <a:rect l="l" t="t" r="r" b="b"/>
            <a:pathLst>
              <a:path w="42245" h="34558">
                <a:moveTo>
                  <a:pt x="0" y="24955"/>
                </a:moveTo>
                <a:lnTo>
                  <a:pt x="42245" y="24955"/>
                </a:lnTo>
                <a:lnTo>
                  <a:pt x="42245" y="17276"/>
                </a:lnTo>
                <a:lnTo>
                  <a:pt x="40325" y="11519"/>
                </a:lnTo>
                <a:lnTo>
                  <a:pt x="35524" y="7679"/>
                </a:lnTo>
                <a:lnTo>
                  <a:pt x="30723" y="2875"/>
                </a:lnTo>
                <a:lnTo>
                  <a:pt x="25923" y="0"/>
                </a:lnTo>
                <a:lnTo>
                  <a:pt x="10561" y="0"/>
                </a:lnTo>
                <a:lnTo>
                  <a:pt x="3840" y="3840"/>
                </a:lnTo>
                <a:lnTo>
                  <a:pt x="1920" y="12478"/>
                </a:lnTo>
                <a:lnTo>
                  <a:pt x="4800" y="9596"/>
                </a:lnTo>
                <a:lnTo>
                  <a:pt x="7680" y="6714"/>
                </a:lnTo>
                <a:lnTo>
                  <a:pt x="11521" y="4799"/>
                </a:lnTo>
                <a:lnTo>
                  <a:pt x="17282" y="4799"/>
                </a:lnTo>
                <a:lnTo>
                  <a:pt x="19202" y="5757"/>
                </a:lnTo>
                <a:lnTo>
                  <a:pt x="22082" y="7679"/>
                </a:lnTo>
                <a:lnTo>
                  <a:pt x="24002" y="8638"/>
                </a:lnTo>
                <a:lnTo>
                  <a:pt x="25923" y="10555"/>
                </a:lnTo>
                <a:lnTo>
                  <a:pt x="26883" y="13437"/>
                </a:lnTo>
                <a:lnTo>
                  <a:pt x="27843" y="14395"/>
                </a:lnTo>
                <a:lnTo>
                  <a:pt x="27843" y="21116"/>
                </a:lnTo>
                <a:lnTo>
                  <a:pt x="0" y="21116"/>
                </a:lnTo>
                <a:lnTo>
                  <a:pt x="0" y="16317"/>
                </a:lnTo>
                <a:lnTo>
                  <a:pt x="0" y="34558"/>
                </a:lnTo>
                <a:lnTo>
                  <a:pt x="0" y="249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2" name="object 882"/>
          <p:cNvSpPr/>
          <p:nvPr/>
        </p:nvSpPr>
        <p:spPr>
          <a:xfrm>
            <a:off x="1881789" y="8652272"/>
            <a:ext cx="51831" cy="61435"/>
          </a:xfrm>
          <a:custGeom>
            <a:avLst/>
            <a:gdLst/>
            <a:ahLst/>
            <a:cxnLst/>
            <a:rect l="l" t="t" r="r" b="b"/>
            <a:pathLst>
              <a:path w="51831" h="61435">
                <a:moveTo>
                  <a:pt x="2880" y="11518"/>
                </a:moveTo>
                <a:lnTo>
                  <a:pt x="0" y="19197"/>
                </a:lnTo>
                <a:lnTo>
                  <a:pt x="0" y="39355"/>
                </a:lnTo>
                <a:lnTo>
                  <a:pt x="2880" y="47035"/>
                </a:lnTo>
                <a:lnTo>
                  <a:pt x="7665" y="52797"/>
                </a:lnTo>
                <a:lnTo>
                  <a:pt x="13426" y="58555"/>
                </a:lnTo>
                <a:lnTo>
                  <a:pt x="19187" y="61435"/>
                </a:lnTo>
                <a:lnTo>
                  <a:pt x="33588" y="61435"/>
                </a:lnTo>
                <a:lnTo>
                  <a:pt x="39349" y="58555"/>
                </a:lnTo>
                <a:lnTo>
                  <a:pt x="43190" y="53756"/>
                </a:lnTo>
                <a:lnTo>
                  <a:pt x="47990" y="48958"/>
                </a:lnTo>
                <a:lnTo>
                  <a:pt x="50871" y="43194"/>
                </a:lnTo>
                <a:lnTo>
                  <a:pt x="51831" y="37432"/>
                </a:lnTo>
                <a:lnTo>
                  <a:pt x="49911" y="36473"/>
                </a:lnTo>
                <a:lnTo>
                  <a:pt x="47990" y="41272"/>
                </a:lnTo>
                <a:lnTo>
                  <a:pt x="45110" y="45118"/>
                </a:lnTo>
                <a:lnTo>
                  <a:pt x="42230" y="47035"/>
                </a:lnTo>
                <a:lnTo>
                  <a:pt x="39349" y="49917"/>
                </a:lnTo>
                <a:lnTo>
                  <a:pt x="35509" y="50875"/>
                </a:lnTo>
                <a:lnTo>
                  <a:pt x="25908" y="50875"/>
                </a:lnTo>
                <a:lnTo>
                  <a:pt x="20147" y="47993"/>
                </a:lnTo>
                <a:lnTo>
                  <a:pt x="16306" y="43194"/>
                </a:lnTo>
                <a:lnTo>
                  <a:pt x="11506" y="37432"/>
                </a:lnTo>
                <a:lnTo>
                  <a:pt x="9585" y="30717"/>
                </a:lnTo>
                <a:lnTo>
                  <a:pt x="9585" y="12476"/>
                </a:lnTo>
                <a:lnTo>
                  <a:pt x="11506" y="8638"/>
                </a:lnTo>
                <a:lnTo>
                  <a:pt x="13426" y="0"/>
                </a:lnTo>
                <a:lnTo>
                  <a:pt x="7665" y="5756"/>
                </a:lnTo>
                <a:lnTo>
                  <a:pt x="2880" y="115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3" name="object 883"/>
          <p:cNvSpPr/>
          <p:nvPr/>
        </p:nvSpPr>
        <p:spPr>
          <a:xfrm>
            <a:off x="1939381" y="8630191"/>
            <a:ext cx="36484" cy="82558"/>
          </a:xfrm>
          <a:custGeom>
            <a:avLst/>
            <a:gdLst/>
            <a:ahLst/>
            <a:cxnLst/>
            <a:rect l="l" t="t" r="r" b="b"/>
            <a:pathLst>
              <a:path w="36484" h="82558">
                <a:moveTo>
                  <a:pt x="23042" y="73914"/>
                </a:moveTo>
                <a:lnTo>
                  <a:pt x="22082" y="72956"/>
                </a:lnTo>
                <a:lnTo>
                  <a:pt x="21122" y="71998"/>
                </a:lnTo>
                <a:lnTo>
                  <a:pt x="20162" y="69116"/>
                </a:lnTo>
                <a:lnTo>
                  <a:pt x="20162" y="24955"/>
                </a:lnTo>
                <a:lnTo>
                  <a:pt x="34549" y="24955"/>
                </a:lnTo>
                <a:lnTo>
                  <a:pt x="34549" y="20157"/>
                </a:lnTo>
                <a:lnTo>
                  <a:pt x="20162" y="20157"/>
                </a:lnTo>
                <a:lnTo>
                  <a:pt x="20162" y="0"/>
                </a:lnTo>
                <a:lnTo>
                  <a:pt x="18242" y="0"/>
                </a:lnTo>
                <a:lnTo>
                  <a:pt x="16322" y="4799"/>
                </a:lnTo>
                <a:lnTo>
                  <a:pt x="15361" y="7680"/>
                </a:lnTo>
                <a:lnTo>
                  <a:pt x="14401" y="9596"/>
                </a:lnTo>
                <a:lnTo>
                  <a:pt x="11521" y="12478"/>
                </a:lnTo>
                <a:lnTo>
                  <a:pt x="9601" y="15360"/>
                </a:lnTo>
                <a:lnTo>
                  <a:pt x="6720" y="18240"/>
                </a:lnTo>
                <a:lnTo>
                  <a:pt x="4800" y="20157"/>
                </a:lnTo>
                <a:lnTo>
                  <a:pt x="1920" y="22081"/>
                </a:lnTo>
                <a:lnTo>
                  <a:pt x="0" y="23039"/>
                </a:lnTo>
                <a:lnTo>
                  <a:pt x="0" y="24955"/>
                </a:lnTo>
                <a:lnTo>
                  <a:pt x="9601" y="24955"/>
                </a:lnTo>
                <a:lnTo>
                  <a:pt x="9601" y="73914"/>
                </a:lnTo>
                <a:lnTo>
                  <a:pt x="10561" y="75837"/>
                </a:lnTo>
                <a:lnTo>
                  <a:pt x="11521" y="78719"/>
                </a:lnTo>
                <a:lnTo>
                  <a:pt x="13441" y="79677"/>
                </a:lnTo>
                <a:lnTo>
                  <a:pt x="15361" y="80636"/>
                </a:lnTo>
                <a:lnTo>
                  <a:pt x="17282" y="82558"/>
                </a:lnTo>
                <a:lnTo>
                  <a:pt x="23987" y="82558"/>
                </a:lnTo>
                <a:lnTo>
                  <a:pt x="26883" y="81594"/>
                </a:lnTo>
                <a:lnTo>
                  <a:pt x="29763" y="79677"/>
                </a:lnTo>
                <a:lnTo>
                  <a:pt x="32644" y="76795"/>
                </a:lnTo>
                <a:lnTo>
                  <a:pt x="34549" y="73914"/>
                </a:lnTo>
                <a:lnTo>
                  <a:pt x="36484" y="70075"/>
                </a:lnTo>
                <a:lnTo>
                  <a:pt x="33604" y="70075"/>
                </a:lnTo>
                <a:lnTo>
                  <a:pt x="32644" y="71039"/>
                </a:lnTo>
                <a:lnTo>
                  <a:pt x="31668" y="72956"/>
                </a:lnTo>
                <a:lnTo>
                  <a:pt x="30708" y="73914"/>
                </a:lnTo>
                <a:lnTo>
                  <a:pt x="29763" y="74878"/>
                </a:lnTo>
                <a:lnTo>
                  <a:pt x="24963" y="74878"/>
                </a:lnTo>
                <a:lnTo>
                  <a:pt x="23042" y="739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4" name="object 884"/>
          <p:cNvSpPr/>
          <p:nvPr/>
        </p:nvSpPr>
        <p:spPr>
          <a:xfrm>
            <a:off x="1980651" y="8649390"/>
            <a:ext cx="55686" cy="64317"/>
          </a:xfrm>
          <a:custGeom>
            <a:avLst/>
            <a:gdLst/>
            <a:ahLst/>
            <a:cxnLst/>
            <a:rect l="l" t="t" r="r" b="b"/>
            <a:pathLst>
              <a:path w="55686" h="64317">
                <a:moveTo>
                  <a:pt x="0" y="47999"/>
                </a:moveTo>
                <a:lnTo>
                  <a:pt x="0" y="52798"/>
                </a:lnTo>
                <a:lnTo>
                  <a:pt x="960" y="56637"/>
                </a:lnTo>
                <a:lnTo>
                  <a:pt x="3840" y="59519"/>
                </a:lnTo>
                <a:lnTo>
                  <a:pt x="6720" y="62395"/>
                </a:lnTo>
                <a:lnTo>
                  <a:pt x="9616" y="64317"/>
                </a:lnTo>
                <a:lnTo>
                  <a:pt x="17282" y="64317"/>
                </a:lnTo>
                <a:lnTo>
                  <a:pt x="19202" y="63358"/>
                </a:lnTo>
                <a:lnTo>
                  <a:pt x="22082" y="62395"/>
                </a:lnTo>
                <a:lnTo>
                  <a:pt x="24002" y="61437"/>
                </a:lnTo>
                <a:lnTo>
                  <a:pt x="27843" y="58555"/>
                </a:lnTo>
                <a:lnTo>
                  <a:pt x="33604" y="53757"/>
                </a:lnTo>
                <a:lnTo>
                  <a:pt x="33604" y="57596"/>
                </a:lnTo>
                <a:lnTo>
                  <a:pt x="34564" y="60478"/>
                </a:lnTo>
                <a:lnTo>
                  <a:pt x="35524" y="61437"/>
                </a:lnTo>
                <a:lnTo>
                  <a:pt x="37444" y="63358"/>
                </a:lnTo>
                <a:lnTo>
                  <a:pt x="46085" y="63358"/>
                </a:lnTo>
                <a:lnTo>
                  <a:pt x="50886" y="60478"/>
                </a:lnTo>
                <a:lnTo>
                  <a:pt x="55686" y="53757"/>
                </a:lnTo>
                <a:lnTo>
                  <a:pt x="55686" y="49917"/>
                </a:lnTo>
                <a:lnTo>
                  <a:pt x="52806" y="52798"/>
                </a:lnTo>
                <a:lnTo>
                  <a:pt x="50886" y="54714"/>
                </a:lnTo>
                <a:lnTo>
                  <a:pt x="49926" y="54714"/>
                </a:lnTo>
                <a:lnTo>
                  <a:pt x="49926" y="55679"/>
                </a:lnTo>
                <a:lnTo>
                  <a:pt x="47045" y="55679"/>
                </a:lnTo>
                <a:lnTo>
                  <a:pt x="47045" y="54714"/>
                </a:lnTo>
                <a:lnTo>
                  <a:pt x="46085" y="54714"/>
                </a:lnTo>
                <a:lnTo>
                  <a:pt x="46085" y="53757"/>
                </a:lnTo>
                <a:lnTo>
                  <a:pt x="45125" y="53757"/>
                </a:lnTo>
                <a:lnTo>
                  <a:pt x="45125" y="14400"/>
                </a:lnTo>
                <a:lnTo>
                  <a:pt x="44165" y="10561"/>
                </a:lnTo>
                <a:lnTo>
                  <a:pt x="44165" y="8638"/>
                </a:lnTo>
                <a:lnTo>
                  <a:pt x="42245" y="5756"/>
                </a:lnTo>
                <a:lnTo>
                  <a:pt x="40325" y="3840"/>
                </a:lnTo>
                <a:lnTo>
                  <a:pt x="37444" y="1917"/>
                </a:lnTo>
                <a:lnTo>
                  <a:pt x="34564" y="0"/>
                </a:lnTo>
                <a:lnTo>
                  <a:pt x="17282" y="0"/>
                </a:lnTo>
                <a:lnTo>
                  <a:pt x="11521" y="958"/>
                </a:lnTo>
                <a:lnTo>
                  <a:pt x="7680" y="4799"/>
                </a:lnTo>
                <a:lnTo>
                  <a:pt x="3840" y="7679"/>
                </a:lnTo>
                <a:lnTo>
                  <a:pt x="1935" y="11519"/>
                </a:lnTo>
                <a:lnTo>
                  <a:pt x="1935" y="17276"/>
                </a:lnTo>
                <a:lnTo>
                  <a:pt x="2895" y="18240"/>
                </a:lnTo>
                <a:lnTo>
                  <a:pt x="3840" y="19199"/>
                </a:lnTo>
                <a:lnTo>
                  <a:pt x="4800" y="21116"/>
                </a:lnTo>
                <a:lnTo>
                  <a:pt x="10561" y="21116"/>
                </a:lnTo>
                <a:lnTo>
                  <a:pt x="11521" y="20157"/>
                </a:lnTo>
                <a:lnTo>
                  <a:pt x="12481" y="18240"/>
                </a:lnTo>
                <a:lnTo>
                  <a:pt x="13441" y="17276"/>
                </a:lnTo>
                <a:lnTo>
                  <a:pt x="13441" y="8638"/>
                </a:lnTo>
                <a:lnTo>
                  <a:pt x="14401" y="7679"/>
                </a:lnTo>
                <a:lnTo>
                  <a:pt x="15361" y="5756"/>
                </a:lnTo>
                <a:lnTo>
                  <a:pt x="17282" y="4799"/>
                </a:lnTo>
                <a:lnTo>
                  <a:pt x="19202" y="3840"/>
                </a:lnTo>
                <a:lnTo>
                  <a:pt x="25923" y="3840"/>
                </a:lnTo>
                <a:lnTo>
                  <a:pt x="28803" y="4799"/>
                </a:lnTo>
                <a:lnTo>
                  <a:pt x="30723" y="6720"/>
                </a:lnTo>
                <a:lnTo>
                  <a:pt x="32644" y="9596"/>
                </a:lnTo>
                <a:lnTo>
                  <a:pt x="33604" y="13437"/>
                </a:lnTo>
                <a:lnTo>
                  <a:pt x="33604" y="22079"/>
                </a:lnTo>
                <a:lnTo>
                  <a:pt x="23042" y="25920"/>
                </a:lnTo>
                <a:lnTo>
                  <a:pt x="15361" y="28795"/>
                </a:lnTo>
                <a:lnTo>
                  <a:pt x="13441" y="37440"/>
                </a:lnTo>
                <a:lnTo>
                  <a:pt x="14401" y="35516"/>
                </a:lnTo>
                <a:lnTo>
                  <a:pt x="17282" y="33599"/>
                </a:lnTo>
                <a:lnTo>
                  <a:pt x="21122" y="31676"/>
                </a:lnTo>
                <a:lnTo>
                  <a:pt x="23042" y="30717"/>
                </a:lnTo>
                <a:lnTo>
                  <a:pt x="26883" y="28795"/>
                </a:lnTo>
                <a:lnTo>
                  <a:pt x="33604" y="25920"/>
                </a:lnTo>
                <a:lnTo>
                  <a:pt x="33604" y="48958"/>
                </a:lnTo>
                <a:lnTo>
                  <a:pt x="27843" y="53757"/>
                </a:lnTo>
                <a:lnTo>
                  <a:pt x="24002" y="55679"/>
                </a:lnTo>
                <a:lnTo>
                  <a:pt x="18242" y="55679"/>
                </a:lnTo>
                <a:lnTo>
                  <a:pt x="15361" y="54714"/>
                </a:lnTo>
                <a:lnTo>
                  <a:pt x="13441" y="52798"/>
                </a:lnTo>
                <a:lnTo>
                  <a:pt x="11521" y="50875"/>
                </a:lnTo>
                <a:lnTo>
                  <a:pt x="10561" y="47999"/>
                </a:lnTo>
                <a:lnTo>
                  <a:pt x="10561" y="42237"/>
                </a:lnTo>
                <a:lnTo>
                  <a:pt x="11521" y="31676"/>
                </a:lnTo>
                <a:lnTo>
                  <a:pt x="6720" y="34558"/>
                </a:lnTo>
                <a:lnTo>
                  <a:pt x="3840" y="37440"/>
                </a:lnTo>
                <a:lnTo>
                  <a:pt x="1935" y="40314"/>
                </a:lnTo>
                <a:lnTo>
                  <a:pt x="0" y="42237"/>
                </a:lnTo>
                <a:lnTo>
                  <a:pt x="0" y="47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5" name="object 885"/>
          <p:cNvSpPr/>
          <p:nvPr/>
        </p:nvSpPr>
        <p:spPr>
          <a:xfrm>
            <a:off x="1991212" y="8678186"/>
            <a:ext cx="4800" cy="13441"/>
          </a:xfrm>
          <a:custGeom>
            <a:avLst/>
            <a:gdLst/>
            <a:ahLst/>
            <a:cxnLst/>
            <a:rect l="l" t="t" r="r" b="b"/>
            <a:pathLst>
              <a:path w="4800" h="13441">
                <a:moveTo>
                  <a:pt x="960" y="2880"/>
                </a:moveTo>
                <a:lnTo>
                  <a:pt x="0" y="13441"/>
                </a:lnTo>
                <a:lnTo>
                  <a:pt x="960" y="11518"/>
                </a:lnTo>
                <a:lnTo>
                  <a:pt x="2880" y="8644"/>
                </a:lnTo>
                <a:lnTo>
                  <a:pt x="4800" y="0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6" name="object 886"/>
          <p:cNvSpPr/>
          <p:nvPr/>
        </p:nvSpPr>
        <p:spPr>
          <a:xfrm>
            <a:off x="2041138" y="8616749"/>
            <a:ext cx="30708" cy="95036"/>
          </a:xfrm>
          <a:custGeom>
            <a:avLst/>
            <a:gdLst/>
            <a:ahLst/>
            <a:cxnLst/>
            <a:rect l="l" t="t" r="r" b="b"/>
            <a:pathLst>
              <a:path w="30708" h="95036">
                <a:moveTo>
                  <a:pt x="18242" y="0"/>
                </a:moveTo>
                <a:lnTo>
                  <a:pt x="0" y="7679"/>
                </a:lnTo>
                <a:lnTo>
                  <a:pt x="960" y="9602"/>
                </a:lnTo>
                <a:lnTo>
                  <a:pt x="2880" y="9602"/>
                </a:lnTo>
                <a:lnTo>
                  <a:pt x="3840" y="8638"/>
                </a:lnTo>
                <a:lnTo>
                  <a:pt x="6720" y="8638"/>
                </a:lnTo>
                <a:lnTo>
                  <a:pt x="7680" y="9602"/>
                </a:lnTo>
                <a:lnTo>
                  <a:pt x="8641" y="10561"/>
                </a:lnTo>
                <a:lnTo>
                  <a:pt x="9601" y="11519"/>
                </a:lnTo>
                <a:lnTo>
                  <a:pt x="9601" y="89278"/>
                </a:lnTo>
                <a:lnTo>
                  <a:pt x="8641" y="90237"/>
                </a:lnTo>
                <a:lnTo>
                  <a:pt x="7680" y="91196"/>
                </a:lnTo>
                <a:lnTo>
                  <a:pt x="6720" y="92160"/>
                </a:lnTo>
                <a:lnTo>
                  <a:pt x="5760" y="92160"/>
                </a:lnTo>
                <a:lnTo>
                  <a:pt x="3840" y="93119"/>
                </a:lnTo>
                <a:lnTo>
                  <a:pt x="960" y="93119"/>
                </a:lnTo>
                <a:lnTo>
                  <a:pt x="960" y="95036"/>
                </a:lnTo>
                <a:lnTo>
                  <a:pt x="30708" y="95036"/>
                </a:lnTo>
                <a:lnTo>
                  <a:pt x="30708" y="93119"/>
                </a:lnTo>
                <a:lnTo>
                  <a:pt x="27828" y="93119"/>
                </a:lnTo>
                <a:lnTo>
                  <a:pt x="25923" y="92160"/>
                </a:lnTo>
                <a:lnTo>
                  <a:pt x="24963" y="92160"/>
                </a:lnTo>
                <a:lnTo>
                  <a:pt x="23042" y="91196"/>
                </a:lnTo>
                <a:lnTo>
                  <a:pt x="22082" y="90237"/>
                </a:lnTo>
                <a:lnTo>
                  <a:pt x="22082" y="89278"/>
                </a:lnTo>
                <a:lnTo>
                  <a:pt x="21122" y="87355"/>
                </a:lnTo>
                <a:lnTo>
                  <a:pt x="2112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7" name="object 887"/>
          <p:cNvSpPr/>
          <p:nvPr/>
        </p:nvSpPr>
        <p:spPr>
          <a:xfrm>
            <a:off x="2081463" y="8649390"/>
            <a:ext cx="42230" cy="64317"/>
          </a:xfrm>
          <a:custGeom>
            <a:avLst/>
            <a:gdLst/>
            <a:ahLst/>
            <a:cxnLst/>
            <a:rect l="l" t="t" r="r" b="b"/>
            <a:pathLst>
              <a:path w="42230" h="64317">
                <a:moveTo>
                  <a:pt x="0" y="41279"/>
                </a:moveTo>
                <a:lnTo>
                  <a:pt x="0" y="63358"/>
                </a:lnTo>
                <a:lnTo>
                  <a:pt x="2880" y="63358"/>
                </a:lnTo>
                <a:lnTo>
                  <a:pt x="2880" y="62395"/>
                </a:lnTo>
                <a:lnTo>
                  <a:pt x="3825" y="61437"/>
                </a:lnTo>
                <a:lnTo>
                  <a:pt x="5745" y="61437"/>
                </a:lnTo>
                <a:lnTo>
                  <a:pt x="6720" y="62395"/>
                </a:lnTo>
                <a:lnTo>
                  <a:pt x="8625" y="62395"/>
                </a:lnTo>
                <a:lnTo>
                  <a:pt x="13426" y="63358"/>
                </a:lnTo>
                <a:lnTo>
                  <a:pt x="17266" y="64317"/>
                </a:lnTo>
                <a:lnTo>
                  <a:pt x="26868" y="64317"/>
                </a:lnTo>
                <a:lnTo>
                  <a:pt x="31668" y="62395"/>
                </a:lnTo>
                <a:lnTo>
                  <a:pt x="35509" y="59519"/>
                </a:lnTo>
                <a:lnTo>
                  <a:pt x="39349" y="55679"/>
                </a:lnTo>
                <a:lnTo>
                  <a:pt x="42230" y="51840"/>
                </a:lnTo>
                <a:lnTo>
                  <a:pt x="42230" y="38397"/>
                </a:lnTo>
                <a:lnTo>
                  <a:pt x="37429" y="32634"/>
                </a:lnTo>
                <a:lnTo>
                  <a:pt x="27828" y="28795"/>
                </a:lnTo>
                <a:lnTo>
                  <a:pt x="18227" y="23996"/>
                </a:lnTo>
                <a:lnTo>
                  <a:pt x="14386" y="21116"/>
                </a:lnTo>
                <a:lnTo>
                  <a:pt x="11506" y="19199"/>
                </a:lnTo>
                <a:lnTo>
                  <a:pt x="9585" y="18240"/>
                </a:lnTo>
                <a:lnTo>
                  <a:pt x="8625" y="16317"/>
                </a:lnTo>
                <a:lnTo>
                  <a:pt x="7665" y="13437"/>
                </a:lnTo>
                <a:lnTo>
                  <a:pt x="7665" y="9596"/>
                </a:lnTo>
                <a:lnTo>
                  <a:pt x="8625" y="7679"/>
                </a:lnTo>
                <a:lnTo>
                  <a:pt x="10546" y="5756"/>
                </a:lnTo>
                <a:lnTo>
                  <a:pt x="12466" y="3840"/>
                </a:lnTo>
                <a:lnTo>
                  <a:pt x="22067" y="3840"/>
                </a:lnTo>
                <a:lnTo>
                  <a:pt x="25907" y="4799"/>
                </a:lnTo>
                <a:lnTo>
                  <a:pt x="28788" y="6720"/>
                </a:lnTo>
                <a:lnTo>
                  <a:pt x="30708" y="9596"/>
                </a:lnTo>
                <a:lnTo>
                  <a:pt x="33588" y="13437"/>
                </a:lnTo>
                <a:lnTo>
                  <a:pt x="35509" y="20157"/>
                </a:lnTo>
                <a:lnTo>
                  <a:pt x="37429" y="20157"/>
                </a:lnTo>
                <a:lnTo>
                  <a:pt x="37429" y="0"/>
                </a:lnTo>
                <a:lnTo>
                  <a:pt x="35509" y="0"/>
                </a:lnTo>
                <a:lnTo>
                  <a:pt x="34549" y="958"/>
                </a:lnTo>
                <a:lnTo>
                  <a:pt x="33588" y="958"/>
                </a:lnTo>
                <a:lnTo>
                  <a:pt x="33588" y="1917"/>
                </a:lnTo>
                <a:lnTo>
                  <a:pt x="29748" y="1917"/>
                </a:lnTo>
                <a:lnTo>
                  <a:pt x="27828" y="958"/>
                </a:lnTo>
                <a:lnTo>
                  <a:pt x="23987" y="0"/>
                </a:lnTo>
                <a:lnTo>
                  <a:pt x="13426" y="0"/>
                </a:lnTo>
                <a:lnTo>
                  <a:pt x="8625" y="958"/>
                </a:lnTo>
                <a:lnTo>
                  <a:pt x="4785" y="4799"/>
                </a:lnTo>
                <a:lnTo>
                  <a:pt x="1904" y="7679"/>
                </a:lnTo>
                <a:lnTo>
                  <a:pt x="0" y="12478"/>
                </a:lnTo>
                <a:lnTo>
                  <a:pt x="0" y="21116"/>
                </a:lnTo>
                <a:lnTo>
                  <a:pt x="944" y="23996"/>
                </a:lnTo>
                <a:lnTo>
                  <a:pt x="2880" y="26878"/>
                </a:lnTo>
                <a:lnTo>
                  <a:pt x="4785" y="29759"/>
                </a:lnTo>
                <a:lnTo>
                  <a:pt x="9585" y="32634"/>
                </a:lnTo>
                <a:lnTo>
                  <a:pt x="15346" y="35516"/>
                </a:lnTo>
                <a:lnTo>
                  <a:pt x="22067" y="38397"/>
                </a:lnTo>
                <a:lnTo>
                  <a:pt x="26868" y="41279"/>
                </a:lnTo>
                <a:lnTo>
                  <a:pt x="28788" y="43196"/>
                </a:lnTo>
                <a:lnTo>
                  <a:pt x="30708" y="46076"/>
                </a:lnTo>
                <a:lnTo>
                  <a:pt x="31668" y="47999"/>
                </a:lnTo>
                <a:lnTo>
                  <a:pt x="31668" y="53757"/>
                </a:lnTo>
                <a:lnTo>
                  <a:pt x="30708" y="55679"/>
                </a:lnTo>
                <a:lnTo>
                  <a:pt x="28788" y="57596"/>
                </a:lnTo>
                <a:lnTo>
                  <a:pt x="26868" y="59519"/>
                </a:lnTo>
                <a:lnTo>
                  <a:pt x="24947" y="60478"/>
                </a:lnTo>
                <a:lnTo>
                  <a:pt x="17266" y="60478"/>
                </a:lnTo>
                <a:lnTo>
                  <a:pt x="13426" y="58555"/>
                </a:lnTo>
                <a:lnTo>
                  <a:pt x="9585" y="55679"/>
                </a:lnTo>
                <a:lnTo>
                  <a:pt x="5745" y="52798"/>
                </a:lnTo>
                <a:lnTo>
                  <a:pt x="3825" y="47999"/>
                </a:lnTo>
                <a:lnTo>
                  <a:pt x="2880" y="41279"/>
                </a:lnTo>
                <a:lnTo>
                  <a:pt x="0" y="412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8" name="object 888"/>
          <p:cNvSpPr/>
          <p:nvPr/>
        </p:nvSpPr>
        <p:spPr>
          <a:xfrm>
            <a:off x="1384518" y="8457392"/>
            <a:ext cx="126711" cy="93122"/>
          </a:xfrm>
          <a:custGeom>
            <a:avLst/>
            <a:gdLst/>
            <a:ahLst/>
            <a:cxnLst/>
            <a:rect l="l" t="t" r="r" b="b"/>
            <a:pathLst>
              <a:path w="126711" h="93122">
                <a:moveTo>
                  <a:pt x="77752" y="0"/>
                </a:moveTo>
                <a:lnTo>
                  <a:pt x="43194" y="0"/>
                </a:lnTo>
                <a:lnTo>
                  <a:pt x="43194" y="1920"/>
                </a:lnTo>
                <a:lnTo>
                  <a:pt x="45118" y="1920"/>
                </a:lnTo>
                <a:lnTo>
                  <a:pt x="46076" y="2880"/>
                </a:lnTo>
                <a:lnTo>
                  <a:pt x="47993" y="2880"/>
                </a:lnTo>
                <a:lnTo>
                  <a:pt x="48958" y="3840"/>
                </a:lnTo>
                <a:lnTo>
                  <a:pt x="49915" y="4800"/>
                </a:lnTo>
                <a:lnTo>
                  <a:pt x="50874" y="4800"/>
                </a:lnTo>
                <a:lnTo>
                  <a:pt x="51832" y="5760"/>
                </a:lnTo>
                <a:lnTo>
                  <a:pt x="51832" y="6720"/>
                </a:lnTo>
                <a:lnTo>
                  <a:pt x="53756" y="8641"/>
                </a:lnTo>
                <a:lnTo>
                  <a:pt x="54714" y="10561"/>
                </a:lnTo>
                <a:lnTo>
                  <a:pt x="55679" y="12481"/>
                </a:lnTo>
                <a:lnTo>
                  <a:pt x="57596" y="18242"/>
                </a:lnTo>
                <a:lnTo>
                  <a:pt x="60476" y="25923"/>
                </a:lnTo>
                <a:lnTo>
                  <a:pt x="45118" y="69113"/>
                </a:lnTo>
                <a:lnTo>
                  <a:pt x="26877" y="18242"/>
                </a:lnTo>
                <a:lnTo>
                  <a:pt x="24955" y="13441"/>
                </a:lnTo>
                <a:lnTo>
                  <a:pt x="23996" y="9601"/>
                </a:lnTo>
                <a:lnTo>
                  <a:pt x="23996" y="6720"/>
                </a:lnTo>
                <a:lnTo>
                  <a:pt x="24955" y="4800"/>
                </a:lnTo>
                <a:lnTo>
                  <a:pt x="25918" y="3840"/>
                </a:lnTo>
                <a:lnTo>
                  <a:pt x="27835" y="2880"/>
                </a:lnTo>
                <a:lnTo>
                  <a:pt x="29759" y="1920"/>
                </a:lnTo>
                <a:lnTo>
                  <a:pt x="33598" y="1920"/>
                </a:lnTo>
                <a:lnTo>
                  <a:pt x="33598" y="0"/>
                </a:lnTo>
                <a:lnTo>
                  <a:pt x="0" y="0"/>
                </a:lnTo>
                <a:lnTo>
                  <a:pt x="0" y="1920"/>
                </a:lnTo>
                <a:lnTo>
                  <a:pt x="1915" y="1920"/>
                </a:lnTo>
                <a:lnTo>
                  <a:pt x="4797" y="2880"/>
                </a:lnTo>
                <a:lnTo>
                  <a:pt x="5756" y="3840"/>
                </a:lnTo>
                <a:lnTo>
                  <a:pt x="7679" y="4800"/>
                </a:lnTo>
                <a:lnTo>
                  <a:pt x="8638" y="5760"/>
                </a:lnTo>
                <a:lnTo>
                  <a:pt x="9595" y="7680"/>
                </a:lnTo>
                <a:lnTo>
                  <a:pt x="10559" y="8641"/>
                </a:lnTo>
                <a:lnTo>
                  <a:pt x="11518" y="11521"/>
                </a:lnTo>
                <a:lnTo>
                  <a:pt x="13435" y="17282"/>
                </a:lnTo>
                <a:lnTo>
                  <a:pt x="40314" y="93122"/>
                </a:lnTo>
                <a:lnTo>
                  <a:pt x="43194" y="93122"/>
                </a:lnTo>
                <a:lnTo>
                  <a:pt x="63358" y="34564"/>
                </a:lnTo>
                <a:lnTo>
                  <a:pt x="84473" y="93122"/>
                </a:lnTo>
                <a:lnTo>
                  <a:pt x="86397" y="93122"/>
                </a:lnTo>
                <a:lnTo>
                  <a:pt x="112317" y="19202"/>
                </a:lnTo>
                <a:lnTo>
                  <a:pt x="114234" y="13441"/>
                </a:lnTo>
                <a:lnTo>
                  <a:pt x="115193" y="9601"/>
                </a:lnTo>
                <a:lnTo>
                  <a:pt x="116156" y="8641"/>
                </a:lnTo>
                <a:lnTo>
                  <a:pt x="118073" y="5760"/>
                </a:lnTo>
                <a:lnTo>
                  <a:pt x="119032" y="4800"/>
                </a:lnTo>
                <a:lnTo>
                  <a:pt x="120955" y="3840"/>
                </a:lnTo>
                <a:lnTo>
                  <a:pt x="121913" y="2880"/>
                </a:lnTo>
                <a:lnTo>
                  <a:pt x="123835" y="1920"/>
                </a:lnTo>
                <a:lnTo>
                  <a:pt x="126711" y="1920"/>
                </a:lnTo>
                <a:lnTo>
                  <a:pt x="126711" y="0"/>
                </a:lnTo>
                <a:lnTo>
                  <a:pt x="98874" y="0"/>
                </a:lnTo>
                <a:lnTo>
                  <a:pt x="98874" y="1920"/>
                </a:lnTo>
                <a:lnTo>
                  <a:pt x="101755" y="1920"/>
                </a:lnTo>
                <a:lnTo>
                  <a:pt x="103673" y="2880"/>
                </a:lnTo>
                <a:lnTo>
                  <a:pt x="105596" y="2880"/>
                </a:lnTo>
                <a:lnTo>
                  <a:pt x="106555" y="3840"/>
                </a:lnTo>
                <a:lnTo>
                  <a:pt x="107512" y="3840"/>
                </a:lnTo>
                <a:lnTo>
                  <a:pt x="108476" y="4800"/>
                </a:lnTo>
                <a:lnTo>
                  <a:pt x="108476" y="5760"/>
                </a:lnTo>
                <a:lnTo>
                  <a:pt x="109435" y="6720"/>
                </a:lnTo>
                <a:lnTo>
                  <a:pt x="109435" y="10561"/>
                </a:lnTo>
                <a:lnTo>
                  <a:pt x="108476" y="14401"/>
                </a:lnTo>
                <a:lnTo>
                  <a:pt x="106555" y="19202"/>
                </a:lnTo>
                <a:lnTo>
                  <a:pt x="89272" y="69113"/>
                </a:lnTo>
                <a:lnTo>
                  <a:pt x="71996" y="20162"/>
                </a:lnTo>
                <a:lnTo>
                  <a:pt x="69114" y="14401"/>
                </a:lnTo>
                <a:lnTo>
                  <a:pt x="68156" y="10561"/>
                </a:lnTo>
                <a:lnTo>
                  <a:pt x="68156" y="6720"/>
                </a:lnTo>
                <a:lnTo>
                  <a:pt x="69114" y="4800"/>
                </a:lnTo>
                <a:lnTo>
                  <a:pt x="70073" y="3840"/>
                </a:lnTo>
                <a:lnTo>
                  <a:pt x="71038" y="2880"/>
                </a:lnTo>
                <a:lnTo>
                  <a:pt x="72955" y="1920"/>
                </a:lnTo>
                <a:lnTo>
                  <a:pt x="77752" y="1920"/>
                </a:lnTo>
                <a:lnTo>
                  <a:pt x="777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9" name="object 889"/>
          <p:cNvSpPr/>
          <p:nvPr/>
        </p:nvSpPr>
        <p:spPr>
          <a:xfrm>
            <a:off x="1537152" y="8541870"/>
            <a:ext cx="24963" cy="7679"/>
          </a:xfrm>
          <a:custGeom>
            <a:avLst/>
            <a:gdLst/>
            <a:ahLst/>
            <a:cxnLst/>
            <a:rect l="l" t="t" r="r" b="b"/>
            <a:pathLst>
              <a:path w="24963" h="7679">
                <a:moveTo>
                  <a:pt x="24963" y="3840"/>
                </a:moveTo>
                <a:lnTo>
                  <a:pt x="20162" y="1923"/>
                </a:lnTo>
                <a:lnTo>
                  <a:pt x="16322" y="2881"/>
                </a:lnTo>
                <a:lnTo>
                  <a:pt x="6720" y="2881"/>
                </a:lnTo>
                <a:lnTo>
                  <a:pt x="1920" y="0"/>
                </a:lnTo>
                <a:lnTo>
                  <a:pt x="0" y="7679"/>
                </a:lnTo>
                <a:lnTo>
                  <a:pt x="15361" y="7679"/>
                </a:lnTo>
                <a:lnTo>
                  <a:pt x="20162" y="6720"/>
                </a:lnTo>
                <a:lnTo>
                  <a:pt x="2496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0" name="object 890"/>
          <p:cNvSpPr/>
          <p:nvPr/>
        </p:nvSpPr>
        <p:spPr>
          <a:xfrm>
            <a:off x="1517951" y="8485235"/>
            <a:ext cx="58565" cy="64314"/>
          </a:xfrm>
          <a:custGeom>
            <a:avLst/>
            <a:gdLst/>
            <a:ahLst/>
            <a:cxnLst/>
            <a:rect l="l" t="t" r="r" b="b"/>
            <a:pathLst>
              <a:path w="58565" h="64314">
                <a:moveTo>
                  <a:pt x="12480" y="17282"/>
                </a:moveTo>
                <a:lnTo>
                  <a:pt x="14400" y="13441"/>
                </a:lnTo>
                <a:lnTo>
                  <a:pt x="15360" y="9601"/>
                </a:lnTo>
                <a:lnTo>
                  <a:pt x="17280" y="7680"/>
                </a:lnTo>
                <a:lnTo>
                  <a:pt x="20160" y="5760"/>
                </a:lnTo>
                <a:lnTo>
                  <a:pt x="22081" y="4800"/>
                </a:lnTo>
                <a:lnTo>
                  <a:pt x="24961" y="3840"/>
                </a:lnTo>
                <a:lnTo>
                  <a:pt x="31682" y="3840"/>
                </a:lnTo>
                <a:lnTo>
                  <a:pt x="36483" y="5760"/>
                </a:lnTo>
                <a:lnTo>
                  <a:pt x="39363" y="10561"/>
                </a:lnTo>
                <a:lnTo>
                  <a:pt x="40082" y="11475"/>
                </a:lnTo>
                <a:lnTo>
                  <a:pt x="44686" y="22036"/>
                </a:lnTo>
                <a:lnTo>
                  <a:pt x="46084" y="36484"/>
                </a:lnTo>
                <a:lnTo>
                  <a:pt x="46084" y="45110"/>
                </a:lnTo>
                <a:lnTo>
                  <a:pt x="45124" y="50878"/>
                </a:lnTo>
                <a:lnTo>
                  <a:pt x="42243" y="54719"/>
                </a:lnTo>
                <a:lnTo>
                  <a:pt x="39363" y="58558"/>
                </a:lnTo>
                <a:lnTo>
                  <a:pt x="44163" y="60475"/>
                </a:lnTo>
                <a:lnTo>
                  <a:pt x="48964" y="57593"/>
                </a:lnTo>
                <a:lnTo>
                  <a:pt x="51844" y="52795"/>
                </a:lnTo>
                <a:lnTo>
                  <a:pt x="54725" y="47990"/>
                </a:lnTo>
                <a:lnTo>
                  <a:pt x="57590" y="42230"/>
                </a:lnTo>
                <a:lnTo>
                  <a:pt x="58565" y="36484"/>
                </a:lnTo>
                <a:lnTo>
                  <a:pt x="58565" y="23042"/>
                </a:lnTo>
                <a:lnTo>
                  <a:pt x="56645" y="16322"/>
                </a:lnTo>
                <a:lnTo>
                  <a:pt x="51844" y="10561"/>
                </a:lnTo>
                <a:lnTo>
                  <a:pt x="46084" y="2880"/>
                </a:lnTo>
                <a:lnTo>
                  <a:pt x="38403" y="0"/>
                </a:lnTo>
                <a:lnTo>
                  <a:pt x="24001" y="0"/>
                </a:lnTo>
                <a:lnTo>
                  <a:pt x="19200" y="960"/>
                </a:lnTo>
                <a:lnTo>
                  <a:pt x="14400" y="3840"/>
                </a:lnTo>
                <a:lnTo>
                  <a:pt x="10559" y="6720"/>
                </a:lnTo>
                <a:lnTo>
                  <a:pt x="6719" y="10561"/>
                </a:lnTo>
                <a:lnTo>
                  <a:pt x="3840" y="16322"/>
                </a:lnTo>
                <a:lnTo>
                  <a:pt x="958" y="21122"/>
                </a:lnTo>
                <a:lnTo>
                  <a:pt x="0" y="26868"/>
                </a:lnTo>
                <a:lnTo>
                  <a:pt x="0" y="40325"/>
                </a:lnTo>
                <a:lnTo>
                  <a:pt x="1923" y="47045"/>
                </a:lnTo>
                <a:lnTo>
                  <a:pt x="6719" y="53754"/>
                </a:lnTo>
                <a:lnTo>
                  <a:pt x="11519" y="60475"/>
                </a:lnTo>
                <a:lnTo>
                  <a:pt x="19200" y="64314"/>
                </a:lnTo>
                <a:lnTo>
                  <a:pt x="21121" y="56634"/>
                </a:lnTo>
                <a:lnTo>
                  <a:pt x="17280" y="49914"/>
                </a:lnTo>
                <a:lnTo>
                  <a:pt x="13440" y="43205"/>
                </a:lnTo>
                <a:lnTo>
                  <a:pt x="11519" y="35524"/>
                </a:lnTo>
                <a:lnTo>
                  <a:pt x="11519" y="21122"/>
                </a:lnTo>
                <a:lnTo>
                  <a:pt x="12480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1" name="object 891"/>
          <p:cNvSpPr/>
          <p:nvPr/>
        </p:nvSpPr>
        <p:spPr>
          <a:xfrm>
            <a:off x="1585158" y="8491956"/>
            <a:ext cx="28788" cy="57593"/>
          </a:xfrm>
          <a:custGeom>
            <a:avLst/>
            <a:gdLst/>
            <a:ahLst/>
            <a:cxnLst/>
            <a:rect l="l" t="t" r="r" b="b"/>
            <a:pathLst>
              <a:path w="28788" h="57593">
                <a:moveTo>
                  <a:pt x="0" y="25923"/>
                </a:moveTo>
                <a:lnTo>
                  <a:pt x="0" y="33604"/>
                </a:lnTo>
                <a:lnTo>
                  <a:pt x="1920" y="40325"/>
                </a:lnTo>
                <a:lnTo>
                  <a:pt x="6720" y="47033"/>
                </a:lnTo>
                <a:lnTo>
                  <a:pt x="12466" y="53754"/>
                </a:lnTo>
                <a:lnTo>
                  <a:pt x="20147" y="57593"/>
                </a:lnTo>
                <a:lnTo>
                  <a:pt x="28788" y="57593"/>
                </a:lnTo>
                <a:lnTo>
                  <a:pt x="21107" y="49914"/>
                </a:lnTo>
                <a:lnTo>
                  <a:pt x="18227" y="43193"/>
                </a:lnTo>
                <a:lnTo>
                  <a:pt x="14386" y="36484"/>
                </a:lnTo>
                <a:lnTo>
                  <a:pt x="12466" y="28803"/>
                </a:lnTo>
                <a:lnTo>
                  <a:pt x="12466" y="14401"/>
                </a:lnTo>
                <a:lnTo>
                  <a:pt x="10546" y="0"/>
                </a:lnTo>
                <a:lnTo>
                  <a:pt x="6720" y="3840"/>
                </a:lnTo>
                <a:lnTo>
                  <a:pt x="3825" y="9601"/>
                </a:lnTo>
                <a:lnTo>
                  <a:pt x="944" y="14401"/>
                </a:lnTo>
                <a:lnTo>
                  <a:pt x="0" y="20147"/>
                </a:lnTo>
                <a:lnTo>
                  <a:pt x="0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2" name="object 892"/>
          <p:cNvSpPr/>
          <p:nvPr/>
        </p:nvSpPr>
        <p:spPr>
          <a:xfrm>
            <a:off x="1595704" y="8485235"/>
            <a:ext cx="48966" cy="64314"/>
          </a:xfrm>
          <a:custGeom>
            <a:avLst/>
            <a:gdLst/>
            <a:ahLst/>
            <a:cxnLst/>
            <a:rect l="l" t="t" r="r" b="b"/>
            <a:pathLst>
              <a:path w="48966" h="64314">
                <a:moveTo>
                  <a:pt x="36484" y="36484"/>
                </a:moveTo>
                <a:lnTo>
                  <a:pt x="36484" y="45110"/>
                </a:lnTo>
                <a:lnTo>
                  <a:pt x="34564" y="50878"/>
                </a:lnTo>
                <a:lnTo>
                  <a:pt x="31683" y="54719"/>
                </a:lnTo>
                <a:lnTo>
                  <a:pt x="28803" y="58558"/>
                </a:lnTo>
                <a:lnTo>
                  <a:pt x="25923" y="59516"/>
                </a:lnTo>
                <a:lnTo>
                  <a:pt x="15361" y="59516"/>
                </a:lnTo>
                <a:lnTo>
                  <a:pt x="10561" y="56634"/>
                </a:lnTo>
                <a:lnTo>
                  <a:pt x="18242" y="64314"/>
                </a:lnTo>
                <a:lnTo>
                  <a:pt x="24003" y="64314"/>
                </a:lnTo>
                <a:lnTo>
                  <a:pt x="29763" y="63355"/>
                </a:lnTo>
                <a:lnTo>
                  <a:pt x="33604" y="60475"/>
                </a:lnTo>
                <a:lnTo>
                  <a:pt x="38404" y="57593"/>
                </a:lnTo>
                <a:lnTo>
                  <a:pt x="42245" y="52795"/>
                </a:lnTo>
                <a:lnTo>
                  <a:pt x="45125" y="47990"/>
                </a:lnTo>
                <a:lnTo>
                  <a:pt x="47045" y="42230"/>
                </a:lnTo>
                <a:lnTo>
                  <a:pt x="48966" y="36484"/>
                </a:lnTo>
                <a:lnTo>
                  <a:pt x="48966" y="23042"/>
                </a:lnTo>
                <a:lnTo>
                  <a:pt x="46085" y="16322"/>
                </a:lnTo>
                <a:lnTo>
                  <a:pt x="41285" y="10561"/>
                </a:lnTo>
                <a:lnTo>
                  <a:pt x="35524" y="2880"/>
                </a:lnTo>
                <a:lnTo>
                  <a:pt x="28803" y="0"/>
                </a:lnTo>
                <a:lnTo>
                  <a:pt x="14401" y="0"/>
                </a:lnTo>
                <a:lnTo>
                  <a:pt x="9601" y="960"/>
                </a:lnTo>
                <a:lnTo>
                  <a:pt x="4800" y="3840"/>
                </a:lnTo>
                <a:lnTo>
                  <a:pt x="0" y="6720"/>
                </a:lnTo>
                <a:lnTo>
                  <a:pt x="1920" y="21122"/>
                </a:lnTo>
                <a:lnTo>
                  <a:pt x="2895" y="17282"/>
                </a:lnTo>
                <a:lnTo>
                  <a:pt x="3840" y="13441"/>
                </a:lnTo>
                <a:lnTo>
                  <a:pt x="5760" y="9601"/>
                </a:lnTo>
                <a:lnTo>
                  <a:pt x="7680" y="7680"/>
                </a:lnTo>
                <a:lnTo>
                  <a:pt x="9601" y="5760"/>
                </a:lnTo>
                <a:lnTo>
                  <a:pt x="12481" y="4800"/>
                </a:lnTo>
                <a:lnTo>
                  <a:pt x="14401" y="3840"/>
                </a:lnTo>
                <a:lnTo>
                  <a:pt x="22082" y="3840"/>
                </a:lnTo>
                <a:lnTo>
                  <a:pt x="25923" y="5760"/>
                </a:lnTo>
                <a:lnTo>
                  <a:pt x="28803" y="10561"/>
                </a:lnTo>
                <a:lnTo>
                  <a:pt x="29654" y="11639"/>
                </a:lnTo>
                <a:lnTo>
                  <a:pt x="34677" y="22155"/>
                </a:lnTo>
                <a:lnTo>
                  <a:pt x="36484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3" name="object 893"/>
          <p:cNvSpPr/>
          <p:nvPr/>
        </p:nvSpPr>
        <p:spPr>
          <a:xfrm>
            <a:off x="1679234" y="8485235"/>
            <a:ext cx="10561" cy="4800"/>
          </a:xfrm>
          <a:custGeom>
            <a:avLst/>
            <a:gdLst/>
            <a:ahLst/>
            <a:cxnLst/>
            <a:rect l="l" t="t" r="r" b="b"/>
            <a:pathLst>
              <a:path w="10561" h="4800">
                <a:moveTo>
                  <a:pt x="0" y="3840"/>
                </a:moveTo>
                <a:lnTo>
                  <a:pt x="6720" y="3840"/>
                </a:lnTo>
                <a:lnTo>
                  <a:pt x="8625" y="4800"/>
                </a:lnTo>
                <a:lnTo>
                  <a:pt x="10561" y="0"/>
                </a:lnTo>
                <a:lnTo>
                  <a:pt x="4785" y="0"/>
                </a:lnTo>
                <a:lnTo>
                  <a:pt x="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4" name="object 894"/>
          <p:cNvSpPr/>
          <p:nvPr/>
        </p:nvSpPr>
        <p:spPr>
          <a:xfrm>
            <a:off x="1654271" y="8452591"/>
            <a:ext cx="64312" cy="96958"/>
          </a:xfrm>
          <a:custGeom>
            <a:avLst/>
            <a:gdLst/>
            <a:ahLst/>
            <a:cxnLst/>
            <a:rect l="l" t="t" r="r" b="b"/>
            <a:pathLst>
              <a:path w="64312" h="96958">
                <a:moveTo>
                  <a:pt x="55671" y="85440"/>
                </a:moveTo>
                <a:lnTo>
                  <a:pt x="54711" y="84481"/>
                </a:lnTo>
                <a:lnTo>
                  <a:pt x="54711" y="0"/>
                </a:lnTo>
                <a:lnTo>
                  <a:pt x="51831" y="0"/>
                </a:lnTo>
                <a:lnTo>
                  <a:pt x="33588" y="7680"/>
                </a:lnTo>
                <a:lnTo>
                  <a:pt x="34564" y="10561"/>
                </a:lnTo>
                <a:lnTo>
                  <a:pt x="36469" y="9601"/>
                </a:lnTo>
                <a:lnTo>
                  <a:pt x="37429" y="8641"/>
                </a:lnTo>
                <a:lnTo>
                  <a:pt x="39349" y="8641"/>
                </a:lnTo>
                <a:lnTo>
                  <a:pt x="40309" y="9601"/>
                </a:lnTo>
                <a:lnTo>
                  <a:pt x="41269" y="9601"/>
                </a:lnTo>
                <a:lnTo>
                  <a:pt x="42245" y="10561"/>
                </a:lnTo>
                <a:lnTo>
                  <a:pt x="42245" y="11521"/>
                </a:lnTo>
                <a:lnTo>
                  <a:pt x="43190" y="13441"/>
                </a:lnTo>
                <a:lnTo>
                  <a:pt x="43190" y="37444"/>
                </a:lnTo>
                <a:lnTo>
                  <a:pt x="40309" y="33604"/>
                </a:lnTo>
                <a:lnTo>
                  <a:pt x="35524" y="32644"/>
                </a:lnTo>
                <a:lnTo>
                  <a:pt x="33588" y="37444"/>
                </a:lnTo>
                <a:lnTo>
                  <a:pt x="35524" y="38404"/>
                </a:lnTo>
                <a:lnTo>
                  <a:pt x="38404" y="39364"/>
                </a:lnTo>
                <a:lnTo>
                  <a:pt x="39349" y="41285"/>
                </a:lnTo>
                <a:lnTo>
                  <a:pt x="41269" y="44165"/>
                </a:lnTo>
                <a:lnTo>
                  <a:pt x="42245" y="46085"/>
                </a:lnTo>
                <a:lnTo>
                  <a:pt x="43190" y="48966"/>
                </a:lnTo>
                <a:lnTo>
                  <a:pt x="43190" y="83522"/>
                </a:lnTo>
                <a:lnTo>
                  <a:pt x="39349" y="88320"/>
                </a:lnTo>
                <a:lnTo>
                  <a:pt x="35524" y="90237"/>
                </a:lnTo>
                <a:lnTo>
                  <a:pt x="26868" y="90237"/>
                </a:lnTo>
                <a:lnTo>
                  <a:pt x="22067" y="87363"/>
                </a:lnTo>
                <a:lnTo>
                  <a:pt x="18242" y="82558"/>
                </a:lnTo>
                <a:lnTo>
                  <a:pt x="14401" y="77754"/>
                </a:lnTo>
                <a:lnTo>
                  <a:pt x="12481" y="71033"/>
                </a:lnTo>
                <a:lnTo>
                  <a:pt x="12481" y="52806"/>
                </a:lnTo>
                <a:lnTo>
                  <a:pt x="14401" y="46085"/>
                </a:lnTo>
                <a:lnTo>
                  <a:pt x="19187" y="41285"/>
                </a:lnTo>
                <a:lnTo>
                  <a:pt x="22067" y="38404"/>
                </a:lnTo>
                <a:lnTo>
                  <a:pt x="24963" y="36484"/>
                </a:lnTo>
                <a:lnTo>
                  <a:pt x="29748" y="32644"/>
                </a:lnTo>
                <a:lnTo>
                  <a:pt x="21122" y="32644"/>
                </a:lnTo>
                <a:lnTo>
                  <a:pt x="14401" y="35524"/>
                </a:lnTo>
                <a:lnTo>
                  <a:pt x="8641" y="43205"/>
                </a:lnTo>
                <a:lnTo>
                  <a:pt x="2143" y="54889"/>
                </a:lnTo>
                <a:lnTo>
                  <a:pt x="0" y="67193"/>
                </a:lnTo>
                <a:lnTo>
                  <a:pt x="0" y="75849"/>
                </a:lnTo>
                <a:lnTo>
                  <a:pt x="2880" y="83522"/>
                </a:lnTo>
                <a:lnTo>
                  <a:pt x="7680" y="89278"/>
                </a:lnTo>
                <a:lnTo>
                  <a:pt x="12481" y="94078"/>
                </a:lnTo>
                <a:lnTo>
                  <a:pt x="19187" y="96958"/>
                </a:lnTo>
                <a:lnTo>
                  <a:pt x="31683" y="96958"/>
                </a:lnTo>
                <a:lnTo>
                  <a:pt x="34564" y="95042"/>
                </a:lnTo>
                <a:lnTo>
                  <a:pt x="37429" y="94078"/>
                </a:lnTo>
                <a:lnTo>
                  <a:pt x="40309" y="91202"/>
                </a:lnTo>
                <a:lnTo>
                  <a:pt x="43190" y="88320"/>
                </a:lnTo>
                <a:lnTo>
                  <a:pt x="43190" y="96958"/>
                </a:lnTo>
                <a:lnTo>
                  <a:pt x="47030" y="96958"/>
                </a:lnTo>
                <a:lnTo>
                  <a:pt x="64312" y="89278"/>
                </a:lnTo>
                <a:lnTo>
                  <a:pt x="64312" y="87363"/>
                </a:lnTo>
                <a:lnTo>
                  <a:pt x="62392" y="88320"/>
                </a:lnTo>
                <a:lnTo>
                  <a:pt x="57591" y="88320"/>
                </a:lnTo>
                <a:lnTo>
                  <a:pt x="56631" y="87363"/>
                </a:lnTo>
                <a:lnTo>
                  <a:pt x="55671" y="87363"/>
                </a:lnTo>
                <a:lnTo>
                  <a:pt x="55671" y="854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5" name="object 895"/>
          <p:cNvSpPr/>
          <p:nvPr/>
        </p:nvSpPr>
        <p:spPr>
          <a:xfrm>
            <a:off x="1759869" y="8455472"/>
            <a:ext cx="96956" cy="95042"/>
          </a:xfrm>
          <a:custGeom>
            <a:avLst/>
            <a:gdLst/>
            <a:ahLst/>
            <a:cxnLst/>
            <a:rect l="l" t="t" r="r" b="b"/>
            <a:pathLst>
              <a:path w="96956" h="95042">
                <a:moveTo>
                  <a:pt x="66233" y="76809"/>
                </a:moveTo>
                <a:lnTo>
                  <a:pt x="62392" y="71993"/>
                </a:lnTo>
                <a:lnTo>
                  <a:pt x="67193" y="65288"/>
                </a:lnTo>
                <a:lnTo>
                  <a:pt x="71993" y="58567"/>
                </a:lnTo>
                <a:lnTo>
                  <a:pt x="75834" y="51846"/>
                </a:lnTo>
                <a:lnTo>
                  <a:pt x="79674" y="45125"/>
                </a:lnTo>
                <a:lnTo>
                  <a:pt x="82555" y="40325"/>
                </a:lnTo>
                <a:lnTo>
                  <a:pt x="84475" y="39364"/>
                </a:lnTo>
                <a:lnTo>
                  <a:pt x="86395" y="37444"/>
                </a:lnTo>
                <a:lnTo>
                  <a:pt x="89275" y="36484"/>
                </a:lnTo>
                <a:lnTo>
                  <a:pt x="93116" y="36484"/>
                </a:lnTo>
                <a:lnTo>
                  <a:pt x="93116" y="34564"/>
                </a:lnTo>
                <a:lnTo>
                  <a:pt x="64312" y="34564"/>
                </a:lnTo>
                <a:lnTo>
                  <a:pt x="64312" y="36484"/>
                </a:lnTo>
                <a:lnTo>
                  <a:pt x="66233" y="36484"/>
                </a:lnTo>
                <a:lnTo>
                  <a:pt x="68153" y="37444"/>
                </a:lnTo>
                <a:lnTo>
                  <a:pt x="69113" y="38404"/>
                </a:lnTo>
                <a:lnTo>
                  <a:pt x="70073" y="40325"/>
                </a:lnTo>
                <a:lnTo>
                  <a:pt x="71033" y="42245"/>
                </a:lnTo>
                <a:lnTo>
                  <a:pt x="71033" y="44165"/>
                </a:lnTo>
                <a:lnTo>
                  <a:pt x="70991" y="45399"/>
                </a:lnTo>
                <a:lnTo>
                  <a:pt x="67649" y="55809"/>
                </a:lnTo>
                <a:lnTo>
                  <a:pt x="58552" y="68153"/>
                </a:lnTo>
                <a:lnTo>
                  <a:pt x="54670" y="62204"/>
                </a:lnTo>
                <a:lnTo>
                  <a:pt x="47970" y="51435"/>
                </a:lnTo>
                <a:lnTo>
                  <a:pt x="41269" y="40325"/>
                </a:lnTo>
                <a:lnTo>
                  <a:pt x="44150" y="33604"/>
                </a:lnTo>
                <a:lnTo>
                  <a:pt x="39349" y="35524"/>
                </a:lnTo>
                <a:lnTo>
                  <a:pt x="36469" y="30723"/>
                </a:lnTo>
                <a:lnTo>
                  <a:pt x="35509" y="26883"/>
                </a:lnTo>
                <a:lnTo>
                  <a:pt x="34564" y="24002"/>
                </a:lnTo>
                <a:lnTo>
                  <a:pt x="33588" y="21122"/>
                </a:lnTo>
                <a:lnTo>
                  <a:pt x="33588" y="14401"/>
                </a:lnTo>
                <a:lnTo>
                  <a:pt x="34564" y="11521"/>
                </a:lnTo>
                <a:lnTo>
                  <a:pt x="36469" y="8641"/>
                </a:lnTo>
                <a:lnTo>
                  <a:pt x="38389" y="5760"/>
                </a:lnTo>
                <a:lnTo>
                  <a:pt x="41269" y="4800"/>
                </a:lnTo>
                <a:lnTo>
                  <a:pt x="47990" y="4800"/>
                </a:lnTo>
                <a:lnTo>
                  <a:pt x="50871" y="5760"/>
                </a:lnTo>
                <a:lnTo>
                  <a:pt x="52791" y="7680"/>
                </a:lnTo>
                <a:lnTo>
                  <a:pt x="54711" y="9601"/>
                </a:lnTo>
                <a:lnTo>
                  <a:pt x="55671" y="12481"/>
                </a:lnTo>
                <a:lnTo>
                  <a:pt x="55671" y="20162"/>
                </a:lnTo>
                <a:lnTo>
                  <a:pt x="53751" y="24002"/>
                </a:lnTo>
                <a:lnTo>
                  <a:pt x="54711" y="31683"/>
                </a:lnTo>
                <a:lnTo>
                  <a:pt x="58552" y="28803"/>
                </a:lnTo>
                <a:lnTo>
                  <a:pt x="61432" y="24963"/>
                </a:lnTo>
                <a:lnTo>
                  <a:pt x="63352" y="21122"/>
                </a:lnTo>
                <a:lnTo>
                  <a:pt x="63352" y="11521"/>
                </a:lnTo>
                <a:lnTo>
                  <a:pt x="61432" y="7680"/>
                </a:lnTo>
                <a:lnTo>
                  <a:pt x="58552" y="4800"/>
                </a:lnTo>
                <a:lnTo>
                  <a:pt x="54711" y="960"/>
                </a:lnTo>
                <a:lnTo>
                  <a:pt x="50871" y="0"/>
                </a:lnTo>
                <a:lnTo>
                  <a:pt x="39349" y="0"/>
                </a:lnTo>
                <a:lnTo>
                  <a:pt x="34564" y="960"/>
                </a:lnTo>
                <a:lnTo>
                  <a:pt x="30723" y="4800"/>
                </a:lnTo>
                <a:lnTo>
                  <a:pt x="32628" y="51846"/>
                </a:lnTo>
                <a:lnTo>
                  <a:pt x="34564" y="56631"/>
                </a:lnTo>
                <a:lnTo>
                  <a:pt x="37429" y="60472"/>
                </a:lnTo>
                <a:lnTo>
                  <a:pt x="39349" y="63367"/>
                </a:lnTo>
                <a:lnTo>
                  <a:pt x="43190" y="70088"/>
                </a:lnTo>
                <a:lnTo>
                  <a:pt x="48950" y="77754"/>
                </a:lnTo>
                <a:lnTo>
                  <a:pt x="45110" y="81601"/>
                </a:lnTo>
                <a:lnTo>
                  <a:pt x="41269" y="83518"/>
                </a:lnTo>
                <a:lnTo>
                  <a:pt x="38389" y="84482"/>
                </a:lnTo>
                <a:lnTo>
                  <a:pt x="36469" y="86398"/>
                </a:lnTo>
                <a:lnTo>
                  <a:pt x="24947" y="86398"/>
                </a:lnTo>
                <a:lnTo>
                  <a:pt x="21122" y="84482"/>
                </a:lnTo>
                <a:lnTo>
                  <a:pt x="18227" y="80642"/>
                </a:lnTo>
                <a:lnTo>
                  <a:pt x="15346" y="77754"/>
                </a:lnTo>
                <a:lnTo>
                  <a:pt x="13441" y="72969"/>
                </a:lnTo>
                <a:lnTo>
                  <a:pt x="13441" y="64312"/>
                </a:lnTo>
                <a:lnTo>
                  <a:pt x="14386" y="60472"/>
                </a:lnTo>
                <a:lnTo>
                  <a:pt x="13301" y="50790"/>
                </a:lnTo>
                <a:lnTo>
                  <a:pt x="5760" y="58567"/>
                </a:lnTo>
                <a:lnTo>
                  <a:pt x="1920" y="64312"/>
                </a:lnTo>
                <a:lnTo>
                  <a:pt x="0" y="69128"/>
                </a:lnTo>
                <a:lnTo>
                  <a:pt x="0" y="79677"/>
                </a:lnTo>
                <a:lnTo>
                  <a:pt x="1920" y="84482"/>
                </a:lnTo>
                <a:lnTo>
                  <a:pt x="5760" y="88321"/>
                </a:lnTo>
                <a:lnTo>
                  <a:pt x="10561" y="92162"/>
                </a:lnTo>
                <a:lnTo>
                  <a:pt x="16322" y="95042"/>
                </a:lnTo>
                <a:lnTo>
                  <a:pt x="28788" y="95042"/>
                </a:lnTo>
                <a:lnTo>
                  <a:pt x="33588" y="94078"/>
                </a:lnTo>
                <a:lnTo>
                  <a:pt x="37429" y="92162"/>
                </a:lnTo>
                <a:lnTo>
                  <a:pt x="42230" y="90239"/>
                </a:lnTo>
                <a:lnTo>
                  <a:pt x="47030" y="86398"/>
                </a:lnTo>
                <a:lnTo>
                  <a:pt x="52791" y="81601"/>
                </a:lnTo>
                <a:lnTo>
                  <a:pt x="57591" y="86398"/>
                </a:lnTo>
                <a:lnTo>
                  <a:pt x="61432" y="89280"/>
                </a:lnTo>
                <a:lnTo>
                  <a:pt x="65272" y="91197"/>
                </a:lnTo>
                <a:lnTo>
                  <a:pt x="69113" y="94078"/>
                </a:lnTo>
                <a:lnTo>
                  <a:pt x="72953" y="95042"/>
                </a:lnTo>
                <a:lnTo>
                  <a:pt x="81594" y="95042"/>
                </a:lnTo>
                <a:lnTo>
                  <a:pt x="85435" y="93119"/>
                </a:lnTo>
                <a:lnTo>
                  <a:pt x="89275" y="90239"/>
                </a:lnTo>
                <a:lnTo>
                  <a:pt x="93116" y="87357"/>
                </a:lnTo>
                <a:lnTo>
                  <a:pt x="95036" y="82559"/>
                </a:lnTo>
                <a:lnTo>
                  <a:pt x="96956" y="75834"/>
                </a:lnTo>
                <a:lnTo>
                  <a:pt x="95036" y="73913"/>
                </a:lnTo>
                <a:lnTo>
                  <a:pt x="94076" y="77754"/>
                </a:lnTo>
                <a:lnTo>
                  <a:pt x="92156" y="79677"/>
                </a:lnTo>
                <a:lnTo>
                  <a:pt x="90236" y="81601"/>
                </a:lnTo>
                <a:lnTo>
                  <a:pt x="88315" y="83518"/>
                </a:lnTo>
                <a:lnTo>
                  <a:pt x="85435" y="84482"/>
                </a:lnTo>
                <a:lnTo>
                  <a:pt x="78714" y="84482"/>
                </a:lnTo>
                <a:lnTo>
                  <a:pt x="75834" y="83518"/>
                </a:lnTo>
                <a:lnTo>
                  <a:pt x="72953" y="81601"/>
                </a:lnTo>
                <a:lnTo>
                  <a:pt x="70073" y="79677"/>
                </a:lnTo>
                <a:lnTo>
                  <a:pt x="66233" y="768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6" name="object 896"/>
          <p:cNvSpPr/>
          <p:nvPr/>
        </p:nvSpPr>
        <p:spPr>
          <a:xfrm>
            <a:off x="1773170" y="8460272"/>
            <a:ext cx="19327" cy="55671"/>
          </a:xfrm>
          <a:custGeom>
            <a:avLst/>
            <a:gdLst/>
            <a:ahLst/>
            <a:cxnLst/>
            <a:rect l="l" t="t" r="r" b="b"/>
            <a:pathLst>
              <a:path w="19327" h="55671">
                <a:moveTo>
                  <a:pt x="10701" y="28803"/>
                </a:moveTo>
                <a:lnTo>
                  <a:pt x="11646" y="32644"/>
                </a:lnTo>
                <a:lnTo>
                  <a:pt x="13581" y="37444"/>
                </a:lnTo>
                <a:lnTo>
                  <a:pt x="12072" y="38275"/>
                </a:lnTo>
                <a:lnTo>
                  <a:pt x="0" y="45989"/>
                </a:lnTo>
                <a:lnTo>
                  <a:pt x="1085" y="55671"/>
                </a:lnTo>
                <a:lnTo>
                  <a:pt x="3980" y="51831"/>
                </a:lnTo>
                <a:lnTo>
                  <a:pt x="6861" y="48006"/>
                </a:lnTo>
                <a:lnTo>
                  <a:pt x="10701" y="44165"/>
                </a:lnTo>
                <a:lnTo>
                  <a:pt x="16447" y="41285"/>
                </a:lnTo>
                <a:lnTo>
                  <a:pt x="19327" y="47045"/>
                </a:lnTo>
                <a:lnTo>
                  <a:pt x="17422" y="0"/>
                </a:lnTo>
                <a:lnTo>
                  <a:pt x="11646" y="3840"/>
                </a:lnTo>
                <a:lnTo>
                  <a:pt x="8766" y="9601"/>
                </a:lnTo>
                <a:lnTo>
                  <a:pt x="8766" y="23042"/>
                </a:lnTo>
                <a:lnTo>
                  <a:pt x="9726" y="25923"/>
                </a:lnTo>
                <a:lnTo>
                  <a:pt x="10701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7" name="object 897"/>
          <p:cNvSpPr/>
          <p:nvPr/>
        </p:nvSpPr>
        <p:spPr>
          <a:xfrm>
            <a:off x="1801139" y="8479475"/>
            <a:ext cx="13441" cy="16322"/>
          </a:xfrm>
          <a:custGeom>
            <a:avLst/>
            <a:gdLst/>
            <a:ahLst/>
            <a:cxnLst/>
            <a:rect l="l" t="t" r="r" b="b"/>
            <a:pathLst>
              <a:path w="13441" h="16322">
                <a:moveTo>
                  <a:pt x="9601" y="2880"/>
                </a:moveTo>
                <a:lnTo>
                  <a:pt x="7680" y="5760"/>
                </a:lnTo>
                <a:lnTo>
                  <a:pt x="2880" y="9601"/>
                </a:lnTo>
                <a:lnTo>
                  <a:pt x="0" y="16322"/>
                </a:lnTo>
                <a:lnTo>
                  <a:pt x="8641" y="11521"/>
                </a:lnTo>
                <a:lnTo>
                  <a:pt x="13441" y="7680"/>
                </a:lnTo>
                <a:lnTo>
                  <a:pt x="12481" y="0"/>
                </a:lnTo>
                <a:lnTo>
                  <a:pt x="9601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8" name="object 898"/>
          <p:cNvSpPr/>
          <p:nvPr/>
        </p:nvSpPr>
        <p:spPr>
          <a:xfrm>
            <a:off x="1896176" y="8485235"/>
            <a:ext cx="45125" cy="62398"/>
          </a:xfrm>
          <a:custGeom>
            <a:avLst/>
            <a:gdLst/>
            <a:ahLst/>
            <a:cxnLst/>
            <a:rect l="l" t="t" r="r" b="b"/>
            <a:pathLst>
              <a:path w="45125" h="62398">
                <a:moveTo>
                  <a:pt x="21122" y="51837"/>
                </a:moveTo>
                <a:lnTo>
                  <a:pt x="21122" y="19202"/>
                </a:lnTo>
                <a:lnTo>
                  <a:pt x="23042" y="14401"/>
                </a:lnTo>
                <a:lnTo>
                  <a:pt x="24963" y="11521"/>
                </a:lnTo>
                <a:lnTo>
                  <a:pt x="26883" y="9601"/>
                </a:lnTo>
                <a:lnTo>
                  <a:pt x="27843" y="8641"/>
                </a:lnTo>
                <a:lnTo>
                  <a:pt x="30723" y="8641"/>
                </a:lnTo>
                <a:lnTo>
                  <a:pt x="31683" y="9601"/>
                </a:lnTo>
                <a:lnTo>
                  <a:pt x="33604" y="11521"/>
                </a:lnTo>
                <a:lnTo>
                  <a:pt x="36484" y="12481"/>
                </a:lnTo>
                <a:lnTo>
                  <a:pt x="37444" y="13441"/>
                </a:lnTo>
                <a:lnTo>
                  <a:pt x="41285" y="13441"/>
                </a:lnTo>
                <a:lnTo>
                  <a:pt x="42245" y="12481"/>
                </a:lnTo>
                <a:lnTo>
                  <a:pt x="43205" y="11521"/>
                </a:lnTo>
                <a:lnTo>
                  <a:pt x="45125" y="10561"/>
                </a:lnTo>
                <a:lnTo>
                  <a:pt x="45125" y="4800"/>
                </a:lnTo>
                <a:lnTo>
                  <a:pt x="44165" y="3840"/>
                </a:lnTo>
                <a:lnTo>
                  <a:pt x="43205" y="1920"/>
                </a:lnTo>
                <a:lnTo>
                  <a:pt x="41285" y="0"/>
                </a:lnTo>
                <a:lnTo>
                  <a:pt x="31683" y="0"/>
                </a:lnTo>
                <a:lnTo>
                  <a:pt x="25923" y="3840"/>
                </a:lnTo>
                <a:lnTo>
                  <a:pt x="21122" y="13441"/>
                </a:lnTo>
                <a:lnTo>
                  <a:pt x="21122" y="0"/>
                </a:lnTo>
                <a:lnTo>
                  <a:pt x="18242" y="0"/>
                </a:lnTo>
                <a:lnTo>
                  <a:pt x="0" y="6720"/>
                </a:lnTo>
                <a:lnTo>
                  <a:pt x="0" y="9601"/>
                </a:lnTo>
                <a:lnTo>
                  <a:pt x="1920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41" y="10561"/>
                </a:lnTo>
                <a:lnTo>
                  <a:pt x="8641" y="11521"/>
                </a:lnTo>
                <a:lnTo>
                  <a:pt x="9601" y="12481"/>
                </a:lnTo>
                <a:lnTo>
                  <a:pt x="9601" y="55676"/>
                </a:lnTo>
                <a:lnTo>
                  <a:pt x="8641" y="56634"/>
                </a:lnTo>
                <a:lnTo>
                  <a:pt x="8641" y="58558"/>
                </a:lnTo>
                <a:lnTo>
                  <a:pt x="6720" y="58558"/>
                </a:lnTo>
                <a:lnTo>
                  <a:pt x="5760" y="59516"/>
                </a:lnTo>
                <a:lnTo>
                  <a:pt x="2880" y="60475"/>
                </a:lnTo>
                <a:lnTo>
                  <a:pt x="0" y="60475"/>
                </a:lnTo>
                <a:lnTo>
                  <a:pt x="0" y="62398"/>
                </a:lnTo>
                <a:lnTo>
                  <a:pt x="31683" y="62398"/>
                </a:lnTo>
                <a:lnTo>
                  <a:pt x="31683" y="60475"/>
                </a:lnTo>
                <a:lnTo>
                  <a:pt x="28803" y="60475"/>
                </a:lnTo>
                <a:lnTo>
                  <a:pt x="26883" y="59516"/>
                </a:lnTo>
                <a:lnTo>
                  <a:pt x="24963" y="59516"/>
                </a:lnTo>
                <a:lnTo>
                  <a:pt x="24003" y="58558"/>
                </a:lnTo>
                <a:lnTo>
                  <a:pt x="23042" y="57593"/>
                </a:lnTo>
                <a:lnTo>
                  <a:pt x="22082" y="55676"/>
                </a:lnTo>
                <a:lnTo>
                  <a:pt x="21122" y="54719"/>
                </a:lnTo>
                <a:lnTo>
                  <a:pt x="21122" y="518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9" name="object 899"/>
          <p:cNvSpPr/>
          <p:nvPr/>
        </p:nvSpPr>
        <p:spPr>
          <a:xfrm>
            <a:off x="1946102" y="8485235"/>
            <a:ext cx="51831" cy="64314"/>
          </a:xfrm>
          <a:custGeom>
            <a:avLst/>
            <a:gdLst/>
            <a:ahLst/>
            <a:cxnLst/>
            <a:rect l="l" t="t" r="r" b="b"/>
            <a:pathLst>
              <a:path w="51831" h="64314">
                <a:moveTo>
                  <a:pt x="41269" y="1920"/>
                </a:moveTo>
                <a:lnTo>
                  <a:pt x="35509" y="0"/>
                </a:lnTo>
                <a:lnTo>
                  <a:pt x="28788" y="0"/>
                </a:lnTo>
                <a:lnTo>
                  <a:pt x="29763" y="4800"/>
                </a:lnTo>
                <a:lnTo>
                  <a:pt x="31668" y="6720"/>
                </a:lnTo>
                <a:lnTo>
                  <a:pt x="34549" y="7680"/>
                </a:lnTo>
                <a:lnTo>
                  <a:pt x="35509" y="9601"/>
                </a:lnTo>
                <a:lnTo>
                  <a:pt x="36484" y="12481"/>
                </a:lnTo>
                <a:lnTo>
                  <a:pt x="37444" y="14401"/>
                </a:lnTo>
                <a:lnTo>
                  <a:pt x="38389" y="16322"/>
                </a:lnTo>
                <a:lnTo>
                  <a:pt x="38389" y="21122"/>
                </a:lnTo>
                <a:lnTo>
                  <a:pt x="9601" y="21122"/>
                </a:lnTo>
                <a:lnTo>
                  <a:pt x="10561" y="15361"/>
                </a:lnTo>
                <a:lnTo>
                  <a:pt x="13441" y="2880"/>
                </a:lnTo>
                <a:lnTo>
                  <a:pt x="8641" y="8641"/>
                </a:lnTo>
                <a:lnTo>
                  <a:pt x="2141" y="18894"/>
                </a:lnTo>
                <a:lnTo>
                  <a:pt x="0" y="32644"/>
                </a:lnTo>
                <a:lnTo>
                  <a:pt x="0" y="42230"/>
                </a:lnTo>
                <a:lnTo>
                  <a:pt x="2880" y="49914"/>
                </a:lnTo>
                <a:lnTo>
                  <a:pt x="8641" y="55676"/>
                </a:lnTo>
                <a:lnTo>
                  <a:pt x="13441" y="61433"/>
                </a:lnTo>
                <a:lnTo>
                  <a:pt x="20162" y="64314"/>
                </a:lnTo>
                <a:lnTo>
                  <a:pt x="33604" y="64314"/>
                </a:lnTo>
                <a:lnTo>
                  <a:pt x="39349" y="62398"/>
                </a:lnTo>
                <a:lnTo>
                  <a:pt x="44165" y="57593"/>
                </a:lnTo>
                <a:lnTo>
                  <a:pt x="48950" y="51837"/>
                </a:lnTo>
                <a:lnTo>
                  <a:pt x="50871" y="46070"/>
                </a:lnTo>
                <a:lnTo>
                  <a:pt x="51831" y="40325"/>
                </a:lnTo>
                <a:lnTo>
                  <a:pt x="49911" y="39364"/>
                </a:lnTo>
                <a:lnTo>
                  <a:pt x="47990" y="44150"/>
                </a:lnTo>
                <a:lnTo>
                  <a:pt x="46070" y="47990"/>
                </a:lnTo>
                <a:lnTo>
                  <a:pt x="42230" y="50878"/>
                </a:lnTo>
                <a:lnTo>
                  <a:pt x="39349" y="52795"/>
                </a:lnTo>
                <a:lnTo>
                  <a:pt x="36484" y="53754"/>
                </a:lnTo>
                <a:lnTo>
                  <a:pt x="25923" y="53754"/>
                </a:lnTo>
                <a:lnTo>
                  <a:pt x="21107" y="50878"/>
                </a:lnTo>
                <a:lnTo>
                  <a:pt x="16322" y="46070"/>
                </a:lnTo>
                <a:lnTo>
                  <a:pt x="11521" y="40325"/>
                </a:lnTo>
                <a:lnTo>
                  <a:pt x="9601" y="33604"/>
                </a:lnTo>
                <a:lnTo>
                  <a:pt x="9601" y="24963"/>
                </a:lnTo>
                <a:lnTo>
                  <a:pt x="51831" y="24963"/>
                </a:lnTo>
                <a:lnTo>
                  <a:pt x="51831" y="17282"/>
                </a:lnTo>
                <a:lnTo>
                  <a:pt x="49911" y="10561"/>
                </a:lnTo>
                <a:lnTo>
                  <a:pt x="46070" y="6720"/>
                </a:lnTo>
                <a:lnTo>
                  <a:pt x="41269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0" name="object 900"/>
          <p:cNvSpPr/>
          <p:nvPr/>
        </p:nvSpPr>
        <p:spPr>
          <a:xfrm>
            <a:off x="1956663" y="8485235"/>
            <a:ext cx="19202" cy="15361"/>
          </a:xfrm>
          <a:custGeom>
            <a:avLst/>
            <a:gdLst/>
            <a:ahLst/>
            <a:cxnLst/>
            <a:rect l="l" t="t" r="r" b="b"/>
            <a:pathLst>
              <a:path w="19202" h="15361">
                <a:moveTo>
                  <a:pt x="18227" y="0"/>
                </a:moveTo>
                <a:lnTo>
                  <a:pt x="9601" y="0"/>
                </a:lnTo>
                <a:lnTo>
                  <a:pt x="2880" y="2880"/>
                </a:lnTo>
                <a:lnTo>
                  <a:pt x="0" y="15361"/>
                </a:lnTo>
                <a:lnTo>
                  <a:pt x="1920" y="11521"/>
                </a:lnTo>
                <a:lnTo>
                  <a:pt x="4800" y="8641"/>
                </a:lnTo>
                <a:lnTo>
                  <a:pt x="7680" y="5760"/>
                </a:lnTo>
                <a:lnTo>
                  <a:pt x="10546" y="4800"/>
                </a:lnTo>
                <a:lnTo>
                  <a:pt x="19202" y="4800"/>
                </a:lnTo>
                <a:lnTo>
                  <a:pt x="1822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1" name="object 901"/>
          <p:cNvSpPr/>
          <p:nvPr/>
        </p:nvSpPr>
        <p:spPr>
          <a:xfrm>
            <a:off x="2006574" y="8452591"/>
            <a:ext cx="30723" cy="95042"/>
          </a:xfrm>
          <a:custGeom>
            <a:avLst/>
            <a:gdLst/>
            <a:ahLst/>
            <a:cxnLst/>
            <a:rect l="l" t="t" r="r" b="b"/>
            <a:pathLst>
              <a:path w="30723" h="95042">
                <a:moveTo>
                  <a:pt x="18242" y="0"/>
                </a:moveTo>
                <a:lnTo>
                  <a:pt x="0" y="7680"/>
                </a:lnTo>
                <a:lnTo>
                  <a:pt x="960" y="10561"/>
                </a:lnTo>
                <a:lnTo>
                  <a:pt x="2880" y="9601"/>
                </a:lnTo>
                <a:lnTo>
                  <a:pt x="3840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89278"/>
                </a:lnTo>
                <a:lnTo>
                  <a:pt x="8641" y="90237"/>
                </a:lnTo>
                <a:lnTo>
                  <a:pt x="7680" y="91202"/>
                </a:lnTo>
                <a:lnTo>
                  <a:pt x="6720" y="92160"/>
                </a:lnTo>
                <a:lnTo>
                  <a:pt x="5760" y="93119"/>
                </a:lnTo>
                <a:lnTo>
                  <a:pt x="960" y="93119"/>
                </a:lnTo>
                <a:lnTo>
                  <a:pt x="960" y="95042"/>
                </a:lnTo>
                <a:lnTo>
                  <a:pt x="30723" y="95042"/>
                </a:lnTo>
                <a:lnTo>
                  <a:pt x="30723" y="93119"/>
                </a:lnTo>
                <a:lnTo>
                  <a:pt x="27843" y="93119"/>
                </a:lnTo>
                <a:lnTo>
                  <a:pt x="25923" y="92160"/>
                </a:lnTo>
                <a:lnTo>
                  <a:pt x="24963" y="92160"/>
                </a:lnTo>
                <a:lnTo>
                  <a:pt x="23042" y="91202"/>
                </a:lnTo>
                <a:lnTo>
                  <a:pt x="22082" y="90237"/>
                </a:lnTo>
                <a:lnTo>
                  <a:pt x="22082" y="89278"/>
                </a:lnTo>
                <a:lnTo>
                  <a:pt x="21122" y="88320"/>
                </a:lnTo>
                <a:lnTo>
                  <a:pt x="2112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2" name="object 902"/>
          <p:cNvSpPr/>
          <p:nvPr/>
        </p:nvSpPr>
        <p:spPr>
          <a:xfrm>
            <a:off x="2056500" y="8514039"/>
            <a:ext cx="4785" cy="16306"/>
          </a:xfrm>
          <a:custGeom>
            <a:avLst/>
            <a:gdLst/>
            <a:ahLst/>
            <a:cxnLst/>
            <a:rect l="l" t="t" r="r" b="b"/>
            <a:pathLst>
              <a:path w="4785" h="16306">
                <a:moveTo>
                  <a:pt x="0" y="16306"/>
                </a:moveTo>
                <a:lnTo>
                  <a:pt x="0" y="13426"/>
                </a:lnTo>
                <a:lnTo>
                  <a:pt x="960" y="11521"/>
                </a:lnTo>
                <a:lnTo>
                  <a:pt x="1920" y="9585"/>
                </a:lnTo>
                <a:lnTo>
                  <a:pt x="4785" y="0"/>
                </a:lnTo>
                <a:lnTo>
                  <a:pt x="0" y="2880"/>
                </a:lnTo>
                <a:lnTo>
                  <a:pt x="0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3" name="object 903"/>
          <p:cNvSpPr/>
          <p:nvPr/>
        </p:nvSpPr>
        <p:spPr>
          <a:xfrm>
            <a:off x="2044979" y="8485235"/>
            <a:ext cx="55671" cy="64314"/>
          </a:xfrm>
          <a:custGeom>
            <a:avLst/>
            <a:gdLst/>
            <a:ahLst/>
            <a:cxnLst/>
            <a:rect l="l" t="t" r="r" b="b"/>
            <a:pathLst>
              <a:path w="55671" h="64314">
                <a:moveTo>
                  <a:pt x="45110" y="10561"/>
                </a:moveTo>
                <a:lnTo>
                  <a:pt x="44150" y="8641"/>
                </a:lnTo>
                <a:lnTo>
                  <a:pt x="43205" y="5760"/>
                </a:lnTo>
                <a:lnTo>
                  <a:pt x="41269" y="3840"/>
                </a:lnTo>
                <a:lnTo>
                  <a:pt x="38389" y="2880"/>
                </a:lnTo>
                <a:lnTo>
                  <a:pt x="34549" y="960"/>
                </a:lnTo>
                <a:lnTo>
                  <a:pt x="30708" y="0"/>
                </a:lnTo>
                <a:lnTo>
                  <a:pt x="18242" y="0"/>
                </a:lnTo>
                <a:lnTo>
                  <a:pt x="12481" y="960"/>
                </a:lnTo>
                <a:lnTo>
                  <a:pt x="8641" y="4800"/>
                </a:lnTo>
                <a:lnTo>
                  <a:pt x="4800" y="7680"/>
                </a:lnTo>
                <a:lnTo>
                  <a:pt x="2880" y="11521"/>
                </a:lnTo>
                <a:lnTo>
                  <a:pt x="2880" y="18242"/>
                </a:lnTo>
                <a:lnTo>
                  <a:pt x="3840" y="20162"/>
                </a:lnTo>
                <a:lnTo>
                  <a:pt x="4800" y="21122"/>
                </a:lnTo>
                <a:lnTo>
                  <a:pt x="11521" y="21122"/>
                </a:lnTo>
                <a:lnTo>
                  <a:pt x="12481" y="20162"/>
                </a:lnTo>
                <a:lnTo>
                  <a:pt x="13441" y="19202"/>
                </a:lnTo>
                <a:lnTo>
                  <a:pt x="13441" y="9601"/>
                </a:lnTo>
                <a:lnTo>
                  <a:pt x="14401" y="7680"/>
                </a:lnTo>
                <a:lnTo>
                  <a:pt x="16306" y="5760"/>
                </a:lnTo>
                <a:lnTo>
                  <a:pt x="18242" y="4800"/>
                </a:lnTo>
                <a:lnTo>
                  <a:pt x="20147" y="3840"/>
                </a:lnTo>
                <a:lnTo>
                  <a:pt x="26868" y="3840"/>
                </a:lnTo>
                <a:lnTo>
                  <a:pt x="29763" y="4800"/>
                </a:lnTo>
                <a:lnTo>
                  <a:pt x="31668" y="6720"/>
                </a:lnTo>
                <a:lnTo>
                  <a:pt x="33588" y="9601"/>
                </a:lnTo>
                <a:lnTo>
                  <a:pt x="34549" y="13441"/>
                </a:lnTo>
                <a:lnTo>
                  <a:pt x="34549" y="22082"/>
                </a:lnTo>
                <a:lnTo>
                  <a:pt x="23987" y="25923"/>
                </a:lnTo>
                <a:lnTo>
                  <a:pt x="16306" y="28803"/>
                </a:lnTo>
                <a:lnTo>
                  <a:pt x="13441" y="38389"/>
                </a:lnTo>
                <a:lnTo>
                  <a:pt x="15361" y="35524"/>
                </a:lnTo>
                <a:lnTo>
                  <a:pt x="18242" y="33604"/>
                </a:lnTo>
                <a:lnTo>
                  <a:pt x="21122" y="31683"/>
                </a:lnTo>
                <a:lnTo>
                  <a:pt x="23027" y="30708"/>
                </a:lnTo>
                <a:lnTo>
                  <a:pt x="27828" y="28803"/>
                </a:lnTo>
                <a:lnTo>
                  <a:pt x="34549" y="25923"/>
                </a:lnTo>
                <a:lnTo>
                  <a:pt x="34549" y="49914"/>
                </a:lnTo>
                <a:lnTo>
                  <a:pt x="28803" y="53754"/>
                </a:lnTo>
                <a:lnTo>
                  <a:pt x="23987" y="56634"/>
                </a:lnTo>
                <a:lnTo>
                  <a:pt x="18242" y="56634"/>
                </a:lnTo>
                <a:lnTo>
                  <a:pt x="16306" y="54719"/>
                </a:lnTo>
                <a:lnTo>
                  <a:pt x="14401" y="52795"/>
                </a:lnTo>
                <a:lnTo>
                  <a:pt x="12481" y="50878"/>
                </a:lnTo>
                <a:lnTo>
                  <a:pt x="11521" y="47990"/>
                </a:lnTo>
                <a:lnTo>
                  <a:pt x="11521" y="31683"/>
                </a:lnTo>
                <a:lnTo>
                  <a:pt x="6720" y="34549"/>
                </a:lnTo>
                <a:lnTo>
                  <a:pt x="3840" y="37429"/>
                </a:lnTo>
                <a:lnTo>
                  <a:pt x="1920" y="40325"/>
                </a:lnTo>
                <a:lnTo>
                  <a:pt x="960" y="42230"/>
                </a:lnTo>
                <a:lnTo>
                  <a:pt x="0" y="45110"/>
                </a:lnTo>
                <a:lnTo>
                  <a:pt x="0" y="52795"/>
                </a:lnTo>
                <a:lnTo>
                  <a:pt x="1920" y="56634"/>
                </a:lnTo>
                <a:lnTo>
                  <a:pt x="3840" y="59516"/>
                </a:lnTo>
                <a:lnTo>
                  <a:pt x="6720" y="62398"/>
                </a:lnTo>
                <a:lnTo>
                  <a:pt x="10561" y="64314"/>
                </a:lnTo>
                <a:lnTo>
                  <a:pt x="17282" y="64314"/>
                </a:lnTo>
                <a:lnTo>
                  <a:pt x="20147" y="63355"/>
                </a:lnTo>
                <a:lnTo>
                  <a:pt x="22082" y="62398"/>
                </a:lnTo>
                <a:lnTo>
                  <a:pt x="23987" y="61433"/>
                </a:lnTo>
                <a:lnTo>
                  <a:pt x="27828" y="58558"/>
                </a:lnTo>
                <a:lnTo>
                  <a:pt x="34549" y="53754"/>
                </a:lnTo>
                <a:lnTo>
                  <a:pt x="34549" y="57593"/>
                </a:lnTo>
                <a:lnTo>
                  <a:pt x="35524" y="60475"/>
                </a:lnTo>
                <a:lnTo>
                  <a:pt x="36484" y="61433"/>
                </a:lnTo>
                <a:lnTo>
                  <a:pt x="37429" y="63355"/>
                </a:lnTo>
                <a:lnTo>
                  <a:pt x="39364" y="64314"/>
                </a:lnTo>
                <a:lnTo>
                  <a:pt x="46070" y="64314"/>
                </a:lnTo>
                <a:lnTo>
                  <a:pt x="50871" y="60475"/>
                </a:lnTo>
                <a:lnTo>
                  <a:pt x="55671" y="53754"/>
                </a:lnTo>
                <a:lnTo>
                  <a:pt x="55671" y="49914"/>
                </a:lnTo>
                <a:lnTo>
                  <a:pt x="52791" y="52795"/>
                </a:lnTo>
                <a:lnTo>
                  <a:pt x="51831" y="54719"/>
                </a:lnTo>
                <a:lnTo>
                  <a:pt x="50871" y="54719"/>
                </a:lnTo>
                <a:lnTo>
                  <a:pt x="49910" y="55676"/>
                </a:lnTo>
                <a:lnTo>
                  <a:pt x="47030" y="55676"/>
                </a:lnTo>
                <a:lnTo>
                  <a:pt x="47030" y="54719"/>
                </a:lnTo>
                <a:lnTo>
                  <a:pt x="46070" y="54719"/>
                </a:lnTo>
                <a:lnTo>
                  <a:pt x="46070" y="51837"/>
                </a:lnTo>
                <a:lnTo>
                  <a:pt x="45110" y="50878"/>
                </a:lnTo>
                <a:lnTo>
                  <a:pt x="4511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4" name="object 904"/>
          <p:cNvSpPr/>
          <p:nvPr/>
        </p:nvSpPr>
        <p:spPr>
          <a:xfrm>
            <a:off x="2102571" y="8466993"/>
            <a:ext cx="37444" cy="81598"/>
          </a:xfrm>
          <a:custGeom>
            <a:avLst/>
            <a:gdLst/>
            <a:ahLst/>
            <a:cxnLst/>
            <a:rect l="l" t="t" r="r" b="b"/>
            <a:pathLst>
              <a:path w="37444" h="81598">
                <a:moveTo>
                  <a:pt x="11521" y="75835"/>
                </a:moveTo>
                <a:lnTo>
                  <a:pt x="12481" y="77759"/>
                </a:lnTo>
                <a:lnTo>
                  <a:pt x="14401" y="78717"/>
                </a:lnTo>
                <a:lnTo>
                  <a:pt x="16322" y="80640"/>
                </a:lnTo>
                <a:lnTo>
                  <a:pt x="18242" y="81598"/>
                </a:lnTo>
                <a:lnTo>
                  <a:pt x="24963" y="81598"/>
                </a:lnTo>
                <a:lnTo>
                  <a:pt x="27843" y="80640"/>
                </a:lnTo>
                <a:lnTo>
                  <a:pt x="30723" y="78717"/>
                </a:lnTo>
                <a:lnTo>
                  <a:pt x="33604" y="76800"/>
                </a:lnTo>
                <a:lnTo>
                  <a:pt x="35524" y="72961"/>
                </a:lnTo>
                <a:lnTo>
                  <a:pt x="37444" y="69121"/>
                </a:lnTo>
                <a:lnTo>
                  <a:pt x="34564" y="69121"/>
                </a:lnTo>
                <a:lnTo>
                  <a:pt x="33604" y="71038"/>
                </a:lnTo>
                <a:lnTo>
                  <a:pt x="32644" y="71996"/>
                </a:lnTo>
                <a:lnTo>
                  <a:pt x="31683" y="72961"/>
                </a:lnTo>
                <a:lnTo>
                  <a:pt x="29763" y="73918"/>
                </a:lnTo>
                <a:lnTo>
                  <a:pt x="24002" y="73918"/>
                </a:lnTo>
                <a:lnTo>
                  <a:pt x="23042" y="71996"/>
                </a:lnTo>
                <a:lnTo>
                  <a:pt x="22082" y="71038"/>
                </a:lnTo>
                <a:lnTo>
                  <a:pt x="21122" y="68156"/>
                </a:lnTo>
                <a:lnTo>
                  <a:pt x="21122" y="24002"/>
                </a:lnTo>
                <a:lnTo>
                  <a:pt x="35524" y="24002"/>
                </a:lnTo>
                <a:lnTo>
                  <a:pt x="35524" y="20162"/>
                </a:lnTo>
                <a:lnTo>
                  <a:pt x="21122" y="20162"/>
                </a:lnTo>
                <a:lnTo>
                  <a:pt x="21122" y="0"/>
                </a:lnTo>
                <a:lnTo>
                  <a:pt x="19202" y="0"/>
                </a:lnTo>
                <a:lnTo>
                  <a:pt x="17282" y="3840"/>
                </a:lnTo>
                <a:lnTo>
                  <a:pt x="16322" y="7680"/>
                </a:lnTo>
                <a:lnTo>
                  <a:pt x="14401" y="8641"/>
                </a:lnTo>
                <a:lnTo>
                  <a:pt x="12481" y="12481"/>
                </a:lnTo>
                <a:lnTo>
                  <a:pt x="10561" y="15361"/>
                </a:lnTo>
                <a:lnTo>
                  <a:pt x="7680" y="17282"/>
                </a:lnTo>
                <a:lnTo>
                  <a:pt x="5760" y="19202"/>
                </a:lnTo>
                <a:lnTo>
                  <a:pt x="2880" y="21122"/>
                </a:lnTo>
                <a:lnTo>
                  <a:pt x="0" y="22082"/>
                </a:lnTo>
                <a:lnTo>
                  <a:pt x="0" y="24002"/>
                </a:lnTo>
                <a:lnTo>
                  <a:pt x="10561" y="24002"/>
                </a:lnTo>
                <a:lnTo>
                  <a:pt x="10561" y="72961"/>
                </a:lnTo>
                <a:lnTo>
                  <a:pt x="11521" y="758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5" name="object 905"/>
          <p:cNvSpPr/>
          <p:nvPr/>
        </p:nvSpPr>
        <p:spPr>
          <a:xfrm>
            <a:off x="2154417" y="8485235"/>
            <a:ext cx="42230" cy="33604"/>
          </a:xfrm>
          <a:custGeom>
            <a:avLst/>
            <a:gdLst/>
            <a:ahLst/>
            <a:cxnLst/>
            <a:rect l="l" t="t" r="r" b="b"/>
            <a:pathLst>
              <a:path w="42230" h="33604">
                <a:moveTo>
                  <a:pt x="0" y="24963"/>
                </a:moveTo>
                <a:lnTo>
                  <a:pt x="42230" y="24963"/>
                </a:lnTo>
                <a:lnTo>
                  <a:pt x="42230" y="17282"/>
                </a:lnTo>
                <a:lnTo>
                  <a:pt x="40309" y="10561"/>
                </a:lnTo>
                <a:lnTo>
                  <a:pt x="35509" y="6720"/>
                </a:lnTo>
                <a:lnTo>
                  <a:pt x="30708" y="1920"/>
                </a:lnTo>
                <a:lnTo>
                  <a:pt x="25907" y="0"/>
                </a:lnTo>
                <a:lnTo>
                  <a:pt x="10561" y="0"/>
                </a:lnTo>
                <a:lnTo>
                  <a:pt x="3840" y="2880"/>
                </a:lnTo>
                <a:lnTo>
                  <a:pt x="1920" y="11521"/>
                </a:lnTo>
                <a:lnTo>
                  <a:pt x="4785" y="8641"/>
                </a:lnTo>
                <a:lnTo>
                  <a:pt x="7680" y="5760"/>
                </a:lnTo>
                <a:lnTo>
                  <a:pt x="11506" y="4800"/>
                </a:lnTo>
                <a:lnTo>
                  <a:pt x="19187" y="4800"/>
                </a:lnTo>
                <a:lnTo>
                  <a:pt x="22067" y="6720"/>
                </a:lnTo>
                <a:lnTo>
                  <a:pt x="23987" y="7680"/>
                </a:lnTo>
                <a:lnTo>
                  <a:pt x="25907" y="9601"/>
                </a:lnTo>
                <a:lnTo>
                  <a:pt x="26868" y="12481"/>
                </a:lnTo>
                <a:lnTo>
                  <a:pt x="27843" y="14401"/>
                </a:lnTo>
                <a:lnTo>
                  <a:pt x="27843" y="21122"/>
                </a:lnTo>
                <a:lnTo>
                  <a:pt x="0" y="21122"/>
                </a:lnTo>
                <a:lnTo>
                  <a:pt x="0" y="15361"/>
                </a:lnTo>
                <a:lnTo>
                  <a:pt x="0" y="33604"/>
                </a:lnTo>
                <a:lnTo>
                  <a:pt x="0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6" name="object 906"/>
          <p:cNvSpPr/>
          <p:nvPr/>
        </p:nvSpPr>
        <p:spPr>
          <a:xfrm>
            <a:off x="2144816" y="8488116"/>
            <a:ext cx="51831" cy="61433"/>
          </a:xfrm>
          <a:custGeom>
            <a:avLst/>
            <a:gdLst/>
            <a:ahLst/>
            <a:cxnLst/>
            <a:rect l="l" t="t" r="r" b="b"/>
            <a:pathLst>
              <a:path w="51831" h="61433">
                <a:moveTo>
                  <a:pt x="2880" y="11521"/>
                </a:moveTo>
                <a:lnTo>
                  <a:pt x="0" y="19202"/>
                </a:lnTo>
                <a:lnTo>
                  <a:pt x="0" y="39349"/>
                </a:lnTo>
                <a:lnTo>
                  <a:pt x="2880" y="47033"/>
                </a:lnTo>
                <a:lnTo>
                  <a:pt x="7680" y="52795"/>
                </a:lnTo>
                <a:lnTo>
                  <a:pt x="13441" y="58553"/>
                </a:lnTo>
                <a:lnTo>
                  <a:pt x="19202" y="61433"/>
                </a:lnTo>
                <a:lnTo>
                  <a:pt x="33588" y="61433"/>
                </a:lnTo>
                <a:lnTo>
                  <a:pt x="39349" y="59518"/>
                </a:lnTo>
                <a:lnTo>
                  <a:pt x="43190" y="54713"/>
                </a:lnTo>
                <a:lnTo>
                  <a:pt x="47990" y="48956"/>
                </a:lnTo>
                <a:lnTo>
                  <a:pt x="50871" y="43190"/>
                </a:lnTo>
                <a:lnTo>
                  <a:pt x="51831" y="37444"/>
                </a:lnTo>
                <a:lnTo>
                  <a:pt x="49911" y="36484"/>
                </a:lnTo>
                <a:lnTo>
                  <a:pt x="47990" y="41269"/>
                </a:lnTo>
                <a:lnTo>
                  <a:pt x="45110" y="45110"/>
                </a:lnTo>
                <a:lnTo>
                  <a:pt x="42230" y="47998"/>
                </a:lnTo>
                <a:lnTo>
                  <a:pt x="39349" y="49915"/>
                </a:lnTo>
                <a:lnTo>
                  <a:pt x="35509" y="50874"/>
                </a:lnTo>
                <a:lnTo>
                  <a:pt x="25907" y="50874"/>
                </a:lnTo>
                <a:lnTo>
                  <a:pt x="20162" y="47998"/>
                </a:lnTo>
                <a:lnTo>
                  <a:pt x="16322" y="43190"/>
                </a:lnTo>
                <a:lnTo>
                  <a:pt x="11521" y="37444"/>
                </a:lnTo>
                <a:lnTo>
                  <a:pt x="9601" y="30723"/>
                </a:lnTo>
                <a:lnTo>
                  <a:pt x="9601" y="12481"/>
                </a:lnTo>
                <a:lnTo>
                  <a:pt x="11521" y="8641"/>
                </a:lnTo>
                <a:lnTo>
                  <a:pt x="13441" y="0"/>
                </a:lnTo>
                <a:lnTo>
                  <a:pt x="7680" y="5760"/>
                </a:lnTo>
                <a:lnTo>
                  <a:pt x="2880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7" name="object 907"/>
          <p:cNvSpPr/>
          <p:nvPr/>
        </p:nvSpPr>
        <p:spPr>
          <a:xfrm>
            <a:off x="2205288" y="8452591"/>
            <a:ext cx="64328" cy="96958"/>
          </a:xfrm>
          <a:custGeom>
            <a:avLst/>
            <a:gdLst/>
            <a:ahLst/>
            <a:cxnLst/>
            <a:rect l="l" t="t" r="r" b="b"/>
            <a:pathLst>
              <a:path w="64328" h="96958">
                <a:moveTo>
                  <a:pt x="12481" y="52806"/>
                </a:moveTo>
                <a:lnTo>
                  <a:pt x="14401" y="35524"/>
                </a:lnTo>
                <a:lnTo>
                  <a:pt x="8641" y="43205"/>
                </a:lnTo>
                <a:lnTo>
                  <a:pt x="2143" y="54889"/>
                </a:lnTo>
                <a:lnTo>
                  <a:pt x="0" y="67193"/>
                </a:lnTo>
                <a:lnTo>
                  <a:pt x="0" y="75849"/>
                </a:lnTo>
                <a:lnTo>
                  <a:pt x="2880" y="83522"/>
                </a:lnTo>
                <a:lnTo>
                  <a:pt x="7680" y="89278"/>
                </a:lnTo>
                <a:lnTo>
                  <a:pt x="12481" y="94078"/>
                </a:lnTo>
                <a:lnTo>
                  <a:pt x="18242" y="96958"/>
                </a:lnTo>
                <a:lnTo>
                  <a:pt x="31683" y="96958"/>
                </a:lnTo>
                <a:lnTo>
                  <a:pt x="34564" y="95042"/>
                </a:lnTo>
                <a:lnTo>
                  <a:pt x="37444" y="94078"/>
                </a:lnTo>
                <a:lnTo>
                  <a:pt x="40325" y="91202"/>
                </a:lnTo>
                <a:lnTo>
                  <a:pt x="43205" y="88320"/>
                </a:lnTo>
                <a:lnTo>
                  <a:pt x="43205" y="96958"/>
                </a:lnTo>
                <a:lnTo>
                  <a:pt x="46085" y="96958"/>
                </a:lnTo>
                <a:lnTo>
                  <a:pt x="64328" y="89278"/>
                </a:lnTo>
                <a:lnTo>
                  <a:pt x="64328" y="87363"/>
                </a:lnTo>
                <a:lnTo>
                  <a:pt x="62392" y="88320"/>
                </a:lnTo>
                <a:lnTo>
                  <a:pt x="57607" y="88320"/>
                </a:lnTo>
                <a:lnTo>
                  <a:pt x="56647" y="87363"/>
                </a:lnTo>
                <a:lnTo>
                  <a:pt x="55671" y="87363"/>
                </a:lnTo>
                <a:lnTo>
                  <a:pt x="55671" y="85440"/>
                </a:lnTo>
                <a:lnTo>
                  <a:pt x="54726" y="84481"/>
                </a:lnTo>
                <a:lnTo>
                  <a:pt x="54726" y="0"/>
                </a:lnTo>
                <a:lnTo>
                  <a:pt x="51831" y="0"/>
                </a:lnTo>
                <a:lnTo>
                  <a:pt x="33604" y="7680"/>
                </a:lnTo>
                <a:lnTo>
                  <a:pt x="33604" y="10561"/>
                </a:lnTo>
                <a:lnTo>
                  <a:pt x="35524" y="9601"/>
                </a:lnTo>
                <a:lnTo>
                  <a:pt x="37444" y="8641"/>
                </a:lnTo>
                <a:lnTo>
                  <a:pt x="39364" y="8641"/>
                </a:lnTo>
                <a:lnTo>
                  <a:pt x="40325" y="9601"/>
                </a:lnTo>
                <a:lnTo>
                  <a:pt x="41285" y="9601"/>
                </a:lnTo>
                <a:lnTo>
                  <a:pt x="42245" y="10561"/>
                </a:lnTo>
                <a:lnTo>
                  <a:pt x="42245" y="11521"/>
                </a:lnTo>
                <a:lnTo>
                  <a:pt x="43205" y="13441"/>
                </a:lnTo>
                <a:lnTo>
                  <a:pt x="43205" y="37444"/>
                </a:lnTo>
                <a:lnTo>
                  <a:pt x="40325" y="33604"/>
                </a:lnTo>
                <a:lnTo>
                  <a:pt x="35524" y="32644"/>
                </a:lnTo>
                <a:lnTo>
                  <a:pt x="29763" y="32644"/>
                </a:lnTo>
                <a:lnTo>
                  <a:pt x="24963" y="36484"/>
                </a:lnTo>
                <a:lnTo>
                  <a:pt x="31683" y="36484"/>
                </a:lnTo>
                <a:lnTo>
                  <a:pt x="33604" y="37444"/>
                </a:lnTo>
                <a:lnTo>
                  <a:pt x="35524" y="38404"/>
                </a:lnTo>
                <a:lnTo>
                  <a:pt x="37444" y="39364"/>
                </a:lnTo>
                <a:lnTo>
                  <a:pt x="39364" y="41285"/>
                </a:lnTo>
                <a:lnTo>
                  <a:pt x="41285" y="44165"/>
                </a:lnTo>
                <a:lnTo>
                  <a:pt x="42245" y="46085"/>
                </a:lnTo>
                <a:lnTo>
                  <a:pt x="43205" y="48966"/>
                </a:lnTo>
                <a:lnTo>
                  <a:pt x="43205" y="83522"/>
                </a:lnTo>
                <a:lnTo>
                  <a:pt x="39364" y="88320"/>
                </a:lnTo>
                <a:lnTo>
                  <a:pt x="35524" y="90237"/>
                </a:lnTo>
                <a:lnTo>
                  <a:pt x="26883" y="90237"/>
                </a:lnTo>
                <a:lnTo>
                  <a:pt x="22082" y="87363"/>
                </a:lnTo>
                <a:lnTo>
                  <a:pt x="18242" y="82558"/>
                </a:lnTo>
                <a:lnTo>
                  <a:pt x="14401" y="77754"/>
                </a:lnTo>
                <a:lnTo>
                  <a:pt x="12481" y="71033"/>
                </a:lnTo>
                <a:lnTo>
                  <a:pt x="12481" y="528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8" name="object 908"/>
          <p:cNvSpPr/>
          <p:nvPr/>
        </p:nvSpPr>
        <p:spPr>
          <a:xfrm>
            <a:off x="2217770" y="8485235"/>
            <a:ext cx="17282" cy="20162"/>
          </a:xfrm>
          <a:custGeom>
            <a:avLst/>
            <a:gdLst/>
            <a:ahLst/>
            <a:cxnLst/>
            <a:rect l="l" t="t" r="r" b="b"/>
            <a:pathLst>
              <a:path w="17282" h="20162">
                <a:moveTo>
                  <a:pt x="0" y="20162"/>
                </a:moveTo>
                <a:lnTo>
                  <a:pt x="1920" y="13441"/>
                </a:lnTo>
                <a:lnTo>
                  <a:pt x="5760" y="8641"/>
                </a:lnTo>
                <a:lnTo>
                  <a:pt x="9601" y="5760"/>
                </a:lnTo>
                <a:lnTo>
                  <a:pt x="12481" y="3840"/>
                </a:lnTo>
                <a:lnTo>
                  <a:pt x="17282" y="0"/>
                </a:lnTo>
                <a:lnTo>
                  <a:pt x="8641" y="0"/>
                </a:lnTo>
                <a:lnTo>
                  <a:pt x="1920" y="2880"/>
                </a:lnTo>
                <a:lnTo>
                  <a:pt x="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9" name="object 909"/>
          <p:cNvSpPr/>
          <p:nvPr/>
        </p:nvSpPr>
        <p:spPr>
          <a:xfrm>
            <a:off x="1269319" y="8293242"/>
            <a:ext cx="90237" cy="91196"/>
          </a:xfrm>
          <a:custGeom>
            <a:avLst/>
            <a:gdLst/>
            <a:ahLst/>
            <a:cxnLst/>
            <a:rect l="l" t="t" r="r" b="b"/>
            <a:pathLst>
              <a:path w="90237" h="91196">
                <a:moveTo>
                  <a:pt x="13441" y="74874"/>
                </a:moveTo>
                <a:lnTo>
                  <a:pt x="13441" y="79674"/>
                </a:lnTo>
                <a:lnTo>
                  <a:pt x="12476" y="83515"/>
                </a:lnTo>
                <a:lnTo>
                  <a:pt x="11518" y="84475"/>
                </a:lnTo>
                <a:lnTo>
                  <a:pt x="10559" y="87355"/>
                </a:lnTo>
                <a:lnTo>
                  <a:pt x="7679" y="88315"/>
                </a:lnTo>
                <a:lnTo>
                  <a:pt x="0" y="88315"/>
                </a:lnTo>
                <a:lnTo>
                  <a:pt x="0" y="91196"/>
                </a:lnTo>
                <a:lnTo>
                  <a:pt x="39361" y="91196"/>
                </a:lnTo>
                <a:lnTo>
                  <a:pt x="39361" y="88315"/>
                </a:lnTo>
                <a:lnTo>
                  <a:pt x="32641" y="88315"/>
                </a:lnTo>
                <a:lnTo>
                  <a:pt x="29759" y="87355"/>
                </a:lnTo>
                <a:lnTo>
                  <a:pt x="27841" y="85435"/>
                </a:lnTo>
                <a:lnTo>
                  <a:pt x="26877" y="83515"/>
                </a:lnTo>
                <a:lnTo>
                  <a:pt x="25920" y="80634"/>
                </a:lnTo>
                <a:lnTo>
                  <a:pt x="25920" y="47990"/>
                </a:lnTo>
                <a:lnTo>
                  <a:pt x="35521" y="47990"/>
                </a:lnTo>
                <a:lnTo>
                  <a:pt x="66240" y="91196"/>
                </a:lnTo>
                <a:lnTo>
                  <a:pt x="90237" y="91196"/>
                </a:lnTo>
                <a:lnTo>
                  <a:pt x="90237" y="88315"/>
                </a:lnTo>
                <a:lnTo>
                  <a:pt x="85438" y="87355"/>
                </a:lnTo>
                <a:lnTo>
                  <a:pt x="81599" y="86395"/>
                </a:lnTo>
                <a:lnTo>
                  <a:pt x="78717" y="84475"/>
                </a:lnTo>
                <a:lnTo>
                  <a:pt x="75835" y="82555"/>
                </a:lnTo>
                <a:lnTo>
                  <a:pt x="71996" y="78714"/>
                </a:lnTo>
                <a:lnTo>
                  <a:pt x="67197" y="72953"/>
                </a:lnTo>
                <a:lnTo>
                  <a:pt x="48958" y="47030"/>
                </a:lnTo>
                <a:lnTo>
                  <a:pt x="45118" y="42230"/>
                </a:lnTo>
                <a:lnTo>
                  <a:pt x="38397" y="44150"/>
                </a:lnTo>
                <a:lnTo>
                  <a:pt x="25920" y="44150"/>
                </a:lnTo>
                <a:lnTo>
                  <a:pt x="25920" y="6720"/>
                </a:lnTo>
                <a:lnTo>
                  <a:pt x="33599" y="0"/>
                </a:lnTo>
                <a:lnTo>
                  <a:pt x="0" y="0"/>
                </a:lnTo>
                <a:lnTo>
                  <a:pt x="0" y="2880"/>
                </a:lnTo>
                <a:lnTo>
                  <a:pt x="6720" y="2880"/>
                </a:lnTo>
                <a:lnTo>
                  <a:pt x="9602" y="3840"/>
                </a:lnTo>
                <a:lnTo>
                  <a:pt x="11518" y="5760"/>
                </a:lnTo>
                <a:lnTo>
                  <a:pt x="12476" y="6720"/>
                </a:lnTo>
                <a:lnTo>
                  <a:pt x="13441" y="10561"/>
                </a:lnTo>
                <a:lnTo>
                  <a:pt x="13441" y="74874"/>
                </a:lnTo>
                <a:close/>
              </a:path>
              <a:path w="90237" h="91196">
                <a:moveTo>
                  <a:pt x="48958" y="47030"/>
                </a:moveTo>
                <a:lnTo>
                  <a:pt x="56637" y="45110"/>
                </a:lnTo>
                <a:lnTo>
                  <a:pt x="62400" y="42230"/>
                </a:lnTo>
                <a:lnTo>
                  <a:pt x="65275" y="37429"/>
                </a:lnTo>
                <a:lnTo>
                  <a:pt x="69114" y="33588"/>
                </a:lnTo>
                <a:lnTo>
                  <a:pt x="71038" y="28803"/>
                </a:lnTo>
                <a:lnTo>
                  <a:pt x="71038" y="18242"/>
                </a:lnTo>
                <a:lnTo>
                  <a:pt x="69114" y="13441"/>
                </a:lnTo>
                <a:lnTo>
                  <a:pt x="66240" y="9601"/>
                </a:lnTo>
                <a:lnTo>
                  <a:pt x="63358" y="5760"/>
                </a:lnTo>
                <a:lnTo>
                  <a:pt x="59518" y="3840"/>
                </a:lnTo>
                <a:lnTo>
                  <a:pt x="54720" y="1920"/>
                </a:lnTo>
                <a:lnTo>
                  <a:pt x="49917" y="960"/>
                </a:lnTo>
                <a:lnTo>
                  <a:pt x="43200" y="0"/>
                </a:lnTo>
                <a:lnTo>
                  <a:pt x="33599" y="0"/>
                </a:lnTo>
                <a:lnTo>
                  <a:pt x="25920" y="6720"/>
                </a:lnTo>
                <a:lnTo>
                  <a:pt x="30717" y="5760"/>
                </a:lnTo>
                <a:lnTo>
                  <a:pt x="34558" y="4800"/>
                </a:lnTo>
                <a:lnTo>
                  <a:pt x="42237" y="4800"/>
                </a:lnTo>
                <a:lnTo>
                  <a:pt x="47041" y="6720"/>
                </a:lnTo>
                <a:lnTo>
                  <a:pt x="50880" y="10561"/>
                </a:lnTo>
                <a:lnTo>
                  <a:pt x="54720" y="14401"/>
                </a:lnTo>
                <a:lnTo>
                  <a:pt x="55679" y="18242"/>
                </a:lnTo>
                <a:lnTo>
                  <a:pt x="55679" y="29763"/>
                </a:lnTo>
                <a:lnTo>
                  <a:pt x="53756" y="34549"/>
                </a:lnTo>
                <a:lnTo>
                  <a:pt x="48958" y="38389"/>
                </a:lnTo>
                <a:lnTo>
                  <a:pt x="45118" y="42230"/>
                </a:lnTo>
                <a:lnTo>
                  <a:pt x="48958" y="470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0" name="object 910"/>
          <p:cNvSpPr/>
          <p:nvPr/>
        </p:nvSpPr>
        <p:spPr>
          <a:xfrm>
            <a:off x="1359557" y="8323005"/>
            <a:ext cx="68156" cy="62392"/>
          </a:xfrm>
          <a:custGeom>
            <a:avLst/>
            <a:gdLst/>
            <a:ahLst/>
            <a:cxnLst/>
            <a:rect l="l" t="t" r="r" b="b"/>
            <a:pathLst>
              <a:path w="68156" h="62392">
                <a:moveTo>
                  <a:pt x="68156" y="55671"/>
                </a:moveTo>
                <a:lnTo>
                  <a:pt x="68156" y="52791"/>
                </a:lnTo>
                <a:lnTo>
                  <a:pt x="66240" y="53751"/>
                </a:lnTo>
                <a:lnTo>
                  <a:pt x="61435" y="53751"/>
                </a:lnTo>
                <a:lnTo>
                  <a:pt x="60476" y="52791"/>
                </a:lnTo>
                <a:lnTo>
                  <a:pt x="59518" y="52791"/>
                </a:lnTo>
                <a:lnTo>
                  <a:pt x="59518" y="51831"/>
                </a:lnTo>
                <a:lnTo>
                  <a:pt x="58559" y="49910"/>
                </a:lnTo>
                <a:lnTo>
                  <a:pt x="58559" y="0"/>
                </a:lnTo>
                <a:lnTo>
                  <a:pt x="37438" y="0"/>
                </a:lnTo>
                <a:lnTo>
                  <a:pt x="37438" y="1920"/>
                </a:lnTo>
                <a:lnTo>
                  <a:pt x="41279" y="1920"/>
                </a:lnTo>
                <a:lnTo>
                  <a:pt x="44159" y="2880"/>
                </a:lnTo>
                <a:lnTo>
                  <a:pt x="45118" y="3825"/>
                </a:lnTo>
                <a:lnTo>
                  <a:pt x="47041" y="5760"/>
                </a:lnTo>
                <a:lnTo>
                  <a:pt x="47041" y="46070"/>
                </a:lnTo>
                <a:lnTo>
                  <a:pt x="44159" y="48950"/>
                </a:lnTo>
                <a:lnTo>
                  <a:pt x="41279" y="51831"/>
                </a:lnTo>
                <a:lnTo>
                  <a:pt x="38397" y="52791"/>
                </a:lnTo>
                <a:lnTo>
                  <a:pt x="36479" y="53751"/>
                </a:lnTo>
                <a:lnTo>
                  <a:pt x="33599" y="54711"/>
                </a:lnTo>
                <a:lnTo>
                  <a:pt x="28800" y="54711"/>
                </a:lnTo>
                <a:lnTo>
                  <a:pt x="26877" y="53751"/>
                </a:lnTo>
                <a:lnTo>
                  <a:pt x="24961" y="51831"/>
                </a:lnTo>
                <a:lnTo>
                  <a:pt x="23038" y="49910"/>
                </a:lnTo>
                <a:lnTo>
                  <a:pt x="22079" y="46070"/>
                </a:lnTo>
                <a:lnTo>
                  <a:pt x="22079" y="0"/>
                </a:lnTo>
                <a:lnTo>
                  <a:pt x="0" y="0"/>
                </a:lnTo>
                <a:lnTo>
                  <a:pt x="0" y="1920"/>
                </a:lnTo>
                <a:lnTo>
                  <a:pt x="3838" y="1920"/>
                </a:lnTo>
                <a:lnTo>
                  <a:pt x="5762" y="2880"/>
                </a:lnTo>
                <a:lnTo>
                  <a:pt x="6720" y="2880"/>
                </a:lnTo>
                <a:lnTo>
                  <a:pt x="8638" y="3825"/>
                </a:lnTo>
                <a:lnTo>
                  <a:pt x="9601" y="4785"/>
                </a:lnTo>
                <a:lnTo>
                  <a:pt x="9601" y="5760"/>
                </a:lnTo>
                <a:lnTo>
                  <a:pt x="10559" y="6720"/>
                </a:lnTo>
                <a:lnTo>
                  <a:pt x="10559" y="45110"/>
                </a:lnTo>
                <a:lnTo>
                  <a:pt x="11518" y="48950"/>
                </a:lnTo>
                <a:lnTo>
                  <a:pt x="12476" y="51831"/>
                </a:lnTo>
                <a:lnTo>
                  <a:pt x="13441" y="55671"/>
                </a:lnTo>
                <a:lnTo>
                  <a:pt x="15358" y="57591"/>
                </a:lnTo>
                <a:lnTo>
                  <a:pt x="17282" y="59512"/>
                </a:lnTo>
                <a:lnTo>
                  <a:pt x="20156" y="61432"/>
                </a:lnTo>
                <a:lnTo>
                  <a:pt x="23038" y="62392"/>
                </a:lnTo>
                <a:lnTo>
                  <a:pt x="32641" y="62392"/>
                </a:lnTo>
                <a:lnTo>
                  <a:pt x="35521" y="60472"/>
                </a:lnTo>
                <a:lnTo>
                  <a:pt x="38397" y="59512"/>
                </a:lnTo>
                <a:lnTo>
                  <a:pt x="42237" y="55671"/>
                </a:lnTo>
                <a:lnTo>
                  <a:pt x="47041" y="49910"/>
                </a:lnTo>
                <a:lnTo>
                  <a:pt x="47041" y="62392"/>
                </a:lnTo>
                <a:lnTo>
                  <a:pt x="49917" y="62392"/>
                </a:lnTo>
                <a:lnTo>
                  <a:pt x="68156" y="55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1" name="object 911"/>
          <p:cNvSpPr/>
          <p:nvPr/>
        </p:nvSpPr>
        <p:spPr>
          <a:xfrm>
            <a:off x="1426755" y="8288441"/>
            <a:ext cx="64318" cy="96956"/>
          </a:xfrm>
          <a:custGeom>
            <a:avLst/>
            <a:gdLst/>
            <a:ahLst/>
            <a:cxnLst/>
            <a:rect l="l" t="t" r="r" b="b"/>
            <a:pathLst>
              <a:path w="64318" h="96956">
                <a:moveTo>
                  <a:pt x="10561" y="13441"/>
                </a:moveTo>
                <a:lnTo>
                  <a:pt x="10561" y="89275"/>
                </a:lnTo>
                <a:lnTo>
                  <a:pt x="14401" y="92156"/>
                </a:lnTo>
                <a:lnTo>
                  <a:pt x="18240" y="94076"/>
                </a:lnTo>
                <a:lnTo>
                  <a:pt x="22081" y="95036"/>
                </a:lnTo>
                <a:lnTo>
                  <a:pt x="25920" y="96956"/>
                </a:lnTo>
                <a:lnTo>
                  <a:pt x="29760" y="96956"/>
                </a:lnTo>
                <a:lnTo>
                  <a:pt x="26878" y="89275"/>
                </a:lnTo>
                <a:lnTo>
                  <a:pt x="23998" y="88315"/>
                </a:lnTo>
                <a:lnTo>
                  <a:pt x="22081" y="85435"/>
                </a:lnTo>
                <a:lnTo>
                  <a:pt x="22081" y="48950"/>
                </a:lnTo>
                <a:lnTo>
                  <a:pt x="24961" y="46070"/>
                </a:lnTo>
                <a:lnTo>
                  <a:pt x="26878" y="44165"/>
                </a:lnTo>
                <a:lnTo>
                  <a:pt x="28802" y="44165"/>
                </a:lnTo>
                <a:lnTo>
                  <a:pt x="30719" y="42230"/>
                </a:lnTo>
                <a:lnTo>
                  <a:pt x="40320" y="42230"/>
                </a:lnTo>
                <a:lnTo>
                  <a:pt x="44160" y="44165"/>
                </a:lnTo>
                <a:lnTo>
                  <a:pt x="48001" y="48006"/>
                </a:lnTo>
                <a:lnTo>
                  <a:pt x="50875" y="52791"/>
                </a:lnTo>
                <a:lnTo>
                  <a:pt x="52798" y="58552"/>
                </a:lnTo>
                <a:lnTo>
                  <a:pt x="52798" y="74874"/>
                </a:lnTo>
                <a:lnTo>
                  <a:pt x="50875" y="81594"/>
                </a:lnTo>
                <a:lnTo>
                  <a:pt x="48001" y="85435"/>
                </a:lnTo>
                <a:lnTo>
                  <a:pt x="48001" y="94076"/>
                </a:lnTo>
                <a:lnTo>
                  <a:pt x="53757" y="89275"/>
                </a:lnTo>
                <a:lnTo>
                  <a:pt x="56330" y="86721"/>
                </a:lnTo>
                <a:lnTo>
                  <a:pt x="62484" y="75603"/>
                </a:lnTo>
                <a:lnTo>
                  <a:pt x="64318" y="62392"/>
                </a:lnTo>
                <a:lnTo>
                  <a:pt x="64318" y="52791"/>
                </a:lnTo>
                <a:lnTo>
                  <a:pt x="62401" y="46070"/>
                </a:lnTo>
                <a:lnTo>
                  <a:pt x="57596" y="40325"/>
                </a:lnTo>
                <a:lnTo>
                  <a:pt x="52798" y="35509"/>
                </a:lnTo>
                <a:lnTo>
                  <a:pt x="47036" y="32644"/>
                </a:lnTo>
                <a:lnTo>
                  <a:pt x="34558" y="32644"/>
                </a:lnTo>
                <a:lnTo>
                  <a:pt x="27837" y="36484"/>
                </a:lnTo>
                <a:lnTo>
                  <a:pt x="22081" y="45110"/>
                </a:lnTo>
                <a:lnTo>
                  <a:pt x="22081" y="0"/>
                </a:lnTo>
                <a:lnTo>
                  <a:pt x="19199" y="0"/>
                </a:lnTo>
                <a:lnTo>
                  <a:pt x="0" y="7680"/>
                </a:lnTo>
                <a:lnTo>
                  <a:pt x="958" y="10561"/>
                </a:lnTo>
                <a:lnTo>
                  <a:pt x="2881" y="9601"/>
                </a:lnTo>
                <a:lnTo>
                  <a:pt x="8638" y="9601"/>
                </a:lnTo>
                <a:lnTo>
                  <a:pt x="9596" y="10561"/>
                </a:lnTo>
                <a:lnTo>
                  <a:pt x="9596" y="11521"/>
                </a:lnTo>
                <a:lnTo>
                  <a:pt x="10561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2" name="object 912"/>
          <p:cNvSpPr/>
          <p:nvPr/>
        </p:nvSpPr>
        <p:spPr>
          <a:xfrm>
            <a:off x="1453633" y="8373877"/>
            <a:ext cx="21122" cy="11521"/>
          </a:xfrm>
          <a:custGeom>
            <a:avLst/>
            <a:gdLst/>
            <a:ahLst/>
            <a:cxnLst/>
            <a:rect l="l" t="t" r="r" b="b"/>
            <a:pathLst>
              <a:path w="21122" h="11521">
                <a:moveTo>
                  <a:pt x="21122" y="0"/>
                </a:moveTo>
                <a:lnTo>
                  <a:pt x="17282" y="4800"/>
                </a:lnTo>
                <a:lnTo>
                  <a:pt x="13441" y="6720"/>
                </a:lnTo>
                <a:lnTo>
                  <a:pt x="4799" y="6720"/>
                </a:lnTo>
                <a:lnTo>
                  <a:pt x="1923" y="5760"/>
                </a:lnTo>
                <a:lnTo>
                  <a:pt x="0" y="3840"/>
                </a:lnTo>
                <a:lnTo>
                  <a:pt x="2881" y="11521"/>
                </a:lnTo>
                <a:lnTo>
                  <a:pt x="13441" y="11521"/>
                </a:lnTo>
                <a:lnTo>
                  <a:pt x="21122" y="8641"/>
                </a:lnTo>
                <a:lnTo>
                  <a:pt x="211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3" name="object 913"/>
          <p:cNvSpPr/>
          <p:nvPr/>
        </p:nvSpPr>
        <p:spPr>
          <a:xfrm>
            <a:off x="1496836" y="8288441"/>
            <a:ext cx="35515" cy="96956"/>
          </a:xfrm>
          <a:custGeom>
            <a:avLst/>
            <a:gdLst/>
            <a:ahLst/>
            <a:cxnLst/>
            <a:rect l="l" t="t" r="r" b="b"/>
            <a:pathLst>
              <a:path w="35515" h="96956">
                <a:moveTo>
                  <a:pt x="10555" y="15361"/>
                </a:moveTo>
                <a:lnTo>
                  <a:pt x="10555" y="89275"/>
                </a:lnTo>
                <a:lnTo>
                  <a:pt x="14394" y="92156"/>
                </a:lnTo>
                <a:lnTo>
                  <a:pt x="18234" y="94076"/>
                </a:lnTo>
                <a:lnTo>
                  <a:pt x="21115" y="95036"/>
                </a:lnTo>
                <a:lnTo>
                  <a:pt x="24955" y="96956"/>
                </a:lnTo>
                <a:lnTo>
                  <a:pt x="28794" y="96956"/>
                </a:lnTo>
                <a:lnTo>
                  <a:pt x="28794" y="91196"/>
                </a:lnTo>
                <a:lnTo>
                  <a:pt x="25914" y="89275"/>
                </a:lnTo>
                <a:lnTo>
                  <a:pt x="23996" y="88315"/>
                </a:lnTo>
                <a:lnTo>
                  <a:pt x="21115" y="85435"/>
                </a:lnTo>
                <a:lnTo>
                  <a:pt x="21115" y="48950"/>
                </a:lnTo>
                <a:lnTo>
                  <a:pt x="23996" y="46070"/>
                </a:lnTo>
                <a:lnTo>
                  <a:pt x="25914" y="44165"/>
                </a:lnTo>
                <a:lnTo>
                  <a:pt x="27834" y="44165"/>
                </a:lnTo>
                <a:lnTo>
                  <a:pt x="30714" y="42230"/>
                </a:lnTo>
                <a:lnTo>
                  <a:pt x="35515" y="42230"/>
                </a:lnTo>
                <a:lnTo>
                  <a:pt x="33595" y="32644"/>
                </a:lnTo>
                <a:lnTo>
                  <a:pt x="26878" y="36484"/>
                </a:lnTo>
                <a:lnTo>
                  <a:pt x="21115" y="45110"/>
                </a:lnTo>
                <a:lnTo>
                  <a:pt x="21115" y="0"/>
                </a:lnTo>
                <a:lnTo>
                  <a:pt x="18234" y="0"/>
                </a:lnTo>
                <a:lnTo>
                  <a:pt x="0" y="7680"/>
                </a:lnTo>
                <a:lnTo>
                  <a:pt x="958" y="10561"/>
                </a:lnTo>
                <a:lnTo>
                  <a:pt x="2875" y="9601"/>
                </a:lnTo>
                <a:lnTo>
                  <a:pt x="8638" y="9601"/>
                </a:lnTo>
                <a:lnTo>
                  <a:pt x="8638" y="10561"/>
                </a:lnTo>
                <a:lnTo>
                  <a:pt x="9596" y="11521"/>
                </a:lnTo>
                <a:lnTo>
                  <a:pt x="9596" y="13441"/>
                </a:lnTo>
                <a:lnTo>
                  <a:pt x="10555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4" name="object 914"/>
          <p:cNvSpPr/>
          <p:nvPr/>
        </p:nvSpPr>
        <p:spPr>
          <a:xfrm>
            <a:off x="1525630" y="8321085"/>
            <a:ext cx="35524" cy="64312"/>
          </a:xfrm>
          <a:custGeom>
            <a:avLst/>
            <a:gdLst/>
            <a:ahLst/>
            <a:cxnLst/>
            <a:rect l="l" t="t" r="r" b="b"/>
            <a:pathLst>
              <a:path w="35524" h="64312">
                <a:moveTo>
                  <a:pt x="18242" y="52791"/>
                </a:moveTo>
                <a:lnTo>
                  <a:pt x="15361" y="57591"/>
                </a:lnTo>
                <a:lnTo>
                  <a:pt x="11521" y="59512"/>
                </a:lnTo>
                <a:lnTo>
                  <a:pt x="1920" y="59512"/>
                </a:lnTo>
                <a:lnTo>
                  <a:pt x="0" y="58552"/>
                </a:lnTo>
                <a:lnTo>
                  <a:pt x="0" y="64312"/>
                </a:lnTo>
                <a:lnTo>
                  <a:pt x="11521" y="64312"/>
                </a:lnTo>
                <a:lnTo>
                  <a:pt x="18242" y="61432"/>
                </a:lnTo>
                <a:lnTo>
                  <a:pt x="24003" y="56631"/>
                </a:lnTo>
                <a:lnTo>
                  <a:pt x="26835" y="53833"/>
                </a:lnTo>
                <a:lnTo>
                  <a:pt x="33352" y="42805"/>
                </a:lnTo>
                <a:lnTo>
                  <a:pt x="35524" y="29748"/>
                </a:lnTo>
                <a:lnTo>
                  <a:pt x="35524" y="20147"/>
                </a:lnTo>
                <a:lnTo>
                  <a:pt x="32644" y="13426"/>
                </a:lnTo>
                <a:lnTo>
                  <a:pt x="27843" y="7680"/>
                </a:lnTo>
                <a:lnTo>
                  <a:pt x="24003" y="2865"/>
                </a:lnTo>
                <a:lnTo>
                  <a:pt x="18242" y="0"/>
                </a:lnTo>
                <a:lnTo>
                  <a:pt x="4800" y="0"/>
                </a:lnTo>
                <a:lnTo>
                  <a:pt x="6720" y="9585"/>
                </a:lnTo>
                <a:lnTo>
                  <a:pt x="10561" y="9585"/>
                </a:lnTo>
                <a:lnTo>
                  <a:pt x="15361" y="11521"/>
                </a:lnTo>
                <a:lnTo>
                  <a:pt x="18242" y="15361"/>
                </a:lnTo>
                <a:lnTo>
                  <a:pt x="22082" y="20147"/>
                </a:lnTo>
                <a:lnTo>
                  <a:pt x="24003" y="25907"/>
                </a:lnTo>
                <a:lnTo>
                  <a:pt x="24003" y="42230"/>
                </a:lnTo>
                <a:lnTo>
                  <a:pt x="22082" y="48950"/>
                </a:lnTo>
                <a:lnTo>
                  <a:pt x="18242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5" name="object 915"/>
          <p:cNvSpPr/>
          <p:nvPr/>
        </p:nvSpPr>
        <p:spPr>
          <a:xfrm>
            <a:off x="1581317" y="8321085"/>
            <a:ext cx="42230" cy="33588"/>
          </a:xfrm>
          <a:custGeom>
            <a:avLst/>
            <a:gdLst/>
            <a:ahLst/>
            <a:cxnLst/>
            <a:rect l="l" t="t" r="r" b="b"/>
            <a:pathLst>
              <a:path w="42230" h="33588">
                <a:moveTo>
                  <a:pt x="0" y="24947"/>
                </a:moveTo>
                <a:lnTo>
                  <a:pt x="42230" y="24947"/>
                </a:lnTo>
                <a:lnTo>
                  <a:pt x="42230" y="17266"/>
                </a:lnTo>
                <a:lnTo>
                  <a:pt x="40309" y="11521"/>
                </a:lnTo>
                <a:lnTo>
                  <a:pt x="35509" y="6705"/>
                </a:lnTo>
                <a:lnTo>
                  <a:pt x="31668" y="1920"/>
                </a:lnTo>
                <a:lnTo>
                  <a:pt x="25908" y="0"/>
                </a:lnTo>
                <a:lnTo>
                  <a:pt x="10561" y="0"/>
                </a:lnTo>
                <a:lnTo>
                  <a:pt x="3840" y="2865"/>
                </a:lnTo>
                <a:lnTo>
                  <a:pt x="1905" y="11521"/>
                </a:lnTo>
                <a:lnTo>
                  <a:pt x="4785" y="8641"/>
                </a:lnTo>
                <a:lnTo>
                  <a:pt x="7665" y="5745"/>
                </a:lnTo>
                <a:lnTo>
                  <a:pt x="11506" y="4800"/>
                </a:lnTo>
                <a:lnTo>
                  <a:pt x="20147" y="4800"/>
                </a:lnTo>
                <a:lnTo>
                  <a:pt x="22067" y="6705"/>
                </a:lnTo>
                <a:lnTo>
                  <a:pt x="23987" y="7680"/>
                </a:lnTo>
                <a:lnTo>
                  <a:pt x="25908" y="9585"/>
                </a:lnTo>
                <a:lnTo>
                  <a:pt x="26868" y="12466"/>
                </a:lnTo>
                <a:lnTo>
                  <a:pt x="27828" y="14386"/>
                </a:lnTo>
                <a:lnTo>
                  <a:pt x="27828" y="21107"/>
                </a:lnTo>
                <a:lnTo>
                  <a:pt x="0" y="21107"/>
                </a:lnTo>
                <a:lnTo>
                  <a:pt x="0" y="15361"/>
                </a:lnTo>
                <a:lnTo>
                  <a:pt x="0" y="33588"/>
                </a:lnTo>
                <a:lnTo>
                  <a:pt x="0" y="249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6" name="object 916"/>
          <p:cNvSpPr/>
          <p:nvPr/>
        </p:nvSpPr>
        <p:spPr>
          <a:xfrm>
            <a:off x="1571701" y="8323950"/>
            <a:ext cx="51846" cy="61447"/>
          </a:xfrm>
          <a:custGeom>
            <a:avLst/>
            <a:gdLst/>
            <a:ahLst/>
            <a:cxnLst/>
            <a:rect l="l" t="t" r="r" b="b"/>
            <a:pathLst>
              <a:path w="51846" h="61447">
                <a:moveTo>
                  <a:pt x="2895" y="11521"/>
                </a:moveTo>
                <a:lnTo>
                  <a:pt x="0" y="20162"/>
                </a:lnTo>
                <a:lnTo>
                  <a:pt x="0" y="40325"/>
                </a:lnTo>
                <a:lnTo>
                  <a:pt x="2895" y="48005"/>
                </a:lnTo>
                <a:lnTo>
                  <a:pt x="7680" y="53766"/>
                </a:lnTo>
                <a:lnTo>
                  <a:pt x="13456" y="59527"/>
                </a:lnTo>
                <a:lnTo>
                  <a:pt x="19217" y="61447"/>
                </a:lnTo>
                <a:lnTo>
                  <a:pt x="33604" y="61447"/>
                </a:lnTo>
                <a:lnTo>
                  <a:pt x="39364" y="59527"/>
                </a:lnTo>
                <a:lnTo>
                  <a:pt x="44165" y="54726"/>
                </a:lnTo>
                <a:lnTo>
                  <a:pt x="48006" y="48966"/>
                </a:lnTo>
                <a:lnTo>
                  <a:pt x="50886" y="44165"/>
                </a:lnTo>
                <a:lnTo>
                  <a:pt x="51846" y="37444"/>
                </a:lnTo>
                <a:lnTo>
                  <a:pt x="49926" y="36484"/>
                </a:lnTo>
                <a:lnTo>
                  <a:pt x="48006" y="41285"/>
                </a:lnTo>
                <a:lnTo>
                  <a:pt x="45125" y="45125"/>
                </a:lnTo>
                <a:lnTo>
                  <a:pt x="42245" y="48005"/>
                </a:lnTo>
                <a:lnTo>
                  <a:pt x="39364" y="49926"/>
                </a:lnTo>
                <a:lnTo>
                  <a:pt x="35524" y="50886"/>
                </a:lnTo>
                <a:lnTo>
                  <a:pt x="25923" y="50886"/>
                </a:lnTo>
                <a:lnTo>
                  <a:pt x="20177" y="48005"/>
                </a:lnTo>
                <a:lnTo>
                  <a:pt x="16337" y="43205"/>
                </a:lnTo>
                <a:lnTo>
                  <a:pt x="11521" y="38404"/>
                </a:lnTo>
                <a:lnTo>
                  <a:pt x="9616" y="30723"/>
                </a:lnTo>
                <a:lnTo>
                  <a:pt x="9616" y="12496"/>
                </a:lnTo>
                <a:lnTo>
                  <a:pt x="11521" y="8656"/>
                </a:lnTo>
                <a:lnTo>
                  <a:pt x="13456" y="0"/>
                </a:lnTo>
                <a:lnTo>
                  <a:pt x="7680" y="5775"/>
                </a:lnTo>
                <a:lnTo>
                  <a:pt x="2895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7" name="object 917"/>
          <p:cNvSpPr/>
          <p:nvPr/>
        </p:nvSpPr>
        <p:spPr>
          <a:xfrm>
            <a:off x="1628348" y="8321085"/>
            <a:ext cx="46085" cy="63352"/>
          </a:xfrm>
          <a:custGeom>
            <a:avLst/>
            <a:gdLst/>
            <a:ahLst/>
            <a:cxnLst/>
            <a:rect l="l" t="t" r="r" b="b"/>
            <a:pathLst>
              <a:path w="46085" h="63352">
                <a:moveTo>
                  <a:pt x="10561" y="48950"/>
                </a:moveTo>
                <a:lnTo>
                  <a:pt x="10561" y="54711"/>
                </a:lnTo>
                <a:lnTo>
                  <a:pt x="9601" y="55671"/>
                </a:lnTo>
                <a:lnTo>
                  <a:pt x="9601" y="57591"/>
                </a:lnTo>
                <a:lnTo>
                  <a:pt x="8641" y="58552"/>
                </a:lnTo>
                <a:lnTo>
                  <a:pt x="7680" y="58552"/>
                </a:lnTo>
                <a:lnTo>
                  <a:pt x="5760" y="60472"/>
                </a:lnTo>
                <a:lnTo>
                  <a:pt x="960" y="60472"/>
                </a:lnTo>
                <a:lnTo>
                  <a:pt x="960" y="63352"/>
                </a:lnTo>
                <a:lnTo>
                  <a:pt x="31683" y="63352"/>
                </a:lnTo>
                <a:lnTo>
                  <a:pt x="31683" y="60472"/>
                </a:lnTo>
                <a:lnTo>
                  <a:pt x="26883" y="60472"/>
                </a:lnTo>
                <a:lnTo>
                  <a:pt x="25923" y="59512"/>
                </a:lnTo>
                <a:lnTo>
                  <a:pt x="24003" y="58552"/>
                </a:lnTo>
                <a:lnTo>
                  <a:pt x="23042" y="57591"/>
                </a:lnTo>
                <a:lnTo>
                  <a:pt x="23042" y="56631"/>
                </a:lnTo>
                <a:lnTo>
                  <a:pt x="22082" y="54711"/>
                </a:lnTo>
                <a:lnTo>
                  <a:pt x="21122" y="51831"/>
                </a:lnTo>
                <a:lnTo>
                  <a:pt x="21122" y="19187"/>
                </a:lnTo>
                <a:lnTo>
                  <a:pt x="24003" y="15361"/>
                </a:lnTo>
                <a:lnTo>
                  <a:pt x="25923" y="11521"/>
                </a:lnTo>
                <a:lnTo>
                  <a:pt x="27843" y="10546"/>
                </a:lnTo>
                <a:lnTo>
                  <a:pt x="28803" y="9585"/>
                </a:lnTo>
                <a:lnTo>
                  <a:pt x="29763" y="8641"/>
                </a:lnTo>
                <a:lnTo>
                  <a:pt x="31683" y="8641"/>
                </a:lnTo>
                <a:lnTo>
                  <a:pt x="32644" y="9585"/>
                </a:lnTo>
                <a:lnTo>
                  <a:pt x="34564" y="11521"/>
                </a:lnTo>
                <a:lnTo>
                  <a:pt x="36484" y="12466"/>
                </a:lnTo>
                <a:lnTo>
                  <a:pt x="38404" y="13426"/>
                </a:lnTo>
                <a:lnTo>
                  <a:pt x="41269" y="13426"/>
                </a:lnTo>
                <a:lnTo>
                  <a:pt x="43205" y="12466"/>
                </a:lnTo>
                <a:lnTo>
                  <a:pt x="44165" y="11521"/>
                </a:lnTo>
                <a:lnTo>
                  <a:pt x="45110" y="10546"/>
                </a:lnTo>
                <a:lnTo>
                  <a:pt x="46085" y="8641"/>
                </a:lnTo>
                <a:lnTo>
                  <a:pt x="46085" y="4800"/>
                </a:lnTo>
                <a:lnTo>
                  <a:pt x="45110" y="3840"/>
                </a:lnTo>
                <a:lnTo>
                  <a:pt x="43205" y="1920"/>
                </a:lnTo>
                <a:lnTo>
                  <a:pt x="41269" y="960"/>
                </a:lnTo>
                <a:lnTo>
                  <a:pt x="39364" y="0"/>
                </a:lnTo>
                <a:lnTo>
                  <a:pt x="31683" y="0"/>
                </a:lnTo>
                <a:lnTo>
                  <a:pt x="26883" y="4800"/>
                </a:lnTo>
                <a:lnTo>
                  <a:pt x="21122" y="13426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9585"/>
                </a:lnTo>
                <a:lnTo>
                  <a:pt x="2880" y="8641"/>
                </a:lnTo>
                <a:lnTo>
                  <a:pt x="7680" y="8641"/>
                </a:lnTo>
                <a:lnTo>
                  <a:pt x="8641" y="9585"/>
                </a:lnTo>
                <a:lnTo>
                  <a:pt x="8641" y="10546"/>
                </a:lnTo>
                <a:lnTo>
                  <a:pt x="9601" y="11521"/>
                </a:lnTo>
                <a:lnTo>
                  <a:pt x="9601" y="12466"/>
                </a:lnTo>
                <a:lnTo>
                  <a:pt x="10561" y="14386"/>
                </a:lnTo>
                <a:lnTo>
                  <a:pt x="10561" y="489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8" name="object 918"/>
          <p:cNvSpPr/>
          <p:nvPr/>
        </p:nvSpPr>
        <p:spPr>
          <a:xfrm>
            <a:off x="1711863" y="8325886"/>
            <a:ext cx="97917" cy="60472"/>
          </a:xfrm>
          <a:custGeom>
            <a:avLst/>
            <a:gdLst/>
            <a:ahLst/>
            <a:cxnLst/>
            <a:rect l="l" t="t" r="r" b="b"/>
            <a:pathLst>
              <a:path w="97917" h="60472">
                <a:moveTo>
                  <a:pt x="65288" y="57591"/>
                </a:moveTo>
                <a:lnTo>
                  <a:pt x="69128" y="59512"/>
                </a:lnTo>
                <a:lnTo>
                  <a:pt x="72953" y="60472"/>
                </a:lnTo>
                <a:lnTo>
                  <a:pt x="81594" y="60472"/>
                </a:lnTo>
                <a:lnTo>
                  <a:pt x="86395" y="58552"/>
                </a:lnTo>
                <a:lnTo>
                  <a:pt x="89275" y="55671"/>
                </a:lnTo>
                <a:lnTo>
                  <a:pt x="93116" y="52791"/>
                </a:lnTo>
                <a:lnTo>
                  <a:pt x="95996" y="47990"/>
                </a:lnTo>
                <a:lnTo>
                  <a:pt x="97917" y="42230"/>
                </a:lnTo>
                <a:lnTo>
                  <a:pt x="95036" y="40309"/>
                </a:lnTo>
                <a:lnTo>
                  <a:pt x="94076" y="43190"/>
                </a:lnTo>
                <a:lnTo>
                  <a:pt x="93116" y="46070"/>
                </a:lnTo>
                <a:lnTo>
                  <a:pt x="90236" y="47030"/>
                </a:lnTo>
                <a:lnTo>
                  <a:pt x="88315" y="48950"/>
                </a:lnTo>
                <a:lnTo>
                  <a:pt x="86395" y="49911"/>
                </a:lnTo>
                <a:lnTo>
                  <a:pt x="79674" y="49911"/>
                </a:lnTo>
                <a:lnTo>
                  <a:pt x="76794" y="48950"/>
                </a:lnTo>
                <a:lnTo>
                  <a:pt x="72953" y="47030"/>
                </a:lnTo>
                <a:lnTo>
                  <a:pt x="70073" y="45110"/>
                </a:lnTo>
                <a:lnTo>
                  <a:pt x="66233" y="42230"/>
                </a:lnTo>
                <a:lnTo>
                  <a:pt x="62392" y="37429"/>
                </a:lnTo>
                <a:lnTo>
                  <a:pt x="68168" y="31668"/>
                </a:lnTo>
                <a:lnTo>
                  <a:pt x="72009" y="24947"/>
                </a:lnTo>
                <a:lnTo>
                  <a:pt x="75849" y="17266"/>
                </a:lnTo>
                <a:lnTo>
                  <a:pt x="79674" y="10561"/>
                </a:lnTo>
                <a:lnTo>
                  <a:pt x="82570" y="5745"/>
                </a:lnTo>
                <a:lnTo>
                  <a:pt x="84475" y="4785"/>
                </a:lnTo>
                <a:lnTo>
                  <a:pt x="86395" y="2880"/>
                </a:lnTo>
                <a:lnTo>
                  <a:pt x="89275" y="2880"/>
                </a:lnTo>
                <a:lnTo>
                  <a:pt x="93116" y="1905"/>
                </a:lnTo>
                <a:lnTo>
                  <a:pt x="93116" y="0"/>
                </a:lnTo>
                <a:lnTo>
                  <a:pt x="65288" y="0"/>
                </a:lnTo>
                <a:lnTo>
                  <a:pt x="65288" y="1905"/>
                </a:lnTo>
                <a:lnTo>
                  <a:pt x="67193" y="2880"/>
                </a:lnTo>
                <a:lnTo>
                  <a:pt x="68168" y="2880"/>
                </a:lnTo>
                <a:lnTo>
                  <a:pt x="69128" y="4785"/>
                </a:lnTo>
                <a:lnTo>
                  <a:pt x="71033" y="5745"/>
                </a:lnTo>
                <a:lnTo>
                  <a:pt x="71033" y="9585"/>
                </a:lnTo>
                <a:lnTo>
                  <a:pt x="71009" y="10519"/>
                </a:lnTo>
                <a:lnTo>
                  <a:pt x="67882" y="21056"/>
                </a:lnTo>
                <a:lnTo>
                  <a:pt x="59512" y="33588"/>
                </a:lnTo>
                <a:lnTo>
                  <a:pt x="55523" y="27628"/>
                </a:lnTo>
                <a:lnTo>
                  <a:pt x="48524" y="16854"/>
                </a:lnTo>
                <a:lnTo>
                  <a:pt x="42245" y="5745"/>
                </a:lnTo>
                <a:lnTo>
                  <a:pt x="44165" y="35509"/>
                </a:lnTo>
                <a:lnTo>
                  <a:pt x="49926" y="43190"/>
                </a:lnTo>
                <a:lnTo>
                  <a:pt x="45125" y="47030"/>
                </a:lnTo>
                <a:lnTo>
                  <a:pt x="42245" y="48950"/>
                </a:lnTo>
                <a:lnTo>
                  <a:pt x="39364" y="49911"/>
                </a:lnTo>
                <a:lnTo>
                  <a:pt x="36484" y="51831"/>
                </a:lnTo>
                <a:lnTo>
                  <a:pt x="25923" y="51831"/>
                </a:lnTo>
                <a:lnTo>
                  <a:pt x="22082" y="49911"/>
                </a:lnTo>
                <a:lnTo>
                  <a:pt x="18242" y="47030"/>
                </a:lnTo>
                <a:lnTo>
                  <a:pt x="15361" y="43190"/>
                </a:lnTo>
                <a:lnTo>
                  <a:pt x="14401" y="38389"/>
                </a:lnTo>
                <a:lnTo>
                  <a:pt x="14401" y="29748"/>
                </a:lnTo>
                <a:lnTo>
                  <a:pt x="15361" y="25908"/>
                </a:lnTo>
                <a:lnTo>
                  <a:pt x="13458" y="16805"/>
                </a:lnTo>
                <a:lnTo>
                  <a:pt x="5760" y="23987"/>
                </a:lnTo>
                <a:lnTo>
                  <a:pt x="1920" y="29748"/>
                </a:lnTo>
                <a:lnTo>
                  <a:pt x="0" y="34549"/>
                </a:lnTo>
                <a:lnTo>
                  <a:pt x="0" y="46070"/>
                </a:lnTo>
                <a:lnTo>
                  <a:pt x="1920" y="49911"/>
                </a:lnTo>
                <a:lnTo>
                  <a:pt x="6720" y="54711"/>
                </a:lnTo>
                <a:lnTo>
                  <a:pt x="10561" y="58552"/>
                </a:lnTo>
                <a:lnTo>
                  <a:pt x="17282" y="60472"/>
                </a:lnTo>
                <a:lnTo>
                  <a:pt x="29763" y="60472"/>
                </a:lnTo>
                <a:lnTo>
                  <a:pt x="33604" y="59512"/>
                </a:lnTo>
                <a:lnTo>
                  <a:pt x="38404" y="57591"/>
                </a:lnTo>
                <a:lnTo>
                  <a:pt x="43205" y="55671"/>
                </a:lnTo>
                <a:lnTo>
                  <a:pt x="48006" y="51831"/>
                </a:lnTo>
                <a:lnTo>
                  <a:pt x="53766" y="47030"/>
                </a:lnTo>
                <a:lnTo>
                  <a:pt x="57607" y="51831"/>
                </a:lnTo>
                <a:lnTo>
                  <a:pt x="62392" y="55671"/>
                </a:lnTo>
                <a:lnTo>
                  <a:pt x="65288" y="575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9" name="object 919"/>
          <p:cNvSpPr/>
          <p:nvPr/>
        </p:nvSpPr>
        <p:spPr>
          <a:xfrm>
            <a:off x="1725322" y="8293242"/>
            <a:ext cx="42213" cy="68153"/>
          </a:xfrm>
          <a:custGeom>
            <a:avLst/>
            <a:gdLst/>
            <a:ahLst/>
            <a:cxnLst/>
            <a:rect l="l" t="t" r="r" b="b"/>
            <a:pathLst>
              <a:path w="42213" h="68153">
                <a:moveTo>
                  <a:pt x="7663" y="50871"/>
                </a:moveTo>
                <a:lnTo>
                  <a:pt x="11504" y="47990"/>
                </a:lnTo>
                <a:lnTo>
                  <a:pt x="16305" y="44150"/>
                </a:lnTo>
                <a:lnTo>
                  <a:pt x="19185" y="49910"/>
                </a:lnTo>
                <a:lnTo>
                  <a:pt x="22065" y="54711"/>
                </a:lnTo>
                <a:lnTo>
                  <a:pt x="23986" y="58552"/>
                </a:lnTo>
                <a:lnTo>
                  <a:pt x="26866" y="62392"/>
                </a:lnTo>
                <a:lnTo>
                  <a:pt x="30706" y="68153"/>
                </a:lnTo>
                <a:lnTo>
                  <a:pt x="28786" y="38389"/>
                </a:lnTo>
                <a:lnTo>
                  <a:pt x="36467" y="34549"/>
                </a:lnTo>
                <a:lnTo>
                  <a:pt x="42213" y="30708"/>
                </a:lnTo>
                <a:lnTo>
                  <a:pt x="38387" y="24963"/>
                </a:lnTo>
                <a:lnTo>
                  <a:pt x="35507" y="28803"/>
                </a:lnTo>
                <a:lnTo>
                  <a:pt x="31666" y="31683"/>
                </a:lnTo>
                <a:lnTo>
                  <a:pt x="25906" y="34549"/>
                </a:lnTo>
                <a:lnTo>
                  <a:pt x="23986" y="28803"/>
                </a:lnTo>
                <a:lnTo>
                  <a:pt x="22065" y="24963"/>
                </a:lnTo>
                <a:lnTo>
                  <a:pt x="22065" y="22082"/>
                </a:lnTo>
                <a:lnTo>
                  <a:pt x="21105" y="19202"/>
                </a:lnTo>
                <a:lnTo>
                  <a:pt x="20145" y="17282"/>
                </a:lnTo>
                <a:lnTo>
                  <a:pt x="20145" y="12481"/>
                </a:lnTo>
                <a:lnTo>
                  <a:pt x="22065" y="0"/>
                </a:lnTo>
                <a:lnTo>
                  <a:pt x="17265" y="2880"/>
                </a:lnTo>
                <a:lnTo>
                  <a:pt x="11504" y="6720"/>
                </a:lnTo>
                <a:lnTo>
                  <a:pt x="8624" y="12481"/>
                </a:lnTo>
                <a:lnTo>
                  <a:pt x="8624" y="23027"/>
                </a:lnTo>
                <a:lnTo>
                  <a:pt x="9584" y="25923"/>
                </a:lnTo>
                <a:lnTo>
                  <a:pt x="10544" y="28803"/>
                </a:lnTo>
                <a:lnTo>
                  <a:pt x="10544" y="31683"/>
                </a:lnTo>
                <a:lnTo>
                  <a:pt x="12464" y="35524"/>
                </a:lnTo>
                <a:lnTo>
                  <a:pt x="14384" y="40309"/>
                </a:lnTo>
                <a:lnTo>
                  <a:pt x="12056" y="41605"/>
                </a:lnTo>
                <a:lnTo>
                  <a:pt x="0" y="49450"/>
                </a:lnTo>
                <a:lnTo>
                  <a:pt x="1903" y="58552"/>
                </a:lnTo>
                <a:lnTo>
                  <a:pt x="4783" y="54711"/>
                </a:lnTo>
                <a:lnTo>
                  <a:pt x="7663" y="5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0" name="object 920"/>
          <p:cNvSpPr/>
          <p:nvPr/>
        </p:nvSpPr>
        <p:spPr>
          <a:xfrm>
            <a:off x="1745467" y="8291322"/>
            <a:ext cx="30723" cy="32628"/>
          </a:xfrm>
          <a:custGeom>
            <a:avLst/>
            <a:gdLst/>
            <a:ahLst/>
            <a:cxnLst/>
            <a:rect l="l" t="t" r="r" b="b"/>
            <a:pathLst>
              <a:path w="30723" h="32628">
                <a:moveTo>
                  <a:pt x="12481" y="0"/>
                </a:moveTo>
                <a:lnTo>
                  <a:pt x="6720" y="0"/>
                </a:lnTo>
                <a:lnTo>
                  <a:pt x="1920" y="1920"/>
                </a:lnTo>
                <a:lnTo>
                  <a:pt x="0" y="14401"/>
                </a:lnTo>
                <a:lnTo>
                  <a:pt x="960" y="11521"/>
                </a:lnTo>
                <a:lnTo>
                  <a:pt x="2880" y="8641"/>
                </a:lnTo>
                <a:lnTo>
                  <a:pt x="5760" y="5760"/>
                </a:lnTo>
                <a:lnTo>
                  <a:pt x="8641" y="4800"/>
                </a:lnTo>
                <a:lnTo>
                  <a:pt x="15361" y="4800"/>
                </a:lnTo>
                <a:lnTo>
                  <a:pt x="17282" y="5760"/>
                </a:lnTo>
                <a:lnTo>
                  <a:pt x="19202" y="7680"/>
                </a:lnTo>
                <a:lnTo>
                  <a:pt x="21122" y="9601"/>
                </a:lnTo>
                <a:lnTo>
                  <a:pt x="22067" y="12481"/>
                </a:lnTo>
                <a:lnTo>
                  <a:pt x="22067" y="20162"/>
                </a:lnTo>
                <a:lnTo>
                  <a:pt x="21122" y="24002"/>
                </a:lnTo>
                <a:lnTo>
                  <a:pt x="18242" y="26883"/>
                </a:lnTo>
                <a:lnTo>
                  <a:pt x="22067" y="32628"/>
                </a:lnTo>
                <a:lnTo>
                  <a:pt x="24963" y="28788"/>
                </a:lnTo>
                <a:lnTo>
                  <a:pt x="28788" y="24947"/>
                </a:lnTo>
                <a:lnTo>
                  <a:pt x="30723" y="21122"/>
                </a:lnTo>
                <a:lnTo>
                  <a:pt x="30723" y="11521"/>
                </a:lnTo>
                <a:lnTo>
                  <a:pt x="28788" y="7680"/>
                </a:lnTo>
                <a:lnTo>
                  <a:pt x="24963" y="4800"/>
                </a:lnTo>
                <a:lnTo>
                  <a:pt x="22067" y="960"/>
                </a:lnTo>
                <a:lnTo>
                  <a:pt x="17282" y="0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1" name="object 921"/>
          <p:cNvSpPr/>
          <p:nvPr/>
        </p:nvSpPr>
        <p:spPr>
          <a:xfrm>
            <a:off x="1850105" y="8293242"/>
            <a:ext cx="70073" cy="49911"/>
          </a:xfrm>
          <a:custGeom>
            <a:avLst/>
            <a:gdLst/>
            <a:ahLst/>
            <a:cxnLst/>
            <a:rect l="l" t="t" r="r" b="b"/>
            <a:pathLst>
              <a:path w="70073" h="49910">
                <a:moveTo>
                  <a:pt x="3840" y="2880"/>
                </a:moveTo>
                <a:lnTo>
                  <a:pt x="7680" y="2880"/>
                </a:lnTo>
                <a:lnTo>
                  <a:pt x="9601" y="3840"/>
                </a:lnTo>
                <a:lnTo>
                  <a:pt x="11521" y="5760"/>
                </a:lnTo>
                <a:lnTo>
                  <a:pt x="12481" y="6720"/>
                </a:lnTo>
                <a:lnTo>
                  <a:pt x="13441" y="10561"/>
                </a:lnTo>
                <a:lnTo>
                  <a:pt x="25908" y="6720"/>
                </a:lnTo>
                <a:lnTo>
                  <a:pt x="29748" y="5760"/>
                </a:lnTo>
                <a:lnTo>
                  <a:pt x="38404" y="5760"/>
                </a:lnTo>
                <a:lnTo>
                  <a:pt x="42245" y="6720"/>
                </a:lnTo>
                <a:lnTo>
                  <a:pt x="45110" y="7680"/>
                </a:lnTo>
                <a:lnTo>
                  <a:pt x="47990" y="9601"/>
                </a:lnTo>
                <a:lnTo>
                  <a:pt x="49911" y="12481"/>
                </a:lnTo>
                <a:lnTo>
                  <a:pt x="51831" y="15361"/>
                </a:lnTo>
                <a:lnTo>
                  <a:pt x="53751" y="19202"/>
                </a:lnTo>
                <a:lnTo>
                  <a:pt x="54711" y="23027"/>
                </a:lnTo>
                <a:lnTo>
                  <a:pt x="54711" y="32644"/>
                </a:lnTo>
                <a:lnTo>
                  <a:pt x="52791" y="36484"/>
                </a:lnTo>
                <a:lnTo>
                  <a:pt x="48950" y="40309"/>
                </a:lnTo>
                <a:lnTo>
                  <a:pt x="46070" y="44150"/>
                </a:lnTo>
                <a:lnTo>
                  <a:pt x="42245" y="46070"/>
                </a:lnTo>
                <a:lnTo>
                  <a:pt x="34564" y="46070"/>
                </a:lnTo>
                <a:lnTo>
                  <a:pt x="37429" y="49910"/>
                </a:lnTo>
                <a:lnTo>
                  <a:pt x="50871" y="49910"/>
                </a:lnTo>
                <a:lnTo>
                  <a:pt x="57591" y="47990"/>
                </a:lnTo>
                <a:lnTo>
                  <a:pt x="62392" y="43205"/>
                </a:lnTo>
                <a:lnTo>
                  <a:pt x="67193" y="38389"/>
                </a:lnTo>
                <a:lnTo>
                  <a:pt x="70073" y="32644"/>
                </a:lnTo>
                <a:lnTo>
                  <a:pt x="70073" y="19202"/>
                </a:lnTo>
                <a:lnTo>
                  <a:pt x="68153" y="15361"/>
                </a:lnTo>
                <a:lnTo>
                  <a:pt x="65272" y="10561"/>
                </a:lnTo>
                <a:lnTo>
                  <a:pt x="61432" y="6720"/>
                </a:lnTo>
                <a:lnTo>
                  <a:pt x="57591" y="3840"/>
                </a:lnTo>
                <a:lnTo>
                  <a:pt x="52791" y="2880"/>
                </a:lnTo>
                <a:lnTo>
                  <a:pt x="47990" y="960"/>
                </a:lnTo>
                <a:lnTo>
                  <a:pt x="42245" y="0"/>
                </a:lnTo>
                <a:lnTo>
                  <a:pt x="0" y="0"/>
                </a:lnTo>
                <a:lnTo>
                  <a:pt x="0" y="2880"/>
                </a:lnTo>
                <a:lnTo>
                  <a:pt x="384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2" name="object 922"/>
          <p:cNvSpPr/>
          <p:nvPr/>
        </p:nvSpPr>
        <p:spPr>
          <a:xfrm>
            <a:off x="1850105" y="8299963"/>
            <a:ext cx="39349" cy="84475"/>
          </a:xfrm>
          <a:custGeom>
            <a:avLst/>
            <a:gdLst/>
            <a:ahLst/>
            <a:cxnLst/>
            <a:rect l="l" t="t" r="r" b="b"/>
            <a:pathLst>
              <a:path w="39349" h="84475">
                <a:moveTo>
                  <a:pt x="13441" y="68153"/>
                </a:moveTo>
                <a:lnTo>
                  <a:pt x="13441" y="76794"/>
                </a:lnTo>
                <a:lnTo>
                  <a:pt x="12481" y="77754"/>
                </a:lnTo>
                <a:lnTo>
                  <a:pt x="10561" y="80634"/>
                </a:lnTo>
                <a:lnTo>
                  <a:pt x="7680" y="81594"/>
                </a:lnTo>
                <a:lnTo>
                  <a:pt x="0" y="81594"/>
                </a:lnTo>
                <a:lnTo>
                  <a:pt x="0" y="84475"/>
                </a:lnTo>
                <a:lnTo>
                  <a:pt x="39349" y="84475"/>
                </a:lnTo>
                <a:lnTo>
                  <a:pt x="39349" y="81594"/>
                </a:lnTo>
                <a:lnTo>
                  <a:pt x="32628" y="81594"/>
                </a:lnTo>
                <a:lnTo>
                  <a:pt x="29748" y="80634"/>
                </a:lnTo>
                <a:lnTo>
                  <a:pt x="27843" y="78714"/>
                </a:lnTo>
                <a:lnTo>
                  <a:pt x="26868" y="76794"/>
                </a:lnTo>
                <a:lnTo>
                  <a:pt x="25908" y="73914"/>
                </a:lnTo>
                <a:lnTo>
                  <a:pt x="25908" y="41269"/>
                </a:lnTo>
                <a:lnTo>
                  <a:pt x="29748" y="42230"/>
                </a:lnTo>
                <a:lnTo>
                  <a:pt x="31683" y="42230"/>
                </a:lnTo>
                <a:lnTo>
                  <a:pt x="34564" y="43190"/>
                </a:lnTo>
                <a:lnTo>
                  <a:pt x="37429" y="43190"/>
                </a:lnTo>
                <a:lnTo>
                  <a:pt x="34564" y="39349"/>
                </a:lnTo>
                <a:lnTo>
                  <a:pt x="32628" y="38389"/>
                </a:lnTo>
                <a:lnTo>
                  <a:pt x="28803" y="38389"/>
                </a:lnTo>
                <a:lnTo>
                  <a:pt x="25908" y="37429"/>
                </a:lnTo>
                <a:lnTo>
                  <a:pt x="25908" y="0"/>
                </a:lnTo>
                <a:lnTo>
                  <a:pt x="13441" y="3840"/>
                </a:lnTo>
                <a:lnTo>
                  <a:pt x="13441" y="681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3" name="object 923"/>
          <p:cNvSpPr/>
          <p:nvPr/>
        </p:nvSpPr>
        <p:spPr>
          <a:xfrm>
            <a:off x="1928820" y="8288441"/>
            <a:ext cx="31683" cy="95996"/>
          </a:xfrm>
          <a:custGeom>
            <a:avLst/>
            <a:gdLst/>
            <a:ahLst/>
            <a:cxnLst/>
            <a:rect l="l" t="t" r="r" b="b"/>
            <a:pathLst>
              <a:path w="31683" h="95996">
                <a:moveTo>
                  <a:pt x="23042" y="91196"/>
                </a:moveTo>
                <a:lnTo>
                  <a:pt x="23042" y="90236"/>
                </a:lnTo>
                <a:lnTo>
                  <a:pt x="22082" y="89275"/>
                </a:lnTo>
                <a:lnTo>
                  <a:pt x="21122" y="88315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10561"/>
                </a:lnTo>
                <a:lnTo>
                  <a:pt x="2880" y="9601"/>
                </a:lnTo>
                <a:lnTo>
                  <a:pt x="7680" y="9601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15361"/>
                </a:lnTo>
                <a:lnTo>
                  <a:pt x="10561" y="19202"/>
                </a:lnTo>
                <a:lnTo>
                  <a:pt x="10561" y="85435"/>
                </a:lnTo>
                <a:lnTo>
                  <a:pt x="9601" y="88315"/>
                </a:lnTo>
                <a:lnTo>
                  <a:pt x="9601" y="89275"/>
                </a:lnTo>
                <a:lnTo>
                  <a:pt x="8641" y="90236"/>
                </a:lnTo>
                <a:lnTo>
                  <a:pt x="7680" y="92156"/>
                </a:lnTo>
                <a:lnTo>
                  <a:pt x="6720" y="92156"/>
                </a:lnTo>
                <a:lnTo>
                  <a:pt x="5760" y="93116"/>
                </a:lnTo>
                <a:lnTo>
                  <a:pt x="960" y="93116"/>
                </a:lnTo>
                <a:lnTo>
                  <a:pt x="960" y="95996"/>
                </a:lnTo>
                <a:lnTo>
                  <a:pt x="31683" y="95996"/>
                </a:lnTo>
                <a:lnTo>
                  <a:pt x="31683" y="93116"/>
                </a:lnTo>
                <a:lnTo>
                  <a:pt x="25923" y="93116"/>
                </a:lnTo>
                <a:lnTo>
                  <a:pt x="24963" y="92156"/>
                </a:lnTo>
                <a:lnTo>
                  <a:pt x="23042" y="91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4" name="object 924"/>
          <p:cNvSpPr/>
          <p:nvPr/>
        </p:nvSpPr>
        <p:spPr>
          <a:xfrm>
            <a:off x="1978731" y="8350834"/>
            <a:ext cx="4815" cy="12481"/>
          </a:xfrm>
          <a:custGeom>
            <a:avLst/>
            <a:gdLst/>
            <a:ahLst/>
            <a:cxnLst/>
            <a:rect l="l" t="t" r="r" b="b"/>
            <a:pathLst>
              <a:path w="4815" h="12481">
                <a:moveTo>
                  <a:pt x="975" y="1920"/>
                </a:moveTo>
                <a:lnTo>
                  <a:pt x="0" y="12481"/>
                </a:lnTo>
                <a:lnTo>
                  <a:pt x="975" y="10561"/>
                </a:lnTo>
                <a:lnTo>
                  <a:pt x="2880" y="8641"/>
                </a:lnTo>
                <a:lnTo>
                  <a:pt x="4815" y="0"/>
                </a:lnTo>
                <a:lnTo>
                  <a:pt x="975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5" name="object 925"/>
          <p:cNvSpPr/>
          <p:nvPr/>
        </p:nvSpPr>
        <p:spPr>
          <a:xfrm>
            <a:off x="1968185" y="8321085"/>
            <a:ext cx="55671" cy="64312"/>
          </a:xfrm>
          <a:custGeom>
            <a:avLst/>
            <a:gdLst/>
            <a:ahLst/>
            <a:cxnLst/>
            <a:rect l="l" t="t" r="r" b="b"/>
            <a:pathLst>
              <a:path w="55671" h="64312">
                <a:moveTo>
                  <a:pt x="3840" y="7680"/>
                </a:moveTo>
                <a:lnTo>
                  <a:pt x="1905" y="11521"/>
                </a:lnTo>
                <a:lnTo>
                  <a:pt x="1905" y="17266"/>
                </a:lnTo>
                <a:lnTo>
                  <a:pt x="2865" y="19187"/>
                </a:lnTo>
                <a:lnTo>
                  <a:pt x="3840" y="20147"/>
                </a:lnTo>
                <a:lnTo>
                  <a:pt x="4800" y="21107"/>
                </a:lnTo>
                <a:lnTo>
                  <a:pt x="5745" y="22067"/>
                </a:lnTo>
                <a:lnTo>
                  <a:pt x="9585" y="22067"/>
                </a:lnTo>
                <a:lnTo>
                  <a:pt x="10546" y="21107"/>
                </a:lnTo>
                <a:lnTo>
                  <a:pt x="11521" y="20147"/>
                </a:lnTo>
                <a:lnTo>
                  <a:pt x="12466" y="19187"/>
                </a:lnTo>
                <a:lnTo>
                  <a:pt x="13426" y="17266"/>
                </a:lnTo>
                <a:lnTo>
                  <a:pt x="13426" y="9585"/>
                </a:lnTo>
                <a:lnTo>
                  <a:pt x="14401" y="7680"/>
                </a:lnTo>
                <a:lnTo>
                  <a:pt x="15361" y="5745"/>
                </a:lnTo>
                <a:lnTo>
                  <a:pt x="17266" y="4800"/>
                </a:lnTo>
                <a:lnTo>
                  <a:pt x="19187" y="3840"/>
                </a:lnTo>
                <a:lnTo>
                  <a:pt x="25907" y="3840"/>
                </a:lnTo>
                <a:lnTo>
                  <a:pt x="28788" y="4800"/>
                </a:lnTo>
                <a:lnTo>
                  <a:pt x="30708" y="7680"/>
                </a:lnTo>
                <a:lnTo>
                  <a:pt x="32628" y="9585"/>
                </a:lnTo>
                <a:lnTo>
                  <a:pt x="33588" y="13426"/>
                </a:lnTo>
                <a:lnTo>
                  <a:pt x="33588" y="22067"/>
                </a:lnTo>
                <a:lnTo>
                  <a:pt x="23027" y="25907"/>
                </a:lnTo>
                <a:lnTo>
                  <a:pt x="15361" y="29748"/>
                </a:lnTo>
                <a:lnTo>
                  <a:pt x="13426" y="38389"/>
                </a:lnTo>
                <a:lnTo>
                  <a:pt x="14401" y="36469"/>
                </a:lnTo>
                <a:lnTo>
                  <a:pt x="17266" y="33588"/>
                </a:lnTo>
                <a:lnTo>
                  <a:pt x="21107" y="31668"/>
                </a:lnTo>
                <a:lnTo>
                  <a:pt x="23027" y="30708"/>
                </a:lnTo>
                <a:lnTo>
                  <a:pt x="26868" y="28788"/>
                </a:lnTo>
                <a:lnTo>
                  <a:pt x="33588" y="25907"/>
                </a:lnTo>
                <a:lnTo>
                  <a:pt x="33588" y="49910"/>
                </a:lnTo>
                <a:lnTo>
                  <a:pt x="27828" y="53751"/>
                </a:lnTo>
                <a:lnTo>
                  <a:pt x="23987" y="56631"/>
                </a:lnTo>
                <a:lnTo>
                  <a:pt x="18242" y="56631"/>
                </a:lnTo>
                <a:lnTo>
                  <a:pt x="15361" y="55671"/>
                </a:lnTo>
                <a:lnTo>
                  <a:pt x="13426" y="52791"/>
                </a:lnTo>
                <a:lnTo>
                  <a:pt x="11521" y="50871"/>
                </a:lnTo>
                <a:lnTo>
                  <a:pt x="10546" y="47990"/>
                </a:lnTo>
                <a:lnTo>
                  <a:pt x="10546" y="42230"/>
                </a:lnTo>
                <a:lnTo>
                  <a:pt x="11521" y="31668"/>
                </a:lnTo>
                <a:lnTo>
                  <a:pt x="6705" y="34549"/>
                </a:lnTo>
                <a:lnTo>
                  <a:pt x="3840" y="37429"/>
                </a:lnTo>
                <a:lnTo>
                  <a:pt x="1905" y="40309"/>
                </a:lnTo>
                <a:lnTo>
                  <a:pt x="0" y="43190"/>
                </a:lnTo>
                <a:lnTo>
                  <a:pt x="0" y="52791"/>
                </a:lnTo>
                <a:lnTo>
                  <a:pt x="960" y="56631"/>
                </a:lnTo>
                <a:lnTo>
                  <a:pt x="3840" y="59512"/>
                </a:lnTo>
                <a:lnTo>
                  <a:pt x="6705" y="62392"/>
                </a:lnTo>
                <a:lnTo>
                  <a:pt x="9585" y="64312"/>
                </a:lnTo>
                <a:lnTo>
                  <a:pt x="17266" y="64312"/>
                </a:lnTo>
                <a:lnTo>
                  <a:pt x="19187" y="63352"/>
                </a:lnTo>
                <a:lnTo>
                  <a:pt x="22082" y="62392"/>
                </a:lnTo>
                <a:lnTo>
                  <a:pt x="23987" y="61432"/>
                </a:lnTo>
                <a:lnTo>
                  <a:pt x="27828" y="58552"/>
                </a:lnTo>
                <a:lnTo>
                  <a:pt x="33588" y="53751"/>
                </a:lnTo>
                <a:lnTo>
                  <a:pt x="33588" y="57591"/>
                </a:lnTo>
                <a:lnTo>
                  <a:pt x="34549" y="60472"/>
                </a:lnTo>
                <a:lnTo>
                  <a:pt x="35509" y="61432"/>
                </a:lnTo>
                <a:lnTo>
                  <a:pt x="37429" y="63352"/>
                </a:lnTo>
                <a:lnTo>
                  <a:pt x="39349" y="64312"/>
                </a:lnTo>
                <a:lnTo>
                  <a:pt x="46070" y="64312"/>
                </a:lnTo>
                <a:lnTo>
                  <a:pt x="50871" y="60472"/>
                </a:lnTo>
                <a:lnTo>
                  <a:pt x="55671" y="53751"/>
                </a:lnTo>
                <a:lnTo>
                  <a:pt x="55671" y="49910"/>
                </a:lnTo>
                <a:lnTo>
                  <a:pt x="52791" y="52791"/>
                </a:lnTo>
                <a:lnTo>
                  <a:pt x="50871" y="54711"/>
                </a:lnTo>
                <a:lnTo>
                  <a:pt x="49911" y="54711"/>
                </a:lnTo>
                <a:lnTo>
                  <a:pt x="49911" y="55671"/>
                </a:lnTo>
                <a:lnTo>
                  <a:pt x="47030" y="55671"/>
                </a:lnTo>
                <a:lnTo>
                  <a:pt x="46070" y="54711"/>
                </a:lnTo>
                <a:lnTo>
                  <a:pt x="45110" y="53751"/>
                </a:lnTo>
                <a:lnTo>
                  <a:pt x="45110" y="14386"/>
                </a:lnTo>
                <a:lnTo>
                  <a:pt x="44150" y="10546"/>
                </a:lnTo>
                <a:lnTo>
                  <a:pt x="44150" y="8641"/>
                </a:lnTo>
                <a:lnTo>
                  <a:pt x="42230" y="5745"/>
                </a:lnTo>
                <a:lnTo>
                  <a:pt x="40309" y="3840"/>
                </a:lnTo>
                <a:lnTo>
                  <a:pt x="37429" y="2865"/>
                </a:lnTo>
                <a:lnTo>
                  <a:pt x="34549" y="960"/>
                </a:lnTo>
                <a:lnTo>
                  <a:pt x="29748" y="0"/>
                </a:lnTo>
                <a:lnTo>
                  <a:pt x="17266" y="0"/>
                </a:lnTo>
                <a:lnTo>
                  <a:pt x="11521" y="960"/>
                </a:lnTo>
                <a:lnTo>
                  <a:pt x="7680" y="4800"/>
                </a:lnTo>
                <a:lnTo>
                  <a:pt x="384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6" name="object 926"/>
          <p:cNvSpPr/>
          <p:nvPr/>
        </p:nvSpPr>
        <p:spPr>
          <a:xfrm>
            <a:off x="2030577" y="8321085"/>
            <a:ext cx="42230" cy="64312"/>
          </a:xfrm>
          <a:custGeom>
            <a:avLst/>
            <a:gdLst/>
            <a:ahLst/>
            <a:cxnLst/>
            <a:rect l="l" t="t" r="r" b="b"/>
            <a:pathLst>
              <a:path w="42230" h="64312">
                <a:moveTo>
                  <a:pt x="2880" y="63352"/>
                </a:moveTo>
                <a:lnTo>
                  <a:pt x="2880" y="62392"/>
                </a:lnTo>
                <a:lnTo>
                  <a:pt x="8641" y="62392"/>
                </a:lnTo>
                <a:lnTo>
                  <a:pt x="13441" y="64312"/>
                </a:lnTo>
                <a:lnTo>
                  <a:pt x="26883" y="64312"/>
                </a:lnTo>
                <a:lnTo>
                  <a:pt x="31683" y="63352"/>
                </a:lnTo>
                <a:lnTo>
                  <a:pt x="35524" y="59512"/>
                </a:lnTo>
                <a:lnTo>
                  <a:pt x="40325" y="56631"/>
                </a:lnTo>
                <a:lnTo>
                  <a:pt x="42230" y="51831"/>
                </a:lnTo>
                <a:lnTo>
                  <a:pt x="42230" y="39349"/>
                </a:lnTo>
                <a:lnTo>
                  <a:pt x="37429" y="33588"/>
                </a:lnTo>
                <a:lnTo>
                  <a:pt x="28803" y="28788"/>
                </a:lnTo>
                <a:lnTo>
                  <a:pt x="18242" y="23987"/>
                </a:lnTo>
                <a:lnTo>
                  <a:pt x="14401" y="22067"/>
                </a:lnTo>
                <a:lnTo>
                  <a:pt x="11521" y="20147"/>
                </a:lnTo>
                <a:lnTo>
                  <a:pt x="10561" y="18227"/>
                </a:lnTo>
                <a:lnTo>
                  <a:pt x="8641" y="16306"/>
                </a:lnTo>
                <a:lnTo>
                  <a:pt x="7680" y="14386"/>
                </a:lnTo>
                <a:lnTo>
                  <a:pt x="7680" y="9585"/>
                </a:lnTo>
                <a:lnTo>
                  <a:pt x="8641" y="7680"/>
                </a:lnTo>
                <a:lnTo>
                  <a:pt x="10561" y="6705"/>
                </a:lnTo>
                <a:lnTo>
                  <a:pt x="12481" y="4800"/>
                </a:lnTo>
                <a:lnTo>
                  <a:pt x="15361" y="3840"/>
                </a:lnTo>
                <a:lnTo>
                  <a:pt x="23042" y="3840"/>
                </a:lnTo>
                <a:lnTo>
                  <a:pt x="25923" y="4800"/>
                </a:lnTo>
                <a:lnTo>
                  <a:pt x="28803" y="7680"/>
                </a:lnTo>
                <a:lnTo>
                  <a:pt x="31683" y="9585"/>
                </a:lnTo>
                <a:lnTo>
                  <a:pt x="33604" y="14386"/>
                </a:lnTo>
                <a:lnTo>
                  <a:pt x="35524" y="21107"/>
                </a:lnTo>
                <a:lnTo>
                  <a:pt x="37429" y="21107"/>
                </a:lnTo>
                <a:lnTo>
                  <a:pt x="37429" y="0"/>
                </a:lnTo>
                <a:lnTo>
                  <a:pt x="35524" y="0"/>
                </a:lnTo>
                <a:lnTo>
                  <a:pt x="34549" y="960"/>
                </a:lnTo>
                <a:lnTo>
                  <a:pt x="34549" y="1920"/>
                </a:lnTo>
                <a:lnTo>
                  <a:pt x="29763" y="1920"/>
                </a:lnTo>
                <a:lnTo>
                  <a:pt x="27843" y="960"/>
                </a:lnTo>
                <a:lnTo>
                  <a:pt x="24002" y="0"/>
                </a:lnTo>
                <a:lnTo>
                  <a:pt x="13441" y="0"/>
                </a:lnTo>
                <a:lnTo>
                  <a:pt x="8641" y="1920"/>
                </a:lnTo>
                <a:lnTo>
                  <a:pt x="5760" y="4800"/>
                </a:lnTo>
                <a:lnTo>
                  <a:pt x="1920" y="8641"/>
                </a:lnTo>
                <a:lnTo>
                  <a:pt x="0" y="12466"/>
                </a:lnTo>
                <a:lnTo>
                  <a:pt x="0" y="21107"/>
                </a:lnTo>
                <a:lnTo>
                  <a:pt x="960" y="24947"/>
                </a:lnTo>
                <a:lnTo>
                  <a:pt x="2880" y="26868"/>
                </a:lnTo>
                <a:lnTo>
                  <a:pt x="4800" y="29748"/>
                </a:lnTo>
                <a:lnTo>
                  <a:pt x="9601" y="32628"/>
                </a:lnTo>
                <a:lnTo>
                  <a:pt x="16322" y="35509"/>
                </a:lnTo>
                <a:lnTo>
                  <a:pt x="22082" y="39349"/>
                </a:lnTo>
                <a:lnTo>
                  <a:pt x="26883" y="41269"/>
                </a:lnTo>
                <a:lnTo>
                  <a:pt x="28803" y="44150"/>
                </a:lnTo>
                <a:lnTo>
                  <a:pt x="30708" y="46070"/>
                </a:lnTo>
                <a:lnTo>
                  <a:pt x="31683" y="48950"/>
                </a:lnTo>
                <a:lnTo>
                  <a:pt x="31683" y="53751"/>
                </a:lnTo>
                <a:lnTo>
                  <a:pt x="30708" y="56631"/>
                </a:lnTo>
                <a:lnTo>
                  <a:pt x="28803" y="58552"/>
                </a:lnTo>
                <a:lnTo>
                  <a:pt x="26883" y="59512"/>
                </a:lnTo>
                <a:lnTo>
                  <a:pt x="24963" y="60472"/>
                </a:lnTo>
                <a:lnTo>
                  <a:pt x="17282" y="60472"/>
                </a:lnTo>
                <a:lnTo>
                  <a:pt x="13441" y="59512"/>
                </a:lnTo>
                <a:lnTo>
                  <a:pt x="9601" y="55671"/>
                </a:lnTo>
                <a:lnTo>
                  <a:pt x="5760" y="52791"/>
                </a:lnTo>
                <a:lnTo>
                  <a:pt x="3840" y="47990"/>
                </a:lnTo>
                <a:lnTo>
                  <a:pt x="2880" y="42230"/>
                </a:lnTo>
                <a:lnTo>
                  <a:pt x="0" y="42230"/>
                </a:lnTo>
                <a:lnTo>
                  <a:pt x="0" y="63352"/>
                </a:lnTo>
                <a:lnTo>
                  <a:pt x="2880" y="633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7" name="object 927"/>
          <p:cNvSpPr/>
          <p:nvPr/>
        </p:nvSpPr>
        <p:spPr>
          <a:xfrm>
            <a:off x="2079528" y="8302843"/>
            <a:ext cx="37444" cy="82555"/>
          </a:xfrm>
          <a:custGeom>
            <a:avLst/>
            <a:gdLst/>
            <a:ahLst/>
            <a:cxnLst/>
            <a:rect l="l" t="t" r="r" b="b"/>
            <a:pathLst>
              <a:path w="37444" h="82555">
                <a:moveTo>
                  <a:pt x="11521" y="75834"/>
                </a:moveTo>
                <a:lnTo>
                  <a:pt x="12481" y="77754"/>
                </a:lnTo>
                <a:lnTo>
                  <a:pt x="14401" y="79674"/>
                </a:lnTo>
                <a:lnTo>
                  <a:pt x="16322" y="80634"/>
                </a:lnTo>
                <a:lnTo>
                  <a:pt x="18242" y="81594"/>
                </a:lnTo>
                <a:lnTo>
                  <a:pt x="20162" y="82555"/>
                </a:lnTo>
                <a:lnTo>
                  <a:pt x="24963" y="82555"/>
                </a:lnTo>
                <a:lnTo>
                  <a:pt x="27843" y="80634"/>
                </a:lnTo>
                <a:lnTo>
                  <a:pt x="30723" y="78714"/>
                </a:lnTo>
                <a:lnTo>
                  <a:pt x="33604" y="76794"/>
                </a:lnTo>
                <a:lnTo>
                  <a:pt x="35524" y="72953"/>
                </a:lnTo>
                <a:lnTo>
                  <a:pt x="37444" y="69113"/>
                </a:lnTo>
                <a:lnTo>
                  <a:pt x="34564" y="69113"/>
                </a:lnTo>
                <a:lnTo>
                  <a:pt x="33604" y="71033"/>
                </a:lnTo>
                <a:lnTo>
                  <a:pt x="32644" y="71993"/>
                </a:lnTo>
                <a:lnTo>
                  <a:pt x="31683" y="72953"/>
                </a:lnTo>
                <a:lnTo>
                  <a:pt x="29763" y="73913"/>
                </a:lnTo>
                <a:lnTo>
                  <a:pt x="24002" y="73913"/>
                </a:lnTo>
                <a:lnTo>
                  <a:pt x="23042" y="71993"/>
                </a:lnTo>
                <a:lnTo>
                  <a:pt x="22082" y="71033"/>
                </a:lnTo>
                <a:lnTo>
                  <a:pt x="21122" y="68153"/>
                </a:lnTo>
                <a:lnTo>
                  <a:pt x="21122" y="24947"/>
                </a:lnTo>
                <a:lnTo>
                  <a:pt x="35524" y="24947"/>
                </a:lnTo>
                <a:lnTo>
                  <a:pt x="35524" y="20162"/>
                </a:lnTo>
                <a:lnTo>
                  <a:pt x="21122" y="20162"/>
                </a:lnTo>
                <a:lnTo>
                  <a:pt x="21122" y="0"/>
                </a:lnTo>
                <a:lnTo>
                  <a:pt x="19202" y="0"/>
                </a:lnTo>
                <a:lnTo>
                  <a:pt x="17282" y="3840"/>
                </a:lnTo>
                <a:lnTo>
                  <a:pt x="16322" y="7680"/>
                </a:lnTo>
                <a:lnTo>
                  <a:pt x="14401" y="8641"/>
                </a:lnTo>
                <a:lnTo>
                  <a:pt x="12481" y="12481"/>
                </a:lnTo>
                <a:lnTo>
                  <a:pt x="10561" y="15361"/>
                </a:lnTo>
                <a:lnTo>
                  <a:pt x="7680" y="17266"/>
                </a:lnTo>
                <a:lnTo>
                  <a:pt x="5760" y="20162"/>
                </a:lnTo>
                <a:lnTo>
                  <a:pt x="2880" y="21107"/>
                </a:lnTo>
                <a:lnTo>
                  <a:pt x="0" y="22082"/>
                </a:lnTo>
                <a:lnTo>
                  <a:pt x="0" y="24947"/>
                </a:lnTo>
                <a:lnTo>
                  <a:pt x="10561" y="24947"/>
                </a:lnTo>
                <a:lnTo>
                  <a:pt x="10561" y="72953"/>
                </a:lnTo>
                <a:lnTo>
                  <a:pt x="11521" y="75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8" name="object 928"/>
          <p:cNvSpPr/>
          <p:nvPr/>
        </p:nvSpPr>
        <p:spPr>
          <a:xfrm>
            <a:off x="2130414" y="8288441"/>
            <a:ext cx="13441" cy="14401"/>
          </a:xfrm>
          <a:custGeom>
            <a:avLst/>
            <a:gdLst/>
            <a:ahLst/>
            <a:cxnLst/>
            <a:rect l="l" t="t" r="r" b="b"/>
            <a:pathLst>
              <a:path w="13441" h="14401">
                <a:moveTo>
                  <a:pt x="13441" y="6720"/>
                </a:moveTo>
                <a:lnTo>
                  <a:pt x="13441" y="5760"/>
                </a:lnTo>
                <a:lnTo>
                  <a:pt x="12481" y="3840"/>
                </a:lnTo>
                <a:lnTo>
                  <a:pt x="11521" y="2880"/>
                </a:lnTo>
                <a:lnTo>
                  <a:pt x="9601" y="960"/>
                </a:lnTo>
                <a:lnTo>
                  <a:pt x="8641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2880"/>
                </a:lnTo>
                <a:lnTo>
                  <a:pt x="0" y="3840"/>
                </a:lnTo>
                <a:lnTo>
                  <a:pt x="0" y="10561"/>
                </a:lnTo>
                <a:lnTo>
                  <a:pt x="1920" y="12481"/>
                </a:lnTo>
                <a:lnTo>
                  <a:pt x="2880" y="13441"/>
                </a:lnTo>
                <a:lnTo>
                  <a:pt x="4800" y="14401"/>
                </a:lnTo>
                <a:lnTo>
                  <a:pt x="8641" y="14401"/>
                </a:lnTo>
                <a:lnTo>
                  <a:pt x="9601" y="13441"/>
                </a:lnTo>
                <a:lnTo>
                  <a:pt x="11521" y="12481"/>
                </a:lnTo>
                <a:lnTo>
                  <a:pt x="12481" y="10561"/>
                </a:lnTo>
                <a:lnTo>
                  <a:pt x="13441" y="8641"/>
                </a:lnTo>
                <a:lnTo>
                  <a:pt x="1344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9" name="object 929"/>
          <p:cNvSpPr/>
          <p:nvPr/>
        </p:nvSpPr>
        <p:spPr>
          <a:xfrm>
            <a:off x="2120813" y="8321085"/>
            <a:ext cx="30723" cy="63352"/>
          </a:xfrm>
          <a:custGeom>
            <a:avLst/>
            <a:gdLst/>
            <a:ahLst/>
            <a:cxnLst/>
            <a:rect l="l" t="t" r="r" b="b"/>
            <a:pathLst>
              <a:path w="30723" h="63352">
                <a:moveTo>
                  <a:pt x="18242" y="0"/>
                </a:moveTo>
                <a:lnTo>
                  <a:pt x="0" y="7680"/>
                </a:lnTo>
                <a:lnTo>
                  <a:pt x="960" y="9585"/>
                </a:lnTo>
                <a:lnTo>
                  <a:pt x="2880" y="8641"/>
                </a:lnTo>
                <a:lnTo>
                  <a:pt x="7680" y="8641"/>
                </a:lnTo>
                <a:lnTo>
                  <a:pt x="8641" y="9585"/>
                </a:lnTo>
                <a:lnTo>
                  <a:pt x="8641" y="10546"/>
                </a:lnTo>
                <a:lnTo>
                  <a:pt x="9601" y="11521"/>
                </a:lnTo>
                <a:lnTo>
                  <a:pt x="9601" y="12466"/>
                </a:lnTo>
                <a:lnTo>
                  <a:pt x="10561" y="14386"/>
                </a:lnTo>
                <a:lnTo>
                  <a:pt x="10561" y="52791"/>
                </a:lnTo>
                <a:lnTo>
                  <a:pt x="9601" y="55671"/>
                </a:lnTo>
                <a:lnTo>
                  <a:pt x="9601" y="56631"/>
                </a:lnTo>
                <a:lnTo>
                  <a:pt x="8641" y="57591"/>
                </a:lnTo>
                <a:lnTo>
                  <a:pt x="7680" y="59512"/>
                </a:lnTo>
                <a:lnTo>
                  <a:pt x="6720" y="59512"/>
                </a:lnTo>
                <a:lnTo>
                  <a:pt x="5760" y="60472"/>
                </a:lnTo>
                <a:lnTo>
                  <a:pt x="960" y="60472"/>
                </a:lnTo>
                <a:lnTo>
                  <a:pt x="960" y="63352"/>
                </a:lnTo>
                <a:lnTo>
                  <a:pt x="30723" y="63352"/>
                </a:lnTo>
                <a:lnTo>
                  <a:pt x="30723" y="60472"/>
                </a:lnTo>
                <a:lnTo>
                  <a:pt x="25923" y="60472"/>
                </a:lnTo>
                <a:lnTo>
                  <a:pt x="24963" y="59512"/>
                </a:lnTo>
                <a:lnTo>
                  <a:pt x="24003" y="58552"/>
                </a:lnTo>
                <a:lnTo>
                  <a:pt x="23042" y="57591"/>
                </a:lnTo>
                <a:lnTo>
                  <a:pt x="22082" y="56631"/>
                </a:lnTo>
                <a:lnTo>
                  <a:pt x="22082" y="55671"/>
                </a:lnTo>
                <a:lnTo>
                  <a:pt x="21122" y="52791"/>
                </a:lnTo>
                <a:lnTo>
                  <a:pt x="2112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0" name="object 930"/>
          <p:cNvSpPr/>
          <p:nvPr/>
        </p:nvSpPr>
        <p:spPr>
          <a:xfrm>
            <a:off x="2160178" y="8321085"/>
            <a:ext cx="51831" cy="64312"/>
          </a:xfrm>
          <a:custGeom>
            <a:avLst/>
            <a:gdLst/>
            <a:ahLst/>
            <a:cxnLst/>
            <a:rect l="l" t="t" r="r" b="b"/>
            <a:pathLst>
              <a:path w="51831" h="64312">
                <a:moveTo>
                  <a:pt x="10546" y="19187"/>
                </a:moveTo>
                <a:lnTo>
                  <a:pt x="12481" y="13426"/>
                </a:lnTo>
                <a:lnTo>
                  <a:pt x="16306" y="9585"/>
                </a:lnTo>
                <a:lnTo>
                  <a:pt x="18227" y="5745"/>
                </a:lnTo>
                <a:lnTo>
                  <a:pt x="22082" y="3840"/>
                </a:lnTo>
                <a:lnTo>
                  <a:pt x="29748" y="3840"/>
                </a:lnTo>
                <a:lnTo>
                  <a:pt x="31668" y="4800"/>
                </a:lnTo>
                <a:lnTo>
                  <a:pt x="33588" y="6705"/>
                </a:lnTo>
                <a:lnTo>
                  <a:pt x="34549" y="7680"/>
                </a:lnTo>
                <a:lnTo>
                  <a:pt x="35509" y="9585"/>
                </a:lnTo>
                <a:lnTo>
                  <a:pt x="35509" y="12466"/>
                </a:lnTo>
                <a:lnTo>
                  <a:pt x="36469" y="15361"/>
                </a:lnTo>
                <a:lnTo>
                  <a:pt x="36469" y="16306"/>
                </a:lnTo>
                <a:lnTo>
                  <a:pt x="37429" y="17266"/>
                </a:lnTo>
                <a:lnTo>
                  <a:pt x="38389" y="19187"/>
                </a:lnTo>
                <a:lnTo>
                  <a:pt x="41269" y="20147"/>
                </a:lnTo>
                <a:lnTo>
                  <a:pt x="47030" y="20147"/>
                </a:lnTo>
                <a:lnTo>
                  <a:pt x="47990" y="18227"/>
                </a:lnTo>
                <a:lnTo>
                  <a:pt x="48950" y="17266"/>
                </a:lnTo>
                <a:lnTo>
                  <a:pt x="49910" y="16306"/>
                </a:lnTo>
                <a:lnTo>
                  <a:pt x="49910" y="11521"/>
                </a:lnTo>
                <a:lnTo>
                  <a:pt x="47990" y="7680"/>
                </a:lnTo>
                <a:lnTo>
                  <a:pt x="44150" y="4800"/>
                </a:lnTo>
                <a:lnTo>
                  <a:pt x="40309" y="960"/>
                </a:lnTo>
                <a:lnTo>
                  <a:pt x="34549" y="0"/>
                </a:lnTo>
                <a:lnTo>
                  <a:pt x="21107" y="0"/>
                </a:lnTo>
                <a:lnTo>
                  <a:pt x="14386" y="2865"/>
                </a:lnTo>
                <a:lnTo>
                  <a:pt x="8641" y="8641"/>
                </a:lnTo>
                <a:lnTo>
                  <a:pt x="2138" y="19235"/>
                </a:lnTo>
                <a:lnTo>
                  <a:pt x="0" y="32628"/>
                </a:lnTo>
                <a:lnTo>
                  <a:pt x="0" y="42230"/>
                </a:lnTo>
                <a:lnTo>
                  <a:pt x="1920" y="49910"/>
                </a:lnTo>
                <a:lnTo>
                  <a:pt x="7680" y="55671"/>
                </a:lnTo>
                <a:lnTo>
                  <a:pt x="12481" y="61432"/>
                </a:lnTo>
                <a:lnTo>
                  <a:pt x="18227" y="64312"/>
                </a:lnTo>
                <a:lnTo>
                  <a:pt x="31668" y="64312"/>
                </a:lnTo>
                <a:lnTo>
                  <a:pt x="36469" y="62392"/>
                </a:lnTo>
                <a:lnTo>
                  <a:pt x="41269" y="58552"/>
                </a:lnTo>
                <a:lnTo>
                  <a:pt x="46070" y="53751"/>
                </a:lnTo>
                <a:lnTo>
                  <a:pt x="49910" y="47990"/>
                </a:lnTo>
                <a:lnTo>
                  <a:pt x="51831" y="39349"/>
                </a:lnTo>
                <a:lnTo>
                  <a:pt x="49910" y="38389"/>
                </a:lnTo>
                <a:lnTo>
                  <a:pt x="47030" y="44150"/>
                </a:lnTo>
                <a:lnTo>
                  <a:pt x="45110" y="47990"/>
                </a:lnTo>
                <a:lnTo>
                  <a:pt x="42230" y="49910"/>
                </a:lnTo>
                <a:lnTo>
                  <a:pt x="38389" y="52791"/>
                </a:lnTo>
                <a:lnTo>
                  <a:pt x="34549" y="54711"/>
                </a:lnTo>
                <a:lnTo>
                  <a:pt x="23987" y="54711"/>
                </a:lnTo>
                <a:lnTo>
                  <a:pt x="19202" y="51831"/>
                </a:lnTo>
                <a:lnTo>
                  <a:pt x="16306" y="46070"/>
                </a:lnTo>
                <a:lnTo>
                  <a:pt x="12481" y="40309"/>
                </a:lnTo>
                <a:lnTo>
                  <a:pt x="10546" y="33588"/>
                </a:lnTo>
                <a:lnTo>
                  <a:pt x="10546" y="191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1" name="object 931"/>
          <p:cNvSpPr/>
          <p:nvPr/>
        </p:nvSpPr>
        <p:spPr>
          <a:xfrm>
            <a:off x="2222571" y="8321085"/>
            <a:ext cx="42230" cy="64312"/>
          </a:xfrm>
          <a:custGeom>
            <a:avLst/>
            <a:gdLst/>
            <a:ahLst/>
            <a:cxnLst/>
            <a:rect l="l" t="t" r="r" b="b"/>
            <a:pathLst>
              <a:path w="42230" h="64312">
                <a:moveTo>
                  <a:pt x="4800" y="62392"/>
                </a:moveTo>
                <a:lnTo>
                  <a:pt x="8641" y="62392"/>
                </a:lnTo>
                <a:lnTo>
                  <a:pt x="13441" y="64312"/>
                </a:lnTo>
                <a:lnTo>
                  <a:pt x="26883" y="64312"/>
                </a:lnTo>
                <a:lnTo>
                  <a:pt x="31683" y="63352"/>
                </a:lnTo>
                <a:lnTo>
                  <a:pt x="35524" y="59512"/>
                </a:lnTo>
                <a:lnTo>
                  <a:pt x="40325" y="56631"/>
                </a:lnTo>
                <a:lnTo>
                  <a:pt x="42230" y="51831"/>
                </a:lnTo>
                <a:lnTo>
                  <a:pt x="42230" y="39349"/>
                </a:lnTo>
                <a:lnTo>
                  <a:pt x="37444" y="33588"/>
                </a:lnTo>
                <a:lnTo>
                  <a:pt x="28803" y="28788"/>
                </a:lnTo>
                <a:lnTo>
                  <a:pt x="19202" y="23987"/>
                </a:lnTo>
                <a:lnTo>
                  <a:pt x="14401" y="22067"/>
                </a:lnTo>
                <a:lnTo>
                  <a:pt x="11521" y="20147"/>
                </a:lnTo>
                <a:lnTo>
                  <a:pt x="10561" y="18227"/>
                </a:lnTo>
                <a:lnTo>
                  <a:pt x="8641" y="16306"/>
                </a:lnTo>
                <a:lnTo>
                  <a:pt x="8641" y="9585"/>
                </a:lnTo>
                <a:lnTo>
                  <a:pt x="9601" y="7680"/>
                </a:lnTo>
                <a:lnTo>
                  <a:pt x="11521" y="6705"/>
                </a:lnTo>
                <a:lnTo>
                  <a:pt x="13441" y="4800"/>
                </a:lnTo>
                <a:lnTo>
                  <a:pt x="15361" y="3840"/>
                </a:lnTo>
                <a:lnTo>
                  <a:pt x="23042" y="3840"/>
                </a:lnTo>
                <a:lnTo>
                  <a:pt x="25923" y="4800"/>
                </a:lnTo>
                <a:lnTo>
                  <a:pt x="28803" y="7680"/>
                </a:lnTo>
                <a:lnTo>
                  <a:pt x="31683" y="9585"/>
                </a:lnTo>
                <a:lnTo>
                  <a:pt x="33604" y="14386"/>
                </a:lnTo>
                <a:lnTo>
                  <a:pt x="35524" y="21107"/>
                </a:lnTo>
                <a:lnTo>
                  <a:pt x="37444" y="21107"/>
                </a:lnTo>
                <a:lnTo>
                  <a:pt x="37444" y="0"/>
                </a:lnTo>
                <a:lnTo>
                  <a:pt x="35524" y="0"/>
                </a:lnTo>
                <a:lnTo>
                  <a:pt x="34549" y="960"/>
                </a:lnTo>
                <a:lnTo>
                  <a:pt x="34549" y="1920"/>
                </a:lnTo>
                <a:lnTo>
                  <a:pt x="29763" y="1920"/>
                </a:lnTo>
                <a:lnTo>
                  <a:pt x="27843" y="960"/>
                </a:lnTo>
                <a:lnTo>
                  <a:pt x="24002" y="0"/>
                </a:lnTo>
                <a:lnTo>
                  <a:pt x="13441" y="0"/>
                </a:lnTo>
                <a:lnTo>
                  <a:pt x="8641" y="1920"/>
                </a:lnTo>
                <a:lnTo>
                  <a:pt x="5760" y="4800"/>
                </a:lnTo>
                <a:lnTo>
                  <a:pt x="1920" y="8641"/>
                </a:lnTo>
                <a:lnTo>
                  <a:pt x="0" y="12466"/>
                </a:lnTo>
                <a:lnTo>
                  <a:pt x="0" y="21107"/>
                </a:lnTo>
                <a:lnTo>
                  <a:pt x="960" y="24947"/>
                </a:lnTo>
                <a:lnTo>
                  <a:pt x="2880" y="26868"/>
                </a:lnTo>
                <a:lnTo>
                  <a:pt x="5760" y="29748"/>
                </a:lnTo>
                <a:lnTo>
                  <a:pt x="9601" y="32628"/>
                </a:lnTo>
                <a:lnTo>
                  <a:pt x="16322" y="35509"/>
                </a:lnTo>
                <a:lnTo>
                  <a:pt x="23042" y="39349"/>
                </a:lnTo>
                <a:lnTo>
                  <a:pt x="26883" y="41269"/>
                </a:lnTo>
                <a:lnTo>
                  <a:pt x="28803" y="44150"/>
                </a:lnTo>
                <a:lnTo>
                  <a:pt x="31683" y="46070"/>
                </a:lnTo>
                <a:lnTo>
                  <a:pt x="32644" y="48950"/>
                </a:lnTo>
                <a:lnTo>
                  <a:pt x="32644" y="53751"/>
                </a:lnTo>
                <a:lnTo>
                  <a:pt x="31683" y="56631"/>
                </a:lnTo>
                <a:lnTo>
                  <a:pt x="29763" y="58552"/>
                </a:lnTo>
                <a:lnTo>
                  <a:pt x="27843" y="59512"/>
                </a:lnTo>
                <a:lnTo>
                  <a:pt x="24963" y="60472"/>
                </a:lnTo>
                <a:lnTo>
                  <a:pt x="17282" y="60472"/>
                </a:lnTo>
                <a:lnTo>
                  <a:pt x="13441" y="59512"/>
                </a:lnTo>
                <a:lnTo>
                  <a:pt x="9601" y="55671"/>
                </a:lnTo>
                <a:lnTo>
                  <a:pt x="6720" y="52791"/>
                </a:lnTo>
                <a:lnTo>
                  <a:pt x="3840" y="47990"/>
                </a:lnTo>
                <a:lnTo>
                  <a:pt x="2880" y="42230"/>
                </a:lnTo>
                <a:lnTo>
                  <a:pt x="960" y="42230"/>
                </a:lnTo>
                <a:lnTo>
                  <a:pt x="960" y="63352"/>
                </a:lnTo>
                <a:lnTo>
                  <a:pt x="2880" y="63352"/>
                </a:lnTo>
                <a:lnTo>
                  <a:pt x="3840" y="62392"/>
                </a:lnTo>
                <a:lnTo>
                  <a:pt x="4800" y="62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2" name="object 932"/>
          <p:cNvSpPr/>
          <p:nvPr/>
        </p:nvSpPr>
        <p:spPr>
          <a:xfrm>
            <a:off x="1407557" y="8129092"/>
            <a:ext cx="69114" cy="49910"/>
          </a:xfrm>
          <a:custGeom>
            <a:avLst/>
            <a:gdLst/>
            <a:ahLst/>
            <a:cxnLst/>
            <a:rect l="l" t="t" r="r" b="b"/>
            <a:pathLst>
              <a:path w="69114" h="49910">
                <a:moveTo>
                  <a:pt x="3838" y="2865"/>
                </a:moveTo>
                <a:lnTo>
                  <a:pt x="6720" y="2865"/>
                </a:lnTo>
                <a:lnTo>
                  <a:pt x="9596" y="3840"/>
                </a:lnTo>
                <a:lnTo>
                  <a:pt x="11518" y="5745"/>
                </a:lnTo>
                <a:lnTo>
                  <a:pt x="12476" y="6705"/>
                </a:lnTo>
                <a:lnTo>
                  <a:pt x="13435" y="10546"/>
                </a:lnTo>
                <a:lnTo>
                  <a:pt x="25920" y="6705"/>
                </a:lnTo>
                <a:lnTo>
                  <a:pt x="29759" y="5745"/>
                </a:lnTo>
                <a:lnTo>
                  <a:pt x="38397" y="5745"/>
                </a:lnTo>
                <a:lnTo>
                  <a:pt x="42237" y="6705"/>
                </a:lnTo>
                <a:lnTo>
                  <a:pt x="45118" y="7680"/>
                </a:lnTo>
                <a:lnTo>
                  <a:pt x="47999" y="9585"/>
                </a:lnTo>
                <a:lnTo>
                  <a:pt x="49917" y="12466"/>
                </a:lnTo>
                <a:lnTo>
                  <a:pt x="51838" y="15346"/>
                </a:lnTo>
                <a:lnTo>
                  <a:pt x="52797" y="19187"/>
                </a:lnTo>
                <a:lnTo>
                  <a:pt x="53756" y="23027"/>
                </a:lnTo>
                <a:lnTo>
                  <a:pt x="53756" y="32628"/>
                </a:lnTo>
                <a:lnTo>
                  <a:pt x="51838" y="37429"/>
                </a:lnTo>
                <a:lnTo>
                  <a:pt x="48958" y="40309"/>
                </a:lnTo>
                <a:lnTo>
                  <a:pt x="46076" y="44150"/>
                </a:lnTo>
                <a:lnTo>
                  <a:pt x="41279" y="46070"/>
                </a:lnTo>
                <a:lnTo>
                  <a:pt x="32641" y="46070"/>
                </a:lnTo>
                <a:lnTo>
                  <a:pt x="34558" y="49910"/>
                </a:lnTo>
                <a:lnTo>
                  <a:pt x="49917" y="49910"/>
                </a:lnTo>
                <a:lnTo>
                  <a:pt x="57596" y="47990"/>
                </a:lnTo>
                <a:lnTo>
                  <a:pt x="62394" y="43190"/>
                </a:lnTo>
                <a:lnTo>
                  <a:pt x="67199" y="38389"/>
                </a:lnTo>
                <a:lnTo>
                  <a:pt x="69114" y="32628"/>
                </a:lnTo>
                <a:lnTo>
                  <a:pt x="69114" y="20147"/>
                </a:lnTo>
                <a:lnTo>
                  <a:pt x="68156" y="15346"/>
                </a:lnTo>
                <a:lnTo>
                  <a:pt x="64317" y="11521"/>
                </a:lnTo>
                <a:lnTo>
                  <a:pt x="61435" y="6705"/>
                </a:lnTo>
                <a:lnTo>
                  <a:pt x="57596" y="4800"/>
                </a:lnTo>
                <a:lnTo>
                  <a:pt x="52797" y="2865"/>
                </a:lnTo>
                <a:lnTo>
                  <a:pt x="47999" y="960"/>
                </a:lnTo>
                <a:lnTo>
                  <a:pt x="41279" y="0"/>
                </a:lnTo>
                <a:lnTo>
                  <a:pt x="0" y="0"/>
                </a:lnTo>
                <a:lnTo>
                  <a:pt x="0" y="2865"/>
                </a:lnTo>
                <a:lnTo>
                  <a:pt x="3838" y="2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3" name="object 933"/>
          <p:cNvSpPr/>
          <p:nvPr/>
        </p:nvSpPr>
        <p:spPr>
          <a:xfrm>
            <a:off x="1407557" y="8135797"/>
            <a:ext cx="39355" cy="84490"/>
          </a:xfrm>
          <a:custGeom>
            <a:avLst/>
            <a:gdLst/>
            <a:ahLst/>
            <a:cxnLst/>
            <a:rect l="l" t="t" r="r" b="b"/>
            <a:pathLst>
              <a:path w="39355" h="84490">
                <a:moveTo>
                  <a:pt x="30717" y="38404"/>
                </a:moveTo>
                <a:lnTo>
                  <a:pt x="27835" y="38404"/>
                </a:lnTo>
                <a:lnTo>
                  <a:pt x="25920" y="37444"/>
                </a:lnTo>
                <a:lnTo>
                  <a:pt x="25920" y="0"/>
                </a:lnTo>
                <a:lnTo>
                  <a:pt x="13435" y="3840"/>
                </a:lnTo>
                <a:lnTo>
                  <a:pt x="13435" y="72969"/>
                </a:lnTo>
                <a:lnTo>
                  <a:pt x="12476" y="76809"/>
                </a:lnTo>
                <a:lnTo>
                  <a:pt x="11518" y="77769"/>
                </a:lnTo>
                <a:lnTo>
                  <a:pt x="10559" y="80650"/>
                </a:lnTo>
                <a:lnTo>
                  <a:pt x="7679" y="81610"/>
                </a:lnTo>
                <a:lnTo>
                  <a:pt x="0" y="81610"/>
                </a:lnTo>
                <a:lnTo>
                  <a:pt x="0" y="84490"/>
                </a:lnTo>
                <a:lnTo>
                  <a:pt x="39355" y="84490"/>
                </a:lnTo>
                <a:lnTo>
                  <a:pt x="39355" y="81610"/>
                </a:lnTo>
                <a:lnTo>
                  <a:pt x="31676" y="81610"/>
                </a:lnTo>
                <a:lnTo>
                  <a:pt x="29759" y="80650"/>
                </a:lnTo>
                <a:lnTo>
                  <a:pt x="27835" y="78729"/>
                </a:lnTo>
                <a:lnTo>
                  <a:pt x="26877" y="77769"/>
                </a:lnTo>
                <a:lnTo>
                  <a:pt x="25920" y="73929"/>
                </a:lnTo>
                <a:lnTo>
                  <a:pt x="25920" y="41285"/>
                </a:lnTo>
                <a:lnTo>
                  <a:pt x="28794" y="42245"/>
                </a:lnTo>
                <a:lnTo>
                  <a:pt x="31676" y="43205"/>
                </a:lnTo>
                <a:lnTo>
                  <a:pt x="34558" y="43205"/>
                </a:lnTo>
                <a:lnTo>
                  <a:pt x="32641" y="39364"/>
                </a:lnTo>
                <a:lnTo>
                  <a:pt x="30717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4" name="object 934"/>
          <p:cNvSpPr/>
          <p:nvPr/>
        </p:nvSpPr>
        <p:spPr>
          <a:xfrm>
            <a:off x="1497794" y="8186684"/>
            <a:ext cx="4797" cy="15361"/>
          </a:xfrm>
          <a:custGeom>
            <a:avLst/>
            <a:gdLst/>
            <a:ahLst/>
            <a:cxnLst/>
            <a:rect l="l" t="t" r="r" b="b"/>
            <a:pathLst>
              <a:path w="4797" h="15361">
                <a:moveTo>
                  <a:pt x="0" y="15361"/>
                </a:moveTo>
                <a:lnTo>
                  <a:pt x="0" y="13441"/>
                </a:lnTo>
                <a:lnTo>
                  <a:pt x="958" y="10561"/>
                </a:lnTo>
                <a:lnTo>
                  <a:pt x="1917" y="8641"/>
                </a:lnTo>
                <a:lnTo>
                  <a:pt x="4797" y="0"/>
                </a:lnTo>
                <a:lnTo>
                  <a:pt x="0" y="2880"/>
                </a:lnTo>
                <a:lnTo>
                  <a:pt x="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5" name="object 935"/>
          <p:cNvSpPr/>
          <p:nvPr/>
        </p:nvSpPr>
        <p:spPr>
          <a:xfrm>
            <a:off x="1486274" y="8156920"/>
            <a:ext cx="55677" cy="64328"/>
          </a:xfrm>
          <a:custGeom>
            <a:avLst/>
            <a:gdLst/>
            <a:ahLst/>
            <a:cxnLst/>
            <a:rect l="l" t="t" r="r" b="b"/>
            <a:pathLst>
              <a:path w="55677" h="64328">
                <a:moveTo>
                  <a:pt x="45116" y="11521"/>
                </a:moveTo>
                <a:lnTo>
                  <a:pt x="44156" y="9601"/>
                </a:lnTo>
                <a:lnTo>
                  <a:pt x="43196" y="6720"/>
                </a:lnTo>
                <a:lnTo>
                  <a:pt x="41276" y="3840"/>
                </a:lnTo>
                <a:lnTo>
                  <a:pt x="38395" y="2880"/>
                </a:lnTo>
                <a:lnTo>
                  <a:pt x="34558" y="960"/>
                </a:lnTo>
                <a:lnTo>
                  <a:pt x="30717" y="0"/>
                </a:lnTo>
                <a:lnTo>
                  <a:pt x="18240" y="0"/>
                </a:lnTo>
                <a:lnTo>
                  <a:pt x="12478" y="1920"/>
                </a:lnTo>
                <a:lnTo>
                  <a:pt x="8638" y="4800"/>
                </a:lnTo>
                <a:lnTo>
                  <a:pt x="4799" y="7680"/>
                </a:lnTo>
                <a:lnTo>
                  <a:pt x="2881" y="11521"/>
                </a:lnTo>
                <a:lnTo>
                  <a:pt x="2881" y="19202"/>
                </a:lnTo>
                <a:lnTo>
                  <a:pt x="3840" y="20162"/>
                </a:lnTo>
                <a:lnTo>
                  <a:pt x="4799" y="21122"/>
                </a:lnTo>
                <a:lnTo>
                  <a:pt x="6720" y="22082"/>
                </a:lnTo>
                <a:lnTo>
                  <a:pt x="9596" y="22082"/>
                </a:lnTo>
                <a:lnTo>
                  <a:pt x="11519" y="21122"/>
                </a:lnTo>
                <a:lnTo>
                  <a:pt x="12478" y="20162"/>
                </a:lnTo>
                <a:lnTo>
                  <a:pt x="13437" y="19202"/>
                </a:lnTo>
                <a:lnTo>
                  <a:pt x="13437" y="9601"/>
                </a:lnTo>
                <a:lnTo>
                  <a:pt x="14400" y="7680"/>
                </a:lnTo>
                <a:lnTo>
                  <a:pt x="16317" y="6720"/>
                </a:lnTo>
                <a:lnTo>
                  <a:pt x="18240" y="4800"/>
                </a:lnTo>
                <a:lnTo>
                  <a:pt x="20157" y="3840"/>
                </a:lnTo>
                <a:lnTo>
                  <a:pt x="26878" y="3840"/>
                </a:lnTo>
                <a:lnTo>
                  <a:pt x="29759" y="4800"/>
                </a:lnTo>
                <a:lnTo>
                  <a:pt x="31676" y="7680"/>
                </a:lnTo>
                <a:lnTo>
                  <a:pt x="33599" y="9601"/>
                </a:lnTo>
                <a:lnTo>
                  <a:pt x="34558" y="14401"/>
                </a:lnTo>
                <a:lnTo>
                  <a:pt x="34558" y="22082"/>
                </a:lnTo>
                <a:lnTo>
                  <a:pt x="23996" y="25923"/>
                </a:lnTo>
                <a:lnTo>
                  <a:pt x="16317" y="29763"/>
                </a:lnTo>
                <a:lnTo>
                  <a:pt x="13437" y="38404"/>
                </a:lnTo>
                <a:lnTo>
                  <a:pt x="15358" y="36484"/>
                </a:lnTo>
                <a:lnTo>
                  <a:pt x="18240" y="34564"/>
                </a:lnTo>
                <a:lnTo>
                  <a:pt x="21116" y="32644"/>
                </a:lnTo>
                <a:lnTo>
                  <a:pt x="23038" y="30723"/>
                </a:lnTo>
                <a:lnTo>
                  <a:pt x="27837" y="28803"/>
                </a:lnTo>
                <a:lnTo>
                  <a:pt x="34558" y="26883"/>
                </a:lnTo>
                <a:lnTo>
                  <a:pt x="34558" y="49926"/>
                </a:lnTo>
                <a:lnTo>
                  <a:pt x="28795" y="54726"/>
                </a:lnTo>
                <a:lnTo>
                  <a:pt x="23996" y="56647"/>
                </a:lnTo>
                <a:lnTo>
                  <a:pt x="18240" y="56647"/>
                </a:lnTo>
                <a:lnTo>
                  <a:pt x="16317" y="55686"/>
                </a:lnTo>
                <a:lnTo>
                  <a:pt x="14400" y="53766"/>
                </a:lnTo>
                <a:lnTo>
                  <a:pt x="12478" y="50886"/>
                </a:lnTo>
                <a:lnTo>
                  <a:pt x="11519" y="48966"/>
                </a:lnTo>
                <a:lnTo>
                  <a:pt x="11519" y="32644"/>
                </a:lnTo>
                <a:lnTo>
                  <a:pt x="6720" y="34564"/>
                </a:lnTo>
                <a:lnTo>
                  <a:pt x="3840" y="37444"/>
                </a:lnTo>
                <a:lnTo>
                  <a:pt x="1917" y="40325"/>
                </a:lnTo>
                <a:lnTo>
                  <a:pt x="958" y="43205"/>
                </a:lnTo>
                <a:lnTo>
                  <a:pt x="0" y="45125"/>
                </a:lnTo>
                <a:lnTo>
                  <a:pt x="0" y="52806"/>
                </a:lnTo>
                <a:lnTo>
                  <a:pt x="1917" y="56647"/>
                </a:lnTo>
                <a:lnTo>
                  <a:pt x="3840" y="59527"/>
                </a:lnTo>
                <a:lnTo>
                  <a:pt x="6720" y="63367"/>
                </a:lnTo>
                <a:lnTo>
                  <a:pt x="10561" y="64328"/>
                </a:lnTo>
                <a:lnTo>
                  <a:pt x="17276" y="64328"/>
                </a:lnTo>
                <a:lnTo>
                  <a:pt x="20157" y="63367"/>
                </a:lnTo>
                <a:lnTo>
                  <a:pt x="22079" y="62407"/>
                </a:lnTo>
                <a:lnTo>
                  <a:pt x="23996" y="61432"/>
                </a:lnTo>
                <a:lnTo>
                  <a:pt x="27837" y="58567"/>
                </a:lnTo>
                <a:lnTo>
                  <a:pt x="34558" y="53766"/>
                </a:lnTo>
                <a:lnTo>
                  <a:pt x="34558" y="57607"/>
                </a:lnTo>
                <a:lnTo>
                  <a:pt x="35516" y="60487"/>
                </a:lnTo>
                <a:lnTo>
                  <a:pt x="36475" y="62407"/>
                </a:lnTo>
                <a:lnTo>
                  <a:pt x="37440" y="63367"/>
                </a:lnTo>
                <a:lnTo>
                  <a:pt x="39355" y="64328"/>
                </a:lnTo>
                <a:lnTo>
                  <a:pt x="46076" y="64328"/>
                </a:lnTo>
                <a:lnTo>
                  <a:pt x="50877" y="60487"/>
                </a:lnTo>
                <a:lnTo>
                  <a:pt x="55677" y="53766"/>
                </a:lnTo>
                <a:lnTo>
                  <a:pt x="55677" y="50886"/>
                </a:lnTo>
                <a:lnTo>
                  <a:pt x="52797" y="52806"/>
                </a:lnTo>
                <a:lnTo>
                  <a:pt x="51837" y="54726"/>
                </a:lnTo>
                <a:lnTo>
                  <a:pt x="50877" y="55686"/>
                </a:lnTo>
                <a:lnTo>
                  <a:pt x="47036" y="55686"/>
                </a:lnTo>
                <a:lnTo>
                  <a:pt x="47036" y="54726"/>
                </a:lnTo>
                <a:lnTo>
                  <a:pt x="46076" y="54726"/>
                </a:lnTo>
                <a:lnTo>
                  <a:pt x="46076" y="52806"/>
                </a:lnTo>
                <a:lnTo>
                  <a:pt x="45116" y="50886"/>
                </a:lnTo>
                <a:lnTo>
                  <a:pt x="45116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6" name="object 936"/>
          <p:cNvSpPr/>
          <p:nvPr/>
        </p:nvSpPr>
        <p:spPr>
          <a:xfrm>
            <a:off x="1584198" y="8156920"/>
            <a:ext cx="23027" cy="62407"/>
          </a:xfrm>
          <a:custGeom>
            <a:avLst/>
            <a:gdLst/>
            <a:ahLst/>
            <a:cxnLst/>
            <a:rect l="l" t="t" r="r" b="b"/>
            <a:pathLst>
              <a:path w="23027" h="62407">
                <a:moveTo>
                  <a:pt x="23027" y="29763"/>
                </a:moveTo>
                <a:lnTo>
                  <a:pt x="23027" y="21122"/>
                </a:lnTo>
                <a:lnTo>
                  <a:pt x="20147" y="13441"/>
                </a:lnTo>
                <a:lnTo>
                  <a:pt x="15346" y="6720"/>
                </a:lnTo>
                <a:lnTo>
                  <a:pt x="10561" y="1920"/>
                </a:lnTo>
                <a:lnTo>
                  <a:pt x="5745" y="0"/>
                </a:lnTo>
                <a:lnTo>
                  <a:pt x="0" y="0"/>
                </a:lnTo>
                <a:lnTo>
                  <a:pt x="1905" y="11521"/>
                </a:lnTo>
                <a:lnTo>
                  <a:pt x="4785" y="15361"/>
                </a:lnTo>
                <a:lnTo>
                  <a:pt x="8625" y="20162"/>
                </a:lnTo>
                <a:lnTo>
                  <a:pt x="10561" y="26883"/>
                </a:lnTo>
                <a:lnTo>
                  <a:pt x="10561" y="45125"/>
                </a:lnTo>
                <a:lnTo>
                  <a:pt x="8625" y="50886"/>
                </a:lnTo>
                <a:lnTo>
                  <a:pt x="8625" y="62407"/>
                </a:lnTo>
                <a:lnTo>
                  <a:pt x="13426" y="56647"/>
                </a:lnTo>
                <a:lnTo>
                  <a:pt x="15510" y="54322"/>
                </a:lnTo>
                <a:lnTo>
                  <a:pt x="21232" y="43120"/>
                </a:lnTo>
                <a:lnTo>
                  <a:pt x="23027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7" name="object 937"/>
          <p:cNvSpPr/>
          <p:nvPr/>
        </p:nvSpPr>
        <p:spPr>
          <a:xfrm>
            <a:off x="1542912" y="8156920"/>
            <a:ext cx="49911" cy="92156"/>
          </a:xfrm>
          <a:custGeom>
            <a:avLst/>
            <a:gdLst/>
            <a:ahLst/>
            <a:cxnLst/>
            <a:rect l="l" t="t" r="r" b="b"/>
            <a:pathLst>
              <a:path w="49911" h="92156">
                <a:moveTo>
                  <a:pt x="22082" y="49926"/>
                </a:moveTo>
                <a:lnTo>
                  <a:pt x="21122" y="46085"/>
                </a:lnTo>
                <a:lnTo>
                  <a:pt x="21122" y="18242"/>
                </a:lnTo>
                <a:lnTo>
                  <a:pt x="24963" y="14401"/>
                </a:lnTo>
                <a:lnTo>
                  <a:pt x="27843" y="12481"/>
                </a:lnTo>
                <a:lnTo>
                  <a:pt x="29763" y="11521"/>
                </a:lnTo>
                <a:lnTo>
                  <a:pt x="31683" y="10561"/>
                </a:lnTo>
                <a:lnTo>
                  <a:pt x="33604" y="9601"/>
                </a:lnTo>
                <a:lnTo>
                  <a:pt x="39349" y="9601"/>
                </a:lnTo>
                <a:lnTo>
                  <a:pt x="43190" y="11521"/>
                </a:lnTo>
                <a:lnTo>
                  <a:pt x="41285" y="0"/>
                </a:lnTo>
                <a:lnTo>
                  <a:pt x="37444" y="0"/>
                </a:lnTo>
                <a:lnTo>
                  <a:pt x="34564" y="960"/>
                </a:lnTo>
                <a:lnTo>
                  <a:pt x="30723" y="2880"/>
                </a:lnTo>
                <a:lnTo>
                  <a:pt x="27843" y="5760"/>
                </a:lnTo>
                <a:lnTo>
                  <a:pt x="24963" y="9601"/>
                </a:lnTo>
                <a:lnTo>
                  <a:pt x="21122" y="14401"/>
                </a:lnTo>
                <a:lnTo>
                  <a:pt x="21122" y="0"/>
                </a:lnTo>
                <a:lnTo>
                  <a:pt x="19202" y="0"/>
                </a:lnTo>
                <a:lnTo>
                  <a:pt x="0" y="7680"/>
                </a:lnTo>
                <a:lnTo>
                  <a:pt x="960" y="9601"/>
                </a:lnTo>
                <a:lnTo>
                  <a:pt x="2880" y="9601"/>
                </a:lnTo>
                <a:lnTo>
                  <a:pt x="3840" y="8641"/>
                </a:lnTo>
                <a:lnTo>
                  <a:pt x="5760" y="8641"/>
                </a:lnTo>
                <a:lnTo>
                  <a:pt x="7680" y="9601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12481"/>
                </a:lnTo>
                <a:lnTo>
                  <a:pt x="10561" y="13441"/>
                </a:lnTo>
                <a:lnTo>
                  <a:pt x="10561" y="82555"/>
                </a:lnTo>
                <a:lnTo>
                  <a:pt x="9601" y="85435"/>
                </a:lnTo>
                <a:lnTo>
                  <a:pt x="9601" y="86395"/>
                </a:lnTo>
                <a:lnTo>
                  <a:pt x="8641" y="87355"/>
                </a:lnTo>
                <a:lnTo>
                  <a:pt x="8641" y="88315"/>
                </a:lnTo>
                <a:lnTo>
                  <a:pt x="7680" y="88315"/>
                </a:lnTo>
                <a:lnTo>
                  <a:pt x="5760" y="89275"/>
                </a:lnTo>
                <a:lnTo>
                  <a:pt x="3840" y="90236"/>
                </a:lnTo>
                <a:lnTo>
                  <a:pt x="0" y="90236"/>
                </a:lnTo>
                <a:lnTo>
                  <a:pt x="0" y="92156"/>
                </a:lnTo>
                <a:lnTo>
                  <a:pt x="31683" y="92156"/>
                </a:lnTo>
                <a:lnTo>
                  <a:pt x="31683" y="90236"/>
                </a:lnTo>
                <a:lnTo>
                  <a:pt x="28788" y="90236"/>
                </a:lnTo>
                <a:lnTo>
                  <a:pt x="25923" y="89275"/>
                </a:lnTo>
                <a:lnTo>
                  <a:pt x="24963" y="89275"/>
                </a:lnTo>
                <a:lnTo>
                  <a:pt x="24003" y="88315"/>
                </a:lnTo>
                <a:lnTo>
                  <a:pt x="23042" y="87355"/>
                </a:lnTo>
                <a:lnTo>
                  <a:pt x="22082" y="86395"/>
                </a:lnTo>
                <a:lnTo>
                  <a:pt x="22082" y="85435"/>
                </a:lnTo>
                <a:lnTo>
                  <a:pt x="21122" y="82555"/>
                </a:lnTo>
                <a:lnTo>
                  <a:pt x="21122" y="59527"/>
                </a:lnTo>
                <a:lnTo>
                  <a:pt x="24003" y="61432"/>
                </a:lnTo>
                <a:lnTo>
                  <a:pt x="25923" y="62407"/>
                </a:lnTo>
                <a:lnTo>
                  <a:pt x="27843" y="63367"/>
                </a:lnTo>
                <a:lnTo>
                  <a:pt x="29763" y="64328"/>
                </a:lnTo>
                <a:lnTo>
                  <a:pt x="32628" y="65272"/>
                </a:lnTo>
                <a:lnTo>
                  <a:pt x="43190" y="65272"/>
                </a:lnTo>
                <a:lnTo>
                  <a:pt x="49911" y="62407"/>
                </a:lnTo>
                <a:lnTo>
                  <a:pt x="49911" y="50886"/>
                </a:lnTo>
                <a:lnTo>
                  <a:pt x="47030" y="55686"/>
                </a:lnTo>
                <a:lnTo>
                  <a:pt x="44165" y="59527"/>
                </a:lnTo>
                <a:lnTo>
                  <a:pt x="40309" y="60487"/>
                </a:lnTo>
                <a:lnTo>
                  <a:pt x="31683" y="60487"/>
                </a:lnTo>
                <a:lnTo>
                  <a:pt x="28788" y="59527"/>
                </a:lnTo>
                <a:lnTo>
                  <a:pt x="26883" y="57607"/>
                </a:lnTo>
                <a:lnTo>
                  <a:pt x="24003" y="55686"/>
                </a:lnTo>
                <a:lnTo>
                  <a:pt x="23042" y="53766"/>
                </a:lnTo>
                <a:lnTo>
                  <a:pt x="22082" y="50886"/>
                </a:lnTo>
                <a:lnTo>
                  <a:pt x="22082" y="499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8" name="object 938"/>
          <p:cNvSpPr/>
          <p:nvPr/>
        </p:nvSpPr>
        <p:spPr>
          <a:xfrm>
            <a:off x="1617786" y="8159800"/>
            <a:ext cx="51831" cy="62392"/>
          </a:xfrm>
          <a:custGeom>
            <a:avLst/>
            <a:gdLst/>
            <a:ahLst/>
            <a:cxnLst/>
            <a:rect l="l" t="t" r="r" b="b"/>
            <a:pathLst>
              <a:path w="51831" h="62392">
                <a:moveTo>
                  <a:pt x="13441" y="0"/>
                </a:moveTo>
                <a:lnTo>
                  <a:pt x="7680" y="5760"/>
                </a:lnTo>
                <a:lnTo>
                  <a:pt x="7289" y="6242"/>
                </a:lnTo>
                <a:lnTo>
                  <a:pt x="1932" y="16789"/>
                </a:lnTo>
                <a:lnTo>
                  <a:pt x="0" y="30723"/>
                </a:lnTo>
                <a:lnTo>
                  <a:pt x="0" y="40325"/>
                </a:lnTo>
                <a:lnTo>
                  <a:pt x="2880" y="48006"/>
                </a:lnTo>
                <a:lnTo>
                  <a:pt x="7680" y="53766"/>
                </a:lnTo>
                <a:lnTo>
                  <a:pt x="13441" y="59527"/>
                </a:lnTo>
                <a:lnTo>
                  <a:pt x="19202" y="62392"/>
                </a:lnTo>
                <a:lnTo>
                  <a:pt x="33604" y="62392"/>
                </a:lnTo>
                <a:lnTo>
                  <a:pt x="39364" y="59527"/>
                </a:lnTo>
                <a:lnTo>
                  <a:pt x="43205" y="54726"/>
                </a:lnTo>
                <a:lnTo>
                  <a:pt x="48006" y="49926"/>
                </a:lnTo>
                <a:lnTo>
                  <a:pt x="50886" y="44165"/>
                </a:lnTo>
                <a:lnTo>
                  <a:pt x="51831" y="37444"/>
                </a:lnTo>
                <a:lnTo>
                  <a:pt x="49926" y="36484"/>
                </a:lnTo>
                <a:lnTo>
                  <a:pt x="48006" y="42245"/>
                </a:lnTo>
                <a:lnTo>
                  <a:pt x="45125" y="46085"/>
                </a:lnTo>
                <a:lnTo>
                  <a:pt x="42245" y="48006"/>
                </a:lnTo>
                <a:lnTo>
                  <a:pt x="39364" y="49926"/>
                </a:lnTo>
                <a:lnTo>
                  <a:pt x="35524" y="50886"/>
                </a:lnTo>
                <a:lnTo>
                  <a:pt x="25923" y="50886"/>
                </a:lnTo>
                <a:lnTo>
                  <a:pt x="20162" y="48966"/>
                </a:lnTo>
                <a:lnTo>
                  <a:pt x="16322" y="43205"/>
                </a:lnTo>
                <a:lnTo>
                  <a:pt x="11521" y="38404"/>
                </a:lnTo>
                <a:lnTo>
                  <a:pt x="9601" y="30723"/>
                </a:lnTo>
                <a:lnTo>
                  <a:pt x="9601" y="22082"/>
                </a:lnTo>
                <a:lnTo>
                  <a:pt x="51831" y="22082"/>
                </a:lnTo>
                <a:lnTo>
                  <a:pt x="37444" y="14401"/>
                </a:lnTo>
                <a:lnTo>
                  <a:pt x="37444" y="18242"/>
                </a:lnTo>
                <a:lnTo>
                  <a:pt x="9601" y="18242"/>
                </a:lnTo>
                <a:lnTo>
                  <a:pt x="9601" y="12481"/>
                </a:lnTo>
                <a:lnTo>
                  <a:pt x="11521" y="8641"/>
                </a:lnTo>
                <a:lnTo>
                  <a:pt x="14401" y="5760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9" name="object 939"/>
          <p:cNvSpPr/>
          <p:nvPr/>
        </p:nvSpPr>
        <p:spPr>
          <a:xfrm>
            <a:off x="1631228" y="8156920"/>
            <a:ext cx="38389" cy="24963"/>
          </a:xfrm>
          <a:custGeom>
            <a:avLst/>
            <a:gdLst/>
            <a:ahLst/>
            <a:cxnLst/>
            <a:rect l="l" t="t" r="r" b="b"/>
            <a:pathLst>
              <a:path w="38389" h="24963">
                <a:moveTo>
                  <a:pt x="14401" y="0"/>
                </a:moveTo>
                <a:lnTo>
                  <a:pt x="6720" y="0"/>
                </a:lnTo>
                <a:lnTo>
                  <a:pt x="0" y="2880"/>
                </a:lnTo>
                <a:lnTo>
                  <a:pt x="960" y="8641"/>
                </a:lnTo>
                <a:lnTo>
                  <a:pt x="3840" y="5760"/>
                </a:lnTo>
                <a:lnTo>
                  <a:pt x="7680" y="4800"/>
                </a:lnTo>
                <a:lnTo>
                  <a:pt x="13441" y="4800"/>
                </a:lnTo>
                <a:lnTo>
                  <a:pt x="15361" y="5760"/>
                </a:lnTo>
                <a:lnTo>
                  <a:pt x="18242" y="6720"/>
                </a:lnTo>
                <a:lnTo>
                  <a:pt x="20162" y="8641"/>
                </a:lnTo>
                <a:lnTo>
                  <a:pt x="22082" y="10561"/>
                </a:lnTo>
                <a:lnTo>
                  <a:pt x="23042" y="12481"/>
                </a:lnTo>
                <a:lnTo>
                  <a:pt x="24002" y="14401"/>
                </a:lnTo>
                <a:lnTo>
                  <a:pt x="24002" y="17282"/>
                </a:lnTo>
                <a:lnTo>
                  <a:pt x="38389" y="24963"/>
                </a:lnTo>
                <a:lnTo>
                  <a:pt x="38389" y="17282"/>
                </a:lnTo>
                <a:lnTo>
                  <a:pt x="36484" y="11521"/>
                </a:lnTo>
                <a:lnTo>
                  <a:pt x="31683" y="6720"/>
                </a:lnTo>
                <a:lnTo>
                  <a:pt x="26883" y="1920"/>
                </a:lnTo>
                <a:lnTo>
                  <a:pt x="21122" y="0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0" name="object 940"/>
          <p:cNvSpPr/>
          <p:nvPr/>
        </p:nvSpPr>
        <p:spPr>
          <a:xfrm>
            <a:off x="1674434" y="8156920"/>
            <a:ext cx="46070" cy="63367"/>
          </a:xfrm>
          <a:custGeom>
            <a:avLst/>
            <a:gdLst/>
            <a:ahLst/>
            <a:cxnLst/>
            <a:rect l="l" t="t" r="r" b="b"/>
            <a:pathLst>
              <a:path w="46070" h="63367">
                <a:moveTo>
                  <a:pt x="37429" y="0"/>
                </a:moveTo>
                <a:lnTo>
                  <a:pt x="31668" y="0"/>
                </a:lnTo>
                <a:lnTo>
                  <a:pt x="26868" y="4800"/>
                </a:lnTo>
                <a:lnTo>
                  <a:pt x="21107" y="13441"/>
                </a:lnTo>
                <a:lnTo>
                  <a:pt x="21107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9601"/>
                </a:lnTo>
                <a:lnTo>
                  <a:pt x="1905" y="9601"/>
                </a:lnTo>
                <a:lnTo>
                  <a:pt x="3840" y="8641"/>
                </a:lnTo>
                <a:lnTo>
                  <a:pt x="6705" y="8641"/>
                </a:lnTo>
                <a:lnTo>
                  <a:pt x="7680" y="9601"/>
                </a:lnTo>
                <a:lnTo>
                  <a:pt x="8641" y="9601"/>
                </a:lnTo>
                <a:lnTo>
                  <a:pt x="8641" y="10561"/>
                </a:lnTo>
                <a:lnTo>
                  <a:pt x="9585" y="11521"/>
                </a:lnTo>
                <a:lnTo>
                  <a:pt x="9585" y="12481"/>
                </a:lnTo>
                <a:lnTo>
                  <a:pt x="10561" y="14401"/>
                </a:lnTo>
                <a:lnTo>
                  <a:pt x="10561" y="54726"/>
                </a:lnTo>
                <a:lnTo>
                  <a:pt x="9585" y="55686"/>
                </a:lnTo>
                <a:lnTo>
                  <a:pt x="9585" y="57607"/>
                </a:lnTo>
                <a:lnTo>
                  <a:pt x="8641" y="58567"/>
                </a:lnTo>
                <a:lnTo>
                  <a:pt x="7680" y="59527"/>
                </a:lnTo>
                <a:lnTo>
                  <a:pt x="5745" y="60487"/>
                </a:lnTo>
                <a:lnTo>
                  <a:pt x="960" y="60487"/>
                </a:lnTo>
                <a:lnTo>
                  <a:pt x="960" y="63367"/>
                </a:lnTo>
                <a:lnTo>
                  <a:pt x="31668" y="63367"/>
                </a:lnTo>
                <a:lnTo>
                  <a:pt x="31668" y="60487"/>
                </a:lnTo>
                <a:lnTo>
                  <a:pt x="26868" y="60487"/>
                </a:lnTo>
                <a:lnTo>
                  <a:pt x="25907" y="59527"/>
                </a:lnTo>
                <a:lnTo>
                  <a:pt x="23987" y="58567"/>
                </a:lnTo>
                <a:lnTo>
                  <a:pt x="23027" y="57607"/>
                </a:lnTo>
                <a:lnTo>
                  <a:pt x="23027" y="56647"/>
                </a:lnTo>
                <a:lnTo>
                  <a:pt x="22082" y="54726"/>
                </a:lnTo>
                <a:lnTo>
                  <a:pt x="21107" y="51846"/>
                </a:lnTo>
                <a:lnTo>
                  <a:pt x="21107" y="19202"/>
                </a:lnTo>
                <a:lnTo>
                  <a:pt x="23027" y="15361"/>
                </a:lnTo>
                <a:lnTo>
                  <a:pt x="25907" y="12481"/>
                </a:lnTo>
                <a:lnTo>
                  <a:pt x="27828" y="10561"/>
                </a:lnTo>
                <a:lnTo>
                  <a:pt x="28788" y="9601"/>
                </a:lnTo>
                <a:lnTo>
                  <a:pt x="29748" y="8641"/>
                </a:lnTo>
                <a:lnTo>
                  <a:pt x="30708" y="8641"/>
                </a:lnTo>
                <a:lnTo>
                  <a:pt x="32628" y="9601"/>
                </a:lnTo>
                <a:lnTo>
                  <a:pt x="34549" y="11521"/>
                </a:lnTo>
                <a:lnTo>
                  <a:pt x="36469" y="12481"/>
                </a:lnTo>
                <a:lnTo>
                  <a:pt x="38389" y="13441"/>
                </a:lnTo>
                <a:lnTo>
                  <a:pt x="43190" y="13441"/>
                </a:lnTo>
                <a:lnTo>
                  <a:pt x="44150" y="11521"/>
                </a:lnTo>
                <a:lnTo>
                  <a:pt x="45110" y="10561"/>
                </a:lnTo>
                <a:lnTo>
                  <a:pt x="46070" y="9601"/>
                </a:lnTo>
                <a:lnTo>
                  <a:pt x="46070" y="5760"/>
                </a:lnTo>
                <a:lnTo>
                  <a:pt x="45110" y="3840"/>
                </a:lnTo>
                <a:lnTo>
                  <a:pt x="43190" y="1920"/>
                </a:lnTo>
                <a:lnTo>
                  <a:pt x="41269" y="960"/>
                </a:lnTo>
                <a:lnTo>
                  <a:pt x="39349" y="0"/>
                </a:lnTo>
                <a:lnTo>
                  <a:pt x="3742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1" name="object 941"/>
          <p:cNvSpPr/>
          <p:nvPr/>
        </p:nvSpPr>
        <p:spPr>
          <a:xfrm>
            <a:off x="1780032" y="8129092"/>
            <a:ext cx="77754" cy="93101"/>
          </a:xfrm>
          <a:custGeom>
            <a:avLst/>
            <a:gdLst/>
            <a:ahLst/>
            <a:cxnLst/>
            <a:rect l="l" t="t" r="r" b="b"/>
            <a:pathLst>
              <a:path w="77754" h="93101">
                <a:moveTo>
                  <a:pt x="45110" y="90236"/>
                </a:moveTo>
                <a:lnTo>
                  <a:pt x="48950" y="92156"/>
                </a:lnTo>
                <a:lnTo>
                  <a:pt x="52791" y="93101"/>
                </a:lnTo>
                <a:lnTo>
                  <a:pt x="61432" y="93101"/>
                </a:lnTo>
                <a:lnTo>
                  <a:pt x="65272" y="91196"/>
                </a:lnTo>
                <a:lnTo>
                  <a:pt x="69113" y="88315"/>
                </a:lnTo>
                <a:lnTo>
                  <a:pt x="72953" y="85435"/>
                </a:lnTo>
                <a:lnTo>
                  <a:pt x="75834" y="80634"/>
                </a:lnTo>
                <a:lnTo>
                  <a:pt x="77754" y="74874"/>
                </a:lnTo>
                <a:lnTo>
                  <a:pt x="74874" y="72953"/>
                </a:lnTo>
                <a:lnTo>
                  <a:pt x="73913" y="75834"/>
                </a:lnTo>
                <a:lnTo>
                  <a:pt x="71993" y="78714"/>
                </a:lnTo>
                <a:lnTo>
                  <a:pt x="70073" y="80634"/>
                </a:lnTo>
                <a:lnTo>
                  <a:pt x="68153" y="81594"/>
                </a:lnTo>
                <a:lnTo>
                  <a:pt x="65272" y="82555"/>
                </a:lnTo>
                <a:lnTo>
                  <a:pt x="59512" y="82555"/>
                </a:lnTo>
                <a:lnTo>
                  <a:pt x="55671" y="81594"/>
                </a:lnTo>
                <a:lnTo>
                  <a:pt x="52791" y="79674"/>
                </a:lnTo>
                <a:lnTo>
                  <a:pt x="49911" y="77754"/>
                </a:lnTo>
                <a:lnTo>
                  <a:pt x="46070" y="74874"/>
                </a:lnTo>
                <a:lnTo>
                  <a:pt x="42230" y="70073"/>
                </a:lnTo>
                <a:lnTo>
                  <a:pt x="47030" y="64312"/>
                </a:lnTo>
                <a:lnTo>
                  <a:pt x="51831" y="57591"/>
                </a:lnTo>
                <a:lnTo>
                  <a:pt x="55671" y="49910"/>
                </a:lnTo>
                <a:lnTo>
                  <a:pt x="59512" y="43190"/>
                </a:lnTo>
                <a:lnTo>
                  <a:pt x="62392" y="39349"/>
                </a:lnTo>
                <a:lnTo>
                  <a:pt x="64312" y="37429"/>
                </a:lnTo>
                <a:lnTo>
                  <a:pt x="66233" y="36469"/>
                </a:lnTo>
                <a:lnTo>
                  <a:pt x="69113" y="35509"/>
                </a:lnTo>
                <a:lnTo>
                  <a:pt x="72953" y="34549"/>
                </a:lnTo>
                <a:lnTo>
                  <a:pt x="72953" y="32628"/>
                </a:lnTo>
                <a:lnTo>
                  <a:pt x="45110" y="32628"/>
                </a:lnTo>
                <a:lnTo>
                  <a:pt x="45110" y="34549"/>
                </a:lnTo>
                <a:lnTo>
                  <a:pt x="47030" y="35509"/>
                </a:lnTo>
                <a:lnTo>
                  <a:pt x="47990" y="35509"/>
                </a:lnTo>
                <a:lnTo>
                  <a:pt x="48950" y="37429"/>
                </a:lnTo>
                <a:lnTo>
                  <a:pt x="49911" y="38389"/>
                </a:lnTo>
                <a:lnTo>
                  <a:pt x="50871" y="40309"/>
                </a:lnTo>
                <a:lnTo>
                  <a:pt x="50871" y="42230"/>
                </a:lnTo>
                <a:lnTo>
                  <a:pt x="50846" y="43163"/>
                </a:lnTo>
                <a:lnTo>
                  <a:pt x="47719" y="53700"/>
                </a:lnTo>
                <a:lnTo>
                  <a:pt x="39349" y="66233"/>
                </a:lnTo>
                <a:lnTo>
                  <a:pt x="34721" y="60065"/>
                </a:lnTo>
                <a:lnTo>
                  <a:pt x="27754" y="49745"/>
                </a:lnTo>
                <a:lnTo>
                  <a:pt x="21107" y="38389"/>
                </a:lnTo>
                <a:lnTo>
                  <a:pt x="29748" y="34549"/>
                </a:lnTo>
                <a:lnTo>
                  <a:pt x="35509" y="30708"/>
                </a:lnTo>
                <a:lnTo>
                  <a:pt x="31668" y="24947"/>
                </a:lnTo>
                <a:lnTo>
                  <a:pt x="28788" y="28788"/>
                </a:lnTo>
                <a:lnTo>
                  <a:pt x="24947" y="31668"/>
                </a:lnTo>
                <a:lnTo>
                  <a:pt x="19187" y="34549"/>
                </a:lnTo>
                <a:lnTo>
                  <a:pt x="17266" y="28788"/>
                </a:lnTo>
                <a:lnTo>
                  <a:pt x="15346" y="24947"/>
                </a:lnTo>
                <a:lnTo>
                  <a:pt x="14401" y="22082"/>
                </a:lnTo>
                <a:lnTo>
                  <a:pt x="13426" y="19187"/>
                </a:lnTo>
                <a:lnTo>
                  <a:pt x="13426" y="12466"/>
                </a:lnTo>
                <a:lnTo>
                  <a:pt x="14401" y="0"/>
                </a:lnTo>
                <a:lnTo>
                  <a:pt x="10561" y="2865"/>
                </a:lnTo>
                <a:lnTo>
                  <a:pt x="4785" y="6705"/>
                </a:lnTo>
                <a:lnTo>
                  <a:pt x="1905" y="12466"/>
                </a:lnTo>
                <a:lnTo>
                  <a:pt x="1905" y="23027"/>
                </a:lnTo>
                <a:lnTo>
                  <a:pt x="2865" y="25907"/>
                </a:lnTo>
                <a:lnTo>
                  <a:pt x="2865" y="28788"/>
                </a:lnTo>
                <a:lnTo>
                  <a:pt x="3840" y="31668"/>
                </a:lnTo>
                <a:lnTo>
                  <a:pt x="5745" y="35509"/>
                </a:lnTo>
                <a:lnTo>
                  <a:pt x="7680" y="40309"/>
                </a:lnTo>
                <a:lnTo>
                  <a:pt x="5353" y="41605"/>
                </a:lnTo>
                <a:lnTo>
                  <a:pt x="0" y="50871"/>
                </a:lnTo>
                <a:lnTo>
                  <a:pt x="4785" y="47990"/>
                </a:lnTo>
                <a:lnTo>
                  <a:pt x="9585" y="45110"/>
                </a:lnTo>
                <a:lnTo>
                  <a:pt x="12466" y="49910"/>
                </a:lnTo>
                <a:lnTo>
                  <a:pt x="15346" y="54711"/>
                </a:lnTo>
                <a:lnTo>
                  <a:pt x="17266" y="58552"/>
                </a:lnTo>
                <a:lnTo>
                  <a:pt x="19187" y="62392"/>
                </a:lnTo>
                <a:lnTo>
                  <a:pt x="23987" y="68153"/>
                </a:lnTo>
                <a:lnTo>
                  <a:pt x="29748" y="75834"/>
                </a:lnTo>
                <a:lnTo>
                  <a:pt x="24947" y="79674"/>
                </a:lnTo>
                <a:lnTo>
                  <a:pt x="21107" y="82555"/>
                </a:lnTo>
                <a:lnTo>
                  <a:pt x="19187" y="83515"/>
                </a:lnTo>
                <a:lnTo>
                  <a:pt x="16306" y="84475"/>
                </a:lnTo>
                <a:lnTo>
                  <a:pt x="5745" y="84475"/>
                </a:lnTo>
                <a:lnTo>
                  <a:pt x="960" y="83515"/>
                </a:lnTo>
                <a:lnTo>
                  <a:pt x="3840" y="93101"/>
                </a:lnTo>
                <a:lnTo>
                  <a:pt x="8625" y="93101"/>
                </a:lnTo>
                <a:lnTo>
                  <a:pt x="13426" y="92156"/>
                </a:lnTo>
                <a:lnTo>
                  <a:pt x="18227" y="90236"/>
                </a:lnTo>
                <a:lnTo>
                  <a:pt x="22067" y="88315"/>
                </a:lnTo>
                <a:lnTo>
                  <a:pt x="27828" y="84475"/>
                </a:lnTo>
                <a:lnTo>
                  <a:pt x="32628" y="79674"/>
                </a:lnTo>
                <a:lnTo>
                  <a:pt x="37429" y="84475"/>
                </a:lnTo>
                <a:lnTo>
                  <a:pt x="41269" y="88315"/>
                </a:lnTo>
                <a:lnTo>
                  <a:pt x="45110" y="90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2" name="object 942"/>
          <p:cNvSpPr/>
          <p:nvPr/>
        </p:nvSpPr>
        <p:spPr>
          <a:xfrm>
            <a:off x="1793458" y="8127171"/>
            <a:ext cx="29763" cy="32628"/>
          </a:xfrm>
          <a:custGeom>
            <a:avLst/>
            <a:gdLst/>
            <a:ahLst/>
            <a:cxnLst/>
            <a:rect l="l" t="t" r="r" b="b"/>
            <a:pathLst>
              <a:path w="29763" h="32628">
                <a:moveTo>
                  <a:pt x="12481" y="0"/>
                </a:moveTo>
                <a:lnTo>
                  <a:pt x="6720" y="0"/>
                </a:lnTo>
                <a:lnTo>
                  <a:pt x="975" y="1920"/>
                </a:lnTo>
                <a:lnTo>
                  <a:pt x="0" y="14386"/>
                </a:lnTo>
                <a:lnTo>
                  <a:pt x="975" y="11506"/>
                </a:lnTo>
                <a:lnTo>
                  <a:pt x="2880" y="8625"/>
                </a:lnTo>
                <a:lnTo>
                  <a:pt x="4800" y="6720"/>
                </a:lnTo>
                <a:lnTo>
                  <a:pt x="7680" y="4785"/>
                </a:lnTo>
                <a:lnTo>
                  <a:pt x="14401" y="4785"/>
                </a:lnTo>
                <a:lnTo>
                  <a:pt x="17282" y="5760"/>
                </a:lnTo>
                <a:lnTo>
                  <a:pt x="19202" y="7665"/>
                </a:lnTo>
                <a:lnTo>
                  <a:pt x="21122" y="10546"/>
                </a:lnTo>
                <a:lnTo>
                  <a:pt x="22082" y="12466"/>
                </a:lnTo>
                <a:lnTo>
                  <a:pt x="22082" y="20147"/>
                </a:lnTo>
                <a:lnTo>
                  <a:pt x="21122" y="24003"/>
                </a:lnTo>
                <a:lnTo>
                  <a:pt x="18242" y="26868"/>
                </a:lnTo>
                <a:lnTo>
                  <a:pt x="22082" y="32628"/>
                </a:lnTo>
                <a:lnTo>
                  <a:pt x="24963" y="28788"/>
                </a:lnTo>
                <a:lnTo>
                  <a:pt x="28803" y="24947"/>
                </a:lnTo>
                <a:lnTo>
                  <a:pt x="29763" y="21107"/>
                </a:lnTo>
                <a:lnTo>
                  <a:pt x="29763" y="11506"/>
                </a:lnTo>
                <a:lnTo>
                  <a:pt x="28803" y="7665"/>
                </a:lnTo>
                <a:lnTo>
                  <a:pt x="24963" y="4785"/>
                </a:lnTo>
                <a:lnTo>
                  <a:pt x="22082" y="1920"/>
                </a:lnTo>
                <a:lnTo>
                  <a:pt x="17282" y="0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3" name="object 943"/>
          <p:cNvSpPr/>
          <p:nvPr/>
        </p:nvSpPr>
        <p:spPr>
          <a:xfrm>
            <a:off x="1759869" y="8170698"/>
            <a:ext cx="25515" cy="51495"/>
          </a:xfrm>
          <a:custGeom>
            <a:avLst/>
            <a:gdLst/>
            <a:ahLst/>
            <a:cxnLst/>
            <a:rect l="l" t="t" r="r" b="b"/>
            <a:pathLst>
              <a:path w="25515" h="51495">
                <a:moveTo>
                  <a:pt x="20162" y="9265"/>
                </a:moveTo>
                <a:lnTo>
                  <a:pt x="25515" y="0"/>
                </a:lnTo>
                <a:lnTo>
                  <a:pt x="13458" y="7844"/>
                </a:lnTo>
                <a:lnTo>
                  <a:pt x="5760" y="15025"/>
                </a:lnTo>
                <a:lnTo>
                  <a:pt x="1920" y="20786"/>
                </a:lnTo>
                <a:lnTo>
                  <a:pt x="0" y="25587"/>
                </a:lnTo>
                <a:lnTo>
                  <a:pt x="0" y="37108"/>
                </a:lnTo>
                <a:lnTo>
                  <a:pt x="1920" y="41909"/>
                </a:lnTo>
                <a:lnTo>
                  <a:pt x="6720" y="45749"/>
                </a:lnTo>
                <a:lnTo>
                  <a:pt x="10561" y="49590"/>
                </a:lnTo>
                <a:lnTo>
                  <a:pt x="16322" y="51495"/>
                </a:lnTo>
                <a:lnTo>
                  <a:pt x="24003" y="51495"/>
                </a:lnTo>
                <a:lnTo>
                  <a:pt x="21122" y="41909"/>
                </a:lnTo>
                <a:lnTo>
                  <a:pt x="18227" y="38068"/>
                </a:lnTo>
                <a:lnTo>
                  <a:pt x="15346" y="34228"/>
                </a:lnTo>
                <a:lnTo>
                  <a:pt x="13441" y="30387"/>
                </a:lnTo>
                <a:lnTo>
                  <a:pt x="13441" y="20786"/>
                </a:lnTo>
                <a:lnTo>
                  <a:pt x="15346" y="16946"/>
                </a:lnTo>
                <a:lnTo>
                  <a:pt x="18227" y="13105"/>
                </a:lnTo>
                <a:lnTo>
                  <a:pt x="20162" y="92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4" name="object 944"/>
          <p:cNvSpPr/>
          <p:nvPr/>
        </p:nvSpPr>
        <p:spPr>
          <a:xfrm>
            <a:off x="1896176" y="8156920"/>
            <a:ext cx="45125" cy="63367"/>
          </a:xfrm>
          <a:custGeom>
            <a:avLst/>
            <a:gdLst/>
            <a:ahLst/>
            <a:cxnLst/>
            <a:rect l="l" t="t" r="r" b="b"/>
            <a:pathLst>
              <a:path w="45125" h="63367">
                <a:moveTo>
                  <a:pt x="18242" y="0"/>
                </a:moveTo>
                <a:lnTo>
                  <a:pt x="0" y="7680"/>
                </a:lnTo>
                <a:lnTo>
                  <a:pt x="960" y="9601"/>
                </a:lnTo>
                <a:lnTo>
                  <a:pt x="1920" y="9601"/>
                </a:lnTo>
                <a:lnTo>
                  <a:pt x="3840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14401"/>
                </a:lnTo>
                <a:lnTo>
                  <a:pt x="10561" y="18242"/>
                </a:lnTo>
                <a:lnTo>
                  <a:pt x="10561" y="52806"/>
                </a:lnTo>
                <a:lnTo>
                  <a:pt x="9601" y="54726"/>
                </a:lnTo>
                <a:lnTo>
                  <a:pt x="9601" y="57607"/>
                </a:lnTo>
                <a:lnTo>
                  <a:pt x="8641" y="58567"/>
                </a:lnTo>
                <a:lnTo>
                  <a:pt x="7680" y="59527"/>
                </a:lnTo>
                <a:lnTo>
                  <a:pt x="5760" y="60487"/>
                </a:lnTo>
                <a:lnTo>
                  <a:pt x="960" y="60487"/>
                </a:lnTo>
                <a:lnTo>
                  <a:pt x="960" y="63367"/>
                </a:lnTo>
                <a:lnTo>
                  <a:pt x="31683" y="63367"/>
                </a:lnTo>
                <a:lnTo>
                  <a:pt x="31683" y="60487"/>
                </a:lnTo>
                <a:lnTo>
                  <a:pt x="26883" y="60487"/>
                </a:lnTo>
                <a:lnTo>
                  <a:pt x="25923" y="59527"/>
                </a:lnTo>
                <a:lnTo>
                  <a:pt x="24003" y="58567"/>
                </a:lnTo>
                <a:lnTo>
                  <a:pt x="23042" y="57607"/>
                </a:lnTo>
                <a:lnTo>
                  <a:pt x="22082" y="56647"/>
                </a:lnTo>
                <a:lnTo>
                  <a:pt x="22082" y="54726"/>
                </a:lnTo>
                <a:lnTo>
                  <a:pt x="21122" y="51846"/>
                </a:lnTo>
                <a:lnTo>
                  <a:pt x="21122" y="19202"/>
                </a:lnTo>
                <a:lnTo>
                  <a:pt x="23042" y="15361"/>
                </a:lnTo>
                <a:lnTo>
                  <a:pt x="25923" y="12481"/>
                </a:lnTo>
                <a:lnTo>
                  <a:pt x="27843" y="10561"/>
                </a:lnTo>
                <a:lnTo>
                  <a:pt x="28803" y="9601"/>
                </a:lnTo>
                <a:lnTo>
                  <a:pt x="29763" y="8641"/>
                </a:lnTo>
                <a:lnTo>
                  <a:pt x="30723" y="8641"/>
                </a:lnTo>
                <a:lnTo>
                  <a:pt x="32644" y="9601"/>
                </a:lnTo>
                <a:lnTo>
                  <a:pt x="34564" y="11521"/>
                </a:lnTo>
                <a:lnTo>
                  <a:pt x="36484" y="12481"/>
                </a:lnTo>
                <a:lnTo>
                  <a:pt x="38404" y="13441"/>
                </a:lnTo>
                <a:lnTo>
                  <a:pt x="42245" y="13441"/>
                </a:lnTo>
                <a:lnTo>
                  <a:pt x="44165" y="11521"/>
                </a:lnTo>
                <a:lnTo>
                  <a:pt x="45125" y="10561"/>
                </a:lnTo>
                <a:lnTo>
                  <a:pt x="45125" y="3840"/>
                </a:lnTo>
                <a:lnTo>
                  <a:pt x="43205" y="1920"/>
                </a:lnTo>
                <a:lnTo>
                  <a:pt x="41285" y="960"/>
                </a:lnTo>
                <a:lnTo>
                  <a:pt x="39364" y="0"/>
                </a:lnTo>
                <a:lnTo>
                  <a:pt x="31683" y="0"/>
                </a:lnTo>
                <a:lnTo>
                  <a:pt x="25923" y="4800"/>
                </a:lnTo>
                <a:lnTo>
                  <a:pt x="21122" y="13441"/>
                </a:lnTo>
                <a:lnTo>
                  <a:pt x="2112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5" name="object 945"/>
          <p:cNvSpPr/>
          <p:nvPr/>
        </p:nvSpPr>
        <p:spPr>
          <a:xfrm>
            <a:off x="1946102" y="8159800"/>
            <a:ext cx="51831" cy="62392"/>
          </a:xfrm>
          <a:custGeom>
            <a:avLst/>
            <a:gdLst/>
            <a:ahLst/>
            <a:cxnLst/>
            <a:rect l="l" t="t" r="r" b="b"/>
            <a:pathLst>
              <a:path w="51831" h="62392">
                <a:moveTo>
                  <a:pt x="37444" y="14401"/>
                </a:moveTo>
                <a:lnTo>
                  <a:pt x="37444" y="18242"/>
                </a:lnTo>
                <a:lnTo>
                  <a:pt x="9601" y="18242"/>
                </a:lnTo>
                <a:lnTo>
                  <a:pt x="9601" y="12481"/>
                </a:lnTo>
                <a:lnTo>
                  <a:pt x="13441" y="0"/>
                </a:lnTo>
                <a:lnTo>
                  <a:pt x="7680" y="5760"/>
                </a:lnTo>
                <a:lnTo>
                  <a:pt x="7289" y="6242"/>
                </a:lnTo>
                <a:lnTo>
                  <a:pt x="1932" y="16789"/>
                </a:lnTo>
                <a:lnTo>
                  <a:pt x="0" y="30723"/>
                </a:lnTo>
                <a:lnTo>
                  <a:pt x="0" y="40325"/>
                </a:lnTo>
                <a:lnTo>
                  <a:pt x="1920" y="48006"/>
                </a:lnTo>
                <a:lnTo>
                  <a:pt x="7680" y="53766"/>
                </a:lnTo>
                <a:lnTo>
                  <a:pt x="12481" y="59527"/>
                </a:lnTo>
                <a:lnTo>
                  <a:pt x="19202" y="62392"/>
                </a:lnTo>
                <a:lnTo>
                  <a:pt x="33604" y="62392"/>
                </a:lnTo>
                <a:lnTo>
                  <a:pt x="39349" y="59527"/>
                </a:lnTo>
                <a:lnTo>
                  <a:pt x="43190" y="54726"/>
                </a:lnTo>
                <a:lnTo>
                  <a:pt x="47990" y="49926"/>
                </a:lnTo>
                <a:lnTo>
                  <a:pt x="50871" y="44165"/>
                </a:lnTo>
                <a:lnTo>
                  <a:pt x="51831" y="37444"/>
                </a:lnTo>
                <a:lnTo>
                  <a:pt x="49911" y="36484"/>
                </a:lnTo>
                <a:lnTo>
                  <a:pt x="47990" y="42245"/>
                </a:lnTo>
                <a:lnTo>
                  <a:pt x="45110" y="46085"/>
                </a:lnTo>
                <a:lnTo>
                  <a:pt x="42230" y="48006"/>
                </a:lnTo>
                <a:lnTo>
                  <a:pt x="39349" y="49926"/>
                </a:lnTo>
                <a:lnTo>
                  <a:pt x="35509" y="50886"/>
                </a:lnTo>
                <a:lnTo>
                  <a:pt x="25923" y="50886"/>
                </a:lnTo>
                <a:lnTo>
                  <a:pt x="20162" y="48966"/>
                </a:lnTo>
                <a:lnTo>
                  <a:pt x="16322" y="43205"/>
                </a:lnTo>
                <a:lnTo>
                  <a:pt x="11521" y="38404"/>
                </a:lnTo>
                <a:lnTo>
                  <a:pt x="9601" y="30723"/>
                </a:lnTo>
                <a:lnTo>
                  <a:pt x="9601" y="22082"/>
                </a:lnTo>
                <a:lnTo>
                  <a:pt x="51831" y="22082"/>
                </a:lnTo>
                <a:lnTo>
                  <a:pt x="37444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6" name="object 946"/>
          <p:cNvSpPr/>
          <p:nvPr/>
        </p:nvSpPr>
        <p:spPr>
          <a:xfrm>
            <a:off x="1955703" y="8156920"/>
            <a:ext cx="42230" cy="24963"/>
          </a:xfrm>
          <a:custGeom>
            <a:avLst/>
            <a:gdLst/>
            <a:ahLst/>
            <a:cxnLst/>
            <a:rect l="l" t="t" r="r" b="b"/>
            <a:pathLst>
              <a:path w="42230" h="24963">
                <a:moveTo>
                  <a:pt x="18227" y="0"/>
                </a:moveTo>
                <a:lnTo>
                  <a:pt x="10561" y="0"/>
                </a:lnTo>
                <a:lnTo>
                  <a:pt x="3840" y="2880"/>
                </a:lnTo>
                <a:lnTo>
                  <a:pt x="0" y="15361"/>
                </a:lnTo>
                <a:lnTo>
                  <a:pt x="1920" y="11521"/>
                </a:lnTo>
                <a:lnTo>
                  <a:pt x="4800" y="8641"/>
                </a:lnTo>
                <a:lnTo>
                  <a:pt x="7665" y="5760"/>
                </a:lnTo>
                <a:lnTo>
                  <a:pt x="11506" y="4800"/>
                </a:lnTo>
                <a:lnTo>
                  <a:pt x="17282" y="4800"/>
                </a:lnTo>
                <a:lnTo>
                  <a:pt x="19187" y="5760"/>
                </a:lnTo>
                <a:lnTo>
                  <a:pt x="22067" y="6720"/>
                </a:lnTo>
                <a:lnTo>
                  <a:pt x="24002" y="8641"/>
                </a:lnTo>
                <a:lnTo>
                  <a:pt x="25907" y="10561"/>
                </a:lnTo>
                <a:lnTo>
                  <a:pt x="26883" y="12481"/>
                </a:lnTo>
                <a:lnTo>
                  <a:pt x="27843" y="14401"/>
                </a:lnTo>
                <a:lnTo>
                  <a:pt x="27843" y="17282"/>
                </a:lnTo>
                <a:lnTo>
                  <a:pt x="42230" y="24963"/>
                </a:lnTo>
                <a:lnTo>
                  <a:pt x="42230" y="17282"/>
                </a:lnTo>
                <a:lnTo>
                  <a:pt x="40309" y="11521"/>
                </a:lnTo>
                <a:lnTo>
                  <a:pt x="35509" y="6720"/>
                </a:lnTo>
                <a:lnTo>
                  <a:pt x="30723" y="1920"/>
                </a:lnTo>
                <a:lnTo>
                  <a:pt x="24947" y="0"/>
                </a:lnTo>
                <a:lnTo>
                  <a:pt x="1822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7" name="object 947"/>
          <p:cNvSpPr/>
          <p:nvPr/>
        </p:nvSpPr>
        <p:spPr>
          <a:xfrm>
            <a:off x="2006574" y="8125251"/>
            <a:ext cx="30723" cy="95036"/>
          </a:xfrm>
          <a:custGeom>
            <a:avLst/>
            <a:gdLst/>
            <a:ahLst/>
            <a:cxnLst/>
            <a:rect l="l" t="t" r="r" b="b"/>
            <a:pathLst>
              <a:path w="30723" h="95036">
                <a:moveTo>
                  <a:pt x="18242" y="0"/>
                </a:moveTo>
                <a:lnTo>
                  <a:pt x="0" y="6705"/>
                </a:lnTo>
                <a:lnTo>
                  <a:pt x="960" y="9585"/>
                </a:lnTo>
                <a:lnTo>
                  <a:pt x="2880" y="8641"/>
                </a:lnTo>
                <a:lnTo>
                  <a:pt x="7680" y="8641"/>
                </a:lnTo>
                <a:lnTo>
                  <a:pt x="7680" y="9585"/>
                </a:lnTo>
                <a:lnTo>
                  <a:pt x="8641" y="9585"/>
                </a:lnTo>
                <a:lnTo>
                  <a:pt x="9601" y="10546"/>
                </a:lnTo>
                <a:lnTo>
                  <a:pt x="9601" y="87355"/>
                </a:lnTo>
                <a:lnTo>
                  <a:pt x="8641" y="88315"/>
                </a:lnTo>
                <a:lnTo>
                  <a:pt x="8641" y="90236"/>
                </a:lnTo>
                <a:lnTo>
                  <a:pt x="7680" y="91196"/>
                </a:lnTo>
                <a:lnTo>
                  <a:pt x="6720" y="91196"/>
                </a:lnTo>
                <a:lnTo>
                  <a:pt x="5760" y="92156"/>
                </a:lnTo>
                <a:lnTo>
                  <a:pt x="960" y="92156"/>
                </a:lnTo>
                <a:lnTo>
                  <a:pt x="960" y="95036"/>
                </a:lnTo>
                <a:lnTo>
                  <a:pt x="30723" y="95036"/>
                </a:lnTo>
                <a:lnTo>
                  <a:pt x="30723" y="92156"/>
                </a:lnTo>
                <a:lnTo>
                  <a:pt x="25923" y="92156"/>
                </a:lnTo>
                <a:lnTo>
                  <a:pt x="24002" y="91196"/>
                </a:lnTo>
                <a:lnTo>
                  <a:pt x="23042" y="90236"/>
                </a:lnTo>
                <a:lnTo>
                  <a:pt x="22082" y="89275"/>
                </a:lnTo>
                <a:lnTo>
                  <a:pt x="22082" y="88315"/>
                </a:lnTo>
                <a:lnTo>
                  <a:pt x="21122" y="87355"/>
                </a:lnTo>
                <a:lnTo>
                  <a:pt x="2112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8" name="object 948"/>
          <p:cNvSpPr/>
          <p:nvPr/>
        </p:nvSpPr>
        <p:spPr>
          <a:xfrm>
            <a:off x="2056500" y="8186684"/>
            <a:ext cx="4785" cy="15361"/>
          </a:xfrm>
          <a:custGeom>
            <a:avLst/>
            <a:gdLst/>
            <a:ahLst/>
            <a:cxnLst/>
            <a:rect l="l" t="t" r="r" b="b"/>
            <a:pathLst>
              <a:path w="4785" h="15361">
                <a:moveTo>
                  <a:pt x="0" y="15361"/>
                </a:moveTo>
                <a:lnTo>
                  <a:pt x="0" y="13441"/>
                </a:lnTo>
                <a:lnTo>
                  <a:pt x="960" y="10561"/>
                </a:lnTo>
                <a:lnTo>
                  <a:pt x="1920" y="8641"/>
                </a:lnTo>
                <a:lnTo>
                  <a:pt x="4785" y="0"/>
                </a:lnTo>
                <a:lnTo>
                  <a:pt x="0" y="2880"/>
                </a:lnTo>
                <a:lnTo>
                  <a:pt x="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9" name="object 949"/>
          <p:cNvSpPr/>
          <p:nvPr/>
        </p:nvSpPr>
        <p:spPr>
          <a:xfrm>
            <a:off x="2044979" y="8156920"/>
            <a:ext cx="55671" cy="64328"/>
          </a:xfrm>
          <a:custGeom>
            <a:avLst/>
            <a:gdLst/>
            <a:ahLst/>
            <a:cxnLst/>
            <a:rect l="l" t="t" r="r" b="b"/>
            <a:pathLst>
              <a:path w="55671" h="64328">
                <a:moveTo>
                  <a:pt x="45110" y="11521"/>
                </a:moveTo>
                <a:lnTo>
                  <a:pt x="44150" y="9601"/>
                </a:lnTo>
                <a:lnTo>
                  <a:pt x="43205" y="6720"/>
                </a:lnTo>
                <a:lnTo>
                  <a:pt x="41269" y="3840"/>
                </a:lnTo>
                <a:lnTo>
                  <a:pt x="38389" y="2880"/>
                </a:lnTo>
                <a:lnTo>
                  <a:pt x="34549" y="960"/>
                </a:lnTo>
                <a:lnTo>
                  <a:pt x="30708" y="0"/>
                </a:lnTo>
                <a:lnTo>
                  <a:pt x="18242" y="0"/>
                </a:lnTo>
                <a:lnTo>
                  <a:pt x="12481" y="1920"/>
                </a:lnTo>
                <a:lnTo>
                  <a:pt x="8641" y="4800"/>
                </a:lnTo>
                <a:lnTo>
                  <a:pt x="4800" y="7680"/>
                </a:lnTo>
                <a:lnTo>
                  <a:pt x="2880" y="11521"/>
                </a:lnTo>
                <a:lnTo>
                  <a:pt x="2880" y="19202"/>
                </a:lnTo>
                <a:lnTo>
                  <a:pt x="3840" y="20162"/>
                </a:lnTo>
                <a:lnTo>
                  <a:pt x="4800" y="21122"/>
                </a:lnTo>
                <a:lnTo>
                  <a:pt x="6720" y="22082"/>
                </a:lnTo>
                <a:lnTo>
                  <a:pt x="9601" y="22082"/>
                </a:lnTo>
                <a:lnTo>
                  <a:pt x="11521" y="21122"/>
                </a:lnTo>
                <a:lnTo>
                  <a:pt x="12481" y="20162"/>
                </a:lnTo>
                <a:lnTo>
                  <a:pt x="13441" y="19202"/>
                </a:lnTo>
                <a:lnTo>
                  <a:pt x="13441" y="9601"/>
                </a:lnTo>
                <a:lnTo>
                  <a:pt x="14401" y="7680"/>
                </a:lnTo>
                <a:lnTo>
                  <a:pt x="16306" y="6720"/>
                </a:lnTo>
                <a:lnTo>
                  <a:pt x="18242" y="4800"/>
                </a:lnTo>
                <a:lnTo>
                  <a:pt x="20147" y="3840"/>
                </a:lnTo>
                <a:lnTo>
                  <a:pt x="26868" y="3840"/>
                </a:lnTo>
                <a:lnTo>
                  <a:pt x="29763" y="4800"/>
                </a:lnTo>
                <a:lnTo>
                  <a:pt x="31668" y="7680"/>
                </a:lnTo>
                <a:lnTo>
                  <a:pt x="33588" y="9601"/>
                </a:lnTo>
                <a:lnTo>
                  <a:pt x="34549" y="14401"/>
                </a:lnTo>
                <a:lnTo>
                  <a:pt x="34549" y="22082"/>
                </a:lnTo>
                <a:lnTo>
                  <a:pt x="23987" y="25923"/>
                </a:lnTo>
                <a:lnTo>
                  <a:pt x="16306" y="29763"/>
                </a:lnTo>
                <a:lnTo>
                  <a:pt x="13441" y="38404"/>
                </a:lnTo>
                <a:lnTo>
                  <a:pt x="15361" y="36484"/>
                </a:lnTo>
                <a:lnTo>
                  <a:pt x="18242" y="34564"/>
                </a:lnTo>
                <a:lnTo>
                  <a:pt x="21122" y="32644"/>
                </a:lnTo>
                <a:lnTo>
                  <a:pt x="23027" y="30723"/>
                </a:lnTo>
                <a:lnTo>
                  <a:pt x="27828" y="28803"/>
                </a:lnTo>
                <a:lnTo>
                  <a:pt x="34549" y="26883"/>
                </a:lnTo>
                <a:lnTo>
                  <a:pt x="34549" y="49926"/>
                </a:lnTo>
                <a:lnTo>
                  <a:pt x="28803" y="54726"/>
                </a:lnTo>
                <a:lnTo>
                  <a:pt x="23987" y="56647"/>
                </a:lnTo>
                <a:lnTo>
                  <a:pt x="18242" y="56647"/>
                </a:lnTo>
                <a:lnTo>
                  <a:pt x="16306" y="55686"/>
                </a:lnTo>
                <a:lnTo>
                  <a:pt x="14401" y="53766"/>
                </a:lnTo>
                <a:lnTo>
                  <a:pt x="12481" y="50886"/>
                </a:lnTo>
                <a:lnTo>
                  <a:pt x="11521" y="48966"/>
                </a:lnTo>
                <a:lnTo>
                  <a:pt x="11521" y="32644"/>
                </a:lnTo>
                <a:lnTo>
                  <a:pt x="6720" y="34564"/>
                </a:lnTo>
                <a:lnTo>
                  <a:pt x="3840" y="37444"/>
                </a:lnTo>
                <a:lnTo>
                  <a:pt x="1920" y="40325"/>
                </a:lnTo>
                <a:lnTo>
                  <a:pt x="960" y="43205"/>
                </a:lnTo>
                <a:lnTo>
                  <a:pt x="0" y="45125"/>
                </a:lnTo>
                <a:lnTo>
                  <a:pt x="0" y="52806"/>
                </a:lnTo>
                <a:lnTo>
                  <a:pt x="1920" y="56647"/>
                </a:lnTo>
                <a:lnTo>
                  <a:pt x="3840" y="59527"/>
                </a:lnTo>
                <a:lnTo>
                  <a:pt x="6720" y="63367"/>
                </a:lnTo>
                <a:lnTo>
                  <a:pt x="10561" y="64328"/>
                </a:lnTo>
                <a:lnTo>
                  <a:pt x="17282" y="64328"/>
                </a:lnTo>
                <a:lnTo>
                  <a:pt x="20147" y="63367"/>
                </a:lnTo>
                <a:lnTo>
                  <a:pt x="22082" y="62407"/>
                </a:lnTo>
                <a:lnTo>
                  <a:pt x="23987" y="61432"/>
                </a:lnTo>
                <a:lnTo>
                  <a:pt x="27828" y="58567"/>
                </a:lnTo>
                <a:lnTo>
                  <a:pt x="34549" y="53766"/>
                </a:lnTo>
                <a:lnTo>
                  <a:pt x="34549" y="57607"/>
                </a:lnTo>
                <a:lnTo>
                  <a:pt x="35524" y="60487"/>
                </a:lnTo>
                <a:lnTo>
                  <a:pt x="36484" y="62407"/>
                </a:lnTo>
                <a:lnTo>
                  <a:pt x="37429" y="63367"/>
                </a:lnTo>
                <a:lnTo>
                  <a:pt x="39364" y="64328"/>
                </a:lnTo>
                <a:lnTo>
                  <a:pt x="46070" y="64328"/>
                </a:lnTo>
                <a:lnTo>
                  <a:pt x="50871" y="60487"/>
                </a:lnTo>
                <a:lnTo>
                  <a:pt x="55671" y="53766"/>
                </a:lnTo>
                <a:lnTo>
                  <a:pt x="55671" y="50886"/>
                </a:lnTo>
                <a:lnTo>
                  <a:pt x="52791" y="52806"/>
                </a:lnTo>
                <a:lnTo>
                  <a:pt x="51831" y="54726"/>
                </a:lnTo>
                <a:lnTo>
                  <a:pt x="50871" y="55686"/>
                </a:lnTo>
                <a:lnTo>
                  <a:pt x="47030" y="55686"/>
                </a:lnTo>
                <a:lnTo>
                  <a:pt x="47030" y="54726"/>
                </a:lnTo>
                <a:lnTo>
                  <a:pt x="46070" y="54726"/>
                </a:lnTo>
                <a:lnTo>
                  <a:pt x="46070" y="52806"/>
                </a:lnTo>
                <a:lnTo>
                  <a:pt x="45110" y="50886"/>
                </a:lnTo>
                <a:lnTo>
                  <a:pt x="45110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0" name="object 950"/>
          <p:cNvSpPr/>
          <p:nvPr/>
        </p:nvSpPr>
        <p:spPr>
          <a:xfrm>
            <a:off x="2102571" y="8138678"/>
            <a:ext cx="37444" cy="82570"/>
          </a:xfrm>
          <a:custGeom>
            <a:avLst/>
            <a:gdLst/>
            <a:ahLst/>
            <a:cxnLst/>
            <a:rect l="l" t="t" r="r" b="b"/>
            <a:pathLst>
              <a:path w="37444" h="82570">
                <a:moveTo>
                  <a:pt x="11521" y="75849"/>
                </a:moveTo>
                <a:lnTo>
                  <a:pt x="12481" y="77769"/>
                </a:lnTo>
                <a:lnTo>
                  <a:pt x="14401" y="79674"/>
                </a:lnTo>
                <a:lnTo>
                  <a:pt x="16322" y="80650"/>
                </a:lnTo>
                <a:lnTo>
                  <a:pt x="18242" y="81610"/>
                </a:lnTo>
                <a:lnTo>
                  <a:pt x="20162" y="82570"/>
                </a:lnTo>
                <a:lnTo>
                  <a:pt x="24963" y="82570"/>
                </a:lnTo>
                <a:lnTo>
                  <a:pt x="27843" y="81610"/>
                </a:lnTo>
                <a:lnTo>
                  <a:pt x="30723" y="78729"/>
                </a:lnTo>
                <a:lnTo>
                  <a:pt x="33604" y="76809"/>
                </a:lnTo>
                <a:lnTo>
                  <a:pt x="35524" y="73929"/>
                </a:lnTo>
                <a:lnTo>
                  <a:pt x="37444" y="69128"/>
                </a:lnTo>
                <a:lnTo>
                  <a:pt x="34564" y="69128"/>
                </a:lnTo>
                <a:lnTo>
                  <a:pt x="33604" y="71048"/>
                </a:lnTo>
                <a:lnTo>
                  <a:pt x="32644" y="72009"/>
                </a:lnTo>
                <a:lnTo>
                  <a:pt x="31683" y="72969"/>
                </a:lnTo>
                <a:lnTo>
                  <a:pt x="29763" y="73929"/>
                </a:lnTo>
                <a:lnTo>
                  <a:pt x="28803" y="74889"/>
                </a:lnTo>
                <a:lnTo>
                  <a:pt x="25923" y="74889"/>
                </a:lnTo>
                <a:lnTo>
                  <a:pt x="24002" y="73929"/>
                </a:lnTo>
                <a:lnTo>
                  <a:pt x="23042" y="72009"/>
                </a:lnTo>
                <a:lnTo>
                  <a:pt x="22082" y="71048"/>
                </a:lnTo>
                <a:lnTo>
                  <a:pt x="21122" y="68168"/>
                </a:lnTo>
                <a:lnTo>
                  <a:pt x="21122" y="24963"/>
                </a:lnTo>
                <a:lnTo>
                  <a:pt x="35524" y="24963"/>
                </a:lnTo>
                <a:lnTo>
                  <a:pt x="35524" y="20162"/>
                </a:lnTo>
                <a:lnTo>
                  <a:pt x="21122" y="20162"/>
                </a:lnTo>
                <a:lnTo>
                  <a:pt x="21122" y="0"/>
                </a:lnTo>
                <a:lnTo>
                  <a:pt x="19202" y="0"/>
                </a:lnTo>
                <a:lnTo>
                  <a:pt x="17282" y="4800"/>
                </a:lnTo>
                <a:lnTo>
                  <a:pt x="16322" y="7680"/>
                </a:lnTo>
                <a:lnTo>
                  <a:pt x="14401" y="9601"/>
                </a:lnTo>
                <a:lnTo>
                  <a:pt x="12481" y="12496"/>
                </a:lnTo>
                <a:lnTo>
                  <a:pt x="10561" y="15361"/>
                </a:lnTo>
                <a:lnTo>
                  <a:pt x="7680" y="17282"/>
                </a:lnTo>
                <a:lnTo>
                  <a:pt x="5760" y="20162"/>
                </a:lnTo>
                <a:lnTo>
                  <a:pt x="2880" y="21122"/>
                </a:lnTo>
                <a:lnTo>
                  <a:pt x="0" y="22082"/>
                </a:lnTo>
                <a:lnTo>
                  <a:pt x="0" y="24963"/>
                </a:lnTo>
                <a:lnTo>
                  <a:pt x="10561" y="24963"/>
                </a:lnTo>
                <a:lnTo>
                  <a:pt x="10561" y="73929"/>
                </a:lnTo>
                <a:lnTo>
                  <a:pt x="11521" y="758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1" name="object 951"/>
          <p:cNvSpPr/>
          <p:nvPr/>
        </p:nvSpPr>
        <p:spPr>
          <a:xfrm>
            <a:off x="2144816" y="8156920"/>
            <a:ext cx="51831" cy="65272"/>
          </a:xfrm>
          <a:custGeom>
            <a:avLst/>
            <a:gdLst/>
            <a:ahLst/>
            <a:cxnLst/>
            <a:rect l="l" t="t" r="r" b="b"/>
            <a:pathLst>
              <a:path w="51831" h="65272">
                <a:moveTo>
                  <a:pt x="13441" y="2880"/>
                </a:moveTo>
                <a:lnTo>
                  <a:pt x="7680" y="8641"/>
                </a:lnTo>
                <a:lnTo>
                  <a:pt x="7289" y="9122"/>
                </a:lnTo>
                <a:lnTo>
                  <a:pt x="1932" y="19670"/>
                </a:lnTo>
                <a:lnTo>
                  <a:pt x="0" y="33604"/>
                </a:lnTo>
                <a:lnTo>
                  <a:pt x="0" y="43205"/>
                </a:lnTo>
                <a:lnTo>
                  <a:pt x="2880" y="50886"/>
                </a:lnTo>
                <a:lnTo>
                  <a:pt x="7680" y="56647"/>
                </a:lnTo>
                <a:lnTo>
                  <a:pt x="13441" y="62407"/>
                </a:lnTo>
                <a:lnTo>
                  <a:pt x="19202" y="65272"/>
                </a:lnTo>
                <a:lnTo>
                  <a:pt x="33588" y="65272"/>
                </a:lnTo>
                <a:lnTo>
                  <a:pt x="39349" y="62407"/>
                </a:lnTo>
                <a:lnTo>
                  <a:pt x="44150" y="57607"/>
                </a:lnTo>
                <a:lnTo>
                  <a:pt x="47990" y="52806"/>
                </a:lnTo>
                <a:lnTo>
                  <a:pt x="50871" y="47045"/>
                </a:lnTo>
                <a:lnTo>
                  <a:pt x="51831" y="40325"/>
                </a:lnTo>
                <a:lnTo>
                  <a:pt x="49911" y="39364"/>
                </a:lnTo>
                <a:lnTo>
                  <a:pt x="47990" y="45125"/>
                </a:lnTo>
                <a:lnTo>
                  <a:pt x="45110" y="48966"/>
                </a:lnTo>
                <a:lnTo>
                  <a:pt x="42230" y="50886"/>
                </a:lnTo>
                <a:lnTo>
                  <a:pt x="39349" y="52806"/>
                </a:lnTo>
                <a:lnTo>
                  <a:pt x="35509" y="53766"/>
                </a:lnTo>
                <a:lnTo>
                  <a:pt x="25907" y="53766"/>
                </a:lnTo>
                <a:lnTo>
                  <a:pt x="20162" y="51846"/>
                </a:lnTo>
                <a:lnTo>
                  <a:pt x="16322" y="46085"/>
                </a:lnTo>
                <a:lnTo>
                  <a:pt x="11521" y="41285"/>
                </a:lnTo>
                <a:lnTo>
                  <a:pt x="9601" y="33604"/>
                </a:lnTo>
                <a:lnTo>
                  <a:pt x="9601" y="24963"/>
                </a:lnTo>
                <a:lnTo>
                  <a:pt x="51831" y="24963"/>
                </a:lnTo>
                <a:lnTo>
                  <a:pt x="51831" y="17282"/>
                </a:lnTo>
                <a:lnTo>
                  <a:pt x="49911" y="11521"/>
                </a:lnTo>
                <a:lnTo>
                  <a:pt x="45110" y="6720"/>
                </a:lnTo>
                <a:lnTo>
                  <a:pt x="41285" y="1920"/>
                </a:lnTo>
                <a:lnTo>
                  <a:pt x="35509" y="0"/>
                </a:lnTo>
                <a:lnTo>
                  <a:pt x="28788" y="0"/>
                </a:lnTo>
                <a:lnTo>
                  <a:pt x="29748" y="5760"/>
                </a:lnTo>
                <a:lnTo>
                  <a:pt x="31668" y="6720"/>
                </a:lnTo>
                <a:lnTo>
                  <a:pt x="33588" y="8641"/>
                </a:lnTo>
                <a:lnTo>
                  <a:pt x="35509" y="10561"/>
                </a:lnTo>
                <a:lnTo>
                  <a:pt x="36469" y="12481"/>
                </a:lnTo>
                <a:lnTo>
                  <a:pt x="37444" y="14401"/>
                </a:lnTo>
                <a:lnTo>
                  <a:pt x="37444" y="17282"/>
                </a:lnTo>
                <a:lnTo>
                  <a:pt x="38389" y="21122"/>
                </a:lnTo>
                <a:lnTo>
                  <a:pt x="9601" y="21122"/>
                </a:lnTo>
                <a:lnTo>
                  <a:pt x="9601" y="15361"/>
                </a:lnTo>
                <a:lnTo>
                  <a:pt x="11521" y="11521"/>
                </a:lnTo>
                <a:lnTo>
                  <a:pt x="14386" y="8641"/>
                </a:lnTo>
                <a:lnTo>
                  <a:pt x="13441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2" name="object 952"/>
          <p:cNvSpPr/>
          <p:nvPr/>
        </p:nvSpPr>
        <p:spPr>
          <a:xfrm>
            <a:off x="2158258" y="8156920"/>
            <a:ext cx="16306" cy="8641"/>
          </a:xfrm>
          <a:custGeom>
            <a:avLst/>
            <a:gdLst/>
            <a:ahLst/>
            <a:cxnLst/>
            <a:rect l="l" t="t" r="r" b="b"/>
            <a:pathLst>
              <a:path w="16306" h="8641">
                <a:moveTo>
                  <a:pt x="15346" y="0"/>
                </a:moveTo>
                <a:lnTo>
                  <a:pt x="6720" y="0"/>
                </a:lnTo>
                <a:lnTo>
                  <a:pt x="0" y="2880"/>
                </a:lnTo>
                <a:lnTo>
                  <a:pt x="944" y="8641"/>
                </a:lnTo>
                <a:lnTo>
                  <a:pt x="3840" y="5760"/>
                </a:lnTo>
                <a:lnTo>
                  <a:pt x="7665" y="4800"/>
                </a:lnTo>
                <a:lnTo>
                  <a:pt x="13441" y="4800"/>
                </a:lnTo>
                <a:lnTo>
                  <a:pt x="16306" y="5760"/>
                </a:lnTo>
                <a:lnTo>
                  <a:pt x="1534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3" name="object 953"/>
          <p:cNvSpPr/>
          <p:nvPr/>
        </p:nvSpPr>
        <p:spPr>
          <a:xfrm>
            <a:off x="2205288" y="8125251"/>
            <a:ext cx="64328" cy="96941"/>
          </a:xfrm>
          <a:custGeom>
            <a:avLst/>
            <a:gdLst/>
            <a:ahLst/>
            <a:cxnLst/>
            <a:rect l="l" t="t" r="r" b="b"/>
            <a:pathLst>
              <a:path w="64328" h="96941">
                <a:moveTo>
                  <a:pt x="13441" y="35509"/>
                </a:moveTo>
                <a:lnTo>
                  <a:pt x="7680" y="42230"/>
                </a:lnTo>
                <a:lnTo>
                  <a:pt x="2880" y="49911"/>
                </a:lnTo>
                <a:lnTo>
                  <a:pt x="0" y="57591"/>
                </a:lnTo>
                <a:lnTo>
                  <a:pt x="0" y="75834"/>
                </a:lnTo>
                <a:lnTo>
                  <a:pt x="1920" y="82555"/>
                </a:lnTo>
                <a:lnTo>
                  <a:pt x="7680" y="88315"/>
                </a:lnTo>
                <a:lnTo>
                  <a:pt x="12481" y="94076"/>
                </a:lnTo>
                <a:lnTo>
                  <a:pt x="18242" y="96941"/>
                </a:lnTo>
                <a:lnTo>
                  <a:pt x="27843" y="96941"/>
                </a:lnTo>
                <a:lnTo>
                  <a:pt x="31683" y="95996"/>
                </a:lnTo>
                <a:lnTo>
                  <a:pt x="34564" y="95036"/>
                </a:lnTo>
                <a:lnTo>
                  <a:pt x="37444" y="93101"/>
                </a:lnTo>
                <a:lnTo>
                  <a:pt x="40325" y="91196"/>
                </a:lnTo>
                <a:lnTo>
                  <a:pt x="43205" y="87355"/>
                </a:lnTo>
                <a:lnTo>
                  <a:pt x="43205" y="96941"/>
                </a:lnTo>
                <a:lnTo>
                  <a:pt x="46085" y="96941"/>
                </a:lnTo>
                <a:lnTo>
                  <a:pt x="64328" y="89275"/>
                </a:lnTo>
                <a:lnTo>
                  <a:pt x="63352" y="86395"/>
                </a:lnTo>
                <a:lnTo>
                  <a:pt x="61447" y="87355"/>
                </a:lnTo>
                <a:lnTo>
                  <a:pt x="55671" y="87355"/>
                </a:lnTo>
                <a:lnTo>
                  <a:pt x="55671" y="86395"/>
                </a:lnTo>
                <a:lnTo>
                  <a:pt x="54726" y="85435"/>
                </a:lnTo>
                <a:lnTo>
                  <a:pt x="54726" y="83515"/>
                </a:lnTo>
                <a:lnTo>
                  <a:pt x="53766" y="81594"/>
                </a:lnTo>
                <a:lnTo>
                  <a:pt x="53766" y="0"/>
                </a:lnTo>
                <a:lnTo>
                  <a:pt x="50886" y="0"/>
                </a:lnTo>
                <a:lnTo>
                  <a:pt x="32644" y="6705"/>
                </a:lnTo>
                <a:lnTo>
                  <a:pt x="33604" y="9585"/>
                </a:lnTo>
                <a:lnTo>
                  <a:pt x="35524" y="8641"/>
                </a:lnTo>
                <a:lnTo>
                  <a:pt x="40325" y="8641"/>
                </a:lnTo>
                <a:lnTo>
                  <a:pt x="41285" y="9585"/>
                </a:lnTo>
                <a:lnTo>
                  <a:pt x="42245" y="10546"/>
                </a:lnTo>
                <a:lnTo>
                  <a:pt x="42245" y="12466"/>
                </a:lnTo>
                <a:lnTo>
                  <a:pt x="43205" y="14386"/>
                </a:lnTo>
                <a:lnTo>
                  <a:pt x="43205" y="36469"/>
                </a:lnTo>
                <a:lnTo>
                  <a:pt x="39364" y="33588"/>
                </a:lnTo>
                <a:lnTo>
                  <a:pt x="34564" y="31668"/>
                </a:lnTo>
                <a:lnTo>
                  <a:pt x="30723" y="35509"/>
                </a:lnTo>
                <a:lnTo>
                  <a:pt x="32644" y="36469"/>
                </a:lnTo>
                <a:lnTo>
                  <a:pt x="35524" y="37429"/>
                </a:lnTo>
                <a:lnTo>
                  <a:pt x="37444" y="39349"/>
                </a:lnTo>
                <a:lnTo>
                  <a:pt x="39364" y="41269"/>
                </a:lnTo>
                <a:lnTo>
                  <a:pt x="40325" y="43190"/>
                </a:lnTo>
                <a:lnTo>
                  <a:pt x="42245" y="46070"/>
                </a:lnTo>
                <a:lnTo>
                  <a:pt x="42245" y="48950"/>
                </a:lnTo>
                <a:lnTo>
                  <a:pt x="43205" y="51831"/>
                </a:lnTo>
                <a:lnTo>
                  <a:pt x="43205" y="83515"/>
                </a:lnTo>
                <a:lnTo>
                  <a:pt x="39364" y="87355"/>
                </a:lnTo>
                <a:lnTo>
                  <a:pt x="35524" y="89275"/>
                </a:lnTo>
                <a:lnTo>
                  <a:pt x="25923" y="89275"/>
                </a:lnTo>
                <a:lnTo>
                  <a:pt x="22082" y="86395"/>
                </a:lnTo>
                <a:lnTo>
                  <a:pt x="18242" y="82555"/>
                </a:lnTo>
                <a:lnTo>
                  <a:pt x="14401" y="76794"/>
                </a:lnTo>
                <a:lnTo>
                  <a:pt x="12481" y="70073"/>
                </a:lnTo>
                <a:lnTo>
                  <a:pt x="12481" y="52791"/>
                </a:lnTo>
                <a:lnTo>
                  <a:pt x="14401" y="46070"/>
                </a:lnTo>
                <a:lnTo>
                  <a:pt x="13441" y="355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4" name="object 954"/>
          <p:cNvSpPr/>
          <p:nvPr/>
        </p:nvSpPr>
        <p:spPr>
          <a:xfrm>
            <a:off x="2218730" y="8156920"/>
            <a:ext cx="21122" cy="14401"/>
          </a:xfrm>
          <a:custGeom>
            <a:avLst/>
            <a:gdLst/>
            <a:ahLst/>
            <a:cxnLst/>
            <a:rect l="l" t="t" r="r" b="b"/>
            <a:pathLst>
              <a:path w="21122" h="14401">
                <a:moveTo>
                  <a:pt x="16322" y="0"/>
                </a:moveTo>
                <a:lnTo>
                  <a:pt x="7680" y="0"/>
                </a:lnTo>
                <a:lnTo>
                  <a:pt x="0" y="3840"/>
                </a:lnTo>
                <a:lnTo>
                  <a:pt x="960" y="14401"/>
                </a:lnTo>
                <a:lnTo>
                  <a:pt x="4800" y="9601"/>
                </a:lnTo>
                <a:lnTo>
                  <a:pt x="7680" y="5760"/>
                </a:lnTo>
                <a:lnTo>
                  <a:pt x="11521" y="3840"/>
                </a:lnTo>
                <a:lnTo>
                  <a:pt x="17282" y="3840"/>
                </a:lnTo>
                <a:lnTo>
                  <a:pt x="21122" y="0"/>
                </a:lnTo>
                <a:lnTo>
                  <a:pt x="163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5" name="object 955"/>
          <p:cNvSpPr/>
          <p:nvPr/>
        </p:nvSpPr>
        <p:spPr>
          <a:xfrm>
            <a:off x="1551553" y="7963006"/>
            <a:ext cx="81594" cy="95036"/>
          </a:xfrm>
          <a:custGeom>
            <a:avLst/>
            <a:gdLst/>
            <a:ahLst/>
            <a:cxnLst/>
            <a:rect l="l" t="t" r="r" b="b"/>
            <a:pathLst>
              <a:path w="81594" h="95036">
                <a:moveTo>
                  <a:pt x="19202" y="24003"/>
                </a:moveTo>
                <a:lnTo>
                  <a:pt x="22082" y="17282"/>
                </a:lnTo>
                <a:lnTo>
                  <a:pt x="25923" y="12481"/>
                </a:lnTo>
                <a:lnTo>
                  <a:pt x="30708" y="9601"/>
                </a:lnTo>
                <a:lnTo>
                  <a:pt x="35524" y="6720"/>
                </a:lnTo>
                <a:lnTo>
                  <a:pt x="41269" y="4800"/>
                </a:lnTo>
                <a:lnTo>
                  <a:pt x="54711" y="4800"/>
                </a:lnTo>
                <a:lnTo>
                  <a:pt x="60472" y="6720"/>
                </a:lnTo>
                <a:lnTo>
                  <a:pt x="66233" y="11521"/>
                </a:lnTo>
                <a:lnTo>
                  <a:pt x="71033" y="15361"/>
                </a:lnTo>
                <a:lnTo>
                  <a:pt x="74874" y="22082"/>
                </a:lnTo>
                <a:lnTo>
                  <a:pt x="77754" y="30723"/>
                </a:lnTo>
                <a:lnTo>
                  <a:pt x="79674" y="30723"/>
                </a:lnTo>
                <a:lnTo>
                  <a:pt x="77754" y="0"/>
                </a:lnTo>
                <a:lnTo>
                  <a:pt x="75834" y="0"/>
                </a:lnTo>
                <a:lnTo>
                  <a:pt x="74874" y="1920"/>
                </a:lnTo>
                <a:lnTo>
                  <a:pt x="73913" y="3840"/>
                </a:lnTo>
                <a:lnTo>
                  <a:pt x="72953" y="4800"/>
                </a:lnTo>
                <a:lnTo>
                  <a:pt x="71993" y="5760"/>
                </a:lnTo>
                <a:lnTo>
                  <a:pt x="71033" y="6720"/>
                </a:lnTo>
                <a:lnTo>
                  <a:pt x="69113" y="6720"/>
                </a:lnTo>
                <a:lnTo>
                  <a:pt x="67193" y="5760"/>
                </a:lnTo>
                <a:lnTo>
                  <a:pt x="66233" y="4800"/>
                </a:lnTo>
                <a:lnTo>
                  <a:pt x="59512" y="1920"/>
                </a:lnTo>
                <a:lnTo>
                  <a:pt x="52791" y="0"/>
                </a:lnTo>
                <a:lnTo>
                  <a:pt x="37429" y="0"/>
                </a:lnTo>
                <a:lnTo>
                  <a:pt x="29763" y="1920"/>
                </a:lnTo>
                <a:lnTo>
                  <a:pt x="23042" y="6720"/>
                </a:lnTo>
                <a:lnTo>
                  <a:pt x="16322" y="10561"/>
                </a:lnTo>
                <a:lnTo>
                  <a:pt x="10561" y="16322"/>
                </a:lnTo>
                <a:lnTo>
                  <a:pt x="5760" y="24003"/>
                </a:lnTo>
                <a:lnTo>
                  <a:pt x="1415" y="36232"/>
                </a:lnTo>
                <a:lnTo>
                  <a:pt x="0" y="48966"/>
                </a:lnTo>
                <a:lnTo>
                  <a:pt x="309" y="55247"/>
                </a:lnTo>
                <a:lnTo>
                  <a:pt x="3246" y="67648"/>
                </a:lnTo>
                <a:lnTo>
                  <a:pt x="9601" y="78714"/>
                </a:lnTo>
                <a:lnTo>
                  <a:pt x="18836" y="87682"/>
                </a:lnTo>
                <a:lnTo>
                  <a:pt x="30542" y="93162"/>
                </a:lnTo>
                <a:lnTo>
                  <a:pt x="44150" y="95036"/>
                </a:lnTo>
                <a:lnTo>
                  <a:pt x="52791" y="95036"/>
                </a:lnTo>
                <a:lnTo>
                  <a:pt x="59512" y="93116"/>
                </a:lnTo>
                <a:lnTo>
                  <a:pt x="66233" y="89275"/>
                </a:lnTo>
                <a:lnTo>
                  <a:pt x="71993" y="85435"/>
                </a:lnTo>
                <a:lnTo>
                  <a:pt x="77754" y="79689"/>
                </a:lnTo>
                <a:lnTo>
                  <a:pt x="81594" y="72009"/>
                </a:lnTo>
                <a:lnTo>
                  <a:pt x="79674" y="70073"/>
                </a:lnTo>
                <a:lnTo>
                  <a:pt x="74874" y="77754"/>
                </a:lnTo>
                <a:lnTo>
                  <a:pt x="69113" y="82555"/>
                </a:lnTo>
                <a:lnTo>
                  <a:pt x="65272" y="85435"/>
                </a:lnTo>
                <a:lnTo>
                  <a:pt x="60472" y="88315"/>
                </a:lnTo>
                <a:lnTo>
                  <a:pt x="55671" y="89275"/>
                </a:lnTo>
                <a:lnTo>
                  <a:pt x="42230" y="89275"/>
                </a:lnTo>
                <a:lnTo>
                  <a:pt x="36484" y="87355"/>
                </a:lnTo>
                <a:lnTo>
                  <a:pt x="30708" y="84475"/>
                </a:lnTo>
                <a:lnTo>
                  <a:pt x="25923" y="80634"/>
                </a:lnTo>
                <a:lnTo>
                  <a:pt x="22082" y="76794"/>
                </a:lnTo>
                <a:lnTo>
                  <a:pt x="19202" y="70073"/>
                </a:lnTo>
                <a:lnTo>
                  <a:pt x="16322" y="64328"/>
                </a:lnTo>
                <a:lnTo>
                  <a:pt x="15361" y="57607"/>
                </a:lnTo>
                <a:lnTo>
                  <a:pt x="15361" y="39364"/>
                </a:lnTo>
                <a:lnTo>
                  <a:pt x="16322" y="30723"/>
                </a:lnTo>
                <a:lnTo>
                  <a:pt x="19202" y="24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6" name="object 956"/>
          <p:cNvSpPr/>
          <p:nvPr/>
        </p:nvSpPr>
        <p:spPr>
          <a:xfrm>
            <a:off x="1639869" y="7961086"/>
            <a:ext cx="67193" cy="95036"/>
          </a:xfrm>
          <a:custGeom>
            <a:avLst/>
            <a:gdLst/>
            <a:ahLst/>
            <a:cxnLst/>
            <a:rect l="l" t="t" r="r" b="b"/>
            <a:pathLst>
              <a:path w="67193" h="95036">
                <a:moveTo>
                  <a:pt x="18242" y="0"/>
                </a:moveTo>
                <a:lnTo>
                  <a:pt x="0" y="7680"/>
                </a:lnTo>
                <a:lnTo>
                  <a:pt x="960" y="9601"/>
                </a:lnTo>
                <a:lnTo>
                  <a:pt x="2880" y="8641"/>
                </a:lnTo>
                <a:lnTo>
                  <a:pt x="7680" y="8641"/>
                </a:lnTo>
                <a:lnTo>
                  <a:pt x="8641" y="9601"/>
                </a:lnTo>
                <a:lnTo>
                  <a:pt x="9601" y="11521"/>
                </a:lnTo>
                <a:lnTo>
                  <a:pt x="9601" y="12481"/>
                </a:lnTo>
                <a:lnTo>
                  <a:pt x="10561" y="14401"/>
                </a:lnTo>
                <a:lnTo>
                  <a:pt x="10561" y="84475"/>
                </a:lnTo>
                <a:lnTo>
                  <a:pt x="9601" y="87355"/>
                </a:lnTo>
                <a:lnTo>
                  <a:pt x="9601" y="88315"/>
                </a:lnTo>
                <a:lnTo>
                  <a:pt x="8641" y="90236"/>
                </a:lnTo>
                <a:lnTo>
                  <a:pt x="8641" y="91196"/>
                </a:lnTo>
                <a:lnTo>
                  <a:pt x="7680" y="91196"/>
                </a:lnTo>
                <a:lnTo>
                  <a:pt x="5760" y="92171"/>
                </a:lnTo>
                <a:lnTo>
                  <a:pt x="960" y="92171"/>
                </a:lnTo>
                <a:lnTo>
                  <a:pt x="960" y="95036"/>
                </a:lnTo>
                <a:lnTo>
                  <a:pt x="31683" y="95036"/>
                </a:lnTo>
                <a:lnTo>
                  <a:pt x="31683" y="92171"/>
                </a:lnTo>
                <a:lnTo>
                  <a:pt x="25923" y="92171"/>
                </a:lnTo>
                <a:lnTo>
                  <a:pt x="24963" y="91196"/>
                </a:lnTo>
                <a:lnTo>
                  <a:pt x="23042" y="91196"/>
                </a:lnTo>
                <a:lnTo>
                  <a:pt x="23042" y="90236"/>
                </a:lnTo>
                <a:lnTo>
                  <a:pt x="22082" y="89275"/>
                </a:lnTo>
                <a:lnTo>
                  <a:pt x="22082" y="87355"/>
                </a:lnTo>
                <a:lnTo>
                  <a:pt x="21122" y="85435"/>
                </a:lnTo>
                <a:lnTo>
                  <a:pt x="21122" y="48966"/>
                </a:lnTo>
                <a:lnTo>
                  <a:pt x="24963" y="45125"/>
                </a:lnTo>
                <a:lnTo>
                  <a:pt x="27843" y="43205"/>
                </a:lnTo>
                <a:lnTo>
                  <a:pt x="29748" y="41285"/>
                </a:lnTo>
                <a:lnTo>
                  <a:pt x="32644" y="40325"/>
                </a:lnTo>
                <a:lnTo>
                  <a:pt x="41269" y="40325"/>
                </a:lnTo>
                <a:lnTo>
                  <a:pt x="42245" y="41285"/>
                </a:lnTo>
                <a:lnTo>
                  <a:pt x="44150" y="42245"/>
                </a:lnTo>
                <a:lnTo>
                  <a:pt x="45125" y="44165"/>
                </a:lnTo>
                <a:lnTo>
                  <a:pt x="45125" y="46085"/>
                </a:lnTo>
                <a:lnTo>
                  <a:pt x="46085" y="48005"/>
                </a:lnTo>
                <a:lnTo>
                  <a:pt x="47030" y="52806"/>
                </a:lnTo>
                <a:lnTo>
                  <a:pt x="47030" y="86395"/>
                </a:lnTo>
                <a:lnTo>
                  <a:pt x="46085" y="87355"/>
                </a:lnTo>
                <a:lnTo>
                  <a:pt x="46085" y="89275"/>
                </a:lnTo>
                <a:lnTo>
                  <a:pt x="45125" y="90236"/>
                </a:lnTo>
                <a:lnTo>
                  <a:pt x="44150" y="91196"/>
                </a:lnTo>
                <a:lnTo>
                  <a:pt x="43205" y="92171"/>
                </a:lnTo>
                <a:lnTo>
                  <a:pt x="36469" y="92171"/>
                </a:lnTo>
                <a:lnTo>
                  <a:pt x="36469" y="95036"/>
                </a:lnTo>
                <a:lnTo>
                  <a:pt x="67193" y="95036"/>
                </a:lnTo>
                <a:lnTo>
                  <a:pt x="67193" y="92171"/>
                </a:lnTo>
                <a:lnTo>
                  <a:pt x="62392" y="92171"/>
                </a:lnTo>
                <a:lnTo>
                  <a:pt x="61432" y="91196"/>
                </a:lnTo>
                <a:lnTo>
                  <a:pt x="59512" y="91196"/>
                </a:lnTo>
                <a:lnTo>
                  <a:pt x="59512" y="90236"/>
                </a:lnTo>
                <a:lnTo>
                  <a:pt x="58552" y="89275"/>
                </a:lnTo>
                <a:lnTo>
                  <a:pt x="57591" y="87355"/>
                </a:lnTo>
                <a:lnTo>
                  <a:pt x="57591" y="46085"/>
                </a:lnTo>
                <a:lnTo>
                  <a:pt x="56647" y="44165"/>
                </a:lnTo>
                <a:lnTo>
                  <a:pt x="55671" y="39364"/>
                </a:lnTo>
                <a:lnTo>
                  <a:pt x="53751" y="36484"/>
                </a:lnTo>
                <a:lnTo>
                  <a:pt x="50871" y="34564"/>
                </a:lnTo>
                <a:lnTo>
                  <a:pt x="47990" y="32644"/>
                </a:lnTo>
                <a:lnTo>
                  <a:pt x="45125" y="31683"/>
                </a:lnTo>
                <a:lnTo>
                  <a:pt x="39364" y="31683"/>
                </a:lnTo>
                <a:lnTo>
                  <a:pt x="36469" y="32644"/>
                </a:lnTo>
                <a:lnTo>
                  <a:pt x="33588" y="34564"/>
                </a:lnTo>
                <a:lnTo>
                  <a:pt x="30723" y="35524"/>
                </a:lnTo>
                <a:lnTo>
                  <a:pt x="26883" y="39364"/>
                </a:lnTo>
                <a:lnTo>
                  <a:pt x="21122" y="44165"/>
                </a:lnTo>
                <a:lnTo>
                  <a:pt x="2112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7" name="object 957"/>
          <p:cNvSpPr/>
          <p:nvPr/>
        </p:nvSpPr>
        <p:spPr>
          <a:xfrm>
            <a:off x="1721464" y="7992770"/>
            <a:ext cx="42245" cy="34564"/>
          </a:xfrm>
          <a:custGeom>
            <a:avLst/>
            <a:gdLst/>
            <a:ahLst/>
            <a:cxnLst/>
            <a:rect l="l" t="t" r="r" b="b"/>
            <a:pathLst>
              <a:path w="42245" h="34564">
                <a:moveTo>
                  <a:pt x="0" y="24963"/>
                </a:moveTo>
                <a:lnTo>
                  <a:pt x="42245" y="24963"/>
                </a:lnTo>
                <a:lnTo>
                  <a:pt x="42245" y="17282"/>
                </a:lnTo>
                <a:lnTo>
                  <a:pt x="40325" y="11521"/>
                </a:lnTo>
                <a:lnTo>
                  <a:pt x="35524" y="6720"/>
                </a:lnTo>
                <a:lnTo>
                  <a:pt x="31683" y="1920"/>
                </a:lnTo>
                <a:lnTo>
                  <a:pt x="25923" y="0"/>
                </a:lnTo>
                <a:lnTo>
                  <a:pt x="10561" y="0"/>
                </a:lnTo>
                <a:lnTo>
                  <a:pt x="3840" y="2880"/>
                </a:lnTo>
                <a:lnTo>
                  <a:pt x="1920" y="11521"/>
                </a:lnTo>
                <a:lnTo>
                  <a:pt x="4800" y="9601"/>
                </a:lnTo>
                <a:lnTo>
                  <a:pt x="7680" y="5760"/>
                </a:lnTo>
                <a:lnTo>
                  <a:pt x="11521" y="4800"/>
                </a:lnTo>
                <a:lnTo>
                  <a:pt x="17282" y="4800"/>
                </a:lnTo>
                <a:lnTo>
                  <a:pt x="20162" y="5760"/>
                </a:lnTo>
                <a:lnTo>
                  <a:pt x="22082" y="6720"/>
                </a:lnTo>
                <a:lnTo>
                  <a:pt x="24003" y="8641"/>
                </a:lnTo>
                <a:lnTo>
                  <a:pt x="25923" y="10561"/>
                </a:lnTo>
                <a:lnTo>
                  <a:pt x="26883" y="12481"/>
                </a:lnTo>
                <a:lnTo>
                  <a:pt x="27843" y="14401"/>
                </a:lnTo>
                <a:lnTo>
                  <a:pt x="27843" y="21122"/>
                </a:lnTo>
                <a:lnTo>
                  <a:pt x="0" y="21122"/>
                </a:lnTo>
                <a:lnTo>
                  <a:pt x="0" y="16322"/>
                </a:lnTo>
                <a:lnTo>
                  <a:pt x="0" y="34564"/>
                </a:lnTo>
                <a:lnTo>
                  <a:pt x="0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8" name="object 958"/>
          <p:cNvSpPr/>
          <p:nvPr/>
        </p:nvSpPr>
        <p:spPr>
          <a:xfrm>
            <a:off x="1711863" y="7995650"/>
            <a:ext cx="51846" cy="62392"/>
          </a:xfrm>
          <a:custGeom>
            <a:avLst/>
            <a:gdLst/>
            <a:ahLst/>
            <a:cxnLst/>
            <a:rect l="l" t="t" r="r" b="b"/>
            <a:pathLst>
              <a:path w="51846" h="62392">
                <a:moveTo>
                  <a:pt x="7297" y="6232"/>
                </a:moveTo>
                <a:lnTo>
                  <a:pt x="1934" y="16780"/>
                </a:lnTo>
                <a:lnTo>
                  <a:pt x="0" y="30708"/>
                </a:lnTo>
                <a:lnTo>
                  <a:pt x="0" y="40325"/>
                </a:lnTo>
                <a:lnTo>
                  <a:pt x="2880" y="47990"/>
                </a:lnTo>
                <a:lnTo>
                  <a:pt x="7680" y="53751"/>
                </a:lnTo>
                <a:lnTo>
                  <a:pt x="13441" y="59512"/>
                </a:lnTo>
                <a:lnTo>
                  <a:pt x="19202" y="62392"/>
                </a:lnTo>
                <a:lnTo>
                  <a:pt x="33604" y="62392"/>
                </a:lnTo>
                <a:lnTo>
                  <a:pt x="39364" y="59512"/>
                </a:lnTo>
                <a:lnTo>
                  <a:pt x="44165" y="54711"/>
                </a:lnTo>
                <a:lnTo>
                  <a:pt x="48006" y="49911"/>
                </a:lnTo>
                <a:lnTo>
                  <a:pt x="50886" y="44150"/>
                </a:lnTo>
                <a:lnTo>
                  <a:pt x="51846" y="38389"/>
                </a:lnTo>
                <a:lnTo>
                  <a:pt x="49926" y="36484"/>
                </a:lnTo>
                <a:lnTo>
                  <a:pt x="48006" y="42230"/>
                </a:lnTo>
                <a:lnTo>
                  <a:pt x="45125" y="46070"/>
                </a:lnTo>
                <a:lnTo>
                  <a:pt x="42245" y="47990"/>
                </a:lnTo>
                <a:lnTo>
                  <a:pt x="39364" y="49911"/>
                </a:lnTo>
                <a:lnTo>
                  <a:pt x="35524" y="50871"/>
                </a:lnTo>
                <a:lnTo>
                  <a:pt x="25923" y="50871"/>
                </a:lnTo>
                <a:lnTo>
                  <a:pt x="20162" y="48950"/>
                </a:lnTo>
                <a:lnTo>
                  <a:pt x="16322" y="43205"/>
                </a:lnTo>
                <a:lnTo>
                  <a:pt x="11521" y="38389"/>
                </a:lnTo>
                <a:lnTo>
                  <a:pt x="9601" y="31683"/>
                </a:lnTo>
                <a:lnTo>
                  <a:pt x="9601" y="13441"/>
                </a:lnTo>
                <a:lnTo>
                  <a:pt x="11521" y="8641"/>
                </a:lnTo>
                <a:lnTo>
                  <a:pt x="13441" y="0"/>
                </a:lnTo>
                <a:lnTo>
                  <a:pt x="7680" y="5760"/>
                </a:lnTo>
                <a:lnTo>
                  <a:pt x="7297" y="62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9" name="object 959"/>
          <p:cNvSpPr/>
          <p:nvPr/>
        </p:nvSpPr>
        <p:spPr>
          <a:xfrm>
            <a:off x="1769470" y="7992770"/>
            <a:ext cx="105597" cy="63352"/>
          </a:xfrm>
          <a:custGeom>
            <a:avLst/>
            <a:gdLst/>
            <a:ahLst/>
            <a:cxnLst/>
            <a:rect l="l" t="t" r="r" b="b"/>
            <a:pathLst>
              <a:path w="105597" h="63352">
                <a:moveTo>
                  <a:pt x="96956" y="57591"/>
                </a:moveTo>
                <a:lnTo>
                  <a:pt x="95981" y="55671"/>
                </a:lnTo>
                <a:lnTo>
                  <a:pt x="95981" y="17282"/>
                </a:lnTo>
                <a:lnTo>
                  <a:pt x="95036" y="13441"/>
                </a:lnTo>
                <a:lnTo>
                  <a:pt x="94076" y="10561"/>
                </a:lnTo>
                <a:lnTo>
                  <a:pt x="93116" y="6720"/>
                </a:lnTo>
                <a:lnTo>
                  <a:pt x="91196" y="3840"/>
                </a:lnTo>
                <a:lnTo>
                  <a:pt x="88315" y="2880"/>
                </a:lnTo>
                <a:lnTo>
                  <a:pt x="85435" y="960"/>
                </a:lnTo>
                <a:lnTo>
                  <a:pt x="82555" y="0"/>
                </a:lnTo>
                <a:lnTo>
                  <a:pt x="76794" y="0"/>
                </a:lnTo>
                <a:lnTo>
                  <a:pt x="72953" y="960"/>
                </a:lnTo>
                <a:lnTo>
                  <a:pt x="70073" y="2880"/>
                </a:lnTo>
                <a:lnTo>
                  <a:pt x="67193" y="4800"/>
                </a:lnTo>
                <a:lnTo>
                  <a:pt x="62392" y="7680"/>
                </a:lnTo>
                <a:lnTo>
                  <a:pt x="58552" y="13441"/>
                </a:lnTo>
                <a:lnTo>
                  <a:pt x="57591" y="8641"/>
                </a:lnTo>
                <a:lnTo>
                  <a:pt x="55671" y="5760"/>
                </a:lnTo>
                <a:lnTo>
                  <a:pt x="52791" y="3840"/>
                </a:lnTo>
                <a:lnTo>
                  <a:pt x="49911" y="960"/>
                </a:lnTo>
                <a:lnTo>
                  <a:pt x="47030" y="0"/>
                </a:lnTo>
                <a:lnTo>
                  <a:pt x="40309" y="0"/>
                </a:lnTo>
                <a:lnTo>
                  <a:pt x="38389" y="960"/>
                </a:lnTo>
                <a:lnTo>
                  <a:pt x="35509" y="1920"/>
                </a:lnTo>
                <a:lnTo>
                  <a:pt x="33588" y="2880"/>
                </a:lnTo>
                <a:lnTo>
                  <a:pt x="31668" y="3840"/>
                </a:lnTo>
                <a:lnTo>
                  <a:pt x="29748" y="5760"/>
                </a:lnTo>
                <a:lnTo>
                  <a:pt x="28788" y="5760"/>
                </a:lnTo>
                <a:lnTo>
                  <a:pt x="25907" y="8641"/>
                </a:lnTo>
                <a:lnTo>
                  <a:pt x="21122" y="13441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9601"/>
                </a:lnTo>
                <a:lnTo>
                  <a:pt x="2880" y="9601"/>
                </a:lnTo>
                <a:lnTo>
                  <a:pt x="4785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25" y="9601"/>
                </a:lnTo>
                <a:lnTo>
                  <a:pt x="8625" y="10561"/>
                </a:lnTo>
                <a:lnTo>
                  <a:pt x="9585" y="11521"/>
                </a:lnTo>
                <a:lnTo>
                  <a:pt x="9585" y="12481"/>
                </a:lnTo>
                <a:lnTo>
                  <a:pt x="10561" y="15361"/>
                </a:lnTo>
                <a:lnTo>
                  <a:pt x="10561" y="55671"/>
                </a:lnTo>
                <a:lnTo>
                  <a:pt x="9585" y="56631"/>
                </a:lnTo>
                <a:lnTo>
                  <a:pt x="8625" y="58552"/>
                </a:lnTo>
                <a:lnTo>
                  <a:pt x="7680" y="59512"/>
                </a:lnTo>
                <a:lnTo>
                  <a:pt x="6720" y="59512"/>
                </a:lnTo>
                <a:lnTo>
                  <a:pt x="5745" y="60487"/>
                </a:lnTo>
                <a:lnTo>
                  <a:pt x="960" y="60487"/>
                </a:lnTo>
                <a:lnTo>
                  <a:pt x="960" y="63352"/>
                </a:lnTo>
                <a:lnTo>
                  <a:pt x="31668" y="63352"/>
                </a:lnTo>
                <a:lnTo>
                  <a:pt x="31668" y="60487"/>
                </a:lnTo>
                <a:lnTo>
                  <a:pt x="25907" y="60487"/>
                </a:lnTo>
                <a:lnTo>
                  <a:pt x="24963" y="59512"/>
                </a:lnTo>
                <a:lnTo>
                  <a:pt x="23987" y="59512"/>
                </a:lnTo>
                <a:lnTo>
                  <a:pt x="23027" y="58552"/>
                </a:lnTo>
                <a:lnTo>
                  <a:pt x="22067" y="57591"/>
                </a:lnTo>
                <a:lnTo>
                  <a:pt x="22067" y="55671"/>
                </a:lnTo>
                <a:lnTo>
                  <a:pt x="21122" y="53751"/>
                </a:lnTo>
                <a:lnTo>
                  <a:pt x="21122" y="16322"/>
                </a:lnTo>
                <a:lnTo>
                  <a:pt x="23987" y="14401"/>
                </a:lnTo>
                <a:lnTo>
                  <a:pt x="26868" y="11521"/>
                </a:lnTo>
                <a:lnTo>
                  <a:pt x="29748" y="9601"/>
                </a:lnTo>
                <a:lnTo>
                  <a:pt x="32628" y="8641"/>
                </a:lnTo>
                <a:lnTo>
                  <a:pt x="34549" y="7680"/>
                </a:lnTo>
                <a:lnTo>
                  <a:pt x="41269" y="7680"/>
                </a:lnTo>
                <a:lnTo>
                  <a:pt x="43190" y="9601"/>
                </a:lnTo>
                <a:lnTo>
                  <a:pt x="45110" y="12481"/>
                </a:lnTo>
                <a:lnTo>
                  <a:pt x="47030" y="14401"/>
                </a:lnTo>
                <a:lnTo>
                  <a:pt x="47990" y="18242"/>
                </a:lnTo>
                <a:lnTo>
                  <a:pt x="47990" y="55671"/>
                </a:lnTo>
                <a:lnTo>
                  <a:pt x="47030" y="55671"/>
                </a:lnTo>
                <a:lnTo>
                  <a:pt x="47030" y="57591"/>
                </a:lnTo>
                <a:lnTo>
                  <a:pt x="46070" y="58552"/>
                </a:lnTo>
                <a:lnTo>
                  <a:pt x="45110" y="59512"/>
                </a:lnTo>
                <a:lnTo>
                  <a:pt x="43190" y="60487"/>
                </a:lnTo>
                <a:lnTo>
                  <a:pt x="37429" y="60487"/>
                </a:lnTo>
                <a:lnTo>
                  <a:pt x="37429" y="63352"/>
                </a:lnTo>
                <a:lnTo>
                  <a:pt x="69113" y="63352"/>
                </a:lnTo>
                <a:lnTo>
                  <a:pt x="69113" y="60487"/>
                </a:lnTo>
                <a:lnTo>
                  <a:pt x="63352" y="60487"/>
                </a:lnTo>
                <a:lnTo>
                  <a:pt x="62392" y="59512"/>
                </a:lnTo>
                <a:lnTo>
                  <a:pt x="60472" y="59512"/>
                </a:lnTo>
                <a:lnTo>
                  <a:pt x="59512" y="58552"/>
                </a:lnTo>
                <a:lnTo>
                  <a:pt x="59512" y="57591"/>
                </a:lnTo>
                <a:lnTo>
                  <a:pt x="58552" y="55671"/>
                </a:lnTo>
                <a:lnTo>
                  <a:pt x="58552" y="16322"/>
                </a:lnTo>
                <a:lnTo>
                  <a:pt x="62392" y="13441"/>
                </a:lnTo>
                <a:lnTo>
                  <a:pt x="65272" y="11521"/>
                </a:lnTo>
                <a:lnTo>
                  <a:pt x="67193" y="9601"/>
                </a:lnTo>
                <a:lnTo>
                  <a:pt x="70073" y="8641"/>
                </a:lnTo>
                <a:lnTo>
                  <a:pt x="71993" y="7680"/>
                </a:lnTo>
                <a:lnTo>
                  <a:pt x="78714" y="7680"/>
                </a:lnTo>
                <a:lnTo>
                  <a:pt x="81594" y="9601"/>
                </a:lnTo>
                <a:lnTo>
                  <a:pt x="82555" y="12481"/>
                </a:lnTo>
                <a:lnTo>
                  <a:pt x="84475" y="14401"/>
                </a:lnTo>
                <a:lnTo>
                  <a:pt x="84475" y="57591"/>
                </a:lnTo>
                <a:lnTo>
                  <a:pt x="83515" y="58552"/>
                </a:lnTo>
                <a:lnTo>
                  <a:pt x="82555" y="59512"/>
                </a:lnTo>
                <a:lnTo>
                  <a:pt x="80634" y="60487"/>
                </a:lnTo>
                <a:lnTo>
                  <a:pt x="74874" y="60487"/>
                </a:lnTo>
                <a:lnTo>
                  <a:pt x="74874" y="63352"/>
                </a:lnTo>
                <a:lnTo>
                  <a:pt x="105597" y="63352"/>
                </a:lnTo>
                <a:lnTo>
                  <a:pt x="105597" y="60487"/>
                </a:lnTo>
                <a:lnTo>
                  <a:pt x="100797" y="60487"/>
                </a:lnTo>
                <a:lnTo>
                  <a:pt x="98877" y="59512"/>
                </a:lnTo>
                <a:lnTo>
                  <a:pt x="97917" y="59512"/>
                </a:lnTo>
                <a:lnTo>
                  <a:pt x="96956" y="58552"/>
                </a:lnTo>
                <a:lnTo>
                  <a:pt x="96956" y="575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0" name="object 960"/>
          <p:cNvSpPr/>
          <p:nvPr/>
        </p:nvSpPr>
        <p:spPr>
          <a:xfrm>
            <a:off x="1879853" y="7992770"/>
            <a:ext cx="30723" cy="63352"/>
          </a:xfrm>
          <a:custGeom>
            <a:avLst/>
            <a:gdLst/>
            <a:ahLst/>
            <a:cxnLst/>
            <a:rect l="l" t="t" r="r" b="b"/>
            <a:pathLst>
              <a:path w="30723" h="63352">
                <a:moveTo>
                  <a:pt x="18242" y="0"/>
                </a:moveTo>
                <a:lnTo>
                  <a:pt x="0" y="7680"/>
                </a:lnTo>
                <a:lnTo>
                  <a:pt x="960" y="9601"/>
                </a:lnTo>
                <a:lnTo>
                  <a:pt x="2880" y="9601"/>
                </a:lnTo>
                <a:lnTo>
                  <a:pt x="4815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56" y="9601"/>
                </a:lnTo>
                <a:lnTo>
                  <a:pt x="8656" y="10561"/>
                </a:lnTo>
                <a:lnTo>
                  <a:pt x="9601" y="11521"/>
                </a:lnTo>
                <a:lnTo>
                  <a:pt x="9601" y="12481"/>
                </a:lnTo>
                <a:lnTo>
                  <a:pt x="10561" y="14401"/>
                </a:lnTo>
                <a:lnTo>
                  <a:pt x="10561" y="55671"/>
                </a:lnTo>
                <a:lnTo>
                  <a:pt x="9601" y="56631"/>
                </a:lnTo>
                <a:lnTo>
                  <a:pt x="8656" y="58552"/>
                </a:lnTo>
                <a:lnTo>
                  <a:pt x="7680" y="59512"/>
                </a:lnTo>
                <a:lnTo>
                  <a:pt x="6720" y="59512"/>
                </a:lnTo>
                <a:lnTo>
                  <a:pt x="5775" y="60487"/>
                </a:lnTo>
                <a:lnTo>
                  <a:pt x="960" y="60487"/>
                </a:lnTo>
                <a:lnTo>
                  <a:pt x="960" y="63352"/>
                </a:lnTo>
                <a:lnTo>
                  <a:pt x="30723" y="63352"/>
                </a:lnTo>
                <a:lnTo>
                  <a:pt x="30723" y="60487"/>
                </a:lnTo>
                <a:lnTo>
                  <a:pt x="25923" y="60487"/>
                </a:lnTo>
                <a:lnTo>
                  <a:pt x="24963" y="59512"/>
                </a:lnTo>
                <a:lnTo>
                  <a:pt x="24003" y="59512"/>
                </a:lnTo>
                <a:lnTo>
                  <a:pt x="23042" y="58552"/>
                </a:lnTo>
                <a:lnTo>
                  <a:pt x="22082" y="56631"/>
                </a:lnTo>
                <a:lnTo>
                  <a:pt x="2208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1" name="object 961"/>
          <p:cNvSpPr/>
          <p:nvPr/>
        </p:nvSpPr>
        <p:spPr>
          <a:xfrm>
            <a:off x="1889455" y="7961086"/>
            <a:ext cx="13441" cy="13441"/>
          </a:xfrm>
          <a:custGeom>
            <a:avLst/>
            <a:gdLst/>
            <a:ahLst/>
            <a:cxnLst/>
            <a:rect l="l" t="t" r="r" b="b"/>
            <a:pathLst>
              <a:path w="13441" h="13441">
                <a:moveTo>
                  <a:pt x="13441" y="6720"/>
                </a:moveTo>
                <a:lnTo>
                  <a:pt x="13441" y="4800"/>
                </a:lnTo>
                <a:lnTo>
                  <a:pt x="12481" y="2880"/>
                </a:lnTo>
                <a:lnTo>
                  <a:pt x="11521" y="1920"/>
                </a:lnTo>
                <a:lnTo>
                  <a:pt x="9601" y="0"/>
                </a:lnTo>
                <a:lnTo>
                  <a:pt x="2895" y="0"/>
                </a:lnTo>
                <a:lnTo>
                  <a:pt x="1920" y="1920"/>
                </a:lnTo>
                <a:lnTo>
                  <a:pt x="0" y="2880"/>
                </a:lnTo>
                <a:lnTo>
                  <a:pt x="0" y="9601"/>
                </a:lnTo>
                <a:lnTo>
                  <a:pt x="1920" y="11521"/>
                </a:lnTo>
                <a:lnTo>
                  <a:pt x="2895" y="12481"/>
                </a:lnTo>
                <a:lnTo>
                  <a:pt x="4800" y="13441"/>
                </a:lnTo>
                <a:lnTo>
                  <a:pt x="8641" y="13441"/>
                </a:lnTo>
                <a:lnTo>
                  <a:pt x="9601" y="12481"/>
                </a:lnTo>
                <a:lnTo>
                  <a:pt x="11521" y="11521"/>
                </a:lnTo>
                <a:lnTo>
                  <a:pt x="12481" y="9601"/>
                </a:lnTo>
                <a:lnTo>
                  <a:pt x="13441" y="8641"/>
                </a:lnTo>
                <a:lnTo>
                  <a:pt x="1344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2" name="object 962"/>
          <p:cNvSpPr/>
          <p:nvPr/>
        </p:nvSpPr>
        <p:spPr>
          <a:xfrm>
            <a:off x="1918258" y="7992770"/>
            <a:ext cx="51831" cy="65272"/>
          </a:xfrm>
          <a:custGeom>
            <a:avLst/>
            <a:gdLst/>
            <a:ahLst/>
            <a:cxnLst/>
            <a:rect l="l" t="t" r="r" b="b"/>
            <a:pathLst>
              <a:path w="51831" h="65272">
                <a:moveTo>
                  <a:pt x="11521" y="19202"/>
                </a:moveTo>
                <a:lnTo>
                  <a:pt x="13441" y="13441"/>
                </a:lnTo>
                <a:lnTo>
                  <a:pt x="16322" y="9601"/>
                </a:lnTo>
                <a:lnTo>
                  <a:pt x="19202" y="5760"/>
                </a:lnTo>
                <a:lnTo>
                  <a:pt x="23042" y="4800"/>
                </a:lnTo>
                <a:lnTo>
                  <a:pt x="32644" y="4800"/>
                </a:lnTo>
                <a:lnTo>
                  <a:pt x="33604" y="6720"/>
                </a:lnTo>
                <a:lnTo>
                  <a:pt x="35524" y="7680"/>
                </a:lnTo>
                <a:lnTo>
                  <a:pt x="36484" y="9601"/>
                </a:lnTo>
                <a:lnTo>
                  <a:pt x="36484" y="15361"/>
                </a:lnTo>
                <a:lnTo>
                  <a:pt x="37444" y="17282"/>
                </a:lnTo>
                <a:lnTo>
                  <a:pt x="38404" y="18242"/>
                </a:lnTo>
                <a:lnTo>
                  <a:pt x="39364" y="20162"/>
                </a:lnTo>
                <a:lnTo>
                  <a:pt x="48006" y="20162"/>
                </a:lnTo>
                <a:lnTo>
                  <a:pt x="48950" y="19202"/>
                </a:lnTo>
                <a:lnTo>
                  <a:pt x="49926" y="18242"/>
                </a:lnTo>
                <a:lnTo>
                  <a:pt x="49926" y="11521"/>
                </a:lnTo>
                <a:lnTo>
                  <a:pt x="48006" y="7680"/>
                </a:lnTo>
                <a:lnTo>
                  <a:pt x="44165" y="4800"/>
                </a:lnTo>
                <a:lnTo>
                  <a:pt x="40325" y="1920"/>
                </a:lnTo>
                <a:lnTo>
                  <a:pt x="35524" y="0"/>
                </a:lnTo>
                <a:lnTo>
                  <a:pt x="22082" y="0"/>
                </a:lnTo>
                <a:lnTo>
                  <a:pt x="14401" y="2880"/>
                </a:lnTo>
                <a:lnTo>
                  <a:pt x="8641" y="9601"/>
                </a:lnTo>
                <a:lnTo>
                  <a:pt x="2880" y="15361"/>
                </a:lnTo>
                <a:lnTo>
                  <a:pt x="0" y="23042"/>
                </a:lnTo>
                <a:lnTo>
                  <a:pt x="0" y="32753"/>
                </a:lnTo>
                <a:lnTo>
                  <a:pt x="2176" y="46124"/>
                </a:lnTo>
                <a:lnTo>
                  <a:pt x="8641" y="56631"/>
                </a:lnTo>
                <a:lnTo>
                  <a:pt x="13441" y="62392"/>
                </a:lnTo>
                <a:lnTo>
                  <a:pt x="19202" y="65272"/>
                </a:lnTo>
                <a:lnTo>
                  <a:pt x="32644" y="65272"/>
                </a:lnTo>
                <a:lnTo>
                  <a:pt x="37444" y="62392"/>
                </a:lnTo>
                <a:lnTo>
                  <a:pt x="42245" y="58552"/>
                </a:lnTo>
                <a:lnTo>
                  <a:pt x="47045" y="53751"/>
                </a:lnTo>
                <a:lnTo>
                  <a:pt x="50886" y="47990"/>
                </a:lnTo>
                <a:lnTo>
                  <a:pt x="51831" y="40309"/>
                </a:lnTo>
                <a:lnTo>
                  <a:pt x="49926" y="39364"/>
                </a:lnTo>
                <a:lnTo>
                  <a:pt x="48006" y="44150"/>
                </a:lnTo>
                <a:lnTo>
                  <a:pt x="45110" y="47990"/>
                </a:lnTo>
                <a:lnTo>
                  <a:pt x="43205" y="49926"/>
                </a:lnTo>
                <a:lnTo>
                  <a:pt x="39364" y="52791"/>
                </a:lnTo>
                <a:lnTo>
                  <a:pt x="35524" y="54711"/>
                </a:lnTo>
                <a:lnTo>
                  <a:pt x="24963" y="54711"/>
                </a:lnTo>
                <a:lnTo>
                  <a:pt x="20162" y="51831"/>
                </a:lnTo>
                <a:lnTo>
                  <a:pt x="16322" y="46085"/>
                </a:lnTo>
                <a:lnTo>
                  <a:pt x="13441" y="40309"/>
                </a:lnTo>
                <a:lnTo>
                  <a:pt x="11521" y="34564"/>
                </a:lnTo>
                <a:lnTo>
                  <a:pt x="11521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3" name="object 963"/>
          <p:cNvSpPr/>
          <p:nvPr/>
        </p:nvSpPr>
        <p:spPr>
          <a:xfrm>
            <a:off x="1980651" y="7992770"/>
            <a:ext cx="55686" cy="64312"/>
          </a:xfrm>
          <a:custGeom>
            <a:avLst/>
            <a:gdLst/>
            <a:ahLst/>
            <a:cxnLst/>
            <a:rect l="l" t="t" r="r" b="b"/>
            <a:pathLst>
              <a:path w="55686" h="64312">
                <a:moveTo>
                  <a:pt x="3840" y="7680"/>
                </a:moveTo>
                <a:lnTo>
                  <a:pt x="1935" y="11521"/>
                </a:lnTo>
                <a:lnTo>
                  <a:pt x="1935" y="17282"/>
                </a:lnTo>
                <a:lnTo>
                  <a:pt x="2895" y="19202"/>
                </a:lnTo>
                <a:lnTo>
                  <a:pt x="3840" y="20162"/>
                </a:lnTo>
                <a:lnTo>
                  <a:pt x="4800" y="21122"/>
                </a:lnTo>
                <a:lnTo>
                  <a:pt x="5775" y="22082"/>
                </a:lnTo>
                <a:lnTo>
                  <a:pt x="9616" y="22082"/>
                </a:lnTo>
                <a:lnTo>
                  <a:pt x="10561" y="21122"/>
                </a:lnTo>
                <a:lnTo>
                  <a:pt x="11521" y="20162"/>
                </a:lnTo>
                <a:lnTo>
                  <a:pt x="12481" y="19202"/>
                </a:lnTo>
                <a:lnTo>
                  <a:pt x="13441" y="17282"/>
                </a:lnTo>
                <a:lnTo>
                  <a:pt x="13441" y="9601"/>
                </a:lnTo>
                <a:lnTo>
                  <a:pt x="14401" y="7680"/>
                </a:lnTo>
                <a:lnTo>
                  <a:pt x="15361" y="6720"/>
                </a:lnTo>
                <a:lnTo>
                  <a:pt x="17282" y="4800"/>
                </a:lnTo>
                <a:lnTo>
                  <a:pt x="19202" y="3840"/>
                </a:lnTo>
                <a:lnTo>
                  <a:pt x="25923" y="3840"/>
                </a:lnTo>
                <a:lnTo>
                  <a:pt x="28803" y="5760"/>
                </a:lnTo>
                <a:lnTo>
                  <a:pt x="30723" y="7680"/>
                </a:lnTo>
                <a:lnTo>
                  <a:pt x="32644" y="9601"/>
                </a:lnTo>
                <a:lnTo>
                  <a:pt x="33604" y="14401"/>
                </a:lnTo>
                <a:lnTo>
                  <a:pt x="33604" y="23042"/>
                </a:lnTo>
                <a:lnTo>
                  <a:pt x="23042" y="26883"/>
                </a:lnTo>
                <a:lnTo>
                  <a:pt x="15361" y="29748"/>
                </a:lnTo>
                <a:lnTo>
                  <a:pt x="13441" y="38404"/>
                </a:lnTo>
                <a:lnTo>
                  <a:pt x="14401" y="36484"/>
                </a:lnTo>
                <a:lnTo>
                  <a:pt x="17282" y="34564"/>
                </a:lnTo>
                <a:lnTo>
                  <a:pt x="21122" y="32644"/>
                </a:lnTo>
                <a:lnTo>
                  <a:pt x="23042" y="31683"/>
                </a:lnTo>
                <a:lnTo>
                  <a:pt x="26883" y="29748"/>
                </a:lnTo>
                <a:lnTo>
                  <a:pt x="33604" y="26883"/>
                </a:lnTo>
                <a:lnTo>
                  <a:pt x="33604" y="49926"/>
                </a:lnTo>
                <a:lnTo>
                  <a:pt x="27843" y="54711"/>
                </a:lnTo>
                <a:lnTo>
                  <a:pt x="24002" y="56631"/>
                </a:lnTo>
                <a:lnTo>
                  <a:pt x="18242" y="56631"/>
                </a:lnTo>
                <a:lnTo>
                  <a:pt x="15361" y="55671"/>
                </a:lnTo>
                <a:lnTo>
                  <a:pt x="13441" y="53751"/>
                </a:lnTo>
                <a:lnTo>
                  <a:pt x="11521" y="51831"/>
                </a:lnTo>
                <a:lnTo>
                  <a:pt x="10561" y="48950"/>
                </a:lnTo>
                <a:lnTo>
                  <a:pt x="10561" y="43205"/>
                </a:lnTo>
                <a:lnTo>
                  <a:pt x="11521" y="32644"/>
                </a:lnTo>
                <a:lnTo>
                  <a:pt x="6720" y="34564"/>
                </a:lnTo>
                <a:lnTo>
                  <a:pt x="3840" y="37429"/>
                </a:lnTo>
                <a:lnTo>
                  <a:pt x="1935" y="41269"/>
                </a:lnTo>
                <a:lnTo>
                  <a:pt x="0" y="43205"/>
                </a:lnTo>
                <a:lnTo>
                  <a:pt x="0" y="53751"/>
                </a:lnTo>
                <a:lnTo>
                  <a:pt x="960" y="57591"/>
                </a:lnTo>
                <a:lnTo>
                  <a:pt x="3840" y="60487"/>
                </a:lnTo>
                <a:lnTo>
                  <a:pt x="6720" y="63352"/>
                </a:lnTo>
                <a:lnTo>
                  <a:pt x="9616" y="64312"/>
                </a:lnTo>
                <a:lnTo>
                  <a:pt x="19202" y="64312"/>
                </a:lnTo>
                <a:lnTo>
                  <a:pt x="22082" y="62392"/>
                </a:lnTo>
                <a:lnTo>
                  <a:pt x="24002" y="62392"/>
                </a:lnTo>
                <a:lnTo>
                  <a:pt x="27843" y="59512"/>
                </a:lnTo>
                <a:lnTo>
                  <a:pt x="33604" y="54711"/>
                </a:lnTo>
                <a:lnTo>
                  <a:pt x="33604" y="57591"/>
                </a:lnTo>
                <a:lnTo>
                  <a:pt x="34564" y="60487"/>
                </a:lnTo>
                <a:lnTo>
                  <a:pt x="35524" y="62392"/>
                </a:lnTo>
                <a:lnTo>
                  <a:pt x="37444" y="63352"/>
                </a:lnTo>
                <a:lnTo>
                  <a:pt x="39364" y="64312"/>
                </a:lnTo>
                <a:lnTo>
                  <a:pt x="45125" y="64312"/>
                </a:lnTo>
                <a:lnTo>
                  <a:pt x="50886" y="61432"/>
                </a:lnTo>
                <a:lnTo>
                  <a:pt x="55686" y="54711"/>
                </a:lnTo>
                <a:lnTo>
                  <a:pt x="55686" y="50871"/>
                </a:lnTo>
                <a:lnTo>
                  <a:pt x="52806" y="53751"/>
                </a:lnTo>
                <a:lnTo>
                  <a:pt x="50886" y="54711"/>
                </a:lnTo>
                <a:lnTo>
                  <a:pt x="49926" y="55671"/>
                </a:lnTo>
                <a:lnTo>
                  <a:pt x="46085" y="55671"/>
                </a:lnTo>
                <a:lnTo>
                  <a:pt x="46085" y="54711"/>
                </a:lnTo>
                <a:lnTo>
                  <a:pt x="45125" y="53751"/>
                </a:lnTo>
                <a:lnTo>
                  <a:pt x="45125" y="15361"/>
                </a:lnTo>
                <a:lnTo>
                  <a:pt x="44165" y="11521"/>
                </a:lnTo>
                <a:lnTo>
                  <a:pt x="43205" y="9601"/>
                </a:lnTo>
                <a:lnTo>
                  <a:pt x="42245" y="6720"/>
                </a:lnTo>
                <a:lnTo>
                  <a:pt x="40325" y="3840"/>
                </a:lnTo>
                <a:lnTo>
                  <a:pt x="37444" y="2880"/>
                </a:lnTo>
                <a:lnTo>
                  <a:pt x="34564" y="960"/>
                </a:lnTo>
                <a:lnTo>
                  <a:pt x="29763" y="0"/>
                </a:lnTo>
                <a:lnTo>
                  <a:pt x="17282" y="0"/>
                </a:lnTo>
                <a:lnTo>
                  <a:pt x="11521" y="1920"/>
                </a:lnTo>
                <a:lnTo>
                  <a:pt x="7680" y="4800"/>
                </a:lnTo>
                <a:lnTo>
                  <a:pt x="384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4" name="object 964"/>
          <p:cNvSpPr/>
          <p:nvPr/>
        </p:nvSpPr>
        <p:spPr>
          <a:xfrm>
            <a:off x="1991212" y="8022518"/>
            <a:ext cx="4800" cy="13456"/>
          </a:xfrm>
          <a:custGeom>
            <a:avLst/>
            <a:gdLst/>
            <a:ahLst/>
            <a:cxnLst/>
            <a:rect l="l" t="t" r="r" b="b"/>
            <a:pathLst>
              <a:path w="4800" h="13456">
                <a:moveTo>
                  <a:pt x="960" y="2895"/>
                </a:moveTo>
                <a:lnTo>
                  <a:pt x="0" y="13456"/>
                </a:lnTo>
                <a:lnTo>
                  <a:pt x="960" y="10561"/>
                </a:lnTo>
                <a:lnTo>
                  <a:pt x="2880" y="8656"/>
                </a:lnTo>
                <a:lnTo>
                  <a:pt x="4800" y="0"/>
                </a:lnTo>
                <a:lnTo>
                  <a:pt x="960" y="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5" name="object 965"/>
          <p:cNvSpPr/>
          <p:nvPr/>
        </p:nvSpPr>
        <p:spPr>
          <a:xfrm>
            <a:off x="2040178" y="7961086"/>
            <a:ext cx="31668" cy="95036"/>
          </a:xfrm>
          <a:custGeom>
            <a:avLst/>
            <a:gdLst/>
            <a:ahLst/>
            <a:cxnLst/>
            <a:rect l="l" t="t" r="r" b="b"/>
            <a:pathLst>
              <a:path w="31668" h="95036">
                <a:moveTo>
                  <a:pt x="18242" y="0"/>
                </a:moveTo>
                <a:lnTo>
                  <a:pt x="0" y="7680"/>
                </a:lnTo>
                <a:lnTo>
                  <a:pt x="960" y="9601"/>
                </a:lnTo>
                <a:lnTo>
                  <a:pt x="2880" y="8641"/>
                </a:lnTo>
                <a:lnTo>
                  <a:pt x="7680" y="8641"/>
                </a:lnTo>
                <a:lnTo>
                  <a:pt x="8641" y="9601"/>
                </a:lnTo>
                <a:lnTo>
                  <a:pt x="9601" y="9601"/>
                </a:lnTo>
                <a:lnTo>
                  <a:pt x="9601" y="12481"/>
                </a:lnTo>
                <a:lnTo>
                  <a:pt x="10561" y="14401"/>
                </a:lnTo>
                <a:lnTo>
                  <a:pt x="10561" y="87355"/>
                </a:lnTo>
                <a:lnTo>
                  <a:pt x="9601" y="88315"/>
                </a:lnTo>
                <a:lnTo>
                  <a:pt x="8641" y="90236"/>
                </a:lnTo>
                <a:lnTo>
                  <a:pt x="8641" y="91196"/>
                </a:lnTo>
                <a:lnTo>
                  <a:pt x="6720" y="91196"/>
                </a:lnTo>
                <a:lnTo>
                  <a:pt x="5760" y="92171"/>
                </a:lnTo>
                <a:lnTo>
                  <a:pt x="960" y="92171"/>
                </a:lnTo>
                <a:lnTo>
                  <a:pt x="960" y="95036"/>
                </a:lnTo>
                <a:lnTo>
                  <a:pt x="31668" y="95036"/>
                </a:lnTo>
                <a:lnTo>
                  <a:pt x="31668" y="92171"/>
                </a:lnTo>
                <a:lnTo>
                  <a:pt x="25923" y="92171"/>
                </a:lnTo>
                <a:lnTo>
                  <a:pt x="24947" y="91196"/>
                </a:lnTo>
                <a:lnTo>
                  <a:pt x="24002" y="91196"/>
                </a:lnTo>
                <a:lnTo>
                  <a:pt x="23042" y="90236"/>
                </a:lnTo>
                <a:lnTo>
                  <a:pt x="22082" y="88315"/>
                </a:lnTo>
                <a:lnTo>
                  <a:pt x="22082" y="87355"/>
                </a:lnTo>
                <a:lnTo>
                  <a:pt x="21107" y="84475"/>
                </a:lnTo>
                <a:lnTo>
                  <a:pt x="21107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6" name="object 966"/>
          <p:cNvSpPr/>
          <p:nvPr/>
        </p:nvSpPr>
        <p:spPr>
          <a:xfrm>
            <a:off x="2081463" y="7992770"/>
            <a:ext cx="41269" cy="65272"/>
          </a:xfrm>
          <a:custGeom>
            <a:avLst/>
            <a:gdLst/>
            <a:ahLst/>
            <a:cxnLst/>
            <a:rect l="l" t="t" r="r" b="b"/>
            <a:pathLst>
              <a:path w="41269" h="65272">
                <a:moveTo>
                  <a:pt x="7665" y="9601"/>
                </a:moveTo>
                <a:lnTo>
                  <a:pt x="8625" y="7680"/>
                </a:lnTo>
                <a:lnTo>
                  <a:pt x="10546" y="6720"/>
                </a:lnTo>
                <a:lnTo>
                  <a:pt x="12466" y="4800"/>
                </a:lnTo>
                <a:lnTo>
                  <a:pt x="14386" y="3840"/>
                </a:lnTo>
                <a:lnTo>
                  <a:pt x="22067" y="3840"/>
                </a:lnTo>
                <a:lnTo>
                  <a:pt x="24947" y="4800"/>
                </a:lnTo>
                <a:lnTo>
                  <a:pt x="27828" y="7680"/>
                </a:lnTo>
                <a:lnTo>
                  <a:pt x="30708" y="9601"/>
                </a:lnTo>
                <a:lnTo>
                  <a:pt x="32628" y="14401"/>
                </a:lnTo>
                <a:lnTo>
                  <a:pt x="34549" y="21122"/>
                </a:lnTo>
                <a:lnTo>
                  <a:pt x="36469" y="21122"/>
                </a:lnTo>
                <a:lnTo>
                  <a:pt x="36469" y="0"/>
                </a:lnTo>
                <a:lnTo>
                  <a:pt x="34549" y="0"/>
                </a:lnTo>
                <a:lnTo>
                  <a:pt x="33588" y="960"/>
                </a:lnTo>
                <a:lnTo>
                  <a:pt x="33588" y="1920"/>
                </a:lnTo>
                <a:lnTo>
                  <a:pt x="32628" y="2880"/>
                </a:lnTo>
                <a:lnTo>
                  <a:pt x="30708" y="2880"/>
                </a:lnTo>
                <a:lnTo>
                  <a:pt x="28788" y="1920"/>
                </a:lnTo>
                <a:lnTo>
                  <a:pt x="26868" y="1920"/>
                </a:lnTo>
                <a:lnTo>
                  <a:pt x="23027" y="960"/>
                </a:lnTo>
                <a:lnTo>
                  <a:pt x="20147" y="0"/>
                </a:lnTo>
                <a:lnTo>
                  <a:pt x="12466" y="0"/>
                </a:lnTo>
                <a:lnTo>
                  <a:pt x="8625" y="1920"/>
                </a:lnTo>
                <a:lnTo>
                  <a:pt x="4785" y="4800"/>
                </a:lnTo>
                <a:lnTo>
                  <a:pt x="944" y="8641"/>
                </a:lnTo>
                <a:lnTo>
                  <a:pt x="0" y="12481"/>
                </a:lnTo>
                <a:lnTo>
                  <a:pt x="0" y="22082"/>
                </a:lnTo>
                <a:lnTo>
                  <a:pt x="944" y="24963"/>
                </a:lnTo>
                <a:lnTo>
                  <a:pt x="2880" y="27843"/>
                </a:lnTo>
                <a:lnTo>
                  <a:pt x="4785" y="29748"/>
                </a:lnTo>
                <a:lnTo>
                  <a:pt x="8625" y="32644"/>
                </a:lnTo>
                <a:lnTo>
                  <a:pt x="15346" y="36484"/>
                </a:lnTo>
                <a:lnTo>
                  <a:pt x="22067" y="39364"/>
                </a:lnTo>
                <a:lnTo>
                  <a:pt x="25907" y="42245"/>
                </a:lnTo>
                <a:lnTo>
                  <a:pt x="27828" y="44150"/>
                </a:lnTo>
                <a:lnTo>
                  <a:pt x="30708" y="46085"/>
                </a:lnTo>
                <a:lnTo>
                  <a:pt x="31668" y="48950"/>
                </a:lnTo>
                <a:lnTo>
                  <a:pt x="31668" y="54711"/>
                </a:lnTo>
                <a:lnTo>
                  <a:pt x="30708" y="56631"/>
                </a:lnTo>
                <a:lnTo>
                  <a:pt x="28788" y="58552"/>
                </a:lnTo>
                <a:lnTo>
                  <a:pt x="26868" y="60487"/>
                </a:lnTo>
                <a:lnTo>
                  <a:pt x="23987" y="61432"/>
                </a:lnTo>
                <a:lnTo>
                  <a:pt x="16306" y="61432"/>
                </a:lnTo>
                <a:lnTo>
                  <a:pt x="12466" y="59512"/>
                </a:lnTo>
                <a:lnTo>
                  <a:pt x="9585" y="56631"/>
                </a:lnTo>
                <a:lnTo>
                  <a:pt x="5745" y="52791"/>
                </a:lnTo>
                <a:lnTo>
                  <a:pt x="2880" y="47990"/>
                </a:lnTo>
                <a:lnTo>
                  <a:pt x="1904" y="42245"/>
                </a:lnTo>
                <a:lnTo>
                  <a:pt x="0" y="42245"/>
                </a:lnTo>
                <a:lnTo>
                  <a:pt x="0" y="64312"/>
                </a:lnTo>
                <a:lnTo>
                  <a:pt x="1904" y="64312"/>
                </a:lnTo>
                <a:lnTo>
                  <a:pt x="2880" y="63352"/>
                </a:lnTo>
                <a:lnTo>
                  <a:pt x="3825" y="62392"/>
                </a:lnTo>
                <a:lnTo>
                  <a:pt x="6720" y="62392"/>
                </a:lnTo>
                <a:lnTo>
                  <a:pt x="7665" y="63352"/>
                </a:lnTo>
                <a:lnTo>
                  <a:pt x="12466" y="64312"/>
                </a:lnTo>
                <a:lnTo>
                  <a:pt x="17266" y="65272"/>
                </a:lnTo>
                <a:lnTo>
                  <a:pt x="25907" y="65272"/>
                </a:lnTo>
                <a:lnTo>
                  <a:pt x="30708" y="63352"/>
                </a:lnTo>
                <a:lnTo>
                  <a:pt x="35509" y="59512"/>
                </a:lnTo>
                <a:lnTo>
                  <a:pt x="39349" y="56631"/>
                </a:lnTo>
                <a:lnTo>
                  <a:pt x="41269" y="51831"/>
                </a:lnTo>
                <a:lnTo>
                  <a:pt x="41269" y="39364"/>
                </a:lnTo>
                <a:lnTo>
                  <a:pt x="36469" y="33588"/>
                </a:lnTo>
                <a:lnTo>
                  <a:pt x="27828" y="28803"/>
                </a:lnTo>
                <a:lnTo>
                  <a:pt x="18227" y="24003"/>
                </a:lnTo>
                <a:lnTo>
                  <a:pt x="13426" y="22082"/>
                </a:lnTo>
                <a:lnTo>
                  <a:pt x="10546" y="20162"/>
                </a:lnTo>
                <a:lnTo>
                  <a:pt x="9585" y="18242"/>
                </a:lnTo>
                <a:lnTo>
                  <a:pt x="7665" y="16322"/>
                </a:lnTo>
                <a:lnTo>
                  <a:pt x="7665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7" name="object 967"/>
          <p:cNvSpPr/>
          <p:nvPr/>
        </p:nvSpPr>
        <p:spPr>
          <a:xfrm>
            <a:off x="1973930" y="7801736"/>
            <a:ext cx="68168" cy="90236"/>
          </a:xfrm>
          <a:custGeom>
            <a:avLst/>
            <a:gdLst/>
            <a:ahLst/>
            <a:cxnLst/>
            <a:rect l="l" t="t" r="r" b="b"/>
            <a:pathLst>
              <a:path w="68168" h="90236">
                <a:moveTo>
                  <a:pt x="38404" y="90236"/>
                </a:moveTo>
                <a:lnTo>
                  <a:pt x="38404" y="87355"/>
                </a:lnTo>
                <a:lnTo>
                  <a:pt x="31683" y="87355"/>
                </a:lnTo>
                <a:lnTo>
                  <a:pt x="29763" y="86395"/>
                </a:lnTo>
                <a:lnTo>
                  <a:pt x="27843" y="85435"/>
                </a:lnTo>
                <a:lnTo>
                  <a:pt x="26883" y="84475"/>
                </a:lnTo>
                <a:lnTo>
                  <a:pt x="26883" y="83515"/>
                </a:lnTo>
                <a:lnTo>
                  <a:pt x="25923" y="81594"/>
                </a:lnTo>
                <a:lnTo>
                  <a:pt x="25923" y="46070"/>
                </a:lnTo>
                <a:lnTo>
                  <a:pt x="48006" y="46070"/>
                </a:lnTo>
                <a:lnTo>
                  <a:pt x="48966" y="47030"/>
                </a:lnTo>
                <a:lnTo>
                  <a:pt x="50886" y="47990"/>
                </a:lnTo>
                <a:lnTo>
                  <a:pt x="51846" y="48950"/>
                </a:lnTo>
                <a:lnTo>
                  <a:pt x="52806" y="50871"/>
                </a:lnTo>
                <a:lnTo>
                  <a:pt x="53766" y="51846"/>
                </a:lnTo>
                <a:lnTo>
                  <a:pt x="53766" y="58552"/>
                </a:lnTo>
                <a:lnTo>
                  <a:pt x="56647" y="58552"/>
                </a:lnTo>
                <a:lnTo>
                  <a:pt x="56647" y="27843"/>
                </a:lnTo>
                <a:lnTo>
                  <a:pt x="53766" y="27843"/>
                </a:lnTo>
                <a:lnTo>
                  <a:pt x="53766" y="32628"/>
                </a:lnTo>
                <a:lnTo>
                  <a:pt x="51846" y="35509"/>
                </a:lnTo>
                <a:lnTo>
                  <a:pt x="50886" y="37444"/>
                </a:lnTo>
                <a:lnTo>
                  <a:pt x="48966" y="39349"/>
                </a:lnTo>
                <a:lnTo>
                  <a:pt x="46085" y="40309"/>
                </a:lnTo>
                <a:lnTo>
                  <a:pt x="25923" y="40309"/>
                </a:lnTo>
                <a:lnTo>
                  <a:pt x="25923" y="4800"/>
                </a:lnTo>
                <a:lnTo>
                  <a:pt x="53766" y="4800"/>
                </a:lnTo>
                <a:lnTo>
                  <a:pt x="56647" y="5760"/>
                </a:lnTo>
                <a:lnTo>
                  <a:pt x="58567" y="6720"/>
                </a:lnTo>
                <a:lnTo>
                  <a:pt x="60487" y="8641"/>
                </a:lnTo>
                <a:lnTo>
                  <a:pt x="61447" y="10561"/>
                </a:lnTo>
                <a:lnTo>
                  <a:pt x="63367" y="12481"/>
                </a:lnTo>
                <a:lnTo>
                  <a:pt x="65288" y="15361"/>
                </a:lnTo>
                <a:lnTo>
                  <a:pt x="66248" y="19202"/>
                </a:lnTo>
                <a:lnTo>
                  <a:pt x="68168" y="19202"/>
                </a:lnTo>
                <a:lnTo>
                  <a:pt x="67208" y="0"/>
                </a:lnTo>
                <a:lnTo>
                  <a:pt x="0" y="0"/>
                </a:lnTo>
                <a:lnTo>
                  <a:pt x="0" y="1920"/>
                </a:lnTo>
                <a:lnTo>
                  <a:pt x="4800" y="1920"/>
                </a:lnTo>
                <a:lnTo>
                  <a:pt x="7680" y="2880"/>
                </a:lnTo>
                <a:lnTo>
                  <a:pt x="9616" y="3840"/>
                </a:lnTo>
                <a:lnTo>
                  <a:pt x="10561" y="4800"/>
                </a:lnTo>
                <a:lnTo>
                  <a:pt x="11521" y="5760"/>
                </a:lnTo>
                <a:lnTo>
                  <a:pt x="11521" y="6720"/>
                </a:lnTo>
                <a:lnTo>
                  <a:pt x="12496" y="7680"/>
                </a:lnTo>
                <a:lnTo>
                  <a:pt x="12496" y="83515"/>
                </a:lnTo>
                <a:lnTo>
                  <a:pt x="11521" y="84475"/>
                </a:lnTo>
                <a:lnTo>
                  <a:pt x="9616" y="86395"/>
                </a:lnTo>
                <a:lnTo>
                  <a:pt x="6720" y="87355"/>
                </a:lnTo>
                <a:lnTo>
                  <a:pt x="0" y="87355"/>
                </a:lnTo>
                <a:lnTo>
                  <a:pt x="0" y="90236"/>
                </a:lnTo>
                <a:lnTo>
                  <a:pt x="38404" y="90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8" name="object 968"/>
          <p:cNvSpPr/>
          <p:nvPr/>
        </p:nvSpPr>
        <p:spPr>
          <a:xfrm>
            <a:off x="2047859" y="7830525"/>
            <a:ext cx="68153" cy="63367"/>
          </a:xfrm>
          <a:custGeom>
            <a:avLst/>
            <a:gdLst/>
            <a:ahLst/>
            <a:cxnLst/>
            <a:rect l="l" t="t" r="r" b="b"/>
            <a:pathLst>
              <a:path w="68153" h="63367">
                <a:moveTo>
                  <a:pt x="68153" y="55686"/>
                </a:moveTo>
                <a:lnTo>
                  <a:pt x="67193" y="53766"/>
                </a:lnTo>
                <a:lnTo>
                  <a:pt x="65272" y="53766"/>
                </a:lnTo>
                <a:lnTo>
                  <a:pt x="63352" y="54726"/>
                </a:lnTo>
                <a:lnTo>
                  <a:pt x="61432" y="54726"/>
                </a:lnTo>
                <a:lnTo>
                  <a:pt x="60472" y="53766"/>
                </a:lnTo>
                <a:lnTo>
                  <a:pt x="59512" y="53766"/>
                </a:lnTo>
                <a:lnTo>
                  <a:pt x="58552" y="52806"/>
                </a:lnTo>
                <a:lnTo>
                  <a:pt x="58552" y="51846"/>
                </a:lnTo>
                <a:lnTo>
                  <a:pt x="57591" y="49926"/>
                </a:lnTo>
                <a:lnTo>
                  <a:pt x="57591" y="0"/>
                </a:lnTo>
                <a:lnTo>
                  <a:pt x="36484" y="0"/>
                </a:lnTo>
                <a:lnTo>
                  <a:pt x="36484" y="2895"/>
                </a:lnTo>
                <a:lnTo>
                  <a:pt x="40325" y="2895"/>
                </a:lnTo>
                <a:lnTo>
                  <a:pt x="43190" y="3840"/>
                </a:lnTo>
                <a:lnTo>
                  <a:pt x="44150" y="4815"/>
                </a:lnTo>
                <a:lnTo>
                  <a:pt x="46070" y="5775"/>
                </a:lnTo>
                <a:lnTo>
                  <a:pt x="46070" y="46085"/>
                </a:lnTo>
                <a:lnTo>
                  <a:pt x="43190" y="49926"/>
                </a:lnTo>
                <a:lnTo>
                  <a:pt x="40325" y="51846"/>
                </a:lnTo>
                <a:lnTo>
                  <a:pt x="37429" y="52806"/>
                </a:lnTo>
                <a:lnTo>
                  <a:pt x="35509" y="54726"/>
                </a:lnTo>
                <a:lnTo>
                  <a:pt x="28788" y="54726"/>
                </a:lnTo>
                <a:lnTo>
                  <a:pt x="25923" y="53766"/>
                </a:lnTo>
                <a:lnTo>
                  <a:pt x="23987" y="52806"/>
                </a:lnTo>
                <a:lnTo>
                  <a:pt x="22082" y="50886"/>
                </a:lnTo>
                <a:lnTo>
                  <a:pt x="21107" y="47045"/>
                </a:lnTo>
                <a:lnTo>
                  <a:pt x="21107" y="0"/>
                </a:lnTo>
                <a:lnTo>
                  <a:pt x="0" y="0"/>
                </a:lnTo>
                <a:lnTo>
                  <a:pt x="0" y="2895"/>
                </a:lnTo>
                <a:lnTo>
                  <a:pt x="4800" y="2895"/>
                </a:lnTo>
                <a:lnTo>
                  <a:pt x="6720" y="3840"/>
                </a:lnTo>
                <a:lnTo>
                  <a:pt x="7680" y="3840"/>
                </a:lnTo>
                <a:lnTo>
                  <a:pt x="8641" y="4815"/>
                </a:lnTo>
                <a:lnTo>
                  <a:pt x="8641" y="5775"/>
                </a:lnTo>
                <a:lnTo>
                  <a:pt x="9601" y="6720"/>
                </a:lnTo>
                <a:lnTo>
                  <a:pt x="9601" y="45125"/>
                </a:lnTo>
                <a:lnTo>
                  <a:pt x="10561" y="49926"/>
                </a:lnTo>
                <a:lnTo>
                  <a:pt x="11521" y="52806"/>
                </a:lnTo>
                <a:lnTo>
                  <a:pt x="12481" y="55686"/>
                </a:lnTo>
                <a:lnTo>
                  <a:pt x="14401" y="58567"/>
                </a:lnTo>
                <a:lnTo>
                  <a:pt x="16322" y="60487"/>
                </a:lnTo>
                <a:lnTo>
                  <a:pt x="19202" y="62407"/>
                </a:lnTo>
                <a:lnTo>
                  <a:pt x="22082" y="63367"/>
                </a:lnTo>
                <a:lnTo>
                  <a:pt x="28788" y="63367"/>
                </a:lnTo>
                <a:lnTo>
                  <a:pt x="31668" y="62407"/>
                </a:lnTo>
                <a:lnTo>
                  <a:pt x="34549" y="61447"/>
                </a:lnTo>
                <a:lnTo>
                  <a:pt x="37429" y="59527"/>
                </a:lnTo>
                <a:lnTo>
                  <a:pt x="41269" y="55686"/>
                </a:lnTo>
                <a:lnTo>
                  <a:pt x="46070" y="49926"/>
                </a:lnTo>
                <a:lnTo>
                  <a:pt x="46070" y="63367"/>
                </a:lnTo>
                <a:lnTo>
                  <a:pt x="49911" y="63367"/>
                </a:lnTo>
                <a:lnTo>
                  <a:pt x="68153" y="556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9" name="object 969"/>
          <p:cNvSpPr/>
          <p:nvPr/>
        </p:nvSpPr>
        <p:spPr>
          <a:xfrm>
            <a:off x="2121773" y="7828620"/>
            <a:ext cx="51831" cy="65272"/>
          </a:xfrm>
          <a:custGeom>
            <a:avLst/>
            <a:gdLst/>
            <a:ahLst/>
            <a:cxnLst/>
            <a:rect l="l" t="t" r="r" b="b"/>
            <a:pathLst>
              <a:path w="51831" h="65272">
                <a:moveTo>
                  <a:pt x="41269" y="2880"/>
                </a:moveTo>
                <a:lnTo>
                  <a:pt x="35524" y="0"/>
                </a:lnTo>
                <a:lnTo>
                  <a:pt x="28803" y="0"/>
                </a:lnTo>
                <a:lnTo>
                  <a:pt x="29763" y="5745"/>
                </a:lnTo>
                <a:lnTo>
                  <a:pt x="31683" y="6720"/>
                </a:lnTo>
                <a:lnTo>
                  <a:pt x="33604" y="8625"/>
                </a:lnTo>
                <a:lnTo>
                  <a:pt x="35524" y="10561"/>
                </a:lnTo>
                <a:lnTo>
                  <a:pt x="36484" y="13426"/>
                </a:lnTo>
                <a:lnTo>
                  <a:pt x="37429" y="14401"/>
                </a:lnTo>
                <a:lnTo>
                  <a:pt x="38404" y="17266"/>
                </a:lnTo>
                <a:lnTo>
                  <a:pt x="38404" y="21107"/>
                </a:lnTo>
                <a:lnTo>
                  <a:pt x="9601" y="21107"/>
                </a:lnTo>
                <a:lnTo>
                  <a:pt x="10561" y="16306"/>
                </a:lnTo>
                <a:lnTo>
                  <a:pt x="13441" y="2880"/>
                </a:lnTo>
                <a:lnTo>
                  <a:pt x="8641" y="8625"/>
                </a:lnTo>
                <a:lnTo>
                  <a:pt x="7988" y="9405"/>
                </a:lnTo>
                <a:lnTo>
                  <a:pt x="1997" y="20140"/>
                </a:lnTo>
                <a:lnTo>
                  <a:pt x="0" y="33588"/>
                </a:lnTo>
                <a:lnTo>
                  <a:pt x="0" y="43190"/>
                </a:lnTo>
                <a:lnTo>
                  <a:pt x="2880" y="50871"/>
                </a:lnTo>
                <a:lnTo>
                  <a:pt x="7680" y="56631"/>
                </a:lnTo>
                <a:lnTo>
                  <a:pt x="13441" y="62392"/>
                </a:lnTo>
                <a:lnTo>
                  <a:pt x="19202" y="65272"/>
                </a:lnTo>
                <a:lnTo>
                  <a:pt x="33604" y="65272"/>
                </a:lnTo>
                <a:lnTo>
                  <a:pt x="39364" y="62392"/>
                </a:lnTo>
                <a:lnTo>
                  <a:pt x="44150" y="57591"/>
                </a:lnTo>
                <a:lnTo>
                  <a:pt x="48950" y="52791"/>
                </a:lnTo>
                <a:lnTo>
                  <a:pt x="50886" y="47030"/>
                </a:lnTo>
                <a:lnTo>
                  <a:pt x="51831" y="41269"/>
                </a:lnTo>
                <a:lnTo>
                  <a:pt x="49926" y="39349"/>
                </a:lnTo>
                <a:lnTo>
                  <a:pt x="47990" y="45110"/>
                </a:lnTo>
                <a:lnTo>
                  <a:pt x="45110" y="48950"/>
                </a:lnTo>
                <a:lnTo>
                  <a:pt x="42245" y="50871"/>
                </a:lnTo>
                <a:lnTo>
                  <a:pt x="39364" y="52791"/>
                </a:lnTo>
                <a:lnTo>
                  <a:pt x="36484" y="54711"/>
                </a:lnTo>
                <a:lnTo>
                  <a:pt x="25923" y="54711"/>
                </a:lnTo>
                <a:lnTo>
                  <a:pt x="21122" y="51831"/>
                </a:lnTo>
                <a:lnTo>
                  <a:pt x="16322" y="46070"/>
                </a:lnTo>
                <a:lnTo>
                  <a:pt x="11521" y="41269"/>
                </a:lnTo>
                <a:lnTo>
                  <a:pt x="9601" y="34549"/>
                </a:lnTo>
                <a:lnTo>
                  <a:pt x="9601" y="24963"/>
                </a:lnTo>
                <a:lnTo>
                  <a:pt x="51831" y="24963"/>
                </a:lnTo>
                <a:lnTo>
                  <a:pt x="51831" y="17266"/>
                </a:lnTo>
                <a:lnTo>
                  <a:pt x="49926" y="11521"/>
                </a:lnTo>
                <a:lnTo>
                  <a:pt x="45110" y="6720"/>
                </a:lnTo>
                <a:lnTo>
                  <a:pt x="41269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0" name="object 970"/>
          <p:cNvSpPr/>
          <p:nvPr/>
        </p:nvSpPr>
        <p:spPr>
          <a:xfrm>
            <a:off x="2132335" y="7828620"/>
            <a:ext cx="19202" cy="16306"/>
          </a:xfrm>
          <a:custGeom>
            <a:avLst/>
            <a:gdLst/>
            <a:ahLst/>
            <a:cxnLst/>
            <a:rect l="l" t="t" r="r" b="b"/>
            <a:pathLst>
              <a:path w="19202" h="16306">
                <a:moveTo>
                  <a:pt x="18242" y="0"/>
                </a:moveTo>
                <a:lnTo>
                  <a:pt x="9601" y="0"/>
                </a:lnTo>
                <a:lnTo>
                  <a:pt x="2880" y="2880"/>
                </a:lnTo>
                <a:lnTo>
                  <a:pt x="0" y="16306"/>
                </a:lnTo>
                <a:lnTo>
                  <a:pt x="960" y="12466"/>
                </a:lnTo>
                <a:lnTo>
                  <a:pt x="3840" y="9585"/>
                </a:lnTo>
                <a:lnTo>
                  <a:pt x="7680" y="6720"/>
                </a:lnTo>
                <a:lnTo>
                  <a:pt x="10561" y="4800"/>
                </a:lnTo>
                <a:lnTo>
                  <a:pt x="16322" y="4800"/>
                </a:lnTo>
                <a:lnTo>
                  <a:pt x="19202" y="5745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1" name="object 971"/>
          <p:cNvSpPr/>
          <p:nvPr/>
        </p:nvSpPr>
        <p:spPr>
          <a:xfrm>
            <a:off x="2182261" y="7796936"/>
            <a:ext cx="31668" cy="95036"/>
          </a:xfrm>
          <a:custGeom>
            <a:avLst/>
            <a:gdLst/>
            <a:ahLst/>
            <a:cxnLst/>
            <a:rect l="l" t="t" r="r" b="b"/>
            <a:pathLst>
              <a:path w="31668" h="95036">
                <a:moveTo>
                  <a:pt x="10546" y="18242"/>
                </a:moveTo>
                <a:lnTo>
                  <a:pt x="10546" y="85435"/>
                </a:lnTo>
                <a:lnTo>
                  <a:pt x="9585" y="87355"/>
                </a:lnTo>
                <a:lnTo>
                  <a:pt x="9585" y="89275"/>
                </a:lnTo>
                <a:lnTo>
                  <a:pt x="8625" y="90236"/>
                </a:lnTo>
                <a:lnTo>
                  <a:pt x="7665" y="91196"/>
                </a:lnTo>
                <a:lnTo>
                  <a:pt x="6705" y="92156"/>
                </a:lnTo>
                <a:lnTo>
                  <a:pt x="944" y="92156"/>
                </a:lnTo>
                <a:lnTo>
                  <a:pt x="944" y="95036"/>
                </a:lnTo>
                <a:lnTo>
                  <a:pt x="31668" y="95036"/>
                </a:lnTo>
                <a:lnTo>
                  <a:pt x="31668" y="92156"/>
                </a:lnTo>
                <a:lnTo>
                  <a:pt x="25907" y="92156"/>
                </a:lnTo>
                <a:lnTo>
                  <a:pt x="24947" y="91196"/>
                </a:lnTo>
                <a:lnTo>
                  <a:pt x="23987" y="91196"/>
                </a:lnTo>
                <a:lnTo>
                  <a:pt x="23027" y="90236"/>
                </a:lnTo>
                <a:lnTo>
                  <a:pt x="22067" y="89275"/>
                </a:lnTo>
                <a:lnTo>
                  <a:pt x="22067" y="87355"/>
                </a:lnTo>
                <a:lnTo>
                  <a:pt x="21107" y="85435"/>
                </a:lnTo>
                <a:lnTo>
                  <a:pt x="21107" y="0"/>
                </a:lnTo>
                <a:lnTo>
                  <a:pt x="18227" y="0"/>
                </a:lnTo>
                <a:lnTo>
                  <a:pt x="0" y="7680"/>
                </a:lnTo>
                <a:lnTo>
                  <a:pt x="944" y="9601"/>
                </a:lnTo>
                <a:lnTo>
                  <a:pt x="2865" y="8641"/>
                </a:lnTo>
                <a:lnTo>
                  <a:pt x="7665" y="8641"/>
                </a:lnTo>
                <a:lnTo>
                  <a:pt x="8625" y="9601"/>
                </a:lnTo>
                <a:lnTo>
                  <a:pt x="8625" y="10561"/>
                </a:lnTo>
                <a:lnTo>
                  <a:pt x="9585" y="11521"/>
                </a:lnTo>
                <a:lnTo>
                  <a:pt x="9585" y="12481"/>
                </a:lnTo>
                <a:lnTo>
                  <a:pt x="10546" y="14401"/>
                </a:lnTo>
                <a:lnTo>
                  <a:pt x="10546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2" name="object 972"/>
          <p:cNvSpPr/>
          <p:nvPr/>
        </p:nvSpPr>
        <p:spPr>
          <a:xfrm>
            <a:off x="2222571" y="7828620"/>
            <a:ext cx="42230" cy="65272"/>
          </a:xfrm>
          <a:custGeom>
            <a:avLst/>
            <a:gdLst/>
            <a:ahLst/>
            <a:cxnLst/>
            <a:rect l="l" t="t" r="r" b="b"/>
            <a:pathLst>
              <a:path w="42230" h="65272">
                <a:moveTo>
                  <a:pt x="2880" y="42230"/>
                </a:moveTo>
                <a:lnTo>
                  <a:pt x="960" y="42230"/>
                </a:lnTo>
                <a:lnTo>
                  <a:pt x="960" y="64312"/>
                </a:lnTo>
                <a:lnTo>
                  <a:pt x="2880" y="64312"/>
                </a:lnTo>
                <a:lnTo>
                  <a:pt x="3840" y="63352"/>
                </a:lnTo>
                <a:lnTo>
                  <a:pt x="3840" y="62392"/>
                </a:lnTo>
                <a:lnTo>
                  <a:pt x="7680" y="62392"/>
                </a:lnTo>
                <a:lnTo>
                  <a:pt x="8641" y="63352"/>
                </a:lnTo>
                <a:lnTo>
                  <a:pt x="13441" y="64312"/>
                </a:lnTo>
                <a:lnTo>
                  <a:pt x="18242" y="65272"/>
                </a:lnTo>
                <a:lnTo>
                  <a:pt x="26883" y="65272"/>
                </a:lnTo>
                <a:lnTo>
                  <a:pt x="31683" y="63352"/>
                </a:lnTo>
                <a:lnTo>
                  <a:pt x="35524" y="60472"/>
                </a:lnTo>
                <a:lnTo>
                  <a:pt x="40325" y="56631"/>
                </a:lnTo>
                <a:lnTo>
                  <a:pt x="42230" y="51831"/>
                </a:lnTo>
                <a:lnTo>
                  <a:pt x="42230" y="39349"/>
                </a:lnTo>
                <a:lnTo>
                  <a:pt x="37444" y="33588"/>
                </a:lnTo>
                <a:lnTo>
                  <a:pt x="28803" y="28803"/>
                </a:lnTo>
                <a:lnTo>
                  <a:pt x="19202" y="23987"/>
                </a:lnTo>
                <a:lnTo>
                  <a:pt x="14401" y="22067"/>
                </a:lnTo>
                <a:lnTo>
                  <a:pt x="11521" y="20147"/>
                </a:lnTo>
                <a:lnTo>
                  <a:pt x="10561" y="18242"/>
                </a:lnTo>
                <a:lnTo>
                  <a:pt x="8641" y="16306"/>
                </a:lnTo>
                <a:lnTo>
                  <a:pt x="8641" y="10561"/>
                </a:lnTo>
                <a:lnTo>
                  <a:pt x="9601" y="8625"/>
                </a:lnTo>
                <a:lnTo>
                  <a:pt x="11521" y="6720"/>
                </a:lnTo>
                <a:lnTo>
                  <a:pt x="13441" y="4800"/>
                </a:lnTo>
                <a:lnTo>
                  <a:pt x="15361" y="3840"/>
                </a:lnTo>
                <a:lnTo>
                  <a:pt x="23042" y="3840"/>
                </a:lnTo>
                <a:lnTo>
                  <a:pt x="25923" y="5745"/>
                </a:lnTo>
                <a:lnTo>
                  <a:pt x="28803" y="7680"/>
                </a:lnTo>
                <a:lnTo>
                  <a:pt x="31683" y="10561"/>
                </a:lnTo>
                <a:lnTo>
                  <a:pt x="33604" y="14401"/>
                </a:lnTo>
                <a:lnTo>
                  <a:pt x="35524" y="21107"/>
                </a:lnTo>
                <a:lnTo>
                  <a:pt x="37444" y="21107"/>
                </a:lnTo>
                <a:lnTo>
                  <a:pt x="37444" y="0"/>
                </a:lnTo>
                <a:lnTo>
                  <a:pt x="35524" y="0"/>
                </a:lnTo>
                <a:lnTo>
                  <a:pt x="34549" y="960"/>
                </a:lnTo>
                <a:lnTo>
                  <a:pt x="34549" y="1905"/>
                </a:lnTo>
                <a:lnTo>
                  <a:pt x="33604" y="1905"/>
                </a:lnTo>
                <a:lnTo>
                  <a:pt x="33604" y="2880"/>
                </a:lnTo>
                <a:lnTo>
                  <a:pt x="29763" y="2880"/>
                </a:lnTo>
                <a:lnTo>
                  <a:pt x="27843" y="1905"/>
                </a:lnTo>
                <a:lnTo>
                  <a:pt x="24002" y="960"/>
                </a:lnTo>
                <a:lnTo>
                  <a:pt x="21122" y="0"/>
                </a:lnTo>
                <a:lnTo>
                  <a:pt x="13441" y="0"/>
                </a:lnTo>
                <a:lnTo>
                  <a:pt x="8641" y="1905"/>
                </a:lnTo>
                <a:lnTo>
                  <a:pt x="5760" y="5745"/>
                </a:lnTo>
                <a:lnTo>
                  <a:pt x="1920" y="8625"/>
                </a:lnTo>
                <a:lnTo>
                  <a:pt x="0" y="13426"/>
                </a:lnTo>
                <a:lnTo>
                  <a:pt x="0" y="22067"/>
                </a:lnTo>
                <a:lnTo>
                  <a:pt x="960" y="24963"/>
                </a:lnTo>
                <a:lnTo>
                  <a:pt x="3840" y="27828"/>
                </a:lnTo>
                <a:lnTo>
                  <a:pt x="5760" y="29748"/>
                </a:lnTo>
                <a:lnTo>
                  <a:pt x="9601" y="32628"/>
                </a:lnTo>
                <a:lnTo>
                  <a:pt x="16322" y="36469"/>
                </a:lnTo>
                <a:lnTo>
                  <a:pt x="23042" y="39349"/>
                </a:lnTo>
                <a:lnTo>
                  <a:pt x="26883" y="42230"/>
                </a:lnTo>
                <a:lnTo>
                  <a:pt x="28803" y="44150"/>
                </a:lnTo>
                <a:lnTo>
                  <a:pt x="31683" y="46070"/>
                </a:lnTo>
                <a:lnTo>
                  <a:pt x="32644" y="48950"/>
                </a:lnTo>
                <a:lnTo>
                  <a:pt x="32644" y="54711"/>
                </a:lnTo>
                <a:lnTo>
                  <a:pt x="31683" y="56631"/>
                </a:lnTo>
                <a:lnTo>
                  <a:pt x="29763" y="58552"/>
                </a:lnTo>
                <a:lnTo>
                  <a:pt x="27843" y="60472"/>
                </a:lnTo>
                <a:lnTo>
                  <a:pt x="24963" y="61432"/>
                </a:lnTo>
                <a:lnTo>
                  <a:pt x="17282" y="61432"/>
                </a:lnTo>
                <a:lnTo>
                  <a:pt x="13441" y="59512"/>
                </a:lnTo>
                <a:lnTo>
                  <a:pt x="9601" y="56631"/>
                </a:lnTo>
                <a:lnTo>
                  <a:pt x="6720" y="53751"/>
                </a:lnTo>
                <a:lnTo>
                  <a:pt x="3840" y="48950"/>
                </a:lnTo>
                <a:lnTo>
                  <a:pt x="2880" y="422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3" name="object 973"/>
          <p:cNvSpPr/>
          <p:nvPr/>
        </p:nvSpPr>
        <p:spPr>
          <a:xfrm>
            <a:off x="1551553" y="7635666"/>
            <a:ext cx="96956" cy="92156"/>
          </a:xfrm>
          <a:custGeom>
            <a:avLst/>
            <a:gdLst/>
            <a:ahLst/>
            <a:cxnLst/>
            <a:rect l="l" t="t" r="r" b="b"/>
            <a:pathLst>
              <a:path w="96956" h="92156">
                <a:moveTo>
                  <a:pt x="18242" y="85435"/>
                </a:moveTo>
                <a:lnTo>
                  <a:pt x="18242" y="82555"/>
                </a:lnTo>
                <a:lnTo>
                  <a:pt x="19202" y="79674"/>
                </a:lnTo>
                <a:lnTo>
                  <a:pt x="21122" y="75834"/>
                </a:lnTo>
                <a:lnTo>
                  <a:pt x="26868" y="62392"/>
                </a:lnTo>
                <a:lnTo>
                  <a:pt x="28803" y="56631"/>
                </a:lnTo>
                <a:lnTo>
                  <a:pt x="45110" y="20147"/>
                </a:lnTo>
                <a:lnTo>
                  <a:pt x="60472" y="56631"/>
                </a:lnTo>
                <a:lnTo>
                  <a:pt x="62392" y="62392"/>
                </a:lnTo>
                <a:lnTo>
                  <a:pt x="67193" y="74874"/>
                </a:lnTo>
                <a:lnTo>
                  <a:pt x="69113" y="79674"/>
                </a:lnTo>
                <a:lnTo>
                  <a:pt x="70073" y="82555"/>
                </a:lnTo>
                <a:lnTo>
                  <a:pt x="70073" y="85435"/>
                </a:lnTo>
                <a:lnTo>
                  <a:pt x="69113" y="87355"/>
                </a:lnTo>
                <a:lnTo>
                  <a:pt x="68153" y="88315"/>
                </a:lnTo>
                <a:lnTo>
                  <a:pt x="67193" y="89275"/>
                </a:lnTo>
                <a:lnTo>
                  <a:pt x="64312" y="89275"/>
                </a:lnTo>
                <a:lnTo>
                  <a:pt x="60472" y="90236"/>
                </a:lnTo>
                <a:lnTo>
                  <a:pt x="60472" y="92156"/>
                </a:lnTo>
                <a:lnTo>
                  <a:pt x="96956" y="92156"/>
                </a:lnTo>
                <a:lnTo>
                  <a:pt x="96956" y="90236"/>
                </a:lnTo>
                <a:lnTo>
                  <a:pt x="93116" y="89275"/>
                </a:lnTo>
                <a:lnTo>
                  <a:pt x="90236" y="88315"/>
                </a:lnTo>
                <a:lnTo>
                  <a:pt x="88315" y="86395"/>
                </a:lnTo>
                <a:lnTo>
                  <a:pt x="86395" y="84475"/>
                </a:lnTo>
                <a:lnTo>
                  <a:pt x="83515" y="80634"/>
                </a:lnTo>
                <a:lnTo>
                  <a:pt x="81594" y="74874"/>
                </a:lnTo>
                <a:lnTo>
                  <a:pt x="49910" y="0"/>
                </a:lnTo>
                <a:lnTo>
                  <a:pt x="47045" y="0"/>
                </a:lnTo>
                <a:lnTo>
                  <a:pt x="15361" y="73913"/>
                </a:lnTo>
                <a:lnTo>
                  <a:pt x="12481" y="80634"/>
                </a:lnTo>
                <a:lnTo>
                  <a:pt x="9601" y="85435"/>
                </a:lnTo>
                <a:lnTo>
                  <a:pt x="7680" y="87355"/>
                </a:lnTo>
                <a:lnTo>
                  <a:pt x="6720" y="88315"/>
                </a:lnTo>
                <a:lnTo>
                  <a:pt x="3840" y="89275"/>
                </a:lnTo>
                <a:lnTo>
                  <a:pt x="0" y="90236"/>
                </a:lnTo>
                <a:lnTo>
                  <a:pt x="0" y="92156"/>
                </a:lnTo>
                <a:lnTo>
                  <a:pt x="28803" y="92156"/>
                </a:lnTo>
                <a:lnTo>
                  <a:pt x="28803" y="90236"/>
                </a:lnTo>
                <a:lnTo>
                  <a:pt x="23987" y="89275"/>
                </a:lnTo>
                <a:lnTo>
                  <a:pt x="22082" y="89275"/>
                </a:lnTo>
                <a:lnTo>
                  <a:pt x="20147" y="87355"/>
                </a:lnTo>
                <a:lnTo>
                  <a:pt x="19202" y="86395"/>
                </a:lnTo>
                <a:lnTo>
                  <a:pt x="18242" y="85435"/>
                </a:lnTo>
                <a:close/>
              </a:path>
              <a:path w="96956" h="92156">
                <a:moveTo>
                  <a:pt x="28803" y="56631"/>
                </a:moveTo>
                <a:lnTo>
                  <a:pt x="26868" y="62392"/>
                </a:lnTo>
                <a:lnTo>
                  <a:pt x="62392" y="62392"/>
                </a:lnTo>
                <a:lnTo>
                  <a:pt x="60472" y="56631"/>
                </a:lnTo>
                <a:lnTo>
                  <a:pt x="28803" y="566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4" name="object 974"/>
          <p:cNvSpPr/>
          <p:nvPr/>
        </p:nvSpPr>
        <p:spPr>
          <a:xfrm>
            <a:off x="1667713" y="7745105"/>
            <a:ext cx="13426" cy="12466"/>
          </a:xfrm>
          <a:custGeom>
            <a:avLst/>
            <a:gdLst/>
            <a:ahLst/>
            <a:cxnLst/>
            <a:rect l="l" t="t" r="r" b="b"/>
            <a:pathLst>
              <a:path w="13426" h="12466">
                <a:moveTo>
                  <a:pt x="4800" y="2865"/>
                </a:moveTo>
                <a:lnTo>
                  <a:pt x="0" y="0"/>
                </a:lnTo>
                <a:lnTo>
                  <a:pt x="4800" y="12466"/>
                </a:lnTo>
                <a:lnTo>
                  <a:pt x="13426" y="12466"/>
                </a:lnTo>
                <a:lnTo>
                  <a:pt x="10561" y="4785"/>
                </a:lnTo>
                <a:lnTo>
                  <a:pt x="4800" y="2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5" name="object 975"/>
          <p:cNvSpPr/>
          <p:nvPr/>
        </p:nvSpPr>
        <p:spPr>
          <a:xfrm>
            <a:off x="1654271" y="7691338"/>
            <a:ext cx="61432" cy="66233"/>
          </a:xfrm>
          <a:custGeom>
            <a:avLst/>
            <a:gdLst/>
            <a:ahLst/>
            <a:cxnLst/>
            <a:rect l="l" t="t" r="r" b="b"/>
            <a:pathLst>
              <a:path w="61432" h="66233">
                <a:moveTo>
                  <a:pt x="9601" y="45110"/>
                </a:moveTo>
                <a:lnTo>
                  <a:pt x="11521" y="43205"/>
                </a:lnTo>
                <a:lnTo>
                  <a:pt x="12481" y="41269"/>
                </a:lnTo>
                <a:lnTo>
                  <a:pt x="13441" y="39364"/>
                </a:lnTo>
                <a:lnTo>
                  <a:pt x="16322" y="36484"/>
                </a:lnTo>
                <a:lnTo>
                  <a:pt x="21122" y="37429"/>
                </a:lnTo>
                <a:lnTo>
                  <a:pt x="28803" y="37429"/>
                </a:lnTo>
                <a:lnTo>
                  <a:pt x="39349" y="38404"/>
                </a:lnTo>
                <a:lnTo>
                  <a:pt x="46070" y="38404"/>
                </a:lnTo>
                <a:lnTo>
                  <a:pt x="50871" y="39364"/>
                </a:lnTo>
                <a:lnTo>
                  <a:pt x="52791" y="40325"/>
                </a:lnTo>
                <a:lnTo>
                  <a:pt x="54711" y="41269"/>
                </a:lnTo>
                <a:lnTo>
                  <a:pt x="56631" y="42245"/>
                </a:lnTo>
                <a:lnTo>
                  <a:pt x="56631" y="47990"/>
                </a:lnTo>
                <a:lnTo>
                  <a:pt x="54711" y="50886"/>
                </a:lnTo>
                <a:lnTo>
                  <a:pt x="50871" y="53766"/>
                </a:lnTo>
                <a:lnTo>
                  <a:pt x="47030" y="56631"/>
                </a:lnTo>
                <a:lnTo>
                  <a:pt x="40309" y="58552"/>
                </a:lnTo>
                <a:lnTo>
                  <a:pt x="24003" y="58552"/>
                </a:lnTo>
                <a:lnTo>
                  <a:pt x="26868" y="66233"/>
                </a:lnTo>
                <a:lnTo>
                  <a:pt x="30578" y="66126"/>
                </a:lnTo>
                <a:lnTo>
                  <a:pt x="43561" y="63406"/>
                </a:lnTo>
                <a:lnTo>
                  <a:pt x="53751" y="56631"/>
                </a:lnTo>
                <a:lnTo>
                  <a:pt x="58552" y="51831"/>
                </a:lnTo>
                <a:lnTo>
                  <a:pt x="61432" y="47045"/>
                </a:lnTo>
                <a:lnTo>
                  <a:pt x="61432" y="38404"/>
                </a:lnTo>
                <a:lnTo>
                  <a:pt x="59512" y="35524"/>
                </a:lnTo>
                <a:lnTo>
                  <a:pt x="57591" y="32644"/>
                </a:lnTo>
                <a:lnTo>
                  <a:pt x="54711" y="30723"/>
                </a:lnTo>
                <a:lnTo>
                  <a:pt x="51831" y="28803"/>
                </a:lnTo>
                <a:lnTo>
                  <a:pt x="47030" y="28803"/>
                </a:lnTo>
                <a:lnTo>
                  <a:pt x="45110" y="27843"/>
                </a:lnTo>
                <a:lnTo>
                  <a:pt x="29748" y="27843"/>
                </a:lnTo>
                <a:lnTo>
                  <a:pt x="24963" y="26883"/>
                </a:lnTo>
                <a:lnTo>
                  <a:pt x="18242" y="26883"/>
                </a:lnTo>
                <a:lnTo>
                  <a:pt x="16322" y="25923"/>
                </a:lnTo>
                <a:lnTo>
                  <a:pt x="15346" y="24963"/>
                </a:lnTo>
                <a:lnTo>
                  <a:pt x="14401" y="24002"/>
                </a:lnTo>
                <a:lnTo>
                  <a:pt x="14401" y="22082"/>
                </a:lnTo>
                <a:lnTo>
                  <a:pt x="15346" y="21122"/>
                </a:lnTo>
                <a:lnTo>
                  <a:pt x="15346" y="20162"/>
                </a:lnTo>
                <a:lnTo>
                  <a:pt x="16322" y="18242"/>
                </a:lnTo>
                <a:lnTo>
                  <a:pt x="18242" y="17282"/>
                </a:lnTo>
                <a:lnTo>
                  <a:pt x="20162" y="15361"/>
                </a:lnTo>
                <a:lnTo>
                  <a:pt x="23027" y="16322"/>
                </a:lnTo>
                <a:lnTo>
                  <a:pt x="25907" y="17282"/>
                </a:lnTo>
                <a:lnTo>
                  <a:pt x="36469" y="17282"/>
                </a:lnTo>
                <a:lnTo>
                  <a:pt x="36469" y="12481"/>
                </a:lnTo>
                <a:lnTo>
                  <a:pt x="33588" y="13441"/>
                </a:lnTo>
                <a:lnTo>
                  <a:pt x="25907" y="13441"/>
                </a:lnTo>
                <a:lnTo>
                  <a:pt x="23027" y="12481"/>
                </a:lnTo>
                <a:lnTo>
                  <a:pt x="21122" y="9601"/>
                </a:lnTo>
                <a:lnTo>
                  <a:pt x="18242" y="5760"/>
                </a:lnTo>
                <a:lnTo>
                  <a:pt x="16322" y="0"/>
                </a:lnTo>
                <a:lnTo>
                  <a:pt x="16322" y="14401"/>
                </a:lnTo>
                <a:lnTo>
                  <a:pt x="11521" y="18242"/>
                </a:lnTo>
                <a:lnTo>
                  <a:pt x="8641" y="21122"/>
                </a:lnTo>
                <a:lnTo>
                  <a:pt x="7680" y="23042"/>
                </a:lnTo>
                <a:lnTo>
                  <a:pt x="6720" y="24963"/>
                </a:lnTo>
                <a:lnTo>
                  <a:pt x="5760" y="26883"/>
                </a:lnTo>
                <a:lnTo>
                  <a:pt x="5760" y="29763"/>
                </a:lnTo>
                <a:lnTo>
                  <a:pt x="6720" y="31683"/>
                </a:lnTo>
                <a:lnTo>
                  <a:pt x="7680" y="32644"/>
                </a:lnTo>
                <a:lnTo>
                  <a:pt x="8641" y="33604"/>
                </a:lnTo>
                <a:lnTo>
                  <a:pt x="9601" y="34564"/>
                </a:lnTo>
                <a:lnTo>
                  <a:pt x="12481" y="36484"/>
                </a:lnTo>
                <a:lnTo>
                  <a:pt x="7680" y="40325"/>
                </a:lnTo>
                <a:lnTo>
                  <a:pt x="5760" y="43205"/>
                </a:lnTo>
                <a:lnTo>
                  <a:pt x="2880" y="46085"/>
                </a:lnTo>
                <a:lnTo>
                  <a:pt x="960" y="48950"/>
                </a:lnTo>
                <a:lnTo>
                  <a:pt x="960" y="49926"/>
                </a:lnTo>
                <a:lnTo>
                  <a:pt x="0" y="50886"/>
                </a:lnTo>
                <a:lnTo>
                  <a:pt x="0" y="55671"/>
                </a:lnTo>
                <a:lnTo>
                  <a:pt x="1920" y="58552"/>
                </a:lnTo>
                <a:lnTo>
                  <a:pt x="4800" y="60472"/>
                </a:lnTo>
                <a:lnTo>
                  <a:pt x="10561" y="64328"/>
                </a:lnTo>
                <a:lnTo>
                  <a:pt x="18242" y="66233"/>
                </a:lnTo>
                <a:lnTo>
                  <a:pt x="13441" y="53766"/>
                </a:lnTo>
                <a:lnTo>
                  <a:pt x="10561" y="52791"/>
                </a:lnTo>
                <a:lnTo>
                  <a:pt x="9601" y="50886"/>
                </a:lnTo>
                <a:lnTo>
                  <a:pt x="9601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6" name="object 976"/>
          <p:cNvSpPr/>
          <p:nvPr/>
        </p:nvSpPr>
        <p:spPr>
          <a:xfrm>
            <a:off x="1659072" y="7664455"/>
            <a:ext cx="57591" cy="44165"/>
          </a:xfrm>
          <a:custGeom>
            <a:avLst/>
            <a:gdLst/>
            <a:ahLst/>
            <a:cxnLst/>
            <a:rect l="l" t="t" r="r" b="b"/>
            <a:pathLst>
              <a:path w="57591" h="44165">
                <a:moveTo>
                  <a:pt x="37444" y="41285"/>
                </a:moveTo>
                <a:lnTo>
                  <a:pt x="42230" y="37444"/>
                </a:lnTo>
                <a:lnTo>
                  <a:pt x="46070" y="33604"/>
                </a:lnTo>
                <a:lnTo>
                  <a:pt x="48950" y="28803"/>
                </a:lnTo>
                <a:lnTo>
                  <a:pt x="48950" y="18242"/>
                </a:lnTo>
                <a:lnTo>
                  <a:pt x="47030" y="14401"/>
                </a:lnTo>
                <a:lnTo>
                  <a:pt x="45110" y="10561"/>
                </a:lnTo>
                <a:lnTo>
                  <a:pt x="56631" y="10561"/>
                </a:lnTo>
                <a:lnTo>
                  <a:pt x="56631" y="9601"/>
                </a:lnTo>
                <a:lnTo>
                  <a:pt x="57591" y="8641"/>
                </a:lnTo>
                <a:lnTo>
                  <a:pt x="57591" y="6720"/>
                </a:lnTo>
                <a:lnTo>
                  <a:pt x="56631" y="5760"/>
                </a:lnTo>
                <a:lnTo>
                  <a:pt x="56631" y="4800"/>
                </a:lnTo>
                <a:lnTo>
                  <a:pt x="39349" y="4800"/>
                </a:lnTo>
                <a:lnTo>
                  <a:pt x="35509" y="1920"/>
                </a:lnTo>
                <a:lnTo>
                  <a:pt x="30723" y="0"/>
                </a:lnTo>
                <a:lnTo>
                  <a:pt x="17266" y="0"/>
                </a:lnTo>
                <a:lnTo>
                  <a:pt x="11521" y="2880"/>
                </a:lnTo>
                <a:lnTo>
                  <a:pt x="6720" y="6720"/>
                </a:lnTo>
                <a:lnTo>
                  <a:pt x="1920" y="11521"/>
                </a:lnTo>
                <a:lnTo>
                  <a:pt x="0" y="16322"/>
                </a:lnTo>
                <a:lnTo>
                  <a:pt x="0" y="26883"/>
                </a:lnTo>
                <a:lnTo>
                  <a:pt x="960" y="30723"/>
                </a:lnTo>
                <a:lnTo>
                  <a:pt x="2880" y="33604"/>
                </a:lnTo>
                <a:lnTo>
                  <a:pt x="4800" y="36484"/>
                </a:lnTo>
                <a:lnTo>
                  <a:pt x="7680" y="39364"/>
                </a:lnTo>
                <a:lnTo>
                  <a:pt x="11521" y="41285"/>
                </a:lnTo>
                <a:lnTo>
                  <a:pt x="11521" y="14401"/>
                </a:lnTo>
                <a:lnTo>
                  <a:pt x="12481" y="10561"/>
                </a:lnTo>
                <a:lnTo>
                  <a:pt x="15361" y="7680"/>
                </a:lnTo>
                <a:lnTo>
                  <a:pt x="17266" y="4800"/>
                </a:lnTo>
                <a:lnTo>
                  <a:pt x="20162" y="3840"/>
                </a:lnTo>
                <a:lnTo>
                  <a:pt x="26883" y="3840"/>
                </a:lnTo>
                <a:lnTo>
                  <a:pt x="29763" y="4800"/>
                </a:lnTo>
                <a:lnTo>
                  <a:pt x="32628" y="7680"/>
                </a:lnTo>
                <a:lnTo>
                  <a:pt x="35509" y="12481"/>
                </a:lnTo>
                <a:lnTo>
                  <a:pt x="36469" y="17282"/>
                </a:lnTo>
                <a:lnTo>
                  <a:pt x="36469" y="29763"/>
                </a:lnTo>
                <a:lnTo>
                  <a:pt x="35509" y="34564"/>
                </a:lnTo>
                <a:lnTo>
                  <a:pt x="33604" y="36484"/>
                </a:lnTo>
                <a:lnTo>
                  <a:pt x="31668" y="39364"/>
                </a:lnTo>
                <a:lnTo>
                  <a:pt x="31668" y="44165"/>
                </a:lnTo>
                <a:lnTo>
                  <a:pt x="37444" y="41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7" name="object 977"/>
          <p:cNvSpPr/>
          <p:nvPr/>
        </p:nvSpPr>
        <p:spPr>
          <a:xfrm>
            <a:off x="1758909" y="7635666"/>
            <a:ext cx="96956" cy="94076"/>
          </a:xfrm>
          <a:custGeom>
            <a:avLst/>
            <a:gdLst/>
            <a:ahLst/>
            <a:cxnLst/>
            <a:rect l="l" t="t" r="r" b="b"/>
            <a:pathLst>
              <a:path w="96956" h="94076">
                <a:moveTo>
                  <a:pt x="66233" y="75834"/>
                </a:moveTo>
                <a:lnTo>
                  <a:pt x="62392" y="71993"/>
                </a:lnTo>
                <a:lnTo>
                  <a:pt x="67193" y="65272"/>
                </a:lnTo>
                <a:lnTo>
                  <a:pt x="71993" y="58552"/>
                </a:lnTo>
                <a:lnTo>
                  <a:pt x="75834" y="51831"/>
                </a:lnTo>
                <a:lnTo>
                  <a:pt x="79674" y="44150"/>
                </a:lnTo>
                <a:lnTo>
                  <a:pt x="82555" y="40309"/>
                </a:lnTo>
                <a:lnTo>
                  <a:pt x="84475" y="39349"/>
                </a:lnTo>
                <a:lnTo>
                  <a:pt x="86395" y="37429"/>
                </a:lnTo>
                <a:lnTo>
                  <a:pt x="89275" y="36469"/>
                </a:lnTo>
                <a:lnTo>
                  <a:pt x="93116" y="36469"/>
                </a:lnTo>
                <a:lnTo>
                  <a:pt x="93116" y="33588"/>
                </a:lnTo>
                <a:lnTo>
                  <a:pt x="64312" y="33588"/>
                </a:lnTo>
                <a:lnTo>
                  <a:pt x="64312" y="36469"/>
                </a:lnTo>
                <a:lnTo>
                  <a:pt x="66233" y="36469"/>
                </a:lnTo>
                <a:lnTo>
                  <a:pt x="68153" y="37429"/>
                </a:lnTo>
                <a:lnTo>
                  <a:pt x="69113" y="38389"/>
                </a:lnTo>
                <a:lnTo>
                  <a:pt x="70073" y="40309"/>
                </a:lnTo>
                <a:lnTo>
                  <a:pt x="71033" y="42230"/>
                </a:lnTo>
                <a:lnTo>
                  <a:pt x="71033" y="44150"/>
                </a:lnTo>
                <a:lnTo>
                  <a:pt x="71009" y="45084"/>
                </a:lnTo>
                <a:lnTo>
                  <a:pt x="67882" y="55620"/>
                </a:lnTo>
                <a:lnTo>
                  <a:pt x="59512" y="68153"/>
                </a:lnTo>
                <a:lnTo>
                  <a:pt x="54883" y="61861"/>
                </a:lnTo>
                <a:lnTo>
                  <a:pt x="47916" y="51245"/>
                </a:lnTo>
                <a:lnTo>
                  <a:pt x="41269" y="40309"/>
                </a:lnTo>
                <a:lnTo>
                  <a:pt x="44150" y="32628"/>
                </a:lnTo>
                <a:lnTo>
                  <a:pt x="39349" y="35509"/>
                </a:lnTo>
                <a:lnTo>
                  <a:pt x="36469" y="30708"/>
                </a:lnTo>
                <a:lnTo>
                  <a:pt x="35524" y="26868"/>
                </a:lnTo>
                <a:lnTo>
                  <a:pt x="34549" y="23987"/>
                </a:lnTo>
                <a:lnTo>
                  <a:pt x="33588" y="21107"/>
                </a:lnTo>
                <a:lnTo>
                  <a:pt x="33588" y="13426"/>
                </a:lnTo>
                <a:lnTo>
                  <a:pt x="34549" y="11521"/>
                </a:lnTo>
                <a:lnTo>
                  <a:pt x="36469" y="8641"/>
                </a:lnTo>
                <a:lnTo>
                  <a:pt x="38389" y="5745"/>
                </a:lnTo>
                <a:lnTo>
                  <a:pt x="41269" y="4800"/>
                </a:lnTo>
                <a:lnTo>
                  <a:pt x="47990" y="4800"/>
                </a:lnTo>
                <a:lnTo>
                  <a:pt x="50871" y="5745"/>
                </a:lnTo>
                <a:lnTo>
                  <a:pt x="52791" y="7680"/>
                </a:lnTo>
                <a:lnTo>
                  <a:pt x="54711" y="9585"/>
                </a:lnTo>
                <a:lnTo>
                  <a:pt x="55671" y="12466"/>
                </a:lnTo>
                <a:lnTo>
                  <a:pt x="55671" y="19187"/>
                </a:lnTo>
                <a:lnTo>
                  <a:pt x="53751" y="23027"/>
                </a:lnTo>
                <a:lnTo>
                  <a:pt x="55671" y="31668"/>
                </a:lnTo>
                <a:lnTo>
                  <a:pt x="58552" y="27828"/>
                </a:lnTo>
                <a:lnTo>
                  <a:pt x="61432" y="24947"/>
                </a:lnTo>
                <a:lnTo>
                  <a:pt x="63352" y="20147"/>
                </a:lnTo>
                <a:lnTo>
                  <a:pt x="63352" y="11521"/>
                </a:lnTo>
                <a:lnTo>
                  <a:pt x="61432" y="7680"/>
                </a:lnTo>
                <a:lnTo>
                  <a:pt x="58552" y="3840"/>
                </a:lnTo>
                <a:lnTo>
                  <a:pt x="54711" y="960"/>
                </a:lnTo>
                <a:lnTo>
                  <a:pt x="50871" y="0"/>
                </a:lnTo>
                <a:lnTo>
                  <a:pt x="39349" y="0"/>
                </a:lnTo>
                <a:lnTo>
                  <a:pt x="34549" y="960"/>
                </a:lnTo>
                <a:lnTo>
                  <a:pt x="30708" y="3840"/>
                </a:lnTo>
                <a:lnTo>
                  <a:pt x="32628" y="51831"/>
                </a:lnTo>
                <a:lnTo>
                  <a:pt x="34549" y="56631"/>
                </a:lnTo>
                <a:lnTo>
                  <a:pt x="37429" y="59512"/>
                </a:lnTo>
                <a:lnTo>
                  <a:pt x="39349" y="63352"/>
                </a:lnTo>
                <a:lnTo>
                  <a:pt x="43190" y="69113"/>
                </a:lnTo>
                <a:lnTo>
                  <a:pt x="48950" y="77754"/>
                </a:lnTo>
                <a:lnTo>
                  <a:pt x="45110" y="81594"/>
                </a:lnTo>
                <a:lnTo>
                  <a:pt x="41269" y="83515"/>
                </a:lnTo>
                <a:lnTo>
                  <a:pt x="38389" y="84475"/>
                </a:lnTo>
                <a:lnTo>
                  <a:pt x="36469" y="85435"/>
                </a:lnTo>
                <a:lnTo>
                  <a:pt x="33588" y="86395"/>
                </a:lnTo>
                <a:lnTo>
                  <a:pt x="24963" y="86395"/>
                </a:lnTo>
                <a:lnTo>
                  <a:pt x="21122" y="84475"/>
                </a:lnTo>
                <a:lnTo>
                  <a:pt x="18242" y="80634"/>
                </a:lnTo>
                <a:lnTo>
                  <a:pt x="15346" y="76794"/>
                </a:lnTo>
                <a:lnTo>
                  <a:pt x="13441" y="72953"/>
                </a:lnTo>
                <a:lnTo>
                  <a:pt x="13441" y="64312"/>
                </a:lnTo>
                <a:lnTo>
                  <a:pt x="14401" y="59512"/>
                </a:lnTo>
                <a:lnTo>
                  <a:pt x="12924" y="50724"/>
                </a:lnTo>
                <a:lnTo>
                  <a:pt x="5760" y="58552"/>
                </a:lnTo>
                <a:lnTo>
                  <a:pt x="1920" y="63352"/>
                </a:lnTo>
                <a:lnTo>
                  <a:pt x="0" y="69113"/>
                </a:lnTo>
                <a:lnTo>
                  <a:pt x="0" y="79674"/>
                </a:lnTo>
                <a:lnTo>
                  <a:pt x="1920" y="84475"/>
                </a:lnTo>
                <a:lnTo>
                  <a:pt x="5760" y="88315"/>
                </a:lnTo>
                <a:lnTo>
                  <a:pt x="10561" y="92156"/>
                </a:lnTo>
                <a:lnTo>
                  <a:pt x="16306" y="94076"/>
                </a:lnTo>
                <a:lnTo>
                  <a:pt x="28803" y="94076"/>
                </a:lnTo>
                <a:lnTo>
                  <a:pt x="33588" y="93101"/>
                </a:lnTo>
                <a:lnTo>
                  <a:pt x="37429" y="91196"/>
                </a:lnTo>
                <a:lnTo>
                  <a:pt x="42230" y="89275"/>
                </a:lnTo>
                <a:lnTo>
                  <a:pt x="47030" y="86395"/>
                </a:lnTo>
                <a:lnTo>
                  <a:pt x="52791" y="81594"/>
                </a:lnTo>
                <a:lnTo>
                  <a:pt x="57591" y="86395"/>
                </a:lnTo>
                <a:lnTo>
                  <a:pt x="61432" y="89275"/>
                </a:lnTo>
                <a:lnTo>
                  <a:pt x="65272" y="91196"/>
                </a:lnTo>
                <a:lnTo>
                  <a:pt x="69113" y="93101"/>
                </a:lnTo>
                <a:lnTo>
                  <a:pt x="72953" y="94076"/>
                </a:lnTo>
                <a:lnTo>
                  <a:pt x="81594" y="94076"/>
                </a:lnTo>
                <a:lnTo>
                  <a:pt x="85435" y="93101"/>
                </a:lnTo>
                <a:lnTo>
                  <a:pt x="89275" y="90236"/>
                </a:lnTo>
                <a:lnTo>
                  <a:pt x="93116" y="86395"/>
                </a:lnTo>
                <a:lnTo>
                  <a:pt x="95996" y="82555"/>
                </a:lnTo>
                <a:lnTo>
                  <a:pt x="96956" y="75834"/>
                </a:lnTo>
                <a:lnTo>
                  <a:pt x="95036" y="73913"/>
                </a:lnTo>
                <a:lnTo>
                  <a:pt x="94076" y="77754"/>
                </a:lnTo>
                <a:lnTo>
                  <a:pt x="92156" y="79674"/>
                </a:lnTo>
                <a:lnTo>
                  <a:pt x="90236" y="81594"/>
                </a:lnTo>
                <a:lnTo>
                  <a:pt x="88315" y="83515"/>
                </a:lnTo>
                <a:lnTo>
                  <a:pt x="85435" y="84475"/>
                </a:lnTo>
                <a:lnTo>
                  <a:pt x="78714" y="84475"/>
                </a:lnTo>
                <a:lnTo>
                  <a:pt x="75834" y="83515"/>
                </a:lnTo>
                <a:lnTo>
                  <a:pt x="72953" y="81594"/>
                </a:lnTo>
                <a:lnTo>
                  <a:pt x="70073" y="79674"/>
                </a:lnTo>
                <a:lnTo>
                  <a:pt x="66233" y="75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8" name="object 978"/>
          <p:cNvSpPr/>
          <p:nvPr/>
        </p:nvSpPr>
        <p:spPr>
          <a:xfrm>
            <a:off x="1771833" y="7639507"/>
            <a:ext cx="19704" cy="55671"/>
          </a:xfrm>
          <a:custGeom>
            <a:avLst/>
            <a:gdLst/>
            <a:ahLst/>
            <a:cxnLst/>
            <a:rect l="l" t="t" r="r" b="b"/>
            <a:pathLst>
              <a:path w="19704" h="55671">
                <a:moveTo>
                  <a:pt x="11063" y="29748"/>
                </a:moveTo>
                <a:lnTo>
                  <a:pt x="12038" y="33588"/>
                </a:lnTo>
                <a:lnTo>
                  <a:pt x="14918" y="37429"/>
                </a:lnTo>
                <a:lnTo>
                  <a:pt x="11785" y="39057"/>
                </a:lnTo>
                <a:lnTo>
                  <a:pt x="0" y="46884"/>
                </a:lnTo>
                <a:lnTo>
                  <a:pt x="1477" y="55671"/>
                </a:lnTo>
                <a:lnTo>
                  <a:pt x="4357" y="52791"/>
                </a:lnTo>
                <a:lnTo>
                  <a:pt x="7222" y="48950"/>
                </a:lnTo>
                <a:lnTo>
                  <a:pt x="11063" y="45110"/>
                </a:lnTo>
                <a:lnTo>
                  <a:pt x="16823" y="42230"/>
                </a:lnTo>
                <a:lnTo>
                  <a:pt x="19704" y="47990"/>
                </a:lnTo>
                <a:lnTo>
                  <a:pt x="17784" y="0"/>
                </a:lnTo>
                <a:lnTo>
                  <a:pt x="12038" y="4800"/>
                </a:lnTo>
                <a:lnTo>
                  <a:pt x="9158" y="10546"/>
                </a:lnTo>
                <a:lnTo>
                  <a:pt x="9158" y="23027"/>
                </a:lnTo>
                <a:lnTo>
                  <a:pt x="10103" y="25907"/>
                </a:lnTo>
                <a:lnTo>
                  <a:pt x="11063" y="2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9" name="object 979"/>
          <p:cNvSpPr/>
          <p:nvPr/>
        </p:nvSpPr>
        <p:spPr>
          <a:xfrm>
            <a:off x="1800179" y="7658694"/>
            <a:ext cx="14401" cy="17282"/>
          </a:xfrm>
          <a:custGeom>
            <a:avLst/>
            <a:gdLst/>
            <a:ahLst/>
            <a:cxnLst/>
            <a:rect l="l" t="t" r="r" b="b"/>
            <a:pathLst>
              <a:path w="14401" h="17282">
                <a:moveTo>
                  <a:pt x="10561" y="3840"/>
                </a:moveTo>
                <a:lnTo>
                  <a:pt x="7680" y="6720"/>
                </a:lnTo>
                <a:lnTo>
                  <a:pt x="2880" y="9601"/>
                </a:lnTo>
                <a:lnTo>
                  <a:pt x="0" y="17282"/>
                </a:lnTo>
                <a:lnTo>
                  <a:pt x="8641" y="12481"/>
                </a:lnTo>
                <a:lnTo>
                  <a:pt x="14401" y="8641"/>
                </a:lnTo>
                <a:lnTo>
                  <a:pt x="12481" y="0"/>
                </a:lnTo>
                <a:lnTo>
                  <a:pt x="1056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0" name="object 980"/>
          <p:cNvSpPr/>
          <p:nvPr/>
        </p:nvSpPr>
        <p:spPr>
          <a:xfrm>
            <a:off x="1895215" y="7664455"/>
            <a:ext cx="45125" cy="63367"/>
          </a:xfrm>
          <a:custGeom>
            <a:avLst/>
            <a:gdLst/>
            <a:ahLst/>
            <a:cxnLst/>
            <a:rect l="l" t="t" r="r" b="b"/>
            <a:pathLst>
              <a:path w="45125" h="63367">
                <a:moveTo>
                  <a:pt x="21122" y="52806"/>
                </a:moveTo>
                <a:lnTo>
                  <a:pt x="21122" y="20162"/>
                </a:lnTo>
                <a:lnTo>
                  <a:pt x="23042" y="15361"/>
                </a:lnTo>
                <a:lnTo>
                  <a:pt x="24963" y="12481"/>
                </a:lnTo>
                <a:lnTo>
                  <a:pt x="26883" y="10561"/>
                </a:lnTo>
                <a:lnTo>
                  <a:pt x="27843" y="9601"/>
                </a:lnTo>
                <a:lnTo>
                  <a:pt x="30723" y="9601"/>
                </a:lnTo>
                <a:lnTo>
                  <a:pt x="32644" y="10561"/>
                </a:lnTo>
                <a:lnTo>
                  <a:pt x="34564" y="11521"/>
                </a:lnTo>
                <a:lnTo>
                  <a:pt x="36484" y="13441"/>
                </a:lnTo>
                <a:lnTo>
                  <a:pt x="37444" y="14401"/>
                </a:lnTo>
                <a:lnTo>
                  <a:pt x="41285" y="14401"/>
                </a:lnTo>
                <a:lnTo>
                  <a:pt x="42245" y="13441"/>
                </a:lnTo>
                <a:lnTo>
                  <a:pt x="43205" y="12481"/>
                </a:lnTo>
                <a:lnTo>
                  <a:pt x="45125" y="11521"/>
                </a:lnTo>
                <a:lnTo>
                  <a:pt x="45125" y="5760"/>
                </a:lnTo>
                <a:lnTo>
                  <a:pt x="44165" y="3840"/>
                </a:lnTo>
                <a:lnTo>
                  <a:pt x="43205" y="2880"/>
                </a:lnTo>
                <a:lnTo>
                  <a:pt x="41285" y="960"/>
                </a:lnTo>
                <a:lnTo>
                  <a:pt x="39364" y="0"/>
                </a:lnTo>
                <a:lnTo>
                  <a:pt x="31683" y="0"/>
                </a:lnTo>
                <a:lnTo>
                  <a:pt x="25923" y="4800"/>
                </a:lnTo>
                <a:lnTo>
                  <a:pt x="21122" y="14401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0" y="10561"/>
                </a:lnTo>
                <a:lnTo>
                  <a:pt x="1920" y="9601"/>
                </a:lnTo>
                <a:lnTo>
                  <a:pt x="6720" y="9601"/>
                </a:lnTo>
                <a:lnTo>
                  <a:pt x="7680" y="10561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56647"/>
                </a:lnTo>
                <a:lnTo>
                  <a:pt x="8641" y="57607"/>
                </a:lnTo>
                <a:lnTo>
                  <a:pt x="8641" y="58567"/>
                </a:lnTo>
                <a:lnTo>
                  <a:pt x="7680" y="59527"/>
                </a:lnTo>
                <a:lnTo>
                  <a:pt x="5760" y="60487"/>
                </a:lnTo>
                <a:lnTo>
                  <a:pt x="2880" y="61447"/>
                </a:lnTo>
                <a:lnTo>
                  <a:pt x="0" y="61447"/>
                </a:lnTo>
                <a:lnTo>
                  <a:pt x="0" y="63367"/>
                </a:lnTo>
                <a:lnTo>
                  <a:pt x="31683" y="63367"/>
                </a:lnTo>
                <a:lnTo>
                  <a:pt x="31683" y="61447"/>
                </a:lnTo>
                <a:lnTo>
                  <a:pt x="28803" y="61447"/>
                </a:lnTo>
                <a:lnTo>
                  <a:pt x="26883" y="60487"/>
                </a:lnTo>
                <a:lnTo>
                  <a:pt x="24963" y="59527"/>
                </a:lnTo>
                <a:lnTo>
                  <a:pt x="24003" y="59527"/>
                </a:lnTo>
                <a:lnTo>
                  <a:pt x="23042" y="57607"/>
                </a:lnTo>
                <a:lnTo>
                  <a:pt x="22082" y="56647"/>
                </a:lnTo>
                <a:lnTo>
                  <a:pt x="21122" y="54726"/>
                </a:lnTo>
                <a:lnTo>
                  <a:pt x="21122" y="528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1" name="object 981"/>
          <p:cNvSpPr/>
          <p:nvPr/>
        </p:nvSpPr>
        <p:spPr>
          <a:xfrm>
            <a:off x="1954743" y="7664455"/>
            <a:ext cx="42230" cy="34564"/>
          </a:xfrm>
          <a:custGeom>
            <a:avLst/>
            <a:gdLst/>
            <a:ahLst/>
            <a:cxnLst/>
            <a:rect l="l" t="t" r="r" b="b"/>
            <a:pathLst>
              <a:path w="42230" h="34564">
                <a:moveTo>
                  <a:pt x="0" y="24963"/>
                </a:moveTo>
                <a:lnTo>
                  <a:pt x="42230" y="24963"/>
                </a:lnTo>
                <a:lnTo>
                  <a:pt x="42230" y="17282"/>
                </a:lnTo>
                <a:lnTo>
                  <a:pt x="40309" y="11521"/>
                </a:lnTo>
                <a:lnTo>
                  <a:pt x="35524" y="6720"/>
                </a:lnTo>
                <a:lnTo>
                  <a:pt x="31683" y="2880"/>
                </a:lnTo>
                <a:lnTo>
                  <a:pt x="25908" y="0"/>
                </a:lnTo>
                <a:lnTo>
                  <a:pt x="10561" y="0"/>
                </a:lnTo>
                <a:lnTo>
                  <a:pt x="3840" y="2880"/>
                </a:lnTo>
                <a:lnTo>
                  <a:pt x="1920" y="12481"/>
                </a:lnTo>
                <a:lnTo>
                  <a:pt x="4800" y="9601"/>
                </a:lnTo>
                <a:lnTo>
                  <a:pt x="7680" y="6720"/>
                </a:lnTo>
                <a:lnTo>
                  <a:pt x="11521" y="4800"/>
                </a:lnTo>
                <a:lnTo>
                  <a:pt x="17282" y="4800"/>
                </a:lnTo>
                <a:lnTo>
                  <a:pt x="20147" y="5760"/>
                </a:lnTo>
                <a:lnTo>
                  <a:pt x="22082" y="7680"/>
                </a:lnTo>
                <a:lnTo>
                  <a:pt x="23987" y="8641"/>
                </a:lnTo>
                <a:lnTo>
                  <a:pt x="25908" y="10561"/>
                </a:lnTo>
                <a:lnTo>
                  <a:pt x="26868" y="13441"/>
                </a:lnTo>
                <a:lnTo>
                  <a:pt x="27843" y="14401"/>
                </a:lnTo>
                <a:lnTo>
                  <a:pt x="27843" y="21122"/>
                </a:lnTo>
                <a:lnTo>
                  <a:pt x="0" y="21122"/>
                </a:lnTo>
                <a:lnTo>
                  <a:pt x="0" y="16322"/>
                </a:lnTo>
                <a:lnTo>
                  <a:pt x="0" y="34564"/>
                </a:lnTo>
                <a:lnTo>
                  <a:pt x="0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2" name="object 982"/>
          <p:cNvSpPr/>
          <p:nvPr/>
        </p:nvSpPr>
        <p:spPr>
          <a:xfrm>
            <a:off x="1945142" y="7667335"/>
            <a:ext cx="51831" cy="62407"/>
          </a:xfrm>
          <a:custGeom>
            <a:avLst/>
            <a:gdLst/>
            <a:ahLst/>
            <a:cxnLst/>
            <a:rect l="l" t="t" r="r" b="b"/>
            <a:pathLst>
              <a:path w="51831" h="62407">
                <a:moveTo>
                  <a:pt x="2880" y="12481"/>
                </a:moveTo>
                <a:lnTo>
                  <a:pt x="0" y="20162"/>
                </a:lnTo>
                <a:lnTo>
                  <a:pt x="0" y="40325"/>
                </a:lnTo>
                <a:lnTo>
                  <a:pt x="2880" y="48005"/>
                </a:lnTo>
                <a:lnTo>
                  <a:pt x="7680" y="53766"/>
                </a:lnTo>
                <a:lnTo>
                  <a:pt x="13441" y="59527"/>
                </a:lnTo>
                <a:lnTo>
                  <a:pt x="19202" y="62407"/>
                </a:lnTo>
                <a:lnTo>
                  <a:pt x="33588" y="62407"/>
                </a:lnTo>
                <a:lnTo>
                  <a:pt x="39349" y="59527"/>
                </a:lnTo>
                <a:lnTo>
                  <a:pt x="44150" y="54726"/>
                </a:lnTo>
                <a:lnTo>
                  <a:pt x="47990" y="49926"/>
                </a:lnTo>
                <a:lnTo>
                  <a:pt x="50871" y="44165"/>
                </a:lnTo>
                <a:lnTo>
                  <a:pt x="51831" y="38404"/>
                </a:lnTo>
                <a:lnTo>
                  <a:pt x="49910" y="36484"/>
                </a:lnTo>
                <a:lnTo>
                  <a:pt x="47990" y="42245"/>
                </a:lnTo>
                <a:lnTo>
                  <a:pt x="45125" y="46085"/>
                </a:lnTo>
                <a:lnTo>
                  <a:pt x="42230" y="48005"/>
                </a:lnTo>
                <a:lnTo>
                  <a:pt x="39349" y="50886"/>
                </a:lnTo>
                <a:lnTo>
                  <a:pt x="35509" y="51846"/>
                </a:lnTo>
                <a:lnTo>
                  <a:pt x="25907" y="51846"/>
                </a:lnTo>
                <a:lnTo>
                  <a:pt x="20162" y="48966"/>
                </a:lnTo>
                <a:lnTo>
                  <a:pt x="16322" y="44165"/>
                </a:lnTo>
                <a:lnTo>
                  <a:pt x="11521" y="38404"/>
                </a:lnTo>
                <a:lnTo>
                  <a:pt x="9601" y="31683"/>
                </a:lnTo>
                <a:lnTo>
                  <a:pt x="9601" y="13441"/>
                </a:lnTo>
                <a:lnTo>
                  <a:pt x="11521" y="9601"/>
                </a:lnTo>
                <a:lnTo>
                  <a:pt x="13441" y="0"/>
                </a:lnTo>
                <a:lnTo>
                  <a:pt x="7680" y="6720"/>
                </a:lnTo>
                <a:lnTo>
                  <a:pt x="2880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3" name="object 983"/>
          <p:cNvSpPr/>
          <p:nvPr/>
        </p:nvSpPr>
        <p:spPr>
          <a:xfrm>
            <a:off x="2005614" y="7632786"/>
            <a:ext cx="30723" cy="95036"/>
          </a:xfrm>
          <a:custGeom>
            <a:avLst/>
            <a:gdLst/>
            <a:ahLst/>
            <a:cxnLst/>
            <a:rect l="l" t="t" r="r" b="b"/>
            <a:pathLst>
              <a:path w="30723" h="95036">
                <a:moveTo>
                  <a:pt x="9601" y="19187"/>
                </a:moveTo>
                <a:lnTo>
                  <a:pt x="9601" y="87355"/>
                </a:lnTo>
                <a:lnTo>
                  <a:pt x="8641" y="89275"/>
                </a:lnTo>
                <a:lnTo>
                  <a:pt x="8641" y="90236"/>
                </a:lnTo>
                <a:lnTo>
                  <a:pt x="7680" y="91196"/>
                </a:lnTo>
                <a:lnTo>
                  <a:pt x="6720" y="92156"/>
                </a:lnTo>
                <a:lnTo>
                  <a:pt x="5760" y="92156"/>
                </a:lnTo>
                <a:lnTo>
                  <a:pt x="3840" y="93116"/>
                </a:lnTo>
                <a:lnTo>
                  <a:pt x="960" y="93116"/>
                </a:lnTo>
                <a:lnTo>
                  <a:pt x="960" y="95036"/>
                </a:lnTo>
                <a:lnTo>
                  <a:pt x="30723" y="95036"/>
                </a:lnTo>
                <a:lnTo>
                  <a:pt x="30723" y="93116"/>
                </a:lnTo>
                <a:lnTo>
                  <a:pt x="27843" y="93116"/>
                </a:lnTo>
                <a:lnTo>
                  <a:pt x="25923" y="92156"/>
                </a:lnTo>
                <a:lnTo>
                  <a:pt x="24003" y="92156"/>
                </a:lnTo>
                <a:lnTo>
                  <a:pt x="23042" y="91196"/>
                </a:lnTo>
                <a:lnTo>
                  <a:pt x="22082" y="90236"/>
                </a:lnTo>
                <a:lnTo>
                  <a:pt x="22082" y="89275"/>
                </a:lnTo>
                <a:lnTo>
                  <a:pt x="21122" y="87355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9585"/>
                </a:lnTo>
                <a:lnTo>
                  <a:pt x="2880" y="9585"/>
                </a:lnTo>
                <a:lnTo>
                  <a:pt x="3840" y="8625"/>
                </a:lnTo>
                <a:lnTo>
                  <a:pt x="6720" y="8625"/>
                </a:lnTo>
                <a:lnTo>
                  <a:pt x="6720" y="9585"/>
                </a:lnTo>
                <a:lnTo>
                  <a:pt x="7680" y="9585"/>
                </a:lnTo>
                <a:lnTo>
                  <a:pt x="8641" y="10561"/>
                </a:lnTo>
                <a:lnTo>
                  <a:pt x="8641" y="11521"/>
                </a:lnTo>
                <a:lnTo>
                  <a:pt x="9601" y="13426"/>
                </a:lnTo>
                <a:lnTo>
                  <a:pt x="9601" y="191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4" name="object 984"/>
          <p:cNvSpPr/>
          <p:nvPr/>
        </p:nvSpPr>
        <p:spPr>
          <a:xfrm>
            <a:off x="2055540" y="7694218"/>
            <a:ext cx="4800" cy="16322"/>
          </a:xfrm>
          <a:custGeom>
            <a:avLst/>
            <a:gdLst/>
            <a:ahLst/>
            <a:cxnLst/>
            <a:rect l="l" t="t" r="r" b="b"/>
            <a:pathLst>
              <a:path w="4800" h="16322">
                <a:moveTo>
                  <a:pt x="0" y="16322"/>
                </a:moveTo>
                <a:lnTo>
                  <a:pt x="0" y="13441"/>
                </a:lnTo>
                <a:lnTo>
                  <a:pt x="960" y="11521"/>
                </a:lnTo>
                <a:lnTo>
                  <a:pt x="2880" y="8641"/>
                </a:lnTo>
                <a:lnTo>
                  <a:pt x="4800" y="0"/>
                </a:lnTo>
                <a:lnTo>
                  <a:pt x="0" y="2880"/>
                </a:lnTo>
                <a:lnTo>
                  <a:pt x="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5" name="object 985"/>
          <p:cNvSpPr/>
          <p:nvPr/>
        </p:nvSpPr>
        <p:spPr>
          <a:xfrm>
            <a:off x="2044019" y="7664455"/>
            <a:ext cx="56631" cy="64312"/>
          </a:xfrm>
          <a:custGeom>
            <a:avLst/>
            <a:gdLst/>
            <a:ahLst/>
            <a:cxnLst/>
            <a:rect l="l" t="t" r="r" b="b"/>
            <a:pathLst>
              <a:path w="56631" h="64312">
                <a:moveTo>
                  <a:pt x="47990" y="55686"/>
                </a:moveTo>
                <a:lnTo>
                  <a:pt x="47030" y="55686"/>
                </a:lnTo>
                <a:lnTo>
                  <a:pt x="46070" y="54726"/>
                </a:lnTo>
                <a:lnTo>
                  <a:pt x="46070" y="15361"/>
                </a:lnTo>
                <a:lnTo>
                  <a:pt x="45110" y="11521"/>
                </a:lnTo>
                <a:lnTo>
                  <a:pt x="44165" y="9601"/>
                </a:lnTo>
                <a:lnTo>
                  <a:pt x="43190" y="6720"/>
                </a:lnTo>
                <a:lnTo>
                  <a:pt x="41269" y="4800"/>
                </a:lnTo>
                <a:lnTo>
                  <a:pt x="38389" y="2880"/>
                </a:lnTo>
                <a:lnTo>
                  <a:pt x="35509" y="960"/>
                </a:lnTo>
                <a:lnTo>
                  <a:pt x="30723" y="0"/>
                </a:lnTo>
                <a:lnTo>
                  <a:pt x="18242" y="0"/>
                </a:lnTo>
                <a:lnTo>
                  <a:pt x="12481" y="1920"/>
                </a:lnTo>
                <a:lnTo>
                  <a:pt x="8641" y="4800"/>
                </a:lnTo>
                <a:lnTo>
                  <a:pt x="4800" y="8641"/>
                </a:lnTo>
                <a:lnTo>
                  <a:pt x="2880" y="11521"/>
                </a:lnTo>
                <a:lnTo>
                  <a:pt x="2880" y="19202"/>
                </a:lnTo>
                <a:lnTo>
                  <a:pt x="4800" y="20162"/>
                </a:lnTo>
                <a:lnTo>
                  <a:pt x="5760" y="22082"/>
                </a:lnTo>
                <a:lnTo>
                  <a:pt x="11521" y="22082"/>
                </a:lnTo>
                <a:lnTo>
                  <a:pt x="12481" y="20162"/>
                </a:lnTo>
                <a:lnTo>
                  <a:pt x="13441" y="19202"/>
                </a:lnTo>
                <a:lnTo>
                  <a:pt x="14401" y="18242"/>
                </a:lnTo>
                <a:lnTo>
                  <a:pt x="14401" y="8641"/>
                </a:lnTo>
                <a:lnTo>
                  <a:pt x="16322" y="6720"/>
                </a:lnTo>
                <a:lnTo>
                  <a:pt x="18242" y="4800"/>
                </a:lnTo>
                <a:lnTo>
                  <a:pt x="26883" y="4800"/>
                </a:lnTo>
                <a:lnTo>
                  <a:pt x="29763" y="5760"/>
                </a:lnTo>
                <a:lnTo>
                  <a:pt x="31668" y="7680"/>
                </a:lnTo>
                <a:lnTo>
                  <a:pt x="33604" y="10561"/>
                </a:lnTo>
                <a:lnTo>
                  <a:pt x="34549" y="14401"/>
                </a:lnTo>
                <a:lnTo>
                  <a:pt x="34549" y="23042"/>
                </a:lnTo>
                <a:lnTo>
                  <a:pt x="23987" y="26883"/>
                </a:lnTo>
                <a:lnTo>
                  <a:pt x="16322" y="29763"/>
                </a:lnTo>
                <a:lnTo>
                  <a:pt x="14401" y="38404"/>
                </a:lnTo>
                <a:lnTo>
                  <a:pt x="15361" y="36484"/>
                </a:lnTo>
                <a:lnTo>
                  <a:pt x="18242" y="34564"/>
                </a:lnTo>
                <a:lnTo>
                  <a:pt x="21107" y="32644"/>
                </a:lnTo>
                <a:lnTo>
                  <a:pt x="23987" y="31683"/>
                </a:lnTo>
                <a:lnTo>
                  <a:pt x="27828" y="29763"/>
                </a:lnTo>
                <a:lnTo>
                  <a:pt x="34549" y="26883"/>
                </a:lnTo>
                <a:lnTo>
                  <a:pt x="34549" y="49926"/>
                </a:lnTo>
                <a:lnTo>
                  <a:pt x="28788" y="54726"/>
                </a:lnTo>
                <a:lnTo>
                  <a:pt x="24947" y="56647"/>
                </a:lnTo>
                <a:lnTo>
                  <a:pt x="18242" y="56647"/>
                </a:lnTo>
                <a:lnTo>
                  <a:pt x="16322" y="55686"/>
                </a:lnTo>
                <a:lnTo>
                  <a:pt x="14401" y="53766"/>
                </a:lnTo>
                <a:lnTo>
                  <a:pt x="12481" y="51846"/>
                </a:lnTo>
                <a:lnTo>
                  <a:pt x="11521" y="48966"/>
                </a:lnTo>
                <a:lnTo>
                  <a:pt x="11521" y="32644"/>
                </a:lnTo>
                <a:lnTo>
                  <a:pt x="7680" y="35524"/>
                </a:lnTo>
                <a:lnTo>
                  <a:pt x="3840" y="38404"/>
                </a:lnTo>
                <a:lnTo>
                  <a:pt x="2880" y="41285"/>
                </a:lnTo>
                <a:lnTo>
                  <a:pt x="960" y="43205"/>
                </a:lnTo>
                <a:lnTo>
                  <a:pt x="0" y="46085"/>
                </a:lnTo>
                <a:lnTo>
                  <a:pt x="0" y="53766"/>
                </a:lnTo>
                <a:lnTo>
                  <a:pt x="1920" y="57607"/>
                </a:lnTo>
                <a:lnTo>
                  <a:pt x="4800" y="60487"/>
                </a:lnTo>
                <a:lnTo>
                  <a:pt x="7680" y="63367"/>
                </a:lnTo>
                <a:lnTo>
                  <a:pt x="10561" y="64312"/>
                </a:lnTo>
                <a:lnTo>
                  <a:pt x="20162" y="64312"/>
                </a:lnTo>
                <a:lnTo>
                  <a:pt x="23042" y="63367"/>
                </a:lnTo>
                <a:lnTo>
                  <a:pt x="23987" y="62407"/>
                </a:lnTo>
                <a:lnTo>
                  <a:pt x="27828" y="59527"/>
                </a:lnTo>
                <a:lnTo>
                  <a:pt x="34549" y="54726"/>
                </a:lnTo>
                <a:lnTo>
                  <a:pt x="34549" y="58567"/>
                </a:lnTo>
                <a:lnTo>
                  <a:pt x="35509" y="60487"/>
                </a:lnTo>
                <a:lnTo>
                  <a:pt x="36484" y="62407"/>
                </a:lnTo>
                <a:lnTo>
                  <a:pt x="38389" y="64312"/>
                </a:lnTo>
                <a:lnTo>
                  <a:pt x="46070" y="64312"/>
                </a:lnTo>
                <a:lnTo>
                  <a:pt x="50871" y="61447"/>
                </a:lnTo>
                <a:lnTo>
                  <a:pt x="56631" y="54726"/>
                </a:lnTo>
                <a:lnTo>
                  <a:pt x="56631" y="50886"/>
                </a:lnTo>
                <a:lnTo>
                  <a:pt x="53751" y="53766"/>
                </a:lnTo>
                <a:lnTo>
                  <a:pt x="51831" y="55686"/>
                </a:lnTo>
                <a:lnTo>
                  <a:pt x="49910" y="55686"/>
                </a:lnTo>
                <a:lnTo>
                  <a:pt x="49910" y="56647"/>
                </a:lnTo>
                <a:lnTo>
                  <a:pt x="47990" y="56647"/>
                </a:lnTo>
                <a:lnTo>
                  <a:pt x="47990" y="556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6" name="object 986"/>
          <p:cNvSpPr/>
          <p:nvPr/>
        </p:nvSpPr>
        <p:spPr>
          <a:xfrm>
            <a:off x="2101611" y="7646212"/>
            <a:ext cx="37444" cy="82555"/>
          </a:xfrm>
          <a:custGeom>
            <a:avLst/>
            <a:gdLst/>
            <a:ahLst/>
            <a:cxnLst/>
            <a:rect l="l" t="t" r="r" b="b"/>
            <a:pathLst>
              <a:path w="37444" h="82555">
                <a:moveTo>
                  <a:pt x="11521" y="75849"/>
                </a:moveTo>
                <a:lnTo>
                  <a:pt x="12481" y="78729"/>
                </a:lnTo>
                <a:lnTo>
                  <a:pt x="14401" y="79689"/>
                </a:lnTo>
                <a:lnTo>
                  <a:pt x="16322" y="80650"/>
                </a:lnTo>
                <a:lnTo>
                  <a:pt x="18242" y="82555"/>
                </a:lnTo>
                <a:lnTo>
                  <a:pt x="24963" y="82555"/>
                </a:lnTo>
                <a:lnTo>
                  <a:pt x="27843" y="81610"/>
                </a:lnTo>
                <a:lnTo>
                  <a:pt x="30723" y="79689"/>
                </a:lnTo>
                <a:lnTo>
                  <a:pt x="33604" y="76809"/>
                </a:lnTo>
                <a:lnTo>
                  <a:pt x="35524" y="73929"/>
                </a:lnTo>
                <a:lnTo>
                  <a:pt x="37444" y="69128"/>
                </a:lnTo>
                <a:lnTo>
                  <a:pt x="34564" y="69128"/>
                </a:lnTo>
                <a:lnTo>
                  <a:pt x="33604" y="71048"/>
                </a:lnTo>
                <a:lnTo>
                  <a:pt x="32644" y="72969"/>
                </a:lnTo>
                <a:lnTo>
                  <a:pt x="31683" y="73929"/>
                </a:lnTo>
                <a:lnTo>
                  <a:pt x="29763" y="74889"/>
                </a:lnTo>
                <a:lnTo>
                  <a:pt x="25923" y="74889"/>
                </a:lnTo>
                <a:lnTo>
                  <a:pt x="24002" y="73929"/>
                </a:lnTo>
                <a:lnTo>
                  <a:pt x="23042" y="72969"/>
                </a:lnTo>
                <a:lnTo>
                  <a:pt x="22082" y="71048"/>
                </a:lnTo>
                <a:lnTo>
                  <a:pt x="21122" y="69128"/>
                </a:lnTo>
                <a:lnTo>
                  <a:pt x="21122" y="24963"/>
                </a:lnTo>
                <a:lnTo>
                  <a:pt x="35524" y="24963"/>
                </a:lnTo>
                <a:lnTo>
                  <a:pt x="35524" y="20162"/>
                </a:lnTo>
                <a:lnTo>
                  <a:pt x="21122" y="20162"/>
                </a:lnTo>
                <a:lnTo>
                  <a:pt x="21122" y="0"/>
                </a:lnTo>
                <a:lnTo>
                  <a:pt x="19202" y="0"/>
                </a:lnTo>
                <a:lnTo>
                  <a:pt x="17282" y="4815"/>
                </a:lnTo>
                <a:lnTo>
                  <a:pt x="16322" y="7680"/>
                </a:lnTo>
                <a:lnTo>
                  <a:pt x="14401" y="9601"/>
                </a:lnTo>
                <a:lnTo>
                  <a:pt x="12481" y="12481"/>
                </a:lnTo>
                <a:lnTo>
                  <a:pt x="10561" y="15377"/>
                </a:lnTo>
                <a:lnTo>
                  <a:pt x="7680" y="18242"/>
                </a:lnTo>
                <a:lnTo>
                  <a:pt x="5760" y="20162"/>
                </a:lnTo>
                <a:lnTo>
                  <a:pt x="2880" y="22082"/>
                </a:lnTo>
                <a:lnTo>
                  <a:pt x="0" y="23042"/>
                </a:lnTo>
                <a:lnTo>
                  <a:pt x="0" y="24963"/>
                </a:lnTo>
                <a:lnTo>
                  <a:pt x="10561" y="24963"/>
                </a:lnTo>
                <a:lnTo>
                  <a:pt x="10561" y="73929"/>
                </a:lnTo>
                <a:lnTo>
                  <a:pt x="11521" y="758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7" name="object 987"/>
          <p:cNvSpPr/>
          <p:nvPr/>
        </p:nvSpPr>
        <p:spPr>
          <a:xfrm>
            <a:off x="2143856" y="7664455"/>
            <a:ext cx="52791" cy="65288"/>
          </a:xfrm>
          <a:custGeom>
            <a:avLst/>
            <a:gdLst/>
            <a:ahLst/>
            <a:cxnLst/>
            <a:rect l="l" t="t" r="r" b="b"/>
            <a:pathLst>
              <a:path w="52791" h="65288">
                <a:moveTo>
                  <a:pt x="41269" y="2880"/>
                </a:moveTo>
                <a:lnTo>
                  <a:pt x="35524" y="0"/>
                </a:lnTo>
                <a:lnTo>
                  <a:pt x="28803" y="0"/>
                </a:lnTo>
                <a:lnTo>
                  <a:pt x="29748" y="5760"/>
                </a:lnTo>
                <a:lnTo>
                  <a:pt x="31683" y="7680"/>
                </a:lnTo>
                <a:lnTo>
                  <a:pt x="34549" y="8641"/>
                </a:lnTo>
                <a:lnTo>
                  <a:pt x="35524" y="10561"/>
                </a:lnTo>
                <a:lnTo>
                  <a:pt x="36469" y="13441"/>
                </a:lnTo>
                <a:lnTo>
                  <a:pt x="37429" y="14401"/>
                </a:lnTo>
                <a:lnTo>
                  <a:pt x="38404" y="17282"/>
                </a:lnTo>
                <a:lnTo>
                  <a:pt x="38404" y="21122"/>
                </a:lnTo>
                <a:lnTo>
                  <a:pt x="9601" y="21122"/>
                </a:lnTo>
                <a:lnTo>
                  <a:pt x="10561" y="16322"/>
                </a:lnTo>
                <a:lnTo>
                  <a:pt x="13441" y="2880"/>
                </a:lnTo>
                <a:lnTo>
                  <a:pt x="8641" y="9601"/>
                </a:lnTo>
                <a:lnTo>
                  <a:pt x="2141" y="19854"/>
                </a:lnTo>
                <a:lnTo>
                  <a:pt x="0" y="33604"/>
                </a:lnTo>
                <a:lnTo>
                  <a:pt x="0" y="43205"/>
                </a:lnTo>
                <a:lnTo>
                  <a:pt x="2880" y="50886"/>
                </a:lnTo>
                <a:lnTo>
                  <a:pt x="8641" y="56647"/>
                </a:lnTo>
                <a:lnTo>
                  <a:pt x="13441" y="62407"/>
                </a:lnTo>
                <a:lnTo>
                  <a:pt x="20162" y="65288"/>
                </a:lnTo>
                <a:lnTo>
                  <a:pt x="33588" y="65288"/>
                </a:lnTo>
                <a:lnTo>
                  <a:pt x="39349" y="62407"/>
                </a:lnTo>
                <a:lnTo>
                  <a:pt x="44150" y="57607"/>
                </a:lnTo>
                <a:lnTo>
                  <a:pt x="48950" y="52806"/>
                </a:lnTo>
                <a:lnTo>
                  <a:pt x="51831" y="47045"/>
                </a:lnTo>
                <a:lnTo>
                  <a:pt x="52791" y="41285"/>
                </a:lnTo>
                <a:lnTo>
                  <a:pt x="49910" y="39364"/>
                </a:lnTo>
                <a:lnTo>
                  <a:pt x="47990" y="45125"/>
                </a:lnTo>
                <a:lnTo>
                  <a:pt x="46070" y="48966"/>
                </a:lnTo>
                <a:lnTo>
                  <a:pt x="43190" y="50886"/>
                </a:lnTo>
                <a:lnTo>
                  <a:pt x="39349" y="53766"/>
                </a:lnTo>
                <a:lnTo>
                  <a:pt x="36469" y="54726"/>
                </a:lnTo>
                <a:lnTo>
                  <a:pt x="25907" y="54726"/>
                </a:lnTo>
                <a:lnTo>
                  <a:pt x="21122" y="51846"/>
                </a:lnTo>
                <a:lnTo>
                  <a:pt x="16322" y="47045"/>
                </a:lnTo>
                <a:lnTo>
                  <a:pt x="12481" y="41285"/>
                </a:lnTo>
                <a:lnTo>
                  <a:pt x="9601" y="34564"/>
                </a:lnTo>
                <a:lnTo>
                  <a:pt x="9601" y="24963"/>
                </a:lnTo>
                <a:lnTo>
                  <a:pt x="52791" y="24963"/>
                </a:lnTo>
                <a:lnTo>
                  <a:pt x="52791" y="17282"/>
                </a:lnTo>
                <a:lnTo>
                  <a:pt x="49910" y="11521"/>
                </a:lnTo>
                <a:lnTo>
                  <a:pt x="46070" y="6720"/>
                </a:lnTo>
                <a:lnTo>
                  <a:pt x="41269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8" name="object 988"/>
          <p:cNvSpPr/>
          <p:nvPr/>
        </p:nvSpPr>
        <p:spPr>
          <a:xfrm>
            <a:off x="2154417" y="7664455"/>
            <a:ext cx="19187" cy="16322"/>
          </a:xfrm>
          <a:custGeom>
            <a:avLst/>
            <a:gdLst/>
            <a:ahLst/>
            <a:cxnLst/>
            <a:rect l="l" t="t" r="r" b="b"/>
            <a:pathLst>
              <a:path w="19187" h="16322">
                <a:moveTo>
                  <a:pt x="18242" y="0"/>
                </a:moveTo>
                <a:lnTo>
                  <a:pt x="9601" y="0"/>
                </a:lnTo>
                <a:lnTo>
                  <a:pt x="2880" y="2880"/>
                </a:lnTo>
                <a:lnTo>
                  <a:pt x="0" y="16322"/>
                </a:lnTo>
                <a:lnTo>
                  <a:pt x="1920" y="12481"/>
                </a:lnTo>
                <a:lnTo>
                  <a:pt x="4785" y="9601"/>
                </a:lnTo>
                <a:lnTo>
                  <a:pt x="7680" y="6720"/>
                </a:lnTo>
                <a:lnTo>
                  <a:pt x="10561" y="4800"/>
                </a:lnTo>
                <a:lnTo>
                  <a:pt x="17282" y="4800"/>
                </a:lnTo>
                <a:lnTo>
                  <a:pt x="19187" y="576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9" name="object 989"/>
          <p:cNvSpPr/>
          <p:nvPr/>
        </p:nvSpPr>
        <p:spPr>
          <a:xfrm>
            <a:off x="2230252" y="7664455"/>
            <a:ext cx="9601" cy="4800"/>
          </a:xfrm>
          <a:custGeom>
            <a:avLst/>
            <a:gdLst/>
            <a:ahLst/>
            <a:cxnLst/>
            <a:rect l="l" t="t" r="r" b="b"/>
            <a:pathLst>
              <a:path w="9601" h="4800">
                <a:moveTo>
                  <a:pt x="0" y="4800"/>
                </a:moveTo>
                <a:lnTo>
                  <a:pt x="7680" y="4800"/>
                </a:lnTo>
                <a:lnTo>
                  <a:pt x="9601" y="0"/>
                </a:lnTo>
                <a:lnTo>
                  <a:pt x="3840" y="0"/>
                </a:lnTo>
                <a:lnTo>
                  <a:pt x="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0" name="object 990"/>
          <p:cNvSpPr/>
          <p:nvPr/>
        </p:nvSpPr>
        <p:spPr>
          <a:xfrm>
            <a:off x="2205288" y="7632786"/>
            <a:ext cx="64328" cy="96956"/>
          </a:xfrm>
          <a:custGeom>
            <a:avLst/>
            <a:gdLst/>
            <a:ahLst/>
            <a:cxnLst/>
            <a:rect l="l" t="t" r="r" b="b"/>
            <a:pathLst>
              <a:path w="64328" h="96956">
                <a:moveTo>
                  <a:pt x="1920" y="83515"/>
                </a:moveTo>
                <a:lnTo>
                  <a:pt x="6720" y="88315"/>
                </a:lnTo>
                <a:lnTo>
                  <a:pt x="12481" y="94076"/>
                </a:lnTo>
                <a:lnTo>
                  <a:pt x="18242" y="96956"/>
                </a:lnTo>
                <a:lnTo>
                  <a:pt x="27843" y="96956"/>
                </a:lnTo>
                <a:lnTo>
                  <a:pt x="30723" y="95981"/>
                </a:lnTo>
                <a:lnTo>
                  <a:pt x="33604" y="95036"/>
                </a:lnTo>
                <a:lnTo>
                  <a:pt x="36484" y="94076"/>
                </a:lnTo>
                <a:lnTo>
                  <a:pt x="39364" y="91196"/>
                </a:lnTo>
                <a:lnTo>
                  <a:pt x="42245" y="88315"/>
                </a:lnTo>
                <a:lnTo>
                  <a:pt x="42245" y="96956"/>
                </a:lnTo>
                <a:lnTo>
                  <a:pt x="46085" y="96956"/>
                </a:lnTo>
                <a:lnTo>
                  <a:pt x="64328" y="89275"/>
                </a:lnTo>
                <a:lnTo>
                  <a:pt x="63352" y="87355"/>
                </a:lnTo>
                <a:lnTo>
                  <a:pt x="61447" y="88315"/>
                </a:lnTo>
                <a:lnTo>
                  <a:pt x="56647" y="88315"/>
                </a:lnTo>
                <a:lnTo>
                  <a:pt x="55671" y="87355"/>
                </a:lnTo>
                <a:lnTo>
                  <a:pt x="54726" y="86395"/>
                </a:lnTo>
                <a:lnTo>
                  <a:pt x="54726" y="85435"/>
                </a:lnTo>
                <a:lnTo>
                  <a:pt x="53766" y="84475"/>
                </a:lnTo>
                <a:lnTo>
                  <a:pt x="53766" y="0"/>
                </a:lnTo>
                <a:lnTo>
                  <a:pt x="50886" y="0"/>
                </a:lnTo>
                <a:lnTo>
                  <a:pt x="32644" y="7680"/>
                </a:lnTo>
                <a:lnTo>
                  <a:pt x="33604" y="9585"/>
                </a:lnTo>
                <a:lnTo>
                  <a:pt x="35524" y="9585"/>
                </a:lnTo>
                <a:lnTo>
                  <a:pt x="36484" y="8625"/>
                </a:lnTo>
                <a:lnTo>
                  <a:pt x="39364" y="8625"/>
                </a:lnTo>
                <a:lnTo>
                  <a:pt x="40325" y="9585"/>
                </a:lnTo>
                <a:lnTo>
                  <a:pt x="41285" y="10561"/>
                </a:lnTo>
                <a:lnTo>
                  <a:pt x="42245" y="11521"/>
                </a:lnTo>
                <a:lnTo>
                  <a:pt x="42245" y="37429"/>
                </a:lnTo>
                <a:lnTo>
                  <a:pt x="39364" y="33588"/>
                </a:lnTo>
                <a:lnTo>
                  <a:pt x="34564" y="31668"/>
                </a:lnTo>
                <a:lnTo>
                  <a:pt x="32644" y="36469"/>
                </a:lnTo>
                <a:lnTo>
                  <a:pt x="34564" y="38389"/>
                </a:lnTo>
                <a:lnTo>
                  <a:pt x="37444" y="39349"/>
                </a:lnTo>
                <a:lnTo>
                  <a:pt x="39364" y="41269"/>
                </a:lnTo>
                <a:lnTo>
                  <a:pt x="40325" y="44150"/>
                </a:lnTo>
                <a:lnTo>
                  <a:pt x="41285" y="46070"/>
                </a:lnTo>
                <a:lnTo>
                  <a:pt x="42245" y="48950"/>
                </a:lnTo>
                <a:lnTo>
                  <a:pt x="42245" y="83515"/>
                </a:lnTo>
                <a:lnTo>
                  <a:pt x="38404" y="87355"/>
                </a:lnTo>
                <a:lnTo>
                  <a:pt x="34564" y="89275"/>
                </a:lnTo>
                <a:lnTo>
                  <a:pt x="25923" y="89275"/>
                </a:lnTo>
                <a:lnTo>
                  <a:pt x="22082" y="87355"/>
                </a:lnTo>
                <a:lnTo>
                  <a:pt x="17282" y="82555"/>
                </a:lnTo>
                <a:lnTo>
                  <a:pt x="13441" y="77754"/>
                </a:lnTo>
                <a:lnTo>
                  <a:pt x="11521" y="71033"/>
                </a:lnTo>
                <a:lnTo>
                  <a:pt x="11521" y="52791"/>
                </a:lnTo>
                <a:lnTo>
                  <a:pt x="14401" y="46070"/>
                </a:lnTo>
                <a:lnTo>
                  <a:pt x="18242" y="41269"/>
                </a:lnTo>
                <a:lnTo>
                  <a:pt x="21122" y="38389"/>
                </a:lnTo>
                <a:lnTo>
                  <a:pt x="24963" y="36469"/>
                </a:lnTo>
                <a:lnTo>
                  <a:pt x="28803" y="31668"/>
                </a:lnTo>
                <a:lnTo>
                  <a:pt x="20162" y="31668"/>
                </a:lnTo>
                <a:lnTo>
                  <a:pt x="13441" y="35509"/>
                </a:lnTo>
                <a:lnTo>
                  <a:pt x="7680" y="43190"/>
                </a:lnTo>
                <a:lnTo>
                  <a:pt x="1920" y="49911"/>
                </a:lnTo>
                <a:lnTo>
                  <a:pt x="0" y="58552"/>
                </a:lnTo>
                <a:lnTo>
                  <a:pt x="0" y="75834"/>
                </a:lnTo>
                <a:lnTo>
                  <a:pt x="1920" y="83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1" name="object 991"/>
          <p:cNvSpPr/>
          <p:nvPr/>
        </p:nvSpPr>
        <p:spPr>
          <a:xfrm>
            <a:off x="1203085" y="7473421"/>
            <a:ext cx="77752" cy="90251"/>
          </a:xfrm>
          <a:custGeom>
            <a:avLst/>
            <a:gdLst/>
            <a:ahLst/>
            <a:cxnLst/>
            <a:rect l="l" t="t" r="r" b="b"/>
            <a:pathLst>
              <a:path w="77752" h="90251">
                <a:moveTo>
                  <a:pt x="71996" y="72969"/>
                </a:moveTo>
                <a:lnTo>
                  <a:pt x="69114" y="77754"/>
                </a:lnTo>
                <a:lnTo>
                  <a:pt x="67193" y="80634"/>
                </a:lnTo>
                <a:lnTo>
                  <a:pt x="64317" y="82555"/>
                </a:lnTo>
                <a:lnTo>
                  <a:pt x="62394" y="83515"/>
                </a:lnTo>
                <a:lnTo>
                  <a:pt x="60476" y="84475"/>
                </a:lnTo>
                <a:lnTo>
                  <a:pt x="57596" y="85435"/>
                </a:lnTo>
                <a:lnTo>
                  <a:pt x="29753" y="85435"/>
                </a:lnTo>
                <a:lnTo>
                  <a:pt x="28794" y="84475"/>
                </a:lnTo>
                <a:lnTo>
                  <a:pt x="27835" y="84475"/>
                </a:lnTo>
                <a:lnTo>
                  <a:pt x="26878" y="83515"/>
                </a:lnTo>
                <a:lnTo>
                  <a:pt x="26878" y="82555"/>
                </a:lnTo>
                <a:lnTo>
                  <a:pt x="25914" y="81594"/>
                </a:lnTo>
                <a:lnTo>
                  <a:pt x="25914" y="45125"/>
                </a:lnTo>
                <a:lnTo>
                  <a:pt x="49917" y="45125"/>
                </a:lnTo>
                <a:lnTo>
                  <a:pt x="52797" y="46085"/>
                </a:lnTo>
                <a:lnTo>
                  <a:pt x="54714" y="47045"/>
                </a:lnTo>
                <a:lnTo>
                  <a:pt x="56637" y="48006"/>
                </a:lnTo>
                <a:lnTo>
                  <a:pt x="57596" y="48966"/>
                </a:lnTo>
                <a:lnTo>
                  <a:pt x="58555" y="50886"/>
                </a:lnTo>
                <a:lnTo>
                  <a:pt x="59513" y="51846"/>
                </a:lnTo>
                <a:lnTo>
                  <a:pt x="59513" y="54726"/>
                </a:lnTo>
                <a:lnTo>
                  <a:pt x="60476" y="58567"/>
                </a:lnTo>
                <a:lnTo>
                  <a:pt x="62394" y="58567"/>
                </a:lnTo>
                <a:lnTo>
                  <a:pt x="62394" y="27843"/>
                </a:lnTo>
                <a:lnTo>
                  <a:pt x="60476" y="27843"/>
                </a:lnTo>
                <a:lnTo>
                  <a:pt x="59513" y="32644"/>
                </a:lnTo>
                <a:lnTo>
                  <a:pt x="58555" y="36484"/>
                </a:lnTo>
                <a:lnTo>
                  <a:pt x="56637" y="38404"/>
                </a:lnTo>
                <a:lnTo>
                  <a:pt x="54714" y="40325"/>
                </a:lnTo>
                <a:lnTo>
                  <a:pt x="25914" y="40325"/>
                </a:lnTo>
                <a:lnTo>
                  <a:pt x="25914" y="4800"/>
                </a:lnTo>
                <a:lnTo>
                  <a:pt x="58555" y="4800"/>
                </a:lnTo>
                <a:lnTo>
                  <a:pt x="60476" y="5760"/>
                </a:lnTo>
                <a:lnTo>
                  <a:pt x="62394" y="6720"/>
                </a:lnTo>
                <a:lnTo>
                  <a:pt x="64317" y="7680"/>
                </a:lnTo>
                <a:lnTo>
                  <a:pt x="65275" y="9601"/>
                </a:lnTo>
                <a:lnTo>
                  <a:pt x="66234" y="11521"/>
                </a:lnTo>
                <a:lnTo>
                  <a:pt x="67193" y="15361"/>
                </a:lnTo>
                <a:lnTo>
                  <a:pt x="68156" y="20162"/>
                </a:lnTo>
                <a:lnTo>
                  <a:pt x="71032" y="20162"/>
                </a:lnTo>
                <a:lnTo>
                  <a:pt x="70073" y="0"/>
                </a:lnTo>
                <a:lnTo>
                  <a:pt x="0" y="0"/>
                </a:lnTo>
                <a:lnTo>
                  <a:pt x="0" y="1920"/>
                </a:lnTo>
                <a:lnTo>
                  <a:pt x="6714" y="1920"/>
                </a:lnTo>
                <a:lnTo>
                  <a:pt x="9596" y="2880"/>
                </a:lnTo>
                <a:lnTo>
                  <a:pt x="11518" y="4800"/>
                </a:lnTo>
                <a:lnTo>
                  <a:pt x="12476" y="6720"/>
                </a:lnTo>
                <a:lnTo>
                  <a:pt x="13435" y="9601"/>
                </a:lnTo>
                <a:lnTo>
                  <a:pt x="13435" y="78714"/>
                </a:lnTo>
                <a:lnTo>
                  <a:pt x="12476" y="81594"/>
                </a:lnTo>
                <a:lnTo>
                  <a:pt x="12476" y="83515"/>
                </a:lnTo>
                <a:lnTo>
                  <a:pt x="11518" y="84475"/>
                </a:lnTo>
                <a:lnTo>
                  <a:pt x="10555" y="85435"/>
                </a:lnTo>
                <a:lnTo>
                  <a:pt x="9596" y="86410"/>
                </a:lnTo>
                <a:lnTo>
                  <a:pt x="7679" y="87355"/>
                </a:lnTo>
                <a:lnTo>
                  <a:pt x="5756" y="88315"/>
                </a:lnTo>
                <a:lnTo>
                  <a:pt x="0" y="88315"/>
                </a:lnTo>
                <a:lnTo>
                  <a:pt x="0" y="90251"/>
                </a:lnTo>
                <a:lnTo>
                  <a:pt x="70073" y="90251"/>
                </a:lnTo>
                <a:lnTo>
                  <a:pt x="77752" y="68168"/>
                </a:lnTo>
                <a:lnTo>
                  <a:pt x="74872" y="68168"/>
                </a:lnTo>
                <a:lnTo>
                  <a:pt x="71996" y="729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2" name="object 992"/>
          <p:cNvSpPr/>
          <p:nvPr/>
        </p:nvSpPr>
        <p:spPr>
          <a:xfrm>
            <a:off x="1288517" y="7468621"/>
            <a:ext cx="31682" cy="95051"/>
          </a:xfrm>
          <a:custGeom>
            <a:avLst/>
            <a:gdLst/>
            <a:ahLst/>
            <a:cxnLst/>
            <a:rect l="l" t="t" r="r" b="b"/>
            <a:pathLst>
              <a:path w="31682" h="95051">
                <a:moveTo>
                  <a:pt x="18240" y="0"/>
                </a:moveTo>
                <a:lnTo>
                  <a:pt x="0" y="7680"/>
                </a:lnTo>
                <a:lnTo>
                  <a:pt x="1923" y="9601"/>
                </a:lnTo>
                <a:lnTo>
                  <a:pt x="3840" y="9601"/>
                </a:lnTo>
                <a:lnTo>
                  <a:pt x="4805" y="8641"/>
                </a:lnTo>
                <a:lnTo>
                  <a:pt x="6722" y="8641"/>
                </a:lnTo>
                <a:lnTo>
                  <a:pt x="7679" y="9601"/>
                </a:lnTo>
                <a:lnTo>
                  <a:pt x="8644" y="9601"/>
                </a:lnTo>
                <a:lnTo>
                  <a:pt x="9602" y="10561"/>
                </a:lnTo>
                <a:lnTo>
                  <a:pt x="9602" y="11521"/>
                </a:lnTo>
                <a:lnTo>
                  <a:pt x="10561" y="13441"/>
                </a:lnTo>
                <a:lnTo>
                  <a:pt x="10561" y="87355"/>
                </a:lnTo>
                <a:lnTo>
                  <a:pt x="9602" y="89275"/>
                </a:lnTo>
                <a:lnTo>
                  <a:pt x="9602" y="90236"/>
                </a:lnTo>
                <a:lnTo>
                  <a:pt x="8644" y="91211"/>
                </a:lnTo>
                <a:lnTo>
                  <a:pt x="7679" y="92156"/>
                </a:lnTo>
                <a:lnTo>
                  <a:pt x="6722" y="93116"/>
                </a:lnTo>
                <a:lnTo>
                  <a:pt x="1923" y="93116"/>
                </a:lnTo>
                <a:lnTo>
                  <a:pt x="1923" y="95051"/>
                </a:lnTo>
                <a:lnTo>
                  <a:pt x="31682" y="95051"/>
                </a:lnTo>
                <a:lnTo>
                  <a:pt x="31682" y="93116"/>
                </a:lnTo>
                <a:lnTo>
                  <a:pt x="28802" y="93116"/>
                </a:lnTo>
                <a:lnTo>
                  <a:pt x="25920" y="92156"/>
                </a:lnTo>
                <a:lnTo>
                  <a:pt x="24961" y="92156"/>
                </a:lnTo>
                <a:lnTo>
                  <a:pt x="24003" y="91211"/>
                </a:lnTo>
                <a:lnTo>
                  <a:pt x="23039" y="90236"/>
                </a:lnTo>
                <a:lnTo>
                  <a:pt x="22081" y="89275"/>
                </a:lnTo>
                <a:lnTo>
                  <a:pt x="22081" y="0"/>
                </a:lnTo>
                <a:lnTo>
                  <a:pt x="182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3" name="object 993"/>
          <p:cNvSpPr/>
          <p:nvPr/>
        </p:nvSpPr>
        <p:spPr>
          <a:xfrm>
            <a:off x="1327881" y="7501265"/>
            <a:ext cx="51832" cy="64312"/>
          </a:xfrm>
          <a:custGeom>
            <a:avLst/>
            <a:gdLst/>
            <a:ahLst/>
            <a:cxnLst/>
            <a:rect l="l" t="t" r="r" b="b"/>
            <a:pathLst>
              <a:path w="51832" h="64312">
                <a:moveTo>
                  <a:pt x="13435" y="2880"/>
                </a:moveTo>
                <a:lnTo>
                  <a:pt x="7679" y="8641"/>
                </a:lnTo>
                <a:lnTo>
                  <a:pt x="2874" y="14401"/>
                </a:lnTo>
                <a:lnTo>
                  <a:pt x="0" y="22082"/>
                </a:lnTo>
                <a:lnTo>
                  <a:pt x="0" y="42230"/>
                </a:lnTo>
                <a:lnTo>
                  <a:pt x="2874" y="49911"/>
                </a:lnTo>
                <a:lnTo>
                  <a:pt x="7679" y="55671"/>
                </a:lnTo>
                <a:lnTo>
                  <a:pt x="13435" y="61432"/>
                </a:lnTo>
                <a:lnTo>
                  <a:pt x="19197" y="64312"/>
                </a:lnTo>
                <a:lnTo>
                  <a:pt x="33598" y="64312"/>
                </a:lnTo>
                <a:lnTo>
                  <a:pt x="39355" y="62407"/>
                </a:lnTo>
                <a:lnTo>
                  <a:pt x="44153" y="56631"/>
                </a:lnTo>
                <a:lnTo>
                  <a:pt x="47993" y="51846"/>
                </a:lnTo>
                <a:lnTo>
                  <a:pt x="50874" y="46070"/>
                </a:lnTo>
                <a:lnTo>
                  <a:pt x="51832" y="40325"/>
                </a:lnTo>
                <a:lnTo>
                  <a:pt x="49915" y="39349"/>
                </a:lnTo>
                <a:lnTo>
                  <a:pt x="47993" y="44165"/>
                </a:lnTo>
                <a:lnTo>
                  <a:pt x="45118" y="48006"/>
                </a:lnTo>
                <a:lnTo>
                  <a:pt x="42236" y="49911"/>
                </a:lnTo>
                <a:lnTo>
                  <a:pt x="39355" y="52791"/>
                </a:lnTo>
                <a:lnTo>
                  <a:pt x="35515" y="53751"/>
                </a:lnTo>
                <a:lnTo>
                  <a:pt x="25918" y="53751"/>
                </a:lnTo>
                <a:lnTo>
                  <a:pt x="20156" y="50871"/>
                </a:lnTo>
                <a:lnTo>
                  <a:pt x="16317" y="46070"/>
                </a:lnTo>
                <a:lnTo>
                  <a:pt x="11518" y="40325"/>
                </a:lnTo>
                <a:lnTo>
                  <a:pt x="9595" y="33604"/>
                </a:lnTo>
                <a:lnTo>
                  <a:pt x="9595" y="24963"/>
                </a:lnTo>
                <a:lnTo>
                  <a:pt x="51832" y="24963"/>
                </a:lnTo>
                <a:lnTo>
                  <a:pt x="51832" y="17282"/>
                </a:lnTo>
                <a:lnTo>
                  <a:pt x="49915" y="10561"/>
                </a:lnTo>
                <a:lnTo>
                  <a:pt x="45118" y="6720"/>
                </a:lnTo>
                <a:lnTo>
                  <a:pt x="41277" y="1920"/>
                </a:lnTo>
                <a:lnTo>
                  <a:pt x="35515" y="0"/>
                </a:lnTo>
                <a:lnTo>
                  <a:pt x="28794" y="0"/>
                </a:lnTo>
                <a:lnTo>
                  <a:pt x="29759" y="4800"/>
                </a:lnTo>
                <a:lnTo>
                  <a:pt x="31676" y="6720"/>
                </a:lnTo>
                <a:lnTo>
                  <a:pt x="33598" y="7680"/>
                </a:lnTo>
                <a:lnTo>
                  <a:pt x="35515" y="9601"/>
                </a:lnTo>
                <a:lnTo>
                  <a:pt x="36473" y="12481"/>
                </a:lnTo>
                <a:lnTo>
                  <a:pt x="37438" y="14401"/>
                </a:lnTo>
                <a:lnTo>
                  <a:pt x="37438" y="16322"/>
                </a:lnTo>
                <a:lnTo>
                  <a:pt x="38397" y="20162"/>
                </a:lnTo>
                <a:lnTo>
                  <a:pt x="9595" y="20162"/>
                </a:lnTo>
                <a:lnTo>
                  <a:pt x="9595" y="15361"/>
                </a:lnTo>
                <a:lnTo>
                  <a:pt x="11518" y="11521"/>
                </a:lnTo>
                <a:lnTo>
                  <a:pt x="14400" y="8641"/>
                </a:lnTo>
                <a:lnTo>
                  <a:pt x="13435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4" name="object 994"/>
          <p:cNvSpPr/>
          <p:nvPr/>
        </p:nvSpPr>
        <p:spPr>
          <a:xfrm>
            <a:off x="1341316" y="7501265"/>
            <a:ext cx="16323" cy="8641"/>
          </a:xfrm>
          <a:custGeom>
            <a:avLst/>
            <a:gdLst/>
            <a:ahLst/>
            <a:cxnLst/>
            <a:rect l="l" t="t" r="r" b="b"/>
            <a:pathLst>
              <a:path w="16323" h="8641">
                <a:moveTo>
                  <a:pt x="15358" y="0"/>
                </a:moveTo>
                <a:lnTo>
                  <a:pt x="6720" y="0"/>
                </a:lnTo>
                <a:lnTo>
                  <a:pt x="0" y="2880"/>
                </a:lnTo>
                <a:lnTo>
                  <a:pt x="964" y="8641"/>
                </a:lnTo>
                <a:lnTo>
                  <a:pt x="3838" y="5760"/>
                </a:lnTo>
                <a:lnTo>
                  <a:pt x="7679" y="3840"/>
                </a:lnTo>
                <a:lnTo>
                  <a:pt x="13441" y="3840"/>
                </a:lnTo>
                <a:lnTo>
                  <a:pt x="16323" y="4800"/>
                </a:lnTo>
                <a:lnTo>
                  <a:pt x="1535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5" name="object 995"/>
          <p:cNvSpPr/>
          <p:nvPr/>
        </p:nvSpPr>
        <p:spPr>
          <a:xfrm>
            <a:off x="1389316" y="7501265"/>
            <a:ext cx="50881" cy="64312"/>
          </a:xfrm>
          <a:custGeom>
            <a:avLst/>
            <a:gdLst/>
            <a:ahLst/>
            <a:cxnLst/>
            <a:rect l="l" t="t" r="r" b="b"/>
            <a:pathLst>
              <a:path w="50881" h="64312">
                <a:moveTo>
                  <a:pt x="1923" y="49911"/>
                </a:moveTo>
                <a:lnTo>
                  <a:pt x="7679" y="55671"/>
                </a:lnTo>
                <a:lnTo>
                  <a:pt x="12478" y="61432"/>
                </a:lnTo>
                <a:lnTo>
                  <a:pt x="18240" y="64312"/>
                </a:lnTo>
                <a:lnTo>
                  <a:pt x="31676" y="64312"/>
                </a:lnTo>
                <a:lnTo>
                  <a:pt x="36481" y="62407"/>
                </a:lnTo>
                <a:lnTo>
                  <a:pt x="41279" y="57591"/>
                </a:lnTo>
                <a:lnTo>
                  <a:pt x="46076" y="53751"/>
                </a:lnTo>
                <a:lnTo>
                  <a:pt x="49917" y="47030"/>
                </a:lnTo>
                <a:lnTo>
                  <a:pt x="50881" y="39349"/>
                </a:lnTo>
                <a:lnTo>
                  <a:pt x="48958" y="38404"/>
                </a:lnTo>
                <a:lnTo>
                  <a:pt x="47035" y="44165"/>
                </a:lnTo>
                <a:lnTo>
                  <a:pt x="44160" y="48006"/>
                </a:lnTo>
                <a:lnTo>
                  <a:pt x="42237" y="49911"/>
                </a:lnTo>
                <a:lnTo>
                  <a:pt x="38397" y="52791"/>
                </a:lnTo>
                <a:lnTo>
                  <a:pt x="34558" y="53751"/>
                </a:lnTo>
                <a:lnTo>
                  <a:pt x="23996" y="53751"/>
                </a:lnTo>
                <a:lnTo>
                  <a:pt x="19199" y="50871"/>
                </a:lnTo>
                <a:lnTo>
                  <a:pt x="15358" y="46070"/>
                </a:lnTo>
                <a:lnTo>
                  <a:pt x="12478" y="40325"/>
                </a:lnTo>
                <a:lnTo>
                  <a:pt x="10561" y="33604"/>
                </a:lnTo>
                <a:lnTo>
                  <a:pt x="10561" y="19202"/>
                </a:lnTo>
                <a:lnTo>
                  <a:pt x="12478" y="13441"/>
                </a:lnTo>
                <a:lnTo>
                  <a:pt x="16317" y="8641"/>
                </a:lnTo>
                <a:lnTo>
                  <a:pt x="18240" y="5760"/>
                </a:lnTo>
                <a:lnTo>
                  <a:pt x="22079" y="3840"/>
                </a:lnTo>
                <a:lnTo>
                  <a:pt x="29759" y="3840"/>
                </a:lnTo>
                <a:lnTo>
                  <a:pt x="31676" y="4800"/>
                </a:lnTo>
                <a:lnTo>
                  <a:pt x="33599" y="5760"/>
                </a:lnTo>
                <a:lnTo>
                  <a:pt x="34558" y="7680"/>
                </a:lnTo>
                <a:lnTo>
                  <a:pt x="35516" y="9601"/>
                </a:lnTo>
                <a:lnTo>
                  <a:pt x="35516" y="12481"/>
                </a:lnTo>
                <a:lnTo>
                  <a:pt x="36481" y="14401"/>
                </a:lnTo>
                <a:lnTo>
                  <a:pt x="36481" y="16322"/>
                </a:lnTo>
                <a:lnTo>
                  <a:pt x="37438" y="17282"/>
                </a:lnTo>
                <a:lnTo>
                  <a:pt x="38397" y="19202"/>
                </a:lnTo>
                <a:lnTo>
                  <a:pt x="40320" y="20162"/>
                </a:lnTo>
                <a:lnTo>
                  <a:pt x="45118" y="20162"/>
                </a:lnTo>
                <a:lnTo>
                  <a:pt x="47035" y="19202"/>
                </a:lnTo>
                <a:lnTo>
                  <a:pt x="47999" y="18242"/>
                </a:lnTo>
                <a:lnTo>
                  <a:pt x="48958" y="17282"/>
                </a:lnTo>
                <a:lnTo>
                  <a:pt x="49917" y="16322"/>
                </a:lnTo>
                <a:lnTo>
                  <a:pt x="49917" y="10561"/>
                </a:lnTo>
                <a:lnTo>
                  <a:pt x="47999" y="7680"/>
                </a:lnTo>
                <a:lnTo>
                  <a:pt x="44160" y="4800"/>
                </a:lnTo>
                <a:lnTo>
                  <a:pt x="40320" y="960"/>
                </a:lnTo>
                <a:lnTo>
                  <a:pt x="34558" y="0"/>
                </a:lnTo>
                <a:lnTo>
                  <a:pt x="21121" y="0"/>
                </a:lnTo>
                <a:lnTo>
                  <a:pt x="14400" y="2880"/>
                </a:lnTo>
                <a:lnTo>
                  <a:pt x="8638" y="8641"/>
                </a:lnTo>
                <a:lnTo>
                  <a:pt x="2881" y="14401"/>
                </a:lnTo>
                <a:lnTo>
                  <a:pt x="0" y="22082"/>
                </a:lnTo>
                <a:lnTo>
                  <a:pt x="0" y="42230"/>
                </a:lnTo>
                <a:lnTo>
                  <a:pt x="1923" y="49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6" name="object 996"/>
          <p:cNvSpPr/>
          <p:nvPr/>
        </p:nvSpPr>
        <p:spPr>
          <a:xfrm>
            <a:off x="1446913" y="7483022"/>
            <a:ext cx="36479" cy="81594"/>
          </a:xfrm>
          <a:custGeom>
            <a:avLst/>
            <a:gdLst/>
            <a:ahLst/>
            <a:cxnLst/>
            <a:rect l="l" t="t" r="r" b="b"/>
            <a:pathLst>
              <a:path w="36479" h="81594">
                <a:moveTo>
                  <a:pt x="23038" y="72953"/>
                </a:moveTo>
                <a:lnTo>
                  <a:pt x="22079" y="71993"/>
                </a:lnTo>
                <a:lnTo>
                  <a:pt x="21121" y="71033"/>
                </a:lnTo>
                <a:lnTo>
                  <a:pt x="20162" y="68153"/>
                </a:lnTo>
                <a:lnTo>
                  <a:pt x="20162" y="24003"/>
                </a:lnTo>
                <a:lnTo>
                  <a:pt x="34558" y="24003"/>
                </a:lnTo>
                <a:lnTo>
                  <a:pt x="34558" y="19202"/>
                </a:lnTo>
                <a:lnTo>
                  <a:pt x="20162" y="19202"/>
                </a:lnTo>
                <a:lnTo>
                  <a:pt x="20162" y="0"/>
                </a:lnTo>
                <a:lnTo>
                  <a:pt x="18240" y="0"/>
                </a:lnTo>
                <a:lnTo>
                  <a:pt x="16323" y="3840"/>
                </a:lnTo>
                <a:lnTo>
                  <a:pt x="15358" y="6720"/>
                </a:lnTo>
                <a:lnTo>
                  <a:pt x="14400" y="8641"/>
                </a:lnTo>
                <a:lnTo>
                  <a:pt x="12483" y="12481"/>
                </a:lnTo>
                <a:lnTo>
                  <a:pt x="9602" y="14401"/>
                </a:lnTo>
                <a:lnTo>
                  <a:pt x="6720" y="17282"/>
                </a:lnTo>
                <a:lnTo>
                  <a:pt x="4803" y="19202"/>
                </a:lnTo>
                <a:lnTo>
                  <a:pt x="1923" y="21122"/>
                </a:lnTo>
                <a:lnTo>
                  <a:pt x="0" y="22082"/>
                </a:lnTo>
                <a:lnTo>
                  <a:pt x="0" y="24003"/>
                </a:lnTo>
                <a:lnTo>
                  <a:pt x="9602" y="24003"/>
                </a:lnTo>
                <a:lnTo>
                  <a:pt x="9602" y="72953"/>
                </a:lnTo>
                <a:lnTo>
                  <a:pt x="10561" y="75834"/>
                </a:lnTo>
                <a:lnTo>
                  <a:pt x="11519" y="77754"/>
                </a:lnTo>
                <a:lnTo>
                  <a:pt x="13441" y="78714"/>
                </a:lnTo>
                <a:lnTo>
                  <a:pt x="15358" y="80650"/>
                </a:lnTo>
                <a:lnTo>
                  <a:pt x="17282" y="81594"/>
                </a:lnTo>
                <a:lnTo>
                  <a:pt x="24003" y="81594"/>
                </a:lnTo>
                <a:lnTo>
                  <a:pt x="26878" y="80650"/>
                </a:lnTo>
                <a:lnTo>
                  <a:pt x="29759" y="78714"/>
                </a:lnTo>
                <a:lnTo>
                  <a:pt x="32641" y="76809"/>
                </a:lnTo>
                <a:lnTo>
                  <a:pt x="35522" y="72953"/>
                </a:lnTo>
                <a:lnTo>
                  <a:pt x="36479" y="69113"/>
                </a:lnTo>
                <a:lnTo>
                  <a:pt x="33599" y="69113"/>
                </a:lnTo>
                <a:lnTo>
                  <a:pt x="33599" y="70088"/>
                </a:lnTo>
                <a:lnTo>
                  <a:pt x="31682" y="71993"/>
                </a:lnTo>
                <a:lnTo>
                  <a:pt x="30717" y="72953"/>
                </a:lnTo>
                <a:lnTo>
                  <a:pt x="29759" y="73914"/>
                </a:lnTo>
                <a:lnTo>
                  <a:pt x="24961" y="73914"/>
                </a:lnTo>
                <a:lnTo>
                  <a:pt x="23038" y="729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7" name="object 997"/>
          <p:cNvSpPr/>
          <p:nvPr/>
        </p:nvSpPr>
        <p:spPr>
          <a:xfrm>
            <a:off x="1522750" y="7505105"/>
            <a:ext cx="97917" cy="60472"/>
          </a:xfrm>
          <a:custGeom>
            <a:avLst/>
            <a:gdLst/>
            <a:ahLst/>
            <a:cxnLst/>
            <a:rect l="l" t="t" r="r" b="b"/>
            <a:pathLst>
              <a:path w="97917" h="60472">
                <a:moveTo>
                  <a:pt x="66233" y="57591"/>
                </a:moveTo>
                <a:lnTo>
                  <a:pt x="69128" y="59512"/>
                </a:lnTo>
                <a:lnTo>
                  <a:pt x="72953" y="60472"/>
                </a:lnTo>
                <a:lnTo>
                  <a:pt x="81594" y="60472"/>
                </a:lnTo>
                <a:lnTo>
                  <a:pt x="86395" y="59512"/>
                </a:lnTo>
                <a:lnTo>
                  <a:pt x="89275" y="56631"/>
                </a:lnTo>
                <a:lnTo>
                  <a:pt x="93116" y="53751"/>
                </a:lnTo>
                <a:lnTo>
                  <a:pt x="95996" y="48950"/>
                </a:lnTo>
                <a:lnTo>
                  <a:pt x="97917" y="42230"/>
                </a:lnTo>
                <a:lnTo>
                  <a:pt x="95036" y="40325"/>
                </a:lnTo>
                <a:lnTo>
                  <a:pt x="94076" y="44165"/>
                </a:lnTo>
                <a:lnTo>
                  <a:pt x="93116" y="46070"/>
                </a:lnTo>
                <a:lnTo>
                  <a:pt x="90236" y="48005"/>
                </a:lnTo>
                <a:lnTo>
                  <a:pt x="88315" y="49910"/>
                </a:lnTo>
                <a:lnTo>
                  <a:pt x="86395" y="50871"/>
                </a:lnTo>
                <a:lnTo>
                  <a:pt x="79674" y="50871"/>
                </a:lnTo>
                <a:lnTo>
                  <a:pt x="76794" y="49910"/>
                </a:lnTo>
                <a:lnTo>
                  <a:pt x="72953" y="48005"/>
                </a:lnTo>
                <a:lnTo>
                  <a:pt x="70073" y="46070"/>
                </a:lnTo>
                <a:lnTo>
                  <a:pt x="66233" y="43190"/>
                </a:lnTo>
                <a:lnTo>
                  <a:pt x="62407" y="38389"/>
                </a:lnTo>
                <a:lnTo>
                  <a:pt x="68168" y="31668"/>
                </a:lnTo>
                <a:lnTo>
                  <a:pt x="72009" y="24963"/>
                </a:lnTo>
                <a:lnTo>
                  <a:pt x="75849" y="18242"/>
                </a:lnTo>
                <a:lnTo>
                  <a:pt x="79674" y="11521"/>
                </a:lnTo>
                <a:lnTo>
                  <a:pt x="82555" y="6720"/>
                </a:lnTo>
                <a:lnTo>
                  <a:pt x="84475" y="5760"/>
                </a:lnTo>
                <a:lnTo>
                  <a:pt x="86395" y="3840"/>
                </a:lnTo>
                <a:lnTo>
                  <a:pt x="89275" y="2880"/>
                </a:lnTo>
                <a:lnTo>
                  <a:pt x="93116" y="2880"/>
                </a:lnTo>
                <a:lnTo>
                  <a:pt x="93116" y="0"/>
                </a:lnTo>
                <a:lnTo>
                  <a:pt x="65288" y="0"/>
                </a:lnTo>
                <a:lnTo>
                  <a:pt x="65288" y="2880"/>
                </a:lnTo>
                <a:lnTo>
                  <a:pt x="67193" y="2880"/>
                </a:lnTo>
                <a:lnTo>
                  <a:pt x="68168" y="3840"/>
                </a:lnTo>
                <a:lnTo>
                  <a:pt x="69128" y="4800"/>
                </a:lnTo>
                <a:lnTo>
                  <a:pt x="71033" y="6720"/>
                </a:lnTo>
                <a:lnTo>
                  <a:pt x="71033" y="10561"/>
                </a:lnTo>
                <a:lnTo>
                  <a:pt x="71009" y="11495"/>
                </a:lnTo>
                <a:lnTo>
                  <a:pt x="67882" y="22031"/>
                </a:lnTo>
                <a:lnTo>
                  <a:pt x="59512" y="34564"/>
                </a:lnTo>
                <a:lnTo>
                  <a:pt x="55523" y="28603"/>
                </a:lnTo>
                <a:lnTo>
                  <a:pt x="48524" y="17830"/>
                </a:lnTo>
                <a:lnTo>
                  <a:pt x="42245" y="6720"/>
                </a:lnTo>
                <a:lnTo>
                  <a:pt x="44165" y="35509"/>
                </a:lnTo>
                <a:lnTo>
                  <a:pt x="49926" y="44165"/>
                </a:lnTo>
                <a:lnTo>
                  <a:pt x="45125" y="48005"/>
                </a:lnTo>
                <a:lnTo>
                  <a:pt x="42245" y="49910"/>
                </a:lnTo>
                <a:lnTo>
                  <a:pt x="39364" y="50871"/>
                </a:lnTo>
                <a:lnTo>
                  <a:pt x="36484" y="51831"/>
                </a:lnTo>
                <a:lnTo>
                  <a:pt x="33604" y="52791"/>
                </a:lnTo>
                <a:lnTo>
                  <a:pt x="25923" y="52791"/>
                </a:lnTo>
                <a:lnTo>
                  <a:pt x="22082" y="50871"/>
                </a:lnTo>
                <a:lnTo>
                  <a:pt x="18242" y="47030"/>
                </a:lnTo>
                <a:lnTo>
                  <a:pt x="15361" y="44165"/>
                </a:lnTo>
                <a:lnTo>
                  <a:pt x="14401" y="39349"/>
                </a:lnTo>
                <a:lnTo>
                  <a:pt x="14401" y="30723"/>
                </a:lnTo>
                <a:lnTo>
                  <a:pt x="15361" y="26883"/>
                </a:lnTo>
                <a:lnTo>
                  <a:pt x="13252" y="17136"/>
                </a:lnTo>
                <a:lnTo>
                  <a:pt x="5760" y="24963"/>
                </a:lnTo>
                <a:lnTo>
                  <a:pt x="1920" y="29763"/>
                </a:lnTo>
                <a:lnTo>
                  <a:pt x="0" y="35509"/>
                </a:lnTo>
                <a:lnTo>
                  <a:pt x="0" y="46070"/>
                </a:lnTo>
                <a:lnTo>
                  <a:pt x="1920" y="50871"/>
                </a:lnTo>
                <a:lnTo>
                  <a:pt x="6720" y="54726"/>
                </a:lnTo>
                <a:lnTo>
                  <a:pt x="10561" y="58567"/>
                </a:lnTo>
                <a:lnTo>
                  <a:pt x="17282" y="60472"/>
                </a:lnTo>
                <a:lnTo>
                  <a:pt x="29763" y="60472"/>
                </a:lnTo>
                <a:lnTo>
                  <a:pt x="33604" y="59512"/>
                </a:lnTo>
                <a:lnTo>
                  <a:pt x="38404" y="58567"/>
                </a:lnTo>
                <a:lnTo>
                  <a:pt x="43205" y="56631"/>
                </a:lnTo>
                <a:lnTo>
                  <a:pt x="48006" y="52791"/>
                </a:lnTo>
                <a:lnTo>
                  <a:pt x="53766" y="48005"/>
                </a:lnTo>
                <a:lnTo>
                  <a:pt x="57607" y="52791"/>
                </a:lnTo>
                <a:lnTo>
                  <a:pt x="62407" y="55671"/>
                </a:lnTo>
                <a:lnTo>
                  <a:pt x="66233" y="575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8" name="object 998"/>
          <p:cNvSpPr/>
          <p:nvPr/>
        </p:nvSpPr>
        <p:spPr>
          <a:xfrm>
            <a:off x="1536003" y="7472461"/>
            <a:ext cx="42418" cy="68153"/>
          </a:xfrm>
          <a:custGeom>
            <a:avLst/>
            <a:gdLst/>
            <a:ahLst/>
            <a:cxnLst/>
            <a:rect l="l" t="t" r="r" b="b"/>
            <a:pathLst>
              <a:path w="42418" h="68153">
                <a:moveTo>
                  <a:pt x="11710" y="48006"/>
                </a:moveTo>
                <a:lnTo>
                  <a:pt x="16510" y="45125"/>
                </a:lnTo>
                <a:lnTo>
                  <a:pt x="19391" y="50886"/>
                </a:lnTo>
                <a:lnTo>
                  <a:pt x="22271" y="55686"/>
                </a:lnTo>
                <a:lnTo>
                  <a:pt x="24191" y="59527"/>
                </a:lnTo>
                <a:lnTo>
                  <a:pt x="27072" y="62407"/>
                </a:lnTo>
                <a:lnTo>
                  <a:pt x="30912" y="68153"/>
                </a:lnTo>
                <a:lnTo>
                  <a:pt x="28992" y="39364"/>
                </a:lnTo>
                <a:lnTo>
                  <a:pt x="36673" y="34564"/>
                </a:lnTo>
                <a:lnTo>
                  <a:pt x="42418" y="30723"/>
                </a:lnTo>
                <a:lnTo>
                  <a:pt x="38593" y="25923"/>
                </a:lnTo>
                <a:lnTo>
                  <a:pt x="35698" y="28803"/>
                </a:lnTo>
                <a:lnTo>
                  <a:pt x="31872" y="32644"/>
                </a:lnTo>
                <a:lnTo>
                  <a:pt x="26112" y="34564"/>
                </a:lnTo>
                <a:lnTo>
                  <a:pt x="24191" y="29763"/>
                </a:lnTo>
                <a:lnTo>
                  <a:pt x="22271" y="25923"/>
                </a:lnTo>
                <a:lnTo>
                  <a:pt x="22271" y="23042"/>
                </a:lnTo>
                <a:lnTo>
                  <a:pt x="21311" y="20162"/>
                </a:lnTo>
                <a:lnTo>
                  <a:pt x="20351" y="17282"/>
                </a:lnTo>
                <a:lnTo>
                  <a:pt x="20351" y="13441"/>
                </a:lnTo>
                <a:lnTo>
                  <a:pt x="22271" y="0"/>
                </a:lnTo>
                <a:lnTo>
                  <a:pt x="17470" y="3840"/>
                </a:lnTo>
                <a:lnTo>
                  <a:pt x="11710" y="7680"/>
                </a:lnTo>
                <a:lnTo>
                  <a:pt x="8829" y="13441"/>
                </a:lnTo>
                <a:lnTo>
                  <a:pt x="8829" y="24003"/>
                </a:lnTo>
                <a:lnTo>
                  <a:pt x="9790" y="26883"/>
                </a:lnTo>
                <a:lnTo>
                  <a:pt x="10750" y="29763"/>
                </a:lnTo>
                <a:lnTo>
                  <a:pt x="10750" y="32644"/>
                </a:lnTo>
                <a:lnTo>
                  <a:pt x="12670" y="36484"/>
                </a:lnTo>
                <a:lnTo>
                  <a:pt x="14590" y="40325"/>
                </a:lnTo>
                <a:lnTo>
                  <a:pt x="11683" y="41952"/>
                </a:lnTo>
                <a:lnTo>
                  <a:pt x="0" y="49780"/>
                </a:lnTo>
                <a:lnTo>
                  <a:pt x="2109" y="59527"/>
                </a:lnTo>
                <a:lnTo>
                  <a:pt x="4989" y="55686"/>
                </a:lnTo>
                <a:lnTo>
                  <a:pt x="7869" y="51846"/>
                </a:lnTo>
                <a:lnTo>
                  <a:pt x="11710" y="48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9" name="object 999"/>
          <p:cNvSpPr/>
          <p:nvPr/>
        </p:nvSpPr>
        <p:spPr>
          <a:xfrm>
            <a:off x="1556354" y="7471501"/>
            <a:ext cx="30723" cy="31683"/>
          </a:xfrm>
          <a:custGeom>
            <a:avLst/>
            <a:gdLst/>
            <a:ahLst/>
            <a:cxnLst/>
            <a:rect l="l" t="t" r="r" b="b"/>
            <a:pathLst>
              <a:path w="30723" h="31683">
                <a:moveTo>
                  <a:pt x="12481" y="0"/>
                </a:moveTo>
                <a:lnTo>
                  <a:pt x="6720" y="0"/>
                </a:lnTo>
                <a:lnTo>
                  <a:pt x="1920" y="960"/>
                </a:lnTo>
                <a:lnTo>
                  <a:pt x="0" y="14401"/>
                </a:lnTo>
                <a:lnTo>
                  <a:pt x="960" y="11521"/>
                </a:lnTo>
                <a:lnTo>
                  <a:pt x="2880" y="8641"/>
                </a:lnTo>
                <a:lnTo>
                  <a:pt x="5760" y="5760"/>
                </a:lnTo>
                <a:lnTo>
                  <a:pt x="8641" y="4800"/>
                </a:lnTo>
                <a:lnTo>
                  <a:pt x="15346" y="4800"/>
                </a:lnTo>
                <a:lnTo>
                  <a:pt x="17282" y="5760"/>
                </a:lnTo>
                <a:lnTo>
                  <a:pt x="19187" y="7680"/>
                </a:lnTo>
                <a:lnTo>
                  <a:pt x="21122" y="9601"/>
                </a:lnTo>
                <a:lnTo>
                  <a:pt x="22067" y="12481"/>
                </a:lnTo>
                <a:lnTo>
                  <a:pt x="22067" y="20162"/>
                </a:lnTo>
                <a:lnTo>
                  <a:pt x="21122" y="23042"/>
                </a:lnTo>
                <a:lnTo>
                  <a:pt x="18242" y="26883"/>
                </a:lnTo>
                <a:lnTo>
                  <a:pt x="22067" y="31683"/>
                </a:lnTo>
                <a:lnTo>
                  <a:pt x="24963" y="28803"/>
                </a:lnTo>
                <a:lnTo>
                  <a:pt x="28803" y="24963"/>
                </a:lnTo>
                <a:lnTo>
                  <a:pt x="30723" y="21122"/>
                </a:lnTo>
                <a:lnTo>
                  <a:pt x="30723" y="11521"/>
                </a:lnTo>
                <a:lnTo>
                  <a:pt x="28803" y="7680"/>
                </a:lnTo>
                <a:lnTo>
                  <a:pt x="24963" y="4800"/>
                </a:lnTo>
                <a:lnTo>
                  <a:pt x="22067" y="960"/>
                </a:lnTo>
                <a:lnTo>
                  <a:pt x="17282" y="0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0" name="object 1000"/>
          <p:cNvSpPr/>
          <p:nvPr/>
        </p:nvSpPr>
        <p:spPr>
          <a:xfrm>
            <a:off x="1694581" y="7551176"/>
            <a:ext cx="35735" cy="14401"/>
          </a:xfrm>
          <a:custGeom>
            <a:avLst/>
            <a:gdLst/>
            <a:ahLst/>
            <a:cxnLst/>
            <a:rect l="l" t="t" r="r" b="b"/>
            <a:pathLst>
              <a:path w="35735" h="14401">
                <a:moveTo>
                  <a:pt x="29763" y="6720"/>
                </a:moveTo>
                <a:lnTo>
                  <a:pt x="23042" y="10561"/>
                </a:lnTo>
                <a:lnTo>
                  <a:pt x="6720" y="10561"/>
                </a:lnTo>
                <a:lnTo>
                  <a:pt x="0" y="6720"/>
                </a:lnTo>
                <a:lnTo>
                  <a:pt x="1247" y="12749"/>
                </a:lnTo>
                <a:lnTo>
                  <a:pt x="14401" y="14401"/>
                </a:lnTo>
                <a:lnTo>
                  <a:pt x="23816" y="13576"/>
                </a:lnTo>
                <a:lnTo>
                  <a:pt x="35735" y="9331"/>
                </a:lnTo>
                <a:lnTo>
                  <a:pt x="35524" y="0"/>
                </a:lnTo>
                <a:lnTo>
                  <a:pt x="29763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1" name="object 1001"/>
          <p:cNvSpPr/>
          <p:nvPr/>
        </p:nvSpPr>
        <p:spPr>
          <a:xfrm>
            <a:off x="1664832" y="7471501"/>
            <a:ext cx="89275" cy="92424"/>
          </a:xfrm>
          <a:custGeom>
            <a:avLst/>
            <a:gdLst/>
            <a:ahLst/>
            <a:cxnLst/>
            <a:rect l="l" t="t" r="r" b="b"/>
            <a:pathLst>
              <a:path w="89275" h="92424">
                <a:moveTo>
                  <a:pt x="0" y="47045"/>
                </a:moveTo>
                <a:lnTo>
                  <a:pt x="1312" y="58943"/>
                </a:lnTo>
                <a:lnTo>
                  <a:pt x="5617" y="70959"/>
                </a:lnTo>
                <a:lnTo>
                  <a:pt x="12466" y="81610"/>
                </a:lnTo>
                <a:lnTo>
                  <a:pt x="19431" y="87272"/>
                </a:lnTo>
                <a:lnTo>
                  <a:pt x="30995" y="92424"/>
                </a:lnTo>
                <a:lnTo>
                  <a:pt x="29748" y="86395"/>
                </a:lnTo>
                <a:lnTo>
                  <a:pt x="24963" y="80634"/>
                </a:lnTo>
                <a:lnTo>
                  <a:pt x="20034" y="72932"/>
                </a:lnTo>
                <a:lnTo>
                  <a:pt x="16477" y="60950"/>
                </a:lnTo>
                <a:lnTo>
                  <a:pt x="15346" y="46085"/>
                </a:lnTo>
                <a:lnTo>
                  <a:pt x="15920" y="35853"/>
                </a:lnTo>
                <a:lnTo>
                  <a:pt x="18988" y="23294"/>
                </a:lnTo>
                <a:lnTo>
                  <a:pt x="24963" y="13441"/>
                </a:lnTo>
                <a:lnTo>
                  <a:pt x="29748" y="7680"/>
                </a:lnTo>
                <a:lnTo>
                  <a:pt x="36469" y="4800"/>
                </a:lnTo>
                <a:lnTo>
                  <a:pt x="52791" y="4800"/>
                </a:lnTo>
                <a:lnTo>
                  <a:pt x="59512" y="7680"/>
                </a:lnTo>
                <a:lnTo>
                  <a:pt x="64312" y="13441"/>
                </a:lnTo>
                <a:lnTo>
                  <a:pt x="69241" y="21151"/>
                </a:lnTo>
                <a:lnTo>
                  <a:pt x="72788" y="33134"/>
                </a:lnTo>
                <a:lnTo>
                  <a:pt x="73913" y="48006"/>
                </a:lnTo>
                <a:lnTo>
                  <a:pt x="73471" y="57188"/>
                </a:lnTo>
                <a:lnTo>
                  <a:pt x="70665" y="70154"/>
                </a:lnTo>
                <a:lnTo>
                  <a:pt x="65272" y="79674"/>
                </a:lnTo>
                <a:lnTo>
                  <a:pt x="65484" y="89006"/>
                </a:lnTo>
                <a:lnTo>
                  <a:pt x="75834" y="80634"/>
                </a:lnTo>
                <a:lnTo>
                  <a:pt x="82509" y="72173"/>
                </a:lnTo>
                <a:lnTo>
                  <a:pt x="87542" y="60445"/>
                </a:lnTo>
                <a:lnTo>
                  <a:pt x="89275" y="47045"/>
                </a:lnTo>
                <a:lnTo>
                  <a:pt x="88020" y="35558"/>
                </a:lnTo>
                <a:lnTo>
                  <a:pt x="83470" y="23560"/>
                </a:lnTo>
                <a:lnTo>
                  <a:pt x="75834" y="13441"/>
                </a:lnTo>
                <a:lnTo>
                  <a:pt x="69348" y="7443"/>
                </a:lnTo>
                <a:lnTo>
                  <a:pt x="58155" y="1756"/>
                </a:lnTo>
                <a:lnTo>
                  <a:pt x="45110" y="0"/>
                </a:lnTo>
                <a:lnTo>
                  <a:pt x="37471" y="586"/>
                </a:lnTo>
                <a:lnTo>
                  <a:pt x="25235" y="4326"/>
                </a:lnTo>
                <a:lnTo>
                  <a:pt x="14401" y="11521"/>
                </a:lnTo>
                <a:lnTo>
                  <a:pt x="6316" y="21505"/>
                </a:lnTo>
                <a:lnTo>
                  <a:pt x="1577" y="33433"/>
                </a:lnTo>
                <a:lnTo>
                  <a:pt x="0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2" name="object 1002"/>
          <p:cNvSpPr/>
          <p:nvPr/>
        </p:nvSpPr>
        <p:spPr>
          <a:xfrm>
            <a:off x="1758909" y="7501265"/>
            <a:ext cx="64312" cy="92156"/>
          </a:xfrm>
          <a:custGeom>
            <a:avLst/>
            <a:gdLst/>
            <a:ahLst/>
            <a:cxnLst/>
            <a:rect l="l" t="t" r="r" b="b"/>
            <a:pathLst>
              <a:path w="64312" h="92156">
                <a:moveTo>
                  <a:pt x="31683" y="92156"/>
                </a:moveTo>
                <a:lnTo>
                  <a:pt x="31683" y="89275"/>
                </a:lnTo>
                <a:lnTo>
                  <a:pt x="26868" y="89275"/>
                </a:lnTo>
                <a:lnTo>
                  <a:pt x="24963" y="88315"/>
                </a:lnTo>
                <a:lnTo>
                  <a:pt x="23987" y="87355"/>
                </a:lnTo>
                <a:lnTo>
                  <a:pt x="23027" y="87355"/>
                </a:lnTo>
                <a:lnTo>
                  <a:pt x="22082" y="85435"/>
                </a:lnTo>
                <a:lnTo>
                  <a:pt x="22082" y="18242"/>
                </a:lnTo>
                <a:lnTo>
                  <a:pt x="25907" y="14401"/>
                </a:lnTo>
                <a:lnTo>
                  <a:pt x="27843" y="11521"/>
                </a:lnTo>
                <a:lnTo>
                  <a:pt x="29748" y="10561"/>
                </a:lnTo>
                <a:lnTo>
                  <a:pt x="31683" y="9601"/>
                </a:lnTo>
                <a:lnTo>
                  <a:pt x="40309" y="9601"/>
                </a:lnTo>
                <a:lnTo>
                  <a:pt x="43190" y="11521"/>
                </a:lnTo>
                <a:lnTo>
                  <a:pt x="46070" y="14401"/>
                </a:lnTo>
                <a:lnTo>
                  <a:pt x="50871" y="19202"/>
                </a:lnTo>
                <a:lnTo>
                  <a:pt x="52791" y="26883"/>
                </a:lnTo>
                <a:lnTo>
                  <a:pt x="52791" y="44165"/>
                </a:lnTo>
                <a:lnTo>
                  <a:pt x="50871" y="50871"/>
                </a:lnTo>
                <a:lnTo>
                  <a:pt x="47030" y="55671"/>
                </a:lnTo>
                <a:lnTo>
                  <a:pt x="44150" y="58567"/>
                </a:lnTo>
                <a:lnTo>
                  <a:pt x="40309" y="60472"/>
                </a:lnTo>
                <a:lnTo>
                  <a:pt x="32628" y="60472"/>
                </a:lnTo>
                <a:lnTo>
                  <a:pt x="29748" y="59512"/>
                </a:lnTo>
                <a:lnTo>
                  <a:pt x="27843" y="63352"/>
                </a:lnTo>
                <a:lnTo>
                  <a:pt x="29748" y="64312"/>
                </a:lnTo>
                <a:lnTo>
                  <a:pt x="44150" y="64312"/>
                </a:lnTo>
                <a:lnTo>
                  <a:pt x="49911" y="61432"/>
                </a:lnTo>
                <a:lnTo>
                  <a:pt x="55671" y="55671"/>
                </a:lnTo>
                <a:lnTo>
                  <a:pt x="62444" y="43244"/>
                </a:lnTo>
                <a:lnTo>
                  <a:pt x="64312" y="29763"/>
                </a:lnTo>
                <a:lnTo>
                  <a:pt x="64312" y="20162"/>
                </a:lnTo>
                <a:lnTo>
                  <a:pt x="61432" y="12481"/>
                </a:lnTo>
                <a:lnTo>
                  <a:pt x="56631" y="6720"/>
                </a:lnTo>
                <a:lnTo>
                  <a:pt x="52791" y="1920"/>
                </a:lnTo>
                <a:lnTo>
                  <a:pt x="47990" y="0"/>
                </a:lnTo>
                <a:lnTo>
                  <a:pt x="37429" y="0"/>
                </a:lnTo>
                <a:lnTo>
                  <a:pt x="34549" y="960"/>
                </a:lnTo>
                <a:lnTo>
                  <a:pt x="31683" y="2880"/>
                </a:lnTo>
                <a:lnTo>
                  <a:pt x="27843" y="4800"/>
                </a:lnTo>
                <a:lnTo>
                  <a:pt x="24963" y="8641"/>
                </a:lnTo>
                <a:lnTo>
                  <a:pt x="22082" y="14401"/>
                </a:lnTo>
                <a:lnTo>
                  <a:pt x="22082" y="0"/>
                </a:lnTo>
                <a:lnTo>
                  <a:pt x="19187" y="0"/>
                </a:lnTo>
                <a:lnTo>
                  <a:pt x="0" y="7680"/>
                </a:lnTo>
                <a:lnTo>
                  <a:pt x="960" y="9601"/>
                </a:lnTo>
                <a:lnTo>
                  <a:pt x="2880" y="8641"/>
                </a:lnTo>
                <a:lnTo>
                  <a:pt x="7680" y="8641"/>
                </a:lnTo>
                <a:lnTo>
                  <a:pt x="8625" y="9601"/>
                </a:lnTo>
                <a:lnTo>
                  <a:pt x="9601" y="9601"/>
                </a:lnTo>
                <a:lnTo>
                  <a:pt x="9601" y="11521"/>
                </a:lnTo>
                <a:lnTo>
                  <a:pt x="10561" y="13441"/>
                </a:lnTo>
                <a:lnTo>
                  <a:pt x="10561" y="84475"/>
                </a:lnTo>
                <a:lnTo>
                  <a:pt x="9601" y="85435"/>
                </a:lnTo>
                <a:lnTo>
                  <a:pt x="9601" y="86395"/>
                </a:lnTo>
                <a:lnTo>
                  <a:pt x="8625" y="87355"/>
                </a:lnTo>
                <a:lnTo>
                  <a:pt x="7680" y="88315"/>
                </a:lnTo>
                <a:lnTo>
                  <a:pt x="5760" y="89275"/>
                </a:lnTo>
                <a:lnTo>
                  <a:pt x="0" y="89275"/>
                </a:lnTo>
                <a:lnTo>
                  <a:pt x="0" y="92156"/>
                </a:lnTo>
                <a:lnTo>
                  <a:pt x="31683" y="9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3" name="object 1003"/>
          <p:cNvSpPr/>
          <p:nvPr/>
        </p:nvSpPr>
        <p:spPr>
          <a:xfrm>
            <a:off x="1780992" y="7552136"/>
            <a:ext cx="7665" cy="12481"/>
          </a:xfrm>
          <a:custGeom>
            <a:avLst/>
            <a:gdLst/>
            <a:ahLst/>
            <a:cxnLst/>
            <a:rect l="l" t="t" r="r" b="b"/>
            <a:pathLst>
              <a:path w="7665" h="12481">
                <a:moveTo>
                  <a:pt x="944" y="2880"/>
                </a:moveTo>
                <a:lnTo>
                  <a:pt x="0" y="0"/>
                </a:lnTo>
                <a:lnTo>
                  <a:pt x="0" y="8641"/>
                </a:lnTo>
                <a:lnTo>
                  <a:pt x="1905" y="10561"/>
                </a:lnTo>
                <a:lnTo>
                  <a:pt x="3825" y="11536"/>
                </a:lnTo>
                <a:lnTo>
                  <a:pt x="5760" y="12481"/>
                </a:lnTo>
                <a:lnTo>
                  <a:pt x="7665" y="8641"/>
                </a:lnTo>
                <a:lnTo>
                  <a:pt x="4785" y="6720"/>
                </a:lnTo>
                <a:lnTo>
                  <a:pt x="1905" y="4800"/>
                </a:lnTo>
                <a:lnTo>
                  <a:pt x="944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4" name="object 1004"/>
          <p:cNvSpPr/>
          <p:nvPr/>
        </p:nvSpPr>
        <p:spPr>
          <a:xfrm>
            <a:off x="1829943" y="7483022"/>
            <a:ext cx="37444" cy="81594"/>
          </a:xfrm>
          <a:custGeom>
            <a:avLst/>
            <a:gdLst/>
            <a:ahLst/>
            <a:cxnLst/>
            <a:rect l="l" t="t" r="r" b="b"/>
            <a:pathLst>
              <a:path w="37444" h="81594">
                <a:moveTo>
                  <a:pt x="28803" y="73914"/>
                </a:moveTo>
                <a:lnTo>
                  <a:pt x="24963" y="73914"/>
                </a:lnTo>
                <a:lnTo>
                  <a:pt x="24002" y="72953"/>
                </a:lnTo>
                <a:lnTo>
                  <a:pt x="23042" y="71993"/>
                </a:lnTo>
                <a:lnTo>
                  <a:pt x="21122" y="71033"/>
                </a:lnTo>
                <a:lnTo>
                  <a:pt x="21122" y="24003"/>
                </a:lnTo>
                <a:lnTo>
                  <a:pt x="35509" y="24003"/>
                </a:lnTo>
                <a:lnTo>
                  <a:pt x="35509" y="19202"/>
                </a:lnTo>
                <a:lnTo>
                  <a:pt x="21122" y="19202"/>
                </a:lnTo>
                <a:lnTo>
                  <a:pt x="21122" y="0"/>
                </a:lnTo>
                <a:lnTo>
                  <a:pt x="19202" y="0"/>
                </a:lnTo>
                <a:lnTo>
                  <a:pt x="17282" y="3840"/>
                </a:lnTo>
                <a:lnTo>
                  <a:pt x="15361" y="6720"/>
                </a:lnTo>
                <a:lnTo>
                  <a:pt x="14401" y="8641"/>
                </a:lnTo>
                <a:lnTo>
                  <a:pt x="12481" y="12481"/>
                </a:lnTo>
                <a:lnTo>
                  <a:pt x="10561" y="14401"/>
                </a:lnTo>
                <a:lnTo>
                  <a:pt x="7680" y="17282"/>
                </a:lnTo>
                <a:lnTo>
                  <a:pt x="4800" y="19202"/>
                </a:lnTo>
                <a:lnTo>
                  <a:pt x="2880" y="21122"/>
                </a:lnTo>
                <a:lnTo>
                  <a:pt x="0" y="22082"/>
                </a:lnTo>
                <a:lnTo>
                  <a:pt x="0" y="24003"/>
                </a:lnTo>
                <a:lnTo>
                  <a:pt x="9601" y="24003"/>
                </a:lnTo>
                <a:lnTo>
                  <a:pt x="9601" y="70088"/>
                </a:lnTo>
                <a:lnTo>
                  <a:pt x="10561" y="72953"/>
                </a:lnTo>
                <a:lnTo>
                  <a:pt x="11521" y="75834"/>
                </a:lnTo>
                <a:lnTo>
                  <a:pt x="12481" y="77754"/>
                </a:lnTo>
                <a:lnTo>
                  <a:pt x="13441" y="78714"/>
                </a:lnTo>
                <a:lnTo>
                  <a:pt x="15361" y="80650"/>
                </a:lnTo>
                <a:lnTo>
                  <a:pt x="17282" y="81594"/>
                </a:lnTo>
                <a:lnTo>
                  <a:pt x="24963" y="81594"/>
                </a:lnTo>
                <a:lnTo>
                  <a:pt x="27843" y="80650"/>
                </a:lnTo>
                <a:lnTo>
                  <a:pt x="30723" y="78714"/>
                </a:lnTo>
                <a:lnTo>
                  <a:pt x="33604" y="76809"/>
                </a:lnTo>
                <a:lnTo>
                  <a:pt x="35509" y="72953"/>
                </a:lnTo>
                <a:lnTo>
                  <a:pt x="37444" y="69113"/>
                </a:lnTo>
                <a:lnTo>
                  <a:pt x="34564" y="69113"/>
                </a:lnTo>
                <a:lnTo>
                  <a:pt x="33604" y="70088"/>
                </a:lnTo>
                <a:lnTo>
                  <a:pt x="32644" y="71993"/>
                </a:lnTo>
                <a:lnTo>
                  <a:pt x="31683" y="72953"/>
                </a:lnTo>
                <a:lnTo>
                  <a:pt x="29763" y="73914"/>
                </a:lnTo>
                <a:lnTo>
                  <a:pt x="28803" y="739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5" name="object 1005"/>
          <p:cNvSpPr/>
          <p:nvPr/>
        </p:nvSpPr>
        <p:spPr>
          <a:xfrm>
            <a:off x="1872173" y="7471501"/>
            <a:ext cx="13456" cy="38404"/>
          </a:xfrm>
          <a:custGeom>
            <a:avLst/>
            <a:gdLst/>
            <a:ahLst/>
            <a:cxnLst/>
            <a:rect l="l" t="t" r="r" b="b"/>
            <a:pathLst>
              <a:path w="13456" h="38404">
                <a:moveTo>
                  <a:pt x="0" y="4800"/>
                </a:moveTo>
                <a:lnTo>
                  <a:pt x="0" y="9601"/>
                </a:lnTo>
                <a:lnTo>
                  <a:pt x="960" y="13441"/>
                </a:lnTo>
                <a:lnTo>
                  <a:pt x="1935" y="19202"/>
                </a:lnTo>
                <a:lnTo>
                  <a:pt x="5775" y="38404"/>
                </a:lnTo>
                <a:lnTo>
                  <a:pt x="8641" y="38404"/>
                </a:lnTo>
                <a:lnTo>
                  <a:pt x="12496" y="19202"/>
                </a:lnTo>
                <a:lnTo>
                  <a:pt x="13456" y="12481"/>
                </a:lnTo>
                <a:lnTo>
                  <a:pt x="13456" y="2880"/>
                </a:lnTo>
                <a:lnTo>
                  <a:pt x="11521" y="1920"/>
                </a:lnTo>
                <a:lnTo>
                  <a:pt x="10561" y="0"/>
                </a:lnTo>
                <a:lnTo>
                  <a:pt x="2895" y="0"/>
                </a:lnTo>
                <a:lnTo>
                  <a:pt x="1935" y="1920"/>
                </a:lnTo>
                <a:lnTo>
                  <a:pt x="960" y="2880"/>
                </a:lnTo>
                <a:lnTo>
                  <a:pt x="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6" name="object 1006"/>
          <p:cNvSpPr/>
          <p:nvPr/>
        </p:nvSpPr>
        <p:spPr>
          <a:xfrm>
            <a:off x="1896176" y="7468621"/>
            <a:ext cx="30723" cy="95051"/>
          </a:xfrm>
          <a:custGeom>
            <a:avLst/>
            <a:gdLst/>
            <a:ahLst/>
            <a:cxnLst/>
            <a:rect l="l" t="t" r="r" b="b"/>
            <a:pathLst>
              <a:path w="30723" h="95051">
                <a:moveTo>
                  <a:pt x="18242" y="0"/>
                </a:moveTo>
                <a:lnTo>
                  <a:pt x="0" y="7680"/>
                </a:lnTo>
                <a:lnTo>
                  <a:pt x="960" y="9601"/>
                </a:lnTo>
                <a:lnTo>
                  <a:pt x="2880" y="9601"/>
                </a:lnTo>
                <a:lnTo>
                  <a:pt x="3840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89275"/>
                </a:lnTo>
                <a:lnTo>
                  <a:pt x="8641" y="90236"/>
                </a:lnTo>
                <a:lnTo>
                  <a:pt x="7680" y="91211"/>
                </a:lnTo>
                <a:lnTo>
                  <a:pt x="6720" y="92156"/>
                </a:lnTo>
                <a:lnTo>
                  <a:pt x="5760" y="93116"/>
                </a:lnTo>
                <a:lnTo>
                  <a:pt x="960" y="93116"/>
                </a:lnTo>
                <a:lnTo>
                  <a:pt x="960" y="95051"/>
                </a:lnTo>
                <a:lnTo>
                  <a:pt x="30723" y="95051"/>
                </a:lnTo>
                <a:lnTo>
                  <a:pt x="30723" y="93116"/>
                </a:lnTo>
                <a:lnTo>
                  <a:pt x="27843" y="93116"/>
                </a:lnTo>
                <a:lnTo>
                  <a:pt x="25923" y="92156"/>
                </a:lnTo>
                <a:lnTo>
                  <a:pt x="24963" y="92156"/>
                </a:lnTo>
                <a:lnTo>
                  <a:pt x="23042" y="91211"/>
                </a:lnTo>
                <a:lnTo>
                  <a:pt x="22082" y="90236"/>
                </a:lnTo>
                <a:lnTo>
                  <a:pt x="22082" y="89275"/>
                </a:lnTo>
                <a:lnTo>
                  <a:pt x="21122" y="87355"/>
                </a:lnTo>
                <a:lnTo>
                  <a:pt x="2112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7" name="object 1007"/>
          <p:cNvSpPr/>
          <p:nvPr/>
        </p:nvSpPr>
        <p:spPr>
          <a:xfrm>
            <a:off x="1977770" y="7501265"/>
            <a:ext cx="20162" cy="15361"/>
          </a:xfrm>
          <a:custGeom>
            <a:avLst/>
            <a:gdLst/>
            <a:ahLst/>
            <a:cxnLst/>
            <a:rect l="l" t="t" r="r" b="b"/>
            <a:pathLst>
              <a:path w="20162" h="15361">
                <a:moveTo>
                  <a:pt x="12496" y="0"/>
                </a:moveTo>
                <a:lnTo>
                  <a:pt x="5775" y="2880"/>
                </a:lnTo>
                <a:lnTo>
                  <a:pt x="0" y="8641"/>
                </a:lnTo>
                <a:lnTo>
                  <a:pt x="1935" y="15361"/>
                </a:lnTo>
                <a:lnTo>
                  <a:pt x="3840" y="11521"/>
                </a:lnTo>
                <a:lnTo>
                  <a:pt x="6720" y="8641"/>
                </a:lnTo>
                <a:lnTo>
                  <a:pt x="9601" y="5760"/>
                </a:lnTo>
                <a:lnTo>
                  <a:pt x="12496" y="3840"/>
                </a:lnTo>
                <a:lnTo>
                  <a:pt x="16322" y="3840"/>
                </a:lnTo>
                <a:lnTo>
                  <a:pt x="20162" y="0"/>
                </a:lnTo>
                <a:lnTo>
                  <a:pt x="1249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8" name="object 1008"/>
          <p:cNvSpPr/>
          <p:nvPr/>
        </p:nvSpPr>
        <p:spPr>
          <a:xfrm>
            <a:off x="1970090" y="7501265"/>
            <a:ext cx="51846" cy="64312"/>
          </a:xfrm>
          <a:custGeom>
            <a:avLst/>
            <a:gdLst/>
            <a:ahLst/>
            <a:cxnLst/>
            <a:rect l="l" t="t" r="r" b="b"/>
            <a:pathLst>
              <a:path w="51846" h="64312">
                <a:moveTo>
                  <a:pt x="36484" y="14401"/>
                </a:moveTo>
                <a:lnTo>
                  <a:pt x="37444" y="16322"/>
                </a:lnTo>
                <a:lnTo>
                  <a:pt x="37444" y="20162"/>
                </a:lnTo>
                <a:lnTo>
                  <a:pt x="8641" y="20162"/>
                </a:lnTo>
                <a:lnTo>
                  <a:pt x="9616" y="15361"/>
                </a:lnTo>
                <a:lnTo>
                  <a:pt x="7680" y="8641"/>
                </a:lnTo>
                <a:lnTo>
                  <a:pt x="1935" y="14401"/>
                </a:lnTo>
                <a:lnTo>
                  <a:pt x="0" y="22082"/>
                </a:lnTo>
                <a:lnTo>
                  <a:pt x="0" y="42230"/>
                </a:lnTo>
                <a:lnTo>
                  <a:pt x="1935" y="49911"/>
                </a:lnTo>
                <a:lnTo>
                  <a:pt x="7680" y="55671"/>
                </a:lnTo>
                <a:lnTo>
                  <a:pt x="12496" y="61432"/>
                </a:lnTo>
                <a:lnTo>
                  <a:pt x="19202" y="64312"/>
                </a:lnTo>
                <a:lnTo>
                  <a:pt x="33604" y="64312"/>
                </a:lnTo>
                <a:lnTo>
                  <a:pt x="38404" y="62407"/>
                </a:lnTo>
                <a:lnTo>
                  <a:pt x="43205" y="56631"/>
                </a:lnTo>
                <a:lnTo>
                  <a:pt x="48006" y="51846"/>
                </a:lnTo>
                <a:lnTo>
                  <a:pt x="50886" y="46070"/>
                </a:lnTo>
                <a:lnTo>
                  <a:pt x="51846" y="40325"/>
                </a:lnTo>
                <a:lnTo>
                  <a:pt x="49926" y="39349"/>
                </a:lnTo>
                <a:lnTo>
                  <a:pt x="47045" y="44165"/>
                </a:lnTo>
                <a:lnTo>
                  <a:pt x="45125" y="48006"/>
                </a:lnTo>
                <a:lnTo>
                  <a:pt x="42245" y="49911"/>
                </a:lnTo>
                <a:lnTo>
                  <a:pt x="39364" y="52791"/>
                </a:lnTo>
                <a:lnTo>
                  <a:pt x="35524" y="53751"/>
                </a:lnTo>
                <a:lnTo>
                  <a:pt x="25923" y="53751"/>
                </a:lnTo>
                <a:lnTo>
                  <a:pt x="20177" y="50871"/>
                </a:lnTo>
                <a:lnTo>
                  <a:pt x="15361" y="46070"/>
                </a:lnTo>
                <a:lnTo>
                  <a:pt x="11521" y="40325"/>
                </a:lnTo>
                <a:lnTo>
                  <a:pt x="8641" y="33604"/>
                </a:lnTo>
                <a:lnTo>
                  <a:pt x="8641" y="24963"/>
                </a:lnTo>
                <a:lnTo>
                  <a:pt x="51846" y="24963"/>
                </a:lnTo>
                <a:lnTo>
                  <a:pt x="51846" y="17282"/>
                </a:lnTo>
                <a:lnTo>
                  <a:pt x="48966" y="10561"/>
                </a:lnTo>
                <a:lnTo>
                  <a:pt x="45125" y="6720"/>
                </a:lnTo>
                <a:lnTo>
                  <a:pt x="40325" y="1920"/>
                </a:lnTo>
                <a:lnTo>
                  <a:pt x="34564" y="0"/>
                </a:lnTo>
                <a:lnTo>
                  <a:pt x="27843" y="0"/>
                </a:lnTo>
                <a:lnTo>
                  <a:pt x="24002" y="3840"/>
                </a:lnTo>
                <a:lnTo>
                  <a:pt x="26883" y="3840"/>
                </a:lnTo>
                <a:lnTo>
                  <a:pt x="28803" y="4800"/>
                </a:lnTo>
                <a:lnTo>
                  <a:pt x="30723" y="6720"/>
                </a:lnTo>
                <a:lnTo>
                  <a:pt x="33604" y="7680"/>
                </a:lnTo>
                <a:lnTo>
                  <a:pt x="35524" y="9601"/>
                </a:lnTo>
                <a:lnTo>
                  <a:pt x="36484" y="12481"/>
                </a:lnTo>
                <a:lnTo>
                  <a:pt x="36484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9" name="object 1009"/>
          <p:cNvSpPr/>
          <p:nvPr/>
        </p:nvSpPr>
        <p:spPr>
          <a:xfrm>
            <a:off x="2042099" y="7501265"/>
            <a:ext cx="11521" cy="21122"/>
          </a:xfrm>
          <a:custGeom>
            <a:avLst/>
            <a:gdLst/>
            <a:ahLst/>
            <a:cxnLst/>
            <a:rect l="l" t="t" r="r" b="b"/>
            <a:pathLst>
              <a:path w="11521" h="21122">
                <a:moveTo>
                  <a:pt x="3840" y="2880"/>
                </a:moveTo>
                <a:lnTo>
                  <a:pt x="0" y="21122"/>
                </a:lnTo>
                <a:lnTo>
                  <a:pt x="1920" y="14401"/>
                </a:lnTo>
                <a:lnTo>
                  <a:pt x="4800" y="10561"/>
                </a:lnTo>
                <a:lnTo>
                  <a:pt x="11521" y="0"/>
                </a:lnTo>
                <a:lnTo>
                  <a:pt x="384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0" name="object 1010"/>
          <p:cNvSpPr/>
          <p:nvPr/>
        </p:nvSpPr>
        <p:spPr>
          <a:xfrm>
            <a:off x="2030577" y="7501265"/>
            <a:ext cx="64312" cy="92156"/>
          </a:xfrm>
          <a:custGeom>
            <a:avLst/>
            <a:gdLst/>
            <a:ahLst/>
            <a:cxnLst/>
            <a:rect l="l" t="t" r="r" b="b"/>
            <a:pathLst>
              <a:path w="64312" h="92156">
                <a:moveTo>
                  <a:pt x="64312" y="92156"/>
                </a:moveTo>
                <a:lnTo>
                  <a:pt x="64312" y="89275"/>
                </a:lnTo>
                <a:lnTo>
                  <a:pt x="58552" y="89275"/>
                </a:lnTo>
                <a:lnTo>
                  <a:pt x="57607" y="88315"/>
                </a:lnTo>
                <a:lnTo>
                  <a:pt x="56631" y="88315"/>
                </a:lnTo>
                <a:lnTo>
                  <a:pt x="55671" y="87355"/>
                </a:lnTo>
                <a:lnTo>
                  <a:pt x="54711" y="86395"/>
                </a:lnTo>
                <a:lnTo>
                  <a:pt x="54711" y="84475"/>
                </a:lnTo>
                <a:lnTo>
                  <a:pt x="53766" y="82555"/>
                </a:lnTo>
                <a:lnTo>
                  <a:pt x="53766" y="0"/>
                </a:lnTo>
                <a:lnTo>
                  <a:pt x="51831" y="0"/>
                </a:lnTo>
                <a:lnTo>
                  <a:pt x="48950" y="960"/>
                </a:lnTo>
                <a:lnTo>
                  <a:pt x="47045" y="2880"/>
                </a:lnTo>
                <a:lnTo>
                  <a:pt x="44165" y="3840"/>
                </a:lnTo>
                <a:lnTo>
                  <a:pt x="42230" y="2880"/>
                </a:lnTo>
                <a:lnTo>
                  <a:pt x="40325" y="960"/>
                </a:lnTo>
                <a:lnTo>
                  <a:pt x="38389" y="960"/>
                </a:lnTo>
                <a:lnTo>
                  <a:pt x="36484" y="0"/>
                </a:lnTo>
                <a:lnTo>
                  <a:pt x="23042" y="0"/>
                </a:lnTo>
                <a:lnTo>
                  <a:pt x="16322" y="10561"/>
                </a:lnTo>
                <a:lnTo>
                  <a:pt x="20162" y="6720"/>
                </a:lnTo>
                <a:lnTo>
                  <a:pt x="24963" y="3840"/>
                </a:lnTo>
                <a:lnTo>
                  <a:pt x="32644" y="3840"/>
                </a:lnTo>
                <a:lnTo>
                  <a:pt x="34549" y="4800"/>
                </a:lnTo>
                <a:lnTo>
                  <a:pt x="37429" y="6720"/>
                </a:lnTo>
                <a:lnTo>
                  <a:pt x="39364" y="7680"/>
                </a:lnTo>
                <a:lnTo>
                  <a:pt x="41269" y="9601"/>
                </a:lnTo>
                <a:lnTo>
                  <a:pt x="41269" y="11521"/>
                </a:lnTo>
                <a:lnTo>
                  <a:pt x="42230" y="13441"/>
                </a:lnTo>
                <a:lnTo>
                  <a:pt x="43205" y="15361"/>
                </a:lnTo>
                <a:lnTo>
                  <a:pt x="43205" y="48006"/>
                </a:lnTo>
                <a:lnTo>
                  <a:pt x="41269" y="50871"/>
                </a:lnTo>
                <a:lnTo>
                  <a:pt x="39364" y="51846"/>
                </a:lnTo>
                <a:lnTo>
                  <a:pt x="36484" y="53751"/>
                </a:lnTo>
                <a:lnTo>
                  <a:pt x="34549" y="54711"/>
                </a:lnTo>
                <a:lnTo>
                  <a:pt x="24963" y="54711"/>
                </a:lnTo>
                <a:lnTo>
                  <a:pt x="20162" y="52791"/>
                </a:lnTo>
                <a:lnTo>
                  <a:pt x="16322" y="48950"/>
                </a:lnTo>
                <a:lnTo>
                  <a:pt x="13441" y="44165"/>
                </a:lnTo>
                <a:lnTo>
                  <a:pt x="11521" y="38404"/>
                </a:lnTo>
                <a:lnTo>
                  <a:pt x="11521" y="21122"/>
                </a:lnTo>
                <a:lnTo>
                  <a:pt x="15361" y="2880"/>
                </a:lnTo>
                <a:lnTo>
                  <a:pt x="9601" y="9601"/>
                </a:lnTo>
                <a:lnTo>
                  <a:pt x="8615" y="10623"/>
                </a:lnTo>
                <a:lnTo>
                  <a:pt x="2051" y="21262"/>
                </a:lnTo>
                <a:lnTo>
                  <a:pt x="0" y="34564"/>
                </a:lnTo>
                <a:lnTo>
                  <a:pt x="0" y="44165"/>
                </a:lnTo>
                <a:lnTo>
                  <a:pt x="1920" y="50871"/>
                </a:lnTo>
                <a:lnTo>
                  <a:pt x="6720" y="56631"/>
                </a:lnTo>
                <a:lnTo>
                  <a:pt x="11521" y="61432"/>
                </a:lnTo>
                <a:lnTo>
                  <a:pt x="17282" y="64312"/>
                </a:lnTo>
                <a:lnTo>
                  <a:pt x="25923" y="64312"/>
                </a:lnTo>
                <a:lnTo>
                  <a:pt x="29763" y="63352"/>
                </a:lnTo>
                <a:lnTo>
                  <a:pt x="32644" y="62407"/>
                </a:lnTo>
                <a:lnTo>
                  <a:pt x="35524" y="60472"/>
                </a:lnTo>
                <a:lnTo>
                  <a:pt x="39364" y="56631"/>
                </a:lnTo>
                <a:lnTo>
                  <a:pt x="43205" y="51846"/>
                </a:lnTo>
                <a:lnTo>
                  <a:pt x="43205" y="84475"/>
                </a:lnTo>
                <a:lnTo>
                  <a:pt x="42230" y="85435"/>
                </a:lnTo>
                <a:lnTo>
                  <a:pt x="41269" y="87355"/>
                </a:lnTo>
                <a:lnTo>
                  <a:pt x="41269" y="88315"/>
                </a:lnTo>
                <a:lnTo>
                  <a:pt x="40325" y="88315"/>
                </a:lnTo>
                <a:lnTo>
                  <a:pt x="38389" y="89275"/>
                </a:lnTo>
                <a:lnTo>
                  <a:pt x="32644" y="89275"/>
                </a:lnTo>
                <a:lnTo>
                  <a:pt x="32644" y="92156"/>
                </a:lnTo>
                <a:lnTo>
                  <a:pt x="64312" y="9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1" name="object 1011"/>
          <p:cNvSpPr/>
          <p:nvPr/>
        </p:nvSpPr>
        <p:spPr>
          <a:xfrm>
            <a:off x="2093930" y="7502225"/>
            <a:ext cx="68168" cy="63352"/>
          </a:xfrm>
          <a:custGeom>
            <a:avLst/>
            <a:gdLst/>
            <a:ahLst/>
            <a:cxnLst/>
            <a:rect l="l" t="t" r="r" b="b"/>
            <a:pathLst>
              <a:path w="68168" h="63352">
                <a:moveTo>
                  <a:pt x="60487" y="53751"/>
                </a:moveTo>
                <a:lnTo>
                  <a:pt x="59527" y="52791"/>
                </a:lnTo>
                <a:lnTo>
                  <a:pt x="58567" y="51831"/>
                </a:lnTo>
                <a:lnTo>
                  <a:pt x="58567" y="50886"/>
                </a:lnTo>
                <a:lnTo>
                  <a:pt x="57607" y="48950"/>
                </a:lnTo>
                <a:lnTo>
                  <a:pt x="57607" y="0"/>
                </a:lnTo>
                <a:lnTo>
                  <a:pt x="37444" y="0"/>
                </a:lnTo>
                <a:lnTo>
                  <a:pt x="37444" y="2880"/>
                </a:lnTo>
                <a:lnTo>
                  <a:pt x="41285" y="2880"/>
                </a:lnTo>
                <a:lnTo>
                  <a:pt x="44165" y="3840"/>
                </a:lnTo>
                <a:lnTo>
                  <a:pt x="45125" y="4800"/>
                </a:lnTo>
                <a:lnTo>
                  <a:pt x="46085" y="5760"/>
                </a:lnTo>
                <a:lnTo>
                  <a:pt x="47045" y="8641"/>
                </a:lnTo>
                <a:lnTo>
                  <a:pt x="47045" y="47045"/>
                </a:lnTo>
                <a:lnTo>
                  <a:pt x="43205" y="49911"/>
                </a:lnTo>
                <a:lnTo>
                  <a:pt x="40325" y="52791"/>
                </a:lnTo>
                <a:lnTo>
                  <a:pt x="38404" y="53751"/>
                </a:lnTo>
                <a:lnTo>
                  <a:pt x="35524" y="54711"/>
                </a:lnTo>
                <a:lnTo>
                  <a:pt x="33604" y="55671"/>
                </a:lnTo>
                <a:lnTo>
                  <a:pt x="28803" y="55671"/>
                </a:lnTo>
                <a:lnTo>
                  <a:pt x="26883" y="54711"/>
                </a:lnTo>
                <a:lnTo>
                  <a:pt x="24003" y="52791"/>
                </a:lnTo>
                <a:lnTo>
                  <a:pt x="22082" y="50886"/>
                </a:lnTo>
                <a:lnTo>
                  <a:pt x="21122" y="47045"/>
                </a:lnTo>
                <a:lnTo>
                  <a:pt x="21122" y="0"/>
                </a:lnTo>
                <a:lnTo>
                  <a:pt x="0" y="0"/>
                </a:lnTo>
                <a:lnTo>
                  <a:pt x="0" y="2880"/>
                </a:lnTo>
                <a:lnTo>
                  <a:pt x="5760" y="2880"/>
                </a:lnTo>
                <a:lnTo>
                  <a:pt x="6720" y="3840"/>
                </a:lnTo>
                <a:lnTo>
                  <a:pt x="7680" y="4800"/>
                </a:lnTo>
                <a:lnTo>
                  <a:pt x="8641" y="4800"/>
                </a:lnTo>
                <a:lnTo>
                  <a:pt x="9601" y="6720"/>
                </a:lnTo>
                <a:lnTo>
                  <a:pt x="9601" y="7680"/>
                </a:lnTo>
                <a:lnTo>
                  <a:pt x="10561" y="9601"/>
                </a:lnTo>
                <a:lnTo>
                  <a:pt x="10561" y="49911"/>
                </a:lnTo>
                <a:lnTo>
                  <a:pt x="11521" y="52791"/>
                </a:lnTo>
                <a:lnTo>
                  <a:pt x="12481" y="55671"/>
                </a:lnTo>
                <a:lnTo>
                  <a:pt x="14401" y="58552"/>
                </a:lnTo>
                <a:lnTo>
                  <a:pt x="17282" y="60472"/>
                </a:lnTo>
                <a:lnTo>
                  <a:pt x="19202" y="62392"/>
                </a:lnTo>
                <a:lnTo>
                  <a:pt x="23042" y="63352"/>
                </a:lnTo>
                <a:lnTo>
                  <a:pt x="28803" y="63352"/>
                </a:lnTo>
                <a:lnTo>
                  <a:pt x="31683" y="62392"/>
                </a:lnTo>
                <a:lnTo>
                  <a:pt x="34564" y="61447"/>
                </a:lnTo>
                <a:lnTo>
                  <a:pt x="37444" y="59512"/>
                </a:lnTo>
                <a:lnTo>
                  <a:pt x="41285" y="56631"/>
                </a:lnTo>
                <a:lnTo>
                  <a:pt x="47045" y="50886"/>
                </a:lnTo>
                <a:lnTo>
                  <a:pt x="47045" y="63352"/>
                </a:lnTo>
                <a:lnTo>
                  <a:pt x="49926" y="63352"/>
                </a:lnTo>
                <a:lnTo>
                  <a:pt x="68168" y="55671"/>
                </a:lnTo>
                <a:lnTo>
                  <a:pt x="67208" y="53751"/>
                </a:lnTo>
                <a:lnTo>
                  <a:pt x="65272" y="54711"/>
                </a:lnTo>
                <a:lnTo>
                  <a:pt x="60487" y="54711"/>
                </a:lnTo>
                <a:lnTo>
                  <a:pt x="60487" y="537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2" name="object 1012"/>
          <p:cNvSpPr/>
          <p:nvPr/>
        </p:nvSpPr>
        <p:spPr>
          <a:xfrm>
            <a:off x="2166884" y="7501265"/>
            <a:ext cx="30723" cy="62407"/>
          </a:xfrm>
          <a:custGeom>
            <a:avLst/>
            <a:gdLst/>
            <a:ahLst/>
            <a:cxnLst/>
            <a:rect l="l" t="t" r="r" b="b"/>
            <a:pathLst>
              <a:path w="30723" h="62407">
                <a:moveTo>
                  <a:pt x="19217" y="0"/>
                </a:moveTo>
                <a:lnTo>
                  <a:pt x="0" y="6720"/>
                </a:lnTo>
                <a:lnTo>
                  <a:pt x="975" y="9601"/>
                </a:lnTo>
                <a:lnTo>
                  <a:pt x="2880" y="8641"/>
                </a:lnTo>
                <a:lnTo>
                  <a:pt x="7680" y="8641"/>
                </a:lnTo>
                <a:lnTo>
                  <a:pt x="8656" y="9601"/>
                </a:lnTo>
                <a:lnTo>
                  <a:pt x="9601" y="9601"/>
                </a:lnTo>
                <a:lnTo>
                  <a:pt x="9601" y="10561"/>
                </a:lnTo>
                <a:lnTo>
                  <a:pt x="10561" y="12481"/>
                </a:lnTo>
                <a:lnTo>
                  <a:pt x="10561" y="54711"/>
                </a:lnTo>
                <a:lnTo>
                  <a:pt x="9601" y="56631"/>
                </a:lnTo>
                <a:lnTo>
                  <a:pt x="9601" y="57591"/>
                </a:lnTo>
                <a:lnTo>
                  <a:pt x="8656" y="58567"/>
                </a:lnTo>
                <a:lnTo>
                  <a:pt x="7680" y="59512"/>
                </a:lnTo>
                <a:lnTo>
                  <a:pt x="6720" y="60472"/>
                </a:lnTo>
                <a:lnTo>
                  <a:pt x="975" y="60472"/>
                </a:lnTo>
                <a:lnTo>
                  <a:pt x="975" y="62407"/>
                </a:lnTo>
                <a:lnTo>
                  <a:pt x="30723" y="62407"/>
                </a:lnTo>
                <a:lnTo>
                  <a:pt x="30723" y="60472"/>
                </a:lnTo>
                <a:lnTo>
                  <a:pt x="27843" y="60472"/>
                </a:lnTo>
                <a:lnTo>
                  <a:pt x="25923" y="59512"/>
                </a:lnTo>
                <a:lnTo>
                  <a:pt x="24963" y="59512"/>
                </a:lnTo>
                <a:lnTo>
                  <a:pt x="24003" y="58567"/>
                </a:lnTo>
                <a:lnTo>
                  <a:pt x="23042" y="57591"/>
                </a:lnTo>
                <a:lnTo>
                  <a:pt x="23042" y="56631"/>
                </a:lnTo>
                <a:lnTo>
                  <a:pt x="22082" y="54711"/>
                </a:lnTo>
                <a:lnTo>
                  <a:pt x="22082" y="0"/>
                </a:lnTo>
                <a:lnTo>
                  <a:pt x="1921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3" name="object 1013"/>
          <p:cNvSpPr/>
          <p:nvPr/>
        </p:nvSpPr>
        <p:spPr>
          <a:xfrm>
            <a:off x="2176485" y="7468621"/>
            <a:ext cx="13441" cy="13441"/>
          </a:xfrm>
          <a:custGeom>
            <a:avLst/>
            <a:gdLst/>
            <a:ahLst/>
            <a:cxnLst/>
            <a:rect l="l" t="t" r="r" b="b"/>
            <a:pathLst>
              <a:path w="13441" h="13441">
                <a:moveTo>
                  <a:pt x="960" y="10561"/>
                </a:moveTo>
                <a:lnTo>
                  <a:pt x="1920" y="11521"/>
                </a:lnTo>
                <a:lnTo>
                  <a:pt x="2895" y="13441"/>
                </a:lnTo>
                <a:lnTo>
                  <a:pt x="10561" y="13441"/>
                </a:lnTo>
                <a:lnTo>
                  <a:pt x="11521" y="11521"/>
                </a:lnTo>
                <a:lnTo>
                  <a:pt x="12481" y="10561"/>
                </a:lnTo>
                <a:lnTo>
                  <a:pt x="13441" y="8641"/>
                </a:lnTo>
                <a:lnTo>
                  <a:pt x="13441" y="4800"/>
                </a:lnTo>
                <a:lnTo>
                  <a:pt x="12481" y="3840"/>
                </a:lnTo>
                <a:lnTo>
                  <a:pt x="11521" y="1920"/>
                </a:lnTo>
                <a:lnTo>
                  <a:pt x="10561" y="960"/>
                </a:lnTo>
                <a:lnTo>
                  <a:pt x="8641" y="0"/>
                </a:lnTo>
                <a:lnTo>
                  <a:pt x="4800" y="0"/>
                </a:lnTo>
                <a:lnTo>
                  <a:pt x="2895" y="960"/>
                </a:lnTo>
                <a:lnTo>
                  <a:pt x="1920" y="1920"/>
                </a:lnTo>
                <a:lnTo>
                  <a:pt x="0" y="3840"/>
                </a:lnTo>
                <a:lnTo>
                  <a:pt x="0" y="8641"/>
                </a:lnTo>
                <a:lnTo>
                  <a:pt x="96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4" name="object 1014"/>
          <p:cNvSpPr/>
          <p:nvPr/>
        </p:nvSpPr>
        <p:spPr>
          <a:xfrm>
            <a:off x="2222571" y="7550216"/>
            <a:ext cx="28803" cy="15361"/>
          </a:xfrm>
          <a:custGeom>
            <a:avLst/>
            <a:gdLst/>
            <a:ahLst/>
            <a:cxnLst/>
            <a:rect l="l" t="t" r="r" b="b"/>
            <a:pathLst>
              <a:path w="28803" h="15361">
                <a:moveTo>
                  <a:pt x="1920" y="12481"/>
                </a:moveTo>
                <a:lnTo>
                  <a:pt x="3840" y="13456"/>
                </a:lnTo>
                <a:lnTo>
                  <a:pt x="5760" y="14401"/>
                </a:lnTo>
                <a:lnTo>
                  <a:pt x="8641" y="15361"/>
                </a:lnTo>
                <a:lnTo>
                  <a:pt x="22082" y="15361"/>
                </a:lnTo>
                <a:lnTo>
                  <a:pt x="28803" y="12481"/>
                </a:lnTo>
                <a:lnTo>
                  <a:pt x="28803" y="1920"/>
                </a:lnTo>
                <a:lnTo>
                  <a:pt x="24963" y="6720"/>
                </a:lnTo>
                <a:lnTo>
                  <a:pt x="22082" y="9616"/>
                </a:lnTo>
                <a:lnTo>
                  <a:pt x="19202" y="11521"/>
                </a:lnTo>
                <a:lnTo>
                  <a:pt x="10561" y="11521"/>
                </a:lnTo>
                <a:lnTo>
                  <a:pt x="7680" y="10561"/>
                </a:lnTo>
                <a:lnTo>
                  <a:pt x="4800" y="8641"/>
                </a:lnTo>
                <a:lnTo>
                  <a:pt x="2880" y="6720"/>
                </a:lnTo>
                <a:lnTo>
                  <a:pt x="960" y="4800"/>
                </a:lnTo>
                <a:lnTo>
                  <a:pt x="960" y="1920"/>
                </a:lnTo>
                <a:lnTo>
                  <a:pt x="0" y="0"/>
                </a:lnTo>
                <a:lnTo>
                  <a:pt x="0" y="10561"/>
                </a:lnTo>
                <a:lnTo>
                  <a:pt x="1920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5" name="object 1015"/>
          <p:cNvSpPr/>
          <p:nvPr/>
        </p:nvSpPr>
        <p:spPr>
          <a:xfrm>
            <a:off x="2200488" y="7501265"/>
            <a:ext cx="64312" cy="92156"/>
          </a:xfrm>
          <a:custGeom>
            <a:avLst/>
            <a:gdLst/>
            <a:ahLst/>
            <a:cxnLst/>
            <a:rect l="l" t="t" r="r" b="b"/>
            <a:pathLst>
              <a:path w="64312" h="92156">
                <a:moveTo>
                  <a:pt x="32644" y="92156"/>
                </a:moveTo>
                <a:lnTo>
                  <a:pt x="32644" y="89275"/>
                </a:lnTo>
                <a:lnTo>
                  <a:pt x="26883" y="89275"/>
                </a:lnTo>
                <a:lnTo>
                  <a:pt x="25923" y="88315"/>
                </a:lnTo>
                <a:lnTo>
                  <a:pt x="24002" y="87355"/>
                </a:lnTo>
                <a:lnTo>
                  <a:pt x="23042" y="87355"/>
                </a:lnTo>
                <a:lnTo>
                  <a:pt x="23042" y="85435"/>
                </a:lnTo>
                <a:lnTo>
                  <a:pt x="22082" y="84475"/>
                </a:lnTo>
                <a:lnTo>
                  <a:pt x="22082" y="18242"/>
                </a:lnTo>
                <a:lnTo>
                  <a:pt x="25923" y="14401"/>
                </a:lnTo>
                <a:lnTo>
                  <a:pt x="28803" y="11521"/>
                </a:lnTo>
                <a:lnTo>
                  <a:pt x="29763" y="10561"/>
                </a:lnTo>
                <a:lnTo>
                  <a:pt x="32644" y="9601"/>
                </a:lnTo>
                <a:lnTo>
                  <a:pt x="40325" y="9601"/>
                </a:lnTo>
                <a:lnTo>
                  <a:pt x="44165" y="11521"/>
                </a:lnTo>
                <a:lnTo>
                  <a:pt x="47045" y="14401"/>
                </a:lnTo>
                <a:lnTo>
                  <a:pt x="50886" y="19202"/>
                </a:lnTo>
                <a:lnTo>
                  <a:pt x="52806" y="26883"/>
                </a:lnTo>
                <a:lnTo>
                  <a:pt x="52806" y="44165"/>
                </a:lnTo>
                <a:lnTo>
                  <a:pt x="50886" y="50871"/>
                </a:lnTo>
                <a:lnTo>
                  <a:pt x="50886" y="61432"/>
                </a:lnTo>
                <a:lnTo>
                  <a:pt x="55686" y="55671"/>
                </a:lnTo>
                <a:lnTo>
                  <a:pt x="56851" y="54236"/>
                </a:lnTo>
                <a:lnTo>
                  <a:pt x="62450" y="43246"/>
                </a:lnTo>
                <a:lnTo>
                  <a:pt x="64312" y="29763"/>
                </a:lnTo>
                <a:lnTo>
                  <a:pt x="64312" y="20162"/>
                </a:lnTo>
                <a:lnTo>
                  <a:pt x="62407" y="12481"/>
                </a:lnTo>
                <a:lnTo>
                  <a:pt x="56631" y="6720"/>
                </a:lnTo>
                <a:lnTo>
                  <a:pt x="52806" y="1920"/>
                </a:lnTo>
                <a:lnTo>
                  <a:pt x="48006" y="0"/>
                </a:lnTo>
                <a:lnTo>
                  <a:pt x="38404" y="0"/>
                </a:lnTo>
                <a:lnTo>
                  <a:pt x="34564" y="960"/>
                </a:lnTo>
                <a:lnTo>
                  <a:pt x="31683" y="2880"/>
                </a:lnTo>
                <a:lnTo>
                  <a:pt x="28803" y="4800"/>
                </a:lnTo>
                <a:lnTo>
                  <a:pt x="24963" y="8641"/>
                </a:lnTo>
                <a:lnTo>
                  <a:pt x="22082" y="14401"/>
                </a:lnTo>
                <a:lnTo>
                  <a:pt x="22082" y="0"/>
                </a:lnTo>
                <a:lnTo>
                  <a:pt x="19202" y="0"/>
                </a:lnTo>
                <a:lnTo>
                  <a:pt x="960" y="7680"/>
                </a:lnTo>
                <a:lnTo>
                  <a:pt x="960" y="9601"/>
                </a:lnTo>
                <a:lnTo>
                  <a:pt x="2880" y="8641"/>
                </a:lnTo>
                <a:lnTo>
                  <a:pt x="7680" y="8641"/>
                </a:lnTo>
                <a:lnTo>
                  <a:pt x="8641" y="9601"/>
                </a:lnTo>
                <a:lnTo>
                  <a:pt x="9601" y="9601"/>
                </a:lnTo>
                <a:lnTo>
                  <a:pt x="9601" y="10561"/>
                </a:lnTo>
                <a:lnTo>
                  <a:pt x="10561" y="11521"/>
                </a:lnTo>
                <a:lnTo>
                  <a:pt x="10561" y="85435"/>
                </a:lnTo>
                <a:lnTo>
                  <a:pt x="9601" y="86395"/>
                </a:lnTo>
                <a:lnTo>
                  <a:pt x="8641" y="87355"/>
                </a:lnTo>
                <a:lnTo>
                  <a:pt x="8641" y="88315"/>
                </a:lnTo>
                <a:lnTo>
                  <a:pt x="6720" y="89275"/>
                </a:lnTo>
                <a:lnTo>
                  <a:pt x="0" y="89275"/>
                </a:lnTo>
                <a:lnTo>
                  <a:pt x="0" y="92156"/>
                </a:lnTo>
                <a:lnTo>
                  <a:pt x="32644" y="9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6" name="object 1016"/>
          <p:cNvSpPr/>
          <p:nvPr/>
        </p:nvSpPr>
        <p:spPr>
          <a:xfrm>
            <a:off x="1278922" y="7309271"/>
            <a:ext cx="76794" cy="90236"/>
          </a:xfrm>
          <a:custGeom>
            <a:avLst/>
            <a:gdLst/>
            <a:ahLst/>
            <a:cxnLst/>
            <a:rect l="l" t="t" r="r" b="b"/>
            <a:pathLst>
              <a:path w="76794" h="90236">
                <a:moveTo>
                  <a:pt x="31676" y="74874"/>
                </a:moveTo>
                <a:lnTo>
                  <a:pt x="31676" y="79674"/>
                </a:lnTo>
                <a:lnTo>
                  <a:pt x="30717" y="83515"/>
                </a:lnTo>
                <a:lnTo>
                  <a:pt x="29759" y="84475"/>
                </a:lnTo>
                <a:lnTo>
                  <a:pt x="28794" y="87355"/>
                </a:lnTo>
                <a:lnTo>
                  <a:pt x="25918" y="88315"/>
                </a:lnTo>
                <a:lnTo>
                  <a:pt x="18239" y="88315"/>
                </a:lnTo>
                <a:lnTo>
                  <a:pt x="18239" y="90236"/>
                </a:lnTo>
                <a:lnTo>
                  <a:pt x="57595" y="90236"/>
                </a:lnTo>
                <a:lnTo>
                  <a:pt x="57595" y="88315"/>
                </a:lnTo>
                <a:lnTo>
                  <a:pt x="50874" y="88315"/>
                </a:lnTo>
                <a:lnTo>
                  <a:pt x="47993" y="87355"/>
                </a:lnTo>
                <a:lnTo>
                  <a:pt x="46076" y="85435"/>
                </a:lnTo>
                <a:lnTo>
                  <a:pt x="45118" y="83515"/>
                </a:lnTo>
                <a:lnTo>
                  <a:pt x="44153" y="80634"/>
                </a:lnTo>
                <a:lnTo>
                  <a:pt x="44153" y="5760"/>
                </a:lnTo>
                <a:lnTo>
                  <a:pt x="61435" y="5760"/>
                </a:lnTo>
                <a:lnTo>
                  <a:pt x="64317" y="6720"/>
                </a:lnTo>
                <a:lnTo>
                  <a:pt x="66233" y="7680"/>
                </a:lnTo>
                <a:lnTo>
                  <a:pt x="68156" y="8641"/>
                </a:lnTo>
                <a:lnTo>
                  <a:pt x="70073" y="10561"/>
                </a:lnTo>
                <a:lnTo>
                  <a:pt x="71996" y="13441"/>
                </a:lnTo>
                <a:lnTo>
                  <a:pt x="72955" y="14401"/>
                </a:lnTo>
                <a:lnTo>
                  <a:pt x="72955" y="17282"/>
                </a:lnTo>
                <a:lnTo>
                  <a:pt x="73914" y="21122"/>
                </a:lnTo>
                <a:lnTo>
                  <a:pt x="76794" y="21122"/>
                </a:lnTo>
                <a:lnTo>
                  <a:pt x="75835" y="0"/>
                </a:lnTo>
                <a:lnTo>
                  <a:pt x="957" y="0"/>
                </a:lnTo>
                <a:lnTo>
                  <a:pt x="0" y="21122"/>
                </a:lnTo>
                <a:lnTo>
                  <a:pt x="2874" y="21122"/>
                </a:lnTo>
                <a:lnTo>
                  <a:pt x="2874" y="17282"/>
                </a:lnTo>
                <a:lnTo>
                  <a:pt x="3838" y="13441"/>
                </a:lnTo>
                <a:lnTo>
                  <a:pt x="5756" y="11521"/>
                </a:lnTo>
                <a:lnTo>
                  <a:pt x="7679" y="8641"/>
                </a:lnTo>
                <a:lnTo>
                  <a:pt x="9595" y="7680"/>
                </a:lnTo>
                <a:lnTo>
                  <a:pt x="11518" y="6720"/>
                </a:lnTo>
                <a:lnTo>
                  <a:pt x="13435" y="5760"/>
                </a:lnTo>
                <a:lnTo>
                  <a:pt x="31676" y="5760"/>
                </a:lnTo>
                <a:lnTo>
                  <a:pt x="31676" y="74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7" name="object 1017"/>
          <p:cNvSpPr/>
          <p:nvPr/>
        </p:nvSpPr>
        <p:spPr>
          <a:xfrm>
            <a:off x="1372034" y="7337099"/>
            <a:ext cx="44160" cy="24963"/>
          </a:xfrm>
          <a:custGeom>
            <a:avLst/>
            <a:gdLst/>
            <a:ahLst/>
            <a:cxnLst/>
            <a:rect l="l" t="t" r="r" b="b"/>
            <a:pathLst>
              <a:path w="44160" h="24963">
                <a:moveTo>
                  <a:pt x="6720" y="8656"/>
                </a:moveTo>
                <a:lnTo>
                  <a:pt x="9602" y="5775"/>
                </a:lnTo>
                <a:lnTo>
                  <a:pt x="13441" y="4815"/>
                </a:lnTo>
                <a:lnTo>
                  <a:pt x="22079" y="4815"/>
                </a:lnTo>
                <a:lnTo>
                  <a:pt x="24003" y="6736"/>
                </a:lnTo>
                <a:lnTo>
                  <a:pt x="25920" y="7680"/>
                </a:lnTo>
                <a:lnTo>
                  <a:pt x="27843" y="9616"/>
                </a:lnTo>
                <a:lnTo>
                  <a:pt x="28802" y="12496"/>
                </a:lnTo>
                <a:lnTo>
                  <a:pt x="29760" y="14401"/>
                </a:lnTo>
                <a:lnTo>
                  <a:pt x="29760" y="17282"/>
                </a:lnTo>
                <a:lnTo>
                  <a:pt x="30723" y="21122"/>
                </a:lnTo>
                <a:lnTo>
                  <a:pt x="1923" y="21122"/>
                </a:lnTo>
                <a:lnTo>
                  <a:pt x="1923" y="24963"/>
                </a:lnTo>
                <a:lnTo>
                  <a:pt x="44160" y="24963"/>
                </a:lnTo>
                <a:lnTo>
                  <a:pt x="44160" y="17282"/>
                </a:lnTo>
                <a:lnTo>
                  <a:pt x="42243" y="10561"/>
                </a:lnTo>
                <a:lnTo>
                  <a:pt x="37440" y="6736"/>
                </a:lnTo>
                <a:lnTo>
                  <a:pt x="33599" y="1935"/>
                </a:lnTo>
                <a:lnTo>
                  <a:pt x="27843" y="0"/>
                </a:lnTo>
                <a:lnTo>
                  <a:pt x="12484" y="0"/>
                </a:lnTo>
                <a:lnTo>
                  <a:pt x="5762" y="2895"/>
                </a:lnTo>
                <a:lnTo>
                  <a:pt x="0" y="8656"/>
                </a:lnTo>
                <a:lnTo>
                  <a:pt x="2881" y="15361"/>
                </a:lnTo>
                <a:lnTo>
                  <a:pt x="3840" y="11521"/>
                </a:lnTo>
                <a:lnTo>
                  <a:pt x="6720" y="86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8" name="object 1018"/>
          <p:cNvSpPr/>
          <p:nvPr/>
        </p:nvSpPr>
        <p:spPr>
          <a:xfrm>
            <a:off x="1364354" y="7345756"/>
            <a:ext cx="51840" cy="55671"/>
          </a:xfrm>
          <a:custGeom>
            <a:avLst/>
            <a:gdLst/>
            <a:ahLst/>
            <a:cxnLst/>
            <a:rect l="l" t="t" r="r" b="b"/>
            <a:pathLst>
              <a:path w="51840" h="55671">
                <a:moveTo>
                  <a:pt x="10561" y="6705"/>
                </a:moveTo>
                <a:lnTo>
                  <a:pt x="7679" y="0"/>
                </a:lnTo>
                <a:lnTo>
                  <a:pt x="2881" y="5745"/>
                </a:lnTo>
                <a:lnTo>
                  <a:pt x="0" y="14401"/>
                </a:lnTo>
                <a:lnTo>
                  <a:pt x="0" y="33588"/>
                </a:lnTo>
                <a:lnTo>
                  <a:pt x="2881" y="41269"/>
                </a:lnTo>
                <a:lnTo>
                  <a:pt x="7679" y="47030"/>
                </a:lnTo>
                <a:lnTo>
                  <a:pt x="13441" y="52791"/>
                </a:lnTo>
                <a:lnTo>
                  <a:pt x="19199" y="55671"/>
                </a:lnTo>
                <a:lnTo>
                  <a:pt x="33599" y="55671"/>
                </a:lnTo>
                <a:lnTo>
                  <a:pt x="39361" y="53751"/>
                </a:lnTo>
                <a:lnTo>
                  <a:pt x="44160" y="48950"/>
                </a:lnTo>
                <a:lnTo>
                  <a:pt x="47999" y="43190"/>
                </a:lnTo>
                <a:lnTo>
                  <a:pt x="50881" y="38389"/>
                </a:lnTo>
                <a:lnTo>
                  <a:pt x="51840" y="31668"/>
                </a:lnTo>
                <a:lnTo>
                  <a:pt x="49923" y="30708"/>
                </a:lnTo>
                <a:lnTo>
                  <a:pt x="47999" y="35509"/>
                </a:lnTo>
                <a:lnTo>
                  <a:pt x="45119" y="39349"/>
                </a:lnTo>
                <a:lnTo>
                  <a:pt x="42243" y="42230"/>
                </a:lnTo>
                <a:lnTo>
                  <a:pt x="39361" y="44150"/>
                </a:lnTo>
                <a:lnTo>
                  <a:pt x="36481" y="45110"/>
                </a:lnTo>
                <a:lnTo>
                  <a:pt x="25920" y="45110"/>
                </a:lnTo>
                <a:lnTo>
                  <a:pt x="21121" y="42230"/>
                </a:lnTo>
                <a:lnTo>
                  <a:pt x="16323" y="37429"/>
                </a:lnTo>
                <a:lnTo>
                  <a:pt x="11519" y="32628"/>
                </a:lnTo>
                <a:lnTo>
                  <a:pt x="9602" y="24947"/>
                </a:lnTo>
                <a:lnTo>
                  <a:pt x="9602" y="12466"/>
                </a:lnTo>
                <a:lnTo>
                  <a:pt x="10561" y="67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9" name="object 1019"/>
          <p:cNvSpPr/>
          <p:nvPr/>
        </p:nvSpPr>
        <p:spPr>
          <a:xfrm>
            <a:off x="1422916" y="7339035"/>
            <a:ext cx="65275" cy="60472"/>
          </a:xfrm>
          <a:custGeom>
            <a:avLst/>
            <a:gdLst/>
            <a:ahLst/>
            <a:cxnLst/>
            <a:rect l="l" t="t" r="r" b="b"/>
            <a:pathLst>
              <a:path w="65275" h="60472">
                <a:moveTo>
                  <a:pt x="43196" y="13426"/>
                </a:moveTo>
                <a:lnTo>
                  <a:pt x="47035" y="8625"/>
                </a:lnTo>
                <a:lnTo>
                  <a:pt x="50875" y="5745"/>
                </a:lnTo>
                <a:lnTo>
                  <a:pt x="52797" y="3840"/>
                </a:lnTo>
                <a:lnTo>
                  <a:pt x="53756" y="2880"/>
                </a:lnTo>
                <a:lnTo>
                  <a:pt x="56637" y="1905"/>
                </a:lnTo>
                <a:lnTo>
                  <a:pt x="58555" y="1905"/>
                </a:lnTo>
                <a:lnTo>
                  <a:pt x="58555" y="0"/>
                </a:lnTo>
                <a:lnTo>
                  <a:pt x="37438" y="0"/>
                </a:lnTo>
                <a:lnTo>
                  <a:pt x="37438" y="1905"/>
                </a:lnTo>
                <a:lnTo>
                  <a:pt x="39355" y="1905"/>
                </a:lnTo>
                <a:lnTo>
                  <a:pt x="40320" y="2880"/>
                </a:lnTo>
                <a:lnTo>
                  <a:pt x="41279" y="2880"/>
                </a:lnTo>
                <a:lnTo>
                  <a:pt x="42237" y="3840"/>
                </a:lnTo>
                <a:lnTo>
                  <a:pt x="42237" y="6720"/>
                </a:lnTo>
                <a:lnTo>
                  <a:pt x="40320" y="9585"/>
                </a:lnTo>
                <a:lnTo>
                  <a:pt x="37438" y="13426"/>
                </a:lnTo>
                <a:lnTo>
                  <a:pt x="32641" y="21122"/>
                </a:lnTo>
                <a:lnTo>
                  <a:pt x="27837" y="13426"/>
                </a:lnTo>
                <a:lnTo>
                  <a:pt x="26878" y="12466"/>
                </a:lnTo>
                <a:lnTo>
                  <a:pt x="26878" y="11521"/>
                </a:lnTo>
                <a:lnTo>
                  <a:pt x="25920" y="10561"/>
                </a:lnTo>
                <a:lnTo>
                  <a:pt x="23996" y="8625"/>
                </a:lnTo>
                <a:lnTo>
                  <a:pt x="23996" y="3840"/>
                </a:lnTo>
                <a:lnTo>
                  <a:pt x="24961" y="2880"/>
                </a:lnTo>
                <a:lnTo>
                  <a:pt x="25920" y="1905"/>
                </a:lnTo>
                <a:lnTo>
                  <a:pt x="28800" y="1905"/>
                </a:lnTo>
                <a:lnTo>
                  <a:pt x="28800" y="0"/>
                </a:lnTo>
                <a:lnTo>
                  <a:pt x="0" y="0"/>
                </a:lnTo>
                <a:lnTo>
                  <a:pt x="0" y="1905"/>
                </a:lnTo>
                <a:lnTo>
                  <a:pt x="2881" y="1905"/>
                </a:lnTo>
                <a:lnTo>
                  <a:pt x="4797" y="2880"/>
                </a:lnTo>
                <a:lnTo>
                  <a:pt x="6720" y="3840"/>
                </a:lnTo>
                <a:lnTo>
                  <a:pt x="8638" y="4800"/>
                </a:lnTo>
                <a:lnTo>
                  <a:pt x="10561" y="8625"/>
                </a:lnTo>
                <a:lnTo>
                  <a:pt x="14400" y="13426"/>
                </a:lnTo>
                <a:lnTo>
                  <a:pt x="25920" y="29748"/>
                </a:lnTo>
                <a:lnTo>
                  <a:pt x="12476" y="47030"/>
                </a:lnTo>
                <a:lnTo>
                  <a:pt x="8638" y="51831"/>
                </a:lnTo>
                <a:lnTo>
                  <a:pt x="5756" y="55671"/>
                </a:lnTo>
                <a:lnTo>
                  <a:pt x="4797" y="56631"/>
                </a:lnTo>
                <a:lnTo>
                  <a:pt x="2881" y="57591"/>
                </a:lnTo>
                <a:lnTo>
                  <a:pt x="1917" y="58552"/>
                </a:lnTo>
                <a:lnTo>
                  <a:pt x="0" y="58552"/>
                </a:lnTo>
                <a:lnTo>
                  <a:pt x="0" y="60472"/>
                </a:lnTo>
                <a:lnTo>
                  <a:pt x="20156" y="60472"/>
                </a:lnTo>
                <a:lnTo>
                  <a:pt x="20156" y="58552"/>
                </a:lnTo>
                <a:lnTo>
                  <a:pt x="18240" y="58552"/>
                </a:lnTo>
                <a:lnTo>
                  <a:pt x="16317" y="57591"/>
                </a:lnTo>
                <a:lnTo>
                  <a:pt x="15358" y="56631"/>
                </a:lnTo>
                <a:lnTo>
                  <a:pt x="14400" y="56631"/>
                </a:lnTo>
                <a:lnTo>
                  <a:pt x="14400" y="53751"/>
                </a:lnTo>
                <a:lnTo>
                  <a:pt x="15358" y="50871"/>
                </a:lnTo>
                <a:lnTo>
                  <a:pt x="18240" y="47030"/>
                </a:lnTo>
                <a:lnTo>
                  <a:pt x="28800" y="33588"/>
                </a:lnTo>
                <a:lnTo>
                  <a:pt x="37438" y="47030"/>
                </a:lnTo>
                <a:lnTo>
                  <a:pt x="40320" y="50871"/>
                </a:lnTo>
                <a:lnTo>
                  <a:pt x="42237" y="53751"/>
                </a:lnTo>
                <a:lnTo>
                  <a:pt x="42237" y="55671"/>
                </a:lnTo>
                <a:lnTo>
                  <a:pt x="41279" y="56631"/>
                </a:lnTo>
                <a:lnTo>
                  <a:pt x="40320" y="57591"/>
                </a:lnTo>
                <a:lnTo>
                  <a:pt x="39355" y="58552"/>
                </a:lnTo>
                <a:lnTo>
                  <a:pt x="35516" y="58552"/>
                </a:lnTo>
                <a:lnTo>
                  <a:pt x="35516" y="60472"/>
                </a:lnTo>
                <a:lnTo>
                  <a:pt x="65275" y="60472"/>
                </a:lnTo>
                <a:lnTo>
                  <a:pt x="65275" y="58552"/>
                </a:lnTo>
                <a:lnTo>
                  <a:pt x="62394" y="58552"/>
                </a:lnTo>
                <a:lnTo>
                  <a:pt x="60476" y="57591"/>
                </a:lnTo>
                <a:lnTo>
                  <a:pt x="58555" y="56631"/>
                </a:lnTo>
                <a:lnTo>
                  <a:pt x="56637" y="55671"/>
                </a:lnTo>
                <a:lnTo>
                  <a:pt x="54714" y="51831"/>
                </a:lnTo>
                <a:lnTo>
                  <a:pt x="50875" y="47030"/>
                </a:lnTo>
                <a:lnTo>
                  <a:pt x="35516" y="24963"/>
                </a:lnTo>
                <a:lnTo>
                  <a:pt x="43196" y="13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0" name="object 1020"/>
          <p:cNvSpPr/>
          <p:nvPr/>
        </p:nvSpPr>
        <p:spPr>
          <a:xfrm>
            <a:off x="1492031" y="7318872"/>
            <a:ext cx="36479" cy="81594"/>
          </a:xfrm>
          <a:custGeom>
            <a:avLst/>
            <a:gdLst/>
            <a:ahLst/>
            <a:cxnLst/>
            <a:rect l="l" t="t" r="r" b="b"/>
            <a:pathLst>
              <a:path w="36479" h="81594">
                <a:moveTo>
                  <a:pt x="23039" y="73913"/>
                </a:moveTo>
                <a:lnTo>
                  <a:pt x="22081" y="71993"/>
                </a:lnTo>
                <a:lnTo>
                  <a:pt x="21122" y="71033"/>
                </a:lnTo>
                <a:lnTo>
                  <a:pt x="20164" y="68153"/>
                </a:lnTo>
                <a:lnTo>
                  <a:pt x="20164" y="24963"/>
                </a:lnTo>
                <a:lnTo>
                  <a:pt x="34559" y="24963"/>
                </a:lnTo>
                <a:lnTo>
                  <a:pt x="34559" y="20162"/>
                </a:lnTo>
                <a:lnTo>
                  <a:pt x="20164" y="20162"/>
                </a:lnTo>
                <a:lnTo>
                  <a:pt x="20164" y="0"/>
                </a:lnTo>
                <a:lnTo>
                  <a:pt x="18240" y="0"/>
                </a:lnTo>
                <a:lnTo>
                  <a:pt x="16323" y="3840"/>
                </a:lnTo>
                <a:lnTo>
                  <a:pt x="15360" y="7680"/>
                </a:lnTo>
                <a:lnTo>
                  <a:pt x="14401" y="8641"/>
                </a:lnTo>
                <a:lnTo>
                  <a:pt x="12484" y="12481"/>
                </a:lnTo>
                <a:lnTo>
                  <a:pt x="9602" y="15361"/>
                </a:lnTo>
                <a:lnTo>
                  <a:pt x="6722" y="17282"/>
                </a:lnTo>
                <a:lnTo>
                  <a:pt x="4805" y="20162"/>
                </a:lnTo>
                <a:lnTo>
                  <a:pt x="1923" y="21122"/>
                </a:lnTo>
                <a:lnTo>
                  <a:pt x="0" y="22067"/>
                </a:lnTo>
                <a:lnTo>
                  <a:pt x="0" y="24963"/>
                </a:lnTo>
                <a:lnTo>
                  <a:pt x="9602" y="24963"/>
                </a:lnTo>
                <a:lnTo>
                  <a:pt x="9602" y="72953"/>
                </a:lnTo>
                <a:lnTo>
                  <a:pt x="10561" y="75834"/>
                </a:lnTo>
                <a:lnTo>
                  <a:pt x="11519" y="77754"/>
                </a:lnTo>
                <a:lnTo>
                  <a:pt x="13443" y="79674"/>
                </a:lnTo>
                <a:lnTo>
                  <a:pt x="15360" y="80634"/>
                </a:lnTo>
                <a:lnTo>
                  <a:pt x="17282" y="81594"/>
                </a:lnTo>
                <a:lnTo>
                  <a:pt x="24003" y="81594"/>
                </a:lnTo>
                <a:lnTo>
                  <a:pt x="26878" y="80634"/>
                </a:lnTo>
                <a:lnTo>
                  <a:pt x="29760" y="78714"/>
                </a:lnTo>
                <a:lnTo>
                  <a:pt x="32639" y="76794"/>
                </a:lnTo>
                <a:lnTo>
                  <a:pt x="35519" y="72953"/>
                </a:lnTo>
                <a:lnTo>
                  <a:pt x="36479" y="69113"/>
                </a:lnTo>
                <a:lnTo>
                  <a:pt x="33599" y="69113"/>
                </a:lnTo>
                <a:lnTo>
                  <a:pt x="33599" y="71033"/>
                </a:lnTo>
                <a:lnTo>
                  <a:pt x="31683" y="71993"/>
                </a:lnTo>
                <a:lnTo>
                  <a:pt x="30719" y="72953"/>
                </a:lnTo>
                <a:lnTo>
                  <a:pt x="29760" y="73913"/>
                </a:lnTo>
                <a:lnTo>
                  <a:pt x="23039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1" name="object 1021"/>
          <p:cNvSpPr/>
          <p:nvPr/>
        </p:nvSpPr>
        <p:spPr>
          <a:xfrm>
            <a:off x="1532351" y="7337099"/>
            <a:ext cx="30723" cy="62407"/>
          </a:xfrm>
          <a:custGeom>
            <a:avLst/>
            <a:gdLst/>
            <a:ahLst/>
            <a:cxnLst/>
            <a:rect l="l" t="t" r="r" b="b"/>
            <a:pathLst>
              <a:path w="30723" h="62407">
                <a:moveTo>
                  <a:pt x="10561" y="19202"/>
                </a:moveTo>
                <a:lnTo>
                  <a:pt x="10561" y="52806"/>
                </a:lnTo>
                <a:lnTo>
                  <a:pt x="9601" y="55686"/>
                </a:lnTo>
                <a:lnTo>
                  <a:pt x="9601" y="56647"/>
                </a:lnTo>
                <a:lnTo>
                  <a:pt x="8641" y="57607"/>
                </a:lnTo>
                <a:lnTo>
                  <a:pt x="7680" y="58567"/>
                </a:lnTo>
                <a:lnTo>
                  <a:pt x="6720" y="59527"/>
                </a:lnTo>
                <a:lnTo>
                  <a:pt x="5760" y="60487"/>
                </a:lnTo>
                <a:lnTo>
                  <a:pt x="960" y="60487"/>
                </a:lnTo>
                <a:lnTo>
                  <a:pt x="960" y="62407"/>
                </a:lnTo>
                <a:lnTo>
                  <a:pt x="30723" y="62407"/>
                </a:lnTo>
                <a:lnTo>
                  <a:pt x="30723" y="60487"/>
                </a:lnTo>
                <a:lnTo>
                  <a:pt x="25923" y="60487"/>
                </a:lnTo>
                <a:lnTo>
                  <a:pt x="24963" y="59527"/>
                </a:lnTo>
                <a:lnTo>
                  <a:pt x="24003" y="58567"/>
                </a:lnTo>
                <a:lnTo>
                  <a:pt x="23042" y="57607"/>
                </a:lnTo>
                <a:lnTo>
                  <a:pt x="22082" y="56647"/>
                </a:lnTo>
                <a:lnTo>
                  <a:pt x="22082" y="55686"/>
                </a:lnTo>
                <a:lnTo>
                  <a:pt x="21122" y="52806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9616"/>
                </a:lnTo>
                <a:lnTo>
                  <a:pt x="2880" y="8656"/>
                </a:lnTo>
                <a:lnTo>
                  <a:pt x="7680" y="8656"/>
                </a:lnTo>
                <a:lnTo>
                  <a:pt x="8641" y="9616"/>
                </a:lnTo>
                <a:lnTo>
                  <a:pt x="9601" y="11521"/>
                </a:lnTo>
                <a:lnTo>
                  <a:pt x="9601" y="12496"/>
                </a:lnTo>
                <a:lnTo>
                  <a:pt x="10561" y="14401"/>
                </a:lnTo>
                <a:lnTo>
                  <a:pt x="10561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2" name="object 1022"/>
          <p:cNvSpPr/>
          <p:nvPr/>
        </p:nvSpPr>
        <p:spPr>
          <a:xfrm>
            <a:off x="1540992" y="7304471"/>
            <a:ext cx="14401" cy="14401"/>
          </a:xfrm>
          <a:custGeom>
            <a:avLst/>
            <a:gdLst/>
            <a:ahLst/>
            <a:cxnLst/>
            <a:rect l="l" t="t" r="r" b="b"/>
            <a:pathLst>
              <a:path w="14401" h="14401">
                <a:moveTo>
                  <a:pt x="14401" y="6720"/>
                </a:moveTo>
                <a:lnTo>
                  <a:pt x="14401" y="4800"/>
                </a:lnTo>
                <a:lnTo>
                  <a:pt x="13441" y="3840"/>
                </a:lnTo>
                <a:lnTo>
                  <a:pt x="12481" y="1920"/>
                </a:lnTo>
                <a:lnTo>
                  <a:pt x="10561" y="960"/>
                </a:lnTo>
                <a:lnTo>
                  <a:pt x="9601" y="0"/>
                </a:lnTo>
                <a:lnTo>
                  <a:pt x="5760" y="0"/>
                </a:lnTo>
                <a:lnTo>
                  <a:pt x="3840" y="960"/>
                </a:lnTo>
                <a:lnTo>
                  <a:pt x="2880" y="1920"/>
                </a:lnTo>
                <a:lnTo>
                  <a:pt x="960" y="3840"/>
                </a:lnTo>
                <a:lnTo>
                  <a:pt x="0" y="4800"/>
                </a:lnTo>
                <a:lnTo>
                  <a:pt x="0" y="8641"/>
                </a:lnTo>
                <a:lnTo>
                  <a:pt x="960" y="10561"/>
                </a:lnTo>
                <a:lnTo>
                  <a:pt x="2880" y="11521"/>
                </a:lnTo>
                <a:lnTo>
                  <a:pt x="3840" y="13441"/>
                </a:lnTo>
                <a:lnTo>
                  <a:pt x="5760" y="14401"/>
                </a:lnTo>
                <a:lnTo>
                  <a:pt x="9601" y="14401"/>
                </a:lnTo>
                <a:lnTo>
                  <a:pt x="10561" y="13441"/>
                </a:lnTo>
                <a:lnTo>
                  <a:pt x="12481" y="11521"/>
                </a:lnTo>
                <a:lnTo>
                  <a:pt x="13441" y="10561"/>
                </a:lnTo>
                <a:lnTo>
                  <a:pt x="14401" y="8641"/>
                </a:lnTo>
                <a:lnTo>
                  <a:pt x="1440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3" name="object 1023"/>
          <p:cNvSpPr/>
          <p:nvPr/>
        </p:nvSpPr>
        <p:spPr>
          <a:xfrm>
            <a:off x="1570756" y="7304471"/>
            <a:ext cx="30708" cy="95036"/>
          </a:xfrm>
          <a:custGeom>
            <a:avLst/>
            <a:gdLst/>
            <a:ahLst/>
            <a:cxnLst/>
            <a:rect l="l" t="t" r="r" b="b"/>
            <a:pathLst>
              <a:path w="30708" h="95036">
                <a:moveTo>
                  <a:pt x="23027" y="91196"/>
                </a:moveTo>
                <a:lnTo>
                  <a:pt x="22067" y="90236"/>
                </a:lnTo>
                <a:lnTo>
                  <a:pt x="22067" y="89275"/>
                </a:lnTo>
                <a:lnTo>
                  <a:pt x="21122" y="88315"/>
                </a:lnTo>
                <a:lnTo>
                  <a:pt x="21122" y="0"/>
                </a:lnTo>
                <a:lnTo>
                  <a:pt x="18227" y="0"/>
                </a:lnTo>
                <a:lnTo>
                  <a:pt x="0" y="7680"/>
                </a:lnTo>
                <a:lnTo>
                  <a:pt x="944" y="10561"/>
                </a:lnTo>
                <a:lnTo>
                  <a:pt x="2880" y="9601"/>
                </a:lnTo>
                <a:lnTo>
                  <a:pt x="7665" y="9601"/>
                </a:lnTo>
                <a:lnTo>
                  <a:pt x="8625" y="10561"/>
                </a:lnTo>
                <a:lnTo>
                  <a:pt x="9601" y="11521"/>
                </a:lnTo>
                <a:lnTo>
                  <a:pt x="9601" y="89275"/>
                </a:lnTo>
                <a:lnTo>
                  <a:pt x="8625" y="90236"/>
                </a:lnTo>
                <a:lnTo>
                  <a:pt x="7665" y="91196"/>
                </a:lnTo>
                <a:lnTo>
                  <a:pt x="6720" y="92156"/>
                </a:lnTo>
                <a:lnTo>
                  <a:pt x="5760" y="93116"/>
                </a:lnTo>
                <a:lnTo>
                  <a:pt x="944" y="93116"/>
                </a:lnTo>
                <a:lnTo>
                  <a:pt x="944" y="95036"/>
                </a:lnTo>
                <a:lnTo>
                  <a:pt x="30708" y="95036"/>
                </a:lnTo>
                <a:lnTo>
                  <a:pt x="30708" y="93116"/>
                </a:lnTo>
                <a:lnTo>
                  <a:pt x="25908" y="93116"/>
                </a:lnTo>
                <a:lnTo>
                  <a:pt x="24947" y="92156"/>
                </a:lnTo>
                <a:lnTo>
                  <a:pt x="23027" y="91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4" name="object 1024"/>
          <p:cNvSpPr/>
          <p:nvPr/>
        </p:nvSpPr>
        <p:spPr>
          <a:xfrm>
            <a:off x="1617786" y="7337099"/>
            <a:ext cx="20162" cy="15361"/>
          </a:xfrm>
          <a:custGeom>
            <a:avLst/>
            <a:gdLst/>
            <a:ahLst/>
            <a:cxnLst/>
            <a:rect l="l" t="t" r="r" b="b"/>
            <a:pathLst>
              <a:path w="20162" h="15361">
                <a:moveTo>
                  <a:pt x="12481" y="0"/>
                </a:moveTo>
                <a:lnTo>
                  <a:pt x="4800" y="2895"/>
                </a:lnTo>
                <a:lnTo>
                  <a:pt x="0" y="8656"/>
                </a:lnTo>
                <a:lnTo>
                  <a:pt x="1920" y="15361"/>
                </a:lnTo>
                <a:lnTo>
                  <a:pt x="3840" y="11521"/>
                </a:lnTo>
                <a:lnTo>
                  <a:pt x="6720" y="8656"/>
                </a:lnTo>
                <a:lnTo>
                  <a:pt x="9601" y="5775"/>
                </a:lnTo>
                <a:lnTo>
                  <a:pt x="12481" y="4815"/>
                </a:lnTo>
                <a:lnTo>
                  <a:pt x="16322" y="4815"/>
                </a:lnTo>
                <a:lnTo>
                  <a:pt x="20162" y="0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5" name="object 1025"/>
          <p:cNvSpPr/>
          <p:nvPr/>
        </p:nvSpPr>
        <p:spPr>
          <a:xfrm>
            <a:off x="1610106" y="7337099"/>
            <a:ext cx="51846" cy="64328"/>
          </a:xfrm>
          <a:custGeom>
            <a:avLst/>
            <a:gdLst/>
            <a:ahLst/>
            <a:cxnLst/>
            <a:rect l="l" t="t" r="r" b="b"/>
            <a:pathLst>
              <a:path w="51846" h="64328">
                <a:moveTo>
                  <a:pt x="33604" y="7680"/>
                </a:moveTo>
                <a:lnTo>
                  <a:pt x="34564" y="9616"/>
                </a:lnTo>
                <a:lnTo>
                  <a:pt x="36484" y="12496"/>
                </a:lnTo>
                <a:lnTo>
                  <a:pt x="36484" y="14401"/>
                </a:lnTo>
                <a:lnTo>
                  <a:pt x="37444" y="17282"/>
                </a:lnTo>
                <a:lnTo>
                  <a:pt x="37444" y="21122"/>
                </a:lnTo>
                <a:lnTo>
                  <a:pt x="8641" y="21122"/>
                </a:lnTo>
                <a:lnTo>
                  <a:pt x="9601" y="15361"/>
                </a:lnTo>
                <a:lnTo>
                  <a:pt x="7680" y="8656"/>
                </a:lnTo>
                <a:lnTo>
                  <a:pt x="1920" y="14401"/>
                </a:lnTo>
                <a:lnTo>
                  <a:pt x="0" y="23058"/>
                </a:lnTo>
                <a:lnTo>
                  <a:pt x="0" y="42245"/>
                </a:lnTo>
                <a:lnTo>
                  <a:pt x="1920" y="49926"/>
                </a:lnTo>
                <a:lnTo>
                  <a:pt x="7680" y="55686"/>
                </a:lnTo>
                <a:lnTo>
                  <a:pt x="12481" y="61447"/>
                </a:lnTo>
                <a:lnTo>
                  <a:pt x="19202" y="64328"/>
                </a:lnTo>
                <a:lnTo>
                  <a:pt x="33604" y="64328"/>
                </a:lnTo>
                <a:lnTo>
                  <a:pt x="38404" y="62407"/>
                </a:lnTo>
                <a:lnTo>
                  <a:pt x="43205" y="57607"/>
                </a:lnTo>
                <a:lnTo>
                  <a:pt x="48006" y="51846"/>
                </a:lnTo>
                <a:lnTo>
                  <a:pt x="50886" y="47045"/>
                </a:lnTo>
                <a:lnTo>
                  <a:pt x="51846" y="40325"/>
                </a:lnTo>
                <a:lnTo>
                  <a:pt x="48966" y="39364"/>
                </a:lnTo>
                <a:lnTo>
                  <a:pt x="47045" y="44165"/>
                </a:lnTo>
                <a:lnTo>
                  <a:pt x="45125" y="48005"/>
                </a:lnTo>
                <a:lnTo>
                  <a:pt x="42245" y="50886"/>
                </a:lnTo>
                <a:lnTo>
                  <a:pt x="39364" y="52806"/>
                </a:lnTo>
                <a:lnTo>
                  <a:pt x="35524" y="53766"/>
                </a:lnTo>
                <a:lnTo>
                  <a:pt x="24963" y="53766"/>
                </a:lnTo>
                <a:lnTo>
                  <a:pt x="20162" y="50886"/>
                </a:lnTo>
                <a:lnTo>
                  <a:pt x="15361" y="46085"/>
                </a:lnTo>
                <a:lnTo>
                  <a:pt x="11521" y="41285"/>
                </a:lnTo>
                <a:lnTo>
                  <a:pt x="8641" y="33604"/>
                </a:lnTo>
                <a:lnTo>
                  <a:pt x="8641" y="24963"/>
                </a:lnTo>
                <a:lnTo>
                  <a:pt x="51846" y="24963"/>
                </a:lnTo>
                <a:lnTo>
                  <a:pt x="51846" y="17282"/>
                </a:lnTo>
                <a:lnTo>
                  <a:pt x="48966" y="10561"/>
                </a:lnTo>
                <a:lnTo>
                  <a:pt x="45125" y="6736"/>
                </a:lnTo>
                <a:lnTo>
                  <a:pt x="40325" y="1935"/>
                </a:lnTo>
                <a:lnTo>
                  <a:pt x="34564" y="0"/>
                </a:lnTo>
                <a:lnTo>
                  <a:pt x="27843" y="0"/>
                </a:lnTo>
                <a:lnTo>
                  <a:pt x="24002" y="4815"/>
                </a:lnTo>
                <a:lnTo>
                  <a:pt x="28803" y="4815"/>
                </a:lnTo>
                <a:lnTo>
                  <a:pt x="30723" y="6736"/>
                </a:lnTo>
                <a:lnTo>
                  <a:pt x="33604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6" name="object 1026"/>
          <p:cNvSpPr/>
          <p:nvPr/>
        </p:nvSpPr>
        <p:spPr>
          <a:xfrm>
            <a:off x="1672513" y="7337099"/>
            <a:ext cx="42230" cy="64328"/>
          </a:xfrm>
          <a:custGeom>
            <a:avLst/>
            <a:gdLst/>
            <a:ahLst/>
            <a:cxnLst/>
            <a:rect l="l" t="t" r="r" b="b"/>
            <a:pathLst>
              <a:path w="42230" h="64328">
                <a:moveTo>
                  <a:pt x="2880" y="63367"/>
                </a:moveTo>
                <a:lnTo>
                  <a:pt x="2880" y="62407"/>
                </a:lnTo>
                <a:lnTo>
                  <a:pt x="8625" y="62407"/>
                </a:lnTo>
                <a:lnTo>
                  <a:pt x="13441" y="64328"/>
                </a:lnTo>
                <a:lnTo>
                  <a:pt x="26868" y="64328"/>
                </a:lnTo>
                <a:lnTo>
                  <a:pt x="31668" y="63367"/>
                </a:lnTo>
                <a:lnTo>
                  <a:pt x="35509" y="59527"/>
                </a:lnTo>
                <a:lnTo>
                  <a:pt x="40309" y="55686"/>
                </a:lnTo>
                <a:lnTo>
                  <a:pt x="42230" y="51846"/>
                </a:lnTo>
                <a:lnTo>
                  <a:pt x="42230" y="39364"/>
                </a:lnTo>
                <a:lnTo>
                  <a:pt x="37429" y="32644"/>
                </a:lnTo>
                <a:lnTo>
                  <a:pt x="28788" y="28803"/>
                </a:lnTo>
                <a:lnTo>
                  <a:pt x="18227" y="24002"/>
                </a:lnTo>
                <a:lnTo>
                  <a:pt x="14386" y="22082"/>
                </a:lnTo>
                <a:lnTo>
                  <a:pt x="11506" y="20177"/>
                </a:lnTo>
                <a:lnTo>
                  <a:pt x="10561" y="18242"/>
                </a:lnTo>
                <a:lnTo>
                  <a:pt x="8625" y="16337"/>
                </a:lnTo>
                <a:lnTo>
                  <a:pt x="7665" y="14401"/>
                </a:lnTo>
                <a:lnTo>
                  <a:pt x="7665" y="9616"/>
                </a:lnTo>
                <a:lnTo>
                  <a:pt x="8625" y="7680"/>
                </a:lnTo>
                <a:lnTo>
                  <a:pt x="10561" y="5775"/>
                </a:lnTo>
                <a:lnTo>
                  <a:pt x="12481" y="4815"/>
                </a:lnTo>
                <a:lnTo>
                  <a:pt x="15346" y="3840"/>
                </a:lnTo>
                <a:lnTo>
                  <a:pt x="23027" y="3840"/>
                </a:lnTo>
                <a:lnTo>
                  <a:pt x="25908" y="4815"/>
                </a:lnTo>
                <a:lnTo>
                  <a:pt x="28788" y="7680"/>
                </a:lnTo>
                <a:lnTo>
                  <a:pt x="31668" y="9616"/>
                </a:lnTo>
                <a:lnTo>
                  <a:pt x="33588" y="14401"/>
                </a:lnTo>
                <a:lnTo>
                  <a:pt x="35509" y="20177"/>
                </a:lnTo>
                <a:lnTo>
                  <a:pt x="37429" y="20177"/>
                </a:lnTo>
                <a:lnTo>
                  <a:pt x="37429" y="0"/>
                </a:lnTo>
                <a:lnTo>
                  <a:pt x="35509" y="0"/>
                </a:lnTo>
                <a:lnTo>
                  <a:pt x="34549" y="975"/>
                </a:lnTo>
                <a:lnTo>
                  <a:pt x="34549" y="1935"/>
                </a:lnTo>
                <a:lnTo>
                  <a:pt x="29748" y="1935"/>
                </a:lnTo>
                <a:lnTo>
                  <a:pt x="27828" y="975"/>
                </a:lnTo>
                <a:lnTo>
                  <a:pt x="24003" y="0"/>
                </a:lnTo>
                <a:lnTo>
                  <a:pt x="13441" y="0"/>
                </a:lnTo>
                <a:lnTo>
                  <a:pt x="8625" y="1935"/>
                </a:lnTo>
                <a:lnTo>
                  <a:pt x="5760" y="4815"/>
                </a:lnTo>
                <a:lnTo>
                  <a:pt x="1920" y="8656"/>
                </a:lnTo>
                <a:lnTo>
                  <a:pt x="0" y="12496"/>
                </a:lnTo>
                <a:lnTo>
                  <a:pt x="0" y="21122"/>
                </a:lnTo>
                <a:lnTo>
                  <a:pt x="944" y="24963"/>
                </a:lnTo>
                <a:lnTo>
                  <a:pt x="2880" y="26898"/>
                </a:lnTo>
                <a:lnTo>
                  <a:pt x="4785" y="29763"/>
                </a:lnTo>
                <a:lnTo>
                  <a:pt x="9601" y="32644"/>
                </a:lnTo>
                <a:lnTo>
                  <a:pt x="16322" y="35524"/>
                </a:lnTo>
                <a:lnTo>
                  <a:pt x="22067" y="39364"/>
                </a:lnTo>
                <a:lnTo>
                  <a:pt x="26868" y="41285"/>
                </a:lnTo>
                <a:lnTo>
                  <a:pt x="28788" y="44165"/>
                </a:lnTo>
                <a:lnTo>
                  <a:pt x="30708" y="46085"/>
                </a:lnTo>
                <a:lnTo>
                  <a:pt x="31668" y="48005"/>
                </a:lnTo>
                <a:lnTo>
                  <a:pt x="31668" y="53766"/>
                </a:lnTo>
                <a:lnTo>
                  <a:pt x="30708" y="56647"/>
                </a:lnTo>
                <a:lnTo>
                  <a:pt x="28788" y="58567"/>
                </a:lnTo>
                <a:lnTo>
                  <a:pt x="26868" y="59527"/>
                </a:lnTo>
                <a:lnTo>
                  <a:pt x="24947" y="60487"/>
                </a:lnTo>
                <a:lnTo>
                  <a:pt x="17282" y="60487"/>
                </a:lnTo>
                <a:lnTo>
                  <a:pt x="13441" y="59527"/>
                </a:lnTo>
                <a:lnTo>
                  <a:pt x="9601" y="55686"/>
                </a:lnTo>
                <a:lnTo>
                  <a:pt x="6720" y="52806"/>
                </a:lnTo>
                <a:lnTo>
                  <a:pt x="3825" y="48005"/>
                </a:lnTo>
                <a:lnTo>
                  <a:pt x="2880" y="42245"/>
                </a:lnTo>
                <a:lnTo>
                  <a:pt x="0" y="42245"/>
                </a:lnTo>
                <a:lnTo>
                  <a:pt x="0" y="63367"/>
                </a:lnTo>
                <a:lnTo>
                  <a:pt x="2880" y="633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7" name="object 1027"/>
          <p:cNvSpPr/>
          <p:nvPr/>
        </p:nvSpPr>
        <p:spPr>
          <a:xfrm>
            <a:off x="1758909" y="7307351"/>
            <a:ext cx="96956" cy="95036"/>
          </a:xfrm>
          <a:custGeom>
            <a:avLst/>
            <a:gdLst/>
            <a:ahLst/>
            <a:cxnLst/>
            <a:rect l="l" t="t" r="r" b="b"/>
            <a:pathLst>
              <a:path w="96956" h="95036">
                <a:moveTo>
                  <a:pt x="66233" y="76794"/>
                </a:moveTo>
                <a:lnTo>
                  <a:pt x="62392" y="71993"/>
                </a:lnTo>
                <a:lnTo>
                  <a:pt x="67193" y="65272"/>
                </a:lnTo>
                <a:lnTo>
                  <a:pt x="71993" y="59512"/>
                </a:lnTo>
                <a:lnTo>
                  <a:pt x="75834" y="51831"/>
                </a:lnTo>
                <a:lnTo>
                  <a:pt x="79674" y="45110"/>
                </a:lnTo>
                <a:lnTo>
                  <a:pt x="82555" y="40309"/>
                </a:lnTo>
                <a:lnTo>
                  <a:pt x="84475" y="39364"/>
                </a:lnTo>
                <a:lnTo>
                  <a:pt x="86395" y="37429"/>
                </a:lnTo>
                <a:lnTo>
                  <a:pt x="89275" y="36484"/>
                </a:lnTo>
                <a:lnTo>
                  <a:pt x="93116" y="36484"/>
                </a:lnTo>
                <a:lnTo>
                  <a:pt x="93116" y="34564"/>
                </a:lnTo>
                <a:lnTo>
                  <a:pt x="64312" y="34564"/>
                </a:lnTo>
                <a:lnTo>
                  <a:pt x="64312" y="36484"/>
                </a:lnTo>
                <a:lnTo>
                  <a:pt x="66233" y="36484"/>
                </a:lnTo>
                <a:lnTo>
                  <a:pt x="68153" y="37429"/>
                </a:lnTo>
                <a:lnTo>
                  <a:pt x="69113" y="38404"/>
                </a:lnTo>
                <a:lnTo>
                  <a:pt x="70073" y="40309"/>
                </a:lnTo>
                <a:lnTo>
                  <a:pt x="71033" y="42245"/>
                </a:lnTo>
                <a:lnTo>
                  <a:pt x="71033" y="44150"/>
                </a:lnTo>
                <a:lnTo>
                  <a:pt x="71009" y="45084"/>
                </a:lnTo>
                <a:lnTo>
                  <a:pt x="67882" y="55620"/>
                </a:lnTo>
                <a:lnTo>
                  <a:pt x="59512" y="68153"/>
                </a:lnTo>
                <a:lnTo>
                  <a:pt x="54883" y="61863"/>
                </a:lnTo>
                <a:lnTo>
                  <a:pt x="47916" y="51252"/>
                </a:lnTo>
                <a:lnTo>
                  <a:pt x="41269" y="40309"/>
                </a:lnTo>
                <a:lnTo>
                  <a:pt x="44150" y="33588"/>
                </a:lnTo>
                <a:lnTo>
                  <a:pt x="39349" y="35524"/>
                </a:lnTo>
                <a:lnTo>
                  <a:pt x="36469" y="30723"/>
                </a:lnTo>
                <a:lnTo>
                  <a:pt x="35524" y="26883"/>
                </a:lnTo>
                <a:lnTo>
                  <a:pt x="34549" y="24002"/>
                </a:lnTo>
                <a:lnTo>
                  <a:pt x="33588" y="21122"/>
                </a:lnTo>
                <a:lnTo>
                  <a:pt x="33588" y="14401"/>
                </a:lnTo>
                <a:lnTo>
                  <a:pt x="34549" y="11521"/>
                </a:lnTo>
                <a:lnTo>
                  <a:pt x="36469" y="8641"/>
                </a:lnTo>
                <a:lnTo>
                  <a:pt x="38389" y="5760"/>
                </a:lnTo>
                <a:lnTo>
                  <a:pt x="41269" y="4800"/>
                </a:lnTo>
                <a:lnTo>
                  <a:pt x="47990" y="4800"/>
                </a:lnTo>
                <a:lnTo>
                  <a:pt x="50871" y="5760"/>
                </a:lnTo>
                <a:lnTo>
                  <a:pt x="52791" y="7680"/>
                </a:lnTo>
                <a:lnTo>
                  <a:pt x="54711" y="9601"/>
                </a:lnTo>
                <a:lnTo>
                  <a:pt x="55671" y="12481"/>
                </a:lnTo>
                <a:lnTo>
                  <a:pt x="55671" y="20162"/>
                </a:lnTo>
                <a:lnTo>
                  <a:pt x="53751" y="24002"/>
                </a:lnTo>
                <a:lnTo>
                  <a:pt x="55671" y="31683"/>
                </a:lnTo>
                <a:lnTo>
                  <a:pt x="58552" y="28803"/>
                </a:lnTo>
                <a:lnTo>
                  <a:pt x="61432" y="24963"/>
                </a:lnTo>
                <a:lnTo>
                  <a:pt x="63352" y="21122"/>
                </a:lnTo>
                <a:lnTo>
                  <a:pt x="63352" y="11521"/>
                </a:lnTo>
                <a:lnTo>
                  <a:pt x="61432" y="7680"/>
                </a:lnTo>
                <a:lnTo>
                  <a:pt x="58552" y="4800"/>
                </a:lnTo>
                <a:lnTo>
                  <a:pt x="54711" y="960"/>
                </a:lnTo>
                <a:lnTo>
                  <a:pt x="50871" y="0"/>
                </a:lnTo>
                <a:lnTo>
                  <a:pt x="39349" y="0"/>
                </a:lnTo>
                <a:lnTo>
                  <a:pt x="34549" y="1920"/>
                </a:lnTo>
                <a:lnTo>
                  <a:pt x="30708" y="4800"/>
                </a:lnTo>
                <a:lnTo>
                  <a:pt x="32628" y="51831"/>
                </a:lnTo>
                <a:lnTo>
                  <a:pt x="34549" y="56647"/>
                </a:lnTo>
                <a:lnTo>
                  <a:pt x="37429" y="60487"/>
                </a:lnTo>
                <a:lnTo>
                  <a:pt x="39349" y="64312"/>
                </a:lnTo>
                <a:lnTo>
                  <a:pt x="43190" y="70073"/>
                </a:lnTo>
                <a:lnTo>
                  <a:pt x="49911" y="77754"/>
                </a:lnTo>
                <a:lnTo>
                  <a:pt x="45110" y="81594"/>
                </a:lnTo>
                <a:lnTo>
                  <a:pt x="41269" y="83515"/>
                </a:lnTo>
                <a:lnTo>
                  <a:pt x="38389" y="84475"/>
                </a:lnTo>
                <a:lnTo>
                  <a:pt x="36469" y="86395"/>
                </a:lnTo>
                <a:lnTo>
                  <a:pt x="24963" y="86395"/>
                </a:lnTo>
                <a:lnTo>
                  <a:pt x="21122" y="84475"/>
                </a:lnTo>
                <a:lnTo>
                  <a:pt x="18242" y="81594"/>
                </a:lnTo>
                <a:lnTo>
                  <a:pt x="15346" y="77754"/>
                </a:lnTo>
                <a:lnTo>
                  <a:pt x="13441" y="72953"/>
                </a:lnTo>
                <a:lnTo>
                  <a:pt x="13441" y="64312"/>
                </a:lnTo>
                <a:lnTo>
                  <a:pt x="15346" y="60487"/>
                </a:lnTo>
                <a:lnTo>
                  <a:pt x="17282" y="56647"/>
                </a:lnTo>
                <a:lnTo>
                  <a:pt x="13125" y="50990"/>
                </a:lnTo>
                <a:lnTo>
                  <a:pt x="5760" y="58552"/>
                </a:lnTo>
                <a:lnTo>
                  <a:pt x="1920" y="64312"/>
                </a:lnTo>
                <a:lnTo>
                  <a:pt x="0" y="69113"/>
                </a:lnTo>
                <a:lnTo>
                  <a:pt x="0" y="80634"/>
                </a:lnTo>
                <a:lnTo>
                  <a:pt x="1920" y="84475"/>
                </a:lnTo>
                <a:lnTo>
                  <a:pt x="5760" y="88315"/>
                </a:lnTo>
                <a:lnTo>
                  <a:pt x="10561" y="93116"/>
                </a:lnTo>
                <a:lnTo>
                  <a:pt x="16306" y="95036"/>
                </a:lnTo>
                <a:lnTo>
                  <a:pt x="28803" y="95036"/>
                </a:lnTo>
                <a:lnTo>
                  <a:pt x="33588" y="94076"/>
                </a:lnTo>
                <a:lnTo>
                  <a:pt x="38389" y="92156"/>
                </a:lnTo>
                <a:lnTo>
                  <a:pt x="42230" y="90236"/>
                </a:lnTo>
                <a:lnTo>
                  <a:pt x="47030" y="86395"/>
                </a:lnTo>
                <a:lnTo>
                  <a:pt x="52791" y="81594"/>
                </a:lnTo>
                <a:lnTo>
                  <a:pt x="57591" y="86395"/>
                </a:lnTo>
                <a:lnTo>
                  <a:pt x="61432" y="89275"/>
                </a:lnTo>
                <a:lnTo>
                  <a:pt x="65272" y="92156"/>
                </a:lnTo>
                <a:lnTo>
                  <a:pt x="69113" y="94076"/>
                </a:lnTo>
                <a:lnTo>
                  <a:pt x="72953" y="95036"/>
                </a:lnTo>
                <a:lnTo>
                  <a:pt x="81594" y="95036"/>
                </a:lnTo>
                <a:lnTo>
                  <a:pt x="85435" y="93116"/>
                </a:lnTo>
                <a:lnTo>
                  <a:pt x="89275" y="90236"/>
                </a:lnTo>
                <a:lnTo>
                  <a:pt x="93116" y="87355"/>
                </a:lnTo>
                <a:lnTo>
                  <a:pt x="95996" y="82555"/>
                </a:lnTo>
                <a:lnTo>
                  <a:pt x="96956" y="75834"/>
                </a:lnTo>
                <a:lnTo>
                  <a:pt x="95036" y="74874"/>
                </a:lnTo>
                <a:lnTo>
                  <a:pt x="94076" y="77754"/>
                </a:lnTo>
                <a:lnTo>
                  <a:pt x="92156" y="80634"/>
                </a:lnTo>
                <a:lnTo>
                  <a:pt x="90236" y="81594"/>
                </a:lnTo>
                <a:lnTo>
                  <a:pt x="88315" y="83515"/>
                </a:lnTo>
                <a:lnTo>
                  <a:pt x="85435" y="84475"/>
                </a:lnTo>
                <a:lnTo>
                  <a:pt x="78714" y="84475"/>
                </a:lnTo>
                <a:lnTo>
                  <a:pt x="75834" y="83515"/>
                </a:lnTo>
                <a:lnTo>
                  <a:pt x="72953" y="81594"/>
                </a:lnTo>
                <a:lnTo>
                  <a:pt x="70073" y="79674"/>
                </a:lnTo>
                <a:lnTo>
                  <a:pt x="66233" y="767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8" name="object 1028"/>
          <p:cNvSpPr/>
          <p:nvPr/>
        </p:nvSpPr>
        <p:spPr>
          <a:xfrm>
            <a:off x="1772034" y="7312152"/>
            <a:ext cx="19503" cy="51846"/>
          </a:xfrm>
          <a:custGeom>
            <a:avLst/>
            <a:gdLst/>
            <a:ahLst/>
            <a:cxnLst/>
            <a:rect l="l" t="t" r="r" b="b"/>
            <a:pathLst>
              <a:path w="19503" h="51846">
                <a:moveTo>
                  <a:pt x="10862" y="28788"/>
                </a:moveTo>
                <a:lnTo>
                  <a:pt x="11837" y="32628"/>
                </a:lnTo>
                <a:lnTo>
                  <a:pt x="14718" y="37444"/>
                </a:lnTo>
                <a:lnTo>
                  <a:pt x="12212" y="38717"/>
                </a:lnTo>
                <a:lnTo>
                  <a:pt x="0" y="46190"/>
                </a:lnTo>
                <a:lnTo>
                  <a:pt x="4156" y="51846"/>
                </a:lnTo>
                <a:lnTo>
                  <a:pt x="7021" y="48006"/>
                </a:lnTo>
                <a:lnTo>
                  <a:pt x="10862" y="45125"/>
                </a:lnTo>
                <a:lnTo>
                  <a:pt x="16623" y="41285"/>
                </a:lnTo>
                <a:lnTo>
                  <a:pt x="19503" y="47030"/>
                </a:lnTo>
                <a:lnTo>
                  <a:pt x="17583" y="0"/>
                </a:lnTo>
                <a:lnTo>
                  <a:pt x="11837" y="3840"/>
                </a:lnTo>
                <a:lnTo>
                  <a:pt x="8957" y="9601"/>
                </a:lnTo>
                <a:lnTo>
                  <a:pt x="8957" y="23042"/>
                </a:lnTo>
                <a:lnTo>
                  <a:pt x="9902" y="25923"/>
                </a:lnTo>
                <a:lnTo>
                  <a:pt x="10862" y="287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9" name="object 1029"/>
          <p:cNvSpPr/>
          <p:nvPr/>
        </p:nvSpPr>
        <p:spPr>
          <a:xfrm>
            <a:off x="1800179" y="7331354"/>
            <a:ext cx="14401" cy="16306"/>
          </a:xfrm>
          <a:custGeom>
            <a:avLst/>
            <a:gdLst/>
            <a:ahLst/>
            <a:cxnLst/>
            <a:rect l="l" t="t" r="r" b="b"/>
            <a:pathLst>
              <a:path w="14401" h="16306">
                <a:moveTo>
                  <a:pt x="10561" y="2880"/>
                </a:moveTo>
                <a:lnTo>
                  <a:pt x="7680" y="6720"/>
                </a:lnTo>
                <a:lnTo>
                  <a:pt x="2880" y="9585"/>
                </a:lnTo>
                <a:lnTo>
                  <a:pt x="0" y="16306"/>
                </a:lnTo>
                <a:lnTo>
                  <a:pt x="8641" y="12481"/>
                </a:lnTo>
                <a:lnTo>
                  <a:pt x="14401" y="7680"/>
                </a:lnTo>
                <a:lnTo>
                  <a:pt x="12481" y="0"/>
                </a:lnTo>
                <a:lnTo>
                  <a:pt x="10561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0" name="object 1030"/>
          <p:cNvSpPr/>
          <p:nvPr/>
        </p:nvSpPr>
        <p:spPr>
          <a:xfrm>
            <a:off x="1897136" y="7337099"/>
            <a:ext cx="45125" cy="62407"/>
          </a:xfrm>
          <a:custGeom>
            <a:avLst/>
            <a:gdLst/>
            <a:ahLst/>
            <a:cxnLst/>
            <a:rect l="l" t="t" r="r" b="b"/>
            <a:pathLst>
              <a:path w="45125" h="62407">
                <a:moveTo>
                  <a:pt x="21122" y="51846"/>
                </a:moveTo>
                <a:lnTo>
                  <a:pt x="21122" y="19202"/>
                </a:lnTo>
                <a:lnTo>
                  <a:pt x="23042" y="15361"/>
                </a:lnTo>
                <a:lnTo>
                  <a:pt x="24963" y="11521"/>
                </a:lnTo>
                <a:lnTo>
                  <a:pt x="26883" y="10561"/>
                </a:lnTo>
                <a:lnTo>
                  <a:pt x="27843" y="9616"/>
                </a:lnTo>
                <a:lnTo>
                  <a:pt x="28803" y="8656"/>
                </a:lnTo>
                <a:lnTo>
                  <a:pt x="30723" y="8656"/>
                </a:lnTo>
                <a:lnTo>
                  <a:pt x="31683" y="9616"/>
                </a:lnTo>
                <a:lnTo>
                  <a:pt x="33604" y="11521"/>
                </a:lnTo>
                <a:lnTo>
                  <a:pt x="36484" y="12496"/>
                </a:lnTo>
                <a:lnTo>
                  <a:pt x="37444" y="13456"/>
                </a:lnTo>
                <a:lnTo>
                  <a:pt x="41285" y="13456"/>
                </a:lnTo>
                <a:lnTo>
                  <a:pt x="42245" y="12496"/>
                </a:lnTo>
                <a:lnTo>
                  <a:pt x="43205" y="11521"/>
                </a:lnTo>
                <a:lnTo>
                  <a:pt x="45125" y="10561"/>
                </a:lnTo>
                <a:lnTo>
                  <a:pt x="45125" y="4815"/>
                </a:lnTo>
                <a:lnTo>
                  <a:pt x="44165" y="3840"/>
                </a:lnTo>
                <a:lnTo>
                  <a:pt x="43205" y="1935"/>
                </a:lnTo>
                <a:lnTo>
                  <a:pt x="41285" y="975"/>
                </a:lnTo>
                <a:lnTo>
                  <a:pt x="39364" y="0"/>
                </a:lnTo>
                <a:lnTo>
                  <a:pt x="31683" y="0"/>
                </a:lnTo>
                <a:lnTo>
                  <a:pt x="25923" y="4815"/>
                </a:lnTo>
                <a:lnTo>
                  <a:pt x="21122" y="13456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0" y="9616"/>
                </a:lnTo>
                <a:lnTo>
                  <a:pt x="1920" y="8656"/>
                </a:lnTo>
                <a:lnTo>
                  <a:pt x="6720" y="8656"/>
                </a:lnTo>
                <a:lnTo>
                  <a:pt x="7680" y="9616"/>
                </a:lnTo>
                <a:lnTo>
                  <a:pt x="8641" y="10561"/>
                </a:lnTo>
                <a:lnTo>
                  <a:pt x="8641" y="11521"/>
                </a:lnTo>
                <a:lnTo>
                  <a:pt x="9601" y="12496"/>
                </a:lnTo>
                <a:lnTo>
                  <a:pt x="9601" y="55686"/>
                </a:lnTo>
                <a:lnTo>
                  <a:pt x="8641" y="57607"/>
                </a:lnTo>
                <a:lnTo>
                  <a:pt x="8641" y="58567"/>
                </a:lnTo>
                <a:lnTo>
                  <a:pt x="6720" y="58567"/>
                </a:lnTo>
                <a:lnTo>
                  <a:pt x="5760" y="59527"/>
                </a:lnTo>
                <a:lnTo>
                  <a:pt x="2880" y="60487"/>
                </a:lnTo>
                <a:lnTo>
                  <a:pt x="0" y="60487"/>
                </a:lnTo>
                <a:lnTo>
                  <a:pt x="0" y="62407"/>
                </a:lnTo>
                <a:lnTo>
                  <a:pt x="31683" y="62407"/>
                </a:lnTo>
                <a:lnTo>
                  <a:pt x="31683" y="60487"/>
                </a:lnTo>
                <a:lnTo>
                  <a:pt x="26883" y="60487"/>
                </a:lnTo>
                <a:lnTo>
                  <a:pt x="24963" y="59527"/>
                </a:lnTo>
                <a:lnTo>
                  <a:pt x="24002" y="58567"/>
                </a:lnTo>
                <a:lnTo>
                  <a:pt x="23042" y="57607"/>
                </a:lnTo>
                <a:lnTo>
                  <a:pt x="22082" y="56647"/>
                </a:lnTo>
                <a:lnTo>
                  <a:pt x="21122" y="54726"/>
                </a:lnTo>
                <a:lnTo>
                  <a:pt x="21122" y="51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1" name="object 1031"/>
          <p:cNvSpPr/>
          <p:nvPr/>
        </p:nvSpPr>
        <p:spPr>
          <a:xfrm>
            <a:off x="1946102" y="7337099"/>
            <a:ext cx="52791" cy="64328"/>
          </a:xfrm>
          <a:custGeom>
            <a:avLst/>
            <a:gdLst/>
            <a:ahLst/>
            <a:cxnLst/>
            <a:rect l="l" t="t" r="r" b="b"/>
            <a:pathLst>
              <a:path w="52791" h="64328">
                <a:moveTo>
                  <a:pt x="41269" y="1935"/>
                </a:moveTo>
                <a:lnTo>
                  <a:pt x="35509" y="0"/>
                </a:lnTo>
                <a:lnTo>
                  <a:pt x="28788" y="0"/>
                </a:lnTo>
                <a:lnTo>
                  <a:pt x="29763" y="4815"/>
                </a:lnTo>
                <a:lnTo>
                  <a:pt x="31668" y="6736"/>
                </a:lnTo>
                <a:lnTo>
                  <a:pt x="34549" y="7680"/>
                </a:lnTo>
                <a:lnTo>
                  <a:pt x="35509" y="9616"/>
                </a:lnTo>
                <a:lnTo>
                  <a:pt x="36484" y="12496"/>
                </a:lnTo>
                <a:lnTo>
                  <a:pt x="37444" y="14401"/>
                </a:lnTo>
                <a:lnTo>
                  <a:pt x="38389" y="17282"/>
                </a:lnTo>
                <a:lnTo>
                  <a:pt x="38389" y="21122"/>
                </a:lnTo>
                <a:lnTo>
                  <a:pt x="9601" y="21122"/>
                </a:lnTo>
                <a:lnTo>
                  <a:pt x="10561" y="15361"/>
                </a:lnTo>
                <a:lnTo>
                  <a:pt x="13441" y="2895"/>
                </a:lnTo>
                <a:lnTo>
                  <a:pt x="8641" y="8656"/>
                </a:lnTo>
                <a:lnTo>
                  <a:pt x="2143" y="19256"/>
                </a:lnTo>
                <a:lnTo>
                  <a:pt x="0" y="32644"/>
                </a:lnTo>
                <a:lnTo>
                  <a:pt x="0" y="42245"/>
                </a:lnTo>
                <a:lnTo>
                  <a:pt x="2880" y="49926"/>
                </a:lnTo>
                <a:lnTo>
                  <a:pt x="8641" y="55686"/>
                </a:lnTo>
                <a:lnTo>
                  <a:pt x="13441" y="61447"/>
                </a:lnTo>
                <a:lnTo>
                  <a:pt x="20162" y="64328"/>
                </a:lnTo>
                <a:lnTo>
                  <a:pt x="33604" y="64328"/>
                </a:lnTo>
                <a:lnTo>
                  <a:pt x="39349" y="62407"/>
                </a:lnTo>
                <a:lnTo>
                  <a:pt x="44165" y="57607"/>
                </a:lnTo>
                <a:lnTo>
                  <a:pt x="48950" y="51846"/>
                </a:lnTo>
                <a:lnTo>
                  <a:pt x="51831" y="47045"/>
                </a:lnTo>
                <a:lnTo>
                  <a:pt x="52791" y="40325"/>
                </a:lnTo>
                <a:lnTo>
                  <a:pt x="49911" y="39364"/>
                </a:lnTo>
                <a:lnTo>
                  <a:pt x="47990" y="44165"/>
                </a:lnTo>
                <a:lnTo>
                  <a:pt x="46070" y="48005"/>
                </a:lnTo>
                <a:lnTo>
                  <a:pt x="43190" y="50886"/>
                </a:lnTo>
                <a:lnTo>
                  <a:pt x="39349" y="52806"/>
                </a:lnTo>
                <a:lnTo>
                  <a:pt x="36484" y="53766"/>
                </a:lnTo>
                <a:lnTo>
                  <a:pt x="25923" y="53766"/>
                </a:lnTo>
                <a:lnTo>
                  <a:pt x="21107" y="50886"/>
                </a:lnTo>
                <a:lnTo>
                  <a:pt x="16322" y="46085"/>
                </a:lnTo>
                <a:lnTo>
                  <a:pt x="12481" y="41285"/>
                </a:lnTo>
                <a:lnTo>
                  <a:pt x="9601" y="33604"/>
                </a:lnTo>
                <a:lnTo>
                  <a:pt x="9601" y="24963"/>
                </a:lnTo>
                <a:lnTo>
                  <a:pt x="52791" y="24963"/>
                </a:lnTo>
                <a:lnTo>
                  <a:pt x="52791" y="17282"/>
                </a:lnTo>
                <a:lnTo>
                  <a:pt x="49911" y="10561"/>
                </a:lnTo>
                <a:lnTo>
                  <a:pt x="46070" y="6736"/>
                </a:lnTo>
                <a:lnTo>
                  <a:pt x="41269" y="1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2" name="object 1032"/>
          <p:cNvSpPr/>
          <p:nvPr/>
        </p:nvSpPr>
        <p:spPr>
          <a:xfrm>
            <a:off x="1956663" y="7337099"/>
            <a:ext cx="19202" cy="15361"/>
          </a:xfrm>
          <a:custGeom>
            <a:avLst/>
            <a:gdLst/>
            <a:ahLst/>
            <a:cxnLst/>
            <a:rect l="l" t="t" r="r" b="b"/>
            <a:pathLst>
              <a:path w="19202" h="15361">
                <a:moveTo>
                  <a:pt x="18227" y="0"/>
                </a:moveTo>
                <a:lnTo>
                  <a:pt x="9601" y="0"/>
                </a:lnTo>
                <a:lnTo>
                  <a:pt x="2880" y="2895"/>
                </a:lnTo>
                <a:lnTo>
                  <a:pt x="0" y="15361"/>
                </a:lnTo>
                <a:lnTo>
                  <a:pt x="1920" y="11521"/>
                </a:lnTo>
                <a:lnTo>
                  <a:pt x="4800" y="8656"/>
                </a:lnTo>
                <a:lnTo>
                  <a:pt x="7680" y="5775"/>
                </a:lnTo>
                <a:lnTo>
                  <a:pt x="10546" y="4815"/>
                </a:lnTo>
                <a:lnTo>
                  <a:pt x="19202" y="4815"/>
                </a:lnTo>
                <a:lnTo>
                  <a:pt x="1822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3" name="object 1033"/>
          <p:cNvSpPr/>
          <p:nvPr/>
        </p:nvSpPr>
        <p:spPr>
          <a:xfrm>
            <a:off x="2006574" y="7304471"/>
            <a:ext cx="31683" cy="95036"/>
          </a:xfrm>
          <a:custGeom>
            <a:avLst/>
            <a:gdLst/>
            <a:ahLst/>
            <a:cxnLst/>
            <a:rect l="l" t="t" r="r" b="b"/>
            <a:pathLst>
              <a:path w="31683" h="95036">
                <a:moveTo>
                  <a:pt x="10561" y="19202"/>
                </a:moveTo>
                <a:lnTo>
                  <a:pt x="10561" y="88315"/>
                </a:lnTo>
                <a:lnTo>
                  <a:pt x="9601" y="89275"/>
                </a:lnTo>
                <a:lnTo>
                  <a:pt x="8641" y="90236"/>
                </a:lnTo>
                <a:lnTo>
                  <a:pt x="8641" y="91196"/>
                </a:lnTo>
                <a:lnTo>
                  <a:pt x="7680" y="92156"/>
                </a:lnTo>
                <a:lnTo>
                  <a:pt x="5760" y="93116"/>
                </a:lnTo>
                <a:lnTo>
                  <a:pt x="1920" y="93116"/>
                </a:lnTo>
                <a:lnTo>
                  <a:pt x="1920" y="95036"/>
                </a:lnTo>
                <a:lnTo>
                  <a:pt x="31683" y="95036"/>
                </a:lnTo>
                <a:lnTo>
                  <a:pt x="31683" y="93116"/>
                </a:lnTo>
                <a:lnTo>
                  <a:pt x="25923" y="93116"/>
                </a:lnTo>
                <a:lnTo>
                  <a:pt x="24963" y="92156"/>
                </a:lnTo>
                <a:lnTo>
                  <a:pt x="24002" y="91196"/>
                </a:lnTo>
                <a:lnTo>
                  <a:pt x="23042" y="90236"/>
                </a:lnTo>
                <a:lnTo>
                  <a:pt x="22082" y="89275"/>
                </a:lnTo>
                <a:lnTo>
                  <a:pt x="22082" y="0"/>
                </a:lnTo>
                <a:lnTo>
                  <a:pt x="18242" y="0"/>
                </a:lnTo>
                <a:lnTo>
                  <a:pt x="0" y="7680"/>
                </a:lnTo>
                <a:lnTo>
                  <a:pt x="1920" y="10561"/>
                </a:lnTo>
                <a:lnTo>
                  <a:pt x="2880" y="9601"/>
                </a:lnTo>
                <a:lnTo>
                  <a:pt x="8641" y="9601"/>
                </a:lnTo>
                <a:lnTo>
                  <a:pt x="9601" y="10561"/>
                </a:lnTo>
                <a:lnTo>
                  <a:pt x="9601" y="13441"/>
                </a:lnTo>
                <a:lnTo>
                  <a:pt x="10561" y="15361"/>
                </a:lnTo>
                <a:lnTo>
                  <a:pt x="10561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4" name="object 1034"/>
          <p:cNvSpPr/>
          <p:nvPr/>
        </p:nvSpPr>
        <p:spPr>
          <a:xfrm>
            <a:off x="2058421" y="7387986"/>
            <a:ext cx="4800" cy="13441"/>
          </a:xfrm>
          <a:custGeom>
            <a:avLst/>
            <a:gdLst/>
            <a:ahLst/>
            <a:cxnLst/>
            <a:rect l="l" t="t" r="r" b="b"/>
            <a:pathLst>
              <a:path w="4800" h="13441">
                <a:moveTo>
                  <a:pt x="1920" y="1920"/>
                </a:moveTo>
                <a:lnTo>
                  <a:pt x="0" y="0"/>
                </a:lnTo>
                <a:lnTo>
                  <a:pt x="1920" y="13441"/>
                </a:lnTo>
                <a:lnTo>
                  <a:pt x="4800" y="13441"/>
                </a:lnTo>
                <a:lnTo>
                  <a:pt x="3840" y="4800"/>
                </a:lnTo>
                <a:lnTo>
                  <a:pt x="192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5" name="object 1035"/>
          <p:cNvSpPr/>
          <p:nvPr/>
        </p:nvSpPr>
        <p:spPr>
          <a:xfrm>
            <a:off x="2045939" y="7337099"/>
            <a:ext cx="55671" cy="64328"/>
          </a:xfrm>
          <a:custGeom>
            <a:avLst/>
            <a:gdLst/>
            <a:ahLst/>
            <a:cxnLst/>
            <a:rect l="l" t="t" r="r" b="b"/>
            <a:pathLst>
              <a:path w="55671" h="64328">
                <a:moveTo>
                  <a:pt x="55671" y="49926"/>
                </a:moveTo>
                <a:lnTo>
                  <a:pt x="52791" y="52806"/>
                </a:lnTo>
                <a:lnTo>
                  <a:pt x="50871" y="54726"/>
                </a:lnTo>
                <a:lnTo>
                  <a:pt x="49911" y="54726"/>
                </a:lnTo>
                <a:lnTo>
                  <a:pt x="49911" y="55686"/>
                </a:lnTo>
                <a:lnTo>
                  <a:pt x="47030" y="55686"/>
                </a:lnTo>
                <a:lnTo>
                  <a:pt x="46070" y="54726"/>
                </a:lnTo>
                <a:lnTo>
                  <a:pt x="46070" y="53766"/>
                </a:lnTo>
                <a:lnTo>
                  <a:pt x="45110" y="52806"/>
                </a:lnTo>
                <a:lnTo>
                  <a:pt x="45110" y="10561"/>
                </a:lnTo>
                <a:lnTo>
                  <a:pt x="44150" y="8656"/>
                </a:lnTo>
                <a:lnTo>
                  <a:pt x="42245" y="5775"/>
                </a:lnTo>
                <a:lnTo>
                  <a:pt x="40309" y="3840"/>
                </a:lnTo>
                <a:lnTo>
                  <a:pt x="38404" y="2895"/>
                </a:lnTo>
                <a:lnTo>
                  <a:pt x="34564" y="975"/>
                </a:lnTo>
                <a:lnTo>
                  <a:pt x="29748" y="0"/>
                </a:lnTo>
                <a:lnTo>
                  <a:pt x="17282" y="0"/>
                </a:lnTo>
                <a:lnTo>
                  <a:pt x="12481" y="975"/>
                </a:lnTo>
                <a:lnTo>
                  <a:pt x="7680" y="4815"/>
                </a:lnTo>
                <a:lnTo>
                  <a:pt x="3840" y="7680"/>
                </a:lnTo>
                <a:lnTo>
                  <a:pt x="1920" y="11521"/>
                </a:lnTo>
                <a:lnTo>
                  <a:pt x="1920" y="17282"/>
                </a:lnTo>
                <a:lnTo>
                  <a:pt x="2880" y="19202"/>
                </a:lnTo>
                <a:lnTo>
                  <a:pt x="3840" y="20177"/>
                </a:lnTo>
                <a:lnTo>
                  <a:pt x="4800" y="21122"/>
                </a:lnTo>
                <a:lnTo>
                  <a:pt x="6720" y="22082"/>
                </a:lnTo>
                <a:lnTo>
                  <a:pt x="9601" y="22082"/>
                </a:lnTo>
                <a:lnTo>
                  <a:pt x="10561" y="21122"/>
                </a:lnTo>
                <a:lnTo>
                  <a:pt x="11521" y="20177"/>
                </a:lnTo>
                <a:lnTo>
                  <a:pt x="13441" y="19202"/>
                </a:lnTo>
                <a:lnTo>
                  <a:pt x="13441" y="9616"/>
                </a:lnTo>
                <a:lnTo>
                  <a:pt x="14401" y="7680"/>
                </a:lnTo>
                <a:lnTo>
                  <a:pt x="16322" y="5775"/>
                </a:lnTo>
                <a:lnTo>
                  <a:pt x="17282" y="4815"/>
                </a:lnTo>
                <a:lnTo>
                  <a:pt x="20162" y="3840"/>
                </a:lnTo>
                <a:lnTo>
                  <a:pt x="26868" y="3840"/>
                </a:lnTo>
                <a:lnTo>
                  <a:pt x="28803" y="4815"/>
                </a:lnTo>
                <a:lnTo>
                  <a:pt x="30708" y="7680"/>
                </a:lnTo>
                <a:lnTo>
                  <a:pt x="33588" y="9616"/>
                </a:lnTo>
                <a:lnTo>
                  <a:pt x="33588" y="22082"/>
                </a:lnTo>
                <a:lnTo>
                  <a:pt x="23027" y="25923"/>
                </a:lnTo>
                <a:lnTo>
                  <a:pt x="16322" y="29763"/>
                </a:lnTo>
                <a:lnTo>
                  <a:pt x="11521" y="31683"/>
                </a:lnTo>
                <a:lnTo>
                  <a:pt x="6720" y="34564"/>
                </a:lnTo>
                <a:lnTo>
                  <a:pt x="3840" y="37444"/>
                </a:lnTo>
                <a:lnTo>
                  <a:pt x="1920" y="40325"/>
                </a:lnTo>
                <a:lnTo>
                  <a:pt x="960" y="43205"/>
                </a:lnTo>
                <a:lnTo>
                  <a:pt x="0" y="45125"/>
                </a:lnTo>
                <a:lnTo>
                  <a:pt x="0" y="52806"/>
                </a:lnTo>
                <a:lnTo>
                  <a:pt x="960" y="56647"/>
                </a:lnTo>
                <a:lnTo>
                  <a:pt x="3840" y="59527"/>
                </a:lnTo>
                <a:lnTo>
                  <a:pt x="6720" y="62407"/>
                </a:lnTo>
                <a:lnTo>
                  <a:pt x="10561" y="64328"/>
                </a:lnTo>
                <a:lnTo>
                  <a:pt x="14401" y="64328"/>
                </a:lnTo>
                <a:lnTo>
                  <a:pt x="12481" y="50886"/>
                </a:lnTo>
                <a:lnTo>
                  <a:pt x="11521" y="48005"/>
                </a:lnTo>
                <a:lnTo>
                  <a:pt x="11521" y="40325"/>
                </a:lnTo>
                <a:lnTo>
                  <a:pt x="13441" y="38404"/>
                </a:lnTo>
                <a:lnTo>
                  <a:pt x="15346" y="36484"/>
                </a:lnTo>
                <a:lnTo>
                  <a:pt x="17282" y="33604"/>
                </a:lnTo>
                <a:lnTo>
                  <a:pt x="21122" y="31683"/>
                </a:lnTo>
                <a:lnTo>
                  <a:pt x="23027" y="30739"/>
                </a:lnTo>
                <a:lnTo>
                  <a:pt x="27843" y="28803"/>
                </a:lnTo>
                <a:lnTo>
                  <a:pt x="33588" y="25923"/>
                </a:lnTo>
                <a:lnTo>
                  <a:pt x="33588" y="49926"/>
                </a:lnTo>
                <a:lnTo>
                  <a:pt x="28803" y="53766"/>
                </a:lnTo>
                <a:lnTo>
                  <a:pt x="24002" y="56647"/>
                </a:lnTo>
                <a:lnTo>
                  <a:pt x="18242" y="56647"/>
                </a:lnTo>
                <a:lnTo>
                  <a:pt x="16322" y="55686"/>
                </a:lnTo>
                <a:lnTo>
                  <a:pt x="17282" y="64328"/>
                </a:lnTo>
                <a:lnTo>
                  <a:pt x="20162" y="63367"/>
                </a:lnTo>
                <a:lnTo>
                  <a:pt x="22067" y="62407"/>
                </a:lnTo>
                <a:lnTo>
                  <a:pt x="24002" y="61447"/>
                </a:lnTo>
                <a:lnTo>
                  <a:pt x="27843" y="58567"/>
                </a:lnTo>
                <a:lnTo>
                  <a:pt x="33588" y="53766"/>
                </a:lnTo>
                <a:lnTo>
                  <a:pt x="34564" y="57607"/>
                </a:lnTo>
                <a:lnTo>
                  <a:pt x="34564" y="60487"/>
                </a:lnTo>
                <a:lnTo>
                  <a:pt x="36469" y="61447"/>
                </a:lnTo>
                <a:lnTo>
                  <a:pt x="37429" y="63367"/>
                </a:lnTo>
                <a:lnTo>
                  <a:pt x="39349" y="64328"/>
                </a:lnTo>
                <a:lnTo>
                  <a:pt x="46070" y="64328"/>
                </a:lnTo>
                <a:lnTo>
                  <a:pt x="50871" y="60487"/>
                </a:lnTo>
                <a:lnTo>
                  <a:pt x="55671" y="53766"/>
                </a:lnTo>
                <a:lnTo>
                  <a:pt x="55671" y="499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6" name="object 1036"/>
          <p:cNvSpPr/>
          <p:nvPr/>
        </p:nvSpPr>
        <p:spPr>
          <a:xfrm>
            <a:off x="2103531" y="7318872"/>
            <a:ext cx="37444" cy="81594"/>
          </a:xfrm>
          <a:custGeom>
            <a:avLst/>
            <a:gdLst/>
            <a:ahLst/>
            <a:cxnLst/>
            <a:rect l="l" t="t" r="r" b="b"/>
            <a:pathLst>
              <a:path w="37444" h="81594">
                <a:moveTo>
                  <a:pt x="9601" y="65272"/>
                </a:moveTo>
                <a:lnTo>
                  <a:pt x="9601" y="70073"/>
                </a:lnTo>
                <a:lnTo>
                  <a:pt x="10561" y="72953"/>
                </a:lnTo>
                <a:lnTo>
                  <a:pt x="11521" y="75834"/>
                </a:lnTo>
                <a:lnTo>
                  <a:pt x="12481" y="77754"/>
                </a:lnTo>
                <a:lnTo>
                  <a:pt x="13441" y="79674"/>
                </a:lnTo>
                <a:lnTo>
                  <a:pt x="15361" y="80634"/>
                </a:lnTo>
                <a:lnTo>
                  <a:pt x="17282" y="81594"/>
                </a:lnTo>
                <a:lnTo>
                  <a:pt x="24963" y="81594"/>
                </a:lnTo>
                <a:lnTo>
                  <a:pt x="27843" y="80634"/>
                </a:lnTo>
                <a:lnTo>
                  <a:pt x="30723" y="78714"/>
                </a:lnTo>
                <a:lnTo>
                  <a:pt x="33604" y="76794"/>
                </a:lnTo>
                <a:lnTo>
                  <a:pt x="35524" y="72953"/>
                </a:lnTo>
                <a:lnTo>
                  <a:pt x="37444" y="69113"/>
                </a:lnTo>
                <a:lnTo>
                  <a:pt x="34564" y="69113"/>
                </a:lnTo>
                <a:lnTo>
                  <a:pt x="33604" y="71033"/>
                </a:lnTo>
                <a:lnTo>
                  <a:pt x="32644" y="71993"/>
                </a:lnTo>
                <a:lnTo>
                  <a:pt x="31683" y="72953"/>
                </a:lnTo>
                <a:lnTo>
                  <a:pt x="29763" y="73913"/>
                </a:lnTo>
                <a:lnTo>
                  <a:pt x="24003" y="73913"/>
                </a:lnTo>
                <a:lnTo>
                  <a:pt x="23042" y="71993"/>
                </a:lnTo>
                <a:lnTo>
                  <a:pt x="21122" y="71033"/>
                </a:lnTo>
                <a:lnTo>
                  <a:pt x="21122" y="24963"/>
                </a:lnTo>
                <a:lnTo>
                  <a:pt x="35524" y="24963"/>
                </a:lnTo>
                <a:lnTo>
                  <a:pt x="35524" y="20162"/>
                </a:lnTo>
                <a:lnTo>
                  <a:pt x="21122" y="20162"/>
                </a:lnTo>
                <a:lnTo>
                  <a:pt x="21122" y="0"/>
                </a:lnTo>
                <a:lnTo>
                  <a:pt x="19202" y="0"/>
                </a:lnTo>
                <a:lnTo>
                  <a:pt x="17282" y="3840"/>
                </a:lnTo>
                <a:lnTo>
                  <a:pt x="15361" y="7680"/>
                </a:lnTo>
                <a:lnTo>
                  <a:pt x="14401" y="8641"/>
                </a:lnTo>
                <a:lnTo>
                  <a:pt x="12481" y="12481"/>
                </a:lnTo>
                <a:lnTo>
                  <a:pt x="10561" y="15361"/>
                </a:lnTo>
                <a:lnTo>
                  <a:pt x="7680" y="17282"/>
                </a:lnTo>
                <a:lnTo>
                  <a:pt x="4800" y="20162"/>
                </a:lnTo>
                <a:lnTo>
                  <a:pt x="2880" y="21122"/>
                </a:lnTo>
                <a:lnTo>
                  <a:pt x="0" y="22067"/>
                </a:lnTo>
                <a:lnTo>
                  <a:pt x="0" y="24963"/>
                </a:lnTo>
                <a:lnTo>
                  <a:pt x="9601" y="24963"/>
                </a:lnTo>
                <a:lnTo>
                  <a:pt x="9601" y="65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7" name="object 1037"/>
          <p:cNvSpPr/>
          <p:nvPr/>
        </p:nvSpPr>
        <p:spPr>
          <a:xfrm>
            <a:off x="2145776" y="7339995"/>
            <a:ext cx="51831" cy="61432"/>
          </a:xfrm>
          <a:custGeom>
            <a:avLst/>
            <a:gdLst/>
            <a:ahLst/>
            <a:cxnLst/>
            <a:rect l="l" t="t" r="r" b="b"/>
            <a:pathLst>
              <a:path w="51831" h="61432">
                <a:moveTo>
                  <a:pt x="13426" y="0"/>
                </a:moveTo>
                <a:lnTo>
                  <a:pt x="7680" y="5760"/>
                </a:lnTo>
                <a:lnTo>
                  <a:pt x="2880" y="11506"/>
                </a:lnTo>
                <a:lnTo>
                  <a:pt x="0" y="20162"/>
                </a:lnTo>
                <a:lnTo>
                  <a:pt x="0" y="39349"/>
                </a:lnTo>
                <a:lnTo>
                  <a:pt x="1920" y="47030"/>
                </a:lnTo>
                <a:lnTo>
                  <a:pt x="7680" y="52791"/>
                </a:lnTo>
                <a:lnTo>
                  <a:pt x="12481" y="58552"/>
                </a:lnTo>
                <a:lnTo>
                  <a:pt x="19202" y="61432"/>
                </a:lnTo>
                <a:lnTo>
                  <a:pt x="33604" y="61432"/>
                </a:lnTo>
                <a:lnTo>
                  <a:pt x="39349" y="59512"/>
                </a:lnTo>
                <a:lnTo>
                  <a:pt x="43190" y="54711"/>
                </a:lnTo>
                <a:lnTo>
                  <a:pt x="47990" y="48950"/>
                </a:lnTo>
                <a:lnTo>
                  <a:pt x="50871" y="44150"/>
                </a:lnTo>
                <a:lnTo>
                  <a:pt x="51831" y="37429"/>
                </a:lnTo>
                <a:lnTo>
                  <a:pt x="49911" y="36469"/>
                </a:lnTo>
                <a:lnTo>
                  <a:pt x="47990" y="41269"/>
                </a:lnTo>
                <a:lnTo>
                  <a:pt x="45110" y="45110"/>
                </a:lnTo>
                <a:lnTo>
                  <a:pt x="42230" y="47990"/>
                </a:lnTo>
                <a:lnTo>
                  <a:pt x="39349" y="49911"/>
                </a:lnTo>
                <a:lnTo>
                  <a:pt x="35509" y="50871"/>
                </a:lnTo>
                <a:lnTo>
                  <a:pt x="25923" y="50871"/>
                </a:lnTo>
                <a:lnTo>
                  <a:pt x="20147" y="47990"/>
                </a:lnTo>
                <a:lnTo>
                  <a:pt x="16322" y="43190"/>
                </a:lnTo>
                <a:lnTo>
                  <a:pt x="11521" y="38389"/>
                </a:lnTo>
                <a:lnTo>
                  <a:pt x="9601" y="30708"/>
                </a:lnTo>
                <a:lnTo>
                  <a:pt x="9601" y="22067"/>
                </a:lnTo>
                <a:lnTo>
                  <a:pt x="51831" y="22067"/>
                </a:lnTo>
                <a:lnTo>
                  <a:pt x="37429" y="14386"/>
                </a:lnTo>
                <a:lnTo>
                  <a:pt x="37429" y="18227"/>
                </a:lnTo>
                <a:lnTo>
                  <a:pt x="9601" y="18227"/>
                </a:lnTo>
                <a:lnTo>
                  <a:pt x="9601" y="12466"/>
                </a:lnTo>
                <a:lnTo>
                  <a:pt x="11521" y="8625"/>
                </a:lnTo>
                <a:lnTo>
                  <a:pt x="14401" y="5760"/>
                </a:lnTo>
                <a:lnTo>
                  <a:pt x="134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8" name="object 1038"/>
          <p:cNvSpPr/>
          <p:nvPr/>
        </p:nvSpPr>
        <p:spPr>
          <a:xfrm>
            <a:off x="2159203" y="7337099"/>
            <a:ext cx="38404" cy="24963"/>
          </a:xfrm>
          <a:custGeom>
            <a:avLst/>
            <a:gdLst/>
            <a:ahLst/>
            <a:cxnLst/>
            <a:rect l="l" t="t" r="r" b="b"/>
            <a:pathLst>
              <a:path w="38404" h="24963">
                <a:moveTo>
                  <a:pt x="14401" y="0"/>
                </a:moveTo>
                <a:lnTo>
                  <a:pt x="6720" y="0"/>
                </a:lnTo>
                <a:lnTo>
                  <a:pt x="0" y="2895"/>
                </a:lnTo>
                <a:lnTo>
                  <a:pt x="975" y="8656"/>
                </a:lnTo>
                <a:lnTo>
                  <a:pt x="3840" y="5775"/>
                </a:lnTo>
                <a:lnTo>
                  <a:pt x="7680" y="4815"/>
                </a:lnTo>
                <a:lnTo>
                  <a:pt x="15361" y="4815"/>
                </a:lnTo>
                <a:lnTo>
                  <a:pt x="18242" y="6736"/>
                </a:lnTo>
                <a:lnTo>
                  <a:pt x="20177" y="7680"/>
                </a:lnTo>
                <a:lnTo>
                  <a:pt x="22082" y="9616"/>
                </a:lnTo>
                <a:lnTo>
                  <a:pt x="23058" y="12496"/>
                </a:lnTo>
                <a:lnTo>
                  <a:pt x="24002" y="14401"/>
                </a:lnTo>
                <a:lnTo>
                  <a:pt x="24002" y="17282"/>
                </a:lnTo>
                <a:lnTo>
                  <a:pt x="38404" y="24963"/>
                </a:lnTo>
                <a:lnTo>
                  <a:pt x="38404" y="17282"/>
                </a:lnTo>
                <a:lnTo>
                  <a:pt x="36484" y="10561"/>
                </a:lnTo>
                <a:lnTo>
                  <a:pt x="31683" y="6736"/>
                </a:lnTo>
                <a:lnTo>
                  <a:pt x="26898" y="1935"/>
                </a:lnTo>
                <a:lnTo>
                  <a:pt x="21122" y="0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9" name="object 1039"/>
          <p:cNvSpPr/>
          <p:nvPr/>
        </p:nvSpPr>
        <p:spPr>
          <a:xfrm>
            <a:off x="2224491" y="7337099"/>
            <a:ext cx="11521" cy="9616"/>
          </a:xfrm>
          <a:custGeom>
            <a:avLst/>
            <a:gdLst/>
            <a:ahLst/>
            <a:cxnLst/>
            <a:rect l="l" t="t" r="r" b="b"/>
            <a:pathLst>
              <a:path w="11521" h="9616">
                <a:moveTo>
                  <a:pt x="2880" y="5775"/>
                </a:moveTo>
                <a:lnTo>
                  <a:pt x="6720" y="3840"/>
                </a:lnTo>
                <a:lnTo>
                  <a:pt x="11521" y="0"/>
                </a:lnTo>
                <a:lnTo>
                  <a:pt x="1920" y="0"/>
                </a:lnTo>
                <a:lnTo>
                  <a:pt x="0" y="9616"/>
                </a:lnTo>
                <a:lnTo>
                  <a:pt x="2880" y="5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0" name="object 1040"/>
          <p:cNvSpPr/>
          <p:nvPr/>
        </p:nvSpPr>
        <p:spPr>
          <a:xfrm>
            <a:off x="2206249" y="7304471"/>
            <a:ext cx="64328" cy="96956"/>
          </a:xfrm>
          <a:custGeom>
            <a:avLst/>
            <a:gdLst/>
            <a:ahLst/>
            <a:cxnLst/>
            <a:rect l="l" t="t" r="r" b="b"/>
            <a:pathLst>
              <a:path w="64328" h="96956">
                <a:moveTo>
                  <a:pt x="54711" y="85435"/>
                </a:moveTo>
                <a:lnTo>
                  <a:pt x="53766" y="84475"/>
                </a:lnTo>
                <a:lnTo>
                  <a:pt x="53766" y="0"/>
                </a:lnTo>
                <a:lnTo>
                  <a:pt x="50871" y="0"/>
                </a:lnTo>
                <a:lnTo>
                  <a:pt x="32644" y="7680"/>
                </a:lnTo>
                <a:lnTo>
                  <a:pt x="33604" y="10561"/>
                </a:lnTo>
                <a:lnTo>
                  <a:pt x="35524" y="9601"/>
                </a:lnTo>
                <a:lnTo>
                  <a:pt x="40325" y="9601"/>
                </a:lnTo>
                <a:lnTo>
                  <a:pt x="41285" y="10561"/>
                </a:lnTo>
                <a:lnTo>
                  <a:pt x="42245" y="11521"/>
                </a:lnTo>
                <a:lnTo>
                  <a:pt x="42245" y="37444"/>
                </a:lnTo>
                <a:lnTo>
                  <a:pt x="39364" y="33604"/>
                </a:lnTo>
                <a:lnTo>
                  <a:pt x="34564" y="32628"/>
                </a:lnTo>
                <a:lnTo>
                  <a:pt x="29763" y="32628"/>
                </a:lnTo>
                <a:lnTo>
                  <a:pt x="24963" y="36469"/>
                </a:lnTo>
                <a:lnTo>
                  <a:pt x="30723" y="36469"/>
                </a:lnTo>
                <a:lnTo>
                  <a:pt x="32644" y="37444"/>
                </a:lnTo>
                <a:lnTo>
                  <a:pt x="34564" y="38404"/>
                </a:lnTo>
                <a:lnTo>
                  <a:pt x="37444" y="39364"/>
                </a:lnTo>
                <a:lnTo>
                  <a:pt x="39364" y="41285"/>
                </a:lnTo>
                <a:lnTo>
                  <a:pt x="40325" y="44150"/>
                </a:lnTo>
                <a:lnTo>
                  <a:pt x="41285" y="47030"/>
                </a:lnTo>
                <a:lnTo>
                  <a:pt x="42245" y="48966"/>
                </a:lnTo>
                <a:lnTo>
                  <a:pt x="42245" y="83515"/>
                </a:lnTo>
                <a:lnTo>
                  <a:pt x="39364" y="88315"/>
                </a:lnTo>
                <a:lnTo>
                  <a:pt x="34564" y="90236"/>
                </a:lnTo>
                <a:lnTo>
                  <a:pt x="25923" y="90236"/>
                </a:lnTo>
                <a:lnTo>
                  <a:pt x="22082" y="87355"/>
                </a:lnTo>
                <a:lnTo>
                  <a:pt x="18242" y="82555"/>
                </a:lnTo>
                <a:lnTo>
                  <a:pt x="13441" y="77754"/>
                </a:lnTo>
                <a:lnTo>
                  <a:pt x="11521" y="71033"/>
                </a:lnTo>
                <a:lnTo>
                  <a:pt x="11521" y="52806"/>
                </a:lnTo>
                <a:lnTo>
                  <a:pt x="14401" y="46085"/>
                </a:lnTo>
                <a:lnTo>
                  <a:pt x="18242" y="42245"/>
                </a:lnTo>
                <a:lnTo>
                  <a:pt x="20162" y="32628"/>
                </a:lnTo>
                <a:lnTo>
                  <a:pt x="13441" y="36469"/>
                </a:lnTo>
                <a:lnTo>
                  <a:pt x="7680" y="43190"/>
                </a:lnTo>
                <a:lnTo>
                  <a:pt x="1920" y="50871"/>
                </a:lnTo>
                <a:lnTo>
                  <a:pt x="0" y="58552"/>
                </a:lnTo>
                <a:lnTo>
                  <a:pt x="0" y="75834"/>
                </a:lnTo>
                <a:lnTo>
                  <a:pt x="1920" y="83515"/>
                </a:lnTo>
                <a:lnTo>
                  <a:pt x="6720" y="89275"/>
                </a:lnTo>
                <a:lnTo>
                  <a:pt x="12481" y="95036"/>
                </a:lnTo>
                <a:lnTo>
                  <a:pt x="18242" y="96956"/>
                </a:lnTo>
                <a:lnTo>
                  <a:pt x="30723" y="96956"/>
                </a:lnTo>
                <a:lnTo>
                  <a:pt x="33604" y="95036"/>
                </a:lnTo>
                <a:lnTo>
                  <a:pt x="36484" y="94076"/>
                </a:lnTo>
                <a:lnTo>
                  <a:pt x="39364" y="91196"/>
                </a:lnTo>
                <a:lnTo>
                  <a:pt x="42245" y="88315"/>
                </a:lnTo>
                <a:lnTo>
                  <a:pt x="42245" y="96956"/>
                </a:lnTo>
                <a:lnTo>
                  <a:pt x="46085" y="96956"/>
                </a:lnTo>
                <a:lnTo>
                  <a:pt x="64328" y="90236"/>
                </a:lnTo>
                <a:lnTo>
                  <a:pt x="63367" y="87355"/>
                </a:lnTo>
                <a:lnTo>
                  <a:pt x="61432" y="88315"/>
                </a:lnTo>
                <a:lnTo>
                  <a:pt x="56647" y="88315"/>
                </a:lnTo>
                <a:lnTo>
                  <a:pt x="55686" y="87355"/>
                </a:lnTo>
                <a:lnTo>
                  <a:pt x="54711" y="87355"/>
                </a:lnTo>
                <a:lnTo>
                  <a:pt x="54711" y="85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1" name="object 1041"/>
          <p:cNvSpPr/>
          <p:nvPr/>
        </p:nvSpPr>
        <p:spPr>
          <a:xfrm>
            <a:off x="1397954" y="7145106"/>
            <a:ext cx="75837" cy="91211"/>
          </a:xfrm>
          <a:custGeom>
            <a:avLst/>
            <a:gdLst/>
            <a:ahLst/>
            <a:cxnLst/>
            <a:rect l="l" t="t" r="r" b="b"/>
            <a:pathLst>
              <a:path w="75837" h="91211">
                <a:moveTo>
                  <a:pt x="964" y="0"/>
                </a:moveTo>
                <a:lnTo>
                  <a:pt x="0" y="21122"/>
                </a:lnTo>
                <a:lnTo>
                  <a:pt x="1923" y="21122"/>
                </a:lnTo>
                <a:lnTo>
                  <a:pt x="2881" y="17282"/>
                </a:lnTo>
                <a:lnTo>
                  <a:pt x="3840" y="14401"/>
                </a:lnTo>
                <a:lnTo>
                  <a:pt x="5762" y="11521"/>
                </a:lnTo>
                <a:lnTo>
                  <a:pt x="6720" y="9616"/>
                </a:lnTo>
                <a:lnTo>
                  <a:pt x="8644" y="7680"/>
                </a:lnTo>
                <a:lnTo>
                  <a:pt x="11519" y="6720"/>
                </a:lnTo>
                <a:lnTo>
                  <a:pt x="13441" y="5775"/>
                </a:lnTo>
                <a:lnTo>
                  <a:pt x="31682" y="5775"/>
                </a:lnTo>
                <a:lnTo>
                  <a:pt x="31682" y="80650"/>
                </a:lnTo>
                <a:lnTo>
                  <a:pt x="30717" y="83530"/>
                </a:lnTo>
                <a:lnTo>
                  <a:pt x="29759" y="84490"/>
                </a:lnTo>
                <a:lnTo>
                  <a:pt x="27843" y="87370"/>
                </a:lnTo>
                <a:lnTo>
                  <a:pt x="25920" y="88331"/>
                </a:lnTo>
                <a:lnTo>
                  <a:pt x="18240" y="88331"/>
                </a:lnTo>
                <a:lnTo>
                  <a:pt x="18240" y="91211"/>
                </a:lnTo>
                <a:lnTo>
                  <a:pt x="56637" y="91211"/>
                </a:lnTo>
                <a:lnTo>
                  <a:pt x="56637" y="88331"/>
                </a:lnTo>
                <a:lnTo>
                  <a:pt x="49923" y="88331"/>
                </a:lnTo>
                <a:lnTo>
                  <a:pt x="47999" y="87370"/>
                </a:lnTo>
                <a:lnTo>
                  <a:pt x="46082" y="85450"/>
                </a:lnTo>
                <a:lnTo>
                  <a:pt x="45118" y="84490"/>
                </a:lnTo>
                <a:lnTo>
                  <a:pt x="44160" y="80650"/>
                </a:lnTo>
                <a:lnTo>
                  <a:pt x="44160" y="5775"/>
                </a:lnTo>
                <a:lnTo>
                  <a:pt x="60478" y="5775"/>
                </a:lnTo>
                <a:lnTo>
                  <a:pt x="63358" y="6720"/>
                </a:lnTo>
                <a:lnTo>
                  <a:pt x="66240" y="7680"/>
                </a:lnTo>
                <a:lnTo>
                  <a:pt x="70079" y="10561"/>
                </a:lnTo>
                <a:lnTo>
                  <a:pt x="71996" y="13441"/>
                </a:lnTo>
                <a:lnTo>
                  <a:pt x="71996" y="15361"/>
                </a:lnTo>
                <a:lnTo>
                  <a:pt x="72961" y="17282"/>
                </a:lnTo>
                <a:lnTo>
                  <a:pt x="73920" y="21122"/>
                </a:lnTo>
                <a:lnTo>
                  <a:pt x="75837" y="21122"/>
                </a:lnTo>
                <a:lnTo>
                  <a:pt x="74878" y="0"/>
                </a:lnTo>
                <a:lnTo>
                  <a:pt x="9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2" name="object 1042"/>
          <p:cNvSpPr/>
          <p:nvPr/>
        </p:nvSpPr>
        <p:spPr>
          <a:xfrm>
            <a:off x="1478595" y="7172949"/>
            <a:ext cx="46075" cy="63367"/>
          </a:xfrm>
          <a:custGeom>
            <a:avLst/>
            <a:gdLst/>
            <a:ahLst/>
            <a:cxnLst/>
            <a:rect l="l" t="t" r="r" b="b"/>
            <a:pathLst>
              <a:path w="46075" h="63367">
                <a:moveTo>
                  <a:pt x="37438" y="0"/>
                </a:moveTo>
                <a:lnTo>
                  <a:pt x="31676" y="0"/>
                </a:lnTo>
                <a:lnTo>
                  <a:pt x="26878" y="4800"/>
                </a:lnTo>
                <a:lnTo>
                  <a:pt x="21116" y="13441"/>
                </a:lnTo>
                <a:lnTo>
                  <a:pt x="21116" y="0"/>
                </a:lnTo>
                <a:lnTo>
                  <a:pt x="18240" y="0"/>
                </a:lnTo>
                <a:lnTo>
                  <a:pt x="0" y="7680"/>
                </a:lnTo>
                <a:lnTo>
                  <a:pt x="958" y="9601"/>
                </a:lnTo>
                <a:lnTo>
                  <a:pt x="1917" y="9601"/>
                </a:lnTo>
                <a:lnTo>
                  <a:pt x="3840" y="8641"/>
                </a:lnTo>
                <a:lnTo>
                  <a:pt x="6714" y="8641"/>
                </a:lnTo>
                <a:lnTo>
                  <a:pt x="7679" y="9601"/>
                </a:lnTo>
                <a:lnTo>
                  <a:pt x="8638" y="9601"/>
                </a:lnTo>
                <a:lnTo>
                  <a:pt x="8638" y="10561"/>
                </a:lnTo>
                <a:lnTo>
                  <a:pt x="9596" y="11521"/>
                </a:lnTo>
                <a:lnTo>
                  <a:pt x="9596" y="12481"/>
                </a:lnTo>
                <a:lnTo>
                  <a:pt x="10561" y="14401"/>
                </a:lnTo>
                <a:lnTo>
                  <a:pt x="10561" y="54726"/>
                </a:lnTo>
                <a:lnTo>
                  <a:pt x="9596" y="55686"/>
                </a:lnTo>
                <a:lnTo>
                  <a:pt x="9596" y="57607"/>
                </a:lnTo>
                <a:lnTo>
                  <a:pt x="8638" y="58567"/>
                </a:lnTo>
                <a:lnTo>
                  <a:pt x="7679" y="59527"/>
                </a:lnTo>
                <a:lnTo>
                  <a:pt x="5756" y="60487"/>
                </a:lnTo>
                <a:lnTo>
                  <a:pt x="958" y="60487"/>
                </a:lnTo>
                <a:lnTo>
                  <a:pt x="958" y="63367"/>
                </a:lnTo>
                <a:lnTo>
                  <a:pt x="31676" y="63367"/>
                </a:lnTo>
                <a:lnTo>
                  <a:pt x="31676" y="60487"/>
                </a:lnTo>
                <a:lnTo>
                  <a:pt x="26878" y="60487"/>
                </a:lnTo>
                <a:lnTo>
                  <a:pt x="25920" y="59527"/>
                </a:lnTo>
                <a:lnTo>
                  <a:pt x="23996" y="58567"/>
                </a:lnTo>
                <a:lnTo>
                  <a:pt x="23038" y="57607"/>
                </a:lnTo>
                <a:lnTo>
                  <a:pt x="23038" y="56647"/>
                </a:lnTo>
                <a:lnTo>
                  <a:pt x="22079" y="54726"/>
                </a:lnTo>
                <a:lnTo>
                  <a:pt x="21116" y="51846"/>
                </a:lnTo>
                <a:lnTo>
                  <a:pt x="21116" y="19202"/>
                </a:lnTo>
                <a:lnTo>
                  <a:pt x="23038" y="15361"/>
                </a:lnTo>
                <a:lnTo>
                  <a:pt x="25920" y="12481"/>
                </a:lnTo>
                <a:lnTo>
                  <a:pt x="27837" y="10561"/>
                </a:lnTo>
                <a:lnTo>
                  <a:pt x="28795" y="9601"/>
                </a:lnTo>
                <a:lnTo>
                  <a:pt x="29759" y="8641"/>
                </a:lnTo>
                <a:lnTo>
                  <a:pt x="30717" y="8641"/>
                </a:lnTo>
                <a:lnTo>
                  <a:pt x="32634" y="9601"/>
                </a:lnTo>
                <a:lnTo>
                  <a:pt x="34558" y="11521"/>
                </a:lnTo>
                <a:lnTo>
                  <a:pt x="36475" y="12481"/>
                </a:lnTo>
                <a:lnTo>
                  <a:pt x="38397" y="13441"/>
                </a:lnTo>
                <a:lnTo>
                  <a:pt x="43196" y="13441"/>
                </a:lnTo>
                <a:lnTo>
                  <a:pt x="44154" y="11521"/>
                </a:lnTo>
                <a:lnTo>
                  <a:pt x="45119" y="10561"/>
                </a:lnTo>
                <a:lnTo>
                  <a:pt x="46075" y="8641"/>
                </a:lnTo>
                <a:lnTo>
                  <a:pt x="46075" y="5760"/>
                </a:lnTo>
                <a:lnTo>
                  <a:pt x="45119" y="3840"/>
                </a:lnTo>
                <a:lnTo>
                  <a:pt x="43196" y="1920"/>
                </a:lnTo>
                <a:lnTo>
                  <a:pt x="41279" y="960"/>
                </a:lnTo>
                <a:lnTo>
                  <a:pt x="39355" y="0"/>
                </a:lnTo>
                <a:lnTo>
                  <a:pt x="3743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3" name="object 1043"/>
          <p:cNvSpPr/>
          <p:nvPr/>
        </p:nvSpPr>
        <p:spPr>
          <a:xfrm>
            <a:off x="1540032" y="7202713"/>
            <a:ext cx="4800" cy="13441"/>
          </a:xfrm>
          <a:custGeom>
            <a:avLst/>
            <a:gdLst/>
            <a:ahLst/>
            <a:cxnLst/>
            <a:rect l="l" t="t" r="r" b="b"/>
            <a:pathLst>
              <a:path w="4800" h="13441">
                <a:moveTo>
                  <a:pt x="960" y="1920"/>
                </a:moveTo>
                <a:lnTo>
                  <a:pt x="0" y="13441"/>
                </a:lnTo>
                <a:lnTo>
                  <a:pt x="960" y="10561"/>
                </a:lnTo>
                <a:lnTo>
                  <a:pt x="2880" y="8641"/>
                </a:lnTo>
                <a:lnTo>
                  <a:pt x="4800" y="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4" name="object 1044"/>
          <p:cNvSpPr/>
          <p:nvPr/>
        </p:nvSpPr>
        <p:spPr>
          <a:xfrm>
            <a:off x="1529471" y="7172949"/>
            <a:ext cx="55686" cy="64328"/>
          </a:xfrm>
          <a:custGeom>
            <a:avLst/>
            <a:gdLst/>
            <a:ahLst/>
            <a:cxnLst/>
            <a:rect l="l" t="t" r="r" b="b"/>
            <a:pathLst>
              <a:path w="55686" h="64328">
                <a:moveTo>
                  <a:pt x="55686" y="50886"/>
                </a:moveTo>
                <a:lnTo>
                  <a:pt x="52791" y="52806"/>
                </a:lnTo>
                <a:lnTo>
                  <a:pt x="50886" y="54726"/>
                </a:lnTo>
                <a:lnTo>
                  <a:pt x="49910" y="55686"/>
                </a:lnTo>
                <a:lnTo>
                  <a:pt x="47045" y="55686"/>
                </a:lnTo>
                <a:lnTo>
                  <a:pt x="46070" y="54726"/>
                </a:lnTo>
                <a:lnTo>
                  <a:pt x="45125" y="53766"/>
                </a:lnTo>
                <a:lnTo>
                  <a:pt x="45125" y="15361"/>
                </a:lnTo>
                <a:lnTo>
                  <a:pt x="44165" y="10561"/>
                </a:lnTo>
                <a:lnTo>
                  <a:pt x="43205" y="9601"/>
                </a:lnTo>
                <a:lnTo>
                  <a:pt x="42230" y="5760"/>
                </a:lnTo>
                <a:lnTo>
                  <a:pt x="40325" y="3840"/>
                </a:lnTo>
                <a:lnTo>
                  <a:pt x="37444" y="2880"/>
                </a:lnTo>
                <a:lnTo>
                  <a:pt x="34564" y="960"/>
                </a:lnTo>
                <a:lnTo>
                  <a:pt x="29763" y="0"/>
                </a:lnTo>
                <a:lnTo>
                  <a:pt x="17282" y="0"/>
                </a:lnTo>
                <a:lnTo>
                  <a:pt x="11521" y="1920"/>
                </a:lnTo>
                <a:lnTo>
                  <a:pt x="7680" y="4800"/>
                </a:lnTo>
                <a:lnTo>
                  <a:pt x="3840" y="7680"/>
                </a:lnTo>
                <a:lnTo>
                  <a:pt x="1920" y="11521"/>
                </a:lnTo>
                <a:lnTo>
                  <a:pt x="1920" y="17282"/>
                </a:lnTo>
                <a:lnTo>
                  <a:pt x="2880" y="19202"/>
                </a:lnTo>
                <a:lnTo>
                  <a:pt x="3840" y="20162"/>
                </a:lnTo>
                <a:lnTo>
                  <a:pt x="4800" y="21122"/>
                </a:lnTo>
                <a:lnTo>
                  <a:pt x="5760" y="22082"/>
                </a:lnTo>
                <a:lnTo>
                  <a:pt x="9601" y="22082"/>
                </a:lnTo>
                <a:lnTo>
                  <a:pt x="10561" y="21122"/>
                </a:lnTo>
                <a:lnTo>
                  <a:pt x="11521" y="20162"/>
                </a:lnTo>
                <a:lnTo>
                  <a:pt x="12481" y="19202"/>
                </a:lnTo>
                <a:lnTo>
                  <a:pt x="13441" y="17282"/>
                </a:lnTo>
                <a:lnTo>
                  <a:pt x="13441" y="9601"/>
                </a:lnTo>
                <a:lnTo>
                  <a:pt x="14401" y="7680"/>
                </a:lnTo>
                <a:lnTo>
                  <a:pt x="15361" y="6720"/>
                </a:lnTo>
                <a:lnTo>
                  <a:pt x="17282" y="4800"/>
                </a:lnTo>
                <a:lnTo>
                  <a:pt x="19202" y="3840"/>
                </a:lnTo>
                <a:lnTo>
                  <a:pt x="25923" y="3840"/>
                </a:lnTo>
                <a:lnTo>
                  <a:pt x="28803" y="4800"/>
                </a:lnTo>
                <a:lnTo>
                  <a:pt x="30723" y="7680"/>
                </a:lnTo>
                <a:lnTo>
                  <a:pt x="32644" y="9601"/>
                </a:lnTo>
                <a:lnTo>
                  <a:pt x="33604" y="13441"/>
                </a:lnTo>
                <a:lnTo>
                  <a:pt x="33604" y="22082"/>
                </a:lnTo>
                <a:lnTo>
                  <a:pt x="23042" y="25923"/>
                </a:lnTo>
                <a:lnTo>
                  <a:pt x="15361" y="29763"/>
                </a:lnTo>
                <a:lnTo>
                  <a:pt x="13441" y="38404"/>
                </a:lnTo>
                <a:lnTo>
                  <a:pt x="14401" y="36484"/>
                </a:lnTo>
                <a:lnTo>
                  <a:pt x="17282" y="34564"/>
                </a:lnTo>
                <a:lnTo>
                  <a:pt x="21122" y="31683"/>
                </a:lnTo>
                <a:lnTo>
                  <a:pt x="23042" y="30723"/>
                </a:lnTo>
                <a:lnTo>
                  <a:pt x="26883" y="28803"/>
                </a:lnTo>
                <a:lnTo>
                  <a:pt x="33604" y="26883"/>
                </a:lnTo>
                <a:lnTo>
                  <a:pt x="33604" y="49926"/>
                </a:lnTo>
                <a:lnTo>
                  <a:pt x="27843" y="54726"/>
                </a:lnTo>
                <a:lnTo>
                  <a:pt x="24003" y="56647"/>
                </a:lnTo>
                <a:lnTo>
                  <a:pt x="18242" y="56647"/>
                </a:lnTo>
                <a:lnTo>
                  <a:pt x="15361" y="55686"/>
                </a:lnTo>
                <a:lnTo>
                  <a:pt x="13441" y="53766"/>
                </a:lnTo>
                <a:lnTo>
                  <a:pt x="11521" y="50886"/>
                </a:lnTo>
                <a:lnTo>
                  <a:pt x="10561" y="48966"/>
                </a:lnTo>
                <a:lnTo>
                  <a:pt x="10561" y="43205"/>
                </a:lnTo>
                <a:lnTo>
                  <a:pt x="11521" y="31683"/>
                </a:lnTo>
                <a:lnTo>
                  <a:pt x="6720" y="34564"/>
                </a:lnTo>
                <a:lnTo>
                  <a:pt x="3840" y="37444"/>
                </a:lnTo>
                <a:lnTo>
                  <a:pt x="1920" y="40325"/>
                </a:lnTo>
                <a:lnTo>
                  <a:pt x="0" y="43205"/>
                </a:lnTo>
                <a:lnTo>
                  <a:pt x="0" y="52806"/>
                </a:lnTo>
                <a:lnTo>
                  <a:pt x="960" y="56647"/>
                </a:lnTo>
                <a:lnTo>
                  <a:pt x="3840" y="59527"/>
                </a:lnTo>
                <a:lnTo>
                  <a:pt x="6720" y="62407"/>
                </a:lnTo>
                <a:lnTo>
                  <a:pt x="9601" y="64328"/>
                </a:lnTo>
                <a:lnTo>
                  <a:pt x="17282" y="64328"/>
                </a:lnTo>
                <a:lnTo>
                  <a:pt x="19202" y="63367"/>
                </a:lnTo>
                <a:lnTo>
                  <a:pt x="22082" y="62407"/>
                </a:lnTo>
                <a:lnTo>
                  <a:pt x="24003" y="61447"/>
                </a:lnTo>
                <a:lnTo>
                  <a:pt x="27843" y="58567"/>
                </a:lnTo>
                <a:lnTo>
                  <a:pt x="33604" y="53766"/>
                </a:lnTo>
                <a:lnTo>
                  <a:pt x="33604" y="57607"/>
                </a:lnTo>
                <a:lnTo>
                  <a:pt x="34564" y="60487"/>
                </a:lnTo>
                <a:lnTo>
                  <a:pt x="35524" y="61447"/>
                </a:lnTo>
                <a:lnTo>
                  <a:pt x="37444" y="63367"/>
                </a:lnTo>
                <a:lnTo>
                  <a:pt x="39364" y="64328"/>
                </a:lnTo>
                <a:lnTo>
                  <a:pt x="45125" y="64328"/>
                </a:lnTo>
                <a:lnTo>
                  <a:pt x="50886" y="60487"/>
                </a:lnTo>
                <a:lnTo>
                  <a:pt x="55686" y="53766"/>
                </a:lnTo>
                <a:lnTo>
                  <a:pt x="55686" y="508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5" name="object 1045"/>
          <p:cNvSpPr/>
          <p:nvPr/>
        </p:nvSpPr>
        <p:spPr>
          <a:xfrm>
            <a:off x="1586103" y="7172949"/>
            <a:ext cx="67208" cy="63367"/>
          </a:xfrm>
          <a:custGeom>
            <a:avLst/>
            <a:gdLst/>
            <a:ahLst/>
            <a:cxnLst/>
            <a:rect l="l" t="t" r="r" b="b"/>
            <a:pathLst>
              <a:path w="67208" h="63367">
                <a:moveTo>
                  <a:pt x="31683" y="63367"/>
                </a:moveTo>
                <a:lnTo>
                  <a:pt x="31683" y="60487"/>
                </a:lnTo>
                <a:lnTo>
                  <a:pt x="25923" y="60487"/>
                </a:lnTo>
                <a:lnTo>
                  <a:pt x="24963" y="59527"/>
                </a:lnTo>
                <a:lnTo>
                  <a:pt x="24003" y="58567"/>
                </a:lnTo>
                <a:lnTo>
                  <a:pt x="23042" y="58567"/>
                </a:lnTo>
                <a:lnTo>
                  <a:pt x="22082" y="56647"/>
                </a:lnTo>
                <a:lnTo>
                  <a:pt x="22082" y="55686"/>
                </a:lnTo>
                <a:lnTo>
                  <a:pt x="21122" y="53766"/>
                </a:lnTo>
                <a:lnTo>
                  <a:pt x="21122" y="17282"/>
                </a:lnTo>
                <a:lnTo>
                  <a:pt x="26883" y="10561"/>
                </a:lnTo>
                <a:lnTo>
                  <a:pt x="31683" y="7680"/>
                </a:lnTo>
                <a:lnTo>
                  <a:pt x="40325" y="7680"/>
                </a:lnTo>
                <a:lnTo>
                  <a:pt x="43205" y="9601"/>
                </a:lnTo>
                <a:lnTo>
                  <a:pt x="44165" y="11521"/>
                </a:lnTo>
                <a:lnTo>
                  <a:pt x="46085" y="14401"/>
                </a:lnTo>
                <a:lnTo>
                  <a:pt x="47045" y="18242"/>
                </a:lnTo>
                <a:lnTo>
                  <a:pt x="47045" y="54726"/>
                </a:lnTo>
                <a:lnTo>
                  <a:pt x="46085" y="55686"/>
                </a:lnTo>
                <a:lnTo>
                  <a:pt x="46085" y="57607"/>
                </a:lnTo>
                <a:lnTo>
                  <a:pt x="45125" y="58567"/>
                </a:lnTo>
                <a:lnTo>
                  <a:pt x="44165" y="59527"/>
                </a:lnTo>
                <a:lnTo>
                  <a:pt x="43205" y="60487"/>
                </a:lnTo>
                <a:lnTo>
                  <a:pt x="36484" y="60487"/>
                </a:lnTo>
                <a:lnTo>
                  <a:pt x="36484" y="63367"/>
                </a:lnTo>
                <a:lnTo>
                  <a:pt x="67208" y="63367"/>
                </a:lnTo>
                <a:lnTo>
                  <a:pt x="67208" y="60487"/>
                </a:lnTo>
                <a:lnTo>
                  <a:pt x="62407" y="60487"/>
                </a:lnTo>
                <a:lnTo>
                  <a:pt x="61447" y="59527"/>
                </a:lnTo>
                <a:lnTo>
                  <a:pt x="60487" y="58567"/>
                </a:lnTo>
                <a:lnTo>
                  <a:pt x="59527" y="58567"/>
                </a:lnTo>
                <a:lnTo>
                  <a:pt x="58567" y="56647"/>
                </a:lnTo>
                <a:lnTo>
                  <a:pt x="58567" y="55686"/>
                </a:lnTo>
                <a:lnTo>
                  <a:pt x="57607" y="52806"/>
                </a:lnTo>
                <a:lnTo>
                  <a:pt x="57607" y="13441"/>
                </a:lnTo>
                <a:lnTo>
                  <a:pt x="56647" y="10561"/>
                </a:lnTo>
                <a:lnTo>
                  <a:pt x="54726" y="6720"/>
                </a:lnTo>
                <a:lnTo>
                  <a:pt x="52806" y="3840"/>
                </a:lnTo>
                <a:lnTo>
                  <a:pt x="50886" y="2880"/>
                </a:lnTo>
                <a:lnTo>
                  <a:pt x="48005" y="960"/>
                </a:lnTo>
                <a:lnTo>
                  <a:pt x="45125" y="0"/>
                </a:lnTo>
                <a:lnTo>
                  <a:pt x="35524" y="0"/>
                </a:lnTo>
                <a:lnTo>
                  <a:pt x="28803" y="3840"/>
                </a:lnTo>
                <a:lnTo>
                  <a:pt x="21122" y="12481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975" y="9601"/>
                </a:lnTo>
                <a:lnTo>
                  <a:pt x="2880" y="9601"/>
                </a:lnTo>
                <a:lnTo>
                  <a:pt x="4815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56" y="9601"/>
                </a:lnTo>
                <a:lnTo>
                  <a:pt x="8656" y="10561"/>
                </a:lnTo>
                <a:lnTo>
                  <a:pt x="9601" y="11521"/>
                </a:lnTo>
                <a:lnTo>
                  <a:pt x="9601" y="13441"/>
                </a:lnTo>
                <a:lnTo>
                  <a:pt x="10561" y="14401"/>
                </a:lnTo>
                <a:lnTo>
                  <a:pt x="10561" y="53766"/>
                </a:lnTo>
                <a:lnTo>
                  <a:pt x="9601" y="56647"/>
                </a:lnTo>
                <a:lnTo>
                  <a:pt x="8656" y="58567"/>
                </a:lnTo>
                <a:lnTo>
                  <a:pt x="7680" y="59527"/>
                </a:lnTo>
                <a:lnTo>
                  <a:pt x="5775" y="60487"/>
                </a:lnTo>
                <a:lnTo>
                  <a:pt x="975" y="60487"/>
                </a:lnTo>
                <a:lnTo>
                  <a:pt x="975" y="63367"/>
                </a:lnTo>
                <a:lnTo>
                  <a:pt x="31683" y="633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6" name="object 1046"/>
          <p:cNvSpPr/>
          <p:nvPr/>
        </p:nvSpPr>
        <p:spPr>
          <a:xfrm>
            <a:off x="1660032" y="7172949"/>
            <a:ext cx="41269" cy="65288"/>
          </a:xfrm>
          <a:custGeom>
            <a:avLst/>
            <a:gdLst/>
            <a:ahLst/>
            <a:cxnLst/>
            <a:rect l="l" t="t" r="r" b="b"/>
            <a:pathLst>
              <a:path w="41269" h="65288">
                <a:moveTo>
                  <a:pt x="12481" y="0"/>
                </a:moveTo>
                <a:lnTo>
                  <a:pt x="8641" y="1920"/>
                </a:lnTo>
                <a:lnTo>
                  <a:pt x="4800" y="4800"/>
                </a:lnTo>
                <a:lnTo>
                  <a:pt x="960" y="8641"/>
                </a:lnTo>
                <a:lnTo>
                  <a:pt x="0" y="12481"/>
                </a:lnTo>
                <a:lnTo>
                  <a:pt x="0" y="21122"/>
                </a:lnTo>
                <a:lnTo>
                  <a:pt x="960" y="24963"/>
                </a:lnTo>
                <a:lnTo>
                  <a:pt x="2880" y="26883"/>
                </a:lnTo>
                <a:lnTo>
                  <a:pt x="4800" y="29763"/>
                </a:lnTo>
                <a:lnTo>
                  <a:pt x="8641" y="32644"/>
                </a:lnTo>
                <a:lnTo>
                  <a:pt x="15361" y="35524"/>
                </a:lnTo>
                <a:lnTo>
                  <a:pt x="22082" y="39364"/>
                </a:lnTo>
                <a:lnTo>
                  <a:pt x="25923" y="42245"/>
                </a:lnTo>
                <a:lnTo>
                  <a:pt x="28803" y="44165"/>
                </a:lnTo>
                <a:lnTo>
                  <a:pt x="30708" y="46085"/>
                </a:lnTo>
                <a:lnTo>
                  <a:pt x="31668" y="48966"/>
                </a:lnTo>
                <a:lnTo>
                  <a:pt x="31668" y="53766"/>
                </a:lnTo>
                <a:lnTo>
                  <a:pt x="30708" y="56647"/>
                </a:lnTo>
                <a:lnTo>
                  <a:pt x="28803" y="58567"/>
                </a:lnTo>
                <a:lnTo>
                  <a:pt x="26868" y="60487"/>
                </a:lnTo>
                <a:lnTo>
                  <a:pt x="17266" y="60487"/>
                </a:lnTo>
                <a:lnTo>
                  <a:pt x="12481" y="59527"/>
                </a:lnTo>
                <a:lnTo>
                  <a:pt x="9585" y="56647"/>
                </a:lnTo>
                <a:lnTo>
                  <a:pt x="5760" y="52806"/>
                </a:lnTo>
                <a:lnTo>
                  <a:pt x="3840" y="48005"/>
                </a:lnTo>
                <a:lnTo>
                  <a:pt x="1920" y="42245"/>
                </a:lnTo>
                <a:lnTo>
                  <a:pt x="0" y="42245"/>
                </a:lnTo>
                <a:lnTo>
                  <a:pt x="0" y="64328"/>
                </a:lnTo>
                <a:lnTo>
                  <a:pt x="1920" y="64328"/>
                </a:lnTo>
                <a:lnTo>
                  <a:pt x="2880" y="62407"/>
                </a:lnTo>
                <a:lnTo>
                  <a:pt x="8641" y="62407"/>
                </a:lnTo>
                <a:lnTo>
                  <a:pt x="13426" y="64328"/>
                </a:lnTo>
                <a:lnTo>
                  <a:pt x="17266" y="65288"/>
                </a:lnTo>
                <a:lnTo>
                  <a:pt x="25923" y="65288"/>
                </a:lnTo>
                <a:lnTo>
                  <a:pt x="30708" y="63367"/>
                </a:lnTo>
                <a:lnTo>
                  <a:pt x="35509" y="59527"/>
                </a:lnTo>
                <a:lnTo>
                  <a:pt x="39349" y="56647"/>
                </a:lnTo>
                <a:lnTo>
                  <a:pt x="41269" y="51846"/>
                </a:lnTo>
                <a:lnTo>
                  <a:pt x="41269" y="39364"/>
                </a:lnTo>
                <a:lnTo>
                  <a:pt x="37429" y="33604"/>
                </a:lnTo>
                <a:lnTo>
                  <a:pt x="27828" y="28803"/>
                </a:lnTo>
                <a:lnTo>
                  <a:pt x="18242" y="24002"/>
                </a:lnTo>
                <a:lnTo>
                  <a:pt x="14401" y="22082"/>
                </a:lnTo>
                <a:lnTo>
                  <a:pt x="11521" y="20162"/>
                </a:lnTo>
                <a:lnTo>
                  <a:pt x="9585" y="18242"/>
                </a:lnTo>
                <a:lnTo>
                  <a:pt x="8641" y="16322"/>
                </a:lnTo>
                <a:lnTo>
                  <a:pt x="7680" y="14401"/>
                </a:lnTo>
                <a:lnTo>
                  <a:pt x="7680" y="9601"/>
                </a:lnTo>
                <a:lnTo>
                  <a:pt x="8641" y="7680"/>
                </a:lnTo>
                <a:lnTo>
                  <a:pt x="10561" y="6720"/>
                </a:lnTo>
                <a:lnTo>
                  <a:pt x="12481" y="4800"/>
                </a:lnTo>
                <a:lnTo>
                  <a:pt x="15361" y="3840"/>
                </a:lnTo>
                <a:lnTo>
                  <a:pt x="22082" y="3840"/>
                </a:lnTo>
                <a:lnTo>
                  <a:pt x="25923" y="4800"/>
                </a:lnTo>
                <a:lnTo>
                  <a:pt x="27828" y="7680"/>
                </a:lnTo>
                <a:lnTo>
                  <a:pt x="30708" y="9601"/>
                </a:lnTo>
                <a:lnTo>
                  <a:pt x="32644" y="14401"/>
                </a:lnTo>
                <a:lnTo>
                  <a:pt x="34549" y="21122"/>
                </a:lnTo>
                <a:lnTo>
                  <a:pt x="37429" y="21122"/>
                </a:lnTo>
                <a:lnTo>
                  <a:pt x="37429" y="0"/>
                </a:lnTo>
                <a:lnTo>
                  <a:pt x="34549" y="0"/>
                </a:lnTo>
                <a:lnTo>
                  <a:pt x="34549" y="960"/>
                </a:lnTo>
                <a:lnTo>
                  <a:pt x="33588" y="1920"/>
                </a:lnTo>
                <a:lnTo>
                  <a:pt x="32644" y="1920"/>
                </a:lnTo>
                <a:lnTo>
                  <a:pt x="32644" y="2880"/>
                </a:lnTo>
                <a:lnTo>
                  <a:pt x="30708" y="2880"/>
                </a:lnTo>
                <a:lnTo>
                  <a:pt x="29763" y="1920"/>
                </a:lnTo>
                <a:lnTo>
                  <a:pt x="26868" y="1920"/>
                </a:lnTo>
                <a:lnTo>
                  <a:pt x="23987" y="0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7" name="object 1047"/>
          <p:cNvSpPr/>
          <p:nvPr/>
        </p:nvSpPr>
        <p:spPr>
          <a:xfrm>
            <a:off x="1707062" y="7172949"/>
            <a:ext cx="64312" cy="92156"/>
          </a:xfrm>
          <a:custGeom>
            <a:avLst/>
            <a:gdLst/>
            <a:ahLst/>
            <a:cxnLst/>
            <a:rect l="l" t="t" r="r" b="b"/>
            <a:pathLst>
              <a:path w="64312" h="92156">
                <a:moveTo>
                  <a:pt x="32644" y="92156"/>
                </a:moveTo>
                <a:lnTo>
                  <a:pt x="32644" y="90236"/>
                </a:lnTo>
                <a:lnTo>
                  <a:pt x="28803" y="90236"/>
                </a:lnTo>
                <a:lnTo>
                  <a:pt x="26883" y="89291"/>
                </a:lnTo>
                <a:lnTo>
                  <a:pt x="24963" y="88315"/>
                </a:lnTo>
                <a:lnTo>
                  <a:pt x="24003" y="88315"/>
                </a:lnTo>
                <a:lnTo>
                  <a:pt x="23042" y="87355"/>
                </a:lnTo>
                <a:lnTo>
                  <a:pt x="23042" y="86410"/>
                </a:lnTo>
                <a:lnTo>
                  <a:pt x="22082" y="84475"/>
                </a:lnTo>
                <a:lnTo>
                  <a:pt x="22082" y="18242"/>
                </a:lnTo>
                <a:lnTo>
                  <a:pt x="25923" y="14401"/>
                </a:lnTo>
                <a:lnTo>
                  <a:pt x="27843" y="12481"/>
                </a:lnTo>
                <a:lnTo>
                  <a:pt x="29763" y="11521"/>
                </a:lnTo>
                <a:lnTo>
                  <a:pt x="31683" y="10561"/>
                </a:lnTo>
                <a:lnTo>
                  <a:pt x="34564" y="9601"/>
                </a:lnTo>
                <a:lnTo>
                  <a:pt x="40325" y="9601"/>
                </a:lnTo>
                <a:lnTo>
                  <a:pt x="43205" y="11521"/>
                </a:lnTo>
                <a:lnTo>
                  <a:pt x="46085" y="14401"/>
                </a:lnTo>
                <a:lnTo>
                  <a:pt x="50886" y="20162"/>
                </a:lnTo>
                <a:lnTo>
                  <a:pt x="52806" y="26883"/>
                </a:lnTo>
                <a:lnTo>
                  <a:pt x="52806" y="45125"/>
                </a:lnTo>
                <a:lnTo>
                  <a:pt x="50886" y="50886"/>
                </a:lnTo>
                <a:lnTo>
                  <a:pt x="47045" y="55686"/>
                </a:lnTo>
                <a:lnTo>
                  <a:pt x="44165" y="59527"/>
                </a:lnTo>
                <a:lnTo>
                  <a:pt x="40325" y="60487"/>
                </a:lnTo>
                <a:lnTo>
                  <a:pt x="32644" y="60487"/>
                </a:lnTo>
                <a:lnTo>
                  <a:pt x="29763" y="59527"/>
                </a:lnTo>
                <a:lnTo>
                  <a:pt x="26883" y="57607"/>
                </a:lnTo>
                <a:lnTo>
                  <a:pt x="24963" y="55686"/>
                </a:lnTo>
                <a:lnTo>
                  <a:pt x="23042" y="53766"/>
                </a:lnTo>
                <a:lnTo>
                  <a:pt x="24003" y="61447"/>
                </a:lnTo>
                <a:lnTo>
                  <a:pt x="25923" y="62407"/>
                </a:lnTo>
                <a:lnTo>
                  <a:pt x="27843" y="63367"/>
                </a:lnTo>
                <a:lnTo>
                  <a:pt x="30723" y="64328"/>
                </a:lnTo>
                <a:lnTo>
                  <a:pt x="33604" y="65288"/>
                </a:lnTo>
                <a:lnTo>
                  <a:pt x="44165" y="65288"/>
                </a:lnTo>
                <a:lnTo>
                  <a:pt x="50886" y="62407"/>
                </a:lnTo>
                <a:lnTo>
                  <a:pt x="55686" y="56647"/>
                </a:lnTo>
                <a:lnTo>
                  <a:pt x="57333" y="54304"/>
                </a:lnTo>
                <a:lnTo>
                  <a:pt x="62570" y="42937"/>
                </a:lnTo>
                <a:lnTo>
                  <a:pt x="64312" y="29763"/>
                </a:lnTo>
                <a:lnTo>
                  <a:pt x="64312" y="21122"/>
                </a:lnTo>
                <a:lnTo>
                  <a:pt x="62407" y="13441"/>
                </a:lnTo>
                <a:lnTo>
                  <a:pt x="56647" y="6720"/>
                </a:lnTo>
                <a:lnTo>
                  <a:pt x="52806" y="1920"/>
                </a:lnTo>
                <a:lnTo>
                  <a:pt x="48006" y="0"/>
                </a:lnTo>
                <a:lnTo>
                  <a:pt x="38404" y="0"/>
                </a:lnTo>
                <a:lnTo>
                  <a:pt x="34564" y="960"/>
                </a:lnTo>
                <a:lnTo>
                  <a:pt x="31683" y="2880"/>
                </a:lnTo>
                <a:lnTo>
                  <a:pt x="27843" y="5760"/>
                </a:lnTo>
                <a:lnTo>
                  <a:pt x="24963" y="9601"/>
                </a:lnTo>
                <a:lnTo>
                  <a:pt x="22082" y="14401"/>
                </a:lnTo>
                <a:lnTo>
                  <a:pt x="22082" y="0"/>
                </a:lnTo>
                <a:lnTo>
                  <a:pt x="19202" y="0"/>
                </a:lnTo>
                <a:lnTo>
                  <a:pt x="0" y="7680"/>
                </a:lnTo>
                <a:lnTo>
                  <a:pt x="960" y="9601"/>
                </a:lnTo>
                <a:lnTo>
                  <a:pt x="2880" y="9601"/>
                </a:lnTo>
                <a:lnTo>
                  <a:pt x="3840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41" y="9601"/>
                </a:lnTo>
                <a:lnTo>
                  <a:pt x="9601" y="10561"/>
                </a:lnTo>
                <a:lnTo>
                  <a:pt x="9601" y="11521"/>
                </a:lnTo>
                <a:lnTo>
                  <a:pt x="10561" y="12481"/>
                </a:lnTo>
                <a:lnTo>
                  <a:pt x="10561" y="84475"/>
                </a:lnTo>
                <a:lnTo>
                  <a:pt x="9601" y="86410"/>
                </a:lnTo>
                <a:lnTo>
                  <a:pt x="9601" y="87355"/>
                </a:lnTo>
                <a:lnTo>
                  <a:pt x="8641" y="88315"/>
                </a:lnTo>
                <a:lnTo>
                  <a:pt x="7680" y="88315"/>
                </a:lnTo>
                <a:lnTo>
                  <a:pt x="6720" y="89291"/>
                </a:lnTo>
                <a:lnTo>
                  <a:pt x="3840" y="90236"/>
                </a:lnTo>
                <a:lnTo>
                  <a:pt x="0" y="90236"/>
                </a:lnTo>
                <a:lnTo>
                  <a:pt x="0" y="92156"/>
                </a:lnTo>
                <a:lnTo>
                  <a:pt x="32644" y="9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8" name="object 1048"/>
          <p:cNvSpPr/>
          <p:nvPr/>
        </p:nvSpPr>
        <p:spPr>
          <a:xfrm>
            <a:off x="1729145" y="7223836"/>
            <a:ext cx="1920" cy="10561"/>
          </a:xfrm>
          <a:custGeom>
            <a:avLst/>
            <a:gdLst/>
            <a:ahLst/>
            <a:cxnLst/>
            <a:rect l="l" t="t" r="r" b="b"/>
            <a:pathLst>
              <a:path w="1920" h="10561">
                <a:moveTo>
                  <a:pt x="0" y="0"/>
                </a:moveTo>
                <a:lnTo>
                  <a:pt x="0" y="8641"/>
                </a:lnTo>
                <a:lnTo>
                  <a:pt x="1920" y="10561"/>
                </a:lnTo>
                <a:lnTo>
                  <a:pt x="960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9" name="object 1049"/>
          <p:cNvSpPr/>
          <p:nvPr/>
        </p:nvSpPr>
        <p:spPr>
          <a:xfrm>
            <a:off x="1780032" y="7179670"/>
            <a:ext cx="28788" cy="58567"/>
          </a:xfrm>
          <a:custGeom>
            <a:avLst/>
            <a:gdLst/>
            <a:ahLst/>
            <a:cxnLst/>
            <a:rect l="l" t="t" r="r" b="b"/>
            <a:pathLst>
              <a:path w="28788" h="58567">
                <a:moveTo>
                  <a:pt x="0" y="25923"/>
                </a:moveTo>
                <a:lnTo>
                  <a:pt x="0" y="33604"/>
                </a:lnTo>
                <a:lnTo>
                  <a:pt x="1905" y="41285"/>
                </a:lnTo>
                <a:lnTo>
                  <a:pt x="6720" y="47045"/>
                </a:lnTo>
                <a:lnTo>
                  <a:pt x="12466" y="54726"/>
                </a:lnTo>
                <a:lnTo>
                  <a:pt x="20147" y="58567"/>
                </a:lnTo>
                <a:lnTo>
                  <a:pt x="28788" y="58567"/>
                </a:lnTo>
                <a:lnTo>
                  <a:pt x="21107" y="49926"/>
                </a:lnTo>
                <a:lnTo>
                  <a:pt x="18227" y="44165"/>
                </a:lnTo>
                <a:lnTo>
                  <a:pt x="14401" y="37444"/>
                </a:lnTo>
                <a:lnTo>
                  <a:pt x="12466" y="29763"/>
                </a:lnTo>
                <a:lnTo>
                  <a:pt x="12466" y="15361"/>
                </a:lnTo>
                <a:lnTo>
                  <a:pt x="10561" y="0"/>
                </a:lnTo>
                <a:lnTo>
                  <a:pt x="6720" y="3840"/>
                </a:lnTo>
                <a:lnTo>
                  <a:pt x="3840" y="9601"/>
                </a:lnTo>
                <a:lnTo>
                  <a:pt x="960" y="15361"/>
                </a:lnTo>
                <a:lnTo>
                  <a:pt x="0" y="20162"/>
                </a:lnTo>
                <a:lnTo>
                  <a:pt x="0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0" name="object 1050"/>
          <p:cNvSpPr/>
          <p:nvPr/>
        </p:nvSpPr>
        <p:spPr>
          <a:xfrm>
            <a:off x="1790593" y="7172949"/>
            <a:ext cx="48950" cy="65288"/>
          </a:xfrm>
          <a:custGeom>
            <a:avLst/>
            <a:gdLst/>
            <a:ahLst/>
            <a:cxnLst/>
            <a:rect l="l" t="t" r="r" b="b"/>
            <a:pathLst>
              <a:path w="48950" h="65288">
                <a:moveTo>
                  <a:pt x="36469" y="36484"/>
                </a:moveTo>
                <a:lnTo>
                  <a:pt x="36469" y="45125"/>
                </a:lnTo>
                <a:lnTo>
                  <a:pt x="34549" y="50886"/>
                </a:lnTo>
                <a:lnTo>
                  <a:pt x="31668" y="54726"/>
                </a:lnTo>
                <a:lnTo>
                  <a:pt x="28788" y="58567"/>
                </a:lnTo>
                <a:lnTo>
                  <a:pt x="25907" y="60487"/>
                </a:lnTo>
                <a:lnTo>
                  <a:pt x="15346" y="60487"/>
                </a:lnTo>
                <a:lnTo>
                  <a:pt x="10546" y="56647"/>
                </a:lnTo>
                <a:lnTo>
                  <a:pt x="18227" y="65288"/>
                </a:lnTo>
                <a:lnTo>
                  <a:pt x="23987" y="65288"/>
                </a:lnTo>
                <a:lnTo>
                  <a:pt x="28788" y="63367"/>
                </a:lnTo>
                <a:lnTo>
                  <a:pt x="33588" y="60487"/>
                </a:lnTo>
                <a:lnTo>
                  <a:pt x="38389" y="57607"/>
                </a:lnTo>
                <a:lnTo>
                  <a:pt x="42230" y="53766"/>
                </a:lnTo>
                <a:lnTo>
                  <a:pt x="45110" y="48005"/>
                </a:lnTo>
                <a:lnTo>
                  <a:pt x="47030" y="42245"/>
                </a:lnTo>
                <a:lnTo>
                  <a:pt x="48950" y="36484"/>
                </a:lnTo>
                <a:lnTo>
                  <a:pt x="48950" y="23042"/>
                </a:lnTo>
                <a:lnTo>
                  <a:pt x="46070" y="16322"/>
                </a:lnTo>
                <a:lnTo>
                  <a:pt x="41269" y="10561"/>
                </a:lnTo>
                <a:lnTo>
                  <a:pt x="35509" y="3840"/>
                </a:lnTo>
                <a:lnTo>
                  <a:pt x="28788" y="0"/>
                </a:lnTo>
                <a:lnTo>
                  <a:pt x="14386" y="0"/>
                </a:lnTo>
                <a:lnTo>
                  <a:pt x="9585" y="960"/>
                </a:lnTo>
                <a:lnTo>
                  <a:pt x="4785" y="3840"/>
                </a:lnTo>
                <a:lnTo>
                  <a:pt x="0" y="6720"/>
                </a:lnTo>
                <a:lnTo>
                  <a:pt x="1905" y="22082"/>
                </a:lnTo>
                <a:lnTo>
                  <a:pt x="2865" y="17282"/>
                </a:lnTo>
                <a:lnTo>
                  <a:pt x="3840" y="13441"/>
                </a:lnTo>
                <a:lnTo>
                  <a:pt x="5745" y="10561"/>
                </a:lnTo>
                <a:lnTo>
                  <a:pt x="7665" y="7680"/>
                </a:lnTo>
                <a:lnTo>
                  <a:pt x="9585" y="6720"/>
                </a:lnTo>
                <a:lnTo>
                  <a:pt x="12466" y="4800"/>
                </a:lnTo>
                <a:lnTo>
                  <a:pt x="14386" y="3840"/>
                </a:lnTo>
                <a:lnTo>
                  <a:pt x="22067" y="3840"/>
                </a:lnTo>
                <a:lnTo>
                  <a:pt x="25907" y="6720"/>
                </a:lnTo>
                <a:lnTo>
                  <a:pt x="28788" y="10561"/>
                </a:lnTo>
                <a:lnTo>
                  <a:pt x="29639" y="11803"/>
                </a:lnTo>
                <a:lnTo>
                  <a:pt x="34662" y="22872"/>
                </a:lnTo>
                <a:lnTo>
                  <a:pt x="36469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1" name="object 1051"/>
          <p:cNvSpPr/>
          <p:nvPr/>
        </p:nvSpPr>
        <p:spPr>
          <a:xfrm>
            <a:off x="1846265" y="7172949"/>
            <a:ext cx="45110" cy="63367"/>
          </a:xfrm>
          <a:custGeom>
            <a:avLst/>
            <a:gdLst/>
            <a:ahLst/>
            <a:cxnLst/>
            <a:rect l="l" t="t" r="r" b="b"/>
            <a:pathLst>
              <a:path w="45110" h="63367">
                <a:moveTo>
                  <a:pt x="21122" y="51846"/>
                </a:moveTo>
                <a:lnTo>
                  <a:pt x="21122" y="19202"/>
                </a:lnTo>
                <a:lnTo>
                  <a:pt x="23027" y="15361"/>
                </a:lnTo>
                <a:lnTo>
                  <a:pt x="24963" y="12481"/>
                </a:lnTo>
                <a:lnTo>
                  <a:pt x="26868" y="10561"/>
                </a:lnTo>
                <a:lnTo>
                  <a:pt x="27843" y="9601"/>
                </a:lnTo>
                <a:lnTo>
                  <a:pt x="28803" y="8641"/>
                </a:lnTo>
                <a:lnTo>
                  <a:pt x="30708" y="8641"/>
                </a:lnTo>
                <a:lnTo>
                  <a:pt x="32644" y="9601"/>
                </a:lnTo>
                <a:lnTo>
                  <a:pt x="33588" y="11521"/>
                </a:lnTo>
                <a:lnTo>
                  <a:pt x="36469" y="12481"/>
                </a:lnTo>
                <a:lnTo>
                  <a:pt x="37429" y="13441"/>
                </a:lnTo>
                <a:lnTo>
                  <a:pt x="42245" y="13441"/>
                </a:lnTo>
                <a:lnTo>
                  <a:pt x="43190" y="11521"/>
                </a:lnTo>
                <a:lnTo>
                  <a:pt x="45110" y="10561"/>
                </a:lnTo>
                <a:lnTo>
                  <a:pt x="45110" y="5760"/>
                </a:lnTo>
                <a:lnTo>
                  <a:pt x="44150" y="3840"/>
                </a:lnTo>
                <a:lnTo>
                  <a:pt x="43190" y="1920"/>
                </a:lnTo>
                <a:lnTo>
                  <a:pt x="41269" y="960"/>
                </a:lnTo>
                <a:lnTo>
                  <a:pt x="39364" y="0"/>
                </a:lnTo>
                <a:lnTo>
                  <a:pt x="31683" y="0"/>
                </a:lnTo>
                <a:lnTo>
                  <a:pt x="25907" y="4800"/>
                </a:lnTo>
                <a:lnTo>
                  <a:pt x="21122" y="13441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0" y="9601"/>
                </a:lnTo>
                <a:lnTo>
                  <a:pt x="1920" y="9601"/>
                </a:lnTo>
                <a:lnTo>
                  <a:pt x="3840" y="8641"/>
                </a:lnTo>
                <a:lnTo>
                  <a:pt x="5760" y="8641"/>
                </a:lnTo>
                <a:lnTo>
                  <a:pt x="6720" y="9601"/>
                </a:lnTo>
                <a:lnTo>
                  <a:pt x="7680" y="9601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55686"/>
                </a:lnTo>
                <a:lnTo>
                  <a:pt x="8641" y="57607"/>
                </a:lnTo>
                <a:lnTo>
                  <a:pt x="8641" y="58567"/>
                </a:lnTo>
                <a:lnTo>
                  <a:pt x="6720" y="59527"/>
                </a:lnTo>
                <a:lnTo>
                  <a:pt x="5760" y="60487"/>
                </a:lnTo>
                <a:lnTo>
                  <a:pt x="0" y="60487"/>
                </a:lnTo>
                <a:lnTo>
                  <a:pt x="0" y="63367"/>
                </a:lnTo>
                <a:lnTo>
                  <a:pt x="31683" y="63367"/>
                </a:lnTo>
                <a:lnTo>
                  <a:pt x="31683" y="60487"/>
                </a:lnTo>
                <a:lnTo>
                  <a:pt x="26868" y="60487"/>
                </a:lnTo>
                <a:lnTo>
                  <a:pt x="24963" y="59527"/>
                </a:lnTo>
                <a:lnTo>
                  <a:pt x="24002" y="58567"/>
                </a:lnTo>
                <a:lnTo>
                  <a:pt x="23027" y="57607"/>
                </a:lnTo>
                <a:lnTo>
                  <a:pt x="22082" y="56647"/>
                </a:lnTo>
                <a:lnTo>
                  <a:pt x="21122" y="54726"/>
                </a:lnTo>
                <a:lnTo>
                  <a:pt x="21122" y="51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2" name="object 1052"/>
          <p:cNvSpPr/>
          <p:nvPr/>
        </p:nvSpPr>
        <p:spPr>
          <a:xfrm>
            <a:off x="1892350" y="7154722"/>
            <a:ext cx="37429" cy="82555"/>
          </a:xfrm>
          <a:custGeom>
            <a:avLst/>
            <a:gdLst/>
            <a:ahLst/>
            <a:cxnLst/>
            <a:rect l="l" t="t" r="r" b="b"/>
            <a:pathLst>
              <a:path w="37429" h="82555">
                <a:moveTo>
                  <a:pt x="11506" y="75834"/>
                </a:moveTo>
                <a:lnTo>
                  <a:pt x="12466" y="77754"/>
                </a:lnTo>
                <a:lnTo>
                  <a:pt x="14386" y="79674"/>
                </a:lnTo>
                <a:lnTo>
                  <a:pt x="16306" y="80634"/>
                </a:lnTo>
                <a:lnTo>
                  <a:pt x="18227" y="81594"/>
                </a:lnTo>
                <a:lnTo>
                  <a:pt x="20147" y="82555"/>
                </a:lnTo>
                <a:lnTo>
                  <a:pt x="24947" y="82555"/>
                </a:lnTo>
                <a:lnTo>
                  <a:pt x="27828" y="80634"/>
                </a:lnTo>
                <a:lnTo>
                  <a:pt x="30708" y="78714"/>
                </a:lnTo>
                <a:lnTo>
                  <a:pt x="33588" y="76794"/>
                </a:lnTo>
                <a:lnTo>
                  <a:pt x="35509" y="72953"/>
                </a:lnTo>
                <a:lnTo>
                  <a:pt x="37429" y="69113"/>
                </a:lnTo>
                <a:lnTo>
                  <a:pt x="34549" y="69113"/>
                </a:lnTo>
                <a:lnTo>
                  <a:pt x="33588" y="71033"/>
                </a:lnTo>
                <a:lnTo>
                  <a:pt x="32628" y="71993"/>
                </a:lnTo>
                <a:lnTo>
                  <a:pt x="31668" y="72953"/>
                </a:lnTo>
                <a:lnTo>
                  <a:pt x="29748" y="73913"/>
                </a:lnTo>
                <a:lnTo>
                  <a:pt x="28788" y="74874"/>
                </a:lnTo>
                <a:lnTo>
                  <a:pt x="25908" y="74874"/>
                </a:lnTo>
                <a:lnTo>
                  <a:pt x="23987" y="73913"/>
                </a:lnTo>
                <a:lnTo>
                  <a:pt x="23027" y="71993"/>
                </a:lnTo>
                <a:lnTo>
                  <a:pt x="22067" y="71033"/>
                </a:lnTo>
                <a:lnTo>
                  <a:pt x="21107" y="68153"/>
                </a:lnTo>
                <a:lnTo>
                  <a:pt x="21107" y="24947"/>
                </a:lnTo>
                <a:lnTo>
                  <a:pt x="35509" y="24947"/>
                </a:lnTo>
                <a:lnTo>
                  <a:pt x="35509" y="20147"/>
                </a:lnTo>
                <a:lnTo>
                  <a:pt x="21107" y="20147"/>
                </a:lnTo>
                <a:lnTo>
                  <a:pt x="21107" y="0"/>
                </a:lnTo>
                <a:lnTo>
                  <a:pt x="19187" y="0"/>
                </a:lnTo>
                <a:lnTo>
                  <a:pt x="17266" y="4785"/>
                </a:lnTo>
                <a:lnTo>
                  <a:pt x="15346" y="7665"/>
                </a:lnTo>
                <a:lnTo>
                  <a:pt x="14386" y="9601"/>
                </a:lnTo>
                <a:lnTo>
                  <a:pt x="12466" y="12466"/>
                </a:lnTo>
                <a:lnTo>
                  <a:pt x="10546" y="15346"/>
                </a:lnTo>
                <a:lnTo>
                  <a:pt x="7665" y="17282"/>
                </a:lnTo>
                <a:lnTo>
                  <a:pt x="5745" y="20147"/>
                </a:lnTo>
                <a:lnTo>
                  <a:pt x="2865" y="21107"/>
                </a:lnTo>
                <a:lnTo>
                  <a:pt x="0" y="22067"/>
                </a:lnTo>
                <a:lnTo>
                  <a:pt x="0" y="24947"/>
                </a:lnTo>
                <a:lnTo>
                  <a:pt x="10546" y="24947"/>
                </a:lnTo>
                <a:lnTo>
                  <a:pt x="10546" y="73913"/>
                </a:lnTo>
                <a:lnTo>
                  <a:pt x="11506" y="75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3" name="object 1053"/>
          <p:cNvSpPr/>
          <p:nvPr/>
        </p:nvSpPr>
        <p:spPr>
          <a:xfrm>
            <a:off x="1969145" y="7172949"/>
            <a:ext cx="51831" cy="65288"/>
          </a:xfrm>
          <a:custGeom>
            <a:avLst/>
            <a:gdLst/>
            <a:ahLst/>
            <a:cxnLst/>
            <a:rect l="l" t="t" r="r" b="b"/>
            <a:pathLst>
              <a:path w="51831" h="65288">
                <a:moveTo>
                  <a:pt x="41269" y="1920"/>
                </a:moveTo>
                <a:lnTo>
                  <a:pt x="35509" y="0"/>
                </a:lnTo>
                <a:lnTo>
                  <a:pt x="28788" y="0"/>
                </a:lnTo>
                <a:lnTo>
                  <a:pt x="29748" y="5760"/>
                </a:lnTo>
                <a:lnTo>
                  <a:pt x="31668" y="6720"/>
                </a:lnTo>
                <a:lnTo>
                  <a:pt x="33588" y="8641"/>
                </a:lnTo>
                <a:lnTo>
                  <a:pt x="35509" y="10561"/>
                </a:lnTo>
                <a:lnTo>
                  <a:pt x="36469" y="12481"/>
                </a:lnTo>
                <a:lnTo>
                  <a:pt x="37429" y="14401"/>
                </a:lnTo>
                <a:lnTo>
                  <a:pt x="38389" y="17282"/>
                </a:lnTo>
                <a:lnTo>
                  <a:pt x="38389" y="21122"/>
                </a:lnTo>
                <a:lnTo>
                  <a:pt x="9585" y="21122"/>
                </a:lnTo>
                <a:lnTo>
                  <a:pt x="10561" y="15361"/>
                </a:lnTo>
                <a:lnTo>
                  <a:pt x="13441" y="2880"/>
                </a:lnTo>
                <a:lnTo>
                  <a:pt x="8625" y="8641"/>
                </a:lnTo>
                <a:lnTo>
                  <a:pt x="7978" y="9315"/>
                </a:lnTo>
                <a:lnTo>
                  <a:pt x="1996" y="19807"/>
                </a:lnTo>
                <a:lnTo>
                  <a:pt x="0" y="33604"/>
                </a:lnTo>
                <a:lnTo>
                  <a:pt x="0" y="43205"/>
                </a:lnTo>
                <a:lnTo>
                  <a:pt x="2880" y="50886"/>
                </a:lnTo>
                <a:lnTo>
                  <a:pt x="7680" y="56647"/>
                </a:lnTo>
                <a:lnTo>
                  <a:pt x="13441" y="62407"/>
                </a:lnTo>
                <a:lnTo>
                  <a:pt x="20147" y="65288"/>
                </a:lnTo>
                <a:lnTo>
                  <a:pt x="33588" y="65288"/>
                </a:lnTo>
                <a:lnTo>
                  <a:pt x="39349" y="62407"/>
                </a:lnTo>
                <a:lnTo>
                  <a:pt x="44150" y="57607"/>
                </a:lnTo>
                <a:lnTo>
                  <a:pt x="48950" y="51846"/>
                </a:lnTo>
                <a:lnTo>
                  <a:pt x="50871" y="47045"/>
                </a:lnTo>
                <a:lnTo>
                  <a:pt x="51831" y="40325"/>
                </a:lnTo>
                <a:lnTo>
                  <a:pt x="49911" y="39364"/>
                </a:lnTo>
                <a:lnTo>
                  <a:pt x="47990" y="45125"/>
                </a:lnTo>
                <a:lnTo>
                  <a:pt x="45110" y="48005"/>
                </a:lnTo>
                <a:lnTo>
                  <a:pt x="42230" y="50886"/>
                </a:lnTo>
                <a:lnTo>
                  <a:pt x="39349" y="52806"/>
                </a:lnTo>
                <a:lnTo>
                  <a:pt x="36469" y="53766"/>
                </a:lnTo>
                <a:lnTo>
                  <a:pt x="25907" y="53766"/>
                </a:lnTo>
                <a:lnTo>
                  <a:pt x="21122" y="50886"/>
                </a:lnTo>
                <a:lnTo>
                  <a:pt x="16306" y="46085"/>
                </a:lnTo>
                <a:lnTo>
                  <a:pt x="11506" y="41285"/>
                </a:lnTo>
                <a:lnTo>
                  <a:pt x="9585" y="33604"/>
                </a:lnTo>
                <a:lnTo>
                  <a:pt x="9585" y="24963"/>
                </a:lnTo>
                <a:lnTo>
                  <a:pt x="51831" y="24963"/>
                </a:lnTo>
                <a:lnTo>
                  <a:pt x="51831" y="17282"/>
                </a:lnTo>
                <a:lnTo>
                  <a:pt x="49911" y="11521"/>
                </a:lnTo>
                <a:lnTo>
                  <a:pt x="45110" y="6720"/>
                </a:lnTo>
                <a:lnTo>
                  <a:pt x="41269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4" name="object 1054"/>
          <p:cNvSpPr/>
          <p:nvPr/>
        </p:nvSpPr>
        <p:spPr>
          <a:xfrm>
            <a:off x="1979706" y="7172949"/>
            <a:ext cx="19187" cy="15361"/>
          </a:xfrm>
          <a:custGeom>
            <a:avLst/>
            <a:gdLst/>
            <a:ahLst/>
            <a:cxnLst/>
            <a:rect l="l" t="t" r="r" b="b"/>
            <a:pathLst>
              <a:path w="19187" h="15361">
                <a:moveTo>
                  <a:pt x="18227" y="0"/>
                </a:moveTo>
                <a:lnTo>
                  <a:pt x="9585" y="0"/>
                </a:lnTo>
                <a:lnTo>
                  <a:pt x="2880" y="2880"/>
                </a:lnTo>
                <a:lnTo>
                  <a:pt x="0" y="15361"/>
                </a:lnTo>
                <a:lnTo>
                  <a:pt x="944" y="11521"/>
                </a:lnTo>
                <a:lnTo>
                  <a:pt x="3840" y="8641"/>
                </a:lnTo>
                <a:lnTo>
                  <a:pt x="7665" y="5760"/>
                </a:lnTo>
                <a:lnTo>
                  <a:pt x="10561" y="4800"/>
                </a:lnTo>
                <a:lnTo>
                  <a:pt x="16306" y="4800"/>
                </a:lnTo>
                <a:lnTo>
                  <a:pt x="19187" y="5760"/>
                </a:lnTo>
                <a:lnTo>
                  <a:pt x="1822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5" name="object 1055"/>
          <p:cNvSpPr/>
          <p:nvPr/>
        </p:nvSpPr>
        <p:spPr>
          <a:xfrm>
            <a:off x="2029617" y="7172949"/>
            <a:ext cx="64312" cy="92156"/>
          </a:xfrm>
          <a:custGeom>
            <a:avLst/>
            <a:gdLst/>
            <a:ahLst/>
            <a:cxnLst/>
            <a:rect l="l" t="t" r="r" b="b"/>
            <a:pathLst>
              <a:path w="64312" h="92156">
                <a:moveTo>
                  <a:pt x="64312" y="92156"/>
                </a:moveTo>
                <a:lnTo>
                  <a:pt x="64312" y="90236"/>
                </a:lnTo>
                <a:lnTo>
                  <a:pt x="61432" y="90236"/>
                </a:lnTo>
                <a:lnTo>
                  <a:pt x="58567" y="89291"/>
                </a:lnTo>
                <a:lnTo>
                  <a:pt x="57591" y="89291"/>
                </a:lnTo>
                <a:lnTo>
                  <a:pt x="56631" y="88315"/>
                </a:lnTo>
                <a:lnTo>
                  <a:pt x="55671" y="87355"/>
                </a:lnTo>
                <a:lnTo>
                  <a:pt x="55671" y="86410"/>
                </a:lnTo>
                <a:lnTo>
                  <a:pt x="54726" y="85435"/>
                </a:lnTo>
                <a:lnTo>
                  <a:pt x="54726" y="0"/>
                </a:lnTo>
                <a:lnTo>
                  <a:pt x="51846" y="0"/>
                </a:lnTo>
                <a:lnTo>
                  <a:pt x="49911" y="1920"/>
                </a:lnTo>
                <a:lnTo>
                  <a:pt x="47030" y="2880"/>
                </a:lnTo>
                <a:lnTo>
                  <a:pt x="45125" y="3840"/>
                </a:lnTo>
                <a:lnTo>
                  <a:pt x="43190" y="2880"/>
                </a:lnTo>
                <a:lnTo>
                  <a:pt x="41285" y="1920"/>
                </a:lnTo>
                <a:lnTo>
                  <a:pt x="39349" y="960"/>
                </a:lnTo>
                <a:lnTo>
                  <a:pt x="36484" y="0"/>
                </a:lnTo>
                <a:lnTo>
                  <a:pt x="31668" y="0"/>
                </a:lnTo>
                <a:lnTo>
                  <a:pt x="24963" y="4800"/>
                </a:lnTo>
                <a:lnTo>
                  <a:pt x="35509" y="4800"/>
                </a:lnTo>
                <a:lnTo>
                  <a:pt x="37444" y="6720"/>
                </a:lnTo>
                <a:lnTo>
                  <a:pt x="39349" y="7680"/>
                </a:lnTo>
                <a:lnTo>
                  <a:pt x="41285" y="9601"/>
                </a:lnTo>
                <a:lnTo>
                  <a:pt x="42230" y="11521"/>
                </a:lnTo>
                <a:lnTo>
                  <a:pt x="43190" y="13441"/>
                </a:lnTo>
                <a:lnTo>
                  <a:pt x="43190" y="48005"/>
                </a:lnTo>
                <a:lnTo>
                  <a:pt x="41285" y="50886"/>
                </a:lnTo>
                <a:lnTo>
                  <a:pt x="39349" y="52806"/>
                </a:lnTo>
                <a:lnTo>
                  <a:pt x="37444" y="53766"/>
                </a:lnTo>
                <a:lnTo>
                  <a:pt x="35509" y="54726"/>
                </a:lnTo>
                <a:lnTo>
                  <a:pt x="32644" y="55686"/>
                </a:lnTo>
                <a:lnTo>
                  <a:pt x="24963" y="55686"/>
                </a:lnTo>
                <a:lnTo>
                  <a:pt x="21122" y="53766"/>
                </a:lnTo>
                <a:lnTo>
                  <a:pt x="17282" y="48966"/>
                </a:lnTo>
                <a:lnTo>
                  <a:pt x="13441" y="45125"/>
                </a:lnTo>
                <a:lnTo>
                  <a:pt x="11521" y="38404"/>
                </a:lnTo>
                <a:lnTo>
                  <a:pt x="11521" y="21122"/>
                </a:lnTo>
                <a:lnTo>
                  <a:pt x="13441" y="15361"/>
                </a:lnTo>
                <a:lnTo>
                  <a:pt x="15361" y="2880"/>
                </a:lnTo>
                <a:lnTo>
                  <a:pt x="9601" y="9601"/>
                </a:lnTo>
                <a:lnTo>
                  <a:pt x="8237" y="11275"/>
                </a:lnTo>
                <a:lnTo>
                  <a:pt x="2245" y="22184"/>
                </a:lnTo>
                <a:lnTo>
                  <a:pt x="0" y="35524"/>
                </a:lnTo>
                <a:lnTo>
                  <a:pt x="0" y="44165"/>
                </a:lnTo>
                <a:lnTo>
                  <a:pt x="2880" y="51846"/>
                </a:lnTo>
                <a:lnTo>
                  <a:pt x="7680" y="56647"/>
                </a:lnTo>
                <a:lnTo>
                  <a:pt x="12481" y="62407"/>
                </a:lnTo>
                <a:lnTo>
                  <a:pt x="17282" y="65288"/>
                </a:lnTo>
                <a:lnTo>
                  <a:pt x="26883" y="65288"/>
                </a:lnTo>
                <a:lnTo>
                  <a:pt x="29763" y="64328"/>
                </a:lnTo>
                <a:lnTo>
                  <a:pt x="32644" y="62407"/>
                </a:lnTo>
                <a:lnTo>
                  <a:pt x="35509" y="60487"/>
                </a:lnTo>
                <a:lnTo>
                  <a:pt x="39349" y="57607"/>
                </a:lnTo>
                <a:lnTo>
                  <a:pt x="43190" y="52806"/>
                </a:lnTo>
                <a:lnTo>
                  <a:pt x="43190" y="84475"/>
                </a:lnTo>
                <a:lnTo>
                  <a:pt x="42230" y="86410"/>
                </a:lnTo>
                <a:lnTo>
                  <a:pt x="42230" y="87355"/>
                </a:lnTo>
                <a:lnTo>
                  <a:pt x="41285" y="88315"/>
                </a:lnTo>
                <a:lnTo>
                  <a:pt x="40325" y="88315"/>
                </a:lnTo>
                <a:lnTo>
                  <a:pt x="39349" y="89291"/>
                </a:lnTo>
                <a:lnTo>
                  <a:pt x="37444" y="90236"/>
                </a:lnTo>
                <a:lnTo>
                  <a:pt x="33604" y="90236"/>
                </a:lnTo>
                <a:lnTo>
                  <a:pt x="33604" y="92156"/>
                </a:lnTo>
                <a:lnTo>
                  <a:pt x="64312" y="9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6" name="object 1056"/>
          <p:cNvSpPr/>
          <p:nvPr/>
        </p:nvSpPr>
        <p:spPr>
          <a:xfrm>
            <a:off x="2043059" y="7172949"/>
            <a:ext cx="18227" cy="15361"/>
          </a:xfrm>
          <a:custGeom>
            <a:avLst/>
            <a:gdLst/>
            <a:ahLst/>
            <a:cxnLst/>
            <a:rect l="l" t="t" r="r" b="b"/>
            <a:pathLst>
              <a:path w="18227" h="15361">
                <a:moveTo>
                  <a:pt x="9601" y="0"/>
                </a:moveTo>
                <a:lnTo>
                  <a:pt x="1920" y="2880"/>
                </a:lnTo>
                <a:lnTo>
                  <a:pt x="0" y="15361"/>
                </a:lnTo>
                <a:lnTo>
                  <a:pt x="3840" y="10561"/>
                </a:lnTo>
                <a:lnTo>
                  <a:pt x="6720" y="6720"/>
                </a:lnTo>
                <a:lnTo>
                  <a:pt x="11521" y="4800"/>
                </a:lnTo>
                <a:lnTo>
                  <a:pt x="18227" y="0"/>
                </a:lnTo>
                <a:lnTo>
                  <a:pt x="96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7" name="object 1057"/>
          <p:cNvSpPr/>
          <p:nvPr/>
        </p:nvSpPr>
        <p:spPr>
          <a:xfrm>
            <a:off x="2094890" y="7174870"/>
            <a:ext cx="68153" cy="63367"/>
          </a:xfrm>
          <a:custGeom>
            <a:avLst/>
            <a:gdLst/>
            <a:ahLst/>
            <a:cxnLst/>
            <a:rect l="l" t="t" r="r" b="b"/>
            <a:pathLst>
              <a:path w="68153" h="63367">
                <a:moveTo>
                  <a:pt x="68153" y="55686"/>
                </a:moveTo>
                <a:lnTo>
                  <a:pt x="67208" y="52806"/>
                </a:lnTo>
                <a:lnTo>
                  <a:pt x="66248" y="53766"/>
                </a:lnTo>
                <a:lnTo>
                  <a:pt x="61447" y="53766"/>
                </a:lnTo>
                <a:lnTo>
                  <a:pt x="60487" y="52806"/>
                </a:lnTo>
                <a:lnTo>
                  <a:pt x="59527" y="52806"/>
                </a:lnTo>
                <a:lnTo>
                  <a:pt x="58567" y="51846"/>
                </a:lnTo>
                <a:lnTo>
                  <a:pt x="58567" y="0"/>
                </a:lnTo>
                <a:lnTo>
                  <a:pt x="37444" y="0"/>
                </a:lnTo>
                <a:lnTo>
                  <a:pt x="37444" y="1920"/>
                </a:lnTo>
                <a:lnTo>
                  <a:pt x="41285" y="2880"/>
                </a:lnTo>
                <a:lnTo>
                  <a:pt x="44165" y="2880"/>
                </a:lnTo>
                <a:lnTo>
                  <a:pt x="45125" y="3840"/>
                </a:lnTo>
                <a:lnTo>
                  <a:pt x="46085" y="5760"/>
                </a:lnTo>
                <a:lnTo>
                  <a:pt x="47045" y="7680"/>
                </a:lnTo>
                <a:lnTo>
                  <a:pt x="47045" y="46085"/>
                </a:lnTo>
                <a:lnTo>
                  <a:pt x="44165" y="48966"/>
                </a:lnTo>
                <a:lnTo>
                  <a:pt x="41285" y="51846"/>
                </a:lnTo>
                <a:lnTo>
                  <a:pt x="38404" y="52806"/>
                </a:lnTo>
                <a:lnTo>
                  <a:pt x="35524" y="53766"/>
                </a:lnTo>
                <a:lnTo>
                  <a:pt x="33604" y="54726"/>
                </a:lnTo>
                <a:lnTo>
                  <a:pt x="28803" y="54726"/>
                </a:lnTo>
                <a:lnTo>
                  <a:pt x="26883" y="53766"/>
                </a:lnTo>
                <a:lnTo>
                  <a:pt x="24963" y="51846"/>
                </a:lnTo>
                <a:lnTo>
                  <a:pt x="23042" y="49926"/>
                </a:lnTo>
                <a:lnTo>
                  <a:pt x="22082" y="46085"/>
                </a:lnTo>
                <a:lnTo>
                  <a:pt x="22082" y="0"/>
                </a:ln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lnTo>
                  <a:pt x="5760" y="2880"/>
                </a:lnTo>
                <a:lnTo>
                  <a:pt x="6720" y="2880"/>
                </a:lnTo>
                <a:lnTo>
                  <a:pt x="7680" y="3840"/>
                </a:lnTo>
                <a:lnTo>
                  <a:pt x="8641" y="4800"/>
                </a:lnTo>
                <a:lnTo>
                  <a:pt x="9601" y="5760"/>
                </a:lnTo>
                <a:lnTo>
                  <a:pt x="10561" y="6720"/>
                </a:lnTo>
                <a:lnTo>
                  <a:pt x="10561" y="45125"/>
                </a:lnTo>
                <a:lnTo>
                  <a:pt x="11521" y="48966"/>
                </a:lnTo>
                <a:lnTo>
                  <a:pt x="12481" y="51846"/>
                </a:lnTo>
                <a:lnTo>
                  <a:pt x="13441" y="55686"/>
                </a:lnTo>
                <a:lnTo>
                  <a:pt x="14401" y="57607"/>
                </a:lnTo>
                <a:lnTo>
                  <a:pt x="17282" y="59527"/>
                </a:lnTo>
                <a:lnTo>
                  <a:pt x="20162" y="62407"/>
                </a:lnTo>
                <a:lnTo>
                  <a:pt x="23042" y="63367"/>
                </a:lnTo>
                <a:lnTo>
                  <a:pt x="29763" y="63367"/>
                </a:lnTo>
                <a:lnTo>
                  <a:pt x="32644" y="62407"/>
                </a:lnTo>
                <a:lnTo>
                  <a:pt x="35524" y="60487"/>
                </a:lnTo>
                <a:lnTo>
                  <a:pt x="37444" y="59527"/>
                </a:lnTo>
                <a:lnTo>
                  <a:pt x="42245" y="55686"/>
                </a:lnTo>
                <a:lnTo>
                  <a:pt x="47045" y="49926"/>
                </a:lnTo>
                <a:lnTo>
                  <a:pt x="47045" y="63367"/>
                </a:lnTo>
                <a:lnTo>
                  <a:pt x="49926" y="63367"/>
                </a:lnTo>
                <a:lnTo>
                  <a:pt x="68153" y="556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8" name="object 1058"/>
          <p:cNvSpPr/>
          <p:nvPr/>
        </p:nvSpPr>
        <p:spPr>
          <a:xfrm>
            <a:off x="2166884" y="7172949"/>
            <a:ext cx="30723" cy="63367"/>
          </a:xfrm>
          <a:custGeom>
            <a:avLst/>
            <a:gdLst/>
            <a:ahLst/>
            <a:cxnLst/>
            <a:rect l="l" t="t" r="r" b="b"/>
            <a:pathLst>
              <a:path w="30723" h="63367">
                <a:moveTo>
                  <a:pt x="18242" y="0"/>
                </a:moveTo>
                <a:lnTo>
                  <a:pt x="0" y="7680"/>
                </a:lnTo>
                <a:lnTo>
                  <a:pt x="975" y="9601"/>
                </a:lnTo>
                <a:lnTo>
                  <a:pt x="2880" y="9601"/>
                </a:lnTo>
                <a:lnTo>
                  <a:pt x="3840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56" y="10561"/>
                </a:lnTo>
                <a:lnTo>
                  <a:pt x="9601" y="11521"/>
                </a:lnTo>
                <a:lnTo>
                  <a:pt x="9601" y="14401"/>
                </a:lnTo>
                <a:lnTo>
                  <a:pt x="10561" y="19202"/>
                </a:lnTo>
                <a:lnTo>
                  <a:pt x="10561" y="52806"/>
                </a:lnTo>
                <a:lnTo>
                  <a:pt x="9601" y="55686"/>
                </a:lnTo>
                <a:lnTo>
                  <a:pt x="9601" y="56647"/>
                </a:lnTo>
                <a:lnTo>
                  <a:pt x="8656" y="58567"/>
                </a:lnTo>
                <a:lnTo>
                  <a:pt x="7680" y="59527"/>
                </a:lnTo>
                <a:lnTo>
                  <a:pt x="6720" y="59527"/>
                </a:lnTo>
                <a:lnTo>
                  <a:pt x="5775" y="60487"/>
                </a:lnTo>
                <a:lnTo>
                  <a:pt x="975" y="60487"/>
                </a:lnTo>
                <a:lnTo>
                  <a:pt x="975" y="63367"/>
                </a:lnTo>
                <a:lnTo>
                  <a:pt x="30723" y="63367"/>
                </a:lnTo>
                <a:lnTo>
                  <a:pt x="30723" y="60487"/>
                </a:lnTo>
                <a:lnTo>
                  <a:pt x="25923" y="60487"/>
                </a:lnTo>
                <a:lnTo>
                  <a:pt x="24963" y="59527"/>
                </a:lnTo>
                <a:lnTo>
                  <a:pt x="23042" y="58567"/>
                </a:lnTo>
                <a:lnTo>
                  <a:pt x="23042" y="57607"/>
                </a:lnTo>
                <a:lnTo>
                  <a:pt x="22082" y="56647"/>
                </a:lnTo>
                <a:lnTo>
                  <a:pt x="21122" y="55686"/>
                </a:lnTo>
                <a:lnTo>
                  <a:pt x="2112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9" name="object 1059"/>
          <p:cNvSpPr/>
          <p:nvPr/>
        </p:nvSpPr>
        <p:spPr>
          <a:xfrm>
            <a:off x="2175540" y="7141265"/>
            <a:ext cx="13426" cy="13456"/>
          </a:xfrm>
          <a:custGeom>
            <a:avLst/>
            <a:gdLst/>
            <a:ahLst/>
            <a:cxnLst/>
            <a:rect l="l" t="t" r="r" b="b"/>
            <a:pathLst>
              <a:path w="13426" h="13456">
                <a:moveTo>
                  <a:pt x="944" y="9616"/>
                </a:moveTo>
                <a:lnTo>
                  <a:pt x="1905" y="11521"/>
                </a:lnTo>
                <a:lnTo>
                  <a:pt x="3840" y="12496"/>
                </a:lnTo>
                <a:lnTo>
                  <a:pt x="4785" y="13456"/>
                </a:lnTo>
                <a:lnTo>
                  <a:pt x="8625" y="13456"/>
                </a:lnTo>
                <a:lnTo>
                  <a:pt x="10561" y="12496"/>
                </a:lnTo>
                <a:lnTo>
                  <a:pt x="11506" y="11521"/>
                </a:lnTo>
                <a:lnTo>
                  <a:pt x="13426" y="9616"/>
                </a:lnTo>
                <a:lnTo>
                  <a:pt x="13426" y="2895"/>
                </a:lnTo>
                <a:lnTo>
                  <a:pt x="11506" y="1935"/>
                </a:lnTo>
                <a:lnTo>
                  <a:pt x="10561" y="0"/>
                </a:lnTo>
                <a:lnTo>
                  <a:pt x="3840" y="0"/>
                </a:lnTo>
                <a:lnTo>
                  <a:pt x="1905" y="1935"/>
                </a:lnTo>
                <a:lnTo>
                  <a:pt x="944" y="2895"/>
                </a:lnTo>
                <a:lnTo>
                  <a:pt x="0" y="4815"/>
                </a:lnTo>
                <a:lnTo>
                  <a:pt x="0" y="8656"/>
                </a:lnTo>
                <a:lnTo>
                  <a:pt x="944" y="96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0" name="object 1060"/>
          <p:cNvSpPr/>
          <p:nvPr/>
        </p:nvSpPr>
        <p:spPr>
          <a:xfrm>
            <a:off x="2200488" y="7172949"/>
            <a:ext cx="49926" cy="92156"/>
          </a:xfrm>
          <a:custGeom>
            <a:avLst/>
            <a:gdLst/>
            <a:ahLst/>
            <a:cxnLst/>
            <a:rect l="l" t="t" r="r" b="b"/>
            <a:pathLst>
              <a:path w="49926" h="92156">
                <a:moveTo>
                  <a:pt x="31683" y="92156"/>
                </a:moveTo>
                <a:lnTo>
                  <a:pt x="31683" y="90236"/>
                </a:lnTo>
                <a:lnTo>
                  <a:pt x="28803" y="90236"/>
                </a:lnTo>
                <a:lnTo>
                  <a:pt x="25923" y="89291"/>
                </a:lnTo>
                <a:lnTo>
                  <a:pt x="24963" y="88315"/>
                </a:lnTo>
                <a:lnTo>
                  <a:pt x="24002" y="88315"/>
                </a:lnTo>
                <a:lnTo>
                  <a:pt x="23042" y="87355"/>
                </a:lnTo>
                <a:lnTo>
                  <a:pt x="22082" y="86410"/>
                </a:lnTo>
                <a:lnTo>
                  <a:pt x="22082" y="84475"/>
                </a:lnTo>
                <a:lnTo>
                  <a:pt x="21122" y="82570"/>
                </a:lnTo>
                <a:lnTo>
                  <a:pt x="21122" y="59527"/>
                </a:lnTo>
                <a:lnTo>
                  <a:pt x="24002" y="61447"/>
                </a:lnTo>
                <a:lnTo>
                  <a:pt x="25923" y="62407"/>
                </a:lnTo>
                <a:lnTo>
                  <a:pt x="27843" y="63367"/>
                </a:lnTo>
                <a:lnTo>
                  <a:pt x="29763" y="64328"/>
                </a:lnTo>
                <a:lnTo>
                  <a:pt x="32644" y="65288"/>
                </a:lnTo>
                <a:lnTo>
                  <a:pt x="44165" y="65288"/>
                </a:lnTo>
                <a:lnTo>
                  <a:pt x="49926" y="62407"/>
                </a:lnTo>
                <a:lnTo>
                  <a:pt x="49926" y="50886"/>
                </a:lnTo>
                <a:lnTo>
                  <a:pt x="47045" y="55686"/>
                </a:lnTo>
                <a:lnTo>
                  <a:pt x="44165" y="59527"/>
                </a:lnTo>
                <a:lnTo>
                  <a:pt x="40325" y="60487"/>
                </a:lnTo>
                <a:lnTo>
                  <a:pt x="31683" y="60487"/>
                </a:lnTo>
                <a:lnTo>
                  <a:pt x="28803" y="59527"/>
                </a:lnTo>
                <a:lnTo>
                  <a:pt x="26883" y="57607"/>
                </a:lnTo>
                <a:lnTo>
                  <a:pt x="24002" y="55686"/>
                </a:lnTo>
                <a:lnTo>
                  <a:pt x="23042" y="53766"/>
                </a:lnTo>
                <a:lnTo>
                  <a:pt x="22082" y="50886"/>
                </a:lnTo>
                <a:lnTo>
                  <a:pt x="22082" y="49926"/>
                </a:lnTo>
                <a:lnTo>
                  <a:pt x="21122" y="46085"/>
                </a:lnTo>
                <a:lnTo>
                  <a:pt x="21122" y="18242"/>
                </a:lnTo>
                <a:lnTo>
                  <a:pt x="24963" y="14401"/>
                </a:lnTo>
                <a:lnTo>
                  <a:pt x="27843" y="12481"/>
                </a:lnTo>
                <a:lnTo>
                  <a:pt x="29763" y="11521"/>
                </a:lnTo>
                <a:lnTo>
                  <a:pt x="31683" y="10561"/>
                </a:lnTo>
                <a:lnTo>
                  <a:pt x="33604" y="9601"/>
                </a:lnTo>
                <a:lnTo>
                  <a:pt x="39364" y="9601"/>
                </a:lnTo>
                <a:lnTo>
                  <a:pt x="43205" y="11521"/>
                </a:lnTo>
                <a:lnTo>
                  <a:pt x="41285" y="0"/>
                </a:lnTo>
                <a:lnTo>
                  <a:pt x="37444" y="0"/>
                </a:lnTo>
                <a:lnTo>
                  <a:pt x="34564" y="960"/>
                </a:lnTo>
                <a:lnTo>
                  <a:pt x="30723" y="2880"/>
                </a:lnTo>
                <a:lnTo>
                  <a:pt x="27843" y="5760"/>
                </a:lnTo>
                <a:lnTo>
                  <a:pt x="24963" y="9601"/>
                </a:lnTo>
                <a:lnTo>
                  <a:pt x="21122" y="14401"/>
                </a:lnTo>
                <a:lnTo>
                  <a:pt x="21122" y="0"/>
                </a:lnTo>
                <a:lnTo>
                  <a:pt x="19202" y="0"/>
                </a:lnTo>
                <a:lnTo>
                  <a:pt x="0" y="7680"/>
                </a:lnTo>
                <a:lnTo>
                  <a:pt x="960" y="9601"/>
                </a:lnTo>
                <a:lnTo>
                  <a:pt x="2880" y="9601"/>
                </a:lnTo>
                <a:lnTo>
                  <a:pt x="3840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12481"/>
                </a:lnTo>
                <a:lnTo>
                  <a:pt x="10561" y="13441"/>
                </a:lnTo>
                <a:lnTo>
                  <a:pt x="10561" y="82570"/>
                </a:lnTo>
                <a:lnTo>
                  <a:pt x="9601" y="84475"/>
                </a:lnTo>
                <a:lnTo>
                  <a:pt x="9601" y="87355"/>
                </a:lnTo>
                <a:lnTo>
                  <a:pt x="8641" y="88315"/>
                </a:lnTo>
                <a:lnTo>
                  <a:pt x="7680" y="88315"/>
                </a:lnTo>
                <a:lnTo>
                  <a:pt x="5760" y="89291"/>
                </a:lnTo>
                <a:lnTo>
                  <a:pt x="3840" y="90236"/>
                </a:lnTo>
                <a:lnTo>
                  <a:pt x="0" y="90236"/>
                </a:lnTo>
                <a:lnTo>
                  <a:pt x="0" y="92156"/>
                </a:lnTo>
                <a:lnTo>
                  <a:pt x="31683" y="9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1" name="object 1061"/>
          <p:cNvSpPr/>
          <p:nvPr/>
        </p:nvSpPr>
        <p:spPr>
          <a:xfrm>
            <a:off x="2241773" y="7172949"/>
            <a:ext cx="23027" cy="62407"/>
          </a:xfrm>
          <a:custGeom>
            <a:avLst/>
            <a:gdLst/>
            <a:ahLst/>
            <a:cxnLst/>
            <a:rect l="l" t="t" r="r" b="b"/>
            <a:pathLst>
              <a:path w="23027" h="62407">
                <a:moveTo>
                  <a:pt x="23027" y="29763"/>
                </a:moveTo>
                <a:lnTo>
                  <a:pt x="23027" y="21122"/>
                </a:lnTo>
                <a:lnTo>
                  <a:pt x="20162" y="13441"/>
                </a:lnTo>
                <a:lnTo>
                  <a:pt x="15346" y="6720"/>
                </a:lnTo>
                <a:lnTo>
                  <a:pt x="11521" y="1920"/>
                </a:lnTo>
                <a:lnTo>
                  <a:pt x="5760" y="0"/>
                </a:lnTo>
                <a:lnTo>
                  <a:pt x="0" y="0"/>
                </a:lnTo>
                <a:lnTo>
                  <a:pt x="1920" y="11521"/>
                </a:lnTo>
                <a:lnTo>
                  <a:pt x="4800" y="14401"/>
                </a:lnTo>
                <a:lnTo>
                  <a:pt x="8641" y="20162"/>
                </a:lnTo>
                <a:lnTo>
                  <a:pt x="10561" y="26883"/>
                </a:lnTo>
                <a:lnTo>
                  <a:pt x="10561" y="45125"/>
                </a:lnTo>
                <a:lnTo>
                  <a:pt x="8641" y="50886"/>
                </a:lnTo>
                <a:lnTo>
                  <a:pt x="8641" y="62407"/>
                </a:lnTo>
                <a:lnTo>
                  <a:pt x="13441" y="56647"/>
                </a:lnTo>
                <a:lnTo>
                  <a:pt x="15521" y="54074"/>
                </a:lnTo>
                <a:lnTo>
                  <a:pt x="21238" y="42806"/>
                </a:lnTo>
                <a:lnTo>
                  <a:pt x="23027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2" name="object 1062"/>
          <p:cNvSpPr/>
          <p:nvPr/>
        </p:nvSpPr>
        <p:spPr>
          <a:xfrm>
            <a:off x="1415236" y="6980956"/>
            <a:ext cx="117114" cy="91196"/>
          </a:xfrm>
          <a:custGeom>
            <a:avLst/>
            <a:gdLst/>
            <a:ahLst/>
            <a:cxnLst/>
            <a:rect l="l" t="t" r="r" b="b"/>
            <a:pathLst>
              <a:path w="117114" h="91196">
                <a:moveTo>
                  <a:pt x="31676" y="91196"/>
                </a:moveTo>
                <a:lnTo>
                  <a:pt x="31676" y="88315"/>
                </a:lnTo>
                <a:lnTo>
                  <a:pt x="24961" y="88315"/>
                </a:lnTo>
                <a:lnTo>
                  <a:pt x="22079" y="87355"/>
                </a:lnTo>
                <a:lnTo>
                  <a:pt x="21115" y="85450"/>
                </a:lnTo>
                <a:lnTo>
                  <a:pt x="19197" y="84475"/>
                </a:lnTo>
                <a:lnTo>
                  <a:pt x="19197" y="14401"/>
                </a:lnTo>
                <a:lnTo>
                  <a:pt x="53756" y="91196"/>
                </a:lnTo>
                <a:lnTo>
                  <a:pt x="56637" y="91196"/>
                </a:lnTo>
                <a:lnTo>
                  <a:pt x="91196" y="14401"/>
                </a:lnTo>
                <a:lnTo>
                  <a:pt x="91196" y="80634"/>
                </a:lnTo>
                <a:lnTo>
                  <a:pt x="90237" y="83515"/>
                </a:lnTo>
                <a:lnTo>
                  <a:pt x="90237" y="85450"/>
                </a:lnTo>
                <a:lnTo>
                  <a:pt x="88314" y="87355"/>
                </a:lnTo>
                <a:lnTo>
                  <a:pt x="85438" y="88315"/>
                </a:lnTo>
                <a:lnTo>
                  <a:pt x="78717" y="88315"/>
                </a:lnTo>
                <a:lnTo>
                  <a:pt x="78717" y="91196"/>
                </a:lnTo>
                <a:lnTo>
                  <a:pt x="117114" y="91196"/>
                </a:lnTo>
                <a:lnTo>
                  <a:pt x="117114" y="88315"/>
                </a:lnTo>
                <a:lnTo>
                  <a:pt x="110393" y="88315"/>
                </a:lnTo>
                <a:lnTo>
                  <a:pt x="107513" y="87355"/>
                </a:lnTo>
                <a:lnTo>
                  <a:pt x="105596" y="85450"/>
                </a:lnTo>
                <a:lnTo>
                  <a:pt x="104637" y="84475"/>
                </a:lnTo>
                <a:lnTo>
                  <a:pt x="103673" y="80634"/>
                </a:lnTo>
                <a:lnTo>
                  <a:pt x="103673" y="10561"/>
                </a:lnTo>
                <a:lnTo>
                  <a:pt x="104637" y="7680"/>
                </a:lnTo>
                <a:lnTo>
                  <a:pt x="105596" y="6720"/>
                </a:lnTo>
                <a:lnTo>
                  <a:pt x="107513" y="3840"/>
                </a:lnTo>
                <a:lnTo>
                  <a:pt x="110393" y="2880"/>
                </a:lnTo>
                <a:lnTo>
                  <a:pt x="117114" y="2880"/>
                </a:lnTo>
                <a:lnTo>
                  <a:pt x="117114" y="0"/>
                </a:lnTo>
                <a:lnTo>
                  <a:pt x="91196" y="0"/>
                </a:lnTo>
                <a:lnTo>
                  <a:pt x="58555" y="71048"/>
                </a:lnTo>
                <a:lnTo>
                  <a:pt x="25920" y="0"/>
                </a:lnTo>
                <a:lnTo>
                  <a:pt x="0" y="0"/>
                </a:lnTo>
                <a:lnTo>
                  <a:pt x="0" y="2880"/>
                </a:lnTo>
                <a:lnTo>
                  <a:pt x="6720" y="2880"/>
                </a:lnTo>
                <a:lnTo>
                  <a:pt x="7679" y="3840"/>
                </a:lnTo>
                <a:lnTo>
                  <a:pt x="9596" y="4800"/>
                </a:lnTo>
                <a:lnTo>
                  <a:pt x="10561" y="5760"/>
                </a:lnTo>
                <a:lnTo>
                  <a:pt x="11518" y="7680"/>
                </a:lnTo>
                <a:lnTo>
                  <a:pt x="12476" y="8641"/>
                </a:lnTo>
                <a:lnTo>
                  <a:pt x="13435" y="11521"/>
                </a:lnTo>
                <a:lnTo>
                  <a:pt x="13435" y="80634"/>
                </a:lnTo>
                <a:lnTo>
                  <a:pt x="12476" y="83515"/>
                </a:lnTo>
                <a:lnTo>
                  <a:pt x="11518" y="85450"/>
                </a:lnTo>
                <a:lnTo>
                  <a:pt x="9596" y="87355"/>
                </a:lnTo>
                <a:lnTo>
                  <a:pt x="6720" y="88315"/>
                </a:lnTo>
                <a:lnTo>
                  <a:pt x="0" y="88315"/>
                </a:lnTo>
                <a:lnTo>
                  <a:pt x="0" y="91196"/>
                </a:lnTo>
                <a:lnTo>
                  <a:pt x="31676" y="91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3" name="object 1063"/>
          <p:cNvSpPr/>
          <p:nvPr/>
        </p:nvSpPr>
        <p:spPr>
          <a:xfrm>
            <a:off x="1540032" y="7008799"/>
            <a:ext cx="55671" cy="64312"/>
          </a:xfrm>
          <a:custGeom>
            <a:avLst/>
            <a:gdLst/>
            <a:ahLst/>
            <a:cxnLst/>
            <a:rect l="l" t="t" r="r" b="b"/>
            <a:pathLst>
              <a:path w="55671" h="64312">
                <a:moveTo>
                  <a:pt x="1920" y="41285"/>
                </a:moveTo>
                <a:lnTo>
                  <a:pt x="960" y="43205"/>
                </a:lnTo>
                <a:lnTo>
                  <a:pt x="0" y="46070"/>
                </a:lnTo>
                <a:lnTo>
                  <a:pt x="0" y="53766"/>
                </a:lnTo>
                <a:lnTo>
                  <a:pt x="1920" y="57607"/>
                </a:lnTo>
                <a:lnTo>
                  <a:pt x="4800" y="60472"/>
                </a:lnTo>
                <a:lnTo>
                  <a:pt x="7680" y="63352"/>
                </a:lnTo>
                <a:lnTo>
                  <a:pt x="10561" y="64312"/>
                </a:lnTo>
                <a:lnTo>
                  <a:pt x="17282" y="64312"/>
                </a:lnTo>
                <a:lnTo>
                  <a:pt x="20162" y="63352"/>
                </a:lnTo>
                <a:lnTo>
                  <a:pt x="23042" y="62392"/>
                </a:lnTo>
                <a:lnTo>
                  <a:pt x="24003" y="62392"/>
                </a:lnTo>
                <a:lnTo>
                  <a:pt x="27843" y="59512"/>
                </a:lnTo>
                <a:lnTo>
                  <a:pt x="34564" y="54726"/>
                </a:lnTo>
                <a:lnTo>
                  <a:pt x="34564" y="57607"/>
                </a:lnTo>
                <a:lnTo>
                  <a:pt x="35509" y="60472"/>
                </a:lnTo>
                <a:lnTo>
                  <a:pt x="36484" y="62392"/>
                </a:lnTo>
                <a:lnTo>
                  <a:pt x="37444" y="63352"/>
                </a:lnTo>
                <a:lnTo>
                  <a:pt x="39349" y="64312"/>
                </a:lnTo>
                <a:lnTo>
                  <a:pt x="46070" y="64312"/>
                </a:lnTo>
                <a:lnTo>
                  <a:pt x="50886" y="61447"/>
                </a:lnTo>
                <a:lnTo>
                  <a:pt x="55671" y="54726"/>
                </a:lnTo>
                <a:lnTo>
                  <a:pt x="55671" y="50886"/>
                </a:lnTo>
                <a:lnTo>
                  <a:pt x="53751" y="52791"/>
                </a:lnTo>
                <a:lnTo>
                  <a:pt x="51846" y="54726"/>
                </a:lnTo>
                <a:lnTo>
                  <a:pt x="50886" y="55671"/>
                </a:lnTo>
                <a:lnTo>
                  <a:pt x="47045" y="55671"/>
                </a:lnTo>
                <a:lnTo>
                  <a:pt x="46070" y="54726"/>
                </a:lnTo>
                <a:lnTo>
                  <a:pt x="46070" y="50886"/>
                </a:lnTo>
                <a:lnTo>
                  <a:pt x="45125" y="48006"/>
                </a:lnTo>
                <a:lnTo>
                  <a:pt x="45125" y="11521"/>
                </a:lnTo>
                <a:lnTo>
                  <a:pt x="44165" y="9601"/>
                </a:lnTo>
                <a:lnTo>
                  <a:pt x="43190" y="6720"/>
                </a:lnTo>
                <a:lnTo>
                  <a:pt x="41285" y="3840"/>
                </a:lnTo>
                <a:lnTo>
                  <a:pt x="38389" y="2880"/>
                </a:lnTo>
                <a:lnTo>
                  <a:pt x="35509" y="960"/>
                </a:lnTo>
                <a:lnTo>
                  <a:pt x="30723" y="0"/>
                </a:lnTo>
                <a:lnTo>
                  <a:pt x="18242" y="0"/>
                </a:lnTo>
                <a:lnTo>
                  <a:pt x="12481" y="1920"/>
                </a:lnTo>
                <a:lnTo>
                  <a:pt x="8641" y="4800"/>
                </a:lnTo>
                <a:lnTo>
                  <a:pt x="4800" y="7680"/>
                </a:lnTo>
                <a:lnTo>
                  <a:pt x="2880" y="11521"/>
                </a:lnTo>
                <a:lnTo>
                  <a:pt x="2880" y="19202"/>
                </a:lnTo>
                <a:lnTo>
                  <a:pt x="3840" y="20162"/>
                </a:lnTo>
                <a:lnTo>
                  <a:pt x="5760" y="21122"/>
                </a:lnTo>
                <a:lnTo>
                  <a:pt x="6720" y="22082"/>
                </a:lnTo>
                <a:lnTo>
                  <a:pt x="9601" y="22082"/>
                </a:lnTo>
                <a:lnTo>
                  <a:pt x="11521" y="21122"/>
                </a:lnTo>
                <a:lnTo>
                  <a:pt x="12481" y="20162"/>
                </a:lnTo>
                <a:lnTo>
                  <a:pt x="13441" y="19202"/>
                </a:lnTo>
                <a:lnTo>
                  <a:pt x="14401" y="17282"/>
                </a:lnTo>
                <a:lnTo>
                  <a:pt x="14401" y="15361"/>
                </a:lnTo>
                <a:lnTo>
                  <a:pt x="13441" y="11521"/>
                </a:lnTo>
                <a:lnTo>
                  <a:pt x="13441" y="9601"/>
                </a:lnTo>
                <a:lnTo>
                  <a:pt x="14401" y="7680"/>
                </a:lnTo>
                <a:lnTo>
                  <a:pt x="16322" y="6720"/>
                </a:lnTo>
                <a:lnTo>
                  <a:pt x="18242" y="4800"/>
                </a:lnTo>
                <a:lnTo>
                  <a:pt x="20162" y="3840"/>
                </a:lnTo>
                <a:lnTo>
                  <a:pt x="26883" y="3840"/>
                </a:lnTo>
                <a:lnTo>
                  <a:pt x="29763" y="5760"/>
                </a:lnTo>
                <a:lnTo>
                  <a:pt x="31668" y="7680"/>
                </a:lnTo>
                <a:lnTo>
                  <a:pt x="33604" y="9601"/>
                </a:lnTo>
                <a:lnTo>
                  <a:pt x="34564" y="14401"/>
                </a:lnTo>
                <a:lnTo>
                  <a:pt x="34564" y="22082"/>
                </a:lnTo>
                <a:lnTo>
                  <a:pt x="24003" y="26883"/>
                </a:lnTo>
                <a:lnTo>
                  <a:pt x="16322" y="29763"/>
                </a:lnTo>
                <a:lnTo>
                  <a:pt x="13441" y="38389"/>
                </a:lnTo>
                <a:lnTo>
                  <a:pt x="15361" y="36484"/>
                </a:lnTo>
                <a:lnTo>
                  <a:pt x="18242" y="34549"/>
                </a:lnTo>
                <a:lnTo>
                  <a:pt x="21122" y="32644"/>
                </a:lnTo>
                <a:lnTo>
                  <a:pt x="23042" y="30723"/>
                </a:lnTo>
                <a:lnTo>
                  <a:pt x="27843" y="29763"/>
                </a:lnTo>
                <a:lnTo>
                  <a:pt x="34564" y="26883"/>
                </a:lnTo>
                <a:lnTo>
                  <a:pt x="34564" y="49910"/>
                </a:lnTo>
                <a:lnTo>
                  <a:pt x="28803" y="54726"/>
                </a:lnTo>
                <a:lnTo>
                  <a:pt x="24003" y="56631"/>
                </a:lnTo>
                <a:lnTo>
                  <a:pt x="18242" y="56631"/>
                </a:lnTo>
                <a:lnTo>
                  <a:pt x="16322" y="55671"/>
                </a:lnTo>
                <a:lnTo>
                  <a:pt x="14401" y="53766"/>
                </a:lnTo>
                <a:lnTo>
                  <a:pt x="12481" y="51831"/>
                </a:lnTo>
                <a:lnTo>
                  <a:pt x="11521" y="48950"/>
                </a:lnTo>
                <a:lnTo>
                  <a:pt x="11521" y="32644"/>
                </a:lnTo>
                <a:lnTo>
                  <a:pt x="7680" y="34549"/>
                </a:lnTo>
                <a:lnTo>
                  <a:pt x="3840" y="37444"/>
                </a:lnTo>
                <a:lnTo>
                  <a:pt x="1920" y="41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4" name="object 1064"/>
          <p:cNvSpPr/>
          <p:nvPr/>
        </p:nvSpPr>
        <p:spPr>
          <a:xfrm>
            <a:off x="1551553" y="7038563"/>
            <a:ext cx="4800" cy="15346"/>
          </a:xfrm>
          <a:custGeom>
            <a:avLst/>
            <a:gdLst/>
            <a:ahLst/>
            <a:cxnLst/>
            <a:rect l="l" t="t" r="r" b="b"/>
            <a:pathLst>
              <a:path w="4800" h="15346">
                <a:moveTo>
                  <a:pt x="0" y="15346"/>
                </a:moveTo>
                <a:lnTo>
                  <a:pt x="0" y="13441"/>
                </a:lnTo>
                <a:lnTo>
                  <a:pt x="960" y="10561"/>
                </a:lnTo>
                <a:lnTo>
                  <a:pt x="1920" y="8625"/>
                </a:lnTo>
                <a:lnTo>
                  <a:pt x="4800" y="0"/>
                </a:lnTo>
                <a:lnTo>
                  <a:pt x="0" y="2880"/>
                </a:lnTo>
                <a:lnTo>
                  <a:pt x="0" y="153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5" name="object 1065"/>
          <p:cNvSpPr/>
          <p:nvPr/>
        </p:nvSpPr>
        <p:spPr>
          <a:xfrm>
            <a:off x="1601464" y="7008799"/>
            <a:ext cx="51846" cy="65288"/>
          </a:xfrm>
          <a:custGeom>
            <a:avLst/>
            <a:gdLst/>
            <a:ahLst/>
            <a:cxnLst/>
            <a:rect l="l" t="t" r="r" b="b"/>
            <a:pathLst>
              <a:path w="51846" h="65288">
                <a:moveTo>
                  <a:pt x="29763" y="0"/>
                </a:moveTo>
                <a:lnTo>
                  <a:pt x="21122" y="0"/>
                </a:lnTo>
                <a:lnTo>
                  <a:pt x="14401" y="2880"/>
                </a:lnTo>
                <a:lnTo>
                  <a:pt x="8641" y="8641"/>
                </a:lnTo>
                <a:lnTo>
                  <a:pt x="2141" y="19614"/>
                </a:lnTo>
                <a:lnTo>
                  <a:pt x="0" y="32644"/>
                </a:lnTo>
                <a:lnTo>
                  <a:pt x="0" y="42230"/>
                </a:lnTo>
                <a:lnTo>
                  <a:pt x="2880" y="50886"/>
                </a:lnTo>
                <a:lnTo>
                  <a:pt x="7680" y="56631"/>
                </a:lnTo>
                <a:lnTo>
                  <a:pt x="13441" y="62392"/>
                </a:lnTo>
                <a:lnTo>
                  <a:pt x="19202" y="65288"/>
                </a:lnTo>
                <a:lnTo>
                  <a:pt x="31683" y="65288"/>
                </a:lnTo>
                <a:lnTo>
                  <a:pt x="37444" y="62392"/>
                </a:lnTo>
                <a:lnTo>
                  <a:pt x="42245" y="58552"/>
                </a:lnTo>
                <a:lnTo>
                  <a:pt x="47045" y="53766"/>
                </a:lnTo>
                <a:lnTo>
                  <a:pt x="49926" y="48006"/>
                </a:lnTo>
                <a:lnTo>
                  <a:pt x="51846" y="40325"/>
                </a:lnTo>
                <a:lnTo>
                  <a:pt x="49926" y="39364"/>
                </a:lnTo>
                <a:lnTo>
                  <a:pt x="48006" y="44165"/>
                </a:lnTo>
                <a:lnTo>
                  <a:pt x="45125" y="48006"/>
                </a:lnTo>
                <a:lnTo>
                  <a:pt x="42245" y="49910"/>
                </a:lnTo>
                <a:lnTo>
                  <a:pt x="39364" y="52791"/>
                </a:lnTo>
                <a:lnTo>
                  <a:pt x="35524" y="54726"/>
                </a:lnTo>
                <a:lnTo>
                  <a:pt x="24963" y="54726"/>
                </a:lnTo>
                <a:lnTo>
                  <a:pt x="20162" y="51831"/>
                </a:lnTo>
                <a:lnTo>
                  <a:pt x="16322" y="46070"/>
                </a:lnTo>
                <a:lnTo>
                  <a:pt x="12481" y="40325"/>
                </a:lnTo>
                <a:lnTo>
                  <a:pt x="10561" y="34549"/>
                </a:lnTo>
                <a:lnTo>
                  <a:pt x="10561" y="19202"/>
                </a:lnTo>
                <a:lnTo>
                  <a:pt x="12481" y="13441"/>
                </a:lnTo>
                <a:lnTo>
                  <a:pt x="16322" y="9601"/>
                </a:lnTo>
                <a:lnTo>
                  <a:pt x="19202" y="5760"/>
                </a:lnTo>
                <a:lnTo>
                  <a:pt x="23042" y="4800"/>
                </a:lnTo>
                <a:lnTo>
                  <a:pt x="31683" y="4800"/>
                </a:lnTo>
                <a:lnTo>
                  <a:pt x="33604" y="6720"/>
                </a:lnTo>
                <a:lnTo>
                  <a:pt x="35524" y="7680"/>
                </a:lnTo>
                <a:lnTo>
                  <a:pt x="36484" y="9601"/>
                </a:lnTo>
                <a:lnTo>
                  <a:pt x="36484" y="15361"/>
                </a:lnTo>
                <a:lnTo>
                  <a:pt x="37444" y="17282"/>
                </a:lnTo>
                <a:lnTo>
                  <a:pt x="37444" y="18242"/>
                </a:lnTo>
                <a:lnTo>
                  <a:pt x="39364" y="19202"/>
                </a:lnTo>
                <a:lnTo>
                  <a:pt x="41285" y="20162"/>
                </a:lnTo>
                <a:lnTo>
                  <a:pt x="47045" y="20162"/>
                </a:lnTo>
                <a:lnTo>
                  <a:pt x="48006" y="19202"/>
                </a:lnTo>
                <a:lnTo>
                  <a:pt x="49926" y="18242"/>
                </a:lnTo>
                <a:lnTo>
                  <a:pt x="49926" y="11521"/>
                </a:lnTo>
                <a:lnTo>
                  <a:pt x="48006" y="7680"/>
                </a:lnTo>
                <a:lnTo>
                  <a:pt x="44165" y="4800"/>
                </a:lnTo>
                <a:lnTo>
                  <a:pt x="40325" y="1920"/>
                </a:lnTo>
                <a:lnTo>
                  <a:pt x="35524" y="0"/>
                </a:lnTo>
                <a:lnTo>
                  <a:pt x="297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6" name="object 1066"/>
          <p:cNvSpPr/>
          <p:nvPr/>
        </p:nvSpPr>
        <p:spPr>
          <a:xfrm>
            <a:off x="1659072" y="6977115"/>
            <a:ext cx="67193" cy="95036"/>
          </a:xfrm>
          <a:custGeom>
            <a:avLst/>
            <a:gdLst/>
            <a:ahLst/>
            <a:cxnLst/>
            <a:rect l="l" t="t" r="r" b="b"/>
            <a:pathLst>
              <a:path w="67193" h="95036">
                <a:moveTo>
                  <a:pt x="67193" y="95036"/>
                </a:moveTo>
                <a:lnTo>
                  <a:pt x="67193" y="92156"/>
                </a:lnTo>
                <a:lnTo>
                  <a:pt x="62392" y="92156"/>
                </a:lnTo>
                <a:lnTo>
                  <a:pt x="61432" y="91196"/>
                </a:lnTo>
                <a:lnTo>
                  <a:pt x="59512" y="91196"/>
                </a:lnTo>
                <a:lnTo>
                  <a:pt x="59512" y="90236"/>
                </a:lnTo>
                <a:lnTo>
                  <a:pt x="58552" y="89291"/>
                </a:lnTo>
                <a:lnTo>
                  <a:pt x="57591" y="87355"/>
                </a:lnTo>
                <a:lnTo>
                  <a:pt x="57591" y="46085"/>
                </a:lnTo>
                <a:lnTo>
                  <a:pt x="56631" y="43205"/>
                </a:lnTo>
                <a:lnTo>
                  <a:pt x="55671" y="39364"/>
                </a:lnTo>
                <a:lnTo>
                  <a:pt x="53751" y="36484"/>
                </a:lnTo>
                <a:lnTo>
                  <a:pt x="50871" y="34564"/>
                </a:lnTo>
                <a:lnTo>
                  <a:pt x="47990" y="32644"/>
                </a:lnTo>
                <a:lnTo>
                  <a:pt x="45110" y="31683"/>
                </a:lnTo>
                <a:lnTo>
                  <a:pt x="39349" y="31683"/>
                </a:lnTo>
                <a:lnTo>
                  <a:pt x="36469" y="32644"/>
                </a:lnTo>
                <a:lnTo>
                  <a:pt x="33604" y="34564"/>
                </a:lnTo>
                <a:lnTo>
                  <a:pt x="30723" y="35524"/>
                </a:lnTo>
                <a:lnTo>
                  <a:pt x="26883" y="39364"/>
                </a:lnTo>
                <a:lnTo>
                  <a:pt x="21107" y="44165"/>
                </a:lnTo>
                <a:lnTo>
                  <a:pt x="21107" y="0"/>
                </a:lnTo>
                <a:lnTo>
                  <a:pt x="18227" y="0"/>
                </a:lnTo>
                <a:lnTo>
                  <a:pt x="0" y="7680"/>
                </a:lnTo>
                <a:lnTo>
                  <a:pt x="960" y="9601"/>
                </a:lnTo>
                <a:lnTo>
                  <a:pt x="2880" y="8641"/>
                </a:lnTo>
                <a:lnTo>
                  <a:pt x="7680" y="8641"/>
                </a:lnTo>
                <a:lnTo>
                  <a:pt x="8641" y="9601"/>
                </a:lnTo>
                <a:lnTo>
                  <a:pt x="9601" y="10561"/>
                </a:lnTo>
                <a:lnTo>
                  <a:pt x="9601" y="12481"/>
                </a:lnTo>
                <a:lnTo>
                  <a:pt x="10546" y="14401"/>
                </a:lnTo>
                <a:lnTo>
                  <a:pt x="10546" y="84475"/>
                </a:lnTo>
                <a:lnTo>
                  <a:pt x="9601" y="87355"/>
                </a:lnTo>
                <a:lnTo>
                  <a:pt x="9601" y="88315"/>
                </a:lnTo>
                <a:lnTo>
                  <a:pt x="8641" y="90236"/>
                </a:lnTo>
                <a:lnTo>
                  <a:pt x="8641" y="91196"/>
                </a:lnTo>
                <a:lnTo>
                  <a:pt x="7680" y="91196"/>
                </a:lnTo>
                <a:lnTo>
                  <a:pt x="5760" y="92156"/>
                </a:lnTo>
                <a:lnTo>
                  <a:pt x="960" y="92156"/>
                </a:lnTo>
                <a:lnTo>
                  <a:pt x="960" y="95036"/>
                </a:lnTo>
                <a:lnTo>
                  <a:pt x="31668" y="95036"/>
                </a:lnTo>
                <a:lnTo>
                  <a:pt x="31668" y="92156"/>
                </a:lnTo>
                <a:lnTo>
                  <a:pt x="25923" y="92156"/>
                </a:lnTo>
                <a:lnTo>
                  <a:pt x="24947" y="91196"/>
                </a:lnTo>
                <a:lnTo>
                  <a:pt x="23042" y="90236"/>
                </a:lnTo>
                <a:lnTo>
                  <a:pt x="22067" y="88315"/>
                </a:lnTo>
                <a:lnTo>
                  <a:pt x="22067" y="87355"/>
                </a:lnTo>
                <a:lnTo>
                  <a:pt x="21107" y="85450"/>
                </a:lnTo>
                <a:lnTo>
                  <a:pt x="21107" y="48966"/>
                </a:lnTo>
                <a:lnTo>
                  <a:pt x="24947" y="45125"/>
                </a:lnTo>
                <a:lnTo>
                  <a:pt x="27828" y="42245"/>
                </a:lnTo>
                <a:lnTo>
                  <a:pt x="29763" y="41285"/>
                </a:lnTo>
                <a:lnTo>
                  <a:pt x="32628" y="40325"/>
                </a:lnTo>
                <a:lnTo>
                  <a:pt x="41269" y="40325"/>
                </a:lnTo>
                <a:lnTo>
                  <a:pt x="42230" y="41285"/>
                </a:lnTo>
                <a:lnTo>
                  <a:pt x="44150" y="42245"/>
                </a:lnTo>
                <a:lnTo>
                  <a:pt x="45110" y="44165"/>
                </a:lnTo>
                <a:lnTo>
                  <a:pt x="45110" y="46085"/>
                </a:lnTo>
                <a:lnTo>
                  <a:pt x="46070" y="48005"/>
                </a:lnTo>
                <a:lnTo>
                  <a:pt x="47030" y="52806"/>
                </a:lnTo>
                <a:lnTo>
                  <a:pt x="47030" y="86410"/>
                </a:lnTo>
                <a:lnTo>
                  <a:pt x="46070" y="87355"/>
                </a:lnTo>
                <a:lnTo>
                  <a:pt x="46070" y="89291"/>
                </a:lnTo>
                <a:lnTo>
                  <a:pt x="45110" y="90236"/>
                </a:lnTo>
                <a:lnTo>
                  <a:pt x="44150" y="91196"/>
                </a:lnTo>
                <a:lnTo>
                  <a:pt x="43190" y="92156"/>
                </a:lnTo>
                <a:lnTo>
                  <a:pt x="36469" y="92156"/>
                </a:lnTo>
                <a:lnTo>
                  <a:pt x="36469" y="95036"/>
                </a:lnTo>
                <a:lnTo>
                  <a:pt x="67193" y="950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7" name="object 1067"/>
          <p:cNvSpPr/>
          <p:nvPr/>
        </p:nvSpPr>
        <p:spPr>
          <a:xfrm>
            <a:off x="1740667" y="6977115"/>
            <a:ext cx="13441" cy="13441"/>
          </a:xfrm>
          <a:custGeom>
            <a:avLst/>
            <a:gdLst/>
            <a:ahLst/>
            <a:cxnLst/>
            <a:rect l="l" t="t" r="r" b="b"/>
            <a:pathLst>
              <a:path w="13441" h="13441">
                <a:moveTo>
                  <a:pt x="13441" y="6720"/>
                </a:moveTo>
                <a:lnTo>
                  <a:pt x="13441" y="4800"/>
                </a:lnTo>
                <a:lnTo>
                  <a:pt x="12481" y="2880"/>
                </a:lnTo>
                <a:lnTo>
                  <a:pt x="11521" y="1920"/>
                </a:lnTo>
                <a:lnTo>
                  <a:pt x="9601" y="0"/>
                </a:lnTo>
                <a:lnTo>
                  <a:pt x="2880" y="0"/>
                </a:lnTo>
                <a:lnTo>
                  <a:pt x="1920" y="1920"/>
                </a:lnTo>
                <a:lnTo>
                  <a:pt x="0" y="2880"/>
                </a:lnTo>
                <a:lnTo>
                  <a:pt x="0" y="9601"/>
                </a:lnTo>
                <a:lnTo>
                  <a:pt x="1920" y="11521"/>
                </a:lnTo>
                <a:lnTo>
                  <a:pt x="2880" y="12481"/>
                </a:lnTo>
                <a:lnTo>
                  <a:pt x="4800" y="13441"/>
                </a:lnTo>
                <a:lnTo>
                  <a:pt x="8641" y="13441"/>
                </a:lnTo>
                <a:lnTo>
                  <a:pt x="9601" y="12481"/>
                </a:lnTo>
                <a:lnTo>
                  <a:pt x="11521" y="11521"/>
                </a:lnTo>
                <a:lnTo>
                  <a:pt x="12481" y="9601"/>
                </a:lnTo>
                <a:lnTo>
                  <a:pt x="13441" y="8641"/>
                </a:lnTo>
                <a:lnTo>
                  <a:pt x="1344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8" name="object 1068"/>
          <p:cNvSpPr/>
          <p:nvPr/>
        </p:nvSpPr>
        <p:spPr>
          <a:xfrm>
            <a:off x="1731065" y="7008799"/>
            <a:ext cx="30723" cy="63352"/>
          </a:xfrm>
          <a:custGeom>
            <a:avLst/>
            <a:gdLst/>
            <a:ahLst/>
            <a:cxnLst/>
            <a:rect l="l" t="t" r="r" b="b"/>
            <a:pathLst>
              <a:path w="30723" h="63352">
                <a:moveTo>
                  <a:pt x="18242" y="0"/>
                </a:moveTo>
                <a:lnTo>
                  <a:pt x="0" y="7680"/>
                </a:lnTo>
                <a:lnTo>
                  <a:pt x="960" y="9601"/>
                </a:lnTo>
                <a:lnTo>
                  <a:pt x="2880" y="9601"/>
                </a:lnTo>
                <a:lnTo>
                  <a:pt x="4800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41" y="9601"/>
                </a:lnTo>
                <a:lnTo>
                  <a:pt x="9601" y="10561"/>
                </a:lnTo>
                <a:lnTo>
                  <a:pt x="9601" y="12481"/>
                </a:lnTo>
                <a:lnTo>
                  <a:pt x="10561" y="14401"/>
                </a:lnTo>
                <a:lnTo>
                  <a:pt x="10561" y="55671"/>
                </a:lnTo>
                <a:lnTo>
                  <a:pt x="9601" y="56631"/>
                </a:lnTo>
                <a:lnTo>
                  <a:pt x="8641" y="58552"/>
                </a:lnTo>
                <a:lnTo>
                  <a:pt x="8641" y="59512"/>
                </a:lnTo>
                <a:lnTo>
                  <a:pt x="6720" y="59512"/>
                </a:lnTo>
                <a:lnTo>
                  <a:pt x="5760" y="60472"/>
                </a:lnTo>
                <a:lnTo>
                  <a:pt x="960" y="60472"/>
                </a:lnTo>
                <a:lnTo>
                  <a:pt x="960" y="63352"/>
                </a:lnTo>
                <a:lnTo>
                  <a:pt x="30723" y="63352"/>
                </a:lnTo>
                <a:lnTo>
                  <a:pt x="30723" y="60472"/>
                </a:lnTo>
                <a:lnTo>
                  <a:pt x="25923" y="60472"/>
                </a:lnTo>
                <a:lnTo>
                  <a:pt x="24963" y="59512"/>
                </a:lnTo>
                <a:lnTo>
                  <a:pt x="24002" y="59512"/>
                </a:lnTo>
                <a:lnTo>
                  <a:pt x="23042" y="58552"/>
                </a:lnTo>
                <a:lnTo>
                  <a:pt x="22082" y="56631"/>
                </a:lnTo>
                <a:lnTo>
                  <a:pt x="2208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9" name="object 1069"/>
          <p:cNvSpPr/>
          <p:nvPr/>
        </p:nvSpPr>
        <p:spPr>
          <a:xfrm>
            <a:off x="1765630" y="7008799"/>
            <a:ext cx="67193" cy="63352"/>
          </a:xfrm>
          <a:custGeom>
            <a:avLst/>
            <a:gdLst/>
            <a:ahLst/>
            <a:cxnLst/>
            <a:rect l="l" t="t" r="r" b="b"/>
            <a:pathLst>
              <a:path w="67193" h="63352">
                <a:moveTo>
                  <a:pt x="31668" y="63352"/>
                </a:moveTo>
                <a:lnTo>
                  <a:pt x="31668" y="60472"/>
                </a:lnTo>
                <a:lnTo>
                  <a:pt x="25908" y="60472"/>
                </a:lnTo>
                <a:lnTo>
                  <a:pt x="24963" y="59512"/>
                </a:lnTo>
                <a:lnTo>
                  <a:pt x="23987" y="59512"/>
                </a:lnTo>
                <a:lnTo>
                  <a:pt x="23027" y="58552"/>
                </a:lnTo>
                <a:lnTo>
                  <a:pt x="22082" y="56631"/>
                </a:lnTo>
                <a:lnTo>
                  <a:pt x="22082" y="17282"/>
                </a:lnTo>
                <a:lnTo>
                  <a:pt x="26868" y="11521"/>
                </a:lnTo>
                <a:lnTo>
                  <a:pt x="32628" y="8641"/>
                </a:lnTo>
                <a:lnTo>
                  <a:pt x="41269" y="8641"/>
                </a:lnTo>
                <a:lnTo>
                  <a:pt x="43190" y="9601"/>
                </a:lnTo>
                <a:lnTo>
                  <a:pt x="45110" y="12481"/>
                </a:lnTo>
                <a:lnTo>
                  <a:pt x="46070" y="14401"/>
                </a:lnTo>
                <a:lnTo>
                  <a:pt x="47030" y="18242"/>
                </a:lnTo>
                <a:lnTo>
                  <a:pt x="47030" y="55671"/>
                </a:lnTo>
                <a:lnTo>
                  <a:pt x="46070" y="57607"/>
                </a:lnTo>
                <a:lnTo>
                  <a:pt x="46070" y="58552"/>
                </a:lnTo>
                <a:lnTo>
                  <a:pt x="44150" y="59512"/>
                </a:lnTo>
                <a:lnTo>
                  <a:pt x="43190" y="60472"/>
                </a:lnTo>
                <a:lnTo>
                  <a:pt x="37429" y="60472"/>
                </a:lnTo>
                <a:lnTo>
                  <a:pt x="37429" y="63352"/>
                </a:lnTo>
                <a:lnTo>
                  <a:pt x="67193" y="63352"/>
                </a:lnTo>
                <a:lnTo>
                  <a:pt x="67193" y="60472"/>
                </a:lnTo>
                <a:lnTo>
                  <a:pt x="62392" y="60472"/>
                </a:lnTo>
                <a:lnTo>
                  <a:pt x="61432" y="59512"/>
                </a:lnTo>
                <a:lnTo>
                  <a:pt x="60472" y="59512"/>
                </a:lnTo>
                <a:lnTo>
                  <a:pt x="59512" y="58552"/>
                </a:lnTo>
                <a:lnTo>
                  <a:pt x="59512" y="57607"/>
                </a:lnTo>
                <a:lnTo>
                  <a:pt x="58552" y="55671"/>
                </a:lnTo>
                <a:lnTo>
                  <a:pt x="58552" y="17282"/>
                </a:lnTo>
                <a:lnTo>
                  <a:pt x="57591" y="13441"/>
                </a:lnTo>
                <a:lnTo>
                  <a:pt x="56631" y="10561"/>
                </a:lnTo>
                <a:lnTo>
                  <a:pt x="55671" y="6720"/>
                </a:lnTo>
                <a:lnTo>
                  <a:pt x="53751" y="3840"/>
                </a:lnTo>
                <a:lnTo>
                  <a:pt x="50871" y="2880"/>
                </a:lnTo>
                <a:lnTo>
                  <a:pt x="48950" y="960"/>
                </a:lnTo>
                <a:lnTo>
                  <a:pt x="46070" y="0"/>
                </a:lnTo>
                <a:lnTo>
                  <a:pt x="35509" y="0"/>
                </a:lnTo>
                <a:lnTo>
                  <a:pt x="28803" y="4800"/>
                </a:lnTo>
                <a:lnTo>
                  <a:pt x="22082" y="13441"/>
                </a:lnTo>
                <a:lnTo>
                  <a:pt x="22082" y="0"/>
                </a:lnTo>
                <a:lnTo>
                  <a:pt x="19187" y="0"/>
                </a:lnTo>
                <a:lnTo>
                  <a:pt x="0" y="7680"/>
                </a:lnTo>
                <a:lnTo>
                  <a:pt x="960" y="9601"/>
                </a:lnTo>
                <a:lnTo>
                  <a:pt x="2880" y="9601"/>
                </a:lnTo>
                <a:lnTo>
                  <a:pt x="4800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25" y="9601"/>
                </a:lnTo>
                <a:lnTo>
                  <a:pt x="9585" y="10561"/>
                </a:lnTo>
                <a:lnTo>
                  <a:pt x="9585" y="11521"/>
                </a:lnTo>
                <a:lnTo>
                  <a:pt x="10561" y="13441"/>
                </a:lnTo>
                <a:lnTo>
                  <a:pt x="10561" y="56631"/>
                </a:lnTo>
                <a:lnTo>
                  <a:pt x="8625" y="58552"/>
                </a:lnTo>
                <a:lnTo>
                  <a:pt x="7680" y="59512"/>
                </a:lnTo>
                <a:lnTo>
                  <a:pt x="5745" y="60472"/>
                </a:lnTo>
                <a:lnTo>
                  <a:pt x="960" y="60472"/>
                </a:lnTo>
                <a:lnTo>
                  <a:pt x="960" y="63352"/>
                </a:lnTo>
                <a:lnTo>
                  <a:pt x="31668" y="633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0" name="object 1070"/>
          <p:cNvSpPr/>
          <p:nvPr/>
        </p:nvSpPr>
        <p:spPr>
          <a:xfrm>
            <a:off x="1839544" y="7008799"/>
            <a:ext cx="51831" cy="65288"/>
          </a:xfrm>
          <a:custGeom>
            <a:avLst/>
            <a:gdLst/>
            <a:ahLst/>
            <a:cxnLst/>
            <a:rect l="l" t="t" r="r" b="b"/>
            <a:pathLst>
              <a:path w="51831" h="65288">
                <a:moveTo>
                  <a:pt x="41269" y="1920"/>
                </a:moveTo>
                <a:lnTo>
                  <a:pt x="35524" y="0"/>
                </a:lnTo>
                <a:lnTo>
                  <a:pt x="28803" y="0"/>
                </a:lnTo>
                <a:lnTo>
                  <a:pt x="29748" y="5760"/>
                </a:lnTo>
                <a:lnTo>
                  <a:pt x="31683" y="6720"/>
                </a:lnTo>
                <a:lnTo>
                  <a:pt x="33588" y="8641"/>
                </a:lnTo>
                <a:lnTo>
                  <a:pt x="35524" y="10561"/>
                </a:lnTo>
                <a:lnTo>
                  <a:pt x="36469" y="12481"/>
                </a:lnTo>
                <a:lnTo>
                  <a:pt x="37429" y="14401"/>
                </a:lnTo>
                <a:lnTo>
                  <a:pt x="38404" y="17282"/>
                </a:lnTo>
                <a:lnTo>
                  <a:pt x="38404" y="21122"/>
                </a:lnTo>
                <a:lnTo>
                  <a:pt x="9601" y="21122"/>
                </a:lnTo>
                <a:lnTo>
                  <a:pt x="10561" y="16322"/>
                </a:lnTo>
                <a:lnTo>
                  <a:pt x="13441" y="2880"/>
                </a:lnTo>
                <a:lnTo>
                  <a:pt x="8641" y="8641"/>
                </a:lnTo>
                <a:lnTo>
                  <a:pt x="7988" y="9318"/>
                </a:lnTo>
                <a:lnTo>
                  <a:pt x="1997" y="19809"/>
                </a:lnTo>
                <a:lnTo>
                  <a:pt x="0" y="33604"/>
                </a:lnTo>
                <a:lnTo>
                  <a:pt x="0" y="43205"/>
                </a:lnTo>
                <a:lnTo>
                  <a:pt x="2880" y="50886"/>
                </a:lnTo>
                <a:lnTo>
                  <a:pt x="7680" y="56631"/>
                </a:lnTo>
                <a:lnTo>
                  <a:pt x="13441" y="62392"/>
                </a:lnTo>
                <a:lnTo>
                  <a:pt x="20162" y="65288"/>
                </a:lnTo>
                <a:lnTo>
                  <a:pt x="33588" y="65288"/>
                </a:lnTo>
                <a:lnTo>
                  <a:pt x="39364" y="62392"/>
                </a:lnTo>
                <a:lnTo>
                  <a:pt x="44150" y="57607"/>
                </a:lnTo>
                <a:lnTo>
                  <a:pt x="48966" y="52791"/>
                </a:lnTo>
                <a:lnTo>
                  <a:pt x="50871" y="47045"/>
                </a:lnTo>
                <a:lnTo>
                  <a:pt x="51831" y="40325"/>
                </a:lnTo>
                <a:lnTo>
                  <a:pt x="49911" y="39364"/>
                </a:lnTo>
                <a:lnTo>
                  <a:pt x="47990" y="45110"/>
                </a:lnTo>
                <a:lnTo>
                  <a:pt x="45125" y="48950"/>
                </a:lnTo>
                <a:lnTo>
                  <a:pt x="42245" y="50886"/>
                </a:lnTo>
                <a:lnTo>
                  <a:pt x="39364" y="52791"/>
                </a:lnTo>
                <a:lnTo>
                  <a:pt x="36469" y="53766"/>
                </a:lnTo>
                <a:lnTo>
                  <a:pt x="25908" y="53766"/>
                </a:lnTo>
                <a:lnTo>
                  <a:pt x="21122" y="51831"/>
                </a:lnTo>
                <a:lnTo>
                  <a:pt x="16322" y="46070"/>
                </a:lnTo>
                <a:lnTo>
                  <a:pt x="11521" y="41285"/>
                </a:lnTo>
                <a:lnTo>
                  <a:pt x="9601" y="33604"/>
                </a:lnTo>
                <a:lnTo>
                  <a:pt x="9601" y="24963"/>
                </a:lnTo>
                <a:lnTo>
                  <a:pt x="51831" y="24963"/>
                </a:lnTo>
                <a:lnTo>
                  <a:pt x="51831" y="17282"/>
                </a:lnTo>
                <a:lnTo>
                  <a:pt x="49911" y="11521"/>
                </a:lnTo>
                <a:lnTo>
                  <a:pt x="45125" y="6720"/>
                </a:lnTo>
                <a:lnTo>
                  <a:pt x="41269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1" name="object 1071"/>
          <p:cNvSpPr/>
          <p:nvPr/>
        </p:nvSpPr>
        <p:spPr>
          <a:xfrm>
            <a:off x="1850105" y="7008799"/>
            <a:ext cx="19187" cy="16322"/>
          </a:xfrm>
          <a:custGeom>
            <a:avLst/>
            <a:gdLst/>
            <a:ahLst/>
            <a:cxnLst/>
            <a:rect l="l" t="t" r="r" b="b"/>
            <a:pathLst>
              <a:path w="19187" h="16322">
                <a:moveTo>
                  <a:pt x="18242" y="0"/>
                </a:moveTo>
                <a:lnTo>
                  <a:pt x="9601" y="0"/>
                </a:lnTo>
                <a:lnTo>
                  <a:pt x="2880" y="2880"/>
                </a:lnTo>
                <a:lnTo>
                  <a:pt x="0" y="16322"/>
                </a:lnTo>
                <a:lnTo>
                  <a:pt x="1920" y="11521"/>
                </a:lnTo>
                <a:lnTo>
                  <a:pt x="4800" y="8641"/>
                </a:lnTo>
                <a:lnTo>
                  <a:pt x="7680" y="5760"/>
                </a:lnTo>
                <a:lnTo>
                  <a:pt x="10561" y="4800"/>
                </a:lnTo>
                <a:lnTo>
                  <a:pt x="16322" y="4800"/>
                </a:lnTo>
                <a:lnTo>
                  <a:pt x="19187" y="576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2" name="object 1072"/>
          <p:cNvSpPr/>
          <p:nvPr/>
        </p:nvSpPr>
        <p:spPr>
          <a:xfrm>
            <a:off x="1897136" y="7008799"/>
            <a:ext cx="45125" cy="63352"/>
          </a:xfrm>
          <a:custGeom>
            <a:avLst/>
            <a:gdLst/>
            <a:ahLst/>
            <a:cxnLst/>
            <a:rect l="l" t="t" r="r" b="b"/>
            <a:pathLst>
              <a:path w="45125" h="63352">
                <a:moveTo>
                  <a:pt x="18242" y="0"/>
                </a:moveTo>
                <a:lnTo>
                  <a:pt x="0" y="7680"/>
                </a:lnTo>
                <a:lnTo>
                  <a:pt x="960" y="9601"/>
                </a:lnTo>
                <a:lnTo>
                  <a:pt x="1920" y="9601"/>
                </a:lnTo>
                <a:lnTo>
                  <a:pt x="3840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14401"/>
                </a:lnTo>
                <a:lnTo>
                  <a:pt x="10561" y="18242"/>
                </a:lnTo>
                <a:lnTo>
                  <a:pt x="10561" y="52791"/>
                </a:lnTo>
                <a:lnTo>
                  <a:pt x="9601" y="54726"/>
                </a:lnTo>
                <a:lnTo>
                  <a:pt x="9601" y="57607"/>
                </a:lnTo>
                <a:lnTo>
                  <a:pt x="8641" y="58552"/>
                </a:lnTo>
                <a:lnTo>
                  <a:pt x="7680" y="59512"/>
                </a:lnTo>
                <a:lnTo>
                  <a:pt x="5760" y="60472"/>
                </a:lnTo>
                <a:lnTo>
                  <a:pt x="960" y="60472"/>
                </a:lnTo>
                <a:lnTo>
                  <a:pt x="960" y="63352"/>
                </a:lnTo>
                <a:lnTo>
                  <a:pt x="31683" y="63352"/>
                </a:lnTo>
                <a:lnTo>
                  <a:pt x="31683" y="60472"/>
                </a:lnTo>
                <a:lnTo>
                  <a:pt x="26883" y="60472"/>
                </a:lnTo>
                <a:lnTo>
                  <a:pt x="25923" y="59512"/>
                </a:lnTo>
                <a:lnTo>
                  <a:pt x="24002" y="58552"/>
                </a:lnTo>
                <a:lnTo>
                  <a:pt x="23042" y="57607"/>
                </a:lnTo>
                <a:lnTo>
                  <a:pt x="22082" y="56631"/>
                </a:lnTo>
                <a:lnTo>
                  <a:pt x="22082" y="54726"/>
                </a:lnTo>
                <a:lnTo>
                  <a:pt x="21122" y="51831"/>
                </a:lnTo>
                <a:lnTo>
                  <a:pt x="21122" y="19202"/>
                </a:lnTo>
                <a:lnTo>
                  <a:pt x="23042" y="15361"/>
                </a:lnTo>
                <a:lnTo>
                  <a:pt x="24963" y="12481"/>
                </a:lnTo>
                <a:lnTo>
                  <a:pt x="27843" y="10561"/>
                </a:lnTo>
                <a:lnTo>
                  <a:pt x="28803" y="9601"/>
                </a:lnTo>
                <a:lnTo>
                  <a:pt x="28803" y="8641"/>
                </a:lnTo>
                <a:lnTo>
                  <a:pt x="30723" y="8641"/>
                </a:lnTo>
                <a:lnTo>
                  <a:pt x="32644" y="9601"/>
                </a:lnTo>
                <a:lnTo>
                  <a:pt x="34564" y="11521"/>
                </a:lnTo>
                <a:lnTo>
                  <a:pt x="36484" y="13441"/>
                </a:lnTo>
                <a:lnTo>
                  <a:pt x="42245" y="13441"/>
                </a:lnTo>
                <a:lnTo>
                  <a:pt x="44165" y="11521"/>
                </a:lnTo>
                <a:lnTo>
                  <a:pt x="45125" y="10561"/>
                </a:lnTo>
                <a:lnTo>
                  <a:pt x="45125" y="3840"/>
                </a:lnTo>
                <a:lnTo>
                  <a:pt x="43205" y="1920"/>
                </a:lnTo>
                <a:lnTo>
                  <a:pt x="41285" y="960"/>
                </a:lnTo>
                <a:lnTo>
                  <a:pt x="39364" y="0"/>
                </a:lnTo>
                <a:lnTo>
                  <a:pt x="31683" y="0"/>
                </a:lnTo>
                <a:lnTo>
                  <a:pt x="25923" y="4800"/>
                </a:lnTo>
                <a:lnTo>
                  <a:pt x="21122" y="13441"/>
                </a:lnTo>
                <a:lnTo>
                  <a:pt x="2112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3" name="object 1073"/>
          <p:cNvSpPr/>
          <p:nvPr/>
        </p:nvSpPr>
        <p:spPr>
          <a:xfrm>
            <a:off x="1941301" y="7010720"/>
            <a:ext cx="67193" cy="91196"/>
          </a:xfrm>
          <a:custGeom>
            <a:avLst/>
            <a:gdLst/>
            <a:ahLst/>
            <a:cxnLst/>
            <a:rect l="l" t="t" r="r" b="b"/>
            <a:pathLst>
              <a:path w="67193" h="91196">
                <a:moveTo>
                  <a:pt x="4800" y="78714"/>
                </a:moveTo>
                <a:lnTo>
                  <a:pt x="3840" y="79674"/>
                </a:lnTo>
                <a:lnTo>
                  <a:pt x="3840" y="87355"/>
                </a:lnTo>
                <a:lnTo>
                  <a:pt x="5760" y="88315"/>
                </a:lnTo>
                <a:lnTo>
                  <a:pt x="7680" y="90236"/>
                </a:lnTo>
                <a:lnTo>
                  <a:pt x="9601" y="91196"/>
                </a:lnTo>
                <a:lnTo>
                  <a:pt x="16322" y="91196"/>
                </a:lnTo>
                <a:lnTo>
                  <a:pt x="20162" y="89275"/>
                </a:lnTo>
                <a:lnTo>
                  <a:pt x="24002" y="86395"/>
                </a:lnTo>
                <a:lnTo>
                  <a:pt x="27843" y="83515"/>
                </a:lnTo>
                <a:lnTo>
                  <a:pt x="30723" y="78714"/>
                </a:lnTo>
                <a:lnTo>
                  <a:pt x="33588" y="72953"/>
                </a:lnTo>
                <a:lnTo>
                  <a:pt x="58552" y="11521"/>
                </a:lnTo>
                <a:lnTo>
                  <a:pt x="59512" y="8641"/>
                </a:lnTo>
                <a:lnTo>
                  <a:pt x="60472" y="6720"/>
                </a:lnTo>
                <a:lnTo>
                  <a:pt x="61432" y="4800"/>
                </a:lnTo>
                <a:lnTo>
                  <a:pt x="62392" y="3840"/>
                </a:lnTo>
                <a:lnTo>
                  <a:pt x="63352" y="3840"/>
                </a:lnTo>
                <a:lnTo>
                  <a:pt x="64312" y="2880"/>
                </a:lnTo>
                <a:lnTo>
                  <a:pt x="67193" y="2880"/>
                </a:lnTo>
                <a:lnTo>
                  <a:pt x="67193" y="0"/>
                </a:lnTo>
                <a:lnTo>
                  <a:pt x="47030" y="0"/>
                </a:lnTo>
                <a:lnTo>
                  <a:pt x="47030" y="2880"/>
                </a:lnTo>
                <a:lnTo>
                  <a:pt x="51831" y="2880"/>
                </a:lnTo>
                <a:lnTo>
                  <a:pt x="52791" y="3840"/>
                </a:lnTo>
                <a:lnTo>
                  <a:pt x="53751" y="4800"/>
                </a:lnTo>
                <a:lnTo>
                  <a:pt x="53751" y="7680"/>
                </a:lnTo>
                <a:lnTo>
                  <a:pt x="52791" y="9601"/>
                </a:lnTo>
                <a:lnTo>
                  <a:pt x="52791" y="11521"/>
                </a:lnTo>
                <a:lnTo>
                  <a:pt x="38404" y="45125"/>
                </a:lnTo>
                <a:lnTo>
                  <a:pt x="24002" y="14401"/>
                </a:lnTo>
                <a:lnTo>
                  <a:pt x="22067" y="11521"/>
                </a:lnTo>
                <a:lnTo>
                  <a:pt x="21122" y="8641"/>
                </a:lnTo>
                <a:lnTo>
                  <a:pt x="21122" y="5760"/>
                </a:lnTo>
                <a:lnTo>
                  <a:pt x="22067" y="4800"/>
                </a:lnTo>
                <a:lnTo>
                  <a:pt x="23042" y="3840"/>
                </a:lnTo>
                <a:lnTo>
                  <a:pt x="24002" y="2880"/>
                </a:lnTo>
                <a:lnTo>
                  <a:pt x="28788" y="2880"/>
                </a:lnTo>
                <a:lnTo>
                  <a:pt x="28788" y="0"/>
                </a:ln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3840" y="3840"/>
                </a:lnTo>
                <a:lnTo>
                  <a:pt x="4800" y="3840"/>
                </a:lnTo>
                <a:lnTo>
                  <a:pt x="5760" y="4800"/>
                </a:lnTo>
                <a:lnTo>
                  <a:pt x="6720" y="5760"/>
                </a:lnTo>
                <a:lnTo>
                  <a:pt x="7680" y="7680"/>
                </a:lnTo>
                <a:lnTo>
                  <a:pt x="9601" y="9601"/>
                </a:lnTo>
                <a:lnTo>
                  <a:pt x="10561" y="11521"/>
                </a:lnTo>
                <a:lnTo>
                  <a:pt x="11521" y="12481"/>
                </a:lnTo>
                <a:lnTo>
                  <a:pt x="33588" y="58552"/>
                </a:lnTo>
                <a:lnTo>
                  <a:pt x="28788" y="69113"/>
                </a:lnTo>
                <a:lnTo>
                  <a:pt x="26883" y="73913"/>
                </a:lnTo>
                <a:lnTo>
                  <a:pt x="25907" y="75834"/>
                </a:lnTo>
                <a:lnTo>
                  <a:pt x="24002" y="77754"/>
                </a:lnTo>
                <a:lnTo>
                  <a:pt x="22067" y="78714"/>
                </a:lnTo>
                <a:lnTo>
                  <a:pt x="21122" y="79674"/>
                </a:lnTo>
                <a:lnTo>
                  <a:pt x="18242" y="79674"/>
                </a:lnTo>
                <a:lnTo>
                  <a:pt x="16322" y="78714"/>
                </a:lnTo>
                <a:lnTo>
                  <a:pt x="13441" y="77754"/>
                </a:lnTo>
                <a:lnTo>
                  <a:pt x="11521" y="76794"/>
                </a:lnTo>
                <a:lnTo>
                  <a:pt x="8641" y="76794"/>
                </a:lnTo>
                <a:lnTo>
                  <a:pt x="6720" y="77754"/>
                </a:lnTo>
                <a:lnTo>
                  <a:pt x="4800" y="78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4" name="object 1074"/>
          <p:cNvSpPr/>
          <p:nvPr/>
        </p:nvSpPr>
        <p:spPr>
          <a:xfrm>
            <a:off x="2017135" y="7058710"/>
            <a:ext cx="20162" cy="36484"/>
          </a:xfrm>
          <a:custGeom>
            <a:avLst/>
            <a:gdLst/>
            <a:ahLst/>
            <a:cxnLst/>
            <a:rect l="l" t="t" r="r" b="b"/>
            <a:pathLst>
              <a:path w="20162" h="36484">
                <a:moveTo>
                  <a:pt x="13441" y="23042"/>
                </a:moveTo>
                <a:lnTo>
                  <a:pt x="10561" y="25923"/>
                </a:lnTo>
                <a:lnTo>
                  <a:pt x="8641" y="28803"/>
                </a:lnTo>
                <a:lnTo>
                  <a:pt x="4800" y="31683"/>
                </a:lnTo>
                <a:lnTo>
                  <a:pt x="0" y="32644"/>
                </a:lnTo>
                <a:lnTo>
                  <a:pt x="0" y="36484"/>
                </a:lnTo>
                <a:lnTo>
                  <a:pt x="6720" y="33604"/>
                </a:lnTo>
                <a:lnTo>
                  <a:pt x="12481" y="30723"/>
                </a:lnTo>
                <a:lnTo>
                  <a:pt x="15361" y="26883"/>
                </a:lnTo>
                <a:lnTo>
                  <a:pt x="18242" y="23042"/>
                </a:lnTo>
                <a:lnTo>
                  <a:pt x="20162" y="18242"/>
                </a:lnTo>
                <a:lnTo>
                  <a:pt x="20162" y="9601"/>
                </a:lnTo>
                <a:lnTo>
                  <a:pt x="19202" y="6720"/>
                </a:lnTo>
                <a:lnTo>
                  <a:pt x="16322" y="3855"/>
                </a:lnTo>
                <a:lnTo>
                  <a:pt x="14401" y="975"/>
                </a:lnTo>
                <a:lnTo>
                  <a:pt x="11521" y="0"/>
                </a:lnTo>
                <a:lnTo>
                  <a:pt x="6720" y="0"/>
                </a:lnTo>
                <a:lnTo>
                  <a:pt x="3840" y="975"/>
                </a:lnTo>
                <a:lnTo>
                  <a:pt x="2880" y="1920"/>
                </a:lnTo>
                <a:lnTo>
                  <a:pt x="960" y="3855"/>
                </a:lnTo>
                <a:lnTo>
                  <a:pt x="0" y="5760"/>
                </a:lnTo>
                <a:lnTo>
                  <a:pt x="0" y="9601"/>
                </a:lnTo>
                <a:lnTo>
                  <a:pt x="960" y="11536"/>
                </a:lnTo>
                <a:lnTo>
                  <a:pt x="1920" y="13441"/>
                </a:lnTo>
                <a:lnTo>
                  <a:pt x="2880" y="14401"/>
                </a:lnTo>
                <a:lnTo>
                  <a:pt x="4800" y="15377"/>
                </a:lnTo>
                <a:lnTo>
                  <a:pt x="8641" y="15377"/>
                </a:lnTo>
                <a:lnTo>
                  <a:pt x="9601" y="14401"/>
                </a:lnTo>
                <a:lnTo>
                  <a:pt x="11521" y="13441"/>
                </a:lnTo>
                <a:lnTo>
                  <a:pt x="14401" y="13441"/>
                </a:lnTo>
                <a:lnTo>
                  <a:pt x="14401" y="19202"/>
                </a:lnTo>
                <a:lnTo>
                  <a:pt x="13441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5" name="object 1075"/>
          <p:cNvSpPr/>
          <p:nvPr/>
        </p:nvSpPr>
        <p:spPr>
          <a:xfrm>
            <a:off x="2080503" y="7008799"/>
            <a:ext cx="67193" cy="63352"/>
          </a:xfrm>
          <a:custGeom>
            <a:avLst/>
            <a:gdLst/>
            <a:ahLst/>
            <a:cxnLst/>
            <a:rect l="l" t="t" r="r" b="b"/>
            <a:pathLst>
              <a:path w="67193" h="63352">
                <a:moveTo>
                  <a:pt x="59512" y="59512"/>
                </a:moveTo>
                <a:lnTo>
                  <a:pt x="58552" y="58552"/>
                </a:lnTo>
                <a:lnTo>
                  <a:pt x="58552" y="57607"/>
                </a:lnTo>
                <a:lnTo>
                  <a:pt x="57591" y="55671"/>
                </a:lnTo>
                <a:lnTo>
                  <a:pt x="57591" y="17282"/>
                </a:lnTo>
                <a:lnTo>
                  <a:pt x="56631" y="13441"/>
                </a:lnTo>
                <a:lnTo>
                  <a:pt x="55671" y="10561"/>
                </a:lnTo>
                <a:lnTo>
                  <a:pt x="54711" y="6720"/>
                </a:lnTo>
                <a:lnTo>
                  <a:pt x="52791" y="3840"/>
                </a:lnTo>
                <a:lnTo>
                  <a:pt x="49911" y="2880"/>
                </a:lnTo>
                <a:lnTo>
                  <a:pt x="47990" y="960"/>
                </a:lnTo>
                <a:lnTo>
                  <a:pt x="45110" y="0"/>
                </a:lnTo>
                <a:lnTo>
                  <a:pt x="34549" y="0"/>
                </a:lnTo>
                <a:lnTo>
                  <a:pt x="27828" y="4800"/>
                </a:lnTo>
                <a:lnTo>
                  <a:pt x="21107" y="13441"/>
                </a:lnTo>
                <a:lnTo>
                  <a:pt x="21107" y="0"/>
                </a:lnTo>
                <a:lnTo>
                  <a:pt x="18227" y="0"/>
                </a:lnTo>
                <a:lnTo>
                  <a:pt x="0" y="7680"/>
                </a:lnTo>
                <a:lnTo>
                  <a:pt x="960" y="9601"/>
                </a:lnTo>
                <a:lnTo>
                  <a:pt x="1905" y="9601"/>
                </a:lnTo>
                <a:lnTo>
                  <a:pt x="3840" y="8641"/>
                </a:lnTo>
                <a:lnTo>
                  <a:pt x="6705" y="8641"/>
                </a:lnTo>
                <a:lnTo>
                  <a:pt x="6705" y="9601"/>
                </a:lnTo>
                <a:lnTo>
                  <a:pt x="7680" y="9601"/>
                </a:lnTo>
                <a:lnTo>
                  <a:pt x="8625" y="10561"/>
                </a:lnTo>
                <a:lnTo>
                  <a:pt x="9585" y="11521"/>
                </a:lnTo>
                <a:lnTo>
                  <a:pt x="9585" y="56631"/>
                </a:lnTo>
                <a:lnTo>
                  <a:pt x="8625" y="58552"/>
                </a:lnTo>
                <a:lnTo>
                  <a:pt x="6705" y="59512"/>
                </a:lnTo>
                <a:lnTo>
                  <a:pt x="4785" y="60472"/>
                </a:lnTo>
                <a:lnTo>
                  <a:pt x="960" y="60472"/>
                </a:lnTo>
                <a:lnTo>
                  <a:pt x="960" y="63352"/>
                </a:lnTo>
                <a:lnTo>
                  <a:pt x="30708" y="63352"/>
                </a:lnTo>
                <a:lnTo>
                  <a:pt x="30708" y="60472"/>
                </a:lnTo>
                <a:lnTo>
                  <a:pt x="24947" y="60472"/>
                </a:lnTo>
                <a:lnTo>
                  <a:pt x="23987" y="59512"/>
                </a:lnTo>
                <a:lnTo>
                  <a:pt x="23027" y="59512"/>
                </a:lnTo>
                <a:lnTo>
                  <a:pt x="22067" y="58552"/>
                </a:lnTo>
                <a:lnTo>
                  <a:pt x="22067" y="56631"/>
                </a:lnTo>
                <a:lnTo>
                  <a:pt x="21107" y="55671"/>
                </a:lnTo>
                <a:lnTo>
                  <a:pt x="21107" y="17282"/>
                </a:lnTo>
                <a:lnTo>
                  <a:pt x="25908" y="11521"/>
                </a:lnTo>
                <a:lnTo>
                  <a:pt x="31668" y="8641"/>
                </a:lnTo>
                <a:lnTo>
                  <a:pt x="40309" y="8641"/>
                </a:lnTo>
                <a:lnTo>
                  <a:pt x="43190" y="9601"/>
                </a:lnTo>
                <a:lnTo>
                  <a:pt x="44150" y="12481"/>
                </a:lnTo>
                <a:lnTo>
                  <a:pt x="46070" y="14401"/>
                </a:lnTo>
                <a:lnTo>
                  <a:pt x="46070" y="57607"/>
                </a:lnTo>
                <a:lnTo>
                  <a:pt x="45110" y="58552"/>
                </a:lnTo>
                <a:lnTo>
                  <a:pt x="44150" y="59512"/>
                </a:lnTo>
                <a:lnTo>
                  <a:pt x="42230" y="60472"/>
                </a:lnTo>
                <a:lnTo>
                  <a:pt x="36469" y="60472"/>
                </a:lnTo>
                <a:lnTo>
                  <a:pt x="36469" y="63352"/>
                </a:lnTo>
                <a:lnTo>
                  <a:pt x="67193" y="63352"/>
                </a:lnTo>
                <a:lnTo>
                  <a:pt x="67193" y="60472"/>
                </a:lnTo>
                <a:lnTo>
                  <a:pt x="61432" y="60472"/>
                </a:lnTo>
                <a:lnTo>
                  <a:pt x="60472" y="59512"/>
                </a:lnTo>
                <a:lnTo>
                  <a:pt x="59512" y="595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6" name="object 1076"/>
          <p:cNvSpPr/>
          <p:nvPr/>
        </p:nvSpPr>
        <p:spPr>
          <a:xfrm>
            <a:off x="2152497" y="7008799"/>
            <a:ext cx="51831" cy="65288"/>
          </a:xfrm>
          <a:custGeom>
            <a:avLst/>
            <a:gdLst/>
            <a:ahLst/>
            <a:cxnLst/>
            <a:rect l="l" t="t" r="r" b="b"/>
            <a:pathLst>
              <a:path w="51831" h="65288">
                <a:moveTo>
                  <a:pt x="20162" y="0"/>
                </a:moveTo>
                <a:lnTo>
                  <a:pt x="13426" y="2880"/>
                </a:lnTo>
                <a:lnTo>
                  <a:pt x="7680" y="8641"/>
                </a:lnTo>
                <a:lnTo>
                  <a:pt x="1582" y="19670"/>
                </a:lnTo>
                <a:lnTo>
                  <a:pt x="0" y="33604"/>
                </a:lnTo>
                <a:lnTo>
                  <a:pt x="0" y="43205"/>
                </a:lnTo>
                <a:lnTo>
                  <a:pt x="1920" y="50886"/>
                </a:lnTo>
                <a:lnTo>
                  <a:pt x="7680" y="56631"/>
                </a:lnTo>
                <a:lnTo>
                  <a:pt x="12481" y="62392"/>
                </a:lnTo>
                <a:lnTo>
                  <a:pt x="19202" y="65288"/>
                </a:lnTo>
                <a:lnTo>
                  <a:pt x="33604" y="65288"/>
                </a:lnTo>
                <a:lnTo>
                  <a:pt x="39349" y="62392"/>
                </a:lnTo>
                <a:lnTo>
                  <a:pt x="43190" y="57607"/>
                </a:lnTo>
                <a:lnTo>
                  <a:pt x="47990" y="52791"/>
                </a:lnTo>
                <a:lnTo>
                  <a:pt x="50871" y="47045"/>
                </a:lnTo>
                <a:lnTo>
                  <a:pt x="51831" y="40325"/>
                </a:lnTo>
                <a:lnTo>
                  <a:pt x="49911" y="39364"/>
                </a:lnTo>
                <a:lnTo>
                  <a:pt x="47030" y="45110"/>
                </a:lnTo>
                <a:lnTo>
                  <a:pt x="45110" y="48950"/>
                </a:lnTo>
                <a:lnTo>
                  <a:pt x="42230" y="50886"/>
                </a:lnTo>
                <a:lnTo>
                  <a:pt x="39349" y="52791"/>
                </a:lnTo>
                <a:lnTo>
                  <a:pt x="35509" y="53766"/>
                </a:lnTo>
                <a:lnTo>
                  <a:pt x="25907" y="53766"/>
                </a:lnTo>
                <a:lnTo>
                  <a:pt x="20162" y="51831"/>
                </a:lnTo>
                <a:lnTo>
                  <a:pt x="15361" y="46070"/>
                </a:lnTo>
                <a:lnTo>
                  <a:pt x="11521" y="41285"/>
                </a:lnTo>
                <a:lnTo>
                  <a:pt x="9601" y="33604"/>
                </a:lnTo>
                <a:lnTo>
                  <a:pt x="9601" y="24963"/>
                </a:lnTo>
                <a:lnTo>
                  <a:pt x="51831" y="24963"/>
                </a:lnTo>
                <a:lnTo>
                  <a:pt x="37429" y="17282"/>
                </a:lnTo>
                <a:lnTo>
                  <a:pt x="37429" y="21122"/>
                </a:lnTo>
                <a:lnTo>
                  <a:pt x="9601" y="21122"/>
                </a:lnTo>
                <a:lnTo>
                  <a:pt x="9601" y="16322"/>
                </a:lnTo>
                <a:lnTo>
                  <a:pt x="11521" y="11521"/>
                </a:lnTo>
                <a:lnTo>
                  <a:pt x="14386" y="8641"/>
                </a:lnTo>
                <a:lnTo>
                  <a:pt x="17266" y="5760"/>
                </a:lnTo>
                <a:lnTo>
                  <a:pt x="20162" y="4800"/>
                </a:lnTo>
                <a:lnTo>
                  <a:pt x="23987" y="4800"/>
                </a:lnTo>
                <a:lnTo>
                  <a:pt x="27828" y="0"/>
                </a:lnTo>
                <a:lnTo>
                  <a:pt x="2016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7" name="object 1077"/>
          <p:cNvSpPr/>
          <p:nvPr/>
        </p:nvSpPr>
        <p:spPr>
          <a:xfrm>
            <a:off x="2176485" y="7008799"/>
            <a:ext cx="27843" cy="24963"/>
          </a:xfrm>
          <a:custGeom>
            <a:avLst/>
            <a:gdLst/>
            <a:ahLst/>
            <a:cxnLst/>
            <a:rect l="l" t="t" r="r" b="b"/>
            <a:pathLst>
              <a:path w="27843" h="24963">
                <a:moveTo>
                  <a:pt x="12481" y="14401"/>
                </a:moveTo>
                <a:lnTo>
                  <a:pt x="13441" y="17282"/>
                </a:lnTo>
                <a:lnTo>
                  <a:pt x="27843" y="24963"/>
                </a:lnTo>
                <a:lnTo>
                  <a:pt x="27843" y="17282"/>
                </a:lnTo>
                <a:lnTo>
                  <a:pt x="24963" y="11521"/>
                </a:lnTo>
                <a:lnTo>
                  <a:pt x="21122" y="6720"/>
                </a:lnTo>
                <a:lnTo>
                  <a:pt x="16322" y="1920"/>
                </a:lnTo>
                <a:lnTo>
                  <a:pt x="10561" y="0"/>
                </a:lnTo>
                <a:lnTo>
                  <a:pt x="3840" y="0"/>
                </a:lnTo>
                <a:lnTo>
                  <a:pt x="0" y="4800"/>
                </a:lnTo>
                <a:lnTo>
                  <a:pt x="2895" y="4800"/>
                </a:lnTo>
                <a:lnTo>
                  <a:pt x="4800" y="5760"/>
                </a:lnTo>
                <a:lnTo>
                  <a:pt x="6720" y="6720"/>
                </a:lnTo>
                <a:lnTo>
                  <a:pt x="9616" y="8641"/>
                </a:lnTo>
                <a:lnTo>
                  <a:pt x="11521" y="10561"/>
                </a:lnTo>
                <a:lnTo>
                  <a:pt x="12481" y="12481"/>
                </a:lnTo>
                <a:lnTo>
                  <a:pt x="12481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8" name="object 1078"/>
          <p:cNvSpPr/>
          <p:nvPr/>
        </p:nvSpPr>
        <p:spPr>
          <a:xfrm>
            <a:off x="2212969" y="7008799"/>
            <a:ext cx="51831" cy="65288"/>
          </a:xfrm>
          <a:custGeom>
            <a:avLst/>
            <a:gdLst/>
            <a:ahLst/>
            <a:cxnLst/>
            <a:rect l="l" t="t" r="r" b="b"/>
            <a:pathLst>
              <a:path w="51831" h="65288">
                <a:moveTo>
                  <a:pt x="29763" y="0"/>
                </a:moveTo>
                <a:lnTo>
                  <a:pt x="21122" y="0"/>
                </a:lnTo>
                <a:lnTo>
                  <a:pt x="14401" y="2880"/>
                </a:lnTo>
                <a:lnTo>
                  <a:pt x="8641" y="8641"/>
                </a:lnTo>
                <a:lnTo>
                  <a:pt x="2141" y="19614"/>
                </a:lnTo>
                <a:lnTo>
                  <a:pt x="0" y="32644"/>
                </a:lnTo>
                <a:lnTo>
                  <a:pt x="0" y="42230"/>
                </a:lnTo>
                <a:lnTo>
                  <a:pt x="2880" y="50886"/>
                </a:lnTo>
                <a:lnTo>
                  <a:pt x="7680" y="56631"/>
                </a:lnTo>
                <a:lnTo>
                  <a:pt x="13441" y="62392"/>
                </a:lnTo>
                <a:lnTo>
                  <a:pt x="19202" y="65288"/>
                </a:lnTo>
                <a:lnTo>
                  <a:pt x="31683" y="65288"/>
                </a:lnTo>
                <a:lnTo>
                  <a:pt x="37444" y="62392"/>
                </a:lnTo>
                <a:lnTo>
                  <a:pt x="42245" y="58552"/>
                </a:lnTo>
                <a:lnTo>
                  <a:pt x="47045" y="53766"/>
                </a:lnTo>
                <a:lnTo>
                  <a:pt x="49926" y="48006"/>
                </a:lnTo>
                <a:lnTo>
                  <a:pt x="51831" y="40325"/>
                </a:lnTo>
                <a:lnTo>
                  <a:pt x="49926" y="39364"/>
                </a:lnTo>
                <a:lnTo>
                  <a:pt x="47990" y="44165"/>
                </a:lnTo>
                <a:lnTo>
                  <a:pt x="45125" y="48006"/>
                </a:lnTo>
                <a:lnTo>
                  <a:pt x="43205" y="49910"/>
                </a:lnTo>
                <a:lnTo>
                  <a:pt x="39364" y="52791"/>
                </a:lnTo>
                <a:lnTo>
                  <a:pt x="35524" y="54726"/>
                </a:lnTo>
                <a:lnTo>
                  <a:pt x="24963" y="54726"/>
                </a:lnTo>
                <a:lnTo>
                  <a:pt x="20162" y="51831"/>
                </a:lnTo>
                <a:lnTo>
                  <a:pt x="16322" y="46070"/>
                </a:lnTo>
                <a:lnTo>
                  <a:pt x="12481" y="40325"/>
                </a:lnTo>
                <a:lnTo>
                  <a:pt x="10561" y="34549"/>
                </a:lnTo>
                <a:lnTo>
                  <a:pt x="10561" y="19202"/>
                </a:lnTo>
                <a:lnTo>
                  <a:pt x="12481" y="13441"/>
                </a:lnTo>
                <a:lnTo>
                  <a:pt x="16322" y="9601"/>
                </a:lnTo>
                <a:lnTo>
                  <a:pt x="19202" y="5760"/>
                </a:lnTo>
                <a:lnTo>
                  <a:pt x="23042" y="4800"/>
                </a:lnTo>
                <a:lnTo>
                  <a:pt x="31683" y="4800"/>
                </a:lnTo>
                <a:lnTo>
                  <a:pt x="33604" y="6720"/>
                </a:lnTo>
                <a:lnTo>
                  <a:pt x="35524" y="7680"/>
                </a:lnTo>
                <a:lnTo>
                  <a:pt x="36484" y="9601"/>
                </a:lnTo>
                <a:lnTo>
                  <a:pt x="36484" y="15361"/>
                </a:lnTo>
                <a:lnTo>
                  <a:pt x="37444" y="17282"/>
                </a:lnTo>
                <a:lnTo>
                  <a:pt x="37444" y="18242"/>
                </a:lnTo>
                <a:lnTo>
                  <a:pt x="39364" y="19202"/>
                </a:lnTo>
                <a:lnTo>
                  <a:pt x="41285" y="20162"/>
                </a:lnTo>
                <a:lnTo>
                  <a:pt x="47045" y="20162"/>
                </a:lnTo>
                <a:lnTo>
                  <a:pt x="47990" y="19202"/>
                </a:lnTo>
                <a:lnTo>
                  <a:pt x="49926" y="18242"/>
                </a:lnTo>
                <a:lnTo>
                  <a:pt x="49926" y="11521"/>
                </a:lnTo>
                <a:lnTo>
                  <a:pt x="47990" y="7680"/>
                </a:lnTo>
                <a:lnTo>
                  <a:pt x="44150" y="4800"/>
                </a:lnTo>
                <a:lnTo>
                  <a:pt x="40325" y="1920"/>
                </a:lnTo>
                <a:lnTo>
                  <a:pt x="35524" y="0"/>
                </a:lnTo>
                <a:lnTo>
                  <a:pt x="297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9" name="object 1079"/>
          <p:cNvSpPr/>
          <p:nvPr/>
        </p:nvSpPr>
        <p:spPr>
          <a:xfrm>
            <a:off x="1438275" y="6489451"/>
            <a:ext cx="68157" cy="90236"/>
          </a:xfrm>
          <a:custGeom>
            <a:avLst/>
            <a:gdLst/>
            <a:ahLst/>
            <a:cxnLst/>
            <a:rect l="l" t="t" r="r" b="b"/>
            <a:pathLst>
              <a:path w="68157" h="90236">
                <a:moveTo>
                  <a:pt x="12478" y="11521"/>
                </a:moveTo>
                <a:lnTo>
                  <a:pt x="12478" y="83530"/>
                </a:lnTo>
                <a:lnTo>
                  <a:pt x="10561" y="84490"/>
                </a:lnTo>
                <a:lnTo>
                  <a:pt x="9602" y="87370"/>
                </a:lnTo>
                <a:lnTo>
                  <a:pt x="6720" y="88315"/>
                </a:lnTo>
                <a:lnTo>
                  <a:pt x="0" y="88315"/>
                </a:lnTo>
                <a:lnTo>
                  <a:pt x="0" y="90236"/>
                </a:lnTo>
                <a:lnTo>
                  <a:pt x="38397" y="90236"/>
                </a:lnTo>
                <a:lnTo>
                  <a:pt x="38397" y="88315"/>
                </a:lnTo>
                <a:lnTo>
                  <a:pt x="33599" y="88315"/>
                </a:lnTo>
                <a:lnTo>
                  <a:pt x="30717" y="87370"/>
                </a:lnTo>
                <a:lnTo>
                  <a:pt x="28800" y="86395"/>
                </a:lnTo>
                <a:lnTo>
                  <a:pt x="27837" y="85435"/>
                </a:lnTo>
                <a:lnTo>
                  <a:pt x="26878" y="84490"/>
                </a:lnTo>
                <a:lnTo>
                  <a:pt x="25920" y="83530"/>
                </a:lnTo>
                <a:lnTo>
                  <a:pt x="25920" y="46085"/>
                </a:lnTo>
                <a:lnTo>
                  <a:pt x="47035" y="46085"/>
                </a:lnTo>
                <a:lnTo>
                  <a:pt x="48958" y="47045"/>
                </a:lnTo>
                <a:lnTo>
                  <a:pt x="50881" y="48005"/>
                </a:lnTo>
                <a:lnTo>
                  <a:pt x="51840" y="48966"/>
                </a:lnTo>
                <a:lnTo>
                  <a:pt x="52798" y="50886"/>
                </a:lnTo>
                <a:lnTo>
                  <a:pt x="53756" y="52806"/>
                </a:lnTo>
                <a:lnTo>
                  <a:pt x="53756" y="58567"/>
                </a:lnTo>
                <a:lnTo>
                  <a:pt x="56637" y="58567"/>
                </a:lnTo>
                <a:lnTo>
                  <a:pt x="56637" y="27843"/>
                </a:lnTo>
                <a:lnTo>
                  <a:pt x="53756" y="27843"/>
                </a:lnTo>
                <a:lnTo>
                  <a:pt x="52798" y="32644"/>
                </a:lnTo>
                <a:lnTo>
                  <a:pt x="51840" y="36484"/>
                </a:lnTo>
                <a:lnTo>
                  <a:pt x="49917" y="37444"/>
                </a:lnTo>
                <a:lnTo>
                  <a:pt x="48958" y="39364"/>
                </a:lnTo>
                <a:lnTo>
                  <a:pt x="46076" y="40325"/>
                </a:lnTo>
                <a:lnTo>
                  <a:pt x="25920" y="40325"/>
                </a:lnTo>
                <a:lnTo>
                  <a:pt x="25920" y="4800"/>
                </a:lnTo>
                <a:lnTo>
                  <a:pt x="53756" y="4800"/>
                </a:lnTo>
                <a:lnTo>
                  <a:pt x="55679" y="5760"/>
                </a:lnTo>
                <a:lnTo>
                  <a:pt x="58561" y="6720"/>
                </a:lnTo>
                <a:lnTo>
                  <a:pt x="60478" y="8641"/>
                </a:lnTo>
                <a:lnTo>
                  <a:pt x="61437" y="10561"/>
                </a:lnTo>
                <a:lnTo>
                  <a:pt x="63358" y="12481"/>
                </a:lnTo>
                <a:lnTo>
                  <a:pt x="64317" y="15361"/>
                </a:lnTo>
                <a:lnTo>
                  <a:pt x="65275" y="20162"/>
                </a:lnTo>
                <a:lnTo>
                  <a:pt x="68157" y="20162"/>
                </a:lnTo>
                <a:lnTo>
                  <a:pt x="67199" y="0"/>
                </a:lnTo>
                <a:lnTo>
                  <a:pt x="0" y="0"/>
                </a:lnTo>
                <a:lnTo>
                  <a:pt x="0" y="1920"/>
                </a:lnTo>
                <a:lnTo>
                  <a:pt x="4797" y="1920"/>
                </a:lnTo>
                <a:lnTo>
                  <a:pt x="6720" y="2880"/>
                </a:lnTo>
                <a:lnTo>
                  <a:pt x="8638" y="3840"/>
                </a:lnTo>
                <a:lnTo>
                  <a:pt x="10561" y="4800"/>
                </a:lnTo>
                <a:lnTo>
                  <a:pt x="11519" y="5760"/>
                </a:lnTo>
                <a:lnTo>
                  <a:pt x="11519" y="6720"/>
                </a:lnTo>
                <a:lnTo>
                  <a:pt x="12478" y="8641"/>
                </a:lnTo>
                <a:lnTo>
                  <a:pt x="12478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0" name="object 1080"/>
          <p:cNvSpPr/>
          <p:nvPr/>
        </p:nvSpPr>
        <p:spPr>
          <a:xfrm>
            <a:off x="1516992" y="6517294"/>
            <a:ext cx="58549" cy="64312"/>
          </a:xfrm>
          <a:custGeom>
            <a:avLst/>
            <a:gdLst/>
            <a:ahLst/>
            <a:cxnLst/>
            <a:rect l="l" t="t" r="r" b="b"/>
            <a:pathLst>
              <a:path w="58549" h="64312">
                <a:moveTo>
                  <a:pt x="0" y="32644"/>
                </a:moveTo>
                <a:lnTo>
                  <a:pt x="0" y="40309"/>
                </a:lnTo>
                <a:lnTo>
                  <a:pt x="1917" y="47030"/>
                </a:lnTo>
                <a:lnTo>
                  <a:pt x="6722" y="53751"/>
                </a:lnTo>
                <a:lnTo>
                  <a:pt x="12478" y="60472"/>
                </a:lnTo>
                <a:lnTo>
                  <a:pt x="19199" y="64312"/>
                </a:lnTo>
                <a:lnTo>
                  <a:pt x="28800" y="64312"/>
                </a:lnTo>
                <a:lnTo>
                  <a:pt x="21119" y="56647"/>
                </a:lnTo>
                <a:lnTo>
                  <a:pt x="17279" y="49926"/>
                </a:lnTo>
                <a:lnTo>
                  <a:pt x="13438" y="43205"/>
                </a:lnTo>
                <a:lnTo>
                  <a:pt x="12478" y="35524"/>
                </a:lnTo>
                <a:lnTo>
                  <a:pt x="12478" y="17282"/>
                </a:lnTo>
                <a:lnTo>
                  <a:pt x="14398" y="13441"/>
                </a:lnTo>
                <a:lnTo>
                  <a:pt x="15358" y="9601"/>
                </a:lnTo>
                <a:lnTo>
                  <a:pt x="17279" y="7680"/>
                </a:lnTo>
                <a:lnTo>
                  <a:pt x="20159" y="5760"/>
                </a:lnTo>
                <a:lnTo>
                  <a:pt x="22079" y="4800"/>
                </a:lnTo>
                <a:lnTo>
                  <a:pt x="24960" y="3840"/>
                </a:lnTo>
                <a:lnTo>
                  <a:pt x="32641" y="3840"/>
                </a:lnTo>
                <a:lnTo>
                  <a:pt x="36481" y="5760"/>
                </a:lnTo>
                <a:lnTo>
                  <a:pt x="39361" y="10561"/>
                </a:lnTo>
                <a:lnTo>
                  <a:pt x="40074" y="11465"/>
                </a:lnTo>
                <a:lnTo>
                  <a:pt x="44683" y="22027"/>
                </a:lnTo>
                <a:lnTo>
                  <a:pt x="46082" y="36469"/>
                </a:lnTo>
                <a:lnTo>
                  <a:pt x="46082" y="45125"/>
                </a:lnTo>
                <a:lnTo>
                  <a:pt x="45122" y="50871"/>
                </a:lnTo>
                <a:lnTo>
                  <a:pt x="42242" y="54711"/>
                </a:lnTo>
                <a:lnTo>
                  <a:pt x="39361" y="57591"/>
                </a:lnTo>
                <a:lnTo>
                  <a:pt x="44162" y="60472"/>
                </a:lnTo>
                <a:lnTo>
                  <a:pt x="48963" y="57591"/>
                </a:lnTo>
                <a:lnTo>
                  <a:pt x="52803" y="52806"/>
                </a:lnTo>
                <a:lnTo>
                  <a:pt x="54708" y="47030"/>
                </a:lnTo>
                <a:lnTo>
                  <a:pt x="57604" y="42245"/>
                </a:lnTo>
                <a:lnTo>
                  <a:pt x="58549" y="36469"/>
                </a:lnTo>
                <a:lnTo>
                  <a:pt x="58549" y="23042"/>
                </a:lnTo>
                <a:lnTo>
                  <a:pt x="56644" y="16322"/>
                </a:lnTo>
                <a:lnTo>
                  <a:pt x="51843" y="10561"/>
                </a:lnTo>
                <a:lnTo>
                  <a:pt x="46082" y="2880"/>
                </a:lnTo>
                <a:lnTo>
                  <a:pt x="38401" y="0"/>
                </a:lnTo>
                <a:lnTo>
                  <a:pt x="23999" y="0"/>
                </a:lnTo>
                <a:lnTo>
                  <a:pt x="19199" y="960"/>
                </a:lnTo>
                <a:lnTo>
                  <a:pt x="14398" y="3840"/>
                </a:lnTo>
                <a:lnTo>
                  <a:pt x="10558" y="6720"/>
                </a:lnTo>
                <a:lnTo>
                  <a:pt x="6722" y="10561"/>
                </a:lnTo>
                <a:lnTo>
                  <a:pt x="3840" y="16322"/>
                </a:lnTo>
                <a:lnTo>
                  <a:pt x="958" y="21122"/>
                </a:lnTo>
                <a:lnTo>
                  <a:pt x="0" y="26883"/>
                </a:lnTo>
                <a:lnTo>
                  <a:pt x="0" y="32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1" name="object 1081"/>
          <p:cNvSpPr/>
          <p:nvPr/>
        </p:nvSpPr>
        <p:spPr>
          <a:xfrm>
            <a:off x="1538112" y="6573941"/>
            <a:ext cx="23042" cy="7665"/>
          </a:xfrm>
          <a:custGeom>
            <a:avLst/>
            <a:gdLst/>
            <a:ahLst/>
            <a:cxnLst/>
            <a:rect l="l" t="t" r="r" b="b"/>
            <a:pathLst>
              <a:path w="23042" h="7665">
                <a:moveTo>
                  <a:pt x="23042" y="3825"/>
                </a:moveTo>
                <a:lnTo>
                  <a:pt x="18242" y="944"/>
                </a:lnTo>
                <a:lnTo>
                  <a:pt x="14401" y="2880"/>
                </a:lnTo>
                <a:lnTo>
                  <a:pt x="4800" y="2880"/>
                </a:lnTo>
                <a:lnTo>
                  <a:pt x="0" y="0"/>
                </a:lnTo>
                <a:lnTo>
                  <a:pt x="7680" y="7665"/>
                </a:lnTo>
                <a:lnTo>
                  <a:pt x="13441" y="7665"/>
                </a:lnTo>
                <a:lnTo>
                  <a:pt x="18242" y="6720"/>
                </a:lnTo>
                <a:lnTo>
                  <a:pt x="23042" y="38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2" name="object 1082"/>
          <p:cNvSpPr/>
          <p:nvPr/>
        </p:nvSpPr>
        <p:spPr>
          <a:xfrm>
            <a:off x="1586103" y="6524015"/>
            <a:ext cx="28803" cy="57591"/>
          </a:xfrm>
          <a:custGeom>
            <a:avLst/>
            <a:gdLst/>
            <a:ahLst/>
            <a:cxnLst/>
            <a:rect l="l" t="t" r="r" b="b"/>
            <a:pathLst>
              <a:path w="28803" h="57591">
                <a:moveTo>
                  <a:pt x="0" y="25923"/>
                </a:moveTo>
                <a:lnTo>
                  <a:pt x="0" y="33588"/>
                </a:lnTo>
                <a:lnTo>
                  <a:pt x="2880" y="40309"/>
                </a:lnTo>
                <a:lnTo>
                  <a:pt x="6720" y="47030"/>
                </a:lnTo>
                <a:lnTo>
                  <a:pt x="12496" y="53751"/>
                </a:lnTo>
                <a:lnTo>
                  <a:pt x="20162" y="57591"/>
                </a:lnTo>
                <a:lnTo>
                  <a:pt x="28803" y="57591"/>
                </a:lnTo>
                <a:lnTo>
                  <a:pt x="21122" y="49926"/>
                </a:lnTo>
                <a:lnTo>
                  <a:pt x="18242" y="43205"/>
                </a:lnTo>
                <a:lnTo>
                  <a:pt x="14401" y="36484"/>
                </a:lnTo>
                <a:lnTo>
                  <a:pt x="12496" y="28803"/>
                </a:lnTo>
                <a:lnTo>
                  <a:pt x="12496" y="14401"/>
                </a:lnTo>
                <a:lnTo>
                  <a:pt x="10561" y="0"/>
                </a:lnTo>
                <a:lnTo>
                  <a:pt x="6720" y="3840"/>
                </a:lnTo>
                <a:lnTo>
                  <a:pt x="3840" y="9601"/>
                </a:lnTo>
                <a:lnTo>
                  <a:pt x="975" y="14401"/>
                </a:lnTo>
                <a:lnTo>
                  <a:pt x="0" y="20162"/>
                </a:lnTo>
                <a:lnTo>
                  <a:pt x="0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3" name="object 1083"/>
          <p:cNvSpPr/>
          <p:nvPr/>
        </p:nvSpPr>
        <p:spPr>
          <a:xfrm>
            <a:off x="1596664" y="6517294"/>
            <a:ext cx="48966" cy="64312"/>
          </a:xfrm>
          <a:custGeom>
            <a:avLst/>
            <a:gdLst/>
            <a:ahLst/>
            <a:cxnLst/>
            <a:rect l="l" t="t" r="r" b="b"/>
            <a:pathLst>
              <a:path w="48966" h="64312">
                <a:moveTo>
                  <a:pt x="36484" y="36469"/>
                </a:moveTo>
                <a:lnTo>
                  <a:pt x="36484" y="45125"/>
                </a:lnTo>
                <a:lnTo>
                  <a:pt x="34564" y="50871"/>
                </a:lnTo>
                <a:lnTo>
                  <a:pt x="31683" y="54711"/>
                </a:lnTo>
                <a:lnTo>
                  <a:pt x="28803" y="57591"/>
                </a:lnTo>
                <a:lnTo>
                  <a:pt x="25923" y="59527"/>
                </a:lnTo>
                <a:lnTo>
                  <a:pt x="15361" y="59527"/>
                </a:lnTo>
                <a:lnTo>
                  <a:pt x="10561" y="56647"/>
                </a:lnTo>
                <a:lnTo>
                  <a:pt x="18242" y="64312"/>
                </a:lnTo>
                <a:lnTo>
                  <a:pt x="24003" y="64312"/>
                </a:lnTo>
                <a:lnTo>
                  <a:pt x="29763" y="63367"/>
                </a:lnTo>
                <a:lnTo>
                  <a:pt x="33604" y="60472"/>
                </a:lnTo>
                <a:lnTo>
                  <a:pt x="38404" y="57591"/>
                </a:lnTo>
                <a:lnTo>
                  <a:pt x="42245" y="52806"/>
                </a:lnTo>
                <a:lnTo>
                  <a:pt x="45125" y="47030"/>
                </a:lnTo>
                <a:lnTo>
                  <a:pt x="47045" y="42245"/>
                </a:lnTo>
                <a:lnTo>
                  <a:pt x="48966" y="36469"/>
                </a:lnTo>
                <a:lnTo>
                  <a:pt x="48966" y="23042"/>
                </a:lnTo>
                <a:lnTo>
                  <a:pt x="46085" y="16322"/>
                </a:lnTo>
                <a:lnTo>
                  <a:pt x="41285" y="10561"/>
                </a:lnTo>
                <a:lnTo>
                  <a:pt x="35524" y="2880"/>
                </a:lnTo>
                <a:lnTo>
                  <a:pt x="28803" y="0"/>
                </a:lnTo>
                <a:lnTo>
                  <a:pt x="14401" y="0"/>
                </a:lnTo>
                <a:lnTo>
                  <a:pt x="9601" y="960"/>
                </a:lnTo>
                <a:lnTo>
                  <a:pt x="4800" y="3840"/>
                </a:lnTo>
                <a:lnTo>
                  <a:pt x="0" y="6720"/>
                </a:lnTo>
                <a:lnTo>
                  <a:pt x="1935" y="21122"/>
                </a:lnTo>
                <a:lnTo>
                  <a:pt x="2880" y="17282"/>
                </a:lnTo>
                <a:lnTo>
                  <a:pt x="3840" y="13441"/>
                </a:lnTo>
                <a:lnTo>
                  <a:pt x="5760" y="9601"/>
                </a:lnTo>
                <a:lnTo>
                  <a:pt x="7680" y="7680"/>
                </a:lnTo>
                <a:lnTo>
                  <a:pt x="9601" y="5760"/>
                </a:lnTo>
                <a:lnTo>
                  <a:pt x="12481" y="4800"/>
                </a:lnTo>
                <a:lnTo>
                  <a:pt x="14401" y="3840"/>
                </a:lnTo>
                <a:lnTo>
                  <a:pt x="22082" y="3840"/>
                </a:lnTo>
                <a:lnTo>
                  <a:pt x="25923" y="5760"/>
                </a:lnTo>
                <a:lnTo>
                  <a:pt x="28803" y="10561"/>
                </a:lnTo>
                <a:lnTo>
                  <a:pt x="29647" y="11630"/>
                </a:lnTo>
                <a:lnTo>
                  <a:pt x="34675" y="22146"/>
                </a:lnTo>
                <a:lnTo>
                  <a:pt x="36484" y="36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4" name="object 1084"/>
          <p:cNvSpPr/>
          <p:nvPr/>
        </p:nvSpPr>
        <p:spPr>
          <a:xfrm>
            <a:off x="1655231" y="6484650"/>
            <a:ext cx="64312" cy="96956"/>
          </a:xfrm>
          <a:custGeom>
            <a:avLst/>
            <a:gdLst/>
            <a:ahLst/>
            <a:cxnLst/>
            <a:rect l="l" t="t" r="r" b="b"/>
            <a:pathLst>
              <a:path w="64312" h="96956">
                <a:moveTo>
                  <a:pt x="1920" y="83515"/>
                </a:moveTo>
                <a:lnTo>
                  <a:pt x="6720" y="88331"/>
                </a:lnTo>
                <a:lnTo>
                  <a:pt x="12481" y="94076"/>
                </a:lnTo>
                <a:lnTo>
                  <a:pt x="18227" y="96956"/>
                </a:lnTo>
                <a:lnTo>
                  <a:pt x="27843" y="96956"/>
                </a:lnTo>
                <a:lnTo>
                  <a:pt x="30723" y="96012"/>
                </a:lnTo>
                <a:lnTo>
                  <a:pt x="33604" y="95036"/>
                </a:lnTo>
                <a:lnTo>
                  <a:pt x="36469" y="94076"/>
                </a:lnTo>
                <a:lnTo>
                  <a:pt x="39349" y="91196"/>
                </a:lnTo>
                <a:lnTo>
                  <a:pt x="42230" y="88331"/>
                </a:lnTo>
                <a:lnTo>
                  <a:pt x="42230" y="96956"/>
                </a:lnTo>
                <a:lnTo>
                  <a:pt x="46070" y="96956"/>
                </a:lnTo>
                <a:lnTo>
                  <a:pt x="64312" y="89291"/>
                </a:lnTo>
                <a:lnTo>
                  <a:pt x="63352" y="87355"/>
                </a:lnTo>
                <a:lnTo>
                  <a:pt x="61432" y="88331"/>
                </a:lnTo>
                <a:lnTo>
                  <a:pt x="56631" y="88331"/>
                </a:lnTo>
                <a:lnTo>
                  <a:pt x="55671" y="87355"/>
                </a:lnTo>
                <a:lnTo>
                  <a:pt x="54711" y="86395"/>
                </a:lnTo>
                <a:lnTo>
                  <a:pt x="54711" y="85450"/>
                </a:lnTo>
                <a:lnTo>
                  <a:pt x="53751" y="84490"/>
                </a:lnTo>
                <a:lnTo>
                  <a:pt x="53751" y="0"/>
                </a:lnTo>
                <a:lnTo>
                  <a:pt x="50871" y="0"/>
                </a:lnTo>
                <a:lnTo>
                  <a:pt x="32628" y="7680"/>
                </a:lnTo>
                <a:lnTo>
                  <a:pt x="33604" y="9601"/>
                </a:lnTo>
                <a:lnTo>
                  <a:pt x="35509" y="9601"/>
                </a:lnTo>
                <a:lnTo>
                  <a:pt x="36469" y="8641"/>
                </a:lnTo>
                <a:lnTo>
                  <a:pt x="39349" y="8641"/>
                </a:lnTo>
                <a:lnTo>
                  <a:pt x="40309" y="9601"/>
                </a:lnTo>
                <a:lnTo>
                  <a:pt x="41285" y="10561"/>
                </a:lnTo>
                <a:lnTo>
                  <a:pt x="42230" y="11521"/>
                </a:lnTo>
                <a:lnTo>
                  <a:pt x="42230" y="37444"/>
                </a:lnTo>
                <a:lnTo>
                  <a:pt x="39349" y="33604"/>
                </a:lnTo>
                <a:lnTo>
                  <a:pt x="34564" y="31683"/>
                </a:lnTo>
                <a:lnTo>
                  <a:pt x="32628" y="36484"/>
                </a:lnTo>
                <a:lnTo>
                  <a:pt x="34564" y="38404"/>
                </a:lnTo>
                <a:lnTo>
                  <a:pt x="37444" y="39364"/>
                </a:lnTo>
                <a:lnTo>
                  <a:pt x="39349" y="41285"/>
                </a:lnTo>
                <a:lnTo>
                  <a:pt x="40309" y="44165"/>
                </a:lnTo>
                <a:lnTo>
                  <a:pt x="41285" y="46085"/>
                </a:lnTo>
                <a:lnTo>
                  <a:pt x="42230" y="48966"/>
                </a:lnTo>
                <a:lnTo>
                  <a:pt x="42230" y="83515"/>
                </a:lnTo>
                <a:lnTo>
                  <a:pt x="38389" y="87355"/>
                </a:lnTo>
                <a:lnTo>
                  <a:pt x="34564" y="90236"/>
                </a:lnTo>
                <a:lnTo>
                  <a:pt x="25908" y="90236"/>
                </a:lnTo>
                <a:lnTo>
                  <a:pt x="22067" y="87355"/>
                </a:lnTo>
                <a:lnTo>
                  <a:pt x="17282" y="82570"/>
                </a:lnTo>
                <a:lnTo>
                  <a:pt x="13441" y="77769"/>
                </a:lnTo>
                <a:lnTo>
                  <a:pt x="11521" y="71048"/>
                </a:lnTo>
                <a:lnTo>
                  <a:pt x="11521" y="52806"/>
                </a:lnTo>
                <a:lnTo>
                  <a:pt x="14386" y="46085"/>
                </a:lnTo>
                <a:lnTo>
                  <a:pt x="18227" y="41285"/>
                </a:lnTo>
                <a:lnTo>
                  <a:pt x="21107" y="38404"/>
                </a:lnTo>
                <a:lnTo>
                  <a:pt x="24947" y="36484"/>
                </a:lnTo>
                <a:lnTo>
                  <a:pt x="28788" y="31683"/>
                </a:lnTo>
                <a:lnTo>
                  <a:pt x="20162" y="31683"/>
                </a:lnTo>
                <a:lnTo>
                  <a:pt x="13441" y="35524"/>
                </a:lnTo>
                <a:lnTo>
                  <a:pt x="7680" y="43205"/>
                </a:lnTo>
                <a:lnTo>
                  <a:pt x="1920" y="49926"/>
                </a:lnTo>
                <a:lnTo>
                  <a:pt x="0" y="58567"/>
                </a:lnTo>
                <a:lnTo>
                  <a:pt x="0" y="75849"/>
                </a:lnTo>
                <a:lnTo>
                  <a:pt x="1920" y="83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5" name="object 1085"/>
          <p:cNvSpPr/>
          <p:nvPr/>
        </p:nvSpPr>
        <p:spPr>
          <a:xfrm>
            <a:off x="1680179" y="6516334"/>
            <a:ext cx="9616" cy="4800"/>
          </a:xfrm>
          <a:custGeom>
            <a:avLst/>
            <a:gdLst/>
            <a:ahLst/>
            <a:cxnLst/>
            <a:rect l="l" t="t" r="r" b="b"/>
            <a:pathLst>
              <a:path w="9616" h="4800">
                <a:moveTo>
                  <a:pt x="0" y="4800"/>
                </a:moveTo>
                <a:lnTo>
                  <a:pt x="7680" y="4800"/>
                </a:lnTo>
                <a:lnTo>
                  <a:pt x="9616" y="0"/>
                </a:lnTo>
                <a:lnTo>
                  <a:pt x="3840" y="0"/>
                </a:lnTo>
                <a:lnTo>
                  <a:pt x="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6" name="object 1086"/>
          <p:cNvSpPr/>
          <p:nvPr/>
        </p:nvSpPr>
        <p:spPr>
          <a:xfrm>
            <a:off x="1757949" y="6487530"/>
            <a:ext cx="97917" cy="94076"/>
          </a:xfrm>
          <a:custGeom>
            <a:avLst/>
            <a:gdLst/>
            <a:ahLst/>
            <a:cxnLst/>
            <a:rect l="l" t="t" r="r" b="b"/>
            <a:pathLst>
              <a:path w="97917" h="94076">
                <a:moveTo>
                  <a:pt x="83515" y="84475"/>
                </a:moveTo>
                <a:lnTo>
                  <a:pt x="79674" y="84475"/>
                </a:lnTo>
                <a:lnTo>
                  <a:pt x="76794" y="83515"/>
                </a:lnTo>
                <a:lnTo>
                  <a:pt x="73913" y="81610"/>
                </a:lnTo>
                <a:lnTo>
                  <a:pt x="70073" y="79689"/>
                </a:lnTo>
                <a:lnTo>
                  <a:pt x="67193" y="75849"/>
                </a:lnTo>
                <a:lnTo>
                  <a:pt x="63352" y="72008"/>
                </a:lnTo>
                <a:lnTo>
                  <a:pt x="68153" y="65288"/>
                </a:lnTo>
                <a:lnTo>
                  <a:pt x="71993" y="58567"/>
                </a:lnTo>
                <a:lnTo>
                  <a:pt x="75834" y="51846"/>
                </a:lnTo>
                <a:lnTo>
                  <a:pt x="80634" y="45125"/>
                </a:lnTo>
                <a:lnTo>
                  <a:pt x="83515" y="40325"/>
                </a:lnTo>
                <a:lnTo>
                  <a:pt x="84475" y="39364"/>
                </a:lnTo>
                <a:lnTo>
                  <a:pt x="86395" y="37444"/>
                </a:lnTo>
                <a:lnTo>
                  <a:pt x="89275" y="36484"/>
                </a:lnTo>
                <a:lnTo>
                  <a:pt x="93116" y="36484"/>
                </a:lnTo>
                <a:lnTo>
                  <a:pt x="93116" y="33604"/>
                </a:lnTo>
                <a:lnTo>
                  <a:pt x="65272" y="33604"/>
                </a:lnTo>
                <a:lnTo>
                  <a:pt x="65272" y="36484"/>
                </a:lnTo>
                <a:lnTo>
                  <a:pt x="67193" y="36484"/>
                </a:lnTo>
                <a:lnTo>
                  <a:pt x="69113" y="37444"/>
                </a:lnTo>
                <a:lnTo>
                  <a:pt x="70073" y="38404"/>
                </a:lnTo>
                <a:lnTo>
                  <a:pt x="71033" y="40325"/>
                </a:lnTo>
                <a:lnTo>
                  <a:pt x="71993" y="42245"/>
                </a:lnTo>
                <a:lnTo>
                  <a:pt x="71993" y="44165"/>
                </a:lnTo>
                <a:lnTo>
                  <a:pt x="71950" y="45409"/>
                </a:lnTo>
                <a:lnTo>
                  <a:pt x="68606" y="55817"/>
                </a:lnTo>
                <a:lnTo>
                  <a:pt x="59512" y="68168"/>
                </a:lnTo>
                <a:lnTo>
                  <a:pt x="55625" y="62203"/>
                </a:lnTo>
                <a:lnTo>
                  <a:pt x="48927" y="51431"/>
                </a:lnTo>
                <a:lnTo>
                  <a:pt x="42230" y="40325"/>
                </a:lnTo>
                <a:lnTo>
                  <a:pt x="49911" y="35524"/>
                </a:lnTo>
                <a:lnTo>
                  <a:pt x="55671" y="31683"/>
                </a:lnTo>
                <a:lnTo>
                  <a:pt x="59512" y="28803"/>
                </a:lnTo>
                <a:lnTo>
                  <a:pt x="62392" y="24963"/>
                </a:lnTo>
                <a:lnTo>
                  <a:pt x="64312" y="20162"/>
                </a:lnTo>
                <a:lnTo>
                  <a:pt x="64312" y="11521"/>
                </a:lnTo>
                <a:lnTo>
                  <a:pt x="62392" y="7680"/>
                </a:lnTo>
                <a:lnTo>
                  <a:pt x="59512" y="4800"/>
                </a:lnTo>
                <a:lnTo>
                  <a:pt x="55671" y="960"/>
                </a:lnTo>
                <a:lnTo>
                  <a:pt x="51831" y="0"/>
                </a:lnTo>
                <a:lnTo>
                  <a:pt x="40309" y="0"/>
                </a:lnTo>
                <a:lnTo>
                  <a:pt x="35509" y="960"/>
                </a:lnTo>
                <a:lnTo>
                  <a:pt x="30708" y="3840"/>
                </a:lnTo>
                <a:lnTo>
                  <a:pt x="25923" y="8641"/>
                </a:lnTo>
                <a:lnTo>
                  <a:pt x="23042" y="14401"/>
                </a:lnTo>
                <a:lnTo>
                  <a:pt x="23042" y="27843"/>
                </a:lnTo>
                <a:lnTo>
                  <a:pt x="23987" y="30723"/>
                </a:lnTo>
                <a:lnTo>
                  <a:pt x="24947" y="33604"/>
                </a:lnTo>
                <a:lnTo>
                  <a:pt x="25923" y="37444"/>
                </a:lnTo>
                <a:lnTo>
                  <a:pt x="27828" y="41285"/>
                </a:lnTo>
                <a:lnTo>
                  <a:pt x="25699" y="42476"/>
                </a:lnTo>
                <a:lnTo>
                  <a:pt x="21107" y="52806"/>
                </a:lnTo>
                <a:lnTo>
                  <a:pt x="24947" y="48966"/>
                </a:lnTo>
                <a:lnTo>
                  <a:pt x="30708" y="46085"/>
                </a:lnTo>
                <a:lnTo>
                  <a:pt x="33588" y="51846"/>
                </a:lnTo>
                <a:lnTo>
                  <a:pt x="34549" y="21122"/>
                </a:lnTo>
                <a:lnTo>
                  <a:pt x="34549" y="13441"/>
                </a:lnTo>
                <a:lnTo>
                  <a:pt x="35509" y="11521"/>
                </a:lnTo>
                <a:lnTo>
                  <a:pt x="37429" y="8641"/>
                </a:lnTo>
                <a:lnTo>
                  <a:pt x="39349" y="5760"/>
                </a:lnTo>
                <a:lnTo>
                  <a:pt x="42230" y="4800"/>
                </a:lnTo>
                <a:lnTo>
                  <a:pt x="48950" y="4800"/>
                </a:lnTo>
                <a:lnTo>
                  <a:pt x="51831" y="5760"/>
                </a:lnTo>
                <a:lnTo>
                  <a:pt x="53751" y="7680"/>
                </a:lnTo>
                <a:lnTo>
                  <a:pt x="55671" y="9601"/>
                </a:lnTo>
                <a:lnTo>
                  <a:pt x="56631" y="12481"/>
                </a:lnTo>
                <a:lnTo>
                  <a:pt x="56631" y="20162"/>
                </a:lnTo>
                <a:lnTo>
                  <a:pt x="54711" y="23042"/>
                </a:lnTo>
                <a:lnTo>
                  <a:pt x="51831" y="26883"/>
                </a:lnTo>
                <a:lnTo>
                  <a:pt x="49911" y="29763"/>
                </a:lnTo>
                <a:lnTo>
                  <a:pt x="45110" y="33604"/>
                </a:lnTo>
                <a:lnTo>
                  <a:pt x="39349" y="35524"/>
                </a:lnTo>
                <a:lnTo>
                  <a:pt x="37429" y="30723"/>
                </a:lnTo>
                <a:lnTo>
                  <a:pt x="36484" y="26883"/>
                </a:lnTo>
                <a:lnTo>
                  <a:pt x="35509" y="24002"/>
                </a:lnTo>
                <a:lnTo>
                  <a:pt x="35509" y="56647"/>
                </a:lnTo>
                <a:lnTo>
                  <a:pt x="38389" y="59527"/>
                </a:lnTo>
                <a:lnTo>
                  <a:pt x="40309" y="63367"/>
                </a:lnTo>
                <a:lnTo>
                  <a:pt x="44150" y="69128"/>
                </a:lnTo>
                <a:lnTo>
                  <a:pt x="49911" y="77754"/>
                </a:lnTo>
                <a:lnTo>
                  <a:pt x="46070" y="81610"/>
                </a:lnTo>
                <a:lnTo>
                  <a:pt x="42230" y="83515"/>
                </a:lnTo>
                <a:lnTo>
                  <a:pt x="39349" y="84475"/>
                </a:lnTo>
                <a:lnTo>
                  <a:pt x="36484" y="85450"/>
                </a:lnTo>
                <a:lnTo>
                  <a:pt x="34549" y="86410"/>
                </a:lnTo>
                <a:lnTo>
                  <a:pt x="25923" y="86410"/>
                </a:lnTo>
                <a:lnTo>
                  <a:pt x="22082" y="84475"/>
                </a:lnTo>
                <a:lnTo>
                  <a:pt x="19202" y="80634"/>
                </a:lnTo>
                <a:lnTo>
                  <a:pt x="16306" y="77754"/>
                </a:lnTo>
                <a:lnTo>
                  <a:pt x="14401" y="72969"/>
                </a:lnTo>
                <a:lnTo>
                  <a:pt x="14401" y="64328"/>
                </a:lnTo>
                <a:lnTo>
                  <a:pt x="14047" y="50521"/>
                </a:lnTo>
                <a:lnTo>
                  <a:pt x="6720" y="58567"/>
                </a:lnTo>
                <a:lnTo>
                  <a:pt x="1920" y="63367"/>
                </a:lnTo>
                <a:lnTo>
                  <a:pt x="0" y="69128"/>
                </a:lnTo>
                <a:lnTo>
                  <a:pt x="0" y="79689"/>
                </a:lnTo>
                <a:lnTo>
                  <a:pt x="2880" y="84475"/>
                </a:lnTo>
                <a:lnTo>
                  <a:pt x="6720" y="88315"/>
                </a:lnTo>
                <a:lnTo>
                  <a:pt x="11521" y="92156"/>
                </a:lnTo>
                <a:lnTo>
                  <a:pt x="17266" y="94076"/>
                </a:lnTo>
                <a:lnTo>
                  <a:pt x="29763" y="94076"/>
                </a:lnTo>
                <a:lnTo>
                  <a:pt x="34549" y="93131"/>
                </a:lnTo>
                <a:lnTo>
                  <a:pt x="38389" y="91196"/>
                </a:lnTo>
                <a:lnTo>
                  <a:pt x="43190" y="89291"/>
                </a:lnTo>
                <a:lnTo>
                  <a:pt x="47990" y="86410"/>
                </a:lnTo>
                <a:lnTo>
                  <a:pt x="53751" y="81610"/>
                </a:lnTo>
                <a:lnTo>
                  <a:pt x="58552" y="86410"/>
                </a:lnTo>
                <a:lnTo>
                  <a:pt x="62392" y="89291"/>
                </a:lnTo>
                <a:lnTo>
                  <a:pt x="66233" y="91196"/>
                </a:lnTo>
                <a:lnTo>
                  <a:pt x="70073" y="93131"/>
                </a:lnTo>
                <a:lnTo>
                  <a:pt x="73913" y="94076"/>
                </a:lnTo>
                <a:lnTo>
                  <a:pt x="82555" y="94076"/>
                </a:lnTo>
                <a:lnTo>
                  <a:pt x="86395" y="93131"/>
                </a:lnTo>
                <a:lnTo>
                  <a:pt x="90236" y="90236"/>
                </a:lnTo>
                <a:lnTo>
                  <a:pt x="94076" y="87355"/>
                </a:lnTo>
                <a:lnTo>
                  <a:pt x="95996" y="82570"/>
                </a:lnTo>
                <a:lnTo>
                  <a:pt x="97917" y="75849"/>
                </a:lnTo>
                <a:lnTo>
                  <a:pt x="95996" y="73913"/>
                </a:lnTo>
                <a:lnTo>
                  <a:pt x="95036" y="77754"/>
                </a:lnTo>
                <a:lnTo>
                  <a:pt x="93116" y="79689"/>
                </a:lnTo>
                <a:lnTo>
                  <a:pt x="91196" y="81610"/>
                </a:lnTo>
                <a:lnTo>
                  <a:pt x="89275" y="83515"/>
                </a:lnTo>
                <a:lnTo>
                  <a:pt x="86395" y="84475"/>
                </a:lnTo>
                <a:lnTo>
                  <a:pt x="83515" y="844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7" name="object 1087"/>
          <p:cNvSpPr/>
          <p:nvPr/>
        </p:nvSpPr>
        <p:spPr>
          <a:xfrm>
            <a:off x="1771996" y="6530006"/>
            <a:ext cx="11652" cy="21851"/>
          </a:xfrm>
          <a:custGeom>
            <a:avLst/>
            <a:gdLst/>
            <a:ahLst/>
            <a:cxnLst/>
            <a:rect l="l" t="t" r="r" b="b"/>
            <a:pathLst>
              <a:path w="11652" h="21851">
                <a:moveTo>
                  <a:pt x="11652" y="0"/>
                </a:moveTo>
                <a:lnTo>
                  <a:pt x="0" y="8045"/>
                </a:lnTo>
                <a:lnTo>
                  <a:pt x="354" y="21851"/>
                </a:lnTo>
                <a:lnTo>
                  <a:pt x="1314" y="18011"/>
                </a:lnTo>
                <a:lnTo>
                  <a:pt x="4194" y="14170"/>
                </a:lnTo>
                <a:lnTo>
                  <a:pt x="7060" y="10330"/>
                </a:lnTo>
                <a:lnTo>
                  <a:pt x="11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8" name="object 1088"/>
          <p:cNvSpPr/>
          <p:nvPr/>
        </p:nvSpPr>
        <p:spPr>
          <a:xfrm>
            <a:off x="1791538" y="6508653"/>
            <a:ext cx="1920" cy="35524"/>
          </a:xfrm>
          <a:custGeom>
            <a:avLst/>
            <a:gdLst/>
            <a:ahLst/>
            <a:cxnLst/>
            <a:rect l="l" t="t" r="r" b="b"/>
            <a:pathLst>
              <a:path w="1920" h="35524">
                <a:moveTo>
                  <a:pt x="960" y="0"/>
                </a:moveTo>
                <a:lnTo>
                  <a:pt x="0" y="30723"/>
                </a:lnTo>
                <a:lnTo>
                  <a:pt x="1920" y="35524"/>
                </a:lnTo>
                <a:lnTo>
                  <a:pt x="1920" y="288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9" name="object 1089"/>
          <p:cNvSpPr/>
          <p:nvPr/>
        </p:nvSpPr>
        <p:spPr>
          <a:xfrm>
            <a:off x="1896176" y="6517294"/>
            <a:ext cx="46085" cy="62392"/>
          </a:xfrm>
          <a:custGeom>
            <a:avLst/>
            <a:gdLst/>
            <a:ahLst/>
            <a:cxnLst/>
            <a:rect l="l" t="t" r="r" b="b"/>
            <a:pathLst>
              <a:path w="46085" h="62392">
                <a:moveTo>
                  <a:pt x="32644" y="62392"/>
                </a:moveTo>
                <a:lnTo>
                  <a:pt x="32644" y="60472"/>
                </a:lnTo>
                <a:lnTo>
                  <a:pt x="29763" y="60472"/>
                </a:lnTo>
                <a:lnTo>
                  <a:pt x="27843" y="59527"/>
                </a:lnTo>
                <a:lnTo>
                  <a:pt x="25923" y="58552"/>
                </a:lnTo>
                <a:lnTo>
                  <a:pt x="24963" y="58552"/>
                </a:lnTo>
                <a:lnTo>
                  <a:pt x="24003" y="57591"/>
                </a:lnTo>
                <a:lnTo>
                  <a:pt x="23042" y="55686"/>
                </a:lnTo>
                <a:lnTo>
                  <a:pt x="22082" y="54711"/>
                </a:lnTo>
                <a:lnTo>
                  <a:pt x="22082" y="19202"/>
                </a:lnTo>
                <a:lnTo>
                  <a:pt x="24003" y="14401"/>
                </a:lnTo>
                <a:lnTo>
                  <a:pt x="25923" y="11521"/>
                </a:lnTo>
                <a:lnTo>
                  <a:pt x="27843" y="9601"/>
                </a:lnTo>
                <a:lnTo>
                  <a:pt x="28803" y="8641"/>
                </a:lnTo>
                <a:lnTo>
                  <a:pt x="31683" y="8641"/>
                </a:lnTo>
                <a:lnTo>
                  <a:pt x="32644" y="9601"/>
                </a:lnTo>
                <a:lnTo>
                  <a:pt x="34564" y="10561"/>
                </a:lnTo>
                <a:lnTo>
                  <a:pt x="36484" y="12481"/>
                </a:lnTo>
                <a:lnTo>
                  <a:pt x="38404" y="13441"/>
                </a:lnTo>
                <a:lnTo>
                  <a:pt x="42245" y="13441"/>
                </a:lnTo>
                <a:lnTo>
                  <a:pt x="43205" y="12481"/>
                </a:lnTo>
                <a:lnTo>
                  <a:pt x="44165" y="11521"/>
                </a:lnTo>
                <a:lnTo>
                  <a:pt x="45125" y="10561"/>
                </a:lnTo>
                <a:lnTo>
                  <a:pt x="46085" y="8641"/>
                </a:lnTo>
                <a:lnTo>
                  <a:pt x="46085" y="4800"/>
                </a:lnTo>
                <a:lnTo>
                  <a:pt x="45125" y="2880"/>
                </a:lnTo>
                <a:lnTo>
                  <a:pt x="43205" y="1920"/>
                </a:lnTo>
                <a:lnTo>
                  <a:pt x="42245" y="0"/>
                </a:lnTo>
                <a:lnTo>
                  <a:pt x="31683" y="0"/>
                </a:lnTo>
                <a:lnTo>
                  <a:pt x="26883" y="3840"/>
                </a:lnTo>
                <a:lnTo>
                  <a:pt x="22082" y="13441"/>
                </a:lnTo>
                <a:lnTo>
                  <a:pt x="22082" y="0"/>
                </a:lnTo>
                <a:lnTo>
                  <a:pt x="19202" y="0"/>
                </a:lnTo>
                <a:lnTo>
                  <a:pt x="0" y="6720"/>
                </a:lnTo>
                <a:lnTo>
                  <a:pt x="960" y="9601"/>
                </a:lnTo>
                <a:lnTo>
                  <a:pt x="2880" y="8641"/>
                </a:lnTo>
                <a:lnTo>
                  <a:pt x="7680" y="8641"/>
                </a:lnTo>
                <a:lnTo>
                  <a:pt x="8641" y="9601"/>
                </a:lnTo>
                <a:lnTo>
                  <a:pt x="9601" y="9601"/>
                </a:lnTo>
                <a:lnTo>
                  <a:pt x="9601" y="11521"/>
                </a:lnTo>
                <a:lnTo>
                  <a:pt x="10561" y="12481"/>
                </a:lnTo>
                <a:lnTo>
                  <a:pt x="10561" y="55686"/>
                </a:lnTo>
                <a:lnTo>
                  <a:pt x="9601" y="56647"/>
                </a:lnTo>
                <a:lnTo>
                  <a:pt x="8641" y="57591"/>
                </a:lnTo>
                <a:lnTo>
                  <a:pt x="7680" y="58552"/>
                </a:lnTo>
                <a:lnTo>
                  <a:pt x="6720" y="59527"/>
                </a:lnTo>
                <a:lnTo>
                  <a:pt x="3840" y="60472"/>
                </a:lnTo>
                <a:lnTo>
                  <a:pt x="960" y="60472"/>
                </a:lnTo>
                <a:lnTo>
                  <a:pt x="960" y="62392"/>
                </a:lnTo>
                <a:lnTo>
                  <a:pt x="32644" y="62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0" name="object 1090"/>
          <p:cNvSpPr/>
          <p:nvPr/>
        </p:nvSpPr>
        <p:spPr>
          <a:xfrm>
            <a:off x="1947062" y="6516334"/>
            <a:ext cx="51831" cy="65272"/>
          </a:xfrm>
          <a:custGeom>
            <a:avLst/>
            <a:gdLst/>
            <a:ahLst/>
            <a:cxnLst/>
            <a:rect l="l" t="t" r="r" b="b"/>
            <a:pathLst>
              <a:path w="51831" h="65272">
                <a:moveTo>
                  <a:pt x="41269" y="2880"/>
                </a:moveTo>
                <a:lnTo>
                  <a:pt x="35524" y="0"/>
                </a:lnTo>
                <a:lnTo>
                  <a:pt x="28803" y="0"/>
                </a:lnTo>
                <a:lnTo>
                  <a:pt x="29763" y="5760"/>
                </a:lnTo>
                <a:lnTo>
                  <a:pt x="31668" y="7680"/>
                </a:lnTo>
                <a:lnTo>
                  <a:pt x="33588" y="8641"/>
                </a:lnTo>
                <a:lnTo>
                  <a:pt x="35524" y="10561"/>
                </a:lnTo>
                <a:lnTo>
                  <a:pt x="36484" y="13441"/>
                </a:lnTo>
                <a:lnTo>
                  <a:pt x="37429" y="14401"/>
                </a:lnTo>
                <a:lnTo>
                  <a:pt x="38389" y="17282"/>
                </a:lnTo>
                <a:lnTo>
                  <a:pt x="38389" y="21122"/>
                </a:lnTo>
                <a:lnTo>
                  <a:pt x="9601" y="21122"/>
                </a:lnTo>
                <a:lnTo>
                  <a:pt x="10561" y="16322"/>
                </a:lnTo>
                <a:lnTo>
                  <a:pt x="13441" y="3840"/>
                </a:lnTo>
                <a:lnTo>
                  <a:pt x="8641" y="9601"/>
                </a:lnTo>
                <a:lnTo>
                  <a:pt x="2141" y="19854"/>
                </a:lnTo>
                <a:lnTo>
                  <a:pt x="0" y="33604"/>
                </a:lnTo>
                <a:lnTo>
                  <a:pt x="0" y="43205"/>
                </a:lnTo>
                <a:lnTo>
                  <a:pt x="2880" y="50886"/>
                </a:lnTo>
                <a:lnTo>
                  <a:pt x="7680" y="56647"/>
                </a:lnTo>
                <a:lnTo>
                  <a:pt x="13441" y="62392"/>
                </a:lnTo>
                <a:lnTo>
                  <a:pt x="19202" y="65272"/>
                </a:lnTo>
                <a:lnTo>
                  <a:pt x="33588" y="65272"/>
                </a:lnTo>
                <a:lnTo>
                  <a:pt x="39364" y="63352"/>
                </a:lnTo>
                <a:lnTo>
                  <a:pt x="44150" y="57607"/>
                </a:lnTo>
                <a:lnTo>
                  <a:pt x="48950" y="52806"/>
                </a:lnTo>
                <a:lnTo>
                  <a:pt x="50871" y="47045"/>
                </a:lnTo>
                <a:lnTo>
                  <a:pt x="51831" y="41269"/>
                </a:lnTo>
                <a:lnTo>
                  <a:pt x="49911" y="40325"/>
                </a:lnTo>
                <a:lnTo>
                  <a:pt x="47990" y="45110"/>
                </a:lnTo>
                <a:lnTo>
                  <a:pt x="45110" y="48950"/>
                </a:lnTo>
                <a:lnTo>
                  <a:pt x="42230" y="50886"/>
                </a:lnTo>
                <a:lnTo>
                  <a:pt x="39364" y="53766"/>
                </a:lnTo>
                <a:lnTo>
                  <a:pt x="36484" y="54711"/>
                </a:lnTo>
                <a:lnTo>
                  <a:pt x="25923" y="54711"/>
                </a:lnTo>
                <a:lnTo>
                  <a:pt x="21122" y="51831"/>
                </a:lnTo>
                <a:lnTo>
                  <a:pt x="16306" y="47045"/>
                </a:lnTo>
                <a:lnTo>
                  <a:pt x="11521" y="41269"/>
                </a:lnTo>
                <a:lnTo>
                  <a:pt x="9601" y="34564"/>
                </a:lnTo>
                <a:lnTo>
                  <a:pt x="9601" y="24963"/>
                </a:lnTo>
                <a:lnTo>
                  <a:pt x="51831" y="24963"/>
                </a:lnTo>
                <a:lnTo>
                  <a:pt x="51831" y="18242"/>
                </a:lnTo>
                <a:lnTo>
                  <a:pt x="49911" y="11521"/>
                </a:lnTo>
                <a:lnTo>
                  <a:pt x="45110" y="7680"/>
                </a:lnTo>
                <a:lnTo>
                  <a:pt x="41269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1" name="object 1091"/>
          <p:cNvSpPr/>
          <p:nvPr/>
        </p:nvSpPr>
        <p:spPr>
          <a:xfrm>
            <a:off x="1957623" y="6516334"/>
            <a:ext cx="19202" cy="16322"/>
          </a:xfrm>
          <a:custGeom>
            <a:avLst/>
            <a:gdLst/>
            <a:ahLst/>
            <a:cxnLst/>
            <a:rect l="l" t="t" r="r" b="b"/>
            <a:pathLst>
              <a:path w="19202" h="16322">
                <a:moveTo>
                  <a:pt x="18242" y="0"/>
                </a:moveTo>
                <a:lnTo>
                  <a:pt x="9585" y="0"/>
                </a:lnTo>
                <a:lnTo>
                  <a:pt x="2880" y="3840"/>
                </a:lnTo>
                <a:lnTo>
                  <a:pt x="0" y="16322"/>
                </a:lnTo>
                <a:lnTo>
                  <a:pt x="960" y="12481"/>
                </a:lnTo>
                <a:lnTo>
                  <a:pt x="3840" y="9601"/>
                </a:lnTo>
                <a:lnTo>
                  <a:pt x="6720" y="6720"/>
                </a:lnTo>
                <a:lnTo>
                  <a:pt x="10561" y="4800"/>
                </a:lnTo>
                <a:lnTo>
                  <a:pt x="16306" y="4800"/>
                </a:lnTo>
                <a:lnTo>
                  <a:pt x="19202" y="576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2" name="object 1092"/>
          <p:cNvSpPr/>
          <p:nvPr/>
        </p:nvSpPr>
        <p:spPr>
          <a:xfrm>
            <a:off x="2007534" y="6484650"/>
            <a:ext cx="30723" cy="95036"/>
          </a:xfrm>
          <a:custGeom>
            <a:avLst/>
            <a:gdLst/>
            <a:ahLst/>
            <a:cxnLst/>
            <a:rect l="l" t="t" r="r" b="b"/>
            <a:pathLst>
              <a:path w="30723" h="95036">
                <a:moveTo>
                  <a:pt x="9601" y="19202"/>
                </a:moveTo>
                <a:lnTo>
                  <a:pt x="9601" y="87355"/>
                </a:lnTo>
                <a:lnTo>
                  <a:pt x="8641" y="89291"/>
                </a:lnTo>
                <a:lnTo>
                  <a:pt x="8641" y="90236"/>
                </a:lnTo>
                <a:lnTo>
                  <a:pt x="7680" y="91196"/>
                </a:lnTo>
                <a:lnTo>
                  <a:pt x="6720" y="92171"/>
                </a:lnTo>
                <a:lnTo>
                  <a:pt x="5760" y="92171"/>
                </a:lnTo>
                <a:lnTo>
                  <a:pt x="3840" y="93116"/>
                </a:lnTo>
                <a:lnTo>
                  <a:pt x="960" y="93116"/>
                </a:lnTo>
                <a:lnTo>
                  <a:pt x="960" y="95036"/>
                </a:lnTo>
                <a:lnTo>
                  <a:pt x="30723" y="95036"/>
                </a:lnTo>
                <a:lnTo>
                  <a:pt x="30723" y="93116"/>
                </a:lnTo>
                <a:lnTo>
                  <a:pt x="27843" y="93116"/>
                </a:lnTo>
                <a:lnTo>
                  <a:pt x="25923" y="92171"/>
                </a:lnTo>
                <a:lnTo>
                  <a:pt x="24002" y="92171"/>
                </a:lnTo>
                <a:lnTo>
                  <a:pt x="23042" y="91196"/>
                </a:lnTo>
                <a:lnTo>
                  <a:pt x="22082" y="90236"/>
                </a:lnTo>
                <a:lnTo>
                  <a:pt x="22082" y="89291"/>
                </a:lnTo>
                <a:lnTo>
                  <a:pt x="21122" y="87355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9601"/>
                </a:lnTo>
                <a:lnTo>
                  <a:pt x="2880" y="9601"/>
                </a:lnTo>
                <a:lnTo>
                  <a:pt x="3840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3" name="object 1093"/>
          <p:cNvSpPr/>
          <p:nvPr/>
        </p:nvSpPr>
        <p:spPr>
          <a:xfrm>
            <a:off x="2057460" y="6546098"/>
            <a:ext cx="4800" cy="16322"/>
          </a:xfrm>
          <a:custGeom>
            <a:avLst/>
            <a:gdLst/>
            <a:ahLst/>
            <a:cxnLst/>
            <a:rect l="l" t="t" r="r" b="b"/>
            <a:pathLst>
              <a:path w="4800" h="16322">
                <a:moveTo>
                  <a:pt x="0" y="16322"/>
                </a:moveTo>
                <a:lnTo>
                  <a:pt x="0" y="13441"/>
                </a:lnTo>
                <a:lnTo>
                  <a:pt x="960" y="11506"/>
                </a:lnTo>
                <a:lnTo>
                  <a:pt x="1920" y="9601"/>
                </a:lnTo>
                <a:lnTo>
                  <a:pt x="4800" y="0"/>
                </a:lnTo>
                <a:lnTo>
                  <a:pt x="0" y="2880"/>
                </a:lnTo>
                <a:lnTo>
                  <a:pt x="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4" name="object 1094"/>
          <p:cNvSpPr/>
          <p:nvPr/>
        </p:nvSpPr>
        <p:spPr>
          <a:xfrm>
            <a:off x="2045939" y="6517294"/>
            <a:ext cx="55671" cy="64312"/>
          </a:xfrm>
          <a:custGeom>
            <a:avLst/>
            <a:gdLst/>
            <a:ahLst/>
            <a:cxnLst/>
            <a:rect l="l" t="t" r="r" b="b"/>
            <a:pathLst>
              <a:path w="55671" h="64312">
                <a:moveTo>
                  <a:pt x="47990" y="54711"/>
                </a:moveTo>
                <a:lnTo>
                  <a:pt x="46070" y="54711"/>
                </a:lnTo>
                <a:lnTo>
                  <a:pt x="46070" y="14401"/>
                </a:lnTo>
                <a:lnTo>
                  <a:pt x="45110" y="10561"/>
                </a:lnTo>
                <a:lnTo>
                  <a:pt x="44150" y="8641"/>
                </a:lnTo>
                <a:lnTo>
                  <a:pt x="43190" y="5760"/>
                </a:lnTo>
                <a:lnTo>
                  <a:pt x="41269" y="3840"/>
                </a:lnTo>
                <a:lnTo>
                  <a:pt x="38404" y="1920"/>
                </a:lnTo>
                <a:lnTo>
                  <a:pt x="35524" y="0"/>
                </a:lnTo>
                <a:lnTo>
                  <a:pt x="18242" y="0"/>
                </a:lnTo>
                <a:lnTo>
                  <a:pt x="12481" y="960"/>
                </a:lnTo>
                <a:lnTo>
                  <a:pt x="8641" y="4800"/>
                </a:lnTo>
                <a:lnTo>
                  <a:pt x="4800" y="7680"/>
                </a:lnTo>
                <a:lnTo>
                  <a:pt x="2880" y="11521"/>
                </a:lnTo>
                <a:lnTo>
                  <a:pt x="2880" y="18242"/>
                </a:lnTo>
                <a:lnTo>
                  <a:pt x="3840" y="20162"/>
                </a:lnTo>
                <a:lnTo>
                  <a:pt x="5760" y="21122"/>
                </a:lnTo>
                <a:lnTo>
                  <a:pt x="11521" y="21122"/>
                </a:lnTo>
                <a:lnTo>
                  <a:pt x="12481" y="20162"/>
                </a:lnTo>
                <a:lnTo>
                  <a:pt x="13441" y="18242"/>
                </a:lnTo>
                <a:lnTo>
                  <a:pt x="14401" y="17282"/>
                </a:lnTo>
                <a:lnTo>
                  <a:pt x="14401" y="15361"/>
                </a:lnTo>
                <a:lnTo>
                  <a:pt x="13441" y="11521"/>
                </a:lnTo>
                <a:lnTo>
                  <a:pt x="13441" y="9601"/>
                </a:lnTo>
                <a:lnTo>
                  <a:pt x="14401" y="7680"/>
                </a:lnTo>
                <a:lnTo>
                  <a:pt x="16322" y="5760"/>
                </a:lnTo>
                <a:lnTo>
                  <a:pt x="18242" y="4800"/>
                </a:lnTo>
                <a:lnTo>
                  <a:pt x="20162" y="3840"/>
                </a:lnTo>
                <a:lnTo>
                  <a:pt x="26868" y="3840"/>
                </a:lnTo>
                <a:lnTo>
                  <a:pt x="29748" y="4800"/>
                </a:lnTo>
                <a:lnTo>
                  <a:pt x="31683" y="6720"/>
                </a:lnTo>
                <a:lnTo>
                  <a:pt x="33588" y="9601"/>
                </a:lnTo>
                <a:lnTo>
                  <a:pt x="34564" y="13441"/>
                </a:lnTo>
                <a:lnTo>
                  <a:pt x="34564" y="22082"/>
                </a:lnTo>
                <a:lnTo>
                  <a:pt x="24002" y="25923"/>
                </a:lnTo>
                <a:lnTo>
                  <a:pt x="16322" y="28803"/>
                </a:lnTo>
                <a:lnTo>
                  <a:pt x="13441" y="38404"/>
                </a:lnTo>
                <a:lnTo>
                  <a:pt x="15346" y="35524"/>
                </a:lnTo>
                <a:lnTo>
                  <a:pt x="18242" y="33604"/>
                </a:lnTo>
                <a:lnTo>
                  <a:pt x="21122" y="31683"/>
                </a:lnTo>
                <a:lnTo>
                  <a:pt x="23027" y="30723"/>
                </a:lnTo>
                <a:lnTo>
                  <a:pt x="27843" y="28803"/>
                </a:lnTo>
                <a:lnTo>
                  <a:pt x="34564" y="25923"/>
                </a:lnTo>
                <a:lnTo>
                  <a:pt x="34564" y="49926"/>
                </a:lnTo>
                <a:lnTo>
                  <a:pt x="28803" y="53751"/>
                </a:lnTo>
                <a:lnTo>
                  <a:pt x="24963" y="55686"/>
                </a:lnTo>
                <a:lnTo>
                  <a:pt x="18242" y="55686"/>
                </a:lnTo>
                <a:lnTo>
                  <a:pt x="16322" y="54711"/>
                </a:lnTo>
                <a:lnTo>
                  <a:pt x="14401" y="52806"/>
                </a:lnTo>
                <a:lnTo>
                  <a:pt x="12481" y="50871"/>
                </a:lnTo>
                <a:lnTo>
                  <a:pt x="11521" y="47990"/>
                </a:lnTo>
                <a:lnTo>
                  <a:pt x="11521" y="31683"/>
                </a:lnTo>
                <a:lnTo>
                  <a:pt x="7680" y="34564"/>
                </a:lnTo>
                <a:lnTo>
                  <a:pt x="3840" y="37444"/>
                </a:lnTo>
                <a:lnTo>
                  <a:pt x="1920" y="40309"/>
                </a:lnTo>
                <a:lnTo>
                  <a:pt x="960" y="42245"/>
                </a:lnTo>
                <a:lnTo>
                  <a:pt x="0" y="45125"/>
                </a:lnTo>
                <a:lnTo>
                  <a:pt x="0" y="52806"/>
                </a:lnTo>
                <a:lnTo>
                  <a:pt x="1920" y="56647"/>
                </a:lnTo>
                <a:lnTo>
                  <a:pt x="4800" y="59527"/>
                </a:lnTo>
                <a:lnTo>
                  <a:pt x="7680" y="62392"/>
                </a:lnTo>
                <a:lnTo>
                  <a:pt x="10561" y="64312"/>
                </a:lnTo>
                <a:lnTo>
                  <a:pt x="17282" y="64312"/>
                </a:lnTo>
                <a:lnTo>
                  <a:pt x="20162" y="63367"/>
                </a:lnTo>
                <a:lnTo>
                  <a:pt x="23027" y="62392"/>
                </a:lnTo>
                <a:lnTo>
                  <a:pt x="24002" y="61432"/>
                </a:lnTo>
                <a:lnTo>
                  <a:pt x="27843" y="58552"/>
                </a:lnTo>
                <a:lnTo>
                  <a:pt x="34564" y="53751"/>
                </a:lnTo>
                <a:lnTo>
                  <a:pt x="34564" y="57591"/>
                </a:lnTo>
                <a:lnTo>
                  <a:pt x="35524" y="60472"/>
                </a:lnTo>
                <a:lnTo>
                  <a:pt x="36469" y="61432"/>
                </a:lnTo>
                <a:lnTo>
                  <a:pt x="37429" y="63367"/>
                </a:lnTo>
                <a:lnTo>
                  <a:pt x="46070" y="63367"/>
                </a:lnTo>
                <a:lnTo>
                  <a:pt x="50871" y="60472"/>
                </a:lnTo>
                <a:lnTo>
                  <a:pt x="55671" y="53751"/>
                </a:lnTo>
                <a:lnTo>
                  <a:pt x="55671" y="49926"/>
                </a:lnTo>
                <a:lnTo>
                  <a:pt x="53751" y="52806"/>
                </a:lnTo>
                <a:lnTo>
                  <a:pt x="51831" y="54711"/>
                </a:lnTo>
                <a:lnTo>
                  <a:pt x="50871" y="54711"/>
                </a:lnTo>
                <a:lnTo>
                  <a:pt x="49911" y="55686"/>
                </a:lnTo>
                <a:lnTo>
                  <a:pt x="47990" y="55686"/>
                </a:lnTo>
                <a:lnTo>
                  <a:pt x="47990" y="547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5" name="object 1095"/>
          <p:cNvSpPr/>
          <p:nvPr/>
        </p:nvSpPr>
        <p:spPr>
          <a:xfrm>
            <a:off x="2103531" y="6498092"/>
            <a:ext cx="37444" cy="82570"/>
          </a:xfrm>
          <a:custGeom>
            <a:avLst/>
            <a:gdLst/>
            <a:ahLst/>
            <a:cxnLst/>
            <a:rect l="l" t="t" r="r" b="b"/>
            <a:pathLst>
              <a:path w="37444" h="82570">
                <a:moveTo>
                  <a:pt x="28803" y="74889"/>
                </a:moveTo>
                <a:lnTo>
                  <a:pt x="24963" y="74889"/>
                </a:lnTo>
                <a:lnTo>
                  <a:pt x="24003" y="73913"/>
                </a:lnTo>
                <a:lnTo>
                  <a:pt x="23042" y="72953"/>
                </a:lnTo>
                <a:lnTo>
                  <a:pt x="21122" y="72008"/>
                </a:lnTo>
                <a:lnTo>
                  <a:pt x="21122" y="24963"/>
                </a:lnTo>
                <a:lnTo>
                  <a:pt x="35524" y="24963"/>
                </a:lnTo>
                <a:lnTo>
                  <a:pt x="35524" y="20162"/>
                </a:lnTo>
                <a:lnTo>
                  <a:pt x="21122" y="20162"/>
                </a:lnTo>
                <a:lnTo>
                  <a:pt x="21122" y="0"/>
                </a:lnTo>
                <a:lnTo>
                  <a:pt x="19202" y="0"/>
                </a:lnTo>
                <a:lnTo>
                  <a:pt x="17282" y="4800"/>
                </a:lnTo>
                <a:lnTo>
                  <a:pt x="15361" y="7680"/>
                </a:lnTo>
                <a:lnTo>
                  <a:pt x="14401" y="9601"/>
                </a:lnTo>
                <a:lnTo>
                  <a:pt x="12481" y="12481"/>
                </a:lnTo>
                <a:lnTo>
                  <a:pt x="10561" y="15361"/>
                </a:lnTo>
                <a:lnTo>
                  <a:pt x="7680" y="18242"/>
                </a:lnTo>
                <a:lnTo>
                  <a:pt x="4800" y="20162"/>
                </a:lnTo>
                <a:lnTo>
                  <a:pt x="2880" y="22082"/>
                </a:lnTo>
                <a:lnTo>
                  <a:pt x="0" y="23042"/>
                </a:lnTo>
                <a:lnTo>
                  <a:pt x="0" y="24963"/>
                </a:lnTo>
                <a:lnTo>
                  <a:pt x="9601" y="24963"/>
                </a:lnTo>
                <a:lnTo>
                  <a:pt x="9601" y="71048"/>
                </a:lnTo>
                <a:lnTo>
                  <a:pt x="10561" y="73913"/>
                </a:lnTo>
                <a:lnTo>
                  <a:pt x="11521" y="75849"/>
                </a:lnTo>
                <a:lnTo>
                  <a:pt x="12481" y="78729"/>
                </a:lnTo>
                <a:lnTo>
                  <a:pt x="13441" y="79674"/>
                </a:lnTo>
                <a:lnTo>
                  <a:pt x="15361" y="81594"/>
                </a:lnTo>
                <a:lnTo>
                  <a:pt x="17282" y="82570"/>
                </a:lnTo>
                <a:lnTo>
                  <a:pt x="24963" y="82570"/>
                </a:lnTo>
                <a:lnTo>
                  <a:pt x="27843" y="81594"/>
                </a:lnTo>
                <a:lnTo>
                  <a:pt x="30723" y="79674"/>
                </a:lnTo>
                <a:lnTo>
                  <a:pt x="33604" y="76794"/>
                </a:lnTo>
                <a:lnTo>
                  <a:pt x="35524" y="73913"/>
                </a:lnTo>
                <a:lnTo>
                  <a:pt x="37444" y="70073"/>
                </a:lnTo>
                <a:lnTo>
                  <a:pt x="34564" y="70073"/>
                </a:lnTo>
                <a:lnTo>
                  <a:pt x="33604" y="71048"/>
                </a:lnTo>
                <a:lnTo>
                  <a:pt x="32644" y="72953"/>
                </a:lnTo>
                <a:lnTo>
                  <a:pt x="31683" y="73913"/>
                </a:lnTo>
                <a:lnTo>
                  <a:pt x="29763" y="74889"/>
                </a:lnTo>
                <a:lnTo>
                  <a:pt x="28803" y="748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6" name="object 1096"/>
          <p:cNvSpPr/>
          <p:nvPr/>
        </p:nvSpPr>
        <p:spPr>
          <a:xfrm>
            <a:off x="2155377" y="6516334"/>
            <a:ext cx="42230" cy="34564"/>
          </a:xfrm>
          <a:custGeom>
            <a:avLst/>
            <a:gdLst/>
            <a:ahLst/>
            <a:cxnLst/>
            <a:rect l="l" t="t" r="r" b="b"/>
            <a:pathLst>
              <a:path w="42230" h="34564">
                <a:moveTo>
                  <a:pt x="0" y="24963"/>
                </a:moveTo>
                <a:lnTo>
                  <a:pt x="42230" y="24963"/>
                </a:lnTo>
                <a:lnTo>
                  <a:pt x="42230" y="18242"/>
                </a:lnTo>
                <a:lnTo>
                  <a:pt x="40309" y="11521"/>
                </a:lnTo>
                <a:lnTo>
                  <a:pt x="35509" y="7680"/>
                </a:lnTo>
                <a:lnTo>
                  <a:pt x="31668" y="2880"/>
                </a:lnTo>
                <a:lnTo>
                  <a:pt x="25907" y="0"/>
                </a:lnTo>
                <a:lnTo>
                  <a:pt x="10546" y="0"/>
                </a:lnTo>
                <a:lnTo>
                  <a:pt x="3825" y="3840"/>
                </a:lnTo>
                <a:lnTo>
                  <a:pt x="1920" y="12481"/>
                </a:lnTo>
                <a:lnTo>
                  <a:pt x="4800" y="9601"/>
                </a:lnTo>
                <a:lnTo>
                  <a:pt x="7665" y="6720"/>
                </a:lnTo>
                <a:lnTo>
                  <a:pt x="11506" y="4800"/>
                </a:lnTo>
                <a:lnTo>
                  <a:pt x="17282" y="4800"/>
                </a:lnTo>
                <a:lnTo>
                  <a:pt x="20162" y="5760"/>
                </a:lnTo>
                <a:lnTo>
                  <a:pt x="22067" y="7680"/>
                </a:lnTo>
                <a:lnTo>
                  <a:pt x="24002" y="8641"/>
                </a:lnTo>
                <a:lnTo>
                  <a:pt x="25907" y="10561"/>
                </a:lnTo>
                <a:lnTo>
                  <a:pt x="26883" y="13441"/>
                </a:lnTo>
                <a:lnTo>
                  <a:pt x="27828" y="14401"/>
                </a:lnTo>
                <a:lnTo>
                  <a:pt x="27828" y="21122"/>
                </a:lnTo>
                <a:lnTo>
                  <a:pt x="0" y="21122"/>
                </a:lnTo>
                <a:lnTo>
                  <a:pt x="0" y="16322"/>
                </a:lnTo>
                <a:lnTo>
                  <a:pt x="0" y="34564"/>
                </a:lnTo>
                <a:lnTo>
                  <a:pt x="0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7" name="object 1097"/>
          <p:cNvSpPr/>
          <p:nvPr/>
        </p:nvSpPr>
        <p:spPr>
          <a:xfrm>
            <a:off x="2145776" y="6520174"/>
            <a:ext cx="51831" cy="61432"/>
          </a:xfrm>
          <a:custGeom>
            <a:avLst/>
            <a:gdLst/>
            <a:ahLst/>
            <a:cxnLst/>
            <a:rect l="l" t="t" r="r" b="b"/>
            <a:pathLst>
              <a:path w="51831" h="61432">
                <a:moveTo>
                  <a:pt x="2880" y="11521"/>
                </a:moveTo>
                <a:lnTo>
                  <a:pt x="0" y="19202"/>
                </a:lnTo>
                <a:lnTo>
                  <a:pt x="0" y="39364"/>
                </a:lnTo>
                <a:lnTo>
                  <a:pt x="2880" y="47045"/>
                </a:lnTo>
                <a:lnTo>
                  <a:pt x="7680" y="52806"/>
                </a:lnTo>
                <a:lnTo>
                  <a:pt x="13426" y="58552"/>
                </a:lnTo>
                <a:lnTo>
                  <a:pt x="19202" y="61432"/>
                </a:lnTo>
                <a:lnTo>
                  <a:pt x="33604" y="61432"/>
                </a:lnTo>
                <a:lnTo>
                  <a:pt x="39349" y="59512"/>
                </a:lnTo>
                <a:lnTo>
                  <a:pt x="44150" y="53766"/>
                </a:lnTo>
                <a:lnTo>
                  <a:pt x="47990" y="48966"/>
                </a:lnTo>
                <a:lnTo>
                  <a:pt x="50871" y="43205"/>
                </a:lnTo>
                <a:lnTo>
                  <a:pt x="51831" y="37429"/>
                </a:lnTo>
                <a:lnTo>
                  <a:pt x="49911" y="36484"/>
                </a:lnTo>
                <a:lnTo>
                  <a:pt x="47990" y="41269"/>
                </a:lnTo>
                <a:lnTo>
                  <a:pt x="45110" y="45110"/>
                </a:lnTo>
                <a:lnTo>
                  <a:pt x="42230" y="47045"/>
                </a:lnTo>
                <a:lnTo>
                  <a:pt x="39349" y="49926"/>
                </a:lnTo>
                <a:lnTo>
                  <a:pt x="35509" y="50871"/>
                </a:lnTo>
                <a:lnTo>
                  <a:pt x="25923" y="50871"/>
                </a:lnTo>
                <a:lnTo>
                  <a:pt x="20147" y="47990"/>
                </a:lnTo>
                <a:lnTo>
                  <a:pt x="16322" y="43205"/>
                </a:lnTo>
                <a:lnTo>
                  <a:pt x="11521" y="37429"/>
                </a:lnTo>
                <a:lnTo>
                  <a:pt x="9601" y="30723"/>
                </a:lnTo>
                <a:lnTo>
                  <a:pt x="9601" y="12481"/>
                </a:lnTo>
                <a:lnTo>
                  <a:pt x="11521" y="8641"/>
                </a:lnTo>
                <a:lnTo>
                  <a:pt x="13426" y="0"/>
                </a:lnTo>
                <a:lnTo>
                  <a:pt x="7680" y="5760"/>
                </a:lnTo>
                <a:lnTo>
                  <a:pt x="2880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8" name="object 1098"/>
          <p:cNvSpPr/>
          <p:nvPr/>
        </p:nvSpPr>
        <p:spPr>
          <a:xfrm>
            <a:off x="2218730" y="6516334"/>
            <a:ext cx="17282" cy="21122"/>
          </a:xfrm>
          <a:custGeom>
            <a:avLst/>
            <a:gdLst/>
            <a:ahLst/>
            <a:cxnLst/>
            <a:rect l="l" t="t" r="r" b="b"/>
            <a:pathLst>
              <a:path w="17282" h="21122">
                <a:moveTo>
                  <a:pt x="8641" y="0"/>
                </a:moveTo>
                <a:lnTo>
                  <a:pt x="960" y="3840"/>
                </a:lnTo>
                <a:lnTo>
                  <a:pt x="0" y="21122"/>
                </a:lnTo>
                <a:lnTo>
                  <a:pt x="1920" y="14401"/>
                </a:lnTo>
                <a:lnTo>
                  <a:pt x="5760" y="9601"/>
                </a:lnTo>
                <a:lnTo>
                  <a:pt x="8641" y="6720"/>
                </a:lnTo>
                <a:lnTo>
                  <a:pt x="12481" y="4800"/>
                </a:lnTo>
                <a:lnTo>
                  <a:pt x="17282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9" name="object 1099"/>
          <p:cNvSpPr/>
          <p:nvPr/>
        </p:nvSpPr>
        <p:spPr>
          <a:xfrm>
            <a:off x="2206249" y="6484650"/>
            <a:ext cx="64328" cy="96956"/>
          </a:xfrm>
          <a:custGeom>
            <a:avLst/>
            <a:gdLst/>
            <a:ahLst/>
            <a:cxnLst/>
            <a:rect l="l" t="t" r="r" b="b"/>
            <a:pathLst>
              <a:path w="64328" h="96956">
                <a:moveTo>
                  <a:pt x="12481" y="52806"/>
                </a:moveTo>
                <a:lnTo>
                  <a:pt x="13441" y="35524"/>
                </a:lnTo>
                <a:lnTo>
                  <a:pt x="8641" y="43205"/>
                </a:lnTo>
                <a:lnTo>
                  <a:pt x="2141" y="54540"/>
                </a:lnTo>
                <a:lnTo>
                  <a:pt x="0" y="67208"/>
                </a:lnTo>
                <a:lnTo>
                  <a:pt x="0" y="75849"/>
                </a:lnTo>
                <a:lnTo>
                  <a:pt x="2880" y="83515"/>
                </a:lnTo>
                <a:lnTo>
                  <a:pt x="7680" y="88331"/>
                </a:lnTo>
                <a:lnTo>
                  <a:pt x="12481" y="94076"/>
                </a:lnTo>
                <a:lnTo>
                  <a:pt x="18242" y="96956"/>
                </a:lnTo>
                <a:lnTo>
                  <a:pt x="28803" y="96956"/>
                </a:lnTo>
                <a:lnTo>
                  <a:pt x="31683" y="96012"/>
                </a:lnTo>
                <a:lnTo>
                  <a:pt x="34564" y="95036"/>
                </a:lnTo>
                <a:lnTo>
                  <a:pt x="37444" y="94076"/>
                </a:lnTo>
                <a:lnTo>
                  <a:pt x="40325" y="91196"/>
                </a:lnTo>
                <a:lnTo>
                  <a:pt x="43205" y="88331"/>
                </a:lnTo>
                <a:lnTo>
                  <a:pt x="43205" y="96956"/>
                </a:lnTo>
                <a:lnTo>
                  <a:pt x="46085" y="96956"/>
                </a:lnTo>
                <a:lnTo>
                  <a:pt x="64328" y="89291"/>
                </a:lnTo>
                <a:lnTo>
                  <a:pt x="63367" y="87355"/>
                </a:lnTo>
                <a:lnTo>
                  <a:pt x="61432" y="88331"/>
                </a:lnTo>
                <a:lnTo>
                  <a:pt x="56647" y="88331"/>
                </a:lnTo>
                <a:lnTo>
                  <a:pt x="56647" y="87355"/>
                </a:lnTo>
                <a:lnTo>
                  <a:pt x="55686" y="86395"/>
                </a:lnTo>
                <a:lnTo>
                  <a:pt x="54711" y="85450"/>
                </a:lnTo>
                <a:lnTo>
                  <a:pt x="54711" y="82570"/>
                </a:lnTo>
                <a:lnTo>
                  <a:pt x="53766" y="77769"/>
                </a:lnTo>
                <a:lnTo>
                  <a:pt x="53766" y="0"/>
                </a:lnTo>
                <a:lnTo>
                  <a:pt x="50871" y="0"/>
                </a:lnTo>
                <a:lnTo>
                  <a:pt x="32644" y="7680"/>
                </a:lnTo>
                <a:lnTo>
                  <a:pt x="33604" y="9601"/>
                </a:lnTo>
                <a:lnTo>
                  <a:pt x="35524" y="9601"/>
                </a:lnTo>
                <a:lnTo>
                  <a:pt x="37444" y="8641"/>
                </a:lnTo>
                <a:lnTo>
                  <a:pt x="39364" y="8641"/>
                </a:lnTo>
                <a:lnTo>
                  <a:pt x="40325" y="9601"/>
                </a:lnTo>
                <a:lnTo>
                  <a:pt x="41285" y="9601"/>
                </a:lnTo>
                <a:lnTo>
                  <a:pt x="41285" y="10561"/>
                </a:lnTo>
                <a:lnTo>
                  <a:pt x="42245" y="11521"/>
                </a:lnTo>
                <a:lnTo>
                  <a:pt x="42245" y="13441"/>
                </a:lnTo>
                <a:lnTo>
                  <a:pt x="43205" y="14401"/>
                </a:lnTo>
                <a:lnTo>
                  <a:pt x="43205" y="37444"/>
                </a:lnTo>
                <a:lnTo>
                  <a:pt x="39364" y="33604"/>
                </a:lnTo>
                <a:lnTo>
                  <a:pt x="34564" y="31683"/>
                </a:lnTo>
                <a:lnTo>
                  <a:pt x="29763" y="31683"/>
                </a:lnTo>
                <a:lnTo>
                  <a:pt x="24963" y="36484"/>
                </a:lnTo>
                <a:lnTo>
                  <a:pt x="33604" y="36484"/>
                </a:lnTo>
                <a:lnTo>
                  <a:pt x="35524" y="38404"/>
                </a:lnTo>
                <a:lnTo>
                  <a:pt x="37444" y="39364"/>
                </a:lnTo>
                <a:lnTo>
                  <a:pt x="39364" y="41285"/>
                </a:lnTo>
                <a:lnTo>
                  <a:pt x="40325" y="44165"/>
                </a:lnTo>
                <a:lnTo>
                  <a:pt x="42245" y="46085"/>
                </a:lnTo>
                <a:lnTo>
                  <a:pt x="43205" y="48966"/>
                </a:lnTo>
                <a:lnTo>
                  <a:pt x="43205" y="83515"/>
                </a:lnTo>
                <a:lnTo>
                  <a:pt x="39364" y="87355"/>
                </a:lnTo>
                <a:lnTo>
                  <a:pt x="35524" y="90236"/>
                </a:lnTo>
                <a:lnTo>
                  <a:pt x="26883" y="90236"/>
                </a:lnTo>
                <a:lnTo>
                  <a:pt x="22082" y="87355"/>
                </a:lnTo>
                <a:lnTo>
                  <a:pt x="18242" y="82570"/>
                </a:lnTo>
                <a:lnTo>
                  <a:pt x="14401" y="77769"/>
                </a:lnTo>
                <a:lnTo>
                  <a:pt x="12481" y="71048"/>
                </a:lnTo>
                <a:lnTo>
                  <a:pt x="12481" y="528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0" name="object 1100"/>
          <p:cNvSpPr/>
          <p:nvPr/>
        </p:nvSpPr>
        <p:spPr>
          <a:xfrm>
            <a:off x="1616826" y="6323380"/>
            <a:ext cx="59512" cy="92156"/>
          </a:xfrm>
          <a:custGeom>
            <a:avLst/>
            <a:gdLst/>
            <a:ahLst/>
            <a:cxnLst/>
            <a:rect l="l" t="t" r="r" b="b"/>
            <a:pathLst>
              <a:path w="59512" h="92156">
                <a:moveTo>
                  <a:pt x="47045" y="0"/>
                </a:moveTo>
                <a:lnTo>
                  <a:pt x="28803" y="57607"/>
                </a:lnTo>
                <a:lnTo>
                  <a:pt x="44165" y="20162"/>
                </a:lnTo>
                <a:lnTo>
                  <a:pt x="59512" y="57607"/>
                </a:lnTo>
                <a:lnTo>
                  <a:pt x="48966" y="0"/>
                </a:lnTo>
                <a:lnTo>
                  <a:pt x="47045" y="0"/>
                </a:lnTo>
                <a:close/>
              </a:path>
              <a:path w="59512" h="92156">
                <a:moveTo>
                  <a:pt x="18242" y="82555"/>
                </a:moveTo>
                <a:lnTo>
                  <a:pt x="19202" y="79674"/>
                </a:lnTo>
                <a:lnTo>
                  <a:pt x="20162" y="76794"/>
                </a:lnTo>
                <a:lnTo>
                  <a:pt x="26883" y="62392"/>
                </a:lnTo>
                <a:lnTo>
                  <a:pt x="61447" y="62392"/>
                </a:lnTo>
                <a:lnTo>
                  <a:pt x="67193" y="74874"/>
                </a:lnTo>
                <a:lnTo>
                  <a:pt x="69128" y="79674"/>
                </a:lnTo>
                <a:lnTo>
                  <a:pt x="70073" y="82555"/>
                </a:lnTo>
                <a:lnTo>
                  <a:pt x="70073" y="86395"/>
                </a:lnTo>
                <a:lnTo>
                  <a:pt x="69128" y="87355"/>
                </a:lnTo>
                <a:lnTo>
                  <a:pt x="68168" y="88315"/>
                </a:lnTo>
                <a:lnTo>
                  <a:pt x="66248" y="89275"/>
                </a:lnTo>
                <a:lnTo>
                  <a:pt x="64312" y="90236"/>
                </a:lnTo>
                <a:lnTo>
                  <a:pt x="60472" y="90236"/>
                </a:lnTo>
                <a:lnTo>
                  <a:pt x="60472" y="92156"/>
                </a:lnTo>
                <a:lnTo>
                  <a:pt x="96956" y="92156"/>
                </a:lnTo>
                <a:lnTo>
                  <a:pt x="96956" y="90236"/>
                </a:lnTo>
                <a:lnTo>
                  <a:pt x="93116" y="90236"/>
                </a:lnTo>
                <a:lnTo>
                  <a:pt x="90236" y="88315"/>
                </a:lnTo>
                <a:lnTo>
                  <a:pt x="87355" y="87355"/>
                </a:lnTo>
                <a:lnTo>
                  <a:pt x="83515" y="81594"/>
                </a:lnTo>
                <a:lnTo>
                  <a:pt x="80634" y="74874"/>
                </a:lnTo>
                <a:lnTo>
                  <a:pt x="48966" y="0"/>
                </a:lnTo>
                <a:lnTo>
                  <a:pt x="59512" y="57607"/>
                </a:lnTo>
                <a:lnTo>
                  <a:pt x="28803" y="57607"/>
                </a:lnTo>
                <a:lnTo>
                  <a:pt x="47045" y="0"/>
                </a:lnTo>
                <a:lnTo>
                  <a:pt x="15361" y="74874"/>
                </a:lnTo>
                <a:lnTo>
                  <a:pt x="12481" y="80634"/>
                </a:lnTo>
                <a:lnTo>
                  <a:pt x="9601" y="85435"/>
                </a:lnTo>
                <a:lnTo>
                  <a:pt x="7680" y="87355"/>
                </a:lnTo>
                <a:lnTo>
                  <a:pt x="6720" y="88315"/>
                </a:lnTo>
                <a:lnTo>
                  <a:pt x="3840" y="89275"/>
                </a:lnTo>
                <a:lnTo>
                  <a:pt x="0" y="90236"/>
                </a:lnTo>
                <a:lnTo>
                  <a:pt x="0" y="92156"/>
                </a:lnTo>
                <a:lnTo>
                  <a:pt x="28803" y="92156"/>
                </a:lnTo>
                <a:lnTo>
                  <a:pt x="28803" y="90236"/>
                </a:lnTo>
                <a:lnTo>
                  <a:pt x="24003" y="89275"/>
                </a:lnTo>
                <a:lnTo>
                  <a:pt x="21122" y="89275"/>
                </a:lnTo>
                <a:lnTo>
                  <a:pt x="20162" y="88315"/>
                </a:lnTo>
                <a:lnTo>
                  <a:pt x="18242" y="87355"/>
                </a:lnTo>
                <a:lnTo>
                  <a:pt x="18242" y="825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1" name="object 1101"/>
          <p:cNvSpPr/>
          <p:nvPr/>
        </p:nvSpPr>
        <p:spPr>
          <a:xfrm>
            <a:off x="1719544" y="6320500"/>
            <a:ext cx="30723" cy="95036"/>
          </a:xfrm>
          <a:custGeom>
            <a:avLst/>
            <a:gdLst/>
            <a:ahLst/>
            <a:cxnLst/>
            <a:rect l="l" t="t" r="r" b="b"/>
            <a:pathLst>
              <a:path w="30723" h="95036">
                <a:moveTo>
                  <a:pt x="9601" y="19202"/>
                </a:moveTo>
                <a:lnTo>
                  <a:pt x="9601" y="88315"/>
                </a:lnTo>
                <a:lnTo>
                  <a:pt x="8641" y="89275"/>
                </a:lnTo>
                <a:lnTo>
                  <a:pt x="8641" y="90236"/>
                </a:lnTo>
                <a:lnTo>
                  <a:pt x="7680" y="91196"/>
                </a:lnTo>
                <a:lnTo>
                  <a:pt x="6720" y="92156"/>
                </a:lnTo>
                <a:lnTo>
                  <a:pt x="5760" y="93116"/>
                </a:lnTo>
                <a:lnTo>
                  <a:pt x="960" y="93116"/>
                </a:lnTo>
                <a:lnTo>
                  <a:pt x="960" y="95036"/>
                </a:lnTo>
                <a:lnTo>
                  <a:pt x="30723" y="95036"/>
                </a:lnTo>
                <a:lnTo>
                  <a:pt x="30723" y="93116"/>
                </a:lnTo>
                <a:lnTo>
                  <a:pt x="25923" y="93116"/>
                </a:lnTo>
                <a:lnTo>
                  <a:pt x="24002" y="92156"/>
                </a:lnTo>
                <a:lnTo>
                  <a:pt x="23042" y="91196"/>
                </a:lnTo>
                <a:lnTo>
                  <a:pt x="22082" y="90236"/>
                </a:lnTo>
                <a:lnTo>
                  <a:pt x="22082" y="89275"/>
                </a:lnTo>
                <a:lnTo>
                  <a:pt x="21122" y="88315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10561"/>
                </a:lnTo>
                <a:lnTo>
                  <a:pt x="2880" y="9601"/>
                </a:lnTo>
                <a:lnTo>
                  <a:pt x="3840" y="8641"/>
                </a:lnTo>
                <a:lnTo>
                  <a:pt x="6720" y="8641"/>
                </a:lnTo>
                <a:lnTo>
                  <a:pt x="6720" y="9601"/>
                </a:lnTo>
                <a:lnTo>
                  <a:pt x="7680" y="9601"/>
                </a:lnTo>
                <a:lnTo>
                  <a:pt x="8641" y="10561"/>
                </a:lnTo>
                <a:lnTo>
                  <a:pt x="8641" y="11521"/>
                </a:lnTo>
                <a:lnTo>
                  <a:pt x="9601" y="13441"/>
                </a:lnTo>
                <a:lnTo>
                  <a:pt x="9601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2" name="object 1102"/>
          <p:cNvSpPr/>
          <p:nvPr/>
        </p:nvSpPr>
        <p:spPr>
          <a:xfrm>
            <a:off x="1757949" y="6320500"/>
            <a:ext cx="30708" cy="95036"/>
          </a:xfrm>
          <a:custGeom>
            <a:avLst/>
            <a:gdLst/>
            <a:ahLst/>
            <a:cxnLst/>
            <a:rect l="l" t="t" r="r" b="b"/>
            <a:pathLst>
              <a:path w="30708" h="95036">
                <a:moveTo>
                  <a:pt x="9585" y="19202"/>
                </a:moveTo>
                <a:lnTo>
                  <a:pt x="9585" y="88315"/>
                </a:lnTo>
                <a:lnTo>
                  <a:pt x="8641" y="89275"/>
                </a:lnTo>
                <a:lnTo>
                  <a:pt x="8641" y="90236"/>
                </a:lnTo>
                <a:lnTo>
                  <a:pt x="7680" y="91196"/>
                </a:lnTo>
                <a:lnTo>
                  <a:pt x="6720" y="92156"/>
                </a:lnTo>
                <a:lnTo>
                  <a:pt x="5760" y="93116"/>
                </a:lnTo>
                <a:lnTo>
                  <a:pt x="960" y="93116"/>
                </a:lnTo>
                <a:lnTo>
                  <a:pt x="960" y="95036"/>
                </a:lnTo>
                <a:lnTo>
                  <a:pt x="30708" y="95036"/>
                </a:lnTo>
                <a:lnTo>
                  <a:pt x="30708" y="93116"/>
                </a:lnTo>
                <a:lnTo>
                  <a:pt x="25923" y="93116"/>
                </a:lnTo>
                <a:lnTo>
                  <a:pt x="23987" y="92156"/>
                </a:lnTo>
                <a:lnTo>
                  <a:pt x="23042" y="91196"/>
                </a:lnTo>
                <a:lnTo>
                  <a:pt x="22082" y="90236"/>
                </a:lnTo>
                <a:lnTo>
                  <a:pt x="22082" y="89275"/>
                </a:lnTo>
                <a:lnTo>
                  <a:pt x="21107" y="88315"/>
                </a:lnTo>
                <a:lnTo>
                  <a:pt x="21107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10561"/>
                </a:lnTo>
                <a:lnTo>
                  <a:pt x="2880" y="9601"/>
                </a:lnTo>
                <a:lnTo>
                  <a:pt x="3840" y="8641"/>
                </a:lnTo>
                <a:lnTo>
                  <a:pt x="6720" y="8641"/>
                </a:lnTo>
                <a:lnTo>
                  <a:pt x="6720" y="9601"/>
                </a:lnTo>
                <a:lnTo>
                  <a:pt x="7680" y="9601"/>
                </a:lnTo>
                <a:lnTo>
                  <a:pt x="8641" y="10561"/>
                </a:lnTo>
                <a:lnTo>
                  <a:pt x="8641" y="11521"/>
                </a:lnTo>
                <a:lnTo>
                  <a:pt x="9585" y="13441"/>
                </a:lnTo>
                <a:lnTo>
                  <a:pt x="9585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3" name="object 1103"/>
          <p:cNvSpPr/>
          <p:nvPr/>
        </p:nvSpPr>
        <p:spPr>
          <a:xfrm>
            <a:off x="1832823" y="6353144"/>
            <a:ext cx="42245" cy="64312"/>
          </a:xfrm>
          <a:custGeom>
            <a:avLst/>
            <a:gdLst/>
            <a:ahLst/>
            <a:cxnLst/>
            <a:rect l="l" t="t" r="r" b="b"/>
            <a:pathLst>
              <a:path w="42245" h="64312">
                <a:moveTo>
                  <a:pt x="0" y="42230"/>
                </a:moveTo>
                <a:lnTo>
                  <a:pt x="0" y="63352"/>
                </a:lnTo>
                <a:lnTo>
                  <a:pt x="2880" y="63352"/>
                </a:lnTo>
                <a:lnTo>
                  <a:pt x="2880" y="62392"/>
                </a:lnTo>
                <a:lnTo>
                  <a:pt x="8641" y="62392"/>
                </a:lnTo>
                <a:lnTo>
                  <a:pt x="13441" y="64312"/>
                </a:lnTo>
                <a:lnTo>
                  <a:pt x="26883" y="64312"/>
                </a:lnTo>
                <a:lnTo>
                  <a:pt x="31683" y="63352"/>
                </a:lnTo>
                <a:lnTo>
                  <a:pt x="35524" y="59512"/>
                </a:lnTo>
                <a:lnTo>
                  <a:pt x="40309" y="55671"/>
                </a:lnTo>
                <a:lnTo>
                  <a:pt x="42245" y="51831"/>
                </a:lnTo>
                <a:lnTo>
                  <a:pt x="42245" y="38389"/>
                </a:lnTo>
                <a:lnTo>
                  <a:pt x="37444" y="32628"/>
                </a:lnTo>
                <a:lnTo>
                  <a:pt x="28803" y="28788"/>
                </a:lnTo>
                <a:lnTo>
                  <a:pt x="18242" y="24002"/>
                </a:lnTo>
                <a:lnTo>
                  <a:pt x="14401" y="22067"/>
                </a:lnTo>
                <a:lnTo>
                  <a:pt x="11521" y="20162"/>
                </a:lnTo>
                <a:lnTo>
                  <a:pt x="10561" y="18242"/>
                </a:lnTo>
                <a:lnTo>
                  <a:pt x="8641" y="16322"/>
                </a:lnTo>
                <a:lnTo>
                  <a:pt x="7680" y="14401"/>
                </a:lnTo>
                <a:lnTo>
                  <a:pt x="7680" y="9601"/>
                </a:lnTo>
                <a:lnTo>
                  <a:pt x="8641" y="7680"/>
                </a:lnTo>
                <a:lnTo>
                  <a:pt x="10561" y="5760"/>
                </a:lnTo>
                <a:lnTo>
                  <a:pt x="12481" y="4785"/>
                </a:lnTo>
                <a:lnTo>
                  <a:pt x="15361" y="3840"/>
                </a:lnTo>
                <a:lnTo>
                  <a:pt x="23042" y="3840"/>
                </a:lnTo>
                <a:lnTo>
                  <a:pt x="25923" y="4785"/>
                </a:lnTo>
                <a:lnTo>
                  <a:pt x="28803" y="7680"/>
                </a:lnTo>
                <a:lnTo>
                  <a:pt x="31683" y="9601"/>
                </a:lnTo>
                <a:lnTo>
                  <a:pt x="33604" y="14401"/>
                </a:lnTo>
                <a:lnTo>
                  <a:pt x="35524" y="20162"/>
                </a:lnTo>
                <a:lnTo>
                  <a:pt x="37444" y="20162"/>
                </a:lnTo>
                <a:lnTo>
                  <a:pt x="37444" y="0"/>
                </a:lnTo>
                <a:lnTo>
                  <a:pt x="35524" y="0"/>
                </a:lnTo>
                <a:lnTo>
                  <a:pt x="34564" y="960"/>
                </a:lnTo>
                <a:lnTo>
                  <a:pt x="34564" y="1920"/>
                </a:lnTo>
                <a:lnTo>
                  <a:pt x="29763" y="1920"/>
                </a:lnTo>
                <a:lnTo>
                  <a:pt x="27843" y="960"/>
                </a:lnTo>
                <a:lnTo>
                  <a:pt x="24003" y="0"/>
                </a:lnTo>
                <a:lnTo>
                  <a:pt x="13441" y="0"/>
                </a:lnTo>
                <a:lnTo>
                  <a:pt x="8641" y="1920"/>
                </a:lnTo>
                <a:lnTo>
                  <a:pt x="4800" y="4785"/>
                </a:lnTo>
                <a:lnTo>
                  <a:pt x="1920" y="8625"/>
                </a:lnTo>
                <a:lnTo>
                  <a:pt x="0" y="12466"/>
                </a:lnTo>
                <a:lnTo>
                  <a:pt x="0" y="21122"/>
                </a:lnTo>
                <a:lnTo>
                  <a:pt x="960" y="24963"/>
                </a:lnTo>
                <a:lnTo>
                  <a:pt x="2880" y="26868"/>
                </a:lnTo>
                <a:lnTo>
                  <a:pt x="4800" y="29748"/>
                </a:lnTo>
                <a:lnTo>
                  <a:pt x="9601" y="32628"/>
                </a:lnTo>
                <a:lnTo>
                  <a:pt x="16322" y="35524"/>
                </a:lnTo>
                <a:lnTo>
                  <a:pt x="22082" y="39349"/>
                </a:lnTo>
                <a:lnTo>
                  <a:pt x="26883" y="41269"/>
                </a:lnTo>
                <a:lnTo>
                  <a:pt x="28803" y="44150"/>
                </a:lnTo>
                <a:lnTo>
                  <a:pt x="30723" y="46070"/>
                </a:lnTo>
                <a:lnTo>
                  <a:pt x="31683" y="47990"/>
                </a:lnTo>
                <a:lnTo>
                  <a:pt x="31683" y="53751"/>
                </a:lnTo>
                <a:lnTo>
                  <a:pt x="30723" y="56631"/>
                </a:lnTo>
                <a:lnTo>
                  <a:pt x="28803" y="57591"/>
                </a:lnTo>
                <a:lnTo>
                  <a:pt x="26883" y="59512"/>
                </a:lnTo>
                <a:lnTo>
                  <a:pt x="24963" y="60472"/>
                </a:lnTo>
                <a:lnTo>
                  <a:pt x="17282" y="60472"/>
                </a:lnTo>
                <a:lnTo>
                  <a:pt x="13441" y="59512"/>
                </a:lnTo>
                <a:lnTo>
                  <a:pt x="9601" y="55671"/>
                </a:lnTo>
                <a:lnTo>
                  <a:pt x="5760" y="52791"/>
                </a:lnTo>
                <a:lnTo>
                  <a:pt x="3840" y="47990"/>
                </a:lnTo>
                <a:lnTo>
                  <a:pt x="2880" y="42230"/>
                </a:lnTo>
                <a:lnTo>
                  <a:pt x="0" y="422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4" name="object 1104"/>
          <p:cNvSpPr/>
          <p:nvPr/>
        </p:nvSpPr>
        <p:spPr>
          <a:xfrm>
            <a:off x="1885629" y="6353144"/>
            <a:ext cx="51831" cy="64312"/>
          </a:xfrm>
          <a:custGeom>
            <a:avLst/>
            <a:gdLst/>
            <a:ahLst/>
            <a:cxnLst/>
            <a:rect l="l" t="t" r="r" b="b"/>
            <a:pathLst>
              <a:path w="51831" h="64312">
                <a:moveTo>
                  <a:pt x="41269" y="1920"/>
                </a:moveTo>
                <a:lnTo>
                  <a:pt x="35509" y="0"/>
                </a:lnTo>
                <a:lnTo>
                  <a:pt x="28788" y="0"/>
                </a:lnTo>
                <a:lnTo>
                  <a:pt x="29748" y="4785"/>
                </a:lnTo>
                <a:lnTo>
                  <a:pt x="31668" y="6720"/>
                </a:lnTo>
                <a:lnTo>
                  <a:pt x="33588" y="7680"/>
                </a:lnTo>
                <a:lnTo>
                  <a:pt x="35509" y="9601"/>
                </a:lnTo>
                <a:lnTo>
                  <a:pt x="36469" y="12466"/>
                </a:lnTo>
                <a:lnTo>
                  <a:pt x="37429" y="14401"/>
                </a:lnTo>
                <a:lnTo>
                  <a:pt x="38389" y="17282"/>
                </a:lnTo>
                <a:lnTo>
                  <a:pt x="38389" y="21122"/>
                </a:lnTo>
                <a:lnTo>
                  <a:pt x="9585" y="21122"/>
                </a:lnTo>
                <a:lnTo>
                  <a:pt x="10546" y="15346"/>
                </a:lnTo>
                <a:lnTo>
                  <a:pt x="13426" y="2880"/>
                </a:lnTo>
                <a:lnTo>
                  <a:pt x="8625" y="8625"/>
                </a:lnTo>
                <a:lnTo>
                  <a:pt x="2140" y="18882"/>
                </a:lnTo>
                <a:lnTo>
                  <a:pt x="0" y="32628"/>
                </a:lnTo>
                <a:lnTo>
                  <a:pt x="0" y="42230"/>
                </a:lnTo>
                <a:lnTo>
                  <a:pt x="2880" y="49911"/>
                </a:lnTo>
                <a:lnTo>
                  <a:pt x="7665" y="55671"/>
                </a:lnTo>
                <a:lnTo>
                  <a:pt x="13426" y="61432"/>
                </a:lnTo>
                <a:lnTo>
                  <a:pt x="20147" y="64312"/>
                </a:lnTo>
                <a:lnTo>
                  <a:pt x="33588" y="64312"/>
                </a:lnTo>
                <a:lnTo>
                  <a:pt x="39349" y="62392"/>
                </a:lnTo>
                <a:lnTo>
                  <a:pt x="44150" y="57591"/>
                </a:lnTo>
                <a:lnTo>
                  <a:pt x="48950" y="51831"/>
                </a:lnTo>
                <a:lnTo>
                  <a:pt x="50871" y="46070"/>
                </a:lnTo>
                <a:lnTo>
                  <a:pt x="51831" y="40309"/>
                </a:lnTo>
                <a:lnTo>
                  <a:pt x="49911" y="39349"/>
                </a:lnTo>
                <a:lnTo>
                  <a:pt x="47990" y="44150"/>
                </a:lnTo>
                <a:lnTo>
                  <a:pt x="46070" y="47990"/>
                </a:lnTo>
                <a:lnTo>
                  <a:pt x="42230" y="50871"/>
                </a:lnTo>
                <a:lnTo>
                  <a:pt x="39349" y="52791"/>
                </a:lnTo>
                <a:lnTo>
                  <a:pt x="36469" y="53751"/>
                </a:lnTo>
                <a:lnTo>
                  <a:pt x="25907" y="53751"/>
                </a:lnTo>
                <a:lnTo>
                  <a:pt x="21107" y="50871"/>
                </a:lnTo>
                <a:lnTo>
                  <a:pt x="16306" y="46070"/>
                </a:lnTo>
                <a:lnTo>
                  <a:pt x="11506" y="40309"/>
                </a:lnTo>
                <a:lnTo>
                  <a:pt x="9585" y="33588"/>
                </a:lnTo>
                <a:lnTo>
                  <a:pt x="9585" y="24963"/>
                </a:lnTo>
                <a:lnTo>
                  <a:pt x="51831" y="24963"/>
                </a:lnTo>
                <a:lnTo>
                  <a:pt x="51831" y="17282"/>
                </a:lnTo>
                <a:lnTo>
                  <a:pt x="49911" y="10561"/>
                </a:lnTo>
                <a:lnTo>
                  <a:pt x="46070" y="6720"/>
                </a:lnTo>
                <a:lnTo>
                  <a:pt x="41269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5" name="object 1105"/>
          <p:cNvSpPr/>
          <p:nvPr/>
        </p:nvSpPr>
        <p:spPr>
          <a:xfrm>
            <a:off x="1896176" y="6353144"/>
            <a:ext cx="19202" cy="15346"/>
          </a:xfrm>
          <a:custGeom>
            <a:avLst/>
            <a:gdLst/>
            <a:ahLst/>
            <a:cxnLst/>
            <a:rect l="l" t="t" r="r" b="b"/>
            <a:pathLst>
              <a:path w="19202" h="15346">
                <a:moveTo>
                  <a:pt x="18242" y="0"/>
                </a:moveTo>
                <a:lnTo>
                  <a:pt x="9601" y="0"/>
                </a:lnTo>
                <a:lnTo>
                  <a:pt x="2880" y="2880"/>
                </a:lnTo>
                <a:lnTo>
                  <a:pt x="0" y="15346"/>
                </a:lnTo>
                <a:lnTo>
                  <a:pt x="1920" y="11521"/>
                </a:lnTo>
                <a:lnTo>
                  <a:pt x="4800" y="8625"/>
                </a:lnTo>
                <a:lnTo>
                  <a:pt x="7680" y="5760"/>
                </a:lnTo>
                <a:lnTo>
                  <a:pt x="10561" y="4785"/>
                </a:lnTo>
                <a:lnTo>
                  <a:pt x="19202" y="4785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6" name="object 1106"/>
          <p:cNvSpPr/>
          <p:nvPr/>
        </p:nvSpPr>
        <p:spPr>
          <a:xfrm>
            <a:off x="1942261" y="6353144"/>
            <a:ext cx="46070" cy="62392"/>
          </a:xfrm>
          <a:custGeom>
            <a:avLst/>
            <a:gdLst/>
            <a:ahLst/>
            <a:cxnLst/>
            <a:rect l="l" t="t" r="r" b="b"/>
            <a:pathLst>
              <a:path w="46070" h="62392">
                <a:moveTo>
                  <a:pt x="37444" y="0"/>
                </a:moveTo>
                <a:lnTo>
                  <a:pt x="32628" y="0"/>
                </a:lnTo>
                <a:lnTo>
                  <a:pt x="26883" y="4785"/>
                </a:lnTo>
                <a:lnTo>
                  <a:pt x="22082" y="13441"/>
                </a:lnTo>
                <a:lnTo>
                  <a:pt x="22082" y="0"/>
                </a:lnTo>
                <a:lnTo>
                  <a:pt x="19202" y="0"/>
                </a:lnTo>
                <a:lnTo>
                  <a:pt x="0" y="7680"/>
                </a:lnTo>
                <a:lnTo>
                  <a:pt x="960" y="9601"/>
                </a:lnTo>
                <a:lnTo>
                  <a:pt x="2880" y="8625"/>
                </a:lnTo>
                <a:lnTo>
                  <a:pt x="7680" y="8625"/>
                </a:lnTo>
                <a:lnTo>
                  <a:pt x="8641" y="9601"/>
                </a:lnTo>
                <a:lnTo>
                  <a:pt x="9601" y="10561"/>
                </a:lnTo>
                <a:lnTo>
                  <a:pt x="9601" y="11521"/>
                </a:lnTo>
                <a:lnTo>
                  <a:pt x="10561" y="12466"/>
                </a:lnTo>
                <a:lnTo>
                  <a:pt x="10561" y="55671"/>
                </a:lnTo>
                <a:lnTo>
                  <a:pt x="9601" y="56631"/>
                </a:lnTo>
                <a:lnTo>
                  <a:pt x="9601" y="58552"/>
                </a:lnTo>
                <a:lnTo>
                  <a:pt x="7680" y="58552"/>
                </a:lnTo>
                <a:lnTo>
                  <a:pt x="6720" y="59512"/>
                </a:lnTo>
                <a:lnTo>
                  <a:pt x="3840" y="60472"/>
                </a:lnTo>
                <a:lnTo>
                  <a:pt x="960" y="60472"/>
                </a:lnTo>
                <a:lnTo>
                  <a:pt x="960" y="62392"/>
                </a:lnTo>
                <a:lnTo>
                  <a:pt x="32628" y="62392"/>
                </a:lnTo>
                <a:lnTo>
                  <a:pt x="32628" y="60472"/>
                </a:lnTo>
                <a:lnTo>
                  <a:pt x="29763" y="60472"/>
                </a:lnTo>
                <a:lnTo>
                  <a:pt x="27828" y="59512"/>
                </a:lnTo>
                <a:lnTo>
                  <a:pt x="25923" y="59512"/>
                </a:lnTo>
                <a:lnTo>
                  <a:pt x="24947" y="58552"/>
                </a:lnTo>
                <a:lnTo>
                  <a:pt x="24003" y="57591"/>
                </a:lnTo>
                <a:lnTo>
                  <a:pt x="23042" y="55671"/>
                </a:lnTo>
                <a:lnTo>
                  <a:pt x="22082" y="54711"/>
                </a:lnTo>
                <a:lnTo>
                  <a:pt x="22082" y="19187"/>
                </a:lnTo>
                <a:lnTo>
                  <a:pt x="24003" y="15346"/>
                </a:lnTo>
                <a:lnTo>
                  <a:pt x="25923" y="11521"/>
                </a:lnTo>
                <a:lnTo>
                  <a:pt x="27828" y="9601"/>
                </a:lnTo>
                <a:lnTo>
                  <a:pt x="28788" y="9601"/>
                </a:lnTo>
                <a:lnTo>
                  <a:pt x="29763" y="8625"/>
                </a:lnTo>
                <a:lnTo>
                  <a:pt x="31668" y="8625"/>
                </a:lnTo>
                <a:lnTo>
                  <a:pt x="32628" y="9601"/>
                </a:lnTo>
                <a:lnTo>
                  <a:pt x="34564" y="11521"/>
                </a:lnTo>
                <a:lnTo>
                  <a:pt x="36469" y="12466"/>
                </a:lnTo>
                <a:lnTo>
                  <a:pt x="38389" y="13441"/>
                </a:lnTo>
                <a:lnTo>
                  <a:pt x="42230" y="13441"/>
                </a:lnTo>
                <a:lnTo>
                  <a:pt x="43190" y="12466"/>
                </a:lnTo>
                <a:lnTo>
                  <a:pt x="44165" y="11521"/>
                </a:lnTo>
                <a:lnTo>
                  <a:pt x="45110" y="10561"/>
                </a:lnTo>
                <a:lnTo>
                  <a:pt x="46070" y="8625"/>
                </a:lnTo>
                <a:lnTo>
                  <a:pt x="46070" y="4785"/>
                </a:lnTo>
                <a:lnTo>
                  <a:pt x="45110" y="3840"/>
                </a:lnTo>
                <a:lnTo>
                  <a:pt x="44165" y="1920"/>
                </a:lnTo>
                <a:lnTo>
                  <a:pt x="42230" y="0"/>
                </a:lnTo>
                <a:lnTo>
                  <a:pt x="3744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7" name="object 1107"/>
          <p:cNvSpPr/>
          <p:nvPr/>
        </p:nvSpPr>
        <p:spPr>
          <a:xfrm>
            <a:off x="1989292" y="6355064"/>
            <a:ext cx="66248" cy="62392"/>
          </a:xfrm>
          <a:custGeom>
            <a:avLst/>
            <a:gdLst/>
            <a:ahLst/>
            <a:cxnLst/>
            <a:rect l="l" t="t" r="r" b="b"/>
            <a:pathLst>
              <a:path w="66248" h="62392">
                <a:moveTo>
                  <a:pt x="56647" y="10546"/>
                </a:moveTo>
                <a:lnTo>
                  <a:pt x="57607" y="6705"/>
                </a:lnTo>
                <a:lnTo>
                  <a:pt x="59527" y="4800"/>
                </a:lnTo>
                <a:lnTo>
                  <a:pt x="61447" y="3840"/>
                </a:lnTo>
                <a:lnTo>
                  <a:pt x="62407" y="2865"/>
                </a:lnTo>
                <a:lnTo>
                  <a:pt x="63367" y="1920"/>
                </a:lnTo>
                <a:lnTo>
                  <a:pt x="66248" y="1920"/>
                </a:lnTo>
                <a:lnTo>
                  <a:pt x="66248" y="0"/>
                </a:lnTo>
                <a:lnTo>
                  <a:pt x="46085" y="0"/>
                </a:lnTo>
                <a:lnTo>
                  <a:pt x="46085" y="1920"/>
                </a:lnTo>
                <a:lnTo>
                  <a:pt x="49926" y="1920"/>
                </a:lnTo>
                <a:lnTo>
                  <a:pt x="49926" y="2865"/>
                </a:lnTo>
                <a:lnTo>
                  <a:pt x="51846" y="2865"/>
                </a:lnTo>
                <a:lnTo>
                  <a:pt x="51846" y="3840"/>
                </a:lnTo>
                <a:lnTo>
                  <a:pt x="52806" y="3840"/>
                </a:lnTo>
                <a:lnTo>
                  <a:pt x="52806" y="6705"/>
                </a:lnTo>
                <a:lnTo>
                  <a:pt x="51846" y="8641"/>
                </a:lnTo>
                <a:lnTo>
                  <a:pt x="50886" y="10546"/>
                </a:lnTo>
                <a:lnTo>
                  <a:pt x="36484" y="46070"/>
                </a:lnTo>
                <a:lnTo>
                  <a:pt x="23042" y="12481"/>
                </a:lnTo>
                <a:lnTo>
                  <a:pt x="22082" y="10546"/>
                </a:lnTo>
                <a:lnTo>
                  <a:pt x="21122" y="8641"/>
                </a:lnTo>
                <a:lnTo>
                  <a:pt x="21122" y="5760"/>
                </a:lnTo>
                <a:lnTo>
                  <a:pt x="22082" y="3840"/>
                </a:lnTo>
                <a:lnTo>
                  <a:pt x="23042" y="2865"/>
                </a:lnTo>
                <a:lnTo>
                  <a:pt x="24003" y="2865"/>
                </a:lnTo>
                <a:lnTo>
                  <a:pt x="24963" y="1920"/>
                </a:lnTo>
                <a:lnTo>
                  <a:pt x="28803" y="1920"/>
                </a:lnTo>
                <a:lnTo>
                  <a:pt x="28803" y="0"/>
                </a:lnTo>
                <a:lnTo>
                  <a:pt x="0" y="0"/>
                </a:lnTo>
                <a:lnTo>
                  <a:pt x="0" y="1920"/>
                </a:lnTo>
                <a:lnTo>
                  <a:pt x="1920" y="2865"/>
                </a:lnTo>
                <a:lnTo>
                  <a:pt x="3840" y="2865"/>
                </a:lnTo>
                <a:lnTo>
                  <a:pt x="5760" y="3840"/>
                </a:lnTo>
                <a:lnTo>
                  <a:pt x="6720" y="4800"/>
                </a:lnTo>
                <a:lnTo>
                  <a:pt x="7680" y="5760"/>
                </a:lnTo>
                <a:lnTo>
                  <a:pt x="8641" y="6705"/>
                </a:lnTo>
                <a:lnTo>
                  <a:pt x="9601" y="8641"/>
                </a:lnTo>
                <a:lnTo>
                  <a:pt x="10561" y="10546"/>
                </a:lnTo>
                <a:lnTo>
                  <a:pt x="32644" y="62392"/>
                </a:lnTo>
                <a:lnTo>
                  <a:pt x="34564" y="62392"/>
                </a:lnTo>
                <a:lnTo>
                  <a:pt x="56647" y="105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8" name="object 1108"/>
          <p:cNvSpPr/>
          <p:nvPr/>
        </p:nvSpPr>
        <p:spPr>
          <a:xfrm>
            <a:off x="2059381" y="6353144"/>
            <a:ext cx="30708" cy="62392"/>
          </a:xfrm>
          <a:custGeom>
            <a:avLst/>
            <a:gdLst/>
            <a:ahLst/>
            <a:cxnLst/>
            <a:rect l="l" t="t" r="r" b="b"/>
            <a:pathLst>
              <a:path w="30708" h="62392">
                <a:moveTo>
                  <a:pt x="10561" y="48950"/>
                </a:moveTo>
                <a:lnTo>
                  <a:pt x="10561" y="55671"/>
                </a:lnTo>
                <a:lnTo>
                  <a:pt x="9585" y="56631"/>
                </a:lnTo>
                <a:lnTo>
                  <a:pt x="8625" y="57591"/>
                </a:lnTo>
                <a:lnTo>
                  <a:pt x="7680" y="58552"/>
                </a:lnTo>
                <a:lnTo>
                  <a:pt x="6720" y="59512"/>
                </a:lnTo>
                <a:lnTo>
                  <a:pt x="5745" y="60472"/>
                </a:lnTo>
                <a:lnTo>
                  <a:pt x="960" y="60472"/>
                </a:lnTo>
                <a:lnTo>
                  <a:pt x="960" y="62392"/>
                </a:lnTo>
                <a:lnTo>
                  <a:pt x="30708" y="62392"/>
                </a:lnTo>
                <a:lnTo>
                  <a:pt x="30708" y="60472"/>
                </a:lnTo>
                <a:lnTo>
                  <a:pt x="25908" y="60472"/>
                </a:lnTo>
                <a:lnTo>
                  <a:pt x="24963" y="59512"/>
                </a:lnTo>
                <a:lnTo>
                  <a:pt x="23987" y="58552"/>
                </a:lnTo>
                <a:lnTo>
                  <a:pt x="23027" y="57591"/>
                </a:lnTo>
                <a:lnTo>
                  <a:pt x="22082" y="56631"/>
                </a:lnTo>
                <a:lnTo>
                  <a:pt x="22082" y="55671"/>
                </a:lnTo>
                <a:lnTo>
                  <a:pt x="21122" y="52791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9601"/>
                </a:lnTo>
                <a:lnTo>
                  <a:pt x="2880" y="8625"/>
                </a:lnTo>
                <a:lnTo>
                  <a:pt x="7680" y="8625"/>
                </a:lnTo>
                <a:lnTo>
                  <a:pt x="8625" y="9601"/>
                </a:lnTo>
                <a:lnTo>
                  <a:pt x="9585" y="10561"/>
                </a:lnTo>
                <a:lnTo>
                  <a:pt x="9585" y="12466"/>
                </a:lnTo>
                <a:lnTo>
                  <a:pt x="10561" y="14401"/>
                </a:lnTo>
                <a:lnTo>
                  <a:pt x="10561" y="489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9" name="object 1109"/>
          <p:cNvSpPr/>
          <p:nvPr/>
        </p:nvSpPr>
        <p:spPr>
          <a:xfrm>
            <a:off x="2068967" y="6320500"/>
            <a:ext cx="13441" cy="13441"/>
          </a:xfrm>
          <a:custGeom>
            <a:avLst/>
            <a:gdLst/>
            <a:ahLst/>
            <a:cxnLst/>
            <a:rect l="l" t="t" r="r" b="b"/>
            <a:pathLst>
              <a:path w="13441" h="13441">
                <a:moveTo>
                  <a:pt x="13441" y="6720"/>
                </a:moveTo>
                <a:lnTo>
                  <a:pt x="13441" y="4800"/>
                </a:lnTo>
                <a:lnTo>
                  <a:pt x="12496" y="3840"/>
                </a:lnTo>
                <a:lnTo>
                  <a:pt x="11536" y="1920"/>
                </a:lnTo>
                <a:lnTo>
                  <a:pt x="9601" y="960"/>
                </a:lnTo>
                <a:lnTo>
                  <a:pt x="8656" y="0"/>
                </a:lnTo>
                <a:lnTo>
                  <a:pt x="4815" y="0"/>
                </a:lnTo>
                <a:lnTo>
                  <a:pt x="2880" y="960"/>
                </a:lnTo>
                <a:lnTo>
                  <a:pt x="1935" y="1920"/>
                </a:lnTo>
                <a:lnTo>
                  <a:pt x="0" y="3840"/>
                </a:lnTo>
                <a:lnTo>
                  <a:pt x="0" y="10561"/>
                </a:lnTo>
                <a:lnTo>
                  <a:pt x="1935" y="11521"/>
                </a:lnTo>
                <a:lnTo>
                  <a:pt x="2880" y="13441"/>
                </a:lnTo>
                <a:lnTo>
                  <a:pt x="9601" y="13441"/>
                </a:lnTo>
                <a:lnTo>
                  <a:pt x="11536" y="11521"/>
                </a:lnTo>
                <a:lnTo>
                  <a:pt x="12496" y="10561"/>
                </a:lnTo>
                <a:lnTo>
                  <a:pt x="13441" y="8641"/>
                </a:lnTo>
                <a:lnTo>
                  <a:pt x="1344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0" name="object 1110"/>
          <p:cNvSpPr/>
          <p:nvPr/>
        </p:nvSpPr>
        <p:spPr>
          <a:xfrm>
            <a:off x="2098730" y="6353144"/>
            <a:ext cx="51846" cy="64312"/>
          </a:xfrm>
          <a:custGeom>
            <a:avLst/>
            <a:gdLst/>
            <a:ahLst/>
            <a:cxnLst/>
            <a:rect l="l" t="t" r="r" b="b"/>
            <a:pathLst>
              <a:path w="51846" h="64312">
                <a:moveTo>
                  <a:pt x="16322" y="9601"/>
                </a:moveTo>
                <a:lnTo>
                  <a:pt x="19202" y="5760"/>
                </a:lnTo>
                <a:lnTo>
                  <a:pt x="22082" y="3840"/>
                </a:lnTo>
                <a:lnTo>
                  <a:pt x="29763" y="3840"/>
                </a:lnTo>
                <a:lnTo>
                  <a:pt x="31683" y="4785"/>
                </a:lnTo>
                <a:lnTo>
                  <a:pt x="33604" y="5760"/>
                </a:lnTo>
                <a:lnTo>
                  <a:pt x="34564" y="7680"/>
                </a:lnTo>
                <a:lnTo>
                  <a:pt x="35524" y="9601"/>
                </a:lnTo>
                <a:lnTo>
                  <a:pt x="36484" y="12466"/>
                </a:lnTo>
                <a:lnTo>
                  <a:pt x="36484" y="16322"/>
                </a:lnTo>
                <a:lnTo>
                  <a:pt x="37444" y="17282"/>
                </a:lnTo>
                <a:lnTo>
                  <a:pt x="39364" y="19187"/>
                </a:lnTo>
                <a:lnTo>
                  <a:pt x="41285" y="20162"/>
                </a:lnTo>
                <a:lnTo>
                  <a:pt x="46085" y="20162"/>
                </a:lnTo>
                <a:lnTo>
                  <a:pt x="47045" y="19187"/>
                </a:lnTo>
                <a:lnTo>
                  <a:pt x="48006" y="18242"/>
                </a:lnTo>
                <a:lnTo>
                  <a:pt x="48966" y="17282"/>
                </a:lnTo>
                <a:lnTo>
                  <a:pt x="49926" y="16322"/>
                </a:lnTo>
                <a:lnTo>
                  <a:pt x="49926" y="10561"/>
                </a:lnTo>
                <a:lnTo>
                  <a:pt x="48006" y="7680"/>
                </a:lnTo>
                <a:lnTo>
                  <a:pt x="44165" y="4785"/>
                </a:lnTo>
                <a:lnTo>
                  <a:pt x="40325" y="960"/>
                </a:lnTo>
                <a:lnTo>
                  <a:pt x="35524" y="0"/>
                </a:lnTo>
                <a:lnTo>
                  <a:pt x="21122" y="0"/>
                </a:lnTo>
                <a:lnTo>
                  <a:pt x="14401" y="2880"/>
                </a:lnTo>
                <a:lnTo>
                  <a:pt x="8641" y="8625"/>
                </a:lnTo>
                <a:lnTo>
                  <a:pt x="2141" y="19246"/>
                </a:lnTo>
                <a:lnTo>
                  <a:pt x="0" y="32628"/>
                </a:lnTo>
                <a:lnTo>
                  <a:pt x="0" y="42230"/>
                </a:lnTo>
                <a:lnTo>
                  <a:pt x="2880" y="49911"/>
                </a:lnTo>
                <a:lnTo>
                  <a:pt x="7680" y="55671"/>
                </a:lnTo>
                <a:lnTo>
                  <a:pt x="12481" y="61432"/>
                </a:lnTo>
                <a:lnTo>
                  <a:pt x="19202" y="64312"/>
                </a:lnTo>
                <a:lnTo>
                  <a:pt x="31683" y="64312"/>
                </a:lnTo>
                <a:lnTo>
                  <a:pt x="37444" y="62392"/>
                </a:lnTo>
                <a:lnTo>
                  <a:pt x="42245" y="58552"/>
                </a:lnTo>
                <a:lnTo>
                  <a:pt x="47045" y="53751"/>
                </a:lnTo>
                <a:lnTo>
                  <a:pt x="49926" y="47990"/>
                </a:lnTo>
                <a:lnTo>
                  <a:pt x="51846" y="39349"/>
                </a:lnTo>
                <a:lnTo>
                  <a:pt x="49926" y="38389"/>
                </a:lnTo>
                <a:lnTo>
                  <a:pt x="47045" y="44150"/>
                </a:lnTo>
                <a:lnTo>
                  <a:pt x="45125" y="47990"/>
                </a:lnTo>
                <a:lnTo>
                  <a:pt x="42245" y="49911"/>
                </a:lnTo>
                <a:lnTo>
                  <a:pt x="39364" y="52791"/>
                </a:lnTo>
                <a:lnTo>
                  <a:pt x="34564" y="53751"/>
                </a:lnTo>
                <a:lnTo>
                  <a:pt x="24963" y="53751"/>
                </a:lnTo>
                <a:lnTo>
                  <a:pt x="19202" y="51831"/>
                </a:lnTo>
                <a:lnTo>
                  <a:pt x="16322" y="46070"/>
                </a:lnTo>
                <a:lnTo>
                  <a:pt x="12481" y="40309"/>
                </a:lnTo>
                <a:lnTo>
                  <a:pt x="10561" y="33588"/>
                </a:lnTo>
                <a:lnTo>
                  <a:pt x="10561" y="19187"/>
                </a:lnTo>
                <a:lnTo>
                  <a:pt x="12481" y="13441"/>
                </a:lnTo>
                <a:lnTo>
                  <a:pt x="16322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1" name="object 1111"/>
          <p:cNvSpPr/>
          <p:nvPr/>
        </p:nvSpPr>
        <p:spPr>
          <a:xfrm>
            <a:off x="2169764" y="6353144"/>
            <a:ext cx="42245" cy="33588"/>
          </a:xfrm>
          <a:custGeom>
            <a:avLst/>
            <a:gdLst/>
            <a:ahLst/>
            <a:cxnLst/>
            <a:rect l="l" t="t" r="r" b="b"/>
            <a:pathLst>
              <a:path w="42245" h="33588">
                <a:moveTo>
                  <a:pt x="0" y="24963"/>
                </a:moveTo>
                <a:lnTo>
                  <a:pt x="42245" y="24963"/>
                </a:lnTo>
                <a:lnTo>
                  <a:pt x="42245" y="17282"/>
                </a:lnTo>
                <a:lnTo>
                  <a:pt x="40325" y="10561"/>
                </a:lnTo>
                <a:lnTo>
                  <a:pt x="35524" y="6720"/>
                </a:lnTo>
                <a:lnTo>
                  <a:pt x="31683" y="1920"/>
                </a:lnTo>
                <a:lnTo>
                  <a:pt x="25923" y="0"/>
                </a:lnTo>
                <a:lnTo>
                  <a:pt x="10561" y="0"/>
                </a:lnTo>
                <a:lnTo>
                  <a:pt x="3840" y="2880"/>
                </a:lnTo>
                <a:lnTo>
                  <a:pt x="1935" y="11521"/>
                </a:lnTo>
                <a:lnTo>
                  <a:pt x="4800" y="8625"/>
                </a:lnTo>
                <a:lnTo>
                  <a:pt x="7680" y="5760"/>
                </a:lnTo>
                <a:lnTo>
                  <a:pt x="11521" y="4785"/>
                </a:lnTo>
                <a:lnTo>
                  <a:pt x="20162" y="4785"/>
                </a:lnTo>
                <a:lnTo>
                  <a:pt x="22082" y="6720"/>
                </a:lnTo>
                <a:lnTo>
                  <a:pt x="24002" y="7680"/>
                </a:lnTo>
                <a:lnTo>
                  <a:pt x="25923" y="9601"/>
                </a:lnTo>
                <a:lnTo>
                  <a:pt x="26883" y="12466"/>
                </a:lnTo>
                <a:lnTo>
                  <a:pt x="27843" y="14401"/>
                </a:lnTo>
                <a:lnTo>
                  <a:pt x="27843" y="21122"/>
                </a:lnTo>
                <a:lnTo>
                  <a:pt x="0" y="21122"/>
                </a:lnTo>
                <a:lnTo>
                  <a:pt x="0" y="15346"/>
                </a:lnTo>
                <a:lnTo>
                  <a:pt x="0" y="33588"/>
                </a:lnTo>
                <a:lnTo>
                  <a:pt x="0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2" name="object 1112"/>
          <p:cNvSpPr/>
          <p:nvPr/>
        </p:nvSpPr>
        <p:spPr>
          <a:xfrm>
            <a:off x="2160178" y="6356024"/>
            <a:ext cx="51831" cy="61432"/>
          </a:xfrm>
          <a:custGeom>
            <a:avLst/>
            <a:gdLst/>
            <a:ahLst/>
            <a:cxnLst/>
            <a:rect l="l" t="t" r="r" b="b"/>
            <a:pathLst>
              <a:path w="51831" h="61432">
                <a:moveTo>
                  <a:pt x="2865" y="11521"/>
                </a:moveTo>
                <a:lnTo>
                  <a:pt x="0" y="19187"/>
                </a:lnTo>
                <a:lnTo>
                  <a:pt x="0" y="39349"/>
                </a:lnTo>
                <a:lnTo>
                  <a:pt x="2865" y="47030"/>
                </a:lnTo>
                <a:lnTo>
                  <a:pt x="7680" y="52791"/>
                </a:lnTo>
                <a:lnTo>
                  <a:pt x="13426" y="58552"/>
                </a:lnTo>
                <a:lnTo>
                  <a:pt x="19202" y="61432"/>
                </a:lnTo>
                <a:lnTo>
                  <a:pt x="33588" y="61432"/>
                </a:lnTo>
                <a:lnTo>
                  <a:pt x="39349" y="59512"/>
                </a:lnTo>
                <a:lnTo>
                  <a:pt x="44150" y="54711"/>
                </a:lnTo>
                <a:lnTo>
                  <a:pt x="47990" y="48950"/>
                </a:lnTo>
                <a:lnTo>
                  <a:pt x="50871" y="43190"/>
                </a:lnTo>
                <a:lnTo>
                  <a:pt x="51831" y="37429"/>
                </a:lnTo>
                <a:lnTo>
                  <a:pt x="49910" y="36469"/>
                </a:lnTo>
                <a:lnTo>
                  <a:pt x="47990" y="41269"/>
                </a:lnTo>
                <a:lnTo>
                  <a:pt x="45110" y="45110"/>
                </a:lnTo>
                <a:lnTo>
                  <a:pt x="42230" y="47990"/>
                </a:lnTo>
                <a:lnTo>
                  <a:pt x="39349" y="49911"/>
                </a:lnTo>
                <a:lnTo>
                  <a:pt x="35509" y="50871"/>
                </a:lnTo>
                <a:lnTo>
                  <a:pt x="25923" y="50871"/>
                </a:lnTo>
                <a:lnTo>
                  <a:pt x="20147" y="47990"/>
                </a:lnTo>
                <a:lnTo>
                  <a:pt x="16306" y="43190"/>
                </a:lnTo>
                <a:lnTo>
                  <a:pt x="11521" y="37429"/>
                </a:lnTo>
                <a:lnTo>
                  <a:pt x="9585" y="30708"/>
                </a:lnTo>
                <a:lnTo>
                  <a:pt x="9585" y="12466"/>
                </a:lnTo>
                <a:lnTo>
                  <a:pt x="11521" y="8641"/>
                </a:lnTo>
                <a:lnTo>
                  <a:pt x="13426" y="0"/>
                </a:lnTo>
                <a:lnTo>
                  <a:pt x="7680" y="5745"/>
                </a:lnTo>
                <a:lnTo>
                  <a:pt x="2865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3" name="object 1113"/>
          <p:cNvSpPr/>
          <p:nvPr/>
        </p:nvSpPr>
        <p:spPr>
          <a:xfrm>
            <a:off x="2222571" y="6353144"/>
            <a:ext cx="42230" cy="64312"/>
          </a:xfrm>
          <a:custGeom>
            <a:avLst/>
            <a:gdLst/>
            <a:ahLst/>
            <a:cxnLst/>
            <a:rect l="l" t="t" r="r" b="b"/>
            <a:pathLst>
              <a:path w="42230" h="64312">
                <a:moveTo>
                  <a:pt x="4800" y="62392"/>
                </a:moveTo>
                <a:lnTo>
                  <a:pt x="8641" y="62392"/>
                </a:lnTo>
                <a:lnTo>
                  <a:pt x="13441" y="64312"/>
                </a:lnTo>
                <a:lnTo>
                  <a:pt x="26883" y="64312"/>
                </a:lnTo>
                <a:lnTo>
                  <a:pt x="31683" y="63352"/>
                </a:lnTo>
                <a:lnTo>
                  <a:pt x="35524" y="59512"/>
                </a:lnTo>
                <a:lnTo>
                  <a:pt x="40325" y="55671"/>
                </a:lnTo>
                <a:lnTo>
                  <a:pt x="42230" y="51831"/>
                </a:lnTo>
                <a:lnTo>
                  <a:pt x="42230" y="38389"/>
                </a:lnTo>
                <a:lnTo>
                  <a:pt x="37444" y="32628"/>
                </a:lnTo>
                <a:lnTo>
                  <a:pt x="28803" y="28788"/>
                </a:lnTo>
                <a:lnTo>
                  <a:pt x="19202" y="24002"/>
                </a:lnTo>
                <a:lnTo>
                  <a:pt x="14401" y="22067"/>
                </a:lnTo>
                <a:lnTo>
                  <a:pt x="11521" y="20162"/>
                </a:lnTo>
                <a:lnTo>
                  <a:pt x="10561" y="18242"/>
                </a:lnTo>
                <a:lnTo>
                  <a:pt x="8641" y="16322"/>
                </a:lnTo>
                <a:lnTo>
                  <a:pt x="8641" y="9601"/>
                </a:lnTo>
                <a:lnTo>
                  <a:pt x="9601" y="7680"/>
                </a:lnTo>
                <a:lnTo>
                  <a:pt x="11521" y="5760"/>
                </a:lnTo>
                <a:lnTo>
                  <a:pt x="13441" y="4785"/>
                </a:lnTo>
                <a:lnTo>
                  <a:pt x="15361" y="3840"/>
                </a:lnTo>
                <a:lnTo>
                  <a:pt x="23042" y="3840"/>
                </a:lnTo>
                <a:lnTo>
                  <a:pt x="25923" y="4785"/>
                </a:lnTo>
                <a:lnTo>
                  <a:pt x="28803" y="7680"/>
                </a:lnTo>
                <a:lnTo>
                  <a:pt x="31683" y="9601"/>
                </a:lnTo>
                <a:lnTo>
                  <a:pt x="33604" y="14401"/>
                </a:lnTo>
                <a:lnTo>
                  <a:pt x="35524" y="20162"/>
                </a:lnTo>
                <a:lnTo>
                  <a:pt x="37444" y="20162"/>
                </a:lnTo>
                <a:lnTo>
                  <a:pt x="37444" y="0"/>
                </a:lnTo>
                <a:lnTo>
                  <a:pt x="35524" y="0"/>
                </a:lnTo>
                <a:lnTo>
                  <a:pt x="34549" y="960"/>
                </a:lnTo>
                <a:lnTo>
                  <a:pt x="34549" y="1920"/>
                </a:lnTo>
                <a:lnTo>
                  <a:pt x="29763" y="1920"/>
                </a:lnTo>
                <a:lnTo>
                  <a:pt x="27843" y="960"/>
                </a:lnTo>
                <a:lnTo>
                  <a:pt x="24002" y="0"/>
                </a:lnTo>
                <a:lnTo>
                  <a:pt x="13441" y="0"/>
                </a:lnTo>
                <a:lnTo>
                  <a:pt x="8641" y="1920"/>
                </a:lnTo>
                <a:lnTo>
                  <a:pt x="5760" y="4785"/>
                </a:lnTo>
                <a:lnTo>
                  <a:pt x="1920" y="8625"/>
                </a:lnTo>
                <a:lnTo>
                  <a:pt x="0" y="12466"/>
                </a:lnTo>
                <a:lnTo>
                  <a:pt x="0" y="21122"/>
                </a:lnTo>
                <a:lnTo>
                  <a:pt x="960" y="24963"/>
                </a:lnTo>
                <a:lnTo>
                  <a:pt x="3840" y="26868"/>
                </a:lnTo>
                <a:lnTo>
                  <a:pt x="5760" y="29748"/>
                </a:lnTo>
                <a:lnTo>
                  <a:pt x="9601" y="32628"/>
                </a:lnTo>
                <a:lnTo>
                  <a:pt x="16322" y="35524"/>
                </a:lnTo>
                <a:lnTo>
                  <a:pt x="23042" y="39349"/>
                </a:lnTo>
                <a:lnTo>
                  <a:pt x="26883" y="41269"/>
                </a:lnTo>
                <a:lnTo>
                  <a:pt x="28803" y="44150"/>
                </a:lnTo>
                <a:lnTo>
                  <a:pt x="31683" y="46070"/>
                </a:lnTo>
                <a:lnTo>
                  <a:pt x="32644" y="47990"/>
                </a:lnTo>
                <a:lnTo>
                  <a:pt x="32644" y="53751"/>
                </a:lnTo>
                <a:lnTo>
                  <a:pt x="31683" y="56631"/>
                </a:lnTo>
                <a:lnTo>
                  <a:pt x="29763" y="57591"/>
                </a:lnTo>
                <a:lnTo>
                  <a:pt x="27843" y="59512"/>
                </a:lnTo>
                <a:lnTo>
                  <a:pt x="24963" y="60472"/>
                </a:lnTo>
                <a:lnTo>
                  <a:pt x="17282" y="60472"/>
                </a:lnTo>
                <a:lnTo>
                  <a:pt x="13441" y="59512"/>
                </a:lnTo>
                <a:lnTo>
                  <a:pt x="9601" y="55671"/>
                </a:lnTo>
                <a:lnTo>
                  <a:pt x="6720" y="52791"/>
                </a:lnTo>
                <a:lnTo>
                  <a:pt x="3840" y="47990"/>
                </a:lnTo>
                <a:lnTo>
                  <a:pt x="2880" y="42230"/>
                </a:lnTo>
                <a:lnTo>
                  <a:pt x="960" y="42230"/>
                </a:lnTo>
                <a:lnTo>
                  <a:pt x="960" y="63352"/>
                </a:lnTo>
                <a:lnTo>
                  <a:pt x="2880" y="63352"/>
                </a:lnTo>
                <a:lnTo>
                  <a:pt x="3840" y="62392"/>
                </a:lnTo>
                <a:lnTo>
                  <a:pt x="4800" y="62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4" name="object 1114"/>
          <p:cNvSpPr/>
          <p:nvPr/>
        </p:nvSpPr>
        <p:spPr>
          <a:xfrm>
            <a:off x="3083661" y="7636624"/>
            <a:ext cx="74878" cy="75836"/>
          </a:xfrm>
          <a:custGeom>
            <a:avLst/>
            <a:gdLst/>
            <a:ahLst/>
            <a:cxnLst/>
            <a:rect l="l" t="t" r="r" b="b"/>
            <a:pathLst>
              <a:path w="74878" h="75836">
                <a:moveTo>
                  <a:pt x="0" y="75836"/>
                </a:moveTo>
                <a:lnTo>
                  <a:pt x="74878" y="75836"/>
                </a:lnTo>
                <a:lnTo>
                  <a:pt x="74878" y="0"/>
                </a:lnTo>
                <a:lnTo>
                  <a:pt x="0" y="0"/>
                </a:lnTo>
                <a:lnTo>
                  <a:pt x="0" y="7583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5" name="object 1115"/>
          <p:cNvSpPr/>
          <p:nvPr/>
        </p:nvSpPr>
        <p:spPr>
          <a:xfrm>
            <a:off x="3195020" y="7622225"/>
            <a:ext cx="140162" cy="102717"/>
          </a:xfrm>
          <a:custGeom>
            <a:avLst/>
            <a:gdLst/>
            <a:ahLst/>
            <a:cxnLst/>
            <a:rect l="l" t="t" r="r" b="b"/>
            <a:pathLst>
              <a:path w="140162" h="102717">
                <a:moveTo>
                  <a:pt x="124800" y="22082"/>
                </a:moveTo>
                <a:lnTo>
                  <a:pt x="126720" y="15361"/>
                </a:lnTo>
                <a:lnTo>
                  <a:pt x="128640" y="10561"/>
                </a:lnTo>
                <a:lnTo>
                  <a:pt x="129600" y="9601"/>
                </a:lnTo>
                <a:lnTo>
                  <a:pt x="131521" y="6720"/>
                </a:lnTo>
                <a:lnTo>
                  <a:pt x="132481" y="4800"/>
                </a:lnTo>
                <a:lnTo>
                  <a:pt x="134401" y="3840"/>
                </a:lnTo>
                <a:lnTo>
                  <a:pt x="136321" y="2880"/>
                </a:lnTo>
                <a:lnTo>
                  <a:pt x="140162" y="2880"/>
                </a:lnTo>
                <a:lnTo>
                  <a:pt x="140162" y="0"/>
                </a:lnTo>
                <a:lnTo>
                  <a:pt x="110398" y="0"/>
                </a:lnTo>
                <a:lnTo>
                  <a:pt x="110398" y="2880"/>
                </a:lnTo>
                <a:lnTo>
                  <a:pt x="116159" y="2880"/>
                </a:lnTo>
                <a:lnTo>
                  <a:pt x="118079" y="3840"/>
                </a:lnTo>
                <a:lnTo>
                  <a:pt x="119039" y="3840"/>
                </a:lnTo>
                <a:lnTo>
                  <a:pt x="119999" y="4800"/>
                </a:lnTo>
                <a:lnTo>
                  <a:pt x="120959" y="5760"/>
                </a:lnTo>
                <a:lnTo>
                  <a:pt x="120959" y="6720"/>
                </a:lnTo>
                <a:lnTo>
                  <a:pt x="121919" y="7680"/>
                </a:lnTo>
                <a:lnTo>
                  <a:pt x="121919" y="11521"/>
                </a:lnTo>
                <a:lnTo>
                  <a:pt x="120959" y="15361"/>
                </a:lnTo>
                <a:lnTo>
                  <a:pt x="118079" y="22082"/>
                </a:lnTo>
                <a:lnTo>
                  <a:pt x="98877" y="76794"/>
                </a:lnTo>
                <a:lnTo>
                  <a:pt x="79674" y="22082"/>
                </a:lnTo>
                <a:lnTo>
                  <a:pt x="77754" y="16306"/>
                </a:lnTo>
                <a:lnTo>
                  <a:pt x="76794" y="11521"/>
                </a:lnTo>
                <a:lnTo>
                  <a:pt x="76794" y="5760"/>
                </a:lnTo>
                <a:lnTo>
                  <a:pt x="78714" y="4800"/>
                </a:lnTo>
                <a:lnTo>
                  <a:pt x="79674" y="2880"/>
                </a:lnTo>
                <a:lnTo>
                  <a:pt x="87355" y="2880"/>
                </a:lnTo>
                <a:lnTo>
                  <a:pt x="87355" y="0"/>
                </a:lnTo>
                <a:lnTo>
                  <a:pt x="47990" y="0"/>
                </a:lnTo>
                <a:lnTo>
                  <a:pt x="47990" y="2880"/>
                </a:lnTo>
                <a:lnTo>
                  <a:pt x="52791" y="2880"/>
                </a:lnTo>
                <a:lnTo>
                  <a:pt x="53766" y="3840"/>
                </a:lnTo>
                <a:lnTo>
                  <a:pt x="54726" y="3840"/>
                </a:lnTo>
                <a:lnTo>
                  <a:pt x="56631" y="4800"/>
                </a:lnTo>
                <a:lnTo>
                  <a:pt x="57607" y="5760"/>
                </a:lnTo>
                <a:lnTo>
                  <a:pt x="57607" y="6720"/>
                </a:lnTo>
                <a:lnTo>
                  <a:pt x="58552" y="7680"/>
                </a:lnTo>
                <a:lnTo>
                  <a:pt x="59512" y="9601"/>
                </a:lnTo>
                <a:lnTo>
                  <a:pt x="61447" y="11521"/>
                </a:lnTo>
                <a:lnTo>
                  <a:pt x="62392" y="13441"/>
                </a:lnTo>
                <a:lnTo>
                  <a:pt x="64312" y="20147"/>
                </a:lnTo>
                <a:lnTo>
                  <a:pt x="67193" y="28803"/>
                </a:lnTo>
                <a:lnTo>
                  <a:pt x="50886" y="76794"/>
                </a:lnTo>
                <a:lnTo>
                  <a:pt x="30723" y="20147"/>
                </a:lnTo>
                <a:lnTo>
                  <a:pt x="28803" y="14401"/>
                </a:lnTo>
                <a:lnTo>
                  <a:pt x="27843" y="10561"/>
                </a:lnTo>
                <a:lnTo>
                  <a:pt x="27843" y="6720"/>
                </a:lnTo>
                <a:lnTo>
                  <a:pt x="28803" y="5760"/>
                </a:lnTo>
                <a:lnTo>
                  <a:pt x="29763" y="4800"/>
                </a:lnTo>
                <a:lnTo>
                  <a:pt x="30723" y="2880"/>
                </a:lnTo>
                <a:lnTo>
                  <a:pt x="37444" y="2880"/>
                </a:lnTo>
                <a:lnTo>
                  <a:pt x="37444" y="0"/>
                </a:lnTo>
                <a:lnTo>
                  <a:pt x="0" y="0"/>
                </a:lnTo>
                <a:lnTo>
                  <a:pt x="0" y="2880"/>
                </a:lnTo>
                <a:lnTo>
                  <a:pt x="5760" y="2880"/>
                </a:lnTo>
                <a:lnTo>
                  <a:pt x="6720" y="3840"/>
                </a:lnTo>
                <a:lnTo>
                  <a:pt x="8641" y="4800"/>
                </a:lnTo>
                <a:lnTo>
                  <a:pt x="10561" y="6720"/>
                </a:lnTo>
                <a:lnTo>
                  <a:pt x="11521" y="7680"/>
                </a:lnTo>
                <a:lnTo>
                  <a:pt x="11521" y="9601"/>
                </a:lnTo>
                <a:lnTo>
                  <a:pt x="13441" y="12466"/>
                </a:lnTo>
                <a:lnTo>
                  <a:pt x="15361" y="19187"/>
                </a:lnTo>
                <a:lnTo>
                  <a:pt x="45110" y="102717"/>
                </a:lnTo>
                <a:lnTo>
                  <a:pt x="47990" y="102717"/>
                </a:lnTo>
                <a:lnTo>
                  <a:pt x="71033" y="38389"/>
                </a:lnTo>
                <a:lnTo>
                  <a:pt x="94076" y="102717"/>
                </a:lnTo>
                <a:lnTo>
                  <a:pt x="96956" y="102717"/>
                </a:lnTo>
                <a:lnTo>
                  <a:pt x="124800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6" name="object 1116"/>
          <p:cNvSpPr/>
          <p:nvPr/>
        </p:nvSpPr>
        <p:spPr>
          <a:xfrm>
            <a:off x="3342863" y="7652933"/>
            <a:ext cx="65272" cy="72008"/>
          </a:xfrm>
          <a:custGeom>
            <a:avLst/>
            <a:gdLst/>
            <a:ahLst/>
            <a:cxnLst/>
            <a:rect l="l" t="t" r="r" b="b"/>
            <a:pathLst>
              <a:path w="65272" h="72008">
                <a:moveTo>
                  <a:pt x="960" y="24002"/>
                </a:moveTo>
                <a:lnTo>
                  <a:pt x="0" y="29763"/>
                </a:lnTo>
                <a:lnTo>
                  <a:pt x="0" y="45125"/>
                </a:lnTo>
                <a:lnTo>
                  <a:pt x="1904" y="52806"/>
                </a:lnTo>
                <a:lnTo>
                  <a:pt x="6705" y="59527"/>
                </a:lnTo>
                <a:lnTo>
                  <a:pt x="8543" y="61528"/>
                </a:lnTo>
                <a:lnTo>
                  <a:pt x="18859" y="69207"/>
                </a:lnTo>
                <a:lnTo>
                  <a:pt x="19187" y="55686"/>
                </a:lnTo>
                <a:lnTo>
                  <a:pt x="18696" y="54798"/>
                </a:lnTo>
                <a:lnTo>
                  <a:pt x="14744" y="43598"/>
                </a:lnTo>
                <a:lnTo>
                  <a:pt x="13426" y="29763"/>
                </a:lnTo>
                <a:lnTo>
                  <a:pt x="13426" y="24002"/>
                </a:lnTo>
                <a:lnTo>
                  <a:pt x="14386" y="19202"/>
                </a:lnTo>
                <a:lnTo>
                  <a:pt x="15346" y="15361"/>
                </a:lnTo>
                <a:lnTo>
                  <a:pt x="17266" y="11521"/>
                </a:lnTo>
                <a:lnTo>
                  <a:pt x="19187" y="8656"/>
                </a:lnTo>
                <a:lnTo>
                  <a:pt x="22067" y="6720"/>
                </a:lnTo>
                <a:lnTo>
                  <a:pt x="24947" y="5760"/>
                </a:lnTo>
                <a:lnTo>
                  <a:pt x="27828" y="4815"/>
                </a:lnTo>
                <a:lnTo>
                  <a:pt x="35509" y="4815"/>
                </a:lnTo>
                <a:lnTo>
                  <a:pt x="40309" y="6720"/>
                </a:lnTo>
                <a:lnTo>
                  <a:pt x="43190" y="11521"/>
                </a:lnTo>
                <a:lnTo>
                  <a:pt x="45666" y="14862"/>
                </a:lnTo>
                <a:lnTo>
                  <a:pt x="50290" y="26052"/>
                </a:lnTo>
                <a:lnTo>
                  <a:pt x="51831" y="40325"/>
                </a:lnTo>
                <a:lnTo>
                  <a:pt x="51831" y="49926"/>
                </a:lnTo>
                <a:lnTo>
                  <a:pt x="49911" y="56647"/>
                </a:lnTo>
                <a:lnTo>
                  <a:pt x="47030" y="60487"/>
                </a:lnTo>
                <a:lnTo>
                  <a:pt x="43190" y="64328"/>
                </a:lnTo>
                <a:lnTo>
                  <a:pt x="39349" y="66248"/>
                </a:lnTo>
                <a:lnTo>
                  <a:pt x="28788" y="66248"/>
                </a:lnTo>
                <a:lnTo>
                  <a:pt x="23027" y="62407"/>
                </a:lnTo>
                <a:lnTo>
                  <a:pt x="31668" y="72008"/>
                </a:lnTo>
                <a:lnTo>
                  <a:pt x="38389" y="72008"/>
                </a:lnTo>
                <a:lnTo>
                  <a:pt x="43190" y="70088"/>
                </a:lnTo>
                <a:lnTo>
                  <a:pt x="48950" y="67208"/>
                </a:lnTo>
                <a:lnTo>
                  <a:pt x="53751" y="63367"/>
                </a:lnTo>
                <a:lnTo>
                  <a:pt x="57591" y="59527"/>
                </a:lnTo>
                <a:lnTo>
                  <a:pt x="60472" y="52806"/>
                </a:lnTo>
                <a:lnTo>
                  <a:pt x="63352" y="47045"/>
                </a:lnTo>
                <a:lnTo>
                  <a:pt x="65272" y="40325"/>
                </a:lnTo>
                <a:lnTo>
                  <a:pt x="65272" y="25923"/>
                </a:lnTo>
                <a:lnTo>
                  <a:pt x="62392" y="18242"/>
                </a:lnTo>
                <a:lnTo>
                  <a:pt x="57591" y="11521"/>
                </a:lnTo>
                <a:lnTo>
                  <a:pt x="56023" y="9833"/>
                </a:lnTo>
                <a:lnTo>
                  <a:pt x="45224" y="2458"/>
                </a:lnTo>
                <a:lnTo>
                  <a:pt x="32628" y="0"/>
                </a:lnTo>
                <a:lnTo>
                  <a:pt x="26868" y="0"/>
                </a:lnTo>
                <a:lnTo>
                  <a:pt x="21107" y="960"/>
                </a:lnTo>
                <a:lnTo>
                  <a:pt x="16306" y="3840"/>
                </a:lnTo>
                <a:lnTo>
                  <a:pt x="11521" y="6720"/>
                </a:lnTo>
                <a:lnTo>
                  <a:pt x="7680" y="11521"/>
                </a:lnTo>
                <a:lnTo>
                  <a:pt x="3840" y="18242"/>
                </a:lnTo>
                <a:lnTo>
                  <a:pt x="960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7" name="object 1117"/>
          <p:cNvSpPr/>
          <p:nvPr/>
        </p:nvSpPr>
        <p:spPr>
          <a:xfrm>
            <a:off x="3361723" y="7708620"/>
            <a:ext cx="12809" cy="16322"/>
          </a:xfrm>
          <a:custGeom>
            <a:avLst/>
            <a:gdLst/>
            <a:ahLst/>
            <a:cxnLst/>
            <a:rect l="l" t="t" r="r" b="b"/>
            <a:pathLst>
              <a:path w="12809" h="16322">
                <a:moveTo>
                  <a:pt x="4168" y="6720"/>
                </a:moveTo>
                <a:lnTo>
                  <a:pt x="327" y="0"/>
                </a:lnTo>
                <a:lnTo>
                  <a:pt x="0" y="13520"/>
                </a:lnTo>
                <a:lnTo>
                  <a:pt x="12809" y="16322"/>
                </a:lnTo>
                <a:lnTo>
                  <a:pt x="4168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8" name="object 1118"/>
          <p:cNvSpPr/>
          <p:nvPr/>
        </p:nvSpPr>
        <p:spPr>
          <a:xfrm>
            <a:off x="3412937" y="7652933"/>
            <a:ext cx="50871" cy="70088"/>
          </a:xfrm>
          <a:custGeom>
            <a:avLst/>
            <a:gdLst/>
            <a:ahLst/>
            <a:cxnLst/>
            <a:rect l="l" t="t" r="r" b="b"/>
            <a:pathLst>
              <a:path w="50871" h="70088">
                <a:moveTo>
                  <a:pt x="20162" y="0"/>
                </a:moveTo>
                <a:lnTo>
                  <a:pt x="0" y="7680"/>
                </a:lnTo>
                <a:lnTo>
                  <a:pt x="960" y="10561"/>
                </a:lnTo>
                <a:lnTo>
                  <a:pt x="2880" y="9601"/>
                </a:lnTo>
                <a:lnTo>
                  <a:pt x="7680" y="9601"/>
                </a:lnTo>
                <a:lnTo>
                  <a:pt x="8641" y="10561"/>
                </a:lnTo>
                <a:lnTo>
                  <a:pt x="9601" y="11521"/>
                </a:lnTo>
                <a:lnTo>
                  <a:pt x="10561" y="12481"/>
                </a:lnTo>
                <a:lnTo>
                  <a:pt x="10561" y="14401"/>
                </a:lnTo>
                <a:lnTo>
                  <a:pt x="11521" y="15361"/>
                </a:lnTo>
                <a:lnTo>
                  <a:pt x="11521" y="60487"/>
                </a:lnTo>
                <a:lnTo>
                  <a:pt x="10561" y="61447"/>
                </a:lnTo>
                <a:lnTo>
                  <a:pt x="10561" y="63367"/>
                </a:lnTo>
                <a:lnTo>
                  <a:pt x="9601" y="64328"/>
                </a:lnTo>
                <a:lnTo>
                  <a:pt x="8641" y="65288"/>
                </a:lnTo>
                <a:lnTo>
                  <a:pt x="6720" y="66248"/>
                </a:lnTo>
                <a:lnTo>
                  <a:pt x="3840" y="67208"/>
                </a:lnTo>
                <a:lnTo>
                  <a:pt x="960" y="67208"/>
                </a:lnTo>
                <a:lnTo>
                  <a:pt x="960" y="70088"/>
                </a:lnTo>
                <a:lnTo>
                  <a:pt x="35524" y="70088"/>
                </a:lnTo>
                <a:lnTo>
                  <a:pt x="35524" y="67208"/>
                </a:lnTo>
                <a:lnTo>
                  <a:pt x="32644" y="67208"/>
                </a:lnTo>
                <a:lnTo>
                  <a:pt x="29748" y="66248"/>
                </a:lnTo>
                <a:lnTo>
                  <a:pt x="27843" y="65288"/>
                </a:lnTo>
                <a:lnTo>
                  <a:pt x="25907" y="63367"/>
                </a:lnTo>
                <a:lnTo>
                  <a:pt x="24002" y="60487"/>
                </a:lnTo>
                <a:lnTo>
                  <a:pt x="23027" y="57607"/>
                </a:lnTo>
                <a:lnTo>
                  <a:pt x="23027" y="21122"/>
                </a:lnTo>
                <a:lnTo>
                  <a:pt x="25907" y="16322"/>
                </a:lnTo>
                <a:lnTo>
                  <a:pt x="27843" y="13441"/>
                </a:lnTo>
                <a:lnTo>
                  <a:pt x="30708" y="11521"/>
                </a:lnTo>
                <a:lnTo>
                  <a:pt x="31683" y="10561"/>
                </a:lnTo>
                <a:lnTo>
                  <a:pt x="32644" y="9601"/>
                </a:lnTo>
                <a:lnTo>
                  <a:pt x="34549" y="9601"/>
                </a:lnTo>
                <a:lnTo>
                  <a:pt x="35524" y="10561"/>
                </a:lnTo>
                <a:lnTo>
                  <a:pt x="38389" y="12481"/>
                </a:lnTo>
                <a:lnTo>
                  <a:pt x="40309" y="14401"/>
                </a:lnTo>
                <a:lnTo>
                  <a:pt x="47030" y="14401"/>
                </a:lnTo>
                <a:lnTo>
                  <a:pt x="48950" y="12481"/>
                </a:lnTo>
                <a:lnTo>
                  <a:pt x="49910" y="11521"/>
                </a:lnTo>
                <a:lnTo>
                  <a:pt x="50871" y="9601"/>
                </a:lnTo>
                <a:lnTo>
                  <a:pt x="50871" y="5760"/>
                </a:lnTo>
                <a:lnTo>
                  <a:pt x="49910" y="3840"/>
                </a:lnTo>
                <a:lnTo>
                  <a:pt x="47990" y="1920"/>
                </a:lnTo>
                <a:lnTo>
                  <a:pt x="46070" y="960"/>
                </a:lnTo>
                <a:lnTo>
                  <a:pt x="44150" y="0"/>
                </a:lnTo>
                <a:lnTo>
                  <a:pt x="34549" y="0"/>
                </a:lnTo>
                <a:lnTo>
                  <a:pt x="28803" y="4815"/>
                </a:lnTo>
                <a:lnTo>
                  <a:pt x="23027" y="15361"/>
                </a:lnTo>
                <a:lnTo>
                  <a:pt x="23027" y="0"/>
                </a:lnTo>
                <a:lnTo>
                  <a:pt x="2016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9" name="object 1119"/>
          <p:cNvSpPr/>
          <p:nvPr/>
        </p:nvSpPr>
        <p:spPr>
          <a:xfrm>
            <a:off x="3467648" y="7617424"/>
            <a:ext cx="34564" cy="105597"/>
          </a:xfrm>
          <a:custGeom>
            <a:avLst/>
            <a:gdLst/>
            <a:ahLst/>
            <a:cxnLst/>
            <a:rect l="l" t="t" r="r" b="b"/>
            <a:pathLst>
              <a:path w="34564" h="105597">
                <a:moveTo>
                  <a:pt x="20162" y="0"/>
                </a:moveTo>
                <a:lnTo>
                  <a:pt x="0" y="7680"/>
                </a:lnTo>
                <a:lnTo>
                  <a:pt x="960" y="10561"/>
                </a:lnTo>
                <a:lnTo>
                  <a:pt x="2880" y="9601"/>
                </a:lnTo>
                <a:lnTo>
                  <a:pt x="7680" y="9601"/>
                </a:lnTo>
                <a:lnTo>
                  <a:pt x="8641" y="10561"/>
                </a:lnTo>
                <a:lnTo>
                  <a:pt x="9601" y="11521"/>
                </a:lnTo>
                <a:lnTo>
                  <a:pt x="10561" y="12481"/>
                </a:lnTo>
                <a:lnTo>
                  <a:pt x="10561" y="96956"/>
                </a:lnTo>
                <a:lnTo>
                  <a:pt x="9601" y="97917"/>
                </a:lnTo>
                <a:lnTo>
                  <a:pt x="9601" y="99837"/>
                </a:lnTo>
                <a:lnTo>
                  <a:pt x="8641" y="100797"/>
                </a:lnTo>
                <a:lnTo>
                  <a:pt x="7680" y="101757"/>
                </a:lnTo>
                <a:lnTo>
                  <a:pt x="5760" y="101757"/>
                </a:lnTo>
                <a:lnTo>
                  <a:pt x="3840" y="102717"/>
                </a:lnTo>
                <a:lnTo>
                  <a:pt x="960" y="102717"/>
                </a:lnTo>
                <a:lnTo>
                  <a:pt x="960" y="105597"/>
                </a:lnTo>
                <a:lnTo>
                  <a:pt x="34564" y="105597"/>
                </a:lnTo>
                <a:lnTo>
                  <a:pt x="34564" y="102717"/>
                </a:lnTo>
                <a:lnTo>
                  <a:pt x="30723" y="102717"/>
                </a:lnTo>
                <a:lnTo>
                  <a:pt x="28803" y="101757"/>
                </a:lnTo>
                <a:lnTo>
                  <a:pt x="26883" y="101757"/>
                </a:lnTo>
                <a:lnTo>
                  <a:pt x="25923" y="100797"/>
                </a:lnTo>
                <a:lnTo>
                  <a:pt x="24963" y="99837"/>
                </a:lnTo>
                <a:lnTo>
                  <a:pt x="24002" y="97917"/>
                </a:lnTo>
                <a:lnTo>
                  <a:pt x="24002" y="96956"/>
                </a:lnTo>
                <a:lnTo>
                  <a:pt x="23042" y="94076"/>
                </a:lnTo>
                <a:lnTo>
                  <a:pt x="23042" y="0"/>
                </a:lnTo>
                <a:lnTo>
                  <a:pt x="2016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0" name="object 1120"/>
          <p:cNvSpPr/>
          <p:nvPr/>
        </p:nvSpPr>
        <p:spPr>
          <a:xfrm>
            <a:off x="3532936" y="7652933"/>
            <a:ext cx="15346" cy="5760"/>
          </a:xfrm>
          <a:custGeom>
            <a:avLst/>
            <a:gdLst/>
            <a:ahLst/>
            <a:cxnLst/>
            <a:rect l="l" t="t" r="r" b="b"/>
            <a:pathLst>
              <a:path w="15346" h="5760">
                <a:moveTo>
                  <a:pt x="0" y="5760"/>
                </a:moveTo>
                <a:lnTo>
                  <a:pt x="3825" y="3840"/>
                </a:lnTo>
                <a:lnTo>
                  <a:pt x="10561" y="3840"/>
                </a:lnTo>
                <a:lnTo>
                  <a:pt x="13441" y="4815"/>
                </a:lnTo>
                <a:lnTo>
                  <a:pt x="15346" y="0"/>
                </a:lnTo>
                <a:lnTo>
                  <a:pt x="9601" y="0"/>
                </a:lnTo>
                <a:lnTo>
                  <a:pt x="8282" y="24"/>
                </a:lnTo>
                <a:lnTo>
                  <a:pt x="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1" name="object 1121"/>
          <p:cNvSpPr/>
          <p:nvPr/>
        </p:nvSpPr>
        <p:spPr>
          <a:xfrm>
            <a:off x="3509893" y="7617424"/>
            <a:ext cx="71033" cy="107518"/>
          </a:xfrm>
          <a:custGeom>
            <a:avLst/>
            <a:gdLst/>
            <a:ahLst/>
            <a:cxnLst/>
            <a:rect l="l" t="t" r="r" b="b"/>
            <a:pathLst>
              <a:path w="71033" h="107518">
                <a:moveTo>
                  <a:pt x="1920" y="92156"/>
                </a:moveTo>
                <a:lnTo>
                  <a:pt x="7680" y="97917"/>
                </a:lnTo>
                <a:lnTo>
                  <a:pt x="13441" y="104637"/>
                </a:lnTo>
                <a:lnTo>
                  <a:pt x="20147" y="107518"/>
                </a:lnTo>
                <a:lnTo>
                  <a:pt x="30708" y="107518"/>
                </a:lnTo>
                <a:lnTo>
                  <a:pt x="34549" y="106558"/>
                </a:lnTo>
                <a:lnTo>
                  <a:pt x="37429" y="104637"/>
                </a:lnTo>
                <a:lnTo>
                  <a:pt x="40325" y="103677"/>
                </a:lnTo>
                <a:lnTo>
                  <a:pt x="44150" y="100797"/>
                </a:lnTo>
                <a:lnTo>
                  <a:pt x="47030" y="97917"/>
                </a:lnTo>
                <a:lnTo>
                  <a:pt x="47030" y="107518"/>
                </a:lnTo>
                <a:lnTo>
                  <a:pt x="50871" y="107518"/>
                </a:lnTo>
                <a:lnTo>
                  <a:pt x="71033" y="98877"/>
                </a:lnTo>
                <a:lnTo>
                  <a:pt x="70073" y="95996"/>
                </a:lnTo>
                <a:lnTo>
                  <a:pt x="68153" y="96956"/>
                </a:lnTo>
                <a:lnTo>
                  <a:pt x="66233" y="97917"/>
                </a:lnTo>
                <a:lnTo>
                  <a:pt x="63352" y="97917"/>
                </a:lnTo>
                <a:lnTo>
                  <a:pt x="62392" y="96956"/>
                </a:lnTo>
                <a:lnTo>
                  <a:pt x="61432" y="96956"/>
                </a:lnTo>
                <a:lnTo>
                  <a:pt x="61432" y="95996"/>
                </a:lnTo>
                <a:lnTo>
                  <a:pt x="60472" y="94076"/>
                </a:lnTo>
                <a:lnTo>
                  <a:pt x="60472" y="93116"/>
                </a:lnTo>
                <a:lnTo>
                  <a:pt x="59512" y="91196"/>
                </a:lnTo>
                <a:lnTo>
                  <a:pt x="59512" y="0"/>
                </a:lnTo>
                <a:lnTo>
                  <a:pt x="56631" y="0"/>
                </a:lnTo>
                <a:lnTo>
                  <a:pt x="35509" y="7680"/>
                </a:lnTo>
                <a:lnTo>
                  <a:pt x="36484" y="10561"/>
                </a:lnTo>
                <a:lnTo>
                  <a:pt x="39349" y="9601"/>
                </a:lnTo>
                <a:lnTo>
                  <a:pt x="44150" y="9601"/>
                </a:lnTo>
                <a:lnTo>
                  <a:pt x="45110" y="10561"/>
                </a:lnTo>
                <a:lnTo>
                  <a:pt x="46070" y="11521"/>
                </a:lnTo>
                <a:lnTo>
                  <a:pt x="46070" y="12481"/>
                </a:lnTo>
                <a:lnTo>
                  <a:pt x="47030" y="14401"/>
                </a:lnTo>
                <a:lnTo>
                  <a:pt x="47030" y="41269"/>
                </a:lnTo>
                <a:lnTo>
                  <a:pt x="43190" y="37429"/>
                </a:lnTo>
                <a:lnTo>
                  <a:pt x="38389" y="35509"/>
                </a:lnTo>
                <a:lnTo>
                  <a:pt x="36484" y="40325"/>
                </a:lnTo>
                <a:lnTo>
                  <a:pt x="38389" y="42230"/>
                </a:lnTo>
                <a:lnTo>
                  <a:pt x="41269" y="43190"/>
                </a:lnTo>
                <a:lnTo>
                  <a:pt x="43190" y="45110"/>
                </a:lnTo>
                <a:lnTo>
                  <a:pt x="44150" y="47990"/>
                </a:lnTo>
                <a:lnTo>
                  <a:pt x="46070" y="50871"/>
                </a:lnTo>
                <a:lnTo>
                  <a:pt x="47030" y="53751"/>
                </a:lnTo>
                <a:lnTo>
                  <a:pt x="47030" y="92156"/>
                </a:lnTo>
                <a:lnTo>
                  <a:pt x="43190" y="96956"/>
                </a:lnTo>
                <a:lnTo>
                  <a:pt x="38389" y="98877"/>
                </a:lnTo>
                <a:lnTo>
                  <a:pt x="28803" y="98877"/>
                </a:lnTo>
                <a:lnTo>
                  <a:pt x="23987" y="95996"/>
                </a:lnTo>
                <a:lnTo>
                  <a:pt x="19202" y="91196"/>
                </a:lnTo>
                <a:lnTo>
                  <a:pt x="15361" y="85435"/>
                </a:lnTo>
                <a:lnTo>
                  <a:pt x="13441" y="77754"/>
                </a:lnTo>
                <a:lnTo>
                  <a:pt x="13441" y="58552"/>
                </a:lnTo>
                <a:lnTo>
                  <a:pt x="15361" y="50871"/>
                </a:lnTo>
                <a:lnTo>
                  <a:pt x="20147" y="46070"/>
                </a:lnTo>
                <a:lnTo>
                  <a:pt x="23042" y="41269"/>
                </a:lnTo>
                <a:lnTo>
                  <a:pt x="31325" y="35533"/>
                </a:lnTo>
                <a:lnTo>
                  <a:pt x="18642" y="38660"/>
                </a:lnTo>
                <a:lnTo>
                  <a:pt x="8641" y="47030"/>
                </a:lnTo>
                <a:lnTo>
                  <a:pt x="6991" y="49636"/>
                </a:lnTo>
                <a:lnTo>
                  <a:pt x="1747" y="61454"/>
                </a:lnTo>
                <a:lnTo>
                  <a:pt x="0" y="73914"/>
                </a:lnTo>
                <a:lnTo>
                  <a:pt x="0" y="83515"/>
                </a:lnTo>
                <a:lnTo>
                  <a:pt x="1920" y="9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2" name="object 1122"/>
          <p:cNvSpPr/>
          <p:nvPr/>
        </p:nvSpPr>
        <p:spPr>
          <a:xfrm>
            <a:off x="3198860" y="7790215"/>
            <a:ext cx="60472" cy="105597"/>
          </a:xfrm>
          <a:custGeom>
            <a:avLst/>
            <a:gdLst/>
            <a:ahLst/>
            <a:cxnLst/>
            <a:rect l="l" t="t" r="r" b="b"/>
            <a:pathLst>
              <a:path w="60472" h="105597">
                <a:moveTo>
                  <a:pt x="25923" y="15361"/>
                </a:moveTo>
                <a:lnTo>
                  <a:pt x="26883" y="12481"/>
                </a:lnTo>
                <a:lnTo>
                  <a:pt x="27843" y="10561"/>
                </a:lnTo>
                <a:lnTo>
                  <a:pt x="28803" y="8641"/>
                </a:lnTo>
                <a:lnTo>
                  <a:pt x="29763" y="7680"/>
                </a:lnTo>
                <a:lnTo>
                  <a:pt x="31683" y="5760"/>
                </a:lnTo>
                <a:lnTo>
                  <a:pt x="39364" y="5760"/>
                </a:lnTo>
                <a:lnTo>
                  <a:pt x="41269" y="6720"/>
                </a:lnTo>
                <a:lnTo>
                  <a:pt x="42245" y="7680"/>
                </a:lnTo>
                <a:lnTo>
                  <a:pt x="44150" y="9601"/>
                </a:lnTo>
                <a:lnTo>
                  <a:pt x="46085" y="12481"/>
                </a:lnTo>
                <a:lnTo>
                  <a:pt x="47990" y="15361"/>
                </a:lnTo>
                <a:lnTo>
                  <a:pt x="49926" y="16322"/>
                </a:lnTo>
                <a:lnTo>
                  <a:pt x="50886" y="17282"/>
                </a:lnTo>
                <a:lnTo>
                  <a:pt x="51831" y="18242"/>
                </a:lnTo>
                <a:lnTo>
                  <a:pt x="53766" y="19202"/>
                </a:lnTo>
                <a:lnTo>
                  <a:pt x="55671" y="19202"/>
                </a:lnTo>
                <a:lnTo>
                  <a:pt x="57607" y="18242"/>
                </a:lnTo>
                <a:lnTo>
                  <a:pt x="58552" y="17282"/>
                </a:lnTo>
                <a:lnTo>
                  <a:pt x="59512" y="15361"/>
                </a:lnTo>
                <a:lnTo>
                  <a:pt x="60472" y="14401"/>
                </a:lnTo>
                <a:lnTo>
                  <a:pt x="60472" y="9601"/>
                </a:lnTo>
                <a:lnTo>
                  <a:pt x="58552" y="7680"/>
                </a:lnTo>
                <a:lnTo>
                  <a:pt x="56631" y="4800"/>
                </a:lnTo>
                <a:lnTo>
                  <a:pt x="51831" y="1920"/>
                </a:lnTo>
                <a:lnTo>
                  <a:pt x="47045" y="0"/>
                </a:lnTo>
                <a:lnTo>
                  <a:pt x="36484" y="0"/>
                </a:lnTo>
                <a:lnTo>
                  <a:pt x="30723" y="1920"/>
                </a:lnTo>
                <a:lnTo>
                  <a:pt x="26883" y="4800"/>
                </a:lnTo>
                <a:lnTo>
                  <a:pt x="22082" y="7680"/>
                </a:lnTo>
                <a:lnTo>
                  <a:pt x="19202" y="11521"/>
                </a:lnTo>
                <a:lnTo>
                  <a:pt x="16322" y="15361"/>
                </a:lnTo>
                <a:lnTo>
                  <a:pt x="14401" y="20162"/>
                </a:lnTo>
                <a:lnTo>
                  <a:pt x="13441" y="25923"/>
                </a:lnTo>
                <a:lnTo>
                  <a:pt x="13441" y="37444"/>
                </a:lnTo>
                <a:lnTo>
                  <a:pt x="0" y="37444"/>
                </a:lnTo>
                <a:lnTo>
                  <a:pt x="0" y="43205"/>
                </a:lnTo>
                <a:lnTo>
                  <a:pt x="13441" y="43205"/>
                </a:lnTo>
                <a:lnTo>
                  <a:pt x="13441" y="95996"/>
                </a:lnTo>
                <a:lnTo>
                  <a:pt x="12481" y="96956"/>
                </a:lnTo>
                <a:lnTo>
                  <a:pt x="11521" y="98877"/>
                </a:lnTo>
                <a:lnTo>
                  <a:pt x="10561" y="99837"/>
                </a:lnTo>
                <a:lnTo>
                  <a:pt x="9601" y="100797"/>
                </a:lnTo>
                <a:lnTo>
                  <a:pt x="7680" y="102717"/>
                </a:lnTo>
                <a:lnTo>
                  <a:pt x="960" y="102717"/>
                </a:lnTo>
                <a:lnTo>
                  <a:pt x="960" y="105597"/>
                </a:lnTo>
                <a:lnTo>
                  <a:pt x="41269" y="105597"/>
                </a:lnTo>
                <a:lnTo>
                  <a:pt x="41269" y="102717"/>
                </a:lnTo>
                <a:lnTo>
                  <a:pt x="31683" y="102717"/>
                </a:lnTo>
                <a:lnTo>
                  <a:pt x="29763" y="101757"/>
                </a:lnTo>
                <a:lnTo>
                  <a:pt x="27843" y="99837"/>
                </a:lnTo>
                <a:lnTo>
                  <a:pt x="26883" y="97916"/>
                </a:lnTo>
                <a:lnTo>
                  <a:pt x="25923" y="94076"/>
                </a:lnTo>
                <a:lnTo>
                  <a:pt x="25923" y="43205"/>
                </a:lnTo>
                <a:lnTo>
                  <a:pt x="43205" y="43205"/>
                </a:lnTo>
                <a:lnTo>
                  <a:pt x="43205" y="37444"/>
                </a:lnTo>
                <a:lnTo>
                  <a:pt x="25923" y="37444"/>
                </a:lnTo>
                <a:lnTo>
                  <a:pt x="25923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3" name="object 1123"/>
          <p:cNvSpPr/>
          <p:nvPr/>
        </p:nvSpPr>
        <p:spPr>
          <a:xfrm>
            <a:off x="3259333" y="7790215"/>
            <a:ext cx="14401" cy="15361"/>
          </a:xfrm>
          <a:custGeom>
            <a:avLst/>
            <a:gdLst/>
            <a:ahLst/>
            <a:cxnLst/>
            <a:rect l="l" t="t" r="r" b="b"/>
            <a:pathLst>
              <a:path w="14401" h="15361">
                <a:moveTo>
                  <a:pt x="14401" y="7680"/>
                </a:moveTo>
                <a:lnTo>
                  <a:pt x="14401" y="5760"/>
                </a:lnTo>
                <a:lnTo>
                  <a:pt x="13441" y="3840"/>
                </a:lnTo>
                <a:lnTo>
                  <a:pt x="12481" y="1920"/>
                </a:lnTo>
                <a:lnTo>
                  <a:pt x="10561" y="960"/>
                </a:lnTo>
                <a:lnTo>
                  <a:pt x="9601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0" y="3840"/>
                </a:lnTo>
                <a:lnTo>
                  <a:pt x="0" y="11521"/>
                </a:lnTo>
                <a:lnTo>
                  <a:pt x="1920" y="12481"/>
                </a:lnTo>
                <a:lnTo>
                  <a:pt x="2880" y="14401"/>
                </a:lnTo>
                <a:lnTo>
                  <a:pt x="4800" y="15361"/>
                </a:lnTo>
                <a:lnTo>
                  <a:pt x="9601" y="15361"/>
                </a:lnTo>
                <a:lnTo>
                  <a:pt x="10561" y="14401"/>
                </a:lnTo>
                <a:lnTo>
                  <a:pt x="12481" y="12481"/>
                </a:lnTo>
                <a:lnTo>
                  <a:pt x="13441" y="11521"/>
                </a:lnTo>
                <a:lnTo>
                  <a:pt x="14401" y="9601"/>
                </a:lnTo>
                <a:lnTo>
                  <a:pt x="14401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4" name="object 1124"/>
          <p:cNvSpPr/>
          <p:nvPr/>
        </p:nvSpPr>
        <p:spPr>
          <a:xfrm>
            <a:off x="3248787" y="7825740"/>
            <a:ext cx="34549" cy="70073"/>
          </a:xfrm>
          <a:custGeom>
            <a:avLst/>
            <a:gdLst/>
            <a:ahLst/>
            <a:cxnLst/>
            <a:rect l="l" t="t" r="r" b="b"/>
            <a:pathLst>
              <a:path w="34549" h="70073">
                <a:moveTo>
                  <a:pt x="11506" y="54711"/>
                </a:moveTo>
                <a:lnTo>
                  <a:pt x="11506" y="61432"/>
                </a:lnTo>
                <a:lnTo>
                  <a:pt x="10546" y="63352"/>
                </a:lnTo>
                <a:lnTo>
                  <a:pt x="9585" y="64312"/>
                </a:lnTo>
                <a:lnTo>
                  <a:pt x="8625" y="65272"/>
                </a:lnTo>
                <a:lnTo>
                  <a:pt x="7680" y="66233"/>
                </a:lnTo>
                <a:lnTo>
                  <a:pt x="6705" y="67193"/>
                </a:lnTo>
                <a:lnTo>
                  <a:pt x="960" y="67193"/>
                </a:lnTo>
                <a:lnTo>
                  <a:pt x="960" y="70073"/>
                </a:lnTo>
                <a:lnTo>
                  <a:pt x="34549" y="70073"/>
                </a:lnTo>
                <a:lnTo>
                  <a:pt x="34549" y="67193"/>
                </a:lnTo>
                <a:lnTo>
                  <a:pt x="28788" y="67193"/>
                </a:lnTo>
                <a:lnTo>
                  <a:pt x="27828" y="66233"/>
                </a:lnTo>
                <a:lnTo>
                  <a:pt x="25907" y="65272"/>
                </a:lnTo>
                <a:lnTo>
                  <a:pt x="24947" y="64312"/>
                </a:lnTo>
                <a:lnTo>
                  <a:pt x="24947" y="63352"/>
                </a:lnTo>
                <a:lnTo>
                  <a:pt x="23987" y="61432"/>
                </a:lnTo>
                <a:lnTo>
                  <a:pt x="23987" y="0"/>
                </a:lnTo>
                <a:lnTo>
                  <a:pt x="20147" y="0"/>
                </a:lnTo>
                <a:lnTo>
                  <a:pt x="0" y="8625"/>
                </a:lnTo>
                <a:lnTo>
                  <a:pt x="960" y="10561"/>
                </a:lnTo>
                <a:lnTo>
                  <a:pt x="2865" y="10561"/>
                </a:lnTo>
                <a:lnTo>
                  <a:pt x="4785" y="9601"/>
                </a:lnTo>
                <a:lnTo>
                  <a:pt x="7680" y="9601"/>
                </a:lnTo>
                <a:lnTo>
                  <a:pt x="8625" y="10561"/>
                </a:lnTo>
                <a:lnTo>
                  <a:pt x="9585" y="10561"/>
                </a:lnTo>
                <a:lnTo>
                  <a:pt x="9585" y="11506"/>
                </a:lnTo>
                <a:lnTo>
                  <a:pt x="10546" y="12466"/>
                </a:lnTo>
                <a:lnTo>
                  <a:pt x="10546" y="14401"/>
                </a:lnTo>
                <a:lnTo>
                  <a:pt x="11506" y="16306"/>
                </a:lnTo>
                <a:lnTo>
                  <a:pt x="11506" y="547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5" name="object 1125"/>
          <p:cNvSpPr/>
          <p:nvPr/>
        </p:nvSpPr>
        <p:spPr>
          <a:xfrm>
            <a:off x="3286216" y="7825740"/>
            <a:ext cx="74874" cy="70073"/>
          </a:xfrm>
          <a:custGeom>
            <a:avLst/>
            <a:gdLst/>
            <a:ahLst/>
            <a:cxnLst/>
            <a:rect l="l" t="t" r="r" b="b"/>
            <a:pathLst>
              <a:path w="74874" h="70073">
                <a:moveTo>
                  <a:pt x="74874" y="70073"/>
                </a:moveTo>
                <a:lnTo>
                  <a:pt x="74874" y="67193"/>
                </a:lnTo>
                <a:lnTo>
                  <a:pt x="69113" y="67193"/>
                </a:lnTo>
                <a:lnTo>
                  <a:pt x="68168" y="66233"/>
                </a:lnTo>
                <a:lnTo>
                  <a:pt x="67193" y="65272"/>
                </a:lnTo>
                <a:lnTo>
                  <a:pt x="66233" y="64312"/>
                </a:lnTo>
                <a:lnTo>
                  <a:pt x="65272" y="63352"/>
                </a:lnTo>
                <a:lnTo>
                  <a:pt x="64328" y="61432"/>
                </a:lnTo>
                <a:lnTo>
                  <a:pt x="64328" y="19187"/>
                </a:lnTo>
                <a:lnTo>
                  <a:pt x="63352" y="14401"/>
                </a:lnTo>
                <a:lnTo>
                  <a:pt x="62392" y="11506"/>
                </a:lnTo>
                <a:lnTo>
                  <a:pt x="61447" y="7680"/>
                </a:lnTo>
                <a:lnTo>
                  <a:pt x="58552" y="4785"/>
                </a:lnTo>
                <a:lnTo>
                  <a:pt x="56647" y="2880"/>
                </a:lnTo>
                <a:lnTo>
                  <a:pt x="53766" y="944"/>
                </a:lnTo>
                <a:lnTo>
                  <a:pt x="50886" y="0"/>
                </a:lnTo>
                <a:lnTo>
                  <a:pt x="47045" y="0"/>
                </a:lnTo>
                <a:lnTo>
                  <a:pt x="45542" y="61"/>
                </a:lnTo>
                <a:lnTo>
                  <a:pt x="34772" y="4079"/>
                </a:lnTo>
                <a:lnTo>
                  <a:pt x="24002" y="14401"/>
                </a:lnTo>
                <a:lnTo>
                  <a:pt x="24002" y="0"/>
                </a:lnTo>
                <a:lnTo>
                  <a:pt x="21122" y="0"/>
                </a:lnTo>
                <a:lnTo>
                  <a:pt x="0" y="8625"/>
                </a:lnTo>
                <a:lnTo>
                  <a:pt x="960" y="10561"/>
                </a:lnTo>
                <a:lnTo>
                  <a:pt x="2880" y="10561"/>
                </a:lnTo>
                <a:lnTo>
                  <a:pt x="4800" y="9601"/>
                </a:lnTo>
                <a:lnTo>
                  <a:pt x="7680" y="9601"/>
                </a:lnTo>
                <a:lnTo>
                  <a:pt x="8641" y="10561"/>
                </a:lnTo>
                <a:lnTo>
                  <a:pt x="9601" y="10561"/>
                </a:lnTo>
                <a:lnTo>
                  <a:pt x="10561" y="11506"/>
                </a:lnTo>
                <a:lnTo>
                  <a:pt x="10561" y="12466"/>
                </a:lnTo>
                <a:lnTo>
                  <a:pt x="11521" y="14401"/>
                </a:lnTo>
                <a:lnTo>
                  <a:pt x="11521" y="59512"/>
                </a:lnTo>
                <a:lnTo>
                  <a:pt x="10561" y="62392"/>
                </a:lnTo>
                <a:lnTo>
                  <a:pt x="9601" y="64312"/>
                </a:lnTo>
                <a:lnTo>
                  <a:pt x="8641" y="66233"/>
                </a:lnTo>
                <a:lnTo>
                  <a:pt x="5760" y="67193"/>
                </a:lnTo>
                <a:lnTo>
                  <a:pt x="960" y="67193"/>
                </a:lnTo>
                <a:lnTo>
                  <a:pt x="960" y="70073"/>
                </a:lnTo>
                <a:lnTo>
                  <a:pt x="34564" y="70073"/>
                </a:lnTo>
                <a:lnTo>
                  <a:pt x="34564" y="67193"/>
                </a:lnTo>
                <a:lnTo>
                  <a:pt x="28803" y="67193"/>
                </a:lnTo>
                <a:lnTo>
                  <a:pt x="27843" y="66233"/>
                </a:lnTo>
                <a:lnTo>
                  <a:pt x="25923" y="65272"/>
                </a:lnTo>
                <a:lnTo>
                  <a:pt x="24963" y="64312"/>
                </a:lnTo>
                <a:lnTo>
                  <a:pt x="24963" y="63352"/>
                </a:lnTo>
                <a:lnTo>
                  <a:pt x="24002" y="62392"/>
                </a:lnTo>
                <a:lnTo>
                  <a:pt x="24002" y="18227"/>
                </a:lnTo>
                <a:lnTo>
                  <a:pt x="29763" y="12466"/>
                </a:lnTo>
                <a:lnTo>
                  <a:pt x="35524" y="8625"/>
                </a:lnTo>
                <a:lnTo>
                  <a:pt x="45125" y="8625"/>
                </a:lnTo>
                <a:lnTo>
                  <a:pt x="47990" y="10561"/>
                </a:lnTo>
                <a:lnTo>
                  <a:pt x="49926" y="13441"/>
                </a:lnTo>
                <a:lnTo>
                  <a:pt x="50886" y="16306"/>
                </a:lnTo>
                <a:lnTo>
                  <a:pt x="51831" y="20147"/>
                </a:lnTo>
                <a:lnTo>
                  <a:pt x="51831" y="61432"/>
                </a:lnTo>
                <a:lnTo>
                  <a:pt x="50886" y="63352"/>
                </a:lnTo>
                <a:lnTo>
                  <a:pt x="49926" y="65272"/>
                </a:lnTo>
                <a:lnTo>
                  <a:pt x="48966" y="66233"/>
                </a:lnTo>
                <a:lnTo>
                  <a:pt x="47990" y="67193"/>
                </a:lnTo>
                <a:lnTo>
                  <a:pt x="41285" y="67193"/>
                </a:lnTo>
                <a:lnTo>
                  <a:pt x="41285" y="70073"/>
                </a:lnTo>
                <a:lnTo>
                  <a:pt x="74874" y="70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6" name="object 1126"/>
          <p:cNvSpPr/>
          <p:nvPr/>
        </p:nvSpPr>
        <p:spPr>
          <a:xfrm>
            <a:off x="3380292" y="7856666"/>
            <a:ext cx="10561" cy="11303"/>
          </a:xfrm>
          <a:custGeom>
            <a:avLst/>
            <a:gdLst/>
            <a:ahLst/>
            <a:cxnLst/>
            <a:rect l="l" t="t" r="r" b="b"/>
            <a:pathLst>
              <a:path w="10561" h="11303">
                <a:moveTo>
                  <a:pt x="9178" y="0"/>
                </a:moveTo>
                <a:lnTo>
                  <a:pt x="0" y="4582"/>
                </a:lnTo>
                <a:lnTo>
                  <a:pt x="1920" y="11303"/>
                </a:lnTo>
                <a:lnTo>
                  <a:pt x="3840" y="9382"/>
                </a:lnTo>
                <a:lnTo>
                  <a:pt x="6720" y="6502"/>
                </a:lnTo>
                <a:lnTo>
                  <a:pt x="10561" y="4582"/>
                </a:lnTo>
                <a:lnTo>
                  <a:pt x="917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7" name="object 1127"/>
          <p:cNvSpPr/>
          <p:nvPr/>
        </p:nvSpPr>
        <p:spPr>
          <a:xfrm>
            <a:off x="3367811" y="7825740"/>
            <a:ext cx="61447" cy="71033"/>
          </a:xfrm>
          <a:custGeom>
            <a:avLst/>
            <a:gdLst/>
            <a:ahLst/>
            <a:cxnLst/>
            <a:rect l="l" t="t" r="r" b="b"/>
            <a:pathLst>
              <a:path w="61447" h="71033">
                <a:moveTo>
                  <a:pt x="0" y="53751"/>
                </a:moveTo>
                <a:lnTo>
                  <a:pt x="0" y="58552"/>
                </a:lnTo>
                <a:lnTo>
                  <a:pt x="960" y="63352"/>
                </a:lnTo>
                <a:lnTo>
                  <a:pt x="3840" y="66233"/>
                </a:lnTo>
                <a:lnTo>
                  <a:pt x="7680" y="70073"/>
                </a:lnTo>
                <a:lnTo>
                  <a:pt x="11521" y="71033"/>
                </a:lnTo>
                <a:lnTo>
                  <a:pt x="22082" y="71033"/>
                </a:lnTo>
                <a:lnTo>
                  <a:pt x="24003" y="69113"/>
                </a:lnTo>
                <a:lnTo>
                  <a:pt x="25923" y="68153"/>
                </a:lnTo>
                <a:lnTo>
                  <a:pt x="30723" y="65272"/>
                </a:lnTo>
                <a:lnTo>
                  <a:pt x="37444" y="60472"/>
                </a:lnTo>
                <a:lnTo>
                  <a:pt x="37444" y="64312"/>
                </a:lnTo>
                <a:lnTo>
                  <a:pt x="38404" y="67193"/>
                </a:lnTo>
                <a:lnTo>
                  <a:pt x="39364" y="69113"/>
                </a:lnTo>
                <a:lnTo>
                  <a:pt x="41285" y="70073"/>
                </a:lnTo>
                <a:lnTo>
                  <a:pt x="43205" y="71033"/>
                </a:lnTo>
                <a:lnTo>
                  <a:pt x="50886" y="71033"/>
                </a:lnTo>
                <a:lnTo>
                  <a:pt x="55686" y="67193"/>
                </a:lnTo>
                <a:lnTo>
                  <a:pt x="61447" y="60472"/>
                </a:lnTo>
                <a:lnTo>
                  <a:pt x="61447" y="55671"/>
                </a:lnTo>
                <a:lnTo>
                  <a:pt x="58567" y="58552"/>
                </a:lnTo>
                <a:lnTo>
                  <a:pt x="56647" y="60472"/>
                </a:lnTo>
                <a:lnTo>
                  <a:pt x="55686" y="61432"/>
                </a:lnTo>
                <a:lnTo>
                  <a:pt x="51846" y="61432"/>
                </a:lnTo>
                <a:lnTo>
                  <a:pt x="50886" y="60472"/>
                </a:lnTo>
                <a:lnTo>
                  <a:pt x="50886" y="59512"/>
                </a:lnTo>
                <a:lnTo>
                  <a:pt x="49926" y="58552"/>
                </a:lnTo>
                <a:lnTo>
                  <a:pt x="49926" y="16306"/>
                </a:lnTo>
                <a:lnTo>
                  <a:pt x="48966" y="12466"/>
                </a:lnTo>
                <a:lnTo>
                  <a:pt x="48966" y="10561"/>
                </a:lnTo>
                <a:lnTo>
                  <a:pt x="47045" y="6720"/>
                </a:lnTo>
                <a:lnTo>
                  <a:pt x="45125" y="4785"/>
                </a:lnTo>
                <a:lnTo>
                  <a:pt x="42245" y="2880"/>
                </a:lnTo>
                <a:lnTo>
                  <a:pt x="38404" y="944"/>
                </a:lnTo>
                <a:lnTo>
                  <a:pt x="33604" y="0"/>
                </a:lnTo>
                <a:lnTo>
                  <a:pt x="19202" y="0"/>
                </a:lnTo>
                <a:lnTo>
                  <a:pt x="13441" y="1920"/>
                </a:lnTo>
                <a:lnTo>
                  <a:pt x="8641" y="5760"/>
                </a:lnTo>
                <a:lnTo>
                  <a:pt x="4800" y="8625"/>
                </a:lnTo>
                <a:lnTo>
                  <a:pt x="1920" y="12466"/>
                </a:lnTo>
                <a:lnTo>
                  <a:pt x="1920" y="19187"/>
                </a:lnTo>
                <a:lnTo>
                  <a:pt x="2880" y="21122"/>
                </a:lnTo>
                <a:lnTo>
                  <a:pt x="3840" y="22067"/>
                </a:lnTo>
                <a:lnTo>
                  <a:pt x="4800" y="23987"/>
                </a:lnTo>
                <a:lnTo>
                  <a:pt x="11521" y="23987"/>
                </a:lnTo>
                <a:lnTo>
                  <a:pt x="13441" y="22067"/>
                </a:lnTo>
                <a:lnTo>
                  <a:pt x="14401" y="21122"/>
                </a:lnTo>
                <a:lnTo>
                  <a:pt x="14401" y="10561"/>
                </a:lnTo>
                <a:lnTo>
                  <a:pt x="15361" y="8625"/>
                </a:lnTo>
                <a:lnTo>
                  <a:pt x="17282" y="6720"/>
                </a:lnTo>
                <a:lnTo>
                  <a:pt x="19202" y="5760"/>
                </a:lnTo>
                <a:lnTo>
                  <a:pt x="22082" y="4785"/>
                </a:lnTo>
                <a:lnTo>
                  <a:pt x="28803" y="4785"/>
                </a:lnTo>
                <a:lnTo>
                  <a:pt x="32644" y="5760"/>
                </a:lnTo>
                <a:lnTo>
                  <a:pt x="34564" y="8625"/>
                </a:lnTo>
                <a:lnTo>
                  <a:pt x="36484" y="10561"/>
                </a:lnTo>
                <a:lnTo>
                  <a:pt x="37444" y="15346"/>
                </a:lnTo>
                <a:lnTo>
                  <a:pt x="37444" y="24947"/>
                </a:lnTo>
                <a:lnTo>
                  <a:pt x="35304" y="25672"/>
                </a:lnTo>
                <a:lnTo>
                  <a:pt x="21659" y="30926"/>
                </a:lnTo>
                <a:lnTo>
                  <a:pt x="23042" y="35509"/>
                </a:lnTo>
                <a:lnTo>
                  <a:pt x="24963" y="34549"/>
                </a:lnTo>
                <a:lnTo>
                  <a:pt x="29763" y="32628"/>
                </a:lnTo>
                <a:lnTo>
                  <a:pt x="37444" y="29748"/>
                </a:lnTo>
                <a:lnTo>
                  <a:pt x="37444" y="55671"/>
                </a:lnTo>
                <a:lnTo>
                  <a:pt x="31683" y="60472"/>
                </a:lnTo>
                <a:lnTo>
                  <a:pt x="26883" y="62392"/>
                </a:lnTo>
                <a:lnTo>
                  <a:pt x="20162" y="62392"/>
                </a:lnTo>
                <a:lnTo>
                  <a:pt x="17282" y="61432"/>
                </a:lnTo>
                <a:lnTo>
                  <a:pt x="15361" y="59512"/>
                </a:lnTo>
                <a:lnTo>
                  <a:pt x="13441" y="56631"/>
                </a:lnTo>
                <a:lnTo>
                  <a:pt x="12481" y="53751"/>
                </a:lnTo>
                <a:lnTo>
                  <a:pt x="12481" y="47030"/>
                </a:lnTo>
                <a:lnTo>
                  <a:pt x="13441" y="45110"/>
                </a:lnTo>
                <a:lnTo>
                  <a:pt x="14401" y="42230"/>
                </a:lnTo>
                <a:lnTo>
                  <a:pt x="12481" y="35509"/>
                </a:lnTo>
                <a:lnTo>
                  <a:pt x="7680" y="38389"/>
                </a:lnTo>
                <a:lnTo>
                  <a:pt x="3840" y="42230"/>
                </a:lnTo>
                <a:lnTo>
                  <a:pt x="1920" y="45110"/>
                </a:lnTo>
                <a:lnTo>
                  <a:pt x="0" y="47990"/>
                </a:lnTo>
                <a:lnTo>
                  <a:pt x="0" y="537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8" name="object 1128"/>
          <p:cNvSpPr/>
          <p:nvPr/>
        </p:nvSpPr>
        <p:spPr>
          <a:xfrm>
            <a:off x="3435019" y="7790215"/>
            <a:ext cx="34549" cy="105597"/>
          </a:xfrm>
          <a:custGeom>
            <a:avLst/>
            <a:gdLst/>
            <a:ahLst/>
            <a:cxnLst/>
            <a:rect l="l" t="t" r="r" b="b"/>
            <a:pathLst>
              <a:path w="34549" h="105597">
                <a:moveTo>
                  <a:pt x="10561" y="21122"/>
                </a:moveTo>
                <a:lnTo>
                  <a:pt x="10561" y="96956"/>
                </a:lnTo>
                <a:lnTo>
                  <a:pt x="9601" y="98877"/>
                </a:lnTo>
                <a:lnTo>
                  <a:pt x="9601" y="99837"/>
                </a:lnTo>
                <a:lnTo>
                  <a:pt x="8625" y="100797"/>
                </a:lnTo>
                <a:lnTo>
                  <a:pt x="7665" y="101757"/>
                </a:lnTo>
                <a:lnTo>
                  <a:pt x="5760" y="102717"/>
                </a:lnTo>
                <a:lnTo>
                  <a:pt x="944" y="102717"/>
                </a:lnTo>
                <a:lnTo>
                  <a:pt x="944" y="105597"/>
                </a:lnTo>
                <a:lnTo>
                  <a:pt x="34549" y="105597"/>
                </a:lnTo>
                <a:lnTo>
                  <a:pt x="34549" y="102717"/>
                </a:lnTo>
                <a:lnTo>
                  <a:pt x="28788" y="102717"/>
                </a:lnTo>
                <a:lnTo>
                  <a:pt x="26868" y="101757"/>
                </a:lnTo>
                <a:lnTo>
                  <a:pt x="25907" y="100797"/>
                </a:lnTo>
                <a:lnTo>
                  <a:pt x="24947" y="99837"/>
                </a:lnTo>
                <a:lnTo>
                  <a:pt x="23987" y="98877"/>
                </a:lnTo>
                <a:lnTo>
                  <a:pt x="23987" y="96956"/>
                </a:lnTo>
                <a:lnTo>
                  <a:pt x="23027" y="94076"/>
                </a:lnTo>
                <a:lnTo>
                  <a:pt x="23027" y="0"/>
                </a:lnTo>
                <a:lnTo>
                  <a:pt x="20147" y="0"/>
                </a:lnTo>
                <a:lnTo>
                  <a:pt x="0" y="8641"/>
                </a:lnTo>
                <a:lnTo>
                  <a:pt x="944" y="10561"/>
                </a:lnTo>
                <a:lnTo>
                  <a:pt x="2880" y="9601"/>
                </a:lnTo>
                <a:lnTo>
                  <a:pt x="7665" y="9601"/>
                </a:lnTo>
                <a:lnTo>
                  <a:pt x="8625" y="10561"/>
                </a:lnTo>
                <a:lnTo>
                  <a:pt x="9601" y="11521"/>
                </a:lnTo>
                <a:lnTo>
                  <a:pt x="10561" y="12481"/>
                </a:lnTo>
                <a:lnTo>
                  <a:pt x="10561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9" name="object 1129"/>
          <p:cNvSpPr/>
          <p:nvPr/>
        </p:nvSpPr>
        <p:spPr>
          <a:xfrm>
            <a:off x="3200780" y="8000451"/>
            <a:ext cx="46070" cy="71993"/>
          </a:xfrm>
          <a:custGeom>
            <a:avLst/>
            <a:gdLst/>
            <a:ahLst/>
            <a:cxnLst/>
            <a:rect l="l" t="t" r="r" b="b"/>
            <a:pathLst>
              <a:path w="46070" h="71993">
                <a:moveTo>
                  <a:pt x="14401" y="0"/>
                </a:moveTo>
                <a:lnTo>
                  <a:pt x="9601" y="1920"/>
                </a:lnTo>
                <a:lnTo>
                  <a:pt x="5760" y="5760"/>
                </a:lnTo>
                <a:lnTo>
                  <a:pt x="1920" y="9601"/>
                </a:lnTo>
                <a:lnTo>
                  <a:pt x="0" y="14401"/>
                </a:lnTo>
                <a:lnTo>
                  <a:pt x="0" y="24002"/>
                </a:lnTo>
                <a:lnTo>
                  <a:pt x="960" y="27843"/>
                </a:lnTo>
                <a:lnTo>
                  <a:pt x="2880" y="30723"/>
                </a:lnTo>
                <a:lnTo>
                  <a:pt x="5760" y="33588"/>
                </a:lnTo>
                <a:lnTo>
                  <a:pt x="10561" y="36469"/>
                </a:lnTo>
                <a:lnTo>
                  <a:pt x="17282" y="40309"/>
                </a:lnTo>
                <a:lnTo>
                  <a:pt x="24963" y="43190"/>
                </a:lnTo>
                <a:lnTo>
                  <a:pt x="29763" y="46070"/>
                </a:lnTo>
                <a:lnTo>
                  <a:pt x="31683" y="48950"/>
                </a:lnTo>
                <a:lnTo>
                  <a:pt x="34564" y="50871"/>
                </a:lnTo>
                <a:lnTo>
                  <a:pt x="35509" y="53751"/>
                </a:lnTo>
                <a:lnTo>
                  <a:pt x="35509" y="60472"/>
                </a:lnTo>
                <a:lnTo>
                  <a:pt x="34564" y="62392"/>
                </a:lnTo>
                <a:lnTo>
                  <a:pt x="31683" y="64312"/>
                </a:lnTo>
                <a:lnTo>
                  <a:pt x="29763" y="66233"/>
                </a:lnTo>
                <a:lnTo>
                  <a:pt x="26883" y="67193"/>
                </a:lnTo>
                <a:lnTo>
                  <a:pt x="19202" y="67193"/>
                </a:lnTo>
                <a:lnTo>
                  <a:pt x="14401" y="66233"/>
                </a:lnTo>
                <a:lnTo>
                  <a:pt x="10561" y="62392"/>
                </a:lnTo>
                <a:lnTo>
                  <a:pt x="6720" y="58552"/>
                </a:lnTo>
                <a:lnTo>
                  <a:pt x="3840" y="53751"/>
                </a:lnTo>
                <a:lnTo>
                  <a:pt x="2880" y="47030"/>
                </a:lnTo>
                <a:lnTo>
                  <a:pt x="0" y="47030"/>
                </a:lnTo>
                <a:lnTo>
                  <a:pt x="0" y="71033"/>
                </a:lnTo>
                <a:lnTo>
                  <a:pt x="2880" y="71033"/>
                </a:lnTo>
                <a:lnTo>
                  <a:pt x="2880" y="70073"/>
                </a:lnTo>
                <a:lnTo>
                  <a:pt x="3840" y="69113"/>
                </a:lnTo>
                <a:lnTo>
                  <a:pt x="7680" y="69113"/>
                </a:lnTo>
                <a:lnTo>
                  <a:pt x="9601" y="70073"/>
                </a:lnTo>
                <a:lnTo>
                  <a:pt x="14401" y="71033"/>
                </a:lnTo>
                <a:lnTo>
                  <a:pt x="19202" y="71993"/>
                </a:lnTo>
                <a:lnTo>
                  <a:pt x="29763" y="71993"/>
                </a:lnTo>
                <a:lnTo>
                  <a:pt x="34564" y="70073"/>
                </a:lnTo>
                <a:lnTo>
                  <a:pt x="39349" y="66233"/>
                </a:lnTo>
                <a:lnTo>
                  <a:pt x="44165" y="62392"/>
                </a:lnTo>
                <a:lnTo>
                  <a:pt x="46070" y="57591"/>
                </a:lnTo>
                <a:lnTo>
                  <a:pt x="46070" y="43190"/>
                </a:lnTo>
                <a:lnTo>
                  <a:pt x="41285" y="37429"/>
                </a:lnTo>
                <a:lnTo>
                  <a:pt x="31683" y="31683"/>
                </a:lnTo>
                <a:lnTo>
                  <a:pt x="20162" y="26883"/>
                </a:lnTo>
                <a:lnTo>
                  <a:pt x="15361" y="24963"/>
                </a:lnTo>
                <a:lnTo>
                  <a:pt x="12481" y="22067"/>
                </a:lnTo>
                <a:lnTo>
                  <a:pt x="11521" y="20162"/>
                </a:lnTo>
                <a:lnTo>
                  <a:pt x="9601" y="18242"/>
                </a:lnTo>
                <a:lnTo>
                  <a:pt x="8641" y="16322"/>
                </a:lnTo>
                <a:lnTo>
                  <a:pt x="8641" y="10561"/>
                </a:lnTo>
                <a:lnTo>
                  <a:pt x="9601" y="8641"/>
                </a:lnTo>
                <a:lnTo>
                  <a:pt x="11521" y="6720"/>
                </a:lnTo>
                <a:lnTo>
                  <a:pt x="14401" y="5760"/>
                </a:lnTo>
                <a:lnTo>
                  <a:pt x="17282" y="4800"/>
                </a:lnTo>
                <a:lnTo>
                  <a:pt x="24963" y="4800"/>
                </a:lnTo>
                <a:lnTo>
                  <a:pt x="28803" y="5760"/>
                </a:lnTo>
                <a:lnTo>
                  <a:pt x="31683" y="8641"/>
                </a:lnTo>
                <a:lnTo>
                  <a:pt x="34564" y="10561"/>
                </a:lnTo>
                <a:lnTo>
                  <a:pt x="36484" y="16322"/>
                </a:lnTo>
                <a:lnTo>
                  <a:pt x="38404" y="23042"/>
                </a:lnTo>
                <a:lnTo>
                  <a:pt x="41285" y="23042"/>
                </a:lnTo>
                <a:lnTo>
                  <a:pt x="41285" y="0"/>
                </a:lnTo>
                <a:lnTo>
                  <a:pt x="38404" y="0"/>
                </a:lnTo>
                <a:lnTo>
                  <a:pt x="38404" y="960"/>
                </a:lnTo>
                <a:lnTo>
                  <a:pt x="37444" y="1920"/>
                </a:lnTo>
                <a:lnTo>
                  <a:pt x="36484" y="2880"/>
                </a:lnTo>
                <a:lnTo>
                  <a:pt x="32644" y="2880"/>
                </a:lnTo>
                <a:lnTo>
                  <a:pt x="30723" y="1920"/>
                </a:lnTo>
                <a:lnTo>
                  <a:pt x="26883" y="960"/>
                </a:lnTo>
                <a:lnTo>
                  <a:pt x="23042" y="0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0" name="object 1130"/>
          <p:cNvSpPr/>
          <p:nvPr/>
        </p:nvSpPr>
        <p:spPr>
          <a:xfrm>
            <a:off x="3253572" y="7964926"/>
            <a:ext cx="73929" cy="105597"/>
          </a:xfrm>
          <a:custGeom>
            <a:avLst/>
            <a:gdLst/>
            <a:ahLst/>
            <a:cxnLst/>
            <a:rect l="l" t="t" r="r" b="b"/>
            <a:pathLst>
              <a:path w="73929" h="105597">
                <a:moveTo>
                  <a:pt x="51846" y="90236"/>
                </a:moveTo>
                <a:lnTo>
                  <a:pt x="51846" y="96956"/>
                </a:lnTo>
                <a:lnTo>
                  <a:pt x="50886" y="98877"/>
                </a:lnTo>
                <a:lnTo>
                  <a:pt x="49926" y="100797"/>
                </a:lnTo>
                <a:lnTo>
                  <a:pt x="48966" y="101757"/>
                </a:lnTo>
                <a:lnTo>
                  <a:pt x="48006" y="102717"/>
                </a:lnTo>
                <a:lnTo>
                  <a:pt x="41285" y="102717"/>
                </a:lnTo>
                <a:lnTo>
                  <a:pt x="41285" y="105597"/>
                </a:lnTo>
                <a:lnTo>
                  <a:pt x="73929" y="105597"/>
                </a:lnTo>
                <a:lnTo>
                  <a:pt x="73929" y="102717"/>
                </a:lnTo>
                <a:lnTo>
                  <a:pt x="69128" y="102717"/>
                </a:lnTo>
                <a:lnTo>
                  <a:pt x="68168" y="101757"/>
                </a:lnTo>
                <a:lnTo>
                  <a:pt x="66248" y="100797"/>
                </a:lnTo>
                <a:lnTo>
                  <a:pt x="65288" y="99837"/>
                </a:lnTo>
                <a:lnTo>
                  <a:pt x="65288" y="98877"/>
                </a:lnTo>
                <a:lnTo>
                  <a:pt x="64328" y="96956"/>
                </a:lnTo>
                <a:lnTo>
                  <a:pt x="64328" y="57591"/>
                </a:lnTo>
                <a:lnTo>
                  <a:pt x="63367" y="51846"/>
                </a:lnTo>
                <a:lnTo>
                  <a:pt x="62407" y="48966"/>
                </a:lnTo>
                <a:lnTo>
                  <a:pt x="61447" y="44165"/>
                </a:lnTo>
                <a:lnTo>
                  <a:pt x="59527" y="41285"/>
                </a:lnTo>
                <a:lnTo>
                  <a:pt x="56647" y="38404"/>
                </a:lnTo>
                <a:lnTo>
                  <a:pt x="53766" y="36484"/>
                </a:lnTo>
                <a:lnTo>
                  <a:pt x="50886" y="35524"/>
                </a:lnTo>
                <a:lnTo>
                  <a:pt x="43205" y="35524"/>
                </a:lnTo>
                <a:lnTo>
                  <a:pt x="40325" y="36484"/>
                </a:lnTo>
                <a:lnTo>
                  <a:pt x="37444" y="38404"/>
                </a:lnTo>
                <a:lnTo>
                  <a:pt x="33604" y="40325"/>
                </a:lnTo>
                <a:lnTo>
                  <a:pt x="29763" y="44165"/>
                </a:lnTo>
                <a:lnTo>
                  <a:pt x="24003" y="49926"/>
                </a:lnTo>
                <a:lnTo>
                  <a:pt x="24003" y="0"/>
                </a:lnTo>
                <a:lnTo>
                  <a:pt x="20162" y="0"/>
                </a:lnTo>
                <a:lnTo>
                  <a:pt x="0" y="8641"/>
                </a:lnTo>
                <a:lnTo>
                  <a:pt x="960" y="10561"/>
                </a:lnTo>
                <a:lnTo>
                  <a:pt x="3840" y="10561"/>
                </a:lnTo>
                <a:lnTo>
                  <a:pt x="4800" y="9601"/>
                </a:lnTo>
                <a:lnTo>
                  <a:pt x="7680" y="9601"/>
                </a:lnTo>
                <a:lnTo>
                  <a:pt x="8641" y="10561"/>
                </a:lnTo>
                <a:lnTo>
                  <a:pt x="9601" y="10561"/>
                </a:lnTo>
                <a:lnTo>
                  <a:pt x="10561" y="11521"/>
                </a:lnTo>
                <a:lnTo>
                  <a:pt x="10561" y="12481"/>
                </a:lnTo>
                <a:lnTo>
                  <a:pt x="11521" y="14401"/>
                </a:lnTo>
                <a:lnTo>
                  <a:pt x="11521" y="96956"/>
                </a:lnTo>
                <a:lnTo>
                  <a:pt x="10561" y="98877"/>
                </a:lnTo>
                <a:lnTo>
                  <a:pt x="10561" y="99837"/>
                </a:lnTo>
                <a:lnTo>
                  <a:pt x="9601" y="100797"/>
                </a:lnTo>
                <a:lnTo>
                  <a:pt x="8641" y="101757"/>
                </a:lnTo>
                <a:lnTo>
                  <a:pt x="6720" y="102717"/>
                </a:lnTo>
                <a:lnTo>
                  <a:pt x="960" y="102717"/>
                </a:lnTo>
                <a:lnTo>
                  <a:pt x="960" y="105597"/>
                </a:lnTo>
                <a:lnTo>
                  <a:pt x="34564" y="105597"/>
                </a:lnTo>
                <a:lnTo>
                  <a:pt x="34564" y="102717"/>
                </a:lnTo>
                <a:lnTo>
                  <a:pt x="28803" y="102717"/>
                </a:lnTo>
                <a:lnTo>
                  <a:pt x="27843" y="101757"/>
                </a:lnTo>
                <a:lnTo>
                  <a:pt x="25923" y="100797"/>
                </a:lnTo>
                <a:lnTo>
                  <a:pt x="24963" y="99837"/>
                </a:lnTo>
                <a:lnTo>
                  <a:pt x="24963" y="98877"/>
                </a:lnTo>
                <a:lnTo>
                  <a:pt x="24003" y="97917"/>
                </a:lnTo>
                <a:lnTo>
                  <a:pt x="24003" y="54726"/>
                </a:lnTo>
                <a:lnTo>
                  <a:pt x="27843" y="49926"/>
                </a:lnTo>
                <a:lnTo>
                  <a:pt x="30723" y="48006"/>
                </a:lnTo>
                <a:lnTo>
                  <a:pt x="33604" y="46085"/>
                </a:lnTo>
                <a:lnTo>
                  <a:pt x="36484" y="45125"/>
                </a:lnTo>
                <a:lnTo>
                  <a:pt x="38404" y="44165"/>
                </a:lnTo>
                <a:lnTo>
                  <a:pt x="43205" y="44165"/>
                </a:lnTo>
                <a:lnTo>
                  <a:pt x="45125" y="45125"/>
                </a:lnTo>
                <a:lnTo>
                  <a:pt x="47045" y="46085"/>
                </a:lnTo>
                <a:lnTo>
                  <a:pt x="48966" y="47045"/>
                </a:lnTo>
                <a:lnTo>
                  <a:pt x="49926" y="48966"/>
                </a:lnTo>
                <a:lnTo>
                  <a:pt x="50886" y="51846"/>
                </a:lnTo>
                <a:lnTo>
                  <a:pt x="51846" y="53766"/>
                </a:lnTo>
                <a:lnTo>
                  <a:pt x="51846" y="90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1" name="object 1131"/>
          <p:cNvSpPr/>
          <p:nvPr/>
        </p:nvSpPr>
        <p:spPr>
          <a:xfrm>
            <a:off x="3334207" y="8000451"/>
            <a:ext cx="62407" cy="71033"/>
          </a:xfrm>
          <a:custGeom>
            <a:avLst/>
            <a:gdLst/>
            <a:ahLst/>
            <a:cxnLst/>
            <a:rect l="l" t="t" r="r" b="b"/>
            <a:pathLst>
              <a:path w="62407" h="71033">
                <a:moveTo>
                  <a:pt x="50886" y="16322"/>
                </a:moveTo>
                <a:lnTo>
                  <a:pt x="49926" y="12481"/>
                </a:lnTo>
                <a:lnTo>
                  <a:pt x="48966" y="10561"/>
                </a:lnTo>
                <a:lnTo>
                  <a:pt x="48006" y="6720"/>
                </a:lnTo>
                <a:lnTo>
                  <a:pt x="45125" y="4800"/>
                </a:lnTo>
                <a:lnTo>
                  <a:pt x="42245" y="2880"/>
                </a:lnTo>
                <a:lnTo>
                  <a:pt x="38404" y="960"/>
                </a:lnTo>
                <a:lnTo>
                  <a:pt x="33604" y="0"/>
                </a:lnTo>
                <a:lnTo>
                  <a:pt x="20177" y="0"/>
                </a:lnTo>
                <a:lnTo>
                  <a:pt x="13456" y="1920"/>
                </a:lnTo>
                <a:lnTo>
                  <a:pt x="9616" y="5760"/>
                </a:lnTo>
                <a:lnTo>
                  <a:pt x="4815" y="8641"/>
                </a:lnTo>
                <a:lnTo>
                  <a:pt x="2895" y="12481"/>
                </a:lnTo>
                <a:lnTo>
                  <a:pt x="2895" y="19202"/>
                </a:lnTo>
                <a:lnTo>
                  <a:pt x="3840" y="21122"/>
                </a:lnTo>
                <a:lnTo>
                  <a:pt x="4815" y="22067"/>
                </a:lnTo>
                <a:lnTo>
                  <a:pt x="5775" y="24002"/>
                </a:lnTo>
                <a:lnTo>
                  <a:pt x="12496" y="24002"/>
                </a:lnTo>
                <a:lnTo>
                  <a:pt x="13456" y="22067"/>
                </a:lnTo>
                <a:lnTo>
                  <a:pt x="15361" y="21122"/>
                </a:lnTo>
                <a:lnTo>
                  <a:pt x="15361" y="10561"/>
                </a:lnTo>
                <a:lnTo>
                  <a:pt x="16337" y="8641"/>
                </a:lnTo>
                <a:lnTo>
                  <a:pt x="18242" y="6720"/>
                </a:lnTo>
                <a:lnTo>
                  <a:pt x="20177" y="5760"/>
                </a:lnTo>
                <a:lnTo>
                  <a:pt x="22082" y="4800"/>
                </a:lnTo>
                <a:lnTo>
                  <a:pt x="29763" y="4800"/>
                </a:lnTo>
                <a:lnTo>
                  <a:pt x="32644" y="5760"/>
                </a:lnTo>
                <a:lnTo>
                  <a:pt x="34564" y="8641"/>
                </a:lnTo>
                <a:lnTo>
                  <a:pt x="37444" y="10561"/>
                </a:lnTo>
                <a:lnTo>
                  <a:pt x="38404" y="15361"/>
                </a:lnTo>
                <a:lnTo>
                  <a:pt x="38404" y="24963"/>
                </a:lnTo>
                <a:lnTo>
                  <a:pt x="36280" y="25681"/>
                </a:lnTo>
                <a:lnTo>
                  <a:pt x="22628" y="30933"/>
                </a:lnTo>
                <a:lnTo>
                  <a:pt x="24002" y="35524"/>
                </a:lnTo>
                <a:lnTo>
                  <a:pt x="25923" y="34564"/>
                </a:lnTo>
                <a:lnTo>
                  <a:pt x="30723" y="32628"/>
                </a:lnTo>
                <a:lnTo>
                  <a:pt x="38404" y="29748"/>
                </a:lnTo>
                <a:lnTo>
                  <a:pt x="38404" y="55671"/>
                </a:lnTo>
                <a:lnTo>
                  <a:pt x="31683" y="60472"/>
                </a:lnTo>
                <a:lnTo>
                  <a:pt x="26883" y="62392"/>
                </a:lnTo>
                <a:lnTo>
                  <a:pt x="20177" y="62392"/>
                </a:lnTo>
                <a:lnTo>
                  <a:pt x="18242" y="61432"/>
                </a:lnTo>
                <a:lnTo>
                  <a:pt x="16337" y="59512"/>
                </a:lnTo>
                <a:lnTo>
                  <a:pt x="13456" y="56631"/>
                </a:lnTo>
                <a:lnTo>
                  <a:pt x="12496" y="53751"/>
                </a:lnTo>
                <a:lnTo>
                  <a:pt x="12496" y="47990"/>
                </a:lnTo>
                <a:lnTo>
                  <a:pt x="13456" y="35524"/>
                </a:lnTo>
                <a:lnTo>
                  <a:pt x="7680" y="38404"/>
                </a:lnTo>
                <a:lnTo>
                  <a:pt x="4815" y="42245"/>
                </a:lnTo>
                <a:lnTo>
                  <a:pt x="2895" y="45110"/>
                </a:lnTo>
                <a:lnTo>
                  <a:pt x="975" y="47990"/>
                </a:lnTo>
                <a:lnTo>
                  <a:pt x="0" y="50871"/>
                </a:lnTo>
                <a:lnTo>
                  <a:pt x="0" y="59512"/>
                </a:lnTo>
                <a:lnTo>
                  <a:pt x="1935" y="63352"/>
                </a:lnTo>
                <a:lnTo>
                  <a:pt x="4815" y="66233"/>
                </a:lnTo>
                <a:lnTo>
                  <a:pt x="7680" y="70073"/>
                </a:lnTo>
                <a:lnTo>
                  <a:pt x="11521" y="71033"/>
                </a:lnTo>
                <a:lnTo>
                  <a:pt x="22082" y="71033"/>
                </a:lnTo>
                <a:lnTo>
                  <a:pt x="24963" y="69113"/>
                </a:lnTo>
                <a:lnTo>
                  <a:pt x="26883" y="68153"/>
                </a:lnTo>
                <a:lnTo>
                  <a:pt x="31683" y="65272"/>
                </a:lnTo>
                <a:lnTo>
                  <a:pt x="38404" y="60472"/>
                </a:lnTo>
                <a:lnTo>
                  <a:pt x="38404" y="64312"/>
                </a:lnTo>
                <a:lnTo>
                  <a:pt x="39364" y="67193"/>
                </a:lnTo>
                <a:lnTo>
                  <a:pt x="40325" y="69113"/>
                </a:lnTo>
                <a:lnTo>
                  <a:pt x="42245" y="70073"/>
                </a:lnTo>
                <a:lnTo>
                  <a:pt x="44165" y="71033"/>
                </a:lnTo>
                <a:lnTo>
                  <a:pt x="50886" y="71033"/>
                </a:lnTo>
                <a:lnTo>
                  <a:pt x="56647" y="67193"/>
                </a:lnTo>
                <a:lnTo>
                  <a:pt x="62407" y="60472"/>
                </a:lnTo>
                <a:lnTo>
                  <a:pt x="62407" y="55671"/>
                </a:lnTo>
                <a:lnTo>
                  <a:pt x="59527" y="58552"/>
                </a:lnTo>
                <a:lnTo>
                  <a:pt x="57607" y="60472"/>
                </a:lnTo>
                <a:lnTo>
                  <a:pt x="55686" y="61432"/>
                </a:lnTo>
                <a:lnTo>
                  <a:pt x="54726" y="62392"/>
                </a:lnTo>
                <a:lnTo>
                  <a:pt x="53766" y="62392"/>
                </a:lnTo>
                <a:lnTo>
                  <a:pt x="52806" y="61432"/>
                </a:lnTo>
                <a:lnTo>
                  <a:pt x="51846" y="61432"/>
                </a:lnTo>
                <a:lnTo>
                  <a:pt x="51846" y="60472"/>
                </a:lnTo>
                <a:lnTo>
                  <a:pt x="50886" y="59512"/>
                </a:lnTo>
                <a:lnTo>
                  <a:pt x="50886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2" name="object 1132"/>
          <p:cNvSpPr/>
          <p:nvPr/>
        </p:nvSpPr>
        <p:spPr>
          <a:xfrm>
            <a:off x="3346704" y="8031384"/>
            <a:ext cx="11506" cy="17057"/>
          </a:xfrm>
          <a:custGeom>
            <a:avLst/>
            <a:gdLst/>
            <a:ahLst/>
            <a:cxnLst/>
            <a:rect l="l" t="t" r="r" b="b"/>
            <a:pathLst>
              <a:path w="11506" h="17057">
                <a:moveTo>
                  <a:pt x="10131" y="0"/>
                </a:moveTo>
                <a:lnTo>
                  <a:pt x="960" y="4590"/>
                </a:lnTo>
                <a:lnTo>
                  <a:pt x="0" y="17057"/>
                </a:lnTo>
                <a:lnTo>
                  <a:pt x="960" y="14176"/>
                </a:lnTo>
                <a:lnTo>
                  <a:pt x="2865" y="11311"/>
                </a:lnTo>
                <a:lnTo>
                  <a:pt x="4785" y="9376"/>
                </a:lnTo>
                <a:lnTo>
                  <a:pt x="7680" y="7471"/>
                </a:lnTo>
                <a:lnTo>
                  <a:pt x="11506" y="4590"/>
                </a:lnTo>
                <a:lnTo>
                  <a:pt x="101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3" name="object 1133"/>
          <p:cNvSpPr/>
          <p:nvPr/>
        </p:nvSpPr>
        <p:spPr>
          <a:xfrm>
            <a:off x="3395654" y="8000451"/>
            <a:ext cx="50871" cy="70073"/>
          </a:xfrm>
          <a:custGeom>
            <a:avLst/>
            <a:gdLst/>
            <a:ahLst/>
            <a:cxnLst/>
            <a:rect l="l" t="t" r="r" b="b"/>
            <a:pathLst>
              <a:path w="50871" h="70073">
                <a:moveTo>
                  <a:pt x="35524" y="70073"/>
                </a:moveTo>
                <a:lnTo>
                  <a:pt x="35524" y="67193"/>
                </a:lnTo>
                <a:lnTo>
                  <a:pt x="30723" y="67193"/>
                </a:lnTo>
                <a:lnTo>
                  <a:pt x="28803" y="66233"/>
                </a:lnTo>
                <a:lnTo>
                  <a:pt x="26883" y="65272"/>
                </a:lnTo>
                <a:lnTo>
                  <a:pt x="25923" y="64312"/>
                </a:lnTo>
                <a:lnTo>
                  <a:pt x="25923" y="62392"/>
                </a:lnTo>
                <a:lnTo>
                  <a:pt x="24963" y="60472"/>
                </a:lnTo>
                <a:lnTo>
                  <a:pt x="24002" y="57591"/>
                </a:lnTo>
                <a:lnTo>
                  <a:pt x="24002" y="21122"/>
                </a:lnTo>
                <a:lnTo>
                  <a:pt x="26883" y="17282"/>
                </a:lnTo>
                <a:lnTo>
                  <a:pt x="28803" y="13441"/>
                </a:lnTo>
                <a:lnTo>
                  <a:pt x="30723" y="11521"/>
                </a:lnTo>
                <a:lnTo>
                  <a:pt x="31683" y="10561"/>
                </a:lnTo>
                <a:lnTo>
                  <a:pt x="32644" y="9601"/>
                </a:lnTo>
                <a:lnTo>
                  <a:pt x="34564" y="9601"/>
                </a:lnTo>
                <a:lnTo>
                  <a:pt x="36469" y="10561"/>
                </a:lnTo>
                <a:lnTo>
                  <a:pt x="38404" y="12481"/>
                </a:lnTo>
                <a:lnTo>
                  <a:pt x="41285" y="14401"/>
                </a:lnTo>
                <a:lnTo>
                  <a:pt x="43190" y="15361"/>
                </a:lnTo>
                <a:lnTo>
                  <a:pt x="46085" y="15361"/>
                </a:lnTo>
                <a:lnTo>
                  <a:pt x="47990" y="14401"/>
                </a:lnTo>
                <a:lnTo>
                  <a:pt x="48966" y="13441"/>
                </a:lnTo>
                <a:lnTo>
                  <a:pt x="50871" y="11521"/>
                </a:lnTo>
                <a:lnTo>
                  <a:pt x="50871" y="5760"/>
                </a:lnTo>
                <a:lnTo>
                  <a:pt x="49926" y="3840"/>
                </a:lnTo>
                <a:lnTo>
                  <a:pt x="47990" y="2880"/>
                </a:lnTo>
                <a:lnTo>
                  <a:pt x="47030" y="960"/>
                </a:lnTo>
                <a:lnTo>
                  <a:pt x="44150" y="0"/>
                </a:lnTo>
                <a:lnTo>
                  <a:pt x="35524" y="0"/>
                </a:lnTo>
                <a:lnTo>
                  <a:pt x="29763" y="4800"/>
                </a:lnTo>
                <a:lnTo>
                  <a:pt x="24002" y="15361"/>
                </a:lnTo>
                <a:lnTo>
                  <a:pt x="24002" y="0"/>
                </a:lnTo>
                <a:lnTo>
                  <a:pt x="21122" y="0"/>
                </a:lnTo>
                <a:lnTo>
                  <a:pt x="0" y="8641"/>
                </a:lnTo>
                <a:lnTo>
                  <a:pt x="960" y="10561"/>
                </a:lnTo>
                <a:lnTo>
                  <a:pt x="2880" y="10561"/>
                </a:lnTo>
                <a:lnTo>
                  <a:pt x="4800" y="9601"/>
                </a:lnTo>
                <a:lnTo>
                  <a:pt x="7680" y="9601"/>
                </a:lnTo>
                <a:lnTo>
                  <a:pt x="8641" y="10561"/>
                </a:lnTo>
                <a:lnTo>
                  <a:pt x="9601" y="10561"/>
                </a:lnTo>
                <a:lnTo>
                  <a:pt x="10561" y="11521"/>
                </a:lnTo>
                <a:lnTo>
                  <a:pt x="10561" y="12481"/>
                </a:lnTo>
                <a:lnTo>
                  <a:pt x="11521" y="14401"/>
                </a:lnTo>
                <a:lnTo>
                  <a:pt x="11521" y="61432"/>
                </a:lnTo>
                <a:lnTo>
                  <a:pt x="10561" y="63352"/>
                </a:lnTo>
                <a:lnTo>
                  <a:pt x="9601" y="65272"/>
                </a:lnTo>
                <a:lnTo>
                  <a:pt x="8641" y="65272"/>
                </a:lnTo>
                <a:lnTo>
                  <a:pt x="6720" y="67193"/>
                </a:lnTo>
                <a:lnTo>
                  <a:pt x="960" y="67193"/>
                </a:lnTo>
                <a:lnTo>
                  <a:pt x="960" y="70073"/>
                </a:lnTo>
                <a:lnTo>
                  <a:pt x="35524" y="70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4" name="object 1134"/>
          <p:cNvSpPr/>
          <p:nvPr/>
        </p:nvSpPr>
        <p:spPr>
          <a:xfrm>
            <a:off x="3468608" y="8000451"/>
            <a:ext cx="15361" cy="9601"/>
          </a:xfrm>
          <a:custGeom>
            <a:avLst/>
            <a:gdLst/>
            <a:ahLst/>
            <a:cxnLst/>
            <a:rect l="l" t="t" r="r" b="b"/>
            <a:pathLst>
              <a:path w="15361" h="9601">
                <a:moveTo>
                  <a:pt x="0" y="9601"/>
                </a:moveTo>
                <a:lnTo>
                  <a:pt x="2880" y="6720"/>
                </a:lnTo>
                <a:lnTo>
                  <a:pt x="6720" y="4800"/>
                </a:lnTo>
                <a:lnTo>
                  <a:pt x="10561" y="4800"/>
                </a:lnTo>
                <a:lnTo>
                  <a:pt x="15361" y="0"/>
                </a:lnTo>
                <a:lnTo>
                  <a:pt x="5760" y="0"/>
                </a:lnTo>
                <a:lnTo>
                  <a:pt x="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5" name="object 1135"/>
          <p:cNvSpPr/>
          <p:nvPr/>
        </p:nvSpPr>
        <p:spPr>
          <a:xfrm>
            <a:off x="3452301" y="8000451"/>
            <a:ext cx="57591" cy="71993"/>
          </a:xfrm>
          <a:custGeom>
            <a:avLst/>
            <a:gdLst/>
            <a:ahLst/>
            <a:cxnLst/>
            <a:rect l="l" t="t" r="r" b="b"/>
            <a:pathLst>
              <a:path w="57591" h="71993">
                <a:moveTo>
                  <a:pt x="57591" y="27843"/>
                </a:moveTo>
                <a:lnTo>
                  <a:pt x="57591" y="19202"/>
                </a:lnTo>
                <a:lnTo>
                  <a:pt x="54711" y="12481"/>
                </a:lnTo>
                <a:lnTo>
                  <a:pt x="49911" y="7680"/>
                </a:lnTo>
                <a:lnTo>
                  <a:pt x="45110" y="2880"/>
                </a:lnTo>
                <a:lnTo>
                  <a:pt x="39349" y="0"/>
                </a:lnTo>
                <a:lnTo>
                  <a:pt x="31668" y="0"/>
                </a:lnTo>
                <a:lnTo>
                  <a:pt x="26868" y="4800"/>
                </a:lnTo>
                <a:lnTo>
                  <a:pt x="29748" y="4800"/>
                </a:lnTo>
                <a:lnTo>
                  <a:pt x="32628" y="5760"/>
                </a:lnTo>
                <a:lnTo>
                  <a:pt x="34549" y="7680"/>
                </a:lnTo>
                <a:lnTo>
                  <a:pt x="37429" y="9601"/>
                </a:lnTo>
                <a:lnTo>
                  <a:pt x="39349" y="11521"/>
                </a:lnTo>
                <a:lnTo>
                  <a:pt x="40309" y="14401"/>
                </a:lnTo>
                <a:lnTo>
                  <a:pt x="41269" y="16322"/>
                </a:lnTo>
                <a:lnTo>
                  <a:pt x="41269" y="19202"/>
                </a:lnTo>
                <a:lnTo>
                  <a:pt x="42230" y="23042"/>
                </a:lnTo>
                <a:lnTo>
                  <a:pt x="10546" y="23042"/>
                </a:lnTo>
                <a:lnTo>
                  <a:pt x="10546" y="17282"/>
                </a:lnTo>
                <a:lnTo>
                  <a:pt x="12466" y="13441"/>
                </a:lnTo>
                <a:lnTo>
                  <a:pt x="16306" y="9601"/>
                </a:lnTo>
                <a:lnTo>
                  <a:pt x="22067" y="0"/>
                </a:lnTo>
                <a:lnTo>
                  <a:pt x="14386" y="2880"/>
                </a:lnTo>
                <a:lnTo>
                  <a:pt x="8625" y="9601"/>
                </a:lnTo>
                <a:lnTo>
                  <a:pt x="6986" y="11673"/>
                </a:lnTo>
                <a:lnTo>
                  <a:pt x="1743" y="22588"/>
                </a:lnTo>
                <a:lnTo>
                  <a:pt x="0" y="36469"/>
                </a:lnTo>
                <a:lnTo>
                  <a:pt x="42" y="38856"/>
                </a:lnTo>
                <a:lnTo>
                  <a:pt x="2466" y="52491"/>
                </a:lnTo>
                <a:lnTo>
                  <a:pt x="8625" y="62392"/>
                </a:lnTo>
                <a:lnTo>
                  <a:pt x="14386" y="69113"/>
                </a:lnTo>
                <a:lnTo>
                  <a:pt x="21107" y="71993"/>
                </a:lnTo>
                <a:lnTo>
                  <a:pt x="37429" y="71993"/>
                </a:lnTo>
                <a:lnTo>
                  <a:pt x="43190" y="69113"/>
                </a:lnTo>
                <a:lnTo>
                  <a:pt x="47990" y="63352"/>
                </a:lnTo>
                <a:lnTo>
                  <a:pt x="53751" y="58552"/>
                </a:lnTo>
                <a:lnTo>
                  <a:pt x="56631" y="51831"/>
                </a:lnTo>
                <a:lnTo>
                  <a:pt x="57591" y="45110"/>
                </a:lnTo>
                <a:lnTo>
                  <a:pt x="54711" y="44150"/>
                </a:lnTo>
                <a:lnTo>
                  <a:pt x="52791" y="49910"/>
                </a:lnTo>
                <a:lnTo>
                  <a:pt x="49911" y="53751"/>
                </a:lnTo>
                <a:lnTo>
                  <a:pt x="47030" y="56631"/>
                </a:lnTo>
                <a:lnTo>
                  <a:pt x="43190" y="58552"/>
                </a:lnTo>
                <a:lnTo>
                  <a:pt x="39349" y="59512"/>
                </a:lnTo>
                <a:lnTo>
                  <a:pt x="28788" y="59512"/>
                </a:lnTo>
                <a:lnTo>
                  <a:pt x="23027" y="56631"/>
                </a:lnTo>
                <a:lnTo>
                  <a:pt x="18227" y="50871"/>
                </a:lnTo>
                <a:lnTo>
                  <a:pt x="12466" y="45110"/>
                </a:lnTo>
                <a:lnTo>
                  <a:pt x="10546" y="37429"/>
                </a:lnTo>
                <a:lnTo>
                  <a:pt x="10546" y="27843"/>
                </a:lnTo>
                <a:lnTo>
                  <a:pt x="57591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6" name="object 1136"/>
          <p:cNvSpPr/>
          <p:nvPr/>
        </p:nvSpPr>
        <p:spPr>
          <a:xfrm>
            <a:off x="3520455" y="8055162"/>
            <a:ext cx="22082" cy="40325"/>
          </a:xfrm>
          <a:custGeom>
            <a:avLst/>
            <a:gdLst/>
            <a:ahLst/>
            <a:cxnLst/>
            <a:rect l="l" t="t" r="r" b="b"/>
            <a:pathLst>
              <a:path w="22082" h="40325">
                <a:moveTo>
                  <a:pt x="960" y="13441"/>
                </a:moveTo>
                <a:lnTo>
                  <a:pt x="1920" y="15361"/>
                </a:lnTo>
                <a:lnTo>
                  <a:pt x="3840" y="16322"/>
                </a:lnTo>
                <a:lnTo>
                  <a:pt x="5760" y="17282"/>
                </a:lnTo>
                <a:lnTo>
                  <a:pt x="9585" y="17282"/>
                </a:lnTo>
                <a:lnTo>
                  <a:pt x="10561" y="16322"/>
                </a:lnTo>
                <a:lnTo>
                  <a:pt x="12481" y="15361"/>
                </a:lnTo>
                <a:lnTo>
                  <a:pt x="15361" y="15361"/>
                </a:lnTo>
                <a:lnTo>
                  <a:pt x="16306" y="16322"/>
                </a:lnTo>
                <a:lnTo>
                  <a:pt x="16306" y="22082"/>
                </a:lnTo>
                <a:lnTo>
                  <a:pt x="14401" y="25923"/>
                </a:lnTo>
                <a:lnTo>
                  <a:pt x="12481" y="29763"/>
                </a:lnTo>
                <a:lnTo>
                  <a:pt x="9585" y="32644"/>
                </a:lnTo>
                <a:lnTo>
                  <a:pt x="4800" y="35524"/>
                </a:lnTo>
                <a:lnTo>
                  <a:pt x="0" y="37444"/>
                </a:lnTo>
                <a:lnTo>
                  <a:pt x="0" y="40325"/>
                </a:lnTo>
                <a:lnTo>
                  <a:pt x="7680" y="38404"/>
                </a:lnTo>
                <a:lnTo>
                  <a:pt x="13426" y="34564"/>
                </a:lnTo>
                <a:lnTo>
                  <a:pt x="17266" y="29763"/>
                </a:lnTo>
                <a:lnTo>
                  <a:pt x="20147" y="25923"/>
                </a:lnTo>
                <a:lnTo>
                  <a:pt x="22082" y="21122"/>
                </a:lnTo>
                <a:lnTo>
                  <a:pt x="22082" y="11521"/>
                </a:lnTo>
                <a:lnTo>
                  <a:pt x="21107" y="7680"/>
                </a:lnTo>
                <a:lnTo>
                  <a:pt x="18242" y="4800"/>
                </a:lnTo>
                <a:lnTo>
                  <a:pt x="16306" y="1920"/>
                </a:lnTo>
                <a:lnTo>
                  <a:pt x="13426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6720"/>
                </a:lnTo>
                <a:lnTo>
                  <a:pt x="0" y="11521"/>
                </a:lnTo>
                <a:lnTo>
                  <a:pt x="96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7" name="object 1137"/>
          <p:cNvSpPr/>
          <p:nvPr/>
        </p:nvSpPr>
        <p:spPr>
          <a:xfrm>
            <a:off x="3594369" y="7967807"/>
            <a:ext cx="15361" cy="43205"/>
          </a:xfrm>
          <a:custGeom>
            <a:avLst/>
            <a:gdLst/>
            <a:ahLst/>
            <a:cxnLst/>
            <a:rect l="l" t="t" r="r" b="b"/>
            <a:pathLst>
              <a:path w="15361" h="43205">
                <a:moveTo>
                  <a:pt x="5760" y="0"/>
                </a:moveTo>
                <a:lnTo>
                  <a:pt x="3840" y="960"/>
                </a:lnTo>
                <a:lnTo>
                  <a:pt x="1920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10561"/>
                </a:lnTo>
                <a:lnTo>
                  <a:pt x="960" y="15361"/>
                </a:lnTo>
                <a:lnTo>
                  <a:pt x="1920" y="21122"/>
                </a:lnTo>
                <a:lnTo>
                  <a:pt x="5760" y="43205"/>
                </a:lnTo>
                <a:lnTo>
                  <a:pt x="9601" y="43205"/>
                </a:lnTo>
                <a:lnTo>
                  <a:pt x="13441" y="21122"/>
                </a:lnTo>
                <a:lnTo>
                  <a:pt x="14401" y="14401"/>
                </a:lnTo>
                <a:lnTo>
                  <a:pt x="15361" y="9601"/>
                </a:lnTo>
                <a:lnTo>
                  <a:pt x="15361" y="5760"/>
                </a:lnTo>
                <a:lnTo>
                  <a:pt x="14401" y="3840"/>
                </a:lnTo>
                <a:lnTo>
                  <a:pt x="13441" y="1920"/>
                </a:lnTo>
                <a:lnTo>
                  <a:pt x="11521" y="960"/>
                </a:lnTo>
                <a:lnTo>
                  <a:pt x="9601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8" name="object 1138"/>
          <p:cNvSpPr/>
          <p:nvPr/>
        </p:nvSpPr>
        <p:spPr>
          <a:xfrm>
            <a:off x="3622212" y="7967807"/>
            <a:ext cx="65272" cy="104637"/>
          </a:xfrm>
          <a:custGeom>
            <a:avLst/>
            <a:gdLst/>
            <a:ahLst/>
            <a:cxnLst/>
            <a:rect l="l" t="t" r="r" b="b"/>
            <a:pathLst>
              <a:path w="65272" h="104637">
                <a:moveTo>
                  <a:pt x="0" y="52806"/>
                </a:moveTo>
                <a:lnTo>
                  <a:pt x="667" y="63722"/>
                </a:lnTo>
                <a:lnTo>
                  <a:pt x="3299" y="76278"/>
                </a:lnTo>
                <a:lnTo>
                  <a:pt x="7680" y="87355"/>
                </a:lnTo>
                <a:lnTo>
                  <a:pt x="10581" y="91881"/>
                </a:lnTo>
                <a:lnTo>
                  <a:pt x="20295" y="101448"/>
                </a:lnTo>
                <a:lnTo>
                  <a:pt x="31668" y="104637"/>
                </a:lnTo>
                <a:lnTo>
                  <a:pt x="32628" y="99837"/>
                </a:lnTo>
                <a:lnTo>
                  <a:pt x="26868" y="99837"/>
                </a:lnTo>
                <a:lnTo>
                  <a:pt x="22082" y="95996"/>
                </a:lnTo>
                <a:lnTo>
                  <a:pt x="20147" y="88315"/>
                </a:lnTo>
                <a:lnTo>
                  <a:pt x="17586" y="81163"/>
                </a:lnTo>
                <a:lnTo>
                  <a:pt x="15196" y="68891"/>
                </a:lnTo>
                <a:lnTo>
                  <a:pt x="14401" y="54711"/>
                </a:lnTo>
                <a:lnTo>
                  <a:pt x="14403" y="54135"/>
                </a:lnTo>
                <a:lnTo>
                  <a:pt x="15024" y="41475"/>
                </a:lnTo>
                <a:lnTo>
                  <a:pt x="16306" y="28803"/>
                </a:lnTo>
                <a:lnTo>
                  <a:pt x="18242" y="20162"/>
                </a:lnTo>
                <a:lnTo>
                  <a:pt x="20147" y="13441"/>
                </a:lnTo>
                <a:lnTo>
                  <a:pt x="23987" y="9601"/>
                </a:lnTo>
                <a:lnTo>
                  <a:pt x="26868" y="6720"/>
                </a:lnTo>
                <a:lnTo>
                  <a:pt x="29748" y="4800"/>
                </a:lnTo>
                <a:lnTo>
                  <a:pt x="35509" y="4800"/>
                </a:lnTo>
                <a:lnTo>
                  <a:pt x="38389" y="5760"/>
                </a:lnTo>
                <a:lnTo>
                  <a:pt x="40309" y="7680"/>
                </a:lnTo>
                <a:lnTo>
                  <a:pt x="43190" y="9601"/>
                </a:lnTo>
                <a:lnTo>
                  <a:pt x="45110" y="13441"/>
                </a:lnTo>
                <a:lnTo>
                  <a:pt x="47030" y="19202"/>
                </a:lnTo>
                <a:lnTo>
                  <a:pt x="47752" y="22194"/>
                </a:lnTo>
                <a:lnTo>
                  <a:pt x="49931" y="34000"/>
                </a:lnTo>
                <a:lnTo>
                  <a:pt x="50871" y="48006"/>
                </a:lnTo>
                <a:lnTo>
                  <a:pt x="50382" y="61323"/>
                </a:lnTo>
                <a:lnTo>
                  <a:pt x="48945" y="74159"/>
                </a:lnTo>
                <a:lnTo>
                  <a:pt x="47030" y="84475"/>
                </a:lnTo>
                <a:lnTo>
                  <a:pt x="46070" y="89275"/>
                </a:lnTo>
                <a:lnTo>
                  <a:pt x="43190" y="94076"/>
                </a:lnTo>
                <a:lnTo>
                  <a:pt x="40309" y="95996"/>
                </a:lnTo>
                <a:lnTo>
                  <a:pt x="37429" y="98877"/>
                </a:lnTo>
                <a:lnTo>
                  <a:pt x="42230" y="102717"/>
                </a:lnTo>
                <a:lnTo>
                  <a:pt x="47030" y="98877"/>
                </a:lnTo>
                <a:lnTo>
                  <a:pt x="52791" y="95036"/>
                </a:lnTo>
                <a:lnTo>
                  <a:pt x="56631" y="89275"/>
                </a:lnTo>
                <a:lnTo>
                  <a:pt x="60472" y="80634"/>
                </a:lnTo>
                <a:lnTo>
                  <a:pt x="61542" y="77549"/>
                </a:lnTo>
                <a:lnTo>
                  <a:pt x="64261" y="65789"/>
                </a:lnTo>
                <a:lnTo>
                  <a:pt x="65272" y="51846"/>
                </a:lnTo>
                <a:lnTo>
                  <a:pt x="65176" y="47197"/>
                </a:lnTo>
                <a:lnTo>
                  <a:pt x="63481" y="33192"/>
                </a:lnTo>
                <a:lnTo>
                  <a:pt x="59672" y="21300"/>
                </a:lnTo>
                <a:lnTo>
                  <a:pt x="53751" y="11521"/>
                </a:lnTo>
                <a:lnTo>
                  <a:pt x="47030" y="3840"/>
                </a:lnTo>
                <a:lnTo>
                  <a:pt x="40309" y="0"/>
                </a:lnTo>
                <a:lnTo>
                  <a:pt x="27828" y="0"/>
                </a:lnTo>
                <a:lnTo>
                  <a:pt x="23027" y="1920"/>
                </a:lnTo>
                <a:lnTo>
                  <a:pt x="19202" y="4800"/>
                </a:lnTo>
                <a:lnTo>
                  <a:pt x="13426" y="8641"/>
                </a:lnTo>
                <a:lnTo>
                  <a:pt x="8641" y="15361"/>
                </a:lnTo>
                <a:lnTo>
                  <a:pt x="4800" y="23042"/>
                </a:lnTo>
                <a:lnTo>
                  <a:pt x="3514" y="27201"/>
                </a:lnTo>
                <a:lnTo>
                  <a:pt x="950" y="39196"/>
                </a:lnTo>
                <a:lnTo>
                  <a:pt x="0" y="528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9" name="object 1139"/>
          <p:cNvSpPr/>
          <p:nvPr/>
        </p:nvSpPr>
        <p:spPr>
          <a:xfrm>
            <a:off x="3653881" y="8066684"/>
            <a:ext cx="10561" cy="5760"/>
          </a:xfrm>
          <a:custGeom>
            <a:avLst/>
            <a:gdLst/>
            <a:ahLst/>
            <a:cxnLst/>
            <a:rect l="l" t="t" r="r" b="b"/>
            <a:pathLst>
              <a:path w="10561" h="5760">
                <a:moveTo>
                  <a:pt x="5760" y="5760"/>
                </a:moveTo>
                <a:lnTo>
                  <a:pt x="10561" y="3840"/>
                </a:lnTo>
                <a:lnTo>
                  <a:pt x="5760" y="0"/>
                </a:lnTo>
                <a:lnTo>
                  <a:pt x="2880" y="960"/>
                </a:lnTo>
                <a:lnTo>
                  <a:pt x="960" y="960"/>
                </a:lnTo>
                <a:lnTo>
                  <a:pt x="0" y="5760"/>
                </a:lnTo>
                <a:lnTo>
                  <a:pt x="576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0" name="object 1140"/>
          <p:cNvSpPr/>
          <p:nvPr/>
        </p:nvSpPr>
        <p:spPr>
          <a:xfrm>
            <a:off x="3714368" y="8014853"/>
            <a:ext cx="16322" cy="19187"/>
          </a:xfrm>
          <a:custGeom>
            <a:avLst/>
            <a:gdLst/>
            <a:ahLst/>
            <a:cxnLst/>
            <a:rect l="l" t="t" r="r" b="b"/>
            <a:pathLst>
              <a:path w="16322" h="19187">
                <a:moveTo>
                  <a:pt x="11506" y="12481"/>
                </a:moveTo>
                <a:lnTo>
                  <a:pt x="7680" y="9601"/>
                </a:lnTo>
                <a:lnTo>
                  <a:pt x="3840" y="5760"/>
                </a:lnTo>
                <a:lnTo>
                  <a:pt x="0" y="0"/>
                </a:lnTo>
                <a:lnTo>
                  <a:pt x="2880" y="19187"/>
                </a:lnTo>
                <a:lnTo>
                  <a:pt x="16322" y="19187"/>
                </a:lnTo>
                <a:lnTo>
                  <a:pt x="16322" y="12481"/>
                </a:lnTo>
                <a:lnTo>
                  <a:pt x="11506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1" name="object 1141"/>
          <p:cNvSpPr/>
          <p:nvPr/>
        </p:nvSpPr>
        <p:spPr>
          <a:xfrm>
            <a:off x="3699007" y="7967807"/>
            <a:ext cx="63352" cy="104637"/>
          </a:xfrm>
          <a:custGeom>
            <a:avLst/>
            <a:gdLst/>
            <a:ahLst/>
            <a:cxnLst/>
            <a:rect l="l" t="t" r="r" b="b"/>
            <a:pathLst>
              <a:path w="63352" h="104637">
                <a:moveTo>
                  <a:pt x="5760" y="104637"/>
                </a:moveTo>
                <a:lnTo>
                  <a:pt x="20224" y="102351"/>
                </a:lnTo>
                <a:lnTo>
                  <a:pt x="31683" y="96956"/>
                </a:lnTo>
                <a:lnTo>
                  <a:pt x="38162" y="92017"/>
                </a:lnTo>
                <a:lnTo>
                  <a:pt x="47274" y="83164"/>
                </a:lnTo>
                <a:lnTo>
                  <a:pt x="54711" y="72953"/>
                </a:lnTo>
                <a:lnTo>
                  <a:pt x="58179" y="66298"/>
                </a:lnTo>
                <a:lnTo>
                  <a:pt x="62059" y="54225"/>
                </a:lnTo>
                <a:lnTo>
                  <a:pt x="63352" y="41285"/>
                </a:lnTo>
                <a:lnTo>
                  <a:pt x="62764" y="33130"/>
                </a:lnTo>
                <a:lnTo>
                  <a:pt x="59023" y="20718"/>
                </a:lnTo>
                <a:lnTo>
                  <a:pt x="51831" y="10561"/>
                </a:lnTo>
                <a:lnTo>
                  <a:pt x="46070" y="3840"/>
                </a:lnTo>
                <a:lnTo>
                  <a:pt x="39364" y="0"/>
                </a:lnTo>
                <a:lnTo>
                  <a:pt x="30708" y="0"/>
                </a:lnTo>
                <a:lnTo>
                  <a:pt x="16923" y="3383"/>
                </a:lnTo>
                <a:lnTo>
                  <a:pt x="6720" y="12481"/>
                </a:lnTo>
                <a:lnTo>
                  <a:pt x="1920" y="19202"/>
                </a:lnTo>
                <a:lnTo>
                  <a:pt x="0" y="26883"/>
                </a:lnTo>
                <a:lnTo>
                  <a:pt x="0" y="45125"/>
                </a:lnTo>
                <a:lnTo>
                  <a:pt x="1920" y="52806"/>
                </a:lnTo>
                <a:lnTo>
                  <a:pt x="6720" y="57607"/>
                </a:lnTo>
                <a:lnTo>
                  <a:pt x="12481" y="63367"/>
                </a:lnTo>
                <a:lnTo>
                  <a:pt x="18242" y="66233"/>
                </a:lnTo>
                <a:lnTo>
                  <a:pt x="15361" y="47045"/>
                </a:lnTo>
                <a:lnTo>
                  <a:pt x="12481" y="38404"/>
                </a:lnTo>
                <a:lnTo>
                  <a:pt x="12481" y="20162"/>
                </a:lnTo>
                <a:lnTo>
                  <a:pt x="14401" y="14401"/>
                </a:lnTo>
                <a:lnTo>
                  <a:pt x="18242" y="10561"/>
                </a:lnTo>
                <a:lnTo>
                  <a:pt x="21122" y="6720"/>
                </a:lnTo>
                <a:lnTo>
                  <a:pt x="24963" y="4800"/>
                </a:lnTo>
                <a:lnTo>
                  <a:pt x="33588" y="4800"/>
                </a:lnTo>
                <a:lnTo>
                  <a:pt x="36484" y="6720"/>
                </a:lnTo>
                <a:lnTo>
                  <a:pt x="39364" y="9601"/>
                </a:lnTo>
                <a:lnTo>
                  <a:pt x="42230" y="12481"/>
                </a:lnTo>
                <a:lnTo>
                  <a:pt x="45110" y="16322"/>
                </a:lnTo>
                <a:lnTo>
                  <a:pt x="46070" y="22082"/>
                </a:lnTo>
                <a:lnTo>
                  <a:pt x="47990" y="27843"/>
                </a:lnTo>
                <a:lnTo>
                  <a:pt x="48950" y="32644"/>
                </a:lnTo>
                <a:lnTo>
                  <a:pt x="48950" y="47045"/>
                </a:lnTo>
                <a:lnTo>
                  <a:pt x="47990" y="52806"/>
                </a:lnTo>
                <a:lnTo>
                  <a:pt x="45110" y="54711"/>
                </a:lnTo>
                <a:lnTo>
                  <a:pt x="42230" y="56647"/>
                </a:lnTo>
                <a:lnTo>
                  <a:pt x="39364" y="57607"/>
                </a:lnTo>
                <a:lnTo>
                  <a:pt x="36484" y="58552"/>
                </a:lnTo>
                <a:lnTo>
                  <a:pt x="33588" y="59527"/>
                </a:lnTo>
                <a:lnTo>
                  <a:pt x="31683" y="59527"/>
                </a:lnTo>
                <a:lnTo>
                  <a:pt x="31683" y="66233"/>
                </a:lnTo>
                <a:lnTo>
                  <a:pt x="38389" y="63367"/>
                </a:lnTo>
                <a:lnTo>
                  <a:pt x="46070" y="58552"/>
                </a:lnTo>
                <a:lnTo>
                  <a:pt x="45888" y="59359"/>
                </a:lnTo>
                <a:lnTo>
                  <a:pt x="42073" y="71295"/>
                </a:lnTo>
                <a:lnTo>
                  <a:pt x="35524" y="82555"/>
                </a:lnTo>
                <a:lnTo>
                  <a:pt x="30708" y="89275"/>
                </a:lnTo>
                <a:lnTo>
                  <a:pt x="24963" y="95036"/>
                </a:lnTo>
                <a:lnTo>
                  <a:pt x="19202" y="97917"/>
                </a:lnTo>
                <a:lnTo>
                  <a:pt x="14401" y="100797"/>
                </a:lnTo>
                <a:lnTo>
                  <a:pt x="7680" y="101757"/>
                </a:lnTo>
                <a:lnTo>
                  <a:pt x="1920" y="101757"/>
                </a:lnTo>
                <a:lnTo>
                  <a:pt x="1920" y="104637"/>
                </a:lnTo>
                <a:lnTo>
                  <a:pt x="5760" y="1046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2" name="object 1142"/>
          <p:cNvSpPr/>
          <p:nvPr/>
        </p:nvSpPr>
        <p:spPr>
          <a:xfrm>
            <a:off x="3083661" y="8298034"/>
            <a:ext cx="74878" cy="75842"/>
          </a:xfrm>
          <a:custGeom>
            <a:avLst/>
            <a:gdLst/>
            <a:ahLst/>
            <a:cxnLst/>
            <a:rect l="l" t="t" r="r" b="b"/>
            <a:pathLst>
              <a:path w="74878" h="75842">
                <a:moveTo>
                  <a:pt x="0" y="75842"/>
                </a:moveTo>
                <a:lnTo>
                  <a:pt x="74878" y="75842"/>
                </a:lnTo>
                <a:lnTo>
                  <a:pt x="74878" y="0"/>
                </a:lnTo>
                <a:lnTo>
                  <a:pt x="0" y="0"/>
                </a:lnTo>
                <a:lnTo>
                  <a:pt x="0" y="7584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3" name="object 1143"/>
          <p:cNvSpPr/>
          <p:nvPr/>
        </p:nvSpPr>
        <p:spPr>
          <a:xfrm>
            <a:off x="3195020" y="8283641"/>
            <a:ext cx="140162" cy="102717"/>
          </a:xfrm>
          <a:custGeom>
            <a:avLst/>
            <a:gdLst/>
            <a:ahLst/>
            <a:cxnLst/>
            <a:rect l="l" t="t" r="r" b="b"/>
            <a:pathLst>
              <a:path w="140162" h="102717">
                <a:moveTo>
                  <a:pt x="124800" y="22082"/>
                </a:moveTo>
                <a:lnTo>
                  <a:pt x="126720" y="15361"/>
                </a:lnTo>
                <a:lnTo>
                  <a:pt x="128640" y="10561"/>
                </a:lnTo>
                <a:lnTo>
                  <a:pt x="129600" y="9601"/>
                </a:lnTo>
                <a:lnTo>
                  <a:pt x="131521" y="6720"/>
                </a:lnTo>
                <a:lnTo>
                  <a:pt x="132481" y="4800"/>
                </a:lnTo>
                <a:lnTo>
                  <a:pt x="134401" y="3840"/>
                </a:lnTo>
                <a:lnTo>
                  <a:pt x="136321" y="2880"/>
                </a:lnTo>
                <a:lnTo>
                  <a:pt x="140162" y="2880"/>
                </a:lnTo>
                <a:lnTo>
                  <a:pt x="140162" y="0"/>
                </a:lnTo>
                <a:lnTo>
                  <a:pt x="110398" y="0"/>
                </a:lnTo>
                <a:lnTo>
                  <a:pt x="110398" y="2880"/>
                </a:lnTo>
                <a:lnTo>
                  <a:pt x="116159" y="2880"/>
                </a:lnTo>
                <a:lnTo>
                  <a:pt x="118079" y="3840"/>
                </a:lnTo>
                <a:lnTo>
                  <a:pt x="119039" y="3840"/>
                </a:lnTo>
                <a:lnTo>
                  <a:pt x="119999" y="4800"/>
                </a:lnTo>
                <a:lnTo>
                  <a:pt x="120959" y="5760"/>
                </a:lnTo>
                <a:lnTo>
                  <a:pt x="120959" y="6720"/>
                </a:lnTo>
                <a:lnTo>
                  <a:pt x="121919" y="7680"/>
                </a:lnTo>
                <a:lnTo>
                  <a:pt x="121919" y="11521"/>
                </a:lnTo>
                <a:lnTo>
                  <a:pt x="120959" y="15361"/>
                </a:lnTo>
                <a:lnTo>
                  <a:pt x="118079" y="22082"/>
                </a:lnTo>
                <a:lnTo>
                  <a:pt x="98877" y="76794"/>
                </a:lnTo>
                <a:lnTo>
                  <a:pt x="79674" y="22082"/>
                </a:lnTo>
                <a:lnTo>
                  <a:pt x="77754" y="16322"/>
                </a:lnTo>
                <a:lnTo>
                  <a:pt x="76794" y="11521"/>
                </a:lnTo>
                <a:lnTo>
                  <a:pt x="76794" y="5760"/>
                </a:lnTo>
                <a:lnTo>
                  <a:pt x="78714" y="4800"/>
                </a:lnTo>
                <a:lnTo>
                  <a:pt x="79674" y="2880"/>
                </a:lnTo>
                <a:lnTo>
                  <a:pt x="87355" y="2880"/>
                </a:lnTo>
                <a:lnTo>
                  <a:pt x="87355" y="0"/>
                </a:lnTo>
                <a:lnTo>
                  <a:pt x="47990" y="0"/>
                </a:lnTo>
                <a:lnTo>
                  <a:pt x="47990" y="2880"/>
                </a:lnTo>
                <a:lnTo>
                  <a:pt x="52791" y="2880"/>
                </a:lnTo>
                <a:lnTo>
                  <a:pt x="53766" y="3840"/>
                </a:lnTo>
                <a:lnTo>
                  <a:pt x="54726" y="3840"/>
                </a:lnTo>
                <a:lnTo>
                  <a:pt x="56631" y="4800"/>
                </a:lnTo>
                <a:lnTo>
                  <a:pt x="57607" y="5760"/>
                </a:lnTo>
                <a:lnTo>
                  <a:pt x="57607" y="6720"/>
                </a:lnTo>
                <a:lnTo>
                  <a:pt x="58552" y="7680"/>
                </a:lnTo>
                <a:lnTo>
                  <a:pt x="59512" y="9601"/>
                </a:lnTo>
                <a:lnTo>
                  <a:pt x="61447" y="11521"/>
                </a:lnTo>
                <a:lnTo>
                  <a:pt x="62392" y="13441"/>
                </a:lnTo>
                <a:lnTo>
                  <a:pt x="64312" y="20162"/>
                </a:lnTo>
                <a:lnTo>
                  <a:pt x="67193" y="28803"/>
                </a:lnTo>
                <a:lnTo>
                  <a:pt x="50886" y="76794"/>
                </a:lnTo>
                <a:lnTo>
                  <a:pt x="30723" y="20162"/>
                </a:lnTo>
                <a:lnTo>
                  <a:pt x="28803" y="14401"/>
                </a:lnTo>
                <a:lnTo>
                  <a:pt x="27843" y="10561"/>
                </a:lnTo>
                <a:lnTo>
                  <a:pt x="27843" y="6720"/>
                </a:lnTo>
                <a:lnTo>
                  <a:pt x="28803" y="5760"/>
                </a:lnTo>
                <a:lnTo>
                  <a:pt x="29763" y="4800"/>
                </a:lnTo>
                <a:lnTo>
                  <a:pt x="30723" y="2880"/>
                </a:lnTo>
                <a:lnTo>
                  <a:pt x="37444" y="2880"/>
                </a:lnTo>
                <a:lnTo>
                  <a:pt x="37444" y="0"/>
                </a:lnTo>
                <a:lnTo>
                  <a:pt x="0" y="0"/>
                </a:lnTo>
                <a:lnTo>
                  <a:pt x="0" y="2880"/>
                </a:lnTo>
                <a:lnTo>
                  <a:pt x="5760" y="2880"/>
                </a:lnTo>
                <a:lnTo>
                  <a:pt x="6720" y="3840"/>
                </a:lnTo>
                <a:lnTo>
                  <a:pt x="8641" y="4800"/>
                </a:lnTo>
                <a:lnTo>
                  <a:pt x="10561" y="6720"/>
                </a:lnTo>
                <a:lnTo>
                  <a:pt x="11521" y="7680"/>
                </a:lnTo>
                <a:lnTo>
                  <a:pt x="11521" y="9601"/>
                </a:lnTo>
                <a:lnTo>
                  <a:pt x="13441" y="12481"/>
                </a:lnTo>
                <a:lnTo>
                  <a:pt x="15361" y="19202"/>
                </a:lnTo>
                <a:lnTo>
                  <a:pt x="45110" y="102717"/>
                </a:lnTo>
                <a:lnTo>
                  <a:pt x="47990" y="102717"/>
                </a:lnTo>
                <a:lnTo>
                  <a:pt x="71033" y="38404"/>
                </a:lnTo>
                <a:lnTo>
                  <a:pt x="94076" y="102717"/>
                </a:lnTo>
                <a:lnTo>
                  <a:pt x="96956" y="102717"/>
                </a:lnTo>
                <a:lnTo>
                  <a:pt x="124800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4" name="object 1144"/>
          <p:cNvSpPr/>
          <p:nvPr/>
        </p:nvSpPr>
        <p:spPr>
          <a:xfrm>
            <a:off x="3342863" y="8314364"/>
            <a:ext cx="65272" cy="71993"/>
          </a:xfrm>
          <a:custGeom>
            <a:avLst/>
            <a:gdLst/>
            <a:ahLst/>
            <a:cxnLst/>
            <a:rect l="l" t="t" r="r" b="b"/>
            <a:pathLst>
              <a:path w="65272" h="71993">
                <a:moveTo>
                  <a:pt x="960" y="23987"/>
                </a:moveTo>
                <a:lnTo>
                  <a:pt x="0" y="29748"/>
                </a:lnTo>
                <a:lnTo>
                  <a:pt x="0" y="45110"/>
                </a:lnTo>
                <a:lnTo>
                  <a:pt x="1904" y="52791"/>
                </a:lnTo>
                <a:lnTo>
                  <a:pt x="6705" y="59512"/>
                </a:lnTo>
                <a:lnTo>
                  <a:pt x="8543" y="61512"/>
                </a:lnTo>
                <a:lnTo>
                  <a:pt x="18859" y="69192"/>
                </a:lnTo>
                <a:lnTo>
                  <a:pt x="19187" y="55671"/>
                </a:lnTo>
                <a:lnTo>
                  <a:pt x="18696" y="54783"/>
                </a:lnTo>
                <a:lnTo>
                  <a:pt x="14744" y="43583"/>
                </a:lnTo>
                <a:lnTo>
                  <a:pt x="13426" y="29748"/>
                </a:lnTo>
                <a:lnTo>
                  <a:pt x="13426" y="23987"/>
                </a:lnTo>
                <a:lnTo>
                  <a:pt x="14386" y="19187"/>
                </a:lnTo>
                <a:lnTo>
                  <a:pt x="15346" y="15361"/>
                </a:lnTo>
                <a:lnTo>
                  <a:pt x="17266" y="11521"/>
                </a:lnTo>
                <a:lnTo>
                  <a:pt x="19187" y="8641"/>
                </a:lnTo>
                <a:lnTo>
                  <a:pt x="22067" y="6720"/>
                </a:lnTo>
                <a:lnTo>
                  <a:pt x="24947" y="5745"/>
                </a:lnTo>
                <a:lnTo>
                  <a:pt x="27828" y="4800"/>
                </a:lnTo>
                <a:lnTo>
                  <a:pt x="35509" y="4800"/>
                </a:lnTo>
                <a:lnTo>
                  <a:pt x="40309" y="6720"/>
                </a:lnTo>
                <a:lnTo>
                  <a:pt x="43190" y="11521"/>
                </a:lnTo>
                <a:lnTo>
                  <a:pt x="45660" y="14852"/>
                </a:lnTo>
                <a:lnTo>
                  <a:pt x="50288" y="26036"/>
                </a:lnTo>
                <a:lnTo>
                  <a:pt x="51831" y="40309"/>
                </a:lnTo>
                <a:lnTo>
                  <a:pt x="51831" y="49911"/>
                </a:lnTo>
                <a:lnTo>
                  <a:pt x="49911" y="56631"/>
                </a:lnTo>
                <a:lnTo>
                  <a:pt x="47030" y="60472"/>
                </a:lnTo>
                <a:lnTo>
                  <a:pt x="43190" y="64312"/>
                </a:lnTo>
                <a:lnTo>
                  <a:pt x="39349" y="66233"/>
                </a:lnTo>
                <a:lnTo>
                  <a:pt x="28788" y="66233"/>
                </a:lnTo>
                <a:lnTo>
                  <a:pt x="23027" y="62392"/>
                </a:lnTo>
                <a:lnTo>
                  <a:pt x="31668" y="71993"/>
                </a:lnTo>
                <a:lnTo>
                  <a:pt x="38389" y="71993"/>
                </a:lnTo>
                <a:lnTo>
                  <a:pt x="43190" y="70073"/>
                </a:lnTo>
                <a:lnTo>
                  <a:pt x="48950" y="67193"/>
                </a:lnTo>
                <a:lnTo>
                  <a:pt x="53751" y="63352"/>
                </a:lnTo>
                <a:lnTo>
                  <a:pt x="57591" y="59512"/>
                </a:lnTo>
                <a:lnTo>
                  <a:pt x="60472" y="52791"/>
                </a:lnTo>
                <a:lnTo>
                  <a:pt x="63352" y="47030"/>
                </a:lnTo>
                <a:lnTo>
                  <a:pt x="65272" y="40309"/>
                </a:lnTo>
                <a:lnTo>
                  <a:pt x="65272" y="25907"/>
                </a:lnTo>
                <a:lnTo>
                  <a:pt x="62392" y="18242"/>
                </a:lnTo>
                <a:lnTo>
                  <a:pt x="57591" y="11521"/>
                </a:lnTo>
                <a:lnTo>
                  <a:pt x="56023" y="9833"/>
                </a:lnTo>
                <a:lnTo>
                  <a:pt x="45224" y="2458"/>
                </a:lnTo>
                <a:lnTo>
                  <a:pt x="32628" y="0"/>
                </a:lnTo>
                <a:lnTo>
                  <a:pt x="26868" y="0"/>
                </a:lnTo>
                <a:lnTo>
                  <a:pt x="21107" y="960"/>
                </a:lnTo>
                <a:lnTo>
                  <a:pt x="16306" y="3840"/>
                </a:lnTo>
                <a:lnTo>
                  <a:pt x="11521" y="6720"/>
                </a:lnTo>
                <a:lnTo>
                  <a:pt x="7680" y="11521"/>
                </a:lnTo>
                <a:lnTo>
                  <a:pt x="3840" y="18242"/>
                </a:lnTo>
                <a:lnTo>
                  <a:pt x="960" y="239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5" name="object 1145"/>
          <p:cNvSpPr/>
          <p:nvPr/>
        </p:nvSpPr>
        <p:spPr>
          <a:xfrm>
            <a:off x="3361723" y="8370036"/>
            <a:ext cx="12809" cy="16322"/>
          </a:xfrm>
          <a:custGeom>
            <a:avLst/>
            <a:gdLst/>
            <a:ahLst/>
            <a:cxnLst/>
            <a:rect l="l" t="t" r="r" b="b"/>
            <a:pathLst>
              <a:path w="12809" h="16322">
                <a:moveTo>
                  <a:pt x="4168" y="6720"/>
                </a:moveTo>
                <a:lnTo>
                  <a:pt x="327" y="0"/>
                </a:lnTo>
                <a:lnTo>
                  <a:pt x="0" y="13520"/>
                </a:lnTo>
                <a:lnTo>
                  <a:pt x="12809" y="16322"/>
                </a:lnTo>
                <a:lnTo>
                  <a:pt x="4168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6" name="object 1146"/>
          <p:cNvSpPr/>
          <p:nvPr/>
        </p:nvSpPr>
        <p:spPr>
          <a:xfrm>
            <a:off x="3412937" y="8314364"/>
            <a:ext cx="50871" cy="70073"/>
          </a:xfrm>
          <a:custGeom>
            <a:avLst/>
            <a:gdLst/>
            <a:ahLst/>
            <a:cxnLst/>
            <a:rect l="l" t="t" r="r" b="b"/>
            <a:pathLst>
              <a:path w="50871" h="70073">
                <a:moveTo>
                  <a:pt x="20162" y="0"/>
                </a:moveTo>
                <a:lnTo>
                  <a:pt x="0" y="7680"/>
                </a:lnTo>
                <a:lnTo>
                  <a:pt x="960" y="10561"/>
                </a:lnTo>
                <a:lnTo>
                  <a:pt x="2880" y="9585"/>
                </a:lnTo>
                <a:lnTo>
                  <a:pt x="7680" y="9585"/>
                </a:lnTo>
                <a:lnTo>
                  <a:pt x="8641" y="10561"/>
                </a:lnTo>
                <a:lnTo>
                  <a:pt x="9601" y="11521"/>
                </a:lnTo>
                <a:lnTo>
                  <a:pt x="10561" y="12466"/>
                </a:lnTo>
                <a:lnTo>
                  <a:pt x="10561" y="14401"/>
                </a:lnTo>
                <a:lnTo>
                  <a:pt x="11521" y="15361"/>
                </a:lnTo>
                <a:lnTo>
                  <a:pt x="11521" y="60472"/>
                </a:lnTo>
                <a:lnTo>
                  <a:pt x="10561" y="61432"/>
                </a:lnTo>
                <a:lnTo>
                  <a:pt x="10561" y="63352"/>
                </a:lnTo>
                <a:lnTo>
                  <a:pt x="9601" y="64312"/>
                </a:lnTo>
                <a:lnTo>
                  <a:pt x="8641" y="65272"/>
                </a:lnTo>
                <a:lnTo>
                  <a:pt x="6720" y="66233"/>
                </a:lnTo>
                <a:lnTo>
                  <a:pt x="3840" y="67193"/>
                </a:lnTo>
                <a:lnTo>
                  <a:pt x="960" y="67193"/>
                </a:lnTo>
                <a:lnTo>
                  <a:pt x="960" y="70073"/>
                </a:lnTo>
                <a:lnTo>
                  <a:pt x="35524" y="70073"/>
                </a:lnTo>
                <a:lnTo>
                  <a:pt x="35524" y="67193"/>
                </a:lnTo>
                <a:lnTo>
                  <a:pt x="32644" y="67193"/>
                </a:lnTo>
                <a:lnTo>
                  <a:pt x="29748" y="66233"/>
                </a:lnTo>
                <a:lnTo>
                  <a:pt x="27843" y="65272"/>
                </a:lnTo>
                <a:lnTo>
                  <a:pt x="25907" y="63352"/>
                </a:lnTo>
                <a:lnTo>
                  <a:pt x="24002" y="60472"/>
                </a:lnTo>
                <a:lnTo>
                  <a:pt x="23027" y="57591"/>
                </a:lnTo>
                <a:lnTo>
                  <a:pt x="23027" y="21107"/>
                </a:lnTo>
                <a:lnTo>
                  <a:pt x="25907" y="16306"/>
                </a:lnTo>
                <a:lnTo>
                  <a:pt x="27843" y="13426"/>
                </a:lnTo>
                <a:lnTo>
                  <a:pt x="30708" y="11521"/>
                </a:lnTo>
                <a:lnTo>
                  <a:pt x="31683" y="10561"/>
                </a:lnTo>
                <a:lnTo>
                  <a:pt x="32644" y="9585"/>
                </a:lnTo>
                <a:lnTo>
                  <a:pt x="34549" y="9585"/>
                </a:lnTo>
                <a:lnTo>
                  <a:pt x="35524" y="10561"/>
                </a:lnTo>
                <a:lnTo>
                  <a:pt x="38389" y="12466"/>
                </a:lnTo>
                <a:lnTo>
                  <a:pt x="40309" y="14401"/>
                </a:lnTo>
                <a:lnTo>
                  <a:pt x="47030" y="14401"/>
                </a:lnTo>
                <a:lnTo>
                  <a:pt x="48950" y="12466"/>
                </a:lnTo>
                <a:lnTo>
                  <a:pt x="49910" y="11521"/>
                </a:lnTo>
                <a:lnTo>
                  <a:pt x="50871" y="9585"/>
                </a:lnTo>
                <a:lnTo>
                  <a:pt x="50871" y="5745"/>
                </a:lnTo>
                <a:lnTo>
                  <a:pt x="49910" y="3840"/>
                </a:lnTo>
                <a:lnTo>
                  <a:pt x="47990" y="1905"/>
                </a:lnTo>
                <a:lnTo>
                  <a:pt x="46070" y="960"/>
                </a:lnTo>
                <a:lnTo>
                  <a:pt x="44150" y="0"/>
                </a:lnTo>
                <a:lnTo>
                  <a:pt x="34549" y="0"/>
                </a:lnTo>
                <a:lnTo>
                  <a:pt x="28803" y="4800"/>
                </a:lnTo>
                <a:lnTo>
                  <a:pt x="23027" y="15361"/>
                </a:lnTo>
                <a:lnTo>
                  <a:pt x="23027" y="0"/>
                </a:lnTo>
                <a:lnTo>
                  <a:pt x="2016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7" name="object 1147"/>
          <p:cNvSpPr/>
          <p:nvPr/>
        </p:nvSpPr>
        <p:spPr>
          <a:xfrm>
            <a:off x="3467648" y="8278840"/>
            <a:ext cx="34564" cy="105597"/>
          </a:xfrm>
          <a:custGeom>
            <a:avLst/>
            <a:gdLst/>
            <a:ahLst/>
            <a:cxnLst/>
            <a:rect l="l" t="t" r="r" b="b"/>
            <a:pathLst>
              <a:path w="34564" h="105597">
                <a:moveTo>
                  <a:pt x="20162" y="0"/>
                </a:moveTo>
                <a:lnTo>
                  <a:pt x="0" y="7680"/>
                </a:lnTo>
                <a:lnTo>
                  <a:pt x="960" y="10561"/>
                </a:lnTo>
                <a:lnTo>
                  <a:pt x="2880" y="9601"/>
                </a:lnTo>
                <a:lnTo>
                  <a:pt x="7680" y="9601"/>
                </a:lnTo>
                <a:lnTo>
                  <a:pt x="8641" y="10561"/>
                </a:lnTo>
                <a:lnTo>
                  <a:pt x="9601" y="11521"/>
                </a:lnTo>
                <a:lnTo>
                  <a:pt x="10561" y="12481"/>
                </a:lnTo>
                <a:lnTo>
                  <a:pt x="10561" y="96956"/>
                </a:lnTo>
                <a:lnTo>
                  <a:pt x="9601" y="97916"/>
                </a:lnTo>
                <a:lnTo>
                  <a:pt x="9601" y="99837"/>
                </a:lnTo>
                <a:lnTo>
                  <a:pt x="8641" y="100797"/>
                </a:lnTo>
                <a:lnTo>
                  <a:pt x="7680" y="101757"/>
                </a:lnTo>
                <a:lnTo>
                  <a:pt x="5760" y="101757"/>
                </a:lnTo>
                <a:lnTo>
                  <a:pt x="3840" y="102717"/>
                </a:lnTo>
                <a:lnTo>
                  <a:pt x="960" y="102717"/>
                </a:lnTo>
                <a:lnTo>
                  <a:pt x="960" y="105597"/>
                </a:lnTo>
                <a:lnTo>
                  <a:pt x="34564" y="105597"/>
                </a:lnTo>
                <a:lnTo>
                  <a:pt x="34564" y="102717"/>
                </a:lnTo>
                <a:lnTo>
                  <a:pt x="30723" y="102717"/>
                </a:lnTo>
                <a:lnTo>
                  <a:pt x="28803" y="101757"/>
                </a:lnTo>
                <a:lnTo>
                  <a:pt x="26883" y="101757"/>
                </a:lnTo>
                <a:lnTo>
                  <a:pt x="25923" y="100797"/>
                </a:lnTo>
                <a:lnTo>
                  <a:pt x="24963" y="99837"/>
                </a:lnTo>
                <a:lnTo>
                  <a:pt x="24002" y="97916"/>
                </a:lnTo>
                <a:lnTo>
                  <a:pt x="24002" y="96956"/>
                </a:lnTo>
                <a:lnTo>
                  <a:pt x="23042" y="94076"/>
                </a:lnTo>
                <a:lnTo>
                  <a:pt x="23042" y="0"/>
                </a:lnTo>
                <a:lnTo>
                  <a:pt x="2016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8" name="object 1148"/>
          <p:cNvSpPr/>
          <p:nvPr/>
        </p:nvSpPr>
        <p:spPr>
          <a:xfrm>
            <a:off x="3532936" y="8314364"/>
            <a:ext cx="15346" cy="5745"/>
          </a:xfrm>
          <a:custGeom>
            <a:avLst/>
            <a:gdLst/>
            <a:ahLst/>
            <a:cxnLst/>
            <a:rect l="l" t="t" r="r" b="b"/>
            <a:pathLst>
              <a:path w="15346" h="5745">
                <a:moveTo>
                  <a:pt x="0" y="5745"/>
                </a:moveTo>
                <a:lnTo>
                  <a:pt x="3825" y="3840"/>
                </a:lnTo>
                <a:lnTo>
                  <a:pt x="10561" y="3840"/>
                </a:lnTo>
                <a:lnTo>
                  <a:pt x="13441" y="4800"/>
                </a:lnTo>
                <a:lnTo>
                  <a:pt x="15346" y="0"/>
                </a:lnTo>
                <a:lnTo>
                  <a:pt x="9601" y="0"/>
                </a:lnTo>
                <a:lnTo>
                  <a:pt x="8282" y="24"/>
                </a:lnTo>
                <a:lnTo>
                  <a:pt x="0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9" name="object 1149"/>
          <p:cNvSpPr/>
          <p:nvPr/>
        </p:nvSpPr>
        <p:spPr>
          <a:xfrm>
            <a:off x="3509893" y="8278840"/>
            <a:ext cx="71033" cy="107518"/>
          </a:xfrm>
          <a:custGeom>
            <a:avLst/>
            <a:gdLst/>
            <a:ahLst/>
            <a:cxnLst/>
            <a:rect l="l" t="t" r="r" b="b"/>
            <a:pathLst>
              <a:path w="71033" h="107518">
                <a:moveTo>
                  <a:pt x="1920" y="92156"/>
                </a:moveTo>
                <a:lnTo>
                  <a:pt x="7680" y="97916"/>
                </a:lnTo>
                <a:lnTo>
                  <a:pt x="13441" y="104637"/>
                </a:lnTo>
                <a:lnTo>
                  <a:pt x="20147" y="107518"/>
                </a:lnTo>
                <a:lnTo>
                  <a:pt x="30708" y="107518"/>
                </a:lnTo>
                <a:lnTo>
                  <a:pt x="34549" y="106558"/>
                </a:lnTo>
                <a:lnTo>
                  <a:pt x="37429" y="104637"/>
                </a:lnTo>
                <a:lnTo>
                  <a:pt x="40325" y="103677"/>
                </a:lnTo>
                <a:lnTo>
                  <a:pt x="44150" y="100797"/>
                </a:lnTo>
                <a:lnTo>
                  <a:pt x="47030" y="97916"/>
                </a:lnTo>
                <a:lnTo>
                  <a:pt x="47030" y="107518"/>
                </a:lnTo>
                <a:lnTo>
                  <a:pt x="50871" y="107518"/>
                </a:lnTo>
                <a:lnTo>
                  <a:pt x="71033" y="98877"/>
                </a:lnTo>
                <a:lnTo>
                  <a:pt x="70073" y="95996"/>
                </a:lnTo>
                <a:lnTo>
                  <a:pt x="68153" y="96956"/>
                </a:lnTo>
                <a:lnTo>
                  <a:pt x="66233" y="97916"/>
                </a:lnTo>
                <a:lnTo>
                  <a:pt x="63352" y="97916"/>
                </a:lnTo>
                <a:lnTo>
                  <a:pt x="62392" y="96956"/>
                </a:lnTo>
                <a:lnTo>
                  <a:pt x="61432" y="95996"/>
                </a:lnTo>
                <a:lnTo>
                  <a:pt x="60472" y="94076"/>
                </a:lnTo>
                <a:lnTo>
                  <a:pt x="60472" y="93116"/>
                </a:lnTo>
                <a:lnTo>
                  <a:pt x="59512" y="91196"/>
                </a:lnTo>
                <a:lnTo>
                  <a:pt x="59512" y="0"/>
                </a:lnTo>
                <a:lnTo>
                  <a:pt x="56631" y="0"/>
                </a:lnTo>
                <a:lnTo>
                  <a:pt x="35509" y="7680"/>
                </a:lnTo>
                <a:lnTo>
                  <a:pt x="36484" y="10561"/>
                </a:lnTo>
                <a:lnTo>
                  <a:pt x="39349" y="9601"/>
                </a:lnTo>
                <a:lnTo>
                  <a:pt x="44150" y="9601"/>
                </a:lnTo>
                <a:lnTo>
                  <a:pt x="45110" y="10561"/>
                </a:lnTo>
                <a:lnTo>
                  <a:pt x="46070" y="11521"/>
                </a:lnTo>
                <a:lnTo>
                  <a:pt x="46070" y="12481"/>
                </a:lnTo>
                <a:lnTo>
                  <a:pt x="47030" y="14401"/>
                </a:lnTo>
                <a:lnTo>
                  <a:pt x="47030" y="41269"/>
                </a:lnTo>
                <a:lnTo>
                  <a:pt x="43190" y="37429"/>
                </a:lnTo>
                <a:lnTo>
                  <a:pt x="38389" y="35524"/>
                </a:lnTo>
                <a:lnTo>
                  <a:pt x="36484" y="40325"/>
                </a:lnTo>
                <a:lnTo>
                  <a:pt x="38389" y="42245"/>
                </a:lnTo>
                <a:lnTo>
                  <a:pt x="41269" y="43205"/>
                </a:lnTo>
                <a:lnTo>
                  <a:pt x="43190" y="45110"/>
                </a:lnTo>
                <a:lnTo>
                  <a:pt x="44150" y="47990"/>
                </a:lnTo>
                <a:lnTo>
                  <a:pt x="46070" y="50886"/>
                </a:lnTo>
                <a:lnTo>
                  <a:pt x="47030" y="53766"/>
                </a:lnTo>
                <a:lnTo>
                  <a:pt x="47030" y="92156"/>
                </a:lnTo>
                <a:lnTo>
                  <a:pt x="43190" y="96956"/>
                </a:lnTo>
                <a:lnTo>
                  <a:pt x="38389" y="98877"/>
                </a:lnTo>
                <a:lnTo>
                  <a:pt x="28803" y="98877"/>
                </a:lnTo>
                <a:lnTo>
                  <a:pt x="23987" y="95996"/>
                </a:lnTo>
                <a:lnTo>
                  <a:pt x="19202" y="91196"/>
                </a:lnTo>
                <a:lnTo>
                  <a:pt x="15361" y="85435"/>
                </a:lnTo>
                <a:lnTo>
                  <a:pt x="13441" y="77754"/>
                </a:lnTo>
                <a:lnTo>
                  <a:pt x="13441" y="58552"/>
                </a:lnTo>
                <a:lnTo>
                  <a:pt x="15361" y="50886"/>
                </a:lnTo>
                <a:lnTo>
                  <a:pt x="20147" y="46085"/>
                </a:lnTo>
                <a:lnTo>
                  <a:pt x="23042" y="41269"/>
                </a:lnTo>
                <a:lnTo>
                  <a:pt x="31325" y="35548"/>
                </a:lnTo>
                <a:lnTo>
                  <a:pt x="18642" y="38675"/>
                </a:lnTo>
                <a:lnTo>
                  <a:pt x="8641" y="47045"/>
                </a:lnTo>
                <a:lnTo>
                  <a:pt x="6998" y="49636"/>
                </a:lnTo>
                <a:lnTo>
                  <a:pt x="1749" y="61450"/>
                </a:lnTo>
                <a:lnTo>
                  <a:pt x="0" y="73913"/>
                </a:lnTo>
                <a:lnTo>
                  <a:pt x="0" y="83515"/>
                </a:lnTo>
                <a:lnTo>
                  <a:pt x="1920" y="9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0" name="object 1150"/>
          <p:cNvSpPr/>
          <p:nvPr/>
        </p:nvSpPr>
        <p:spPr>
          <a:xfrm>
            <a:off x="3198860" y="8452591"/>
            <a:ext cx="60472" cy="104637"/>
          </a:xfrm>
          <a:custGeom>
            <a:avLst/>
            <a:gdLst/>
            <a:ahLst/>
            <a:cxnLst/>
            <a:rect l="l" t="t" r="r" b="b"/>
            <a:pathLst>
              <a:path w="60472" h="104637">
                <a:moveTo>
                  <a:pt x="25923" y="15361"/>
                </a:moveTo>
                <a:lnTo>
                  <a:pt x="26883" y="12481"/>
                </a:lnTo>
                <a:lnTo>
                  <a:pt x="27843" y="9601"/>
                </a:lnTo>
                <a:lnTo>
                  <a:pt x="28803" y="7680"/>
                </a:lnTo>
                <a:lnTo>
                  <a:pt x="29763" y="6720"/>
                </a:lnTo>
                <a:lnTo>
                  <a:pt x="31683" y="5760"/>
                </a:lnTo>
                <a:lnTo>
                  <a:pt x="33604" y="4800"/>
                </a:lnTo>
                <a:lnTo>
                  <a:pt x="38404" y="4800"/>
                </a:lnTo>
                <a:lnTo>
                  <a:pt x="39364" y="5760"/>
                </a:lnTo>
                <a:lnTo>
                  <a:pt x="41269" y="6720"/>
                </a:lnTo>
                <a:lnTo>
                  <a:pt x="42245" y="7680"/>
                </a:lnTo>
                <a:lnTo>
                  <a:pt x="44150" y="9601"/>
                </a:lnTo>
                <a:lnTo>
                  <a:pt x="46085" y="11521"/>
                </a:lnTo>
                <a:lnTo>
                  <a:pt x="47990" y="14401"/>
                </a:lnTo>
                <a:lnTo>
                  <a:pt x="49926" y="16322"/>
                </a:lnTo>
                <a:lnTo>
                  <a:pt x="50886" y="17282"/>
                </a:lnTo>
                <a:lnTo>
                  <a:pt x="51831" y="18242"/>
                </a:lnTo>
                <a:lnTo>
                  <a:pt x="55671" y="18242"/>
                </a:lnTo>
                <a:lnTo>
                  <a:pt x="57607" y="17282"/>
                </a:lnTo>
                <a:lnTo>
                  <a:pt x="58552" y="16322"/>
                </a:lnTo>
                <a:lnTo>
                  <a:pt x="59512" y="15361"/>
                </a:lnTo>
                <a:lnTo>
                  <a:pt x="60472" y="13441"/>
                </a:lnTo>
                <a:lnTo>
                  <a:pt x="60472" y="9601"/>
                </a:lnTo>
                <a:lnTo>
                  <a:pt x="58552" y="6720"/>
                </a:lnTo>
                <a:lnTo>
                  <a:pt x="56631" y="4800"/>
                </a:lnTo>
                <a:lnTo>
                  <a:pt x="51831" y="960"/>
                </a:lnTo>
                <a:lnTo>
                  <a:pt x="47045" y="0"/>
                </a:lnTo>
                <a:lnTo>
                  <a:pt x="36484" y="0"/>
                </a:lnTo>
                <a:lnTo>
                  <a:pt x="30723" y="960"/>
                </a:lnTo>
                <a:lnTo>
                  <a:pt x="26883" y="3840"/>
                </a:lnTo>
                <a:lnTo>
                  <a:pt x="22082" y="6720"/>
                </a:lnTo>
                <a:lnTo>
                  <a:pt x="19202" y="10561"/>
                </a:lnTo>
                <a:lnTo>
                  <a:pt x="16322" y="15361"/>
                </a:lnTo>
                <a:lnTo>
                  <a:pt x="14401" y="20162"/>
                </a:lnTo>
                <a:lnTo>
                  <a:pt x="13441" y="25923"/>
                </a:lnTo>
                <a:lnTo>
                  <a:pt x="13441" y="36484"/>
                </a:lnTo>
                <a:lnTo>
                  <a:pt x="0" y="36484"/>
                </a:lnTo>
                <a:lnTo>
                  <a:pt x="0" y="42245"/>
                </a:lnTo>
                <a:lnTo>
                  <a:pt x="13441" y="42245"/>
                </a:lnTo>
                <a:lnTo>
                  <a:pt x="13441" y="95042"/>
                </a:lnTo>
                <a:lnTo>
                  <a:pt x="12481" y="96958"/>
                </a:lnTo>
                <a:lnTo>
                  <a:pt x="11521" y="98881"/>
                </a:lnTo>
                <a:lnTo>
                  <a:pt x="10561" y="99840"/>
                </a:lnTo>
                <a:lnTo>
                  <a:pt x="9601" y="100798"/>
                </a:lnTo>
                <a:lnTo>
                  <a:pt x="7680" y="101763"/>
                </a:lnTo>
                <a:lnTo>
                  <a:pt x="960" y="101763"/>
                </a:lnTo>
                <a:lnTo>
                  <a:pt x="960" y="104637"/>
                </a:lnTo>
                <a:lnTo>
                  <a:pt x="41269" y="104637"/>
                </a:lnTo>
                <a:lnTo>
                  <a:pt x="41269" y="101763"/>
                </a:lnTo>
                <a:lnTo>
                  <a:pt x="31683" y="101763"/>
                </a:lnTo>
                <a:lnTo>
                  <a:pt x="29763" y="100798"/>
                </a:lnTo>
                <a:lnTo>
                  <a:pt x="27843" y="98881"/>
                </a:lnTo>
                <a:lnTo>
                  <a:pt x="26883" y="96958"/>
                </a:lnTo>
                <a:lnTo>
                  <a:pt x="25923" y="93119"/>
                </a:lnTo>
                <a:lnTo>
                  <a:pt x="25923" y="42245"/>
                </a:lnTo>
                <a:lnTo>
                  <a:pt x="43205" y="42245"/>
                </a:lnTo>
                <a:lnTo>
                  <a:pt x="43205" y="36484"/>
                </a:lnTo>
                <a:lnTo>
                  <a:pt x="25923" y="36484"/>
                </a:lnTo>
                <a:lnTo>
                  <a:pt x="25923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1" name="object 1151"/>
          <p:cNvSpPr/>
          <p:nvPr/>
        </p:nvSpPr>
        <p:spPr>
          <a:xfrm>
            <a:off x="3248787" y="8487156"/>
            <a:ext cx="34549" cy="70073"/>
          </a:xfrm>
          <a:custGeom>
            <a:avLst/>
            <a:gdLst/>
            <a:ahLst/>
            <a:cxnLst/>
            <a:rect l="l" t="t" r="r" b="b"/>
            <a:pathLst>
              <a:path w="34549" h="70073">
                <a:moveTo>
                  <a:pt x="24947" y="63358"/>
                </a:moveTo>
                <a:lnTo>
                  <a:pt x="23987" y="62394"/>
                </a:lnTo>
                <a:lnTo>
                  <a:pt x="23987" y="0"/>
                </a:lnTo>
                <a:lnTo>
                  <a:pt x="20147" y="0"/>
                </a:lnTo>
                <a:lnTo>
                  <a:pt x="0" y="8641"/>
                </a:lnTo>
                <a:lnTo>
                  <a:pt x="960" y="11521"/>
                </a:lnTo>
                <a:lnTo>
                  <a:pt x="2865" y="10561"/>
                </a:lnTo>
                <a:lnTo>
                  <a:pt x="8625" y="10561"/>
                </a:lnTo>
                <a:lnTo>
                  <a:pt x="9585" y="11521"/>
                </a:lnTo>
                <a:lnTo>
                  <a:pt x="10546" y="12481"/>
                </a:lnTo>
                <a:lnTo>
                  <a:pt x="10546" y="14401"/>
                </a:lnTo>
                <a:lnTo>
                  <a:pt x="11506" y="16322"/>
                </a:lnTo>
                <a:lnTo>
                  <a:pt x="11506" y="62394"/>
                </a:lnTo>
                <a:lnTo>
                  <a:pt x="10546" y="63358"/>
                </a:lnTo>
                <a:lnTo>
                  <a:pt x="9585" y="65275"/>
                </a:lnTo>
                <a:lnTo>
                  <a:pt x="8625" y="66234"/>
                </a:lnTo>
                <a:lnTo>
                  <a:pt x="7680" y="66234"/>
                </a:lnTo>
                <a:lnTo>
                  <a:pt x="6705" y="67199"/>
                </a:lnTo>
                <a:lnTo>
                  <a:pt x="960" y="67199"/>
                </a:lnTo>
                <a:lnTo>
                  <a:pt x="960" y="70073"/>
                </a:lnTo>
                <a:lnTo>
                  <a:pt x="34549" y="70073"/>
                </a:lnTo>
                <a:lnTo>
                  <a:pt x="34549" y="67199"/>
                </a:lnTo>
                <a:lnTo>
                  <a:pt x="28788" y="67199"/>
                </a:lnTo>
                <a:lnTo>
                  <a:pt x="27828" y="66234"/>
                </a:lnTo>
                <a:lnTo>
                  <a:pt x="25907" y="66234"/>
                </a:lnTo>
                <a:lnTo>
                  <a:pt x="24947" y="65275"/>
                </a:lnTo>
                <a:lnTo>
                  <a:pt x="24947" y="63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2" name="object 1152"/>
          <p:cNvSpPr/>
          <p:nvPr/>
        </p:nvSpPr>
        <p:spPr>
          <a:xfrm>
            <a:off x="3259333" y="8451631"/>
            <a:ext cx="14401" cy="15361"/>
          </a:xfrm>
          <a:custGeom>
            <a:avLst/>
            <a:gdLst/>
            <a:ahLst/>
            <a:cxnLst/>
            <a:rect l="l" t="t" r="r" b="b"/>
            <a:pathLst>
              <a:path w="14401" h="15361">
                <a:moveTo>
                  <a:pt x="14401" y="7680"/>
                </a:moveTo>
                <a:lnTo>
                  <a:pt x="14401" y="5760"/>
                </a:lnTo>
                <a:lnTo>
                  <a:pt x="13441" y="3840"/>
                </a:lnTo>
                <a:lnTo>
                  <a:pt x="12481" y="2880"/>
                </a:lnTo>
                <a:lnTo>
                  <a:pt x="10561" y="960"/>
                </a:lnTo>
                <a:lnTo>
                  <a:pt x="9601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2880"/>
                </a:lnTo>
                <a:lnTo>
                  <a:pt x="0" y="3840"/>
                </a:lnTo>
                <a:lnTo>
                  <a:pt x="0" y="11521"/>
                </a:lnTo>
                <a:lnTo>
                  <a:pt x="1920" y="13441"/>
                </a:lnTo>
                <a:lnTo>
                  <a:pt x="2880" y="14401"/>
                </a:lnTo>
                <a:lnTo>
                  <a:pt x="4800" y="15361"/>
                </a:lnTo>
                <a:lnTo>
                  <a:pt x="9601" y="15361"/>
                </a:lnTo>
                <a:lnTo>
                  <a:pt x="10561" y="14401"/>
                </a:lnTo>
                <a:lnTo>
                  <a:pt x="12481" y="13441"/>
                </a:lnTo>
                <a:lnTo>
                  <a:pt x="13441" y="11521"/>
                </a:lnTo>
                <a:lnTo>
                  <a:pt x="14401" y="9601"/>
                </a:lnTo>
                <a:lnTo>
                  <a:pt x="14401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3" name="object 1153"/>
          <p:cNvSpPr/>
          <p:nvPr/>
        </p:nvSpPr>
        <p:spPr>
          <a:xfrm>
            <a:off x="3286216" y="8487156"/>
            <a:ext cx="74874" cy="70073"/>
          </a:xfrm>
          <a:custGeom>
            <a:avLst/>
            <a:gdLst/>
            <a:ahLst/>
            <a:cxnLst/>
            <a:rect l="l" t="t" r="r" b="b"/>
            <a:pathLst>
              <a:path w="74874" h="70073">
                <a:moveTo>
                  <a:pt x="64328" y="20162"/>
                </a:moveTo>
                <a:lnTo>
                  <a:pt x="63352" y="15361"/>
                </a:lnTo>
                <a:lnTo>
                  <a:pt x="62392" y="12481"/>
                </a:lnTo>
                <a:lnTo>
                  <a:pt x="61447" y="7680"/>
                </a:lnTo>
                <a:lnTo>
                  <a:pt x="58552" y="4800"/>
                </a:lnTo>
                <a:lnTo>
                  <a:pt x="56647" y="2880"/>
                </a:lnTo>
                <a:lnTo>
                  <a:pt x="53766" y="960"/>
                </a:lnTo>
                <a:lnTo>
                  <a:pt x="50886" y="0"/>
                </a:lnTo>
                <a:lnTo>
                  <a:pt x="47045" y="0"/>
                </a:lnTo>
                <a:lnTo>
                  <a:pt x="45542" y="61"/>
                </a:lnTo>
                <a:lnTo>
                  <a:pt x="34772" y="4085"/>
                </a:lnTo>
                <a:lnTo>
                  <a:pt x="24002" y="14401"/>
                </a:lnTo>
                <a:lnTo>
                  <a:pt x="24002" y="0"/>
                </a:lnTo>
                <a:lnTo>
                  <a:pt x="21122" y="0"/>
                </a:lnTo>
                <a:lnTo>
                  <a:pt x="0" y="8641"/>
                </a:lnTo>
                <a:lnTo>
                  <a:pt x="960" y="11521"/>
                </a:lnTo>
                <a:lnTo>
                  <a:pt x="2880" y="10561"/>
                </a:lnTo>
                <a:lnTo>
                  <a:pt x="8641" y="10561"/>
                </a:lnTo>
                <a:lnTo>
                  <a:pt x="9601" y="11521"/>
                </a:lnTo>
                <a:lnTo>
                  <a:pt x="10561" y="11521"/>
                </a:lnTo>
                <a:lnTo>
                  <a:pt x="10561" y="13441"/>
                </a:lnTo>
                <a:lnTo>
                  <a:pt x="11521" y="14401"/>
                </a:lnTo>
                <a:lnTo>
                  <a:pt x="11521" y="59513"/>
                </a:lnTo>
                <a:lnTo>
                  <a:pt x="10561" y="63358"/>
                </a:lnTo>
                <a:lnTo>
                  <a:pt x="9601" y="65275"/>
                </a:lnTo>
                <a:lnTo>
                  <a:pt x="8641" y="67199"/>
                </a:lnTo>
                <a:lnTo>
                  <a:pt x="960" y="67199"/>
                </a:lnTo>
                <a:lnTo>
                  <a:pt x="960" y="70073"/>
                </a:lnTo>
                <a:lnTo>
                  <a:pt x="34564" y="70073"/>
                </a:lnTo>
                <a:lnTo>
                  <a:pt x="34564" y="67199"/>
                </a:lnTo>
                <a:lnTo>
                  <a:pt x="28803" y="67199"/>
                </a:lnTo>
                <a:lnTo>
                  <a:pt x="27843" y="66234"/>
                </a:lnTo>
                <a:lnTo>
                  <a:pt x="25923" y="66234"/>
                </a:lnTo>
                <a:lnTo>
                  <a:pt x="24963" y="65275"/>
                </a:lnTo>
                <a:lnTo>
                  <a:pt x="24963" y="63358"/>
                </a:lnTo>
                <a:lnTo>
                  <a:pt x="24002" y="62394"/>
                </a:lnTo>
                <a:lnTo>
                  <a:pt x="24002" y="19202"/>
                </a:lnTo>
                <a:lnTo>
                  <a:pt x="29763" y="12481"/>
                </a:lnTo>
                <a:lnTo>
                  <a:pt x="35524" y="9601"/>
                </a:lnTo>
                <a:lnTo>
                  <a:pt x="45125" y="9601"/>
                </a:lnTo>
                <a:lnTo>
                  <a:pt x="47990" y="10561"/>
                </a:lnTo>
                <a:lnTo>
                  <a:pt x="49926" y="13441"/>
                </a:lnTo>
                <a:lnTo>
                  <a:pt x="50886" y="16322"/>
                </a:lnTo>
                <a:lnTo>
                  <a:pt x="51831" y="21122"/>
                </a:lnTo>
                <a:lnTo>
                  <a:pt x="51831" y="62394"/>
                </a:lnTo>
                <a:lnTo>
                  <a:pt x="50886" y="64317"/>
                </a:lnTo>
                <a:lnTo>
                  <a:pt x="49926" y="65275"/>
                </a:lnTo>
                <a:lnTo>
                  <a:pt x="48966" y="66234"/>
                </a:lnTo>
                <a:lnTo>
                  <a:pt x="47990" y="67199"/>
                </a:lnTo>
                <a:lnTo>
                  <a:pt x="41285" y="67199"/>
                </a:lnTo>
                <a:lnTo>
                  <a:pt x="41285" y="70073"/>
                </a:lnTo>
                <a:lnTo>
                  <a:pt x="74874" y="70073"/>
                </a:lnTo>
                <a:lnTo>
                  <a:pt x="74874" y="67199"/>
                </a:lnTo>
                <a:lnTo>
                  <a:pt x="69113" y="67199"/>
                </a:lnTo>
                <a:lnTo>
                  <a:pt x="68168" y="66234"/>
                </a:lnTo>
                <a:lnTo>
                  <a:pt x="67193" y="66234"/>
                </a:lnTo>
                <a:lnTo>
                  <a:pt x="66233" y="65275"/>
                </a:lnTo>
                <a:lnTo>
                  <a:pt x="65272" y="63358"/>
                </a:lnTo>
                <a:lnTo>
                  <a:pt x="64328" y="62394"/>
                </a:lnTo>
                <a:lnTo>
                  <a:pt x="64328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4" name="object 1154"/>
          <p:cNvSpPr/>
          <p:nvPr/>
        </p:nvSpPr>
        <p:spPr>
          <a:xfrm>
            <a:off x="3367811" y="8487156"/>
            <a:ext cx="61447" cy="71996"/>
          </a:xfrm>
          <a:custGeom>
            <a:avLst/>
            <a:gdLst/>
            <a:ahLst/>
            <a:cxnLst/>
            <a:rect l="l" t="t" r="r" b="b"/>
            <a:pathLst>
              <a:path w="61447" h="71996">
                <a:moveTo>
                  <a:pt x="0" y="53756"/>
                </a:moveTo>
                <a:lnTo>
                  <a:pt x="0" y="59513"/>
                </a:lnTo>
                <a:lnTo>
                  <a:pt x="960" y="63358"/>
                </a:lnTo>
                <a:lnTo>
                  <a:pt x="3840" y="67199"/>
                </a:lnTo>
                <a:lnTo>
                  <a:pt x="7680" y="70073"/>
                </a:lnTo>
                <a:lnTo>
                  <a:pt x="11521" y="71996"/>
                </a:lnTo>
                <a:lnTo>
                  <a:pt x="19202" y="71996"/>
                </a:lnTo>
                <a:lnTo>
                  <a:pt x="22082" y="71038"/>
                </a:lnTo>
                <a:lnTo>
                  <a:pt x="24003" y="70073"/>
                </a:lnTo>
                <a:lnTo>
                  <a:pt x="25923" y="69116"/>
                </a:lnTo>
                <a:lnTo>
                  <a:pt x="30723" y="66234"/>
                </a:lnTo>
                <a:lnTo>
                  <a:pt x="37444" y="60478"/>
                </a:lnTo>
                <a:lnTo>
                  <a:pt x="37444" y="64317"/>
                </a:lnTo>
                <a:lnTo>
                  <a:pt x="38404" y="67199"/>
                </a:lnTo>
                <a:lnTo>
                  <a:pt x="39364" y="69116"/>
                </a:lnTo>
                <a:lnTo>
                  <a:pt x="41285" y="71038"/>
                </a:lnTo>
                <a:lnTo>
                  <a:pt x="43205" y="71996"/>
                </a:lnTo>
                <a:lnTo>
                  <a:pt x="50886" y="71996"/>
                </a:lnTo>
                <a:lnTo>
                  <a:pt x="55686" y="68157"/>
                </a:lnTo>
                <a:lnTo>
                  <a:pt x="61447" y="60478"/>
                </a:lnTo>
                <a:lnTo>
                  <a:pt x="61447" y="56637"/>
                </a:lnTo>
                <a:lnTo>
                  <a:pt x="58567" y="59513"/>
                </a:lnTo>
                <a:lnTo>
                  <a:pt x="56647" y="61435"/>
                </a:lnTo>
                <a:lnTo>
                  <a:pt x="55686" y="61435"/>
                </a:lnTo>
                <a:lnTo>
                  <a:pt x="54726" y="62394"/>
                </a:lnTo>
                <a:lnTo>
                  <a:pt x="51846" y="62394"/>
                </a:lnTo>
                <a:lnTo>
                  <a:pt x="51846" y="61435"/>
                </a:lnTo>
                <a:lnTo>
                  <a:pt x="50886" y="61435"/>
                </a:lnTo>
                <a:lnTo>
                  <a:pt x="50886" y="60478"/>
                </a:lnTo>
                <a:lnTo>
                  <a:pt x="49926" y="58555"/>
                </a:lnTo>
                <a:lnTo>
                  <a:pt x="49926" y="17282"/>
                </a:lnTo>
                <a:lnTo>
                  <a:pt x="48966" y="12481"/>
                </a:lnTo>
                <a:lnTo>
                  <a:pt x="48966" y="10561"/>
                </a:lnTo>
                <a:lnTo>
                  <a:pt x="47045" y="7680"/>
                </a:lnTo>
                <a:lnTo>
                  <a:pt x="45125" y="4800"/>
                </a:lnTo>
                <a:lnTo>
                  <a:pt x="42245" y="3840"/>
                </a:lnTo>
                <a:lnTo>
                  <a:pt x="38404" y="960"/>
                </a:lnTo>
                <a:lnTo>
                  <a:pt x="33604" y="0"/>
                </a:lnTo>
                <a:lnTo>
                  <a:pt x="19202" y="0"/>
                </a:lnTo>
                <a:lnTo>
                  <a:pt x="13441" y="1920"/>
                </a:lnTo>
                <a:lnTo>
                  <a:pt x="8641" y="5760"/>
                </a:lnTo>
                <a:lnTo>
                  <a:pt x="4800" y="9601"/>
                </a:lnTo>
                <a:lnTo>
                  <a:pt x="1920" y="13441"/>
                </a:lnTo>
                <a:lnTo>
                  <a:pt x="1920" y="19202"/>
                </a:lnTo>
                <a:lnTo>
                  <a:pt x="2880" y="21122"/>
                </a:lnTo>
                <a:lnTo>
                  <a:pt x="3840" y="23042"/>
                </a:lnTo>
                <a:lnTo>
                  <a:pt x="4800" y="24003"/>
                </a:lnTo>
                <a:lnTo>
                  <a:pt x="6720" y="24947"/>
                </a:lnTo>
                <a:lnTo>
                  <a:pt x="10561" y="24947"/>
                </a:lnTo>
                <a:lnTo>
                  <a:pt x="11521" y="24003"/>
                </a:lnTo>
                <a:lnTo>
                  <a:pt x="13441" y="23042"/>
                </a:lnTo>
                <a:lnTo>
                  <a:pt x="14401" y="21122"/>
                </a:lnTo>
                <a:lnTo>
                  <a:pt x="14401" y="10561"/>
                </a:lnTo>
                <a:lnTo>
                  <a:pt x="15361" y="8641"/>
                </a:lnTo>
                <a:lnTo>
                  <a:pt x="17282" y="7680"/>
                </a:lnTo>
                <a:lnTo>
                  <a:pt x="19202" y="5760"/>
                </a:lnTo>
                <a:lnTo>
                  <a:pt x="22082" y="4800"/>
                </a:lnTo>
                <a:lnTo>
                  <a:pt x="28803" y="4800"/>
                </a:lnTo>
                <a:lnTo>
                  <a:pt x="32644" y="5760"/>
                </a:lnTo>
                <a:lnTo>
                  <a:pt x="34564" y="8641"/>
                </a:lnTo>
                <a:lnTo>
                  <a:pt x="36484" y="11521"/>
                </a:lnTo>
                <a:lnTo>
                  <a:pt x="37444" y="16322"/>
                </a:lnTo>
                <a:lnTo>
                  <a:pt x="37444" y="24947"/>
                </a:lnTo>
                <a:lnTo>
                  <a:pt x="34863" y="26031"/>
                </a:lnTo>
                <a:lnTo>
                  <a:pt x="21497" y="31874"/>
                </a:lnTo>
                <a:lnTo>
                  <a:pt x="19202" y="38404"/>
                </a:lnTo>
                <a:lnTo>
                  <a:pt x="23042" y="36469"/>
                </a:lnTo>
                <a:lnTo>
                  <a:pt x="24963" y="34564"/>
                </a:lnTo>
                <a:lnTo>
                  <a:pt x="29763" y="32628"/>
                </a:lnTo>
                <a:lnTo>
                  <a:pt x="37444" y="29763"/>
                </a:lnTo>
                <a:lnTo>
                  <a:pt x="37444" y="55673"/>
                </a:lnTo>
                <a:lnTo>
                  <a:pt x="31683" y="60478"/>
                </a:lnTo>
                <a:lnTo>
                  <a:pt x="26883" y="63358"/>
                </a:lnTo>
                <a:lnTo>
                  <a:pt x="20162" y="63358"/>
                </a:lnTo>
                <a:lnTo>
                  <a:pt x="17282" y="62394"/>
                </a:lnTo>
                <a:lnTo>
                  <a:pt x="15361" y="59513"/>
                </a:lnTo>
                <a:lnTo>
                  <a:pt x="13441" y="57596"/>
                </a:lnTo>
                <a:lnTo>
                  <a:pt x="12481" y="54714"/>
                </a:lnTo>
                <a:lnTo>
                  <a:pt x="12481" y="36469"/>
                </a:lnTo>
                <a:lnTo>
                  <a:pt x="7680" y="39349"/>
                </a:lnTo>
                <a:lnTo>
                  <a:pt x="3840" y="42230"/>
                </a:lnTo>
                <a:lnTo>
                  <a:pt x="1920" y="46070"/>
                </a:lnTo>
                <a:lnTo>
                  <a:pt x="0" y="47993"/>
                </a:lnTo>
                <a:lnTo>
                  <a:pt x="0" y="537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5" name="object 1155"/>
          <p:cNvSpPr/>
          <p:nvPr/>
        </p:nvSpPr>
        <p:spPr>
          <a:xfrm>
            <a:off x="3380292" y="8519030"/>
            <a:ext cx="9016" cy="16119"/>
          </a:xfrm>
          <a:custGeom>
            <a:avLst/>
            <a:gdLst/>
            <a:ahLst/>
            <a:cxnLst/>
            <a:rect l="l" t="t" r="r" b="b"/>
            <a:pathLst>
              <a:path w="9016" h="16119">
                <a:moveTo>
                  <a:pt x="0" y="16119"/>
                </a:moveTo>
                <a:lnTo>
                  <a:pt x="960" y="13251"/>
                </a:lnTo>
                <a:lnTo>
                  <a:pt x="1920" y="11315"/>
                </a:lnTo>
                <a:lnTo>
                  <a:pt x="3840" y="8435"/>
                </a:lnTo>
                <a:lnTo>
                  <a:pt x="6720" y="6530"/>
                </a:lnTo>
                <a:lnTo>
                  <a:pt x="9016" y="0"/>
                </a:lnTo>
                <a:lnTo>
                  <a:pt x="0" y="4594"/>
                </a:lnTo>
                <a:lnTo>
                  <a:pt x="0" y="161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6" name="object 1156"/>
          <p:cNvSpPr/>
          <p:nvPr/>
        </p:nvSpPr>
        <p:spPr>
          <a:xfrm>
            <a:off x="3435019" y="8451631"/>
            <a:ext cx="34549" cy="105597"/>
          </a:xfrm>
          <a:custGeom>
            <a:avLst/>
            <a:gdLst/>
            <a:ahLst/>
            <a:cxnLst/>
            <a:rect l="l" t="t" r="r" b="b"/>
            <a:pathLst>
              <a:path w="34549" h="105597">
                <a:moveTo>
                  <a:pt x="10561" y="21122"/>
                </a:moveTo>
                <a:lnTo>
                  <a:pt x="10561" y="97918"/>
                </a:lnTo>
                <a:lnTo>
                  <a:pt x="9601" y="98883"/>
                </a:lnTo>
                <a:lnTo>
                  <a:pt x="9601" y="100800"/>
                </a:lnTo>
                <a:lnTo>
                  <a:pt x="8625" y="101759"/>
                </a:lnTo>
                <a:lnTo>
                  <a:pt x="7665" y="101759"/>
                </a:lnTo>
                <a:lnTo>
                  <a:pt x="5760" y="102723"/>
                </a:lnTo>
                <a:lnTo>
                  <a:pt x="944" y="102723"/>
                </a:lnTo>
                <a:lnTo>
                  <a:pt x="944" y="105597"/>
                </a:lnTo>
                <a:lnTo>
                  <a:pt x="34549" y="105597"/>
                </a:lnTo>
                <a:lnTo>
                  <a:pt x="34549" y="102723"/>
                </a:lnTo>
                <a:lnTo>
                  <a:pt x="28788" y="102723"/>
                </a:lnTo>
                <a:lnTo>
                  <a:pt x="26868" y="101759"/>
                </a:lnTo>
                <a:lnTo>
                  <a:pt x="25907" y="101759"/>
                </a:lnTo>
                <a:lnTo>
                  <a:pt x="24947" y="99841"/>
                </a:lnTo>
                <a:lnTo>
                  <a:pt x="23987" y="98883"/>
                </a:lnTo>
                <a:lnTo>
                  <a:pt x="23987" y="97918"/>
                </a:lnTo>
                <a:lnTo>
                  <a:pt x="23027" y="95038"/>
                </a:lnTo>
                <a:lnTo>
                  <a:pt x="23027" y="0"/>
                </a:lnTo>
                <a:lnTo>
                  <a:pt x="20147" y="0"/>
                </a:lnTo>
                <a:lnTo>
                  <a:pt x="0" y="8641"/>
                </a:lnTo>
                <a:lnTo>
                  <a:pt x="944" y="11521"/>
                </a:lnTo>
                <a:lnTo>
                  <a:pt x="2880" y="10561"/>
                </a:lnTo>
                <a:lnTo>
                  <a:pt x="7665" y="10561"/>
                </a:lnTo>
                <a:lnTo>
                  <a:pt x="8625" y="11521"/>
                </a:lnTo>
                <a:lnTo>
                  <a:pt x="9601" y="11521"/>
                </a:lnTo>
                <a:lnTo>
                  <a:pt x="10561" y="12481"/>
                </a:lnTo>
                <a:lnTo>
                  <a:pt x="10561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7" name="object 1157"/>
          <p:cNvSpPr/>
          <p:nvPr/>
        </p:nvSpPr>
        <p:spPr>
          <a:xfrm>
            <a:off x="3200780" y="8662827"/>
            <a:ext cx="46070" cy="71038"/>
          </a:xfrm>
          <a:custGeom>
            <a:avLst/>
            <a:gdLst/>
            <a:ahLst/>
            <a:cxnLst/>
            <a:rect l="l" t="t" r="r" b="b"/>
            <a:pathLst>
              <a:path w="46070" h="71038">
                <a:moveTo>
                  <a:pt x="14401" y="0"/>
                </a:moveTo>
                <a:lnTo>
                  <a:pt x="9601" y="1921"/>
                </a:lnTo>
                <a:lnTo>
                  <a:pt x="5760" y="4803"/>
                </a:lnTo>
                <a:lnTo>
                  <a:pt x="1920" y="8642"/>
                </a:lnTo>
                <a:lnTo>
                  <a:pt x="0" y="13441"/>
                </a:lnTo>
                <a:lnTo>
                  <a:pt x="0" y="23038"/>
                </a:lnTo>
                <a:lnTo>
                  <a:pt x="960" y="26877"/>
                </a:lnTo>
                <a:lnTo>
                  <a:pt x="2880" y="29759"/>
                </a:lnTo>
                <a:lnTo>
                  <a:pt x="5760" y="32639"/>
                </a:lnTo>
                <a:lnTo>
                  <a:pt x="10561" y="35521"/>
                </a:lnTo>
                <a:lnTo>
                  <a:pt x="17282" y="39361"/>
                </a:lnTo>
                <a:lnTo>
                  <a:pt x="24963" y="43200"/>
                </a:lnTo>
                <a:lnTo>
                  <a:pt x="29763" y="46082"/>
                </a:lnTo>
                <a:lnTo>
                  <a:pt x="31683" y="47999"/>
                </a:lnTo>
                <a:lnTo>
                  <a:pt x="34564" y="50880"/>
                </a:lnTo>
                <a:lnTo>
                  <a:pt x="35509" y="53762"/>
                </a:lnTo>
                <a:lnTo>
                  <a:pt x="35509" y="59518"/>
                </a:lnTo>
                <a:lnTo>
                  <a:pt x="34564" y="62400"/>
                </a:lnTo>
                <a:lnTo>
                  <a:pt x="31683" y="64317"/>
                </a:lnTo>
                <a:lnTo>
                  <a:pt x="29763" y="66239"/>
                </a:lnTo>
                <a:lnTo>
                  <a:pt x="26883" y="67197"/>
                </a:lnTo>
                <a:lnTo>
                  <a:pt x="19202" y="67197"/>
                </a:lnTo>
                <a:lnTo>
                  <a:pt x="14401" y="65280"/>
                </a:lnTo>
                <a:lnTo>
                  <a:pt x="10561" y="61441"/>
                </a:lnTo>
                <a:lnTo>
                  <a:pt x="6720" y="58559"/>
                </a:lnTo>
                <a:lnTo>
                  <a:pt x="3840" y="52797"/>
                </a:lnTo>
                <a:lnTo>
                  <a:pt x="2880" y="46082"/>
                </a:lnTo>
                <a:lnTo>
                  <a:pt x="0" y="46082"/>
                </a:lnTo>
                <a:lnTo>
                  <a:pt x="0" y="70079"/>
                </a:lnTo>
                <a:lnTo>
                  <a:pt x="2880" y="70079"/>
                </a:lnTo>
                <a:lnTo>
                  <a:pt x="2880" y="69121"/>
                </a:lnTo>
                <a:lnTo>
                  <a:pt x="3840" y="68156"/>
                </a:lnTo>
                <a:lnTo>
                  <a:pt x="6720" y="68156"/>
                </a:lnTo>
                <a:lnTo>
                  <a:pt x="7680" y="69121"/>
                </a:lnTo>
                <a:lnTo>
                  <a:pt x="9601" y="69121"/>
                </a:lnTo>
                <a:lnTo>
                  <a:pt x="14401" y="71038"/>
                </a:lnTo>
                <a:lnTo>
                  <a:pt x="29763" y="71038"/>
                </a:lnTo>
                <a:lnTo>
                  <a:pt x="34564" y="69121"/>
                </a:lnTo>
                <a:lnTo>
                  <a:pt x="39349" y="66239"/>
                </a:lnTo>
                <a:lnTo>
                  <a:pt x="44165" y="62400"/>
                </a:lnTo>
                <a:lnTo>
                  <a:pt x="46070" y="56637"/>
                </a:lnTo>
                <a:lnTo>
                  <a:pt x="46070" y="43200"/>
                </a:lnTo>
                <a:lnTo>
                  <a:pt x="41285" y="36479"/>
                </a:lnTo>
                <a:lnTo>
                  <a:pt x="31683" y="31682"/>
                </a:lnTo>
                <a:lnTo>
                  <a:pt x="20162" y="25918"/>
                </a:lnTo>
                <a:lnTo>
                  <a:pt x="15361" y="24003"/>
                </a:lnTo>
                <a:lnTo>
                  <a:pt x="12481" y="22079"/>
                </a:lnTo>
                <a:lnTo>
                  <a:pt x="11521" y="20162"/>
                </a:lnTo>
                <a:lnTo>
                  <a:pt x="9601" y="18239"/>
                </a:lnTo>
                <a:lnTo>
                  <a:pt x="8641" y="15358"/>
                </a:lnTo>
                <a:lnTo>
                  <a:pt x="8641" y="10559"/>
                </a:lnTo>
                <a:lnTo>
                  <a:pt x="9601" y="8642"/>
                </a:lnTo>
                <a:lnTo>
                  <a:pt x="11521" y="6720"/>
                </a:lnTo>
                <a:lnTo>
                  <a:pt x="14401" y="4803"/>
                </a:lnTo>
                <a:lnTo>
                  <a:pt x="17282" y="3838"/>
                </a:lnTo>
                <a:lnTo>
                  <a:pt x="24963" y="3838"/>
                </a:lnTo>
                <a:lnTo>
                  <a:pt x="28803" y="4803"/>
                </a:lnTo>
                <a:lnTo>
                  <a:pt x="31683" y="7679"/>
                </a:lnTo>
                <a:lnTo>
                  <a:pt x="34564" y="10559"/>
                </a:lnTo>
                <a:lnTo>
                  <a:pt x="36484" y="15358"/>
                </a:lnTo>
                <a:lnTo>
                  <a:pt x="38404" y="23038"/>
                </a:lnTo>
                <a:lnTo>
                  <a:pt x="41285" y="23038"/>
                </a:lnTo>
                <a:lnTo>
                  <a:pt x="41285" y="0"/>
                </a:lnTo>
                <a:lnTo>
                  <a:pt x="38404" y="0"/>
                </a:lnTo>
                <a:lnTo>
                  <a:pt x="38404" y="963"/>
                </a:lnTo>
                <a:lnTo>
                  <a:pt x="37444" y="1921"/>
                </a:lnTo>
                <a:lnTo>
                  <a:pt x="32644" y="1921"/>
                </a:lnTo>
                <a:lnTo>
                  <a:pt x="30723" y="963"/>
                </a:lnTo>
                <a:lnTo>
                  <a:pt x="26883" y="0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8" name="object 1158"/>
          <p:cNvSpPr/>
          <p:nvPr/>
        </p:nvSpPr>
        <p:spPr>
          <a:xfrm>
            <a:off x="3253572" y="8627310"/>
            <a:ext cx="73929" cy="104637"/>
          </a:xfrm>
          <a:custGeom>
            <a:avLst/>
            <a:gdLst/>
            <a:ahLst/>
            <a:cxnLst/>
            <a:rect l="l" t="t" r="r" b="b"/>
            <a:pathLst>
              <a:path w="73929" h="104637">
                <a:moveTo>
                  <a:pt x="34564" y="104637"/>
                </a:moveTo>
                <a:lnTo>
                  <a:pt x="34564" y="102714"/>
                </a:lnTo>
                <a:lnTo>
                  <a:pt x="31683" y="102714"/>
                </a:lnTo>
                <a:lnTo>
                  <a:pt x="28803" y="101755"/>
                </a:lnTo>
                <a:lnTo>
                  <a:pt x="27843" y="100797"/>
                </a:lnTo>
                <a:lnTo>
                  <a:pt x="25923" y="100797"/>
                </a:lnTo>
                <a:lnTo>
                  <a:pt x="24963" y="99834"/>
                </a:lnTo>
                <a:lnTo>
                  <a:pt x="24963" y="97917"/>
                </a:lnTo>
                <a:lnTo>
                  <a:pt x="24003" y="96958"/>
                </a:lnTo>
                <a:lnTo>
                  <a:pt x="24003" y="53756"/>
                </a:lnTo>
                <a:lnTo>
                  <a:pt x="27843" y="49917"/>
                </a:lnTo>
                <a:lnTo>
                  <a:pt x="30723" y="47035"/>
                </a:lnTo>
                <a:lnTo>
                  <a:pt x="33604" y="46076"/>
                </a:lnTo>
                <a:lnTo>
                  <a:pt x="36484" y="44159"/>
                </a:lnTo>
                <a:lnTo>
                  <a:pt x="45125" y="44159"/>
                </a:lnTo>
                <a:lnTo>
                  <a:pt x="47045" y="46076"/>
                </a:lnTo>
                <a:lnTo>
                  <a:pt x="48966" y="47035"/>
                </a:lnTo>
                <a:lnTo>
                  <a:pt x="49926" y="48958"/>
                </a:lnTo>
                <a:lnTo>
                  <a:pt x="50886" y="50875"/>
                </a:lnTo>
                <a:lnTo>
                  <a:pt x="51846" y="53756"/>
                </a:lnTo>
                <a:lnTo>
                  <a:pt x="51846" y="96958"/>
                </a:lnTo>
                <a:lnTo>
                  <a:pt x="50886" y="98875"/>
                </a:lnTo>
                <a:lnTo>
                  <a:pt x="49926" y="99834"/>
                </a:lnTo>
                <a:lnTo>
                  <a:pt x="48966" y="100797"/>
                </a:lnTo>
                <a:lnTo>
                  <a:pt x="48006" y="101755"/>
                </a:lnTo>
                <a:lnTo>
                  <a:pt x="45125" y="102714"/>
                </a:lnTo>
                <a:lnTo>
                  <a:pt x="41285" y="102714"/>
                </a:lnTo>
                <a:lnTo>
                  <a:pt x="41285" y="104637"/>
                </a:lnTo>
                <a:lnTo>
                  <a:pt x="73929" y="104637"/>
                </a:lnTo>
                <a:lnTo>
                  <a:pt x="73929" y="102714"/>
                </a:lnTo>
                <a:lnTo>
                  <a:pt x="71048" y="102714"/>
                </a:lnTo>
                <a:lnTo>
                  <a:pt x="69128" y="101755"/>
                </a:lnTo>
                <a:lnTo>
                  <a:pt x="68168" y="100797"/>
                </a:lnTo>
                <a:lnTo>
                  <a:pt x="66248" y="100797"/>
                </a:lnTo>
                <a:lnTo>
                  <a:pt x="65288" y="99834"/>
                </a:lnTo>
                <a:lnTo>
                  <a:pt x="65288" y="98875"/>
                </a:lnTo>
                <a:lnTo>
                  <a:pt x="64328" y="96958"/>
                </a:lnTo>
                <a:lnTo>
                  <a:pt x="64328" y="57596"/>
                </a:lnTo>
                <a:lnTo>
                  <a:pt x="63367" y="51838"/>
                </a:lnTo>
                <a:lnTo>
                  <a:pt x="62407" y="47999"/>
                </a:lnTo>
                <a:lnTo>
                  <a:pt x="61447" y="43196"/>
                </a:lnTo>
                <a:lnTo>
                  <a:pt x="59527" y="40320"/>
                </a:lnTo>
                <a:lnTo>
                  <a:pt x="56647" y="38397"/>
                </a:lnTo>
                <a:lnTo>
                  <a:pt x="53766" y="36479"/>
                </a:lnTo>
                <a:lnTo>
                  <a:pt x="50886" y="35516"/>
                </a:lnTo>
                <a:lnTo>
                  <a:pt x="40325" y="35516"/>
                </a:lnTo>
                <a:lnTo>
                  <a:pt x="37444" y="37438"/>
                </a:lnTo>
                <a:lnTo>
                  <a:pt x="33604" y="39355"/>
                </a:lnTo>
                <a:lnTo>
                  <a:pt x="29763" y="43196"/>
                </a:lnTo>
                <a:lnTo>
                  <a:pt x="24003" y="48958"/>
                </a:lnTo>
                <a:lnTo>
                  <a:pt x="24003" y="0"/>
                </a:lnTo>
                <a:lnTo>
                  <a:pt x="20162" y="0"/>
                </a:lnTo>
                <a:lnTo>
                  <a:pt x="0" y="7679"/>
                </a:lnTo>
                <a:lnTo>
                  <a:pt x="960" y="10561"/>
                </a:lnTo>
                <a:lnTo>
                  <a:pt x="3840" y="9596"/>
                </a:lnTo>
                <a:lnTo>
                  <a:pt x="8641" y="9596"/>
                </a:lnTo>
                <a:lnTo>
                  <a:pt x="9601" y="10561"/>
                </a:lnTo>
                <a:lnTo>
                  <a:pt x="10561" y="10561"/>
                </a:lnTo>
                <a:lnTo>
                  <a:pt x="10561" y="12476"/>
                </a:lnTo>
                <a:lnTo>
                  <a:pt x="11521" y="13435"/>
                </a:lnTo>
                <a:lnTo>
                  <a:pt x="11521" y="96958"/>
                </a:lnTo>
                <a:lnTo>
                  <a:pt x="10561" y="97917"/>
                </a:lnTo>
                <a:lnTo>
                  <a:pt x="10561" y="99834"/>
                </a:lnTo>
                <a:lnTo>
                  <a:pt x="9601" y="100797"/>
                </a:lnTo>
                <a:lnTo>
                  <a:pt x="8641" y="100797"/>
                </a:lnTo>
                <a:lnTo>
                  <a:pt x="6720" y="101755"/>
                </a:lnTo>
                <a:lnTo>
                  <a:pt x="3840" y="102714"/>
                </a:lnTo>
                <a:lnTo>
                  <a:pt x="960" y="102714"/>
                </a:lnTo>
                <a:lnTo>
                  <a:pt x="960" y="104637"/>
                </a:lnTo>
                <a:lnTo>
                  <a:pt x="34564" y="1046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9" name="object 1159"/>
          <p:cNvSpPr/>
          <p:nvPr/>
        </p:nvSpPr>
        <p:spPr>
          <a:xfrm>
            <a:off x="3334207" y="8662827"/>
            <a:ext cx="62407" cy="71038"/>
          </a:xfrm>
          <a:custGeom>
            <a:avLst/>
            <a:gdLst/>
            <a:ahLst/>
            <a:cxnLst/>
            <a:rect l="l" t="t" r="r" b="b"/>
            <a:pathLst>
              <a:path w="62407" h="71038">
                <a:moveTo>
                  <a:pt x="62407" y="55679"/>
                </a:moveTo>
                <a:lnTo>
                  <a:pt x="59527" y="58559"/>
                </a:lnTo>
                <a:lnTo>
                  <a:pt x="57607" y="60476"/>
                </a:lnTo>
                <a:lnTo>
                  <a:pt x="55686" y="60476"/>
                </a:lnTo>
                <a:lnTo>
                  <a:pt x="55686" y="61441"/>
                </a:lnTo>
                <a:lnTo>
                  <a:pt x="52806" y="61441"/>
                </a:lnTo>
                <a:lnTo>
                  <a:pt x="51846" y="60476"/>
                </a:lnTo>
                <a:lnTo>
                  <a:pt x="50886" y="59518"/>
                </a:lnTo>
                <a:lnTo>
                  <a:pt x="50886" y="16322"/>
                </a:lnTo>
                <a:lnTo>
                  <a:pt x="49926" y="11518"/>
                </a:lnTo>
                <a:lnTo>
                  <a:pt x="48966" y="9601"/>
                </a:lnTo>
                <a:lnTo>
                  <a:pt x="48006" y="6720"/>
                </a:lnTo>
                <a:lnTo>
                  <a:pt x="45125" y="3838"/>
                </a:lnTo>
                <a:lnTo>
                  <a:pt x="42245" y="2880"/>
                </a:lnTo>
                <a:lnTo>
                  <a:pt x="38404" y="963"/>
                </a:lnTo>
                <a:lnTo>
                  <a:pt x="33604" y="0"/>
                </a:lnTo>
                <a:lnTo>
                  <a:pt x="20177" y="0"/>
                </a:lnTo>
                <a:lnTo>
                  <a:pt x="13456" y="963"/>
                </a:lnTo>
                <a:lnTo>
                  <a:pt x="9616" y="4803"/>
                </a:lnTo>
                <a:lnTo>
                  <a:pt x="4815" y="8642"/>
                </a:lnTo>
                <a:lnTo>
                  <a:pt x="2895" y="12483"/>
                </a:lnTo>
                <a:lnTo>
                  <a:pt x="2895" y="19197"/>
                </a:lnTo>
                <a:lnTo>
                  <a:pt x="3840" y="20162"/>
                </a:lnTo>
                <a:lnTo>
                  <a:pt x="4815" y="22079"/>
                </a:lnTo>
                <a:lnTo>
                  <a:pt x="5775" y="23038"/>
                </a:lnTo>
                <a:lnTo>
                  <a:pt x="7680" y="24003"/>
                </a:lnTo>
                <a:lnTo>
                  <a:pt x="11521" y="24003"/>
                </a:lnTo>
                <a:lnTo>
                  <a:pt x="12496" y="23038"/>
                </a:lnTo>
                <a:lnTo>
                  <a:pt x="13456" y="22079"/>
                </a:lnTo>
                <a:lnTo>
                  <a:pt x="15361" y="21121"/>
                </a:lnTo>
                <a:lnTo>
                  <a:pt x="15361" y="10559"/>
                </a:lnTo>
                <a:lnTo>
                  <a:pt x="16337" y="8642"/>
                </a:lnTo>
                <a:lnTo>
                  <a:pt x="18242" y="6720"/>
                </a:lnTo>
                <a:lnTo>
                  <a:pt x="20177" y="4803"/>
                </a:lnTo>
                <a:lnTo>
                  <a:pt x="22082" y="3838"/>
                </a:lnTo>
                <a:lnTo>
                  <a:pt x="29763" y="3838"/>
                </a:lnTo>
                <a:lnTo>
                  <a:pt x="32644" y="5762"/>
                </a:lnTo>
                <a:lnTo>
                  <a:pt x="34564" y="7679"/>
                </a:lnTo>
                <a:lnTo>
                  <a:pt x="37444" y="10559"/>
                </a:lnTo>
                <a:lnTo>
                  <a:pt x="38404" y="15358"/>
                </a:lnTo>
                <a:lnTo>
                  <a:pt x="38404" y="24003"/>
                </a:lnTo>
                <a:lnTo>
                  <a:pt x="35840" y="25075"/>
                </a:lnTo>
                <a:lnTo>
                  <a:pt x="22466" y="30912"/>
                </a:lnTo>
                <a:lnTo>
                  <a:pt x="20177" y="37438"/>
                </a:lnTo>
                <a:lnTo>
                  <a:pt x="24002" y="35521"/>
                </a:lnTo>
                <a:lnTo>
                  <a:pt x="25923" y="33598"/>
                </a:lnTo>
                <a:lnTo>
                  <a:pt x="30723" y="31682"/>
                </a:lnTo>
                <a:lnTo>
                  <a:pt x="38404" y="28800"/>
                </a:lnTo>
                <a:lnTo>
                  <a:pt x="38404" y="54720"/>
                </a:lnTo>
                <a:lnTo>
                  <a:pt x="31683" y="59518"/>
                </a:lnTo>
                <a:lnTo>
                  <a:pt x="26883" y="62400"/>
                </a:lnTo>
                <a:lnTo>
                  <a:pt x="20177" y="62400"/>
                </a:lnTo>
                <a:lnTo>
                  <a:pt x="18242" y="61441"/>
                </a:lnTo>
                <a:lnTo>
                  <a:pt x="16337" y="58559"/>
                </a:lnTo>
                <a:lnTo>
                  <a:pt x="13456" y="56637"/>
                </a:lnTo>
                <a:lnTo>
                  <a:pt x="12496" y="53762"/>
                </a:lnTo>
                <a:lnTo>
                  <a:pt x="12496" y="47041"/>
                </a:lnTo>
                <a:lnTo>
                  <a:pt x="13456" y="35521"/>
                </a:lnTo>
                <a:lnTo>
                  <a:pt x="7680" y="38403"/>
                </a:lnTo>
                <a:lnTo>
                  <a:pt x="4815" y="41277"/>
                </a:lnTo>
                <a:lnTo>
                  <a:pt x="2895" y="45118"/>
                </a:lnTo>
                <a:lnTo>
                  <a:pt x="975" y="47041"/>
                </a:lnTo>
                <a:lnTo>
                  <a:pt x="0" y="49921"/>
                </a:lnTo>
                <a:lnTo>
                  <a:pt x="0" y="58559"/>
                </a:lnTo>
                <a:lnTo>
                  <a:pt x="1935" y="62400"/>
                </a:lnTo>
                <a:lnTo>
                  <a:pt x="4815" y="66239"/>
                </a:lnTo>
                <a:lnTo>
                  <a:pt x="7680" y="69121"/>
                </a:lnTo>
                <a:lnTo>
                  <a:pt x="11521" y="71038"/>
                </a:lnTo>
                <a:lnTo>
                  <a:pt x="19202" y="71038"/>
                </a:lnTo>
                <a:lnTo>
                  <a:pt x="22082" y="70079"/>
                </a:lnTo>
                <a:lnTo>
                  <a:pt x="24963" y="69121"/>
                </a:lnTo>
                <a:lnTo>
                  <a:pt x="26883" y="68156"/>
                </a:lnTo>
                <a:lnTo>
                  <a:pt x="31683" y="65280"/>
                </a:lnTo>
                <a:lnTo>
                  <a:pt x="38404" y="59518"/>
                </a:lnTo>
                <a:lnTo>
                  <a:pt x="38404" y="63358"/>
                </a:lnTo>
                <a:lnTo>
                  <a:pt x="39364" y="66239"/>
                </a:lnTo>
                <a:lnTo>
                  <a:pt x="40325" y="68156"/>
                </a:lnTo>
                <a:lnTo>
                  <a:pt x="42245" y="70079"/>
                </a:lnTo>
                <a:lnTo>
                  <a:pt x="44165" y="71038"/>
                </a:lnTo>
                <a:lnTo>
                  <a:pt x="50886" y="71038"/>
                </a:lnTo>
                <a:lnTo>
                  <a:pt x="56647" y="67197"/>
                </a:lnTo>
                <a:lnTo>
                  <a:pt x="62407" y="59518"/>
                </a:lnTo>
                <a:lnTo>
                  <a:pt x="62407" y="55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0" name="object 1160"/>
          <p:cNvSpPr/>
          <p:nvPr/>
        </p:nvSpPr>
        <p:spPr>
          <a:xfrm>
            <a:off x="3346704" y="8693739"/>
            <a:ext cx="9969" cy="16129"/>
          </a:xfrm>
          <a:custGeom>
            <a:avLst/>
            <a:gdLst/>
            <a:ahLst/>
            <a:cxnLst/>
            <a:rect l="l" t="t" r="r" b="b"/>
            <a:pathLst>
              <a:path w="9969" h="16129">
                <a:moveTo>
                  <a:pt x="0" y="16129"/>
                </a:moveTo>
                <a:lnTo>
                  <a:pt x="960" y="13247"/>
                </a:lnTo>
                <a:lnTo>
                  <a:pt x="2865" y="11330"/>
                </a:lnTo>
                <a:lnTo>
                  <a:pt x="4785" y="8449"/>
                </a:lnTo>
                <a:lnTo>
                  <a:pt x="7680" y="6526"/>
                </a:lnTo>
                <a:lnTo>
                  <a:pt x="9969" y="0"/>
                </a:lnTo>
                <a:lnTo>
                  <a:pt x="960" y="4609"/>
                </a:lnTo>
                <a:lnTo>
                  <a:pt x="0" y="161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1" name="object 1161"/>
          <p:cNvSpPr/>
          <p:nvPr/>
        </p:nvSpPr>
        <p:spPr>
          <a:xfrm>
            <a:off x="3395654" y="8662827"/>
            <a:ext cx="50871" cy="69121"/>
          </a:xfrm>
          <a:custGeom>
            <a:avLst/>
            <a:gdLst/>
            <a:ahLst/>
            <a:cxnLst/>
            <a:rect l="l" t="t" r="r" b="b"/>
            <a:pathLst>
              <a:path w="50871" h="69121">
                <a:moveTo>
                  <a:pt x="35524" y="69121"/>
                </a:moveTo>
                <a:lnTo>
                  <a:pt x="35524" y="67197"/>
                </a:lnTo>
                <a:lnTo>
                  <a:pt x="32644" y="67197"/>
                </a:lnTo>
                <a:lnTo>
                  <a:pt x="30723" y="66239"/>
                </a:lnTo>
                <a:lnTo>
                  <a:pt x="28803" y="65280"/>
                </a:lnTo>
                <a:lnTo>
                  <a:pt x="26883" y="64317"/>
                </a:lnTo>
                <a:lnTo>
                  <a:pt x="25923" y="63358"/>
                </a:lnTo>
                <a:lnTo>
                  <a:pt x="25923" y="62400"/>
                </a:lnTo>
                <a:lnTo>
                  <a:pt x="24963" y="60476"/>
                </a:lnTo>
                <a:lnTo>
                  <a:pt x="24002" y="57601"/>
                </a:lnTo>
                <a:lnTo>
                  <a:pt x="24002" y="21121"/>
                </a:lnTo>
                <a:lnTo>
                  <a:pt x="26883" y="16322"/>
                </a:lnTo>
                <a:lnTo>
                  <a:pt x="28803" y="13441"/>
                </a:lnTo>
                <a:lnTo>
                  <a:pt x="30723" y="10559"/>
                </a:lnTo>
                <a:lnTo>
                  <a:pt x="31683" y="9601"/>
                </a:lnTo>
                <a:lnTo>
                  <a:pt x="34564" y="9601"/>
                </a:lnTo>
                <a:lnTo>
                  <a:pt x="36469" y="10559"/>
                </a:lnTo>
                <a:lnTo>
                  <a:pt x="38404" y="12483"/>
                </a:lnTo>
                <a:lnTo>
                  <a:pt x="41285" y="13441"/>
                </a:lnTo>
                <a:lnTo>
                  <a:pt x="43190" y="14400"/>
                </a:lnTo>
                <a:lnTo>
                  <a:pt x="47990" y="14400"/>
                </a:lnTo>
                <a:lnTo>
                  <a:pt x="48966" y="12483"/>
                </a:lnTo>
                <a:lnTo>
                  <a:pt x="50871" y="11518"/>
                </a:lnTo>
                <a:lnTo>
                  <a:pt x="50871" y="5762"/>
                </a:lnTo>
                <a:lnTo>
                  <a:pt x="49926" y="3838"/>
                </a:lnTo>
                <a:lnTo>
                  <a:pt x="47990" y="1921"/>
                </a:lnTo>
                <a:lnTo>
                  <a:pt x="47030" y="0"/>
                </a:lnTo>
                <a:lnTo>
                  <a:pt x="35524" y="0"/>
                </a:lnTo>
                <a:lnTo>
                  <a:pt x="29763" y="4803"/>
                </a:lnTo>
                <a:lnTo>
                  <a:pt x="24002" y="14400"/>
                </a:lnTo>
                <a:lnTo>
                  <a:pt x="24002" y="0"/>
                </a:lnTo>
                <a:lnTo>
                  <a:pt x="21122" y="0"/>
                </a:lnTo>
                <a:lnTo>
                  <a:pt x="0" y="7679"/>
                </a:lnTo>
                <a:lnTo>
                  <a:pt x="960" y="10559"/>
                </a:lnTo>
                <a:lnTo>
                  <a:pt x="2880" y="9601"/>
                </a:lnTo>
                <a:lnTo>
                  <a:pt x="8641" y="9601"/>
                </a:lnTo>
                <a:lnTo>
                  <a:pt x="9601" y="10559"/>
                </a:lnTo>
                <a:lnTo>
                  <a:pt x="10561" y="11518"/>
                </a:lnTo>
                <a:lnTo>
                  <a:pt x="10561" y="12483"/>
                </a:lnTo>
                <a:lnTo>
                  <a:pt x="11521" y="13441"/>
                </a:lnTo>
                <a:lnTo>
                  <a:pt x="11521" y="61441"/>
                </a:lnTo>
                <a:lnTo>
                  <a:pt x="10561" y="63358"/>
                </a:lnTo>
                <a:lnTo>
                  <a:pt x="9601" y="64317"/>
                </a:lnTo>
                <a:lnTo>
                  <a:pt x="8641" y="65280"/>
                </a:lnTo>
                <a:lnTo>
                  <a:pt x="6720" y="66239"/>
                </a:lnTo>
                <a:lnTo>
                  <a:pt x="4800" y="67197"/>
                </a:lnTo>
                <a:lnTo>
                  <a:pt x="960" y="67197"/>
                </a:lnTo>
                <a:lnTo>
                  <a:pt x="960" y="69121"/>
                </a:lnTo>
                <a:lnTo>
                  <a:pt x="35524" y="691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2" name="object 1162"/>
          <p:cNvSpPr/>
          <p:nvPr/>
        </p:nvSpPr>
        <p:spPr>
          <a:xfrm>
            <a:off x="3468608" y="8661868"/>
            <a:ext cx="15361" cy="10559"/>
          </a:xfrm>
          <a:custGeom>
            <a:avLst/>
            <a:gdLst/>
            <a:ahLst/>
            <a:cxnLst/>
            <a:rect l="l" t="t" r="r" b="b"/>
            <a:pathLst>
              <a:path w="15361" h="10559">
                <a:moveTo>
                  <a:pt x="0" y="10559"/>
                </a:moveTo>
                <a:lnTo>
                  <a:pt x="2880" y="7679"/>
                </a:lnTo>
                <a:lnTo>
                  <a:pt x="6720" y="5762"/>
                </a:lnTo>
                <a:lnTo>
                  <a:pt x="10561" y="5762"/>
                </a:lnTo>
                <a:lnTo>
                  <a:pt x="15361" y="0"/>
                </a:lnTo>
                <a:lnTo>
                  <a:pt x="5760" y="0"/>
                </a:lnTo>
                <a:lnTo>
                  <a:pt x="0" y="105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3" name="object 1163"/>
          <p:cNvSpPr/>
          <p:nvPr/>
        </p:nvSpPr>
        <p:spPr>
          <a:xfrm>
            <a:off x="3452301" y="8661868"/>
            <a:ext cx="57591" cy="71996"/>
          </a:xfrm>
          <a:custGeom>
            <a:avLst/>
            <a:gdLst/>
            <a:ahLst/>
            <a:cxnLst/>
            <a:rect l="l" t="t" r="r" b="b"/>
            <a:pathLst>
              <a:path w="57591" h="71996">
                <a:moveTo>
                  <a:pt x="57591" y="27835"/>
                </a:moveTo>
                <a:lnTo>
                  <a:pt x="57591" y="19197"/>
                </a:lnTo>
                <a:lnTo>
                  <a:pt x="54711" y="12476"/>
                </a:lnTo>
                <a:lnTo>
                  <a:pt x="49911" y="7679"/>
                </a:lnTo>
                <a:lnTo>
                  <a:pt x="45110" y="2880"/>
                </a:lnTo>
                <a:lnTo>
                  <a:pt x="39349" y="0"/>
                </a:lnTo>
                <a:lnTo>
                  <a:pt x="31668" y="0"/>
                </a:lnTo>
                <a:lnTo>
                  <a:pt x="26868" y="5762"/>
                </a:lnTo>
                <a:lnTo>
                  <a:pt x="29748" y="5762"/>
                </a:lnTo>
                <a:lnTo>
                  <a:pt x="32628" y="6720"/>
                </a:lnTo>
                <a:lnTo>
                  <a:pt x="34549" y="7679"/>
                </a:lnTo>
                <a:lnTo>
                  <a:pt x="37429" y="9601"/>
                </a:lnTo>
                <a:lnTo>
                  <a:pt x="39349" y="11518"/>
                </a:lnTo>
                <a:lnTo>
                  <a:pt x="40309" y="14400"/>
                </a:lnTo>
                <a:lnTo>
                  <a:pt x="41269" y="16317"/>
                </a:lnTo>
                <a:lnTo>
                  <a:pt x="41269" y="19197"/>
                </a:lnTo>
                <a:lnTo>
                  <a:pt x="42230" y="23996"/>
                </a:lnTo>
                <a:lnTo>
                  <a:pt x="10546" y="23996"/>
                </a:lnTo>
                <a:lnTo>
                  <a:pt x="10546" y="18239"/>
                </a:lnTo>
                <a:lnTo>
                  <a:pt x="12466" y="13441"/>
                </a:lnTo>
                <a:lnTo>
                  <a:pt x="16306" y="10559"/>
                </a:lnTo>
                <a:lnTo>
                  <a:pt x="22067" y="0"/>
                </a:lnTo>
                <a:lnTo>
                  <a:pt x="14386" y="3838"/>
                </a:lnTo>
                <a:lnTo>
                  <a:pt x="8625" y="10559"/>
                </a:lnTo>
                <a:lnTo>
                  <a:pt x="6981" y="12404"/>
                </a:lnTo>
                <a:lnTo>
                  <a:pt x="1742" y="23230"/>
                </a:lnTo>
                <a:lnTo>
                  <a:pt x="0" y="37438"/>
                </a:lnTo>
                <a:lnTo>
                  <a:pt x="42" y="39634"/>
                </a:lnTo>
                <a:lnTo>
                  <a:pt x="2465" y="52741"/>
                </a:lnTo>
                <a:lnTo>
                  <a:pt x="8625" y="63358"/>
                </a:lnTo>
                <a:lnTo>
                  <a:pt x="14386" y="69114"/>
                </a:lnTo>
                <a:lnTo>
                  <a:pt x="21107" y="71996"/>
                </a:lnTo>
                <a:lnTo>
                  <a:pt x="37429" y="71996"/>
                </a:lnTo>
                <a:lnTo>
                  <a:pt x="43190" y="70079"/>
                </a:lnTo>
                <a:lnTo>
                  <a:pt x="47990" y="64317"/>
                </a:lnTo>
                <a:lnTo>
                  <a:pt x="53751" y="58559"/>
                </a:lnTo>
                <a:lnTo>
                  <a:pt x="56631" y="52797"/>
                </a:lnTo>
                <a:lnTo>
                  <a:pt x="57591" y="46076"/>
                </a:lnTo>
                <a:lnTo>
                  <a:pt x="54711" y="44159"/>
                </a:lnTo>
                <a:lnTo>
                  <a:pt x="52791" y="49917"/>
                </a:lnTo>
                <a:lnTo>
                  <a:pt x="49911" y="54720"/>
                </a:lnTo>
                <a:lnTo>
                  <a:pt x="47030" y="56637"/>
                </a:lnTo>
                <a:lnTo>
                  <a:pt x="43190" y="59518"/>
                </a:lnTo>
                <a:lnTo>
                  <a:pt x="39349" y="60476"/>
                </a:lnTo>
                <a:lnTo>
                  <a:pt x="28788" y="60476"/>
                </a:lnTo>
                <a:lnTo>
                  <a:pt x="23027" y="57596"/>
                </a:lnTo>
                <a:lnTo>
                  <a:pt x="18227" y="51838"/>
                </a:lnTo>
                <a:lnTo>
                  <a:pt x="12466" y="46076"/>
                </a:lnTo>
                <a:lnTo>
                  <a:pt x="10546" y="38397"/>
                </a:lnTo>
                <a:lnTo>
                  <a:pt x="10546" y="27835"/>
                </a:lnTo>
                <a:lnTo>
                  <a:pt x="57591" y="278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4" name="object 1164"/>
          <p:cNvSpPr/>
          <p:nvPr/>
        </p:nvSpPr>
        <p:spPr>
          <a:xfrm>
            <a:off x="3520455" y="8717548"/>
            <a:ext cx="22082" cy="40320"/>
          </a:xfrm>
          <a:custGeom>
            <a:avLst/>
            <a:gdLst/>
            <a:ahLst/>
            <a:cxnLst/>
            <a:rect l="l" t="t" r="r" b="b"/>
            <a:pathLst>
              <a:path w="22082" h="40320">
                <a:moveTo>
                  <a:pt x="960" y="13435"/>
                </a:moveTo>
                <a:lnTo>
                  <a:pt x="1920" y="14400"/>
                </a:lnTo>
                <a:lnTo>
                  <a:pt x="3840" y="16317"/>
                </a:lnTo>
                <a:lnTo>
                  <a:pt x="10561" y="16317"/>
                </a:lnTo>
                <a:lnTo>
                  <a:pt x="12481" y="15358"/>
                </a:lnTo>
                <a:lnTo>
                  <a:pt x="14401" y="14400"/>
                </a:lnTo>
                <a:lnTo>
                  <a:pt x="15361" y="14400"/>
                </a:lnTo>
                <a:lnTo>
                  <a:pt x="15361" y="15358"/>
                </a:lnTo>
                <a:lnTo>
                  <a:pt x="16306" y="16317"/>
                </a:lnTo>
                <a:lnTo>
                  <a:pt x="16306" y="22079"/>
                </a:lnTo>
                <a:lnTo>
                  <a:pt x="14401" y="24955"/>
                </a:lnTo>
                <a:lnTo>
                  <a:pt x="12481" y="28794"/>
                </a:lnTo>
                <a:lnTo>
                  <a:pt x="9585" y="32641"/>
                </a:lnTo>
                <a:lnTo>
                  <a:pt x="4800" y="35515"/>
                </a:lnTo>
                <a:lnTo>
                  <a:pt x="0" y="36479"/>
                </a:lnTo>
                <a:lnTo>
                  <a:pt x="0" y="40320"/>
                </a:lnTo>
                <a:lnTo>
                  <a:pt x="7680" y="37438"/>
                </a:lnTo>
                <a:lnTo>
                  <a:pt x="13426" y="33599"/>
                </a:lnTo>
                <a:lnTo>
                  <a:pt x="17266" y="29759"/>
                </a:lnTo>
                <a:lnTo>
                  <a:pt x="20147" y="24955"/>
                </a:lnTo>
                <a:lnTo>
                  <a:pt x="22082" y="20156"/>
                </a:lnTo>
                <a:lnTo>
                  <a:pt x="22082" y="10559"/>
                </a:lnTo>
                <a:lnTo>
                  <a:pt x="21107" y="6720"/>
                </a:lnTo>
                <a:lnTo>
                  <a:pt x="18242" y="3838"/>
                </a:lnTo>
                <a:lnTo>
                  <a:pt x="16306" y="958"/>
                </a:lnTo>
                <a:lnTo>
                  <a:pt x="13426" y="0"/>
                </a:lnTo>
                <a:lnTo>
                  <a:pt x="6720" y="0"/>
                </a:lnTo>
                <a:lnTo>
                  <a:pt x="4800" y="958"/>
                </a:lnTo>
                <a:lnTo>
                  <a:pt x="2880" y="2880"/>
                </a:lnTo>
                <a:lnTo>
                  <a:pt x="960" y="3838"/>
                </a:lnTo>
                <a:lnTo>
                  <a:pt x="0" y="6720"/>
                </a:lnTo>
                <a:lnTo>
                  <a:pt x="0" y="11518"/>
                </a:lnTo>
                <a:lnTo>
                  <a:pt x="960" y="13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5" name="object 1165"/>
          <p:cNvSpPr/>
          <p:nvPr/>
        </p:nvSpPr>
        <p:spPr>
          <a:xfrm>
            <a:off x="3594369" y="8629227"/>
            <a:ext cx="15361" cy="43200"/>
          </a:xfrm>
          <a:custGeom>
            <a:avLst/>
            <a:gdLst/>
            <a:ahLst/>
            <a:cxnLst/>
            <a:rect l="l" t="t" r="r" b="b"/>
            <a:pathLst>
              <a:path w="15361" h="43200">
                <a:moveTo>
                  <a:pt x="5760" y="0"/>
                </a:moveTo>
                <a:lnTo>
                  <a:pt x="3840" y="963"/>
                </a:lnTo>
                <a:lnTo>
                  <a:pt x="1920" y="1921"/>
                </a:lnTo>
                <a:lnTo>
                  <a:pt x="960" y="3838"/>
                </a:lnTo>
                <a:lnTo>
                  <a:pt x="0" y="5762"/>
                </a:lnTo>
                <a:lnTo>
                  <a:pt x="0" y="11518"/>
                </a:lnTo>
                <a:lnTo>
                  <a:pt x="960" y="15358"/>
                </a:lnTo>
                <a:lnTo>
                  <a:pt x="1920" y="21121"/>
                </a:lnTo>
                <a:lnTo>
                  <a:pt x="5760" y="43200"/>
                </a:lnTo>
                <a:lnTo>
                  <a:pt x="9601" y="43200"/>
                </a:lnTo>
                <a:lnTo>
                  <a:pt x="13441" y="22079"/>
                </a:lnTo>
                <a:lnTo>
                  <a:pt x="14401" y="14400"/>
                </a:lnTo>
                <a:lnTo>
                  <a:pt x="15361" y="9601"/>
                </a:lnTo>
                <a:lnTo>
                  <a:pt x="15361" y="5762"/>
                </a:lnTo>
                <a:lnTo>
                  <a:pt x="14401" y="3838"/>
                </a:lnTo>
                <a:lnTo>
                  <a:pt x="13441" y="2880"/>
                </a:lnTo>
                <a:lnTo>
                  <a:pt x="11521" y="963"/>
                </a:lnTo>
                <a:lnTo>
                  <a:pt x="9601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6" name="object 1166"/>
          <p:cNvSpPr/>
          <p:nvPr/>
        </p:nvSpPr>
        <p:spPr>
          <a:xfrm>
            <a:off x="3625093" y="8629227"/>
            <a:ext cx="61432" cy="104637"/>
          </a:xfrm>
          <a:custGeom>
            <a:avLst/>
            <a:gdLst/>
            <a:ahLst/>
            <a:cxnLst/>
            <a:rect l="l" t="t" r="r" b="b"/>
            <a:pathLst>
              <a:path w="61432" h="104637">
                <a:moveTo>
                  <a:pt x="3840" y="104637"/>
                </a:moveTo>
                <a:lnTo>
                  <a:pt x="18284" y="102735"/>
                </a:lnTo>
                <a:lnTo>
                  <a:pt x="29748" y="96958"/>
                </a:lnTo>
                <a:lnTo>
                  <a:pt x="36239" y="92414"/>
                </a:lnTo>
                <a:lnTo>
                  <a:pt x="45354" y="83427"/>
                </a:lnTo>
                <a:lnTo>
                  <a:pt x="52791" y="72961"/>
                </a:lnTo>
                <a:lnTo>
                  <a:pt x="55957" y="66971"/>
                </a:lnTo>
                <a:lnTo>
                  <a:pt x="60063" y="54786"/>
                </a:lnTo>
                <a:lnTo>
                  <a:pt x="61432" y="42242"/>
                </a:lnTo>
                <a:lnTo>
                  <a:pt x="60731" y="33359"/>
                </a:lnTo>
                <a:lnTo>
                  <a:pt x="56956" y="21143"/>
                </a:lnTo>
                <a:lnTo>
                  <a:pt x="49911" y="10559"/>
                </a:lnTo>
                <a:lnTo>
                  <a:pt x="44150" y="3838"/>
                </a:lnTo>
                <a:lnTo>
                  <a:pt x="37429" y="0"/>
                </a:lnTo>
                <a:lnTo>
                  <a:pt x="28788" y="0"/>
                </a:lnTo>
                <a:lnTo>
                  <a:pt x="14820" y="4022"/>
                </a:lnTo>
                <a:lnTo>
                  <a:pt x="4800" y="13441"/>
                </a:lnTo>
                <a:lnTo>
                  <a:pt x="10546" y="21121"/>
                </a:lnTo>
                <a:lnTo>
                  <a:pt x="12481" y="15358"/>
                </a:lnTo>
                <a:lnTo>
                  <a:pt x="16322" y="11518"/>
                </a:lnTo>
                <a:lnTo>
                  <a:pt x="19202" y="6720"/>
                </a:lnTo>
                <a:lnTo>
                  <a:pt x="23042" y="4803"/>
                </a:lnTo>
                <a:lnTo>
                  <a:pt x="31668" y="4803"/>
                </a:lnTo>
                <a:lnTo>
                  <a:pt x="34549" y="6720"/>
                </a:lnTo>
                <a:lnTo>
                  <a:pt x="37429" y="9601"/>
                </a:lnTo>
                <a:lnTo>
                  <a:pt x="40309" y="12483"/>
                </a:lnTo>
                <a:lnTo>
                  <a:pt x="43190" y="17280"/>
                </a:lnTo>
                <a:lnTo>
                  <a:pt x="44150" y="22079"/>
                </a:lnTo>
                <a:lnTo>
                  <a:pt x="46070" y="27841"/>
                </a:lnTo>
                <a:lnTo>
                  <a:pt x="47030" y="33599"/>
                </a:lnTo>
                <a:lnTo>
                  <a:pt x="47030" y="47041"/>
                </a:lnTo>
                <a:lnTo>
                  <a:pt x="46070" y="53762"/>
                </a:lnTo>
                <a:lnTo>
                  <a:pt x="43190" y="55679"/>
                </a:lnTo>
                <a:lnTo>
                  <a:pt x="40309" y="56637"/>
                </a:lnTo>
                <a:lnTo>
                  <a:pt x="37429" y="57602"/>
                </a:lnTo>
                <a:lnTo>
                  <a:pt x="34549" y="59518"/>
                </a:lnTo>
                <a:lnTo>
                  <a:pt x="29748" y="59518"/>
                </a:lnTo>
                <a:lnTo>
                  <a:pt x="29748" y="66239"/>
                </a:lnTo>
                <a:lnTo>
                  <a:pt x="36469" y="64317"/>
                </a:lnTo>
                <a:lnTo>
                  <a:pt x="44150" y="58559"/>
                </a:lnTo>
                <a:lnTo>
                  <a:pt x="43967" y="59369"/>
                </a:lnTo>
                <a:lnTo>
                  <a:pt x="40150" y="71661"/>
                </a:lnTo>
                <a:lnTo>
                  <a:pt x="33588" y="82558"/>
                </a:lnTo>
                <a:lnTo>
                  <a:pt x="28788" y="90237"/>
                </a:lnTo>
                <a:lnTo>
                  <a:pt x="23042" y="95041"/>
                </a:lnTo>
                <a:lnTo>
                  <a:pt x="17266" y="97916"/>
                </a:lnTo>
                <a:lnTo>
                  <a:pt x="12481" y="100797"/>
                </a:lnTo>
                <a:lnTo>
                  <a:pt x="5760" y="102720"/>
                </a:lnTo>
                <a:lnTo>
                  <a:pt x="0" y="102720"/>
                </a:lnTo>
                <a:lnTo>
                  <a:pt x="0" y="104637"/>
                </a:lnTo>
                <a:lnTo>
                  <a:pt x="3840" y="1046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7" name="object 1167"/>
          <p:cNvSpPr/>
          <p:nvPr/>
        </p:nvSpPr>
        <p:spPr>
          <a:xfrm>
            <a:off x="3623172" y="8642669"/>
            <a:ext cx="31668" cy="52797"/>
          </a:xfrm>
          <a:custGeom>
            <a:avLst/>
            <a:gdLst/>
            <a:ahLst/>
            <a:cxnLst/>
            <a:rect l="l" t="t" r="r" b="b"/>
            <a:pathLst>
              <a:path w="31668" h="52797">
                <a:moveTo>
                  <a:pt x="0" y="23038"/>
                </a:moveTo>
                <a:lnTo>
                  <a:pt x="0" y="31676"/>
                </a:lnTo>
                <a:lnTo>
                  <a:pt x="1920" y="39355"/>
                </a:lnTo>
                <a:lnTo>
                  <a:pt x="6720" y="45118"/>
                </a:lnTo>
                <a:lnTo>
                  <a:pt x="12466" y="49917"/>
                </a:lnTo>
                <a:lnTo>
                  <a:pt x="18242" y="52797"/>
                </a:lnTo>
                <a:lnTo>
                  <a:pt x="31668" y="52797"/>
                </a:lnTo>
                <a:lnTo>
                  <a:pt x="31668" y="46076"/>
                </a:lnTo>
                <a:lnTo>
                  <a:pt x="26868" y="46076"/>
                </a:lnTo>
                <a:lnTo>
                  <a:pt x="23027" y="44160"/>
                </a:lnTo>
                <a:lnTo>
                  <a:pt x="19187" y="40320"/>
                </a:lnTo>
                <a:lnTo>
                  <a:pt x="18987" y="39968"/>
                </a:lnTo>
                <a:lnTo>
                  <a:pt x="14324" y="29066"/>
                </a:lnTo>
                <a:lnTo>
                  <a:pt x="12466" y="15358"/>
                </a:lnTo>
                <a:lnTo>
                  <a:pt x="12466" y="7679"/>
                </a:lnTo>
                <a:lnTo>
                  <a:pt x="6720" y="0"/>
                </a:lnTo>
                <a:lnTo>
                  <a:pt x="1920" y="6720"/>
                </a:lnTo>
                <a:lnTo>
                  <a:pt x="0" y="14400"/>
                </a:lnTo>
                <a:lnTo>
                  <a:pt x="0" y="230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8" name="object 1168"/>
          <p:cNvSpPr/>
          <p:nvPr/>
        </p:nvSpPr>
        <p:spPr>
          <a:xfrm>
            <a:off x="3699967" y="8632108"/>
            <a:ext cx="58552" cy="101757"/>
          </a:xfrm>
          <a:custGeom>
            <a:avLst/>
            <a:gdLst/>
            <a:ahLst/>
            <a:cxnLst/>
            <a:rect l="l" t="t" r="r" b="b"/>
            <a:pathLst>
              <a:path w="58552" h="101757">
                <a:moveTo>
                  <a:pt x="23042" y="0"/>
                </a:moveTo>
                <a:lnTo>
                  <a:pt x="2880" y="38398"/>
                </a:lnTo>
                <a:lnTo>
                  <a:pt x="12481" y="39361"/>
                </a:lnTo>
                <a:lnTo>
                  <a:pt x="20162" y="40320"/>
                </a:lnTo>
                <a:lnTo>
                  <a:pt x="24963" y="42237"/>
                </a:lnTo>
                <a:lnTo>
                  <a:pt x="32628" y="45119"/>
                </a:lnTo>
                <a:lnTo>
                  <a:pt x="37429" y="49917"/>
                </a:lnTo>
                <a:lnTo>
                  <a:pt x="41269" y="54722"/>
                </a:lnTo>
                <a:lnTo>
                  <a:pt x="45110" y="60478"/>
                </a:lnTo>
                <a:lnTo>
                  <a:pt x="47030" y="65282"/>
                </a:lnTo>
                <a:lnTo>
                  <a:pt x="47030" y="77760"/>
                </a:lnTo>
                <a:lnTo>
                  <a:pt x="45110" y="83516"/>
                </a:lnTo>
                <a:lnTo>
                  <a:pt x="40309" y="87357"/>
                </a:lnTo>
                <a:lnTo>
                  <a:pt x="36469" y="92160"/>
                </a:lnTo>
                <a:lnTo>
                  <a:pt x="31683" y="94078"/>
                </a:lnTo>
                <a:lnTo>
                  <a:pt x="22082" y="94078"/>
                </a:lnTo>
                <a:lnTo>
                  <a:pt x="18242" y="93119"/>
                </a:lnTo>
                <a:lnTo>
                  <a:pt x="14401" y="90237"/>
                </a:lnTo>
                <a:lnTo>
                  <a:pt x="11521" y="89278"/>
                </a:lnTo>
                <a:lnTo>
                  <a:pt x="10561" y="87357"/>
                </a:lnTo>
                <a:lnTo>
                  <a:pt x="8641" y="87357"/>
                </a:lnTo>
                <a:lnTo>
                  <a:pt x="6720" y="86398"/>
                </a:lnTo>
                <a:lnTo>
                  <a:pt x="3840" y="86398"/>
                </a:lnTo>
                <a:lnTo>
                  <a:pt x="2880" y="87357"/>
                </a:lnTo>
                <a:lnTo>
                  <a:pt x="1920" y="88320"/>
                </a:lnTo>
                <a:lnTo>
                  <a:pt x="0" y="89278"/>
                </a:lnTo>
                <a:lnTo>
                  <a:pt x="0" y="95036"/>
                </a:lnTo>
                <a:lnTo>
                  <a:pt x="960" y="96958"/>
                </a:lnTo>
                <a:lnTo>
                  <a:pt x="3840" y="98875"/>
                </a:lnTo>
                <a:lnTo>
                  <a:pt x="6720" y="100798"/>
                </a:lnTo>
                <a:lnTo>
                  <a:pt x="11521" y="101757"/>
                </a:lnTo>
                <a:lnTo>
                  <a:pt x="23042" y="101757"/>
                </a:lnTo>
                <a:lnTo>
                  <a:pt x="28803" y="100798"/>
                </a:lnTo>
                <a:lnTo>
                  <a:pt x="34564" y="97916"/>
                </a:lnTo>
                <a:lnTo>
                  <a:pt x="38404" y="95999"/>
                </a:lnTo>
                <a:lnTo>
                  <a:pt x="42245" y="93119"/>
                </a:lnTo>
                <a:lnTo>
                  <a:pt x="46085" y="90237"/>
                </a:lnTo>
                <a:lnTo>
                  <a:pt x="48950" y="87357"/>
                </a:lnTo>
                <a:lnTo>
                  <a:pt x="51831" y="83516"/>
                </a:lnTo>
                <a:lnTo>
                  <a:pt x="53751" y="78719"/>
                </a:lnTo>
                <a:lnTo>
                  <a:pt x="55671" y="73920"/>
                </a:lnTo>
                <a:lnTo>
                  <a:pt x="56631" y="69122"/>
                </a:lnTo>
                <a:lnTo>
                  <a:pt x="56629" y="63821"/>
                </a:lnTo>
                <a:lnTo>
                  <a:pt x="54269" y="51036"/>
                </a:lnTo>
                <a:lnTo>
                  <a:pt x="47030" y="40320"/>
                </a:lnTo>
                <a:lnTo>
                  <a:pt x="40723" y="35080"/>
                </a:lnTo>
                <a:lnTo>
                  <a:pt x="29483" y="29290"/>
                </a:lnTo>
                <a:lnTo>
                  <a:pt x="16322" y="25920"/>
                </a:lnTo>
                <a:lnTo>
                  <a:pt x="23042" y="12478"/>
                </a:lnTo>
                <a:lnTo>
                  <a:pt x="52791" y="12478"/>
                </a:lnTo>
                <a:lnTo>
                  <a:pt x="58552" y="0"/>
                </a:lnTo>
                <a:lnTo>
                  <a:pt x="230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9" name="object 1169"/>
          <p:cNvSpPr/>
          <p:nvPr/>
        </p:nvSpPr>
        <p:spPr>
          <a:xfrm>
            <a:off x="1151244" y="6202420"/>
            <a:ext cx="2711912" cy="3089186"/>
          </a:xfrm>
          <a:custGeom>
            <a:avLst/>
            <a:gdLst/>
            <a:ahLst/>
            <a:cxnLst/>
            <a:rect l="l" t="t" r="r" b="b"/>
            <a:pathLst>
              <a:path w="2711912" h="3089186">
                <a:moveTo>
                  <a:pt x="25920" y="3084417"/>
                </a:moveTo>
                <a:lnTo>
                  <a:pt x="25920" y="3088229"/>
                </a:lnTo>
                <a:lnTo>
                  <a:pt x="2168211" y="3088229"/>
                </a:lnTo>
                <a:lnTo>
                  <a:pt x="25920" y="3084417"/>
                </a:lnTo>
                <a:close/>
              </a:path>
              <a:path w="2711912" h="3089186">
                <a:moveTo>
                  <a:pt x="2711912" y="3086305"/>
                </a:moveTo>
                <a:lnTo>
                  <a:pt x="2711912" y="1920"/>
                </a:lnTo>
                <a:lnTo>
                  <a:pt x="2710472" y="960"/>
                </a:lnTo>
                <a:lnTo>
                  <a:pt x="2705191" y="960"/>
                </a:lnTo>
                <a:lnTo>
                  <a:pt x="2701350" y="4800"/>
                </a:lnTo>
                <a:lnTo>
                  <a:pt x="25920" y="4800"/>
                </a:lnTo>
                <a:lnTo>
                  <a:pt x="25920" y="9601"/>
                </a:lnTo>
                <a:lnTo>
                  <a:pt x="2706151" y="9601"/>
                </a:lnTo>
                <a:lnTo>
                  <a:pt x="2709031" y="3088229"/>
                </a:lnTo>
                <a:lnTo>
                  <a:pt x="2709988" y="3088229"/>
                </a:lnTo>
                <a:lnTo>
                  <a:pt x="2711912" y="3086305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0" name="object 1170"/>
          <p:cNvSpPr/>
          <p:nvPr/>
        </p:nvSpPr>
        <p:spPr>
          <a:xfrm>
            <a:off x="1160841" y="6212022"/>
            <a:ext cx="2696554" cy="3079584"/>
          </a:xfrm>
          <a:custGeom>
            <a:avLst/>
            <a:gdLst/>
            <a:ahLst/>
            <a:cxnLst/>
            <a:rect l="l" t="t" r="r" b="b"/>
            <a:pathLst>
              <a:path w="2696554" h="3079584">
                <a:moveTo>
                  <a:pt x="2691754" y="3074787"/>
                </a:moveTo>
                <a:lnTo>
                  <a:pt x="2696554" y="3069025"/>
                </a:lnTo>
                <a:lnTo>
                  <a:pt x="2696554" y="0"/>
                </a:lnTo>
                <a:lnTo>
                  <a:pt x="2691754" y="0"/>
                </a:lnTo>
                <a:lnTo>
                  <a:pt x="2691754" y="3069025"/>
                </a:lnTo>
                <a:lnTo>
                  <a:pt x="16323" y="3069025"/>
                </a:lnTo>
                <a:lnTo>
                  <a:pt x="16323" y="3074816"/>
                </a:lnTo>
                <a:lnTo>
                  <a:pt x="2158614" y="3078627"/>
                </a:lnTo>
                <a:lnTo>
                  <a:pt x="2695597" y="3078627"/>
                </a:lnTo>
                <a:lnTo>
                  <a:pt x="2691754" y="3074787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1" name="object 1171"/>
          <p:cNvSpPr/>
          <p:nvPr/>
        </p:nvSpPr>
        <p:spPr>
          <a:xfrm>
            <a:off x="1156043" y="6202420"/>
            <a:ext cx="2701352" cy="3078626"/>
          </a:xfrm>
          <a:custGeom>
            <a:avLst/>
            <a:gdLst/>
            <a:ahLst/>
            <a:cxnLst/>
            <a:rect l="l" t="t" r="r" b="b"/>
            <a:pathLst>
              <a:path w="2701352" h="3078626">
                <a:moveTo>
                  <a:pt x="2700392" y="960"/>
                </a:moveTo>
                <a:lnTo>
                  <a:pt x="21121" y="960"/>
                </a:lnTo>
                <a:lnTo>
                  <a:pt x="21121" y="4800"/>
                </a:lnTo>
                <a:lnTo>
                  <a:pt x="2696551" y="4800"/>
                </a:lnTo>
                <a:lnTo>
                  <a:pt x="2700392" y="96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2" name="object 1172"/>
          <p:cNvSpPr/>
          <p:nvPr/>
        </p:nvSpPr>
        <p:spPr>
          <a:xfrm>
            <a:off x="1170444" y="6983836"/>
            <a:ext cx="1120280" cy="638388"/>
          </a:xfrm>
          <a:custGeom>
            <a:avLst/>
            <a:gdLst/>
            <a:ahLst/>
            <a:cxnLst/>
            <a:rect l="l" t="t" r="r" b="b"/>
            <a:pathLst>
              <a:path w="1120280" h="638388">
                <a:moveTo>
                  <a:pt x="1120280" y="635507"/>
                </a:moveTo>
                <a:lnTo>
                  <a:pt x="1120280" y="3840"/>
                </a:lnTo>
                <a:lnTo>
                  <a:pt x="1117399" y="0"/>
                </a:lnTo>
                <a:lnTo>
                  <a:pt x="1112599" y="0"/>
                </a:lnTo>
                <a:lnTo>
                  <a:pt x="1105878" y="7680"/>
                </a:lnTo>
                <a:lnTo>
                  <a:pt x="14400" y="7680"/>
                </a:lnTo>
                <a:lnTo>
                  <a:pt x="6720" y="15361"/>
                </a:lnTo>
                <a:lnTo>
                  <a:pt x="6720" y="623026"/>
                </a:lnTo>
                <a:lnTo>
                  <a:pt x="6720" y="638388"/>
                </a:lnTo>
                <a:lnTo>
                  <a:pt x="1112599" y="638388"/>
                </a:lnTo>
                <a:lnTo>
                  <a:pt x="14400" y="630707"/>
                </a:lnTo>
                <a:lnTo>
                  <a:pt x="14400" y="15361"/>
                </a:lnTo>
                <a:lnTo>
                  <a:pt x="1112599" y="15361"/>
                </a:lnTo>
                <a:lnTo>
                  <a:pt x="1117399" y="638388"/>
                </a:lnTo>
                <a:lnTo>
                  <a:pt x="1120280" y="63550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3" name="object 1173"/>
          <p:cNvSpPr/>
          <p:nvPr/>
        </p:nvSpPr>
        <p:spPr>
          <a:xfrm>
            <a:off x="2276322" y="6999198"/>
            <a:ext cx="11521" cy="623026"/>
          </a:xfrm>
          <a:custGeom>
            <a:avLst/>
            <a:gdLst/>
            <a:ahLst/>
            <a:cxnLst/>
            <a:rect l="l" t="t" r="r" b="b"/>
            <a:pathLst>
              <a:path w="11521" h="623026">
                <a:moveTo>
                  <a:pt x="6720" y="607664"/>
                </a:moveTo>
                <a:lnTo>
                  <a:pt x="0" y="615345"/>
                </a:lnTo>
                <a:lnTo>
                  <a:pt x="6720" y="623026"/>
                </a:lnTo>
                <a:lnTo>
                  <a:pt x="11521" y="623026"/>
                </a:lnTo>
                <a:lnTo>
                  <a:pt x="6720" y="0"/>
                </a:lnTo>
                <a:lnTo>
                  <a:pt x="6720" y="6076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4" name="object 1174"/>
          <p:cNvSpPr/>
          <p:nvPr/>
        </p:nvSpPr>
        <p:spPr>
          <a:xfrm>
            <a:off x="1184844" y="6999198"/>
            <a:ext cx="1098198" cy="623026"/>
          </a:xfrm>
          <a:custGeom>
            <a:avLst/>
            <a:gdLst/>
            <a:ahLst/>
            <a:cxnLst/>
            <a:rect l="l" t="t" r="r" b="b"/>
            <a:pathLst>
              <a:path w="1098198" h="623026">
                <a:moveTo>
                  <a:pt x="1098198" y="0"/>
                </a:moveTo>
                <a:lnTo>
                  <a:pt x="1091478" y="0"/>
                </a:lnTo>
                <a:lnTo>
                  <a:pt x="1091478" y="607664"/>
                </a:lnTo>
                <a:lnTo>
                  <a:pt x="0" y="607664"/>
                </a:lnTo>
                <a:lnTo>
                  <a:pt x="0" y="615345"/>
                </a:lnTo>
                <a:lnTo>
                  <a:pt x="1098198" y="623026"/>
                </a:lnTo>
                <a:lnTo>
                  <a:pt x="1091478" y="615345"/>
                </a:lnTo>
                <a:lnTo>
                  <a:pt x="1098198" y="607664"/>
                </a:lnTo>
                <a:lnTo>
                  <a:pt x="1098198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5" name="object 1175"/>
          <p:cNvSpPr/>
          <p:nvPr/>
        </p:nvSpPr>
        <p:spPr>
          <a:xfrm>
            <a:off x="1177165" y="6983836"/>
            <a:ext cx="1105878" cy="623026"/>
          </a:xfrm>
          <a:custGeom>
            <a:avLst/>
            <a:gdLst/>
            <a:ahLst/>
            <a:cxnLst/>
            <a:rect l="l" t="t" r="r" b="b"/>
            <a:pathLst>
              <a:path w="1105878" h="623026">
                <a:moveTo>
                  <a:pt x="0" y="623026"/>
                </a:moveTo>
                <a:lnTo>
                  <a:pt x="0" y="15361"/>
                </a:lnTo>
                <a:lnTo>
                  <a:pt x="7679" y="7680"/>
                </a:lnTo>
                <a:lnTo>
                  <a:pt x="1099157" y="7680"/>
                </a:lnTo>
                <a:lnTo>
                  <a:pt x="1105878" y="0"/>
                </a:lnTo>
                <a:lnTo>
                  <a:pt x="0" y="0"/>
                </a:lnTo>
                <a:lnTo>
                  <a:pt x="0" y="62302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6" name="object 1176"/>
          <p:cNvSpPr/>
          <p:nvPr/>
        </p:nvSpPr>
        <p:spPr>
          <a:xfrm>
            <a:off x="4992075" y="6954088"/>
            <a:ext cx="1122212" cy="638373"/>
          </a:xfrm>
          <a:custGeom>
            <a:avLst/>
            <a:gdLst/>
            <a:ahLst/>
            <a:cxnLst/>
            <a:rect l="l" t="t" r="r" b="b"/>
            <a:pathLst>
              <a:path w="1122212" h="638373">
                <a:moveTo>
                  <a:pt x="0" y="630692"/>
                </a:moveTo>
                <a:lnTo>
                  <a:pt x="0" y="635492"/>
                </a:lnTo>
                <a:lnTo>
                  <a:pt x="3840" y="638373"/>
                </a:lnTo>
                <a:lnTo>
                  <a:pt x="1114531" y="638373"/>
                </a:lnTo>
                <a:lnTo>
                  <a:pt x="15377" y="630692"/>
                </a:lnTo>
                <a:lnTo>
                  <a:pt x="15377" y="15346"/>
                </a:lnTo>
                <a:lnTo>
                  <a:pt x="1114531" y="15346"/>
                </a:lnTo>
                <a:lnTo>
                  <a:pt x="1118372" y="638373"/>
                </a:lnTo>
                <a:lnTo>
                  <a:pt x="1122212" y="635492"/>
                </a:lnTo>
                <a:lnTo>
                  <a:pt x="1122212" y="3840"/>
                </a:lnTo>
                <a:lnTo>
                  <a:pt x="1118372" y="0"/>
                </a:lnTo>
                <a:lnTo>
                  <a:pt x="1114531" y="0"/>
                </a:lnTo>
                <a:lnTo>
                  <a:pt x="1106850" y="7680"/>
                </a:lnTo>
                <a:lnTo>
                  <a:pt x="15377" y="7680"/>
                </a:lnTo>
                <a:lnTo>
                  <a:pt x="7680" y="15346"/>
                </a:lnTo>
                <a:lnTo>
                  <a:pt x="7680" y="623011"/>
                </a:lnTo>
                <a:lnTo>
                  <a:pt x="7680" y="0"/>
                </a:lnTo>
                <a:lnTo>
                  <a:pt x="3840" y="0"/>
                </a:lnTo>
                <a:lnTo>
                  <a:pt x="0" y="3840"/>
                </a:lnTo>
                <a:lnTo>
                  <a:pt x="0" y="63069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7" name="object 1177"/>
          <p:cNvSpPr/>
          <p:nvPr/>
        </p:nvSpPr>
        <p:spPr>
          <a:xfrm>
            <a:off x="6098926" y="6969434"/>
            <a:ext cx="11521" cy="623026"/>
          </a:xfrm>
          <a:custGeom>
            <a:avLst/>
            <a:gdLst/>
            <a:ahLst/>
            <a:cxnLst/>
            <a:rect l="l" t="t" r="r" b="b"/>
            <a:pathLst>
              <a:path w="11521" h="623026">
                <a:moveTo>
                  <a:pt x="7680" y="607664"/>
                </a:moveTo>
                <a:lnTo>
                  <a:pt x="0" y="615345"/>
                </a:lnTo>
                <a:lnTo>
                  <a:pt x="7680" y="623026"/>
                </a:lnTo>
                <a:lnTo>
                  <a:pt x="11521" y="623026"/>
                </a:lnTo>
                <a:lnTo>
                  <a:pt x="7680" y="0"/>
                </a:lnTo>
                <a:lnTo>
                  <a:pt x="7680" y="6076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8" name="object 1178"/>
          <p:cNvSpPr/>
          <p:nvPr/>
        </p:nvSpPr>
        <p:spPr>
          <a:xfrm>
            <a:off x="5007452" y="6969434"/>
            <a:ext cx="1099154" cy="623026"/>
          </a:xfrm>
          <a:custGeom>
            <a:avLst/>
            <a:gdLst/>
            <a:ahLst/>
            <a:cxnLst/>
            <a:rect l="l" t="t" r="r" b="b"/>
            <a:pathLst>
              <a:path w="1099154" h="623026">
                <a:moveTo>
                  <a:pt x="1099154" y="0"/>
                </a:moveTo>
                <a:lnTo>
                  <a:pt x="1091473" y="0"/>
                </a:lnTo>
                <a:lnTo>
                  <a:pt x="1091473" y="607664"/>
                </a:lnTo>
                <a:lnTo>
                  <a:pt x="0" y="607664"/>
                </a:lnTo>
                <a:lnTo>
                  <a:pt x="0" y="615345"/>
                </a:lnTo>
                <a:lnTo>
                  <a:pt x="1099154" y="623026"/>
                </a:lnTo>
                <a:lnTo>
                  <a:pt x="1091473" y="615345"/>
                </a:lnTo>
                <a:lnTo>
                  <a:pt x="1099154" y="607664"/>
                </a:lnTo>
                <a:lnTo>
                  <a:pt x="1099154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9" name="object 1179"/>
          <p:cNvSpPr/>
          <p:nvPr/>
        </p:nvSpPr>
        <p:spPr>
          <a:xfrm>
            <a:off x="4999756" y="6954088"/>
            <a:ext cx="1106850" cy="623011"/>
          </a:xfrm>
          <a:custGeom>
            <a:avLst/>
            <a:gdLst/>
            <a:ahLst/>
            <a:cxnLst/>
            <a:rect l="l" t="t" r="r" b="b"/>
            <a:pathLst>
              <a:path w="1106850" h="623011">
                <a:moveTo>
                  <a:pt x="0" y="623011"/>
                </a:moveTo>
                <a:lnTo>
                  <a:pt x="0" y="15346"/>
                </a:lnTo>
                <a:lnTo>
                  <a:pt x="7696" y="7680"/>
                </a:lnTo>
                <a:lnTo>
                  <a:pt x="1099169" y="7680"/>
                </a:lnTo>
                <a:lnTo>
                  <a:pt x="1106850" y="0"/>
                </a:lnTo>
                <a:lnTo>
                  <a:pt x="0" y="0"/>
                </a:lnTo>
                <a:lnTo>
                  <a:pt x="0" y="62301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0" name="object 1180"/>
          <p:cNvSpPr/>
          <p:nvPr/>
        </p:nvSpPr>
        <p:spPr>
          <a:xfrm>
            <a:off x="654795" y="5029203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" name="object 188"/>
          <p:cNvSpPr txBox="1"/>
          <p:nvPr/>
        </p:nvSpPr>
        <p:spPr>
          <a:xfrm>
            <a:off x="3083661" y="8298034"/>
            <a:ext cx="74878" cy="758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47"/>
              </a:spcBef>
            </a:pPr>
            <a:endParaRPr sz="550"/>
          </a:p>
        </p:txBody>
      </p:sp>
      <p:sp>
        <p:nvSpPr>
          <p:cNvPr id="187" name="object 187"/>
          <p:cNvSpPr txBox="1"/>
          <p:nvPr/>
        </p:nvSpPr>
        <p:spPr>
          <a:xfrm>
            <a:off x="5742782" y="7997568"/>
            <a:ext cx="75836" cy="758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47"/>
              </a:spcBef>
            </a:pPr>
            <a:endParaRPr sz="550"/>
          </a:p>
        </p:txBody>
      </p:sp>
      <p:sp>
        <p:nvSpPr>
          <p:cNvPr id="186" name="object 186"/>
          <p:cNvSpPr txBox="1"/>
          <p:nvPr/>
        </p:nvSpPr>
        <p:spPr>
          <a:xfrm>
            <a:off x="3083661" y="7636624"/>
            <a:ext cx="74878" cy="758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47"/>
              </a:spcBef>
            </a:pPr>
            <a:endParaRPr sz="550"/>
          </a:p>
        </p:txBody>
      </p:sp>
      <p:sp>
        <p:nvSpPr>
          <p:cNvPr id="185" name="object 185"/>
          <p:cNvSpPr txBox="1"/>
          <p:nvPr/>
        </p:nvSpPr>
        <p:spPr>
          <a:xfrm>
            <a:off x="2344491" y="6291704"/>
            <a:ext cx="42242" cy="575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" name="object 184"/>
          <p:cNvSpPr txBox="1"/>
          <p:nvPr/>
        </p:nvSpPr>
        <p:spPr>
          <a:xfrm>
            <a:off x="2386734" y="6291704"/>
            <a:ext cx="865893" cy="575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" name="object 183"/>
          <p:cNvSpPr txBox="1"/>
          <p:nvPr/>
        </p:nvSpPr>
        <p:spPr>
          <a:xfrm>
            <a:off x="3252627" y="6291696"/>
            <a:ext cx="104622" cy="10463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00"/>
              </a:lnSpc>
              <a:spcBef>
                <a:spcPts val="23"/>
              </a:spcBef>
            </a:pPr>
            <a:endParaRPr sz="800"/>
          </a:p>
        </p:txBody>
      </p:sp>
      <p:sp>
        <p:nvSpPr>
          <p:cNvPr id="182" name="object 182"/>
          <p:cNvSpPr txBox="1"/>
          <p:nvPr/>
        </p:nvSpPr>
        <p:spPr>
          <a:xfrm>
            <a:off x="2344491" y="6349296"/>
            <a:ext cx="42242" cy="470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" name="object 181"/>
          <p:cNvSpPr txBox="1"/>
          <p:nvPr/>
        </p:nvSpPr>
        <p:spPr>
          <a:xfrm>
            <a:off x="2386734" y="6349296"/>
            <a:ext cx="865893" cy="470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" name="object 180"/>
          <p:cNvSpPr txBox="1"/>
          <p:nvPr/>
        </p:nvSpPr>
        <p:spPr>
          <a:xfrm>
            <a:off x="2344491" y="6396334"/>
            <a:ext cx="42242" cy="5855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" name="object 179"/>
          <p:cNvSpPr txBox="1"/>
          <p:nvPr/>
        </p:nvSpPr>
        <p:spPr>
          <a:xfrm>
            <a:off x="2386734" y="6396334"/>
            <a:ext cx="970516" cy="1171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900"/>
              </a:lnSpc>
              <a:spcBef>
                <a:spcPts val="22"/>
              </a:spcBef>
            </a:pPr>
            <a:endParaRPr sz="900"/>
          </a:p>
        </p:txBody>
      </p:sp>
      <p:sp>
        <p:nvSpPr>
          <p:cNvPr id="178" name="object 178"/>
          <p:cNvSpPr txBox="1"/>
          <p:nvPr/>
        </p:nvSpPr>
        <p:spPr>
          <a:xfrm>
            <a:off x="2344491" y="6454894"/>
            <a:ext cx="42242" cy="5855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" name="object 177"/>
          <p:cNvSpPr txBox="1"/>
          <p:nvPr/>
        </p:nvSpPr>
        <p:spPr>
          <a:xfrm>
            <a:off x="2344491" y="6513454"/>
            <a:ext cx="42242" cy="470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" name="object 176"/>
          <p:cNvSpPr txBox="1"/>
          <p:nvPr/>
        </p:nvSpPr>
        <p:spPr>
          <a:xfrm>
            <a:off x="2386734" y="6513454"/>
            <a:ext cx="970516" cy="470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" name="object 175"/>
          <p:cNvSpPr txBox="1"/>
          <p:nvPr/>
        </p:nvSpPr>
        <p:spPr>
          <a:xfrm>
            <a:off x="2344491" y="6560492"/>
            <a:ext cx="42242" cy="575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" name="object 174"/>
          <p:cNvSpPr txBox="1"/>
          <p:nvPr/>
        </p:nvSpPr>
        <p:spPr>
          <a:xfrm>
            <a:off x="2386734" y="6560492"/>
            <a:ext cx="970516" cy="1171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900"/>
              </a:lnSpc>
              <a:spcBef>
                <a:spcPts val="22"/>
              </a:spcBef>
            </a:pPr>
            <a:endParaRPr sz="900"/>
          </a:p>
        </p:txBody>
      </p:sp>
      <p:sp>
        <p:nvSpPr>
          <p:cNvPr id="173" name="object 173"/>
          <p:cNvSpPr txBox="1"/>
          <p:nvPr/>
        </p:nvSpPr>
        <p:spPr>
          <a:xfrm>
            <a:off x="2344491" y="6618091"/>
            <a:ext cx="42242" cy="59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" name="object 172"/>
          <p:cNvSpPr txBox="1"/>
          <p:nvPr/>
        </p:nvSpPr>
        <p:spPr>
          <a:xfrm>
            <a:off x="2344491" y="6677611"/>
            <a:ext cx="42242" cy="470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" name="object 171"/>
          <p:cNvSpPr txBox="1"/>
          <p:nvPr/>
        </p:nvSpPr>
        <p:spPr>
          <a:xfrm>
            <a:off x="2386734" y="6677611"/>
            <a:ext cx="970516" cy="470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" name="object 170"/>
          <p:cNvSpPr txBox="1"/>
          <p:nvPr/>
        </p:nvSpPr>
        <p:spPr>
          <a:xfrm>
            <a:off x="2344491" y="6724650"/>
            <a:ext cx="42242" cy="585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" name="object 169"/>
          <p:cNvSpPr txBox="1"/>
          <p:nvPr/>
        </p:nvSpPr>
        <p:spPr>
          <a:xfrm>
            <a:off x="2386734" y="6724650"/>
            <a:ext cx="839010" cy="11615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900"/>
              </a:lnSpc>
              <a:spcBef>
                <a:spcPts val="14"/>
              </a:spcBef>
            </a:pPr>
            <a:endParaRPr sz="900"/>
          </a:p>
        </p:txBody>
      </p:sp>
      <p:sp>
        <p:nvSpPr>
          <p:cNvPr id="168" name="object 168"/>
          <p:cNvSpPr txBox="1"/>
          <p:nvPr/>
        </p:nvSpPr>
        <p:spPr>
          <a:xfrm>
            <a:off x="3225744" y="6724650"/>
            <a:ext cx="131505" cy="1631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67" name="object 167"/>
          <p:cNvSpPr txBox="1"/>
          <p:nvPr/>
        </p:nvSpPr>
        <p:spPr>
          <a:xfrm>
            <a:off x="2344491" y="6783202"/>
            <a:ext cx="42242" cy="576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" name="object 166"/>
          <p:cNvSpPr txBox="1"/>
          <p:nvPr/>
        </p:nvSpPr>
        <p:spPr>
          <a:xfrm>
            <a:off x="2344491" y="6840809"/>
            <a:ext cx="42242" cy="470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" name="object 165"/>
          <p:cNvSpPr txBox="1"/>
          <p:nvPr/>
        </p:nvSpPr>
        <p:spPr>
          <a:xfrm>
            <a:off x="2386734" y="6840809"/>
            <a:ext cx="839010" cy="470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 txBox="1"/>
          <p:nvPr/>
        </p:nvSpPr>
        <p:spPr>
          <a:xfrm>
            <a:off x="2344491" y="6887847"/>
            <a:ext cx="42242" cy="5855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" name="object 163"/>
          <p:cNvSpPr txBox="1"/>
          <p:nvPr/>
        </p:nvSpPr>
        <p:spPr>
          <a:xfrm>
            <a:off x="2386734" y="6887847"/>
            <a:ext cx="741573" cy="1171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900"/>
              </a:lnSpc>
              <a:spcBef>
                <a:spcPts val="22"/>
              </a:spcBef>
            </a:pPr>
            <a:endParaRPr sz="900"/>
          </a:p>
        </p:txBody>
      </p:sp>
      <p:sp>
        <p:nvSpPr>
          <p:cNvPr id="162" name="object 162"/>
          <p:cNvSpPr txBox="1"/>
          <p:nvPr/>
        </p:nvSpPr>
        <p:spPr>
          <a:xfrm>
            <a:off x="3128307" y="6887847"/>
            <a:ext cx="97436" cy="1641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61" name="object 161"/>
          <p:cNvSpPr txBox="1"/>
          <p:nvPr/>
        </p:nvSpPr>
        <p:spPr>
          <a:xfrm>
            <a:off x="3225744" y="6887847"/>
            <a:ext cx="131505" cy="219064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60" name="object 160"/>
          <p:cNvSpPr txBox="1"/>
          <p:nvPr/>
        </p:nvSpPr>
        <p:spPr>
          <a:xfrm>
            <a:off x="2344491" y="6946407"/>
            <a:ext cx="42242" cy="585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 txBox="1"/>
          <p:nvPr/>
        </p:nvSpPr>
        <p:spPr>
          <a:xfrm>
            <a:off x="2344491" y="7004959"/>
            <a:ext cx="42242" cy="470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 txBox="1"/>
          <p:nvPr/>
        </p:nvSpPr>
        <p:spPr>
          <a:xfrm>
            <a:off x="2386734" y="7004959"/>
            <a:ext cx="741573" cy="470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 txBox="1"/>
          <p:nvPr/>
        </p:nvSpPr>
        <p:spPr>
          <a:xfrm>
            <a:off x="2344491" y="7051997"/>
            <a:ext cx="42242" cy="59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 txBox="1"/>
          <p:nvPr/>
        </p:nvSpPr>
        <p:spPr>
          <a:xfrm>
            <a:off x="2386734" y="7051997"/>
            <a:ext cx="741573" cy="1171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900"/>
              </a:lnSpc>
              <a:spcBef>
                <a:spcPts val="22"/>
              </a:spcBef>
            </a:pPr>
            <a:endParaRPr sz="900"/>
          </a:p>
        </p:txBody>
      </p:sp>
      <p:sp>
        <p:nvSpPr>
          <p:cNvPr id="155" name="object 155"/>
          <p:cNvSpPr txBox="1"/>
          <p:nvPr/>
        </p:nvSpPr>
        <p:spPr>
          <a:xfrm>
            <a:off x="3128307" y="7051997"/>
            <a:ext cx="97436" cy="1641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54" name="object 154"/>
          <p:cNvSpPr txBox="1"/>
          <p:nvPr/>
        </p:nvSpPr>
        <p:spPr>
          <a:xfrm>
            <a:off x="2344491" y="7111517"/>
            <a:ext cx="42242" cy="575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 txBox="1"/>
          <p:nvPr/>
        </p:nvSpPr>
        <p:spPr>
          <a:xfrm>
            <a:off x="2344491" y="7169116"/>
            <a:ext cx="42242" cy="470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 txBox="1"/>
          <p:nvPr/>
        </p:nvSpPr>
        <p:spPr>
          <a:xfrm>
            <a:off x="2386734" y="7169116"/>
            <a:ext cx="741573" cy="470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 txBox="1"/>
          <p:nvPr/>
        </p:nvSpPr>
        <p:spPr>
          <a:xfrm>
            <a:off x="2344491" y="7216155"/>
            <a:ext cx="42242" cy="590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 txBox="1"/>
          <p:nvPr/>
        </p:nvSpPr>
        <p:spPr>
          <a:xfrm>
            <a:off x="2386734" y="7216155"/>
            <a:ext cx="741573" cy="1175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900"/>
              </a:lnSpc>
              <a:spcBef>
                <a:spcPts val="25"/>
              </a:spcBef>
            </a:pPr>
            <a:endParaRPr sz="900"/>
          </a:p>
        </p:txBody>
      </p:sp>
      <p:sp>
        <p:nvSpPr>
          <p:cNvPr id="149" name="object 149"/>
          <p:cNvSpPr txBox="1"/>
          <p:nvPr/>
        </p:nvSpPr>
        <p:spPr>
          <a:xfrm>
            <a:off x="3128307" y="7216155"/>
            <a:ext cx="97436" cy="1641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8" name="object 148"/>
          <p:cNvSpPr txBox="1"/>
          <p:nvPr/>
        </p:nvSpPr>
        <p:spPr>
          <a:xfrm>
            <a:off x="2344491" y="7275195"/>
            <a:ext cx="42242" cy="5855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 txBox="1"/>
          <p:nvPr/>
        </p:nvSpPr>
        <p:spPr>
          <a:xfrm>
            <a:off x="2344491" y="7333754"/>
            <a:ext cx="42242" cy="4655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 txBox="1"/>
          <p:nvPr/>
        </p:nvSpPr>
        <p:spPr>
          <a:xfrm>
            <a:off x="2386734" y="7333754"/>
            <a:ext cx="741573" cy="4655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 txBox="1"/>
          <p:nvPr/>
        </p:nvSpPr>
        <p:spPr>
          <a:xfrm>
            <a:off x="2344491" y="7380312"/>
            <a:ext cx="42242" cy="580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 txBox="1"/>
          <p:nvPr/>
        </p:nvSpPr>
        <p:spPr>
          <a:xfrm>
            <a:off x="2386734" y="7380312"/>
            <a:ext cx="524136" cy="1171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900"/>
              </a:lnSpc>
              <a:spcBef>
                <a:spcPts val="22"/>
              </a:spcBef>
            </a:pPr>
            <a:endParaRPr sz="900"/>
          </a:p>
        </p:txBody>
      </p:sp>
      <p:sp>
        <p:nvSpPr>
          <p:cNvPr id="143" name="object 143"/>
          <p:cNvSpPr txBox="1"/>
          <p:nvPr/>
        </p:nvSpPr>
        <p:spPr>
          <a:xfrm>
            <a:off x="2910870" y="7380312"/>
            <a:ext cx="105597" cy="1636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2" name="object 142"/>
          <p:cNvSpPr txBox="1"/>
          <p:nvPr/>
        </p:nvSpPr>
        <p:spPr>
          <a:xfrm>
            <a:off x="3016468" y="7380312"/>
            <a:ext cx="209275" cy="16981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1" name="object 141"/>
          <p:cNvSpPr txBox="1"/>
          <p:nvPr/>
        </p:nvSpPr>
        <p:spPr>
          <a:xfrm>
            <a:off x="2344491" y="7438392"/>
            <a:ext cx="42242" cy="5903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 txBox="1"/>
          <p:nvPr/>
        </p:nvSpPr>
        <p:spPr>
          <a:xfrm>
            <a:off x="2344491" y="7497424"/>
            <a:ext cx="42242" cy="4655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 txBox="1"/>
          <p:nvPr/>
        </p:nvSpPr>
        <p:spPr>
          <a:xfrm>
            <a:off x="2386734" y="7497424"/>
            <a:ext cx="524136" cy="4655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 txBox="1"/>
          <p:nvPr/>
        </p:nvSpPr>
        <p:spPr>
          <a:xfrm>
            <a:off x="2344491" y="7543982"/>
            <a:ext cx="42242" cy="590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 txBox="1"/>
          <p:nvPr/>
        </p:nvSpPr>
        <p:spPr>
          <a:xfrm>
            <a:off x="2386734" y="7543982"/>
            <a:ext cx="629734" cy="1171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900"/>
              </a:lnSpc>
              <a:spcBef>
                <a:spcPts val="22"/>
              </a:spcBef>
            </a:pPr>
            <a:endParaRPr sz="900"/>
          </a:p>
        </p:txBody>
      </p:sp>
      <p:sp>
        <p:nvSpPr>
          <p:cNvPr id="136" name="object 136"/>
          <p:cNvSpPr txBox="1"/>
          <p:nvPr/>
        </p:nvSpPr>
        <p:spPr>
          <a:xfrm>
            <a:off x="2344491" y="7603022"/>
            <a:ext cx="42242" cy="580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 txBox="1"/>
          <p:nvPr/>
        </p:nvSpPr>
        <p:spPr>
          <a:xfrm>
            <a:off x="2344491" y="7661102"/>
            <a:ext cx="42242" cy="470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 txBox="1"/>
          <p:nvPr/>
        </p:nvSpPr>
        <p:spPr>
          <a:xfrm>
            <a:off x="2386734" y="7661102"/>
            <a:ext cx="629734" cy="470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 txBox="1"/>
          <p:nvPr/>
        </p:nvSpPr>
        <p:spPr>
          <a:xfrm>
            <a:off x="2344491" y="7708140"/>
            <a:ext cx="42242" cy="585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 txBox="1"/>
          <p:nvPr/>
        </p:nvSpPr>
        <p:spPr>
          <a:xfrm>
            <a:off x="2386734" y="7708140"/>
            <a:ext cx="394535" cy="1171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900"/>
              </a:lnSpc>
              <a:spcBef>
                <a:spcPts val="22"/>
              </a:spcBef>
            </a:pPr>
            <a:endParaRPr sz="900"/>
          </a:p>
        </p:txBody>
      </p:sp>
      <p:sp>
        <p:nvSpPr>
          <p:cNvPr id="131" name="object 131"/>
          <p:cNvSpPr txBox="1"/>
          <p:nvPr/>
        </p:nvSpPr>
        <p:spPr>
          <a:xfrm>
            <a:off x="2781269" y="7708140"/>
            <a:ext cx="235198" cy="1641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0" name="object 130"/>
          <p:cNvSpPr txBox="1"/>
          <p:nvPr/>
        </p:nvSpPr>
        <p:spPr>
          <a:xfrm>
            <a:off x="2344491" y="7766692"/>
            <a:ext cx="42242" cy="5855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 txBox="1"/>
          <p:nvPr/>
        </p:nvSpPr>
        <p:spPr>
          <a:xfrm>
            <a:off x="2344491" y="7825252"/>
            <a:ext cx="42242" cy="470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 txBox="1"/>
          <p:nvPr/>
        </p:nvSpPr>
        <p:spPr>
          <a:xfrm>
            <a:off x="2386734" y="7825252"/>
            <a:ext cx="394535" cy="470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 txBox="1"/>
          <p:nvPr/>
        </p:nvSpPr>
        <p:spPr>
          <a:xfrm>
            <a:off x="2344491" y="7872290"/>
            <a:ext cx="42242" cy="580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 txBox="1"/>
          <p:nvPr/>
        </p:nvSpPr>
        <p:spPr>
          <a:xfrm>
            <a:off x="2386734" y="7872290"/>
            <a:ext cx="330222" cy="1171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900"/>
              </a:lnSpc>
              <a:spcBef>
                <a:spcPts val="22"/>
              </a:spcBef>
            </a:pPr>
            <a:endParaRPr sz="900"/>
          </a:p>
        </p:txBody>
      </p:sp>
      <p:sp>
        <p:nvSpPr>
          <p:cNvPr id="125" name="object 125"/>
          <p:cNvSpPr txBox="1"/>
          <p:nvPr/>
        </p:nvSpPr>
        <p:spPr>
          <a:xfrm>
            <a:off x="2716956" y="7872290"/>
            <a:ext cx="299511" cy="120620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4" name="object 124"/>
          <p:cNvSpPr txBox="1"/>
          <p:nvPr/>
        </p:nvSpPr>
        <p:spPr>
          <a:xfrm>
            <a:off x="2344491" y="7930370"/>
            <a:ext cx="42242" cy="590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 txBox="1"/>
          <p:nvPr/>
        </p:nvSpPr>
        <p:spPr>
          <a:xfrm>
            <a:off x="2344491" y="7989409"/>
            <a:ext cx="42242" cy="475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 txBox="1"/>
          <p:nvPr/>
        </p:nvSpPr>
        <p:spPr>
          <a:xfrm>
            <a:off x="2386734" y="7989409"/>
            <a:ext cx="330222" cy="475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 txBox="1"/>
          <p:nvPr/>
        </p:nvSpPr>
        <p:spPr>
          <a:xfrm>
            <a:off x="2344491" y="8036928"/>
            <a:ext cx="42242" cy="5855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 txBox="1"/>
          <p:nvPr/>
        </p:nvSpPr>
        <p:spPr>
          <a:xfrm>
            <a:off x="2386734" y="8036928"/>
            <a:ext cx="330222" cy="1171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900"/>
              </a:lnSpc>
              <a:spcBef>
                <a:spcPts val="22"/>
              </a:spcBef>
            </a:pPr>
            <a:endParaRPr sz="900"/>
          </a:p>
        </p:txBody>
      </p:sp>
      <p:sp>
        <p:nvSpPr>
          <p:cNvPr id="119" name="object 119"/>
          <p:cNvSpPr txBox="1"/>
          <p:nvPr/>
        </p:nvSpPr>
        <p:spPr>
          <a:xfrm>
            <a:off x="2344491" y="8095488"/>
            <a:ext cx="42242" cy="5855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 txBox="1"/>
          <p:nvPr/>
        </p:nvSpPr>
        <p:spPr>
          <a:xfrm>
            <a:off x="2344491" y="8154047"/>
            <a:ext cx="42242" cy="470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 txBox="1"/>
          <p:nvPr/>
        </p:nvSpPr>
        <p:spPr>
          <a:xfrm>
            <a:off x="2386734" y="8154047"/>
            <a:ext cx="330222" cy="470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 txBox="1"/>
          <p:nvPr/>
        </p:nvSpPr>
        <p:spPr>
          <a:xfrm>
            <a:off x="2344491" y="8201085"/>
            <a:ext cx="42242" cy="571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 txBox="1"/>
          <p:nvPr/>
        </p:nvSpPr>
        <p:spPr>
          <a:xfrm>
            <a:off x="2386734" y="8201085"/>
            <a:ext cx="206382" cy="1171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900"/>
              </a:lnSpc>
              <a:spcBef>
                <a:spcPts val="22"/>
              </a:spcBef>
            </a:pPr>
            <a:endParaRPr sz="900"/>
          </a:p>
        </p:txBody>
      </p:sp>
      <p:sp>
        <p:nvSpPr>
          <p:cNvPr id="114" name="object 114"/>
          <p:cNvSpPr txBox="1"/>
          <p:nvPr/>
        </p:nvSpPr>
        <p:spPr>
          <a:xfrm>
            <a:off x="2593116" y="8201085"/>
            <a:ext cx="123840" cy="8774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3" name="object 113"/>
          <p:cNvSpPr txBox="1"/>
          <p:nvPr/>
        </p:nvSpPr>
        <p:spPr>
          <a:xfrm>
            <a:off x="2344491" y="8258197"/>
            <a:ext cx="42242" cy="599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 txBox="1"/>
          <p:nvPr/>
        </p:nvSpPr>
        <p:spPr>
          <a:xfrm>
            <a:off x="2344491" y="8318197"/>
            <a:ext cx="42242" cy="4607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 txBox="1"/>
          <p:nvPr/>
        </p:nvSpPr>
        <p:spPr>
          <a:xfrm>
            <a:off x="2386734" y="8318197"/>
            <a:ext cx="206382" cy="4607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 txBox="1"/>
          <p:nvPr/>
        </p:nvSpPr>
        <p:spPr>
          <a:xfrm>
            <a:off x="2344491" y="8364275"/>
            <a:ext cx="42242" cy="59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 txBox="1"/>
          <p:nvPr/>
        </p:nvSpPr>
        <p:spPr>
          <a:xfrm>
            <a:off x="2386734" y="8364275"/>
            <a:ext cx="102224" cy="1171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900"/>
              </a:lnSpc>
              <a:spcBef>
                <a:spcPts val="22"/>
              </a:spcBef>
            </a:pPr>
            <a:endParaRPr sz="900"/>
          </a:p>
        </p:txBody>
      </p:sp>
      <p:sp>
        <p:nvSpPr>
          <p:cNvPr id="108" name="object 108"/>
          <p:cNvSpPr txBox="1"/>
          <p:nvPr/>
        </p:nvSpPr>
        <p:spPr>
          <a:xfrm>
            <a:off x="2488958" y="8364275"/>
            <a:ext cx="104157" cy="16415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7" name="object 107"/>
          <p:cNvSpPr txBox="1"/>
          <p:nvPr/>
        </p:nvSpPr>
        <p:spPr>
          <a:xfrm>
            <a:off x="2344491" y="8423795"/>
            <a:ext cx="42242" cy="575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 txBox="1"/>
          <p:nvPr/>
        </p:nvSpPr>
        <p:spPr>
          <a:xfrm>
            <a:off x="2344491" y="8481395"/>
            <a:ext cx="42242" cy="470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 txBox="1"/>
          <p:nvPr/>
        </p:nvSpPr>
        <p:spPr>
          <a:xfrm>
            <a:off x="2386734" y="8481395"/>
            <a:ext cx="102224" cy="470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 txBox="1"/>
          <p:nvPr/>
        </p:nvSpPr>
        <p:spPr>
          <a:xfrm>
            <a:off x="2344491" y="8528435"/>
            <a:ext cx="42242" cy="5855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 txBox="1"/>
          <p:nvPr/>
        </p:nvSpPr>
        <p:spPr>
          <a:xfrm>
            <a:off x="2386734" y="8528435"/>
            <a:ext cx="102224" cy="11711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900"/>
              </a:lnSpc>
              <a:spcBef>
                <a:spcPts val="22"/>
              </a:spcBef>
            </a:pPr>
            <a:endParaRPr sz="900"/>
          </a:p>
        </p:txBody>
      </p:sp>
      <p:sp>
        <p:nvSpPr>
          <p:cNvPr id="102" name="object 102"/>
          <p:cNvSpPr txBox="1"/>
          <p:nvPr/>
        </p:nvSpPr>
        <p:spPr>
          <a:xfrm>
            <a:off x="2488958" y="8528435"/>
            <a:ext cx="104157" cy="1641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1" name="object 101"/>
          <p:cNvSpPr txBox="1"/>
          <p:nvPr/>
        </p:nvSpPr>
        <p:spPr>
          <a:xfrm>
            <a:off x="2344491" y="8586989"/>
            <a:ext cx="42242" cy="5855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 txBox="1"/>
          <p:nvPr/>
        </p:nvSpPr>
        <p:spPr>
          <a:xfrm>
            <a:off x="2344491" y="8645548"/>
            <a:ext cx="42242" cy="470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 txBox="1"/>
          <p:nvPr/>
        </p:nvSpPr>
        <p:spPr>
          <a:xfrm>
            <a:off x="2386734" y="8645548"/>
            <a:ext cx="102224" cy="470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 txBox="1"/>
          <p:nvPr/>
        </p:nvSpPr>
        <p:spPr>
          <a:xfrm>
            <a:off x="2344491" y="8692586"/>
            <a:ext cx="42242" cy="5759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 txBox="1"/>
          <p:nvPr/>
        </p:nvSpPr>
        <p:spPr>
          <a:xfrm>
            <a:off x="2386734" y="8692586"/>
            <a:ext cx="102224" cy="1171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900"/>
              </a:lnSpc>
              <a:spcBef>
                <a:spcPts val="22"/>
              </a:spcBef>
            </a:pPr>
            <a:endParaRPr sz="900"/>
          </a:p>
        </p:txBody>
      </p:sp>
      <p:sp>
        <p:nvSpPr>
          <p:cNvPr id="96" name="object 96"/>
          <p:cNvSpPr txBox="1"/>
          <p:nvPr/>
        </p:nvSpPr>
        <p:spPr>
          <a:xfrm>
            <a:off x="2488958" y="8692586"/>
            <a:ext cx="104157" cy="1631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5" name="object 95"/>
          <p:cNvSpPr txBox="1"/>
          <p:nvPr/>
        </p:nvSpPr>
        <p:spPr>
          <a:xfrm>
            <a:off x="2344491" y="8750185"/>
            <a:ext cx="42242" cy="595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 txBox="1"/>
          <p:nvPr/>
        </p:nvSpPr>
        <p:spPr>
          <a:xfrm>
            <a:off x="2344491" y="8809702"/>
            <a:ext cx="42242" cy="4608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 txBox="1"/>
          <p:nvPr/>
        </p:nvSpPr>
        <p:spPr>
          <a:xfrm>
            <a:off x="2386734" y="8809702"/>
            <a:ext cx="102224" cy="4608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 txBox="1"/>
          <p:nvPr/>
        </p:nvSpPr>
        <p:spPr>
          <a:xfrm>
            <a:off x="2344491" y="8855782"/>
            <a:ext cx="42242" cy="59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 txBox="1"/>
          <p:nvPr/>
        </p:nvSpPr>
        <p:spPr>
          <a:xfrm>
            <a:off x="2386734" y="8855782"/>
            <a:ext cx="206382" cy="1641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0" name="object 90"/>
          <p:cNvSpPr txBox="1"/>
          <p:nvPr/>
        </p:nvSpPr>
        <p:spPr>
          <a:xfrm>
            <a:off x="2344491" y="8915301"/>
            <a:ext cx="42242" cy="575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 txBox="1"/>
          <p:nvPr/>
        </p:nvSpPr>
        <p:spPr>
          <a:xfrm>
            <a:off x="2344491" y="8972901"/>
            <a:ext cx="42242" cy="470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 txBox="1"/>
          <p:nvPr/>
        </p:nvSpPr>
        <p:spPr>
          <a:xfrm>
            <a:off x="2344491" y="9019940"/>
            <a:ext cx="42242" cy="5855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 txBox="1"/>
          <p:nvPr/>
        </p:nvSpPr>
        <p:spPr>
          <a:xfrm>
            <a:off x="2386734" y="9019940"/>
            <a:ext cx="206382" cy="5855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 txBox="1"/>
          <p:nvPr/>
        </p:nvSpPr>
        <p:spPr>
          <a:xfrm>
            <a:off x="5058323" y="6291704"/>
            <a:ext cx="41282" cy="16318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5" name="object 85"/>
          <p:cNvSpPr txBox="1"/>
          <p:nvPr/>
        </p:nvSpPr>
        <p:spPr>
          <a:xfrm>
            <a:off x="5099606" y="6291704"/>
            <a:ext cx="1157724" cy="2111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4" name="object 84"/>
          <p:cNvSpPr txBox="1"/>
          <p:nvPr/>
        </p:nvSpPr>
        <p:spPr>
          <a:xfrm>
            <a:off x="5058323" y="6454894"/>
            <a:ext cx="41282" cy="4799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 txBox="1"/>
          <p:nvPr/>
        </p:nvSpPr>
        <p:spPr>
          <a:xfrm>
            <a:off x="5058323" y="6502892"/>
            <a:ext cx="41282" cy="662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21"/>
              </a:spcBef>
            </a:pPr>
            <a:endParaRPr sz="500"/>
          </a:p>
        </p:txBody>
      </p:sp>
      <p:sp>
        <p:nvSpPr>
          <p:cNvPr id="82" name="object 82"/>
          <p:cNvSpPr txBox="1"/>
          <p:nvPr/>
        </p:nvSpPr>
        <p:spPr>
          <a:xfrm>
            <a:off x="5099606" y="6502892"/>
            <a:ext cx="190060" cy="662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21"/>
              </a:spcBef>
            </a:pPr>
            <a:endParaRPr sz="500"/>
          </a:p>
        </p:txBody>
      </p:sp>
      <p:sp>
        <p:nvSpPr>
          <p:cNvPr id="81" name="object 81"/>
          <p:cNvSpPr txBox="1"/>
          <p:nvPr/>
        </p:nvSpPr>
        <p:spPr>
          <a:xfrm>
            <a:off x="5289666" y="6502892"/>
            <a:ext cx="967663" cy="662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21"/>
              </a:spcBef>
            </a:pPr>
            <a:endParaRPr sz="500"/>
          </a:p>
        </p:txBody>
      </p:sp>
      <p:sp>
        <p:nvSpPr>
          <p:cNvPr id="80" name="object 80"/>
          <p:cNvSpPr txBox="1"/>
          <p:nvPr/>
        </p:nvSpPr>
        <p:spPr>
          <a:xfrm>
            <a:off x="5058323" y="6569141"/>
            <a:ext cx="41282" cy="489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 txBox="1"/>
          <p:nvPr/>
        </p:nvSpPr>
        <p:spPr>
          <a:xfrm>
            <a:off x="5099606" y="6569141"/>
            <a:ext cx="1157724" cy="969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13"/>
              </a:spcBef>
            </a:pPr>
            <a:endParaRPr sz="750"/>
          </a:p>
        </p:txBody>
      </p:sp>
      <p:sp>
        <p:nvSpPr>
          <p:cNvPr id="78" name="object 78"/>
          <p:cNvSpPr txBox="1"/>
          <p:nvPr/>
        </p:nvSpPr>
        <p:spPr>
          <a:xfrm>
            <a:off x="5058323" y="6618091"/>
            <a:ext cx="41282" cy="4799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 txBox="1"/>
          <p:nvPr/>
        </p:nvSpPr>
        <p:spPr>
          <a:xfrm>
            <a:off x="5058323" y="6666082"/>
            <a:ext cx="41282" cy="662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21"/>
              </a:spcBef>
            </a:pPr>
            <a:endParaRPr sz="500"/>
          </a:p>
        </p:txBody>
      </p:sp>
      <p:sp>
        <p:nvSpPr>
          <p:cNvPr id="76" name="object 76"/>
          <p:cNvSpPr txBox="1"/>
          <p:nvPr/>
        </p:nvSpPr>
        <p:spPr>
          <a:xfrm>
            <a:off x="5099606" y="6666082"/>
            <a:ext cx="95023" cy="662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21"/>
              </a:spcBef>
            </a:pPr>
            <a:endParaRPr sz="500"/>
          </a:p>
        </p:txBody>
      </p:sp>
      <p:sp>
        <p:nvSpPr>
          <p:cNvPr id="75" name="object 75"/>
          <p:cNvSpPr txBox="1"/>
          <p:nvPr/>
        </p:nvSpPr>
        <p:spPr>
          <a:xfrm>
            <a:off x="5194630" y="6666082"/>
            <a:ext cx="1062700" cy="662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21"/>
              </a:spcBef>
            </a:pPr>
            <a:endParaRPr sz="500"/>
          </a:p>
        </p:txBody>
      </p:sp>
      <p:sp>
        <p:nvSpPr>
          <p:cNvPr id="74" name="object 74"/>
          <p:cNvSpPr txBox="1"/>
          <p:nvPr/>
        </p:nvSpPr>
        <p:spPr>
          <a:xfrm>
            <a:off x="5058323" y="6732330"/>
            <a:ext cx="41282" cy="4799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 txBox="1"/>
          <p:nvPr/>
        </p:nvSpPr>
        <p:spPr>
          <a:xfrm>
            <a:off x="5099606" y="6732330"/>
            <a:ext cx="1157724" cy="2601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2" name="object 72"/>
          <p:cNvSpPr txBox="1"/>
          <p:nvPr/>
        </p:nvSpPr>
        <p:spPr>
          <a:xfrm>
            <a:off x="5058323" y="6780321"/>
            <a:ext cx="41282" cy="16272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1" name="object 71"/>
          <p:cNvSpPr txBox="1"/>
          <p:nvPr/>
        </p:nvSpPr>
        <p:spPr>
          <a:xfrm>
            <a:off x="5058323" y="6943046"/>
            <a:ext cx="41282" cy="494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 txBox="1"/>
          <p:nvPr/>
        </p:nvSpPr>
        <p:spPr>
          <a:xfrm>
            <a:off x="5058323" y="6992477"/>
            <a:ext cx="41282" cy="643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6"/>
              </a:spcBef>
            </a:pPr>
            <a:endParaRPr sz="500"/>
          </a:p>
        </p:txBody>
      </p:sp>
      <p:sp>
        <p:nvSpPr>
          <p:cNvPr id="69" name="object 69"/>
          <p:cNvSpPr txBox="1"/>
          <p:nvPr/>
        </p:nvSpPr>
        <p:spPr>
          <a:xfrm>
            <a:off x="5099606" y="6992477"/>
            <a:ext cx="246707" cy="643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6"/>
              </a:spcBef>
            </a:pPr>
            <a:endParaRPr sz="500"/>
          </a:p>
        </p:txBody>
      </p:sp>
      <p:sp>
        <p:nvSpPr>
          <p:cNvPr id="68" name="object 68"/>
          <p:cNvSpPr txBox="1"/>
          <p:nvPr/>
        </p:nvSpPr>
        <p:spPr>
          <a:xfrm>
            <a:off x="5346313" y="6992477"/>
            <a:ext cx="911016" cy="643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6"/>
              </a:spcBef>
            </a:pPr>
            <a:endParaRPr sz="500"/>
          </a:p>
        </p:txBody>
      </p:sp>
      <p:sp>
        <p:nvSpPr>
          <p:cNvPr id="67" name="object 67"/>
          <p:cNvSpPr txBox="1"/>
          <p:nvPr/>
        </p:nvSpPr>
        <p:spPr>
          <a:xfrm>
            <a:off x="5058323" y="7056805"/>
            <a:ext cx="41282" cy="4991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 txBox="1"/>
          <p:nvPr/>
        </p:nvSpPr>
        <p:spPr>
          <a:xfrm>
            <a:off x="5099606" y="7056805"/>
            <a:ext cx="1157724" cy="9982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35"/>
              </a:spcBef>
            </a:pPr>
            <a:endParaRPr sz="750"/>
          </a:p>
        </p:txBody>
      </p:sp>
      <p:sp>
        <p:nvSpPr>
          <p:cNvPr id="65" name="object 65"/>
          <p:cNvSpPr txBox="1"/>
          <p:nvPr/>
        </p:nvSpPr>
        <p:spPr>
          <a:xfrm>
            <a:off x="5058323" y="7106716"/>
            <a:ext cx="41282" cy="499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" name="object 64"/>
          <p:cNvSpPr txBox="1"/>
          <p:nvPr/>
        </p:nvSpPr>
        <p:spPr>
          <a:xfrm>
            <a:off x="5058323" y="7156627"/>
            <a:ext cx="41282" cy="643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6"/>
              </a:spcBef>
            </a:pPr>
            <a:endParaRPr sz="500"/>
          </a:p>
        </p:txBody>
      </p:sp>
      <p:sp>
        <p:nvSpPr>
          <p:cNvPr id="63" name="object 63"/>
          <p:cNvSpPr txBox="1"/>
          <p:nvPr/>
        </p:nvSpPr>
        <p:spPr>
          <a:xfrm>
            <a:off x="5099606" y="7156627"/>
            <a:ext cx="342704" cy="643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6"/>
              </a:spcBef>
            </a:pPr>
            <a:endParaRPr sz="500"/>
          </a:p>
        </p:txBody>
      </p:sp>
      <p:sp>
        <p:nvSpPr>
          <p:cNvPr id="62" name="object 62"/>
          <p:cNvSpPr txBox="1"/>
          <p:nvPr/>
        </p:nvSpPr>
        <p:spPr>
          <a:xfrm>
            <a:off x="5442310" y="7156627"/>
            <a:ext cx="815019" cy="643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6"/>
              </a:spcBef>
            </a:pPr>
            <a:endParaRPr sz="500"/>
          </a:p>
        </p:txBody>
      </p:sp>
      <p:sp>
        <p:nvSpPr>
          <p:cNvPr id="61" name="object 61"/>
          <p:cNvSpPr txBox="1"/>
          <p:nvPr/>
        </p:nvSpPr>
        <p:spPr>
          <a:xfrm>
            <a:off x="5058323" y="7220955"/>
            <a:ext cx="41282" cy="489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 txBox="1"/>
          <p:nvPr/>
        </p:nvSpPr>
        <p:spPr>
          <a:xfrm>
            <a:off x="5099606" y="7220955"/>
            <a:ext cx="1157724" cy="979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21"/>
              </a:spcBef>
            </a:pPr>
            <a:endParaRPr sz="750"/>
          </a:p>
        </p:txBody>
      </p:sp>
      <p:sp>
        <p:nvSpPr>
          <p:cNvPr id="59" name="object 59"/>
          <p:cNvSpPr txBox="1"/>
          <p:nvPr/>
        </p:nvSpPr>
        <p:spPr>
          <a:xfrm>
            <a:off x="5058323" y="7269906"/>
            <a:ext cx="41282" cy="489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 txBox="1"/>
          <p:nvPr/>
        </p:nvSpPr>
        <p:spPr>
          <a:xfrm>
            <a:off x="5058323" y="7318872"/>
            <a:ext cx="41282" cy="652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13"/>
              </a:spcBef>
            </a:pPr>
            <a:endParaRPr sz="500"/>
          </a:p>
        </p:txBody>
      </p:sp>
      <p:sp>
        <p:nvSpPr>
          <p:cNvPr id="57" name="object 57"/>
          <p:cNvSpPr txBox="1"/>
          <p:nvPr/>
        </p:nvSpPr>
        <p:spPr>
          <a:xfrm>
            <a:off x="5099606" y="7318872"/>
            <a:ext cx="145910" cy="652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13"/>
              </a:spcBef>
            </a:pPr>
            <a:endParaRPr sz="500"/>
          </a:p>
        </p:txBody>
      </p:sp>
      <p:sp>
        <p:nvSpPr>
          <p:cNvPr id="56" name="object 56"/>
          <p:cNvSpPr txBox="1"/>
          <p:nvPr/>
        </p:nvSpPr>
        <p:spPr>
          <a:xfrm>
            <a:off x="5245516" y="7318872"/>
            <a:ext cx="1011814" cy="652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13"/>
              </a:spcBef>
            </a:pPr>
            <a:endParaRPr sz="500"/>
          </a:p>
        </p:txBody>
      </p:sp>
      <p:sp>
        <p:nvSpPr>
          <p:cNvPr id="55" name="object 55"/>
          <p:cNvSpPr txBox="1"/>
          <p:nvPr/>
        </p:nvSpPr>
        <p:spPr>
          <a:xfrm>
            <a:off x="5058323" y="7384145"/>
            <a:ext cx="41282" cy="489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" name="object 54"/>
          <p:cNvSpPr txBox="1"/>
          <p:nvPr/>
        </p:nvSpPr>
        <p:spPr>
          <a:xfrm>
            <a:off x="5099606" y="7384145"/>
            <a:ext cx="1157724" cy="969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13"/>
              </a:spcBef>
            </a:pPr>
            <a:endParaRPr sz="750"/>
          </a:p>
        </p:txBody>
      </p:sp>
      <p:sp>
        <p:nvSpPr>
          <p:cNvPr id="53" name="object 53"/>
          <p:cNvSpPr txBox="1"/>
          <p:nvPr/>
        </p:nvSpPr>
        <p:spPr>
          <a:xfrm>
            <a:off x="5058323" y="7433111"/>
            <a:ext cx="41282" cy="4799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 txBox="1"/>
          <p:nvPr/>
        </p:nvSpPr>
        <p:spPr>
          <a:xfrm>
            <a:off x="5058323" y="7481102"/>
            <a:ext cx="41282" cy="662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21"/>
              </a:spcBef>
            </a:pPr>
            <a:endParaRPr sz="500"/>
          </a:p>
        </p:txBody>
      </p:sp>
      <p:sp>
        <p:nvSpPr>
          <p:cNvPr id="51" name="object 51"/>
          <p:cNvSpPr txBox="1"/>
          <p:nvPr/>
        </p:nvSpPr>
        <p:spPr>
          <a:xfrm>
            <a:off x="5099606" y="7481102"/>
            <a:ext cx="562541" cy="662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21"/>
              </a:spcBef>
            </a:pPr>
            <a:endParaRPr sz="500"/>
          </a:p>
        </p:txBody>
      </p:sp>
      <p:sp>
        <p:nvSpPr>
          <p:cNvPr id="50" name="object 50"/>
          <p:cNvSpPr txBox="1"/>
          <p:nvPr/>
        </p:nvSpPr>
        <p:spPr>
          <a:xfrm>
            <a:off x="5662147" y="7481102"/>
            <a:ext cx="595182" cy="662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21"/>
              </a:spcBef>
            </a:pPr>
            <a:endParaRPr sz="500"/>
          </a:p>
        </p:txBody>
      </p:sp>
      <p:sp>
        <p:nvSpPr>
          <p:cNvPr id="49" name="object 49"/>
          <p:cNvSpPr txBox="1"/>
          <p:nvPr/>
        </p:nvSpPr>
        <p:spPr>
          <a:xfrm>
            <a:off x="5058323" y="7547335"/>
            <a:ext cx="41282" cy="494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 txBox="1"/>
          <p:nvPr/>
        </p:nvSpPr>
        <p:spPr>
          <a:xfrm>
            <a:off x="5099606" y="7547335"/>
            <a:ext cx="1157724" cy="969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13"/>
              </a:spcBef>
            </a:pPr>
            <a:endParaRPr sz="750"/>
          </a:p>
        </p:txBody>
      </p:sp>
      <p:sp>
        <p:nvSpPr>
          <p:cNvPr id="47" name="object 47"/>
          <p:cNvSpPr txBox="1"/>
          <p:nvPr/>
        </p:nvSpPr>
        <p:spPr>
          <a:xfrm>
            <a:off x="5058323" y="7596781"/>
            <a:ext cx="41282" cy="4752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 txBox="1"/>
          <p:nvPr/>
        </p:nvSpPr>
        <p:spPr>
          <a:xfrm>
            <a:off x="5058323" y="7644307"/>
            <a:ext cx="41282" cy="662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21"/>
              </a:spcBef>
            </a:pPr>
            <a:endParaRPr sz="500"/>
          </a:p>
        </p:txBody>
      </p:sp>
      <p:sp>
        <p:nvSpPr>
          <p:cNvPr id="45" name="object 45"/>
          <p:cNvSpPr txBox="1"/>
          <p:nvPr/>
        </p:nvSpPr>
        <p:spPr>
          <a:xfrm>
            <a:off x="5099606" y="7644307"/>
            <a:ext cx="95983" cy="662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21"/>
              </a:spcBef>
            </a:pPr>
            <a:endParaRPr sz="500"/>
          </a:p>
        </p:txBody>
      </p:sp>
      <p:sp>
        <p:nvSpPr>
          <p:cNvPr id="44" name="object 44"/>
          <p:cNvSpPr txBox="1"/>
          <p:nvPr/>
        </p:nvSpPr>
        <p:spPr>
          <a:xfrm>
            <a:off x="5195590" y="7644307"/>
            <a:ext cx="1061740" cy="662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21"/>
              </a:spcBef>
            </a:pPr>
            <a:endParaRPr sz="500"/>
          </a:p>
        </p:txBody>
      </p:sp>
      <p:sp>
        <p:nvSpPr>
          <p:cNvPr id="43" name="object 43"/>
          <p:cNvSpPr txBox="1"/>
          <p:nvPr/>
        </p:nvSpPr>
        <p:spPr>
          <a:xfrm>
            <a:off x="5058323" y="7710540"/>
            <a:ext cx="41282" cy="4799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" name="object 42"/>
          <p:cNvSpPr txBox="1"/>
          <p:nvPr/>
        </p:nvSpPr>
        <p:spPr>
          <a:xfrm>
            <a:off x="5099606" y="7710540"/>
            <a:ext cx="1157724" cy="979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20"/>
              </a:spcBef>
            </a:pPr>
            <a:endParaRPr sz="750"/>
          </a:p>
        </p:txBody>
      </p:sp>
      <p:sp>
        <p:nvSpPr>
          <p:cNvPr id="41" name="object 41"/>
          <p:cNvSpPr txBox="1"/>
          <p:nvPr/>
        </p:nvSpPr>
        <p:spPr>
          <a:xfrm>
            <a:off x="5058323" y="7758531"/>
            <a:ext cx="41282" cy="499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" name="object 40"/>
          <p:cNvSpPr txBox="1"/>
          <p:nvPr/>
        </p:nvSpPr>
        <p:spPr>
          <a:xfrm>
            <a:off x="5058323" y="7808457"/>
            <a:ext cx="41282" cy="652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13"/>
              </a:spcBef>
            </a:pPr>
            <a:endParaRPr sz="500"/>
          </a:p>
        </p:txBody>
      </p:sp>
      <p:sp>
        <p:nvSpPr>
          <p:cNvPr id="39" name="object 39"/>
          <p:cNvSpPr txBox="1"/>
          <p:nvPr/>
        </p:nvSpPr>
        <p:spPr>
          <a:xfrm>
            <a:off x="5099606" y="7808457"/>
            <a:ext cx="141109" cy="652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13"/>
              </a:spcBef>
            </a:pPr>
            <a:endParaRPr sz="500"/>
          </a:p>
        </p:txBody>
      </p:sp>
      <p:sp>
        <p:nvSpPr>
          <p:cNvPr id="38" name="object 38"/>
          <p:cNvSpPr txBox="1"/>
          <p:nvPr/>
        </p:nvSpPr>
        <p:spPr>
          <a:xfrm>
            <a:off x="5240715" y="7808457"/>
            <a:ext cx="1016614" cy="652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13"/>
              </a:spcBef>
            </a:pPr>
            <a:endParaRPr sz="500"/>
          </a:p>
        </p:txBody>
      </p:sp>
      <p:sp>
        <p:nvSpPr>
          <p:cNvPr id="37" name="object 37"/>
          <p:cNvSpPr txBox="1"/>
          <p:nvPr/>
        </p:nvSpPr>
        <p:spPr>
          <a:xfrm>
            <a:off x="5058323" y="7873730"/>
            <a:ext cx="41282" cy="4800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 txBox="1"/>
          <p:nvPr/>
        </p:nvSpPr>
        <p:spPr>
          <a:xfrm>
            <a:off x="5099606" y="7873730"/>
            <a:ext cx="1157724" cy="979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21"/>
              </a:spcBef>
            </a:pPr>
            <a:endParaRPr sz="750"/>
          </a:p>
        </p:txBody>
      </p:sp>
      <p:sp>
        <p:nvSpPr>
          <p:cNvPr id="35" name="object 35"/>
          <p:cNvSpPr txBox="1"/>
          <p:nvPr/>
        </p:nvSpPr>
        <p:spPr>
          <a:xfrm>
            <a:off x="5058323" y="7921736"/>
            <a:ext cx="41282" cy="499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 txBox="1"/>
          <p:nvPr/>
        </p:nvSpPr>
        <p:spPr>
          <a:xfrm>
            <a:off x="5058323" y="7971647"/>
            <a:ext cx="41282" cy="643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6"/>
              </a:spcBef>
            </a:pPr>
            <a:endParaRPr sz="500"/>
          </a:p>
        </p:txBody>
      </p:sp>
      <p:sp>
        <p:nvSpPr>
          <p:cNvPr id="33" name="object 33"/>
          <p:cNvSpPr txBox="1"/>
          <p:nvPr/>
        </p:nvSpPr>
        <p:spPr>
          <a:xfrm>
            <a:off x="5099606" y="7971647"/>
            <a:ext cx="334063" cy="643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6"/>
              </a:spcBef>
            </a:pPr>
            <a:endParaRPr sz="500"/>
          </a:p>
        </p:txBody>
      </p:sp>
      <p:sp>
        <p:nvSpPr>
          <p:cNvPr id="32" name="object 32"/>
          <p:cNvSpPr txBox="1"/>
          <p:nvPr/>
        </p:nvSpPr>
        <p:spPr>
          <a:xfrm>
            <a:off x="5433669" y="7971647"/>
            <a:ext cx="823661" cy="643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6"/>
              </a:spcBef>
            </a:pPr>
            <a:endParaRPr sz="500"/>
          </a:p>
        </p:txBody>
      </p:sp>
      <p:sp>
        <p:nvSpPr>
          <p:cNvPr id="31" name="object 31"/>
          <p:cNvSpPr txBox="1"/>
          <p:nvPr/>
        </p:nvSpPr>
        <p:spPr>
          <a:xfrm>
            <a:off x="5058323" y="8035975"/>
            <a:ext cx="41282" cy="494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 txBox="1"/>
          <p:nvPr/>
        </p:nvSpPr>
        <p:spPr>
          <a:xfrm>
            <a:off x="5099606" y="8035975"/>
            <a:ext cx="1157724" cy="988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28"/>
              </a:spcBef>
            </a:pPr>
            <a:endParaRPr sz="750"/>
          </a:p>
        </p:txBody>
      </p:sp>
      <p:sp>
        <p:nvSpPr>
          <p:cNvPr id="29" name="object 29"/>
          <p:cNvSpPr txBox="1"/>
          <p:nvPr/>
        </p:nvSpPr>
        <p:spPr>
          <a:xfrm>
            <a:off x="5058323" y="8085406"/>
            <a:ext cx="41282" cy="494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 txBox="1"/>
          <p:nvPr/>
        </p:nvSpPr>
        <p:spPr>
          <a:xfrm>
            <a:off x="5058323" y="8134837"/>
            <a:ext cx="41282" cy="643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6"/>
              </a:spcBef>
            </a:pPr>
            <a:endParaRPr sz="500"/>
          </a:p>
        </p:txBody>
      </p:sp>
      <p:sp>
        <p:nvSpPr>
          <p:cNvPr id="27" name="object 27"/>
          <p:cNvSpPr txBox="1"/>
          <p:nvPr/>
        </p:nvSpPr>
        <p:spPr>
          <a:xfrm>
            <a:off x="5099606" y="8134837"/>
            <a:ext cx="71036" cy="643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6"/>
              </a:spcBef>
            </a:pPr>
            <a:endParaRPr sz="500"/>
          </a:p>
        </p:txBody>
      </p:sp>
      <p:sp>
        <p:nvSpPr>
          <p:cNvPr id="26" name="object 26"/>
          <p:cNvSpPr txBox="1"/>
          <p:nvPr/>
        </p:nvSpPr>
        <p:spPr>
          <a:xfrm>
            <a:off x="5170642" y="8134837"/>
            <a:ext cx="1086688" cy="643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6"/>
              </a:spcBef>
            </a:pPr>
            <a:endParaRPr sz="500"/>
          </a:p>
        </p:txBody>
      </p:sp>
      <p:sp>
        <p:nvSpPr>
          <p:cNvPr id="25" name="object 25"/>
          <p:cNvSpPr txBox="1"/>
          <p:nvPr/>
        </p:nvSpPr>
        <p:spPr>
          <a:xfrm>
            <a:off x="5058323" y="8199165"/>
            <a:ext cx="41282" cy="494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 txBox="1"/>
          <p:nvPr/>
        </p:nvSpPr>
        <p:spPr>
          <a:xfrm>
            <a:off x="5099606" y="8199165"/>
            <a:ext cx="1157724" cy="988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28"/>
              </a:spcBef>
            </a:pPr>
            <a:endParaRPr sz="750"/>
          </a:p>
        </p:txBody>
      </p:sp>
      <p:sp>
        <p:nvSpPr>
          <p:cNvPr id="23" name="object 23"/>
          <p:cNvSpPr txBox="1"/>
          <p:nvPr/>
        </p:nvSpPr>
        <p:spPr>
          <a:xfrm>
            <a:off x="5058323" y="8248596"/>
            <a:ext cx="41282" cy="494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 txBox="1"/>
          <p:nvPr/>
        </p:nvSpPr>
        <p:spPr>
          <a:xfrm>
            <a:off x="5058323" y="8298042"/>
            <a:ext cx="41282" cy="643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6"/>
              </a:spcBef>
            </a:pPr>
            <a:endParaRPr sz="500"/>
          </a:p>
        </p:txBody>
      </p:sp>
      <p:sp>
        <p:nvSpPr>
          <p:cNvPr id="21" name="object 21"/>
          <p:cNvSpPr txBox="1"/>
          <p:nvPr/>
        </p:nvSpPr>
        <p:spPr>
          <a:xfrm>
            <a:off x="5099606" y="8298042"/>
            <a:ext cx="80637" cy="643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6"/>
              </a:spcBef>
            </a:pPr>
            <a:endParaRPr sz="500"/>
          </a:p>
        </p:txBody>
      </p:sp>
      <p:sp>
        <p:nvSpPr>
          <p:cNvPr id="20" name="object 20"/>
          <p:cNvSpPr txBox="1"/>
          <p:nvPr/>
        </p:nvSpPr>
        <p:spPr>
          <a:xfrm>
            <a:off x="5180243" y="8298042"/>
            <a:ext cx="1077086" cy="643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6"/>
              </a:spcBef>
            </a:pPr>
            <a:endParaRPr sz="500"/>
          </a:p>
        </p:txBody>
      </p:sp>
      <p:sp>
        <p:nvSpPr>
          <p:cNvPr id="19" name="object 19"/>
          <p:cNvSpPr txBox="1"/>
          <p:nvPr/>
        </p:nvSpPr>
        <p:spPr>
          <a:xfrm>
            <a:off x="5058323" y="8362355"/>
            <a:ext cx="41282" cy="494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 txBox="1"/>
          <p:nvPr/>
        </p:nvSpPr>
        <p:spPr>
          <a:xfrm>
            <a:off x="5099606" y="8362355"/>
            <a:ext cx="1157724" cy="26111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7" name="object 17"/>
          <p:cNvSpPr txBox="1"/>
          <p:nvPr/>
        </p:nvSpPr>
        <p:spPr>
          <a:xfrm>
            <a:off x="5058323" y="8411801"/>
            <a:ext cx="41282" cy="1636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6" name="object 16"/>
          <p:cNvSpPr txBox="1"/>
          <p:nvPr/>
        </p:nvSpPr>
        <p:spPr>
          <a:xfrm>
            <a:off x="5058323" y="8575471"/>
            <a:ext cx="41282" cy="479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" name="object 15"/>
          <p:cNvSpPr txBox="1"/>
          <p:nvPr/>
        </p:nvSpPr>
        <p:spPr>
          <a:xfrm>
            <a:off x="5058323" y="8623470"/>
            <a:ext cx="41282" cy="652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13"/>
              </a:spcBef>
            </a:pPr>
            <a:endParaRPr sz="500"/>
          </a:p>
        </p:txBody>
      </p:sp>
      <p:sp>
        <p:nvSpPr>
          <p:cNvPr id="14" name="object 14"/>
          <p:cNvSpPr txBox="1"/>
          <p:nvPr/>
        </p:nvSpPr>
        <p:spPr>
          <a:xfrm>
            <a:off x="5099606" y="8623470"/>
            <a:ext cx="267830" cy="652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13"/>
              </a:spcBef>
            </a:pPr>
            <a:endParaRPr sz="500"/>
          </a:p>
        </p:txBody>
      </p:sp>
      <p:sp>
        <p:nvSpPr>
          <p:cNvPr id="13" name="object 13"/>
          <p:cNvSpPr txBox="1"/>
          <p:nvPr/>
        </p:nvSpPr>
        <p:spPr>
          <a:xfrm>
            <a:off x="5367436" y="8623470"/>
            <a:ext cx="889894" cy="652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13"/>
              </a:spcBef>
            </a:pPr>
            <a:endParaRPr sz="500"/>
          </a:p>
        </p:txBody>
      </p:sp>
      <p:sp>
        <p:nvSpPr>
          <p:cNvPr id="12" name="object 12"/>
          <p:cNvSpPr txBox="1"/>
          <p:nvPr/>
        </p:nvSpPr>
        <p:spPr>
          <a:xfrm>
            <a:off x="5058323" y="8688746"/>
            <a:ext cx="41282" cy="499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" name="object 11"/>
          <p:cNvSpPr txBox="1"/>
          <p:nvPr/>
        </p:nvSpPr>
        <p:spPr>
          <a:xfrm>
            <a:off x="5099606" y="8688746"/>
            <a:ext cx="1157724" cy="979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20"/>
              </a:spcBef>
            </a:pPr>
            <a:endParaRPr sz="750"/>
          </a:p>
        </p:txBody>
      </p:sp>
      <p:sp>
        <p:nvSpPr>
          <p:cNvPr id="10" name="object 10"/>
          <p:cNvSpPr txBox="1"/>
          <p:nvPr/>
        </p:nvSpPr>
        <p:spPr>
          <a:xfrm>
            <a:off x="5058323" y="8738667"/>
            <a:ext cx="41282" cy="479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" name="object 9"/>
          <p:cNvSpPr txBox="1"/>
          <p:nvPr/>
        </p:nvSpPr>
        <p:spPr>
          <a:xfrm>
            <a:off x="5058323" y="8786663"/>
            <a:ext cx="41282" cy="6624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21"/>
              </a:spcBef>
            </a:pPr>
            <a:endParaRPr sz="500"/>
          </a:p>
        </p:txBody>
      </p:sp>
      <p:sp>
        <p:nvSpPr>
          <p:cNvPr id="8" name="object 8"/>
          <p:cNvSpPr txBox="1"/>
          <p:nvPr/>
        </p:nvSpPr>
        <p:spPr>
          <a:xfrm>
            <a:off x="5099606" y="8786663"/>
            <a:ext cx="306219" cy="6624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21"/>
              </a:spcBef>
            </a:pPr>
            <a:endParaRPr sz="500"/>
          </a:p>
        </p:txBody>
      </p:sp>
      <p:sp>
        <p:nvSpPr>
          <p:cNvPr id="7" name="object 7"/>
          <p:cNvSpPr txBox="1"/>
          <p:nvPr/>
        </p:nvSpPr>
        <p:spPr>
          <a:xfrm>
            <a:off x="5405826" y="8786663"/>
            <a:ext cx="851504" cy="6624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21"/>
              </a:spcBef>
            </a:pPr>
            <a:endParaRPr sz="500"/>
          </a:p>
        </p:txBody>
      </p:sp>
      <p:sp>
        <p:nvSpPr>
          <p:cNvPr id="6" name="object 6"/>
          <p:cNvSpPr txBox="1"/>
          <p:nvPr/>
        </p:nvSpPr>
        <p:spPr>
          <a:xfrm>
            <a:off x="5058323" y="8852903"/>
            <a:ext cx="41282" cy="475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5099606" y="8852903"/>
            <a:ext cx="1157724" cy="21119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5058323" y="8900422"/>
            <a:ext cx="41282" cy="1636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654795" y="6355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654795" y="5029201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object 12"/>
          <p:cNvSpPr/>
          <p:nvPr/>
        </p:nvSpPr>
        <p:spPr>
          <a:xfrm>
            <a:off x="1980651" y="2084831"/>
            <a:ext cx="177606" cy="210235"/>
          </a:xfrm>
          <a:custGeom>
            <a:avLst/>
            <a:gdLst/>
            <a:ahLst/>
            <a:cxnLst/>
            <a:rect l="l" t="t" r="r" b="b"/>
            <a:pathLst>
              <a:path w="177606" h="210235">
                <a:moveTo>
                  <a:pt x="106558" y="205435"/>
                </a:moveTo>
                <a:lnTo>
                  <a:pt x="107533" y="204475"/>
                </a:lnTo>
                <a:lnTo>
                  <a:pt x="175686" y="10561"/>
                </a:lnTo>
                <a:lnTo>
                  <a:pt x="176646" y="8641"/>
                </a:lnTo>
                <a:lnTo>
                  <a:pt x="176646" y="4800"/>
                </a:lnTo>
                <a:lnTo>
                  <a:pt x="177606" y="3840"/>
                </a:lnTo>
                <a:lnTo>
                  <a:pt x="176646" y="1920"/>
                </a:lnTo>
                <a:lnTo>
                  <a:pt x="175686" y="1920"/>
                </a:lnTo>
                <a:lnTo>
                  <a:pt x="175686" y="960"/>
                </a:lnTo>
                <a:lnTo>
                  <a:pt x="173766" y="0"/>
                </a:lnTo>
                <a:lnTo>
                  <a:pt x="154564" y="0"/>
                </a:lnTo>
                <a:lnTo>
                  <a:pt x="152643" y="960"/>
                </a:lnTo>
                <a:lnTo>
                  <a:pt x="150723" y="960"/>
                </a:lnTo>
                <a:lnTo>
                  <a:pt x="149763" y="1920"/>
                </a:lnTo>
                <a:lnTo>
                  <a:pt x="149763" y="2880"/>
                </a:lnTo>
                <a:lnTo>
                  <a:pt x="148803" y="3840"/>
                </a:lnTo>
                <a:lnTo>
                  <a:pt x="148803" y="5760"/>
                </a:lnTo>
                <a:lnTo>
                  <a:pt x="90251" y="180472"/>
                </a:lnTo>
                <a:lnTo>
                  <a:pt x="29763" y="4800"/>
                </a:lnTo>
                <a:lnTo>
                  <a:pt x="29763" y="3840"/>
                </a:lnTo>
                <a:lnTo>
                  <a:pt x="28803" y="2880"/>
                </a:lnTo>
                <a:lnTo>
                  <a:pt x="27843" y="1920"/>
                </a:lnTo>
                <a:lnTo>
                  <a:pt x="27843" y="960"/>
                </a:lnTo>
                <a:lnTo>
                  <a:pt x="26883" y="960"/>
                </a:lnTo>
                <a:lnTo>
                  <a:pt x="25923" y="0"/>
                </a:lnTo>
                <a:lnTo>
                  <a:pt x="3840" y="0"/>
                </a:lnTo>
                <a:lnTo>
                  <a:pt x="2895" y="960"/>
                </a:lnTo>
                <a:lnTo>
                  <a:pt x="1935" y="1920"/>
                </a:lnTo>
                <a:lnTo>
                  <a:pt x="960" y="1920"/>
                </a:lnTo>
                <a:lnTo>
                  <a:pt x="0" y="3840"/>
                </a:lnTo>
                <a:lnTo>
                  <a:pt x="0" y="4800"/>
                </a:lnTo>
                <a:lnTo>
                  <a:pt x="960" y="6720"/>
                </a:lnTo>
                <a:lnTo>
                  <a:pt x="960" y="8641"/>
                </a:lnTo>
                <a:lnTo>
                  <a:pt x="1935" y="10561"/>
                </a:lnTo>
                <a:lnTo>
                  <a:pt x="70088" y="204475"/>
                </a:lnTo>
                <a:lnTo>
                  <a:pt x="71048" y="205435"/>
                </a:lnTo>
                <a:lnTo>
                  <a:pt x="71048" y="206395"/>
                </a:lnTo>
                <a:lnTo>
                  <a:pt x="72008" y="207340"/>
                </a:lnTo>
                <a:lnTo>
                  <a:pt x="72969" y="208315"/>
                </a:lnTo>
                <a:lnTo>
                  <a:pt x="73929" y="208315"/>
                </a:lnTo>
                <a:lnTo>
                  <a:pt x="73929" y="209275"/>
                </a:lnTo>
                <a:lnTo>
                  <a:pt x="76809" y="209275"/>
                </a:lnTo>
                <a:lnTo>
                  <a:pt x="78729" y="210235"/>
                </a:lnTo>
                <a:lnTo>
                  <a:pt x="98877" y="210235"/>
                </a:lnTo>
                <a:lnTo>
                  <a:pt x="100812" y="209275"/>
                </a:lnTo>
                <a:lnTo>
                  <a:pt x="102717" y="209275"/>
                </a:lnTo>
                <a:lnTo>
                  <a:pt x="103692" y="208315"/>
                </a:lnTo>
                <a:lnTo>
                  <a:pt x="104637" y="208315"/>
                </a:lnTo>
                <a:lnTo>
                  <a:pt x="105597" y="207340"/>
                </a:lnTo>
                <a:lnTo>
                  <a:pt x="106558" y="206395"/>
                </a:lnTo>
                <a:lnTo>
                  <a:pt x="106558" y="205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" name="object 13"/>
          <p:cNvSpPr/>
          <p:nvPr/>
        </p:nvSpPr>
        <p:spPr>
          <a:xfrm>
            <a:off x="2188966" y="2265304"/>
            <a:ext cx="34072" cy="31683"/>
          </a:xfrm>
          <a:custGeom>
            <a:avLst/>
            <a:gdLst/>
            <a:ahLst/>
            <a:cxnLst/>
            <a:rect l="l" t="t" r="r" b="b"/>
            <a:pathLst>
              <a:path w="34072" h="31683">
                <a:moveTo>
                  <a:pt x="24963" y="11521"/>
                </a:moveTo>
                <a:lnTo>
                  <a:pt x="16322" y="11521"/>
                </a:lnTo>
                <a:lnTo>
                  <a:pt x="9601" y="8641"/>
                </a:lnTo>
                <a:lnTo>
                  <a:pt x="4800" y="4800"/>
                </a:lnTo>
                <a:lnTo>
                  <a:pt x="0" y="0"/>
                </a:lnTo>
                <a:lnTo>
                  <a:pt x="6720" y="30708"/>
                </a:lnTo>
                <a:lnTo>
                  <a:pt x="13441" y="31683"/>
                </a:lnTo>
                <a:lnTo>
                  <a:pt x="21344" y="31683"/>
                </a:lnTo>
                <a:lnTo>
                  <a:pt x="34072" y="30219"/>
                </a:lnTo>
                <a:lnTo>
                  <a:pt x="32644" y="11521"/>
                </a:lnTo>
                <a:lnTo>
                  <a:pt x="2496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" name="object 14"/>
          <p:cNvSpPr/>
          <p:nvPr/>
        </p:nvSpPr>
        <p:spPr>
          <a:xfrm>
            <a:off x="2159203" y="2137623"/>
            <a:ext cx="119999" cy="158389"/>
          </a:xfrm>
          <a:custGeom>
            <a:avLst/>
            <a:gdLst/>
            <a:ahLst/>
            <a:cxnLst/>
            <a:rect l="l" t="t" r="r" b="b"/>
            <a:pathLst>
              <a:path w="119999" h="158389">
                <a:moveTo>
                  <a:pt x="8656" y="32644"/>
                </a:moveTo>
                <a:lnTo>
                  <a:pt x="8656" y="34564"/>
                </a:lnTo>
                <a:lnTo>
                  <a:pt x="9616" y="35524"/>
                </a:lnTo>
                <a:lnTo>
                  <a:pt x="10561" y="36484"/>
                </a:lnTo>
                <a:lnTo>
                  <a:pt x="14401" y="36484"/>
                </a:lnTo>
                <a:lnTo>
                  <a:pt x="16337" y="35524"/>
                </a:lnTo>
                <a:lnTo>
                  <a:pt x="18242" y="34564"/>
                </a:lnTo>
                <a:lnTo>
                  <a:pt x="21122" y="32644"/>
                </a:lnTo>
                <a:lnTo>
                  <a:pt x="24963" y="30723"/>
                </a:lnTo>
                <a:lnTo>
                  <a:pt x="28803" y="29763"/>
                </a:lnTo>
                <a:lnTo>
                  <a:pt x="32644" y="27843"/>
                </a:lnTo>
                <a:lnTo>
                  <a:pt x="37444" y="25923"/>
                </a:lnTo>
                <a:lnTo>
                  <a:pt x="42245" y="24002"/>
                </a:lnTo>
                <a:lnTo>
                  <a:pt x="48006" y="23042"/>
                </a:lnTo>
                <a:lnTo>
                  <a:pt x="53766" y="22082"/>
                </a:lnTo>
                <a:lnTo>
                  <a:pt x="66248" y="22082"/>
                </a:lnTo>
                <a:lnTo>
                  <a:pt x="71048" y="23042"/>
                </a:lnTo>
                <a:lnTo>
                  <a:pt x="75849" y="24002"/>
                </a:lnTo>
                <a:lnTo>
                  <a:pt x="79689" y="25923"/>
                </a:lnTo>
                <a:lnTo>
                  <a:pt x="83530" y="27843"/>
                </a:lnTo>
                <a:lnTo>
                  <a:pt x="85450" y="30723"/>
                </a:lnTo>
                <a:lnTo>
                  <a:pt x="88331" y="33604"/>
                </a:lnTo>
                <a:lnTo>
                  <a:pt x="90251" y="36484"/>
                </a:lnTo>
                <a:lnTo>
                  <a:pt x="91211" y="41285"/>
                </a:lnTo>
                <a:lnTo>
                  <a:pt x="93131" y="45125"/>
                </a:lnTo>
                <a:lnTo>
                  <a:pt x="93131" y="67193"/>
                </a:lnTo>
                <a:lnTo>
                  <a:pt x="72969" y="67193"/>
                </a:lnTo>
                <a:lnTo>
                  <a:pt x="68204" y="67258"/>
                </a:lnTo>
                <a:lnTo>
                  <a:pt x="55107" y="68146"/>
                </a:lnTo>
                <a:lnTo>
                  <a:pt x="43205" y="70073"/>
                </a:lnTo>
                <a:lnTo>
                  <a:pt x="33604" y="71993"/>
                </a:lnTo>
                <a:lnTo>
                  <a:pt x="25923" y="74874"/>
                </a:lnTo>
                <a:lnTo>
                  <a:pt x="20177" y="78714"/>
                </a:lnTo>
                <a:lnTo>
                  <a:pt x="13456" y="83530"/>
                </a:lnTo>
                <a:lnTo>
                  <a:pt x="8656" y="88315"/>
                </a:lnTo>
                <a:lnTo>
                  <a:pt x="5775" y="94076"/>
                </a:lnTo>
                <a:lnTo>
                  <a:pt x="1935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1935" y="128640"/>
                </a:lnTo>
                <a:lnTo>
                  <a:pt x="3840" y="134401"/>
                </a:lnTo>
                <a:lnTo>
                  <a:pt x="6720" y="139202"/>
                </a:lnTo>
                <a:lnTo>
                  <a:pt x="9616" y="144002"/>
                </a:lnTo>
                <a:lnTo>
                  <a:pt x="14401" y="147843"/>
                </a:lnTo>
                <a:lnTo>
                  <a:pt x="18242" y="151683"/>
                </a:lnTo>
                <a:lnTo>
                  <a:pt x="24002" y="154548"/>
                </a:lnTo>
                <a:lnTo>
                  <a:pt x="29763" y="156484"/>
                </a:lnTo>
                <a:lnTo>
                  <a:pt x="36484" y="158389"/>
                </a:lnTo>
                <a:lnTo>
                  <a:pt x="29763" y="127680"/>
                </a:lnTo>
                <a:lnTo>
                  <a:pt x="27843" y="121920"/>
                </a:lnTo>
                <a:lnTo>
                  <a:pt x="27843" y="109438"/>
                </a:lnTo>
                <a:lnTo>
                  <a:pt x="2880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4564" y="95996"/>
                </a:lnTo>
                <a:lnTo>
                  <a:pt x="38404" y="94076"/>
                </a:lnTo>
                <a:lnTo>
                  <a:pt x="41285" y="91196"/>
                </a:lnTo>
                <a:lnTo>
                  <a:pt x="46085" y="89275"/>
                </a:lnTo>
                <a:lnTo>
                  <a:pt x="51846" y="88315"/>
                </a:lnTo>
                <a:lnTo>
                  <a:pt x="56647" y="87355"/>
                </a:lnTo>
                <a:lnTo>
                  <a:pt x="63367" y="86395"/>
                </a:lnTo>
                <a:lnTo>
                  <a:pt x="93131" y="86395"/>
                </a:lnTo>
                <a:lnTo>
                  <a:pt x="93131" y="117119"/>
                </a:lnTo>
                <a:lnTo>
                  <a:pt x="86410" y="124800"/>
                </a:lnTo>
                <a:lnTo>
                  <a:pt x="80650" y="129600"/>
                </a:lnTo>
                <a:lnTo>
                  <a:pt x="74889" y="133441"/>
                </a:lnTo>
                <a:lnTo>
                  <a:pt x="68168" y="137281"/>
                </a:lnTo>
                <a:lnTo>
                  <a:pt x="62407" y="139202"/>
                </a:lnTo>
                <a:lnTo>
                  <a:pt x="63835" y="157899"/>
                </a:lnTo>
                <a:lnTo>
                  <a:pt x="75849" y="153603"/>
                </a:lnTo>
                <a:lnTo>
                  <a:pt x="76480" y="153284"/>
                </a:lnTo>
                <a:lnTo>
                  <a:pt x="87057" y="146794"/>
                </a:lnTo>
                <a:lnTo>
                  <a:pt x="96972" y="138242"/>
                </a:lnTo>
                <a:lnTo>
                  <a:pt x="96972" y="154548"/>
                </a:lnTo>
                <a:lnTo>
                  <a:pt x="97917" y="155524"/>
                </a:lnTo>
                <a:lnTo>
                  <a:pt x="98892" y="156484"/>
                </a:lnTo>
                <a:lnTo>
                  <a:pt x="99852" y="156484"/>
                </a:lnTo>
                <a:lnTo>
                  <a:pt x="101757" y="157444"/>
                </a:lnTo>
                <a:lnTo>
                  <a:pt x="115199" y="157444"/>
                </a:lnTo>
                <a:lnTo>
                  <a:pt x="116159" y="156484"/>
                </a:lnTo>
                <a:lnTo>
                  <a:pt x="118094" y="156484"/>
                </a:lnTo>
                <a:lnTo>
                  <a:pt x="118094" y="155524"/>
                </a:lnTo>
                <a:lnTo>
                  <a:pt x="119999" y="154548"/>
                </a:lnTo>
                <a:lnTo>
                  <a:pt x="119999" y="46085"/>
                </a:lnTo>
                <a:lnTo>
                  <a:pt x="119039" y="37444"/>
                </a:lnTo>
                <a:lnTo>
                  <a:pt x="117134" y="30723"/>
                </a:lnTo>
                <a:lnTo>
                  <a:pt x="114254" y="24002"/>
                </a:lnTo>
                <a:lnTo>
                  <a:pt x="111373" y="19202"/>
                </a:lnTo>
                <a:lnTo>
                  <a:pt x="106573" y="14401"/>
                </a:lnTo>
                <a:lnTo>
                  <a:pt x="102732" y="9601"/>
                </a:lnTo>
                <a:lnTo>
                  <a:pt x="96012" y="5760"/>
                </a:lnTo>
                <a:lnTo>
                  <a:pt x="89291" y="3840"/>
                </a:lnTo>
                <a:lnTo>
                  <a:pt x="87788" y="3305"/>
                </a:lnTo>
                <a:lnTo>
                  <a:pt x="76063" y="728"/>
                </a:lnTo>
                <a:lnTo>
                  <a:pt x="62407" y="0"/>
                </a:lnTo>
                <a:lnTo>
                  <a:pt x="56647" y="0"/>
                </a:lnTo>
                <a:lnTo>
                  <a:pt x="50886" y="960"/>
                </a:lnTo>
                <a:lnTo>
                  <a:pt x="46085" y="1920"/>
                </a:lnTo>
                <a:lnTo>
                  <a:pt x="40325" y="2880"/>
                </a:lnTo>
                <a:lnTo>
                  <a:pt x="35524" y="3840"/>
                </a:lnTo>
                <a:lnTo>
                  <a:pt x="30723" y="5760"/>
                </a:lnTo>
                <a:lnTo>
                  <a:pt x="25923" y="7680"/>
                </a:lnTo>
                <a:lnTo>
                  <a:pt x="22082" y="8641"/>
                </a:lnTo>
                <a:lnTo>
                  <a:pt x="18242" y="10561"/>
                </a:lnTo>
                <a:lnTo>
                  <a:pt x="14401" y="12481"/>
                </a:lnTo>
                <a:lnTo>
                  <a:pt x="12496" y="14401"/>
                </a:lnTo>
                <a:lnTo>
                  <a:pt x="10561" y="15361"/>
                </a:lnTo>
                <a:lnTo>
                  <a:pt x="9616" y="17282"/>
                </a:lnTo>
                <a:lnTo>
                  <a:pt x="8656" y="18242"/>
                </a:lnTo>
                <a:lnTo>
                  <a:pt x="7680" y="20162"/>
                </a:lnTo>
                <a:lnTo>
                  <a:pt x="7680" y="30723"/>
                </a:lnTo>
                <a:lnTo>
                  <a:pt x="8656" y="32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" name="object 15"/>
          <p:cNvSpPr/>
          <p:nvPr/>
        </p:nvSpPr>
        <p:spPr>
          <a:xfrm>
            <a:off x="2328169" y="2069470"/>
            <a:ext cx="26868" cy="225597"/>
          </a:xfrm>
          <a:custGeom>
            <a:avLst/>
            <a:gdLst/>
            <a:ahLst/>
            <a:cxnLst/>
            <a:rect l="l" t="t" r="r" b="b"/>
            <a:pathLst>
              <a:path w="26868" h="225597">
                <a:moveTo>
                  <a:pt x="960" y="223677"/>
                </a:moveTo>
                <a:lnTo>
                  <a:pt x="1920" y="224637"/>
                </a:lnTo>
                <a:lnTo>
                  <a:pt x="3840" y="224637"/>
                </a:lnTo>
                <a:lnTo>
                  <a:pt x="4800" y="225597"/>
                </a:lnTo>
                <a:lnTo>
                  <a:pt x="19202" y="225597"/>
                </a:lnTo>
                <a:lnTo>
                  <a:pt x="21122" y="224637"/>
                </a:lnTo>
                <a:lnTo>
                  <a:pt x="24002" y="224637"/>
                </a:lnTo>
                <a:lnTo>
                  <a:pt x="24963" y="223677"/>
                </a:lnTo>
                <a:lnTo>
                  <a:pt x="25923" y="223677"/>
                </a:lnTo>
                <a:lnTo>
                  <a:pt x="25923" y="222702"/>
                </a:lnTo>
                <a:lnTo>
                  <a:pt x="26868" y="221757"/>
                </a:lnTo>
                <a:lnTo>
                  <a:pt x="26868" y="3840"/>
                </a:lnTo>
                <a:lnTo>
                  <a:pt x="2592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002" y="960"/>
                </a:lnTo>
                <a:lnTo>
                  <a:pt x="21122" y="960"/>
                </a:lnTo>
                <a:lnTo>
                  <a:pt x="19202" y="0"/>
                </a:lnTo>
                <a:lnTo>
                  <a:pt x="6720" y="0"/>
                </a:lnTo>
                <a:lnTo>
                  <a:pt x="480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222702"/>
                </a:lnTo>
                <a:lnTo>
                  <a:pt x="960" y="223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" name="object 16"/>
          <p:cNvSpPr/>
          <p:nvPr/>
        </p:nvSpPr>
        <p:spPr>
          <a:xfrm>
            <a:off x="2403043" y="2140503"/>
            <a:ext cx="124800" cy="156484"/>
          </a:xfrm>
          <a:custGeom>
            <a:avLst/>
            <a:gdLst/>
            <a:ahLst/>
            <a:cxnLst/>
            <a:rect l="l" t="t" r="r" b="b"/>
            <a:pathLst>
              <a:path w="124800" h="156484">
                <a:moveTo>
                  <a:pt x="104637" y="153603"/>
                </a:moveTo>
                <a:lnTo>
                  <a:pt x="105597" y="154564"/>
                </a:lnTo>
                <a:lnTo>
                  <a:pt x="119039" y="154564"/>
                </a:lnTo>
                <a:lnTo>
                  <a:pt x="119999" y="153603"/>
                </a:lnTo>
                <a:lnTo>
                  <a:pt x="122880" y="153603"/>
                </a:lnTo>
                <a:lnTo>
                  <a:pt x="123840" y="152643"/>
                </a:lnTo>
                <a:lnTo>
                  <a:pt x="124800" y="151668"/>
                </a:lnTo>
                <a:lnTo>
                  <a:pt x="124800" y="2880"/>
                </a:lnTo>
                <a:lnTo>
                  <a:pt x="123840" y="1920"/>
                </a:lnTo>
                <a:lnTo>
                  <a:pt x="122880" y="960"/>
                </a:lnTo>
                <a:lnTo>
                  <a:pt x="121919" y="960"/>
                </a:lnTo>
                <a:lnTo>
                  <a:pt x="120959" y="0"/>
                </a:lnTo>
                <a:lnTo>
                  <a:pt x="101757" y="0"/>
                </a:lnTo>
                <a:lnTo>
                  <a:pt x="100797" y="960"/>
                </a:lnTo>
                <a:lnTo>
                  <a:pt x="99837" y="960"/>
                </a:lnTo>
                <a:lnTo>
                  <a:pt x="98877" y="1920"/>
                </a:lnTo>
                <a:lnTo>
                  <a:pt x="98877" y="2880"/>
                </a:lnTo>
                <a:lnTo>
                  <a:pt x="97917" y="3840"/>
                </a:lnTo>
                <a:lnTo>
                  <a:pt x="97917" y="105597"/>
                </a:lnTo>
                <a:lnTo>
                  <a:pt x="94846" y="109711"/>
                </a:lnTo>
                <a:lnTo>
                  <a:pt x="85745" y="119479"/>
                </a:lnTo>
                <a:lnTo>
                  <a:pt x="76809" y="126720"/>
                </a:lnTo>
                <a:lnTo>
                  <a:pt x="71033" y="131521"/>
                </a:lnTo>
                <a:lnTo>
                  <a:pt x="64312" y="133441"/>
                </a:lnTo>
                <a:lnTo>
                  <a:pt x="51846" y="133441"/>
                </a:lnTo>
                <a:lnTo>
                  <a:pt x="48006" y="132481"/>
                </a:lnTo>
                <a:lnTo>
                  <a:pt x="44165" y="130561"/>
                </a:lnTo>
                <a:lnTo>
                  <a:pt x="40325" y="128640"/>
                </a:lnTo>
                <a:lnTo>
                  <a:pt x="36484" y="125760"/>
                </a:lnTo>
                <a:lnTo>
                  <a:pt x="33604" y="122880"/>
                </a:lnTo>
                <a:lnTo>
                  <a:pt x="31683" y="119039"/>
                </a:lnTo>
                <a:lnTo>
                  <a:pt x="29763" y="114239"/>
                </a:lnTo>
                <a:lnTo>
                  <a:pt x="28803" y="109438"/>
                </a:lnTo>
                <a:lnTo>
                  <a:pt x="26883" y="104637"/>
                </a:lnTo>
                <a:lnTo>
                  <a:pt x="26883" y="3840"/>
                </a:lnTo>
                <a:lnTo>
                  <a:pt x="2592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4003" y="960"/>
                </a:lnTo>
                <a:lnTo>
                  <a:pt x="23042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92156"/>
                </a:lnTo>
                <a:lnTo>
                  <a:pt x="22" y="95195"/>
                </a:lnTo>
                <a:lnTo>
                  <a:pt x="700" y="108736"/>
                </a:lnTo>
                <a:lnTo>
                  <a:pt x="1920" y="119999"/>
                </a:lnTo>
                <a:lnTo>
                  <a:pt x="3840" y="126720"/>
                </a:lnTo>
                <a:lnTo>
                  <a:pt x="7680" y="133441"/>
                </a:lnTo>
                <a:lnTo>
                  <a:pt x="11521" y="139202"/>
                </a:lnTo>
                <a:lnTo>
                  <a:pt x="15361" y="144002"/>
                </a:lnTo>
                <a:lnTo>
                  <a:pt x="21122" y="148803"/>
                </a:lnTo>
                <a:lnTo>
                  <a:pt x="26883" y="151668"/>
                </a:lnTo>
                <a:lnTo>
                  <a:pt x="38296" y="155518"/>
                </a:lnTo>
                <a:lnTo>
                  <a:pt x="51846" y="156484"/>
                </a:lnTo>
                <a:lnTo>
                  <a:pt x="52067" y="156483"/>
                </a:lnTo>
                <a:lnTo>
                  <a:pt x="64421" y="155019"/>
                </a:lnTo>
                <a:lnTo>
                  <a:pt x="76809" y="150723"/>
                </a:lnTo>
                <a:lnTo>
                  <a:pt x="81257" y="147788"/>
                </a:lnTo>
                <a:lnTo>
                  <a:pt x="91114" y="140121"/>
                </a:lnTo>
                <a:lnTo>
                  <a:pt x="100797" y="130561"/>
                </a:lnTo>
                <a:lnTo>
                  <a:pt x="100797" y="151668"/>
                </a:lnTo>
                <a:lnTo>
                  <a:pt x="101757" y="151668"/>
                </a:lnTo>
                <a:lnTo>
                  <a:pt x="101757" y="152643"/>
                </a:lnTo>
                <a:lnTo>
                  <a:pt x="102717" y="152643"/>
                </a:lnTo>
                <a:lnTo>
                  <a:pt x="103677" y="153603"/>
                </a:lnTo>
                <a:lnTo>
                  <a:pt x="104637" y="1536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/>
          <p:nvPr/>
        </p:nvSpPr>
        <p:spPr>
          <a:xfrm>
            <a:off x="2595525" y="2137623"/>
            <a:ext cx="106069" cy="85435"/>
          </a:xfrm>
          <a:custGeom>
            <a:avLst/>
            <a:gdLst/>
            <a:ahLst/>
            <a:cxnLst/>
            <a:rect l="l" t="t" r="r" b="b"/>
            <a:pathLst>
              <a:path w="106069" h="85435">
                <a:moveTo>
                  <a:pt x="85906" y="14401"/>
                </a:moveTo>
                <a:lnTo>
                  <a:pt x="79185" y="9601"/>
                </a:lnTo>
                <a:lnTo>
                  <a:pt x="70544" y="5760"/>
                </a:lnTo>
                <a:lnTo>
                  <a:pt x="67337" y="4311"/>
                </a:lnTo>
                <a:lnTo>
                  <a:pt x="55622" y="1077"/>
                </a:lnTo>
                <a:lnTo>
                  <a:pt x="41756" y="0"/>
                </a:lnTo>
                <a:lnTo>
                  <a:pt x="37522" y="105"/>
                </a:lnTo>
                <a:lnTo>
                  <a:pt x="24699" y="1856"/>
                </a:lnTo>
                <a:lnTo>
                  <a:pt x="12952" y="5760"/>
                </a:lnTo>
                <a:lnTo>
                  <a:pt x="11024" y="6642"/>
                </a:lnTo>
                <a:lnTo>
                  <a:pt x="0" y="13084"/>
                </a:lnTo>
                <a:lnTo>
                  <a:pt x="1431" y="53766"/>
                </a:lnTo>
                <a:lnTo>
                  <a:pt x="3351" y="48966"/>
                </a:lnTo>
                <a:lnTo>
                  <a:pt x="5271" y="43205"/>
                </a:lnTo>
                <a:lnTo>
                  <a:pt x="8152" y="38404"/>
                </a:lnTo>
                <a:lnTo>
                  <a:pt x="11032" y="34564"/>
                </a:lnTo>
                <a:lnTo>
                  <a:pt x="14872" y="30723"/>
                </a:lnTo>
                <a:lnTo>
                  <a:pt x="18713" y="26883"/>
                </a:lnTo>
                <a:lnTo>
                  <a:pt x="23514" y="24963"/>
                </a:lnTo>
                <a:lnTo>
                  <a:pt x="28314" y="22082"/>
                </a:lnTo>
                <a:lnTo>
                  <a:pt x="34075" y="21122"/>
                </a:lnTo>
                <a:lnTo>
                  <a:pt x="40796" y="21122"/>
                </a:lnTo>
                <a:lnTo>
                  <a:pt x="47293" y="21501"/>
                </a:lnTo>
                <a:lnTo>
                  <a:pt x="59892" y="25141"/>
                </a:lnTo>
                <a:lnTo>
                  <a:pt x="69599" y="32644"/>
                </a:lnTo>
                <a:lnTo>
                  <a:pt x="74264" y="40193"/>
                </a:lnTo>
                <a:lnTo>
                  <a:pt x="78002" y="51975"/>
                </a:lnTo>
                <a:lnTo>
                  <a:pt x="79185" y="66248"/>
                </a:lnTo>
                <a:lnTo>
                  <a:pt x="471" y="66248"/>
                </a:lnTo>
                <a:lnTo>
                  <a:pt x="471" y="59527"/>
                </a:lnTo>
                <a:lnTo>
                  <a:pt x="471" y="85435"/>
                </a:lnTo>
                <a:lnTo>
                  <a:pt x="98388" y="85435"/>
                </a:lnTo>
                <a:lnTo>
                  <a:pt x="100308" y="84475"/>
                </a:lnTo>
                <a:lnTo>
                  <a:pt x="102228" y="82555"/>
                </a:lnTo>
                <a:lnTo>
                  <a:pt x="105109" y="80634"/>
                </a:lnTo>
                <a:lnTo>
                  <a:pt x="106069" y="77754"/>
                </a:lnTo>
                <a:lnTo>
                  <a:pt x="106069" y="69128"/>
                </a:lnTo>
                <a:lnTo>
                  <a:pt x="104726" y="54466"/>
                </a:lnTo>
                <a:lnTo>
                  <a:pt x="102228" y="42245"/>
                </a:lnTo>
                <a:lnTo>
                  <a:pt x="99348" y="33604"/>
                </a:lnTo>
                <a:lnTo>
                  <a:pt x="96467" y="26883"/>
                </a:lnTo>
                <a:lnTo>
                  <a:pt x="90707" y="20162"/>
                </a:lnTo>
                <a:lnTo>
                  <a:pt x="85906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/>
          <p:nvPr/>
        </p:nvSpPr>
        <p:spPr>
          <a:xfrm>
            <a:off x="2567208" y="2150707"/>
            <a:ext cx="127665" cy="146280"/>
          </a:xfrm>
          <a:custGeom>
            <a:avLst/>
            <a:gdLst/>
            <a:ahLst/>
            <a:cxnLst/>
            <a:rect l="l" t="t" r="r" b="b"/>
            <a:pathLst>
              <a:path w="127665" h="146280">
                <a:moveTo>
                  <a:pt x="29748" y="40682"/>
                </a:moveTo>
                <a:lnTo>
                  <a:pt x="28317" y="0"/>
                </a:lnTo>
                <a:lnTo>
                  <a:pt x="19187" y="8998"/>
                </a:lnTo>
                <a:lnTo>
                  <a:pt x="17177" y="11470"/>
                </a:lnTo>
                <a:lnTo>
                  <a:pt x="10421" y="21910"/>
                </a:lnTo>
                <a:lnTo>
                  <a:pt x="4785" y="33961"/>
                </a:lnTo>
                <a:lnTo>
                  <a:pt x="2812" y="41541"/>
                </a:lnTo>
                <a:lnTo>
                  <a:pt x="752" y="53989"/>
                </a:lnTo>
                <a:lnTo>
                  <a:pt x="0" y="67550"/>
                </a:lnTo>
                <a:lnTo>
                  <a:pt x="404" y="78096"/>
                </a:lnTo>
                <a:lnTo>
                  <a:pt x="2072" y="90868"/>
                </a:lnTo>
                <a:lnTo>
                  <a:pt x="4785" y="102115"/>
                </a:lnTo>
                <a:lnTo>
                  <a:pt x="11733" y="117156"/>
                </a:lnTo>
                <a:lnTo>
                  <a:pt x="19187" y="127078"/>
                </a:lnTo>
                <a:lnTo>
                  <a:pt x="29554" y="135976"/>
                </a:lnTo>
                <a:lnTo>
                  <a:pt x="41269" y="141464"/>
                </a:lnTo>
                <a:lnTo>
                  <a:pt x="47368" y="143501"/>
                </a:lnTo>
                <a:lnTo>
                  <a:pt x="59708" y="145703"/>
                </a:lnTo>
                <a:lnTo>
                  <a:pt x="72953" y="146280"/>
                </a:lnTo>
                <a:lnTo>
                  <a:pt x="86395" y="146280"/>
                </a:lnTo>
                <a:lnTo>
                  <a:pt x="92141" y="145305"/>
                </a:lnTo>
                <a:lnTo>
                  <a:pt x="98861" y="144360"/>
                </a:lnTo>
                <a:lnTo>
                  <a:pt x="104637" y="142440"/>
                </a:lnTo>
                <a:lnTo>
                  <a:pt x="108478" y="141464"/>
                </a:lnTo>
                <a:lnTo>
                  <a:pt x="113263" y="140519"/>
                </a:lnTo>
                <a:lnTo>
                  <a:pt x="117104" y="138599"/>
                </a:lnTo>
                <a:lnTo>
                  <a:pt x="119984" y="137639"/>
                </a:lnTo>
                <a:lnTo>
                  <a:pt x="122864" y="136679"/>
                </a:lnTo>
                <a:lnTo>
                  <a:pt x="124785" y="135719"/>
                </a:lnTo>
                <a:lnTo>
                  <a:pt x="124785" y="134759"/>
                </a:lnTo>
                <a:lnTo>
                  <a:pt x="125745" y="133799"/>
                </a:lnTo>
                <a:lnTo>
                  <a:pt x="126705" y="133799"/>
                </a:lnTo>
                <a:lnTo>
                  <a:pt x="126705" y="131878"/>
                </a:lnTo>
                <a:lnTo>
                  <a:pt x="127665" y="131878"/>
                </a:lnTo>
                <a:lnTo>
                  <a:pt x="127665" y="116516"/>
                </a:lnTo>
                <a:lnTo>
                  <a:pt x="126705" y="116516"/>
                </a:lnTo>
                <a:lnTo>
                  <a:pt x="126705" y="114596"/>
                </a:lnTo>
                <a:lnTo>
                  <a:pt x="124785" y="114596"/>
                </a:lnTo>
                <a:lnTo>
                  <a:pt x="124785" y="113636"/>
                </a:lnTo>
                <a:lnTo>
                  <a:pt x="122864" y="113636"/>
                </a:lnTo>
                <a:lnTo>
                  <a:pt x="120944" y="114596"/>
                </a:lnTo>
                <a:lnTo>
                  <a:pt x="118064" y="115556"/>
                </a:lnTo>
                <a:lnTo>
                  <a:pt x="115183" y="116516"/>
                </a:lnTo>
                <a:lnTo>
                  <a:pt x="112303" y="118437"/>
                </a:lnTo>
                <a:lnTo>
                  <a:pt x="108478" y="119397"/>
                </a:lnTo>
                <a:lnTo>
                  <a:pt x="104637" y="121317"/>
                </a:lnTo>
                <a:lnTo>
                  <a:pt x="99822" y="122277"/>
                </a:lnTo>
                <a:lnTo>
                  <a:pt x="94076" y="123237"/>
                </a:lnTo>
                <a:lnTo>
                  <a:pt x="89260" y="124197"/>
                </a:lnTo>
                <a:lnTo>
                  <a:pt x="82555" y="125158"/>
                </a:lnTo>
                <a:lnTo>
                  <a:pt x="67193" y="125158"/>
                </a:lnTo>
                <a:lnTo>
                  <a:pt x="59512" y="123237"/>
                </a:lnTo>
                <a:lnTo>
                  <a:pt x="53751" y="121317"/>
                </a:lnTo>
                <a:lnTo>
                  <a:pt x="47990" y="118437"/>
                </a:lnTo>
                <a:lnTo>
                  <a:pt x="43190" y="115556"/>
                </a:lnTo>
                <a:lnTo>
                  <a:pt x="39349" y="110756"/>
                </a:lnTo>
                <a:lnTo>
                  <a:pt x="35509" y="105955"/>
                </a:lnTo>
                <a:lnTo>
                  <a:pt x="32628" y="100194"/>
                </a:lnTo>
                <a:lnTo>
                  <a:pt x="30708" y="94434"/>
                </a:lnTo>
                <a:lnTo>
                  <a:pt x="29748" y="87713"/>
                </a:lnTo>
                <a:lnTo>
                  <a:pt x="28788" y="80032"/>
                </a:lnTo>
                <a:lnTo>
                  <a:pt x="28788" y="46443"/>
                </a:lnTo>
                <a:lnTo>
                  <a:pt x="29748" y="406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/>
          <p:nvPr/>
        </p:nvSpPr>
        <p:spPr>
          <a:xfrm>
            <a:off x="2838876" y="2265304"/>
            <a:ext cx="33453" cy="31683"/>
          </a:xfrm>
          <a:custGeom>
            <a:avLst/>
            <a:gdLst/>
            <a:ahLst/>
            <a:cxnLst/>
            <a:rect l="l" t="t" r="r" b="b"/>
            <a:pathLst>
              <a:path w="33453" h="31683">
                <a:moveTo>
                  <a:pt x="24947" y="11521"/>
                </a:moveTo>
                <a:lnTo>
                  <a:pt x="16306" y="11521"/>
                </a:lnTo>
                <a:lnTo>
                  <a:pt x="9585" y="8641"/>
                </a:lnTo>
                <a:lnTo>
                  <a:pt x="4800" y="4800"/>
                </a:lnTo>
                <a:lnTo>
                  <a:pt x="0" y="0"/>
                </a:lnTo>
                <a:lnTo>
                  <a:pt x="5745" y="30708"/>
                </a:lnTo>
                <a:lnTo>
                  <a:pt x="12466" y="31683"/>
                </a:lnTo>
                <a:lnTo>
                  <a:pt x="20393" y="31683"/>
                </a:lnTo>
                <a:lnTo>
                  <a:pt x="33453" y="30219"/>
                </a:lnTo>
                <a:lnTo>
                  <a:pt x="31668" y="11521"/>
                </a:lnTo>
                <a:lnTo>
                  <a:pt x="24947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2809113" y="2137623"/>
            <a:ext cx="119039" cy="158389"/>
          </a:xfrm>
          <a:custGeom>
            <a:avLst/>
            <a:gdLst/>
            <a:ahLst/>
            <a:cxnLst/>
            <a:rect l="l" t="t" r="r" b="b"/>
            <a:pathLst>
              <a:path w="119039" h="158389">
                <a:moveTo>
                  <a:pt x="7680" y="18242"/>
                </a:moveTo>
                <a:lnTo>
                  <a:pt x="7680" y="20162"/>
                </a:lnTo>
                <a:lnTo>
                  <a:pt x="6720" y="22082"/>
                </a:lnTo>
                <a:lnTo>
                  <a:pt x="6720" y="29763"/>
                </a:lnTo>
                <a:lnTo>
                  <a:pt x="7680" y="30723"/>
                </a:lnTo>
                <a:lnTo>
                  <a:pt x="7680" y="33604"/>
                </a:lnTo>
                <a:lnTo>
                  <a:pt x="8641" y="34564"/>
                </a:lnTo>
                <a:lnTo>
                  <a:pt x="8641" y="35524"/>
                </a:lnTo>
                <a:lnTo>
                  <a:pt x="9601" y="35524"/>
                </a:lnTo>
                <a:lnTo>
                  <a:pt x="9601" y="36484"/>
                </a:lnTo>
                <a:lnTo>
                  <a:pt x="13441" y="36484"/>
                </a:lnTo>
                <a:lnTo>
                  <a:pt x="15361" y="35524"/>
                </a:lnTo>
                <a:lnTo>
                  <a:pt x="18242" y="34564"/>
                </a:lnTo>
                <a:lnTo>
                  <a:pt x="21122" y="32644"/>
                </a:lnTo>
                <a:lnTo>
                  <a:pt x="24002" y="30723"/>
                </a:lnTo>
                <a:lnTo>
                  <a:pt x="27843" y="29763"/>
                </a:lnTo>
                <a:lnTo>
                  <a:pt x="31683" y="27843"/>
                </a:lnTo>
                <a:lnTo>
                  <a:pt x="36484" y="25923"/>
                </a:lnTo>
                <a:lnTo>
                  <a:pt x="41285" y="24002"/>
                </a:lnTo>
                <a:lnTo>
                  <a:pt x="47030" y="23042"/>
                </a:lnTo>
                <a:lnTo>
                  <a:pt x="52791" y="22082"/>
                </a:lnTo>
                <a:lnTo>
                  <a:pt x="65272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967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6484"/>
                </a:lnTo>
                <a:lnTo>
                  <a:pt x="91196" y="41285"/>
                </a:lnTo>
                <a:lnTo>
                  <a:pt x="92156" y="45125"/>
                </a:lnTo>
                <a:lnTo>
                  <a:pt x="93116" y="50886"/>
                </a:lnTo>
                <a:lnTo>
                  <a:pt x="93116" y="67193"/>
                </a:lnTo>
                <a:lnTo>
                  <a:pt x="72953" y="67193"/>
                </a:lnTo>
                <a:lnTo>
                  <a:pt x="66935" y="67283"/>
                </a:lnTo>
                <a:lnTo>
                  <a:pt x="53807" y="68190"/>
                </a:lnTo>
                <a:lnTo>
                  <a:pt x="42230" y="70073"/>
                </a:lnTo>
                <a:lnTo>
                  <a:pt x="33604" y="71993"/>
                </a:lnTo>
                <a:lnTo>
                  <a:pt x="24963" y="74874"/>
                </a:lnTo>
                <a:lnTo>
                  <a:pt x="19202" y="78714"/>
                </a:lnTo>
                <a:lnTo>
                  <a:pt x="13441" y="83530"/>
                </a:lnTo>
                <a:lnTo>
                  <a:pt x="7680" y="88315"/>
                </a:lnTo>
                <a:lnTo>
                  <a:pt x="480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3840" y="134401"/>
                </a:lnTo>
                <a:lnTo>
                  <a:pt x="5760" y="139202"/>
                </a:lnTo>
                <a:lnTo>
                  <a:pt x="9601" y="144002"/>
                </a:lnTo>
                <a:lnTo>
                  <a:pt x="13441" y="147843"/>
                </a:lnTo>
                <a:lnTo>
                  <a:pt x="18242" y="151683"/>
                </a:lnTo>
                <a:lnTo>
                  <a:pt x="23042" y="154548"/>
                </a:lnTo>
                <a:lnTo>
                  <a:pt x="29763" y="156484"/>
                </a:lnTo>
                <a:lnTo>
                  <a:pt x="35509" y="158389"/>
                </a:lnTo>
                <a:lnTo>
                  <a:pt x="29763" y="127680"/>
                </a:lnTo>
                <a:lnTo>
                  <a:pt x="26883" y="121920"/>
                </a:lnTo>
                <a:lnTo>
                  <a:pt x="26883" y="109438"/>
                </a:lnTo>
                <a:lnTo>
                  <a:pt x="2784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3604" y="95996"/>
                </a:lnTo>
                <a:lnTo>
                  <a:pt x="37444" y="94076"/>
                </a:lnTo>
                <a:lnTo>
                  <a:pt x="41285" y="91196"/>
                </a:lnTo>
                <a:lnTo>
                  <a:pt x="46070" y="89275"/>
                </a:lnTo>
                <a:lnTo>
                  <a:pt x="50871" y="88315"/>
                </a:lnTo>
                <a:lnTo>
                  <a:pt x="56631" y="87355"/>
                </a:lnTo>
                <a:lnTo>
                  <a:pt x="62407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79674" y="129600"/>
                </a:lnTo>
                <a:lnTo>
                  <a:pt x="73913" y="133441"/>
                </a:lnTo>
                <a:lnTo>
                  <a:pt x="68153" y="137281"/>
                </a:lnTo>
                <a:lnTo>
                  <a:pt x="61432" y="139202"/>
                </a:lnTo>
                <a:lnTo>
                  <a:pt x="63217" y="157899"/>
                </a:lnTo>
                <a:lnTo>
                  <a:pt x="74874" y="153603"/>
                </a:lnTo>
                <a:lnTo>
                  <a:pt x="75507" y="153284"/>
                </a:lnTo>
                <a:lnTo>
                  <a:pt x="86451" y="146794"/>
                </a:lnTo>
                <a:lnTo>
                  <a:pt x="95996" y="138242"/>
                </a:lnTo>
                <a:lnTo>
                  <a:pt x="95996" y="153603"/>
                </a:lnTo>
                <a:lnTo>
                  <a:pt x="96956" y="154548"/>
                </a:lnTo>
                <a:lnTo>
                  <a:pt x="97917" y="155524"/>
                </a:lnTo>
                <a:lnTo>
                  <a:pt x="97917" y="156484"/>
                </a:lnTo>
                <a:lnTo>
                  <a:pt x="99837" y="156484"/>
                </a:lnTo>
                <a:lnTo>
                  <a:pt x="100797" y="157444"/>
                </a:lnTo>
                <a:lnTo>
                  <a:pt x="114239" y="157444"/>
                </a:lnTo>
                <a:lnTo>
                  <a:pt x="116159" y="156484"/>
                </a:lnTo>
                <a:lnTo>
                  <a:pt x="117119" y="156484"/>
                </a:lnTo>
                <a:lnTo>
                  <a:pt x="118079" y="155524"/>
                </a:lnTo>
                <a:lnTo>
                  <a:pt x="119039" y="154548"/>
                </a:lnTo>
                <a:lnTo>
                  <a:pt x="119039" y="46085"/>
                </a:lnTo>
                <a:lnTo>
                  <a:pt x="118079" y="37444"/>
                </a:lnTo>
                <a:lnTo>
                  <a:pt x="116159" y="30723"/>
                </a:lnTo>
                <a:lnTo>
                  <a:pt x="114239" y="24002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5760"/>
                </a:lnTo>
                <a:lnTo>
                  <a:pt x="88315" y="3840"/>
                </a:lnTo>
                <a:lnTo>
                  <a:pt x="87698" y="3584"/>
                </a:lnTo>
                <a:lnTo>
                  <a:pt x="76033" y="786"/>
                </a:lnTo>
                <a:lnTo>
                  <a:pt x="62407" y="0"/>
                </a:lnTo>
                <a:lnTo>
                  <a:pt x="56631" y="0"/>
                </a:lnTo>
                <a:lnTo>
                  <a:pt x="50871" y="960"/>
                </a:lnTo>
                <a:lnTo>
                  <a:pt x="45125" y="1920"/>
                </a:lnTo>
                <a:lnTo>
                  <a:pt x="39349" y="2880"/>
                </a:lnTo>
                <a:lnTo>
                  <a:pt x="34564" y="3840"/>
                </a:lnTo>
                <a:lnTo>
                  <a:pt x="29763" y="5760"/>
                </a:lnTo>
                <a:lnTo>
                  <a:pt x="24963" y="7680"/>
                </a:lnTo>
                <a:lnTo>
                  <a:pt x="21122" y="8641"/>
                </a:lnTo>
                <a:lnTo>
                  <a:pt x="18242" y="10561"/>
                </a:lnTo>
                <a:lnTo>
                  <a:pt x="14401" y="12481"/>
                </a:lnTo>
                <a:lnTo>
                  <a:pt x="11521" y="14401"/>
                </a:lnTo>
                <a:lnTo>
                  <a:pt x="10561" y="15361"/>
                </a:lnTo>
                <a:lnTo>
                  <a:pt x="8641" y="17282"/>
                </a:lnTo>
                <a:lnTo>
                  <a:pt x="768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2968462" y="2070430"/>
            <a:ext cx="133441" cy="226557"/>
          </a:xfrm>
          <a:custGeom>
            <a:avLst/>
            <a:gdLst/>
            <a:ahLst/>
            <a:cxnLst/>
            <a:rect l="l" t="t" r="r" b="b"/>
            <a:pathLst>
              <a:path w="133441" h="226557">
                <a:moveTo>
                  <a:pt x="118079" y="224637"/>
                </a:moveTo>
                <a:lnTo>
                  <a:pt x="127680" y="224637"/>
                </a:lnTo>
                <a:lnTo>
                  <a:pt x="128640" y="223677"/>
                </a:lnTo>
                <a:lnTo>
                  <a:pt x="130561" y="223677"/>
                </a:lnTo>
                <a:lnTo>
                  <a:pt x="131521" y="222717"/>
                </a:lnTo>
                <a:lnTo>
                  <a:pt x="132481" y="222717"/>
                </a:lnTo>
                <a:lnTo>
                  <a:pt x="132481" y="221741"/>
                </a:lnTo>
                <a:lnTo>
                  <a:pt x="133441" y="221741"/>
                </a:lnTo>
                <a:lnTo>
                  <a:pt x="133441" y="3840"/>
                </a:lnTo>
                <a:lnTo>
                  <a:pt x="132481" y="2880"/>
                </a:lnTo>
                <a:lnTo>
                  <a:pt x="132481" y="1920"/>
                </a:lnTo>
                <a:lnTo>
                  <a:pt x="131521" y="1920"/>
                </a:lnTo>
                <a:lnTo>
                  <a:pt x="130561" y="960"/>
                </a:lnTo>
                <a:lnTo>
                  <a:pt x="129600" y="960"/>
                </a:lnTo>
                <a:lnTo>
                  <a:pt x="127680" y="0"/>
                </a:lnTo>
                <a:lnTo>
                  <a:pt x="113278" y="0"/>
                </a:lnTo>
                <a:lnTo>
                  <a:pt x="111358" y="960"/>
                </a:lnTo>
                <a:lnTo>
                  <a:pt x="109438" y="960"/>
                </a:lnTo>
                <a:lnTo>
                  <a:pt x="108478" y="1920"/>
                </a:lnTo>
                <a:lnTo>
                  <a:pt x="107518" y="1920"/>
                </a:lnTo>
                <a:lnTo>
                  <a:pt x="107518" y="2880"/>
                </a:lnTo>
                <a:lnTo>
                  <a:pt x="106558" y="3840"/>
                </a:lnTo>
                <a:lnTo>
                  <a:pt x="106558" y="89275"/>
                </a:lnTo>
                <a:lnTo>
                  <a:pt x="105589" y="88188"/>
                </a:lnTo>
                <a:lnTo>
                  <a:pt x="95856" y="79297"/>
                </a:lnTo>
                <a:lnTo>
                  <a:pt x="85450" y="72953"/>
                </a:lnTo>
                <a:lnTo>
                  <a:pt x="78714" y="69113"/>
                </a:lnTo>
                <a:lnTo>
                  <a:pt x="71048" y="67193"/>
                </a:lnTo>
                <a:lnTo>
                  <a:pt x="62407" y="67193"/>
                </a:lnTo>
                <a:lnTo>
                  <a:pt x="46877" y="68861"/>
                </a:lnTo>
                <a:lnTo>
                  <a:pt x="35524" y="72953"/>
                </a:lnTo>
                <a:lnTo>
                  <a:pt x="24513" y="80207"/>
                </a:lnTo>
                <a:lnTo>
                  <a:pt x="15361" y="89275"/>
                </a:lnTo>
                <a:lnTo>
                  <a:pt x="8286" y="102881"/>
                </a:lnTo>
                <a:lnTo>
                  <a:pt x="3840" y="115199"/>
                </a:lnTo>
                <a:lnTo>
                  <a:pt x="2039" y="122703"/>
                </a:lnTo>
                <a:lnTo>
                  <a:pt x="461" y="135190"/>
                </a:lnTo>
                <a:lnTo>
                  <a:pt x="0" y="148788"/>
                </a:lnTo>
                <a:lnTo>
                  <a:pt x="91" y="154387"/>
                </a:lnTo>
                <a:lnTo>
                  <a:pt x="1003" y="167236"/>
                </a:lnTo>
                <a:lnTo>
                  <a:pt x="2880" y="179511"/>
                </a:lnTo>
                <a:lnTo>
                  <a:pt x="7251" y="192965"/>
                </a:lnTo>
                <a:lnTo>
                  <a:pt x="13441" y="203514"/>
                </a:lnTo>
                <a:lnTo>
                  <a:pt x="18242" y="211195"/>
                </a:lnTo>
                <a:lnTo>
                  <a:pt x="24003" y="216956"/>
                </a:lnTo>
                <a:lnTo>
                  <a:pt x="31683" y="220797"/>
                </a:lnTo>
                <a:lnTo>
                  <a:pt x="27843" y="160309"/>
                </a:lnTo>
                <a:lnTo>
                  <a:pt x="26883" y="153588"/>
                </a:lnTo>
                <a:lnTo>
                  <a:pt x="26883" y="139186"/>
                </a:lnTo>
                <a:lnTo>
                  <a:pt x="27843" y="132481"/>
                </a:lnTo>
                <a:lnTo>
                  <a:pt x="28803" y="125760"/>
                </a:lnTo>
                <a:lnTo>
                  <a:pt x="30723" y="119039"/>
                </a:lnTo>
                <a:lnTo>
                  <a:pt x="32644" y="113278"/>
                </a:lnTo>
                <a:lnTo>
                  <a:pt x="35524" y="107518"/>
                </a:lnTo>
                <a:lnTo>
                  <a:pt x="38404" y="102717"/>
                </a:lnTo>
                <a:lnTo>
                  <a:pt x="42245" y="97916"/>
                </a:lnTo>
                <a:lnTo>
                  <a:pt x="47045" y="95036"/>
                </a:lnTo>
                <a:lnTo>
                  <a:pt x="51846" y="92156"/>
                </a:lnTo>
                <a:lnTo>
                  <a:pt x="57607" y="90236"/>
                </a:lnTo>
                <a:lnTo>
                  <a:pt x="71993" y="90236"/>
                </a:lnTo>
                <a:lnTo>
                  <a:pt x="78714" y="93116"/>
                </a:lnTo>
                <a:lnTo>
                  <a:pt x="85450" y="96956"/>
                </a:lnTo>
                <a:lnTo>
                  <a:pt x="88519" y="99240"/>
                </a:lnTo>
                <a:lnTo>
                  <a:pt x="97615" y="107318"/>
                </a:lnTo>
                <a:lnTo>
                  <a:pt x="106558" y="118079"/>
                </a:lnTo>
                <a:lnTo>
                  <a:pt x="106558" y="175671"/>
                </a:lnTo>
                <a:lnTo>
                  <a:pt x="102717" y="181432"/>
                </a:lnTo>
                <a:lnTo>
                  <a:pt x="98892" y="185272"/>
                </a:lnTo>
                <a:lnTo>
                  <a:pt x="95051" y="189113"/>
                </a:lnTo>
                <a:lnTo>
                  <a:pt x="91196" y="192953"/>
                </a:lnTo>
                <a:lnTo>
                  <a:pt x="87355" y="195833"/>
                </a:lnTo>
                <a:lnTo>
                  <a:pt x="83515" y="197754"/>
                </a:lnTo>
                <a:lnTo>
                  <a:pt x="80650" y="199674"/>
                </a:lnTo>
                <a:lnTo>
                  <a:pt x="76809" y="201594"/>
                </a:lnTo>
                <a:lnTo>
                  <a:pt x="73929" y="202554"/>
                </a:lnTo>
                <a:lnTo>
                  <a:pt x="70088" y="203514"/>
                </a:lnTo>
                <a:lnTo>
                  <a:pt x="67208" y="204475"/>
                </a:lnTo>
                <a:lnTo>
                  <a:pt x="56647" y="204475"/>
                </a:lnTo>
                <a:lnTo>
                  <a:pt x="50886" y="202554"/>
                </a:lnTo>
                <a:lnTo>
                  <a:pt x="46085" y="199674"/>
                </a:lnTo>
                <a:lnTo>
                  <a:pt x="41285" y="195833"/>
                </a:lnTo>
                <a:lnTo>
                  <a:pt x="37444" y="191993"/>
                </a:lnTo>
                <a:lnTo>
                  <a:pt x="34564" y="186232"/>
                </a:lnTo>
                <a:lnTo>
                  <a:pt x="33455" y="221641"/>
                </a:lnTo>
                <a:lnTo>
                  <a:pt x="45066" y="225328"/>
                </a:lnTo>
                <a:lnTo>
                  <a:pt x="58567" y="226557"/>
                </a:lnTo>
                <a:lnTo>
                  <a:pt x="61169" y="226517"/>
                </a:lnTo>
                <a:lnTo>
                  <a:pt x="74192" y="224714"/>
                </a:lnTo>
                <a:lnTo>
                  <a:pt x="85450" y="219836"/>
                </a:lnTo>
                <a:lnTo>
                  <a:pt x="89856" y="217243"/>
                </a:lnTo>
                <a:lnTo>
                  <a:pt x="99847" y="210008"/>
                </a:lnTo>
                <a:lnTo>
                  <a:pt x="109438" y="200634"/>
                </a:lnTo>
                <a:lnTo>
                  <a:pt x="109438" y="220797"/>
                </a:lnTo>
                <a:lnTo>
                  <a:pt x="110398" y="221741"/>
                </a:lnTo>
                <a:lnTo>
                  <a:pt x="110398" y="222717"/>
                </a:lnTo>
                <a:lnTo>
                  <a:pt x="111358" y="223677"/>
                </a:lnTo>
                <a:lnTo>
                  <a:pt x="113278" y="223677"/>
                </a:lnTo>
                <a:lnTo>
                  <a:pt x="115199" y="224637"/>
                </a:lnTo>
                <a:lnTo>
                  <a:pt x="118079" y="2246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2996305" y="2230739"/>
            <a:ext cx="6720" cy="61331"/>
          </a:xfrm>
          <a:custGeom>
            <a:avLst/>
            <a:gdLst/>
            <a:ahLst/>
            <a:cxnLst/>
            <a:rect l="l" t="t" r="r" b="b"/>
            <a:pathLst>
              <a:path w="6720" h="61331">
                <a:moveTo>
                  <a:pt x="3840" y="20162"/>
                </a:moveTo>
                <a:lnTo>
                  <a:pt x="1920" y="14401"/>
                </a:lnTo>
                <a:lnTo>
                  <a:pt x="960" y="7680"/>
                </a:lnTo>
                <a:lnTo>
                  <a:pt x="0" y="0"/>
                </a:lnTo>
                <a:lnTo>
                  <a:pt x="3840" y="60487"/>
                </a:lnTo>
                <a:lnTo>
                  <a:pt x="5612" y="61331"/>
                </a:lnTo>
                <a:lnTo>
                  <a:pt x="6720" y="25923"/>
                </a:lnTo>
                <a:lnTo>
                  <a:pt x="384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3170057" y="2230739"/>
            <a:ext cx="6720" cy="61331"/>
          </a:xfrm>
          <a:custGeom>
            <a:avLst/>
            <a:gdLst/>
            <a:ahLst/>
            <a:cxnLst/>
            <a:rect l="l" t="t" r="r" b="b"/>
            <a:pathLst>
              <a:path w="6720" h="61331">
                <a:moveTo>
                  <a:pt x="3840" y="20162"/>
                </a:moveTo>
                <a:lnTo>
                  <a:pt x="1920" y="14401"/>
                </a:lnTo>
                <a:lnTo>
                  <a:pt x="960" y="7680"/>
                </a:lnTo>
                <a:lnTo>
                  <a:pt x="0" y="0"/>
                </a:lnTo>
                <a:lnTo>
                  <a:pt x="3840" y="60487"/>
                </a:lnTo>
                <a:lnTo>
                  <a:pt x="5612" y="61331"/>
                </a:lnTo>
                <a:lnTo>
                  <a:pt x="6720" y="25923"/>
                </a:lnTo>
                <a:lnTo>
                  <a:pt x="384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3142213" y="2070430"/>
            <a:ext cx="133441" cy="226557"/>
          </a:xfrm>
          <a:custGeom>
            <a:avLst/>
            <a:gdLst/>
            <a:ahLst/>
            <a:cxnLst/>
            <a:rect l="l" t="t" r="r" b="b"/>
            <a:pathLst>
              <a:path w="133441" h="226557">
                <a:moveTo>
                  <a:pt x="0" y="148788"/>
                </a:moveTo>
                <a:lnTo>
                  <a:pt x="91" y="154387"/>
                </a:lnTo>
                <a:lnTo>
                  <a:pt x="1003" y="167236"/>
                </a:lnTo>
                <a:lnTo>
                  <a:pt x="2880" y="179511"/>
                </a:lnTo>
                <a:lnTo>
                  <a:pt x="7263" y="192965"/>
                </a:lnTo>
                <a:lnTo>
                  <a:pt x="13441" y="203514"/>
                </a:lnTo>
                <a:lnTo>
                  <a:pt x="18242" y="211195"/>
                </a:lnTo>
                <a:lnTo>
                  <a:pt x="24002" y="216956"/>
                </a:lnTo>
                <a:lnTo>
                  <a:pt x="31683" y="220797"/>
                </a:lnTo>
                <a:lnTo>
                  <a:pt x="27843" y="160309"/>
                </a:lnTo>
                <a:lnTo>
                  <a:pt x="26883" y="153588"/>
                </a:lnTo>
                <a:lnTo>
                  <a:pt x="26883" y="139186"/>
                </a:lnTo>
                <a:lnTo>
                  <a:pt x="27843" y="132481"/>
                </a:lnTo>
                <a:lnTo>
                  <a:pt x="28803" y="125760"/>
                </a:lnTo>
                <a:lnTo>
                  <a:pt x="30723" y="119039"/>
                </a:lnTo>
                <a:lnTo>
                  <a:pt x="32644" y="113278"/>
                </a:lnTo>
                <a:lnTo>
                  <a:pt x="35524" y="107518"/>
                </a:lnTo>
                <a:lnTo>
                  <a:pt x="38404" y="102717"/>
                </a:lnTo>
                <a:lnTo>
                  <a:pt x="42245" y="97916"/>
                </a:lnTo>
                <a:lnTo>
                  <a:pt x="47045" y="95036"/>
                </a:lnTo>
                <a:lnTo>
                  <a:pt x="51846" y="92156"/>
                </a:lnTo>
                <a:lnTo>
                  <a:pt x="57607" y="90236"/>
                </a:lnTo>
                <a:lnTo>
                  <a:pt x="72008" y="90236"/>
                </a:lnTo>
                <a:lnTo>
                  <a:pt x="78729" y="93116"/>
                </a:lnTo>
                <a:lnTo>
                  <a:pt x="85450" y="96956"/>
                </a:lnTo>
                <a:lnTo>
                  <a:pt x="88527" y="99245"/>
                </a:lnTo>
                <a:lnTo>
                  <a:pt x="97628" y="107321"/>
                </a:lnTo>
                <a:lnTo>
                  <a:pt x="106573" y="118079"/>
                </a:lnTo>
                <a:lnTo>
                  <a:pt x="106573" y="175671"/>
                </a:lnTo>
                <a:lnTo>
                  <a:pt x="102732" y="181432"/>
                </a:lnTo>
                <a:lnTo>
                  <a:pt x="97916" y="185272"/>
                </a:lnTo>
                <a:lnTo>
                  <a:pt x="95051" y="189113"/>
                </a:lnTo>
                <a:lnTo>
                  <a:pt x="91211" y="192953"/>
                </a:lnTo>
                <a:lnTo>
                  <a:pt x="87370" y="195833"/>
                </a:lnTo>
                <a:lnTo>
                  <a:pt x="83530" y="197754"/>
                </a:lnTo>
                <a:lnTo>
                  <a:pt x="80650" y="199674"/>
                </a:lnTo>
                <a:lnTo>
                  <a:pt x="76809" y="201594"/>
                </a:lnTo>
                <a:lnTo>
                  <a:pt x="73929" y="202554"/>
                </a:lnTo>
                <a:lnTo>
                  <a:pt x="70088" y="203514"/>
                </a:lnTo>
                <a:lnTo>
                  <a:pt x="67208" y="204475"/>
                </a:lnTo>
                <a:lnTo>
                  <a:pt x="56647" y="204475"/>
                </a:lnTo>
                <a:lnTo>
                  <a:pt x="50886" y="202554"/>
                </a:lnTo>
                <a:lnTo>
                  <a:pt x="46085" y="199674"/>
                </a:lnTo>
                <a:lnTo>
                  <a:pt x="41285" y="195833"/>
                </a:lnTo>
                <a:lnTo>
                  <a:pt x="37444" y="191993"/>
                </a:lnTo>
                <a:lnTo>
                  <a:pt x="34564" y="186232"/>
                </a:lnTo>
                <a:lnTo>
                  <a:pt x="33455" y="221641"/>
                </a:lnTo>
                <a:lnTo>
                  <a:pt x="45066" y="225328"/>
                </a:lnTo>
                <a:lnTo>
                  <a:pt x="58567" y="226557"/>
                </a:lnTo>
                <a:lnTo>
                  <a:pt x="60968" y="226517"/>
                </a:lnTo>
                <a:lnTo>
                  <a:pt x="73864" y="224714"/>
                </a:lnTo>
                <a:lnTo>
                  <a:pt x="85450" y="219836"/>
                </a:lnTo>
                <a:lnTo>
                  <a:pt x="89856" y="217243"/>
                </a:lnTo>
                <a:lnTo>
                  <a:pt x="99847" y="210008"/>
                </a:lnTo>
                <a:lnTo>
                  <a:pt x="109438" y="200634"/>
                </a:lnTo>
                <a:lnTo>
                  <a:pt x="109438" y="220797"/>
                </a:lnTo>
                <a:lnTo>
                  <a:pt x="110413" y="221741"/>
                </a:lnTo>
                <a:lnTo>
                  <a:pt x="110413" y="222717"/>
                </a:lnTo>
                <a:lnTo>
                  <a:pt x="111358" y="223677"/>
                </a:lnTo>
                <a:lnTo>
                  <a:pt x="113278" y="223677"/>
                </a:lnTo>
                <a:lnTo>
                  <a:pt x="114254" y="224637"/>
                </a:lnTo>
                <a:lnTo>
                  <a:pt x="127680" y="224637"/>
                </a:lnTo>
                <a:lnTo>
                  <a:pt x="128640" y="223677"/>
                </a:lnTo>
                <a:lnTo>
                  <a:pt x="130561" y="223677"/>
                </a:lnTo>
                <a:lnTo>
                  <a:pt x="131521" y="222717"/>
                </a:lnTo>
                <a:lnTo>
                  <a:pt x="132481" y="222717"/>
                </a:lnTo>
                <a:lnTo>
                  <a:pt x="132481" y="221741"/>
                </a:lnTo>
                <a:lnTo>
                  <a:pt x="133441" y="221741"/>
                </a:lnTo>
                <a:lnTo>
                  <a:pt x="133441" y="3840"/>
                </a:lnTo>
                <a:lnTo>
                  <a:pt x="132481" y="2880"/>
                </a:lnTo>
                <a:lnTo>
                  <a:pt x="132481" y="1920"/>
                </a:lnTo>
                <a:lnTo>
                  <a:pt x="131521" y="1920"/>
                </a:lnTo>
                <a:lnTo>
                  <a:pt x="130561" y="960"/>
                </a:lnTo>
                <a:lnTo>
                  <a:pt x="129600" y="960"/>
                </a:lnTo>
                <a:lnTo>
                  <a:pt x="127680" y="0"/>
                </a:lnTo>
                <a:lnTo>
                  <a:pt x="113278" y="0"/>
                </a:lnTo>
                <a:lnTo>
                  <a:pt x="111358" y="960"/>
                </a:lnTo>
                <a:lnTo>
                  <a:pt x="109438" y="960"/>
                </a:lnTo>
                <a:lnTo>
                  <a:pt x="108478" y="1920"/>
                </a:lnTo>
                <a:lnTo>
                  <a:pt x="107533" y="1920"/>
                </a:lnTo>
                <a:lnTo>
                  <a:pt x="107533" y="2880"/>
                </a:lnTo>
                <a:lnTo>
                  <a:pt x="106573" y="3840"/>
                </a:lnTo>
                <a:lnTo>
                  <a:pt x="106573" y="89275"/>
                </a:lnTo>
                <a:lnTo>
                  <a:pt x="105595" y="88178"/>
                </a:lnTo>
                <a:lnTo>
                  <a:pt x="95865" y="79294"/>
                </a:lnTo>
                <a:lnTo>
                  <a:pt x="85450" y="72953"/>
                </a:lnTo>
                <a:lnTo>
                  <a:pt x="78729" y="69113"/>
                </a:lnTo>
                <a:lnTo>
                  <a:pt x="71048" y="67193"/>
                </a:lnTo>
                <a:lnTo>
                  <a:pt x="62407" y="67193"/>
                </a:lnTo>
                <a:lnTo>
                  <a:pt x="46877" y="68861"/>
                </a:lnTo>
                <a:lnTo>
                  <a:pt x="35524" y="72953"/>
                </a:lnTo>
                <a:lnTo>
                  <a:pt x="24513" y="80207"/>
                </a:lnTo>
                <a:lnTo>
                  <a:pt x="15361" y="89275"/>
                </a:lnTo>
                <a:lnTo>
                  <a:pt x="8286" y="102881"/>
                </a:lnTo>
                <a:lnTo>
                  <a:pt x="3840" y="115199"/>
                </a:lnTo>
                <a:lnTo>
                  <a:pt x="2039" y="122703"/>
                </a:lnTo>
                <a:lnTo>
                  <a:pt x="461" y="135190"/>
                </a:lnTo>
                <a:lnTo>
                  <a:pt x="0" y="1487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3315020" y="2137623"/>
            <a:ext cx="133441" cy="159364"/>
          </a:xfrm>
          <a:custGeom>
            <a:avLst/>
            <a:gdLst/>
            <a:ahLst/>
            <a:cxnLst/>
            <a:rect l="l" t="t" r="r" b="b"/>
            <a:pathLst>
              <a:path w="133441" h="159364">
                <a:moveTo>
                  <a:pt x="128625" y="84475"/>
                </a:moveTo>
                <a:lnTo>
                  <a:pt x="130561" y="82555"/>
                </a:lnTo>
                <a:lnTo>
                  <a:pt x="132466" y="80634"/>
                </a:lnTo>
                <a:lnTo>
                  <a:pt x="133441" y="77754"/>
                </a:lnTo>
                <a:lnTo>
                  <a:pt x="133430" y="67394"/>
                </a:lnTo>
                <a:lnTo>
                  <a:pt x="132625" y="54521"/>
                </a:lnTo>
                <a:lnTo>
                  <a:pt x="130561" y="42245"/>
                </a:lnTo>
                <a:lnTo>
                  <a:pt x="127665" y="33604"/>
                </a:lnTo>
                <a:lnTo>
                  <a:pt x="123825" y="26883"/>
                </a:lnTo>
                <a:lnTo>
                  <a:pt x="119039" y="20162"/>
                </a:lnTo>
                <a:lnTo>
                  <a:pt x="113278" y="14401"/>
                </a:lnTo>
                <a:lnTo>
                  <a:pt x="106558" y="9601"/>
                </a:lnTo>
                <a:lnTo>
                  <a:pt x="98877" y="5760"/>
                </a:lnTo>
                <a:lnTo>
                  <a:pt x="95654" y="4307"/>
                </a:lnTo>
                <a:lnTo>
                  <a:pt x="83940" y="1076"/>
                </a:lnTo>
                <a:lnTo>
                  <a:pt x="70073" y="0"/>
                </a:lnTo>
                <a:lnTo>
                  <a:pt x="65839" y="105"/>
                </a:lnTo>
                <a:lnTo>
                  <a:pt x="53016" y="1856"/>
                </a:lnTo>
                <a:lnTo>
                  <a:pt x="41269" y="5760"/>
                </a:lnTo>
                <a:lnTo>
                  <a:pt x="28328" y="13084"/>
                </a:lnTo>
                <a:lnTo>
                  <a:pt x="27843" y="66248"/>
                </a:lnTo>
                <a:lnTo>
                  <a:pt x="28803" y="59527"/>
                </a:lnTo>
                <a:lnTo>
                  <a:pt x="29748" y="53766"/>
                </a:lnTo>
                <a:lnTo>
                  <a:pt x="31683" y="48966"/>
                </a:lnTo>
                <a:lnTo>
                  <a:pt x="33588" y="43205"/>
                </a:lnTo>
                <a:lnTo>
                  <a:pt x="35524" y="38404"/>
                </a:lnTo>
                <a:lnTo>
                  <a:pt x="39364" y="34564"/>
                </a:lnTo>
                <a:lnTo>
                  <a:pt x="42230" y="30723"/>
                </a:lnTo>
                <a:lnTo>
                  <a:pt x="47030" y="26883"/>
                </a:lnTo>
                <a:lnTo>
                  <a:pt x="51831" y="24963"/>
                </a:lnTo>
                <a:lnTo>
                  <a:pt x="56631" y="22082"/>
                </a:lnTo>
                <a:lnTo>
                  <a:pt x="62392" y="21122"/>
                </a:lnTo>
                <a:lnTo>
                  <a:pt x="69113" y="21122"/>
                </a:lnTo>
                <a:lnTo>
                  <a:pt x="75615" y="21501"/>
                </a:lnTo>
                <a:lnTo>
                  <a:pt x="88214" y="25141"/>
                </a:lnTo>
                <a:lnTo>
                  <a:pt x="97917" y="32644"/>
                </a:lnTo>
                <a:lnTo>
                  <a:pt x="102644" y="40364"/>
                </a:lnTo>
                <a:lnTo>
                  <a:pt x="106098" y="52078"/>
                </a:lnTo>
                <a:lnTo>
                  <a:pt x="106558" y="66248"/>
                </a:lnTo>
                <a:lnTo>
                  <a:pt x="123825" y="85435"/>
                </a:lnTo>
                <a:lnTo>
                  <a:pt x="126720" y="85435"/>
                </a:lnTo>
                <a:lnTo>
                  <a:pt x="128625" y="84475"/>
                </a:lnTo>
                <a:close/>
              </a:path>
              <a:path w="133441" h="159364">
                <a:moveTo>
                  <a:pt x="27843" y="66248"/>
                </a:moveTo>
                <a:lnTo>
                  <a:pt x="28328" y="13084"/>
                </a:lnTo>
                <a:lnTo>
                  <a:pt x="19187" y="22082"/>
                </a:lnTo>
                <a:lnTo>
                  <a:pt x="16885" y="24549"/>
                </a:lnTo>
                <a:lnTo>
                  <a:pt x="9727" y="34991"/>
                </a:lnTo>
                <a:lnTo>
                  <a:pt x="4800" y="47045"/>
                </a:lnTo>
                <a:lnTo>
                  <a:pt x="2825" y="54627"/>
                </a:lnTo>
                <a:lnTo>
                  <a:pt x="756" y="67074"/>
                </a:lnTo>
                <a:lnTo>
                  <a:pt x="0" y="80634"/>
                </a:lnTo>
                <a:lnTo>
                  <a:pt x="407" y="91181"/>
                </a:lnTo>
                <a:lnTo>
                  <a:pt x="2083" y="103953"/>
                </a:lnTo>
                <a:lnTo>
                  <a:pt x="4800" y="115199"/>
                </a:lnTo>
                <a:lnTo>
                  <a:pt x="11165" y="130061"/>
                </a:lnTo>
                <a:lnTo>
                  <a:pt x="18242" y="140162"/>
                </a:lnTo>
                <a:lnTo>
                  <a:pt x="29787" y="149259"/>
                </a:lnTo>
                <a:lnTo>
                  <a:pt x="41269" y="154548"/>
                </a:lnTo>
                <a:lnTo>
                  <a:pt x="46895" y="156585"/>
                </a:lnTo>
                <a:lnTo>
                  <a:pt x="59019" y="158787"/>
                </a:lnTo>
                <a:lnTo>
                  <a:pt x="72953" y="159364"/>
                </a:lnTo>
                <a:lnTo>
                  <a:pt x="86395" y="159364"/>
                </a:lnTo>
                <a:lnTo>
                  <a:pt x="92156" y="158389"/>
                </a:lnTo>
                <a:lnTo>
                  <a:pt x="97917" y="157444"/>
                </a:lnTo>
                <a:lnTo>
                  <a:pt x="103677" y="155524"/>
                </a:lnTo>
                <a:lnTo>
                  <a:pt x="108478" y="154548"/>
                </a:lnTo>
                <a:lnTo>
                  <a:pt x="113278" y="153603"/>
                </a:lnTo>
                <a:lnTo>
                  <a:pt x="117104" y="151683"/>
                </a:lnTo>
                <a:lnTo>
                  <a:pt x="119999" y="150723"/>
                </a:lnTo>
                <a:lnTo>
                  <a:pt x="122880" y="149763"/>
                </a:lnTo>
                <a:lnTo>
                  <a:pt x="124785" y="148803"/>
                </a:lnTo>
                <a:lnTo>
                  <a:pt x="124785" y="147843"/>
                </a:lnTo>
                <a:lnTo>
                  <a:pt x="125760" y="146883"/>
                </a:lnTo>
                <a:lnTo>
                  <a:pt x="126720" y="145923"/>
                </a:lnTo>
                <a:lnTo>
                  <a:pt x="126720" y="144002"/>
                </a:lnTo>
                <a:lnTo>
                  <a:pt x="127665" y="143042"/>
                </a:lnTo>
                <a:lnTo>
                  <a:pt x="127665" y="131521"/>
                </a:lnTo>
                <a:lnTo>
                  <a:pt x="126720" y="129600"/>
                </a:lnTo>
                <a:lnTo>
                  <a:pt x="126720" y="128640"/>
                </a:lnTo>
                <a:lnTo>
                  <a:pt x="125760" y="127680"/>
                </a:lnTo>
                <a:lnTo>
                  <a:pt x="124785" y="127680"/>
                </a:lnTo>
                <a:lnTo>
                  <a:pt x="123825" y="126720"/>
                </a:lnTo>
                <a:lnTo>
                  <a:pt x="121920" y="126720"/>
                </a:lnTo>
                <a:lnTo>
                  <a:pt x="119999" y="127680"/>
                </a:lnTo>
                <a:lnTo>
                  <a:pt x="117104" y="128640"/>
                </a:lnTo>
                <a:lnTo>
                  <a:pt x="115199" y="129600"/>
                </a:lnTo>
                <a:lnTo>
                  <a:pt x="111358" y="131521"/>
                </a:lnTo>
                <a:lnTo>
                  <a:pt x="107518" y="132481"/>
                </a:lnTo>
                <a:lnTo>
                  <a:pt x="103677" y="134401"/>
                </a:lnTo>
                <a:lnTo>
                  <a:pt x="98877" y="135361"/>
                </a:lnTo>
                <a:lnTo>
                  <a:pt x="94076" y="136321"/>
                </a:lnTo>
                <a:lnTo>
                  <a:pt x="88315" y="137281"/>
                </a:lnTo>
                <a:lnTo>
                  <a:pt x="82555" y="138242"/>
                </a:lnTo>
                <a:lnTo>
                  <a:pt x="67193" y="138242"/>
                </a:lnTo>
                <a:lnTo>
                  <a:pt x="59512" y="136321"/>
                </a:lnTo>
                <a:lnTo>
                  <a:pt x="53751" y="134401"/>
                </a:lnTo>
                <a:lnTo>
                  <a:pt x="47030" y="131521"/>
                </a:lnTo>
                <a:lnTo>
                  <a:pt x="42230" y="128640"/>
                </a:lnTo>
                <a:lnTo>
                  <a:pt x="38389" y="123840"/>
                </a:lnTo>
                <a:lnTo>
                  <a:pt x="34549" y="119039"/>
                </a:lnTo>
                <a:lnTo>
                  <a:pt x="32644" y="113278"/>
                </a:lnTo>
                <a:lnTo>
                  <a:pt x="30708" y="107518"/>
                </a:lnTo>
                <a:lnTo>
                  <a:pt x="28803" y="100797"/>
                </a:lnTo>
                <a:lnTo>
                  <a:pt x="27843" y="93116"/>
                </a:lnTo>
                <a:lnTo>
                  <a:pt x="27843" y="85435"/>
                </a:lnTo>
                <a:lnTo>
                  <a:pt x="123825" y="85435"/>
                </a:lnTo>
                <a:lnTo>
                  <a:pt x="106558" y="66248"/>
                </a:lnTo>
                <a:lnTo>
                  <a:pt x="27843" y="662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3505093" y="2230739"/>
            <a:ext cx="6720" cy="60487"/>
          </a:xfrm>
          <a:custGeom>
            <a:avLst/>
            <a:gdLst/>
            <a:ahLst/>
            <a:cxnLst/>
            <a:rect l="l" t="t" r="r" b="b"/>
            <a:pathLst>
              <a:path w="6720" h="60487">
                <a:moveTo>
                  <a:pt x="6720" y="60487"/>
                </a:moveTo>
                <a:lnTo>
                  <a:pt x="5760" y="14401"/>
                </a:lnTo>
                <a:lnTo>
                  <a:pt x="4800" y="7680"/>
                </a:lnTo>
                <a:lnTo>
                  <a:pt x="2880" y="0"/>
                </a:lnTo>
                <a:lnTo>
                  <a:pt x="0" y="56647"/>
                </a:lnTo>
                <a:lnTo>
                  <a:pt x="6720" y="604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3480130" y="2070430"/>
            <a:ext cx="134401" cy="226557"/>
          </a:xfrm>
          <a:custGeom>
            <a:avLst/>
            <a:gdLst/>
            <a:ahLst/>
            <a:cxnLst/>
            <a:rect l="l" t="t" r="r" b="b"/>
            <a:pathLst>
              <a:path w="134401" h="226557">
                <a:moveTo>
                  <a:pt x="46035" y="225408"/>
                </a:moveTo>
                <a:lnTo>
                  <a:pt x="59527" y="226557"/>
                </a:lnTo>
                <a:lnTo>
                  <a:pt x="61910" y="226517"/>
                </a:lnTo>
                <a:lnTo>
                  <a:pt x="74804" y="224716"/>
                </a:lnTo>
                <a:lnTo>
                  <a:pt x="86395" y="219836"/>
                </a:lnTo>
                <a:lnTo>
                  <a:pt x="90816" y="217238"/>
                </a:lnTo>
                <a:lnTo>
                  <a:pt x="100810" y="210005"/>
                </a:lnTo>
                <a:lnTo>
                  <a:pt x="110398" y="200634"/>
                </a:lnTo>
                <a:lnTo>
                  <a:pt x="110398" y="221741"/>
                </a:lnTo>
                <a:lnTo>
                  <a:pt x="111358" y="221741"/>
                </a:lnTo>
                <a:lnTo>
                  <a:pt x="111358" y="222717"/>
                </a:lnTo>
                <a:lnTo>
                  <a:pt x="112318" y="223677"/>
                </a:lnTo>
                <a:lnTo>
                  <a:pt x="114239" y="223677"/>
                </a:lnTo>
                <a:lnTo>
                  <a:pt x="115199" y="224637"/>
                </a:lnTo>
                <a:lnTo>
                  <a:pt x="127680" y="224637"/>
                </a:lnTo>
                <a:lnTo>
                  <a:pt x="129600" y="223677"/>
                </a:lnTo>
                <a:lnTo>
                  <a:pt x="131521" y="223677"/>
                </a:lnTo>
                <a:lnTo>
                  <a:pt x="132481" y="222717"/>
                </a:lnTo>
                <a:lnTo>
                  <a:pt x="133441" y="222717"/>
                </a:lnTo>
                <a:lnTo>
                  <a:pt x="133441" y="221741"/>
                </a:lnTo>
                <a:lnTo>
                  <a:pt x="134401" y="220797"/>
                </a:lnTo>
                <a:lnTo>
                  <a:pt x="134401" y="3840"/>
                </a:lnTo>
                <a:lnTo>
                  <a:pt x="133441" y="3840"/>
                </a:lnTo>
                <a:lnTo>
                  <a:pt x="133441" y="2880"/>
                </a:lnTo>
                <a:lnTo>
                  <a:pt x="132481" y="1920"/>
                </a:lnTo>
                <a:lnTo>
                  <a:pt x="131521" y="960"/>
                </a:lnTo>
                <a:lnTo>
                  <a:pt x="130561" y="960"/>
                </a:lnTo>
                <a:lnTo>
                  <a:pt x="128640" y="0"/>
                </a:lnTo>
                <a:lnTo>
                  <a:pt x="114239" y="0"/>
                </a:lnTo>
                <a:lnTo>
                  <a:pt x="112318" y="960"/>
                </a:lnTo>
                <a:lnTo>
                  <a:pt x="110398" y="960"/>
                </a:lnTo>
                <a:lnTo>
                  <a:pt x="108478" y="1920"/>
                </a:lnTo>
                <a:lnTo>
                  <a:pt x="107518" y="1920"/>
                </a:lnTo>
                <a:lnTo>
                  <a:pt x="107518" y="89275"/>
                </a:lnTo>
                <a:lnTo>
                  <a:pt x="96091" y="79294"/>
                </a:lnTo>
                <a:lnTo>
                  <a:pt x="86395" y="72953"/>
                </a:lnTo>
                <a:lnTo>
                  <a:pt x="78714" y="69113"/>
                </a:lnTo>
                <a:lnTo>
                  <a:pt x="71033" y="67193"/>
                </a:lnTo>
                <a:lnTo>
                  <a:pt x="63367" y="67193"/>
                </a:lnTo>
                <a:lnTo>
                  <a:pt x="46880" y="68956"/>
                </a:lnTo>
                <a:lnTo>
                  <a:pt x="35524" y="72953"/>
                </a:lnTo>
                <a:lnTo>
                  <a:pt x="27843" y="76794"/>
                </a:lnTo>
                <a:lnTo>
                  <a:pt x="21122" y="82555"/>
                </a:lnTo>
                <a:lnTo>
                  <a:pt x="16322" y="89275"/>
                </a:lnTo>
                <a:lnTo>
                  <a:pt x="8298" y="103046"/>
                </a:lnTo>
                <a:lnTo>
                  <a:pt x="3840" y="115199"/>
                </a:lnTo>
                <a:lnTo>
                  <a:pt x="2437" y="122703"/>
                </a:lnTo>
                <a:lnTo>
                  <a:pt x="711" y="135190"/>
                </a:lnTo>
                <a:lnTo>
                  <a:pt x="0" y="148788"/>
                </a:lnTo>
                <a:lnTo>
                  <a:pt x="98" y="154475"/>
                </a:lnTo>
                <a:lnTo>
                  <a:pt x="1199" y="167279"/>
                </a:lnTo>
                <a:lnTo>
                  <a:pt x="3840" y="179511"/>
                </a:lnTo>
                <a:lnTo>
                  <a:pt x="3942" y="180013"/>
                </a:lnTo>
                <a:lnTo>
                  <a:pt x="7643" y="192801"/>
                </a:lnTo>
                <a:lnTo>
                  <a:pt x="13441" y="203514"/>
                </a:lnTo>
                <a:lnTo>
                  <a:pt x="18242" y="211195"/>
                </a:lnTo>
                <a:lnTo>
                  <a:pt x="24963" y="216956"/>
                </a:lnTo>
                <a:lnTo>
                  <a:pt x="27843" y="160309"/>
                </a:lnTo>
                <a:lnTo>
                  <a:pt x="27843" y="139186"/>
                </a:lnTo>
                <a:lnTo>
                  <a:pt x="28803" y="132481"/>
                </a:lnTo>
                <a:lnTo>
                  <a:pt x="29763" y="125760"/>
                </a:lnTo>
                <a:lnTo>
                  <a:pt x="31683" y="119039"/>
                </a:lnTo>
                <a:lnTo>
                  <a:pt x="33604" y="113278"/>
                </a:lnTo>
                <a:lnTo>
                  <a:pt x="36484" y="107518"/>
                </a:lnTo>
                <a:lnTo>
                  <a:pt x="39364" y="102717"/>
                </a:lnTo>
                <a:lnTo>
                  <a:pt x="43205" y="97916"/>
                </a:lnTo>
                <a:lnTo>
                  <a:pt x="48005" y="95036"/>
                </a:lnTo>
                <a:lnTo>
                  <a:pt x="52806" y="92156"/>
                </a:lnTo>
                <a:lnTo>
                  <a:pt x="58567" y="90236"/>
                </a:lnTo>
                <a:lnTo>
                  <a:pt x="72953" y="90236"/>
                </a:lnTo>
                <a:lnTo>
                  <a:pt x="79674" y="93116"/>
                </a:lnTo>
                <a:lnTo>
                  <a:pt x="86395" y="96956"/>
                </a:lnTo>
                <a:lnTo>
                  <a:pt x="89417" y="99245"/>
                </a:lnTo>
                <a:lnTo>
                  <a:pt x="98168" y="107321"/>
                </a:lnTo>
                <a:lnTo>
                  <a:pt x="107518" y="118079"/>
                </a:lnTo>
                <a:lnTo>
                  <a:pt x="107518" y="175671"/>
                </a:lnTo>
                <a:lnTo>
                  <a:pt x="102717" y="181432"/>
                </a:lnTo>
                <a:lnTo>
                  <a:pt x="98877" y="185272"/>
                </a:lnTo>
                <a:lnTo>
                  <a:pt x="95036" y="189113"/>
                </a:lnTo>
                <a:lnTo>
                  <a:pt x="91196" y="192953"/>
                </a:lnTo>
                <a:lnTo>
                  <a:pt x="87355" y="195833"/>
                </a:lnTo>
                <a:lnTo>
                  <a:pt x="84475" y="197754"/>
                </a:lnTo>
                <a:lnTo>
                  <a:pt x="80634" y="199674"/>
                </a:lnTo>
                <a:lnTo>
                  <a:pt x="77754" y="201594"/>
                </a:lnTo>
                <a:lnTo>
                  <a:pt x="73913" y="202554"/>
                </a:lnTo>
                <a:lnTo>
                  <a:pt x="71033" y="203514"/>
                </a:lnTo>
                <a:lnTo>
                  <a:pt x="67193" y="204475"/>
                </a:lnTo>
                <a:lnTo>
                  <a:pt x="56631" y="204475"/>
                </a:lnTo>
                <a:lnTo>
                  <a:pt x="50886" y="202554"/>
                </a:lnTo>
                <a:lnTo>
                  <a:pt x="47045" y="199674"/>
                </a:lnTo>
                <a:lnTo>
                  <a:pt x="42245" y="195833"/>
                </a:lnTo>
                <a:lnTo>
                  <a:pt x="38404" y="191993"/>
                </a:lnTo>
                <a:lnTo>
                  <a:pt x="35524" y="186232"/>
                </a:lnTo>
                <a:lnTo>
                  <a:pt x="32644" y="180472"/>
                </a:lnTo>
                <a:lnTo>
                  <a:pt x="30723" y="174711"/>
                </a:lnTo>
                <a:lnTo>
                  <a:pt x="31683" y="220797"/>
                </a:lnTo>
                <a:lnTo>
                  <a:pt x="34206" y="221960"/>
                </a:lnTo>
                <a:lnTo>
                  <a:pt x="46035" y="2254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3727810" y="2137623"/>
            <a:ext cx="103662" cy="159364"/>
          </a:xfrm>
          <a:custGeom>
            <a:avLst/>
            <a:gdLst/>
            <a:ahLst/>
            <a:cxnLst/>
            <a:rect l="l" t="t" r="r" b="b"/>
            <a:pathLst>
              <a:path w="103662" h="159364">
                <a:moveTo>
                  <a:pt x="960" y="141122"/>
                </a:moveTo>
                <a:lnTo>
                  <a:pt x="960" y="143042"/>
                </a:lnTo>
                <a:lnTo>
                  <a:pt x="1904" y="144962"/>
                </a:lnTo>
                <a:lnTo>
                  <a:pt x="2880" y="146883"/>
                </a:lnTo>
                <a:lnTo>
                  <a:pt x="3840" y="147843"/>
                </a:lnTo>
                <a:lnTo>
                  <a:pt x="4785" y="148803"/>
                </a:lnTo>
                <a:lnTo>
                  <a:pt x="6720" y="150723"/>
                </a:lnTo>
                <a:lnTo>
                  <a:pt x="9585" y="151683"/>
                </a:lnTo>
                <a:lnTo>
                  <a:pt x="12466" y="152643"/>
                </a:lnTo>
                <a:lnTo>
                  <a:pt x="15346" y="154548"/>
                </a:lnTo>
                <a:lnTo>
                  <a:pt x="19187" y="155524"/>
                </a:lnTo>
                <a:lnTo>
                  <a:pt x="23027" y="156484"/>
                </a:lnTo>
                <a:lnTo>
                  <a:pt x="26868" y="157444"/>
                </a:lnTo>
                <a:lnTo>
                  <a:pt x="31668" y="158389"/>
                </a:lnTo>
                <a:lnTo>
                  <a:pt x="36469" y="159364"/>
                </a:lnTo>
                <a:lnTo>
                  <a:pt x="54711" y="159364"/>
                </a:lnTo>
                <a:lnTo>
                  <a:pt x="62392" y="158389"/>
                </a:lnTo>
                <a:lnTo>
                  <a:pt x="69113" y="156484"/>
                </a:lnTo>
                <a:lnTo>
                  <a:pt x="76794" y="154548"/>
                </a:lnTo>
                <a:lnTo>
                  <a:pt x="82555" y="151683"/>
                </a:lnTo>
                <a:lnTo>
                  <a:pt x="87355" y="147843"/>
                </a:lnTo>
                <a:lnTo>
                  <a:pt x="93116" y="144002"/>
                </a:lnTo>
                <a:lnTo>
                  <a:pt x="96956" y="138242"/>
                </a:lnTo>
                <a:lnTo>
                  <a:pt x="98877" y="132481"/>
                </a:lnTo>
                <a:lnTo>
                  <a:pt x="101757" y="126720"/>
                </a:lnTo>
                <a:lnTo>
                  <a:pt x="103662" y="120959"/>
                </a:lnTo>
                <a:lnTo>
                  <a:pt x="103662" y="106558"/>
                </a:lnTo>
                <a:lnTo>
                  <a:pt x="102702" y="101757"/>
                </a:lnTo>
                <a:lnTo>
                  <a:pt x="99821" y="96956"/>
                </a:lnTo>
                <a:lnTo>
                  <a:pt x="97916" y="92156"/>
                </a:lnTo>
                <a:lnTo>
                  <a:pt x="95036" y="88315"/>
                </a:lnTo>
                <a:lnTo>
                  <a:pt x="92156" y="85435"/>
                </a:lnTo>
                <a:lnTo>
                  <a:pt x="88315" y="82555"/>
                </a:lnTo>
                <a:lnTo>
                  <a:pt x="84475" y="79674"/>
                </a:lnTo>
                <a:lnTo>
                  <a:pt x="79674" y="76809"/>
                </a:lnTo>
                <a:lnTo>
                  <a:pt x="75834" y="74874"/>
                </a:lnTo>
                <a:lnTo>
                  <a:pt x="71033" y="72969"/>
                </a:lnTo>
                <a:lnTo>
                  <a:pt x="66233" y="71033"/>
                </a:lnTo>
                <a:lnTo>
                  <a:pt x="61432" y="69128"/>
                </a:lnTo>
                <a:lnTo>
                  <a:pt x="57591" y="67193"/>
                </a:lnTo>
                <a:lnTo>
                  <a:pt x="52791" y="65288"/>
                </a:lnTo>
                <a:lnTo>
                  <a:pt x="47990" y="64312"/>
                </a:lnTo>
                <a:lnTo>
                  <a:pt x="44150" y="62407"/>
                </a:lnTo>
                <a:lnTo>
                  <a:pt x="41269" y="59527"/>
                </a:lnTo>
                <a:lnTo>
                  <a:pt x="37429" y="57607"/>
                </a:lnTo>
                <a:lnTo>
                  <a:pt x="34549" y="54726"/>
                </a:lnTo>
                <a:lnTo>
                  <a:pt x="32628" y="52806"/>
                </a:lnTo>
                <a:lnTo>
                  <a:pt x="30708" y="49926"/>
                </a:lnTo>
                <a:lnTo>
                  <a:pt x="29748" y="46085"/>
                </a:lnTo>
                <a:lnTo>
                  <a:pt x="29748" y="35524"/>
                </a:lnTo>
                <a:lnTo>
                  <a:pt x="30708" y="33604"/>
                </a:lnTo>
                <a:lnTo>
                  <a:pt x="32628" y="30723"/>
                </a:lnTo>
                <a:lnTo>
                  <a:pt x="33588" y="28803"/>
                </a:lnTo>
                <a:lnTo>
                  <a:pt x="36469" y="26883"/>
                </a:lnTo>
                <a:lnTo>
                  <a:pt x="38389" y="24963"/>
                </a:lnTo>
                <a:lnTo>
                  <a:pt x="41269" y="23042"/>
                </a:lnTo>
                <a:lnTo>
                  <a:pt x="45110" y="22082"/>
                </a:lnTo>
                <a:lnTo>
                  <a:pt x="47990" y="21122"/>
                </a:lnTo>
                <a:lnTo>
                  <a:pt x="66233" y="21122"/>
                </a:lnTo>
                <a:lnTo>
                  <a:pt x="70073" y="23042"/>
                </a:lnTo>
                <a:lnTo>
                  <a:pt x="73913" y="24002"/>
                </a:lnTo>
                <a:lnTo>
                  <a:pt x="77754" y="24963"/>
                </a:lnTo>
                <a:lnTo>
                  <a:pt x="80634" y="26883"/>
                </a:lnTo>
                <a:lnTo>
                  <a:pt x="83515" y="27843"/>
                </a:lnTo>
                <a:lnTo>
                  <a:pt x="85435" y="28803"/>
                </a:lnTo>
                <a:lnTo>
                  <a:pt x="87355" y="29763"/>
                </a:lnTo>
                <a:lnTo>
                  <a:pt x="89275" y="31683"/>
                </a:lnTo>
                <a:lnTo>
                  <a:pt x="93116" y="31683"/>
                </a:lnTo>
                <a:lnTo>
                  <a:pt x="94076" y="30723"/>
                </a:lnTo>
                <a:lnTo>
                  <a:pt x="95036" y="29763"/>
                </a:lnTo>
                <a:lnTo>
                  <a:pt x="95036" y="28803"/>
                </a:lnTo>
                <a:lnTo>
                  <a:pt x="95981" y="27843"/>
                </a:lnTo>
                <a:lnTo>
                  <a:pt x="95981" y="17282"/>
                </a:lnTo>
                <a:lnTo>
                  <a:pt x="95036" y="15361"/>
                </a:lnTo>
                <a:lnTo>
                  <a:pt x="95036" y="12481"/>
                </a:lnTo>
                <a:lnTo>
                  <a:pt x="94076" y="11521"/>
                </a:lnTo>
                <a:lnTo>
                  <a:pt x="93116" y="10561"/>
                </a:lnTo>
                <a:lnTo>
                  <a:pt x="92156" y="9601"/>
                </a:lnTo>
                <a:lnTo>
                  <a:pt x="91196" y="8641"/>
                </a:lnTo>
                <a:lnTo>
                  <a:pt x="89275" y="7680"/>
                </a:lnTo>
                <a:lnTo>
                  <a:pt x="87355" y="6720"/>
                </a:lnTo>
                <a:lnTo>
                  <a:pt x="84475" y="5760"/>
                </a:lnTo>
                <a:lnTo>
                  <a:pt x="82555" y="4800"/>
                </a:lnTo>
                <a:lnTo>
                  <a:pt x="78714" y="3840"/>
                </a:lnTo>
                <a:lnTo>
                  <a:pt x="75834" y="2880"/>
                </a:lnTo>
                <a:lnTo>
                  <a:pt x="72953" y="1920"/>
                </a:lnTo>
                <a:lnTo>
                  <a:pt x="69113" y="960"/>
                </a:lnTo>
                <a:lnTo>
                  <a:pt x="64312" y="960"/>
                </a:lnTo>
                <a:lnTo>
                  <a:pt x="60472" y="0"/>
                </a:lnTo>
                <a:lnTo>
                  <a:pt x="47990" y="0"/>
                </a:lnTo>
                <a:lnTo>
                  <a:pt x="40309" y="1920"/>
                </a:lnTo>
                <a:lnTo>
                  <a:pt x="33588" y="3840"/>
                </a:lnTo>
                <a:lnTo>
                  <a:pt x="26868" y="5760"/>
                </a:lnTo>
                <a:lnTo>
                  <a:pt x="22067" y="9601"/>
                </a:lnTo>
                <a:lnTo>
                  <a:pt x="17266" y="13441"/>
                </a:lnTo>
                <a:lnTo>
                  <a:pt x="12466" y="17282"/>
                </a:lnTo>
                <a:lnTo>
                  <a:pt x="9585" y="22082"/>
                </a:lnTo>
                <a:lnTo>
                  <a:pt x="7680" y="26883"/>
                </a:lnTo>
                <a:lnTo>
                  <a:pt x="4785" y="31683"/>
                </a:lnTo>
                <a:lnTo>
                  <a:pt x="3840" y="37444"/>
                </a:lnTo>
                <a:lnTo>
                  <a:pt x="3840" y="49926"/>
                </a:lnTo>
                <a:lnTo>
                  <a:pt x="4785" y="55686"/>
                </a:lnTo>
                <a:lnTo>
                  <a:pt x="6720" y="59527"/>
                </a:lnTo>
                <a:lnTo>
                  <a:pt x="9585" y="64312"/>
                </a:lnTo>
                <a:lnTo>
                  <a:pt x="12466" y="68153"/>
                </a:lnTo>
                <a:lnTo>
                  <a:pt x="15346" y="71993"/>
                </a:lnTo>
                <a:lnTo>
                  <a:pt x="19187" y="74874"/>
                </a:lnTo>
                <a:lnTo>
                  <a:pt x="23027" y="77754"/>
                </a:lnTo>
                <a:lnTo>
                  <a:pt x="26868" y="80634"/>
                </a:lnTo>
                <a:lnTo>
                  <a:pt x="31668" y="82555"/>
                </a:lnTo>
                <a:lnTo>
                  <a:pt x="36469" y="84475"/>
                </a:lnTo>
                <a:lnTo>
                  <a:pt x="40309" y="86395"/>
                </a:lnTo>
                <a:lnTo>
                  <a:pt x="45110" y="88315"/>
                </a:lnTo>
                <a:lnTo>
                  <a:pt x="49910" y="90236"/>
                </a:lnTo>
                <a:lnTo>
                  <a:pt x="53751" y="92156"/>
                </a:lnTo>
                <a:lnTo>
                  <a:pt x="58552" y="93116"/>
                </a:lnTo>
                <a:lnTo>
                  <a:pt x="62392" y="95036"/>
                </a:lnTo>
                <a:lnTo>
                  <a:pt x="65272" y="96956"/>
                </a:lnTo>
                <a:lnTo>
                  <a:pt x="69113" y="99837"/>
                </a:lnTo>
                <a:lnTo>
                  <a:pt x="71993" y="101757"/>
                </a:lnTo>
                <a:lnTo>
                  <a:pt x="73913" y="104637"/>
                </a:lnTo>
                <a:lnTo>
                  <a:pt x="75834" y="107518"/>
                </a:lnTo>
                <a:lnTo>
                  <a:pt x="76794" y="111358"/>
                </a:lnTo>
                <a:lnTo>
                  <a:pt x="76794" y="119039"/>
                </a:lnTo>
                <a:lnTo>
                  <a:pt x="75834" y="122880"/>
                </a:lnTo>
                <a:lnTo>
                  <a:pt x="74874" y="125760"/>
                </a:lnTo>
                <a:lnTo>
                  <a:pt x="72953" y="128640"/>
                </a:lnTo>
                <a:lnTo>
                  <a:pt x="71033" y="130561"/>
                </a:lnTo>
                <a:lnTo>
                  <a:pt x="69113" y="132481"/>
                </a:lnTo>
                <a:lnTo>
                  <a:pt x="66233" y="134401"/>
                </a:lnTo>
                <a:lnTo>
                  <a:pt x="62392" y="136321"/>
                </a:lnTo>
                <a:lnTo>
                  <a:pt x="59512" y="137281"/>
                </a:lnTo>
                <a:lnTo>
                  <a:pt x="55671" y="138242"/>
                </a:lnTo>
                <a:lnTo>
                  <a:pt x="40309" y="138242"/>
                </a:lnTo>
                <a:lnTo>
                  <a:pt x="35509" y="137281"/>
                </a:lnTo>
                <a:lnTo>
                  <a:pt x="30708" y="136321"/>
                </a:lnTo>
                <a:lnTo>
                  <a:pt x="25907" y="134401"/>
                </a:lnTo>
                <a:lnTo>
                  <a:pt x="22067" y="133441"/>
                </a:lnTo>
                <a:lnTo>
                  <a:pt x="18242" y="131521"/>
                </a:lnTo>
                <a:lnTo>
                  <a:pt x="15346" y="129600"/>
                </a:lnTo>
                <a:lnTo>
                  <a:pt x="12466" y="127680"/>
                </a:lnTo>
                <a:lnTo>
                  <a:pt x="10561" y="126720"/>
                </a:lnTo>
                <a:lnTo>
                  <a:pt x="7680" y="124800"/>
                </a:lnTo>
                <a:lnTo>
                  <a:pt x="2880" y="124800"/>
                </a:lnTo>
                <a:lnTo>
                  <a:pt x="1904" y="125760"/>
                </a:lnTo>
                <a:lnTo>
                  <a:pt x="1904" y="126720"/>
                </a:lnTo>
                <a:lnTo>
                  <a:pt x="960" y="127680"/>
                </a:lnTo>
                <a:lnTo>
                  <a:pt x="960" y="130561"/>
                </a:lnTo>
                <a:lnTo>
                  <a:pt x="0" y="131521"/>
                </a:lnTo>
                <a:lnTo>
                  <a:pt x="0" y="139202"/>
                </a:lnTo>
                <a:lnTo>
                  <a:pt x="960" y="14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3868917" y="2069470"/>
            <a:ext cx="125760" cy="225597"/>
          </a:xfrm>
          <a:custGeom>
            <a:avLst/>
            <a:gdLst/>
            <a:ahLst/>
            <a:cxnLst/>
            <a:rect l="l" t="t" r="r" b="b"/>
            <a:pathLst>
              <a:path w="125760" h="225597">
                <a:moveTo>
                  <a:pt x="960" y="222702"/>
                </a:moveTo>
                <a:lnTo>
                  <a:pt x="960" y="223677"/>
                </a:lnTo>
                <a:lnTo>
                  <a:pt x="1920" y="223677"/>
                </a:lnTo>
                <a:lnTo>
                  <a:pt x="2880" y="224637"/>
                </a:lnTo>
                <a:lnTo>
                  <a:pt x="3840" y="224637"/>
                </a:lnTo>
                <a:lnTo>
                  <a:pt x="5760" y="225597"/>
                </a:lnTo>
                <a:lnTo>
                  <a:pt x="20162" y="225597"/>
                </a:lnTo>
                <a:lnTo>
                  <a:pt x="22082" y="224637"/>
                </a:lnTo>
                <a:lnTo>
                  <a:pt x="24002" y="224637"/>
                </a:lnTo>
                <a:lnTo>
                  <a:pt x="24963" y="223677"/>
                </a:lnTo>
                <a:lnTo>
                  <a:pt x="25923" y="223677"/>
                </a:lnTo>
                <a:lnTo>
                  <a:pt x="26883" y="222702"/>
                </a:lnTo>
                <a:lnTo>
                  <a:pt x="26883" y="119039"/>
                </a:lnTo>
                <a:lnTo>
                  <a:pt x="29836" y="115720"/>
                </a:lnTo>
                <a:lnTo>
                  <a:pt x="39157" y="105830"/>
                </a:lnTo>
                <a:lnTo>
                  <a:pt x="48006" y="98877"/>
                </a:lnTo>
                <a:lnTo>
                  <a:pt x="54726" y="94076"/>
                </a:lnTo>
                <a:lnTo>
                  <a:pt x="61447" y="91196"/>
                </a:lnTo>
                <a:lnTo>
                  <a:pt x="72969" y="91196"/>
                </a:lnTo>
                <a:lnTo>
                  <a:pt x="77754" y="92156"/>
                </a:lnTo>
                <a:lnTo>
                  <a:pt x="81594" y="94076"/>
                </a:lnTo>
                <a:lnTo>
                  <a:pt x="85435" y="95996"/>
                </a:lnTo>
                <a:lnTo>
                  <a:pt x="89275" y="98877"/>
                </a:lnTo>
                <a:lnTo>
                  <a:pt x="91196" y="102717"/>
                </a:lnTo>
                <a:lnTo>
                  <a:pt x="94076" y="106558"/>
                </a:lnTo>
                <a:lnTo>
                  <a:pt x="95996" y="110398"/>
                </a:lnTo>
                <a:lnTo>
                  <a:pt x="96956" y="116159"/>
                </a:lnTo>
                <a:lnTo>
                  <a:pt x="97917" y="120959"/>
                </a:lnTo>
                <a:lnTo>
                  <a:pt x="98877" y="127680"/>
                </a:lnTo>
                <a:lnTo>
                  <a:pt x="98877" y="222702"/>
                </a:lnTo>
                <a:lnTo>
                  <a:pt x="99837" y="222702"/>
                </a:lnTo>
                <a:lnTo>
                  <a:pt x="99837" y="223677"/>
                </a:lnTo>
                <a:lnTo>
                  <a:pt x="100797" y="223677"/>
                </a:lnTo>
                <a:lnTo>
                  <a:pt x="101757" y="224637"/>
                </a:lnTo>
                <a:lnTo>
                  <a:pt x="102717" y="224637"/>
                </a:lnTo>
                <a:lnTo>
                  <a:pt x="103677" y="225597"/>
                </a:lnTo>
                <a:lnTo>
                  <a:pt x="119039" y="225597"/>
                </a:lnTo>
                <a:lnTo>
                  <a:pt x="120959" y="224637"/>
                </a:lnTo>
                <a:lnTo>
                  <a:pt x="122880" y="224637"/>
                </a:lnTo>
                <a:lnTo>
                  <a:pt x="123840" y="223677"/>
                </a:lnTo>
                <a:lnTo>
                  <a:pt x="124800" y="223677"/>
                </a:lnTo>
                <a:lnTo>
                  <a:pt x="124800" y="222702"/>
                </a:lnTo>
                <a:lnTo>
                  <a:pt x="125760" y="222702"/>
                </a:lnTo>
                <a:lnTo>
                  <a:pt x="125750" y="130587"/>
                </a:lnTo>
                <a:lnTo>
                  <a:pt x="124951" y="117162"/>
                </a:lnTo>
                <a:lnTo>
                  <a:pt x="122880" y="105597"/>
                </a:lnTo>
                <a:lnTo>
                  <a:pt x="120959" y="97916"/>
                </a:lnTo>
                <a:lnTo>
                  <a:pt x="118079" y="92156"/>
                </a:lnTo>
                <a:lnTo>
                  <a:pt x="114239" y="86395"/>
                </a:lnTo>
                <a:lnTo>
                  <a:pt x="110398" y="80634"/>
                </a:lnTo>
                <a:lnTo>
                  <a:pt x="104637" y="76794"/>
                </a:lnTo>
                <a:lnTo>
                  <a:pt x="97917" y="72953"/>
                </a:lnTo>
                <a:lnTo>
                  <a:pt x="91196" y="70073"/>
                </a:lnTo>
                <a:lnTo>
                  <a:pt x="83515" y="68153"/>
                </a:lnTo>
                <a:lnTo>
                  <a:pt x="65288" y="68153"/>
                </a:lnTo>
                <a:lnTo>
                  <a:pt x="57607" y="70073"/>
                </a:lnTo>
                <a:lnTo>
                  <a:pt x="49926" y="73913"/>
                </a:lnTo>
                <a:lnTo>
                  <a:pt x="36840" y="82891"/>
                </a:lnTo>
                <a:lnTo>
                  <a:pt x="26883" y="92156"/>
                </a:lnTo>
                <a:lnTo>
                  <a:pt x="26883" y="2880"/>
                </a:lnTo>
                <a:lnTo>
                  <a:pt x="25923" y="1920"/>
                </a:lnTo>
                <a:lnTo>
                  <a:pt x="24963" y="1920"/>
                </a:lnTo>
                <a:lnTo>
                  <a:pt x="24002" y="960"/>
                </a:lnTo>
                <a:lnTo>
                  <a:pt x="22082" y="960"/>
                </a:lnTo>
                <a:lnTo>
                  <a:pt x="20162" y="0"/>
                </a:lnTo>
                <a:lnTo>
                  <a:pt x="6720" y="0"/>
                </a:lnTo>
                <a:lnTo>
                  <a:pt x="576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3840"/>
                </a:lnTo>
                <a:lnTo>
                  <a:pt x="0" y="4800"/>
                </a:lnTo>
                <a:lnTo>
                  <a:pt x="0" y="221757"/>
                </a:lnTo>
                <a:lnTo>
                  <a:pt x="960" y="2227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4033083" y="2137623"/>
            <a:ext cx="119984" cy="159364"/>
          </a:xfrm>
          <a:custGeom>
            <a:avLst/>
            <a:gdLst/>
            <a:ahLst/>
            <a:cxnLst/>
            <a:rect l="l" t="t" r="r" b="b"/>
            <a:pathLst>
              <a:path w="119984" h="159364">
                <a:moveTo>
                  <a:pt x="0" y="115199"/>
                </a:moveTo>
                <a:lnTo>
                  <a:pt x="0" y="122880"/>
                </a:lnTo>
                <a:lnTo>
                  <a:pt x="1904" y="128640"/>
                </a:lnTo>
                <a:lnTo>
                  <a:pt x="3825" y="134401"/>
                </a:lnTo>
                <a:lnTo>
                  <a:pt x="6720" y="139202"/>
                </a:lnTo>
                <a:lnTo>
                  <a:pt x="9585" y="144002"/>
                </a:lnTo>
                <a:lnTo>
                  <a:pt x="13426" y="147843"/>
                </a:lnTo>
                <a:lnTo>
                  <a:pt x="18227" y="151683"/>
                </a:lnTo>
                <a:lnTo>
                  <a:pt x="23987" y="154548"/>
                </a:lnTo>
                <a:lnTo>
                  <a:pt x="29748" y="156484"/>
                </a:lnTo>
                <a:lnTo>
                  <a:pt x="27828" y="121920"/>
                </a:lnTo>
                <a:lnTo>
                  <a:pt x="27828" y="105597"/>
                </a:lnTo>
                <a:lnTo>
                  <a:pt x="29748" y="102717"/>
                </a:lnTo>
                <a:lnTo>
                  <a:pt x="31668" y="98877"/>
                </a:lnTo>
                <a:lnTo>
                  <a:pt x="34549" y="95996"/>
                </a:lnTo>
                <a:lnTo>
                  <a:pt x="37429" y="94076"/>
                </a:lnTo>
                <a:lnTo>
                  <a:pt x="41269" y="91196"/>
                </a:lnTo>
                <a:lnTo>
                  <a:pt x="46070" y="89275"/>
                </a:lnTo>
                <a:lnTo>
                  <a:pt x="50871" y="88315"/>
                </a:lnTo>
                <a:lnTo>
                  <a:pt x="56631" y="87355"/>
                </a:lnTo>
                <a:lnTo>
                  <a:pt x="6335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79674" y="129600"/>
                </a:lnTo>
                <a:lnTo>
                  <a:pt x="73913" y="133441"/>
                </a:lnTo>
                <a:lnTo>
                  <a:pt x="68153" y="137281"/>
                </a:lnTo>
                <a:lnTo>
                  <a:pt x="61432" y="139202"/>
                </a:lnTo>
                <a:lnTo>
                  <a:pt x="46070" y="139202"/>
                </a:lnTo>
                <a:lnTo>
                  <a:pt x="39349" y="136321"/>
                </a:lnTo>
                <a:lnTo>
                  <a:pt x="34549" y="132481"/>
                </a:lnTo>
                <a:lnTo>
                  <a:pt x="36469" y="158389"/>
                </a:lnTo>
                <a:lnTo>
                  <a:pt x="43190" y="159364"/>
                </a:lnTo>
                <a:lnTo>
                  <a:pt x="59512" y="159364"/>
                </a:lnTo>
                <a:lnTo>
                  <a:pt x="67193" y="157444"/>
                </a:lnTo>
                <a:lnTo>
                  <a:pt x="74874" y="153603"/>
                </a:lnTo>
                <a:lnTo>
                  <a:pt x="76302" y="152952"/>
                </a:lnTo>
                <a:lnTo>
                  <a:pt x="87235" y="146578"/>
                </a:lnTo>
                <a:lnTo>
                  <a:pt x="96956" y="138242"/>
                </a:lnTo>
                <a:lnTo>
                  <a:pt x="96956" y="154548"/>
                </a:lnTo>
                <a:lnTo>
                  <a:pt x="97916" y="155524"/>
                </a:lnTo>
                <a:lnTo>
                  <a:pt x="98861" y="156484"/>
                </a:lnTo>
                <a:lnTo>
                  <a:pt x="99821" y="156484"/>
                </a:lnTo>
                <a:lnTo>
                  <a:pt x="101742" y="157444"/>
                </a:lnTo>
                <a:lnTo>
                  <a:pt x="115183" y="157444"/>
                </a:lnTo>
                <a:lnTo>
                  <a:pt x="116144" y="156484"/>
                </a:lnTo>
                <a:lnTo>
                  <a:pt x="117104" y="156484"/>
                </a:lnTo>
                <a:lnTo>
                  <a:pt x="118064" y="155524"/>
                </a:lnTo>
                <a:lnTo>
                  <a:pt x="119024" y="154548"/>
                </a:lnTo>
                <a:lnTo>
                  <a:pt x="119984" y="153603"/>
                </a:lnTo>
                <a:lnTo>
                  <a:pt x="119984" y="46085"/>
                </a:lnTo>
                <a:lnTo>
                  <a:pt x="118064" y="37444"/>
                </a:lnTo>
                <a:lnTo>
                  <a:pt x="116144" y="30723"/>
                </a:lnTo>
                <a:lnTo>
                  <a:pt x="114223" y="24002"/>
                </a:lnTo>
                <a:lnTo>
                  <a:pt x="111343" y="19202"/>
                </a:lnTo>
                <a:lnTo>
                  <a:pt x="106542" y="14401"/>
                </a:lnTo>
                <a:lnTo>
                  <a:pt x="101742" y="9601"/>
                </a:lnTo>
                <a:lnTo>
                  <a:pt x="95981" y="5760"/>
                </a:lnTo>
                <a:lnTo>
                  <a:pt x="89275" y="3840"/>
                </a:lnTo>
                <a:lnTo>
                  <a:pt x="87773" y="3305"/>
                </a:lnTo>
                <a:lnTo>
                  <a:pt x="76048" y="728"/>
                </a:lnTo>
                <a:lnTo>
                  <a:pt x="62392" y="0"/>
                </a:lnTo>
                <a:lnTo>
                  <a:pt x="56631" y="0"/>
                </a:lnTo>
                <a:lnTo>
                  <a:pt x="50871" y="960"/>
                </a:lnTo>
                <a:lnTo>
                  <a:pt x="45110" y="1920"/>
                </a:lnTo>
                <a:lnTo>
                  <a:pt x="40309" y="2880"/>
                </a:lnTo>
                <a:lnTo>
                  <a:pt x="34549" y="3840"/>
                </a:lnTo>
                <a:lnTo>
                  <a:pt x="30708" y="5760"/>
                </a:lnTo>
                <a:lnTo>
                  <a:pt x="25907" y="7680"/>
                </a:lnTo>
                <a:lnTo>
                  <a:pt x="22067" y="8641"/>
                </a:lnTo>
                <a:lnTo>
                  <a:pt x="18227" y="10561"/>
                </a:lnTo>
                <a:lnTo>
                  <a:pt x="14386" y="12481"/>
                </a:lnTo>
                <a:lnTo>
                  <a:pt x="11506" y="14401"/>
                </a:lnTo>
                <a:lnTo>
                  <a:pt x="10546" y="15361"/>
                </a:lnTo>
                <a:lnTo>
                  <a:pt x="8625" y="17282"/>
                </a:lnTo>
                <a:lnTo>
                  <a:pt x="7665" y="18242"/>
                </a:lnTo>
                <a:lnTo>
                  <a:pt x="7665" y="32644"/>
                </a:lnTo>
                <a:lnTo>
                  <a:pt x="8625" y="33604"/>
                </a:lnTo>
                <a:lnTo>
                  <a:pt x="8625" y="34564"/>
                </a:lnTo>
                <a:lnTo>
                  <a:pt x="9585" y="35524"/>
                </a:lnTo>
                <a:lnTo>
                  <a:pt x="10546" y="36484"/>
                </a:lnTo>
                <a:lnTo>
                  <a:pt x="13426" y="36484"/>
                </a:lnTo>
                <a:lnTo>
                  <a:pt x="16306" y="35524"/>
                </a:lnTo>
                <a:lnTo>
                  <a:pt x="18227" y="34564"/>
                </a:lnTo>
                <a:lnTo>
                  <a:pt x="21107" y="32644"/>
                </a:lnTo>
                <a:lnTo>
                  <a:pt x="23987" y="30723"/>
                </a:lnTo>
                <a:lnTo>
                  <a:pt x="27828" y="29763"/>
                </a:lnTo>
                <a:lnTo>
                  <a:pt x="32628" y="27843"/>
                </a:lnTo>
                <a:lnTo>
                  <a:pt x="36469" y="25923"/>
                </a:lnTo>
                <a:lnTo>
                  <a:pt x="42230" y="24002"/>
                </a:lnTo>
                <a:lnTo>
                  <a:pt x="47030" y="23042"/>
                </a:lnTo>
                <a:lnTo>
                  <a:pt x="53751" y="22082"/>
                </a:lnTo>
                <a:lnTo>
                  <a:pt x="66233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967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8300" y="33604"/>
                </a:lnTo>
                <a:lnTo>
                  <a:pt x="90236" y="36484"/>
                </a:lnTo>
                <a:lnTo>
                  <a:pt x="91180" y="41285"/>
                </a:lnTo>
                <a:lnTo>
                  <a:pt x="92141" y="45125"/>
                </a:lnTo>
                <a:lnTo>
                  <a:pt x="93116" y="50886"/>
                </a:lnTo>
                <a:lnTo>
                  <a:pt x="93116" y="67193"/>
                </a:lnTo>
                <a:lnTo>
                  <a:pt x="72953" y="67193"/>
                </a:lnTo>
                <a:lnTo>
                  <a:pt x="67009" y="67283"/>
                </a:lnTo>
                <a:lnTo>
                  <a:pt x="54218" y="68190"/>
                </a:lnTo>
                <a:lnTo>
                  <a:pt x="42230" y="70073"/>
                </a:lnTo>
                <a:lnTo>
                  <a:pt x="33588" y="71993"/>
                </a:lnTo>
                <a:lnTo>
                  <a:pt x="25907" y="74874"/>
                </a:lnTo>
                <a:lnTo>
                  <a:pt x="19187" y="78714"/>
                </a:lnTo>
                <a:lnTo>
                  <a:pt x="13426" y="83530"/>
                </a:lnTo>
                <a:lnTo>
                  <a:pt x="8625" y="88315"/>
                </a:lnTo>
                <a:lnTo>
                  <a:pt x="4785" y="94076"/>
                </a:lnTo>
                <a:lnTo>
                  <a:pt x="1904" y="100797"/>
                </a:lnTo>
                <a:lnTo>
                  <a:pt x="0" y="107518"/>
                </a:lnTo>
                <a:lnTo>
                  <a:pt x="0" y="115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4060911" y="2259543"/>
            <a:ext cx="8641" cy="36469"/>
          </a:xfrm>
          <a:custGeom>
            <a:avLst/>
            <a:gdLst/>
            <a:ahLst/>
            <a:cxnLst/>
            <a:rect l="l" t="t" r="r" b="b"/>
            <a:pathLst>
              <a:path w="8641" h="36469">
                <a:moveTo>
                  <a:pt x="1920" y="5760"/>
                </a:moveTo>
                <a:lnTo>
                  <a:pt x="0" y="0"/>
                </a:lnTo>
                <a:lnTo>
                  <a:pt x="1920" y="34564"/>
                </a:lnTo>
                <a:lnTo>
                  <a:pt x="8641" y="36469"/>
                </a:lnTo>
                <a:lnTo>
                  <a:pt x="6720" y="10561"/>
                </a:lnTo>
                <a:lnTo>
                  <a:pt x="192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4202033" y="2137623"/>
            <a:ext cx="84475" cy="157444"/>
          </a:xfrm>
          <a:custGeom>
            <a:avLst/>
            <a:gdLst/>
            <a:ahLst/>
            <a:cxnLst/>
            <a:rect l="l" t="t" r="r" b="b"/>
            <a:pathLst>
              <a:path w="84475" h="157444">
                <a:moveTo>
                  <a:pt x="23987" y="28803"/>
                </a:moveTo>
                <a:lnTo>
                  <a:pt x="23987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07" y="3840"/>
                </a:lnTo>
                <a:lnTo>
                  <a:pt x="20147" y="288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3840"/>
                </a:lnTo>
                <a:lnTo>
                  <a:pt x="0" y="4800"/>
                </a:lnTo>
                <a:lnTo>
                  <a:pt x="0" y="154548"/>
                </a:lnTo>
                <a:lnTo>
                  <a:pt x="960" y="155524"/>
                </a:lnTo>
                <a:lnTo>
                  <a:pt x="1920" y="156484"/>
                </a:lnTo>
                <a:lnTo>
                  <a:pt x="2880" y="156484"/>
                </a:lnTo>
                <a:lnTo>
                  <a:pt x="4800" y="157444"/>
                </a:lnTo>
                <a:lnTo>
                  <a:pt x="19202" y="157444"/>
                </a:lnTo>
                <a:lnTo>
                  <a:pt x="21107" y="156484"/>
                </a:lnTo>
                <a:lnTo>
                  <a:pt x="23987" y="156484"/>
                </a:lnTo>
                <a:lnTo>
                  <a:pt x="24947" y="155524"/>
                </a:lnTo>
                <a:lnTo>
                  <a:pt x="25923" y="154548"/>
                </a:lnTo>
                <a:lnTo>
                  <a:pt x="25923" y="56631"/>
                </a:lnTo>
                <a:lnTo>
                  <a:pt x="29763" y="50886"/>
                </a:lnTo>
                <a:lnTo>
                  <a:pt x="33604" y="46085"/>
                </a:lnTo>
                <a:lnTo>
                  <a:pt x="36469" y="42245"/>
                </a:lnTo>
                <a:lnTo>
                  <a:pt x="40309" y="37444"/>
                </a:lnTo>
                <a:lnTo>
                  <a:pt x="43190" y="34564"/>
                </a:lnTo>
                <a:lnTo>
                  <a:pt x="45110" y="32644"/>
                </a:lnTo>
                <a:lnTo>
                  <a:pt x="47990" y="29763"/>
                </a:lnTo>
                <a:lnTo>
                  <a:pt x="50871" y="27843"/>
                </a:lnTo>
                <a:lnTo>
                  <a:pt x="53751" y="26883"/>
                </a:lnTo>
                <a:lnTo>
                  <a:pt x="56631" y="25923"/>
                </a:lnTo>
                <a:lnTo>
                  <a:pt x="59512" y="24963"/>
                </a:lnTo>
                <a:lnTo>
                  <a:pt x="64312" y="24963"/>
                </a:lnTo>
                <a:lnTo>
                  <a:pt x="66233" y="25923"/>
                </a:lnTo>
                <a:lnTo>
                  <a:pt x="68153" y="25923"/>
                </a:lnTo>
                <a:lnTo>
                  <a:pt x="70073" y="26883"/>
                </a:lnTo>
                <a:lnTo>
                  <a:pt x="71993" y="26883"/>
                </a:lnTo>
                <a:lnTo>
                  <a:pt x="72953" y="27843"/>
                </a:lnTo>
                <a:lnTo>
                  <a:pt x="74874" y="27843"/>
                </a:lnTo>
                <a:lnTo>
                  <a:pt x="75834" y="28803"/>
                </a:lnTo>
                <a:lnTo>
                  <a:pt x="77754" y="28803"/>
                </a:lnTo>
                <a:lnTo>
                  <a:pt x="78714" y="29763"/>
                </a:lnTo>
                <a:lnTo>
                  <a:pt x="81594" y="29763"/>
                </a:lnTo>
                <a:lnTo>
                  <a:pt x="82555" y="28803"/>
                </a:lnTo>
                <a:lnTo>
                  <a:pt x="83515" y="27843"/>
                </a:lnTo>
                <a:lnTo>
                  <a:pt x="83515" y="26883"/>
                </a:lnTo>
                <a:lnTo>
                  <a:pt x="84475" y="25923"/>
                </a:lnTo>
                <a:lnTo>
                  <a:pt x="84475" y="7680"/>
                </a:lnTo>
                <a:lnTo>
                  <a:pt x="83515" y="6720"/>
                </a:lnTo>
                <a:lnTo>
                  <a:pt x="83515" y="5760"/>
                </a:lnTo>
                <a:lnTo>
                  <a:pt x="82555" y="4800"/>
                </a:lnTo>
                <a:lnTo>
                  <a:pt x="81594" y="3840"/>
                </a:lnTo>
                <a:lnTo>
                  <a:pt x="80634" y="2880"/>
                </a:lnTo>
                <a:lnTo>
                  <a:pt x="78714" y="2880"/>
                </a:lnTo>
                <a:lnTo>
                  <a:pt x="77754" y="1920"/>
                </a:lnTo>
                <a:lnTo>
                  <a:pt x="75834" y="1920"/>
                </a:lnTo>
                <a:lnTo>
                  <a:pt x="73913" y="960"/>
                </a:lnTo>
                <a:lnTo>
                  <a:pt x="68153" y="960"/>
                </a:lnTo>
                <a:lnTo>
                  <a:pt x="66233" y="0"/>
                </a:lnTo>
                <a:lnTo>
                  <a:pt x="60472" y="0"/>
                </a:lnTo>
                <a:lnTo>
                  <a:pt x="57591" y="960"/>
                </a:lnTo>
                <a:lnTo>
                  <a:pt x="53751" y="1920"/>
                </a:lnTo>
                <a:lnTo>
                  <a:pt x="50871" y="1920"/>
                </a:lnTo>
                <a:lnTo>
                  <a:pt x="47990" y="3840"/>
                </a:lnTo>
                <a:lnTo>
                  <a:pt x="45110" y="5760"/>
                </a:lnTo>
                <a:lnTo>
                  <a:pt x="41269" y="7680"/>
                </a:lnTo>
                <a:lnTo>
                  <a:pt x="38389" y="10561"/>
                </a:lnTo>
                <a:lnTo>
                  <a:pt x="34549" y="14401"/>
                </a:lnTo>
                <a:lnTo>
                  <a:pt x="31668" y="18242"/>
                </a:lnTo>
                <a:lnTo>
                  <a:pt x="27828" y="23042"/>
                </a:lnTo>
                <a:lnTo>
                  <a:pt x="23987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4331155" y="2143384"/>
            <a:ext cx="13905" cy="53766"/>
          </a:xfrm>
          <a:custGeom>
            <a:avLst/>
            <a:gdLst/>
            <a:ahLst/>
            <a:cxnLst/>
            <a:rect l="l" t="t" r="r" b="b"/>
            <a:pathLst>
              <a:path w="13905" h="53766">
                <a:moveTo>
                  <a:pt x="11028" y="876"/>
                </a:moveTo>
                <a:lnTo>
                  <a:pt x="0" y="7319"/>
                </a:lnTo>
                <a:lnTo>
                  <a:pt x="464" y="53766"/>
                </a:lnTo>
                <a:lnTo>
                  <a:pt x="1424" y="48006"/>
                </a:lnTo>
                <a:lnTo>
                  <a:pt x="3344" y="43205"/>
                </a:lnTo>
                <a:lnTo>
                  <a:pt x="5264" y="37444"/>
                </a:lnTo>
                <a:lnTo>
                  <a:pt x="8145" y="32644"/>
                </a:lnTo>
                <a:lnTo>
                  <a:pt x="11025" y="28803"/>
                </a:lnTo>
                <a:lnTo>
                  <a:pt x="13905" y="24963"/>
                </a:lnTo>
                <a:lnTo>
                  <a:pt x="12945" y="0"/>
                </a:lnTo>
                <a:lnTo>
                  <a:pt x="11028" y="8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4302831" y="2137623"/>
            <a:ext cx="134386" cy="159364"/>
          </a:xfrm>
          <a:custGeom>
            <a:avLst/>
            <a:gdLst/>
            <a:ahLst/>
            <a:cxnLst/>
            <a:rect l="l" t="t" r="r" b="b"/>
            <a:pathLst>
              <a:path w="134386" h="159364">
                <a:moveTo>
                  <a:pt x="0" y="80634"/>
                </a:moveTo>
                <a:lnTo>
                  <a:pt x="407" y="91181"/>
                </a:lnTo>
                <a:lnTo>
                  <a:pt x="2083" y="103953"/>
                </a:lnTo>
                <a:lnTo>
                  <a:pt x="4800" y="115199"/>
                </a:lnTo>
                <a:lnTo>
                  <a:pt x="6172" y="118574"/>
                </a:lnTo>
                <a:lnTo>
                  <a:pt x="11748" y="130240"/>
                </a:lnTo>
                <a:lnTo>
                  <a:pt x="19202" y="140162"/>
                </a:lnTo>
                <a:lnTo>
                  <a:pt x="29550" y="149057"/>
                </a:lnTo>
                <a:lnTo>
                  <a:pt x="41269" y="154548"/>
                </a:lnTo>
                <a:lnTo>
                  <a:pt x="47368" y="156585"/>
                </a:lnTo>
                <a:lnTo>
                  <a:pt x="59708" y="158787"/>
                </a:lnTo>
                <a:lnTo>
                  <a:pt x="72953" y="159364"/>
                </a:lnTo>
                <a:lnTo>
                  <a:pt x="86395" y="159364"/>
                </a:lnTo>
                <a:lnTo>
                  <a:pt x="92156" y="158389"/>
                </a:lnTo>
                <a:lnTo>
                  <a:pt x="98877" y="157444"/>
                </a:lnTo>
                <a:lnTo>
                  <a:pt x="103677" y="155524"/>
                </a:lnTo>
                <a:lnTo>
                  <a:pt x="108463" y="154548"/>
                </a:lnTo>
                <a:lnTo>
                  <a:pt x="113278" y="153603"/>
                </a:lnTo>
                <a:lnTo>
                  <a:pt x="117119" y="151683"/>
                </a:lnTo>
                <a:lnTo>
                  <a:pt x="119984" y="150723"/>
                </a:lnTo>
                <a:lnTo>
                  <a:pt x="122864" y="149763"/>
                </a:lnTo>
                <a:lnTo>
                  <a:pt x="124800" y="148803"/>
                </a:lnTo>
                <a:lnTo>
                  <a:pt x="124800" y="147843"/>
                </a:lnTo>
                <a:lnTo>
                  <a:pt x="125745" y="146883"/>
                </a:lnTo>
                <a:lnTo>
                  <a:pt x="126705" y="145923"/>
                </a:lnTo>
                <a:lnTo>
                  <a:pt x="126705" y="144962"/>
                </a:lnTo>
                <a:lnTo>
                  <a:pt x="127665" y="144962"/>
                </a:lnTo>
                <a:lnTo>
                  <a:pt x="127665" y="129600"/>
                </a:lnTo>
                <a:lnTo>
                  <a:pt x="126705" y="129600"/>
                </a:lnTo>
                <a:lnTo>
                  <a:pt x="126705" y="128640"/>
                </a:lnTo>
                <a:lnTo>
                  <a:pt x="125745" y="127680"/>
                </a:lnTo>
                <a:lnTo>
                  <a:pt x="124800" y="127680"/>
                </a:lnTo>
                <a:lnTo>
                  <a:pt x="123825" y="126720"/>
                </a:lnTo>
                <a:lnTo>
                  <a:pt x="121919" y="126720"/>
                </a:lnTo>
                <a:lnTo>
                  <a:pt x="119984" y="127680"/>
                </a:lnTo>
                <a:lnTo>
                  <a:pt x="118079" y="128640"/>
                </a:lnTo>
                <a:lnTo>
                  <a:pt x="115183" y="129600"/>
                </a:lnTo>
                <a:lnTo>
                  <a:pt x="112303" y="131521"/>
                </a:lnTo>
                <a:lnTo>
                  <a:pt x="108463" y="132481"/>
                </a:lnTo>
                <a:lnTo>
                  <a:pt x="104637" y="134401"/>
                </a:lnTo>
                <a:lnTo>
                  <a:pt x="99837" y="135361"/>
                </a:lnTo>
                <a:lnTo>
                  <a:pt x="94076" y="136321"/>
                </a:lnTo>
                <a:lnTo>
                  <a:pt x="88315" y="137281"/>
                </a:lnTo>
                <a:lnTo>
                  <a:pt x="82555" y="138242"/>
                </a:lnTo>
                <a:lnTo>
                  <a:pt x="67193" y="138242"/>
                </a:lnTo>
                <a:lnTo>
                  <a:pt x="59512" y="136321"/>
                </a:lnTo>
                <a:lnTo>
                  <a:pt x="53751" y="134401"/>
                </a:lnTo>
                <a:lnTo>
                  <a:pt x="47030" y="131521"/>
                </a:lnTo>
                <a:lnTo>
                  <a:pt x="42230" y="128640"/>
                </a:lnTo>
                <a:lnTo>
                  <a:pt x="39349" y="123840"/>
                </a:lnTo>
                <a:lnTo>
                  <a:pt x="35509" y="119039"/>
                </a:lnTo>
                <a:lnTo>
                  <a:pt x="32628" y="113278"/>
                </a:lnTo>
                <a:lnTo>
                  <a:pt x="30723" y="107518"/>
                </a:lnTo>
                <a:lnTo>
                  <a:pt x="28788" y="100797"/>
                </a:lnTo>
                <a:lnTo>
                  <a:pt x="28788" y="85435"/>
                </a:lnTo>
                <a:lnTo>
                  <a:pt x="126705" y="85435"/>
                </a:lnTo>
                <a:lnTo>
                  <a:pt x="128640" y="84475"/>
                </a:lnTo>
                <a:lnTo>
                  <a:pt x="130545" y="82555"/>
                </a:lnTo>
                <a:lnTo>
                  <a:pt x="133426" y="80634"/>
                </a:lnTo>
                <a:lnTo>
                  <a:pt x="134386" y="77754"/>
                </a:lnTo>
                <a:lnTo>
                  <a:pt x="134386" y="69128"/>
                </a:lnTo>
                <a:lnTo>
                  <a:pt x="134362" y="67277"/>
                </a:lnTo>
                <a:lnTo>
                  <a:pt x="133043" y="54466"/>
                </a:lnTo>
                <a:lnTo>
                  <a:pt x="130545" y="42245"/>
                </a:lnTo>
                <a:lnTo>
                  <a:pt x="127665" y="33604"/>
                </a:lnTo>
                <a:lnTo>
                  <a:pt x="123825" y="26883"/>
                </a:lnTo>
                <a:lnTo>
                  <a:pt x="119024" y="20162"/>
                </a:lnTo>
                <a:lnTo>
                  <a:pt x="114239" y="14401"/>
                </a:lnTo>
                <a:lnTo>
                  <a:pt x="107518" y="9601"/>
                </a:lnTo>
                <a:lnTo>
                  <a:pt x="98877" y="5760"/>
                </a:lnTo>
                <a:lnTo>
                  <a:pt x="95654" y="4307"/>
                </a:lnTo>
                <a:lnTo>
                  <a:pt x="83940" y="1076"/>
                </a:lnTo>
                <a:lnTo>
                  <a:pt x="70073" y="0"/>
                </a:lnTo>
                <a:lnTo>
                  <a:pt x="65839" y="105"/>
                </a:lnTo>
                <a:lnTo>
                  <a:pt x="53016" y="1856"/>
                </a:lnTo>
                <a:lnTo>
                  <a:pt x="41269" y="5760"/>
                </a:lnTo>
                <a:lnTo>
                  <a:pt x="42230" y="30723"/>
                </a:lnTo>
                <a:lnTo>
                  <a:pt x="47030" y="26883"/>
                </a:lnTo>
                <a:lnTo>
                  <a:pt x="51831" y="24963"/>
                </a:lnTo>
                <a:lnTo>
                  <a:pt x="56631" y="22082"/>
                </a:lnTo>
                <a:lnTo>
                  <a:pt x="62392" y="21122"/>
                </a:lnTo>
                <a:lnTo>
                  <a:pt x="69113" y="21122"/>
                </a:lnTo>
                <a:lnTo>
                  <a:pt x="75615" y="21501"/>
                </a:lnTo>
                <a:lnTo>
                  <a:pt x="88214" y="25141"/>
                </a:lnTo>
                <a:lnTo>
                  <a:pt x="97916" y="32644"/>
                </a:lnTo>
                <a:lnTo>
                  <a:pt x="102585" y="40196"/>
                </a:lnTo>
                <a:lnTo>
                  <a:pt x="106331" y="51977"/>
                </a:lnTo>
                <a:lnTo>
                  <a:pt x="107518" y="66248"/>
                </a:lnTo>
                <a:lnTo>
                  <a:pt x="28788" y="66248"/>
                </a:lnTo>
                <a:lnTo>
                  <a:pt x="28788" y="59527"/>
                </a:lnTo>
                <a:lnTo>
                  <a:pt x="28324" y="13080"/>
                </a:lnTo>
                <a:lnTo>
                  <a:pt x="19202" y="22082"/>
                </a:lnTo>
                <a:lnTo>
                  <a:pt x="16926" y="24554"/>
                </a:lnTo>
                <a:lnTo>
                  <a:pt x="10124" y="34994"/>
                </a:lnTo>
                <a:lnTo>
                  <a:pt x="4800" y="47045"/>
                </a:lnTo>
                <a:lnTo>
                  <a:pt x="2825" y="54627"/>
                </a:lnTo>
                <a:lnTo>
                  <a:pt x="756" y="67074"/>
                </a:lnTo>
                <a:lnTo>
                  <a:pt x="0" y="8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4466021" y="2137623"/>
            <a:ext cx="102717" cy="159364"/>
          </a:xfrm>
          <a:custGeom>
            <a:avLst/>
            <a:gdLst/>
            <a:ahLst/>
            <a:cxnLst/>
            <a:rect l="l" t="t" r="r" b="b"/>
            <a:pathLst>
              <a:path w="102717" h="159364">
                <a:moveTo>
                  <a:pt x="31683" y="30723"/>
                </a:moveTo>
                <a:lnTo>
                  <a:pt x="33604" y="28803"/>
                </a:lnTo>
                <a:lnTo>
                  <a:pt x="35524" y="26883"/>
                </a:lnTo>
                <a:lnTo>
                  <a:pt x="38404" y="24963"/>
                </a:lnTo>
                <a:lnTo>
                  <a:pt x="41285" y="23042"/>
                </a:lnTo>
                <a:lnTo>
                  <a:pt x="44165" y="22082"/>
                </a:lnTo>
                <a:lnTo>
                  <a:pt x="48006" y="21122"/>
                </a:lnTo>
                <a:lnTo>
                  <a:pt x="66233" y="21122"/>
                </a:lnTo>
                <a:lnTo>
                  <a:pt x="70073" y="23042"/>
                </a:lnTo>
                <a:lnTo>
                  <a:pt x="73913" y="24002"/>
                </a:lnTo>
                <a:lnTo>
                  <a:pt x="76794" y="24963"/>
                </a:lnTo>
                <a:lnTo>
                  <a:pt x="79674" y="26883"/>
                </a:lnTo>
                <a:lnTo>
                  <a:pt x="82555" y="27843"/>
                </a:lnTo>
                <a:lnTo>
                  <a:pt x="85435" y="28803"/>
                </a:lnTo>
                <a:lnTo>
                  <a:pt x="87355" y="29763"/>
                </a:lnTo>
                <a:lnTo>
                  <a:pt x="89275" y="31683"/>
                </a:lnTo>
                <a:lnTo>
                  <a:pt x="93116" y="31683"/>
                </a:lnTo>
                <a:lnTo>
                  <a:pt x="94076" y="30723"/>
                </a:lnTo>
                <a:lnTo>
                  <a:pt x="94076" y="29763"/>
                </a:lnTo>
                <a:lnTo>
                  <a:pt x="95036" y="28803"/>
                </a:lnTo>
                <a:lnTo>
                  <a:pt x="95036" y="25923"/>
                </a:lnTo>
                <a:lnTo>
                  <a:pt x="95996" y="24963"/>
                </a:lnTo>
                <a:lnTo>
                  <a:pt x="95996" y="20162"/>
                </a:lnTo>
                <a:lnTo>
                  <a:pt x="95036" y="18242"/>
                </a:lnTo>
                <a:lnTo>
                  <a:pt x="95036" y="13441"/>
                </a:lnTo>
                <a:lnTo>
                  <a:pt x="94076" y="12481"/>
                </a:lnTo>
                <a:lnTo>
                  <a:pt x="94076" y="11521"/>
                </a:lnTo>
                <a:lnTo>
                  <a:pt x="93116" y="11521"/>
                </a:lnTo>
                <a:lnTo>
                  <a:pt x="93116" y="10561"/>
                </a:lnTo>
                <a:lnTo>
                  <a:pt x="91196" y="9601"/>
                </a:lnTo>
                <a:lnTo>
                  <a:pt x="90236" y="8641"/>
                </a:lnTo>
                <a:lnTo>
                  <a:pt x="89275" y="7680"/>
                </a:lnTo>
                <a:lnTo>
                  <a:pt x="86395" y="6720"/>
                </a:lnTo>
                <a:lnTo>
                  <a:pt x="84475" y="5760"/>
                </a:lnTo>
                <a:lnTo>
                  <a:pt x="81594" y="4800"/>
                </a:lnTo>
                <a:lnTo>
                  <a:pt x="78714" y="3840"/>
                </a:lnTo>
                <a:lnTo>
                  <a:pt x="75834" y="2880"/>
                </a:lnTo>
                <a:lnTo>
                  <a:pt x="71993" y="1920"/>
                </a:lnTo>
                <a:lnTo>
                  <a:pt x="68153" y="960"/>
                </a:lnTo>
                <a:lnTo>
                  <a:pt x="64312" y="960"/>
                </a:lnTo>
                <a:lnTo>
                  <a:pt x="60472" y="0"/>
                </a:lnTo>
                <a:lnTo>
                  <a:pt x="48006" y="0"/>
                </a:lnTo>
                <a:lnTo>
                  <a:pt x="40325" y="1920"/>
                </a:lnTo>
                <a:lnTo>
                  <a:pt x="33604" y="3840"/>
                </a:lnTo>
                <a:lnTo>
                  <a:pt x="26883" y="5760"/>
                </a:lnTo>
                <a:lnTo>
                  <a:pt x="21122" y="9601"/>
                </a:lnTo>
                <a:lnTo>
                  <a:pt x="17282" y="13441"/>
                </a:lnTo>
                <a:lnTo>
                  <a:pt x="12481" y="17282"/>
                </a:lnTo>
                <a:lnTo>
                  <a:pt x="8641" y="22082"/>
                </a:lnTo>
                <a:lnTo>
                  <a:pt x="6720" y="26883"/>
                </a:lnTo>
                <a:lnTo>
                  <a:pt x="4800" y="31683"/>
                </a:lnTo>
                <a:lnTo>
                  <a:pt x="3840" y="37444"/>
                </a:lnTo>
                <a:lnTo>
                  <a:pt x="3840" y="49926"/>
                </a:lnTo>
                <a:lnTo>
                  <a:pt x="4800" y="55686"/>
                </a:lnTo>
                <a:lnTo>
                  <a:pt x="6720" y="59527"/>
                </a:lnTo>
                <a:lnTo>
                  <a:pt x="8641" y="64312"/>
                </a:lnTo>
                <a:lnTo>
                  <a:pt x="11521" y="68153"/>
                </a:lnTo>
                <a:lnTo>
                  <a:pt x="15361" y="71993"/>
                </a:lnTo>
                <a:lnTo>
                  <a:pt x="18242" y="74874"/>
                </a:lnTo>
                <a:lnTo>
                  <a:pt x="22082" y="77754"/>
                </a:lnTo>
                <a:lnTo>
                  <a:pt x="26883" y="80634"/>
                </a:lnTo>
                <a:lnTo>
                  <a:pt x="31683" y="82555"/>
                </a:lnTo>
                <a:lnTo>
                  <a:pt x="35524" y="84475"/>
                </a:lnTo>
                <a:lnTo>
                  <a:pt x="40325" y="86395"/>
                </a:lnTo>
                <a:lnTo>
                  <a:pt x="45125" y="88315"/>
                </a:lnTo>
                <a:lnTo>
                  <a:pt x="48966" y="90236"/>
                </a:lnTo>
                <a:lnTo>
                  <a:pt x="53751" y="92156"/>
                </a:lnTo>
                <a:lnTo>
                  <a:pt x="57591" y="93116"/>
                </a:lnTo>
                <a:lnTo>
                  <a:pt x="61432" y="95036"/>
                </a:lnTo>
                <a:lnTo>
                  <a:pt x="65272" y="96956"/>
                </a:lnTo>
                <a:lnTo>
                  <a:pt x="69113" y="99837"/>
                </a:lnTo>
                <a:lnTo>
                  <a:pt x="71033" y="101757"/>
                </a:lnTo>
                <a:lnTo>
                  <a:pt x="72953" y="104637"/>
                </a:lnTo>
                <a:lnTo>
                  <a:pt x="75834" y="107518"/>
                </a:lnTo>
                <a:lnTo>
                  <a:pt x="76794" y="111358"/>
                </a:lnTo>
                <a:lnTo>
                  <a:pt x="76794" y="119039"/>
                </a:lnTo>
                <a:lnTo>
                  <a:pt x="75834" y="122880"/>
                </a:lnTo>
                <a:lnTo>
                  <a:pt x="73913" y="125760"/>
                </a:lnTo>
                <a:lnTo>
                  <a:pt x="72953" y="128640"/>
                </a:lnTo>
                <a:lnTo>
                  <a:pt x="71033" y="130561"/>
                </a:lnTo>
                <a:lnTo>
                  <a:pt x="68153" y="132481"/>
                </a:lnTo>
                <a:lnTo>
                  <a:pt x="65272" y="134401"/>
                </a:lnTo>
                <a:lnTo>
                  <a:pt x="62392" y="136321"/>
                </a:lnTo>
                <a:lnTo>
                  <a:pt x="58552" y="137281"/>
                </a:lnTo>
                <a:lnTo>
                  <a:pt x="54711" y="138242"/>
                </a:lnTo>
                <a:lnTo>
                  <a:pt x="40325" y="138242"/>
                </a:lnTo>
                <a:lnTo>
                  <a:pt x="34564" y="137281"/>
                </a:lnTo>
                <a:lnTo>
                  <a:pt x="30723" y="136321"/>
                </a:lnTo>
                <a:lnTo>
                  <a:pt x="25923" y="134401"/>
                </a:lnTo>
                <a:lnTo>
                  <a:pt x="22082" y="133441"/>
                </a:lnTo>
                <a:lnTo>
                  <a:pt x="18242" y="131521"/>
                </a:lnTo>
                <a:lnTo>
                  <a:pt x="15361" y="129600"/>
                </a:lnTo>
                <a:lnTo>
                  <a:pt x="11521" y="127680"/>
                </a:lnTo>
                <a:lnTo>
                  <a:pt x="9601" y="126720"/>
                </a:lnTo>
                <a:lnTo>
                  <a:pt x="7680" y="124800"/>
                </a:lnTo>
                <a:lnTo>
                  <a:pt x="2880" y="124800"/>
                </a:lnTo>
                <a:lnTo>
                  <a:pt x="1920" y="125760"/>
                </a:lnTo>
                <a:lnTo>
                  <a:pt x="960" y="126720"/>
                </a:lnTo>
                <a:lnTo>
                  <a:pt x="960" y="128640"/>
                </a:lnTo>
                <a:lnTo>
                  <a:pt x="0" y="130561"/>
                </a:lnTo>
                <a:lnTo>
                  <a:pt x="0" y="141122"/>
                </a:lnTo>
                <a:lnTo>
                  <a:pt x="960" y="143042"/>
                </a:lnTo>
                <a:lnTo>
                  <a:pt x="1920" y="144962"/>
                </a:lnTo>
                <a:lnTo>
                  <a:pt x="1920" y="146883"/>
                </a:lnTo>
                <a:lnTo>
                  <a:pt x="3840" y="147843"/>
                </a:lnTo>
                <a:lnTo>
                  <a:pt x="4800" y="148803"/>
                </a:lnTo>
                <a:lnTo>
                  <a:pt x="6720" y="150723"/>
                </a:lnTo>
                <a:lnTo>
                  <a:pt x="8641" y="151683"/>
                </a:lnTo>
                <a:lnTo>
                  <a:pt x="11521" y="152643"/>
                </a:lnTo>
                <a:lnTo>
                  <a:pt x="15361" y="154548"/>
                </a:lnTo>
                <a:lnTo>
                  <a:pt x="18242" y="155524"/>
                </a:lnTo>
                <a:lnTo>
                  <a:pt x="22082" y="156484"/>
                </a:lnTo>
                <a:lnTo>
                  <a:pt x="26883" y="157444"/>
                </a:lnTo>
                <a:lnTo>
                  <a:pt x="30723" y="158389"/>
                </a:lnTo>
                <a:lnTo>
                  <a:pt x="35524" y="159364"/>
                </a:lnTo>
                <a:lnTo>
                  <a:pt x="54711" y="159364"/>
                </a:lnTo>
                <a:lnTo>
                  <a:pt x="62392" y="158389"/>
                </a:lnTo>
                <a:lnTo>
                  <a:pt x="69113" y="156484"/>
                </a:lnTo>
                <a:lnTo>
                  <a:pt x="75834" y="154548"/>
                </a:lnTo>
                <a:lnTo>
                  <a:pt x="82555" y="151683"/>
                </a:lnTo>
                <a:lnTo>
                  <a:pt x="87355" y="147843"/>
                </a:lnTo>
                <a:lnTo>
                  <a:pt x="92156" y="144002"/>
                </a:lnTo>
                <a:lnTo>
                  <a:pt x="95996" y="138242"/>
                </a:lnTo>
                <a:lnTo>
                  <a:pt x="98877" y="132481"/>
                </a:lnTo>
                <a:lnTo>
                  <a:pt x="101757" y="12672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57"/>
                </a:lnTo>
                <a:lnTo>
                  <a:pt x="99837" y="96956"/>
                </a:lnTo>
                <a:lnTo>
                  <a:pt x="97917" y="92156"/>
                </a:lnTo>
                <a:lnTo>
                  <a:pt x="95036" y="88315"/>
                </a:lnTo>
                <a:lnTo>
                  <a:pt x="91196" y="85435"/>
                </a:lnTo>
                <a:lnTo>
                  <a:pt x="88315" y="82555"/>
                </a:lnTo>
                <a:lnTo>
                  <a:pt x="84475" y="79674"/>
                </a:lnTo>
                <a:lnTo>
                  <a:pt x="79674" y="76809"/>
                </a:lnTo>
                <a:lnTo>
                  <a:pt x="74874" y="74874"/>
                </a:lnTo>
                <a:lnTo>
                  <a:pt x="70073" y="72969"/>
                </a:lnTo>
                <a:lnTo>
                  <a:pt x="66233" y="71033"/>
                </a:lnTo>
                <a:lnTo>
                  <a:pt x="61432" y="69128"/>
                </a:lnTo>
                <a:lnTo>
                  <a:pt x="56647" y="67193"/>
                </a:lnTo>
                <a:lnTo>
                  <a:pt x="52806" y="65288"/>
                </a:lnTo>
                <a:lnTo>
                  <a:pt x="48006" y="64312"/>
                </a:lnTo>
                <a:lnTo>
                  <a:pt x="44165" y="62407"/>
                </a:lnTo>
                <a:lnTo>
                  <a:pt x="40325" y="59527"/>
                </a:lnTo>
                <a:lnTo>
                  <a:pt x="37444" y="57607"/>
                </a:lnTo>
                <a:lnTo>
                  <a:pt x="34564" y="54726"/>
                </a:lnTo>
                <a:lnTo>
                  <a:pt x="32644" y="52806"/>
                </a:lnTo>
                <a:lnTo>
                  <a:pt x="29763" y="49926"/>
                </a:lnTo>
                <a:lnTo>
                  <a:pt x="28803" y="46085"/>
                </a:lnTo>
                <a:lnTo>
                  <a:pt x="28803" y="38404"/>
                </a:lnTo>
                <a:lnTo>
                  <a:pt x="29763" y="35524"/>
                </a:lnTo>
                <a:lnTo>
                  <a:pt x="30723" y="33604"/>
                </a:lnTo>
                <a:lnTo>
                  <a:pt x="31683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/>
          <p:nvPr/>
        </p:nvSpPr>
        <p:spPr>
          <a:xfrm>
            <a:off x="4673376" y="2137623"/>
            <a:ext cx="114239" cy="159364"/>
          </a:xfrm>
          <a:custGeom>
            <a:avLst/>
            <a:gdLst/>
            <a:ahLst/>
            <a:cxnLst/>
            <a:rect l="l" t="t" r="r" b="b"/>
            <a:pathLst>
              <a:path w="114239" h="159364">
                <a:moveTo>
                  <a:pt x="114239" y="24002"/>
                </a:moveTo>
                <a:lnTo>
                  <a:pt x="113278" y="22082"/>
                </a:lnTo>
                <a:lnTo>
                  <a:pt x="113278" y="19202"/>
                </a:lnTo>
                <a:lnTo>
                  <a:pt x="112318" y="18242"/>
                </a:lnTo>
                <a:lnTo>
                  <a:pt x="112318" y="17282"/>
                </a:lnTo>
                <a:lnTo>
                  <a:pt x="111358" y="16322"/>
                </a:lnTo>
                <a:lnTo>
                  <a:pt x="110398" y="15361"/>
                </a:lnTo>
                <a:lnTo>
                  <a:pt x="109438" y="14401"/>
                </a:lnTo>
                <a:lnTo>
                  <a:pt x="108478" y="13441"/>
                </a:lnTo>
                <a:lnTo>
                  <a:pt x="105597" y="11521"/>
                </a:lnTo>
                <a:lnTo>
                  <a:pt x="102717" y="9601"/>
                </a:lnTo>
                <a:lnTo>
                  <a:pt x="99837" y="7680"/>
                </a:lnTo>
                <a:lnTo>
                  <a:pt x="96956" y="6720"/>
                </a:lnTo>
                <a:lnTo>
                  <a:pt x="93116" y="4800"/>
                </a:lnTo>
                <a:lnTo>
                  <a:pt x="89275" y="3840"/>
                </a:lnTo>
                <a:lnTo>
                  <a:pt x="85435" y="2880"/>
                </a:lnTo>
                <a:lnTo>
                  <a:pt x="81594" y="1920"/>
                </a:lnTo>
                <a:lnTo>
                  <a:pt x="76794" y="960"/>
                </a:lnTo>
                <a:lnTo>
                  <a:pt x="71993" y="0"/>
                </a:lnTo>
                <a:lnTo>
                  <a:pt x="68153" y="0"/>
                </a:lnTo>
                <a:lnTo>
                  <a:pt x="53048" y="1500"/>
                </a:lnTo>
                <a:lnTo>
                  <a:pt x="41285" y="4800"/>
                </a:lnTo>
                <a:lnTo>
                  <a:pt x="28923" y="11826"/>
                </a:lnTo>
                <a:lnTo>
                  <a:pt x="19202" y="20162"/>
                </a:lnTo>
                <a:lnTo>
                  <a:pt x="10437" y="32364"/>
                </a:lnTo>
                <a:lnTo>
                  <a:pt x="4800" y="45125"/>
                </a:lnTo>
                <a:lnTo>
                  <a:pt x="2430" y="55260"/>
                </a:lnTo>
                <a:lnTo>
                  <a:pt x="647" y="67633"/>
                </a:lnTo>
                <a:lnTo>
                  <a:pt x="0" y="81594"/>
                </a:lnTo>
                <a:lnTo>
                  <a:pt x="193" y="90726"/>
                </a:lnTo>
                <a:lnTo>
                  <a:pt x="1357" y="103622"/>
                </a:lnTo>
                <a:lnTo>
                  <a:pt x="3840" y="115199"/>
                </a:lnTo>
                <a:lnTo>
                  <a:pt x="9760" y="129003"/>
                </a:lnTo>
                <a:lnTo>
                  <a:pt x="16322" y="139202"/>
                </a:lnTo>
                <a:lnTo>
                  <a:pt x="22082" y="145923"/>
                </a:lnTo>
                <a:lnTo>
                  <a:pt x="28803" y="150723"/>
                </a:lnTo>
                <a:lnTo>
                  <a:pt x="36484" y="154548"/>
                </a:lnTo>
                <a:lnTo>
                  <a:pt x="51453" y="158601"/>
                </a:lnTo>
                <a:lnTo>
                  <a:pt x="64312" y="159364"/>
                </a:lnTo>
                <a:lnTo>
                  <a:pt x="74874" y="159364"/>
                </a:lnTo>
                <a:lnTo>
                  <a:pt x="79674" y="158389"/>
                </a:lnTo>
                <a:lnTo>
                  <a:pt x="84475" y="157444"/>
                </a:lnTo>
                <a:lnTo>
                  <a:pt x="88315" y="155524"/>
                </a:lnTo>
                <a:lnTo>
                  <a:pt x="92156" y="154548"/>
                </a:lnTo>
                <a:lnTo>
                  <a:pt x="96956" y="152643"/>
                </a:lnTo>
                <a:lnTo>
                  <a:pt x="99837" y="150723"/>
                </a:lnTo>
                <a:lnTo>
                  <a:pt x="103677" y="148803"/>
                </a:lnTo>
                <a:lnTo>
                  <a:pt x="106558" y="146883"/>
                </a:lnTo>
                <a:lnTo>
                  <a:pt x="109438" y="145923"/>
                </a:lnTo>
                <a:lnTo>
                  <a:pt x="110398" y="144002"/>
                </a:lnTo>
                <a:lnTo>
                  <a:pt x="111358" y="143042"/>
                </a:lnTo>
                <a:lnTo>
                  <a:pt x="112318" y="142082"/>
                </a:lnTo>
                <a:lnTo>
                  <a:pt x="113278" y="141122"/>
                </a:lnTo>
                <a:lnTo>
                  <a:pt x="113278" y="139202"/>
                </a:lnTo>
                <a:lnTo>
                  <a:pt x="114239" y="138242"/>
                </a:lnTo>
                <a:lnTo>
                  <a:pt x="114239" y="121920"/>
                </a:lnTo>
                <a:lnTo>
                  <a:pt x="113278" y="120959"/>
                </a:lnTo>
                <a:lnTo>
                  <a:pt x="113278" y="119999"/>
                </a:lnTo>
                <a:lnTo>
                  <a:pt x="112318" y="119039"/>
                </a:lnTo>
                <a:lnTo>
                  <a:pt x="111358" y="118079"/>
                </a:lnTo>
                <a:lnTo>
                  <a:pt x="109438" y="118079"/>
                </a:lnTo>
                <a:lnTo>
                  <a:pt x="107518" y="119039"/>
                </a:lnTo>
                <a:lnTo>
                  <a:pt x="104637" y="120959"/>
                </a:lnTo>
                <a:lnTo>
                  <a:pt x="102717" y="122880"/>
                </a:lnTo>
                <a:lnTo>
                  <a:pt x="99837" y="124800"/>
                </a:lnTo>
                <a:lnTo>
                  <a:pt x="95996" y="127680"/>
                </a:lnTo>
                <a:lnTo>
                  <a:pt x="93116" y="129600"/>
                </a:lnTo>
                <a:lnTo>
                  <a:pt x="89275" y="131521"/>
                </a:lnTo>
                <a:lnTo>
                  <a:pt x="84475" y="133441"/>
                </a:lnTo>
                <a:lnTo>
                  <a:pt x="79674" y="135361"/>
                </a:lnTo>
                <a:lnTo>
                  <a:pt x="73913" y="136321"/>
                </a:lnTo>
                <a:lnTo>
                  <a:pt x="61432" y="136321"/>
                </a:lnTo>
                <a:lnTo>
                  <a:pt x="55671" y="135361"/>
                </a:lnTo>
                <a:lnTo>
                  <a:pt x="50871" y="133441"/>
                </a:lnTo>
                <a:lnTo>
                  <a:pt x="46070" y="130561"/>
                </a:lnTo>
                <a:lnTo>
                  <a:pt x="41285" y="127680"/>
                </a:lnTo>
                <a:lnTo>
                  <a:pt x="38389" y="122880"/>
                </a:lnTo>
                <a:lnTo>
                  <a:pt x="34564" y="118079"/>
                </a:lnTo>
                <a:lnTo>
                  <a:pt x="31668" y="112318"/>
                </a:lnTo>
                <a:lnTo>
                  <a:pt x="30723" y="104637"/>
                </a:lnTo>
                <a:lnTo>
                  <a:pt x="28803" y="97917"/>
                </a:lnTo>
                <a:lnTo>
                  <a:pt x="27843" y="89275"/>
                </a:lnTo>
                <a:lnTo>
                  <a:pt x="27843" y="80634"/>
                </a:lnTo>
                <a:lnTo>
                  <a:pt x="28012" y="72917"/>
                </a:lnTo>
                <a:lnTo>
                  <a:pt x="29485" y="58723"/>
                </a:lnTo>
                <a:lnTo>
                  <a:pt x="32583" y="46898"/>
                </a:lnTo>
                <a:lnTo>
                  <a:pt x="37444" y="37444"/>
                </a:lnTo>
                <a:lnTo>
                  <a:pt x="43097" y="31548"/>
                </a:lnTo>
                <a:lnTo>
                  <a:pt x="54031" y="25169"/>
                </a:lnTo>
                <a:lnTo>
                  <a:pt x="67193" y="23042"/>
                </a:lnTo>
                <a:lnTo>
                  <a:pt x="73913" y="23042"/>
                </a:lnTo>
                <a:lnTo>
                  <a:pt x="78714" y="24002"/>
                </a:lnTo>
                <a:lnTo>
                  <a:pt x="83515" y="25923"/>
                </a:lnTo>
                <a:lnTo>
                  <a:pt x="88315" y="26883"/>
                </a:lnTo>
                <a:lnTo>
                  <a:pt x="92156" y="28803"/>
                </a:lnTo>
                <a:lnTo>
                  <a:pt x="95036" y="31683"/>
                </a:lnTo>
                <a:lnTo>
                  <a:pt x="98877" y="33604"/>
                </a:lnTo>
                <a:lnTo>
                  <a:pt x="101757" y="35524"/>
                </a:lnTo>
                <a:lnTo>
                  <a:pt x="103677" y="37444"/>
                </a:lnTo>
                <a:lnTo>
                  <a:pt x="105597" y="39364"/>
                </a:lnTo>
                <a:lnTo>
                  <a:pt x="107518" y="40325"/>
                </a:lnTo>
                <a:lnTo>
                  <a:pt x="110398" y="40325"/>
                </a:lnTo>
                <a:lnTo>
                  <a:pt x="111358" y="39364"/>
                </a:lnTo>
                <a:lnTo>
                  <a:pt x="112318" y="37444"/>
                </a:lnTo>
                <a:lnTo>
                  <a:pt x="113278" y="35524"/>
                </a:lnTo>
                <a:lnTo>
                  <a:pt x="114239" y="32644"/>
                </a:lnTo>
                <a:lnTo>
                  <a:pt x="114239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/>
          <p:nvPr/>
        </p:nvSpPr>
        <p:spPr>
          <a:xfrm>
            <a:off x="4823139" y="2069470"/>
            <a:ext cx="125745" cy="225597"/>
          </a:xfrm>
          <a:custGeom>
            <a:avLst/>
            <a:gdLst/>
            <a:ahLst/>
            <a:cxnLst/>
            <a:rect l="l" t="t" r="r" b="b"/>
            <a:pathLst>
              <a:path w="125745" h="225597">
                <a:moveTo>
                  <a:pt x="124785" y="222702"/>
                </a:moveTo>
                <a:lnTo>
                  <a:pt x="125745" y="222702"/>
                </a:lnTo>
                <a:lnTo>
                  <a:pt x="125734" y="130587"/>
                </a:lnTo>
                <a:lnTo>
                  <a:pt x="124936" y="117162"/>
                </a:lnTo>
                <a:lnTo>
                  <a:pt x="122864" y="105597"/>
                </a:lnTo>
                <a:lnTo>
                  <a:pt x="120944" y="97916"/>
                </a:lnTo>
                <a:lnTo>
                  <a:pt x="118064" y="92156"/>
                </a:lnTo>
                <a:lnTo>
                  <a:pt x="114223" y="86395"/>
                </a:lnTo>
                <a:lnTo>
                  <a:pt x="109423" y="80634"/>
                </a:lnTo>
                <a:lnTo>
                  <a:pt x="104622" y="76794"/>
                </a:lnTo>
                <a:lnTo>
                  <a:pt x="97917" y="72953"/>
                </a:lnTo>
                <a:lnTo>
                  <a:pt x="91196" y="70073"/>
                </a:lnTo>
                <a:lnTo>
                  <a:pt x="83515" y="68153"/>
                </a:lnTo>
                <a:lnTo>
                  <a:pt x="65272" y="68153"/>
                </a:lnTo>
                <a:lnTo>
                  <a:pt x="57591" y="70073"/>
                </a:lnTo>
                <a:lnTo>
                  <a:pt x="49911" y="73913"/>
                </a:lnTo>
                <a:lnTo>
                  <a:pt x="36825" y="82891"/>
                </a:lnTo>
                <a:lnTo>
                  <a:pt x="26868" y="92156"/>
                </a:lnTo>
                <a:lnTo>
                  <a:pt x="26868" y="3840"/>
                </a:lnTo>
                <a:lnTo>
                  <a:pt x="25908" y="2880"/>
                </a:lnTo>
                <a:lnTo>
                  <a:pt x="25908" y="1920"/>
                </a:lnTo>
                <a:lnTo>
                  <a:pt x="24947" y="1920"/>
                </a:lnTo>
                <a:lnTo>
                  <a:pt x="23987" y="960"/>
                </a:lnTo>
                <a:lnTo>
                  <a:pt x="22067" y="960"/>
                </a:lnTo>
                <a:lnTo>
                  <a:pt x="20147" y="0"/>
                </a:lnTo>
                <a:lnTo>
                  <a:pt x="6705" y="0"/>
                </a:lnTo>
                <a:lnTo>
                  <a:pt x="5745" y="960"/>
                </a:lnTo>
                <a:lnTo>
                  <a:pt x="2865" y="960"/>
                </a:lnTo>
                <a:lnTo>
                  <a:pt x="1905" y="1920"/>
                </a:lnTo>
                <a:lnTo>
                  <a:pt x="944" y="1920"/>
                </a:lnTo>
                <a:lnTo>
                  <a:pt x="944" y="3840"/>
                </a:lnTo>
                <a:lnTo>
                  <a:pt x="0" y="4800"/>
                </a:lnTo>
                <a:lnTo>
                  <a:pt x="0" y="221757"/>
                </a:lnTo>
                <a:lnTo>
                  <a:pt x="944" y="222702"/>
                </a:lnTo>
                <a:lnTo>
                  <a:pt x="944" y="223677"/>
                </a:lnTo>
                <a:lnTo>
                  <a:pt x="1905" y="223677"/>
                </a:lnTo>
                <a:lnTo>
                  <a:pt x="2865" y="224637"/>
                </a:lnTo>
                <a:lnTo>
                  <a:pt x="3825" y="224637"/>
                </a:lnTo>
                <a:lnTo>
                  <a:pt x="5745" y="225597"/>
                </a:lnTo>
                <a:lnTo>
                  <a:pt x="20147" y="225597"/>
                </a:lnTo>
                <a:lnTo>
                  <a:pt x="22067" y="224637"/>
                </a:lnTo>
                <a:lnTo>
                  <a:pt x="23987" y="224637"/>
                </a:lnTo>
                <a:lnTo>
                  <a:pt x="24947" y="223677"/>
                </a:lnTo>
                <a:lnTo>
                  <a:pt x="25908" y="223677"/>
                </a:lnTo>
                <a:lnTo>
                  <a:pt x="25908" y="222702"/>
                </a:lnTo>
                <a:lnTo>
                  <a:pt x="26868" y="222702"/>
                </a:lnTo>
                <a:lnTo>
                  <a:pt x="26868" y="119039"/>
                </a:lnTo>
                <a:lnTo>
                  <a:pt x="29820" y="115720"/>
                </a:lnTo>
                <a:lnTo>
                  <a:pt x="39142" y="105830"/>
                </a:lnTo>
                <a:lnTo>
                  <a:pt x="47990" y="98877"/>
                </a:lnTo>
                <a:lnTo>
                  <a:pt x="54711" y="94076"/>
                </a:lnTo>
                <a:lnTo>
                  <a:pt x="61432" y="91196"/>
                </a:lnTo>
                <a:lnTo>
                  <a:pt x="72953" y="91196"/>
                </a:lnTo>
                <a:lnTo>
                  <a:pt x="77739" y="92156"/>
                </a:lnTo>
                <a:lnTo>
                  <a:pt x="81579" y="94076"/>
                </a:lnTo>
                <a:lnTo>
                  <a:pt x="85420" y="95996"/>
                </a:lnTo>
                <a:lnTo>
                  <a:pt x="89260" y="98877"/>
                </a:lnTo>
                <a:lnTo>
                  <a:pt x="91196" y="102717"/>
                </a:lnTo>
                <a:lnTo>
                  <a:pt x="94076" y="106558"/>
                </a:lnTo>
                <a:lnTo>
                  <a:pt x="95981" y="110398"/>
                </a:lnTo>
                <a:lnTo>
                  <a:pt x="96941" y="116159"/>
                </a:lnTo>
                <a:lnTo>
                  <a:pt x="97917" y="120959"/>
                </a:lnTo>
                <a:lnTo>
                  <a:pt x="98861" y="127680"/>
                </a:lnTo>
                <a:lnTo>
                  <a:pt x="98861" y="222702"/>
                </a:lnTo>
                <a:lnTo>
                  <a:pt x="99822" y="222702"/>
                </a:lnTo>
                <a:lnTo>
                  <a:pt x="99822" y="223677"/>
                </a:lnTo>
                <a:lnTo>
                  <a:pt x="100782" y="223677"/>
                </a:lnTo>
                <a:lnTo>
                  <a:pt x="101742" y="224637"/>
                </a:lnTo>
                <a:lnTo>
                  <a:pt x="102702" y="224637"/>
                </a:lnTo>
                <a:lnTo>
                  <a:pt x="103662" y="225597"/>
                </a:lnTo>
                <a:lnTo>
                  <a:pt x="119024" y="225597"/>
                </a:lnTo>
                <a:lnTo>
                  <a:pt x="120944" y="224637"/>
                </a:lnTo>
                <a:lnTo>
                  <a:pt x="122864" y="224637"/>
                </a:lnTo>
                <a:lnTo>
                  <a:pt x="123825" y="223677"/>
                </a:lnTo>
                <a:lnTo>
                  <a:pt x="124785" y="223677"/>
                </a:lnTo>
                <a:lnTo>
                  <a:pt x="124785" y="2227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" name="object 38"/>
          <p:cNvSpPr/>
          <p:nvPr/>
        </p:nvSpPr>
        <p:spPr>
          <a:xfrm>
            <a:off x="5014158" y="2259543"/>
            <a:ext cx="8641" cy="36469"/>
          </a:xfrm>
          <a:custGeom>
            <a:avLst/>
            <a:gdLst/>
            <a:ahLst/>
            <a:cxnLst/>
            <a:rect l="l" t="t" r="r" b="b"/>
            <a:pathLst>
              <a:path w="8641" h="36469">
                <a:moveTo>
                  <a:pt x="2880" y="5760"/>
                </a:moveTo>
                <a:lnTo>
                  <a:pt x="0" y="0"/>
                </a:lnTo>
                <a:lnTo>
                  <a:pt x="2880" y="34564"/>
                </a:lnTo>
                <a:lnTo>
                  <a:pt x="8641" y="36469"/>
                </a:lnTo>
                <a:lnTo>
                  <a:pt x="7680" y="10561"/>
                </a:lnTo>
                <a:lnTo>
                  <a:pt x="288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" name="object 39"/>
          <p:cNvSpPr/>
          <p:nvPr/>
        </p:nvSpPr>
        <p:spPr>
          <a:xfrm>
            <a:off x="4987290" y="2137623"/>
            <a:ext cx="119039" cy="159364"/>
          </a:xfrm>
          <a:custGeom>
            <a:avLst/>
            <a:gdLst/>
            <a:ahLst/>
            <a:cxnLst/>
            <a:rect l="l" t="t" r="r" b="b"/>
            <a:pathLst>
              <a:path w="119039" h="159364">
                <a:moveTo>
                  <a:pt x="7680" y="29763"/>
                </a:moveTo>
                <a:lnTo>
                  <a:pt x="7680" y="33604"/>
                </a:lnTo>
                <a:lnTo>
                  <a:pt x="8641" y="34564"/>
                </a:lnTo>
                <a:lnTo>
                  <a:pt x="8641" y="35524"/>
                </a:lnTo>
                <a:lnTo>
                  <a:pt x="9601" y="35524"/>
                </a:lnTo>
                <a:lnTo>
                  <a:pt x="10561" y="36484"/>
                </a:lnTo>
                <a:lnTo>
                  <a:pt x="13441" y="36484"/>
                </a:lnTo>
                <a:lnTo>
                  <a:pt x="15346" y="35524"/>
                </a:lnTo>
                <a:lnTo>
                  <a:pt x="18227" y="34564"/>
                </a:lnTo>
                <a:lnTo>
                  <a:pt x="21122" y="32644"/>
                </a:lnTo>
                <a:lnTo>
                  <a:pt x="24002" y="30723"/>
                </a:lnTo>
                <a:lnTo>
                  <a:pt x="27843" y="29763"/>
                </a:lnTo>
                <a:lnTo>
                  <a:pt x="32628" y="27843"/>
                </a:lnTo>
                <a:lnTo>
                  <a:pt x="36469" y="25923"/>
                </a:lnTo>
                <a:lnTo>
                  <a:pt x="42230" y="24002"/>
                </a:lnTo>
                <a:lnTo>
                  <a:pt x="47030" y="23042"/>
                </a:lnTo>
                <a:lnTo>
                  <a:pt x="52791" y="22082"/>
                </a:lnTo>
                <a:lnTo>
                  <a:pt x="66233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967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6484"/>
                </a:lnTo>
                <a:lnTo>
                  <a:pt x="91196" y="41285"/>
                </a:lnTo>
                <a:lnTo>
                  <a:pt x="92156" y="45125"/>
                </a:lnTo>
                <a:lnTo>
                  <a:pt x="93116" y="50886"/>
                </a:lnTo>
                <a:lnTo>
                  <a:pt x="93116" y="67193"/>
                </a:lnTo>
                <a:lnTo>
                  <a:pt x="72953" y="67193"/>
                </a:lnTo>
                <a:lnTo>
                  <a:pt x="67009" y="67283"/>
                </a:lnTo>
                <a:lnTo>
                  <a:pt x="54218" y="68190"/>
                </a:lnTo>
                <a:lnTo>
                  <a:pt x="42230" y="70073"/>
                </a:lnTo>
                <a:lnTo>
                  <a:pt x="33588" y="71993"/>
                </a:lnTo>
                <a:lnTo>
                  <a:pt x="25908" y="74874"/>
                </a:lnTo>
                <a:lnTo>
                  <a:pt x="19187" y="78714"/>
                </a:lnTo>
                <a:lnTo>
                  <a:pt x="13441" y="83530"/>
                </a:lnTo>
                <a:lnTo>
                  <a:pt x="8641" y="88315"/>
                </a:lnTo>
                <a:lnTo>
                  <a:pt x="480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3840" y="134401"/>
                </a:lnTo>
                <a:lnTo>
                  <a:pt x="5760" y="139202"/>
                </a:lnTo>
                <a:lnTo>
                  <a:pt x="9601" y="144002"/>
                </a:lnTo>
                <a:lnTo>
                  <a:pt x="13441" y="147843"/>
                </a:lnTo>
                <a:lnTo>
                  <a:pt x="18227" y="151683"/>
                </a:lnTo>
                <a:lnTo>
                  <a:pt x="23027" y="154548"/>
                </a:lnTo>
                <a:lnTo>
                  <a:pt x="29748" y="156484"/>
                </a:lnTo>
                <a:lnTo>
                  <a:pt x="26868" y="121920"/>
                </a:lnTo>
                <a:lnTo>
                  <a:pt x="26868" y="109438"/>
                </a:lnTo>
                <a:lnTo>
                  <a:pt x="27843" y="105597"/>
                </a:lnTo>
                <a:lnTo>
                  <a:pt x="29748" y="102717"/>
                </a:lnTo>
                <a:lnTo>
                  <a:pt x="31683" y="98877"/>
                </a:lnTo>
                <a:lnTo>
                  <a:pt x="34549" y="95996"/>
                </a:lnTo>
                <a:lnTo>
                  <a:pt x="37429" y="94076"/>
                </a:lnTo>
                <a:lnTo>
                  <a:pt x="41269" y="91196"/>
                </a:lnTo>
                <a:lnTo>
                  <a:pt x="46070" y="89275"/>
                </a:lnTo>
                <a:lnTo>
                  <a:pt x="50871" y="88315"/>
                </a:lnTo>
                <a:lnTo>
                  <a:pt x="56631" y="87355"/>
                </a:lnTo>
                <a:lnTo>
                  <a:pt x="6239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79674" y="129600"/>
                </a:lnTo>
                <a:lnTo>
                  <a:pt x="73913" y="133441"/>
                </a:lnTo>
                <a:lnTo>
                  <a:pt x="68153" y="137281"/>
                </a:lnTo>
                <a:lnTo>
                  <a:pt x="61432" y="139202"/>
                </a:lnTo>
                <a:lnTo>
                  <a:pt x="46070" y="139202"/>
                </a:lnTo>
                <a:lnTo>
                  <a:pt x="39349" y="136321"/>
                </a:lnTo>
                <a:lnTo>
                  <a:pt x="34549" y="132481"/>
                </a:lnTo>
                <a:lnTo>
                  <a:pt x="35509" y="158389"/>
                </a:lnTo>
                <a:lnTo>
                  <a:pt x="43190" y="159364"/>
                </a:lnTo>
                <a:lnTo>
                  <a:pt x="59512" y="159364"/>
                </a:lnTo>
                <a:lnTo>
                  <a:pt x="67193" y="157444"/>
                </a:lnTo>
                <a:lnTo>
                  <a:pt x="74874" y="153603"/>
                </a:lnTo>
                <a:lnTo>
                  <a:pt x="76302" y="152952"/>
                </a:lnTo>
                <a:lnTo>
                  <a:pt x="87235" y="146578"/>
                </a:lnTo>
                <a:lnTo>
                  <a:pt x="96956" y="138242"/>
                </a:lnTo>
                <a:lnTo>
                  <a:pt x="96956" y="154548"/>
                </a:lnTo>
                <a:lnTo>
                  <a:pt x="97916" y="155524"/>
                </a:lnTo>
                <a:lnTo>
                  <a:pt x="98877" y="156484"/>
                </a:lnTo>
                <a:lnTo>
                  <a:pt x="99837" y="156484"/>
                </a:lnTo>
                <a:lnTo>
                  <a:pt x="100797" y="157444"/>
                </a:lnTo>
                <a:lnTo>
                  <a:pt x="114239" y="157444"/>
                </a:lnTo>
                <a:lnTo>
                  <a:pt x="116144" y="156484"/>
                </a:lnTo>
                <a:lnTo>
                  <a:pt x="117104" y="156484"/>
                </a:lnTo>
                <a:lnTo>
                  <a:pt x="118079" y="155524"/>
                </a:lnTo>
                <a:lnTo>
                  <a:pt x="119039" y="154548"/>
                </a:lnTo>
                <a:lnTo>
                  <a:pt x="119039" y="46085"/>
                </a:lnTo>
                <a:lnTo>
                  <a:pt x="118079" y="37444"/>
                </a:lnTo>
                <a:lnTo>
                  <a:pt x="116144" y="30723"/>
                </a:lnTo>
                <a:lnTo>
                  <a:pt x="114239" y="24002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5760"/>
                </a:lnTo>
                <a:lnTo>
                  <a:pt x="88315" y="3840"/>
                </a:lnTo>
                <a:lnTo>
                  <a:pt x="87687" y="3580"/>
                </a:lnTo>
                <a:lnTo>
                  <a:pt x="76023" y="785"/>
                </a:lnTo>
                <a:lnTo>
                  <a:pt x="62392" y="0"/>
                </a:lnTo>
                <a:lnTo>
                  <a:pt x="56631" y="0"/>
                </a:lnTo>
                <a:lnTo>
                  <a:pt x="50871" y="960"/>
                </a:lnTo>
                <a:lnTo>
                  <a:pt x="45110" y="1920"/>
                </a:lnTo>
                <a:lnTo>
                  <a:pt x="40309" y="2880"/>
                </a:lnTo>
                <a:lnTo>
                  <a:pt x="34549" y="3840"/>
                </a:lnTo>
                <a:lnTo>
                  <a:pt x="29748" y="5760"/>
                </a:lnTo>
                <a:lnTo>
                  <a:pt x="25908" y="7680"/>
                </a:lnTo>
                <a:lnTo>
                  <a:pt x="21122" y="8641"/>
                </a:lnTo>
                <a:lnTo>
                  <a:pt x="18227" y="10561"/>
                </a:lnTo>
                <a:lnTo>
                  <a:pt x="14401" y="12481"/>
                </a:lnTo>
                <a:lnTo>
                  <a:pt x="11506" y="14401"/>
                </a:lnTo>
                <a:lnTo>
                  <a:pt x="10561" y="15361"/>
                </a:lnTo>
                <a:lnTo>
                  <a:pt x="8641" y="17282"/>
                </a:lnTo>
                <a:lnTo>
                  <a:pt x="7680" y="18242"/>
                </a:lnTo>
                <a:lnTo>
                  <a:pt x="7680" y="22082"/>
                </a:lnTo>
                <a:lnTo>
                  <a:pt x="6720" y="24002"/>
                </a:lnTo>
                <a:lnTo>
                  <a:pt x="6720" y="27843"/>
                </a:lnTo>
                <a:lnTo>
                  <a:pt x="7680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" name="object 40"/>
          <p:cNvSpPr/>
          <p:nvPr/>
        </p:nvSpPr>
        <p:spPr>
          <a:xfrm>
            <a:off x="5155280" y="2137623"/>
            <a:ext cx="125760" cy="157444"/>
          </a:xfrm>
          <a:custGeom>
            <a:avLst/>
            <a:gdLst/>
            <a:ahLst/>
            <a:cxnLst/>
            <a:rect l="l" t="t" r="r" b="b"/>
            <a:pathLst>
              <a:path w="125760" h="157444">
                <a:moveTo>
                  <a:pt x="124800" y="154548"/>
                </a:moveTo>
                <a:lnTo>
                  <a:pt x="125760" y="154548"/>
                </a:lnTo>
                <a:lnTo>
                  <a:pt x="125750" y="62434"/>
                </a:lnTo>
                <a:lnTo>
                  <a:pt x="124951" y="49008"/>
                </a:lnTo>
                <a:lnTo>
                  <a:pt x="122880" y="37444"/>
                </a:lnTo>
                <a:lnTo>
                  <a:pt x="120959" y="29763"/>
                </a:lnTo>
                <a:lnTo>
                  <a:pt x="118079" y="24002"/>
                </a:lnTo>
                <a:lnTo>
                  <a:pt x="114239" y="18242"/>
                </a:lnTo>
                <a:lnTo>
                  <a:pt x="110398" y="12481"/>
                </a:lnTo>
                <a:lnTo>
                  <a:pt x="104637" y="8641"/>
                </a:lnTo>
                <a:lnTo>
                  <a:pt x="97916" y="4800"/>
                </a:lnTo>
                <a:lnTo>
                  <a:pt x="91196" y="1920"/>
                </a:lnTo>
                <a:lnTo>
                  <a:pt x="83515" y="0"/>
                </a:lnTo>
                <a:lnTo>
                  <a:pt x="73475" y="2"/>
                </a:lnTo>
                <a:lnTo>
                  <a:pt x="60861" y="1981"/>
                </a:lnTo>
                <a:lnTo>
                  <a:pt x="48966" y="6720"/>
                </a:lnTo>
                <a:lnTo>
                  <a:pt x="43670" y="9497"/>
                </a:lnTo>
                <a:lnTo>
                  <a:pt x="33930" y="16837"/>
                </a:lnTo>
                <a:lnTo>
                  <a:pt x="24002" y="26883"/>
                </a:lnTo>
                <a:lnTo>
                  <a:pt x="24002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53603"/>
                </a:lnTo>
                <a:lnTo>
                  <a:pt x="960" y="154548"/>
                </a:lnTo>
                <a:lnTo>
                  <a:pt x="960" y="155524"/>
                </a:lnTo>
                <a:lnTo>
                  <a:pt x="1920" y="155524"/>
                </a:lnTo>
                <a:lnTo>
                  <a:pt x="2880" y="156484"/>
                </a:lnTo>
                <a:lnTo>
                  <a:pt x="3840" y="156484"/>
                </a:lnTo>
                <a:lnTo>
                  <a:pt x="5760" y="157444"/>
                </a:lnTo>
                <a:lnTo>
                  <a:pt x="20162" y="157444"/>
                </a:lnTo>
                <a:lnTo>
                  <a:pt x="22082" y="156484"/>
                </a:lnTo>
                <a:lnTo>
                  <a:pt x="24002" y="156484"/>
                </a:lnTo>
                <a:lnTo>
                  <a:pt x="24963" y="155524"/>
                </a:lnTo>
                <a:lnTo>
                  <a:pt x="25923" y="155524"/>
                </a:lnTo>
                <a:lnTo>
                  <a:pt x="25923" y="154548"/>
                </a:lnTo>
                <a:lnTo>
                  <a:pt x="26883" y="154548"/>
                </a:lnTo>
                <a:lnTo>
                  <a:pt x="26883" y="50886"/>
                </a:lnTo>
                <a:lnTo>
                  <a:pt x="29836" y="47567"/>
                </a:lnTo>
                <a:lnTo>
                  <a:pt x="39157" y="37677"/>
                </a:lnTo>
                <a:lnTo>
                  <a:pt x="48006" y="30723"/>
                </a:lnTo>
                <a:lnTo>
                  <a:pt x="54711" y="25923"/>
                </a:lnTo>
                <a:lnTo>
                  <a:pt x="61432" y="23042"/>
                </a:lnTo>
                <a:lnTo>
                  <a:pt x="72953" y="23042"/>
                </a:lnTo>
                <a:lnTo>
                  <a:pt x="77754" y="24002"/>
                </a:lnTo>
                <a:lnTo>
                  <a:pt x="81594" y="25923"/>
                </a:lnTo>
                <a:lnTo>
                  <a:pt x="85435" y="27843"/>
                </a:lnTo>
                <a:lnTo>
                  <a:pt x="89275" y="30723"/>
                </a:lnTo>
                <a:lnTo>
                  <a:pt x="91196" y="34564"/>
                </a:lnTo>
                <a:lnTo>
                  <a:pt x="94076" y="38404"/>
                </a:lnTo>
                <a:lnTo>
                  <a:pt x="95996" y="42245"/>
                </a:lnTo>
                <a:lnTo>
                  <a:pt x="96956" y="48005"/>
                </a:lnTo>
                <a:lnTo>
                  <a:pt x="97916" y="52806"/>
                </a:lnTo>
                <a:lnTo>
                  <a:pt x="98877" y="59527"/>
                </a:lnTo>
                <a:lnTo>
                  <a:pt x="98877" y="154548"/>
                </a:lnTo>
                <a:lnTo>
                  <a:pt x="99837" y="154548"/>
                </a:lnTo>
                <a:lnTo>
                  <a:pt x="99837" y="155524"/>
                </a:lnTo>
                <a:lnTo>
                  <a:pt x="100797" y="155524"/>
                </a:lnTo>
                <a:lnTo>
                  <a:pt x="101757" y="156484"/>
                </a:lnTo>
                <a:lnTo>
                  <a:pt x="102717" y="156484"/>
                </a:lnTo>
                <a:lnTo>
                  <a:pt x="103677" y="157444"/>
                </a:lnTo>
                <a:lnTo>
                  <a:pt x="119039" y="157444"/>
                </a:lnTo>
                <a:lnTo>
                  <a:pt x="120959" y="156484"/>
                </a:lnTo>
                <a:lnTo>
                  <a:pt x="122880" y="156484"/>
                </a:lnTo>
                <a:lnTo>
                  <a:pt x="123840" y="155524"/>
                </a:lnTo>
                <a:lnTo>
                  <a:pt x="124800" y="155524"/>
                </a:lnTo>
                <a:lnTo>
                  <a:pt x="124800" y="1545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" name="object 41"/>
          <p:cNvSpPr/>
          <p:nvPr/>
        </p:nvSpPr>
        <p:spPr>
          <a:xfrm>
            <a:off x="5312724" y="2162586"/>
            <a:ext cx="136306" cy="212878"/>
          </a:xfrm>
          <a:custGeom>
            <a:avLst/>
            <a:gdLst/>
            <a:ahLst/>
            <a:cxnLst/>
            <a:rect l="l" t="t" r="r" b="b"/>
            <a:pathLst>
              <a:path w="136306" h="212878">
                <a:moveTo>
                  <a:pt x="73913" y="79674"/>
                </a:moveTo>
                <a:lnTo>
                  <a:pt x="81579" y="78714"/>
                </a:lnTo>
                <a:lnTo>
                  <a:pt x="88300" y="75834"/>
                </a:lnTo>
                <a:lnTo>
                  <a:pt x="95021" y="73914"/>
                </a:lnTo>
                <a:lnTo>
                  <a:pt x="101742" y="70073"/>
                </a:lnTo>
                <a:lnTo>
                  <a:pt x="106542" y="66233"/>
                </a:lnTo>
                <a:lnTo>
                  <a:pt x="111343" y="61432"/>
                </a:lnTo>
                <a:lnTo>
                  <a:pt x="115183" y="55671"/>
                </a:lnTo>
                <a:lnTo>
                  <a:pt x="118064" y="48950"/>
                </a:lnTo>
                <a:lnTo>
                  <a:pt x="120944" y="43190"/>
                </a:lnTo>
                <a:lnTo>
                  <a:pt x="121904" y="35509"/>
                </a:lnTo>
                <a:lnTo>
                  <a:pt x="121904" y="22082"/>
                </a:lnTo>
                <a:lnTo>
                  <a:pt x="120944" y="17282"/>
                </a:lnTo>
                <a:lnTo>
                  <a:pt x="119984" y="12481"/>
                </a:lnTo>
                <a:lnTo>
                  <a:pt x="118064" y="7680"/>
                </a:lnTo>
                <a:lnTo>
                  <a:pt x="115183" y="3840"/>
                </a:lnTo>
                <a:lnTo>
                  <a:pt x="111343" y="0"/>
                </a:lnTo>
                <a:lnTo>
                  <a:pt x="95981" y="17282"/>
                </a:lnTo>
                <a:lnTo>
                  <a:pt x="95981" y="35509"/>
                </a:lnTo>
                <a:lnTo>
                  <a:pt x="94076" y="39349"/>
                </a:lnTo>
                <a:lnTo>
                  <a:pt x="93101" y="43190"/>
                </a:lnTo>
                <a:lnTo>
                  <a:pt x="91196" y="47030"/>
                </a:lnTo>
                <a:lnTo>
                  <a:pt x="89260" y="49911"/>
                </a:lnTo>
                <a:lnTo>
                  <a:pt x="86395" y="52791"/>
                </a:lnTo>
                <a:lnTo>
                  <a:pt x="83515" y="54711"/>
                </a:lnTo>
                <a:lnTo>
                  <a:pt x="79674" y="56631"/>
                </a:lnTo>
                <a:lnTo>
                  <a:pt x="75834" y="58567"/>
                </a:lnTo>
                <a:lnTo>
                  <a:pt x="71033" y="59512"/>
                </a:lnTo>
                <a:lnTo>
                  <a:pt x="55671" y="59512"/>
                </a:lnTo>
                <a:lnTo>
                  <a:pt x="48950" y="77754"/>
                </a:lnTo>
                <a:lnTo>
                  <a:pt x="53751" y="78714"/>
                </a:lnTo>
                <a:lnTo>
                  <a:pt x="59512" y="79674"/>
                </a:lnTo>
                <a:lnTo>
                  <a:pt x="73913" y="79674"/>
                </a:lnTo>
                <a:close/>
              </a:path>
              <a:path w="136306" h="212878">
                <a:moveTo>
                  <a:pt x="34549" y="37444"/>
                </a:moveTo>
                <a:lnTo>
                  <a:pt x="34549" y="24002"/>
                </a:lnTo>
                <a:lnTo>
                  <a:pt x="35509" y="20162"/>
                </a:lnTo>
                <a:lnTo>
                  <a:pt x="36469" y="16322"/>
                </a:lnTo>
                <a:lnTo>
                  <a:pt x="37429" y="11521"/>
                </a:lnTo>
                <a:lnTo>
                  <a:pt x="39349" y="8641"/>
                </a:lnTo>
                <a:lnTo>
                  <a:pt x="42230" y="5760"/>
                </a:lnTo>
                <a:lnTo>
                  <a:pt x="44150" y="2880"/>
                </a:lnTo>
                <a:lnTo>
                  <a:pt x="47990" y="0"/>
                </a:lnTo>
                <a:lnTo>
                  <a:pt x="51831" y="-1920"/>
                </a:lnTo>
                <a:lnTo>
                  <a:pt x="55671" y="-2880"/>
                </a:lnTo>
                <a:lnTo>
                  <a:pt x="59512" y="-3840"/>
                </a:lnTo>
                <a:lnTo>
                  <a:pt x="74874" y="-3840"/>
                </a:lnTo>
                <a:lnTo>
                  <a:pt x="82555" y="-960"/>
                </a:lnTo>
                <a:lnTo>
                  <a:pt x="88300" y="3840"/>
                </a:lnTo>
                <a:lnTo>
                  <a:pt x="94076" y="9601"/>
                </a:lnTo>
                <a:lnTo>
                  <a:pt x="95981" y="17282"/>
                </a:lnTo>
                <a:lnTo>
                  <a:pt x="111343" y="0"/>
                </a:lnTo>
                <a:lnTo>
                  <a:pt x="134386" y="0"/>
                </a:lnTo>
                <a:lnTo>
                  <a:pt x="135346" y="-960"/>
                </a:lnTo>
                <a:lnTo>
                  <a:pt x="136306" y="-2880"/>
                </a:lnTo>
                <a:lnTo>
                  <a:pt x="137266" y="-4800"/>
                </a:lnTo>
                <a:lnTo>
                  <a:pt x="138226" y="-7680"/>
                </a:lnTo>
                <a:lnTo>
                  <a:pt x="138226" y="-14401"/>
                </a:lnTo>
                <a:lnTo>
                  <a:pt x="137266" y="-17282"/>
                </a:lnTo>
                <a:lnTo>
                  <a:pt x="136306" y="-19202"/>
                </a:lnTo>
                <a:lnTo>
                  <a:pt x="135346" y="-21122"/>
                </a:lnTo>
                <a:lnTo>
                  <a:pt x="134386" y="-22082"/>
                </a:lnTo>
                <a:lnTo>
                  <a:pt x="88300" y="-22082"/>
                </a:lnTo>
                <a:lnTo>
                  <a:pt x="85420" y="-23042"/>
                </a:lnTo>
                <a:lnTo>
                  <a:pt x="81579" y="-23042"/>
                </a:lnTo>
                <a:lnTo>
                  <a:pt x="77739" y="-24002"/>
                </a:lnTo>
                <a:lnTo>
                  <a:pt x="57591" y="-24002"/>
                </a:lnTo>
                <a:lnTo>
                  <a:pt x="49911" y="-23042"/>
                </a:lnTo>
                <a:lnTo>
                  <a:pt x="43190" y="-21122"/>
                </a:lnTo>
                <a:lnTo>
                  <a:pt x="35509" y="-18242"/>
                </a:lnTo>
                <a:lnTo>
                  <a:pt x="29748" y="-15361"/>
                </a:lnTo>
                <a:lnTo>
                  <a:pt x="24947" y="-10561"/>
                </a:lnTo>
                <a:lnTo>
                  <a:pt x="20147" y="-5760"/>
                </a:lnTo>
                <a:lnTo>
                  <a:pt x="16306" y="0"/>
                </a:lnTo>
                <a:lnTo>
                  <a:pt x="13426" y="5760"/>
                </a:lnTo>
                <a:lnTo>
                  <a:pt x="10546" y="12481"/>
                </a:lnTo>
                <a:lnTo>
                  <a:pt x="9585" y="20162"/>
                </a:lnTo>
                <a:lnTo>
                  <a:pt x="9585" y="35509"/>
                </a:lnTo>
                <a:lnTo>
                  <a:pt x="10546" y="41285"/>
                </a:lnTo>
                <a:lnTo>
                  <a:pt x="12466" y="47030"/>
                </a:lnTo>
                <a:lnTo>
                  <a:pt x="14386" y="51846"/>
                </a:lnTo>
                <a:lnTo>
                  <a:pt x="16306" y="56631"/>
                </a:lnTo>
                <a:lnTo>
                  <a:pt x="20147" y="60472"/>
                </a:lnTo>
                <a:lnTo>
                  <a:pt x="16306" y="64312"/>
                </a:lnTo>
                <a:lnTo>
                  <a:pt x="12466" y="69113"/>
                </a:lnTo>
                <a:lnTo>
                  <a:pt x="9585" y="73914"/>
                </a:lnTo>
                <a:lnTo>
                  <a:pt x="7665" y="78714"/>
                </a:lnTo>
                <a:lnTo>
                  <a:pt x="5745" y="85435"/>
                </a:lnTo>
                <a:lnTo>
                  <a:pt x="5745" y="95996"/>
                </a:lnTo>
                <a:lnTo>
                  <a:pt x="7665" y="100797"/>
                </a:lnTo>
                <a:lnTo>
                  <a:pt x="9585" y="104637"/>
                </a:lnTo>
                <a:lnTo>
                  <a:pt x="12466" y="108478"/>
                </a:lnTo>
                <a:lnTo>
                  <a:pt x="16306" y="112318"/>
                </a:lnTo>
                <a:lnTo>
                  <a:pt x="21107" y="115199"/>
                </a:lnTo>
                <a:lnTo>
                  <a:pt x="18227" y="118079"/>
                </a:lnTo>
                <a:lnTo>
                  <a:pt x="14386" y="119999"/>
                </a:lnTo>
                <a:lnTo>
                  <a:pt x="12466" y="122880"/>
                </a:lnTo>
                <a:lnTo>
                  <a:pt x="9585" y="125760"/>
                </a:lnTo>
                <a:lnTo>
                  <a:pt x="7665" y="128640"/>
                </a:lnTo>
                <a:lnTo>
                  <a:pt x="5745" y="131521"/>
                </a:lnTo>
                <a:lnTo>
                  <a:pt x="3825" y="134401"/>
                </a:lnTo>
                <a:lnTo>
                  <a:pt x="2865" y="138242"/>
                </a:lnTo>
                <a:lnTo>
                  <a:pt x="1904" y="141107"/>
                </a:lnTo>
                <a:lnTo>
                  <a:pt x="944" y="144947"/>
                </a:lnTo>
                <a:lnTo>
                  <a:pt x="0" y="147827"/>
                </a:lnTo>
                <a:lnTo>
                  <a:pt x="0" y="157429"/>
                </a:lnTo>
                <a:lnTo>
                  <a:pt x="1904" y="162229"/>
                </a:lnTo>
                <a:lnTo>
                  <a:pt x="3825" y="167030"/>
                </a:lnTo>
                <a:lnTo>
                  <a:pt x="6705" y="171830"/>
                </a:lnTo>
                <a:lnTo>
                  <a:pt x="10546" y="175671"/>
                </a:lnTo>
                <a:lnTo>
                  <a:pt x="15346" y="179511"/>
                </a:lnTo>
                <a:lnTo>
                  <a:pt x="21107" y="183352"/>
                </a:lnTo>
                <a:lnTo>
                  <a:pt x="27828" y="185272"/>
                </a:lnTo>
                <a:lnTo>
                  <a:pt x="35509" y="187192"/>
                </a:lnTo>
                <a:lnTo>
                  <a:pt x="40195" y="188121"/>
                </a:lnTo>
                <a:lnTo>
                  <a:pt x="52152" y="189585"/>
                </a:lnTo>
                <a:lnTo>
                  <a:pt x="66233" y="190073"/>
                </a:lnTo>
                <a:lnTo>
                  <a:pt x="72324" y="189975"/>
                </a:lnTo>
                <a:lnTo>
                  <a:pt x="85400" y="188875"/>
                </a:lnTo>
                <a:lnTo>
                  <a:pt x="87355" y="167990"/>
                </a:lnTo>
                <a:lnTo>
                  <a:pt x="81579" y="168950"/>
                </a:lnTo>
                <a:lnTo>
                  <a:pt x="74874" y="169910"/>
                </a:lnTo>
                <a:lnTo>
                  <a:pt x="67193" y="169910"/>
                </a:lnTo>
                <a:lnTo>
                  <a:pt x="61446" y="169771"/>
                </a:lnTo>
                <a:lnTo>
                  <a:pt x="47823" y="168167"/>
                </a:lnTo>
                <a:lnTo>
                  <a:pt x="37429" y="165110"/>
                </a:lnTo>
                <a:lnTo>
                  <a:pt x="29748" y="161269"/>
                </a:lnTo>
                <a:lnTo>
                  <a:pt x="26868" y="155508"/>
                </a:lnTo>
                <a:lnTo>
                  <a:pt x="26868" y="142082"/>
                </a:lnTo>
                <a:lnTo>
                  <a:pt x="27828" y="140147"/>
                </a:lnTo>
                <a:lnTo>
                  <a:pt x="28788" y="138242"/>
                </a:lnTo>
                <a:lnTo>
                  <a:pt x="29748" y="135361"/>
                </a:lnTo>
                <a:lnTo>
                  <a:pt x="31668" y="133426"/>
                </a:lnTo>
                <a:lnTo>
                  <a:pt x="29748" y="90236"/>
                </a:lnTo>
                <a:lnTo>
                  <a:pt x="29748" y="83515"/>
                </a:lnTo>
                <a:lnTo>
                  <a:pt x="30708" y="80634"/>
                </a:lnTo>
                <a:lnTo>
                  <a:pt x="31668" y="77754"/>
                </a:lnTo>
                <a:lnTo>
                  <a:pt x="32628" y="75834"/>
                </a:lnTo>
                <a:lnTo>
                  <a:pt x="34549" y="72953"/>
                </a:lnTo>
                <a:lnTo>
                  <a:pt x="36469" y="71033"/>
                </a:lnTo>
                <a:lnTo>
                  <a:pt x="39349" y="73914"/>
                </a:lnTo>
                <a:lnTo>
                  <a:pt x="43190" y="75834"/>
                </a:lnTo>
                <a:lnTo>
                  <a:pt x="48950" y="77754"/>
                </a:lnTo>
                <a:lnTo>
                  <a:pt x="55671" y="59512"/>
                </a:lnTo>
                <a:lnTo>
                  <a:pt x="47990" y="56631"/>
                </a:lnTo>
                <a:lnTo>
                  <a:pt x="42230" y="50871"/>
                </a:lnTo>
                <a:lnTo>
                  <a:pt x="37429" y="45110"/>
                </a:lnTo>
                <a:lnTo>
                  <a:pt x="34549" y="37444"/>
                </a:lnTo>
                <a:close/>
              </a:path>
              <a:path w="136306" h="212878">
                <a:moveTo>
                  <a:pt x="106542" y="184312"/>
                </a:moveTo>
                <a:lnTo>
                  <a:pt x="113263" y="180472"/>
                </a:lnTo>
                <a:lnTo>
                  <a:pt x="119024" y="175671"/>
                </a:lnTo>
                <a:lnTo>
                  <a:pt x="124785" y="170870"/>
                </a:lnTo>
                <a:lnTo>
                  <a:pt x="129585" y="166070"/>
                </a:lnTo>
                <a:lnTo>
                  <a:pt x="132466" y="160309"/>
                </a:lnTo>
                <a:lnTo>
                  <a:pt x="135346" y="153588"/>
                </a:lnTo>
                <a:lnTo>
                  <a:pt x="136306" y="147827"/>
                </a:lnTo>
                <a:lnTo>
                  <a:pt x="136306" y="134401"/>
                </a:lnTo>
                <a:lnTo>
                  <a:pt x="135346" y="128640"/>
                </a:lnTo>
                <a:lnTo>
                  <a:pt x="132466" y="123840"/>
                </a:lnTo>
                <a:lnTo>
                  <a:pt x="130545" y="119039"/>
                </a:lnTo>
                <a:lnTo>
                  <a:pt x="126705" y="115199"/>
                </a:lnTo>
                <a:lnTo>
                  <a:pt x="122864" y="112318"/>
                </a:lnTo>
                <a:lnTo>
                  <a:pt x="118064" y="108478"/>
                </a:lnTo>
                <a:lnTo>
                  <a:pt x="112303" y="106558"/>
                </a:lnTo>
                <a:lnTo>
                  <a:pt x="106542" y="104637"/>
                </a:lnTo>
                <a:lnTo>
                  <a:pt x="100782" y="102717"/>
                </a:lnTo>
                <a:lnTo>
                  <a:pt x="94076" y="101757"/>
                </a:lnTo>
                <a:lnTo>
                  <a:pt x="87355" y="101757"/>
                </a:lnTo>
                <a:lnTo>
                  <a:pt x="48950" y="99837"/>
                </a:lnTo>
                <a:lnTo>
                  <a:pt x="43190" y="99837"/>
                </a:lnTo>
                <a:lnTo>
                  <a:pt x="38389" y="97917"/>
                </a:lnTo>
                <a:lnTo>
                  <a:pt x="34549" y="95996"/>
                </a:lnTo>
                <a:lnTo>
                  <a:pt x="31668" y="93116"/>
                </a:lnTo>
                <a:lnTo>
                  <a:pt x="29748" y="90236"/>
                </a:lnTo>
                <a:lnTo>
                  <a:pt x="31668" y="133426"/>
                </a:lnTo>
                <a:lnTo>
                  <a:pt x="32628" y="131521"/>
                </a:lnTo>
                <a:lnTo>
                  <a:pt x="35509" y="128640"/>
                </a:lnTo>
                <a:lnTo>
                  <a:pt x="37429" y="126720"/>
                </a:lnTo>
                <a:lnTo>
                  <a:pt x="40309" y="123840"/>
                </a:lnTo>
                <a:lnTo>
                  <a:pt x="44150" y="120959"/>
                </a:lnTo>
                <a:lnTo>
                  <a:pt x="81579" y="122880"/>
                </a:lnTo>
                <a:lnTo>
                  <a:pt x="90236" y="122880"/>
                </a:lnTo>
                <a:lnTo>
                  <a:pt x="96941" y="124800"/>
                </a:lnTo>
                <a:lnTo>
                  <a:pt x="101742" y="127680"/>
                </a:lnTo>
                <a:lnTo>
                  <a:pt x="107502" y="131521"/>
                </a:lnTo>
                <a:lnTo>
                  <a:pt x="109423" y="136306"/>
                </a:lnTo>
                <a:lnTo>
                  <a:pt x="109423" y="149763"/>
                </a:lnTo>
                <a:lnTo>
                  <a:pt x="107502" y="152628"/>
                </a:lnTo>
                <a:lnTo>
                  <a:pt x="106542" y="156484"/>
                </a:lnTo>
                <a:lnTo>
                  <a:pt x="103662" y="159349"/>
                </a:lnTo>
                <a:lnTo>
                  <a:pt x="100782" y="161269"/>
                </a:lnTo>
                <a:lnTo>
                  <a:pt x="96941" y="164150"/>
                </a:lnTo>
                <a:lnTo>
                  <a:pt x="93101" y="166070"/>
                </a:lnTo>
                <a:lnTo>
                  <a:pt x="87355" y="167990"/>
                </a:lnTo>
                <a:lnTo>
                  <a:pt x="85400" y="188875"/>
                </a:lnTo>
                <a:lnTo>
                  <a:pt x="96941" y="186232"/>
                </a:lnTo>
                <a:lnTo>
                  <a:pt x="106542" y="18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" name="object 42"/>
          <p:cNvSpPr/>
          <p:nvPr/>
        </p:nvSpPr>
        <p:spPr>
          <a:xfrm>
            <a:off x="5500794" y="2143384"/>
            <a:ext cx="14469" cy="53766"/>
          </a:xfrm>
          <a:custGeom>
            <a:avLst/>
            <a:gdLst/>
            <a:ahLst/>
            <a:cxnLst/>
            <a:rect l="l" t="t" r="r" b="b"/>
            <a:pathLst>
              <a:path w="14469" h="53766">
                <a:moveTo>
                  <a:pt x="10650" y="876"/>
                </a:moveTo>
                <a:lnTo>
                  <a:pt x="0" y="7319"/>
                </a:lnTo>
                <a:lnTo>
                  <a:pt x="83" y="53766"/>
                </a:lnTo>
                <a:lnTo>
                  <a:pt x="1043" y="48006"/>
                </a:lnTo>
                <a:lnTo>
                  <a:pt x="2948" y="43205"/>
                </a:lnTo>
                <a:lnTo>
                  <a:pt x="4868" y="37444"/>
                </a:lnTo>
                <a:lnTo>
                  <a:pt x="7764" y="32644"/>
                </a:lnTo>
                <a:lnTo>
                  <a:pt x="10629" y="28803"/>
                </a:lnTo>
                <a:lnTo>
                  <a:pt x="14469" y="24963"/>
                </a:lnTo>
                <a:lnTo>
                  <a:pt x="12549" y="0"/>
                </a:lnTo>
                <a:lnTo>
                  <a:pt x="10650" y="8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" name="object 43"/>
          <p:cNvSpPr/>
          <p:nvPr/>
        </p:nvSpPr>
        <p:spPr>
          <a:xfrm>
            <a:off x="5473034" y="2137623"/>
            <a:ext cx="133441" cy="159364"/>
          </a:xfrm>
          <a:custGeom>
            <a:avLst/>
            <a:gdLst/>
            <a:ahLst/>
            <a:cxnLst/>
            <a:rect l="l" t="t" r="r" b="b"/>
            <a:pathLst>
              <a:path w="133441" h="159364">
                <a:moveTo>
                  <a:pt x="127665" y="133441"/>
                </a:moveTo>
                <a:lnTo>
                  <a:pt x="126720" y="132481"/>
                </a:lnTo>
                <a:lnTo>
                  <a:pt x="126720" y="129600"/>
                </a:lnTo>
                <a:lnTo>
                  <a:pt x="125760" y="128640"/>
                </a:lnTo>
                <a:lnTo>
                  <a:pt x="125760" y="127680"/>
                </a:lnTo>
                <a:lnTo>
                  <a:pt x="124785" y="127680"/>
                </a:lnTo>
                <a:lnTo>
                  <a:pt x="123825" y="126720"/>
                </a:lnTo>
                <a:lnTo>
                  <a:pt x="121920" y="126720"/>
                </a:lnTo>
                <a:lnTo>
                  <a:pt x="119984" y="127680"/>
                </a:lnTo>
                <a:lnTo>
                  <a:pt x="117104" y="128640"/>
                </a:lnTo>
                <a:lnTo>
                  <a:pt x="114239" y="129600"/>
                </a:lnTo>
                <a:lnTo>
                  <a:pt x="111358" y="131521"/>
                </a:lnTo>
                <a:lnTo>
                  <a:pt x="107518" y="132481"/>
                </a:lnTo>
                <a:lnTo>
                  <a:pt x="103677" y="134401"/>
                </a:lnTo>
                <a:lnTo>
                  <a:pt x="98877" y="135361"/>
                </a:lnTo>
                <a:lnTo>
                  <a:pt x="94076" y="136321"/>
                </a:lnTo>
                <a:lnTo>
                  <a:pt x="88315" y="137281"/>
                </a:lnTo>
                <a:lnTo>
                  <a:pt x="81594" y="138242"/>
                </a:lnTo>
                <a:lnTo>
                  <a:pt x="66233" y="138242"/>
                </a:lnTo>
                <a:lnTo>
                  <a:pt x="59512" y="136321"/>
                </a:lnTo>
                <a:lnTo>
                  <a:pt x="52791" y="134401"/>
                </a:lnTo>
                <a:lnTo>
                  <a:pt x="47030" y="131521"/>
                </a:lnTo>
                <a:lnTo>
                  <a:pt x="42230" y="128640"/>
                </a:lnTo>
                <a:lnTo>
                  <a:pt x="38389" y="123840"/>
                </a:lnTo>
                <a:lnTo>
                  <a:pt x="34549" y="119039"/>
                </a:lnTo>
                <a:lnTo>
                  <a:pt x="31683" y="113278"/>
                </a:lnTo>
                <a:lnTo>
                  <a:pt x="30708" y="107518"/>
                </a:lnTo>
                <a:lnTo>
                  <a:pt x="28803" y="100797"/>
                </a:lnTo>
                <a:lnTo>
                  <a:pt x="27843" y="93116"/>
                </a:lnTo>
                <a:lnTo>
                  <a:pt x="27843" y="85435"/>
                </a:lnTo>
                <a:lnTo>
                  <a:pt x="125760" y="85435"/>
                </a:lnTo>
                <a:lnTo>
                  <a:pt x="128625" y="84475"/>
                </a:lnTo>
                <a:lnTo>
                  <a:pt x="130545" y="82555"/>
                </a:lnTo>
                <a:lnTo>
                  <a:pt x="132466" y="80634"/>
                </a:lnTo>
                <a:lnTo>
                  <a:pt x="133441" y="77754"/>
                </a:lnTo>
                <a:lnTo>
                  <a:pt x="133428" y="67277"/>
                </a:lnTo>
                <a:lnTo>
                  <a:pt x="132474" y="54466"/>
                </a:lnTo>
                <a:lnTo>
                  <a:pt x="129600" y="42245"/>
                </a:lnTo>
                <a:lnTo>
                  <a:pt x="127665" y="33604"/>
                </a:lnTo>
                <a:lnTo>
                  <a:pt x="123825" y="26883"/>
                </a:lnTo>
                <a:lnTo>
                  <a:pt x="118079" y="20162"/>
                </a:lnTo>
                <a:lnTo>
                  <a:pt x="113263" y="14401"/>
                </a:lnTo>
                <a:lnTo>
                  <a:pt x="106542" y="9601"/>
                </a:lnTo>
                <a:lnTo>
                  <a:pt x="98877" y="5760"/>
                </a:lnTo>
                <a:lnTo>
                  <a:pt x="94593" y="4043"/>
                </a:lnTo>
                <a:lnTo>
                  <a:pt x="82652" y="1010"/>
                </a:lnTo>
                <a:lnTo>
                  <a:pt x="69113" y="0"/>
                </a:lnTo>
                <a:lnTo>
                  <a:pt x="64879" y="105"/>
                </a:lnTo>
                <a:lnTo>
                  <a:pt x="52056" y="1856"/>
                </a:lnTo>
                <a:lnTo>
                  <a:pt x="40309" y="5760"/>
                </a:lnTo>
                <a:lnTo>
                  <a:pt x="42230" y="30723"/>
                </a:lnTo>
                <a:lnTo>
                  <a:pt x="46070" y="26883"/>
                </a:lnTo>
                <a:lnTo>
                  <a:pt x="50871" y="24963"/>
                </a:lnTo>
                <a:lnTo>
                  <a:pt x="56631" y="22082"/>
                </a:lnTo>
                <a:lnTo>
                  <a:pt x="62392" y="21122"/>
                </a:lnTo>
                <a:lnTo>
                  <a:pt x="68153" y="21122"/>
                </a:lnTo>
                <a:lnTo>
                  <a:pt x="75083" y="21501"/>
                </a:lnTo>
                <a:lnTo>
                  <a:pt x="87950" y="25141"/>
                </a:lnTo>
                <a:lnTo>
                  <a:pt x="96956" y="32644"/>
                </a:lnTo>
                <a:lnTo>
                  <a:pt x="101957" y="40547"/>
                </a:lnTo>
                <a:lnTo>
                  <a:pt x="105831" y="52188"/>
                </a:lnTo>
                <a:lnTo>
                  <a:pt x="106542" y="66248"/>
                </a:lnTo>
                <a:lnTo>
                  <a:pt x="27843" y="66248"/>
                </a:lnTo>
                <a:lnTo>
                  <a:pt x="27843" y="59527"/>
                </a:lnTo>
                <a:lnTo>
                  <a:pt x="27760" y="13080"/>
                </a:lnTo>
                <a:lnTo>
                  <a:pt x="18242" y="22082"/>
                </a:lnTo>
                <a:lnTo>
                  <a:pt x="9740" y="34807"/>
                </a:lnTo>
                <a:lnTo>
                  <a:pt x="4800" y="47045"/>
                </a:lnTo>
                <a:lnTo>
                  <a:pt x="2419" y="54627"/>
                </a:lnTo>
                <a:lnTo>
                  <a:pt x="504" y="67074"/>
                </a:lnTo>
                <a:lnTo>
                  <a:pt x="0" y="80634"/>
                </a:lnTo>
                <a:lnTo>
                  <a:pt x="251" y="91181"/>
                </a:lnTo>
                <a:lnTo>
                  <a:pt x="1659" y="103953"/>
                </a:lnTo>
                <a:lnTo>
                  <a:pt x="4800" y="115199"/>
                </a:lnTo>
                <a:lnTo>
                  <a:pt x="11165" y="130061"/>
                </a:lnTo>
                <a:lnTo>
                  <a:pt x="18242" y="140162"/>
                </a:lnTo>
                <a:lnTo>
                  <a:pt x="29406" y="149259"/>
                </a:lnTo>
                <a:lnTo>
                  <a:pt x="41269" y="154548"/>
                </a:lnTo>
                <a:lnTo>
                  <a:pt x="46895" y="156585"/>
                </a:lnTo>
                <a:lnTo>
                  <a:pt x="59019" y="158787"/>
                </a:lnTo>
                <a:lnTo>
                  <a:pt x="72953" y="159364"/>
                </a:lnTo>
                <a:lnTo>
                  <a:pt x="85435" y="159364"/>
                </a:lnTo>
                <a:lnTo>
                  <a:pt x="92156" y="158389"/>
                </a:lnTo>
                <a:lnTo>
                  <a:pt x="97917" y="157444"/>
                </a:lnTo>
                <a:lnTo>
                  <a:pt x="103677" y="155524"/>
                </a:lnTo>
                <a:lnTo>
                  <a:pt x="108478" y="154548"/>
                </a:lnTo>
                <a:lnTo>
                  <a:pt x="112318" y="153603"/>
                </a:lnTo>
                <a:lnTo>
                  <a:pt x="116159" y="151683"/>
                </a:lnTo>
                <a:lnTo>
                  <a:pt x="119039" y="150723"/>
                </a:lnTo>
                <a:lnTo>
                  <a:pt x="121920" y="149763"/>
                </a:lnTo>
                <a:lnTo>
                  <a:pt x="123825" y="148803"/>
                </a:lnTo>
                <a:lnTo>
                  <a:pt x="124785" y="147843"/>
                </a:lnTo>
                <a:lnTo>
                  <a:pt x="124785" y="146883"/>
                </a:lnTo>
                <a:lnTo>
                  <a:pt x="125760" y="146883"/>
                </a:lnTo>
                <a:lnTo>
                  <a:pt x="125760" y="145923"/>
                </a:lnTo>
                <a:lnTo>
                  <a:pt x="126720" y="144962"/>
                </a:lnTo>
                <a:lnTo>
                  <a:pt x="126720" y="143042"/>
                </a:lnTo>
                <a:lnTo>
                  <a:pt x="127665" y="142082"/>
                </a:lnTo>
                <a:lnTo>
                  <a:pt x="127665" y="13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/>
          <p:nvPr/>
        </p:nvSpPr>
        <p:spPr>
          <a:xfrm>
            <a:off x="5638144" y="2070430"/>
            <a:ext cx="133441" cy="226557"/>
          </a:xfrm>
          <a:custGeom>
            <a:avLst/>
            <a:gdLst/>
            <a:ahLst/>
            <a:cxnLst/>
            <a:rect l="l" t="t" r="r" b="b"/>
            <a:pathLst>
              <a:path w="133441" h="226557">
                <a:moveTo>
                  <a:pt x="113278" y="223677"/>
                </a:moveTo>
                <a:lnTo>
                  <a:pt x="114239" y="223677"/>
                </a:lnTo>
                <a:lnTo>
                  <a:pt x="115199" y="224637"/>
                </a:lnTo>
                <a:lnTo>
                  <a:pt x="127680" y="224637"/>
                </a:lnTo>
                <a:lnTo>
                  <a:pt x="129600" y="223677"/>
                </a:lnTo>
                <a:lnTo>
                  <a:pt x="131521" y="223677"/>
                </a:lnTo>
                <a:lnTo>
                  <a:pt x="132481" y="222717"/>
                </a:lnTo>
                <a:lnTo>
                  <a:pt x="133441" y="221741"/>
                </a:lnTo>
                <a:lnTo>
                  <a:pt x="133441" y="2880"/>
                </a:lnTo>
                <a:lnTo>
                  <a:pt x="132481" y="1920"/>
                </a:lnTo>
                <a:lnTo>
                  <a:pt x="131521" y="1920"/>
                </a:lnTo>
                <a:lnTo>
                  <a:pt x="130561" y="960"/>
                </a:lnTo>
                <a:lnTo>
                  <a:pt x="129600" y="960"/>
                </a:lnTo>
                <a:lnTo>
                  <a:pt x="128640" y="0"/>
                </a:lnTo>
                <a:lnTo>
                  <a:pt x="114239" y="0"/>
                </a:lnTo>
                <a:lnTo>
                  <a:pt x="112318" y="960"/>
                </a:lnTo>
                <a:lnTo>
                  <a:pt x="109438" y="960"/>
                </a:lnTo>
                <a:lnTo>
                  <a:pt x="108478" y="1920"/>
                </a:lnTo>
                <a:lnTo>
                  <a:pt x="107518" y="1920"/>
                </a:lnTo>
                <a:lnTo>
                  <a:pt x="107518" y="89275"/>
                </a:lnTo>
                <a:lnTo>
                  <a:pt x="106407" y="88178"/>
                </a:lnTo>
                <a:lnTo>
                  <a:pt x="96091" y="79294"/>
                </a:lnTo>
                <a:lnTo>
                  <a:pt x="86395" y="72953"/>
                </a:lnTo>
                <a:lnTo>
                  <a:pt x="78714" y="69113"/>
                </a:lnTo>
                <a:lnTo>
                  <a:pt x="71033" y="67193"/>
                </a:lnTo>
                <a:lnTo>
                  <a:pt x="62407" y="67193"/>
                </a:lnTo>
                <a:lnTo>
                  <a:pt x="47203" y="68861"/>
                </a:lnTo>
                <a:lnTo>
                  <a:pt x="35524" y="72953"/>
                </a:lnTo>
                <a:lnTo>
                  <a:pt x="27843" y="76794"/>
                </a:lnTo>
                <a:lnTo>
                  <a:pt x="21122" y="82555"/>
                </a:lnTo>
                <a:lnTo>
                  <a:pt x="16322" y="89275"/>
                </a:lnTo>
                <a:lnTo>
                  <a:pt x="8298" y="103046"/>
                </a:lnTo>
                <a:lnTo>
                  <a:pt x="3840" y="115199"/>
                </a:lnTo>
                <a:lnTo>
                  <a:pt x="2033" y="122703"/>
                </a:lnTo>
                <a:lnTo>
                  <a:pt x="457" y="135190"/>
                </a:lnTo>
                <a:lnTo>
                  <a:pt x="0" y="148788"/>
                </a:lnTo>
                <a:lnTo>
                  <a:pt x="90" y="154387"/>
                </a:lnTo>
                <a:lnTo>
                  <a:pt x="997" y="167236"/>
                </a:lnTo>
                <a:lnTo>
                  <a:pt x="2880" y="179511"/>
                </a:lnTo>
                <a:lnTo>
                  <a:pt x="7599" y="192965"/>
                </a:lnTo>
                <a:lnTo>
                  <a:pt x="13441" y="203514"/>
                </a:lnTo>
                <a:lnTo>
                  <a:pt x="18242" y="211195"/>
                </a:lnTo>
                <a:lnTo>
                  <a:pt x="24963" y="216956"/>
                </a:lnTo>
                <a:lnTo>
                  <a:pt x="27843" y="160309"/>
                </a:lnTo>
                <a:lnTo>
                  <a:pt x="27843" y="139186"/>
                </a:lnTo>
                <a:lnTo>
                  <a:pt x="28803" y="132481"/>
                </a:lnTo>
                <a:lnTo>
                  <a:pt x="29763" y="125760"/>
                </a:lnTo>
                <a:lnTo>
                  <a:pt x="30723" y="119039"/>
                </a:lnTo>
                <a:lnTo>
                  <a:pt x="33604" y="113278"/>
                </a:lnTo>
                <a:lnTo>
                  <a:pt x="36484" y="107518"/>
                </a:lnTo>
                <a:lnTo>
                  <a:pt x="39349" y="102717"/>
                </a:lnTo>
                <a:lnTo>
                  <a:pt x="43205" y="97916"/>
                </a:lnTo>
                <a:lnTo>
                  <a:pt x="48006" y="95036"/>
                </a:lnTo>
                <a:lnTo>
                  <a:pt x="52791" y="92156"/>
                </a:lnTo>
                <a:lnTo>
                  <a:pt x="58567" y="90236"/>
                </a:lnTo>
                <a:lnTo>
                  <a:pt x="72953" y="90236"/>
                </a:lnTo>
                <a:lnTo>
                  <a:pt x="79674" y="93116"/>
                </a:lnTo>
                <a:lnTo>
                  <a:pt x="86395" y="96956"/>
                </a:lnTo>
                <a:lnTo>
                  <a:pt x="89417" y="99245"/>
                </a:lnTo>
                <a:lnTo>
                  <a:pt x="98168" y="107321"/>
                </a:lnTo>
                <a:lnTo>
                  <a:pt x="107518" y="118079"/>
                </a:lnTo>
                <a:lnTo>
                  <a:pt x="107518" y="175671"/>
                </a:lnTo>
                <a:lnTo>
                  <a:pt x="102717" y="181432"/>
                </a:lnTo>
                <a:lnTo>
                  <a:pt x="98877" y="185272"/>
                </a:lnTo>
                <a:lnTo>
                  <a:pt x="95036" y="189113"/>
                </a:lnTo>
                <a:lnTo>
                  <a:pt x="91196" y="192953"/>
                </a:lnTo>
                <a:lnTo>
                  <a:pt x="87355" y="195833"/>
                </a:lnTo>
                <a:lnTo>
                  <a:pt x="80634" y="199674"/>
                </a:lnTo>
                <a:lnTo>
                  <a:pt x="77754" y="201594"/>
                </a:lnTo>
                <a:lnTo>
                  <a:pt x="73913" y="202554"/>
                </a:lnTo>
                <a:lnTo>
                  <a:pt x="71033" y="203514"/>
                </a:lnTo>
                <a:lnTo>
                  <a:pt x="67193" y="204475"/>
                </a:lnTo>
                <a:lnTo>
                  <a:pt x="56631" y="204475"/>
                </a:lnTo>
                <a:lnTo>
                  <a:pt x="50886" y="202554"/>
                </a:lnTo>
                <a:lnTo>
                  <a:pt x="46070" y="199674"/>
                </a:lnTo>
                <a:lnTo>
                  <a:pt x="42245" y="195833"/>
                </a:lnTo>
                <a:lnTo>
                  <a:pt x="38404" y="191993"/>
                </a:lnTo>
                <a:lnTo>
                  <a:pt x="35524" y="186232"/>
                </a:lnTo>
                <a:lnTo>
                  <a:pt x="32644" y="180472"/>
                </a:lnTo>
                <a:lnTo>
                  <a:pt x="30723" y="174711"/>
                </a:lnTo>
                <a:lnTo>
                  <a:pt x="31683" y="220797"/>
                </a:lnTo>
                <a:lnTo>
                  <a:pt x="34202" y="221960"/>
                </a:lnTo>
                <a:lnTo>
                  <a:pt x="46030" y="225408"/>
                </a:lnTo>
                <a:lnTo>
                  <a:pt x="59527" y="226557"/>
                </a:lnTo>
                <a:lnTo>
                  <a:pt x="61892" y="226517"/>
                </a:lnTo>
                <a:lnTo>
                  <a:pt x="74417" y="224716"/>
                </a:lnTo>
                <a:lnTo>
                  <a:pt x="86395" y="219836"/>
                </a:lnTo>
                <a:lnTo>
                  <a:pt x="90816" y="217238"/>
                </a:lnTo>
                <a:lnTo>
                  <a:pt x="100810" y="210005"/>
                </a:lnTo>
                <a:lnTo>
                  <a:pt x="110398" y="200634"/>
                </a:lnTo>
                <a:lnTo>
                  <a:pt x="110398" y="221741"/>
                </a:lnTo>
                <a:lnTo>
                  <a:pt x="111358" y="222717"/>
                </a:lnTo>
                <a:lnTo>
                  <a:pt x="112318" y="223677"/>
                </a:lnTo>
                <a:lnTo>
                  <a:pt x="113278" y="223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" name="object 45"/>
          <p:cNvSpPr/>
          <p:nvPr/>
        </p:nvSpPr>
        <p:spPr>
          <a:xfrm>
            <a:off x="5663107" y="2230739"/>
            <a:ext cx="6720" cy="60487"/>
          </a:xfrm>
          <a:custGeom>
            <a:avLst/>
            <a:gdLst/>
            <a:ahLst/>
            <a:cxnLst/>
            <a:rect l="l" t="t" r="r" b="b"/>
            <a:pathLst>
              <a:path w="6720" h="60487">
                <a:moveTo>
                  <a:pt x="6720" y="60487"/>
                </a:moveTo>
                <a:lnTo>
                  <a:pt x="5760" y="14401"/>
                </a:lnTo>
                <a:lnTo>
                  <a:pt x="4800" y="7680"/>
                </a:lnTo>
                <a:lnTo>
                  <a:pt x="2880" y="0"/>
                </a:lnTo>
                <a:lnTo>
                  <a:pt x="0" y="56647"/>
                </a:lnTo>
                <a:lnTo>
                  <a:pt x="6720" y="604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/>
          <p:nvPr/>
        </p:nvSpPr>
        <p:spPr>
          <a:xfrm>
            <a:off x="6467551" y="4439640"/>
            <a:ext cx="29763" cy="50871"/>
          </a:xfrm>
          <a:custGeom>
            <a:avLst/>
            <a:gdLst/>
            <a:ahLst/>
            <a:cxnLst/>
            <a:rect l="l" t="t" r="r" b="b"/>
            <a:pathLst>
              <a:path w="29763" h="50871">
                <a:moveTo>
                  <a:pt x="11521" y="0"/>
                </a:moveTo>
                <a:lnTo>
                  <a:pt x="1935" y="19202"/>
                </a:lnTo>
                <a:lnTo>
                  <a:pt x="6720" y="20147"/>
                </a:lnTo>
                <a:lnTo>
                  <a:pt x="10561" y="20147"/>
                </a:lnTo>
                <a:lnTo>
                  <a:pt x="12496" y="21107"/>
                </a:lnTo>
                <a:lnTo>
                  <a:pt x="16337" y="23042"/>
                </a:lnTo>
                <a:lnTo>
                  <a:pt x="19202" y="24947"/>
                </a:lnTo>
                <a:lnTo>
                  <a:pt x="21122" y="27828"/>
                </a:lnTo>
                <a:lnTo>
                  <a:pt x="23042" y="30708"/>
                </a:lnTo>
                <a:lnTo>
                  <a:pt x="24002" y="32628"/>
                </a:lnTo>
                <a:lnTo>
                  <a:pt x="24002" y="39349"/>
                </a:lnTo>
                <a:lnTo>
                  <a:pt x="23042" y="42230"/>
                </a:lnTo>
                <a:lnTo>
                  <a:pt x="20177" y="44150"/>
                </a:lnTo>
                <a:lnTo>
                  <a:pt x="18242" y="46070"/>
                </a:lnTo>
                <a:lnTo>
                  <a:pt x="16337" y="47030"/>
                </a:lnTo>
                <a:lnTo>
                  <a:pt x="9616" y="47030"/>
                </a:lnTo>
                <a:lnTo>
                  <a:pt x="7680" y="45110"/>
                </a:lnTo>
                <a:lnTo>
                  <a:pt x="5775" y="44150"/>
                </a:lnTo>
                <a:lnTo>
                  <a:pt x="4815" y="44150"/>
                </a:lnTo>
                <a:lnTo>
                  <a:pt x="4815" y="43190"/>
                </a:lnTo>
                <a:lnTo>
                  <a:pt x="1935" y="43190"/>
                </a:lnTo>
                <a:lnTo>
                  <a:pt x="1935" y="44150"/>
                </a:lnTo>
                <a:lnTo>
                  <a:pt x="975" y="44150"/>
                </a:lnTo>
                <a:lnTo>
                  <a:pt x="975" y="45110"/>
                </a:lnTo>
                <a:lnTo>
                  <a:pt x="0" y="45110"/>
                </a:lnTo>
                <a:lnTo>
                  <a:pt x="0" y="47030"/>
                </a:lnTo>
                <a:lnTo>
                  <a:pt x="975" y="47990"/>
                </a:lnTo>
                <a:lnTo>
                  <a:pt x="1935" y="49911"/>
                </a:lnTo>
                <a:lnTo>
                  <a:pt x="3840" y="50871"/>
                </a:lnTo>
                <a:lnTo>
                  <a:pt x="11521" y="50871"/>
                </a:lnTo>
                <a:lnTo>
                  <a:pt x="14401" y="49911"/>
                </a:lnTo>
                <a:lnTo>
                  <a:pt x="17282" y="48950"/>
                </a:lnTo>
                <a:lnTo>
                  <a:pt x="19202" y="47990"/>
                </a:lnTo>
                <a:lnTo>
                  <a:pt x="21122" y="47030"/>
                </a:lnTo>
                <a:lnTo>
                  <a:pt x="23042" y="45110"/>
                </a:lnTo>
                <a:lnTo>
                  <a:pt x="24963" y="43190"/>
                </a:lnTo>
                <a:lnTo>
                  <a:pt x="25923" y="41269"/>
                </a:lnTo>
                <a:lnTo>
                  <a:pt x="26883" y="39349"/>
                </a:lnTo>
                <a:lnTo>
                  <a:pt x="27843" y="37429"/>
                </a:lnTo>
                <a:lnTo>
                  <a:pt x="28803" y="34549"/>
                </a:lnTo>
                <a:lnTo>
                  <a:pt x="28803" y="27828"/>
                </a:lnTo>
                <a:lnTo>
                  <a:pt x="26883" y="23987"/>
                </a:lnTo>
                <a:lnTo>
                  <a:pt x="24002" y="20147"/>
                </a:lnTo>
                <a:lnTo>
                  <a:pt x="20177" y="16322"/>
                </a:lnTo>
                <a:lnTo>
                  <a:pt x="14401" y="14386"/>
                </a:lnTo>
                <a:lnTo>
                  <a:pt x="8656" y="13426"/>
                </a:lnTo>
                <a:lnTo>
                  <a:pt x="11521" y="6705"/>
                </a:lnTo>
                <a:lnTo>
                  <a:pt x="26883" y="6705"/>
                </a:lnTo>
                <a:lnTo>
                  <a:pt x="29763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" name="object 47"/>
          <p:cNvSpPr/>
          <p:nvPr/>
        </p:nvSpPr>
        <p:spPr>
          <a:xfrm>
            <a:off x="6504995" y="4439640"/>
            <a:ext cx="31683" cy="50871"/>
          </a:xfrm>
          <a:custGeom>
            <a:avLst/>
            <a:gdLst/>
            <a:ahLst/>
            <a:cxnLst/>
            <a:rect l="l" t="t" r="r" b="b"/>
            <a:pathLst>
              <a:path w="31683" h="50871">
                <a:moveTo>
                  <a:pt x="31683" y="0"/>
                </a:moveTo>
                <a:lnTo>
                  <a:pt x="4800" y="0"/>
                </a:lnTo>
                <a:lnTo>
                  <a:pt x="0" y="12481"/>
                </a:lnTo>
                <a:lnTo>
                  <a:pt x="960" y="12481"/>
                </a:lnTo>
                <a:lnTo>
                  <a:pt x="1920" y="10546"/>
                </a:lnTo>
                <a:lnTo>
                  <a:pt x="3840" y="8641"/>
                </a:lnTo>
                <a:lnTo>
                  <a:pt x="5760" y="7680"/>
                </a:lnTo>
                <a:lnTo>
                  <a:pt x="6720" y="6705"/>
                </a:lnTo>
                <a:lnTo>
                  <a:pt x="25923" y="6705"/>
                </a:lnTo>
                <a:lnTo>
                  <a:pt x="10561" y="50871"/>
                </a:lnTo>
                <a:lnTo>
                  <a:pt x="14401" y="50871"/>
                </a:lnTo>
                <a:lnTo>
                  <a:pt x="31683" y="1920"/>
                </a:lnTo>
                <a:lnTo>
                  <a:pt x="3168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/>
          <p:nvPr/>
        </p:nvSpPr>
        <p:spPr>
          <a:xfrm>
            <a:off x="654795" y="6355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" name="object 49"/>
          <p:cNvSpPr/>
          <p:nvPr/>
        </p:nvSpPr>
        <p:spPr>
          <a:xfrm>
            <a:off x="1809780" y="5683072"/>
            <a:ext cx="48966" cy="75849"/>
          </a:xfrm>
          <a:custGeom>
            <a:avLst/>
            <a:gdLst/>
            <a:ahLst/>
            <a:cxnLst/>
            <a:rect l="l" t="t" r="r" b="b"/>
            <a:pathLst>
              <a:path w="48966" h="75849">
                <a:moveTo>
                  <a:pt x="960" y="69128"/>
                </a:moveTo>
                <a:lnTo>
                  <a:pt x="960" y="70088"/>
                </a:lnTo>
                <a:lnTo>
                  <a:pt x="1920" y="72009"/>
                </a:lnTo>
                <a:lnTo>
                  <a:pt x="2880" y="72969"/>
                </a:lnTo>
                <a:lnTo>
                  <a:pt x="3840" y="73929"/>
                </a:lnTo>
                <a:lnTo>
                  <a:pt x="4800" y="74889"/>
                </a:lnTo>
                <a:lnTo>
                  <a:pt x="6720" y="74889"/>
                </a:lnTo>
                <a:lnTo>
                  <a:pt x="7680" y="75849"/>
                </a:lnTo>
                <a:lnTo>
                  <a:pt x="21122" y="75849"/>
                </a:lnTo>
                <a:lnTo>
                  <a:pt x="22082" y="74889"/>
                </a:lnTo>
                <a:lnTo>
                  <a:pt x="24002" y="74889"/>
                </a:lnTo>
                <a:lnTo>
                  <a:pt x="24963" y="73929"/>
                </a:lnTo>
                <a:lnTo>
                  <a:pt x="25923" y="72969"/>
                </a:lnTo>
                <a:lnTo>
                  <a:pt x="26883" y="72009"/>
                </a:lnTo>
                <a:lnTo>
                  <a:pt x="27843" y="70088"/>
                </a:lnTo>
                <a:lnTo>
                  <a:pt x="28803" y="68168"/>
                </a:lnTo>
                <a:lnTo>
                  <a:pt x="28803" y="45125"/>
                </a:lnTo>
                <a:lnTo>
                  <a:pt x="48006" y="4815"/>
                </a:lnTo>
                <a:lnTo>
                  <a:pt x="48006" y="3840"/>
                </a:lnTo>
                <a:lnTo>
                  <a:pt x="48966" y="2895"/>
                </a:lnTo>
                <a:lnTo>
                  <a:pt x="48966" y="1935"/>
                </a:lnTo>
                <a:lnTo>
                  <a:pt x="48006" y="1935"/>
                </a:lnTo>
                <a:lnTo>
                  <a:pt x="48006" y="975"/>
                </a:lnTo>
                <a:lnTo>
                  <a:pt x="45125" y="975"/>
                </a:lnTo>
                <a:lnTo>
                  <a:pt x="44165" y="0"/>
                </a:lnTo>
                <a:lnTo>
                  <a:pt x="37444" y="0"/>
                </a:lnTo>
                <a:lnTo>
                  <a:pt x="36484" y="975"/>
                </a:lnTo>
                <a:lnTo>
                  <a:pt x="33604" y="975"/>
                </a:lnTo>
                <a:lnTo>
                  <a:pt x="33604" y="1935"/>
                </a:lnTo>
                <a:lnTo>
                  <a:pt x="31683" y="1935"/>
                </a:lnTo>
                <a:lnTo>
                  <a:pt x="30723" y="2895"/>
                </a:lnTo>
                <a:lnTo>
                  <a:pt x="29763" y="3840"/>
                </a:lnTo>
                <a:lnTo>
                  <a:pt x="29763" y="4815"/>
                </a:lnTo>
                <a:lnTo>
                  <a:pt x="9601" y="34564"/>
                </a:lnTo>
                <a:lnTo>
                  <a:pt x="7680" y="37444"/>
                </a:lnTo>
                <a:lnTo>
                  <a:pt x="5760" y="39364"/>
                </a:lnTo>
                <a:lnTo>
                  <a:pt x="4800" y="41285"/>
                </a:lnTo>
                <a:lnTo>
                  <a:pt x="3840" y="44165"/>
                </a:lnTo>
                <a:lnTo>
                  <a:pt x="2880" y="46085"/>
                </a:lnTo>
                <a:lnTo>
                  <a:pt x="1920" y="48005"/>
                </a:lnTo>
                <a:lnTo>
                  <a:pt x="1920" y="50886"/>
                </a:lnTo>
                <a:lnTo>
                  <a:pt x="960" y="52806"/>
                </a:lnTo>
                <a:lnTo>
                  <a:pt x="960" y="58567"/>
                </a:lnTo>
                <a:lnTo>
                  <a:pt x="0" y="60487"/>
                </a:lnTo>
                <a:lnTo>
                  <a:pt x="0" y="66248"/>
                </a:lnTo>
                <a:lnTo>
                  <a:pt x="960" y="691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" name="object 50"/>
          <p:cNvSpPr/>
          <p:nvPr/>
        </p:nvSpPr>
        <p:spPr>
          <a:xfrm>
            <a:off x="1875068" y="5696513"/>
            <a:ext cx="117104" cy="194889"/>
          </a:xfrm>
          <a:custGeom>
            <a:avLst/>
            <a:gdLst/>
            <a:ahLst/>
            <a:cxnLst/>
            <a:rect l="l" t="t" r="r" b="b"/>
            <a:pathLst>
              <a:path w="117104" h="194889">
                <a:moveTo>
                  <a:pt x="4785" y="48966"/>
                </a:moveTo>
                <a:lnTo>
                  <a:pt x="4785" y="57607"/>
                </a:lnTo>
                <a:lnTo>
                  <a:pt x="5745" y="63367"/>
                </a:lnTo>
                <a:lnTo>
                  <a:pt x="8625" y="69128"/>
                </a:lnTo>
                <a:lnTo>
                  <a:pt x="11506" y="74889"/>
                </a:lnTo>
                <a:lnTo>
                  <a:pt x="14386" y="79689"/>
                </a:lnTo>
                <a:lnTo>
                  <a:pt x="18227" y="83530"/>
                </a:lnTo>
                <a:lnTo>
                  <a:pt x="22067" y="87370"/>
                </a:lnTo>
                <a:lnTo>
                  <a:pt x="26868" y="91196"/>
                </a:lnTo>
                <a:lnTo>
                  <a:pt x="31668" y="94091"/>
                </a:lnTo>
                <a:lnTo>
                  <a:pt x="37429" y="97916"/>
                </a:lnTo>
                <a:lnTo>
                  <a:pt x="42230" y="99837"/>
                </a:lnTo>
                <a:lnTo>
                  <a:pt x="47990" y="102717"/>
                </a:lnTo>
                <a:lnTo>
                  <a:pt x="52791" y="105597"/>
                </a:lnTo>
                <a:lnTo>
                  <a:pt x="58552" y="107518"/>
                </a:lnTo>
                <a:lnTo>
                  <a:pt x="63352" y="110398"/>
                </a:lnTo>
                <a:lnTo>
                  <a:pt x="69113" y="112318"/>
                </a:lnTo>
                <a:lnTo>
                  <a:pt x="72953" y="115199"/>
                </a:lnTo>
                <a:lnTo>
                  <a:pt x="77754" y="118079"/>
                </a:lnTo>
                <a:lnTo>
                  <a:pt x="81594" y="120959"/>
                </a:lnTo>
                <a:lnTo>
                  <a:pt x="84475" y="123840"/>
                </a:lnTo>
                <a:lnTo>
                  <a:pt x="87355" y="127680"/>
                </a:lnTo>
                <a:lnTo>
                  <a:pt x="89275" y="131521"/>
                </a:lnTo>
                <a:lnTo>
                  <a:pt x="91196" y="136321"/>
                </a:lnTo>
                <a:lnTo>
                  <a:pt x="91196" y="146883"/>
                </a:lnTo>
                <a:lnTo>
                  <a:pt x="90236" y="151683"/>
                </a:lnTo>
                <a:lnTo>
                  <a:pt x="88300" y="155524"/>
                </a:lnTo>
                <a:lnTo>
                  <a:pt x="86395" y="159364"/>
                </a:lnTo>
                <a:lnTo>
                  <a:pt x="83515" y="162245"/>
                </a:lnTo>
                <a:lnTo>
                  <a:pt x="80634" y="165125"/>
                </a:lnTo>
                <a:lnTo>
                  <a:pt x="76794" y="168005"/>
                </a:lnTo>
                <a:lnTo>
                  <a:pt x="72953" y="169925"/>
                </a:lnTo>
                <a:lnTo>
                  <a:pt x="69113" y="170886"/>
                </a:lnTo>
                <a:lnTo>
                  <a:pt x="64312" y="172806"/>
                </a:lnTo>
                <a:lnTo>
                  <a:pt x="59512" y="173766"/>
                </a:lnTo>
                <a:lnTo>
                  <a:pt x="46070" y="173766"/>
                </a:lnTo>
                <a:lnTo>
                  <a:pt x="40309" y="172806"/>
                </a:lnTo>
                <a:lnTo>
                  <a:pt x="34549" y="170886"/>
                </a:lnTo>
                <a:lnTo>
                  <a:pt x="28788" y="168965"/>
                </a:lnTo>
                <a:lnTo>
                  <a:pt x="23987" y="167045"/>
                </a:lnTo>
                <a:lnTo>
                  <a:pt x="20147" y="165125"/>
                </a:lnTo>
                <a:lnTo>
                  <a:pt x="16306" y="163205"/>
                </a:lnTo>
                <a:lnTo>
                  <a:pt x="13441" y="161284"/>
                </a:lnTo>
                <a:lnTo>
                  <a:pt x="10561" y="160324"/>
                </a:lnTo>
                <a:lnTo>
                  <a:pt x="7665" y="158404"/>
                </a:lnTo>
                <a:lnTo>
                  <a:pt x="5745" y="157444"/>
                </a:lnTo>
                <a:lnTo>
                  <a:pt x="3840" y="157444"/>
                </a:lnTo>
                <a:lnTo>
                  <a:pt x="2880" y="158404"/>
                </a:lnTo>
                <a:lnTo>
                  <a:pt x="1905" y="158404"/>
                </a:lnTo>
                <a:lnTo>
                  <a:pt x="1905" y="159364"/>
                </a:lnTo>
                <a:lnTo>
                  <a:pt x="944" y="160324"/>
                </a:lnTo>
                <a:lnTo>
                  <a:pt x="944" y="163205"/>
                </a:lnTo>
                <a:lnTo>
                  <a:pt x="0" y="165125"/>
                </a:lnTo>
                <a:lnTo>
                  <a:pt x="0" y="171831"/>
                </a:lnTo>
                <a:lnTo>
                  <a:pt x="944" y="174726"/>
                </a:lnTo>
                <a:lnTo>
                  <a:pt x="944" y="175671"/>
                </a:lnTo>
                <a:lnTo>
                  <a:pt x="1905" y="177606"/>
                </a:lnTo>
                <a:lnTo>
                  <a:pt x="2880" y="179527"/>
                </a:lnTo>
                <a:lnTo>
                  <a:pt x="3840" y="180487"/>
                </a:lnTo>
                <a:lnTo>
                  <a:pt x="4785" y="181447"/>
                </a:lnTo>
                <a:lnTo>
                  <a:pt x="6720" y="183367"/>
                </a:lnTo>
                <a:lnTo>
                  <a:pt x="9601" y="184327"/>
                </a:lnTo>
                <a:lnTo>
                  <a:pt x="12466" y="186232"/>
                </a:lnTo>
                <a:lnTo>
                  <a:pt x="16306" y="188168"/>
                </a:lnTo>
                <a:lnTo>
                  <a:pt x="20147" y="189113"/>
                </a:lnTo>
                <a:lnTo>
                  <a:pt x="24947" y="191048"/>
                </a:lnTo>
                <a:lnTo>
                  <a:pt x="29748" y="192008"/>
                </a:lnTo>
                <a:lnTo>
                  <a:pt x="34549" y="193913"/>
                </a:lnTo>
                <a:lnTo>
                  <a:pt x="40309" y="194889"/>
                </a:lnTo>
                <a:lnTo>
                  <a:pt x="61432" y="194889"/>
                </a:lnTo>
                <a:lnTo>
                  <a:pt x="70073" y="193913"/>
                </a:lnTo>
                <a:lnTo>
                  <a:pt x="77754" y="191048"/>
                </a:lnTo>
                <a:lnTo>
                  <a:pt x="86395" y="189113"/>
                </a:lnTo>
                <a:lnTo>
                  <a:pt x="93116" y="185287"/>
                </a:lnTo>
                <a:lnTo>
                  <a:pt x="98861" y="180487"/>
                </a:lnTo>
                <a:lnTo>
                  <a:pt x="104637" y="175671"/>
                </a:lnTo>
                <a:lnTo>
                  <a:pt x="109423" y="169925"/>
                </a:lnTo>
                <a:lnTo>
                  <a:pt x="112303" y="163205"/>
                </a:lnTo>
                <a:lnTo>
                  <a:pt x="115199" y="155524"/>
                </a:lnTo>
                <a:lnTo>
                  <a:pt x="117104" y="147843"/>
                </a:lnTo>
                <a:lnTo>
                  <a:pt x="117104" y="131521"/>
                </a:lnTo>
                <a:lnTo>
                  <a:pt x="116144" y="124800"/>
                </a:lnTo>
                <a:lnTo>
                  <a:pt x="113263" y="119999"/>
                </a:lnTo>
                <a:lnTo>
                  <a:pt x="111358" y="114239"/>
                </a:lnTo>
                <a:lnTo>
                  <a:pt x="107518" y="109438"/>
                </a:lnTo>
                <a:lnTo>
                  <a:pt x="103662" y="105597"/>
                </a:lnTo>
                <a:lnTo>
                  <a:pt x="99822" y="100812"/>
                </a:lnTo>
                <a:lnTo>
                  <a:pt x="95021" y="97916"/>
                </a:lnTo>
                <a:lnTo>
                  <a:pt x="89275" y="95036"/>
                </a:lnTo>
                <a:lnTo>
                  <a:pt x="84475" y="91196"/>
                </a:lnTo>
                <a:lnTo>
                  <a:pt x="78714" y="88315"/>
                </a:lnTo>
                <a:lnTo>
                  <a:pt x="73913" y="86410"/>
                </a:lnTo>
                <a:lnTo>
                  <a:pt x="68153" y="83530"/>
                </a:lnTo>
                <a:lnTo>
                  <a:pt x="63352" y="81610"/>
                </a:lnTo>
                <a:lnTo>
                  <a:pt x="57591" y="78729"/>
                </a:lnTo>
                <a:lnTo>
                  <a:pt x="52791" y="76809"/>
                </a:lnTo>
                <a:lnTo>
                  <a:pt x="47990" y="73913"/>
                </a:lnTo>
                <a:lnTo>
                  <a:pt x="44150" y="71048"/>
                </a:lnTo>
                <a:lnTo>
                  <a:pt x="40309" y="68168"/>
                </a:lnTo>
                <a:lnTo>
                  <a:pt x="36469" y="64328"/>
                </a:lnTo>
                <a:lnTo>
                  <a:pt x="34549" y="60487"/>
                </a:lnTo>
                <a:lnTo>
                  <a:pt x="31668" y="56647"/>
                </a:lnTo>
                <a:lnTo>
                  <a:pt x="30708" y="52806"/>
                </a:lnTo>
                <a:lnTo>
                  <a:pt x="30708" y="43205"/>
                </a:lnTo>
                <a:lnTo>
                  <a:pt x="31668" y="40325"/>
                </a:lnTo>
                <a:lnTo>
                  <a:pt x="32628" y="36484"/>
                </a:lnTo>
                <a:lnTo>
                  <a:pt x="33588" y="33604"/>
                </a:lnTo>
                <a:lnTo>
                  <a:pt x="35509" y="30723"/>
                </a:lnTo>
                <a:lnTo>
                  <a:pt x="38389" y="28803"/>
                </a:lnTo>
                <a:lnTo>
                  <a:pt x="41269" y="25923"/>
                </a:lnTo>
                <a:lnTo>
                  <a:pt x="44150" y="24002"/>
                </a:lnTo>
                <a:lnTo>
                  <a:pt x="47990" y="23042"/>
                </a:lnTo>
                <a:lnTo>
                  <a:pt x="51831" y="21122"/>
                </a:lnTo>
                <a:lnTo>
                  <a:pt x="56631" y="20162"/>
                </a:lnTo>
                <a:lnTo>
                  <a:pt x="67193" y="20162"/>
                </a:lnTo>
                <a:lnTo>
                  <a:pt x="72953" y="21122"/>
                </a:lnTo>
                <a:lnTo>
                  <a:pt x="76794" y="23042"/>
                </a:lnTo>
                <a:lnTo>
                  <a:pt x="81594" y="24002"/>
                </a:lnTo>
                <a:lnTo>
                  <a:pt x="85435" y="25923"/>
                </a:lnTo>
                <a:lnTo>
                  <a:pt x="89275" y="27843"/>
                </a:lnTo>
                <a:lnTo>
                  <a:pt x="92141" y="29763"/>
                </a:lnTo>
                <a:lnTo>
                  <a:pt x="95021" y="30723"/>
                </a:lnTo>
                <a:lnTo>
                  <a:pt x="96956" y="31683"/>
                </a:lnTo>
                <a:lnTo>
                  <a:pt x="99822" y="33604"/>
                </a:lnTo>
                <a:lnTo>
                  <a:pt x="101757" y="34564"/>
                </a:lnTo>
                <a:lnTo>
                  <a:pt x="103662" y="34564"/>
                </a:lnTo>
                <a:lnTo>
                  <a:pt x="103662" y="33604"/>
                </a:lnTo>
                <a:lnTo>
                  <a:pt x="104637" y="33604"/>
                </a:lnTo>
                <a:lnTo>
                  <a:pt x="104637" y="32644"/>
                </a:lnTo>
                <a:lnTo>
                  <a:pt x="105582" y="32644"/>
                </a:lnTo>
                <a:lnTo>
                  <a:pt x="105582" y="30723"/>
                </a:lnTo>
                <a:lnTo>
                  <a:pt x="106542" y="29763"/>
                </a:lnTo>
                <a:lnTo>
                  <a:pt x="106542" y="17282"/>
                </a:lnTo>
                <a:lnTo>
                  <a:pt x="105582" y="16322"/>
                </a:lnTo>
                <a:lnTo>
                  <a:pt x="105582" y="13441"/>
                </a:lnTo>
                <a:lnTo>
                  <a:pt x="104637" y="13441"/>
                </a:lnTo>
                <a:lnTo>
                  <a:pt x="103662" y="12481"/>
                </a:lnTo>
                <a:lnTo>
                  <a:pt x="103662" y="11521"/>
                </a:lnTo>
                <a:lnTo>
                  <a:pt x="102702" y="10561"/>
                </a:lnTo>
                <a:lnTo>
                  <a:pt x="100797" y="9601"/>
                </a:lnTo>
                <a:lnTo>
                  <a:pt x="97917" y="7680"/>
                </a:lnTo>
                <a:lnTo>
                  <a:pt x="95021" y="6736"/>
                </a:lnTo>
                <a:lnTo>
                  <a:pt x="91196" y="4800"/>
                </a:lnTo>
                <a:lnTo>
                  <a:pt x="87355" y="3840"/>
                </a:lnTo>
                <a:lnTo>
                  <a:pt x="83515" y="2895"/>
                </a:lnTo>
                <a:lnTo>
                  <a:pt x="79674" y="960"/>
                </a:lnTo>
                <a:lnTo>
                  <a:pt x="74874" y="960"/>
                </a:lnTo>
                <a:lnTo>
                  <a:pt x="71033" y="0"/>
                </a:lnTo>
                <a:lnTo>
                  <a:pt x="54711" y="0"/>
                </a:lnTo>
                <a:lnTo>
                  <a:pt x="47030" y="960"/>
                </a:lnTo>
                <a:lnTo>
                  <a:pt x="39349" y="2895"/>
                </a:lnTo>
                <a:lnTo>
                  <a:pt x="32628" y="4800"/>
                </a:lnTo>
                <a:lnTo>
                  <a:pt x="25907" y="8641"/>
                </a:lnTo>
                <a:lnTo>
                  <a:pt x="21107" y="12481"/>
                </a:lnTo>
                <a:lnTo>
                  <a:pt x="16306" y="17282"/>
                </a:lnTo>
                <a:lnTo>
                  <a:pt x="12466" y="22082"/>
                </a:lnTo>
                <a:lnTo>
                  <a:pt x="9601" y="27843"/>
                </a:lnTo>
                <a:lnTo>
                  <a:pt x="5745" y="34564"/>
                </a:lnTo>
                <a:lnTo>
                  <a:pt x="4785" y="41285"/>
                </a:lnTo>
                <a:lnTo>
                  <a:pt x="4785" y="489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" name="object 51"/>
          <p:cNvSpPr/>
          <p:nvPr/>
        </p:nvSpPr>
        <p:spPr>
          <a:xfrm>
            <a:off x="2025777" y="5746440"/>
            <a:ext cx="195834" cy="143027"/>
          </a:xfrm>
          <a:custGeom>
            <a:avLst/>
            <a:gdLst/>
            <a:ahLst/>
            <a:cxnLst/>
            <a:rect l="l" t="t" r="r" b="b"/>
            <a:pathLst>
              <a:path w="195834" h="143027">
                <a:moveTo>
                  <a:pt x="173751" y="142082"/>
                </a:moveTo>
                <a:lnTo>
                  <a:pt x="174711" y="142082"/>
                </a:lnTo>
                <a:lnTo>
                  <a:pt x="176631" y="143027"/>
                </a:lnTo>
                <a:lnTo>
                  <a:pt x="191033" y="143027"/>
                </a:lnTo>
                <a:lnTo>
                  <a:pt x="192953" y="142082"/>
                </a:lnTo>
                <a:lnTo>
                  <a:pt x="193913" y="142082"/>
                </a:lnTo>
                <a:lnTo>
                  <a:pt x="194873" y="141122"/>
                </a:lnTo>
                <a:lnTo>
                  <a:pt x="195834" y="141122"/>
                </a:lnTo>
                <a:lnTo>
                  <a:pt x="195834" y="47990"/>
                </a:lnTo>
                <a:lnTo>
                  <a:pt x="194873" y="40325"/>
                </a:lnTo>
                <a:lnTo>
                  <a:pt x="193913" y="34549"/>
                </a:lnTo>
                <a:lnTo>
                  <a:pt x="191993" y="26883"/>
                </a:lnTo>
                <a:lnTo>
                  <a:pt x="189113" y="21122"/>
                </a:lnTo>
                <a:lnTo>
                  <a:pt x="186232" y="16322"/>
                </a:lnTo>
                <a:lnTo>
                  <a:pt x="182392" y="11521"/>
                </a:lnTo>
                <a:lnTo>
                  <a:pt x="177591" y="7680"/>
                </a:lnTo>
                <a:lnTo>
                  <a:pt x="171831" y="4800"/>
                </a:lnTo>
                <a:lnTo>
                  <a:pt x="166070" y="1920"/>
                </a:lnTo>
                <a:lnTo>
                  <a:pt x="159349" y="0"/>
                </a:lnTo>
                <a:lnTo>
                  <a:pt x="146883" y="0"/>
                </a:lnTo>
                <a:lnTo>
                  <a:pt x="143042" y="960"/>
                </a:lnTo>
                <a:lnTo>
                  <a:pt x="140147" y="1920"/>
                </a:lnTo>
                <a:lnTo>
                  <a:pt x="136321" y="2880"/>
                </a:lnTo>
                <a:lnTo>
                  <a:pt x="132481" y="3840"/>
                </a:lnTo>
                <a:lnTo>
                  <a:pt x="129600" y="5760"/>
                </a:lnTo>
                <a:lnTo>
                  <a:pt x="125760" y="7680"/>
                </a:lnTo>
                <a:lnTo>
                  <a:pt x="121919" y="10561"/>
                </a:lnTo>
                <a:lnTo>
                  <a:pt x="118079" y="14401"/>
                </a:lnTo>
                <a:lnTo>
                  <a:pt x="114239" y="17282"/>
                </a:lnTo>
                <a:lnTo>
                  <a:pt x="109438" y="21122"/>
                </a:lnTo>
                <a:lnTo>
                  <a:pt x="105597" y="25923"/>
                </a:lnTo>
                <a:lnTo>
                  <a:pt x="103677" y="22082"/>
                </a:lnTo>
                <a:lnTo>
                  <a:pt x="101757" y="18242"/>
                </a:lnTo>
                <a:lnTo>
                  <a:pt x="99837" y="15361"/>
                </a:lnTo>
                <a:lnTo>
                  <a:pt x="96956" y="12481"/>
                </a:lnTo>
                <a:lnTo>
                  <a:pt x="94076" y="9601"/>
                </a:lnTo>
                <a:lnTo>
                  <a:pt x="91196" y="7680"/>
                </a:lnTo>
                <a:lnTo>
                  <a:pt x="87355" y="4800"/>
                </a:lnTo>
                <a:lnTo>
                  <a:pt x="83515" y="2880"/>
                </a:lnTo>
                <a:lnTo>
                  <a:pt x="79674" y="1920"/>
                </a:lnTo>
                <a:lnTo>
                  <a:pt x="74874" y="960"/>
                </a:lnTo>
                <a:lnTo>
                  <a:pt x="70073" y="0"/>
                </a:lnTo>
                <a:lnTo>
                  <a:pt x="57591" y="0"/>
                </a:lnTo>
                <a:lnTo>
                  <a:pt x="49911" y="1920"/>
                </a:lnTo>
                <a:lnTo>
                  <a:pt x="43190" y="5760"/>
                </a:lnTo>
                <a:lnTo>
                  <a:pt x="41373" y="6856"/>
                </a:lnTo>
                <a:lnTo>
                  <a:pt x="31679" y="14285"/>
                </a:lnTo>
                <a:lnTo>
                  <a:pt x="22082" y="23987"/>
                </a:lnTo>
                <a:lnTo>
                  <a:pt x="22082" y="5760"/>
                </a:lnTo>
                <a:lnTo>
                  <a:pt x="21122" y="4800"/>
                </a:lnTo>
                <a:lnTo>
                  <a:pt x="21122" y="3840"/>
                </a:lnTo>
                <a:lnTo>
                  <a:pt x="20162" y="3840"/>
                </a:lnTo>
                <a:lnTo>
                  <a:pt x="19202" y="2880"/>
                </a:lnTo>
                <a:lnTo>
                  <a:pt x="16322" y="2880"/>
                </a:lnTo>
                <a:lnTo>
                  <a:pt x="14401" y="1920"/>
                </a:lnTo>
                <a:lnTo>
                  <a:pt x="6720" y="1920"/>
                </a:lnTo>
                <a:lnTo>
                  <a:pt x="576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41122"/>
                </a:lnTo>
                <a:lnTo>
                  <a:pt x="960" y="141122"/>
                </a:lnTo>
                <a:lnTo>
                  <a:pt x="960" y="142082"/>
                </a:lnTo>
                <a:lnTo>
                  <a:pt x="2880" y="142082"/>
                </a:lnTo>
                <a:lnTo>
                  <a:pt x="4800" y="143027"/>
                </a:lnTo>
                <a:lnTo>
                  <a:pt x="19202" y="143027"/>
                </a:lnTo>
                <a:lnTo>
                  <a:pt x="20162" y="142082"/>
                </a:lnTo>
                <a:lnTo>
                  <a:pt x="22082" y="142082"/>
                </a:lnTo>
                <a:lnTo>
                  <a:pt x="23042" y="141122"/>
                </a:lnTo>
                <a:lnTo>
                  <a:pt x="24003" y="140147"/>
                </a:lnTo>
                <a:lnTo>
                  <a:pt x="24003" y="46070"/>
                </a:lnTo>
                <a:lnTo>
                  <a:pt x="24297" y="45734"/>
                </a:lnTo>
                <a:lnTo>
                  <a:pt x="33613" y="35380"/>
                </a:lnTo>
                <a:lnTo>
                  <a:pt x="42230" y="27843"/>
                </a:lnTo>
                <a:lnTo>
                  <a:pt x="48006" y="23042"/>
                </a:lnTo>
                <a:lnTo>
                  <a:pt x="53751" y="21122"/>
                </a:lnTo>
                <a:lnTo>
                  <a:pt x="64312" y="21122"/>
                </a:lnTo>
                <a:lnTo>
                  <a:pt x="68153" y="22082"/>
                </a:lnTo>
                <a:lnTo>
                  <a:pt x="71033" y="23987"/>
                </a:lnTo>
                <a:lnTo>
                  <a:pt x="73913" y="24963"/>
                </a:lnTo>
                <a:lnTo>
                  <a:pt x="76794" y="27843"/>
                </a:lnTo>
                <a:lnTo>
                  <a:pt x="79674" y="31683"/>
                </a:lnTo>
                <a:lnTo>
                  <a:pt x="81594" y="34549"/>
                </a:lnTo>
                <a:lnTo>
                  <a:pt x="83515" y="38389"/>
                </a:lnTo>
                <a:lnTo>
                  <a:pt x="84475" y="43205"/>
                </a:lnTo>
                <a:lnTo>
                  <a:pt x="85435" y="47990"/>
                </a:lnTo>
                <a:lnTo>
                  <a:pt x="85435" y="140147"/>
                </a:lnTo>
                <a:lnTo>
                  <a:pt x="86395" y="141122"/>
                </a:lnTo>
                <a:lnTo>
                  <a:pt x="87355" y="142082"/>
                </a:lnTo>
                <a:lnTo>
                  <a:pt x="89275" y="142082"/>
                </a:lnTo>
                <a:lnTo>
                  <a:pt x="90236" y="143027"/>
                </a:lnTo>
                <a:lnTo>
                  <a:pt x="105597" y="143027"/>
                </a:lnTo>
                <a:lnTo>
                  <a:pt x="106558" y="142082"/>
                </a:lnTo>
                <a:lnTo>
                  <a:pt x="108478" y="142082"/>
                </a:lnTo>
                <a:lnTo>
                  <a:pt x="109438" y="141122"/>
                </a:lnTo>
                <a:lnTo>
                  <a:pt x="109438" y="140147"/>
                </a:lnTo>
                <a:lnTo>
                  <a:pt x="110398" y="139186"/>
                </a:lnTo>
                <a:lnTo>
                  <a:pt x="110398" y="46070"/>
                </a:lnTo>
                <a:lnTo>
                  <a:pt x="110701" y="45724"/>
                </a:lnTo>
                <a:lnTo>
                  <a:pt x="120014" y="35376"/>
                </a:lnTo>
                <a:lnTo>
                  <a:pt x="128640" y="27843"/>
                </a:lnTo>
                <a:lnTo>
                  <a:pt x="134401" y="23042"/>
                </a:lnTo>
                <a:lnTo>
                  <a:pt x="140147" y="21122"/>
                </a:lnTo>
                <a:lnTo>
                  <a:pt x="149763" y="21122"/>
                </a:lnTo>
                <a:lnTo>
                  <a:pt x="153603" y="22082"/>
                </a:lnTo>
                <a:lnTo>
                  <a:pt x="157429" y="23987"/>
                </a:lnTo>
                <a:lnTo>
                  <a:pt x="160324" y="24963"/>
                </a:lnTo>
                <a:lnTo>
                  <a:pt x="163189" y="27843"/>
                </a:lnTo>
                <a:lnTo>
                  <a:pt x="165110" y="31683"/>
                </a:lnTo>
                <a:lnTo>
                  <a:pt x="167990" y="34549"/>
                </a:lnTo>
                <a:lnTo>
                  <a:pt x="168950" y="38389"/>
                </a:lnTo>
                <a:lnTo>
                  <a:pt x="169910" y="43205"/>
                </a:lnTo>
                <a:lnTo>
                  <a:pt x="170870" y="47990"/>
                </a:lnTo>
                <a:lnTo>
                  <a:pt x="171831" y="52791"/>
                </a:lnTo>
                <a:lnTo>
                  <a:pt x="171831" y="141122"/>
                </a:lnTo>
                <a:lnTo>
                  <a:pt x="172791" y="141122"/>
                </a:lnTo>
                <a:lnTo>
                  <a:pt x="172791" y="142082"/>
                </a:lnTo>
                <a:lnTo>
                  <a:pt x="173751" y="14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/>
          <p:nvPr/>
        </p:nvSpPr>
        <p:spPr>
          <a:xfrm>
            <a:off x="2265776" y="5748360"/>
            <a:ext cx="24947" cy="141107"/>
          </a:xfrm>
          <a:custGeom>
            <a:avLst/>
            <a:gdLst/>
            <a:ahLst/>
            <a:cxnLst/>
            <a:rect l="l" t="t" r="r" b="b"/>
            <a:pathLst>
              <a:path w="24947" h="141107">
                <a:moveTo>
                  <a:pt x="960" y="139202"/>
                </a:moveTo>
                <a:lnTo>
                  <a:pt x="1905" y="140162"/>
                </a:lnTo>
                <a:lnTo>
                  <a:pt x="3840" y="140162"/>
                </a:lnTo>
                <a:lnTo>
                  <a:pt x="4800" y="141107"/>
                </a:lnTo>
                <a:lnTo>
                  <a:pt x="20147" y="141107"/>
                </a:lnTo>
                <a:lnTo>
                  <a:pt x="21107" y="140162"/>
                </a:lnTo>
                <a:lnTo>
                  <a:pt x="23027" y="140162"/>
                </a:lnTo>
                <a:lnTo>
                  <a:pt x="23987" y="139202"/>
                </a:lnTo>
                <a:lnTo>
                  <a:pt x="23987" y="138226"/>
                </a:lnTo>
                <a:lnTo>
                  <a:pt x="24947" y="137266"/>
                </a:lnTo>
                <a:lnTo>
                  <a:pt x="24947" y="3840"/>
                </a:lnTo>
                <a:lnTo>
                  <a:pt x="23987" y="3840"/>
                </a:lnTo>
                <a:lnTo>
                  <a:pt x="23987" y="2880"/>
                </a:lnTo>
                <a:lnTo>
                  <a:pt x="23027" y="1920"/>
                </a:lnTo>
                <a:lnTo>
                  <a:pt x="22067" y="960"/>
                </a:lnTo>
                <a:lnTo>
                  <a:pt x="18242" y="960"/>
                </a:lnTo>
                <a:lnTo>
                  <a:pt x="16306" y="0"/>
                </a:lnTo>
                <a:lnTo>
                  <a:pt x="7680" y="0"/>
                </a:lnTo>
                <a:lnTo>
                  <a:pt x="6705" y="960"/>
                </a:lnTo>
                <a:lnTo>
                  <a:pt x="2865" y="960"/>
                </a:lnTo>
                <a:lnTo>
                  <a:pt x="1905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38226"/>
                </a:lnTo>
                <a:lnTo>
                  <a:pt x="960" y="13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" name="object 53"/>
          <p:cNvSpPr/>
          <p:nvPr/>
        </p:nvSpPr>
        <p:spPr>
          <a:xfrm>
            <a:off x="2262896" y="5693633"/>
            <a:ext cx="29748" cy="29763"/>
          </a:xfrm>
          <a:custGeom>
            <a:avLst/>
            <a:gdLst/>
            <a:ahLst/>
            <a:cxnLst/>
            <a:rect l="l" t="t" r="r" b="b"/>
            <a:pathLst>
              <a:path w="29748" h="29763">
                <a:moveTo>
                  <a:pt x="29748" y="14401"/>
                </a:moveTo>
                <a:lnTo>
                  <a:pt x="29748" y="9616"/>
                </a:lnTo>
                <a:lnTo>
                  <a:pt x="28788" y="5775"/>
                </a:lnTo>
                <a:lnTo>
                  <a:pt x="26868" y="3840"/>
                </a:lnTo>
                <a:lnTo>
                  <a:pt x="24947" y="1935"/>
                </a:lnTo>
                <a:lnTo>
                  <a:pt x="21122" y="0"/>
                </a:lnTo>
                <a:lnTo>
                  <a:pt x="9585" y="0"/>
                </a:lnTo>
                <a:lnTo>
                  <a:pt x="5745" y="1935"/>
                </a:lnTo>
                <a:lnTo>
                  <a:pt x="3840" y="3840"/>
                </a:lnTo>
                <a:lnTo>
                  <a:pt x="944" y="5775"/>
                </a:lnTo>
                <a:lnTo>
                  <a:pt x="0" y="9616"/>
                </a:lnTo>
                <a:lnTo>
                  <a:pt x="0" y="21122"/>
                </a:lnTo>
                <a:lnTo>
                  <a:pt x="944" y="24963"/>
                </a:lnTo>
                <a:lnTo>
                  <a:pt x="2880" y="26883"/>
                </a:lnTo>
                <a:lnTo>
                  <a:pt x="5745" y="28803"/>
                </a:lnTo>
                <a:lnTo>
                  <a:pt x="9585" y="29763"/>
                </a:lnTo>
                <a:lnTo>
                  <a:pt x="21122" y="29763"/>
                </a:lnTo>
                <a:lnTo>
                  <a:pt x="24947" y="28803"/>
                </a:lnTo>
                <a:lnTo>
                  <a:pt x="26868" y="26883"/>
                </a:lnTo>
                <a:lnTo>
                  <a:pt x="28788" y="24002"/>
                </a:lnTo>
                <a:lnTo>
                  <a:pt x="29748" y="20162"/>
                </a:lnTo>
                <a:lnTo>
                  <a:pt x="29748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" name="object 54"/>
          <p:cNvSpPr/>
          <p:nvPr/>
        </p:nvSpPr>
        <p:spPr>
          <a:xfrm>
            <a:off x="2334889" y="5684047"/>
            <a:ext cx="23987" cy="205419"/>
          </a:xfrm>
          <a:custGeom>
            <a:avLst/>
            <a:gdLst/>
            <a:ahLst/>
            <a:cxnLst/>
            <a:rect l="l" t="t" r="r" b="b"/>
            <a:pathLst>
              <a:path w="23987" h="205419">
                <a:moveTo>
                  <a:pt x="4800" y="960"/>
                </a:moveTo>
                <a:lnTo>
                  <a:pt x="2880" y="960"/>
                </a:lnTo>
                <a:lnTo>
                  <a:pt x="1920" y="1920"/>
                </a:lnTo>
                <a:lnTo>
                  <a:pt x="960" y="2865"/>
                </a:lnTo>
                <a:lnTo>
                  <a:pt x="0" y="3840"/>
                </a:lnTo>
                <a:lnTo>
                  <a:pt x="0" y="202539"/>
                </a:lnTo>
                <a:lnTo>
                  <a:pt x="960" y="203514"/>
                </a:lnTo>
                <a:lnTo>
                  <a:pt x="1920" y="204475"/>
                </a:lnTo>
                <a:lnTo>
                  <a:pt x="3840" y="204475"/>
                </a:lnTo>
                <a:lnTo>
                  <a:pt x="4800" y="205419"/>
                </a:lnTo>
                <a:lnTo>
                  <a:pt x="20147" y="205419"/>
                </a:lnTo>
                <a:lnTo>
                  <a:pt x="21122" y="204475"/>
                </a:lnTo>
                <a:lnTo>
                  <a:pt x="23042" y="204475"/>
                </a:lnTo>
                <a:lnTo>
                  <a:pt x="23042" y="203514"/>
                </a:lnTo>
                <a:lnTo>
                  <a:pt x="23987" y="203514"/>
                </a:lnTo>
                <a:lnTo>
                  <a:pt x="23987" y="2865"/>
                </a:lnTo>
                <a:lnTo>
                  <a:pt x="23042" y="2865"/>
                </a:lnTo>
                <a:lnTo>
                  <a:pt x="23042" y="1920"/>
                </a:lnTo>
                <a:lnTo>
                  <a:pt x="22082" y="1920"/>
                </a:lnTo>
                <a:lnTo>
                  <a:pt x="21122" y="960"/>
                </a:lnTo>
                <a:lnTo>
                  <a:pt x="18242" y="960"/>
                </a:lnTo>
                <a:lnTo>
                  <a:pt x="16322" y="0"/>
                </a:lnTo>
                <a:lnTo>
                  <a:pt x="9601" y="0"/>
                </a:lnTo>
                <a:lnTo>
                  <a:pt x="7680" y="960"/>
                </a:lnTo>
                <a:lnTo>
                  <a:pt x="480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" name="object 55"/>
          <p:cNvSpPr/>
          <p:nvPr/>
        </p:nvSpPr>
        <p:spPr>
          <a:xfrm>
            <a:off x="2395362" y="5746440"/>
            <a:ext cx="120959" cy="144962"/>
          </a:xfrm>
          <a:custGeom>
            <a:avLst/>
            <a:gdLst/>
            <a:ahLst/>
            <a:cxnLst/>
            <a:rect l="l" t="t" r="r" b="b"/>
            <a:pathLst>
              <a:path w="120959" h="144962">
                <a:moveTo>
                  <a:pt x="120959" y="53751"/>
                </a:moveTo>
                <a:lnTo>
                  <a:pt x="119999" y="46070"/>
                </a:lnTo>
                <a:lnTo>
                  <a:pt x="118079" y="38389"/>
                </a:lnTo>
                <a:lnTo>
                  <a:pt x="116159" y="30723"/>
                </a:lnTo>
                <a:lnTo>
                  <a:pt x="112318" y="23987"/>
                </a:lnTo>
                <a:lnTo>
                  <a:pt x="107518" y="18242"/>
                </a:lnTo>
                <a:lnTo>
                  <a:pt x="102717" y="12481"/>
                </a:lnTo>
                <a:lnTo>
                  <a:pt x="96956" y="8641"/>
                </a:lnTo>
                <a:lnTo>
                  <a:pt x="89275" y="4800"/>
                </a:lnTo>
                <a:lnTo>
                  <a:pt x="77293" y="1230"/>
                </a:lnTo>
                <a:lnTo>
                  <a:pt x="63367" y="0"/>
                </a:lnTo>
                <a:lnTo>
                  <a:pt x="61355" y="27"/>
                </a:lnTo>
                <a:lnTo>
                  <a:pt x="48253" y="1501"/>
                </a:lnTo>
                <a:lnTo>
                  <a:pt x="36484" y="4800"/>
                </a:lnTo>
                <a:lnTo>
                  <a:pt x="38404" y="27843"/>
                </a:lnTo>
                <a:lnTo>
                  <a:pt x="42245" y="24963"/>
                </a:lnTo>
                <a:lnTo>
                  <a:pt x="46085" y="22082"/>
                </a:lnTo>
                <a:lnTo>
                  <a:pt x="50886" y="20162"/>
                </a:lnTo>
                <a:lnTo>
                  <a:pt x="56647" y="19202"/>
                </a:lnTo>
                <a:lnTo>
                  <a:pt x="62407" y="19202"/>
                </a:lnTo>
                <a:lnTo>
                  <a:pt x="65518" y="19299"/>
                </a:lnTo>
                <a:lnTo>
                  <a:pt x="78696" y="22481"/>
                </a:lnTo>
                <a:lnTo>
                  <a:pt x="88315" y="29763"/>
                </a:lnTo>
                <a:lnTo>
                  <a:pt x="91147" y="34105"/>
                </a:lnTo>
                <a:lnTo>
                  <a:pt x="95504" y="45559"/>
                </a:lnTo>
                <a:lnTo>
                  <a:pt x="96956" y="59512"/>
                </a:lnTo>
                <a:lnTo>
                  <a:pt x="24963" y="59512"/>
                </a:lnTo>
                <a:lnTo>
                  <a:pt x="22082" y="13441"/>
                </a:lnTo>
                <a:lnTo>
                  <a:pt x="16322" y="20162"/>
                </a:lnTo>
                <a:lnTo>
                  <a:pt x="9162" y="30599"/>
                </a:lnTo>
                <a:lnTo>
                  <a:pt x="3840" y="43205"/>
                </a:lnTo>
                <a:lnTo>
                  <a:pt x="2648" y="47299"/>
                </a:lnTo>
                <a:lnTo>
                  <a:pt x="589" y="59685"/>
                </a:lnTo>
                <a:lnTo>
                  <a:pt x="0" y="72953"/>
                </a:lnTo>
                <a:lnTo>
                  <a:pt x="128" y="80358"/>
                </a:lnTo>
                <a:lnTo>
                  <a:pt x="1253" y="93410"/>
                </a:lnTo>
                <a:lnTo>
                  <a:pt x="3840" y="104637"/>
                </a:lnTo>
                <a:lnTo>
                  <a:pt x="6720" y="114239"/>
                </a:lnTo>
                <a:lnTo>
                  <a:pt x="10561" y="120959"/>
                </a:lnTo>
                <a:lnTo>
                  <a:pt x="16322" y="126720"/>
                </a:lnTo>
                <a:lnTo>
                  <a:pt x="22082" y="133441"/>
                </a:lnTo>
                <a:lnTo>
                  <a:pt x="28803" y="137281"/>
                </a:lnTo>
                <a:lnTo>
                  <a:pt x="37444" y="140147"/>
                </a:lnTo>
                <a:lnTo>
                  <a:pt x="40543" y="141505"/>
                </a:lnTo>
                <a:lnTo>
                  <a:pt x="52306" y="144254"/>
                </a:lnTo>
                <a:lnTo>
                  <a:pt x="66248" y="144962"/>
                </a:lnTo>
                <a:lnTo>
                  <a:pt x="77769" y="144962"/>
                </a:lnTo>
                <a:lnTo>
                  <a:pt x="83515" y="143987"/>
                </a:lnTo>
                <a:lnTo>
                  <a:pt x="89275" y="143027"/>
                </a:lnTo>
                <a:lnTo>
                  <a:pt x="94076" y="142082"/>
                </a:lnTo>
                <a:lnTo>
                  <a:pt x="97917" y="140147"/>
                </a:lnTo>
                <a:lnTo>
                  <a:pt x="102717" y="139186"/>
                </a:lnTo>
                <a:lnTo>
                  <a:pt x="105597" y="138242"/>
                </a:lnTo>
                <a:lnTo>
                  <a:pt x="108478" y="137281"/>
                </a:lnTo>
                <a:lnTo>
                  <a:pt x="111358" y="135361"/>
                </a:lnTo>
                <a:lnTo>
                  <a:pt x="112318" y="135361"/>
                </a:lnTo>
                <a:lnTo>
                  <a:pt x="113278" y="134401"/>
                </a:lnTo>
                <a:lnTo>
                  <a:pt x="113278" y="133441"/>
                </a:lnTo>
                <a:lnTo>
                  <a:pt x="114239" y="133441"/>
                </a:lnTo>
                <a:lnTo>
                  <a:pt x="114239" y="132466"/>
                </a:lnTo>
                <a:lnTo>
                  <a:pt x="115199" y="132466"/>
                </a:lnTo>
                <a:lnTo>
                  <a:pt x="115199" y="128640"/>
                </a:lnTo>
                <a:lnTo>
                  <a:pt x="116159" y="127680"/>
                </a:lnTo>
                <a:lnTo>
                  <a:pt x="116159" y="122880"/>
                </a:lnTo>
                <a:lnTo>
                  <a:pt x="115199" y="121904"/>
                </a:lnTo>
                <a:lnTo>
                  <a:pt x="115199" y="117119"/>
                </a:lnTo>
                <a:lnTo>
                  <a:pt x="114239" y="117119"/>
                </a:lnTo>
                <a:lnTo>
                  <a:pt x="114239" y="116159"/>
                </a:lnTo>
                <a:lnTo>
                  <a:pt x="113278" y="116159"/>
                </a:lnTo>
                <a:lnTo>
                  <a:pt x="112318" y="115199"/>
                </a:lnTo>
                <a:lnTo>
                  <a:pt x="110398" y="115199"/>
                </a:lnTo>
                <a:lnTo>
                  <a:pt x="108478" y="116159"/>
                </a:lnTo>
                <a:lnTo>
                  <a:pt x="106558" y="117119"/>
                </a:lnTo>
                <a:lnTo>
                  <a:pt x="104637" y="118079"/>
                </a:lnTo>
                <a:lnTo>
                  <a:pt x="100797" y="119039"/>
                </a:lnTo>
                <a:lnTo>
                  <a:pt x="97917" y="120959"/>
                </a:lnTo>
                <a:lnTo>
                  <a:pt x="94076" y="121904"/>
                </a:lnTo>
                <a:lnTo>
                  <a:pt x="90236" y="122880"/>
                </a:lnTo>
                <a:lnTo>
                  <a:pt x="85435" y="123840"/>
                </a:lnTo>
                <a:lnTo>
                  <a:pt x="79674" y="124800"/>
                </a:lnTo>
                <a:lnTo>
                  <a:pt x="74874" y="125745"/>
                </a:lnTo>
                <a:lnTo>
                  <a:pt x="60487" y="125745"/>
                </a:lnTo>
                <a:lnTo>
                  <a:pt x="53766" y="124800"/>
                </a:lnTo>
                <a:lnTo>
                  <a:pt x="48006" y="121904"/>
                </a:lnTo>
                <a:lnTo>
                  <a:pt x="42245" y="119999"/>
                </a:lnTo>
                <a:lnTo>
                  <a:pt x="38404" y="116159"/>
                </a:lnTo>
                <a:lnTo>
                  <a:pt x="34564" y="112318"/>
                </a:lnTo>
                <a:lnTo>
                  <a:pt x="31683" y="108478"/>
                </a:lnTo>
                <a:lnTo>
                  <a:pt x="28803" y="103677"/>
                </a:lnTo>
                <a:lnTo>
                  <a:pt x="27843" y="96956"/>
                </a:lnTo>
                <a:lnTo>
                  <a:pt x="25923" y="91196"/>
                </a:lnTo>
                <a:lnTo>
                  <a:pt x="24963" y="84475"/>
                </a:lnTo>
                <a:lnTo>
                  <a:pt x="24963" y="77754"/>
                </a:lnTo>
                <a:lnTo>
                  <a:pt x="114239" y="77754"/>
                </a:lnTo>
                <a:lnTo>
                  <a:pt x="117119" y="76794"/>
                </a:lnTo>
                <a:lnTo>
                  <a:pt x="118079" y="74874"/>
                </a:lnTo>
                <a:lnTo>
                  <a:pt x="120959" y="72953"/>
                </a:lnTo>
                <a:lnTo>
                  <a:pt x="120959" y="537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" name="object 56"/>
          <p:cNvSpPr/>
          <p:nvPr/>
        </p:nvSpPr>
        <p:spPr>
          <a:xfrm>
            <a:off x="2417444" y="5751240"/>
            <a:ext cx="16322" cy="54711"/>
          </a:xfrm>
          <a:custGeom>
            <a:avLst/>
            <a:gdLst/>
            <a:ahLst/>
            <a:cxnLst/>
            <a:rect l="l" t="t" r="r" b="b"/>
            <a:pathLst>
              <a:path w="16322" h="54711">
                <a:moveTo>
                  <a:pt x="14401" y="0"/>
                </a:moveTo>
                <a:lnTo>
                  <a:pt x="6720" y="3840"/>
                </a:lnTo>
                <a:lnTo>
                  <a:pt x="0" y="8641"/>
                </a:lnTo>
                <a:lnTo>
                  <a:pt x="2880" y="54711"/>
                </a:lnTo>
                <a:lnTo>
                  <a:pt x="3840" y="49926"/>
                </a:lnTo>
                <a:lnTo>
                  <a:pt x="4800" y="44150"/>
                </a:lnTo>
                <a:lnTo>
                  <a:pt x="5760" y="39364"/>
                </a:lnTo>
                <a:lnTo>
                  <a:pt x="7680" y="34564"/>
                </a:lnTo>
                <a:lnTo>
                  <a:pt x="9601" y="29748"/>
                </a:lnTo>
                <a:lnTo>
                  <a:pt x="13441" y="26883"/>
                </a:lnTo>
                <a:lnTo>
                  <a:pt x="16322" y="23042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" name="object 57"/>
          <p:cNvSpPr/>
          <p:nvPr/>
        </p:nvSpPr>
        <p:spPr>
          <a:xfrm>
            <a:off x="2612318" y="5746440"/>
            <a:ext cx="103677" cy="144962"/>
          </a:xfrm>
          <a:custGeom>
            <a:avLst/>
            <a:gdLst/>
            <a:ahLst/>
            <a:cxnLst/>
            <a:rect l="l" t="t" r="r" b="b"/>
            <a:pathLst>
              <a:path w="103677" h="144962">
                <a:moveTo>
                  <a:pt x="25923" y="89275"/>
                </a:moveTo>
                <a:lnTo>
                  <a:pt x="24963" y="81594"/>
                </a:lnTo>
                <a:lnTo>
                  <a:pt x="24975" y="71027"/>
                </a:lnTo>
                <a:lnTo>
                  <a:pt x="26117" y="56182"/>
                </a:lnTo>
                <a:lnTo>
                  <a:pt x="29250" y="44089"/>
                </a:lnTo>
                <a:lnTo>
                  <a:pt x="34564" y="34549"/>
                </a:lnTo>
                <a:lnTo>
                  <a:pt x="37682" y="30156"/>
                </a:lnTo>
                <a:lnTo>
                  <a:pt x="47767" y="22662"/>
                </a:lnTo>
                <a:lnTo>
                  <a:pt x="61432" y="20162"/>
                </a:lnTo>
                <a:lnTo>
                  <a:pt x="67193" y="20162"/>
                </a:lnTo>
                <a:lnTo>
                  <a:pt x="71993" y="21122"/>
                </a:lnTo>
                <a:lnTo>
                  <a:pt x="75834" y="23042"/>
                </a:lnTo>
                <a:lnTo>
                  <a:pt x="79674" y="24963"/>
                </a:lnTo>
                <a:lnTo>
                  <a:pt x="83515" y="26883"/>
                </a:lnTo>
                <a:lnTo>
                  <a:pt x="86395" y="28803"/>
                </a:lnTo>
                <a:lnTo>
                  <a:pt x="89275" y="30723"/>
                </a:lnTo>
                <a:lnTo>
                  <a:pt x="92156" y="32644"/>
                </a:lnTo>
                <a:lnTo>
                  <a:pt x="94076" y="33604"/>
                </a:lnTo>
                <a:lnTo>
                  <a:pt x="95996" y="35524"/>
                </a:lnTo>
                <a:lnTo>
                  <a:pt x="96956" y="36484"/>
                </a:lnTo>
                <a:lnTo>
                  <a:pt x="99837" y="36484"/>
                </a:lnTo>
                <a:lnTo>
                  <a:pt x="100797" y="35524"/>
                </a:lnTo>
                <a:lnTo>
                  <a:pt x="101757" y="33604"/>
                </a:lnTo>
                <a:lnTo>
                  <a:pt x="102717" y="32644"/>
                </a:lnTo>
                <a:lnTo>
                  <a:pt x="103677" y="29763"/>
                </a:lnTo>
                <a:lnTo>
                  <a:pt x="103677" y="21122"/>
                </a:lnTo>
                <a:lnTo>
                  <a:pt x="102717" y="20162"/>
                </a:lnTo>
                <a:lnTo>
                  <a:pt x="102717" y="17282"/>
                </a:lnTo>
                <a:lnTo>
                  <a:pt x="101757" y="16322"/>
                </a:lnTo>
                <a:lnTo>
                  <a:pt x="100797" y="15361"/>
                </a:lnTo>
                <a:lnTo>
                  <a:pt x="99837" y="14401"/>
                </a:lnTo>
                <a:lnTo>
                  <a:pt x="98877" y="13441"/>
                </a:lnTo>
                <a:lnTo>
                  <a:pt x="97917" y="11521"/>
                </a:lnTo>
                <a:lnTo>
                  <a:pt x="95996" y="10561"/>
                </a:lnTo>
                <a:lnTo>
                  <a:pt x="93116" y="8641"/>
                </a:lnTo>
                <a:lnTo>
                  <a:pt x="91196" y="6720"/>
                </a:lnTo>
                <a:lnTo>
                  <a:pt x="87355" y="5760"/>
                </a:lnTo>
                <a:lnTo>
                  <a:pt x="84475" y="4800"/>
                </a:lnTo>
                <a:lnTo>
                  <a:pt x="81594" y="2880"/>
                </a:lnTo>
                <a:lnTo>
                  <a:pt x="77754" y="1920"/>
                </a:lnTo>
                <a:lnTo>
                  <a:pt x="73913" y="960"/>
                </a:lnTo>
                <a:lnTo>
                  <a:pt x="69113" y="960"/>
                </a:lnTo>
                <a:lnTo>
                  <a:pt x="65272" y="0"/>
                </a:lnTo>
                <a:lnTo>
                  <a:pt x="61411" y="0"/>
                </a:lnTo>
                <a:lnTo>
                  <a:pt x="48586" y="1322"/>
                </a:lnTo>
                <a:lnTo>
                  <a:pt x="36469" y="4800"/>
                </a:lnTo>
                <a:lnTo>
                  <a:pt x="29763" y="7680"/>
                </a:lnTo>
                <a:lnTo>
                  <a:pt x="23042" y="11521"/>
                </a:lnTo>
                <a:lnTo>
                  <a:pt x="17282" y="18242"/>
                </a:lnTo>
                <a:lnTo>
                  <a:pt x="16475" y="19072"/>
                </a:lnTo>
                <a:lnTo>
                  <a:pt x="9535" y="28865"/>
                </a:lnTo>
                <a:lnTo>
                  <a:pt x="3840" y="41269"/>
                </a:lnTo>
                <a:lnTo>
                  <a:pt x="2163" y="47584"/>
                </a:lnTo>
                <a:lnTo>
                  <a:pt x="485" y="59986"/>
                </a:lnTo>
                <a:lnTo>
                  <a:pt x="0" y="73913"/>
                </a:lnTo>
                <a:lnTo>
                  <a:pt x="98" y="80025"/>
                </a:lnTo>
                <a:lnTo>
                  <a:pt x="1199" y="93102"/>
                </a:lnTo>
                <a:lnTo>
                  <a:pt x="3840" y="104637"/>
                </a:lnTo>
                <a:lnTo>
                  <a:pt x="5760" y="113278"/>
                </a:lnTo>
                <a:lnTo>
                  <a:pt x="9601" y="120959"/>
                </a:lnTo>
                <a:lnTo>
                  <a:pt x="14401" y="126720"/>
                </a:lnTo>
                <a:lnTo>
                  <a:pt x="20162" y="132466"/>
                </a:lnTo>
                <a:lnTo>
                  <a:pt x="25923" y="137281"/>
                </a:lnTo>
                <a:lnTo>
                  <a:pt x="33604" y="140147"/>
                </a:lnTo>
                <a:lnTo>
                  <a:pt x="45002" y="143995"/>
                </a:lnTo>
                <a:lnTo>
                  <a:pt x="58552" y="144962"/>
                </a:lnTo>
                <a:lnTo>
                  <a:pt x="67193" y="144962"/>
                </a:lnTo>
                <a:lnTo>
                  <a:pt x="71993" y="143987"/>
                </a:lnTo>
                <a:lnTo>
                  <a:pt x="76794" y="143027"/>
                </a:lnTo>
                <a:lnTo>
                  <a:pt x="80634" y="142082"/>
                </a:lnTo>
                <a:lnTo>
                  <a:pt x="83515" y="140147"/>
                </a:lnTo>
                <a:lnTo>
                  <a:pt x="87355" y="139186"/>
                </a:lnTo>
                <a:lnTo>
                  <a:pt x="91196" y="137281"/>
                </a:lnTo>
                <a:lnTo>
                  <a:pt x="94076" y="135361"/>
                </a:lnTo>
                <a:lnTo>
                  <a:pt x="96956" y="133441"/>
                </a:lnTo>
                <a:lnTo>
                  <a:pt x="98877" y="132466"/>
                </a:lnTo>
                <a:lnTo>
                  <a:pt x="99837" y="131521"/>
                </a:lnTo>
                <a:lnTo>
                  <a:pt x="101757" y="129600"/>
                </a:lnTo>
                <a:lnTo>
                  <a:pt x="101757" y="128640"/>
                </a:lnTo>
                <a:lnTo>
                  <a:pt x="102717" y="128640"/>
                </a:lnTo>
                <a:lnTo>
                  <a:pt x="102717" y="126720"/>
                </a:lnTo>
                <a:lnTo>
                  <a:pt x="103677" y="125745"/>
                </a:lnTo>
                <a:lnTo>
                  <a:pt x="103677" y="111358"/>
                </a:lnTo>
                <a:lnTo>
                  <a:pt x="102717" y="110398"/>
                </a:lnTo>
                <a:lnTo>
                  <a:pt x="102717" y="109438"/>
                </a:lnTo>
                <a:lnTo>
                  <a:pt x="101757" y="108478"/>
                </a:lnTo>
                <a:lnTo>
                  <a:pt x="100797" y="107518"/>
                </a:lnTo>
                <a:lnTo>
                  <a:pt x="98877" y="107518"/>
                </a:lnTo>
                <a:lnTo>
                  <a:pt x="96956" y="108478"/>
                </a:lnTo>
                <a:lnTo>
                  <a:pt x="95036" y="110398"/>
                </a:lnTo>
                <a:lnTo>
                  <a:pt x="93116" y="112318"/>
                </a:lnTo>
                <a:lnTo>
                  <a:pt x="90236" y="114239"/>
                </a:lnTo>
                <a:lnTo>
                  <a:pt x="87355" y="116159"/>
                </a:lnTo>
                <a:lnTo>
                  <a:pt x="84475" y="118079"/>
                </a:lnTo>
                <a:lnTo>
                  <a:pt x="80634" y="119999"/>
                </a:lnTo>
                <a:lnTo>
                  <a:pt x="76794" y="121904"/>
                </a:lnTo>
                <a:lnTo>
                  <a:pt x="71993" y="122880"/>
                </a:lnTo>
                <a:lnTo>
                  <a:pt x="67193" y="123840"/>
                </a:lnTo>
                <a:lnTo>
                  <a:pt x="55671" y="123840"/>
                </a:lnTo>
                <a:lnTo>
                  <a:pt x="50871" y="122880"/>
                </a:lnTo>
                <a:lnTo>
                  <a:pt x="46085" y="120959"/>
                </a:lnTo>
                <a:lnTo>
                  <a:pt x="41285" y="119039"/>
                </a:lnTo>
                <a:lnTo>
                  <a:pt x="37444" y="116159"/>
                </a:lnTo>
                <a:lnTo>
                  <a:pt x="34564" y="111358"/>
                </a:lnTo>
                <a:lnTo>
                  <a:pt x="30723" y="106558"/>
                </a:lnTo>
                <a:lnTo>
                  <a:pt x="28803" y="101757"/>
                </a:lnTo>
                <a:lnTo>
                  <a:pt x="26883" y="95036"/>
                </a:lnTo>
                <a:lnTo>
                  <a:pt x="25923" y="892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/>
          <p:nvPr/>
        </p:nvSpPr>
        <p:spPr>
          <a:xfrm>
            <a:off x="2747680" y="5748360"/>
            <a:ext cx="114223" cy="143042"/>
          </a:xfrm>
          <a:custGeom>
            <a:avLst/>
            <a:gdLst/>
            <a:ahLst/>
            <a:cxnLst/>
            <a:rect l="l" t="t" r="r" b="b"/>
            <a:pathLst>
              <a:path w="114223" h="143042">
                <a:moveTo>
                  <a:pt x="94076" y="140162"/>
                </a:moveTo>
                <a:lnTo>
                  <a:pt x="95036" y="140162"/>
                </a:lnTo>
                <a:lnTo>
                  <a:pt x="95996" y="141107"/>
                </a:lnTo>
                <a:lnTo>
                  <a:pt x="109438" y="141107"/>
                </a:lnTo>
                <a:lnTo>
                  <a:pt x="111343" y="140162"/>
                </a:lnTo>
                <a:lnTo>
                  <a:pt x="112303" y="140162"/>
                </a:lnTo>
                <a:lnTo>
                  <a:pt x="113278" y="139202"/>
                </a:lnTo>
                <a:lnTo>
                  <a:pt x="114223" y="138226"/>
                </a:lnTo>
                <a:lnTo>
                  <a:pt x="114223" y="2880"/>
                </a:lnTo>
                <a:lnTo>
                  <a:pt x="113278" y="2880"/>
                </a:lnTo>
                <a:lnTo>
                  <a:pt x="113278" y="1920"/>
                </a:lnTo>
                <a:lnTo>
                  <a:pt x="112303" y="1920"/>
                </a:lnTo>
                <a:lnTo>
                  <a:pt x="111343" y="960"/>
                </a:lnTo>
                <a:lnTo>
                  <a:pt x="107502" y="960"/>
                </a:lnTo>
                <a:lnTo>
                  <a:pt x="106558" y="0"/>
                </a:lnTo>
                <a:lnTo>
                  <a:pt x="96941" y="0"/>
                </a:lnTo>
                <a:lnTo>
                  <a:pt x="95996" y="960"/>
                </a:lnTo>
                <a:lnTo>
                  <a:pt x="92156" y="960"/>
                </a:lnTo>
                <a:lnTo>
                  <a:pt x="91196" y="1920"/>
                </a:lnTo>
                <a:lnTo>
                  <a:pt x="90236" y="1920"/>
                </a:lnTo>
                <a:lnTo>
                  <a:pt x="90236" y="3840"/>
                </a:lnTo>
                <a:lnTo>
                  <a:pt x="89275" y="3840"/>
                </a:lnTo>
                <a:lnTo>
                  <a:pt x="89275" y="96956"/>
                </a:lnTo>
                <a:lnTo>
                  <a:pt x="87983" y="98597"/>
                </a:lnTo>
                <a:lnTo>
                  <a:pt x="79069" y="108597"/>
                </a:lnTo>
                <a:lnTo>
                  <a:pt x="70073" y="116159"/>
                </a:lnTo>
                <a:lnTo>
                  <a:pt x="64312" y="119984"/>
                </a:lnTo>
                <a:lnTo>
                  <a:pt x="58552" y="122880"/>
                </a:lnTo>
                <a:lnTo>
                  <a:pt x="47990" y="122880"/>
                </a:lnTo>
                <a:lnTo>
                  <a:pt x="43190" y="121919"/>
                </a:lnTo>
                <a:lnTo>
                  <a:pt x="40309" y="119984"/>
                </a:lnTo>
                <a:lnTo>
                  <a:pt x="36469" y="118079"/>
                </a:lnTo>
                <a:lnTo>
                  <a:pt x="33588" y="115199"/>
                </a:lnTo>
                <a:lnTo>
                  <a:pt x="31668" y="112318"/>
                </a:lnTo>
                <a:lnTo>
                  <a:pt x="28788" y="108478"/>
                </a:lnTo>
                <a:lnTo>
                  <a:pt x="26868" y="104637"/>
                </a:lnTo>
                <a:lnTo>
                  <a:pt x="25907" y="99837"/>
                </a:lnTo>
                <a:lnTo>
                  <a:pt x="24947" y="95996"/>
                </a:lnTo>
                <a:lnTo>
                  <a:pt x="23987" y="89275"/>
                </a:lnTo>
                <a:lnTo>
                  <a:pt x="23987" y="2880"/>
                </a:lnTo>
                <a:lnTo>
                  <a:pt x="23027" y="1920"/>
                </a:lnTo>
                <a:lnTo>
                  <a:pt x="22067" y="960"/>
                </a:lnTo>
                <a:lnTo>
                  <a:pt x="18227" y="960"/>
                </a:lnTo>
                <a:lnTo>
                  <a:pt x="16306" y="0"/>
                </a:lnTo>
                <a:lnTo>
                  <a:pt x="7680" y="0"/>
                </a:lnTo>
                <a:lnTo>
                  <a:pt x="6705" y="960"/>
                </a:lnTo>
                <a:lnTo>
                  <a:pt x="2865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94076"/>
                </a:lnTo>
                <a:lnTo>
                  <a:pt x="960" y="102717"/>
                </a:lnTo>
                <a:lnTo>
                  <a:pt x="1920" y="109438"/>
                </a:lnTo>
                <a:lnTo>
                  <a:pt x="3840" y="116159"/>
                </a:lnTo>
                <a:lnTo>
                  <a:pt x="6705" y="121919"/>
                </a:lnTo>
                <a:lnTo>
                  <a:pt x="10546" y="126720"/>
                </a:lnTo>
                <a:lnTo>
                  <a:pt x="14386" y="131521"/>
                </a:lnTo>
                <a:lnTo>
                  <a:pt x="19202" y="136321"/>
                </a:lnTo>
                <a:lnTo>
                  <a:pt x="24947" y="139202"/>
                </a:lnTo>
                <a:lnTo>
                  <a:pt x="31668" y="142067"/>
                </a:lnTo>
                <a:lnTo>
                  <a:pt x="38389" y="143042"/>
                </a:lnTo>
                <a:lnTo>
                  <a:pt x="54711" y="143042"/>
                </a:lnTo>
                <a:lnTo>
                  <a:pt x="62392" y="141107"/>
                </a:lnTo>
                <a:lnTo>
                  <a:pt x="70073" y="137266"/>
                </a:lnTo>
                <a:lnTo>
                  <a:pt x="82019" y="128920"/>
                </a:lnTo>
                <a:lnTo>
                  <a:pt x="92156" y="119039"/>
                </a:lnTo>
                <a:lnTo>
                  <a:pt x="92156" y="139202"/>
                </a:lnTo>
                <a:lnTo>
                  <a:pt x="93116" y="139202"/>
                </a:lnTo>
                <a:lnTo>
                  <a:pt x="93116" y="140162"/>
                </a:lnTo>
                <a:lnTo>
                  <a:pt x="94076" y="14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/>
          <p:nvPr/>
        </p:nvSpPr>
        <p:spPr>
          <a:xfrm>
            <a:off x="2906069" y="5746440"/>
            <a:ext cx="77754" cy="143027"/>
          </a:xfrm>
          <a:custGeom>
            <a:avLst/>
            <a:gdLst/>
            <a:ahLst/>
            <a:cxnLst/>
            <a:rect l="l" t="t" r="r" b="b"/>
            <a:pathLst>
              <a:path w="77754" h="143027">
                <a:moveTo>
                  <a:pt x="24963" y="51831"/>
                </a:moveTo>
                <a:lnTo>
                  <a:pt x="27843" y="46070"/>
                </a:lnTo>
                <a:lnTo>
                  <a:pt x="31683" y="42230"/>
                </a:lnTo>
                <a:lnTo>
                  <a:pt x="33604" y="38389"/>
                </a:lnTo>
                <a:lnTo>
                  <a:pt x="37444" y="34549"/>
                </a:lnTo>
                <a:lnTo>
                  <a:pt x="39364" y="31683"/>
                </a:lnTo>
                <a:lnTo>
                  <a:pt x="42245" y="28803"/>
                </a:lnTo>
                <a:lnTo>
                  <a:pt x="45125" y="26883"/>
                </a:lnTo>
                <a:lnTo>
                  <a:pt x="47030" y="24963"/>
                </a:lnTo>
                <a:lnTo>
                  <a:pt x="49926" y="23987"/>
                </a:lnTo>
                <a:lnTo>
                  <a:pt x="51831" y="23042"/>
                </a:lnTo>
                <a:lnTo>
                  <a:pt x="60472" y="23042"/>
                </a:lnTo>
                <a:lnTo>
                  <a:pt x="62392" y="23987"/>
                </a:lnTo>
                <a:lnTo>
                  <a:pt x="66233" y="23987"/>
                </a:lnTo>
                <a:lnTo>
                  <a:pt x="67193" y="24963"/>
                </a:lnTo>
                <a:lnTo>
                  <a:pt x="69113" y="24963"/>
                </a:lnTo>
                <a:lnTo>
                  <a:pt x="70073" y="25923"/>
                </a:lnTo>
                <a:lnTo>
                  <a:pt x="71033" y="25923"/>
                </a:lnTo>
                <a:lnTo>
                  <a:pt x="71993" y="26883"/>
                </a:lnTo>
                <a:lnTo>
                  <a:pt x="75834" y="26883"/>
                </a:lnTo>
                <a:lnTo>
                  <a:pt x="75834" y="25923"/>
                </a:lnTo>
                <a:lnTo>
                  <a:pt x="76794" y="25923"/>
                </a:lnTo>
                <a:lnTo>
                  <a:pt x="76794" y="23987"/>
                </a:lnTo>
                <a:lnTo>
                  <a:pt x="77754" y="23042"/>
                </a:lnTo>
                <a:lnTo>
                  <a:pt x="77754" y="6720"/>
                </a:lnTo>
                <a:lnTo>
                  <a:pt x="76794" y="5760"/>
                </a:lnTo>
                <a:lnTo>
                  <a:pt x="76794" y="4800"/>
                </a:lnTo>
                <a:lnTo>
                  <a:pt x="75834" y="3840"/>
                </a:lnTo>
                <a:lnTo>
                  <a:pt x="74874" y="2880"/>
                </a:lnTo>
                <a:lnTo>
                  <a:pt x="72953" y="2880"/>
                </a:lnTo>
                <a:lnTo>
                  <a:pt x="71033" y="1920"/>
                </a:lnTo>
                <a:lnTo>
                  <a:pt x="70073" y="960"/>
                </a:lnTo>
                <a:lnTo>
                  <a:pt x="66233" y="960"/>
                </a:lnTo>
                <a:lnTo>
                  <a:pt x="64312" y="0"/>
                </a:lnTo>
                <a:lnTo>
                  <a:pt x="55671" y="0"/>
                </a:lnTo>
                <a:lnTo>
                  <a:pt x="52806" y="960"/>
                </a:lnTo>
                <a:lnTo>
                  <a:pt x="49926" y="960"/>
                </a:lnTo>
                <a:lnTo>
                  <a:pt x="47030" y="1920"/>
                </a:lnTo>
                <a:lnTo>
                  <a:pt x="44150" y="2880"/>
                </a:lnTo>
                <a:lnTo>
                  <a:pt x="41285" y="4800"/>
                </a:lnTo>
                <a:lnTo>
                  <a:pt x="38404" y="6720"/>
                </a:lnTo>
                <a:lnTo>
                  <a:pt x="35524" y="9601"/>
                </a:lnTo>
                <a:lnTo>
                  <a:pt x="32644" y="13441"/>
                </a:lnTo>
                <a:lnTo>
                  <a:pt x="28803" y="16322"/>
                </a:lnTo>
                <a:lnTo>
                  <a:pt x="25923" y="20162"/>
                </a:lnTo>
                <a:lnTo>
                  <a:pt x="22082" y="25923"/>
                </a:lnTo>
                <a:lnTo>
                  <a:pt x="22082" y="4800"/>
                </a:lnTo>
                <a:lnTo>
                  <a:pt x="21122" y="3840"/>
                </a:lnTo>
                <a:lnTo>
                  <a:pt x="20162" y="2880"/>
                </a:lnTo>
                <a:lnTo>
                  <a:pt x="16322" y="2880"/>
                </a:lnTo>
                <a:lnTo>
                  <a:pt x="15361" y="1920"/>
                </a:lnTo>
                <a:lnTo>
                  <a:pt x="7680" y="1920"/>
                </a:lnTo>
                <a:lnTo>
                  <a:pt x="5760" y="288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3840"/>
                </a:lnTo>
                <a:lnTo>
                  <a:pt x="960" y="5760"/>
                </a:lnTo>
                <a:lnTo>
                  <a:pt x="0" y="5760"/>
                </a:lnTo>
                <a:lnTo>
                  <a:pt x="0" y="139186"/>
                </a:lnTo>
                <a:lnTo>
                  <a:pt x="960" y="140147"/>
                </a:lnTo>
                <a:lnTo>
                  <a:pt x="960" y="141122"/>
                </a:lnTo>
                <a:lnTo>
                  <a:pt x="1920" y="142082"/>
                </a:lnTo>
                <a:lnTo>
                  <a:pt x="3840" y="142082"/>
                </a:lnTo>
                <a:lnTo>
                  <a:pt x="4800" y="143027"/>
                </a:lnTo>
                <a:lnTo>
                  <a:pt x="20162" y="143027"/>
                </a:lnTo>
                <a:lnTo>
                  <a:pt x="21122" y="142082"/>
                </a:lnTo>
                <a:lnTo>
                  <a:pt x="23042" y="142082"/>
                </a:lnTo>
                <a:lnTo>
                  <a:pt x="24003" y="141122"/>
                </a:lnTo>
                <a:lnTo>
                  <a:pt x="24963" y="140147"/>
                </a:lnTo>
                <a:lnTo>
                  <a:pt x="24963" y="51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/>
          <p:nvPr/>
        </p:nvSpPr>
        <p:spPr>
          <a:xfrm>
            <a:off x="2997266" y="5748360"/>
            <a:ext cx="125760" cy="141107"/>
          </a:xfrm>
          <a:custGeom>
            <a:avLst/>
            <a:gdLst/>
            <a:ahLst/>
            <a:cxnLst/>
            <a:rect l="l" t="t" r="r" b="b"/>
            <a:pathLst>
              <a:path w="125760" h="141107">
                <a:moveTo>
                  <a:pt x="24963" y="2880"/>
                </a:moveTo>
                <a:lnTo>
                  <a:pt x="24002" y="2880"/>
                </a:lnTo>
                <a:lnTo>
                  <a:pt x="24002" y="1920"/>
                </a:lnTo>
                <a:lnTo>
                  <a:pt x="23042" y="1920"/>
                </a:lnTo>
                <a:lnTo>
                  <a:pt x="22082" y="960"/>
                </a:lnTo>
                <a:lnTo>
                  <a:pt x="18242" y="960"/>
                </a:lnTo>
                <a:lnTo>
                  <a:pt x="16322" y="0"/>
                </a:lnTo>
                <a:lnTo>
                  <a:pt x="5760" y="0"/>
                </a:lnTo>
                <a:lnTo>
                  <a:pt x="480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8641"/>
                </a:lnTo>
                <a:lnTo>
                  <a:pt x="960" y="9601"/>
                </a:lnTo>
                <a:lnTo>
                  <a:pt x="960" y="10561"/>
                </a:lnTo>
                <a:lnTo>
                  <a:pt x="46085" y="136321"/>
                </a:lnTo>
                <a:lnTo>
                  <a:pt x="47030" y="137266"/>
                </a:lnTo>
                <a:lnTo>
                  <a:pt x="47030" y="138226"/>
                </a:lnTo>
                <a:lnTo>
                  <a:pt x="48006" y="138226"/>
                </a:lnTo>
                <a:lnTo>
                  <a:pt x="48966" y="139202"/>
                </a:lnTo>
                <a:lnTo>
                  <a:pt x="48966" y="140162"/>
                </a:lnTo>
                <a:lnTo>
                  <a:pt x="51846" y="140162"/>
                </a:lnTo>
                <a:lnTo>
                  <a:pt x="53751" y="141107"/>
                </a:lnTo>
                <a:lnTo>
                  <a:pt x="71993" y="141107"/>
                </a:lnTo>
                <a:lnTo>
                  <a:pt x="73913" y="140162"/>
                </a:lnTo>
                <a:lnTo>
                  <a:pt x="76794" y="140162"/>
                </a:lnTo>
                <a:lnTo>
                  <a:pt x="76794" y="139202"/>
                </a:lnTo>
                <a:lnTo>
                  <a:pt x="77754" y="138226"/>
                </a:lnTo>
                <a:lnTo>
                  <a:pt x="78714" y="138226"/>
                </a:lnTo>
                <a:lnTo>
                  <a:pt x="78714" y="137266"/>
                </a:lnTo>
                <a:lnTo>
                  <a:pt x="79674" y="136321"/>
                </a:lnTo>
                <a:lnTo>
                  <a:pt x="124800" y="10561"/>
                </a:lnTo>
                <a:lnTo>
                  <a:pt x="124800" y="8641"/>
                </a:lnTo>
                <a:lnTo>
                  <a:pt x="125760" y="7680"/>
                </a:lnTo>
                <a:lnTo>
                  <a:pt x="125760" y="2880"/>
                </a:lnTo>
                <a:lnTo>
                  <a:pt x="124800" y="2880"/>
                </a:lnTo>
                <a:lnTo>
                  <a:pt x="124800" y="1920"/>
                </a:lnTo>
                <a:lnTo>
                  <a:pt x="123840" y="960"/>
                </a:lnTo>
                <a:lnTo>
                  <a:pt x="122880" y="960"/>
                </a:lnTo>
                <a:lnTo>
                  <a:pt x="121919" y="0"/>
                </a:lnTo>
                <a:lnTo>
                  <a:pt x="109438" y="0"/>
                </a:lnTo>
                <a:lnTo>
                  <a:pt x="107518" y="960"/>
                </a:lnTo>
                <a:lnTo>
                  <a:pt x="103677" y="960"/>
                </a:lnTo>
                <a:lnTo>
                  <a:pt x="103677" y="1920"/>
                </a:lnTo>
                <a:lnTo>
                  <a:pt x="102717" y="1920"/>
                </a:lnTo>
                <a:lnTo>
                  <a:pt x="101757" y="2880"/>
                </a:lnTo>
                <a:lnTo>
                  <a:pt x="100797" y="3840"/>
                </a:lnTo>
                <a:lnTo>
                  <a:pt x="100797" y="4800"/>
                </a:lnTo>
                <a:lnTo>
                  <a:pt x="64312" y="114239"/>
                </a:lnTo>
                <a:lnTo>
                  <a:pt x="63367" y="115199"/>
                </a:lnTo>
                <a:lnTo>
                  <a:pt x="63367" y="114239"/>
                </a:lnTo>
                <a:lnTo>
                  <a:pt x="25923" y="4800"/>
                </a:lnTo>
                <a:lnTo>
                  <a:pt x="24963" y="3840"/>
                </a:lnTo>
                <a:lnTo>
                  <a:pt x="24963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" name="object 61"/>
          <p:cNvSpPr/>
          <p:nvPr/>
        </p:nvSpPr>
        <p:spPr>
          <a:xfrm>
            <a:off x="3138373" y="5746440"/>
            <a:ext cx="121919" cy="144962"/>
          </a:xfrm>
          <a:custGeom>
            <a:avLst/>
            <a:gdLst/>
            <a:ahLst/>
            <a:cxnLst/>
            <a:rect l="l" t="t" r="r" b="b"/>
            <a:pathLst>
              <a:path w="121920" h="144962">
                <a:moveTo>
                  <a:pt x="103692" y="12481"/>
                </a:moveTo>
                <a:lnTo>
                  <a:pt x="97917" y="8641"/>
                </a:lnTo>
                <a:lnTo>
                  <a:pt x="90251" y="4800"/>
                </a:lnTo>
                <a:lnTo>
                  <a:pt x="76953" y="1149"/>
                </a:lnTo>
                <a:lnTo>
                  <a:pt x="63367" y="0"/>
                </a:lnTo>
                <a:lnTo>
                  <a:pt x="62318" y="7"/>
                </a:lnTo>
                <a:lnTo>
                  <a:pt x="49213" y="1413"/>
                </a:lnTo>
                <a:lnTo>
                  <a:pt x="37444" y="4800"/>
                </a:lnTo>
                <a:lnTo>
                  <a:pt x="38404" y="27843"/>
                </a:lnTo>
                <a:lnTo>
                  <a:pt x="42245" y="24963"/>
                </a:lnTo>
                <a:lnTo>
                  <a:pt x="47045" y="22082"/>
                </a:lnTo>
                <a:lnTo>
                  <a:pt x="51846" y="20162"/>
                </a:lnTo>
                <a:lnTo>
                  <a:pt x="56647" y="19202"/>
                </a:lnTo>
                <a:lnTo>
                  <a:pt x="62407" y="19202"/>
                </a:lnTo>
                <a:lnTo>
                  <a:pt x="66452" y="19368"/>
                </a:lnTo>
                <a:lnTo>
                  <a:pt x="79230" y="22650"/>
                </a:lnTo>
                <a:lnTo>
                  <a:pt x="89291" y="29763"/>
                </a:lnTo>
                <a:lnTo>
                  <a:pt x="92120" y="34102"/>
                </a:lnTo>
                <a:lnTo>
                  <a:pt x="96469" y="45557"/>
                </a:lnTo>
                <a:lnTo>
                  <a:pt x="97917" y="59512"/>
                </a:lnTo>
                <a:lnTo>
                  <a:pt x="25923" y="59512"/>
                </a:lnTo>
                <a:lnTo>
                  <a:pt x="25923" y="54726"/>
                </a:lnTo>
                <a:lnTo>
                  <a:pt x="26883" y="48950"/>
                </a:lnTo>
                <a:lnTo>
                  <a:pt x="28803" y="44165"/>
                </a:lnTo>
                <a:lnTo>
                  <a:pt x="30723" y="39364"/>
                </a:lnTo>
                <a:lnTo>
                  <a:pt x="29763" y="8641"/>
                </a:lnTo>
                <a:lnTo>
                  <a:pt x="23042" y="13441"/>
                </a:lnTo>
                <a:lnTo>
                  <a:pt x="17282" y="20162"/>
                </a:lnTo>
                <a:lnTo>
                  <a:pt x="16760" y="20694"/>
                </a:lnTo>
                <a:lnTo>
                  <a:pt x="9777" y="30596"/>
                </a:lnTo>
                <a:lnTo>
                  <a:pt x="4815" y="43205"/>
                </a:lnTo>
                <a:lnTo>
                  <a:pt x="3531" y="47407"/>
                </a:lnTo>
                <a:lnTo>
                  <a:pt x="957" y="59746"/>
                </a:lnTo>
                <a:lnTo>
                  <a:pt x="0" y="72953"/>
                </a:lnTo>
                <a:lnTo>
                  <a:pt x="241" y="80473"/>
                </a:lnTo>
                <a:lnTo>
                  <a:pt x="1898" y="93460"/>
                </a:lnTo>
                <a:lnTo>
                  <a:pt x="4815" y="104637"/>
                </a:lnTo>
                <a:lnTo>
                  <a:pt x="7680" y="114239"/>
                </a:lnTo>
                <a:lnTo>
                  <a:pt x="11521" y="120959"/>
                </a:lnTo>
                <a:lnTo>
                  <a:pt x="17282" y="126720"/>
                </a:lnTo>
                <a:lnTo>
                  <a:pt x="23042" y="133441"/>
                </a:lnTo>
                <a:lnTo>
                  <a:pt x="29763" y="137281"/>
                </a:lnTo>
                <a:lnTo>
                  <a:pt x="37444" y="140147"/>
                </a:lnTo>
                <a:lnTo>
                  <a:pt x="40869" y="141505"/>
                </a:lnTo>
                <a:lnTo>
                  <a:pt x="53014" y="144254"/>
                </a:lnTo>
                <a:lnTo>
                  <a:pt x="66248" y="144962"/>
                </a:lnTo>
                <a:lnTo>
                  <a:pt x="78729" y="144962"/>
                </a:lnTo>
                <a:lnTo>
                  <a:pt x="83530" y="143987"/>
                </a:lnTo>
                <a:lnTo>
                  <a:pt x="89291" y="143027"/>
                </a:lnTo>
                <a:lnTo>
                  <a:pt x="94091" y="142082"/>
                </a:lnTo>
                <a:lnTo>
                  <a:pt x="98892" y="140147"/>
                </a:lnTo>
                <a:lnTo>
                  <a:pt x="102732" y="139186"/>
                </a:lnTo>
                <a:lnTo>
                  <a:pt x="106573" y="138242"/>
                </a:lnTo>
                <a:lnTo>
                  <a:pt x="108478" y="137281"/>
                </a:lnTo>
                <a:lnTo>
                  <a:pt x="111373" y="135361"/>
                </a:lnTo>
                <a:lnTo>
                  <a:pt x="113278" y="135361"/>
                </a:lnTo>
                <a:lnTo>
                  <a:pt x="113278" y="134401"/>
                </a:lnTo>
                <a:lnTo>
                  <a:pt x="114254" y="133441"/>
                </a:lnTo>
                <a:lnTo>
                  <a:pt x="115199" y="132466"/>
                </a:lnTo>
                <a:lnTo>
                  <a:pt x="116159" y="131521"/>
                </a:lnTo>
                <a:lnTo>
                  <a:pt x="116159" y="118079"/>
                </a:lnTo>
                <a:lnTo>
                  <a:pt x="115199" y="117119"/>
                </a:lnTo>
                <a:lnTo>
                  <a:pt x="114254" y="116159"/>
                </a:lnTo>
                <a:lnTo>
                  <a:pt x="113278" y="116159"/>
                </a:lnTo>
                <a:lnTo>
                  <a:pt x="113278" y="115199"/>
                </a:lnTo>
                <a:lnTo>
                  <a:pt x="111373" y="115199"/>
                </a:lnTo>
                <a:lnTo>
                  <a:pt x="109438" y="116159"/>
                </a:lnTo>
                <a:lnTo>
                  <a:pt x="106573" y="117119"/>
                </a:lnTo>
                <a:lnTo>
                  <a:pt x="104637" y="118079"/>
                </a:lnTo>
                <a:lnTo>
                  <a:pt x="101757" y="119039"/>
                </a:lnTo>
                <a:lnTo>
                  <a:pt x="97917" y="120959"/>
                </a:lnTo>
                <a:lnTo>
                  <a:pt x="95051" y="121904"/>
                </a:lnTo>
                <a:lnTo>
                  <a:pt x="90251" y="122880"/>
                </a:lnTo>
                <a:lnTo>
                  <a:pt x="85450" y="123840"/>
                </a:lnTo>
                <a:lnTo>
                  <a:pt x="80650" y="124800"/>
                </a:lnTo>
                <a:lnTo>
                  <a:pt x="74889" y="125745"/>
                </a:lnTo>
                <a:lnTo>
                  <a:pt x="60487" y="125745"/>
                </a:lnTo>
                <a:lnTo>
                  <a:pt x="53766" y="124800"/>
                </a:lnTo>
                <a:lnTo>
                  <a:pt x="48966" y="121904"/>
                </a:lnTo>
                <a:lnTo>
                  <a:pt x="43205" y="119999"/>
                </a:lnTo>
                <a:lnTo>
                  <a:pt x="38404" y="116159"/>
                </a:lnTo>
                <a:lnTo>
                  <a:pt x="35524" y="112318"/>
                </a:lnTo>
                <a:lnTo>
                  <a:pt x="31683" y="108478"/>
                </a:lnTo>
                <a:lnTo>
                  <a:pt x="29763" y="103677"/>
                </a:lnTo>
                <a:lnTo>
                  <a:pt x="27843" y="96956"/>
                </a:lnTo>
                <a:lnTo>
                  <a:pt x="26883" y="91196"/>
                </a:lnTo>
                <a:lnTo>
                  <a:pt x="25923" y="84475"/>
                </a:lnTo>
                <a:lnTo>
                  <a:pt x="25923" y="77754"/>
                </a:lnTo>
                <a:lnTo>
                  <a:pt x="115199" y="77754"/>
                </a:lnTo>
                <a:lnTo>
                  <a:pt x="117119" y="76794"/>
                </a:lnTo>
                <a:lnTo>
                  <a:pt x="119039" y="74874"/>
                </a:lnTo>
                <a:lnTo>
                  <a:pt x="120959" y="72953"/>
                </a:lnTo>
                <a:lnTo>
                  <a:pt x="121919" y="71033"/>
                </a:lnTo>
                <a:lnTo>
                  <a:pt x="121919" y="53751"/>
                </a:lnTo>
                <a:lnTo>
                  <a:pt x="120959" y="46070"/>
                </a:lnTo>
                <a:lnTo>
                  <a:pt x="118094" y="38389"/>
                </a:lnTo>
                <a:lnTo>
                  <a:pt x="116159" y="30723"/>
                </a:lnTo>
                <a:lnTo>
                  <a:pt x="113278" y="23987"/>
                </a:lnTo>
                <a:lnTo>
                  <a:pt x="108478" y="18242"/>
                </a:lnTo>
                <a:lnTo>
                  <a:pt x="103692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" name="object 62"/>
          <p:cNvSpPr/>
          <p:nvPr/>
        </p:nvSpPr>
        <p:spPr>
          <a:xfrm>
            <a:off x="3168136" y="5751240"/>
            <a:ext cx="8641" cy="34564"/>
          </a:xfrm>
          <a:custGeom>
            <a:avLst/>
            <a:gdLst/>
            <a:ahLst/>
            <a:cxnLst/>
            <a:rect l="l" t="t" r="r" b="b"/>
            <a:pathLst>
              <a:path w="8641" h="34564">
                <a:moveTo>
                  <a:pt x="7680" y="0"/>
                </a:moveTo>
                <a:lnTo>
                  <a:pt x="0" y="3840"/>
                </a:lnTo>
                <a:lnTo>
                  <a:pt x="960" y="34564"/>
                </a:lnTo>
                <a:lnTo>
                  <a:pt x="2880" y="29748"/>
                </a:lnTo>
                <a:lnTo>
                  <a:pt x="5760" y="26883"/>
                </a:lnTo>
                <a:lnTo>
                  <a:pt x="8641" y="23042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" name="object 63"/>
          <p:cNvSpPr/>
          <p:nvPr/>
        </p:nvSpPr>
        <p:spPr>
          <a:xfrm>
            <a:off x="3280455" y="5683072"/>
            <a:ext cx="48966" cy="75849"/>
          </a:xfrm>
          <a:custGeom>
            <a:avLst/>
            <a:gdLst/>
            <a:ahLst/>
            <a:cxnLst/>
            <a:rect l="l" t="t" r="r" b="b"/>
            <a:pathLst>
              <a:path w="48966" h="75849">
                <a:moveTo>
                  <a:pt x="48966" y="7680"/>
                </a:moveTo>
                <a:lnTo>
                  <a:pt x="48005" y="5775"/>
                </a:lnTo>
                <a:lnTo>
                  <a:pt x="47045" y="4815"/>
                </a:lnTo>
                <a:lnTo>
                  <a:pt x="47045" y="3840"/>
                </a:lnTo>
                <a:lnTo>
                  <a:pt x="45125" y="2895"/>
                </a:lnTo>
                <a:lnTo>
                  <a:pt x="44165" y="1935"/>
                </a:lnTo>
                <a:lnTo>
                  <a:pt x="43205" y="975"/>
                </a:lnTo>
                <a:lnTo>
                  <a:pt x="41285" y="975"/>
                </a:lnTo>
                <a:lnTo>
                  <a:pt x="39364" y="0"/>
                </a:lnTo>
                <a:lnTo>
                  <a:pt x="29763" y="0"/>
                </a:lnTo>
                <a:lnTo>
                  <a:pt x="28803" y="975"/>
                </a:lnTo>
                <a:lnTo>
                  <a:pt x="26883" y="975"/>
                </a:lnTo>
                <a:lnTo>
                  <a:pt x="24963" y="1935"/>
                </a:lnTo>
                <a:lnTo>
                  <a:pt x="24002" y="2895"/>
                </a:lnTo>
                <a:lnTo>
                  <a:pt x="23042" y="3840"/>
                </a:lnTo>
                <a:lnTo>
                  <a:pt x="22082" y="4815"/>
                </a:lnTo>
                <a:lnTo>
                  <a:pt x="21122" y="5775"/>
                </a:lnTo>
                <a:lnTo>
                  <a:pt x="21122" y="7680"/>
                </a:lnTo>
                <a:lnTo>
                  <a:pt x="20162" y="9616"/>
                </a:lnTo>
                <a:lnTo>
                  <a:pt x="20162" y="30723"/>
                </a:lnTo>
                <a:lnTo>
                  <a:pt x="960" y="71048"/>
                </a:lnTo>
                <a:lnTo>
                  <a:pt x="960" y="72009"/>
                </a:lnTo>
                <a:lnTo>
                  <a:pt x="0" y="72969"/>
                </a:lnTo>
                <a:lnTo>
                  <a:pt x="0" y="73929"/>
                </a:lnTo>
                <a:lnTo>
                  <a:pt x="960" y="73929"/>
                </a:lnTo>
                <a:lnTo>
                  <a:pt x="960" y="74889"/>
                </a:lnTo>
                <a:lnTo>
                  <a:pt x="1920" y="74889"/>
                </a:lnTo>
                <a:lnTo>
                  <a:pt x="2880" y="75849"/>
                </a:lnTo>
                <a:lnTo>
                  <a:pt x="13441" y="75849"/>
                </a:lnTo>
                <a:lnTo>
                  <a:pt x="14401" y="74889"/>
                </a:lnTo>
                <a:lnTo>
                  <a:pt x="16322" y="74889"/>
                </a:lnTo>
                <a:lnTo>
                  <a:pt x="17282" y="73929"/>
                </a:lnTo>
                <a:lnTo>
                  <a:pt x="18242" y="73929"/>
                </a:lnTo>
                <a:lnTo>
                  <a:pt x="19202" y="72969"/>
                </a:lnTo>
                <a:lnTo>
                  <a:pt x="19202" y="72009"/>
                </a:lnTo>
                <a:lnTo>
                  <a:pt x="20162" y="72009"/>
                </a:lnTo>
                <a:lnTo>
                  <a:pt x="40325" y="41285"/>
                </a:lnTo>
                <a:lnTo>
                  <a:pt x="41285" y="39364"/>
                </a:lnTo>
                <a:lnTo>
                  <a:pt x="43205" y="36484"/>
                </a:lnTo>
                <a:lnTo>
                  <a:pt x="44165" y="34564"/>
                </a:lnTo>
                <a:lnTo>
                  <a:pt x="45125" y="32644"/>
                </a:lnTo>
                <a:lnTo>
                  <a:pt x="46085" y="29763"/>
                </a:lnTo>
                <a:lnTo>
                  <a:pt x="47045" y="27843"/>
                </a:lnTo>
                <a:lnTo>
                  <a:pt x="48005" y="25923"/>
                </a:lnTo>
                <a:lnTo>
                  <a:pt x="48005" y="21122"/>
                </a:lnTo>
                <a:lnTo>
                  <a:pt x="48966" y="18242"/>
                </a:lnTo>
                <a:lnTo>
                  <a:pt x="48966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" name="object 64"/>
          <p:cNvSpPr/>
          <p:nvPr/>
        </p:nvSpPr>
        <p:spPr>
          <a:xfrm>
            <a:off x="3377412" y="5754121"/>
            <a:ext cx="30723" cy="33588"/>
          </a:xfrm>
          <a:custGeom>
            <a:avLst/>
            <a:gdLst/>
            <a:ahLst/>
            <a:cxnLst/>
            <a:rect l="l" t="t" r="r" b="b"/>
            <a:pathLst>
              <a:path w="30723" h="33588">
                <a:moveTo>
                  <a:pt x="960" y="6720"/>
                </a:moveTo>
                <a:lnTo>
                  <a:pt x="960" y="8641"/>
                </a:lnTo>
                <a:lnTo>
                  <a:pt x="0" y="11521"/>
                </a:lnTo>
                <a:lnTo>
                  <a:pt x="0" y="23042"/>
                </a:lnTo>
                <a:lnTo>
                  <a:pt x="960" y="24963"/>
                </a:lnTo>
                <a:lnTo>
                  <a:pt x="960" y="27843"/>
                </a:lnTo>
                <a:lnTo>
                  <a:pt x="1920" y="28803"/>
                </a:lnTo>
                <a:lnTo>
                  <a:pt x="2880" y="30708"/>
                </a:lnTo>
                <a:lnTo>
                  <a:pt x="3840" y="31683"/>
                </a:lnTo>
                <a:lnTo>
                  <a:pt x="5760" y="32644"/>
                </a:lnTo>
                <a:lnTo>
                  <a:pt x="7680" y="33588"/>
                </a:lnTo>
                <a:lnTo>
                  <a:pt x="23042" y="33588"/>
                </a:lnTo>
                <a:lnTo>
                  <a:pt x="24963" y="32644"/>
                </a:lnTo>
                <a:lnTo>
                  <a:pt x="26883" y="31683"/>
                </a:lnTo>
                <a:lnTo>
                  <a:pt x="27843" y="30708"/>
                </a:lnTo>
                <a:lnTo>
                  <a:pt x="28803" y="28803"/>
                </a:lnTo>
                <a:lnTo>
                  <a:pt x="29763" y="26868"/>
                </a:lnTo>
                <a:lnTo>
                  <a:pt x="29763" y="24963"/>
                </a:lnTo>
                <a:lnTo>
                  <a:pt x="30723" y="23042"/>
                </a:lnTo>
                <a:lnTo>
                  <a:pt x="30723" y="11521"/>
                </a:lnTo>
                <a:lnTo>
                  <a:pt x="29763" y="8641"/>
                </a:lnTo>
                <a:lnTo>
                  <a:pt x="29763" y="6720"/>
                </a:lnTo>
                <a:lnTo>
                  <a:pt x="28803" y="4800"/>
                </a:lnTo>
                <a:lnTo>
                  <a:pt x="27843" y="3840"/>
                </a:lnTo>
                <a:lnTo>
                  <a:pt x="26883" y="1920"/>
                </a:lnTo>
                <a:lnTo>
                  <a:pt x="24963" y="1920"/>
                </a:lnTo>
                <a:lnTo>
                  <a:pt x="23042" y="960"/>
                </a:lnTo>
                <a:lnTo>
                  <a:pt x="21122" y="0"/>
                </a:lnTo>
                <a:lnTo>
                  <a:pt x="9601" y="0"/>
                </a:lnTo>
                <a:lnTo>
                  <a:pt x="7680" y="960"/>
                </a:lnTo>
                <a:lnTo>
                  <a:pt x="5760" y="192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" name="object 65"/>
          <p:cNvSpPr/>
          <p:nvPr/>
        </p:nvSpPr>
        <p:spPr>
          <a:xfrm>
            <a:off x="3377412" y="5855878"/>
            <a:ext cx="30723" cy="34549"/>
          </a:xfrm>
          <a:custGeom>
            <a:avLst/>
            <a:gdLst/>
            <a:ahLst/>
            <a:cxnLst/>
            <a:rect l="l" t="t" r="r" b="b"/>
            <a:pathLst>
              <a:path w="30723" h="34549">
                <a:moveTo>
                  <a:pt x="960" y="6720"/>
                </a:moveTo>
                <a:lnTo>
                  <a:pt x="960" y="9601"/>
                </a:lnTo>
                <a:lnTo>
                  <a:pt x="0" y="11521"/>
                </a:lnTo>
                <a:lnTo>
                  <a:pt x="0" y="23027"/>
                </a:lnTo>
                <a:lnTo>
                  <a:pt x="960" y="25923"/>
                </a:lnTo>
                <a:lnTo>
                  <a:pt x="960" y="27843"/>
                </a:lnTo>
                <a:lnTo>
                  <a:pt x="1920" y="29748"/>
                </a:lnTo>
                <a:lnTo>
                  <a:pt x="2880" y="30708"/>
                </a:lnTo>
                <a:lnTo>
                  <a:pt x="3840" y="31683"/>
                </a:lnTo>
                <a:lnTo>
                  <a:pt x="5760" y="32644"/>
                </a:lnTo>
                <a:lnTo>
                  <a:pt x="7680" y="33588"/>
                </a:lnTo>
                <a:lnTo>
                  <a:pt x="9601" y="33588"/>
                </a:lnTo>
                <a:lnTo>
                  <a:pt x="12481" y="34549"/>
                </a:lnTo>
                <a:lnTo>
                  <a:pt x="18242" y="34549"/>
                </a:lnTo>
                <a:lnTo>
                  <a:pt x="21122" y="33588"/>
                </a:lnTo>
                <a:lnTo>
                  <a:pt x="23042" y="33588"/>
                </a:lnTo>
                <a:lnTo>
                  <a:pt x="24963" y="32644"/>
                </a:lnTo>
                <a:lnTo>
                  <a:pt x="26883" y="31683"/>
                </a:lnTo>
                <a:lnTo>
                  <a:pt x="27843" y="30708"/>
                </a:lnTo>
                <a:lnTo>
                  <a:pt x="28803" y="29748"/>
                </a:lnTo>
                <a:lnTo>
                  <a:pt x="29763" y="27843"/>
                </a:lnTo>
                <a:lnTo>
                  <a:pt x="29763" y="25923"/>
                </a:lnTo>
                <a:lnTo>
                  <a:pt x="30723" y="23027"/>
                </a:lnTo>
                <a:lnTo>
                  <a:pt x="30723" y="11521"/>
                </a:lnTo>
                <a:lnTo>
                  <a:pt x="29763" y="9601"/>
                </a:lnTo>
                <a:lnTo>
                  <a:pt x="29763" y="6720"/>
                </a:lnTo>
                <a:lnTo>
                  <a:pt x="28803" y="4800"/>
                </a:lnTo>
                <a:lnTo>
                  <a:pt x="27843" y="3840"/>
                </a:lnTo>
                <a:lnTo>
                  <a:pt x="26883" y="2880"/>
                </a:lnTo>
                <a:lnTo>
                  <a:pt x="24963" y="1920"/>
                </a:lnTo>
                <a:lnTo>
                  <a:pt x="23042" y="960"/>
                </a:lnTo>
                <a:lnTo>
                  <a:pt x="21122" y="960"/>
                </a:lnTo>
                <a:lnTo>
                  <a:pt x="18242" y="0"/>
                </a:lnTo>
                <a:lnTo>
                  <a:pt x="12481" y="0"/>
                </a:lnTo>
                <a:lnTo>
                  <a:pt x="9601" y="960"/>
                </a:lnTo>
                <a:lnTo>
                  <a:pt x="7680" y="960"/>
                </a:lnTo>
                <a:lnTo>
                  <a:pt x="5760" y="192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5760"/>
                </a:lnTo>
                <a:lnTo>
                  <a:pt x="9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/>
          <p:nvPr/>
        </p:nvSpPr>
        <p:spPr>
          <a:xfrm>
            <a:off x="3523335" y="5699409"/>
            <a:ext cx="146867" cy="189113"/>
          </a:xfrm>
          <a:custGeom>
            <a:avLst/>
            <a:gdLst/>
            <a:ahLst/>
            <a:cxnLst/>
            <a:rect l="l" t="t" r="r" b="b"/>
            <a:pathLst>
              <a:path w="146867" h="189113">
                <a:moveTo>
                  <a:pt x="112475" y="173443"/>
                </a:moveTo>
                <a:lnTo>
                  <a:pt x="121904" y="165110"/>
                </a:lnTo>
                <a:lnTo>
                  <a:pt x="128701" y="157748"/>
                </a:lnTo>
                <a:lnTo>
                  <a:pt x="135281" y="146924"/>
                </a:lnTo>
                <a:lnTo>
                  <a:pt x="140147" y="134386"/>
                </a:lnTo>
                <a:lnTo>
                  <a:pt x="144635" y="118984"/>
                </a:lnTo>
                <a:lnTo>
                  <a:pt x="146334" y="106145"/>
                </a:lnTo>
                <a:lnTo>
                  <a:pt x="146867" y="92141"/>
                </a:lnTo>
                <a:lnTo>
                  <a:pt x="146857" y="90334"/>
                </a:lnTo>
                <a:lnTo>
                  <a:pt x="146115" y="76962"/>
                </a:lnTo>
                <a:lnTo>
                  <a:pt x="144198" y="64384"/>
                </a:lnTo>
                <a:lnTo>
                  <a:pt x="141107" y="52791"/>
                </a:lnTo>
                <a:lnTo>
                  <a:pt x="137231" y="44898"/>
                </a:lnTo>
                <a:lnTo>
                  <a:pt x="130698" y="34043"/>
                </a:lnTo>
                <a:lnTo>
                  <a:pt x="122864" y="23987"/>
                </a:lnTo>
                <a:lnTo>
                  <a:pt x="117103" y="18844"/>
                </a:lnTo>
                <a:lnTo>
                  <a:pt x="106651" y="11715"/>
                </a:lnTo>
                <a:lnTo>
                  <a:pt x="95036" y="5745"/>
                </a:lnTo>
                <a:lnTo>
                  <a:pt x="79715" y="2034"/>
                </a:lnTo>
                <a:lnTo>
                  <a:pt x="66840" y="507"/>
                </a:lnTo>
                <a:lnTo>
                  <a:pt x="52791" y="0"/>
                </a:lnTo>
                <a:lnTo>
                  <a:pt x="5760" y="0"/>
                </a:lnTo>
                <a:lnTo>
                  <a:pt x="3840" y="1905"/>
                </a:lnTo>
                <a:lnTo>
                  <a:pt x="960" y="3840"/>
                </a:lnTo>
                <a:lnTo>
                  <a:pt x="0" y="5745"/>
                </a:lnTo>
                <a:lnTo>
                  <a:pt x="0" y="183337"/>
                </a:lnTo>
                <a:lnTo>
                  <a:pt x="1920" y="186217"/>
                </a:lnTo>
                <a:lnTo>
                  <a:pt x="3840" y="187177"/>
                </a:lnTo>
                <a:lnTo>
                  <a:pt x="5760" y="189113"/>
                </a:lnTo>
                <a:lnTo>
                  <a:pt x="49911" y="189113"/>
                </a:lnTo>
                <a:lnTo>
                  <a:pt x="25908" y="167990"/>
                </a:lnTo>
                <a:lnTo>
                  <a:pt x="25908" y="20147"/>
                </a:lnTo>
                <a:lnTo>
                  <a:pt x="51831" y="20147"/>
                </a:lnTo>
                <a:lnTo>
                  <a:pt x="59586" y="20404"/>
                </a:lnTo>
                <a:lnTo>
                  <a:pt x="72812" y="22260"/>
                </a:lnTo>
                <a:lnTo>
                  <a:pt x="83515" y="25908"/>
                </a:lnTo>
                <a:lnTo>
                  <a:pt x="95436" y="32714"/>
                </a:lnTo>
                <a:lnTo>
                  <a:pt x="104622" y="41269"/>
                </a:lnTo>
                <a:lnTo>
                  <a:pt x="111560" y="52233"/>
                </a:lnTo>
                <a:lnTo>
                  <a:pt x="116144" y="64312"/>
                </a:lnTo>
                <a:lnTo>
                  <a:pt x="119353" y="79809"/>
                </a:lnTo>
                <a:lnTo>
                  <a:pt x="119984" y="93101"/>
                </a:lnTo>
                <a:lnTo>
                  <a:pt x="119791" y="102232"/>
                </a:lnTo>
                <a:lnTo>
                  <a:pt x="118627" y="115128"/>
                </a:lnTo>
                <a:lnTo>
                  <a:pt x="116144" y="126705"/>
                </a:lnTo>
                <a:lnTo>
                  <a:pt x="110432" y="139668"/>
                </a:lnTo>
                <a:lnTo>
                  <a:pt x="103677" y="149748"/>
                </a:lnTo>
                <a:lnTo>
                  <a:pt x="103565" y="149878"/>
                </a:lnTo>
                <a:lnTo>
                  <a:pt x="101304" y="179761"/>
                </a:lnTo>
                <a:lnTo>
                  <a:pt x="112475" y="173443"/>
                </a:lnTo>
                <a:close/>
              </a:path>
              <a:path w="146867" h="189113">
                <a:moveTo>
                  <a:pt x="25908" y="167990"/>
                </a:moveTo>
                <a:lnTo>
                  <a:pt x="49911" y="189113"/>
                </a:lnTo>
                <a:lnTo>
                  <a:pt x="55056" y="189047"/>
                </a:lnTo>
                <a:lnTo>
                  <a:pt x="68702" y="188166"/>
                </a:lnTo>
                <a:lnTo>
                  <a:pt x="81119" y="186261"/>
                </a:lnTo>
                <a:lnTo>
                  <a:pt x="92156" y="183337"/>
                </a:lnTo>
                <a:lnTo>
                  <a:pt x="101304" y="179761"/>
                </a:lnTo>
                <a:lnTo>
                  <a:pt x="103565" y="149878"/>
                </a:lnTo>
                <a:lnTo>
                  <a:pt x="93766" y="158435"/>
                </a:lnTo>
                <a:lnTo>
                  <a:pt x="82555" y="164150"/>
                </a:lnTo>
                <a:lnTo>
                  <a:pt x="77717" y="165522"/>
                </a:lnTo>
                <a:lnTo>
                  <a:pt x="65457" y="167439"/>
                </a:lnTo>
                <a:lnTo>
                  <a:pt x="51831" y="167990"/>
                </a:lnTo>
                <a:lnTo>
                  <a:pt x="25908" y="1679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" name="object 67"/>
          <p:cNvSpPr/>
          <p:nvPr/>
        </p:nvSpPr>
        <p:spPr>
          <a:xfrm>
            <a:off x="3705727" y="5748360"/>
            <a:ext cx="24963" cy="141107"/>
          </a:xfrm>
          <a:custGeom>
            <a:avLst/>
            <a:gdLst/>
            <a:ahLst/>
            <a:cxnLst/>
            <a:rect l="l" t="t" r="r" b="b"/>
            <a:pathLst>
              <a:path w="24963" h="141107">
                <a:moveTo>
                  <a:pt x="24963" y="3840"/>
                </a:moveTo>
                <a:lnTo>
                  <a:pt x="23987" y="3840"/>
                </a:lnTo>
                <a:lnTo>
                  <a:pt x="23987" y="1920"/>
                </a:lnTo>
                <a:lnTo>
                  <a:pt x="23042" y="1920"/>
                </a:lnTo>
                <a:lnTo>
                  <a:pt x="22082" y="960"/>
                </a:lnTo>
                <a:lnTo>
                  <a:pt x="18242" y="960"/>
                </a:lnTo>
                <a:lnTo>
                  <a:pt x="17282" y="0"/>
                </a:lnTo>
                <a:lnTo>
                  <a:pt x="7680" y="0"/>
                </a:lnTo>
                <a:lnTo>
                  <a:pt x="672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3840"/>
                </a:lnTo>
                <a:lnTo>
                  <a:pt x="0" y="3840"/>
                </a:lnTo>
                <a:lnTo>
                  <a:pt x="0" y="137266"/>
                </a:lnTo>
                <a:lnTo>
                  <a:pt x="960" y="138226"/>
                </a:lnTo>
                <a:lnTo>
                  <a:pt x="960" y="139202"/>
                </a:lnTo>
                <a:lnTo>
                  <a:pt x="1920" y="140162"/>
                </a:lnTo>
                <a:lnTo>
                  <a:pt x="3840" y="140162"/>
                </a:lnTo>
                <a:lnTo>
                  <a:pt x="4800" y="141107"/>
                </a:lnTo>
                <a:lnTo>
                  <a:pt x="20147" y="141107"/>
                </a:lnTo>
                <a:lnTo>
                  <a:pt x="21122" y="140162"/>
                </a:lnTo>
                <a:lnTo>
                  <a:pt x="23042" y="140162"/>
                </a:lnTo>
                <a:lnTo>
                  <a:pt x="23987" y="139202"/>
                </a:lnTo>
                <a:lnTo>
                  <a:pt x="24963" y="138226"/>
                </a:lnTo>
                <a:lnTo>
                  <a:pt x="2496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/>
          <p:nvPr/>
        </p:nvSpPr>
        <p:spPr>
          <a:xfrm>
            <a:off x="3702847" y="5693633"/>
            <a:ext cx="30708" cy="29763"/>
          </a:xfrm>
          <a:custGeom>
            <a:avLst/>
            <a:gdLst/>
            <a:ahLst/>
            <a:cxnLst/>
            <a:rect l="l" t="t" r="r" b="b"/>
            <a:pathLst>
              <a:path w="30708" h="29763">
                <a:moveTo>
                  <a:pt x="0" y="15361"/>
                </a:moveTo>
                <a:lnTo>
                  <a:pt x="0" y="21122"/>
                </a:lnTo>
                <a:lnTo>
                  <a:pt x="960" y="24963"/>
                </a:lnTo>
                <a:lnTo>
                  <a:pt x="3840" y="26883"/>
                </a:lnTo>
                <a:lnTo>
                  <a:pt x="5760" y="28803"/>
                </a:lnTo>
                <a:lnTo>
                  <a:pt x="9601" y="29763"/>
                </a:lnTo>
                <a:lnTo>
                  <a:pt x="21122" y="29763"/>
                </a:lnTo>
                <a:lnTo>
                  <a:pt x="24963" y="28803"/>
                </a:lnTo>
                <a:lnTo>
                  <a:pt x="26868" y="26883"/>
                </a:lnTo>
                <a:lnTo>
                  <a:pt x="29748" y="24002"/>
                </a:lnTo>
                <a:lnTo>
                  <a:pt x="30708" y="20162"/>
                </a:lnTo>
                <a:lnTo>
                  <a:pt x="30708" y="9616"/>
                </a:lnTo>
                <a:lnTo>
                  <a:pt x="28803" y="5775"/>
                </a:lnTo>
                <a:lnTo>
                  <a:pt x="26868" y="3840"/>
                </a:lnTo>
                <a:lnTo>
                  <a:pt x="24963" y="1935"/>
                </a:lnTo>
                <a:lnTo>
                  <a:pt x="21122" y="0"/>
                </a:lnTo>
                <a:lnTo>
                  <a:pt x="9601" y="0"/>
                </a:lnTo>
                <a:lnTo>
                  <a:pt x="5760" y="1935"/>
                </a:lnTo>
                <a:lnTo>
                  <a:pt x="3840" y="3840"/>
                </a:lnTo>
                <a:lnTo>
                  <a:pt x="960" y="5775"/>
                </a:lnTo>
                <a:lnTo>
                  <a:pt x="0" y="9616"/>
                </a:lnTo>
                <a:lnTo>
                  <a:pt x="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" name="object 69"/>
          <p:cNvSpPr/>
          <p:nvPr/>
        </p:nvSpPr>
        <p:spPr>
          <a:xfrm>
            <a:off x="3764279" y="5746440"/>
            <a:ext cx="94076" cy="144962"/>
          </a:xfrm>
          <a:custGeom>
            <a:avLst/>
            <a:gdLst/>
            <a:ahLst/>
            <a:cxnLst/>
            <a:rect l="l" t="t" r="r" b="b"/>
            <a:pathLst>
              <a:path w="94076" h="144962">
                <a:moveTo>
                  <a:pt x="960" y="130561"/>
                </a:moveTo>
                <a:lnTo>
                  <a:pt x="1920" y="132466"/>
                </a:lnTo>
                <a:lnTo>
                  <a:pt x="1920" y="133441"/>
                </a:lnTo>
                <a:lnTo>
                  <a:pt x="2880" y="134401"/>
                </a:lnTo>
                <a:lnTo>
                  <a:pt x="4800" y="135361"/>
                </a:lnTo>
                <a:lnTo>
                  <a:pt x="5760" y="136306"/>
                </a:lnTo>
                <a:lnTo>
                  <a:pt x="8641" y="138242"/>
                </a:lnTo>
                <a:lnTo>
                  <a:pt x="10561" y="139186"/>
                </a:lnTo>
                <a:lnTo>
                  <a:pt x="13441" y="140147"/>
                </a:lnTo>
                <a:lnTo>
                  <a:pt x="17282" y="141122"/>
                </a:lnTo>
                <a:lnTo>
                  <a:pt x="20162" y="142082"/>
                </a:lnTo>
                <a:lnTo>
                  <a:pt x="24002" y="143027"/>
                </a:lnTo>
                <a:lnTo>
                  <a:pt x="28803" y="143987"/>
                </a:lnTo>
                <a:lnTo>
                  <a:pt x="32644" y="144962"/>
                </a:lnTo>
                <a:lnTo>
                  <a:pt x="49926" y="144962"/>
                </a:lnTo>
                <a:lnTo>
                  <a:pt x="56647" y="143987"/>
                </a:lnTo>
                <a:lnTo>
                  <a:pt x="63352" y="142082"/>
                </a:lnTo>
                <a:lnTo>
                  <a:pt x="69128" y="140147"/>
                </a:lnTo>
                <a:lnTo>
                  <a:pt x="74874" y="137281"/>
                </a:lnTo>
                <a:lnTo>
                  <a:pt x="79689" y="134401"/>
                </a:lnTo>
                <a:lnTo>
                  <a:pt x="84475" y="130561"/>
                </a:lnTo>
                <a:lnTo>
                  <a:pt x="87355" y="125745"/>
                </a:lnTo>
                <a:lnTo>
                  <a:pt x="90236" y="120959"/>
                </a:lnTo>
                <a:lnTo>
                  <a:pt x="92156" y="115199"/>
                </a:lnTo>
                <a:lnTo>
                  <a:pt x="94076" y="109438"/>
                </a:lnTo>
                <a:lnTo>
                  <a:pt x="94076" y="96956"/>
                </a:lnTo>
                <a:lnTo>
                  <a:pt x="93116" y="92156"/>
                </a:lnTo>
                <a:lnTo>
                  <a:pt x="91196" y="88315"/>
                </a:lnTo>
                <a:lnTo>
                  <a:pt x="89275" y="83515"/>
                </a:lnTo>
                <a:lnTo>
                  <a:pt x="86395" y="80634"/>
                </a:lnTo>
                <a:lnTo>
                  <a:pt x="83515" y="77754"/>
                </a:lnTo>
                <a:lnTo>
                  <a:pt x="79689" y="74874"/>
                </a:lnTo>
                <a:lnTo>
                  <a:pt x="76794" y="71993"/>
                </a:lnTo>
                <a:lnTo>
                  <a:pt x="72969" y="70073"/>
                </a:lnTo>
                <a:lnTo>
                  <a:pt x="68168" y="68153"/>
                </a:lnTo>
                <a:lnTo>
                  <a:pt x="64328" y="66233"/>
                </a:lnTo>
                <a:lnTo>
                  <a:pt x="60487" y="64312"/>
                </a:lnTo>
                <a:lnTo>
                  <a:pt x="55686" y="62392"/>
                </a:lnTo>
                <a:lnTo>
                  <a:pt x="51846" y="61432"/>
                </a:lnTo>
                <a:lnTo>
                  <a:pt x="48006" y="59512"/>
                </a:lnTo>
                <a:lnTo>
                  <a:pt x="44165" y="57591"/>
                </a:lnTo>
                <a:lnTo>
                  <a:pt x="40325" y="56631"/>
                </a:lnTo>
                <a:lnTo>
                  <a:pt x="37444" y="54726"/>
                </a:lnTo>
                <a:lnTo>
                  <a:pt x="33604" y="51831"/>
                </a:lnTo>
                <a:lnTo>
                  <a:pt x="31683" y="49911"/>
                </a:lnTo>
                <a:lnTo>
                  <a:pt x="29763" y="47990"/>
                </a:lnTo>
                <a:lnTo>
                  <a:pt x="27843" y="45110"/>
                </a:lnTo>
                <a:lnTo>
                  <a:pt x="26883" y="41269"/>
                </a:lnTo>
                <a:lnTo>
                  <a:pt x="26883" y="32644"/>
                </a:lnTo>
                <a:lnTo>
                  <a:pt x="27843" y="30723"/>
                </a:lnTo>
                <a:lnTo>
                  <a:pt x="28803" y="27843"/>
                </a:lnTo>
                <a:lnTo>
                  <a:pt x="30723" y="25923"/>
                </a:lnTo>
                <a:lnTo>
                  <a:pt x="32644" y="23987"/>
                </a:lnTo>
                <a:lnTo>
                  <a:pt x="34564" y="22082"/>
                </a:lnTo>
                <a:lnTo>
                  <a:pt x="37444" y="21122"/>
                </a:lnTo>
                <a:lnTo>
                  <a:pt x="40325" y="20162"/>
                </a:lnTo>
                <a:lnTo>
                  <a:pt x="43205" y="19202"/>
                </a:lnTo>
                <a:lnTo>
                  <a:pt x="59512" y="19202"/>
                </a:lnTo>
                <a:lnTo>
                  <a:pt x="63352" y="20162"/>
                </a:lnTo>
                <a:lnTo>
                  <a:pt x="67193" y="22082"/>
                </a:lnTo>
                <a:lnTo>
                  <a:pt x="70073" y="23042"/>
                </a:lnTo>
                <a:lnTo>
                  <a:pt x="72969" y="23987"/>
                </a:lnTo>
                <a:lnTo>
                  <a:pt x="75849" y="24963"/>
                </a:lnTo>
                <a:lnTo>
                  <a:pt x="77754" y="25923"/>
                </a:lnTo>
                <a:lnTo>
                  <a:pt x="79689" y="26883"/>
                </a:lnTo>
                <a:lnTo>
                  <a:pt x="81594" y="28803"/>
                </a:lnTo>
                <a:lnTo>
                  <a:pt x="84475" y="28803"/>
                </a:lnTo>
                <a:lnTo>
                  <a:pt x="85435" y="27843"/>
                </a:lnTo>
                <a:lnTo>
                  <a:pt x="86395" y="26883"/>
                </a:lnTo>
                <a:lnTo>
                  <a:pt x="86395" y="23987"/>
                </a:lnTo>
                <a:lnTo>
                  <a:pt x="87355" y="22082"/>
                </a:lnTo>
                <a:lnTo>
                  <a:pt x="87355" y="16322"/>
                </a:lnTo>
                <a:lnTo>
                  <a:pt x="86395" y="15361"/>
                </a:lnTo>
                <a:lnTo>
                  <a:pt x="86395" y="11521"/>
                </a:lnTo>
                <a:lnTo>
                  <a:pt x="85435" y="11521"/>
                </a:lnTo>
                <a:lnTo>
                  <a:pt x="85435" y="10561"/>
                </a:lnTo>
                <a:lnTo>
                  <a:pt x="84475" y="9601"/>
                </a:lnTo>
                <a:lnTo>
                  <a:pt x="83515" y="8641"/>
                </a:lnTo>
                <a:lnTo>
                  <a:pt x="82555" y="7680"/>
                </a:lnTo>
                <a:lnTo>
                  <a:pt x="80634" y="6720"/>
                </a:lnTo>
                <a:lnTo>
                  <a:pt x="78714" y="5760"/>
                </a:lnTo>
                <a:lnTo>
                  <a:pt x="76794" y="4800"/>
                </a:lnTo>
                <a:lnTo>
                  <a:pt x="74874" y="3840"/>
                </a:lnTo>
                <a:lnTo>
                  <a:pt x="72009" y="2880"/>
                </a:lnTo>
                <a:lnTo>
                  <a:pt x="69128" y="1920"/>
                </a:lnTo>
                <a:lnTo>
                  <a:pt x="65288" y="1920"/>
                </a:lnTo>
                <a:lnTo>
                  <a:pt x="62407" y="960"/>
                </a:lnTo>
                <a:lnTo>
                  <a:pt x="58567" y="0"/>
                </a:lnTo>
                <a:lnTo>
                  <a:pt x="43205" y="0"/>
                </a:lnTo>
                <a:lnTo>
                  <a:pt x="36484" y="960"/>
                </a:lnTo>
                <a:lnTo>
                  <a:pt x="30723" y="2880"/>
                </a:lnTo>
                <a:lnTo>
                  <a:pt x="24002" y="5760"/>
                </a:lnTo>
                <a:lnTo>
                  <a:pt x="19202" y="8641"/>
                </a:lnTo>
                <a:lnTo>
                  <a:pt x="15361" y="11521"/>
                </a:lnTo>
                <a:lnTo>
                  <a:pt x="11521" y="15361"/>
                </a:lnTo>
                <a:lnTo>
                  <a:pt x="8641" y="20162"/>
                </a:lnTo>
                <a:lnTo>
                  <a:pt x="6720" y="23987"/>
                </a:lnTo>
                <a:lnTo>
                  <a:pt x="3840" y="28803"/>
                </a:lnTo>
                <a:lnTo>
                  <a:pt x="3840" y="45110"/>
                </a:lnTo>
                <a:lnTo>
                  <a:pt x="4800" y="49911"/>
                </a:lnTo>
                <a:lnTo>
                  <a:pt x="5760" y="54726"/>
                </a:lnTo>
                <a:lnTo>
                  <a:pt x="8641" y="58552"/>
                </a:lnTo>
                <a:lnTo>
                  <a:pt x="10561" y="62392"/>
                </a:lnTo>
                <a:lnTo>
                  <a:pt x="13441" y="65272"/>
                </a:lnTo>
                <a:lnTo>
                  <a:pt x="17282" y="68153"/>
                </a:lnTo>
                <a:lnTo>
                  <a:pt x="20162" y="71033"/>
                </a:lnTo>
                <a:lnTo>
                  <a:pt x="24002" y="72953"/>
                </a:lnTo>
                <a:lnTo>
                  <a:pt x="28803" y="74874"/>
                </a:lnTo>
                <a:lnTo>
                  <a:pt x="32644" y="76794"/>
                </a:lnTo>
                <a:lnTo>
                  <a:pt x="36484" y="78714"/>
                </a:lnTo>
                <a:lnTo>
                  <a:pt x="41285" y="80634"/>
                </a:lnTo>
                <a:lnTo>
                  <a:pt x="45125" y="81594"/>
                </a:lnTo>
                <a:lnTo>
                  <a:pt x="48966" y="83515"/>
                </a:lnTo>
                <a:lnTo>
                  <a:pt x="52806" y="84475"/>
                </a:lnTo>
                <a:lnTo>
                  <a:pt x="56647" y="86395"/>
                </a:lnTo>
                <a:lnTo>
                  <a:pt x="59512" y="88315"/>
                </a:lnTo>
                <a:lnTo>
                  <a:pt x="62407" y="90236"/>
                </a:lnTo>
                <a:lnTo>
                  <a:pt x="65288" y="93116"/>
                </a:lnTo>
                <a:lnTo>
                  <a:pt x="67193" y="95036"/>
                </a:lnTo>
                <a:lnTo>
                  <a:pt x="69128" y="97916"/>
                </a:lnTo>
                <a:lnTo>
                  <a:pt x="70073" y="100797"/>
                </a:lnTo>
                <a:lnTo>
                  <a:pt x="70073" y="108478"/>
                </a:lnTo>
                <a:lnTo>
                  <a:pt x="69128" y="111358"/>
                </a:lnTo>
                <a:lnTo>
                  <a:pt x="68168" y="114239"/>
                </a:lnTo>
                <a:lnTo>
                  <a:pt x="66233" y="117119"/>
                </a:lnTo>
                <a:lnTo>
                  <a:pt x="64328" y="119039"/>
                </a:lnTo>
                <a:lnTo>
                  <a:pt x="62407" y="120959"/>
                </a:lnTo>
                <a:lnTo>
                  <a:pt x="59512" y="122880"/>
                </a:lnTo>
                <a:lnTo>
                  <a:pt x="56647" y="123840"/>
                </a:lnTo>
                <a:lnTo>
                  <a:pt x="53766" y="124800"/>
                </a:lnTo>
                <a:lnTo>
                  <a:pt x="49926" y="125745"/>
                </a:lnTo>
                <a:lnTo>
                  <a:pt x="36484" y="125745"/>
                </a:lnTo>
                <a:lnTo>
                  <a:pt x="31683" y="124800"/>
                </a:lnTo>
                <a:lnTo>
                  <a:pt x="27843" y="123840"/>
                </a:lnTo>
                <a:lnTo>
                  <a:pt x="23042" y="122880"/>
                </a:lnTo>
                <a:lnTo>
                  <a:pt x="20162" y="120959"/>
                </a:lnTo>
                <a:lnTo>
                  <a:pt x="16322" y="119039"/>
                </a:lnTo>
                <a:lnTo>
                  <a:pt x="13441" y="118079"/>
                </a:lnTo>
                <a:lnTo>
                  <a:pt x="10561" y="116159"/>
                </a:lnTo>
                <a:lnTo>
                  <a:pt x="8641" y="115199"/>
                </a:lnTo>
                <a:lnTo>
                  <a:pt x="6720" y="114239"/>
                </a:lnTo>
                <a:lnTo>
                  <a:pt x="5760" y="113278"/>
                </a:lnTo>
                <a:lnTo>
                  <a:pt x="2880" y="113278"/>
                </a:lnTo>
                <a:lnTo>
                  <a:pt x="1920" y="114239"/>
                </a:lnTo>
                <a:lnTo>
                  <a:pt x="960" y="115199"/>
                </a:lnTo>
                <a:lnTo>
                  <a:pt x="960" y="117119"/>
                </a:lnTo>
                <a:lnTo>
                  <a:pt x="0" y="118079"/>
                </a:lnTo>
                <a:lnTo>
                  <a:pt x="0" y="128640"/>
                </a:lnTo>
                <a:lnTo>
                  <a:pt x="960" y="13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/>
          <p:nvPr/>
        </p:nvSpPr>
        <p:spPr>
          <a:xfrm>
            <a:off x="3871798" y="5712835"/>
            <a:ext cx="86395" cy="178567"/>
          </a:xfrm>
          <a:custGeom>
            <a:avLst/>
            <a:gdLst/>
            <a:ahLst/>
            <a:cxnLst/>
            <a:rect l="l" t="t" r="r" b="b"/>
            <a:pathLst>
              <a:path w="86395" h="178567">
                <a:moveTo>
                  <a:pt x="86395" y="159349"/>
                </a:moveTo>
                <a:lnTo>
                  <a:pt x="85435" y="158404"/>
                </a:lnTo>
                <a:lnTo>
                  <a:pt x="85435" y="155508"/>
                </a:lnTo>
                <a:lnTo>
                  <a:pt x="84475" y="154564"/>
                </a:lnTo>
                <a:lnTo>
                  <a:pt x="83515" y="153603"/>
                </a:lnTo>
                <a:lnTo>
                  <a:pt x="80634" y="153603"/>
                </a:lnTo>
                <a:lnTo>
                  <a:pt x="80634" y="154564"/>
                </a:lnTo>
                <a:lnTo>
                  <a:pt x="78714" y="154564"/>
                </a:lnTo>
                <a:lnTo>
                  <a:pt x="77754" y="155508"/>
                </a:lnTo>
                <a:lnTo>
                  <a:pt x="76794" y="155508"/>
                </a:lnTo>
                <a:lnTo>
                  <a:pt x="74874" y="156484"/>
                </a:lnTo>
                <a:lnTo>
                  <a:pt x="73914" y="156484"/>
                </a:lnTo>
                <a:lnTo>
                  <a:pt x="71993" y="157444"/>
                </a:lnTo>
                <a:lnTo>
                  <a:pt x="58567" y="157444"/>
                </a:lnTo>
                <a:lnTo>
                  <a:pt x="53751" y="155508"/>
                </a:lnTo>
                <a:lnTo>
                  <a:pt x="51846" y="150723"/>
                </a:lnTo>
                <a:lnTo>
                  <a:pt x="48966" y="145922"/>
                </a:lnTo>
                <a:lnTo>
                  <a:pt x="47045" y="139202"/>
                </a:lnTo>
                <a:lnTo>
                  <a:pt x="47045" y="56647"/>
                </a:lnTo>
                <a:lnTo>
                  <a:pt x="82555" y="56647"/>
                </a:lnTo>
                <a:lnTo>
                  <a:pt x="84475" y="55686"/>
                </a:lnTo>
                <a:lnTo>
                  <a:pt x="84475" y="53766"/>
                </a:lnTo>
                <a:lnTo>
                  <a:pt x="85435" y="52806"/>
                </a:lnTo>
                <a:lnTo>
                  <a:pt x="86395" y="49926"/>
                </a:lnTo>
                <a:lnTo>
                  <a:pt x="86395" y="43205"/>
                </a:lnTo>
                <a:lnTo>
                  <a:pt x="85435" y="42245"/>
                </a:lnTo>
                <a:lnTo>
                  <a:pt x="85435" y="39364"/>
                </a:lnTo>
                <a:lnTo>
                  <a:pt x="84475" y="38404"/>
                </a:lnTo>
                <a:lnTo>
                  <a:pt x="84475" y="37444"/>
                </a:lnTo>
                <a:lnTo>
                  <a:pt x="83515" y="37444"/>
                </a:lnTo>
                <a:lnTo>
                  <a:pt x="82555" y="36484"/>
                </a:lnTo>
                <a:lnTo>
                  <a:pt x="47045" y="36484"/>
                </a:lnTo>
                <a:lnTo>
                  <a:pt x="47045" y="2880"/>
                </a:lnTo>
                <a:lnTo>
                  <a:pt x="46085" y="2880"/>
                </a:lnTo>
                <a:lnTo>
                  <a:pt x="46085" y="1920"/>
                </a:lnTo>
                <a:lnTo>
                  <a:pt x="45125" y="1920"/>
                </a:lnTo>
                <a:lnTo>
                  <a:pt x="44165" y="960"/>
                </a:lnTo>
                <a:lnTo>
                  <a:pt x="41285" y="960"/>
                </a:lnTo>
                <a:lnTo>
                  <a:pt x="39364" y="0"/>
                </a:lnTo>
                <a:lnTo>
                  <a:pt x="32644" y="0"/>
                </a:lnTo>
                <a:lnTo>
                  <a:pt x="30723" y="960"/>
                </a:lnTo>
                <a:lnTo>
                  <a:pt x="25923" y="960"/>
                </a:lnTo>
                <a:lnTo>
                  <a:pt x="25923" y="1920"/>
                </a:lnTo>
                <a:lnTo>
                  <a:pt x="24963" y="1920"/>
                </a:lnTo>
                <a:lnTo>
                  <a:pt x="24003" y="2880"/>
                </a:lnTo>
                <a:lnTo>
                  <a:pt x="23042" y="3840"/>
                </a:lnTo>
                <a:lnTo>
                  <a:pt x="23042" y="36484"/>
                </a:lnTo>
                <a:lnTo>
                  <a:pt x="2880" y="36484"/>
                </a:lnTo>
                <a:lnTo>
                  <a:pt x="2880" y="37444"/>
                </a:lnTo>
                <a:lnTo>
                  <a:pt x="960" y="37444"/>
                </a:lnTo>
                <a:lnTo>
                  <a:pt x="960" y="39364"/>
                </a:lnTo>
                <a:lnTo>
                  <a:pt x="0" y="40325"/>
                </a:lnTo>
                <a:lnTo>
                  <a:pt x="0" y="52806"/>
                </a:lnTo>
                <a:lnTo>
                  <a:pt x="960" y="53766"/>
                </a:lnTo>
                <a:lnTo>
                  <a:pt x="1920" y="55686"/>
                </a:lnTo>
                <a:lnTo>
                  <a:pt x="2880" y="56647"/>
                </a:lnTo>
                <a:lnTo>
                  <a:pt x="23042" y="56647"/>
                </a:lnTo>
                <a:lnTo>
                  <a:pt x="23042" y="141122"/>
                </a:lnTo>
                <a:lnTo>
                  <a:pt x="24003" y="147843"/>
                </a:lnTo>
                <a:lnTo>
                  <a:pt x="24963" y="153603"/>
                </a:lnTo>
                <a:lnTo>
                  <a:pt x="26883" y="159349"/>
                </a:lnTo>
                <a:lnTo>
                  <a:pt x="28803" y="164165"/>
                </a:lnTo>
                <a:lnTo>
                  <a:pt x="31683" y="168005"/>
                </a:lnTo>
                <a:lnTo>
                  <a:pt x="35524" y="170886"/>
                </a:lnTo>
                <a:lnTo>
                  <a:pt x="39364" y="173751"/>
                </a:lnTo>
                <a:lnTo>
                  <a:pt x="44165" y="175686"/>
                </a:lnTo>
                <a:lnTo>
                  <a:pt x="48966" y="177591"/>
                </a:lnTo>
                <a:lnTo>
                  <a:pt x="54726" y="178567"/>
                </a:lnTo>
                <a:lnTo>
                  <a:pt x="66248" y="178567"/>
                </a:lnTo>
                <a:lnTo>
                  <a:pt x="68153" y="177591"/>
                </a:lnTo>
                <a:lnTo>
                  <a:pt x="72953" y="177591"/>
                </a:lnTo>
                <a:lnTo>
                  <a:pt x="74874" y="176631"/>
                </a:lnTo>
                <a:lnTo>
                  <a:pt x="76794" y="176631"/>
                </a:lnTo>
                <a:lnTo>
                  <a:pt x="78714" y="175686"/>
                </a:lnTo>
                <a:lnTo>
                  <a:pt x="80634" y="175686"/>
                </a:lnTo>
                <a:lnTo>
                  <a:pt x="81594" y="174726"/>
                </a:lnTo>
                <a:lnTo>
                  <a:pt x="83515" y="173751"/>
                </a:lnTo>
                <a:lnTo>
                  <a:pt x="83515" y="172791"/>
                </a:lnTo>
                <a:lnTo>
                  <a:pt x="84475" y="171846"/>
                </a:lnTo>
                <a:lnTo>
                  <a:pt x="85435" y="170886"/>
                </a:lnTo>
                <a:lnTo>
                  <a:pt x="85435" y="168965"/>
                </a:lnTo>
                <a:lnTo>
                  <a:pt x="86395" y="168005"/>
                </a:lnTo>
                <a:lnTo>
                  <a:pt x="86395" y="159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" name="object 71"/>
          <p:cNvSpPr/>
          <p:nvPr/>
        </p:nvSpPr>
        <p:spPr>
          <a:xfrm>
            <a:off x="3989877" y="5746440"/>
            <a:ext cx="77754" cy="143027"/>
          </a:xfrm>
          <a:custGeom>
            <a:avLst/>
            <a:gdLst/>
            <a:ahLst/>
            <a:cxnLst/>
            <a:rect l="l" t="t" r="r" b="b"/>
            <a:pathLst>
              <a:path w="77754" h="143027">
                <a:moveTo>
                  <a:pt x="21122" y="3840"/>
                </a:moveTo>
                <a:lnTo>
                  <a:pt x="20162" y="3840"/>
                </a:lnTo>
                <a:lnTo>
                  <a:pt x="20162" y="2880"/>
                </a:lnTo>
                <a:lnTo>
                  <a:pt x="16322" y="2880"/>
                </a:lnTo>
                <a:lnTo>
                  <a:pt x="14401" y="1920"/>
                </a:lnTo>
                <a:lnTo>
                  <a:pt x="6720" y="1920"/>
                </a:lnTo>
                <a:lnTo>
                  <a:pt x="576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41122"/>
                </a:lnTo>
                <a:lnTo>
                  <a:pt x="960" y="141122"/>
                </a:lnTo>
                <a:lnTo>
                  <a:pt x="1920" y="142082"/>
                </a:lnTo>
                <a:lnTo>
                  <a:pt x="3840" y="142082"/>
                </a:lnTo>
                <a:lnTo>
                  <a:pt x="4800" y="143027"/>
                </a:lnTo>
                <a:lnTo>
                  <a:pt x="20162" y="143027"/>
                </a:lnTo>
                <a:lnTo>
                  <a:pt x="21122" y="142082"/>
                </a:lnTo>
                <a:lnTo>
                  <a:pt x="23027" y="142082"/>
                </a:lnTo>
                <a:lnTo>
                  <a:pt x="23027" y="141122"/>
                </a:lnTo>
                <a:lnTo>
                  <a:pt x="24002" y="141122"/>
                </a:lnTo>
                <a:lnTo>
                  <a:pt x="24002" y="51831"/>
                </a:lnTo>
                <a:lnTo>
                  <a:pt x="27843" y="46070"/>
                </a:lnTo>
                <a:lnTo>
                  <a:pt x="30723" y="42230"/>
                </a:lnTo>
                <a:lnTo>
                  <a:pt x="33588" y="38389"/>
                </a:lnTo>
                <a:lnTo>
                  <a:pt x="36469" y="34549"/>
                </a:lnTo>
                <a:lnTo>
                  <a:pt x="39364" y="31683"/>
                </a:lnTo>
                <a:lnTo>
                  <a:pt x="42245" y="28803"/>
                </a:lnTo>
                <a:lnTo>
                  <a:pt x="44150" y="26883"/>
                </a:lnTo>
                <a:lnTo>
                  <a:pt x="47030" y="24963"/>
                </a:lnTo>
                <a:lnTo>
                  <a:pt x="48950" y="23987"/>
                </a:lnTo>
                <a:lnTo>
                  <a:pt x="51831" y="23042"/>
                </a:lnTo>
                <a:lnTo>
                  <a:pt x="60472" y="23042"/>
                </a:lnTo>
                <a:lnTo>
                  <a:pt x="62392" y="23987"/>
                </a:lnTo>
                <a:lnTo>
                  <a:pt x="65272" y="23987"/>
                </a:lnTo>
                <a:lnTo>
                  <a:pt x="67193" y="24963"/>
                </a:lnTo>
                <a:lnTo>
                  <a:pt x="68153" y="24963"/>
                </a:lnTo>
                <a:lnTo>
                  <a:pt x="70073" y="25923"/>
                </a:lnTo>
                <a:lnTo>
                  <a:pt x="71033" y="25923"/>
                </a:lnTo>
                <a:lnTo>
                  <a:pt x="71993" y="26883"/>
                </a:lnTo>
                <a:lnTo>
                  <a:pt x="74874" y="26883"/>
                </a:lnTo>
                <a:lnTo>
                  <a:pt x="75834" y="25923"/>
                </a:lnTo>
                <a:lnTo>
                  <a:pt x="76794" y="24963"/>
                </a:lnTo>
                <a:lnTo>
                  <a:pt x="76794" y="21122"/>
                </a:lnTo>
                <a:lnTo>
                  <a:pt x="77754" y="19202"/>
                </a:lnTo>
                <a:lnTo>
                  <a:pt x="77754" y="13441"/>
                </a:lnTo>
                <a:lnTo>
                  <a:pt x="76794" y="11521"/>
                </a:lnTo>
                <a:lnTo>
                  <a:pt x="76794" y="5760"/>
                </a:lnTo>
                <a:lnTo>
                  <a:pt x="75834" y="4800"/>
                </a:lnTo>
                <a:lnTo>
                  <a:pt x="75834" y="3840"/>
                </a:lnTo>
                <a:lnTo>
                  <a:pt x="74874" y="3840"/>
                </a:lnTo>
                <a:lnTo>
                  <a:pt x="74874" y="2880"/>
                </a:lnTo>
                <a:lnTo>
                  <a:pt x="71993" y="2880"/>
                </a:lnTo>
                <a:lnTo>
                  <a:pt x="71033" y="1920"/>
                </a:lnTo>
                <a:lnTo>
                  <a:pt x="69113" y="960"/>
                </a:lnTo>
                <a:lnTo>
                  <a:pt x="65272" y="960"/>
                </a:lnTo>
                <a:lnTo>
                  <a:pt x="64312" y="0"/>
                </a:lnTo>
                <a:lnTo>
                  <a:pt x="54711" y="0"/>
                </a:lnTo>
                <a:lnTo>
                  <a:pt x="52791" y="960"/>
                </a:lnTo>
                <a:lnTo>
                  <a:pt x="49926" y="960"/>
                </a:lnTo>
                <a:lnTo>
                  <a:pt x="47030" y="1920"/>
                </a:lnTo>
                <a:lnTo>
                  <a:pt x="44150" y="2880"/>
                </a:lnTo>
                <a:lnTo>
                  <a:pt x="41269" y="4800"/>
                </a:lnTo>
                <a:lnTo>
                  <a:pt x="38404" y="6720"/>
                </a:lnTo>
                <a:lnTo>
                  <a:pt x="35524" y="9601"/>
                </a:lnTo>
                <a:lnTo>
                  <a:pt x="31683" y="13441"/>
                </a:lnTo>
                <a:lnTo>
                  <a:pt x="28803" y="16322"/>
                </a:lnTo>
                <a:lnTo>
                  <a:pt x="25923" y="20162"/>
                </a:lnTo>
                <a:lnTo>
                  <a:pt x="22082" y="25923"/>
                </a:lnTo>
                <a:lnTo>
                  <a:pt x="22082" y="4800"/>
                </a:lnTo>
                <a:lnTo>
                  <a:pt x="21122" y="4800"/>
                </a:lnTo>
                <a:lnTo>
                  <a:pt x="2112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/>
          <p:nvPr/>
        </p:nvSpPr>
        <p:spPr>
          <a:xfrm>
            <a:off x="4094515" y="5748360"/>
            <a:ext cx="24963" cy="141107"/>
          </a:xfrm>
          <a:custGeom>
            <a:avLst/>
            <a:gdLst/>
            <a:ahLst/>
            <a:cxnLst/>
            <a:rect l="l" t="t" r="r" b="b"/>
            <a:pathLst>
              <a:path w="24963" h="141107">
                <a:moveTo>
                  <a:pt x="24963" y="3840"/>
                </a:moveTo>
                <a:lnTo>
                  <a:pt x="24002" y="3840"/>
                </a:lnTo>
                <a:lnTo>
                  <a:pt x="24002" y="1920"/>
                </a:lnTo>
                <a:lnTo>
                  <a:pt x="23027" y="1920"/>
                </a:lnTo>
                <a:lnTo>
                  <a:pt x="22082" y="960"/>
                </a:lnTo>
                <a:lnTo>
                  <a:pt x="18242" y="960"/>
                </a:lnTo>
                <a:lnTo>
                  <a:pt x="17282" y="0"/>
                </a:lnTo>
                <a:lnTo>
                  <a:pt x="7680" y="0"/>
                </a:lnTo>
                <a:lnTo>
                  <a:pt x="672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3840"/>
                </a:lnTo>
                <a:lnTo>
                  <a:pt x="0" y="3840"/>
                </a:lnTo>
                <a:lnTo>
                  <a:pt x="0" y="137266"/>
                </a:lnTo>
                <a:lnTo>
                  <a:pt x="960" y="138226"/>
                </a:lnTo>
                <a:lnTo>
                  <a:pt x="960" y="139202"/>
                </a:lnTo>
                <a:lnTo>
                  <a:pt x="1920" y="140162"/>
                </a:lnTo>
                <a:lnTo>
                  <a:pt x="3840" y="140162"/>
                </a:lnTo>
                <a:lnTo>
                  <a:pt x="4800" y="141107"/>
                </a:lnTo>
                <a:lnTo>
                  <a:pt x="20162" y="141107"/>
                </a:lnTo>
                <a:lnTo>
                  <a:pt x="21122" y="140162"/>
                </a:lnTo>
                <a:lnTo>
                  <a:pt x="23027" y="140162"/>
                </a:lnTo>
                <a:lnTo>
                  <a:pt x="24002" y="139202"/>
                </a:lnTo>
                <a:lnTo>
                  <a:pt x="24963" y="138226"/>
                </a:lnTo>
                <a:lnTo>
                  <a:pt x="2496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/>
          <p:nvPr/>
        </p:nvSpPr>
        <p:spPr>
          <a:xfrm>
            <a:off x="4091635" y="5693633"/>
            <a:ext cx="30723" cy="29763"/>
          </a:xfrm>
          <a:custGeom>
            <a:avLst/>
            <a:gdLst/>
            <a:ahLst/>
            <a:cxnLst/>
            <a:rect l="l" t="t" r="r" b="b"/>
            <a:pathLst>
              <a:path w="30723" h="29763">
                <a:moveTo>
                  <a:pt x="0" y="15361"/>
                </a:moveTo>
                <a:lnTo>
                  <a:pt x="0" y="21122"/>
                </a:lnTo>
                <a:lnTo>
                  <a:pt x="960" y="24963"/>
                </a:lnTo>
                <a:lnTo>
                  <a:pt x="3840" y="26883"/>
                </a:lnTo>
                <a:lnTo>
                  <a:pt x="5760" y="28803"/>
                </a:lnTo>
                <a:lnTo>
                  <a:pt x="9601" y="29763"/>
                </a:lnTo>
                <a:lnTo>
                  <a:pt x="21122" y="29763"/>
                </a:lnTo>
                <a:lnTo>
                  <a:pt x="24963" y="28803"/>
                </a:lnTo>
                <a:lnTo>
                  <a:pt x="26883" y="26883"/>
                </a:lnTo>
                <a:lnTo>
                  <a:pt x="29748" y="24002"/>
                </a:lnTo>
                <a:lnTo>
                  <a:pt x="30723" y="20162"/>
                </a:lnTo>
                <a:lnTo>
                  <a:pt x="30723" y="9616"/>
                </a:lnTo>
                <a:lnTo>
                  <a:pt x="28803" y="5775"/>
                </a:lnTo>
                <a:lnTo>
                  <a:pt x="26883" y="3840"/>
                </a:lnTo>
                <a:lnTo>
                  <a:pt x="24963" y="1935"/>
                </a:lnTo>
                <a:lnTo>
                  <a:pt x="21122" y="0"/>
                </a:lnTo>
                <a:lnTo>
                  <a:pt x="9601" y="0"/>
                </a:lnTo>
                <a:lnTo>
                  <a:pt x="5760" y="1935"/>
                </a:lnTo>
                <a:lnTo>
                  <a:pt x="3840" y="3840"/>
                </a:lnTo>
                <a:lnTo>
                  <a:pt x="960" y="5775"/>
                </a:lnTo>
                <a:lnTo>
                  <a:pt x="0" y="9616"/>
                </a:lnTo>
                <a:lnTo>
                  <a:pt x="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/>
          <p:nvPr/>
        </p:nvSpPr>
        <p:spPr>
          <a:xfrm>
            <a:off x="4163628" y="5684047"/>
            <a:ext cx="70073" cy="205419"/>
          </a:xfrm>
          <a:custGeom>
            <a:avLst/>
            <a:gdLst/>
            <a:ahLst/>
            <a:cxnLst/>
            <a:rect l="l" t="t" r="r" b="b"/>
            <a:pathLst>
              <a:path w="70073" h="205419">
                <a:moveTo>
                  <a:pt x="960" y="203514"/>
                </a:moveTo>
                <a:lnTo>
                  <a:pt x="1920" y="204475"/>
                </a:lnTo>
                <a:lnTo>
                  <a:pt x="2880" y="204475"/>
                </a:lnTo>
                <a:lnTo>
                  <a:pt x="4800" y="205419"/>
                </a:lnTo>
                <a:lnTo>
                  <a:pt x="17282" y="205419"/>
                </a:lnTo>
                <a:lnTo>
                  <a:pt x="18242" y="204475"/>
                </a:lnTo>
                <a:lnTo>
                  <a:pt x="20162" y="204475"/>
                </a:lnTo>
                <a:lnTo>
                  <a:pt x="21122" y="203514"/>
                </a:lnTo>
                <a:lnTo>
                  <a:pt x="21122" y="202539"/>
                </a:lnTo>
                <a:lnTo>
                  <a:pt x="22082" y="201579"/>
                </a:lnTo>
                <a:lnTo>
                  <a:pt x="22082" y="185272"/>
                </a:lnTo>
                <a:lnTo>
                  <a:pt x="25923" y="189113"/>
                </a:lnTo>
                <a:lnTo>
                  <a:pt x="24003" y="162229"/>
                </a:lnTo>
                <a:lnTo>
                  <a:pt x="24003" y="109438"/>
                </a:lnTo>
                <a:lnTo>
                  <a:pt x="27843" y="103662"/>
                </a:lnTo>
                <a:lnTo>
                  <a:pt x="31683" y="99837"/>
                </a:lnTo>
                <a:lnTo>
                  <a:pt x="35524" y="96941"/>
                </a:lnTo>
                <a:lnTo>
                  <a:pt x="38404" y="94076"/>
                </a:lnTo>
                <a:lnTo>
                  <a:pt x="42245" y="91196"/>
                </a:lnTo>
                <a:lnTo>
                  <a:pt x="45110" y="89275"/>
                </a:lnTo>
                <a:lnTo>
                  <a:pt x="48006" y="87355"/>
                </a:lnTo>
                <a:lnTo>
                  <a:pt x="51831" y="85435"/>
                </a:lnTo>
                <a:lnTo>
                  <a:pt x="54726" y="84475"/>
                </a:lnTo>
                <a:lnTo>
                  <a:pt x="57607" y="83515"/>
                </a:lnTo>
                <a:lnTo>
                  <a:pt x="70073" y="83515"/>
                </a:lnTo>
                <a:lnTo>
                  <a:pt x="68168" y="62392"/>
                </a:lnTo>
                <a:lnTo>
                  <a:pt x="64328" y="62392"/>
                </a:lnTo>
                <a:lnTo>
                  <a:pt x="60487" y="63352"/>
                </a:lnTo>
                <a:lnTo>
                  <a:pt x="57607" y="63352"/>
                </a:lnTo>
                <a:lnTo>
                  <a:pt x="53766" y="64312"/>
                </a:lnTo>
                <a:lnTo>
                  <a:pt x="49926" y="65272"/>
                </a:lnTo>
                <a:lnTo>
                  <a:pt x="47045" y="67193"/>
                </a:lnTo>
                <a:lnTo>
                  <a:pt x="43205" y="69113"/>
                </a:lnTo>
                <a:lnTo>
                  <a:pt x="39364" y="71033"/>
                </a:lnTo>
                <a:lnTo>
                  <a:pt x="35524" y="73913"/>
                </a:lnTo>
                <a:lnTo>
                  <a:pt x="31683" y="76794"/>
                </a:lnTo>
                <a:lnTo>
                  <a:pt x="27843" y="80634"/>
                </a:lnTo>
                <a:lnTo>
                  <a:pt x="24003" y="84475"/>
                </a:lnTo>
                <a:lnTo>
                  <a:pt x="24003" y="2865"/>
                </a:lnTo>
                <a:lnTo>
                  <a:pt x="23042" y="2865"/>
                </a:lnTo>
                <a:lnTo>
                  <a:pt x="23042" y="1920"/>
                </a:lnTo>
                <a:lnTo>
                  <a:pt x="22082" y="1920"/>
                </a:lnTo>
                <a:lnTo>
                  <a:pt x="21122" y="960"/>
                </a:lnTo>
                <a:lnTo>
                  <a:pt x="18242" y="960"/>
                </a:lnTo>
                <a:lnTo>
                  <a:pt x="16322" y="0"/>
                </a:lnTo>
                <a:lnTo>
                  <a:pt x="9601" y="0"/>
                </a:lnTo>
                <a:lnTo>
                  <a:pt x="7680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65"/>
                </a:lnTo>
                <a:lnTo>
                  <a:pt x="0" y="3840"/>
                </a:lnTo>
                <a:lnTo>
                  <a:pt x="0" y="202539"/>
                </a:lnTo>
                <a:lnTo>
                  <a:pt x="960" y="2035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/>
          <p:nvPr/>
        </p:nvSpPr>
        <p:spPr>
          <a:xfrm>
            <a:off x="4187631" y="5746440"/>
            <a:ext cx="97916" cy="144962"/>
          </a:xfrm>
          <a:custGeom>
            <a:avLst/>
            <a:gdLst/>
            <a:ahLst/>
            <a:cxnLst/>
            <a:rect l="l" t="t" r="r" b="b"/>
            <a:pathLst>
              <a:path w="97916" h="144962">
                <a:moveTo>
                  <a:pt x="12481" y="135361"/>
                </a:moveTo>
                <a:lnTo>
                  <a:pt x="15361" y="138242"/>
                </a:lnTo>
                <a:lnTo>
                  <a:pt x="19202" y="140147"/>
                </a:lnTo>
                <a:lnTo>
                  <a:pt x="22082" y="142082"/>
                </a:lnTo>
                <a:lnTo>
                  <a:pt x="25923" y="143027"/>
                </a:lnTo>
                <a:lnTo>
                  <a:pt x="29763" y="143987"/>
                </a:lnTo>
                <a:lnTo>
                  <a:pt x="32644" y="144962"/>
                </a:lnTo>
                <a:lnTo>
                  <a:pt x="49910" y="144962"/>
                </a:lnTo>
                <a:lnTo>
                  <a:pt x="58552" y="143027"/>
                </a:lnTo>
                <a:lnTo>
                  <a:pt x="65272" y="140147"/>
                </a:lnTo>
                <a:lnTo>
                  <a:pt x="71993" y="136306"/>
                </a:lnTo>
                <a:lnTo>
                  <a:pt x="78714" y="131521"/>
                </a:lnTo>
                <a:lnTo>
                  <a:pt x="83515" y="124800"/>
                </a:lnTo>
                <a:lnTo>
                  <a:pt x="88315" y="119039"/>
                </a:lnTo>
                <a:lnTo>
                  <a:pt x="92156" y="111358"/>
                </a:lnTo>
                <a:lnTo>
                  <a:pt x="94076" y="101757"/>
                </a:lnTo>
                <a:lnTo>
                  <a:pt x="95448" y="96919"/>
                </a:lnTo>
                <a:lnTo>
                  <a:pt x="97366" y="84659"/>
                </a:lnTo>
                <a:lnTo>
                  <a:pt x="97916" y="71033"/>
                </a:lnTo>
                <a:lnTo>
                  <a:pt x="97892" y="68381"/>
                </a:lnTo>
                <a:lnTo>
                  <a:pt x="97058" y="55464"/>
                </a:lnTo>
                <a:lnTo>
                  <a:pt x="95036" y="43205"/>
                </a:lnTo>
                <a:lnTo>
                  <a:pt x="93116" y="34549"/>
                </a:lnTo>
                <a:lnTo>
                  <a:pt x="90236" y="27843"/>
                </a:lnTo>
                <a:lnTo>
                  <a:pt x="85435" y="21122"/>
                </a:lnTo>
                <a:lnTo>
                  <a:pt x="81594" y="14401"/>
                </a:lnTo>
                <a:lnTo>
                  <a:pt x="75834" y="9601"/>
                </a:lnTo>
                <a:lnTo>
                  <a:pt x="69113" y="5760"/>
                </a:lnTo>
                <a:lnTo>
                  <a:pt x="57613" y="1417"/>
                </a:lnTo>
                <a:lnTo>
                  <a:pt x="44165" y="0"/>
                </a:lnTo>
                <a:lnTo>
                  <a:pt x="46070" y="21122"/>
                </a:lnTo>
                <a:lnTo>
                  <a:pt x="50871" y="22082"/>
                </a:lnTo>
                <a:lnTo>
                  <a:pt x="55671" y="24963"/>
                </a:lnTo>
                <a:lnTo>
                  <a:pt x="59512" y="28803"/>
                </a:lnTo>
                <a:lnTo>
                  <a:pt x="63352" y="32644"/>
                </a:lnTo>
                <a:lnTo>
                  <a:pt x="65272" y="37444"/>
                </a:lnTo>
                <a:lnTo>
                  <a:pt x="68153" y="42230"/>
                </a:lnTo>
                <a:lnTo>
                  <a:pt x="70073" y="47990"/>
                </a:lnTo>
                <a:lnTo>
                  <a:pt x="71033" y="53751"/>
                </a:lnTo>
                <a:lnTo>
                  <a:pt x="71993" y="60472"/>
                </a:lnTo>
                <a:lnTo>
                  <a:pt x="71993" y="86395"/>
                </a:lnTo>
                <a:lnTo>
                  <a:pt x="70073" y="92156"/>
                </a:lnTo>
                <a:lnTo>
                  <a:pt x="69113" y="97916"/>
                </a:lnTo>
                <a:lnTo>
                  <a:pt x="67193" y="103677"/>
                </a:lnTo>
                <a:lnTo>
                  <a:pt x="64312" y="108478"/>
                </a:lnTo>
                <a:lnTo>
                  <a:pt x="62392" y="113278"/>
                </a:lnTo>
                <a:lnTo>
                  <a:pt x="58552" y="117119"/>
                </a:lnTo>
                <a:lnTo>
                  <a:pt x="53751" y="119999"/>
                </a:lnTo>
                <a:lnTo>
                  <a:pt x="49910" y="122880"/>
                </a:lnTo>
                <a:lnTo>
                  <a:pt x="44165" y="124800"/>
                </a:lnTo>
                <a:lnTo>
                  <a:pt x="31668" y="124800"/>
                </a:lnTo>
                <a:lnTo>
                  <a:pt x="25923" y="121904"/>
                </a:lnTo>
                <a:lnTo>
                  <a:pt x="19202" y="118079"/>
                </a:lnTo>
                <a:lnTo>
                  <a:pt x="9562" y="109667"/>
                </a:lnTo>
                <a:lnTo>
                  <a:pt x="0" y="99837"/>
                </a:lnTo>
                <a:lnTo>
                  <a:pt x="1920" y="126720"/>
                </a:lnTo>
                <a:lnTo>
                  <a:pt x="4800" y="129600"/>
                </a:lnTo>
                <a:lnTo>
                  <a:pt x="8641" y="132466"/>
                </a:lnTo>
                <a:lnTo>
                  <a:pt x="12481" y="13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/>
          <p:nvPr/>
        </p:nvSpPr>
        <p:spPr>
          <a:xfrm>
            <a:off x="4321058" y="5748360"/>
            <a:ext cx="114239" cy="143042"/>
          </a:xfrm>
          <a:custGeom>
            <a:avLst/>
            <a:gdLst/>
            <a:ahLst/>
            <a:cxnLst/>
            <a:rect l="l" t="t" r="r" b="b"/>
            <a:pathLst>
              <a:path w="114239" h="143042">
                <a:moveTo>
                  <a:pt x="94076" y="140162"/>
                </a:moveTo>
                <a:lnTo>
                  <a:pt x="95051" y="140162"/>
                </a:lnTo>
                <a:lnTo>
                  <a:pt x="96012" y="141107"/>
                </a:lnTo>
                <a:lnTo>
                  <a:pt x="109438" y="141107"/>
                </a:lnTo>
                <a:lnTo>
                  <a:pt x="111358" y="140162"/>
                </a:lnTo>
                <a:lnTo>
                  <a:pt x="112318" y="140162"/>
                </a:lnTo>
                <a:lnTo>
                  <a:pt x="113278" y="139202"/>
                </a:lnTo>
                <a:lnTo>
                  <a:pt x="114239" y="138226"/>
                </a:lnTo>
                <a:lnTo>
                  <a:pt x="114239" y="2880"/>
                </a:lnTo>
                <a:lnTo>
                  <a:pt x="113278" y="2880"/>
                </a:lnTo>
                <a:lnTo>
                  <a:pt x="113278" y="1920"/>
                </a:lnTo>
                <a:lnTo>
                  <a:pt x="112318" y="1920"/>
                </a:lnTo>
                <a:lnTo>
                  <a:pt x="111358" y="960"/>
                </a:lnTo>
                <a:lnTo>
                  <a:pt x="107518" y="960"/>
                </a:lnTo>
                <a:lnTo>
                  <a:pt x="106573" y="0"/>
                </a:lnTo>
                <a:lnTo>
                  <a:pt x="96956" y="0"/>
                </a:lnTo>
                <a:lnTo>
                  <a:pt x="96012" y="960"/>
                </a:lnTo>
                <a:lnTo>
                  <a:pt x="92171" y="960"/>
                </a:lnTo>
                <a:lnTo>
                  <a:pt x="91211" y="1920"/>
                </a:lnTo>
                <a:lnTo>
                  <a:pt x="90236" y="1920"/>
                </a:lnTo>
                <a:lnTo>
                  <a:pt x="90236" y="96956"/>
                </a:lnTo>
                <a:lnTo>
                  <a:pt x="88267" y="99157"/>
                </a:lnTo>
                <a:lnTo>
                  <a:pt x="78961" y="108805"/>
                </a:lnTo>
                <a:lnTo>
                  <a:pt x="70088" y="116159"/>
                </a:lnTo>
                <a:lnTo>
                  <a:pt x="64328" y="119984"/>
                </a:lnTo>
                <a:lnTo>
                  <a:pt x="58567" y="122880"/>
                </a:lnTo>
                <a:lnTo>
                  <a:pt x="48006" y="122880"/>
                </a:lnTo>
                <a:lnTo>
                  <a:pt x="43205" y="121919"/>
                </a:lnTo>
                <a:lnTo>
                  <a:pt x="40325" y="119984"/>
                </a:lnTo>
                <a:lnTo>
                  <a:pt x="36484" y="118079"/>
                </a:lnTo>
                <a:lnTo>
                  <a:pt x="33604" y="115199"/>
                </a:lnTo>
                <a:lnTo>
                  <a:pt x="31683" y="112318"/>
                </a:lnTo>
                <a:lnTo>
                  <a:pt x="28803" y="108478"/>
                </a:lnTo>
                <a:lnTo>
                  <a:pt x="26883" y="104637"/>
                </a:lnTo>
                <a:lnTo>
                  <a:pt x="25923" y="99837"/>
                </a:lnTo>
                <a:lnTo>
                  <a:pt x="24963" y="95996"/>
                </a:lnTo>
                <a:lnTo>
                  <a:pt x="24963" y="3840"/>
                </a:lnTo>
                <a:lnTo>
                  <a:pt x="24003" y="2880"/>
                </a:lnTo>
                <a:lnTo>
                  <a:pt x="23042" y="1920"/>
                </a:lnTo>
                <a:lnTo>
                  <a:pt x="22082" y="960"/>
                </a:lnTo>
                <a:lnTo>
                  <a:pt x="18242" y="960"/>
                </a:lnTo>
                <a:lnTo>
                  <a:pt x="16322" y="0"/>
                </a:lnTo>
                <a:lnTo>
                  <a:pt x="7680" y="0"/>
                </a:lnTo>
                <a:lnTo>
                  <a:pt x="6720" y="960"/>
                </a:lnTo>
                <a:lnTo>
                  <a:pt x="2880" y="960"/>
                </a:lnTo>
                <a:lnTo>
                  <a:pt x="1935" y="1920"/>
                </a:lnTo>
                <a:lnTo>
                  <a:pt x="975" y="1920"/>
                </a:lnTo>
                <a:lnTo>
                  <a:pt x="975" y="2880"/>
                </a:lnTo>
                <a:lnTo>
                  <a:pt x="0" y="3840"/>
                </a:lnTo>
                <a:lnTo>
                  <a:pt x="0" y="94076"/>
                </a:lnTo>
                <a:lnTo>
                  <a:pt x="975" y="102717"/>
                </a:lnTo>
                <a:lnTo>
                  <a:pt x="2880" y="109438"/>
                </a:lnTo>
                <a:lnTo>
                  <a:pt x="3840" y="116159"/>
                </a:lnTo>
                <a:lnTo>
                  <a:pt x="6720" y="121919"/>
                </a:lnTo>
                <a:lnTo>
                  <a:pt x="10561" y="126720"/>
                </a:lnTo>
                <a:lnTo>
                  <a:pt x="14401" y="131521"/>
                </a:lnTo>
                <a:lnTo>
                  <a:pt x="19202" y="136321"/>
                </a:lnTo>
                <a:lnTo>
                  <a:pt x="24963" y="139202"/>
                </a:lnTo>
                <a:lnTo>
                  <a:pt x="31683" y="142067"/>
                </a:lnTo>
                <a:lnTo>
                  <a:pt x="38404" y="143042"/>
                </a:lnTo>
                <a:lnTo>
                  <a:pt x="54726" y="143042"/>
                </a:lnTo>
                <a:lnTo>
                  <a:pt x="62407" y="141107"/>
                </a:lnTo>
                <a:lnTo>
                  <a:pt x="70088" y="137266"/>
                </a:lnTo>
                <a:lnTo>
                  <a:pt x="82034" y="128920"/>
                </a:lnTo>
                <a:lnTo>
                  <a:pt x="92171" y="119039"/>
                </a:lnTo>
                <a:lnTo>
                  <a:pt x="92171" y="139202"/>
                </a:lnTo>
                <a:lnTo>
                  <a:pt x="93131" y="139202"/>
                </a:lnTo>
                <a:lnTo>
                  <a:pt x="93131" y="140162"/>
                </a:lnTo>
                <a:lnTo>
                  <a:pt x="94076" y="14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/>
          <p:nvPr/>
        </p:nvSpPr>
        <p:spPr>
          <a:xfrm>
            <a:off x="4462180" y="5712835"/>
            <a:ext cx="86395" cy="178567"/>
          </a:xfrm>
          <a:custGeom>
            <a:avLst/>
            <a:gdLst/>
            <a:ahLst/>
            <a:cxnLst/>
            <a:rect l="l" t="t" r="r" b="b"/>
            <a:pathLst>
              <a:path w="86395" h="178567">
                <a:moveTo>
                  <a:pt x="24002" y="3840"/>
                </a:moveTo>
                <a:lnTo>
                  <a:pt x="23042" y="4800"/>
                </a:lnTo>
                <a:lnTo>
                  <a:pt x="23042" y="36484"/>
                </a:lnTo>
                <a:lnTo>
                  <a:pt x="3840" y="36484"/>
                </a:lnTo>
                <a:lnTo>
                  <a:pt x="2880" y="37444"/>
                </a:lnTo>
                <a:lnTo>
                  <a:pt x="1920" y="37444"/>
                </a:lnTo>
                <a:lnTo>
                  <a:pt x="960" y="38404"/>
                </a:lnTo>
                <a:lnTo>
                  <a:pt x="960" y="40325"/>
                </a:lnTo>
                <a:lnTo>
                  <a:pt x="0" y="42245"/>
                </a:lnTo>
                <a:lnTo>
                  <a:pt x="0" y="49926"/>
                </a:lnTo>
                <a:lnTo>
                  <a:pt x="960" y="52806"/>
                </a:lnTo>
                <a:lnTo>
                  <a:pt x="960" y="53766"/>
                </a:lnTo>
                <a:lnTo>
                  <a:pt x="1920" y="55686"/>
                </a:lnTo>
                <a:lnTo>
                  <a:pt x="3840" y="56647"/>
                </a:lnTo>
                <a:lnTo>
                  <a:pt x="23042" y="56647"/>
                </a:lnTo>
                <a:lnTo>
                  <a:pt x="23042" y="141122"/>
                </a:lnTo>
                <a:lnTo>
                  <a:pt x="24002" y="147843"/>
                </a:lnTo>
                <a:lnTo>
                  <a:pt x="25923" y="153603"/>
                </a:lnTo>
                <a:lnTo>
                  <a:pt x="26883" y="159349"/>
                </a:lnTo>
                <a:lnTo>
                  <a:pt x="29763" y="164165"/>
                </a:lnTo>
                <a:lnTo>
                  <a:pt x="32644" y="168005"/>
                </a:lnTo>
                <a:lnTo>
                  <a:pt x="35524" y="170886"/>
                </a:lnTo>
                <a:lnTo>
                  <a:pt x="39364" y="173751"/>
                </a:lnTo>
                <a:lnTo>
                  <a:pt x="44150" y="175686"/>
                </a:lnTo>
                <a:lnTo>
                  <a:pt x="49926" y="177591"/>
                </a:lnTo>
                <a:lnTo>
                  <a:pt x="55686" y="178567"/>
                </a:lnTo>
                <a:lnTo>
                  <a:pt x="66233" y="178567"/>
                </a:lnTo>
                <a:lnTo>
                  <a:pt x="69113" y="177591"/>
                </a:lnTo>
                <a:lnTo>
                  <a:pt x="72953" y="177591"/>
                </a:lnTo>
                <a:lnTo>
                  <a:pt x="74874" y="176631"/>
                </a:lnTo>
                <a:lnTo>
                  <a:pt x="77754" y="176631"/>
                </a:lnTo>
                <a:lnTo>
                  <a:pt x="78714" y="175686"/>
                </a:lnTo>
                <a:lnTo>
                  <a:pt x="80634" y="175686"/>
                </a:lnTo>
                <a:lnTo>
                  <a:pt x="82555" y="174726"/>
                </a:lnTo>
                <a:lnTo>
                  <a:pt x="83515" y="173751"/>
                </a:lnTo>
                <a:lnTo>
                  <a:pt x="84475" y="172791"/>
                </a:lnTo>
                <a:lnTo>
                  <a:pt x="85435" y="171846"/>
                </a:lnTo>
                <a:lnTo>
                  <a:pt x="85435" y="170886"/>
                </a:lnTo>
                <a:lnTo>
                  <a:pt x="86395" y="168965"/>
                </a:lnTo>
                <a:lnTo>
                  <a:pt x="86395" y="157444"/>
                </a:lnTo>
                <a:lnTo>
                  <a:pt x="85435" y="156484"/>
                </a:lnTo>
                <a:lnTo>
                  <a:pt x="85435" y="154564"/>
                </a:lnTo>
                <a:lnTo>
                  <a:pt x="84475" y="154564"/>
                </a:lnTo>
                <a:lnTo>
                  <a:pt x="84475" y="153603"/>
                </a:lnTo>
                <a:lnTo>
                  <a:pt x="81594" y="153603"/>
                </a:lnTo>
                <a:lnTo>
                  <a:pt x="80634" y="154564"/>
                </a:lnTo>
                <a:lnTo>
                  <a:pt x="79674" y="154564"/>
                </a:lnTo>
                <a:lnTo>
                  <a:pt x="78714" y="155508"/>
                </a:lnTo>
                <a:lnTo>
                  <a:pt x="76794" y="155508"/>
                </a:lnTo>
                <a:lnTo>
                  <a:pt x="75834" y="156484"/>
                </a:lnTo>
                <a:lnTo>
                  <a:pt x="73913" y="156484"/>
                </a:lnTo>
                <a:lnTo>
                  <a:pt x="71993" y="157444"/>
                </a:lnTo>
                <a:lnTo>
                  <a:pt x="59527" y="157444"/>
                </a:lnTo>
                <a:lnTo>
                  <a:pt x="54711" y="155508"/>
                </a:lnTo>
                <a:lnTo>
                  <a:pt x="51846" y="150723"/>
                </a:lnTo>
                <a:lnTo>
                  <a:pt x="48966" y="145922"/>
                </a:lnTo>
                <a:lnTo>
                  <a:pt x="48005" y="139202"/>
                </a:lnTo>
                <a:lnTo>
                  <a:pt x="48005" y="56647"/>
                </a:lnTo>
                <a:lnTo>
                  <a:pt x="83515" y="56647"/>
                </a:lnTo>
                <a:lnTo>
                  <a:pt x="84475" y="55686"/>
                </a:lnTo>
                <a:lnTo>
                  <a:pt x="85435" y="53766"/>
                </a:lnTo>
                <a:lnTo>
                  <a:pt x="86395" y="52806"/>
                </a:lnTo>
                <a:lnTo>
                  <a:pt x="86395" y="40325"/>
                </a:lnTo>
                <a:lnTo>
                  <a:pt x="85435" y="39364"/>
                </a:lnTo>
                <a:lnTo>
                  <a:pt x="85435" y="38404"/>
                </a:lnTo>
                <a:lnTo>
                  <a:pt x="84475" y="37444"/>
                </a:lnTo>
                <a:lnTo>
                  <a:pt x="83515" y="37444"/>
                </a:lnTo>
                <a:lnTo>
                  <a:pt x="83515" y="36484"/>
                </a:lnTo>
                <a:lnTo>
                  <a:pt x="48005" y="36484"/>
                </a:lnTo>
                <a:lnTo>
                  <a:pt x="48005" y="3840"/>
                </a:lnTo>
                <a:lnTo>
                  <a:pt x="47030" y="3840"/>
                </a:lnTo>
                <a:lnTo>
                  <a:pt x="47030" y="2880"/>
                </a:lnTo>
                <a:lnTo>
                  <a:pt x="46085" y="1920"/>
                </a:lnTo>
                <a:lnTo>
                  <a:pt x="45125" y="1920"/>
                </a:lnTo>
                <a:lnTo>
                  <a:pt x="44150" y="960"/>
                </a:lnTo>
                <a:lnTo>
                  <a:pt x="41285" y="960"/>
                </a:lnTo>
                <a:lnTo>
                  <a:pt x="40309" y="0"/>
                </a:lnTo>
                <a:lnTo>
                  <a:pt x="33604" y="0"/>
                </a:lnTo>
                <a:lnTo>
                  <a:pt x="30723" y="960"/>
                </a:lnTo>
                <a:lnTo>
                  <a:pt x="26883" y="960"/>
                </a:lnTo>
                <a:lnTo>
                  <a:pt x="25923" y="1920"/>
                </a:lnTo>
                <a:lnTo>
                  <a:pt x="24963" y="1920"/>
                </a:lnTo>
                <a:lnTo>
                  <a:pt x="24002" y="2880"/>
                </a:lnTo>
                <a:lnTo>
                  <a:pt x="2400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/>
          <p:nvPr/>
        </p:nvSpPr>
        <p:spPr>
          <a:xfrm>
            <a:off x="4580260" y="5748360"/>
            <a:ext cx="24963" cy="141107"/>
          </a:xfrm>
          <a:custGeom>
            <a:avLst/>
            <a:gdLst/>
            <a:ahLst/>
            <a:cxnLst/>
            <a:rect l="l" t="t" r="r" b="b"/>
            <a:pathLst>
              <a:path w="24963" h="141107">
                <a:moveTo>
                  <a:pt x="960" y="138226"/>
                </a:moveTo>
                <a:lnTo>
                  <a:pt x="960" y="139202"/>
                </a:lnTo>
                <a:lnTo>
                  <a:pt x="1920" y="140162"/>
                </a:lnTo>
                <a:lnTo>
                  <a:pt x="3840" y="140162"/>
                </a:lnTo>
                <a:lnTo>
                  <a:pt x="4800" y="141107"/>
                </a:lnTo>
                <a:lnTo>
                  <a:pt x="20147" y="141107"/>
                </a:lnTo>
                <a:lnTo>
                  <a:pt x="21122" y="140162"/>
                </a:lnTo>
                <a:lnTo>
                  <a:pt x="23042" y="140162"/>
                </a:lnTo>
                <a:lnTo>
                  <a:pt x="23987" y="139202"/>
                </a:lnTo>
                <a:lnTo>
                  <a:pt x="24963" y="138226"/>
                </a:lnTo>
                <a:lnTo>
                  <a:pt x="24963" y="3840"/>
                </a:lnTo>
                <a:lnTo>
                  <a:pt x="23987" y="3840"/>
                </a:lnTo>
                <a:lnTo>
                  <a:pt x="23987" y="1920"/>
                </a:lnTo>
                <a:lnTo>
                  <a:pt x="23042" y="1920"/>
                </a:lnTo>
                <a:lnTo>
                  <a:pt x="22082" y="960"/>
                </a:lnTo>
                <a:lnTo>
                  <a:pt x="18242" y="960"/>
                </a:lnTo>
                <a:lnTo>
                  <a:pt x="17282" y="0"/>
                </a:lnTo>
                <a:lnTo>
                  <a:pt x="7680" y="0"/>
                </a:lnTo>
                <a:lnTo>
                  <a:pt x="672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3840"/>
                </a:lnTo>
                <a:lnTo>
                  <a:pt x="0" y="3840"/>
                </a:lnTo>
                <a:lnTo>
                  <a:pt x="0" y="137266"/>
                </a:lnTo>
                <a:lnTo>
                  <a:pt x="960" y="1382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/>
          <p:nvPr/>
        </p:nvSpPr>
        <p:spPr>
          <a:xfrm>
            <a:off x="4577379" y="5693633"/>
            <a:ext cx="30723" cy="29763"/>
          </a:xfrm>
          <a:custGeom>
            <a:avLst/>
            <a:gdLst/>
            <a:ahLst/>
            <a:cxnLst/>
            <a:rect l="l" t="t" r="r" b="b"/>
            <a:pathLst>
              <a:path w="30723" h="29763">
                <a:moveTo>
                  <a:pt x="0" y="15361"/>
                </a:moveTo>
                <a:lnTo>
                  <a:pt x="0" y="21122"/>
                </a:lnTo>
                <a:lnTo>
                  <a:pt x="1920" y="24963"/>
                </a:lnTo>
                <a:lnTo>
                  <a:pt x="3840" y="26883"/>
                </a:lnTo>
                <a:lnTo>
                  <a:pt x="5760" y="28803"/>
                </a:lnTo>
                <a:lnTo>
                  <a:pt x="9601" y="29763"/>
                </a:lnTo>
                <a:lnTo>
                  <a:pt x="21122" y="29763"/>
                </a:lnTo>
                <a:lnTo>
                  <a:pt x="24963" y="28803"/>
                </a:lnTo>
                <a:lnTo>
                  <a:pt x="26868" y="26883"/>
                </a:lnTo>
                <a:lnTo>
                  <a:pt x="29748" y="24002"/>
                </a:lnTo>
                <a:lnTo>
                  <a:pt x="30723" y="20162"/>
                </a:lnTo>
                <a:lnTo>
                  <a:pt x="30723" y="9616"/>
                </a:lnTo>
                <a:lnTo>
                  <a:pt x="28803" y="5775"/>
                </a:lnTo>
                <a:lnTo>
                  <a:pt x="26868" y="3840"/>
                </a:lnTo>
                <a:lnTo>
                  <a:pt x="24963" y="1935"/>
                </a:lnTo>
                <a:lnTo>
                  <a:pt x="21122" y="0"/>
                </a:lnTo>
                <a:lnTo>
                  <a:pt x="9601" y="0"/>
                </a:lnTo>
                <a:lnTo>
                  <a:pt x="5760" y="1935"/>
                </a:lnTo>
                <a:lnTo>
                  <a:pt x="3840" y="3840"/>
                </a:lnTo>
                <a:lnTo>
                  <a:pt x="1920" y="5775"/>
                </a:lnTo>
                <a:lnTo>
                  <a:pt x="0" y="9616"/>
                </a:lnTo>
                <a:lnTo>
                  <a:pt x="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" name="object 80"/>
          <p:cNvSpPr/>
          <p:nvPr/>
        </p:nvSpPr>
        <p:spPr>
          <a:xfrm>
            <a:off x="4674336" y="5855878"/>
            <a:ext cx="49911" cy="35524"/>
          </a:xfrm>
          <a:custGeom>
            <a:avLst/>
            <a:gdLst/>
            <a:ahLst/>
            <a:cxnLst/>
            <a:rect l="l" t="t" r="r" b="b"/>
            <a:pathLst>
              <a:path w="49911" h="35524">
                <a:moveTo>
                  <a:pt x="49911" y="11521"/>
                </a:moveTo>
                <a:lnTo>
                  <a:pt x="45110" y="14401"/>
                </a:lnTo>
                <a:lnTo>
                  <a:pt x="39364" y="15361"/>
                </a:lnTo>
                <a:lnTo>
                  <a:pt x="23987" y="15361"/>
                </a:lnTo>
                <a:lnTo>
                  <a:pt x="17282" y="13441"/>
                </a:lnTo>
                <a:lnTo>
                  <a:pt x="12481" y="11521"/>
                </a:lnTo>
                <a:lnTo>
                  <a:pt x="7680" y="8641"/>
                </a:lnTo>
                <a:lnTo>
                  <a:pt x="2880" y="4800"/>
                </a:lnTo>
                <a:lnTo>
                  <a:pt x="0" y="0"/>
                </a:lnTo>
                <a:lnTo>
                  <a:pt x="1920" y="30708"/>
                </a:lnTo>
                <a:lnTo>
                  <a:pt x="5333" y="32063"/>
                </a:lnTo>
                <a:lnTo>
                  <a:pt x="17480" y="34814"/>
                </a:lnTo>
                <a:lnTo>
                  <a:pt x="30708" y="35524"/>
                </a:lnTo>
                <a:lnTo>
                  <a:pt x="36015" y="35384"/>
                </a:lnTo>
                <a:lnTo>
                  <a:pt x="48970" y="33771"/>
                </a:lnTo>
                <a:lnTo>
                  <a:pt x="49911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" name="object 81"/>
          <p:cNvSpPr/>
          <p:nvPr/>
        </p:nvSpPr>
        <p:spPr>
          <a:xfrm>
            <a:off x="4640732" y="5746440"/>
            <a:ext cx="131521" cy="143209"/>
          </a:xfrm>
          <a:custGeom>
            <a:avLst/>
            <a:gdLst/>
            <a:ahLst/>
            <a:cxnLst/>
            <a:rect l="l" t="t" r="r" b="b"/>
            <a:pathLst>
              <a:path w="131521" h="143209">
                <a:moveTo>
                  <a:pt x="28803" y="45110"/>
                </a:moveTo>
                <a:lnTo>
                  <a:pt x="31683" y="39364"/>
                </a:lnTo>
                <a:lnTo>
                  <a:pt x="34564" y="34549"/>
                </a:lnTo>
                <a:lnTo>
                  <a:pt x="38404" y="30723"/>
                </a:lnTo>
                <a:lnTo>
                  <a:pt x="42245" y="26883"/>
                </a:lnTo>
                <a:lnTo>
                  <a:pt x="48005" y="23987"/>
                </a:lnTo>
                <a:lnTo>
                  <a:pt x="52806" y="21122"/>
                </a:lnTo>
                <a:lnTo>
                  <a:pt x="58567" y="20162"/>
                </a:lnTo>
                <a:lnTo>
                  <a:pt x="73929" y="20162"/>
                </a:lnTo>
                <a:lnTo>
                  <a:pt x="80650" y="22082"/>
                </a:lnTo>
                <a:lnTo>
                  <a:pt x="85435" y="24963"/>
                </a:lnTo>
                <a:lnTo>
                  <a:pt x="91196" y="26883"/>
                </a:lnTo>
                <a:lnTo>
                  <a:pt x="95036" y="30723"/>
                </a:lnTo>
                <a:lnTo>
                  <a:pt x="97916" y="35524"/>
                </a:lnTo>
                <a:lnTo>
                  <a:pt x="100797" y="40325"/>
                </a:lnTo>
                <a:lnTo>
                  <a:pt x="102717" y="46070"/>
                </a:lnTo>
                <a:lnTo>
                  <a:pt x="104637" y="52791"/>
                </a:lnTo>
                <a:lnTo>
                  <a:pt x="105597" y="59512"/>
                </a:lnTo>
                <a:lnTo>
                  <a:pt x="106558" y="66233"/>
                </a:lnTo>
                <a:lnTo>
                  <a:pt x="106558" y="80634"/>
                </a:lnTo>
                <a:lnTo>
                  <a:pt x="105597" y="87355"/>
                </a:lnTo>
                <a:lnTo>
                  <a:pt x="103677" y="94076"/>
                </a:lnTo>
                <a:lnTo>
                  <a:pt x="102717" y="99837"/>
                </a:lnTo>
                <a:lnTo>
                  <a:pt x="99837" y="105597"/>
                </a:lnTo>
                <a:lnTo>
                  <a:pt x="96956" y="110398"/>
                </a:lnTo>
                <a:lnTo>
                  <a:pt x="93116" y="115199"/>
                </a:lnTo>
                <a:lnTo>
                  <a:pt x="89275" y="118079"/>
                </a:lnTo>
                <a:lnTo>
                  <a:pt x="83515" y="120959"/>
                </a:lnTo>
                <a:lnTo>
                  <a:pt x="82574" y="143209"/>
                </a:lnTo>
                <a:lnTo>
                  <a:pt x="94076" y="140147"/>
                </a:lnTo>
                <a:lnTo>
                  <a:pt x="106000" y="132978"/>
                </a:lnTo>
                <a:lnTo>
                  <a:pt x="115199" y="124800"/>
                </a:lnTo>
                <a:lnTo>
                  <a:pt x="122890" y="113148"/>
                </a:lnTo>
                <a:lnTo>
                  <a:pt x="127680" y="100797"/>
                </a:lnTo>
                <a:lnTo>
                  <a:pt x="130932" y="84296"/>
                </a:lnTo>
                <a:lnTo>
                  <a:pt x="131521" y="71033"/>
                </a:lnTo>
                <a:lnTo>
                  <a:pt x="131449" y="66173"/>
                </a:lnTo>
                <a:lnTo>
                  <a:pt x="130378" y="53126"/>
                </a:lnTo>
                <a:lnTo>
                  <a:pt x="127680" y="41269"/>
                </a:lnTo>
                <a:lnTo>
                  <a:pt x="124800" y="32644"/>
                </a:lnTo>
                <a:lnTo>
                  <a:pt x="120959" y="24963"/>
                </a:lnTo>
                <a:lnTo>
                  <a:pt x="116159" y="19202"/>
                </a:lnTo>
                <a:lnTo>
                  <a:pt x="106610" y="10514"/>
                </a:lnTo>
                <a:lnTo>
                  <a:pt x="95036" y="4800"/>
                </a:lnTo>
                <a:lnTo>
                  <a:pt x="80781" y="1077"/>
                </a:lnTo>
                <a:lnTo>
                  <a:pt x="67208" y="0"/>
                </a:lnTo>
                <a:lnTo>
                  <a:pt x="61750" y="151"/>
                </a:lnTo>
                <a:lnTo>
                  <a:pt x="48880" y="1945"/>
                </a:lnTo>
                <a:lnTo>
                  <a:pt x="37444" y="5760"/>
                </a:lnTo>
                <a:lnTo>
                  <a:pt x="25516" y="12570"/>
                </a:lnTo>
                <a:lnTo>
                  <a:pt x="16322" y="21122"/>
                </a:lnTo>
                <a:lnTo>
                  <a:pt x="8813" y="31930"/>
                </a:lnTo>
                <a:lnTo>
                  <a:pt x="3840" y="44165"/>
                </a:lnTo>
                <a:lnTo>
                  <a:pt x="589" y="60943"/>
                </a:lnTo>
                <a:lnTo>
                  <a:pt x="0" y="73913"/>
                </a:lnTo>
                <a:lnTo>
                  <a:pt x="71" y="79091"/>
                </a:lnTo>
                <a:lnTo>
                  <a:pt x="1142" y="92118"/>
                </a:lnTo>
                <a:lnTo>
                  <a:pt x="3840" y="103677"/>
                </a:lnTo>
                <a:lnTo>
                  <a:pt x="8962" y="116081"/>
                </a:lnTo>
                <a:lnTo>
                  <a:pt x="15361" y="126720"/>
                </a:lnTo>
                <a:lnTo>
                  <a:pt x="21122" y="132466"/>
                </a:lnTo>
                <a:lnTo>
                  <a:pt x="27843" y="137281"/>
                </a:lnTo>
                <a:lnTo>
                  <a:pt x="35524" y="140147"/>
                </a:lnTo>
                <a:lnTo>
                  <a:pt x="33604" y="109438"/>
                </a:lnTo>
                <a:lnTo>
                  <a:pt x="30723" y="104637"/>
                </a:lnTo>
                <a:lnTo>
                  <a:pt x="27843" y="98877"/>
                </a:lnTo>
                <a:lnTo>
                  <a:pt x="26883" y="93116"/>
                </a:lnTo>
                <a:lnTo>
                  <a:pt x="25923" y="86395"/>
                </a:lnTo>
                <a:lnTo>
                  <a:pt x="24963" y="79674"/>
                </a:lnTo>
                <a:lnTo>
                  <a:pt x="24963" y="64312"/>
                </a:lnTo>
                <a:lnTo>
                  <a:pt x="25923" y="57591"/>
                </a:lnTo>
                <a:lnTo>
                  <a:pt x="27843" y="51831"/>
                </a:lnTo>
                <a:lnTo>
                  <a:pt x="28803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" name="object 82"/>
          <p:cNvSpPr/>
          <p:nvPr/>
        </p:nvSpPr>
        <p:spPr>
          <a:xfrm>
            <a:off x="4808738" y="5746440"/>
            <a:ext cx="113263" cy="143027"/>
          </a:xfrm>
          <a:custGeom>
            <a:avLst/>
            <a:gdLst/>
            <a:ahLst/>
            <a:cxnLst/>
            <a:rect l="l" t="t" r="r" b="b"/>
            <a:pathLst>
              <a:path w="113263" h="143027">
                <a:moveTo>
                  <a:pt x="90236" y="141122"/>
                </a:moveTo>
                <a:lnTo>
                  <a:pt x="91196" y="142082"/>
                </a:lnTo>
                <a:lnTo>
                  <a:pt x="92141" y="142082"/>
                </a:lnTo>
                <a:lnTo>
                  <a:pt x="94076" y="143027"/>
                </a:lnTo>
                <a:lnTo>
                  <a:pt x="108478" y="143027"/>
                </a:lnTo>
                <a:lnTo>
                  <a:pt x="110383" y="142082"/>
                </a:lnTo>
                <a:lnTo>
                  <a:pt x="112318" y="142082"/>
                </a:lnTo>
                <a:lnTo>
                  <a:pt x="112318" y="141122"/>
                </a:lnTo>
                <a:lnTo>
                  <a:pt x="113263" y="141122"/>
                </a:lnTo>
                <a:lnTo>
                  <a:pt x="113263" y="48950"/>
                </a:lnTo>
                <a:lnTo>
                  <a:pt x="112318" y="40325"/>
                </a:lnTo>
                <a:lnTo>
                  <a:pt x="111343" y="34549"/>
                </a:lnTo>
                <a:lnTo>
                  <a:pt x="109423" y="26883"/>
                </a:lnTo>
                <a:lnTo>
                  <a:pt x="106542" y="21122"/>
                </a:lnTo>
                <a:lnTo>
                  <a:pt x="102702" y="16322"/>
                </a:lnTo>
                <a:lnTo>
                  <a:pt x="98861" y="11521"/>
                </a:lnTo>
                <a:lnTo>
                  <a:pt x="94076" y="7680"/>
                </a:lnTo>
                <a:lnTo>
                  <a:pt x="88315" y="4800"/>
                </a:lnTo>
                <a:lnTo>
                  <a:pt x="82555" y="1920"/>
                </a:lnTo>
                <a:lnTo>
                  <a:pt x="74874" y="0"/>
                </a:lnTo>
                <a:lnTo>
                  <a:pt x="58552" y="0"/>
                </a:lnTo>
                <a:lnTo>
                  <a:pt x="50871" y="1920"/>
                </a:lnTo>
                <a:lnTo>
                  <a:pt x="43190" y="5760"/>
                </a:lnTo>
                <a:lnTo>
                  <a:pt x="40877" y="7169"/>
                </a:lnTo>
                <a:lnTo>
                  <a:pt x="31244" y="14514"/>
                </a:lnTo>
                <a:lnTo>
                  <a:pt x="21107" y="23987"/>
                </a:lnTo>
                <a:lnTo>
                  <a:pt x="21107" y="4800"/>
                </a:lnTo>
                <a:lnTo>
                  <a:pt x="20147" y="3840"/>
                </a:lnTo>
                <a:lnTo>
                  <a:pt x="19187" y="2880"/>
                </a:lnTo>
                <a:lnTo>
                  <a:pt x="16306" y="2880"/>
                </a:lnTo>
                <a:lnTo>
                  <a:pt x="14401" y="1920"/>
                </a:lnTo>
                <a:lnTo>
                  <a:pt x="6720" y="1920"/>
                </a:lnTo>
                <a:lnTo>
                  <a:pt x="4785" y="2880"/>
                </a:lnTo>
                <a:lnTo>
                  <a:pt x="1904" y="2880"/>
                </a:lnTo>
                <a:lnTo>
                  <a:pt x="944" y="3840"/>
                </a:lnTo>
                <a:lnTo>
                  <a:pt x="0" y="3840"/>
                </a:lnTo>
                <a:lnTo>
                  <a:pt x="0" y="141122"/>
                </a:lnTo>
                <a:lnTo>
                  <a:pt x="944" y="142082"/>
                </a:lnTo>
                <a:lnTo>
                  <a:pt x="2880" y="142082"/>
                </a:lnTo>
                <a:lnTo>
                  <a:pt x="3840" y="143027"/>
                </a:lnTo>
                <a:lnTo>
                  <a:pt x="19187" y="143027"/>
                </a:lnTo>
                <a:lnTo>
                  <a:pt x="20147" y="142082"/>
                </a:lnTo>
                <a:lnTo>
                  <a:pt x="22067" y="142082"/>
                </a:lnTo>
                <a:lnTo>
                  <a:pt x="23027" y="141122"/>
                </a:lnTo>
                <a:lnTo>
                  <a:pt x="23987" y="140147"/>
                </a:lnTo>
                <a:lnTo>
                  <a:pt x="23987" y="46070"/>
                </a:lnTo>
                <a:lnTo>
                  <a:pt x="24802" y="45139"/>
                </a:lnTo>
                <a:lnTo>
                  <a:pt x="33969" y="35139"/>
                </a:lnTo>
                <a:lnTo>
                  <a:pt x="43190" y="27843"/>
                </a:lnTo>
                <a:lnTo>
                  <a:pt x="48950" y="23042"/>
                </a:lnTo>
                <a:lnTo>
                  <a:pt x="54711" y="21122"/>
                </a:lnTo>
                <a:lnTo>
                  <a:pt x="66233" y="21122"/>
                </a:lnTo>
                <a:lnTo>
                  <a:pt x="70073" y="22082"/>
                </a:lnTo>
                <a:lnTo>
                  <a:pt x="73913" y="23987"/>
                </a:lnTo>
                <a:lnTo>
                  <a:pt x="76794" y="24963"/>
                </a:lnTo>
                <a:lnTo>
                  <a:pt x="79674" y="27843"/>
                </a:lnTo>
                <a:lnTo>
                  <a:pt x="82555" y="31683"/>
                </a:lnTo>
                <a:lnTo>
                  <a:pt x="84475" y="34549"/>
                </a:lnTo>
                <a:lnTo>
                  <a:pt x="86395" y="38389"/>
                </a:lnTo>
                <a:lnTo>
                  <a:pt x="87355" y="43205"/>
                </a:lnTo>
                <a:lnTo>
                  <a:pt x="88315" y="47990"/>
                </a:lnTo>
                <a:lnTo>
                  <a:pt x="89260" y="53751"/>
                </a:lnTo>
                <a:lnTo>
                  <a:pt x="89260" y="140147"/>
                </a:lnTo>
                <a:lnTo>
                  <a:pt x="90236" y="14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/>
          <p:nvPr/>
        </p:nvSpPr>
        <p:spPr>
          <a:xfrm>
            <a:off x="5024719" y="5746440"/>
            <a:ext cx="132481" cy="144962"/>
          </a:xfrm>
          <a:custGeom>
            <a:avLst/>
            <a:gdLst/>
            <a:ahLst/>
            <a:cxnLst/>
            <a:rect l="l" t="t" r="r" b="b"/>
            <a:pathLst>
              <a:path w="132481" h="144962">
                <a:moveTo>
                  <a:pt x="84490" y="120959"/>
                </a:moveTo>
                <a:lnTo>
                  <a:pt x="78714" y="123840"/>
                </a:lnTo>
                <a:lnTo>
                  <a:pt x="72953" y="124800"/>
                </a:lnTo>
                <a:lnTo>
                  <a:pt x="57607" y="124800"/>
                </a:lnTo>
                <a:lnTo>
                  <a:pt x="51846" y="122880"/>
                </a:lnTo>
                <a:lnTo>
                  <a:pt x="46085" y="120959"/>
                </a:lnTo>
                <a:lnTo>
                  <a:pt x="41285" y="118079"/>
                </a:lnTo>
                <a:lnTo>
                  <a:pt x="38872" y="141225"/>
                </a:lnTo>
                <a:lnTo>
                  <a:pt x="50756" y="144200"/>
                </a:lnTo>
                <a:lnTo>
                  <a:pt x="64328" y="144962"/>
                </a:lnTo>
                <a:lnTo>
                  <a:pt x="69616" y="144823"/>
                </a:lnTo>
                <a:lnTo>
                  <a:pt x="82575" y="143211"/>
                </a:lnTo>
                <a:lnTo>
                  <a:pt x="94076" y="140147"/>
                </a:lnTo>
                <a:lnTo>
                  <a:pt x="106000" y="132978"/>
                </a:lnTo>
                <a:lnTo>
                  <a:pt x="115199" y="124800"/>
                </a:lnTo>
                <a:lnTo>
                  <a:pt x="122890" y="113148"/>
                </a:lnTo>
                <a:lnTo>
                  <a:pt x="127680" y="100797"/>
                </a:lnTo>
                <a:lnTo>
                  <a:pt x="128966" y="96579"/>
                </a:lnTo>
                <a:lnTo>
                  <a:pt x="131530" y="84236"/>
                </a:lnTo>
                <a:lnTo>
                  <a:pt x="132481" y="71033"/>
                </a:lnTo>
                <a:lnTo>
                  <a:pt x="132342" y="66050"/>
                </a:lnTo>
                <a:lnTo>
                  <a:pt x="130737" y="53068"/>
                </a:lnTo>
                <a:lnTo>
                  <a:pt x="127680" y="41269"/>
                </a:lnTo>
                <a:lnTo>
                  <a:pt x="125760" y="32644"/>
                </a:lnTo>
                <a:lnTo>
                  <a:pt x="120959" y="24963"/>
                </a:lnTo>
                <a:lnTo>
                  <a:pt x="116159" y="19202"/>
                </a:lnTo>
                <a:lnTo>
                  <a:pt x="110398" y="12481"/>
                </a:lnTo>
                <a:lnTo>
                  <a:pt x="103677" y="7680"/>
                </a:lnTo>
                <a:lnTo>
                  <a:pt x="95996" y="4800"/>
                </a:lnTo>
                <a:lnTo>
                  <a:pt x="80837" y="1011"/>
                </a:lnTo>
                <a:lnTo>
                  <a:pt x="67208" y="0"/>
                </a:lnTo>
                <a:lnTo>
                  <a:pt x="61750" y="151"/>
                </a:lnTo>
                <a:lnTo>
                  <a:pt x="48880" y="1945"/>
                </a:lnTo>
                <a:lnTo>
                  <a:pt x="37444" y="5760"/>
                </a:lnTo>
                <a:lnTo>
                  <a:pt x="25866" y="12570"/>
                </a:lnTo>
                <a:lnTo>
                  <a:pt x="16322" y="21122"/>
                </a:lnTo>
                <a:lnTo>
                  <a:pt x="9162" y="31930"/>
                </a:lnTo>
                <a:lnTo>
                  <a:pt x="3840" y="44165"/>
                </a:lnTo>
                <a:lnTo>
                  <a:pt x="589" y="60943"/>
                </a:lnTo>
                <a:lnTo>
                  <a:pt x="0" y="73913"/>
                </a:lnTo>
                <a:lnTo>
                  <a:pt x="71" y="79091"/>
                </a:lnTo>
                <a:lnTo>
                  <a:pt x="1142" y="92118"/>
                </a:lnTo>
                <a:lnTo>
                  <a:pt x="3840" y="103677"/>
                </a:lnTo>
                <a:lnTo>
                  <a:pt x="9190" y="116273"/>
                </a:lnTo>
                <a:lnTo>
                  <a:pt x="16322" y="126720"/>
                </a:lnTo>
                <a:lnTo>
                  <a:pt x="21122" y="132466"/>
                </a:lnTo>
                <a:lnTo>
                  <a:pt x="27843" y="137281"/>
                </a:lnTo>
                <a:lnTo>
                  <a:pt x="36484" y="140147"/>
                </a:lnTo>
                <a:lnTo>
                  <a:pt x="33604" y="109438"/>
                </a:lnTo>
                <a:lnTo>
                  <a:pt x="30723" y="104637"/>
                </a:lnTo>
                <a:lnTo>
                  <a:pt x="28803" y="98877"/>
                </a:lnTo>
                <a:lnTo>
                  <a:pt x="26883" y="93116"/>
                </a:lnTo>
                <a:lnTo>
                  <a:pt x="25923" y="86395"/>
                </a:lnTo>
                <a:lnTo>
                  <a:pt x="24963" y="79674"/>
                </a:lnTo>
                <a:lnTo>
                  <a:pt x="24963" y="64312"/>
                </a:lnTo>
                <a:lnTo>
                  <a:pt x="25923" y="57591"/>
                </a:lnTo>
                <a:lnTo>
                  <a:pt x="27843" y="51831"/>
                </a:lnTo>
                <a:lnTo>
                  <a:pt x="29763" y="45110"/>
                </a:lnTo>
                <a:lnTo>
                  <a:pt x="31683" y="39364"/>
                </a:lnTo>
                <a:lnTo>
                  <a:pt x="35524" y="34549"/>
                </a:lnTo>
                <a:lnTo>
                  <a:pt x="38404" y="30723"/>
                </a:lnTo>
                <a:lnTo>
                  <a:pt x="43205" y="26883"/>
                </a:lnTo>
                <a:lnTo>
                  <a:pt x="48005" y="23987"/>
                </a:lnTo>
                <a:lnTo>
                  <a:pt x="52806" y="21122"/>
                </a:lnTo>
                <a:lnTo>
                  <a:pt x="59527" y="20162"/>
                </a:lnTo>
                <a:lnTo>
                  <a:pt x="73929" y="20162"/>
                </a:lnTo>
                <a:lnTo>
                  <a:pt x="80650" y="22082"/>
                </a:lnTo>
                <a:lnTo>
                  <a:pt x="85450" y="24963"/>
                </a:lnTo>
                <a:lnTo>
                  <a:pt x="91196" y="26883"/>
                </a:lnTo>
                <a:lnTo>
                  <a:pt x="95036" y="30723"/>
                </a:lnTo>
                <a:lnTo>
                  <a:pt x="97916" y="35524"/>
                </a:lnTo>
                <a:lnTo>
                  <a:pt x="100797" y="40325"/>
                </a:lnTo>
                <a:lnTo>
                  <a:pt x="103677" y="46070"/>
                </a:lnTo>
                <a:lnTo>
                  <a:pt x="104637" y="52791"/>
                </a:lnTo>
                <a:lnTo>
                  <a:pt x="105597" y="59512"/>
                </a:lnTo>
                <a:lnTo>
                  <a:pt x="106558" y="66233"/>
                </a:lnTo>
                <a:lnTo>
                  <a:pt x="106558" y="80634"/>
                </a:lnTo>
                <a:lnTo>
                  <a:pt x="105597" y="87355"/>
                </a:lnTo>
                <a:lnTo>
                  <a:pt x="104637" y="94076"/>
                </a:lnTo>
                <a:lnTo>
                  <a:pt x="102717" y="99837"/>
                </a:lnTo>
                <a:lnTo>
                  <a:pt x="99837" y="105597"/>
                </a:lnTo>
                <a:lnTo>
                  <a:pt x="96956" y="110398"/>
                </a:lnTo>
                <a:lnTo>
                  <a:pt x="93116" y="115199"/>
                </a:lnTo>
                <a:lnTo>
                  <a:pt x="89275" y="118079"/>
                </a:lnTo>
                <a:lnTo>
                  <a:pt x="84490" y="1209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/>
          <p:nvPr/>
        </p:nvSpPr>
        <p:spPr>
          <a:xfrm>
            <a:off x="5058323" y="5855878"/>
            <a:ext cx="7680" cy="31787"/>
          </a:xfrm>
          <a:custGeom>
            <a:avLst/>
            <a:gdLst/>
            <a:ahLst/>
            <a:cxnLst/>
            <a:rect l="l" t="t" r="r" b="b"/>
            <a:pathLst>
              <a:path w="7680" h="31787">
                <a:moveTo>
                  <a:pt x="2880" y="4800"/>
                </a:moveTo>
                <a:lnTo>
                  <a:pt x="0" y="0"/>
                </a:lnTo>
                <a:lnTo>
                  <a:pt x="2880" y="30708"/>
                </a:lnTo>
                <a:lnTo>
                  <a:pt x="5267" y="31787"/>
                </a:lnTo>
                <a:lnTo>
                  <a:pt x="7680" y="8641"/>
                </a:lnTo>
                <a:lnTo>
                  <a:pt x="288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5175443" y="5683072"/>
            <a:ext cx="89275" cy="206395"/>
          </a:xfrm>
          <a:custGeom>
            <a:avLst/>
            <a:gdLst/>
            <a:ahLst/>
            <a:cxnLst/>
            <a:rect l="l" t="t" r="r" b="b"/>
            <a:pathLst>
              <a:path w="89275" h="206395">
                <a:moveTo>
                  <a:pt x="82555" y="72969"/>
                </a:moveTo>
                <a:lnTo>
                  <a:pt x="81594" y="72009"/>
                </a:lnTo>
                <a:lnTo>
                  <a:pt x="81594" y="69128"/>
                </a:lnTo>
                <a:lnTo>
                  <a:pt x="80634" y="68168"/>
                </a:lnTo>
                <a:lnTo>
                  <a:pt x="80634" y="67208"/>
                </a:lnTo>
                <a:lnTo>
                  <a:pt x="79674" y="67208"/>
                </a:lnTo>
                <a:lnTo>
                  <a:pt x="78714" y="66248"/>
                </a:lnTo>
                <a:lnTo>
                  <a:pt x="47990" y="66248"/>
                </a:lnTo>
                <a:lnTo>
                  <a:pt x="47990" y="41285"/>
                </a:lnTo>
                <a:lnTo>
                  <a:pt x="48950" y="37444"/>
                </a:lnTo>
                <a:lnTo>
                  <a:pt x="49911" y="33604"/>
                </a:lnTo>
                <a:lnTo>
                  <a:pt x="50871" y="29763"/>
                </a:lnTo>
                <a:lnTo>
                  <a:pt x="52791" y="27843"/>
                </a:lnTo>
                <a:lnTo>
                  <a:pt x="53751" y="24963"/>
                </a:lnTo>
                <a:lnTo>
                  <a:pt x="55671" y="23042"/>
                </a:lnTo>
                <a:lnTo>
                  <a:pt x="58552" y="22082"/>
                </a:lnTo>
                <a:lnTo>
                  <a:pt x="61432" y="21122"/>
                </a:lnTo>
                <a:lnTo>
                  <a:pt x="64312" y="20177"/>
                </a:lnTo>
                <a:lnTo>
                  <a:pt x="70073" y="20177"/>
                </a:lnTo>
                <a:lnTo>
                  <a:pt x="72953" y="21122"/>
                </a:lnTo>
                <a:lnTo>
                  <a:pt x="76794" y="21122"/>
                </a:lnTo>
                <a:lnTo>
                  <a:pt x="78714" y="22082"/>
                </a:lnTo>
                <a:lnTo>
                  <a:pt x="79674" y="23042"/>
                </a:lnTo>
                <a:lnTo>
                  <a:pt x="81594" y="23042"/>
                </a:lnTo>
                <a:lnTo>
                  <a:pt x="82555" y="24002"/>
                </a:lnTo>
                <a:lnTo>
                  <a:pt x="83515" y="24002"/>
                </a:lnTo>
                <a:lnTo>
                  <a:pt x="84475" y="24963"/>
                </a:lnTo>
                <a:lnTo>
                  <a:pt x="87355" y="24963"/>
                </a:lnTo>
                <a:lnTo>
                  <a:pt x="88315" y="24002"/>
                </a:lnTo>
                <a:lnTo>
                  <a:pt x="88315" y="23042"/>
                </a:lnTo>
                <a:lnTo>
                  <a:pt x="89275" y="22082"/>
                </a:lnTo>
                <a:lnTo>
                  <a:pt x="89275" y="8656"/>
                </a:lnTo>
                <a:lnTo>
                  <a:pt x="88315" y="7680"/>
                </a:lnTo>
                <a:lnTo>
                  <a:pt x="88315" y="5775"/>
                </a:lnTo>
                <a:lnTo>
                  <a:pt x="87355" y="5775"/>
                </a:lnTo>
                <a:lnTo>
                  <a:pt x="86395" y="4815"/>
                </a:lnTo>
                <a:lnTo>
                  <a:pt x="85435" y="3840"/>
                </a:lnTo>
                <a:lnTo>
                  <a:pt x="83515" y="3840"/>
                </a:lnTo>
                <a:lnTo>
                  <a:pt x="81594" y="2895"/>
                </a:lnTo>
                <a:lnTo>
                  <a:pt x="79674" y="1935"/>
                </a:lnTo>
                <a:lnTo>
                  <a:pt x="75834" y="975"/>
                </a:lnTo>
                <a:lnTo>
                  <a:pt x="72953" y="975"/>
                </a:lnTo>
                <a:lnTo>
                  <a:pt x="70073" y="0"/>
                </a:lnTo>
                <a:lnTo>
                  <a:pt x="58552" y="0"/>
                </a:lnTo>
                <a:lnTo>
                  <a:pt x="52791" y="975"/>
                </a:lnTo>
                <a:lnTo>
                  <a:pt x="47030" y="3840"/>
                </a:lnTo>
                <a:lnTo>
                  <a:pt x="42230" y="5775"/>
                </a:lnTo>
                <a:lnTo>
                  <a:pt x="37429" y="8656"/>
                </a:lnTo>
                <a:lnTo>
                  <a:pt x="33588" y="12496"/>
                </a:lnTo>
                <a:lnTo>
                  <a:pt x="30708" y="17282"/>
                </a:lnTo>
                <a:lnTo>
                  <a:pt x="27843" y="22082"/>
                </a:lnTo>
                <a:lnTo>
                  <a:pt x="25908" y="28803"/>
                </a:lnTo>
                <a:lnTo>
                  <a:pt x="23987" y="35524"/>
                </a:lnTo>
                <a:lnTo>
                  <a:pt x="23987" y="66248"/>
                </a:lnTo>
                <a:lnTo>
                  <a:pt x="3840" y="66248"/>
                </a:lnTo>
                <a:lnTo>
                  <a:pt x="2880" y="67208"/>
                </a:lnTo>
                <a:lnTo>
                  <a:pt x="1920" y="67208"/>
                </a:lnTo>
                <a:lnTo>
                  <a:pt x="960" y="68168"/>
                </a:lnTo>
                <a:lnTo>
                  <a:pt x="960" y="72009"/>
                </a:lnTo>
                <a:lnTo>
                  <a:pt x="0" y="72969"/>
                </a:lnTo>
                <a:lnTo>
                  <a:pt x="0" y="79689"/>
                </a:lnTo>
                <a:lnTo>
                  <a:pt x="960" y="82570"/>
                </a:lnTo>
                <a:lnTo>
                  <a:pt x="960" y="83530"/>
                </a:lnTo>
                <a:lnTo>
                  <a:pt x="1920" y="85450"/>
                </a:lnTo>
                <a:lnTo>
                  <a:pt x="3840" y="86410"/>
                </a:lnTo>
                <a:lnTo>
                  <a:pt x="23987" y="86410"/>
                </a:lnTo>
                <a:lnTo>
                  <a:pt x="23987" y="204490"/>
                </a:lnTo>
                <a:lnTo>
                  <a:pt x="24963" y="204490"/>
                </a:lnTo>
                <a:lnTo>
                  <a:pt x="24963" y="205450"/>
                </a:lnTo>
                <a:lnTo>
                  <a:pt x="26868" y="205450"/>
                </a:lnTo>
                <a:lnTo>
                  <a:pt x="28803" y="206395"/>
                </a:lnTo>
                <a:lnTo>
                  <a:pt x="43190" y="206395"/>
                </a:lnTo>
                <a:lnTo>
                  <a:pt x="44150" y="205450"/>
                </a:lnTo>
                <a:lnTo>
                  <a:pt x="46070" y="205450"/>
                </a:lnTo>
                <a:lnTo>
                  <a:pt x="47030" y="204490"/>
                </a:lnTo>
                <a:lnTo>
                  <a:pt x="47990" y="203514"/>
                </a:lnTo>
                <a:lnTo>
                  <a:pt x="47990" y="86410"/>
                </a:lnTo>
                <a:lnTo>
                  <a:pt x="78714" y="86410"/>
                </a:lnTo>
                <a:lnTo>
                  <a:pt x="80634" y="85450"/>
                </a:lnTo>
                <a:lnTo>
                  <a:pt x="80634" y="83530"/>
                </a:lnTo>
                <a:lnTo>
                  <a:pt x="81594" y="82570"/>
                </a:lnTo>
                <a:lnTo>
                  <a:pt x="82555" y="79689"/>
                </a:lnTo>
                <a:lnTo>
                  <a:pt x="82555" y="729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5334792" y="5748360"/>
            <a:ext cx="126720" cy="141107"/>
          </a:xfrm>
          <a:custGeom>
            <a:avLst/>
            <a:gdLst/>
            <a:ahLst/>
            <a:cxnLst/>
            <a:rect l="l" t="t" r="r" b="b"/>
            <a:pathLst>
              <a:path w="126720" h="141107">
                <a:moveTo>
                  <a:pt x="47045" y="136321"/>
                </a:moveTo>
                <a:lnTo>
                  <a:pt x="47045" y="137266"/>
                </a:lnTo>
                <a:lnTo>
                  <a:pt x="48006" y="138226"/>
                </a:lnTo>
                <a:lnTo>
                  <a:pt x="48950" y="139202"/>
                </a:lnTo>
                <a:lnTo>
                  <a:pt x="49926" y="140162"/>
                </a:lnTo>
                <a:lnTo>
                  <a:pt x="52791" y="140162"/>
                </a:lnTo>
                <a:lnTo>
                  <a:pt x="53766" y="141107"/>
                </a:lnTo>
                <a:lnTo>
                  <a:pt x="72953" y="141107"/>
                </a:lnTo>
                <a:lnTo>
                  <a:pt x="74874" y="140162"/>
                </a:lnTo>
                <a:lnTo>
                  <a:pt x="76794" y="140162"/>
                </a:lnTo>
                <a:lnTo>
                  <a:pt x="77754" y="139202"/>
                </a:lnTo>
                <a:lnTo>
                  <a:pt x="78714" y="138226"/>
                </a:lnTo>
                <a:lnTo>
                  <a:pt x="79674" y="137266"/>
                </a:lnTo>
                <a:lnTo>
                  <a:pt x="79674" y="136321"/>
                </a:lnTo>
                <a:lnTo>
                  <a:pt x="124800" y="10561"/>
                </a:lnTo>
                <a:lnTo>
                  <a:pt x="125760" y="9601"/>
                </a:lnTo>
                <a:lnTo>
                  <a:pt x="125760" y="5760"/>
                </a:lnTo>
                <a:lnTo>
                  <a:pt x="126720" y="4800"/>
                </a:lnTo>
                <a:lnTo>
                  <a:pt x="126720" y="3840"/>
                </a:lnTo>
                <a:lnTo>
                  <a:pt x="125760" y="2880"/>
                </a:lnTo>
                <a:lnTo>
                  <a:pt x="125760" y="1920"/>
                </a:lnTo>
                <a:lnTo>
                  <a:pt x="124800" y="960"/>
                </a:lnTo>
                <a:lnTo>
                  <a:pt x="122880" y="960"/>
                </a:lnTo>
                <a:lnTo>
                  <a:pt x="121920" y="0"/>
                </a:lnTo>
                <a:lnTo>
                  <a:pt x="110398" y="0"/>
                </a:lnTo>
                <a:lnTo>
                  <a:pt x="108478" y="960"/>
                </a:lnTo>
                <a:lnTo>
                  <a:pt x="104637" y="960"/>
                </a:lnTo>
                <a:lnTo>
                  <a:pt x="103677" y="1920"/>
                </a:lnTo>
                <a:lnTo>
                  <a:pt x="102717" y="1920"/>
                </a:lnTo>
                <a:lnTo>
                  <a:pt x="102717" y="2880"/>
                </a:lnTo>
                <a:lnTo>
                  <a:pt x="101757" y="2880"/>
                </a:lnTo>
                <a:lnTo>
                  <a:pt x="101757" y="4800"/>
                </a:lnTo>
                <a:lnTo>
                  <a:pt x="64328" y="114239"/>
                </a:lnTo>
                <a:lnTo>
                  <a:pt x="64328" y="115199"/>
                </a:lnTo>
                <a:lnTo>
                  <a:pt x="63352" y="114239"/>
                </a:lnTo>
                <a:lnTo>
                  <a:pt x="25923" y="4800"/>
                </a:lnTo>
                <a:lnTo>
                  <a:pt x="25923" y="2880"/>
                </a:lnTo>
                <a:lnTo>
                  <a:pt x="24963" y="2880"/>
                </a:lnTo>
                <a:lnTo>
                  <a:pt x="24963" y="1920"/>
                </a:lnTo>
                <a:lnTo>
                  <a:pt x="24002" y="1920"/>
                </a:lnTo>
                <a:lnTo>
                  <a:pt x="23042" y="960"/>
                </a:lnTo>
                <a:lnTo>
                  <a:pt x="19202" y="960"/>
                </a:lnTo>
                <a:lnTo>
                  <a:pt x="17282" y="0"/>
                </a:lnTo>
                <a:lnTo>
                  <a:pt x="6720" y="0"/>
                </a:lnTo>
                <a:lnTo>
                  <a:pt x="4800" y="960"/>
                </a:lnTo>
                <a:lnTo>
                  <a:pt x="1920" y="96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5760"/>
                </a:lnTo>
                <a:lnTo>
                  <a:pt x="960" y="5760"/>
                </a:lnTo>
                <a:lnTo>
                  <a:pt x="960" y="8641"/>
                </a:lnTo>
                <a:lnTo>
                  <a:pt x="1920" y="9601"/>
                </a:lnTo>
                <a:lnTo>
                  <a:pt x="1920" y="10561"/>
                </a:lnTo>
                <a:lnTo>
                  <a:pt x="47045" y="1363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5474954" y="5746440"/>
            <a:ext cx="108463" cy="144962"/>
          </a:xfrm>
          <a:custGeom>
            <a:avLst/>
            <a:gdLst/>
            <a:ahLst/>
            <a:cxnLst/>
            <a:rect l="l" t="t" r="r" b="b"/>
            <a:pathLst>
              <a:path w="108463" h="144962">
                <a:moveTo>
                  <a:pt x="98877" y="143027"/>
                </a:moveTo>
                <a:lnTo>
                  <a:pt x="104622" y="143027"/>
                </a:lnTo>
                <a:lnTo>
                  <a:pt x="105597" y="142082"/>
                </a:lnTo>
                <a:lnTo>
                  <a:pt x="106558" y="142082"/>
                </a:lnTo>
                <a:lnTo>
                  <a:pt x="107518" y="141122"/>
                </a:lnTo>
                <a:lnTo>
                  <a:pt x="108463" y="141122"/>
                </a:lnTo>
                <a:lnTo>
                  <a:pt x="108463" y="41269"/>
                </a:lnTo>
                <a:lnTo>
                  <a:pt x="107518" y="34549"/>
                </a:lnTo>
                <a:lnTo>
                  <a:pt x="105597" y="27843"/>
                </a:lnTo>
                <a:lnTo>
                  <a:pt x="103677" y="22082"/>
                </a:lnTo>
                <a:lnTo>
                  <a:pt x="100797" y="17282"/>
                </a:lnTo>
                <a:lnTo>
                  <a:pt x="96956" y="12481"/>
                </a:lnTo>
                <a:lnTo>
                  <a:pt x="93116" y="8641"/>
                </a:lnTo>
                <a:lnTo>
                  <a:pt x="87355" y="5760"/>
                </a:lnTo>
                <a:lnTo>
                  <a:pt x="80634" y="2880"/>
                </a:lnTo>
                <a:lnTo>
                  <a:pt x="73913" y="960"/>
                </a:lnTo>
                <a:lnTo>
                  <a:pt x="66233" y="0"/>
                </a:lnTo>
                <a:lnTo>
                  <a:pt x="51831" y="0"/>
                </a:lnTo>
                <a:lnTo>
                  <a:pt x="46070" y="960"/>
                </a:lnTo>
                <a:lnTo>
                  <a:pt x="41269" y="1920"/>
                </a:lnTo>
                <a:lnTo>
                  <a:pt x="36469" y="2880"/>
                </a:lnTo>
                <a:lnTo>
                  <a:pt x="31668" y="3840"/>
                </a:lnTo>
                <a:lnTo>
                  <a:pt x="27828" y="4800"/>
                </a:lnTo>
                <a:lnTo>
                  <a:pt x="23042" y="6720"/>
                </a:lnTo>
                <a:lnTo>
                  <a:pt x="20147" y="7680"/>
                </a:lnTo>
                <a:lnTo>
                  <a:pt x="16322" y="9601"/>
                </a:lnTo>
                <a:lnTo>
                  <a:pt x="13426" y="11521"/>
                </a:lnTo>
                <a:lnTo>
                  <a:pt x="10546" y="13441"/>
                </a:lnTo>
                <a:lnTo>
                  <a:pt x="9601" y="14401"/>
                </a:lnTo>
                <a:lnTo>
                  <a:pt x="8641" y="15361"/>
                </a:lnTo>
                <a:lnTo>
                  <a:pt x="7680" y="16322"/>
                </a:lnTo>
                <a:lnTo>
                  <a:pt x="6705" y="18242"/>
                </a:lnTo>
                <a:lnTo>
                  <a:pt x="6705" y="27843"/>
                </a:lnTo>
                <a:lnTo>
                  <a:pt x="7680" y="28803"/>
                </a:lnTo>
                <a:lnTo>
                  <a:pt x="7680" y="30723"/>
                </a:lnTo>
                <a:lnTo>
                  <a:pt x="8641" y="31683"/>
                </a:lnTo>
                <a:lnTo>
                  <a:pt x="8641" y="32644"/>
                </a:lnTo>
                <a:lnTo>
                  <a:pt x="9601" y="32644"/>
                </a:lnTo>
                <a:lnTo>
                  <a:pt x="9601" y="33604"/>
                </a:lnTo>
                <a:lnTo>
                  <a:pt x="12481" y="33604"/>
                </a:lnTo>
                <a:lnTo>
                  <a:pt x="14386" y="32644"/>
                </a:lnTo>
                <a:lnTo>
                  <a:pt x="17266" y="31683"/>
                </a:lnTo>
                <a:lnTo>
                  <a:pt x="19202" y="29763"/>
                </a:lnTo>
                <a:lnTo>
                  <a:pt x="22067" y="27843"/>
                </a:lnTo>
                <a:lnTo>
                  <a:pt x="25923" y="26883"/>
                </a:lnTo>
                <a:lnTo>
                  <a:pt x="29763" y="24963"/>
                </a:lnTo>
                <a:lnTo>
                  <a:pt x="33604" y="23042"/>
                </a:lnTo>
                <a:lnTo>
                  <a:pt x="38389" y="22082"/>
                </a:lnTo>
                <a:lnTo>
                  <a:pt x="43190" y="20162"/>
                </a:lnTo>
                <a:lnTo>
                  <a:pt x="64312" y="20162"/>
                </a:lnTo>
                <a:lnTo>
                  <a:pt x="68153" y="22082"/>
                </a:lnTo>
                <a:lnTo>
                  <a:pt x="71993" y="23042"/>
                </a:lnTo>
                <a:lnTo>
                  <a:pt x="75834" y="24963"/>
                </a:lnTo>
                <a:lnTo>
                  <a:pt x="77754" y="27843"/>
                </a:lnTo>
                <a:lnTo>
                  <a:pt x="80634" y="30723"/>
                </a:lnTo>
                <a:lnTo>
                  <a:pt x="82555" y="33604"/>
                </a:lnTo>
                <a:lnTo>
                  <a:pt x="83515" y="37444"/>
                </a:lnTo>
                <a:lnTo>
                  <a:pt x="84475" y="41269"/>
                </a:lnTo>
                <a:lnTo>
                  <a:pt x="84475" y="61432"/>
                </a:lnTo>
                <a:lnTo>
                  <a:pt x="66233" y="61432"/>
                </a:lnTo>
                <a:lnTo>
                  <a:pt x="63566" y="61457"/>
                </a:lnTo>
                <a:lnTo>
                  <a:pt x="50654" y="62292"/>
                </a:lnTo>
                <a:lnTo>
                  <a:pt x="38389" y="64312"/>
                </a:lnTo>
                <a:lnTo>
                  <a:pt x="30708" y="65272"/>
                </a:lnTo>
                <a:lnTo>
                  <a:pt x="23042" y="68153"/>
                </a:lnTo>
                <a:lnTo>
                  <a:pt x="18227" y="71993"/>
                </a:lnTo>
                <a:lnTo>
                  <a:pt x="12481" y="75834"/>
                </a:lnTo>
                <a:lnTo>
                  <a:pt x="7680" y="80634"/>
                </a:lnTo>
                <a:lnTo>
                  <a:pt x="4800" y="85435"/>
                </a:lnTo>
                <a:lnTo>
                  <a:pt x="1920" y="91196"/>
                </a:lnTo>
                <a:lnTo>
                  <a:pt x="0" y="97916"/>
                </a:lnTo>
                <a:lnTo>
                  <a:pt x="0" y="111358"/>
                </a:lnTo>
                <a:lnTo>
                  <a:pt x="960" y="117119"/>
                </a:lnTo>
                <a:lnTo>
                  <a:pt x="3840" y="121904"/>
                </a:lnTo>
                <a:lnTo>
                  <a:pt x="5760" y="126720"/>
                </a:lnTo>
                <a:lnTo>
                  <a:pt x="8641" y="131521"/>
                </a:lnTo>
                <a:lnTo>
                  <a:pt x="12481" y="134401"/>
                </a:lnTo>
                <a:lnTo>
                  <a:pt x="17266" y="138242"/>
                </a:lnTo>
                <a:lnTo>
                  <a:pt x="21107" y="140147"/>
                </a:lnTo>
                <a:lnTo>
                  <a:pt x="24947" y="110398"/>
                </a:lnTo>
                <a:lnTo>
                  <a:pt x="24947" y="99837"/>
                </a:lnTo>
                <a:lnTo>
                  <a:pt x="25923" y="95996"/>
                </a:lnTo>
                <a:lnTo>
                  <a:pt x="26883" y="93116"/>
                </a:lnTo>
                <a:lnTo>
                  <a:pt x="28788" y="90236"/>
                </a:lnTo>
                <a:lnTo>
                  <a:pt x="31668" y="87355"/>
                </a:lnTo>
                <a:lnTo>
                  <a:pt x="34549" y="85435"/>
                </a:lnTo>
                <a:lnTo>
                  <a:pt x="37429" y="82555"/>
                </a:lnTo>
                <a:lnTo>
                  <a:pt x="42230" y="81594"/>
                </a:lnTo>
                <a:lnTo>
                  <a:pt x="47030" y="80634"/>
                </a:lnTo>
                <a:lnTo>
                  <a:pt x="51831" y="78714"/>
                </a:lnTo>
                <a:lnTo>
                  <a:pt x="84475" y="78714"/>
                </a:lnTo>
                <a:lnTo>
                  <a:pt x="84475" y="106558"/>
                </a:lnTo>
                <a:lnTo>
                  <a:pt x="78714" y="113278"/>
                </a:lnTo>
                <a:lnTo>
                  <a:pt x="72953" y="118079"/>
                </a:lnTo>
                <a:lnTo>
                  <a:pt x="67193" y="120959"/>
                </a:lnTo>
                <a:lnTo>
                  <a:pt x="62392" y="124800"/>
                </a:lnTo>
                <a:lnTo>
                  <a:pt x="56631" y="126720"/>
                </a:lnTo>
                <a:lnTo>
                  <a:pt x="42230" y="126720"/>
                </a:lnTo>
                <a:lnTo>
                  <a:pt x="35509" y="123840"/>
                </a:lnTo>
                <a:lnTo>
                  <a:pt x="31668" y="119999"/>
                </a:lnTo>
                <a:lnTo>
                  <a:pt x="32628" y="143987"/>
                </a:lnTo>
                <a:lnTo>
                  <a:pt x="39349" y="144962"/>
                </a:lnTo>
                <a:lnTo>
                  <a:pt x="53751" y="144962"/>
                </a:lnTo>
                <a:lnTo>
                  <a:pt x="61432" y="143027"/>
                </a:lnTo>
                <a:lnTo>
                  <a:pt x="68153" y="140147"/>
                </a:lnTo>
                <a:lnTo>
                  <a:pt x="75834" y="136306"/>
                </a:lnTo>
                <a:lnTo>
                  <a:pt x="82555" y="131521"/>
                </a:lnTo>
                <a:lnTo>
                  <a:pt x="88315" y="125745"/>
                </a:lnTo>
                <a:lnTo>
                  <a:pt x="88315" y="141122"/>
                </a:lnTo>
                <a:lnTo>
                  <a:pt x="89275" y="141122"/>
                </a:lnTo>
                <a:lnTo>
                  <a:pt x="89275" y="142082"/>
                </a:lnTo>
                <a:lnTo>
                  <a:pt x="91196" y="142082"/>
                </a:lnTo>
                <a:lnTo>
                  <a:pt x="92156" y="143027"/>
                </a:lnTo>
                <a:lnTo>
                  <a:pt x="98877" y="1430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5496062" y="5856838"/>
            <a:ext cx="11521" cy="33588"/>
          </a:xfrm>
          <a:custGeom>
            <a:avLst/>
            <a:gdLst/>
            <a:ahLst/>
            <a:cxnLst/>
            <a:rect l="l" t="t" r="r" b="b"/>
            <a:pathLst>
              <a:path w="11521" h="33588">
                <a:moveTo>
                  <a:pt x="5775" y="5760"/>
                </a:moveTo>
                <a:lnTo>
                  <a:pt x="3840" y="0"/>
                </a:lnTo>
                <a:lnTo>
                  <a:pt x="0" y="29748"/>
                </a:lnTo>
                <a:lnTo>
                  <a:pt x="5775" y="31683"/>
                </a:lnTo>
                <a:lnTo>
                  <a:pt x="11521" y="33588"/>
                </a:lnTo>
                <a:lnTo>
                  <a:pt x="10561" y="9601"/>
                </a:lnTo>
                <a:lnTo>
                  <a:pt x="5775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5628543" y="5684047"/>
            <a:ext cx="24003" cy="205419"/>
          </a:xfrm>
          <a:custGeom>
            <a:avLst/>
            <a:gdLst/>
            <a:ahLst/>
            <a:cxnLst/>
            <a:rect l="l" t="t" r="r" b="b"/>
            <a:pathLst>
              <a:path w="24003" h="205419">
                <a:moveTo>
                  <a:pt x="4800" y="960"/>
                </a:moveTo>
                <a:lnTo>
                  <a:pt x="288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65"/>
                </a:lnTo>
                <a:lnTo>
                  <a:pt x="0" y="3840"/>
                </a:lnTo>
                <a:lnTo>
                  <a:pt x="0" y="202539"/>
                </a:lnTo>
                <a:lnTo>
                  <a:pt x="960" y="203514"/>
                </a:lnTo>
                <a:lnTo>
                  <a:pt x="1920" y="204475"/>
                </a:lnTo>
                <a:lnTo>
                  <a:pt x="3840" y="204475"/>
                </a:lnTo>
                <a:lnTo>
                  <a:pt x="4800" y="205419"/>
                </a:lnTo>
                <a:lnTo>
                  <a:pt x="20162" y="205419"/>
                </a:lnTo>
                <a:lnTo>
                  <a:pt x="21122" y="204475"/>
                </a:lnTo>
                <a:lnTo>
                  <a:pt x="23042" y="204475"/>
                </a:lnTo>
                <a:lnTo>
                  <a:pt x="23042" y="203514"/>
                </a:lnTo>
                <a:lnTo>
                  <a:pt x="24003" y="203514"/>
                </a:lnTo>
                <a:lnTo>
                  <a:pt x="24003" y="2865"/>
                </a:lnTo>
                <a:lnTo>
                  <a:pt x="23042" y="2865"/>
                </a:lnTo>
                <a:lnTo>
                  <a:pt x="23042" y="1920"/>
                </a:lnTo>
                <a:lnTo>
                  <a:pt x="22082" y="1920"/>
                </a:lnTo>
                <a:lnTo>
                  <a:pt x="21122" y="960"/>
                </a:lnTo>
                <a:lnTo>
                  <a:pt x="18242" y="960"/>
                </a:lnTo>
                <a:lnTo>
                  <a:pt x="16322" y="0"/>
                </a:lnTo>
                <a:lnTo>
                  <a:pt x="9601" y="0"/>
                </a:lnTo>
                <a:lnTo>
                  <a:pt x="7680" y="960"/>
                </a:lnTo>
                <a:lnTo>
                  <a:pt x="480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5696712" y="5748360"/>
            <a:ext cx="114223" cy="143042"/>
          </a:xfrm>
          <a:custGeom>
            <a:avLst/>
            <a:gdLst/>
            <a:ahLst/>
            <a:cxnLst/>
            <a:rect l="l" t="t" r="r" b="b"/>
            <a:pathLst>
              <a:path w="114223" h="143042">
                <a:moveTo>
                  <a:pt x="94061" y="140162"/>
                </a:moveTo>
                <a:lnTo>
                  <a:pt x="95036" y="140162"/>
                </a:lnTo>
                <a:lnTo>
                  <a:pt x="95981" y="141107"/>
                </a:lnTo>
                <a:lnTo>
                  <a:pt x="109423" y="141107"/>
                </a:lnTo>
                <a:lnTo>
                  <a:pt x="111343" y="140162"/>
                </a:lnTo>
                <a:lnTo>
                  <a:pt x="112303" y="140162"/>
                </a:lnTo>
                <a:lnTo>
                  <a:pt x="113263" y="139202"/>
                </a:lnTo>
                <a:lnTo>
                  <a:pt x="114223" y="138226"/>
                </a:lnTo>
                <a:lnTo>
                  <a:pt x="114223" y="2880"/>
                </a:lnTo>
                <a:lnTo>
                  <a:pt x="113263" y="2880"/>
                </a:lnTo>
                <a:lnTo>
                  <a:pt x="113263" y="1920"/>
                </a:lnTo>
                <a:lnTo>
                  <a:pt x="112303" y="1920"/>
                </a:lnTo>
                <a:lnTo>
                  <a:pt x="111343" y="960"/>
                </a:lnTo>
                <a:lnTo>
                  <a:pt x="107502" y="960"/>
                </a:lnTo>
                <a:lnTo>
                  <a:pt x="106542" y="0"/>
                </a:lnTo>
                <a:lnTo>
                  <a:pt x="96941" y="0"/>
                </a:lnTo>
                <a:lnTo>
                  <a:pt x="95981" y="960"/>
                </a:lnTo>
                <a:lnTo>
                  <a:pt x="92141" y="960"/>
                </a:lnTo>
                <a:lnTo>
                  <a:pt x="91196" y="1920"/>
                </a:lnTo>
                <a:lnTo>
                  <a:pt x="90220" y="1920"/>
                </a:lnTo>
                <a:lnTo>
                  <a:pt x="90220" y="96956"/>
                </a:lnTo>
                <a:lnTo>
                  <a:pt x="88249" y="99157"/>
                </a:lnTo>
                <a:lnTo>
                  <a:pt x="78941" y="108805"/>
                </a:lnTo>
                <a:lnTo>
                  <a:pt x="70073" y="116159"/>
                </a:lnTo>
                <a:lnTo>
                  <a:pt x="64312" y="119984"/>
                </a:lnTo>
                <a:lnTo>
                  <a:pt x="58552" y="122880"/>
                </a:lnTo>
                <a:lnTo>
                  <a:pt x="47990" y="122880"/>
                </a:lnTo>
                <a:lnTo>
                  <a:pt x="43190" y="121919"/>
                </a:lnTo>
                <a:lnTo>
                  <a:pt x="40309" y="119984"/>
                </a:lnTo>
                <a:lnTo>
                  <a:pt x="36469" y="118079"/>
                </a:lnTo>
                <a:lnTo>
                  <a:pt x="33588" y="115199"/>
                </a:lnTo>
                <a:lnTo>
                  <a:pt x="31668" y="112318"/>
                </a:lnTo>
                <a:lnTo>
                  <a:pt x="28788" y="108478"/>
                </a:lnTo>
                <a:lnTo>
                  <a:pt x="26868" y="104637"/>
                </a:lnTo>
                <a:lnTo>
                  <a:pt x="25907" y="99837"/>
                </a:lnTo>
                <a:lnTo>
                  <a:pt x="24947" y="95996"/>
                </a:lnTo>
                <a:lnTo>
                  <a:pt x="24947" y="3840"/>
                </a:lnTo>
                <a:lnTo>
                  <a:pt x="23987" y="2880"/>
                </a:lnTo>
                <a:lnTo>
                  <a:pt x="23027" y="1920"/>
                </a:lnTo>
                <a:lnTo>
                  <a:pt x="22067" y="960"/>
                </a:lnTo>
                <a:lnTo>
                  <a:pt x="18227" y="960"/>
                </a:lnTo>
                <a:lnTo>
                  <a:pt x="16306" y="0"/>
                </a:lnTo>
                <a:lnTo>
                  <a:pt x="7680" y="0"/>
                </a:lnTo>
                <a:lnTo>
                  <a:pt x="6705" y="960"/>
                </a:lnTo>
                <a:lnTo>
                  <a:pt x="2865" y="960"/>
                </a:lnTo>
                <a:lnTo>
                  <a:pt x="1904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94076"/>
                </a:lnTo>
                <a:lnTo>
                  <a:pt x="960" y="102717"/>
                </a:lnTo>
                <a:lnTo>
                  <a:pt x="2865" y="109438"/>
                </a:lnTo>
                <a:lnTo>
                  <a:pt x="3840" y="116159"/>
                </a:lnTo>
                <a:lnTo>
                  <a:pt x="6705" y="121919"/>
                </a:lnTo>
                <a:lnTo>
                  <a:pt x="10546" y="126720"/>
                </a:lnTo>
                <a:lnTo>
                  <a:pt x="14386" y="131521"/>
                </a:lnTo>
                <a:lnTo>
                  <a:pt x="19187" y="136321"/>
                </a:lnTo>
                <a:lnTo>
                  <a:pt x="24947" y="139202"/>
                </a:lnTo>
                <a:lnTo>
                  <a:pt x="31668" y="142067"/>
                </a:lnTo>
                <a:lnTo>
                  <a:pt x="38389" y="143042"/>
                </a:lnTo>
                <a:lnTo>
                  <a:pt x="54711" y="143042"/>
                </a:lnTo>
                <a:lnTo>
                  <a:pt x="62392" y="141107"/>
                </a:lnTo>
                <a:lnTo>
                  <a:pt x="70073" y="137266"/>
                </a:lnTo>
                <a:lnTo>
                  <a:pt x="82012" y="128923"/>
                </a:lnTo>
                <a:lnTo>
                  <a:pt x="92141" y="119039"/>
                </a:lnTo>
                <a:lnTo>
                  <a:pt x="92141" y="139202"/>
                </a:lnTo>
                <a:lnTo>
                  <a:pt x="93101" y="139202"/>
                </a:lnTo>
                <a:lnTo>
                  <a:pt x="93101" y="140162"/>
                </a:lnTo>
                <a:lnTo>
                  <a:pt x="94061" y="14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5846460" y="5746440"/>
            <a:ext cx="121920" cy="144962"/>
          </a:xfrm>
          <a:custGeom>
            <a:avLst/>
            <a:gdLst/>
            <a:ahLst/>
            <a:cxnLst/>
            <a:rect l="l" t="t" r="r" b="b"/>
            <a:pathLst>
              <a:path w="121920" h="144962">
                <a:moveTo>
                  <a:pt x="103677" y="12481"/>
                </a:moveTo>
                <a:lnTo>
                  <a:pt x="97916" y="8641"/>
                </a:lnTo>
                <a:lnTo>
                  <a:pt x="90236" y="4800"/>
                </a:lnTo>
                <a:lnTo>
                  <a:pt x="76938" y="1149"/>
                </a:lnTo>
                <a:lnTo>
                  <a:pt x="63352" y="0"/>
                </a:lnTo>
                <a:lnTo>
                  <a:pt x="62304" y="7"/>
                </a:lnTo>
                <a:lnTo>
                  <a:pt x="49203" y="1413"/>
                </a:lnTo>
                <a:lnTo>
                  <a:pt x="37429" y="4800"/>
                </a:lnTo>
                <a:lnTo>
                  <a:pt x="38389" y="27843"/>
                </a:lnTo>
                <a:lnTo>
                  <a:pt x="42230" y="24963"/>
                </a:lnTo>
                <a:lnTo>
                  <a:pt x="47045" y="22082"/>
                </a:lnTo>
                <a:lnTo>
                  <a:pt x="51831" y="20162"/>
                </a:lnTo>
                <a:lnTo>
                  <a:pt x="56631" y="19202"/>
                </a:lnTo>
                <a:lnTo>
                  <a:pt x="62392" y="19202"/>
                </a:lnTo>
                <a:lnTo>
                  <a:pt x="66474" y="19368"/>
                </a:lnTo>
                <a:lnTo>
                  <a:pt x="79612" y="22650"/>
                </a:lnTo>
                <a:lnTo>
                  <a:pt x="89275" y="29763"/>
                </a:lnTo>
                <a:lnTo>
                  <a:pt x="92107" y="34105"/>
                </a:lnTo>
                <a:lnTo>
                  <a:pt x="96464" y="45559"/>
                </a:lnTo>
                <a:lnTo>
                  <a:pt x="97916" y="59512"/>
                </a:lnTo>
                <a:lnTo>
                  <a:pt x="25923" y="59512"/>
                </a:lnTo>
                <a:lnTo>
                  <a:pt x="25923" y="54726"/>
                </a:lnTo>
                <a:lnTo>
                  <a:pt x="26868" y="48950"/>
                </a:lnTo>
                <a:lnTo>
                  <a:pt x="28803" y="44165"/>
                </a:lnTo>
                <a:lnTo>
                  <a:pt x="30708" y="39364"/>
                </a:lnTo>
                <a:lnTo>
                  <a:pt x="29763" y="8641"/>
                </a:lnTo>
                <a:lnTo>
                  <a:pt x="23042" y="13441"/>
                </a:lnTo>
                <a:lnTo>
                  <a:pt x="17282" y="20162"/>
                </a:lnTo>
                <a:lnTo>
                  <a:pt x="16755" y="20699"/>
                </a:lnTo>
                <a:lnTo>
                  <a:pt x="9773" y="30599"/>
                </a:lnTo>
                <a:lnTo>
                  <a:pt x="4800" y="43205"/>
                </a:lnTo>
                <a:lnTo>
                  <a:pt x="3518" y="47405"/>
                </a:lnTo>
                <a:lnTo>
                  <a:pt x="951" y="59745"/>
                </a:lnTo>
                <a:lnTo>
                  <a:pt x="0" y="72953"/>
                </a:lnTo>
                <a:lnTo>
                  <a:pt x="239" y="80471"/>
                </a:lnTo>
                <a:lnTo>
                  <a:pt x="1888" y="93459"/>
                </a:lnTo>
                <a:lnTo>
                  <a:pt x="4800" y="104637"/>
                </a:lnTo>
                <a:lnTo>
                  <a:pt x="7680" y="114239"/>
                </a:lnTo>
                <a:lnTo>
                  <a:pt x="11521" y="120959"/>
                </a:lnTo>
                <a:lnTo>
                  <a:pt x="17282" y="126720"/>
                </a:lnTo>
                <a:lnTo>
                  <a:pt x="23042" y="133441"/>
                </a:lnTo>
                <a:lnTo>
                  <a:pt x="29763" y="137281"/>
                </a:lnTo>
                <a:lnTo>
                  <a:pt x="37429" y="140147"/>
                </a:lnTo>
                <a:lnTo>
                  <a:pt x="40854" y="141505"/>
                </a:lnTo>
                <a:lnTo>
                  <a:pt x="52999" y="144254"/>
                </a:lnTo>
                <a:lnTo>
                  <a:pt x="66233" y="144962"/>
                </a:lnTo>
                <a:lnTo>
                  <a:pt x="78714" y="144962"/>
                </a:lnTo>
                <a:lnTo>
                  <a:pt x="83515" y="143987"/>
                </a:lnTo>
                <a:lnTo>
                  <a:pt x="89275" y="143027"/>
                </a:lnTo>
                <a:lnTo>
                  <a:pt x="94076" y="142082"/>
                </a:lnTo>
                <a:lnTo>
                  <a:pt x="98877" y="140147"/>
                </a:lnTo>
                <a:lnTo>
                  <a:pt x="102717" y="139186"/>
                </a:lnTo>
                <a:lnTo>
                  <a:pt x="106558" y="138242"/>
                </a:lnTo>
                <a:lnTo>
                  <a:pt x="108478" y="137281"/>
                </a:lnTo>
                <a:lnTo>
                  <a:pt x="111358" y="135361"/>
                </a:lnTo>
                <a:lnTo>
                  <a:pt x="113278" y="135361"/>
                </a:lnTo>
                <a:lnTo>
                  <a:pt x="113278" y="134401"/>
                </a:lnTo>
                <a:lnTo>
                  <a:pt x="114239" y="133441"/>
                </a:lnTo>
                <a:lnTo>
                  <a:pt x="115199" y="132466"/>
                </a:lnTo>
                <a:lnTo>
                  <a:pt x="116159" y="131521"/>
                </a:lnTo>
                <a:lnTo>
                  <a:pt x="116159" y="118079"/>
                </a:lnTo>
                <a:lnTo>
                  <a:pt x="115199" y="117119"/>
                </a:lnTo>
                <a:lnTo>
                  <a:pt x="114239" y="116159"/>
                </a:lnTo>
                <a:lnTo>
                  <a:pt x="113278" y="116159"/>
                </a:lnTo>
                <a:lnTo>
                  <a:pt x="113278" y="115199"/>
                </a:lnTo>
                <a:lnTo>
                  <a:pt x="111358" y="115199"/>
                </a:lnTo>
                <a:lnTo>
                  <a:pt x="109438" y="116159"/>
                </a:lnTo>
                <a:lnTo>
                  <a:pt x="107518" y="117119"/>
                </a:lnTo>
                <a:lnTo>
                  <a:pt x="104637" y="118079"/>
                </a:lnTo>
                <a:lnTo>
                  <a:pt x="101757" y="119039"/>
                </a:lnTo>
                <a:lnTo>
                  <a:pt x="97916" y="120959"/>
                </a:lnTo>
                <a:lnTo>
                  <a:pt x="95036" y="121904"/>
                </a:lnTo>
                <a:lnTo>
                  <a:pt x="90236" y="122880"/>
                </a:lnTo>
                <a:lnTo>
                  <a:pt x="85435" y="123840"/>
                </a:lnTo>
                <a:lnTo>
                  <a:pt x="80634" y="124800"/>
                </a:lnTo>
                <a:lnTo>
                  <a:pt x="74874" y="125745"/>
                </a:lnTo>
                <a:lnTo>
                  <a:pt x="60472" y="125745"/>
                </a:lnTo>
                <a:lnTo>
                  <a:pt x="53766" y="124800"/>
                </a:lnTo>
                <a:lnTo>
                  <a:pt x="48950" y="121904"/>
                </a:lnTo>
                <a:lnTo>
                  <a:pt x="43205" y="119999"/>
                </a:lnTo>
                <a:lnTo>
                  <a:pt x="38389" y="116159"/>
                </a:lnTo>
                <a:lnTo>
                  <a:pt x="35524" y="112318"/>
                </a:lnTo>
                <a:lnTo>
                  <a:pt x="31683" y="108478"/>
                </a:lnTo>
                <a:lnTo>
                  <a:pt x="29763" y="103677"/>
                </a:lnTo>
                <a:lnTo>
                  <a:pt x="27843" y="96956"/>
                </a:lnTo>
                <a:lnTo>
                  <a:pt x="26868" y="91196"/>
                </a:lnTo>
                <a:lnTo>
                  <a:pt x="25923" y="84475"/>
                </a:lnTo>
                <a:lnTo>
                  <a:pt x="25923" y="77754"/>
                </a:lnTo>
                <a:lnTo>
                  <a:pt x="115199" y="77754"/>
                </a:lnTo>
                <a:lnTo>
                  <a:pt x="117119" y="76794"/>
                </a:lnTo>
                <a:lnTo>
                  <a:pt x="119039" y="74874"/>
                </a:lnTo>
                <a:lnTo>
                  <a:pt x="120959" y="72953"/>
                </a:lnTo>
                <a:lnTo>
                  <a:pt x="121920" y="71033"/>
                </a:lnTo>
                <a:lnTo>
                  <a:pt x="121920" y="53751"/>
                </a:lnTo>
                <a:lnTo>
                  <a:pt x="120959" y="46070"/>
                </a:lnTo>
                <a:lnTo>
                  <a:pt x="118079" y="38389"/>
                </a:lnTo>
                <a:lnTo>
                  <a:pt x="116159" y="30723"/>
                </a:lnTo>
                <a:lnTo>
                  <a:pt x="113278" y="23987"/>
                </a:lnTo>
                <a:lnTo>
                  <a:pt x="108478" y="18242"/>
                </a:lnTo>
                <a:lnTo>
                  <a:pt x="103677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5876223" y="5751240"/>
            <a:ext cx="8625" cy="34564"/>
          </a:xfrm>
          <a:custGeom>
            <a:avLst/>
            <a:gdLst/>
            <a:ahLst/>
            <a:cxnLst/>
            <a:rect l="l" t="t" r="r" b="b"/>
            <a:pathLst>
              <a:path w="8625" h="34564">
                <a:moveTo>
                  <a:pt x="7665" y="0"/>
                </a:moveTo>
                <a:lnTo>
                  <a:pt x="0" y="3840"/>
                </a:lnTo>
                <a:lnTo>
                  <a:pt x="944" y="34564"/>
                </a:lnTo>
                <a:lnTo>
                  <a:pt x="2880" y="29748"/>
                </a:lnTo>
                <a:lnTo>
                  <a:pt x="5760" y="26883"/>
                </a:lnTo>
                <a:lnTo>
                  <a:pt x="8625" y="23042"/>
                </a:lnTo>
                <a:lnTo>
                  <a:pt x="766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2675686" y="6107384"/>
            <a:ext cx="134386" cy="144962"/>
          </a:xfrm>
          <a:custGeom>
            <a:avLst/>
            <a:gdLst/>
            <a:ahLst/>
            <a:cxnLst/>
            <a:rect l="l" t="t" r="r" b="b"/>
            <a:pathLst>
              <a:path w="134386" h="144962">
                <a:moveTo>
                  <a:pt x="944" y="108478"/>
                </a:moveTo>
                <a:lnTo>
                  <a:pt x="1905" y="114239"/>
                </a:lnTo>
                <a:lnTo>
                  <a:pt x="2865" y="119999"/>
                </a:lnTo>
                <a:lnTo>
                  <a:pt x="4785" y="125760"/>
                </a:lnTo>
                <a:lnTo>
                  <a:pt x="7665" y="129600"/>
                </a:lnTo>
                <a:lnTo>
                  <a:pt x="10546" y="134401"/>
                </a:lnTo>
                <a:lnTo>
                  <a:pt x="15346" y="138242"/>
                </a:lnTo>
                <a:lnTo>
                  <a:pt x="20147" y="140162"/>
                </a:lnTo>
                <a:lnTo>
                  <a:pt x="24947" y="143042"/>
                </a:lnTo>
                <a:lnTo>
                  <a:pt x="31668" y="144962"/>
                </a:lnTo>
                <a:lnTo>
                  <a:pt x="30708" y="117119"/>
                </a:lnTo>
                <a:lnTo>
                  <a:pt x="28788" y="115199"/>
                </a:lnTo>
                <a:lnTo>
                  <a:pt x="27828" y="111358"/>
                </a:lnTo>
                <a:lnTo>
                  <a:pt x="26868" y="108478"/>
                </a:lnTo>
                <a:lnTo>
                  <a:pt x="25907" y="105597"/>
                </a:lnTo>
                <a:lnTo>
                  <a:pt x="25907" y="101757"/>
                </a:lnTo>
                <a:lnTo>
                  <a:pt x="24947" y="98877"/>
                </a:lnTo>
                <a:lnTo>
                  <a:pt x="24947" y="91196"/>
                </a:lnTo>
                <a:lnTo>
                  <a:pt x="23027" y="23042"/>
                </a:lnTo>
                <a:lnTo>
                  <a:pt x="19187" y="28803"/>
                </a:lnTo>
                <a:lnTo>
                  <a:pt x="15346" y="35524"/>
                </a:lnTo>
                <a:lnTo>
                  <a:pt x="11506" y="43205"/>
                </a:lnTo>
                <a:lnTo>
                  <a:pt x="8625" y="49926"/>
                </a:lnTo>
                <a:lnTo>
                  <a:pt x="6705" y="56647"/>
                </a:lnTo>
                <a:lnTo>
                  <a:pt x="3825" y="64328"/>
                </a:lnTo>
                <a:lnTo>
                  <a:pt x="2865" y="71048"/>
                </a:lnTo>
                <a:lnTo>
                  <a:pt x="944" y="78714"/>
                </a:lnTo>
                <a:lnTo>
                  <a:pt x="0" y="85450"/>
                </a:lnTo>
                <a:lnTo>
                  <a:pt x="0" y="102717"/>
                </a:lnTo>
                <a:lnTo>
                  <a:pt x="944" y="108478"/>
                </a:lnTo>
                <a:close/>
              </a:path>
              <a:path w="134386" h="144962">
                <a:moveTo>
                  <a:pt x="25907" y="80634"/>
                </a:moveTo>
                <a:lnTo>
                  <a:pt x="26868" y="74889"/>
                </a:lnTo>
                <a:lnTo>
                  <a:pt x="27828" y="70088"/>
                </a:lnTo>
                <a:lnTo>
                  <a:pt x="29748" y="64328"/>
                </a:lnTo>
                <a:lnTo>
                  <a:pt x="31668" y="58552"/>
                </a:lnTo>
                <a:lnTo>
                  <a:pt x="33588" y="52806"/>
                </a:lnTo>
                <a:lnTo>
                  <a:pt x="35509" y="48006"/>
                </a:lnTo>
                <a:lnTo>
                  <a:pt x="38389" y="43205"/>
                </a:lnTo>
                <a:lnTo>
                  <a:pt x="41269" y="38404"/>
                </a:lnTo>
                <a:lnTo>
                  <a:pt x="44150" y="33604"/>
                </a:lnTo>
                <a:lnTo>
                  <a:pt x="47990" y="29763"/>
                </a:lnTo>
                <a:lnTo>
                  <a:pt x="51831" y="26883"/>
                </a:lnTo>
                <a:lnTo>
                  <a:pt x="55671" y="24003"/>
                </a:lnTo>
                <a:lnTo>
                  <a:pt x="59512" y="21122"/>
                </a:lnTo>
                <a:lnTo>
                  <a:pt x="64312" y="20162"/>
                </a:lnTo>
                <a:lnTo>
                  <a:pt x="76794" y="20162"/>
                </a:lnTo>
                <a:lnTo>
                  <a:pt x="82539" y="22082"/>
                </a:lnTo>
                <a:lnTo>
                  <a:pt x="88300" y="25923"/>
                </a:lnTo>
                <a:lnTo>
                  <a:pt x="93101" y="28803"/>
                </a:lnTo>
                <a:lnTo>
                  <a:pt x="97901" y="33604"/>
                </a:lnTo>
                <a:lnTo>
                  <a:pt x="102702" y="40325"/>
                </a:lnTo>
                <a:lnTo>
                  <a:pt x="97901" y="65272"/>
                </a:lnTo>
                <a:lnTo>
                  <a:pt x="95981" y="73929"/>
                </a:lnTo>
                <a:lnTo>
                  <a:pt x="93101" y="81610"/>
                </a:lnTo>
                <a:lnTo>
                  <a:pt x="89260" y="88315"/>
                </a:lnTo>
                <a:lnTo>
                  <a:pt x="86380" y="95996"/>
                </a:lnTo>
                <a:lnTo>
                  <a:pt x="81579" y="101757"/>
                </a:lnTo>
                <a:lnTo>
                  <a:pt x="76794" y="107518"/>
                </a:lnTo>
                <a:lnTo>
                  <a:pt x="72953" y="112318"/>
                </a:lnTo>
                <a:lnTo>
                  <a:pt x="67193" y="117119"/>
                </a:lnTo>
                <a:lnTo>
                  <a:pt x="62392" y="119999"/>
                </a:lnTo>
                <a:lnTo>
                  <a:pt x="56631" y="122880"/>
                </a:lnTo>
                <a:lnTo>
                  <a:pt x="50871" y="123840"/>
                </a:lnTo>
                <a:lnTo>
                  <a:pt x="41269" y="123840"/>
                </a:lnTo>
                <a:lnTo>
                  <a:pt x="38389" y="122880"/>
                </a:lnTo>
                <a:lnTo>
                  <a:pt x="35509" y="121920"/>
                </a:lnTo>
                <a:lnTo>
                  <a:pt x="32628" y="119999"/>
                </a:lnTo>
                <a:lnTo>
                  <a:pt x="30708" y="117119"/>
                </a:lnTo>
                <a:lnTo>
                  <a:pt x="31668" y="144962"/>
                </a:lnTo>
                <a:lnTo>
                  <a:pt x="45110" y="144962"/>
                </a:lnTo>
                <a:lnTo>
                  <a:pt x="50871" y="144002"/>
                </a:lnTo>
                <a:lnTo>
                  <a:pt x="56631" y="141122"/>
                </a:lnTo>
                <a:lnTo>
                  <a:pt x="62392" y="139202"/>
                </a:lnTo>
                <a:lnTo>
                  <a:pt x="67193" y="137281"/>
                </a:lnTo>
                <a:lnTo>
                  <a:pt x="71993" y="133441"/>
                </a:lnTo>
                <a:lnTo>
                  <a:pt x="76794" y="130561"/>
                </a:lnTo>
                <a:lnTo>
                  <a:pt x="80634" y="127680"/>
                </a:lnTo>
                <a:lnTo>
                  <a:pt x="83515" y="123840"/>
                </a:lnTo>
                <a:lnTo>
                  <a:pt x="87355" y="119999"/>
                </a:lnTo>
                <a:lnTo>
                  <a:pt x="89260" y="116159"/>
                </a:lnTo>
                <a:lnTo>
                  <a:pt x="90220" y="113278"/>
                </a:lnTo>
                <a:lnTo>
                  <a:pt x="85420" y="138242"/>
                </a:lnTo>
                <a:lnTo>
                  <a:pt x="85420" y="140162"/>
                </a:lnTo>
                <a:lnTo>
                  <a:pt x="86380" y="141122"/>
                </a:lnTo>
                <a:lnTo>
                  <a:pt x="87355" y="142082"/>
                </a:lnTo>
                <a:lnTo>
                  <a:pt x="90220" y="142082"/>
                </a:lnTo>
                <a:lnTo>
                  <a:pt x="92141" y="143042"/>
                </a:lnTo>
                <a:lnTo>
                  <a:pt x="99822" y="143042"/>
                </a:lnTo>
                <a:lnTo>
                  <a:pt x="102702" y="142082"/>
                </a:lnTo>
                <a:lnTo>
                  <a:pt x="104622" y="142082"/>
                </a:lnTo>
                <a:lnTo>
                  <a:pt x="105582" y="141122"/>
                </a:lnTo>
                <a:lnTo>
                  <a:pt x="107502" y="140162"/>
                </a:lnTo>
                <a:lnTo>
                  <a:pt x="107502" y="138242"/>
                </a:lnTo>
                <a:lnTo>
                  <a:pt x="133426" y="5760"/>
                </a:lnTo>
                <a:lnTo>
                  <a:pt x="134386" y="4800"/>
                </a:lnTo>
                <a:lnTo>
                  <a:pt x="133426" y="4800"/>
                </a:lnTo>
                <a:lnTo>
                  <a:pt x="133426" y="2880"/>
                </a:lnTo>
                <a:lnTo>
                  <a:pt x="132466" y="2880"/>
                </a:lnTo>
                <a:lnTo>
                  <a:pt x="131505" y="1920"/>
                </a:lnTo>
                <a:lnTo>
                  <a:pt x="117104" y="1920"/>
                </a:lnTo>
                <a:lnTo>
                  <a:pt x="115183" y="2880"/>
                </a:lnTo>
                <a:lnTo>
                  <a:pt x="113263" y="2880"/>
                </a:lnTo>
                <a:lnTo>
                  <a:pt x="112303" y="4800"/>
                </a:lnTo>
                <a:lnTo>
                  <a:pt x="112303" y="5760"/>
                </a:lnTo>
                <a:lnTo>
                  <a:pt x="109423" y="19202"/>
                </a:lnTo>
                <a:lnTo>
                  <a:pt x="104622" y="13441"/>
                </a:lnTo>
                <a:lnTo>
                  <a:pt x="98861" y="8641"/>
                </a:lnTo>
                <a:lnTo>
                  <a:pt x="92141" y="4800"/>
                </a:lnTo>
                <a:lnTo>
                  <a:pt x="86380" y="960"/>
                </a:lnTo>
                <a:lnTo>
                  <a:pt x="78699" y="0"/>
                </a:lnTo>
                <a:lnTo>
                  <a:pt x="61432" y="0"/>
                </a:lnTo>
                <a:lnTo>
                  <a:pt x="53751" y="960"/>
                </a:lnTo>
                <a:lnTo>
                  <a:pt x="47030" y="4800"/>
                </a:lnTo>
                <a:lnTo>
                  <a:pt x="40309" y="7680"/>
                </a:lnTo>
                <a:lnTo>
                  <a:pt x="33588" y="12481"/>
                </a:lnTo>
                <a:lnTo>
                  <a:pt x="28788" y="17282"/>
                </a:lnTo>
                <a:lnTo>
                  <a:pt x="23027" y="23042"/>
                </a:lnTo>
                <a:lnTo>
                  <a:pt x="24947" y="91196"/>
                </a:lnTo>
                <a:lnTo>
                  <a:pt x="25907" y="86395"/>
                </a:lnTo>
                <a:lnTo>
                  <a:pt x="25907" y="8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2829275" y="6216822"/>
            <a:ext cx="32628" cy="33604"/>
          </a:xfrm>
          <a:custGeom>
            <a:avLst/>
            <a:gdLst/>
            <a:ahLst/>
            <a:cxnLst/>
            <a:rect l="l" t="t" r="r" b="b"/>
            <a:pathLst>
              <a:path w="32628" h="33604">
                <a:moveTo>
                  <a:pt x="960" y="27843"/>
                </a:moveTo>
                <a:lnTo>
                  <a:pt x="960" y="28803"/>
                </a:lnTo>
                <a:lnTo>
                  <a:pt x="1920" y="30723"/>
                </a:lnTo>
                <a:lnTo>
                  <a:pt x="2880" y="31683"/>
                </a:lnTo>
                <a:lnTo>
                  <a:pt x="3840" y="31683"/>
                </a:lnTo>
                <a:lnTo>
                  <a:pt x="4800" y="32644"/>
                </a:lnTo>
                <a:lnTo>
                  <a:pt x="6720" y="33604"/>
                </a:lnTo>
                <a:lnTo>
                  <a:pt x="20162" y="33604"/>
                </a:lnTo>
                <a:lnTo>
                  <a:pt x="22067" y="32644"/>
                </a:lnTo>
                <a:lnTo>
                  <a:pt x="24002" y="32644"/>
                </a:lnTo>
                <a:lnTo>
                  <a:pt x="25907" y="31683"/>
                </a:lnTo>
                <a:lnTo>
                  <a:pt x="26868" y="30723"/>
                </a:lnTo>
                <a:lnTo>
                  <a:pt x="27843" y="28803"/>
                </a:lnTo>
                <a:lnTo>
                  <a:pt x="28803" y="27843"/>
                </a:lnTo>
                <a:lnTo>
                  <a:pt x="29748" y="25923"/>
                </a:lnTo>
                <a:lnTo>
                  <a:pt x="30708" y="24002"/>
                </a:lnTo>
                <a:lnTo>
                  <a:pt x="30708" y="22082"/>
                </a:lnTo>
                <a:lnTo>
                  <a:pt x="31683" y="20162"/>
                </a:lnTo>
                <a:lnTo>
                  <a:pt x="31683" y="18242"/>
                </a:lnTo>
                <a:lnTo>
                  <a:pt x="32628" y="16322"/>
                </a:lnTo>
                <a:lnTo>
                  <a:pt x="32628" y="5760"/>
                </a:lnTo>
                <a:lnTo>
                  <a:pt x="31683" y="4800"/>
                </a:lnTo>
                <a:lnTo>
                  <a:pt x="31683" y="3840"/>
                </a:lnTo>
                <a:lnTo>
                  <a:pt x="30708" y="2880"/>
                </a:lnTo>
                <a:lnTo>
                  <a:pt x="29748" y="1920"/>
                </a:lnTo>
                <a:lnTo>
                  <a:pt x="27843" y="960"/>
                </a:lnTo>
                <a:lnTo>
                  <a:pt x="25907" y="0"/>
                </a:lnTo>
                <a:lnTo>
                  <a:pt x="12481" y="0"/>
                </a:lnTo>
                <a:lnTo>
                  <a:pt x="10561" y="960"/>
                </a:lnTo>
                <a:lnTo>
                  <a:pt x="8641" y="960"/>
                </a:lnTo>
                <a:lnTo>
                  <a:pt x="7680" y="1920"/>
                </a:lnTo>
                <a:lnTo>
                  <a:pt x="5760" y="2880"/>
                </a:lnTo>
                <a:lnTo>
                  <a:pt x="4800" y="4800"/>
                </a:lnTo>
                <a:lnTo>
                  <a:pt x="3840" y="5760"/>
                </a:lnTo>
                <a:lnTo>
                  <a:pt x="3840" y="7680"/>
                </a:lnTo>
                <a:lnTo>
                  <a:pt x="2880" y="8641"/>
                </a:lnTo>
                <a:lnTo>
                  <a:pt x="1920" y="10561"/>
                </a:lnTo>
                <a:lnTo>
                  <a:pt x="1920" y="12481"/>
                </a:lnTo>
                <a:lnTo>
                  <a:pt x="960" y="14401"/>
                </a:lnTo>
                <a:lnTo>
                  <a:pt x="960" y="16322"/>
                </a:lnTo>
                <a:lnTo>
                  <a:pt x="0" y="18242"/>
                </a:lnTo>
                <a:lnTo>
                  <a:pt x="0" y="26883"/>
                </a:lnTo>
                <a:lnTo>
                  <a:pt x="960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2903189" y="6044991"/>
            <a:ext cx="130561" cy="205435"/>
          </a:xfrm>
          <a:custGeom>
            <a:avLst/>
            <a:gdLst/>
            <a:ahLst/>
            <a:cxnLst/>
            <a:rect l="l" t="t" r="r" b="b"/>
            <a:pathLst>
              <a:path w="130561" h="205435">
                <a:moveTo>
                  <a:pt x="128640" y="72953"/>
                </a:moveTo>
                <a:lnTo>
                  <a:pt x="128640" y="71993"/>
                </a:lnTo>
                <a:lnTo>
                  <a:pt x="129600" y="70073"/>
                </a:lnTo>
                <a:lnTo>
                  <a:pt x="130561" y="69113"/>
                </a:lnTo>
                <a:lnTo>
                  <a:pt x="130561" y="67193"/>
                </a:lnTo>
                <a:lnTo>
                  <a:pt x="129600" y="67193"/>
                </a:lnTo>
                <a:lnTo>
                  <a:pt x="129600" y="65272"/>
                </a:lnTo>
                <a:lnTo>
                  <a:pt x="127680" y="65272"/>
                </a:lnTo>
                <a:lnTo>
                  <a:pt x="126720" y="64312"/>
                </a:lnTo>
                <a:lnTo>
                  <a:pt x="108478" y="64312"/>
                </a:lnTo>
                <a:lnTo>
                  <a:pt x="107518" y="65272"/>
                </a:lnTo>
                <a:lnTo>
                  <a:pt x="105597" y="65272"/>
                </a:lnTo>
                <a:lnTo>
                  <a:pt x="104637" y="66233"/>
                </a:lnTo>
                <a:lnTo>
                  <a:pt x="103677" y="66233"/>
                </a:lnTo>
                <a:lnTo>
                  <a:pt x="102717" y="67193"/>
                </a:lnTo>
                <a:lnTo>
                  <a:pt x="101757" y="68153"/>
                </a:lnTo>
                <a:lnTo>
                  <a:pt x="101757" y="69113"/>
                </a:lnTo>
                <a:lnTo>
                  <a:pt x="40325" y="123840"/>
                </a:lnTo>
                <a:lnTo>
                  <a:pt x="64312" y="4800"/>
                </a:lnTo>
                <a:lnTo>
                  <a:pt x="64312" y="2880"/>
                </a:lnTo>
                <a:lnTo>
                  <a:pt x="63352" y="2880"/>
                </a:lnTo>
                <a:lnTo>
                  <a:pt x="63352" y="960"/>
                </a:lnTo>
                <a:lnTo>
                  <a:pt x="61432" y="960"/>
                </a:lnTo>
                <a:lnTo>
                  <a:pt x="60472" y="0"/>
                </a:lnTo>
                <a:lnTo>
                  <a:pt x="45125" y="0"/>
                </a:lnTo>
                <a:lnTo>
                  <a:pt x="44165" y="960"/>
                </a:lnTo>
                <a:lnTo>
                  <a:pt x="43190" y="960"/>
                </a:lnTo>
                <a:lnTo>
                  <a:pt x="42245" y="1920"/>
                </a:lnTo>
                <a:lnTo>
                  <a:pt x="41285" y="1920"/>
                </a:lnTo>
                <a:lnTo>
                  <a:pt x="40325" y="2880"/>
                </a:lnTo>
                <a:lnTo>
                  <a:pt x="40325" y="3840"/>
                </a:lnTo>
                <a:lnTo>
                  <a:pt x="39349" y="4800"/>
                </a:lnTo>
                <a:lnTo>
                  <a:pt x="0" y="200634"/>
                </a:lnTo>
                <a:lnTo>
                  <a:pt x="0" y="202554"/>
                </a:lnTo>
                <a:lnTo>
                  <a:pt x="960" y="202554"/>
                </a:lnTo>
                <a:lnTo>
                  <a:pt x="960" y="203514"/>
                </a:lnTo>
                <a:lnTo>
                  <a:pt x="1920" y="203514"/>
                </a:lnTo>
                <a:lnTo>
                  <a:pt x="1920" y="204475"/>
                </a:lnTo>
                <a:lnTo>
                  <a:pt x="5760" y="204475"/>
                </a:lnTo>
                <a:lnTo>
                  <a:pt x="7680" y="205435"/>
                </a:lnTo>
                <a:lnTo>
                  <a:pt x="16322" y="205435"/>
                </a:lnTo>
                <a:lnTo>
                  <a:pt x="17282" y="204475"/>
                </a:lnTo>
                <a:lnTo>
                  <a:pt x="20162" y="204475"/>
                </a:lnTo>
                <a:lnTo>
                  <a:pt x="21122" y="203514"/>
                </a:lnTo>
                <a:lnTo>
                  <a:pt x="23042" y="203514"/>
                </a:lnTo>
                <a:lnTo>
                  <a:pt x="24002" y="202554"/>
                </a:lnTo>
                <a:lnTo>
                  <a:pt x="24963" y="201594"/>
                </a:lnTo>
                <a:lnTo>
                  <a:pt x="24963" y="200634"/>
                </a:lnTo>
                <a:lnTo>
                  <a:pt x="39349" y="127665"/>
                </a:lnTo>
                <a:lnTo>
                  <a:pt x="81594" y="200634"/>
                </a:lnTo>
                <a:lnTo>
                  <a:pt x="82555" y="201594"/>
                </a:lnTo>
                <a:lnTo>
                  <a:pt x="82555" y="202554"/>
                </a:lnTo>
                <a:lnTo>
                  <a:pt x="83515" y="202554"/>
                </a:lnTo>
                <a:lnTo>
                  <a:pt x="83515" y="203514"/>
                </a:lnTo>
                <a:lnTo>
                  <a:pt x="84475" y="203514"/>
                </a:lnTo>
                <a:lnTo>
                  <a:pt x="85435" y="204475"/>
                </a:lnTo>
                <a:lnTo>
                  <a:pt x="89275" y="204475"/>
                </a:lnTo>
                <a:lnTo>
                  <a:pt x="91196" y="205435"/>
                </a:lnTo>
                <a:lnTo>
                  <a:pt x="99837" y="205435"/>
                </a:lnTo>
                <a:lnTo>
                  <a:pt x="101757" y="204475"/>
                </a:lnTo>
                <a:lnTo>
                  <a:pt x="105597" y="204475"/>
                </a:lnTo>
                <a:lnTo>
                  <a:pt x="105597" y="203514"/>
                </a:lnTo>
                <a:lnTo>
                  <a:pt x="107518" y="203514"/>
                </a:lnTo>
                <a:lnTo>
                  <a:pt x="107518" y="202554"/>
                </a:lnTo>
                <a:lnTo>
                  <a:pt x="108478" y="202554"/>
                </a:lnTo>
                <a:lnTo>
                  <a:pt x="108478" y="196794"/>
                </a:lnTo>
                <a:lnTo>
                  <a:pt x="107518" y="195834"/>
                </a:lnTo>
                <a:lnTo>
                  <a:pt x="107518" y="194873"/>
                </a:lnTo>
                <a:lnTo>
                  <a:pt x="106558" y="192953"/>
                </a:lnTo>
                <a:lnTo>
                  <a:pt x="66233" y="125760"/>
                </a:lnTo>
                <a:lnTo>
                  <a:pt x="123840" y="76794"/>
                </a:lnTo>
                <a:lnTo>
                  <a:pt x="126720" y="74874"/>
                </a:lnTo>
                <a:lnTo>
                  <a:pt x="128640" y="729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3042391" y="6216822"/>
            <a:ext cx="32628" cy="33604"/>
          </a:xfrm>
          <a:custGeom>
            <a:avLst/>
            <a:gdLst/>
            <a:ahLst/>
            <a:cxnLst/>
            <a:rect l="l" t="t" r="r" b="b"/>
            <a:pathLst>
              <a:path w="32628" h="33604">
                <a:moveTo>
                  <a:pt x="2880" y="7680"/>
                </a:moveTo>
                <a:lnTo>
                  <a:pt x="1905" y="8641"/>
                </a:lnTo>
                <a:lnTo>
                  <a:pt x="1905" y="10561"/>
                </a:lnTo>
                <a:lnTo>
                  <a:pt x="960" y="12481"/>
                </a:lnTo>
                <a:lnTo>
                  <a:pt x="960" y="14401"/>
                </a:lnTo>
                <a:lnTo>
                  <a:pt x="0" y="16322"/>
                </a:lnTo>
                <a:lnTo>
                  <a:pt x="0" y="27843"/>
                </a:lnTo>
                <a:lnTo>
                  <a:pt x="960" y="28803"/>
                </a:lnTo>
                <a:lnTo>
                  <a:pt x="1905" y="30723"/>
                </a:lnTo>
                <a:lnTo>
                  <a:pt x="1905" y="31683"/>
                </a:lnTo>
                <a:lnTo>
                  <a:pt x="3840" y="31683"/>
                </a:lnTo>
                <a:lnTo>
                  <a:pt x="4785" y="32644"/>
                </a:lnTo>
                <a:lnTo>
                  <a:pt x="6720" y="33604"/>
                </a:lnTo>
                <a:lnTo>
                  <a:pt x="19187" y="33604"/>
                </a:lnTo>
                <a:lnTo>
                  <a:pt x="21107" y="32644"/>
                </a:lnTo>
                <a:lnTo>
                  <a:pt x="23987" y="32644"/>
                </a:lnTo>
                <a:lnTo>
                  <a:pt x="24947" y="31683"/>
                </a:lnTo>
                <a:lnTo>
                  <a:pt x="26868" y="30723"/>
                </a:lnTo>
                <a:lnTo>
                  <a:pt x="27828" y="28803"/>
                </a:lnTo>
                <a:lnTo>
                  <a:pt x="28788" y="27843"/>
                </a:lnTo>
                <a:lnTo>
                  <a:pt x="28788" y="25923"/>
                </a:lnTo>
                <a:lnTo>
                  <a:pt x="29748" y="24002"/>
                </a:lnTo>
                <a:lnTo>
                  <a:pt x="30708" y="22082"/>
                </a:lnTo>
                <a:lnTo>
                  <a:pt x="30708" y="20162"/>
                </a:lnTo>
                <a:lnTo>
                  <a:pt x="31668" y="18242"/>
                </a:lnTo>
                <a:lnTo>
                  <a:pt x="31668" y="16322"/>
                </a:lnTo>
                <a:lnTo>
                  <a:pt x="32628" y="14401"/>
                </a:lnTo>
                <a:lnTo>
                  <a:pt x="32628" y="6720"/>
                </a:lnTo>
                <a:lnTo>
                  <a:pt x="31668" y="5760"/>
                </a:lnTo>
                <a:lnTo>
                  <a:pt x="31668" y="4800"/>
                </a:lnTo>
                <a:lnTo>
                  <a:pt x="30708" y="3840"/>
                </a:lnTo>
                <a:lnTo>
                  <a:pt x="29748" y="2880"/>
                </a:lnTo>
                <a:lnTo>
                  <a:pt x="28788" y="1920"/>
                </a:lnTo>
                <a:lnTo>
                  <a:pt x="27828" y="960"/>
                </a:lnTo>
                <a:lnTo>
                  <a:pt x="25907" y="0"/>
                </a:lnTo>
                <a:lnTo>
                  <a:pt x="12466" y="0"/>
                </a:lnTo>
                <a:lnTo>
                  <a:pt x="10561" y="960"/>
                </a:lnTo>
                <a:lnTo>
                  <a:pt x="8625" y="960"/>
                </a:lnTo>
                <a:lnTo>
                  <a:pt x="6720" y="1920"/>
                </a:lnTo>
                <a:lnTo>
                  <a:pt x="5745" y="2880"/>
                </a:lnTo>
                <a:lnTo>
                  <a:pt x="4785" y="4800"/>
                </a:lnTo>
                <a:lnTo>
                  <a:pt x="3840" y="5760"/>
                </a:lnTo>
                <a:lnTo>
                  <a:pt x="288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3119186" y="6107384"/>
            <a:ext cx="133441" cy="144962"/>
          </a:xfrm>
          <a:custGeom>
            <a:avLst/>
            <a:gdLst/>
            <a:ahLst/>
            <a:cxnLst/>
            <a:rect l="l" t="t" r="r" b="b"/>
            <a:pathLst>
              <a:path w="133441" h="144962">
                <a:moveTo>
                  <a:pt x="86395" y="141122"/>
                </a:moveTo>
                <a:lnTo>
                  <a:pt x="87355" y="142082"/>
                </a:lnTo>
                <a:lnTo>
                  <a:pt x="90236" y="142082"/>
                </a:lnTo>
                <a:lnTo>
                  <a:pt x="91196" y="143042"/>
                </a:lnTo>
                <a:lnTo>
                  <a:pt x="98877" y="143042"/>
                </a:lnTo>
                <a:lnTo>
                  <a:pt x="101757" y="142082"/>
                </a:lnTo>
                <a:lnTo>
                  <a:pt x="103677" y="142082"/>
                </a:lnTo>
                <a:lnTo>
                  <a:pt x="105597" y="141122"/>
                </a:lnTo>
                <a:lnTo>
                  <a:pt x="106558" y="140162"/>
                </a:lnTo>
                <a:lnTo>
                  <a:pt x="107518" y="138242"/>
                </a:lnTo>
                <a:lnTo>
                  <a:pt x="133441" y="5760"/>
                </a:lnTo>
                <a:lnTo>
                  <a:pt x="133441" y="3840"/>
                </a:lnTo>
                <a:lnTo>
                  <a:pt x="132466" y="2880"/>
                </a:lnTo>
                <a:lnTo>
                  <a:pt x="131505" y="1920"/>
                </a:lnTo>
                <a:lnTo>
                  <a:pt x="117104" y="1920"/>
                </a:lnTo>
                <a:lnTo>
                  <a:pt x="115199" y="2880"/>
                </a:lnTo>
                <a:lnTo>
                  <a:pt x="113278" y="2880"/>
                </a:lnTo>
                <a:lnTo>
                  <a:pt x="112318" y="4800"/>
                </a:lnTo>
                <a:lnTo>
                  <a:pt x="112318" y="5760"/>
                </a:lnTo>
                <a:lnTo>
                  <a:pt x="109438" y="19202"/>
                </a:lnTo>
                <a:lnTo>
                  <a:pt x="103677" y="13441"/>
                </a:lnTo>
                <a:lnTo>
                  <a:pt x="98877" y="8641"/>
                </a:lnTo>
                <a:lnTo>
                  <a:pt x="92156" y="4800"/>
                </a:lnTo>
                <a:lnTo>
                  <a:pt x="86395" y="960"/>
                </a:lnTo>
                <a:lnTo>
                  <a:pt x="78714" y="0"/>
                </a:lnTo>
                <a:lnTo>
                  <a:pt x="61432" y="0"/>
                </a:lnTo>
                <a:lnTo>
                  <a:pt x="53751" y="960"/>
                </a:lnTo>
                <a:lnTo>
                  <a:pt x="47030" y="4800"/>
                </a:lnTo>
                <a:lnTo>
                  <a:pt x="39364" y="7680"/>
                </a:lnTo>
                <a:lnTo>
                  <a:pt x="33588" y="12481"/>
                </a:lnTo>
                <a:lnTo>
                  <a:pt x="28803" y="17282"/>
                </a:lnTo>
                <a:lnTo>
                  <a:pt x="23027" y="23042"/>
                </a:lnTo>
                <a:lnTo>
                  <a:pt x="19187" y="28803"/>
                </a:lnTo>
                <a:lnTo>
                  <a:pt x="15361" y="35524"/>
                </a:lnTo>
                <a:lnTo>
                  <a:pt x="11521" y="43205"/>
                </a:lnTo>
                <a:lnTo>
                  <a:pt x="8641" y="49926"/>
                </a:lnTo>
                <a:lnTo>
                  <a:pt x="5760" y="56647"/>
                </a:lnTo>
                <a:lnTo>
                  <a:pt x="3840" y="64328"/>
                </a:lnTo>
                <a:lnTo>
                  <a:pt x="1920" y="71048"/>
                </a:lnTo>
                <a:lnTo>
                  <a:pt x="960" y="78714"/>
                </a:lnTo>
                <a:lnTo>
                  <a:pt x="0" y="85450"/>
                </a:lnTo>
                <a:lnTo>
                  <a:pt x="0" y="108478"/>
                </a:lnTo>
                <a:lnTo>
                  <a:pt x="960" y="114239"/>
                </a:lnTo>
                <a:lnTo>
                  <a:pt x="2880" y="119999"/>
                </a:lnTo>
                <a:lnTo>
                  <a:pt x="4800" y="125760"/>
                </a:lnTo>
                <a:lnTo>
                  <a:pt x="7680" y="129600"/>
                </a:lnTo>
                <a:lnTo>
                  <a:pt x="10561" y="134401"/>
                </a:lnTo>
                <a:lnTo>
                  <a:pt x="15361" y="138242"/>
                </a:lnTo>
                <a:lnTo>
                  <a:pt x="20162" y="140162"/>
                </a:lnTo>
                <a:lnTo>
                  <a:pt x="24963" y="143042"/>
                </a:lnTo>
                <a:lnTo>
                  <a:pt x="24963" y="91196"/>
                </a:lnTo>
                <a:lnTo>
                  <a:pt x="25907" y="86395"/>
                </a:lnTo>
                <a:lnTo>
                  <a:pt x="25907" y="80634"/>
                </a:lnTo>
                <a:lnTo>
                  <a:pt x="26868" y="74889"/>
                </a:lnTo>
                <a:lnTo>
                  <a:pt x="27843" y="70088"/>
                </a:lnTo>
                <a:lnTo>
                  <a:pt x="29748" y="64328"/>
                </a:lnTo>
                <a:lnTo>
                  <a:pt x="31683" y="58552"/>
                </a:lnTo>
                <a:lnTo>
                  <a:pt x="33588" y="52806"/>
                </a:lnTo>
                <a:lnTo>
                  <a:pt x="35524" y="48006"/>
                </a:lnTo>
                <a:lnTo>
                  <a:pt x="38389" y="43205"/>
                </a:lnTo>
                <a:lnTo>
                  <a:pt x="40309" y="38404"/>
                </a:lnTo>
                <a:lnTo>
                  <a:pt x="44150" y="33604"/>
                </a:lnTo>
                <a:lnTo>
                  <a:pt x="47030" y="29763"/>
                </a:lnTo>
                <a:lnTo>
                  <a:pt x="50871" y="26883"/>
                </a:lnTo>
                <a:lnTo>
                  <a:pt x="55671" y="24003"/>
                </a:lnTo>
                <a:lnTo>
                  <a:pt x="59512" y="21122"/>
                </a:lnTo>
                <a:lnTo>
                  <a:pt x="64312" y="20162"/>
                </a:lnTo>
                <a:lnTo>
                  <a:pt x="76794" y="20162"/>
                </a:lnTo>
                <a:lnTo>
                  <a:pt x="82555" y="22082"/>
                </a:lnTo>
                <a:lnTo>
                  <a:pt x="87355" y="25923"/>
                </a:lnTo>
                <a:lnTo>
                  <a:pt x="93116" y="28803"/>
                </a:lnTo>
                <a:lnTo>
                  <a:pt x="97917" y="33604"/>
                </a:lnTo>
                <a:lnTo>
                  <a:pt x="102717" y="40325"/>
                </a:lnTo>
                <a:lnTo>
                  <a:pt x="97917" y="65272"/>
                </a:lnTo>
                <a:lnTo>
                  <a:pt x="95996" y="73929"/>
                </a:lnTo>
                <a:lnTo>
                  <a:pt x="93116" y="81610"/>
                </a:lnTo>
                <a:lnTo>
                  <a:pt x="89275" y="88315"/>
                </a:lnTo>
                <a:lnTo>
                  <a:pt x="85435" y="95996"/>
                </a:lnTo>
                <a:lnTo>
                  <a:pt x="81594" y="101757"/>
                </a:lnTo>
                <a:lnTo>
                  <a:pt x="76794" y="107518"/>
                </a:lnTo>
                <a:lnTo>
                  <a:pt x="71993" y="112318"/>
                </a:lnTo>
                <a:lnTo>
                  <a:pt x="67193" y="117119"/>
                </a:lnTo>
                <a:lnTo>
                  <a:pt x="61432" y="119999"/>
                </a:lnTo>
                <a:lnTo>
                  <a:pt x="56631" y="122880"/>
                </a:lnTo>
                <a:lnTo>
                  <a:pt x="50871" y="123840"/>
                </a:lnTo>
                <a:lnTo>
                  <a:pt x="41269" y="123840"/>
                </a:lnTo>
                <a:lnTo>
                  <a:pt x="38389" y="122880"/>
                </a:lnTo>
                <a:lnTo>
                  <a:pt x="35524" y="121920"/>
                </a:lnTo>
                <a:lnTo>
                  <a:pt x="39364" y="144962"/>
                </a:lnTo>
                <a:lnTo>
                  <a:pt x="45110" y="144962"/>
                </a:lnTo>
                <a:lnTo>
                  <a:pt x="50871" y="144002"/>
                </a:lnTo>
                <a:lnTo>
                  <a:pt x="56631" y="141122"/>
                </a:lnTo>
                <a:lnTo>
                  <a:pt x="62392" y="139202"/>
                </a:lnTo>
                <a:lnTo>
                  <a:pt x="67193" y="137281"/>
                </a:lnTo>
                <a:lnTo>
                  <a:pt x="71993" y="133441"/>
                </a:lnTo>
                <a:lnTo>
                  <a:pt x="76794" y="130561"/>
                </a:lnTo>
                <a:lnTo>
                  <a:pt x="80634" y="127680"/>
                </a:lnTo>
                <a:lnTo>
                  <a:pt x="83515" y="123840"/>
                </a:lnTo>
                <a:lnTo>
                  <a:pt x="87355" y="119999"/>
                </a:lnTo>
                <a:lnTo>
                  <a:pt x="89275" y="116159"/>
                </a:lnTo>
                <a:lnTo>
                  <a:pt x="90236" y="113278"/>
                </a:lnTo>
                <a:lnTo>
                  <a:pt x="85435" y="138242"/>
                </a:lnTo>
                <a:lnTo>
                  <a:pt x="85435" y="141122"/>
                </a:lnTo>
                <a:lnTo>
                  <a:pt x="86395" y="141122"/>
                </a:lnTo>
                <a:close/>
              </a:path>
              <a:path w="133441" h="144962">
                <a:moveTo>
                  <a:pt x="32644" y="119999"/>
                </a:moveTo>
                <a:lnTo>
                  <a:pt x="30708" y="117119"/>
                </a:lnTo>
                <a:lnTo>
                  <a:pt x="28803" y="115199"/>
                </a:lnTo>
                <a:lnTo>
                  <a:pt x="27843" y="111358"/>
                </a:lnTo>
                <a:lnTo>
                  <a:pt x="26868" y="108478"/>
                </a:lnTo>
                <a:lnTo>
                  <a:pt x="25907" y="105597"/>
                </a:lnTo>
                <a:lnTo>
                  <a:pt x="24963" y="101757"/>
                </a:lnTo>
                <a:lnTo>
                  <a:pt x="24963" y="143042"/>
                </a:lnTo>
                <a:lnTo>
                  <a:pt x="31683" y="144962"/>
                </a:lnTo>
                <a:lnTo>
                  <a:pt x="39364" y="144962"/>
                </a:lnTo>
                <a:lnTo>
                  <a:pt x="35524" y="121920"/>
                </a:lnTo>
                <a:lnTo>
                  <a:pt x="32644" y="119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3272774" y="6216822"/>
            <a:ext cx="32644" cy="33604"/>
          </a:xfrm>
          <a:custGeom>
            <a:avLst/>
            <a:gdLst/>
            <a:ahLst/>
            <a:cxnLst/>
            <a:rect l="l" t="t" r="r" b="b"/>
            <a:pathLst>
              <a:path w="32644" h="33604">
                <a:moveTo>
                  <a:pt x="960" y="28803"/>
                </a:moveTo>
                <a:lnTo>
                  <a:pt x="1920" y="30723"/>
                </a:lnTo>
                <a:lnTo>
                  <a:pt x="2880" y="31683"/>
                </a:lnTo>
                <a:lnTo>
                  <a:pt x="3840" y="31683"/>
                </a:lnTo>
                <a:lnTo>
                  <a:pt x="4800" y="32644"/>
                </a:lnTo>
                <a:lnTo>
                  <a:pt x="6720" y="33604"/>
                </a:lnTo>
                <a:lnTo>
                  <a:pt x="19202" y="33604"/>
                </a:lnTo>
                <a:lnTo>
                  <a:pt x="22082" y="32644"/>
                </a:lnTo>
                <a:lnTo>
                  <a:pt x="24003" y="32644"/>
                </a:lnTo>
                <a:lnTo>
                  <a:pt x="24963" y="31683"/>
                </a:lnTo>
                <a:lnTo>
                  <a:pt x="26883" y="30723"/>
                </a:lnTo>
                <a:lnTo>
                  <a:pt x="27843" y="28803"/>
                </a:lnTo>
                <a:lnTo>
                  <a:pt x="28803" y="27843"/>
                </a:lnTo>
                <a:lnTo>
                  <a:pt x="29763" y="25923"/>
                </a:lnTo>
                <a:lnTo>
                  <a:pt x="30723" y="24002"/>
                </a:lnTo>
                <a:lnTo>
                  <a:pt x="30723" y="22082"/>
                </a:lnTo>
                <a:lnTo>
                  <a:pt x="31683" y="20162"/>
                </a:lnTo>
                <a:lnTo>
                  <a:pt x="31683" y="18242"/>
                </a:lnTo>
                <a:lnTo>
                  <a:pt x="32644" y="16322"/>
                </a:lnTo>
                <a:lnTo>
                  <a:pt x="32644" y="5760"/>
                </a:lnTo>
                <a:lnTo>
                  <a:pt x="31683" y="4800"/>
                </a:lnTo>
                <a:lnTo>
                  <a:pt x="30723" y="3840"/>
                </a:lnTo>
                <a:lnTo>
                  <a:pt x="30723" y="2880"/>
                </a:lnTo>
                <a:lnTo>
                  <a:pt x="28803" y="1920"/>
                </a:lnTo>
                <a:lnTo>
                  <a:pt x="27843" y="960"/>
                </a:lnTo>
                <a:lnTo>
                  <a:pt x="25923" y="0"/>
                </a:lnTo>
                <a:lnTo>
                  <a:pt x="12481" y="0"/>
                </a:lnTo>
                <a:lnTo>
                  <a:pt x="10561" y="960"/>
                </a:lnTo>
                <a:lnTo>
                  <a:pt x="8641" y="960"/>
                </a:lnTo>
                <a:lnTo>
                  <a:pt x="6720" y="1920"/>
                </a:lnTo>
                <a:lnTo>
                  <a:pt x="5760" y="2880"/>
                </a:lnTo>
                <a:lnTo>
                  <a:pt x="4800" y="4800"/>
                </a:lnTo>
                <a:lnTo>
                  <a:pt x="3840" y="5760"/>
                </a:lnTo>
                <a:lnTo>
                  <a:pt x="2880" y="7680"/>
                </a:lnTo>
                <a:lnTo>
                  <a:pt x="2880" y="8641"/>
                </a:lnTo>
                <a:lnTo>
                  <a:pt x="1920" y="10561"/>
                </a:lnTo>
                <a:lnTo>
                  <a:pt x="960" y="12481"/>
                </a:lnTo>
                <a:lnTo>
                  <a:pt x="960" y="14401"/>
                </a:lnTo>
                <a:lnTo>
                  <a:pt x="0" y="16322"/>
                </a:lnTo>
                <a:lnTo>
                  <a:pt x="0" y="27843"/>
                </a:lnTo>
                <a:lnTo>
                  <a:pt x="960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3407176" y="6056513"/>
            <a:ext cx="135361" cy="195834"/>
          </a:xfrm>
          <a:custGeom>
            <a:avLst/>
            <a:gdLst/>
            <a:ahLst/>
            <a:cxnLst/>
            <a:rect l="l" t="t" r="r" b="b"/>
            <a:pathLst>
              <a:path w="135361" h="195834">
                <a:moveTo>
                  <a:pt x="121920" y="135346"/>
                </a:moveTo>
                <a:lnTo>
                  <a:pt x="121920" y="128640"/>
                </a:lnTo>
                <a:lnTo>
                  <a:pt x="120959" y="123825"/>
                </a:lnTo>
                <a:lnTo>
                  <a:pt x="119039" y="119039"/>
                </a:lnTo>
                <a:lnTo>
                  <a:pt x="117119" y="114239"/>
                </a:lnTo>
                <a:lnTo>
                  <a:pt x="114239" y="109423"/>
                </a:lnTo>
                <a:lnTo>
                  <a:pt x="111358" y="106558"/>
                </a:lnTo>
                <a:lnTo>
                  <a:pt x="108478" y="102717"/>
                </a:lnTo>
                <a:lnTo>
                  <a:pt x="104637" y="98877"/>
                </a:lnTo>
                <a:lnTo>
                  <a:pt x="100797" y="96956"/>
                </a:lnTo>
                <a:lnTo>
                  <a:pt x="96956" y="94076"/>
                </a:lnTo>
                <a:lnTo>
                  <a:pt x="93116" y="91196"/>
                </a:lnTo>
                <a:lnTo>
                  <a:pt x="88315" y="88315"/>
                </a:lnTo>
                <a:lnTo>
                  <a:pt x="84475" y="86395"/>
                </a:lnTo>
                <a:lnTo>
                  <a:pt x="80634" y="83515"/>
                </a:lnTo>
                <a:lnTo>
                  <a:pt x="76794" y="81594"/>
                </a:lnTo>
                <a:lnTo>
                  <a:pt x="71993" y="78714"/>
                </a:lnTo>
                <a:lnTo>
                  <a:pt x="69113" y="76794"/>
                </a:lnTo>
                <a:lnTo>
                  <a:pt x="66233" y="73913"/>
                </a:lnTo>
                <a:lnTo>
                  <a:pt x="62392" y="71033"/>
                </a:lnTo>
                <a:lnTo>
                  <a:pt x="60472" y="68153"/>
                </a:lnTo>
                <a:lnTo>
                  <a:pt x="58552" y="65272"/>
                </a:lnTo>
                <a:lnTo>
                  <a:pt x="56631" y="62392"/>
                </a:lnTo>
                <a:lnTo>
                  <a:pt x="55671" y="58552"/>
                </a:lnTo>
                <a:lnTo>
                  <a:pt x="55671" y="49911"/>
                </a:lnTo>
                <a:lnTo>
                  <a:pt x="56631" y="45110"/>
                </a:lnTo>
                <a:lnTo>
                  <a:pt x="57591" y="42230"/>
                </a:lnTo>
                <a:lnTo>
                  <a:pt x="59512" y="37429"/>
                </a:lnTo>
                <a:lnTo>
                  <a:pt x="61432" y="34564"/>
                </a:lnTo>
                <a:lnTo>
                  <a:pt x="64312" y="31668"/>
                </a:lnTo>
                <a:lnTo>
                  <a:pt x="68153" y="27843"/>
                </a:lnTo>
                <a:lnTo>
                  <a:pt x="71993" y="25908"/>
                </a:lnTo>
                <a:lnTo>
                  <a:pt x="75834" y="24003"/>
                </a:lnTo>
                <a:lnTo>
                  <a:pt x="80634" y="22067"/>
                </a:lnTo>
                <a:lnTo>
                  <a:pt x="85435" y="21122"/>
                </a:lnTo>
                <a:lnTo>
                  <a:pt x="96956" y="21122"/>
                </a:lnTo>
                <a:lnTo>
                  <a:pt x="101757" y="22067"/>
                </a:lnTo>
                <a:lnTo>
                  <a:pt x="105597" y="23042"/>
                </a:lnTo>
                <a:lnTo>
                  <a:pt x="110398" y="24003"/>
                </a:lnTo>
                <a:lnTo>
                  <a:pt x="113278" y="25908"/>
                </a:lnTo>
                <a:lnTo>
                  <a:pt x="116159" y="26883"/>
                </a:lnTo>
                <a:lnTo>
                  <a:pt x="119999" y="28788"/>
                </a:lnTo>
                <a:lnTo>
                  <a:pt x="121920" y="29748"/>
                </a:lnTo>
                <a:lnTo>
                  <a:pt x="123840" y="31668"/>
                </a:lnTo>
                <a:lnTo>
                  <a:pt x="125760" y="32628"/>
                </a:lnTo>
                <a:lnTo>
                  <a:pt x="130545" y="32628"/>
                </a:lnTo>
                <a:lnTo>
                  <a:pt x="131521" y="31668"/>
                </a:lnTo>
                <a:lnTo>
                  <a:pt x="131521" y="30723"/>
                </a:lnTo>
                <a:lnTo>
                  <a:pt x="132481" y="29748"/>
                </a:lnTo>
                <a:lnTo>
                  <a:pt x="132481" y="28788"/>
                </a:lnTo>
                <a:lnTo>
                  <a:pt x="133426" y="27843"/>
                </a:lnTo>
                <a:lnTo>
                  <a:pt x="133426" y="25908"/>
                </a:lnTo>
                <a:lnTo>
                  <a:pt x="134386" y="24003"/>
                </a:lnTo>
                <a:lnTo>
                  <a:pt x="134386" y="22067"/>
                </a:lnTo>
                <a:lnTo>
                  <a:pt x="135361" y="21122"/>
                </a:lnTo>
                <a:lnTo>
                  <a:pt x="135361" y="15361"/>
                </a:lnTo>
                <a:lnTo>
                  <a:pt x="134386" y="14401"/>
                </a:lnTo>
                <a:lnTo>
                  <a:pt x="134386" y="12481"/>
                </a:lnTo>
                <a:lnTo>
                  <a:pt x="133426" y="11506"/>
                </a:lnTo>
                <a:lnTo>
                  <a:pt x="132481" y="11506"/>
                </a:lnTo>
                <a:lnTo>
                  <a:pt x="131521" y="10561"/>
                </a:lnTo>
                <a:lnTo>
                  <a:pt x="129585" y="8641"/>
                </a:lnTo>
                <a:lnTo>
                  <a:pt x="127680" y="7665"/>
                </a:lnTo>
                <a:lnTo>
                  <a:pt x="124800" y="6720"/>
                </a:lnTo>
                <a:lnTo>
                  <a:pt x="121920" y="4800"/>
                </a:lnTo>
                <a:lnTo>
                  <a:pt x="119039" y="3840"/>
                </a:lnTo>
                <a:lnTo>
                  <a:pt x="115199" y="2880"/>
                </a:lnTo>
                <a:lnTo>
                  <a:pt x="111358" y="1920"/>
                </a:lnTo>
                <a:lnTo>
                  <a:pt x="107518" y="960"/>
                </a:lnTo>
                <a:lnTo>
                  <a:pt x="102717" y="0"/>
                </a:lnTo>
                <a:lnTo>
                  <a:pt x="94076" y="0"/>
                </a:lnTo>
                <a:lnTo>
                  <a:pt x="78628" y="1501"/>
                </a:lnTo>
                <a:lnTo>
                  <a:pt x="67193" y="4800"/>
                </a:lnTo>
                <a:lnTo>
                  <a:pt x="59512" y="7665"/>
                </a:lnTo>
                <a:lnTo>
                  <a:pt x="52791" y="11506"/>
                </a:lnTo>
                <a:lnTo>
                  <a:pt x="47030" y="16322"/>
                </a:lnTo>
                <a:lnTo>
                  <a:pt x="41285" y="22067"/>
                </a:lnTo>
                <a:lnTo>
                  <a:pt x="36469" y="27843"/>
                </a:lnTo>
                <a:lnTo>
                  <a:pt x="33604" y="34564"/>
                </a:lnTo>
                <a:lnTo>
                  <a:pt x="30723" y="41269"/>
                </a:lnTo>
                <a:lnTo>
                  <a:pt x="29763" y="47990"/>
                </a:lnTo>
                <a:lnTo>
                  <a:pt x="29763" y="62392"/>
                </a:lnTo>
                <a:lnTo>
                  <a:pt x="30723" y="68153"/>
                </a:lnTo>
                <a:lnTo>
                  <a:pt x="31668" y="72953"/>
                </a:lnTo>
                <a:lnTo>
                  <a:pt x="34564" y="77754"/>
                </a:lnTo>
                <a:lnTo>
                  <a:pt x="36469" y="81594"/>
                </a:lnTo>
                <a:lnTo>
                  <a:pt x="39349" y="85435"/>
                </a:lnTo>
                <a:lnTo>
                  <a:pt x="43190" y="89275"/>
                </a:lnTo>
                <a:lnTo>
                  <a:pt x="46070" y="92156"/>
                </a:lnTo>
                <a:lnTo>
                  <a:pt x="49911" y="95036"/>
                </a:lnTo>
                <a:lnTo>
                  <a:pt x="53751" y="97917"/>
                </a:lnTo>
                <a:lnTo>
                  <a:pt x="57591" y="100797"/>
                </a:lnTo>
                <a:lnTo>
                  <a:pt x="62392" y="102717"/>
                </a:lnTo>
                <a:lnTo>
                  <a:pt x="66233" y="105582"/>
                </a:lnTo>
                <a:lnTo>
                  <a:pt x="70073" y="107518"/>
                </a:lnTo>
                <a:lnTo>
                  <a:pt x="73913" y="109423"/>
                </a:lnTo>
                <a:lnTo>
                  <a:pt x="77754" y="112318"/>
                </a:lnTo>
                <a:lnTo>
                  <a:pt x="81594" y="114239"/>
                </a:lnTo>
                <a:lnTo>
                  <a:pt x="84475" y="117119"/>
                </a:lnTo>
                <a:lnTo>
                  <a:pt x="87355" y="119984"/>
                </a:lnTo>
                <a:lnTo>
                  <a:pt x="90236" y="122864"/>
                </a:lnTo>
                <a:lnTo>
                  <a:pt x="92156" y="125760"/>
                </a:lnTo>
                <a:lnTo>
                  <a:pt x="94076" y="129585"/>
                </a:lnTo>
                <a:lnTo>
                  <a:pt x="95036" y="133426"/>
                </a:lnTo>
                <a:lnTo>
                  <a:pt x="95036" y="143027"/>
                </a:lnTo>
                <a:lnTo>
                  <a:pt x="94076" y="146867"/>
                </a:lnTo>
                <a:lnTo>
                  <a:pt x="92156" y="151668"/>
                </a:lnTo>
                <a:lnTo>
                  <a:pt x="90236" y="156469"/>
                </a:lnTo>
                <a:lnTo>
                  <a:pt x="87355" y="160309"/>
                </a:lnTo>
                <a:lnTo>
                  <a:pt x="83515" y="163189"/>
                </a:lnTo>
                <a:lnTo>
                  <a:pt x="79674" y="166070"/>
                </a:lnTo>
                <a:lnTo>
                  <a:pt x="74874" y="168950"/>
                </a:lnTo>
                <a:lnTo>
                  <a:pt x="70073" y="170870"/>
                </a:lnTo>
                <a:lnTo>
                  <a:pt x="64312" y="172791"/>
                </a:lnTo>
                <a:lnTo>
                  <a:pt x="58552" y="173751"/>
                </a:lnTo>
                <a:lnTo>
                  <a:pt x="45125" y="173751"/>
                </a:lnTo>
                <a:lnTo>
                  <a:pt x="39349" y="172791"/>
                </a:lnTo>
                <a:lnTo>
                  <a:pt x="34564" y="171831"/>
                </a:lnTo>
                <a:lnTo>
                  <a:pt x="29763" y="169910"/>
                </a:lnTo>
                <a:lnTo>
                  <a:pt x="25923" y="167990"/>
                </a:lnTo>
                <a:lnTo>
                  <a:pt x="22082" y="166070"/>
                </a:lnTo>
                <a:lnTo>
                  <a:pt x="18242" y="164150"/>
                </a:lnTo>
                <a:lnTo>
                  <a:pt x="15361" y="163189"/>
                </a:lnTo>
                <a:lnTo>
                  <a:pt x="13441" y="161269"/>
                </a:lnTo>
                <a:lnTo>
                  <a:pt x="10561" y="159349"/>
                </a:lnTo>
                <a:lnTo>
                  <a:pt x="5760" y="159349"/>
                </a:lnTo>
                <a:lnTo>
                  <a:pt x="4800" y="160309"/>
                </a:lnTo>
                <a:lnTo>
                  <a:pt x="3840" y="161269"/>
                </a:lnTo>
                <a:lnTo>
                  <a:pt x="2880" y="162229"/>
                </a:lnTo>
                <a:lnTo>
                  <a:pt x="2880" y="163189"/>
                </a:lnTo>
                <a:lnTo>
                  <a:pt x="1920" y="165110"/>
                </a:lnTo>
                <a:lnTo>
                  <a:pt x="1920" y="167030"/>
                </a:lnTo>
                <a:lnTo>
                  <a:pt x="960" y="167990"/>
                </a:lnTo>
                <a:lnTo>
                  <a:pt x="960" y="171831"/>
                </a:lnTo>
                <a:lnTo>
                  <a:pt x="0" y="172791"/>
                </a:lnTo>
                <a:lnTo>
                  <a:pt x="0" y="178551"/>
                </a:lnTo>
                <a:lnTo>
                  <a:pt x="960" y="179511"/>
                </a:lnTo>
                <a:lnTo>
                  <a:pt x="1920" y="181432"/>
                </a:lnTo>
                <a:lnTo>
                  <a:pt x="3840" y="182392"/>
                </a:lnTo>
                <a:lnTo>
                  <a:pt x="5760" y="184312"/>
                </a:lnTo>
                <a:lnTo>
                  <a:pt x="8641" y="185272"/>
                </a:lnTo>
                <a:lnTo>
                  <a:pt x="11521" y="187192"/>
                </a:lnTo>
                <a:lnTo>
                  <a:pt x="14401" y="189113"/>
                </a:lnTo>
                <a:lnTo>
                  <a:pt x="19202" y="190073"/>
                </a:lnTo>
                <a:lnTo>
                  <a:pt x="23042" y="191993"/>
                </a:lnTo>
                <a:lnTo>
                  <a:pt x="27843" y="192953"/>
                </a:lnTo>
                <a:lnTo>
                  <a:pt x="32628" y="193913"/>
                </a:lnTo>
                <a:lnTo>
                  <a:pt x="37444" y="194873"/>
                </a:lnTo>
                <a:lnTo>
                  <a:pt x="43190" y="195834"/>
                </a:lnTo>
                <a:lnTo>
                  <a:pt x="48950" y="195834"/>
                </a:lnTo>
                <a:lnTo>
                  <a:pt x="55101" y="195646"/>
                </a:lnTo>
                <a:lnTo>
                  <a:pt x="67780" y="194016"/>
                </a:lnTo>
                <a:lnTo>
                  <a:pt x="79674" y="191033"/>
                </a:lnTo>
                <a:lnTo>
                  <a:pt x="91991" y="184919"/>
                </a:lnTo>
                <a:lnTo>
                  <a:pt x="101757" y="177591"/>
                </a:lnTo>
                <a:lnTo>
                  <a:pt x="108478" y="172791"/>
                </a:lnTo>
                <a:lnTo>
                  <a:pt x="113278" y="166070"/>
                </a:lnTo>
                <a:lnTo>
                  <a:pt x="117119" y="158389"/>
                </a:lnTo>
                <a:lnTo>
                  <a:pt x="119999" y="151668"/>
                </a:lnTo>
                <a:lnTo>
                  <a:pt x="121920" y="143987"/>
                </a:lnTo>
                <a:lnTo>
                  <a:pt x="121920" y="1353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3554044" y="6107384"/>
            <a:ext cx="124800" cy="144962"/>
          </a:xfrm>
          <a:custGeom>
            <a:avLst/>
            <a:gdLst/>
            <a:ahLst/>
            <a:cxnLst/>
            <a:rect l="l" t="t" r="r" b="b"/>
            <a:pathLst>
              <a:path w="124800" h="144962">
                <a:moveTo>
                  <a:pt x="124800" y="33604"/>
                </a:moveTo>
                <a:lnTo>
                  <a:pt x="124800" y="28803"/>
                </a:lnTo>
                <a:lnTo>
                  <a:pt x="123840" y="24963"/>
                </a:lnTo>
                <a:lnTo>
                  <a:pt x="122880" y="21122"/>
                </a:lnTo>
                <a:lnTo>
                  <a:pt x="120959" y="17282"/>
                </a:lnTo>
                <a:lnTo>
                  <a:pt x="118079" y="13441"/>
                </a:lnTo>
                <a:lnTo>
                  <a:pt x="114239" y="10561"/>
                </a:lnTo>
                <a:lnTo>
                  <a:pt x="110398" y="7680"/>
                </a:lnTo>
                <a:lnTo>
                  <a:pt x="105597" y="4800"/>
                </a:lnTo>
                <a:lnTo>
                  <a:pt x="99837" y="2880"/>
                </a:lnTo>
                <a:lnTo>
                  <a:pt x="94091" y="960"/>
                </a:lnTo>
                <a:lnTo>
                  <a:pt x="87370" y="0"/>
                </a:lnTo>
                <a:lnTo>
                  <a:pt x="78806" y="2"/>
                </a:lnTo>
                <a:lnTo>
                  <a:pt x="65610" y="896"/>
                </a:lnTo>
                <a:lnTo>
                  <a:pt x="53766" y="3840"/>
                </a:lnTo>
                <a:lnTo>
                  <a:pt x="46085" y="6720"/>
                </a:lnTo>
                <a:lnTo>
                  <a:pt x="39364" y="11521"/>
                </a:lnTo>
                <a:lnTo>
                  <a:pt x="33604" y="16322"/>
                </a:lnTo>
                <a:lnTo>
                  <a:pt x="26883" y="21122"/>
                </a:lnTo>
                <a:lnTo>
                  <a:pt x="22082" y="26883"/>
                </a:lnTo>
                <a:lnTo>
                  <a:pt x="18242" y="33604"/>
                </a:lnTo>
                <a:lnTo>
                  <a:pt x="13441" y="40325"/>
                </a:lnTo>
                <a:lnTo>
                  <a:pt x="10561" y="47045"/>
                </a:lnTo>
                <a:lnTo>
                  <a:pt x="7680" y="53766"/>
                </a:lnTo>
                <a:lnTo>
                  <a:pt x="4800" y="61447"/>
                </a:lnTo>
                <a:lnTo>
                  <a:pt x="2880" y="68168"/>
                </a:lnTo>
                <a:lnTo>
                  <a:pt x="1920" y="75834"/>
                </a:lnTo>
                <a:lnTo>
                  <a:pt x="960" y="83515"/>
                </a:lnTo>
                <a:lnTo>
                  <a:pt x="0" y="90236"/>
                </a:lnTo>
                <a:lnTo>
                  <a:pt x="0" y="104637"/>
                </a:lnTo>
                <a:lnTo>
                  <a:pt x="960" y="111358"/>
                </a:lnTo>
                <a:lnTo>
                  <a:pt x="3840" y="117119"/>
                </a:lnTo>
                <a:lnTo>
                  <a:pt x="5760" y="123840"/>
                </a:lnTo>
                <a:lnTo>
                  <a:pt x="8641" y="128640"/>
                </a:lnTo>
                <a:lnTo>
                  <a:pt x="13441" y="132481"/>
                </a:lnTo>
                <a:lnTo>
                  <a:pt x="17282" y="137281"/>
                </a:lnTo>
                <a:lnTo>
                  <a:pt x="23042" y="140162"/>
                </a:lnTo>
                <a:lnTo>
                  <a:pt x="29763" y="142082"/>
                </a:lnTo>
                <a:lnTo>
                  <a:pt x="36484" y="144002"/>
                </a:lnTo>
                <a:lnTo>
                  <a:pt x="44165" y="144962"/>
                </a:lnTo>
                <a:lnTo>
                  <a:pt x="57607" y="144962"/>
                </a:lnTo>
                <a:lnTo>
                  <a:pt x="62407" y="144002"/>
                </a:lnTo>
                <a:lnTo>
                  <a:pt x="67208" y="144002"/>
                </a:lnTo>
                <a:lnTo>
                  <a:pt x="72009" y="143042"/>
                </a:lnTo>
                <a:lnTo>
                  <a:pt x="76809" y="142082"/>
                </a:lnTo>
                <a:lnTo>
                  <a:pt x="80634" y="141122"/>
                </a:lnTo>
                <a:lnTo>
                  <a:pt x="84475" y="140162"/>
                </a:lnTo>
                <a:lnTo>
                  <a:pt x="88315" y="139202"/>
                </a:lnTo>
                <a:lnTo>
                  <a:pt x="91196" y="138242"/>
                </a:lnTo>
                <a:lnTo>
                  <a:pt x="94091" y="137281"/>
                </a:lnTo>
                <a:lnTo>
                  <a:pt x="96956" y="136321"/>
                </a:lnTo>
                <a:lnTo>
                  <a:pt x="97916" y="135361"/>
                </a:lnTo>
                <a:lnTo>
                  <a:pt x="98877" y="134401"/>
                </a:lnTo>
                <a:lnTo>
                  <a:pt x="98877" y="132481"/>
                </a:lnTo>
                <a:lnTo>
                  <a:pt x="99837" y="131521"/>
                </a:lnTo>
                <a:lnTo>
                  <a:pt x="100797" y="130561"/>
                </a:lnTo>
                <a:lnTo>
                  <a:pt x="100797" y="128640"/>
                </a:lnTo>
                <a:lnTo>
                  <a:pt x="101757" y="127680"/>
                </a:lnTo>
                <a:lnTo>
                  <a:pt x="101757" y="124800"/>
                </a:lnTo>
                <a:lnTo>
                  <a:pt x="102717" y="123840"/>
                </a:lnTo>
                <a:lnTo>
                  <a:pt x="102717" y="118079"/>
                </a:lnTo>
                <a:lnTo>
                  <a:pt x="101757" y="117119"/>
                </a:lnTo>
                <a:lnTo>
                  <a:pt x="100797" y="116159"/>
                </a:lnTo>
                <a:lnTo>
                  <a:pt x="98877" y="116159"/>
                </a:lnTo>
                <a:lnTo>
                  <a:pt x="96956" y="117119"/>
                </a:lnTo>
                <a:lnTo>
                  <a:pt x="95036" y="118079"/>
                </a:lnTo>
                <a:lnTo>
                  <a:pt x="93116" y="119039"/>
                </a:lnTo>
                <a:lnTo>
                  <a:pt x="89275" y="119999"/>
                </a:lnTo>
                <a:lnTo>
                  <a:pt x="86410" y="120959"/>
                </a:lnTo>
                <a:lnTo>
                  <a:pt x="82570" y="121920"/>
                </a:lnTo>
                <a:lnTo>
                  <a:pt x="77754" y="122880"/>
                </a:lnTo>
                <a:lnTo>
                  <a:pt x="72969" y="123840"/>
                </a:lnTo>
                <a:lnTo>
                  <a:pt x="68168" y="124800"/>
                </a:lnTo>
                <a:lnTo>
                  <a:pt x="45125" y="124800"/>
                </a:lnTo>
                <a:lnTo>
                  <a:pt x="37444" y="122880"/>
                </a:lnTo>
                <a:lnTo>
                  <a:pt x="32644" y="117119"/>
                </a:lnTo>
                <a:lnTo>
                  <a:pt x="27843" y="112318"/>
                </a:lnTo>
                <a:lnTo>
                  <a:pt x="24963" y="104637"/>
                </a:lnTo>
                <a:lnTo>
                  <a:pt x="24963" y="89275"/>
                </a:lnTo>
                <a:lnTo>
                  <a:pt x="25923" y="86395"/>
                </a:lnTo>
                <a:lnTo>
                  <a:pt x="25923" y="80634"/>
                </a:lnTo>
                <a:lnTo>
                  <a:pt x="26883" y="76794"/>
                </a:lnTo>
                <a:lnTo>
                  <a:pt x="42245" y="76794"/>
                </a:lnTo>
                <a:lnTo>
                  <a:pt x="31683" y="59527"/>
                </a:lnTo>
                <a:lnTo>
                  <a:pt x="32644" y="53766"/>
                </a:lnTo>
                <a:lnTo>
                  <a:pt x="35524" y="48966"/>
                </a:lnTo>
                <a:lnTo>
                  <a:pt x="37444" y="44165"/>
                </a:lnTo>
                <a:lnTo>
                  <a:pt x="40325" y="38404"/>
                </a:lnTo>
                <a:lnTo>
                  <a:pt x="44165" y="34564"/>
                </a:lnTo>
                <a:lnTo>
                  <a:pt x="47045" y="30723"/>
                </a:lnTo>
                <a:lnTo>
                  <a:pt x="50886" y="26883"/>
                </a:lnTo>
                <a:lnTo>
                  <a:pt x="55686" y="24003"/>
                </a:lnTo>
                <a:lnTo>
                  <a:pt x="60487" y="22082"/>
                </a:lnTo>
                <a:lnTo>
                  <a:pt x="65288" y="19202"/>
                </a:lnTo>
                <a:lnTo>
                  <a:pt x="71048" y="18242"/>
                </a:lnTo>
                <a:lnTo>
                  <a:pt x="84475" y="18242"/>
                </a:lnTo>
                <a:lnTo>
                  <a:pt x="90251" y="20162"/>
                </a:lnTo>
                <a:lnTo>
                  <a:pt x="94091" y="23042"/>
                </a:lnTo>
                <a:lnTo>
                  <a:pt x="97916" y="25923"/>
                </a:lnTo>
                <a:lnTo>
                  <a:pt x="99837" y="30723"/>
                </a:lnTo>
                <a:lnTo>
                  <a:pt x="99837" y="38404"/>
                </a:lnTo>
                <a:lnTo>
                  <a:pt x="98877" y="41285"/>
                </a:lnTo>
                <a:lnTo>
                  <a:pt x="96956" y="44165"/>
                </a:lnTo>
                <a:lnTo>
                  <a:pt x="95996" y="48006"/>
                </a:lnTo>
                <a:lnTo>
                  <a:pt x="93116" y="49926"/>
                </a:lnTo>
                <a:lnTo>
                  <a:pt x="88315" y="52806"/>
                </a:lnTo>
                <a:lnTo>
                  <a:pt x="84475" y="54711"/>
                </a:lnTo>
                <a:lnTo>
                  <a:pt x="78729" y="56647"/>
                </a:lnTo>
                <a:lnTo>
                  <a:pt x="72009" y="57607"/>
                </a:lnTo>
                <a:lnTo>
                  <a:pt x="71545" y="57672"/>
                </a:lnTo>
                <a:lnTo>
                  <a:pt x="68960" y="75537"/>
                </a:lnTo>
                <a:lnTo>
                  <a:pt x="79689" y="73929"/>
                </a:lnTo>
                <a:lnTo>
                  <a:pt x="81883" y="73508"/>
                </a:lnTo>
                <a:lnTo>
                  <a:pt x="94985" y="70008"/>
                </a:lnTo>
                <a:lnTo>
                  <a:pt x="105597" y="65272"/>
                </a:lnTo>
                <a:lnTo>
                  <a:pt x="112318" y="61447"/>
                </a:lnTo>
                <a:lnTo>
                  <a:pt x="117119" y="56647"/>
                </a:lnTo>
                <a:lnTo>
                  <a:pt x="119999" y="50886"/>
                </a:lnTo>
                <a:lnTo>
                  <a:pt x="123840" y="46085"/>
                </a:lnTo>
                <a:lnTo>
                  <a:pt x="124800" y="40325"/>
                </a:lnTo>
                <a:lnTo>
                  <a:pt x="124800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3585728" y="6165056"/>
            <a:ext cx="39861" cy="19122"/>
          </a:xfrm>
          <a:custGeom>
            <a:avLst/>
            <a:gdLst/>
            <a:ahLst/>
            <a:cxnLst/>
            <a:rect l="l" t="t" r="r" b="b"/>
            <a:pathLst>
              <a:path w="39861" h="19122">
                <a:moveTo>
                  <a:pt x="0" y="1855"/>
                </a:moveTo>
                <a:lnTo>
                  <a:pt x="10561" y="19122"/>
                </a:lnTo>
                <a:lnTo>
                  <a:pt x="24571" y="18821"/>
                </a:lnTo>
                <a:lnTo>
                  <a:pt x="37277" y="17865"/>
                </a:lnTo>
                <a:lnTo>
                  <a:pt x="39861" y="0"/>
                </a:lnTo>
                <a:lnTo>
                  <a:pt x="28506" y="1274"/>
                </a:lnTo>
                <a:lnTo>
                  <a:pt x="14401" y="1855"/>
                </a:lnTo>
                <a:lnTo>
                  <a:pt x="0" y="18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3696126" y="6107384"/>
            <a:ext cx="101757" cy="143042"/>
          </a:xfrm>
          <a:custGeom>
            <a:avLst/>
            <a:gdLst/>
            <a:ahLst/>
            <a:cxnLst/>
            <a:rect l="l" t="t" r="r" b="b"/>
            <a:pathLst>
              <a:path w="101757" h="143042">
                <a:moveTo>
                  <a:pt x="24002" y="139202"/>
                </a:moveTo>
                <a:lnTo>
                  <a:pt x="24963" y="138242"/>
                </a:lnTo>
                <a:lnTo>
                  <a:pt x="36469" y="79674"/>
                </a:lnTo>
                <a:lnTo>
                  <a:pt x="38404" y="71048"/>
                </a:lnTo>
                <a:lnTo>
                  <a:pt x="40309" y="63367"/>
                </a:lnTo>
                <a:lnTo>
                  <a:pt x="44150" y="56647"/>
                </a:lnTo>
                <a:lnTo>
                  <a:pt x="47030" y="49926"/>
                </a:lnTo>
                <a:lnTo>
                  <a:pt x="50871" y="44165"/>
                </a:lnTo>
                <a:lnTo>
                  <a:pt x="55671" y="38404"/>
                </a:lnTo>
                <a:lnTo>
                  <a:pt x="59512" y="33604"/>
                </a:lnTo>
                <a:lnTo>
                  <a:pt x="64312" y="29763"/>
                </a:lnTo>
                <a:lnTo>
                  <a:pt x="68153" y="26883"/>
                </a:lnTo>
                <a:lnTo>
                  <a:pt x="72953" y="24003"/>
                </a:lnTo>
                <a:lnTo>
                  <a:pt x="76794" y="22082"/>
                </a:lnTo>
                <a:lnTo>
                  <a:pt x="81594" y="22082"/>
                </a:lnTo>
                <a:lnTo>
                  <a:pt x="83515" y="23042"/>
                </a:lnTo>
                <a:lnTo>
                  <a:pt x="86395" y="23042"/>
                </a:lnTo>
                <a:lnTo>
                  <a:pt x="87355" y="24003"/>
                </a:lnTo>
                <a:lnTo>
                  <a:pt x="89275" y="24003"/>
                </a:lnTo>
                <a:lnTo>
                  <a:pt x="90236" y="24963"/>
                </a:lnTo>
                <a:lnTo>
                  <a:pt x="91196" y="24963"/>
                </a:lnTo>
                <a:lnTo>
                  <a:pt x="92156" y="25923"/>
                </a:lnTo>
                <a:lnTo>
                  <a:pt x="95996" y="25923"/>
                </a:lnTo>
                <a:lnTo>
                  <a:pt x="96956" y="24963"/>
                </a:lnTo>
                <a:lnTo>
                  <a:pt x="96956" y="24003"/>
                </a:lnTo>
                <a:lnTo>
                  <a:pt x="97916" y="23042"/>
                </a:lnTo>
                <a:lnTo>
                  <a:pt x="98877" y="21122"/>
                </a:lnTo>
                <a:lnTo>
                  <a:pt x="98877" y="20162"/>
                </a:lnTo>
                <a:lnTo>
                  <a:pt x="99837" y="18242"/>
                </a:lnTo>
                <a:lnTo>
                  <a:pt x="99837" y="17282"/>
                </a:lnTo>
                <a:lnTo>
                  <a:pt x="100797" y="15361"/>
                </a:lnTo>
                <a:lnTo>
                  <a:pt x="100797" y="10561"/>
                </a:lnTo>
                <a:lnTo>
                  <a:pt x="101757" y="9601"/>
                </a:lnTo>
                <a:lnTo>
                  <a:pt x="101757" y="3840"/>
                </a:lnTo>
                <a:lnTo>
                  <a:pt x="100797" y="3840"/>
                </a:lnTo>
                <a:lnTo>
                  <a:pt x="99837" y="2880"/>
                </a:lnTo>
                <a:lnTo>
                  <a:pt x="98877" y="1920"/>
                </a:lnTo>
                <a:lnTo>
                  <a:pt x="96956" y="1920"/>
                </a:lnTo>
                <a:lnTo>
                  <a:pt x="95996" y="960"/>
                </a:lnTo>
                <a:lnTo>
                  <a:pt x="94076" y="960"/>
                </a:lnTo>
                <a:lnTo>
                  <a:pt x="93116" y="0"/>
                </a:lnTo>
                <a:lnTo>
                  <a:pt x="76794" y="0"/>
                </a:lnTo>
                <a:lnTo>
                  <a:pt x="72953" y="1920"/>
                </a:lnTo>
                <a:lnTo>
                  <a:pt x="69113" y="3840"/>
                </a:lnTo>
                <a:lnTo>
                  <a:pt x="65272" y="5760"/>
                </a:lnTo>
                <a:lnTo>
                  <a:pt x="61432" y="8641"/>
                </a:lnTo>
                <a:lnTo>
                  <a:pt x="57591" y="11521"/>
                </a:lnTo>
                <a:lnTo>
                  <a:pt x="54711" y="14401"/>
                </a:lnTo>
                <a:lnTo>
                  <a:pt x="50871" y="18242"/>
                </a:lnTo>
                <a:lnTo>
                  <a:pt x="47990" y="22082"/>
                </a:lnTo>
                <a:lnTo>
                  <a:pt x="45110" y="25923"/>
                </a:lnTo>
                <a:lnTo>
                  <a:pt x="43205" y="29763"/>
                </a:lnTo>
                <a:lnTo>
                  <a:pt x="47990" y="5760"/>
                </a:lnTo>
                <a:lnTo>
                  <a:pt x="47990" y="3840"/>
                </a:lnTo>
                <a:lnTo>
                  <a:pt x="47030" y="2880"/>
                </a:lnTo>
                <a:lnTo>
                  <a:pt x="46085" y="2880"/>
                </a:lnTo>
                <a:lnTo>
                  <a:pt x="46085" y="1920"/>
                </a:lnTo>
                <a:lnTo>
                  <a:pt x="30723" y="1920"/>
                </a:lnTo>
                <a:lnTo>
                  <a:pt x="29748" y="2880"/>
                </a:lnTo>
                <a:lnTo>
                  <a:pt x="28803" y="2880"/>
                </a:lnTo>
                <a:lnTo>
                  <a:pt x="27843" y="3840"/>
                </a:lnTo>
                <a:lnTo>
                  <a:pt x="26883" y="4800"/>
                </a:lnTo>
                <a:lnTo>
                  <a:pt x="26883" y="5760"/>
                </a:lnTo>
                <a:lnTo>
                  <a:pt x="0" y="138242"/>
                </a:lnTo>
                <a:lnTo>
                  <a:pt x="0" y="140162"/>
                </a:lnTo>
                <a:lnTo>
                  <a:pt x="960" y="141122"/>
                </a:lnTo>
                <a:lnTo>
                  <a:pt x="1920" y="141122"/>
                </a:lnTo>
                <a:lnTo>
                  <a:pt x="2880" y="142082"/>
                </a:lnTo>
                <a:lnTo>
                  <a:pt x="5760" y="142082"/>
                </a:lnTo>
                <a:lnTo>
                  <a:pt x="6720" y="143042"/>
                </a:lnTo>
                <a:lnTo>
                  <a:pt x="16322" y="143042"/>
                </a:lnTo>
                <a:lnTo>
                  <a:pt x="17282" y="142082"/>
                </a:lnTo>
                <a:lnTo>
                  <a:pt x="20162" y="142082"/>
                </a:lnTo>
                <a:lnTo>
                  <a:pt x="21122" y="141122"/>
                </a:lnTo>
                <a:lnTo>
                  <a:pt x="23042" y="141122"/>
                </a:lnTo>
                <a:lnTo>
                  <a:pt x="24002" y="140162"/>
                </a:lnTo>
                <a:lnTo>
                  <a:pt x="24002" y="13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3811325" y="6109304"/>
            <a:ext cx="119039" cy="141122"/>
          </a:xfrm>
          <a:custGeom>
            <a:avLst/>
            <a:gdLst/>
            <a:ahLst/>
            <a:cxnLst/>
            <a:rect l="l" t="t" r="r" b="b"/>
            <a:pathLst>
              <a:path w="119039" h="141122">
                <a:moveTo>
                  <a:pt x="48295" y="103085"/>
                </a:moveTo>
                <a:lnTo>
                  <a:pt x="41269" y="114239"/>
                </a:lnTo>
                <a:lnTo>
                  <a:pt x="40309" y="115199"/>
                </a:lnTo>
                <a:lnTo>
                  <a:pt x="40309" y="113278"/>
                </a:lnTo>
                <a:lnTo>
                  <a:pt x="23987" y="4800"/>
                </a:lnTo>
                <a:lnTo>
                  <a:pt x="23987" y="1920"/>
                </a:lnTo>
                <a:lnTo>
                  <a:pt x="23027" y="960"/>
                </a:lnTo>
                <a:lnTo>
                  <a:pt x="22082" y="960"/>
                </a:lnTo>
                <a:lnTo>
                  <a:pt x="21122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0561"/>
                </a:lnTo>
                <a:lnTo>
                  <a:pt x="20147" y="135361"/>
                </a:lnTo>
                <a:lnTo>
                  <a:pt x="20147" y="138242"/>
                </a:lnTo>
                <a:lnTo>
                  <a:pt x="21122" y="139202"/>
                </a:lnTo>
                <a:lnTo>
                  <a:pt x="23027" y="139202"/>
                </a:lnTo>
                <a:lnTo>
                  <a:pt x="23987" y="140162"/>
                </a:lnTo>
                <a:lnTo>
                  <a:pt x="26868" y="140162"/>
                </a:lnTo>
                <a:lnTo>
                  <a:pt x="28803" y="141122"/>
                </a:lnTo>
                <a:lnTo>
                  <a:pt x="40309" y="141122"/>
                </a:lnTo>
                <a:lnTo>
                  <a:pt x="41269" y="140162"/>
                </a:lnTo>
                <a:lnTo>
                  <a:pt x="44150" y="140162"/>
                </a:lnTo>
                <a:lnTo>
                  <a:pt x="45110" y="139202"/>
                </a:lnTo>
                <a:lnTo>
                  <a:pt x="47030" y="139202"/>
                </a:lnTo>
                <a:lnTo>
                  <a:pt x="47030" y="138242"/>
                </a:lnTo>
                <a:lnTo>
                  <a:pt x="47990" y="138242"/>
                </a:lnTo>
                <a:lnTo>
                  <a:pt x="48950" y="137281"/>
                </a:lnTo>
                <a:lnTo>
                  <a:pt x="49910" y="136321"/>
                </a:lnTo>
                <a:lnTo>
                  <a:pt x="57193" y="126879"/>
                </a:lnTo>
                <a:lnTo>
                  <a:pt x="64554" y="116352"/>
                </a:lnTo>
                <a:lnTo>
                  <a:pt x="71033" y="105597"/>
                </a:lnTo>
                <a:lnTo>
                  <a:pt x="77133" y="95926"/>
                </a:lnTo>
                <a:lnTo>
                  <a:pt x="83658" y="84920"/>
                </a:lnTo>
                <a:lnTo>
                  <a:pt x="89275" y="73914"/>
                </a:lnTo>
                <a:lnTo>
                  <a:pt x="94336" y="64520"/>
                </a:lnTo>
                <a:lnTo>
                  <a:pt x="99950" y="53130"/>
                </a:lnTo>
                <a:lnTo>
                  <a:pt x="104637" y="41285"/>
                </a:lnTo>
                <a:lnTo>
                  <a:pt x="108125" y="33237"/>
                </a:lnTo>
                <a:lnTo>
                  <a:pt x="112768" y="21419"/>
                </a:lnTo>
                <a:lnTo>
                  <a:pt x="117104" y="9601"/>
                </a:lnTo>
                <a:lnTo>
                  <a:pt x="118064" y="7680"/>
                </a:lnTo>
                <a:lnTo>
                  <a:pt x="118064" y="4800"/>
                </a:lnTo>
                <a:lnTo>
                  <a:pt x="119039" y="3840"/>
                </a:lnTo>
                <a:lnTo>
                  <a:pt x="119039" y="2880"/>
                </a:lnTo>
                <a:lnTo>
                  <a:pt x="118064" y="1920"/>
                </a:lnTo>
                <a:lnTo>
                  <a:pt x="118064" y="960"/>
                </a:lnTo>
                <a:lnTo>
                  <a:pt x="116159" y="960"/>
                </a:lnTo>
                <a:lnTo>
                  <a:pt x="115199" y="0"/>
                </a:lnTo>
                <a:lnTo>
                  <a:pt x="97916" y="0"/>
                </a:lnTo>
                <a:lnTo>
                  <a:pt x="96956" y="960"/>
                </a:lnTo>
                <a:lnTo>
                  <a:pt x="95996" y="960"/>
                </a:lnTo>
                <a:lnTo>
                  <a:pt x="95036" y="1920"/>
                </a:lnTo>
                <a:lnTo>
                  <a:pt x="94076" y="1920"/>
                </a:lnTo>
                <a:lnTo>
                  <a:pt x="94076" y="2880"/>
                </a:lnTo>
                <a:lnTo>
                  <a:pt x="93116" y="3840"/>
                </a:lnTo>
                <a:lnTo>
                  <a:pt x="93116" y="4800"/>
                </a:lnTo>
                <a:lnTo>
                  <a:pt x="90275" y="13148"/>
                </a:lnTo>
                <a:lnTo>
                  <a:pt x="85935" y="25225"/>
                </a:lnTo>
                <a:lnTo>
                  <a:pt x="81594" y="36484"/>
                </a:lnTo>
                <a:lnTo>
                  <a:pt x="80083" y="40214"/>
                </a:lnTo>
                <a:lnTo>
                  <a:pt x="75078" y="52024"/>
                </a:lnTo>
                <a:lnTo>
                  <a:pt x="70073" y="63352"/>
                </a:lnTo>
                <a:lnTo>
                  <a:pt x="68527" y="66731"/>
                </a:lnTo>
                <a:lnTo>
                  <a:pt x="62816" y="78006"/>
                </a:lnTo>
                <a:lnTo>
                  <a:pt x="56631" y="89275"/>
                </a:lnTo>
                <a:lnTo>
                  <a:pt x="54707" y="92399"/>
                </a:lnTo>
                <a:lnTo>
                  <a:pt x="48295" y="103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3936111" y="6054592"/>
            <a:ext cx="63367" cy="195834"/>
          </a:xfrm>
          <a:custGeom>
            <a:avLst/>
            <a:gdLst/>
            <a:ahLst/>
            <a:cxnLst/>
            <a:rect l="l" t="t" r="r" b="b"/>
            <a:pathLst>
              <a:path w="63367" h="195834">
                <a:moveTo>
                  <a:pt x="0" y="191993"/>
                </a:moveTo>
                <a:lnTo>
                  <a:pt x="960" y="192953"/>
                </a:lnTo>
                <a:lnTo>
                  <a:pt x="960" y="193913"/>
                </a:lnTo>
                <a:lnTo>
                  <a:pt x="1935" y="193913"/>
                </a:lnTo>
                <a:lnTo>
                  <a:pt x="2880" y="194873"/>
                </a:lnTo>
                <a:lnTo>
                  <a:pt x="5775" y="194873"/>
                </a:lnTo>
                <a:lnTo>
                  <a:pt x="7680" y="195834"/>
                </a:lnTo>
                <a:lnTo>
                  <a:pt x="16322" y="195834"/>
                </a:lnTo>
                <a:lnTo>
                  <a:pt x="17282" y="194873"/>
                </a:lnTo>
                <a:lnTo>
                  <a:pt x="21122" y="194873"/>
                </a:lnTo>
                <a:lnTo>
                  <a:pt x="22082" y="193913"/>
                </a:lnTo>
                <a:lnTo>
                  <a:pt x="23042" y="193913"/>
                </a:lnTo>
                <a:lnTo>
                  <a:pt x="24002" y="192953"/>
                </a:lnTo>
                <a:lnTo>
                  <a:pt x="24963" y="192953"/>
                </a:lnTo>
                <a:lnTo>
                  <a:pt x="24963" y="191033"/>
                </a:lnTo>
                <a:lnTo>
                  <a:pt x="50886" y="58552"/>
                </a:lnTo>
                <a:lnTo>
                  <a:pt x="51846" y="58552"/>
                </a:lnTo>
                <a:lnTo>
                  <a:pt x="50886" y="57591"/>
                </a:lnTo>
                <a:lnTo>
                  <a:pt x="50886" y="56631"/>
                </a:lnTo>
                <a:lnTo>
                  <a:pt x="49926" y="55671"/>
                </a:lnTo>
                <a:lnTo>
                  <a:pt x="48966" y="55671"/>
                </a:lnTo>
                <a:lnTo>
                  <a:pt x="48005" y="54711"/>
                </a:lnTo>
                <a:lnTo>
                  <a:pt x="32644" y="54711"/>
                </a:lnTo>
                <a:lnTo>
                  <a:pt x="30723" y="55671"/>
                </a:lnTo>
                <a:lnTo>
                  <a:pt x="28803" y="55671"/>
                </a:lnTo>
                <a:lnTo>
                  <a:pt x="27843" y="56631"/>
                </a:lnTo>
                <a:lnTo>
                  <a:pt x="26883" y="57591"/>
                </a:lnTo>
                <a:lnTo>
                  <a:pt x="26883" y="58552"/>
                </a:lnTo>
                <a:lnTo>
                  <a:pt x="960" y="191033"/>
                </a:lnTo>
                <a:lnTo>
                  <a:pt x="0" y="191993"/>
                </a:lnTo>
                <a:close/>
              </a:path>
              <a:path w="63367" h="195834">
                <a:moveTo>
                  <a:pt x="33604" y="25923"/>
                </a:moveTo>
                <a:lnTo>
                  <a:pt x="34564" y="26868"/>
                </a:lnTo>
                <a:lnTo>
                  <a:pt x="36484" y="27828"/>
                </a:lnTo>
                <a:lnTo>
                  <a:pt x="38404" y="27828"/>
                </a:lnTo>
                <a:lnTo>
                  <a:pt x="40325" y="28803"/>
                </a:lnTo>
                <a:lnTo>
                  <a:pt x="50886" y="28803"/>
                </a:lnTo>
                <a:lnTo>
                  <a:pt x="52806" y="27828"/>
                </a:lnTo>
                <a:lnTo>
                  <a:pt x="54726" y="27828"/>
                </a:lnTo>
                <a:lnTo>
                  <a:pt x="56647" y="26868"/>
                </a:lnTo>
                <a:lnTo>
                  <a:pt x="57607" y="25923"/>
                </a:lnTo>
                <a:lnTo>
                  <a:pt x="59527" y="24963"/>
                </a:lnTo>
                <a:lnTo>
                  <a:pt x="60487" y="23042"/>
                </a:lnTo>
                <a:lnTo>
                  <a:pt x="60487" y="21122"/>
                </a:lnTo>
                <a:lnTo>
                  <a:pt x="61447" y="19202"/>
                </a:lnTo>
                <a:lnTo>
                  <a:pt x="62407" y="17282"/>
                </a:lnTo>
                <a:lnTo>
                  <a:pt x="63367" y="14401"/>
                </a:lnTo>
                <a:lnTo>
                  <a:pt x="63367" y="4800"/>
                </a:lnTo>
                <a:lnTo>
                  <a:pt x="62407" y="2880"/>
                </a:lnTo>
                <a:lnTo>
                  <a:pt x="61447" y="1920"/>
                </a:lnTo>
                <a:lnTo>
                  <a:pt x="59527" y="960"/>
                </a:lnTo>
                <a:lnTo>
                  <a:pt x="57607" y="960"/>
                </a:lnTo>
                <a:lnTo>
                  <a:pt x="56647" y="0"/>
                </a:lnTo>
                <a:lnTo>
                  <a:pt x="46085" y="0"/>
                </a:lnTo>
                <a:lnTo>
                  <a:pt x="43205" y="960"/>
                </a:lnTo>
                <a:lnTo>
                  <a:pt x="41285" y="960"/>
                </a:lnTo>
                <a:lnTo>
                  <a:pt x="39364" y="1920"/>
                </a:lnTo>
                <a:lnTo>
                  <a:pt x="38404" y="2880"/>
                </a:lnTo>
                <a:lnTo>
                  <a:pt x="37444" y="4800"/>
                </a:lnTo>
                <a:lnTo>
                  <a:pt x="36484" y="5760"/>
                </a:lnTo>
                <a:lnTo>
                  <a:pt x="35524" y="7680"/>
                </a:lnTo>
                <a:lnTo>
                  <a:pt x="34564" y="9585"/>
                </a:lnTo>
                <a:lnTo>
                  <a:pt x="33604" y="11521"/>
                </a:lnTo>
                <a:lnTo>
                  <a:pt x="32644" y="14401"/>
                </a:lnTo>
                <a:lnTo>
                  <a:pt x="32644" y="24963"/>
                </a:lnTo>
                <a:lnTo>
                  <a:pt x="33604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4007159" y="6107384"/>
            <a:ext cx="114223" cy="144962"/>
          </a:xfrm>
          <a:custGeom>
            <a:avLst/>
            <a:gdLst/>
            <a:ahLst/>
            <a:cxnLst/>
            <a:rect l="l" t="t" r="r" b="b"/>
            <a:pathLst>
              <a:path w="114223" h="144962">
                <a:moveTo>
                  <a:pt x="25923" y="84475"/>
                </a:moveTo>
                <a:lnTo>
                  <a:pt x="26868" y="79674"/>
                </a:lnTo>
                <a:lnTo>
                  <a:pt x="26868" y="74889"/>
                </a:lnTo>
                <a:lnTo>
                  <a:pt x="27828" y="69113"/>
                </a:lnTo>
                <a:lnTo>
                  <a:pt x="29748" y="64328"/>
                </a:lnTo>
                <a:lnTo>
                  <a:pt x="31668" y="58552"/>
                </a:lnTo>
                <a:lnTo>
                  <a:pt x="33588" y="53766"/>
                </a:lnTo>
                <a:lnTo>
                  <a:pt x="35509" y="48006"/>
                </a:lnTo>
                <a:lnTo>
                  <a:pt x="37429" y="43205"/>
                </a:lnTo>
                <a:lnTo>
                  <a:pt x="40309" y="38404"/>
                </a:lnTo>
                <a:lnTo>
                  <a:pt x="44150" y="34564"/>
                </a:lnTo>
                <a:lnTo>
                  <a:pt x="47990" y="29763"/>
                </a:lnTo>
                <a:lnTo>
                  <a:pt x="51831" y="26883"/>
                </a:lnTo>
                <a:lnTo>
                  <a:pt x="56631" y="24003"/>
                </a:lnTo>
                <a:lnTo>
                  <a:pt x="62392" y="21122"/>
                </a:lnTo>
                <a:lnTo>
                  <a:pt x="67193" y="20162"/>
                </a:lnTo>
                <a:lnTo>
                  <a:pt x="79674" y="20162"/>
                </a:lnTo>
                <a:lnTo>
                  <a:pt x="84475" y="21122"/>
                </a:lnTo>
                <a:lnTo>
                  <a:pt x="87355" y="22082"/>
                </a:lnTo>
                <a:lnTo>
                  <a:pt x="91196" y="24003"/>
                </a:lnTo>
                <a:lnTo>
                  <a:pt x="94076" y="24963"/>
                </a:lnTo>
                <a:lnTo>
                  <a:pt x="96956" y="26883"/>
                </a:lnTo>
                <a:lnTo>
                  <a:pt x="98877" y="28803"/>
                </a:lnTo>
                <a:lnTo>
                  <a:pt x="100797" y="30723"/>
                </a:lnTo>
                <a:lnTo>
                  <a:pt x="102717" y="31683"/>
                </a:lnTo>
                <a:lnTo>
                  <a:pt x="104637" y="33604"/>
                </a:lnTo>
                <a:lnTo>
                  <a:pt x="109438" y="33604"/>
                </a:lnTo>
                <a:lnTo>
                  <a:pt x="110383" y="32644"/>
                </a:lnTo>
                <a:lnTo>
                  <a:pt x="111358" y="31683"/>
                </a:lnTo>
                <a:lnTo>
                  <a:pt x="112318" y="29763"/>
                </a:lnTo>
                <a:lnTo>
                  <a:pt x="112318" y="28803"/>
                </a:lnTo>
                <a:lnTo>
                  <a:pt x="113278" y="26883"/>
                </a:lnTo>
                <a:lnTo>
                  <a:pt x="113278" y="24963"/>
                </a:lnTo>
                <a:lnTo>
                  <a:pt x="114223" y="23042"/>
                </a:lnTo>
                <a:lnTo>
                  <a:pt x="114223" y="14401"/>
                </a:lnTo>
                <a:lnTo>
                  <a:pt x="113278" y="14401"/>
                </a:lnTo>
                <a:lnTo>
                  <a:pt x="113278" y="12481"/>
                </a:lnTo>
                <a:lnTo>
                  <a:pt x="111358" y="11521"/>
                </a:lnTo>
                <a:lnTo>
                  <a:pt x="109438" y="10561"/>
                </a:lnTo>
                <a:lnTo>
                  <a:pt x="107518" y="8641"/>
                </a:lnTo>
                <a:lnTo>
                  <a:pt x="105597" y="7680"/>
                </a:lnTo>
                <a:lnTo>
                  <a:pt x="102717" y="5760"/>
                </a:lnTo>
                <a:lnTo>
                  <a:pt x="99837" y="3840"/>
                </a:lnTo>
                <a:lnTo>
                  <a:pt x="96956" y="2880"/>
                </a:lnTo>
                <a:lnTo>
                  <a:pt x="93116" y="1920"/>
                </a:lnTo>
                <a:lnTo>
                  <a:pt x="90236" y="960"/>
                </a:lnTo>
                <a:lnTo>
                  <a:pt x="86395" y="960"/>
                </a:lnTo>
                <a:lnTo>
                  <a:pt x="82555" y="0"/>
                </a:lnTo>
                <a:lnTo>
                  <a:pt x="74850" y="0"/>
                </a:lnTo>
                <a:lnTo>
                  <a:pt x="61662" y="961"/>
                </a:lnTo>
                <a:lnTo>
                  <a:pt x="49911" y="4800"/>
                </a:lnTo>
                <a:lnTo>
                  <a:pt x="42230" y="7680"/>
                </a:lnTo>
                <a:lnTo>
                  <a:pt x="36469" y="11521"/>
                </a:lnTo>
                <a:lnTo>
                  <a:pt x="30708" y="17282"/>
                </a:lnTo>
                <a:lnTo>
                  <a:pt x="24963" y="22082"/>
                </a:lnTo>
                <a:lnTo>
                  <a:pt x="20147" y="27843"/>
                </a:lnTo>
                <a:lnTo>
                  <a:pt x="16306" y="34564"/>
                </a:lnTo>
                <a:lnTo>
                  <a:pt x="12466" y="41285"/>
                </a:lnTo>
                <a:lnTo>
                  <a:pt x="9601" y="48966"/>
                </a:lnTo>
                <a:lnTo>
                  <a:pt x="6720" y="55686"/>
                </a:lnTo>
                <a:lnTo>
                  <a:pt x="4800" y="63367"/>
                </a:lnTo>
                <a:lnTo>
                  <a:pt x="2880" y="70088"/>
                </a:lnTo>
                <a:lnTo>
                  <a:pt x="1920" y="77769"/>
                </a:lnTo>
                <a:lnTo>
                  <a:pt x="960" y="84475"/>
                </a:lnTo>
                <a:lnTo>
                  <a:pt x="0" y="91196"/>
                </a:lnTo>
                <a:lnTo>
                  <a:pt x="0" y="96956"/>
                </a:lnTo>
                <a:lnTo>
                  <a:pt x="1178" y="110751"/>
                </a:lnTo>
                <a:lnTo>
                  <a:pt x="5017" y="123055"/>
                </a:lnTo>
                <a:lnTo>
                  <a:pt x="11521" y="132481"/>
                </a:lnTo>
                <a:lnTo>
                  <a:pt x="20886" y="139420"/>
                </a:lnTo>
                <a:lnTo>
                  <a:pt x="32755" y="143614"/>
                </a:lnTo>
                <a:lnTo>
                  <a:pt x="47030" y="144962"/>
                </a:lnTo>
                <a:lnTo>
                  <a:pt x="51831" y="144962"/>
                </a:lnTo>
                <a:lnTo>
                  <a:pt x="56631" y="144002"/>
                </a:lnTo>
                <a:lnTo>
                  <a:pt x="61432" y="143042"/>
                </a:lnTo>
                <a:lnTo>
                  <a:pt x="66233" y="142082"/>
                </a:lnTo>
                <a:lnTo>
                  <a:pt x="70073" y="141122"/>
                </a:lnTo>
                <a:lnTo>
                  <a:pt x="73913" y="140162"/>
                </a:lnTo>
                <a:lnTo>
                  <a:pt x="77754" y="138242"/>
                </a:lnTo>
                <a:lnTo>
                  <a:pt x="80634" y="136321"/>
                </a:lnTo>
                <a:lnTo>
                  <a:pt x="84475" y="135361"/>
                </a:lnTo>
                <a:lnTo>
                  <a:pt x="87355" y="133441"/>
                </a:lnTo>
                <a:lnTo>
                  <a:pt x="89275" y="131521"/>
                </a:lnTo>
                <a:lnTo>
                  <a:pt x="90236" y="130561"/>
                </a:lnTo>
                <a:lnTo>
                  <a:pt x="91196" y="129600"/>
                </a:lnTo>
                <a:lnTo>
                  <a:pt x="92156" y="127680"/>
                </a:lnTo>
                <a:lnTo>
                  <a:pt x="93116" y="126720"/>
                </a:lnTo>
                <a:lnTo>
                  <a:pt x="93116" y="124800"/>
                </a:lnTo>
                <a:lnTo>
                  <a:pt x="94076" y="123840"/>
                </a:lnTo>
                <a:lnTo>
                  <a:pt x="94076" y="121920"/>
                </a:lnTo>
                <a:lnTo>
                  <a:pt x="95036" y="119999"/>
                </a:lnTo>
                <a:lnTo>
                  <a:pt x="95036" y="117119"/>
                </a:lnTo>
                <a:lnTo>
                  <a:pt x="95996" y="115199"/>
                </a:lnTo>
                <a:lnTo>
                  <a:pt x="95996" y="111358"/>
                </a:lnTo>
                <a:lnTo>
                  <a:pt x="95036" y="110398"/>
                </a:lnTo>
                <a:lnTo>
                  <a:pt x="95036" y="108478"/>
                </a:lnTo>
                <a:lnTo>
                  <a:pt x="91196" y="108478"/>
                </a:lnTo>
                <a:lnTo>
                  <a:pt x="90236" y="109438"/>
                </a:lnTo>
                <a:lnTo>
                  <a:pt x="88315" y="110398"/>
                </a:lnTo>
                <a:lnTo>
                  <a:pt x="85435" y="112318"/>
                </a:lnTo>
                <a:lnTo>
                  <a:pt x="83515" y="114239"/>
                </a:lnTo>
                <a:lnTo>
                  <a:pt x="79674" y="116159"/>
                </a:lnTo>
                <a:lnTo>
                  <a:pt x="76794" y="118079"/>
                </a:lnTo>
                <a:lnTo>
                  <a:pt x="72953" y="119999"/>
                </a:lnTo>
                <a:lnTo>
                  <a:pt x="68153" y="120959"/>
                </a:lnTo>
                <a:lnTo>
                  <a:pt x="63352" y="122880"/>
                </a:lnTo>
                <a:lnTo>
                  <a:pt x="58552" y="123840"/>
                </a:lnTo>
                <a:lnTo>
                  <a:pt x="43190" y="123840"/>
                </a:lnTo>
                <a:lnTo>
                  <a:pt x="36469" y="120959"/>
                </a:lnTo>
                <a:lnTo>
                  <a:pt x="32644" y="116159"/>
                </a:lnTo>
                <a:lnTo>
                  <a:pt x="27828" y="110398"/>
                </a:lnTo>
                <a:lnTo>
                  <a:pt x="25923" y="102717"/>
                </a:lnTo>
                <a:lnTo>
                  <a:pt x="25923" y="844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4131000" y="6054592"/>
            <a:ext cx="63352" cy="195834"/>
          </a:xfrm>
          <a:custGeom>
            <a:avLst/>
            <a:gdLst/>
            <a:ahLst/>
            <a:cxnLst/>
            <a:rect l="l" t="t" r="r" b="b"/>
            <a:pathLst>
              <a:path w="63352" h="195834">
                <a:moveTo>
                  <a:pt x="32628" y="14401"/>
                </a:moveTo>
                <a:lnTo>
                  <a:pt x="31668" y="17282"/>
                </a:lnTo>
                <a:lnTo>
                  <a:pt x="31668" y="23042"/>
                </a:lnTo>
                <a:lnTo>
                  <a:pt x="32628" y="24963"/>
                </a:lnTo>
                <a:lnTo>
                  <a:pt x="33588" y="25923"/>
                </a:lnTo>
                <a:lnTo>
                  <a:pt x="34549" y="26868"/>
                </a:lnTo>
                <a:lnTo>
                  <a:pt x="35509" y="27828"/>
                </a:lnTo>
                <a:lnTo>
                  <a:pt x="37429" y="27828"/>
                </a:lnTo>
                <a:lnTo>
                  <a:pt x="39349" y="28803"/>
                </a:lnTo>
                <a:lnTo>
                  <a:pt x="49911" y="28803"/>
                </a:lnTo>
                <a:lnTo>
                  <a:pt x="51831" y="27828"/>
                </a:lnTo>
                <a:lnTo>
                  <a:pt x="53751" y="27828"/>
                </a:lnTo>
                <a:lnTo>
                  <a:pt x="55671" y="26868"/>
                </a:lnTo>
                <a:lnTo>
                  <a:pt x="56631" y="25923"/>
                </a:lnTo>
                <a:lnTo>
                  <a:pt x="58552" y="24963"/>
                </a:lnTo>
                <a:lnTo>
                  <a:pt x="59512" y="23042"/>
                </a:lnTo>
                <a:lnTo>
                  <a:pt x="60472" y="21122"/>
                </a:lnTo>
                <a:lnTo>
                  <a:pt x="61432" y="19202"/>
                </a:lnTo>
                <a:lnTo>
                  <a:pt x="62392" y="17282"/>
                </a:lnTo>
                <a:lnTo>
                  <a:pt x="62392" y="14401"/>
                </a:lnTo>
                <a:lnTo>
                  <a:pt x="63352" y="11521"/>
                </a:lnTo>
                <a:lnTo>
                  <a:pt x="63352" y="5760"/>
                </a:lnTo>
                <a:lnTo>
                  <a:pt x="62392" y="4800"/>
                </a:lnTo>
                <a:lnTo>
                  <a:pt x="61432" y="2880"/>
                </a:lnTo>
                <a:lnTo>
                  <a:pt x="60472" y="1920"/>
                </a:lnTo>
                <a:lnTo>
                  <a:pt x="59512" y="960"/>
                </a:lnTo>
                <a:lnTo>
                  <a:pt x="57591" y="960"/>
                </a:lnTo>
                <a:lnTo>
                  <a:pt x="55671" y="0"/>
                </a:lnTo>
                <a:lnTo>
                  <a:pt x="45110" y="0"/>
                </a:lnTo>
                <a:lnTo>
                  <a:pt x="43190" y="960"/>
                </a:lnTo>
                <a:lnTo>
                  <a:pt x="41269" y="960"/>
                </a:lnTo>
                <a:lnTo>
                  <a:pt x="39349" y="1920"/>
                </a:lnTo>
                <a:lnTo>
                  <a:pt x="37429" y="2880"/>
                </a:lnTo>
                <a:lnTo>
                  <a:pt x="36469" y="4800"/>
                </a:lnTo>
                <a:lnTo>
                  <a:pt x="35509" y="5760"/>
                </a:lnTo>
                <a:lnTo>
                  <a:pt x="34549" y="7680"/>
                </a:lnTo>
                <a:lnTo>
                  <a:pt x="33588" y="9585"/>
                </a:lnTo>
                <a:lnTo>
                  <a:pt x="32628" y="11521"/>
                </a:lnTo>
                <a:lnTo>
                  <a:pt x="32628" y="14401"/>
                </a:lnTo>
                <a:close/>
              </a:path>
              <a:path w="63352" h="195834">
                <a:moveTo>
                  <a:pt x="944" y="193913"/>
                </a:moveTo>
                <a:lnTo>
                  <a:pt x="1904" y="193913"/>
                </a:lnTo>
                <a:lnTo>
                  <a:pt x="2880" y="194873"/>
                </a:lnTo>
                <a:lnTo>
                  <a:pt x="4785" y="194873"/>
                </a:lnTo>
                <a:lnTo>
                  <a:pt x="6720" y="195834"/>
                </a:lnTo>
                <a:lnTo>
                  <a:pt x="15346" y="195834"/>
                </a:lnTo>
                <a:lnTo>
                  <a:pt x="17266" y="194873"/>
                </a:lnTo>
                <a:lnTo>
                  <a:pt x="20147" y="194873"/>
                </a:lnTo>
                <a:lnTo>
                  <a:pt x="21107" y="193913"/>
                </a:lnTo>
                <a:lnTo>
                  <a:pt x="23027" y="193913"/>
                </a:lnTo>
                <a:lnTo>
                  <a:pt x="23027" y="192953"/>
                </a:lnTo>
                <a:lnTo>
                  <a:pt x="23987" y="192953"/>
                </a:lnTo>
                <a:lnTo>
                  <a:pt x="23987" y="191033"/>
                </a:lnTo>
                <a:lnTo>
                  <a:pt x="50871" y="58552"/>
                </a:lnTo>
                <a:lnTo>
                  <a:pt x="50871" y="57591"/>
                </a:lnTo>
                <a:lnTo>
                  <a:pt x="49911" y="56631"/>
                </a:lnTo>
                <a:lnTo>
                  <a:pt x="49911" y="55671"/>
                </a:lnTo>
                <a:lnTo>
                  <a:pt x="48950" y="55671"/>
                </a:lnTo>
                <a:lnTo>
                  <a:pt x="47990" y="54711"/>
                </a:lnTo>
                <a:lnTo>
                  <a:pt x="31668" y="54711"/>
                </a:lnTo>
                <a:lnTo>
                  <a:pt x="30708" y="55671"/>
                </a:lnTo>
                <a:lnTo>
                  <a:pt x="28788" y="55671"/>
                </a:lnTo>
                <a:lnTo>
                  <a:pt x="27828" y="56631"/>
                </a:lnTo>
                <a:lnTo>
                  <a:pt x="26868" y="56631"/>
                </a:lnTo>
                <a:lnTo>
                  <a:pt x="26868" y="57591"/>
                </a:lnTo>
                <a:lnTo>
                  <a:pt x="25908" y="58552"/>
                </a:lnTo>
                <a:lnTo>
                  <a:pt x="0" y="191033"/>
                </a:lnTo>
                <a:lnTo>
                  <a:pt x="0" y="193913"/>
                </a:lnTo>
                <a:lnTo>
                  <a:pt x="944" y="19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4161708" y="6044031"/>
            <a:ext cx="148803" cy="259186"/>
          </a:xfrm>
          <a:custGeom>
            <a:avLst/>
            <a:gdLst/>
            <a:ahLst/>
            <a:cxnLst/>
            <a:rect l="l" t="t" r="r" b="b"/>
            <a:pathLst>
              <a:path w="148803" h="259186">
                <a:moveTo>
                  <a:pt x="124800" y="83515"/>
                </a:moveTo>
                <a:lnTo>
                  <a:pt x="125760" y="83515"/>
                </a:lnTo>
                <a:lnTo>
                  <a:pt x="125760" y="82555"/>
                </a:lnTo>
                <a:lnTo>
                  <a:pt x="126720" y="81594"/>
                </a:lnTo>
                <a:lnTo>
                  <a:pt x="126720" y="80634"/>
                </a:lnTo>
                <a:lnTo>
                  <a:pt x="127680" y="79674"/>
                </a:lnTo>
                <a:lnTo>
                  <a:pt x="127680" y="78714"/>
                </a:lnTo>
                <a:lnTo>
                  <a:pt x="128640" y="77754"/>
                </a:lnTo>
                <a:lnTo>
                  <a:pt x="128640" y="73913"/>
                </a:lnTo>
                <a:lnTo>
                  <a:pt x="129600" y="72953"/>
                </a:lnTo>
                <a:lnTo>
                  <a:pt x="129600" y="68153"/>
                </a:lnTo>
                <a:lnTo>
                  <a:pt x="128640" y="67193"/>
                </a:lnTo>
                <a:lnTo>
                  <a:pt x="127680" y="66233"/>
                </a:lnTo>
                <a:lnTo>
                  <a:pt x="126720" y="65272"/>
                </a:lnTo>
                <a:lnTo>
                  <a:pt x="95996" y="65272"/>
                </a:lnTo>
                <a:lnTo>
                  <a:pt x="98877" y="52791"/>
                </a:lnTo>
                <a:lnTo>
                  <a:pt x="99837" y="47045"/>
                </a:lnTo>
                <a:lnTo>
                  <a:pt x="100797" y="42230"/>
                </a:lnTo>
                <a:lnTo>
                  <a:pt x="102717" y="38389"/>
                </a:lnTo>
                <a:lnTo>
                  <a:pt x="103677" y="33604"/>
                </a:lnTo>
                <a:lnTo>
                  <a:pt x="105597" y="30708"/>
                </a:lnTo>
                <a:lnTo>
                  <a:pt x="107518" y="27843"/>
                </a:lnTo>
                <a:lnTo>
                  <a:pt x="110398" y="24963"/>
                </a:lnTo>
                <a:lnTo>
                  <a:pt x="112318" y="23042"/>
                </a:lnTo>
                <a:lnTo>
                  <a:pt x="115199" y="22082"/>
                </a:lnTo>
                <a:lnTo>
                  <a:pt x="119039" y="20147"/>
                </a:lnTo>
                <a:lnTo>
                  <a:pt x="132481" y="20147"/>
                </a:lnTo>
                <a:lnTo>
                  <a:pt x="134401" y="21122"/>
                </a:lnTo>
                <a:lnTo>
                  <a:pt x="136321" y="21122"/>
                </a:lnTo>
                <a:lnTo>
                  <a:pt x="137281" y="22082"/>
                </a:lnTo>
                <a:lnTo>
                  <a:pt x="139202" y="22082"/>
                </a:lnTo>
                <a:lnTo>
                  <a:pt x="140162" y="23042"/>
                </a:lnTo>
                <a:lnTo>
                  <a:pt x="142082" y="23042"/>
                </a:lnTo>
                <a:lnTo>
                  <a:pt x="143042" y="23987"/>
                </a:lnTo>
                <a:lnTo>
                  <a:pt x="144002" y="23987"/>
                </a:lnTo>
                <a:lnTo>
                  <a:pt x="144947" y="23042"/>
                </a:lnTo>
                <a:lnTo>
                  <a:pt x="145923" y="22082"/>
                </a:lnTo>
                <a:lnTo>
                  <a:pt x="145923" y="21122"/>
                </a:lnTo>
                <a:lnTo>
                  <a:pt x="146883" y="20147"/>
                </a:lnTo>
                <a:lnTo>
                  <a:pt x="146883" y="19202"/>
                </a:lnTo>
                <a:lnTo>
                  <a:pt x="147843" y="18242"/>
                </a:lnTo>
                <a:lnTo>
                  <a:pt x="147843" y="14401"/>
                </a:lnTo>
                <a:lnTo>
                  <a:pt x="148803" y="12481"/>
                </a:lnTo>
                <a:lnTo>
                  <a:pt x="148803" y="6720"/>
                </a:lnTo>
                <a:lnTo>
                  <a:pt x="147843" y="5760"/>
                </a:lnTo>
                <a:lnTo>
                  <a:pt x="147843" y="4800"/>
                </a:lnTo>
                <a:lnTo>
                  <a:pt x="146883" y="4800"/>
                </a:lnTo>
                <a:lnTo>
                  <a:pt x="146883" y="3840"/>
                </a:lnTo>
                <a:lnTo>
                  <a:pt x="144947" y="2880"/>
                </a:lnTo>
                <a:lnTo>
                  <a:pt x="144002" y="2880"/>
                </a:lnTo>
                <a:lnTo>
                  <a:pt x="142082" y="1920"/>
                </a:lnTo>
                <a:lnTo>
                  <a:pt x="140162" y="1920"/>
                </a:lnTo>
                <a:lnTo>
                  <a:pt x="138242" y="960"/>
                </a:lnTo>
                <a:lnTo>
                  <a:pt x="136321" y="960"/>
                </a:lnTo>
                <a:lnTo>
                  <a:pt x="134401" y="0"/>
                </a:lnTo>
                <a:lnTo>
                  <a:pt x="119039" y="0"/>
                </a:lnTo>
                <a:lnTo>
                  <a:pt x="112318" y="960"/>
                </a:lnTo>
                <a:lnTo>
                  <a:pt x="107518" y="2880"/>
                </a:lnTo>
                <a:lnTo>
                  <a:pt x="101757" y="4800"/>
                </a:lnTo>
                <a:lnTo>
                  <a:pt x="96956" y="7680"/>
                </a:lnTo>
                <a:lnTo>
                  <a:pt x="93116" y="11521"/>
                </a:lnTo>
                <a:lnTo>
                  <a:pt x="88315" y="15361"/>
                </a:lnTo>
                <a:lnTo>
                  <a:pt x="85435" y="20147"/>
                </a:lnTo>
                <a:lnTo>
                  <a:pt x="82555" y="25923"/>
                </a:lnTo>
                <a:lnTo>
                  <a:pt x="79674" y="32644"/>
                </a:lnTo>
                <a:lnTo>
                  <a:pt x="76794" y="39364"/>
                </a:lnTo>
                <a:lnTo>
                  <a:pt x="75834" y="47045"/>
                </a:lnTo>
                <a:lnTo>
                  <a:pt x="71993" y="65272"/>
                </a:lnTo>
                <a:lnTo>
                  <a:pt x="51846" y="65272"/>
                </a:lnTo>
                <a:lnTo>
                  <a:pt x="50886" y="66233"/>
                </a:lnTo>
                <a:lnTo>
                  <a:pt x="49926" y="67193"/>
                </a:lnTo>
                <a:lnTo>
                  <a:pt x="49926" y="68153"/>
                </a:lnTo>
                <a:lnTo>
                  <a:pt x="48966" y="68153"/>
                </a:lnTo>
                <a:lnTo>
                  <a:pt x="48006" y="69113"/>
                </a:lnTo>
                <a:lnTo>
                  <a:pt x="48006" y="71993"/>
                </a:lnTo>
                <a:lnTo>
                  <a:pt x="47030" y="72953"/>
                </a:lnTo>
                <a:lnTo>
                  <a:pt x="47030" y="73913"/>
                </a:lnTo>
                <a:lnTo>
                  <a:pt x="46085" y="74874"/>
                </a:lnTo>
                <a:lnTo>
                  <a:pt x="46085" y="84475"/>
                </a:lnTo>
                <a:lnTo>
                  <a:pt x="47030" y="84475"/>
                </a:lnTo>
                <a:lnTo>
                  <a:pt x="47030" y="85435"/>
                </a:lnTo>
                <a:lnTo>
                  <a:pt x="68153" y="85435"/>
                </a:lnTo>
                <a:lnTo>
                  <a:pt x="44165" y="205435"/>
                </a:lnTo>
                <a:lnTo>
                  <a:pt x="42245" y="212156"/>
                </a:lnTo>
                <a:lnTo>
                  <a:pt x="41285" y="216956"/>
                </a:lnTo>
                <a:lnTo>
                  <a:pt x="39364" y="220797"/>
                </a:lnTo>
                <a:lnTo>
                  <a:pt x="38404" y="224637"/>
                </a:lnTo>
                <a:lnTo>
                  <a:pt x="36484" y="228478"/>
                </a:lnTo>
                <a:lnTo>
                  <a:pt x="34564" y="230383"/>
                </a:lnTo>
                <a:lnTo>
                  <a:pt x="32644" y="233263"/>
                </a:lnTo>
                <a:lnTo>
                  <a:pt x="29763" y="235198"/>
                </a:lnTo>
                <a:lnTo>
                  <a:pt x="26883" y="237103"/>
                </a:lnTo>
                <a:lnTo>
                  <a:pt x="24002" y="238064"/>
                </a:lnTo>
                <a:lnTo>
                  <a:pt x="20162" y="239039"/>
                </a:lnTo>
                <a:lnTo>
                  <a:pt x="14401" y="239039"/>
                </a:lnTo>
                <a:lnTo>
                  <a:pt x="13441" y="238064"/>
                </a:lnTo>
                <a:lnTo>
                  <a:pt x="8641" y="238064"/>
                </a:lnTo>
                <a:lnTo>
                  <a:pt x="7680" y="237103"/>
                </a:lnTo>
                <a:lnTo>
                  <a:pt x="4800" y="237103"/>
                </a:lnTo>
                <a:lnTo>
                  <a:pt x="3840" y="238064"/>
                </a:lnTo>
                <a:lnTo>
                  <a:pt x="2880" y="239039"/>
                </a:lnTo>
                <a:lnTo>
                  <a:pt x="2880" y="240944"/>
                </a:lnTo>
                <a:lnTo>
                  <a:pt x="1920" y="241904"/>
                </a:lnTo>
                <a:lnTo>
                  <a:pt x="1920" y="243824"/>
                </a:lnTo>
                <a:lnTo>
                  <a:pt x="960" y="244784"/>
                </a:lnTo>
                <a:lnTo>
                  <a:pt x="960" y="247665"/>
                </a:lnTo>
                <a:lnTo>
                  <a:pt x="0" y="248625"/>
                </a:lnTo>
                <a:lnTo>
                  <a:pt x="0" y="254386"/>
                </a:lnTo>
                <a:lnTo>
                  <a:pt x="960" y="254386"/>
                </a:lnTo>
                <a:lnTo>
                  <a:pt x="960" y="256306"/>
                </a:lnTo>
                <a:lnTo>
                  <a:pt x="1920" y="256306"/>
                </a:lnTo>
                <a:lnTo>
                  <a:pt x="3840" y="257266"/>
                </a:lnTo>
                <a:lnTo>
                  <a:pt x="6720" y="258226"/>
                </a:lnTo>
                <a:lnTo>
                  <a:pt x="9601" y="258226"/>
                </a:lnTo>
                <a:lnTo>
                  <a:pt x="12481" y="259186"/>
                </a:lnTo>
                <a:lnTo>
                  <a:pt x="24002" y="259186"/>
                </a:lnTo>
                <a:lnTo>
                  <a:pt x="29763" y="258226"/>
                </a:lnTo>
                <a:lnTo>
                  <a:pt x="35524" y="256306"/>
                </a:lnTo>
                <a:lnTo>
                  <a:pt x="41285" y="254386"/>
                </a:lnTo>
                <a:lnTo>
                  <a:pt x="46085" y="250545"/>
                </a:lnTo>
                <a:lnTo>
                  <a:pt x="49926" y="246720"/>
                </a:lnTo>
                <a:lnTo>
                  <a:pt x="53751" y="242879"/>
                </a:lnTo>
                <a:lnTo>
                  <a:pt x="57591" y="238064"/>
                </a:lnTo>
                <a:lnTo>
                  <a:pt x="60472" y="232318"/>
                </a:lnTo>
                <a:lnTo>
                  <a:pt x="63367" y="226542"/>
                </a:lnTo>
                <a:lnTo>
                  <a:pt x="65272" y="218876"/>
                </a:lnTo>
                <a:lnTo>
                  <a:pt x="67208" y="211195"/>
                </a:lnTo>
                <a:lnTo>
                  <a:pt x="92156" y="85435"/>
                </a:lnTo>
                <a:lnTo>
                  <a:pt x="123840" y="85435"/>
                </a:lnTo>
                <a:lnTo>
                  <a:pt x="124800" y="84475"/>
                </a:lnTo>
                <a:lnTo>
                  <a:pt x="124800" y="83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4291309" y="6054592"/>
            <a:ext cx="63352" cy="195834"/>
          </a:xfrm>
          <a:custGeom>
            <a:avLst/>
            <a:gdLst/>
            <a:ahLst/>
            <a:cxnLst/>
            <a:rect l="l" t="t" r="r" b="b"/>
            <a:pathLst>
              <a:path w="63352" h="195834">
                <a:moveTo>
                  <a:pt x="16322" y="195834"/>
                </a:moveTo>
                <a:lnTo>
                  <a:pt x="17282" y="194873"/>
                </a:lnTo>
                <a:lnTo>
                  <a:pt x="21122" y="194873"/>
                </a:lnTo>
                <a:lnTo>
                  <a:pt x="21122" y="193913"/>
                </a:lnTo>
                <a:lnTo>
                  <a:pt x="23042" y="193913"/>
                </a:lnTo>
                <a:lnTo>
                  <a:pt x="24003" y="192953"/>
                </a:lnTo>
                <a:lnTo>
                  <a:pt x="24963" y="191993"/>
                </a:lnTo>
                <a:lnTo>
                  <a:pt x="24963" y="191033"/>
                </a:lnTo>
                <a:lnTo>
                  <a:pt x="50871" y="58552"/>
                </a:lnTo>
                <a:lnTo>
                  <a:pt x="50871" y="56631"/>
                </a:lnTo>
                <a:lnTo>
                  <a:pt x="49911" y="55671"/>
                </a:lnTo>
                <a:lnTo>
                  <a:pt x="48950" y="55671"/>
                </a:lnTo>
                <a:lnTo>
                  <a:pt x="47990" y="54711"/>
                </a:lnTo>
                <a:lnTo>
                  <a:pt x="31683" y="54711"/>
                </a:lnTo>
                <a:lnTo>
                  <a:pt x="30723" y="55671"/>
                </a:lnTo>
                <a:lnTo>
                  <a:pt x="28788" y="55671"/>
                </a:lnTo>
                <a:lnTo>
                  <a:pt x="27843" y="56631"/>
                </a:lnTo>
                <a:lnTo>
                  <a:pt x="26883" y="57591"/>
                </a:lnTo>
                <a:lnTo>
                  <a:pt x="26883" y="58552"/>
                </a:lnTo>
                <a:lnTo>
                  <a:pt x="960" y="191033"/>
                </a:lnTo>
                <a:lnTo>
                  <a:pt x="0" y="191993"/>
                </a:lnTo>
                <a:lnTo>
                  <a:pt x="0" y="192953"/>
                </a:lnTo>
                <a:lnTo>
                  <a:pt x="960" y="192953"/>
                </a:lnTo>
                <a:lnTo>
                  <a:pt x="960" y="193913"/>
                </a:lnTo>
                <a:lnTo>
                  <a:pt x="1920" y="193913"/>
                </a:lnTo>
                <a:lnTo>
                  <a:pt x="2880" y="194873"/>
                </a:lnTo>
                <a:lnTo>
                  <a:pt x="5760" y="194873"/>
                </a:lnTo>
                <a:lnTo>
                  <a:pt x="7680" y="195834"/>
                </a:lnTo>
                <a:lnTo>
                  <a:pt x="16322" y="195834"/>
                </a:lnTo>
                <a:close/>
              </a:path>
              <a:path w="63352" h="195834">
                <a:moveTo>
                  <a:pt x="33588" y="25923"/>
                </a:moveTo>
                <a:lnTo>
                  <a:pt x="34564" y="26868"/>
                </a:lnTo>
                <a:lnTo>
                  <a:pt x="36469" y="27828"/>
                </a:lnTo>
                <a:lnTo>
                  <a:pt x="37429" y="27828"/>
                </a:lnTo>
                <a:lnTo>
                  <a:pt x="39349" y="28803"/>
                </a:lnTo>
                <a:lnTo>
                  <a:pt x="49911" y="28803"/>
                </a:lnTo>
                <a:lnTo>
                  <a:pt x="52791" y="27828"/>
                </a:lnTo>
                <a:lnTo>
                  <a:pt x="54711" y="27828"/>
                </a:lnTo>
                <a:lnTo>
                  <a:pt x="56631" y="26868"/>
                </a:lnTo>
                <a:lnTo>
                  <a:pt x="57591" y="25923"/>
                </a:lnTo>
                <a:lnTo>
                  <a:pt x="59512" y="24963"/>
                </a:lnTo>
                <a:lnTo>
                  <a:pt x="60472" y="23042"/>
                </a:lnTo>
                <a:lnTo>
                  <a:pt x="60472" y="21122"/>
                </a:lnTo>
                <a:lnTo>
                  <a:pt x="61432" y="19202"/>
                </a:lnTo>
                <a:lnTo>
                  <a:pt x="62392" y="17282"/>
                </a:lnTo>
                <a:lnTo>
                  <a:pt x="62392" y="14401"/>
                </a:lnTo>
                <a:lnTo>
                  <a:pt x="63352" y="11521"/>
                </a:lnTo>
                <a:lnTo>
                  <a:pt x="63352" y="5760"/>
                </a:lnTo>
                <a:lnTo>
                  <a:pt x="62392" y="4800"/>
                </a:lnTo>
                <a:lnTo>
                  <a:pt x="62392" y="2880"/>
                </a:lnTo>
                <a:lnTo>
                  <a:pt x="61432" y="1920"/>
                </a:lnTo>
                <a:lnTo>
                  <a:pt x="59512" y="960"/>
                </a:lnTo>
                <a:lnTo>
                  <a:pt x="57591" y="960"/>
                </a:lnTo>
                <a:lnTo>
                  <a:pt x="55671" y="0"/>
                </a:lnTo>
                <a:lnTo>
                  <a:pt x="45110" y="0"/>
                </a:lnTo>
                <a:lnTo>
                  <a:pt x="43190" y="960"/>
                </a:lnTo>
                <a:lnTo>
                  <a:pt x="41269" y="960"/>
                </a:lnTo>
                <a:lnTo>
                  <a:pt x="39349" y="1920"/>
                </a:lnTo>
                <a:lnTo>
                  <a:pt x="38404" y="2880"/>
                </a:lnTo>
                <a:lnTo>
                  <a:pt x="37429" y="4800"/>
                </a:lnTo>
                <a:lnTo>
                  <a:pt x="35524" y="5760"/>
                </a:lnTo>
                <a:lnTo>
                  <a:pt x="35524" y="7680"/>
                </a:lnTo>
                <a:lnTo>
                  <a:pt x="34564" y="9585"/>
                </a:lnTo>
                <a:lnTo>
                  <a:pt x="33588" y="11521"/>
                </a:lnTo>
                <a:lnTo>
                  <a:pt x="32628" y="14401"/>
                </a:lnTo>
                <a:lnTo>
                  <a:pt x="32628" y="24963"/>
                </a:lnTo>
                <a:lnTo>
                  <a:pt x="33588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4362343" y="6107384"/>
            <a:ext cx="114239" cy="144962"/>
          </a:xfrm>
          <a:custGeom>
            <a:avLst/>
            <a:gdLst/>
            <a:ahLst/>
            <a:cxnLst/>
            <a:rect l="l" t="t" r="r" b="b"/>
            <a:pathLst>
              <a:path w="114239" h="144962">
                <a:moveTo>
                  <a:pt x="29763" y="64328"/>
                </a:moveTo>
                <a:lnTo>
                  <a:pt x="30723" y="58552"/>
                </a:lnTo>
                <a:lnTo>
                  <a:pt x="32644" y="53766"/>
                </a:lnTo>
                <a:lnTo>
                  <a:pt x="35524" y="48006"/>
                </a:lnTo>
                <a:lnTo>
                  <a:pt x="37444" y="43205"/>
                </a:lnTo>
                <a:lnTo>
                  <a:pt x="40325" y="38404"/>
                </a:lnTo>
                <a:lnTo>
                  <a:pt x="44165" y="34564"/>
                </a:lnTo>
                <a:lnTo>
                  <a:pt x="48006" y="29763"/>
                </a:lnTo>
                <a:lnTo>
                  <a:pt x="51846" y="26883"/>
                </a:lnTo>
                <a:lnTo>
                  <a:pt x="56631" y="24003"/>
                </a:lnTo>
                <a:lnTo>
                  <a:pt x="61447" y="21122"/>
                </a:lnTo>
                <a:lnTo>
                  <a:pt x="67193" y="20162"/>
                </a:lnTo>
                <a:lnTo>
                  <a:pt x="79674" y="20162"/>
                </a:lnTo>
                <a:lnTo>
                  <a:pt x="84475" y="21122"/>
                </a:lnTo>
                <a:lnTo>
                  <a:pt x="87355" y="22082"/>
                </a:lnTo>
                <a:lnTo>
                  <a:pt x="91196" y="24003"/>
                </a:lnTo>
                <a:lnTo>
                  <a:pt x="94076" y="24963"/>
                </a:lnTo>
                <a:lnTo>
                  <a:pt x="96956" y="26883"/>
                </a:lnTo>
                <a:lnTo>
                  <a:pt x="98877" y="28803"/>
                </a:lnTo>
                <a:lnTo>
                  <a:pt x="100797" y="30723"/>
                </a:lnTo>
                <a:lnTo>
                  <a:pt x="102717" y="31683"/>
                </a:lnTo>
                <a:lnTo>
                  <a:pt x="103677" y="33604"/>
                </a:lnTo>
                <a:lnTo>
                  <a:pt x="109438" y="33604"/>
                </a:lnTo>
                <a:lnTo>
                  <a:pt x="109438" y="32644"/>
                </a:lnTo>
                <a:lnTo>
                  <a:pt x="111358" y="31683"/>
                </a:lnTo>
                <a:lnTo>
                  <a:pt x="111358" y="29763"/>
                </a:lnTo>
                <a:lnTo>
                  <a:pt x="112318" y="28803"/>
                </a:lnTo>
                <a:lnTo>
                  <a:pt x="113278" y="26883"/>
                </a:lnTo>
                <a:lnTo>
                  <a:pt x="113278" y="24963"/>
                </a:lnTo>
                <a:lnTo>
                  <a:pt x="114239" y="23042"/>
                </a:lnTo>
                <a:lnTo>
                  <a:pt x="114239" y="14401"/>
                </a:lnTo>
                <a:lnTo>
                  <a:pt x="113278" y="14401"/>
                </a:lnTo>
                <a:lnTo>
                  <a:pt x="112318" y="12481"/>
                </a:lnTo>
                <a:lnTo>
                  <a:pt x="111358" y="11521"/>
                </a:lnTo>
                <a:lnTo>
                  <a:pt x="109438" y="10561"/>
                </a:lnTo>
                <a:lnTo>
                  <a:pt x="107518" y="8641"/>
                </a:lnTo>
                <a:lnTo>
                  <a:pt x="105597" y="7680"/>
                </a:lnTo>
                <a:lnTo>
                  <a:pt x="102717" y="5760"/>
                </a:lnTo>
                <a:lnTo>
                  <a:pt x="99837" y="3840"/>
                </a:lnTo>
                <a:lnTo>
                  <a:pt x="96956" y="2880"/>
                </a:lnTo>
                <a:lnTo>
                  <a:pt x="93116" y="1920"/>
                </a:lnTo>
                <a:lnTo>
                  <a:pt x="90236" y="960"/>
                </a:lnTo>
                <a:lnTo>
                  <a:pt x="86395" y="960"/>
                </a:lnTo>
                <a:lnTo>
                  <a:pt x="82555" y="0"/>
                </a:lnTo>
                <a:lnTo>
                  <a:pt x="74874" y="0"/>
                </a:lnTo>
                <a:lnTo>
                  <a:pt x="61317" y="960"/>
                </a:lnTo>
                <a:lnTo>
                  <a:pt x="49926" y="4800"/>
                </a:lnTo>
                <a:lnTo>
                  <a:pt x="42230" y="7680"/>
                </a:lnTo>
                <a:lnTo>
                  <a:pt x="35524" y="11521"/>
                </a:lnTo>
                <a:lnTo>
                  <a:pt x="30723" y="17282"/>
                </a:lnTo>
                <a:lnTo>
                  <a:pt x="24963" y="22082"/>
                </a:lnTo>
                <a:lnTo>
                  <a:pt x="20162" y="27843"/>
                </a:lnTo>
                <a:lnTo>
                  <a:pt x="16322" y="34564"/>
                </a:lnTo>
                <a:lnTo>
                  <a:pt x="12481" y="41285"/>
                </a:lnTo>
                <a:lnTo>
                  <a:pt x="9601" y="48966"/>
                </a:lnTo>
                <a:lnTo>
                  <a:pt x="6720" y="55686"/>
                </a:lnTo>
                <a:lnTo>
                  <a:pt x="4800" y="63367"/>
                </a:lnTo>
                <a:lnTo>
                  <a:pt x="2880" y="70088"/>
                </a:lnTo>
                <a:lnTo>
                  <a:pt x="1920" y="77769"/>
                </a:lnTo>
                <a:lnTo>
                  <a:pt x="960" y="84475"/>
                </a:lnTo>
                <a:lnTo>
                  <a:pt x="0" y="91196"/>
                </a:lnTo>
                <a:lnTo>
                  <a:pt x="0" y="96956"/>
                </a:lnTo>
                <a:lnTo>
                  <a:pt x="1178" y="110751"/>
                </a:lnTo>
                <a:lnTo>
                  <a:pt x="5017" y="123055"/>
                </a:lnTo>
                <a:lnTo>
                  <a:pt x="11521" y="132481"/>
                </a:lnTo>
                <a:lnTo>
                  <a:pt x="20479" y="139425"/>
                </a:lnTo>
                <a:lnTo>
                  <a:pt x="32558" y="143615"/>
                </a:lnTo>
                <a:lnTo>
                  <a:pt x="47045" y="144962"/>
                </a:lnTo>
                <a:lnTo>
                  <a:pt x="51846" y="144962"/>
                </a:lnTo>
                <a:lnTo>
                  <a:pt x="56631" y="144002"/>
                </a:lnTo>
                <a:lnTo>
                  <a:pt x="61447" y="143042"/>
                </a:lnTo>
                <a:lnTo>
                  <a:pt x="65288" y="142082"/>
                </a:lnTo>
                <a:lnTo>
                  <a:pt x="70073" y="141122"/>
                </a:lnTo>
                <a:lnTo>
                  <a:pt x="73913" y="140162"/>
                </a:lnTo>
                <a:lnTo>
                  <a:pt x="77754" y="138242"/>
                </a:lnTo>
                <a:lnTo>
                  <a:pt x="80634" y="136321"/>
                </a:lnTo>
                <a:lnTo>
                  <a:pt x="83515" y="135361"/>
                </a:lnTo>
                <a:lnTo>
                  <a:pt x="86395" y="133441"/>
                </a:lnTo>
                <a:lnTo>
                  <a:pt x="89275" y="131521"/>
                </a:lnTo>
                <a:lnTo>
                  <a:pt x="90236" y="130561"/>
                </a:lnTo>
                <a:lnTo>
                  <a:pt x="91196" y="129600"/>
                </a:lnTo>
                <a:lnTo>
                  <a:pt x="92156" y="127680"/>
                </a:lnTo>
                <a:lnTo>
                  <a:pt x="93116" y="126720"/>
                </a:lnTo>
                <a:lnTo>
                  <a:pt x="93116" y="124800"/>
                </a:lnTo>
                <a:lnTo>
                  <a:pt x="94076" y="123840"/>
                </a:lnTo>
                <a:lnTo>
                  <a:pt x="94076" y="121920"/>
                </a:lnTo>
                <a:lnTo>
                  <a:pt x="95036" y="119999"/>
                </a:lnTo>
                <a:lnTo>
                  <a:pt x="95036" y="117119"/>
                </a:lnTo>
                <a:lnTo>
                  <a:pt x="95996" y="115199"/>
                </a:lnTo>
                <a:lnTo>
                  <a:pt x="95996" y="111358"/>
                </a:lnTo>
                <a:lnTo>
                  <a:pt x="95036" y="110398"/>
                </a:lnTo>
                <a:lnTo>
                  <a:pt x="95036" y="109438"/>
                </a:lnTo>
                <a:lnTo>
                  <a:pt x="94076" y="108478"/>
                </a:lnTo>
                <a:lnTo>
                  <a:pt x="91196" y="108478"/>
                </a:lnTo>
                <a:lnTo>
                  <a:pt x="89275" y="109438"/>
                </a:lnTo>
                <a:lnTo>
                  <a:pt x="87355" y="110398"/>
                </a:lnTo>
                <a:lnTo>
                  <a:pt x="85435" y="112318"/>
                </a:lnTo>
                <a:lnTo>
                  <a:pt x="82555" y="114239"/>
                </a:lnTo>
                <a:lnTo>
                  <a:pt x="79674" y="116159"/>
                </a:lnTo>
                <a:lnTo>
                  <a:pt x="76794" y="118079"/>
                </a:lnTo>
                <a:lnTo>
                  <a:pt x="72953" y="119999"/>
                </a:lnTo>
                <a:lnTo>
                  <a:pt x="68153" y="120959"/>
                </a:lnTo>
                <a:lnTo>
                  <a:pt x="63352" y="122880"/>
                </a:lnTo>
                <a:lnTo>
                  <a:pt x="58567" y="123840"/>
                </a:lnTo>
                <a:lnTo>
                  <a:pt x="43205" y="123840"/>
                </a:lnTo>
                <a:lnTo>
                  <a:pt x="36484" y="120959"/>
                </a:lnTo>
                <a:lnTo>
                  <a:pt x="31683" y="116159"/>
                </a:lnTo>
                <a:lnTo>
                  <a:pt x="27843" y="110398"/>
                </a:lnTo>
                <a:lnTo>
                  <a:pt x="25923" y="102717"/>
                </a:lnTo>
                <a:lnTo>
                  <a:pt x="25923" y="79674"/>
                </a:lnTo>
                <a:lnTo>
                  <a:pt x="26883" y="74889"/>
                </a:lnTo>
                <a:lnTo>
                  <a:pt x="27843" y="69113"/>
                </a:lnTo>
                <a:lnTo>
                  <a:pt x="29763" y="643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4486183" y="6107384"/>
            <a:ext cx="40309" cy="144962"/>
          </a:xfrm>
          <a:custGeom>
            <a:avLst/>
            <a:gdLst/>
            <a:ahLst/>
            <a:cxnLst/>
            <a:rect l="l" t="t" r="r" b="b"/>
            <a:pathLst>
              <a:path w="40309" h="144962">
                <a:moveTo>
                  <a:pt x="38389" y="122880"/>
                </a:moveTo>
                <a:lnTo>
                  <a:pt x="35524" y="121920"/>
                </a:lnTo>
                <a:lnTo>
                  <a:pt x="33588" y="119999"/>
                </a:lnTo>
                <a:lnTo>
                  <a:pt x="30708" y="117119"/>
                </a:lnTo>
                <a:lnTo>
                  <a:pt x="29748" y="115199"/>
                </a:lnTo>
                <a:lnTo>
                  <a:pt x="31683" y="144962"/>
                </a:lnTo>
                <a:lnTo>
                  <a:pt x="40309" y="144962"/>
                </a:lnTo>
                <a:lnTo>
                  <a:pt x="38389" y="122880"/>
                </a:lnTo>
                <a:close/>
              </a:path>
              <a:path w="40309" h="144962">
                <a:moveTo>
                  <a:pt x="87355" y="119999"/>
                </a:moveTo>
                <a:lnTo>
                  <a:pt x="90236" y="116159"/>
                </a:lnTo>
                <a:lnTo>
                  <a:pt x="91196" y="113278"/>
                </a:lnTo>
                <a:lnTo>
                  <a:pt x="86395" y="138242"/>
                </a:lnTo>
                <a:lnTo>
                  <a:pt x="85435" y="139202"/>
                </a:lnTo>
                <a:lnTo>
                  <a:pt x="85435" y="140162"/>
                </a:lnTo>
                <a:lnTo>
                  <a:pt x="86395" y="140162"/>
                </a:lnTo>
                <a:lnTo>
                  <a:pt x="86395" y="141122"/>
                </a:lnTo>
                <a:lnTo>
                  <a:pt x="87355" y="141122"/>
                </a:lnTo>
                <a:lnTo>
                  <a:pt x="87355" y="142082"/>
                </a:lnTo>
                <a:lnTo>
                  <a:pt x="91196" y="142082"/>
                </a:lnTo>
                <a:lnTo>
                  <a:pt x="92156" y="143042"/>
                </a:lnTo>
                <a:lnTo>
                  <a:pt x="99837" y="143042"/>
                </a:lnTo>
                <a:lnTo>
                  <a:pt x="102717" y="142082"/>
                </a:lnTo>
                <a:lnTo>
                  <a:pt x="104637" y="142082"/>
                </a:lnTo>
                <a:lnTo>
                  <a:pt x="106558" y="141122"/>
                </a:lnTo>
                <a:lnTo>
                  <a:pt x="107518" y="140162"/>
                </a:lnTo>
                <a:lnTo>
                  <a:pt x="107518" y="138242"/>
                </a:lnTo>
                <a:lnTo>
                  <a:pt x="134401" y="5760"/>
                </a:lnTo>
                <a:lnTo>
                  <a:pt x="134401" y="3840"/>
                </a:lnTo>
                <a:lnTo>
                  <a:pt x="133441" y="3840"/>
                </a:lnTo>
                <a:lnTo>
                  <a:pt x="133441" y="2880"/>
                </a:lnTo>
                <a:lnTo>
                  <a:pt x="132466" y="2880"/>
                </a:lnTo>
                <a:lnTo>
                  <a:pt x="131505" y="1920"/>
                </a:lnTo>
                <a:lnTo>
                  <a:pt x="117119" y="1920"/>
                </a:lnTo>
                <a:lnTo>
                  <a:pt x="116159" y="2880"/>
                </a:lnTo>
                <a:lnTo>
                  <a:pt x="114223" y="2880"/>
                </a:lnTo>
                <a:lnTo>
                  <a:pt x="112318" y="4800"/>
                </a:lnTo>
                <a:lnTo>
                  <a:pt x="112318" y="5760"/>
                </a:lnTo>
                <a:lnTo>
                  <a:pt x="109438" y="19202"/>
                </a:lnTo>
                <a:lnTo>
                  <a:pt x="104637" y="13441"/>
                </a:lnTo>
                <a:lnTo>
                  <a:pt x="98877" y="8641"/>
                </a:lnTo>
                <a:lnTo>
                  <a:pt x="93116" y="4800"/>
                </a:lnTo>
                <a:lnTo>
                  <a:pt x="86395" y="960"/>
                </a:lnTo>
                <a:lnTo>
                  <a:pt x="78714" y="0"/>
                </a:lnTo>
                <a:lnTo>
                  <a:pt x="61432" y="0"/>
                </a:lnTo>
                <a:lnTo>
                  <a:pt x="53751" y="960"/>
                </a:lnTo>
                <a:lnTo>
                  <a:pt x="47030" y="4800"/>
                </a:lnTo>
                <a:lnTo>
                  <a:pt x="40309" y="7680"/>
                </a:lnTo>
                <a:lnTo>
                  <a:pt x="34549" y="12481"/>
                </a:lnTo>
                <a:lnTo>
                  <a:pt x="28803" y="17282"/>
                </a:lnTo>
                <a:lnTo>
                  <a:pt x="24002" y="23042"/>
                </a:lnTo>
                <a:lnTo>
                  <a:pt x="19202" y="28803"/>
                </a:lnTo>
                <a:lnTo>
                  <a:pt x="15361" y="35524"/>
                </a:lnTo>
                <a:lnTo>
                  <a:pt x="11521" y="43205"/>
                </a:lnTo>
                <a:lnTo>
                  <a:pt x="8641" y="49926"/>
                </a:lnTo>
                <a:lnTo>
                  <a:pt x="6720" y="56647"/>
                </a:lnTo>
                <a:lnTo>
                  <a:pt x="4800" y="64328"/>
                </a:lnTo>
                <a:lnTo>
                  <a:pt x="2880" y="71048"/>
                </a:lnTo>
                <a:lnTo>
                  <a:pt x="1920" y="78714"/>
                </a:lnTo>
                <a:lnTo>
                  <a:pt x="960" y="85450"/>
                </a:lnTo>
                <a:lnTo>
                  <a:pt x="0" y="91196"/>
                </a:lnTo>
                <a:lnTo>
                  <a:pt x="0" y="102717"/>
                </a:lnTo>
                <a:lnTo>
                  <a:pt x="960" y="108478"/>
                </a:lnTo>
                <a:lnTo>
                  <a:pt x="1920" y="114239"/>
                </a:lnTo>
                <a:lnTo>
                  <a:pt x="2880" y="119999"/>
                </a:lnTo>
                <a:lnTo>
                  <a:pt x="4800" y="125760"/>
                </a:lnTo>
                <a:lnTo>
                  <a:pt x="7680" y="129600"/>
                </a:lnTo>
                <a:lnTo>
                  <a:pt x="11521" y="134401"/>
                </a:lnTo>
                <a:lnTo>
                  <a:pt x="15361" y="138242"/>
                </a:lnTo>
                <a:lnTo>
                  <a:pt x="20147" y="140162"/>
                </a:lnTo>
                <a:lnTo>
                  <a:pt x="25923" y="143042"/>
                </a:lnTo>
                <a:lnTo>
                  <a:pt x="31683" y="144962"/>
                </a:lnTo>
                <a:lnTo>
                  <a:pt x="29748" y="115199"/>
                </a:lnTo>
                <a:lnTo>
                  <a:pt x="27843" y="111358"/>
                </a:lnTo>
                <a:lnTo>
                  <a:pt x="26868" y="108478"/>
                </a:lnTo>
                <a:lnTo>
                  <a:pt x="25923" y="105597"/>
                </a:lnTo>
                <a:lnTo>
                  <a:pt x="25923" y="86395"/>
                </a:lnTo>
                <a:lnTo>
                  <a:pt x="26868" y="80634"/>
                </a:lnTo>
                <a:lnTo>
                  <a:pt x="27843" y="74889"/>
                </a:lnTo>
                <a:lnTo>
                  <a:pt x="28803" y="70088"/>
                </a:lnTo>
                <a:lnTo>
                  <a:pt x="29748" y="64328"/>
                </a:lnTo>
                <a:lnTo>
                  <a:pt x="31683" y="58552"/>
                </a:lnTo>
                <a:lnTo>
                  <a:pt x="33588" y="52806"/>
                </a:lnTo>
                <a:lnTo>
                  <a:pt x="35524" y="48006"/>
                </a:lnTo>
                <a:lnTo>
                  <a:pt x="38389" y="43205"/>
                </a:lnTo>
                <a:lnTo>
                  <a:pt x="41269" y="38404"/>
                </a:lnTo>
                <a:lnTo>
                  <a:pt x="44150" y="33604"/>
                </a:lnTo>
                <a:lnTo>
                  <a:pt x="47990" y="29763"/>
                </a:lnTo>
                <a:lnTo>
                  <a:pt x="51831" y="26883"/>
                </a:lnTo>
                <a:lnTo>
                  <a:pt x="55671" y="24003"/>
                </a:lnTo>
                <a:lnTo>
                  <a:pt x="60472" y="21122"/>
                </a:lnTo>
                <a:lnTo>
                  <a:pt x="65272" y="20162"/>
                </a:lnTo>
                <a:lnTo>
                  <a:pt x="76794" y="20162"/>
                </a:lnTo>
                <a:lnTo>
                  <a:pt x="82555" y="22082"/>
                </a:lnTo>
                <a:lnTo>
                  <a:pt x="88315" y="25923"/>
                </a:lnTo>
                <a:lnTo>
                  <a:pt x="93116" y="28803"/>
                </a:lnTo>
                <a:lnTo>
                  <a:pt x="98877" y="33604"/>
                </a:lnTo>
                <a:lnTo>
                  <a:pt x="102717" y="40325"/>
                </a:lnTo>
                <a:lnTo>
                  <a:pt x="97916" y="65272"/>
                </a:lnTo>
                <a:lnTo>
                  <a:pt x="95996" y="73929"/>
                </a:lnTo>
                <a:lnTo>
                  <a:pt x="93116" y="81610"/>
                </a:lnTo>
                <a:lnTo>
                  <a:pt x="90236" y="88315"/>
                </a:lnTo>
                <a:lnTo>
                  <a:pt x="86395" y="95996"/>
                </a:lnTo>
                <a:lnTo>
                  <a:pt x="82555" y="101757"/>
                </a:lnTo>
                <a:lnTo>
                  <a:pt x="77754" y="107518"/>
                </a:lnTo>
                <a:lnTo>
                  <a:pt x="72953" y="112318"/>
                </a:lnTo>
                <a:lnTo>
                  <a:pt x="68153" y="117119"/>
                </a:lnTo>
                <a:lnTo>
                  <a:pt x="62392" y="119999"/>
                </a:lnTo>
                <a:lnTo>
                  <a:pt x="56631" y="122880"/>
                </a:lnTo>
                <a:lnTo>
                  <a:pt x="51831" y="123840"/>
                </a:lnTo>
                <a:lnTo>
                  <a:pt x="42230" y="123840"/>
                </a:lnTo>
                <a:lnTo>
                  <a:pt x="38389" y="122880"/>
                </a:lnTo>
                <a:lnTo>
                  <a:pt x="40309" y="144962"/>
                </a:lnTo>
                <a:lnTo>
                  <a:pt x="46070" y="144962"/>
                </a:lnTo>
                <a:lnTo>
                  <a:pt x="51831" y="144002"/>
                </a:lnTo>
                <a:lnTo>
                  <a:pt x="56631" y="141122"/>
                </a:lnTo>
                <a:lnTo>
                  <a:pt x="62392" y="139202"/>
                </a:lnTo>
                <a:lnTo>
                  <a:pt x="68153" y="137281"/>
                </a:lnTo>
                <a:lnTo>
                  <a:pt x="71993" y="133441"/>
                </a:lnTo>
                <a:lnTo>
                  <a:pt x="76794" y="130561"/>
                </a:lnTo>
                <a:lnTo>
                  <a:pt x="80634" y="127680"/>
                </a:lnTo>
                <a:lnTo>
                  <a:pt x="84475" y="123840"/>
                </a:lnTo>
                <a:lnTo>
                  <a:pt x="87355" y="119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4645533" y="6073795"/>
            <a:ext cx="88315" cy="177591"/>
          </a:xfrm>
          <a:custGeom>
            <a:avLst/>
            <a:gdLst/>
            <a:ahLst/>
            <a:cxnLst/>
            <a:rect l="l" t="t" r="r" b="b"/>
            <a:pathLst>
              <a:path w="88315" h="177591">
                <a:moveTo>
                  <a:pt x="48966" y="176631"/>
                </a:moveTo>
                <a:lnTo>
                  <a:pt x="50886" y="176631"/>
                </a:lnTo>
                <a:lnTo>
                  <a:pt x="52791" y="175671"/>
                </a:lnTo>
                <a:lnTo>
                  <a:pt x="54726" y="174711"/>
                </a:lnTo>
                <a:lnTo>
                  <a:pt x="56631" y="174711"/>
                </a:lnTo>
                <a:lnTo>
                  <a:pt x="57607" y="173751"/>
                </a:lnTo>
                <a:lnTo>
                  <a:pt x="59512" y="172791"/>
                </a:lnTo>
                <a:lnTo>
                  <a:pt x="60487" y="171830"/>
                </a:lnTo>
                <a:lnTo>
                  <a:pt x="61447" y="170870"/>
                </a:lnTo>
                <a:lnTo>
                  <a:pt x="61447" y="169910"/>
                </a:lnTo>
                <a:lnTo>
                  <a:pt x="62407" y="167990"/>
                </a:lnTo>
                <a:lnTo>
                  <a:pt x="63352" y="167030"/>
                </a:lnTo>
                <a:lnTo>
                  <a:pt x="63352" y="164150"/>
                </a:lnTo>
                <a:lnTo>
                  <a:pt x="64328" y="162229"/>
                </a:lnTo>
                <a:lnTo>
                  <a:pt x="64328" y="153588"/>
                </a:lnTo>
                <a:lnTo>
                  <a:pt x="59512" y="153588"/>
                </a:lnTo>
                <a:lnTo>
                  <a:pt x="58567" y="154548"/>
                </a:lnTo>
                <a:lnTo>
                  <a:pt x="56631" y="154548"/>
                </a:lnTo>
                <a:lnTo>
                  <a:pt x="55686" y="155508"/>
                </a:lnTo>
                <a:lnTo>
                  <a:pt x="53766" y="155508"/>
                </a:lnTo>
                <a:lnTo>
                  <a:pt x="52791" y="156469"/>
                </a:lnTo>
                <a:lnTo>
                  <a:pt x="50886" y="156469"/>
                </a:lnTo>
                <a:lnTo>
                  <a:pt x="48006" y="157429"/>
                </a:lnTo>
                <a:lnTo>
                  <a:pt x="38404" y="157429"/>
                </a:lnTo>
                <a:lnTo>
                  <a:pt x="35524" y="156469"/>
                </a:lnTo>
                <a:lnTo>
                  <a:pt x="33604" y="153588"/>
                </a:lnTo>
                <a:lnTo>
                  <a:pt x="31683" y="151668"/>
                </a:lnTo>
                <a:lnTo>
                  <a:pt x="29763" y="147827"/>
                </a:lnTo>
                <a:lnTo>
                  <a:pt x="29763" y="141107"/>
                </a:lnTo>
                <a:lnTo>
                  <a:pt x="30723" y="139186"/>
                </a:lnTo>
                <a:lnTo>
                  <a:pt x="30723" y="134386"/>
                </a:lnTo>
                <a:lnTo>
                  <a:pt x="31683" y="131505"/>
                </a:lnTo>
                <a:lnTo>
                  <a:pt x="31683" y="129585"/>
                </a:lnTo>
                <a:lnTo>
                  <a:pt x="46085" y="55671"/>
                </a:lnTo>
                <a:lnTo>
                  <a:pt x="82555" y="55671"/>
                </a:lnTo>
                <a:lnTo>
                  <a:pt x="83515" y="54711"/>
                </a:lnTo>
                <a:lnTo>
                  <a:pt x="84475" y="53751"/>
                </a:lnTo>
                <a:lnTo>
                  <a:pt x="85435" y="52791"/>
                </a:lnTo>
                <a:lnTo>
                  <a:pt x="85435" y="51831"/>
                </a:lnTo>
                <a:lnTo>
                  <a:pt x="86395" y="50871"/>
                </a:lnTo>
                <a:lnTo>
                  <a:pt x="86395" y="48950"/>
                </a:lnTo>
                <a:lnTo>
                  <a:pt x="87355" y="47990"/>
                </a:lnTo>
                <a:lnTo>
                  <a:pt x="87355" y="46070"/>
                </a:lnTo>
                <a:lnTo>
                  <a:pt x="88315" y="45110"/>
                </a:lnTo>
                <a:lnTo>
                  <a:pt x="88315" y="39349"/>
                </a:lnTo>
                <a:lnTo>
                  <a:pt x="87355" y="38389"/>
                </a:lnTo>
                <a:lnTo>
                  <a:pt x="87355" y="37429"/>
                </a:lnTo>
                <a:lnTo>
                  <a:pt x="86395" y="36469"/>
                </a:lnTo>
                <a:lnTo>
                  <a:pt x="85435" y="35509"/>
                </a:lnTo>
                <a:lnTo>
                  <a:pt x="50886" y="35509"/>
                </a:lnTo>
                <a:lnTo>
                  <a:pt x="56631" y="4785"/>
                </a:lnTo>
                <a:lnTo>
                  <a:pt x="56631" y="1920"/>
                </a:lnTo>
                <a:lnTo>
                  <a:pt x="55686" y="1920"/>
                </a:lnTo>
                <a:lnTo>
                  <a:pt x="54726" y="944"/>
                </a:lnTo>
                <a:lnTo>
                  <a:pt x="53766" y="944"/>
                </a:lnTo>
                <a:lnTo>
                  <a:pt x="52791" y="0"/>
                </a:lnTo>
                <a:lnTo>
                  <a:pt x="38404" y="0"/>
                </a:lnTo>
                <a:lnTo>
                  <a:pt x="36484" y="944"/>
                </a:lnTo>
                <a:lnTo>
                  <a:pt x="35524" y="944"/>
                </a:lnTo>
                <a:lnTo>
                  <a:pt x="34564" y="1920"/>
                </a:lnTo>
                <a:lnTo>
                  <a:pt x="33604" y="1920"/>
                </a:lnTo>
                <a:lnTo>
                  <a:pt x="33604" y="2880"/>
                </a:lnTo>
                <a:lnTo>
                  <a:pt x="32644" y="2880"/>
                </a:lnTo>
                <a:lnTo>
                  <a:pt x="32644" y="4785"/>
                </a:lnTo>
                <a:lnTo>
                  <a:pt x="25923" y="35509"/>
                </a:lnTo>
                <a:lnTo>
                  <a:pt x="6720" y="35509"/>
                </a:lnTo>
                <a:lnTo>
                  <a:pt x="4800" y="36469"/>
                </a:lnTo>
                <a:lnTo>
                  <a:pt x="4800" y="37429"/>
                </a:lnTo>
                <a:lnTo>
                  <a:pt x="3840" y="38389"/>
                </a:lnTo>
                <a:lnTo>
                  <a:pt x="2880" y="40309"/>
                </a:lnTo>
                <a:lnTo>
                  <a:pt x="1920" y="41269"/>
                </a:lnTo>
                <a:lnTo>
                  <a:pt x="1920" y="43190"/>
                </a:lnTo>
                <a:lnTo>
                  <a:pt x="960" y="45110"/>
                </a:lnTo>
                <a:lnTo>
                  <a:pt x="960" y="47990"/>
                </a:lnTo>
                <a:lnTo>
                  <a:pt x="0" y="49911"/>
                </a:lnTo>
                <a:lnTo>
                  <a:pt x="0" y="52791"/>
                </a:lnTo>
                <a:lnTo>
                  <a:pt x="960" y="54711"/>
                </a:lnTo>
                <a:lnTo>
                  <a:pt x="1920" y="55671"/>
                </a:lnTo>
                <a:lnTo>
                  <a:pt x="22082" y="55671"/>
                </a:lnTo>
                <a:lnTo>
                  <a:pt x="7680" y="130545"/>
                </a:lnTo>
                <a:lnTo>
                  <a:pt x="6720" y="131505"/>
                </a:lnTo>
                <a:lnTo>
                  <a:pt x="6720" y="134386"/>
                </a:lnTo>
                <a:lnTo>
                  <a:pt x="5760" y="136306"/>
                </a:lnTo>
                <a:lnTo>
                  <a:pt x="5760" y="141107"/>
                </a:lnTo>
                <a:lnTo>
                  <a:pt x="4800" y="142067"/>
                </a:lnTo>
                <a:lnTo>
                  <a:pt x="4800" y="152628"/>
                </a:lnTo>
                <a:lnTo>
                  <a:pt x="5760" y="157429"/>
                </a:lnTo>
                <a:lnTo>
                  <a:pt x="6720" y="161269"/>
                </a:lnTo>
                <a:lnTo>
                  <a:pt x="8641" y="165110"/>
                </a:lnTo>
                <a:lnTo>
                  <a:pt x="10561" y="167990"/>
                </a:lnTo>
                <a:lnTo>
                  <a:pt x="13441" y="170870"/>
                </a:lnTo>
                <a:lnTo>
                  <a:pt x="16322" y="173751"/>
                </a:lnTo>
                <a:lnTo>
                  <a:pt x="19202" y="174711"/>
                </a:lnTo>
                <a:lnTo>
                  <a:pt x="23042" y="176631"/>
                </a:lnTo>
                <a:lnTo>
                  <a:pt x="27843" y="177591"/>
                </a:lnTo>
                <a:lnTo>
                  <a:pt x="47045" y="177591"/>
                </a:lnTo>
                <a:lnTo>
                  <a:pt x="48966" y="1766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4739609" y="6054592"/>
            <a:ext cx="63352" cy="195834"/>
          </a:xfrm>
          <a:custGeom>
            <a:avLst/>
            <a:gdLst/>
            <a:ahLst/>
            <a:cxnLst/>
            <a:rect l="l" t="t" r="r" b="b"/>
            <a:pathLst>
              <a:path w="63352" h="195834">
                <a:moveTo>
                  <a:pt x="32644" y="14401"/>
                </a:moveTo>
                <a:lnTo>
                  <a:pt x="31683" y="17282"/>
                </a:lnTo>
                <a:lnTo>
                  <a:pt x="31683" y="23042"/>
                </a:lnTo>
                <a:lnTo>
                  <a:pt x="32644" y="24963"/>
                </a:lnTo>
                <a:lnTo>
                  <a:pt x="33604" y="25923"/>
                </a:lnTo>
                <a:lnTo>
                  <a:pt x="34564" y="26868"/>
                </a:lnTo>
                <a:lnTo>
                  <a:pt x="35524" y="27828"/>
                </a:lnTo>
                <a:lnTo>
                  <a:pt x="37444" y="27828"/>
                </a:lnTo>
                <a:lnTo>
                  <a:pt x="39364" y="28803"/>
                </a:lnTo>
                <a:lnTo>
                  <a:pt x="49926" y="28803"/>
                </a:lnTo>
                <a:lnTo>
                  <a:pt x="51846" y="27828"/>
                </a:lnTo>
                <a:lnTo>
                  <a:pt x="53766" y="27828"/>
                </a:lnTo>
                <a:lnTo>
                  <a:pt x="55686" y="26868"/>
                </a:lnTo>
                <a:lnTo>
                  <a:pt x="57607" y="25923"/>
                </a:lnTo>
                <a:lnTo>
                  <a:pt x="58567" y="24963"/>
                </a:lnTo>
                <a:lnTo>
                  <a:pt x="59527" y="23042"/>
                </a:lnTo>
                <a:lnTo>
                  <a:pt x="60472" y="21122"/>
                </a:lnTo>
                <a:lnTo>
                  <a:pt x="61447" y="19202"/>
                </a:lnTo>
                <a:lnTo>
                  <a:pt x="62407" y="17282"/>
                </a:lnTo>
                <a:lnTo>
                  <a:pt x="62407" y="14401"/>
                </a:lnTo>
                <a:lnTo>
                  <a:pt x="63352" y="11521"/>
                </a:lnTo>
                <a:lnTo>
                  <a:pt x="63352" y="5760"/>
                </a:lnTo>
                <a:lnTo>
                  <a:pt x="62407" y="4800"/>
                </a:lnTo>
                <a:lnTo>
                  <a:pt x="61447" y="2880"/>
                </a:lnTo>
                <a:lnTo>
                  <a:pt x="60472" y="1920"/>
                </a:lnTo>
                <a:lnTo>
                  <a:pt x="59527" y="960"/>
                </a:lnTo>
                <a:lnTo>
                  <a:pt x="57607" y="960"/>
                </a:lnTo>
                <a:lnTo>
                  <a:pt x="55686" y="0"/>
                </a:lnTo>
                <a:lnTo>
                  <a:pt x="45125" y="0"/>
                </a:lnTo>
                <a:lnTo>
                  <a:pt x="43205" y="960"/>
                </a:lnTo>
                <a:lnTo>
                  <a:pt x="41285" y="960"/>
                </a:lnTo>
                <a:lnTo>
                  <a:pt x="39364" y="1920"/>
                </a:lnTo>
                <a:lnTo>
                  <a:pt x="37444" y="2880"/>
                </a:lnTo>
                <a:lnTo>
                  <a:pt x="36484" y="4800"/>
                </a:lnTo>
                <a:lnTo>
                  <a:pt x="35524" y="5760"/>
                </a:lnTo>
                <a:lnTo>
                  <a:pt x="34564" y="7680"/>
                </a:lnTo>
                <a:lnTo>
                  <a:pt x="33604" y="9585"/>
                </a:lnTo>
                <a:lnTo>
                  <a:pt x="32644" y="11521"/>
                </a:lnTo>
                <a:lnTo>
                  <a:pt x="32644" y="14401"/>
                </a:lnTo>
                <a:close/>
              </a:path>
              <a:path w="63352" h="195834">
                <a:moveTo>
                  <a:pt x="960" y="193913"/>
                </a:moveTo>
                <a:lnTo>
                  <a:pt x="1920" y="193913"/>
                </a:lnTo>
                <a:lnTo>
                  <a:pt x="2880" y="194873"/>
                </a:lnTo>
                <a:lnTo>
                  <a:pt x="4800" y="194873"/>
                </a:lnTo>
                <a:lnTo>
                  <a:pt x="6720" y="195834"/>
                </a:lnTo>
                <a:lnTo>
                  <a:pt x="15361" y="195834"/>
                </a:lnTo>
                <a:lnTo>
                  <a:pt x="17282" y="194873"/>
                </a:lnTo>
                <a:lnTo>
                  <a:pt x="20162" y="194873"/>
                </a:lnTo>
                <a:lnTo>
                  <a:pt x="21122" y="193913"/>
                </a:lnTo>
                <a:lnTo>
                  <a:pt x="23042" y="193913"/>
                </a:lnTo>
                <a:lnTo>
                  <a:pt x="23042" y="192953"/>
                </a:lnTo>
                <a:lnTo>
                  <a:pt x="24003" y="192953"/>
                </a:lnTo>
                <a:lnTo>
                  <a:pt x="24003" y="191033"/>
                </a:lnTo>
                <a:lnTo>
                  <a:pt x="50886" y="58552"/>
                </a:lnTo>
                <a:lnTo>
                  <a:pt x="50886" y="57591"/>
                </a:lnTo>
                <a:lnTo>
                  <a:pt x="49926" y="56631"/>
                </a:lnTo>
                <a:lnTo>
                  <a:pt x="49926" y="55671"/>
                </a:lnTo>
                <a:lnTo>
                  <a:pt x="48966" y="55671"/>
                </a:lnTo>
                <a:lnTo>
                  <a:pt x="48006" y="54711"/>
                </a:lnTo>
                <a:lnTo>
                  <a:pt x="31683" y="54711"/>
                </a:lnTo>
                <a:lnTo>
                  <a:pt x="30723" y="55671"/>
                </a:lnTo>
                <a:lnTo>
                  <a:pt x="28803" y="55671"/>
                </a:lnTo>
                <a:lnTo>
                  <a:pt x="27843" y="56631"/>
                </a:lnTo>
                <a:lnTo>
                  <a:pt x="26883" y="56631"/>
                </a:lnTo>
                <a:lnTo>
                  <a:pt x="26883" y="58552"/>
                </a:lnTo>
                <a:lnTo>
                  <a:pt x="0" y="191033"/>
                </a:lnTo>
                <a:lnTo>
                  <a:pt x="0" y="193913"/>
                </a:lnTo>
                <a:lnTo>
                  <a:pt x="960" y="19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4832725" y="6205301"/>
            <a:ext cx="13441" cy="46085"/>
          </a:xfrm>
          <a:custGeom>
            <a:avLst/>
            <a:gdLst/>
            <a:ahLst/>
            <a:cxnLst/>
            <a:rect l="l" t="t" r="r" b="b"/>
            <a:pathLst>
              <a:path w="13441" h="46085">
                <a:moveTo>
                  <a:pt x="7680" y="15361"/>
                </a:moveTo>
                <a:lnTo>
                  <a:pt x="5760" y="11521"/>
                </a:lnTo>
                <a:lnTo>
                  <a:pt x="4800" y="7680"/>
                </a:lnTo>
                <a:lnTo>
                  <a:pt x="3840" y="3840"/>
                </a:lnTo>
                <a:lnTo>
                  <a:pt x="2880" y="0"/>
                </a:lnTo>
                <a:lnTo>
                  <a:pt x="0" y="41285"/>
                </a:lnTo>
                <a:lnTo>
                  <a:pt x="6720" y="43205"/>
                </a:lnTo>
                <a:lnTo>
                  <a:pt x="13441" y="46085"/>
                </a:lnTo>
                <a:lnTo>
                  <a:pt x="9601" y="18242"/>
                </a:lnTo>
                <a:lnTo>
                  <a:pt x="768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4810643" y="6107384"/>
            <a:ext cx="132481" cy="144962"/>
          </a:xfrm>
          <a:custGeom>
            <a:avLst/>
            <a:gdLst/>
            <a:ahLst/>
            <a:cxnLst/>
            <a:rect l="l" t="t" r="r" b="b"/>
            <a:pathLst>
              <a:path w="132481" h="144962">
                <a:moveTo>
                  <a:pt x="12496" y="131521"/>
                </a:moveTo>
                <a:lnTo>
                  <a:pt x="17282" y="136321"/>
                </a:lnTo>
                <a:lnTo>
                  <a:pt x="22082" y="139202"/>
                </a:lnTo>
                <a:lnTo>
                  <a:pt x="24963" y="97917"/>
                </a:lnTo>
                <a:lnTo>
                  <a:pt x="24963" y="87355"/>
                </a:lnTo>
                <a:lnTo>
                  <a:pt x="25923" y="81610"/>
                </a:lnTo>
                <a:lnTo>
                  <a:pt x="26883" y="75834"/>
                </a:lnTo>
                <a:lnTo>
                  <a:pt x="27843" y="70088"/>
                </a:lnTo>
                <a:lnTo>
                  <a:pt x="28803" y="64328"/>
                </a:lnTo>
                <a:lnTo>
                  <a:pt x="30723" y="59527"/>
                </a:lnTo>
                <a:lnTo>
                  <a:pt x="32644" y="53766"/>
                </a:lnTo>
                <a:lnTo>
                  <a:pt x="34564" y="48966"/>
                </a:lnTo>
                <a:lnTo>
                  <a:pt x="37444" y="44165"/>
                </a:lnTo>
                <a:lnTo>
                  <a:pt x="40325" y="39364"/>
                </a:lnTo>
                <a:lnTo>
                  <a:pt x="44165" y="35524"/>
                </a:lnTo>
                <a:lnTo>
                  <a:pt x="47045" y="31683"/>
                </a:lnTo>
                <a:lnTo>
                  <a:pt x="50886" y="27843"/>
                </a:lnTo>
                <a:lnTo>
                  <a:pt x="55686" y="24963"/>
                </a:lnTo>
                <a:lnTo>
                  <a:pt x="60487" y="23042"/>
                </a:lnTo>
                <a:lnTo>
                  <a:pt x="65288" y="21122"/>
                </a:lnTo>
                <a:lnTo>
                  <a:pt x="70088" y="20162"/>
                </a:lnTo>
                <a:lnTo>
                  <a:pt x="86410" y="20162"/>
                </a:lnTo>
                <a:lnTo>
                  <a:pt x="90236" y="22082"/>
                </a:lnTo>
                <a:lnTo>
                  <a:pt x="94076" y="23042"/>
                </a:lnTo>
                <a:lnTo>
                  <a:pt x="96956" y="25923"/>
                </a:lnTo>
                <a:lnTo>
                  <a:pt x="99852" y="27843"/>
                </a:lnTo>
                <a:lnTo>
                  <a:pt x="102732" y="30723"/>
                </a:lnTo>
                <a:lnTo>
                  <a:pt x="103692" y="34564"/>
                </a:lnTo>
                <a:lnTo>
                  <a:pt x="104637" y="38404"/>
                </a:lnTo>
                <a:lnTo>
                  <a:pt x="106573" y="42245"/>
                </a:lnTo>
                <a:lnTo>
                  <a:pt x="106573" y="62392"/>
                </a:lnTo>
                <a:lnTo>
                  <a:pt x="105597" y="68168"/>
                </a:lnTo>
                <a:lnTo>
                  <a:pt x="104637" y="73929"/>
                </a:lnTo>
                <a:lnTo>
                  <a:pt x="102732" y="79674"/>
                </a:lnTo>
                <a:lnTo>
                  <a:pt x="100797" y="84475"/>
                </a:lnTo>
                <a:lnTo>
                  <a:pt x="98892" y="90236"/>
                </a:lnTo>
                <a:lnTo>
                  <a:pt x="96956" y="95036"/>
                </a:lnTo>
                <a:lnTo>
                  <a:pt x="94076" y="99837"/>
                </a:lnTo>
                <a:lnTo>
                  <a:pt x="91196" y="104637"/>
                </a:lnTo>
                <a:lnTo>
                  <a:pt x="88331" y="109438"/>
                </a:lnTo>
                <a:lnTo>
                  <a:pt x="84490" y="113278"/>
                </a:lnTo>
                <a:lnTo>
                  <a:pt x="80650" y="116159"/>
                </a:lnTo>
                <a:lnTo>
                  <a:pt x="75849" y="119039"/>
                </a:lnTo>
                <a:lnTo>
                  <a:pt x="72009" y="121920"/>
                </a:lnTo>
                <a:lnTo>
                  <a:pt x="67208" y="123840"/>
                </a:lnTo>
                <a:lnTo>
                  <a:pt x="61447" y="124800"/>
                </a:lnTo>
                <a:lnTo>
                  <a:pt x="49926" y="124800"/>
                </a:lnTo>
                <a:lnTo>
                  <a:pt x="45125" y="123840"/>
                </a:lnTo>
                <a:lnTo>
                  <a:pt x="41285" y="121920"/>
                </a:lnTo>
                <a:lnTo>
                  <a:pt x="37444" y="120959"/>
                </a:lnTo>
                <a:lnTo>
                  <a:pt x="34564" y="119039"/>
                </a:lnTo>
                <a:lnTo>
                  <a:pt x="31683" y="116159"/>
                </a:lnTo>
                <a:lnTo>
                  <a:pt x="35524" y="144002"/>
                </a:lnTo>
                <a:lnTo>
                  <a:pt x="44165" y="144962"/>
                </a:lnTo>
                <a:lnTo>
                  <a:pt x="62407" y="144962"/>
                </a:lnTo>
                <a:lnTo>
                  <a:pt x="71048" y="143042"/>
                </a:lnTo>
                <a:lnTo>
                  <a:pt x="77769" y="141122"/>
                </a:lnTo>
                <a:lnTo>
                  <a:pt x="85450" y="138242"/>
                </a:lnTo>
                <a:lnTo>
                  <a:pt x="92171" y="134401"/>
                </a:lnTo>
                <a:lnTo>
                  <a:pt x="97917" y="129600"/>
                </a:lnTo>
                <a:lnTo>
                  <a:pt x="103692" y="124800"/>
                </a:lnTo>
                <a:lnTo>
                  <a:pt x="108478" y="119999"/>
                </a:lnTo>
                <a:lnTo>
                  <a:pt x="113278" y="113278"/>
                </a:lnTo>
                <a:lnTo>
                  <a:pt x="117119" y="107518"/>
                </a:lnTo>
                <a:lnTo>
                  <a:pt x="120959" y="100797"/>
                </a:lnTo>
                <a:lnTo>
                  <a:pt x="123840" y="94076"/>
                </a:lnTo>
                <a:lnTo>
                  <a:pt x="126720" y="86395"/>
                </a:lnTo>
                <a:lnTo>
                  <a:pt x="128640" y="79674"/>
                </a:lnTo>
                <a:lnTo>
                  <a:pt x="129600" y="71993"/>
                </a:lnTo>
                <a:lnTo>
                  <a:pt x="131521" y="64328"/>
                </a:lnTo>
                <a:lnTo>
                  <a:pt x="132481" y="56647"/>
                </a:lnTo>
                <a:lnTo>
                  <a:pt x="132481" y="42245"/>
                </a:lnTo>
                <a:lnTo>
                  <a:pt x="131521" y="34564"/>
                </a:lnTo>
                <a:lnTo>
                  <a:pt x="128640" y="28803"/>
                </a:lnTo>
                <a:lnTo>
                  <a:pt x="126720" y="22082"/>
                </a:lnTo>
                <a:lnTo>
                  <a:pt x="123840" y="17282"/>
                </a:lnTo>
                <a:lnTo>
                  <a:pt x="119039" y="12481"/>
                </a:lnTo>
                <a:lnTo>
                  <a:pt x="115199" y="8641"/>
                </a:lnTo>
                <a:lnTo>
                  <a:pt x="109438" y="4800"/>
                </a:lnTo>
                <a:lnTo>
                  <a:pt x="102732" y="2880"/>
                </a:lnTo>
                <a:lnTo>
                  <a:pt x="96012" y="960"/>
                </a:lnTo>
                <a:lnTo>
                  <a:pt x="88331" y="0"/>
                </a:lnTo>
                <a:lnTo>
                  <a:pt x="69128" y="0"/>
                </a:lnTo>
                <a:lnTo>
                  <a:pt x="61447" y="960"/>
                </a:lnTo>
                <a:lnTo>
                  <a:pt x="53766" y="3840"/>
                </a:lnTo>
                <a:lnTo>
                  <a:pt x="46085" y="6720"/>
                </a:lnTo>
                <a:lnTo>
                  <a:pt x="39364" y="9601"/>
                </a:lnTo>
                <a:lnTo>
                  <a:pt x="33604" y="14401"/>
                </a:lnTo>
                <a:lnTo>
                  <a:pt x="27843" y="19202"/>
                </a:lnTo>
                <a:lnTo>
                  <a:pt x="23042" y="24963"/>
                </a:lnTo>
                <a:lnTo>
                  <a:pt x="19202" y="30723"/>
                </a:lnTo>
                <a:lnTo>
                  <a:pt x="14401" y="37444"/>
                </a:lnTo>
                <a:lnTo>
                  <a:pt x="10561" y="43205"/>
                </a:lnTo>
                <a:lnTo>
                  <a:pt x="8656" y="50886"/>
                </a:lnTo>
                <a:lnTo>
                  <a:pt x="4815" y="57607"/>
                </a:lnTo>
                <a:lnTo>
                  <a:pt x="2880" y="64328"/>
                </a:lnTo>
                <a:lnTo>
                  <a:pt x="1935" y="71993"/>
                </a:lnTo>
                <a:lnTo>
                  <a:pt x="975" y="79674"/>
                </a:lnTo>
                <a:lnTo>
                  <a:pt x="0" y="87355"/>
                </a:lnTo>
                <a:lnTo>
                  <a:pt x="0" y="102717"/>
                </a:lnTo>
                <a:lnTo>
                  <a:pt x="975" y="109438"/>
                </a:lnTo>
                <a:lnTo>
                  <a:pt x="2880" y="115199"/>
                </a:lnTo>
                <a:lnTo>
                  <a:pt x="4815" y="121920"/>
                </a:lnTo>
                <a:lnTo>
                  <a:pt x="8656" y="127680"/>
                </a:lnTo>
                <a:lnTo>
                  <a:pt x="12496" y="13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4963287" y="6107384"/>
            <a:ext cx="129600" cy="143042"/>
          </a:xfrm>
          <a:custGeom>
            <a:avLst/>
            <a:gdLst/>
            <a:ahLst/>
            <a:cxnLst/>
            <a:rect l="l" t="t" r="r" b="b"/>
            <a:pathLst>
              <a:path w="129600" h="143042">
                <a:moveTo>
                  <a:pt x="109438" y="140162"/>
                </a:moveTo>
                <a:lnTo>
                  <a:pt x="110398" y="139202"/>
                </a:lnTo>
                <a:lnTo>
                  <a:pt x="110398" y="138242"/>
                </a:lnTo>
                <a:lnTo>
                  <a:pt x="126705" y="55686"/>
                </a:lnTo>
                <a:lnTo>
                  <a:pt x="127680" y="51846"/>
                </a:lnTo>
                <a:lnTo>
                  <a:pt x="128640" y="48966"/>
                </a:lnTo>
                <a:lnTo>
                  <a:pt x="128640" y="42245"/>
                </a:lnTo>
                <a:lnTo>
                  <a:pt x="129600" y="38404"/>
                </a:lnTo>
                <a:lnTo>
                  <a:pt x="129600" y="30723"/>
                </a:lnTo>
                <a:lnTo>
                  <a:pt x="128640" y="25923"/>
                </a:lnTo>
                <a:lnTo>
                  <a:pt x="127680" y="22082"/>
                </a:lnTo>
                <a:lnTo>
                  <a:pt x="125760" y="17282"/>
                </a:lnTo>
                <a:lnTo>
                  <a:pt x="123840" y="13441"/>
                </a:lnTo>
                <a:lnTo>
                  <a:pt x="121919" y="10561"/>
                </a:lnTo>
                <a:lnTo>
                  <a:pt x="119039" y="6720"/>
                </a:lnTo>
                <a:lnTo>
                  <a:pt x="115199" y="4800"/>
                </a:lnTo>
                <a:lnTo>
                  <a:pt x="110398" y="2880"/>
                </a:lnTo>
                <a:lnTo>
                  <a:pt x="106558" y="960"/>
                </a:lnTo>
                <a:lnTo>
                  <a:pt x="100797" y="0"/>
                </a:lnTo>
                <a:lnTo>
                  <a:pt x="88315" y="0"/>
                </a:lnTo>
                <a:lnTo>
                  <a:pt x="82555" y="960"/>
                </a:lnTo>
                <a:lnTo>
                  <a:pt x="76794" y="2880"/>
                </a:lnTo>
                <a:lnTo>
                  <a:pt x="71033" y="4800"/>
                </a:lnTo>
                <a:lnTo>
                  <a:pt x="66233" y="7680"/>
                </a:lnTo>
                <a:lnTo>
                  <a:pt x="61432" y="10561"/>
                </a:lnTo>
                <a:lnTo>
                  <a:pt x="56631" y="13441"/>
                </a:lnTo>
                <a:lnTo>
                  <a:pt x="52791" y="17282"/>
                </a:lnTo>
                <a:lnTo>
                  <a:pt x="49911" y="21122"/>
                </a:lnTo>
                <a:lnTo>
                  <a:pt x="46070" y="24963"/>
                </a:lnTo>
                <a:lnTo>
                  <a:pt x="44165" y="27843"/>
                </a:lnTo>
                <a:lnTo>
                  <a:pt x="42230" y="31683"/>
                </a:lnTo>
                <a:lnTo>
                  <a:pt x="48005" y="5760"/>
                </a:lnTo>
                <a:lnTo>
                  <a:pt x="48005" y="4800"/>
                </a:lnTo>
                <a:lnTo>
                  <a:pt x="47030" y="3840"/>
                </a:lnTo>
                <a:lnTo>
                  <a:pt x="47030" y="2880"/>
                </a:lnTo>
                <a:lnTo>
                  <a:pt x="46070" y="2880"/>
                </a:lnTo>
                <a:lnTo>
                  <a:pt x="45125" y="1920"/>
                </a:lnTo>
                <a:lnTo>
                  <a:pt x="29763" y="1920"/>
                </a:lnTo>
                <a:lnTo>
                  <a:pt x="28788" y="2880"/>
                </a:lnTo>
                <a:lnTo>
                  <a:pt x="27843" y="3840"/>
                </a:lnTo>
                <a:lnTo>
                  <a:pt x="26883" y="3840"/>
                </a:lnTo>
                <a:lnTo>
                  <a:pt x="26883" y="5760"/>
                </a:lnTo>
                <a:lnTo>
                  <a:pt x="0" y="138242"/>
                </a:lnTo>
                <a:lnTo>
                  <a:pt x="0" y="141122"/>
                </a:lnTo>
                <a:lnTo>
                  <a:pt x="1920" y="141122"/>
                </a:lnTo>
                <a:lnTo>
                  <a:pt x="1920" y="142082"/>
                </a:lnTo>
                <a:lnTo>
                  <a:pt x="4800" y="142082"/>
                </a:lnTo>
                <a:lnTo>
                  <a:pt x="6720" y="143042"/>
                </a:lnTo>
                <a:lnTo>
                  <a:pt x="15361" y="143042"/>
                </a:lnTo>
                <a:lnTo>
                  <a:pt x="17282" y="142082"/>
                </a:lnTo>
                <a:lnTo>
                  <a:pt x="20162" y="142082"/>
                </a:lnTo>
                <a:lnTo>
                  <a:pt x="21122" y="141122"/>
                </a:lnTo>
                <a:lnTo>
                  <a:pt x="23042" y="141122"/>
                </a:lnTo>
                <a:lnTo>
                  <a:pt x="23042" y="140162"/>
                </a:lnTo>
                <a:lnTo>
                  <a:pt x="24002" y="140162"/>
                </a:lnTo>
                <a:lnTo>
                  <a:pt x="24002" y="138242"/>
                </a:lnTo>
                <a:lnTo>
                  <a:pt x="35509" y="79674"/>
                </a:lnTo>
                <a:lnTo>
                  <a:pt x="39140" y="67279"/>
                </a:lnTo>
                <a:lnTo>
                  <a:pt x="44165" y="55686"/>
                </a:lnTo>
                <a:lnTo>
                  <a:pt x="48005" y="48966"/>
                </a:lnTo>
                <a:lnTo>
                  <a:pt x="51846" y="42245"/>
                </a:lnTo>
                <a:lnTo>
                  <a:pt x="56631" y="37444"/>
                </a:lnTo>
                <a:lnTo>
                  <a:pt x="61432" y="31683"/>
                </a:lnTo>
                <a:lnTo>
                  <a:pt x="66233" y="27843"/>
                </a:lnTo>
                <a:lnTo>
                  <a:pt x="71033" y="24963"/>
                </a:lnTo>
                <a:lnTo>
                  <a:pt x="76794" y="22082"/>
                </a:lnTo>
                <a:lnTo>
                  <a:pt x="82555" y="20162"/>
                </a:lnTo>
                <a:lnTo>
                  <a:pt x="93116" y="20162"/>
                </a:lnTo>
                <a:lnTo>
                  <a:pt x="97916" y="22082"/>
                </a:lnTo>
                <a:lnTo>
                  <a:pt x="99837" y="25923"/>
                </a:lnTo>
                <a:lnTo>
                  <a:pt x="102717" y="29763"/>
                </a:lnTo>
                <a:lnTo>
                  <a:pt x="103677" y="34564"/>
                </a:lnTo>
                <a:lnTo>
                  <a:pt x="103677" y="50886"/>
                </a:lnTo>
                <a:lnTo>
                  <a:pt x="102717" y="53766"/>
                </a:lnTo>
                <a:lnTo>
                  <a:pt x="102717" y="56647"/>
                </a:lnTo>
                <a:lnTo>
                  <a:pt x="86395" y="138242"/>
                </a:lnTo>
                <a:lnTo>
                  <a:pt x="85435" y="139202"/>
                </a:lnTo>
                <a:lnTo>
                  <a:pt x="86395" y="140162"/>
                </a:lnTo>
                <a:lnTo>
                  <a:pt x="86395" y="141122"/>
                </a:lnTo>
                <a:lnTo>
                  <a:pt x="87355" y="141122"/>
                </a:lnTo>
                <a:lnTo>
                  <a:pt x="88315" y="142082"/>
                </a:lnTo>
                <a:lnTo>
                  <a:pt x="91196" y="142082"/>
                </a:lnTo>
                <a:lnTo>
                  <a:pt x="93116" y="143042"/>
                </a:lnTo>
                <a:lnTo>
                  <a:pt x="101757" y="143042"/>
                </a:lnTo>
                <a:lnTo>
                  <a:pt x="103677" y="142082"/>
                </a:lnTo>
                <a:lnTo>
                  <a:pt x="106558" y="142082"/>
                </a:lnTo>
                <a:lnTo>
                  <a:pt x="107518" y="141122"/>
                </a:lnTo>
                <a:lnTo>
                  <a:pt x="109438" y="141122"/>
                </a:lnTo>
                <a:lnTo>
                  <a:pt x="109438" y="14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1420034" y="6810085"/>
            <a:ext cx="48958" cy="1596435"/>
          </a:xfrm>
          <a:custGeom>
            <a:avLst/>
            <a:gdLst/>
            <a:ahLst/>
            <a:cxnLst/>
            <a:rect l="l" t="t" r="r" b="b"/>
            <a:pathLst>
              <a:path w="48958" h="1596435">
                <a:moveTo>
                  <a:pt x="16317" y="1596435"/>
                </a:moveTo>
                <a:lnTo>
                  <a:pt x="32641" y="1596435"/>
                </a:lnTo>
                <a:lnTo>
                  <a:pt x="32641" y="40325"/>
                </a:lnTo>
                <a:lnTo>
                  <a:pt x="48958" y="48950"/>
                </a:lnTo>
                <a:lnTo>
                  <a:pt x="24961" y="0"/>
                </a:lnTo>
                <a:lnTo>
                  <a:pt x="16317" y="40325"/>
                </a:lnTo>
                <a:lnTo>
                  <a:pt x="16317" y="1596435"/>
                </a:lnTo>
                <a:close/>
              </a:path>
              <a:path w="48958" h="1596435">
                <a:moveTo>
                  <a:pt x="16317" y="40325"/>
                </a:moveTo>
                <a:lnTo>
                  <a:pt x="24961" y="0"/>
                </a:lnTo>
                <a:lnTo>
                  <a:pt x="0" y="48950"/>
                </a:lnTo>
                <a:lnTo>
                  <a:pt x="16317" y="48950"/>
                </a:lnTo>
                <a:lnTo>
                  <a:pt x="16317" y="40325"/>
                </a:lnTo>
                <a:close/>
              </a:path>
              <a:path w="48958" h="1596435">
                <a:moveTo>
                  <a:pt x="48958" y="48950"/>
                </a:moveTo>
                <a:lnTo>
                  <a:pt x="32641" y="40325"/>
                </a:lnTo>
                <a:lnTo>
                  <a:pt x="32641" y="48950"/>
                </a:lnTo>
                <a:lnTo>
                  <a:pt x="48958" y="489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1444513" y="6850410"/>
            <a:ext cx="0" cy="1556110"/>
          </a:xfrm>
          <a:custGeom>
            <a:avLst/>
            <a:gdLst/>
            <a:ahLst/>
            <a:cxnLst/>
            <a:rect l="l" t="t" r="r" b="b"/>
            <a:pathLst>
              <a:path w="0" h="1556110">
                <a:moveTo>
                  <a:pt x="0" y="0"/>
                </a:moveTo>
                <a:lnTo>
                  <a:pt x="0" y="1556110"/>
                </a:lnTo>
              </a:path>
            </a:pathLst>
          </a:custGeom>
          <a:ln w="1759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1444995" y="8381558"/>
            <a:ext cx="1826818" cy="48966"/>
          </a:xfrm>
          <a:custGeom>
            <a:avLst/>
            <a:gdLst/>
            <a:ahLst/>
            <a:cxnLst/>
            <a:rect l="l" t="t" r="r" b="b"/>
            <a:pathLst>
              <a:path w="1826818" h="48966">
                <a:moveTo>
                  <a:pt x="1785548" y="32628"/>
                </a:moveTo>
                <a:lnTo>
                  <a:pt x="1777867" y="32628"/>
                </a:lnTo>
                <a:lnTo>
                  <a:pt x="1777867" y="48966"/>
                </a:lnTo>
                <a:lnTo>
                  <a:pt x="1826818" y="24963"/>
                </a:lnTo>
                <a:lnTo>
                  <a:pt x="1785548" y="32628"/>
                </a:lnTo>
                <a:close/>
              </a:path>
              <a:path w="1826818" h="48966">
                <a:moveTo>
                  <a:pt x="1785548" y="16322"/>
                </a:moveTo>
                <a:lnTo>
                  <a:pt x="1777867" y="0"/>
                </a:lnTo>
                <a:lnTo>
                  <a:pt x="1777867" y="16322"/>
                </a:lnTo>
                <a:lnTo>
                  <a:pt x="1785548" y="16322"/>
                </a:lnTo>
                <a:close/>
              </a:path>
              <a:path w="1826818" h="48966">
                <a:moveTo>
                  <a:pt x="0" y="16322"/>
                </a:moveTo>
                <a:lnTo>
                  <a:pt x="0" y="32628"/>
                </a:lnTo>
                <a:lnTo>
                  <a:pt x="1785548" y="32628"/>
                </a:lnTo>
                <a:lnTo>
                  <a:pt x="1826818" y="24963"/>
                </a:lnTo>
                <a:lnTo>
                  <a:pt x="1777867" y="0"/>
                </a:lnTo>
                <a:lnTo>
                  <a:pt x="1785548" y="16322"/>
                </a:lnTo>
                <a:lnTo>
                  <a:pt x="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1444995" y="8406033"/>
            <a:ext cx="1785548" cy="0"/>
          </a:xfrm>
          <a:custGeom>
            <a:avLst/>
            <a:gdLst/>
            <a:ahLst/>
            <a:cxnLst/>
            <a:rect l="l" t="t" r="r" b="b"/>
            <a:pathLst>
              <a:path w="1785548" h="0">
                <a:moveTo>
                  <a:pt x="0" y="0"/>
                </a:moveTo>
                <a:lnTo>
                  <a:pt x="1785548" y="0"/>
                </a:lnTo>
              </a:path>
            </a:pathLst>
          </a:custGeom>
          <a:ln w="1757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3300618" y="8387318"/>
            <a:ext cx="38404" cy="59512"/>
          </a:xfrm>
          <a:custGeom>
            <a:avLst/>
            <a:gdLst/>
            <a:ahLst/>
            <a:cxnLst/>
            <a:rect l="l" t="t" r="r" b="b"/>
            <a:pathLst>
              <a:path w="38404" h="59512">
                <a:moveTo>
                  <a:pt x="960" y="19202"/>
                </a:moveTo>
                <a:lnTo>
                  <a:pt x="1920" y="21122"/>
                </a:lnTo>
                <a:lnTo>
                  <a:pt x="2880" y="23042"/>
                </a:lnTo>
                <a:lnTo>
                  <a:pt x="4800" y="24963"/>
                </a:lnTo>
                <a:lnTo>
                  <a:pt x="6720" y="26868"/>
                </a:lnTo>
                <a:lnTo>
                  <a:pt x="8641" y="27843"/>
                </a:lnTo>
                <a:lnTo>
                  <a:pt x="11521" y="30708"/>
                </a:lnTo>
                <a:lnTo>
                  <a:pt x="17282" y="32644"/>
                </a:lnTo>
                <a:lnTo>
                  <a:pt x="22082" y="35524"/>
                </a:lnTo>
                <a:lnTo>
                  <a:pt x="24963" y="37429"/>
                </a:lnTo>
                <a:lnTo>
                  <a:pt x="25923" y="38389"/>
                </a:lnTo>
                <a:lnTo>
                  <a:pt x="27843" y="39364"/>
                </a:lnTo>
                <a:lnTo>
                  <a:pt x="28803" y="41269"/>
                </a:lnTo>
                <a:lnTo>
                  <a:pt x="29763" y="42230"/>
                </a:lnTo>
                <a:lnTo>
                  <a:pt x="30723" y="44150"/>
                </a:lnTo>
                <a:lnTo>
                  <a:pt x="30723" y="48950"/>
                </a:lnTo>
                <a:lnTo>
                  <a:pt x="29763" y="50871"/>
                </a:lnTo>
                <a:lnTo>
                  <a:pt x="27843" y="52791"/>
                </a:lnTo>
                <a:lnTo>
                  <a:pt x="25923" y="54711"/>
                </a:lnTo>
                <a:lnTo>
                  <a:pt x="23042" y="55671"/>
                </a:lnTo>
                <a:lnTo>
                  <a:pt x="13441" y="55671"/>
                </a:lnTo>
                <a:lnTo>
                  <a:pt x="10561" y="53751"/>
                </a:lnTo>
                <a:lnTo>
                  <a:pt x="8641" y="52791"/>
                </a:lnTo>
                <a:lnTo>
                  <a:pt x="6720" y="50871"/>
                </a:lnTo>
                <a:lnTo>
                  <a:pt x="4800" y="48950"/>
                </a:lnTo>
                <a:lnTo>
                  <a:pt x="3840" y="47045"/>
                </a:lnTo>
                <a:lnTo>
                  <a:pt x="2880" y="44150"/>
                </a:lnTo>
                <a:lnTo>
                  <a:pt x="1920" y="39364"/>
                </a:lnTo>
                <a:lnTo>
                  <a:pt x="960" y="39364"/>
                </a:lnTo>
                <a:lnTo>
                  <a:pt x="960" y="59512"/>
                </a:lnTo>
                <a:lnTo>
                  <a:pt x="1920" y="59512"/>
                </a:lnTo>
                <a:lnTo>
                  <a:pt x="2880" y="57591"/>
                </a:lnTo>
                <a:lnTo>
                  <a:pt x="2880" y="56631"/>
                </a:lnTo>
                <a:lnTo>
                  <a:pt x="3840" y="56631"/>
                </a:lnTo>
                <a:lnTo>
                  <a:pt x="3840" y="55671"/>
                </a:lnTo>
                <a:lnTo>
                  <a:pt x="5760" y="55671"/>
                </a:lnTo>
                <a:lnTo>
                  <a:pt x="7680" y="56631"/>
                </a:lnTo>
                <a:lnTo>
                  <a:pt x="9601" y="57591"/>
                </a:lnTo>
                <a:lnTo>
                  <a:pt x="12481" y="58552"/>
                </a:lnTo>
                <a:lnTo>
                  <a:pt x="15361" y="58552"/>
                </a:lnTo>
                <a:lnTo>
                  <a:pt x="17282" y="59512"/>
                </a:lnTo>
                <a:lnTo>
                  <a:pt x="25923" y="59512"/>
                </a:lnTo>
                <a:lnTo>
                  <a:pt x="29763" y="57591"/>
                </a:lnTo>
                <a:lnTo>
                  <a:pt x="32644" y="54711"/>
                </a:lnTo>
                <a:lnTo>
                  <a:pt x="36484" y="51831"/>
                </a:lnTo>
                <a:lnTo>
                  <a:pt x="38404" y="47990"/>
                </a:lnTo>
                <a:lnTo>
                  <a:pt x="38404" y="41269"/>
                </a:lnTo>
                <a:lnTo>
                  <a:pt x="37429" y="39364"/>
                </a:lnTo>
                <a:lnTo>
                  <a:pt x="36484" y="36484"/>
                </a:lnTo>
                <a:lnTo>
                  <a:pt x="35524" y="34549"/>
                </a:lnTo>
                <a:lnTo>
                  <a:pt x="33588" y="32644"/>
                </a:lnTo>
                <a:lnTo>
                  <a:pt x="31683" y="31683"/>
                </a:lnTo>
                <a:lnTo>
                  <a:pt x="29763" y="29763"/>
                </a:lnTo>
                <a:lnTo>
                  <a:pt x="26883" y="27843"/>
                </a:lnTo>
                <a:lnTo>
                  <a:pt x="21122" y="24963"/>
                </a:lnTo>
                <a:lnTo>
                  <a:pt x="14401" y="21122"/>
                </a:lnTo>
                <a:lnTo>
                  <a:pt x="10561" y="18242"/>
                </a:lnTo>
                <a:lnTo>
                  <a:pt x="8641" y="16322"/>
                </a:lnTo>
                <a:lnTo>
                  <a:pt x="7680" y="15361"/>
                </a:lnTo>
                <a:lnTo>
                  <a:pt x="6720" y="13441"/>
                </a:lnTo>
                <a:lnTo>
                  <a:pt x="6720" y="9601"/>
                </a:lnTo>
                <a:lnTo>
                  <a:pt x="7680" y="7680"/>
                </a:lnTo>
                <a:lnTo>
                  <a:pt x="9601" y="5760"/>
                </a:lnTo>
                <a:lnTo>
                  <a:pt x="11521" y="3840"/>
                </a:lnTo>
                <a:lnTo>
                  <a:pt x="14401" y="2880"/>
                </a:lnTo>
                <a:lnTo>
                  <a:pt x="19202" y="2880"/>
                </a:lnTo>
                <a:lnTo>
                  <a:pt x="22082" y="3840"/>
                </a:lnTo>
                <a:lnTo>
                  <a:pt x="24002" y="4800"/>
                </a:lnTo>
                <a:lnTo>
                  <a:pt x="26883" y="6720"/>
                </a:lnTo>
                <a:lnTo>
                  <a:pt x="28803" y="7680"/>
                </a:lnTo>
                <a:lnTo>
                  <a:pt x="29763" y="10561"/>
                </a:lnTo>
                <a:lnTo>
                  <a:pt x="31683" y="12481"/>
                </a:lnTo>
                <a:lnTo>
                  <a:pt x="32644" y="15361"/>
                </a:lnTo>
                <a:lnTo>
                  <a:pt x="32644" y="19202"/>
                </a:lnTo>
                <a:lnTo>
                  <a:pt x="34564" y="19202"/>
                </a:lnTo>
                <a:lnTo>
                  <a:pt x="34564" y="0"/>
                </a:lnTo>
                <a:lnTo>
                  <a:pt x="32644" y="0"/>
                </a:lnTo>
                <a:lnTo>
                  <a:pt x="32644" y="960"/>
                </a:lnTo>
                <a:lnTo>
                  <a:pt x="31683" y="1920"/>
                </a:lnTo>
                <a:lnTo>
                  <a:pt x="30723" y="2880"/>
                </a:lnTo>
                <a:lnTo>
                  <a:pt x="27843" y="2880"/>
                </a:lnTo>
                <a:lnTo>
                  <a:pt x="26883" y="1920"/>
                </a:lnTo>
                <a:lnTo>
                  <a:pt x="23042" y="0"/>
                </a:lnTo>
                <a:lnTo>
                  <a:pt x="11521" y="0"/>
                </a:lnTo>
                <a:lnTo>
                  <a:pt x="7680" y="960"/>
                </a:lnTo>
                <a:lnTo>
                  <a:pt x="4800" y="3840"/>
                </a:lnTo>
                <a:lnTo>
                  <a:pt x="1920" y="6720"/>
                </a:lnTo>
                <a:lnTo>
                  <a:pt x="0" y="10561"/>
                </a:lnTo>
                <a:lnTo>
                  <a:pt x="0" y="17282"/>
                </a:lnTo>
                <a:lnTo>
                  <a:pt x="96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3343823" y="8394039"/>
            <a:ext cx="23987" cy="51831"/>
          </a:xfrm>
          <a:custGeom>
            <a:avLst/>
            <a:gdLst/>
            <a:ahLst/>
            <a:cxnLst/>
            <a:rect l="l" t="t" r="r" b="b"/>
            <a:pathLst>
              <a:path w="23987" h="51831">
                <a:moveTo>
                  <a:pt x="8625" y="49911"/>
                </a:moveTo>
                <a:lnTo>
                  <a:pt x="9585" y="50871"/>
                </a:lnTo>
                <a:lnTo>
                  <a:pt x="11506" y="51831"/>
                </a:lnTo>
                <a:lnTo>
                  <a:pt x="15346" y="51831"/>
                </a:lnTo>
                <a:lnTo>
                  <a:pt x="17266" y="50871"/>
                </a:lnTo>
                <a:lnTo>
                  <a:pt x="19187" y="49911"/>
                </a:lnTo>
                <a:lnTo>
                  <a:pt x="21107" y="47990"/>
                </a:lnTo>
                <a:lnTo>
                  <a:pt x="23027" y="46070"/>
                </a:lnTo>
                <a:lnTo>
                  <a:pt x="23987" y="43190"/>
                </a:lnTo>
                <a:lnTo>
                  <a:pt x="22067" y="43190"/>
                </a:lnTo>
                <a:lnTo>
                  <a:pt x="21107" y="45110"/>
                </a:lnTo>
                <a:lnTo>
                  <a:pt x="20147" y="46070"/>
                </a:lnTo>
                <a:lnTo>
                  <a:pt x="19187" y="47030"/>
                </a:lnTo>
                <a:lnTo>
                  <a:pt x="16306" y="47030"/>
                </a:lnTo>
                <a:lnTo>
                  <a:pt x="15346" y="46070"/>
                </a:lnTo>
                <a:lnTo>
                  <a:pt x="14386" y="46070"/>
                </a:lnTo>
                <a:lnTo>
                  <a:pt x="13426" y="45110"/>
                </a:lnTo>
                <a:lnTo>
                  <a:pt x="13426" y="15361"/>
                </a:lnTo>
                <a:lnTo>
                  <a:pt x="22067" y="15361"/>
                </a:lnTo>
                <a:lnTo>
                  <a:pt x="22067" y="12481"/>
                </a:lnTo>
                <a:lnTo>
                  <a:pt x="13426" y="12481"/>
                </a:lnTo>
                <a:lnTo>
                  <a:pt x="13426" y="0"/>
                </a:lnTo>
                <a:lnTo>
                  <a:pt x="12466" y="0"/>
                </a:lnTo>
                <a:lnTo>
                  <a:pt x="10561" y="2880"/>
                </a:lnTo>
                <a:lnTo>
                  <a:pt x="9585" y="4800"/>
                </a:lnTo>
                <a:lnTo>
                  <a:pt x="9585" y="5760"/>
                </a:lnTo>
                <a:lnTo>
                  <a:pt x="7665" y="7680"/>
                </a:lnTo>
                <a:lnTo>
                  <a:pt x="6720" y="9601"/>
                </a:lnTo>
                <a:lnTo>
                  <a:pt x="4785" y="11521"/>
                </a:lnTo>
                <a:lnTo>
                  <a:pt x="3840" y="12481"/>
                </a:lnTo>
                <a:lnTo>
                  <a:pt x="1904" y="13441"/>
                </a:lnTo>
                <a:lnTo>
                  <a:pt x="0" y="14401"/>
                </a:lnTo>
                <a:lnTo>
                  <a:pt x="0" y="15361"/>
                </a:lnTo>
                <a:lnTo>
                  <a:pt x="6720" y="15361"/>
                </a:lnTo>
                <a:lnTo>
                  <a:pt x="6720" y="46070"/>
                </a:lnTo>
                <a:lnTo>
                  <a:pt x="7665" y="47990"/>
                </a:lnTo>
                <a:lnTo>
                  <a:pt x="7665" y="48950"/>
                </a:lnTo>
                <a:lnTo>
                  <a:pt x="8625" y="49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3370691" y="8405561"/>
            <a:ext cx="35524" cy="40309"/>
          </a:xfrm>
          <a:custGeom>
            <a:avLst/>
            <a:gdLst/>
            <a:ahLst/>
            <a:cxnLst/>
            <a:rect l="l" t="t" r="r" b="b"/>
            <a:pathLst>
              <a:path w="35524" h="40309">
                <a:moveTo>
                  <a:pt x="31683" y="35509"/>
                </a:moveTo>
                <a:lnTo>
                  <a:pt x="29763" y="35509"/>
                </a:lnTo>
                <a:lnTo>
                  <a:pt x="29763" y="34549"/>
                </a:lnTo>
                <a:lnTo>
                  <a:pt x="28803" y="34549"/>
                </a:lnTo>
                <a:lnTo>
                  <a:pt x="28803" y="6720"/>
                </a:lnTo>
                <a:lnTo>
                  <a:pt x="27843" y="5760"/>
                </a:lnTo>
                <a:lnTo>
                  <a:pt x="26883" y="3840"/>
                </a:lnTo>
                <a:lnTo>
                  <a:pt x="25923" y="2880"/>
                </a:lnTo>
                <a:lnTo>
                  <a:pt x="24002" y="1920"/>
                </a:lnTo>
                <a:lnTo>
                  <a:pt x="22082" y="960"/>
                </a:lnTo>
                <a:lnTo>
                  <a:pt x="19202" y="0"/>
                </a:lnTo>
                <a:lnTo>
                  <a:pt x="11521" y="0"/>
                </a:lnTo>
                <a:lnTo>
                  <a:pt x="7680" y="960"/>
                </a:lnTo>
                <a:lnTo>
                  <a:pt x="4800" y="2880"/>
                </a:lnTo>
                <a:lnTo>
                  <a:pt x="2880" y="4800"/>
                </a:lnTo>
                <a:lnTo>
                  <a:pt x="1920" y="7680"/>
                </a:lnTo>
                <a:lnTo>
                  <a:pt x="1920" y="11521"/>
                </a:lnTo>
                <a:lnTo>
                  <a:pt x="2880" y="12466"/>
                </a:lnTo>
                <a:lnTo>
                  <a:pt x="2880" y="13441"/>
                </a:lnTo>
                <a:lnTo>
                  <a:pt x="6720" y="13441"/>
                </a:lnTo>
                <a:lnTo>
                  <a:pt x="7680" y="12466"/>
                </a:lnTo>
                <a:lnTo>
                  <a:pt x="8641" y="12466"/>
                </a:lnTo>
                <a:lnTo>
                  <a:pt x="8641" y="5760"/>
                </a:lnTo>
                <a:lnTo>
                  <a:pt x="9601" y="4800"/>
                </a:lnTo>
                <a:lnTo>
                  <a:pt x="10561" y="3840"/>
                </a:lnTo>
                <a:lnTo>
                  <a:pt x="11521" y="2880"/>
                </a:lnTo>
                <a:lnTo>
                  <a:pt x="18242" y="2880"/>
                </a:lnTo>
                <a:lnTo>
                  <a:pt x="20162" y="4800"/>
                </a:lnTo>
                <a:lnTo>
                  <a:pt x="21122" y="5760"/>
                </a:lnTo>
                <a:lnTo>
                  <a:pt x="22082" y="8625"/>
                </a:lnTo>
                <a:lnTo>
                  <a:pt x="22082" y="14401"/>
                </a:lnTo>
                <a:lnTo>
                  <a:pt x="15361" y="16306"/>
                </a:lnTo>
                <a:lnTo>
                  <a:pt x="10561" y="18242"/>
                </a:lnTo>
                <a:lnTo>
                  <a:pt x="8641" y="23987"/>
                </a:lnTo>
                <a:lnTo>
                  <a:pt x="9601" y="23027"/>
                </a:lnTo>
                <a:lnTo>
                  <a:pt x="11521" y="21122"/>
                </a:lnTo>
                <a:lnTo>
                  <a:pt x="13441" y="20147"/>
                </a:lnTo>
                <a:lnTo>
                  <a:pt x="14401" y="19187"/>
                </a:lnTo>
                <a:lnTo>
                  <a:pt x="17282" y="18242"/>
                </a:lnTo>
                <a:lnTo>
                  <a:pt x="22082" y="16306"/>
                </a:lnTo>
                <a:lnTo>
                  <a:pt x="22082" y="31668"/>
                </a:lnTo>
                <a:lnTo>
                  <a:pt x="18242" y="34549"/>
                </a:lnTo>
                <a:lnTo>
                  <a:pt x="15361" y="35509"/>
                </a:lnTo>
                <a:lnTo>
                  <a:pt x="11521" y="35509"/>
                </a:lnTo>
                <a:lnTo>
                  <a:pt x="10561" y="34549"/>
                </a:lnTo>
                <a:lnTo>
                  <a:pt x="8641" y="33588"/>
                </a:lnTo>
                <a:lnTo>
                  <a:pt x="7680" y="32628"/>
                </a:lnTo>
                <a:lnTo>
                  <a:pt x="6720" y="30708"/>
                </a:lnTo>
                <a:lnTo>
                  <a:pt x="6720" y="26868"/>
                </a:lnTo>
                <a:lnTo>
                  <a:pt x="7680" y="20147"/>
                </a:lnTo>
                <a:lnTo>
                  <a:pt x="4800" y="22082"/>
                </a:lnTo>
                <a:lnTo>
                  <a:pt x="2880" y="23987"/>
                </a:lnTo>
                <a:lnTo>
                  <a:pt x="960" y="25908"/>
                </a:lnTo>
                <a:lnTo>
                  <a:pt x="960" y="26868"/>
                </a:lnTo>
                <a:lnTo>
                  <a:pt x="0" y="28803"/>
                </a:lnTo>
                <a:lnTo>
                  <a:pt x="0" y="33588"/>
                </a:lnTo>
                <a:lnTo>
                  <a:pt x="960" y="35509"/>
                </a:lnTo>
                <a:lnTo>
                  <a:pt x="2880" y="37429"/>
                </a:lnTo>
                <a:lnTo>
                  <a:pt x="4800" y="39349"/>
                </a:lnTo>
                <a:lnTo>
                  <a:pt x="6720" y="40309"/>
                </a:lnTo>
                <a:lnTo>
                  <a:pt x="12481" y="40309"/>
                </a:lnTo>
                <a:lnTo>
                  <a:pt x="14401" y="39349"/>
                </a:lnTo>
                <a:lnTo>
                  <a:pt x="15361" y="39349"/>
                </a:lnTo>
                <a:lnTo>
                  <a:pt x="17282" y="37429"/>
                </a:lnTo>
                <a:lnTo>
                  <a:pt x="22082" y="34549"/>
                </a:lnTo>
                <a:lnTo>
                  <a:pt x="22082" y="38389"/>
                </a:lnTo>
                <a:lnTo>
                  <a:pt x="23042" y="39349"/>
                </a:lnTo>
                <a:lnTo>
                  <a:pt x="24002" y="40309"/>
                </a:lnTo>
                <a:lnTo>
                  <a:pt x="28803" y="40309"/>
                </a:lnTo>
                <a:lnTo>
                  <a:pt x="31683" y="38389"/>
                </a:lnTo>
                <a:lnTo>
                  <a:pt x="35524" y="34549"/>
                </a:lnTo>
                <a:lnTo>
                  <a:pt x="35524" y="31668"/>
                </a:lnTo>
                <a:lnTo>
                  <a:pt x="33604" y="33588"/>
                </a:lnTo>
                <a:lnTo>
                  <a:pt x="32644" y="34549"/>
                </a:lnTo>
                <a:lnTo>
                  <a:pt x="31683" y="34549"/>
                </a:lnTo>
                <a:lnTo>
                  <a:pt x="31683" y="355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3377412" y="8423803"/>
            <a:ext cx="3840" cy="8625"/>
          </a:xfrm>
          <a:custGeom>
            <a:avLst/>
            <a:gdLst/>
            <a:ahLst/>
            <a:cxnLst/>
            <a:rect l="l" t="t" r="r" b="b"/>
            <a:pathLst>
              <a:path w="3840" h="8625">
                <a:moveTo>
                  <a:pt x="960" y="1905"/>
                </a:moveTo>
                <a:lnTo>
                  <a:pt x="0" y="8625"/>
                </a:lnTo>
                <a:lnTo>
                  <a:pt x="960" y="7665"/>
                </a:lnTo>
                <a:lnTo>
                  <a:pt x="1920" y="5745"/>
                </a:lnTo>
                <a:lnTo>
                  <a:pt x="3840" y="0"/>
                </a:lnTo>
                <a:lnTo>
                  <a:pt x="960" y="1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3418697" y="8421867"/>
            <a:ext cx="16322" cy="11521"/>
          </a:xfrm>
          <a:custGeom>
            <a:avLst/>
            <a:gdLst/>
            <a:ahLst/>
            <a:cxnLst/>
            <a:rect l="l" t="t" r="r" b="b"/>
            <a:pathLst>
              <a:path w="16322" h="11521">
                <a:moveTo>
                  <a:pt x="12481" y="7680"/>
                </a:moveTo>
                <a:lnTo>
                  <a:pt x="10561" y="8656"/>
                </a:lnTo>
                <a:lnTo>
                  <a:pt x="6720" y="8656"/>
                </a:lnTo>
                <a:lnTo>
                  <a:pt x="4800" y="7680"/>
                </a:lnTo>
                <a:lnTo>
                  <a:pt x="2880" y="5775"/>
                </a:lnTo>
                <a:lnTo>
                  <a:pt x="960" y="3840"/>
                </a:lnTo>
                <a:lnTo>
                  <a:pt x="0" y="0"/>
                </a:lnTo>
                <a:lnTo>
                  <a:pt x="960" y="11521"/>
                </a:lnTo>
                <a:lnTo>
                  <a:pt x="2880" y="10561"/>
                </a:lnTo>
                <a:lnTo>
                  <a:pt x="12481" y="10561"/>
                </a:lnTo>
                <a:lnTo>
                  <a:pt x="16322" y="9601"/>
                </a:lnTo>
                <a:lnTo>
                  <a:pt x="14401" y="6720"/>
                </a:lnTo>
                <a:lnTo>
                  <a:pt x="12481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3415817" y="8438189"/>
            <a:ext cx="31668" cy="25923"/>
          </a:xfrm>
          <a:custGeom>
            <a:avLst/>
            <a:gdLst/>
            <a:ahLst/>
            <a:cxnLst/>
            <a:rect l="l" t="t" r="r" b="b"/>
            <a:pathLst>
              <a:path w="31668" h="25923">
                <a:moveTo>
                  <a:pt x="26868" y="16322"/>
                </a:moveTo>
                <a:lnTo>
                  <a:pt x="24963" y="18242"/>
                </a:lnTo>
                <a:lnTo>
                  <a:pt x="22082" y="20162"/>
                </a:lnTo>
                <a:lnTo>
                  <a:pt x="3840" y="20162"/>
                </a:lnTo>
                <a:lnTo>
                  <a:pt x="960" y="18242"/>
                </a:lnTo>
                <a:lnTo>
                  <a:pt x="0" y="17282"/>
                </a:lnTo>
                <a:lnTo>
                  <a:pt x="0" y="24003"/>
                </a:lnTo>
                <a:lnTo>
                  <a:pt x="3840" y="25923"/>
                </a:lnTo>
                <a:lnTo>
                  <a:pt x="16306" y="25923"/>
                </a:lnTo>
                <a:lnTo>
                  <a:pt x="22082" y="24003"/>
                </a:lnTo>
                <a:lnTo>
                  <a:pt x="26868" y="19202"/>
                </a:lnTo>
                <a:lnTo>
                  <a:pt x="29763" y="16322"/>
                </a:lnTo>
                <a:lnTo>
                  <a:pt x="31668" y="13441"/>
                </a:lnTo>
                <a:lnTo>
                  <a:pt x="31668" y="8641"/>
                </a:lnTo>
                <a:lnTo>
                  <a:pt x="30708" y="6720"/>
                </a:lnTo>
                <a:lnTo>
                  <a:pt x="28803" y="4800"/>
                </a:lnTo>
                <a:lnTo>
                  <a:pt x="27828" y="2880"/>
                </a:lnTo>
                <a:lnTo>
                  <a:pt x="24963" y="1920"/>
                </a:lnTo>
                <a:lnTo>
                  <a:pt x="21122" y="1920"/>
                </a:lnTo>
                <a:lnTo>
                  <a:pt x="17282" y="960"/>
                </a:lnTo>
                <a:lnTo>
                  <a:pt x="3840" y="960"/>
                </a:lnTo>
                <a:lnTo>
                  <a:pt x="2880" y="0"/>
                </a:lnTo>
                <a:lnTo>
                  <a:pt x="1920" y="0"/>
                </a:lnTo>
                <a:lnTo>
                  <a:pt x="2880" y="6720"/>
                </a:lnTo>
                <a:lnTo>
                  <a:pt x="5760" y="7680"/>
                </a:lnTo>
                <a:lnTo>
                  <a:pt x="22082" y="7680"/>
                </a:lnTo>
                <a:lnTo>
                  <a:pt x="24963" y="8641"/>
                </a:lnTo>
                <a:lnTo>
                  <a:pt x="25923" y="9601"/>
                </a:lnTo>
                <a:lnTo>
                  <a:pt x="27828" y="9601"/>
                </a:lnTo>
                <a:lnTo>
                  <a:pt x="27828" y="14401"/>
                </a:lnTo>
                <a:lnTo>
                  <a:pt x="26868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3408136" y="8405561"/>
            <a:ext cx="39349" cy="56631"/>
          </a:xfrm>
          <a:custGeom>
            <a:avLst/>
            <a:gdLst/>
            <a:ahLst/>
            <a:cxnLst/>
            <a:rect l="l" t="t" r="r" b="b"/>
            <a:pathLst>
              <a:path w="39349" h="56631">
                <a:moveTo>
                  <a:pt x="39349" y="2880"/>
                </a:moveTo>
                <a:lnTo>
                  <a:pt x="28803" y="2880"/>
                </a:lnTo>
                <a:lnTo>
                  <a:pt x="25923" y="960"/>
                </a:lnTo>
                <a:lnTo>
                  <a:pt x="23042" y="0"/>
                </a:lnTo>
                <a:lnTo>
                  <a:pt x="14401" y="0"/>
                </a:lnTo>
                <a:lnTo>
                  <a:pt x="10561" y="960"/>
                </a:lnTo>
                <a:lnTo>
                  <a:pt x="7680" y="3840"/>
                </a:lnTo>
                <a:lnTo>
                  <a:pt x="4800" y="6720"/>
                </a:lnTo>
                <a:lnTo>
                  <a:pt x="3840" y="10561"/>
                </a:lnTo>
                <a:lnTo>
                  <a:pt x="3840" y="19187"/>
                </a:lnTo>
                <a:lnTo>
                  <a:pt x="5760" y="21122"/>
                </a:lnTo>
                <a:lnTo>
                  <a:pt x="6720" y="23027"/>
                </a:lnTo>
                <a:lnTo>
                  <a:pt x="8641" y="24963"/>
                </a:lnTo>
                <a:lnTo>
                  <a:pt x="10561" y="25908"/>
                </a:lnTo>
                <a:lnTo>
                  <a:pt x="7680" y="27828"/>
                </a:lnTo>
                <a:lnTo>
                  <a:pt x="5760" y="29748"/>
                </a:lnTo>
                <a:lnTo>
                  <a:pt x="5760" y="31668"/>
                </a:lnTo>
                <a:lnTo>
                  <a:pt x="4800" y="32628"/>
                </a:lnTo>
                <a:lnTo>
                  <a:pt x="3840" y="33588"/>
                </a:lnTo>
                <a:lnTo>
                  <a:pt x="3840" y="35509"/>
                </a:lnTo>
                <a:lnTo>
                  <a:pt x="4800" y="36469"/>
                </a:lnTo>
                <a:lnTo>
                  <a:pt x="4800" y="37429"/>
                </a:lnTo>
                <a:lnTo>
                  <a:pt x="5760" y="37429"/>
                </a:lnTo>
                <a:lnTo>
                  <a:pt x="6720" y="38389"/>
                </a:lnTo>
                <a:lnTo>
                  <a:pt x="7680" y="39349"/>
                </a:lnTo>
                <a:lnTo>
                  <a:pt x="5760" y="42230"/>
                </a:lnTo>
                <a:lnTo>
                  <a:pt x="3840" y="43190"/>
                </a:lnTo>
                <a:lnTo>
                  <a:pt x="3840" y="44150"/>
                </a:lnTo>
                <a:lnTo>
                  <a:pt x="1920" y="46070"/>
                </a:lnTo>
                <a:lnTo>
                  <a:pt x="960" y="47030"/>
                </a:lnTo>
                <a:lnTo>
                  <a:pt x="960" y="48950"/>
                </a:lnTo>
                <a:lnTo>
                  <a:pt x="0" y="49911"/>
                </a:lnTo>
                <a:lnTo>
                  <a:pt x="0" y="51831"/>
                </a:lnTo>
                <a:lnTo>
                  <a:pt x="1920" y="52791"/>
                </a:lnTo>
                <a:lnTo>
                  <a:pt x="3840" y="54711"/>
                </a:lnTo>
                <a:lnTo>
                  <a:pt x="7680" y="56631"/>
                </a:lnTo>
                <a:lnTo>
                  <a:pt x="7680" y="49911"/>
                </a:lnTo>
                <a:lnTo>
                  <a:pt x="6720" y="47990"/>
                </a:lnTo>
                <a:lnTo>
                  <a:pt x="6720" y="45110"/>
                </a:lnTo>
                <a:lnTo>
                  <a:pt x="7680" y="44150"/>
                </a:lnTo>
                <a:lnTo>
                  <a:pt x="7680" y="42230"/>
                </a:lnTo>
                <a:lnTo>
                  <a:pt x="9601" y="41269"/>
                </a:lnTo>
                <a:lnTo>
                  <a:pt x="10561" y="39349"/>
                </a:lnTo>
                <a:lnTo>
                  <a:pt x="9601" y="32628"/>
                </a:lnTo>
                <a:lnTo>
                  <a:pt x="9601" y="29748"/>
                </a:lnTo>
                <a:lnTo>
                  <a:pt x="10561" y="28803"/>
                </a:lnTo>
                <a:lnTo>
                  <a:pt x="11521" y="27828"/>
                </a:lnTo>
                <a:lnTo>
                  <a:pt x="10561" y="16306"/>
                </a:lnTo>
                <a:lnTo>
                  <a:pt x="10561" y="8625"/>
                </a:lnTo>
                <a:lnTo>
                  <a:pt x="11521" y="5760"/>
                </a:lnTo>
                <a:lnTo>
                  <a:pt x="13441" y="4800"/>
                </a:lnTo>
                <a:lnTo>
                  <a:pt x="14401" y="2880"/>
                </a:lnTo>
                <a:lnTo>
                  <a:pt x="16322" y="1920"/>
                </a:lnTo>
                <a:lnTo>
                  <a:pt x="20162" y="1920"/>
                </a:lnTo>
                <a:lnTo>
                  <a:pt x="22082" y="2880"/>
                </a:lnTo>
                <a:lnTo>
                  <a:pt x="23987" y="4800"/>
                </a:lnTo>
                <a:lnTo>
                  <a:pt x="25923" y="7680"/>
                </a:lnTo>
                <a:lnTo>
                  <a:pt x="26883" y="10561"/>
                </a:lnTo>
                <a:lnTo>
                  <a:pt x="26883" y="19187"/>
                </a:lnTo>
                <a:lnTo>
                  <a:pt x="25923" y="21122"/>
                </a:lnTo>
                <a:lnTo>
                  <a:pt x="24963" y="23027"/>
                </a:lnTo>
                <a:lnTo>
                  <a:pt x="26883" y="25908"/>
                </a:lnTo>
                <a:lnTo>
                  <a:pt x="29763" y="23027"/>
                </a:lnTo>
                <a:lnTo>
                  <a:pt x="32644" y="21122"/>
                </a:lnTo>
                <a:lnTo>
                  <a:pt x="34549" y="18242"/>
                </a:lnTo>
                <a:lnTo>
                  <a:pt x="34549" y="11521"/>
                </a:lnTo>
                <a:lnTo>
                  <a:pt x="33604" y="8625"/>
                </a:lnTo>
                <a:lnTo>
                  <a:pt x="31668" y="6720"/>
                </a:lnTo>
                <a:lnTo>
                  <a:pt x="39349" y="6720"/>
                </a:lnTo>
                <a:lnTo>
                  <a:pt x="39349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3461887" y="8405561"/>
            <a:ext cx="8641" cy="5760"/>
          </a:xfrm>
          <a:custGeom>
            <a:avLst/>
            <a:gdLst/>
            <a:ahLst/>
            <a:cxnLst/>
            <a:rect l="l" t="t" r="r" b="b"/>
            <a:pathLst>
              <a:path w="8641" h="5760">
                <a:moveTo>
                  <a:pt x="0" y="5760"/>
                </a:moveTo>
                <a:lnTo>
                  <a:pt x="1920" y="3840"/>
                </a:lnTo>
                <a:lnTo>
                  <a:pt x="3840" y="2880"/>
                </a:lnTo>
                <a:lnTo>
                  <a:pt x="7680" y="2880"/>
                </a:lnTo>
                <a:lnTo>
                  <a:pt x="8641" y="0"/>
                </a:lnTo>
                <a:lnTo>
                  <a:pt x="2880" y="0"/>
                </a:lnTo>
                <a:lnTo>
                  <a:pt x="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3452301" y="8405561"/>
            <a:ext cx="32628" cy="41269"/>
          </a:xfrm>
          <a:custGeom>
            <a:avLst/>
            <a:gdLst/>
            <a:ahLst/>
            <a:cxnLst/>
            <a:rect l="l" t="t" r="r" b="b"/>
            <a:pathLst>
              <a:path w="32628" h="41269">
                <a:moveTo>
                  <a:pt x="21107" y="4800"/>
                </a:moveTo>
                <a:lnTo>
                  <a:pt x="22067" y="6720"/>
                </a:lnTo>
                <a:lnTo>
                  <a:pt x="23027" y="7680"/>
                </a:lnTo>
                <a:lnTo>
                  <a:pt x="23987" y="8625"/>
                </a:lnTo>
                <a:lnTo>
                  <a:pt x="23987" y="13441"/>
                </a:lnTo>
                <a:lnTo>
                  <a:pt x="5745" y="13441"/>
                </a:lnTo>
                <a:lnTo>
                  <a:pt x="6705" y="9601"/>
                </a:lnTo>
                <a:lnTo>
                  <a:pt x="7665" y="7680"/>
                </a:lnTo>
                <a:lnTo>
                  <a:pt x="9585" y="5760"/>
                </a:lnTo>
                <a:lnTo>
                  <a:pt x="12466" y="0"/>
                </a:lnTo>
                <a:lnTo>
                  <a:pt x="8625" y="1920"/>
                </a:lnTo>
                <a:lnTo>
                  <a:pt x="4785" y="5760"/>
                </a:lnTo>
                <a:lnTo>
                  <a:pt x="1905" y="9601"/>
                </a:lnTo>
                <a:lnTo>
                  <a:pt x="0" y="14401"/>
                </a:lnTo>
                <a:lnTo>
                  <a:pt x="0" y="26868"/>
                </a:lnTo>
                <a:lnTo>
                  <a:pt x="1905" y="31668"/>
                </a:lnTo>
                <a:lnTo>
                  <a:pt x="4785" y="35509"/>
                </a:lnTo>
                <a:lnTo>
                  <a:pt x="8625" y="39349"/>
                </a:lnTo>
                <a:lnTo>
                  <a:pt x="12466" y="41269"/>
                </a:lnTo>
                <a:lnTo>
                  <a:pt x="21107" y="41269"/>
                </a:lnTo>
                <a:lnTo>
                  <a:pt x="24947" y="39349"/>
                </a:lnTo>
                <a:lnTo>
                  <a:pt x="27828" y="36469"/>
                </a:lnTo>
                <a:lnTo>
                  <a:pt x="30708" y="32628"/>
                </a:lnTo>
                <a:lnTo>
                  <a:pt x="32628" y="29748"/>
                </a:lnTo>
                <a:lnTo>
                  <a:pt x="32628" y="25908"/>
                </a:lnTo>
                <a:lnTo>
                  <a:pt x="31668" y="24963"/>
                </a:lnTo>
                <a:lnTo>
                  <a:pt x="29748" y="27828"/>
                </a:lnTo>
                <a:lnTo>
                  <a:pt x="28788" y="30708"/>
                </a:lnTo>
                <a:lnTo>
                  <a:pt x="26868" y="31668"/>
                </a:lnTo>
                <a:lnTo>
                  <a:pt x="24947" y="33588"/>
                </a:lnTo>
                <a:lnTo>
                  <a:pt x="16306" y="33588"/>
                </a:lnTo>
                <a:lnTo>
                  <a:pt x="13426" y="32628"/>
                </a:lnTo>
                <a:lnTo>
                  <a:pt x="10546" y="28803"/>
                </a:lnTo>
                <a:lnTo>
                  <a:pt x="7665" y="25908"/>
                </a:lnTo>
                <a:lnTo>
                  <a:pt x="5745" y="21122"/>
                </a:lnTo>
                <a:lnTo>
                  <a:pt x="5745" y="15361"/>
                </a:lnTo>
                <a:lnTo>
                  <a:pt x="32628" y="15361"/>
                </a:lnTo>
                <a:lnTo>
                  <a:pt x="32628" y="10561"/>
                </a:lnTo>
                <a:lnTo>
                  <a:pt x="31668" y="6720"/>
                </a:lnTo>
                <a:lnTo>
                  <a:pt x="28788" y="3840"/>
                </a:lnTo>
                <a:lnTo>
                  <a:pt x="25908" y="960"/>
                </a:lnTo>
                <a:lnTo>
                  <a:pt x="22067" y="0"/>
                </a:lnTo>
                <a:lnTo>
                  <a:pt x="18227" y="0"/>
                </a:lnTo>
                <a:lnTo>
                  <a:pt x="17266" y="2880"/>
                </a:lnTo>
                <a:lnTo>
                  <a:pt x="18227" y="3840"/>
                </a:lnTo>
                <a:lnTo>
                  <a:pt x="20147" y="3840"/>
                </a:lnTo>
                <a:lnTo>
                  <a:pt x="21107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1482435" y="7399507"/>
            <a:ext cx="1568581" cy="252465"/>
          </a:xfrm>
          <a:custGeom>
            <a:avLst/>
            <a:gdLst/>
            <a:ahLst/>
            <a:cxnLst/>
            <a:rect l="l" t="t" r="r" b="b"/>
            <a:pathLst>
              <a:path w="1568581" h="252465">
                <a:moveTo>
                  <a:pt x="5756" y="22082"/>
                </a:moveTo>
                <a:lnTo>
                  <a:pt x="0" y="31683"/>
                </a:lnTo>
                <a:lnTo>
                  <a:pt x="21115" y="42245"/>
                </a:lnTo>
                <a:lnTo>
                  <a:pt x="63357" y="63352"/>
                </a:lnTo>
                <a:lnTo>
                  <a:pt x="105602" y="84475"/>
                </a:lnTo>
                <a:lnTo>
                  <a:pt x="148792" y="104637"/>
                </a:lnTo>
                <a:lnTo>
                  <a:pt x="192958" y="123840"/>
                </a:lnTo>
                <a:lnTo>
                  <a:pt x="237108" y="143042"/>
                </a:lnTo>
                <a:lnTo>
                  <a:pt x="282234" y="160324"/>
                </a:lnTo>
                <a:lnTo>
                  <a:pt x="328304" y="177591"/>
                </a:lnTo>
                <a:lnTo>
                  <a:pt x="362868" y="189113"/>
                </a:lnTo>
                <a:lnTo>
                  <a:pt x="385911" y="195833"/>
                </a:lnTo>
                <a:lnTo>
                  <a:pt x="409914" y="203514"/>
                </a:lnTo>
                <a:lnTo>
                  <a:pt x="432942" y="210235"/>
                </a:lnTo>
                <a:lnTo>
                  <a:pt x="456945" y="215996"/>
                </a:lnTo>
                <a:lnTo>
                  <a:pt x="479988" y="221757"/>
                </a:lnTo>
                <a:lnTo>
                  <a:pt x="503991" y="227517"/>
                </a:lnTo>
                <a:lnTo>
                  <a:pt x="527979" y="232318"/>
                </a:lnTo>
                <a:lnTo>
                  <a:pt x="552942" y="236159"/>
                </a:lnTo>
                <a:lnTo>
                  <a:pt x="576945" y="240959"/>
                </a:lnTo>
                <a:lnTo>
                  <a:pt x="600933" y="243839"/>
                </a:lnTo>
                <a:lnTo>
                  <a:pt x="625896" y="246705"/>
                </a:lnTo>
                <a:lnTo>
                  <a:pt x="649899" y="248625"/>
                </a:lnTo>
                <a:lnTo>
                  <a:pt x="674862" y="250545"/>
                </a:lnTo>
                <a:lnTo>
                  <a:pt x="699825" y="251520"/>
                </a:lnTo>
                <a:lnTo>
                  <a:pt x="724773" y="252465"/>
                </a:lnTo>
                <a:lnTo>
                  <a:pt x="749736" y="252465"/>
                </a:lnTo>
                <a:lnTo>
                  <a:pt x="774684" y="251520"/>
                </a:lnTo>
                <a:lnTo>
                  <a:pt x="799647" y="250545"/>
                </a:lnTo>
                <a:lnTo>
                  <a:pt x="824610" y="248625"/>
                </a:lnTo>
                <a:lnTo>
                  <a:pt x="850533" y="246705"/>
                </a:lnTo>
                <a:lnTo>
                  <a:pt x="875496" y="244800"/>
                </a:lnTo>
                <a:lnTo>
                  <a:pt x="901404" y="240959"/>
                </a:lnTo>
                <a:lnTo>
                  <a:pt x="927328" y="238079"/>
                </a:lnTo>
                <a:lnTo>
                  <a:pt x="952291" y="234238"/>
                </a:lnTo>
                <a:lnTo>
                  <a:pt x="978199" y="229438"/>
                </a:lnTo>
                <a:lnTo>
                  <a:pt x="1004122" y="224637"/>
                </a:lnTo>
                <a:lnTo>
                  <a:pt x="1030045" y="218876"/>
                </a:lnTo>
                <a:lnTo>
                  <a:pt x="1055968" y="213116"/>
                </a:lnTo>
                <a:lnTo>
                  <a:pt x="1081892" y="206395"/>
                </a:lnTo>
                <a:lnTo>
                  <a:pt x="1107800" y="199674"/>
                </a:lnTo>
                <a:lnTo>
                  <a:pt x="1133723" y="192953"/>
                </a:lnTo>
                <a:lnTo>
                  <a:pt x="1160606" y="185272"/>
                </a:lnTo>
                <a:lnTo>
                  <a:pt x="1186530" y="176631"/>
                </a:lnTo>
                <a:lnTo>
                  <a:pt x="1212438" y="167990"/>
                </a:lnTo>
                <a:lnTo>
                  <a:pt x="1239321" y="159349"/>
                </a:lnTo>
                <a:lnTo>
                  <a:pt x="1265244" y="149763"/>
                </a:lnTo>
                <a:lnTo>
                  <a:pt x="1291152" y="140162"/>
                </a:lnTo>
                <a:lnTo>
                  <a:pt x="1318035" y="129600"/>
                </a:lnTo>
                <a:lnTo>
                  <a:pt x="1343959" y="119039"/>
                </a:lnTo>
                <a:lnTo>
                  <a:pt x="1370842" y="107518"/>
                </a:lnTo>
                <a:lnTo>
                  <a:pt x="1396750" y="95996"/>
                </a:lnTo>
                <a:lnTo>
                  <a:pt x="1423633" y="83515"/>
                </a:lnTo>
                <a:lnTo>
                  <a:pt x="1449557" y="71033"/>
                </a:lnTo>
                <a:lnTo>
                  <a:pt x="1476440" y="57591"/>
                </a:lnTo>
                <a:lnTo>
                  <a:pt x="1502348" y="45125"/>
                </a:lnTo>
                <a:lnTo>
                  <a:pt x="1528271" y="30723"/>
                </a:lnTo>
                <a:lnTo>
                  <a:pt x="1555155" y="16322"/>
                </a:lnTo>
                <a:lnTo>
                  <a:pt x="1568581" y="9601"/>
                </a:lnTo>
                <a:lnTo>
                  <a:pt x="1562836" y="0"/>
                </a:lnTo>
                <a:lnTo>
                  <a:pt x="1549394" y="6720"/>
                </a:lnTo>
                <a:lnTo>
                  <a:pt x="1523471" y="21122"/>
                </a:lnTo>
                <a:lnTo>
                  <a:pt x="1497547" y="34564"/>
                </a:lnTo>
                <a:lnTo>
                  <a:pt x="1470664" y="48005"/>
                </a:lnTo>
                <a:lnTo>
                  <a:pt x="1444756" y="61432"/>
                </a:lnTo>
                <a:lnTo>
                  <a:pt x="1418833" y="73913"/>
                </a:lnTo>
                <a:lnTo>
                  <a:pt x="1391949" y="85435"/>
                </a:lnTo>
                <a:lnTo>
                  <a:pt x="1366026" y="96956"/>
                </a:lnTo>
                <a:lnTo>
                  <a:pt x="1340118" y="108478"/>
                </a:lnTo>
                <a:lnTo>
                  <a:pt x="1313235" y="119039"/>
                </a:lnTo>
                <a:lnTo>
                  <a:pt x="1287312" y="129600"/>
                </a:lnTo>
                <a:lnTo>
                  <a:pt x="1261404" y="139202"/>
                </a:lnTo>
                <a:lnTo>
                  <a:pt x="1235480" y="148788"/>
                </a:lnTo>
                <a:lnTo>
                  <a:pt x="1209557" y="157429"/>
                </a:lnTo>
                <a:lnTo>
                  <a:pt x="1182689" y="166070"/>
                </a:lnTo>
                <a:lnTo>
                  <a:pt x="1156766" y="174711"/>
                </a:lnTo>
                <a:lnTo>
                  <a:pt x="1130843" y="182392"/>
                </a:lnTo>
                <a:lnTo>
                  <a:pt x="1104919" y="189113"/>
                </a:lnTo>
                <a:lnTo>
                  <a:pt x="1078996" y="195833"/>
                </a:lnTo>
                <a:lnTo>
                  <a:pt x="1053088" y="202554"/>
                </a:lnTo>
                <a:lnTo>
                  <a:pt x="1028125" y="208315"/>
                </a:lnTo>
                <a:lnTo>
                  <a:pt x="1002202" y="213116"/>
                </a:lnTo>
                <a:lnTo>
                  <a:pt x="976294" y="218876"/>
                </a:lnTo>
                <a:lnTo>
                  <a:pt x="950370" y="222717"/>
                </a:lnTo>
                <a:lnTo>
                  <a:pt x="925407" y="226557"/>
                </a:lnTo>
                <a:lnTo>
                  <a:pt x="899499" y="230398"/>
                </a:lnTo>
                <a:lnTo>
                  <a:pt x="874536" y="233278"/>
                </a:lnTo>
                <a:lnTo>
                  <a:pt x="849573" y="236159"/>
                </a:lnTo>
                <a:lnTo>
                  <a:pt x="824610" y="238079"/>
                </a:lnTo>
                <a:lnTo>
                  <a:pt x="798687" y="239999"/>
                </a:lnTo>
                <a:lnTo>
                  <a:pt x="773739" y="240959"/>
                </a:lnTo>
                <a:lnTo>
                  <a:pt x="699825" y="240959"/>
                </a:lnTo>
                <a:lnTo>
                  <a:pt x="675822" y="239999"/>
                </a:lnTo>
                <a:lnTo>
                  <a:pt x="650859" y="238079"/>
                </a:lnTo>
                <a:lnTo>
                  <a:pt x="626856" y="236159"/>
                </a:lnTo>
                <a:lnTo>
                  <a:pt x="602853" y="233278"/>
                </a:lnTo>
                <a:lnTo>
                  <a:pt x="577905" y="229438"/>
                </a:lnTo>
                <a:lnTo>
                  <a:pt x="553902" y="225597"/>
                </a:lnTo>
                <a:lnTo>
                  <a:pt x="530859" y="221757"/>
                </a:lnTo>
                <a:lnTo>
                  <a:pt x="506856" y="215996"/>
                </a:lnTo>
                <a:lnTo>
                  <a:pt x="482868" y="211195"/>
                </a:lnTo>
                <a:lnTo>
                  <a:pt x="459825" y="205435"/>
                </a:lnTo>
                <a:lnTo>
                  <a:pt x="435822" y="198714"/>
                </a:lnTo>
                <a:lnTo>
                  <a:pt x="412779" y="192953"/>
                </a:lnTo>
                <a:lnTo>
                  <a:pt x="389737" y="185272"/>
                </a:lnTo>
                <a:lnTo>
                  <a:pt x="366709" y="178551"/>
                </a:lnTo>
                <a:lnTo>
                  <a:pt x="332145" y="167030"/>
                </a:lnTo>
                <a:lnTo>
                  <a:pt x="286074" y="149763"/>
                </a:lnTo>
                <a:lnTo>
                  <a:pt x="241909" y="132481"/>
                </a:lnTo>
                <a:lnTo>
                  <a:pt x="196798" y="113278"/>
                </a:lnTo>
                <a:lnTo>
                  <a:pt x="153593" y="94076"/>
                </a:lnTo>
                <a:lnTo>
                  <a:pt x="110387" y="73913"/>
                </a:lnTo>
                <a:lnTo>
                  <a:pt x="68157" y="53751"/>
                </a:lnTo>
                <a:lnTo>
                  <a:pt x="25918" y="32644"/>
                </a:lnTo>
                <a:lnTo>
                  <a:pt x="5756" y="2208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1573636" y="7410069"/>
            <a:ext cx="239984" cy="221757"/>
          </a:xfrm>
          <a:custGeom>
            <a:avLst/>
            <a:gdLst/>
            <a:ahLst/>
            <a:cxnLst/>
            <a:rect l="l" t="t" r="r" b="b"/>
            <a:pathLst>
              <a:path w="239984" h="221757">
                <a:moveTo>
                  <a:pt x="0" y="110398"/>
                </a:moveTo>
                <a:lnTo>
                  <a:pt x="754" y="122941"/>
                </a:lnTo>
                <a:lnTo>
                  <a:pt x="3335" y="136553"/>
                </a:lnTo>
                <a:lnTo>
                  <a:pt x="7639" y="149546"/>
                </a:lnTo>
                <a:lnTo>
                  <a:pt x="13549" y="161813"/>
                </a:lnTo>
                <a:lnTo>
                  <a:pt x="20952" y="173246"/>
                </a:lnTo>
                <a:lnTo>
                  <a:pt x="29729" y="183736"/>
                </a:lnTo>
                <a:lnTo>
                  <a:pt x="39768" y="193178"/>
                </a:lnTo>
                <a:lnTo>
                  <a:pt x="50950" y="201462"/>
                </a:lnTo>
                <a:lnTo>
                  <a:pt x="63162" y="208481"/>
                </a:lnTo>
                <a:lnTo>
                  <a:pt x="76286" y="214128"/>
                </a:lnTo>
                <a:lnTo>
                  <a:pt x="90209" y="218294"/>
                </a:lnTo>
                <a:lnTo>
                  <a:pt x="104813" y="220873"/>
                </a:lnTo>
                <a:lnTo>
                  <a:pt x="119984" y="221757"/>
                </a:lnTo>
                <a:lnTo>
                  <a:pt x="133521" y="221055"/>
                </a:lnTo>
                <a:lnTo>
                  <a:pt x="148195" y="218656"/>
                </a:lnTo>
                <a:lnTo>
                  <a:pt x="162199" y="214659"/>
                </a:lnTo>
                <a:lnTo>
                  <a:pt x="175418" y="209170"/>
                </a:lnTo>
                <a:lnTo>
                  <a:pt x="187736" y="202296"/>
                </a:lnTo>
                <a:lnTo>
                  <a:pt x="199038" y="194147"/>
                </a:lnTo>
                <a:lnTo>
                  <a:pt x="209208" y="184828"/>
                </a:lnTo>
                <a:lnTo>
                  <a:pt x="218130" y="174448"/>
                </a:lnTo>
                <a:lnTo>
                  <a:pt x="225689" y="163115"/>
                </a:lnTo>
                <a:lnTo>
                  <a:pt x="231770" y="150936"/>
                </a:lnTo>
                <a:lnTo>
                  <a:pt x="236256" y="138018"/>
                </a:lnTo>
                <a:lnTo>
                  <a:pt x="239033" y="124470"/>
                </a:lnTo>
                <a:lnTo>
                  <a:pt x="239984" y="110398"/>
                </a:lnTo>
                <a:lnTo>
                  <a:pt x="239306" y="98684"/>
                </a:lnTo>
                <a:lnTo>
                  <a:pt x="236796" y="85171"/>
                </a:lnTo>
                <a:lnTo>
                  <a:pt x="232544" y="72247"/>
                </a:lnTo>
                <a:lnTo>
                  <a:pt x="226668" y="60026"/>
                </a:lnTo>
                <a:lnTo>
                  <a:pt x="219285" y="48617"/>
                </a:lnTo>
                <a:lnTo>
                  <a:pt x="210511" y="38133"/>
                </a:lnTo>
                <a:lnTo>
                  <a:pt x="200464" y="28685"/>
                </a:lnTo>
                <a:lnTo>
                  <a:pt x="189260" y="20385"/>
                </a:lnTo>
                <a:lnTo>
                  <a:pt x="177016" y="13343"/>
                </a:lnTo>
                <a:lnTo>
                  <a:pt x="163850" y="7673"/>
                </a:lnTo>
                <a:lnTo>
                  <a:pt x="149877" y="3484"/>
                </a:lnTo>
                <a:lnTo>
                  <a:pt x="135217" y="889"/>
                </a:lnTo>
                <a:lnTo>
                  <a:pt x="119984" y="0"/>
                </a:lnTo>
                <a:lnTo>
                  <a:pt x="107181" y="627"/>
                </a:lnTo>
                <a:lnTo>
                  <a:pt x="92421" y="2954"/>
                </a:lnTo>
                <a:lnTo>
                  <a:pt x="78332" y="6893"/>
                </a:lnTo>
                <a:lnTo>
                  <a:pt x="65028" y="12332"/>
                </a:lnTo>
                <a:lnTo>
                  <a:pt x="52628" y="19160"/>
                </a:lnTo>
                <a:lnTo>
                  <a:pt x="41249" y="27266"/>
                </a:lnTo>
                <a:lnTo>
                  <a:pt x="31008" y="36537"/>
                </a:lnTo>
                <a:lnTo>
                  <a:pt x="22020" y="46862"/>
                </a:lnTo>
                <a:lnTo>
                  <a:pt x="14405" y="58130"/>
                </a:lnTo>
                <a:lnTo>
                  <a:pt x="8278" y="70229"/>
                </a:lnTo>
                <a:lnTo>
                  <a:pt x="3757" y="83048"/>
                </a:lnTo>
                <a:lnTo>
                  <a:pt x="958" y="96475"/>
                </a:lnTo>
                <a:lnTo>
                  <a:pt x="0" y="11039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1565955" y="7402388"/>
            <a:ext cx="256306" cy="237119"/>
          </a:xfrm>
          <a:custGeom>
            <a:avLst/>
            <a:gdLst/>
            <a:ahLst/>
            <a:cxnLst/>
            <a:rect l="l" t="t" r="r" b="b"/>
            <a:pathLst>
              <a:path w="256306" h="237119">
                <a:moveTo>
                  <a:pt x="52791" y="193913"/>
                </a:moveTo>
                <a:lnTo>
                  <a:pt x="45110" y="187192"/>
                </a:lnTo>
                <a:lnTo>
                  <a:pt x="38389" y="179511"/>
                </a:lnTo>
                <a:lnTo>
                  <a:pt x="32644" y="198714"/>
                </a:lnTo>
                <a:lnTo>
                  <a:pt x="33588" y="198714"/>
                </a:lnTo>
                <a:lnTo>
                  <a:pt x="41269" y="206395"/>
                </a:lnTo>
                <a:lnTo>
                  <a:pt x="42230" y="207355"/>
                </a:lnTo>
                <a:lnTo>
                  <a:pt x="50871" y="214076"/>
                </a:lnTo>
                <a:lnTo>
                  <a:pt x="51831" y="214076"/>
                </a:lnTo>
                <a:lnTo>
                  <a:pt x="61432" y="219837"/>
                </a:lnTo>
                <a:lnTo>
                  <a:pt x="62392" y="220797"/>
                </a:lnTo>
                <a:lnTo>
                  <a:pt x="71993" y="225597"/>
                </a:lnTo>
                <a:lnTo>
                  <a:pt x="72953" y="225597"/>
                </a:lnTo>
                <a:lnTo>
                  <a:pt x="83515" y="230398"/>
                </a:lnTo>
                <a:lnTo>
                  <a:pt x="84475" y="230398"/>
                </a:lnTo>
                <a:lnTo>
                  <a:pt x="95996" y="233278"/>
                </a:lnTo>
                <a:lnTo>
                  <a:pt x="108478" y="236143"/>
                </a:lnTo>
                <a:lnTo>
                  <a:pt x="120944" y="237119"/>
                </a:lnTo>
                <a:lnTo>
                  <a:pt x="134386" y="237119"/>
                </a:lnTo>
                <a:lnTo>
                  <a:pt x="146867" y="236143"/>
                </a:lnTo>
                <a:lnTo>
                  <a:pt x="147828" y="236143"/>
                </a:lnTo>
                <a:lnTo>
                  <a:pt x="159349" y="233278"/>
                </a:lnTo>
                <a:lnTo>
                  <a:pt x="160309" y="233278"/>
                </a:lnTo>
                <a:lnTo>
                  <a:pt x="170870" y="230398"/>
                </a:lnTo>
                <a:lnTo>
                  <a:pt x="171831" y="230398"/>
                </a:lnTo>
                <a:lnTo>
                  <a:pt x="182392" y="225597"/>
                </a:lnTo>
                <a:lnTo>
                  <a:pt x="183352" y="225597"/>
                </a:lnTo>
                <a:lnTo>
                  <a:pt x="193913" y="220797"/>
                </a:lnTo>
                <a:lnTo>
                  <a:pt x="193913" y="219837"/>
                </a:lnTo>
                <a:lnTo>
                  <a:pt x="203514" y="214076"/>
                </a:lnTo>
                <a:lnTo>
                  <a:pt x="204475" y="214076"/>
                </a:lnTo>
                <a:lnTo>
                  <a:pt x="213100" y="207355"/>
                </a:lnTo>
                <a:lnTo>
                  <a:pt x="214076" y="206395"/>
                </a:lnTo>
                <a:lnTo>
                  <a:pt x="221757" y="198714"/>
                </a:lnTo>
                <a:lnTo>
                  <a:pt x="222702" y="198714"/>
                </a:lnTo>
                <a:lnTo>
                  <a:pt x="230383" y="190073"/>
                </a:lnTo>
                <a:lnTo>
                  <a:pt x="230383" y="189113"/>
                </a:lnTo>
                <a:lnTo>
                  <a:pt x="237103" y="180472"/>
                </a:lnTo>
                <a:lnTo>
                  <a:pt x="237103" y="179511"/>
                </a:lnTo>
                <a:lnTo>
                  <a:pt x="242864" y="170870"/>
                </a:lnTo>
                <a:lnTo>
                  <a:pt x="243824" y="169910"/>
                </a:lnTo>
                <a:lnTo>
                  <a:pt x="247665" y="160309"/>
                </a:lnTo>
                <a:lnTo>
                  <a:pt x="248625" y="159349"/>
                </a:lnTo>
                <a:lnTo>
                  <a:pt x="251505" y="148788"/>
                </a:lnTo>
                <a:lnTo>
                  <a:pt x="252465" y="147828"/>
                </a:lnTo>
                <a:lnTo>
                  <a:pt x="254386" y="137281"/>
                </a:lnTo>
                <a:lnTo>
                  <a:pt x="254386" y="136321"/>
                </a:lnTo>
                <a:lnTo>
                  <a:pt x="256306" y="124800"/>
                </a:lnTo>
                <a:lnTo>
                  <a:pt x="256306" y="111358"/>
                </a:lnTo>
                <a:lnTo>
                  <a:pt x="254386" y="100797"/>
                </a:lnTo>
                <a:lnTo>
                  <a:pt x="254386" y="99837"/>
                </a:lnTo>
                <a:lnTo>
                  <a:pt x="252465" y="89275"/>
                </a:lnTo>
                <a:lnTo>
                  <a:pt x="251505" y="88315"/>
                </a:lnTo>
                <a:lnTo>
                  <a:pt x="248625" y="77754"/>
                </a:lnTo>
                <a:lnTo>
                  <a:pt x="247665" y="76794"/>
                </a:lnTo>
                <a:lnTo>
                  <a:pt x="243824" y="67193"/>
                </a:lnTo>
                <a:lnTo>
                  <a:pt x="242864" y="66233"/>
                </a:lnTo>
                <a:lnTo>
                  <a:pt x="237103" y="56631"/>
                </a:lnTo>
                <a:lnTo>
                  <a:pt x="230383" y="47030"/>
                </a:lnTo>
                <a:lnTo>
                  <a:pt x="222702" y="38404"/>
                </a:lnTo>
                <a:lnTo>
                  <a:pt x="221757" y="38404"/>
                </a:lnTo>
                <a:lnTo>
                  <a:pt x="214076" y="30723"/>
                </a:lnTo>
                <a:lnTo>
                  <a:pt x="213100" y="29763"/>
                </a:lnTo>
                <a:lnTo>
                  <a:pt x="204475" y="23042"/>
                </a:lnTo>
                <a:lnTo>
                  <a:pt x="203514" y="23042"/>
                </a:lnTo>
                <a:lnTo>
                  <a:pt x="193913" y="17282"/>
                </a:lnTo>
                <a:lnTo>
                  <a:pt x="193913" y="16322"/>
                </a:lnTo>
                <a:lnTo>
                  <a:pt x="183352" y="11521"/>
                </a:lnTo>
                <a:lnTo>
                  <a:pt x="182392" y="11521"/>
                </a:lnTo>
                <a:lnTo>
                  <a:pt x="171831" y="6720"/>
                </a:lnTo>
                <a:lnTo>
                  <a:pt x="170870" y="6720"/>
                </a:lnTo>
                <a:lnTo>
                  <a:pt x="160309" y="3840"/>
                </a:lnTo>
                <a:lnTo>
                  <a:pt x="159349" y="3840"/>
                </a:lnTo>
                <a:lnTo>
                  <a:pt x="147828" y="960"/>
                </a:lnTo>
                <a:lnTo>
                  <a:pt x="146867" y="960"/>
                </a:lnTo>
                <a:lnTo>
                  <a:pt x="134386" y="0"/>
                </a:lnTo>
                <a:lnTo>
                  <a:pt x="120944" y="0"/>
                </a:lnTo>
                <a:lnTo>
                  <a:pt x="108478" y="960"/>
                </a:lnTo>
                <a:lnTo>
                  <a:pt x="95996" y="3840"/>
                </a:lnTo>
                <a:lnTo>
                  <a:pt x="84475" y="6720"/>
                </a:lnTo>
                <a:lnTo>
                  <a:pt x="83515" y="6720"/>
                </a:lnTo>
                <a:lnTo>
                  <a:pt x="72953" y="11521"/>
                </a:lnTo>
                <a:lnTo>
                  <a:pt x="71993" y="11521"/>
                </a:lnTo>
                <a:lnTo>
                  <a:pt x="62392" y="16322"/>
                </a:lnTo>
                <a:lnTo>
                  <a:pt x="61432" y="17282"/>
                </a:lnTo>
                <a:lnTo>
                  <a:pt x="51831" y="23042"/>
                </a:lnTo>
                <a:lnTo>
                  <a:pt x="50871" y="23042"/>
                </a:lnTo>
                <a:lnTo>
                  <a:pt x="42230" y="29763"/>
                </a:lnTo>
                <a:lnTo>
                  <a:pt x="41269" y="30723"/>
                </a:lnTo>
                <a:lnTo>
                  <a:pt x="33588" y="38404"/>
                </a:lnTo>
                <a:lnTo>
                  <a:pt x="32644" y="38404"/>
                </a:lnTo>
                <a:lnTo>
                  <a:pt x="25923" y="47030"/>
                </a:lnTo>
                <a:lnTo>
                  <a:pt x="24963" y="47990"/>
                </a:lnTo>
                <a:lnTo>
                  <a:pt x="18242" y="56631"/>
                </a:lnTo>
                <a:lnTo>
                  <a:pt x="12466" y="66233"/>
                </a:lnTo>
                <a:lnTo>
                  <a:pt x="12466" y="67193"/>
                </a:lnTo>
                <a:lnTo>
                  <a:pt x="7680" y="76794"/>
                </a:lnTo>
                <a:lnTo>
                  <a:pt x="7680" y="77754"/>
                </a:lnTo>
                <a:lnTo>
                  <a:pt x="3840" y="88315"/>
                </a:lnTo>
                <a:lnTo>
                  <a:pt x="3840" y="89275"/>
                </a:lnTo>
                <a:lnTo>
                  <a:pt x="960" y="99837"/>
                </a:lnTo>
                <a:lnTo>
                  <a:pt x="960" y="100797"/>
                </a:lnTo>
                <a:lnTo>
                  <a:pt x="0" y="111358"/>
                </a:lnTo>
                <a:lnTo>
                  <a:pt x="0" y="124800"/>
                </a:lnTo>
                <a:lnTo>
                  <a:pt x="960" y="136321"/>
                </a:lnTo>
                <a:lnTo>
                  <a:pt x="960" y="137281"/>
                </a:lnTo>
                <a:lnTo>
                  <a:pt x="3840" y="147828"/>
                </a:lnTo>
                <a:lnTo>
                  <a:pt x="3840" y="148788"/>
                </a:lnTo>
                <a:lnTo>
                  <a:pt x="7680" y="159349"/>
                </a:lnTo>
                <a:lnTo>
                  <a:pt x="7680" y="160309"/>
                </a:lnTo>
                <a:lnTo>
                  <a:pt x="12466" y="169910"/>
                </a:lnTo>
                <a:lnTo>
                  <a:pt x="12466" y="170870"/>
                </a:lnTo>
                <a:lnTo>
                  <a:pt x="18242" y="179511"/>
                </a:lnTo>
                <a:lnTo>
                  <a:pt x="18242" y="180472"/>
                </a:lnTo>
                <a:lnTo>
                  <a:pt x="24963" y="189113"/>
                </a:lnTo>
                <a:lnTo>
                  <a:pt x="26868" y="162229"/>
                </a:lnTo>
                <a:lnTo>
                  <a:pt x="23027" y="153588"/>
                </a:lnTo>
                <a:lnTo>
                  <a:pt x="19202" y="144002"/>
                </a:lnTo>
                <a:lnTo>
                  <a:pt x="17266" y="134386"/>
                </a:lnTo>
                <a:lnTo>
                  <a:pt x="16306" y="123840"/>
                </a:lnTo>
                <a:lnTo>
                  <a:pt x="16306" y="113278"/>
                </a:lnTo>
                <a:lnTo>
                  <a:pt x="17266" y="102717"/>
                </a:lnTo>
                <a:lnTo>
                  <a:pt x="19202" y="93116"/>
                </a:lnTo>
                <a:lnTo>
                  <a:pt x="23027" y="83515"/>
                </a:lnTo>
                <a:lnTo>
                  <a:pt x="26868" y="73914"/>
                </a:lnTo>
                <a:lnTo>
                  <a:pt x="31668" y="65272"/>
                </a:lnTo>
                <a:lnTo>
                  <a:pt x="38389" y="57591"/>
                </a:lnTo>
                <a:lnTo>
                  <a:pt x="45110" y="49911"/>
                </a:lnTo>
                <a:lnTo>
                  <a:pt x="52791" y="43190"/>
                </a:lnTo>
                <a:lnTo>
                  <a:pt x="60472" y="36469"/>
                </a:lnTo>
                <a:lnTo>
                  <a:pt x="69113" y="30723"/>
                </a:lnTo>
                <a:lnTo>
                  <a:pt x="78714" y="25923"/>
                </a:lnTo>
                <a:lnTo>
                  <a:pt x="89275" y="22082"/>
                </a:lnTo>
                <a:lnTo>
                  <a:pt x="99837" y="19202"/>
                </a:lnTo>
                <a:lnTo>
                  <a:pt x="110383" y="17282"/>
                </a:lnTo>
                <a:lnTo>
                  <a:pt x="121904" y="16322"/>
                </a:lnTo>
                <a:lnTo>
                  <a:pt x="133426" y="16322"/>
                </a:lnTo>
                <a:lnTo>
                  <a:pt x="144947" y="17282"/>
                </a:lnTo>
                <a:lnTo>
                  <a:pt x="155508" y="19202"/>
                </a:lnTo>
                <a:lnTo>
                  <a:pt x="166070" y="22082"/>
                </a:lnTo>
                <a:lnTo>
                  <a:pt x="176631" y="25923"/>
                </a:lnTo>
                <a:lnTo>
                  <a:pt x="186232" y="30723"/>
                </a:lnTo>
                <a:lnTo>
                  <a:pt x="194873" y="36469"/>
                </a:lnTo>
                <a:lnTo>
                  <a:pt x="203514" y="43190"/>
                </a:lnTo>
                <a:lnTo>
                  <a:pt x="211195" y="49911"/>
                </a:lnTo>
                <a:lnTo>
                  <a:pt x="217916" y="57591"/>
                </a:lnTo>
                <a:lnTo>
                  <a:pt x="223662" y="65272"/>
                </a:lnTo>
                <a:lnTo>
                  <a:pt x="228478" y="73914"/>
                </a:lnTo>
                <a:lnTo>
                  <a:pt x="233263" y="83515"/>
                </a:lnTo>
                <a:lnTo>
                  <a:pt x="236143" y="93116"/>
                </a:lnTo>
                <a:lnTo>
                  <a:pt x="239024" y="102717"/>
                </a:lnTo>
                <a:lnTo>
                  <a:pt x="239984" y="113278"/>
                </a:lnTo>
                <a:lnTo>
                  <a:pt x="239984" y="123840"/>
                </a:lnTo>
                <a:lnTo>
                  <a:pt x="239024" y="133441"/>
                </a:lnTo>
                <a:lnTo>
                  <a:pt x="236143" y="144002"/>
                </a:lnTo>
                <a:lnTo>
                  <a:pt x="233263" y="153588"/>
                </a:lnTo>
                <a:lnTo>
                  <a:pt x="228478" y="162229"/>
                </a:lnTo>
                <a:lnTo>
                  <a:pt x="223662" y="171831"/>
                </a:lnTo>
                <a:lnTo>
                  <a:pt x="217916" y="179511"/>
                </a:lnTo>
                <a:lnTo>
                  <a:pt x="211195" y="187192"/>
                </a:lnTo>
                <a:lnTo>
                  <a:pt x="203514" y="193913"/>
                </a:lnTo>
                <a:lnTo>
                  <a:pt x="194873" y="200634"/>
                </a:lnTo>
                <a:lnTo>
                  <a:pt x="186232" y="206395"/>
                </a:lnTo>
                <a:lnTo>
                  <a:pt x="176631" y="211195"/>
                </a:lnTo>
                <a:lnTo>
                  <a:pt x="166070" y="215036"/>
                </a:lnTo>
                <a:lnTo>
                  <a:pt x="155508" y="217916"/>
                </a:lnTo>
                <a:lnTo>
                  <a:pt x="144947" y="219837"/>
                </a:lnTo>
                <a:lnTo>
                  <a:pt x="133426" y="220797"/>
                </a:lnTo>
                <a:lnTo>
                  <a:pt x="121904" y="220797"/>
                </a:lnTo>
                <a:lnTo>
                  <a:pt x="110383" y="219837"/>
                </a:lnTo>
                <a:lnTo>
                  <a:pt x="99837" y="217916"/>
                </a:lnTo>
                <a:lnTo>
                  <a:pt x="89275" y="215036"/>
                </a:lnTo>
                <a:lnTo>
                  <a:pt x="78714" y="211195"/>
                </a:lnTo>
                <a:lnTo>
                  <a:pt x="70073" y="206395"/>
                </a:lnTo>
                <a:lnTo>
                  <a:pt x="60472" y="200634"/>
                </a:lnTo>
                <a:lnTo>
                  <a:pt x="52791" y="193913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1590918" y="7564617"/>
            <a:ext cx="13426" cy="36484"/>
          </a:xfrm>
          <a:custGeom>
            <a:avLst/>
            <a:gdLst/>
            <a:ahLst/>
            <a:cxnLst/>
            <a:rect l="l" t="t" r="r" b="b"/>
            <a:pathLst>
              <a:path w="13426" h="36484">
                <a:moveTo>
                  <a:pt x="0" y="26883"/>
                </a:moveTo>
                <a:lnTo>
                  <a:pt x="960" y="27843"/>
                </a:lnTo>
                <a:lnTo>
                  <a:pt x="7680" y="36484"/>
                </a:lnTo>
                <a:lnTo>
                  <a:pt x="13426" y="17282"/>
                </a:lnTo>
                <a:lnTo>
                  <a:pt x="6705" y="9601"/>
                </a:lnTo>
                <a:lnTo>
                  <a:pt x="1904" y="0"/>
                </a:lnTo>
                <a:lnTo>
                  <a:pt x="0" y="26883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2673751" y="7410069"/>
            <a:ext cx="240959" cy="221757"/>
          </a:xfrm>
          <a:custGeom>
            <a:avLst/>
            <a:gdLst/>
            <a:ahLst/>
            <a:cxnLst/>
            <a:rect l="l" t="t" r="r" b="b"/>
            <a:pathLst>
              <a:path w="240959" h="221757">
                <a:moveTo>
                  <a:pt x="0" y="110398"/>
                </a:moveTo>
                <a:lnTo>
                  <a:pt x="756" y="122952"/>
                </a:lnTo>
                <a:lnTo>
                  <a:pt x="3339" y="136563"/>
                </a:lnTo>
                <a:lnTo>
                  <a:pt x="7644" y="149555"/>
                </a:lnTo>
                <a:lnTo>
                  <a:pt x="13557" y="161820"/>
                </a:lnTo>
                <a:lnTo>
                  <a:pt x="20961" y="173252"/>
                </a:lnTo>
                <a:lnTo>
                  <a:pt x="29741" y="183741"/>
                </a:lnTo>
                <a:lnTo>
                  <a:pt x="39780" y="193181"/>
                </a:lnTo>
                <a:lnTo>
                  <a:pt x="50964" y="201464"/>
                </a:lnTo>
                <a:lnTo>
                  <a:pt x="63177" y="208483"/>
                </a:lnTo>
                <a:lnTo>
                  <a:pt x="76302" y="214129"/>
                </a:lnTo>
                <a:lnTo>
                  <a:pt x="90225" y="218295"/>
                </a:lnTo>
                <a:lnTo>
                  <a:pt x="104829" y="220873"/>
                </a:lnTo>
                <a:lnTo>
                  <a:pt x="119999" y="221757"/>
                </a:lnTo>
                <a:lnTo>
                  <a:pt x="134501" y="220972"/>
                </a:lnTo>
                <a:lnTo>
                  <a:pt x="149258" y="218503"/>
                </a:lnTo>
                <a:lnTo>
                  <a:pt x="163316" y="214453"/>
                </a:lnTo>
                <a:lnTo>
                  <a:pt x="176564" y="208929"/>
                </a:lnTo>
                <a:lnTo>
                  <a:pt x="188890" y="202037"/>
                </a:lnTo>
                <a:lnTo>
                  <a:pt x="200184" y="193883"/>
                </a:lnTo>
                <a:lnTo>
                  <a:pt x="210333" y="184574"/>
                </a:lnTo>
                <a:lnTo>
                  <a:pt x="219227" y="174215"/>
                </a:lnTo>
                <a:lnTo>
                  <a:pt x="226753" y="162913"/>
                </a:lnTo>
                <a:lnTo>
                  <a:pt x="232801" y="150774"/>
                </a:lnTo>
                <a:lnTo>
                  <a:pt x="237259" y="137904"/>
                </a:lnTo>
                <a:lnTo>
                  <a:pt x="240016" y="124410"/>
                </a:lnTo>
                <a:lnTo>
                  <a:pt x="240959" y="110398"/>
                </a:lnTo>
                <a:lnTo>
                  <a:pt x="240196" y="97970"/>
                </a:lnTo>
                <a:lnTo>
                  <a:pt x="237605" y="84542"/>
                </a:lnTo>
                <a:lnTo>
                  <a:pt x="233288" y="71704"/>
                </a:lnTo>
                <a:lnTo>
                  <a:pt x="227358" y="59566"/>
                </a:lnTo>
                <a:lnTo>
                  <a:pt x="219927" y="48238"/>
                </a:lnTo>
                <a:lnTo>
                  <a:pt x="211109" y="37831"/>
                </a:lnTo>
                <a:lnTo>
                  <a:pt x="201016" y="28455"/>
                </a:lnTo>
                <a:lnTo>
                  <a:pt x="189761" y="20219"/>
                </a:lnTo>
                <a:lnTo>
                  <a:pt x="177456" y="13233"/>
                </a:lnTo>
                <a:lnTo>
                  <a:pt x="164215" y="7609"/>
                </a:lnTo>
                <a:lnTo>
                  <a:pt x="150150" y="3455"/>
                </a:lnTo>
                <a:lnTo>
                  <a:pt x="135374" y="882"/>
                </a:lnTo>
                <a:lnTo>
                  <a:pt x="119999" y="0"/>
                </a:lnTo>
                <a:lnTo>
                  <a:pt x="107183" y="628"/>
                </a:lnTo>
                <a:lnTo>
                  <a:pt x="92425" y="2956"/>
                </a:lnTo>
                <a:lnTo>
                  <a:pt x="78336" y="6896"/>
                </a:lnTo>
                <a:lnTo>
                  <a:pt x="65032" y="12336"/>
                </a:lnTo>
                <a:lnTo>
                  <a:pt x="52632" y="19164"/>
                </a:lnTo>
                <a:lnTo>
                  <a:pt x="41253" y="27270"/>
                </a:lnTo>
                <a:lnTo>
                  <a:pt x="31010" y="36541"/>
                </a:lnTo>
                <a:lnTo>
                  <a:pt x="22023" y="46866"/>
                </a:lnTo>
                <a:lnTo>
                  <a:pt x="14407" y="58133"/>
                </a:lnTo>
                <a:lnTo>
                  <a:pt x="8279" y="70232"/>
                </a:lnTo>
                <a:lnTo>
                  <a:pt x="3757" y="83050"/>
                </a:lnTo>
                <a:lnTo>
                  <a:pt x="958" y="96476"/>
                </a:lnTo>
                <a:lnTo>
                  <a:pt x="0" y="11039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2666070" y="7402388"/>
            <a:ext cx="256321" cy="237119"/>
          </a:xfrm>
          <a:custGeom>
            <a:avLst/>
            <a:gdLst/>
            <a:ahLst/>
            <a:cxnLst/>
            <a:rect l="l" t="t" r="r" b="b"/>
            <a:pathLst>
              <a:path w="256321" h="237119">
                <a:moveTo>
                  <a:pt x="24963" y="189113"/>
                </a:moveTo>
                <a:lnTo>
                  <a:pt x="25923" y="190073"/>
                </a:lnTo>
                <a:lnTo>
                  <a:pt x="32644" y="198714"/>
                </a:lnTo>
                <a:lnTo>
                  <a:pt x="33604" y="198714"/>
                </a:lnTo>
                <a:lnTo>
                  <a:pt x="41285" y="206395"/>
                </a:lnTo>
                <a:lnTo>
                  <a:pt x="42245" y="207355"/>
                </a:lnTo>
                <a:lnTo>
                  <a:pt x="50886" y="214076"/>
                </a:lnTo>
                <a:lnTo>
                  <a:pt x="51846" y="214076"/>
                </a:lnTo>
                <a:lnTo>
                  <a:pt x="61447" y="219837"/>
                </a:lnTo>
                <a:lnTo>
                  <a:pt x="62407" y="220797"/>
                </a:lnTo>
                <a:lnTo>
                  <a:pt x="72008" y="225597"/>
                </a:lnTo>
                <a:lnTo>
                  <a:pt x="72969" y="225597"/>
                </a:lnTo>
                <a:lnTo>
                  <a:pt x="83530" y="230398"/>
                </a:lnTo>
                <a:lnTo>
                  <a:pt x="84475" y="230398"/>
                </a:lnTo>
                <a:lnTo>
                  <a:pt x="95996" y="233278"/>
                </a:lnTo>
                <a:lnTo>
                  <a:pt x="96972" y="233278"/>
                </a:lnTo>
                <a:lnTo>
                  <a:pt x="108478" y="236143"/>
                </a:lnTo>
                <a:lnTo>
                  <a:pt x="109438" y="236143"/>
                </a:lnTo>
                <a:lnTo>
                  <a:pt x="120959" y="237119"/>
                </a:lnTo>
                <a:lnTo>
                  <a:pt x="135361" y="237119"/>
                </a:lnTo>
                <a:lnTo>
                  <a:pt x="146883" y="236143"/>
                </a:lnTo>
                <a:lnTo>
                  <a:pt x="147843" y="236143"/>
                </a:lnTo>
                <a:lnTo>
                  <a:pt x="159364" y="233278"/>
                </a:lnTo>
                <a:lnTo>
                  <a:pt x="160324" y="233278"/>
                </a:lnTo>
                <a:lnTo>
                  <a:pt x="171846" y="230398"/>
                </a:lnTo>
                <a:lnTo>
                  <a:pt x="172806" y="230398"/>
                </a:lnTo>
                <a:lnTo>
                  <a:pt x="183367" y="225597"/>
                </a:lnTo>
                <a:lnTo>
                  <a:pt x="193913" y="220797"/>
                </a:lnTo>
                <a:lnTo>
                  <a:pt x="194889" y="219837"/>
                </a:lnTo>
                <a:lnTo>
                  <a:pt x="204475" y="214076"/>
                </a:lnTo>
                <a:lnTo>
                  <a:pt x="214076" y="207355"/>
                </a:lnTo>
                <a:lnTo>
                  <a:pt x="214076" y="206395"/>
                </a:lnTo>
                <a:lnTo>
                  <a:pt x="222717" y="198714"/>
                </a:lnTo>
                <a:lnTo>
                  <a:pt x="230398" y="190073"/>
                </a:lnTo>
                <a:lnTo>
                  <a:pt x="231358" y="189113"/>
                </a:lnTo>
                <a:lnTo>
                  <a:pt x="237119" y="180472"/>
                </a:lnTo>
                <a:lnTo>
                  <a:pt x="238079" y="179511"/>
                </a:lnTo>
                <a:lnTo>
                  <a:pt x="243839" y="170870"/>
                </a:lnTo>
                <a:lnTo>
                  <a:pt x="243839" y="169910"/>
                </a:lnTo>
                <a:lnTo>
                  <a:pt x="248640" y="160309"/>
                </a:lnTo>
                <a:lnTo>
                  <a:pt x="248640" y="159349"/>
                </a:lnTo>
                <a:lnTo>
                  <a:pt x="252481" y="148788"/>
                </a:lnTo>
                <a:lnTo>
                  <a:pt x="252481" y="147828"/>
                </a:lnTo>
                <a:lnTo>
                  <a:pt x="254401" y="137281"/>
                </a:lnTo>
                <a:lnTo>
                  <a:pt x="255361" y="136321"/>
                </a:lnTo>
                <a:lnTo>
                  <a:pt x="256321" y="124800"/>
                </a:lnTo>
                <a:lnTo>
                  <a:pt x="256321" y="111358"/>
                </a:lnTo>
                <a:lnTo>
                  <a:pt x="255361" y="100797"/>
                </a:lnTo>
                <a:lnTo>
                  <a:pt x="254401" y="99837"/>
                </a:lnTo>
                <a:lnTo>
                  <a:pt x="252481" y="89275"/>
                </a:lnTo>
                <a:lnTo>
                  <a:pt x="252481" y="88315"/>
                </a:lnTo>
                <a:lnTo>
                  <a:pt x="248640" y="77754"/>
                </a:lnTo>
                <a:lnTo>
                  <a:pt x="248640" y="76794"/>
                </a:lnTo>
                <a:lnTo>
                  <a:pt x="243839" y="67193"/>
                </a:lnTo>
                <a:lnTo>
                  <a:pt x="243839" y="66233"/>
                </a:lnTo>
                <a:lnTo>
                  <a:pt x="238079" y="56631"/>
                </a:lnTo>
                <a:lnTo>
                  <a:pt x="237119" y="56631"/>
                </a:lnTo>
                <a:lnTo>
                  <a:pt x="231358" y="47990"/>
                </a:lnTo>
                <a:lnTo>
                  <a:pt x="230398" y="47030"/>
                </a:lnTo>
                <a:lnTo>
                  <a:pt x="222717" y="38404"/>
                </a:lnTo>
                <a:lnTo>
                  <a:pt x="214076" y="30723"/>
                </a:lnTo>
                <a:lnTo>
                  <a:pt x="214076" y="29763"/>
                </a:lnTo>
                <a:lnTo>
                  <a:pt x="204475" y="23042"/>
                </a:lnTo>
                <a:lnTo>
                  <a:pt x="194889" y="17282"/>
                </a:lnTo>
                <a:lnTo>
                  <a:pt x="193913" y="16322"/>
                </a:lnTo>
                <a:lnTo>
                  <a:pt x="183367" y="11521"/>
                </a:lnTo>
                <a:lnTo>
                  <a:pt x="172806" y="6720"/>
                </a:lnTo>
                <a:lnTo>
                  <a:pt x="171846" y="6720"/>
                </a:lnTo>
                <a:lnTo>
                  <a:pt x="160324" y="3840"/>
                </a:lnTo>
                <a:lnTo>
                  <a:pt x="159364" y="3840"/>
                </a:lnTo>
                <a:lnTo>
                  <a:pt x="147843" y="960"/>
                </a:lnTo>
                <a:lnTo>
                  <a:pt x="146883" y="960"/>
                </a:lnTo>
                <a:lnTo>
                  <a:pt x="135361" y="0"/>
                </a:lnTo>
                <a:lnTo>
                  <a:pt x="120959" y="0"/>
                </a:lnTo>
                <a:lnTo>
                  <a:pt x="109438" y="960"/>
                </a:lnTo>
                <a:lnTo>
                  <a:pt x="108478" y="960"/>
                </a:lnTo>
                <a:lnTo>
                  <a:pt x="96972" y="3840"/>
                </a:lnTo>
                <a:lnTo>
                  <a:pt x="95996" y="3840"/>
                </a:lnTo>
                <a:lnTo>
                  <a:pt x="84475" y="6720"/>
                </a:lnTo>
                <a:lnTo>
                  <a:pt x="83530" y="6720"/>
                </a:lnTo>
                <a:lnTo>
                  <a:pt x="72969" y="11521"/>
                </a:lnTo>
                <a:lnTo>
                  <a:pt x="72008" y="11521"/>
                </a:lnTo>
                <a:lnTo>
                  <a:pt x="62407" y="16322"/>
                </a:lnTo>
                <a:lnTo>
                  <a:pt x="61447" y="17282"/>
                </a:lnTo>
                <a:lnTo>
                  <a:pt x="51846" y="23042"/>
                </a:lnTo>
                <a:lnTo>
                  <a:pt x="50886" y="23042"/>
                </a:lnTo>
                <a:lnTo>
                  <a:pt x="42245" y="29763"/>
                </a:lnTo>
                <a:lnTo>
                  <a:pt x="41285" y="30723"/>
                </a:lnTo>
                <a:lnTo>
                  <a:pt x="33604" y="38404"/>
                </a:lnTo>
                <a:lnTo>
                  <a:pt x="32644" y="38404"/>
                </a:lnTo>
                <a:lnTo>
                  <a:pt x="25923" y="47030"/>
                </a:lnTo>
                <a:lnTo>
                  <a:pt x="24963" y="47990"/>
                </a:lnTo>
                <a:lnTo>
                  <a:pt x="19202" y="56631"/>
                </a:lnTo>
                <a:lnTo>
                  <a:pt x="18242" y="56631"/>
                </a:lnTo>
                <a:lnTo>
                  <a:pt x="12481" y="66233"/>
                </a:lnTo>
                <a:lnTo>
                  <a:pt x="12481" y="67193"/>
                </a:lnTo>
                <a:lnTo>
                  <a:pt x="7680" y="76794"/>
                </a:lnTo>
                <a:lnTo>
                  <a:pt x="7680" y="77754"/>
                </a:lnTo>
                <a:lnTo>
                  <a:pt x="3840" y="88315"/>
                </a:lnTo>
                <a:lnTo>
                  <a:pt x="3840" y="89275"/>
                </a:lnTo>
                <a:lnTo>
                  <a:pt x="960" y="99837"/>
                </a:lnTo>
                <a:lnTo>
                  <a:pt x="960" y="100797"/>
                </a:lnTo>
                <a:lnTo>
                  <a:pt x="0" y="111358"/>
                </a:lnTo>
                <a:lnTo>
                  <a:pt x="0" y="124800"/>
                </a:lnTo>
                <a:lnTo>
                  <a:pt x="960" y="136321"/>
                </a:lnTo>
                <a:lnTo>
                  <a:pt x="960" y="137281"/>
                </a:lnTo>
                <a:lnTo>
                  <a:pt x="3840" y="147828"/>
                </a:lnTo>
                <a:lnTo>
                  <a:pt x="3840" y="148788"/>
                </a:lnTo>
                <a:lnTo>
                  <a:pt x="7680" y="159349"/>
                </a:lnTo>
                <a:lnTo>
                  <a:pt x="7680" y="160309"/>
                </a:lnTo>
                <a:lnTo>
                  <a:pt x="12481" y="169910"/>
                </a:lnTo>
                <a:lnTo>
                  <a:pt x="12481" y="170870"/>
                </a:lnTo>
                <a:lnTo>
                  <a:pt x="18242" y="179511"/>
                </a:lnTo>
                <a:lnTo>
                  <a:pt x="19202" y="144002"/>
                </a:lnTo>
                <a:lnTo>
                  <a:pt x="17282" y="134386"/>
                </a:lnTo>
                <a:lnTo>
                  <a:pt x="16322" y="123840"/>
                </a:lnTo>
                <a:lnTo>
                  <a:pt x="16322" y="113278"/>
                </a:lnTo>
                <a:lnTo>
                  <a:pt x="17282" y="102717"/>
                </a:lnTo>
                <a:lnTo>
                  <a:pt x="19202" y="93116"/>
                </a:lnTo>
                <a:lnTo>
                  <a:pt x="23042" y="83515"/>
                </a:lnTo>
                <a:lnTo>
                  <a:pt x="26883" y="73914"/>
                </a:lnTo>
                <a:lnTo>
                  <a:pt x="31683" y="65272"/>
                </a:lnTo>
                <a:lnTo>
                  <a:pt x="38404" y="57591"/>
                </a:lnTo>
                <a:lnTo>
                  <a:pt x="45125" y="49911"/>
                </a:lnTo>
                <a:lnTo>
                  <a:pt x="52806" y="43190"/>
                </a:lnTo>
                <a:lnTo>
                  <a:pt x="60487" y="36469"/>
                </a:lnTo>
                <a:lnTo>
                  <a:pt x="70088" y="30723"/>
                </a:lnTo>
                <a:lnTo>
                  <a:pt x="79689" y="25923"/>
                </a:lnTo>
                <a:lnTo>
                  <a:pt x="89291" y="22082"/>
                </a:lnTo>
                <a:lnTo>
                  <a:pt x="99837" y="19202"/>
                </a:lnTo>
                <a:lnTo>
                  <a:pt x="111358" y="17282"/>
                </a:lnTo>
                <a:lnTo>
                  <a:pt x="121919" y="16322"/>
                </a:lnTo>
                <a:lnTo>
                  <a:pt x="133441" y="16322"/>
                </a:lnTo>
                <a:lnTo>
                  <a:pt x="144962" y="17282"/>
                </a:lnTo>
                <a:lnTo>
                  <a:pt x="156484" y="19202"/>
                </a:lnTo>
                <a:lnTo>
                  <a:pt x="167045" y="22082"/>
                </a:lnTo>
                <a:lnTo>
                  <a:pt x="176646" y="25923"/>
                </a:lnTo>
                <a:lnTo>
                  <a:pt x="186232" y="30723"/>
                </a:lnTo>
                <a:lnTo>
                  <a:pt x="194889" y="36469"/>
                </a:lnTo>
                <a:lnTo>
                  <a:pt x="203514" y="43190"/>
                </a:lnTo>
                <a:lnTo>
                  <a:pt x="211195" y="49911"/>
                </a:lnTo>
                <a:lnTo>
                  <a:pt x="217916" y="57591"/>
                </a:lnTo>
                <a:lnTo>
                  <a:pt x="223677" y="65272"/>
                </a:lnTo>
                <a:lnTo>
                  <a:pt x="229438" y="73914"/>
                </a:lnTo>
                <a:lnTo>
                  <a:pt x="233278" y="83515"/>
                </a:lnTo>
                <a:lnTo>
                  <a:pt x="236159" y="93116"/>
                </a:lnTo>
                <a:lnTo>
                  <a:pt x="239039" y="102717"/>
                </a:lnTo>
                <a:lnTo>
                  <a:pt x="239999" y="113278"/>
                </a:lnTo>
                <a:lnTo>
                  <a:pt x="239999" y="123840"/>
                </a:lnTo>
                <a:lnTo>
                  <a:pt x="239039" y="134386"/>
                </a:lnTo>
                <a:lnTo>
                  <a:pt x="236159" y="144002"/>
                </a:lnTo>
                <a:lnTo>
                  <a:pt x="233278" y="153588"/>
                </a:lnTo>
                <a:lnTo>
                  <a:pt x="229438" y="162229"/>
                </a:lnTo>
                <a:lnTo>
                  <a:pt x="223677" y="171831"/>
                </a:lnTo>
                <a:lnTo>
                  <a:pt x="217916" y="179511"/>
                </a:lnTo>
                <a:lnTo>
                  <a:pt x="211195" y="187192"/>
                </a:lnTo>
                <a:lnTo>
                  <a:pt x="203514" y="193913"/>
                </a:lnTo>
                <a:lnTo>
                  <a:pt x="194889" y="200634"/>
                </a:lnTo>
                <a:lnTo>
                  <a:pt x="186232" y="206395"/>
                </a:lnTo>
                <a:lnTo>
                  <a:pt x="176646" y="211195"/>
                </a:lnTo>
                <a:lnTo>
                  <a:pt x="167045" y="215036"/>
                </a:lnTo>
                <a:lnTo>
                  <a:pt x="156484" y="217916"/>
                </a:lnTo>
                <a:lnTo>
                  <a:pt x="144962" y="219837"/>
                </a:lnTo>
                <a:lnTo>
                  <a:pt x="133441" y="220797"/>
                </a:lnTo>
                <a:lnTo>
                  <a:pt x="121919" y="220797"/>
                </a:lnTo>
                <a:lnTo>
                  <a:pt x="111358" y="219837"/>
                </a:lnTo>
                <a:lnTo>
                  <a:pt x="99837" y="217916"/>
                </a:lnTo>
                <a:lnTo>
                  <a:pt x="89291" y="215036"/>
                </a:lnTo>
                <a:lnTo>
                  <a:pt x="79689" y="211195"/>
                </a:lnTo>
                <a:lnTo>
                  <a:pt x="70088" y="206395"/>
                </a:lnTo>
                <a:lnTo>
                  <a:pt x="60487" y="200634"/>
                </a:lnTo>
                <a:lnTo>
                  <a:pt x="52806" y="193913"/>
                </a:lnTo>
                <a:lnTo>
                  <a:pt x="45125" y="187192"/>
                </a:lnTo>
                <a:lnTo>
                  <a:pt x="38404" y="179511"/>
                </a:lnTo>
                <a:lnTo>
                  <a:pt x="31683" y="171831"/>
                </a:lnTo>
                <a:lnTo>
                  <a:pt x="26883" y="162229"/>
                </a:lnTo>
                <a:lnTo>
                  <a:pt x="24963" y="189113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2684312" y="7546390"/>
            <a:ext cx="8641" cy="45110"/>
          </a:xfrm>
          <a:custGeom>
            <a:avLst/>
            <a:gdLst/>
            <a:ahLst/>
            <a:cxnLst/>
            <a:rect l="l" t="t" r="r" b="b"/>
            <a:pathLst>
              <a:path w="8641" h="45110">
                <a:moveTo>
                  <a:pt x="0" y="35509"/>
                </a:moveTo>
                <a:lnTo>
                  <a:pt x="960" y="36469"/>
                </a:lnTo>
                <a:lnTo>
                  <a:pt x="6720" y="45110"/>
                </a:lnTo>
                <a:lnTo>
                  <a:pt x="8641" y="18227"/>
                </a:lnTo>
                <a:lnTo>
                  <a:pt x="4800" y="9585"/>
                </a:lnTo>
                <a:lnTo>
                  <a:pt x="960" y="0"/>
                </a:lnTo>
                <a:lnTo>
                  <a:pt x="0" y="35509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2129454" y="7563672"/>
            <a:ext cx="239984" cy="221742"/>
          </a:xfrm>
          <a:custGeom>
            <a:avLst/>
            <a:gdLst/>
            <a:ahLst/>
            <a:cxnLst/>
            <a:rect l="l" t="t" r="r" b="b"/>
            <a:pathLst>
              <a:path w="239984" h="221742">
                <a:moveTo>
                  <a:pt x="0" y="110383"/>
                </a:moveTo>
                <a:lnTo>
                  <a:pt x="755" y="122940"/>
                </a:lnTo>
                <a:lnTo>
                  <a:pt x="3338" y="136553"/>
                </a:lnTo>
                <a:lnTo>
                  <a:pt x="7642" y="149546"/>
                </a:lnTo>
                <a:lnTo>
                  <a:pt x="13554" y="161812"/>
                </a:lnTo>
                <a:lnTo>
                  <a:pt x="20957" y="173243"/>
                </a:lnTo>
                <a:lnTo>
                  <a:pt x="29735" y="183732"/>
                </a:lnTo>
                <a:lnTo>
                  <a:pt x="39774" y="193171"/>
                </a:lnTo>
                <a:lnTo>
                  <a:pt x="50958" y="201453"/>
                </a:lnTo>
                <a:lnTo>
                  <a:pt x="63170" y="208470"/>
                </a:lnTo>
                <a:lnTo>
                  <a:pt x="76296" y="214115"/>
                </a:lnTo>
                <a:lnTo>
                  <a:pt x="90220" y="218280"/>
                </a:lnTo>
                <a:lnTo>
                  <a:pt x="104826" y="220858"/>
                </a:lnTo>
                <a:lnTo>
                  <a:pt x="119999" y="221742"/>
                </a:lnTo>
                <a:lnTo>
                  <a:pt x="133521" y="221041"/>
                </a:lnTo>
                <a:lnTo>
                  <a:pt x="148194" y="218644"/>
                </a:lnTo>
                <a:lnTo>
                  <a:pt x="162197" y="214649"/>
                </a:lnTo>
                <a:lnTo>
                  <a:pt x="175416" y="209161"/>
                </a:lnTo>
                <a:lnTo>
                  <a:pt x="187734" y="202289"/>
                </a:lnTo>
                <a:lnTo>
                  <a:pt x="199035" y="194141"/>
                </a:lnTo>
                <a:lnTo>
                  <a:pt x="209205" y="184823"/>
                </a:lnTo>
                <a:lnTo>
                  <a:pt x="218128" y="174443"/>
                </a:lnTo>
                <a:lnTo>
                  <a:pt x="225688" y="163110"/>
                </a:lnTo>
                <a:lnTo>
                  <a:pt x="231769" y="150929"/>
                </a:lnTo>
                <a:lnTo>
                  <a:pt x="236256" y="138010"/>
                </a:lnTo>
                <a:lnTo>
                  <a:pt x="239032" y="124458"/>
                </a:lnTo>
                <a:lnTo>
                  <a:pt x="239984" y="110383"/>
                </a:lnTo>
                <a:lnTo>
                  <a:pt x="239309" y="98693"/>
                </a:lnTo>
                <a:lnTo>
                  <a:pt x="236801" y="85180"/>
                </a:lnTo>
                <a:lnTo>
                  <a:pt x="232551" y="72257"/>
                </a:lnTo>
                <a:lnTo>
                  <a:pt x="226677" y="60034"/>
                </a:lnTo>
                <a:lnTo>
                  <a:pt x="219294" y="48625"/>
                </a:lnTo>
                <a:lnTo>
                  <a:pt x="210521" y="38140"/>
                </a:lnTo>
                <a:lnTo>
                  <a:pt x="200474" y="28690"/>
                </a:lnTo>
                <a:lnTo>
                  <a:pt x="189271" y="20389"/>
                </a:lnTo>
                <a:lnTo>
                  <a:pt x="177028" y="13346"/>
                </a:lnTo>
                <a:lnTo>
                  <a:pt x="163862" y="7674"/>
                </a:lnTo>
                <a:lnTo>
                  <a:pt x="149890" y="3485"/>
                </a:lnTo>
                <a:lnTo>
                  <a:pt x="135231" y="889"/>
                </a:lnTo>
                <a:lnTo>
                  <a:pt x="119999" y="0"/>
                </a:lnTo>
                <a:lnTo>
                  <a:pt x="107192" y="627"/>
                </a:lnTo>
                <a:lnTo>
                  <a:pt x="92430" y="2954"/>
                </a:lnTo>
                <a:lnTo>
                  <a:pt x="78338" y="6893"/>
                </a:lnTo>
                <a:lnTo>
                  <a:pt x="65033" y="12332"/>
                </a:lnTo>
                <a:lnTo>
                  <a:pt x="52632" y="19160"/>
                </a:lnTo>
                <a:lnTo>
                  <a:pt x="41251" y="27264"/>
                </a:lnTo>
                <a:lnTo>
                  <a:pt x="31009" y="36535"/>
                </a:lnTo>
                <a:lnTo>
                  <a:pt x="22021" y="46859"/>
                </a:lnTo>
                <a:lnTo>
                  <a:pt x="14405" y="58125"/>
                </a:lnTo>
                <a:lnTo>
                  <a:pt x="8278" y="70222"/>
                </a:lnTo>
                <a:lnTo>
                  <a:pt x="3757" y="83039"/>
                </a:lnTo>
                <a:lnTo>
                  <a:pt x="958" y="96463"/>
                </a:lnTo>
                <a:lnTo>
                  <a:pt x="0" y="110383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2121773" y="7555976"/>
            <a:ext cx="256306" cy="237119"/>
          </a:xfrm>
          <a:custGeom>
            <a:avLst/>
            <a:gdLst/>
            <a:ahLst/>
            <a:cxnLst/>
            <a:rect l="l" t="t" r="r" b="b"/>
            <a:pathLst>
              <a:path w="256306" h="237119">
                <a:moveTo>
                  <a:pt x="7680" y="159364"/>
                </a:moveTo>
                <a:lnTo>
                  <a:pt x="7680" y="160324"/>
                </a:lnTo>
                <a:lnTo>
                  <a:pt x="12481" y="169926"/>
                </a:lnTo>
                <a:lnTo>
                  <a:pt x="12481" y="170886"/>
                </a:lnTo>
                <a:lnTo>
                  <a:pt x="18242" y="180472"/>
                </a:lnTo>
                <a:lnTo>
                  <a:pt x="24963" y="189128"/>
                </a:lnTo>
                <a:lnTo>
                  <a:pt x="25923" y="190073"/>
                </a:lnTo>
                <a:lnTo>
                  <a:pt x="32644" y="198714"/>
                </a:lnTo>
                <a:lnTo>
                  <a:pt x="33604" y="198714"/>
                </a:lnTo>
                <a:lnTo>
                  <a:pt x="41269" y="206395"/>
                </a:lnTo>
                <a:lnTo>
                  <a:pt x="42245" y="207355"/>
                </a:lnTo>
                <a:lnTo>
                  <a:pt x="50886" y="214076"/>
                </a:lnTo>
                <a:lnTo>
                  <a:pt x="51831" y="214076"/>
                </a:lnTo>
                <a:lnTo>
                  <a:pt x="61432" y="219837"/>
                </a:lnTo>
                <a:lnTo>
                  <a:pt x="61432" y="220797"/>
                </a:lnTo>
                <a:lnTo>
                  <a:pt x="71993" y="225597"/>
                </a:lnTo>
                <a:lnTo>
                  <a:pt x="72953" y="225597"/>
                </a:lnTo>
                <a:lnTo>
                  <a:pt x="83515" y="230398"/>
                </a:lnTo>
                <a:lnTo>
                  <a:pt x="89275" y="215036"/>
                </a:lnTo>
                <a:lnTo>
                  <a:pt x="78714" y="211195"/>
                </a:lnTo>
                <a:lnTo>
                  <a:pt x="69113" y="206395"/>
                </a:lnTo>
                <a:lnTo>
                  <a:pt x="60487" y="200634"/>
                </a:lnTo>
                <a:lnTo>
                  <a:pt x="52791" y="193913"/>
                </a:lnTo>
                <a:lnTo>
                  <a:pt x="45110" y="187192"/>
                </a:lnTo>
                <a:lnTo>
                  <a:pt x="38404" y="179527"/>
                </a:lnTo>
                <a:lnTo>
                  <a:pt x="31683" y="171846"/>
                </a:lnTo>
                <a:lnTo>
                  <a:pt x="26883" y="163205"/>
                </a:lnTo>
                <a:lnTo>
                  <a:pt x="23042" y="153603"/>
                </a:lnTo>
                <a:lnTo>
                  <a:pt x="19202" y="144002"/>
                </a:lnTo>
                <a:lnTo>
                  <a:pt x="17282" y="134401"/>
                </a:lnTo>
                <a:lnTo>
                  <a:pt x="16322" y="123840"/>
                </a:lnTo>
                <a:lnTo>
                  <a:pt x="16322" y="113278"/>
                </a:lnTo>
                <a:lnTo>
                  <a:pt x="17282" y="102717"/>
                </a:lnTo>
                <a:lnTo>
                  <a:pt x="19202" y="93116"/>
                </a:lnTo>
                <a:lnTo>
                  <a:pt x="23042" y="83530"/>
                </a:lnTo>
                <a:lnTo>
                  <a:pt x="26883" y="73929"/>
                </a:lnTo>
                <a:lnTo>
                  <a:pt x="31683" y="65288"/>
                </a:lnTo>
                <a:lnTo>
                  <a:pt x="38404" y="57607"/>
                </a:lnTo>
                <a:lnTo>
                  <a:pt x="45110" y="49926"/>
                </a:lnTo>
                <a:lnTo>
                  <a:pt x="52791" y="43205"/>
                </a:lnTo>
                <a:lnTo>
                  <a:pt x="60487" y="36484"/>
                </a:lnTo>
                <a:lnTo>
                  <a:pt x="69113" y="30723"/>
                </a:lnTo>
                <a:lnTo>
                  <a:pt x="78714" y="25923"/>
                </a:lnTo>
                <a:lnTo>
                  <a:pt x="89275" y="22082"/>
                </a:lnTo>
                <a:lnTo>
                  <a:pt x="99837" y="19202"/>
                </a:lnTo>
                <a:lnTo>
                  <a:pt x="110398" y="17282"/>
                </a:lnTo>
                <a:lnTo>
                  <a:pt x="121920" y="16322"/>
                </a:lnTo>
                <a:lnTo>
                  <a:pt x="133441" y="16322"/>
                </a:lnTo>
                <a:lnTo>
                  <a:pt x="144962" y="17282"/>
                </a:lnTo>
                <a:lnTo>
                  <a:pt x="156469" y="19202"/>
                </a:lnTo>
                <a:lnTo>
                  <a:pt x="167030" y="22082"/>
                </a:lnTo>
                <a:lnTo>
                  <a:pt x="176631" y="25923"/>
                </a:lnTo>
                <a:lnTo>
                  <a:pt x="186232" y="30723"/>
                </a:lnTo>
                <a:lnTo>
                  <a:pt x="194873" y="36484"/>
                </a:lnTo>
                <a:lnTo>
                  <a:pt x="203514" y="43205"/>
                </a:lnTo>
                <a:lnTo>
                  <a:pt x="211195" y="49926"/>
                </a:lnTo>
                <a:lnTo>
                  <a:pt x="217916" y="57607"/>
                </a:lnTo>
                <a:lnTo>
                  <a:pt x="223677" y="65288"/>
                </a:lnTo>
                <a:lnTo>
                  <a:pt x="229438" y="73929"/>
                </a:lnTo>
                <a:lnTo>
                  <a:pt x="233263" y="83530"/>
                </a:lnTo>
                <a:lnTo>
                  <a:pt x="236159" y="93116"/>
                </a:lnTo>
                <a:lnTo>
                  <a:pt x="239039" y="102717"/>
                </a:lnTo>
                <a:lnTo>
                  <a:pt x="239984" y="113278"/>
                </a:lnTo>
                <a:lnTo>
                  <a:pt x="239984" y="123840"/>
                </a:lnTo>
                <a:lnTo>
                  <a:pt x="239039" y="134401"/>
                </a:lnTo>
                <a:lnTo>
                  <a:pt x="236159" y="144002"/>
                </a:lnTo>
                <a:lnTo>
                  <a:pt x="233263" y="153603"/>
                </a:lnTo>
                <a:lnTo>
                  <a:pt x="229438" y="163205"/>
                </a:lnTo>
                <a:lnTo>
                  <a:pt x="223677" y="171846"/>
                </a:lnTo>
                <a:lnTo>
                  <a:pt x="217916" y="179527"/>
                </a:lnTo>
                <a:lnTo>
                  <a:pt x="211195" y="187192"/>
                </a:lnTo>
                <a:lnTo>
                  <a:pt x="203514" y="193913"/>
                </a:lnTo>
                <a:lnTo>
                  <a:pt x="194873" y="200634"/>
                </a:lnTo>
                <a:lnTo>
                  <a:pt x="186232" y="206395"/>
                </a:lnTo>
                <a:lnTo>
                  <a:pt x="176631" y="211195"/>
                </a:lnTo>
                <a:lnTo>
                  <a:pt x="167030" y="215036"/>
                </a:lnTo>
                <a:lnTo>
                  <a:pt x="156469" y="217916"/>
                </a:lnTo>
                <a:lnTo>
                  <a:pt x="144962" y="219837"/>
                </a:lnTo>
                <a:lnTo>
                  <a:pt x="133441" y="220797"/>
                </a:lnTo>
                <a:lnTo>
                  <a:pt x="121920" y="220797"/>
                </a:lnTo>
                <a:lnTo>
                  <a:pt x="120959" y="237119"/>
                </a:lnTo>
                <a:lnTo>
                  <a:pt x="134401" y="237119"/>
                </a:lnTo>
                <a:lnTo>
                  <a:pt x="146867" y="236159"/>
                </a:lnTo>
                <a:lnTo>
                  <a:pt x="147843" y="236159"/>
                </a:lnTo>
                <a:lnTo>
                  <a:pt x="159349" y="233278"/>
                </a:lnTo>
                <a:lnTo>
                  <a:pt x="160309" y="233278"/>
                </a:lnTo>
                <a:lnTo>
                  <a:pt x="171831" y="230398"/>
                </a:lnTo>
                <a:lnTo>
                  <a:pt x="183352" y="225597"/>
                </a:lnTo>
                <a:lnTo>
                  <a:pt x="193913" y="220797"/>
                </a:lnTo>
                <a:lnTo>
                  <a:pt x="194873" y="219837"/>
                </a:lnTo>
                <a:lnTo>
                  <a:pt x="204475" y="214076"/>
                </a:lnTo>
                <a:lnTo>
                  <a:pt x="214076" y="207355"/>
                </a:lnTo>
                <a:lnTo>
                  <a:pt x="214076" y="206395"/>
                </a:lnTo>
                <a:lnTo>
                  <a:pt x="222717" y="198714"/>
                </a:lnTo>
                <a:lnTo>
                  <a:pt x="230398" y="190073"/>
                </a:lnTo>
                <a:lnTo>
                  <a:pt x="230398" y="189128"/>
                </a:lnTo>
                <a:lnTo>
                  <a:pt x="237103" y="180472"/>
                </a:lnTo>
                <a:lnTo>
                  <a:pt x="238079" y="180472"/>
                </a:lnTo>
                <a:lnTo>
                  <a:pt x="242879" y="170886"/>
                </a:lnTo>
                <a:lnTo>
                  <a:pt x="243824" y="169926"/>
                </a:lnTo>
                <a:lnTo>
                  <a:pt x="247665" y="160324"/>
                </a:lnTo>
                <a:lnTo>
                  <a:pt x="248625" y="159364"/>
                </a:lnTo>
                <a:lnTo>
                  <a:pt x="251505" y="148803"/>
                </a:lnTo>
                <a:lnTo>
                  <a:pt x="252465" y="147843"/>
                </a:lnTo>
                <a:lnTo>
                  <a:pt x="254386" y="137281"/>
                </a:lnTo>
                <a:lnTo>
                  <a:pt x="254386" y="136321"/>
                </a:lnTo>
                <a:lnTo>
                  <a:pt x="256306" y="124800"/>
                </a:lnTo>
                <a:lnTo>
                  <a:pt x="256306" y="111358"/>
                </a:lnTo>
                <a:lnTo>
                  <a:pt x="254386" y="100797"/>
                </a:lnTo>
                <a:lnTo>
                  <a:pt x="254386" y="99837"/>
                </a:lnTo>
                <a:lnTo>
                  <a:pt x="252465" y="89275"/>
                </a:lnTo>
                <a:lnTo>
                  <a:pt x="251505" y="88331"/>
                </a:lnTo>
                <a:lnTo>
                  <a:pt x="248625" y="77769"/>
                </a:lnTo>
                <a:lnTo>
                  <a:pt x="247665" y="76809"/>
                </a:lnTo>
                <a:lnTo>
                  <a:pt x="243824" y="67208"/>
                </a:lnTo>
                <a:lnTo>
                  <a:pt x="242879" y="66248"/>
                </a:lnTo>
                <a:lnTo>
                  <a:pt x="238079" y="56647"/>
                </a:lnTo>
                <a:lnTo>
                  <a:pt x="237103" y="56647"/>
                </a:lnTo>
                <a:lnTo>
                  <a:pt x="230398" y="48006"/>
                </a:lnTo>
                <a:lnTo>
                  <a:pt x="230398" y="47045"/>
                </a:lnTo>
                <a:lnTo>
                  <a:pt x="222717" y="38404"/>
                </a:lnTo>
                <a:lnTo>
                  <a:pt x="214076" y="30723"/>
                </a:lnTo>
                <a:lnTo>
                  <a:pt x="214076" y="29763"/>
                </a:lnTo>
                <a:lnTo>
                  <a:pt x="204475" y="23042"/>
                </a:lnTo>
                <a:lnTo>
                  <a:pt x="194873" y="17282"/>
                </a:lnTo>
                <a:lnTo>
                  <a:pt x="193913" y="16322"/>
                </a:lnTo>
                <a:lnTo>
                  <a:pt x="183352" y="11521"/>
                </a:lnTo>
                <a:lnTo>
                  <a:pt x="171831" y="6720"/>
                </a:lnTo>
                <a:lnTo>
                  <a:pt x="160309" y="3855"/>
                </a:lnTo>
                <a:lnTo>
                  <a:pt x="159349" y="3855"/>
                </a:lnTo>
                <a:lnTo>
                  <a:pt x="147843" y="960"/>
                </a:lnTo>
                <a:lnTo>
                  <a:pt x="146867" y="960"/>
                </a:lnTo>
                <a:lnTo>
                  <a:pt x="134401" y="0"/>
                </a:lnTo>
                <a:lnTo>
                  <a:pt x="120959" y="0"/>
                </a:lnTo>
                <a:lnTo>
                  <a:pt x="108478" y="960"/>
                </a:lnTo>
                <a:lnTo>
                  <a:pt x="95996" y="3855"/>
                </a:lnTo>
                <a:lnTo>
                  <a:pt x="84475" y="6720"/>
                </a:lnTo>
                <a:lnTo>
                  <a:pt x="83515" y="6720"/>
                </a:lnTo>
                <a:lnTo>
                  <a:pt x="72953" y="11521"/>
                </a:lnTo>
                <a:lnTo>
                  <a:pt x="71993" y="11521"/>
                </a:lnTo>
                <a:lnTo>
                  <a:pt x="62392" y="16322"/>
                </a:lnTo>
                <a:lnTo>
                  <a:pt x="61432" y="17282"/>
                </a:lnTo>
                <a:lnTo>
                  <a:pt x="51831" y="23042"/>
                </a:lnTo>
                <a:lnTo>
                  <a:pt x="50886" y="23042"/>
                </a:lnTo>
                <a:lnTo>
                  <a:pt x="42245" y="29763"/>
                </a:lnTo>
                <a:lnTo>
                  <a:pt x="41269" y="30723"/>
                </a:lnTo>
                <a:lnTo>
                  <a:pt x="33604" y="38404"/>
                </a:lnTo>
                <a:lnTo>
                  <a:pt x="32644" y="38404"/>
                </a:lnTo>
                <a:lnTo>
                  <a:pt x="25923" y="47045"/>
                </a:lnTo>
                <a:lnTo>
                  <a:pt x="24963" y="48006"/>
                </a:lnTo>
                <a:lnTo>
                  <a:pt x="18242" y="56647"/>
                </a:lnTo>
                <a:lnTo>
                  <a:pt x="12481" y="66248"/>
                </a:lnTo>
                <a:lnTo>
                  <a:pt x="12481" y="67208"/>
                </a:lnTo>
                <a:lnTo>
                  <a:pt x="7680" y="76809"/>
                </a:lnTo>
                <a:lnTo>
                  <a:pt x="7680" y="77769"/>
                </a:lnTo>
                <a:lnTo>
                  <a:pt x="3840" y="88331"/>
                </a:lnTo>
                <a:lnTo>
                  <a:pt x="3840" y="89275"/>
                </a:lnTo>
                <a:lnTo>
                  <a:pt x="960" y="99837"/>
                </a:lnTo>
                <a:lnTo>
                  <a:pt x="960" y="100797"/>
                </a:lnTo>
                <a:lnTo>
                  <a:pt x="0" y="111358"/>
                </a:lnTo>
                <a:lnTo>
                  <a:pt x="0" y="124800"/>
                </a:lnTo>
                <a:lnTo>
                  <a:pt x="960" y="136321"/>
                </a:lnTo>
                <a:lnTo>
                  <a:pt x="960" y="137281"/>
                </a:lnTo>
                <a:lnTo>
                  <a:pt x="3840" y="147843"/>
                </a:lnTo>
                <a:lnTo>
                  <a:pt x="3840" y="148803"/>
                </a:lnTo>
                <a:lnTo>
                  <a:pt x="7680" y="15936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2205288" y="7771013"/>
            <a:ext cx="38404" cy="22082"/>
          </a:xfrm>
          <a:custGeom>
            <a:avLst/>
            <a:gdLst/>
            <a:ahLst/>
            <a:cxnLst/>
            <a:rect l="l" t="t" r="r" b="b"/>
            <a:pathLst>
              <a:path w="38404" h="22082">
                <a:moveTo>
                  <a:pt x="0" y="15361"/>
                </a:moveTo>
                <a:lnTo>
                  <a:pt x="960" y="15361"/>
                </a:lnTo>
                <a:lnTo>
                  <a:pt x="12481" y="18242"/>
                </a:lnTo>
                <a:lnTo>
                  <a:pt x="24963" y="21122"/>
                </a:lnTo>
                <a:lnTo>
                  <a:pt x="37444" y="22082"/>
                </a:lnTo>
                <a:lnTo>
                  <a:pt x="38404" y="5760"/>
                </a:lnTo>
                <a:lnTo>
                  <a:pt x="26883" y="4800"/>
                </a:lnTo>
                <a:lnTo>
                  <a:pt x="16322" y="2880"/>
                </a:lnTo>
                <a:lnTo>
                  <a:pt x="5760" y="0"/>
                </a:lnTo>
                <a:lnTo>
                  <a:pt x="0" y="1536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2962716" y="7450378"/>
            <a:ext cx="813084" cy="544311"/>
          </a:xfrm>
          <a:custGeom>
            <a:avLst/>
            <a:gdLst/>
            <a:ahLst/>
            <a:cxnLst/>
            <a:rect l="l" t="t" r="r" b="b"/>
            <a:pathLst>
              <a:path w="813084" h="544311">
                <a:moveTo>
                  <a:pt x="809244" y="3840"/>
                </a:moveTo>
                <a:lnTo>
                  <a:pt x="809244" y="540471"/>
                </a:lnTo>
                <a:lnTo>
                  <a:pt x="0" y="540471"/>
                </a:lnTo>
                <a:lnTo>
                  <a:pt x="811164" y="544311"/>
                </a:lnTo>
                <a:lnTo>
                  <a:pt x="812124" y="544311"/>
                </a:lnTo>
                <a:lnTo>
                  <a:pt x="813084" y="543351"/>
                </a:lnTo>
                <a:lnTo>
                  <a:pt x="813084" y="975"/>
                </a:lnTo>
                <a:lnTo>
                  <a:pt x="812124" y="975"/>
                </a:lnTo>
                <a:lnTo>
                  <a:pt x="811164" y="0"/>
                </a:lnTo>
                <a:lnTo>
                  <a:pt x="809244" y="384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2958876" y="7450378"/>
            <a:ext cx="815004" cy="544311"/>
          </a:xfrm>
          <a:custGeom>
            <a:avLst/>
            <a:gdLst/>
            <a:ahLst/>
            <a:cxnLst/>
            <a:rect l="l" t="t" r="r" b="b"/>
            <a:pathLst>
              <a:path w="815004" h="544311">
                <a:moveTo>
                  <a:pt x="944" y="544311"/>
                </a:moveTo>
                <a:lnTo>
                  <a:pt x="815004" y="544311"/>
                </a:lnTo>
                <a:lnTo>
                  <a:pt x="3840" y="540471"/>
                </a:lnTo>
                <a:lnTo>
                  <a:pt x="3840" y="3840"/>
                </a:lnTo>
                <a:lnTo>
                  <a:pt x="813084" y="3840"/>
                </a:lnTo>
                <a:lnTo>
                  <a:pt x="815004" y="0"/>
                </a:lnTo>
                <a:lnTo>
                  <a:pt x="1905" y="0"/>
                </a:lnTo>
                <a:lnTo>
                  <a:pt x="944" y="975"/>
                </a:lnTo>
                <a:lnTo>
                  <a:pt x="0" y="975"/>
                </a:lnTo>
                <a:lnTo>
                  <a:pt x="0" y="543351"/>
                </a:lnTo>
                <a:lnTo>
                  <a:pt x="944" y="54431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3012627" y="7504145"/>
            <a:ext cx="28803" cy="72953"/>
          </a:xfrm>
          <a:custGeom>
            <a:avLst/>
            <a:gdLst/>
            <a:ahLst/>
            <a:cxnLst/>
            <a:rect l="l" t="t" r="r" b="b"/>
            <a:pathLst>
              <a:path w="28803" h="72953">
                <a:moveTo>
                  <a:pt x="20162" y="69113"/>
                </a:moveTo>
                <a:lnTo>
                  <a:pt x="20162" y="68153"/>
                </a:lnTo>
                <a:lnTo>
                  <a:pt x="19202" y="67193"/>
                </a:lnTo>
                <a:lnTo>
                  <a:pt x="19202" y="0"/>
                </a:lnTo>
                <a:lnTo>
                  <a:pt x="17282" y="0"/>
                </a:lnTo>
                <a:lnTo>
                  <a:pt x="0" y="8641"/>
                </a:lnTo>
                <a:lnTo>
                  <a:pt x="960" y="9601"/>
                </a:lnTo>
                <a:lnTo>
                  <a:pt x="2880" y="8641"/>
                </a:lnTo>
                <a:lnTo>
                  <a:pt x="8641" y="8641"/>
                </a:lnTo>
                <a:lnTo>
                  <a:pt x="9601" y="9601"/>
                </a:lnTo>
                <a:lnTo>
                  <a:pt x="9601" y="10561"/>
                </a:lnTo>
                <a:lnTo>
                  <a:pt x="10561" y="11521"/>
                </a:lnTo>
                <a:lnTo>
                  <a:pt x="10561" y="67193"/>
                </a:lnTo>
                <a:lnTo>
                  <a:pt x="9601" y="68153"/>
                </a:lnTo>
                <a:lnTo>
                  <a:pt x="9601" y="69113"/>
                </a:lnTo>
                <a:lnTo>
                  <a:pt x="8641" y="69113"/>
                </a:lnTo>
                <a:lnTo>
                  <a:pt x="7680" y="70073"/>
                </a:lnTo>
                <a:lnTo>
                  <a:pt x="6720" y="71033"/>
                </a:lnTo>
                <a:lnTo>
                  <a:pt x="960" y="71033"/>
                </a:lnTo>
                <a:lnTo>
                  <a:pt x="960" y="72953"/>
                </a:lnTo>
                <a:lnTo>
                  <a:pt x="28803" y="72953"/>
                </a:lnTo>
                <a:lnTo>
                  <a:pt x="28803" y="71033"/>
                </a:lnTo>
                <a:lnTo>
                  <a:pt x="23042" y="71033"/>
                </a:lnTo>
                <a:lnTo>
                  <a:pt x="22082" y="70073"/>
                </a:lnTo>
                <a:lnTo>
                  <a:pt x="21122" y="69113"/>
                </a:lnTo>
                <a:lnTo>
                  <a:pt x="20162" y="691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3058698" y="7504145"/>
            <a:ext cx="23042" cy="45125"/>
          </a:xfrm>
          <a:custGeom>
            <a:avLst/>
            <a:gdLst/>
            <a:ahLst/>
            <a:cxnLst/>
            <a:rect l="l" t="t" r="r" b="b"/>
            <a:pathLst>
              <a:path w="23042" h="45125">
                <a:moveTo>
                  <a:pt x="9601" y="45125"/>
                </a:moveTo>
                <a:lnTo>
                  <a:pt x="9601" y="14401"/>
                </a:lnTo>
                <a:lnTo>
                  <a:pt x="10561" y="10561"/>
                </a:lnTo>
                <a:lnTo>
                  <a:pt x="13441" y="7680"/>
                </a:lnTo>
                <a:lnTo>
                  <a:pt x="15361" y="4800"/>
                </a:lnTo>
                <a:lnTo>
                  <a:pt x="18242" y="2880"/>
                </a:lnTo>
                <a:lnTo>
                  <a:pt x="23042" y="0"/>
                </a:lnTo>
                <a:lnTo>
                  <a:pt x="15361" y="0"/>
                </a:lnTo>
                <a:lnTo>
                  <a:pt x="9601" y="2880"/>
                </a:lnTo>
                <a:lnTo>
                  <a:pt x="5760" y="8641"/>
                </a:lnTo>
                <a:lnTo>
                  <a:pt x="1935" y="13441"/>
                </a:lnTo>
                <a:lnTo>
                  <a:pt x="0" y="19202"/>
                </a:lnTo>
                <a:lnTo>
                  <a:pt x="0" y="31683"/>
                </a:lnTo>
                <a:lnTo>
                  <a:pt x="1935" y="37444"/>
                </a:lnTo>
                <a:lnTo>
                  <a:pt x="5760" y="41285"/>
                </a:lnTo>
                <a:lnTo>
                  <a:pt x="9601" y="451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3060633" y="7504145"/>
            <a:ext cx="44150" cy="73914"/>
          </a:xfrm>
          <a:custGeom>
            <a:avLst/>
            <a:gdLst/>
            <a:ahLst/>
            <a:cxnLst/>
            <a:rect l="l" t="t" r="r" b="b"/>
            <a:pathLst>
              <a:path w="44150" h="73914">
                <a:moveTo>
                  <a:pt x="37429" y="51831"/>
                </a:moveTo>
                <a:lnTo>
                  <a:pt x="41269" y="45125"/>
                </a:lnTo>
                <a:lnTo>
                  <a:pt x="44150" y="37444"/>
                </a:lnTo>
                <a:lnTo>
                  <a:pt x="44150" y="20162"/>
                </a:lnTo>
                <a:lnTo>
                  <a:pt x="41269" y="13441"/>
                </a:lnTo>
                <a:lnTo>
                  <a:pt x="35509" y="6720"/>
                </a:lnTo>
                <a:lnTo>
                  <a:pt x="31668" y="1920"/>
                </a:lnTo>
                <a:lnTo>
                  <a:pt x="26868" y="0"/>
                </a:lnTo>
                <a:lnTo>
                  <a:pt x="21107" y="0"/>
                </a:lnTo>
                <a:lnTo>
                  <a:pt x="16306" y="2880"/>
                </a:lnTo>
                <a:lnTo>
                  <a:pt x="22067" y="2880"/>
                </a:lnTo>
                <a:lnTo>
                  <a:pt x="24947" y="3840"/>
                </a:lnTo>
                <a:lnTo>
                  <a:pt x="26868" y="6720"/>
                </a:lnTo>
                <a:lnTo>
                  <a:pt x="28788" y="8641"/>
                </a:lnTo>
                <a:lnTo>
                  <a:pt x="30708" y="11521"/>
                </a:lnTo>
                <a:lnTo>
                  <a:pt x="31668" y="15361"/>
                </a:lnTo>
                <a:lnTo>
                  <a:pt x="32628" y="19202"/>
                </a:lnTo>
                <a:lnTo>
                  <a:pt x="33588" y="23042"/>
                </a:lnTo>
                <a:lnTo>
                  <a:pt x="33588" y="32628"/>
                </a:lnTo>
                <a:lnTo>
                  <a:pt x="32628" y="37444"/>
                </a:lnTo>
                <a:lnTo>
                  <a:pt x="30708" y="39349"/>
                </a:lnTo>
                <a:lnTo>
                  <a:pt x="28788" y="40309"/>
                </a:lnTo>
                <a:lnTo>
                  <a:pt x="26868" y="41285"/>
                </a:lnTo>
                <a:lnTo>
                  <a:pt x="24947" y="41285"/>
                </a:lnTo>
                <a:lnTo>
                  <a:pt x="23027" y="42245"/>
                </a:lnTo>
                <a:lnTo>
                  <a:pt x="17266" y="42245"/>
                </a:lnTo>
                <a:lnTo>
                  <a:pt x="14386" y="40309"/>
                </a:lnTo>
                <a:lnTo>
                  <a:pt x="12466" y="37444"/>
                </a:lnTo>
                <a:lnTo>
                  <a:pt x="9585" y="33604"/>
                </a:lnTo>
                <a:lnTo>
                  <a:pt x="7665" y="27843"/>
                </a:lnTo>
                <a:lnTo>
                  <a:pt x="7665" y="45125"/>
                </a:lnTo>
                <a:lnTo>
                  <a:pt x="11506" y="47030"/>
                </a:lnTo>
                <a:lnTo>
                  <a:pt x="21107" y="47030"/>
                </a:lnTo>
                <a:lnTo>
                  <a:pt x="25907" y="45125"/>
                </a:lnTo>
                <a:lnTo>
                  <a:pt x="31668" y="41285"/>
                </a:lnTo>
                <a:lnTo>
                  <a:pt x="30708" y="47990"/>
                </a:lnTo>
                <a:lnTo>
                  <a:pt x="27828" y="53751"/>
                </a:lnTo>
                <a:lnTo>
                  <a:pt x="23987" y="58552"/>
                </a:lnTo>
                <a:lnTo>
                  <a:pt x="20147" y="63352"/>
                </a:lnTo>
                <a:lnTo>
                  <a:pt x="16306" y="67193"/>
                </a:lnTo>
                <a:lnTo>
                  <a:pt x="12466" y="69113"/>
                </a:lnTo>
                <a:lnTo>
                  <a:pt x="8625" y="71033"/>
                </a:lnTo>
                <a:lnTo>
                  <a:pt x="4785" y="71993"/>
                </a:lnTo>
                <a:lnTo>
                  <a:pt x="0" y="71993"/>
                </a:lnTo>
                <a:lnTo>
                  <a:pt x="0" y="73913"/>
                </a:lnTo>
                <a:lnTo>
                  <a:pt x="9585" y="73913"/>
                </a:lnTo>
                <a:lnTo>
                  <a:pt x="15346" y="71993"/>
                </a:lnTo>
                <a:lnTo>
                  <a:pt x="21107" y="69113"/>
                </a:lnTo>
                <a:lnTo>
                  <a:pt x="28788" y="64312"/>
                </a:lnTo>
                <a:lnTo>
                  <a:pt x="33588" y="58552"/>
                </a:lnTo>
                <a:lnTo>
                  <a:pt x="37429" y="51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3113425" y="7505105"/>
            <a:ext cx="45125" cy="72953"/>
          </a:xfrm>
          <a:custGeom>
            <a:avLst/>
            <a:gdLst/>
            <a:ahLst/>
            <a:cxnLst/>
            <a:rect l="l" t="t" r="r" b="b"/>
            <a:pathLst>
              <a:path w="45125" h="72953">
                <a:moveTo>
                  <a:pt x="2880" y="14401"/>
                </a:moveTo>
                <a:lnTo>
                  <a:pt x="5760" y="11521"/>
                </a:lnTo>
                <a:lnTo>
                  <a:pt x="8641" y="10561"/>
                </a:lnTo>
                <a:lnTo>
                  <a:pt x="10561" y="9601"/>
                </a:lnTo>
                <a:lnTo>
                  <a:pt x="13441" y="8641"/>
                </a:lnTo>
                <a:lnTo>
                  <a:pt x="37444" y="8641"/>
                </a:lnTo>
                <a:lnTo>
                  <a:pt x="15361" y="72953"/>
                </a:lnTo>
                <a:lnTo>
                  <a:pt x="21122" y="72953"/>
                </a:lnTo>
                <a:lnTo>
                  <a:pt x="45125" y="1920"/>
                </a:lnTo>
                <a:lnTo>
                  <a:pt x="45125" y="0"/>
                </a:lnTo>
                <a:lnTo>
                  <a:pt x="6720" y="0"/>
                </a:lnTo>
                <a:lnTo>
                  <a:pt x="0" y="17282"/>
                </a:lnTo>
                <a:lnTo>
                  <a:pt x="1920" y="18242"/>
                </a:lnTo>
                <a:lnTo>
                  <a:pt x="288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3168136" y="7509906"/>
            <a:ext cx="23042" cy="68153"/>
          </a:xfrm>
          <a:custGeom>
            <a:avLst/>
            <a:gdLst/>
            <a:ahLst/>
            <a:cxnLst/>
            <a:rect l="l" t="t" r="r" b="b"/>
            <a:pathLst>
              <a:path w="23042" h="68153">
                <a:moveTo>
                  <a:pt x="15361" y="62392"/>
                </a:moveTo>
                <a:lnTo>
                  <a:pt x="13441" y="57591"/>
                </a:lnTo>
                <a:lnTo>
                  <a:pt x="11521" y="50871"/>
                </a:lnTo>
                <a:lnTo>
                  <a:pt x="10561" y="43205"/>
                </a:lnTo>
                <a:lnTo>
                  <a:pt x="10561" y="21122"/>
                </a:lnTo>
                <a:lnTo>
                  <a:pt x="9601" y="0"/>
                </a:lnTo>
                <a:lnTo>
                  <a:pt x="5760" y="4800"/>
                </a:lnTo>
                <a:lnTo>
                  <a:pt x="3840" y="10561"/>
                </a:lnTo>
                <a:lnTo>
                  <a:pt x="960" y="16322"/>
                </a:lnTo>
                <a:lnTo>
                  <a:pt x="0" y="24003"/>
                </a:lnTo>
                <a:lnTo>
                  <a:pt x="0" y="31913"/>
                </a:lnTo>
                <a:lnTo>
                  <a:pt x="1463" y="45338"/>
                </a:lnTo>
                <a:lnTo>
                  <a:pt x="5760" y="56631"/>
                </a:lnTo>
                <a:lnTo>
                  <a:pt x="10561" y="64312"/>
                </a:lnTo>
                <a:lnTo>
                  <a:pt x="15361" y="68153"/>
                </a:lnTo>
                <a:lnTo>
                  <a:pt x="23042" y="68153"/>
                </a:lnTo>
                <a:lnTo>
                  <a:pt x="23042" y="65272"/>
                </a:lnTo>
                <a:lnTo>
                  <a:pt x="19202" y="65272"/>
                </a:lnTo>
                <a:lnTo>
                  <a:pt x="15361" y="62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3177738" y="7504145"/>
            <a:ext cx="36484" cy="73914"/>
          </a:xfrm>
          <a:custGeom>
            <a:avLst/>
            <a:gdLst/>
            <a:ahLst/>
            <a:cxnLst/>
            <a:rect l="l" t="t" r="r" b="b"/>
            <a:pathLst>
              <a:path w="36484" h="73914">
                <a:moveTo>
                  <a:pt x="16322" y="73913"/>
                </a:moveTo>
                <a:lnTo>
                  <a:pt x="20162" y="72953"/>
                </a:lnTo>
                <a:lnTo>
                  <a:pt x="24003" y="70073"/>
                </a:lnTo>
                <a:lnTo>
                  <a:pt x="27843" y="67193"/>
                </a:lnTo>
                <a:lnTo>
                  <a:pt x="30723" y="63352"/>
                </a:lnTo>
                <a:lnTo>
                  <a:pt x="32644" y="57591"/>
                </a:lnTo>
                <a:lnTo>
                  <a:pt x="35524" y="51831"/>
                </a:lnTo>
                <a:lnTo>
                  <a:pt x="36484" y="45125"/>
                </a:lnTo>
                <a:lnTo>
                  <a:pt x="36484" y="36469"/>
                </a:lnTo>
                <a:lnTo>
                  <a:pt x="36299" y="31501"/>
                </a:lnTo>
                <a:lnTo>
                  <a:pt x="33821" y="18548"/>
                </a:lnTo>
                <a:lnTo>
                  <a:pt x="28803" y="7680"/>
                </a:lnTo>
                <a:lnTo>
                  <a:pt x="24003" y="2880"/>
                </a:lnTo>
                <a:lnTo>
                  <a:pt x="19202" y="0"/>
                </a:lnTo>
                <a:lnTo>
                  <a:pt x="10561" y="0"/>
                </a:lnTo>
                <a:lnTo>
                  <a:pt x="6720" y="960"/>
                </a:lnTo>
                <a:lnTo>
                  <a:pt x="3840" y="2880"/>
                </a:lnTo>
                <a:lnTo>
                  <a:pt x="0" y="5760"/>
                </a:lnTo>
                <a:lnTo>
                  <a:pt x="960" y="26883"/>
                </a:lnTo>
                <a:lnTo>
                  <a:pt x="1920" y="20162"/>
                </a:lnTo>
                <a:lnTo>
                  <a:pt x="2880" y="14401"/>
                </a:lnTo>
                <a:lnTo>
                  <a:pt x="4800" y="9601"/>
                </a:lnTo>
                <a:lnTo>
                  <a:pt x="6720" y="6720"/>
                </a:lnTo>
                <a:lnTo>
                  <a:pt x="8641" y="3840"/>
                </a:lnTo>
                <a:lnTo>
                  <a:pt x="11521" y="2880"/>
                </a:lnTo>
                <a:lnTo>
                  <a:pt x="15361" y="2880"/>
                </a:lnTo>
                <a:lnTo>
                  <a:pt x="17282" y="3840"/>
                </a:lnTo>
                <a:lnTo>
                  <a:pt x="19202" y="4800"/>
                </a:lnTo>
                <a:lnTo>
                  <a:pt x="21122" y="6720"/>
                </a:lnTo>
                <a:lnTo>
                  <a:pt x="22082" y="9601"/>
                </a:lnTo>
                <a:lnTo>
                  <a:pt x="24003" y="13441"/>
                </a:lnTo>
                <a:lnTo>
                  <a:pt x="24963" y="19202"/>
                </a:lnTo>
                <a:lnTo>
                  <a:pt x="25923" y="25923"/>
                </a:lnTo>
                <a:lnTo>
                  <a:pt x="25921" y="34389"/>
                </a:lnTo>
                <a:lnTo>
                  <a:pt x="25298" y="49015"/>
                </a:lnTo>
                <a:lnTo>
                  <a:pt x="24003" y="59527"/>
                </a:lnTo>
                <a:lnTo>
                  <a:pt x="23042" y="63352"/>
                </a:lnTo>
                <a:lnTo>
                  <a:pt x="21122" y="66233"/>
                </a:lnTo>
                <a:lnTo>
                  <a:pt x="19202" y="68153"/>
                </a:lnTo>
                <a:lnTo>
                  <a:pt x="17282" y="70073"/>
                </a:lnTo>
                <a:lnTo>
                  <a:pt x="15361" y="71033"/>
                </a:lnTo>
                <a:lnTo>
                  <a:pt x="13441" y="71033"/>
                </a:lnTo>
                <a:lnTo>
                  <a:pt x="13441" y="73913"/>
                </a:lnTo>
                <a:lnTo>
                  <a:pt x="16322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3223823" y="7527188"/>
            <a:ext cx="33588" cy="50871"/>
          </a:xfrm>
          <a:custGeom>
            <a:avLst/>
            <a:gdLst/>
            <a:ahLst/>
            <a:cxnLst/>
            <a:rect l="l" t="t" r="r" b="b"/>
            <a:pathLst>
              <a:path w="33588" h="50871">
                <a:moveTo>
                  <a:pt x="0" y="33588"/>
                </a:moveTo>
                <a:lnTo>
                  <a:pt x="0" y="50871"/>
                </a:lnTo>
                <a:lnTo>
                  <a:pt x="1920" y="50871"/>
                </a:lnTo>
                <a:lnTo>
                  <a:pt x="2880" y="49910"/>
                </a:lnTo>
                <a:lnTo>
                  <a:pt x="2880" y="48950"/>
                </a:lnTo>
                <a:lnTo>
                  <a:pt x="5760" y="48950"/>
                </a:lnTo>
                <a:lnTo>
                  <a:pt x="6720" y="49910"/>
                </a:lnTo>
                <a:lnTo>
                  <a:pt x="10561" y="50871"/>
                </a:lnTo>
                <a:lnTo>
                  <a:pt x="21122" y="50871"/>
                </a:lnTo>
                <a:lnTo>
                  <a:pt x="24963" y="49910"/>
                </a:lnTo>
                <a:lnTo>
                  <a:pt x="27828" y="47030"/>
                </a:lnTo>
                <a:lnTo>
                  <a:pt x="31668" y="44150"/>
                </a:lnTo>
                <a:lnTo>
                  <a:pt x="33588" y="41269"/>
                </a:lnTo>
                <a:lnTo>
                  <a:pt x="33588" y="30708"/>
                </a:lnTo>
                <a:lnTo>
                  <a:pt x="29748" y="25923"/>
                </a:lnTo>
                <a:lnTo>
                  <a:pt x="22082" y="23027"/>
                </a:lnTo>
                <a:lnTo>
                  <a:pt x="14401" y="19202"/>
                </a:lnTo>
                <a:lnTo>
                  <a:pt x="11521" y="17266"/>
                </a:lnTo>
                <a:lnTo>
                  <a:pt x="8641" y="16306"/>
                </a:lnTo>
                <a:lnTo>
                  <a:pt x="7680" y="14401"/>
                </a:lnTo>
                <a:lnTo>
                  <a:pt x="6720" y="13426"/>
                </a:lnTo>
                <a:lnTo>
                  <a:pt x="6720" y="6720"/>
                </a:lnTo>
                <a:lnTo>
                  <a:pt x="8641" y="4800"/>
                </a:lnTo>
                <a:lnTo>
                  <a:pt x="10561" y="3840"/>
                </a:lnTo>
                <a:lnTo>
                  <a:pt x="12466" y="2880"/>
                </a:lnTo>
                <a:lnTo>
                  <a:pt x="18242" y="2880"/>
                </a:lnTo>
                <a:lnTo>
                  <a:pt x="20147" y="3840"/>
                </a:lnTo>
                <a:lnTo>
                  <a:pt x="23027" y="5745"/>
                </a:lnTo>
                <a:lnTo>
                  <a:pt x="24963" y="7680"/>
                </a:lnTo>
                <a:lnTo>
                  <a:pt x="26868" y="11521"/>
                </a:lnTo>
                <a:lnTo>
                  <a:pt x="27828" y="16306"/>
                </a:lnTo>
                <a:lnTo>
                  <a:pt x="29748" y="16306"/>
                </a:lnTo>
                <a:lnTo>
                  <a:pt x="29748" y="0"/>
                </a:lnTo>
                <a:lnTo>
                  <a:pt x="27828" y="0"/>
                </a:lnTo>
                <a:lnTo>
                  <a:pt x="27828" y="960"/>
                </a:lnTo>
                <a:lnTo>
                  <a:pt x="26868" y="1920"/>
                </a:lnTo>
                <a:lnTo>
                  <a:pt x="23987" y="1920"/>
                </a:lnTo>
                <a:lnTo>
                  <a:pt x="22082" y="960"/>
                </a:lnTo>
                <a:lnTo>
                  <a:pt x="19187" y="0"/>
                </a:lnTo>
                <a:lnTo>
                  <a:pt x="10561" y="0"/>
                </a:lnTo>
                <a:lnTo>
                  <a:pt x="6720" y="960"/>
                </a:lnTo>
                <a:lnTo>
                  <a:pt x="3840" y="3840"/>
                </a:lnTo>
                <a:lnTo>
                  <a:pt x="960" y="6720"/>
                </a:lnTo>
                <a:lnTo>
                  <a:pt x="0" y="9585"/>
                </a:lnTo>
                <a:lnTo>
                  <a:pt x="0" y="17266"/>
                </a:lnTo>
                <a:lnTo>
                  <a:pt x="960" y="19202"/>
                </a:lnTo>
                <a:lnTo>
                  <a:pt x="2880" y="22082"/>
                </a:lnTo>
                <a:lnTo>
                  <a:pt x="3840" y="23987"/>
                </a:lnTo>
                <a:lnTo>
                  <a:pt x="7680" y="25923"/>
                </a:lnTo>
                <a:lnTo>
                  <a:pt x="12466" y="28788"/>
                </a:lnTo>
                <a:lnTo>
                  <a:pt x="17282" y="30708"/>
                </a:lnTo>
                <a:lnTo>
                  <a:pt x="21122" y="33588"/>
                </a:lnTo>
                <a:lnTo>
                  <a:pt x="23027" y="34549"/>
                </a:lnTo>
                <a:lnTo>
                  <a:pt x="24963" y="36484"/>
                </a:lnTo>
                <a:lnTo>
                  <a:pt x="24963" y="45110"/>
                </a:lnTo>
                <a:lnTo>
                  <a:pt x="23027" y="46070"/>
                </a:lnTo>
                <a:lnTo>
                  <a:pt x="21122" y="47990"/>
                </a:lnTo>
                <a:lnTo>
                  <a:pt x="13441" y="47990"/>
                </a:lnTo>
                <a:lnTo>
                  <a:pt x="10561" y="47030"/>
                </a:lnTo>
                <a:lnTo>
                  <a:pt x="7680" y="44150"/>
                </a:lnTo>
                <a:lnTo>
                  <a:pt x="4800" y="42230"/>
                </a:lnTo>
                <a:lnTo>
                  <a:pt x="2880" y="38389"/>
                </a:lnTo>
                <a:lnTo>
                  <a:pt x="1920" y="33588"/>
                </a:lnTo>
                <a:lnTo>
                  <a:pt x="0" y="335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3301578" y="7505105"/>
            <a:ext cx="18242" cy="49910"/>
          </a:xfrm>
          <a:custGeom>
            <a:avLst/>
            <a:gdLst/>
            <a:ahLst/>
            <a:cxnLst/>
            <a:rect l="l" t="t" r="r" b="b"/>
            <a:pathLst>
              <a:path w="18242" h="49910">
                <a:moveTo>
                  <a:pt x="16322" y="0"/>
                </a:moveTo>
                <a:lnTo>
                  <a:pt x="13441" y="1920"/>
                </a:lnTo>
                <a:lnTo>
                  <a:pt x="8641" y="5760"/>
                </a:lnTo>
                <a:lnTo>
                  <a:pt x="6720" y="10561"/>
                </a:lnTo>
                <a:lnTo>
                  <a:pt x="6720" y="20162"/>
                </a:lnTo>
                <a:lnTo>
                  <a:pt x="7680" y="23042"/>
                </a:lnTo>
                <a:lnTo>
                  <a:pt x="7680" y="24963"/>
                </a:lnTo>
                <a:lnTo>
                  <a:pt x="9601" y="27828"/>
                </a:lnTo>
                <a:lnTo>
                  <a:pt x="10561" y="31668"/>
                </a:lnTo>
                <a:lnTo>
                  <a:pt x="1920" y="36484"/>
                </a:lnTo>
                <a:lnTo>
                  <a:pt x="0" y="49910"/>
                </a:lnTo>
                <a:lnTo>
                  <a:pt x="960" y="46070"/>
                </a:lnTo>
                <a:lnTo>
                  <a:pt x="2880" y="43190"/>
                </a:lnTo>
                <a:lnTo>
                  <a:pt x="4800" y="40325"/>
                </a:lnTo>
                <a:lnTo>
                  <a:pt x="8641" y="37444"/>
                </a:lnTo>
                <a:lnTo>
                  <a:pt x="12481" y="35509"/>
                </a:lnTo>
                <a:lnTo>
                  <a:pt x="14401" y="39349"/>
                </a:lnTo>
                <a:lnTo>
                  <a:pt x="16322" y="43190"/>
                </a:lnTo>
                <a:lnTo>
                  <a:pt x="18242" y="46070"/>
                </a:lnTo>
                <a:lnTo>
                  <a:pt x="16322" y="18242"/>
                </a:lnTo>
                <a:lnTo>
                  <a:pt x="16322" y="15361"/>
                </a:lnTo>
                <a:lnTo>
                  <a:pt x="15361" y="13441"/>
                </a:lnTo>
                <a:lnTo>
                  <a:pt x="15361" y="9601"/>
                </a:lnTo>
                <a:lnTo>
                  <a:pt x="16322" y="7680"/>
                </a:lnTo>
                <a:lnTo>
                  <a:pt x="18242" y="5760"/>
                </a:lnTo>
                <a:lnTo>
                  <a:pt x="163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3290056" y="7504145"/>
            <a:ext cx="77754" cy="74874"/>
          </a:xfrm>
          <a:custGeom>
            <a:avLst/>
            <a:gdLst/>
            <a:ahLst/>
            <a:cxnLst/>
            <a:rect l="l" t="t" r="r" b="b"/>
            <a:pathLst>
              <a:path w="77754" h="74874">
                <a:moveTo>
                  <a:pt x="11521" y="50871"/>
                </a:moveTo>
                <a:lnTo>
                  <a:pt x="13441" y="37444"/>
                </a:lnTo>
                <a:lnTo>
                  <a:pt x="7680" y="42245"/>
                </a:lnTo>
                <a:lnTo>
                  <a:pt x="4800" y="46070"/>
                </a:lnTo>
                <a:lnTo>
                  <a:pt x="1920" y="49910"/>
                </a:lnTo>
                <a:lnTo>
                  <a:pt x="0" y="54711"/>
                </a:lnTo>
                <a:lnTo>
                  <a:pt x="0" y="63352"/>
                </a:lnTo>
                <a:lnTo>
                  <a:pt x="1920" y="67193"/>
                </a:lnTo>
                <a:lnTo>
                  <a:pt x="5760" y="70073"/>
                </a:lnTo>
                <a:lnTo>
                  <a:pt x="8641" y="72953"/>
                </a:lnTo>
                <a:lnTo>
                  <a:pt x="13441" y="74874"/>
                </a:lnTo>
                <a:lnTo>
                  <a:pt x="23042" y="74874"/>
                </a:lnTo>
                <a:lnTo>
                  <a:pt x="26883" y="73913"/>
                </a:lnTo>
                <a:lnTo>
                  <a:pt x="30723" y="71993"/>
                </a:lnTo>
                <a:lnTo>
                  <a:pt x="34564" y="71033"/>
                </a:lnTo>
                <a:lnTo>
                  <a:pt x="38404" y="68153"/>
                </a:lnTo>
                <a:lnTo>
                  <a:pt x="42245" y="64312"/>
                </a:lnTo>
                <a:lnTo>
                  <a:pt x="46085" y="68153"/>
                </a:lnTo>
                <a:lnTo>
                  <a:pt x="48966" y="71033"/>
                </a:lnTo>
                <a:lnTo>
                  <a:pt x="52806" y="71993"/>
                </a:lnTo>
                <a:lnTo>
                  <a:pt x="55671" y="73913"/>
                </a:lnTo>
                <a:lnTo>
                  <a:pt x="58552" y="74874"/>
                </a:lnTo>
                <a:lnTo>
                  <a:pt x="65272" y="74874"/>
                </a:lnTo>
                <a:lnTo>
                  <a:pt x="68153" y="72953"/>
                </a:lnTo>
                <a:lnTo>
                  <a:pt x="71033" y="71033"/>
                </a:lnTo>
                <a:lnTo>
                  <a:pt x="73913" y="68153"/>
                </a:lnTo>
                <a:lnTo>
                  <a:pt x="76794" y="65272"/>
                </a:lnTo>
                <a:lnTo>
                  <a:pt x="77754" y="60472"/>
                </a:lnTo>
                <a:lnTo>
                  <a:pt x="75834" y="58552"/>
                </a:lnTo>
                <a:lnTo>
                  <a:pt x="74874" y="61432"/>
                </a:lnTo>
                <a:lnTo>
                  <a:pt x="73913" y="63352"/>
                </a:lnTo>
                <a:lnTo>
                  <a:pt x="71993" y="64312"/>
                </a:lnTo>
                <a:lnTo>
                  <a:pt x="70073" y="66233"/>
                </a:lnTo>
                <a:lnTo>
                  <a:pt x="63352" y="66233"/>
                </a:lnTo>
                <a:lnTo>
                  <a:pt x="60487" y="65272"/>
                </a:lnTo>
                <a:lnTo>
                  <a:pt x="58552" y="64312"/>
                </a:lnTo>
                <a:lnTo>
                  <a:pt x="55671" y="62392"/>
                </a:lnTo>
                <a:lnTo>
                  <a:pt x="52806" y="60472"/>
                </a:lnTo>
                <a:lnTo>
                  <a:pt x="49926" y="56631"/>
                </a:lnTo>
                <a:lnTo>
                  <a:pt x="53766" y="51831"/>
                </a:lnTo>
                <a:lnTo>
                  <a:pt x="57607" y="46070"/>
                </a:lnTo>
                <a:lnTo>
                  <a:pt x="60487" y="41285"/>
                </a:lnTo>
                <a:lnTo>
                  <a:pt x="63352" y="35524"/>
                </a:lnTo>
                <a:lnTo>
                  <a:pt x="66233" y="31683"/>
                </a:lnTo>
                <a:lnTo>
                  <a:pt x="67193" y="30723"/>
                </a:lnTo>
                <a:lnTo>
                  <a:pt x="69113" y="29763"/>
                </a:lnTo>
                <a:lnTo>
                  <a:pt x="71033" y="28788"/>
                </a:lnTo>
                <a:lnTo>
                  <a:pt x="73913" y="28788"/>
                </a:lnTo>
                <a:lnTo>
                  <a:pt x="73913" y="26883"/>
                </a:lnTo>
                <a:lnTo>
                  <a:pt x="51831" y="26883"/>
                </a:lnTo>
                <a:lnTo>
                  <a:pt x="51831" y="28788"/>
                </a:lnTo>
                <a:lnTo>
                  <a:pt x="53766" y="28788"/>
                </a:lnTo>
                <a:lnTo>
                  <a:pt x="54711" y="29763"/>
                </a:lnTo>
                <a:lnTo>
                  <a:pt x="55671" y="30723"/>
                </a:lnTo>
                <a:lnTo>
                  <a:pt x="56647" y="31683"/>
                </a:lnTo>
                <a:lnTo>
                  <a:pt x="56647" y="39349"/>
                </a:lnTo>
                <a:lnTo>
                  <a:pt x="53766" y="46070"/>
                </a:lnTo>
                <a:lnTo>
                  <a:pt x="47045" y="53751"/>
                </a:lnTo>
                <a:lnTo>
                  <a:pt x="46801" y="53408"/>
                </a:lnTo>
                <a:lnTo>
                  <a:pt x="39848" y="42882"/>
                </a:lnTo>
                <a:lnTo>
                  <a:pt x="33604" y="31683"/>
                </a:lnTo>
                <a:lnTo>
                  <a:pt x="40325" y="27843"/>
                </a:lnTo>
                <a:lnTo>
                  <a:pt x="44150" y="24963"/>
                </a:lnTo>
                <a:lnTo>
                  <a:pt x="47045" y="22082"/>
                </a:lnTo>
                <a:lnTo>
                  <a:pt x="49926" y="19202"/>
                </a:lnTo>
                <a:lnTo>
                  <a:pt x="50871" y="16322"/>
                </a:lnTo>
                <a:lnTo>
                  <a:pt x="50871" y="8641"/>
                </a:lnTo>
                <a:lnTo>
                  <a:pt x="49926" y="5760"/>
                </a:lnTo>
                <a:lnTo>
                  <a:pt x="47045" y="2880"/>
                </a:lnTo>
                <a:lnTo>
                  <a:pt x="44150" y="960"/>
                </a:lnTo>
                <a:lnTo>
                  <a:pt x="40325" y="0"/>
                </a:lnTo>
                <a:lnTo>
                  <a:pt x="31683" y="0"/>
                </a:lnTo>
                <a:lnTo>
                  <a:pt x="27843" y="960"/>
                </a:lnTo>
                <a:lnTo>
                  <a:pt x="29763" y="6720"/>
                </a:lnTo>
                <a:lnTo>
                  <a:pt x="30723" y="4800"/>
                </a:lnTo>
                <a:lnTo>
                  <a:pt x="33604" y="3840"/>
                </a:lnTo>
                <a:lnTo>
                  <a:pt x="40325" y="3840"/>
                </a:lnTo>
                <a:lnTo>
                  <a:pt x="42245" y="5760"/>
                </a:lnTo>
                <a:lnTo>
                  <a:pt x="44150" y="7680"/>
                </a:lnTo>
                <a:lnTo>
                  <a:pt x="45125" y="9601"/>
                </a:lnTo>
                <a:lnTo>
                  <a:pt x="45125" y="15361"/>
                </a:lnTo>
                <a:lnTo>
                  <a:pt x="43205" y="18242"/>
                </a:lnTo>
                <a:lnTo>
                  <a:pt x="41285" y="21122"/>
                </a:lnTo>
                <a:lnTo>
                  <a:pt x="39364" y="24002"/>
                </a:lnTo>
                <a:lnTo>
                  <a:pt x="35524" y="25923"/>
                </a:lnTo>
                <a:lnTo>
                  <a:pt x="31683" y="27843"/>
                </a:lnTo>
                <a:lnTo>
                  <a:pt x="29763" y="24002"/>
                </a:lnTo>
                <a:lnTo>
                  <a:pt x="28803" y="21122"/>
                </a:lnTo>
                <a:lnTo>
                  <a:pt x="27843" y="19202"/>
                </a:lnTo>
                <a:lnTo>
                  <a:pt x="29763" y="47030"/>
                </a:lnTo>
                <a:lnTo>
                  <a:pt x="31683" y="49910"/>
                </a:lnTo>
                <a:lnTo>
                  <a:pt x="35524" y="54711"/>
                </a:lnTo>
                <a:lnTo>
                  <a:pt x="39364" y="61432"/>
                </a:lnTo>
                <a:lnTo>
                  <a:pt x="36484" y="64312"/>
                </a:lnTo>
                <a:lnTo>
                  <a:pt x="33604" y="66233"/>
                </a:lnTo>
                <a:lnTo>
                  <a:pt x="31683" y="67193"/>
                </a:lnTo>
                <a:lnTo>
                  <a:pt x="28803" y="68153"/>
                </a:lnTo>
                <a:lnTo>
                  <a:pt x="21122" y="68153"/>
                </a:lnTo>
                <a:lnTo>
                  <a:pt x="17282" y="66233"/>
                </a:lnTo>
                <a:lnTo>
                  <a:pt x="15361" y="64312"/>
                </a:lnTo>
                <a:lnTo>
                  <a:pt x="12481" y="61432"/>
                </a:lnTo>
                <a:lnTo>
                  <a:pt x="11521" y="57591"/>
                </a:lnTo>
                <a:lnTo>
                  <a:pt x="11521" y="5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3410056" y="7504145"/>
            <a:ext cx="27843" cy="72953"/>
          </a:xfrm>
          <a:custGeom>
            <a:avLst/>
            <a:gdLst/>
            <a:ahLst/>
            <a:cxnLst/>
            <a:rect l="l" t="t" r="r" b="b"/>
            <a:pathLst>
              <a:path w="27843" h="72953">
                <a:moveTo>
                  <a:pt x="20162" y="69113"/>
                </a:moveTo>
                <a:lnTo>
                  <a:pt x="19202" y="68153"/>
                </a:lnTo>
                <a:lnTo>
                  <a:pt x="19202" y="0"/>
                </a:lnTo>
                <a:lnTo>
                  <a:pt x="17282" y="0"/>
                </a:lnTo>
                <a:lnTo>
                  <a:pt x="0" y="8641"/>
                </a:lnTo>
                <a:lnTo>
                  <a:pt x="960" y="9601"/>
                </a:lnTo>
                <a:lnTo>
                  <a:pt x="2880" y="8641"/>
                </a:lnTo>
                <a:lnTo>
                  <a:pt x="8641" y="8641"/>
                </a:lnTo>
                <a:lnTo>
                  <a:pt x="8641" y="9601"/>
                </a:lnTo>
                <a:lnTo>
                  <a:pt x="9601" y="10561"/>
                </a:lnTo>
                <a:lnTo>
                  <a:pt x="9601" y="11521"/>
                </a:lnTo>
                <a:lnTo>
                  <a:pt x="10561" y="13441"/>
                </a:lnTo>
                <a:lnTo>
                  <a:pt x="10561" y="67193"/>
                </a:lnTo>
                <a:lnTo>
                  <a:pt x="9601" y="68153"/>
                </a:lnTo>
                <a:lnTo>
                  <a:pt x="9601" y="69113"/>
                </a:lnTo>
                <a:lnTo>
                  <a:pt x="8641" y="69113"/>
                </a:lnTo>
                <a:lnTo>
                  <a:pt x="7680" y="70073"/>
                </a:lnTo>
                <a:lnTo>
                  <a:pt x="6720" y="71033"/>
                </a:lnTo>
                <a:lnTo>
                  <a:pt x="960" y="71033"/>
                </a:lnTo>
                <a:lnTo>
                  <a:pt x="960" y="72953"/>
                </a:lnTo>
                <a:lnTo>
                  <a:pt x="27843" y="72953"/>
                </a:lnTo>
                <a:lnTo>
                  <a:pt x="27843" y="71033"/>
                </a:lnTo>
                <a:lnTo>
                  <a:pt x="23042" y="71033"/>
                </a:lnTo>
                <a:lnTo>
                  <a:pt x="22067" y="70073"/>
                </a:lnTo>
                <a:lnTo>
                  <a:pt x="20162" y="691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3465728" y="7504145"/>
            <a:ext cx="12481" cy="20162"/>
          </a:xfrm>
          <a:custGeom>
            <a:avLst/>
            <a:gdLst/>
            <a:ahLst/>
            <a:cxnLst/>
            <a:rect l="l" t="t" r="r" b="b"/>
            <a:pathLst>
              <a:path w="12481" h="20162">
                <a:moveTo>
                  <a:pt x="5760" y="0"/>
                </a:moveTo>
                <a:lnTo>
                  <a:pt x="0" y="2880"/>
                </a:lnTo>
                <a:lnTo>
                  <a:pt x="0" y="20162"/>
                </a:lnTo>
                <a:lnTo>
                  <a:pt x="0" y="14401"/>
                </a:lnTo>
                <a:lnTo>
                  <a:pt x="960" y="10561"/>
                </a:lnTo>
                <a:lnTo>
                  <a:pt x="2880" y="7680"/>
                </a:lnTo>
                <a:lnTo>
                  <a:pt x="5760" y="4800"/>
                </a:lnTo>
                <a:lnTo>
                  <a:pt x="8641" y="2880"/>
                </a:lnTo>
                <a:lnTo>
                  <a:pt x="12481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3456127" y="7504145"/>
            <a:ext cx="45125" cy="73914"/>
          </a:xfrm>
          <a:custGeom>
            <a:avLst/>
            <a:gdLst/>
            <a:ahLst/>
            <a:cxnLst/>
            <a:rect l="l" t="t" r="r" b="b"/>
            <a:pathLst>
              <a:path w="45125" h="73914">
                <a:moveTo>
                  <a:pt x="4800" y="73913"/>
                </a:moveTo>
                <a:lnTo>
                  <a:pt x="11521" y="73913"/>
                </a:lnTo>
                <a:lnTo>
                  <a:pt x="17282" y="71993"/>
                </a:lnTo>
                <a:lnTo>
                  <a:pt x="23042" y="69113"/>
                </a:lnTo>
                <a:lnTo>
                  <a:pt x="29763" y="64312"/>
                </a:lnTo>
                <a:lnTo>
                  <a:pt x="35524" y="58552"/>
                </a:lnTo>
                <a:lnTo>
                  <a:pt x="39364" y="51831"/>
                </a:lnTo>
                <a:lnTo>
                  <a:pt x="43205" y="45125"/>
                </a:lnTo>
                <a:lnTo>
                  <a:pt x="45125" y="37444"/>
                </a:lnTo>
                <a:lnTo>
                  <a:pt x="45125" y="20162"/>
                </a:lnTo>
                <a:lnTo>
                  <a:pt x="42245" y="13441"/>
                </a:lnTo>
                <a:lnTo>
                  <a:pt x="37444" y="6720"/>
                </a:lnTo>
                <a:lnTo>
                  <a:pt x="33604" y="1920"/>
                </a:lnTo>
                <a:lnTo>
                  <a:pt x="27843" y="0"/>
                </a:lnTo>
                <a:lnTo>
                  <a:pt x="22082" y="0"/>
                </a:lnTo>
                <a:lnTo>
                  <a:pt x="18242" y="2880"/>
                </a:lnTo>
                <a:lnTo>
                  <a:pt x="24002" y="2880"/>
                </a:lnTo>
                <a:lnTo>
                  <a:pt x="25923" y="3840"/>
                </a:lnTo>
                <a:lnTo>
                  <a:pt x="28803" y="6720"/>
                </a:lnTo>
                <a:lnTo>
                  <a:pt x="30723" y="8641"/>
                </a:lnTo>
                <a:lnTo>
                  <a:pt x="32644" y="11521"/>
                </a:lnTo>
                <a:lnTo>
                  <a:pt x="33604" y="15361"/>
                </a:lnTo>
                <a:lnTo>
                  <a:pt x="34564" y="19202"/>
                </a:lnTo>
                <a:lnTo>
                  <a:pt x="35524" y="23042"/>
                </a:lnTo>
                <a:lnTo>
                  <a:pt x="35524" y="29763"/>
                </a:lnTo>
                <a:lnTo>
                  <a:pt x="34564" y="32628"/>
                </a:lnTo>
                <a:lnTo>
                  <a:pt x="34564" y="37444"/>
                </a:lnTo>
                <a:lnTo>
                  <a:pt x="32644" y="39349"/>
                </a:lnTo>
                <a:lnTo>
                  <a:pt x="30723" y="40309"/>
                </a:lnTo>
                <a:lnTo>
                  <a:pt x="28803" y="41285"/>
                </a:lnTo>
                <a:lnTo>
                  <a:pt x="25923" y="41285"/>
                </a:lnTo>
                <a:lnTo>
                  <a:pt x="24002" y="42245"/>
                </a:lnTo>
                <a:lnTo>
                  <a:pt x="19202" y="42245"/>
                </a:lnTo>
                <a:lnTo>
                  <a:pt x="16322" y="40309"/>
                </a:lnTo>
                <a:lnTo>
                  <a:pt x="14401" y="37444"/>
                </a:lnTo>
                <a:lnTo>
                  <a:pt x="10561" y="33604"/>
                </a:lnTo>
                <a:lnTo>
                  <a:pt x="9601" y="27843"/>
                </a:lnTo>
                <a:lnTo>
                  <a:pt x="9601" y="2880"/>
                </a:lnTo>
                <a:lnTo>
                  <a:pt x="5760" y="8641"/>
                </a:lnTo>
                <a:lnTo>
                  <a:pt x="1920" y="13441"/>
                </a:lnTo>
                <a:lnTo>
                  <a:pt x="0" y="19202"/>
                </a:lnTo>
                <a:lnTo>
                  <a:pt x="0" y="31683"/>
                </a:lnTo>
                <a:lnTo>
                  <a:pt x="1920" y="37444"/>
                </a:lnTo>
                <a:lnTo>
                  <a:pt x="5760" y="41285"/>
                </a:lnTo>
                <a:lnTo>
                  <a:pt x="8641" y="45125"/>
                </a:lnTo>
                <a:lnTo>
                  <a:pt x="13441" y="47030"/>
                </a:lnTo>
                <a:lnTo>
                  <a:pt x="23042" y="47030"/>
                </a:lnTo>
                <a:lnTo>
                  <a:pt x="27843" y="45125"/>
                </a:lnTo>
                <a:lnTo>
                  <a:pt x="33604" y="41285"/>
                </a:lnTo>
                <a:lnTo>
                  <a:pt x="31683" y="47990"/>
                </a:lnTo>
                <a:lnTo>
                  <a:pt x="29763" y="53751"/>
                </a:lnTo>
                <a:lnTo>
                  <a:pt x="25923" y="58552"/>
                </a:lnTo>
                <a:lnTo>
                  <a:pt x="22082" y="63352"/>
                </a:lnTo>
                <a:lnTo>
                  <a:pt x="18242" y="67193"/>
                </a:lnTo>
                <a:lnTo>
                  <a:pt x="14401" y="69113"/>
                </a:lnTo>
                <a:lnTo>
                  <a:pt x="10561" y="71033"/>
                </a:lnTo>
                <a:lnTo>
                  <a:pt x="5760" y="71993"/>
                </a:lnTo>
                <a:lnTo>
                  <a:pt x="960" y="71993"/>
                </a:lnTo>
                <a:lnTo>
                  <a:pt x="960" y="73913"/>
                </a:lnTo>
                <a:lnTo>
                  <a:pt x="4800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3513734" y="7504145"/>
            <a:ext cx="40309" cy="71993"/>
          </a:xfrm>
          <a:custGeom>
            <a:avLst/>
            <a:gdLst/>
            <a:ahLst/>
            <a:cxnLst/>
            <a:rect l="l" t="t" r="r" b="b"/>
            <a:pathLst>
              <a:path w="40309" h="71993">
                <a:moveTo>
                  <a:pt x="9601" y="19202"/>
                </a:moveTo>
                <a:lnTo>
                  <a:pt x="8641" y="17282"/>
                </a:lnTo>
                <a:lnTo>
                  <a:pt x="7680" y="15361"/>
                </a:lnTo>
                <a:lnTo>
                  <a:pt x="7680" y="10561"/>
                </a:lnTo>
                <a:lnTo>
                  <a:pt x="8641" y="7680"/>
                </a:lnTo>
                <a:lnTo>
                  <a:pt x="11521" y="5760"/>
                </a:lnTo>
                <a:lnTo>
                  <a:pt x="13441" y="3840"/>
                </a:lnTo>
                <a:lnTo>
                  <a:pt x="16306" y="2880"/>
                </a:lnTo>
                <a:lnTo>
                  <a:pt x="23987" y="2880"/>
                </a:lnTo>
                <a:lnTo>
                  <a:pt x="26868" y="3840"/>
                </a:lnTo>
                <a:lnTo>
                  <a:pt x="28803" y="5760"/>
                </a:lnTo>
                <a:lnTo>
                  <a:pt x="30708" y="7680"/>
                </a:lnTo>
                <a:lnTo>
                  <a:pt x="31668" y="10561"/>
                </a:lnTo>
                <a:lnTo>
                  <a:pt x="31668" y="17282"/>
                </a:lnTo>
                <a:lnTo>
                  <a:pt x="30708" y="20162"/>
                </a:lnTo>
                <a:lnTo>
                  <a:pt x="30708" y="29763"/>
                </a:lnTo>
                <a:lnTo>
                  <a:pt x="34549" y="25923"/>
                </a:lnTo>
                <a:lnTo>
                  <a:pt x="36484" y="23042"/>
                </a:lnTo>
                <a:lnTo>
                  <a:pt x="38389" y="20162"/>
                </a:lnTo>
                <a:lnTo>
                  <a:pt x="39349" y="18242"/>
                </a:lnTo>
                <a:lnTo>
                  <a:pt x="39349" y="11521"/>
                </a:lnTo>
                <a:lnTo>
                  <a:pt x="37429" y="7680"/>
                </a:lnTo>
                <a:lnTo>
                  <a:pt x="33588" y="4800"/>
                </a:lnTo>
                <a:lnTo>
                  <a:pt x="30708" y="960"/>
                </a:lnTo>
                <a:lnTo>
                  <a:pt x="25923" y="0"/>
                </a:lnTo>
                <a:lnTo>
                  <a:pt x="13441" y="0"/>
                </a:lnTo>
                <a:lnTo>
                  <a:pt x="8641" y="960"/>
                </a:lnTo>
                <a:lnTo>
                  <a:pt x="5760" y="4800"/>
                </a:lnTo>
                <a:lnTo>
                  <a:pt x="1920" y="8641"/>
                </a:lnTo>
                <a:lnTo>
                  <a:pt x="0" y="12481"/>
                </a:lnTo>
                <a:lnTo>
                  <a:pt x="0" y="20162"/>
                </a:lnTo>
                <a:lnTo>
                  <a:pt x="960" y="23042"/>
                </a:lnTo>
                <a:lnTo>
                  <a:pt x="2880" y="25923"/>
                </a:lnTo>
                <a:lnTo>
                  <a:pt x="3840" y="28788"/>
                </a:lnTo>
                <a:lnTo>
                  <a:pt x="7680" y="31683"/>
                </a:lnTo>
                <a:lnTo>
                  <a:pt x="13441" y="36469"/>
                </a:lnTo>
                <a:lnTo>
                  <a:pt x="8641" y="40309"/>
                </a:lnTo>
                <a:lnTo>
                  <a:pt x="7680" y="49910"/>
                </a:lnTo>
                <a:lnTo>
                  <a:pt x="9601" y="47030"/>
                </a:lnTo>
                <a:lnTo>
                  <a:pt x="10561" y="44150"/>
                </a:lnTo>
                <a:lnTo>
                  <a:pt x="13441" y="41285"/>
                </a:lnTo>
                <a:lnTo>
                  <a:pt x="16306" y="38404"/>
                </a:lnTo>
                <a:lnTo>
                  <a:pt x="23987" y="45125"/>
                </a:lnTo>
                <a:lnTo>
                  <a:pt x="28803" y="49910"/>
                </a:lnTo>
                <a:lnTo>
                  <a:pt x="31668" y="53751"/>
                </a:lnTo>
                <a:lnTo>
                  <a:pt x="32644" y="55686"/>
                </a:lnTo>
                <a:lnTo>
                  <a:pt x="33588" y="57591"/>
                </a:lnTo>
                <a:lnTo>
                  <a:pt x="33588" y="63352"/>
                </a:lnTo>
                <a:lnTo>
                  <a:pt x="31668" y="66233"/>
                </a:lnTo>
                <a:lnTo>
                  <a:pt x="30708" y="71993"/>
                </a:lnTo>
                <a:lnTo>
                  <a:pt x="34549" y="69113"/>
                </a:lnTo>
                <a:lnTo>
                  <a:pt x="38389" y="65272"/>
                </a:lnTo>
                <a:lnTo>
                  <a:pt x="40309" y="60472"/>
                </a:lnTo>
                <a:lnTo>
                  <a:pt x="40309" y="51831"/>
                </a:lnTo>
                <a:lnTo>
                  <a:pt x="39349" y="47990"/>
                </a:lnTo>
                <a:lnTo>
                  <a:pt x="36484" y="44150"/>
                </a:lnTo>
                <a:lnTo>
                  <a:pt x="34549" y="42245"/>
                </a:lnTo>
                <a:lnTo>
                  <a:pt x="30708" y="38404"/>
                </a:lnTo>
                <a:lnTo>
                  <a:pt x="23987" y="33604"/>
                </a:lnTo>
                <a:lnTo>
                  <a:pt x="25923" y="26883"/>
                </a:lnTo>
                <a:lnTo>
                  <a:pt x="22082" y="30723"/>
                </a:lnTo>
                <a:lnTo>
                  <a:pt x="13441" y="24002"/>
                </a:lnTo>
                <a:lnTo>
                  <a:pt x="11521" y="22082"/>
                </a:lnTo>
                <a:lnTo>
                  <a:pt x="9601" y="20162"/>
                </a:lnTo>
                <a:lnTo>
                  <a:pt x="9601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3537722" y="7524308"/>
            <a:ext cx="6720" cy="13441"/>
          </a:xfrm>
          <a:custGeom>
            <a:avLst/>
            <a:gdLst/>
            <a:ahLst/>
            <a:cxnLst/>
            <a:rect l="l" t="t" r="r" b="b"/>
            <a:pathLst>
              <a:path w="6720" h="13441">
                <a:moveTo>
                  <a:pt x="6720" y="9601"/>
                </a:moveTo>
                <a:lnTo>
                  <a:pt x="6720" y="0"/>
                </a:lnTo>
                <a:lnTo>
                  <a:pt x="5775" y="1920"/>
                </a:lnTo>
                <a:lnTo>
                  <a:pt x="4815" y="3840"/>
                </a:lnTo>
                <a:lnTo>
                  <a:pt x="1935" y="6720"/>
                </a:lnTo>
                <a:lnTo>
                  <a:pt x="0" y="13441"/>
                </a:lnTo>
                <a:lnTo>
                  <a:pt x="672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" name="object 155"/>
          <p:cNvSpPr/>
          <p:nvPr/>
        </p:nvSpPr>
        <p:spPr>
          <a:xfrm>
            <a:off x="3512774" y="7544455"/>
            <a:ext cx="32628" cy="33604"/>
          </a:xfrm>
          <a:custGeom>
            <a:avLst/>
            <a:gdLst/>
            <a:ahLst/>
            <a:cxnLst/>
            <a:rect l="l" t="t" r="r" b="b"/>
            <a:pathLst>
              <a:path w="32628" h="33604">
                <a:moveTo>
                  <a:pt x="32628" y="25923"/>
                </a:moveTo>
                <a:lnTo>
                  <a:pt x="30723" y="27843"/>
                </a:lnTo>
                <a:lnTo>
                  <a:pt x="28788" y="29763"/>
                </a:lnTo>
                <a:lnTo>
                  <a:pt x="24947" y="30723"/>
                </a:lnTo>
                <a:lnTo>
                  <a:pt x="17266" y="30723"/>
                </a:lnTo>
                <a:lnTo>
                  <a:pt x="14401" y="29763"/>
                </a:lnTo>
                <a:lnTo>
                  <a:pt x="12481" y="26883"/>
                </a:lnTo>
                <a:lnTo>
                  <a:pt x="9601" y="24003"/>
                </a:lnTo>
                <a:lnTo>
                  <a:pt x="8641" y="20162"/>
                </a:lnTo>
                <a:lnTo>
                  <a:pt x="8641" y="9601"/>
                </a:lnTo>
                <a:lnTo>
                  <a:pt x="9601" y="0"/>
                </a:lnTo>
                <a:lnTo>
                  <a:pt x="5760" y="3840"/>
                </a:lnTo>
                <a:lnTo>
                  <a:pt x="3840" y="6720"/>
                </a:lnTo>
                <a:lnTo>
                  <a:pt x="960" y="9601"/>
                </a:lnTo>
                <a:lnTo>
                  <a:pt x="0" y="13441"/>
                </a:lnTo>
                <a:lnTo>
                  <a:pt x="0" y="20162"/>
                </a:lnTo>
                <a:lnTo>
                  <a:pt x="1920" y="24003"/>
                </a:lnTo>
                <a:lnTo>
                  <a:pt x="4800" y="27843"/>
                </a:lnTo>
                <a:lnTo>
                  <a:pt x="8641" y="31683"/>
                </a:lnTo>
                <a:lnTo>
                  <a:pt x="14401" y="33604"/>
                </a:lnTo>
                <a:lnTo>
                  <a:pt x="26883" y="33604"/>
                </a:lnTo>
                <a:lnTo>
                  <a:pt x="31668" y="31683"/>
                </a:lnTo>
                <a:lnTo>
                  <a:pt x="32628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/>
          <p:nvPr/>
        </p:nvSpPr>
        <p:spPr>
          <a:xfrm>
            <a:off x="3574206" y="7504145"/>
            <a:ext cx="37444" cy="73914"/>
          </a:xfrm>
          <a:custGeom>
            <a:avLst/>
            <a:gdLst/>
            <a:ahLst/>
            <a:cxnLst/>
            <a:rect l="l" t="t" r="r" b="b"/>
            <a:pathLst>
              <a:path w="37444" h="73914">
                <a:moveTo>
                  <a:pt x="17282" y="73913"/>
                </a:moveTo>
                <a:lnTo>
                  <a:pt x="21122" y="72953"/>
                </a:lnTo>
                <a:lnTo>
                  <a:pt x="24002" y="70073"/>
                </a:lnTo>
                <a:lnTo>
                  <a:pt x="27843" y="67193"/>
                </a:lnTo>
                <a:lnTo>
                  <a:pt x="31683" y="63352"/>
                </a:lnTo>
                <a:lnTo>
                  <a:pt x="33604" y="57591"/>
                </a:lnTo>
                <a:lnTo>
                  <a:pt x="36484" y="51831"/>
                </a:lnTo>
                <a:lnTo>
                  <a:pt x="37444" y="45125"/>
                </a:lnTo>
                <a:lnTo>
                  <a:pt x="37444" y="36469"/>
                </a:lnTo>
                <a:lnTo>
                  <a:pt x="37237" y="31258"/>
                </a:lnTo>
                <a:lnTo>
                  <a:pt x="34563" y="18444"/>
                </a:lnTo>
                <a:lnTo>
                  <a:pt x="28803" y="7680"/>
                </a:lnTo>
                <a:lnTo>
                  <a:pt x="24963" y="2880"/>
                </a:lnTo>
                <a:lnTo>
                  <a:pt x="20162" y="0"/>
                </a:lnTo>
                <a:lnTo>
                  <a:pt x="10561" y="0"/>
                </a:lnTo>
                <a:lnTo>
                  <a:pt x="7680" y="960"/>
                </a:lnTo>
                <a:lnTo>
                  <a:pt x="4800" y="2880"/>
                </a:lnTo>
                <a:lnTo>
                  <a:pt x="0" y="5760"/>
                </a:lnTo>
                <a:lnTo>
                  <a:pt x="960" y="32628"/>
                </a:lnTo>
                <a:lnTo>
                  <a:pt x="1920" y="26883"/>
                </a:lnTo>
                <a:lnTo>
                  <a:pt x="2880" y="20162"/>
                </a:lnTo>
                <a:lnTo>
                  <a:pt x="3840" y="14401"/>
                </a:lnTo>
                <a:lnTo>
                  <a:pt x="4800" y="9601"/>
                </a:lnTo>
                <a:lnTo>
                  <a:pt x="7680" y="6720"/>
                </a:lnTo>
                <a:lnTo>
                  <a:pt x="9601" y="3840"/>
                </a:lnTo>
                <a:lnTo>
                  <a:pt x="11521" y="2880"/>
                </a:lnTo>
                <a:lnTo>
                  <a:pt x="16322" y="2880"/>
                </a:lnTo>
                <a:lnTo>
                  <a:pt x="18242" y="3840"/>
                </a:lnTo>
                <a:lnTo>
                  <a:pt x="19202" y="4800"/>
                </a:lnTo>
                <a:lnTo>
                  <a:pt x="21122" y="6720"/>
                </a:lnTo>
                <a:lnTo>
                  <a:pt x="23042" y="9601"/>
                </a:lnTo>
                <a:lnTo>
                  <a:pt x="24002" y="13441"/>
                </a:lnTo>
                <a:lnTo>
                  <a:pt x="25923" y="19202"/>
                </a:lnTo>
                <a:lnTo>
                  <a:pt x="26883" y="25923"/>
                </a:lnTo>
                <a:lnTo>
                  <a:pt x="26881" y="34503"/>
                </a:lnTo>
                <a:lnTo>
                  <a:pt x="26125" y="49058"/>
                </a:lnTo>
                <a:lnTo>
                  <a:pt x="24002" y="59527"/>
                </a:lnTo>
                <a:lnTo>
                  <a:pt x="23042" y="63352"/>
                </a:lnTo>
                <a:lnTo>
                  <a:pt x="22082" y="66233"/>
                </a:lnTo>
                <a:lnTo>
                  <a:pt x="20162" y="68153"/>
                </a:lnTo>
                <a:lnTo>
                  <a:pt x="17282" y="70073"/>
                </a:lnTo>
                <a:lnTo>
                  <a:pt x="15361" y="71033"/>
                </a:lnTo>
                <a:lnTo>
                  <a:pt x="13441" y="71033"/>
                </a:lnTo>
                <a:lnTo>
                  <a:pt x="13441" y="73913"/>
                </a:lnTo>
                <a:lnTo>
                  <a:pt x="17282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/>
          <p:nvPr/>
        </p:nvSpPr>
        <p:spPr>
          <a:xfrm>
            <a:off x="3564605" y="7509906"/>
            <a:ext cx="23042" cy="68153"/>
          </a:xfrm>
          <a:custGeom>
            <a:avLst/>
            <a:gdLst/>
            <a:ahLst/>
            <a:cxnLst/>
            <a:rect l="l" t="t" r="r" b="b"/>
            <a:pathLst>
              <a:path w="23042" h="68153">
                <a:moveTo>
                  <a:pt x="1920" y="16322"/>
                </a:moveTo>
                <a:lnTo>
                  <a:pt x="0" y="24003"/>
                </a:lnTo>
                <a:lnTo>
                  <a:pt x="0" y="31913"/>
                </a:lnTo>
                <a:lnTo>
                  <a:pt x="1463" y="45338"/>
                </a:lnTo>
                <a:lnTo>
                  <a:pt x="5760" y="56631"/>
                </a:lnTo>
                <a:lnTo>
                  <a:pt x="10561" y="64312"/>
                </a:lnTo>
                <a:lnTo>
                  <a:pt x="16322" y="68153"/>
                </a:lnTo>
                <a:lnTo>
                  <a:pt x="23042" y="68153"/>
                </a:lnTo>
                <a:lnTo>
                  <a:pt x="23042" y="65272"/>
                </a:lnTo>
                <a:lnTo>
                  <a:pt x="19202" y="65272"/>
                </a:lnTo>
                <a:lnTo>
                  <a:pt x="16322" y="62392"/>
                </a:lnTo>
                <a:lnTo>
                  <a:pt x="14401" y="57591"/>
                </a:lnTo>
                <a:lnTo>
                  <a:pt x="11521" y="50871"/>
                </a:lnTo>
                <a:lnTo>
                  <a:pt x="10561" y="43205"/>
                </a:lnTo>
                <a:lnTo>
                  <a:pt x="10561" y="26868"/>
                </a:lnTo>
                <a:lnTo>
                  <a:pt x="9601" y="0"/>
                </a:lnTo>
                <a:lnTo>
                  <a:pt x="6720" y="4800"/>
                </a:lnTo>
                <a:lnTo>
                  <a:pt x="3840" y="10561"/>
                </a:lnTo>
                <a:lnTo>
                  <a:pt x="192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/>
          <p:nvPr/>
        </p:nvSpPr>
        <p:spPr>
          <a:xfrm>
            <a:off x="3621252" y="7527188"/>
            <a:ext cx="32628" cy="50871"/>
          </a:xfrm>
          <a:custGeom>
            <a:avLst/>
            <a:gdLst/>
            <a:ahLst/>
            <a:cxnLst/>
            <a:rect l="l" t="t" r="r" b="b"/>
            <a:pathLst>
              <a:path w="32628" h="50871">
                <a:moveTo>
                  <a:pt x="6705" y="960"/>
                </a:moveTo>
                <a:lnTo>
                  <a:pt x="3840" y="3840"/>
                </a:lnTo>
                <a:lnTo>
                  <a:pt x="960" y="6720"/>
                </a:lnTo>
                <a:lnTo>
                  <a:pt x="0" y="9585"/>
                </a:lnTo>
                <a:lnTo>
                  <a:pt x="0" y="17266"/>
                </a:lnTo>
                <a:lnTo>
                  <a:pt x="960" y="19202"/>
                </a:lnTo>
                <a:lnTo>
                  <a:pt x="1920" y="22082"/>
                </a:lnTo>
                <a:lnTo>
                  <a:pt x="3840" y="23987"/>
                </a:lnTo>
                <a:lnTo>
                  <a:pt x="6705" y="25923"/>
                </a:lnTo>
                <a:lnTo>
                  <a:pt x="12481" y="28788"/>
                </a:lnTo>
                <a:lnTo>
                  <a:pt x="17266" y="30708"/>
                </a:lnTo>
                <a:lnTo>
                  <a:pt x="21107" y="33588"/>
                </a:lnTo>
                <a:lnTo>
                  <a:pt x="22067" y="34549"/>
                </a:lnTo>
                <a:lnTo>
                  <a:pt x="23987" y="36484"/>
                </a:lnTo>
                <a:lnTo>
                  <a:pt x="24947" y="38389"/>
                </a:lnTo>
                <a:lnTo>
                  <a:pt x="24947" y="43190"/>
                </a:lnTo>
                <a:lnTo>
                  <a:pt x="23987" y="45110"/>
                </a:lnTo>
                <a:lnTo>
                  <a:pt x="23042" y="46070"/>
                </a:lnTo>
                <a:lnTo>
                  <a:pt x="21107" y="47990"/>
                </a:lnTo>
                <a:lnTo>
                  <a:pt x="13426" y="47990"/>
                </a:lnTo>
                <a:lnTo>
                  <a:pt x="10546" y="47030"/>
                </a:lnTo>
                <a:lnTo>
                  <a:pt x="7680" y="44150"/>
                </a:lnTo>
                <a:lnTo>
                  <a:pt x="4800" y="42230"/>
                </a:lnTo>
                <a:lnTo>
                  <a:pt x="2880" y="38389"/>
                </a:lnTo>
                <a:lnTo>
                  <a:pt x="1920" y="33588"/>
                </a:lnTo>
                <a:lnTo>
                  <a:pt x="0" y="33588"/>
                </a:lnTo>
                <a:lnTo>
                  <a:pt x="0" y="50871"/>
                </a:lnTo>
                <a:lnTo>
                  <a:pt x="1920" y="50871"/>
                </a:lnTo>
                <a:lnTo>
                  <a:pt x="1920" y="49910"/>
                </a:lnTo>
                <a:lnTo>
                  <a:pt x="2880" y="48950"/>
                </a:lnTo>
                <a:lnTo>
                  <a:pt x="5760" y="48950"/>
                </a:lnTo>
                <a:lnTo>
                  <a:pt x="6705" y="49910"/>
                </a:lnTo>
                <a:lnTo>
                  <a:pt x="10546" y="50871"/>
                </a:lnTo>
                <a:lnTo>
                  <a:pt x="21107" y="50871"/>
                </a:lnTo>
                <a:lnTo>
                  <a:pt x="24947" y="49910"/>
                </a:lnTo>
                <a:lnTo>
                  <a:pt x="27828" y="47030"/>
                </a:lnTo>
                <a:lnTo>
                  <a:pt x="31668" y="44150"/>
                </a:lnTo>
                <a:lnTo>
                  <a:pt x="32628" y="41269"/>
                </a:lnTo>
                <a:lnTo>
                  <a:pt x="32628" y="30708"/>
                </a:lnTo>
                <a:lnTo>
                  <a:pt x="29748" y="25923"/>
                </a:lnTo>
                <a:lnTo>
                  <a:pt x="22067" y="23027"/>
                </a:lnTo>
                <a:lnTo>
                  <a:pt x="14386" y="19202"/>
                </a:lnTo>
                <a:lnTo>
                  <a:pt x="10546" y="17266"/>
                </a:lnTo>
                <a:lnTo>
                  <a:pt x="8641" y="16306"/>
                </a:lnTo>
                <a:lnTo>
                  <a:pt x="7680" y="14401"/>
                </a:lnTo>
                <a:lnTo>
                  <a:pt x="6705" y="13426"/>
                </a:lnTo>
                <a:lnTo>
                  <a:pt x="5760" y="11521"/>
                </a:lnTo>
                <a:lnTo>
                  <a:pt x="5760" y="7680"/>
                </a:lnTo>
                <a:lnTo>
                  <a:pt x="6705" y="6720"/>
                </a:lnTo>
                <a:lnTo>
                  <a:pt x="8641" y="4800"/>
                </a:lnTo>
                <a:lnTo>
                  <a:pt x="9601" y="3840"/>
                </a:lnTo>
                <a:lnTo>
                  <a:pt x="11521" y="2880"/>
                </a:lnTo>
                <a:lnTo>
                  <a:pt x="17266" y="2880"/>
                </a:lnTo>
                <a:lnTo>
                  <a:pt x="20162" y="3840"/>
                </a:lnTo>
                <a:lnTo>
                  <a:pt x="22067" y="5745"/>
                </a:lnTo>
                <a:lnTo>
                  <a:pt x="23987" y="7680"/>
                </a:lnTo>
                <a:lnTo>
                  <a:pt x="25908" y="11521"/>
                </a:lnTo>
                <a:lnTo>
                  <a:pt x="27828" y="16306"/>
                </a:lnTo>
                <a:lnTo>
                  <a:pt x="28788" y="16306"/>
                </a:lnTo>
                <a:lnTo>
                  <a:pt x="28788" y="0"/>
                </a:lnTo>
                <a:lnTo>
                  <a:pt x="27828" y="0"/>
                </a:lnTo>
                <a:lnTo>
                  <a:pt x="26883" y="960"/>
                </a:lnTo>
                <a:lnTo>
                  <a:pt x="26883" y="1920"/>
                </a:lnTo>
                <a:lnTo>
                  <a:pt x="23042" y="1920"/>
                </a:lnTo>
                <a:lnTo>
                  <a:pt x="21107" y="960"/>
                </a:lnTo>
                <a:lnTo>
                  <a:pt x="18227" y="0"/>
                </a:lnTo>
                <a:lnTo>
                  <a:pt x="10546" y="0"/>
                </a:lnTo>
                <a:lnTo>
                  <a:pt x="6705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/>
          <p:nvPr/>
        </p:nvSpPr>
        <p:spPr>
          <a:xfrm>
            <a:off x="3001106" y="7658694"/>
            <a:ext cx="51846" cy="49926"/>
          </a:xfrm>
          <a:custGeom>
            <a:avLst/>
            <a:gdLst/>
            <a:ahLst/>
            <a:cxnLst/>
            <a:rect l="l" t="t" r="r" b="b"/>
            <a:pathLst>
              <a:path w="51846" h="49926">
                <a:moveTo>
                  <a:pt x="23042" y="0"/>
                </a:move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lnTo>
                  <a:pt x="3840" y="2895"/>
                </a:lnTo>
                <a:lnTo>
                  <a:pt x="4800" y="2895"/>
                </a:lnTo>
                <a:lnTo>
                  <a:pt x="5760" y="3840"/>
                </a:lnTo>
                <a:lnTo>
                  <a:pt x="5760" y="4800"/>
                </a:lnTo>
                <a:lnTo>
                  <a:pt x="6720" y="5760"/>
                </a:lnTo>
                <a:lnTo>
                  <a:pt x="7680" y="6720"/>
                </a:lnTo>
                <a:lnTo>
                  <a:pt x="8641" y="8641"/>
                </a:lnTo>
                <a:lnTo>
                  <a:pt x="25923" y="49926"/>
                </a:lnTo>
                <a:lnTo>
                  <a:pt x="27843" y="49926"/>
                </a:lnTo>
                <a:lnTo>
                  <a:pt x="45125" y="7680"/>
                </a:lnTo>
                <a:lnTo>
                  <a:pt x="46070" y="5760"/>
                </a:lnTo>
                <a:lnTo>
                  <a:pt x="47030" y="3840"/>
                </a:lnTo>
                <a:lnTo>
                  <a:pt x="48006" y="2895"/>
                </a:lnTo>
                <a:lnTo>
                  <a:pt x="48966" y="1920"/>
                </a:lnTo>
                <a:lnTo>
                  <a:pt x="51846" y="1920"/>
                </a:lnTo>
                <a:lnTo>
                  <a:pt x="51846" y="0"/>
                </a:lnTo>
                <a:lnTo>
                  <a:pt x="36484" y="0"/>
                </a:lnTo>
                <a:lnTo>
                  <a:pt x="36484" y="1920"/>
                </a:lnTo>
                <a:lnTo>
                  <a:pt x="40325" y="1920"/>
                </a:lnTo>
                <a:lnTo>
                  <a:pt x="41285" y="2895"/>
                </a:lnTo>
                <a:lnTo>
                  <a:pt x="42245" y="2895"/>
                </a:lnTo>
                <a:lnTo>
                  <a:pt x="42245" y="5760"/>
                </a:lnTo>
                <a:lnTo>
                  <a:pt x="41285" y="6720"/>
                </a:lnTo>
                <a:lnTo>
                  <a:pt x="40325" y="8641"/>
                </a:lnTo>
                <a:lnTo>
                  <a:pt x="29763" y="36484"/>
                </a:lnTo>
                <a:lnTo>
                  <a:pt x="18242" y="9601"/>
                </a:lnTo>
                <a:lnTo>
                  <a:pt x="17282" y="7680"/>
                </a:lnTo>
                <a:lnTo>
                  <a:pt x="17282" y="2895"/>
                </a:lnTo>
                <a:lnTo>
                  <a:pt x="18242" y="2895"/>
                </a:lnTo>
                <a:lnTo>
                  <a:pt x="19202" y="1920"/>
                </a:lnTo>
                <a:lnTo>
                  <a:pt x="23042" y="1920"/>
                </a:lnTo>
                <a:lnTo>
                  <a:pt x="230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" name="object 160"/>
          <p:cNvSpPr/>
          <p:nvPr/>
        </p:nvSpPr>
        <p:spPr>
          <a:xfrm>
            <a:off x="3068299" y="7697099"/>
            <a:ext cx="4800" cy="10561"/>
          </a:xfrm>
          <a:custGeom>
            <a:avLst/>
            <a:gdLst/>
            <a:ahLst/>
            <a:cxnLst/>
            <a:rect l="l" t="t" r="r" b="b"/>
            <a:pathLst>
              <a:path w="4800" h="10561">
                <a:moveTo>
                  <a:pt x="1920" y="1920"/>
                </a:moveTo>
                <a:lnTo>
                  <a:pt x="0" y="0"/>
                </a:lnTo>
                <a:lnTo>
                  <a:pt x="1920" y="10561"/>
                </a:lnTo>
                <a:lnTo>
                  <a:pt x="4800" y="10561"/>
                </a:lnTo>
                <a:lnTo>
                  <a:pt x="2880" y="3840"/>
                </a:lnTo>
                <a:lnTo>
                  <a:pt x="192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" name="object 161"/>
          <p:cNvSpPr/>
          <p:nvPr/>
        </p:nvSpPr>
        <p:spPr>
          <a:xfrm>
            <a:off x="3058698" y="7656774"/>
            <a:ext cx="44165" cy="50886"/>
          </a:xfrm>
          <a:custGeom>
            <a:avLst/>
            <a:gdLst/>
            <a:ahLst/>
            <a:cxnLst/>
            <a:rect l="l" t="t" r="r" b="b"/>
            <a:pathLst>
              <a:path w="44165" h="50886">
                <a:moveTo>
                  <a:pt x="10561" y="9601"/>
                </a:moveTo>
                <a:lnTo>
                  <a:pt x="10561" y="7680"/>
                </a:lnTo>
                <a:lnTo>
                  <a:pt x="11521" y="6720"/>
                </a:lnTo>
                <a:lnTo>
                  <a:pt x="13441" y="4815"/>
                </a:lnTo>
                <a:lnTo>
                  <a:pt x="14401" y="3840"/>
                </a:lnTo>
                <a:lnTo>
                  <a:pt x="23042" y="3840"/>
                </a:lnTo>
                <a:lnTo>
                  <a:pt x="24963" y="5760"/>
                </a:lnTo>
                <a:lnTo>
                  <a:pt x="26883" y="7680"/>
                </a:lnTo>
                <a:lnTo>
                  <a:pt x="26883" y="18242"/>
                </a:lnTo>
                <a:lnTo>
                  <a:pt x="19202" y="21122"/>
                </a:lnTo>
                <a:lnTo>
                  <a:pt x="13441" y="24002"/>
                </a:lnTo>
                <a:lnTo>
                  <a:pt x="9601" y="25923"/>
                </a:lnTo>
                <a:lnTo>
                  <a:pt x="5760" y="27843"/>
                </a:lnTo>
                <a:lnTo>
                  <a:pt x="2880" y="29763"/>
                </a:lnTo>
                <a:lnTo>
                  <a:pt x="1935" y="32644"/>
                </a:lnTo>
                <a:lnTo>
                  <a:pt x="960" y="34564"/>
                </a:lnTo>
                <a:lnTo>
                  <a:pt x="0" y="36484"/>
                </a:lnTo>
                <a:lnTo>
                  <a:pt x="0" y="42245"/>
                </a:lnTo>
                <a:lnTo>
                  <a:pt x="960" y="45125"/>
                </a:lnTo>
                <a:lnTo>
                  <a:pt x="3840" y="48005"/>
                </a:lnTo>
                <a:lnTo>
                  <a:pt x="5760" y="49926"/>
                </a:lnTo>
                <a:lnTo>
                  <a:pt x="8641" y="50886"/>
                </a:lnTo>
                <a:lnTo>
                  <a:pt x="11521" y="50886"/>
                </a:lnTo>
                <a:lnTo>
                  <a:pt x="9601" y="40325"/>
                </a:lnTo>
                <a:lnTo>
                  <a:pt x="9601" y="32644"/>
                </a:lnTo>
                <a:lnTo>
                  <a:pt x="10561" y="30723"/>
                </a:lnTo>
                <a:lnTo>
                  <a:pt x="12481" y="28803"/>
                </a:lnTo>
                <a:lnTo>
                  <a:pt x="14401" y="26883"/>
                </a:lnTo>
                <a:lnTo>
                  <a:pt x="17282" y="25923"/>
                </a:lnTo>
                <a:lnTo>
                  <a:pt x="18242" y="24963"/>
                </a:lnTo>
                <a:lnTo>
                  <a:pt x="22082" y="23042"/>
                </a:lnTo>
                <a:lnTo>
                  <a:pt x="26883" y="21122"/>
                </a:lnTo>
                <a:lnTo>
                  <a:pt x="26883" y="39364"/>
                </a:lnTo>
                <a:lnTo>
                  <a:pt x="23042" y="43205"/>
                </a:lnTo>
                <a:lnTo>
                  <a:pt x="19202" y="45125"/>
                </a:lnTo>
                <a:lnTo>
                  <a:pt x="14401" y="45125"/>
                </a:lnTo>
                <a:lnTo>
                  <a:pt x="12481" y="44165"/>
                </a:lnTo>
                <a:lnTo>
                  <a:pt x="14401" y="50886"/>
                </a:lnTo>
                <a:lnTo>
                  <a:pt x="16322" y="50886"/>
                </a:lnTo>
                <a:lnTo>
                  <a:pt x="18242" y="49926"/>
                </a:lnTo>
                <a:lnTo>
                  <a:pt x="19202" y="48966"/>
                </a:lnTo>
                <a:lnTo>
                  <a:pt x="22082" y="47045"/>
                </a:lnTo>
                <a:lnTo>
                  <a:pt x="26883" y="43205"/>
                </a:lnTo>
                <a:lnTo>
                  <a:pt x="27843" y="46085"/>
                </a:lnTo>
                <a:lnTo>
                  <a:pt x="27843" y="48005"/>
                </a:lnTo>
                <a:lnTo>
                  <a:pt x="28803" y="48966"/>
                </a:lnTo>
                <a:lnTo>
                  <a:pt x="29763" y="49926"/>
                </a:lnTo>
                <a:lnTo>
                  <a:pt x="31683" y="50886"/>
                </a:lnTo>
                <a:lnTo>
                  <a:pt x="36484" y="50886"/>
                </a:lnTo>
                <a:lnTo>
                  <a:pt x="40325" y="48005"/>
                </a:lnTo>
                <a:lnTo>
                  <a:pt x="44165" y="43205"/>
                </a:lnTo>
                <a:lnTo>
                  <a:pt x="44165" y="40325"/>
                </a:lnTo>
                <a:lnTo>
                  <a:pt x="42245" y="42245"/>
                </a:lnTo>
                <a:lnTo>
                  <a:pt x="41285" y="43205"/>
                </a:lnTo>
                <a:lnTo>
                  <a:pt x="40325" y="44165"/>
                </a:lnTo>
                <a:lnTo>
                  <a:pt x="37444" y="44165"/>
                </a:lnTo>
                <a:lnTo>
                  <a:pt x="36484" y="43205"/>
                </a:lnTo>
                <a:lnTo>
                  <a:pt x="36484" y="12481"/>
                </a:lnTo>
                <a:lnTo>
                  <a:pt x="35524" y="8641"/>
                </a:lnTo>
                <a:lnTo>
                  <a:pt x="35524" y="7680"/>
                </a:lnTo>
                <a:lnTo>
                  <a:pt x="34564" y="4815"/>
                </a:lnTo>
                <a:lnTo>
                  <a:pt x="32644" y="3840"/>
                </a:lnTo>
                <a:lnTo>
                  <a:pt x="30723" y="1920"/>
                </a:lnTo>
                <a:lnTo>
                  <a:pt x="27843" y="975"/>
                </a:lnTo>
                <a:lnTo>
                  <a:pt x="24002" y="0"/>
                </a:lnTo>
                <a:lnTo>
                  <a:pt x="14401" y="0"/>
                </a:lnTo>
                <a:lnTo>
                  <a:pt x="9601" y="1920"/>
                </a:lnTo>
                <a:lnTo>
                  <a:pt x="6720" y="3840"/>
                </a:lnTo>
                <a:lnTo>
                  <a:pt x="3840" y="6720"/>
                </a:lnTo>
                <a:lnTo>
                  <a:pt x="1935" y="9601"/>
                </a:lnTo>
                <a:lnTo>
                  <a:pt x="1935" y="14401"/>
                </a:lnTo>
                <a:lnTo>
                  <a:pt x="2880" y="15361"/>
                </a:lnTo>
                <a:lnTo>
                  <a:pt x="2880" y="16322"/>
                </a:lnTo>
                <a:lnTo>
                  <a:pt x="3840" y="17282"/>
                </a:lnTo>
                <a:lnTo>
                  <a:pt x="8641" y="17282"/>
                </a:lnTo>
                <a:lnTo>
                  <a:pt x="9601" y="16322"/>
                </a:lnTo>
                <a:lnTo>
                  <a:pt x="10561" y="15361"/>
                </a:lnTo>
                <a:lnTo>
                  <a:pt x="11521" y="14401"/>
                </a:lnTo>
                <a:lnTo>
                  <a:pt x="11521" y="12481"/>
                </a:lnTo>
                <a:lnTo>
                  <a:pt x="10561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" name="object 162"/>
          <p:cNvSpPr/>
          <p:nvPr/>
        </p:nvSpPr>
        <p:spPr>
          <a:xfrm>
            <a:off x="3105744" y="7631826"/>
            <a:ext cx="24963" cy="74874"/>
          </a:xfrm>
          <a:custGeom>
            <a:avLst/>
            <a:gdLst/>
            <a:ahLst/>
            <a:cxnLst/>
            <a:rect l="l" t="t" r="r" b="b"/>
            <a:pathLst>
              <a:path w="24963" h="74874">
                <a:moveTo>
                  <a:pt x="15361" y="0"/>
                </a:moveTo>
                <a:lnTo>
                  <a:pt x="0" y="5760"/>
                </a:lnTo>
                <a:lnTo>
                  <a:pt x="960" y="7680"/>
                </a:lnTo>
                <a:lnTo>
                  <a:pt x="2880" y="6705"/>
                </a:lnTo>
                <a:lnTo>
                  <a:pt x="6720" y="6705"/>
                </a:lnTo>
                <a:lnTo>
                  <a:pt x="6720" y="7680"/>
                </a:lnTo>
                <a:lnTo>
                  <a:pt x="7680" y="7680"/>
                </a:lnTo>
                <a:lnTo>
                  <a:pt x="7680" y="8641"/>
                </a:lnTo>
                <a:lnTo>
                  <a:pt x="8641" y="9585"/>
                </a:lnTo>
                <a:lnTo>
                  <a:pt x="8641" y="69113"/>
                </a:lnTo>
                <a:lnTo>
                  <a:pt x="7680" y="70073"/>
                </a:lnTo>
                <a:lnTo>
                  <a:pt x="7680" y="71033"/>
                </a:lnTo>
                <a:lnTo>
                  <a:pt x="6720" y="71993"/>
                </a:lnTo>
                <a:lnTo>
                  <a:pt x="5760" y="71993"/>
                </a:lnTo>
                <a:lnTo>
                  <a:pt x="4800" y="72953"/>
                </a:lnTo>
                <a:lnTo>
                  <a:pt x="960" y="72953"/>
                </a:lnTo>
                <a:lnTo>
                  <a:pt x="960" y="74874"/>
                </a:lnTo>
                <a:lnTo>
                  <a:pt x="24963" y="74874"/>
                </a:lnTo>
                <a:lnTo>
                  <a:pt x="24963" y="72953"/>
                </a:lnTo>
                <a:lnTo>
                  <a:pt x="21122" y="72953"/>
                </a:lnTo>
                <a:lnTo>
                  <a:pt x="20162" y="71993"/>
                </a:lnTo>
                <a:lnTo>
                  <a:pt x="19202" y="71993"/>
                </a:lnTo>
                <a:lnTo>
                  <a:pt x="18242" y="71033"/>
                </a:lnTo>
                <a:lnTo>
                  <a:pt x="18242" y="70073"/>
                </a:lnTo>
                <a:lnTo>
                  <a:pt x="17282" y="69113"/>
                </a:lnTo>
                <a:lnTo>
                  <a:pt x="17282" y="0"/>
                </a:lnTo>
                <a:lnTo>
                  <a:pt x="153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" name="object 163"/>
          <p:cNvSpPr/>
          <p:nvPr/>
        </p:nvSpPr>
        <p:spPr>
          <a:xfrm>
            <a:off x="3133587" y="7658694"/>
            <a:ext cx="53751" cy="49926"/>
          </a:xfrm>
          <a:custGeom>
            <a:avLst/>
            <a:gdLst/>
            <a:ahLst/>
            <a:cxnLst/>
            <a:rect l="l" t="t" r="r" b="b"/>
            <a:pathLst>
              <a:path w="53751" h="49926">
                <a:moveTo>
                  <a:pt x="53751" y="43205"/>
                </a:moveTo>
                <a:lnTo>
                  <a:pt x="52791" y="42245"/>
                </a:lnTo>
                <a:lnTo>
                  <a:pt x="47030" y="42245"/>
                </a:lnTo>
                <a:lnTo>
                  <a:pt x="47030" y="41285"/>
                </a:lnTo>
                <a:lnTo>
                  <a:pt x="46070" y="40325"/>
                </a:lnTo>
                <a:lnTo>
                  <a:pt x="46070" y="0"/>
                </a:lnTo>
                <a:lnTo>
                  <a:pt x="28788" y="0"/>
                </a:lnTo>
                <a:lnTo>
                  <a:pt x="28788" y="1920"/>
                </a:lnTo>
                <a:lnTo>
                  <a:pt x="34549" y="1920"/>
                </a:lnTo>
                <a:lnTo>
                  <a:pt x="35509" y="2895"/>
                </a:lnTo>
                <a:lnTo>
                  <a:pt x="36469" y="3840"/>
                </a:lnTo>
                <a:lnTo>
                  <a:pt x="36469" y="36484"/>
                </a:lnTo>
                <a:lnTo>
                  <a:pt x="34549" y="39364"/>
                </a:lnTo>
                <a:lnTo>
                  <a:pt x="31668" y="40325"/>
                </a:lnTo>
                <a:lnTo>
                  <a:pt x="29748" y="41285"/>
                </a:lnTo>
                <a:lnTo>
                  <a:pt x="27828" y="42245"/>
                </a:lnTo>
                <a:lnTo>
                  <a:pt x="25907" y="43205"/>
                </a:lnTo>
                <a:lnTo>
                  <a:pt x="23027" y="43205"/>
                </a:lnTo>
                <a:lnTo>
                  <a:pt x="21122" y="42245"/>
                </a:lnTo>
                <a:lnTo>
                  <a:pt x="19187" y="41285"/>
                </a:lnTo>
                <a:lnTo>
                  <a:pt x="17282" y="39364"/>
                </a:lnTo>
                <a:lnTo>
                  <a:pt x="17282" y="0"/>
                </a:lnTo>
                <a:lnTo>
                  <a:pt x="0" y="0"/>
                </a:lnTo>
                <a:lnTo>
                  <a:pt x="0" y="1920"/>
                </a:lnTo>
                <a:lnTo>
                  <a:pt x="4785" y="1920"/>
                </a:lnTo>
                <a:lnTo>
                  <a:pt x="5760" y="2895"/>
                </a:lnTo>
                <a:lnTo>
                  <a:pt x="6720" y="3840"/>
                </a:lnTo>
                <a:lnTo>
                  <a:pt x="7680" y="4800"/>
                </a:lnTo>
                <a:lnTo>
                  <a:pt x="7680" y="35524"/>
                </a:lnTo>
                <a:lnTo>
                  <a:pt x="8625" y="38404"/>
                </a:lnTo>
                <a:lnTo>
                  <a:pt x="9601" y="41285"/>
                </a:lnTo>
                <a:lnTo>
                  <a:pt x="9601" y="43205"/>
                </a:lnTo>
                <a:lnTo>
                  <a:pt x="11506" y="46085"/>
                </a:lnTo>
                <a:lnTo>
                  <a:pt x="13441" y="47045"/>
                </a:lnTo>
                <a:lnTo>
                  <a:pt x="15346" y="48966"/>
                </a:lnTo>
                <a:lnTo>
                  <a:pt x="17282" y="49926"/>
                </a:lnTo>
                <a:lnTo>
                  <a:pt x="23027" y="49926"/>
                </a:lnTo>
                <a:lnTo>
                  <a:pt x="24963" y="48966"/>
                </a:lnTo>
                <a:lnTo>
                  <a:pt x="27828" y="48005"/>
                </a:lnTo>
                <a:lnTo>
                  <a:pt x="29748" y="47045"/>
                </a:lnTo>
                <a:lnTo>
                  <a:pt x="32628" y="44165"/>
                </a:lnTo>
                <a:lnTo>
                  <a:pt x="36469" y="39364"/>
                </a:lnTo>
                <a:lnTo>
                  <a:pt x="36469" y="49926"/>
                </a:lnTo>
                <a:lnTo>
                  <a:pt x="39349" y="49926"/>
                </a:lnTo>
                <a:lnTo>
                  <a:pt x="53751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/>
          <p:nvPr/>
        </p:nvSpPr>
        <p:spPr>
          <a:xfrm>
            <a:off x="3192139" y="7656774"/>
            <a:ext cx="41285" cy="51846"/>
          </a:xfrm>
          <a:custGeom>
            <a:avLst/>
            <a:gdLst/>
            <a:ahLst/>
            <a:cxnLst/>
            <a:rect l="l" t="t" r="r" b="b"/>
            <a:pathLst>
              <a:path w="41285" h="51846">
                <a:moveTo>
                  <a:pt x="26883" y="6720"/>
                </a:moveTo>
                <a:lnTo>
                  <a:pt x="27843" y="8641"/>
                </a:lnTo>
                <a:lnTo>
                  <a:pt x="28803" y="10561"/>
                </a:lnTo>
                <a:lnTo>
                  <a:pt x="28803" y="11521"/>
                </a:lnTo>
                <a:lnTo>
                  <a:pt x="29763" y="13441"/>
                </a:lnTo>
                <a:lnTo>
                  <a:pt x="29763" y="16322"/>
                </a:lnTo>
                <a:lnTo>
                  <a:pt x="7680" y="16322"/>
                </a:lnTo>
                <a:lnTo>
                  <a:pt x="7680" y="12481"/>
                </a:lnTo>
                <a:lnTo>
                  <a:pt x="8641" y="9601"/>
                </a:lnTo>
                <a:lnTo>
                  <a:pt x="11521" y="7680"/>
                </a:lnTo>
                <a:lnTo>
                  <a:pt x="15361" y="0"/>
                </a:lnTo>
                <a:lnTo>
                  <a:pt x="10561" y="2880"/>
                </a:lnTo>
                <a:lnTo>
                  <a:pt x="5760" y="6720"/>
                </a:lnTo>
                <a:lnTo>
                  <a:pt x="1920" y="11521"/>
                </a:lnTo>
                <a:lnTo>
                  <a:pt x="0" y="18242"/>
                </a:lnTo>
                <a:lnTo>
                  <a:pt x="0" y="34564"/>
                </a:lnTo>
                <a:lnTo>
                  <a:pt x="1920" y="40325"/>
                </a:lnTo>
                <a:lnTo>
                  <a:pt x="5760" y="45125"/>
                </a:lnTo>
                <a:lnTo>
                  <a:pt x="10561" y="48966"/>
                </a:lnTo>
                <a:lnTo>
                  <a:pt x="15361" y="51846"/>
                </a:lnTo>
                <a:lnTo>
                  <a:pt x="26883" y="51846"/>
                </a:lnTo>
                <a:lnTo>
                  <a:pt x="30723" y="49926"/>
                </a:lnTo>
                <a:lnTo>
                  <a:pt x="34564" y="45125"/>
                </a:lnTo>
                <a:lnTo>
                  <a:pt x="38404" y="41285"/>
                </a:lnTo>
                <a:lnTo>
                  <a:pt x="40325" y="37444"/>
                </a:lnTo>
                <a:lnTo>
                  <a:pt x="41285" y="32644"/>
                </a:lnTo>
                <a:lnTo>
                  <a:pt x="39364" y="31683"/>
                </a:lnTo>
                <a:lnTo>
                  <a:pt x="37444" y="35524"/>
                </a:lnTo>
                <a:lnTo>
                  <a:pt x="35524" y="38404"/>
                </a:lnTo>
                <a:lnTo>
                  <a:pt x="33604" y="40325"/>
                </a:lnTo>
                <a:lnTo>
                  <a:pt x="30723" y="42245"/>
                </a:lnTo>
                <a:lnTo>
                  <a:pt x="27843" y="43205"/>
                </a:lnTo>
                <a:lnTo>
                  <a:pt x="20162" y="43205"/>
                </a:lnTo>
                <a:lnTo>
                  <a:pt x="16322" y="41285"/>
                </a:lnTo>
                <a:lnTo>
                  <a:pt x="12481" y="36484"/>
                </a:lnTo>
                <a:lnTo>
                  <a:pt x="8641" y="32644"/>
                </a:lnTo>
                <a:lnTo>
                  <a:pt x="7680" y="26883"/>
                </a:lnTo>
                <a:lnTo>
                  <a:pt x="7680" y="20162"/>
                </a:lnTo>
                <a:lnTo>
                  <a:pt x="41285" y="20162"/>
                </a:lnTo>
                <a:lnTo>
                  <a:pt x="41285" y="13441"/>
                </a:lnTo>
                <a:lnTo>
                  <a:pt x="39364" y="8641"/>
                </a:lnTo>
                <a:lnTo>
                  <a:pt x="35524" y="5760"/>
                </a:lnTo>
                <a:lnTo>
                  <a:pt x="31683" y="1920"/>
                </a:lnTo>
                <a:lnTo>
                  <a:pt x="27843" y="0"/>
                </a:lnTo>
                <a:lnTo>
                  <a:pt x="22082" y="0"/>
                </a:lnTo>
                <a:lnTo>
                  <a:pt x="19202" y="3840"/>
                </a:lnTo>
                <a:lnTo>
                  <a:pt x="21122" y="3840"/>
                </a:lnTo>
                <a:lnTo>
                  <a:pt x="23042" y="4815"/>
                </a:lnTo>
                <a:lnTo>
                  <a:pt x="24963" y="5760"/>
                </a:lnTo>
                <a:lnTo>
                  <a:pt x="26883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" name="object 165"/>
          <p:cNvSpPr/>
          <p:nvPr/>
        </p:nvSpPr>
        <p:spPr>
          <a:xfrm>
            <a:off x="3203661" y="7656774"/>
            <a:ext cx="10561" cy="7680"/>
          </a:xfrm>
          <a:custGeom>
            <a:avLst/>
            <a:gdLst/>
            <a:ahLst/>
            <a:cxnLst/>
            <a:rect l="l" t="t" r="r" b="b"/>
            <a:pathLst>
              <a:path w="10561" h="7680">
                <a:moveTo>
                  <a:pt x="0" y="7680"/>
                </a:moveTo>
                <a:lnTo>
                  <a:pt x="1920" y="4815"/>
                </a:lnTo>
                <a:lnTo>
                  <a:pt x="4800" y="3840"/>
                </a:lnTo>
                <a:lnTo>
                  <a:pt x="7680" y="3840"/>
                </a:lnTo>
                <a:lnTo>
                  <a:pt x="10561" y="0"/>
                </a:lnTo>
                <a:lnTo>
                  <a:pt x="3840" y="0"/>
                </a:lnTo>
                <a:lnTo>
                  <a:pt x="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" name="object 166"/>
          <p:cNvSpPr/>
          <p:nvPr/>
        </p:nvSpPr>
        <p:spPr>
          <a:xfrm>
            <a:off x="3003986" y="7761411"/>
            <a:ext cx="50871" cy="75834"/>
          </a:xfrm>
          <a:custGeom>
            <a:avLst/>
            <a:gdLst/>
            <a:ahLst/>
            <a:cxnLst/>
            <a:rect l="l" t="t" r="r" b="b"/>
            <a:pathLst>
              <a:path w="50871" h="75834">
                <a:moveTo>
                  <a:pt x="40309" y="0"/>
                </a:moveTo>
                <a:lnTo>
                  <a:pt x="25923" y="5760"/>
                </a:lnTo>
                <a:lnTo>
                  <a:pt x="25923" y="7680"/>
                </a:lnTo>
                <a:lnTo>
                  <a:pt x="27843" y="6720"/>
                </a:lnTo>
                <a:lnTo>
                  <a:pt x="31683" y="6720"/>
                </a:lnTo>
                <a:lnTo>
                  <a:pt x="32644" y="7680"/>
                </a:lnTo>
                <a:lnTo>
                  <a:pt x="33604" y="8641"/>
                </a:lnTo>
                <a:lnTo>
                  <a:pt x="33604" y="28803"/>
                </a:lnTo>
                <a:lnTo>
                  <a:pt x="30723" y="25923"/>
                </a:lnTo>
                <a:lnTo>
                  <a:pt x="27843" y="24963"/>
                </a:lnTo>
                <a:lnTo>
                  <a:pt x="23042" y="24963"/>
                </a:lnTo>
                <a:lnTo>
                  <a:pt x="19202" y="27843"/>
                </a:lnTo>
                <a:lnTo>
                  <a:pt x="24003" y="27843"/>
                </a:lnTo>
                <a:lnTo>
                  <a:pt x="25923" y="28803"/>
                </a:lnTo>
                <a:lnTo>
                  <a:pt x="27843" y="29763"/>
                </a:lnTo>
                <a:lnTo>
                  <a:pt x="29763" y="30723"/>
                </a:lnTo>
                <a:lnTo>
                  <a:pt x="30723" y="31683"/>
                </a:lnTo>
                <a:lnTo>
                  <a:pt x="31683" y="33604"/>
                </a:lnTo>
                <a:lnTo>
                  <a:pt x="32644" y="36484"/>
                </a:lnTo>
                <a:lnTo>
                  <a:pt x="33604" y="38404"/>
                </a:lnTo>
                <a:lnTo>
                  <a:pt x="33604" y="65272"/>
                </a:lnTo>
                <a:lnTo>
                  <a:pt x="30723" y="69113"/>
                </a:lnTo>
                <a:lnTo>
                  <a:pt x="27843" y="70088"/>
                </a:lnTo>
                <a:lnTo>
                  <a:pt x="20162" y="70088"/>
                </a:lnTo>
                <a:lnTo>
                  <a:pt x="17282" y="68168"/>
                </a:lnTo>
                <a:lnTo>
                  <a:pt x="14401" y="64328"/>
                </a:lnTo>
                <a:lnTo>
                  <a:pt x="10561" y="60487"/>
                </a:lnTo>
                <a:lnTo>
                  <a:pt x="9601" y="55686"/>
                </a:lnTo>
                <a:lnTo>
                  <a:pt x="9601" y="41285"/>
                </a:lnTo>
                <a:lnTo>
                  <a:pt x="10561" y="35524"/>
                </a:lnTo>
                <a:lnTo>
                  <a:pt x="14401" y="32644"/>
                </a:lnTo>
                <a:lnTo>
                  <a:pt x="10561" y="27843"/>
                </a:lnTo>
                <a:lnTo>
                  <a:pt x="5760" y="33604"/>
                </a:lnTo>
                <a:lnTo>
                  <a:pt x="1920" y="39364"/>
                </a:lnTo>
                <a:lnTo>
                  <a:pt x="0" y="45125"/>
                </a:lnTo>
                <a:lnTo>
                  <a:pt x="0" y="59527"/>
                </a:lnTo>
                <a:lnTo>
                  <a:pt x="1920" y="65272"/>
                </a:lnTo>
                <a:lnTo>
                  <a:pt x="5760" y="69113"/>
                </a:lnTo>
                <a:lnTo>
                  <a:pt x="9601" y="73929"/>
                </a:lnTo>
                <a:lnTo>
                  <a:pt x="14401" y="75834"/>
                </a:lnTo>
                <a:lnTo>
                  <a:pt x="24963" y="75834"/>
                </a:lnTo>
                <a:lnTo>
                  <a:pt x="26883" y="74889"/>
                </a:lnTo>
                <a:lnTo>
                  <a:pt x="28803" y="73929"/>
                </a:lnTo>
                <a:lnTo>
                  <a:pt x="31683" y="72008"/>
                </a:lnTo>
                <a:lnTo>
                  <a:pt x="33604" y="69113"/>
                </a:lnTo>
                <a:lnTo>
                  <a:pt x="33604" y="75834"/>
                </a:lnTo>
                <a:lnTo>
                  <a:pt x="36469" y="75834"/>
                </a:lnTo>
                <a:lnTo>
                  <a:pt x="50871" y="70088"/>
                </a:lnTo>
                <a:lnTo>
                  <a:pt x="49926" y="68168"/>
                </a:lnTo>
                <a:lnTo>
                  <a:pt x="47990" y="69113"/>
                </a:lnTo>
                <a:lnTo>
                  <a:pt x="45125" y="69113"/>
                </a:lnTo>
                <a:lnTo>
                  <a:pt x="44150" y="68168"/>
                </a:lnTo>
                <a:lnTo>
                  <a:pt x="43190" y="68168"/>
                </a:lnTo>
                <a:lnTo>
                  <a:pt x="43190" y="66248"/>
                </a:lnTo>
                <a:lnTo>
                  <a:pt x="42245" y="64328"/>
                </a:lnTo>
                <a:lnTo>
                  <a:pt x="42245" y="0"/>
                </a:lnTo>
                <a:lnTo>
                  <a:pt x="4030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" name="object 167"/>
          <p:cNvSpPr/>
          <p:nvPr/>
        </p:nvSpPr>
        <p:spPr>
          <a:xfrm>
            <a:off x="3014548" y="7786375"/>
            <a:ext cx="12481" cy="7680"/>
          </a:xfrm>
          <a:custGeom>
            <a:avLst/>
            <a:gdLst/>
            <a:ahLst/>
            <a:cxnLst/>
            <a:rect l="l" t="t" r="r" b="b"/>
            <a:pathLst>
              <a:path w="12481" h="7680">
                <a:moveTo>
                  <a:pt x="5760" y="0"/>
                </a:moveTo>
                <a:lnTo>
                  <a:pt x="0" y="2880"/>
                </a:lnTo>
                <a:lnTo>
                  <a:pt x="3840" y="7680"/>
                </a:lnTo>
                <a:lnTo>
                  <a:pt x="5760" y="4800"/>
                </a:lnTo>
                <a:lnTo>
                  <a:pt x="8641" y="2880"/>
                </a:lnTo>
                <a:lnTo>
                  <a:pt x="12481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" name="object 168"/>
          <p:cNvSpPr/>
          <p:nvPr/>
        </p:nvSpPr>
        <p:spPr>
          <a:xfrm>
            <a:off x="3058698" y="7786375"/>
            <a:ext cx="24002" cy="49926"/>
          </a:xfrm>
          <a:custGeom>
            <a:avLst/>
            <a:gdLst/>
            <a:ahLst/>
            <a:cxnLst/>
            <a:rect l="l" t="t" r="r" b="b"/>
            <a:pathLst>
              <a:path w="24002" h="49926">
                <a:moveTo>
                  <a:pt x="14401" y="0"/>
                </a:moveTo>
                <a:lnTo>
                  <a:pt x="0" y="5760"/>
                </a:lnTo>
                <a:lnTo>
                  <a:pt x="0" y="7680"/>
                </a:lnTo>
                <a:lnTo>
                  <a:pt x="1935" y="672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7680"/>
                </a:lnTo>
                <a:lnTo>
                  <a:pt x="6720" y="8641"/>
                </a:lnTo>
                <a:lnTo>
                  <a:pt x="7680" y="9601"/>
                </a:lnTo>
                <a:lnTo>
                  <a:pt x="7680" y="44150"/>
                </a:lnTo>
                <a:lnTo>
                  <a:pt x="6720" y="45125"/>
                </a:lnTo>
                <a:lnTo>
                  <a:pt x="6720" y="46085"/>
                </a:lnTo>
                <a:lnTo>
                  <a:pt x="5760" y="47045"/>
                </a:lnTo>
                <a:lnTo>
                  <a:pt x="4800" y="47045"/>
                </a:lnTo>
                <a:lnTo>
                  <a:pt x="3840" y="47990"/>
                </a:lnTo>
                <a:lnTo>
                  <a:pt x="0" y="47990"/>
                </a:lnTo>
                <a:lnTo>
                  <a:pt x="0" y="49926"/>
                </a:lnTo>
                <a:lnTo>
                  <a:pt x="24002" y="49926"/>
                </a:lnTo>
                <a:lnTo>
                  <a:pt x="24002" y="47990"/>
                </a:lnTo>
                <a:lnTo>
                  <a:pt x="20162" y="47990"/>
                </a:lnTo>
                <a:lnTo>
                  <a:pt x="19202" y="47045"/>
                </a:lnTo>
                <a:lnTo>
                  <a:pt x="18242" y="47045"/>
                </a:lnTo>
                <a:lnTo>
                  <a:pt x="17282" y="46085"/>
                </a:lnTo>
                <a:lnTo>
                  <a:pt x="17282" y="45125"/>
                </a:lnTo>
                <a:lnTo>
                  <a:pt x="16322" y="44150"/>
                </a:lnTo>
                <a:lnTo>
                  <a:pt x="16322" y="0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" name="object 169"/>
          <p:cNvSpPr/>
          <p:nvPr/>
        </p:nvSpPr>
        <p:spPr>
          <a:xfrm>
            <a:off x="3065419" y="7761411"/>
            <a:ext cx="10561" cy="10561"/>
          </a:xfrm>
          <a:custGeom>
            <a:avLst/>
            <a:gdLst/>
            <a:ahLst/>
            <a:cxnLst/>
            <a:rect l="l" t="t" r="r" b="b"/>
            <a:pathLst>
              <a:path w="10561" h="10561">
                <a:moveTo>
                  <a:pt x="0" y="3840"/>
                </a:moveTo>
                <a:lnTo>
                  <a:pt x="0" y="6720"/>
                </a:lnTo>
                <a:lnTo>
                  <a:pt x="960" y="7680"/>
                </a:lnTo>
                <a:lnTo>
                  <a:pt x="1920" y="8641"/>
                </a:lnTo>
                <a:lnTo>
                  <a:pt x="2880" y="9601"/>
                </a:lnTo>
                <a:lnTo>
                  <a:pt x="3840" y="10561"/>
                </a:lnTo>
                <a:lnTo>
                  <a:pt x="6720" y="10561"/>
                </a:lnTo>
                <a:lnTo>
                  <a:pt x="8641" y="9601"/>
                </a:lnTo>
                <a:lnTo>
                  <a:pt x="9601" y="8641"/>
                </a:lnTo>
                <a:lnTo>
                  <a:pt x="10561" y="7680"/>
                </a:lnTo>
                <a:lnTo>
                  <a:pt x="10561" y="1920"/>
                </a:lnTo>
                <a:lnTo>
                  <a:pt x="9601" y="960"/>
                </a:lnTo>
                <a:lnTo>
                  <a:pt x="768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" name="object 170"/>
          <p:cNvSpPr/>
          <p:nvPr/>
        </p:nvSpPr>
        <p:spPr>
          <a:xfrm>
            <a:off x="3090382" y="7786375"/>
            <a:ext cx="32644" cy="50871"/>
          </a:xfrm>
          <a:custGeom>
            <a:avLst/>
            <a:gdLst/>
            <a:ahLst/>
            <a:cxnLst/>
            <a:rect l="l" t="t" r="r" b="b"/>
            <a:pathLst>
              <a:path w="32644" h="50871">
                <a:moveTo>
                  <a:pt x="8641" y="4800"/>
                </a:moveTo>
                <a:lnTo>
                  <a:pt x="9601" y="3840"/>
                </a:lnTo>
                <a:lnTo>
                  <a:pt x="11521" y="2880"/>
                </a:lnTo>
                <a:lnTo>
                  <a:pt x="17282" y="2880"/>
                </a:lnTo>
                <a:lnTo>
                  <a:pt x="20162" y="3840"/>
                </a:lnTo>
                <a:lnTo>
                  <a:pt x="22082" y="5760"/>
                </a:lnTo>
                <a:lnTo>
                  <a:pt x="24963" y="7680"/>
                </a:lnTo>
                <a:lnTo>
                  <a:pt x="25923" y="11521"/>
                </a:lnTo>
                <a:lnTo>
                  <a:pt x="27843" y="16322"/>
                </a:lnTo>
                <a:lnTo>
                  <a:pt x="29763" y="16322"/>
                </a:lnTo>
                <a:lnTo>
                  <a:pt x="29763" y="0"/>
                </a:lnTo>
                <a:lnTo>
                  <a:pt x="27843" y="0"/>
                </a:lnTo>
                <a:lnTo>
                  <a:pt x="26883" y="960"/>
                </a:lnTo>
                <a:lnTo>
                  <a:pt x="26883" y="1920"/>
                </a:lnTo>
                <a:lnTo>
                  <a:pt x="23042" y="1920"/>
                </a:lnTo>
                <a:lnTo>
                  <a:pt x="21122" y="960"/>
                </a:lnTo>
                <a:lnTo>
                  <a:pt x="19202" y="0"/>
                </a:lnTo>
                <a:lnTo>
                  <a:pt x="10561" y="0"/>
                </a:lnTo>
                <a:lnTo>
                  <a:pt x="6720" y="960"/>
                </a:lnTo>
                <a:lnTo>
                  <a:pt x="3840" y="3840"/>
                </a:lnTo>
                <a:lnTo>
                  <a:pt x="960" y="6720"/>
                </a:lnTo>
                <a:lnTo>
                  <a:pt x="0" y="9601"/>
                </a:lnTo>
                <a:lnTo>
                  <a:pt x="0" y="17282"/>
                </a:lnTo>
                <a:lnTo>
                  <a:pt x="960" y="19202"/>
                </a:lnTo>
                <a:lnTo>
                  <a:pt x="1920" y="21122"/>
                </a:lnTo>
                <a:lnTo>
                  <a:pt x="3840" y="24002"/>
                </a:lnTo>
                <a:lnTo>
                  <a:pt x="7680" y="25923"/>
                </a:lnTo>
                <a:lnTo>
                  <a:pt x="12481" y="28803"/>
                </a:lnTo>
                <a:lnTo>
                  <a:pt x="17282" y="30723"/>
                </a:lnTo>
                <a:lnTo>
                  <a:pt x="21122" y="32644"/>
                </a:lnTo>
                <a:lnTo>
                  <a:pt x="22082" y="34564"/>
                </a:lnTo>
                <a:lnTo>
                  <a:pt x="24002" y="36484"/>
                </a:lnTo>
                <a:lnTo>
                  <a:pt x="24963" y="38404"/>
                </a:lnTo>
                <a:lnTo>
                  <a:pt x="24963" y="43205"/>
                </a:lnTo>
                <a:lnTo>
                  <a:pt x="24002" y="44150"/>
                </a:lnTo>
                <a:lnTo>
                  <a:pt x="23042" y="46085"/>
                </a:lnTo>
                <a:lnTo>
                  <a:pt x="21122" y="47045"/>
                </a:lnTo>
                <a:lnTo>
                  <a:pt x="19202" y="47990"/>
                </a:lnTo>
                <a:lnTo>
                  <a:pt x="13441" y="47990"/>
                </a:lnTo>
                <a:lnTo>
                  <a:pt x="10561" y="47045"/>
                </a:lnTo>
                <a:lnTo>
                  <a:pt x="7680" y="44150"/>
                </a:lnTo>
                <a:lnTo>
                  <a:pt x="4800" y="42245"/>
                </a:lnTo>
                <a:lnTo>
                  <a:pt x="2880" y="38404"/>
                </a:lnTo>
                <a:lnTo>
                  <a:pt x="1920" y="33604"/>
                </a:lnTo>
                <a:lnTo>
                  <a:pt x="0" y="33604"/>
                </a:lnTo>
                <a:lnTo>
                  <a:pt x="0" y="50871"/>
                </a:lnTo>
                <a:lnTo>
                  <a:pt x="1920" y="50871"/>
                </a:lnTo>
                <a:lnTo>
                  <a:pt x="1920" y="49926"/>
                </a:lnTo>
                <a:lnTo>
                  <a:pt x="2880" y="48966"/>
                </a:lnTo>
                <a:lnTo>
                  <a:pt x="5760" y="48966"/>
                </a:lnTo>
                <a:lnTo>
                  <a:pt x="6720" y="49926"/>
                </a:lnTo>
                <a:lnTo>
                  <a:pt x="10561" y="50871"/>
                </a:lnTo>
                <a:lnTo>
                  <a:pt x="21122" y="50871"/>
                </a:lnTo>
                <a:lnTo>
                  <a:pt x="24963" y="49926"/>
                </a:lnTo>
                <a:lnTo>
                  <a:pt x="27843" y="47045"/>
                </a:lnTo>
                <a:lnTo>
                  <a:pt x="31683" y="44150"/>
                </a:lnTo>
                <a:lnTo>
                  <a:pt x="32644" y="41285"/>
                </a:lnTo>
                <a:lnTo>
                  <a:pt x="32644" y="30723"/>
                </a:lnTo>
                <a:lnTo>
                  <a:pt x="29763" y="25923"/>
                </a:lnTo>
                <a:lnTo>
                  <a:pt x="22082" y="23042"/>
                </a:lnTo>
                <a:lnTo>
                  <a:pt x="14401" y="19202"/>
                </a:lnTo>
                <a:lnTo>
                  <a:pt x="11521" y="17282"/>
                </a:lnTo>
                <a:lnTo>
                  <a:pt x="8641" y="15361"/>
                </a:lnTo>
                <a:lnTo>
                  <a:pt x="7680" y="14401"/>
                </a:lnTo>
                <a:lnTo>
                  <a:pt x="6720" y="12481"/>
                </a:lnTo>
                <a:lnTo>
                  <a:pt x="5760" y="11521"/>
                </a:lnTo>
                <a:lnTo>
                  <a:pt x="5760" y="7680"/>
                </a:lnTo>
                <a:lnTo>
                  <a:pt x="6720" y="5760"/>
                </a:lnTo>
                <a:lnTo>
                  <a:pt x="864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" name="object 171"/>
          <p:cNvSpPr/>
          <p:nvPr/>
        </p:nvSpPr>
        <p:spPr>
          <a:xfrm>
            <a:off x="3127827" y="7771973"/>
            <a:ext cx="29748" cy="65272"/>
          </a:xfrm>
          <a:custGeom>
            <a:avLst/>
            <a:gdLst/>
            <a:ahLst/>
            <a:cxnLst/>
            <a:rect l="l" t="t" r="r" b="b"/>
            <a:pathLst>
              <a:path w="29748" h="65272">
                <a:moveTo>
                  <a:pt x="14386" y="64328"/>
                </a:moveTo>
                <a:lnTo>
                  <a:pt x="15361" y="65272"/>
                </a:lnTo>
                <a:lnTo>
                  <a:pt x="19202" y="65272"/>
                </a:lnTo>
                <a:lnTo>
                  <a:pt x="22067" y="64328"/>
                </a:lnTo>
                <a:lnTo>
                  <a:pt x="24002" y="62392"/>
                </a:lnTo>
                <a:lnTo>
                  <a:pt x="26883" y="60487"/>
                </a:lnTo>
                <a:lnTo>
                  <a:pt x="27828" y="57607"/>
                </a:lnTo>
                <a:lnTo>
                  <a:pt x="29748" y="54711"/>
                </a:lnTo>
                <a:lnTo>
                  <a:pt x="27828" y="54711"/>
                </a:lnTo>
                <a:lnTo>
                  <a:pt x="26883" y="55686"/>
                </a:lnTo>
                <a:lnTo>
                  <a:pt x="25907" y="56647"/>
                </a:lnTo>
                <a:lnTo>
                  <a:pt x="24947" y="57607"/>
                </a:lnTo>
                <a:lnTo>
                  <a:pt x="24002" y="58552"/>
                </a:lnTo>
                <a:lnTo>
                  <a:pt x="19202" y="58552"/>
                </a:lnTo>
                <a:lnTo>
                  <a:pt x="18227" y="57607"/>
                </a:lnTo>
                <a:lnTo>
                  <a:pt x="17266" y="55686"/>
                </a:lnTo>
                <a:lnTo>
                  <a:pt x="16322" y="53766"/>
                </a:lnTo>
                <a:lnTo>
                  <a:pt x="16322" y="19202"/>
                </a:lnTo>
                <a:lnTo>
                  <a:pt x="27828" y="19202"/>
                </a:lnTo>
                <a:lnTo>
                  <a:pt x="27828" y="15361"/>
                </a:lnTo>
                <a:lnTo>
                  <a:pt x="16322" y="15361"/>
                </a:lnTo>
                <a:lnTo>
                  <a:pt x="16322" y="0"/>
                </a:lnTo>
                <a:lnTo>
                  <a:pt x="15361" y="0"/>
                </a:lnTo>
                <a:lnTo>
                  <a:pt x="13441" y="3840"/>
                </a:lnTo>
                <a:lnTo>
                  <a:pt x="12481" y="5760"/>
                </a:lnTo>
                <a:lnTo>
                  <a:pt x="11521" y="6720"/>
                </a:lnTo>
                <a:lnTo>
                  <a:pt x="9601" y="9601"/>
                </a:lnTo>
                <a:lnTo>
                  <a:pt x="7680" y="11521"/>
                </a:lnTo>
                <a:lnTo>
                  <a:pt x="5760" y="13441"/>
                </a:lnTo>
                <a:lnTo>
                  <a:pt x="3840" y="15361"/>
                </a:lnTo>
                <a:lnTo>
                  <a:pt x="1920" y="17282"/>
                </a:lnTo>
                <a:lnTo>
                  <a:pt x="0" y="17282"/>
                </a:lnTo>
                <a:lnTo>
                  <a:pt x="0" y="19202"/>
                </a:lnTo>
                <a:lnTo>
                  <a:pt x="7680" y="19202"/>
                </a:lnTo>
                <a:lnTo>
                  <a:pt x="7680" y="55686"/>
                </a:lnTo>
                <a:lnTo>
                  <a:pt x="8641" y="57607"/>
                </a:lnTo>
                <a:lnTo>
                  <a:pt x="8641" y="59527"/>
                </a:lnTo>
                <a:lnTo>
                  <a:pt x="9601" y="61447"/>
                </a:lnTo>
                <a:lnTo>
                  <a:pt x="10546" y="62392"/>
                </a:lnTo>
                <a:lnTo>
                  <a:pt x="12481" y="63367"/>
                </a:lnTo>
                <a:lnTo>
                  <a:pt x="14386" y="643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" name="object 172"/>
          <p:cNvSpPr/>
          <p:nvPr/>
        </p:nvSpPr>
        <p:spPr>
          <a:xfrm>
            <a:off x="3157575" y="7786375"/>
            <a:ext cx="36484" cy="49926"/>
          </a:xfrm>
          <a:custGeom>
            <a:avLst/>
            <a:gdLst/>
            <a:ahLst/>
            <a:cxnLst/>
            <a:rect l="l" t="t" r="r" b="b"/>
            <a:pathLst>
              <a:path w="36484" h="49926">
                <a:moveTo>
                  <a:pt x="24963" y="49926"/>
                </a:moveTo>
                <a:lnTo>
                  <a:pt x="24963" y="47990"/>
                </a:lnTo>
                <a:lnTo>
                  <a:pt x="23042" y="47990"/>
                </a:lnTo>
                <a:lnTo>
                  <a:pt x="21122" y="47045"/>
                </a:lnTo>
                <a:lnTo>
                  <a:pt x="20162" y="47045"/>
                </a:lnTo>
                <a:lnTo>
                  <a:pt x="19202" y="46085"/>
                </a:lnTo>
                <a:lnTo>
                  <a:pt x="18242" y="45125"/>
                </a:lnTo>
                <a:lnTo>
                  <a:pt x="18242" y="44150"/>
                </a:lnTo>
                <a:lnTo>
                  <a:pt x="17282" y="43205"/>
                </a:lnTo>
                <a:lnTo>
                  <a:pt x="17282" y="15361"/>
                </a:lnTo>
                <a:lnTo>
                  <a:pt x="18242" y="11521"/>
                </a:lnTo>
                <a:lnTo>
                  <a:pt x="20162" y="9601"/>
                </a:lnTo>
                <a:lnTo>
                  <a:pt x="22082" y="7680"/>
                </a:lnTo>
                <a:lnTo>
                  <a:pt x="23042" y="7680"/>
                </a:lnTo>
                <a:lnTo>
                  <a:pt x="23042" y="6720"/>
                </a:lnTo>
                <a:lnTo>
                  <a:pt x="24963" y="6720"/>
                </a:lnTo>
                <a:lnTo>
                  <a:pt x="25923" y="7680"/>
                </a:lnTo>
                <a:lnTo>
                  <a:pt x="26883" y="8641"/>
                </a:lnTo>
                <a:lnTo>
                  <a:pt x="28803" y="10561"/>
                </a:lnTo>
                <a:lnTo>
                  <a:pt x="33604" y="10561"/>
                </a:lnTo>
                <a:lnTo>
                  <a:pt x="34564" y="9601"/>
                </a:lnTo>
                <a:lnTo>
                  <a:pt x="35524" y="8641"/>
                </a:lnTo>
                <a:lnTo>
                  <a:pt x="36484" y="6720"/>
                </a:lnTo>
                <a:lnTo>
                  <a:pt x="36484" y="3840"/>
                </a:lnTo>
                <a:lnTo>
                  <a:pt x="35524" y="2880"/>
                </a:lnTo>
                <a:lnTo>
                  <a:pt x="34564" y="1920"/>
                </a:lnTo>
                <a:lnTo>
                  <a:pt x="32644" y="0"/>
                </a:lnTo>
                <a:lnTo>
                  <a:pt x="24963" y="0"/>
                </a:lnTo>
                <a:lnTo>
                  <a:pt x="21122" y="3840"/>
                </a:lnTo>
                <a:lnTo>
                  <a:pt x="17282" y="10561"/>
                </a:lnTo>
                <a:lnTo>
                  <a:pt x="17282" y="0"/>
                </a:lnTo>
                <a:lnTo>
                  <a:pt x="14401" y="0"/>
                </a:lnTo>
                <a:lnTo>
                  <a:pt x="0" y="5760"/>
                </a:lnTo>
                <a:lnTo>
                  <a:pt x="975" y="7680"/>
                </a:lnTo>
                <a:lnTo>
                  <a:pt x="1920" y="672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8641"/>
                </a:lnTo>
                <a:lnTo>
                  <a:pt x="7680" y="8641"/>
                </a:lnTo>
                <a:lnTo>
                  <a:pt x="7680" y="11521"/>
                </a:lnTo>
                <a:lnTo>
                  <a:pt x="8641" y="14401"/>
                </a:lnTo>
                <a:lnTo>
                  <a:pt x="8641" y="41285"/>
                </a:lnTo>
                <a:lnTo>
                  <a:pt x="7680" y="43205"/>
                </a:lnTo>
                <a:lnTo>
                  <a:pt x="7680" y="45125"/>
                </a:lnTo>
                <a:lnTo>
                  <a:pt x="6720" y="46085"/>
                </a:lnTo>
                <a:lnTo>
                  <a:pt x="5760" y="47045"/>
                </a:lnTo>
                <a:lnTo>
                  <a:pt x="4800" y="47045"/>
                </a:lnTo>
                <a:lnTo>
                  <a:pt x="2880" y="47990"/>
                </a:lnTo>
                <a:lnTo>
                  <a:pt x="975" y="47990"/>
                </a:lnTo>
                <a:lnTo>
                  <a:pt x="975" y="49926"/>
                </a:lnTo>
                <a:lnTo>
                  <a:pt x="24963" y="499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" name="object 173"/>
          <p:cNvSpPr/>
          <p:nvPr/>
        </p:nvSpPr>
        <p:spPr>
          <a:xfrm>
            <a:off x="3196940" y="7786375"/>
            <a:ext cx="24002" cy="49926"/>
          </a:xfrm>
          <a:custGeom>
            <a:avLst/>
            <a:gdLst/>
            <a:ahLst/>
            <a:cxnLst/>
            <a:rect l="l" t="t" r="r" b="b"/>
            <a:pathLst>
              <a:path w="24002" h="49926">
                <a:moveTo>
                  <a:pt x="14401" y="0"/>
                </a:moveTo>
                <a:lnTo>
                  <a:pt x="0" y="5760"/>
                </a:lnTo>
                <a:lnTo>
                  <a:pt x="0" y="7680"/>
                </a:lnTo>
                <a:lnTo>
                  <a:pt x="1920" y="6720"/>
                </a:lnTo>
                <a:lnTo>
                  <a:pt x="5760" y="6720"/>
                </a:lnTo>
                <a:lnTo>
                  <a:pt x="6720" y="7680"/>
                </a:lnTo>
                <a:lnTo>
                  <a:pt x="7680" y="8641"/>
                </a:lnTo>
                <a:lnTo>
                  <a:pt x="7680" y="44150"/>
                </a:lnTo>
                <a:lnTo>
                  <a:pt x="6720" y="45125"/>
                </a:lnTo>
                <a:lnTo>
                  <a:pt x="6720" y="46085"/>
                </a:lnTo>
                <a:lnTo>
                  <a:pt x="5760" y="47045"/>
                </a:lnTo>
                <a:lnTo>
                  <a:pt x="4800" y="47045"/>
                </a:lnTo>
                <a:lnTo>
                  <a:pt x="4800" y="47990"/>
                </a:lnTo>
                <a:lnTo>
                  <a:pt x="0" y="47990"/>
                </a:lnTo>
                <a:lnTo>
                  <a:pt x="0" y="49926"/>
                </a:lnTo>
                <a:lnTo>
                  <a:pt x="24002" y="49926"/>
                </a:lnTo>
                <a:lnTo>
                  <a:pt x="24002" y="47990"/>
                </a:lnTo>
                <a:lnTo>
                  <a:pt x="20162" y="47990"/>
                </a:lnTo>
                <a:lnTo>
                  <a:pt x="19202" y="47045"/>
                </a:lnTo>
                <a:lnTo>
                  <a:pt x="18242" y="47045"/>
                </a:lnTo>
                <a:lnTo>
                  <a:pt x="18242" y="46085"/>
                </a:lnTo>
                <a:lnTo>
                  <a:pt x="17282" y="45125"/>
                </a:lnTo>
                <a:lnTo>
                  <a:pt x="17282" y="44150"/>
                </a:lnTo>
                <a:lnTo>
                  <a:pt x="16322" y="42245"/>
                </a:lnTo>
                <a:lnTo>
                  <a:pt x="16322" y="0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" name="object 174"/>
          <p:cNvSpPr/>
          <p:nvPr/>
        </p:nvSpPr>
        <p:spPr>
          <a:xfrm>
            <a:off x="3203661" y="7761411"/>
            <a:ext cx="10561" cy="10561"/>
          </a:xfrm>
          <a:custGeom>
            <a:avLst/>
            <a:gdLst/>
            <a:ahLst/>
            <a:cxnLst/>
            <a:rect l="l" t="t" r="r" b="b"/>
            <a:pathLst>
              <a:path w="10561" h="10561">
                <a:moveTo>
                  <a:pt x="960" y="7680"/>
                </a:moveTo>
                <a:lnTo>
                  <a:pt x="1920" y="8641"/>
                </a:lnTo>
                <a:lnTo>
                  <a:pt x="2880" y="9601"/>
                </a:lnTo>
                <a:lnTo>
                  <a:pt x="3840" y="10561"/>
                </a:lnTo>
                <a:lnTo>
                  <a:pt x="6720" y="10561"/>
                </a:lnTo>
                <a:lnTo>
                  <a:pt x="8641" y="9601"/>
                </a:lnTo>
                <a:lnTo>
                  <a:pt x="9601" y="8641"/>
                </a:lnTo>
                <a:lnTo>
                  <a:pt x="10561" y="7680"/>
                </a:lnTo>
                <a:lnTo>
                  <a:pt x="10561" y="1920"/>
                </a:lnTo>
                <a:lnTo>
                  <a:pt x="9601" y="960"/>
                </a:lnTo>
                <a:lnTo>
                  <a:pt x="864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3840"/>
                </a:lnTo>
                <a:lnTo>
                  <a:pt x="0" y="6720"/>
                </a:lnTo>
                <a:lnTo>
                  <a:pt x="9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" name="object 175"/>
          <p:cNvSpPr/>
          <p:nvPr/>
        </p:nvSpPr>
        <p:spPr>
          <a:xfrm>
            <a:off x="3240130" y="7786375"/>
            <a:ext cx="33604" cy="50871"/>
          </a:xfrm>
          <a:custGeom>
            <a:avLst/>
            <a:gdLst/>
            <a:ahLst/>
            <a:cxnLst/>
            <a:rect l="l" t="t" r="r" b="b"/>
            <a:pathLst>
              <a:path w="33604" h="50871">
                <a:moveTo>
                  <a:pt x="8656" y="50871"/>
                </a:moveTo>
                <a:lnTo>
                  <a:pt x="14401" y="50871"/>
                </a:lnTo>
                <a:lnTo>
                  <a:pt x="20162" y="48966"/>
                </a:lnTo>
                <a:lnTo>
                  <a:pt x="24963" y="44150"/>
                </a:lnTo>
                <a:lnTo>
                  <a:pt x="30723" y="39364"/>
                </a:lnTo>
                <a:lnTo>
                  <a:pt x="33604" y="32644"/>
                </a:lnTo>
                <a:lnTo>
                  <a:pt x="33604" y="16322"/>
                </a:lnTo>
                <a:lnTo>
                  <a:pt x="31683" y="10561"/>
                </a:lnTo>
                <a:lnTo>
                  <a:pt x="27843" y="6720"/>
                </a:lnTo>
                <a:lnTo>
                  <a:pt x="24002" y="1920"/>
                </a:lnTo>
                <a:lnTo>
                  <a:pt x="20162" y="0"/>
                </a:lnTo>
                <a:lnTo>
                  <a:pt x="9616" y="0"/>
                </a:lnTo>
                <a:lnTo>
                  <a:pt x="10561" y="7680"/>
                </a:lnTo>
                <a:lnTo>
                  <a:pt x="14401" y="7680"/>
                </a:lnTo>
                <a:lnTo>
                  <a:pt x="17282" y="8641"/>
                </a:lnTo>
                <a:lnTo>
                  <a:pt x="20162" y="12481"/>
                </a:lnTo>
                <a:lnTo>
                  <a:pt x="23042" y="15361"/>
                </a:lnTo>
                <a:lnTo>
                  <a:pt x="24963" y="20162"/>
                </a:lnTo>
                <a:lnTo>
                  <a:pt x="24963" y="33604"/>
                </a:lnTo>
                <a:lnTo>
                  <a:pt x="23042" y="38404"/>
                </a:lnTo>
                <a:lnTo>
                  <a:pt x="20162" y="42245"/>
                </a:lnTo>
                <a:lnTo>
                  <a:pt x="17282" y="46085"/>
                </a:lnTo>
                <a:lnTo>
                  <a:pt x="14401" y="47045"/>
                </a:lnTo>
                <a:lnTo>
                  <a:pt x="7680" y="47045"/>
                </a:lnTo>
                <a:lnTo>
                  <a:pt x="5775" y="46085"/>
                </a:lnTo>
                <a:lnTo>
                  <a:pt x="3840" y="45125"/>
                </a:lnTo>
                <a:lnTo>
                  <a:pt x="1935" y="44150"/>
                </a:lnTo>
                <a:lnTo>
                  <a:pt x="0" y="42245"/>
                </a:lnTo>
                <a:lnTo>
                  <a:pt x="2880" y="50871"/>
                </a:lnTo>
                <a:lnTo>
                  <a:pt x="8656" y="5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" name="object 176"/>
          <p:cNvSpPr/>
          <p:nvPr/>
        </p:nvSpPr>
        <p:spPr>
          <a:xfrm>
            <a:off x="3222863" y="7761411"/>
            <a:ext cx="27828" cy="75834"/>
          </a:xfrm>
          <a:custGeom>
            <a:avLst/>
            <a:gdLst/>
            <a:ahLst/>
            <a:cxnLst/>
            <a:rect l="l" t="t" r="r" b="b"/>
            <a:pathLst>
              <a:path w="27828" h="75834">
                <a:moveTo>
                  <a:pt x="1920" y="6720"/>
                </a:moveTo>
                <a:lnTo>
                  <a:pt x="6720" y="6720"/>
                </a:lnTo>
                <a:lnTo>
                  <a:pt x="7680" y="7680"/>
                </a:lnTo>
                <a:lnTo>
                  <a:pt x="7680" y="9601"/>
                </a:lnTo>
                <a:lnTo>
                  <a:pt x="8641" y="10561"/>
                </a:lnTo>
                <a:lnTo>
                  <a:pt x="8641" y="70088"/>
                </a:lnTo>
                <a:lnTo>
                  <a:pt x="11521" y="72008"/>
                </a:lnTo>
                <a:lnTo>
                  <a:pt x="14401" y="73929"/>
                </a:lnTo>
                <a:lnTo>
                  <a:pt x="17266" y="74889"/>
                </a:lnTo>
                <a:lnTo>
                  <a:pt x="20147" y="75834"/>
                </a:lnTo>
                <a:lnTo>
                  <a:pt x="17266" y="67208"/>
                </a:lnTo>
                <a:lnTo>
                  <a:pt x="17266" y="38404"/>
                </a:lnTo>
                <a:lnTo>
                  <a:pt x="19202" y="35524"/>
                </a:lnTo>
                <a:lnTo>
                  <a:pt x="21107" y="34564"/>
                </a:lnTo>
                <a:lnTo>
                  <a:pt x="23042" y="33604"/>
                </a:lnTo>
                <a:lnTo>
                  <a:pt x="23987" y="32644"/>
                </a:lnTo>
                <a:lnTo>
                  <a:pt x="27828" y="32644"/>
                </a:lnTo>
                <a:lnTo>
                  <a:pt x="26883" y="24963"/>
                </a:lnTo>
                <a:lnTo>
                  <a:pt x="22082" y="27843"/>
                </a:lnTo>
                <a:lnTo>
                  <a:pt x="17266" y="34564"/>
                </a:lnTo>
                <a:lnTo>
                  <a:pt x="17266" y="0"/>
                </a:lnTo>
                <a:lnTo>
                  <a:pt x="14401" y="0"/>
                </a:lnTo>
                <a:lnTo>
                  <a:pt x="0" y="5760"/>
                </a:lnTo>
                <a:lnTo>
                  <a:pt x="960" y="7680"/>
                </a:lnTo>
                <a:lnTo>
                  <a:pt x="192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" name="object 177"/>
          <p:cNvSpPr/>
          <p:nvPr/>
        </p:nvSpPr>
        <p:spPr>
          <a:xfrm>
            <a:off x="3277575" y="7787335"/>
            <a:ext cx="54726" cy="49911"/>
          </a:xfrm>
          <a:custGeom>
            <a:avLst/>
            <a:gdLst/>
            <a:ahLst/>
            <a:cxnLst/>
            <a:rect l="l" t="t" r="r" b="b"/>
            <a:pathLst>
              <a:path w="54726" h="49911">
                <a:moveTo>
                  <a:pt x="54726" y="44165"/>
                </a:moveTo>
                <a:lnTo>
                  <a:pt x="53766" y="42245"/>
                </a:lnTo>
                <a:lnTo>
                  <a:pt x="52806" y="43190"/>
                </a:lnTo>
                <a:lnTo>
                  <a:pt x="48966" y="43190"/>
                </a:lnTo>
                <a:lnTo>
                  <a:pt x="48005" y="42245"/>
                </a:lnTo>
                <a:lnTo>
                  <a:pt x="47045" y="42245"/>
                </a:lnTo>
                <a:lnTo>
                  <a:pt x="47045" y="40325"/>
                </a:lnTo>
                <a:lnTo>
                  <a:pt x="46085" y="38404"/>
                </a:lnTo>
                <a:lnTo>
                  <a:pt x="46085" y="0"/>
                </a:lnTo>
                <a:lnTo>
                  <a:pt x="29763" y="0"/>
                </a:lnTo>
                <a:lnTo>
                  <a:pt x="29763" y="1920"/>
                </a:lnTo>
                <a:lnTo>
                  <a:pt x="32644" y="2880"/>
                </a:lnTo>
                <a:lnTo>
                  <a:pt x="35524" y="2880"/>
                </a:lnTo>
                <a:lnTo>
                  <a:pt x="36484" y="3840"/>
                </a:lnTo>
                <a:lnTo>
                  <a:pt x="37444" y="4800"/>
                </a:lnTo>
                <a:lnTo>
                  <a:pt x="37444" y="36484"/>
                </a:lnTo>
                <a:lnTo>
                  <a:pt x="34564" y="39349"/>
                </a:lnTo>
                <a:lnTo>
                  <a:pt x="32644" y="41285"/>
                </a:lnTo>
                <a:lnTo>
                  <a:pt x="30723" y="42245"/>
                </a:lnTo>
                <a:lnTo>
                  <a:pt x="28803" y="43190"/>
                </a:lnTo>
                <a:lnTo>
                  <a:pt x="26883" y="44165"/>
                </a:lnTo>
                <a:lnTo>
                  <a:pt x="23042" y="44165"/>
                </a:lnTo>
                <a:lnTo>
                  <a:pt x="21122" y="43190"/>
                </a:lnTo>
                <a:lnTo>
                  <a:pt x="20162" y="41285"/>
                </a:lnTo>
                <a:lnTo>
                  <a:pt x="18242" y="40325"/>
                </a:lnTo>
                <a:lnTo>
                  <a:pt x="17282" y="37444"/>
                </a:lnTo>
                <a:lnTo>
                  <a:pt x="17282" y="0"/>
                </a:ln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lnTo>
                  <a:pt x="4800" y="2880"/>
                </a:lnTo>
                <a:lnTo>
                  <a:pt x="5760" y="2880"/>
                </a:lnTo>
                <a:lnTo>
                  <a:pt x="6720" y="3840"/>
                </a:lnTo>
                <a:lnTo>
                  <a:pt x="7680" y="3840"/>
                </a:lnTo>
                <a:lnTo>
                  <a:pt x="7680" y="4800"/>
                </a:lnTo>
                <a:lnTo>
                  <a:pt x="8641" y="5760"/>
                </a:lnTo>
                <a:lnTo>
                  <a:pt x="8641" y="39349"/>
                </a:lnTo>
                <a:lnTo>
                  <a:pt x="9601" y="42245"/>
                </a:lnTo>
                <a:lnTo>
                  <a:pt x="10561" y="44165"/>
                </a:lnTo>
                <a:lnTo>
                  <a:pt x="12481" y="46085"/>
                </a:lnTo>
                <a:lnTo>
                  <a:pt x="14401" y="48006"/>
                </a:lnTo>
                <a:lnTo>
                  <a:pt x="16322" y="49911"/>
                </a:lnTo>
                <a:lnTo>
                  <a:pt x="25923" y="49911"/>
                </a:lnTo>
                <a:lnTo>
                  <a:pt x="27843" y="48966"/>
                </a:lnTo>
                <a:lnTo>
                  <a:pt x="30723" y="47030"/>
                </a:lnTo>
                <a:lnTo>
                  <a:pt x="33604" y="44165"/>
                </a:lnTo>
                <a:lnTo>
                  <a:pt x="37444" y="40325"/>
                </a:lnTo>
                <a:lnTo>
                  <a:pt x="37444" y="49911"/>
                </a:lnTo>
                <a:lnTo>
                  <a:pt x="40325" y="49911"/>
                </a:lnTo>
                <a:lnTo>
                  <a:pt x="54726" y="441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" name="object 178"/>
          <p:cNvSpPr/>
          <p:nvPr/>
        </p:nvSpPr>
        <p:spPr>
          <a:xfrm>
            <a:off x="3333262" y="7771973"/>
            <a:ext cx="28788" cy="65272"/>
          </a:xfrm>
          <a:custGeom>
            <a:avLst/>
            <a:gdLst/>
            <a:ahLst/>
            <a:cxnLst/>
            <a:rect l="l" t="t" r="r" b="b"/>
            <a:pathLst>
              <a:path w="28788" h="65272">
                <a:moveTo>
                  <a:pt x="7665" y="19202"/>
                </a:moveTo>
                <a:lnTo>
                  <a:pt x="7665" y="57607"/>
                </a:lnTo>
                <a:lnTo>
                  <a:pt x="8625" y="59527"/>
                </a:lnTo>
                <a:lnTo>
                  <a:pt x="9601" y="61447"/>
                </a:lnTo>
                <a:lnTo>
                  <a:pt x="10561" y="62392"/>
                </a:lnTo>
                <a:lnTo>
                  <a:pt x="12466" y="63367"/>
                </a:lnTo>
                <a:lnTo>
                  <a:pt x="13441" y="64328"/>
                </a:lnTo>
                <a:lnTo>
                  <a:pt x="15346" y="65272"/>
                </a:lnTo>
                <a:lnTo>
                  <a:pt x="19187" y="65272"/>
                </a:lnTo>
                <a:lnTo>
                  <a:pt x="22067" y="64328"/>
                </a:lnTo>
                <a:lnTo>
                  <a:pt x="23987" y="62392"/>
                </a:lnTo>
                <a:lnTo>
                  <a:pt x="25908" y="60487"/>
                </a:lnTo>
                <a:lnTo>
                  <a:pt x="27828" y="57607"/>
                </a:lnTo>
                <a:lnTo>
                  <a:pt x="28788" y="54711"/>
                </a:lnTo>
                <a:lnTo>
                  <a:pt x="26868" y="54711"/>
                </a:lnTo>
                <a:lnTo>
                  <a:pt x="26868" y="55686"/>
                </a:lnTo>
                <a:lnTo>
                  <a:pt x="25908" y="56647"/>
                </a:lnTo>
                <a:lnTo>
                  <a:pt x="24947" y="57607"/>
                </a:lnTo>
                <a:lnTo>
                  <a:pt x="23027" y="58552"/>
                </a:lnTo>
                <a:lnTo>
                  <a:pt x="18227" y="58552"/>
                </a:lnTo>
                <a:lnTo>
                  <a:pt x="17282" y="57607"/>
                </a:lnTo>
                <a:lnTo>
                  <a:pt x="16306" y="55686"/>
                </a:lnTo>
                <a:lnTo>
                  <a:pt x="16306" y="19202"/>
                </a:lnTo>
                <a:lnTo>
                  <a:pt x="27828" y="19202"/>
                </a:lnTo>
                <a:lnTo>
                  <a:pt x="27828" y="15361"/>
                </a:lnTo>
                <a:lnTo>
                  <a:pt x="16306" y="15361"/>
                </a:lnTo>
                <a:lnTo>
                  <a:pt x="16306" y="0"/>
                </a:lnTo>
                <a:lnTo>
                  <a:pt x="14401" y="0"/>
                </a:lnTo>
                <a:lnTo>
                  <a:pt x="13441" y="3840"/>
                </a:lnTo>
                <a:lnTo>
                  <a:pt x="12466" y="5760"/>
                </a:lnTo>
                <a:lnTo>
                  <a:pt x="11506" y="6720"/>
                </a:lnTo>
                <a:lnTo>
                  <a:pt x="9601" y="9601"/>
                </a:lnTo>
                <a:lnTo>
                  <a:pt x="7665" y="11521"/>
                </a:lnTo>
                <a:lnTo>
                  <a:pt x="5760" y="13441"/>
                </a:lnTo>
                <a:lnTo>
                  <a:pt x="3840" y="15361"/>
                </a:lnTo>
                <a:lnTo>
                  <a:pt x="1920" y="17282"/>
                </a:lnTo>
                <a:lnTo>
                  <a:pt x="0" y="17282"/>
                </a:lnTo>
                <a:lnTo>
                  <a:pt x="0" y="19202"/>
                </a:lnTo>
                <a:lnTo>
                  <a:pt x="7665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" name="object 179"/>
          <p:cNvSpPr/>
          <p:nvPr/>
        </p:nvSpPr>
        <p:spPr>
          <a:xfrm>
            <a:off x="3364931" y="7786375"/>
            <a:ext cx="24963" cy="49926"/>
          </a:xfrm>
          <a:custGeom>
            <a:avLst/>
            <a:gdLst/>
            <a:ahLst/>
            <a:cxnLst/>
            <a:rect l="l" t="t" r="r" b="b"/>
            <a:pathLst>
              <a:path w="24963" h="49926">
                <a:moveTo>
                  <a:pt x="15361" y="0"/>
                </a:moveTo>
                <a:lnTo>
                  <a:pt x="0" y="5760"/>
                </a:lnTo>
                <a:lnTo>
                  <a:pt x="960" y="7680"/>
                </a:lnTo>
                <a:lnTo>
                  <a:pt x="2880" y="6720"/>
                </a:lnTo>
                <a:lnTo>
                  <a:pt x="6720" y="6720"/>
                </a:lnTo>
                <a:lnTo>
                  <a:pt x="6720" y="7680"/>
                </a:lnTo>
                <a:lnTo>
                  <a:pt x="7680" y="7680"/>
                </a:lnTo>
                <a:lnTo>
                  <a:pt x="7680" y="9601"/>
                </a:lnTo>
                <a:lnTo>
                  <a:pt x="8641" y="11521"/>
                </a:lnTo>
                <a:lnTo>
                  <a:pt x="8641" y="44150"/>
                </a:lnTo>
                <a:lnTo>
                  <a:pt x="7680" y="45125"/>
                </a:lnTo>
                <a:lnTo>
                  <a:pt x="7680" y="46085"/>
                </a:lnTo>
                <a:lnTo>
                  <a:pt x="6720" y="47045"/>
                </a:lnTo>
                <a:lnTo>
                  <a:pt x="5760" y="47045"/>
                </a:lnTo>
                <a:lnTo>
                  <a:pt x="4800" y="47990"/>
                </a:lnTo>
                <a:lnTo>
                  <a:pt x="960" y="47990"/>
                </a:lnTo>
                <a:lnTo>
                  <a:pt x="960" y="49926"/>
                </a:lnTo>
                <a:lnTo>
                  <a:pt x="24963" y="49926"/>
                </a:lnTo>
                <a:lnTo>
                  <a:pt x="24963" y="47990"/>
                </a:lnTo>
                <a:lnTo>
                  <a:pt x="21122" y="47990"/>
                </a:lnTo>
                <a:lnTo>
                  <a:pt x="20162" y="47045"/>
                </a:lnTo>
                <a:lnTo>
                  <a:pt x="19202" y="47045"/>
                </a:lnTo>
                <a:lnTo>
                  <a:pt x="18242" y="46085"/>
                </a:lnTo>
                <a:lnTo>
                  <a:pt x="18242" y="45125"/>
                </a:lnTo>
                <a:lnTo>
                  <a:pt x="17282" y="44150"/>
                </a:lnTo>
                <a:lnTo>
                  <a:pt x="17282" y="0"/>
                </a:lnTo>
                <a:lnTo>
                  <a:pt x="153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" name="object 180"/>
          <p:cNvSpPr/>
          <p:nvPr/>
        </p:nvSpPr>
        <p:spPr>
          <a:xfrm>
            <a:off x="3372612" y="7761411"/>
            <a:ext cx="10561" cy="10561"/>
          </a:xfrm>
          <a:custGeom>
            <a:avLst/>
            <a:gdLst/>
            <a:ahLst/>
            <a:cxnLst/>
            <a:rect l="l" t="t" r="r" b="b"/>
            <a:pathLst>
              <a:path w="10561" h="10561">
                <a:moveTo>
                  <a:pt x="960" y="8641"/>
                </a:moveTo>
                <a:lnTo>
                  <a:pt x="2880" y="9601"/>
                </a:lnTo>
                <a:lnTo>
                  <a:pt x="3840" y="10561"/>
                </a:lnTo>
                <a:lnTo>
                  <a:pt x="6720" y="10561"/>
                </a:lnTo>
                <a:lnTo>
                  <a:pt x="7680" y="9601"/>
                </a:lnTo>
                <a:lnTo>
                  <a:pt x="8641" y="8641"/>
                </a:lnTo>
                <a:lnTo>
                  <a:pt x="9601" y="7680"/>
                </a:lnTo>
                <a:lnTo>
                  <a:pt x="10561" y="6720"/>
                </a:lnTo>
                <a:lnTo>
                  <a:pt x="10561" y="3840"/>
                </a:lnTo>
                <a:lnTo>
                  <a:pt x="9601" y="1920"/>
                </a:lnTo>
                <a:lnTo>
                  <a:pt x="8641" y="960"/>
                </a:lnTo>
                <a:lnTo>
                  <a:pt x="768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7680"/>
                </a:lnTo>
                <a:lnTo>
                  <a:pt x="96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" name="object 181"/>
          <p:cNvSpPr/>
          <p:nvPr/>
        </p:nvSpPr>
        <p:spPr>
          <a:xfrm>
            <a:off x="3395654" y="7786375"/>
            <a:ext cx="47030" cy="50871"/>
          </a:xfrm>
          <a:custGeom>
            <a:avLst/>
            <a:gdLst/>
            <a:ahLst/>
            <a:cxnLst/>
            <a:rect l="l" t="t" r="r" b="b"/>
            <a:pathLst>
              <a:path w="47030" h="50871">
                <a:moveTo>
                  <a:pt x="960" y="17282"/>
                </a:moveTo>
                <a:lnTo>
                  <a:pt x="0" y="21122"/>
                </a:lnTo>
                <a:lnTo>
                  <a:pt x="0" y="31683"/>
                </a:lnTo>
                <a:lnTo>
                  <a:pt x="1920" y="37444"/>
                </a:lnTo>
                <a:lnTo>
                  <a:pt x="5760" y="42245"/>
                </a:lnTo>
                <a:lnTo>
                  <a:pt x="9601" y="47990"/>
                </a:lnTo>
                <a:lnTo>
                  <a:pt x="15361" y="50871"/>
                </a:lnTo>
                <a:lnTo>
                  <a:pt x="11521" y="34564"/>
                </a:lnTo>
                <a:lnTo>
                  <a:pt x="9601" y="28803"/>
                </a:lnTo>
                <a:lnTo>
                  <a:pt x="9601" y="17282"/>
                </a:lnTo>
                <a:lnTo>
                  <a:pt x="10561" y="13441"/>
                </a:lnTo>
                <a:lnTo>
                  <a:pt x="11521" y="10561"/>
                </a:lnTo>
                <a:lnTo>
                  <a:pt x="12481" y="7680"/>
                </a:lnTo>
                <a:lnTo>
                  <a:pt x="14401" y="5760"/>
                </a:lnTo>
                <a:lnTo>
                  <a:pt x="16322" y="4800"/>
                </a:lnTo>
                <a:lnTo>
                  <a:pt x="18242" y="3840"/>
                </a:lnTo>
                <a:lnTo>
                  <a:pt x="20162" y="2880"/>
                </a:lnTo>
                <a:lnTo>
                  <a:pt x="25923" y="2880"/>
                </a:lnTo>
                <a:lnTo>
                  <a:pt x="28803" y="4800"/>
                </a:lnTo>
                <a:lnTo>
                  <a:pt x="31683" y="8641"/>
                </a:lnTo>
                <a:lnTo>
                  <a:pt x="35524" y="13441"/>
                </a:lnTo>
                <a:lnTo>
                  <a:pt x="37444" y="20162"/>
                </a:lnTo>
                <a:lnTo>
                  <a:pt x="37444" y="35524"/>
                </a:lnTo>
                <a:lnTo>
                  <a:pt x="35524" y="40309"/>
                </a:lnTo>
                <a:lnTo>
                  <a:pt x="35524" y="47990"/>
                </a:lnTo>
                <a:lnTo>
                  <a:pt x="39364" y="45125"/>
                </a:lnTo>
                <a:lnTo>
                  <a:pt x="41285" y="42245"/>
                </a:lnTo>
                <a:lnTo>
                  <a:pt x="44150" y="37444"/>
                </a:lnTo>
                <a:lnTo>
                  <a:pt x="46085" y="33604"/>
                </a:lnTo>
                <a:lnTo>
                  <a:pt x="47030" y="28803"/>
                </a:lnTo>
                <a:lnTo>
                  <a:pt x="47030" y="18242"/>
                </a:lnTo>
                <a:lnTo>
                  <a:pt x="45125" y="13441"/>
                </a:lnTo>
                <a:lnTo>
                  <a:pt x="41285" y="8641"/>
                </a:lnTo>
                <a:lnTo>
                  <a:pt x="36469" y="2880"/>
                </a:lnTo>
                <a:lnTo>
                  <a:pt x="30723" y="0"/>
                </a:lnTo>
                <a:lnTo>
                  <a:pt x="19202" y="0"/>
                </a:lnTo>
                <a:lnTo>
                  <a:pt x="15361" y="960"/>
                </a:lnTo>
                <a:lnTo>
                  <a:pt x="12481" y="2880"/>
                </a:lnTo>
                <a:lnTo>
                  <a:pt x="8641" y="4800"/>
                </a:lnTo>
                <a:lnTo>
                  <a:pt x="5760" y="8641"/>
                </a:lnTo>
                <a:lnTo>
                  <a:pt x="2880" y="12481"/>
                </a:lnTo>
                <a:lnTo>
                  <a:pt x="960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" name="object 182"/>
          <p:cNvSpPr/>
          <p:nvPr/>
        </p:nvSpPr>
        <p:spPr>
          <a:xfrm>
            <a:off x="3407176" y="7820939"/>
            <a:ext cx="24002" cy="16306"/>
          </a:xfrm>
          <a:custGeom>
            <a:avLst/>
            <a:gdLst/>
            <a:ahLst/>
            <a:cxnLst/>
            <a:rect l="l" t="t" r="r" b="b"/>
            <a:pathLst>
              <a:path w="24002" h="16306">
                <a:moveTo>
                  <a:pt x="24002" y="5745"/>
                </a:moveTo>
                <a:lnTo>
                  <a:pt x="22082" y="8641"/>
                </a:lnTo>
                <a:lnTo>
                  <a:pt x="20162" y="11521"/>
                </a:lnTo>
                <a:lnTo>
                  <a:pt x="17282" y="12481"/>
                </a:lnTo>
                <a:lnTo>
                  <a:pt x="8641" y="12481"/>
                </a:lnTo>
                <a:lnTo>
                  <a:pt x="5760" y="10561"/>
                </a:lnTo>
                <a:lnTo>
                  <a:pt x="2880" y="4800"/>
                </a:lnTo>
                <a:lnTo>
                  <a:pt x="0" y="0"/>
                </a:lnTo>
                <a:lnTo>
                  <a:pt x="3840" y="16306"/>
                </a:lnTo>
                <a:lnTo>
                  <a:pt x="16322" y="16306"/>
                </a:lnTo>
                <a:lnTo>
                  <a:pt x="20162" y="15361"/>
                </a:lnTo>
                <a:lnTo>
                  <a:pt x="24002" y="13426"/>
                </a:lnTo>
                <a:lnTo>
                  <a:pt x="24002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" name="object 183"/>
          <p:cNvSpPr/>
          <p:nvPr/>
        </p:nvSpPr>
        <p:spPr>
          <a:xfrm>
            <a:off x="3446526" y="7786375"/>
            <a:ext cx="53766" cy="49926"/>
          </a:xfrm>
          <a:custGeom>
            <a:avLst/>
            <a:gdLst/>
            <a:ahLst/>
            <a:cxnLst/>
            <a:rect l="l" t="t" r="r" b="b"/>
            <a:pathLst>
              <a:path w="53766" h="49926">
                <a:moveTo>
                  <a:pt x="53766" y="49926"/>
                </a:moveTo>
                <a:lnTo>
                  <a:pt x="53766" y="47990"/>
                </a:lnTo>
                <a:lnTo>
                  <a:pt x="49926" y="47990"/>
                </a:lnTo>
                <a:lnTo>
                  <a:pt x="48966" y="47045"/>
                </a:lnTo>
                <a:lnTo>
                  <a:pt x="48005" y="47045"/>
                </a:lnTo>
                <a:lnTo>
                  <a:pt x="47045" y="46085"/>
                </a:lnTo>
                <a:lnTo>
                  <a:pt x="47045" y="45125"/>
                </a:lnTo>
                <a:lnTo>
                  <a:pt x="46085" y="44150"/>
                </a:lnTo>
                <a:lnTo>
                  <a:pt x="46085" y="10561"/>
                </a:lnTo>
                <a:lnTo>
                  <a:pt x="45125" y="8641"/>
                </a:lnTo>
                <a:lnTo>
                  <a:pt x="44165" y="5760"/>
                </a:lnTo>
                <a:lnTo>
                  <a:pt x="42245" y="2880"/>
                </a:lnTo>
                <a:lnTo>
                  <a:pt x="40325" y="1920"/>
                </a:lnTo>
                <a:lnTo>
                  <a:pt x="38404" y="960"/>
                </a:lnTo>
                <a:lnTo>
                  <a:pt x="36484" y="0"/>
                </a:lnTo>
                <a:lnTo>
                  <a:pt x="27843" y="0"/>
                </a:lnTo>
                <a:lnTo>
                  <a:pt x="23042" y="2880"/>
                </a:lnTo>
                <a:lnTo>
                  <a:pt x="17282" y="10561"/>
                </a:lnTo>
                <a:lnTo>
                  <a:pt x="17282" y="0"/>
                </a:lnTo>
                <a:lnTo>
                  <a:pt x="14401" y="0"/>
                </a:lnTo>
                <a:lnTo>
                  <a:pt x="0" y="5760"/>
                </a:lnTo>
                <a:lnTo>
                  <a:pt x="960" y="7680"/>
                </a:lnTo>
                <a:lnTo>
                  <a:pt x="2880" y="6720"/>
                </a:lnTo>
                <a:lnTo>
                  <a:pt x="5775" y="6720"/>
                </a:lnTo>
                <a:lnTo>
                  <a:pt x="6720" y="7680"/>
                </a:lnTo>
                <a:lnTo>
                  <a:pt x="7680" y="7680"/>
                </a:lnTo>
                <a:lnTo>
                  <a:pt x="7680" y="10561"/>
                </a:lnTo>
                <a:lnTo>
                  <a:pt x="8641" y="11521"/>
                </a:lnTo>
                <a:lnTo>
                  <a:pt x="8641" y="42245"/>
                </a:lnTo>
                <a:lnTo>
                  <a:pt x="7680" y="45125"/>
                </a:lnTo>
                <a:lnTo>
                  <a:pt x="6720" y="46085"/>
                </a:lnTo>
                <a:lnTo>
                  <a:pt x="5775" y="47045"/>
                </a:lnTo>
                <a:lnTo>
                  <a:pt x="4800" y="47990"/>
                </a:lnTo>
                <a:lnTo>
                  <a:pt x="960" y="47990"/>
                </a:lnTo>
                <a:lnTo>
                  <a:pt x="960" y="49926"/>
                </a:lnTo>
                <a:lnTo>
                  <a:pt x="24963" y="49926"/>
                </a:lnTo>
                <a:lnTo>
                  <a:pt x="24963" y="47990"/>
                </a:lnTo>
                <a:lnTo>
                  <a:pt x="20162" y="47990"/>
                </a:lnTo>
                <a:lnTo>
                  <a:pt x="20162" y="47045"/>
                </a:lnTo>
                <a:lnTo>
                  <a:pt x="19202" y="47045"/>
                </a:lnTo>
                <a:lnTo>
                  <a:pt x="18242" y="46085"/>
                </a:lnTo>
                <a:lnTo>
                  <a:pt x="17282" y="45125"/>
                </a:lnTo>
                <a:lnTo>
                  <a:pt x="17282" y="13441"/>
                </a:lnTo>
                <a:lnTo>
                  <a:pt x="21122" y="8641"/>
                </a:lnTo>
                <a:lnTo>
                  <a:pt x="25923" y="6720"/>
                </a:lnTo>
                <a:lnTo>
                  <a:pt x="32644" y="6720"/>
                </a:lnTo>
                <a:lnTo>
                  <a:pt x="34564" y="7680"/>
                </a:lnTo>
                <a:lnTo>
                  <a:pt x="35524" y="9601"/>
                </a:lnTo>
                <a:lnTo>
                  <a:pt x="36484" y="11521"/>
                </a:lnTo>
                <a:lnTo>
                  <a:pt x="37444" y="14401"/>
                </a:lnTo>
                <a:lnTo>
                  <a:pt x="37444" y="44150"/>
                </a:lnTo>
                <a:lnTo>
                  <a:pt x="36484" y="45125"/>
                </a:lnTo>
                <a:lnTo>
                  <a:pt x="36484" y="46085"/>
                </a:lnTo>
                <a:lnTo>
                  <a:pt x="35524" y="47045"/>
                </a:lnTo>
                <a:lnTo>
                  <a:pt x="34564" y="47045"/>
                </a:lnTo>
                <a:lnTo>
                  <a:pt x="32644" y="47990"/>
                </a:lnTo>
                <a:lnTo>
                  <a:pt x="29763" y="47990"/>
                </a:lnTo>
                <a:lnTo>
                  <a:pt x="29763" y="49926"/>
                </a:lnTo>
                <a:lnTo>
                  <a:pt x="53766" y="499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" name="object 184"/>
          <p:cNvSpPr/>
          <p:nvPr/>
        </p:nvSpPr>
        <p:spPr>
          <a:xfrm>
            <a:off x="2526883" y="6581607"/>
            <a:ext cx="984930" cy="358079"/>
          </a:xfrm>
          <a:custGeom>
            <a:avLst/>
            <a:gdLst/>
            <a:ahLst/>
            <a:cxnLst/>
            <a:rect l="l" t="t" r="r" b="b"/>
            <a:pathLst>
              <a:path w="984930" h="358079">
                <a:moveTo>
                  <a:pt x="981090" y="4800"/>
                </a:moveTo>
                <a:lnTo>
                  <a:pt x="981090" y="353278"/>
                </a:lnTo>
                <a:lnTo>
                  <a:pt x="0" y="353278"/>
                </a:lnTo>
                <a:lnTo>
                  <a:pt x="983010" y="358079"/>
                </a:lnTo>
                <a:lnTo>
                  <a:pt x="983970" y="357118"/>
                </a:lnTo>
                <a:lnTo>
                  <a:pt x="984930" y="356158"/>
                </a:lnTo>
                <a:lnTo>
                  <a:pt x="984930" y="1920"/>
                </a:lnTo>
                <a:lnTo>
                  <a:pt x="983970" y="960"/>
                </a:lnTo>
                <a:lnTo>
                  <a:pt x="983010" y="0"/>
                </a:lnTo>
                <a:lnTo>
                  <a:pt x="981090" y="48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" name="object 185"/>
          <p:cNvSpPr/>
          <p:nvPr/>
        </p:nvSpPr>
        <p:spPr>
          <a:xfrm>
            <a:off x="2523042" y="6581607"/>
            <a:ext cx="986850" cy="358079"/>
          </a:xfrm>
          <a:custGeom>
            <a:avLst/>
            <a:gdLst/>
            <a:ahLst/>
            <a:cxnLst/>
            <a:rect l="l" t="t" r="r" b="b"/>
            <a:pathLst>
              <a:path w="986850" h="358079">
                <a:moveTo>
                  <a:pt x="960" y="357118"/>
                </a:moveTo>
                <a:lnTo>
                  <a:pt x="1920" y="358079"/>
                </a:lnTo>
                <a:lnTo>
                  <a:pt x="986850" y="358079"/>
                </a:lnTo>
                <a:lnTo>
                  <a:pt x="3840" y="353278"/>
                </a:lnTo>
                <a:lnTo>
                  <a:pt x="3840" y="4800"/>
                </a:lnTo>
                <a:lnTo>
                  <a:pt x="984930" y="4800"/>
                </a:lnTo>
                <a:lnTo>
                  <a:pt x="98685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356158"/>
                </a:lnTo>
                <a:lnTo>
                  <a:pt x="960" y="35711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" name="object 186"/>
          <p:cNvSpPr/>
          <p:nvPr/>
        </p:nvSpPr>
        <p:spPr>
          <a:xfrm>
            <a:off x="2599837" y="6677604"/>
            <a:ext cx="17282" cy="12481"/>
          </a:xfrm>
          <a:custGeom>
            <a:avLst/>
            <a:gdLst/>
            <a:ahLst/>
            <a:cxnLst/>
            <a:rect l="l" t="t" r="r" b="b"/>
            <a:pathLst>
              <a:path w="17282" h="12481">
                <a:moveTo>
                  <a:pt x="17282" y="0"/>
                </a:moveTo>
                <a:lnTo>
                  <a:pt x="14401" y="2880"/>
                </a:lnTo>
                <a:lnTo>
                  <a:pt x="11521" y="6720"/>
                </a:lnTo>
                <a:lnTo>
                  <a:pt x="7680" y="7680"/>
                </a:lnTo>
                <a:lnTo>
                  <a:pt x="0" y="7680"/>
                </a:lnTo>
                <a:lnTo>
                  <a:pt x="0" y="12481"/>
                </a:lnTo>
                <a:lnTo>
                  <a:pt x="16322" y="12481"/>
                </a:lnTo>
                <a:lnTo>
                  <a:pt x="1728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" name="object 187"/>
          <p:cNvSpPr/>
          <p:nvPr/>
        </p:nvSpPr>
        <p:spPr>
          <a:xfrm>
            <a:off x="2567208" y="6643055"/>
            <a:ext cx="72953" cy="86395"/>
          </a:xfrm>
          <a:custGeom>
            <a:avLst/>
            <a:gdLst/>
            <a:ahLst/>
            <a:cxnLst/>
            <a:rect l="l" t="t" r="r" b="b"/>
            <a:pathLst>
              <a:path w="72953" h="86395">
                <a:moveTo>
                  <a:pt x="38389" y="0"/>
                </a:moveTo>
                <a:lnTo>
                  <a:pt x="0" y="0"/>
                </a:lnTo>
                <a:lnTo>
                  <a:pt x="0" y="2880"/>
                </a:lnTo>
                <a:lnTo>
                  <a:pt x="6705" y="2880"/>
                </a:lnTo>
                <a:lnTo>
                  <a:pt x="8625" y="3840"/>
                </a:lnTo>
                <a:lnTo>
                  <a:pt x="9585" y="4800"/>
                </a:lnTo>
                <a:lnTo>
                  <a:pt x="10561" y="5760"/>
                </a:lnTo>
                <a:lnTo>
                  <a:pt x="11506" y="6720"/>
                </a:lnTo>
                <a:lnTo>
                  <a:pt x="12466" y="7680"/>
                </a:lnTo>
                <a:lnTo>
                  <a:pt x="12466" y="78714"/>
                </a:lnTo>
                <a:lnTo>
                  <a:pt x="11506" y="79674"/>
                </a:lnTo>
                <a:lnTo>
                  <a:pt x="10561" y="80634"/>
                </a:lnTo>
                <a:lnTo>
                  <a:pt x="9585" y="81594"/>
                </a:lnTo>
                <a:lnTo>
                  <a:pt x="8625" y="82555"/>
                </a:lnTo>
                <a:lnTo>
                  <a:pt x="6705" y="83515"/>
                </a:lnTo>
                <a:lnTo>
                  <a:pt x="0" y="83515"/>
                </a:lnTo>
                <a:lnTo>
                  <a:pt x="0" y="86395"/>
                </a:lnTo>
                <a:lnTo>
                  <a:pt x="44150" y="86395"/>
                </a:lnTo>
                <a:lnTo>
                  <a:pt x="44150" y="83515"/>
                </a:lnTo>
                <a:lnTo>
                  <a:pt x="37429" y="83515"/>
                </a:lnTo>
                <a:lnTo>
                  <a:pt x="36469" y="82555"/>
                </a:lnTo>
                <a:lnTo>
                  <a:pt x="34549" y="81594"/>
                </a:lnTo>
                <a:lnTo>
                  <a:pt x="33588" y="80634"/>
                </a:lnTo>
                <a:lnTo>
                  <a:pt x="32628" y="79674"/>
                </a:lnTo>
                <a:lnTo>
                  <a:pt x="32628" y="4800"/>
                </a:lnTo>
                <a:lnTo>
                  <a:pt x="40309" y="4800"/>
                </a:lnTo>
                <a:lnTo>
                  <a:pt x="44150" y="6720"/>
                </a:lnTo>
                <a:lnTo>
                  <a:pt x="47030" y="9601"/>
                </a:lnTo>
                <a:lnTo>
                  <a:pt x="49911" y="12466"/>
                </a:lnTo>
                <a:lnTo>
                  <a:pt x="51831" y="17282"/>
                </a:lnTo>
                <a:lnTo>
                  <a:pt x="51831" y="29748"/>
                </a:lnTo>
                <a:lnTo>
                  <a:pt x="49911" y="34549"/>
                </a:lnTo>
                <a:lnTo>
                  <a:pt x="48950" y="47030"/>
                </a:lnTo>
                <a:lnTo>
                  <a:pt x="52791" y="46070"/>
                </a:lnTo>
                <a:lnTo>
                  <a:pt x="59512" y="44150"/>
                </a:lnTo>
                <a:lnTo>
                  <a:pt x="64312" y="41269"/>
                </a:lnTo>
                <a:lnTo>
                  <a:pt x="67193" y="37429"/>
                </a:lnTo>
                <a:lnTo>
                  <a:pt x="71033" y="33588"/>
                </a:lnTo>
                <a:lnTo>
                  <a:pt x="72953" y="28803"/>
                </a:lnTo>
                <a:lnTo>
                  <a:pt x="72953" y="16306"/>
                </a:lnTo>
                <a:lnTo>
                  <a:pt x="70073" y="11521"/>
                </a:lnTo>
                <a:lnTo>
                  <a:pt x="64312" y="6720"/>
                </a:lnTo>
                <a:lnTo>
                  <a:pt x="63532" y="6001"/>
                </a:lnTo>
                <a:lnTo>
                  <a:pt x="53178" y="1397"/>
                </a:lnTo>
                <a:lnTo>
                  <a:pt x="38389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" name="object 188"/>
          <p:cNvSpPr/>
          <p:nvPr/>
        </p:nvSpPr>
        <p:spPr>
          <a:xfrm>
            <a:off x="2667030" y="6713128"/>
            <a:ext cx="9601" cy="17282"/>
          </a:xfrm>
          <a:custGeom>
            <a:avLst/>
            <a:gdLst/>
            <a:ahLst/>
            <a:cxnLst/>
            <a:rect l="l" t="t" r="r" b="b"/>
            <a:pathLst>
              <a:path w="9601" h="17282">
                <a:moveTo>
                  <a:pt x="9601" y="17282"/>
                </a:moveTo>
                <a:lnTo>
                  <a:pt x="9601" y="13441"/>
                </a:lnTo>
                <a:lnTo>
                  <a:pt x="7680" y="13441"/>
                </a:lnTo>
                <a:lnTo>
                  <a:pt x="5760" y="12481"/>
                </a:lnTo>
                <a:lnTo>
                  <a:pt x="3840" y="10561"/>
                </a:lnTo>
                <a:lnTo>
                  <a:pt x="2880" y="9601"/>
                </a:lnTo>
                <a:lnTo>
                  <a:pt x="1935" y="6720"/>
                </a:lnTo>
                <a:lnTo>
                  <a:pt x="960" y="3840"/>
                </a:lnTo>
                <a:lnTo>
                  <a:pt x="0" y="0"/>
                </a:lnTo>
                <a:lnTo>
                  <a:pt x="960" y="17282"/>
                </a:lnTo>
                <a:lnTo>
                  <a:pt x="9601" y="172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" name="object 189"/>
          <p:cNvSpPr/>
          <p:nvPr/>
        </p:nvSpPr>
        <p:spPr>
          <a:xfrm>
            <a:off x="2648788" y="6668018"/>
            <a:ext cx="55686" cy="62392"/>
          </a:xfrm>
          <a:custGeom>
            <a:avLst/>
            <a:gdLst/>
            <a:ahLst/>
            <a:cxnLst/>
            <a:rect l="l" t="t" r="r" b="b"/>
            <a:pathLst>
              <a:path w="55686" h="62392">
                <a:moveTo>
                  <a:pt x="0" y="31668"/>
                </a:moveTo>
                <a:lnTo>
                  <a:pt x="0" y="40309"/>
                </a:lnTo>
                <a:lnTo>
                  <a:pt x="1935" y="47030"/>
                </a:lnTo>
                <a:lnTo>
                  <a:pt x="6720" y="53751"/>
                </a:lnTo>
                <a:lnTo>
                  <a:pt x="11521" y="59512"/>
                </a:lnTo>
                <a:lnTo>
                  <a:pt x="19202" y="62392"/>
                </a:lnTo>
                <a:lnTo>
                  <a:pt x="18242" y="45110"/>
                </a:lnTo>
                <a:lnTo>
                  <a:pt x="18242" y="21107"/>
                </a:lnTo>
                <a:lnTo>
                  <a:pt x="19202" y="16306"/>
                </a:lnTo>
                <a:lnTo>
                  <a:pt x="19202" y="11506"/>
                </a:lnTo>
                <a:lnTo>
                  <a:pt x="20177" y="8625"/>
                </a:lnTo>
                <a:lnTo>
                  <a:pt x="22082" y="6720"/>
                </a:lnTo>
                <a:lnTo>
                  <a:pt x="24003" y="5745"/>
                </a:lnTo>
                <a:lnTo>
                  <a:pt x="25923" y="4785"/>
                </a:lnTo>
                <a:lnTo>
                  <a:pt x="30723" y="4785"/>
                </a:lnTo>
                <a:lnTo>
                  <a:pt x="31683" y="5745"/>
                </a:lnTo>
                <a:lnTo>
                  <a:pt x="33604" y="7665"/>
                </a:lnTo>
                <a:lnTo>
                  <a:pt x="34564" y="9585"/>
                </a:lnTo>
                <a:lnTo>
                  <a:pt x="35524" y="11506"/>
                </a:lnTo>
                <a:lnTo>
                  <a:pt x="36484" y="14401"/>
                </a:lnTo>
                <a:lnTo>
                  <a:pt x="36484" y="47030"/>
                </a:lnTo>
                <a:lnTo>
                  <a:pt x="35524" y="50871"/>
                </a:lnTo>
                <a:lnTo>
                  <a:pt x="34564" y="53751"/>
                </a:lnTo>
                <a:lnTo>
                  <a:pt x="33604" y="55671"/>
                </a:lnTo>
                <a:lnTo>
                  <a:pt x="32644" y="56631"/>
                </a:lnTo>
                <a:lnTo>
                  <a:pt x="30723" y="57591"/>
                </a:lnTo>
                <a:lnTo>
                  <a:pt x="29763" y="58552"/>
                </a:lnTo>
                <a:lnTo>
                  <a:pt x="27843" y="58552"/>
                </a:lnTo>
                <a:lnTo>
                  <a:pt x="27843" y="62392"/>
                </a:lnTo>
                <a:lnTo>
                  <a:pt x="36484" y="62392"/>
                </a:lnTo>
                <a:lnTo>
                  <a:pt x="44165" y="59512"/>
                </a:lnTo>
                <a:lnTo>
                  <a:pt x="48966" y="52791"/>
                </a:lnTo>
                <a:lnTo>
                  <a:pt x="53766" y="47030"/>
                </a:lnTo>
                <a:lnTo>
                  <a:pt x="55686" y="40309"/>
                </a:lnTo>
                <a:lnTo>
                  <a:pt x="55686" y="25908"/>
                </a:lnTo>
                <a:lnTo>
                  <a:pt x="54726" y="20147"/>
                </a:lnTo>
                <a:lnTo>
                  <a:pt x="51846" y="15346"/>
                </a:lnTo>
                <a:lnTo>
                  <a:pt x="49926" y="10561"/>
                </a:lnTo>
                <a:lnTo>
                  <a:pt x="46085" y="6720"/>
                </a:lnTo>
                <a:lnTo>
                  <a:pt x="42245" y="3840"/>
                </a:lnTo>
                <a:lnTo>
                  <a:pt x="37444" y="1905"/>
                </a:lnTo>
                <a:lnTo>
                  <a:pt x="32644" y="0"/>
                </a:lnTo>
                <a:lnTo>
                  <a:pt x="19202" y="0"/>
                </a:lnTo>
                <a:lnTo>
                  <a:pt x="12496" y="2880"/>
                </a:lnTo>
                <a:lnTo>
                  <a:pt x="6720" y="9585"/>
                </a:lnTo>
                <a:lnTo>
                  <a:pt x="1935" y="16306"/>
                </a:lnTo>
                <a:lnTo>
                  <a:pt x="0" y="23027"/>
                </a:lnTo>
                <a:lnTo>
                  <a:pt x="0" y="3166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" name="object 190"/>
          <p:cNvSpPr/>
          <p:nvPr/>
        </p:nvSpPr>
        <p:spPr>
          <a:xfrm>
            <a:off x="2714076" y="6668018"/>
            <a:ext cx="41285" cy="62392"/>
          </a:xfrm>
          <a:custGeom>
            <a:avLst/>
            <a:gdLst/>
            <a:ahLst/>
            <a:cxnLst/>
            <a:rect l="l" t="t" r="r" b="b"/>
            <a:pathLst>
              <a:path w="41285" h="62392">
                <a:moveTo>
                  <a:pt x="960" y="25908"/>
                </a:moveTo>
                <a:lnTo>
                  <a:pt x="3840" y="29748"/>
                </a:lnTo>
                <a:lnTo>
                  <a:pt x="5760" y="31668"/>
                </a:lnTo>
                <a:lnTo>
                  <a:pt x="10561" y="35509"/>
                </a:lnTo>
                <a:lnTo>
                  <a:pt x="17282" y="39349"/>
                </a:lnTo>
                <a:lnTo>
                  <a:pt x="21122" y="43190"/>
                </a:lnTo>
                <a:lnTo>
                  <a:pt x="24002" y="45110"/>
                </a:lnTo>
                <a:lnTo>
                  <a:pt x="24963" y="46070"/>
                </a:lnTo>
                <a:lnTo>
                  <a:pt x="26883" y="47990"/>
                </a:lnTo>
                <a:lnTo>
                  <a:pt x="26883" y="54711"/>
                </a:lnTo>
                <a:lnTo>
                  <a:pt x="24963" y="56631"/>
                </a:lnTo>
                <a:lnTo>
                  <a:pt x="24002" y="57591"/>
                </a:lnTo>
                <a:lnTo>
                  <a:pt x="22082" y="58552"/>
                </a:lnTo>
                <a:lnTo>
                  <a:pt x="17282" y="58552"/>
                </a:lnTo>
                <a:lnTo>
                  <a:pt x="14401" y="56631"/>
                </a:lnTo>
                <a:lnTo>
                  <a:pt x="10561" y="53751"/>
                </a:lnTo>
                <a:lnTo>
                  <a:pt x="7680" y="50871"/>
                </a:lnTo>
                <a:lnTo>
                  <a:pt x="4800" y="47030"/>
                </a:lnTo>
                <a:lnTo>
                  <a:pt x="2880" y="41269"/>
                </a:lnTo>
                <a:lnTo>
                  <a:pt x="960" y="41269"/>
                </a:lnTo>
                <a:lnTo>
                  <a:pt x="1920" y="62392"/>
                </a:lnTo>
                <a:lnTo>
                  <a:pt x="3840" y="62392"/>
                </a:lnTo>
                <a:lnTo>
                  <a:pt x="4800" y="60472"/>
                </a:lnTo>
                <a:lnTo>
                  <a:pt x="5760" y="59512"/>
                </a:lnTo>
                <a:lnTo>
                  <a:pt x="8641" y="59512"/>
                </a:lnTo>
                <a:lnTo>
                  <a:pt x="9601" y="60472"/>
                </a:lnTo>
                <a:lnTo>
                  <a:pt x="14401" y="62392"/>
                </a:lnTo>
                <a:lnTo>
                  <a:pt x="28803" y="62392"/>
                </a:lnTo>
                <a:lnTo>
                  <a:pt x="31683" y="60472"/>
                </a:lnTo>
                <a:lnTo>
                  <a:pt x="34564" y="58552"/>
                </a:lnTo>
                <a:lnTo>
                  <a:pt x="36469" y="56631"/>
                </a:lnTo>
                <a:lnTo>
                  <a:pt x="38404" y="52791"/>
                </a:lnTo>
                <a:lnTo>
                  <a:pt x="40309" y="49911"/>
                </a:lnTo>
                <a:lnTo>
                  <a:pt x="41285" y="47030"/>
                </a:lnTo>
                <a:lnTo>
                  <a:pt x="41285" y="39349"/>
                </a:lnTo>
                <a:lnTo>
                  <a:pt x="40309" y="36469"/>
                </a:lnTo>
                <a:lnTo>
                  <a:pt x="37444" y="33588"/>
                </a:lnTo>
                <a:lnTo>
                  <a:pt x="35524" y="30708"/>
                </a:lnTo>
                <a:lnTo>
                  <a:pt x="31683" y="26868"/>
                </a:lnTo>
                <a:lnTo>
                  <a:pt x="25923" y="23027"/>
                </a:lnTo>
                <a:lnTo>
                  <a:pt x="19202" y="18227"/>
                </a:lnTo>
                <a:lnTo>
                  <a:pt x="15361" y="15346"/>
                </a:lnTo>
                <a:lnTo>
                  <a:pt x="14401" y="14401"/>
                </a:lnTo>
                <a:lnTo>
                  <a:pt x="13441" y="12466"/>
                </a:lnTo>
                <a:lnTo>
                  <a:pt x="13441" y="7665"/>
                </a:lnTo>
                <a:lnTo>
                  <a:pt x="14401" y="6720"/>
                </a:lnTo>
                <a:lnTo>
                  <a:pt x="16322" y="5745"/>
                </a:lnTo>
                <a:lnTo>
                  <a:pt x="17282" y="4785"/>
                </a:lnTo>
                <a:lnTo>
                  <a:pt x="22082" y="4785"/>
                </a:lnTo>
                <a:lnTo>
                  <a:pt x="24963" y="5745"/>
                </a:lnTo>
                <a:lnTo>
                  <a:pt x="27843" y="8625"/>
                </a:lnTo>
                <a:lnTo>
                  <a:pt x="30723" y="10561"/>
                </a:lnTo>
                <a:lnTo>
                  <a:pt x="32628" y="14401"/>
                </a:lnTo>
                <a:lnTo>
                  <a:pt x="35524" y="20147"/>
                </a:lnTo>
                <a:lnTo>
                  <a:pt x="37444" y="20147"/>
                </a:lnTo>
                <a:lnTo>
                  <a:pt x="36469" y="0"/>
                </a:lnTo>
                <a:lnTo>
                  <a:pt x="34564" y="0"/>
                </a:lnTo>
                <a:lnTo>
                  <a:pt x="33604" y="1905"/>
                </a:lnTo>
                <a:lnTo>
                  <a:pt x="32628" y="2880"/>
                </a:lnTo>
                <a:lnTo>
                  <a:pt x="31683" y="2880"/>
                </a:lnTo>
                <a:lnTo>
                  <a:pt x="31683" y="3840"/>
                </a:lnTo>
                <a:lnTo>
                  <a:pt x="29763" y="3840"/>
                </a:lnTo>
                <a:lnTo>
                  <a:pt x="28803" y="2880"/>
                </a:lnTo>
                <a:lnTo>
                  <a:pt x="27843" y="2880"/>
                </a:lnTo>
                <a:lnTo>
                  <a:pt x="24963" y="944"/>
                </a:lnTo>
                <a:lnTo>
                  <a:pt x="22082" y="0"/>
                </a:lnTo>
                <a:lnTo>
                  <a:pt x="12481" y="0"/>
                </a:lnTo>
                <a:lnTo>
                  <a:pt x="7680" y="1905"/>
                </a:lnTo>
                <a:lnTo>
                  <a:pt x="4800" y="5745"/>
                </a:lnTo>
                <a:lnTo>
                  <a:pt x="1920" y="9585"/>
                </a:lnTo>
                <a:lnTo>
                  <a:pt x="0" y="13426"/>
                </a:lnTo>
                <a:lnTo>
                  <a:pt x="0" y="22067"/>
                </a:lnTo>
                <a:lnTo>
                  <a:pt x="960" y="2590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" name="object 191"/>
          <p:cNvSpPr/>
          <p:nvPr/>
        </p:nvSpPr>
        <p:spPr>
          <a:xfrm>
            <a:off x="2762067" y="6647855"/>
            <a:ext cx="39364" cy="81594"/>
          </a:xfrm>
          <a:custGeom>
            <a:avLst/>
            <a:gdLst/>
            <a:ahLst/>
            <a:cxnLst/>
            <a:rect l="l" t="t" r="r" b="b"/>
            <a:pathLst>
              <a:path w="39364" h="81594">
                <a:moveTo>
                  <a:pt x="25923" y="68153"/>
                </a:moveTo>
                <a:lnTo>
                  <a:pt x="25923" y="28788"/>
                </a:lnTo>
                <a:lnTo>
                  <a:pt x="39364" y="28788"/>
                </a:lnTo>
                <a:lnTo>
                  <a:pt x="39364" y="22067"/>
                </a:lnTo>
                <a:lnTo>
                  <a:pt x="25923" y="22067"/>
                </a:lnTo>
                <a:lnTo>
                  <a:pt x="25923" y="0"/>
                </a:lnTo>
                <a:lnTo>
                  <a:pt x="23042" y="0"/>
                </a:lnTo>
                <a:lnTo>
                  <a:pt x="20162" y="5760"/>
                </a:lnTo>
                <a:lnTo>
                  <a:pt x="17282" y="10561"/>
                </a:lnTo>
                <a:lnTo>
                  <a:pt x="13441" y="14386"/>
                </a:lnTo>
                <a:lnTo>
                  <a:pt x="9601" y="18227"/>
                </a:lnTo>
                <a:lnTo>
                  <a:pt x="4815" y="22067"/>
                </a:lnTo>
                <a:lnTo>
                  <a:pt x="0" y="25907"/>
                </a:lnTo>
                <a:lnTo>
                  <a:pt x="0" y="28788"/>
                </a:lnTo>
                <a:lnTo>
                  <a:pt x="7680" y="28788"/>
                </a:lnTo>
                <a:lnTo>
                  <a:pt x="7680" y="70073"/>
                </a:lnTo>
                <a:lnTo>
                  <a:pt x="8641" y="71993"/>
                </a:lnTo>
                <a:lnTo>
                  <a:pt x="8641" y="74874"/>
                </a:lnTo>
                <a:lnTo>
                  <a:pt x="10561" y="76794"/>
                </a:lnTo>
                <a:lnTo>
                  <a:pt x="13441" y="78714"/>
                </a:lnTo>
                <a:lnTo>
                  <a:pt x="16322" y="80634"/>
                </a:lnTo>
                <a:lnTo>
                  <a:pt x="19202" y="81594"/>
                </a:lnTo>
                <a:lnTo>
                  <a:pt x="30723" y="81594"/>
                </a:lnTo>
                <a:lnTo>
                  <a:pt x="36484" y="77754"/>
                </a:lnTo>
                <a:lnTo>
                  <a:pt x="39364" y="70073"/>
                </a:lnTo>
                <a:lnTo>
                  <a:pt x="37444" y="68153"/>
                </a:lnTo>
                <a:lnTo>
                  <a:pt x="35524" y="72953"/>
                </a:lnTo>
                <a:lnTo>
                  <a:pt x="32644" y="74874"/>
                </a:lnTo>
                <a:lnTo>
                  <a:pt x="28803" y="74874"/>
                </a:lnTo>
                <a:lnTo>
                  <a:pt x="27843" y="73913"/>
                </a:lnTo>
                <a:lnTo>
                  <a:pt x="26883" y="72953"/>
                </a:lnTo>
                <a:lnTo>
                  <a:pt x="25923" y="71993"/>
                </a:lnTo>
                <a:lnTo>
                  <a:pt x="25923" y="6815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" name="object 192"/>
          <p:cNvSpPr/>
          <p:nvPr/>
        </p:nvSpPr>
        <p:spPr>
          <a:xfrm>
            <a:off x="2806232" y="6699205"/>
            <a:ext cx="36480" cy="0"/>
          </a:xfrm>
          <a:custGeom>
            <a:avLst/>
            <a:gdLst/>
            <a:ahLst/>
            <a:cxnLst/>
            <a:rect l="l" t="t" r="r" b="b"/>
            <a:pathLst>
              <a:path w="36480" h="0">
                <a:moveTo>
                  <a:pt x="0" y="0"/>
                </a:moveTo>
                <a:lnTo>
                  <a:pt x="36480" y="0"/>
                </a:lnTo>
              </a:path>
            </a:pathLst>
          </a:custGeom>
          <a:ln w="13753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" name="object 193"/>
          <p:cNvSpPr/>
          <p:nvPr/>
        </p:nvSpPr>
        <p:spPr>
          <a:xfrm>
            <a:off x="2855183" y="6641134"/>
            <a:ext cx="46085" cy="88315"/>
          </a:xfrm>
          <a:custGeom>
            <a:avLst/>
            <a:gdLst/>
            <a:ahLst/>
            <a:cxnLst/>
            <a:rect l="l" t="t" r="r" b="b"/>
            <a:pathLst>
              <a:path w="46085" h="88315">
                <a:moveTo>
                  <a:pt x="15361" y="22067"/>
                </a:moveTo>
                <a:lnTo>
                  <a:pt x="15361" y="75834"/>
                </a:lnTo>
                <a:lnTo>
                  <a:pt x="14401" y="79674"/>
                </a:lnTo>
                <a:lnTo>
                  <a:pt x="14401" y="80634"/>
                </a:lnTo>
                <a:lnTo>
                  <a:pt x="13441" y="82555"/>
                </a:lnTo>
                <a:lnTo>
                  <a:pt x="12481" y="83515"/>
                </a:lnTo>
                <a:lnTo>
                  <a:pt x="10561" y="84475"/>
                </a:lnTo>
                <a:lnTo>
                  <a:pt x="9616" y="85435"/>
                </a:lnTo>
                <a:lnTo>
                  <a:pt x="960" y="85435"/>
                </a:lnTo>
                <a:lnTo>
                  <a:pt x="960" y="88315"/>
                </a:lnTo>
                <a:lnTo>
                  <a:pt x="46085" y="88315"/>
                </a:lnTo>
                <a:lnTo>
                  <a:pt x="46085" y="85435"/>
                </a:lnTo>
                <a:lnTo>
                  <a:pt x="38404" y="85435"/>
                </a:lnTo>
                <a:lnTo>
                  <a:pt x="37444" y="84475"/>
                </a:lnTo>
                <a:lnTo>
                  <a:pt x="35524" y="83515"/>
                </a:lnTo>
                <a:lnTo>
                  <a:pt x="34564" y="82555"/>
                </a:lnTo>
                <a:lnTo>
                  <a:pt x="34564" y="80634"/>
                </a:lnTo>
                <a:lnTo>
                  <a:pt x="33604" y="78714"/>
                </a:lnTo>
                <a:lnTo>
                  <a:pt x="33604" y="0"/>
                </a:lnTo>
                <a:lnTo>
                  <a:pt x="31683" y="0"/>
                </a:lnTo>
                <a:lnTo>
                  <a:pt x="0" y="14386"/>
                </a:lnTo>
                <a:lnTo>
                  <a:pt x="960" y="17282"/>
                </a:lnTo>
                <a:lnTo>
                  <a:pt x="3840" y="15361"/>
                </a:lnTo>
                <a:lnTo>
                  <a:pt x="11521" y="15361"/>
                </a:lnTo>
                <a:lnTo>
                  <a:pt x="12481" y="16322"/>
                </a:lnTo>
                <a:lnTo>
                  <a:pt x="13441" y="17282"/>
                </a:lnTo>
                <a:lnTo>
                  <a:pt x="14401" y="17282"/>
                </a:lnTo>
                <a:lnTo>
                  <a:pt x="14401" y="19202"/>
                </a:lnTo>
                <a:lnTo>
                  <a:pt x="15361" y="2206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" name="object 194"/>
          <p:cNvSpPr/>
          <p:nvPr/>
        </p:nvSpPr>
        <p:spPr>
          <a:xfrm>
            <a:off x="2933913" y="6641134"/>
            <a:ext cx="10561" cy="9601"/>
          </a:xfrm>
          <a:custGeom>
            <a:avLst/>
            <a:gdLst/>
            <a:ahLst/>
            <a:cxnLst/>
            <a:rect l="l" t="t" r="r" b="b"/>
            <a:pathLst>
              <a:path w="10561" h="9601">
                <a:moveTo>
                  <a:pt x="8625" y="0"/>
                </a:moveTo>
                <a:lnTo>
                  <a:pt x="3840" y="0"/>
                </a:lnTo>
                <a:lnTo>
                  <a:pt x="0" y="1920"/>
                </a:lnTo>
                <a:lnTo>
                  <a:pt x="960" y="9601"/>
                </a:lnTo>
                <a:lnTo>
                  <a:pt x="1920" y="7680"/>
                </a:lnTo>
                <a:lnTo>
                  <a:pt x="3840" y="5760"/>
                </a:lnTo>
                <a:lnTo>
                  <a:pt x="4800" y="4800"/>
                </a:lnTo>
                <a:lnTo>
                  <a:pt x="10561" y="4800"/>
                </a:lnTo>
                <a:lnTo>
                  <a:pt x="8625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" name="object 195"/>
          <p:cNvSpPr/>
          <p:nvPr/>
        </p:nvSpPr>
        <p:spPr>
          <a:xfrm>
            <a:off x="2915671" y="6641134"/>
            <a:ext cx="55671" cy="89275"/>
          </a:xfrm>
          <a:custGeom>
            <a:avLst/>
            <a:gdLst/>
            <a:ahLst/>
            <a:cxnLst/>
            <a:rect l="l" t="t" r="r" b="b"/>
            <a:pathLst>
              <a:path w="55671" h="89275">
                <a:moveTo>
                  <a:pt x="5906" y="89020"/>
                </a:moveTo>
                <a:lnTo>
                  <a:pt x="18903" y="86494"/>
                </a:lnTo>
                <a:lnTo>
                  <a:pt x="29763" y="81594"/>
                </a:lnTo>
                <a:lnTo>
                  <a:pt x="32513" y="79958"/>
                </a:lnTo>
                <a:lnTo>
                  <a:pt x="42351" y="71839"/>
                </a:lnTo>
                <a:lnTo>
                  <a:pt x="49911" y="61432"/>
                </a:lnTo>
                <a:lnTo>
                  <a:pt x="54354" y="48625"/>
                </a:lnTo>
                <a:lnTo>
                  <a:pt x="55671" y="35509"/>
                </a:lnTo>
                <a:lnTo>
                  <a:pt x="55671" y="28788"/>
                </a:lnTo>
                <a:lnTo>
                  <a:pt x="54711" y="23042"/>
                </a:lnTo>
                <a:lnTo>
                  <a:pt x="51831" y="17282"/>
                </a:lnTo>
                <a:lnTo>
                  <a:pt x="49911" y="11521"/>
                </a:lnTo>
                <a:lnTo>
                  <a:pt x="46070" y="7680"/>
                </a:lnTo>
                <a:lnTo>
                  <a:pt x="41269" y="4800"/>
                </a:lnTo>
                <a:lnTo>
                  <a:pt x="36484" y="1920"/>
                </a:lnTo>
                <a:lnTo>
                  <a:pt x="31683" y="0"/>
                </a:lnTo>
                <a:lnTo>
                  <a:pt x="26868" y="0"/>
                </a:lnTo>
                <a:lnTo>
                  <a:pt x="28803" y="4800"/>
                </a:lnTo>
                <a:lnTo>
                  <a:pt x="29763" y="5760"/>
                </a:lnTo>
                <a:lnTo>
                  <a:pt x="31683" y="7680"/>
                </a:lnTo>
                <a:lnTo>
                  <a:pt x="33588" y="10546"/>
                </a:lnTo>
                <a:lnTo>
                  <a:pt x="34549" y="14386"/>
                </a:lnTo>
                <a:lnTo>
                  <a:pt x="35524" y="21107"/>
                </a:lnTo>
                <a:lnTo>
                  <a:pt x="36484" y="27828"/>
                </a:lnTo>
                <a:lnTo>
                  <a:pt x="36484" y="47990"/>
                </a:lnTo>
                <a:lnTo>
                  <a:pt x="33588" y="49911"/>
                </a:lnTo>
                <a:lnTo>
                  <a:pt x="26868" y="49911"/>
                </a:lnTo>
                <a:lnTo>
                  <a:pt x="24003" y="48950"/>
                </a:lnTo>
                <a:lnTo>
                  <a:pt x="22082" y="46070"/>
                </a:lnTo>
                <a:lnTo>
                  <a:pt x="19202" y="41285"/>
                </a:lnTo>
                <a:lnTo>
                  <a:pt x="18242" y="33604"/>
                </a:lnTo>
                <a:lnTo>
                  <a:pt x="18242" y="14386"/>
                </a:lnTo>
                <a:lnTo>
                  <a:pt x="19202" y="9601"/>
                </a:lnTo>
                <a:lnTo>
                  <a:pt x="18242" y="1920"/>
                </a:lnTo>
                <a:lnTo>
                  <a:pt x="13441" y="3840"/>
                </a:lnTo>
                <a:lnTo>
                  <a:pt x="8641" y="6720"/>
                </a:lnTo>
                <a:lnTo>
                  <a:pt x="5760" y="10546"/>
                </a:lnTo>
                <a:lnTo>
                  <a:pt x="3840" y="15361"/>
                </a:lnTo>
                <a:lnTo>
                  <a:pt x="960" y="20162"/>
                </a:lnTo>
                <a:lnTo>
                  <a:pt x="0" y="24947"/>
                </a:lnTo>
                <a:lnTo>
                  <a:pt x="0" y="39349"/>
                </a:lnTo>
                <a:lnTo>
                  <a:pt x="1920" y="45110"/>
                </a:lnTo>
                <a:lnTo>
                  <a:pt x="6720" y="49911"/>
                </a:lnTo>
                <a:lnTo>
                  <a:pt x="10561" y="54711"/>
                </a:lnTo>
                <a:lnTo>
                  <a:pt x="16322" y="56631"/>
                </a:lnTo>
                <a:lnTo>
                  <a:pt x="28803" y="56631"/>
                </a:lnTo>
                <a:lnTo>
                  <a:pt x="30708" y="55671"/>
                </a:lnTo>
                <a:lnTo>
                  <a:pt x="32644" y="54711"/>
                </a:lnTo>
                <a:lnTo>
                  <a:pt x="35524" y="53751"/>
                </a:lnTo>
                <a:lnTo>
                  <a:pt x="33588" y="59512"/>
                </a:lnTo>
                <a:lnTo>
                  <a:pt x="31683" y="64312"/>
                </a:lnTo>
                <a:lnTo>
                  <a:pt x="28803" y="69113"/>
                </a:lnTo>
                <a:lnTo>
                  <a:pt x="25923" y="73913"/>
                </a:lnTo>
                <a:lnTo>
                  <a:pt x="22082" y="77754"/>
                </a:lnTo>
                <a:lnTo>
                  <a:pt x="17282" y="80634"/>
                </a:lnTo>
                <a:lnTo>
                  <a:pt x="12481" y="84475"/>
                </a:lnTo>
                <a:lnTo>
                  <a:pt x="6720" y="86395"/>
                </a:lnTo>
                <a:lnTo>
                  <a:pt x="0" y="88315"/>
                </a:lnTo>
                <a:lnTo>
                  <a:pt x="0" y="89275"/>
                </a:lnTo>
                <a:lnTo>
                  <a:pt x="5906" y="890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" name="object 196"/>
          <p:cNvSpPr/>
          <p:nvPr/>
        </p:nvSpPr>
        <p:spPr>
          <a:xfrm>
            <a:off x="2979983" y="6641134"/>
            <a:ext cx="56647" cy="89275"/>
          </a:xfrm>
          <a:custGeom>
            <a:avLst/>
            <a:gdLst/>
            <a:ahLst/>
            <a:cxnLst/>
            <a:rect l="l" t="t" r="r" b="b"/>
            <a:pathLst>
              <a:path w="56647" h="89275">
                <a:moveTo>
                  <a:pt x="7088" y="88944"/>
                </a:moveTo>
                <a:lnTo>
                  <a:pt x="19741" y="86382"/>
                </a:lnTo>
                <a:lnTo>
                  <a:pt x="30723" y="81594"/>
                </a:lnTo>
                <a:lnTo>
                  <a:pt x="32953" y="80286"/>
                </a:lnTo>
                <a:lnTo>
                  <a:pt x="42964" y="72058"/>
                </a:lnTo>
                <a:lnTo>
                  <a:pt x="49926" y="61432"/>
                </a:lnTo>
                <a:lnTo>
                  <a:pt x="55249" y="48520"/>
                </a:lnTo>
                <a:lnTo>
                  <a:pt x="56647" y="35509"/>
                </a:lnTo>
                <a:lnTo>
                  <a:pt x="56647" y="28788"/>
                </a:lnTo>
                <a:lnTo>
                  <a:pt x="55686" y="23042"/>
                </a:lnTo>
                <a:lnTo>
                  <a:pt x="52806" y="17282"/>
                </a:lnTo>
                <a:lnTo>
                  <a:pt x="49926" y="11521"/>
                </a:lnTo>
                <a:lnTo>
                  <a:pt x="47045" y="7680"/>
                </a:lnTo>
                <a:lnTo>
                  <a:pt x="42245" y="4800"/>
                </a:lnTo>
                <a:lnTo>
                  <a:pt x="37444" y="1920"/>
                </a:lnTo>
                <a:lnTo>
                  <a:pt x="32644" y="0"/>
                </a:lnTo>
                <a:lnTo>
                  <a:pt x="27843" y="0"/>
                </a:lnTo>
                <a:lnTo>
                  <a:pt x="29763" y="4800"/>
                </a:lnTo>
                <a:lnTo>
                  <a:pt x="30723" y="5760"/>
                </a:lnTo>
                <a:lnTo>
                  <a:pt x="32644" y="7680"/>
                </a:lnTo>
                <a:lnTo>
                  <a:pt x="33604" y="10546"/>
                </a:lnTo>
                <a:lnTo>
                  <a:pt x="34564" y="14386"/>
                </a:lnTo>
                <a:lnTo>
                  <a:pt x="36484" y="21107"/>
                </a:lnTo>
                <a:lnTo>
                  <a:pt x="37444" y="27828"/>
                </a:lnTo>
                <a:lnTo>
                  <a:pt x="37444" y="43190"/>
                </a:lnTo>
                <a:lnTo>
                  <a:pt x="36484" y="47990"/>
                </a:lnTo>
                <a:lnTo>
                  <a:pt x="34564" y="49911"/>
                </a:lnTo>
                <a:lnTo>
                  <a:pt x="26883" y="49911"/>
                </a:lnTo>
                <a:lnTo>
                  <a:pt x="24963" y="48950"/>
                </a:lnTo>
                <a:lnTo>
                  <a:pt x="23042" y="46070"/>
                </a:lnTo>
                <a:lnTo>
                  <a:pt x="20162" y="41285"/>
                </a:lnTo>
                <a:lnTo>
                  <a:pt x="19202" y="33604"/>
                </a:lnTo>
                <a:lnTo>
                  <a:pt x="19202" y="9601"/>
                </a:lnTo>
                <a:lnTo>
                  <a:pt x="21122" y="7680"/>
                </a:lnTo>
                <a:lnTo>
                  <a:pt x="23042" y="0"/>
                </a:lnTo>
                <a:lnTo>
                  <a:pt x="18242" y="1920"/>
                </a:lnTo>
                <a:lnTo>
                  <a:pt x="14401" y="3840"/>
                </a:lnTo>
                <a:lnTo>
                  <a:pt x="9601" y="6720"/>
                </a:lnTo>
                <a:lnTo>
                  <a:pt x="6720" y="10546"/>
                </a:lnTo>
                <a:lnTo>
                  <a:pt x="3840" y="15361"/>
                </a:lnTo>
                <a:lnTo>
                  <a:pt x="1920" y="20162"/>
                </a:lnTo>
                <a:lnTo>
                  <a:pt x="960" y="24947"/>
                </a:lnTo>
                <a:lnTo>
                  <a:pt x="960" y="39349"/>
                </a:lnTo>
                <a:lnTo>
                  <a:pt x="2880" y="45110"/>
                </a:lnTo>
                <a:lnTo>
                  <a:pt x="6720" y="49911"/>
                </a:lnTo>
                <a:lnTo>
                  <a:pt x="11521" y="54711"/>
                </a:lnTo>
                <a:lnTo>
                  <a:pt x="17282" y="56631"/>
                </a:lnTo>
                <a:lnTo>
                  <a:pt x="28803" y="56631"/>
                </a:lnTo>
                <a:lnTo>
                  <a:pt x="30723" y="55671"/>
                </a:lnTo>
                <a:lnTo>
                  <a:pt x="33604" y="54711"/>
                </a:lnTo>
                <a:lnTo>
                  <a:pt x="35524" y="53751"/>
                </a:lnTo>
                <a:lnTo>
                  <a:pt x="34564" y="59512"/>
                </a:lnTo>
                <a:lnTo>
                  <a:pt x="32644" y="64312"/>
                </a:lnTo>
                <a:lnTo>
                  <a:pt x="29763" y="69113"/>
                </a:lnTo>
                <a:lnTo>
                  <a:pt x="26883" y="73913"/>
                </a:lnTo>
                <a:lnTo>
                  <a:pt x="23042" y="77754"/>
                </a:lnTo>
                <a:lnTo>
                  <a:pt x="18242" y="80634"/>
                </a:lnTo>
                <a:lnTo>
                  <a:pt x="13441" y="84475"/>
                </a:lnTo>
                <a:lnTo>
                  <a:pt x="7680" y="86395"/>
                </a:lnTo>
                <a:lnTo>
                  <a:pt x="0" y="88315"/>
                </a:lnTo>
                <a:lnTo>
                  <a:pt x="0" y="89275"/>
                </a:lnTo>
                <a:lnTo>
                  <a:pt x="7088" y="8894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" name="object 197"/>
          <p:cNvSpPr/>
          <p:nvPr/>
        </p:nvSpPr>
        <p:spPr>
          <a:xfrm>
            <a:off x="3001106" y="6641134"/>
            <a:ext cx="8641" cy="7680"/>
          </a:xfrm>
          <a:custGeom>
            <a:avLst/>
            <a:gdLst/>
            <a:ahLst/>
            <a:cxnLst/>
            <a:rect l="l" t="t" r="r" b="b"/>
            <a:pathLst>
              <a:path w="8641" h="7680">
                <a:moveTo>
                  <a:pt x="6720" y="0"/>
                </a:moveTo>
                <a:lnTo>
                  <a:pt x="1920" y="0"/>
                </a:lnTo>
                <a:lnTo>
                  <a:pt x="0" y="7680"/>
                </a:lnTo>
                <a:lnTo>
                  <a:pt x="960" y="5760"/>
                </a:lnTo>
                <a:lnTo>
                  <a:pt x="2880" y="4800"/>
                </a:lnTo>
                <a:lnTo>
                  <a:pt x="8641" y="4800"/>
                </a:lnTo>
                <a:lnTo>
                  <a:pt x="672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" name="object 198"/>
          <p:cNvSpPr/>
          <p:nvPr/>
        </p:nvSpPr>
        <p:spPr>
          <a:xfrm>
            <a:off x="3046232" y="6643055"/>
            <a:ext cx="20147" cy="86395"/>
          </a:xfrm>
          <a:custGeom>
            <a:avLst/>
            <a:gdLst/>
            <a:ahLst/>
            <a:cxnLst/>
            <a:rect l="l" t="t" r="r" b="b"/>
            <a:pathLst>
              <a:path w="20147" h="86395">
                <a:moveTo>
                  <a:pt x="944" y="57591"/>
                </a:moveTo>
                <a:lnTo>
                  <a:pt x="2880" y="64312"/>
                </a:lnTo>
                <a:lnTo>
                  <a:pt x="3840" y="69113"/>
                </a:lnTo>
                <a:lnTo>
                  <a:pt x="5745" y="72953"/>
                </a:lnTo>
                <a:lnTo>
                  <a:pt x="7680" y="75834"/>
                </a:lnTo>
                <a:lnTo>
                  <a:pt x="10561" y="79674"/>
                </a:lnTo>
                <a:lnTo>
                  <a:pt x="13426" y="82555"/>
                </a:lnTo>
                <a:lnTo>
                  <a:pt x="16306" y="84475"/>
                </a:lnTo>
                <a:lnTo>
                  <a:pt x="20147" y="86395"/>
                </a:lnTo>
                <a:lnTo>
                  <a:pt x="20147" y="75834"/>
                </a:lnTo>
                <a:lnTo>
                  <a:pt x="19187" y="71033"/>
                </a:lnTo>
                <a:lnTo>
                  <a:pt x="19187" y="50327"/>
                </a:lnTo>
                <a:lnTo>
                  <a:pt x="19224" y="31700"/>
                </a:lnTo>
                <a:lnTo>
                  <a:pt x="19475" y="19146"/>
                </a:lnTo>
                <a:lnTo>
                  <a:pt x="20147" y="12466"/>
                </a:lnTo>
                <a:lnTo>
                  <a:pt x="18227" y="0"/>
                </a:lnTo>
                <a:lnTo>
                  <a:pt x="13426" y="3840"/>
                </a:lnTo>
                <a:lnTo>
                  <a:pt x="9585" y="6720"/>
                </a:lnTo>
                <a:lnTo>
                  <a:pt x="5745" y="11521"/>
                </a:lnTo>
                <a:lnTo>
                  <a:pt x="3840" y="18242"/>
                </a:lnTo>
                <a:lnTo>
                  <a:pt x="3583" y="18939"/>
                </a:lnTo>
                <a:lnTo>
                  <a:pt x="781" y="30862"/>
                </a:lnTo>
                <a:lnTo>
                  <a:pt x="0" y="44150"/>
                </a:lnTo>
                <a:lnTo>
                  <a:pt x="0" y="50871"/>
                </a:lnTo>
                <a:lnTo>
                  <a:pt x="944" y="5759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" name="object 199"/>
          <p:cNvSpPr/>
          <p:nvPr/>
        </p:nvSpPr>
        <p:spPr>
          <a:xfrm>
            <a:off x="3064459" y="6641134"/>
            <a:ext cx="37444" cy="89275"/>
          </a:xfrm>
          <a:custGeom>
            <a:avLst/>
            <a:gdLst/>
            <a:ahLst/>
            <a:cxnLst/>
            <a:rect l="l" t="t" r="r" b="b"/>
            <a:pathLst>
              <a:path w="37444" h="89275">
                <a:moveTo>
                  <a:pt x="9601" y="89275"/>
                </a:moveTo>
                <a:lnTo>
                  <a:pt x="16322" y="89275"/>
                </a:lnTo>
                <a:lnTo>
                  <a:pt x="19202" y="87355"/>
                </a:lnTo>
                <a:lnTo>
                  <a:pt x="23042" y="85435"/>
                </a:lnTo>
                <a:lnTo>
                  <a:pt x="25923" y="83515"/>
                </a:lnTo>
                <a:lnTo>
                  <a:pt x="27843" y="80634"/>
                </a:lnTo>
                <a:lnTo>
                  <a:pt x="30723" y="77754"/>
                </a:lnTo>
                <a:lnTo>
                  <a:pt x="32644" y="73913"/>
                </a:lnTo>
                <a:lnTo>
                  <a:pt x="33604" y="69113"/>
                </a:lnTo>
                <a:lnTo>
                  <a:pt x="36484" y="61432"/>
                </a:lnTo>
                <a:lnTo>
                  <a:pt x="37444" y="53751"/>
                </a:lnTo>
                <a:lnTo>
                  <a:pt x="37437" y="44076"/>
                </a:lnTo>
                <a:lnTo>
                  <a:pt x="36032" y="30970"/>
                </a:lnTo>
                <a:lnTo>
                  <a:pt x="32644" y="19202"/>
                </a:lnTo>
                <a:lnTo>
                  <a:pt x="30723" y="13441"/>
                </a:lnTo>
                <a:lnTo>
                  <a:pt x="27843" y="8641"/>
                </a:lnTo>
                <a:lnTo>
                  <a:pt x="23042" y="5760"/>
                </a:lnTo>
                <a:lnTo>
                  <a:pt x="19202" y="1920"/>
                </a:lnTo>
                <a:lnTo>
                  <a:pt x="14401" y="0"/>
                </a:lnTo>
                <a:lnTo>
                  <a:pt x="4800" y="0"/>
                </a:lnTo>
                <a:lnTo>
                  <a:pt x="0" y="1920"/>
                </a:lnTo>
                <a:lnTo>
                  <a:pt x="1920" y="14386"/>
                </a:lnTo>
                <a:lnTo>
                  <a:pt x="2880" y="10546"/>
                </a:lnTo>
                <a:lnTo>
                  <a:pt x="3840" y="7680"/>
                </a:lnTo>
                <a:lnTo>
                  <a:pt x="4800" y="6720"/>
                </a:lnTo>
                <a:lnTo>
                  <a:pt x="5760" y="4800"/>
                </a:lnTo>
                <a:lnTo>
                  <a:pt x="11521" y="4800"/>
                </a:lnTo>
                <a:lnTo>
                  <a:pt x="13441" y="5760"/>
                </a:lnTo>
                <a:lnTo>
                  <a:pt x="14401" y="6720"/>
                </a:lnTo>
                <a:lnTo>
                  <a:pt x="16322" y="8641"/>
                </a:lnTo>
                <a:lnTo>
                  <a:pt x="17282" y="12481"/>
                </a:lnTo>
                <a:lnTo>
                  <a:pt x="17290" y="18763"/>
                </a:lnTo>
                <a:lnTo>
                  <a:pt x="17802" y="27751"/>
                </a:lnTo>
                <a:lnTo>
                  <a:pt x="18242" y="45110"/>
                </a:lnTo>
                <a:lnTo>
                  <a:pt x="17282" y="71993"/>
                </a:lnTo>
                <a:lnTo>
                  <a:pt x="17282" y="76794"/>
                </a:lnTo>
                <a:lnTo>
                  <a:pt x="16322" y="80634"/>
                </a:lnTo>
                <a:lnTo>
                  <a:pt x="14401" y="83515"/>
                </a:lnTo>
                <a:lnTo>
                  <a:pt x="13441" y="84475"/>
                </a:lnTo>
                <a:lnTo>
                  <a:pt x="11521" y="85435"/>
                </a:lnTo>
                <a:lnTo>
                  <a:pt x="7680" y="85435"/>
                </a:lnTo>
                <a:lnTo>
                  <a:pt x="5760" y="84475"/>
                </a:lnTo>
                <a:lnTo>
                  <a:pt x="4800" y="83515"/>
                </a:lnTo>
                <a:lnTo>
                  <a:pt x="3840" y="82555"/>
                </a:lnTo>
                <a:lnTo>
                  <a:pt x="2880" y="80634"/>
                </a:lnTo>
                <a:lnTo>
                  <a:pt x="1920" y="77754"/>
                </a:lnTo>
                <a:lnTo>
                  <a:pt x="1920" y="88315"/>
                </a:lnTo>
                <a:lnTo>
                  <a:pt x="5760" y="89275"/>
                </a:lnTo>
                <a:lnTo>
                  <a:pt x="9601" y="8927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" name="object 200"/>
          <p:cNvSpPr/>
          <p:nvPr/>
        </p:nvSpPr>
        <p:spPr>
          <a:xfrm>
            <a:off x="3140308" y="6669923"/>
            <a:ext cx="62392" cy="60487"/>
          </a:xfrm>
          <a:custGeom>
            <a:avLst/>
            <a:gdLst/>
            <a:ahLst/>
            <a:cxnLst/>
            <a:rect l="l" t="t" r="r" b="b"/>
            <a:pathLst>
              <a:path w="62392" h="60487">
                <a:moveTo>
                  <a:pt x="56631" y="5760"/>
                </a:moveTo>
                <a:lnTo>
                  <a:pt x="58552" y="4815"/>
                </a:lnTo>
                <a:lnTo>
                  <a:pt x="59512" y="2880"/>
                </a:lnTo>
                <a:lnTo>
                  <a:pt x="60472" y="2880"/>
                </a:lnTo>
                <a:lnTo>
                  <a:pt x="62392" y="1935"/>
                </a:lnTo>
                <a:lnTo>
                  <a:pt x="62392" y="0"/>
                </a:lnTo>
                <a:lnTo>
                  <a:pt x="43190" y="0"/>
                </a:lnTo>
                <a:lnTo>
                  <a:pt x="43190" y="1935"/>
                </a:lnTo>
                <a:lnTo>
                  <a:pt x="46070" y="2880"/>
                </a:lnTo>
                <a:lnTo>
                  <a:pt x="47030" y="2880"/>
                </a:lnTo>
                <a:lnTo>
                  <a:pt x="47990" y="3840"/>
                </a:lnTo>
                <a:lnTo>
                  <a:pt x="48950" y="4815"/>
                </a:lnTo>
                <a:lnTo>
                  <a:pt x="49911" y="5760"/>
                </a:lnTo>
                <a:lnTo>
                  <a:pt x="49911" y="9601"/>
                </a:lnTo>
                <a:lnTo>
                  <a:pt x="48950" y="13441"/>
                </a:lnTo>
                <a:lnTo>
                  <a:pt x="46070" y="18242"/>
                </a:lnTo>
                <a:lnTo>
                  <a:pt x="38389" y="37444"/>
                </a:lnTo>
                <a:lnTo>
                  <a:pt x="28788" y="15361"/>
                </a:lnTo>
                <a:lnTo>
                  <a:pt x="26868" y="11521"/>
                </a:lnTo>
                <a:lnTo>
                  <a:pt x="25907" y="8656"/>
                </a:lnTo>
                <a:lnTo>
                  <a:pt x="25907" y="5760"/>
                </a:lnTo>
                <a:lnTo>
                  <a:pt x="26868" y="3840"/>
                </a:lnTo>
                <a:lnTo>
                  <a:pt x="27828" y="3840"/>
                </a:lnTo>
                <a:lnTo>
                  <a:pt x="28788" y="2880"/>
                </a:lnTo>
                <a:lnTo>
                  <a:pt x="29748" y="1935"/>
                </a:lnTo>
                <a:lnTo>
                  <a:pt x="31668" y="1935"/>
                </a:lnTo>
                <a:lnTo>
                  <a:pt x="31668" y="0"/>
                </a:lnTo>
                <a:lnTo>
                  <a:pt x="0" y="0"/>
                </a:lnTo>
                <a:lnTo>
                  <a:pt x="0" y="1935"/>
                </a:lnTo>
                <a:lnTo>
                  <a:pt x="1905" y="2880"/>
                </a:lnTo>
                <a:lnTo>
                  <a:pt x="3840" y="3840"/>
                </a:lnTo>
                <a:lnTo>
                  <a:pt x="4785" y="4815"/>
                </a:lnTo>
                <a:lnTo>
                  <a:pt x="5745" y="5760"/>
                </a:lnTo>
                <a:lnTo>
                  <a:pt x="7680" y="9601"/>
                </a:lnTo>
                <a:lnTo>
                  <a:pt x="9585" y="15361"/>
                </a:lnTo>
                <a:lnTo>
                  <a:pt x="29748" y="60487"/>
                </a:lnTo>
                <a:lnTo>
                  <a:pt x="32628" y="60487"/>
                </a:lnTo>
                <a:lnTo>
                  <a:pt x="52791" y="14401"/>
                </a:lnTo>
                <a:lnTo>
                  <a:pt x="55671" y="8656"/>
                </a:lnTo>
                <a:lnTo>
                  <a:pt x="56631" y="57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" name="object 201"/>
          <p:cNvSpPr/>
          <p:nvPr/>
        </p:nvSpPr>
        <p:spPr>
          <a:xfrm>
            <a:off x="3211342" y="6668018"/>
            <a:ext cx="55671" cy="61432"/>
          </a:xfrm>
          <a:custGeom>
            <a:avLst/>
            <a:gdLst/>
            <a:ahLst/>
            <a:cxnLst/>
            <a:rect l="l" t="t" r="r" b="b"/>
            <a:pathLst>
              <a:path w="55671" h="61432">
                <a:moveTo>
                  <a:pt x="53751" y="55671"/>
                </a:moveTo>
                <a:lnTo>
                  <a:pt x="55671" y="52791"/>
                </a:lnTo>
                <a:lnTo>
                  <a:pt x="53751" y="51831"/>
                </a:lnTo>
                <a:lnTo>
                  <a:pt x="52791" y="52791"/>
                </a:lnTo>
                <a:lnTo>
                  <a:pt x="51831" y="53751"/>
                </a:lnTo>
                <a:lnTo>
                  <a:pt x="48950" y="53751"/>
                </a:lnTo>
                <a:lnTo>
                  <a:pt x="48950" y="52791"/>
                </a:lnTo>
                <a:lnTo>
                  <a:pt x="47990" y="52791"/>
                </a:lnTo>
                <a:lnTo>
                  <a:pt x="47990" y="17266"/>
                </a:lnTo>
                <a:lnTo>
                  <a:pt x="47030" y="13426"/>
                </a:lnTo>
                <a:lnTo>
                  <a:pt x="47030" y="11506"/>
                </a:lnTo>
                <a:lnTo>
                  <a:pt x="46070" y="8625"/>
                </a:lnTo>
                <a:lnTo>
                  <a:pt x="44150" y="5745"/>
                </a:lnTo>
                <a:lnTo>
                  <a:pt x="40309" y="3840"/>
                </a:lnTo>
                <a:lnTo>
                  <a:pt x="37444" y="944"/>
                </a:lnTo>
                <a:lnTo>
                  <a:pt x="32628" y="0"/>
                </a:lnTo>
                <a:lnTo>
                  <a:pt x="22082" y="0"/>
                </a:lnTo>
                <a:lnTo>
                  <a:pt x="18242" y="944"/>
                </a:lnTo>
                <a:lnTo>
                  <a:pt x="13441" y="1905"/>
                </a:lnTo>
                <a:lnTo>
                  <a:pt x="9601" y="3840"/>
                </a:lnTo>
                <a:lnTo>
                  <a:pt x="5760" y="5745"/>
                </a:lnTo>
                <a:lnTo>
                  <a:pt x="3840" y="8625"/>
                </a:lnTo>
                <a:lnTo>
                  <a:pt x="960" y="11506"/>
                </a:lnTo>
                <a:lnTo>
                  <a:pt x="0" y="14401"/>
                </a:lnTo>
                <a:lnTo>
                  <a:pt x="0" y="19187"/>
                </a:lnTo>
                <a:lnTo>
                  <a:pt x="960" y="21107"/>
                </a:lnTo>
                <a:lnTo>
                  <a:pt x="2880" y="23027"/>
                </a:lnTo>
                <a:lnTo>
                  <a:pt x="4800" y="24947"/>
                </a:lnTo>
                <a:lnTo>
                  <a:pt x="6720" y="25908"/>
                </a:lnTo>
                <a:lnTo>
                  <a:pt x="11521" y="25908"/>
                </a:lnTo>
                <a:lnTo>
                  <a:pt x="13441" y="24947"/>
                </a:lnTo>
                <a:lnTo>
                  <a:pt x="15361" y="23027"/>
                </a:lnTo>
                <a:lnTo>
                  <a:pt x="17282" y="22067"/>
                </a:lnTo>
                <a:lnTo>
                  <a:pt x="17282" y="14401"/>
                </a:lnTo>
                <a:lnTo>
                  <a:pt x="15361" y="12466"/>
                </a:lnTo>
                <a:lnTo>
                  <a:pt x="14401" y="11506"/>
                </a:lnTo>
                <a:lnTo>
                  <a:pt x="13441" y="10561"/>
                </a:lnTo>
                <a:lnTo>
                  <a:pt x="13441" y="8625"/>
                </a:lnTo>
                <a:lnTo>
                  <a:pt x="14401" y="7665"/>
                </a:lnTo>
                <a:lnTo>
                  <a:pt x="15361" y="6720"/>
                </a:lnTo>
                <a:lnTo>
                  <a:pt x="17282" y="5745"/>
                </a:lnTo>
                <a:lnTo>
                  <a:pt x="19202" y="4785"/>
                </a:lnTo>
                <a:lnTo>
                  <a:pt x="24002" y="4785"/>
                </a:lnTo>
                <a:lnTo>
                  <a:pt x="24947" y="5745"/>
                </a:lnTo>
                <a:lnTo>
                  <a:pt x="26883" y="6720"/>
                </a:lnTo>
                <a:lnTo>
                  <a:pt x="27843" y="6720"/>
                </a:lnTo>
                <a:lnTo>
                  <a:pt x="28788" y="8625"/>
                </a:lnTo>
                <a:lnTo>
                  <a:pt x="29763" y="9585"/>
                </a:lnTo>
                <a:lnTo>
                  <a:pt x="29763" y="23987"/>
                </a:lnTo>
                <a:lnTo>
                  <a:pt x="25484" y="25997"/>
                </a:lnTo>
                <a:lnTo>
                  <a:pt x="12592" y="32753"/>
                </a:lnTo>
                <a:lnTo>
                  <a:pt x="16322" y="42230"/>
                </a:lnTo>
                <a:lnTo>
                  <a:pt x="17282" y="39349"/>
                </a:lnTo>
                <a:lnTo>
                  <a:pt x="18242" y="37429"/>
                </a:lnTo>
                <a:lnTo>
                  <a:pt x="21122" y="34549"/>
                </a:lnTo>
                <a:lnTo>
                  <a:pt x="24947" y="30708"/>
                </a:lnTo>
                <a:lnTo>
                  <a:pt x="29763" y="27828"/>
                </a:lnTo>
                <a:lnTo>
                  <a:pt x="29763" y="47990"/>
                </a:lnTo>
                <a:lnTo>
                  <a:pt x="26883" y="49911"/>
                </a:lnTo>
                <a:lnTo>
                  <a:pt x="29763" y="52791"/>
                </a:lnTo>
                <a:lnTo>
                  <a:pt x="30723" y="55671"/>
                </a:lnTo>
                <a:lnTo>
                  <a:pt x="31668" y="57591"/>
                </a:lnTo>
                <a:lnTo>
                  <a:pt x="33604" y="59512"/>
                </a:lnTo>
                <a:lnTo>
                  <a:pt x="35509" y="61432"/>
                </a:lnTo>
                <a:lnTo>
                  <a:pt x="47030" y="61432"/>
                </a:lnTo>
                <a:lnTo>
                  <a:pt x="48950" y="59512"/>
                </a:lnTo>
                <a:lnTo>
                  <a:pt x="51831" y="58552"/>
                </a:lnTo>
                <a:lnTo>
                  <a:pt x="53751" y="5567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" name="object 202"/>
          <p:cNvSpPr/>
          <p:nvPr/>
        </p:nvSpPr>
        <p:spPr>
          <a:xfrm>
            <a:off x="3210382" y="6700771"/>
            <a:ext cx="30723" cy="28679"/>
          </a:xfrm>
          <a:custGeom>
            <a:avLst/>
            <a:gdLst/>
            <a:ahLst/>
            <a:cxnLst/>
            <a:rect l="l" t="t" r="r" b="b"/>
            <a:pathLst>
              <a:path w="30723" h="28679">
                <a:moveTo>
                  <a:pt x="0" y="13317"/>
                </a:moveTo>
                <a:lnTo>
                  <a:pt x="0" y="20998"/>
                </a:lnTo>
                <a:lnTo>
                  <a:pt x="960" y="23878"/>
                </a:lnTo>
                <a:lnTo>
                  <a:pt x="2880" y="25799"/>
                </a:lnTo>
                <a:lnTo>
                  <a:pt x="5760" y="27719"/>
                </a:lnTo>
                <a:lnTo>
                  <a:pt x="7680" y="28679"/>
                </a:lnTo>
                <a:lnTo>
                  <a:pt x="17282" y="28679"/>
                </a:lnTo>
                <a:lnTo>
                  <a:pt x="24003" y="25799"/>
                </a:lnTo>
                <a:lnTo>
                  <a:pt x="30723" y="20038"/>
                </a:lnTo>
                <a:lnTo>
                  <a:pt x="27843" y="17157"/>
                </a:lnTo>
                <a:lnTo>
                  <a:pt x="25908" y="18118"/>
                </a:lnTo>
                <a:lnTo>
                  <a:pt x="20162" y="18118"/>
                </a:lnTo>
                <a:lnTo>
                  <a:pt x="19202" y="17157"/>
                </a:lnTo>
                <a:lnTo>
                  <a:pt x="18242" y="15237"/>
                </a:lnTo>
                <a:lnTo>
                  <a:pt x="17282" y="13317"/>
                </a:lnTo>
                <a:lnTo>
                  <a:pt x="17282" y="9477"/>
                </a:lnTo>
                <a:lnTo>
                  <a:pt x="13552" y="0"/>
                </a:lnTo>
                <a:lnTo>
                  <a:pt x="5760" y="5636"/>
                </a:lnTo>
                <a:lnTo>
                  <a:pt x="1920" y="8516"/>
                </a:lnTo>
                <a:lnTo>
                  <a:pt x="0" y="1331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" name="object 203"/>
          <p:cNvSpPr/>
          <p:nvPr/>
        </p:nvSpPr>
        <p:spPr>
          <a:xfrm>
            <a:off x="3271814" y="6643055"/>
            <a:ext cx="32644" cy="86395"/>
          </a:xfrm>
          <a:custGeom>
            <a:avLst/>
            <a:gdLst/>
            <a:ahLst/>
            <a:cxnLst/>
            <a:rect l="l" t="t" r="r" b="b"/>
            <a:pathLst>
              <a:path w="32644" h="86395">
                <a:moveTo>
                  <a:pt x="32644" y="86395"/>
                </a:moveTo>
                <a:lnTo>
                  <a:pt x="32644" y="83515"/>
                </a:lnTo>
                <a:lnTo>
                  <a:pt x="29763" y="83515"/>
                </a:lnTo>
                <a:lnTo>
                  <a:pt x="27843" y="82555"/>
                </a:lnTo>
                <a:lnTo>
                  <a:pt x="26883" y="81594"/>
                </a:lnTo>
                <a:lnTo>
                  <a:pt x="25923" y="80634"/>
                </a:lnTo>
                <a:lnTo>
                  <a:pt x="24963" y="77754"/>
                </a:lnTo>
                <a:lnTo>
                  <a:pt x="24963" y="0"/>
                </a:ln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4800" y="3840"/>
                </a:lnTo>
                <a:lnTo>
                  <a:pt x="5760" y="4800"/>
                </a:lnTo>
                <a:lnTo>
                  <a:pt x="6720" y="5760"/>
                </a:lnTo>
                <a:lnTo>
                  <a:pt x="7680" y="8625"/>
                </a:lnTo>
                <a:lnTo>
                  <a:pt x="7680" y="77754"/>
                </a:lnTo>
                <a:lnTo>
                  <a:pt x="6720" y="80634"/>
                </a:lnTo>
                <a:lnTo>
                  <a:pt x="5760" y="81594"/>
                </a:lnTo>
                <a:lnTo>
                  <a:pt x="4800" y="82555"/>
                </a:lnTo>
                <a:lnTo>
                  <a:pt x="2880" y="83515"/>
                </a:lnTo>
                <a:lnTo>
                  <a:pt x="0" y="83515"/>
                </a:lnTo>
                <a:lnTo>
                  <a:pt x="0" y="86395"/>
                </a:lnTo>
                <a:lnTo>
                  <a:pt x="32644" y="8639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" name="object 204"/>
          <p:cNvSpPr/>
          <p:nvPr/>
        </p:nvSpPr>
        <p:spPr>
          <a:xfrm>
            <a:off x="3309259" y="6669923"/>
            <a:ext cx="64312" cy="60487"/>
          </a:xfrm>
          <a:custGeom>
            <a:avLst/>
            <a:gdLst/>
            <a:ahLst/>
            <a:cxnLst/>
            <a:rect l="l" t="t" r="r" b="b"/>
            <a:pathLst>
              <a:path w="64312" h="60487">
                <a:moveTo>
                  <a:pt x="57591" y="0"/>
                </a:moveTo>
                <a:lnTo>
                  <a:pt x="33604" y="0"/>
                </a:lnTo>
                <a:lnTo>
                  <a:pt x="33604" y="1935"/>
                </a:lnTo>
                <a:lnTo>
                  <a:pt x="36469" y="2880"/>
                </a:lnTo>
                <a:lnTo>
                  <a:pt x="38404" y="3840"/>
                </a:lnTo>
                <a:lnTo>
                  <a:pt x="39349" y="4815"/>
                </a:lnTo>
                <a:lnTo>
                  <a:pt x="39349" y="5760"/>
                </a:lnTo>
                <a:lnTo>
                  <a:pt x="40309" y="8656"/>
                </a:lnTo>
                <a:lnTo>
                  <a:pt x="40309" y="44165"/>
                </a:lnTo>
                <a:lnTo>
                  <a:pt x="37444" y="48005"/>
                </a:lnTo>
                <a:lnTo>
                  <a:pt x="35509" y="49926"/>
                </a:lnTo>
                <a:lnTo>
                  <a:pt x="34564" y="50886"/>
                </a:lnTo>
                <a:lnTo>
                  <a:pt x="32628" y="51846"/>
                </a:lnTo>
                <a:lnTo>
                  <a:pt x="31668" y="52806"/>
                </a:lnTo>
                <a:lnTo>
                  <a:pt x="28788" y="52806"/>
                </a:lnTo>
                <a:lnTo>
                  <a:pt x="27843" y="51846"/>
                </a:lnTo>
                <a:lnTo>
                  <a:pt x="26883" y="51846"/>
                </a:lnTo>
                <a:lnTo>
                  <a:pt x="25923" y="50886"/>
                </a:lnTo>
                <a:lnTo>
                  <a:pt x="24947" y="49926"/>
                </a:lnTo>
                <a:lnTo>
                  <a:pt x="24947" y="47045"/>
                </a:lnTo>
                <a:lnTo>
                  <a:pt x="24002" y="44165"/>
                </a:lnTo>
                <a:lnTo>
                  <a:pt x="24002" y="0"/>
                </a:lnTo>
                <a:lnTo>
                  <a:pt x="0" y="0"/>
                </a:lnTo>
                <a:lnTo>
                  <a:pt x="0" y="1935"/>
                </a:lnTo>
                <a:lnTo>
                  <a:pt x="2880" y="2880"/>
                </a:lnTo>
                <a:lnTo>
                  <a:pt x="4800" y="3840"/>
                </a:lnTo>
                <a:lnTo>
                  <a:pt x="5760" y="4815"/>
                </a:lnTo>
                <a:lnTo>
                  <a:pt x="6720" y="5760"/>
                </a:lnTo>
                <a:lnTo>
                  <a:pt x="6720" y="48005"/>
                </a:lnTo>
                <a:lnTo>
                  <a:pt x="7680" y="50886"/>
                </a:lnTo>
                <a:lnTo>
                  <a:pt x="8641" y="53766"/>
                </a:lnTo>
                <a:lnTo>
                  <a:pt x="10561" y="55686"/>
                </a:lnTo>
                <a:lnTo>
                  <a:pt x="13441" y="57607"/>
                </a:lnTo>
                <a:lnTo>
                  <a:pt x="16322" y="59527"/>
                </a:lnTo>
                <a:lnTo>
                  <a:pt x="19202" y="60487"/>
                </a:lnTo>
                <a:lnTo>
                  <a:pt x="28788" y="60487"/>
                </a:lnTo>
                <a:lnTo>
                  <a:pt x="31668" y="58567"/>
                </a:lnTo>
                <a:lnTo>
                  <a:pt x="34564" y="56647"/>
                </a:lnTo>
                <a:lnTo>
                  <a:pt x="37444" y="54726"/>
                </a:lnTo>
                <a:lnTo>
                  <a:pt x="40309" y="50886"/>
                </a:lnTo>
                <a:lnTo>
                  <a:pt x="40309" y="59527"/>
                </a:lnTo>
                <a:lnTo>
                  <a:pt x="64312" y="59527"/>
                </a:lnTo>
                <a:lnTo>
                  <a:pt x="64312" y="56647"/>
                </a:lnTo>
                <a:lnTo>
                  <a:pt x="61432" y="56647"/>
                </a:lnTo>
                <a:lnTo>
                  <a:pt x="60472" y="55686"/>
                </a:lnTo>
                <a:lnTo>
                  <a:pt x="59512" y="54726"/>
                </a:lnTo>
                <a:lnTo>
                  <a:pt x="58552" y="53766"/>
                </a:lnTo>
                <a:lnTo>
                  <a:pt x="57591" y="50886"/>
                </a:lnTo>
                <a:lnTo>
                  <a:pt x="5759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" name="object 205"/>
          <p:cNvSpPr/>
          <p:nvPr/>
        </p:nvSpPr>
        <p:spPr>
          <a:xfrm>
            <a:off x="3383173" y="6668018"/>
            <a:ext cx="48950" cy="62392"/>
          </a:xfrm>
          <a:custGeom>
            <a:avLst/>
            <a:gdLst/>
            <a:ahLst/>
            <a:cxnLst/>
            <a:rect l="l" t="t" r="r" b="b"/>
            <a:pathLst>
              <a:path w="48950" h="62392">
                <a:moveTo>
                  <a:pt x="16322" y="16306"/>
                </a:moveTo>
                <a:lnTo>
                  <a:pt x="18242" y="11506"/>
                </a:lnTo>
                <a:lnTo>
                  <a:pt x="20162" y="7665"/>
                </a:lnTo>
                <a:lnTo>
                  <a:pt x="22082" y="5745"/>
                </a:lnTo>
                <a:lnTo>
                  <a:pt x="23042" y="3840"/>
                </a:lnTo>
                <a:lnTo>
                  <a:pt x="26883" y="3840"/>
                </a:lnTo>
                <a:lnTo>
                  <a:pt x="27843" y="4785"/>
                </a:lnTo>
                <a:lnTo>
                  <a:pt x="28803" y="5745"/>
                </a:lnTo>
                <a:lnTo>
                  <a:pt x="30723" y="6720"/>
                </a:lnTo>
                <a:lnTo>
                  <a:pt x="31683" y="8625"/>
                </a:lnTo>
                <a:lnTo>
                  <a:pt x="32644" y="11506"/>
                </a:lnTo>
                <a:lnTo>
                  <a:pt x="33604" y="13426"/>
                </a:lnTo>
                <a:lnTo>
                  <a:pt x="48950" y="29748"/>
                </a:lnTo>
                <a:lnTo>
                  <a:pt x="48950" y="20147"/>
                </a:lnTo>
                <a:lnTo>
                  <a:pt x="47045" y="12466"/>
                </a:lnTo>
                <a:lnTo>
                  <a:pt x="42245" y="7665"/>
                </a:lnTo>
                <a:lnTo>
                  <a:pt x="37444" y="2880"/>
                </a:lnTo>
                <a:lnTo>
                  <a:pt x="32644" y="0"/>
                </a:lnTo>
                <a:lnTo>
                  <a:pt x="19202" y="0"/>
                </a:lnTo>
                <a:lnTo>
                  <a:pt x="13441" y="2880"/>
                </a:lnTo>
                <a:lnTo>
                  <a:pt x="16322" y="16306"/>
                </a:lnTo>
                <a:close/>
              </a:path>
              <a:path w="48950" h="62392">
                <a:moveTo>
                  <a:pt x="0" y="23027"/>
                </a:moveTo>
                <a:lnTo>
                  <a:pt x="0" y="40309"/>
                </a:lnTo>
                <a:lnTo>
                  <a:pt x="1920" y="47030"/>
                </a:lnTo>
                <a:lnTo>
                  <a:pt x="4800" y="52791"/>
                </a:lnTo>
                <a:lnTo>
                  <a:pt x="9601" y="59512"/>
                </a:lnTo>
                <a:lnTo>
                  <a:pt x="16322" y="62392"/>
                </a:lnTo>
                <a:lnTo>
                  <a:pt x="30723" y="62392"/>
                </a:lnTo>
                <a:lnTo>
                  <a:pt x="34564" y="61432"/>
                </a:lnTo>
                <a:lnTo>
                  <a:pt x="38404" y="58552"/>
                </a:lnTo>
                <a:lnTo>
                  <a:pt x="42245" y="55671"/>
                </a:lnTo>
                <a:lnTo>
                  <a:pt x="46085" y="51831"/>
                </a:lnTo>
                <a:lnTo>
                  <a:pt x="48950" y="45110"/>
                </a:lnTo>
                <a:lnTo>
                  <a:pt x="47045" y="43190"/>
                </a:lnTo>
                <a:lnTo>
                  <a:pt x="45125" y="47030"/>
                </a:lnTo>
                <a:lnTo>
                  <a:pt x="42245" y="49911"/>
                </a:lnTo>
                <a:lnTo>
                  <a:pt x="40325" y="50871"/>
                </a:lnTo>
                <a:lnTo>
                  <a:pt x="38404" y="52791"/>
                </a:lnTo>
                <a:lnTo>
                  <a:pt x="29763" y="52791"/>
                </a:lnTo>
                <a:lnTo>
                  <a:pt x="25923" y="51831"/>
                </a:lnTo>
                <a:lnTo>
                  <a:pt x="23042" y="47990"/>
                </a:lnTo>
                <a:lnTo>
                  <a:pt x="19202" y="43190"/>
                </a:lnTo>
                <a:lnTo>
                  <a:pt x="17282" y="37429"/>
                </a:lnTo>
                <a:lnTo>
                  <a:pt x="17282" y="29748"/>
                </a:lnTo>
                <a:lnTo>
                  <a:pt x="48950" y="29748"/>
                </a:lnTo>
                <a:lnTo>
                  <a:pt x="33604" y="13426"/>
                </a:lnTo>
                <a:lnTo>
                  <a:pt x="33604" y="24947"/>
                </a:lnTo>
                <a:lnTo>
                  <a:pt x="16322" y="24947"/>
                </a:lnTo>
                <a:lnTo>
                  <a:pt x="16322" y="16306"/>
                </a:lnTo>
                <a:lnTo>
                  <a:pt x="13441" y="2880"/>
                </a:lnTo>
                <a:lnTo>
                  <a:pt x="7680" y="8625"/>
                </a:lnTo>
                <a:lnTo>
                  <a:pt x="1920" y="14401"/>
                </a:lnTo>
                <a:lnTo>
                  <a:pt x="0" y="2302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" name="object 206"/>
          <p:cNvSpPr/>
          <p:nvPr/>
        </p:nvSpPr>
        <p:spPr>
          <a:xfrm>
            <a:off x="2569113" y="6798563"/>
            <a:ext cx="64328" cy="87355"/>
          </a:xfrm>
          <a:custGeom>
            <a:avLst/>
            <a:gdLst/>
            <a:ahLst/>
            <a:cxnLst/>
            <a:rect l="l" t="t" r="r" b="b"/>
            <a:pathLst>
              <a:path w="64328" h="87355">
                <a:moveTo>
                  <a:pt x="57607" y="0"/>
                </a:moveTo>
                <a:lnTo>
                  <a:pt x="30723" y="0"/>
                </a:lnTo>
                <a:lnTo>
                  <a:pt x="30723" y="2880"/>
                </a:lnTo>
                <a:lnTo>
                  <a:pt x="35524" y="2880"/>
                </a:lnTo>
                <a:lnTo>
                  <a:pt x="36484" y="3840"/>
                </a:lnTo>
                <a:lnTo>
                  <a:pt x="37444" y="4800"/>
                </a:lnTo>
                <a:lnTo>
                  <a:pt x="38404" y="4800"/>
                </a:lnTo>
                <a:lnTo>
                  <a:pt x="39364" y="6720"/>
                </a:lnTo>
                <a:lnTo>
                  <a:pt x="39364" y="32644"/>
                </a:lnTo>
                <a:lnTo>
                  <a:pt x="37444" y="29763"/>
                </a:lnTo>
                <a:lnTo>
                  <a:pt x="34564" y="27843"/>
                </a:lnTo>
                <a:lnTo>
                  <a:pt x="32644" y="26883"/>
                </a:lnTo>
                <a:lnTo>
                  <a:pt x="30723" y="25923"/>
                </a:lnTo>
                <a:lnTo>
                  <a:pt x="27843" y="24963"/>
                </a:lnTo>
                <a:lnTo>
                  <a:pt x="24963" y="24963"/>
                </a:lnTo>
                <a:lnTo>
                  <a:pt x="24003" y="32644"/>
                </a:lnTo>
                <a:lnTo>
                  <a:pt x="24963" y="31683"/>
                </a:lnTo>
                <a:lnTo>
                  <a:pt x="32644" y="31683"/>
                </a:lnTo>
                <a:lnTo>
                  <a:pt x="36484" y="34564"/>
                </a:lnTo>
                <a:lnTo>
                  <a:pt x="39364" y="40325"/>
                </a:lnTo>
                <a:lnTo>
                  <a:pt x="39364" y="71033"/>
                </a:lnTo>
                <a:lnTo>
                  <a:pt x="36484" y="76794"/>
                </a:lnTo>
                <a:lnTo>
                  <a:pt x="32644" y="79689"/>
                </a:lnTo>
                <a:lnTo>
                  <a:pt x="25923" y="79689"/>
                </a:lnTo>
                <a:lnTo>
                  <a:pt x="24963" y="78714"/>
                </a:lnTo>
                <a:lnTo>
                  <a:pt x="23042" y="77754"/>
                </a:lnTo>
                <a:lnTo>
                  <a:pt x="21122" y="74874"/>
                </a:lnTo>
                <a:lnTo>
                  <a:pt x="20162" y="71033"/>
                </a:lnTo>
                <a:lnTo>
                  <a:pt x="19202" y="67193"/>
                </a:lnTo>
                <a:lnTo>
                  <a:pt x="19202" y="43205"/>
                </a:lnTo>
                <a:lnTo>
                  <a:pt x="20162" y="24963"/>
                </a:lnTo>
                <a:lnTo>
                  <a:pt x="16322" y="25923"/>
                </a:lnTo>
                <a:lnTo>
                  <a:pt x="12481" y="28803"/>
                </a:lnTo>
                <a:lnTo>
                  <a:pt x="8656" y="31683"/>
                </a:lnTo>
                <a:lnTo>
                  <a:pt x="5760" y="35524"/>
                </a:lnTo>
                <a:lnTo>
                  <a:pt x="3840" y="40325"/>
                </a:lnTo>
                <a:lnTo>
                  <a:pt x="960" y="45125"/>
                </a:lnTo>
                <a:lnTo>
                  <a:pt x="0" y="50886"/>
                </a:lnTo>
                <a:lnTo>
                  <a:pt x="0" y="65288"/>
                </a:lnTo>
                <a:lnTo>
                  <a:pt x="1935" y="72009"/>
                </a:lnTo>
                <a:lnTo>
                  <a:pt x="5760" y="77754"/>
                </a:lnTo>
                <a:lnTo>
                  <a:pt x="9601" y="84475"/>
                </a:lnTo>
                <a:lnTo>
                  <a:pt x="16322" y="87355"/>
                </a:lnTo>
                <a:lnTo>
                  <a:pt x="28803" y="87355"/>
                </a:lnTo>
                <a:lnTo>
                  <a:pt x="31683" y="85435"/>
                </a:lnTo>
                <a:lnTo>
                  <a:pt x="33604" y="84475"/>
                </a:lnTo>
                <a:lnTo>
                  <a:pt x="36484" y="81594"/>
                </a:lnTo>
                <a:lnTo>
                  <a:pt x="39364" y="78714"/>
                </a:lnTo>
                <a:lnTo>
                  <a:pt x="39364" y="87355"/>
                </a:lnTo>
                <a:lnTo>
                  <a:pt x="64328" y="82555"/>
                </a:lnTo>
                <a:lnTo>
                  <a:pt x="64328" y="80634"/>
                </a:lnTo>
                <a:lnTo>
                  <a:pt x="62407" y="80634"/>
                </a:lnTo>
                <a:lnTo>
                  <a:pt x="60487" y="79689"/>
                </a:lnTo>
                <a:lnTo>
                  <a:pt x="59527" y="79689"/>
                </a:lnTo>
                <a:lnTo>
                  <a:pt x="58567" y="78714"/>
                </a:lnTo>
                <a:lnTo>
                  <a:pt x="57607" y="77754"/>
                </a:lnTo>
                <a:lnTo>
                  <a:pt x="57607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" name="object 207"/>
          <p:cNvSpPr/>
          <p:nvPr/>
        </p:nvSpPr>
        <p:spPr>
          <a:xfrm>
            <a:off x="2588315" y="6823527"/>
            <a:ext cx="5760" cy="18242"/>
          </a:xfrm>
          <a:custGeom>
            <a:avLst/>
            <a:gdLst/>
            <a:ahLst/>
            <a:cxnLst/>
            <a:rect l="l" t="t" r="r" b="b"/>
            <a:pathLst>
              <a:path w="5760" h="18242">
                <a:moveTo>
                  <a:pt x="0" y="18242"/>
                </a:moveTo>
                <a:lnTo>
                  <a:pt x="960" y="14401"/>
                </a:lnTo>
                <a:lnTo>
                  <a:pt x="1920" y="11521"/>
                </a:lnTo>
                <a:lnTo>
                  <a:pt x="3840" y="8641"/>
                </a:lnTo>
                <a:lnTo>
                  <a:pt x="4800" y="7680"/>
                </a:lnTo>
                <a:lnTo>
                  <a:pt x="5760" y="0"/>
                </a:lnTo>
                <a:lnTo>
                  <a:pt x="960" y="0"/>
                </a:lnTo>
                <a:lnTo>
                  <a:pt x="0" y="182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" name="object 208"/>
          <p:cNvSpPr/>
          <p:nvPr/>
        </p:nvSpPr>
        <p:spPr>
          <a:xfrm>
            <a:off x="2645923" y="6796643"/>
            <a:ext cx="19202" cy="19202"/>
          </a:xfrm>
          <a:custGeom>
            <a:avLst/>
            <a:gdLst/>
            <a:ahLst/>
            <a:cxnLst/>
            <a:rect l="l" t="t" r="r" b="b"/>
            <a:pathLst>
              <a:path w="19202" h="19202">
                <a:moveTo>
                  <a:pt x="19202" y="9601"/>
                </a:moveTo>
                <a:lnTo>
                  <a:pt x="19202" y="6720"/>
                </a:lnTo>
                <a:lnTo>
                  <a:pt x="18227" y="4800"/>
                </a:lnTo>
                <a:lnTo>
                  <a:pt x="16322" y="2880"/>
                </a:lnTo>
                <a:lnTo>
                  <a:pt x="14386" y="960"/>
                </a:lnTo>
                <a:lnTo>
                  <a:pt x="12481" y="0"/>
                </a:lnTo>
                <a:lnTo>
                  <a:pt x="6705" y="0"/>
                </a:lnTo>
                <a:lnTo>
                  <a:pt x="4800" y="960"/>
                </a:lnTo>
                <a:lnTo>
                  <a:pt x="2865" y="2880"/>
                </a:lnTo>
                <a:lnTo>
                  <a:pt x="960" y="4800"/>
                </a:lnTo>
                <a:lnTo>
                  <a:pt x="0" y="6720"/>
                </a:lnTo>
                <a:lnTo>
                  <a:pt x="0" y="12481"/>
                </a:lnTo>
                <a:lnTo>
                  <a:pt x="960" y="14401"/>
                </a:lnTo>
                <a:lnTo>
                  <a:pt x="2865" y="16322"/>
                </a:lnTo>
                <a:lnTo>
                  <a:pt x="4800" y="18242"/>
                </a:lnTo>
                <a:lnTo>
                  <a:pt x="6705" y="19202"/>
                </a:lnTo>
                <a:lnTo>
                  <a:pt x="12481" y="19202"/>
                </a:lnTo>
                <a:lnTo>
                  <a:pt x="14386" y="18242"/>
                </a:lnTo>
                <a:lnTo>
                  <a:pt x="16322" y="16322"/>
                </a:lnTo>
                <a:lnTo>
                  <a:pt x="18227" y="14401"/>
                </a:lnTo>
                <a:lnTo>
                  <a:pt x="19202" y="12481"/>
                </a:lnTo>
                <a:lnTo>
                  <a:pt x="19202" y="96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" name="object 209"/>
          <p:cNvSpPr/>
          <p:nvPr/>
        </p:nvSpPr>
        <p:spPr>
          <a:xfrm>
            <a:off x="2639202" y="6825447"/>
            <a:ext cx="32628" cy="59512"/>
          </a:xfrm>
          <a:custGeom>
            <a:avLst/>
            <a:gdLst/>
            <a:ahLst/>
            <a:cxnLst/>
            <a:rect l="l" t="t" r="r" b="b"/>
            <a:pathLst>
              <a:path w="32628" h="59512">
                <a:moveTo>
                  <a:pt x="24947" y="0"/>
                </a:moveTo>
                <a:lnTo>
                  <a:pt x="0" y="0"/>
                </a:lnTo>
                <a:lnTo>
                  <a:pt x="0" y="1920"/>
                </a:lnTo>
                <a:lnTo>
                  <a:pt x="2880" y="2880"/>
                </a:lnTo>
                <a:lnTo>
                  <a:pt x="4800" y="2880"/>
                </a:lnTo>
                <a:lnTo>
                  <a:pt x="5760" y="3840"/>
                </a:lnTo>
                <a:lnTo>
                  <a:pt x="6720" y="5760"/>
                </a:lnTo>
                <a:lnTo>
                  <a:pt x="7680" y="7680"/>
                </a:lnTo>
                <a:lnTo>
                  <a:pt x="7680" y="50871"/>
                </a:lnTo>
                <a:lnTo>
                  <a:pt x="6720" y="53751"/>
                </a:lnTo>
                <a:lnTo>
                  <a:pt x="5760" y="54711"/>
                </a:lnTo>
                <a:lnTo>
                  <a:pt x="4800" y="55671"/>
                </a:lnTo>
                <a:lnTo>
                  <a:pt x="2880" y="56631"/>
                </a:lnTo>
                <a:lnTo>
                  <a:pt x="0" y="56631"/>
                </a:lnTo>
                <a:lnTo>
                  <a:pt x="0" y="59512"/>
                </a:lnTo>
                <a:lnTo>
                  <a:pt x="32628" y="59512"/>
                </a:lnTo>
                <a:lnTo>
                  <a:pt x="32628" y="56631"/>
                </a:lnTo>
                <a:lnTo>
                  <a:pt x="29763" y="56631"/>
                </a:lnTo>
                <a:lnTo>
                  <a:pt x="27828" y="55671"/>
                </a:lnTo>
                <a:lnTo>
                  <a:pt x="26868" y="54711"/>
                </a:lnTo>
                <a:lnTo>
                  <a:pt x="25923" y="53751"/>
                </a:lnTo>
                <a:lnTo>
                  <a:pt x="24947" y="50871"/>
                </a:lnTo>
                <a:lnTo>
                  <a:pt x="24947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" name="object 210"/>
          <p:cNvSpPr/>
          <p:nvPr/>
        </p:nvSpPr>
        <p:spPr>
          <a:xfrm>
            <a:off x="2678551" y="6823527"/>
            <a:ext cx="40325" cy="62392"/>
          </a:xfrm>
          <a:custGeom>
            <a:avLst/>
            <a:gdLst/>
            <a:ahLst/>
            <a:cxnLst/>
            <a:rect l="l" t="t" r="r" b="b"/>
            <a:pathLst>
              <a:path w="40325" h="62392">
                <a:moveTo>
                  <a:pt x="3840" y="62392"/>
                </a:moveTo>
                <a:lnTo>
                  <a:pt x="4800" y="60472"/>
                </a:lnTo>
                <a:lnTo>
                  <a:pt x="5760" y="59512"/>
                </a:lnTo>
                <a:lnTo>
                  <a:pt x="8641" y="59512"/>
                </a:lnTo>
                <a:lnTo>
                  <a:pt x="9601" y="60472"/>
                </a:lnTo>
                <a:lnTo>
                  <a:pt x="14401" y="61432"/>
                </a:lnTo>
                <a:lnTo>
                  <a:pt x="18242" y="62392"/>
                </a:lnTo>
                <a:lnTo>
                  <a:pt x="24963" y="62392"/>
                </a:lnTo>
                <a:lnTo>
                  <a:pt x="27843" y="61432"/>
                </a:lnTo>
                <a:lnTo>
                  <a:pt x="30723" y="60472"/>
                </a:lnTo>
                <a:lnTo>
                  <a:pt x="34564" y="58552"/>
                </a:lnTo>
                <a:lnTo>
                  <a:pt x="36484" y="55671"/>
                </a:lnTo>
                <a:lnTo>
                  <a:pt x="38404" y="52791"/>
                </a:lnTo>
                <a:lnTo>
                  <a:pt x="39364" y="49910"/>
                </a:lnTo>
                <a:lnTo>
                  <a:pt x="40325" y="47045"/>
                </a:lnTo>
                <a:lnTo>
                  <a:pt x="40325" y="39349"/>
                </a:lnTo>
                <a:lnTo>
                  <a:pt x="39364" y="36484"/>
                </a:lnTo>
                <a:lnTo>
                  <a:pt x="37444" y="33604"/>
                </a:lnTo>
                <a:lnTo>
                  <a:pt x="35524" y="30723"/>
                </a:lnTo>
                <a:lnTo>
                  <a:pt x="31683" y="26883"/>
                </a:lnTo>
                <a:lnTo>
                  <a:pt x="24963" y="23042"/>
                </a:lnTo>
                <a:lnTo>
                  <a:pt x="19202" y="18242"/>
                </a:lnTo>
                <a:lnTo>
                  <a:pt x="15361" y="15361"/>
                </a:lnTo>
                <a:lnTo>
                  <a:pt x="13441" y="13441"/>
                </a:lnTo>
                <a:lnTo>
                  <a:pt x="13441" y="12481"/>
                </a:lnTo>
                <a:lnTo>
                  <a:pt x="12481" y="11521"/>
                </a:lnTo>
                <a:lnTo>
                  <a:pt x="12481" y="8641"/>
                </a:lnTo>
                <a:lnTo>
                  <a:pt x="13441" y="7680"/>
                </a:lnTo>
                <a:lnTo>
                  <a:pt x="14401" y="6720"/>
                </a:lnTo>
                <a:lnTo>
                  <a:pt x="15361" y="5760"/>
                </a:lnTo>
                <a:lnTo>
                  <a:pt x="17282" y="4800"/>
                </a:lnTo>
                <a:lnTo>
                  <a:pt x="22082" y="4800"/>
                </a:lnTo>
                <a:lnTo>
                  <a:pt x="24002" y="5760"/>
                </a:lnTo>
                <a:lnTo>
                  <a:pt x="26883" y="7680"/>
                </a:lnTo>
                <a:lnTo>
                  <a:pt x="29763" y="10561"/>
                </a:lnTo>
                <a:lnTo>
                  <a:pt x="32644" y="14401"/>
                </a:lnTo>
                <a:lnTo>
                  <a:pt x="35524" y="20162"/>
                </a:lnTo>
                <a:lnTo>
                  <a:pt x="37444" y="20162"/>
                </a:lnTo>
                <a:lnTo>
                  <a:pt x="36484" y="0"/>
                </a:lnTo>
                <a:lnTo>
                  <a:pt x="34564" y="0"/>
                </a:lnTo>
                <a:lnTo>
                  <a:pt x="33604" y="1920"/>
                </a:lnTo>
                <a:lnTo>
                  <a:pt x="32644" y="2880"/>
                </a:lnTo>
                <a:lnTo>
                  <a:pt x="27843" y="2880"/>
                </a:lnTo>
                <a:lnTo>
                  <a:pt x="24002" y="960"/>
                </a:lnTo>
                <a:lnTo>
                  <a:pt x="21122" y="0"/>
                </a:lnTo>
                <a:lnTo>
                  <a:pt x="12481" y="0"/>
                </a:lnTo>
                <a:lnTo>
                  <a:pt x="7680" y="1920"/>
                </a:lnTo>
                <a:lnTo>
                  <a:pt x="4800" y="5760"/>
                </a:lnTo>
                <a:lnTo>
                  <a:pt x="960" y="9601"/>
                </a:lnTo>
                <a:lnTo>
                  <a:pt x="0" y="13441"/>
                </a:lnTo>
                <a:lnTo>
                  <a:pt x="0" y="22082"/>
                </a:lnTo>
                <a:lnTo>
                  <a:pt x="960" y="25923"/>
                </a:lnTo>
                <a:lnTo>
                  <a:pt x="3840" y="29763"/>
                </a:lnTo>
                <a:lnTo>
                  <a:pt x="5760" y="31668"/>
                </a:lnTo>
                <a:lnTo>
                  <a:pt x="9601" y="35509"/>
                </a:lnTo>
                <a:lnTo>
                  <a:pt x="16322" y="39349"/>
                </a:lnTo>
                <a:lnTo>
                  <a:pt x="21122" y="43205"/>
                </a:lnTo>
                <a:lnTo>
                  <a:pt x="24002" y="45110"/>
                </a:lnTo>
                <a:lnTo>
                  <a:pt x="24963" y="46070"/>
                </a:lnTo>
                <a:lnTo>
                  <a:pt x="25923" y="47990"/>
                </a:lnTo>
                <a:lnTo>
                  <a:pt x="26883" y="49910"/>
                </a:lnTo>
                <a:lnTo>
                  <a:pt x="26883" y="53751"/>
                </a:lnTo>
                <a:lnTo>
                  <a:pt x="25923" y="54726"/>
                </a:lnTo>
                <a:lnTo>
                  <a:pt x="24963" y="56631"/>
                </a:lnTo>
                <a:lnTo>
                  <a:pt x="24002" y="57591"/>
                </a:lnTo>
                <a:lnTo>
                  <a:pt x="17282" y="57591"/>
                </a:lnTo>
                <a:lnTo>
                  <a:pt x="13441" y="56631"/>
                </a:lnTo>
                <a:lnTo>
                  <a:pt x="10561" y="53751"/>
                </a:lnTo>
                <a:lnTo>
                  <a:pt x="6720" y="50886"/>
                </a:lnTo>
                <a:lnTo>
                  <a:pt x="4800" y="47045"/>
                </a:lnTo>
                <a:lnTo>
                  <a:pt x="2880" y="41269"/>
                </a:lnTo>
                <a:lnTo>
                  <a:pt x="960" y="41269"/>
                </a:lnTo>
                <a:lnTo>
                  <a:pt x="1920" y="62392"/>
                </a:lnTo>
                <a:lnTo>
                  <a:pt x="3840" y="6239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" name="object 211"/>
          <p:cNvSpPr/>
          <p:nvPr/>
        </p:nvSpPr>
        <p:spPr>
          <a:xfrm>
            <a:off x="2726557" y="6803364"/>
            <a:ext cx="39349" cy="81594"/>
          </a:xfrm>
          <a:custGeom>
            <a:avLst/>
            <a:gdLst/>
            <a:ahLst/>
            <a:cxnLst/>
            <a:rect l="l" t="t" r="r" b="b"/>
            <a:pathLst>
              <a:path w="39349" h="81594">
                <a:moveTo>
                  <a:pt x="27828" y="73913"/>
                </a:moveTo>
                <a:lnTo>
                  <a:pt x="26868" y="72953"/>
                </a:lnTo>
                <a:lnTo>
                  <a:pt x="25923" y="71993"/>
                </a:lnTo>
                <a:lnTo>
                  <a:pt x="25923" y="71048"/>
                </a:lnTo>
                <a:lnTo>
                  <a:pt x="24963" y="70073"/>
                </a:lnTo>
                <a:lnTo>
                  <a:pt x="24963" y="27843"/>
                </a:lnTo>
                <a:lnTo>
                  <a:pt x="39349" y="27843"/>
                </a:lnTo>
                <a:lnTo>
                  <a:pt x="39349" y="22082"/>
                </a:lnTo>
                <a:lnTo>
                  <a:pt x="24963" y="22082"/>
                </a:lnTo>
                <a:lnTo>
                  <a:pt x="24963" y="0"/>
                </a:lnTo>
                <a:lnTo>
                  <a:pt x="23042" y="0"/>
                </a:lnTo>
                <a:lnTo>
                  <a:pt x="20147" y="5760"/>
                </a:lnTo>
                <a:lnTo>
                  <a:pt x="17282" y="10561"/>
                </a:lnTo>
                <a:lnTo>
                  <a:pt x="13441" y="14401"/>
                </a:lnTo>
                <a:lnTo>
                  <a:pt x="9601" y="18242"/>
                </a:lnTo>
                <a:lnTo>
                  <a:pt x="4800" y="22082"/>
                </a:lnTo>
                <a:lnTo>
                  <a:pt x="0" y="25923"/>
                </a:lnTo>
                <a:lnTo>
                  <a:pt x="0" y="27843"/>
                </a:lnTo>
                <a:lnTo>
                  <a:pt x="7680" y="27843"/>
                </a:lnTo>
                <a:lnTo>
                  <a:pt x="7680" y="71993"/>
                </a:lnTo>
                <a:lnTo>
                  <a:pt x="8641" y="74889"/>
                </a:lnTo>
                <a:lnTo>
                  <a:pt x="10561" y="76794"/>
                </a:lnTo>
                <a:lnTo>
                  <a:pt x="13441" y="78714"/>
                </a:lnTo>
                <a:lnTo>
                  <a:pt x="15361" y="80634"/>
                </a:lnTo>
                <a:lnTo>
                  <a:pt x="19202" y="81594"/>
                </a:lnTo>
                <a:lnTo>
                  <a:pt x="30708" y="81594"/>
                </a:lnTo>
                <a:lnTo>
                  <a:pt x="35509" y="77754"/>
                </a:lnTo>
                <a:lnTo>
                  <a:pt x="39349" y="70073"/>
                </a:lnTo>
                <a:lnTo>
                  <a:pt x="37429" y="68153"/>
                </a:lnTo>
                <a:lnTo>
                  <a:pt x="34549" y="72953"/>
                </a:lnTo>
                <a:lnTo>
                  <a:pt x="32644" y="74889"/>
                </a:lnTo>
                <a:lnTo>
                  <a:pt x="27828" y="74889"/>
                </a:lnTo>
                <a:lnTo>
                  <a:pt x="27828" y="7391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" name="object 212"/>
          <p:cNvSpPr/>
          <p:nvPr/>
        </p:nvSpPr>
        <p:spPr>
          <a:xfrm>
            <a:off x="2771668" y="6823527"/>
            <a:ext cx="51846" cy="61432"/>
          </a:xfrm>
          <a:custGeom>
            <a:avLst/>
            <a:gdLst/>
            <a:ahLst/>
            <a:cxnLst/>
            <a:rect l="l" t="t" r="r" b="b"/>
            <a:pathLst>
              <a:path w="51846" h="61432">
                <a:moveTo>
                  <a:pt x="32644" y="61432"/>
                </a:moveTo>
                <a:lnTo>
                  <a:pt x="32644" y="58552"/>
                </a:lnTo>
                <a:lnTo>
                  <a:pt x="28803" y="58552"/>
                </a:lnTo>
                <a:lnTo>
                  <a:pt x="26883" y="57591"/>
                </a:lnTo>
                <a:lnTo>
                  <a:pt x="25923" y="57591"/>
                </a:lnTo>
                <a:lnTo>
                  <a:pt x="25923" y="56631"/>
                </a:lnTo>
                <a:lnTo>
                  <a:pt x="24963" y="55671"/>
                </a:lnTo>
                <a:lnTo>
                  <a:pt x="24963" y="23987"/>
                </a:lnTo>
                <a:lnTo>
                  <a:pt x="26883" y="20162"/>
                </a:lnTo>
                <a:lnTo>
                  <a:pt x="27843" y="17282"/>
                </a:lnTo>
                <a:lnTo>
                  <a:pt x="28803" y="15361"/>
                </a:lnTo>
                <a:lnTo>
                  <a:pt x="30723" y="13441"/>
                </a:lnTo>
                <a:lnTo>
                  <a:pt x="31683" y="12481"/>
                </a:lnTo>
                <a:lnTo>
                  <a:pt x="35524" y="12481"/>
                </a:lnTo>
                <a:lnTo>
                  <a:pt x="35524" y="13441"/>
                </a:lnTo>
                <a:lnTo>
                  <a:pt x="36484" y="13441"/>
                </a:lnTo>
                <a:lnTo>
                  <a:pt x="38404" y="15361"/>
                </a:lnTo>
                <a:lnTo>
                  <a:pt x="40325" y="16322"/>
                </a:lnTo>
                <a:lnTo>
                  <a:pt x="42245" y="17282"/>
                </a:lnTo>
                <a:lnTo>
                  <a:pt x="46085" y="17282"/>
                </a:lnTo>
                <a:lnTo>
                  <a:pt x="48006" y="16322"/>
                </a:lnTo>
                <a:lnTo>
                  <a:pt x="48966" y="15361"/>
                </a:lnTo>
                <a:lnTo>
                  <a:pt x="50886" y="13441"/>
                </a:lnTo>
                <a:lnTo>
                  <a:pt x="51846" y="11521"/>
                </a:lnTo>
                <a:lnTo>
                  <a:pt x="51846" y="5760"/>
                </a:lnTo>
                <a:lnTo>
                  <a:pt x="50886" y="3840"/>
                </a:lnTo>
                <a:lnTo>
                  <a:pt x="48966" y="1920"/>
                </a:lnTo>
                <a:lnTo>
                  <a:pt x="48006" y="960"/>
                </a:lnTo>
                <a:lnTo>
                  <a:pt x="46085" y="0"/>
                </a:lnTo>
                <a:lnTo>
                  <a:pt x="40325" y="0"/>
                </a:lnTo>
                <a:lnTo>
                  <a:pt x="37444" y="960"/>
                </a:lnTo>
                <a:lnTo>
                  <a:pt x="34564" y="2880"/>
                </a:lnTo>
                <a:lnTo>
                  <a:pt x="31683" y="4800"/>
                </a:lnTo>
                <a:lnTo>
                  <a:pt x="28803" y="9601"/>
                </a:lnTo>
                <a:lnTo>
                  <a:pt x="24963" y="15361"/>
                </a:lnTo>
                <a:lnTo>
                  <a:pt x="24963" y="1920"/>
                </a:lnTo>
                <a:lnTo>
                  <a:pt x="0" y="1920"/>
                </a:lnTo>
                <a:lnTo>
                  <a:pt x="0" y="3840"/>
                </a:lnTo>
                <a:lnTo>
                  <a:pt x="192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5760" y="576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55671"/>
                </a:lnTo>
                <a:lnTo>
                  <a:pt x="5760" y="56631"/>
                </a:lnTo>
                <a:lnTo>
                  <a:pt x="4800" y="57591"/>
                </a:lnTo>
                <a:lnTo>
                  <a:pt x="2880" y="58552"/>
                </a:lnTo>
                <a:lnTo>
                  <a:pt x="0" y="58552"/>
                </a:lnTo>
                <a:lnTo>
                  <a:pt x="0" y="61432"/>
                </a:lnTo>
                <a:lnTo>
                  <a:pt x="32644" y="6143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" name="object 213"/>
          <p:cNvSpPr/>
          <p:nvPr/>
        </p:nvSpPr>
        <p:spPr>
          <a:xfrm>
            <a:off x="2827355" y="6825447"/>
            <a:ext cx="32628" cy="59512"/>
          </a:xfrm>
          <a:custGeom>
            <a:avLst/>
            <a:gdLst/>
            <a:ahLst/>
            <a:cxnLst/>
            <a:rect l="l" t="t" r="r" b="b"/>
            <a:pathLst>
              <a:path w="32628" h="59512">
                <a:moveTo>
                  <a:pt x="32628" y="59512"/>
                </a:moveTo>
                <a:lnTo>
                  <a:pt x="32628" y="56631"/>
                </a:lnTo>
                <a:lnTo>
                  <a:pt x="29763" y="56631"/>
                </a:lnTo>
                <a:lnTo>
                  <a:pt x="27828" y="55671"/>
                </a:lnTo>
                <a:lnTo>
                  <a:pt x="26883" y="54711"/>
                </a:lnTo>
                <a:lnTo>
                  <a:pt x="25923" y="53751"/>
                </a:lnTo>
                <a:lnTo>
                  <a:pt x="24947" y="50871"/>
                </a:lnTo>
                <a:lnTo>
                  <a:pt x="24947" y="0"/>
                </a:lnTo>
                <a:lnTo>
                  <a:pt x="0" y="0"/>
                </a:lnTo>
                <a:lnTo>
                  <a:pt x="0" y="1920"/>
                </a:lnTo>
                <a:lnTo>
                  <a:pt x="2880" y="2880"/>
                </a:lnTo>
                <a:lnTo>
                  <a:pt x="4800" y="2880"/>
                </a:lnTo>
                <a:lnTo>
                  <a:pt x="5760" y="3840"/>
                </a:lnTo>
                <a:lnTo>
                  <a:pt x="6720" y="5760"/>
                </a:lnTo>
                <a:lnTo>
                  <a:pt x="7680" y="7680"/>
                </a:lnTo>
                <a:lnTo>
                  <a:pt x="7680" y="50871"/>
                </a:lnTo>
                <a:lnTo>
                  <a:pt x="6720" y="53751"/>
                </a:lnTo>
                <a:lnTo>
                  <a:pt x="6720" y="54711"/>
                </a:lnTo>
                <a:lnTo>
                  <a:pt x="4800" y="55671"/>
                </a:lnTo>
                <a:lnTo>
                  <a:pt x="2880" y="56631"/>
                </a:lnTo>
                <a:lnTo>
                  <a:pt x="0" y="56631"/>
                </a:lnTo>
                <a:lnTo>
                  <a:pt x="0" y="59512"/>
                </a:lnTo>
                <a:lnTo>
                  <a:pt x="32628" y="5951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" name="object 214"/>
          <p:cNvSpPr/>
          <p:nvPr/>
        </p:nvSpPr>
        <p:spPr>
          <a:xfrm>
            <a:off x="2834076" y="6796643"/>
            <a:ext cx="19202" cy="19202"/>
          </a:xfrm>
          <a:custGeom>
            <a:avLst/>
            <a:gdLst/>
            <a:ahLst/>
            <a:cxnLst/>
            <a:rect l="l" t="t" r="r" b="b"/>
            <a:pathLst>
              <a:path w="19202" h="19202">
                <a:moveTo>
                  <a:pt x="19202" y="9601"/>
                </a:moveTo>
                <a:lnTo>
                  <a:pt x="19202" y="6720"/>
                </a:lnTo>
                <a:lnTo>
                  <a:pt x="18227" y="4800"/>
                </a:lnTo>
                <a:lnTo>
                  <a:pt x="16322" y="2880"/>
                </a:lnTo>
                <a:lnTo>
                  <a:pt x="14386" y="960"/>
                </a:lnTo>
                <a:lnTo>
                  <a:pt x="12481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6720"/>
                </a:lnTo>
                <a:lnTo>
                  <a:pt x="0" y="12481"/>
                </a:lnTo>
                <a:lnTo>
                  <a:pt x="960" y="14401"/>
                </a:lnTo>
                <a:lnTo>
                  <a:pt x="2880" y="16322"/>
                </a:lnTo>
                <a:lnTo>
                  <a:pt x="4800" y="18242"/>
                </a:lnTo>
                <a:lnTo>
                  <a:pt x="6720" y="19202"/>
                </a:lnTo>
                <a:lnTo>
                  <a:pt x="12481" y="19202"/>
                </a:lnTo>
                <a:lnTo>
                  <a:pt x="14386" y="18242"/>
                </a:lnTo>
                <a:lnTo>
                  <a:pt x="16322" y="16322"/>
                </a:lnTo>
                <a:lnTo>
                  <a:pt x="18227" y="14401"/>
                </a:lnTo>
                <a:lnTo>
                  <a:pt x="19202" y="12481"/>
                </a:lnTo>
                <a:lnTo>
                  <a:pt x="19202" y="96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" name="object 215"/>
          <p:cNvSpPr/>
          <p:nvPr/>
        </p:nvSpPr>
        <p:spPr>
          <a:xfrm>
            <a:off x="2890707" y="6878253"/>
            <a:ext cx="9601" cy="7665"/>
          </a:xfrm>
          <a:custGeom>
            <a:avLst/>
            <a:gdLst/>
            <a:ahLst/>
            <a:cxnLst/>
            <a:rect l="l" t="t" r="r" b="b"/>
            <a:pathLst>
              <a:path w="9601" h="7665">
                <a:moveTo>
                  <a:pt x="9601" y="3825"/>
                </a:moveTo>
                <a:lnTo>
                  <a:pt x="4800" y="3825"/>
                </a:lnTo>
                <a:lnTo>
                  <a:pt x="2880" y="2865"/>
                </a:lnTo>
                <a:lnTo>
                  <a:pt x="1920" y="944"/>
                </a:lnTo>
                <a:lnTo>
                  <a:pt x="0" y="0"/>
                </a:lnTo>
                <a:lnTo>
                  <a:pt x="2880" y="7665"/>
                </a:lnTo>
                <a:lnTo>
                  <a:pt x="8641" y="7665"/>
                </a:lnTo>
                <a:lnTo>
                  <a:pt x="9601" y="382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" name="object 216"/>
          <p:cNvSpPr/>
          <p:nvPr/>
        </p:nvSpPr>
        <p:spPr>
          <a:xfrm>
            <a:off x="2863824" y="6798563"/>
            <a:ext cx="64328" cy="87355"/>
          </a:xfrm>
          <a:custGeom>
            <a:avLst/>
            <a:gdLst/>
            <a:ahLst/>
            <a:cxnLst/>
            <a:rect l="l" t="t" r="r" b="b"/>
            <a:pathLst>
              <a:path w="64328" h="87355">
                <a:moveTo>
                  <a:pt x="41285" y="87355"/>
                </a:moveTo>
                <a:lnTo>
                  <a:pt x="46085" y="86395"/>
                </a:lnTo>
                <a:lnTo>
                  <a:pt x="49926" y="83515"/>
                </a:lnTo>
                <a:lnTo>
                  <a:pt x="54726" y="80634"/>
                </a:lnTo>
                <a:lnTo>
                  <a:pt x="57607" y="76794"/>
                </a:lnTo>
                <a:lnTo>
                  <a:pt x="60487" y="72009"/>
                </a:lnTo>
                <a:lnTo>
                  <a:pt x="63367" y="66233"/>
                </a:lnTo>
                <a:lnTo>
                  <a:pt x="64328" y="60472"/>
                </a:lnTo>
                <a:lnTo>
                  <a:pt x="64328" y="48006"/>
                </a:lnTo>
                <a:lnTo>
                  <a:pt x="63367" y="43205"/>
                </a:lnTo>
                <a:lnTo>
                  <a:pt x="61447" y="38404"/>
                </a:lnTo>
                <a:lnTo>
                  <a:pt x="59527" y="34564"/>
                </a:lnTo>
                <a:lnTo>
                  <a:pt x="56647" y="30723"/>
                </a:lnTo>
                <a:lnTo>
                  <a:pt x="52806" y="28803"/>
                </a:lnTo>
                <a:lnTo>
                  <a:pt x="48966" y="25923"/>
                </a:lnTo>
                <a:lnTo>
                  <a:pt x="45125" y="24963"/>
                </a:lnTo>
                <a:lnTo>
                  <a:pt x="35524" y="24963"/>
                </a:lnTo>
                <a:lnTo>
                  <a:pt x="29763" y="27843"/>
                </a:lnTo>
                <a:lnTo>
                  <a:pt x="24963" y="32644"/>
                </a:lnTo>
                <a:lnTo>
                  <a:pt x="24963" y="0"/>
                </a:lnTo>
                <a:lnTo>
                  <a:pt x="0" y="0"/>
                </a:lnTo>
                <a:lnTo>
                  <a:pt x="0" y="2880"/>
                </a:lnTo>
                <a:lnTo>
                  <a:pt x="3840" y="2880"/>
                </a:lnTo>
                <a:lnTo>
                  <a:pt x="4800" y="3840"/>
                </a:lnTo>
                <a:lnTo>
                  <a:pt x="5760" y="3840"/>
                </a:lnTo>
                <a:lnTo>
                  <a:pt x="6720" y="4800"/>
                </a:lnTo>
                <a:lnTo>
                  <a:pt x="6720" y="5760"/>
                </a:lnTo>
                <a:lnTo>
                  <a:pt x="7680" y="6720"/>
                </a:lnTo>
                <a:lnTo>
                  <a:pt x="7680" y="87355"/>
                </a:lnTo>
                <a:lnTo>
                  <a:pt x="9601" y="87355"/>
                </a:lnTo>
                <a:lnTo>
                  <a:pt x="19202" y="81594"/>
                </a:lnTo>
                <a:lnTo>
                  <a:pt x="22082" y="83515"/>
                </a:lnTo>
                <a:lnTo>
                  <a:pt x="24003" y="85435"/>
                </a:lnTo>
                <a:lnTo>
                  <a:pt x="26883" y="86395"/>
                </a:lnTo>
                <a:lnTo>
                  <a:pt x="29763" y="87355"/>
                </a:lnTo>
                <a:lnTo>
                  <a:pt x="26883" y="79689"/>
                </a:lnTo>
                <a:lnTo>
                  <a:pt x="25923" y="77754"/>
                </a:lnTo>
                <a:lnTo>
                  <a:pt x="24963" y="74874"/>
                </a:lnTo>
                <a:lnTo>
                  <a:pt x="24963" y="38404"/>
                </a:lnTo>
                <a:lnTo>
                  <a:pt x="28803" y="34564"/>
                </a:lnTo>
                <a:lnTo>
                  <a:pt x="31683" y="32644"/>
                </a:lnTo>
                <a:lnTo>
                  <a:pt x="38404" y="32644"/>
                </a:lnTo>
                <a:lnTo>
                  <a:pt x="40325" y="33604"/>
                </a:lnTo>
                <a:lnTo>
                  <a:pt x="42245" y="35524"/>
                </a:lnTo>
                <a:lnTo>
                  <a:pt x="44165" y="39364"/>
                </a:lnTo>
                <a:lnTo>
                  <a:pt x="45125" y="45125"/>
                </a:lnTo>
                <a:lnTo>
                  <a:pt x="45125" y="71033"/>
                </a:lnTo>
                <a:lnTo>
                  <a:pt x="44165" y="73914"/>
                </a:lnTo>
                <a:lnTo>
                  <a:pt x="43205" y="77754"/>
                </a:lnTo>
                <a:lnTo>
                  <a:pt x="41285" y="80634"/>
                </a:lnTo>
                <a:lnTo>
                  <a:pt x="40325" y="81594"/>
                </a:lnTo>
                <a:lnTo>
                  <a:pt x="38404" y="82555"/>
                </a:lnTo>
                <a:lnTo>
                  <a:pt x="36484" y="83515"/>
                </a:lnTo>
                <a:lnTo>
                  <a:pt x="35524" y="87355"/>
                </a:lnTo>
                <a:lnTo>
                  <a:pt x="41285" y="8735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" name="object 217"/>
          <p:cNvSpPr/>
          <p:nvPr/>
        </p:nvSpPr>
        <p:spPr>
          <a:xfrm>
            <a:off x="2937753" y="6825447"/>
            <a:ext cx="64312" cy="60472"/>
          </a:xfrm>
          <a:custGeom>
            <a:avLst/>
            <a:gdLst/>
            <a:ahLst/>
            <a:cxnLst/>
            <a:rect l="l" t="t" r="r" b="b"/>
            <a:pathLst>
              <a:path w="64312" h="60472">
                <a:moveTo>
                  <a:pt x="23987" y="0"/>
                </a:moveTo>
                <a:lnTo>
                  <a:pt x="0" y="0"/>
                </a:lnTo>
                <a:lnTo>
                  <a:pt x="0" y="1920"/>
                </a:lnTo>
                <a:lnTo>
                  <a:pt x="2880" y="2880"/>
                </a:lnTo>
                <a:lnTo>
                  <a:pt x="4785" y="2880"/>
                </a:lnTo>
                <a:lnTo>
                  <a:pt x="4785" y="4800"/>
                </a:lnTo>
                <a:lnTo>
                  <a:pt x="5760" y="5760"/>
                </a:lnTo>
                <a:lnTo>
                  <a:pt x="6720" y="8641"/>
                </a:lnTo>
                <a:lnTo>
                  <a:pt x="6720" y="47990"/>
                </a:lnTo>
                <a:lnTo>
                  <a:pt x="7680" y="50871"/>
                </a:lnTo>
                <a:lnTo>
                  <a:pt x="8625" y="53751"/>
                </a:lnTo>
                <a:lnTo>
                  <a:pt x="10561" y="55671"/>
                </a:lnTo>
                <a:lnTo>
                  <a:pt x="13441" y="57591"/>
                </a:lnTo>
                <a:lnTo>
                  <a:pt x="15346" y="59512"/>
                </a:lnTo>
                <a:lnTo>
                  <a:pt x="19187" y="60472"/>
                </a:lnTo>
                <a:lnTo>
                  <a:pt x="28788" y="60472"/>
                </a:lnTo>
                <a:lnTo>
                  <a:pt x="31668" y="58552"/>
                </a:lnTo>
                <a:lnTo>
                  <a:pt x="34549" y="56631"/>
                </a:lnTo>
                <a:lnTo>
                  <a:pt x="37429" y="54711"/>
                </a:lnTo>
                <a:lnTo>
                  <a:pt x="40309" y="50871"/>
                </a:lnTo>
                <a:lnTo>
                  <a:pt x="40309" y="59512"/>
                </a:lnTo>
                <a:lnTo>
                  <a:pt x="64312" y="59512"/>
                </a:lnTo>
                <a:lnTo>
                  <a:pt x="64312" y="56631"/>
                </a:lnTo>
                <a:lnTo>
                  <a:pt x="61432" y="56631"/>
                </a:lnTo>
                <a:lnTo>
                  <a:pt x="59512" y="55671"/>
                </a:lnTo>
                <a:lnTo>
                  <a:pt x="59512" y="54711"/>
                </a:lnTo>
                <a:lnTo>
                  <a:pt x="58552" y="53751"/>
                </a:lnTo>
                <a:lnTo>
                  <a:pt x="57591" y="50871"/>
                </a:lnTo>
                <a:lnTo>
                  <a:pt x="57591" y="0"/>
                </a:lnTo>
                <a:lnTo>
                  <a:pt x="33588" y="0"/>
                </a:lnTo>
                <a:lnTo>
                  <a:pt x="33588" y="1920"/>
                </a:lnTo>
                <a:lnTo>
                  <a:pt x="36469" y="2880"/>
                </a:lnTo>
                <a:lnTo>
                  <a:pt x="38389" y="2880"/>
                </a:lnTo>
                <a:lnTo>
                  <a:pt x="38389" y="4800"/>
                </a:lnTo>
                <a:lnTo>
                  <a:pt x="39349" y="5760"/>
                </a:lnTo>
                <a:lnTo>
                  <a:pt x="40309" y="8641"/>
                </a:lnTo>
                <a:lnTo>
                  <a:pt x="40309" y="44150"/>
                </a:lnTo>
                <a:lnTo>
                  <a:pt x="37429" y="47990"/>
                </a:lnTo>
                <a:lnTo>
                  <a:pt x="35509" y="49911"/>
                </a:lnTo>
                <a:lnTo>
                  <a:pt x="33588" y="50871"/>
                </a:lnTo>
                <a:lnTo>
                  <a:pt x="32628" y="51831"/>
                </a:lnTo>
                <a:lnTo>
                  <a:pt x="27828" y="51831"/>
                </a:lnTo>
                <a:lnTo>
                  <a:pt x="26868" y="50871"/>
                </a:lnTo>
                <a:lnTo>
                  <a:pt x="25907" y="50871"/>
                </a:lnTo>
                <a:lnTo>
                  <a:pt x="24963" y="49911"/>
                </a:lnTo>
                <a:lnTo>
                  <a:pt x="24963" y="47030"/>
                </a:lnTo>
                <a:lnTo>
                  <a:pt x="23987" y="44150"/>
                </a:lnTo>
                <a:lnTo>
                  <a:pt x="23987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" name="object 218"/>
          <p:cNvSpPr/>
          <p:nvPr/>
        </p:nvSpPr>
        <p:spPr>
          <a:xfrm>
            <a:off x="3008787" y="6803364"/>
            <a:ext cx="39349" cy="81594"/>
          </a:xfrm>
          <a:custGeom>
            <a:avLst/>
            <a:gdLst/>
            <a:ahLst/>
            <a:cxnLst/>
            <a:rect l="l" t="t" r="r" b="b"/>
            <a:pathLst>
              <a:path w="39349" h="81594">
                <a:moveTo>
                  <a:pt x="25923" y="68153"/>
                </a:moveTo>
                <a:lnTo>
                  <a:pt x="25923" y="27843"/>
                </a:lnTo>
                <a:lnTo>
                  <a:pt x="39349" y="27843"/>
                </a:lnTo>
                <a:lnTo>
                  <a:pt x="39349" y="22082"/>
                </a:lnTo>
                <a:lnTo>
                  <a:pt x="25923" y="22082"/>
                </a:lnTo>
                <a:lnTo>
                  <a:pt x="25923" y="0"/>
                </a:lnTo>
                <a:lnTo>
                  <a:pt x="23042" y="0"/>
                </a:lnTo>
                <a:lnTo>
                  <a:pt x="20162" y="5760"/>
                </a:lnTo>
                <a:lnTo>
                  <a:pt x="17282" y="10561"/>
                </a:lnTo>
                <a:lnTo>
                  <a:pt x="13441" y="14401"/>
                </a:lnTo>
                <a:lnTo>
                  <a:pt x="9601" y="18242"/>
                </a:lnTo>
                <a:lnTo>
                  <a:pt x="5760" y="22082"/>
                </a:lnTo>
                <a:lnTo>
                  <a:pt x="0" y="25923"/>
                </a:lnTo>
                <a:lnTo>
                  <a:pt x="0" y="27843"/>
                </a:lnTo>
                <a:lnTo>
                  <a:pt x="7680" y="27843"/>
                </a:lnTo>
                <a:lnTo>
                  <a:pt x="7680" y="70073"/>
                </a:lnTo>
                <a:lnTo>
                  <a:pt x="8641" y="71993"/>
                </a:lnTo>
                <a:lnTo>
                  <a:pt x="8641" y="74889"/>
                </a:lnTo>
                <a:lnTo>
                  <a:pt x="10561" y="76794"/>
                </a:lnTo>
                <a:lnTo>
                  <a:pt x="13441" y="78714"/>
                </a:lnTo>
                <a:lnTo>
                  <a:pt x="16322" y="80634"/>
                </a:lnTo>
                <a:lnTo>
                  <a:pt x="19202" y="81594"/>
                </a:lnTo>
                <a:lnTo>
                  <a:pt x="30723" y="81594"/>
                </a:lnTo>
                <a:lnTo>
                  <a:pt x="36484" y="77754"/>
                </a:lnTo>
                <a:lnTo>
                  <a:pt x="39349" y="70073"/>
                </a:lnTo>
                <a:lnTo>
                  <a:pt x="37444" y="68153"/>
                </a:lnTo>
                <a:lnTo>
                  <a:pt x="35509" y="72953"/>
                </a:lnTo>
                <a:lnTo>
                  <a:pt x="32644" y="74889"/>
                </a:lnTo>
                <a:lnTo>
                  <a:pt x="28803" y="74889"/>
                </a:lnTo>
                <a:lnTo>
                  <a:pt x="27843" y="73913"/>
                </a:lnTo>
                <a:lnTo>
                  <a:pt x="26883" y="72953"/>
                </a:lnTo>
                <a:lnTo>
                  <a:pt x="25923" y="71993"/>
                </a:lnTo>
                <a:lnTo>
                  <a:pt x="25923" y="6815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" name="object 219"/>
          <p:cNvSpPr/>
          <p:nvPr/>
        </p:nvSpPr>
        <p:spPr>
          <a:xfrm>
            <a:off x="3051977" y="6825447"/>
            <a:ext cx="32644" cy="59512"/>
          </a:xfrm>
          <a:custGeom>
            <a:avLst/>
            <a:gdLst/>
            <a:ahLst/>
            <a:cxnLst/>
            <a:rect l="l" t="t" r="r" b="b"/>
            <a:pathLst>
              <a:path w="32644" h="59512">
                <a:moveTo>
                  <a:pt x="32644" y="59512"/>
                </a:moveTo>
                <a:lnTo>
                  <a:pt x="32644" y="56631"/>
                </a:lnTo>
                <a:lnTo>
                  <a:pt x="29763" y="56631"/>
                </a:lnTo>
                <a:lnTo>
                  <a:pt x="27843" y="55671"/>
                </a:lnTo>
                <a:lnTo>
                  <a:pt x="26883" y="54711"/>
                </a:lnTo>
                <a:lnTo>
                  <a:pt x="25923" y="53751"/>
                </a:lnTo>
                <a:lnTo>
                  <a:pt x="24963" y="50871"/>
                </a:lnTo>
                <a:lnTo>
                  <a:pt x="24963" y="0"/>
                </a:lnTo>
                <a:lnTo>
                  <a:pt x="0" y="0"/>
                </a:lnTo>
                <a:lnTo>
                  <a:pt x="0" y="1920"/>
                </a:lnTo>
                <a:lnTo>
                  <a:pt x="2880" y="2880"/>
                </a:lnTo>
                <a:lnTo>
                  <a:pt x="4815" y="2880"/>
                </a:lnTo>
                <a:lnTo>
                  <a:pt x="5760" y="3840"/>
                </a:lnTo>
                <a:lnTo>
                  <a:pt x="6720" y="5760"/>
                </a:lnTo>
                <a:lnTo>
                  <a:pt x="7680" y="7680"/>
                </a:lnTo>
                <a:lnTo>
                  <a:pt x="7680" y="50871"/>
                </a:lnTo>
                <a:lnTo>
                  <a:pt x="6720" y="53751"/>
                </a:lnTo>
                <a:lnTo>
                  <a:pt x="6720" y="54711"/>
                </a:lnTo>
                <a:lnTo>
                  <a:pt x="4815" y="55671"/>
                </a:lnTo>
                <a:lnTo>
                  <a:pt x="2880" y="56631"/>
                </a:lnTo>
                <a:lnTo>
                  <a:pt x="0" y="56631"/>
                </a:lnTo>
                <a:lnTo>
                  <a:pt x="0" y="59512"/>
                </a:lnTo>
                <a:lnTo>
                  <a:pt x="32644" y="5951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" name="object 220"/>
          <p:cNvSpPr/>
          <p:nvPr/>
        </p:nvSpPr>
        <p:spPr>
          <a:xfrm>
            <a:off x="3058698" y="6796643"/>
            <a:ext cx="19202" cy="19202"/>
          </a:xfrm>
          <a:custGeom>
            <a:avLst/>
            <a:gdLst/>
            <a:ahLst/>
            <a:cxnLst/>
            <a:rect l="l" t="t" r="r" b="b"/>
            <a:pathLst>
              <a:path w="19202" h="19202">
                <a:moveTo>
                  <a:pt x="19202" y="9601"/>
                </a:moveTo>
                <a:lnTo>
                  <a:pt x="19202" y="6720"/>
                </a:lnTo>
                <a:lnTo>
                  <a:pt x="18242" y="4800"/>
                </a:lnTo>
                <a:lnTo>
                  <a:pt x="16322" y="2880"/>
                </a:lnTo>
                <a:lnTo>
                  <a:pt x="14401" y="960"/>
                </a:lnTo>
                <a:lnTo>
                  <a:pt x="12481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6720"/>
                </a:lnTo>
                <a:lnTo>
                  <a:pt x="0" y="12481"/>
                </a:lnTo>
                <a:lnTo>
                  <a:pt x="960" y="14401"/>
                </a:lnTo>
                <a:lnTo>
                  <a:pt x="2880" y="16322"/>
                </a:lnTo>
                <a:lnTo>
                  <a:pt x="4800" y="18242"/>
                </a:lnTo>
                <a:lnTo>
                  <a:pt x="6720" y="19202"/>
                </a:lnTo>
                <a:lnTo>
                  <a:pt x="12481" y="19202"/>
                </a:lnTo>
                <a:lnTo>
                  <a:pt x="14401" y="18242"/>
                </a:lnTo>
                <a:lnTo>
                  <a:pt x="16322" y="16322"/>
                </a:lnTo>
                <a:lnTo>
                  <a:pt x="18242" y="14401"/>
                </a:lnTo>
                <a:lnTo>
                  <a:pt x="19202" y="12481"/>
                </a:lnTo>
                <a:lnTo>
                  <a:pt x="19202" y="96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" name="object 221"/>
          <p:cNvSpPr/>
          <p:nvPr/>
        </p:nvSpPr>
        <p:spPr>
          <a:xfrm>
            <a:off x="3109584" y="6868637"/>
            <a:ext cx="8641" cy="17282"/>
          </a:xfrm>
          <a:custGeom>
            <a:avLst/>
            <a:gdLst/>
            <a:ahLst/>
            <a:cxnLst/>
            <a:rect l="l" t="t" r="r" b="b"/>
            <a:pathLst>
              <a:path w="8641" h="17282">
                <a:moveTo>
                  <a:pt x="8641" y="17282"/>
                </a:moveTo>
                <a:lnTo>
                  <a:pt x="8641" y="13441"/>
                </a:lnTo>
                <a:lnTo>
                  <a:pt x="6720" y="13441"/>
                </a:lnTo>
                <a:lnTo>
                  <a:pt x="4800" y="12481"/>
                </a:lnTo>
                <a:lnTo>
                  <a:pt x="3840" y="10561"/>
                </a:lnTo>
                <a:lnTo>
                  <a:pt x="1920" y="9616"/>
                </a:lnTo>
                <a:lnTo>
                  <a:pt x="960" y="6720"/>
                </a:lnTo>
                <a:lnTo>
                  <a:pt x="960" y="3840"/>
                </a:lnTo>
                <a:lnTo>
                  <a:pt x="0" y="0"/>
                </a:lnTo>
                <a:lnTo>
                  <a:pt x="0" y="17282"/>
                </a:lnTo>
                <a:lnTo>
                  <a:pt x="8641" y="172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" name="object 222"/>
          <p:cNvSpPr/>
          <p:nvPr/>
        </p:nvSpPr>
        <p:spPr>
          <a:xfrm>
            <a:off x="3090382" y="6823527"/>
            <a:ext cx="55671" cy="62392"/>
          </a:xfrm>
          <a:custGeom>
            <a:avLst/>
            <a:gdLst/>
            <a:ahLst/>
            <a:cxnLst/>
            <a:rect l="l" t="t" r="r" b="b"/>
            <a:pathLst>
              <a:path w="55671" h="62392">
                <a:moveTo>
                  <a:pt x="37444" y="62392"/>
                </a:moveTo>
                <a:lnTo>
                  <a:pt x="44165" y="59512"/>
                </a:lnTo>
                <a:lnTo>
                  <a:pt x="49926" y="52791"/>
                </a:lnTo>
                <a:lnTo>
                  <a:pt x="53766" y="47045"/>
                </a:lnTo>
                <a:lnTo>
                  <a:pt x="55671" y="39349"/>
                </a:lnTo>
                <a:lnTo>
                  <a:pt x="55671" y="25923"/>
                </a:lnTo>
                <a:lnTo>
                  <a:pt x="54711" y="20162"/>
                </a:lnTo>
                <a:lnTo>
                  <a:pt x="52806" y="15361"/>
                </a:lnTo>
                <a:lnTo>
                  <a:pt x="49926" y="10561"/>
                </a:lnTo>
                <a:lnTo>
                  <a:pt x="47045" y="6720"/>
                </a:lnTo>
                <a:lnTo>
                  <a:pt x="42245" y="3840"/>
                </a:lnTo>
                <a:lnTo>
                  <a:pt x="38404" y="960"/>
                </a:lnTo>
                <a:lnTo>
                  <a:pt x="33604" y="0"/>
                </a:lnTo>
                <a:lnTo>
                  <a:pt x="19202" y="0"/>
                </a:lnTo>
                <a:lnTo>
                  <a:pt x="12481" y="2880"/>
                </a:lnTo>
                <a:lnTo>
                  <a:pt x="7680" y="9601"/>
                </a:lnTo>
                <a:lnTo>
                  <a:pt x="2880" y="16322"/>
                </a:lnTo>
                <a:lnTo>
                  <a:pt x="0" y="23042"/>
                </a:lnTo>
                <a:lnTo>
                  <a:pt x="0" y="40325"/>
                </a:lnTo>
                <a:lnTo>
                  <a:pt x="2880" y="47045"/>
                </a:lnTo>
                <a:lnTo>
                  <a:pt x="7680" y="53751"/>
                </a:lnTo>
                <a:lnTo>
                  <a:pt x="12481" y="59512"/>
                </a:lnTo>
                <a:lnTo>
                  <a:pt x="19202" y="62392"/>
                </a:lnTo>
                <a:lnTo>
                  <a:pt x="19202" y="16322"/>
                </a:lnTo>
                <a:lnTo>
                  <a:pt x="20162" y="11521"/>
                </a:lnTo>
                <a:lnTo>
                  <a:pt x="21122" y="8641"/>
                </a:lnTo>
                <a:lnTo>
                  <a:pt x="23042" y="6720"/>
                </a:lnTo>
                <a:lnTo>
                  <a:pt x="24002" y="5760"/>
                </a:lnTo>
                <a:lnTo>
                  <a:pt x="25923" y="4800"/>
                </a:lnTo>
                <a:lnTo>
                  <a:pt x="31683" y="4800"/>
                </a:lnTo>
                <a:lnTo>
                  <a:pt x="32644" y="5760"/>
                </a:lnTo>
                <a:lnTo>
                  <a:pt x="34564" y="6720"/>
                </a:lnTo>
                <a:lnTo>
                  <a:pt x="35524" y="8641"/>
                </a:lnTo>
                <a:lnTo>
                  <a:pt x="36484" y="11521"/>
                </a:lnTo>
                <a:lnTo>
                  <a:pt x="37444" y="14401"/>
                </a:lnTo>
                <a:lnTo>
                  <a:pt x="37444" y="47045"/>
                </a:lnTo>
                <a:lnTo>
                  <a:pt x="36484" y="50886"/>
                </a:lnTo>
                <a:lnTo>
                  <a:pt x="35524" y="53751"/>
                </a:lnTo>
                <a:lnTo>
                  <a:pt x="34564" y="55671"/>
                </a:lnTo>
                <a:lnTo>
                  <a:pt x="32644" y="56631"/>
                </a:lnTo>
                <a:lnTo>
                  <a:pt x="31683" y="57591"/>
                </a:lnTo>
                <a:lnTo>
                  <a:pt x="29763" y="58552"/>
                </a:lnTo>
                <a:lnTo>
                  <a:pt x="27843" y="58552"/>
                </a:lnTo>
                <a:lnTo>
                  <a:pt x="27843" y="62392"/>
                </a:lnTo>
                <a:lnTo>
                  <a:pt x="37444" y="6239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" name="object 223"/>
          <p:cNvSpPr/>
          <p:nvPr/>
        </p:nvSpPr>
        <p:spPr>
          <a:xfrm>
            <a:off x="3155655" y="6823527"/>
            <a:ext cx="64328" cy="61432"/>
          </a:xfrm>
          <a:custGeom>
            <a:avLst/>
            <a:gdLst/>
            <a:ahLst/>
            <a:cxnLst/>
            <a:rect l="l" t="t" r="r" b="b"/>
            <a:pathLst>
              <a:path w="64328" h="61432">
                <a:moveTo>
                  <a:pt x="29763" y="61432"/>
                </a:moveTo>
                <a:lnTo>
                  <a:pt x="29763" y="58552"/>
                </a:lnTo>
                <a:lnTo>
                  <a:pt x="27843" y="58552"/>
                </a:lnTo>
                <a:lnTo>
                  <a:pt x="25923" y="57591"/>
                </a:lnTo>
                <a:lnTo>
                  <a:pt x="24963" y="56631"/>
                </a:lnTo>
                <a:lnTo>
                  <a:pt x="24963" y="55671"/>
                </a:lnTo>
                <a:lnTo>
                  <a:pt x="24003" y="52791"/>
                </a:lnTo>
                <a:lnTo>
                  <a:pt x="24003" y="16322"/>
                </a:lnTo>
                <a:lnTo>
                  <a:pt x="27843" y="11521"/>
                </a:lnTo>
                <a:lnTo>
                  <a:pt x="30723" y="8641"/>
                </a:lnTo>
                <a:lnTo>
                  <a:pt x="36484" y="8641"/>
                </a:lnTo>
                <a:lnTo>
                  <a:pt x="37444" y="9601"/>
                </a:lnTo>
                <a:lnTo>
                  <a:pt x="38404" y="10561"/>
                </a:lnTo>
                <a:lnTo>
                  <a:pt x="39364" y="11521"/>
                </a:lnTo>
                <a:lnTo>
                  <a:pt x="39364" y="13441"/>
                </a:lnTo>
                <a:lnTo>
                  <a:pt x="40325" y="17282"/>
                </a:lnTo>
                <a:lnTo>
                  <a:pt x="40325" y="51831"/>
                </a:lnTo>
                <a:lnTo>
                  <a:pt x="39364" y="54726"/>
                </a:lnTo>
                <a:lnTo>
                  <a:pt x="39364" y="55671"/>
                </a:lnTo>
                <a:lnTo>
                  <a:pt x="37444" y="57591"/>
                </a:lnTo>
                <a:lnTo>
                  <a:pt x="36484" y="58552"/>
                </a:lnTo>
                <a:lnTo>
                  <a:pt x="33604" y="58552"/>
                </a:lnTo>
                <a:lnTo>
                  <a:pt x="33604" y="61432"/>
                </a:lnTo>
                <a:lnTo>
                  <a:pt x="64328" y="61432"/>
                </a:lnTo>
                <a:lnTo>
                  <a:pt x="64328" y="58552"/>
                </a:lnTo>
                <a:lnTo>
                  <a:pt x="61447" y="58552"/>
                </a:lnTo>
                <a:lnTo>
                  <a:pt x="59527" y="57591"/>
                </a:lnTo>
                <a:lnTo>
                  <a:pt x="58567" y="56631"/>
                </a:lnTo>
                <a:lnTo>
                  <a:pt x="58567" y="55671"/>
                </a:lnTo>
                <a:lnTo>
                  <a:pt x="57607" y="52791"/>
                </a:lnTo>
                <a:lnTo>
                  <a:pt x="57607" y="13441"/>
                </a:lnTo>
                <a:lnTo>
                  <a:pt x="56647" y="11521"/>
                </a:lnTo>
                <a:lnTo>
                  <a:pt x="55686" y="7680"/>
                </a:lnTo>
                <a:lnTo>
                  <a:pt x="53766" y="5760"/>
                </a:lnTo>
                <a:lnTo>
                  <a:pt x="51846" y="2880"/>
                </a:lnTo>
                <a:lnTo>
                  <a:pt x="48966" y="960"/>
                </a:lnTo>
                <a:lnTo>
                  <a:pt x="46085" y="0"/>
                </a:lnTo>
                <a:lnTo>
                  <a:pt x="38404" y="0"/>
                </a:lnTo>
                <a:lnTo>
                  <a:pt x="35524" y="960"/>
                </a:lnTo>
                <a:lnTo>
                  <a:pt x="32644" y="1920"/>
                </a:lnTo>
                <a:lnTo>
                  <a:pt x="29763" y="3840"/>
                </a:lnTo>
                <a:lnTo>
                  <a:pt x="26883" y="5760"/>
                </a:lnTo>
                <a:lnTo>
                  <a:pt x="24003" y="9601"/>
                </a:lnTo>
                <a:lnTo>
                  <a:pt x="24003" y="1920"/>
                </a:lnTo>
                <a:lnTo>
                  <a:pt x="0" y="1920"/>
                </a:lnTo>
                <a:lnTo>
                  <a:pt x="0" y="3840"/>
                </a:lnTo>
                <a:lnTo>
                  <a:pt x="2895" y="4800"/>
                </a:lnTo>
                <a:lnTo>
                  <a:pt x="4800" y="4800"/>
                </a:lnTo>
                <a:lnTo>
                  <a:pt x="4800" y="6720"/>
                </a:lnTo>
                <a:lnTo>
                  <a:pt x="5760" y="7680"/>
                </a:lnTo>
                <a:lnTo>
                  <a:pt x="6720" y="10561"/>
                </a:lnTo>
                <a:lnTo>
                  <a:pt x="6720" y="52791"/>
                </a:lnTo>
                <a:lnTo>
                  <a:pt x="5760" y="55671"/>
                </a:lnTo>
                <a:lnTo>
                  <a:pt x="5760" y="56631"/>
                </a:lnTo>
                <a:lnTo>
                  <a:pt x="3840" y="57591"/>
                </a:lnTo>
                <a:lnTo>
                  <a:pt x="2895" y="58552"/>
                </a:lnTo>
                <a:lnTo>
                  <a:pt x="0" y="58552"/>
                </a:lnTo>
                <a:lnTo>
                  <a:pt x="0" y="61432"/>
                </a:lnTo>
                <a:lnTo>
                  <a:pt x="29763" y="6143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" name="object 224"/>
          <p:cNvSpPr/>
          <p:nvPr/>
        </p:nvSpPr>
        <p:spPr>
          <a:xfrm>
            <a:off x="1483393" y="6961769"/>
            <a:ext cx="1371790" cy="1096274"/>
          </a:xfrm>
          <a:custGeom>
            <a:avLst/>
            <a:gdLst/>
            <a:ahLst/>
            <a:cxnLst/>
            <a:rect l="l" t="t" r="r" b="b"/>
            <a:pathLst>
              <a:path w="1371790" h="1096274">
                <a:moveTo>
                  <a:pt x="783343" y="1093393"/>
                </a:moveTo>
                <a:lnTo>
                  <a:pt x="783343" y="1092433"/>
                </a:lnTo>
                <a:lnTo>
                  <a:pt x="781408" y="1081872"/>
                </a:lnTo>
                <a:lnTo>
                  <a:pt x="770862" y="1083792"/>
                </a:lnTo>
                <a:lnTo>
                  <a:pt x="760300" y="1084752"/>
                </a:lnTo>
                <a:lnTo>
                  <a:pt x="749739" y="1085712"/>
                </a:lnTo>
                <a:lnTo>
                  <a:pt x="749739" y="1096274"/>
                </a:lnTo>
                <a:lnTo>
                  <a:pt x="761260" y="1096274"/>
                </a:lnTo>
                <a:lnTo>
                  <a:pt x="771822" y="1094353"/>
                </a:lnTo>
                <a:lnTo>
                  <a:pt x="782383" y="1093393"/>
                </a:lnTo>
                <a:lnTo>
                  <a:pt x="783343" y="1093393"/>
                </a:lnTo>
                <a:close/>
              </a:path>
              <a:path w="1371790" h="1096274">
                <a:moveTo>
                  <a:pt x="706534" y="1082832"/>
                </a:moveTo>
                <a:lnTo>
                  <a:pt x="704613" y="1093393"/>
                </a:lnTo>
                <a:lnTo>
                  <a:pt x="716135" y="1095314"/>
                </a:lnTo>
                <a:lnTo>
                  <a:pt x="726696" y="1096274"/>
                </a:lnTo>
                <a:lnTo>
                  <a:pt x="738217" y="1096274"/>
                </a:lnTo>
                <a:lnTo>
                  <a:pt x="738217" y="1085712"/>
                </a:lnTo>
                <a:lnTo>
                  <a:pt x="727656" y="1084752"/>
                </a:lnTo>
                <a:lnTo>
                  <a:pt x="717095" y="1083792"/>
                </a:lnTo>
                <a:lnTo>
                  <a:pt x="706534" y="1082832"/>
                </a:lnTo>
                <a:close/>
              </a:path>
              <a:path w="1371790" h="1096274">
                <a:moveTo>
                  <a:pt x="804451" y="1087633"/>
                </a:moveTo>
                <a:lnTo>
                  <a:pt x="805411" y="1087633"/>
                </a:lnTo>
                <a:lnTo>
                  <a:pt x="815972" y="1084752"/>
                </a:lnTo>
                <a:lnTo>
                  <a:pt x="826533" y="1080927"/>
                </a:lnTo>
                <a:lnTo>
                  <a:pt x="822693" y="1070366"/>
                </a:lnTo>
                <a:lnTo>
                  <a:pt x="812131" y="1074206"/>
                </a:lnTo>
                <a:lnTo>
                  <a:pt x="801570" y="1077087"/>
                </a:lnTo>
                <a:lnTo>
                  <a:pt x="791969" y="1079952"/>
                </a:lnTo>
                <a:lnTo>
                  <a:pt x="794849" y="1090513"/>
                </a:lnTo>
                <a:lnTo>
                  <a:pt x="804451" y="1087633"/>
                </a:lnTo>
                <a:close/>
              </a:path>
              <a:path w="1371790" h="1096274">
                <a:moveTo>
                  <a:pt x="838055" y="1076111"/>
                </a:moveTo>
                <a:lnTo>
                  <a:pt x="848616" y="1072271"/>
                </a:lnTo>
                <a:lnTo>
                  <a:pt x="848616" y="1071311"/>
                </a:lnTo>
                <a:lnTo>
                  <a:pt x="859177" y="1066525"/>
                </a:lnTo>
                <a:lnTo>
                  <a:pt x="867818" y="1061725"/>
                </a:lnTo>
                <a:lnTo>
                  <a:pt x="862058" y="1052123"/>
                </a:lnTo>
                <a:lnTo>
                  <a:pt x="854377" y="1056924"/>
                </a:lnTo>
                <a:lnTo>
                  <a:pt x="843815" y="1061725"/>
                </a:lnTo>
                <a:lnTo>
                  <a:pt x="833254" y="1066525"/>
                </a:lnTo>
                <a:lnTo>
                  <a:pt x="837095" y="1077087"/>
                </a:lnTo>
                <a:lnTo>
                  <a:pt x="838055" y="1076111"/>
                </a:lnTo>
                <a:close/>
              </a:path>
              <a:path w="1371790" h="1096274">
                <a:moveTo>
                  <a:pt x="877420" y="1055964"/>
                </a:moveTo>
                <a:lnTo>
                  <a:pt x="880300" y="1054044"/>
                </a:lnTo>
                <a:lnTo>
                  <a:pt x="890846" y="1047323"/>
                </a:lnTo>
                <a:lnTo>
                  <a:pt x="901407" y="1039642"/>
                </a:lnTo>
                <a:lnTo>
                  <a:pt x="905248" y="1036761"/>
                </a:lnTo>
                <a:lnTo>
                  <a:pt x="898542" y="1028120"/>
                </a:lnTo>
                <a:lnTo>
                  <a:pt x="895647" y="1031001"/>
                </a:lnTo>
                <a:lnTo>
                  <a:pt x="885101" y="1037722"/>
                </a:lnTo>
                <a:lnTo>
                  <a:pt x="874539" y="1044442"/>
                </a:lnTo>
                <a:lnTo>
                  <a:pt x="871644" y="1046363"/>
                </a:lnTo>
                <a:lnTo>
                  <a:pt x="877420" y="1055964"/>
                </a:lnTo>
                <a:close/>
              </a:path>
              <a:path w="1371790" h="1096274">
                <a:moveTo>
                  <a:pt x="907168" y="1021400"/>
                </a:moveTo>
                <a:lnTo>
                  <a:pt x="913889" y="1030041"/>
                </a:lnTo>
                <a:lnTo>
                  <a:pt x="922530" y="1023320"/>
                </a:lnTo>
                <a:lnTo>
                  <a:pt x="933091" y="1014679"/>
                </a:lnTo>
                <a:lnTo>
                  <a:pt x="939812" y="1008918"/>
                </a:lnTo>
                <a:lnTo>
                  <a:pt x="932131" y="1000277"/>
                </a:lnTo>
                <a:lnTo>
                  <a:pt x="925410" y="1006038"/>
                </a:lnTo>
                <a:lnTo>
                  <a:pt x="915809" y="1014679"/>
                </a:lnTo>
                <a:lnTo>
                  <a:pt x="907168" y="1021400"/>
                </a:lnTo>
                <a:close/>
              </a:path>
              <a:path w="1371790" h="1096274">
                <a:moveTo>
                  <a:pt x="947493" y="1001237"/>
                </a:moveTo>
                <a:lnTo>
                  <a:pt x="954214" y="994516"/>
                </a:lnTo>
                <a:lnTo>
                  <a:pt x="963815" y="983955"/>
                </a:lnTo>
                <a:lnTo>
                  <a:pt x="971496" y="977234"/>
                </a:lnTo>
                <a:lnTo>
                  <a:pt x="962855" y="969568"/>
                </a:lnTo>
                <a:lnTo>
                  <a:pt x="956134" y="977234"/>
                </a:lnTo>
                <a:lnTo>
                  <a:pt x="946533" y="986835"/>
                </a:lnTo>
                <a:lnTo>
                  <a:pt x="939812" y="992596"/>
                </a:lnTo>
                <a:lnTo>
                  <a:pt x="947493" y="1001237"/>
                </a:lnTo>
                <a:close/>
              </a:path>
              <a:path w="1371790" h="1096274">
                <a:moveTo>
                  <a:pt x="999324" y="943645"/>
                </a:moveTo>
                <a:lnTo>
                  <a:pt x="1000285" y="943645"/>
                </a:lnTo>
                <a:lnTo>
                  <a:pt x="1000285" y="942685"/>
                </a:lnTo>
                <a:lnTo>
                  <a:pt x="991643" y="935964"/>
                </a:lnTo>
                <a:lnTo>
                  <a:pt x="991643" y="936924"/>
                </a:lnTo>
                <a:lnTo>
                  <a:pt x="976282" y="954206"/>
                </a:lnTo>
                <a:lnTo>
                  <a:pt x="970536" y="960927"/>
                </a:lnTo>
                <a:lnTo>
                  <a:pt x="978217" y="968608"/>
                </a:lnTo>
                <a:lnTo>
                  <a:pt x="984923" y="961887"/>
                </a:lnTo>
                <a:lnTo>
                  <a:pt x="999324" y="943645"/>
                </a:lnTo>
                <a:close/>
              </a:path>
              <a:path w="1371790" h="1096274">
                <a:moveTo>
                  <a:pt x="998364" y="927323"/>
                </a:moveTo>
                <a:lnTo>
                  <a:pt x="1007005" y="934044"/>
                </a:lnTo>
                <a:lnTo>
                  <a:pt x="1019487" y="917722"/>
                </a:lnTo>
                <a:lnTo>
                  <a:pt x="1027168" y="907161"/>
                </a:lnTo>
                <a:lnTo>
                  <a:pt x="1017567" y="901400"/>
                </a:lnTo>
                <a:lnTo>
                  <a:pt x="1010846" y="911001"/>
                </a:lnTo>
                <a:lnTo>
                  <a:pt x="998364" y="927323"/>
                </a:lnTo>
                <a:close/>
              </a:path>
              <a:path w="1371790" h="1096274">
                <a:moveTo>
                  <a:pt x="1042530" y="864915"/>
                </a:moveTo>
                <a:lnTo>
                  <a:pt x="1031008" y="883158"/>
                </a:lnTo>
                <a:lnTo>
                  <a:pt x="1024288" y="891814"/>
                </a:lnTo>
                <a:lnTo>
                  <a:pt x="1032929" y="898519"/>
                </a:lnTo>
                <a:lnTo>
                  <a:pt x="1039649" y="888918"/>
                </a:lnTo>
                <a:lnTo>
                  <a:pt x="1052131" y="870691"/>
                </a:lnTo>
                <a:lnTo>
                  <a:pt x="1042530" y="864915"/>
                </a:lnTo>
                <a:close/>
              </a:path>
              <a:path w="1371790" h="1096274">
                <a:moveTo>
                  <a:pt x="1065573" y="827486"/>
                </a:moveTo>
                <a:lnTo>
                  <a:pt x="1050211" y="853409"/>
                </a:lnTo>
                <a:lnTo>
                  <a:pt x="1048291" y="855329"/>
                </a:lnTo>
                <a:lnTo>
                  <a:pt x="1057892" y="861090"/>
                </a:lnTo>
                <a:lnTo>
                  <a:pt x="1059812" y="859170"/>
                </a:lnTo>
                <a:lnTo>
                  <a:pt x="1075159" y="833247"/>
                </a:lnTo>
                <a:lnTo>
                  <a:pt x="1065573" y="827486"/>
                </a:lnTo>
                <a:close/>
              </a:path>
              <a:path w="1371790" h="1096274">
                <a:moveTo>
                  <a:pt x="1087655" y="789081"/>
                </a:moveTo>
                <a:lnTo>
                  <a:pt x="1071318" y="817885"/>
                </a:lnTo>
                <a:lnTo>
                  <a:pt x="1080935" y="823645"/>
                </a:lnTo>
                <a:lnTo>
                  <a:pt x="1097241" y="794842"/>
                </a:lnTo>
                <a:lnTo>
                  <a:pt x="1087655" y="789081"/>
                </a:lnTo>
                <a:close/>
              </a:path>
              <a:path w="1371790" h="1096274">
                <a:moveTo>
                  <a:pt x="1107803" y="750691"/>
                </a:moveTo>
                <a:lnTo>
                  <a:pt x="1092441" y="779495"/>
                </a:lnTo>
                <a:lnTo>
                  <a:pt x="1102042" y="784280"/>
                </a:lnTo>
                <a:lnTo>
                  <a:pt x="1117404" y="756452"/>
                </a:lnTo>
                <a:lnTo>
                  <a:pt x="1118364" y="755492"/>
                </a:lnTo>
                <a:lnTo>
                  <a:pt x="1107803" y="750691"/>
                </a:lnTo>
                <a:close/>
              </a:path>
              <a:path w="1371790" h="1096274">
                <a:moveTo>
                  <a:pt x="1112603" y="740130"/>
                </a:moveTo>
                <a:lnTo>
                  <a:pt x="1123165" y="744931"/>
                </a:lnTo>
                <a:lnTo>
                  <a:pt x="1136606" y="718047"/>
                </a:lnTo>
                <a:lnTo>
                  <a:pt x="1137566" y="715167"/>
                </a:lnTo>
                <a:lnTo>
                  <a:pt x="1127005" y="710366"/>
                </a:lnTo>
                <a:lnTo>
                  <a:pt x="1126045" y="713247"/>
                </a:lnTo>
                <a:lnTo>
                  <a:pt x="1112603" y="740130"/>
                </a:lnTo>
                <a:close/>
              </a:path>
              <a:path w="1371790" h="1096274">
                <a:moveTo>
                  <a:pt x="1131806" y="700765"/>
                </a:moveTo>
                <a:lnTo>
                  <a:pt x="1142367" y="705566"/>
                </a:lnTo>
                <a:lnTo>
                  <a:pt x="1154849" y="676762"/>
                </a:lnTo>
                <a:lnTo>
                  <a:pt x="1155809" y="674857"/>
                </a:lnTo>
                <a:lnTo>
                  <a:pt x="1146208" y="671017"/>
                </a:lnTo>
                <a:lnTo>
                  <a:pt x="1145247" y="672922"/>
                </a:lnTo>
                <a:lnTo>
                  <a:pt x="1131806" y="700765"/>
                </a:lnTo>
                <a:close/>
              </a:path>
              <a:path w="1371790" h="1096274">
                <a:moveTo>
                  <a:pt x="1163490" y="630692"/>
                </a:moveTo>
                <a:lnTo>
                  <a:pt x="1150048" y="660455"/>
                </a:lnTo>
                <a:lnTo>
                  <a:pt x="1160609" y="665256"/>
                </a:lnTo>
                <a:lnTo>
                  <a:pt x="1174051" y="634532"/>
                </a:lnTo>
                <a:lnTo>
                  <a:pt x="1163490" y="630692"/>
                </a:lnTo>
                <a:close/>
              </a:path>
              <a:path w="1371790" h="1096274">
                <a:moveTo>
                  <a:pt x="1180757" y="589407"/>
                </a:moveTo>
                <a:lnTo>
                  <a:pt x="1168290" y="620130"/>
                </a:lnTo>
                <a:lnTo>
                  <a:pt x="1177891" y="623971"/>
                </a:lnTo>
                <a:lnTo>
                  <a:pt x="1190358" y="594207"/>
                </a:lnTo>
                <a:lnTo>
                  <a:pt x="1180757" y="589407"/>
                </a:lnTo>
                <a:close/>
              </a:path>
              <a:path w="1371790" h="1096274">
                <a:moveTo>
                  <a:pt x="1196119" y="548137"/>
                </a:moveTo>
                <a:lnTo>
                  <a:pt x="1184597" y="579821"/>
                </a:lnTo>
                <a:lnTo>
                  <a:pt x="1195158" y="583661"/>
                </a:lnTo>
                <a:lnTo>
                  <a:pt x="1206680" y="552937"/>
                </a:lnTo>
                <a:lnTo>
                  <a:pt x="1196119" y="548137"/>
                </a:lnTo>
                <a:close/>
              </a:path>
              <a:path w="1371790" h="1096274">
                <a:moveTo>
                  <a:pt x="1212441" y="506851"/>
                </a:moveTo>
                <a:lnTo>
                  <a:pt x="1200919" y="538535"/>
                </a:lnTo>
                <a:lnTo>
                  <a:pt x="1210520" y="542376"/>
                </a:lnTo>
                <a:lnTo>
                  <a:pt x="1222042" y="510692"/>
                </a:lnTo>
                <a:lnTo>
                  <a:pt x="1212441" y="506851"/>
                </a:lnTo>
                <a:close/>
              </a:path>
              <a:path w="1371790" h="1096274">
                <a:moveTo>
                  <a:pt x="1226842" y="465582"/>
                </a:moveTo>
                <a:lnTo>
                  <a:pt x="1218201" y="491490"/>
                </a:lnTo>
                <a:lnTo>
                  <a:pt x="1216281" y="497250"/>
                </a:lnTo>
                <a:lnTo>
                  <a:pt x="1225882" y="501091"/>
                </a:lnTo>
                <a:lnTo>
                  <a:pt x="1227802" y="495330"/>
                </a:lnTo>
                <a:lnTo>
                  <a:pt x="1237404" y="469422"/>
                </a:lnTo>
                <a:lnTo>
                  <a:pt x="1226842" y="465582"/>
                </a:lnTo>
                <a:close/>
              </a:path>
              <a:path w="1371790" h="1096274">
                <a:moveTo>
                  <a:pt x="1241244" y="424296"/>
                </a:moveTo>
                <a:lnTo>
                  <a:pt x="1235483" y="440618"/>
                </a:lnTo>
                <a:lnTo>
                  <a:pt x="1230683" y="455020"/>
                </a:lnTo>
                <a:lnTo>
                  <a:pt x="1241244" y="458861"/>
                </a:lnTo>
                <a:lnTo>
                  <a:pt x="1246045" y="444459"/>
                </a:lnTo>
                <a:lnTo>
                  <a:pt x="1251805" y="427177"/>
                </a:lnTo>
                <a:lnTo>
                  <a:pt x="1241244" y="424296"/>
                </a:lnTo>
                <a:close/>
              </a:path>
              <a:path w="1371790" h="1096274">
                <a:moveTo>
                  <a:pt x="1254686" y="382066"/>
                </a:moveTo>
                <a:lnTo>
                  <a:pt x="1252766" y="388787"/>
                </a:lnTo>
                <a:lnTo>
                  <a:pt x="1245085" y="413735"/>
                </a:lnTo>
                <a:lnTo>
                  <a:pt x="1255646" y="417576"/>
                </a:lnTo>
                <a:lnTo>
                  <a:pt x="1263312" y="391668"/>
                </a:lnTo>
                <a:lnTo>
                  <a:pt x="1265247" y="385892"/>
                </a:lnTo>
                <a:lnTo>
                  <a:pt x="1254686" y="382066"/>
                </a:lnTo>
                <a:close/>
              </a:path>
              <a:path w="1371790" h="1096274">
                <a:moveTo>
                  <a:pt x="1268128" y="339821"/>
                </a:moveTo>
                <a:lnTo>
                  <a:pt x="1258526" y="371505"/>
                </a:lnTo>
                <a:lnTo>
                  <a:pt x="1269088" y="375330"/>
                </a:lnTo>
                <a:lnTo>
                  <a:pt x="1278674" y="343662"/>
                </a:lnTo>
                <a:lnTo>
                  <a:pt x="1268128" y="339821"/>
                </a:lnTo>
                <a:close/>
              </a:path>
              <a:path w="1371790" h="1096274">
                <a:moveTo>
                  <a:pt x="1281554" y="297591"/>
                </a:moveTo>
                <a:lnTo>
                  <a:pt x="1271968" y="329260"/>
                </a:lnTo>
                <a:lnTo>
                  <a:pt x="1282514" y="333100"/>
                </a:lnTo>
                <a:lnTo>
                  <a:pt x="1292115" y="301416"/>
                </a:lnTo>
                <a:lnTo>
                  <a:pt x="1281554" y="297591"/>
                </a:lnTo>
                <a:close/>
              </a:path>
              <a:path w="1371790" h="1096274">
                <a:moveTo>
                  <a:pt x="1294036" y="255346"/>
                </a:moveTo>
                <a:lnTo>
                  <a:pt x="1287315" y="277413"/>
                </a:lnTo>
                <a:lnTo>
                  <a:pt x="1284434" y="287030"/>
                </a:lnTo>
                <a:lnTo>
                  <a:pt x="1294996" y="290870"/>
                </a:lnTo>
                <a:lnTo>
                  <a:pt x="1297876" y="280309"/>
                </a:lnTo>
                <a:lnTo>
                  <a:pt x="1304597" y="259186"/>
                </a:lnTo>
                <a:lnTo>
                  <a:pt x="1294036" y="255346"/>
                </a:lnTo>
                <a:close/>
              </a:path>
              <a:path w="1371790" h="1096274">
                <a:moveTo>
                  <a:pt x="1307477" y="247665"/>
                </a:moveTo>
                <a:lnTo>
                  <a:pt x="1315158" y="221742"/>
                </a:lnTo>
                <a:lnTo>
                  <a:pt x="1316118" y="215981"/>
                </a:lnTo>
                <a:lnTo>
                  <a:pt x="1305557" y="213100"/>
                </a:lnTo>
                <a:lnTo>
                  <a:pt x="1304597" y="218861"/>
                </a:lnTo>
                <a:lnTo>
                  <a:pt x="1296916" y="244784"/>
                </a:lnTo>
                <a:lnTo>
                  <a:pt x="1307477" y="247665"/>
                </a:lnTo>
                <a:close/>
              </a:path>
              <a:path w="1371790" h="1096274">
                <a:moveTo>
                  <a:pt x="1318039" y="170870"/>
                </a:moveTo>
                <a:lnTo>
                  <a:pt x="1308437" y="202554"/>
                </a:lnTo>
                <a:lnTo>
                  <a:pt x="1319959" y="205419"/>
                </a:lnTo>
                <a:lnTo>
                  <a:pt x="1328600" y="173751"/>
                </a:lnTo>
                <a:lnTo>
                  <a:pt x="1318039" y="170870"/>
                </a:lnTo>
                <a:close/>
              </a:path>
              <a:path w="1371790" h="1096274">
                <a:moveTo>
                  <a:pt x="1328600" y="127665"/>
                </a:moveTo>
                <a:lnTo>
                  <a:pt x="1320919" y="158389"/>
                </a:lnTo>
                <a:lnTo>
                  <a:pt x="1320919" y="160309"/>
                </a:lnTo>
                <a:lnTo>
                  <a:pt x="1331480" y="163189"/>
                </a:lnTo>
                <a:lnTo>
                  <a:pt x="1331480" y="161269"/>
                </a:lnTo>
                <a:lnTo>
                  <a:pt x="1340121" y="130545"/>
                </a:lnTo>
                <a:lnTo>
                  <a:pt x="1328600" y="127665"/>
                </a:lnTo>
                <a:close/>
              </a:path>
              <a:path w="1371790" h="1096274">
                <a:moveTo>
                  <a:pt x="1340121" y="85420"/>
                </a:moveTo>
                <a:lnTo>
                  <a:pt x="1337241" y="95981"/>
                </a:lnTo>
                <a:lnTo>
                  <a:pt x="1331480" y="117104"/>
                </a:lnTo>
                <a:lnTo>
                  <a:pt x="1342042" y="119984"/>
                </a:lnTo>
                <a:lnTo>
                  <a:pt x="1347802" y="97917"/>
                </a:lnTo>
                <a:lnTo>
                  <a:pt x="1350683" y="88315"/>
                </a:lnTo>
                <a:lnTo>
                  <a:pt x="1340121" y="85420"/>
                </a:lnTo>
                <a:close/>
              </a:path>
              <a:path w="1371790" h="1096274">
                <a:moveTo>
                  <a:pt x="1350683" y="42230"/>
                </a:moveTo>
                <a:lnTo>
                  <a:pt x="1343002" y="74874"/>
                </a:lnTo>
                <a:lnTo>
                  <a:pt x="1353563" y="77754"/>
                </a:lnTo>
                <a:lnTo>
                  <a:pt x="1361229" y="45110"/>
                </a:lnTo>
                <a:lnTo>
                  <a:pt x="1350683" y="42230"/>
                </a:lnTo>
                <a:close/>
              </a:path>
              <a:path w="1371790" h="1096274">
                <a:moveTo>
                  <a:pt x="1361229" y="0"/>
                </a:moveTo>
                <a:lnTo>
                  <a:pt x="1353563" y="30708"/>
                </a:lnTo>
                <a:lnTo>
                  <a:pt x="1353563" y="31668"/>
                </a:lnTo>
                <a:lnTo>
                  <a:pt x="1364124" y="34549"/>
                </a:lnTo>
                <a:lnTo>
                  <a:pt x="1364124" y="33588"/>
                </a:lnTo>
                <a:lnTo>
                  <a:pt x="1371790" y="1905"/>
                </a:lnTo>
                <a:lnTo>
                  <a:pt x="1361229" y="0"/>
                </a:lnTo>
                <a:close/>
              </a:path>
              <a:path w="1371790" h="1096274">
                <a:moveTo>
                  <a:pt x="10561" y="60472"/>
                </a:moveTo>
                <a:lnTo>
                  <a:pt x="0" y="64312"/>
                </a:lnTo>
                <a:lnTo>
                  <a:pt x="12478" y="95036"/>
                </a:lnTo>
                <a:lnTo>
                  <a:pt x="22081" y="91196"/>
                </a:lnTo>
                <a:lnTo>
                  <a:pt x="10561" y="60472"/>
                </a:lnTo>
                <a:close/>
              </a:path>
              <a:path w="1371790" h="1096274">
                <a:moveTo>
                  <a:pt x="25920" y="101757"/>
                </a:moveTo>
                <a:lnTo>
                  <a:pt x="16318" y="105582"/>
                </a:lnTo>
                <a:lnTo>
                  <a:pt x="27837" y="136306"/>
                </a:lnTo>
                <a:lnTo>
                  <a:pt x="38398" y="132466"/>
                </a:lnTo>
                <a:lnTo>
                  <a:pt x="25920" y="101757"/>
                </a:lnTo>
                <a:close/>
              </a:path>
              <a:path w="1371790" h="1096274">
                <a:moveTo>
                  <a:pt x="31677" y="146867"/>
                </a:moveTo>
                <a:lnTo>
                  <a:pt x="37440" y="160309"/>
                </a:lnTo>
                <a:lnTo>
                  <a:pt x="44157" y="177591"/>
                </a:lnTo>
                <a:lnTo>
                  <a:pt x="54719" y="173751"/>
                </a:lnTo>
                <a:lnTo>
                  <a:pt x="47998" y="156469"/>
                </a:lnTo>
                <a:lnTo>
                  <a:pt x="42237" y="142067"/>
                </a:lnTo>
                <a:lnTo>
                  <a:pt x="31677" y="146867"/>
                </a:lnTo>
                <a:close/>
              </a:path>
              <a:path w="1371790" h="1096274">
                <a:moveTo>
                  <a:pt x="58559" y="183337"/>
                </a:moveTo>
                <a:lnTo>
                  <a:pt x="47998" y="187177"/>
                </a:lnTo>
                <a:lnTo>
                  <a:pt x="60479" y="218861"/>
                </a:lnTo>
                <a:lnTo>
                  <a:pt x="71041" y="214061"/>
                </a:lnTo>
                <a:lnTo>
                  <a:pt x="58559" y="183337"/>
                </a:lnTo>
                <a:close/>
              </a:path>
              <a:path w="1371790" h="1096274">
                <a:moveTo>
                  <a:pt x="74881" y="224622"/>
                </a:moveTo>
                <a:lnTo>
                  <a:pt x="64320" y="228462"/>
                </a:lnTo>
                <a:lnTo>
                  <a:pt x="76801" y="259186"/>
                </a:lnTo>
                <a:lnTo>
                  <a:pt x="87363" y="255346"/>
                </a:lnTo>
                <a:lnTo>
                  <a:pt x="74881" y="224622"/>
                </a:lnTo>
                <a:close/>
              </a:path>
              <a:path w="1371790" h="1096274">
                <a:moveTo>
                  <a:pt x="81602" y="269748"/>
                </a:moveTo>
                <a:lnTo>
                  <a:pt x="86403" y="281254"/>
                </a:lnTo>
                <a:lnTo>
                  <a:pt x="94084" y="300471"/>
                </a:lnTo>
                <a:lnTo>
                  <a:pt x="104645" y="295656"/>
                </a:lnTo>
                <a:lnTo>
                  <a:pt x="95989" y="277413"/>
                </a:lnTo>
                <a:lnTo>
                  <a:pt x="91203" y="264947"/>
                </a:lnTo>
                <a:lnTo>
                  <a:pt x="81602" y="269748"/>
                </a:lnTo>
                <a:close/>
              </a:path>
              <a:path w="1371790" h="1096274">
                <a:moveTo>
                  <a:pt x="120952" y="334060"/>
                </a:moveTo>
                <a:lnTo>
                  <a:pt x="108485" y="306217"/>
                </a:lnTo>
                <a:lnTo>
                  <a:pt x="98869" y="310057"/>
                </a:lnTo>
                <a:lnTo>
                  <a:pt x="110390" y="338861"/>
                </a:lnTo>
                <a:lnTo>
                  <a:pt x="111366" y="340781"/>
                </a:lnTo>
                <a:lnTo>
                  <a:pt x="121912" y="335981"/>
                </a:lnTo>
                <a:lnTo>
                  <a:pt x="120952" y="334060"/>
                </a:lnTo>
                <a:close/>
              </a:path>
              <a:path w="1371790" h="1096274">
                <a:moveTo>
                  <a:pt x="125752" y="346542"/>
                </a:moveTo>
                <a:lnTo>
                  <a:pt x="116151" y="351342"/>
                </a:lnTo>
                <a:lnTo>
                  <a:pt x="129593" y="381106"/>
                </a:lnTo>
                <a:lnTo>
                  <a:pt x="139194" y="377266"/>
                </a:lnTo>
                <a:lnTo>
                  <a:pt x="125752" y="346542"/>
                </a:lnTo>
                <a:close/>
              </a:path>
              <a:path w="1371790" h="1096274">
                <a:moveTo>
                  <a:pt x="134393" y="391668"/>
                </a:moveTo>
                <a:lnTo>
                  <a:pt x="135354" y="393573"/>
                </a:lnTo>
                <a:lnTo>
                  <a:pt x="147835" y="421416"/>
                </a:lnTo>
                <a:lnTo>
                  <a:pt x="157436" y="416615"/>
                </a:lnTo>
                <a:lnTo>
                  <a:pt x="144955" y="389732"/>
                </a:lnTo>
                <a:lnTo>
                  <a:pt x="143995" y="386852"/>
                </a:lnTo>
                <a:lnTo>
                  <a:pt x="134393" y="391668"/>
                </a:lnTo>
                <a:close/>
              </a:path>
              <a:path w="1371790" h="1096274">
                <a:moveTo>
                  <a:pt x="152636" y="431977"/>
                </a:moveTo>
                <a:lnTo>
                  <a:pt x="159357" y="447339"/>
                </a:lnTo>
                <a:lnTo>
                  <a:pt x="166077" y="461741"/>
                </a:lnTo>
                <a:lnTo>
                  <a:pt x="176639" y="456940"/>
                </a:lnTo>
                <a:lnTo>
                  <a:pt x="169918" y="442539"/>
                </a:lnTo>
                <a:lnTo>
                  <a:pt x="162237" y="427177"/>
                </a:lnTo>
                <a:lnTo>
                  <a:pt x="152636" y="431977"/>
                </a:lnTo>
                <a:close/>
              </a:path>
              <a:path w="1371790" h="1096274">
                <a:moveTo>
                  <a:pt x="193906" y="493425"/>
                </a:moveTo>
                <a:lnTo>
                  <a:pt x="181439" y="466542"/>
                </a:lnTo>
                <a:lnTo>
                  <a:pt x="170878" y="471342"/>
                </a:lnTo>
                <a:lnTo>
                  <a:pt x="183360" y="498210"/>
                </a:lnTo>
                <a:lnTo>
                  <a:pt x="185280" y="502051"/>
                </a:lnTo>
                <a:lnTo>
                  <a:pt x="194881" y="497250"/>
                </a:lnTo>
                <a:lnTo>
                  <a:pt x="193906" y="493425"/>
                </a:lnTo>
                <a:close/>
              </a:path>
              <a:path w="1371790" h="1096274">
                <a:moveTo>
                  <a:pt x="200626" y="506851"/>
                </a:moveTo>
                <a:lnTo>
                  <a:pt x="190065" y="511652"/>
                </a:lnTo>
                <a:lnTo>
                  <a:pt x="205442" y="541416"/>
                </a:lnTo>
                <a:lnTo>
                  <a:pt x="215028" y="536615"/>
                </a:lnTo>
                <a:lnTo>
                  <a:pt x="200626" y="506851"/>
                </a:lnTo>
                <a:close/>
              </a:path>
              <a:path w="1371790" h="1096274">
                <a:moveTo>
                  <a:pt x="219829" y="546216"/>
                </a:moveTo>
                <a:lnTo>
                  <a:pt x="210228" y="551017"/>
                </a:lnTo>
                <a:lnTo>
                  <a:pt x="225590" y="580781"/>
                </a:lnTo>
                <a:lnTo>
                  <a:pt x="235191" y="575980"/>
                </a:lnTo>
                <a:lnTo>
                  <a:pt x="219829" y="546216"/>
                </a:lnTo>
                <a:close/>
              </a:path>
              <a:path w="1371790" h="1096274">
                <a:moveTo>
                  <a:pt x="230390" y="590367"/>
                </a:moveTo>
                <a:lnTo>
                  <a:pt x="232310" y="594207"/>
                </a:lnTo>
                <a:lnTo>
                  <a:pt x="245752" y="620130"/>
                </a:lnTo>
                <a:lnTo>
                  <a:pt x="255353" y="614370"/>
                </a:lnTo>
                <a:lnTo>
                  <a:pt x="241912" y="588446"/>
                </a:lnTo>
                <a:lnTo>
                  <a:pt x="239991" y="585566"/>
                </a:lnTo>
                <a:lnTo>
                  <a:pt x="230390" y="590367"/>
                </a:lnTo>
                <a:close/>
              </a:path>
              <a:path w="1371790" h="1096274">
                <a:moveTo>
                  <a:pt x="251513" y="629732"/>
                </a:moveTo>
                <a:lnTo>
                  <a:pt x="256313" y="638373"/>
                </a:lnTo>
                <a:lnTo>
                  <a:pt x="266875" y="658535"/>
                </a:lnTo>
                <a:lnTo>
                  <a:pt x="276476" y="653735"/>
                </a:lnTo>
                <a:lnTo>
                  <a:pt x="265915" y="633572"/>
                </a:lnTo>
                <a:lnTo>
                  <a:pt x="261114" y="623971"/>
                </a:lnTo>
                <a:lnTo>
                  <a:pt x="251513" y="629732"/>
                </a:lnTo>
                <a:close/>
              </a:path>
              <a:path w="1371790" h="1096274">
                <a:moveTo>
                  <a:pt x="272635" y="668136"/>
                </a:moveTo>
                <a:lnTo>
                  <a:pt x="280316" y="681578"/>
                </a:lnTo>
                <a:lnTo>
                  <a:pt x="288958" y="696925"/>
                </a:lnTo>
                <a:lnTo>
                  <a:pt x="298543" y="691164"/>
                </a:lnTo>
                <a:lnTo>
                  <a:pt x="289918" y="675817"/>
                </a:lnTo>
                <a:lnTo>
                  <a:pt x="282237" y="663336"/>
                </a:lnTo>
                <a:lnTo>
                  <a:pt x="272635" y="668136"/>
                </a:lnTo>
                <a:close/>
              </a:path>
              <a:path w="1371790" h="1096274">
                <a:moveTo>
                  <a:pt x="294703" y="706526"/>
                </a:moveTo>
                <a:lnTo>
                  <a:pt x="304319" y="721888"/>
                </a:lnTo>
                <a:lnTo>
                  <a:pt x="311985" y="735330"/>
                </a:lnTo>
                <a:lnTo>
                  <a:pt x="321586" y="729569"/>
                </a:lnTo>
                <a:lnTo>
                  <a:pt x="313905" y="716127"/>
                </a:lnTo>
                <a:lnTo>
                  <a:pt x="304319" y="700765"/>
                </a:lnTo>
                <a:lnTo>
                  <a:pt x="294703" y="706526"/>
                </a:lnTo>
                <a:close/>
              </a:path>
              <a:path w="1371790" h="1096274">
                <a:moveTo>
                  <a:pt x="336948" y="754532"/>
                </a:moveTo>
                <a:lnTo>
                  <a:pt x="327347" y="738210"/>
                </a:lnTo>
                <a:lnTo>
                  <a:pt x="317746" y="744931"/>
                </a:lnTo>
                <a:lnTo>
                  <a:pt x="328307" y="760293"/>
                </a:lnTo>
                <a:lnTo>
                  <a:pt x="335988" y="772774"/>
                </a:lnTo>
                <a:lnTo>
                  <a:pt x="344629" y="766053"/>
                </a:lnTo>
                <a:lnTo>
                  <a:pt x="336948" y="754532"/>
                </a:lnTo>
                <a:close/>
              </a:path>
              <a:path w="1371790" h="1096274">
                <a:moveTo>
                  <a:pt x="341749" y="781400"/>
                </a:moveTo>
                <a:lnTo>
                  <a:pt x="351350" y="796762"/>
                </a:lnTo>
                <a:lnTo>
                  <a:pt x="359991" y="809244"/>
                </a:lnTo>
                <a:lnTo>
                  <a:pt x="369592" y="803483"/>
                </a:lnTo>
                <a:lnTo>
                  <a:pt x="360951" y="791001"/>
                </a:lnTo>
                <a:lnTo>
                  <a:pt x="351350" y="775655"/>
                </a:lnTo>
                <a:lnTo>
                  <a:pt x="341749" y="781400"/>
                </a:lnTo>
                <a:close/>
              </a:path>
              <a:path w="1371790" h="1096274">
                <a:moveTo>
                  <a:pt x="366712" y="818845"/>
                </a:moveTo>
                <a:lnTo>
                  <a:pt x="375353" y="831326"/>
                </a:lnTo>
                <a:lnTo>
                  <a:pt x="385899" y="845728"/>
                </a:lnTo>
                <a:lnTo>
                  <a:pt x="394555" y="839007"/>
                </a:lnTo>
                <a:lnTo>
                  <a:pt x="383994" y="824605"/>
                </a:lnTo>
                <a:lnTo>
                  <a:pt x="375353" y="812124"/>
                </a:lnTo>
                <a:lnTo>
                  <a:pt x="366712" y="818845"/>
                </a:lnTo>
                <a:close/>
              </a:path>
              <a:path w="1371790" h="1096274">
                <a:moveTo>
                  <a:pt x="392620" y="854369"/>
                </a:moveTo>
                <a:lnTo>
                  <a:pt x="399341" y="863010"/>
                </a:lnTo>
                <a:lnTo>
                  <a:pt x="412783" y="881253"/>
                </a:lnTo>
                <a:lnTo>
                  <a:pt x="421424" y="874532"/>
                </a:lnTo>
                <a:lnTo>
                  <a:pt x="407982" y="856289"/>
                </a:lnTo>
                <a:lnTo>
                  <a:pt x="401276" y="847648"/>
                </a:lnTo>
                <a:lnTo>
                  <a:pt x="392620" y="854369"/>
                </a:lnTo>
                <a:close/>
              </a:path>
              <a:path w="1371790" h="1096274">
                <a:moveTo>
                  <a:pt x="419503" y="889878"/>
                </a:moveTo>
                <a:lnTo>
                  <a:pt x="422384" y="893719"/>
                </a:lnTo>
                <a:lnTo>
                  <a:pt x="440626" y="915802"/>
                </a:lnTo>
                <a:lnTo>
                  <a:pt x="449267" y="908121"/>
                </a:lnTo>
                <a:lnTo>
                  <a:pt x="431025" y="886998"/>
                </a:lnTo>
                <a:lnTo>
                  <a:pt x="428144" y="883158"/>
                </a:lnTo>
                <a:lnTo>
                  <a:pt x="419503" y="889878"/>
                </a:lnTo>
                <a:close/>
              </a:path>
              <a:path w="1371790" h="1096274">
                <a:moveTo>
                  <a:pt x="477111" y="939805"/>
                </a:moveTo>
                <a:lnTo>
                  <a:pt x="455988" y="916762"/>
                </a:lnTo>
                <a:lnTo>
                  <a:pt x="448307" y="923483"/>
                </a:lnTo>
                <a:lnTo>
                  <a:pt x="469430" y="947486"/>
                </a:lnTo>
                <a:lnTo>
                  <a:pt x="470390" y="948446"/>
                </a:lnTo>
                <a:lnTo>
                  <a:pt x="478071" y="940765"/>
                </a:lnTo>
                <a:lnTo>
                  <a:pt x="477111" y="939805"/>
                </a:lnTo>
                <a:close/>
              </a:path>
              <a:path w="1371790" h="1096274">
                <a:moveTo>
                  <a:pt x="500153" y="963808"/>
                </a:moveTo>
                <a:lnTo>
                  <a:pt x="485752" y="948446"/>
                </a:lnTo>
                <a:lnTo>
                  <a:pt x="478071" y="956127"/>
                </a:lnTo>
                <a:lnTo>
                  <a:pt x="492472" y="971489"/>
                </a:lnTo>
                <a:lnTo>
                  <a:pt x="502058" y="980114"/>
                </a:lnTo>
                <a:lnTo>
                  <a:pt x="509739" y="972449"/>
                </a:lnTo>
                <a:lnTo>
                  <a:pt x="500153" y="963808"/>
                </a:lnTo>
                <a:close/>
              </a:path>
              <a:path w="1371790" h="1096274">
                <a:moveTo>
                  <a:pt x="517420" y="980114"/>
                </a:moveTo>
                <a:lnTo>
                  <a:pt x="509739" y="987795"/>
                </a:lnTo>
                <a:lnTo>
                  <a:pt x="522221" y="998357"/>
                </a:lnTo>
                <a:lnTo>
                  <a:pt x="533742" y="1007958"/>
                </a:lnTo>
                <a:lnTo>
                  <a:pt x="535663" y="1009878"/>
                </a:lnTo>
                <a:lnTo>
                  <a:pt x="542383" y="1001237"/>
                </a:lnTo>
                <a:lnTo>
                  <a:pt x="540463" y="999317"/>
                </a:lnTo>
                <a:lnTo>
                  <a:pt x="528942" y="989716"/>
                </a:lnTo>
                <a:lnTo>
                  <a:pt x="517420" y="980114"/>
                </a:lnTo>
                <a:close/>
              </a:path>
              <a:path w="1371790" h="1096274">
                <a:moveTo>
                  <a:pt x="551985" y="1008918"/>
                </a:moveTo>
                <a:lnTo>
                  <a:pt x="551025" y="1007958"/>
                </a:lnTo>
                <a:lnTo>
                  <a:pt x="544304" y="1016599"/>
                </a:lnTo>
                <a:lnTo>
                  <a:pt x="545264" y="1017559"/>
                </a:lnTo>
                <a:lnTo>
                  <a:pt x="556785" y="1026200"/>
                </a:lnTo>
                <a:lnTo>
                  <a:pt x="568307" y="1034841"/>
                </a:lnTo>
                <a:lnTo>
                  <a:pt x="571187" y="1036761"/>
                </a:lnTo>
                <a:lnTo>
                  <a:pt x="576948" y="1027160"/>
                </a:lnTo>
                <a:lnTo>
                  <a:pt x="574067" y="1025240"/>
                </a:lnTo>
                <a:lnTo>
                  <a:pt x="563506" y="1017559"/>
                </a:lnTo>
                <a:lnTo>
                  <a:pt x="551985" y="1008918"/>
                </a:lnTo>
                <a:close/>
              </a:path>
              <a:path w="1371790" h="1096274">
                <a:moveTo>
                  <a:pt x="586549" y="1033881"/>
                </a:moveTo>
                <a:lnTo>
                  <a:pt x="579828" y="1042522"/>
                </a:lnTo>
                <a:lnTo>
                  <a:pt x="591350" y="1049243"/>
                </a:lnTo>
                <a:lnTo>
                  <a:pt x="591350" y="1050203"/>
                </a:lnTo>
                <a:lnTo>
                  <a:pt x="602856" y="1055964"/>
                </a:lnTo>
                <a:lnTo>
                  <a:pt x="602856" y="1056924"/>
                </a:lnTo>
                <a:lnTo>
                  <a:pt x="609577" y="1059804"/>
                </a:lnTo>
                <a:lnTo>
                  <a:pt x="614377" y="1050203"/>
                </a:lnTo>
                <a:lnTo>
                  <a:pt x="607656" y="1047323"/>
                </a:lnTo>
                <a:lnTo>
                  <a:pt x="597110" y="1040602"/>
                </a:lnTo>
                <a:lnTo>
                  <a:pt x="586549" y="1033881"/>
                </a:lnTo>
                <a:close/>
              </a:path>
              <a:path w="1371790" h="1096274">
                <a:moveTo>
                  <a:pt x="624939" y="1068430"/>
                </a:moveTo>
                <a:lnTo>
                  <a:pt x="625899" y="1068430"/>
                </a:lnTo>
                <a:lnTo>
                  <a:pt x="636460" y="1073246"/>
                </a:lnTo>
                <a:lnTo>
                  <a:pt x="647981" y="1078031"/>
                </a:lnTo>
                <a:lnTo>
                  <a:pt x="649902" y="1078992"/>
                </a:lnTo>
                <a:lnTo>
                  <a:pt x="653742" y="1068430"/>
                </a:lnTo>
                <a:lnTo>
                  <a:pt x="651822" y="1067485"/>
                </a:lnTo>
                <a:lnTo>
                  <a:pt x="641261" y="1063645"/>
                </a:lnTo>
                <a:lnTo>
                  <a:pt x="629739" y="1058844"/>
                </a:lnTo>
                <a:lnTo>
                  <a:pt x="623978" y="1055004"/>
                </a:lnTo>
                <a:lnTo>
                  <a:pt x="619178" y="1065565"/>
                </a:lnTo>
                <a:lnTo>
                  <a:pt x="624939" y="1068430"/>
                </a:lnTo>
                <a:close/>
              </a:path>
              <a:path w="1371790" h="1096274">
                <a:moveTo>
                  <a:pt x="664303" y="1072271"/>
                </a:moveTo>
                <a:lnTo>
                  <a:pt x="660463" y="1082832"/>
                </a:lnTo>
                <a:lnTo>
                  <a:pt x="671024" y="1085712"/>
                </a:lnTo>
                <a:lnTo>
                  <a:pt x="682531" y="1088593"/>
                </a:lnTo>
                <a:lnTo>
                  <a:pt x="682531" y="1089553"/>
                </a:lnTo>
                <a:lnTo>
                  <a:pt x="693092" y="1091488"/>
                </a:lnTo>
                <a:lnTo>
                  <a:pt x="695987" y="1080927"/>
                </a:lnTo>
                <a:lnTo>
                  <a:pt x="684466" y="1078031"/>
                </a:lnTo>
                <a:lnTo>
                  <a:pt x="673905" y="1075151"/>
                </a:lnTo>
                <a:lnTo>
                  <a:pt x="664303" y="107227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" name="object 225"/>
          <p:cNvSpPr/>
          <p:nvPr/>
        </p:nvSpPr>
        <p:spPr>
          <a:xfrm>
            <a:off x="1441156" y="7157603"/>
            <a:ext cx="36473" cy="49911"/>
          </a:xfrm>
          <a:custGeom>
            <a:avLst/>
            <a:gdLst/>
            <a:ahLst/>
            <a:cxnLst/>
            <a:rect l="l" t="t" r="r" b="b"/>
            <a:pathLst>
              <a:path w="36473" h="49911">
                <a:moveTo>
                  <a:pt x="958" y="3600"/>
                </a:moveTo>
                <a:lnTo>
                  <a:pt x="0" y="3840"/>
                </a:lnTo>
                <a:lnTo>
                  <a:pt x="0" y="6720"/>
                </a:lnTo>
                <a:lnTo>
                  <a:pt x="958" y="9354"/>
                </a:lnTo>
                <a:lnTo>
                  <a:pt x="958" y="3600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" name="object 226"/>
          <p:cNvSpPr/>
          <p:nvPr/>
        </p:nvSpPr>
        <p:spPr>
          <a:xfrm>
            <a:off x="1513153" y="7015520"/>
            <a:ext cx="49921" cy="24963"/>
          </a:xfrm>
          <a:custGeom>
            <a:avLst/>
            <a:gdLst/>
            <a:ahLst/>
            <a:cxnLst/>
            <a:rect l="l" t="t" r="r" b="b"/>
            <a:pathLst>
              <a:path w="49921" h="24963">
                <a:moveTo>
                  <a:pt x="49921" y="0"/>
                </a:moveTo>
                <a:lnTo>
                  <a:pt x="45121" y="0"/>
                </a:lnTo>
                <a:lnTo>
                  <a:pt x="33599" y="960"/>
                </a:lnTo>
                <a:lnTo>
                  <a:pt x="32639" y="960"/>
                </a:lnTo>
                <a:lnTo>
                  <a:pt x="21118" y="2880"/>
                </a:lnTo>
                <a:lnTo>
                  <a:pt x="20157" y="3840"/>
                </a:lnTo>
                <a:lnTo>
                  <a:pt x="16317" y="4800"/>
                </a:lnTo>
                <a:lnTo>
                  <a:pt x="49921" y="4800"/>
                </a:lnTo>
                <a:lnTo>
                  <a:pt x="49921" y="0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" name="object 227"/>
          <p:cNvSpPr/>
          <p:nvPr/>
        </p:nvSpPr>
        <p:spPr>
          <a:xfrm>
            <a:off x="1578422" y="7016480"/>
            <a:ext cx="50886" cy="28803"/>
          </a:xfrm>
          <a:custGeom>
            <a:avLst/>
            <a:gdLst/>
            <a:ahLst/>
            <a:cxnLst/>
            <a:rect l="l" t="t" r="r" b="b"/>
            <a:pathLst>
              <a:path w="50886" h="28803">
                <a:moveTo>
                  <a:pt x="19202" y="2880"/>
                </a:moveTo>
                <a:lnTo>
                  <a:pt x="18242" y="1920"/>
                </a:lnTo>
                <a:lnTo>
                  <a:pt x="6736" y="0"/>
                </a:lnTo>
                <a:lnTo>
                  <a:pt x="1935" y="0"/>
                </a:lnTo>
                <a:lnTo>
                  <a:pt x="1451" y="3840"/>
                </a:lnTo>
                <a:lnTo>
                  <a:pt x="23042" y="3840"/>
                </a:lnTo>
                <a:lnTo>
                  <a:pt x="19202" y="2880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" name="object 228"/>
          <p:cNvSpPr/>
          <p:nvPr/>
        </p:nvSpPr>
        <p:spPr>
          <a:xfrm>
            <a:off x="1437316" y="7083673"/>
            <a:ext cx="26878" cy="60487"/>
          </a:xfrm>
          <a:custGeom>
            <a:avLst/>
            <a:gdLst/>
            <a:ahLst/>
            <a:cxnLst/>
            <a:rect l="l" t="t" r="r" b="b"/>
            <a:pathLst>
              <a:path w="26878" h="60487">
                <a:moveTo>
                  <a:pt x="4799" y="60035"/>
                </a:moveTo>
                <a:lnTo>
                  <a:pt x="4799" y="17525"/>
                </a:lnTo>
                <a:lnTo>
                  <a:pt x="3840" y="20162"/>
                </a:lnTo>
                <a:lnTo>
                  <a:pt x="3840" y="21122"/>
                </a:lnTo>
                <a:lnTo>
                  <a:pt x="1917" y="31683"/>
                </a:lnTo>
                <a:lnTo>
                  <a:pt x="1917" y="32644"/>
                </a:lnTo>
                <a:lnTo>
                  <a:pt x="0" y="43205"/>
                </a:lnTo>
                <a:lnTo>
                  <a:pt x="0" y="56647"/>
                </a:lnTo>
                <a:lnTo>
                  <a:pt x="958" y="60487"/>
                </a:lnTo>
                <a:lnTo>
                  <a:pt x="4799" y="60035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" name="object 229"/>
          <p:cNvSpPr/>
          <p:nvPr/>
        </p:nvSpPr>
        <p:spPr>
          <a:xfrm>
            <a:off x="2674711" y="7083673"/>
            <a:ext cx="26883" cy="60487"/>
          </a:xfrm>
          <a:custGeom>
            <a:avLst/>
            <a:gdLst/>
            <a:ahLst/>
            <a:cxnLst/>
            <a:rect l="l" t="t" r="r" b="b"/>
            <a:pathLst>
              <a:path w="26883" h="60487">
                <a:moveTo>
                  <a:pt x="4800" y="60262"/>
                </a:moveTo>
                <a:lnTo>
                  <a:pt x="4800" y="20162"/>
                </a:lnTo>
                <a:lnTo>
                  <a:pt x="3840" y="21122"/>
                </a:lnTo>
                <a:lnTo>
                  <a:pt x="1920" y="31683"/>
                </a:lnTo>
                <a:lnTo>
                  <a:pt x="1920" y="32644"/>
                </a:lnTo>
                <a:lnTo>
                  <a:pt x="0" y="43205"/>
                </a:lnTo>
                <a:lnTo>
                  <a:pt x="0" y="56647"/>
                </a:lnTo>
                <a:lnTo>
                  <a:pt x="975" y="60487"/>
                </a:lnTo>
                <a:lnTo>
                  <a:pt x="4800" y="60262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" name="object 230"/>
          <p:cNvSpPr/>
          <p:nvPr/>
        </p:nvSpPr>
        <p:spPr>
          <a:xfrm>
            <a:off x="2750545" y="7015520"/>
            <a:ext cx="50886" cy="24963"/>
          </a:xfrm>
          <a:custGeom>
            <a:avLst/>
            <a:gdLst/>
            <a:ahLst/>
            <a:cxnLst/>
            <a:rect l="l" t="t" r="r" b="b"/>
            <a:pathLst>
              <a:path w="50886" h="24963">
                <a:moveTo>
                  <a:pt x="49926" y="0"/>
                </a:moveTo>
                <a:lnTo>
                  <a:pt x="46085" y="0"/>
                </a:lnTo>
                <a:lnTo>
                  <a:pt x="33604" y="960"/>
                </a:lnTo>
                <a:lnTo>
                  <a:pt x="32644" y="960"/>
                </a:lnTo>
                <a:lnTo>
                  <a:pt x="21122" y="2880"/>
                </a:lnTo>
                <a:lnTo>
                  <a:pt x="20162" y="3840"/>
                </a:lnTo>
                <a:lnTo>
                  <a:pt x="16327" y="4800"/>
                </a:lnTo>
                <a:lnTo>
                  <a:pt x="50208" y="4800"/>
                </a:lnTo>
                <a:lnTo>
                  <a:pt x="49926" y="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" name="object 231"/>
          <p:cNvSpPr/>
          <p:nvPr/>
        </p:nvSpPr>
        <p:spPr>
          <a:xfrm>
            <a:off x="2816793" y="7016480"/>
            <a:ext cx="49911" cy="28803"/>
          </a:xfrm>
          <a:custGeom>
            <a:avLst/>
            <a:gdLst/>
            <a:ahLst/>
            <a:cxnLst/>
            <a:rect l="l" t="t" r="r" b="b"/>
            <a:pathLst>
              <a:path w="49911" h="28803">
                <a:moveTo>
                  <a:pt x="18242" y="2880"/>
                </a:moveTo>
                <a:lnTo>
                  <a:pt x="18242" y="1920"/>
                </a:lnTo>
                <a:lnTo>
                  <a:pt x="5760" y="0"/>
                </a:lnTo>
                <a:lnTo>
                  <a:pt x="960" y="0"/>
                </a:lnTo>
                <a:lnTo>
                  <a:pt x="720" y="3840"/>
                </a:lnTo>
                <a:lnTo>
                  <a:pt x="22082" y="3840"/>
                </a:lnTo>
                <a:lnTo>
                  <a:pt x="18242" y="288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" name="object 232"/>
          <p:cNvSpPr/>
          <p:nvPr/>
        </p:nvSpPr>
        <p:spPr>
          <a:xfrm>
            <a:off x="2678551" y="7157603"/>
            <a:ext cx="36484" cy="49911"/>
          </a:xfrm>
          <a:custGeom>
            <a:avLst/>
            <a:gdLst/>
            <a:ahLst/>
            <a:cxnLst/>
            <a:rect l="l" t="t" r="r" b="b"/>
            <a:pathLst>
              <a:path w="36484" h="49911">
                <a:moveTo>
                  <a:pt x="960" y="3600"/>
                </a:moveTo>
                <a:lnTo>
                  <a:pt x="0" y="3840"/>
                </a:lnTo>
                <a:lnTo>
                  <a:pt x="0" y="5745"/>
                </a:lnTo>
                <a:lnTo>
                  <a:pt x="960" y="6720"/>
                </a:lnTo>
                <a:lnTo>
                  <a:pt x="960" y="360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" name="object 233"/>
          <p:cNvSpPr/>
          <p:nvPr/>
        </p:nvSpPr>
        <p:spPr>
          <a:xfrm>
            <a:off x="2079528" y="8002371"/>
            <a:ext cx="26883" cy="62392"/>
          </a:xfrm>
          <a:custGeom>
            <a:avLst/>
            <a:gdLst/>
            <a:ahLst/>
            <a:cxnLst/>
            <a:rect l="l" t="t" r="r" b="b"/>
            <a:pathLst>
              <a:path w="26883" h="62392">
                <a:moveTo>
                  <a:pt x="4815" y="61912"/>
                </a:moveTo>
                <a:lnTo>
                  <a:pt x="4815" y="50598"/>
                </a:lnTo>
                <a:lnTo>
                  <a:pt x="0" y="50886"/>
                </a:lnTo>
                <a:lnTo>
                  <a:pt x="0" y="56631"/>
                </a:lnTo>
                <a:lnTo>
                  <a:pt x="975" y="62392"/>
                </a:lnTo>
                <a:lnTo>
                  <a:pt x="4815" y="61912"/>
                </a:lnTo>
                <a:close/>
              </a:path>
              <a:path w="26883" h="62392">
                <a:moveTo>
                  <a:pt x="4815" y="17468"/>
                </a:moveTo>
                <a:lnTo>
                  <a:pt x="3840" y="20147"/>
                </a:lnTo>
                <a:lnTo>
                  <a:pt x="3840" y="21122"/>
                </a:lnTo>
                <a:lnTo>
                  <a:pt x="975" y="31668"/>
                </a:lnTo>
                <a:lnTo>
                  <a:pt x="975" y="32644"/>
                </a:lnTo>
                <a:lnTo>
                  <a:pt x="0" y="44150"/>
                </a:lnTo>
                <a:lnTo>
                  <a:pt x="0" y="49911"/>
                </a:lnTo>
                <a:lnTo>
                  <a:pt x="4815" y="50198"/>
                </a:lnTo>
                <a:lnTo>
                  <a:pt x="4815" y="1746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" name="object 234"/>
          <p:cNvSpPr/>
          <p:nvPr/>
        </p:nvSpPr>
        <p:spPr>
          <a:xfrm>
            <a:off x="2154417" y="7934218"/>
            <a:ext cx="50871" cy="25908"/>
          </a:xfrm>
          <a:custGeom>
            <a:avLst/>
            <a:gdLst/>
            <a:ahLst/>
            <a:cxnLst/>
            <a:rect l="l" t="t" r="r" b="b"/>
            <a:pathLst>
              <a:path w="50871" h="25907">
                <a:moveTo>
                  <a:pt x="50871" y="0"/>
                </a:moveTo>
                <a:lnTo>
                  <a:pt x="46070" y="0"/>
                </a:lnTo>
                <a:lnTo>
                  <a:pt x="34549" y="944"/>
                </a:lnTo>
                <a:lnTo>
                  <a:pt x="33588" y="944"/>
                </a:lnTo>
                <a:lnTo>
                  <a:pt x="22067" y="2880"/>
                </a:lnTo>
                <a:lnTo>
                  <a:pt x="21122" y="3840"/>
                </a:lnTo>
                <a:lnTo>
                  <a:pt x="17343" y="4785"/>
                </a:lnTo>
                <a:lnTo>
                  <a:pt x="50871" y="4785"/>
                </a:lnTo>
                <a:lnTo>
                  <a:pt x="50871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" name="object 235"/>
          <p:cNvSpPr/>
          <p:nvPr/>
        </p:nvSpPr>
        <p:spPr>
          <a:xfrm>
            <a:off x="2220650" y="7935163"/>
            <a:ext cx="50871" cy="28803"/>
          </a:xfrm>
          <a:custGeom>
            <a:avLst/>
            <a:gdLst/>
            <a:ahLst/>
            <a:cxnLst/>
            <a:rect l="l" t="t" r="r" b="b"/>
            <a:pathLst>
              <a:path w="50871" h="28803">
                <a:moveTo>
                  <a:pt x="19202" y="2895"/>
                </a:moveTo>
                <a:lnTo>
                  <a:pt x="18242" y="1935"/>
                </a:lnTo>
                <a:lnTo>
                  <a:pt x="6720" y="0"/>
                </a:lnTo>
                <a:lnTo>
                  <a:pt x="960" y="0"/>
                </a:lnTo>
                <a:lnTo>
                  <a:pt x="720" y="3840"/>
                </a:lnTo>
                <a:lnTo>
                  <a:pt x="22981" y="3840"/>
                </a:lnTo>
                <a:lnTo>
                  <a:pt x="19202" y="289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" name="object 236"/>
          <p:cNvSpPr/>
          <p:nvPr/>
        </p:nvSpPr>
        <p:spPr>
          <a:xfrm>
            <a:off x="2083368" y="8078205"/>
            <a:ext cx="36484" cy="48966"/>
          </a:xfrm>
          <a:custGeom>
            <a:avLst/>
            <a:gdLst/>
            <a:ahLst/>
            <a:cxnLst/>
            <a:rect l="l" t="t" r="r" b="b"/>
            <a:pathLst>
              <a:path w="36484" h="48966">
                <a:moveTo>
                  <a:pt x="975" y="2697"/>
                </a:moveTo>
                <a:lnTo>
                  <a:pt x="0" y="2880"/>
                </a:lnTo>
                <a:lnTo>
                  <a:pt x="0" y="4800"/>
                </a:lnTo>
                <a:lnTo>
                  <a:pt x="975" y="7482"/>
                </a:lnTo>
                <a:lnTo>
                  <a:pt x="975" y="269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" name="object 237"/>
          <p:cNvSpPr/>
          <p:nvPr/>
        </p:nvSpPr>
        <p:spPr>
          <a:xfrm>
            <a:off x="1442115" y="7020312"/>
            <a:ext cx="252471" cy="237113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" name="object 238"/>
          <p:cNvSpPr/>
          <p:nvPr/>
        </p:nvSpPr>
        <p:spPr>
          <a:xfrm>
            <a:off x="2679512" y="7020312"/>
            <a:ext cx="252471" cy="237113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" name="object 239"/>
          <p:cNvSpPr/>
          <p:nvPr/>
        </p:nvSpPr>
        <p:spPr>
          <a:xfrm>
            <a:off x="2084329" y="7939009"/>
            <a:ext cx="252471" cy="23711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" name="object 240"/>
          <p:cNvSpPr/>
          <p:nvPr/>
        </p:nvSpPr>
        <p:spPr>
          <a:xfrm>
            <a:off x="1283720" y="6524975"/>
            <a:ext cx="38397" cy="59527"/>
          </a:xfrm>
          <a:custGeom>
            <a:avLst/>
            <a:gdLst/>
            <a:ahLst/>
            <a:cxnLst/>
            <a:rect l="l" t="t" r="r" b="b"/>
            <a:pathLst>
              <a:path w="38397" h="59527">
                <a:moveTo>
                  <a:pt x="2881" y="57591"/>
                </a:moveTo>
                <a:lnTo>
                  <a:pt x="2881" y="56631"/>
                </a:lnTo>
                <a:lnTo>
                  <a:pt x="7679" y="56631"/>
                </a:lnTo>
                <a:lnTo>
                  <a:pt x="10561" y="57591"/>
                </a:lnTo>
                <a:lnTo>
                  <a:pt x="12476" y="58552"/>
                </a:lnTo>
                <a:lnTo>
                  <a:pt x="14400" y="58552"/>
                </a:lnTo>
                <a:lnTo>
                  <a:pt x="15358" y="59527"/>
                </a:lnTo>
                <a:lnTo>
                  <a:pt x="25920" y="59527"/>
                </a:lnTo>
                <a:lnTo>
                  <a:pt x="29759" y="57591"/>
                </a:lnTo>
                <a:lnTo>
                  <a:pt x="33599" y="54711"/>
                </a:lnTo>
                <a:lnTo>
                  <a:pt x="36479" y="51846"/>
                </a:lnTo>
                <a:lnTo>
                  <a:pt x="38397" y="48006"/>
                </a:lnTo>
                <a:lnTo>
                  <a:pt x="38397" y="41285"/>
                </a:lnTo>
                <a:lnTo>
                  <a:pt x="37438" y="39349"/>
                </a:lnTo>
                <a:lnTo>
                  <a:pt x="36479" y="37444"/>
                </a:lnTo>
                <a:lnTo>
                  <a:pt x="35516" y="34564"/>
                </a:lnTo>
                <a:lnTo>
                  <a:pt x="34558" y="33604"/>
                </a:lnTo>
                <a:lnTo>
                  <a:pt x="31676" y="31683"/>
                </a:lnTo>
                <a:lnTo>
                  <a:pt x="29759" y="29763"/>
                </a:lnTo>
                <a:lnTo>
                  <a:pt x="26878" y="27843"/>
                </a:lnTo>
                <a:lnTo>
                  <a:pt x="21121" y="24963"/>
                </a:lnTo>
                <a:lnTo>
                  <a:pt x="14400" y="21122"/>
                </a:lnTo>
                <a:lnTo>
                  <a:pt x="10561" y="19202"/>
                </a:lnTo>
                <a:lnTo>
                  <a:pt x="8638" y="16322"/>
                </a:lnTo>
                <a:lnTo>
                  <a:pt x="7679" y="15361"/>
                </a:lnTo>
                <a:lnTo>
                  <a:pt x="6720" y="13441"/>
                </a:lnTo>
                <a:lnTo>
                  <a:pt x="6720" y="9601"/>
                </a:lnTo>
                <a:lnTo>
                  <a:pt x="7679" y="7680"/>
                </a:lnTo>
                <a:lnTo>
                  <a:pt x="9602" y="5760"/>
                </a:lnTo>
                <a:lnTo>
                  <a:pt x="11519" y="3840"/>
                </a:lnTo>
                <a:lnTo>
                  <a:pt x="14400" y="2880"/>
                </a:lnTo>
                <a:lnTo>
                  <a:pt x="20157" y="2880"/>
                </a:lnTo>
                <a:lnTo>
                  <a:pt x="22079" y="3840"/>
                </a:lnTo>
                <a:lnTo>
                  <a:pt x="24961" y="4800"/>
                </a:lnTo>
                <a:lnTo>
                  <a:pt x="26878" y="6720"/>
                </a:lnTo>
                <a:lnTo>
                  <a:pt x="28800" y="8641"/>
                </a:lnTo>
                <a:lnTo>
                  <a:pt x="29759" y="10561"/>
                </a:lnTo>
                <a:lnTo>
                  <a:pt x="31676" y="12481"/>
                </a:lnTo>
                <a:lnTo>
                  <a:pt x="32641" y="15361"/>
                </a:lnTo>
                <a:lnTo>
                  <a:pt x="32641" y="19202"/>
                </a:lnTo>
                <a:lnTo>
                  <a:pt x="34558" y="19202"/>
                </a:lnTo>
                <a:lnTo>
                  <a:pt x="34558" y="0"/>
                </a:lnTo>
                <a:lnTo>
                  <a:pt x="32641" y="0"/>
                </a:lnTo>
                <a:lnTo>
                  <a:pt x="32641" y="1920"/>
                </a:lnTo>
                <a:lnTo>
                  <a:pt x="31676" y="2880"/>
                </a:lnTo>
                <a:lnTo>
                  <a:pt x="27837" y="2880"/>
                </a:lnTo>
                <a:lnTo>
                  <a:pt x="26878" y="1920"/>
                </a:lnTo>
                <a:lnTo>
                  <a:pt x="23038" y="0"/>
                </a:lnTo>
                <a:lnTo>
                  <a:pt x="12476" y="0"/>
                </a:lnTo>
                <a:lnTo>
                  <a:pt x="7679" y="960"/>
                </a:lnTo>
                <a:lnTo>
                  <a:pt x="4797" y="3840"/>
                </a:lnTo>
                <a:lnTo>
                  <a:pt x="1917" y="6720"/>
                </a:lnTo>
                <a:lnTo>
                  <a:pt x="0" y="10561"/>
                </a:lnTo>
                <a:lnTo>
                  <a:pt x="0" y="17282"/>
                </a:lnTo>
                <a:lnTo>
                  <a:pt x="958" y="19202"/>
                </a:lnTo>
                <a:lnTo>
                  <a:pt x="1917" y="21122"/>
                </a:lnTo>
                <a:lnTo>
                  <a:pt x="2881" y="23042"/>
                </a:lnTo>
                <a:lnTo>
                  <a:pt x="4797" y="24963"/>
                </a:lnTo>
                <a:lnTo>
                  <a:pt x="6720" y="26883"/>
                </a:lnTo>
                <a:lnTo>
                  <a:pt x="8638" y="27843"/>
                </a:lnTo>
                <a:lnTo>
                  <a:pt x="12476" y="30723"/>
                </a:lnTo>
                <a:lnTo>
                  <a:pt x="17282" y="33604"/>
                </a:lnTo>
                <a:lnTo>
                  <a:pt x="22079" y="35524"/>
                </a:lnTo>
                <a:lnTo>
                  <a:pt x="24961" y="37444"/>
                </a:lnTo>
                <a:lnTo>
                  <a:pt x="25920" y="38404"/>
                </a:lnTo>
                <a:lnTo>
                  <a:pt x="27837" y="39349"/>
                </a:lnTo>
                <a:lnTo>
                  <a:pt x="28800" y="41285"/>
                </a:lnTo>
                <a:lnTo>
                  <a:pt x="29759" y="42245"/>
                </a:lnTo>
                <a:lnTo>
                  <a:pt x="30717" y="44165"/>
                </a:lnTo>
                <a:lnTo>
                  <a:pt x="30717" y="48966"/>
                </a:lnTo>
                <a:lnTo>
                  <a:pt x="29759" y="51846"/>
                </a:lnTo>
                <a:lnTo>
                  <a:pt x="27837" y="53751"/>
                </a:lnTo>
                <a:lnTo>
                  <a:pt x="25920" y="55686"/>
                </a:lnTo>
                <a:lnTo>
                  <a:pt x="23038" y="56631"/>
                </a:lnTo>
                <a:lnTo>
                  <a:pt x="16317" y="56631"/>
                </a:lnTo>
                <a:lnTo>
                  <a:pt x="13441" y="55686"/>
                </a:lnTo>
                <a:lnTo>
                  <a:pt x="10561" y="53751"/>
                </a:lnTo>
                <a:lnTo>
                  <a:pt x="8638" y="52791"/>
                </a:lnTo>
                <a:lnTo>
                  <a:pt x="6720" y="50871"/>
                </a:lnTo>
                <a:lnTo>
                  <a:pt x="4797" y="48966"/>
                </a:lnTo>
                <a:lnTo>
                  <a:pt x="3838" y="47030"/>
                </a:lnTo>
                <a:lnTo>
                  <a:pt x="2881" y="44165"/>
                </a:lnTo>
                <a:lnTo>
                  <a:pt x="1917" y="40309"/>
                </a:lnTo>
                <a:lnTo>
                  <a:pt x="958" y="40309"/>
                </a:lnTo>
                <a:lnTo>
                  <a:pt x="958" y="59527"/>
                </a:lnTo>
                <a:lnTo>
                  <a:pt x="1917" y="59527"/>
                </a:lnTo>
                <a:lnTo>
                  <a:pt x="2881" y="58552"/>
                </a:lnTo>
                <a:lnTo>
                  <a:pt x="2881" y="575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" name="object 241"/>
          <p:cNvSpPr/>
          <p:nvPr/>
        </p:nvSpPr>
        <p:spPr>
          <a:xfrm>
            <a:off x="1326916" y="6523055"/>
            <a:ext cx="42242" cy="60472"/>
          </a:xfrm>
          <a:custGeom>
            <a:avLst/>
            <a:gdLst/>
            <a:ahLst/>
            <a:cxnLst/>
            <a:rect l="l" t="t" r="r" b="b"/>
            <a:pathLst>
              <a:path w="42242" h="60472">
                <a:moveTo>
                  <a:pt x="42242" y="60472"/>
                </a:moveTo>
                <a:lnTo>
                  <a:pt x="42242" y="58552"/>
                </a:lnTo>
                <a:lnTo>
                  <a:pt x="39361" y="58552"/>
                </a:lnTo>
                <a:lnTo>
                  <a:pt x="38403" y="57607"/>
                </a:lnTo>
                <a:lnTo>
                  <a:pt x="37438" y="56631"/>
                </a:lnTo>
                <a:lnTo>
                  <a:pt x="36479" y="55671"/>
                </a:lnTo>
                <a:lnTo>
                  <a:pt x="36479" y="29763"/>
                </a:lnTo>
                <a:lnTo>
                  <a:pt x="35521" y="27843"/>
                </a:lnTo>
                <a:lnTo>
                  <a:pt x="34562" y="24963"/>
                </a:lnTo>
                <a:lnTo>
                  <a:pt x="33599" y="23042"/>
                </a:lnTo>
                <a:lnTo>
                  <a:pt x="32641" y="22082"/>
                </a:lnTo>
                <a:lnTo>
                  <a:pt x="30723" y="21122"/>
                </a:lnTo>
                <a:lnTo>
                  <a:pt x="28800" y="20162"/>
                </a:lnTo>
                <a:lnTo>
                  <a:pt x="24961" y="20162"/>
                </a:lnTo>
                <a:lnTo>
                  <a:pt x="23044" y="21122"/>
                </a:lnTo>
                <a:lnTo>
                  <a:pt x="21121" y="22082"/>
                </a:lnTo>
                <a:lnTo>
                  <a:pt x="19203" y="23042"/>
                </a:lnTo>
                <a:lnTo>
                  <a:pt x="17282" y="24963"/>
                </a:lnTo>
                <a:lnTo>
                  <a:pt x="13441" y="28803"/>
                </a:lnTo>
                <a:lnTo>
                  <a:pt x="13441" y="0"/>
                </a:lnTo>
                <a:lnTo>
                  <a:pt x="11518" y="0"/>
                </a:lnTo>
                <a:lnTo>
                  <a:pt x="0" y="4800"/>
                </a:lnTo>
                <a:lnTo>
                  <a:pt x="964" y="6720"/>
                </a:lnTo>
                <a:lnTo>
                  <a:pt x="1921" y="5760"/>
                </a:lnTo>
                <a:lnTo>
                  <a:pt x="4803" y="5760"/>
                </a:lnTo>
                <a:lnTo>
                  <a:pt x="5762" y="6720"/>
                </a:lnTo>
                <a:lnTo>
                  <a:pt x="5762" y="7680"/>
                </a:lnTo>
                <a:lnTo>
                  <a:pt x="6720" y="8641"/>
                </a:lnTo>
                <a:lnTo>
                  <a:pt x="6720" y="55671"/>
                </a:lnTo>
                <a:lnTo>
                  <a:pt x="5762" y="55671"/>
                </a:lnTo>
                <a:lnTo>
                  <a:pt x="5762" y="57607"/>
                </a:lnTo>
                <a:lnTo>
                  <a:pt x="4803" y="57607"/>
                </a:lnTo>
                <a:lnTo>
                  <a:pt x="3838" y="58552"/>
                </a:lnTo>
                <a:lnTo>
                  <a:pt x="964" y="58552"/>
                </a:lnTo>
                <a:lnTo>
                  <a:pt x="964" y="60472"/>
                </a:lnTo>
                <a:lnTo>
                  <a:pt x="20162" y="60472"/>
                </a:lnTo>
                <a:lnTo>
                  <a:pt x="20162" y="58552"/>
                </a:lnTo>
                <a:lnTo>
                  <a:pt x="16323" y="58552"/>
                </a:lnTo>
                <a:lnTo>
                  <a:pt x="15364" y="57607"/>
                </a:lnTo>
                <a:lnTo>
                  <a:pt x="14400" y="56631"/>
                </a:lnTo>
                <a:lnTo>
                  <a:pt x="13441" y="55671"/>
                </a:lnTo>
                <a:lnTo>
                  <a:pt x="13441" y="30708"/>
                </a:lnTo>
                <a:lnTo>
                  <a:pt x="15364" y="28803"/>
                </a:lnTo>
                <a:lnTo>
                  <a:pt x="17282" y="26883"/>
                </a:lnTo>
                <a:lnTo>
                  <a:pt x="19203" y="26883"/>
                </a:lnTo>
                <a:lnTo>
                  <a:pt x="20162" y="25923"/>
                </a:lnTo>
                <a:lnTo>
                  <a:pt x="25920" y="25923"/>
                </a:lnTo>
                <a:lnTo>
                  <a:pt x="26883" y="26883"/>
                </a:lnTo>
                <a:lnTo>
                  <a:pt x="27841" y="26883"/>
                </a:lnTo>
                <a:lnTo>
                  <a:pt x="28800" y="27843"/>
                </a:lnTo>
                <a:lnTo>
                  <a:pt x="28800" y="29763"/>
                </a:lnTo>
                <a:lnTo>
                  <a:pt x="29759" y="30708"/>
                </a:lnTo>
                <a:lnTo>
                  <a:pt x="29759" y="55671"/>
                </a:lnTo>
                <a:lnTo>
                  <a:pt x="28800" y="56631"/>
                </a:lnTo>
                <a:lnTo>
                  <a:pt x="28800" y="57607"/>
                </a:lnTo>
                <a:lnTo>
                  <a:pt x="27841" y="57607"/>
                </a:lnTo>
                <a:lnTo>
                  <a:pt x="26883" y="58552"/>
                </a:lnTo>
                <a:lnTo>
                  <a:pt x="23044" y="58552"/>
                </a:lnTo>
                <a:lnTo>
                  <a:pt x="23044" y="60472"/>
                </a:lnTo>
                <a:lnTo>
                  <a:pt x="42242" y="60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" name="object 242"/>
          <p:cNvSpPr/>
          <p:nvPr/>
        </p:nvSpPr>
        <p:spPr>
          <a:xfrm>
            <a:off x="1372999" y="6562420"/>
            <a:ext cx="10555" cy="32628"/>
          </a:xfrm>
          <a:custGeom>
            <a:avLst/>
            <a:gdLst/>
            <a:ahLst/>
            <a:cxnLst/>
            <a:rect l="l" t="t" r="r" b="b"/>
            <a:pathLst>
              <a:path w="10555" h="32628">
                <a:moveTo>
                  <a:pt x="7679" y="960"/>
                </a:moveTo>
                <a:lnTo>
                  <a:pt x="7679" y="13426"/>
                </a:lnTo>
                <a:lnTo>
                  <a:pt x="7679" y="6720"/>
                </a:lnTo>
                <a:lnTo>
                  <a:pt x="8638" y="4800"/>
                </a:lnTo>
                <a:lnTo>
                  <a:pt x="10555" y="0"/>
                </a:lnTo>
                <a:lnTo>
                  <a:pt x="7679" y="960"/>
                </a:lnTo>
                <a:close/>
              </a:path>
              <a:path w="10555" h="32628">
                <a:moveTo>
                  <a:pt x="31676" y="16306"/>
                </a:moveTo>
                <a:lnTo>
                  <a:pt x="29759" y="16306"/>
                </a:lnTo>
                <a:lnTo>
                  <a:pt x="29759" y="15346"/>
                </a:lnTo>
                <a:lnTo>
                  <a:pt x="28795" y="15346"/>
                </a:lnTo>
                <a:lnTo>
                  <a:pt x="28795" y="-12481"/>
                </a:lnTo>
                <a:lnTo>
                  <a:pt x="27837" y="-13441"/>
                </a:lnTo>
                <a:lnTo>
                  <a:pt x="27837" y="-15361"/>
                </a:lnTo>
                <a:lnTo>
                  <a:pt x="25920" y="-16322"/>
                </a:lnTo>
                <a:lnTo>
                  <a:pt x="24955" y="-17282"/>
                </a:lnTo>
                <a:lnTo>
                  <a:pt x="22079" y="-18242"/>
                </a:lnTo>
                <a:lnTo>
                  <a:pt x="19199" y="-19202"/>
                </a:lnTo>
                <a:lnTo>
                  <a:pt x="11519" y="-19202"/>
                </a:lnTo>
                <a:lnTo>
                  <a:pt x="7679" y="-18242"/>
                </a:lnTo>
                <a:lnTo>
                  <a:pt x="5756" y="-16322"/>
                </a:lnTo>
                <a:lnTo>
                  <a:pt x="2875" y="-14401"/>
                </a:lnTo>
                <a:lnTo>
                  <a:pt x="1917" y="-11521"/>
                </a:lnTo>
                <a:lnTo>
                  <a:pt x="1917" y="-6720"/>
                </a:lnTo>
                <a:lnTo>
                  <a:pt x="2875" y="-6720"/>
                </a:lnTo>
                <a:lnTo>
                  <a:pt x="3840" y="-5760"/>
                </a:lnTo>
                <a:lnTo>
                  <a:pt x="4797" y="-4815"/>
                </a:lnTo>
                <a:lnTo>
                  <a:pt x="6714" y="-4815"/>
                </a:lnTo>
                <a:lnTo>
                  <a:pt x="7679" y="-5760"/>
                </a:lnTo>
                <a:lnTo>
                  <a:pt x="7679" y="-6720"/>
                </a:lnTo>
                <a:lnTo>
                  <a:pt x="8638" y="-6720"/>
                </a:lnTo>
                <a:lnTo>
                  <a:pt x="8638" y="-13441"/>
                </a:lnTo>
                <a:lnTo>
                  <a:pt x="9596" y="-14401"/>
                </a:lnTo>
                <a:lnTo>
                  <a:pt x="10555" y="-15361"/>
                </a:lnTo>
                <a:lnTo>
                  <a:pt x="11519" y="-16322"/>
                </a:lnTo>
                <a:lnTo>
                  <a:pt x="17276" y="-16322"/>
                </a:lnTo>
                <a:lnTo>
                  <a:pt x="19199" y="-15361"/>
                </a:lnTo>
                <a:lnTo>
                  <a:pt x="20157" y="-14401"/>
                </a:lnTo>
                <a:lnTo>
                  <a:pt x="21115" y="-12481"/>
                </a:lnTo>
                <a:lnTo>
                  <a:pt x="22079" y="-10561"/>
                </a:lnTo>
                <a:lnTo>
                  <a:pt x="22079" y="-4815"/>
                </a:lnTo>
                <a:lnTo>
                  <a:pt x="15358" y="-2880"/>
                </a:lnTo>
                <a:lnTo>
                  <a:pt x="10555" y="0"/>
                </a:lnTo>
                <a:lnTo>
                  <a:pt x="8638" y="4800"/>
                </a:lnTo>
                <a:lnTo>
                  <a:pt x="9596" y="3840"/>
                </a:lnTo>
                <a:lnTo>
                  <a:pt x="11519" y="2865"/>
                </a:lnTo>
                <a:lnTo>
                  <a:pt x="13435" y="960"/>
                </a:lnTo>
                <a:lnTo>
                  <a:pt x="15358" y="960"/>
                </a:lnTo>
                <a:lnTo>
                  <a:pt x="17276" y="-975"/>
                </a:lnTo>
                <a:lnTo>
                  <a:pt x="22079" y="-1920"/>
                </a:lnTo>
                <a:lnTo>
                  <a:pt x="22079" y="12466"/>
                </a:lnTo>
                <a:lnTo>
                  <a:pt x="18240" y="15346"/>
                </a:lnTo>
                <a:lnTo>
                  <a:pt x="15358" y="16306"/>
                </a:lnTo>
                <a:lnTo>
                  <a:pt x="10555" y="16306"/>
                </a:lnTo>
                <a:lnTo>
                  <a:pt x="9596" y="14401"/>
                </a:lnTo>
                <a:lnTo>
                  <a:pt x="7679" y="13426"/>
                </a:lnTo>
                <a:lnTo>
                  <a:pt x="7679" y="960"/>
                </a:lnTo>
                <a:lnTo>
                  <a:pt x="4797" y="2865"/>
                </a:lnTo>
                <a:lnTo>
                  <a:pt x="2875" y="4800"/>
                </a:lnTo>
                <a:lnTo>
                  <a:pt x="1917" y="6720"/>
                </a:lnTo>
                <a:lnTo>
                  <a:pt x="958" y="7680"/>
                </a:lnTo>
                <a:lnTo>
                  <a:pt x="0" y="9585"/>
                </a:lnTo>
                <a:lnTo>
                  <a:pt x="0" y="14401"/>
                </a:lnTo>
                <a:lnTo>
                  <a:pt x="958" y="17266"/>
                </a:lnTo>
                <a:lnTo>
                  <a:pt x="2875" y="19187"/>
                </a:lnTo>
                <a:lnTo>
                  <a:pt x="4797" y="20147"/>
                </a:lnTo>
                <a:lnTo>
                  <a:pt x="6714" y="21107"/>
                </a:lnTo>
                <a:lnTo>
                  <a:pt x="12476" y="21107"/>
                </a:lnTo>
                <a:lnTo>
                  <a:pt x="14394" y="20147"/>
                </a:lnTo>
                <a:lnTo>
                  <a:pt x="15358" y="20147"/>
                </a:lnTo>
                <a:lnTo>
                  <a:pt x="18240" y="18242"/>
                </a:lnTo>
                <a:lnTo>
                  <a:pt x="22079" y="15346"/>
                </a:lnTo>
                <a:lnTo>
                  <a:pt x="22079" y="19187"/>
                </a:lnTo>
                <a:lnTo>
                  <a:pt x="23038" y="20147"/>
                </a:lnTo>
                <a:lnTo>
                  <a:pt x="23996" y="21107"/>
                </a:lnTo>
                <a:lnTo>
                  <a:pt x="29759" y="21107"/>
                </a:lnTo>
                <a:lnTo>
                  <a:pt x="32634" y="19187"/>
                </a:lnTo>
                <a:lnTo>
                  <a:pt x="35516" y="15346"/>
                </a:lnTo>
                <a:lnTo>
                  <a:pt x="35516" y="12466"/>
                </a:lnTo>
                <a:lnTo>
                  <a:pt x="33599" y="14401"/>
                </a:lnTo>
                <a:lnTo>
                  <a:pt x="32634" y="15346"/>
                </a:lnTo>
                <a:lnTo>
                  <a:pt x="31676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" name="object 243"/>
          <p:cNvSpPr/>
          <p:nvPr/>
        </p:nvSpPr>
        <p:spPr>
          <a:xfrm>
            <a:off x="1409474" y="6543217"/>
            <a:ext cx="28800" cy="40309"/>
          </a:xfrm>
          <a:custGeom>
            <a:avLst/>
            <a:gdLst/>
            <a:ahLst/>
            <a:cxnLst/>
            <a:rect l="l" t="t" r="r" b="b"/>
            <a:pathLst>
              <a:path w="28800" h="40309">
                <a:moveTo>
                  <a:pt x="23038" y="0"/>
                </a:moveTo>
                <a:lnTo>
                  <a:pt x="20162" y="0"/>
                </a:lnTo>
                <a:lnTo>
                  <a:pt x="16323" y="2880"/>
                </a:lnTo>
                <a:lnTo>
                  <a:pt x="13441" y="8641"/>
                </a:lnTo>
                <a:lnTo>
                  <a:pt x="13441" y="0"/>
                </a:lnTo>
                <a:lnTo>
                  <a:pt x="11518" y="0"/>
                </a:lnTo>
                <a:lnTo>
                  <a:pt x="0" y="4800"/>
                </a:lnTo>
                <a:lnTo>
                  <a:pt x="0" y="6720"/>
                </a:lnTo>
                <a:lnTo>
                  <a:pt x="963" y="5760"/>
                </a:lnTo>
                <a:lnTo>
                  <a:pt x="4803" y="5760"/>
                </a:lnTo>
                <a:lnTo>
                  <a:pt x="4803" y="6720"/>
                </a:lnTo>
                <a:lnTo>
                  <a:pt x="5762" y="6720"/>
                </a:lnTo>
                <a:lnTo>
                  <a:pt x="5762" y="36469"/>
                </a:lnTo>
                <a:lnTo>
                  <a:pt x="4803" y="37444"/>
                </a:lnTo>
                <a:lnTo>
                  <a:pt x="3838" y="38389"/>
                </a:lnTo>
                <a:lnTo>
                  <a:pt x="0" y="38389"/>
                </a:lnTo>
                <a:lnTo>
                  <a:pt x="0" y="40309"/>
                </a:lnTo>
                <a:lnTo>
                  <a:pt x="20162" y="40309"/>
                </a:lnTo>
                <a:lnTo>
                  <a:pt x="20162" y="38389"/>
                </a:lnTo>
                <a:lnTo>
                  <a:pt x="17280" y="38389"/>
                </a:lnTo>
                <a:lnTo>
                  <a:pt x="16323" y="37444"/>
                </a:lnTo>
                <a:lnTo>
                  <a:pt x="15358" y="37444"/>
                </a:lnTo>
                <a:lnTo>
                  <a:pt x="14400" y="36469"/>
                </a:lnTo>
                <a:lnTo>
                  <a:pt x="14400" y="35509"/>
                </a:lnTo>
                <a:lnTo>
                  <a:pt x="13441" y="34549"/>
                </a:lnTo>
                <a:lnTo>
                  <a:pt x="13441" y="12481"/>
                </a:lnTo>
                <a:lnTo>
                  <a:pt x="14400" y="9601"/>
                </a:lnTo>
                <a:lnTo>
                  <a:pt x="16323" y="7680"/>
                </a:lnTo>
                <a:lnTo>
                  <a:pt x="17280" y="6720"/>
                </a:lnTo>
                <a:lnTo>
                  <a:pt x="17280" y="5760"/>
                </a:lnTo>
                <a:lnTo>
                  <a:pt x="19197" y="5760"/>
                </a:lnTo>
                <a:lnTo>
                  <a:pt x="20162" y="6720"/>
                </a:lnTo>
                <a:lnTo>
                  <a:pt x="21121" y="7680"/>
                </a:lnTo>
                <a:lnTo>
                  <a:pt x="23038" y="8641"/>
                </a:lnTo>
                <a:lnTo>
                  <a:pt x="26877" y="8641"/>
                </a:lnTo>
                <a:lnTo>
                  <a:pt x="27841" y="7680"/>
                </a:lnTo>
                <a:lnTo>
                  <a:pt x="27841" y="6720"/>
                </a:lnTo>
                <a:lnTo>
                  <a:pt x="28800" y="5760"/>
                </a:lnTo>
                <a:lnTo>
                  <a:pt x="28800" y="3840"/>
                </a:lnTo>
                <a:lnTo>
                  <a:pt x="27841" y="2880"/>
                </a:lnTo>
                <a:lnTo>
                  <a:pt x="26877" y="1920"/>
                </a:lnTo>
                <a:lnTo>
                  <a:pt x="25918" y="960"/>
                </a:lnTo>
                <a:lnTo>
                  <a:pt x="24960" y="0"/>
                </a:lnTo>
                <a:lnTo>
                  <a:pt x="2303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" name="object 244"/>
          <p:cNvSpPr/>
          <p:nvPr/>
        </p:nvSpPr>
        <p:spPr>
          <a:xfrm>
            <a:off x="1440198" y="6545138"/>
            <a:ext cx="32634" cy="39364"/>
          </a:xfrm>
          <a:custGeom>
            <a:avLst/>
            <a:gdLst/>
            <a:ahLst/>
            <a:cxnLst/>
            <a:rect l="l" t="t" r="r" b="b"/>
            <a:pathLst>
              <a:path w="32634" h="39364">
                <a:moveTo>
                  <a:pt x="1917" y="7680"/>
                </a:moveTo>
                <a:lnTo>
                  <a:pt x="0" y="12466"/>
                </a:lnTo>
                <a:lnTo>
                  <a:pt x="0" y="24963"/>
                </a:lnTo>
                <a:lnTo>
                  <a:pt x="1917" y="29748"/>
                </a:lnTo>
                <a:lnTo>
                  <a:pt x="5756" y="33588"/>
                </a:lnTo>
                <a:lnTo>
                  <a:pt x="8638" y="37429"/>
                </a:lnTo>
                <a:lnTo>
                  <a:pt x="12476" y="39364"/>
                </a:lnTo>
                <a:lnTo>
                  <a:pt x="21115" y="39364"/>
                </a:lnTo>
                <a:lnTo>
                  <a:pt x="24955" y="37429"/>
                </a:lnTo>
                <a:lnTo>
                  <a:pt x="27835" y="34549"/>
                </a:lnTo>
                <a:lnTo>
                  <a:pt x="30717" y="31683"/>
                </a:lnTo>
                <a:lnTo>
                  <a:pt x="32634" y="27843"/>
                </a:lnTo>
                <a:lnTo>
                  <a:pt x="32634" y="24003"/>
                </a:lnTo>
                <a:lnTo>
                  <a:pt x="31676" y="23027"/>
                </a:lnTo>
                <a:lnTo>
                  <a:pt x="30717" y="26868"/>
                </a:lnTo>
                <a:lnTo>
                  <a:pt x="28794" y="28803"/>
                </a:lnTo>
                <a:lnTo>
                  <a:pt x="26877" y="30708"/>
                </a:lnTo>
                <a:lnTo>
                  <a:pt x="24955" y="31683"/>
                </a:lnTo>
                <a:lnTo>
                  <a:pt x="23038" y="32628"/>
                </a:lnTo>
                <a:lnTo>
                  <a:pt x="16317" y="32628"/>
                </a:lnTo>
                <a:lnTo>
                  <a:pt x="13435" y="30708"/>
                </a:lnTo>
                <a:lnTo>
                  <a:pt x="10555" y="27843"/>
                </a:lnTo>
                <a:lnTo>
                  <a:pt x="7679" y="24003"/>
                </a:lnTo>
                <a:lnTo>
                  <a:pt x="6714" y="19187"/>
                </a:lnTo>
                <a:lnTo>
                  <a:pt x="6714" y="8625"/>
                </a:lnTo>
                <a:lnTo>
                  <a:pt x="7679" y="5760"/>
                </a:lnTo>
                <a:lnTo>
                  <a:pt x="8638" y="0"/>
                </a:lnTo>
                <a:lnTo>
                  <a:pt x="5756" y="3840"/>
                </a:lnTo>
                <a:lnTo>
                  <a:pt x="1917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" name="object 245"/>
          <p:cNvSpPr/>
          <p:nvPr/>
        </p:nvSpPr>
        <p:spPr>
          <a:xfrm>
            <a:off x="1446913" y="6543217"/>
            <a:ext cx="25920" cy="21107"/>
          </a:xfrm>
          <a:custGeom>
            <a:avLst/>
            <a:gdLst/>
            <a:ahLst/>
            <a:cxnLst/>
            <a:rect l="l" t="t" r="r" b="b"/>
            <a:pathLst>
              <a:path w="25920" h="21107">
                <a:moveTo>
                  <a:pt x="0" y="16322"/>
                </a:moveTo>
                <a:lnTo>
                  <a:pt x="25920" y="16322"/>
                </a:lnTo>
                <a:lnTo>
                  <a:pt x="25920" y="11521"/>
                </a:lnTo>
                <a:lnTo>
                  <a:pt x="24961" y="7680"/>
                </a:lnTo>
                <a:lnTo>
                  <a:pt x="22079" y="4800"/>
                </a:lnTo>
                <a:lnTo>
                  <a:pt x="19199" y="1920"/>
                </a:lnTo>
                <a:lnTo>
                  <a:pt x="15358" y="0"/>
                </a:lnTo>
                <a:lnTo>
                  <a:pt x="6720" y="0"/>
                </a:lnTo>
                <a:lnTo>
                  <a:pt x="1923" y="1920"/>
                </a:lnTo>
                <a:lnTo>
                  <a:pt x="964" y="7680"/>
                </a:lnTo>
                <a:lnTo>
                  <a:pt x="2881" y="5760"/>
                </a:lnTo>
                <a:lnTo>
                  <a:pt x="4803" y="3840"/>
                </a:lnTo>
                <a:lnTo>
                  <a:pt x="6720" y="2880"/>
                </a:lnTo>
                <a:lnTo>
                  <a:pt x="10561" y="2880"/>
                </a:lnTo>
                <a:lnTo>
                  <a:pt x="12483" y="3840"/>
                </a:lnTo>
                <a:lnTo>
                  <a:pt x="13441" y="4800"/>
                </a:lnTo>
                <a:lnTo>
                  <a:pt x="15358" y="5760"/>
                </a:lnTo>
                <a:lnTo>
                  <a:pt x="16323" y="6720"/>
                </a:lnTo>
                <a:lnTo>
                  <a:pt x="16323" y="8641"/>
                </a:lnTo>
                <a:lnTo>
                  <a:pt x="17282" y="9601"/>
                </a:lnTo>
                <a:lnTo>
                  <a:pt x="17282" y="13441"/>
                </a:lnTo>
                <a:lnTo>
                  <a:pt x="0" y="13441"/>
                </a:lnTo>
                <a:lnTo>
                  <a:pt x="0" y="10546"/>
                </a:lnTo>
                <a:lnTo>
                  <a:pt x="0" y="21107"/>
                </a:lnTo>
                <a:lnTo>
                  <a:pt x="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" name="object 246"/>
          <p:cNvSpPr/>
          <p:nvPr/>
        </p:nvSpPr>
        <p:spPr>
          <a:xfrm>
            <a:off x="1513153" y="6575846"/>
            <a:ext cx="16317" cy="8656"/>
          </a:xfrm>
          <a:custGeom>
            <a:avLst/>
            <a:gdLst/>
            <a:ahLst/>
            <a:cxnLst/>
            <a:rect l="l" t="t" r="r" b="b"/>
            <a:pathLst>
              <a:path w="16317" h="8656">
                <a:moveTo>
                  <a:pt x="16317" y="0"/>
                </a:moveTo>
                <a:lnTo>
                  <a:pt x="14397" y="1920"/>
                </a:lnTo>
                <a:lnTo>
                  <a:pt x="12476" y="4815"/>
                </a:lnTo>
                <a:lnTo>
                  <a:pt x="10561" y="5760"/>
                </a:lnTo>
                <a:lnTo>
                  <a:pt x="3838" y="5760"/>
                </a:lnTo>
                <a:lnTo>
                  <a:pt x="958" y="3840"/>
                </a:lnTo>
                <a:lnTo>
                  <a:pt x="0" y="8656"/>
                </a:lnTo>
                <a:lnTo>
                  <a:pt x="9596" y="8656"/>
                </a:lnTo>
                <a:lnTo>
                  <a:pt x="12476" y="7680"/>
                </a:lnTo>
                <a:lnTo>
                  <a:pt x="15357" y="5760"/>
                </a:lnTo>
                <a:lnTo>
                  <a:pt x="1631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" name="object 247"/>
          <p:cNvSpPr/>
          <p:nvPr/>
        </p:nvSpPr>
        <p:spPr>
          <a:xfrm>
            <a:off x="1500675" y="6543217"/>
            <a:ext cx="37437" cy="41285"/>
          </a:xfrm>
          <a:custGeom>
            <a:avLst/>
            <a:gdLst/>
            <a:ahLst/>
            <a:cxnLst/>
            <a:rect l="l" t="t" r="r" b="b"/>
            <a:pathLst>
              <a:path w="37437" h="41285">
                <a:moveTo>
                  <a:pt x="8638" y="11521"/>
                </a:moveTo>
                <a:lnTo>
                  <a:pt x="9596" y="8641"/>
                </a:lnTo>
                <a:lnTo>
                  <a:pt x="10555" y="6720"/>
                </a:lnTo>
                <a:lnTo>
                  <a:pt x="11519" y="4800"/>
                </a:lnTo>
                <a:lnTo>
                  <a:pt x="12478" y="3840"/>
                </a:lnTo>
                <a:lnTo>
                  <a:pt x="14395" y="3840"/>
                </a:lnTo>
                <a:lnTo>
                  <a:pt x="16317" y="2880"/>
                </a:lnTo>
                <a:lnTo>
                  <a:pt x="20157" y="2880"/>
                </a:lnTo>
                <a:lnTo>
                  <a:pt x="23039" y="3840"/>
                </a:lnTo>
                <a:lnTo>
                  <a:pt x="24955" y="6720"/>
                </a:lnTo>
                <a:lnTo>
                  <a:pt x="27835" y="10546"/>
                </a:lnTo>
                <a:lnTo>
                  <a:pt x="29756" y="16322"/>
                </a:lnTo>
                <a:lnTo>
                  <a:pt x="29756" y="28788"/>
                </a:lnTo>
                <a:lnTo>
                  <a:pt x="28795" y="32628"/>
                </a:lnTo>
                <a:lnTo>
                  <a:pt x="27835" y="38389"/>
                </a:lnTo>
                <a:lnTo>
                  <a:pt x="30716" y="36469"/>
                </a:lnTo>
                <a:lnTo>
                  <a:pt x="33596" y="33604"/>
                </a:lnTo>
                <a:lnTo>
                  <a:pt x="34556" y="30723"/>
                </a:lnTo>
                <a:lnTo>
                  <a:pt x="36476" y="26883"/>
                </a:lnTo>
                <a:lnTo>
                  <a:pt x="37437" y="23042"/>
                </a:lnTo>
                <a:lnTo>
                  <a:pt x="37437" y="15361"/>
                </a:lnTo>
                <a:lnTo>
                  <a:pt x="35516" y="10546"/>
                </a:lnTo>
                <a:lnTo>
                  <a:pt x="32636" y="6720"/>
                </a:lnTo>
                <a:lnTo>
                  <a:pt x="29756" y="2880"/>
                </a:lnTo>
                <a:lnTo>
                  <a:pt x="24955" y="0"/>
                </a:lnTo>
                <a:lnTo>
                  <a:pt x="15358" y="0"/>
                </a:lnTo>
                <a:lnTo>
                  <a:pt x="12478" y="960"/>
                </a:lnTo>
                <a:lnTo>
                  <a:pt x="9596" y="2880"/>
                </a:lnTo>
                <a:lnTo>
                  <a:pt x="6716" y="4800"/>
                </a:lnTo>
                <a:lnTo>
                  <a:pt x="4799" y="6720"/>
                </a:lnTo>
                <a:lnTo>
                  <a:pt x="2875" y="10546"/>
                </a:lnTo>
                <a:lnTo>
                  <a:pt x="958" y="14386"/>
                </a:lnTo>
                <a:lnTo>
                  <a:pt x="0" y="17282"/>
                </a:lnTo>
                <a:lnTo>
                  <a:pt x="0" y="25923"/>
                </a:lnTo>
                <a:lnTo>
                  <a:pt x="1917" y="30723"/>
                </a:lnTo>
                <a:lnTo>
                  <a:pt x="4799" y="34549"/>
                </a:lnTo>
                <a:lnTo>
                  <a:pt x="7679" y="38389"/>
                </a:lnTo>
                <a:lnTo>
                  <a:pt x="12478" y="41285"/>
                </a:lnTo>
                <a:lnTo>
                  <a:pt x="13437" y="36469"/>
                </a:lnTo>
                <a:lnTo>
                  <a:pt x="11519" y="31668"/>
                </a:lnTo>
                <a:lnTo>
                  <a:pt x="8638" y="27828"/>
                </a:lnTo>
                <a:lnTo>
                  <a:pt x="7679" y="23042"/>
                </a:lnTo>
                <a:lnTo>
                  <a:pt x="7679" y="14386"/>
                </a:lnTo>
                <a:lnTo>
                  <a:pt x="8638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" name="object 248"/>
          <p:cNvSpPr/>
          <p:nvPr/>
        </p:nvSpPr>
        <p:spPr>
          <a:xfrm>
            <a:off x="1544833" y="6523055"/>
            <a:ext cx="34549" cy="60472"/>
          </a:xfrm>
          <a:custGeom>
            <a:avLst/>
            <a:gdLst/>
            <a:ahLst/>
            <a:cxnLst/>
            <a:rect l="l" t="t" r="r" b="b"/>
            <a:pathLst>
              <a:path w="34549" h="60472">
                <a:moveTo>
                  <a:pt x="15361" y="7680"/>
                </a:moveTo>
                <a:lnTo>
                  <a:pt x="15361" y="5760"/>
                </a:lnTo>
                <a:lnTo>
                  <a:pt x="16322" y="4800"/>
                </a:lnTo>
                <a:lnTo>
                  <a:pt x="17282" y="4800"/>
                </a:lnTo>
                <a:lnTo>
                  <a:pt x="18242" y="3840"/>
                </a:lnTo>
                <a:lnTo>
                  <a:pt x="19202" y="2880"/>
                </a:lnTo>
                <a:lnTo>
                  <a:pt x="21122" y="2880"/>
                </a:lnTo>
                <a:lnTo>
                  <a:pt x="22082" y="3840"/>
                </a:lnTo>
                <a:lnTo>
                  <a:pt x="23042" y="3840"/>
                </a:lnTo>
                <a:lnTo>
                  <a:pt x="24003" y="4800"/>
                </a:lnTo>
                <a:lnTo>
                  <a:pt x="24963" y="5760"/>
                </a:lnTo>
                <a:lnTo>
                  <a:pt x="25923" y="7680"/>
                </a:lnTo>
                <a:lnTo>
                  <a:pt x="26868" y="8641"/>
                </a:lnTo>
                <a:lnTo>
                  <a:pt x="27843" y="9601"/>
                </a:lnTo>
                <a:lnTo>
                  <a:pt x="28803" y="10561"/>
                </a:lnTo>
                <a:lnTo>
                  <a:pt x="32644" y="10561"/>
                </a:lnTo>
                <a:lnTo>
                  <a:pt x="33588" y="9601"/>
                </a:lnTo>
                <a:lnTo>
                  <a:pt x="33588" y="8641"/>
                </a:lnTo>
                <a:lnTo>
                  <a:pt x="34549" y="8641"/>
                </a:lnTo>
                <a:lnTo>
                  <a:pt x="34549" y="5760"/>
                </a:lnTo>
                <a:lnTo>
                  <a:pt x="33588" y="4800"/>
                </a:lnTo>
                <a:lnTo>
                  <a:pt x="31683" y="2880"/>
                </a:lnTo>
                <a:lnTo>
                  <a:pt x="29763" y="960"/>
                </a:lnTo>
                <a:lnTo>
                  <a:pt x="26868" y="0"/>
                </a:lnTo>
                <a:lnTo>
                  <a:pt x="20162" y="0"/>
                </a:lnTo>
                <a:lnTo>
                  <a:pt x="17282" y="960"/>
                </a:lnTo>
                <a:lnTo>
                  <a:pt x="15361" y="2880"/>
                </a:lnTo>
                <a:lnTo>
                  <a:pt x="12481" y="4800"/>
                </a:lnTo>
                <a:lnTo>
                  <a:pt x="10561" y="6720"/>
                </a:lnTo>
                <a:lnTo>
                  <a:pt x="9601" y="9601"/>
                </a:lnTo>
                <a:lnTo>
                  <a:pt x="8641" y="11521"/>
                </a:lnTo>
                <a:lnTo>
                  <a:pt x="7680" y="15361"/>
                </a:lnTo>
                <a:lnTo>
                  <a:pt x="7680" y="21122"/>
                </a:lnTo>
                <a:lnTo>
                  <a:pt x="0" y="21122"/>
                </a:lnTo>
                <a:lnTo>
                  <a:pt x="0" y="24963"/>
                </a:lnTo>
                <a:lnTo>
                  <a:pt x="7680" y="24963"/>
                </a:lnTo>
                <a:lnTo>
                  <a:pt x="7680" y="54711"/>
                </a:lnTo>
                <a:lnTo>
                  <a:pt x="6720" y="55671"/>
                </a:lnTo>
                <a:lnTo>
                  <a:pt x="6720" y="56631"/>
                </a:lnTo>
                <a:lnTo>
                  <a:pt x="5760" y="57607"/>
                </a:lnTo>
                <a:lnTo>
                  <a:pt x="4800" y="57607"/>
                </a:lnTo>
                <a:lnTo>
                  <a:pt x="3840" y="58552"/>
                </a:lnTo>
                <a:lnTo>
                  <a:pt x="0" y="58552"/>
                </a:lnTo>
                <a:lnTo>
                  <a:pt x="0" y="60472"/>
                </a:lnTo>
                <a:lnTo>
                  <a:pt x="23042" y="60472"/>
                </a:lnTo>
                <a:lnTo>
                  <a:pt x="23042" y="58552"/>
                </a:lnTo>
                <a:lnTo>
                  <a:pt x="18242" y="58552"/>
                </a:lnTo>
                <a:lnTo>
                  <a:pt x="16322" y="57607"/>
                </a:lnTo>
                <a:lnTo>
                  <a:pt x="15361" y="56631"/>
                </a:lnTo>
                <a:lnTo>
                  <a:pt x="15361" y="55671"/>
                </a:lnTo>
                <a:lnTo>
                  <a:pt x="14401" y="53766"/>
                </a:lnTo>
                <a:lnTo>
                  <a:pt x="14401" y="24963"/>
                </a:lnTo>
                <a:lnTo>
                  <a:pt x="24963" y="24963"/>
                </a:lnTo>
                <a:lnTo>
                  <a:pt x="24963" y="21122"/>
                </a:lnTo>
                <a:lnTo>
                  <a:pt x="14401" y="21122"/>
                </a:lnTo>
                <a:lnTo>
                  <a:pt x="14401" y="8641"/>
                </a:lnTo>
                <a:lnTo>
                  <a:pt x="15361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" name="object 249"/>
          <p:cNvSpPr/>
          <p:nvPr/>
        </p:nvSpPr>
        <p:spPr>
          <a:xfrm>
            <a:off x="1592823" y="6544177"/>
            <a:ext cx="42245" cy="40325"/>
          </a:xfrm>
          <a:custGeom>
            <a:avLst/>
            <a:gdLst/>
            <a:ahLst/>
            <a:cxnLst/>
            <a:rect l="l" t="t" r="r" b="b"/>
            <a:pathLst>
              <a:path w="42245" h="40325">
                <a:moveTo>
                  <a:pt x="18242" y="0"/>
                </a:moveTo>
                <a:lnTo>
                  <a:pt x="0" y="0"/>
                </a:lnTo>
                <a:lnTo>
                  <a:pt x="0" y="1920"/>
                </a:lnTo>
                <a:lnTo>
                  <a:pt x="1935" y="1920"/>
                </a:lnTo>
                <a:lnTo>
                  <a:pt x="2880" y="2880"/>
                </a:lnTo>
                <a:lnTo>
                  <a:pt x="3840" y="2880"/>
                </a:lnTo>
                <a:lnTo>
                  <a:pt x="4800" y="3840"/>
                </a:lnTo>
                <a:lnTo>
                  <a:pt x="5775" y="4800"/>
                </a:lnTo>
                <a:lnTo>
                  <a:pt x="6720" y="5760"/>
                </a:lnTo>
                <a:lnTo>
                  <a:pt x="6720" y="7680"/>
                </a:lnTo>
                <a:lnTo>
                  <a:pt x="21122" y="40325"/>
                </a:lnTo>
                <a:lnTo>
                  <a:pt x="23042" y="40325"/>
                </a:lnTo>
                <a:lnTo>
                  <a:pt x="36484" y="6720"/>
                </a:lnTo>
                <a:lnTo>
                  <a:pt x="37444" y="4800"/>
                </a:lnTo>
                <a:lnTo>
                  <a:pt x="38404" y="3840"/>
                </a:lnTo>
                <a:lnTo>
                  <a:pt x="39364" y="2880"/>
                </a:lnTo>
                <a:lnTo>
                  <a:pt x="39364" y="1920"/>
                </a:lnTo>
                <a:lnTo>
                  <a:pt x="42245" y="1920"/>
                </a:lnTo>
                <a:lnTo>
                  <a:pt x="42245" y="0"/>
                </a:lnTo>
                <a:lnTo>
                  <a:pt x="29763" y="0"/>
                </a:lnTo>
                <a:lnTo>
                  <a:pt x="29763" y="1920"/>
                </a:lnTo>
                <a:lnTo>
                  <a:pt x="32644" y="1920"/>
                </a:lnTo>
                <a:lnTo>
                  <a:pt x="33604" y="2880"/>
                </a:lnTo>
                <a:lnTo>
                  <a:pt x="33604" y="5760"/>
                </a:lnTo>
                <a:lnTo>
                  <a:pt x="32644" y="7680"/>
                </a:lnTo>
                <a:lnTo>
                  <a:pt x="24003" y="29763"/>
                </a:lnTo>
                <a:lnTo>
                  <a:pt x="14401" y="8641"/>
                </a:lnTo>
                <a:lnTo>
                  <a:pt x="14401" y="2880"/>
                </a:lnTo>
                <a:lnTo>
                  <a:pt x="15361" y="1920"/>
                </a:lnTo>
                <a:lnTo>
                  <a:pt x="18242" y="192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" name="object 250"/>
          <p:cNvSpPr/>
          <p:nvPr/>
        </p:nvSpPr>
        <p:spPr>
          <a:xfrm>
            <a:off x="1638909" y="6562420"/>
            <a:ext cx="10561" cy="32628"/>
          </a:xfrm>
          <a:custGeom>
            <a:avLst/>
            <a:gdLst/>
            <a:ahLst/>
            <a:cxnLst/>
            <a:rect l="l" t="t" r="r" b="b"/>
            <a:pathLst>
              <a:path w="10561" h="32628">
                <a:moveTo>
                  <a:pt x="7680" y="960"/>
                </a:moveTo>
                <a:lnTo>
                  <a:pt x="7680" y="13426"/>
                </a:lnTo>
                <a:lnTo>
                  <a:pt x="7680" y="6720"/>
                </a:lnTo>
                <a:lnTo>
                  <a:pt x="8641" y="4800"/>
                </a:lnTo>
                <a:lnTo>
                  <a:pt x="10561" y="0"/>
                </a:lnTo>
                <a:lnTo>
                  <a:pt x="7680" y="960"/>
                </a:lnTo>
                <a:close/>
              </a:path>
              <a:path w="10561" h="32628">
                <a:moveTo>
                  <a:pt x="31683" y="16306"/>
                </a:moveTo>
                <a:lnTo>
                  <a:pt x="29763" y="16306"/>
                </a:lnTo>
                <a:lnTo>
                  <a:pt x="29763" y="15346"/>
                </a:lnTo>
                <a:lnTo>
                  <a:pt x="28803" y="15346"/>
                </a:lnTo>
                <a:lnTo>
                  <a:pt x="28803" y="-12481"/>
                </a:lnTo>
                <a:lnTo>
                  <a:pt x="27843" y="-13441"/>
                </a:lnTo>
                <a:lnTo>
                  <a:pt x="26883" y="-15361"/>
                </a:lnTo>
                <a:lnTo>
                  <a:pt x="25923" y="-16322"/>
                </a:lnTo>
                <a:lnTo>
                  <a:pt x="24003" y="-17282"/>
                </a:lnTo>
                <a:lnTo>
                  <a:pt x="22082" y="-18242"/>
                </a:lnTo>
                <a:lnTo>
                  <a:pt x="19202" y="-19202"/>
                </a:lnTo>
                <a:lnTo>
                  <a:pt x="11521" y="-19202"/>
                </a:lnTo>
                <a:lnTo>
                  <a:pt x="7680" y="-18242"/>
                </a:lnTo>
                <a:lnTo>
                  <a:pt x="5760" y="-16322"/>
                </a:lnTo>
                <a:lnTo>
                  <a:pt x="2880" y="-14401"/>
                </a:lnTo>
                <a:lnTo>
                  <a:pt x="1920" y="-11521"/>
                </a:lnTo>
                <a:lnTo>
                  <a:pt x="1920" y="-6720"/>
                </a:lnTo>
                <a:lnTo>
                  <a:pt x="2880" y="-6720"/>
                </a:lnTo>
                <a:lnTo>
                  <a:pt x="3840" y="-5760"/>
                </a:lnTo>
                <a:lnTo>
                  <a:pt x="4800" y="-4815"/>
                </a:lnTo>
                <a:lnTo>
                  <a:pt x="6720" y="-4815"/>
                </a:lnTo>
                <a:lnTo>
                  <a:pt x="7680" y="-5760"/>
                </a:lnTo>
                <a:lnTo>
                  <a:pt x="7680" y="-6720"/>
                </a:lnTo>
                <a:lnTo>
                  <a:pt x="8641" y="-6720"/>
                </a:lnTo>
                <a:lnTo>
                  <a:pt x="8641" y="-13441"/>
                </a:lnTo>
                <a:lnTo>
                  <a:pt x="9601" y="-14401"/>
                </a:lnTo>
                <a:lnTo>
                  <a:pt x="10561" y="-15361"/>
                </a:lnTo>
                <a:lnTo>
                  <a:pt x="11521" y="-16322"/>
                </a:lnTo>
                <a:lnTo>
                  <a:pt x="17282" y="-16322"/>
                </a:lnTo>
                <a:lnTo>
                  <a:pt x="19202" y="-15361"/>
                </a:lnTo>
                <a:lnTo>
                  <a:pt x="20162" y="-14401"/>
                </a:lnTo>
                <a:lnTo>
                  <a:pt x="21122" y="-12481"/>
                </a:lnTo>
                <a:lnTo>
                  <a:pt x="22082" y="-10561"/>
                </a:lnTo>
                <a:lnTo>
                  <a:pt x="22082" y="-4815"/>
                </a:lnTo>
                <a:lnTo>
                  <a:pt x="15361" y="-2880"/>
                </a:lnTo>
                <a:lnTo>
                  <a:pt x="10561" y="0"/>
                </a:lnTo>
                <a:lnTo>
                  <a:pt x="8641" y="4800"/>
                </a:lnTo>
                <a:lnTo>
                  <a:pt x="9601" y="3840"/>
                </a:lnTo>
                <a:lnTo>
                  <a:pt x="11521" y="2865"/>
                </a:lnTo>
                <a:lnTo>
                  <a:pt x="13441" y="960"/>
                </a:lnTo>
                <a:lnTo>
                  <a:pt x="15361" y="960"/>
                </a:lnTo>
                <a:lnTo>
                  <a:pt x="17282" y="-975"/>
                </a:lnTo>
                <a:lnTo>
                  <a:pt x="22082" y="-1920"/>
                </a:lnTo>
                <a:lnTo>
                  <a:pt x="22082" y="12466"/>
                </a:lnTo>
                <a:lnTo>
                  <a:pt x="18242" y="15346"/>
                </a:lnTo>
                <a:lnTo>
                  <a:pt x="15361" y="16306"/>
                </a:lnTo>
                <a:lnTo>
                  <a:pt x="10561" y="16306"/>
                </a:lnTo>
                <a:lnTo>
                  <a:pt x="9601" y="14401"/>
                </a:lnTo>
                <a:lnTo>
                  <a:pt x="7680" y="13426"/>
                </a:lnTo>
                <a:lnTo>
                  <a:pt x="7680" y="960"/>
                </a:lnTo>
                <a:lnTo>
                  <a:pt x="4800" y="2865"/>
                </a:lnTo>
                <a:lnTo>
                  <a:pt x="2880" y="4800"/>
                </a:lnTo>
                <a:lnTo>
                  <a:pt x="1920" y="6720"/>
                </a:lnTo>
                <a:lnTo>
                  <a:pt x="960" y="7680"/>
                </a:lnTo>
                <a:lnTo>
                  <a:pt x="0" y="9585"/>
                </a:lnTo>
                <a:lnTo>
                  <a:pt x="0" y="14401"/>
                </a:lnTo>
                <a:lnTo>
                  <a:pt x="960" y="17266"/>
                </a:lnTo>
                <a:lnTo>
                  <a:pt x="2880" y="19187"/>
                </a:lnTo>
                <a:lnTo>
                  <a:pt x="4800" y="20147"/>
                </a:lnTo>
                <a:lnTo>
                  <a:pt x="6720" y="21107"/>
                </a:lnTo>
                <a:lnTo>
                  <a:pt x="12481" y="21107"/>
                </a:lnTo>
                <a:lnTo>
                  <a:pt x="14401" y="20147"/>
                </a:lnTo>
                <a:lnTo>
                  <a:pt x="15361" y="20147"/>
                </a:lnTo>
                <a:lnTo>
                  <a:pt x="18242" y="18242"/>
                </a:lnTo>
                <a:lnTo>
                  <a:pt x="22082" y="15346"/>
                </a:lnTo>
                <a:lnTo>
                  <a:pt x="22082" y="19187"/>
                </a:lnTo>
                <a:lnTo>
                  <a:pt x="23042" y="20147"/>
                </a:lnTo>
                <a:lnTo>
                  <a:pt x="24003" y="21107"/>
                </a:lnTo>
                <a:lnTo>
                  <a:pt x="29763" y="21107"/>
                </a:lnTo>
                <a:lnTo>
                  <a:pt x="32644" y="19187"/>
                </a:lnTo>
                <a:lnTo>
                  <a:pt x="35524" y="15346"/>
                </a:lnTo>
                <a:lnTo>
                  <a:pt x="35524" y="12466"/>
                </a:lnTo>
                <a:lnTo>
                  <a:pt x="33604" y="14401"/>
                </a:lnTo>
                <a:lnTo>
                  <a:pt x="32644" y="15346"/>
                </a:lnTo>
                <a:lnTo>
                  <a:pt x="31683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" name="object 251"/>
          <p:cNvSpPr/>
          <p:nvPr/>
        </p:nvSpPr>
        <p:spPr>
          <a:xfrm>
            <a:off x="1677299" y="6523055"/>
            <a:ext cx="19217" cy="60472"/>
          </a:xfrm>
          <a:custGeom>
            <a:avLst/>
            <a:gdLst/>
            <a:ahLst/>
            <a:cxnLst/>
            <a:rect l="l" t="t" r="r" b="b"/>
            <a:pathLst>
              <a:path w="19217" h="60472">
                <a:moveTo>
                  <a:pt x="11536" y="0"/>
                </a:moveTo>
                <a:lnTo>
                  <a:pt x="0" y="4800"/>
                </a:lnTo>
                <a:lnTo>
                  <a:pt x="975" y="6720"/>
                </a:lnTo>
                <a:lnTo>
                  <a:pt x="1935" y="5760"/>
                </a:lnTo>
                <a:lnTo>
                  <a:pt x="4815" y="5760"/>
                </a:lnTo>
                <a:lnTo>
                  <a:pt x="4815" y="6720"/>
                </a:lnTo>
                <a:lnTo>
                  <a:pt x="5775" y="6720"/>
                </a:lnTo>
                <a:lnTo>
                  <a:pt x="5775" y="56631"/>
                </a:lnTo>
                <a:lnTo>
                  <a:pt x="4815" y="57607"/>
                </a:lnTo>
                <a:lnTo>
                  <a:pt x="3840" y="57607"/>
                </a:lnTo>
                <a:lnTo>
                  <a:pt x="3840" y="58552"/>
                </a:lnTo>
                <a:lnTo>
                  <a:pt x="975" y="58552"/>
                </a:lnTo>
                <a:lnTo>
                  <a:pt x="975" y="60472"/>
                </a:lnTo>
                <a:lnTo>
                  <a:pt x="19217" y="60472"/>
                </a:lnTo>
                <a:lnTo>
                  <a:pt x="19217" y="58552"/>
                </a:lnTo>
                <a:lnTo>
                  <a:pt x="16322" y="58552"/>
                </a:lnTo>
                <a:lnTo>
                  <a:pt x="15377" y="57607"/>
                </a:lnTo>
                <a:lnTo>
                  <a:pt x="14401" y="57607"/>
                </a:lnTo>
                <a:lnTo>
                  <a:pt x="14401" y="56631"/>
                </a:lnTo>
                <a:lnTo>
                  <a:pt x="13441" y="55671"/>
                </a:lnTo>
                <a:lnTo>
                  <a:pt x="13441" y="0"/>
                </a:lnTo>
                <a:lnTo>
                  <a:pt x="1153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" name="object 252"/>
          <p:cNvSpPr/>
          <p:nvPr/>
        </p:nvSpPr>
        <p:spPr>
          <a:xfrm>
            <a:off x="1698421" y="6544177"/>
            <a:ext cx="43205" cy="40325"/>
          </a:xfrm>
          <a:custGeom>
            <a:avLst/>
            <a:gdLst/>
            <a:ahLst/>
            <a:cxnLst/>
            <a:rect l="l" t="t" r="r" b="b"/>
            <a:pathLst>
              <a:path w="43205" h="40325">
                <a:moveTo>
                  <a:pt x="43205" y="35509"/>
                </a:moveTo>
                <a:lnTo>
                  <a:pt x="42245" y="33588"/>
                </a:lnTo>
                <a:lnTo>
                  <a:pt x="41285" y="34549"/>
                </a:lnTo>
                <a:lnTo>
                  <a:pt x="38404" y="34549"/>
                </a:lnTo>
                <a:lnTo>
                  <a:pt x="38404" y="33588"/>
                </a:lnTo>
                <a:lnTo>
                  <a:pt x="37444" y="33588"/>
                </a:lnTo>
                <a:lnTo>
                  <a:pt x="37444" y="31668"/>
                </a:lnTo>
                <a:lnTo>
                  <a:pt x="36484" y="30708"/>
                </a:lnTo>
                <a:lnTo>
                  <a:pt x="36484" y="0"/>
                </a:lnTo>
                <a:lnTo>
                  <a:pt x="23042" y="0"/>
                </a:lnTo>
                <a:lnTo>
                  <a:pt x="23042" y="1920"/>
                </a:lnTo>
                <a:lnTo>
                  <a:pt x="25923" y="1920"/>
                </a:lnTo>
                <a:lnTo>
                  <a:pt x="27843" y="2880"/>
                </a:lnTo>
                <a:lnTo>
                  <a:pt x="28803" y="2880"/>
                </a:lnTo>
                <a:lnTo>
                  <a:pt x="29763" y="3840"/>
                </a:lnTo>
                <a:lnTo>
                  <a:pt x="29763" y="29763"/>
                </a:lnTo>
                <a:lnTo>
                  <a:pt x="27843" y="31668"/>
                </a:lnTo>
                <a:lnTo>
                  <a:pt x="25923" y="32644"/>
                </a:lnTo>
                <a:lnTo>
                  <a:pt x="24002" y="33588"/>
                </a:lnTo>
                <a:lnTo>
                  <a:pt x="23042" y="34549"/>
                </a:lnTo>
                <a:lnTo>
                  <a:pt x="17282" y="34549"/>
                </a:lnTo>
                <a:lnTo>
                  <a:pt x="15361" y="33588"/>
                </a:lnTo>
                <a:lnTo>
                  <a:pt x="14401" y="31668"/>
                </a:lnTo>
                <a:lnTo>
                  <a:pt x="13441" y="29763"/>
                </a:lnTo>
                <a:lnTo>
                  <a:pt x="13441" y="0"/>
                </a:ln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lnTo>
                  <a:pt x="3840" y="2880"/>
                </a:lnTo>
                <a:lnTo>
                  <a:pt x="4800" y="2880"/>
                </a:lnTo>
                <a:lnTo>
                  <a:pt x="5760" y="3840"/>
                </a:lnTo>
                <a:lnTo>
                  <a:pt x="6720" y="4800"/>
                </a:lnTo>
                <a:lnTo>
                  <a:pt x="6720" y="31668"/>
                </a:lnTo>
                <a:lnTo>
                  <a:pt x="7680" y="33588"/>
                </a:lnTo>
                <a:lnTo>
                  <a:pt x="8641" y="35509"/>
                </a:lnTo>
                <a:lnTo>
                  <a:pt x="9601" y="37429"/>
                </a:lnTo>
                <a:lnTo>
                  <a:pt x="10561" y="38389"/>
                </a:lnTo>
                <a:lnTo>
                  <a:pt x="12481" y="39349"/>
                </a:lnTo>
                <a:lnTo>
                  <a:pt x="14401" y="40325"/>
                </a:lnTo>
                <a:lnTo>
                  <a:pt x="18242" y="40325"/>
                </a:lnTo>
                <a:lnTo>
                  <a:pt x="20162" y="39349"/>
                </a:lnTo>
                <a:lnTo>
                  <a:pt x="22082" y="38389"/>
                </a:lnTo>
                <a:lnTo>
                  <a:pt x="24002" y="37429"/>
                </a:lnTo>
                <a:lnTo>
                  <a:pt x="26883" y="35509"/>
                </a:lnTo>
                <a:lnTo>
                  <a:pt x="29763" y="31668"/>
                </a:lnTo>
                <a:lnTo>
                  <a:pt x="29763" y="40325"/>
                </a:lnTo>
                <a:lnTo>
                  <a:pt x="31683" y="40325"/>
                </a:lnTo>
                <a:lnTo>
                  <a:pt x="43205" y="355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" name="object 253"/>
          <p:cNvSpPr/>
          <p:nvPr/>
        </p:nvSpPr>
        <p:spPr>
          <a:xfrm>
            <a:off x="1745467" y="6543217"/>
            <a:ext cx="32628" cy="41285"/>
          </a:xfrm>
          <a:custGeom>
            <a:avLst/>
            <a:gdLst/>
            <a:ahLst/>
            <a:cxnLst/>
            <a:rect l="l" t="t" r="r" b="b"/>
            <a:pathLst>
              <a:path w="32628" h="41285">
                <a:moveTo>
                  <a:pt x="21122" y="5760"/>
                </a:moveTo>
                <a:lnTo>
                  <a:pt x="22067" y="6720"/>
                </a:lnTo>
                <a:lnTo>
                  <a:pt x="23042" y="8641"/>
                </a:lnTo>
                <a:lnTo>
                  <a:pt x="23042" y="9601"/>
                </a:lnTo>
                <a:lnTo>
                  <a:pt x="24002" y="10546"/>
                </a:lnTo>
                <a:lnTo>
                  <a:pt x="24002" y="13441"/>
                </a:lnTo>
                <a:lnTo>
                  <a:pt x="5760" y="13441"/>
                </a:lnTo>
                <a:lnTo>
                  <a:pt x="6720" y="10546"/>
                </a:lnTo>
                <a:lnTo>
                  <a:pt x="7680" y="7680"/>
                </a:lnTo>
                <a:lnTo>
                  <a:pt x="9601" y="5760"/>
                </a:lnTo>
                <a:lnTo>
                  <a:pt x="12481" y="0"/>
                </a:lnTo>
                <a:lnTo>
                  <a:pt x="8641" y="1920"/>
                </a:lnTo>
                <a:lnTo>
                  <a:pt x="4800" y="5760"/>
                </a:lnTo>
                <a:lnTo>
                  <a:pt x="1920" y="9601"/>
                </a:lnTo>
                <a:lnTo>
                  <a:pt x="0" y="14386"/>
                </a:lnTo>
                <a:lnTo>
                  <a:pt x="0" y="26883"/>
                </a:lnTo>
                <a:lnTo>
                  <a:pt x="1920" y="31668"/>
                </a:lnTo>
                <a:lnTo>
                  <a:pt x="4800" y="35509"/>
                </a:lnTo>
                <a:lnTo>
                  <a:pt x="8641" y="39349"/>
                </a:lnTo>
                <a:lnTo>
                  <a:pt x="12481" y="41285"/>
                </a:lnTo>
                <a:lnTo>
                  <a:pt x="21122" y="41285"/>
                </a:lnTo>
                <a:lnTo>
                  <a:pt x="24963" y="39349"/>
                </a:lnTo>
                <a:lnTo>
                  <a:pt x="27843" y="36469"/>
                </a:lnTo>
                <a:lnTo>
                  <a:pt x="30723" y="33604"/>
                </a:lnTo>
                <a:lnTo>
                  <a:pt x="32628" y="29763"/>
                </a:lnTo>
                <a:lnTo>
                  <a:pt x="32628" y="25923"/>
                </a:lnTo>
                <a:lnTo>
                  <a:pt x="31683" y="24947"/>
                </a:lnTo>
                <a:lnTo>
                  <a:pt x="29748" y="28788"/>
                </a:lnTo>
                <a:lnTo>
                  <a:pt x="28788" y="30723"/>
                </a:lnTo>
                <a:lnTo>
                  <a:pt x="26883" y="32628"/>
                </a:lnTo>
                <a:lnTo>
                  <a:pt x="24963" y="33604"/>
                </a:lnTo>
                <a:lnTo>
                  <a:pt x="23042" y="34549"/>
                </a:lnTo>
                <a:lnTo>
                  <a:pt x="16322" y="34549"/>
                </a:lnTo>
                <a:lnTo>
                  <a:pt x="13441" y="32628"/>
                </a:lnTo>
                <a:lnTo>
                  <a:pt x="10561" y="29763"/>
                </a:lnTo>
                <a:lnTo>
                  <a:pt x="7680" y="25923"/>
                </a:lnTo>
                <a:lnTo>
                  <a:pt x="5760" y="21107"/>
                </a:lnTo>
                <a:lnTo>
                  <a:pt x="5760" y="16322"/>
                </a:lnTo>
                <a:lnTo>
                  <a:pt x="32628" y="16322"/>
                </a:lnTo>
                <a:lnTo>
                  <a:pt x="32628" y="11521"/>
                </a:lnTo>
                <a:lnTo>
                  <a:pt x="31683" y="7680"/>
                </a:lnTo>
                <a:lnTo>
                  <a:pt x="28788" y="4800"/>
                </a:lnTo>
                <a:lnTo>
                  <a:pt x="25907" y="1920"/>
                </a:lnTo>
                <a:lnTo>
                  <a:pt x="22067" y="0"/>
                </a:lnTo>
                <a:lnTo>
                  <a:pt x="18242" y="0"/>
                </a:lnTo>
                <a:lnTo>
                  <a:pt x="17282" y="2880"/>
                </a:lnTo>
                <a:lnTo>
                  <a:pt x="18242" y="3840"/>
                </a:lnTo>
                <a:lnTo>
                  <a:pt x="20162" y="4800"/>
                </a:lnTo>
                <a:lnTo>
                  <a:pt x="21122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" name="object 254"/>
          <p:cNvSpPr/>
          <p:nvPr/>
        </p:nvSpPr>
        <p:spPr>
          <a:xfrm>
            <a:off x="1755068" y="6543217"/>
            <a:ext cx="8641" cy="5760"/>
          </a:xfrm>
          <a:custGeom>
            <a:avLst/>
            <a:gdLst/>
            <a:ahLst/>
            <a:cxnLst/>
            <a:rect l="l" t="t" r="r" b="b"/>
            <a:pathLst>
              <a:path w="8641" h="5760">
                <a:moveTo>
                  <a:pt x="0" y="5760"/>
                </a:moveTo>
                <a:lnTo>
                  <a:pt x="1920" y="3840"/>
                </a:lnTo>
                <a:lnTo>
                  <a:pt x="3840" y="2880"/>
                </a:lnTo>
                <a:lnTo>
                  <a:pt x="7680" y="2880"/>
                </a:lnTo>
                <a:lnTo>
                  <a:pt x="8641" y="0"/>
                </a:lnTo>
                <a:lnTo>
                  <a:pt x="2880" y="0"/>
                </a:lnTo>
                <a:lnTo>
                  <a:pt x="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" name="object 255"/>
          <p:cNvSpPr/>
          <p:nvPr/>
        </p:nvSpPr>
        <p:spPr>
          <a:xfrm>
            <a:off x="1281796" y="6666082"/>
            <a:ext cx="9602" cy="28788"/>
          </a:xfrm>
          <a:custGeom>
            <a:avLst/>
            <a:gdLst/>
            <a:ahLst/>
            <a:cxnLst/>
            <a:rect l="l" t="t" r="r" b="b"/>
            <a:pathLst>
              <a:path w="9602" h="28788">
                <a:moveTo>
                  <a:pt x="6720" y="9601"/>
                </a:moveTo>
                <a:lnTo>
                  <a:pt x="6720" y="7680"/>
                </a:lnTo>
                <a:lnTo>
                  <a:pt x="7685" y="6720"/>
                </a:lnTo>
                <a:lnTo>
                  <a:pt x="8644" y="4815"/>
                </a:lnTo>
                <a:lnTo>
                  <a:pt x="9602" y="0"/>
                </a:lnTo>
                <a:lnTo>
                  <a:pt x="6720" y="975"/>
                </a:lnTo>
                <a:lnTo>
                  <a:pt x="6720" y="9601"/>
                </a:lnTo>
                <a:close/>
              </a:path>
              <a:path w="9602" h="28788">
                <a:moveTo>
                  <a:pt x="34564" y="15361"/>
                </a:moveTo>
                <a:lnTo>
                  <a:pt x="34564" y="12496"/>
                </a:lnTo>
                <a:lnTo>
                  <a:pt x="33599" y="14401"/>
                </a:lnTo>
                <a:lnTo>
                  <a:pt x="31682" y="15361"/>
                </a:lnTo>
                <a:lnTo>
                  <a:pt x="31682" y="16337"/>
                </a:lnTo>
                <a:lnTo>
                  <a:pt x="29760" y="16337"/>
                </a:lnTo>
                <a:lnTo>
                  <a:pt x="28802" y="15361"/>
                </a:lnTo>
                <a:lnTo>
                  <a:pt x="28802" y="-9585"/>
                </a:lnTo>
                <a:lnTo>
                  <a:pt x="27843" y="-12466"/>
                </a:lnTo>
                <a:lnTo>
                  <a:pt x="27843" y="-13426"/>
                </a:lnTo>
                <a:lnTo>
                  <a:pt x="26884" y="-15346"/>
                </a:lnTo>
                <a:lnTo>
                  <a:pt x="25920" y="-16306"/>
                </a:lnTo>
                <a:lnTo>
                  <a:pt x="24003" y="-17266"/>
                </a:lnTo>
                <a:lnTo>
                  <a:pt x="22081" y="-18227"/>
                </a:lnTo>
                <a:lnTo>
                  <a:pt x="19205" y="-19187"/>
                </a:lnTo>
                <a:lnTo>
                  <a:pt x="10561" y="-19187"/>
                </a:lnTo>
                <a:lnTo>
                  <a:pt x="7685" y="-18227"/>
                </a:lnTo>
                <a:lnTo>
                  <a:pt x="4805" y="-16306"/>
                </a:lnTo>
                <a:lnTo>
                  <a:pt x="2881" y="-14401"/>
                </a:lnTo>
                <a:lnTo>
                  <a:pt x="964" y="-11506"/>
                </a:lnTo>
                <a:lnTo>
                  <a:pt x="964" y="-7665"/>
                </a:lnTo>
                <a:lnTo>
                  <a:pt x="1923" y="-6720"/>
                </a:lnTo>
                <a:lnTo>
                  <a:pt x="2881" y="-5745"/>
                </a:lnTo>
                <a:lnTo>
                  <a:pt x="3840" y="-4785"/>
                </a:lnTo>
                <a:lnTo>
                  <a:pt x="5762" y="-4785"/>
                </a:lnTo>
                <a:lnTo>
                  <a:pt x="6720" y="-5745"/>
                </a:lnTo>
                <a:lnTo>
                  <a:pt x="7685" y="-6720"/>
                </a:lnTo>
                <a:lnTo>
                  <a:pt x="8644" y="-7665"/>
                </a:lnTo>
                <a:lnTo>
                  <a:pt x="8644" y="-14401"/>
                </a:lnTo>
                <a:lnTo>
                  <a:pt x="9602" y="-15346"/>
                </a:lnTo>
                <a:lnTo>
                  <a:pt x="10561" y="-16306"/>
                </a:lnTo>
                <a:lnTo>
                  <a:pt x="16323" y="-16306"/>
                </a:lnTo>
                <a:lnTo>
                  <a:pt x="18240" y="-15346"/>
                </a:lnTo>
                <a:lnTo>
                  <a:pt x="19205" y="-14401"/>
                </a:lnTo>
                <a:lnTo>
                  <a:pt x="21122" y="-12466"/>
                </a:lnTo>
                <a:lnTo>
                  <a:pt x="21122" y="-4785"/>
                </a:lnTo>
                <a:lnTo>
                  <a:pt x="14400" y="-2880"/>
                </a:lnTo>
                <a:lnTo>
                  <a:pt x="9602" y="0"/>
                </a:lnTo>
                <a:lnTo>
                  <a:pt x="8644" y="4815"/>
                </a:lnTo>
                <a:lnTo>
                  <a:pt x="9602" y="3840"/>
                </a:lnTo>
                <a:lnTo>
                  <a:pt x="10561" y="2880"/>
                </a:lnTo>
                <a:lnTo>
                  <a:pt x="13443" y="975"/>
                </a:lnTo>
                <a:lnTo>
                  <a:pt x="14400" y="975"/>
                </a:lnTo>
                <a:lnTo>
                  <a:pt x="17282" y="-944"/>
                </a:lnTo>
                <a:lnTo>
                  <a:pt x="21122" y="-1905"/>
                </a:lnTo>
                <a:lnTo>
                  <a:pt x="21122" y="12496"/>
                </a:lnTo>
                <a:lnTo>
                  <a:pt x="18240" y="15361"/>
                </a:lnTo>
                <a:lnTo>
                  <a:pt x="15364" y="16337"/>
                </a:lnTo>
                <a:lnTo>
                  <a:pt x="9602" y="16337"/>
                </a:lnTo>
                <a:lnTo>
                  <a:pt x="8644" y="14401"/>
                </a:lnTo>
                <a:lnTo>
                  <a:pt x="7685" y="13441"/>
                </a:lnTo>
                <a:lnTo>
                  <a:pt x="6720" y="11521"/>
                </a:lnTo>
                <a:lnTo>
                  <a:pt x="6720" y="975"/>
                </a:lnTo>
                <a:lnTo>
                  <a:pt x="3840" y="2880"/>
                </a:lnTo>
                <a:lnTo>
                  <a:pt x="1923" y="4815"/>
                </a:lnTo>
                <a:lnTo>
                  <a:pt x="964" y="6720"/>
                </a:lnTo>
                <a:lnTo>
                  <a:pt x="0" y="7680"/>
                </a:lnTo>
                <a:lnTo>
                  <a:pt x="0" y="14401"/>
                </a:lnTo>
                <a:lnTo>
                  <a:pt x="964" y="17282"/>
                </a:lnTo>
                <a:lnTo>
                  <a:pt x="1923" y="19202"/>
                </a:lnTo>
                <a:lnTo>
                  <a:pt x="3840" y="20162"/>
                </a:lnTo>
                <a:lnTo>
                  <a:pt x="6720" y="21122"/>
                </a:lnTo>
                <a:lnTo>
                  <a:pt x="12484" y="21122"/>
                </a:lnTo>
                <a:lnTo>
                  <a:pt x="13443" y="20162"/>
                </a:lnTo>
                <a:lnTo>
                  <a:pt x="15364" y="20162"/>
                </a:lnTo>
                <a:lnTo>
                  <a:pt x="17282" y="18242"/>
                </a:lnTo>
                <a:lnTo>
                  <a:pt x="21122" y="15361"/>
                </a:lnTo>
                <a:lnTo>
                  <a:pt x="21122" y="17282"/>
                </a:lnTo>
                <a:lnTo>
                  <a:pt x="22081" y="19202"/>
                </a:lnTo>
                <a:lnTo>
                  <a:pt x="23044" y="20162"/>
                </a:lnTo>
                <a:lnTo>
                  <a:pt x="23044" y="21122"/>
                </a:lnTo>
                <a:lnTo>
                  <a:pt x="28802" y="21122"/>
                </a:lnTo>
                <a:lnTo>
                  <a:pt x="31682" y="19202"/>
                </a:lnTo>
                <a:lnTo>
                  <a:pt x="34564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" name="object 256"/>
          <p:cNvSpPr/>
          <p:nvPr/>
        </p:nvSpPr>
        <p:spPr>
          <a:xfrm>
            <a:off x="1335560" y="6646895"/>
            <a:ext cx="6720" cy="2880"/>
          </a:xfrm>
          <a:custGeom>
            <a:avLst/>
            <a:gdLst/>
            <a:ahLst/>
            <a:cxnLst/>
            <a:rect l="l" t="t" r="r" b="b"/>
            <a:pathLst>
              <a:path w="6720" h="2880">
                <a:moveTo>
                  <a:pt x="0" y="2880"/>
                </a:moveTo>
                <a:lnTo>
                  <a:pt x="4797" y="2880"/>
                </a:lnTo>
                <a:lnTo>
                  <a:pt x="6720" y="0"/>
                </a:lnTo>
                <a:lnTo>
                  <a:pt x="2874" y="0"/>
                </a:lnTo>
                <a:lnTo>
                  <a:pt x="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" name="object 257"/>
          <p:cNvSpPr/>
          <p:nvPr/>
        </p:nvSpPr>
        <p:spPr>
          <a:xfrm>
            <a:off x="1320200" y="6626733"/>
            <a:ext cx="40315" cy="61432"/>
          </a:xfrm>
          <a:custGeom>
            <a:avLst/>
            <a:gdLst/>
            <a:ahLst/>
            <a:cxnLst/>
            <a:rect l="l" t="t" r="r" b="b"/>
            <a:pathLst>
              <a:path w="40315" h="61432">
                <a:moveTo>
                  <a:pt x="35516" y="54711"/>
                </a:moveTo>
                <a:lnTo>
                  <a:pt x="34558" y="54711"/>
                </a:lnTo>
                <a:lnTo>
                  <a:pt x="34558" y="53751"/>
                </a:lnTo>
                <a:lnTo>
                  <a:pt x="33599" y="52791"/>
                </a:lnTo>
                <a:lnTo>
                  <a:pt x="33599" y="0"/>
                </a:lnTo>
                <a:lnTo>
                  <a:pt x="31677" y="0"/>
                </a:lnTo>
                <a:lnTo>
                  <a:pt x="20157" y="4800"/>
                </a:lnTo>
                <a:lnTo>
                  <a:pt x="21116" y="6720"/>
                </a:lnTo>
                <a:lnTo>
                  <a:pt x="22081" y="5760"/>
                </a:lnTo>
                <a:lnTo>
                  <a:pt x="25920" y="5760"/>
                </a:lnTo>
                <a:lnTo>
                  <a:pt x="25920" y="7680"/>
                </a:lnTo>
                <a:lnTo>
                  <a:pt x="26878" y="8641"/>
                </a:lnTo>
                <a:lnTo>
                  <a:pt x="26878" y="24003"/>
                </a:lnTo>
                <a:lnTo>
                  <a:pt x="24955" y="21122"/>
                </a:lnTo>
                <a:lnTo>
                  <a:pt x="22081" y="20162"/>
                </a:lnTo>
                <a:lnTo>
                  <a:pt x="20157" y="23042"/>
                </a:lnTo>
                <a:lnTo>
                  <a:pt x="22081" y="24003"/>
                </a:lnTo>
                <a:lnTo>
                  <a:pt x="23039" y="24947"/>
                </a:lnTo>
                <a:lnTo>
                  <a:pt x="23998" y="25923"/>
                </a:lnTo>
                <a:lnTo>
                  <a:pt x="24955" y="27843"/>
                </a:lnTo>
                <a:lnTo>
                  <a:pt x="25920" y="28788"/>
                </a:lnTo>
                <a:lnTo>
                  <a:pt x="26878" y="30723"/>
                </a:lnTo>
                <a:lnTo>
                  <a:pt x="26878" y="52791"/>
                </a:lnTo>
                <a:lnTo>
                  <a:pt x="23998" y="55686"/>
                </a:lnTo>
                <a:lnTo>
                  <a:pt x="22081" y="56631"/>
                </a:lnTo>
                <a:lnTo>
                  <a:pt x="16317" y="56631"/>
                </a:lnTo>
                <a:lnTo>
                  <a:pt x="13437" y="54711"/>
                </a:lnTo>
                <a:lnTo>
                  <a:pt x="10555" y="51846"/>
                </a:lnTo>
                <a:lnTo>
                  <a:pt x="8638" y="48950"/>
                </a:lnTo>
                <a:lnTo>
                  <a:pt x="7680" y="45125"/>
                </a:lnTo>
                <a:lnTo>
                  <a:pt x="7680" y="33604"/>
                </a:lnTo>
                <a:lnTo>
                  <a:pt x="8638" y="28788"/>
                </a:lnTo>
                <a:lnTo>
                  <a:pt x="11519" y="25923"/>
                </a:lnTo>
                <a:lnTo>
                  <a:pt x="13437" y="24003"/>
                </a:lnTo>
                <a:lnTo>
                  <a:pt x="15360" y="23042"/>
                </a:lnTo>
                <a:lnTo>
                  <a:pt x="18234" y="20162"/>
                </a:lnTo>
                <a:lnTo>
                  <a:pt x="12478" y="20162"/>
                </a:lnTo>
                <a:lnTo>
                  <a:pt x="8638" y="23042"/>
                </a:lnTo>
                <a:lnTo>
                  <a:pt x="4799" y="26883"/>
                </a:lnTo>
                <a:lnTo>
                  <a:pt x="958" y="31683"/>
                </a:lnTo>
                <a:lnTo>
                  <a:pt x="0" y="36469"/>
                </a:lnTo>
                <a:lnTo>
                  <a:pt x="0" y="48006"/>
                </a:lnTo>
                <a:lnTo>
                  <a:pt x="958" y="52791"/>
                </a:lnTo>
                <a:lnTo>
                  <a:pt x="3840" y="55686"/>
                </a:lnTo>
                <a:lnTo>
                  <a:pt x="7680" y="59512"/>
                </a:lnTo>
                <a:lnTo>
                  <a:pt x="11519" y="61432"/>
                </a:lnTo>
                <a:lnTo>
                  <a:pt x="17276" y="61432"/>
                </a:lnTo>
                <a:lnTo>
                  <a:pt x="19199" y="60472"/>
                </a:lnTo>
                <a:lnTo>
                  <a:pt x="21116" y="59512"/>
                </a:lnTo>
                <a:lnTo>
                  <a:pt x="23039" y="59512"/>
                </a:lnTo>
                <a:lnTo>
                  <a:pt x="24955" y="57591"/>
                </a:lnTo>
                <a:lnTo>
                  <a:pt x="26878" y="55686"/>
                </a:lnTo>
                <a:lnTo>
                  <a:pt x="26878" y="61432"/>
                </a:lnTo>
                <a:lnTo>
                  <a:pt x="28795" y="61432"/>
                </a:lnTo>
                <a:lnTo>
                  <a:pt x="40315" y="56631"/>
                </a:lnTo>
                <a:lnTo>
                  <a:pt x="39357" y="54711"/>
                </a:lnTo>
                <a:lnTo>
                  <a:pt x="38398" y="55686"/>
                </a:lnTo>
                <a:lnTo>
                  <a:pt x="35516" y="55686"/>
                </a:lnTo>
                <a:lnTo>
                  <a:pt x="35516" y="547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" name="object 258"/>
          <p:cNvSpPr/>
          <p:nvPr/>
        </p:nvSpPr>
        <p:spPr>
          <a:xfrm>
            <a:off x="1371075" y="6646895"/>
            <a:ext cx="5763" cy="13441"/>
          </a:xfrm>
          <a:custGeom>
            <a:avLst/>
            <a:gdLst/>
            <a:ahLst/>
            <a:cxnLst/>
            <a:rect l="l" t="t" r="r" b="b"/>
            <a:pathLst>
              <a:path w="5763" h="13441">
                <a:moveTo>
                  <a:pt x="1923" y="8625"/>
                </a:moveTo>
                <a:lnTo>
                  <a:pt x="3840" y="5760"/>
                </a:lnTo>
                <a:lnTo>
                  <a:pt x="5763" y="0"/>
                </a:lnTo>
                <a:lnTo>
                  <a:pt x="958" y="2880"/>
                </a:lnTo>
                <a:lnTo>
                  <a:pt x="0" y="13441"/>
                </a:lnTo>
                <a:lnTo>
                  <a:pt x="1923" y="86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" name="object 259"/>
          <p:cNvSpPr/>
          <p:nvPr/>
        </p:nvSpPr>
        <p:spPr>
          <a:xfrm>
            <a:off x="1363396" y="6626733"/>
            <a:ext cx="40320" cy="61432"/>
          </a:xfrm>
          <a:custGeom>
            <a:avLst/>
            <a:gdLst/>
            <a:ahLst/>
            <a:cxnLst/>
            <a:rect l="l" t="t" r="r" b="b"/>
            <a:pathLst>
              <a:path w="40320" h="61432">
                <a:moveTo>
                  <a:pt x="34558" y="0"/>
                </a:moveTo>
                <a:lnTo>
                  <a:pt x="32641" y="0"/>
                </a:lnTo>
                <a:lnTo>
                  <a:pt x="21122" y="4800"/>
                </a:lnTo>
                <a:lnTo>
                  <a:pt x="21122" y="6720"/>
                </a:lnTo>
                <a:lnTo>
                  <a:pt x="23038" y="5760"/>
                </a:lnTo>
                <a:lnTo>
                  <a:pt x="25920" y="5760"/>
                </a:lnTo>
                <a:lnTo>
                  <a:pt x="26878" y="6720"/>
                </a:lnTo>
                <a:lnTo>
                  <a:pt x="26878" y="24003"/>
                </a:lnTo>
                <a:lnTo>
                  <a:pt x="24961" y="21122"/>
                </a:lnTo>
                <a:lnTo>
                  <a:pt x="22079" y="20162"/>
                </a:lnTo>
                <a:lnTo>
                  <a:pt x="13443" y="20162"/>
                </a:lnTo>
                <a:lnTo>
                  <a:pt x="11519" y="25923"/>
                </a:lnTo>
                <a:lnTo>
                  <a:pt x="13443" y="24003"/>
                </a:lnTo>
                <a:lnTo>
                  <a:pt x="16317" y="23042"/>
                </a:lnTo>
                <a:lnTo>
                  <a:pt x="21122" y="23042"/>
                </a:lnTo>
                <a:lnTo>
                  <a:pt x="22079" y="24003"/>
                </a:lnTo>
                <a:lnTo>
                  <a:pt x="23996" y="24947"/>
                </a:lnTo>
                <a:lnTo>
                  <a:pt x="24961" y="25923"/>
                </a:lnTo>
                <a:lnTo>
                  <a:pt x="25920" y="27843"/>
                </a:lnTo>
                <a:lnTo>
                  <a:pt x="26878" y="28788"/>
                </a:lnTo>
                <a:lnTo>
                  <a:pt x="26878" y="52791"/>
                </a:lnTo>
                <a:lnTo>
                  <a:pt x="24961" y="55686"/>
                </a:lnTo>
                <a:lnTo>
                  <a:pt x="22079" y="56631"/>
                </a:lnTo>
                <a:lnTo>
                  <a:pt x="17282" y="56631"/>
                </a:lnTo>
                <a:lnTo>
                  <a:pt x="14400" y="54711"/>
                </a:lnTo>
                <a:lnTo>
                  <a:pt x="11519" y="51846"/>
                </a:lnTo>
                <a:lnTo>
                  <a:pt x="9602" y="48950"/>
                </a:lnTo>
                <a:lnTo>
                  <a:pt x="7679" y="45125"/>
                </a:lnTo>
                <a:lnTo>
                  <a:pt x="7679" y="33604"/>
                </a:lnTo>
                <a:lnTo>
                  <a:pt x="8638" y="23042"/>
                </a:lnTo>
                <a:lnTo>
                  <a:pt x="5762" y="26883"/>
                </a:lnTo>
                <a:lnTo>
                  <a:pt x="1923" y="31683"/>
                </a:lnTo>
                <a:lnTo>
                  <a:pt x="0" y="36469"/>
                </a:lnTo>
                <a:lnTo>
                  <a:pt x="0" y="48006"/>
                </a:lnTo>
                <a:lnTo>
                  <a:pt x="1923" y="52791"/>
                </a:lnTo>
                <a:lnTo>
                  <a:pt x="4799" y="55686"/>
                </a:lnTo>
                <a:lnTo>
                  <a:pt x="7679" y="59512"/>
                </a:lnTo>
                <a:lnTo>
                  <a:pt x="11519" y="61432"/>
                </a:lnTo>
                <a:lnTo>
                  <a:pt x="18240" y="61432"/>
                </a:lnTo>
                <a:lnTo>
                  <a:pt x="20157" y="60472"/>
                </a:lnTo>
                <a:lnTo>
                  <a:pt x="22079" y="59512"/>
                </a:lnTo>
                <a:lnTo>
                  <a:pt x="23996" y="59512"/>
                </a:lnTo>
                <a:lnTo>
                  <a:pt x="25920" y="57591"/>
                </a:lnTo>
                <a:lnTo>
                  <a:pt x="26878" y="55686"/>
                </a:lnTo>
                <a:lnTo>
                  <a:pt x="26878" y="61432"/>
                </a:lnTo>
                <a:lnTo>
                  <a:pt x="29760" y="61432"/>
                </a:lnTo>
                <a:lnTo>
                  <a:pt x="40320" y="56631"/>
                </a:lnTo>
                <a:lnTo>
                  <a:pt x="40320" y="54711"/>
                </a:lnTo>
                <a:lnTo>
                  <a:pt x="39361" y="55686"/>
                </a:lnTo>
                <a:lnTo>
                  <a:pt x="36481" y="55686"/>
                </a:lnTo>
                <a:lnTo>
                  <a:pt x="35522" y="54711"/>
                </a:lnTo>
                <a:lnTo>
                  <a:pt x="34558" y="53751"/>
                </a:lnTo>
                <a:lnTo>
                  <a:pt x="3455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" name="object 260"/>
          <p:cNvSpPr/>
          <p:nvPr/>
        </p:nvSpPr>
        <p:spPr>
          <a:xfrm>
            <a:off x="1413313" y="6646895"/>
            <a:ext cx="26884" cy="21122"/>
          </a:xfrm>
          <a:custGeom>
            <a:avLst/>
            <a:gdLst/>
            <a:ahLst/>
            <a:cxnLst/>
            <a:rect l="l" t="t" r="r" b="b"/>
            <a:pathLst>
              <a:path w="26884" h="21122">
                <a:moveTo>
                  <a:pt x="3840" y="5760"/>
                </a:moveTo>
                <a:lnTo>
                  <a:pt x="5762" y="3840"/>
                </a:lnTo>
                <a:lnTo>
                  <a:pt x="7679" y="2880"/>
                </a:lnTo>
                <a:lnTo>
                  <a:pt x="11519" y="2880"/>
                </a:lnTo>
                <a:lnTo>
                  <a:pt x="12484" y="3840"/>
                </a:lnTo>
                <a:lnTo>
                  <a:pt x="14400" y="4785"/>
                </a:lnTo>
                <a:lnTo>
                  <a:pt x="15358" y="5760"/>
                </a:lnTo>
                <a:lnTo>
                  <a:pt x="16323" y="6720"/>
                </a:lnTo>
                <a:lnTo>
                  <a:pt x="17282" y="8625"/>
                </a:lnTo>
                <a:lnTo>
                  <a:pt x="18240" y="9601"/>
                </a:lnTo>
                <a:lnTo>
                  <a:pt x="18240" y="13441"/>
                </a:lnTo>
                <a:lnTo>
                  <a:pt x="0" y="13441"/>
                </a:lnTo>
                <a:lnTo>
                  <a:pt x="0" y="21122"/>
                </a:lnTo>
                <a:lnTo>
                  <a:pt x="0" y="15346"/>
                </a:lnTo>
                <a:lnTo>
                  <a:pt x="26884" y="15346"/>
                </a:lnTo>
                <a:lnTo>
                  <a:pt x="26884" y="10561"/>
                </a:lnTo>
                <a:lnTo>
                  <a:pt x="25920" y="7680"/>
                </a:lnTo>
                <a:lnTo>
                  <a:pt x="23038" y="4785"/>
                </a:lnTo>
                <a:lnTo>
                  <a:pt x="20164" y="1920"/>
                </a:lnTo>
                <a:lnTo>
                  <a:pt x="16323" y="0"/>
                </a:lnTo>
                <a:lnTo>
                  <a:pt x="6720" y="0"/>
                </a:lnTo>
                <a:lnTo>
                  <a:pt x="2881" y="1920"/>
                </a:lnTo>
                <a:lnTo>
                  <a:pt x="964" y="10561"/>
                </a:lnTo>
                <a:lnTo>
                  <a:pt x="1923" y="7680"/>
                </a:lnTo>
                <a:lnTo>
                  <a:pt x="384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" name="object 261"/>
          <p:cNvSpPr/>
          <p:nvPr/>
        </p:nvSpPr>
        <p:spPr>
          <a:xfrm>
            <a:off x="1407557" y="6648815"/>
            <a:ext cx="32641" cy="39349"/>
          </a:xfrm>
          <a:custGeom>
            <a:avLst/>
            <a:gdLst/>
            <a:ahLst/>
            <a:cxnLst/>
            <a:rect l="l" t="t" r="r" b="b"/>
            <a:pathLst>
              <a:path w="32641" h="39349">
                <a:moveTo>
                  <a:pt x="1917" y="7680"/>
                </a:moveTo>
                <a:lnTo>
                  <a:pt x="0" y="12481"/>
                </a:lnTo>
                <a:lnTo>
                  <a:pt x="0" y="24947"/>
                </a:lnTo>
                <a:lnTo>
                  <a:pt x="1917" y="29763"/>
                </a:lnTo>
                <a:lnTo>
                  <a:pt x="4797" y="33604"/>
                </a:lnTo>
                <a:lnTo>
                  <a:pt x="8638" y="37429"/>
                </a:lnTo>
                <a:lnTo>
                  <a:pt x="12476" y="39349"/>
                </a:lnTo>
                <a:lnTo>
                  <a:pt x="21115" y="39349"/>
                </a:lnTo>
                <a:lnTo>
                  <a:pt x="24955" y="37429"/>
                </a:lnTo>
                <a:lnTo>
                  <a:pt x="27835" y="34549"/>
                </a:lnTo>
                <a:lnTo>
                  <a:pt x="30717" y="31668"/>
                </a:lnTo>
                <a:lnTo>
                  <a:pt x="32641" y="27828"/>
                </a:lnTo>
                <a:lnTo>
                  <a:pt x="32641" y="23987"/>
                </a:lnTo>
                <a:lnTo>
                  <a:pt x="31676" y="23042"/>
                </a:lnTo>
                <a:lnTo>
                  <a:pt x="30717" y="26868"/>
                </a:lnTo>
                <a:lnTo>
                  <a:pt x="28794" y="28788"/>
                </a:lnTo>
                <a:lnTo>
                  <a:pt x="26877" y="29763"/>
                </a:lnTo>
                <a:lnTo>
                  <a:pt x="24955" y="31668"/>
                </a:lnTo>
                <a:lnTo>
                  <a:pt x="23038" y="32628"/>
                </a:lnTo>
                <a:lnTo>
                  <a:pt x="16317" y="32628"/>
                </a:lnTo>
                <a:lnTo>
                  <a:pt x="13435" y="30708"/>
                </a:lnTo>
                <a:lnTo>
                  <a:pt x="10559" y="27828"/>
                </a:lnTo>
                <a:lnTo>
                  <a:pt x="7679" y="23987"/>
                </a:lnTo>
                <a:lnTo>
                  <a:pt x="5756" y="19202"/>
                </a:lnTo>
                <a:lnTo>
                  <a:pt x="5756" y="11521"/>
                </a:lnTo>
                <a:lnTo>
                  <a:pt x="6720" y="8641"/>
                </a:lnTo>
                <a:lnTo>
                  <a:pt x="8638" y="0"/>
                </a:lnTo>
                <a:lnTo>
                  <a:pt x="4797" y="3840"/>
                </a:lnTo>
                <a:lnTo>
                  <a:pt x="1917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" name="object 262"/>
          <p:cNvSpPr/>
          <p:nvPr/>
        </p:nvSpPr>
        <p:spPr>
          <a:xfrm>
            <a:off x="1445954" y="6626733"/>
            <a:ext cx="40320" cy="61432"/>
          </a:xfrm>
          <a:custGeom>
            <a:avLst/>
            <a:gdLst/>
            <a:ahLst/>
            <a:cxnLst/>
            <a:rect l="l" t="t" r="r" b="b"/>
            <a:pathLst>
              <a:path w="40320" h="61432">
                <a:moveTo>
                  <a:pt x="35516" y="54711"/>
                </a:moveTo>
                <a:lnTo>
                  <a:pt x="34558" y="54711"/>
                </a:lnTo>
                <a:lnTo>
                  <a:pt x="34558" y="52791"/>
                </a:lnTo>
                <a:lnTo>
                  <a:pt x="33599" y="51846"/>
                </a:lnTo>
                <a:lnTo>
                  <a:pt x="33599" y="0"/>
                </a:lnTo>
                <a:lnTo>
                  <a:pt x="31676" y="0"/>
                </a:lnTo>
                <a:lnTo>
                  <a:pt x="20157" y="4800"/>
                </a:lnTo>
                <a:lnTo>
                  <a:pt x="21121" y="6720"/>
                </a:lnTo>
                <a:lnTo>
                  <a:pt x="22079" y="5760"/>
                </a:lnTo>
                <a:lnTo>
                  <a:pt x="25920" y="5760"/>
                </a:lnTo>
                <a:lnTo>
                  <a:pt x="25920" y="6720"/>
                </a:lnTo>
                <a:lnTo>
                  <a:pt x="26878" y="7680"/>
                </a:lnTo>
                <a:lnTo>
                  <a:pt x="26878" y="24003"/>
                </a:lnTo>
                <a:lnTo>
                  <a:pt x="24961" y="21122"/>
                </a:lnTo>
                <a:lnTo>
                  <a:pt x="22079" y="20162"/>
                </a:lnTo>
                <a:lnTo>
                  <a:pt x="18240" y="20162"/>
                </a:lnTo>
                <a:lnTo>
                  <a:pt x="19199" y="23042"/>
                </a:lnTo>
                <a:lnTo>
                  <a:pt x="21121" y="23042"/>
                </a:lnTo>
                <a:lnTo>
                  <a:pt x="22079" y="24003"/>
                </a:lnTo>
                <a:lnTo>
                  <a:pt x="23038" y="24947"/>
                </a:lnTo>
                <a:lnTo>
                  <a:pt x="24961" y="25923"/>
                </a:lnTo>
                <a:lnTo>
                  <a:pt x="25920" y="27843"/>
                </a:lnTo>
                <a:lnTo>
                  <a:pt x="25920" y="28788"/>
                </a:lnTo>
                <a:lnTo>
                  <a:pt x="26878" y="30723"/>
                </a:lnTo>
                <a:lnTo>
                  <a:pt x="26878" y="52791"/>
                </a:lnTo>
                <a:lnTo>
                  <a:pt x="24961" y="55686"/>
                </a:lnTo>
                <a:lnTo>
                  <a:pt x="22079" y="56631"/>
                </a:lnTo>
                <a:lnTo>
                  <a:pt x="16317" y="56631"/>
                </a:lnTo>
                <a:lnTo>
                  <a:pt x="13441" y="54711"/>
                </a:lnTo>
                <a:lnTo>
                  <a:pt x="11519" y="51846"/>
                </a:lnTo>
                <a:lnTo>
                  <a:pt x="8638" y="48950"/>
                </a:lnTo>
                <a:lnTo>
                  <a:pt x="7679" y="45125"/>
                </a:lnTo>
                <a:lnTo>
                  <a:pt x="7679" y="33604"/>
                </a:lnTo>
                <a:lnTo>
                  <a:pt x="8638" y="28788"/>
                </a:lnTo>
                <a:lnTo>
                  <a:pt x="11519" y="25923"/>
                </a:lnTo>
                <a:lnTo>
                  <a:pt x="13441" y="20162"/>
                </a:lnTo>
                <a:lnTo>
                  <a:pt x="8638" y="23042"/>
                </a:lnTo>
                <a:lnTo>
                  <a:pt x="4799" y="26883"/>
                </a:lnTo>
                <a:lnTo>
                  <a:pt x="1923" y="31683"/>
                </a:lnTo>
                <a:lnTo>
                  <a:pt x="0" y="36469"/>
                </a:lnTo>
                <a:lnTo>
                  <a:pt x="0" y="48006"/>
                </a:lnTo>
                <a:lnTo>
                  <a:pt x="958" y="52791"/>
                </a:lnTo>
                <a:lnTo>
                  <a:pt x="4799" y="55686"/>
                </a:lnTo>
                <a:lnTo>
                  <a:pt x="7679" y="59512"/>
                </a:lnTo>
                <a:lnTo>
                  <a:pt x="11519" y="61432"/>
                </a:lnTo>
                <a:lnTo>
                  <a:pt x="17282" y="61432"/>
                </a:lnTo>
                <a:lnTo>
                  <a:pt x="19199" y="60472"/>
                </a:lnTo>
                <a:lnTo>
                  <a:pt x="21121" y="59512"/>
                </a:lnTo>
                <a:lnTo>
                  <a:pt x="23038" y="59512"/>
                </a:lnTo>
                <a:lnTo>
                  <a:pt x="24961" y="57591"/>
                </a:lnTo>
                <a:lnTo>
                  <a:pt x="26878" y="55686"/>
                </a:lnTo>
                <a:lnTo>
                  <a:pt x="26878" y="61432"/>
                </a:lnTo>
                <a:lnTo>
                  <a:pt x="28802" y="61432"/>
                </a:lnTo>
                <a:lnTo>
                  <a:pt x="40320" y="56631"/>
                </a:lnTo>
                <a:lnTo>
                  <a:pt x="40320" y="54711"/>
                </a:lnTo>
                <a:lnTo>
                  <a:pt x="38397" y="55686"/>
                </a:lnTo>
                <a:lnTo>
                  <a:pt x="35516" y="55686"/>
                </a:lnTo>
                <a:lnTo>
                  <a:pt x="35516" y="547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" name="object 263"/>
          <p:cNvSpPr/>
          <p:nvPr/>
        </p:nvSpPr>
        <p:spPr>
          <a:xfrm>
            <a:off x="1457474" y="6646895"/>
            <a:ext cx="7679" cy="5760"/>
          </a:xfrm>
          <a:custGeom>
            <a:avLst/>
            <a:gdLst/>
            <a:ahLst/>
            <a:cxnLst/>
            <a:rect l="l" t="t" r="r" b="b"/>
            <a:pathLst>
              <a:path w="7679" h="5760">
                <a:moveTo>
                  <a:pt x="0" y="5760"/>
                </a:moveTo>
                <a:lnTo>
                  <a:pt x="1921" y="3840"/>
                </a:lnTo>
                <a:lnTo>
                  <a:pt x="3838" y="2880"/>
                </a:lnTo>
                <a:lnTo>
                  <a:pt x="7679" y="2880"/>
                </a:lnTo>
                <a:lnTo>
                  <a:pt x="6720" y="0"/>
                </a:lnTo>
                <a:lnTo>
                  <a:pt x="1921" y="0"/>
                </a:lnTo>
                <a:lnTo>
                  <a:pt x="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4" name="object 264"/>
          <p:cNvSpPr/>
          <p:nvPr/>
        </p:nvSpPr>
        <p:spPr>
          <a:xfrm>
            <a:off x="1456515" y="8478514"/>
            <a:ext cx="71995" cy="86395"/>
          </a:xfrm>
          <a:custGeom>
            <a:avLst/>
            <a:gdLst/>
            <a:ahLst/>
            <a:cxnLst/>
            <a:rect l="l" t="t" r="r" b="b"/>
            <a:pathLst>
              <a:path w="71995" h="86395">
                <a:moveTo>
                  <a:pt x="33599" y="81596"/>
                </a:moveTo>
                <a:lnTo>
                  <a:pt x="32641" y="80637"/>
                </a:lnTo>
                <a:lnTo>
                  <a:pt x="32641" y="79679"/>
                </a:lnTo>
                <a:lnTo>
                  <a:pt x="31676" y="78714"/>
                </a:lnTo>
                <a:lnTo>
                  <a:pt x="31676" y="47045"/>
                </a:lnTo>
                <a:lnTo>
                  <a:pt x="41279" y="47045"/>
                </a:lnTo>
                <a:lnTo>
                  <a:pt x="34558" y="42245"/>
                </a:lnTo>
                <a:lnTo>
                  <a:pt x="31676" y="42245"/>
                </a:lnTo>
                <a:lnTo>
                  <a:pt x="31676" y="4800"/>
                </a:lnTo>
                <a:lnTo>
                  <a:pt x="39355" y="4800"/>
                </a:lnTo>
                <a:lnTo>
                  <a:pt x="44159" y="6720"/>
                </a:lnTo>
                <a:lnTo>
                  <a:pt x="46076" y="9601"/>
                </a:lnTo>
                <a:lnTo>
                  <a:pt x="48958" y="12481"/>
                </a:lnTo>
                <a:lnTo>
                  <a:pt x="50875" y="17282"/>
                </a:lnTo>
                <a:lnTo>
                  <a:pt x="50875" y="29763"/>
                </a:lnTo>
                <a:lnTo>
                  <a:pt x="48958" y="34564"/>
                </a:lnTo>
                <a:lnTo>
                  <a:pt x="47999" y="47045"/>
                </a:lnTo>
                <a:lnTo>
                  <a:pt x="51838" y="46085"/>
                </a:lnTo>
                <a:lnTo>
                  <a:pt x="58555" y="44150"/>
                </a:lnTo>
                <a:lnTo>
                  <a:pt x="63358" y="41269"/>
                </a:lnTo>
                <a:lnTo>
                  <a:pt x="66234" y="37429"/>
                </a:lnTo>
                <a:lnTo>
                  <a:pt x="70075" y="33588"/>
                </a:lnTo>
                <a:lnTo>
                  <a:pt x="71995" y="28803"/>
                </a:lnTo>
                <a:lnTo>
                  <a:pt x="71995" y="16322"/>
                </a:lnTo>
                <a:lnTo>
                  <a:pt x="69114" y="11521"/>
                </a:lnTo>
                <a:lnTo>
                  <a:pt x="63358" y="6720"/>
                </a:lnTo>
                <a:lnTo>
                  <a:pt x="52602" y="1738"/>
                </a:lnTo>
                <a:lnTo>
                  <a:pt x="37438" y="0"/>
                </a:lnTo>
                <a:lnTo>
                  <a:pt x="0" y="0"/>
                </a:lnTo>
                <a:lnTo>
                  <a:pt x="0" y="2880"/>
                </a:lnTo>
                <a:lnTo>
                  <a:pt x="6720" y="2880"/>
                </a:lnTo>
                <a:lnTo>
                  <a:pt x="7679" y="3840"/>
                </a:lnTo>
                <a:lnTo>
                  <a:pt x="8638" y="4800"/>
                </a:lnTo>
                <a:lnTo>
                  <a:pt x="10559" y="5760"/>
                </a:lnTo>
                <a:lnTo>
                  <a:pt x="10559" y="6720"/>
                </a:lnTo>
                <a:lnTo>
                  <a:pt x="11518" y="7680"/>
                </a:lnTo>
                <a:lnTo>
                  <a:pt x="11518" y="78714"/>
                </a:lnTo>
                <a:lnTo>
                  <a:pt x="10559" y="79679"/>
                </a:lnTo>
                <a:lnTo>
                  <a:pt x="9596" y="80637"/>
                </a:lnTo>
                <a:lnTo>
                  <a:pt x="8638" y="81596"/>
                </a:lnTo>
                <a:lnTo>
                  <a:pt x="7679" y="82555"/>
                </a:lnTo>
                <a:lnTo>
                  <a:pt x="6720" y="83519"/>
                </a:lnTo>
                <a:lnTo>
                  <a:pt x="0" y="83519"/>
                </a:lnTo>
                <a:lnTo>
                  <a:pt x="0" y="86395"/>
                </a:lnTo>
                <a:lnTo>
                  <a:pt x="43196" y="86395"/>
                </a:lnTo>
                <a:lnTo>
                  <a:pt x="43196" y="83519"/>
                </a:lnTo>
                <a:lnTo>
                  <a:pt x="36479" y="83519"/>
                </a:lnTo>
                <a:lnTo>
                  <a:pt x="35515" y="82555"/>
                </a:lnTo>
                <a:lnTo>
                  <a:pt x="33599" y="81596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5" name="object 265"/>
          <p:cNvSpPr/>
          <p:nvPr/>
        </p:nvSpPr>
        <p:spPr>
          <a:xfrm>
            <a:off x="1491073" y="8513079"/>
            <a:ext cx="14400" cy="12481"/>
          </a:xfrm>
          <a:custGeom>
            <a:avLst/>
            <a:gdLst/>
            <a:ahLst/>
            <a:cxnLst/>
            <a:rect l="l" t="t" r="r" b="b"/>
            <a:pathLst>
              <a:path w="14400" h="12481">
                <a:moveTo>
                  <a:pt x="14400" y="0"/>
                </a:moveTo>
                <a:lnTo>
                  <a:pt x="11518" y="2865"/>
                </a:lnTo>
                <a:lnTo>
                  <a:pt x="9601" y="6705"/>
                </a:lnTo>
                <a:lnTo>
                  <a:pt x="4797" y="7680"/>
                </a:lnTo>
                <a:lnTo>
                  <a:pt x="0" y="7680"/>
                </a:lnTo>
                <a:lnTo>
                  <a:pt x="6720" y="12481"/>
                </a:lnTo>
                <a:lnTo>
                  <a:pt x="13441" y="12481"/>
                </a:lnTo>
                <a:lnTo>
                  <a:pt x="14400" y="0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6" name="object 266"/>
          <p:cNvSpPr/>
          <p:nvPr/>
        </p:nvSpPr>
        <p:spPr>
          <a:xfrm>
            <a:off x="1537152" y="8503478"/>
            <a:ext cx="50886" cy="61432"/>
          </a:xfrm>
          <a:custGeom>
            <a:avLst/>
            <a:gdLst/>
            <a:ahLst/>
            <a:cxnLst/>
            <a:rect l="l" t="t" r="r" b="b"/>
            <a:pathLst>
              <a:path w="50886" h="61432">
                <a:moveTo>
                  <a:pt x="24003" y="1920"/>
                </a:moveTo>
                <a:lnTo>
                  <a:pt x="0" y="1920"/>
                </a:lnTo>
                <a:lnTo>
                  <a:pt x="0" y="4800"/>
                </a:lnTo>
                <a:lnTo>
                  <a:pt x="3840" y="4800"/>
                </a:lnTo>
                <a:lnTo>
                  <a:pt x="384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8625"/>
                </a:lnTo>
                <a:lnTo>
                  <a:pt x="6720" y="52794"/>
                </a:lnTo>
                <a:lnTo>
                  <a:pt x="5760" y="55674"/>
                </a:lnTo>
                <a:lnTo>
                  <a:pt x="4800" y="56633"/>
                </a:lnTo>
                <a:lnTo>
                  <a:pt x="3840" y="57591"/>
                </a:lnTo>
                <a:lnTo>
                  <a:pt x="2880" y="58556"/>
                </a:lnTo>
                <a:lnTo>
                  <a:pt x="0" y="58556"/>
                </a:lnTo>
                <a:lnTo>
                  <a:pt x="0" y="61432"/>
                </a:lnTo>
                <a:lnTo>
                  <a:pt x="31683" y="61432"/>
                </a:lnTo>
                <a:lnTo>
                  <a:pt x="31683" y="58556"/>
                </a:lnTo>
                <a:lnTo>
                  <a:pt x="27843" y="58556"/>
                </a:lnTo>
                <a:lnTo>
                  <a:pt x="26883" y="57591"/>
                </a:lnTo>
                <a:lnTo>
                  <a:pt x="25923" y="57591"/>
                </a:lnTo>
                <a:lnTo>
                  <a:pt x="24963" y="56633"/>
                </a:lnTo>
                <a:lnTo>
                  <a:pt x="24963" y="55674"/>
                </a:lnTo>
                <a:lnTo>
                  <a:pt x="24003" y="54716"/>
                </a:lnTo>
                <a:lnTo>
                  <a:pt x="24003" y="28803"/>
                </a:lnTo>
                <a:lnTo>
                  <a:pt x="24963" y="23987"/>
                </a:lnTo>
                <a:lnTo>
                  <a:pt x="25923" y="20147"/>
                </a:lnTo>
                <a:lnTo>
                  <a:pt x="26883" y="17282"/>
                </a:lnTo>
                <a:lnTo>
                  <a:pt x="28803" y="15361"/>
                </a:lnTo>
                <a:lnTo>
                  <a:pt x="31683" y="13441"/>
                </a:lnTo>
                <a:lnTo>
                  <a:pt x="32644" y="12466"/>
                </a:lnTo>
                <a:lnTo>
                  <a:pt x="35524" y="12466"/>
                </a:lnTo>
                <a:lnTo>
                  <a:pt x="35524" y="13441"/>
                </a:lnTo>
                <a:lnTo>
                  <a:pt x="36484" y="14401"/>
                </a:lnTo>
                <a:lnTo>
                  <a:pt x="38389" y="15361"/>
                </a:lnTo>
                <a:lnTo>
                  <a:pt x="39364" y="17282"/>
                </a:lnTo>
                <a:lnTo>
                  <a:pt x="46070" y="17282"/>
                </a:lnTo>
                <a:lnTo>
                  <a:pt x="48006" y="16306"/>
                </a:lnTo>
                <a:lnTo>
                  <a:pt x="48950" y="15361"/>
                </a:lnTo>
                <a:lnTo>
                  <a:pt x="49926" y="13441"/>
                </a:lnTo>
                <a:lnTo>
                  <a:pt x="50886" y="11521"/>
                </a:lnTo>
                <a:lnTo>
                  <a:pt x="50886" y="5760"/>
                </a:lnTo>
                <a:lnTo>
                  <a:pt x="49926" y="3840"/>
                </a:lnTo>
                <a:lnTo>
                  <a:pt x="48950" y="2880"/>
                </a:lnTo>
                <a:lnTo>
                  <a:pt x="47045" y="960"/>
                </a:lnTo>
                <a:lnTo>
                  <a:pt x="45110" y="0"/>
                </a:lnTo>
                <a:lnTo>
                  <a:pt x="40325" y="0"/>
                </a:lnTo>
                <a:lnTo>
                  <a:pt x="37444" y="960"/>
                </a:lnTo>
                <a:lnTo>
                  <a:pt x="34549" y="2880"/>
                </a:lnTo>
                <a:lnTo>
                  <a:pt x="31683" y="5760"/>
                </a:lnTo>
                <a:lnTo>
                  <a:pt x="27843" y="9601"/>
                </a:lnTo>
                <a:lnTo>
                  <a:pt x="24003" y="15361"/>
                </a:lnTo>
                <a:lnTo>
                  <a:pt x="24003" y="1920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7" name="object 267"/>
          <p:cNvSpPr/>
          <p:nvPr/>
        </p:nvSpPr>
        <p:spPr>
          <a:xfrm>
            <a:off x="1592823" y="8503478"/>
            <a:ext cx="48966" cy="63354"/>
          </a:xfrm>
          <a:custGeom>
            <a:avLst/>
            <a:gdLst/>
            <a:ahLst/>
            <a:cxnLst/>
            <a:rect l="l" t="t" r="r" b="b"/>
            <a:pathLst>
              <a:path w="48966" h="63354">
                <a:moveTo>
                  <a:pt x="0" y="32636"/>
                </a:moveTo>
                <a:lnTo>
                  <a:pt x="0" y="40315"/>
                </a:lnTo>
                <a:lnTo>
                  <a:pt x="1935" y="47036"/>
                </a:lnTo>
                <a:lnTo>
                  <a:pt x="4800" y="52794"/>
                </a:lnTo>
                <a:lnTo>
                  <a:pt x="9601" y="59515"/>
                </a:lnTo>
                <a:lnTo>
                  <a:pt x="16322" y="63354"/>
                </a:lnTo>
                <a:lnTo>
                  <a:pt x="16322" y="16306"/>
                </a:lnTo>
                <a:lnTo>
                  <a:pt x="17282" y="11521"/>
                </a:lnTo>
                <a:lnTo>
                  <a:pt x="20162" y="7680"/>
                </a:lnTo>
                <a:lnTo>
                  <a:pt x="21122" y="5760"/>
                </a:lnTo>
                <a:lnTo>
                  <a:pt x="23042" y="4800"/>
                </a:lnTo>
                <a:lnTo>
                  <a:pt x="27843" y="4800"/>
                </a:lnTo>
                <a:lnTo>
                  <a:pt x="28803" y="5760"/>
                </a:lnTo>
                <a:lnTo>
                  <a:pt x="30723" y="6720"/>
                </a:lnTo>
                <a:lnTo>
                  <a:pt x="31683" y="8625"/>
                </a:lnTo>
                <a:lnTo>
                  <a:pt x="32644" y="11521"/>
                </a:lnTo>
                <a:lnTo>
                  <a:pt x="33604" y="13441"/>
                </a:lnTo>
                <a:lnTo>
                  <a:pt x="33604" y="24963"/>
                </a:lnTo>
                <a:lnTo>
                  <a:pt x="16322" y="24963"/>
                </a:lnTo>
                <a:lnTo>
                  <a:pt x="16322" y="29748"/>
                </a:lnTo>
                <a:lnTo>
                  <a:pt x="48966" y="29748"/>
                </a:lnTo>
                <a:lnTo>
                  <a:pt x="48966" y="20147"/>
                </a:lnTo>
                <a:lnTo>
                  <a:pt x="47045" y="12466"/>
                </a:lnTo>
                <a:lnTo>
                  <a:pt x="42245" y="7680"/>
                </a:lnTo>
                <a:lnTo>
                  <a:pt x="37444" y="2880"/>
                </a:lnTo>
                <a:lnTo>
                  <a:pt x="32644" y="0"/>
                </a:lnTo>
                <a:lnTo>
                  <a:pt x="19202" y="0"/>
                </a:lnTo>
                <a:lnTo>
                  <a:pt x="13441" y="2880"/>
                </a:lnTo>
                <a:lnTo>
                  <a:pt x="7680" y="8625"/>
                </a:lnTo>
                <a:lnTo>
                  <a:pt x="1935" y="14401"/>
                </a:lnTo>
                <a:lnTo>
                  <a:pt x="0" y="23027"/>
                </a:lnTo>
                <a:lnTo>
                  <a:pt x="0" y="32636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8" name="object 268"/>
          <p:cNvSpPr/>
          <p:nvPr/>
        </p:nvSpPr>
        <p:spPr>
          <a:xfrm>
            <a:off x="1609145" y="8519784"/>
            <a:ext cx="32644" cy="47047"/>
          </a:xfrm>
          <a:custGeom>
            <a:avLst/>
            <a:gdLst/>
            <a:ahLst/>
            <a:cxnLst/>
            <a:rect l="l" t="t" r="r" b="b"/>
            <a:pathLst>
              <a:path w="32644" h="47047">
                <a:moveTo>
                  <a:pt x="6720" y="31688"/>
                </a:moveTo>
                <a:lnTo>
                  <a:pt x="2880" y="26884"/>
                </a:lnTo>
                <a:lnTo>
                  <a:pt x="960" y="21127"/>
                </a:lnTo>
                <a:lnTo>
                  <a:pt x="0" y="13441"/>
                </a:lnTo>
                <a:lnTo>
                  <a:pt x="0" y="0"/>
                </a:lnTo>
                <a:lnTo>
                  <a:pt x="0" y="47047"/>
                </a:lnTo>
                <a:lnTo>
                  <a:pt x="14401" y="47047"/>
                </a:lnTo>
                <a:lnTo>
                  <a:pt x="18242" y="45125"/>
                </a:lnTo>
                <a:lnTo>
                  <a:pt x="22082" y="42249"/>
                </a:lnTo>
                <a:lnTo>
                  <a:pt x="25923" y="39367"/>
                </a:lnTo>
                <a:lnTo>
                  <a:pt x="29763" y="35529"/>
                </a:lnTo>
                <a:lnTo>
                  <a:pt x="32644" y="28806"/>
                </a:lnTo>
                <a:lnTo>
                  <a:pt x="30723" y="26884"/>
                </a:lnTo>
                <a:lnTo>
                  <a:pt x="28803" y="30729"/>
                </a:lnTo>
                <a:lnTo>
                  <a:pt x="25923" y="33605"/>
                </a:lnTo>
                <a:lnTo>
                  <a:pt x="24003" y="34570"/>
                </a:lnTo>
                <a:lnTo>
                  <a:pt x="22082" y="36487"/>
                </a:lnTo>
                <a:lnTo>
                  <a:pt x="20162" y="37444"/>
                </a:lnTo>
                <a:lnTo>
                  <a:pt x="13441" y="37444"/>
                </a:lnTo>
                <a:lnTo>
                  <a:pt x="9601" y="35529"/>
                </a:lnTo>
                <a:lnTo>
                  <a:pt x="6720" y="31688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9" name="object 269"/>
          <p:cNvSpPr/>
          <p:nvPr/>
        </p:nvSpPr>
        <p:spPr>
          <a:xfrm>
            <a:off x="1648510" y="8535152"/>
            <a:ext cx="37439" cy="0"/>
          </a:xfrm>
          <a:custGeom>
            <a:avLst/>
            <a:gdLst/>
            <a:ahLst/>
            <a:cxnLst/>
            <a:rect l="l" t="t" r="r" b="b"/>
            <a:pathLst>
              <a:path w="37439" h="0">
                <a:moveTo>
                  <a:pt x="0" y="0"/>
                </a:moveTo>
                <a:lnTo>
                  <a:pt x="37439" y="0"/>
                </a:lnTo>
              </a:path>
            </a:pathLst>
          </a:custGeom>
          <a:ln w="14706">
            <a:solidFill>
              <a:srgbClr val="6F2F9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0" name="object 270"/>
          <p:cNvSpPr/>
          <p:nvPr/>
        </p:nvSpPr>
        <p:spPr>
          <a:xfrm>
            <a:off x="1692676" y="8476594"/>
            <a:ext cx="48950" cy="88315"/>
          </a:xfrm>
          <a:custGeom>
            <a:avLst/>
            <a:gdLst/>
            <a:ahLst/>
            <a:cxnLst/>
            <a:rect l="l" t="t" r="r" b="b"/>
            <a:pathLst>
              <a:path w="48950" h="88315">
                <a:moveTo>
                  <a:pt x="26868" y="79677"/>
                </a:moveTo>
                <a:lnTo>
                  <a:pt x="26868" y="35509"/>
                </a:lnTo>
                <a:lnTo>
                  <a:pt x="35509" y="35509"/>
                </a:lnTo>
                <a:lnTo>
                  <a:pt x="35509" y="28803"/>
                </a:lnTo>
                <a:lnTo>
                  <a:pt x="26868" y="28803"/>
                </a:lnTo>
                <a:lnTo>
                  <a:pt x="26868" y="21122"/>
                </a:lnTo>
                <a:lnTo>
                  <a:pt x="25907" y="10561"/>
                </a:lnTo>
                <a:lnTo>
                  <a:pt x="25907" y="7680"/>
                </a:lnTo>
                <a:lnTo>
                  <a:pt x="26868" y="6720"/>
                </a:lnTo>
                <a:lnTo>
                  <a:pt x="27828" y="5760"/>
                </a:lnTo>
                <a:lnTo>
                  <a:pt x="28788" y="4800"/>
                </a:lnTo>
                <a:lnTo>
                  <a:pt x="29748" y="3840"/>
                </a:lnTo>
                <a:lnTo>
                  <a:pt x="32628" y="3840"/>
                </a:lnTo>
                <a:lnTo>
                  <a:pt x="33588" y="4800"/>
                </a:lnTo>
                <a:lnTo>
                  <a:pt x="33588" y="13441"/>
                </a:lnTo>
                <a:lnTo>
                  <a:pt x="35509" y="15361"/>
                </a:lnTo>
                <a:lnTo>
                  <a:pt x="36469" y="16322"/>
                </a:lnTo>
                <a:lnTo>
                  <a:pt x="45110" y="16322"/>
                </a:lnTo>
                <a:lnTo>
                  <a:pt x="47030" y="14401"/>
                </a:lnTo>
                <a:lnTo>
                  <a:pt x="47990" y="13441"/>
                </a:lnTo>
                <a:lnTo>
                  <a:pt x="48950" y="11521"/>
                </a:lnTo>
                <a:lnTo>
                  <a:pt x="48950" y="7680"/>
                </a:lnTo>
                <a:lnTo>
                  <a:pt x="47990" y="4800"/>
                </a:lnTo>
                <a:lnTo>
                  <a:pt x="45110" y="2880"/>
                </a:lnTo>
                <a:lnTo>
                  <a:pt x="42230" y="960"/>
                </a:lnTo>
                <a:lnTo>
                  <a:pt x="39349" y="0"/>
                </a:lnTo>
                <a:lnTo>
                  <a:pt x="25907" y="0"/>
                </a:lnTo>
                <a:lnTo>
                  <a:pt x="20147" y="1920"/>
                </a:lnTo>
                <a:lnTo>
                  <a:pt x="15346" y="6720"/>
                </a:lnTo>
                <a:lnTo>
                  <a:pt x="11506" y="10561"/>
                </a:lnTo>
                <a:lnTo>
                  <a:pt x="8625" y="15361"/>
                </a:lnTo>
                <a:lnTo>
                  <a:pt x="8625" y="28803"/>
                </a:lnTo>
                <a:lnTo>
                  <a:pt x="0" y="28803"/>
                </a:lnTo>
                <a:lnTo>
                  <a:pt x="0" y="35509"/>
                </a:lnTo>
                <a:lnTo>
                  <a:pt x="8625" y="35509"/>
                </a:lnTo>
                <a:lnTo>
                  <a:pt x="8625" y="82558"/>
                </a:lnTo>
                <a:lnTo>
                  <a:pt x="7665" y="83516"/>
                </a:lnTo>
                <a:lnTo>
                  <a:pt x="6705" y="84475"/>
                </a:lnTo>
                <a:lnTo>
                  <a:pt x="5745" y="84475"/>
                </a:lnTo>
                <a:lnTo>
                  <a:pt x="4785" y="85440"/>
                </a:lnTo>
                <a:lnTo>
                  <a:pt x="0" y="85440"/>
                </a:lnTo>
                <a:lnTo>
                  <a:pt x="0" y="88315"/>
                </a:lnTo>
                <a:lnTo>
                  <a:pt x="35509" y="88315"/>
                </a:lnTo>
                <a:lnTo>
                  <a:pt x="35509" y="85440"/>
                </a:lnTo>
                <a:lnTo>
                  <a:pt x="28788" y="85440"/>
                </a:lnTo>
                <a:lnTo>
                  <a:pt x="27828" y="83516"/>
                </a:lnTo>
                <a:lnTo>
                  <a:pt x="26868" y="82558"/>
                </a:lnTo>
                <a:lnTo>
                  <a:pt x="26868" y="79677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1" name="object 271"/>
          <p:cNvSpPr/>
          <p:nvPr/>
        </p:nvSpPr>
        <p:spPr>
          <a:xfrm>
            <a:off x="1737786" y="8503478"/>
            <a:ext cx="57591" cy="62395"/>
          </a:xfrm>
          <a:custGeom>
            <a:avLst/>
            <a:gdLst/>
            <a:ahLst/>
            <a:cxnLst/>
            <a:rect l="l" t="t" r="r" b="b"/>
            <a:pathLst>
              <a:path w="57591" h="62395">
                <a:moveTo>
                  <a:pt x="0" y="49912"/>
                </a:moveTo>
                <a:lnTo>
                  <a:pt x="0" y="53751"/>
                </a:lnTo>
                <a:lnTo>
                  <a:pt x="960" y="56633"/>
                </a:lnTo>
                <a:lnTo>
                  <a:pt x="3840" y="58556"/>
                </a:lnTo>
                <a:lnTo>
                  <a:pt x="5760" y="60473"/>
                </a:lnTo>
                <a:lnTo>
                  <a:pt x="8641" y="62395"/>
                </a:lnTo>
                <a:lnTo>
                  <a:pt x="18242" y="62395"/>
                </a:lnTo>
                <a:lnTo>
                  <a:pt x="24003" y="58556"/>
                </a:lnTo>
                <a:lnTo>
                  <a:pt x="31683" y="52794"/>
                </a:lnTo>
                <a:lnTo>
                  <a:pt x="31683" y="55674"/>
                </a:lnTo>
                <a:lnTo>
                  <a:pt x="32644" y="57591"/>
                </a:lnTo>
                <a:lnTo>
                  <a:pt x="34564" y="59515"/>
                </a:lnTo>
                <a:lnTo>
                  <a:pt x="36469" y="61432"/>
                </a:lnTo>
                <a:lnTo>
                  <a:pt x="39364" y="62395"/>
                </a:lnTo>
                <a:lnTo>
                  <a:pt x="46085" y="62395"/>
                </a:lnTo>
                <a:lnTo>
                  <a:pt x="47990" y="61432"/>
                </a:lnTo>
                <a:lnTo>
                  <a:pt x="50871" y="59515"/>
                </a:lnTo>
                <a:lnTo>
                  <a:pt x="52806" y="58556"/>
                </a:lnTo>
                <a:lnTo>
                  <a:pt x="54711" y="56633"/>
                </a:lnTo>
                <a:lnTo>
                  <a:pt x="57591" y="52794"/>
                </a:lnTo>
                <a:lnTo>
                  <a:pt x="55671" y="51835"/>
                </a:lnTo>
                <a:lnTo>
                  <a:pt x="53751" y="52794"/>
                </a:lnTo>
                <a:lnTo>
                  <a:pt x="52806" y="53751"/>
                </a:lnTo>
                <a:lnTo>
                  <a:pt x="50871" y="53751"/>
                </a:lnTo>
                <a:lnTo>
                  <a:pt x="49926" y="52794"/>
                </a:lnTo>
                <a:lnTo>
                  <a:pt x="49926" y="51835"/>
                </a:lnTo>
                <a:lnTo>
                  <a:pt x="48966" y="50877"/>
                </a:lnTo>
                <a:lnTo>
                  <a:pt x="48966" y="13441"/>
                </a:lnTo>
                <a:lnTo>
                  <a:pt x="47990" y="11521"/>
                </a:lnTo>
                <a:lnTo>
                  <a:pt x="47030" y="8625"/>
                </a:lnTo>
                <a:lnTo>
                  <a:pt x="45110" y="5760"/>
                </a:lnTo>
                <a:lnTo>
                  <a:pt x="42245" y="3840"/>
                </a:lnTo>
                <a:lnTo>
                  <a:pt x="38404" y="960"/>
                </a:lnTo>
                <a:lnTo>
                  <a:pt x="34564" y="0"/>
                </a:lnTo>
                <a:lnTo>
                  <a:pt x="24003" y="0"/>
                </a:lnTo>
                <a:lnTo>
                  <a:pt x="19202" y="960"/>
                </a:lnTo>
                <a:lnTo>
                  <a:pt x="15361" y="2880"/>
                </a:lnTo>
                <a:lnTo>
                  <a:pt x="10561" y="3840"/>
                </a:lnTo>
                <a:lnTo>
                  <a:pt x="7680" y="5760"/>
                </a:lnTo>
                <a:lnTo>
                  <a:pt x="4800" y="8625"/>
                </a:lnTo>
                <a:lnTo>
                  <a:pt x="2880" y="11521"/>
                </a:lnTo>
                <a:lnTo>
                  <a:pt x="960" y="14401"/>
                </a:lnTo>
                <a:lnTo>
                  <a:pt x="960" y="19187"/>
                </a:lnTo>
                <a:lnTo>
                  <a:pt x="1920" y="21122"/>
                </a:lnTo>
                <a:lnTo>
                  <a:pt x="3840" y="23027"/>
                </a:lnTo>
                <a:lnTo>
                  <a:pt x="5760" y="24963"/>
                </a:lnTo>
                <a:lnTo>
                  <a:pt x="7680" y="25908"/>
                </a:lnTo>
                <a:lnTo>
                  <a:pt x="13441" y="25908"/>
                </a:lnTo>
                <a:lnTo>
                  <a:pt x="15361" y="24963"/>
                </a:lnTo>
                <a:lnTo>
                  <a:pt x="17282" y="23027"/>
                </a:lnTo>
                <a:lnTo>
                  <a:pt x="18242" y="22082"/>
                </a:lnTo>
                <a:lnTo>
                  <a:pt x="19202" y="20147"/>
                </a:lnTo>
                <a:lnTo>
                  <a:pt x="19202" y="16306"/>
                </a:lnTo>
                <a:lnTo>
                  <a:pt x="18242" y="14401"/>
                </a:lnTo>
                <a:lnTo>
                  <a:pt x="16322" y="12466"/>
                </a:lnTo>
                <a:lnTo>
                  <a:pt x="15361" y="11521"/>
                </a:lnTo>
                <a:lnTo>
                  <a:pt x="15361" y="7680"/>
                </a:lnTo>
                <a:lnTo>
                  <a:pt x="16322" y="6720"/>
                </a:lnTo>
                <a:lnTo>
                  <a:pt x="18242" y="5760"/>
                </a:lnTo>
                <a:lnTo>
                  <a:pt x="21122" y="4800"/>
                </a:lnTo>
                <a:lnTo>
                  <a:pt x="24963" y="4800"/>
                </a:lnTo>
                <a:lnTo>
                  <a:pt x="26883" y="5760"/>
                </a:lnTo>
                <a:lnTo>
                  <a:pt x="27843" y="6720"/>
                </a:lnTo>
                <a:lnTo>
                  <a:pt x="29748" y="7680"/>
                </a:lnTo>
                <a:lnTo>
                  <a:pt x="30723" y="8625"/>
                </a:lnTo>
                <a:lnTo>
                  <a:pt x="30723" y="9601"/>
                </a:lnTo>
                <a:lnTo>
                  <a:pt x="31683" y="10561"/>
                </a:lnTo>
                <a:lnTo>
                  <a:pt x="31683" y="23987"/>
                </a:lnTo>
                <a:lnTo>
                  <a:pt x="26192" y="26409"/>
                </a:lnTo>
                <a:lnTo>
                  <a:pt x="20162" y="37434"/>
                </a:lnTo>
                <a:lnTo>
                  <a:pt x="23042" y="34553"/>
                </a:lnTo>
                <a:lnTo>
                  <a:pt x="26883" y="30708"/>
                </a:lnTo>
                <a:lnTo>
                  <a:pt x="31683" y="27828"/>
                </a:lnTo>
                <a:lnTo>
                  <a:pt x="31683" y="47995"/>
                </a:lnTo>
                <a:lnTo>
                  <a:pt x="28803" y="49912"/>
                </a:lnTo>
                <a:lnTo>
                  <a:pt x="25923" y="51835"/>
                </a:lnTo>
                <a:lnTo>
                  <a:pt x="22082" y="51835"/>
                </a:lnTo>
                <a:lnTo>
                  <a:pt x="21122" y="50877"/>
                </a:lnTo>
                <a:lnTo>
                  <a:pt x="20162" y="49912"/>
                </a:lnTo>
                <a:lnTo>
                  <a:pt x="18242" y="47995"/>
                </a:lnTo>
                <a:lnTo>
                  <a:pt x="17282" y="46072"/>
                </a:lnTo>
                <a:lnTo>
                  <a:pt x="17282" y="42233"/>
                </a:lnTo>
                <a:lnTo>
                  <a:pt x="13335" y="32929"/>
                </a:lnTo>
                <a:lnTo>
                  <a:pt x="5760" y="38392"/>
                </a:lnTo>
                <a:lnTo>
                  <a:pt x="1920" y="42233"/>
                </a:lnTo>
                <a:lnTo>
                  <a:pt x="0" y="46072"/>
                </a:lnTo>
                <a:lnTo>
                  <a:pt x="0" y="49912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2" name="object 272"/>
          <p:cNvSpPr/>
          <p:nvPr/>
        </p:nvSpPr>
        <p:spPr>
          <a:xfrm>
            <a:off x="1751122" y="8529887"/>
            <a:ext cx="12857" cy="15823"/>
          </a:xfrm>
          <a:custGeom>
            <a:avLst/>
            <a:gdLst/>
            <a:ahLst/>
            <a:cxnLst/>
            <a:rect l="l" t="t" r="r" b="b"/>
            <a:pathLst>
              <a:path w="12857" h="15823">
                <a:moveTo>
                  <a:pt x="4906" y="13906"/>
                </a:moveTo>
                <a:lnTo>
                  <a:pt x="6826" y="11024"/>
                </a:lnTo>
                <a:lnTo>
                  <a:pt x="12857" y="0"/>
                </a:lnTo>
                <a:lnTo>
                  <a:pt x="0" y="6520"/>
                </a:lnTo>
                <a:lnTo>
                  <a:pt x="3946" y="15823"/>
                </a:lnTo>
                <a:lnTo>
                  <a:pt x="4906" y="13906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3" name="object 273"/>
          <p:cNvSpPr/>
          <p:nvPr/>
        </p:nvSpPr>
        <p:spPr>
          <a:xfrm>
            <a:off x="1826102" y="8558194"/>
            <a:ext cx="10561" cy="8638"/>
          </a:xfrm>
          <a:custGeom>
            <a:avLst/>
            <a:gdLst/>
            <a:ahLst/>
            <a:cxnLst/>
            <a:rect l="l" t="t" r="r" b="b"/>
            <a:pathLst>
              <a:path w="10561" h="8638">
                <a:moveTo>
                  <a:pt x="10561" y="3840"/>
                </a:moveTo>
                <a:lnTo>
                  <a:pt x="5760" y="3840"/>
                </a:lnTo>
                <a:lnTo>
                  <a:pt x="3840" y="2875"/>
                </a:lnTo>
                <a:lnTo>
                  <a:pt x="1920" y="1917"/>
                </a:lnTo>
                <a:lnTo>
                  <a:pt x="0" y="0"/>
                </a:lnTo>
                <a:lnTo>
                  <a:pt x="2880" y="7679"/>
                </a:lnTo>
                <a:lnTo>
                  <a:pt x="5760" y="8638"/>
                </a:lnTo>
                <a:lnTo>
                  <a:pt x="8641" y="8638"/>
                </a:lnTo>
                <a:lnTo>
                  <a:pt x="10561" y="3840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4" name="object 274"/>
          <p:cNvSpPr/>
          <p:nvPr/>
        </p:nvSpPr>
        <p:spPr>
          <a:xfrm>
            <a:off x="1800179" y="8478514"/>
            <a:ext cx="64328" cy="88317"/>
          </a:xfrm>
          <a:custGeom>
            <a:avLst/>
            <a:gdLst/>
            <a:ahLst/>
            <a:cxnLst/>
            <a:rect l="l" t="t" r="r" b="b"/>
            <a:pathLst>
              <a:path w="64328" h="88317">
                <a:moveTo>
                  <a:pt x="24963" y="73917"/>
                </a:moveTo>
                <a:lnTo>
                  <a:pt x="24003" y="70076"/>
                </a:lnTo>
                <a:lnTo>
                  <a:pt x="24003" y="38404"/>
                </a:lnTo>
                <a:lnTo>
                  <a:pt x="27843" y="34564"/>
                </a:lnTo>
                <a:lnTo>
                  <a:pt x="31683" y="32644"/>
                </a:lnTo>
                <a:lnTo>
                  <a:pt x="37444" y="32644"/>
                </a:lnTo>
                <a:lnTo>
                  <a:pt x="40325" y="33588"/>
                </a:lnTo>
                <a:lnTo>
                  <a:pt x="41285" y="36484"/>
                </a:lnTo>
                <a:lnTo>
                  <a:pt x="44165" y="39364"/>
                </a:lnTo>
                <a:lnTo>
                  <a:pt x="45125" y="46085"/>
                </a:lnTo>
                <a:lnTo>
                  <a:pt x="45125" y="64314"/>
                </a:lnTo>
                <a:lnTo>
                  <a:pt x="44165" y="71035"/>
                </a:lnTo>
                <a:lnTo>
                  <a:pt x="43205" y="73917"/>
                </a:lnTo>
                <a:lnTo>
                  <a:pt x="42245" y="77757"/>
                </a:lnTo>
                <a:lnTo>
                  <a:pt x="41285" y="80637"/>
                </a:lnTo>
                <a:lnTo>
                  <a:pt x="39364" y="81596"/>
                </a:lnTo>
                <a:lnTo>
                  <a:pt x="38404" y="82555"/>
                </a:lnTo>
                <a:lnTo>
                  <a:pt x="36484" y="83519"/>
                </a:lnTo>
                <a:lnTo>
                  <a:pt x="34564" y="88317"/>
                </a:lnTo>
                <a:lnTo>
                  <a:pt x="40325" y="88317"/>
                </a:lnTo>
                <a:lnTo>
                  <a:pt x="45125" y="86395"/>
                </a:lnTo>
                <a:lnTo>
                  <a:pt x="49926" y="83519"/>
                </a:lnTo>
                <a:lnTo>
                  <a:pt x="53766" y="80637"/>
                </a:lnTo>
                <a:lnTo>
                  <a:pt x="57607" y="76798"/>
                </a:lnTo>
                <a:lnTo>
                  <a:pt x="59527" y="71999"/>
                </a:lnTo>
                <a:lnTo>
                  <a:pt x="62407" y="66237"/>
                </a:lnTo>
                <a:lnTo>
                  <a:pt x="64328" y="60475"/>
                </a:lnTo>
                <a:lnTo>
                  <a:pt x="64328" y="47990"/>
                </a:lnTo>
                <a:lnTo>
                  <a:pt x="62407" y="43205"/>
                </a:lnTo>
                <a:lnTo>
                  <a:pt x="60487" y="39364"/>
                </a:lnTo>
                <a:lnTo>
                  <a:pt x="58567" y="34564"/>
                </a:lnTo>
                <a:lnTo>
                  <a:pt x="55686" y="30723"/>
                </a:lnTo>
                <a:lnTo>
                  <a:pt x="52806" y="28803"/>
                </a:lnTo>
                <a:lnTo>
                  <a:pt x="48966" y="25923"/>
                </a:lnTo>
                <a:lnTo>
                  <a:pt x="45125" y="24963"/>
                </a:lnTo>
                <a:lnTo>
                  <a:pt x="34564" y="24963"/>
                </a:lnTo>
                <a:lnTo>
                  <a:pt x="29763" y="27843"/>
                </a:lnTo>
                <a:lnTo>
                  <a:pt x="24003" y="32644"/>
                </a:lnTo>
                <a:lnTo>
                  <a:pt x="24003" y="0"/>
                </a:lnTo>
                <a:lnTo>
                  <a:pt x="0" y="0"/>
                </a:lnTo>
                <a:lnTo>
                  <a:pt x="0" y="2880"/>
                </a:lnTo>
                <a:lnTo>
                  <a:pt x="3840" y="2880"/>
                </a:lnTo>
                <a:lnTo>
                  <a:pt x="4800" y="3840"/>
                </a:lnTo>
                <a:lnTo>
                  <a:pt x="5760" y="3840"/>
                </a:lnTo>
                <a:lnTo>
                  <a:pt x="5760" y="4800"/>
                </a:lnTo>
                <a:lnTo>
                  <a:pt x="6720" y="6720"/>
                </a:lnTo>
                <a:lnTo>
                  <a:pt x="6720" y="88317"/>
                </a:lnTo>
                <a:lnTo>
                  <a:pt x="8641" y="88317"/>
                </a:lnTo>
                <a:lnTo>
                  <a:pt x="19202" y="81596"/>
                </a:lnTo>
                <a:lnTo>
                  <a:pt x="21122" y="83519"/>
                </a:lnTo>
                <a:lnTo>
                  <a:pt x="24003" y="85436"/>
                </a:lnTo>
                <a:lnTo>
                  <a:pt x="25923" y="86395"/>
                </a:lnTo>
                <a:lnTo>
                  <a:pt x="28803" y="87358"/>
                </a:lnTo>
                <a:lnTo>
                  <a:pt x="25923" y="79679"/>
                </a:lnTo>
                <a:lnTo>
                  <a:pt x="24963" y="77757"/>
                </a:lnTo>
                <a:lnTo>
                  <a:pt x="24963" y="73917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5" name="object 275"/>
          <p:cNvSpPr/>
          <p:nvPr/>
        </p:nvSpPr>
        <p:spPr>
          <a:xfrm>
            <a:off x="1457474" y="8659951"/>
            <a:ext cx="41279" cy="62394"/>
          </a:xfrm>
          <a:custGeom>
            <a:avLst/>
            <a:gdLst/>
            <a:ahLst/>
            <a:cxnLst/>
            <a:rect l="l" t="t" r="r" b="b"/>
            <a:pathLst>
              <a:path w="41279" h="62394">
                <a:moveTo>
                  <a:pt x="4797" y="62394"/>
                </a:moveTo>
                <a:lnTo>
                  <a:pt x="5762" y="60476"/>
                </a:lnTo>
                <a:lnTo>
                  <a:pt x="6720" y="58555"/>
                </a:lnTo>
                <a:lnTo>
                  <a:pt x="8638" y="58555"/>
                </a:lnTo>
                <a:lnTo>
                  <a:pt x="9601" y="59513"/>
                </a:lnTo>
                <a:lnTo>
                  <a:pt x="10559" y="59513"/>
                </a:lnTo>
                <a:lnTo>
                  <a:pt x="15358" y="61435"/>
                </a:lnTo>
                <a:lnTo>
                  <a:pt x="19197" y="62394"/>
                </a:lnTo>
                <a:lnTo>
                  <a:pt x="25918" y="62394"/>
                </a:lnTo>
                <a:lnTo>
                  <a:pt x="28800" y="61435"/>
                </a:lnTo>
                <a:lnTo>
                  <a:pt x="31682" y="59513"/>
                </a:lnTo>
                <a:lnTo>
                  <a:pt x="34556" y="58555"/>
                </a:lnTo>
                <a:lnTo>
                  <a:pt x="37438" y="55673"/>
                </a:lnTo>
                <a:lnTo>
                  <a:pt x="38397" y="52797"/>
                </a:lnTo>
                <a:lnTo>
                  <a:pt x="40320" y="48958"/>
                </a:lnTo>
                <a:lnTo>
                  <a:pt x="41279" y="46076"/>
                </a:lnTo>
                <a:lnTo>
                  <a:pt x="41279" y="39355"/>
                </a:lnTo>
                <a:lnTo>
                  <a:pt x="40320" y="35515"/>
                </a:lnTo>
                <a:lnTo>
                  <a:pt x="38397" y="32634"/>
                </a:lnTo>
                <a:lnTo>
                  <a:pt x="36479" y="29753"/>
                </a:lnTo>
                <a:lnTo>
                  <a:pt x="32641" y="26878"/>
                </a:lnTo>
                <a:lnTo>
                  <a:pt x="25918" y="22073"/>
                </a:lnTo>
                <a:lnTo>
                  <a:pt x="20156" y="18234"/>
                </a:lnTo>
                <a:lnTo>
                  <a:pt x="16317" y="15358"/>
                </a:lnTo>
                <a:lnTo>
                  <a:pt x="14400" y="13435"/>
                </a:lnTo>
                <a:lnTo>
                  <a:pt x="13441" y="12476"/>
                </a:lnTo>
                <a:lnTo>
                  <a:pt x="13441" y="8638"/>
                </a:lnTo>
                <a:lnTo>
                  <a:pt x="14400" y="7679"/>
                </a:lnTo>
                <a:lnTo>
                  <a:pt x="15358" y="5756"/>
                </a:lnTo>
                <a:lnTo>
                  <a:pt x="16317" y="4797"/>
                </a:lnTo>
                <a:lnTo>
                  <a:pt x="22079" y="4797"/>
                </a:lnTo>
                <a:lnTo>
                  <a:pt x="24961" y="5756"/>
                </a:lnTo>
                <a:lnTo>
                  <a:pt x="27835" y="7679"/>
                </a:lnTo>
                <a:lnTo>
                  <a:pt x="30717" y="9596"/>
                </a:lnTo>
                <a:lnTo>
                  <a:pt x="33599" y="14394"/>
                </a:lnTo>
                <a:lnTo>
                  <a:pt x="36479" y="20156"/>
                </a:lnTo>
                <a:lnTo>
                  <a:pt x="38397" y="20156"/>
                </a:lnTo>
                <a:lnTo>
                  <a:pt x="37438" y="0"/>
                </a:lnTo>
                <a:lnTo>
                  <a:pt x="35521" y="0"/>
                </a:lnTo>
                <a:lnTo>
                  <a:pt x="34556" y="958"/>
                </a:lnTo>
                <a:lnTo>
                  <a:pt x="33599" y="1917"/>
                </a:lnTo>
                <a:lnTo>
                  <a:pt x="32641" y="2875"/>
                </a:lnTo>
                <a:lnTo>
                  <a:pt x="29759" y="2875"/>
                </a:lnTo>
                <a:lnTo>
                  <a:pt x="27835" y="1917"/>
                </a:lnTo>
                <a:lnTo>
                  <a:pt x="24961" y="0"/>
                </a:lnTo>
                <a:lnTo>
                  <a:pt x="12476" y="0"/>
                </a:lnTo>
                <a:lnTo>
                  <a:pt x="8638" y="1917"/>
                </a:lnTo>
                <a:lnTo>
                  <a:pt x="4797" y="4797"/>
                </a:lnTo>
                <a:lnTo>
                  <a:pt x="1921" y="8638"/>
                </a:lnTo>
                <a:lnTo>
                  <a:pt x="0" y="13435"/>
                </a:lnTo>
                <a:lnTo>
                  <a:pt x="0" y="22073"/>
                </a:lnTo>
                <a:lnTo>
                  <a:pt x="1921" y="25914"/>
                </a:lnTo>
                <a:lnTo>
                  <a:pt x="4797" y="28794"/>
                </a:lnTo>
                <a:lnTo>
                  <a:pt x="6720" y="31676"/>
                </a:lnTo>
                <a:lnTo>
                  <a:pt x="10559" y="34558"/>
                </a:lnTo>
                <a:lnTo>
                  <a:pt x="17282" y="39355"/>
                </a:lnTo>
                <a:lnTo>
                  <a:pt x="22079" y="42237"/>
                </a:lnTo>
                <a:lnTo>
                  <a:pt x="24961" y="44153"/>
                </a:lnTo>
                <a:lnTo>
                  <a:pt x="25918" y="46076"/>
                </a:lnTo>
                <a:lnTo>
                  <a:pt x="26877" y="47035"/>
                </a:lnTo>
                <a:lnTo>
                  <a:pt x="27835" y="48958"/>
                </a:lnTo>
                <a:lnTo>
                  <a:pt x="27835" y="52797"/>
                </a:lnTo>
                <a:lnTo>
                  <a:pt x="26877" y="54714"/>
                </a:lnTo>
                <a:lnTo>
                  <a:pt x="25918" y="55673"/>
                </a:lnTo>
                <a:lnTo>
                  <a:pt x="23996" y="56637"/>
                </a:lnTo>
                <a:lnTo>
                  <a:pt x="23038" y="57596"/>
                </a:lnTo>
                <a:lnTo>
                  <a:pt x="17282" y="57596"/>
                </a:lnTo>
                <a:lnTo>
                  <a:pt x="14400" y="56637"/>
                </a:lnTo>
                <a:lnTo>
                  <a:pt x="11518" y="53756"/>
                </a:lnTo>
                <a:lnTo>
                  <a:pt x="7679" y="50875"/>
                </a:lnTo>
                <a:lnTo>
                  <a:pt x="5762" y="46076"/>
                </a:lnTo>
                <a:lnTo>
                  <a:pt x="3838" y="41279"/>
                </a:lnTo>
                <a:lnTo>
                  <a:pt x="958" y="41279"/>
                </a:lnTo>
                <a:lnTo>
                  <a:pt x="1921" y="62394"/>
                </a:lnTo>
                <a:lnTo>
                  <a:pt x="4797" y="62394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6" name="object 276"/>
          <p:cNvSpPr/>
          <p:nvPr/>
        </p:nvSpPr>
        <p:spPr>
          <a:xfrm>
            <a:off x="1508354" y="8659951"/>
            <a:ext cx="49920" cy="62394"/>
          </a:xfrm>
          <a:custGeom>
            <a:avLst/>
            <a:gdLst/>
            <a:ahLst/>
            <a:cxnLst/>
            <a:rect l="l" t="t" r="r" b="b"/>
            <a:pathLst>
              <a:path w="49920" h="62394">
                <a:moveTo>
                  <a:pt x="1917" y="47035"/>
                </a:moveTo>
                <a:lnTo>
                  <a:pt x="5757" y="51834"/>
                </a:lnTo>
                <a:lnTo>
                  <a:pt x="10555" y="58555"/>
                </a:lnTo>
                <a:lnTo>
                  <a:pt x="17276" y="62394"/>
                </a:lnTo>
                <a:lnTo>
                  <a:pt x="30717" y="62394"/>
                </a:lnTo>
                <a:lnTo>
                  <a:pt x="35518" y="61435"/>
                </a:lnTo>
                <a:lnTo>
                  <a:pt x="39358" y="58555"/>
                </a:lnTo>
                <a:lnTo>
                  <a:pt x="43199" y="55673"/>
                </a:lnTo>
                <a:lnTo>
                  <a:pt x="47039" y="50875"/>
                </a:lnTo>
                <a:lnTo>
                  <a:pt x="49920" y="44153"/>
                </a:lnTo>
                <a:lnTo>
                  <a:pt x="47999" y="43196"/>
                </a:lnTo>
                <a:lnTo>
                  <a:pt x="45119" y="47035"/>
                </a:lnTo>
                <a:lnTo>
                  <a:pt x="43199" y="48958"/>
                </a:lnTo>
                <a:lnTo>
                  <a:pt x="41279" y="50875"/>
                </a:lnTo>
                <a:lnTo>
                  <a:pt x="39358" y="51834"/>
                </a:lnTo>
                <a:lnTo>
                  <a:pt x="36478" y="52797"/>
                </a:lnTo>
                <a:lnTo>
                  <a:pt x="29757" y="52797"/>
                </a:lnTo>
                <a:lnTo>
                  <a:pt x="26877" y="50875"/>
                </a:lnTo>
                <a:lnTo>
                  <a:pt x="23996" y="47035"/>
                </a:lnTo>
                <a:lnTo>
                  <a:pt x="20156" y="43196"/>
                </a:lnTo>
                <a:lnTo>
                  <a:pt x="18236" y="36473"/>
                </a:lnTo>
                <a:lnTo>
                  <a:pt x="17276" y="28794"/>
                </a:lnTo>
                <a:lnTo>
                  <a:pt x="49920" y="28794"/>
                </a:lnTo>
                <a:lnTo>
                  <a:pt x="34558" y="24955"/>
                </a:lnTo>
                <a:lnTo>
                  <a:pt x="17276" y="24955"/>
                </a:lnTo>
                <a:lnTo>
                  <a:pt x="17276" y="16317"/>
                </a:lnTo>
                <a:lnTo>
                  <a:pt x="18236" y="10555"/>
                </a:lnTo>
                <a:lnTo>
                  <a:pt x="21116" y="6714"/>
                </a:lnTo>
                <a:lnTo>
                  <a:pt x="22076" y="4797"/>
                </a:lnTo>
                <a:lnTo>
                  <a:pt x="20156" y="0"/>
                </a:lnTo>
                <a:lnTo>
                  <a:pt x="13437" y="2875"/>
                </a:lnTo>
                <a:lnTo>
                  <a:pt x="8638" y="8638"/>
                </a:lnTo>
                <a:lnTo>
                  <a:pt x="2875" y="14394"/>
                </a:lnTo>
                <a:lnTo>
                  <a:pt x="0" y="22073"/>
                </a:lnTo>
                <a:lnTo>
                  <a:pt x="0" y="40314"/>
                </a:lnTo>
                <a:lnTo>
                  <a:pt x="1917" y="47035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7" name="object 277"/>
          <p:cNvSpPr/>
          <p:nvPr/>
        </p:nvSpPr>
        <p:spPr>
          <a:xfrm>
            <a:off x="1528511" y="8659951"/>
            <a:ext cx="29763" cy="28794"/>
          </a:xfrm>
          <a:custGeom>
            <a:avLst/>
            <a:gdLst/>
            <a:ahLst/>
            <a:cxnLst/>
            <a:rect l="l" t="t" r="r" b="b"/>
            <a:pathLst>
              <a:path w="29763" h="28794">
                <a:moveTo>
                  <a:pt x="13441" y="0"/>
                </a:moveTo>
                <a:lnTo>
                  <a:pt x="0" y="0"/>
                </a:lnTo>
                <a:lnTo>
                  <a:pt x="1920" y="4797"/>
                </a:lnTo>
                <a:lnTo>
                  <a:pt x="3840" y="3838"/>
                </a:lnTo>
                <a:lnTo>
                  <a:pt x="8641" y="3838"/>
                </a:lnTo>
                <a:lnTo>
                  <a:pt x="9601" y="4797"/>
                </a:lnTo>
                <a:lnTo>
                  <a:pt x="11521" y="5756"/>
                </a:lnTo>
                <a:lnTo>
                  <a:pt x="12481" y="7679"/>
                </a:lnTo>
                <a:lnTo>
                  <a:pt x="13441" y="10555"/>
                </a:lnTo>
                <a:lnTo>
                  <a:pt x="13441" y="13435"/>
                </a:lnTo>
                <a:lnTo>
                  <a:pt x="14401" y="18234"/>
                </a:lnTo>
                <a:lnTo>
                  <a:pt x="14401" y="24955"/>
                </a:lnTo>
                <a:lnTo>
                  <a:pt x="29763" y="28794"/>
                </a:lnTo>
                <a:lnTo>
                  <a:pt x="29763" y="19197"/>
                </a:lnTo>
                <a:lnTo>
                  <a:pt x="26883" y="11518"/>
                </a:lnTo>
                <a:lnTo>
                  <a:pt x="23042" y="6714"/>
                </a:lnTo>
                <a:lnTo>
                  <a:pt x="18242" y="1917"/>
                </a:lnTo>
                <a:lnTo>
                  <a:pt x="13441" y="0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8" name="object 278"/>
          <p:cNvSpPr/>
          <p:nvPr/>
        </p:nvSpPr>
        <p:spPr>
          <a:xfrm>
            <a:off x="1565955" y="8659951"/>
            <a:ext cx="51831" cy="60476"/>
          </a:xfrm>
          <a:custGeom>
            <a:avLst/>
            <a:gdLst/>
            <a:ahLst/>
            <a:cxnLst/>
            <a:rect l="l" t="t" r="r" b="b"/>
            <a:pathLst>
              <a:path w="51831" h="60476">
                <a:moveTo>
                  <a:pt x="24963" y="958"/>
                </a:moveTo>
                <a:lnTo>
                  <a:pt x="0" y="958"/>
                </a:lnTo>
                <a:lnTo>
                  <a:pt x="0" y="3838"/>
                </a:lnTo>
                <a:lnTo>
                  <a:pt x="2880" y="3838"/>
                </a:lnTo>
                <a:lnTo>
                  <a:pt x="3840" y="4797"/>
                </a:lnTo>
                <a:lnTo>
                  <a:pt x="4800" y="4797"/>
                </a:lnTo>
                <a:lnTo>
                  <a:pt x="5745" y="5756"/>
                </a:lnTo>
                <a:lnTo>
                  <a:pt x="5745" y="6714"/>
                </a:lnTo>
                <a:lnTo>
                  <a:pt x="6720" y="7679"/>
                </a:lnTo>
                <a:lnTo>
                  <a:pt x="6720" y="54714"/>
                </a:lnTo>
                <a:lnTo>
                  <a:pt x="5745" y="56637"/>
                </a:lnTo>
                <a:lnTo>
                  <a:pt x="4800" y="57596"/>
                </a:lnTo>
                <a:lnTo>
                  <a:pt x="2880" y="58555"/>
                </a:lnTo>
                <a:lnTo>
                  <a:pt x="0" y="58555"/>
                </a:lnTo>
                <a:lnTo>
                  <a:pt x="0" y="60476"/>
                </a:lnTo>
                <a:lnTo>
                  <a:pt x="32644" y="60476"/>
                </a:lnTo>
                <a:lnTo>
                  <a:pt x="32644" y="58555"/>
                </a:lnTo>
                <a:lnTo>
                  <a:pt x="29748" y="58555"/>
                </a:lnTo>
                <a:lnTo>
                  <a:pt x="28803" y="57596"/>
                </a:lnTo>
                <a:lnTo>
                  <a:pt x="27828" y="57596"/>
                </a:lnTo>
                <a:lnTo>
                  <a:pt x="26868" y="56637"/>
                </a:lnTo>
                <a:lnTo>
                  <a:pt x="25923" y="55673"/>
                </a:lnTo>
                <a:lnTo>
                  <a:pt x="24963" y="54714"/>
                </a:lnTo>
                <a:lnTo>
                  <a:pt x="24963" y="23996"/>
                </a:lnTo>
                <a:lnTo>
                  <a:pt x="26868" y="19197"/>
                </a:lnTo>
                <a:lnTo>
                  <a:pt x="27828" y="17276"/>
                </a:lnTo>
                <a:lnTo>
                  <a:pt x="28803" y="14394"/>
                </a:lnTo>
                <a:lnTo>
                  <a:pt x="30708" y="13435"/>
                </a:lnTo>
                <a:lnTo>
                  <a:pt x="31668" y="12476"/>
                </a:lnTo>
                <a:lnTo>
                  <a:pt x="32644" y="11518"/>
                </a:lnTo>
                <a:lnTo>
                  <a:pt x="34549" y="11518"/>
                </a:lnTo>
                <a:lnTo>
                  <a:pt x="35509" y="12476"/>
                </a:lnTo>
                <a:lnTo>
                  <a:pt x="36469" y="13435"/>
                </a:lnTo>
                <a:lnTo>
                  <a:pt x="38389" y="14394"/>
                </a:lnTo>
                <a:lnTo>
                  <a:pt x="40309" y="16317"/>
                </a:lnTo>
                <a:lnTo>
                  <a:pt x="42230" y="17276"/>
                </a:lnTo>
                <a:lnTo>
                  <a:pt x="46070" y="17276"/>
                </a:lnTo>
                <a:lnTo>
                  <a:pt x="47990" y="16317"/>
                </a:lnTo>
                <a:lnTo>
                  <a:pt x="48950" y="14394"/>
                </a:lnTo>
                <a:lnTo>
                  <a:pt x="50871" y="13435"/>
                </a:lnTo>
                <a:lnTo>
                  <a:pt x="51831" y="10555"/>
                </a:lnTo>
                <a:lnTo>
                  <a:pt x="51831" y="5756"/>
                </a:lnTo>
                <a:lnTo>
                  <a:pt x="50871" y="2875"/>
                </a:lnTo>
                <a:lnTo>
                  <a:pt x="48950" y="1917"/>
                </a:lnTo>
                <a:lnTo>
                  <a:pt x="47990" y="0"/>
                </a:lnTo>
                <a:lnTo>
                  <a:pt x="41269" y="0"/>
                </a:lnTo>
                <a:lnTo>
                  <a:pt x="38389" y="958"/>
                </a:lnTo>
                <a:lnTo>
                  <a:pt x="35509" y="2875"/>
                </a:lnTo>
                <a:lnTo>
                  <a:pt x="31668" y="4797"/>
                </a:lnTo>
                <a:lnTo>
                  <a:pt x="28803" y="8638"/>
                </a:lnTo>
                <a:lnTo>
                  <a:pt x="24963" y="14394"/>
                </a:lnTo>
                <a:lnTo>
                  <a:pt x="24963" y="958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9" name="object 279"/>
          <p:cNvSpPr/>
          <p:nvPr/>
        </p:nvSpPr>
        <p:spPr>
          <a:xfrm>
            <a:off x="1620667" y="8660910"/>
            <a:ext cx="63352" cy="61435"/>
          </a:xfrm>
          <a:custGeom>
            <a:avLst/>
            <a:gdLst/>
            <a:ahLst/>
            <a:cxnLst/>
            <a:rect l="l" t="t" r="r" b="b"/>
            <a:pathLst>
              <a:path w="63352" h="61435">
                <a:moveTo>
                  <a:pt x="31683" y="0"/>
                </a:moveTo>
                <a:lnTo>
                  <a:pt x="0" y="0"/>
                </a:lnTo>
                <a:lnTo>
                  <a:pt x="0" y="2880"/>
                </a:lnTo>
                <a:lnTo>
                  <a:pt x="1920" y="2880"/>
                </a:lnTo>
                <a:lnTo>
                  <a:pt x="3840" y="3838"/>
                </a:lnTo>
                <a:lnTo>
                  <a:pt x="4800" y="4797"/>
                </a:lnTo>
                <a:lnTo>
                  <a:pt x="5760" y="6720"/>
                </a:lnTo>
                <a:lnTo>
                  <a:pt x="7680" y="9596"/>
                </a:lnTo>
                <a:lnTo>
                  <a:pt x="10561" y="15358"/>
                </a:lnTo>
                <a:lnTo>
                  <a:pt x="29763" y="61435"/>
                </a:lnTo>
                <a:lnTo>
                  <a:pt x="33604" y="61435"/>
                </a:lnTo>
                <a:lnTo>
                  <a:pt x="52791" y="15358"/>
                </a:lnTo>
                <a:lnTo>
                  <a:pt x="55671" y="9596"/>
                </a:lnTo>
                <a:lnTo>
                  <a:pt x="57607" y="5756"/>
                </a:lnTo>
                <a:lnTo>
                  <a:pt x="58567" y="4797"/>
                </a:lnTo>
                <a:lnTo>
                  <a:pt x="59512" y="3838"/>
                </a:lnTo>
                <a:lnTo>
                  <a:pt x="61447" y="2880"/>
                </a:lnTo>
                <a:lnTo>
                  <a:pt x="63352" y="2880"/>
                </a:lnTo>
                <a:lnTo>
                  <a:pt x="63352" y="0"/>
                </a:lnTo>
                <a:lnTo>
                  <a:pt x="43205" y="0"/>
                </a:lnTo>
                <a:lnTo>
                  <a:pt x="43205" y="2880"/>
                </a:lnTo>
                <a:lnTo>
                  <a:pt x="46085" y="2880"/>
                </a:lnTo>
                <a:lnTo>
                  <a:pt x="48006" y="3838"/>
                </a:lnTo>
                <a:lnTo>
                  <a:pt x="49926" y="4797"/>
                </a:lnTo>
                <a:lnTo>
                  <a:pt x="49926" y="9596"/>
                </a:lnTo>
                <a:lnTo>
                  <a:pt x="48950" y="13435"/>
                </a:lnTo>
                <a:lnTo>
                  <a:pt x="47045" y="19197"/>
                </a:lnTo>
                <a:lnTo>
                  <a:pt x="38404" y="38397"/>
                </a:lnTo>
                <a:lnTo>
                  <a:pt x="28803" y="16317"/>
                </a:lnTo>
                <a:lnTo>
                  <a:pt x="26883" y="11518"/>
                </a:lnTo>
                <a:lnTo>
                  <a:pt x="25923" y="8638"/>
                </a:lnTo>
                <a:lnTo>
                  <a:pt x="25923" y="5756"/>
                </a:lnTo>
                <a:lnTo>
                  <a:pt x="26883" y="4797"/>
                </a:lnTo>
                <a:lnTo>
                  <a:pt x="27843" y="3838"/>
                </a:lnTo>
                <a:lnTo>
                  <a:pt x="28803" y="2880"/>
                </a:lnTo>
                <a:lnTo>
                  <a:pt x="31683" y="2880"/>
                </a:lnTo>
                <a:lnTo>
                  <a:pt x="31683" y="0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0" name="object 280"/>
          <p:cNvSpPr/>
          <p:nvPr/>
        </p:nvSpPr>
        <p:spPr>
          <a:xfrm>
            <a:off x="1693621" y="8633066"/>
            <a:ext cx="20162" cy="19205"/>
          </a:xfrm>
          <a:custGeom>
            <a:avLst/>
            <a:gdLst/>
            <a:ahLst/>
            <a:cxnLst/>
            <a:rect l="l" t="t" r="r" b="b"/>
            <a:pathLst>
              <a:path w="20162" h="19205">
                <a:moveTo>
                  <a:pt x="20162" y="9602"/>
                </a:moveTo>
                <a:lnTo>
                  <a:pt x="20162" y="6720"/>
                </a:lnTo>
                <a:lnTo>
                  <a:pt x="19202" y="4805"/>
                </a:lnTo>
                <a:lnTo>
                  <a:pt x="17282" y="2881"/>
                </a:lnTo>
                <a:lnTo>
                  <a:pt x="15361" y="964"/>
                </a:lnTo>
                <a:lnTo>
                  <a:pt x="12481" y="0"/>
                </a:lnTo>
                <a:lnTo>
                  <a:pt x="7680" y="0"/>
                </a:lnTo>
                <a:lnTo>
                  <a:pt x="4800" y="964"/>
                </a:lnTo>
                <a:lnTo>
                  <a:pt x="2895" y="2881"/>
                </a:lnTo>
                <a:lnTo>
                  <a:pt x="960" y="4805"/>
                </a:lnTo>
                <a:lnTo>
                  <a:pt x="0" y="6720"/>
                </a:lnTo>
                <a:lnTo>
                  <a:pt x="0" y="12484"/>
                </a:lnTo>
                <a:lnTo>
                  <a:pt x="960" y="14400"/>
                </a:lnTo>
                <a:lnTo>
                  <a:pt x="2895" y="16323"/>
                </a:lnTo>
                <a:lnTo>
                  <a:pt x="4800" y="18240"/>
                </a:lnTo>
                <a:lnTo>
                  <a:pt x="7680" y="19205"/>
                </a:lnTo>
                <a:lnTo>
                  <a:pt x="12481" y="19205"/>
                </a:lnTo>
                <a:lnTo>
                  <a:pt x="15361" y="18240"/>
                </a:lnTo>
                <a:lnTo>
                  <a:pt x="17282" y="16323"/>
                </a:lnTo>
                <a:lnTo>
                  <a:pt x="19202" y="14400"/>
                </a:lnTo>
                <a:lnTo>
                  <a:pt x="20162" y="12484"/>
                </a:lnTo>
                <a:lnTo>
                  <a:pt x="20162" y="9602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1" name="object 281"/>
          <p:cNvSpPr/>
          <p:nvPr/>
        </p:nvSpPr>
        <p:spPr>
          <a:xfrm>
            <a:off x="1687860" y="8660910"/>
            <a:ext cx="31683" cy="59518"/>
          </a:xfrm>
          <a:custGeom>
            <a:avLst/>
            <a:gdLst/>
            <a:ahLst/>
            <a:cxnLst/>
            <a:rect l="l" t="t" r="r" b="b"/>
            <a:pathLst>
              <a:path w="31683" h="59518">
                <a:moveTo>
                  <a:pt x="24963" y="0"/>
                </a:move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4815" y="3838"/>
                </a:lnTo>
                <a:lnTo>
                  <a:pt x="5760" y="4797"/>
                </a:lnTo>
                <a:lnTo>
                  <a:pt x="6720" y="5756"/>
                </a:lnTo>
                <a:lnTo>
                  <a:pt x="6720" y="53756"/>
                </a:lnTo>
                <a:lnTo>
                  <a:pt x="5760" y="54714"/>
                </a:lnTo>
                <a:lnTo>
                  <a:pt x="3840" y="56637"/>
                </a:lnTo>
                <a:lnTo>
                  <a:pt x="1935" y="57596"/>
                </a:lnTo>
                <a:lnTo>
                  <a:pt x="0" y="57596"/>
                </a:lnTo>
                <a:lnTo>
                  <a:pt x="0" y="59518"/>
                </a:lnTo>
                <a:lnTo>
                  <a:pt x="31683" y="59518"/>
                </a:lnTo>
                <a:lnTo>
                  <a:pt x="31683" y="57596"/>
                </a:lnTo>
                <a:lnTo>
                  <a:pt x="28803" y="57596"/>
                </a:lnTo>
                <a:lnTo>
                  <a:pt x="26883" y="56637"/>
                </a:lnTo>
                <a:lnTo>
                  <a:pt x="25923" y="55679"/>
                </a:lnTo>
                <a:lnTo>
                  <a:pt x="24963" y="53756"/>
                </a:lnTo>
                <a:lnTo>
                  <a:pt x="24963" y="0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2" name="object 282"/>
          <p:cNvSpPr/>
          <p:nvPr/>
        </p:nvSpPr>
        <p:spPr>
          <a:xfrm>
            <a:off x="1726265" y="8659951"/>
            <a:ext cx="49926" cy="62394"/>
          </a:xfrm>
          <a:custGeom>
            <a:avLst/>
            <a:gdLst/>
            <a:ahLst/>
            <a:cxnLst/>
            <a:rect l="l" t="t" r="r" b="b"/>
            <a:pathLst>
              <a:path w="49926" h="62394">
                <a:moveTo>
                  <a:pt x="2880" y="47035"/>
                </a:moveTo>
                <a:lnTo>
                  <a:pt x="6720" y="53756"/>
                </a:lnTo>
                <a:lnTo>
                  <a:pt x="11521" y="59513"/>
                </a:lnTo>
                <a:lnTo>
                  <a:pt x="18242" y="62394"/>
                </a:lnTo>
                <a:lnTo>
                  <a:pt x="30723" y="62394"/>
                </a:lnTo>
                <a:lnTo>
                  <a:pt x="35524" y="61435"/>
                </a:lnTo>
                <a:lnTo>
                  <a:pt x="39364" y="58555"/>
                </a:lnTo>
                <a:lnTo>
                  <a:pt x="43205" y="55673"/>
                </a:lnTo>
                <a:lnTo>
                  <a:pt x="47045" y="51834"/>
                </a:lnTo>
                <a:lnTo>
                  <a:pt x="49926" y="47035"/>
                </a:lnTo>
                <a:lnTo>
                  <a:pt x="47990" y="45118"/>
                </a:lnTo>
                <a:lnTo>
                  <a:pt x="45110" y="47993"/>
                </a:lnTo>
                <a:lnTo>
                  <a:pt x="43205" y="49917"/>
                </a:lnTo>
                <a:lnTo>
                  <a:pt x="41269" y="50875"/>
                </a:lnTo>
                <a:lnTo>
                  <a:pt x="39364" y="51834"/>
                </a:lnTo>
                <a:lnTo>
                  <a:pt x="32644" y="51834"/>
                </a:lnTo>
                <a:lnTo>
                  <a:pt x="29763" y="50875"/>
                </a:lnTo>
                <a:lnTo>
                  <a:pt x="26883" y="49917"/>
                </a:lnTo>
                <a:lnTo>
                  <a:pt x="24002" y="47035"/>
                </a:lnTo>
                <a:lnTo>
                  <a:pt x="22082" y="43196"/>
                </a:lnTo>
                <a:lnTo>
                  <a:pt x="20162" y="38397"/>
                </a:lnTo>
                <a:lnTo>
                  <a:pt x="18242" y="33593"/>
                </a:lnTo>
                <a:lnTo>
                  <a:pt x="17282" y="27835"/>
                </a:lnTo>
                <a:lnTo>
                  <a:pt x="17282" y="15358"/>
                </a:lnTo>
                <a:lnTo>
                  <a:pt x="18242" y="10555"/>
                </a:lnTo>
                <a:lnTo>
                  <a:pt x="20162" y="7679"/>
                </a:lnTo>
                <a:lnTo>
                  <a:pt x="22082" y="4797"/>
                </a:lnTo>
                <a:lnTo>
                  <a:pt x="24002" y="3838"/>
                </a:lnTo>
                <a:lnTo>
                  <a:pt x="26883" y="3838"/>
                </a:lnTo>
                <a:lnTo>
                  <a:pt x="27843" y="4797"/>
                </a:lnTo>
                <a:lnTo>
                  <a:pt x="28803" y="5756"/>
                </a:lnTo>
                <a:lnTo>
                  <a:pt x="29763" y="6714"/>
                </a:lnTo>
                <a:lnTo>
                  <a:pt x="30723" y="8638"/>
                </a:lnTo>
                <a:lnTo>
                  <a:pt x="30723" y="11518"/>
                </a:lnTo>
                <a:lnTo>
                  <a:pt x="31683" y="15358"/>
                </a:lnTo>
                <a:lnTo>
                  <a:pt x="32644" y="18234"/>
                </a:lnTo>
                <a:lnTo>
                  <a:pt x="33604" y="20156"/>
                </a:lnTo>
                <a:lnTo>
                  <a:pt x="35524" y="22073"/>
                </a:lnTo>
                <a:lnTo>
                  <a:pt x="44165" y="22073"/>
                </a:lnTo>
                <a:lnTo>
                  <a:pt x="46085" y="20156"/>
                </a:lnTo>
                <a:lnTo>
                  <a:pt x="47045" y="19197"/>
                </a:lnTo>
                <a:lnTo>
                  <a:pt x="47990" y="17276"/>
                </a:lnTo>
                <a:lnTo>
                  <a:pt x="47990" y="10555"/>
                </a:lnTo>
                <a:lnTo>
                  <a:pt x="46085" y="7679"/>
                </a:lnTo>
                <a:lnTo>
                  <a:pt x="42245" y="3838"/>
                </a:lnTo>
                <a:lnTo>
                  <a:pt x="39364" y="958"/>
                </a:lnTo>
                <a:lnTo>
                  <a:pt x="34564" y="0"/>
                </a:lnTo>
                <a:lnTo>
                  <a:pt x="19202" y="0"/>
                </a:lnTo>
                <a:lnTo>
                  <a:pt x="11521" y="3838"/>
                </a:lnTo>
                <a:lnTo>
                  <a:pt x="6720" y="10555"/>
                </a:lnTo>
                <a:lnTo>
                  <a:pt x="1920" y="17276"/>
                </a:lnTo>
                <a:lnTo>
                  <a:pt x="0" y="23996"/>
                </a:lnTo>
                <a:lnTo>
                  <a:pt x="0" y="40314"/>
                </a:lnTo>
                <a:lnTo>
                  <a:pt x="2880" y="47035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3" name="object 283"/>
          <p:cNvSpPr/>
          <p:nvPr/>
        </p:nvSpPr>
        <p:spPr>
          <a:xfrm>
            <a:off x="1804019" y="8659951"/>
            <a:ext cx="29763" cy="28794"/>
          </a:xfrm>
          <a:custGeom>
            <a:avLst/>
            <a:gdLst/>
            <a:ahLst/>
            <a:cxnLst/>
            <a:rect l="l" t="t" r="r" b="b"/>
            <a:pathLst>
              <a:path w="29763" h="28794">
                <a:moveTo>
                  <a:pt x="13441" y="0"/>
                </a:moveTo>
                <a:lnTo>
                  <a:pt x="0" y="0"/>
                </a:lnTo>
                <a:lnTo>
                  <a:pt x="1920" y="4797"/>
                </a:lnTo>
                <a:lnTo>
                  <a:pt x="3840" y="3838"/>
                </a:lnTo>
                <a:lnTo>
                  <a:pt x="8641" y="3838"/>
                </a:lnTo>
                <a:lnTo>
                  <a:pt x="9601" y="4797"/>
                </a:lnTo>
                <a:lnTo>
                  <a:pt x="11521" y="5756"/>
                </a:lnTo>
                <a:lnTo>
                  <a:pt x="12481" y="7679"/>
                </a:lnTo>
                <a:lnTo>
                  <a:pt x="13441" y="10555"/>
                </a:lnTo>
                <a:lnTo>
                  <a:pt x="14401" y="13435"/>
                </a:lnTo>
                <a:lnTo>
                  <a:pt x="14401" y="24955"/>
                </a:lnTo>
                <a:lnTo>
                  <a:pt x="29763" y="28794"/>
                </a:lnTo>
                <a:lnTo>
                  <a:pt x="29763" y="19197"/>
                </a:lnTo>
                <a:lnTo>
                  <a:pt x="26883" y="11518"/>
                </a:lnTo>
                <a:lnTo>
                  <a:pt x="23042" y="6714"/>
                </a:lnTo>
                <a:lnTo>
                  <a:pt x="18242" y="1917"/>
                </a:lnTo>
                <a:lnTo>
                  <a:pt x="13441" y="0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4" name="object 284"/>
          <p:cNvSpPr/>
          <p:nvPr/>
        </p:nvSpPr>
        <p:spPr>
          <a:xfrm>
            <a:off x="1783872" y="8659951"/>
            <a:ext cx="49910" cy="62394"/>
          </a:xfrm>
          <a:custGeom>
            <a:avLst/>
            <a:gdLst/>
            <a:ahLst/>
            <a:cxnLst/>
            <a:rect l="l" t="t" r="r" b="b"/>
            <a:pathLst>
              <a:path w="49910" h="62394">
                <a:moveTo>
                  <a:pt x="1904" y="47035"/>
                </a:moveTo>
                <a:lnTo>
                  <a:pt x="5745" y="51834"/>
                </a:lnTo>
                <a:lnTo>
                  <a:pt x="10561" y="58555"/>
                </a:lnTo>
                <a:lnTo>
                  <a:pt x="17266" y="62394"/>
                </a:lnTo>
                <a:lnTo>
                  <a:pt x="30708" y="62394"/>
                </a:lnTo>
                <a:lnTo>
                  <a:pt x="35509" y="61435"/>
                </a:lnTo>
                <a:lnTo>
                  <a:pt x="39349" y="58555"/>
                </a:lnTo>
                <a:lnTo>
                  <a:pt x="43190" y="55673"/>
                </a:lnTo>
                <a:lnTo>
                  <a:pt x="47030" y="50875"/>
                </a:lnTo>
                <a:lnTo>
                  <a:pt x="49910" y="44153"/>
                </a:lnTo>
                <a:lnTo>
                  <a:pt x="47990" y="43196"/>
                </a:lnTo>
                <a:lnTo>
                  <a:pt x="46070" y="47035"/>
                </a:lnTo>
                <a:lnTo>
                  <a:pt x="43190" y="48958"/>
                </a:lnTo>
                <a:lnTo>
                  <a:pt x="41269" y="50875"/>
                </a:lnTo>
                <a:lnTo>
                  <a:pt x="39349" y="51834"/>
                </a:lnTo>
                <a:lnTo>
                  <a:pt x="36469" y="52797"/>
                </a:lnTo>
                <a:lnTo>
                  <a:pt x="30708" y="52797"/>
                </a:lnTo>
                <a:lnTo>
                  <a:pt x="26868" y="50875"/>
                </a:lnTo>
                <a:lnTo>
                  <a:pt x="23987" y="47035"/>
                </a:lnTo>
                <a:lnTo>
                  <a:pt x="20147" y="43196"/>
                </a:lnTo>
                <a:lnTo>
                  <a:pt x="18227" y="36473"/>
                </a:lnTo>
                <a:lnTo>
                  <a:pt x="17266" y="28794"/>
                </a:lnTo>
                <a:lnTo>
                  <a:pt x="49910" y="28794"/>
                </a:lnTo>
                <a:lnTo>
                  <a:pt x="34549" y="24955"/>
                </a:lnTo>
                <a:lnTo>
                  <a:pt x="17266" y="24955"/>
                </a:lnTo>
                <a:lnTo>
                  <a:pt x="17266" y="16317"/>
                </a:lnTo>
                <a:lnTo>
                  <a:pt x="18227" y="10555"/>
                </a:lnTo>
                <a:lnTo>
                  <a:pt x="21107" y="6714"/>
                </a:lnTo>
                <a:lnTo>
                  <a:pt x="22067" y="4797"/>
                </a:lnTo>
                <a:lnTo>
                  <a:pt x="20147" y="0"/>
                </a:lnTo>
                <a:lnTo>
                  <a:pt x="13426" y="2875"/>
                </a:lnTo>
                <a:lnTo>
                  <a:pt x="8625" y="8638"/>
                </a:lnTo>
                <a:lnTo>
                  <a:pt x="2880" y="14394"/>
                </a:lnTo>
                <a:lnTo>
                  <a:pt x="0" y="22073"/>
                </a:lnTo>
                <a:lnTo>
                  <a:pt x="0" y="40314"/>
                </a:lnTo>
                <a:lnTo>
                  <a:pt x="1904" y="47035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5" name="object 285"/>
          <p:cNvSpPr/>
          <p:nvPr/>
        </p:nvSpPr>
        <p:spPr>
          <a:xfrm>
            <a:off x="1842424" y="8659951"/>
            <a:ext cx="41269" cy="62394"/>
          </a:xfrm>
          <a:custGeom>
            <a:avLst/>
            <a:gdLst/>
            <a:ahLst/>
            <a:cxnLst/>
            <a:rect l="l" t="t" r="r" b="b"/>
            <a:pathLst>
              <a:path w="41269" h="62394">
                <a:moveTo>
                  <a:pt x="1920" y="25914"/>
                </a:moveTo>
                <a:lnTo>
                  <a:pt x="3840" y="28794"/>
                </a:lnTo>
                <a:lnTo>
                  <a:pt x="5760" y="31676"/>
                </a:lnTo>
                <a:lnTo>
                  <a:pt x="10561" y="34558"/>
                </a:lnTo>
                <a:lnTo>
                  <a:pt x="17282" y="39355"/>
                </a:lnTo>
                <a:lnTo>
                  <a:pt x="21122" y="42237"/>
                </a:lnTo>
                <a:lnTo>
                  <a:pt x="24002" y="44153"/>
                </a:lnTo>
                <a:lnTo>
                  <a:pt x="24963" y="46076"/>
                </a:lnTo>
                <a:lnTo>
                  <a:pt x="26868" y="47035"/>
                </a:lnTo>
                <a:lnTo>
                  <a:pt x="26868" y="54714"/>
                </a:lnTo>
                <a:lnTo>
                  <a:pt x="24963" y="55673"/>
                </a:lnTo>
                <a:lnTo>
                  <a:pt x="24002" y="56637"/>
                </a:lnTo>
                <a:lnTo>
                  <a:pt x="22082" y="57596"/>
                </a:lnTo>
                <a:lnTo>
                  <a:pt x="17282" y="57596"/>
                </a:lnTo>
                <a:lnTo>
                  <a:pt x="14401" y="56637"/>
                </a:lnTo>
                <a:lnTo>
                  <a:pt x="10561" y="53756"/>
                </a:lnTo>
                <a:lnTo>
                  <a:pt x="7680" y="50875"/>
                </a:lnTo>
                <a:lnTo>
                  <a:pt x="4800" y="46076"/>
                </a:lnTo>
                <a:lnTo>
                  <a:pt x="2880" y="41279"/>
                </a:lnTo>
                <a:lnTo>
                  <a:pt x="960" y="41279"/>
                </a:lnTo>
                <a:lnTo>
                  <a:pt x="1920" y="62394"/>
                </a:lnTo>
                <a:lnTo>
                  <a:pt x="3840" y="62394"/>
                </a:lnTo>
                <a:lnTo>
                  <a:pt x="4800" y="60476"/>
                </a:lnTo>
                <a:lnTo>
                  <a:pt x="5760" y="58555"/>
                </a:lnTo>
                <a:lnTo>
                  <a:pt x="7680" y="58555"/>
                </a:lnTo>
                <a:lnTo>
                  <a:pt x="8641" y="59513"/>
                </a:lnTo>
                <a:lnTo>
                  <a:pt x="10561" y="59513"/>
                </a:lnTo>
                <a:lnTo>
                  <a:pt x="14401" y="61435"/>
                </a:lnTo>
                <a:lnTo>
                  <a:pt x="18242" y="62394"/>
                </a:lnTo>
                <a:lnTo>
                  <a:pt x="24963" y="62394"/>
                </a:lnTo>
                <a:lnTo>
                  <a:pt x="28803" y="61435"/>
                </a:lnTo>
                <a:lnTo>
                  <a:pt x="31683" y="59513"/>
                </a:lnTo>
                <a:lnTo>
                  <a:pt x="34549" y="58555"/>
                </a:lnTo>
                <a:lnTo>
                  <a:pt x="36484" y="55673"/>
                </a:lnTo>
                <a:lnTo>
                  <a:pt x="38389" y="52797"/>
                </a:lnTo>
                <a:lnTo>
                  <a:pt x="40309" y="48958"/>
                </a:lnTo>
                <a:lnTo>
                  <a:pt x="41269" y="46076"/>
                </a:lnTo>
                <a:lnTo>
                  <a:pt x="41269" y="39355"/>
                </a:lnTo>
                <a:lnTo>
                  <a:pt x="40309" y="35515"/>
                </a:lnTo>
                <a:lnTo>
                  <a:pt x="38389" y="32634"/>
                </a:lnTo>
                <a:lnTo>
                  <a:pt x="35524" y="29753"/>
                </a:lnTo>
                <a:lnTo>
                  <a:pt x="31683" y="26878"/>
                </a:lnTo>
                <a:lnTo>
                  <a:pt x="25923" y="22073"/>
                </a:lnTo>
                <a:lnTo>
                  <a:pt x="19202" y="18234"/>
                </a:lnTo>
                <a:lnTo>
                  <a:pt x="15361" y="15358"/>
                </a:lnTo>
                <a:lnTo>
                  <a:pt x="14401" y="13435"/>
                </a:lnTo>
                <a:lnTo>
                  <a:pt x="13441" y="12476"/>
                </a:lnTo>
                <a:lnTo>
                  <a:pt x="13441" y="7679"/>
                </a:lnTo>
                <a:lnTo>
                  <a:pt x="14401" y="5756"/>
                </a:lnTo>
                <a:lnTo>
                  <a:pt x="16322" y="4797"/>
                </a:lnTo>
                <a:lnTo>
                  <a:pt x="22082" y="4797"/>
                </a:lnTo>
                <a:lnTo>
                  <a:pt x="24963" y="5756"/>
                </a:lnTo>
                <a:lnTo>
                  <a:pt x="27843" y="7679"/>
                </a:lnTo>
                <a:lnTo>
                  <a:pt x="30708" y="9596"/>
                </a:lnTo>
                <a:lnTo>
                  <a:pt x="32644" y="14394"/>
                </a:lnTo>
                <a:lnTo>
                  <a:pt x="35524" y="20156"/>
                </a:lnTo>
                <a:lnTo>
                  <a:pt x="37429" y="20156"/>
                </a:lnTo>
                <a:lnTo>
                  <a:pt x="36484" y="0"/>
                </a:lnTo>
                <a:lnTo>
                  <a:pt x="34549" y="0"/>
                </a:lnTo>
                <a:lnTo>
                  <a:pt x="33588" y="958"/>
                </a:lnTo>
                <a:lnTo>
                  <a:pt x="32644" y="1917"/>
                </a:lnTo>
                <a:lnTo>
                  <a:pt x="32644" y="2875"/>
                </a:lnTo>
                <a:lnTo>
                  <a:pt x="28803" y="2875"/>
                </a:lnTo>
                <a:lnTo>
                  <a:pt x="27843" y="1917"/>
                </a:lnTo>
                <a:lnTo>
                  <a:pt x="24963" y="0"/>
                </a:lnTo>
                <a:lnTo>
                  <a:pt x="12481" y="0"/>
                </a:lnTo>
                <a:lnTo>
                  <a:pt x="7680" y="1917"/>
                </a:lnTo>
                <a:lnTo>
                  <a:pt x="4800" y="4797"/>
                </a:lnTo>
                <a:lnTo>
                  <a:pt x="1920" y="8638"/>
                </a:lnTo>
                <a:lnTo>
                  <a:pt x="0" y="13435"/>
                </a:lnTo>
                <a:lnTo>
                  <a:pt x="0" y="22073"/>
                </a:lnTo>
                <a:lnTo>
                  <a:pt x="1920" y="25914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6" name="object 286"/>
          <p:cNvSpPr/>
          <p:nvPr/>
        </p:nvSpPr>
        <p:spPr>
          <a:xfrm>
            <a:off x="2683352" y="8508278"/>
            <a:ext cx="14401" cy="12481"/>
          </a:xfrm>
          <a:custGeom>
            <a:avLst/>
            <a:gdLst/>
            <a:ahLst/>
            <a:cxnLst/>
            <a:rect l="l" t="t" r="r" b="b"/>
            <a:pathLst>
              <a:path w="14401" h="12481">
                <a:moveTo>
                  <a:pt x="14401" y="0"/>
                </a:moveTo>
                <a:lnTo>
                  <a:pt x="12481" y="2880"/>
                </a:lnTo>
                <a:lnTo>
                  <a:pt x="9601" y="5760"/>
                </a:lnTo>
                <a:lnTo>
                  <a:pt x="4800" y="7665"/>
                </a:lnTo>
                <a:lnTo>
                  <a:pt x="0" y="7665"/>
                </a:lnTo>
                <a:lnTo>
                  <a:pt x="6720" y="12481"/>
                </a:lnTo>
                <a:lnTo>
                  <a:pt x="13441" y="11506"/>
                </a:lnTo>
                <a:lnTo>
                  <a:pt x="14401" y="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7" name="object 287"/>
          <p:cNvSpPr/>
          <p:nvPr/>
        </p:nvSpPr>
        <p:spPr>
          <a:xfrm>
            <a:off x="2648788" y="8473714"/>
            <a:ext cx="72009" cy="85438"/>
          </a:xfrm>
          <a:custGeom>
            <a:avLst/>
            <a:gdLst/>
            <a:ahLst/>
            <a:cxnLst/>
            <a:rect l="l" t="t" r="r" b="b"/>
            <a:pathLst>
              <a:path w="72009" h="85438">
                <a:moveTo>
                  <a:pt x="43205" y="85438"/>
                </a:moveTo>
                <a:lnTo>
                  <a:pt x="43205" y="83515"/>
                </a:lnTo>
                <a:lnTo>
                  <a:pt x="39364" y="83515"/>
                </a:lnTo>
                <a:lnTo>
                  <a:pt x="36484" y="82558"/>
                </a:lnTo>
                <a:lnTo>
                  <a:pt x="35524" y="82558"/>
                </a:lnTo>
                <a:lnTo>
                  <a:pt x="33604" y="81599"/>
                </a:lnTo>
                <a:lnTo>
                  <a:pt x="32644" y="80640"/>
                </a:lnTo>
                <a:lnTo>
                  <a:pt x="32644" y="79676"/>
                </a:lnTo>
                <a:lnTo>
                  <a:pt x="31683" y="77759"/>
                </a:lnTo>
                <a:lnTo>
                  <a:pt x="31683" y="47045"/>
                </a:lnTo>
                <a:lnTo>
                  <a:pt x="41285" y="47045"/>
                </a:lnTo>
                <a:lnTo>
                  <a:pt x="34564" y="42230"/>
                </a:lnTo>
                <a:lnTo>
                  <a:pt x="32644" y="42230"/>
                </a:lnTo>
                <a:lnTo>
                  <a:pt x="31683" y="41285"/>
                </a:lnTo>
                <a:lnTo>
                  <a:pt x="31683" y="4800"/>
                </a:lnTo>
                <a:lnTo>
                  <a:pt x="39364" y="4800"/>
                </a:lnTo>
                <a:lnTo>
                  <a:pt x="44165" y="5760"/>
                </a:lnTo>
                <a:lnTo>
                  <a:pt x="47045" y="8641"/>
                </a:lnTo>
                <a:lnTo>
                  <a:pt x="48966" y="12481"/>
                </a:lnTo>
                <a:lnTo>
                  <a:pt x="50886" y="16322"/>
                </a:lnTo>
                <a:lnTo>
                  <a:pt x="50886" y="29763"/>
                </a:lnTo>
                <a:lnTo>
                  <a:pt x="48966" y="34564"/>
                </a:lnTo>
                <a:lnTo>
                  <a:pt x="48006" y="46070"/>
                </a:lnTo>
                <a:lnTo>
                  <a:pt x="52806" y="45125"/>
                </a:lnTo>
                <a:lnTo>
                  <a:pt x="58567" y="44165"/>
                </a:lnTo>
                <a:lnTo>
                  <a:pt x="63367" y="41285"/>
                </a:lnTo>
                <a:lnTo>
                  <a:pt x="66248" y="37444"/>
                </a:lnTo>
                <a:lnTo>
                  <a:pt x="70088" y="32644"/>
                </a:lnTo>
                <a:lnTo>
                  <a:pt x="72009" y="27843"/>
                </a:lnTo>
                <a:lnTo>
                  <a:pt x="72009" y="16322"/>
                </a:lnTo>
                <a:lnTo>
                  <a:pt x="69128" y="10561"/>
                </a:lnTo>
                <a:lnTo>
                  <a:pt x="64328" y="6720"/>
                </a:lnTo>
                <a:lnTo>
                  <a:pt x="62826" y="5579"/>
                </a:lnTo>
                <a:lnTo>
                  <a:pt x="52278" y="1302"/>
                </a:lnTo>
                <a:lnTo>
                  <a:pt x="37444" y="0"/>
                </a:ln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lnTo>
                  <a:pt x="6720" y="2880"/>
                </a:lnTo>
                <a:lnTo>
                  <a:pt x="7680" y="2880"/>
                </a:lnTo>
                <a:lnTo>
                  <a:pt x="9616" y="3840"/>
                </a:lnTo>
                <a:lnTo>
                  <a:pt x="10561" y="4800"/>
                </a:lnTo>
                <a:lnTo>
                  <a:pt x="10561" y="5760"/>
                </a:lnTo>
                <a:lnTo>
                  <a:pt x="11521" y="7680"/>
                </a:lnTo>
                <a:lnTo>
                  <a:pt x="11521" y="77759"/>
                </a:lnTo>
                <a:lnTo>
                  <a:pt x="10561" y="79676"/>
                </a:lnTo>
                <a:lnTo>
                  <a:pt x="10561" y="80640"/>
                </a:lnTo>
                <a:lnTo>
                  <a:pt x="9616" y="81599"/>
                </a:lnTo>
                <a:lnTo>
                  <a:pt x="7680" y="82558"/>
                </a:lnTo>
                <a:lnTo>
                  <a:pt x="6720" y="82558"/>
                </a:lnTo>
                <a:lnTo>
                  <a:pt x="3840" y="83515"/>
                </a:lnTo>
                <a:lnTo>
                  <a:pt x="0" y="83515"/>
                </a:lnTo>
                <a:lnTo>
                  <a:pt x="0" y="85438"/>
                </a:lnTo>
                <a:lnTo>
                  <a:pt x="43205" y="85438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8" name="object 288"/>
          <p:cNvSpPr/>
          <p:nvPr/>
        </p:nvSpPr>
        <p:spPr>
          <a:xfrm>
            <a:off x="2729438" y="8501557"/>
            <a:ext cx="27828" cy="59512"/>
          </a:xfrm>
          <a:custGeom>
            <a:avLst/>
            <a:gdLst/>
            <a:ahLst/>
            <a:cxnLst/>
            <a:rect l="l" t="t" r="r" b="b"/>
            <a:pathLst>
              <a:path w="27828" h="59512">
                <a:moveTo>
                  <a:pt x="0" y="28788"/>
                </a:moveTo>
                <a:lnTo>
                  <a:pt x="0" y="36473"/>
                </a:lnTo>
                <a:lnTo>
                  <a:pt x="2880" y="44153"/>
                </a:lnTo>
                <a:lnTo>
                  <a:pt x="7680" y="49915"/>
                </a:lnTo>
                <a:lnTo>
                  <a:pt x="12481" y="56636"/>
                </a:lnTo>
                <a:lnTo>
                  <a:pt x="19202" y="59512"/>
                </a:lnTo>
                <a:lnTo>
                  <a:pt x="27828" y="59512"/>
                </a:lnTo>
                <a:lnTo>
                  <a:pt x="27828" y="54714"/>
                </a:lnTo>
                <a:lnTo>
                  <a:pt x="23987" y="54714"/>
                </a:lnTo>
                <a:lnTo>
                  <a:pt x="22082" y="52797"/>
                </a:lnTo>
                <a:lnTo>
                  <a:pt x="21107" y="50874"/>
                </a:lnTo>
                <a:lnTo>
                  <a:pt x="20162" y="48956"/>
                </a:lnTo>
                <a:lnTo>
                  <a:pt x="19202" y="46076"/>
                </a:lnTo>
                <a:lnTo>
                  <a:pt x="19202" y="42236"/>
                </a:lnTo>
                <a:lnTo>
                  <a:pt x="18242" y="37432"/>
                </a:lnTo>
                <a:lnTo>
                  <a:pt x="18242" y="24947"/>
                </a:lnTo>
                <a:lnTo>
                  <a:pt x="12481" y="0"/>
                </a:lnTo>
                <a:lnTo>
                  <a:pt x="7680" y="5760"/>
                </a:lnTo>
                <a:lnTo>
                  <a:pt x="2880" y="12481"/>
                </a:lnTo>
                <a:lnTo>
                  <a:pt x="0" y="20162"/>
                </a:lnTo>
                <a:lnTo>
                  <a:pt x="0" y="28788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9" name="object 289"/>
          <p:cNvSpPr/>
          <p:nvPr/>
        </p:nvSpPr>
        <p:spPr>
          <a:xfrm>
            <a:off x="2741919" y="8498677"/>
            <a:ext cx="43190" cy="62392"/>
          </a:xfrm>
          <a:custGeom>
            <a:avLst/>
            <a:gdLst/>
            <a:ahLst/>
            <a:cxnLst/>
            <a:rect l="l" t="t" r="r" b="b"/>
            <a:pathLst>
              <a:path w="43190" h="62392">
                <a:moveTo>
                  <a:pt x="24963" y="62392"/>
                </a:moveTo>
                <a:lnTo>
                  <a:pt x="31668" y="58552"/>
                </a:lnTo>
                <a:lnTo>
                  <a:pt x="36469" y="51837"/>
                </a:lnTo>
                <a:lnTo>
                  <a:pt x="41269" y="46075"/>
                </a:lnTo>
                <a:lnTo>
                  <a:pt x="43190" y="39354"/>
                </a:lnTo>
                <a:lnTo>
                  <a:pt x="43190" y="24947"/>
                </a:lnTo>
                <a:lnTo>
                  <a:pt x="42230" y="20162"/>
                </a:lnTo>
                <a:lnTo>
                  <a:pt x="39349" y="15361"/>
                </a:lnTo>
                <a:lnTo>
                  <a:pt x="37429" y="9601"/>
                </a:lnTo>
                <a:lnTo>
                  <a:pt x="34549" y="6720"/>
                </a:lnTo>
                <a:lnTo>
                  <a:pt x="29748" y="3840"/>
                </a:lnTo>
                <a:lnTo>
                  <a:pt x="24963" y="960"/>
                </a:lnTo>
                <a:lnTo>
                  <a:pt x="20147" y="0"/>
                </a:lnTo>
                <a:lnTo>
                  <a:pt x="6720" y="0"/>
                </a:lnTo>
                <a:lnTo>
                  <a:pt x="0" y="2880"/>
                </a:lnTo>
                <a:lnTo>
                  <a:pt x="5760" y="27828"/>
                </a:lnTo>
                <a:lnTo>
                  <a:pt x="6720" y="21107"/>
                </a:lnTo>
                <a:lnTo>
                  <a:pt x="6720" y="16322"/>
                </a:lnTo>
                <a:lnTo>
                  <a:pt x="7680" y="11521"/>
                </a:lnTo>
                <a:lnTo>
                  <a:pt x="8625" y="7680"/>
                </a:lnTo>
                <a:lnTo>
                  <a:pt x="9601" y="6720"/>
                </a:lnTo>
                <a:lnTo>
                  <a:pt x="11506" y="4800"/>
                </a:lnTo>
                <a:lnTo>
                  <a:pt x="13441" y="3840"/>
                </a:lnTo>
                <a:lnTo>
                  <a:pt x="17282" y="3840"/>
                </a:lnTo>
                <a:lnTo>
                  <a:pt x="19187" y="4800"/>
                </a:lnTo>
                <a:lnTo>
                  <a:pt x="20147" y="5760"/>
                </a:lnTo>
                <a:lnTo>
                  <a:pt x="21122" y="6720"/>
                </a:lnTo>
                <a:lnTo>
                  <a:pt x="23027" y="8641"/>
                </a:lnTo>
                <a:lnTo>
                  <a:pt x="23027" y="11521"/>
                </a:lnTo>
                <a:lnTo>
                  <a:pt x="23987" y="14401"/>
                </a:lnTo>
                <a:lnTo>
                  <a:pt x="24963" y="19202"/>
                </a:lnTo>
                <a:lnTo>
                  <a:pt x="24963" y="38395"/>
                </a:lnTo>
                <a:lnTo>
                  <a:pt x="23987" y="46075"/>
                </a:lnTo>
                <a:lnTo>
                  <a:pt x="23027" y="49914"/>
                </a:lnTo>
                <a:lnTo>
                  <a:pt x="23027" y="52795"/>
                </a:lnTo>
                <a:lnTo>
                  <a:pt x="22067" y="54713"/>
                </a:lnTo>
                <a:lnTo>
                  <a:pt x="20147" y="56636"/>
                </a:lnTo>
                <a:lnTo>
                  <a:pt x="19187" y="57595"/>
                </a:lnTo>
                <a:lnTo>
                  <a:pt x="15346" y="57595"/>
                </a:lnTo>
                <a:lnTo>
                  <a:pt x="15346" y="62392"/>
                </a:lnTo>
                <a:lnTo>
                  <a:pt x="24963" y="62392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0" name="object 290"/>
          <p:cNvSpPr/>
          <p:nvPr/>
        </p:nvSpPr>
        <p:spPr>
          <a:xfrm>
            <a:off x="2794711" y="8498677"/>
            <a:ext cx="41285" cy="62392"/>
          </a:xfrm>
          <a:custGeom>
            <a:avLst/>
            <a:gdLst/>
            <a:ahLst/>
            <a:cxnLst/>
            <a:rect l="l" t="t" r="r" b="b"/>
            <a:pathLst>
              <a:path w="41285" h="62392">
                <a:moveTo>
                  <a:pt x="30723" y="9601"/>
                </a:moveTo>
                <a:lnTo>
                  <a:pt x="33604" y="14401"/>
                </a:lnTo>
                <a:lnTo>
                  <a:pt x="35524" y="20162"/>
                </a:lnTo>
                <a:lnTo>
                  <a:pt x="38404" y="20162"/>
                </a:lnTo>
                <a:lnTo>
                  <a:pt x="37444" y="0"/>
                </a:lnTo>
                <a:lnTo>
                  <a:pt x="34564" y="0"/>
                </a:lnTo>
                <a:lnTo>
                  <a:pt x="33604" y="960"/>
                </a:lnTo>
                <a:lnTo>
                  <a:pt x="33604" y="1920"/>
                </a:lnTo>
                <a:lnTo>
                  <a:pt x="32644" y="2880"/>
                </a:lnTo>
                <a:lnTo>
                  <a:pt x="28803" y="2880"/>
                </a:lnTo>
                <a:lnTo>
                  <a:pt x="27843" y="1920"/>
                </a:lnTo>
                <a:lnTo>
                  <a:pt x="24963" y="0"/>
                </a:lnTo>
                <a:lnTo>
                  <a:pt x="12481" y="0"/>
                </a:lnTo>
                <a:lnTo>
                  <a:pt x="8641" y="1920"/>
                </a:lnTo>
                <a:lnTo>
                  <a:pt x="4800" y="4800"/>
                </a:lnTo>
                <a:lnTo>
                  <a:pt x="1920" y="8641"/>
                </a:lnTo>
                <a:lnTo>
                  <a:pt x="0" y="13426"/>
                </a:lnTo>
                <a:lnTo>
                  <a:pt x="0" y="22082"/>
                </a:lnTo>
                <a:lnTo>
                  <a:pt x="1920" y="25923"/>
                </a:lnTo>
                <a:lnTo>
                  <a:pt x="4800" y="28788"/>
                </a:lnTo>
                <a:lnTo>
                  <a:pt x="6720" y="31668"/>
                </a:lnTo>
                <a:lnTo>
                  <a:pt x="10561" y="34549"/>
                </a:lnTo>
                <a:lnTo>
                  <a:pt x="17282" y="39354"/>
                </a:lnTo>
                <a:lnTo>
                  <a:pt x="21122" y="42234"/>
                </a:lnTo>
                <a:lnTo>
                  <a:pt x="24003" y="44151"/>
                </a:lnTo>
                <a:lnTo>
                  <a:pt x="25923" y="46075"/>
                </a:lnTo>
                <a:lnTo>
                  <a:pt x="26883" y="47033"/>
                </a:lnTo>
                <a:lnTo>
                  <a:pt x="27843" y="48956"/>
                </a:lnTo>
                <a:lnTo>
                  <a:pt x="27843" y="52795"/>
                </a:lnTo>
                <a:lnTo>
                  <a:pt x="26883" y="54713"/>
                </a:lnTo>
                <a:lnTo>
                  <a:pt x="25923" y="55677"/>
                </a:lnTo>
                <a:lnTo>
                  <a:pt x="24003" y="56636"/>
                </a:lnTo>
                <a:lnTo>
                  <a:pt x="23042" y="57595"/>
                </a:lnTo>
                <a:lnTo>
                  <a:pt x="17282" y="57595"/>
                </a:lnTo>
                <a:lnTo>
                  <a:pt x="14401" y="56636"/>
                </a:lnTo>
                <a:lnTo>
                  <a:pt x="11521" y="53754"/>
                </a:lnTo>
                <a:lnTo>
                  <a:pt x="7680" y="50872"/>
                </a:lnTo>
                <a:lnTo>
                  <a:pt x="4800" y="46075"/>
                </a:lnTo>
                <a:lnTo>
                  <a:pt x="2880" y="41277"/>
                </a:lnTo>
                <a:lnTo>
                  <a:pt x="960" y="41277"/>
                </a:lnTo>
                <a:lnTo>
                  <a:pt x="1920" y="62392"/>
                </a:lnTo>
                <a:lnTo>
                  <a:pt x="3840" y="62392"/>
                </a:lnTo>
                <a:lnTo>
                  <a:pt x="4800" y="60475"/>
                </a:lnTo>
                <a:lnTo>
                  <a:pt x="6720" y="58552"/>
                </a:lnTo>
                <a:lnTo>
                  <a:pt x="8641" y="58552"/>
                </a:lnTo>
                <a:lnTo>
                  <a:pt x="8641" y="59516"/>
                </a:lnTo>
                <a:lnTo>
                  <a:pt x="10561" y="59516"/>
                </a:lnTo>
                <a:lnTo>
                  <a:pt x="15361" y="61433"/>
                </a:lnTo>
                <a:lnTo>
                  <a:pt x="19202" y="62392"/>
                </a:lnTo>
                <a:lnTo>
                  <a:pt x="24963" y="62392"/>
                </a:lnTo>
                <a:lnTo>
                  <a:pt x="28803" y="61433"/>
                </a:lnTo>
                <a:lnTo>
                  <a:pt x="31683" y="59516"/>
                </a:lnTo>
                <a:lnTo>
                  <a:pt x="34564" y="58552"/>
                </a:lnTo>
                <a:lnTo>
                  <a:pt x="37444" y="55677"/>
                </a:lnTo>
                <a:lnTo>
                  <a:pt x="38404" y="52795"/>
                </a:lnTo>
                <a:lnTo>
                  <a:pt x="40325" y="48956"/>
                </a:lnTo>
                <a:lnTo>
                  <a:pt x="41285" y="46075"/>
                </a:lnTo>
                <a:lnTo>
                  <a:pt x="41285" y="39354"/>
                </a:lnTo>
                <a:lnTo>
                  <a:pt x="40325" y="35509"/>
                </a:lnTo>
                <a:lnTo>
                  <a:pt x="38404" y="32628"/>
                </a:lnTo>
                <a:lnTo>
                  <a:pt x="36484" y="29763"/>
                </a:lnTo>
                <a:lnTo>
                  <a:pt x="31683" y="26883"/>
                </a:lnTo>
                <a:lnTo>
                  <a:pt x="25923" y="22082"/>
                </a:lnTo>
                <a:lnTo>
                  <a:pt x="20162" y="18242"/>
                </a:lnTo>
                <a:lnTo>
                  <a:pt x="16322" y="15361"/>
                </a:lnTo>
                <a:lnTo>
                  <a:pt x="14401" y="13426"/>
                </a:lnTo>
                <a:lnTo>
                  <a:pt x="13441" y="12481"/>
                </a:lnTo>
                <a:lnTo>
                  <a:pt x="13441" y="7680"/>
                </a:lnTo>
                <a:lnTo>
                  <a:pt x="15361" y="5760"/>
                </a:lnTo>
                <a:lnTo>
                  <a:pt x="16322" y="4800"/>
                </a:lnTo>
                <a:lnTo>
                  <a:pt x="22082" y="4800"/>
                </a:lnTo>
                <a:lnTo>
                  <a:pt x="24963" y="5760"/>
                </a:lnTo>
                <a:lnTo>
                  <a:pt x="27843" y="7680"/>
                </a:lnTo>
                <a:lnTo>
                  <a:pt x="30723" y="9601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1" name="object 291"/>
          <p:cNvSpPr/>
          <p:nvPr/>
        </p:nvSpPr>
        <p:spPr>
          <a:xfrm>
            <a:off x="2842717" y="8478514"/>
            <a:ext cx="40309" cy="81596"/>
          </a:xfrm>
          <a:custGeom>
            <a:avLst/>
            <a:gdLst/>
            <a:ahLst/>
            <a:cxnLst/>
            <a:rect l="l" t="t" r="r" b="b"/>
            <a:pathLst>
              <a:path w="40309" h="81596">
                <a:moveTo>
                  <a:pt x="26868" y="71999"/>
                </a:moveTo>
                <a:lnTo>
                  <a:pt x="25907" y="71035"/>
                </a:lnTo>
                <a:lnTo>
                  <a:pt x="25907" y="27843"/>
                </a:lnTo>
                <a:lnTo>
                  <a:pt x="40309" y="27843"/>
                </a:lnTo>
                <a:lnTo>
                  <a:pt x="40309" y="21122"/>
                </a:lnTo>
                <a:lnTo>
                  <a:pt x="25907" y="21122"/>
                </a:lnTo>
                <a:lnTo>
                  <a:pt x="25907" y="0"/>
                </a:lnTo>
                <a:lnTo>
                  <a:pt x="23987" y="0"/>
                </a:lnTo>
                <a:lnTo>
                  <a:pt x="21107" y="4800"/>
                </a:lnTo>
                <a:lnTo>
                  <a:pt x="17266" y="9601"/>
                </a:lnTo>
                <a:lnTo>
                  <a:pt x="13426" y="13441"/>
                </a:lnTo>
                <a:lnTo>
                  <a:pt x="10561" y="18242"/>
                </a:lnTo>
                <a:lnTo>
                  <a:pt x="5745" y="22082"/>
                </a:lnTo>
                <a:lnTo>
                  <a:pt x="0" y="25923"/>
                </a:lnTo>
                <a:lnTo>
                  <a:pt x="0" y="27843"/>
                </a:lnTo>
                <a:lnTo>
                  <a:pt x="7680" y="27843"/>
                </a:lnTo>
                <a:lnTo>
                  <a:pt x="7680" y="66237"/>
                </a:lnTo>
                <a:lnTo>
                  <a:pt x="8625" y="70076"/>
                </a:lnTo>
                <a:lnTo>
                  <a:pt x="8625" y="71035"/>
                </a:lnTo>
                <a:lnTo>
                  <a:pt x="9585" y="73917"/>
                </a:lnTo>
                <a:lnTo>
                  <a:pt x="11521" y="76798"/>
                </a:lnTo>
                <a:lnTo>
                  <a:pt x="13426" y="78714"/>
                </a:lnTo>
                <a:lnTo>
                  <a:pt x="16306" y="80637"/>
                </a:lnTo>
                <a:lnTo>
                  <a:pt x="19187" y="81596"/>
                </a:lnTo>
                <a:lnTo>
                  <a:pt x="30708" y="81596"/>
                </a:lnTo>
                <a:lnTo>
                  <a:pt x="36469" y="77757"/>
                </a:lnTo>
                <a:lnTo>
                  <a:pt x="40309" y="69119"/>
                </a:lnTo>
                <a:lnTo>
                  <a:pt x="38389" y="68154"/>
                </a:lnTo>
                <a:lnTo>
                  <a:pt x="35509" y="71999"/>
                </a:lnTo>
                <a:lnTo>
                  <a:pt x="32628" y="73917"/>
                </a:lnTo>
                <a:lnTo>
                  <a:pt x="28788" y="73917"/>
                </a:lnTo>
                <a:lnTo>
                  <a:pt x="27828" y="72958"/>
                </a:lnTo>
                <a:lnTo>
                  <a:pt x="26868" y="72958"/>
                </a:lnTo>
                <a:lnTo>
                  <a:pt x="26868" y="71999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2" name="object 292"/>
          <p:cNvSpPr/>
          <p:nvPr/>
        </p:nvSpPr>
        <p:spPr>
          <a:xfrm>
            <a:off x="2886867" y="8529393"/>
            <a:ext cx="37439" cy="0"/>
          </a:xfrm>
          <a:custGeom>
            <a:avLst/>
            <a:gdLst/>
            <a:ahLst/>
            <a:cxnLst/>
            <a:rect l="l" t="t" r="r" b="b"/>
            <a:pathLst>
              <a:path w="37439" h="0">
                <a:moveTo>
                  <a:pt x="0" y="0"/>
                </a:moveTo>
                <a:lnTo>
                  <a:pt x="37439" y="0"/>
                </a:lnTo>
              </a:path>
            </a:pathLst>
          </a:custGeom>
          <a:ln w="14712">
            <a:solidFill>
              <a:srgbClr val="00B04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3" name="object 293"/>
          <p:cNvSpPr/>
          <p:nvPr/>
        </p:nvSpPr>
        <p:spPr>
          <a:xfrm>
            <a:off x="2931993" y="8471794"/>
            <a:ext cx="47990" cy="87358"/>
          </a:xfrm>
          <a:custGeom>
            <a:avLst/>
            <a:gdLst/>
            <a:ahLst/>
            <a:cxnLst/>
            <a:rect l="l" t="t" r="r" b="b"/>
            <a:pathLst>
              <a:path w="47990" h="87358">
                <a:moveTo>
                  <a:pt x="33588" y="6720"/>
                </a:moveTo>
                <a:lnTo>
                  <a:pt x="32628" y="7680"/>
                </a:lnTo>
                <a:lnTo>
                  <a:pt x="32628" y="11521"/>
                </a:lnTo>
                <a:lnTo>
                  <a:pt x="33588" y="13441"/>
                </a:lnTo>
                <a:lnTo>
                  <a:pt x="34549" y="14401"/>
                </a:lnTo>
                <a:lnTo>
                  <a:pt x="35509" y="15361"/>
                </a:lnTo>
                <a:lnTo>
                  <a:pt x="37429" y="16322"/>
                </a:lnTo>
                <a:lnTo>
                  <a:pt x="42230" y="16322"/>
                </a:lnTo>
                <a:lnTo>
                  <a:pt x="44150" y="15361"/>
                </a:lnTo>
                <a:lnTo>
                  <a:pt x="46070" y="14401"/>
                </a:lnTo>
                <a:lnTo>
                  <a:pt x="47990" y="12481"/>
                </a:lnTo>
                <a:lnTo>
                  <a:pt x="47990" y="6720"/>
                </a:lnTo>
                <a:lnTo>
                  <a:pt x="47030" y="4800"/>
                </a:lnTo>
                <a:lnTo>
                  <a:pt x="44150" y="2880"/>
                </a:lnTo>
                <a:lnTo>
                  <a:pt x="42230" y="960"/>
                </a:lnTo>
                <a:lnTo>
                  <a:pt x="38389" y="0"/>
                </a:lnTo>
                <a:lnTo>
                  <a:pt x="24947" y="0"/>
                </a:lnTo>
                <a:lnTo>
                  <a:pt x="19202" y="1920"/>
                </a:lnTo>
                <a:lnTo>
                  <a:pt x="14386" y="5760"/>
                </a:lnTo>
                <a:lnTo>
                  <a:pt x="10546" y="9601"/>
                </a:lnTo>
                <a:lnTo>
                  <a:pt x="7680" y="14401"/>
                </a:lnTo>
                <a:lnTo>
                  <a:pt x="7680" y="21122"/>
                </a:lnTo>
                <a:lnTo>
                  <a:pt x="8641" y="24002"/>
                </a:lnTo>
                <a:lnTo>
                  <a:pt x="8641" y="27843"/>
                </a:lnTo>
                <a:lnTo>
                  <a:pt x="0" y="27843"/>
                </a:lnTo>
                <a:lnTo>
                  <a:pt x="0" y="34564"/>
                </a:lnTo>
                <a:lnTo>
                  <a:pt x="8641" y="34564"/>
                </a:lnTo>
                <a:lnTo>
                  <a:pt x="8641" y="78720"/>
                </a:lnTo>
                <a:lnTo>
                  <a:pt x="7680" y="80637"/>
                </a:lnTo>
                <a:lnTo>
                  <a:pt x="7680" y="81596"/>
                </a:lnTo>
                <a:lnTo>
                  <a:pt x="6720" y="82561"/>
                </a:lnTo>
                <a:lnTo>
                  <a:pt x="6720" y="83519"/>
                </a:lnTo>
                <a:lnTo>
                  <a:pt x="4800" y="84478"/>
                </a:lnTo>
                <a:lnTo>
                  <a:pt x="3840" y="84478"/>
                </a:lnTo>
                <a:lnTo>
                  <a:pt x="1920" y="85435"/>
                </a:lnTo>
                <a:lnTo>
                  <a:pt x="0" y="85435"/>
                </a:lnTo>
                <a:lnTo>
                  <a:pt x="0" y="87358"/>
                </a:lnTo>
                <a:lnTo>
                  <a:pt x="34549" y="87358"/>
                </a:lnTo>
                <a:lnTo>
                  <a:pt x="34549" y="85435"/>
                </a:lnTo>
                <a:lnTo>
                  <a:pt x="30723" y="85435"/>
                </a:lnTo>
                <a:lnTo>
                  <a:pt x="28788" y="84478"/>
                </a:lnTo>
                <a:lnTo>
                  <a:pt x="26883" y="82561"/>
                </a:lnTo>
                <a:lnTo>
                  <a:pt x="25907" y="81596"/>
                </a:lnTo>
                <a:lnTo>
                  <a:pt x="25907" y="34564"/>
                </a:lnTo>
                <a:lnTo>
                  <a:pt x="34549" y="34564"/>
                </a:lnTo>
                <a:lnTo>
                  <a:pt x="34549" y="27843"/>
                </a:lnTo>
                <a:lnTo>
                  <a:pt x="25907" y="27843"/>
                </a:lnTo>
                <a:lnTo>
                  <a:pt x="25907" y="5760"/>
                </a:lnTo>
                <a:lnTo>
                  <a:pt x="26883" y="4800"/>
                </a:lnTo>
                <a:lnTo>
                  <a:pt x="27828" y="3840"/>
                </a:lnTo>
                <a:lnTo>
                  <a:pt x="28788" y="2880"/>
                </a:lnTo>
                <a:lnTo>
                  <a:pt x="30723" y="2880"/>
                </a:lnTo>
                <a:lnTo>
                  <a:pt x="31668" y="3840"/>
                </a:lnTo>
                <a:lnTo>
                  <a:pt x="32628" y="3840"/>
                </a:lnTo>
                <a:lnTo>
                  <a:pt x="32628" y="4800"/>
                </a:lnTo>
                <a:lnTo>
                  <a:pt x="33588" y="5760"/>
                </a:lnTo>
                <a:lnTo>
                  <a:pt x="33588" y="672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4" name="object 294"/>
          <p:cNvSpPr/>
          <p:nvPr/>
        </p:nvSpPr>
        <p:spPr>
          <a:xfrm>
            <a:off x="2994385" y="8545711"/>
            <a:ext cx="13441" cy="14400"/>
          </a:xfrm>
          <a:custGeom>
            <a:avLst/>
            <a:gdLst/>
            <a:ahLst/>
            <a:cxnLst/>
            <a:rect l="l" t="t" r="r" b="b"/>
            <a:pathLst>
              <a:path w="13441" h="14400">
                <a:moveTo>
                  <a:pt x="13441" y="0"/>
                </a:moveTo>
                <a:lnTo>
                  <a:pt x="10561" y="2880"/>
                </a:lnTo>
                <a:lnTo>
                  <a:pt x="8641" y="3838"/>
                </a:lnTo>
                <a:lnTo>
                  <a:pt x="3840" y="3838"/>
                </a:lnTo>
                <a:lnTo>
                  <a:pt x="2880" y="2880"/>
                </a:lnTo>
                <a:lnTo>
                  <a:pt x="1920" y="1923"/>
                </a:lnTo>
                <a:lnTo>
                  <a:pt x="0" y="958"/>
                </a:lnTo>
                <a:lnTo>
                  <a:pt x="0" y="14400"/>
                </a:lnTo>
                <a:lnTo>
                  <a:pt x="6720" y="11518"/>
                </a:lnTo>
                <a:lnTo>
                  <a:pt x="13441" y="4803"/>
                </a:lnTo>
                <a:lnTo>
                  <a:pt x="13441" y="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5" name="object 295"/>
          <p:cNvSpPr/>
          <p:nvPr/>
        </p:nvSpPr>
        <p:spPr>
          <a:xfrm>
            <a:off x="2976143" y="8498677"/>
            <a:ext cx="57607" cy="61433"/>
          </a:xfrm>
          <a:custGeom>
            <a:avLst/>
            <a:gdLst/>
            <a:ahLst/>
            <a:cxnLst/>
            <a:rect l="l" t="t" r="r" b="b"/>
            <a:pathLst>
              <a:path w="57607" h="61433">
                <a:moveTo>
                  <a:pt x="0" y="49914"/>
                </a:moveTo>
                <a:lnTo>
                  <a:pt x="0" y="52795"/>
                </a:lnTo>
                <a:lnTo>
                  <a:pt x="1920" y="55677"/>
                </a:lnTo>
                <a:lnTo>
                  <a:pt x="3840" y="58552"/>
                </a:lnTo>
                <a:lnTo>
                  <a:pt x="5760" y="60475"/>
                </a:lnTo>
                <a:lnTo>
                  <a:pt x="8641" y="61433"/>
                </a:lnTo>
                <a:lnTo>
                  <a:pt x="18242" y="61433"/>
                </a:lnTo>
                <a:lnTo>
                  <a:pt x="18242" y="39354"/>
                </a:lnTo>
                <a:lnTo>
                  <a:pt x="20162" y="37437"/>
                </a:lnTo>
                <a:lnTo>
                  <a:pt x="23042" y="33604"/>
                </a:lnTo>
                <a:lnTo>
                  <a:pt x="26883" y="30708"/>
                </a:lnTo>
                <a:lnTo>
                  <a:pt x="31683" y="27828"/>
                </a:lnTo>
                <a:lnTo>
                  <a:pt x="31683" y="51837"/>
                </a:lnTo>
                <a:lnTo>
                  <a:pt x="32644" y="54713"/>
                </a:lnTo>
                <a:lnTo>
                  <a:pt x="33604" y="57595"/>
                </a:lnTo>
                <a:lnTo>
                  <a:pt x="35524" y="59516"/>
                </a:lnTo>
                <a:lnTo>
                  <a:pt x="37444" y="60475"/>
                </a:lnTo>
                <a:lnTo>
                  <a:pt x="40325" y="61433"/>
                </a:lnTo>
                <a:lnTo>
                  <a:pt x="46085" y="61433"/>
                </a:lnTo>
                <a:lnTo>
                  <a:pt x="48966" y="60475"/>
                </a:lnTo>
                <a:lnTo>
                  <a:pt x="50886" y="59516"/>
                </a:lnTo>
                <a:lnTo>
                  <a:pt x="52806" y="57595"/>
                </a:lnTo>
                <a:lnTo>
                  <a:pt x="55686" y="55677"/>
                </a:lnTo>
                <a:lnTo>
                  <a:pt x="57607" y="52795"/>
                </a:lnTo>
                <a:lnTo>
                  <a:pt x="55686" y="50872"/>
                </a:lnTo>
                <a:lnTo>
                  <a:pt x="54726" y="52795"/>
                </a:lnTo>
                <a:lnTo>
                  <a:pt x="53766" y="53754"/>
                </a:lnTo>
                <a:lnTo>
                  <a:pt x="51846" y="53754"/>
                </a:lnTo>
                <a:lnTo>
                  <a:pt x="50886" y="52795"/>
                </a:lnTo>
                <a:lnTo>
                  <a:pt x="49926" y="52795"/>
                </a:lnTo>
                <a:lnTo>
                  <a:pt x="49926" y="16322"/>
                </a:lnTo>
                <a:lnTo>
                  <a:pt x="48966" y="12481"/>
                </a:lnTo>
                <a:lnTo>
                  <a:pt x="48966" y="10561"/>
                </a:lnTo>
                <a:lnTo>
                  <a:pt x="48006" y="7680"/>
                </a:lnTo>
                <a:lnTo>
                  <a:pt x="45125" y="5760"/>
                </a:lnTo>
                <a:lnTo>
                  <a:pt x="42245" y="2880"/>
                </a:lnTo>
                <a:lnTo>
                  <a:pt x="39364" y="960"/>
                </a:lnTo>
                <a:lnTo>
                  <a:pt x="34564" y="0"/>
                </a:lnTo>
                <a:lnTo>
                  <a:pt x="20162" y="0"/>
                </a:lnTo>
                <a:lnTo>
                  <a:pt x="15361" y="1920"/>
                </a:lnTo>
                <a:lnTo>
                  <a:pt x="11521" y="2880"/>
                </a:lnTo>
                <a:lnTo>
                  <a:pt x="7680" y="5760"/>
                </a:lnTo>
                <a:lnTo>
                  <a:pt x="4800" y="8641"/>
                </a:lnTo>
                <a:lnTo>
                  <a:pt x="2880" y="10561"/>
                </a:lnTo>
                <a:lnTo>
                  <a:pt x="1920" y="13426"/>
                </a:lnTo>
                <a:lnTo>
                  <a:pt x="1920" y="19202"/>
                </a:lnTo>
                <a:lnTo>
                  <a:pt x="2880" y="21107"/>
                </a:lnTo>
                <a:lnTo>
                  <a:pt x="4800" y="22082"/>
                </a:lnTo>
                <a:lnTo>
                  <a:pt x="5760" y="23987"/>
                </a:lnTo>
                <a:lnTo>
                  <a:pt x="8641" y="24947"/>
                </a:lnTo>
                <a:lnTo>
                  <a:pt x="13441" y="24947"/>
                </a:lnTo>
                <a:lnTo>
                  <a:pt x="15361" y="23987"/>
                </a:lnTo>
                <a:lnTo>
                  <a:pt x="17282" y="23042"/>
                </a:lnTo>
                <a:lnTo>
                  <a:pt x="18242" y="21107"/>
                </a:lnTo>
                <a:lnTo>
                  <a:pt x="19202" y="19202"/>
                </a:lnTo>
                <a:lnTo>
                  <a:pt x="19202" y="15361"/>
                </a:lnTo>
                <a:lnTo>
                  <a:pt x="18242" y="14401"/>
                </a:lnTo>
                <a:lnTo>
                  <a:pt x="17282" y="12481"/>
                </a:lnTo>
                <a:lnTo>
                  <a:pt x="15361" y="10561"/>
                </a:lnTo>
                <a:lnTo>
                  <a:pt x="15361" y="6720"/>
                </a:lnTo>
                <a:lnTo>
                  <a:pt x="17282" y="6720"/>
                </a:lnTo>
                <a:lnTo>
                  <a:pt x="18242" y="4800"/>
                </a:lnTo>
                <a:lnTo>
                  <a:pt x="26883" y="4800"/>
                </a:lnTo>
                <a:lnTo>
                  <a:pt x="27843" y="5760"/>
                </a:lnTo>
                <a:lnTo>
                  <a:pt x="29763" y="6720"/>
                </a:lnTo>
                <a:lnTo>
                  <a:pt x="30723" y="7680"/>
                </a:lnTo>
                <a:lnTo>
                  <a:pt x="30723" y="8641"/>
                </a:lnTo>
                <a:lnTo>
                  <a:pt x="31683" y="9601"/>
                </a:lnTo>
                <a:lnTo>
                  <a:pt x="31683" y="23042"/>
                </a:lnTo>
                <a:lnTo>
                  <a:pt x="27143" y="25046"/>
                </a:lnTo>
                <a:lnTo>
                  <a:pt x="14201" y="31801"/>
                </a:lnTo>
                <a:lnTo>
                  <a:pt x="6720" y="37437"/>
                </a:lnTo>
                <a:lnTo>
                  <a:pt x="1920" y="41277"/>
                </a:lnTo>
                <a:lnTo>
                  <a:pt x="0" y="45116"/>
                </a:lnTo>
                <a:lnTo>
                  <a:pt x="0" y="49914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6" name="object 296"/>
          <p:cNvSpPr/>
          <p:nvPr/>
        </p:nvSpPr>
        <p:spPr>
          <a:xfrm>
            <a:off x="3038551" y="8473714"/>
            <a:ext cx="64312" cy="87355"/>
          </a:xfrm>
          <a:custGeom>
            <a:avLst/>
            <a:gdLst/>
            <a:ahLst/>
            <a:cxnLst/>
            <a:rect l="l" t="t" r="r" b="b"/>
            <a:pathLst>
              <a:path w="64312" h="87355">
                <a:moveTo>
                  <a:pt x="45110" y="85438"/>
                </a:moveTo>
                <a:lnTo>
                  <a:pt x="49911" y="83515"/>
                </a:lnTo>
                <a:lnTo>
                  <a:pt x="53751" y="80640"/>
                </a:lnTo>
                <a:lnTo>
                  <a:pt x="57591" y="76800"/>
                </a:lnTo>
                <a:lnTo>
                  <a:pt x="60472" y="71038"/>
                </a:lnTo>
                <a:lnTo>
                  <a:pt x="62392" y="66240"/>
                </a:lnTo>
                <a:lnTo>
                  <a:pt x="64312" y="59512"/>
                </a:lnTo>
                <a:lnTo>
                  <a:pt x="64312" y="48006"/>
                </a:lnTo>
                <a:lnTo>
                  <a:pt x="63352" y="42230"/>
                </a:lnTo>
                <a:lnTo>
                  <a:pt x="61432" y="38389"/>
                </a:lnTo>
                <a:lnTo>
                  <a:pt x="59512" y="33604"/>
                </a:lnTo>
                <a:lnTo>
                  <a:pt x="56631" y="30723"/>
                </a:lnTo>
                <a:lnTo>
                  <a:pt x="52791" y="27843"/>
                </a:lnTo>
                <a:lnTo>
                  <a:pt x="48950" y="25923"/>
                </a:lnTo>
                <a:lnTo>
                  <a:pt x="45110" y="24963"/>
                </a:lnTo>
                <a:lnTo>
                  <a:pt x="35509" y="24963"/>
                </a:lnTo>
                <a:lnTo>
                  <a:pt x="29748" y="26883"/>
                </a:lnTo>
                <a:lnTo>
                  <a:pt x="24947" y="32644"/>
                </a:lnTo>
                <a:lnTo>
                  <a:pt x="24947" y="0"/>
                </a:lnTo>
                <a:lnTo>
                  <a:pt x="0" y="0"/>
                </a:lnTo>
                <a:lnTo>
                  <a:pt x="0" y="1920"/>
                </a:lnTo>
                <a:lnTo>
                  <a:pt x="1905" y="1920"/>
                </a:lnTo>
                <a:lnTo>
                  <a:pt x="3840" y="2880"/>
                </a:lnTo>
                <a:lnTo>
                  <a:pt x="4800" y="2880"/>
                </a:lnTo>
                <a:lnTo>
                  <a:pt x="5745" y="3840"/>
                </a:lnTo>
                <a:lnTo>
                  <a:pt x="6720" y="4800"/>
                </a:lnTo>
                <a:lnTo>
                  <a:pt x="6720" y="87355"/>
                </a:lnTo>
                <a:lnTo>
                  <a:pt x="9585" y="87355"/>
                </a:lnTo>
                <a:lnTo>
                  <a:pt x="19187" y="80640"/>
                </a:lnTo>
                <a:lnTo>
                  <a:pt x="21107" y="83515"/>
                </a:lnTo>
                <a:lnTo>
                  <a:pt x="23987" y="84479"/>
                </a:lnTo>
                <a:lnTo>
                  <a:pt x="26868" y="85438"/>
                </a:lnTo>
                <a:lnTo>
                  <a:pt x="28788" y="86397"/>
                </a:lnTo>
                <a:lnTo>
                  <a:pt x="26868" y="78717"/>
                </a:lnTo>
                <a:lnTo>
                  <a:pt x="25908" y="76800"/>
                </a:lnTo>
                <a:lnTo>
                  <a:pt x="24947" y="74877"/>
                </a:lnTo>
                <a:lnTo>
                  <a:pt x="24947" y="38389"/>
                </a:lnTo>
                <a:lnTo>
                  <a:pt x="27828" y="33604"/>
                </a:lnTo>
                <a:lnTo>
                  <a:pt x="31668" y="31683"/>
                </a:lnTo>
                <a:lnTo>
                  <a:pt x="38389" y="31683"/>
                </a:lnTo>
                <a:lnTo>
                  <a:pt x="40309" y="32644"/>
                </a:lnTo>
                <a:lnTo>
                  <a:pt x="42230" y="35524"/>
                </a:lnTo>
                <a:lnTo>
                  <a:pt x="44150" y="38389"/>
                </a:lnTo>
                <a:lnTo>
                  <a:pt x="45110" y="45125"/>
                </a:lnTo>
                <a:lnTo>
                  <a:pt x="45110" y="70079"/>
                </a:lnTo>
                <a:lnTo>
                  <a:pt x="44150" y="73920"/>
                </a:lnTo>
                <a:lnTo>
                  <a:pt x="42230" y="77759"/>
                </a:lnTo>
                <a:lnTo>
                  <a:pt x="41269" y="79676"/>
                </a:lnTo>
                <a:lnTo>
                  <a:pt x="38389" y="82558"/>
                </a:lnTo>
                <a:lnTo>
                  <a:pt x="31668" y="82558"/>
                </a:lnTo>
                <a:lnTo>
                  <a:pt x="35509" y="87355"/>
                </a:lnTo>
                <a:lnTo>
                  <a:pt x="40309" y="87355"/>
                </a:lnTo>
                <a:lnTo>
                  <a:pt x="45110" y="85438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7" name="object 297"/>
          <p:cNvSpPr/>
          <p:nvPr/>
        </p:nvSpPr>
        <p:spPr>
          <a:xfrm>
            <a:off x="3065419" y="8552431"/>
            <a:ext cx="8641" cy="8638"/>
          </a:xfrm>
          <a:custGeom>
            <a:avLst/>
            <a:gdLst/>
            <a:ahLst/>
            <a:cxnLst/>
            <a:rect l="l" t="t" r="r" b="b"/>
            <a:pathLst>
              <a:path w="8641" h="8638">
                <a:moveTo>
                  <a:pt x="8641" y="8638"/>
                </a:moveTo>
                <a:lnTo>
                  <a:pt x="4800" y="3840"/>
                </a:lnTo>
                <a:lnTo>
                  <a:pt x="2880" y="3840"/>
                </a:lnTo>
                <a:lnTo>
                  <a:pt x="960" y="1923"/>
                </a:lnTo>
                <a:lnTo>
                  <a:pt x="0" y="0"/>
                </a:lnTo>
                <a:lnTo>
                  <a:pt x="1920" y="7679"/>
                </a:lnTo>
                <a:lnTo>
                  <a:pt x="4800" y="8638"/>
                </a:lnTo>
                <a:lnTo>
                  <a:pt x="8641" y="8638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8" name="object 298"/>
          <p:cNvSpPr/>
          <p:nvPr/>
        </p:nvSpPr>
        <p:spPr>
          <a:xfrm>
            <a:off x="2650723" y="8654189"/>
            <a:ext cx="40309" cy="62400"/>
          </a:xfrm>
          <a:custGeom>
            <a:avLst/>
            <a:gdLst/>
            <a:ahLst/>
            <a:cxnLst/>
            <a:rect l="l" t="t" r="r" b="b"/>
            <a:pathLst>
              <a:path w="40309" h="62400">
                <a:moveTo>
                  <a:pt x="3840" y="62400"/>
                </a:moveTo>
                <a:lnTo>
                  <a:pt x="4785" y="60476"/>
                </a:lnTo>
                <a:lnTo>
                  <a:pt x="5745" y="59518"/>
                </a:lnTo>
                <a:lnTo>
                  <a:pt x="8625" y="59518"/>
                </a:lnTo>
                <a:lnTo>
                  <a:pt x="9585" y="60476"/>
                </a:lnTo>
                <a:lnTo>
                  <a:pt x="14401" y="61435"/>
                </a:lnTo>
                <a:lnTo>
                  <a:pt x="18242" y="62400"/>
                </a:lnTo>
                <a:lnTo>
                  <a:pt x="24963" y="62400"/>
                </a:lnTo>
                <a:lnTo>
                  <a:pt x="27828" y="61435"/>
                </a:lnTo>
                <a:lnTo>
                  <a:pt x="30708" y="60476"/>
                </a:lnTo>
                <a:lnTo>
                  <a:pt x="33588" y="58559"/>
                </a:lnTo>
                <a:lnTo>
                  <a:pt x="36469" y="55679"/>
                </a:lnTo>
                <a:lnTo>
                  <a:pt x="38389" y="52797"/>
                </a:lnTo>
                <a:lnTo>
                  <a:pt x="39349" y="49915"/>
                </a:lnTo>
                <a:lnTo>
                  <a:pt x="40309" y="46076"/>
                </a:lnTo>
                <a:lnTo>
                  <a:pt x="40309" y="39355"/>
                </a:lnTo>
                <a:lnTo>
                  <a:pt x="39349" y="36479"/>
                </a:lnTo>
                <a:lnTo>
                  <a:pt x="37429" y="33598"/>
                </a:lnTo>
                <a:lnTo>
                  <a:pt x="35509" y="30717"/>
                </a:lnTo>
                <a:lnTo>
                  <a:pt x="31668" y="26877"/>
                </a:lnTo>
                <a:lnTo>
                  <a:pt x="24963" y="23038"/>
                </a:lnTo>
                <a:lnTo>
                  <a:pt x="19187" y="18239"/>
                </a:lnTo>
                <a:lnTo>
                  <a:pt x="15346" y="15358"/>
                </a:lnTo>
                <a:lnTo>
                  <a:pt x="13426" y="13441"/>
                </a:lnTo>
                <a:lnTo>
                  <a:pt x="12466" y="12476"/>
                </a:lnTo>
                <a:lnTo>
                  <a:pt x="12466" y="8638"/>
                </a:lnTo>
                <a:lnTo>
                  <a:pt x="13426" y="7679"/>
                </a:lnTo>
                <a:lnTo>
                  <a:pt x="14401" y="6720"/>
                </a:lnTo>
                <a:lnTo>
                  <a:pt x="15346" y="5762"/>
                </a:lnTo>
                <a:lnTo>
                  <a:pt x="17266" y="4797"/>
                </a:lnTo>
                <a:lnTo>
                  <a:pt x="22067" y="4797"/>
                </a:lnTo>
                <a:lnTo>
                  <a:pt x="23987" y="5762"/>
                </a:lnTo>
                <a:lnTo>
                  <a:pt x="26868" y="7679"/>
                </a:lnTo>
                <a:lnTo>
                  <a:pt x="29748" y="10559"/>
                </a:lnTo>
                <a:lnTo>
                  <a:pt x="32628" y="14400"/>
                </a:lnTo>
                <a:lnTo>
                  <a:pt x="35509" y="20156"/>
                </a:lnTo>
                <a:lnTo>
                  <a:pt x="37429" y="20156"/>
                </a:lnTo>
                <a:lnTo>
                  <a:pt x="36469" y="0"/>
                </a:lnTo>
                <a:lnTo>
                  <a:pt x="34549" y="0"/>
                </a:lnTo>
                <a:lnTo>
                  <a:pt x="33588" y="1921"/>
                </a:lnTo>
                <a:lnTo>
                  <a:pt x="32628" y="2880"/>
                </a:lnTo>
                <a:lnTo>
                  <a:pt x="28788" y="2880"/>
                </a:lnTo>
                <a:lnTo>
                  <a:pt x="26868" y="1921"/>
                </a:lnTo>
                <a:lnTo>
                  <a:pt x="23987" y="957"/>
                </a:lnTo>
                <a:lnTo>
                  <a:pt x="21107" y="0"/>
                </a:lnTo>
                <a:lnTo>
                  <a:pt x="12466" y="0"/>
                </a:lnTo>
                <a:lnTo>
                  <a:pt x="7680" y="1921"/>
                </a:lnTo>
                <a:lnTo>
                  <a:pt x="3840" y="5762"/>
                </a:lnTo>
                <a:lnTo>
                  <a:pt x="960" y="9601"/>
                </a:lnTo>
                <a:lnTo>
                  <a:pt x="0" y="13441"/>
                </a:lnTo>
                <a:lnTo>
                  <a:pt x="0" y="22079"/>
                </a:lnTo>
                <a:lnTo>
                  <a:pt x="960" y="25918"/>
                </a:lnTo>
                <a:lnTo>
                  <a:pt x="3840" y="29759"/>
                </a:lnTo>
                <a:lnTo>
                  <a:pt x="5745" y="31676"/>
                </a:lnTo>
                <a:lnTo>
                  <a:pt x="9585" y="35515"/>
                </a:lnTo>
                <a:lnTo>
                  <a:pt x="16306" y="39355"/>
                </a:lnTo>
                <a:lnTo>
                  <a:pt x="21107" y="42236"/>
                </a:lnTo>
                <a:lnTo>
                  <a:pt x="23987" y="45118"/>
                </a:lnTo>
                <a:lnTo>
                  <a:pt x="24963" y="46076"/>
                </a:lnTo>
                <a:lnTo>
                  <a:pt x="25908" y="47999"/>
                </a:lnTo>
                <a:lnTo>
                  <a:pt x="26868" y="49915"/>
                </a:lnTo>
                <a:lnTo>
                  <a:pt x="26868" y="53756"/>
                </a:lnTo>
                <a:lnTo>
                  <a:pt x="25908" y="54720"/>
                </a:lnTo>
                <a:lnTo>
                  <a:pt x="24963" y="55679"/>
                </a:lnTo>
                <a:lnTo>
                  <a:pt x="23987" y="57596"/>
                </a:lnTo>
                <a:lnTo>
                  <a:pt x="17266" y="57596"/>
                </a:lnTo>
                <a:lnTo>
                  <a:pt x="13426" y="56637"/>
                </a:lnTo>
                <a:lnTo>
                  <a:pt x="10561" y="53756"/>
                </a:lnTo>
                <a:lnTo>
                  <a:pt x="6720" y="50880"/>
                </a:lnTo>
                <a:lnTo>
                  <a:pt x="4785" y="47041"/>
                </a:lnTo>
                <a:lnTo>
                  <a:pt x="2880" y="41277"/>
                </a:lnTo>
                <a:lnTo>
                  <a:pt x="0" y="41277"/>
                </a:lnTo>
                <a:lnTo>
                  <a:pt x="960" y="62400"/>
                </a:lnTo>
                <a:lnTo>
                  <a:pt x="3840" y="6240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9" name="object 299"/>
          <p:cNvSpPr/>
          <p:nvPr/>
        </p:nvSpPr>
        <p:spPr>
          <a:xfrm>
            <a:off x="2717916" y="8654189"/>
            <a:ext cx="32628" cy="28800"/>
          </a:xfrm>
          <a:custGeom>
            <a:avLst/>
            <a:gdLst/>
            <a:ahLst/>
            <a:cxnLst/>
            <a:rect l="l" t="t" r="r" b="b"/>
            <a:pathLst>
              <a:path w="32628" h="28800">
                <a:moveTo>
                  <a:pt x="16322" y="0"/>
                </a:moveTo>
                <a:lnTo>
                  <a:pt x="2880" y="0"/>
                </a:lnTo>
                <a:lnTo>
                  <a:pt x="4800" y="4797"/>
                </a:lnTo>
                <a:lnTo>
                  <a:pt x="6720" y="3838"/>
                </a:lnTo>
                <a:lnTo>
                  <a:pt x="10561" y="3838"/>
                </a:lnTo>
                <a:lnTo>
                  <a:pt x="11521" y="4797"/>
                </a:lnTo>
                <a:lnTo>
                  <a:pt x="12481" y="4797"/>
                </a:lnTo>
                <a:lnTo>
                  <a:pt x="14401" y="6720"/>
                </a:lnTo>
                <a:lnTo>
                  <a:pt x="15361" y="8638"/>
                </a:lnTo>
                <a:lnTo>
                  <a:pt x="16322" y="10559"/>
                </a:lnTo>
                <a:lnTo>
                  <a:pt x="16322" y="13441"/>
                </a:lnTo>
                <a:lnTo>
                  <a:pt x="17282" y="18239"/>
                </a:lnTo>
                <a:lnTo>
                  <a:pt x="17282" y="24960"/>
                </a:lnTo>
                <a:lnTo>
                  <a:pt x="0" y="24960"/>
                </a:lnTo>
                <a:lnTo>
                  <a:pt x="0" y="28800"/>
                </a:lnTo>
                <a:lnTo>
                  <a:pt x="32628" y="28800"/>
                </a:lnTo>
                <a:lnTo>
                  <a:pt x="32628" y="19197"/>
                </a:lnTo>
                <a:lnTo>
                  <a:pt x="29763" y="12476"/>
                </a:lnTo>
                <a:lnTo>
                  <a:pt x="25923" y="7679"/>
                </a:lnTo>
                <a:lnTo>
                  <a:pt x="21122" y="2880"/>
                </a:lnTo>
                <a:lnTo>
                  <a:pt x="16322" y="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0" name="object 300"/>
          <p:cNvSpPr/>
          <p:nvPr/>
        </p:nvSpPr>
        <p:spPr>
          <a:xfrm>
            <a:off x="2700634" y="8654189"/>
            <a:ext cx="49911" cy="62400"/>
          </a:xfrm>
          <a:custGeom>
            <a:avLst/>
            <a:gdLst/>
            <a:ahLst/>
            <a:cxnLst/>
            <a:rect l="l" t="t" r="r" b="b"/>
            <a:pathLst>
              <a:path w="49911" h="62400">
                <a:moveTo>
                  <a:pt x="1920" y="47041"/>
                </a:moveTo>
                <a:lnTo>
                  <a:pt x="5760" y="52797"/>
                </a:lnTo>
                <a:lnTo>
                  <a:pt x="10561" y="59518"/>
                </a:lnTo>
                <a:lnTo>
                  <a:pt x="17282" y="62400"/>
                </a:lnTo>
                <a:lnTo>
                  <a:pt x="30723" y="62400"/>
                </a:lnTo>
                <a:lnTo>
                  <a:pt x="35524" y="61435"/>
                </a:lnTo>
                <a:lnTo>
                  <a:pt x="39364" y="58559"/>
                </a:lnTo>
                <a:lnTo>
                  <a:pt x="43205" y="55679"/>
                </a:lnTo>
                <a:lnTo>
                  <a:pt x="47045" y="50880"/>
                </a:lnTo>
                <a:lnTo>
                  <a:pt x="49911" y="45118"/>
                </a:lnTo>
                <a:lnTo>
                  <a:pt x="48006" y="43200"/>
                </a:lnTo>
                <a:lnTo>
                  <a:pt x="45125" y="47041"/>
                </a:lnTo>
                <a:lnTo>
                  <a:pt x="43205" y="49915"/>
                </a:lnTo>
                <a:lnTo>
                  <a:pt x="41285" y="50880"/>
                </a:lnTo>
                <a:lnTo>
                  <a:pt x="39364" y="52797"/>
                </a:lnTo>
                <a:lnTo>
                  <a:pt x="29763" y="52797"/>
                </a:lnTo>
                <a:lnTo>
                  <a:pt x="26883" y="50880"/>
                </a:lnTo>
                <a:lnTo>
                  <a:pt x="24003" y="47999"/>
                </a:lnTo>
                <a:lnTo>
                  <a:pt x="20162" y="43200"/>
                </a:lnTo>
                <a:lnTo>
                  <a:pt x="17282" y="37438"/>
                </a:lnTo>
                <a:lnTo>
                  <a:pt x="17282" y="16317"/>
                </a:lnTo>
                <a:lnTo>
                  <a:pt x="18242" y="11518"/>
                </a:lnTo>
                <a:lnTo>
                  <a:pt x="21122" y="7679"/>
                </a:lnTo>
                <a:lnTo>
                  <a:pt x="22082" y="4797"/>
                </a:lnTo>
                <a:lnTo>
                  <a:pt x="20162" y="0"/>
                </a:lnTo>
                <a:lnTo>
                  <a:pt x="13441" y="2880"/>
                </a:lnTo>
                <a:lnTo>
                  <a:pt x="8641" y="8638"/>
                </a:lnTo>
                <a:lnTo>
                  <a:pt x="2141" y="18891"/>
                </a:lnTo>
                <a:lnTo>
                  <a:pt x="0" y="32641"/>
                </a:lnTo>
                <a:lnTo>
                  <a:pt x="0" y="40320"/>
                </a:lnTo>
                <a:lnTo>
                  <a:pt x="1920" y="47041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1" name="object 301"/>
          <p:cNvSpPr/>
          <p:nvPr/>
        </p:nvSpPr>
        <p:spPr>
          <a:xfrm>
            <a:off x="2758226" y="8654189"/>
            <a:ext cx="50886" cy="60476"/>
          </a:xfrm>
          <a:custGeom>
            <a:avLst/>
            <a:gdLst/>
            <a:ahLst/>
            <a:cxnLst/>
            <a:rect l="l" t="t" r="r" b="b"/>
            <a:pathLst>
              <a:path w="50886" h="60476">
                <a:moveTo>
                  <a:pt x="34564" y="2880"/>
                </a:moveTo>
                <a:lnTo>
                  <a:pt x="31683" y="4797"/>
                </a:lnTo>
                <a:lnTo>
                  <a:pt x="28803" y="8638"/>
                </a:lnTo>
                <a:lnTo>
                  <a:pt x="24963" y="15358"/>
                </a:lnTo>
                <a:lnTo>
                  <a:pt x="24963" y="1921"/>
                </a:lnTo>
                <a:lnTo>
                  <a:pt x="0" y="1921"/>
                </a:lnTo>
                <a:lnTo>
                  <a:pt x="0" y="3838"/>
                </a:lnTo>
                <a:lnTo>
                  <a:pt x="1935" y="4797"/>
                </a:lnTo>
                <a:lnTo>
                  <a:pt x="4815" y="4797"/>
                </a:lnTo>
                <a:lnTo>
                  <a:pt x="5760" y="5762"/>
                </a:lnTo>
                <a:lnTo>
                  <a:pt x="5760" y="6720"/>
                </a:lnTo>
                <a:lnTo>
                  <a:pt x="6720" y="7679"/>
                </a:lnTo>
                <a:lnTo>
                  <a:pt x="6720" y="55679"/>
                </a:lnTo>
                <a:lnTo>
                  <a:pt x="5760" y="56637"/>
                </a:lnTo>
                <a:lnTo>
                  <a:pt x="4815" y="57596"/>
                </a:lnTo>
                <a:lnTo>
                  <a:pt x="2880" y="58559"/>
                </a:lnTo>
                <a:lnTo>
                  <a:pt x="0" y="58559"/>
                </a:lnTo>
                <a:lnTo>
                  <a:pt x="0" y="60476"/>
                </a:lnTo>
                <a:lnTo>
                  <a:pt x="32644" y="60476"/>
                </a:lnTo>
                <a:lnTo>
                  <a:pt x="32644" y="58559"/>
                </a:lnTo>
                <a:lnTo>
                  <a:pt x="28803" y="58559"/>
                </a:lnTo>
                <a:lnTo>
                  <a:pt x="26883" y="57596"/>
                </a:lnTo>
                <a:lnTo>
                  <a:pt x="25923" y="57596"/>
                </a:lnTo>
                <a:lnTo>
                  <a:pt x="25923" y="56637"/>
                </a:lnTo>
                <a:lnTo>
                  <a:pt x="24963" y="54720"/>
                </a:lnTo>
                <a:lnTo>
                  <a:pt x="24963" y="23996"/>
                </a:lnTo>
                <a:lnTo>
                  <a:pt x="26883" y="20156"/>
                </a:lnTo>
                <a:lnTo>
                  <a:pt x="27843" y="17280"/>
                </a:lnTo>
                <a:lnTo>
                  <a:pt x="28803" y="15358"/>
                </a:lnTo>
                <a:lnTo>
                  <a:pt x="30723" y="13441"/>
                </a:lnTo>
                <a:lnTo>
                  <a:pt x="31683" y="12476"/>
                </a:lnTo>
                <a:lnTo>
                  <a:pt x="35524" y="12476"/>
                </a:lnTo>
                <a:lnTo>
                  <a:pt x="36484" y="13441"/>
                </a:lnTo>
                <a:lnTo>
                  <a:pt x="38404" y="15358"/>
                </a:lnTo>
                <a:lnTo>
                  <a:pt x="40325" y="16317"/>
                </a:lnTo>
                <a:lnTo>
                  <a:pt x="42245" y="17280"/>
                </a:lnTo>
                <a:lnTo>
                  <a:pt x="46085" y="17280"/>
                </a:lnTo>
                <a:lnTo>
                  <a:pt x="48006" y="16317"/>
                </a:lnTo>
                <a:lnTo>
                  <a:pt x="48966" y="15358"/>
                </a:lnTo>
                <a:lnTo>
                  <a:pt x="50886" y="13441"/>
                </a:lnTo>
                <a:lnTo>
                  <a:pt x="50886" y="3838"/>
                </a:lnTo>
                <a:lnTo>
                  <a:pt x="48966" y="1921"/>
                </a:lnTo>
                <a:lnTo>
                  <a:pt x="48006" y="957"/>
                </a:lnTo>
                <a:lnTo>
                  <a:pt x="46085" y="0"/>
                </a:lnTo>
                <a:lnTo>
                  <a:pt x="40325" y="0"/>
                </a:lnTo>
                <a:lnTo>
                  <a:pt x="37444" y="957"/>
                </a:lnTo>
                <a:lnTo>
                  <a:pt x="34564" y="288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2" name="object 302"/>
          <p:cNvSpPr/>
          <p:nvPr/>
        </p:nvSpPr>
        <p:spPr>
          <a:xfrm>
            <a:off x="2812953" y="8656111"/>
            <a:ext cx="62392" cy="60478"/>
          </a:xfrm>
          <a:custGeom>
            <a:avLst/>
            <a:gdLst/>
            <a:ahLst/>
            <a:cxnLst/>
            <a:rect l="l" t="t" r="r" b="b"/>
            <a:pathLst>
              <a:path w="62392" h="60478">
                <a:moveTo>
                  <a:pt x="52791" y="14395"/>
                </a:moveTo>
                <a:lnTo>
                  <a:pt x="54711" y="8638"/>
                </a:lnTo>
                <a:lnTo>
                  <a:pt x="56631" y="5757"/>
                </a:lnTo>
                <a:lnTo>
                  <a:pt x="57591" y="3840"/>
                </a:lnTo>
                <a:lnTo>
                  <a:pt x="59512" y="2875"/>
                </a:lnTo>
                <a:lnTo>
                  <a:pt x="60472" y="2875"/>
                </a:lnTo>
                <a:lnTo>
                  <a:pt x="62392" y="1917"/>
                </a:lnTo>
                <a:lnTo>
                  <a:pt x="62392" y="0"/>
                </a:lnTo>
                <a:lnTo>
                  <a:pt x="43190" y="0"/>
                </a:lnTo>
                <a:lnTo>
                  <a:pt x="43190" y="1917"/>
                </a:lnTo>
                <a:lnTo>
                  <a:pt x="46070" y="1917"/>
                </a:lnTo>
                <a:lnTo>
                  <a:pt x="47030" y="2875"/>
                </a:lnTo>
                <a:lnTo>
                  <a:pt x="48005" y="3840"/>
                </a:lnTo>
                <a:lnTo>
                  <a:pt x="48950" y="4799"/>
                </a:lnTo>
                <a:lnTo>
                  <a:pt x="49910" y="5757"/>
                </a:lnTo>
                <a:lnTo>
                  <a:pt x="49910" y="8638"/>
                </a:lnTo>
                <a:lnTo>
                  <a:pt x="48950" y="12478"/>
                </a:lnTo>
                <a:lnTo>
                  <a:pt x="46070" y="18234"/>
                </a:lnTo>
                <a:lnTo>
                  <a:pt x="38389" y="37434"/>
                </a:lnTo>
                <a:lnTo>
                  <a:pt x="28803" y="15358"/>
                </a:lnTo>
                <a:lnTo>
                  <a:pt x="26883" y="11519"/>
                </a:lnTo>
                <a:lnTo>
                  <a:pt x="25923" y="7679"/>
                </a:lnTo>
                <a:lnTo>
                  <a:pt x="25923" y="5757"/>
                </a:lnTo>
                <a:lnTo>
                  <a:pt x="26883" y="3840"/>
                </a:lnTo>
                <a:lnTo>
                  <a:pt x="27843" y="2875"/>
                </a:lnTo>
                <a:lnTo>
                  <a:pt x="29763" y="1917"/>
                </a:lnTo>
                <a:lnTo>
                  <a:pt x="31668" y="1917"/>
                </a:lnTo>
                <a:lnTo>
                  <a:pt x="31668" y="0"/>
                </a:lnTo>
                <a:lnTo>
                  <a:pt x="0" y="0"/>
                </a:lnTo>
                <a:lnTo>
                  <a:pt x="0" y="1917"/>
                </a:lnTo>
                <a:lnTo>
                  <a:pt x="1920" y="2875"/>
                </a:lnTo>
                <a:lnTo>
                  <a:pt x="2880" y="2875"/>
                </a:lnTo>
                <a:lnTo>
                  <a:pt x="3840" y="4799"/>
                </a:lnTo>
                <a:lnTo>
                  <a:pt x="5760" y="5757"/>
                </a:lnTo>
                <a:lnTo>
                  <a:pt x="7680" y="9596"/>
                </a:lnTo>
                <a:lnTo>
                  <a:pt x="9601" y="15358"/>
                </a:lnTo>
                <a:lnTo>
                  <a:pt x="29763" y="60478"/>
                </a:lnTo>
                <a:lnTo>
                  <a:pt x="32644" y="60478"/>
                </a:lnTo>
                <a:lnTo>
                  <a:pt x="52791" y="14395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3" name="object 303"/>
          <p:cNvSpPr/>
          <p:nvPr/>
        </p:nvSpPr>
        <p:spPr>
          <a:xfrm>
            <a:off x="2885907" y="8627310"/>
            <a:ext cx="19202" cy="19197"/>
          </a:xfrm>
          <a:custGeom>
            <a:avLst/>
            <a:gdLst/>
            <a:ahLst/>
            <a:cxnLst/>
            <a:rect l="l" t="t" r="r" b="b"/>
            <a:pathLst>
              <a:path w="19202" h="19197">
                <a:moveTo>
                  <a:pt x="19202" y="9596"/>
                </a:moveTo>
                <a:lnTo>
                  <a:pt x="19202" y="6720"/>
                </a:lnTo>
                <a:lnTo>
                  <a:pt x="18242" y="4797"/>
                </a:lnTo>
                <a:lnTo>
                  <a:pt x="16322" y="2880"/>
                </a:lnTo>
                <a:lnTo>
                  <a:pt x="14401" y="958"/>
                </a:lnTo>
                <a:lnTo>
                  <a:pt x="12481" y="0"/>
                </a:lnTo>
                <a:lnTo>
                  <a:pt x="6720" y="0"/>
                </a:lnTo>
                <a:lnTo>
                  <a:pt x="4800" y="958"/>
                </a:lnTo>
                <a:lnTo>
                  <a:pt x="2880" y="2880"/>
                </a:lnTo>
                <a:lnTo>
                  <a:pt x="960" y="4797"/>
                </a:lnTo>
                <a:lnTo>
                  <a:pt x="0" y="6720"/>
                </a:lnTo>
                <a:lnTo>
                  <a:pt x="0" y="12476"/>
                </a:lnTo>
                <a:lnTo>
                  <a:pt x="960" y="14400"/>
                </a:lnTo>
                <a:lnTo>
                  <a:pt x="2880" y="16317"/>
                </a:lnTo>
                <a:lnTo>
                  <a:pt x="4800" y="18240"/>
                </a:lnTo>
                <a:lnTo>
                  <a:pt x="6720" y="19197"/>
                </a:lnTo>
                <a:lnTo>
                  <a:pt x="12481" y="19197"/>
                </a:lnTo>
                <a:lnTo>
                  <a:pt x="14401" y="18240"/>
                </a:lnTo>
                <a:lnTo>
                  <a:pt x="16322" y="16317"/>
                </a:lnTo>
                <a:lnTo>
                  <a:pt x="18242" y="14400"/>
                </a:lnTo>
                <a:lnTo>
                  <a:pt x="19202" y="12476"/>
                </a:lnTo>
                <a:lnTo>
                  <a:pt x="19202" y="9596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4" name="object 304"/>
          <p:cNvSpPr/>
          <p:nvPr/>
        </p:nvSpPr>
        <p:spPr>
          <a:xfrm>
            <a:off x="2879186" y="8656111"/>
            <a:ext cx="32644" cy="58555"/>
          </a:xfrm>
          <a:custGeom>
            <a:avLst/>
            <a:gdLst/>
            <a:ahLst/>
            <a:cxnLst/>
            <a:rect l="l" t="t" r="r" b="b"/>
            <a:pathLst>
              <a:path w="32644" h="58555">
                <a:moveTo>
                  <a:pt x="24963" y="0"/>
                </a:moveTo>
                <a:lnTo>
                  <a:pt x="0" y="0"/>
                </a:lnTo>
                <a:lnTo>
                  <a:pt x="0" y="1917"/>
                </a:lnTo>
                <a:lnTo>
                  <a:pt x="2880" y="1917"/>
                </a:lnTo>
                <a:lnTo>
                  <a:pt x="4800" y="2875"/>
                </a:lnTo>
                <a:lnTo>
                  <a:pt x="5760" y="3840"/>
                </a:lnTo>
                <a:lnTo>
                  <a:pt x="6720" y="5757"/>
                </a:lnTo>
                <a:lnTo>
                  <a:pt x="7680" y="7679"/>
                </a:lnTo>
                <a:lnTo>
                  <a:pt x="7680" y="50875"/>
                </a:lnTo>
                <a:lnTo>
                  <a:pt x="6720" y="53757"/>
                </a:lnTo>
                <a:lnTo>
                  <a:pt x="5760" y="54716"/>
                </a:lnTo>
                <a:lnTo>
                  <a:pt x="4800" y="55674"/>
                </a:lnTo>
                <a:lnTo>
                  <a:pt x="2880" y="56637"/>
                </a:lnTo>
                <a:lnTo>
                  <a:pt x="0" y="56637"/>
                </a:lnTo>
                <a:lnTo>
                  <a:pt x="0" y="58555"/>
                </a:lnTo>
                <a:lnTo>
                  <a:pt x="32644" y="58555"/>
                </a:lnTo>
                <a:lnTo>
                  <a:pt x="32644" y="56637"/>
                </a:lnTo>
                <a:lnTo>
                  <a:pt x="29763" y="56637"/>
                </a:lnTo>
                <a:lnTo>
                  <a:pt x="27843" y="55674"/>
                </a:lnTo>
                <a:lnTo>
                  <a:pt x="26883" y="54716"/>
                </a:lnTo>
                <a:lnTo>
                  <a:pt x="25923" y="53757"/>
                </a:lnTo>
                <a:lnTo>
                  <a:pt x="24963" y="50875"/>
                </a:lnTo>
                <a:lnTo>
                  <a:pt x="24963" y="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5" name="object 305"/>
          <p:cNvSpPr/>
          <p:nvPr/>
        </p:nvSpPr>
        <p:spPr>
          <a:xfrm>
            <a:off x="2917591" y="8654189"/>
            <a:ext cx="49911" cy="62400"/>
          </a:xfrm>
          <a:custGeom>
            <a:avLst/>
            <a:gdLst/>
            <a:ahLst/>
            <a:cxnLst/>
            <a:rect l="l" t="t" r="r" b="b"/>
            <a:pathLst>
              <a:path w="49911" h="62400">
                <a:moveTo>
                  <a:pt x="32628" y="19197"/>
                </a:moveTo>
                <a:lnTo>
                  <a:pt x="34564" y="20156"/>
                </a:lnTo>
                <a:lnTo>
                  <a:pt x="36469" y="22079"/>
                </a:lnTo>
                <a:lnTo>
                  <a:pt x="38404" y="23038"/>
                </a:lnTo>
                <a:lnTo>
                  <a:pt x="43190" y="23038"/>
                </a:lnTo>
                <a:lnTo>
                  <a:pt x="45125" y="22079"/>
                </a:lnTo>
                <a:lnTo>
                  <a:pt x="46070" y="21121"/>
                </a:lnTo>
                <a:lnTo>
                  <a:pt x="47990" y="19197"/>
                </a:lnTo>
                <a:lnTo>
                  <a:pt x="48950" y="17280"/>
                </a:lnTo>
                <a:lnTo>
                  <a:pt x="48950" y="11518"/>
                </a:lnTo>
                <a:lnTo>
                  <a:pt x="47030" y="7679"/>
                </a:lnTo>
                <a:lnTo>
                  <a:pt x="43190" y="4797"/>
                </a:lnTo>
                <a:lnTo>
                  <a:pt x="39349" y="1921"/>
                </a:lnTo>
                <a:lnTo>
                  <a:pt x="34564" y="0"/>
                </a:lnTo>
                <a:lnTo>
                  <a:pt x="19202" y="0"/>
                </a:lnTo>
                <a:lnTo>
                  <a:pt x="12481" y="3838"/>
                </a:lnTo>
                <a:lnTo>
                  <a:pt x="6720" y="11518"/>
                </a:lnTo>
                <a:lnTo>
                  <a:pt x="2880" y="17280"/>
                </a:lnTo>
                <a:lnTo>
                  <a:pt x="0" y="23996"/>
                </a:lnTo>
                <a:lnTo>
                  <a:pt x="0" y="40320"/>
                </a:lnTo>
                <a:lnTo>
                  <a:pt x="2880" y="47999"/>
                </a:lnTo>
                <a:lnTo>
                  <a:pt x="7680" y="53756"/>
                </a:lnTo>
                <a:lnTo>
                  <a:pt x="12481" y="59518"/>
                </a:lnTo>
                <a:lnTo>
                  <a:pt x="18242" y="62400"/>
                </a:lnTo>
                <a:lnTo>
                  <a:pt x="31668" y="62400"/>
                </a:lnTo>
                <a:lnTo>
                  <a:pt x="35509" y="61435"/>
                </a:lnTo>
                <a:lnTo>
                  <a:pt x="40309" y="58559"/>
                </a:lnTo>
                <a:lnTo>
                  <a:pt x="44150" y="56637"/>
                </a:lnTo>
                <a:lnTo>
                  <a:pt x="47990" y="52797"/>
                </a:lnTo>
                <a:lnTo>
                  <a:pt x="49911" y="47041"/>
                </a:lnTo>
                <a:lnTo>
                  <a:pt x="47990" y="46076"/>
                </a:lnTo>
                <a:lnTo>
                  <a:pt x="46070" y="47999"/>
                </a:lnTo>
                <a:lnTo>
                  <a:pt x="43190" y="49915"/>
                </a:lnTo>
                <a:lnTo>
                  <a:pt x="42230" y="50880"/>
                </a:lnTo>
                <a:lnTo>
                  <a:pt x="40309" y="51838"/>
                </a:lnTo>
                <a:lnTo>
                  <a:pt x="37444" y="52797"/>
                </a:lnTo>
                <a:lnTo>
                  <a:pt x="32628" y="52797"/>
                </a:lnTo>
                <a:lnTo>
                  <a:pt x="29763" y="51838"/>
                </a:lnTo>
                <a:lnTo>
                  <a:pt x="27843" y="49915"/>
                </a:lnTo>
                <a:lnTo>
                  <a:pt x="24947" y="47041"/>
                </a:lnTo>
                <a:lnTo>
                  <a:pt x="22082" y="43200"/>
                </a:lnTo>
                <a:lnTo>
                  <a:pt x="20162" y="38397"/>
                </a:lnTo>
                <a:lnTo>
                  <a:pt x="18242" y="33598"/>
                </a:lnTo>
                <a:lnTo>
                  <a:pt x="17282" y="27835"/>
                </a:lnTo>
                <a:lnTo>
                  <a:pt x="17282" y="16317"/>
                </a:lnTo>
                <a:lnTo>
                  <a:pt x="19202" y="10559"/>
                </a:lnTo>
                <a:lnTo>
                  <a:pt x="21122" y="7679"/>
                </a:lnTo>
                <a:lnTo>
                  <a:pt x="22082" y="5762"/>
                </a:lnTo>
                <a:lnTo>
                  <a:pt x="24003" y="4797"/>
                </a:lnTo>
                <a:lnTo>
                  <a:pt x="28788" y="4797"/>
                </a:lnTo>
                <a:lnTo>
                  <a:pt x="29763" y="5762"/>
                </a:lnTo>
                <a:lnTo>
                  <a:pt x="30723" y="6720"/>
                </a:lnTo>
                <a:lnTo>
                  <a:pt x="30723" y="8638"/>
                </a:lnTo>
                <a:lnTo>
                  <a:pt x="31668" y="11518"/>
                </a:lnTo>
                <a:lnTo>
                  <a:pt x="31668" y="15358"/>
                </a:lnTo>
                <a:lnTo>
                  <a:pt x="32628" y="19197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6" name="object 306"/>
          <p:cNvSpPr/>
          <p:nvPr/>
        </p:nvSpPr>
        <p:spPr>
          <a:xfrm>
            <a:off x="2976143" y="8654189"/>
            <a:ext cx="49926" cy="62400"/>
          </a:xfrm>
          <a:custGeom>
            <a:avLst/>
            <a:gdLst/>
            <a:ahLst/>
            <a:cxnLst/>
            <a:rect l="l" t="t" r="r" b="b"/>
            <a:pathLst>
              <a:path w="49926" h="62400">
                <a:moveTo>
                  <a:pt x="0" y="32641"/>
                </a:moveTo>
                <a:lnTo>
                  <a:pt x="0" y="40320"/>
                </a:lnTo>
                <a:lnTo>
                  <a:pt x="1920" y="47041"/>
                </a:lnTo>
                <a:lnTo>
                  <a:pt x="5760" y="52797"/>
                </a:lnTo>
                <a:lnTo>
                  <a:pt x="9601" y="59518"/>
                </a:lnTo>
                <a:lnTo>
                  <a:pt x="16322" y="62400"/>
                </a:lnTo>
                <a:lnTo>
                  <a:pt x="16322" y="16317"/>
                </a:lnTo>
                <a:lnTo>
                  <a:pt x="18242" y="11518"/>
                </a:lnTo>
                <a:lnTo>
                  <a:pt x="20162" y="7679"/>
                </a:lnTo>
                <a:lnTo>
                  <a:pt x="22082" y="4797"/>
                </a:lnTo>
                <a:lnTo>
                  <a:pt x="24002" y="3838"/>
                </a:lnTo>
                <a:lnTo>
                  <a:pt x="26883" y="3838"/>
                </a:lnTo>
                <a:lnTo>
                  <a:pt x="28803" y="4797"/>
                </a:lnTo>
                <a:lnTo>
                  <a:pt x="29763" y="4797"/>
                </a:lnTo>
                <a:lnTo>
                  <a:pt x="30723" y="6720"/>
                </a:lnTo>
                <a:lnTo>
                  <a:pt x="31683" y="8638"/>
                </a:lnTo>
                <a:lnTo>
                  <a:pt x="32644" y="10559"/>
                </a:lnTo>
                <a:lnTo>
                  <a:pt x="33604" y="13441"/>
                </a:lnTo>
                <a:lnTo>
                  <a:pt x="49926" y="28800"/>
                </a:lnTo>
                <a:lnTo>
                  <a:pt x="48966" y="19197"/>
                </a:lnTo>
                <a:lnTo>
                  <a:pt x="47045" y="12476"/>
                </a:lnTo>
                <a:lnTo>
                  <a:pt x="42245" y="7679"/>
                </a:lnTo>
                <a:lnTo>
                  <a:pt x="38404" y="2880"/>
                </a:lnTo>
                <a:lnTo>
                  <a:pt x="32644" y="0"/>
                </a:lnTo>
                <a:lnTo>
                  <a:pt x="19202" y="0"/>
                </a:lnTo>
                <a:lnTo>
                  <a:pt x="13441" y="2880"/>
                </a:lnTo>
                <a:lnTo>
                  <a:pt x="7680" y="8638"/>
                </a:lnTo>
                <a:lnTo>
                  <a:pt x="2880" y="14400"/>
                </a:lnTo>
                <a:lnTo>
                  <a:pt x="0" y="22079"/>
                </a:lnTo>
                <a:lnTo>
                  <a:pt x="0" y="32641"/>
                </a:lnTo>
                <a:close/>
              </a:path>
              <a:path w="49926" h="62400">
                <a:moveTo>
                  <a:pt x="24963" y="62400"/>
                </a:moveTo>
                <a:lnTo>
                  <a:pt x="30723" y="62400"/>
                </a:lnTo>
                <a:lnTo>
                  <a:pt x="34564" y="61435"/>
                </a:lnTo>
                <a:lnTo>
                  <a:pt x="38404" y="58559"/>
                </a:lnTo>
                <a:lnTo>
                  <a:pt x="43205" y="55679"/>
                </a:lnTo>
                <a:lnTo>
                  <a:pt x="46085" y="50880"/>
                </a:lnTo>
                <a:lnTo>
                  <a:pt x="49926" y="45118"/>
                </a:lnTo>
                <a:lnTo>
                  <a:pt x="47045" y="43200"/>
                </a:lnTo>
                <a:lnTo>
                  <a:pt x="45125" y="47041"/>
                </a:lnTo>
                <a:lnTo>
                  <a:pt x="43205" y="49915"/>
                </a:lnTo>
                <a:lnTo>
                  <a:pt x="40325" y="50880"/>
                </a:lnTo>
                <a:lnTo>
                  <a:pt x="38404" y="52797"/>
                </a:lnTo>
                <a:lnTo>
                  <a:pt x="29763" y="52797"/>
                </a:lnTo>
                <a:lnTo>
                  <a:pt x="25923" y="50880"/>
                </a:lnTo>
                <a:lnTo>
                  <a:pt x="23042" y="47999"/>
                </a:lnTo>
                <a:lnTo>
                  <a:pt x="19202" y="43200"/>
                </a:lnTo>
                <a:lnTo>
                  <a:pt x="17282" y="37438"/>
                </a:lnTo>
                <a:lnTo>
                  <a:pt x="17282" y="28800"/>
                </a:lnTo>
                <a:lnTo>
                  <a:pt x="49926" y="28800"/>
                </a:lnTo>
                <a:lnTo>
                  <a:pt x="33604" y="13441"/>
                </a:lnTo>
                <a:lnTo>
                  <a:pt x="33604" y="24960"/>
                </a:lnTo>
                <a:lnTo>
                  <a:pt x="16322" y="24960"/>
                </a:lnTo>
                <a:lnTo>
                  <a:pt x="16322" y="62400"/>
                </a:lnTo>
                <a:lnTo>
                  <a:pt x="24963" y="62400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7" name="object 307"/>
          <p:cNvSpPr/>
          <p:nvPr/>
        </p:nvSpPr>
        <p:spPr>
          <a:xfrm>
            <a:off x="3033750" y="8654189"/>
            <a:ext cx="41269" cy="62400"/>
          </a:xfrm>
          <a:custGeom>
            <a:avLst/>
            <a:gdLst/>
            <a:ahLst/>
            <a:cxnLst/>
            <a:rect l="l" t="t" r="r" b="b"/>
            <a:pathLst>
              <a:path w="41269" h="62400">
                <a:moveTo>
                  <a:pt x="4800" y="47041"/>
                </a:moveTo>
                <a:lnTo>
                  <a:pt x="2880" y="41277"/>
                </a:lnTo>
                <a:lnTo>
                  <a:pt x="960" y="41277"/>
                </a:lnTo>
                <a:lnTo>
                  <a:pt x="1920" y="62400"/>
                </a:lnTo>
                <a:lnTo>
                  <a:pt x="3840" y="62400"/>
                </a:lnTo>
                <a:lnTo>
                  <a:pt x="4800" y="60476"/>
                </a:lnTo>
                <a:lnTo>
                  <a:pt x="6705" y="59518"/>
                </a:lnTo>
                <a:lnTo>
                  <a:pt x="8641" y="59518"/>
                </a:lnTo>
                <a:lnTo>
                  <a:pt x="10546" y="60476"/>
                </a:lnTo>
                <a:lnTo>
                  <a:pt x="15361" y="61435"/>
                </a:lnTo>
                <a:lnTo>
                  <a:pt x="19202" y="62400"/>
                </a:lnTo>
                <a:lnTo>
                  <a:pt x="24947" y="62400"/>
                </a:lnTo>
                <a:lnTo>
                  <a:pt x="28788" y="61435"/>
                </a:lnTo>
                <a:lnTo>
                  <a:pt x="31668" y="60476"/>
                </a:lnTo>
                <a:lnTo>
                  <a:pt x="34549" y="58559"/>
                </a:lnTo>
                <a:lnTo>
                  <a:pt x="37429" y="55679"/>
                </a:lnTo>
                <a:lnTo>
                  <a:pt x="38389" y="52797"/>
                </a:lnTo>
                <a:lnTo>
                  <a:pt x="40309" y="49915"/>
                </a:lnTo>
                <a:lnTo>
                  <a:pt x="41269" y="46076"/>
                </a:lnTo>
                <a:lnTo>
                  <a:pt x="41269" y="39355"/>
                </a:lnTo>
                <a:lnTo>
                  <a:pt x="40309" y="36479"/>
                </a:lnTo>
                <a:lnTo>
                  <a:pt x="38389" y="33598"/>
                </a:lnTo>
                <a:lnTo>
                  <a:pt x="36469" y="30717"/>
                </a:lnTo>
                <a:lnTo>
                  <a:pt x="31668" y="26877"/>
                </a:lnTo>
                <a:lnTo>
                  <a:pt x="25907" y="23038"/>
                </a:lnTo>
                <a:lnTo>
                  <a:pt x="19202" y="18239"/>
                </a:lnTo>
                <a:lnTo>
                  <a:pt x="15361" y="15358"/>
                </a:lnTo>
                <a:lnTo>
                  <a:pt x="14386" y="13441"/>
                </a:lnTo>
                <a:lnTo>
                  <a:pt x="13426" y="12476"/>
                </a:lnTo>
                <a:lnTo>
                  <a:pt x="13426" y="7679"/>
                </a:lnTo>
                <a:lnTo>
                  <a:pt x="15361" y="6720"/>
                </a:lnTo>
                <a:lnTo>
                  <a:pt x="16322" y="5762"/>
                </a:lnTo>
                <a:lnTo>
                  <a:pt x="18227" y="4797"/>
                </a:lnTo>
                <a:lnTo>
                  <a:pt x="22067" y="4797"/>
                </a:lnTo>
                <a:lnTo>
                  <a:pt x="24947" y="5762"/>
                </a:lnTo>
                <a:lnTo>
                  <a:pt x="27828" y="7679"/>
                </a:lnTo>
                <a:lnTo>
                  <a:pt x="30708" y="10559"/>
                </a:lnTo>
                <a:lnTo>
                  <a:pt x="33588" y="14400"/>
                </a:lnTo>
                <a:lnTo>
                  <a:pt x="35509" y="20156"/>
                </a:lnTo>
                <a:lnTo>
                  <a:pt x="38389" y="20156"/>
                </a:lnTo>
                <a:lnTo>
                  <a:pt x="37429" y="0"/>
                </a:lnTo>
                <a:lnTo>
                  <a:pt x="34549" y="0"/>
                </a:lnTo>
                <a:lnTo>
                  <a:pt x="33588" y="1921"/>
                </a:lnTo>
                <a:lnTo>
                  <a:pt x="33588" y="2880"/>
                </a:lnTo>
                <a:lnTo>
                  <a:pt x="28788" y="2880"/>
                </a:lnTo>
                <a:lnTo>
                  <a:pt x="27828" y="1921"/>
                </a:lnTo>
                <a:lnTo>
                  <a:pt x="24947" y="957"/>
                </a:lnTo>
                <a:lnTo>
                  <a:pt x="22067" y="0"/>
                </a:lnTo>
                <a:lnTo>
                  <a:pt x="12481" y="0"/>
                </a:lnTo>
                <a:lnTo>
                  <a:pt x="7680" y="1921"/>
                </a:lnTo>
                <a:lnTo>
                  <a:pt x="4800" y="5762"/>
                </a:lnTo>
                <a:lnTo>
                  <a:pt x="1920" y="9601"/>
                </a:lnTo>
                <a:lnTo>
                  <a:pt x="0" y="13441"/>
                </a:lnTo>
                <a:lnTo>
                  <a:pt x="0" y="22079"/>
                </a:lnTo>
                <a:lnTo>
                  <a:pt x="1920" y="25918"/>
                </a:lnTo>
                <a:lnTo>
                  <a:pt x="4800" y="29759"/>
                </a:lnTo>
                <a:lnTo>
                  <a:pt x="6705" y="31676"/>
                </a:lnTo>
                <a:lnTo>
                  <a:pt x="10546" y="35515"/>
                </a:lnTo>
                <a:lnTo>
                  <a:pt x="17266" y="39355"/>
                </a:lnTo>
                <a:lnTo>
                  <a:pt x="21107" y="42236"/>
                </a:lnTo>
                <a:lnTo>
                  <a:pt x="23987" y="45118"/>
                </a:lnTo>
                <a:lnTo>
                  <a:pt x="25907" y="46076"/>
                </a:lnTo>
                <a:lnTo>
                  <a:pt x="26883" y="47999"/>
                </a:lnTo>
                <a:lnTo>
                  <a:pt x="27828" y="49915"/>
                </a:lnTo>
                <a:lnTo>
                  <a:pt x="27828" y="53756"/>
                </a:lnTo>
                <a:lnTo>
                  <a:pt x="26883" y="54720"/>
                </a:lnTo>
                <a:lnTo>
                  <a:pt x="25907" y="55679"/>
                </a:lnTo>
                <a:lnTo>
                  <a:pt x="23987" y="57596"/>
                </a:lnTo>
                <a:lnTo>
                  <a:pt x="17266" y="57596"/>
                </a:lnTo>
                <a:lnTo>
                  <a:pt x="14386" y="56637"/>
                </a:lnTo>
                <a:lnTo>
                  <a:pt x="11521" y="53756"/>
                </a:lnTo>
                <a:lnTo>
                  <a:pt x="7680" y="50880"/>
                </a:lnTo>
                <a:lnTo>
                  <a:pt x="4800" y="47041"/>
                </a:lnTo>
                <a:close/>
              </a:path>
            </a:pathLst>
          </a:custGeom>
          <a:solidFill>
            <a:srgbClr val="00B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8" name="object 308"/>
          <p:cNvSpPr/>
          <p:nvPr/>
        </p:nvSpPr>
        <p:spPr>
          <a:xfrm>
            <a:off x="1941301" y="8478514"/>
            <a:ext cx="72953" cy="86395"/>
          </a:xfrm>
          <a:custGeom>
            <a:avLst/>
            <a:gdLst/>
            <a:ahLst/>
            <a:cxnLst/>
            <a:rect l="l" t="t" r="r" b="b"/>
            <a:pathLst>
              <a:path w="72953" h="86395">
                <a:moveTo>
                  <a:pt x="36469" y="82555"/>
                </a:moveTo>
                <a:lnTo>
                  <a:pt x="35524" y="81596"/>
                </a:lnTo>
                <a:lnTo>
                  <a:pt x="34564" y="80637"/>
                </a:lnTo>
                <a:lnTo>
                  <a:pt x="33588" y="79679"/>
                </a:lnTo>
                <a:lnTo>
                  <a:pt x="33588" y="78714"/>
                </a:lnTo>
                <a:lnTo>
                  <a:pt x="32628" y="75840"/>
                </a:lnTo>
                <a:lnTo>
                  <a:pt x="32628" y="45110"/>
                </a:lnTo>
                <a:lnTo>
                  <a:pt x="40309" y="45110"/>
                </a:lnTo>
                <a:lnTo>
                  <a:pt x="44150" y="46085"/>
                </a:lnTo>
                <a:lnTo>
                  <a:pt x="47990" y="48950"/>
                </a:lnTo>
                <a:lnTo>
                  <a:pt x="50871" y="51831"/>
                </a:lnTo>
                <a:lnTo>
                  <a:pt x="53751" y="56634"/>
                </a:lnTo>
                <a:lnTo>
                  <a:pt x="54711" y="65279"/>
                </a:lnTo>
                <a:lnTo>
                  <a:pt x="56631" y="65279"/>
                </a:lnTo>
                <a:lnTo>
                  <a:pt x="56631" y="22082"/>
                </a:lnTo>
                <a:lnTo>
                  <a:pt x="54711" y="22082"/>
                </a:lnTo>
                <a:lnTo>
                  <a:pt x="53751" y="26883"/>
                </a:lnTo>
                <a:lnTo>
                  <a:pt x="52791" y="30723"/>
                </a:lnTo>
                <a:lnTo>
                  <a:pt x="50871" y="32644"/>
                </a:lnTo>
                <a:lnTo>
                  <a:pt x="48966" y="35524"/>
                </a:lnTo>
                <a:lnTo>
                  <a:pt x="47030" y="37429"/>
                </a:lnTo>
                <a:lnTo>
                  <a:pt x="45125" y="38404"/>
                </a:lnTo>
                <a:lnTo>
                  <a:pt x="42245" y="40325"/>
                </a:lnTo>
                <a:lnTo>
                  <a:pt x="32628" y="40325"/>
                </a:lnTo>
                <a:lnTo>
                  <a:pt x="32628" y="4800"/>
                </a:lnTo>
                <a:lnTo>
                  <a:pt x="47990" y="4800"/>
                </a:lnTo>
                <a:lnTo>
                  <a:pt x="52791" y="5760"/>
                </a:lnTo>
                <a:lnTo>
                  <a:pt x="54711" y="5760"/>
                </a:lnTo>
                <a:lnTo>
                  <a:pt x="59512" y="7680"/>
                </a:lnTo>
                <a:lnTo>
                  <a:pt x="63352" y="9601"/>
                </a:lnTo>
                <a:lnTo>
                  <a:pt x="65272" y="12481"/>
                </a:lnTo>
                <a:lnTo>
                  <a:pt x="68153" y="14401"/>
                </a:lnTo>
                <a:lnTo>
                  <a:pt x="70073" y="19202"/>
                </a:lnTo>
                <a:lnTo>
                  <a:pt x="70073" y="24963"/>
                </a:lnTo>
                <a:lnTo>
                  <a:pt x="72953" y="24963"/>
                </a:lnTo>
                <a:lnTo>
                  <a:pt x="72953" y="0"/>
                </a:lnTo>
                <a:lnTo>
                  <a:pt x="0" y="0"/>
                </a:lnTo>
                <a:lnTo>
                  <a:pt x="0" y="2880"/>
                </a:lnTo>
                <a:lnTo>
                  <a:pt x="7680" y="2880"/>
                </a:lnTo>
                <a:lnTo>
                  <a:pt x="8641" y="3840"/>
                </a:lnTo>
                <a:lnTo>
                  <a:pt x="10561" y="4800"/>
                </a:lnTo>
                <a:lnTo>
                  <a:pt x="11521" y="5760"/>
                </a:lnTo>
                <a:lnTo>
                  <a:pt x="11521" y="6720"/>
                </a:lnTo>
                <a:lnTo>
                  <a:pt x="12481" y="7680"/>
                </a:lnTo>
                <a:lnTo>
                  <a:pt x="12481" y="78714"/>
                </a:lnTo>
                <a:lnTo>
                  <a:pt x="11521" y="79679"/>
                </a:lnTo>
                <a:lnTo>
                  <a:pt x="10561" y="80637"/>
                </a:lnTo>
                <a:lnTo>
                  <a:pt x="10561" y="81596"/>
                </a:lnTo>
                <a:lnTo>
                  <a:pt x="8641" y="82555"/>
                </a:lnTo>
                <a:lnTo>
                  <a:pt x="7680" y="83519"/>
                </a:lnTo>
                <a:lnTo>
                  <a:pt x="0" y="83519"/>
                </a:lnTo>
                <a:lnTo>
                  <a:pt x="0" y="86395"/>
                </a:lnTo>
                <a:lnTo>
                  <a:pt x="45125" y="86395"/>
                </a:lnTo>
                <a:lnTo>
                  <a:pt x="45125" y="83519"/>
                </a:lnTo>
                <a:lnTo>
                  <a:pt x="38404" y="83519"/>
                </a:lnTo>
                <a:lnTo>
                  <a:pt x="36469" y="8255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9" name="object 309"/>
          <p:cNvSpPr/>
          <p:nvPr/>
        </p:nvSpPr>
        <p:spPr>
          <a:xfrm>
            <a:off x="2023856" y="8503478"/>
            <a:ext cx="57607" cy="62395"/>
          </a:xfrm>
          <a:custGeom>
            <a:avLst/>
            <a:gdLst/>
            <a:ahLst/>
            <a:cxnLst/>
            <a:rect l="l" t="t" r="r" b="b"/>
            <a:pathLst>
              <a:path w="57607" h="62395">
                <a:moveTo>
                  <a:pt x="0" y="49912"/>
                </a:moveTo>
                <a:lnTo>
                  <a:pt x="0" y="53751"/>
                </a:lnTo>
                <a:lnTo>
                  <a:pt x="960" y="56633"/>
                </a:lnTo>
                <a:lnTo>
                  <a:pt x="3840" y="58556"/>
                </a:lnTo>
                <a:lnTo>
                  <a:pt x="5760" y="60473"/>
                </a:lnTo>
                <a:lnTo>
                  <a:pt x="8641" y="62395"/>
                </a:lnTo>
                <a:lnTo>
                  <a:pt x="18242" y="62395"/>
                </a:lnTo>
                <a:lnTo>
                  <a:pt x="24002" y="58556"/>
                </a:lnTo>
                <a:lnTo>
                  <a:pt x="31683" y="52794"/>
                </a:lnTo>
                <a:lnTo>
                  <a:pt x="31683" y="55674"/>
                </a:lnTo>
                <a:lnTo>
                  <a:pt x="32644" y="57591"/>
                </a:lnTo>
                <a:lnTo>
                  <a:pt x="34564" y="59515"/>
                </a:lnTo>
                <a:lnTo>
                  <a:pt x="36484" y="61432"/>
                </a:lnTo>
                <a:lnTo>
                  <a:pt x="39364" y="62395"/>
                </a:lnTo>
                <a:lnTo>
                  <a:pt x="46085" y="62395"/>
                </a:lnTo>
                <a:lnTo>
                  <a:pt x="47990" y="61432"/>
                </a:lnTo>
                <a:lnTo>
                  <a:pt x="50886" y="59515"/>
                </a:lnTo>
                <a:lnTo>
                  <a:pt x="52791" y="58556"/>
                </a:lnTo>
                <a:lnTo>
                  <a:pt x="54711" y="56633"/>
                </a:lnTo>
                <a:lnTo>
                  <a:pt x="57607" y="52794"/>
                </a:lnTo>
                <a:lnTo>
                  <a:pt x="55671" y="51835"/>
                </a:lnTo>
                <a:lnTo>
                  <a:pt x="53766" y="52794"/>
                </a:lnTo>
                <a:lnTo>
                  <a:pt x="52791" y="53751"/>
                </a:lnTo>
                <a:lnTo>
                  <a:pt x="50886" y="53751"/>
                </a:lnTo>
                <a:lnTo>
                  <a:pt x="49926" y="52794"/>
                </a:lnTo>
                <a:lnTo>
                  <a:pt x="49926" y="51835"/>
                </a:lnTo>
                <a:lnTo>
                  <a:pt x="48950" y="50877"/>
                </a:lnTo>
                <a:lnTo>
                  <a:pt x="48950" y="13441"/>
                </a:lnTo>
                <a:lnTo>
                  <a:pt x="47990" y="11521"/>
                </a:lnTo>
                <a:lnTo>
                  <a:pt x="47045" y="8625"/>
                </a:lnTo>
                <a:lnTo>
                  <a:pt x="45110" y="5760"/>
                </a:lnTo>
                <a:lnTo>
                  <a:pt x="42245" y="3840"/>
                </a:lnTo>
                <a:lnTo>
                  <a:pt x="38404" y="960"/>
                </a:lnTo>
                <a:lnTo>
                  <a:pt x="34564" y="0"/>
                </a:lnTo>
                <a:lnTo>
                  <a:pt x="24002" y="0"/>
                </a:lnTo>
                <a:lnTo>
                  <a:pt x="19202" y="960"/>
                </a:lnTo>
                <a:lnTo>
                  <a:pt x="15361" y="2880"/>
                </a:lnTo>
                <a:lnTo>
                  <a:pt x="10561" y="3840"/>
                </a:lnTo>
                <a:lnTo>
                  <a:pt x="7680" y="5760"/>
                </a:lnTo>
                <a:lnTo>
                  <a:pt x="4800" y="8625"/>
                </a:lnTo>
                <a:lnTo>
                  <a:pt x="2880" y="11521"/>
                </a:lnTo>
                <a:lnTo>
                  <a:pt x="960" y="14401"/>
                </a:lnTo>
                <a:lnTo>
                  <a:pt x="960" y="19187"/>
                </a:lnTo>
                <a:lnTo>
                  <a:pt x="1920" y="21122"/>
                </a:lnTo>
                <a:lnTo>
                  <a:pt x="3840" y="23027"/>
                </a:lnTo>
                <a:lnTo>
                  <a:pt x="5760" y="24963"/>
                </a:lnTo>
                <a:lnTo>
                  <a:pt x="7680" y="25908"/>
                </a:lnTo>
                <a:lnTo>
                  <a:pt x="13441" y="25908"/>
                </a:lnTo>
                <a:lnTo>
                  <a:pt x="15361" y="24963"/>
                </a:lnTo>
                <a:lnTo>
                  <a:pt x="17282" y="23027"/>
                </a:lnTo>
                <a:lnTo>
                  <a:pt x="18242" y="22082"/>
                </a:lnTo>
                <a:lnTo>
                  <a:pt x="19202" y="20147"/>
                </a:lnTo>
                <a:lnTo>
                  <a:pt x="19202" y="16306"/>
                </a:lnTo>
                <a:lnTo>
                  <a:pt x="18242" y="14401"/>
                </a:lnTo>
                <a:lnTo>
                  <a:pt x="16322" y="12466"/>
                </a:lnTo>
                <a:lnTo>
                  <a:pt x="15361" y="11521"/>
                </a:lnTo>
                <a:lnTo>
                  <a:pt x="15361" y="7680"/>
                </a:lnTo>
                <a:lnTo>
                  <a:pt x="16322" y="6720"/>
                </a:lnTo>
                <a:lnTo>
                  <a:pt x="18242" y="5760"/>
                </a:lnTo>
                <a:lnTo>
                  <a:pt x="21122" y="4800"/>
                </a:lnTo>
                <a:lnTo>
                  <a:pt x="24963" y="4800"/>
                </a:lnTo>
                <a:lnTo>
                  <a:pt x="26883" y="5760"/>
                </a:lnTo>
                <a:lnTo>
                  <a:pt x="27843" y="6720"/>
                </a:lnTo>
                <a:lnTo>
                  <a:pt x="29763" y="7680"/>
                </a:lnTo>
                <a:lnTo>
                  <a:pt x="30723" y="8625"/>
                </a:lnTo>
                <a:lnTo>
                  <a:pt x="30723" y="9601"/>
                </a:lnTo>
                <a:lnTo>
                  <a:pt x="31683" y="10561"/>
                </a:lnTo>
                <a:lnTo>
                  <a:pt x="31683" y="23987"/>
                </a:lnTo>
                <a:lnTo>
                  <a:pt x="26192" y="26409"/>
                </a:lnTo>
                <a:lnTo>
                  <a:pt x="20162" y="37434"/>
                </a:lnTo>
                <a:lnTo>
                  <a:pt x="23042" y="34553"/>
                </a:lnTo>
                <a:lnTo>
                  <a:pt x="26883" y="30708"/>
                </a:lnTo>
                <a:lnTo>
                  <a:pt x="31683" y="27828"/>
                </a:lnTo>
                <a:lnTo>
                  <a:pt x="31683" y="47995"/>
                </a:lnTo>
                <a:lnTo>
                  <a:pt x="28803" y="49912"/>
                </a:lnTo>
                <a:lnTo>
                  <a:pt x="25923" y="51835"/>
                </a:lnTo>
                <a:lnTo>
                  <a:pt x="22082" y="51835"/>
                </a:lnTo>
                <a:lnTo>
                  <a:pt x="21122" y="50877"/>
                </a:lnTo>
                <a:lnTo>
                  <a:pt x="20162" y="49912"/>
                </a:lnTo>
                <a:lnTo>
                  <a:pt x="18242" y="47995"/>
                </a:lnTo>
                <a:lnTo>
                  <a:pt x="17282" y="46072"/>
                </a:lnTo>
                <a:lnTo>
                  <a:pt x="17282" y="42233"/>
                </a:lnTo>
                <a:lnTo>
                  <a:pt x="13335" y="32929"/>
                </a:lnTo>
                <a:lnTo>
                  <a:pt x="5760" y="38392"/>
                </a:lnTo>
                <a:lnTo>
                  <a:pt x="1920" y="42233"/>
                </a:lnTo>
                <a:lnTo>
                  <a:pt x="0" y="46072"/>
                </a:lnTo>
                <a:lnTo>
                  <a:pt x="0" y="4991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0" name="object 310"/>
          <p:cNvSpPr/>
          <p:nvPr/>
        </p:nvSpPr>
        <p:spPr>
          <a:xfrm>
            <a:off x="2037192" y="8529887"/>
            <a:ext cx="12857" cy="15823"/>
          </a:xfrm>
          <a:custGeom>
            <a:avLst/>
            <a:gdLst/>
            <a:ahLst/>
            <a:cxnLst/>
            <a:rect l="l" t="t" r="r" b="b"/>
            <a:pathLst>
              <a:path w="12857" h="15823">
                <a:moveTo>
                  <a:pt x="4906" y="13906"/>
                </a:moveTo>
                <a:lnTo>
                  <a:pt x="6826" y="11024"/>
                </a:lnTo>
                <a:lnTo>
                  <a:pt x="12857" y="0"/>
                </a:lnTo>
                <a:lnTo>
                  <a:pt x="0" y="6520"/>
                </a:lnTo>
                <a:lnTo>
                  <a:pt x="3946" y="15823"/>
                </a:lnTo>
                <a:lnTo>
                  <a:pt x="4906" y="1390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1" name="object 311"/>
          <p:cNvSpPr/>
          <p:nvPr/>
        </p:nvSpPr>
        <p:spPr>
          <a:xfrm>
            <a:off x="2086249" y="8556272"/>
            <a:ext cx="28803" cy="87358"/>
          </a:xfrm>
          <a:custGeom>
            <a:avLst/>
            <a:gdLst/>
            <a:ahLst/>
            <a:cxnLst/>
            <a:rect l="l" t="t" r="r" b="b"/>
            <a:pathLst>
              <a:path w="28803" h="87358">
                <a:moveTo>
                  <a:pt x="25923" y="1921"/>
                </a:moveTo>
                <a:lnTo>
                  <a:pt x="24963" y="0"/>
                </a:lnTo>
                <a:lnTo>
                  <a:pt x="25923" y="8638"/>
                </a:lnTo>
                <a:lnTo>
                  <a:pt x="28803" y="9601"/>
                </a:lnTo>
                <a:lnTo>
                  <a:pt x="27843" y="3838"/>
                </a:lnTo>
                <a:lnTo>
                  <a:pt x="25923" y="1921"/>
                </a:lnTo>
                <a:close/>
              </a:path>
              <a:path w="28803" h="87358">
                <a:moveTo>
                  <a:pt x="40325" y="10559"/>
                </a:moveTo>
                <a:lnTo>
                  <a:pt x="45125" y="8638"/>
                </a:lnTo>
                <a:lnTo>
                  <a:pt x="49926" y="5762"/>
                </a:lnTo>
                <a:lnTo>
                  <a:pt x="53766" y="2880"/>
                </a:lnTo>
                <a:lnTo>
                  <a:pt x="57607" y="-958"/>
                </a:lnTo>
                <a:lnTo>
                  <a:pt x="60487" y="-5757"/>
                </a:lnTo>
                <a:lnTo>
                  <a:pt x="62407" y="-11519"/>
                </a:lnTo>
                <a:lnTo>
                  <a:pt x="64328" y="-17282"/>
                </a:lnTo>
                <a:lnTo>
                  <a:pt x="64328" y="-29766"/>
                </a:lnTo>
                <a:lnTo>
                  <a:pt x="63367" y="-34552"/>
                </a:lnTo>
                <a:lnTo>
                  <a:pt x="60487" y="-38392"/>
                </a:lnTo>
                <a:lnTo>
                  <a:pt x="58567" y="-43193"/>
                </a:lnTo>
                <a:lnTo>
                  <a:pt x="55686" y="-47033"/>
                </a:lnTo>
                <a:lnTo>
                  <a:pt x="52806" y="-48953"/>
                </a:lnTo>
                <a:lnTo>
                  <a:pt x="48966" y="-51834"/>
                </a:lnTo>
                <a:lnTo>
                  <a:pt x="45125" y="-52794"/>
                </a:lnTo>
                <a:lnTo>
                  <a:pt x="34564" y="-52794"/>
                </a:lnTo>
                <a:lnTo>
                  <a:pt x="29763" y="-49914"/>
                </a:lnTo>
                <a:lnTo>
                  <a:pt x="24963" y="-45113"/>
                </a:lnTo>
                <a:lnTo>
                  <a:pt x="24963" y="-77757"/>
                </a:lnTo>
                <a:lnTo>
                  <a:pt x="0" y="-77757"/>
                </a:lnTo>
                <a:lnTo>
                  <a:pt x="0" y="-74877"/>
                </a:lnTo>
                <a:lnTo>
                  <a:pt x="3840" y="-74877"/>
                </a:lnTo>
                <a:lnTo>
                  <a:pt x="4800" y="-73917"/>
                </a:lnTo>
                <a:lnTo>
                  <a:pt x="5760" y="-73917"/>
                </a:lnTo>
                <a:lnTo>
                  <a:pt x="5760" y="-72956"/>
                </a:lnTo>
                <a:lnTo>
                  <a:pt x="6720" y="-71036"/>
                </a:lnTo>
                <a:lnTo>
                  <a:pt x="6720" y="10559"/>
                </a:lnTo>
                <a:lnTo>
                  <a:pt x="8641" y="10559"/>
                </a:lnTo>
                <a:lnTo>
                  <a:pt x="19202" y="3838"/>
                </a:lnTo>
                <a:lnTo>
                  <a:pt x="21122" y="5762"/>
                </a:lnTo>
                <a:lnTo>
                  <a:pt x="24002" y="7679"/>
                </a:lnTo>
                <a:lnTo>
                  <a:pt x="25923" y="8638"/>
                </a:lnTo>
                <a:lnTo>
                  <a:pt x="24963" y="0"/>
                </a:lnTo>
                <a:lnTo>
                  <a:pt x="24963" y="-39352"/>
                </a:lnTo>
                <a:lnTo>
                  <a:pt x="27843" y="-43193"/>
                </a:lnTo>
                <a:lnTo>
                  <a:pt x="31683" y="-45113"/>
                </a:lnTo>
                <a:lnTo>
                  <a:pt x="37444" y="-45113"/>
                </a:lnTo>
                <a:lnTo>
                  <a:pt x="40325" y="-44168"/>
                </a:lnTo>
                <a:lnTo>
                  <a:pt x="41285" y="-41272"/>
                </a:lnTo>
                <a:lnTo>
                  <a:pt x="44165" y="-38392"/>
                </a:lnTo>
                <a:lnTo>
                  <a:pt x="45125" y="-31671"/>
                </a:lnTo>
                <a:lnTo>
                  <a:pt x="45125" y="-13443"/>
                </a:lnTo>
                <a:lnTo>
                  <a:pt x="44165" y="-6722"/>
                </a:lnTo>
                <a:lnTo>
                  <a:pt x="43205" y="-3840"/>
                </a:lnTo>
                <a:lnTo>
                  <a:pt x="42245" y="0"/>
                </a:lnTo>
                <a:lnTo>
                  <a:pt x="41285" y="2880"/>
                </a:lnTo>
                <a:lnTo>
                  <a:pt x="39364" y="3838"/>
                </a:lnTo>
                <a:lnTo>
                  <a:pt x="38404" y="4797"/>
                </a:lnTo>
                <a:lnTo>
                  <a:pt x="36484" y="5762"/>
                </a:lnTo>
                <a:lnTo>
                  <a:pt x="31683" y="5762"/>
                </a:lnTo>
                <a:lnTo>
                  <a:pt x="29763" y="4797"/>
                </a:lnTo>
                <a:lnTo>
                  <a:pt x="27843" y="3838"/>
                </a:lnTo>
                <a:lnTo>
                  <a:pt x="28803" y="9601"/>
                </a:lnTo>
                <a:lnTo>
                  <a:pt x="31683" y="10559"/>
                </a:lnTo>
                <a:lnTo>
                  <a:pt x="40325" y="1055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2" name="object 312"/>
          <p:cNvSpPr/>
          <p:nvPr/>
        </p:nvSpPr>
        <p:spPr>
          <a:xfrm>
            <a:off x="2160178" y="8503478"/>
            <a:ext cx="51831" cy="61432"/>
          </a:xfrm>
          <a:custGeom>
            <a:avLst/>
            <a:gdLst/>
            <a:ahLst/>
            <a:cxnLst/>
            <a:rect l="l" t="t" r="r" b="b"/>
            <a:pathLst>
              <a:path w="51831" h="61432">
                <a:moveTo>
                  <a:pt x="44150" y="17282"/>
                </a:moveTo>
                <a:lnTo>
                  <a:pt x="46070" y="17282"/>
                </a:lnTo>
                <a:lnTo>
                  <a:pt x="47990" y="16306"/>
                </a:lnTo>
                <a:lnTo>
                  <a:pt x="48950" y="15361"/>
                </a:lnTo>
                <a:lnTo>
                  <a:pt x="50871" y="13441"/>
                </a:lnTo>
                <a:lnTo>
                  <a:pt x="51831" y="11521"/>
                </a:lnTo>
                <a:lnTo>
                  <a:pt x="51831" y="5760"/>
                </a:lnTo>
                <a:lnTo>
                  <a:pt x="50871" y="3840"/>
                </a:lnTo>
                <a:lnTo>
                  <a:pt x="48950" y="2880"/>
                </a:lnTo>
                <a:lnTo>
                  <a:pt x="47990" y="960"/>
                </a:lnTo>
                <a:lnTo>
                  <a:pt x="46070" y="0"/>
                </a:lnTo>
                <a:lnTo>
                  <a:pt x="41269" y="0"/>
                </a:lnTo>
                <a:lnTo>
                  <a:pt x="38389" y="960"/>
                </a:lnTo>
                <a:lnTo>
                  <a:pt x="35509" y="2880"/>
                </a:lnTo>
                <a:lnTo>
                  <a:pt x="31668" y="5760"/>
                </a:lnTo>
                <a:lnTo>
                  <a:pt x="28788" y="9601"/>
                </a:lnTo>
                <a:lnTo>
                  <a:pt x="24947" y="15361"/>
                </a:lnTo>
                <a:lnTo>
                  <a:pt x="24947" y="1920"/>
                </a:lnTo>
                <a:lnTo>
                  <a:pt x="0" y="1920"/>
                </a:lnTo>
                <a:lnTo>
                  <a:pt x="0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5745" y="5760"/>
                </a:lnTo>
                <a:lnTo>
                  <a:pt x="5745" y="6720"/>
                </a:lnTo>
                <a:lnTo>
                  <a:pt x="6705" y="7680"/>
                </a:lnTo>
                <a:lnTo>
                  <a:pt x="6705" y="55674"/>
                </a:lnTo>
                <a:lnTo>
                  <a:pt x="5745" y="56633"/>
                </a:lnTo>
                <a:lnTo>
                  <a:pt x="4800" y="57591"/>
                </a:lnTo>
                <a:lnTo>
                  <a:pt x="2865" y="58556"/>
                </a:lnTo>
                <a:lnTo>
                  <a:pt x="0" y="58556"/>
                </a:lnTo>
                <a:lnTo>
                  <a:pt x="0" y="61432"/>
                </a:lnTo>
                <a:lnTo>
                  <a:pt x="32628" y="61432"/>
                </a:lnTo>
                <a:lnTo>
                  <a:pt x="32628" y="58556"/>
                </a:lnTo>
                <a:lnTo>
                  <a:pt x="28788" y="58556"/>
                </a:lnTo>
                <a:lnTo>
                  <a:pt x="27828" y="57591"/>
                </a:lnTo>
                <a:lnTo>
                  <a:pt x="26868" y="57591"/>
                </a:lnTo>
                <a:lnTo>
                  <a:pt x="25923" y="56633"/>
                </a:lnTo>
                <a:lnTo>
                  <a:pt x="24947" y="55674"/>
                </a:lnTo>
                <a:lnTo>
                  <a:pt x="24947" y="23987"/>
                </a:lnTo>
                <a:lnTo>
                  <a:pt x="26868" y="20147"/>
                </a:lnTo>
                <a:lnTo>
                  <a:pt x="27828" y="17282"/>
                </a:lnTo>
                <a:lnTo>
                  <a:pt x="28788" y="15361"/>
                </a:lnTo>
                <a:lnTo>
                  <a:pt x="30708" y="14401"/>
                </a:lnTo>
                <a:lnTo>
                  <a:pt x="31668" y="13441"/>
                </a:lnTo>
                <a:lnTo>
                  <a:pt x="32628" y="12466"/>
                </a:lnTo>
                <a:lnTo>
                  <a:pt x="35509" y="12466"/>
                </a:lnTo>
                <a:lnTo>
                  <a:pt x="35509" y="13441"/>
                </a:lnTo>
                <a:lnTo>
                  <a:pt x="36469" y="14401"/>
                </a:lnTo>
                <a:lnTo>
                  <a:pt x="38389" y="15361"/>
                </a:lnTo>
                <a:lnTo>
                  <a:pt x="40309" y="17282"/>
                </a:lnTo>
                <a:lnTo>
                  <a:pt x="44150" y="1728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3" name="object 313"/>
          <p:cNvSpPr/>
          <p:nvPr/>
        </p:nvSpPr>
        <p:spPr>
          <a:xfrm>
            <a:off x="2222571" y="8476594"/>
            <a:ext cx="20162" cy="20162"/>
          </a:xfrm>
          <a:custGeom>
            <a:avLst/>
            <a:gdLst/>
            <a:ahLst/>
            <a:cxnLst/>
            <a:rect l="l" t="t" r="r" b="b"/>
            <a:pathLst>
              <a:path w="20162" h="20162">
                <a:moveTo>
                  <a:pt x="20162" y="9601"/>
                </a:moveTo>
                <a:lnTo>
                  <a:pt x="20162" y="7680"/>
                </a:lnTo>
                <a:lnTo>
                  <a:pt x="19202" y="4800"/>
                </a:lnTo>
                <a:lnTo>
                  <a:pt x="17282" y="2880"/>
                </a:lnTo>
                <a:lnTo>
                  <a:pt x="15361" y="960"/>
                </a:lnTo>
                <a:lnTo>
                  <a:pt x="12481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2481"/>
                </a:lnTo>
                <a:lnTo>
                  <a:pt x="960" y="15361"/>
                </a:lnTo>
                <a:lnTo>
                  <a:pt x="2880" y="17282"/>
                </a:lnTo>
                <a:lnTo>
                  <a:pt x="4800" y="19202"/>
                </a:lnTo>
                <a:lnTo>
                  <a:pt x="6720" y="20162"/>
                </a:lnTo>
                <a:lnTo>
                  <a:pt x="12481" y="20162"/>
                </a:lnTo>
                <a:lnTo>
                  <a:pt x="14401" y="19202"/>
                </a:lnTo>
                <a:lnTo>
                  <a:pt x="16322" y="17282"/>
                </a:lnTo>
                <a:lnTo>
                  <a:pt x="19202" y="15361"/>
                </a:lnTo>
                <a:lnTo>
                  <a:pt x="20162" y="12481"/>
                </a:lnTo>
                <a:lnTo>
                  <a:pt x="20162" y="96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4" name="object 314"/>
          <p:cNvSpPr/>
          <p:nvPr/>
        </p:nvSpPr>
        <p:spPr>
          <a:xfrm>
            <a:off x="2216810" y="8505398"/>
            <a:ext cx="31683" cy="59512"/>
          </a:xfrm>
          <a:custGeom>
            <a:avLst/>
            <a:gdLst/>
            <a:ahLst/>
            <a:cxnLst/>
            <a:rect l="l" t="t" r="r" b="b"/>
            <a:pathLst>
              <a:path w="31683" h="59512">
                <a:moveTo>
                  <a:pt x="24963" y="0"/>
                </a:moveTo>
                <a:lnTo>
                  <a:pt x="0" y="0"/>
                </a:lnTo>
                <a:lnTo>
                  <a:pt x="0" y="2880"/>
                </a:lnTo>
                <a:lnTo>
                  <a:pt x="3840" y="2880"/>
                </a:lnTo>
                <a:lnTo>
                  <a:pt x="4800" y="4800"/>
                </a:lnTo>
                <a:lnTo>
                  <a:pt x="6720" y="5760"/>
                </a:lnTo>
                <a:lnTo>
                  <a:pt x="6720" y="53754"/>
                </a:lnTo>
                <a:lnTo>
                  <a:pt x="5760" y="54713"/>
                </a:lnTo>
                <a:lnTo>
                  <a:pt x="3840" y="55671"/>
                </a:lnTo>
                <a:lnTo>
                  <a:pt x="1920" y="56636"/>
                </a:lnTo>
                <a:lnTo>
                  <a:pt x="0" y="56636"/>
                </a:lnTo>
                <a:lnTo>
                  <a:pt x="0" y="59512"/>
                </a:lnTo>
                <a:lnTo>
                  <a:pt x="31683" y="59512"/>
                </a:lnTo>
                <a:lnTo>
                  <a:pt x="31683" y="56636"/>
                </a:lnTo>
                <a:lnTo>
                  <a:pt x="28803" y="56636"/>
                </a:lnTo>
                <a:lnTo>
                  <a:pt x="26883" y="55671"/>
                </a:lnTo>
                <a:lnTo>
                  <a:pt x="25923" y="54713"/>
                </a:lnTo>
                <a:lnTo>
                  <a:pt x="24963" y="53754"/>
                </a:lnTo>
                <a:lnTo>
                  <a:pt x="24963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5" name="object 315"/>
          <p:cNvSpPr/>
          <p:nvPr/>
        </p:nvSpPr>
        <p:spPr>
          <a:xfrm>
            <a:off x="2255215" y="8503478"/>
            <a:ext cx="49911" cy="63354"/>
          </a:xfrm>
          <a:custGeom>
            <a:avLst/>
            <a:gdLst/>
            <a:ahLst/>
            <a:cxnLst/>
            <a:rect l="l" t="t" r="r" b="b"/>
            <a:pathLst>
              <a:path w="49911" h="63354">
                <a:moveTo>
                  <a:pt x="31668" y="19187"/>
                </a:moveTo>
                <a:lnTo>
                  <a:pt x="33588" y="20147"/>
                </a:lnTo>
                <a:lnTo>
                  <a:pt x="35509" y="22082"/>
                </a:lnTo>
                <a:lnTo>
                  <a:pt x="37429" y="23027"/>
                </a:lnTo>
                <a:lnTo>
                  <a:pt x="42230" y="23027"/>
                </a:lnTo>
                <a:lnTo>
                  <a:pt x="44150" y="22082"/>
                </a:lnTo>
                <a:lnTo>
                  <a:pt x="46070" y="21122"/>
                </a:lnTo>
                <a:lnTo>
                  <a:pt x="47030" y="19187"/>
                </a:lnTo>
                <a:lnTo>
                  <a:pt x="47990" y="17282"/>
                </a:lnTo>
                <a:lnTo>
                  <a:pt x="47990" y="11521"/>
                </a:lnTo>
                <a:lnTo>
                  <a:pt x="46070" y="7680"/>
                </a:lnTo>
                <a:lnTo>
                  <a:pt x="42230" y="4800"/>
                </a:lnTo>
                <a:lnTo>
                  <a:pt x="38389" y="1920"/>
                </a:lnTo>
                <a:lnTo>
                  <a:pt x="33588" y="0"/>
                </a:lnTo>
                <a:lnTo>
                  <a:pt x="18242" y="0"/>
                </a:lnTo>
                <a:lnTo>
                  <a:pt x="11521" y="3840"/>
                </a:lnTo>
                <a:lnTo>
                  <a:pt x="5745" y="11521"/>
                </a:lnTo>
                <a:lnTo>
                  <a:pt x="1905" y="17282"/>
                </a:lnTo>
                <a:lnTo>
                  <a:pt x="0" y="24963"/>
                </a:lnTo>
                <a:lnTo>
                  <a:pt x="0" y="41274"/>
                </a:lnTo>
                <a:lnTo>
                  <a:pt x="1905" y="47995"/>
                </a:lnTo>
                <a:lnTo>
                  <a:pt x="6720" y="53751"/>
                </a:lnTo>
                <a:lnTo>
                  <a:pt x="11521" y="59515"/>
                </a:lnTo>
                <a:lnTo>
                  <a:pt x="18242" y="63354"/>
                </a:lnTo>
                <a:lnTo>
                  <a:pt x="30708" y="63354"/>
                </a:lnTo>
                <a:lnTo>
                  <a:pt x="34549" y="61432"/>
                </a:lnTo>
                <a:lnTo>
                  <a:pt x="39349" y="59515"/>
                </a:lnTo>
                <a:lnTo>
                  <a:pt x="43190" y="56633"/>
                </a:lnTo>
                <a:lnTo>
                  <a:pt x="47030" y="52794"/>
                </a:lnTo>
                <a:lnTo>
                  <a:pt x="49911" y="47036"/>
                </a:lnTo>
                <a:lnTo>
                  <a:pt x="47990" y="46072"/>
                </a:lnTo>
                <a:lnTo>
                  <a:pt x="45110" y="48953"/>
                </a:lnTo>
                <a:lnTo>
                  <a:pt x="43190" y="50877"/>
                </a:lnTo>
                <a:lnTo>
                  <a:pt x="41269" y="51835"/>
                </a:lnTo>
                <a:lnTo>
                  <a:pt x="39349" y="52794"/>
                </a:lnTo>
                <a:lnTo>
                  <a:pt x="31668" y="52794"/>
                </a:lnTo>
                <a:lnTo>
                  <a:pt x="28803" y="51835"/>
                </a:lnTo>
                <a:lnTo>
                  <a:pt x="26868" y="49912"/>
                </a:lnTo>
                <a:lnTo>
                  <a:pt x="23987" y="47995"/>
                </a:lnTo>
                <a:lnTo>
                  <a:pt x="21107" y="44156"/>
                </a:lnTo>
                <a:lnTo>
                  <a:pt x="19187" y="38392"/>
                </a:lnTo>
                <a:lnTo>
                  <a:pt x="18242" y="33595"/>
                </a:lnTo>
                <a:lnTo>
                  <a:pt x="17266" y="28803"/>
                </a:lnTo>
                <a:lnTo>
                  <a:pt x="17266" y="16306"/>
                </a:lnTo>
                <a:lnTo>
                  <a:pt x="18242" y="11521"/>
                </a:lnTo>
                <a:lnTo>
                  <a:pt x="20147" y="7680"/>
                </a:lnTo>
                <a:lnTo>
                  <a:pt x="22082" y="5760"/>
                </a:lnTo>
                <a:lnTo>
                  <a:pt x="23027" y="4800"/>
                </a:lnTo>
                <a:lnTo>
                  <a:pt x="27828" y="4800"/>
                </a:lnTo>
                <a:lnTo>
                  <a:pt x="28803" y="5760"/>
                </a:lnTo>
                <a:lnTo>
                  <a:pt x="29748" y="7680"/>
                </a:lnTo>
                <a:lnTo>
                  <a:pt x="30708" y="9601"/>
                </a:lnTo>
                <a:lnTo>
                  <a:pt x="30708" y="16306"/>
                </a:lnTo>
                <a:lnTo>
                  <a:pt x="31668" y="1918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6" name="object 316"/>
          <p:cNvSpPr/>
          <p:nvPr/>
        </p:nvSpPr>
        <p:spPr>
          <a:xfrm>
            <a:off x="2327102" y="8527465"/>
            <a:ext cx="18348" cy="16328"/>
          </a:xfrm>
          <a:custGeom>
            <a:avLst/>
            <a:gdLst/>
            <a:ahLst/>
            <a:cxnLst/>
            <a:rect l="l" t="t" r="r" b="b"/>
            <a:pathLst>
              <a:path w="18348" h="16328">
                <a:moveTo>
                  <a:pt x="12857" y="2421"/>
                </a:moveTo>
                <a:lnTo>
                  <a:pt x="0" y="8942"/>
                </a:lnTo>
                <a:lnTo>
                  <a:pt x="4906" y="16328"/>
                </a:lnTo>
                <a:lnTo>
                  <a:pt x="6826" y="13446"/>
                </a:lnTo>
                <a:lnTo>
                  <a:pt x="8747" y="10565"/>
                </a:lnTo>
                <a:lnTo>
                  <a:pt x="12587" y="6720"/>
                </a:lnTo>
                <a:lnTo>
                  <a:pt x="18348" y="3840"/>
                </a:lnTo>
                <a:lnTo>
                  <a:pt x="18348" y="0"/>
                </a:lnTo>
                <a:lnTo>
                  <a:pt x="12857" y="242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7" name="object 317"/>
          <p:cNvSpPr/>
          <p:nvPr/>
        </p:nvSpPr>
        <p:spPr>
          <a:xfrm>
            <a:off x="2313767" y="8503478"/>
            <a:ext cx="56631" cy="62395"/>
          </a:xfrm>
          <a:custGeom>
            <a:avLst/>
            <a:gdLst/>
            <a:ahLst/>
            <a:cxnLst/>
            <a:rect l="l" t="t" r="r" b="b"/>
            <a:pathLst>
              <a:path w="56631" h="62395">
                <a:moveTo>
                  <a:pt x="960" y="17282"/>
                </a:moveTo>
                <a:lnTo>
                  <a:pt x="960" y="19187"/>
                </a:lnTo>
                <a:lnTo>
                  <a:pt x="1920" y="21122"/>
                </a:lnTo>
                <a:lnTo>
                  <a:pt x="3840" y="23027"/>
                </a:lnTo>
                <a:lnTo>
                  <a:pt x="5760" y="24963"/>
                </a:lnTo>
                <a:lnTo>
                  <a:pt x="7680" y="25908"/>
                </a:lnTo>
                <a:lnTo>
                  <a:pt x="13441" y="25908"/>
                </a:lnTo>
                <a:lnTo>
                  <a:pt x="15361" y="24963"/>
                </a:lnTo>
                <a:lnTo>
                  <a:pt x="16322" y="23027"/>
                </a:lnTo>
                <a:lnTo>
                  <a:pt x="18242" y="22082"/>
                </a:lnTo>
                <a:lnTo>
                  <a:pt x="19202" y="20147"/>
                </a:lnTo>
                <a:lnTo>
                  <a:pt x="19202" y="16306"/>
                </a:lnTo>
                <a:lnTo>
                  <a:pt x="18242" y="14401"/>
                </a:lnTo>
                <a:lnTo>
                  <a:pt x="16322" y="12466"/>
                </a:lnTo>
                <a:lnTo>
                  <a:pt x="15361" y="11521"/>
                </a:lnTo>
                <a:lnTo>
                  <a:pt x="14401" y="10561"/>
                </a:lnTo>
                <a:lnTo>
                  <a:pt x="14401" y="8625"/>
                </a:lnTo>
                <a:lnTo>
                  <a:pt x="15361" y="7680"/>
                </a:lnTo>
                <a:lnTo>
                  <a:pt x="16322" y="6720"/>
                </a:lnTo>
                <a:lnTo>
                  <a:pt x="18242" y="5760"/>
                </a:lnTo>
                <a:lnTo>
                  <a:pt x="20162" y="4800"/>
                </a:lnTo>
                <a:lnTo>
                  <a:pt x="24963" y="4800"/>
                </a:lnTo>
                <a:lnTo>
                  <a:pt x="26883" y="5760"/>
                </a:lnTo>
                <a:lnTo>
                  <a:pt x="27843" y="6720"/>
                </a:lnTo>
                <a:lnTo>
                  <a:pt x="28803" y="7680"/>
                </a:lnTo>
                <a:lnTo>
                  <a:pt x="29763" y="8625"/>
                </a:lnTo>
                <a:lnTo>
                  <a:pt x="30723" y="9601"/>
                </a:lnTo>
                <a:lnTo>
                  <a:pt x="30723" y="10561"/>
                </a:lnTo>
                <a:lnTo>
                  <a:pt x="31683" y="13441"/>
                </a:lnTo>
                <a:lnTo>
                  <a:pt x="31683" y="47995"/>
                </a:lnTo>
                <a:lnTo>
                  <a:pt x="28803" y="49912"/>
                </a:lnTo>
                <a:lnTo>
                  <a:pt x="25923" y="51835"/>
                </a:lnTo>
                <a:lnTo>
                  <a:pt x="22082" y="51835"/>
                </a:lnTo>
                <a:lnTo>
                  <a:pt x="20162" y="50877"/>
                </a:lnTo>
                <a:lnTo>
                  <a:pt x="19202" y="49912"/>
                </a:lnTo>
                <a:lnTo>
                  <a:pt x="18242" y="47995"/>
                </a:lnTo>
                <a:lnTo>
                  <a:pt x="17282" y="46072"/>
                </a:lnTo>
                <a:lnTo>
                  <a:pt x="17282" y="42233"/>
                </a:lnTo>
                <a:lnTo>
                  <a:pt x="18242" y="40315"/>
                </a:lnTo>
                <a:lnTo>
                  <a:pt x="13335" y="32929"/>
                </a:lnTo>
                <a:lnTo>
                  <a:pt x="5760" y="38392"/>
                </a:lnTo>
                <a:lnTo>
                  <a:pt x="1920" y="42233"/>
                </a:lnTo>
                <a:lnTo>
                  <a:pt x="0" y="46072"/>
                </a:lnTo>
                <a:lnTo>
                  <a:pt x="0" y="53751"/>
                </a:lnTo>
                <a:lnTo>
                  <a:pt x="960" y="56633"/>
                </a:lnTo>
                <a:lnTo>
                  <a:pt x="2880" y="58556"/>
                </a:lnTo>
                <a:lnTo>
                  <a:pt x="5760" y="60473"/>
                </a:lnTo>
                <a:lnTo>
                  <a:pt x="8641" y="62395"/>
                </a:lnTo>
                <a:lnTo>
                  <a:pt x="17282" y="62395"/>
                </a:lnTo>
                <a:lnTo>
                  <a:pt x="24003" y="58556"/>
                </a:lnTo>
                <a:lnTo>
                  <a:pt x="31683" y="52794"/>
                </a:lnTo>
                <a:lnTo>
                  <a:pt x="31683" y="55674"/>
                </a:lnTo>
                <a:lnTo>
                  <a:pt x="32644" y="57591"/>
                </a:lnTo>
                <a:lnTo>
                  <a:pt x="34564" y="59515"/>
                </a:lnTo>
                <a:lnTo>
                  <a:pt x="36484" y="61432"/>
                </a:lnTo>
                <a:lnTo>
                  <a:pt x="39364" y="62395"/>
                </a:lnTo>
                <a:lnTo>
                  <a:pt x="46085" y="62395"/>
                </a:lnTo>
                <a:lnTo>
                  <a:pt x="47990" y="61432"/>
                </a:lnTo>
                <a:lnTo>
                  <a:pt x="50886" y="59515"/>
                </a:lnTo>
                <a:lnTo>
                  <a:pt x="52791" y="58556"/>
                </a:lnTo>
                <a:lnTo>
                  <a:pt x="54726" y="56633"/>
                </a:lnTo>
                <a:lnTo>
                  <a:pt x="56631" y="52794"/>
                </a:lnTo>
                <a:lnTo>
                  <a:pt x="54726" y="51835"/>
                </a:lnTo>
                <a:lnTo>
                  <a:pt x="53766" y="52794"/>
                </a:lnTo>
                <a:lnTo>
                  <a:pt x="52791" y="53751"/>
                </a:lnTo>
                <a:lnTo>
                  <a:pt x="49926" y="53751"/>
                </a:lnTo>
                <a:lnTo>
                  <a:pt x="49926" y="52794"/>
                </a:lnTo>
                <a:lnTo>
                  <a:pt x="48950" y="51835"/>
                </a:lnTo>
                <a:lnTo>
                  <a:pt x="48950" y="13441"/>
                </a:lnTo>
                <a:lnTo>
                  <a:pt x="47990" y="11521"/>
                </a:lnTo>
                <a:lnTo>
                  <a:pt x="47045" y="8625"/>
                </a:lnTo>
                <a:lnTo>
                  <a:pt x="45110" y="5760"/>
                </a:lnTo>
                <a:lnTo>
                  <a:pt x="41269" y="3840"/>
                </a:lnTo>
                <a:lnTo>
                  <a:pt x="38404" y="960"/>
                </a:lnTo>
                <a:lnTo>
                  <a:pt x="33604" y="0"/>
                </a:lnTo>
                <a:lnTo>
                  <a:pt x="24003" y="0"/>
                </a:lnTo>
                <a:lnTo>
                  <a:pt x="19202" y="960"/>
                </a:lnTo>
                <a:lnTo>
                  <a:pt x="15361" y="2880"/>
                </a:lnTo>
                <a:lnTo>
                  <a:pt x="10561" y="3840"/>
                </a:lnTo>
                <a:lnTo>
                  <a:pt x="7680" y="5760"/>
                </a:lnTo>
                <a:lnTo>
                  <a:pt x="4800" y="8625"/>
                </a:lnTo>
                <a:lnTo>
                  <a:pt x="1920" y="11521"/>
                </a:lnTo>
                <a:lnTo>
                  <a:pt x="960" y="14401"/>
                </a:lnTo>
                <a:lnTo>
                  <a:pt x="960" y="1728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8" name="object 318"/>
          <p:cNvSpPr/>
          <p:nvPr/>
        </p:nvSpPr>
        <p:spPr>
          <a:xfrm>
            <a:off x="2375214" y="8484275"/>
            <a:ext cx="40309" cy="81598"/>
          </a:xfrm>
          <a:custGeom>
            <a:avLst/>
            <a:gdLst/>
            <a:ahLst/>
            <a:cxnLst/>
            <a:rect l="l" t="t" r="r" b="b"/>
            <a:pathLst>
              <a:path w="40309" h="81598">
                <a:moveTo>
                  <a:pt x="9585" y="73918"/>
                </a:moveTo>
                <a:lnTo>
                  <a:pt x="11506" y="75835"/>
                </a:lnTo>
                <a:lnTo>
                  <a:pt x="13426" y="77759"/>
                </a:lnTo>
                <a:lnTo>
                  <a:pt x="16306" y="80634"/>
                </a:lnTo>
                <a:lnTo>
                  <a:pt x="19187" y="81598"/>
                </a:lnTo>
                <a:lnTo>
                  <a:pt x="30708" y="81598"/>
                </a:lnTo>
                <a:lnTo>
                  <a:pt x="36469" y="76794"/>
                </a:lnTo>
                <a:lnTo>
                  <a:pt x="40309" y="69114"/>
                </a:lnTo>
                <a:lnTo>
                  <a:pt x="38389" y="67197"/>
                </a:lnTo>
                <a:lnTo>
                  <a:pt x="35509" y="71996"/>
                </a:lnTo>
                <a:lnTo>
                  <a:pt x="32628" y="73918"/>
                </a:lnTo>
                <a:lnTo>
                  <a:pt x="28788" y="73918"/>
                </a:lnTo>
                <a:lnTo>
                  <a:pt x="27828" y="72953"/>
                </a:lnTo>
                <a:lnTo>
                  <a:pt x="26868" y="71996"/>
                </a:lnTo>
                <a:lnTo>
                  <a:pt x="25907" y="71038"/>
                </a:lnTo>
                <a:lnTo>
                  <a:pt x="25907" y="27828"/>
                </a:lnTo>
                <a:lnTo>
                  <a:pt x="40309" y="27828"/>
                </a:lnTo>
                <a:lnTo>
                  <a:pt x="40309" y="21122"/>
                </a:lnTo>
                <a:lnTo>
                  <a:pt x="25907" y="21122"/>
                </a:lnTo>
                <a:lnTo>
                  <a:pt x="25907" y="0"/>
                </a:lnTo>
                <a:lnTo>
                  <a:pt x="23987" y="0"/>
                </a:lnTo>
                <a:lnTo>
                  <a:pt x="21107" y="4800"/>
                </a:lnTo>
                <a:lnTo>
                  <a:pt x="17266" y="9601"/>
                </a:lnTo>
                <a:lnTo>
                  <a:pt x="13426" y="13441"/>
                </a:lnTo>
                <a:lnTo>
                  <a:pt x="10546" y="17282"/>
                </a:lnTo>
                <a:lnTo>
                  <a:pt x="5745" y="21122"/>
                </a:lnTo>
                <a:lnTo>
                  <a:pt x="0" y="24963"/>
                </a:lnTo>
                <a:lnTo>
                  <a:pt x="0" y="27828"/>
                </a:lnTo>
                <a:lnTo>
                  <a:pt x="7665" y="27828"/>
                </a:lnTo>
                <a:lnTo>
                  <a:pt x="7665" y="65274"/>
                </a:lnTo>
                <a:lnTo>
                  <a:pt x="8625" y="70079"/>
                </a:lnTo>
                <a:lnTo>
                  <a:pt x="8625" y="71038"/>
                </a:lnTo>
                <a:lnTo>
                  <a:pt x="9585" y="7391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9" name="object 319"/>
          <p:cNvSpPr/>
          <p:nvPr/>
        </p:nvSpPr>
        <p:spPr>
          <a:xfrm>
            <a:off x="2425125" y="8476594"/>
            <a:ext cx="20162" cy="20162"/>
          </a:xfrm>
          <a:custGeom>
            <a:avLst/>
            <a:gdLst/>
            <a:ahLst/>
            <a:cxnLst/>
            <a:rect l="l" t="t" r="r" b="b"/>
            <a:pathLst>
              <a:path w="20162" h="20162">
                <a:moveTo>
                  <a:pt x="20162" y="9601"/>
                </a:moveTo>
                <a:lnTo>
                  <a:pt x="20162" y="7680"/>
                </a:lnTo>
                <a:lnTo>
                  <a:pt x="19202" y="4800"/>
                </a:lnTo>
                <a:lnTo>
                  <a:pt x="17282" y="2880"/>
                </a:lnTo>
                <a:lnTo>
                  <a:pt x="15361" y="960"/>
                </a:lnTo>
                <a:lnTo>
                  <a:pt x="12481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2481"/>
                </a:lnTo>
                <a:lnTo>
                  <a:pt x="960" y="15361"/>
                </a:lnTo>
                <a:lnTo>
                  <a:pt x="2880" y="17282"/>
                </a:lnTo>
                <a:lnTo>
                  <a:pt x="4800" y="19202"/>
                </a:lnTo>
                <a:lnTo>
                  <a:pt x="7680" y="20162"/>
                </a:lnTo>
                <a:lnTo>
                  <a:pt x="12481" y="20162"/>
                </a:lnTo>
                <a:lnTo>
                  <a:pt x="15361" y="19202"/>
                </a:lnTo>
                <a:lnTo>
                  <a:pt x="17282" y="17282"/>
                </a:lnTo>
                <a:lnTo>
                  <a:pt x="19202" y="15361"/>
                </a:lnTo>
                <a:lnTo>
                  <a:pt x="20162" y="12481"/>
                </a:lnTo>
                <a:lnTo>
                  <a:pt x="20162" y="96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0" name="object 320"/>
          <p:cNvSpPr/>
          <p:nvPr/>
        </p:nvSpPr>
        <p:spPr>
          <a:xfrm>
            <a:off x="2419365" y="8505398"/>
            <a:ext cx="31683" cy="59512"/>
          </a:xfrm>
          <a:custGeom>
            <a:avLst/>
            <a:gdLst/>
            <a:ahLst/>
            <a:cxnLst/>
            <a:rect l="l" t="t" r="r" b="b"/>
            <a:pathLst>
              <a:path w="31683" h="59512">
                <a:moveTo>
                  <a:pt x="24963" y="0"/>
                </a:moveTo>
                <a:lnTo>
                  <a:pt x="0" y="0"/>
                </a:lnTo>
                <a:lnTo>
                  <a:pt x="0" y="2880"/>
                </a:lnTo>
                <a:lnTo>
                  <a:pt x="4800" y="2880"/>
                </a:lnTo>
                <a:lnTo>
                  <a:pt x="5760" y="4800"/>
                </a:lnTo>
                <a:lnTo>
                  <a:pt x="6720" y="5760"/>
                </a:lnTo>
                <a:lnTo>
                  <a:pt x="6720" y="53754"/>
                </a:lnTo>
                <a:lnTo>
                  <a:pt x="5760" y="54713"/>
                </a:lnTo>
                <a:lnTo>
                  <a:pt x="4800" y="55671"/>
                </a:lnTo>
                <a:lnTo>
                  <a:pt x="2880" y="56636"/>
                </a:lnTo>
                <a:lnTo>
                  <a:pt x="0" y="56636"/>
                </a:lnTo>
                <a:lnTo>
                  <a:pt x="0" y="59512"/>
                </a:lnTo>
                <a:lnTo>
                  <a:pt x="31683" y="59512"/>
                </a:lnTo>
                <a:lnTo>
                  <a:pt x="31683" y="56636"/>
                </a:lnTo>
                <a:lnTo>
                  <a:pt x="28803" y="56636"/>
                </a:lnTo>
                <a:lnTo>
                  <a:pt x="26883" y="55671"/>
                </a:lnTo>
                <a:lnTo>
                  <a:pt x="25923" y="54713"/>
                </a:lnTo>
                <a:lnTo>
                  <a:pt x="24963" y="53754"/>
                </a:lnTo>
                <a:lnTo>
                  <a:pt x="24963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1" name="object 321"/>
          <p:cNvSpPr/>
          <p:nvPr/>
        </p:nvSpPr>
        <p:spPr>
          <a:xfrm>
            <a:off x="2475997" y="8560111"/>
            <a:ext cx="9601" cy="6720"/>
          </a:xfrm>
          <a:custGeom>
            <a:avLst/>
            <a:gdLst/>
            <a:ahLst/>
            <a:cxnLst/>
            <a:rect l="l" t="t" r="r" b="b"/>
            <a:pathLst>
              <a:path w="9601" h="6720">
                <a:moveTo>
                  <a:pt x="9601" y="6720"/>
                </a:moveTo>
                <a:lnTo>
                  <a:pt x="9601" y="1923"/>
                </a:lnTo>
                <a:lnTo>
                  <a:pt x="7680" y="1923"/>
                </a:lnTo>
                <a:lnTo>
                  <a:pt x="5760" y="958"/>
                </a:lnTo>
                <a:lnTo>
                  <a:pt x="3855" y="0"/>
                </a:lnTo>
                <a:lnTo>
                  <a:pt x="0" y="6720"/>
                </a:lnTo>
                <a:lnTo>
                  <a:pt x="9601" y="672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2" name="object 322"/>
          <p:cNvSpPr/>
          <p:nvPr/>
        </p:nvSpPr>
        <p:spPr>
          <a:xfrm>
            <a:off x="2457770" y="8503478"/>
            <a:ext cx="55671" cy="63354"/>
          </a:xfrm>
          <a:custGeom>
            <a:avLst/>
            <a:gdLst/>
            <a:ahLst/>
            <a:cxnLst/>
            <a:rect l="l" t="t" r="r" b="b"/>
            <a:pathLst>
              <a:path w="55671" h="63354">
                <a:moveTo>
                  <a:pt x="1905" y="47036"/>
                </a:moveTo>
                <a:lnTo>
                  <a:pt x="6705" y="53751"/>
                </a:lnTo>
                <a:lnTo>
                  <a:pt x="11521" y="59515"/>
                </a:lnTo>
                <a:lnTo>
                  <a:pt x="18227" y="63354"/>
                </a:lnTo>
                <a:lnTo>
                  <a:pt x="22082" y="56633"/>
                </a:lnTo>
                <a:lnTo>
                  <a:pt x="21107" y="54716"/>
                </a:lnTo>
                <a:lnTo>
                  <a:pt x="19187" y="52794"/>
                </a:lnTo>
                <a:lnTo>
                  <a:pt x="19187" y="48953"/>
                </a:lnTo>
                <a:lnTo>
                  <a:pt x="18227" y="45113"/>
                </a:lnTo>
                <a:lnTo>
                  <a:pt x="18227" y="21122"/>
                </a:lnTo>
                <a:lnTo>
                  <a:pt x="19187" y="17282"/>
                </a:lnTo>
                <a:lnTo>
                  <a:pt x="19187" y="11521"/>
                </a:lnTo>
                <a:lnTo>
                  <a:pt x="20147" y="8625"/>
                </a:lnTo>
                <a:lnTo>
                  <a:pt x="22082" y="6720"/>
                </a:lnTo>
                <a:lnTo>
                  <a:pt x="23987" y="5760"/>
                </a:lnTo>
                <a:lnTo>
                  <a:pt x="25908" y="4800"/>
                </a:lnTo>
                <a:lnTo>
                  <a:pt x="30708" y="4800"/>
                </a:lnTo>
                <a:lnTo>
                  <a:pt x="31668" y="5760"/>
                </a:lnTo>
                <a:lnTo>
                  <a:pt x="33588" y="7680"/>
                </a:lnTo>
                <a:lnTo>
                  <a:pt x="34549" y="9601"/>
                </a:lnTo>
                <a:lnTo>
                  <a:pt x="35509" y="11521"/>
                </a:lnTo>
                <a:lnTo>
                  <a:pt x="36469" y="14401"/>
                </a:lnTo>
                <a:lnTo>
                  <a:pt x="36469" y="47036"/>
                </a:lnTo>
                <a:lnTo>
                  <a:pt x="35509" y="50877"/>
                </a:lnTo>
                <a:lnTo>
                  <a:pt x="34549" y="53751"/>
                </a:lnTo>
                <a:lnTo>
                  <a:pt x="33588" y="55674"/>
                </a:lnTo>
                <a:lnTo>
                  <a:pt x="30708" y="57591"/>
                </a:lnTo>
                <a:lnTo>
                  <a:pt x="29748" y="58556"/>
                </a:lnTo>
                <a:lnTo>
                  <a:pt x="27828" y="58556"/>
                </a:lnTo>
                <a:lnTo>
                  <a:pt x="27828" y="63354"/>
                </a:lnTo>
                <a:lnTo>
                  <a:pt x="36469" y="63354"/>
                </a:lnTo>
                <a:lnTo>
                  <a:pt x="44150" y="59515"/>
                </a:lnTo>
                <a:lnTo>
                  <a:pt x="48950" y="52794"/>
                </a:lnTo>
                <a:lnTo>
                  <a:pt x="53751" y="47036"/>
                </a:lnTo>
                <a:lnTo>
                  <a:pt x="55671" y="40315"/>
                </a:lnTo>
                <a:lnTo>
                  <a:pt x="55671" y="25908"/>
                </a:lnTo>
                <a:lnTo>
                  <a:pt x="54711" y="20147"/>
                </a:lnTo>
                <a:lnTo>
                  <a:pt x="51831" y="15361"/>
                </a:lnTo>
                <a:lnTo>
                  <a:pt x="49911" y="10561"/>
                </a:lnTo>
                <a:lnTo>
                  <a:pt x="46070" y="6720"/>
                </a:lnTo>
                <a:lnTo>
                  <a:pt x="42230" y="3840"/>
                </a:lnTo>
                <a:lnTo>
                  <a:pt x="37429" y="1920"/>
                </a:lnTo>
                <a:lnTo>
                  <a:pt x="32628" y="0"/>
                </a:lnTo>
                <a:lnTo>
                  <a:pt x="19187" y="0"/>
                </a:lnTo>
                <a:lnTo>
                  <a:pt x="12466" y="3840"/>
                </a:lnTo>
                <a:lnTo>
                  <a:pt x="6705" y="9601"/>
                </a:lnTo>
                <a:lnTo>
                  <a:pt x="1905" y="16306"/>
                </a:lnTo>
                <a:lnTo>
                  <a:pt x="0" y="23027"/>
                </a:lnTo>
                <a:lnTo>
                  <a:pt x="0" y="40315"/>
                </a:lnTo>
                <a:lnTo>
                  <a:pt x="1905" y="4703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3" name="object 323"/>
          <p:cNvSpPr/>
          <p:nvPr/>
        </p:nvSpPr>
        <p:spPr>
          <a:xfrm>
            <a:off x="2522082" y="8503478"/>
            <a:ext cx="64312" cy="61432"/>
          </a:xfrm>
          <a:custGeom>
            <a:avLst/>
            <a:gdLst/>
            <a:ahLst/>
            <a:cxnLst/>
            <a:rect l="l" t="t" r="r" b="b"/>
            <a:pathLst>
              <a:path w="64312" h="61432">
                <a:moveTo>
                  <a:pt x="25923" y="56633"/>
                </a:moveTo>
                <a:lnTo>
                  <a:pt x="24963" y="55674"/>
                </a:lnTo>
                <a:lnTo>
                  <a:pt x="24963" y="16306"/>
                </a:lnTo>
                <a:lnTo>
                  <a:pt x="27843" y="11521"/>
                </a:lnTo>
                <a:lnTo>
                  <a:pt x="30723" y="8625"/>
                </a:lnTo>
                <a:lnTo>
                  <a:pt x="35509" y="8625"/>
                </a:lnTo>
                <a:lnTo>
                  <a:pt x="36469" y="9601"/>
                </a:lnTo>
                <a:lnTo>
                  <a:pt x="37444" y="9601"/>
                </a:lnTo>
                <a:lnTo>
                  <a:pt x="38404" y="10561"/>
                </a:lnTo>
                <a:lnTo>
                  <a:pt x="39349" y="11521"/>
                </a:lnTo>
                <a:lnTo>
                  <a:pt x="39349" y="12466"/>
                </a:lnTo>
                <a:lnTo>
                  <a:pt x="40309" y="14401"/>
                </a:lnTo>
                <a:lnTo>
                  <a:pt x="40309" y="54716"/>
                </a:lnTo>
                <a:lnTo>
                  <a:pt x="39349" y="55674"/>
                </a:lnTo>
                <a:lnTo>
                  <a:pt x="38404" y="57591"/>
                </a:lnTo>
                <a:lnTo>
                  <a:pt x="36469" y="58556"/>
                </a:lnTo>
                <a:lnTo>
                  <a:pt x="34564" y="58556"/>
                </a:lnTo>
                <a:lnTo>
                  <a:pt x="34564" y="61432"/>
                </a:lnTo>
                <a:lnTo>
                  <a:pt x="64312" y="61432"/>
                </a:lnTo>
                <a:lnTo>
                  <a:pt x="64312" y="58556"/>
                </a:lnTo>
                <a:lnTo>
                  <a:pt x="61432" y="58556"/>
                </a:lnTo>
                <a:lnTo>
                  <a:pt x="60472" y="57591"/>
                </a:lnTo>
                <a:lnTo>
                  <a:pt x="59512" y="56633"/>
                </a:lnTo>
                <a:lnTo>
                  <a:pt x="58552" y="55674"/>
                </a:lnTo>
                <a:lnTo>
                  <a:pt x="57591" y="52794"/>
                </a:lnTo>
                <a:lnTo>
                  <a:pt x="57591" y="13441"/>
                </a:lnTo>
                <a:lnTo>
                  <a:pt x="56631" y="11521"/>
                </a:lnTo>
                <a:lnTo>
                  <a:pt x="55686" y="8625"/>
                </a:lnTo>
                <a:lnTo>
                  <a:pt x="54711" y="5760"/>
                </a:lnTo>
                <a:lnTo>
                  <a:pt x="51831" y="3840"/>
                </a:lnTo>
                <a:lnTo>
                  <a:pt x="48966" y="960"/>
                </a:lnTo>
                <a:lnTo>
                  <a:pt x="46070" y="0"/>
                </a:lnTo>
                <a:lnTo>
                  <a:pt x="39349" y="0"/>
                </a:lnTo>
                <a:lnTo>
                  <a:pt x="36469" y="960"/>
                </a:lnTo>
                <a:lnTo>
                  <a:pt x="33604" y="2880"/>
                </a:lnTo>
                <a:lnTo>
                  <a:pt x="30723" y="3840"/>
                </a:lnTo>
                <a:lnTo>
                  <a:pt x="27843" y="6720"/>
                </a:lnTo>
                <a:lnTo>
                  <a:pt x="24963" y="9601"/>
                </a:lnTo>
                <a:lnTo>
                  <a:pt x="24963" y="1920"/>
                </a:lnTo>
                <a:lnTo>
                  <a:pt x="0" y="1920"/>
                </a:lnTo>
                <a:lnTo>
                  <a:pt x="0" y="4800"/>
                </a:lnTo>
                <a:lnTo>
                  <a:pt x="2880" y="4800"/>
                </a:lnTo>
                <a:lnTo>
                  <a:pt x="4800" y="576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55674"/>
                </a:lnTo>
                <a:lnTo>
                  <a:pt x="5760" y="56633"/>
                </a:lnTo>
                <a:lnTo>
                  <a:pt x="4800" y="57591"/>
                </a:lnTo>
                <a:lnTo>
                  <a:pt x="2880" y="58556"/>
                </a:lnTo>
                <a:lnTo>
                  <a:pt x="0" y="58556"/>
                </a:lnTo>
                <a:lnTo>
                  <a:pt x="0" y="61432"/>
                </a:lnTo>
                <a:lnTo>
                  <a:pt x="30723" y="61432"/>
                </a:lnTo>
                <a:lnTo>
                  <a:pt x="30723" y="58556"/>
                </a:lnTo>
                <a:lnTo>
                  <a:pt x="27843" y="58556"/>
                </a:lnTo>
                <a:lnTo>
                  <a:pt x="26883" y="57591"/>
                </a:lnTo>
                <a:lnTo>
                  <a:pt x="25923" y="5663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4" name="object 324"/>
          <p:cNvSpPr/>
          <p:nvPr/>
        </p:nvSpPr>
        <p:spPr>
          <a:xfrm>
            <a:off x="4869210" y="8178047"/>
            <a:ext cx="882211" cy="131516"/>
          </a:xfrm>
          <a:custGeom>
            <a:avLst/>
            <a:gdLst/>
            <a:ahLst/>
            <a:cxnLst/>
            <a:rect l="l" t="t" r="r" b="b"/>
            <a:pathLst>
              <a:path w="882211" h="131516">
                <a:moveTo>
                  <a:pt x="0" y="131516"/>
                </a:moveTo>
                <a:lnTo>
                  <a:pt x="882211" y="131516"/>
                </a:lnTo>
                <a:lnTo>
                  <a:pt x="882211" y="0"/>
                </a:lnTo>
                <a:lnTo>
                  <a:pt x="0" y="0"/>
                </a:lnTo>
                <a:lnTo>
                  <a:pt x="0" y="131516"/>
                </a:lnTo>
                <a:close/>
              </a:path>
            </a:pathLst>
          </a:custGeom>
          <a:solidFill>
            <a:srgbClr val="4471A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5" name="object 325"/>
          <p:cNvSpPr/>
          <p:nvPr/>
        </p:nvSpPr>
        <p:spPr>
          <a:xfrm>
            <a:off x="4869210" y="8119482"/>
            <a:ext cx="882211" cy="58560"/>
          </a:xfrm>
          <a:custGeom>
            <a:avLst/>
            <a:gdLst/>
            <a:ahLst/>
            <a:cxnLst/>
            <a:rect l="l" t="t" r="r" b="b"/>
            <a:pathLst>
              <a:path w="882211" h="58560">
                <a:moveTo>
                  <a:pt x="0" y="58560"/>
                </a:moveTo>
                <a:lnTo>
                  <a:pt x="882211" y="58560"/>
                </a:lnTo>
                <a:lnTo>
                  <a:pt x="882211" y="0"/>
                </a:lnTo>
                <a:lnTo>
                  <a:pt x="0" y="0"/>
                </a:lnTo>
                <a:lnTo>
                  <a:pt x="0" y="58560"/>
                </a:lnTo>
                <a:close/>
              </a:path>
            </a:pathLst>
          </a:custGeom>
          <a:solidFill>
            <a:srgbClr val="AA454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6" name="object 326"/>
          <p:cNvSpPr/>
          <p:nvPr/>
        </p:nvSpPr>
        <p:spPr>
          <a:xfrm>
            <a:off x="4869210" y="7435030"/>
            <a:ext cx="882211" cy="684460"/>
          </a:xfrm>
          <a:custGeom>
            <a:avLst/>
            <a:gdLst/>
            <a:ahLst/>
            <a:cxnLst/>
            <a:rect l="l" t="t" r="r" b="b"/>
            <a:pathLst>
              <a:path w="882211" h="684460">
                <a:moveTo>
                  <a:pt x="0" y="684460"/>
                </a:moveTo>
                <a:lnTo>
                  <a:pt x="882211" y="684460"/>
                </a:lnTo>
                <a:lnTo>
                  <a:pt x="882211" y="0"/>
                </a:lnTo>
                <a:lnTo>
                  <a:pt x="0" y="0"/>
                </a:lnTo>
                <a:lnTo>
                  <a:pt x="0" y="684460"/>
                </a:lnTo>
                <a:close/>
              </a:path>
            </a:pathLst>
          </a:custGeom>
          <a:solidFill>
            <a:srgbClr val="88A54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7" name="object 327"/>
          <p:cNvSpPr/>
          <p:nvPr/>
        </p:nvSpPr>
        <p:spPr>
          <a:xfrm>
            <a:off x="4869210" y="7391185"/>
            <a:ext cx="882211" cy="44465"/>
          </a:xfrm>
          <a:custGeom>
            <a:avLst/>
            <a:gdLst/>
            <a:ahLst/>
            <a:cxnLst/>
            <a:rect l="l" t="t" r="r" b="b"/>
            <a:pathLst>
              <a:path w="882211" h="44465">
                <a:moveTo>
                  <a:pt x="0" y="44465"/>
                </a:moveTo>
                <a:lnTo>
                  <a:pt x="882211" y="44465"/>
                </a:lnTo>
                <a:lnTo>
                  <a:pt x="882211" y="0"/>
                </a:lnTo>
                <a:lnTo>
                  <a:pt x="0" y="0"/>
                </a:lnTo>
                <a:lnTo>
                  <a:pt x="0" y="44465"/>
                </a:lnTo>
                <a:close/>
              </a:path>
            </a:pathLst>
          </a:custGeom>
          <a:solidFill>
            <a:srgbClr val="70578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8" name="object 328"/>
          <p:cNvSpPr/>
          <p:nvPr/>
        </p:nvSpPr>
        <p:spPr>
          <a:xfrm>
            <a:off x="4869210" y="7143193"/>
            <a:ext cx="882211" cy="248632"/>
          </a:xfrm>
          <a:custGeom>
            <a:avLst/>
            <a:gdLst/>
            <a:ahLst/>
            <a:cxnLst/>
            <a:rect l="l" t="t" r="r" b="b"/>
            <a:pathLst>
              <a:path w="882211" h="248632">
                <a:moveTo>
                  <a:pt x="0" y="248632"/>
                </a:moveTo>
                <a:lnTo>
                  <a:pt x="882211" y="248632"/>
                </a:lnTo>
                <a:lnTo>
                  <a:pt x="882211" y="0"/>
                </a:lnTo>
                <a:lnTo>
                  <a:pt x="0" y="0"/>
                </a:lnTo>
                <a:lnTo>
                  <a:pt x="0" y="248632"/>
                </a:lnTo>
                <a:close/>
              </a:path>
            </a:pathLst>
          </a:custGeom>
          <a:solidFill>
            <a:srgbClr val="3F98A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9" name="object 329"/>
          <p:cNvSpPr/>
          <p:nvPr/>
        </p:nvSpPr>
        <p:spPr>
          <a:xfrm>
            <a:off x="4869210" y="7099364"/>
            <a:ext cx="882211" cy="44471"/>
          </a:xfrm>
          <a:custGeom>
            <a:avLst/>
            <a:gdLst/>
            <a:ahLst/>
            <a:cxnLst/>
            <a:rect l="l" t="t" r="r" b="b"/>
            <a:pathLst>
              <a:path w="882211" h="44471">
                <a:moveTo>
                  <a:pt x="0" y="44471"/>
                </a:moveTo>
                <a:lnTo>
                  <a:pt x="882211" y="44471"/>
                </a:lnTo>
                <a:lnTo>
                  <a:pt x="882211" y="0"/>
                </a:lnTo>
                <a:lnTo>
                  <a:pt x="0" y="0"/>
                </a:lnTo>
                <a:lnTo>
                  <a:pt x="0" y="44471"/>
                </a:lnTo>
                <a:close/>
              </a:path>
            </a:pathLst>
          </a:custGeom>
          <a:solidFill>
            <a:srgbClr val="DA843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0" name="object 330"/>
          <p:cNvSpPr/>
          <p:nvPr/>
        </p:nvSpPr>
        <p:spPr>
          <a:xfrm>
            <a:off x="4869210" y="6925283"/>
            <a:ext cx="882211" cy="174712"/>
          </a:xfrm>
          <a:custGeom>
            <a:avLst/>
            <a:gdLst/>
            <a:ahLst/>
            <a:cxnLst/>
            <a:rect l="l" t="t" r="r" b="b"/>
            <a:pathLst>
              <a:path w="882211" h="174712">
                <a:moveTo>
                  <a:pt x="0" y="174712"/>
                </a:moveTo>
                <a:lnTo>
                  <a:pt x="882211" y="174712"/>
                </a:lnTo>
                <a:lnTo>
                  <a:pt x="882211" y="0"/>
                </a:lnTo>
                <a:lnTo>
                  <a:pt x="0" y="0"/>
                </a:lnTo>
                <a:lnTo>
                  <a:pt x="0" y="174712"/>
                </a:lnTo>
                <a:close/>
              </a:path>
            </a:pathLst>
          </a:custGeom>
          <a:solidFill>
            <a:srgbClr val="92A9C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1" name="object 331"/>
          <p:cNvSpPr/>
          <p:nvPr/>
        </p:nvSpPr>
        <p:spPr>
          <a:xfrm>
            <a:off x="4869210" y="6895848"/>
            <a:ext cx="882211" cy="30071"/>
          </a:xfrm>
          <a:custGeom>
            <a:avLst/>
            <a:gdLst/>
            <a:ahLst/>
            <a:cxnLst/>
            <a:rect l="l" t="t" r="r" b="b"/>
            <a:pathLst>
              <a:path w="882211" h="30071">
                <a:moveTo>
                  <a:pt x="0" y="30071"/>
                </a:moveTo>
                <a:lnTo>
                  <a:pt x="882211" y="30071"/>
                </a:lnTo>
                <a:lnTo>
                  <a:pt x="882211" y="0"/>
                </a:lnTo>
                <a:lnTo>
                  <a:pt x="0" y="0"/>
                </a:lnTo>
                <a:lnTo>
                  <a:pt x="0" y="30071"/>
                </a:lnTo>
                <a:close/>
              </a:path>
            </a:pathLst>
          </a:custGeom>
          <a:solidFill>
            <a:srgbClr val="D1929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2" name="object 332"/>
          <p:cNvSpPr/>
          <p:nvPr/>
        </p:nvSpPr>
        <p:spPr>
          <a:xfrm>
            <a:off x="4208274" y="6896482"/>
            <a:ext cx="0" cy="1431796"/>
          </a:xfrm>
          <a:custGeom>
            <a:avLst/>
            <a:gdLst/>
            <a:ahLst/>
            <a:cxnLst/>
            <a:rect l="l" t="t" r="r" b="b"/>
            <a:pathLst>
              <a:path w="0" h="1431796">
                <a:moveTo>
                  <a:pt x="0" y="0"/>
                </a:moveTo>
                <a:lnTo>
                  <a:pt x="0" y="1431796"/>
                </a:lnTo>
              </a:path>
            </a:pathLst>
          </a:custGeom>
          <a:ln w="799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3" name="object 333"/>
          <p:cNvSpPr/>
          <p:nvPr/>
        </p:nvSpPr>
        <p:spPr>
          <a:xfrm>
            <a:off x="4180911" y="8309564"/>
            <a:ext cx="26883" cy="0"/>
          </a:xfrm>
          <a:custGeom>
            <a:avLst/>
            <a:gdLst/>
            <a:ahLst/>
            <a:cxnLst/>
            <a:rect l="l" t="t" r="r" b="b"/>
            <a:pathLst>
              <a:path w="26883" h="0">
                <a:moveTo>
                  <a:pt x="0" y="0"/>
                </a:moveTo>
                <a:lnTo>
                  <a:pt x="26883" y="0"/>
                </a:lnTo>
              </a:path>
            </a:pathLst>
          </a:custGeom>
          <a:ln w="70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4" name="object 334"/>
          <p:cNvSpPr/>
          <p:nvPr/>
        </p:nvSpPr>
        <p:spPr>
          <a:xfrm>
            <a:off x="4180911" y="8167961"/>
            <a:ext cx="26883" cy="0"/>
          </a:xfrm>
          <a:custGeom>
            <a:avLst/>
            <a:gdLst/>
            <a:ahLst/>
            <a:cxnLst/>
            <a:rect l="l" t="t" r="r" b="b"/>
            <a:pathLst>
              <a:path w="26883" h="0">
                <a:moveTo>
                  <a:pt x="0" y="0"/>
                </a:moveTo>
                <a:lnTo>
                  <a:pt x="26883" y="0"/>
                </a:lnTo>
              </a:path>
            </a:pathLst>
          </a:custGeom>
          <a:ln w="79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5" name="object 335"/>
          <p:cNvSpPr/>
          <p:nvPr/>
        </p:nvSpPr>
        <p:spPr>
          <a:xfrm>
            <a:off x="4180911" y="8026847"/>
            <a:ext cx="26883" cy="0"/>
          </a:xfrm>
          <a:custGeom>
            <a:avLst/>
            <a:gdLst/>
            <a:ahLst/>
            <a:cxnLst/>
            <a:rect l="l" t="t" r="r" b="b"/>
            <a:pathLst>
              <a:path w="26883" h="0">
                <a:moveTo>
                  <a:pt x="0" y="0"/>
                </a:moveTo>
                <a:lnTo>
                  <a:pt x="26883" y="0"/>
                </a:lnTo>
              </a:path>
            </a:pathLst>
          </a:custGeom>
          <a:ln w="797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6" name="object 336"/>
          <p:cNvSpPr/>
          <p:nvPr/>
        </p:nvSpPr>
        <p:spPr>
          <a:xfrm>
            <a:off x="4180911" y="7885252"/>
            <a:ext cx="26883" cy="0"/>
          </a:xfrm>
          <a:custGeom>
            <a:avLst/>
            <a:gdLst/>
            <a:ahLst/>
            <a:cxnLst/>
            <a:rect l="l" t="t" r="r" b="b"/>
            <a:pathLst>
              <a:path w="26883" h="0">
                <a:moveTo>
                  <a:pt x="0" y="0"/>
                </a:moveTo>
                <a:lnTo>
                  <a:pt x="26883" y="0"/>
                </a:lnTo>
              </a:path>
            </a:pathLst>
          </a:custGeom>
          <a:ln w="70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7" name="object 337"/>
          <p:cNvSpPr/>
          <p:nvPr/>
        </p:nvSpPr>
        <p:spPr>
          <a:xfrm>
            <a:off x="4180911" y="7743649"/>
            <a:ext cx="26883" cy="0"/>
          </a:xfrm>
          <a:custGeom>
            <a:avLst/>
            <a:gdLst/>
            <a:ahLst/>
            <a:cxnLst/>
            <a:rect l="l" t="t" r="r" b="b"/>
            <a:pathLst>
              <a:path w="26883" h="0">
                <a:moveTo>
                  <a:pt x="0" y="0"/>
                </a:moveTo>
                <a:lnTo>
                  <a:pt x="26883" y="0"/>
                </a:lnTo>
              </a:path>
            </a:pathLst>
          </a:custGeom>
          <a:ln w="79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8" name="object 338"/>
          <p:cNvSpPr/>
          <p:nvPr/>
        </p:nvSpPr>
        <p:spPr>
          <a:xfrm>
            <a:off x="4180911" y="7602542"/>
            <a:ext cx="26883" cy="0"/>
          </a:xfrm>
          <a:custGeom>
            <a:avLst/>
            <a:gdLst/>
            <a:ahLst/>
            <a:cxnLst/>
            <a:rect l="l" t="t" r="r" b="b"/>
            <a:pathLst>
              <a:path w="26883" h="0">
                <a:moveTo>
                  <a:pt x="0" y="0"/>
                </a:moveTo>
                <a:lnTo>
                  <a:pt x="26883" y="0"/>
                </a:lnTo>
              </a:path>
            </a:pathLst>
          </a:custGeom>
          <a:ln w="79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9" name="object 339"/>
          <p:cNvSpPr/>
          <p:nvPr/>
        </p:nvSpPr>
        <p:spPr>
          <a:xfrm>
            <a:off x="4180911" y="7461427"/>
            <a:ext cx="26883" cy="0"/>
          </a:xfrm>
          <a:custGeom>
            <a:avLst/>
            <a:gdLst/>
            <a:ahLst/>
            <a:cxnLst/>
            <a:rect l="l" t="t" r="r" b="b"/>
            <a:pathLst>
              <a:path w="26883" h="0">
                <a:moveTo>
                  <a:pt x="0" y="0"/>
                </a:moveTo>
                <a:lnTo>
                  <a:pt x="26883" y="0"/>
                </a:lnTo>
              </a:path>
            </a:pathLst>
          </a:custGeom>
          <a:ln w="797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0" name="object 340"/>
          <p:cNvSpPr/>
          <p:nvPr/>
        </p:nvSpPr>
        <p:spPr>
          <a:xfrm>
            <a:off x="4180911" y="7320793"/>
            <a:ext cx="26883" cy="0"/>
          </a:xfrm>
          <a:custGeom>
            <a:avLst/>
            <a:gdLst/>
            <a:ahLst/>
            <a:cxnLst/>
            <a:rect l="l" t="t" r="r" b="b"/>
            <a:pathLst>
              <a:path w="26883" h="0">
                <a:moveTo>
                  <a:pt x="0" y="0"/>
                </a:moveTo>
                <a:lnTo>
                  <a:pt x="26883" y="0"/>
                </a:lnTo>
              </a:path>
            </a:pathLst>
          </a:custGeom>
          <a:ln w="70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1" name="object 341"/>
          <p:cNvSpPr/>
          <p:nvPr/>
        </p:nvSpPr>
        <p:spPr>
          <a:xfrm>
            <a:off x="4180911" y="7179190"/>
            <a:ext cx="26883" cy="0"/>
          </a:xfrm>
          <a:custGeom>
            <a:avLst/>
            <a:gdLst/>
            <a:ahLst/>
            <a:cxnLst/>
            <a:rect l="l" t="t" r="r" b="b"/>
            <a:pathLst>
              <a:path w="26883" h="0">
                <a:moveTo>
                  <a:pt x="0" y="0"/>
                </a:moveTo>
                <a:lnTo>
                  <a:pt x="26883" y="0"/>
                </a:lnTo>
              </a:path>
            </a:pathLst>
          </a:custGeom>
          <a:ln w="79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2" name="object 342"/>
          <p:cNvSpPr/>
          <p:nvPr/>
        </p:nvSpPr>
        <p:spPr>
          <a:xfrm>
            <a:off x="4180911" y="7037603"/>
            <a:ext cx="26883" cy="0"/>
          </a:xfrm>
          <a:custGeom>
            <a:avLst/>
            <a:gdLst/>
            <a:ahLst/>
            <a:cxnLst/>
            <a:rect l="l" t="t" r="r" b="b"/>
            <a:pathLst>
              <a:path w="26883" h="0">
                <a:moveTo>
                  <a:pt x="0" y="0"/>
                </a:moveTo>
                <a:lnTo>
                  <a:pt x="26883" y="0"/>
                </a:lnTo>
              </a:path>
            </a:pathLst>
          </a:custGeom>
          <a:ln w="703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3" name="object 343"/>
          <p:cNvSpPr/>
          <p:nvPr/>
        </p:nvSpPr>
        <p:spPr>
          <a:xfrm>
            <a:off x="4207794" y="8309566"/>
            <a:ext cx="2206020" cy="0"/>
          </a:xfrm>
          <a:custGeom>
            <a:avLst/>
            <a:gdLst/>
            <a:ahLst/>
            <a:cxnLst/>
            <a:rect l="l" t="t" r="r" b="b"/>
            <a:pathLst>
              <a:path w="2206020" h="0">
                <a:moveTo>
                  <a:pt x="0" y="0"/>
                </a:moveTo>
                <a:lnTo>
                  <a:pt x="2206020" y="0"/>
                </a:lnTo>
              </a:path>
            </a:pathLst>
          </a:custGeom>
          <a:ln w="702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4" name="object 344"/>
          <p:cNvSpPr/>
          <p:nvPr/>
        </p:nvSpPr>
        <p:spPr>
          <a:xfrm>
            <a:off x="6410919" y="8324918"/>
            <a:ext cx="6720" cy="0"/>
          </a:xfrm>
          <a:custGeom>
            <a:avLst/>
            <a:gdLst/>
            <a:ahLst/>
            <a:cxnLst/>
            <a:rect l="l" t="t" r="r" b="b"/>
            <a:pathLst>
              <a:path w="6720" h="0">
                <a:moveTo>
                  <a:pt x="0" y="0"/>
                </a:moveTo>
                <a:lnTo>
                  <a:pt x="6720" y="0"/>
                </a:lnTo>
              </a:path>
            </a:pathLst>
          </a:custGeom>
          <a:ln w="3197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5" name="object 345"/>
          <p:cNvSpPr/>
          <p:nvPr/>
        </p:nvSpPr>
        <p:spPr>
          <a:xfrm>
            <a:off x="5748543" y="7992770"/>
            <a:ext cx="638373" cy="281269"/>
          </a:xfrm>
          <a:custGeom>
            <a:avLst/>
            <a:gdLst/>
            <a:ahLst/>
            <a:cxnLst/>
            <a:rect l="l" t="t" r="r" b="b"/>
            <a:pathLst>
              <a:path w="638373" h="281269">
                <a:moveTo>
                  <a:pt x="637413" y="0"/>
                </a:moveTo>
                <a:lnTo>
                  <a:pt x="138226" y="0"/>
                </a:lnTo>
                <a:lnTo>
                  <a:pt x="142067" y="166070"/>
                </a:lnTo>
                <a:lnTo>
                  <a:pt x="143027" y="165110"/>
                </a:lnTo>
                <a:lnTo>
                  <a:pt x="143027" y="5760"/>
                </a:lnTo>
                <a:lnTo>
                  <a:pt x="631652" y="5760"/>
                </a:lnTo>
                <a:lnTo>
                  <a:pt x="631652" y="274548"/>
                </a:lnTo>
                <a:lnTo>
                  <a:pt x="143027" y="274548"/>
                </a:lnTo>
                <a:lnTo>
                  <a:pt x="143027" y="230398"/>
                </a:lnTo>
                <a:lnTo>
                  <a:pt x="142067" y="229422"/>
                </a:lnTo>
                <a:lnTo>
                  <a:pt x="141122" y="229422"/>
                </a:lnTo>
                <a:lnTo>
                  <a:pt x="139186" y="228478"/>
                </a:lnTo>
                <a:lnTo>
                  <a:pt x="17282" y="244784"/>
                </a:lnTo>
                <a:lnTo>
                  <a:pt x="3840" y="253425"/>
                </a:lnTo>
                <a:lnTo>
                  <a:pt x="137281" y="236143"/>
                </a:lnTo>
                <a:lnTo>
                  <a:pt x="137281" y="279349"/>
                </a:lnTo>
                <a:lnTo>
                  <a:pt x="138226" y="281269"/>
                </a:lnTo>
                <a:lnTo>
                  <a:pt x="637413" y="281269"/>
                </a:lnTo>
                <a:lnTo>
                  <a:pt x="638373" y="279349"/>
                </a:lnTo>
                <a:lnTo>
                  <a:pt x="638373" y="960"/>
                </a:lnTo>
                <a:lnTo>
                  <a:pt x="637413" y="0"/>
                </a:lnTo>
                <a:close/>
              </a:path>
              <a:path w="638373" h="281269">
                <a:moveTo>
                  <a:pt x="142067" y="166070"/>
                </a:moveTo>
                <a:lnTo>
                  <a:pt x="138226" y="0"/>
                </a:lnTo>
                <a:lnTo>
                  <a:pt x="137281" y="960"/>
                </a:lnTo>
                <a:lnTo>
                  <a:pt x="137281" y="161269"/>
                </a:lnTo>
                <a:lnTo>
                  <a:pt x="1920" y="247665"/>
                </a:lnTo>
                <a:lnTo>
                  <a:pt x="960" y="248625"/>
                </a:lnTo>
                <a:lnTo>
                  <a:pt x="0" y="249585"/>
                </a:lnTo>
                <a:lnTo>
                  <a:pt x="0" y="251505"/>
                </a:lnTo>
                <a:lnTo>
                  <a:pt x="960" y="252465"/>
                </a:lnTo>
                <a:lnTo>
                  <a:pt x="1920" y="253425"/>
                </a:lnTo>
                <a:lnTo>
                  <a:pt x="3840" y="253425"/>
                </a:lnTo>
                <a:lnTo>
                  <a:pt x="17282" y="244784"/>
                </a:lnTo>
                <a:lnTo>
                  <a:pt x="142067" y="16607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6" name="object 346"/>
          <p:cNvSpPr/>
          <p:nvPr/>
        </p:nvSpPr>
        <p:spPr>
          <a:xfrm>
            <a:off x="5919414" y="8039801"/>
            <a:ext cx="72009" cy="71048"/>
          </a:xfrm>
          <a:custGeom>
            <a:avLst/>
            <a:gdLst/>
            <a:ahLst/>
            <a:cxnLst/>
            <a:rect l="l" t="t" r="r" b="b"/>
            <a:pathLst>
              <a:path w="72009" h="71048">
                <a:moveTo>
                  <a:pt x="31683" y="71048"/>
                </a:moveTo>
                <a:lnTo>
                  <a:pt x="24963" y="67208"/>
                </a:lnTo>
                <a:lnTo>
                  <a:pt x="20162" y="66248"/>
                </a:lnTo>
                <a:lnTo>
                  <a:pt x="20162" y="4800"/>
                </a:lnTo>
                <a:lnTo>
                  <a:pt x="24963" y="3840"/>
                </a:lnTo>
                <a:lnTo>
                  <a:pt x="39364" y="3840"/>
                </a:lnTo>
                <a:lnTo>
                  <a:pt x="47045" y="6720"/>
                </a:lnTo>
                <a:lnTo>
                  <a:pt x="51831" y="12481"/>
                </a:lnTo>
                <a:lnTo>
                  <a:pt x="57607" y="18242"/>
                </a:lnTo>
                <a:lnTo>
                  <a:pt x="60487" y="25923"/>
                </a:lnTo>
                <a:lnTo>
                  <a:pt x="60487" y="45125"/>
                </a:lnTo>
                <a:lnTo>
                  <a:pt x="57607" y="52806"/>
                </a:lnTo>
                <a:lnTo>
                  <a:pt x="54129" y="66575"/>
                </a:lnTo>
                <a:lnTo>
                  <a:pt x="63352" y="59527"/>
                </a:lnTo>
                <a:lnTo>
                  <a:pt x="64007" y="58743"/>
                </a:lnTo>
                <a:lnTo>
                  <a:pt x="70005" y="48010"/>
                </a:lnTo>
                <a:lnTo>
                  <a:pt x="72009" y="34564"/>
                </a:lnTo>
                <a:lnTo>
                  <a:pt x="72009" y="27843"/>
                </a:lnTo>
                <a:lnTo>
                  <a:pt x="71033" y="21122"/>
                </a:lnTo>
                <a:lnTo>
                  <a:pt x="67193" y="15361"/>
                </a:lnTo>
                <a:lnTo>
                  <a:pt x="63352" y="9601"/>
                </a:lnTo>
                <a:lnTo>
                  <a:pt x="59512" y="5760"/>
                </a:lnTo>
                <a:lnTo>
                  <a:pt x="53766" y="2895"/>
                </a:lnTo>
                <a:lnTo>
                  <a:pt x="48006" y="960"/>
                </a:lnTo>
                <a:lnTo>
                  <a:pt x="40325" y="0"/>
                </a:lnTo>
                <a:lnTo>
                  <a:pt x="0" y="0"/>
                </a:lnTo>
                <a:lnTo>
                  <a:pt x="0" y="1920"/>
                </a:lnTo>
                <a:lnTo>
                  <a:pt x="7680" y="1920"/>
                </a:lnTo>
                <a:lnTo>
                  <a:pt x="8641" y="3840"/>
                </a:lnTo>
                <a:lnTo>
                  <a:pt x="9601" y="4800"/>
                </a:lnTo>
                <a:lnTo>
                  <a:pt x="10561" y="7680"/>
                </a:lnTo>
                <a:lnTo>
                  <a:pt x="10561" y="62407"/>
                </a:lnTo>
                <a:lnTo>
                  <a:pt x="9601" y="65288"/>
                </a:lnTo>
                <a:lnTo>
                  <a:pt x="8641" y="66248"/>
                </a:lnTo>
                <a:lnTo>
                  <a:pt x="7680" y="68168"/>
                </a:lnTo>
                <a:lnTo>
                  <a:pt x="5760" y="69128"/>
                </a:lnTo>
                <a:lnTo>
                  <a:pt x="0" y="69128"/>
                </a:lnTo>
                <a:lnTo>
                  <a:pt x="0" y="71048"/>
                </a:lnTo>
                <a:lnTo>
                  <a:pt x="31683" y="71048"/>
                </a:lnTo>
                <a:close/>
              </a:path>
            </a:pathLst>
          </a:custGeom>
          <a:solidFill>
            <a:srgbClr val="001E5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7" name="object 347"/>
          <p:cNvSpPr/>
          <p:nvPr/>
        </p:nvSpPr>
        <p:spPr>
          <a:xfrm>
            <a:off x="5944377" y="8092607"/>
            <a:ext cx="32644" cy="18242"/>
          </a:xfrm>
          <a:custGeom>
            <a:avLst/>
            <a:gdLst/>
            <a:ahLst/>
            <a:cxnLst/>
            <a:rect l="l" t="t" r="r" b="b"/>
            <a:pathLst>
              <a:path w="32644" h="18242">
                <a:moveTo>
                  <a:pt x="32644" y="0"/>
                </a:moveTo>
                <a:lnTo>
                  <a:pt x="26868" y="5760"/>
                </a:lnTo>
                <a:lnTo>
                  <a:pt x="22082" y="11521"/>
                </a:lnTo>
                <a:lnTo>
                  <a:pt x="15361" y="14401"/>
                </a:lnTo>
                <a:lnTo>
                  <a:pt x="0" y="14401"/>
                </a:lnTo>
                <a:lnTo>
                  <a:pt x="6720" y="18242"/>
                </a:lnTo>
                <a:lnTo>
                  <a:pt x="16662" y="17543"/>
                </a:lnTo>
                <a:lnTo>
                  <a:pt x="29166" y="13768"/>
                </a:lnTo>
                <a:lnTo>
                  <a:pt x="32644" y="0"/>
                </a:lnTo>
                <a:close/>
              </a:path>
            </a:pathLst>
          </a:custGeom>
          <a:solidFill>
            <a:srgbClr val="001E5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8" name="object 348"/>
          <p:cNvSpPr/>
          <p:nvPr/>
        </p:nvSpPr>
        <p:spPr>
          <a:xfrm>
            <a:off x="5999088" y="8060923"/>
            <a:ext cx="24002" cy="49926"/>
          </a:xfrm>
          <a:custGeom>
            <a:avLst/>
            <a:gdLst/>
            <a:ahLst/>
            <a:cxnLst/>
            <a:rect l="l" t="t" r="r" b="b"/>
            <a:pathLst>
              <a:path w="24002" h="49926">
                <a:moveTo>
                  <a:pt x="14401" y="0"/>
                </a:moveTo>
                <a:lnTo>
                  <a:pt x="0" y="5760"/>
                </a:lnTo>
                <a:lnTo>
                  <a:pt x="960" y="7680"/>
                </a:lnTo>
                <a:lnTo>
                  <a:pt x="6720" y="7680"/>
                </a:lnTo>
                <a:lnTo>
                  <a:pt x="6720" y="8641"/>
                </a:lnTo>
                <a:lnTo>
                  <a:pt x="7680" y="9601"/>
                </a:lnTo>
                <a:lnTo>
                  <a:pt x="7680" y="45125"/>
                </a:lnTo>
                <a:lnTo>
                  <a:pt x="6720" y="46085"/>
                </a:lnTo>
                <a:lnTo>
                  <a:pt x="6720" y="47045"/>
                </a:lnTo>
                <a:lnTo>
                  <a:pt x="5760" y="47045"/>
                </a:lnTo>
                <a:lnTo>
                  <a:pt x="4800" y="48006"/>
                </a:lnTo>
                <a:lnTo>
                  <a:pt x="960" y="48006"/>
                </a:lnTo>
                <a:lnTo>
                  <a:pt x="960" y="49926"/>
                </a:lnTo>
                <a:lnTo>
                  <a:pt x="24002" y="49926"/>
                </a:lnTo>
                <a:lnTo>
                  <a:pt x="24002" y="48006"/>
                </a:lnTo>
                <a:lnTo>
                  <a:pt x="20162" y="48006"/>
                </a:lnTo>
                <a:lnTo>
                  <a:pt x="19202" y="47045"/>
                </a:lnTo>
                <a:lnTo>
                  <a:pt x="18242" y="47045"/>
                </a:lnTo>
                <a:lnTo>
                  <a:pt x="18242" y="46085"/>
                </a:lnTo>
                <a:lnTo>
                  <a:pt x="17282" y="45125"/>
                </a:lnTo>
                <a:lnTo>
                  <a:pt x="17282" y="0"/>
                </a:lnTo>
                <a:lnTo>
                  <a:pt x="14401" y="0"/>
                </a:lnTo>
                <a:close/>
              </a:path>
            </a:pathLst>
          </a:custGeom>
          <a:solidFill>
            <a:srgbClr val="001E5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9" name="object 349"/>
          <p:cNvSpPr/>
          <p:nvPr/>
        </p:nvSpPr>
        <p:spPr>
          <a:xfrm>
            <a:off x="6005809" y="8035975"/>
            <a:ext cx="11521" cy="10546"/>
          </a:xfrm>
          <a:custGeom>
            <a:avLst/>
            <a:gdLst/>
            <a:ahLst/>
            <a:cxnLst/>
            <a:rect l="l" t="t" r="r" b="b"/>
            <a:pathLst>
              <a:path w="11521" h="10546">
                <a:moveTo>
                  <a:pt x="960" y="7665"/>
                </a:moveTo>
                <a:lnTo>
                  <a:pt x="1920" y="8625"/>
                </a:lnTo>
                <a:lnTo>
                  <a:pt x="2880" y="10546"/>
                </a:lnTo>
                <a:lnTo>
                  <a:pt x="8641" y="10546"/>
                </a:lnTo>
                <a:lnTo>
                  <a:pt x="9601" y="8625"/>
                </a:lnTo>
                <a:lnTo>
                  <a:pt x="10561" y="7665"/>
                </a:lnTo>
                <a:lnTo>
                  <a:pt x="11521" y="6720"/>
                </a:lnTo>
                <a:lnTo>
                  <a:pt x="11521" y="3825"/>
                </a:lnTo>
                <a:lnTo>
                  <a:pt x="10561" y="2880"/>
                </a:lnTo>
                <a:lnTo>
                  <a:pt x="9601" y="1905"/>
                </a:lnTo>
                <a:lnTo>
                  <a:pt x="8641" y="944"/>
                </a:lnTo>
                <a:lnTo>
                  <a:pt x="7680" y="0"/>
                </a:lnTo>
                <a:lnTo>
                  <a:pt x="3840" y="0"/>
                </a:lnTo>
                <a:lnTo>
                  <a:pt x="2880" y="944"/>
                </a:lnTo>
                <a:lnTo>
                  <a:pt x="1920" y="1905"/>
                </a:lnTo>
                <a:lnTo>
                  <a:pt x="960" y="2880"/>
                </a:lnTo>
                <a:lnTo>
                  <a:pt x="0" y="3825"/>
                </a:lnTo>
                <a:lnTo>
                  <a:pt x="0" y="6720"/>
                </a:lnTo>
                <a:lnTo>
                  <a:pt x="960" y="7665"/>
                </a:lnTo>
                <a:close/>
              </a:path>
            </a:pathLst>
          </a:custGeom>
          <a:solidFill>
            <a:srgbClr val="001E5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0" name="object 350"/>
          <p:cNvSpPr/>
          <p:nvPr/>
        </p:nvSpPr>
        <p:spPr>
          <a:xfrm>
            <a:off x="6031732" y="8060923"/>
            <a:ext cx="32644" cy="51846"/>
          </a:xfrm>
          <a:custGeom>
            <a:avLst/>
            <a:gdLst/>
            <a:ahLst/>
            <a:cxnLst/>
            <a:rect l="l" t="t" r="r" b="b"/>
            <a:pathLst>
              <a:path w="32644" h="51846">
                <a:moveTo>
                  <a:pt x="6720" y="1920"/>
                </a:moveTo>
                <a:lnTo>
                  <a:pt x="3840" y="3840"/>
                </a:lnTo>
                <a:lnTo>
                  <a:pt x="960" y="6720"/>
                </a:lnTo>
                <a:lnTo>
                  <a:pt x="0" y="10561"/>
                </a:lnTo>
                <a:lnTo>
                  <a:pt x="0" y="20162"/>
                </a:lnTo>
                <a:lnTo>
                  <a:pt x="1920" y="22082"/>
                </a:lnTo>
                <a:lnTo>
                  <a:pt x="3840" y="24003"/>
                </a:lnTo>
                <a:lnTo>
                  <a:pt x="6720" y="25923"/>
                </a:lnTo>
                <a:lnTo>
                  <a:pt x="12481" y="28803"/>
                </a:lnTo>
                <a:lnTo>
                  <a:pt x="17282" y="31683"/>
                </a:lnTo>
                <a:lnTo>
                  <a:pt x="20162" y="33604"/>
                </a:lnTo>
                <a:lnTo>
                  <a:pt x="22082" y="34564"/>
                </a:lnTo>
                <a:lnTo>
                  <a:pt x="24002" y="36484"/>
                </a:lnTo>
                <a:lnTo>
                  <a:pt x="24963" y="38404"/>
                </a:lnTo>
                <a:lnTo>
                  <a:pt x="24963" y="43205"/>
                </a:lnTo>
                <a:lnTo>
                  <a:pt x="24002" y="45125"/>
                </a:lnTo>
                <a:lnTo>
                  <a:pt x="23042" y="46085"/>
                </a:lnTo>
                <a:lnTo>
                  <a:pt x="21122" y="48006"/>
                </a:lnTo>
                <a:lnTo>
                  <a:pt x="13441" y="48006"/>
                </a:lnTo>
                <a:lnTo>
                  <a:pt x="9601" y="47045"/>
                </a:lnTo>
                <a:lnTo>
                  <a:pt x="7680" y="45125"/>
                </a:lnTo>
                <a:lnTo>
                  <a:pt x="4800" y="42245"/>
                </a:lnTo>
                <a:lnTo>
                  <a:pt x="2880" y="38404"/>
                </a:lnTo>
                <a:lnTo>
                  <a:pt x="1920" y="33604"/>
                </a:lnTo>
                <a:lnTo>
                  <a:pt x="0" y="33604"/>
                </a:lnTo>
                <a:lnTo>
                  <a:pt x="0" y="50886"/>
                </a:lnTo>
                <a:lnTo>
                  <a:pt x="1920" y="50886"/>
                </a:lnTo>
                <a:lnTo>
                  <a:pt x="1920" y="49926"/>
                </a:lnTo>
                <a:lnTo>
                  <a:pt x="2880" y="48966"/>
                </a:lnTo>
                <a:lnTo>
                  <a:pt x="3840" y="48966"/>
                </a:lnTo>
                <a:lnTo>
                  <a:pt x="4800" y="49926"/>
                </a:lnTo>
                <a:lnTo>
                  <a:pt x="6720" y="49926"/>
                </a:lnTo>
                <a:lnTo>
                  <a:pt x="10561" y="50886"/>
                </a:lnTo>
                <a:lnTo>
                  <a:pt x="13441" y="51846"/>
                </a:lnTo>
                <a:lnTo>
                  <a:pt x="21122" y="51846"/>
                </a:lnTo>
                <a:lnTo>
                  <a:pt x="24002" y="49926"/>
                </a:lnTo>
                <a:lnTo>
                  <a:pt x="27843" y="47045"/>
                </a:lnTo>
                <a:lnTo>
                  <a:pt x="30723" y="45125"/>
                </a:lnTo>
                <a:lnTo>
                  <a:pt x="32644" y="41285"/>
                </a:lnTo>
                <a:lnTo>
                  <a:pt x="32644" y="30723"/>
                </a:lnTo>
                <a:lnTo>
                  <a:pt x="28803" y="26883"/>
                </a:lnTo>
                <a:lnTo>
                  <a:pt x="22082" y="23042"/>
                </a:lnTo>
                <a:lnTo>
                  <a:pt x="14401" y="19202"/>
                </a:lnTo>
                <a:lnTo>
                  <a:pt x="10561" y="17282"/>
                </a:lnTo>
                <a:lnTo>
                  <a:pt x="8641" y="16322"/>
                </a:lnTo>
                <a:lnTo>
                  <a:pt x="7680" y="14401"/>
                </a:lnTo>
                <a:lnTo>
                  <a:pt x="6720" y="13441"/>
                </a:lnTo>
                <a:lnTo>
                  <a:pt x="5760" y="11521"/>
                </a:lnTo>
                <a:lnTo>
                  <a:pt x="5760" y="7680"/>
                </a:lnTo>
                <a:lnTo>
                  <a:pt x="6720" y="6720"/>
                </a:lnTo>
                <a:lnTo>
                  <a:pt x="8641" y="5760"/>
                </a:lnTo>
                <a:lnTo>
                  <a:pt x="9601" y="3840"/>
                </a:lnTo>
                <a:lnTo>
                  <a:pt x="17282" y="3840"/>
                </a:lnTo>
                <a:lnTo>
                  <a:pt x="20162" y="4800"/>
                </a:lnTo>
                <a:lnTo>
                  <a:pt x="22082" y="5760"/>
                </a:lnTo>
                <a:lnTo>
                  <a:pt x="24002" y="7680"/>
                </a:lnTo>
                <a:lnTo>
                  <a:pt x="25923" y="11521"/>
                </a:lnTo>
                <a:lnTo>
                  <a:pt x="27843" y="16322"/>
                </a:lnTo>
                <a:lnTo>
                  <a:pt x="28803" y="16322"/>
                </a:lnTo>
                <a:lnTo>
                  <a:pt x="28803" y="0"/>
                </a:lnTo>
                <a:lnTo>
                  <a:pt x="27843" y="0"/>
                </a:lnTo>
                <a:lnTo>
                  <a:pt x="26883" y="960"/>
                </a:lnTo>
                <a:lnTo>
                  <a:pt x="26883" y="1920"/>
                </a:lnTo>
                <a:lnTo>
                  <a:pt x="21122" y="1920"/>
                </a:lnTo>
                <a:lnTo>
                  <a:pt x="18242" y="960"/>
                </a:lnTo>
                <a:lnTo>
                  <a:pt x="16322" y="0"/>
                </a:lnTo>
                <a:lnTo>
                  <a:pt x="9601" y="0"/>
                </a:lnTo>
                <a:lnTo>
                  <a:pt x="6720" y="1920"/>
                </a:lnTo>
                <a:close/>
              </a:path>
            </a:pathLst>
          </a:custGeom>
          <a:solidFill>
            <a:srgbClr val="001E5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1" name="object 351"/>
          <p:cNvSpPr/>
          <p:nvPr/>
        </p:nvSpPr>
        <p:spPr>
          <a:xfrm>
            <a:off x="6069162" y="8046521"/>
            <a:ext cx="29763" cy="65288"/>
          </a:xfrm>
          <a:custGeom>
            <a:avLst/>
            <a:gdLst/>
            <a:ahLst/>
            <a:cxnLst/>
            <a:rect l="l" t="t" r="r" b="b"/>
            <a:pathLst>
              <a:path w="29763" h="65288">
                <a:moveTo>
                  <a:pt x="14401" y="64328"/>
                </a:moveTo>
                <a:lnTo>
                  <a:pt x="15361" y="65288"/>
                </a:lnTo>
                <a:lnTo>
                  <a:pt x="19202" y="65288"/>
                </a:lnTo>
                <a:lnTo>
                  <a:pt x="22082" y="64328"/>
                </a:lnTo>
                <a:lnTo>
                  <a:pt x="24002" y="62407"/>
                </a:lnTo>
                <a:lnTo>
                  <a:pt x="26898" y="60487"/>
                </a:lnTo>
                <a:lnTo>
                  <a:pt x="27843" y="58567"/>
                </a:lnTo>
                <a:lnTo>
                  <a:pt x="29763" y="54726"/>
                </a:lnTo>
                <a:lnTo>
                  <a:pt x="27843" y="54726"/>
                </a:lnTo>
                <a:lnTo>
                  <a:pt x="26898" y="56647"/>
                </a:lnTo>
                <a:lnTo>
                  <a:pt x="25923" y="57607"/>
                </a:lnTo>
                <a:lnTo>
                  <a:pt x="24963" y="57607"/>
                </a:lnTo>
                <a:lnTo>
                  <a:pt x="24002" y="58567"/>
                </a:lnTo>
                <a:lnTo>
                  <a:pt x="23058" y="59527"/>
                </a:lnTo>
                <a:lnTo>
                  <a:pt x="20177" y="59527"/>
                </a:lnTo>
                <a:lnTo>
                  <a:pt x="19202" y="58567"/>
                </a:lnTo>
                <a:lnTo>
                  <a:pt x="18242" y="57607"/>
                </a:lnTo>
                <a:lnTo>
                  <a:pt x="17282" y="56647"/>
                </a:lnTo>
                <a:lnTo>
                  <a:pt x="16337" y="54726"/>
                </a:lnTo>
                <a:lnTo>
                  <a:pt x="16337" y="20162"/>
                </a:lnTo>
                <a:lnTo>
                  <a:pt x="27843" y="20162"/>
                </a:lnTo>
                <a:lnTo>
                  <a:pt x="27843" y="16322"/>
                </a:lnTo>
                <a:lnTo>
                  <a:pt x="16337" y="16322"/>
                </a:lnTo>
                <a:lnTo>
                  <a:pt x="16337" y="0"/>
                </a:lnTo>
                <a:lnTo>
                  <a:pt x="15361" y="0"/>
                </a:lnTo>
                <a:lnTo>
                  <a:pt x="13441" y="3840"/>
                </a:lnTo>
                <a:lnTo>
                  <a:pt x="12496" y="6736"/>
                </a:lnTo>
                <a:lnTo>
                  <a:pt x="11521" y="7680"/>
                </a:lnTo>
                <a:lnTo>
                  <a:pt x="9616" y="10561"/>
                </a:lnTo>
                <a:lnTo>
                  <a:pt x="7680" y="12481"/>
                </a:lnTo>
                <a:lnTo>
                  <a:pt x="5775" y="14401"/>
                </a:lnTo>
                <a:lnTo>
                  <a:pt x="3840" y="16322"/>
                </a:lnTo>
                <a:lnTo>
                  <a:pt x="1935" y="17282"/>
                </a:lnTo>
                <a:lnTo>
                  <a:pt x="0" y="18242"/>
                </a:lnTo>
                <a:lnTo>
                  <a:pt x="0" y="20162"/>
                </a:lnTo>
                <a:lnTo>
                  <a:pt x="7680" y="20162"/>
                </a:lnTo>
                <a:lnTo>
                  <a:pt x="7680" y="55686"/>
                </a:lnTo>
                <a:lnTo>
                  <a:pt x="8656" y="58567"/>
                </a:lnTo>
                <a:lnTo>
                  <a:pt x="8656" y="60487"/>
                </a:lnTo>
                <a:lnTo>
                  <a:pt x="9616" y="61447"/>
                </a:lnTo>
                <a:lnTo>
                  <a:pt x="10561" y="63367"/>
                </a:lnTo>
                <a:lnTo>
                  <a:pt x="12496" y="64328"/>
                </a:lnTo>
                <a:lnTo>
                  <a:pt x="14401" y="64328"/>
                </a:lnTo>
                <a:close/>
              </a:path>
            </a:pathLst>
          </a:custGeom>
          <a:solidFill>
            <a:srgbClr val="001E5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2" name="object 352"/>
          <p:cNvSpPr/>
          <p:nvPr/>
        </p:nvSpPr>
        <p:spPr>
          <a:xfrm>
            <a:off x="6098926" y="8060923"/>
            <a:ext cx="36484" cy="49926"/>
          </a:xfrm>
          <a:custGeom>
            <a:avLst/>
            <a:gdLst/>
            <a:ahLst/>
            <a:cxnLst/>
            <a:rect l="l" t="t" r="r" b="b"/>
            <a:pathLst>
              <a:path w="36484" h="49926">
                <a:moveTo>
                  <a:pt x="18242" y="45125"/>
                </a:moveTo>
                <a:lnTo>
                  <a:pt x="17282" y="43205"/>
                </a:lnTo>
                <a:lnTo>
                  <a:pt x="17282" y="15361"/>
                </a:lnTo>
                <a:lnTo>
                  <a:pt x="19202" y="12481"/>
                </a:lnTo>
                <a:lnTo>
                  <a:pt x="20162" y="9601"/>
                </a:lnTo>
                <a:lnTo>
                  <a:pt x="22082" y="8641"/>
                </a:lnTo>
                <a:lnTo>
                  <a:pt x="23042" y="7680"/>
                </a:lnTo>
                <a:lnTo>
                  <a:pt x="25923" y="7680"/>
                </a:lnTo>
                <a:lnTo>
                  <a:pt x="27843" y="9601"/>
                </a:lnTo>
                <a:lnTo>
                  <a:pt x="28803" y="10561"/>
                </a:lnTo>
                <a:lnTo>
                  <a:pt x="30723" y="11521"/>
                </a:lnTo>
                <a:lnTo>
                  <a:pt x="32644" y="11521"/>
                </a:lnTo>
                <a:lnTo>
                  <a:pt x="34564" y="10561"/>
                </a:lnTo>
                <a:lnTo>
                  <a:pt x="34564" y="9601"/>
                </a:lnTo>
                <a:lnTo>
                  <a:pt x="35524" y="8641"/>
                </a:lnTo>
                <a:lnTo>
                  <a:pt x="36484" y="7680"/>
                </a:lnTo>
                <a:lnTo>
                  <a:pt x="36484" y="4800"/>
                </a:lnTo>
                <a:lnTo>
                  <a:pt x="35524" y="2880"/>
                </a:lnTo>
                <a:lnTo>
                  <a:pt x="34564" y="1920"/>
                </a:lnTo>
                <a:lnTo>
                  <a:pt x="33604" y="960"/>
                </a:lnTo>
                <a:lnTo>
                  <a:pt x="31683" y="0"/>
                </a:lnTo>
                <a:lnTo>
                  <a:pt x="24963" y="0"/>
                </a:lnTo>
                <a:lnTo>
                  <a:pt x="21122" y="3840"/>
                </a:lnTo>
                <a:lnTo>
                  <a:pt x="17282" y="11521"/>
                </a:lnTo>
                <a:lnTo>
                  <a:pt x="17282" y="0"/>
                </a:lnTo>
                <a:lnTo>
                  <a:pt x="15361" y="0"/>
                </a:lnTo>
                <a:lnTo>
                  <a:pt x="0" y="5760"/>
                </a:lnTo>
                <a:lnTo>
                  <a:pt x="960" y="7680"/>
                </a:lnTo>
                <a:lnTo>
                  <a:pt x="6720" y="7680"/>
                </a:lnTo>
                <a:lnTo>
                  <a:pt x="7680" y="8641"/>
                </a:lnTo>
                <a:lnTo>
                  <a:pt x="7680" y="10561"/>
                </a:lnTo>
                <a:lnTo>
                  <a:pt x="8641" y="11521"/>
                </a:lnTo>
                <a:lnTo>
                  <a:pt x="8641" y="44165"/>
                </a:lnTo>
                <a:lnTo>
                  <a:pt x="7680" y="44165"/>
                </a:lnTo>
                <a:lnTo>
                  <a:pt x="7680" y="45125"/>
                </a:lnTo>
                <a:lnTo>
                  <a:pt x="6720" y="46085"/>
                </a:lnTo>
                <a:lnTo>
                  <a:pt x="6720" y="47045"/>
                </a:lnTo>
                <a:lnTo>
                  <a:pt x="4800" y="48006"/>
                </a:lnTo>
                <a:lnTo>
                  <a:pt x="960" y="48006"/>
                </a:lnTo>
                <a:lnTo>
                  <a:pt x="960" y="49926"/>
                </a:lnTo>
                <a:lnTo>
                  <a:pt x="25923" y="49926"/>
                </a:lnTo>
                <a:lnTo>
                  <a:pt x="25923" y="48006"/>
                </a:lnTo>
                <a:lnTo>
                  <a:pt x="22082" y="48006"/>
                </a:lnTo>
                <a:lnTo>
                  <a:pt x="20162" y="47045"/>
                </a:lnTo>
                <a:lnTo>
                  <a:pt x="19202" y="46085"/>
                </a:lnTo>
                <a:lnTo>
                  <a:pt x="18242" y="46085"/>
                </a:lnTo>
                <a:lnTo>
                  <a:pt x="18242" y="45125"/>
                </a:lnTo>
                <a:close/>
              </a:path>
            </a:pathLst>
          </a:custGeom>
          <a:solidFill>
            <a:srgbClr val="001E5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3" name="object 353"/>
          <p:cNvSpPr/>
          <p:nvPr/>
        </p:nvSpPr>
        <p:spPr>
          <a:xfrm>
            <a:off x="6145011" y="8035975"/>
            <a:ext cx="10561" cy="10546"/>
          </a:xfrm>
          <a:custGeom>
            <a:avLst/>
            <a:gdLst/>
            <a:ahLst/>
            <a:cxnLst/>
            <a:rect l="l" t="t" r="r" b="b"/>
            <a:pathLst>
              <a:path w="10561" h="10546">
                <a:moveTo>
                  <a:pt x="1920" y="8625"/>
                </a:moveTo>
                <a:lnTo>
                  <a:pt x="2880" y="10546"/>
                </a:lnTo>
                <a:lnTo>
                  <a:pt x="7680" y="10546"/>
                </a:lnTo>
                <a:lnTo>
                  <a:pt x="8641" y="8625"/>
                </a:lnTo>
                <a:lnTo>
                  <a:pt x="10561" y="7665"/>
                </a:lnTo>
                <a:lnTo>
                  <a:pt x="10561" y="2880"/>
                </a:lnTo>
                <a:lnTo>
                  <a:pt x="8641" y="1905"/>
                </a:lnTo>
                <a:lnTo>
                  <a:pt x="7680" y="944"/>
                </a:lnTo>
                <a:lnTo>
                  <a:pt x="6720" y="0"/>
                </a:lnTo>
                <a:lnTo>
                  <a:pt x="3840" y="0"/>
                </a:lnTo>
                <a:lnTo>
                  <a:pt x="2880" y="944"/>
                </a:lnTo>
                <a:lnTo>
                  <a:pt x="1920" y="1905"/>
                </a:lnTo>
                <a:lnTo>
                  <a:pt x="0" y="2880"/>
                </a:lnTo>
                <a:lnTo>
                  <a:pt x="0" y="7665"/>
                </a:lnTo>
                <a:lnTo>
                  <a:pt x="1920" y="8625"/>
                </a:lnTo>
                <a:close/>
              </a:path>
            </a:pathLst>
          </a:custGeom>
          <a:solidFill>
            <a:srgbClr val="001E5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4" name="object 354"/>
          <p:cNvSpPr/>
          <p:nvPr/>
        </p:nvSpPr>
        <p:spPr>
          <a:xfrm>
            <a:off x="6137330" y="8060923"/>
            <a:ext cx="24963" cy="49926"/>
          </a:xfrm>
          <a:custGeom>
            <a:avLst/>
            <a:gdLst/>
            <a:ahLst/>
            <a:cxnLst/>
            <a:rect l="l" t="t" r="r" b="b"/>
            <a:pathLst>
              <a:path w="24963" h="49926">
                <a:moveTo>
                  <a:pt x="15361" y="0"/>
                </a:moveTo>
                <a:lnTo>
                  <a:pt x="0" y="5760"/>
                </a:lnTo>
                <a:lnTo>
                  <a:pt x="960" y="7680"/>
                </a:lnTo>
                <a:lnTo>
                  <a:pt x="6720" y="7680"/>
                </a:lnTo>
                <a:lnTo>
                  <a:pt x="7680" y="8641"/>
                </a:lnTo>
                <a:lnTo>
                  <a:pt x="7680" y="10561"/>
                </a:lnTo>
                <a:lnTo>
                  <a:pt x="8641" y="11521"/>
                </a:lnTo>
                <a:lnTo>
                  <a:pt x="8641" y="44165"/>
                </a:lnTo>
                <a:lnTo>
                  <a:pt x="7680" y="45125"/>
                </a:lnTo>
                <a:lnTo>
                  <a:pt x="7680" y="46085"/>
                </a:lnTo>
                <a:lnTo>
                  <a:pt x="6720" y="47045"/>
                </a:lnTo>
                <a:lnTo>
                  <a:pt x="5760" y="47045"/>
                </a:lnTo>
                <a:lnTo>
                  <a:pt x="4800" y="48006"/>
                </a:lnTo>
                <a:lnTo>
                  <a:pt x="960" y="48006"/>
                </a:lnTo>
                <a:lnTo>
                  <a:pt x="960" y="49926"/>
                </a:lnTo>
                <a:lnTo>
                  <a:pt x="24963" y="49926"/>
                </a:lnTo>
                <a:lnTo>
                  <a:pt x="24963" y="48006"/>
                </a:lnTo>
                <a:lnTo>
                  <a:pt x="21122" y="48006"/>
                </a:lnTo>
                <a:lnTo>
                  <a:pt x="20162" y="47045"/>
                </a:lnTo>
                <a:lnTo>
                  <a:pt x="19202" y="47045"/>
                </a:lnTo>
                <a:lnTo>
                  <a:pt x="18242" y="46085"/>
                </a:lnTo>
                <a:lnTo>
                  <a:pt x="18242" y="45125"/>
                </a:lnTo>
                <a:lnTo>
                  <a:pt x="17282" y="44165"/>
                </a:lnTo>
                <a:lnTo>
                  <a:pt x="17282" y="0"/>
                </a:lnTo>
                <a:lnTo>
                  <a:pt x="15361" y="0"/>
                </a:lnTo>
                <a:close/>
              </a:path>
            </a:pathLst>
          </a:custGeom>
          <a:solidFill>
            <a:srgbClr val="001E5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5" name="object 355"/>
          <p:cNvSpPr/>
          <p:nvPr/>
        </p:nvSpPr>
        <p:spPr>
          <a:xfrm>
            <a:off x="6164214" y="8035975"/>
            <a:ext cx="27828" cy="76794"/>
          </a:xfrm>
          <a:custGeom>
            <a:avLst/>
            <a:gdLst/>
            <a:ahLst/>
            <a:cxnLst/>
            <a:rect l="l" t="t" r="r" b="b"/>
            <a:pathLst>
              <a:path w="27828" h="76794">
                <a:moveTo>
                  <a:pt x="7680" y="7665"/>
                </a:moveTo>
                <a:lnTo>
                  <a:pt x="7680" y="10546"/>
                </a:lnTo>
                <a:lnTo>
                  <a:pt x="8641" y="11506"/>
                </a:lnTo>
                <a:lnTo>
                  <a:pt x="8641" y="70073"/>
                </a:lnTo>
                <a:lnTo>
                  <a:pt x="11521" y="71993"/>
                </a:lnTo>
                <a:lnTo>
                  <a:pt x="14386" y="73913"/>
                </a:lnTo>
                <a:lnTo>
                  <a:pt x="17266" y="74874"/>
                </a:lnTo>
                <a:lnTo>
                  <a:pt x="20147" y="75834"/>
                </a:lnTo>
                <a:lnTo>
                  <a:pt x="23042" y="76794"/>
                </a:lnTo>
                <a:lnTo>
                  <a:pt x="23042" y="71033"/>
                </a:lnTo>
                <a:lnTo>
                  <a:pt x="21107" y="70073"/>
                </a:lnTo>
                <a:lnTo>
                  <a:pt x="19202" y="69113"/>
                </a:lnTo>
                <a:lnTo>
                  <a:pt x="17266" y="67193"/>
                </a:lnTo>
                <a:lnTo>
                  <a:pt x="17266" y="38389"/>
                </a:lnTo>
                <a:lnTo>
                  <a:pt x="19202" y="36469"/>
                </a:lnTo>
                <a:lnTo>
                  <a:pt x="21107" y="34549"/>
                </a:lnTo>
                <a:lnTo>
                  <a:pt x="23042" y="34549"/>
                </a:lnTo>
                <a:lnTo>
                  <a:pt x="24947" y="33588"/>
                </a:lnTo>
                <a:lnTo>
                  <a:pt x="26868" y="32628"/>
                </a:lnTo>
                <a:lnTo>
                  <a:pt x="27828" y="32628"/>
                </a:lnTo>
                <a:lnTo>
                  <a:pt x="26868" y="24947"/>
                </a:lnTo>
                <a:lnTo>
                  <a:pt x="22067" y="28788"/>
                </a:lnTo>
                <a:lnTo>
                  <a:pt x="17266" y="34549"/>
                </a:lnTo>
                <a:lnTo>
                  <a:pt x="17266" y="0"/>
                </a:lnTo>
                <a:lnTo>
                  <a:pt x="15361" y="0"/>
                </a:lnTo>
                <a:lnTo>
                  <a:pt x="0" y="5745"/>
                </a:lnTo>
                <a:lnTo>
                  <a:pt x="960" y="7665"/>
                </a:lnTo>
                <a:lnTo>
                  <a:pt x="2865" y="6720"/>
                </a:lnTo>
                <a:lnTo>
                  <a:pt x="6705" y="6720"/>
                </a:lnTo>
                <a:lnTo>
                  <a:pt x="6705" y="7665"/>
                </a:lnTo>
                <a:lnTo>
                  <a:pt x="7680" y="7665"/>
                </a:lnTo>
                <a:close/>
              </a:path>
            </a:pathLst>
          </a:custGeom>
          <a:solidFill>
            <a:srgbClr val="001E5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6" name="object 356"/>
          <p:cNvSpPr/>
          <p:nvPr/>
        </p:nvSpPr>
        <p:spPr>
          <a:xfrm>
            <a:off x="6187257" y="8060923"/>
            <a:ext cx="27828" cy="51846"/>
          </a:xfrm>
          <a:custGeom>
            <a:avLst/>
            <a:gdLst/>
            <a:ahLst/>
            <a:cxnLst/>
            <a:rect l="l" t="t" r="r" b="b"/>
            <a:pathLst>
              <a:path w="27828" h="51846">
                <a:moveTo>
                  <a:pt x="14386" y="42245"/>
                </a:moveTo>
                <a:lnTo>
                  <a:pt x="11506" y="46085"/>
                </a:lnTo>
                <a:lnTo>
                  <a:pt x="8625" y="48006"/>
                </a:lnTo>
                <a:lnTo>
                  <a:pt x="3825" y="48006"/>
                </a:lnTo>
                <a:lnTo>
                  <a:pt x="1904" y="47045"/>
                </a:lnTo>
                <a:lnTo>
                  <a:pt x="0" y="46085"/>
                </a:lnTo>
                <a:lnTo>
                  <a:pt x="0" y="51846"/>
                </a:lnTo>
                <a:lnTo>
                  <a:pt x="8625" y="51846"/>
                </a:lnTo>
                <a:lnTo>
                  <a:pt x="14386" y="48966"/>
                </a:lnTo>
                <a:lnTo>
                  <a:pt x="19187" y="45125"/>
                </a:lnTo>
                <a:lnTo>
                  <a:pt x="24947" y="39364"/>
                </a:lnTo>
                <a:lnTo>
                  <a:pt x="27828" y="32644"/>
                </a:lnTo>
                <a:lnTo>
                  <a:pt x="27828" y="16322"/>
                </a:lnTo>
                <a:lnTo>
                  <a:pt x="25907" y="10561"/>
                </a:lnTo>
                <a:lnTo>
                  <a:pt x="22067" y="6720"/>
                </a:lnTo>
                <a:lnTo>
                  <a:pt x="19187" y="1920"/>
                </a:lnTo>
                <a:lnTo>
                  <a:pt x="14386" y="0"/>
                </a:lnTo>
                <a:lnTo>
                  <a:pt x="3825" y="0"/>
                </a:lnTo>
                <a:lnTo>
                  <a:pt x="4785" y="7680"/>
                </a:lnTo>
                <a:lnTo>
                  <a:pt x="8625" y="7680"/>
                </a:lnTo>
                <a:lnTo>
                  <a:pt x="11506" y="9601"/>
                </a:lnTo>
                <a:lnTo>
                  <a:pt x="14386" y="12481"/>
                </a:lnTo>
                <a:lnTo>
                  <a:pt x="17266" y="16322"/>
                </a:lnTo>
                <a:lnTo>
                  <a:pt x="19187" y="21122"/>
                </a:lnTo>
                <a:lnTo>
                  <a:pt x="19187" y="33604"/>
                </a:lnTo>
                <a:lnTo>
                  <a:pt x="17266" y="39364"/>
                </a:lnTo>
                <a:lnTo>
                  <a:pt x="14386" y="42245"/>
                </a:lnTo>
                <a:close/>
              </a:path>
            </a:pathLst>
          </a:custGeom>
          <a:solidFill>
            <a:srgbClr val="001E5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7" name="object 357"/>
          <p:cNvSpPr/>
          <p:nvPr/>
        </p:nvSpPr>
        <p:spPr>
          <a:xfrm>
            <a:off x="6226606" y="8100288"/>
            <a:ext cx="11521" cy="12481"/>
          </a:xfrm>
          <a:custGeom>
            <a:avLst/>
            <a:gdLst/>
            <a:ahLst/>
            <a:cxnLst/>
            <a:rect l="l" t="t" r="r" b="b"/>
            <a:pathLst>
              <a:path w="11521" h="12481">
                <a:moveTo>
                  <a:pt x="5760" y="0"/>
                </a:move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7680"/>
                </a:lnTo>
                <a:lnTo>
                  <a:pt x="960" y="9601"/>
                </a:lnTo>
                <a:lnTo>
                  <a:pt x="1920" y="10561"/>
                </a:lnTo>
                <a:lnTo>
                  <a:pt x="2880" y="11521"/>
                </a:lnTo>
                <a:lnTo>
                  <a:pt x="4800" y="12481"/>
                </a:lnTo>
                <a:lnTo>
                  <a:pt x="7680" y="12481"/>
                </a:lnTo>
                <a:lnTo>
                  <a:pt x="8641" y="11521"/>
                </a:lnTo>
                <a:lnTo>
                  <a:pt x="10561" y="10561"/>
                </a:lnTo>
                <a:lnTo>
                  <a:pt x="11521" y="9601"/>
                </a:lnTo>
                <a:lnTo>
                  <a:pt x="11521" y="2880"/>
                </a:lnTo>
                <a:lnTo>
                  <a:pt x="10561" y="1920"/>
                </a:lnTo>
                <a:lnTo>
                  <a:pt x="8641" y="960"/>
                </a:lnTo>
                <a:lnTo>
                  <a:pt x="7680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001E5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8" name="object 358"/>
          <p:cNvSpPr/>
          <p:nvPr/>
        </p:nvSpPr>
        <p:spPr>
          <a:xfrm>
            <a:off x="6286119" y="8037880"/>
            <a:ext cx="69128" cy="74889"/>
          </a:xfrm>
          <a:custGeom>
            <a:avLst/>
            <a:gdLst/>
            <a:ahLst/>
            <a:cxnLst/>
            <a:rect l="l" t="t" r="r" b="b"/>
            <a:pathLst>
              <a:path w="69128" h="74889">
                <a:moveTo>
                  <a:pt x="11521" y="29763"/>
                </a:moveTo>
                <a:lnTo>
                  <a:pt x="13441" y="32644"/>
                </a:lnTo>
                <a:lnTo>
                  <a:pt x="4800" y="37444"/>
                </a:lnTo>
                <a:lnTo>
                  <a:pt x="3840" y="48006"/>
                </a:lnTo>
                <a:lnTo>
                  <a:pt x="5775" y="44165"/>
                </a:lnTo>
                <a:lnTo>
                  <a:pt x="7680" y="41285"/>
                </a:lnTo>
                <a:lnTo>
                  <a:pt x="11521" y="39364"/>
                </a:lnTo>
                <a:lnTo>
                  <a:pt x="15361" y="36484"/>
                </a:lnTo>
                <a:lnTo>
                  <a:pt x="17282" y="41285"/>
                </a:lnTo>
                <a:lnTo>
                  <a:pt x="19202" y="44165"/>
                </a:lnTo>
                <a:lnTo>
                  <a:pt x="21122" y="47045"/>
                </a:lnTo>
                <a:lnTo>
                  <a:pt x="23042" y="50886"/>
                </a:lnTo>
                <a:lnTo>
                  <a:pt x="25923" y="54726"/>
                </a:lnTo>
                <a:lnTo>
                  <a:pt x="30723" y="61447"/>
                </a:lnTo>
                <a:lnTo>
                  <a:pt x="27843" y="64328"/>
                </a:lnTo>
                <a:lnTo>
                  <a:pt x="24963" y="66248"/>
                </a:lnTo>
                <a:lnTo>
                  <a:pt x="22082" y="67208"/>
                </a:lnTo>
                <a:lnTo>
                  <a:pt x="20162" y="68168"/>
                </a:lnTo>
                <a:lnTo>
                  <a:pt x="11521" y="68168"/>
                </a:lnTo>
                <a:lnTo>
                  <a:pt x="8641" y="67208"/>
                </a:lnTo>
                <a:lnTo>
                  <a:pt x="5775" y="64328"/>
                </a:lnTo>
                <a:lnTo>
                  <a:pt x="3840" y="61447"/>
                </a:lnTo>
                <a:lnTo>
                  <a:pt x="2880" y="57607"/>
                </a:lnTo>
                <a:lnTo>
                  <a:pt x="0" y="72969"/>
                </a:lnTo>
                <a:lnTo>
                  <a:pt x="4800" y="74889"/>
                </a:lnTo>
                <a:lnTo>
                  <a:pt x="14401" y="74889"/>
                </a:lnTo>
                <a:lnTo>
                  <a:pt x="18242" y="73929"/>
                </a:lnTo>
                <a:lnTo>
                  <a:pt x="22082" y="72969"/>
                </a:lnTo>
                <a:lnTo>
                  <a:pt x="24963" y="71048"/>
                </a:lnTo>
                <a:lnTo>
                  <a:pt x="29763" y="68168"/>
                </a:lnTo>
                <a:lnTo>
                  <a:pt x="33604" y="64328"/>
                </a:lnTo>
                <a:lnTo>
                  <a:pt x="37444" y="68168"/>
                </a:lnTo>
                <a:lnTo>
                  <a:pt x="40325" y="71048"/>
                </a:lnTo>
                <a:lnTo>
                  <a:pt x="43205" y="72009"/>
                </a:lnTo>
                <a:lnTo>
                  <a:pt x="46085" y="73929"/>
                </a:lnTo>
                <a:lnTo>
                  <a:pt x="49926" y="74889"/>
                </a:lnTo>
                <a:lnTo>
                  <a:pt x="56647" y="74889"/>
                </a:lnTo>
                <a:lnTo>
                  <a:pt x="59527" y="73929"/>
                </a:lnTo>
                <a:lnTo>
                  <a:pt x="62407" y="71048"/>
                </a:lnTo>
                <a:lnTo>
                  <a:pt x="65288" y="69128"/>
                </a:lnTo>
                <a:lnTo>
                  <a:pt x="67208" y="65288"/>
                </a:lnTo>
                <a:lnTo>
                  <a:pt x="69128" y="60487"/>
                </a:lnTo>
                <a:lnTo>
                  <a:pt x="67208" y="58567"/>
                </a:lnTo>
                <a:lnTo>
                  <a:pt x="66248" y="61447"/>
                </a:lnTo>
                <a:lnTo>
                  <a:pt x="65288" y="63367"/>
                </a:lnTo>
                <a:lnTo>
                  <a:pt x="63367" y="64328"/>
                </a:lnTo>
                <a:lnTo>
                  <a:pt x="61447" y="66248"/>
                </a:lnTo>
                <a:lnTo>
                  <a:pt x="51846" y="66248"/>
                </a:lnTo>
                <a:lnTo>
                  <a:pt x="49926" y="64328"/>
                </a:lnTo>
                <a:lnTo>
                  <a:pt x="47045" y="63367"/>
                </a:lnTo>
                <a:lnTo>
                  <a:pt x="44165" y="60487"/>
                </a:lnTo>
                <a:lnTo>
                  <a:pt x="41285" y="56647"/>
                </a:lnTo>
                <a:lnTo>
                  <a:pt x="45125" y="51846"/>
                </a:lnTo>
                <a:lnTo>
                  <a:pt x="48966" y="47045"/>
                </a:lnTo>
                <a:lnTo>
                  <a:pt x="51846" y="41285"/>
                </a:lnTo>
                <a:lnTo>
                  <a:pt x="54726" y="35524"/>
                </a:lnTo>
                <a:lnTo>
                  <a:pt x="56647" y="31683"/>
                </a:lnTo>
                <a:lnTo>
                  <a:pt x="58567" y="30723"/>
                </a:lnTo>
                <a:lnTo>
                  <a:pt x="59527" y="29763"/>
                </a:lnTo>
                <a:lnTo>
                  <a:pt x="62407" y="28803"/>
                </a:lnTo>
                <a:lnTo>
                  <a:pt x="65288" y="28803"/>
                </a:lnTo>
                <a:lnTo>
                  <a:pt x="65288" y="26883"/>
                </a:lnTo>
                <a:lnTo>
                  <a:pt x="43205" y="26883"/>
                </a:lnTo>
                <a:lnTo>
                  <a:pt x="43205" y="28803"/>
                </a:lnTo>
                <a:lnTo>
                  <a:pt x="44165" y="28803"/>
                </a:lnTo>
                <a:lnTo>
                  <a:pt x="46085" y="29763"/>
                </a:lnTo>
                <a:lnTo>
                  <a:pt x="46085" y="30723"/>
                </a:lnTo>
                <a:lnTo>
                  <a:pt x="47045" y="31683"/>
                </a:lnTo>
                <a:lnTo>
                  <a:pt x="48006" y="33604"/>
                </a:lnTo>
                <a:lnTo>
                  <a:pt x="48006" y="40325"/>
                </a:lnTo>
                <a:lnTo>
                  <a:pt x="45125" y="46085"/>
                </a:lnTo>
                <a:lnTo>
                  <a:pt x="38404" y="53766"/>
                </a:lnTo>
                <a:lnTo>
                  <a:pt x="38152" y="53413"/>
                </a:lnTo>
                <a:lnTo>
                  <a:pt x="31204" y="42890"/>
                </a:lnTo>
                <a:lnTo>
                  <a:pt x="24963" y="31683"/>
                </a:lnTo>
                <a:lnTo>
                  <a:pt x="30723" y="28803"/>
                </a:lnTo>
                <a:lnTo>
                  <a:pt x="30723" y="24003"/>
                </a:lnTo>
                <a:lnTo>
                  <a:pt x="26883" y="25923"/>
                </a:lnTo>
                <a:lnTo>
                  <a:pt x="23042" y="28803"/>
                </a:lnTo>
                <a:lnTo>
                  <a:pt x="21122" y="24003"/>
                </a:lnTo>
                <a:lnTo>
                  <a:pt x="20162" y="21122"/>
                </a:lnTo>
                <a:lnTo>
                  <a:pt x="19202" y="19202"/>
                </a:lnTo>
                <a:lnTo>
                  <a:pt x="18242" y="17282"/>
                </a:lnTo>
                <a:lnTo>
                  <a:pt x="18242" y="11521"/>
                </a:lnTo>
                <a:lnTo>
                  <a:pt x="19202" y="8641"/>
                </a:lnTo>
                <a:lnTo>
                  <a:pt x="21122" y="6720"/>
                </a:lnTo>
                <a:lnTo>
                  <a:pt x="22082" y="4815"/>
                </a:lnTo>
                <a:lnTo>
                  <a:pt x="24963" y="3840"/>
                </a:lnTo>
                <a:lnTo>
                  <a:pt x="29763" y="3840"/>
                </a:lnTo>
                <a:lnTo>
                  <a:pt x="31683" y="4815"/>
                </a:lnTo>
                <a:lnTo>
                  <a:pt x="33604" y="5760"/>
                </a:lnTo>
                <a:lnTo>
                  <a:pt x="35524" y="7680"/>
                </a:lnTo>
                <a:lnTo>
                  <a:pt x="35524" y="24963"/>
                </a:lnTo>
                <a:lnTo>
                  <a:pt x="38404" y="23042"/>
                </a:lnTo>
                <a:lnTo>
                  <a:pt x="40325" y="20162"/>
                </a:lnTo>
                <a:lnTo>
                  <a:pt x="42245" y="16322"/>
                </a:lnTo>
                <a:lnTo>
                  <a:pt x="42245" y="9601"/>
                </a:lnTo>
                <a:lnTo>
                  <a:pt x="40325" y="5760"/>
                </a:lnTo>
                <a:lnTo>
                  <a:pt x="38404" y="3840"/>
                </a:lnTo>
                <a:lnTo>
                  <a:pt x="35524" y="975"/>
                </a:lnTo>
                <a:lnTo>
                  <a:pt x="31683" y="0"/>
                </a:lnTo>
                <a:lnTo>
                  <a:pt x="23042" y="0"/>
                </a:lnTo>
                <a:lnTo>
                  <a:pt x="19202" y="975"/>
                </a:lnTo>
                <a:lnTo>
                  <a:pt x="16322" y="3840"/>
                </a:lnTo>
                <a:lnTo>
                  <a:pt x="11521" y="6720"/>
                </a:lnTo>
                <a:lnTo>
                  <a:pt x="9601" y="11521"/>
                </a:lnTo>
                <a:lnTo>
                  <a:pt x="9601" y="22082"/>
                </a:lnTo>
                <a:lnTo>
                  <a:pt x="10561" y="24003"/>
                </a:lnTo>
                <a:lnTo>
                  <a:pt x="10561" y="26883"/>
                </a:lnTo>
                <a:lnTo>
                  <a:pt x="11521" y="29763"/>
                </a:lnTo>
                <a:close/>
              </a:path>
            </a:pathLst>
          </a:custGeom>
          <a:solidFill>
            <a:srgbClr val="001E5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9" name="object 359"/>
          <p:cNvSpPr/>
          <p:nvPr/>
        </p:nvSpPr>
        <p:spPr>
          <a:xfrm>
            <a:off x="6316842" y="8053257"/>
            <a:ext cx="4800" cy="13426"/>
          </a:xfrm>
          <a:custGeom>
            <a:avLst/>
            <a:gdLst/>
            <a:ahLst/>
            <a:cxnLst/>
            <a:rect l="l" t="t" r="r" b="b"/>
            <a:pathLst>
              <a:path w="4800" h="13426">
                <a:moveTo>
                  <a:pt x="4800" y="9585"/>
                </a:moveTo>
                <a:lnTo>
                  <a:pt x="4800" y="0"/>
                </a:lnTo>
                <a:lnTo>
                  <a:pt x="3840" y="2865"/>
                </a:lnTo>
                <a:lnTo>
                  <a:pt x="1920" y="5745"/>
                </a:lnTo>
                <a:lnTo>
                  <a:pt x="0" y="8625"/>
                </a:lnTo>
                <a:lnTo>
                  <a:pt x="0" y="13426"/>
                </a:lnTo>
                <a:lnTo>
                  <a:pt x="4800" y="9585"/>
                </a:lnTo>
                <a:close/>
              </a:path>
            </a:pathLst>
          </a:custGeom>
          <a:solidFill>
            <a:srgbClr val="001E5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0" name="object 360"/>
          <p:cNvSpPr/>
          <p:nvPr/>
        </p:nvSpPr>
        <p:spPr>
          <a:xfrm>
            <a:off x="6277493" y="8075325"/>
            <a:ext cx="13426" cy="35524"/>
          </a:xfrm>
          <a:custGeom>
            <a:avLst/>
            <a:gdLst/>
            <a:ahLst/>
            <a:cxnLst/>
            <a:rect l="l" t="t" r="r" b="b"/>
            <a:pathLst>
              <a:path w="13426" h="35524">
                <a:moveTo>
                  <a:pt x="1905" y="29763"/>
                </a:moveTo>
                <a:lnTo>
                  <a:pt x="5745" y="32644"/>
                </a:lnTo>
                <a:lnTo>
                  <a:pt x="8625" y="35524"/>
                </a:lnTo>
                <a:lnTo>
                  <a:pt x="11506" y="20162"/>
                </a:lnTo>
                <a:lnTo>
                  <a:pt x="11506" y="13441"/>
                </a:lnTo>
                <a:lnTo>
                  <a:pt x="12466" y="10561"/>
                </a:lnTo>
                <a:lnTo>
                  <a:pt x="13426" y="0"/>
                </a:lnTo>
                <a:lnTo>
                  <a:pt x="7680" y="4800"/>
                </a:lnTo>
                <a:lnTo>
                  <a:pt x="4785" y="8641"/>
                </a:lnTo>
                <a:lnTo>
                  <a:pt x="1905" y="13441"/>
                </a:lnTo>
                <a:lnTo>
                  <a:pt x="0" y="17282"/>
                </a:lnTo>
                <a:lnTo>
                  <a:pt x="0" y="25923"/>
                </a:lnTo>
                <a:lnTo>
                  <a:pt x="1905" y="29763"/>
                </a:lnTo>
                <a:close/>
              </a:path>
            </a:pathLst>
          </a:custGeom>
          <a:solidFill>
            <a:srgbClr val="001E5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1" name="object 361"/>
          <p:cNvSpPr/>
          <p:nvPr/>
        </p:nvSpPr>
        <p:spPr>
          <a:xfrm>
            <a:off x="5941496" y="8163641"/>
            <a:ext cx="71033" cy="71993"/>
          </a:xfrm>
          <a:custGeom>
            <a:avLst/>
            <a:gdLst/>
            <a:ahLst/>
            <a:cxnLst/>
            <a:rect l="l" t="t" r="r" b="b"/>
            <a:pathLst>
              <a:path w="71033" h="71993">
                <a:moveTo>
                  <a:pt x="25923" y="0"/>
                </a:moveTo>
                <a:lnTo>
                  <a:pt x="0" y="0"/>
                </a:lnTo>
                <a:lnTo>
                  <a:pt x="0" y="1920"/>
                </a:lnTo>
                <a:lnTo>
                  <a:pt x="4800" y="1920"/>
                </a:lnTo>
                <a:lnTo>
                  <a:pt x="6720" y="2880"/>
                </a:lnTo>
                <a:lnTo>
                  <a:pt x="8641" y="4800"/>
                </a:lnTo>
                <a:lnTo>
                  <a:pt x="9601" y="5760"/>
                </a:lnTo>
                <a:lnTo>
                  <a:pt x="20162" y="4800"/>
                </a:lnTo>
                <a:lnTo>
                  <a:pt x="23042" y="4800"/>
                </a:lnTo>
                <a:lnTo>
                  <a:pt x="25923" y="3840"/>
                </a:lnTo>
                <a:lnTo>
                  <a:pt x="28803" y="3840"/>
                </a:lnTo>
                <a:lnTo>
                  <a:pt x="25923" y="0"/>
                </a:lnTo>
                <a:close/>
              </a:path>
              <a:path w="71033" h="71993">
                <a:moveTo>
                  <a:pt x="55671" y="18242"/>
                </a:moveTo>
                <a:lnTo>
                  <a:pt x="55671" y="14401"/>
                </a:lnTo>
                <a:lnTo>
                  <a:pt x="54711" y="10561"/>
                </a:lnTo>
                <a:lnTo>
                  <a:pt x="51831" y="7680"/>
                </a:lnTo>
                <a:lnTo>
                  <a:pt x="48950" y="4800"/>
                </a:lnTo>
                <a:lnTo>
                  <a:pt x="46085" y="2880"/>
                </a:lnTo>
                <a:lnTo>
                  <a:pt x="42245" y="1920"/>
                </a:lnTo>
                <a:lnTo>
                  <a:pt x="39364" y="960"/>
                </a:lnTo>
                <a:lnTo>
                  <a:pt x="33588" y="0"/>
                </a:lnTo>
                <a:lnTo>
                  <a:pt x="25923" y="0"/>
                </a:lnTo>
                <a:lnTo>
                  <a:pt x="28803" y="3840"/>
                </a:lnTo>
                <a:lnTo>
                  <a:pt x="32644" y="3840"/>
                </a:lnTo>
                <a:lnTo>
                  <a:pt x="36469" y="5760"/>
                </a:lnTo>
                <a:lnTo>
                  <a:pt x="39364" y="8641"/>
                </a:lnTo>
                <a:lnTo>
                  <a:pt x="42245" y="11521"/>
                </a:lnTo>
                <a:lnTo>
                  <a:pt x="44150" y="14401"/>
                </a:lnTo>
                <a:lnTo>
                  <a:pt x="44150" y="24003"/>
                </a:lnTo>
                <a:lnTo>
                  <a:pt x="42245" y="27843"/>
                </a:lnTo>
                <a:lnTo>
                  <a:pt x="38404" y="30723"/>
                </a:lnTo>
                <a:lnTo>
                  <a:pt x="34564" y="33604"/>
                </a:lnTo>
                <a:lnTo>
                  <a:pt x="29748" y="34564"/>
                </a:lnTo>
                <a:lnTo>
                  <a:pt x="20162" y="34564"/>
                </a:lnTo>
                <a:lnTo>
                  <a:pt x="20162" y="4800"/>
                </a:lnTo>
                <a:lnTo>
                  <a:pt x="9601" y="5760"/>
                </a:lnTo>
                <a:lnTo>
                  <a:pt x="9601" y="65272"/>
                </a:lnTo>
                <a:lnTo>
                  <a:pt x="8641" y="67208"/>
                </a:lnTo>
                <a:lnTo>
                  <a:pt x="7680" y="69113"/>
                </a:lnTo>
                <a:lnTo>
                  <a:pt x="4800" y="70073"/>
                </a:lnTo>
                <a:lnTo>
                  <a:pt x="0" y="70073"/>
                </a:lnTo>
                <a:lnTo>
                  <a:pt x="0" y="71993"/>
                </a:lnTo>
                <a:lnTo>
                  <a:pt x="30723" y="71993"/>
                </a:lnTo>
                <a:lnTo>
                  <a:pt x="30723" y="70073"/>
                </a:lnTo>
                <a:lnTo>
                  <a:pt x="24963" y="70073"/>
                </a:lnTo>
                <a:lnTo>
                  <a:pt x="23042" y="69113"/>
                </a:lnTo>
                <a:lnTo>
                  <a:pt x="21122" y="67208"/>
                </a:lnTo>
                <a:lnTo>
                  <a:pt x="20162" y="66233"/>
                </a:lnTo>
                <a:lnTo>
                  <a:pt x="20162" y="38404"/>
                </a:lnTo>
                <a:lnTo>
                  <a:pt x="27843" y="38404"/>
                </a:lnTo>
                <a:lnTo>
                  <a:pt x="51831" y="71993"/>
                </a:lnTo>
                <a:lnTo>
                  <a:pt x="71033" y="71993"/>
                </a:lnTo>
                <a:lnTo>
                  <a:pt x="71033" y="70073"/>
                </a:lnTo>
                <a:lnTo>
                  <a:pt x="67193" y="69113"/>
                </a:lnTo>
                <a:lnTo>
                  <a:pt x="64312" y="68168"/>
                </a:lnTo>
                <a:lnTo>
                  <a:pt x="61432" y="67208"/>
                </a:lnTo>
                <a:lnTo>
                  <a:pt x="59512" y="65272"/>
                </a:lnTo>
                <a:lnTo>
                  <a:pt x="55671" y="62392"/>
                </a:lnTo>
                <a:lnTo>
                  <a:pt x="52806" y="57607"/>
                </a:lnTo>
                <a:lnTo>
                  <a:pt x="37429" y="36484"/>
                </a:lnTo>
                <a:lnTo>
                  <a:pt x="44150" y="35524"/>
                </a:lnTo>
                <a:lnTo>
                  <a:pt x="47990" y="33604"/>
                </a:lnTo>
                <a:lnTo>
                  <a:pt x="50871" y="29763"/>
                </a:lnTo>
                <a:lnTo>
                  <a:pt x="53751" y="26883"/>
                </a:lnTo>
                <a:lnTo>
                  <a:pt x="55671" y="23042"/>
                </a:lnTo>
                <a:lnTo>
                  <a:pt x="55671" y="18242"/>
                </a:lnTo>
                <a:close/>
              </a:path>
            </a:pathLst>
          </a:custGeom>
          <a:solidFill>
            <a:srgbClr val="001E5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2" name="object 362"/>
          <p:cNvSpPr/>
          <p:nvPr/>
        </p:nvSpPr>
        <p:spPr>
          <a:xfrm>
            <a:off x="6015410" y="8187644"/>
            <a:ext cx="41285" cy="48950"/>
          </a:xfrm>
          <a:custGeom>
            <a:avLst/>
            <a:gdLst/>
            <a:ahLst/>
            <a:cxnLst/>
            <a:rect l="l" t="t" r="r" b="b"/>
            <a:pathLst>
              <a:path w="41285" h="48950">
                <a:moveTo>
                  <a:pt x="1920" y="9601"/>
                </a:moveTo>
                <a:lnTo>
                  <a:pt x="0" y="16322"/>
                </a:lnTo>
                <a:lnTo>
                  <a:pt x="0" y="31683"/>
                </a:lnTo>
                <a:lnTo>
                  <a:pt x="1920" y="37444"/>
                </a:lnTo>
                <a:lnTo>
                  <a:pt x="6720" y="42230"/>
                </a:lnTo>
                <a:lnTo>
                  <a:pt x="10561" y="47045"/>
                </a:lnTo>
                <a:lnTo>
                  <a:pt x="15361" y="48950"/>
                </a:lnTo>
                <a:lnTo>
                  <a:pt x="26883" y="48950"/>
                </a:lnTo>
                <a:lnTo>
                  <a:pt x="31683" y="47045"/>
                </a:lnTo>
                <a:lnTo>
                  <a:pt x="34564" y="43205"/>
                </a:lnTo>
                <a:lnTo>
                  <a:pt x="38404" y="39364"/>
                </a:lnTo>
                <a:lnTo>
                  <a:pt x="40325" y="34549"/>
                </a:lnTo>
                <a:lnTo>
                  <a:pt x="41285" y="29763"/>
                </a:lnTo>
                <a:lnTo>
                  <a:pt x="39364" y="28803"/>
                </a:lnTo>
                <a:lnTo>
                  <a:pt x="38404" y="33604"/>
                </a:lnTo>
                <a:lnTo>
                  <a:pt x="36484" y="36484"/>
                </a:lnTo>
                <a:lnTo>
                  <a:pt x="33604" y="38389"/>
                </a:lnTo>
                <a:lnTo>
                  <a:pt x="31683" y="39364"/>
                </a:lnTo>
                <a:lnTo>
                  <a:pt x="28803" y="40325"/>
                </a:lnTo>
                <a:lnTo>
                  <a:pt x="21122" y="40325"/>
                </a:lnTo>
                <a:lnTo>
                  <a:pt x="16322" y="38389"/>
                </a:lnTo>
                <a:lnTo>
                  <a:pt x="13441" y="34549"/>
                </a:lnTo>
                <a:lnTo>
                  <a:pt x="9601" y="30708"/>
                </a:lnTo>
                <a:lnTo>
                  <a:pt x="7680" y="24963"/>
                </a:lnTo>
                <a:lnTo>
                  <a:pt x="7680" y="14401"/>
                </a:lnTo>
                <a:lnTo>
                  <a:pt x="8641" y="10561"/>
                </a:lnTo>
                <a:lnTo>
                  <a:pt x="10561" y="0"/>
                </a:lnTo>
                <a:lnTo>
                  <a:pt x="6720" y="4800"/>
                </a:lnTo>
                <a:lnTo>
                  <a:pt x="1920" y="9601"/>
                </a:lnTo>
                <a:close/>
              </a:path>
            </a:pathLst>
          </a:custGeom>
          <a:solidFill>
            <a:srgbClr val="001E5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3" name="object 363"/>
          <p:cNvSpPr/>
          <p:nvPr/>
        </p:nvSpPr>
        <p:spPr>
          <a:xfrm>
            <a:off x="6023091" y="8185724"/>
            <a:ext cx="33604" cy="26883"/>
          </a:xfrm>
          <a:custGeom>
            <a:avLst/>
            <a:gdLst/>
            <a:ahLst/>
            <a:cxnLst/>
            <a:rect l="l" t="t" r="r" b="b"/>
            <a:pathLst>
              <a:path w="33604" h="26883">
                <a:moveTo>
                  <a:pt x="33604" y="19202"/>
                </a:moveTo>
                <a:lnTo>
                  <a:pt x="33604" y="13441"/>
                </a:lnTo>
                <a:lnTo>
                  <a:pt x="31683" y="8641"/>
                </a:lnTo>
                <a:lnTo>
                  <a:pt x="28803" y="4800"/>
                </a:lnTo>
                <a:lnTo>
                  <a:pt x="24963" y="1920"/>
                </a:lnTo>
                <a:lnTo>
                  <a:pt x="20162" y="0"/>
                </a:lnTo>
                <a:lnTo>
                  <a:pt x="8641" y="0"/>
                </a:lnTo>
                <a:lnTo>
                  <a:pt x="2880" y="1920"/>
                </a:lnTo>
                <a:lnTo>
                  <a:pt x="960" y="12481"/>
                </a:lnTo>
                <a:lnTo>
                  <a:pt x="1920" y="9601"/>
                </a:lnTo>
                <a:lnTo>
                  <a:pt x="3840" y="6720"/>
                </a:lnTo>
                <a:lnTo>
                  <a:pt x="6720" y="4800"/>
                </a:lnTo>
                <a:lnTo>
                  <a:pt x="8641" y="3840"/>
                </a:lnTo>
                <a:lnTo>
                  <a:pt x="15361" y="3840"/>
                </a:lnTo>
                <a:lnTo>
                  <a:pt x="17282" y="4800"/>
                </a:lnTo>
                <a:lnTo>
                  <a:pt x="19202" y="6720"/>
                </a:lnTo>
                <a:lnTo>
                  <a:pt x="20162" y="7680"/>
                </a:lnTo>
                <a:lnTo>
                  <a:pt x="21122" y="9601"/>
                </a:lnTo>
                <a:lnTo>
                  <a:pt x="22082" y="11521"/>
                </a:lnTo>
                <a:lnTo>
                  <a:pt x="22082" y="13441"/>
                </a:lnTo>
                <a:lnTo>
                  <a:pt x="23042" y="16322"/>
                </a:lnTo>
                <a:lnTo>
                  <a:pt x="0" y="16322"/>
                </a:lnTo>
                <a:lnTo>
                  <a:pt x="0" y="26883"/>
                </a:lnTo>
                <a:lnTo>
                  <a:pt x="0" y="19202"/>
                </a:lnTo>
                <a:lnTo>
                  <a:pt x="33604" y="19202"/>
                </a:lnTo>
                <a:close/>
              </a:path>
            </a:pathLst>
          </a:custGeom>
          <a:solidFill>
            <a:srgbClr val="001E5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4" name="object 364"/>
          <p:cNvSpPr/>
          <p:nvPr/>
        </p:nvSpPr>
        <p:spPr>
          <a:xfrm>
            <a:off x="6060536" y="8171322"/>
            <a:ext cx="29748" cy="64312"/>
          </a:xfrm>
          <a:custGeom>
            <a:avLst/>
            <a:gdLst/>
            <a:ahLst/>
            <a:cxnLst/>
            <a:rect l="l" t="t" r="r" b="b"/>
            <a:pathLst>
              <a:path w="29748" h="64312">
                <a:moveTo>
                  <a:pt x="19187" y="57591"/>
                </a:moveTo>
                <a:lnTo>
                  <a:pt x="18242" y="56647"/>
                </a:lnTo>
                <a:lnTo>
                  <a:pt x="17282" y="55686"/>
                </a:lnTo>
                <a:lnTo>
                  <a:pt x="17282" y="19202"/>
                </a:lnTo>
                <a:lnTo>
                  <a:pt x="27828" y="19202"/>
                </a:lnTo>
                <a:lnTo>
                  <a:pt x="27828" y="15361"/>
                </a:lnTo>
                <a:lnTo>
                  <a:pt x="17282" y="15361"/>
                </a:lnTo>
                <a:lnTo>
                  <a:pt x="17282" y="0"/>
                </a:lnTo>
                <a:lnTo>
                  <a:pt x="15346" y="0"/>
                </a:lnTo>
                <a:lnTo>
                  <a:pt x="13441" y="3840"/>
                </a:lnTo>
                <a:lnTo>
                  <a:pt x="12466" y="5760"/>
                </a:lnTo>
                <a:lnTo>
                  <a:pt x="11521" y="6720"/>
                </a:lnTo>
                <a:lnTo>
                  <a:pt x="10561" y="9601"/>
                </a:lnTo>
                <a:lnTo>
                  <a:pt x="8625" y="11521"/>
                </a:lnTo>
                <a:lnTo>
                  <a:pt x="6720" y="13441"/>
                </a:lnTo>
                <a:lnTo>
                  <a:pt x="4800" y="15361"/>
                </a:lnTo>
                <a:lnTo>
                  <a:pt x="1920" y="17282"/>
                </a:lnTo>
                <a:lnTo>
                  <a:pt x="0" y="17282"/>
                </a:lnTo>
                <a:lnTo>
                  <a:pt x="0" y="19202"/>
                </a:lnTo>
                <a:lnTo>
                  <a:pt x="7680" y="19202"/>
                </a:lnTo>
                <a:lnTo>
                  <a:pt x="7680" y="55686"/>
                </a:lnTo>
                <a:lnTo>
                  <a:pt x="8625" y="57591"/>
                </a:lnTo>
                <a:lnTo>
                  <a:pt x="9601" y="59527"/>
                </a:lnTo>
                <a:lnTo>
                  <a:pt x="9601" y="61432"/>
                </a:lnTo>
                <a:lnTo>
                  <a:pt x="11521" y="62392"/>
                </a:lnTo>
                <a:lnTo>
                  <a:pt x="12466" y="63367"/>
                </a:lnTo>
                <a:lnTo>
                  <a:pt x="14401" y="64312"/>
                </a:lnTo>
                <a:lnTo>
                  <a:pt x="22067" y="64312"/>
                </a:lnTo>
                <a:lnTo>
                  <a:pt x="23987" y="62392"/>
                </a:lnTo>
                <a:lnTo>
                  <a:pt x="26868" y="60487"/>
                </a:lnTo>
                <a:lnTo>
                  <a:pt x="28803" y="57591"/>
                </a:lnTo>
                <a:lnTo>
                  <a:pt x="29748" y="54711"/>
                </a:lnTo>
                <a:lnTo>
                  <a:pt x="27828" y="54711"/>
                </a:lnTo>
                <a:lnTo>
                  <a:pt x="26868" y="55686"/>
                </a:lnTo>
                <a:lnTo>
                  <a:pt x="25908" y="56647"/>
                </a:lnTo>
                <a:lnTo>
                  <a:pt x="24963" y="57591"/>
                </a:lnTo>
                <a:lnTo>
                  <a:pt x="23987" y="58552"/>
                </a:lnTo>
                <a:lnTo>
                  <a:pt x="20147" y="58552"/>
                </a:lnTo>
                <a:lnTo>
                  <a:pt x="19187" y="57591"/>
                </a:lnTo>
                <a:close/>
              </a:path>
            </a:pathLst>
          </a:custGeom>
          <a:solidFill>
            <a:srgbClr val="001E5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5" name="object 365"/>
          <p:cNvSpPr/>
          <p:nvPr/>
        </p:nvSpPr>
        <p:spPr>
          <a:xfrm>
            <a:off x="6094125" y="8208766"/>
            <a:ext cx="12481" cy="35524"/>
          </a:xfrm>
          <a:custGeom>
            <a:avLst/>
            <a:gdLst/>
            <a:ahLst/>
            <a:cxnLst/>
            <a:rect l="l" t="t" r="r" b="b"/>
            <a:pathLst>
              <a:path w="12481" h="35524">
                <a:moveTo>
                  <a:pt x="8641" y="12481"/>
                </a:moveTo>
                <a:lnTo>
                  <a:pt x="8641" y="10561"/>
                </a:lnTo>
                <a:lnTo>
                  <a:pt x="9601" y="8641"/>
                </a:lnTo>
                <a:lnTo>
                  <a:pt x="10561" y="6720"/>
                </a:lnTo>
                <a:lnTo>
                  <a:pt x="12481" y="0"/>
                </a:lnTo>
                <a:lnTo>
                  <a:pt x="8641" y="1920"/>
                </a:lnTo>
                <a:lnTo>
                  <a:pt x="8641" y="12481"/>
                </a:lnTo>
                <a:close/>
              </a:path>
              <a:path w="12481" h="35524">
                <a:moveTo>
                  <a:pt x="44165" y="16322"/>
                </a:moveTo>
                <a:lnTo>
                  <a:pt x="42245" y="19202"/>
                </a:lnTo>
                <a:lnTo>
                  <a:pt x="40325" y="20147"/>
                </a:lnTo>
                <a:lnTo>
                  <a:pt x="39364" y="20147"/>
                </a:lnTo>
                <a:lnTo>
                  <a:pt x="39364" y="21107"/>
                </a:lnTo>
                <a:lnTo>
                  <a:pt x="37444" y="21107"/>
                </a:lnTo>
                <a:lnTo>
                  <a:pt x="37444" y="20147"/>
                </a:lnTo>
                <a:lnTo>
                  <a:pt x="36484" y="20147"/>
                </a:lnTo>
                <a:lnTo>
                  <a:pt x="36484" y="19202"/>
                </a:lnTo>
                <a:lnTo>
                  <a:pt x="35524" y="18242"/>
                </a:lnTo>
                <a:lnTo>
                  <a:pt x="35524" y="-14401"/>
                </a:lnTo>
                <a:lnTo>
                  <a:pt x="34564" y="-16322"/>
                </a:lnTo>
                <a:lnTo>
                  <a:pt x="33604" y="-18242"/>
                </a:lnTo>
                <a:lnTo>
                  <a:pt x="31683" y="-20162"/>
                </a:lnTo>
                <a:lnTo>
                  <a:pt x="29763" y="-21122"/>
                </a:lnTo>
                <a:lnTo>
                  <a:pt x="26883" y="-22082"/>
                </a:lnTo>
                <a:lnTo>
                  <a:pt x="24002" y="-23042"/>
                </a:lnTo>
                <a:lnTo>
                  <a:pt x="13441" y="-23042"/>
                </a:lnTo>
                <a:lnTo>
                  <a:pt x="9601" y="-22082"/>
                </a:lnTo>
                <a:lnTo>
                  <a:pt x="6720" y="-19202"/>
                </a:lnTo>
                <a:lnTo>
                  <a:pt x="2880" y="-17282"/>
                </a:lnTo>
                <a:lnTo>
                  <a:pt x="1935" y="-14401"/>
                </a:lnTo>
                <a:lnTo>
                  <a:pt x="1935" y="-8641"/>
                </a:lnTo>
                <a:lnTo>
                  <a:pt x="2880" y="-7680"/>
                </a:lnTo>
                <a:lnTo>
                  <a:pt x="3840" y="-6720"/>
                </a:lnTo>
                <a:lnTo>
                  <a:pt x="4800" y="-5760"/>
                </a:lnTo>
                <a:lnTo>
                  <a:pt x="7680" y="-5760"/>
                </a:lnTo>
                <a:lnTo>
                  <a:pt x="8641" y="-6720"/>
                </a:lnTo>
                <a:lnTo>
                  <a:pt x="9601" y="-7680"/>
                </a:lnTo>
                <a:lnTo>
                  <a:pt x="10561" y="-8641"/>
                </a:lnTo>
                <a:lnTo>
                  <a:pt x="10561" y="-15361"/>
                </a:lnTo>
                <a:lnTo>
                  <a:pt x="11521" y="-17282"/>
                </a:lnTo>
                <a:lnTo>
                  <a:pt x="12481" y="-18242"/>
                </a:lnTo>
                <a:lnTo>
                  <a:pt x="13441" y="-19202"/>
                </a:lnTo>
                <a:lnTo>
                  <a:pt x="15361" y="-20162"/>
                </a:lnTo>
                <a:lnTo>
                  <a:pt x="21122" y="-20162"/>
                </a:lnTo>
                <a:lnTo>
                  <a:pt x="23042" y="-19202"/>
                </a:lnTo>
                <a:lnTo>
                  <a:pt x="24963" y="-17282"/>
                </a:lnTo>
                <a:lnTo>
                  <a:pt x="25923" y="-15361"/>
                </a:lnTo>
                <a:lnTo>
                  <a:pt x="26883" y="-12481"/>
                </a:lnTo>
                <a:lnTo>
                  <a:pt x="26883" y="-5760"/>
                </a:lnTo>
                <a:lnTo>
                  <a:pt x="18242" y="-2880"/>
                </a:lnTo>
                <a:lnTo>
                  <a:pt x="12481" y="0"/>
                </a:lnTo>
                <a:lnTo>
                  <a:pt x="10561" y="6720"/>
                </a:lnTo>
                <a:lnTo>
                  <a:pt x="11521" y="5760"/>
                </a:lnTo>
                <a:lnTo>
                  <a:pt x="13441" y="3840"/>
                </a:lnTo>
                <a:lnTo>
                  <a:pt x="16322" y="1920"/>
                </a:lnTo>
                <a:lnTo>
                  <a:pt x="18242" y="960"/>
                </a:lnTo>
                <a:lnTo>
                  <a:pt x="21122" y="0"/>
                </a:lnTo>
                <a:lnTo>
                  <a:pt x="26883" y="-1920"/>
                </a:lnTo>
                <a:lnTo>
                  <a:pt x="26883" y="16322"/>
                </a:lnTo>
                <a:lnTo>
                  <a:pt x="22082" y="20147"/>
                </a:lnTo>
                <a:lnTo>
                  <a:pt x="19202" y="21107"/>
                </a:lnTo>
                <a:lnTo>
                  <a:pt x="14401" y="21107"/>
                </a:lnTo>
                <a:lnTo>
                  <a:pt x="12481" y="20147"/>
                </a:lnTo>
                <a:lnTo>
                  <a:pt x="10561" y="19202"/>
                </a:lnTo>
                <a:lnTo>
                  <a:pt x="9601" y="17266"/>
                </a:lnTo>
                <a:lnTo>
                  <a:pt x="8641" y="15361"/>
                </a:lnTo>
                <a:lnTo>
                  <a:pt x="8641" y="1920"/>
                </a:lnTo>
                <a:lnTo>
                  <a:pt x="5760" y="4800"/>
                </a:lnTo>
                <a:lnTo>
                  <a:pt x="2880" y="6720"/>
                </a:lnTo>
                <a:lnTo>
                  <a:pt x="960" y="8641"/>
                </a:lnTo>
                <a:lnTo>
                  <a:pt x="0" y="10561"/>
                </a:lnTo>
                <a:lnTo>
                  <a:pt x="0" y="19202"/>
                </a:lnTo>
                <a:lnTo>
                  <a:pt x="960" y="22082"/>
                </a:lnTo>
                <a:lnTo>
                  <a:pt x="2880" y="23987"/>
                </a:lnTo>
                <a:lnTo>
                  <a:pt x="5760" y="26868"/>
                </a:lnTo>
                <a:lnTo>
                  <a:pt x="7680" y="27828"/>
                </a:lnTo>
                <a:lnTo>
                  <a:pt x="13441" y="27828"/>
                </a:lnTo>
                <a:lnTo>
                  <a:pt x="15361" y="26868"/>
                </a:lnTo>
                <a:lnTo>
                  <a:pt x="17282" y="25923"/>
                </a:lnTo>
                <a:lnTo>
                  <a:pt x="19202" y="25923"/>
                </a:lnTo>
                <a:lnTo>
                  <a:pt x="22082" y="23042"/>
                </a:lnTo>
                <a:lnTo>
                  <a:pt x="26883" y="19202"/>
                </a:lnTo>
                <a:lnTo>
                  <a:pt x="26883" y="22082"/>
                </a:lnTo>
                <a:lnTo>
                  <a:pt x="27843" y="24947"/>
                </a:lnTo>
                <a:lnTo>
                  <a:pt x="28803" y="25923"/>
                </a:lnTo>
                <a:lnTo>
                  <a:pt x="29763" y="26868"/>
                </a:lnTo>
                <a:lnTo>
                  <a:pt x="30723" y="27828"/>
                </a:lnTo>
                <a:lnTo>
                  <a:pt x="36484" y="27828"/>
                </a:lnTo>
                <a:lnTo>
                  <a:pt x="40325" y="24947"/>
                </a:lnTo>
                <a:lnTo>
                  <a:pt x="44165" y="19202"/>
                </a:lnTo>
                <a:lnTo>
                  <a:pt x="44165" y="16322"/>
                </a:lnTo>
                <a:close/>
              </a:path>
            </a:pathLst>
          </a:custGeom>
          <a:solidFill>
            <a:srgbClr val="001E5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6" name="object 366"/>
          <p:cNvSpPr/>
          <p:nvPr/>
        </p:nvSpPr>
        <p:spPr>
          <a:xfrm>
            <a:off x="6141171" y="8185724"/>
            <a:ext cx="24963" cy="49910"/>
          </a:xfrm>
          <a:custGeom>
            <a:avLst/>
            <a:gdLst/>
            <a:ahLst/>
            <a:cxnLst/>
            <a:rect l="l" t="t" r="r" b="b"/>
            <a:pathLst>
              <a:path w="24963" h="49910">
                <a:moveTo>
                  <a:pt x="18242" y="45125"/>
                </a:moveTo>
                <a:lnTo>
                  <a:pt x="17282" y="43190"/>
                </a:lnTo>
                <a:lnTo>
                  <a:pt x="17282" y="0"/>
                </a:lnTo>
                <a:lnTo>
                  <a:pt x="15361" y="0"/>
                </a:lnTo>
                <a:lnTo>
                  <a:pt x="0" y="5760"/>
                </a:lnTo>
                <a:lnTo>
                  <a:pt x="960" y="7680"/>
                </a:lnTo>
                <a:lnTo>
                  <a:pt x="2880" y="6720"/>
                </a:lnTo>
                <a:lnTo>
                  <a:pt x="6720" y="6720"/>
                </a:lnTo>
                <a:lnTo>
                  <a:pt x="6720" y="7680"/>
                </a:lnTo>
                <a:lnTo>
                  <a:pt x="7680" y="7680"/>
                </a:lnTo>
                <a:lnTo>
                  <a:pt x="7680" y="9601"/>
                </a:lnTo>
                <a:lnTo>
                  <a:pt x="8641" y="11521"/>
                </a:lnTo>
                <a:lnTo>
                  <a:pt x="8641" y="43190"/>
                </a:lnTo>
                <a:lnTo>
                  <a:pt x="7680" y="45125"/>
                </a:lnTo>
                <a:lnTo>
                  <a:pt x="7680" y="46085"/>
                </a:lnTo>
                <a:lnTo>
                  <a:pt x="6720" y="47030"/>
                </a:lnTo>
                <a:lnTo>
                  <a:pt x="4800" y="47030"/>
                </a:lnTo>
                <a:lnTo>
                  <a:pt x="3840" y="47990"/>
                </a:lnTo>
                <a:lnTo>
                  <a:pt x="960" y="47990"/>
                </a:lnTo>
                <a:lnTo>
                  <a:pt x="960" y="49910"/>
                </a:lnTo>
                <a:lnTo>
                  <a:pt x="24963" y="49910"/>
                </a:lnTo>
                <a:lnTo>
                  <a:pt x="24963" y="47990"/>
                </a:lnTo>
                <a:lnTo>
                  <a:pt x="22082" y="47990"/>
                </a:lnTo>
                <a:lnTo>
                  <a:pt x="21122" y="47030"/>
                </a:lnTo>
                <a:lnTo>
                  <a:pt x="20162" y="47030"/>
                </a:lnTo>
                <a:lnTo>
                  <a:pt x="19202" y="46085"/>
                </a:lnTo>
                <a:lnTo>
                  <a:pt x="18242" y="46085"/>
                </a:lnTo>
                <a:lnTo>
                  <a:pt x="18242" y="45125"/>
                </a:lnTo>
                <a:close/>
              </a:path>
            </a:pathLst>
          </a:custGeom>
          <a:solidFill>
            <a:srgbClr val="001E5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7" name="object 367"/>
          <p:cNvSpPr/>
          <p:nvPr/>
        </p:nvSpPr>
        <p:spPr>
          <a:xfrm>
            <a:off x="6148852" y="8160760"/>
            <a:ext cx="10561" cy="10561"/>
          </a:xfrm>
          <a:custGeom>
            <a:avLst/>
            <a:gdLst/>
            <a:ahLst/>
            <a:cxnLst/>
            <a:rect l="l" t="t" r="r" b="b"/>
            <a:pathLst>
              <a:path w="10561" h="10561">
                <a:moveTo>
                  <a:pt x="10561" y="4800"/>
                </a:moveTo>
                <a:lnTo>
                  <a:pt x="10561" y="3840"/>
                </a:lnTo>
                <a:lnTo>
                  <a:pt x="9601" y="1920"/>
                </a:lnTo>
                <a:lnTo>
                  <a:pt x="8641" y="960"/>
                </a:lnTo>
                <a:lnTo>
                  <a:pt x="7680" y="0"/>
                </a:lnTo>
                <a:lnTo>
                  <a:pt x="288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7680"/>
                </a:lnTo>
                <a:lnTo>
                  <a:pt x="960" y="8641"/>
                </a:lnTo>
                <a:lnTo>
                  <a:pt x="2880" y="9601"/>
                </a:lnTo>
                <a:lnTo>
                  <a:pt x="3840" y="10561"/>
                </a:lnTo>
                <a:lnTo>
                  <a:pt x="6720" y="10561"/>
                </a:lnTo>
                <a:lnTo>
                  <a:pt x="7680" y="9601"/>
                </a:lnTo>
                <a:lnTo>
                  <a:pt x="8641" y="8641"/>
                </a:lnTo>
                <a:lnTo>
                  <a:pt x="9601" y="7680"/>
                </a:lnTo>
                <a:lnTo>
                  <a:pt x="10561" y="6720"/>
                </a:lnTo>
                <a:lnTo>
                  <a:pt x="10561" y="4800"/>
                </a:lnTo>
                <a:close/>
              </a:path>
            </a:pathLst>
          </a:custGeom>
          <a:solidFill>
            <a:srgbClr val="001E5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8" name="object 368"/>
          <p:cNvSpPr/>
          <p:nvPr/>
        </p:nvSpPr>
        <p:spPr>
          <a:xfrm>
            <a:off x="6171895" y="8160760"/>
            <a:ext cx="24947" cy="74874"/>
          </a:xfrm>
          <a:custGeom>
            <a:avLst/>
            <a:gdLst/>
            <a:ahLst/>
            <a:cxnLst/>
            <a:rect l="l" t="t" r="r" b="b"/>
            <a:pathLst>
              <a:path w="24947" h="74874">
                <a:moveTo>
                  <a:pt x="7680" y="14401"/>
                </a:moveTo>
                <a:lnTo>
                  <a:pt x="7680" y="70088"/>
                </a:lnTo>
                <a:lnTo>
                  <a:pt x="6705" y="71048"/>
                </a:lnTo>
                <a:lnTo>
                  <a:pt x="5745" y="71993"/>
                </a:lnTo>
                <a:lnTo>
                  <a:pt x="4800" y="71993"/>
                </a:lnTo>
                <a:lnTo>
                  <a:pt x="2865" y="72953"/>
                </a:lnTo>
                <a:lnTo>
                  <a:pt x="960" y="72953"/>
                </a:lnTo>
                <a:lnTo>
                  <a:pt x="960" y="74874"/>
                </a:lnTo>
                <a:lnTo>
                  <a:pt x="24947" y="74874"/>
                </a:lnTo>
                <a:lnTo>
                  <a:pt x="24947" y="72953"/>
                </a:lnTo>
                <a:lnTo>
                  <a:pt x="22082" y="72953"/>
                </a:lnTo>
                <a:lnTo>
                  <a:pt x="20147" y="71993"/>
                </a:lnTo>
                <a:lnTo>
                  <a:pt x="19187" y="71993"/>
                </a:lnTo>
                <a:lnTo>
                  <a:pt x="18242" y="71048"/>
                </a:lnTo>
                <a:lnTo>
                  <a:pt x="17266" y="70088"/>
                </a:lnTo>
                <a:lnTo>
                  <a:pt x="17266" y="68153"/>
                </a:lnTo>
                <a:lnTo>
                  <a:pt x="16306" y="66248"/>
                </a:lnTo>
                <a:lnTo>
                  <a:pt x="16306" y="0"/>
                </a:lnTo>
                <a:lnTo>
                  <a:pt x="14386" y="0"/>
                </a:lnTo>
                <a:lnTo>
                  <a:pt x="0" y="5760"/>
                </a:lnTo>
                <a:lnTo>
                  <a:pt x="960" y="7680"/>
                </a:lnTo>
                <a:lnTo>
                  <a:pt x="1904" y="6720"/>
                </a:lnTo>
                <a:lnTo>
                  <a:pt x="6705" y="6720"/>
                </a:lnTo>
                <a:lnTo>
                  <a:pt x="6705" y="7680"/>
                </a:lnTo>
                <a:lnTo>
                  <a:pt x="7680" y="8641"/>
                </a:lnTo>
                <a:lnTo>
                  <a:pt x="7680" y="14401"/>
                </a:lnTo>
                <a:close/>
              </a:path>
            </a:pathLst>
          </a:custGeom>
          <a:solidFill>
            <a:srgbClr val="001E5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9" name="object 369"/>
          <p:cNvSpPr/>
          <p:nvPr/>
        </p:nvSpPr>
        <p:spPr>
          <a:xfrm>
            <a:off x="6201643" y="8185724"/>
            <a:ext cx="24963" cy="49910"/>
          </a:xfrm>
          <a:custGeom>
            <a:avLst/>
            <a:gdLst/>
            <a:ahLst/>
            <a:cxnLst/>
            <a:rect l="l" t="t" r="r" b="b"/>
            <a:pathLst>
              <a:path w="24963" h="49910">
                <a:moveTo>
                  <a:pt x="18242" y="45125"/>
                </a:moveTo>
                <a:lnTo>
                  <a:pt x="17282" y="43190"/>
                </a:lnTo>
                <a:lnTo>
                  <a:pt x="17282" y="0"/>
                </a:lnTo>
                <a:lnTo>
                  <a:pt x="15361" y="0"/>
                </a:lnTo>
                <a:lnTo>
                  <a:pt x="0" y="5760"/>
                </a:lnTo>
                <a:lnTo>
                  <a:pt x="960" y="7680"/>
                </a:lnTo>
                <a:lnTo>
                  <a:pt x="2880" y="6720"/>
                </a:lnTo>
                <a:lnTo>
                  <a:pt x="6720" y="6720"/>
                </a:lnTo>
                <a:lnTo>
                  <a:pt x="6720" y="7680"/>
                </a:lnTo>
                <a:lnTo>
                  <a:pt x="7680" y="7680"/>
                </a:lnTo>
                <a:lnTo>
                  <a:pt x="7680" y="9601"/>
                </a:lnTo>
                <a:lnTo>
                  <a:pt x="8641" y="11521"/>
                </a:lnTo>
                <a:lnTo>
                  <a:pt x="8641" y="43190"/>
                </a:lnTo>
                <a:lnTo>
                  <a:pt x="7680" y="45125"/>
                </a:lnTo>
                <a:lnTo>
                  <a:pt x="7680" y="46085"/>
                </a:lnTo>
                <a:lnTo>
                  <a:pt x="6720" y="47030"/>
                </a:lnTo>
                <a:lnTo>
                  <a:pt x="4800" y="47030"/>
                </a:lnTo>
                <a:lnTo>
                  <a:pt x="3840" y="47990"/>
                </a:lnTo>
                <a:lnTo>
                  <a:pt x="960" y="47990"/>
                </a:lnTo>
                <a:lnTo>
                  <a:pt x="960" y="49910"/>
                </a:lnTo>
                <a:lnTo>
                  <a:pt x="24963" y="49910"/>
                </a:lnTo>
                <a:lnTo>
                  <a:pt x="24963" y="47990"/>
                </a:lnTo>
                <a:lnTo>
                  <a:pt x="22082" y="47990"/>
                </a:lnTo>
                <a:lnTo>
                  <a:pt x="21122" y="47030"/>
                </a:lnTo>
                <a:lnTo>
                  <a:pt x="20162" y="47030"/>
                </a:lnTo>
                <a:lnTo>
                  <a:pt x="19202" y="46085"/>
                </a:lnTo>
                <a:lnTo>
                  <a:pt x="18242" y="46085"/>
                </a:lnTo>
                <a:lnTo>
                  <a:pt x="18242" y="45125"/>
                </a:lnTo>
                <a:close/>
              </a:path>
            </a:pathLst>
          </a:custGeom>
          <a:solidFill>
            <a:srgbClr val="001E5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0" name="object 370"/>
          <p:cNvSpPr/>
          <p:nvPr/>
        </p:nvSpPr>
        <p:spPr>
          <a:xfrm>
            <a:off x="6209324" y="8160760"/>
            <a:ext cx="10561" cy="10561"/>
          </a:xfrm>
          <a:custGeom>
            <a:avLst/>
            <a:gdLst/>
            <a:ahLst/>
            <a:cxnLst/>
            <a:rect l="l" t="t" r="r" b="b"/>
            <a:pathLst>
              <a:path w="10561" h="10561">
                <a:moveTo>
                  <a:pt x="960" y="8641"/>
                </a:moveTo>
                <a:lnTo>
                  <a:pt x="2880" y="9601"/>
                </a:lnTo>
                <a:lnTo>
                  <a:pt x="3840" y="10561"/>
                </a:lnTo>
                <a:lnTo>
                  <a:pt x="6720" y="10561"/>
                </a:lnTo>
                <a:lnTo>
                  <a:pt x="7680" y="9601"/>
                </a:lnTo>
                <a:lnTo>
                  <a:pt x="8641" y="8641"/>
                </a:lnTo>
                <a:lnTo>
                  <a:pt x="9601" y="7680"/>
                </a:lnTo>
                <a:lnTo>
                  <a:pt x="10561" y="6720"/>
                </a:lnTo>
                <a:lnTo>
                  <a:pt x="10561" y="3840"/>
                </a:lnTo>
                <a:lnTo>
                  <a:pt x="9601" y="1920"/>
                </a:lnTo>
                <a:lnTo>
                  <a:pt x="8641" y="960"/>
                </a:lnTo>
                <a:lnTo>
                  <a:pt x="768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7680"/>
                </a:lnTo>
                <a:lnTo>
                  <a:pt x="960" y="8641"/>
                </a:lnTo>
                <a:close/>
              </a:path>
            </a:pathLst>
          </a:custGeom>
          <a:solidFill>
            <a:srgbClr val="001E5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1" name="object 371"/>
          <p:cNvSpPr/>
          <p:nvPr/>
        </p:nvSpPr>
        <p:spPr>
          <a:xfrm>
            <a:off x="6229487" y="8185724"/>
            <a:ext cx="53751" cy="49910"/>
          </a:xfrm>
          <a:custGeom>
            <a:avLst/>
            <a:gdLst/>
            <a:ahLst/>
            <a:cxnLst/>
            <a:rect l="l" t="t" r="r" b="b"/>
            <a:pathLst>
              <a:path w="53751" h="49910">
                <a:moveTo>
                  <a:pt x="24963" y="49910"/>
                </a:moveTo>
                <a:lnTo>
                  <a:pt x="24963" y="47990"/>
                </a:lnTo>
                <a:lnTo>
                  <a:pt x="22082" y="47990"/>
                </a:lnTo>
                <a:lnTo>
                  <a:pt x="20162" y="47030"/>
                </a:lnTo>
                <a:lnTo>
                  <a:pt x="19202" y="47030"/>
                </a:lnTo>
                <a:lnTo>
                  <a:pt x="19202" y="46085"/>
                </a:lnTo>
                <a:lnTo>
                  <a:pt x="18242" y="46085"/>
                </a:lnTo>
                <a:lnTo>
                  <a:pt x="17282" y="45125"/>
                </a:lnTo>
                <a:lnTo>
                  <a:pt x="17282" y="13441"/>
                </a:lnTo>
                <a:lnTo>
                  <a:pt x="21122" y="8641"/>
                </a:lnTo>
                <a:lnTo>
                  <a:pt x="24963" y="6720"/>
                </a:lnTo>
                <a:lnTo>
                  <a:pt x="32644" y="6720"/>
                </a:lnTo>
                <a:lnTo>
                  <a:pt x="34564" y="7680"/>
                </a:lnTo>
                <a:lnTo>
                  <a:pt x="35509" y="9601"/>
                </a:lnTo>
                <a:lnTo>
                  <a:pt x="36484" y="11521"/>
                </a:lnTo>
                <a:lnTo>
                  <a:pt x="37444" y="14401"/>
                </a:lnTo>
                <a:lnTo>
                  <a:pt x="37444" y="43190"/>
                </a:lnTo>
                <a:lnTo>
                  <a:pt x="36484" y="43190"/>
                </a:lnTo>
                <a:lnTo>
                  <a:pt x="36484" y="45125"/>
                </a:lnTo>
                <a:lnTo>
                  <a:pt x="35509" y="46085"/>
                </a:lnTo>
                <a:lnTo>
                  <a:pt x="34564" y="47030"/>
                </a:lnTo>
                <a:lnTo>
                  <a:pt x="32644" y="47990"/>
                </a:lnTo>
                <a:lnTo>
                  <a:pt x="29763" y="47990"/>
                </a:lnTo>
                <a:lnTo>
                  <a:pt x="29763" y="49910"/>
                </a:lnTo>
                <a:lnTo>
                  <a:pt x="53751" y="49910"/>
                </a:lnTo>
                <a:lnTo>
                  <a:pt x="53751" y="47990"/>
                </a:lnTo>
                <a:lnTo>
                  <a:pt x="50871" y="47990"/>
                </a:lnTo>
                <a:lnTo>
                  <a:pt x="48950" y="47030"/>
                </a:lnTo>
                <a:lnTo>
                  <a:pt x="48005" y="46085"/>
                </a:lnTo>
                <a:lnTo>
                  <a:pt x="47030" y="46085"/>
                </a:lnTo>
                <a:lnTo>
                  <a:pt x="47030" y="45125"/>
                </a:lnTo>
                <a:lnTo>
                  <a:pt x="46070" y="44150"/>
                </a:lnTo>
                <a:lnTo>
                  <a:pt x="46070" y="13441"/>
                </a:lnTo>
                <a:lnTo>
                  <a:pt x="45125" y="10561"/>
                </a:lnTo>
                <a:lnTo>
                  <a:pt x="45125" y="8641"/>
                </a:lnTo>
                <a:lnTo>
                  <a:pt x="43190" y="4800"/>
                </a:lnTo>
                <a:lnTo>
                  <a:pt x="42230" y="2880"/>
                </a:lnTo>
                <a:lnTo>
                  <a:pt x="40325" y="1920"/>
                </a:lnTo>
                <a:lnTo>
                  <a:pt x="38404" y="0"/>
                </a:lnTo>
                <a:lnTo>
                  <a:pt x="27843" y="0"/>
                </a:lnTo>
                <a:lnTo>
                  <a:pt x="23042" y="2880"/>
                </a:lnTo>
                <a:lnTo>
                  <a:pt x="17282" y="9601"/>
                </a:lnTo>
                <a:lnTo>
                  <a:pt x="17282" y="0"/>
                </a:lnTo>
                <a:lnTo>
                  <a:pt x="14401" y="0"/>
                </a:lnTo>
                <a:lnTo>
                  <a:pt x="0" y="5760"/>
                </a:lnTo>
                <a:lnTo>
                  <a:pt x="960" y="7680"/>
                </a:lnTo>
                <a:lnTo>
                  <a:pt x="1920" y="6720"/>
                </a:lnTo>
                <a:lnTo>
                  <a:pt x="5760" y="6720"/>
                </a:lnTo>
                <a:lnTo>
                  <a:pt x="6720" y="7680"/>
                </a:lnTo>
                <a:lnTo>
                  <a:pt x="7680" y="7680"/>
                </a:lnTo>
                <a:lnTo>
                  <a:pt x="7680" y="10561"/>
                </a:lnTo>
                <a:lnTo>
                  <a:pt x="8641" y="11521"/>
                </a:lnTo>
                <a:lnTo>
                  <a:pt x="8641" y="42245"/>
                </a:lnTo>
                <a:lnTo>
                  <a:pt x="7680" y="44150"/>
                </a:lnTo>
                <a:lnTo>
                  <a:pt x="6720" y="46085"/>
                </a:lnTo>
                <a:lnTo>
                  <a:pt x="5760" y="47030"/>
                </a:lnTo>
                <a:lnTo>
                  <a:pt x="4800" y="47990"/>
                </a:lnTo>
                <a:lnTo>
                  <a:pt x="960" y="47990"/>
                </a:lnTo>
                <a:lnTo>
                  <a:pt x="960" y="49910"/>
                </a:lnTo>
                <a:lnTo>
                  <a:pt x="24963" y="49910"/>
                </a:lnTo>
                <a:close/>
              </a:path>
            </a:pathLst>
          </a:custGeom>
          <a:solidFill>
            <a:srgbClr val="001E5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2" name="object 372"/>
          <p:cNvSpPr/>
          <p:nvPr/>
        </p:nvSpPr>
        <p:spPr>
          <a:xfrm>
            <a:off x="6286119" y="8185724"/>
            <a:ext cx="49926" cy="72953"/>
          </a:xfrm>
          <a:custGeom>
            <a:avLst/>
            <a:gdLst/>
            <a:ahLst/>
            <a:cxnLst/>
            <a:rect l="l" t="t" r="r" b="b"/>
            <a:pathLst>
              <a:path w="49926" h="72953">
                <a:moveTo>
                  <a:pt x="4800" y="54711"/>
                </a:moveTo>
                <a:lnTo>
                  <a:pt x="2880" y="57591"/>
                </a:lnTo>
                <a:lnTo>
                  <a:pt x="1920" y="58552"/>
                </a:lnTo>
                <a:lnTo>
                  <a:pt x="960" y="60472"/>
                </a:lnTo>
                <a:lnTo>
                  <a:pt x="960" y="61432"/>
                </a:lnTo>
                <a:lnTo>
                  <a:pt x="0" y="62392"/>
                </a:lnTo>
                <a:lnTo>
                  <a:pt x="0" y="64312"/>
                </a:lnTo>
                <a:lnTo>
                  <a:pt x="1920" y="66233"/>
                </a:lnTo>
                <a:lnTo>
                  <a:pt x="4800" y="68153"/>
                </a:lnTo>
                <a:lnTo>
                  <a:pt x="9601" y="71033"/>
                </a:lnTo>
                <a:lnTo>
                  <a:pt x="15361" y="72953"/>
                </a:lnTo>
                <a:lnTo>
                  <a:pt x="30723" y="72953"/>
                </a:lnTo>
                <a:lnTo>
                  <a:pt x="37444" y="70073"/>
                </a:lnTo>
                <a:lnTo>
                  <a:pt x="43205" y="65272"/>
                </a:lnTo>
                <a:lnTo>
                  <a:pt x="47045" y="61432"/>
                </a:lnTo>
                <a:lnTo>
                  <a:pt x="48966" y="57591"/>
                </a:lnTo>
                <a:lnTo>
                  <a:pt x="48966" y="50871"/>
                </a:lnTo>
                <a:lnTo>
                  <a:pt x="48006" y="48966"/>
                </a:lnTo>
                <a:lnTo>
                  <a:pt x="46085" y="47030"/>
                </a:lnTo>
                <a:lnTo>
                  <a:pt x="44165" y="45125"/>
                </a:lnTo>
                <a:lnTo>
                  <a:pt x="41285" y="43190"/>
                </a:lnTo>
                <a:lnTo>
                  <a:pt x="35524" y="43190"/>
                </a:lnTo>
                <a:lnTo>
                  <a:pt x="30723" y="42245"/>
                </a:lnTo>
                <a:lnTo>
                  <a:pt x="16322" y="42245"/>
                </a:lnTo>
                <a:lnTo>
                  <a:pt x="14401" y="41285"/>
                </a:lnTo>
                <a:lnTo>
                  <a:pt x="13441" y="41285"/>
                </a:lnTo>
                <a:lnTo>
                  <a:pt x="13441" y="40309"/>
                </a:lnTo>
                <a:lnTo>
                  <a:pt x="12481" y="40309"/>
                </a:lnTo>
                <a:lnTo>
                  <a:pt x="12481" y="37444"/>
                </a:lnTo>
                <a:lnTo>
                  <a:pt x="13441" y="36469"/>
                </a:lnTo>
                <a:lnTo>
                  <a:pt x="13441" y="35524"/>
                </a:lnTo>
                <a:lnTo>
                  <a:pt x="14401" y="34564"/>
                </a:lnTo>
                <a:lnTo>
                  <a:pt x="13441" y="20162"/>
                </a:lnTo>
                <a:lnTo>
                  <a:pt x="13441" y="10561"/>
                </a:lnTo>
                <a:lnTo>
                  <a:pt x="14401" y="7680"/>
                </a:lnTo>
                <a:lnTo>
                  <a:pt x="16322" y="5760"/>
                </a:lnTo>
                <a:lnTo>
                  <a:pt x="18242" y="3840"/>
                </a:lnTo>
                <a:lnTo>
                  <a:pt x="20162" y="1920"/>
                </a:lnTo>
                <a:lnTo>
                  <a:pt x="25923" y="1920"/>
                </a:lnTo>
                <a:lnTo>
                  <a:pt x="27843" y="3840"/>
                </a:lnTo>
                <a:lnTo>
                  <a:pt x="29763" y="5760"/>
                </a:lnTo>
                <a:lnTo>
                  <a:pt x="32644" y="8641"/>
                </a:lnTo>
                <a:lnTo>
                  <a:pt x="33604" y="13441"/>
                </a:lnTo>
                <a:lnTo>
                  <a:pt x="33604" y="23042"/>
                </a:lnTo>
                <a:lnTo>
                  <a:pt x="32644" y="26883"/>
                </a:lnTo>
                <a:lnTo>
                  <a:pt x="30723" y="28803"/>
                </a:lnTo>
                <a:lnTo>
                  <a:pt x="28803" y="30723"/>
                </a:lnTo>
                <a:lnTo>
                  <a:pt x="26883" y="31683"/>
                </a:lnTo>
                <a:lnTo>
                  <a:pt x="24002" y="31683"/>
                </a:lnTo>
                <a:lnTo>
                  <a:pt x="24002" y="33604"/>
                </a:lnTo>
                <a:lnTo>
                  <a:pt x="29763" y="33604"/>
                </a:lnTo>
                <a:lnTo>
                  <a:pt x="33604" y="32628"/>
                </a:lnTo>
                <a:lnTo>
                  <a:pt x="37444" y="28803"/>
                </a:lnTo>
                <a:lnTo>
                  <a:pt x="41285" y="25923"/>
                </a:lnTo>
                <a:lnTo>
                  <a:pt x="42245" y="22082"/>
                </a:lnTo>
                <a:lnTo>
                  <a:pt x="42245" y="13441"/>
                </a:lnTo>
                <a:lnTo>
                  <a:pt x="41285" y="10561"/>
                </a:lnTo>
                <a:lnTo>
                  <a:pt x="39364" y="7680"/>
                </a:lnTo>
                <a:lnTo>
                  <a:pt x="48966" y="7680"/>
                </a:lnTo>
                <a:lnTo>
                  <a:pt x="49926" y="6720"/>
                </a:lnTo>
                <a:lnTo>
                  <a:pt x="49926" y="4800"/>
                </a:lnTo>
                <a:lnTo>
                  <a:pt x="48966" y="3840"/>
                </a:lnTo>
                <a:lnTo>
                  <a:pt x="48006" y="2880"/>
                </a:lnTo>
                <a:lnTo>
                  <a:pt x="35524" y="2880"/>
                </a:lnTo>
                <a:lnTo>
                  <a:pt x="32644" y="960"/>
                </a:lnTo>
                <a:lnTo>
                  <a:pt x="28803" y="0"/>
                </a:lnTo>
                <a:lnTo>
                  <a:pt x="18242" y="0"/>
                </a:lnTo>
                <a:lnTo>
                  <a:pt x="13441" y="1920"/>
                </a:lnTo>
                <a:lnTo>
                  <a:pt x="9601" y="4800"/>
                </a:lnTo>
                <a:lnTo>
                  <a:pt x="5775" y="8641"/>
                </a:lnTo>
                <a:lnTo>
                  <a:pt x="4800" y="12481"/>
                </a:lnTo>
                <a:lnTo>
                  <a:pt x="4800" y="23042"/>
                </a:lnTo>
                <a:lnTo>
                  <a:pt x="6720" y="25923"/>
                </a:lnTo>
                <a:lnTo>
                  <a:pt x="8641" y="28803"/>
                </a:lnTo>
                <a:lnTo>
                  <a:pt x="10561" y="30723"/>
                </a:lnTo>
                <a:lnTo>
                  <a:pt x="13441" y="31683"/>
                </a:lnTo>
                <a:lnTo>
                  <a:pt x="9601" y="34564"/>
                </a:lnTo>
                <a:lnTo>
                  <a:pt x="7680" y="37444"/>
                </a:lnTo>
                <a:lnTo>
                  <a:pt x="6720" y="39364"/>
                </a:lnTo>
                <a:lnTo>
                  <a:pt x="5775" y="40309"/>
                </a:lnTo>
                <a:lnTo>
                  <a:pt x="4800" y="42245"/>
                </a:lnTo>
                <a:lnTo>
                  <a:pt x="4800" y="44150"/>
                </a:lnTo>
                <a:lnTo>
                  <a:pt x="5775" y="45125"/>
                </a:lnTo>
                <a:lnTo>
                  <a:pt x="5775" y="46085"/>
                </a:lnTo>
                <a:lnTo>
                  <a:pt x="6720" y="47030"/>
                </a:lnTo>
                <a:lnTo>
                  <a:pt x="8641" y="47990"/>
                </a:lnTo>
                <a:lnTo>
                  <a:pt x="10561" y="48966"/>
                </a:lnTo>
                <a:lnTo>
                  <a:pt x="9601" y="54711"/>
                </a:lnTo>
                <a:lnTo>
                  <a:pt x="10561" y="52806"/>
                </a:lnTo>
                <a:lnTo>
                  <a:pt x="11521" y="51831"/>
                </a:lnTo>
                <a:lnTo>
                  <a:pt x="13441" y="49910"/>
                </a:lnTo>
                <a:lnTo>
                  <a:pt x="17282" y="49910"/>
                </a:lnTo>
                <a:lnTo>
                  <a:pt x="23042" y="50871"/>
                </a:lnTo>
                <a:lnTo>
                  <a:pt x="36484" y="50871"/>
                </a:lnTo>
                <a:lnTo>
                  <a:pt x="40325" y="51831"/>
                </a:lnTo>
                <a:lnTo>
                  <a:pt x="42245" y="51831"/>
                </a:lnTo>
                <a:lnTo>
                  <a:pt x="44165" y="52806"/>
                </a:lnTo>
                <a:lnTo>
                  <a:pt x="45125" y="54711"/>
                </a:lnTo>
                <a:lnTo>
                  <a:pt x="45125" y="58552"/>
                </a:lnTo>
                <a:lnTo>
                  <a:pt x="43205" y="61432"/>
                </a:lnTo>
                <a:lnTo>
                  <a:pt x="40325" y="63352"/>
                </a:lnTo>
                <a:lnTo>
                  <a:pt x="37444" y="65272"/>
                </a:lnTo>
                <a:lnTo>
                  <a:pt x="32644" y="66233"/>
                </a:lnTo>
                <a:lnTo>
                  <a:pt x="20162" y="66233"/>
                </a:lnTo>
                <a:lnTo>
                  <a:pt x="14401" y="65272"/>
                </a:lnTo>
                <a:lnTo>
                  <a:pt x="11521" y="63352"/>
                </a:lnTo>
                <a:lnTo>
                  <a:pt x="8641" y="62392"/>
                </a:lnTo>
                <a:lnTo>
                  <a:pt x="7680" y="60472"/>
                </a:lnTo>
                <a:lnTo>
                  <a:pt x="4800" y="54711"/>
                </a:lnTo>
                <a:close/>
              </a:path>
            </a:pathLst>
          </a:custGeom>
          <a:solidFill>
            <a:srgbClr val="001E5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3" name="object 373"/>
          <p:cNvSpPr/>
          <p:nvPr/>
        </p:nvSpPr>
        <p:spPr>
          <a:xfrm>
            <a:off x="6299560" y="8205886"/>
            <a:ext cx="10561" cy="14401"/>
          </a:xfrm>
          <a:custGeom>
            <a:avLst/>
            <a:gdLst/>
            <a:ahLst/>
            <a:cxnLst/>
            <a:rect l="l" t="t" r="r" b="b"/>
            <a:pathLst>
              <a:path w="10561" h="14401">
                <a:moveTo>
                  <a:pt x="0" y="0"/>
                </a:moveTo>
                <a:lnTo>
                  <a:pt x="960" y="14401"/>
                </a:lnTo>
                <a:lnTo>
                  <a:pt x="2880" y="12466"/>
                </a:lnTo>
                <a:lnTo>
                  <a:pt x="5760" y="13441"/>
                </a:lnTo>
                <a:lnTo>
                  <a:pt x="10561" y="13441"/>
                </a:lnTo>
                <a:lnTo>
                  <a:pt x="10561" y="11521"/>
                </a:lnTo>
                <a:lnTo>
                  <a:pt x="7680" y="11521"/>
                </a:lnTo>
                <a:lnTo>
                  <a:pt x="5760" y="10561"/>
                </a:lnTo>
                <a:lnTo>
                  <a:pt x="3840" y="7680"/>
                </a:lnTo>
                <a:lnTo>
                  <a:pt x="960" y="4800"/>
                </a:lnTo>
                <a:lnTo>
                  <a:pt x="0" y="0"/>
                </a:lnTo>
                <a:close/>
              </a:path>
            </a:pathLst>
          </a:custGeom>
          <a:solidFill>
            <a:srgbClr val="001E5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4" name="object 374"/>
          <p:cNvSpPr/>
          <p:nvPr/>
        </p:nvSpPr>
        <p:spPr>
          <a:xfrm>
            <a:off x="6290919" y="8234690"/>
            <a:ext cx="5760" cy="11506"/>
          </a:xfrm>
          <a:custGeom>
            <a:avLst/>
            <a:gdLst/>
            <a:ahLst/>
            <a:cxnLst/>
            <a:rect l="l" t="t" r="r" b="b"/>
            <a:pathLst>
              <a:path w="5760" h="11506">
                <a:moveTo>
                  <a:pt x="0" y="5745"/>
                </a:moveTo>
                <a:lnTo>
                  <a:pt x="2880" y="11506"/>
                </a:lnTo>
                <a:lnTo>
                  <a:pt x="2880" y="8625"/>
                </a:lnTo>
                <a:lnTo>
                  <a:pt x="3840" y="6705"/>
                </a:lnTo>
                <a:lnTo>
                  <a:pt x="4800" y="5745"/>
                </a:lnTo>
                <a:lnTo>
                  <a:pt x="5760" y="0"/>
                </a:lnTo>
                <a:lnTo>
                  <a:pt x="1920" y="3840"/>
                </a:lnTo>
                <a:lnTo>
                  <a:pt x="0" y="5745"/>
                </a:lnTo>
                <a:close/>
              </a:path>
            </a:pathLst>
          </a:custGeom>
          <a:solidFill>
            <a:srgbClr val="001E5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5" name="object 375"/>
          <p:cNvSpPr/>
          <p:nvPr/>
        </p:nvSpPr>
        <p:spPr>
          <a:xfrm>
            <a:off x="4317217" y="8017733"/>
            <a:ext cx="555833" cy="158389"/>
          </a:xfrm>
          <a:custGeom>
            <a:avLst/>
            <a:gdLst/>
            <a:ahLst/>
            <a:cxnLst/>
            <a:rect l="l" t="t" r="r" b="b"/>
            <a:pathLst>
              <a:path w="555833" h="158389">
                <a:moveTo>
                  <a:pt x="5775" y="6720"/>
                </a:moveTo>
                <a:lnTo>
                  <a:pt x="433913" y="6720"/>
                </a:lnTo>
                <a:lnTo>
                  <a:pt x="433913" y="93116"/>
                </a:lnTo>
                <a:lnTo>
                  <a:pt x="434873" y="94076"/>
                </a:lnTo>
                <a:lnTo>
                  <a:pt x="435833" y="95036"/>
                </a:lnTo>
                <a:lnTo>
                  <a:pt x="532790" y="127665"/>
                </a:lnTo>
                <a:lnTo>
                  <a:pt x="437753" y="126705"/>
                </a:lnTo>
                <a:lnTo>
                  <a:pt x="438713" y="157429"/>
                </a:lnTo>
                <a:lnTo>
                  <a:pt x="439674" y="156469"/>
                </a:lnTo>
                <a:lnTo>
                  <a:pt x="440634" y="154548"/>
                </a:lnTo>
                <a:lnTo>
                  <a:pt x="440634" y="133441"/>
                </a:lnTo>
                <a:lnTo>
                  <a:pt x="552952" y="134386"/>
                </a:lnTo>
                <a:lnTo>
                  <a:pt x="553913" y="134386"/>
                </a:lnTo>
                <a:lnTo>
                  <a:pt x="555833" y="133441"/>
                </a:lnTo>
                <a:lnTo>
                  <a:pt x="555833" y="130545"/>
                </a:lnTo>
                <a:lnTo>
                  <a:pt x="554873" y="129585"/>
                </a:lnTo>
                <a:lnTo>
                  <a:pt x="553913" y="128625"/>
                </a:lnTo>
                <a:lnTo>
                  <a:pt x="440634" y="89275"/>
                </a:lnTo>
                <a:lnTo>
                  <a:pt x="440634" y="3840"/>
                </a:lnTo>
                <a:lnTo>
                  <a:pt x="439674" y="1920"/>
                </a:lnTo>
                <a:lnTo>
                  <a:pt x="438713" y="960"/>
                </a:lnTo>
                <a:lnTo>
                  <a:pt x="436793" y="0"/>
                </a:lnTo>
                <a:lnTo>
                  <a:pt x="2880" y="0"/>
                </a:lnTo>
                <a:lnTo>
                  <a:pt x="975" y="960"/>
                </a:lnTo>
                <a:lnTo>
                  <a:pt x="0" y="1920"/>
                </a:lnTo>
                <a:lnTo>
                  <a:pt x="0" y="156469"/>
                </a:lnTo>
                <a:lnTo>
                  <a:pt x="975" y="157429"/>
                </a:lnTo>
                <a:lnTo>
                  <a:pt x="2880" y="158389"/>
                </a:lnTo>
                <a:lnTo>
                  <a:pt x="436793" y="158389"/>
                </a:lnTo>
                <a:lnTo>
                  <a:pt x="5775" y="151668"/>
                </a:lnTo>
                <a:lnTo>
                  <a:pt x="5775" y="6720"/>
                </a:lnTo>
                <a:close/>
              </a:path>
              <a:path w="555833" h="158389">
                <a:moveTo>
                  <a:pt x="436793" y="158389"/>
                </a:moveTo>
                <a:lnTo>
                  <a:pt x="438713" y="157429"/>
                </a:lnTo>
                <a:lnTo>
                  <a:pt x="437753" y="126705"/>
                </a:lnTo>
                <a:lnTo>
                  <a:pt x="435833" y="126705"/>
                </a:lnTo>
                <a:lnTo>
                  <a:pt x="434873" y="127665"/>
                </a:lnTo>
                <a:lnTo>
                  <a:pt x="433913" y="129585"/>
                </a:lnTo>
                <a:lnTo>
                  <a:pt x="433913" y="151668"/>
                </a:lnTo>
                <a:lnTo>
                  <a:pt x="5775" y="151668"/>
                </a:lnTo>
                <a:lnTo>
                  <a:pt x="436793" y="15838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6" name="object 376"/>
          <p:cNvSpPr/>
          <p:nvPr/>
        </p:nvSpPr>
        <p:spPr>
          <a:xfrm>
            <a:off x="4351782" y="8064764"/>
            <a:ext cx="61447" cy="71033"/>
          </a:xfrm>
          <a:custGeom>
            <a:avLst/>
            <a:gdLst/>
            <a:ahLst/>
            <a:cxnLst/>
            <a:rect l="l" t="t" r="r" b="b"/>
            <a:pathLst>
              <a:path w="61447" h="71033">
                <a:moveTo>
                  <a:pt x="10561" y="62407"/>
                </a:moveTo>
                <a:lnTo>
                  <a:pt x="9601" y="65288"/>
                </a:lnTo>
                <a:lnTo>
                  <a:pt x="8641" y="66233"/>
                </a:lnTo>
                <a:lnTo>
                  <a:pt x="7680" y="68168"/>
                </a:lnTo>
                <a:lnTo>
                  <a:pt x="5760" y="69128"/>
                </a:lnTo>
                <a:lnTo>
                  <a:pt x="0" y="69128"/>
                </a:lnTo>
                <a:lnTo>
                  <a:pt x="0" y="71033"/>
                </a:lnTo>
                <a:lnTo>
                  <a:pt x="55686" y="71033"/>
                </a:lnTo>
                <a:lnTo>
                  <a:pt x="61447" y="51846"/>
                </a:lnTo>
                <a:lnTo>
                  <a:pt x="59512" y="51846"/>
                </a:lnTo>
                <a:lnTo>
                  <a:pt x="58567" y="55671"/>
                </a:lnTo>
                <a:lnTo>
                  <a:pt x="56631" y="59512"/>
                </a:lnTo>
                <a:lnTo>
                  <a:pt x="54726" y="61447"/>
                </a:lnTo>
                <a:lnTo>
                  <a:pt x="52791" y="63352"/>
                </a:lnTo>
                <a:lnTo>
                  <a:pt x="50886" y="65288"/>
                </a:lnTo>
                <a:lnTo>
                  <a:pt x="48006" y="65288"/>
                </a:lnTo>
                <a:lnTo>
                  <a:pt x="46085" y="66233"/>
                </a:lnTo>
                <a:lnTo>
                  <a:pt x="42245" y="67193"/>
                </a:lnTo>
                <a:lnTo>
                  <a:pt x="26883" y="67193"/>
                </a:lnTo>
                <a:lnTo>
                  <a:pt x="24003" y="66233"/>
                </a:lnTo>
                <a:lnTo>
                  <a:pt x="22082" y="66233"/>
                </a:lnTo>
                <a:lnTo>
                  <a:pt x="22082" y="65288"/>
                </a:lnTo>
                <a:lnTo>
                  <a:pt x="21122" y="64328"/>
                </a:lnTo>
                <a:lnTo>
                  <a:pt x="21122" y="63352"/>
                </a:lnTo>
                <a:lnTo>
                  <a:pt x="20162" y="61447"/>
                </a:lnTo>
                <a:lnTo>
                  <a:pt x="20162" y="9601"/>
                </a:lnTo>
                <a:lnTo>
                  <a:pt x="21122" y="6720"/>
                </a:lnTo>
                <a:lnTo>
                  <a:pt x="21122" y="5760"/>
                </a:lnTo>
                <a:lnTo>
                  <a:pt x="22082" y="4800"/>
                </a:lnTo>
                <a:lnTo>
                  <a:pt x="23042" y="3840"/>
                </a:lnTo>
                <a:lnTo>
                  <a:pt x="24003" y="2880"/>
                </a:lnTo>
                <a:lnTo>
                  <a:pt x="25923" y="1920"/>
                </a:lnTo>
                <a:lnTo>
                  <a:pt x="32644" y="1920"/>
                </a:lnTo>
                <a:lnTo>
                  <a:pt x="32644" y="0"/>
                </a:lnTo>
                <a:lnTo>
                  <a:pt x="0" y="0"/>
                </a:lnTo>
                <a:lnTo>
                  <a:pt x="0" y="1920"/>
                </a:lnTo>
                <a:lnTo>
                  <a:pt x="5760" y="1920"/>
                </a:lnTo>
                <a:lnTo>
                  <a:pt x="7680" y="2880"/>
                </a:lnTo>
                <a:lnTo>
                  <a:pt x="8641" y="3840"/>
                </a:lnTo>
                <a:lnTo>
                  <a:pt x="9601" y="5760"/>
                </a:lnTo>
                <a:lnTo>
                  <a:pt x="10561" y="7680"/>
                </a:lnTo>
                <a:lnTo>
                  <a:pt x="10561" y="62407"/>
                </a:lnTo>
                <a:close/>
              </a:path>
            </a:pathLst>
          </a:custGeom>
          <a:solidFill>
            <a:srgbClr val="B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7" name="object 377"/>
          <p:cNvSpPr/>
          <p:nvPr/>
        </p:nvSpPr>
        <p:spPr>
          <a:xfrm>
            <a:off x="4423791" y="8060923"/>
            <a:ext cx="10546" cy="10561"/>
          </a:xfrm>
          <a:custGeom>
            <a:avLst/>
            <a:gdLst/>
            <a:ahLst/>
            <a:cxnLst/>
            <a:rect l="l" t="t" r="r" b="b"/>
            <a:pathLst>
              <a:path w="10546" h="10561">
                <a:moveTo>
                  <a:pt x="10546" y="5760"/>
                </a:moveTo>
                <a:lnTo>
                  <a:pt x="10546" y="3840"/>
                </a:lnTo>
                <a:lnTo>
                  <a:pt x="9585" y="2880"/>
                </a:lnTo>
                <a:lnTo>
                  <a:pt x="8625" y="1920"/>
                </a:lnTo>
                <a:lnTo>
                  <a:pt x="7680" y="960"/>
                </a:lnTo>
                <a:lnTo>
                  <a:pt x="6705" y="0"/>
                </a:lnTo>
                <a:lnTo>
                  <a:pt x="3840" y="0"/>
                </a:lnTo>
                <a:lnTo>
                  <a:pt x="1904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8641"/>
                </a:lnTo>
                <a:lnTo>
                  <a:pt x="960" y="9601"/>
                </a:lnTo>
                <a:lnTo>
                  <a:pt x="1904" y="10561"/>
                </a:lnTo>
                <a:lnTo>
                  <a:pt x="7680" y="10561"/>
                </a:lnTo>
                <a:lnTo>
                  <a:pt x="8625" y="9601"/>
                </a:lnTo>
                <a:lnTo>
                  <a:pt x="9585" y="8641"/>
                </a:lnTo>
                <a:lnTo>
                  <a:pt x="10546" y="6720"/>
                </a:lnTo>
                <a:lnTo>
                  <a:pt x="10546" y="5760"/>
                </a:lnTo>
                <a:close/>
              </a:path>
            </a:pathLst>
          </a:custGeom>
          <a:solidFill>
            <a:srgbClr val="B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8" name="object 378"/>
          <p:cNvSpPr/>
          <p:nvPr/>
        </p:nvSpPr>
        <p:spPr>
          <a:xfrm>
            <a:off x="4416110" y="8086846"/>
            <a:ext cx="24947" cy="48950"/>
          </a:xfrm>
          <a:custGeom>
            <a:avLst/>
            <a:gdLst/>
            <a:ahLst/>
            <a:cxnLst/>
            <a:rect l="l" t="t" r="r" b="b"/>
            <a:pathLst>
              <a:path w="24947" h="48950">
                <a:moveTo>
                  <a:pt x="8641" y="38404"/>
                </a:moveTo>
                <a:lnTo>
                  <a:pt x="8641" y="41269"/>
                </a:lnTo>
                <a:lnTo>
                  <a:pt x="7680" y="43205"/>
                </a:lnTo>
                <a:lnTo>
                  <a:pt x="7680" y="44150"/>
                </a:lnTo>
                <a:lnTo>
                  <a:pt x="6705" y="45110"/>
                </a:lnTo>
                <a:lnTo>
                  <a:pt x="6705" y="46085"/>
                </a:lnTo>
                <a:lnTo>
                  <a:pt x="5745" y="47045"/>
                </a:lnTo>
                <a:lnTo>
                  <a:pt x="960" y="47045"/>
                </a:lnTo>
                <a:lnTo>
                  <a:pt x="960" y="48950"/>
                </a:lnTo>
                <a:lnTo>
                  <a:pt x="24947" y="48950"/>
                </a:lnTo>
                <a:lnTo>
                  <a:pt x="24947" y="47045"/>
                </a:lnTo>
                <a:lnTo>
                  <a:pt x="20147" y="47045"/>
                </a:lnTo>
                <a:lnTo>
                  <a:pt x="19187" y="46085"/>
                </a:lnTo>
                <a:lnTo>
                  <a:pt x="18227" y="45110"/>
                </a:lnTo>
                <a:lnTo>
                  <a:pt x="18227" y="44150"/>
                </a:lnTo>
                <a:lnTo>
                  <a:pt x="17266" y="43205"/>
                </a:lnTo>
                <a:lnTo>
                  <a:pt x="17266" y="0"/>
                </a:lnTo>
                <a:lnTo>
                  <a:pt x="15361" y="0"/>
                </a:lnTo>
                <a:lnTo>
                  <a:pt x="0" y="5760"/>
                </a:lnTo>
                <a:lnTo>
                  <a:pt x="960" y="7680"/>
                </a:lnTo>
                <a:lnTo>
                  <a:pt x="2865" y="6720"/>
                </a:lnTo>
                <a:lnTo>
                  <a:pt x="6705" y="6720"/>
                </a:lnTo>
                <a:lnTo>
                  <a:pt x="6705" y="7680"/>
                </a:lnTo>
                <a:lnTo>
                  <a:pt x="7680" y="7680"/>
                </a:lnTo>
                <a:lnTo>
                  <a:pt x="7680" y="9601"/>
                </a:lnTo>
                <a:lnTo>
                  <a:pt x="8641" y="11521"/>
                </a:lnTo>
                <a:lnTo>
                  <a:pt x="8641" y="38404"/>
                </a:lnTo>
                <a:close/>
              </a:path>
            </a:pathLst>
          </a:custGeom>
          <a:solidFill>
            <a:srgbClr val="B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9" name="object 379"/>
          <p:cNvSpPr/>
          <p:nvPr/>
        </p:nvSpPr>
        <p:spPr>
          <a:xfrm>
            <a:off x="4447778" y="8086846"/>
            <a:ext cx="40325" cy="50871"/>
          </a:xfrm>
          <a:custGeom>
            <a:avLst/>
            <a:gdLst/>
            <a:ahLst/>
            <a:cxnLst/>
            <a:rect l="l" t="t" r="r" b="b"/>
            <a:pathLst>
              <a:path w="40325" h="50871">
                <a:moveTo>
                  <a:pt x="11521" y="1920"/>
                </a:moveTo>
                <a:lnTo>
                  <a:pt x="6720" y="6720"/>
                </a:lnTo>
                <a:lnTo>
                  <a:pt x="1920" y="11521"/>
                </a:lnTo>
                <a:lnTo>
                  <a:pt x="0" y="17282"/>
                </a:lnTo>
                <a:lnTo>
                  <a:pt x="0" y="32644"/>
                </a:lnTo>
                <a:lnTo>
                  <a:pt x="1920" y="39364"/>
                </a:lnTo>
                <a:lnTo>
                  <a:pt x="5760" y="44150"/>
                </a:lnTo>
                <a:lnTo>
                  <a:pt x="10561" y="48950"/>
                </a:lnTo>
                <a:lnTo>
                  <a:pt x="15361" y="50871"/>
                </a:lnTo>
                <a:lnTo>
                  <a:pt x="24963" y="50871"/>
                </a:lnTo>
                <a:lnTo>
                  <a:pt x="28803" y="48950"/>
                </a:lnTo>
                <a:lnTo>
                  <a:pt x="32644" y="46085"/>
                </a:lnTo>
                <a:lnTo>
                  <a:pt x="36484" y="42245"/>
                </a:lnTo>
                <a:lnTo>
                  <a:pt x="39364" y="37429"/>
                </a:lnTo>
                <a:lnTo>
                  <a:pt x="40325" y="30723"/>
                </a:lnTo>
                <a:lnTo>
                  <a:pt x="39364" y="29763"/>
                </a:lnTo>
                <a:lnTo>
                  <a:pt x="37444" y="34564"/>
                </a:lnTo>
                <a:lnTo>
                  <a:pt x="35524" y="37429"/>
                </a:lnTo>
                <a:lnTo>
                  <a:pt x="33604" y="39364"/>
                </a:lnTo>
                <a:lnTo>
                  <a:pt x="30723" y="41269"/>
                </a:lnTo>
                <a:lnTo>
                  <a:pt x="27843" y="42245"/>
                </a:lnTo>
                <a:lnTo>
                  <a:pt x="19202" y="42245"/>
                </a:lnTo>
                <a:lnTo>
                  <a:pt x="15361" y="40325"/>
                </a:lnTo>
                <a:lnTo>
                  <a:pt x="12481" y="35524"/>
                </a:lnTo>
                <a:lnTo>
                  <a:pt x="9601" y="31683"/>
                </a:lnTo>
                <a:lnTo>
                  <a:pt x="8641" y="26883"/>
                </a:lnTo>
                <a:lnTo>
                  <a:pt x="8641" y="15361"/>
                </a:lnTo>
                <a:lnTo>
                  <a:pt x="9601" y="10561"/>
                </a:lnTo>
                <a:lnTo>
                  <a:pt x="12481" y="6720"/>
                </a:lnTo>
                <a:lnTo>
                  <a:pt x="15361" y="4800"/>
                </a:lnTo>
                <a:lnTo>
                  <a:pt x="17282" y="2880"/>
                </a:lnTo>
                <a:lnTo>
                  <a:pt x="23042" y="2880"/>
                </a:lnTo>
                <a:lnTo>
                  <a:pt x="24963" y="3840"/>
                </a:lnTo>
                <a:lnTo>
                  <a:pt x="25923" y="4800"/>
                </a:lnTo>
                <a:lnTo>
                  <a:pt x="27843" y="5760"/>
                </a:lnTo>
                <a:lnTo>
                  <a:pt x="28803" y="7680"/>
                </a:lnTo>
                <a:lnTo>
                  <a:pt x="28803" y="12481"/>
                </a:lnTo>
                <a:lnTo>
                  <a:pt x="29763" y="13441"/>
                </a:lnTo>
                <a:lnTo>
                  <a:pt x="30723" y="15361"/>
                </a:lnTo>
                <a:lnTo>
                  <a:pt x="37444" y="15361"/>
                </a:lnTo>
                <a:lnTo>
                  <a:pt x="38404" y="14401"/>
                </a:lnTo>
                <a:lnTo>
                  <a:pt x="39364" y="13441"/>
                </a:lnTo>
                <a:lnTo>
                  <a:pt x="39364" y="8641"/>
                </a:lnTo>
                <a:lnTo>
                  <a:pt x="37444" y="5760"/>
                </a:lnTo>
                <a:lnTo>
                  <a:pt x="34564" y="3840"/>
                </a:lnTo>
                <a:lnTo>
                  <a:pt x="31683" y="960"/>
                </a:lnTo>
                <a:lnTo>
                  <a:pt x="27843" y="0"/>
                </a:lnTo>
                <a:lnTo>
                  <a:pt x="16322" y="0"/>
                </a:lnTo>
                <a:lnTo>
                  <a:pt x="11521" y="1920"/>
                </a:lnTo>
                <a:close/>
              </a:path>
            </a:pathLst>
          </a:custGeom>
          <a:solidFill>
            <a:srgbClr val="B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0" name="object 380"/>
          <p:cNvSpPr/>
          <p:nvPr/>
        </p:nvSpPr>
        <p:spPr>
          <a:xfrm>
            <a:off x="4506330" y="8086846"/>
            <a:ext cx="11536" cy="6720"/>
          </a:xfrm>
          <a:custGeom>
            <a:avLst/>
            <a:gdLst/>
            <a:ahLst/>
            <a:cxnLst/>
            <a:rect l="l" t="t" r="r" b="b"/>
            <a:pathLst>
              <a:path w="11536" h="6720">
                <a:moveTo>
                  <a:pt x="5775" y="0"/>
                </a:moveTo>
                <a:lnTo>
                  <a:pt x="0" y="1920"/>
                </a:lnTo>
                <a:lnTo>
                  <a:pt x="975" y="6720"/>
                </a:lnTo>
                <a:lnTo>
                  <a:pt x="2880" y="4800"/>
                </a:lnTo>
                <a:lnTo>
                  <a:pt x="5775" y="2880"/>
                </a:lnTo>
                <a:lnTo>
                  <a:pt x="8656" y="2880"/>
                </a:lnTo>
                <a:lnTo>
                  <a:pt x="11536" y="0"/>
                </a:lnTo>
                <a:lnTo>
                  <a:pt x="5775" y="0"/>
                </a:lnTo>
                <a:close/>
              </a:path>
            </a:pathLst>
          </a:custGeom>
          <a:solidFill>
            <a:srgbClr val="B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1" name="object 381"/>
          <p:cNvSpPr/>
          <p:nvPr/>
        </p:nvSpPr>
        <p:spPr>
          <a:xfrm>
            <a:off x="4495784" y="8086846"/>
            <a:ext cx="41269" cy="50871"/>
          </a:xfrm>
          <a:custGeom>
            <a:avLst/>
            <a:gdLst/>
            <a:ahLst/>
            <a:cxnLst/>
            <a:rect l="l" t="t" r="r" b="b"/>
            <a:pathLst>
              <a:path w="41269" h="50871">
                <a:moveTo>
                  <a:pt x="26883" y="5760"/>
                </a:moveTo>
                <a:lnTo>
                  <a:pt x="27828" y="7680"/>
                </a:lnTo>
                <a:lnTo>
                  <a:pt x="28788" y="9601"/>
                </a:lnTo>
                <a:lnTo>
                  <a:pt x="29763" y="10561"/>
                </a:lnTo>
                <a:lnTo>
                  <a:pt x="29763" y="16322"/>
                </a:lnTo>
                <a:lnTo>
                  <a:pt x="7680" y="16322"/>
                </a:lnTo>
                <a:lnTo>
                  <a:pt x="7680" y="12481"/>
                </a:lnTo>
                <a:lnTo>
                  <a:pt x="9601" y="8641"/>
                </a:lnTo>
                <a:lnTo>
                  <a:pt x="11521" y="6720"/>
                </a:lnTo>
                <a:lnTo>
                  <a:pt x="10546" y="1920"/>
                </a:lnTo>
                <a:lnTo>
                  <a:pt x="6705" y="6720"/>
                </a:lnTo>
                <a:lnTo>
                  <a:pt x="1920" y="11521"/>
                </a:lnTo>
                <a:lnTo>
                  <a:pt x="0" y="17282"/>
                </a:lnTo>
                <a:lnTo>
                  <a:pt x="0" y="33588"/>
                </a:lnTo>
                <a:lnTo>
                  <a:pt x="1920" y="39364"/>
                </a:lnTo>
                <a:lnTo>
                  <a:pt x="5760" y="44150"/>
                </a:lnTo>
                <a:lnTo>
                  <a:pt x="10546" y="48950"/>
                </a:lnTo>
                <a:lnTo>
                  <a:pt x="15361" y="50871"/>
                </a:lnTo>
                <a:lnTo>
                  <a:pt x="26883" y="50871"/>
                </a:lnTo>
                <a:lnTo>
                  <a:pt x="30708" y="48950"/>
                </a:lnTo>
                <a:lnTo>
                  <a:pt x="34549" y="45110"/>
                </a:lnTo>
                <a:lnTo>
                  <a:pt x="38389" y="41269"/>
                </a:lnTo>
                <a:lnTo>
                  <a:pt x="40309" y="36484"/>
                </a:lnTo>
                <a:lnTo>
                  <a:pt x="41269" y="31683"/>
                </a:lnTo>
                <a:lnTo>
                  <a:pt x="39349" y="30723"/>
                </a:lnTo>
                <a:lnTo>
                  <a:pt x="37429" y="34564"/>
                </a:lnTo>
                <a:lnTo>
                  <a:pt x="35509" y="37429"/>
                </a:lnTo>
                <a:lnTo>
                  <a:pt x="33604" y="39364"/>
                </a:lnTo>
                <a:lnTo>
                  <a:pt x="30708" y="41269"/>
                </a:lnTo>
                <a:lnTo>
                  <a:pt x="27828" y="42245"/>
                </a:lnTo>
                <a:lnTo>
                  <a:pt x="20147" y="42245"/>
                </a:lnTo>
                <a:lnTo>
                  <a:pt x="16322" y="40325"/>
                </a:lnTo>
                <a:lnTo>
                  <a:pt x="12481" y="36484"/>
                </a:lnTo>
                <a:lnTo>
                  <a:pt x="9601" y="31683"/>
                </a:lnTo>
                <a:lnTo>
                  <a:pt x="7680" y="25923"/>
                </a:lnTo>
                <a:lnTo>
                  <a:pt x="7680" y="19202"/>
                </a:lnTo>
                <a:lnTo>
                  <a:pt x="41269" y="19202"/>
                </a:lnTo>
                <a:lnTo>
                  <a:pt x="41269" y="13441"/>
                </a:lnTo>
                <a:lnTo>
                  <a:pt x="39349" y="8641"/>
                </a:lnTo>
                <a:lnTo>
                  <a:pt x="35509" y="4800"/>
                </a:lnTo>
                <a:lnTo>
                  <a:pt x="32628" y="960"/>
                </a:lnTo>
                <a:lnTo>
                  <a:pt x="27828" y="0"/>
                </a:lnTo>
                <a:lnTo>
                  <a:pt x="22082" y="0"/>
                </a:lnTo>
                <a:lnTo>
                  <a:pt x="19202" y="2880"/>
                </a:lnTo>
                <a:lnTo>
                  <a:pt x="21107" y="2880"/>
                </a:lnTo>
                <a:lnTo>
                  <a:pt x="23042" y="3840"/>
                </a:lnTo>
                <a:lnTo>
                  <a:pt x="24947" y="4800"/>
                </a:lnTo>
                <a:lnTo>
                  <a:pt x="26883" y="5760"/>
                </a:lnTo>
                <a:close/>
              </a:path>
            </a:pathLst>
          </a:custGeom>
          <a:solidFill>
            <a:srgbClr val="B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2" name="object 382"/>
          <p:cNvSpPr/>
          <p:nvPr/>
        </p:nvSpPr>
        <p:spPr>
          <a:xfrm>
            <a:off x="4539935" y="8086846"/>
            <a:ext cx="53766" cy="48950"/>
          </a:xfrm>
          <a:custGeom>
            <a:avLst/>
            <a:gdLst/>
            <a:ahLst/>
            <a:cxnLst/>
            <a:rect l="l" t="t" r="r" b="b"/>
            <a:pathLst>
              <a:path w="53766" h="48950">
                <a:moveTo>
                  <a:pt x="24963" y="48950"/>
                </a:moveTo>
                <a:lnTo>
                  <a:pt x="24963" y="47045"/>
                </a:lnTo>
                <a:lnTo>
                  <a:pt x="19202" y="47045"/>
                </a:lnTo>
                <a:lnTo>
                  <a:pt x="19202" y="46085"/>
                </a:lnTo>
                <a:lnTo>
                  <a:pt x="18242" y="45110"/>
                </a:lnTo>
                <a:lnTo>
                  <a:pt x="17282" y="44150"/>
                </a:lnTo>
                <a:lnTo>
                  <a:pt x="17282" y="12481"/>
                </a:lnTo>
                <a:lnTo>
                  <a:pt x="21122" y="8641"/>
                </a:lnTo>
                <a:lnTo>
                  <a:pt x="24963" y="5760"/>
                </a:lnTo>
                <a:lnTo>
                  <a:pt x="32644" y="5760"/>
                </a:lnTo>
                <a:lnTo>
                  <a:pt x="34564" y="6720"/>
                </a:lnTo>
                <a:lnTo>
                  <a:pt x="35524" y="8641"/>
                </a:lnTo>
                <a:lnTo>
                  <a:pt x="36484" y="11521"/>
                </a:lnTo>
                <a:lnTo>
                  <a:pt x="37444" y="14401"/>
                </a:lnTo>
                <a:lnTo>
                  <a:pt x="37444" y="43205"/>
                </a:lnTo>
                <a:lnTo>
                  <a:pt x="36484" y="43205"/>
                </a:lnTo>
                <a:lnTo>
                  <a:pt x="36484" y="45110"/>
                </a:lnTo>
                <a:lnTo>
                  <a:pt x="35524" y="46085"/>
                </a:lnTo>
                <a:lnTo>
                  <a:pt x="34564" y="46085"/>
                </a:lnTo>
                <a:lnTo>
                  <a:pt x="34564" y="47045"/>
                </a:lnTo>
                <a:lnTo>
                  <a:pt x="28803" y="47045"/>
                </a:lnTo>
                <a:lnTo>
                  <a:pt x="28803" y="48950"/>
                </a:lnTo>
                <a:lnTo>
                  <a:pt x="53766" y="48950"/>
                </a:lnTo>
                <a:lnTo>
                  <a:pt x="53766" y="47045"/>
                </a:lnTo>
                <a:lnTo>
                  <a:pt x="48006" y="47045"/>
                </a:lnTo>
                <a:lnTo>
                  <a:pt x="48006" y="46085"/>
                </a:lnTo>
                <a:lnTo>
                  <a:pt x="47045" y="45110"/>
                </a:lnTo>
                <a:lnTo>
                  <a:pt x="47045" y="44150"/>
                </a:lnTo>
                <a:lnTo>
                  <a:pt x="46085" y="43205"/>
                </a:lnTo>
                <a:lnTo>
                  <a:pt x="46085" y="13441"/>
                </a:lnTo>
                <a:lnTo>
                  <a:pt x="45125" y="10561"/>
                </a:lnTo>
                <a:lnTo>
                  <a:pt x="45125" y="7680"/>
                </a:lnTo>
                <a:lnTo>
                  <a:pt x="43205" y="4800"/>
                </a:lnTo>
                <a:lnTo>
                  <a:pt x="42245" y="2880"/>
                </a:lnTo>
                <a:lnTo>
                  <a:pt x="40325" y="1920"/>
                </a:lnTo>
                <a:lnTo>
                  <a:pt x="38404" y="0"/>
                </a:lnTo>
                <a:lnTo>
                  <a:pt x="27843" y="0"/>
                </a:lnTo>
                <a:lnTo>
                  <a:pt x="23042" y="2880"/>
                </a:lnTo>
                <a:lnTo>
                  <a:pt x="17282" y="9601"/>
                </a:lnTo>
                <a:lnTo>
                  <a:pt x="17282" y="0"/>
                </a:lnTo>
                <a:lnTo>
                  <a:pt x="14401" y="0"/>
                </a:lnTo>
                <a:lnTo>
                  <a:pt x="0" y="5760"/>
                </a:lnTo>
                <a:lnTo>
                  <a:pt x="960" y="7680"/>
                </a:lnTo>
                <a:lnTo>
                  <a:pt x="1920" y="6720"/>
                </a:lnTo>
                <a:lnTo>
                  <a:pt x="5760" y="6720"/>
                </a:lnTo>
                <a:lnTo>
                  <a:pt x="6720" y="7680"/>
                </a:lnTo>
                <a:lnTo>
                  <a:pt x="7680" y="7680"/>
                </a:lnTo>
                <a:lnTo>
                  <a:pt x="7680" y="9601"/>
                </a:lnTo>
                <a:lnTo>
                  <a:pt x="8641" y="11521"/>
                </a:lnTo>
                <a:lnTo>
                  <a:pt x="8641" y="42245"/>
                </a:lnTo>
                <a:lnTo>
                  <a:pt x="7680" y="44150"/>
                </a:lnTo>
                <a:lnTo>
                  <a:pt x="6720" y="45110"/>
                </a:lnTo>
                <a:lnTo>
                  <a:pt x="5760" y="47045"/>
                </a:lnTo>
                <a:lnTo>
                  <a:pt x="960" y="47045"/>
                </a:lnTo>
                <a:lnTo>
                  <a:pt x="960" y="48950"/>
                </a:lnTo>
                <a:lnTo>
                  <a:pt x="24963" y="48950"/>
                </a:lnTo>
                <a:close/>
              </a:path>
            </a:pathLst>
          </a:custGeom>
          <a:solidFill>
            <a:srgbClr val="B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3" name="object 383"/>
          <p:cNvSpPr/>
          <p:nvPr/>
        </p:nvSpPr>
        <p:spPr>
          <a:xfrm>
            <a:off x="4599462" y="8086846"/>
            <a:ext cx="32628" cy="50871"/>
          </a:xfrm>
          <a:custGeom>
            <a:avLst/>
            <a:gdLst/>
            <a:ahLst/>
            <a:cxnLst/>
            <a:rect l="l" t="t" r="r" b="b"/>
            <a:pathLst>
              <a:path w="32628" h="50871">
                <a:moveTo>
                  <a:pt x="8641" y="4800"/>
                </a:moveTo>
                <a:lnTo>
                  <a:pt x="9601" y="2880"/>
                </a:lnTo>
                <a:lnTo>
                  <a:pt x="17282" y="2880"/>
                </a:lnTo>
                <a:lnTo>
                  <a:pt x="20162" y="3840"/>
                </a:lnTo>
                <a:lnTo>
                  <a:pt x="22067" y="5760"/>
                </a:lnTo>
                <a:lnTo>
                  <a:pt x="24947" y="7680"/>
                </a:lnTo>
                <a:lnTo>
                  <a:pt x="25908" y="10561"/>
                </a:lnTo>
                <a:lnTo>
                  <a:pt x="27843" y="16322"/>
                </a:lnTo>
                <a:lnTo>
                  <a:pt x="29748" y="16322"/>
                </a:lnTo>
                <a:lnTo>
                  <a:pt x="29748" y="0"/>
                </a:lnTo>
                <a:lnTo>
                  <a:pt x="26868" y="0"/>
                </a:lnTo>
                <a:lnTo>
                  <a:pt x="26868" y="960"/>
                </a:lnTo>
                <a:lnTo>
                  <a:pt x="25908" y="1920"/>
                </a:lnTo>
                <a:lnTo>
                  <a:pt x="24947" y="1920"/>
                </a:lnTo>
                <a:lnTo>
                  <a:pt x="23027" y="960"/>
                </a:lnTo>
                <a:lnTo>
                  <a:pt x="21122" y="960"/>
                </a:lnTo>
                <a:lnTo>
                  <a:pt x="19187" y="0"/>
                </a:lnTo>
                <a:lnTo>
                  <a:pt x="10561" y="0"/>
                </a:lnTo>
                <a:lnTo>
                  <a:pt x="6720" y="960"/>
                </a:lnTo>
                <a:lnTo>
                  <a:pt x="3840" y="3840"/>
                </a:lnTo>
                <a:lnTo>
                  <a:pt x="944" y="6720"/>
                </a:lnTo>
                <a:lnTo>
                  <a:pt x="0" y="9601"/>
                </a:lnTo>
                <a:lnTo>
                  <a:pt x="0" y="16322"/>
                </a:lnTo>
                <a:lnTo>
                  <a:pt x="944" y="19202"/>
                </a:lnTo>
                <a:lnTo>
                  <a:pt x="1920" y="21122"/>
                </a:lnTo>
                <a:lnTo>
                  <a:pt x="3840" y="23042"/>
                </a:lnTo>
                <a:lnTo>
                  <a:pt x="7665" y="25923"/>
                </a:lnTo>
                <a:lnTo>
                  <a:pt x="12481" y="27843"/>
                </a:lnTo>
                <a:lnTo>
                  <a:pt x="17282" y="30723"/>
                </a:lnTo>
                <a:lnTo>
                  <a:pt x="21122" y="32644"/>
                </a:lnTo>
                <a:lnTo>
                  <a:pt x="23027" y="34564"/>
                </a:lnTo>
                <a:lnTo>
                  <a:pt x="24002" y="35524"/>
                </a:lnTo>
                <a:lnTo>
                  <a:pt x="24947" y="38404"/>
                </a:lnTo>
                <a:lnTo>
                  <a:pt x="24947" y="42245"/>
                </a:lnTo>
                <a:lnTo>
                  <a:pt x="24002" y="44150"/>
                </a:lnTo>
                <a:lnTo>
                  <a:pt x="23027" y="45110"/>
                </a:lnTo>
                <a:lnTo>
                  <a:pt x="21122" y="47045"/>
                </a:lnTo>
                <a:lnTo>
                  <a:pt x="19187" y="47990"/>
                </a:lnTo>
                <a:lnTo>
                  <a:pt x="13441" y="47990"/>
                </a:lnTo>
                <a:lnTo>
                  <a:pt x="10561" y="46085"/>
                </a:lnTo>
                <a:lnTo>
                  <a:pt x="7665" y="44150"/>
                </a:lnTo>
                <a:lnTo>
                  <a:pt x="4785" y="41269"/>
                </a:lnTo>
                <a:lnTo>
                  <a:pt x="2880" y="37429"/>
                </a:lnTo>
                <a:lnTo>
                  <a:pt x="1920" y="32644"/>
                </a:lnTo>
                <a:lnTo>
                  <a:pt x="0" y="32644"/>
                </a:lnTo>
                <a:lnTo>
                  <a:pt x="0" y="49926"/>
                </a:lnTo>
                <a:lnTo>
                  <a:pt x="1920" y="49926"/>
                </a:lnTo>
                <a:lnTo>
                  <a:pt x="1920" y="48950"/>
                </a:lnTo>
                <a:lnTo>
                  <a:pt x="6720" y="48950"/>
                </a:lnTo>
                <a:lnTo>
                  <a:pt x="10561" y="49926"/>
                </a:lnTo>
                <a:lnTo>
                  <a:pt x="13441" y="50871"/>
                </a:lnTo>
                <a:lnTo>
                  <a:pt x="21122" y="50871"/>
                </a:lnTo>
                <a:lnTo>
                  <a:pt x="24947" y="48950"/>
                </a:lnTo>
                <a:lnTo>
                  <a:pt x="27843" y="47045"/>
                </a:lnTo>
                <a:lnTo>
                  <a:pt x="31668" y="44150"/>
                </a:lnTo>
                <a:lnTo>
                  <a:pt x="32628" y="40325"/>
                </a:lnTo>
                <a:lnTo>
                  <a:pt x="32628" y="30723"/>
                </a:lnTo>
                <a:lnTo>
                  <a:pt x="29748" y="25923"/>
                </a:lnTo>
                <a:lnTo>
                  <a:pt x="22067" y="22082"/>
                </a:lnTo>
                <a:lnTo>
                  <a:pt x="14386" y="18242"/>
                </a:lnTo>
                <a:lnTo>
                  <a:pt x="11506" y="17282"/>
                </a:lnTo>
                <a:lnTo>
                  <a:pt x="8641" y="15361"/>
                </a:lnTo>
                <a:lnTo>
                  <a:pt x="7665" y="14401"/>
                </a:lnTo>
                <a:lnTo>
                  <a:pt x="6720" y="12481"/>
                </a:lnTo>
                <a:lnTo>
                  <a:pt x="5760" y="10561"/>
                </a:lnTo>
                <a:lnTo>
                  <a:pt x="5760" y="7680"/>
                </a:lnTo>
                <a:lnTo>
                  <a:pt x="6720" y="5760"/>
                </a:lnTo>
                <a:lnTo>
                  <a:pt x="8641" y="4800"/>
                </a:lnTo>
                <a:close/>
              </a:path>
            </a:pathLst>
          </a:custGeom>
          <a:solidFill>
            <a:srgbClr val="B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4" name="object 384"/>
          <p:cNvSpPr/>
          <p:nvPr/>
        </p:nvSpPr>
        <p:spPr>
          <a:xfrm>
            <a:off x="4639772" y="8088767"/>
            <a:ext cx="41285" cy="48950"/>
          </a:xfrm>
          <a:custGeom>
            <a:avLst/>
            <a:gdLst/>
            <a:ahLst/>
            <a:cxnLst/>
            <a:rect l="l" t="t" r="r" b="b"/>
            <a:pathLst>
              <a:path w="41285" h="48950">
                <a:moveTo>
                  <a:pt x="1920" y="9601"/>
                </a:moveTo>
                <a:lnTo>
                  <a:pt x="0" y="15361"/>
                </a:lnTo>
                <a:lnTo>
                  <a:pt x="0" y="31668"/>
                </a:lnTo>
                <a:lnTo>
                  <a:pt x="1920" y="37444"/>
                </a:lnTo>
                <a:lnTo>
                  <a:pt x="6720" y="42230"/>
                </a:lnTo>
                <a:lnTo>
                  <a:pt x="10561" y="47030"/>
                </a:lnTo>
                <a:lnTo>
                  <a:pt x="15361" y="48950"/>
                </a:lnTo>
                <a:lnTo>
                  <a:pt x="26883" y="48950"/>
                </a:lnTo>
                <a:lnTo>
                  <a:pt x="31683" y="47030"/>
                </a:lnTo>
                <a:lnTo>
                  <a:pt x="34564" y="43190"/>
                </a:lnTo>
                <a:lnTo>
                  <a:pt x="38404" y="39349"/>
                </a:lnTo>
                <a:lnTo>
                  <a:pt x="40325" y="34564"/>
                </a:lnTo>
                <a:lnTo>
                  <a:pt x="41285" y="29763"/>
                </a:lnTo>
                <a:lnTo>
                  <a:pt x="39364" y="28803"/>
                </a:lnTo>
                <a:lnTo>
                  <a:pt x="38404" y="32644"/>
                </a:lnTo>
                <a:lnTo>
                  <a:pt x="36484" y="35509"/>
                </a:lnTo>
                <a:lnTo>
                  <a:pt x="33604" y="37444"/>
                </a:lnTo>
                <a:lnTo>
                  <a:pt x="31683" y="39349"/>
                </a:lnTo>
                <a:lnTo>
                  <a:pt x="28803" y="40325"/>
                </a:lnTo>
                <a:lnTo>
                  <a:pt x="21122" y="40325"/>
                </a:lnTo>
                <a:lnTo>
                  <a:pt x="16322" y="38404"/>
                </a:lnTo>
                <a:lnTo>
                  <a:pt x="13441" y="34564"/>
                </a:lnTo>
                <a:lnTo>
                  <a:pt x="9601" y="29763"/>
                </a:lnTo>
                <a:lnTo>
                  <a:pt x="7680" y="24003"/>
                </a:lnTo>
                <a:lnTo>
                  <a:pt x="7680" y="14401"/>
                </a:lnTo>
                <a:lnTo>
                  <a:pt x="8641" y="10561"/>
                </a:lnTo>
                <a:lnTo>
                  <a:pt x="10561" y="0"/>
                </a:lnTo>
                <a:lnTo>
                  <a:pt x="6720" y="4800"/>
                </a:lnTo>
                <a:lnTo>
                  <a:pt x="1920" y="9601"/>
                </a:lnTo>
                <a:close/>
              </a:path>
            </a:pathLst>
          </a:custGeom>
          <a:solidFill>
            <a:srgbClr val="B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5" name="object 385"/>
          <p:cNvSpPr/>
          <p:nvPr/>
        </p:nvSpPr>
        <p:spPr>
          <a:xfrm>
            <a:off x="4647453" y="8086846"/>
            <a:ext cx="33604" cy="25923"/>
          </a:xfrm>
          <a:custGeom>
            <a:avLst/>
            <a:gdLst/>
            <a:ahLst/>
            <a:cxnLst/>
            <a:rect l="l" t="t" r="r" b="b"/>
            <a:pathLst>
              <a:path w="33604" h="25923">
                <a:moveTo>
                  <a:pt x="33604" y="19202"/>
                </a:moveTo>
                <a:lnTo>
                  <a:pt x="33604" y="13441"/>
                </a:lnTo>
                <a:lnTo>
                  <a:pt x="31683" y="8641"/>
                </a:lnTo>
                <a:lnTo>
                  <a:pt x="28803" y="4800"/>
                </a:lnTo>
                <a:lnTo>
                  <a:pt x="24963" y="960"/>
                </a:lnTo>
                <a:lnTo>
                  <a:pt x="20162" y="0"/>
                </a:lnTo>
                <a:lnTo>
                  <a:pt x="8641" y="0"/>
                </a:lnTo>
                <a:lnTo>
                  <a:pt x="2880" y="1920"/>
                </a:lnTo>
                <a:lnTo>
                  <a:pt x="960" y="12481"/>
                </a:lnTo>
                <a:lnTo>
                  <a:pt x="1920" y="8641"/>
                </a:lnTo>
                <a:lnTo>
                  <a:pt x="3840" y="6720"/>
                </a:lnTo>
                <a:lnTo>
                  <a:pt x="6720" y="4800"/>
                </a:lnTo>
                <a:lnTo>
                  <a:pt x="8641" y="2880"/>
                </a:lnTo>
                <a:lnTo>
                  <a:pt x="14401" y="2880"/>
                </a:lnTo>
                <a:lnTo>
                  <a:pt x="15361" y="3840"/>
                </a:lnTo>
                <a:lnTo>
                  <a:pt x="17282" y="4800"/>
                </a:lnTo>
                <a:lnTo>
                  <a:pt x="19202" y="5760"/>
                </a:lnTo>
                <a:lnTo>
                  <a:pt x="20162" y="7680"/>
                </a:lnTo>
                <a:lnTo>
                  <a:pt x="21122" y="9601"/>
                </a:lnTo>
                <a:lnTo>
                  <a:pt x="22082" y="10561"/>
                </a:lnTo>
                <a:lnTo>
                  <a:pt x="22082" y="13441"/>
                </a:lnTo>
                <a:lnTo>
                  <a:pt x="23042" y="16322"/>
                </a:lnTo>
                <a:lnTo>
                  <a:pt x="0" y="16322"/>
                </a:lnTo>
                <a:lnTo>
                  <a:pt x="0" y="25923"/>
                </a:lnTo>
                <a:lnTo>
                  <a:pt x="0" y="19202"/>
                </a:lnTo>
                <a:lnTo>
                  <a:pt x="33604" y="19202"/>
                </a:lnTo>
                <a:close/>
              </a:path>
            </a:pathLst>
          </a:custGeom>
          <a:solidFill>
            <a:srgbClr val="B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6" name="object 386"/>
          <p:cNvSpPr/>
          <p:nvPr/>
        </p:nvSpPr>
        <p:spPr>
          <a:xfrm>
            <a:off x="4688738" y="8086846"/>
            <a:ext cx="33588" cy="50871"/>
          </a:xfrm>
          <a:custGeom>
            <a:avLst/>
            <a:gdLst/>
            <a:ahLst/>
            <a:cxnLst/>
            <a:rect l="l" t="t" r="r" b="b"/>
            <a:pathLst>
              <a:path w="33588" h="50871">
                <a:moveTo>
                  <a:pt x="3840" y="48950"/>
                </a:moveTo>
                <a:lnTo>
                  <a:pt x="6720" y="48950"/>
                </a:lnTo>
                <a:lnTo>
                  <a:pt x="10561" y="49926"/>
                </a:lnTo>
                <a:lnTo>
                  <a:pt x="14401" y="50871"/>
                </a:lnTo>
                <a:lnTo>
                  <a:pt x="21122" y="50871"/>
                </a:lnTo>
                <a:lnTo>
                  <a:pt x="24963" y="48950"/>
                </a:lnTo>
                <a:lnTo>
                  <a:pt x="28803" y="47045"/>
                </a:lnTo>
                <a:lnTo>
                  <a:pt x="31668" y="44150"/>
                </a:lnTo>
                <a:lnTo>
                  <a:pt x="33588" y="40325"/>
                </a:lnTo>
                <a:lnTo>
                  <a:pt x="33588" y="30723"/>
                </a:lnTo>
                <a:lnTo>
                  <a:pt x="29763" y="25923"/>
                </a:lnTo>
                <a:lnTo>
                  <a:pt x="23027" y="22082"/>
                </a:lnTo>
                <a:lnTo>
                  <a:pt x="15361" y="18242"/>
                </a:lnTo>
                <a:lnTo>
                  <a:pt x="11521" y="17282"/>
                </a:lnTo>
                <a:lnTo>
                  <a:pt x="9585" y="15361"/>
                </a:lnTo>
                <a:lnTo>
                  <a:pt x="8641" y="14401"/>
                </a:lnTo>
                <a:lnTo>
                  <a:pt x="6720" y="12481"/>
                </a:lnTo>
                <a:lnTo>
                  <a:pt x="6720" y="7680"/>
                </a:lnTo>
                <a:lnTo>
                  <a:pt x="7680" y="5760"/>
                </a:lnTo>
                <a:lnTo>
                  <a:pt x="8641" y="4800"/>
                </a:lnTo>
                <a:lnTo>
                  <a:pt x="10561" y="2880"/>
                </a:lnTo>
                <a:lnTo>
                  <a:pt x="18242" y="2880"/>
                </a:lnTo>
                <a:lnTo>
                  <a:pt x="21122" y="3840"/>
                </a:lnTo>
                <a:lnTo>
                  <a:pt x="23027" y="5760"/>
                </a:lnTo>
                <a:lnTo>
                  <a:pt x="24963" y="7680"/>
                </a:lnTo>
                <a:lnTo>
                  <a:pt x="26868" y="10561"/>
                </a:lnTo>
                <a:lnTo>
                  <a:pt x="27828" y="16322"/>
                </a:lnTo>
                <a:lnTo>
                  <a:pt x="29763" y="16322"/>
                </a:lnTo>
                <a:lnTo>
                  <a:pt x="29763" y="0"/>
                </a:lnTo>
                <a:lnTo>
                  <a:pt x="27828" y="0"/>
                </a:lnTo>
                <a:lnTo>
                  <a:pt x="26868" y="960"/>
                </a:lnTo>
                <a:lnTo>
                  <a:pt x="26868" y="1920"/>
                </a:lnTo>
                <a:lnTo>
                  <a:pt x="24963" y="1920"/>
                </a:lnTo>
                <a:lnTo>
                  <a:pt x="23987" y="960"/>
                </a:lnTo>
                <a:lnTo>
                  <a:pt x="22082" y="960"/>
                </a:lnTo>
                <a:lnTo>
                  <a:pt x="19202" y="0"/>
                </a:lnTo>
                <a:lnTo>
                  <a:pt x="10561" y="0"/>
                </a:lnTo>
                <a:lnTo>
                  <a:pt x="6720" y="960"/>
                </a:lnTo>
                <a:lnTo>
                  <a:pt x="4800" y="3840"/>
                </a:lnTo>
                <a:lnTo>
                  <a:pt x="1920" y="6720"/>
                </a:lnTo>
                <a:lnTo>
                  <a:pt x="0" y="9601"/>
                </a:lnTo>
                <a:lnTo>
                  <a:pt x="0" y="16322"/>
                </a:lnTo>
                <a:lnTo>
                  <a:pt x="960" y="19202"/>
                </a:lnTo>
                <a:lnTo>
                  <a:pt x="2880" y="21122"/>
                </a:lnTo>
                <a:lnTo>
                  <a:pt x="3840" y="23042"/>
                </a:lnTo>
                <a:lnTo>
                  <a:pt x="7680" y="25923"/>
                </a:lnTo>
                <a:lnTo>
                  <a:pt x="12481" y="27843"/>
                </a:lnTo>
                <a:lnTo>
                  <a:pt x="18242" y="30723"/>
                </a:lnTo>
                <a:lnTo>
                  <a:pt x="21122" y="32644"/>
                </a:lnTo>
                <a:lnTo>
                  <a:pt x="23027" y="34564"/>
                </a:lnTo>
                <a:lnTo>
                  <a:pt x="24963" y="35524"/>
                </a:lnTo>
                <a:lnTo>
                  <a:pt x="25923" y="38404"/>
                </a:lnTo>
                <a:lnTo>
                  <a:pt x="25923" y="42245"/>
                </a:lnTo>
                <a:lnTo>
                  <a:pt x="24963" y="44150"/>
                </a:lnTo>
                <a:lnTo>
                  <a:pt x="23027" y="45110"/>
                </a:lnTo>
                <a:lnTo>
                  <a:pt x="22082" y="47045"/>
                </a:lnTo>
                <a:lnTo>
                  <a:pt x="20147" y="47990"/>
                </a:lnTo>
                <a:lnTo>
                  <a:pt x="13426" y="47990"/>
                </a:lnTo>
                <a:lnTo>
                  <a:pt x="10561" y="46085"/>
                </a:lnTo>
                <a:lnTo>
                  <a:pt x="7680" y="44150"/>
                </a:lnTo>
                <a:lnTo>
                  <a:pt x="4800" y="41269"/>
                </a:lnTo>
                <a:lnTo>
                  <a:pt x="2880" y="37429"/>
                </a:lnTo>
                <a:lnTo>
                  <a:pt x="1920" y="32644"/>
                </a:lnTo>
                <a:lnTo>
                  <a:pt x="960" y="32644"/>
                </a:lnTo>
                <a:lnTo>
                  <a:pt x="960" y="49926"/>
                </a:lnTo>
                <a:lnTo>
                  <a:pt x="1920" y="49926"/>
                </a:lnTo>
                <a:lnTo>
                  <a:pt x="2880" y="48950"/>
                </a:lnTo>
                <a:lnTo>
                  <a:pt x="3840" y="48950"/>
                </a:lnTo>
                <a:close/>
              </a:path>
            </a:pathLst>
          </a:custGeom>
          <a:solidFill>
            <a:srgbClr val="B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7" name="object 387"/>
          <p:cNvSpPr/>
          <p:nvPr/>
        </p:nvSpPr>
        <p:spPr>
          <a:xfrm>
            <a:off x="5117835" y="7531988"/>
            <a:ext cx="76794" cy="74874"/>
          </a:xfrm>
          <a:custGeom>
            <a:avLst/>
            <a:gdLst/>
            <a:ahLst/>
            <a:cxnLst/>
            <a:rect l="l" t="t" r="r" b="b"/>
            <a:pathLst>
              <a:path w="76794" h="74874">
                <a:moveTo>
                  <a:pt x="59095" y="69410"/>
                </a:moveTo>
                <a:lnTo>
                  <a:pt x="68168" y="60472"/>
                </a:lnTo>
                <a:lnTo>
                  <a:pt x="73913" y="53751"/>
                </a:lnTo>
                <a:lnTo>
                  <a:pt x="76794" y="46070"/>
                </a:lnTo>
                <a:lnTo>
                  <a:pt x="76794" y="37429"/>
                </a:lnTo>
                <a:lnTo>
                  <a:pt x="76630" y="33404"/>
                </a:lnTo>
                <a:lnTo>
                  <a:pt x="73358" y="20623"/>
                </a:lnTo>
                <a:lnTo>
                  <a:pt x="66248" y="10561"/>
                </a:lnTo>
                <a:lnTo>
                  <a:pt x="62738" y="7786"/>
                </a:lnTo>
                <a:lnTo>
                  <a:pt x="51318" y="2021"/>
                </a:lnTo>
                <a:lnTo>
                  <a:pt x="38404" y="0"/>
                </a:lnTo>
                <a:lnTo>
                  <a:pt x="34360" y="165"/>
                </a:lnTo>
                <a:lnTo>
                  <a:pt x="21582" y="3448"/>
                </a:lnTo>
                <a:lnTo>
                  <a:pt x="11521" y="10561"/>
                </a:lnTo>
                <a:lnTo>
                  <a:pt x="8697" y="13349"/>
                </a:lnTo>
                <a:lnTo>
                  <a:pt x="2174" y="24372"/>
                </a:lnTo>
                <a:lnTo>
                  <a:pt x="0" y="37429"/>
                </a:lnTo>
                <a:lnTo>
                  <a:pt x="2179" y="50204"/>
                </a:lnTo>
                <a:lnTo>
                  <a:pt x="8641" y="61432"/>
                </a:lnTo>
                <a:lnTo>
                  <a:pt x="13670" y="66614"/>
                </a:lnTo>
                <a:lnTo>
                  <a:pt x="24827" y="72752"/>
                </a:lnTo>
                <a:lnTo>
                  <a:pt x="25923" y="64312"/>
                </a:lnTo>
                <a:lnTo>
                  <a:pt x="24781" y="62811"/>
                </a:lnTo>
                <a:lnTo>
                  <a:pt x="20504" y="52262"/>
                </a:lnTo>
                <a:lnTo>
                  <a:pt x="19202" y="37429"/>
                </a:lnTo>
                <a:lnTo>
                  <a:pt x="19202" y="26868"/>
                </a:lnTo>
                <a:lnTo>
                  <a:pt x="21122" y="19187"/>
                </a:lnTo>
                <a:lnTo>
                  <a:pt x="24002" y="13441"/>
                </a:lnTo>
                <a:lnTo>
                  <a:pt x="26883" y="6720"/>
                </a:lnTo>
                <a:lnTo>
                  <a:pt x="31683" y="3840"/>
                </a:lnTo>
                <a:lnTo>
                  <a:pt x="42245" y="3840"/>
                </a:lnTo>
                <a:lnTo>
                  <a:pt x="45125" y="4785"/>
                </a:lnTo>
                <a:lnTo>
                  <a:pt x="48005" y="6720"/>
                </a:lnTo>
                <a:lnTo>
                  <a:pt x="50886" y="8625"/>
                </a:lnTo>
                <a:lnTo>
                  <a:pt x="52806" y="12466"/>
                </a:lnTo>
                <a:lnTo>
                  <a:pt x="54726" y="16306"/>
                </a:lnTo>
                <a:lnTo>
                  <a:pt x="56647" y="21122"/>
                </a:lnTo>
                <a:lnTo>
                  <a:pt x="57607" y="28788"/>
                </a:lnTo>
                <a:lnTo>
                  <a:pt x="57607" y="46070"/>
                </a:lnTo>
                <a:lnTo>
                  <a:pt x="56647" y="52791"/>
                </a:lnTo>
                <a:lnTo>
                  <a:pt x="54726" y="57591"/>
                </a:lnTo>
                <a:lnTo>
                  <a:pt x="52806" y="62392"/>
                </a:lnTo>
                <a:lnTo>
                  <a:pt x="50886" y="66233"/>
                </a:lnTo>
                <a:lnTo>
                  <a:pt x="48005" y="68153"/>
                </a:lnTo>
                <a:lnTo>
                  <a:pt x="45125" y="70073"/>
                </a:lnTo>
                <a:lnTo>
                  <a:pt x="42245" y="71033"/>
                </a:lnTo>
                <a:lnTo>
                  <a:pt x="38404" y="71033"/>
                </a:lnTo>
                <a:lnTo>
                  <a:pt x="38404" y="74874"/>
                </a:lnTo>
                <a:lnTo>
                  <a:pt x="47145" y="74100"/>
                </a:lnTo>
                <a:lnTo>
                  <a:pt x="59095" y="694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8" name="object 388"/>
          <p:cNvSpPr/>
          <p:nvPr/>
        </p:nvSpPr>
        <p:spPr>
          <a:xfrm>
            <a:off x="5142663" y="7596301"/>
            <a:ext cx="13577" cy="10561"/>
          </a:xfrm>
          <a:custGeom>
            <a:avLst/>
            <a:gdLst/>
            <a:ahLst/>
            <a:cxnLst/>
            <a:rect l="l" t="t" r="r" b="b"/>
            <a:pathLst>
              <a:path w="13577" h="10561">
                <a:moveTo>
                  <a:pt x="7816" y="6720"/>
                </a:moveTo>
                <a:lnTo>
                  <a:pt x="3976" y="3840"/>
                </a:lnTo>
                <a:lnTo>
                  <a:pt x="1095" y="0"/>
                </a:lnTo>
                <a:lnTo>
                  <a:pt x="0" y="8439"/>
                </a:lnTo>
                <a:lnTo>
                  <a:pt x="13577" y="10561"/>
                </a:lnTo>
                <a:lnTo>
                  <a:pt x="13577" y="6720"/>
                </a:lnTo>
                <a:lnTo>
                  <a:pt x="7816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9" name="object 389"/>
          <p:cNvSpPr/>
          <p:nvPr/>
        </p:nvSpPr>
        <p:spPr>
          <a:xfrm>
            <a:off x="5200406" y="7537749"/>
            <a:ext cx="32628" cy="68153"/>
          </a:xfrm>
          <a:custGeom>
            <a:avLst/>
            <a:gdLst/>
            <a:ahLst/>
            <a:cxnLst/>
            <a:rect l="l" t="t" r="r" b="b"/>
            <a:pathLst>
              <a:path w="32628" h="68153">
                <a:moveTo>
                  <a:pt x="22067" y="59512"/>
                </a:moveTo>
                <a:lnTo>
                  <a:pt x="21107" y="59512"/>
                </a:lnTo>
                <a:lnTo>
                  <a:pt x="21107" y="23027"/>
                </a:lnTo>
                <a:lnTo>
                  <a:pt x="32628" y="23027"/>
                </a:lnTo>
                <a:lnTo>
                  <a:pt x="32628" y="18227"/>
                </a:lnTo>
                <a:lnTo>
                  <a:pt x="21107" y="18227"/>
                </a:lnTo>
                <a:lnTo>
                  <a:pt x="21107" y="0"/>
                </a:lnTo>
                <a:lnTo>
                  <a:pt x="19187" y="0"/>
                </a:lnTo>
                <a:lnTo>
                  <a:pt x="17266" y="3840"/>
                </a:lnTo>
                <a:lnTo>
                  <a:pt x="14401" y="7680"/>
                </a:lnTo>
                <a:lnTo>
                  <a:pt x="11506" y="11521"/>
                </a:lnTo>
                <a:lnTo>
                  <a:pt x="7680" y="15361"/>
                </a:lnTo>
                <a:lnTo>
                  <a:pt x="4785" y="18227"/>
                </a:lnTo>
                <a:lnTo>
                  <a:pt x="0" y="21107"/>
                </a:lnTo>
                <a:lnTo>
                  <a:pt x="0" y="23027"/>
                </a:lnTo>
                <a:lnTo>
                  <a:pt x="6720" y="23027"/>
                </a:lnTo>
                <a:lnTo>
                  <a:pt x="6720" y="59512"/>
                </a:lnTo>
                <a:lnTo>
                  <a:pt x="7680" y="61432"/>
                </a:lnTo>
                <a:lnTo>
                  <a:pt x="8625" y="63352"/>
                </a:lnTo>
                <a:lnTo>
                  <a:pt x="10561" y="65272"/>
                </a:lnTo>
                <a:lnTo>
                  <a:pt x="13426" y="67193"/>
                </a:lnTo>
                <a:lnTo>
                  <a:pt x="16306" y="68153"/>
                </a:lnTo>
                <a:lnTo>
                  <a:pt x="25908" y="68153"/>
                </a:lnTo>
                <a:lnTo>
                  <a:pt x="29748" y="64312"/>
                </a:lnTo>
                <a:lnTo>
                  <a:pt x="32628" y="57591"/>
                </a:lnTo>
                <a:lnTo>
                  <a:pt x="31668" y="56631"/>
                </a:lnTo>
                <a:lnTo>
                  <a:pt x="29748" y="60472"/>
                </a:lnTo>
                <a:lnTo>
                  <a:pt x="26868" y="61432"/>
                </a:lnTo>
                <a:lnTo>
                  <a:pt x="23027" y="61432"/>
                </a:lnTo>
                <a:lnTo>
                  <a:pt x="22067" y="60472"/>
                </a:lnTo>
                <a:lnTo>
                  <a:pt x="22067" y="595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0" name="object 390"/>
          <p:cNvSpPr/>
          <p:nvPr/>
        </p:nvSpPr>
        <p:spPr>
          <a:xfrm>
            <a:off x="5237835" y="7533909"/>
            <a:ext cx="53766" cy="71033"/>
          </a:xfrm>
          <a:custGeom>
            <a:avLst/>
            <a:gdLst/>
            <a:ahLst/>
            <a:cxnLst/>
            <a:rect l="l" t="t" r="r" b="b"/>
            <a:pathLst>
              <a:path w="53766" h="71033">
                <a:moveTo>
                  <a:pt x="53766" y="71033"/>
                </a:moveTo>
                <a:lnTo>
                  <a:pt x="53766" y="69113"/>
                </a:lnTo>
                <a:lnTo>
                  <a:pt x="51831" y="69113"/>
                </a:lnTo>
                <a:lnTo>
                  <a:pt x="49926" y="68153"/>
                </a:lnTo>
                <a:lnTo>
                  <a:pt x="49926" y="67193"/>
                </a:lnTo>
                <a:lnTo>
                  <a:pt x="48966" y="66233"/>
                </a:lnTo>
                <a:lnTo>
                  <a:pt x="47990" y="64312"/>
                </a:lnTo>
                <a:lnTo>
                  <a:pt x="47990" y="31668"/>
                </a:lnTo>
                <a:lnTo>
                  <a:pt x="47045" y="28788"/>
                </a:lnTo>
                <a:lnTo>
                  <a:pt x="47045" y="26868"/>
                </a:lnTo>
                <a:lnTo>
                  <a:pt x="45125" y="24947"/>
                </a:lnTo>
                <a:lnTo>
                  <a:pt x="43205" y="23027"/>
                </a:lnTo>
                <a:lnTo>
                  <a:pt x="40325" y="21107"/>
                </a:lnTo>
                <a:lnTo>
                  <a:pt x="38404" y="20147"/>
                </a:lnTo>
                <a:lnTo>
                  <a:pt x="32644" y="20147"/>
                </a:lnTo>
                <a:lnTo>
                  <a:pt x="29763" y="21107"/>
                </a:lnTo>
                <a:lnTo>
                  <a:pt x="27843" y="22067"/>
                </a:lnTo>
                <a:lnTo>
                  <a:pt x="25923" y="23027"/>
                </a:lnTo>
                <a:lnTo>
                  <a:pt x="23042" y="24947"/>
                </a:lnTo>
                <a:lnTo>
                  <a:pt x="20162" y="27828"/>
                </a:lnTo>
                <a:lnTo>
                  <a:pt x="20162" y="0"/>
                </a:ln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lnTo>
                  <a:pt x="3840" y="2865"/>
                </a:lnTo>
                <a:lnTo>
                  <a:pt x="4800" y="2865"/>
                </a:lnTo>
                <a:lnTo>
                  <a:pt x="4800" y="3840"/>
                </a:lnTo>
                <a:lnTo>
                  <a:pt x="5760" y="6705"/>
                </a:lnTo>
                <a:lnTo>
                  <a:pt x="5760" y="64312"/>
                </a:lnTo>
                <a:lnTo>
                  <a:pt x="4800" y="66233"/>
                </a:lnTo>
                <a:lnTo>
                  <a:pt x="4800" y="67193"/>
                </a:lnTo>
                <a:lnTo>
                  <a:pt x="3840" y="68153"/>
                </a:lnTo>
                <a:lnTo>
                  <a:pt x="1920" y="69113"/>
                </a:lnTo>
                <a:lnTo>
                  <a:pt x="0" y="69113"/>
                </a:lnTo>
                <a:lnTo>
                  <a:pt x="0" y="71033"/>
                </a:lnTo>
                <a:lnTo>
                  <a:pt x="24963" y="71033"/>
                </a:lnTo>
                <a:lnTo>
                  <a:pt x="24963" y="69113"/>
                </a:lnTo>
                <a:lnTo>
                  <a:pt x="23042" y="69113"/>
                </a:lnTo>
                <a:lnTo>
                  <a:pt x="22082" y="68153"/>
                </a:lnTo>
                <a:lnTo>
                  <a:pt x="21122" y="67193"/>
                </a:lnTo>
                <a:lnTo>
                  <a:pt x="21122" y="66233"/>
                </a:lnTo>
                <a:lnTo>
                  <a:pt x="20162" y="64312"/>
                </a:lnTo>
                <a:lnTo>
                  <a:pt x="20162" y="33588"/>
                </a:lnTo>
                <a:lnTo>
                  <a:pt x="22082" y="31668"/>
                </a:lnTo>
                <a:lnTo>
                  <a:pt x="23042" y="29763"/>
                </a:lnTo>
                <a:lnTo>
                  <a:pt x="24963" y="28788"/>
                </a:lnTo>
                <a:lnTo>
                  <a:pt x="25923" y="27828"/>
                </a:lnTo>
                <a:lnTo>
                  <a:pt x="31683" y="27828"/>
                </a:lnTo>
                <a:lnTo>
                  <a:pt x="32644" y="28788"/>
                </a:lnTo>
                <a:lnTo>
                  <a:pt x="32644" y="30708"/>
                </a:lnTo>
                <a:lnTo>
                  <a:pt x="33604" y="31668"/>
                </a:lnTo>
                <a:lnTo>
                  <a:pt x="33604" y="66233"/>
                </a:lnTo>
                <a:lnTo>
                  <a:pt x="32644" y="67193"/>
                </a:lnTo>
                <a:lnTo>
                  <a:pt x="31683" y="68153"/>
                </a:lnTo>
                <a:lnTo>
                  <a:pt x="30723" y="69113"/>
                </a:lnTo>
                <a:lnTo>
                  <a:pt x="28803" y="69113"/>
                </a:lnTo>
                <a:lnTo>
                  <a:pt x="28803" y="71033"/>
                </a:lnTo>
                <a:lnTo>
                  <a:pt x="53766" y="710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1" name="object 391"/>
          <p:cNvSpPr/>
          <p:nvPr/>
        </p:nvSpPr>
        <p:spPr>
          <a:xfrm>
            <a:off x="5312724" y="7567498"/>
            <a:ext cx="27828" cy="39364"/>
          </a:xfrm>
          <a:custGeom>
            <a:avLst/>
            <a:gdLst/>
            <a:ahLst/>
            <a:cxnLst/>
            <a:rect l="l" t="t" r="r" b="b"/>
            <a:pathLst>
              <a:path w="27828" h="39364">
                <a:moveTo>
                  <a:pt x="5745" y="26883"/>
                </a:moveTo>
                <a:lnTo>
                  <a:pt x="2865" y="23042"/>
                </a:lnTo>
                <a:lnTo>
                  <a:pt x="944" y="17282"/>
                </a:lnTo>
                <a:lnTo>
                  <a:pt x="0" y="11521"/>
                </a:lnTo>
                <a:lnTo>
                  <a:pt x="0" y="0"/>
                </a:lnTo>
                <a:lnTo>
                  <a:pt x="0" y="39364"/>
                </a:lnTo>
                <a:lnTo>
                  <a:pt x="11506" y="39364"/>
                </a:lnTo>
                <a:lnTo>
                  <a:pt x="15346" y="37444"/>
                </a:lnTo>
                <a:lnTo>
                  <a:pt x="18227" y="35524"/>
                </a:lnTo>
                <a:lnTo>
                  <a:pt x="22067" y="33604"/>
                </a:lnTo>
                <a:lnTo>
                  <a:pt x="24947" y="29763"/>
                </a:lnTo>
                <a:lnTo>
                  <a:pt x="27828" y="24003"/>
                </a:lnTo>
                <a:lnTo>
                  <a:pt x="25908" y="23042"/>
                </a:lnTo>
                <a:lnTo>
                  <a:pt x="23987" y="25923"/>
                </a:lnTo>
                <a:lnTo>
                  <a:pt x="22067" y="27843"/>
                </a:lnTo>
                <a:lnTo>
                  <a:pt x="20147" y="28803"/>
                </a:lnTo>
                <a:lnTo>
                  <a:pt x="18227" y="30723"/>
                </a:lnTo>
                <a:lnTo>
                  <a:pt x="10546" y="30723"/>
                </a:lnTo>
                <a:lnTo>
                  <a:pt x="7665" y="29763"/>
                </a:lnTo>
                <a:lnTo>
                  <a:pt x="5745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2" name="object 392"/>
          <p:cNvSpPr/>
          <p:nvPr/>
        </p:nvSpPr>
        <p:spPr>
          <a:xfrm>
            <a:off x="5299268" y="7554056"/>
            <a:ext cx="41285" cy="52806"/>
          </a:xfrm>
          <a:custGeom>
            <a:avLst/>
            <a:gdLst/>
            <a:ahLst/>
            <a:cxnLst/>
            <a:rect l="l" t="t" r="r" b="b"/>
            <a:pathLst>
              <a:path w="41285" h="52806">
                <a:moveTo>
                  <a:pt x="0" y="26883"/>
                </a:moveTo>
                <a:lnTo>
                  <a:pt x="0" y="33604"/>
                </a:lnTo>
                <a:lnTo>
                  <a:pt x="960" y="39364"/>
                </a:lnTo>
                <a:lnTo>
                  <a:pt x="3840" y="44165"/>
                </a:lnTo>
                <a:lnTo>
                  <a:pt x="7680" y="49926"/>
                </a:lnTo>
                <a:lnTo>
                  <a:pt x="13456" y="52806"/>
                </a:lnTo>
                <a:lnTo>
                  <a:pt x="13456" y="13441"/>
                </a:lnTo>
                <a:lnTo>
                  <a:pt x="14401" y="9616"/>
                </a:lnTo>
                <a:lnTo>
                  <a:pt x="16322" y="6720"/>
                </a:lnTo>
                <a:lnTo>
                  <a:pt x="18242" y="4800"/>
                </a:lnTo>
                <a:lnTo>
                  <a:pt x="19202" y="3840"/>
                </a:lnTo>
                <a:lnTo>
                  <a:pt x="23042" y="3840"/>
                </a:lnTo>
                <a:lnTo>
                  <a:pt x="24002" y="4800"/>
                </a:lnTo>
                <a:lnTo>
                  <a:pt x="25923" y="5775"/>
                </a:lnTo>
                <a:lnTo>
                  <a:pt x="26883" y="6720"/>
                </a:lnTo>
                <a:lnTo>
                  <a:pt x="26883" y="9616"/>
                </a:lnTo>
                <a:lnTo>
                  <a:pt x="27843" y="11521"/>
                </a:lnTo>
                <a:lnTo>
                  <a:pt x="27843" y="21122"/>
                </a:lnTo>
                <a:lnTo>
                  <a:pt x="13456" y="21122"/>
                </a:lnTo>
                <a:lnTo>
                  <a:pt x="13456" y="24963"/>
                </a:lnTo>
                <a:lnTo>
                  <a:pt x="41285" y="24963"/>
                </a:lnTo>
                <a:lnTo>
                  <a:pt x="40325" y="16322"/>
                </a:lnTo>
                <a:lnTo>
                  <a:pt x="38404" y="10561"/>
                </a:lnTo>
                <a:lnTo>
                  <a:pt x="34564" y="6720"/>
                </a:lnTo>
                <a:lnTo>
                  <a:pt x="31683" y="1920"/>
                </a:lnTo>
                <a:lnTo>
                  <a:pt x="26883" y="0"/>
                </a:lnTo>
                <a:lnTo>
                  <a:pt x="16322" y="0"/>
                </a:lnTo>
                <a:lnTo>
                  <a:pt x="10561" y="2880"/>
                </a:lnTo>
                <a:lnTo>
                  <a:pt x="6736" y="7680"/>
                </a:lnTo>
                <a:lnTo>
                  <a:pt x="1935" y="12481"/>
                </a:lnTo>
                <a:lnTo>
                  <a:pt x="0" y="19202"/>
                </a:lnTo>
                <a:lnTo>
                  <a:pt x="0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3" name="object 393"/>
          <p:cNvSpPr/>
          <p:nvPr/>
        </p:nvSpPr>
        <p:spPr>
          <a:xfrm>
            <a:off x="5346313" y="7554056"/>
            <a:ext cx="43205" cy="50886"/>
          </a:xfrm>
          <a:custGeom>
            <a:avLst/>
            <a:gdLst/>
            <a:ahLst/>
            <a:cxnLst/>
            <a:rect l="l" t="t" r="r" b="b"/>
            <a:pathLst>
              <a:path w="43205" h="50886">
                <a:moveTo>
                  <a:pt x="26883" y="50886"/>
                </a:moveTo>
                <a:lnTo>
                  <a:pt x="26883" y="48966"/>
                </a:lnTo>
                <a:lnTo>
                  <a:pt x="24003" y="48966"/>
                </a:lnTo>
                <a:lnTo>
                  <a:pt x="23042" y="48006"/>
                </a:lnTo>
                <a:lnTo>
                  <a:pt x="22082" y="48006"/>
                </a:lnTo>
                <a:lnTo>
                  <a:pt x="21122" y="47045"/>
                </a:lnTo>
                <a:lnTo>
                  <a:pt x="21122" y="20162"/>
                </a:lnTo>
                <a:lnTo>
                  <a:pt x="22082" y="16322"/>
                </a:lnTo>
                <a:lnTo>
                  <a:pt x="23042" y="14401"/>
                </a:lnTo>
                <a:lnTo>
                  <a:pt x="24003" y="12481"/>
                </a:lnTo>
                <a:lnTo>
                  <a:pt x="25923" y="11521"/>
                </a:lnTo>
                <a:lnTo>
                  <a:pt x="26883" y="10561"/>
                </a:lnTo>
                <a:lnTo>
                  <a:pt x="29763" y="10561"/>
                </a:lnTo>
                <a:lnTo>
                  <a:pt x="30723" y="11521"/>
                </a:lnTo>
                <a:lnTo>
                  <a:pt x="32644" y="12481"/>
                </a:lnTo>
                <a:lnTo>
                  <a:pt x="33604" y="14401"/>
                </a:lnTo>
                <a:lnTo>
                  <a:pt x="38404" y="14401"/>
                </a:lnTo>
                <a:lnTo>
                  <a:pt x="40325" y="13441"/>
                </a:lnTo>
                <a:lnTo>
                  <a:pt x="41269" y="12481"/>
                </a:lnTo>
                <a:lnTo>
                  <a:pt x="42245" y="11521"/>
                </a:lnTo>
                <a:lnTo>
                  <a:pt x="43205" y="9616"/>
                </a:lnTo>
                <a:lnTo>
                  <a:pt x="43205" y="4800"/>
                </a:lnTo>
                <a:lnTo>
                  <a:pt x="42245" y="2880"/>
                </a:lnTo>
                <a:lnTo>
                  <a:pt x="41269" y="1920"/>
                </a:lnTo>
                <a:lnTo>
                  <a:pt x="40325" y="960"/>
                </a:lnTo>
                <a:lnTo>
                  <a:pt x="38404" y="0"/>
                </a:lnTo>
                <a:lnTo>
                  <a:pt x="34564" y="0"/>
                </a:lnTo>
                <a:lnTo>
                  <a:pt x="31683" y="960"/>
                </a:lnTo>
                <a:lnTo>
                  <a:pt x="29763" y="2880"/>
                </a:lnTo>
                <a:lnTo>
                  <a:pt x="26883" y="4800"/>
                </a:lnTo>
                <a:lnTo>
                  <a:pt x="24003" y="7680"/>
                </a:lnTo>
                <a:lnTo>
                  <a:pt x="21122" y="12481"/>
                </a:lnTo>
                <a:lnTo>
                  <a:pt x="21122" y="1920"/>
                </a:lnTo>
                <a:lnTo>
                  <a:pt x="0" y="1920"/>
                </a:lnTo>
                <a:lnTo>
                  <a:pt x="0" y="3840"/>
                </a:lnTo>
                <a:lnTo>
                  <a:pt x="3840" y="3840"/>
                </a:lnTo>
                <a:lnTo>
                  <a:pt x="3840" y="4800"/>
                </a:lnTo>
                <a:lnTo>
                  <a:pt x="4800" y="4800"/>
                </a:lnTo>
                <a:lnTo>
                  <a:pt x="4800" y="5775"/>
                </a:lnTo>
                <a:lnTo>
                  <a:pt x="5760" y="6720"/>
                </a:lnTo>
                <a:lnTo>
                  <a:pt x="5760" y="46085"/>
                </a:lnTo>
                <a:lnTo>
                  <a:pt x="4800" y="47045"/>
                </a:lnTo>
                <a:lnTo>
                  <a:pt x="3840" y="48006"/>
                </a:lnTo>
                <a:lnTo>
                  <a:pt x="2880" y="48966"/>
                </a:lnTo>
                <a:lnTo>
                  <a:pt x="0" y="48966"/>
                </a:lnTo>
                <a:lnTo>
                  <a:pt x="0" y="50886"/>
                </a:lnTo>
                <a:lnTo>
                  <a:pt x="26883" y="508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4" name="object 394"/>
          <p:cNvSpPr/>
          <p:nvPr/>
        </p:nvSpPr>
        <p:spPr>
          <a:xfrm>
            <a:off x="5118795" y="7677896"/>
            <a:ext cx="33604" cy="52806"/>
          </a:xfrm>
          <a:custGeom>
            <a:avLst/>
            <a:gdLst/>
            <a:ahLst/>
            <a:cxnLst/>
            <a:rect l="l" t="t" r="r" b="b"/>
            <a:pathLst>
              <a:path w="33604" h="52806">
                <a:moveTo>
                  <a:pt x="3840" y="49926"/>
                </a:moveTo>
                <a:lnTo>
                  <a:pt x="5760" y="50871"/>
                </a:lnTo>
                <a:lnTo>
                  <a:pt x="8641" y="51846"/>
                </a:lnTo>
                <a:lnTo>
                  <a:pt x="10561" y="52806"/>
                </a:lnTo>
                <a:lnTo>
                  <a:pt x="17282" y="52806"/>
                </a:lnTo>
                <a:lnTo>
                  <a:pt x="21122" y="50871"/>
                </a:lnTo>
                <a:lnTo>
                  <a:pt x="24002" y="48966"/>
                </a:lnTo>
                <a:lnTo>
                  <a:pt x="26883" y="47045"/>
                </a:lnTo>
                <a:lnTo>
                  <a:pt x="28803" y="44165"/>
                </a:lnTo>
                <a:lnTo>
                  <a:pt x="30723" y="39364"/>
                </a:lnTo>
                <a:lnTo>
                  <a:pt x="32644" y="35524"/>
                </a:lnTo>
                <a:lnTo>
                  <a:pt x="33604" y="30723"/>
                </a:lnTo>
                <a:lnTo>
                  <a:pt x="33604" y="21122"/>
                </a:lnTo>
                <a:lnTo>
                  <a:pt x="32644" y="17282"/>
                </a:lnTo>
                <a:lnTo>
                  <a:pt x="30723" y="13441"/>
                </a:lnTo>
                <a:lnTo>
                  <a:pt x="28803" y="8641"/>
                </a:lnTo>
                <a:lnTo>
                  <a:pt x="26883" y="5760"/>
                </a:lnTo>
                <a:lnTo>
                  <a:pt x="24002" y="3840"/>
                </a:lnTo>
                <a:lnTo>
                  <a:pt x="21122" y="960"/>
                </a:lnTo>
                <a:lnTo>
                  <a:pt x="17282" y="0"/>
                </a:lnTo>
                <a:lnTo>
                  <a:pt x="10561" y="0"/>
                </a:lnTo>
                <a:lnTo>
                  <a:pt x="7680" y="960"/>
                </a:lnTo>
                <a:lnTo>
                  <a:pt x="5760" y="2880"/>
                </a:lnTo>
                <a:lnTo>
                  <a:pt x="3840" y="3840"/>
                </a:lnTo>
                <a:lnTo>
                  <a:pt x="1920" y="5760"/>
                </a:lnTo>
                <a:lnTo>
                  <a:pt x="2880" y="9601"/>
                </a:lnTo>
                <a:lnTo>
                  <a:pt x="5760" y="6720"/>
                </a:lnTo>
                <a:lnTo>
                  <a:pt x="11521" y="6720"/>
                </a:lnTo>
                <a:lnTo>
                  <a:pt x="13441" y="7680"/>
                </a:lnTo>
                <a:lnTo>
                  <a:pt x="14401" y="9601"/>
                </a:lnTo>
                <a:lnTo>
                  <a:pt x="16322" y="12481"/>
                </a:lnTo>
                <a:lnTo>
                  <a:pt x="17282" y="18242"/>
                </a:lnTo>
                <a:lnTo>
                  <a:pt x="17282" y="35524"/>
                </a:lnTo>
                <a:lnTo>
                  <a:pt x="16322" y="41285"/>
                </a:lnTo>
                <a:lnTo>
                  <a:pt x="14401" y="44165"/>
                </a:lnTo>
                <a:lnTo>
                  <a:pt x="13441" y="46085"/>
                </a:lnTo>
                <a:lnTo>
                  <a:pt x="11521" y="47045"/>
                </a:lnTo>
                <a:lnTo>
                  <a:pt x="6720" y="47045"/>
                </a:lnTo>
                <a:lnTo>
                  <a:pt x="2880" y="45125"/>
                </a:lnTo>
                <a:lnTo>
                  <a:pt x="0" y="40325"/>
                </a:lnTo>
                <a:lnTo>
                  <a:pt x="1920" y="48006"/>
                </a:lnTo>
                <a:lnTo>
                  <a:pt x="3840" y="499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5" name="object 395"/>
          <p:cNvSpPr/>
          <p:nvPr/>
        </p:nvSpPr>
        <p:spPr>
          <a:xfrm>
            <a:off x="5098648" y="7679817"/>
            <a:ext cx="27828" cy="71993"/>
          </a:xfrm>
          <a:custGeom>
            <a:avLst/>
            <a:gdLst/>
            <a:ahLst/>
            <a:cxnLst/>
            <a:rect l="l" t="t" r="r" b="b"/>
            <a:pathLst>
              <a:path w="27828" h="71993">
                <a:moveTo>
                  <a:pt x="20147" y="0"/>
                </a:moveTo>
                <a:lnTo>
                  <a:pt x="0" y="0"/>
                </a:lnTo>
                <a:lnTo>
                  <a:pt x="0" y="1920"/>
                </a:lnTo>
                <a:lnTo>
                  <a:pt x="1904" y="1920"/>
                </a:lnTo>
                <a:lnTo>
                  <a:pt x="3840" y="2880"/>
                </a:lnTo>
                <a:lnTo>
                  <a:pt x="4785" y="3840"/>
                </a:lnTo>
                <a:lnTo>
                  <a:pt x="4785" y="4800"/>
                </a:lnTo>
                <a:lnTo>
                  <a:pt x="5745" y="6720"/>
                </a:lnTo>
                <a:lnTo>
                  <a:pt x="5745" y="65288"/>
                </a:lnTo>
                <a:lnTo>
                  <a:pt x="4785" y="67193"/>
                </a:lnTo>
                <a:lnTo>
                  <a:pt x="4785" y="68153"/>
                </a:lnTo>
                <a:lnTo>
                  <a:pt x="3840" y="69128"/>
                </a:lnTo>
                <a:lnTo>
                  <a:pt x="1904" y="70073"/>
                </a:lnTo>
                <a:lnTo>
                  <a:pt x="0" y="70073"/>
                </a:lnTo>
                <a:lnTo>
                  <a:pt x="0" y="71993"/>
                </a:lnTo>
                <a:lnTo>
                  <a:pt x="27828" y="71993"/>
                </a:lnTo>
                <a:lnTo>
                  <a:pt x="27828" y="70073"/>
                </a:lnTo>
                <a:lnTo>
                  <a:pt x="23987" y="70073"/>
                </a:lnTo>
                <a:lnTo>
                  <a:pt x="23027" y="69128"/>
                </a:lnTo>
                <a:lnTo>
                  <a:pt x="22067" y="69128"/>
                </a:lnTo>
                <a:lnTo>
                  <a:pt x="21107" y="68153"/>
                </a:lnTo>
                <a:lnTo>
                  <a:pt x="21107" y="67193"/>
                </a:lnTo>
                <a:lnTo>
                  <a:pt x="20147" y="66233"/>
                </a:lnTo>
                <a:lnTo>
                  <a:pt x="20147" y="44165"/>
                </a:lnTo>
                <a:lnTo>
                  <a:pt x="22067" y="46085"/>
                </a:lnTo>
                <a:lnTo>
                  <a:pt x="20147" y="38404"/>
                </a:lnTo>
                <a:lnTo>
                  <a:pt x="20147" y="12481"/>
                </a:lnTo>
                <a:lnTo>
                  <a:pt x="23027" y="7680"/>
                </a:lnTo>
                <a:lnTo>
                  <a:pt x="22067" y="3840"/>
                </a:lnTo>
                <a:lnTo>
                  <a:pt x="20147" y="5760"/>
                </a:lnTo>
                <a:lnTo>
                  <a:pt x="201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6" name="object 396"/>
          <p:cNvSpPr/>
          <p:nvPr/>
        </p:nvSpPr>
        <p:spPr>
          <a:xfrm>
            <a:off x="5161041" y="7677896"/>
            <a:ext cx="42245" cy="50871"/>
          </a:xfrm>
          <a:custGeom>
            <a:avLst/>
            <a:gdLst/>
            <a:ahLst/>
            <a:cxnLst/>
            <a:rect l="l" t="t" r="r" b="b"/>
            <a:pathLst>
              <a:path w="42245" h="50871">
                <a:moveTo>
                  <a:pt x="20162" y="1920"/>
                </a:moveTo>
                <a:lnTo>
                  <a:pt x="0" y="1920"/>
                </a:lnTo>
                <a:lnTo>
                  <a:pt x="0" y="3840"/>
                </a:lnTo>
                <a:lnTo>
                  <a:pt x="2880" y="3840"/>
                </a:lnTo>
                <a:lnTo>
                  <a:pt x="3840" y="4800"/>
                </a:lnTo>
                <a:lnTo>
                  <a:pt x="4800" y="4800"/>
                </a:lnTo>
                <a:lnTo>
                  <a:pt x="4800" y="6720"/>
                </a:lnTo>
                <a:lnTo>
                  <a:pt x="5760" y="7680"/>
                </a:lnTo>
                <a:lnTo>
                  <a:pt x="5760" y="44165"/>
                </a:lnTo>
                <a:lnTo>
                  <a:pt x="4800" y="46085"/>
                </a:lnTo>
                <a:lnTo>
                  <a:pt x="4800" y="47045"/>
                </a:lnTo>
                <a:lnTo>
                  <a:pt x="3840" y="48006"/>
                </a:lnTo>
                <a:lnTo>
                  <a:pt x="1920" y="48966"/>
                </a:lnTo>
                <a:lnTo>
                  <a:pt x="0" y="48966"/>
                </a:lnTo>
                <a:lnTo>
                  <a:pt x="0" y="50871"/>
                </a:lnTo>
                <a:lnTo>
                  <a:pt x="26868" y="50871"/>
                </a:lnTo>
                <a:lnTo>
                  <a:pt x="26868" y="48966"/>
                </a:lnTo>
                <a:lnTo>
                  <a:pt x="23042" y="48966"/>
                </a:lnTo>
                <a:lnTo>
                  <a:pt x="23042" y="48006"/>
                </a:lnTo>
                <a:lnTo>
                  <a:pt x="22082" y="48006"/>
                </a:lnTo>
                <a:lnTo>
                  <a:pt x="21122" y="47045"/>
                </a:lnTo>
                <a:lnTo>
                  <a:pt x="21122" y="46085"/>
                </a:lnTo>
                <a:lnTo>
                  <a:pt x="20162" y="46085"/>
                </a:lnTo>
                <a:lnTo>
                  <a:pt x="20162" y="24002"/>
                </a:lnTo>
                <a:lnTo>
                  <a:pt x="21122" y="20162"/>
                </a:lnTo>
                <a:lnTo>
                  <a:pt x="22082" y="16322"/>
                </a:lnTo>
                <a:lnTo>
                  <a:pt x="23042" y="14401"/>
                </a:lnTo>
                <a:lnTo>
                  <a:pt x="24002" y="12481"/>
                </a:lnTo>
                <a:lnTo>
                  <a:pt x="24963" y="11521"/>
                </a:lnTo>
                <a:lnTo>
                  <a:pt x="25923" y="10561"/>
                </a:lnTo>
                <a:lnTo>
                  <a:pt x="29763" y="10561"/>
                </a:lnTo>
                <a:lnTo>
                  <a:pt x="30708" y="11521"/>
                </a:lnTo>
                <a:lnTo>
                  <a:pt x="31683" y="12481"/>
                </a:lnTo>
                <a:lnTo>
                  <a:pt x="33588" y="14401"/>
                </a:lnTo>
                <a:lnTo>
                  <a:pt x="38389" y="14401"/>
                </a:lnTo>
                <a:lnTo>
                  <a:pt x="39364" y="13441"/>
                </a:lnTo>
                <a:lnTo>
                  <a:pt x="41269" y="12481"/>
                </a:lnTo>
                <a:lnTo>
                  <a:pt x="42245" y="11521"/>
                </a:lnTo>
                <a:lnTo>
                  <a:pt x="42245" y="2880"/>
                </a:lnTo>
                <a:lnTo>
                  <a:pt x="41269" y="1920"/>
                </a:lnTo>
                <a:lnTo>
                  <a:pt x="39364" y="960"/>
                </a:lnTo>
                <a:lnTo>
                  <a:pt x="38389" y="0"/>
                </a:lnTo>
                <a:lnTo>
                  <a:pt x="33588" y="0"/>
                </a:lnTo>
                <a:lnTo>
                  <a:pt x="31683" y="960"/>
                </a:lnTo>
                <a:lnTo>
                  <a:pt x="28803" y="2880"/>
                </a:lnTo>
                <a:lnTo>
                  <a:pt x="26868" y="4800"/>
                </a:lnTo>
                <a:lnTo>
                  <a:pt x="24002" y="7680"/>
                </a:lnTo>
                <a:lnTo>
                  <a:pt x="20162" y="12481"/>
                </a:lnTo>
                <a:lnTo>
                  <a:pt x="20162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7" name="object 397"/>
          <p:cNvSpPr/>
          <p:nvPr/>
        </p:nvSpPr>
        <p:spPr>
          <a:xfrm>
            <a:off x="5207127" y="7677896"/>
            <a:ext cx="41269" cy="52806"/>
          </a:xfrm>
          <a:custGeom>
            <a:avLst/>
            <a:gdLst/>
            <a:ahLst/>
            <a:cxnLst/>
            <a:rect l="l" t="t" r="r" b="b"/>
            <a:pathLst>
              <a:path w="41269" h="52806">
                <a:moveTo>
                  <a:pt x="14386" y="24963"/>
                </a:moveTo>
                <a:lnTo>
                  <a:pt x="41269" y="24963"/>
                </a:lnTo>
                <a:lnTo>
                  <a:pt x="41269" y="16322"/>
                </a:lnTo>
                <a:lnTo>
                  <a:pt x="39349" y="10561"/>
                </a:lnTo>
                <a:lnTo>
                  <a:pt x="35509" y="6720"/>
                </a:lnTo>
                <a:lnTo>
                  <a:pt x="31668" y="1920"/>
                </a:lnTo>
                <a:lnTo>
                  <a:pt x="26868" y="0"/>
                </a:lnTo>
                <a:lnTo>
                  <a:pt x="16306" y="0"/>
                </a:lnTo>
                <a:lnTo>
                  <a:pt x="10546" y="2880"/>
                </a:lnTo>
                <a:lnTo>
                  <a:pt x="6705" y="7680"/>
                </a:lnTo>
                <a:lnTo>
                  <a:pt x="1904" y="12481"/>
                </a:lnTo>
                <a:lnTo>
                  <a:pt x="0" y="19202"/>
                </a:lnTo>
                <a:lnTo>
                  <a:pt x="0" y="33604"/>
                </a:lnTo>
                <a:lnTo>
                  <a:pt x="960" y="39364"/>
                </a:lnTo>
                <a:lnTo>
                  <a:pt x="4785" y="44165"/>
                </a:lnTo>
                <a:lnTo>
                  <a:pt x="8625" y="49926"/>
                </a:lnTo>
                <a:lnTo>
                  <a:pt x="13426" y="52806"/>
                </a:lnTo>
                <a:lnTo>
                  <a:pt x="13426" y="13441"/>
                </a:lnTo>
                <a:lnTo>
                  <a:pt x="15346" y="9601"/>
                </a:lnTo>
                <a:lnTo>
                  <a:pt x="17266" y="6720"/>
                </a:lnTo>
                <a:lnTo>
                  <a:pt x="18227" y="4800"/>
                </a:lnTo>
                <a:lnTo>
                  <a:pt x="20147" y="3840"/>
                </a:lnTo>
                <a:lnTo>
                  <a:pt x="23987" y="3840"/>
                </a:lnTo>
                <a:lnTo>
                  <a:pt x="23987" y="4800"/>
                </a:lnTo>
                <a:lnTo>
                  <a:pt x="25908" y="5760"/>
                </a:lnTo>
                <a:lnTo>
                  <a:pt x="26868" y="7680"/>
                </a:lnTo>
                <a:lnTo>
                  <a:pt x="26868" y="9601"/>
                </a:lnTo>
                <a:lnTo>
                  <a:pt x="27828" y="11521"/>
                </a:lnTo>
                <a:lnTo>
                  <a:pt x="27828" y="21122"/>
                </a:lnTo>
                <a:lnTo>
                  <a:pt x="13426" y="21122"/>
                </a:lnTo>
                <a:lnTo>
                  <a:pt x="14386" y="30723"/>
                </a:lnTo>
                <a:lnTo>
                  <a:pt x="14386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8" name="object 398"/>
          <p:cNvSpPr/>
          <p:nvPr/>
        </p:nvSpPr>
        <p:spPr>
          <a:xfrm>
            <a:off x="5220553" y="7691338"/>
            <a:ext cx="27843" cy="39364"/>
          </a:xfrm>
          <a:custGeom>
            <a:avLst/>
            <a:gdLst/>
            <a:ahLst/>
            <a:cxnLst/>
            <a:rect l="l" t="t" r="r" b="b"/>
            <a:pathLst>
              <a:path w="27843" h="39364">
                <a:moveTo>
                  <a:pt x="15361" y="37429"/>
                </a:moveTo>
                <a:lnTo>
                  <a:pt x="19202" y="35524"/>
                </a:lnTo>
                <a:lnTo>
                  <a:pt x="22082" y="33604"/>
                </a:lnTo>
                <a:lnTo>
                  <a:pt x="24963" y="29763"/>
                </a:lnTo>
                <a:lnTo>
                  <a:pt x="27843" y="24002"/>
                </a:lnTo>
                <a:lnTo>
                  <a:pt x="25923" y="23042"/>
                </a:lnTo>
                <a:lnTo>
                  <a:pt x="24003" y="25923"/>
                </a:lnTo>
                <a:lnTo>
                  <a:pt x="22082" y="27843"/>
                </a:lnTo>
                <a:lnTo>
                  <a:pt x="20162" y="28803"/>
                </a:lnTo>
                <a:lnTo>
                  <a:pt x="19202" y="30723"/>
                </a:lnTo>
                <a:lnTo>
                  <a:pt x="11521" y="30723"/>
                </a:lnTo>
                <a:lnTo>
                  <a:pt x="8641" y="29763"/>
                </a:lnTo>
                <a:lnTo>
                  <a:pt x="5760" y="26883"/>
                </a:lnTo>
                <a:lnTo>
                  <a:pt x="2880" y="23042"/>
                </a:lnTo>
                <a:lnTo>
                  <a:pt x="960" y="17282"/>
                </a:lnTo>
                <a:lnTo>
                  <a:pt x="0" y="7680"/>
                </a:lnTo>
                <a:lnTo>
                  <a:pt x="0" y="0"/>
                </a:lnTo>
                <a:lnTo>
                  <a:pt x="0" y="39364"/>
                </a:lnTo>
                <a:lnTo>
                  <a:pt x="11521" y="39364"/>
                </a:lnTo>
                <a:lnTo>
                  <a:pt x="15361" y="374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9" name="object 399"/>
          <p:cNvSpPr/>
          <p:nvPr/>
        </p:nvSpPr>
        <p:spPr>
          <a:xfrm>
            <a:off x="5253197" y="7704300"/>
            <a:ext cx="30718" cy="0"/>
          </a:xfrm>
          <a:custGeom>
            <a:avLst/>
            <a:gdLst/>
            <a:ahLst/>
            <a:cxnLst/>
            <a:rect l="l" t="t" r="r" b="b"/>
            <a:pathLst>
              <a:path w="30718" h="0">
                <a:moveTo>
                  <a:pt x="0" y="0"/>
                </a:moveTo>
                <a:lnTo>
                  <a:pt x="30718" y="0"/>
                </a:lnTo>
              </a:path>
            </a:pathLst>
          </a:custGeom>
          <a:ln w="118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0" name="object 400"/>
          <p:cNvSpPr/>
          <p:nvPr/>
        </p:nvSpPr>
        <p:spPr>
          <a:xfrm>
            <a:off x="5348234" y="7655813"/>
            <a:ext cx="27843" cy="30723"/>
          </a:xfrm>
          <a:custGeom>
            <a:avLst/>
            <a:gdLst/>
            <a:ahLst/>
            <a:cxnLst/>
            <a:rect l="l" t="t" r="r" b="b"/>
            <a:pathLst>
              <a:path w="27843" h="30723">
                <a:moveTo>
                  <a:pt x="15361" y="27843"/>
                </a:moveTo>
                <a:lnTo>
                  <a:pt x="20162" y="24963"/>
                </a:lnTo>
                <a:lnTo>
                  <a:pt x="23042" y="22082"/>
                </a:lnTo>
                <a:lnTo>
                  <a:pt x="25923" y="20162"/>
                </a:lnTo>
                <a:lnTo>
                  <a:pt x="27843" y="16322"/>
                </a:lnTo>
                <a:lnTo>
                  <a:pt x="27843" y="8641"/>
                </a:lnTo>
                <a:lnTo>
                  <a:pt x="25923" y="5775"/>
                </a:lnTo>
                <a:lnTo>
                  <a:pt x="23042" y="3840"/>
                </a:lnTo>
                <a:lnTo>
                  <a:pt x="20162" y="960"/>
                </a:lnTo>
                <a:lnTo>
                  <a:pt x="16322" y="0"/>
                </a:lnTo>
                <a:lnTo>
                  <a:pt x="5760" y="0"/>
                </a:lnTo>
                <a:lnTo>
                  <a:pt x="0" y="1935"/>
                </a:lnTo>
                <a:lnTo>
                  <a:pt x="1920" y="9601"/>
                </a:lnTo>
                <a:lnTo>
                  <a:pt x="2880" y="7680"/>
                </a:lnTo>
                <a:lnTo>
                  <a:pt x="3840" y="6720"/>
                </a:lnTo>
                <a:lnTo>
                  <a:pt x="5760" y="4800"/>
                </a:lnTo>
                <a:lnTo>
                  <a:pt x="10561" y="4800"/>
                </a:lnTo>
                <a:lnTo>
                  <a:pt x="12481" y="5775"/>
                </a:lnTo>
                <a:lnTo>
                  <a:pt x="13441" y="6720"/>
                </a:lnTo>
                <a:lnTo>
                  <a:pt x="15361" y="9601"/>
                </a:lnTo>
                <a:lnTo>
                  <a:pt x="16322" y="13441"/>
                </a:lnTo>
                <a:lnTo>
                  <a:pt x="16322" y="21122"/>
                </a:lnTo>
                <a:lnTo>
                  <a:pt x="14401" y="23042"/>
                </a:lnTo>
                <a:lnTo>
                  <a:pt x="13441" y="24003"/>
                </a:lnTo>
                <a:lnTo>
                  <a:pt x="10561" y="25923"/>
                </a:lnTo>
                <a:lnTo>
                  <a:pt x="7680" y="26883"/>
                </a:lnTo>
                <a:lnTo>
                  <a:pt x="8641" y="30723"/>
                </a:lnTo>
                <a:lnTo>
                  <a:pt x="15361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1" name="object 401"/>
          <p:cNvSpPr/>
          <p:nvPr/>
        </p:nvSpPr>
        <p:spPr>
          <a:xfrm>
            <a:off x="5333832" y="7688458"/>
            <a:ext cx="7680" cy="13441"/>
          </a:xfrm>
          <a:custGeom>
            <a:avLst/>
            <a:gdLst/>
            <a:ahLst/>
            <a:cxnLst/>
            <a:rect l="l" t="t" r="r" b="b"/>
            <a:pathLst>
              <a:path w="7680" h="13441">
                <a:moveTo>
                  <a:pt x="0" y="13441"/>
                </a:moveTo>
                <a:lnTo>
                  <a:pt x="0" y="11521"/>
                </a:lnTo>
                <a:lnTo>
                  <a:pt x="960" y="8641"/>
                </a:lnTo>
                <a:lnTo>
                  <a:pt x="2880" y="6720"/>
                </a:lnTo>
                <a:lnTo>
                  <a:pt x="3840" y="5760"/>
                </a:lnTo>
                <a:lnTo>
                  <a:pt x="7680" y="0"/>
                </a:lnTo>
                <a:lnTo>
                  <a:pt x="0" y="2880"/>
                </a:lnTo>
                <a:lnTo>
                  <a:pt x="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2" name="object 402"/>
          <p:cNvSpPr/>
          <p:nvPr/>
        </p:nvSpPr>
        <p:spPr>
          <a:xfrm>
            <a:off x="5319430" y="7657749"/>
            <a:ext cx="80650" cy="72953"/>
          </a:xfrm>
          <a:custGeom>
            <a:avLst/>
            <a:gdLst/>
            <a:ahLst/>
            <a:cxnLst/>
            <a:rect l="l" t="t" r="r" b="b"/>
            <a:pathLst>
              <a:path w="80650" h="72953">
                <a:moveTo>
                  <a:pt x="58567" y="53751"/>
                </a:moveTo>
                <a:lnTo>
                  <a:pt x="62407" y="48950"/>
                </a:lnTo>
                <a:lnTo>
                  <a:pt x="65288" y="44150"/>
                </a:lnTo>
                <a:lnTo>
                  <a:pt x="68153" y="40309"/>
                </a:lnTo>
                <a:lnTo>
                  <a:pt x="70088" y="36469"/>
                </a:lnTo>
                <a:lnTo>
                  <a:pt x="71993" y="33588"/>
                </a:lnTo>
                <a:lnTo>
                  <a:pt x="72969" y="32628"/>
                </a:lnTo>
                <a:lnTo>
                  <a:pt x="74874" y="31668"/>
                </a:lnTo>
                <a:lnTo>
                  <a:pt x="76809" y="30708"/>
                </a:lnTo>
                <a:lnTo>
                  <a:pt x="79689" y="30708"/>
                </a:lnTo>
                <a:lnTo>
                  <a:pt x="79689" y="28788"/>
                </a:lnTo>
                <a:lnTo>
                  <a:pt x="57607" y="28788"/>
                </a:lnTo>
                <a:lnTo>
                  <a:pt x="57607" y="30708"/>
                </a:lnTo>
                <a:lnTo>
                  <a:pt x="59527" y="30708"/>
                </a:lnTo>
                <a:lnTo>
                  <a:pt x="60487" y="31668"/>
                </a:lnTo>
                <a:lnTo>
                  <a:pt x="61447" y="32628"/>
                </a:lnTo>
                <a:lnTo>
                  <a:pt x="62407" y="33588"/>
                </a:lnTo>
                <a:lnTo>
                  <a:pt x="63367" y="34549"/>
                </a:lnTo>
                <a:lnTo>
                  <a:pt x="63367" y="40309"/>
                </a:lnTo>
                <a:lnTo>
                  <a:pt x="60487" y="45110"/>
                </a:lnTo>
                <a:lnTo>
                  <a:pt x="55686" y="50871"/>
                </a:lnTo>
                <a:lnTo>
                  <a:pt x="53150" y="48263"/>
                </a:lnTo>
                <a:lnTo>
                  <a:pt x="44480" y="38210"/>
                </a:lnTo>
                <a:lnTo>
                  <a:pt x="37444" y="28788"/>
                </a:lnTo>
                <a:lnTo>
                  <a:pt x="36484" y="24947"/>
                </a:lnTo>
                <a:lnTo>
                  <a:pt x="33604" y="20147"/>
                </a:lnTo>
                <a:lnTo>
                  <a:pt x="32644" y="17266"/>
                </a:lnTo>
                <a:lnTo>
                  <a:pt x="31683" y="15346"/>
                </a:lnTo>
                <a:lnTo>
                  <a:pt x="31683" y="13426"/>
                </a:lnTo>
                <a:lnTo>
                  <a:pt x="30723" y="11506"/>
                </a:lnTo>
                <a:lnTo>
                  <a:pt x="30723" y="7665"/>
                </a:lnTo>
                <a:lnTo>
                  <a:pt x="28803" y="0"/>
                </a:lnTo>
                <a:lnTo>
                  <a:pt x="24963" y="3840"/>
                </a:lnTo>
                <a:lnTo>
                  <a:pt x="21122" y="7665"/>
                </a:lnTo>
                <a:lnTo>
                  <a:pt x="19202" y="12466"/>
                </a:lnTo>
                <a:lnTo>
                  <a:pt x="19202" y="22067"/>
                </a:lnTo>
                <a:lnTo>
                  <a:pt x="20162" y="23987"/>
                </a:lnTo>
                <a:lnTo>
                  <a:pt x="20162" y="25908"/>
                </a:lnTo>
                <a:lnTo>
                  <a:pt x="21122" y="28788"/>
                </a:lnTo>
                <a:lnTo>
                  <a:pt x="22082" y="30708"/>
                </a:lnTo>
                <a:lnTo>
                  <a:pt x="18242" y="36469"/>
                </a:lnTo>
                <a:lnTo>
                  <a:pt x="20162" y="35509"/>
                </a:lnTo>
                <a:lnTo>
                  <a:pt x="23042" y="33588"/>
                </a:lnTo>
                <a:lnTo>
                  <a:pt x="27196" y="41093"/>
                </a:lnTo>
                <a:lnTo>
                  <a:pt x="34414" y="51510"/>
                </a:lnTo>
                <a:lnTo>
                  <a:pt x="43205" y="61432"/>
                </a:lnTo>
                <a:lnTo>
                  <a:pt x="41285" y="62392"/>
                </a:lnTo>
                <a:lnTo>
                  <a:pt x="39364" y="63352"/>
                </a:lnTo>
                <a:lnTo>
                  <a:pt x="37444" y="63352"/>
                </a:lnTo>
                <a:lnTo>
                  <a:pt x="35524" y="64312"/>
                </a:lnTo>
                <a:lnTo>
                  <a:pt x="29763" y="64312"/>
                </a:lnTo>
                <a:lnTo>
                  <a:pt x="27843" y="63352"/>
                </a:lnTo>
                <a:lnTo>
                  <a:pt x="24963" y="61432"/>
                </a:lnTo>
                <a:lnTo>
                  <a:pt x="22082" y="60472"/>
                </a:lnTo>
                <a:lnTo>
                  <a:pt x="19202" y="57591"/>
                </a:lnTo>
                <a:lnTo>
                  <a:pt x="17282" y="54711"/>
                </a:lnTo>
                <a:lnTo>
                  <a:pt x="15361" y="50871"/>
                </a:lnTo>
                <a:lnTo>
                  <a:pt x="14401" y="47990"/>
                </a:lnTo>
                <a:lnTo>
                  <a:pt x="14401" y="33588"/>
                </a:lnTo>
                <a:lnTo>
                  <a:pt x="9601" y="36469"/>
                </a:lnTo>
                <a:lnTo>
                  <a:pt x="5760" y="41269"/>
                </a:lnTo>
                <a:lnTo>
                  <a:pt x="1920" y="45110"/>
                </a:lnTo>
                <a:lnTo>
                  <a:pt x="0" y="48950"/>
                </a:lnTo>
                <a:lnTo>
                  <a:pt x="0" y="59512"/>
                </a:lnTo>
                <a:lnTo>
                  <a:pt x="1920" y="63352"/>
                </a:lnTo>
                <a:lnTo>
                  <a:pt x="5760" y="67193"/>
                </a:lnTo>
                <a:lnTo>
                  <a:pt x="9601" y="71018"/>
                </a:lnTo>
                <a:lnTo>
                  <a:pt x="15361" y="72953"/>
                </a:lnTo>
                <a:lnTo>
                  <a:pt x="25923" y="72953"/>
                </a:lnTo>
                <a:lnTo>
                  <a:pt x="29763" y="71993"/>
                </a:lnTo>
                <a:lnTo>
                  <a:pt x="33604" y="71018"/>
                </a:lnTo>
                <a:lnTo>
                  <a:pt x="37444" y="69113"/>
                </a:lnTo>
                <a:lnTo>
                  <a:pt x="42245" y="67193"/>
                </a:lnTo>
                <a:lnTo>
                  <a:pt x="46085" y="64312"/>
                </a:lnTo>
                <a:lnTo>
                  <a:pt x="49926" y="67193"/>
                </a:lnTo>
                <a:lnTo>
                  <a:pt x="52806" y="70073"/>
                </a:lnTo>
                <a:lnTo>
                  <a:pt x="55686" y="71018"/>
                </a:lnTo>
                <a:lnTo>
                  <a:pt x="57607" y="71993"/>
                </a:lnTo>
                <a:lnTo>
                  <a:pt x="60487" y="72953"/>
                </a:lnTo>
                <a:lnTo>
                  <a:pt x="66248" y="72953"/>
                </a:lnTo>
                <a:lnTo>
                  <a:pt x="69128" y="71993"/>
                </a:lnTo>
                <a:lnTo>
                  <a:pt x="71993" y="70073"/>
                </a:lnTo>
                <a:lnTo>
                  <a:pt x="74874" y="67193"/>
                </a:lnTo>
                <a:lnTo>
                  <a:pt x="77754" y="63352"/>
                </a:lnTo>
                <a:lnTo>
                  <a:pt x="80650" y="57591"/>
                </a:lnTo>
                <a:lnTo>
                  <a:pt x="78714" y="56631"/>
                </a:lnTo>
                <a:lnTo>
                  <a:pt x="76809" y="60472"/>
                </a:lnTo>
                <a:lnTo>
                  <a:pt x="74874" y="62392"/>
                </a:lnTo>
                <a:lnTo>
                  <a:pt x="70088" y="62392"/>
                </a:lnTo>
                <a:lnTo>
                  <a:pt x="69128" y="61432"/>
                </a:lnTo>
                <a:lnTo>
                  <a:pt x="67208" y="60472"/>
                </a:lnTo>
                <a:lnTo>
                  <a:pt x="65288" y="59512"/>
                </a:lnTo>
                <a:lnTo>
                  <a:pt x="62407" y="56631"/>
                </a:lnTo>
                <a:lnTo>
                  <a:pt x="58567" y="537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3" name="object 403"/>
          <p:cNvSpPr/>
          <p:nvPr/>
        </p:nvSpPr>
        <p:spPr>
          <a:xfrm>
            <a:off x="5063124" y="7803657"/>
            <a:ext cx="27843" cy="72953"/>
          </a:xfrm>
          <a:custGeom>
            <a:avLst/>
            <a:gdLst/>
            <a:ahLst/>
            <a:cxnLst/>
            <a:rect l="l" t="t" r="r" b="b"/>
            <a:pathLst>
              <a:path w="27843" h="72953">
                <a:moveTo>
                  <a:pt x="20162" y="0"/>
                </a:moveTo>
                <a:lnTo>
                  <a:pt x="0" y="0"/>
                </a:lnTo>
                <a:lnTo>
                  <a:pt x="0" y="1920"/>
                </a:lnTo>
                <a:lnTo>
                  <a:pt x="1920" y="1920"/>
                </a:lnTo>
                <a:lnTo>
                  <a:pt x="3840" y="2880"/>
                </a:lnTo>
                <a:lnTo>
                  <a:pt x="3840" y="3840"/>
                </a:lnTo>
                <a:lnTo>
                  <a:pt x="4800" y="4800"/>
                </a:lnTo>
                <a:lnTo>
                  <a:pt x="5760" y="6720"/>
                </a:lnTo>
                <a:lnTo>
                  <a:pt x="5760" y="66233"/>
                </a:lnTo>
                <a:lnTo>
                  <a:pt x="4800" y="68153"/>
                </a:lnTo>
                <a:lnTo>
                  <a:pt x="4800" y="69113"/>
                </a:lnTo>
                <a:lnTo>
                  <a:pt x="2880" y="70073"/>
                </a:lnTo>
                <a:lnTo>
                  <a:pt x="1920" y="71033"/>
                </a:lnTo>
                <a:lnTo>
                  <a:pt x="0" y="71033"/>
                </a:lnTo>
                <a:lnTo>
                  <a:pt x="0" y="72953"/>
                </a:lnTo>
                <a:lnTo>
                  <a:pt x="27843" y="72953"/>
                </a:lnTo>
                <a:lnTo>
                  <a:pt x="27843" y="71033"/>
                </a:lnTo>
                <a:lnTo>
                  <a:pt x="24963" y="71033"/>
                </a:lnTo>
                <a:lnTo>
                  <a:pt x="24002" y="70073"/>
                </a:lnTo>
                <a:lnTo>
                  <a:pt x="22082" y="70073"/>
                </a:lnTo>
                <a:lnTo>
                  <a:pt x="21122" y="69113"/>
                </a:lnTo>
                <a:lnTo>
                  <a:pt x="21122" y="68153"/>
                </a:lnTo>
                <a:lnTo>
                  <a:pt x="20162" y="67193"/>
                </a:lnTo>
                <a:lnTo>
                  <a:pt x="20162" y="44150"/>
                </a:lnTo>
                <a:lnTo>
                  <a:pt x="22082" y="47030"/>
                </a:lnTo>
                <a:lnTo>
                  <a:pt x="20162" y="39364"/>
                </a:lnTo>
                <a:lnTo>
                  <a:pt x="20162" y="12481"/>
                </a:lnTo>
                <a:lnTo>
                  <a:pt x="23042" y="7680"/>
                </a:lnTo>
                <a:lnTo>
                  <a:pt x="22082" y="3840"/>
                </a:lnTo>
                <a:lnTo>
                  <a:pt x="20162" y="6720"/>
                </a:lnTo>
                <a:lnTo>
                  <a:pt x="2016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4" name="object 404"/>
          <p:cNvSpPr/>
          <p:nvPr/>
        </p:nvSpPr>
        <p:spPr>
          <a:xfrm>
            <a:off x="5083286" y="7802697"/>
            <a:ext cx="32628" cy="51831"/>
          </a:xfrm>
          <a:custGeom>
            <a:avLst/>
            <a:gdLst/>
            <a:ahLst/>
            <a:cxnLst/>
            <a:rect l="l" t="t" r="r" b="b"/>
            <a:pathLst>
              <a:path w="32628" h="51831">
                <a:moveTo>
                  <a:pt x="3840" y="48950"/>
                </a:moveTo>
                <a:lnTo>
                  <a:pt x="5760" y="49910"/>
                </a:lnTo>
                <a:lnTo>
                  <a:pt x="7680" y="51831"/>
                </a:lnTo>
                <a:lnTo>
                  <a:pt x="17266" y="51831"/>
                </a:lnTo>
                <a:lnTo>
                  <a:pt x="20147" y="50886"/>
                </a:lnTo>
                <a:lnTo>
                  <a:pt x="23987" y="48950"/>
                </a:lnTo>
                <a:lnTo>
                  <a:pt x="26883" y="47030"/>
                </a:lnTo>
                <a:lnTo>
                  <a:pt x="28788" y="43190"/>
                </a:lnTo>
                <a:lnTo>
                  <a:pt x="30708" y="39349"/>
                </a:lnTo>
                <a:lnTo>
                  <a:pt x="32628" y="35509"/>
                </a:lnTo>
                <a:lnTo>
                  <a:pt x="32628" y="16322"/>
                </a:lnTo>
                <a:lnTo>
                  <a:pt x="30708" y="12481"/>
                </a:lnTo>
                <a:lnTo>
                  <a:pt x="28788" y="8641"/>
                </a:lnTo>
                <a:lnTo>
                  <a:pt x="26883" y="5760"/>
                </a:lnTo>
                <a:lnTo>
                  <a:pt x="23987" y="2880"/>
                </a:lnTo>
                <a:lnTo>
                  <a:pt x="21107" y="960"/>
                </a:lnTo>
                <a:lnTo>
                  <a:pt x="17266" y="0"/>
                </a:lnTo>
                <a:lnTo>
                  <a:pt x="10546" y="0"/>
                </a:lnTo>
                <a:lnTo>
                  <a:pt x="7680" y="960"/>
                </a:lnTo>
                <a:lnTo>
                  <a:pt x="5760" y="1920"/>
                </a:lnTo>
                <a:lnTo>
                  <a:pt x="3840" y="3840"/>
                </a:lnTo>
                <a:lnTo>
                  <a:pt x="1920" y="4800"/>
                </a:lnTo>
                <a:lnTo>
                  <a:pt x="2880" y="8641"/>
                </a:lnTo>
                <a:lnTo>
                  <a:pt x="5760" y="5760"/>
                </a:lnTo>
                <a:lnTo>
                  <a:pt x="11521" y="5760"/>
                </a:lnTo>
                <a:lnTo>
                  <a:pt x="13426" y="7680"/>
                </a:lnTo>
                <a:lnTo>
                  <a:pt x="14386" y="9601"/>
                </a:lnTo>
                <a:lnTo>
                  <a:pt x="16322" y="12481"/>
                </a:lnTo>
                <a:lnTo>
                  <a:pt x="17266" y="18242"/>
                </a:lnTo>
                <a:lnTo>
                  <a:pt x="17266" y="35509"/>
                </a:lnTo>
                <a:lnTo>
                  <a:pt x="16322" y="40325"/>
                </a:lnTo>
                <a:lnTo>
                  <a:pt x="14386" y="43190"/>
                </a:lnTo>
                <a:lnTo>
                  <a:pt x="13426" y="46070"/>
                </a:lnTo>
                <a:lnTo>
                  <a:pt x="11521" y="47030"/>
                </a:lnTo>
                <a:lnTo>
                  <a:pt x="6705" y="47030"/>
                </a:lnTo>
                <a:lnTo>
                  <a:pt x="2880" y="44165"/>
                </a:lnTo>
                <a:lnTo>
                  <a:pt x="0" y="40325"/>
                </a:lnTo>
                <a:lnTo>
                  <a:pt x="1920" y="47990"/>
                </a:lnTo>
                <a:lnTo>
                  <a:pt x="3840" y="489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5" name="object 405"/>
          <p:cNvSpPr/>
          <p:nvPr/>
        </p:nvSpPr>
        <p:spPr>
          <a:xfrm>
            <a:off x="5140878" y="7845887"/>
            <a:ext cx="7680" cy="8641"/>
          </a:xfrm>
          <a:custGeom>
            <a:avLst/>
            <a:gdLst/>
            <a:ahLst/>
            <a:cxnLst/>
            <a:rect l="l" t="t" r="r" b="b"/>
            <a:pathLst>
              <a:path w="7680" h="8641">
                <a:moveTo>
                  <a:pt x="7680" y="4800"/>
                </a:moveTo>
                <a:lnTo>
                  <a:pt x="3840" y="4800"/>
                </a:lnTo>
                <a:lnTo>
                  <a:pt x="2880" y="2880"/>
                </a:lnTo>
                <a:lnTo>
                  <a:pt x="1920" y="1920"/>
                </a:lnTo>
                <a:lnTo>
                  <a:pt x="960" y="0"/>
                </a:lnTo>
                <a:lnTo>
                  <a:pt x="0" y="8641"/>
                </a:lnTo>
                <a:lnTo>
                  <a:pt x="7680" y="8641"/>
                </a:lnTo>
                <a:lnTo>
                  <a:pt x="768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6" name="object 406"/>
          <p:cNvSpPr/>
          <p:nvPr/>
        </p:nvSpPr>
        <p:spPr>
          <a:xfrm>
            <a:off x="5124556" y="7802697"/>
            <a:ext cx="47045" cy="51831"/>
          </a:xfrm>
          <a:custGeom>
            <a:avLst/>
            <a:gdLst/>
            <a:ahLst/>
            <a:cxnLst/>
            <a:rect l="l" t="t" r="r" b="b"/>
            <a:pathLst>
              <a:path w="47045" h="51831">
                <a:moveTo>
                  <a:pt x="2880" y="39349"/>
                </a:moveTo>
                <a:lnTo>
                  <a:pt x="6720" y="44165"/>
                </a:lnTo>
                <a:lnTo>
                  <a:pt x="10561" y="48950"/>
                </a:lnTo>
                <a:lnTo>
                  <a:pt x="16322" y="51831"/>
                </a:lnTo>
                <a:lnTo>
                  <a:pt x="17282" y="43190"/>
                </a:lnTo>
                <a:lnTo>
                  <a:pt x="16322" y="40325"/>
                </a:lnTo>
                <a:lnTo>
                  <a:pt x="16322" y="13441"/>
                </a:lnTo>
                <a:lnTo>
                  <a:pt x="17282" y="9601"/>
                </a:lnTo>
                <a:lnTo>
                  <a:pt x="18242" y="6720"/>
                </a:lnTo>
                <a:lnTo>
                  <a:pt x="19202" y="5760"/>
                </a:lnTo>
                <a:lnTo>
                  <a:pt x="20162" y="3840"/>
                </a:lnTo>
                <a:lnTo>
                  <a:pt x="26883" y="3840"/>
                </a:lnTo>
                <a:lnTo>
                  <a:pt x="27843" y="4800"/>
                </a:lnTo>
                <a:lnTo>
                  <a:pt x="28803" y="5760"/>
                </a:lnTo>
                <a:lnTo>
                  <a:pt x="29763" y="7680"/>
                </a:lnTo>
                <a:lnTo>
                  <a:pt x="30723" y="9601"/>
                </a:lnTo>
                <a:lnTo>
                  <a:pt x="30723" y="11521"/>
                </a:lnTo>
                <a:lnTo>
                  <a:pt x="31683" y="15361"/>
                </a:lnTo>
                <a:lnTo>
                  <a:pt x="31683" y="31668"/>
                </a:lnTo>
                <a:lnTo>
                  <a:pt x="30723" y="38389"/>
                </a:lnTo>
                <a:lnTo>
                  <a:pt x="30723" y="42230"/>
                </a:lnTo>
                <a:lnTo>
                  <a:pt x="29763" y="44165"/>
                </a:lnTo>
                <a:lnTo>
                  <a:pt x="28803" y="46070"/>
                </a:lnTo>
                <a:lnTo>
                  <a:pt x="27843" y="47030"/>
                </a:lnTo>
                <a:lnTo>
                  <a:pt x="26883" y="47990"/>
                </a:lnTo>
                <a:lnTo>
                  <a:pt x="24002" y="47990"/>
                </a:lnTo>
                <a:lnTo>
                  <a:pt x="24002" y="51831"/>
                </a:lnTo>
                <a:lnTo>
                  <a:pt x="31683" y="51831"/>
                </a:lnTo>
                <a:lnTo>
                  <a:pt x="37444" y="48950"/>
                </a:lnTo>
                <a:lnTo>
                  <a:pt x="41285" y="43190"/>
                </a:lnTo>
                <a:lnTo>
                  <a:pt x="45125" y="38389"/>
                </a:lnTo>
                <a:lnTo>
                  <a:pt x="47045" y="32644"/>
                </a:lnTo>
                <a:lnTo>
                  <a:pt x="47045" y="21122"/>
                </a:lnTo>
                <a:lnTo>
                  <a:pt x="46085" y="16322"/>
                </a:lnTo>
                <a:lnTo>
                  <a:pt x="44165" y="12481"/>
                </a:lnTo>
                <a:lnTo>
                  <a:pt x="42245" y="8641"/>
                </a:lnTo>
                <a:lnTo>
                  <a:pt x="39364" y="5760"/>
                </a:lnTo>
                <a:lnTo>
                  <a:pt x="35524" y="2880"/>
                </a:lnTo>
                <a:lnTo>
                  <a:pt x="31683" y="960"/>
                </a:lnTo>
                <a:lnTo>
                  <a:pt x="27843" y="0"/>
                </a:lnTo>
                <a:lnTo>
                  <a:pt x="16322" y="0"/>
                </a:lnTo>
                <a:lnTo>
                  <a:pt x="10561" y="1920"/>
                </a:lnTo>
                <a:lnTo>
                  <a:pt x="6720" y="7680"/>
                </a:lnTo>
                <a:lnTo>
                  <a:pt x="2880" y="12481"/>
                </a:lnTo>
                <a:lnTo>
                  <a:pt x="0" y="19202"/>
                </a:lnTo>
                <a:lnTo>
                  <a:pt x="0" y="32644"/>
                </a:lnTo>
                <a:lnTo>
                  <a:pt x="2880" y="39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7" name="object 407"/>
          <p:cNvSpPr/>
          <p:nvPr/>
        </p:nvSpPr>
        <p:spPr>
          <a:xfrm>
            <a:off x="5180243" y="7802697"/>
            <a:ext cx="33588" cy="51831"/>
          </a:xfrm>
          <a:custGeom>
            <a:avLst/>
            <a:gdLst/>
            <a:ahLst/>
            <a:cxnLst/>
            <a:rect l="l" t="t" r="r" b="b"/>
            <a:pathLst>
              <a:path w="33588" h="51831">
                <a:moveTo>
                  <a:pt x="960" y="21122"/>
                </a:moveTo>
                <a:lnTo>
                  <a:pt x="2880" y="23987"/>
                </a:lnTo>
                <a:lnTo>
                  <a:pt x="4800" y="25923"/>
                </a:lnTo>
                <a:lnTo>
                  <a:pt x="8641" y="28803"/>
                </a:lnTo>
                <a:lnTo>
                  <a:pt x="13441" y="32644"/>
                </a:lnTo>
                <a:lnTo>
                  <a:pt x="17282" y="35509"/>
                </a:lnTo>
                <a:lnTo>
                  <a:pt x="20162" y="37444"/>
                </a:lnTo>
                <a:lnTo>
                  <a:pt x="21107" y="38389"/>
                </a:lnTo>
                <a:lnTo>
                  <a:pt x="22067" y="39349"/>
                </a:lnTo>
                <a:lnTo>
                  <a:pt x="22067" y="45110"/>
                </a:lnTo>
                <a:lnTo>
                  <a:pt x="21107" y="46070"/>
                </a:lnTo>
                <a:lnTo>
                  <a:pt x="20162" y="47990"/>
                </a:lnTo>
                <a:lnTo>
                  <a:pt x="14386" y="47990"/>
                </a:lnTo>
                <a:lnTo>
                  <a:pt x="11506" y="47030"/>
                </a:lnTo>
                <a:lnTo>
                  <a:pt x="8641" y="44165"/>
                </a:lnTo>
                <a:lnTo>
                  <a:pt x="5760" y="42230"/>
                </a:lnTo>
                <a:lnTo>
                  <a:pt x="3840" y="38389"/>
                </a:lnTo>
                <a:lnTo>
                  <a:pt x="1920" y="34549"/>
                </a:lnTo>
                <a:lnTo>
                  <a:pt x="0" y="34549"/>
                </a:lnTo>
                <a:lnTo>
                  <a:pt x="960" y="51831"/>
                </a:lnTo>
                <a:lnTo>
                  <a:pt x="2880" y="51831"/>
                </a:lnTo>
                <a:lnTo>
                  <a:pt x="3840" y="49910"/>
                </a:lnTo>
                <a:lnTo>
                  <a:pt x="4800" y="48950"/>
                </a:lnTo>
                <a:lnTo>
                  <a:pt x="6720" y="48950"/>
                </a:lnTo>
                <a:lnTo>
                  <a:pt x="7665" y="49910"/>
                </a:lnTo>
                <a:lnTo>
                  <a:pt x="12481" y="50886"/>
                </a:lnTo>
                <a:lnTo>
                  <a:pt x="15346" y="51831"/>
                </a:lnTo>
                <a:lnTo>
                  <a:pt x="21107" y="51831"/>
                </a:lnTo>
                <a:lnTo>
                  <a:pt x="23042" y="50886"/>
                </a:lnTo>
                <a:lnTo>
                  <a:pt x="25908" y="49910"/>
                </a:lnTo>
                <a:lnTo>
                  <a:pt x="28788" y="48950"/>
                </a:lnTo>
                <a:lnTo>
                  <a:pt x="30723" y="46070"/>
                </a:lnTo>
                <a:lnTo>
                  <a:pt x="31668" y="44165"/>
                </a:lnTo>
                <a:lnTo>
                  <a:pt x="33588" y="41269"/>
                </a:lnTo>
                <a:lnTo>
                  <a:pt x="33588" y="32644"/>
                </a:lnTo>
                <a:lnTo>
                  <a:pt x="32628" y="29763"/>
                </a:lnTo>
                <a:lnTo>
                  <a:pt x="31668" y="27828"/>
                </a:lnTo>
                <a:lnTo>
                  <a:pt x="29748" y="24963"/>
                </a:lnTo>
                <a:lnTo>
                  <a:pt x="25908" y="22082"/>
                </a:lnTo>
                <a:lnTo>
                  <a:pt x="21107" y="18242"/>
                </a:lnTo>
                <a:lnTo>
                  <a:pt x="16322" y="15361"/>
                </a:lnTo>
                <a:lnTo>
                  <a:pt x="12481" y="12481"/>
                </a:lnTo>
                <a:lnTo>
                  <a:pt x="11506" y="11521"/>
                </a:lnTo>
                <a:lnTo>
                  <a:pt x="10561" y="10561"/>
                </a:lnTo>
                <a:lnTo>
                  <a:pt x="10561" y="7680"/>
                </a:lnTo>
                <a:lnTo>
                  <a:pt x="11506" y="5760"/>
                </a:lnTo>
                <a:lnTo>
                  <a:pt x="12481" y="4800"/>
                </a:lnTo>
                <a:lnTo>
                  <a:pt x="13441" y="3840"/>
                </a:lnTo>
                <a:lnTo>
                  <a:pt x="18227" y="3840"/>
                </a:lnTo>
                <a:lnTo>
                  <a:pt x="20162" y="4800"/>
                </a:lnTo>
                <a:lnTo>
                  <a:pt x="23042" y="6720"/>
                </a:lnTo>
                <a:lnTo>
                  <a:pt x="24947" y="8641"/>
                </a:lnTo>
                <a:lnTo>
                  <a:pt x="26883" y="11521"/>
                </a:lnTo>
                <a:lnTo>
                  <a:pt x="29748" y="16322"/>
                </a:lnTo>
                <a:lnTo>
                  <a:pt x="31668" y="16322"/>
                </a:lnTo>
                <a:lnTo>
                  <a:pt x="30723" y="0"/>
                </a:lnTo>
                <a:lnTo>
                  <a:pt x="28788" y="0"/>
                </a:lnTo>
                <a:lnTo>
                  <a:pt x="27843" y="960"/>
                </a:lnTo>
                <a:lnTo>
                  <a:pt x="26883" y="1920"/>
                </a:lnTo>
                <a:lnTo>
                  <a:pt x="25908" y="1920"/>
                </a:lnTo>
                <a:lnTo>
                  <a:pt x="25908" y="2880"/>
                </a:lnTo>
                <a:lnTo>
                  <a:pt x="24947" y="2880"/>
                </a:lnTo>
                <a:lnTo>
                  <a:pt x="24003" y="1920"/>
                </a:lnTo>
                <a:lnTo>
                  <a:pt x="23042" y="1920"/>
                </a:lnTo>
                <a:lnTo>
                  <a:pt x="20162" y="0"/>
                </a:lnTo>
                <a:lnTo>
                  <a:pt x="10561" y="0"/>
                </a:lnTo>
                <a:lnTo>
                  <a:pt x="6720" y="960"/>
                </a:lnTo>
                <a:lnTo>
                  <a:pt x="3840" y="4800"/>
                </a:lnTo>
                <a:lnTo>
                  <a:pt x="960" y="7680"/>
                </a:lnTo>
                <a:lnTo>
                  <a:pt x="0" y="10561"/>
                </a:lnTo>
                <a:lnTo>
                  <a:pt x="0" y="18242"/>
                </a:lnTo>
                <a:lnTo>
                  <a:pt x="960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8" name="object 408"/>
          <p:cNvSpPr/>
          <p:nvPr/>
        </p:nvSpPr>
        <p:spPr>
          <a:xfrm>
            <a:off x="5220553" y="7785414"/>
            <a:ext cx="32644" cy="68168"/>
          </a:xfrm>
          <a:custGeom>
            <a:avLst/>
            <a:gdLst/>
            <a:ahLst/>
            <a:cxnLst/>
            <a:rect l="l" t="t" r="r" b="b"/>
            <a:pathLst>
              <a:path w="32644" h="68168">
                <a:moveTo>
                  <a:pt x="23042" y="61447"/>
                </a:moveTo>
                <a:lnTo>
                  <a:pt x="22082" y="61447"/>
                </a:lnTo>
                <a:lnTo>
                  <a:pt x="21122" y="60472"/>
                </a:lnTo>
                <a:lnTo>
                  <a:pt x="21122" y="24002"/>
                </a:lnTo>
                <a:lnTo>
                  <a:pt x="32644" y="24002"/>
                </a:lnTo>
                <a:lnTo>
                  <a:pt x="32644" y="18242"/>
                </a:lnTo>
                <a:lnTo>
                  <a:pt x="21122" y="18242"/>
                </a:lnTo>
                <a:lnTo>
                  <a:pt x="21122" y="0"/>
                </a:lnTo>
                <a:lnTo>
                  <a:pt x="19202" y="0"/>
                </a:lnTo>
                <a:lnTo>
                  <a:pt x="17282" y="4800"/>
                </a:lnTo>
                <a:lnTo>
                  <a:pt x="14401" y="8641"/>
                </a:lnTo>
                <a:lnTo>
                  <a:pt x="10561" y="12481"/>
                </a:lnTo>
                <a:lnTo>
                  <a:pt x="7680" y="15361"/>
                </a:lnTo>
                <a:lnTo>
                  <a:pt x="3840" y="19202"/>
                </a:lnTo>
                <a:lnTo>
                  <a:pt x="0" y="22082"/>
                </a:lnTo>
                <a:lnTo>
                  <a:pt x="0" y="24002"/>
                </a:lnTo>
                <a:lnTo>
                  <a:pt x="5760" y="24002"/>
                </a:lnTo>
                <a:lnTo>
                  <a:pt x="5760" y="55671"/>
                </a:lnTo>
                <a:lnTo>
                  <a:pt x="6720" y="58552"/>
                </a:lnTo>
                <a:lnTo>
                  <a:pt x="6720" y="60472"/>
                </a:lnTo>
                <a:lnTo>
                  <a:pt x="7680" y="62392"/>
                </a:lnTo>
                <a:lnTo>
                  <a:pt x="8641" y="64312"/>
                </a:lnTo>
                <a:lnTo>
                  <a:pt x="10561" y="66233"/>
                </a:lnTo>
                <a:lnTo>
                  <a:pt x="12481" y="67193"/>
                </a:lnTo>
                <a:lnTo>
                  <a:pt x="15361" y="68168"/>
                </a:lnTo>
                <a:lnTo>
                  <a:pt x="24963" y="68168"/>
                </a:lnTo>
                <a:lnTo>
                  <a:pt x="29763" y="65272"/>
                </a:lnTo>
                <a:lnTo>
                  <a:pt x="32644" y="58552"/>
                </a:lnTo>
                <a:lnTo>
                  <a:pt x="30723" y="57607"/>
                </a:lnTo>
                <a:lnTo>
                  <a:pt x="28803" y="60472"/>
                </a:lnTo>
                <a:lnTo>
                  <a:pt x="26883" y="62392"/>
                </a:lnTo>
                <a:lnTo>
                  <a:pt x="23042" y="62392"/>
                </a:lnTo>
                <a:lnTo>
                  <a:pt x="23042" y="614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9" name="object 409"/>
          <p:cNvSpPr/>
          <p:nvPr/>
        </p:nvSpPr>
        <p:spPr>
          <a:xfrm>
            <a:off x="5257038" y="7828140"/>
            <a:ext cx="30718" cy="0"/>
          </a:xfrm>
          <a:custGeom>
            <a:avLst/>
            <a:gdLst/>
            <a:ahLst/>
            <a:cxnLst/>
            <a:rect l="l" t="t" r="r" b="b"/>
            <a:pathLst>
              <a:path w="30718" h="0">
                <a:moveTo>
                  <a:pt x="0" y="0"/>
                </a:moveTo>
                <a:lnTo>
                  <a:pt x="30718" y="0"/>
                </a:lnTo>
              </a:path>
            </a:pathLst>
          </a:custGeom>
          <a:ln w="118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0" name="object 410"/>
          <p:cNvSpPr/>
          <p:nvPr/>
        </p:nvSpPr>
        <p:spPr>
          <a:xfrm>
            <a:off x="5293507" y="7779654"/>
            <a:ext cx="40325" cy="73929"/>
          </a:xfrm>
          <a:custGeom>
            <a:avLst/>
            <a:gdLst/>
            <a:ahLst/>
            <a:cxnLst/>
            <a:rect l="l" t="t" r="r" b="b"/>
            <a:pathLst>
              <a:path w="40325" h="73929">
                <a:moveTo>
                  <a:pt x="38404" y="12481"/>
                </a:moveTo>
                <a:lnTo>
                  <a:pt x="39364" y="11521"/>
                </a:lnTo>
                <a:lnTo>
                  <a:pt x="40325" y="9601"/>
                </a:lnTo>
                <a:lnTo>
                  <a:pt x="40325" y="5760"/>
                </a:lnTo>
                <a:lnTo>
                  <a:pt x="39364" y="4800"/>
                </a:lnTo>
                <a:lnTo>
                  <a:pt x="37444" y="2880"/>
                </a:lnTo>
                <a:lnTo>
                  <a:pt x="35524" y="960"/>
                </a:lnTo>
                <a:lnTo>
                  <a:pt x="31683" y="0"/>
                </a:lnTo>
                <a:lnTo>
                  <a:pt x="21122" y="0"/>
                </a:lnTo>
                <a:lnTo>
                  <a:pt x="16322" y="1920"/>
                </a:lnTo>
                <a:lnTo>
                  <a:pt x="12496" y="5760"/>
                </a:lnTo>
                <a:lnTo>
                  <a:pt x="8656" y="8641"/>
                </a:lnTo>
                <a:lnTo>
                  <a:pt x="6720" y="13441"/>
                </a:lnTo>
                <a:lnTo>
                  <a:pt x="6720" y="24003"/>
                </a:lnTo>
                <a:lnTo>
                  <a:pt x="0" y="24003"/>
                </a:lnTo>
                <a:lnTo>
                  <a:pt x="0" y="29763"/>
                </a:lnTo>
                <a:lnTo>
                  <a:pt x="6720" y="29763"/>
                </a:lnTo>
                <a:lnTo>
                  <a:pt x="6720" y="69113"/>
                </a:lnTo>
                <a:lnTo>
                  <a:pt x="5760" y="70073"/>
                </a:lnTo>
                <a:lnTo>
                  <a:pt x="4815" y="71033"/>
                </a:lnTo>
                <a:lnTo>
                  <a:pt x="3840" y="71033"/>
                </a:lnTo>
                <a:lnTo>
                  <a:pt x="1935" y="71993"/>
                </a:lnTo>
                <a:lnTo>
                  <a:pt x="0" y="71993"/>
                </a:lnTo>
                <a:lnTo>
                  <a:pt x="0" y="73929"/>
                </a:lnTo>
                <a:lnTo>
                  <a:pt x="28803" y="73929"/>
                </a:lnTo>
                <a:lnTo>
                  <a:pt x="28803" y="71993"/>
                </a:lnTo>
                <a:lnTo>
                  <a:pt x="25923" y="71993"/>
                </a:lnTo>
                <a:lnTo>
                  <a:pt x="24003" y="71033"/>
                </a:lnTo>
                <a:lnTo>
                  <a:pt x="23042" y="70073"/>
                </a:lnTo>
                <a:lnTo>
                  <a:pt x="22082" y="69113"/>
                </a:lnTo>
                <a:lnTo>
                  <a:pt x="22082" y="29763"/>
                </a:lnTo>
                <a:lnTo>
                  <a:pt x="28803" y="29763"/>
                </a:lnTo>
                <a:lnTo>
                  <a:pt x="28803" y="24003"/>
                </a:lnTo>
                <a:lnTo>
                  <a:pt x="22082" y="24003"/>
                </a:lnTo>
                <a:lnTo>
                  <a:pt x="22082" y="18242"/>
                </a:lnTo>
                <a:lnTo>
                  <a:pt x="21122" y="8641"/>
                </a:lnTo>
                <a:lnTo>
                  <a:pt x="21122" y="6720"/>
                </a:lnTo>
                <a:lnTo>
                  <a:pt x="22082" y="5760"/>
                </a:lnTo>
                <a:lnTo>
                  <a:pt x="22082" y="4800"/>
                </a:lnTo>
                <a:lnTo>
                  <a:pt x="23042" y="3840"/>
                </a:lnTo>
                <a:lnTo>
                  <a:pt x="26883" y="3840"/>
                </a:lnTo>
                <a:lnTo>
                  <a:pt x="27843" y="4800"/>
                </a:lnTo>
                <a:lnTo>
                  <a:pt x="27843" y="8641"/>
                </a:lnTo>
                <a:lnTo>
                  <a:pt x="26883" y="9601"/>
                </a:lnTo>
                <a:lnTo>
                  <a:pt x="26883" y="10561"/>
                </a:lnTo>
                <a:lnTo>
                  <a:pt x="27843" y="11521"/>
                </a:lnTo>
                <a:lnTo>
                  <a:pt x="28803" y="12481"/>
                </a:lnTo>
                <a:lnTo>
                  <a:pt x="29763" y="13441"/>
                </a:lnTo>
                <a:lnTo>
                  <a:pt x="31683" y="14401"/>
                </a:lnTo>
                <a:lnTo>
                  <a:pt x="35524" y="14401"/>
                </a:lnTo>
                <a:lnTo>
                  <a:pt x="37444" y="13441"/>
                </a:lnTo>
                <a:lnTo>
                  <a:pt x="38404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1" name="object 411"/>
          <p:cNvSpPr/>
          <p:nvPr/>
        </p:nvSpPr>
        <p:spPr>
          <a:xfrm>
            <a:off x="5331912" y="7802697"/>
            <a:ext cx="47045" cy="50886"/>
          </a:xfrm>
          <a:custGeom>
            <a:avLst/>
            <a:gdLst/>
            <a:ahLst/>
            <a:cxnLst/>
            <a:rect l="l" t="t" r="r" b="b"/>
            <a:pathLst>
              <a:path w="47045" h="50886">
                <a:moveTo>
                  <a:pt x="46085" y="46070"/>
                </a:moveTo>
                <a:lnTo>
                  <a:pt x="47045" y="44165"/>
                </a:lnTo>
                <a:lnTo>
                  <a:pt x="46085" y="42230"/>
                </a:lnTo>
                <a:lnTo>
                  <a:pt x="45125" y="44165"/>
                </a:lnTo>
                <a:lnTo>
                  <a:pt x="41285" y="44165"/>
                </a:lnTo>
                <a:lnTo>
                  <a:pt x="41285" y="43190"/>
                </a:lnTo>
                <a:lnTo>
                  <a:pt x="40325" y="42230"/>
                </a:lnTo>
                <a:lnTo>
                  <a:pt x="40325" y="9601"/>
                </a:lnTo>
                <a:lnTo>
                  <a:pt x="39364" y="6720"/>
                </a:lnTo>
                <a:lnTo>
                  <a:pt x="37444" y="4800"/>
                </a:lnTo>
                <a:lnTo>
                  <a:pt x="34564" y="2880"/>
                </a:lnTo>
                <a:lnTo>
                  <a:pt x="31683" y="960"/>
                </a:lnTo>
                <a:lnTo>
                  <a:pt x="27843" y="0"/>
                </a:lnTo>
                <a:lnTo>
                  <a:pt x="15361" y="0"/>
                </a:lnTo>
                <a:lnTo>
                  <a:pt x="12481" y="1920"/>
                </a:lnTo>
                <a:lnTo>
                  <a:pt x="8641" y="2880"/>
                </a:lnTo>
                <a:lnTo>
                  <a:pt x="5760" y="4800"/>
                </a:lnTo>
                <a:lnTo>
                  <a:pt x="3840" y="6720"/>
                </a:lnTo>
                <a:lnTo>
                  <a:pt x="1920" y="9601"/>
                </a:lnTo>
                <a:lnTo>
                  <a:pt x="960" y="11521"/>
                </a:lnTo>
                <a:lnTo>
                  <a:pt x="960" y="16322"/>
                </a:lnTo>
                <a:lnTo>
                  <a:pt x="1920" y="17282"/>
                </a:lnTo>
                <a:lnTo>
                  <a:pt x="2880" y="19202"/>
                </a:lnTo>
                <a:lnTo>
                  <a:pt x="4800" y="20162"/>
                </a:lnTo>
                <a:lnTo>
                  <a:pt x="6720" y="21122"/>
                </a:lnTo>
                <a:lnTo>
                  <a:pt x="10561" y="21122"/>
                </a:lnTo>
                <a:lnTo>
                  <a:pt x="12481" y="20162"/>
                </a:lnTo>
                <a:lnTo>
                  <a:pt x="13441" y="19202"/>
                </a:lnTo>
                <a:lnTo>
                  <a:pt x="15361" y="18242"/>
                </a:lnTo>
                <a:lnTo>
                  <a:pt x="15361" y="11521"/>
                </a:lnTo>
                <a:lnTo>
                  <a:pt x="13441" y="10561"/>
                </a:lnTo>
                <a:lnTo>
                  <a:pt x="12481" y="9601"/>
                </a:lnTo>
                <a:lnTo>
                  <a:pt x="12481" y="5760"/>
                </a:lnTo>
                <a:lnTo>
                  <a:pt x="13441" y="5760"/>
                </a:lnTo>
                <a:lnTo>
                  <a:pt x="15361" y="3840"/>
                </a:lnTo>
                <a:lnTo>
                  <a:pt x="22082" y="3840"/>
                </a:lnTo>
                <a:lnTo>
                  <a:pt x="23042" y="4800"/>
                </a:lnTo>
                <a:lnTo>
                  <a:pt x="24002" y="5760"/>
                </a:lnTo>
                <a:lnTo>
                  <a:pt x="24963" y="6720"/>
                </a:lnTo>
                <a:lnTo>
                  <a:pt x="24963" y="7680"/>
                </a:lnTo>
                <a:lnTo>
                  <a:pt x="25923" y="8641"/>
                </a:lnTo>
                <a:lnTo>
                  <a:pt x="25923" y="19202"/>
                </a:lnTo>
                <a:lnTo>
                  <a:pt x="15361" y="23987"/>
                </a:lnTo>
                <a:lnTo>
                  <a:pt x="7680" y="28803"/>
                </a:lnTo>
                <a:lnTo>
                  <a:pt x="4800" y="31668"/>
                </a:lnTo>
                <a:lnTo>
                  <a:pt x="960" y="34549"/>
                </a:lnTo>
                <a:lnTo>
                  <a:pt x="0" y="37444"/>
                </a:lnTo>
                <a:lnTo>
                  <a:pt x="0" y="44165"/>
                </a:lnTo>
                <a:lnTo>
                  <a:pt x="960" y="47030"/>
                </a:lnTo>
                <a:lnTo>
                  <a:pt x="2880" y="48950"/>
                </a:lnTo>
                <a:lnTo>
                  <a:pt x="4800" y="49910"/>
                </a:lnTo>
                <a:lnTo>
                  <a:pt x="6720" y="50886"/>
                </a:lnTo>
                <a:lnTo>
                  <a:pt x="9601" y="50886"/>
                </a:lnTo>
                <a:lnTo>
                  <a:pt x="14401" y="34549"/>
                </a:lnTo>
                <a:lnTo>
                  <a:pt x="15361" y="32644"/>
                </a:lnTo>
                <a:lnTo>
                  <a:pt x="16322" y="30723"/>
                </a:lnTo>
                <a:lnTo>
                  <a:pt x="18242" y="27828"/>
                </a:lnTo>
                <a:lnTo>
                  <a:pt x="22082" y="24963"/>
                </a:lnTo>
                <a:lnTo>
                  <a:pt x="25923" y="23042"/>
                </a:lnTo>
                <a:lnTo>
                  <a:pt x="25923" y="39349"/>
                </a:lnTo>
                <a:lnTo>
                  <a:pt x="24002" y="41269"/>
                </a:lnTo>
                <a:lnTo>
                  <a:pt x="21122" y="42230"/>
                </a:lnTo>
                <a:lnTo>
                  <a:pt x="17282" y="42230"/>
                </a:lnTo>
                <a:lnTo>
                  <a:pt x="16322" y="41269"/>
                </a:lnTo>
                <a:lnTo>
                  <a:pt x="14401" y="39349"/>
                </a:lnTo>
                <a:lnTo>
                  <a:pt x="14401" y="50886"/>
                </a:lnTo>
                <a:lnTo>
                  <a:pt x="20162" y="48950"/>
                </a:lnTo>
                <a:lnTo>
                  <a:pt x="25923" y="43190"/>
                </a:lnTo>
                <a:lnTo>
                  <a:pt x="25923" y="46070"/>
                </a:lnTo>
                <a:lnTo>
                  <a:pt x="26883" y="47990"/>
                </a:lnTo>
                <a:lnTo>
                  <a:pt x="28803" y="48950"/>
                </a:lnTo>
                <a:lnTo>
                  <a:pt x="30723" y="50886"/>
                </a:lnTo>
                <a:lnTo>
                  <a:pt x="40325" y="50886"/>
                </a:lnTo>
                <a:lnTo>
                  <a:pt x="42245" y="49910"/>
                </a:lnTo>
                <a:lnTo>
                  <a:pt x="44165" y="47990"/>
                </a:lnTo>
                <a:lnTo>
                  <a:pt x="46085" y="46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2" name="object 412"/>
          <p:cNvSpPr/>
          <p:nvPr/>
        </p:nvSpPr>
        <p:spPr>
          <a:xfrm>
            <a:off x="5341513" y="7837246"/>
            <a:ext cx="4800" cy="16337"/>
          </a:xfrm>
          <a:custGeom>
            <a:avLst/>
            <a:gdLst/>
            <a:ahLst/>
            <a:cxnLst/>
            <a:rect l="l" t="t" r="r" b="b"/>
            <a:pathLst>
              <a:path w="4800" h="16337">
                <a:moveTo>
                  <a:pt x="4800" y="0"/>
                </a:moveTo>
                <a:lnTo>
                  <a:pt x="0" y="16337"/>
                </a:lnTo>
                <a:lnTo>
                  <a:pt x="4800" y="16337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3" name="object 413"/>
          <p:cNvSpPr/>
          <p:nvPr/>
        </p:nvSpPr>
        <p:spPr>
          <a:xfrm>
            <a:off x="5382798" y="7781574"/>
            <a:ext cx="53751" cy="72953"/>
          </a:xfrm>
          <a:custGeom>
            <a:avLst/>
            <a:gdLst/>
            <a:ahLst/>
            <a:cxnLst/>
            <a:rect l="l" t="t" r="r" b="b"/>
            <a:pathLst>
              <a:path w="53751" h="72953">
                <a:moveTo>
                  <a:pt x="36469" y="61447"/>
                </a:moveTo>
                <a:lnTo>
                  <a:pt x="35509" y="65288"/>
                </a:lnTo>
                <a:lnTo>
                  <a:pt x="34549" y="67193"/>
                </a:lnTo>
                <a:lnTo>
                  <a:pt x="33588" y="68153"/>
                </a:lnTo>
                <a:lnTo>
                  <a:pt x="31668" y="69113"/>
                </a:lnTo>
                <a:lnTo>
                  <a:pt x="28788" y="69113"/>
                </a:lnTo>
                <a:lnTo>
                  <a:pt x="29748" y="72953"/>
                </a:lnTo>
                <a:lnTo>
                  <a:pt x="34549" y="72953"/>
                </a:lnTo>
                <a:lnTo>
                  <a:pt x="38389" y="72009"/>
                </a:lnTo>
                <a:lnTo>
                  <a:pt x="42230" y="70073"/>
                </a:lnTo>
                <a:lnTo>
                  <a:pt x="45110" y="67193"/>
                </a:lnTo>
                <a:lnTo>
                  <a:pt x="47990" y="64312"/>
                </a:lnTo>
                <a:lnTo>
                  <a:pt x="50871" y="59512"/>
                </a:lnTo>
                <a:lnTo>
                  <a:pt x="52791" y="55671"/>
                </a:lnTo>
                <a:lnTo>
                  <a:pt x="53751" y="49926"/>
                </a:lnTo>
                <a:lnTo>
                  <a:pt x="53751" y="40325"/>
                </a:lnTo>
                <a:lnTo>
                  <a:pt x="52791" y="35524"/>
                </a:lnTo>
                <a:lnTo>
                  <a:pt x="50871" y="32644"/>
                </a:lnTo>
                <a:lnTo>
                  <a:pt x="48950" y="28803"/>
                </a:lnTo>
                <a:lnTo>
                  <a:pt x="47030" y="25923"/>
                </a:lnTo>
                <a:lnTo>
                  <a:pt x="44150" y="24003"/>
                </a:lnTo>
                <a:lnTo>
                  <a:pt x="41269" y="22082"/>
                </a:lnTo>
                <a:lnTo>
                  <a:pt x="37429" y="21122"/>
                </a:lnTo>
                <a:lnTo>
                  <a:pt x="29748" y="21122"/>
                </a:lnTo>
                <a:lnTo>
                  <a:pt x="24947" y="23042"/>
                </a:lnTo>
                <a:lnTo>
                  <a:pt x="21122" y="26883"/>
                </a:lnTo>
                <a:lnTo>
                  <a:pt x="21122" y="0"/>
                </a:lnTo>
                <a:lnTo>
                  <a:pt x="0" y="0"/>
                </a:lnTo>
                <a:lnTo>
                  <a:pt x="0" y="1920"/>
                </a:lnTo>
                <a:lnTo>
                  <a:pt x="1920" y="1920"/>
                </a:lnTo>
                <a:lnTo>
                  <a:pt x="2880" y="2880"/>
                </a:lnTo>
                <a:lnTo>
                  <a:pt x="3840" y="2880"/>
                </a:lnTo>
                <a:lnTo>
                  <a:pt x="4785" y="3840"/>
                </a:lnTo>
                <a:lnTo>
                  <a:pt x="5760" y="3840"/>
                </a:lnTo>
                <a:lnTo>
                  <a:pt x="5760" y="72953"/>
                </a:lnTo>
                <a:lnTo>
                  <a:pt x="7665" y="72953"/>
                </a:lnTo>
                <a:lnTo>
                  <a:pt x="16322" y="68153"/>
                </a:lnTo>
                <a:lnTo>
                  <a:pt x="18227" y="70073"/>
                </a:lnTo>
                <a:lnTo>
                  <a:pt x="20162" y="71033"/>
                </a:lnTo>
                <a:lnTo>
                  <a:pt x="22067" y="72009"/>
                </a:lnTo>
                <a:lnTo>
                  <a:pt x="21122" y="64312"/>
                </a:lnTo>
                <a:lnTo>
                  <a:pt x="21122" y="31683"/>
                </a:lnTo>
                <a:lnTo>
                  <a:pt x="24002" y="28803"/>
                </a:lnTo>
                <a:lnTo>
                  <a:pt x="26868" y="26883"/>
                </a:lnTo>
                <a:lnTo>
                  <a:pt x="31668" y="26883"/>
                </a:lnTo>
                <a:lnTo>
                  <a:pt x="33588" y="27843"/>
                </a:lnTo>
                <a:lnTo>
                  <a:pt x="35509" y="29763"/>
                </a:lnTo>
                <a:lnTo>
                  <a:pt x="37429" y="32644"/>
                </a:lnTo>
                <a:lnTo>
                  <a:pt x="38389" y="38404"/>
                </a:lnTo>
                <a:lnTo>
                  <a:pt x="38389" y="53766"/>
                </a:lnTo>
                <a:lnTo>
                  <a:pt x="37429" y="58567"/>
                </a:lnTo>
                <a:lnTo>
                  <a:pt x="36469" y="614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4" name="object 414"/>
          <p:cNvSpPr/>
          <p:nvPr/>
        </p:nvSpPr>
        <p:spPr>
          <a:xfrm>
            <a:off x="5403921" y="7845887"/>
            <a:ext cx="8625" cy="8641"/>
          </a:xfrm>
          <a:custGeom>
            <a:avLst/>
            <a:gdLst/>
            <a:ahLst/>
            <a:cxnLst/>
            <a:rect l="l" t="t" r="r" b="b"/>
            <a:pathLst>
              <a:path w="8625" h="8641">
                <a:moveTo>
                  <a:pt x="2880" y="2880"/>
                </a:moveTo>
                <a:lnTo>
                  <a:pt x="944" y="1920"/>
                </a:lnTo>
                <a:lnTo>
                  <a:pt x="0" y="0"/>
                </a:lnTo>
                <a:lnTo>
                  <a:pt x="944" y="7696"/>
                </a:lnTo>
                <a:lnTo>
                  <a:pt x="2880" y="8641"/>
                </a:lnTo>
                <a:lnTo>
                  <a:pt x="8625" y="8641"/>
                </a:lnTo>
                <a:lnTo>
                  <a:pt x="7665" y="4800"/>
                </a:lnTo>
                <a:lnTo>
                  <a:pt x="3825" y="480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5" name="object 415"/>
          <p:cNvSpPr/>
          <p:nvPr/>
        </p:nvSpPr>
        <p:spPr>
          <a:xfrm>
            <a:off x="5074645" y="7926537"/>
            <a:ext cx="33588" cy="52791"/>
          </a:xfrm>
          <a:custGeom>
            <a:avLst/>
            <a:gdLst/>
            <a:ahLst/>
            <a:cxnLst/>
            <a:rect l="l" t="t" r="r" b="b"/>
            <a:pathLst>
              <a:path w="33588" h="52791">
                <a:moveTo>
                  <a:pt x="1920" y="34549"/>
                </a:moveTo>
                <a:lnTo>
                  <a:pt x="0" y="34549"/>
                </a:lnTo>
                <a:lnTo>
                  <a:pt x="960" y="52791"/>
                </a:lnTo>
                <a:lnTo>
                  <a:pt x="2880" y="52791"/>
                </a:lnTo>
                <a:lnTo>
                  <a:pt x="3840" y="50871"/>
                </a:lnTo>
                <a:lnTo>
                  <a:pt x="4800" y="49911"/>
                </a:lnTo>
                <a:lnTo>
                  <a:pt x="7680" y="49911"/>
                </a:lnTo>
                <a:lnTo>
                  <a:pt x="12481" y="51831"/>
                </a:lnTo>
                <a:lnTo>
                  <a:pt x="15346" y="52791"/>
                </a:lnTo>
                <a:lnTo>
                  <a:pt x="21122" y="52791"/>
                </a:lnTo>
                <a:lnTo>
                  <a:pt x="23027" y="51831"/>
                </a:lnTo>
                <a:lnTo>
                  <a:pt x="25908" y="50871"/>
                </a:lnTo>
                <a:lnTo>
                  <a:pt x="28788" y="48950"/>
                </a:lnTo>
                <a:lnTo>
                  <a:pt x="30723" y="47030"/>
                </a:lnTo>
                <a:lnTo>
                  <a:pt x="31683" y="44150"/>
                </a:lnTo>
                <a:lnTo>
                  <a:pt x="32628" y="41269"/>
                </a:lnTo>
                <a:lnTo>
                  <a:pt x="33588" y="39349"/>
                </a:lnTo>
                <a:lnTo>
                  <a:pt x="33588" y="33588"/>
                </a:lnTo>
                <a:lnTo>
                  <a:pt x="32628" y="30708"/>
                </a:lnTo>
                <a:lnTo>
                  <a:pt x="31683" y="27828"/>
                </a:lnTo>
                <a:lnTo>
                  <a:pt x="29748" y="25908"/>
                </a:lnTo>
                <a:lnTo>
                  <a:pt x="25908" y="23027"/>
                </a:lnTo>
                <a:lnTo>
                  <a:pt x="21122" y="19187"/>
                </a:lnTo>
                <a:lnTo>
                  <a:pt x="16322" y="15346"/>
                </a:lnTo>
                <a:lnTo>
                  <a:pt x="12481" y="13426"/>
                </a:lnTo>
                <a:lnTo>
                  <a:pt x="11521" y="11521"/>
                </a:lnTo>
                <a:lnTo>
                  <a:pt x="10561" y="10561"/>
                </a:lnTo>
                <a:lnTo>
                  <a:pt x="10561" y="7680"/>
                </a:lnTo>
                <a:lnTo>
                  <a:pt x="11521" y="6720"/>
                </a:lnTo>
                <a:lnTo>
                  <a:pt x="12481" y="5745"/>
                </a:lnTo>
                <a:lnTo>
                  <a:pt x="13441" y="4800"/>
                </a:lnTo>
                <a:lnTo>
                  <a:pt x="14401" y="3840"/>
                </a:lnTo>
                <a:lnTo>
                  <a:pt x="18242" y="3840"/>
                </a:lnTo>
                <a:lnTo>
                  <a:pt x="20162" y="4800"/>
                </a:lnTo>
                <a:lnTo>
                  <a:pt x="23027" y="6720"/>
                </a:lnTo>
                <a:lnTo>
                  <a:pt x="24963" y="8625"/>
                </a:lnTo>
                <a:lnTo>
                  <a:pt x="26868" y="12466"/>
                </a:lnTo>
                <a:lnTo>
                  <a:pt x="29748" y="17266"/>
                </a:lnTo>
                <a:lnTo>
                  <a:pt x="31683" y="17266"/>
                </a:lnTo>
                <a:lnTo>
                  <a:pt x="30723" y="0"/>
                </a:lnTo>
                <a:lnTo>
                  <a:pt x="28788" y="0"/>
                </a:lnTo>
                <a:lnTo>
                  <a:pt x="27843" y="1905"/>
                </a:lnTo>
                <a:lnTo>
                  <a:pt x="26868" y="1905"/>
                </a:lnTo>
                <a:lnTo>
                  <a:pt x="26868" y="2880"/>
                </a:lnTo>
                <a:lnTo>
                  <a:pt x="24003" y="2880"/>
                </a:lnTo>
                <a:lnTo>
                  <a:pt x="23027" y="1905"/>
                </a:lnTo>
                <a:lnTo>
                  <a:pt x="20162" y="960"/>
                </a:lnTo>
                <a:lnTo>
                  <a:pt x="17282" y="0"/>
                </a:lnTo>
                <a:lnTo>
                  <a:pt x="10561" y="0"/>
                </a:lnTo>
                <a:lnTo>
                  <a:pt x="6720" y="1905"/>
                </a:lnTo>
                <a:lnTo>
                  <a:pt x="3840" y="4800"/>
                </a:lnTo>
                <a:lnTo>
                  <a:pt x="960" y="7680"/>
                </a:lnTo>
                <a:lnTo>
                  <a:pt x="0" y="11521"/>
                </a:lnTo>
                <a:lnTo>
                  <a:pt x="0" y="18242"/>
                </a:lnTo>
                <a:lnTo>
                  <a:pt x="960" y="22067"/>
                </a:lnTo>
                <a:lnTo>
                  <a:pt x="2880" y="24947"/>
                </a:lnTo>
                <a:lnTo>
                  <a:pt x="4800" y="26868"/>
                </a:lnTo>
                <a:lnTo>
                  <a:pt x="8641" y="29748"/>
                </a:lnTo>
                <a:lnTo>
                  <a:pt x="13441" y="33588"/>
                </a:lnTo>
                <a:lnTo>
                  <a:pt x="17282" y="35509"/>
                </a:lnTo>
                <a:lnTo>
                  <a:pt x="20162" y="37429"/>
                </a:lnTo>
                <a:lnTo>
                  <a:pt x="21122" y="38389"/>
                </a:lnTo>
                <a:lnTo>
                  <a:pt x="22067" y="40309"/>
                </a:lnTo>
                <a:lnTo>
                  <a:pt x="22067" y="46070"/>
                </a:lnTo>
                <a:lnTo>
                  <a:pt x="21122" y="47030"/>
                </a:lnTo>
                <a:lnTo>
                  <a:pt x="20162" y="47990"/>
                </a:lnTo>
                <a:lnTo>
                  <a:pt x="18242" y="48950"/>
                </a:lnTo>
                <a:lnTo>
                  <a:pt x="14401" y="48950"/>
                </a:lnTo>
                <a:lnTo>
                  <a:pt x="11521" y="47030"/>
                </a:lnTo>
                <a:lnTo>
                  <a:pt x="8641" y="45110"/>
                </a:lnTo>
                <a:lnTo>
                  <a:pt x="5760" y="43190"/>
                </a:lnTo>
                <a:lnTo>
                  <a:pt x="3840" y="39349"/>
                </a:lnTo>
                <a:lnTo>
                  <a:pt x="1920" y="345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6" name="object 416"/>
          <p:cNvSpPr/>
          <p:nvPr/>
        </p:nvSpPr>
        <p:spPr>
          <a:xfrm>
            <a:off x="5130317" y="7939963"/>
            <a:ext cx="27843" cy="39364"/>
          </a:xfrm>
          <a:custGeom>
            <a:avLst/>
            <a:gdLst/>
            <a:ahLst/>
            <a:cxnLst/>
            <a:rect l="l" t="t" r="r" b="b"/>
            <a:pathLst>
              <a:path w="27843" h="39364">
                <a:moveTo>
                  <a:pt x="7680" y="29763"/>
                </a:moveTo>
                <a:lnTo>
                  <a:pt x="5760" y="26883"/>
                </a:lnTo>
                <a:lnTo>
                  <a:pt x="1920" y="23042"/>
                </a:lnTo>
                <a:lnTo>
                  <a:pt x="960" y="17282"/>
                </a:lnTo>
                <a:lnTo>
                  <a:pt x="0" y="11521"/>
                </a:lnTo>
                <a:lnTo>
                  <a:pt x="0" y="0"/>
                </a:lnTo>
                <a:lnTo>
                  <a:pt x="0" y="39364"/>
                </a:lnTo>
                <a:lnTo>
                  <a:pt x="11521" y="39364"/>
                </a:lnTo>
                <a:lnTo>
                  <a:pt x="15361" y="38404"/>
                </a:lnTo>
                <a:lnTo>
                  <a:pt x="18242" y="35524"/>
                </a:lnTo>
                <a:lnTo>
                  <a:pt x="22082" y="33604"/>
                </a:lnTo>
                <a:lnTo>
                  <a:pt x="24963" y="29763"/>
                </a:lnTo>
                <a:lnTo>
                  <a:pt x="27843" y="24003"/>
                </a:lnTo>
                <a:lnTo>
                  <a:pt x="25923" y="23042"/>
                </a:lnTo>
                <a:lnTo>
                  <a:pt x="24002" y="25923"/>
                </a:lnTo>
                <a:lnTo>
                  <a:pt x="22082" y="27843"/>
                </a:lnTo>
                <a:lnTo>
                  <a:pt x="20162" y="29763"/>
                </a:lnTo>
                <a:lnTo>
                  <a:pt x="18242" y="30723"/>
                </a:lnTo>
                <a:lnTo>
                  <a:pt x="10561" y="30723"/>
                </a:lnTo>
                <a:lnTo>
                  <a:pt x="7680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7" name="object 417"/>
          <p:cNvSpPr/>
          <p:nvPr/>
        </p:nvSpPr>
        <p:spPr>
          <a:xfrm>
            <a:off x="5115915" y="7926537"/>
            <a:ext cx="42245" cy="52791"/>
          </a:xfrm>
          <a:custGeom>
            <a:avLst/>
            <a:gdLst/>
            <a:ahLst/>
            <a:cxnLst/>
            <a:rect l="l" t="t" r="r" b="b"/>
            <a:pathLst>
              <a:path w="42245" h="52791">
                <a:moveTo>
                  <a:pt x="0" y="26868"/>
                </a:moveTo>
                <a:lnTo>
                  <a:pt x="0" y="33588"/>
                </a:lnTo>
                <a:lnTo>
                  <a:pt x="1920" y="39349"/>
                </a:lnTo>
                <a:lnTo>
                  <a:pt x="4800" y="44150"/>
                </a:lnTo>
                <a:lnTo>
                  <a:pt x="8641" y="49911"/>
                </a:lnTo>
                <a:lnTo>
                  <a:pt x="14401" y="52791"/>
                </a:lnTo>
                <a:lnTo>
                  <a:pt x="14401" y="13426"/>
                </a:lnTo>
                <a:lnTo>
                  <a:pt x="15361" y="9585"/>
                </a:lnTo>
                <a:lnTo>
                  <a:pt x="17282" y="6720"/>
                </a:lnTo>
                <a:lnTo>
                  <a:pt x="18242" y="4800"/>
                </a:lnTo>
                <a:lnTo>
                  <a:pt x="20162" y="3840"/>
                </a:lnTo>
                <a:lnTo>
                  <a:pt x="24003" y="3840"/>
                </a:lnTo>
                <a:lnTo>
                  <a:pt x="24963" y="4800"/>
                </a:lnTo>
                <a:lnTo>
                  <a:pt x="25923" y="5745"/>
                </a:lnTo>
                <a:lnTo>
                  <a:pt x="26883" y="7680"/>
                </a:lnTo>
                <a:lnTo>
                  <a:pt x="27843" y="9585"/>
                </a:lnTo>
                <a:lnTo>
                  <a:pt x="28803" y="11521"/>
                </a:lnTo>
                <a:lnTo>
                  <a:pt x="28803" y="21107"/>
                </a:lnTo>
                <a:lnTo>
                  <a:pt x="14401" y="21107"/>
                </a:lnTo>
                <a:lnTo>
                  <a:pt x="14401" y="24947"/>
                </a:lnTo>
                <a:lnTo>
                  <a:pt x="42245" y="24947"/>
                </a:lnTo>
                <a:lnTo>
                  <a:pt x="41285" y="16306"/>
                </a:lnTo>
                <a:lnTo>
                  <a:pt x="39364" y="10561"/>
                </a:lnTo>
                <a:lnTo>
                  <a:pt x="35524" y="6720"/>
                </a:lnTo>
                <a:lnTo>
                  <a:pt x="31683" y="1905"/>
                </a:lnTo>
                <a:lnTo>
                  <a:pt x="27843" y="0"/>
                </a:lnTo>
                <a:lnTo>
                  <a:pt x="16322" y="0"/>
                </a:lnTo>
                <a:lnTo>
                  <a:pt x="11521" y="2880"/>
                </a:lnTo>
                <a:lnTo>
                  <a:pt x="6720" y="7680"/>
                </a:lnTo>
                <a:lnTo>
                  <a:pt x="2880" y="12466"/>
                </a:lnTo>
                <a:lnTo>
                  <a:pt x="0" y="19187"/>
                </a:lnTo>
                <a:lnTo>
                  <a:pt x="0" y="26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8" name="object 418"/>
          <p:cNvSpPr/>
          <p:nvPr/>
        </p:nvSpPr>
        <p:spPr>
          <a:xfrm>
            <a:off x="5163921" y="7926537"/>
            <a:ext cx="43205" cy="50871"/>
          </a:xfrm>
          <a:custGeom>
            <a:avLst/>
            <a:gdLst/>
            <a:ahLst/>
            <a:cxnLst/>
            <a:rect l="l" t="t" r="r" b="b"/>
            <a:pathLst>
              <a:path w="43205" h="50871">
                <a:moveTo>
                  <a:pt x="23042" y="14401"/>
                </a:moveTo>
                <a:lnTo>
                  <a:pt x="23987" y="12466"/>
                </a:lnTo>
                <a:lnTo>
                  <a:pt x="24963" y="11521"/>
                </a:lnTo>
                <a:lnTo>
                  <a:pt x="25923" y="10561"/>
                </a:lnTo>
                <a:lnTo>
                  <a:pt x="29763" y="10561"/>
                </a:lnTo>
                <a:lnTo>
                  <a:pt x="30708" y="11521"/>
                </a:lnTo>
                <a:lnTo>
                  <a:pt x="31668" y="12466"/>
                </a:lnTo>
                <a:lnTo>
                  <a:pt x="33604" y="14401"/>
                </a:lnTo>
                <a:lnTo>
                  <a:pt x="40325" y="14401"/>
                </a:lnTo>
                <a:lnTo>
                  <a:pt x="41269" y="12466"/>
                </a:lnTo>
                <a:lnTo>
                  <a:pt x="42230" y="11521"/>
                </a:lnTo>
                <a:lnTo>
                  <a:pt x="43205" y="9585"/>
                </a:lnTo>
                <a:lnTo>
                  <a:pt x="43205" y="4800"/>
                </a:lnTo>
                <a:lnTo>
                  <a:pt x="42230" y="2880"/>
                </a:lnTo>
                <a:lnTo>
                  <a:pt x="41269" y="1905"/>
                </a:lnTo>
                <a:lnTo>
                  <a:pt x="39364" y="960"/>
                </a:lnTo>
                <a:lnTo>
                  <a:pt x="38389" y="0"/>
                </a:lnTo>
                <a:lnTo>
                  <a:pt x="33604" y="0"/>
                </a:lnTo>
                <a:lnTo>
                  <a:pt x="31668" y="960"/>
                </a:lnTo>
                <a:lnTo>
                  <a:pt x="28803" y="2880"/>
                </a:lnTo>
                <a:lnTo>
                  <a:pt x="26883" y="4800"/>
                </a:lnTo>
                <a:lnTo>
                  <a:pt x="23987" y="7680"/>
                </a:lnTo>
                <a:lnTo>
                  <a:pt x="20162" y="12466"/>
                </a:lnTo>
                <a:lnTo>
                  <a:pt x="20162" y="1905"/>
                </a:lnTo>
                <a:lnTo>
                  <a:pt x="0" y="1905"/>
                </a:lnTo>
                <a:lnTo>
                  <a:pt x="0" y="3840"/>
                </a:lnTo>
                <a:lnTo>
                  <a:pt x="2880" y="3840"/>
                </a:lnTo>
                <a:lnTo>
                  <a:pt x="3840" y="4800"/>
                </a:lnTo>
                <a:lnTo>
                  <a:pt x="4800" y="4800"/>
                </a:lnTo>
                <a:lnTo>
                  <a:pt x="4800" y="6720"/>
                </a:lnTo>
                <a:lnTo>
                  <a:pt x="5760" y="7680"/>
                </a:lnTo>
                <a:lnTo>
                  <a:pt x="5760" y="44150"/>
                </a:lnTo>
                <a:lnTo>
                  <a:pt x="4800" y="46070"/>
                </a:lnTo>
                <a:lnTo>
                  <a:pt x="4800" y="47030"/>
                </a:lnTo>
                <a:lnTo>
                  <a:pt x="3840" y="47990"/>
                </a:lnTo>
                <a:lnTo>
                  <a:pt x="1920" y="48950"/>
                </a:lnTo>
                <a:lnTo>
                  <a:pt x="0" y="48950"/>
                </a:lnTo>
                <a:lnTo>
                  <a:pt x="0" y="50871"/>
                </a:lnTo>
                <a:lnTo>
                  <a:pt x="26883" y="50871"/>
                </a:lnTo>
                <a:lnTo>
                  <a:pt x="26883" y="48950"/>
                </a:lnTo>
                <a:lnTo>
                  <a:pt x="23987" y="48950"/>
                </a:lnTo>
                <a:lnTo>
                  <a:pt x="23042" y="47990"/>
                </a:lnTo>
                <a:lnTo>
                  <a:pt x="22082" y="47990"/>
                </a:lnTo>
                <a:lnTo>
                  <a:pt x="21122" y="47030"/>
                </a:lnTo>
                <a:lnTo>
                  <a:pt x="21122" y="46070"/>
                </a:lnTo>
                <a:lnTo>
                  <a:pt x="20162" y="46070"/>
                </a:lnTo>
                <a:lnTo>
                  <a:pt x="20162" y="23987"/>
                </a:lnTo>
                <a:lnTo>
                  <a:pt x="21122" y="20147"/>
                </a:lnTo>
                <a:lnTo>
                  <a:pt x="22082" y="17266"/>
                </a:lnTo>
                <a:lnTo>
                  <a:pt x="23042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9" name="object 419"/>
          <p:cNvSpPr/>
          <p:nvPr/>
        </p:nvSpPr>
        <p:spPr>
          <a:xfrm>
            <a:off x="5209032" y="7928442"/>
            <a:ext cx="52806" cy="50886"/>
          </a:xfrm>
          <a:custGeom>
            <a:avLst/>
            <a:gdLst/>
            <a:ahLst/>
            <a:cxnLst/>
            <a:rect l="l" t="t" r="r" b="b"/>
            <a:pathLst>
              <a:path w="52806" h="50886">
                <a:moveTo>
                  <a:pt x="44165" y="11521"/>
                </a:moveTo>
                <a:lnTo>
                  <a:pt x="46085" y="7680"/>
                </a:lnTo>
                <a:lnTo>
                  <a:pt x="48006" y="4815"/>
                </a:lnTo>
                <a:lnTo>
                  <a:pt x="48966" y="3840"/>
                </a:lnTo>
                <a:lnTo>
                  <a:pt x="49926" y="2895"/>
                </a:lnTo>
                <a:lnTo>
                  <a:pt x="50886" y="1935"/>
                </a:lnTo>
                <a:lnTo>
                  <a:pt x="52806" y="1935"/>
                </a:lnTo>
                <a:lnTo>
                  <a:pt x="52806" y="0"/>
                </a:lnTo>
                <a:lnTo>
                  <a:pt x="36484" y="0"/>
                </a:lnTo>
                <a:lnTo>
                  <a:pt x="36484" y="1935"/>
                </a:lnTo>
                <a:lnTo>
                  <a:pt x="39364" y="1935"/>
                </a:lnTo>
                <a:lnTo>
                  <a:pt x="40325" y="2895"/>
                </a:lnTo>
                <a:lnTo>
                  <a:pt x="41285" y="3840"/>
                </a:lnTo>
                <a:lnTo>
                  <a:pt x="41285" y="7680"/>
                </a:lnTo>
                <a:lnTo>
                  <a:pt x="40325" y="10561"/>
                </a:lnTo>
                <a:lnTo>
                  <a:pt x="38404" y="15361"/>
                </a:lnTo>
                <a:lnTo>
                  <a:pt x="32644" y="31683"/>
                </a:lnTo>
                <a:lnTo>
                  <a:pt x="24003" y="12496"/>
                </a:lnTo>
                <a:lnTo>
                  <a:pt x="22082" y="9616"/>
                </a:lnTo>
                <a:lnTo>
                  <a:pt x="22082" y="3840"/>
                </a:lnTo>
                <a:lnTo>
                  <a:pt x="23042" y="2895"/>
                </a:lnTo>
                <a:lnTo>
                  <a:pt x="24003" y="1935"/>
                </a:lnTo>
                <a:lnTo>
                  <a:pt x="26883" y="1935"/>
                </a:lnTo>
                <a:lnTo>
                  <a:pt x="26883" y="0"/>
                </a:lnTo>
                <a:lnTo>
                  <a:pt x="0" y="0"/>
                </a:lnTo>
                <a:lnTo>
                  <a:pt x="0" y="1935"/>
                </a:lnTo>
                <a:lnTo>
                  <a:pt x="1935" y="1935"/>
                </a:lnTo>
                <a:lnTo>
                  <a:pt x="2880" y="2895"/>
                </a:lnTo>
                <a:lnTo>
                  <a:pt x="3840" y="3840"/>
                </a:lnTo>
                <a:lnTo>
                  <a:pt x="4800" y="4815"/>
                </a:lnTo>
                <a:lnTo>
                  <a:pt x="6720" y="7680"/>
                </a:lnTo>
                <a:lnTo>
                  <a:pt x="8641" y="12496"/>
                </a:lnTo>
                <a:lnTo>
                  <a:pt x="24963" y="50886"/>
                </a:lnTo>
                <a:lnTo>
                  <a:pt x="27843" y="50886"/>
                </a:lnTo>
                <a:lnTo>
                  <a:pt x="44165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0" name="object 420"/>
          <p:cNvSpPr/>
          <p:nvPr/>
        </p:nvSpPr>
        <p:spPr>
          <a:xfrm>
            <a:off x="5269519" y="7904454"/>
            <a:ext cx="16306" cy="16322"/>
          </a:xfrm>
          <a:custGeom>
            <a:avLst/>
            <a:gdLst/>
            <a:ahLst/>
            <a:cxnLst/>
            <a:rect l="l" t="t" r="r" b="b"/>
            <a:pathLst>
              <a:path w="16306" h="16322">
                <a:moveTo>
                  <a:pt x="16306" y="7680"/>
                </a:moveTo>
                <a:lnTo>
                  <a:pt x="16306" y="5760"/>
                </a:lnTo>
                <a:lnTo>
                  <a:pt x="15361" y="3840"/>
                </a:lnTo>
                <a:lnTo>
                  <a:pt x="14401" y="1920"/>
                </a:lnTo>
                <a:lnTo>
                  <a:pt x="12481" y="960"/>
                </a:lnTo>
                <a:lnTo>
                  <a:pt x="10561" y="0"/>
                </a:lnTo>
                <a:lnTo>
                  <a:pt x="5760" y="0"/>
                </a:lnTo>
                <a:lnTo>
                  <a:pt x="3840" y="960"/>
                </a:lnTo>
                <a:lnTo>
                  <a:pt x="2880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10561"/>
                </a:lnTo>
                <a:lnTo>
                  <a:pt x="960" y="12481"/>
                </a:lnTo>
                <a:lnTo>
                  <a:pt x="2880" y="13441"/>
                </a:lnTo>
                <a:lnTo>
                  <a:pt x="3840" y="15361"/>
                </a:lnTo>
                <a:lnTo>
                  <a:pt x="5760" y="16322"/>
                </a:lnTo>
                <a:lnTo>
                  <a:pt x="10561" y="16322"/>
                </a:lnTo>
                <a:lnTo>
                  <a:pt x="12481" y="15361"/>
                </a:lnTo>
                <a:lnTo>
                  <a:pt x="14401" y="13441"/>
                </a:lnTo>
                <a:lnTo>
                  <a:pt x="15361" y="12481"/>
                </a:lnTo>
                <a:lnTo>
                  <a:pt x="16306" y="10561"/>
                </a:lnTo>
                <a:lnTo>
                  <a:pt x="16306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1" name="object 421"/>
          <p:cNvSpPr/>
          <p:nvPr/>
        </p:nvSpPr>
        <p:spPr>
          <a:xfrm>
            <a:off x="5264718" y="7928442"/>
            <a:ext cx="26883" cy="48966"/>
          </a:xfrm>
          <a:custGeom>
            <a:avLst/>
            <a:gdLst/>
            <a:ahLst/>
            <a:cxnLst/>
            <a:rect l="l" t="t" r="r" b="b"/>
            <a:pathLst>
              <a:path w="26883" h="48966">
                <a:moveTo>
                  <a:pt x="20162" y="0"/>
                </a:moveTo>
                <a:lnTo>
                  <a:pt x="0" y="0"/>
                </a:lnTo>
                <a:lnTo>
                  <a:pt x="0" y="1935"/>
                </a:lnTo>
                <a:lnTo>
                  <a:pt x="1920" y="1935"/>
                </a:lnTo>
                <a:lnTo>
                  <a:pt x="3840" y="2895"/>
                </a:lnTo>
                <a:lnTo>
                  <a:pt x="4800" y="3840"/>
                </a:lnTo>
                <a:lnTo>
                  <a:pt x="5760" y="4815"/>
                </a:lnTo>
                <a:lnTo>
                  <a:pt x="5760" y="44165"/>
                </a:lnTo>
                <a:lnTo>
                  <a:pt x="4800" y="45125"/>
                </a:lnTo>
                <a:lnTo>
                  <a:pt x="3840" y="46085"/>
                </a:lnTo>
                <a:lnTo>
                  <a:pt x="1920" y="47045"/>
                </a:lnTo>
                <a:lnTo>
                  <a:pt x="0" y="47045"/>
                </a:lnTo>
                <a:lnTo>
                  <a:pt x="0" y="48966"/>
                </a:lnTo>
                <a:lnTo>
                  <a:pt x="26883" y="48966"/>
                </a:lnTo>
                <a:lnTo>
                  <a:pt x="26883" y="47045"/>
                </a:lnTo>
                <a:lnTo>
                  <a:pt x="24003" y="47045"/>
                </a:lnTo>
                <a:lnTo>
                  <a:pt x="22082" y="46085"/>
                </a:lnTo>
                <a:lnTo>
                  <a:pt x="21107" y="44165"/>
                </a:lnTo>
                <a:lnTo>
                  <a:pt x="20162" y="42245"/>
                </a:lnTo>
                <a:lnTo>
                  <a:pt x="2016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2" name="object 422"/>
          <p:cNvSpPr/>
          <p:nvPr/>
        </p:nvSpPr>
        <p:spPr>
          <a:xfrm>
            <a:off x="5296387" y="7926537"/>
            <a:ext cx="41285" cy="52791"/>
          </a:xfrm>
          <a:custGeom>
            <a:avLst/>
            <a:gdLst/>
            <a:ahLst/>
            <a:cxnLst/>
            <a:rect l="l" t="t" r="r" b="b"/>
            <a:pathLst>
              <a:path w="41285" h="52791">
                <a:moveTo>
                  <a:pt x="14401" y="13426"/>
                </a:moveTo>
                <a:lnTo>
                  <a:pt x="15361" y="9585"/>
                </a:lnTo>
                <a:lnTo>
                  <a:pt x="17282" y="6720"/>
                </a:lnTo>
                <a:lnTo>
                  <a:pt x="18242" y="4800"/>
                </a:lnTo>
                <a:lnTo>
                  <a:pt x="20162" y="3840"/>
                </a:lnTo>
                <a:lnTo>
                  <a:pt x="22082" y="3840"/>
                </a:lnTo>
                <a:lnTo>
                  <a:pt x="23042" y="4800"/>
                </a:lnTo>
                <a:lnTo>
                  <a:pt x="24002" y="4800"/>
                </a:lnTo>
                <a:lnTo>
                  <a:pt x="24963" y="5745"/>
                </a:lnTo>
                <a:lnTo>
                  <a:pt x="25923" y="7680"/>
                </a:lnTo>
                <a:lnTo>
                  <a:pt x="25923" y="13426"/>
                </a:lnTo>
                <a:lnTo>
                  <a:pt x="26883" y="16306"/>
                </a:lnTo>
                <a:lnTo>
                  <a:pt x="27843" y="17266"/>
                </a:lnTo>
                <a:lnTo>
                  <a:pt x="29763" y="18242"/>
                </a:lnTo>
                <a:lnTo>
                  <a:pt x="31683" y="19187"/>
                </a:lnTo>
                <a:lnTo>
                  <a:pt x="35524" y="19187"/>
                </a:lnTo>
                <a:lnTo>
                  <a:pt x="37444" y="18242"/>
                </a:lnTo>
                <a:lnTo>
                  <a:pt x="38404" y="17266"/>
                </a:lnTo>
                <a:lnTo>
                  <a:pt x="39364" y="16306"/>
                </a:lnTo>
                <a:lnTo>
                  <a:pt x="40325" y="14401"/>
                </a:lnTo>
                <a:lnTo>
                  <a:pt x="40325" y="9585"/>
                </a:lnTo>
                <a:lnTo>
                  <a:pt x="38404" y="6720"/>
                </a:lnTo>
                <a:lnTo>
                  <a:pt x="35524" y="3840"/>
                </a:lnTo>
                <a:lnTo>
                  <a:pt x="32644" y="1905"/>
                </a:lnTo>
                <a:lnTo>
                  <a:pt x="28803" y="0"/>
                </a:lnTo>
                <a:lnTo>
                  <a:pt x="15361" y="0"/>
                </a:lnTo>
                <a:lnTo>
                  <a:pt x="9616" y="3840"/>
                </a:lnTo>
                <a:lnTo>
                  <a:pt x="5775" y="9585"/>
                </a:lnTo>
                <a:lnTo>
                  <a:pt x="1935" y="14401"/>
                </a:lnTo>
                <a:lnTo>
                  <a:pt x="0" y="20147"/>
                </a:lnTo>
                <a:lnTo>
                  <a:pt x="0" y="34549"/>
                </a:lnTo>
                <a:lnTo>
                  <a:pt x="1935" y="40309"/>
                </a:lnTo>
                <a:lnTo>
                  <a:pt x="5775" y="45110"/>
                </a:lnTo>
                <a:lnTo>
                  <a:pt x="9616" y="49911"/>
                </a:lnTo>
                <a:lnTo>
                  <a:pt x="15361" y="52791"/>
                </a:lnTo>
                <a:lnTo>
                  <a:pt x="25923" y="52791"/>
                </a:lnTo>
                <a:lnTo>
                  <a:pt x="29763" y="51831"/>
                </a:lnTo>
                <a:lnTo>
                  <a:pt x="32644" y="48950"/>
                </a:lnTo>
                <a:lnTo>
                  <a:pt x="36484" y="47030"/>
                </a:lnTo>
                <a:lnTo>
                  <a:pt x="39364" y="44150"/>
                </a:lnTo>
                <a:lnTo>
                  <a:pt x="41285" y="39349"/>
                </a:lnTo>
                <a:lnTo>
                  <a:pt x="40325" y="38389"/>
                </a:lnTo>
                <a:lnTo>
                  <a:pt x="37444" y="40309"/>
                </a:lnTo>
                <a:lnTo>
                  <a:pt x="35524" y="42230"/>
                </a:lnTo>
                <a:lnTo>
                  <a:pt x="34564" y="43190"/>
                </a:lnTo>
                <a:lnTo>
                  <a:pt x="32644" y="44150"/>
                </a:lnTo>
                <a:lnTo>
                  <a:pt x="26883" y="44150"/>
                </a:lnTo>
                <a:lnTo>
                  <a:pt x="24963" y="43190"/>
                </a:lnTo>
                <a:lnTo>
                  <a:pt x="23042" y="42230"/>
                </a:lnTo>
                <a:lnTo>
                  <a:pt x="20162" y="39349"/>
                </a:lnTo>
                <a:lnTo>
                  <a:pt x="18242" y="36469"/>
                </a:lnTo>
                <a:lnTo>
                  <a:pt x="16337" y="32628"/>
                </a:lnTo>
                <a:lnTo>
                  <a:pt x="15361" y="27828"/>
                </a:lnTo>
                <a:lnTo>
                  <a:pt x="14401" y="23987"/>
                </a:lnTo>
                <a:lnTo>
                  <a:pt x="14401" y="13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3" name="object 423"/>
          <p:cNvSpPr/>
          <p:nvPr/>
        </p:nvSpPr>
        <p:spPr>
          <a:xfrm>
            <a:off x="5358795" y="7926537"/>
            <a:ext cx="26883" cy="24947"/>
          </a:xfrm>
          <a:custGeom>
            <a:avLst/>
            <a:gdLst/>
            <a:ahLst/>
            <a:cxnLst/>
            <a:rect l="l" t="t" r="r" b="b"/>
            <a:pathLst>
              <a:path w="26883" h="24947">
                <a:moveTo>
                  <a:pt x="13441" y="0"/>
                </a:moveTo>
                <a:lnTo>
                  <a:pt x="1920" y="0"/>
                </a:lnTo>
                <a:lnTo>
                  <a:pt x="3840" y="4800"/>
                </a:lnTo>
                <a:lnTo>
                  <a:pt x="5760" y="3840"/>
                </a:lnTo>
                <a:lnTo>
                  <a:pt x="9601" y="3840"/>
                </a:lnTo>
                <a:lnTo>
                  <a:pt x="10561" y="4800"/>
                </a:lnTo>
                <a:lnTo>
                  <a:pt x="11521" y="5745"/>
                </a:lnTo>
                <a:lnTo>
                  <a:pt x="12481" y="7680"/>
                </a:lnTo>
                <a:lnTo>
                  <a:pt x="13441" y="9585"/>
                </a:lnTo>
                <a:lnTo>
                  <a:pt x="13441" y="11521"/>
                </a:lnTo>
                <a:lnTo>
                  <a:pt x="14401" y="15346"/>
                </a:lnTo>
                <a:lnTo>
                  <a:pt x="14401" y="21107"/>
                </a:lnTo>
                <a:lnTo>
                  <a:pt x="0" y="21107"/>
                </a:lnTo>
                <a:lnTo>
                  <a:pt x="0" y="24947"/>
                </a:lnTo>
                <a:lnTo>
                  <a:pt x="26883" y="24947"/>
                </a:lnTo>
                <a:lnTo>
                  <a:pt x="26883" y="16306"/>
                </a:lnTo>
                <a:lnTo>
                  <a:pt x="24947" y="10561"/>
                </a:lnTo>
                <a:lnTo>
                  <a:pt x="21122" y="6720"/>
                </a:lnTo>
                <a:lnTo>
                  <a:pt x="17282" y="1905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4" name="object 424"/>
          <p:cNvSpPr/>
          <p:nvPr/>
        </p:nvSpPr>
        <p:spPr>
          <a:xfrm>
            <a:off x="5344393" y="7926537"/>
            <a:ext cx="41285" cy="52791"/>
          </a:xfrm>
          <a:custGeom>
            <a:avLst/>
            <a:gdLst/>
            <a:ahLst/>
            <a:cxnLst/>
            <a:rect l="l" t="t" r="r" b="b"/>
            <a:pathLst>
              <a:path w="41285" h="52791">
                <a:moveTo>
                  <a:pt x="21122" y="52791"/>
                </a:moveTo>
                <a:lnTo>
                  <a:pt x="25923" y="52791"/>
                </a:lnTo>
                <a:lnTo>
                  <a:pt x="29763" y="51831"/>
                </a:lnTo>
                <a:lnTo>
                  <a:pt x="32644" y="48950"/>
                </a:lnTo>
                <a:lnTo>
                  <a:pt x="35524" y="47030"/>
                </a:lnTo>
                <a:lnTo>
                  <a:pt x="38404" y="43190"/>
                </a:lnTo>
                <a:lnTo>
                  <a:pt x="41285" y="37429"/>
                </a:lnTo>
                <a:lnTo>
                  <a:pt x="39349" y="36469"/>
                </a:lnTo>
                <a:lnTo>
                  <a:pt x="37444" y="39349"/>
                </a:lnTo>
                <a:lnTo>
                  <a:pt x="35524" y="41269"/>
                </a:lnTo>
                <a:lnTo>
                  <a:pt x="34564" y="43190"/>
                </a:lnTo>
                <a:lnTo>
                  <a:pt x="32644" y="44150"/>
                </a:lnTo>
                <a:lnTo>
                  <a:pt x="24963" y="44150"/>
                </a:lnTo>
                <a:lnTo>
                  <a:pt x="22082" y="43190"/>
                </a:lnTo>
                <a:lnTo>
                  <a:pt x="19202" y="40309"/>
                </a:lnTo>
                <a:lnTo>
                  <a:pt x="16322" y="36469"/>
                </a:lnTo>
                <a:lnTo>
                  <a:pt x="14401" y="30708"/>
                </a:lnTo>
                <a:lnTo>
                  <a:pt x="14401" y="13426"/>
                </a:lnTo>
                <a:lnTo>
                  <a:pt x="15361" y="9585"/>
                </a:lnTo>
                <a:lnTo>
                  <a:pt x="17282" y="6720"/>
                </a:lnTo>
                <a:lnTo>
                  <a:pt x="18242" y="4800"/>
                </a:lnTo>
                <a:lnTo>
                  <a:pt x="16322" y="0"/>
                </a:lnTo>
                <a:lnTo>
                  <a:pt x="11521" y="2880"/>
                </a:lnTo>
                <a:lnTo>
                  <a:pt x="6720" y="7680"/>
                </a:lnTo>
                <a:lnTo>
                  <a:pt x="1920" y="12466"/>
                </a:lnTo>
                <a:lnTo>
                  <a:pt x="0" y="19187"/>
                </a:lnTo>
                <a:lnTo>
                  <a:pt x="0" y="33588"/>
                </a:lnTo>
                <a:lnTo>
                  <a:pt x="1920" y="39349"/>
                </a:lnTo>
                <a:lnTo>
                  <a:pt x="4800" y="44150"/>
                </a:lnTo>
                <a:lnTo>
                  <a:pt x="8641" y="49911"/>
                </a:lnTo>
                <a:lnTo>
                  <a:pt x="14401" y="52791"/>
                </a:lnTo>
                <a:lnTo>
                  <a:pt x="21122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5" name="object 425"/>
          <p:cNvSpPr/>
          <p:nvPr/>
        </p:nvSpPr>
        <p:spPr>
          <a:xfrm>
            <a:off x="5392399" y="7926537"/>
            <a:ext cx="34549" cy="52791"/>
          </a:xfrm>
          <a:custGeom>
            <a:avLst/>
            <a:gdLst/>
            <a:ahLst/>
            <a:cxnLst/>
            <a:rect l="l" t="t" r="r" b="b"/>
            <a:pathLst>
              <a:path w="34549" h="52791">
                <a:moveTo>
                  <a:pt x="3840" y="39349"/>
                </a:moveTo>
                <a:lnTo>
                  <a:pt x="2865" y="34549"/>
                </a:lnTo>
                <a:lnTo>
                  <a:pt x="960" y="34549"/>
                </a:lnTo>
                <a:lnTo>
                  <a:pt x="1904" y="52791"/>
                </a:lnTo>
                <a:lnTo>
                  <a:pt x="3840" y="52791"/>
                </a:lnTo>
                <a:lnTo>
                  <a:pt x="3840" y="50871"/>
                </a:lnTo>
                <a:lnTo>
                  <a:pt x="4785" y="49911"/>
                </a:lnTo>
                <a:lnTo>
                  <a:pt x="8625" y="49911"/>
                </a:lnTo>
                <a:lnTo>
                  <a:pt x="12466" y="51831"/>
                </a:lnTo>
                <a:lnTo>
                  <a:pt x="15346" y="52791"/>
                </a:lnTo>
                <a:lnTo>
                  <a:pt x="21107" y="52791"/>
                </a:lnTo>
                <a:lnTo>
                  <a:pt x="23987" y="51831"/>
                </a:lnTo>
                <a:lnTo>
                  <a:pt x="25907" y="50871"/>
                </a:lnTo>
                <a:lnTo>
                  <a:pt x="28788" y="48950"/>
                </a:lnTo>
                <a:lnTo>
                  <a:pt x="30708" y="47030"/>
                </a:lnTo>
                <a:lnTo>
                  <a:pt x="32628" y="44150"/>
                </a:lnTo>
                <a:lnTo>
                  <a:pt x="33588" y="41269"/>
                </a:lnTo>
                <a:lnTo>
                  <a:pt x="34549" y="39349"/>
                </a:lnTo>
                <a:lnTo>
                  <a:pt x="34549" y="33588"/>
                </a:lnTo>
                <a:lnTo>
                  <a:pt x="33588" y="30708"/>
                </a:lnTo>
                <a:lnTo>
                  <a:pt x="31668" y="27828"/>
                </a:lnTo>
                <a:lnTo>
                  <a:pt x="29748" y="25908"/>
                </a:lnTo>
                <a:lnTo>
                  <a:pt x="26868" y="23027"/>
                </a:lnTo>
                <a:lnTo>
                  <a:pt x="21107" y="19187"/>
                </a:lnTo>
                <a:lnTo>
                  <a:pt x="16306" y="15346"/>
                </a:lnTo>
                <a:lnTo>
                  <a:pt x="13426" y="13426"/>
                </a:lnTo>
                <a:lnTo>
                  <a:pt x="12466" y="11521"/>
                </a:lnTo>
                <a:lnTo>
                  <a:pt x="11521" y="10561"/>
                </a:lnTo>
                <a:lnTo>
                  <a:pt x="10561" y="9585"/>
                </a:lnTo>
                <a:lnTo>
                  <a:pt x="10561" y="7680"/>
                </a:lnTo>
                <a:lnTo>
                  <a:pt x="11521" y="6720"/>
                </a:lnTo>
                <a:lnTo>
                  <a:pt x="12466" y="5745"/>
                </a:lnTo>
                <a:lnTo>
                  <a:pt x="13426" y="4800"/>
                </a:lnTo>
                <a:lnTo>
                  <a:pt x="14401" y="3840"/>
                </a:lnTo>
                <a:lnTo>
                  <a:pt x="18242" y="3840"/>
                </a:lnTo>
                <a:lnTo>
                  <a:pt x="21107" y="4800"/>
                </a:lnTo>
                <a:lnTo>
                  <a:pt x="23027" y="6720"/>
                </a:lnTo>
                <a:lnTo>
                  <a:pt x="25907" y="8625"/>
                </a:lnTo>
                <a:lnTo>
                  <a:pt x="27828" y="12466"/>
                </a:lnTo>
                <a:lnTo>
                  <a:pt x="29748" y="17266"/>
                </a:lnTo>
                <a:lnTo>
                  <a:pt x="31668" y="17266"/>
                </a:lnTo>
                <a:lnTo>
                  <a:pt x="30708" y="0"/>
                </a:lnTo>
                <a:lnTo>
                  <a:pt x="28788" y="0"/>
                </a:lnTo>
                <a:lnTo>
                  <a:pt x="27828" y="1905"/>
                </a:lnTo>
                <a:lnTo>
                  <a:pt x="26868" y="2880"/>
                </a:lnTo>
                <a:lnTo>
                  <a:pt x="23987" y="2880"/>
                </a:lnTo>
                <a:lnTo>
                  <a:pt x="23027" y="1905"/>
                </a:lnTo>
                <a:lnTo>
                  <a:pt x="21107" y="960"/>
                </a:lnTo>
                <a:lnTo>
                  <a:pt x="18242" y="0"/>
                </a:lnTo>
                <a:lnTo>
                  <a:pt x="10561" y="0"/>
                </a:lnTo>
                <a:lnTo>
                  <a:pt x="6720" y="1905"/>
                </a:lnTo>
                <a:lnTo>
                  <a:pt x="3840" y="4800"/>
                </a:lnTo>
                <a:lnTo>
                  <a:pt x="960" y="7680"/>
                </a:lnTo>
                <a:lnTo>
                  <a:pt x="0" y="11521"/>
                </a:lnTo>
                <a:lnTo>
                  <a:pt x="0" y="18242"/>
                </a:lnTo>
                <a:lnTo>
                  <a:pt x="960" y="22067"/>
                </a:lnTo>
                <a:lnTo>
                  <a:pt x="3840" y="24947"/>
                </a:lnTo>
                <a:lnTo>
                  <a:pt x="4785" y="26868"/>
                </a:lnTo>
                <a:lnTo>
                  <a:pt x="8625" y="29748"/>
                </a:lnTo>
                <a:lnTo>
                  <a:pt x="14401" y="33588"/>
                </a:lnTo>
                <a:lnTo>
                  <a:pt x="18242" y="35509"/>
                </a:lnTo>
                <a:lnTo>
                  <a:pt x="20147" y="37429"/>
                </a:lnTo>
                <a:lnTo>
                  <a:pt x="21107" y="38389"/>
                </a:lnTo>
                <a:lnTo>
                  <a:pt x="22067" y="40309"/>
                </a:lnTo>
                <a:lnTo>
                  <a:pt x="23027" y="41269"/>
                </a:lnTo>
                <a:lnTo>
                  <a:pt x="23027" y="45110"/>
                </a:lnTo>
                <a:lnTo>
                  <a:pt x="22067" y="46070"/>
                </a:lnTo>
                <a:lnTo>
                  <a:pt x="21107" y="47030"/>
                </a:lnTo>
                <a:lnTo>
                  <a:pt x="20147" y="47990"/>
                </a:lnTo>
                <a:lnTo>
                  <a:pt x="19187" y="48950"/>
                </a:lnTo>
                <a:lnTo>
                  <a:pt x="14401" y="48950"/>
                </a:lnTo>
                <a:lnTo>
                  <a:pt x="11521" y="47030"/>
                </a:lnTo>
                <a:lnTo>
                  <a:pt x="9585" y="45110"/>
                </a:lnTo>
                <a:lnTo>
                  <a:pt x="6720" y="43190"/>
                </a:lnTo>
                <a:lnTo>
                  <a:pt x="3840" y="39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6" name="object 426"/>
          <p:cNvSpPr/>
          <p:nvPr/>
        </p:nvSpPr>
        <p:spPr>
          <a:xfrm>
            <a:off x="4316272" y="7397587"/>
            <a:ext cx="552937" cy="157429"/>
          </a:xfrm>
          <a:custGeom>
            <a:avLst/>
            <a:gdLst/>
            <a:ahLst/>
            <a:cxnLst/>
            <a:rect l="l" t="t" r="r" b="b"/>
            <a:pathLst>
              <a:path w="552937" h="157429">
                <a:moveTo>
                  <a:pt x="500146" y="7680"/>
                </a:moveTo>
                <a:lnTo>
                  <a:pt x="552937" y="19202"/>
                </a:lnTo>
                <a:lnTo>
                  <a:pt x="541416" y="9601"/>
                </a:lnTo>
                <a:lnTo>
                  <a:pt x="497250" y="0"/>
                </a:lnTo>
                <a:lnTo>
                  <a:pt x="498210" y="94076"/>
                </a:lnTo>
                <a:lnTo>
                  <a:pt x="500146" y="93116"/>
                </a:lnTo>
                <a:lnTo>
                  <a:pt x="500146" y="7680"/>
                </a:lnTo>
                <a:close/>
              </a:path>
              <a:path w="552937" h="157429">
                <a:moveTo>
                  <a:pt x="541416" y="9601"/>
                </a:moveTo>
                <a:lnTo>
                  <a:pt x="552937" y="19202"/>
                </a:lnTo>
                <a:lnTo>
                  <a:pt x="553897" y="19202"/>
                </a:lnTo>
                <a:lnTo>
                  <a:pt x="555818" y="18242"/>
                </a:lnTo>
                <a:lnTo>
                  <a:pt x="556778" y="16322"/>
                </a:lnTo>
                <a:lnTo>
                  <a:pt x="556778" y="15361"/>
                </a:lnTo>
                <a:lnTo>
                  <a:pt x="555818" y="13441"/>
                </a:lnTo>
                <a:lnTo>
                  <a:pt x="500146" y="-36484"/>
                </a:lnTo>
                <a:lnTo>
                  <a:pt x="500146" y="-61432"/>
                </a:lnTo>
                <a:lnTo>
                  <a:pt x="498210" y="-62392"/>
                </a:lnTo>
                <a:lnTo>
                  <a:pt x="497250" y="-63352"/>
                </a:lnTo>
                <a:lnTo>
                  <a:pt x="2880" y="-63352"/>
                </a:lnTo>
                <a:lnTo>
                  <a:pt x="944" y="-62392"/>
                </a:lnTo>
                <a:lnTo>
                  <a:pt x="0" y="-61432"/>
                </a:lnTo>
                <a:lnTo>
                  <a:pt x="0" y="93116"/>
                </a:lnTo>
                <a:lnTo>
                  <a:pt x="944" y="94076"/>
                </a:lnTo>
                <a:lnTo>
                  <a:pt x="2880" y="95036"/>
                </a:lnTo>
                <a:lnTo>
                  <a:pt x="497250" y="95036"/>
                </a:lnTo>
                <a:lnTo>
                  <a:pt x="498210" y="94076"/>
                </a:lnTo>
                <a:lnTo>
                  <a:pt x="497250" y="0"/>
                </a:lnTo>
                <a:lnTo>
                  <a:pt x="496305" y="0"/>
                </a:lnTo>
                <a:lnTo>
                  <a:pt x="495345" y="960"/>
                </a:lnTo>
                <a:lnTo>
                  <a:pt x="494370" y="1920"/>
                </a:lnTo>
                <a:lnTo>
                  <a:pt x="493410" y="2880"/>
                </a:lnTo>
                <a:lnTo>
                  <a:pt x="493410" y="88315"/>
                </a:lnTo>
                <a:lnTo>
                  <a:pt x="6720" y="88315"/>
                </a:lnTo>
                <a:lnTo>
                  <a:pt x="6720" y="-56647"/>
                </a:lnTo>
                <a:lnTo>
                  <a:pt x="493410" y="-56647"/>
                </a:lnTo>
                <a:lnTo>
                  <a:pt x="493410" y="-34564"/>
                </a:lnTo>
                <a:lnTo>
                  <a:pt x="494370" y="-33588"/>
                </a:lnTo>
                <a:lnTo>
                  <a:pt x="494370" y="-31683"/>
                </a:lnTo>
                <a:lnTo>
                  <a:pt x="541416" y="96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7" name="object 427"/>
          <p:cNvSpPr/>
          <p:nvPr/>
        </p:nvSpPr>
        <p:spPr>
          <a:xfrm>
            <a:off x="4347941" y="7381265"/>
            <a:ext cx="93116" cy="71033"/>
          </a:xfrm>
          <a:custGeom>
            <a:avLst/>
            <a:gdLst/>
            <a:ahLst/>
            <a:cxnLst/>
            <a:rect l="l" t="t" r="r" b="b"/>
            <a:pathLst>
              <a:path w="93116" h="71033">
                <a:moveTo>
                  <a:pt x="24963" y="71033"/>
                </a:moveTo>
                <a:lnTo>
                  <a:pt x="24963" y="69113"/>
                </a:lnTo>
                <a:lnTo>
                  <a:pt x="17282" y="69113"/>
                </a:lnTo>
                <a:lnTo>
                  <a:pt x="16322" y="67208"/>
                </a:lnTo>
                <a:lnTo>
                  <a:pt x="15361" y="66248"/>
                </a:lnTo>
                <a:lnTo>
                  <a:pt x="15361" y="11521"/>
                </a:lnTo>
                <a:lnTo>
                  <a:pt x="43205" y="71033"/>
                </a:lnTo>
                <a:lnTo>
                  <a:pt x="44165" y="71033"/>
                </a:lnTo>
                <a:lnTo>
                  <a:pt x="72009" y="11521"/>
                </a:lnTo>
                <a:lnTo>
                  <a:pt x="72009" y="65272"/>
                </a:lnTo>
                <a:lnTo>
                  <a:pt x="71033" y="67208"/>
                </a:lnTo>
                <a:lnTo>
                  <a:pt x="70073" y="68153"/>
                </a:lnTo>
                <a:lnTo>
                  <a:pt x="68168" y="69113"/>
                </a:lnTo>
                <a:lnTo>
                  <a:pt x="62407" y="69113"/>
                </a:lnTo>
                <a:lnTo>
                  <a:pt x="62407" y="71033"/>
                </a:lnTo>
                <a:lnTo>
                  <a:pt x="93116" y="71033"/>
                </a:lnTo>
                <a:lnTo>
                  <a:pt x="93116" y="69113"/>
                </a:lnTo>
                <a:lnTo>
                  <a:pt x="85435" y="69113"/>
                </a:lnTo>
                <a:lnTo>
                  <a:pt x="83530" y="67208"/>
                </a:lnTo>
                <a:lnTo>
                  <a:pt x="82555" y="66248"/>
                </a:lnTo>
                <a:lnTo>
                  <a:pt x="82555" y="5760"/>
                </a:lnTo>
                <a:lnTo>
                  <a:pt x="83530" y="4800"/>
                </a:lnTo>
                <a:lnTo>
                  <a:pt x="84475" y="2880"/>
                </a:lnTo>
                <a:lnTo>
                  <a:pt x="87355" y="1920"/>
                </a:lnTo>
                <a:lnTo>
                  <a:pt x="93116" y="1920"/>
                </a:lnTo>
                <a:lnTo>
                  <a:pt x="93116" y="0"/>
                </a:lnTo>
                <a:lnTo>
                  <a:pt x="72009" y="0"/>
                </a:lnTo>
                <a:lnTo>
                  <a:pt x="47045" y="55686"/>
                </a:lnTo>
                <a:lnTo>
                  <a:pt x="20162" y="0"/>
                </a:lnTo>
                <a:lnTo>
                  <a:pt x="0" y="0"/>
                </a:lnTo>
                <a:lnTo>
                  <a:pt x="0" y="1920"/>
                </a:lnTo>
                <a:lnTo>
                  <a:pt x="5760" y="1920"/>
                </a:lnTo>
                <a:lnTo>
                  <a:pt x="6720" y="2880"/>
                </a:lnTo>
                <a:lnTo>
                  <a:pt x="7680" y="3840"/>
                </a:lnTo>
                <a:lnTo>
                  <a:pt x="8641" y="4800"/>
                </a:lnTo>
                <a:lnTo>
                  <a:pt x="9601" y="5760"/>
                </a:lnTo>
                <a:lnTo>
                  <a:pt x="9601" y="6720"/>
                </a:lnTo>
                <a:lnTo>
                  <a:pt x="10561" y="9601"/>
                </a:lnTo>
                <a:lnTo>
                  <a:pt x="10561" y="63367"/>
                </a:lnTo>
                <a:lnTo>
                  <a:pt x="9601" y="65272"/>
                </a:lnTo>
                <a:lnTo>
                  <a:pt x="9601" y="67208"/>
                </a:lnTo>
                <a:lnTo>
                  <a:pt x="7680" y="68153"/>
                </a:lnTo>
                <a:lnTo>
                  <a:pt x="5760" y="69113"/>
                </a:lnTo>
                <a:lnTo>
                  <a:pt x="0" y="69113"/>
                </a:lnTo>
                <a:lnTo>
                  <a:pt x="0" y="71033"/>
                </a:lnTo>
                <a:lnTo>
                  <a:pt x="24963" y="710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8" name="object 428"/>
          <p:cNvSpPr/>
          <p:nvPr/>
        </p:nvSpPr>
        <p:spPr>
          <a:xfrm>
            <a:off x="4457379" y="7403348"/>
            <a:ext cx="11521" cy="6720"/>
          </a:xfrm>
          <a:custGeom>
            <a:avLst/>
            <a:gdLst/>
            <a:ahLst/>
            <a:cxnLst/>
            <a:rect l="l" t="t" r="r" b="b"/>
            <a:pathLst>
              <a:path w="11521" h="6720">
                <a:moveTo>
                  <a:pt x="5760" y="0"/>
                </a:moveTo>
                <a:lnTo>
                  <a:pt x="0" y="1920"/>
                </a:lnTo>
                <a:lnTo>
                  <a:pt x="960" y="6720"/>
                </a:lnTo>
                <a:lnTo>
                  <a:pt x="2880" y="4800"/>
                </a:lnTo>
                <a:lnTo>
                  <a:pt x="5760" y="2880"/>
                </a:lnTo>
                <a:lnTo>
                  <a:pt x="8641" y="2880"/>
                </a:lnTo>
                <a:lnTo>
                  <a:pt x="11521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9" name="object 429"/>
          <p:cNvSpPr/>
          <p:nvPr/>
        </p:nvSpPr>
        <p:spPr>
          <a:xfrm>
            <a:off x="4446818" y="7403348"/>
            <a:ext cx="41285" cy="50871"/>
          </a:xfrm>
          <a:custGeom>
            <a:avLst/>
            <a:gdLst/>
            <a:ahLst/>
            <a:cxnLst/>
            <a:rect l="l" t="t" r="r" b="b"/>
            <a:pathLst>
              <a:path w="41285" h="50871">
                <a:moveTo>
                  <a:pt x="26883" y="5760"/>
                </a:moveTo>
                <a:lnTo>
                  <a:pt x="27843" y="7680"/>
                </a:lnTo>
                <a:lnTo>
                  <a:pt x="28803" y="9601"/>
                </a:lnTo>
                <a:lnTo>
                  <a:pt x="29763" y="10561"/>
                </a:lnTo>
                <a:lnTo>
                  <a:pt x="29763" y="16322"/>
                </a:lnTo>
                <a:lnTo>
                  <a:pt x="7680" y="16322"/>
                </a:lnTo>
                <a:lnTo>
                  <a:pt x="7680" y="12481"/>
                </a:lnTo>
                <a:lnTo>
                  <a:pt x="9601" y="8641"/>
                </a:lnTo>
                <a:lnTo>
                  <a:pt x="11521" y="6720"/>
                </a:lnTo>
                <a:lnTo>
                  <a:pt x="10561" y="1920"/>
                </a:lnTo>
                <a:lnTo>
                  <a:pt x="6720" y="6720"/>
                </a:lnTo>
                <a:lnTo>
                  <a:pt x="1920" y="11521"/>
                </a:lnTo>
                <a:lnTo>
                  <a:pt x="0" y="17282"/>
                </a:lnTo>
                <a:lnTo>
                  <a:pt x="0" y="33604"/>
                </a:lnTo>
                <a:lnTo>
                  <a:pt x="1920" y="39349"/>
                </a:lnTo>
                <a:lnTo>
                  <a:pt x="5760" y="44165"/>
                </a:lnTo>
                <a:lnTo>
                  <a:pt x="10561" y="48950"/>
                </a:lnTo>
                <a:lnTo>
                  <a:pt x="15361" y="50871"/>
                </a:lnTo>
                <a:lnTo>
                  <a:pt x="26883" y="50871"/>
                </a:lnTo>
                <a:lnTo>
                  <a:pt x="30723" y="48950"/>
                </a:lnTo>
                <a:lnTo>
                  <a:pt x="34564" y="45125"/>
                </a:lnTo>
                <a:lnTo>
                  <a:pt x="38404" y="41285"/>
                </a:lnTo>
                <a:lnTo>
                  <a:pt x="40325" y="36484"/>
                </a:lnTo>
                <a:lnTo>
                  <a:pt x="41285" y="31668"/>
                </a:lnTo>
                <a:lnTo>
                  <a:pt x="39364" y="30723"/>
                </a:lnTo>
                <a:lnTo>
                  <a:pt x="37444" y="34564"/>
                </a:lnTo>
                <a:lnTo>
                  <a:pt x="35524" y="37444"/>
                </a:lnTo>
                <a:lnTo>
                  <a:pt x="33604" y="39349"/>
                </a:lnTo>
                <a:lnTo>
                  <a:pt x="30723" y="41285"/>
                </a:lnTo>
                <a:lnTo>
                  <a:pt x="28803" y="42230"/>
                </a:lnTo>
                <a:lnTo>
                  <a:pt x="20162" y="42230"/>
                </a:lnTo>
                <a:lnTo>
                  <a:pt x="16322" y="40325"/>
                </a:lnTo>
                <a:lnTo>
                  <a:pt x="12481" y="36484"/>
                </a:lnTo>
                <a:lnTo>
                  <a:pt x="9601" y="31668"/>
                </a:lnTo>
                <a:lnTo>
                  <a:pt x="7680" y="26883"/>
                </a:lnTo>
                <a:lnTo>
                  <a:pt x="7680" y="19202"/>
                </a:lnTo>
                <a:lnTo>
                  <a:pt x="41285" y="19202"/>
                </a:lnTo>
                <a:lnTo>
                  <a:pt x="41285" y="13441"/>
                </a:lnTo>
                <a:lnTo>
                  <a:pt x="39364" y="8641"/>
                </a:lnTo>
                <a:lnTo>
                  <a:pt x="35524" y="4800"/>
                </a:lnTo>
                <a:lnTo>
                  <a:pt x="32644" y="960"/>
                </a:lnTo>
                <a:lnTo>
                  <a:pt x="27843" y="0"/>
                </a:lnTo>
                <a:lnTo>
                  <a:pt x="22082" y="0"/>
                </a:lnTo>
                <a:lnTo>
                  <a:pt x="19202" y="2880"/>
                </a:lnTo>
                <a:lnTo>
                  <a:pt x="21122" y="2880"/>
                </a:lnTo>
                <a:lnTo>
                  <a:pt x="23042" y="3840"/>
                </a:lnTo>
                <a:lnTo>
                  <a:pt x="24963" y="4800"/>
                </a:lnTo>
                <a:lnTo>
                  <a:pt x="26883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0" name="object 430"/>
          <p:cNvSpPr/>
          <p:nvPr/>
        </p:nvSpPr>
        <p:spPr>
          <a:xfrm>
            <a:off x="4491944" y="7403348"/>
            <a:ext cx="82555" cy="48950"/>
          </a:xfrm>
          <a:custGeom>
            <a:avLst/>
            <a:gdLst/>
            <a:ahLst/>
            <a:cxnLst/>
            <a:rect l="l" t="t" r="r" b="b"/>
            <a:pathLst>
              <a:path w="82555" h="48950">
                <a:moveTo>
                  <a:pt x="53751" y="48950"/>
                </a:moveTo>
                <a:lnTo>
                  <a:pt x="53751" y="47030"/>
                </a:lnTo>
                <a:lnTo>
                  <a:pt x="48950" y="47030"/>
                </a:lnTo>
                <a:lnTo>
                  <a:pt x="47990" y="46070"/>
                </a:lnTo>
                <a:lnTo>
                  <a:pt x="47030" y="45125"/>
                </a:lnTo>
                <a:lnTo>
                  <a:pt x="47030" y="44165"/>
                </a:lnTo>
                <a:lnTo>
                  <a:pt x="46070" y="44165"/>
                </a:lnTo>
                <a:lnTo>
                  <a:pt x="46070" y="12481"/>
                </a:lnTo>
                <a:lnTo>
                  <a:pt x="48950" y="9601"/>
                </a:lnTo>
                <a:lnTo>
                  <a:pt x="50871" y="8641"/>
                </a:lnTo>
                <a:lnTo>
                  <a:pt x="52791" y="7680"/>
                </a:lnTo>
                <a:lnTo>
                  <a:pt x="54711" y="6720"/>
                </a:lnTo>
                <a:lnTo>
                  <a:pt x="56631" y="5760"/>
                </a:lnTo>
                <a:lnTo>
                  <a:pt x="61432" y="5760"/>
                </a:lnTo>
                <a:lnTo>
                  <a:pt x="64312" y="6720"/>
                </a:lnTo>
                <a:lnTo>
                  <a:pt x="65272" y="9601"/>
                </a:lnTo>
                <a:lnTo>
                  <a:pt x="66233" y="10561"/>
                </a:lnTo>
                <a:lnTo>
                  <a:pt x="67193" y="13441"/>
                </a:lnTo>
                <a:lnTo>
                  <a:pt x="67193" y="43190"/>
                </a:lnTo>
                <a:lnTo>
                  <a:pt x="66233" y="43190"/>
                </a:lnTo>
                <a:lnTo>
                  <a:pt x="66233" y="45125"/>
                </a:lnTo>
                <a:lnTo>
                  <a:pt x="65272" y="46070"/>
                </a:lnTo>
                <a:lnTo>
                  <a:pt x="63352" y="47030"/>
                </a:lnTo>
                <a:lnTo>
                  <a:pt x="58552" y="47030"/>
                </a:lnTo>
                <a:lnTo>
                  <a:pt x="58552" y="48950"/>
                </a:lnTo>
                <a:lnTo>
                  <a:pt x="82555" y="48950"/>
                </a:lnTo>
                <a:lnTo>
                  <a:pt x="82555" y="47030"/>
                </a:lnTo>
                <a:lnTo>
                  <a:pt x="78714" y="47030"/>
                </a:lnTo>
                <a:lnTo>
                  <a:pt x="77754" y="46070"/>
                </a:lnTo>
                <a:lnTo>
                  <a:pt x="76794" y="45125"/>
                </a:lnTo>
                <a:lnTo>
                  <a:pt x="75834" y="43190"/>
                </a:lnTo>
                <a:lnTo>
                  <a:pt x="75834" y="13441"/>
                </a:lnTo>
                <a:lnTo>
                  <a:pt x="74874" y="9601"/>
                </a:lnTo>
                <a:lnTo>
                  <a:pt x="74874" y="7680"/>
                </a:lnTo>
                <a:lnTo>
                  <a:pt x="72953" y="4800"/>
                </a:lnTo>
                <a:lnTo>
                  <a:pt x="71993" y="2880"/>
                </a:lnTo>
                <a:lnTo>
                  <a:pt x="70073" y="1920"/>
                </a:lnTo>
                <a:lnTo>
                  <a:pt x="68153" y="0"/>
                </a:lnTo>
                <a:lnTo>
                  <a:pt x="57591" y="0"/>
                </a:lnTo>
                <a:lnTo>
                  <a:pt x="54711" y="1920"/>
                </a:lnTo>
                <a:lnTo>
                  <a:pt x="52791" y="2880"/>
                </a:lnTo>
                <a:lnTo>
                  <a:pt x="49911" y="5760"/>
                </a:lnTo>
                <a:lnTo>
                  <a:pt x="46070" y="9601"/>
                </a:lnTo>
                <a:lnTo>
                  <a:pt x="45110" y="6720"/>
                </a:lnTo>
                <a:lnTo>
                  <a:pt x="44150" y="3840"/>
                </a:lnTo>
                <a:lnTo>
                  <a:pt x="41269" y="1920"/>
                </a:lnTo>
                <a:lnTo>
                  <a:pt x="39349" y="0"/>
                </a:lnTo>
                <a:lnTo>
                  <a:pt x="29763" y="0"/>
                </a:lnTo>
                <a:lnTo>
                  <a:pt x="27828" y="960"/>
                </a:lnTo>
                <a:lnTo>
                  <a:pt x="25923" y="1920"/>
                </a:lnTo>
                <a:lnTo>
                  <a:pt x="24947" y="2880"/>
                </a:lnTo>
                <a:lnTo>
                  <a:pt x="23042" y="3840"/>
                </a:lnTo>
                <a:lnTo>
                  <a:pt x="22082" y="4800"/>
                </a:lnTo>
                <a:lnTo>
                  <a:pt x="20162" y="6720"/>
                </a:lnTo>
                <a:lnTo>
                  <a:pt x="17266" y="9601"/>
                </a:lnTo>
                <a:lnTo>
                  <a:pt x="17266" y="0"/>
                </a:lnTo>
                <a:lnTo>
                  <a:pt x="14386" y="0"/>
                </a:lnTo>
                <a:lnTo>
                  <a:pt x="0" y="5760"/>
                </a:lnTo>
                <a:lnTo>
                  <a:pt x="960" y="7680"/>
                </a:lnTo>
                <a:lnTo>
                  <a:pt x="1920" y="6720"/>
                </a:lnTo>
                <a:lnTo>
                  <a:pt x="5760" y="6720"/>
                </a:lnTo>
                <a:lnTo>
                  <a:pt x="6720" y="7680"/>
                </a:lnTo>
                <a:lnTo>
                  <a:pt x="7680" y="8641"/>
                </a:lnTo>
                <a:lnTo>
                  <a:pt x="7680" y="44165"/>
                </a:lnTo>
                <a:lnTo>
                  <a:pt x="6720" y="45125"/>
                </a:lnTo>
                <a:lnTo>
                  <a:pt x="5760" y="46070"/>
                </a:lnTo>
                <a:lnTo>
                  <a:pt x="5760" y="47030"/>
                </a:lnTo>
                <a:lnTo>
                  <a:pt x="960" y="47030"/>
                </a:lnTo>
                <a:lnTo>
                  <a:pt x="960" y="48950"/>
                </a:lnTo>
                <a:lnTo>
                  <a:pt x="24947" y="48950"/>
                </a:lnTo>
                <a:lnTo>
                  <a:pt x="24947" y="47030"/>
                </a:lnTo>
                <a:lnTo>
                  <a:pt x="19202" y="47030"/>
                </a:lnTo>
                <a:lnTo>
                  <a:pt x="18242" y="46070"/>
                </a:lnTo>
                <a:lnTo>
                  <a:pt x="18242" y="45125"/>
                </a:lnTo>
                <a:lnTo>
                  <a:pt x="17266" y="44165"/>
                </a:lnTo>
                <a:lnTo>
                  <a:pt x="17266" y="12481"/>
                </a:lnTo>
                <a:lnTo>
                  <a:pt x="18242" y="10561"/>
                </a:lnTo>
                <a:lnTo>
                  <a:pt x="21107" y="8641"/>
                </a:lnTo>
                <a:lnTo>
                  <a:pt x="23987" y="7680"/>
                </a:lnTo>
                <a:lnTo>
                  <a:pt x="25923" y="6720"/>
                </a:lnTo>
                <a:lnTo>
                  <a:pt x="26883" y="5760"/>
                </a:lnTo>
                <a:lnTo>
                  <a:pt x="31668" y="5760"/>
                </a:lnTo>
                <a:lnTo>
                  <a:pt x="34549" y="6720"/>
                </a:lnTo>
                <a:lnTo>
                  <a:pt x="35509" y="9601"/>
                </a:lnTo>
                <a:lnTo>
                  <a:pt x="36469" y="10561"/>
                </a:lnTo>
                <a:lnTo>
                  <a:pt x="37444" y="13441"/>
                </a:lnTo>
                <a:lnTo>
                  <a:pt x="37444" y="43190"/>
                </a:lnTo>
                <a:lnTo>
                  <a:pt x="36469" y="45125"/>
                </a:lnTo>
                <a:lnTo>
                  <a:pt x="36469" y="46070"/>
                </a:lnTo>
                <a:lnTo>
                  <a:pt x="35509" y="46070"/>
                </a:lnTo>
                <a:lnTo>
                  <a:pt x="34549" y="47030"/>
                </a:lnTo>
                <a:lnTo>
                  <a:pt x="29763" y="47030"/>
                </a:lnTo>
                <a:lnTo>
                  <a:pt x="29763" y="48950"/>
                </a:lnTo>
                <a:lnTo>
                  <a:pt x="53751" y="489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1" name="object 431"/>
          <p:cNvSpPr/>
          <p:nvPr/>
        </p:nvSpPr>
        <p:spPr>
          <a:xfrm>
            <a:off x="4594661" y="7446538"/>
            <a:ext cx="19187" cy="7680"/>
          </a:xfrm>
          <a:custGeom>
            <a:avLst/>
            <a:gdLst/>
            <a:ahLst/>
            <a:cxnLst/>
            <a:rect l="l" t="t" r="r" b="b"/>
            <a:pathLst>
              <a:path w="19187" h="7680">
                <a:moveTo>
                  <a:pt x="4800" y="3840"/>
                </a:moveTo>
                <a:lnTo>
                  <a:pt x="960" y="975"/>
                </a:lnTo>
                <a:lnTo>
                  <a:pt x="0" y="7680"/>
                </a:lnTo>
                <a:lnTo>
                  <a:pt x="11521" y="7680"/>
                </a:lnTo>
                <a:lnTo>
                  <a:pt x="15361" y="6720"/>
                </a:lnTo>
                <a:lnTo>
                  <a:pt x="19187" y="3840"/>
                </a:lnTo>
                <a:lnTo>
                  <a:pt x="18242" y="0"/>
                </a:lnTo>
                <a:lnTo>
                  <a:pt x="15361" y="2880"/>
                </a:lnTo>
                <a:lnTo>
                  <a:pt x="12466" y="3840"/>
                </a:lnTo>
                <a:lnTo>
                  <a:pt x="480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2" name="object 432"/>
          <p:cNvSpPr/>
          <p:nvPr/>
        </p:nvSpPr>
        <p:spPr>
          <a:xfrm>
            <a:off x="4579299" y="7403348"/>
            <a:ext cx="47030" cy="50871"/>
          </a:xfrm>
          <a:custGeom>
            <a:avLst/>
            <a:gdLst/>
            <a:ahLst/>
            <a:cxnLst/>
            <a:rect l="l" t="t" r="r" b="b"/>
            <a:pathLst>
              <a:path w="47030" h="50871">
                <a:moveTo>
                  <a:pt x="43190" y="37444"/>
                </a:moveTo>
                <a:lnTo>
                  <a:pt x="45110" y="32644"/>
                </a:lnTo>
                <a:lnTo>
                  <a:pt x="47030" y="28803"/>
                </a:lnTo>
                <a:lnTo>
                  <a:pt x="47030" y="18242"/>
                </a:lnTo>
                <a:lnTo>
                  <a:pt x="45110" y="12481"/>
                </a:lnTo>
                <a:lnTo>
                  <a:pt x="41285" y="7680"/>
                </a:lnTo>
                <a:lnTo>
                  <a:pt x="36484" y="1920"/>
                </a:lnTo>
                <a:lnTo>
                  <a:pt x="30723" y="0"/>
                </a:lnTo>
                <a:lnTo>
                  <a:pt x="19202" y="0"/>
                </a:lnTo>
                <a:lnTo>
                  <a:pt x="15361" y="960"/>
                </a:lnTo>
                <a:lnTo>
                  <a:pt x="11521" y="2880"/>
                </a:lnTo>
                <a:lnTo>
                  <a:pt x="7680" y="4800"/>
                </a:lnTo>
                <a:lnTo>
                  <a:pt x="4800" y="7680"/>
                </a:lnTo>
                <a:lnTo>
                  <a:pt x="2880" y="12481"/>
                </a:lnTo>
                <a:lnTo>
                  <a:pt x="960" y="17282"/>
                </a:lnTo>
                <a:lnTo>
                  <a:pt x="0" y="21122"/>
                </a:lnTo>
                <a:lnTo>
                  <a:pt x="0" y="31668"/>
                </a:lnTo>
                <a:lnTo>
                  <a:pt x="1920" y="37444"/>
                </a:lnTo>
                <a:lnTo>
                  <a:pt x="4800" y="42230"/>
                </a:lnTo>
                <a:lnTo>
                  <a:pt x="9601" y="48006"/>
                </a:lnTo>
                <a:lnTo>
                  <a:pt x="15361" y="50871"/>
                </a:lnTo>
                <a:lnTo>
                  <a:pt x="16322" y="44165"/>
                </a:lnTo>
                <a:lnTo>
                  <a:pt x="13441" y="39349"/>
                </a:lnTo>
                <a:lnTo>
                  <a:pt x="10561" y="34564"/>
                </a:lnTo>
                <a:lnTo>
                  <a:pt x="9601" y="27843"/>
                </a:lnTo>
                <a:lnTo>
                  <a:pt x="9601" y="17282"/>
                </a:lnTo>
                <a:lnTo>
                  <a:pt x="10561" y="13441"/>
                </a:lnTo>
                <a:lnTo>
                  <a:pt x="11521" y="10561"/>
                </a:lnTo>
                <a:lnTo>
                  <a:pt x="12481" y="7680"/>
                </a:lnTo>
                <a:lnTo>
                  <a:pt x="14401" y="5760"/>
                </a:lnTo>
                <a:lnTo>
                  <a:pt x="16322" y="4800"/>
                </a:lnTo>
                <a:lnTo>
                  <a:pt x="18242" y="3840"/>
                </a:lnTo>
                <a:lnTo>
                  <a:pt x="20162" y="2880"/>
                </a:lnTo>
                <a:lnTo>
                  <a:pt x="25923" y="2880"/>
                </a:lnTo>
                <a:lnTo>
                  <a:pt x="28803" y="4800"/>
                </a:lnTo>
                <a:lnTo>
                  <a:pt x="30723" y="7680"/>
                </a:lnTo>
                <a:lnTo>
                  <a:pt x="34549" y="13441"/>
                </a:lnTo>
                <a:lnTo>
                  <a:pt x="36484" y="20162"/>
                </a:lnTo>
                <a:lnTo>
                  <a:pt x="36484" y="35509"/>
                </a:lnTo>
                <a:lnTo>
                  <a:pt x="35509" y="40325"/>
                </a:lnTo>
                <a:lnTo>
                  <a:pt x="33604" y="43190"/>
                </a:lnTo>
                <a:lnTo>
                  <a:pt x="34549" y="47030"/>
                </a:lnTo>
                <a:lnTo>
                  <a:pt x="38389" y="45125"/>
                </a:lnTo>
                <a:lnTo>
                  <a:pt x="41285" y="42230"/>
                </a:lnTo>
                <a:lnTo>
                  <a:pt x="43190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3" name="object 433"/>
          <p:cNvSpPr/>
          <p:nvPr/>
        </p:nvSpPr>
        <p:spPr>
          <a:xfrm>
            <a:off x="4630171" y="7403348"/>
            <a:ext cx="36484" cy="48950"/>
          </a:xfrm>
          <a:custGeom>
            <a:avLst/>
            <a:gdLst/>
            <a:ahLst/>
            <a:cxnLst/>
            <a:rect l="l" t="t" r="r" b="b"/>
            <a:pathLst>
              <a:path w="36484" h="48950">
                <a:moveTo>
                  <a:pt x="29763" y="0"/>
                </a:moveTo>
                <a:lnTo>
                  <a:pt x="24963" y="0"/>
                </a:lnTo>
                <a:lnTo>
                  <a:pt x="21122" y="2880"/>
                </a:lnTo>
                <a:lnTo>
                  <a:pt x="17282" y="10561"/>
                </a:lnTo>
                <a:lnTo>
                  <a:pt x="17282" y="0"/>
                </a:lnTo>
                <a:lnTo>
                  <a:pt x="14401" y="0"/>
                </a:lnTo>
                <a:lnTo>
                  <a:pt x="0" y="5760"/>
                </a:lnTo>
                <a:lnTo>
                  <a:pt x="960" y="7680"/>
                </a:lnTo>
                <a:lnTo>
                  <a:pt x="1920" y="6720"/>
                </a:lnTo>
                <a:lnTo>
                  <a:pt x="5760" y="6720"/>
                </a:lnTo>
                <a:lnTo>
                  <a:pt x="6720" y="7680"/>
                </a:lnTo>
                <a:lnTo>
                  <a:pt x="7680" y="7680"/>
                </a:lnTo>
                <a:lnTo>
                  <a:pt x="7680" y="10561"/>
                </a:lnTo>
                <a:lnTo>
                  <a:pt x="8641" y="14401"/>
                </a:lnTo>
                <a:lnTo>
                  <a:pt x="8641" y="41285"/>
                </a:lnTo>
                <a:lnTo>
                  <a:pt x="7680" y="43190"/>
                </a:lnTo>
                <a:lnTo>
                  <a:pt x="7680" y="45125"/>
                </a:lnTo>
                <a:lnTo>
                  <a:pt x="6720" y="46070"/>
                </a:lnTo>
                <a:lnTo>
                  <a:pt x="5760" y="46070"/>
                </a:lnTo>
                <a:lnTo>
                  <a:pt x="4800" y="47030"/>
                </a:lnTo>
                <a:lnTo>
                  <a:pt x="960" y="47030"/>
                </a:lnTo>
                <a:lnTo>
                  <a:pt x="960" y="48950"/>
                </a:lnTo>
                <a:lnTo>
                  <a:pt x="25923" y="48950"/>
                </a:lnTo>
                <a:lnTo>
                  <a:pt x="25923" y="47030"/>
                </a:lnTo>
                <a:lnTo>
                  <a:pt x="21122" y="47030"/>
                </a:lnTo>
                <a:lnTo>
                  <a:pt x="20162" y="46070"/>
                </a:lnTo>
                <a:lnTo>
                  <a:pt x="19202" y="46070"/>
                </a:lnTo>
                <a:lnTo>
                  <a:pt x="18242" y="45125"/>
                </a:lnTo>
                <a:lnTo>
                  <a:pt x="18242" y="44165"/>
                </a:lnTo>
                <a:lnTo>
                  <a:pt x="17282" y="43190"/>
                </a:lnTo>
                <a:lnTo>
                  <a:pt x="17282" y="15361"/>
                </a:lnTo>
                <a:lnTo>
                  <a:pt x="18242" y="11521"/>
                </a:lnTo>
                <a:lnTo>
                  <a:pt x="20162" y="9601"/>
                </a:lnTo>
                <a:lnTo>
                  <a:pt x="22082" y="7680"/>
                </a:lnTo>
                <a:lnTo>
                  <a:pt x="23042" y="6720"/>
                </a:lnTo>
                <a:lnTo>
                  <a:pt x="24963" y="6720"/>
                </a:lnTo>
                <a:lnTo>
                  <a:pt x="25923" y="7680"/>
                </a:lnTo>
                <a:lnTo>
                  <a:pt x="27843" y="8641"/>
                </a:lnTo>
                <a:lnTo>
                  <a:pt x="28803" y="9601"/>
                </a:lnTo>
                <a:lnTo>
                  <a:pt x="30723" y="10561"/>
                </a:lnTo>
                <a:lnTo>
                  <a:pt x="32644" y="10561"/>
                </a:lnTo>
                <a:lnTo>
                  <a:pt x="33604" y="9601"/>
                </a:lnTo>
                <a:lnTo>
                  <a:pt x="34564" y="8641"/>
                </a:lnTo>
                <a:lnTo>
                  <a:pt x="35524" y="7680"/>
                </a:lnTo>
                <a:lnTo>
                  <a:pt x="36484" y="6720"/>
                </a:lnTo>
                <a:lnTo>
                  <a:pt x="36484" y="3840"/>
                </a:lnTo>
                <a:lnTo>
                  <a:pt x="35524" y="2880"/>
                </a:lnTo>
                <a:lnTo>
                  <a:pt x="34564" y="960"/>
                </a:lnTo>
                <a:lnTo>
                  <a:pt x="32644" y="0"/>
                </a:lnTo>
                <a:lnTo>
                  <a:pt x="297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4" name="object 434"/>
          <p:cNvSpPr/>
          <p:nvPr/>
        </p:nvSpPr>
        <p:spPr>
          <a:xfrm>
            <a:off x="4676256" y="7377424"/>
            <a:ext cx="10561" cy="10561"/>
          </a:xfrm>
          <a:custGeom>
            <a:avLst/>
            <a:gdLst/>
            <a:ahLst/>
            <a:cxnLst/>
            <a:rect l="l" t="t" r="r" b="b"/>
            <a:pathLst>
              <a:path w="10561" h="10561">
                <a:moveTo>
                  <a:pt x="10561" y="5760"/>
                </a:moveTo>
                <a:lnTo>
                  <a:pt x="10561" y="3840"/>
                </a:lnTo>
                <a:lnTo>
                  <a:pt x="9601" y="2880"/>
                </a:lnTo>
                <a:lnTo>
                  <a:pt x="8641" y="1920"/>
                </a:lnTo>
                <a:lnTo>
                  <a:pt x="7680" y="960"/>
                </a:lnTo>
                <a:lnTo>
                  <a:pt x="6720" y="0"/>
                </a:lnTo>
                <a:lnTo>
                  <a:pt x="384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8641"/>
                </a:lnTo>
                <a:lnTo>
                  <a:pt x="960" y="9601"/>
                </a:lnTo>
                <a:lnTo>
                  <a:pt x="1920" y="10561"/>
                </a:lnTo>
                <a:lnTo>
                  <a:pt x="7680" y="10561"/>
                </a:lnTo>
                <a:lnTo>
                  <a:pt x="8641" y="9601"/>
                </a:lnTo>
                <a:lnTo>
                  <a:pt x="9601" y="8641"/>
                </a:lnTo>
                <a:lnTo>
                  <a:pt x="10561" y="6720"/>
                </a:lnTo>
                <a:lnTo>
                  <a:pt x="10561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5" name="object 435"/>
          <p:cNvSpPr/>
          <p:nvPr/>
        </p:nvSpPr>
        <p:spPr>
          <a:xfrm>
            <a:off x="4668575" y="7403348"/>
            <a:ext cx="24963" cy="48950"/>
          </a:xfrm>
          <a:custGeom>
            <a:avLst/>
            <a:gdLst/>
            <a:ahLst/>
            <a:cxnLst/>
            <a:rect l="l" t="t" r="r" b="b"/>
            <a:pathLst>
              <a:path w="24963" h="48950">
                <a:moveTo>
                  <a:pt x="8641" y="14401"/>
                </a:moveTo>
                <a:lnTo>
                  <a:pt x="8641" y="41285"/>
                </a:lnTo>
                <a:lnTo>
                  <a:pt x="7680" y="43190"/>
                </a:lnTo>
                <a:lnTo>
                  <a:pt x="7680" y="44165"/>
                </a:lnTo>
                <a:lnTo>
                  <a:pt x="6720" y="45125"/>
                </a:lnTo>
                <a:lnTo>
                  <a:pt x="6720" y="46070"/>
                </a:lnTo>
                <a:lnTo>
                  <a:pt x="5760" y="47030"/>
                </a:lnTo>
                <a:lnTo>
                  <a:pt x="960" y="47030"/>
                </a:lnTo>
                <a:lnTo>
                  <a:pt x="960" y="48950"/>
                </a:lnTo>
                <a:lnTo>
                  <a:pt x="24963" y="48950"/>
                </a:lnTo>
                <a:lnTo>
                  <a:pt x="24963" y="47030"/>
                </a:lnTo>
                <a:lnTo>
                  <a:pt x="20162" y="47030"/>
                </a:lnTo>
                <a:lnTo>
                  <a:pt x="19202" y="46070"/>
                </a:lnTo>
                <a:lnTo>
                  <a:pt x="18242" y="45125"/>
                </a:lnTo>
                <a:lnTo>
                  <a:pt x="18242" y="44165"/>
                </a:lnTo>
                <a:lnTo>
                  <a:pt x="17282" y="43190"/>
                </a:lnTo>
                <a:lnTo>
                  <a:pt x="17282" y="0"/>
                </a:lnTo>
                <a:lnTo>
                  <a:pt x="14401" y="0"/>
                </a:lnTo>
                <a:lnTo>
                  <a:pt x="0" y="5760"/>
                </a:lnTo>
                <a:lnTo>
                  <a:pt x="960" y="7680"/>
                </a:lnTo>
                <a:lnTo>
                  <a:pt x="2880" y="6720"/>
                </a:lnTo>
                <a:lnTo>
                  <a:pt x="5760" y="6720"/>
                </a:lnTo>
                <a:lnTo>
                  <a:pt x="6720" y="7680"/>
                </a:lnTo>
                <a:lnTo>
                  <a:pt x="7680" y="7680"/>
                </a:lnTo>
                <a:lnTo>
                  <a:pt x="7680" y="9601"/>
                </a:lnTo>
                <a:lnTo>
                  <a:pt x="8641" y="11521"/>
                </a:lnTo>
                <a:lnTo>
                  <a:pt x="8641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6" name="object 436"/>
          <p:cNvSpPr/>
          <p:nvPr/>
        </p:nvSpPr>
        <p:spPr>
          <a:xfrm>
            <a:off x="4706020" y="7403348"/>
            <a:ext cx="34549" cy="19202"/>
          </a:xfrm>
          <a:custGeom>
            <a:avLst/>
            <a:gdLst/>
            <a:ahLst/>
            <a:cxnLst/>
            <a:rect l="l" t="t" r="r" b="b"/>
            <a:pathLst>
              <a:path w="34549" h="19202">
                <a:moveTo>
                  <a:pt x="5745" y="6720"/>
                </a:moveTo>
                <a:lnTo>
                  <a:pt x="7680" y="4800"/>
                </a:lnTo>
                <a:lnTo>
                  <a:pt x="10546" y="2880"/>
                </a:lnTo>
                <a:lnTo>
                  <a:pt x="15361" y="2880"/>
                </a:lnTo>
                <a:lnTo>
                  <a:pt x="17266" y="3840"/>
                </a:lnTo>
                <a:lnTo>
                  <a:pt x="18227" y="4800"/>
                </a:lnTo>
                <a:lnTo>
                  <a:pt x="20147" y="5760"/>
                </a:lnTo>
                <a:lnTo>
                  <a:pt x="22067" y="7680"/>
                </a:lnTo>
                <a:lnTo>
                  <a:pt x="23027" y="9601"/>
                </a:lnTo>
                <a:lnTo>
                  <a:pt x="23027" y="10561"/>
                </a:lnTo>
                <a:lnTo>
                  <a:pt x="23987" y="13441"/>
                </a:lnTo>
                <a:lnTo>
                  <a:pt x="34549" y="19202"/>
                </a:lnTo>
                <a:lnTo>
                  <a:pt x="34549" y="13441"/>
                </a:lnTo>
                <a:lnTo>
                  <a:pt x="32628" y="8641"/>
                </a:lnTo>
                <a:lnTo>
                  <a:pt x="29748" y="4800"/>
                </a:lnTo>
                <a:lnTo>
                  <a:pt x="25908" y="960"/>
                </a:lnTo>
                <a:lnTo>
                  <a:pt x="21107" y="0"/>
                </a:lnTo>
                <a:lnTo>
                  <a:pt x="9585" y="0"/>
                </a:lnTo>
                <a:lnTo>
                  <a:pt x="4800" y="1920"/>
                </a:lnTo>
                <a:lnTo>
                  <a:pt x="0" y="6720"/>
                </a:lnTo>
                <a:lnTo>
                  <a:pt x="2865" y="8641"/>
                </a:lnTo>
                <a:lnTo>
                  <a:pt x="5745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7" name="object 437"/>
          <p:cNvSpPr/>
          <p:nvPr/>
        </p:nvSpPr>
        <p:spPr>
          <a:xfrm>
            <a:off x="4700259" y="7410069"/>
            <a:ext cx="40309" cy="44150"/>
          </a:xfrm>
          <a:custGeom>
            <a:avLst/>
            <a:gdLst/>
            <a:ahLst/>
            <a:cxnLst/>
            <a:rect l="l" t="t" r="r" b="b"/>
            <a:pathLst>
              <a:path w="40309" h="44150">
                <a:moveTo>
                  <a:pt x="29748" y="6720"/>
                </a:moveTo>
                <a:lnTo>
                  <a:pt x="29748" y="9601"/>
                </a:lnTo>
                <a:lnTo>
                  <a:pt x="6720" y="9601"/>
                </a:lnTo>
                <a:lnTo>
                  <a:pt x="7680" y="5760"/>
                </a:lnTo>
                <a:lnTo>
                  <a:pt x="8625" y="1920"/>
                </a:lnTo>
                <a:lnTo>
                  <a:pt x="5760" y="0"/>
                </a:lnTo>
                <a:lnTo>
                  <a:pt x="1904" y="4800"/>
                </a:lnTo>
                <a:lnTo>
                  <a:pt x="0" y="10561"/>
                </a:lnTo>
                <a:lnTo>
                  <a:pt x="0" y="26883"/>
                </a:lnTo>
                <a:lnTo>
                  <a:pt x="1904" y="32628"/>
                </a:lnTo>
                <a:lnTo>
                  <a:pt x="5760" y="37444"/>
                </a:lnTo>
                <a:lnTo>
                  <a:pt x="9601" y="42230"/>
                </a:lnTo>
                <a:lnTo>
                  <a:pt x="15346" y="44150"/>
                </a:lnTo>
                <a:lnTo>
                  <a:pt x="25907" y="44150"/>
                </a:lnTo>
                <a:lnTo>
                  <a:pt x="30708" y="42230"/>
                </a:lnTo>
                <a:lnTo>
                  <a:pt x="34549" y="38404"/>
                </a:lnTo>
                <a:lnTo>
                  <a:pt x="37429" y="34564"/>
                </a:lnTo>
                <a:lnTo>
                  <a:pt x="40309" y="29763"/>
                </a:lnTo>
                <a:lnTo>
                  <a:pt x="40309" y="24947"/>
                </a:lnTo>
                <a:lnTo>
                  <a:pt x="39349" y="24002"/>
                </a:lnTo>
                <a:lnTo>
                  <a:pt x="37429" y="27843"/>
                </a:lnTo>
                <a:lnTo>
                  <a:pt x="35509" y="30723"/>
                </a:lnTo>
                <a:lnTo>
                  <a:pt x="32628" y="32628"/>
                </a:lnTo>
                <a:lnTo>
                  <a:pt x="30708" y="34564"/>
                </a:lnTo>
                <a:lnTo>
                  <a:pt x="27828" y="35509"/>
                </a:lnTo>
                <a:lnTo>
                  <a:pt x="20147" y="35509"/>
                </a:lnTo>
                <a:lnTo>
                  <a:pt x="15346" y="33604"/>
                </a:lnTo>
                <a:lnTo>
                  <a:pt x="12466" y="29763"/>
                </a:lnTo>
                <a:lnTo>
                  <a:pt x="8625" y="24947"/>
                </a:lnTo>
                <a:lnTo>
                  <a:pt x="6720" y="20162"/>
                </a:lnTo>
                <a:lnTo>
                  <a:pt x="6720" y="12481"/>
                </a:lnTo>
                <a:lnTo>
                  <a:pt x="40309" y="12481"/>
                </a:lnTo>
                <a:lnTo>
                  <a:pt x="29748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8" name="object 438"/>
          <p:cNvSpPr/>
          <p:nvPr/>
        </p:nvSpPr>
        <p:spPr>
          <a:xfrm>
            <a:off x="4749210" y="7403348"/>
            <a:ext cx="32644" cy="50871"/>
          </a:xfrm>
          <a:custGeom>
            <a:avLst/>
            <a:gdLst/>
            <a:ahLst/>
            <a:cxnLst/>
            <a:rect l="l" t="t" r="r" b="b"/>
            <a:pathLst>
              <a:path w="32644" h="50871">
                <a:moveTo>
                  <a:pt x="4800" y="41285"/>
                </a:moveTo>
                <a:lnTo>
                  <a:pt x="2880" y="37444"/>
                </a:lnTo>
                <a:lnTo>
                  <a:pt x="1920" y="32644"/>
                </a:lnTo>
                <a:lnTo>
                  <a:pt x="0" y="32644"/>
                </a:lnTo>
                <a:lnTo>
                  <a:pt x="0" y="49911"/>
                </a:lnTo>
                <a:lnTo>
                  <a:pt x="1920" y="49911"/>
                </a:lnTo>
                <a:lnTo>
                  <a:pt x="2880" y="48950"/>
                </a:lnTo>
                <a:lnTo>
                  <a:pt x="6720" y="48950"/>
                </a:lnTo>
                <a:lnTo>
                  <a:pt x="10561" y="49911"/>
                </a:lnTo>
                <a:lnTo>
                  <a:pt x="13441" y="50871"/>
                </a:lnTo>
                <a:lnTo>
                  <a:pt x="21122" y="50871"/>
                </a:lnTo>
                <a:lnTo>
                  <a:pt x="24963" y="49911"/>
                </a:lnTo>
                <a:lnTo>
                  <a:pt x="27843" y="47030"/>
                </a:lnTo>
                <a:lnTo>
                  <a:pt x="31683" y="44165"/>
                </a:lnTo>
                <a:lnTo>
                  <a:pt x="32644" y="40325"/>
                </a:lnTo>
                <a:lnTo>
                  <a:pt x="32644" y="30723"/>
                </a:lnTo>
                <a:lnTo>
                  <a:pt x="29763" y="25923"/>
                </a:lnTo>
                <a:lnTo>
                  <a:pt x="22082" y="22082"/>
                </a:lnTo>
                <a:lnTo>
                  <a:pt x="14401" y="18242"/>
                </a:lnTo>
                <a:lnTo>
                  <a:pt x="11521" y="17282"/>
                </a:lnTo>
                <a:lnTo>
                  <a:pt x="8641" y="15361"/>
                </a:lnTo>
                <a:lnTo>
                  <a:pt x="7680" y="14401"/>
                </a:lnTo>
                <a:lnTo>
                  <a:pt x="6720" y="12481"/>
                </a:lnTo>
                <a:lnTo>
                  <a:pt x="5760" y="10561"/>
                </a:lnTo>
                <a:lnTo>
                  <a:pt x="5760" y="7680"/>
                </a:lnTo>
                <a:lnTo>
                  <a:pt x="6720" y="5760"/>
                </a:lnTo>
                <a:lnTo>
                  <a:pt x="8641" y="4800"/>
                </a:lnTo>
                <a:lnTo>
                  <a:pt x="9601" y="2880"/>
                </a:lnTo>
                <a:lnTo>
                  <a:pt x="18242" y="2880"/>
                </a:lnTo>
                <a:lnTo>
                  <a:pt x="20162" y="3840"/>
                </a:lnTo>
                <a:lnTo>
                  <a:pt x="22082" y="5760"/>
                </a:lnTo>
                <a:lnTo>
                  <a:pt x="24963" y="7680"/>
                </a:lnTo>
                <a:lnTo>
                  <a:pt x="25923" y="10561"/>
                </a:lnTo>
                <a:lnTo>
                  <a:pt x="27843" y="16322"/>
                </a:lnTo>
                <a:lnTo>
                  <a:pt x="29763" y="16322"/>
                </a:lnTo>
                <a:lnTo>
                  <a:pt x="29763" y="0"/>
                </a:lnTo>
                <a:lnTo>
                  <a:pt x="26883" y="0"/>
                </a:lnTo>
                <a:lnTo>
                  <a:pt x="26883" y="960"/>
                </a:lnTo>
                <a:lnTo>
                  <a:pt x="25923" y="1920"/>
                </a:lnTo>
                <a:lnTo>
                  <a:pt x="24963" y="1920"/>
                </a:lnTo>
                <a:lnTo>
                  <a:pt x="23042" y="960"/>
                </a:lnTo>
                <a:lnTo>
                  <a:pt x="22082" y="960"/>
                </a:lnTo>
                <a:lnTo>
                  <a:pt x="19202" y="0"/>
                </a:lnTo>
                <a:lnTo>
                  <a:pt x="10561" y="0"/>
                </a:lnTo>
                <a:lnTo>
                  <a:pt x="6720" y="960"/>
                </a:lnTo>
                <a:lnTo>
                  <a:pt x="3840" y="3840"/>
                </a:lnTo>
                <a:lnTo>
                  <a:pt x="960" y="6720"/>
                </a:lnTo>
                <a:lnTo>
                  <a:pt x="0" y="9601"/>
                </a:lnTo>
                <a:lnTo>
                  <a:pt x="0" y="16322"/>
                </a:lnTo>
                <a:lnTo>
                  <a:pt x="960" y="19202"/>
                </a:lnTo>
                <a:lnTo>
                  <a:pt x="1920" y="21122"/>
                </a:lnTo>
                <a:lnTo>
                  <a:pt x="3840" y="23042"/>
                </a:lnTo>
                <a:lnTo>
                  <a:pt x="7680" y="25923"/>
                </a:lnTo>
                <a:lnTo>
                  <a:pt x="12481" y="27843"/>
                </a:lnTo>
                <a:lnTo>
                  <a:pt x="17282" y="30723"/>
                </a:lnTo>
                <a:lnTo>
                  <a:pt x="21122" y="32644"/>
                </a:lnTo>
                <a:lnTo>
                  <a:pt x="23042" y="34564"/>
                </a:lnTo>
                <a:lnTo>
                  <a:pt x="24003" y="35509"/>
                </a:lnTo>
                <a:lnTo>
                  <a:pt x="24963" y="38404"/>
                </a:lnTo>
                <a:lnTo>
                  <a:pt x="24963" y="42230"/>
                </a:lnTo>
                <a:lnTo>
                  <a:pt x="24003" y="44165"/>
                </a:lnTo>
                <a:lnTo>
                  <a:pt x="23042" y="45125"/>
                </a:lnTo>
                <a:lnTo>
                  <a:pt x="21122" y="47030"/>
                </a:lnTo>
                <a:lnTo>
                  <a:pt x="19202" y="48006"/>
                </a:lnTo>
                <a:lnTo>
                  <a:pt x="13441" y="48006"/>
                </a:lnTo>
                <a:lnTo>
                  <a:pt x="10561" y="46070"/>
                </a:lnTo>
                <a:lnTo>
                  <a:pt x="7680" y="44165"/>
                </a:lnTo>
                <a:lnTo>
                  <a:pt x="4800" y="41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9" name="object 439"/>
          <p:cNvSpPr/>
          <p:nvPr/>
        </p:nvSpPr>
        <p:spPr>
          <a:xfrm>
            <a:off x="5749503" y="7244958"/>
            <a:ext cx="450220" cy="281269"/>
          </a:xfrm>
          <a:custGeom>
            <a:avLst/>
            <a:gdLst/>
            <a:ahLst/>
            <a:cxnLst/>
            <a:rect l="l" t="t" r="r" b="b"/>
            <a:pathLst>
              <a:path w="450220" h="281269">
                <a:moveTo>
                  <a:pt x="144947" y="52791"/>
                </a:moveTo>
                <a:lnTo>
                  <a:pt x="146883" y="51831"/>
                </a:lnTo>
                <a:lnTo>
                  <a:pt x="147827" y="51831"/>
                </a:lnTo>
                <a:lnTo>
                  <a:pt x="148788" y="50871"/>
                </a:lnTo>
                <a:lnTo>
                  <a:pt x="148788" y="6720"/>
                </a:lnTo>
                <a:lnTo>
                  <a:pt x="443499" y="6720"/>
                </a:lnTo>
                <a:lnTo>
                  <a:pt x="443499" y="275508"/>
                </a:lnTo>
                <a:lnTo>
                  <a:pt x="448299" y="281269"/>
                </a:lnTo>
                <a:lnTo>
                  <a:pt x="449259" y="280309"/>
                </a:lnTo>
                <a:lnTo>
                  <a:pt x="450220" y="278389"/>
                </a:lnTo>
                <a:lnTo>
                  <a:pt x="450220" y="2880"/>
                </a:lnTo>
                <a:lnTo>
                  <a:pt x="449259" y="1905"/>
                </a:lnTo>
                <a:lnTo>
                  <a:pt x="448299" y="0"/>
                </a:lnTo>
                <a:lnTo>
                  <a:pt x="144002" y="0"/>
                </a:lnTo>
                <a:lnTo>
                  <a:pt x="143027" y="1905"/>
                </a:lnTo>
                <a:lnTo>
                  <a:pt x="143027" y="45110"/>
                </a:lnTo>
                <a:lnTo>
                  <a:pt x="18242" y="27828"/>
                </a:lnTo>
                <a:lnTo>
                  <a:pt x="144947" y="52791"/>
                </a:lnTo>
                <a:close/>
              </a:path>
              <a:path w="450220" h="281269">
                <a:moveTo>
                  <a:pt x="143027" y="119984"/>
                </a:moveTo>
                <a:lnTo>
                  <a:pt x="143027" y="280309"/>
                </a:lnTo>
                <a:lnTo>
                  <a:pt x="144002" y="281269"/>
                </a:lnTo>
                <a:lnTo>
                  <a:pt x="448299" y="281269"/>
                </a:lnTo>
                <a:lnTo>
                  <a:pt x="443499" y="275508"/>
                </a:lnTo>
                <a:lnTo>
                  <a:pt x="148788" y="275508"/>
                </a:lnTo>
                <a:lnTo>
                  <a:pt x="148788" y="116144"/>
                </a:lnTo>
                <a:lnTo>
                  <a:pt x="147827" y="115199"/>
                </a:lnTo>
                <a:lnTo>
                  <a:pt x="18242" y="27828"/>
                </a:lnTo>
                <a:lnTo>
                  <a:pt x="143027" y="45110"/>
                </a:lnTo>
                <a:lnTo>
                  <a:pt x="3840" y="19187"/>
                </a:lnTo>
                <a:lnTo>
                  <a:pt x="960" y="19187"/>
                </a:lnTo>
                <a:lnTo>
                  <a:pt x="0" y="21122"/>
                </a:lnTo>
                <a:lnTo>
                  <a:pt x="0" y="23987"/>
                </a:lnTo>
                <a:lnTo>
                  <a:pt x="960" y="24963"/>
                </a:lnTo>
                <a:lnTo>
                  <a:pt x="143027" y="11998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0" name="object 440"/>
          <p:cNvSpPr/>
          <p:nvPr/>
        </p:nvSpPr>
        <p:spPr>
          <a:xfrm>
            <a:off x="5927095" y="7292798"/>
            <a:ext cx="22589" cy="62976"/>
          </a:xfrm>
          <a:custGeom>
            <a:avLst/>
            <a:gdLst/>
            <a:ahLst/>
            <a:cxnLst/>
            <a:rect l="l" t="t" r="r" b="b"/>
            <a:pathLst>
              <a:path w="22589" h="62976">
                <a:moveTo>
                  <a:pt x="0" y="34715"/>
                </a:moveTo>
                <a:lnTo>
                  <a:pt x="164" y="38745"/>
                </a:lnTo>
                <a:lnTo>
                  <a:pt x="3445" y="51523"/>
                </a:lnTo>
                <a:lnTo>
                  <a:pt x="10561" y="61583"/>
                </a:lnTo>
                <a:lnTo>
                  <a:pt x="11841" y="62976"/>
                </a:lnTo>
                <a:lnTo>
                  <a:pt x="13851" y="48722"/>
                </a:lnTo>
                <a:lnTo>
                  <a:pt x="12481" y="34715"/>
                </a:lnTo>
                <a:lnTo>
                  <a:pt x="12496" y="32957"/>
                </a:lnTo>
                <a:lnTo>
                  <a:pt x="14213" y="18931"/>
                </a:lnTo>
                <a:lnTo>
                  <a:pt x="22589" y="0"/>
                </a:lnTo>
                <a:lnTo>
                  <a:pt x="11521" y="6872"/>
                </a:lnTo>
                <a:lnTo>
                  <a:pt x="8186" y="10248"/>
                </a:lnTo>
                <a:lnTo>
                  <a:pt x="2046" y="21243"/>
                </a:lnTo>
                <a:lnTo>
                  <a:pt x="0" y="34715"/>
                </a:lnTo>
                <a:close/>
              </a:path>
            </a:pathLst>
          </a:custGeom>
          <a:solidFill>
            <a:srgbClr val="006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1" name="object 441"/>
          <p:cNvSpPr/>
          <p:nvPr/>
        </p:nvSpPr>
        <p:spPr>
          <a:xfrm>
            <a:off x="5938936" y="7290069"/>
            <a:ext cx="58231" cy="74874"/>
          </a:xfrm>
          <a:custGeom>
            <a:avLst/>
            <a:gdLst/>
            <a:ahLst/>
            <a:cxnLst/>
            <a:rect l="l" t="t" r="r" b="b"/>
            <a:pathLst>
              <a:path w="58231" h="74874">
                <a:moveTo>
                  <a:pt x="10536" y="72779"/>
                </a:moveTo>
                <a:lnTo>
                  <a:pt x="23682" y="74874"/>
                </a:lnTo>
                <a:lnTo>
                  <a:pt x="25472" y="74828"/>
                </a:lnTo>
                <a:lnTo>
                  <a:pt x="37651" y="71764"/>
                </a:lnTo>
                <a:lnTo>
                  <a:pt x="48645" y="64312"/>
                </a:lnTo>
                <a:lnTo>
                  <a:pt x="50718" y="61755"/>
                </a:lnTo>
                <a:lnTo>
                  <a:pt x="56440" y="50491"/>
                </a:lnTo>
                <a:lnTo>
                  <a:pt x="58231" y="37444"/>
                </a:lnTo>
                <a:lnTo>
                  <a:pt x="58126" y="34025"/>
                </a:lnTo>
                <a:lnTo>
                  <a:pt x="55414" y="21469"/>
                </a:lnTo>
                <a:lnTo>
                  <a:pt x="48645" y="10561"/>
                </a:lnTo>
                <a:lnTo>
                  <a:pt x="36447" y="2430"/>
                </a:lnTo>
                <a:lnTo>
                  <a:pt x="23682" y="0"/>
                </a:lnTo>
                <a:lnTo>
                  <a:pt x="23229" y="3"/>
                </a:lnTo>
                <a:lnTo>
                  <a:pt x="10747" y="2729"/>
                </a:lnTo>
                <a:lnTo>
                  <a:pt x="2371" y="21660"/>
                </a:lnTo>
                <a:lnTo>
                  <a:pt x="7360" y="11521"/>
                </a:lnTo>
                <a:lnTo>
                  <a:pt x="11201" y="6720"/>
                </a:lnTo>
                <a:lnTo>
                  <a:pt x="16961" y="3840"/>
                </a:lnTo>
                <a:lnTo>
                  <a:pt x="30403" y="3840"/>
                </a:lnTo>
                <a:lnTo>
                  <a:pt x="35204" y="6720"/>
                </a:lnTo>
                <a:lnTo>
                  <a:pt x="39029" y="11521"/>
                </a:lnTo>
                <a:lnTo>
                  <a:pt x="45017" y="24073"/>
                </a:lnTo>
                <a:lnTo>
                  <a:pt x="46710" y="38404"/>
                </a:lnTo>
                <a:lnTo>
                  <a:pt x="46707" y="39006"/>
                </a:lnTo>
                <a:lnTo>
                  <a:pt x="44726" y="53620"/>
                </a:lnTo>
                <a:lnTo>
                  <a:pt x="39989" y="63367"/>
                </a:lnTo>
                <a:lnTo>
                  <a:pt x="35204" y="69113"/>
                </a:lnTo>
                <a:lnTo>
                  <a:pt x="30403" y="71033"/>
                </a:lnTo>
                <a:lnTo>
                  <a:pt x="16961" y="71033"/>
                </a:lnTo>
                <a:lnTo>
                  <a:pt x="12161" y="69113"/>
                </a:lnTo>
                <a:lnTo>
                  <a:pt x="8320" y="64312"/>
                </a:lnTo>
                <a:lnTo>
                  <a:pt x="6841" y="62428"/>
                </a:lnTo>
                <a:lnTo>
                  <a:pt x="2009" y="51451"/>
                </a:lnTo>
                <a:lnTo>
                  <a:pt x="0" y="65706"/>
                </a:lnTo>
                <a:lnTo>
                  <a:pt x="10536" y="72779"/>
                </a:lnTo>
                <a:close/>
              </a:path>
            </a:pathLst>
          </a:custGeom>
          <a:solidFill>
            <a:srgbClr val="006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2" name="object 442"/>
          <p:cNvSpPr/>
          <p:nvPr/>
        </p:nvSpPr>
        <p:spPr>
          <a:xfrm>
            <a:off x="6002929" y="7299670"/>
            <a:ext cx="28803" cy="64328"/>
          </a:xfrm>
          <a:custGeom>
            <a:avLst/>
            <a:gdLst/>
            <a:ahLst/>
            <a:cxnLst/>
            <a:rect l="l" t="t" r="r" b="b"/>
            <a:pathLst>
              <a:path w="28803" h="64328">
                <a:moveTo>
                  <a:pt x="19202" y="58552"/>
                </a:moveTo>
                <a:lnTo>
                  <a:pt x="18242" y="57607"/>
                </a:lnTo>
                <a:lnTo>
                  <a:pt x="17282" y="56631"/>
                </a:lnTo>
                <a:lnTo>
                  <a:pt x="16322" y="55671"/>
                </a:lnTo>
                <a:lnTo>
                  <a:pt x="16322" y="19202"/>
                </a:lnTo>
                <a:lnTo>
                  <a:pt x="27843" y="19202"/>
                </a:lnTo>
                <a:lnTo>
                  <a:pt x="27843" y="15361"/>
                </a:lnTo>
                <a:lnTo>
                  <a:pt x="16322" y="15361"/>
                </a:lnTo>
                <a:lnTo>
                  <a:pt x="16322" y="0"/>
                </a:lnTo>
                <a:lnTo>
                  <a:pt x="14401" y="0"/>
                </a:lnTo>
                <a:lnTo>
                  <a:pt x="12481" y="2880"/>
                </a:lnTo>
                <a:lnTo>
                  <a:pt x="11521" y="5760"/>
                </a:lnTo>
                <a:lnTo>
                  <a:pt x="10561" y="6720"/>
                </a:lnTo>
                <a:lnTo>
                  <a:pt x="9601" y="9601"/>
                </a:lnTo>
                <a:lnTo>
                  <a:pt x="7680" y="11521"/>
                </a:lnTo>
                <a:lnTo>
                  <a:pt x="5760" y="13441"/>
                </a:lnTo>
                <a:lnTo>
                  <a:pt x="3840" y="15361"/>
                </a:lnTo>
                <a:lnTo>
                  <a:pt x="1920" y="16322"/>
                </a:lnTo>
                <a:lnTo>
                  <a:pt x="0" y="17282"/>
                </a:lnTo>
                <a:lnTo>
                  <a:pt x="0" y="19202"/>
                </a:lnTo>
                <a:lnTo>
                  <a:pt x="7680" y="19202"/>
                </a:lnTo>
                <a:lnTo>
                  <a:pt x="7680" y="57607"/>
                </a:lnTo>
                <a:lnTo>
                  <a:pt x="8641" y="59512"/>
                </a:lnTo>
                <a:lnTo>
                  <a:pt x="9601" y="61432"/>
                </a:lnTo>
                <a:lnTo>
                  <a:pt x="10561" y="62392"/>
                </a:lnTo>
                <a:lnTo>
                  <a:pt x="11521" y="63352"/>
                </a:lnTo>
                <a:lnTo>
                  <a:pt x="13441" y="64328"/>
                </a:lnTo>
                <a:lnTo>
                  <a:pt x="19202" y="64328"/>
                </a:lnTo>
                <a:lnTo>
                  <a:pt x="21122" y="63352"/>
                </a:lnTo>
                <a:lnTo>
                  <a:pt x="24002" y="62392"/>
                </a:lnTo>
                <a:lnTo>
                  <a:pt x="25923" y="60487"/>
                </a:lnTo>
                <a:lnTo>
                  <a:pt x="27843" y="57607"/>
                </a:lnTo>
                <a:lnTo>
                  <a:pt x="28803" y="53766"/>
                </a:lnTo>
                <a:lnTo>
                  <a:pt x="26883" y="53766"/>
                </a:lnTo>
                <a:lnTo>
                  <a:pt x="25923" y="55671"/>
                </a:lnTo>
                <a:lnTo>
                  <a:pt x="24963" y="56631"/>
                </a:lnTo>
                <a:lnTo>
                  <a:pt x="24002" y="57607"/>
                </a:lnTo>
                <a:lnTo>
                  <a:pt x="23042" y="58552"/>
                </a:lnTo>
                <a:lnTo>
                  <a:pt x="19202" y="58552"/>
                </a:lnTo>
                <a:close/>
              </a:path>
            </a:pathLst>
          </a:custGeom>
          <a:solidFill>
            <a:srgbClr val="006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3" name="object 443"/>
          <p:cNvSpPr/>
          <p:nvPr/>
        </p:nvSpPr>
        <p:spPr>
          <a:xfrm>
            <a:off x="6031732" y="7288149"/>
            <a:ext cx="52791" cy="74874"/>
          </a:xfrm>
          <a:custGeom>
            <a:avLst/>
            <a:gdLst/>
            <a:ahLst/>
            <a:cxnLst/>
            <a:rect l="l" t="t" r="r" b="b"/>
            <a:pathLst>
              <a:path w="52791" h="74874">
                <a:moveTo>
                  <a:pt x="52791" y="74874"/>
                </a:moveTo>
                <a:lnTo>
                  <a:pt x="52791" y="72953"/>
                </a:lnTo>
                <a:lnTo>
                  <a:pt x="48950" y="72953"/>
                </a:lnTo>
                <a:lnTo>
                  <a:pt x="47990" y="72009"/>
                </a:lnTo>
                <a:lnTo>
                  <a:pt x="47045" y="72009"/>
                </a:lnTo>
                <a:lnTo>
                  <a:pt x="47045" y="71033"/>
                </a:lnTo>
                <a:lnTo>
                  <a:pt x="46085" y="69128"/>
                </a:lnTo>
                <a:lnTo>
                  <a:pt x="46085" y="37444"/>
                </a:lnTo>
                <a:lnTo>
                  <a:pt x="45110" y="34564"/>
                </a:lnTo>
                <a:lnTo>
                  <a:pt x="44150" y="31683"/>
                </a:lnTo>
                <a:lnTo>
                  <a:pt x="42245" y="29763"/>
                </a:lnTo>
                <a:lnTo>
                  <a:pt x="40325" y="27843"/>
                </a:lnTo>
                <a:lnTo>
                  <a:pt x="38404" y="25923"/>
                </a:lnTo>
                <a:lnTo>
                  <a:pt x="28803" y="25923"/>
                </a:lnTo>
                <a:lnTo>
                  <a:pt x="26883" y="27843"/>
                </a:lnTo>
                <a:lnTo>
                  <a:pt x="24002" y="28803"/>
                </a:lnTo>
                <a:lnTo>
                  <a:pt x="21122" y="31683"/>
                </a:lnTo>
                <a:lnTo>
                  <a:pt x="17282" y="35524"/>
                </a:lnTo>
                <a:lnTo>
                  <a:pt x="17282" y="0"/>
                </a:lnTo>
                <a:lnTo>
                  <a:pt x="14401" y="0"/>
                </a:lnTo>
                <a:lnTo>
                  <a:pt x="0" y="5760"/>
                </a:lnTo>
                <a:lnTo>
                  <a:pt x="960" y="7680"/>
                </a:lnTo>
                <a:lnTo>
                  <a:pt x="6720" y="7680"/>
                </a:lnTo>
                <a:lnTo>
                  <a:pt x="7680" y="8641"/>
                </a:lnTo>
                <a:lnTo>
                  <a:pt x="7680" y="10561"/>
                </a:lnTo>
                <a:lnTo>
                  <a:pt x="8641" y="11521"/>
                </a:lnTo>
                <a:lnTo>
                  <a:pt x="8641" y="69128"/>
                </a:lnTo>
                <a:lnTo>
                  <a:pt x="7680" y="70073"/>
                </a:lnTo>
                <a:lnTo>
                  <a:pt x="7680" y="71033"/>
                </a:lnTo>
                <a:lnTo>
                  <a:pt x="6720" y="72009"/>
                </a:lnTo>
                <a:lnTo>
                  <a:pt x="5760" y="72009"/>
                </a:lnTo>
                <a:lnTo>
                  <a:pt x="4800" y="72953"/>
                </a:lnTo>
                <a:lnTo>
                  <a:pt x="960" y="72953"/>
                </a:lnTo>
                <a:lnTo>
                  <a:pt x="960" y="74874"/>
                </a:lnTo>
                <a:lnTo>
                  <a:pt x="24963" y="74874"/>
                </a:lnTo>
                <a:lnTo>
                  <a:pt x="24963" y="72953"/>
                </a:lnTo>
                <a:lnTo>
                  <a:pt x="20162" y="72953"/>
                </a:lnTo>
                <a:lnTo>
                  <a:pt x="19202" y="72009"/>
                </a:lnTo>
                <a:lnTo>
                  <a:pt x="18242" y="71033"/>
                </a:lnTo>
                <a:lnTo>
                  <a:pt x="17282" y="70073"/>
                </a:lnTo>
                <a:lnTo>
                  <a:pt x="17282" y="39364"/>
                </a:lnTo>
                <a:lnTo>
                  <a:pt x="20162" y="36484"/>
                </a:lnTo>
                <a:lnTo>
                  <a:pt x="22082" y="34564"/>
                </a:lnTo>
                <a:lnTo>
                  <a:pt x="24002" y="33604"/>
                </a:lnTo>
                <a:lnTo>
                  <a:pt x="25923" y="32644"/>
                </a:lnTo>
                <a:lnTo>
                  <a:pt x="27843" y="31683"/>
                </a:lnTo>
                <a:lnTo>
                  <a:pt x="30723" y="31683"/>
                </a:lnTo>
                <a:lnTo>
                  <a:pt x="32644" y="32644"/>
                </a:lnTo>
                <a:lnTo>
                  <a:pt x="33604" y="33604"/>
                </a:lnTo>
                <a:lnTo>
                  <a:pt x="34564" y="34564"/>
                </a:lnTo>
                <a:lnTo>
                  <a:pt x="35524" y="35524"/>
                </a:lnTo>
                <a:lnTo>
                  <a:pt x="36484" y="36484"/>
                </a:lnTo>
                <a:lnTo>
                  <a:pt x="37429" y="38404"/>
                </a:lnTo>
                <a:lnTo>
                  <a:pt x="37429" y="69128"/>
                </a:lnTo>
                <a:lnTo>
                  <a:pt x="36484" y="71033"/>
                </a:lnTo>
                <a:lnTo>
                  <a:pt x="36484" y="72009"/>
                </a:lnTo>
                <a:lnTo>
                  <a:pt x="35524" y="72009"/>
                </a:lnTo>
                <a:lnTo>
                  <a:pt x="34564" y="72953"/>
                </a:lnTo>
                <a:lnTo>
                  <a:pt x="29763" y="72953"/>
                </a:lnTo>
                <a:lnTo>
                  <a:pt x="29763" y="74874"/>
                </a:lnTo>
                <a:lnTo>
                  <a:pt x="52791" y="74874"/>
                </a:lnTo>
                <a:close/>
              </a:path>
            </a:pathLst>
          </a:custGeom>
          <a:solidFill>
            <a:srgbClr val="006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4" name="object 444"/>
          <p:cNvSpPr/>
          <p:nvPr/>
        </p:nvSpPr>
        <p:spPr>
          <a:xfrm>
            <a:off x="6097005" y="7314072"/>
            <a:ext cx="33604" cy="26868"/>
          </a:xfrm>
          <a:custGeom>
            <a:avLst/>
            <a:gdLst/>
            <a:ahLst/>
            <a:cxnLst/>
            <a:rect l="l" t="t" r="r" b="b"/>
            <a:pathLst>
              <a:path w="33604" h="26868">
                <a:moveTo>
                  <a:pt x="0" y="19202"/>
                </a:moveTo>
                <a:lnTo>
                  <a:pt x="33604" y="19202"/>
                </a:lnTo>
                <a:lnTo>
                  <a:pt x="33604" y="13441"/>
                </a:lnTo>
                <a:lnTo>
                  <a:pt x="31683" y="8641"/>
                </a:lnTo>
                <a:lnTo>
                  <a:pt x="27843" y="4800"/>
                </a:lnTo>
                <a:lnTo>
                  <a:pt x="24963" y="960"/>
                </a:lnTo>
                <a:lnTo>
                  <a:pt x="20162" y="0"/>
                </a:lnTo>
                <a:lnTo>
                  <a:pt x="8641" y="0"/>
                </a:lnTo>
                <a:lnTo>
                  <a:pt x="2880" y="1920"/>
                </a:lnTo>
                <a:lnTo>
                  <a:pt x="1920" y="8641"/>
                </a:lnTo>
                <a:lnTo>
                  <a:pt x="3840" y="6720"/>
                </a:lnTo>
                <a:lnTo>
                  <a:pt x="6720" y="4800"/>
                </a:lnTo>
                <a:lnTo>
                  <a:pt x="8641" y="3840"/>
                </a:lnTo>
                <a:lnTo>
                  <a:pt x="15361" y="3840"/>
                </a:lnTo>
                <a:lnTo>
                  <a:pt x="17282" y="4800"/>
                </a:lnTo>
                <a:lnTo>
                  <a:pt x="19202" y="5760"/>
                </a:lnTo>
                <a:lnTo>
                  <a:pt x="20162" y="7680"/>
                </a:lnTo>
                <a:lnTo>
                  <a:pt x="21122" y="9601"/>
                </a:lnTo>
                <a:lnTo>
                  <a:pt x="22082" y="10561"/>
                </a:lnTo>
                <a:lnTo>
                  <a:pt x="22082" y="16322"/>
                </a:lnTo>
                <a:lnTo>
                  <a:pt x="0" y="16322"/>
                </a:lnTo>
                <a:lnTo>
                  <a:pt x="0" y="12481"/>
                </a:lnTo>
                <a:lnTo>
                  <a:pt x="0" y="26868"/>
                </a:lnTo>
                <a:lnTo>
                  <a:pt x="0" y="19202"/>
                </a:lnTo>
                <a:close/>
              </a:path>
            </a:pathLst>
          </a:custGeom>
          <a:solidFill>
            <a:srgbClr val="006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5" name="object 445"/>
          <p:cNvSpPr/>
          <p:nvPr/>
        </p:nvSpPr>
        <p:spPr>
          <a:xfrm>
            <a:off x="6089340" y="7315992"/>
            <a:ext cx="41269" cy="48950"/>
          </a:xfrm>
          <a:custGeom>
            <a:avLst/>
            <a:gdLst/>
            <a:ahLst/>
            <a:cxnLst/>
            <a:rect l="l" t="t" r="r" b="b"/>
            <a:pathLst>
              <a:path w="41269" h="48950">
                <a:moveTo>
                  <a:pt x="1905" y="9601"/>
                </a:moveTo>
                <a:lnTo>
                  <a:pt x="0" y="15361"/>
                </a:lnTo>
                <a:lnTo>
                  <a:pt x="0" y="31668"/>
                </a:lnTo>
                <a:lnTo>
                  <a:pt x="1905" y="37444"/>
                </a:lnTo>
                <a:lnTo>
                  <a:pt x="6720" y="42230"/>
                </a:lnTo>
                <a:lnTo>
                  <a:pt x="10546" y="47030"/>
                </a:lnTo>
                <a:lnTo>
                  <a:pt x="15346" y="48950"/>
                </a:lnTo>
                <a:lnTo>
                  <a:pt x="26868" y="48950"/>
                </a:lnTo>
                <a:lnTo>
                  <a:pt x="30708" y="47030"/>
                </a:lnTo>
                <a:lnTo>
                  <a:pt x="34549" y="43190"/>
                </a:lnTo>
                <a:lnTo>
                  <a:pt x="38389" y="39349"/>
                </a:lnTo>
                <a:lnTo>
                  <a:pt x="40309" y="34564"/>
                </a:lnTo>
                <a:lnTo>
                  <a:pt x="41269" y="29763"/>
                </a:lnTo>
                <a:lnTo>
                  <a:pt x="39349" y="28788"/>
                </a:lnTo>
                <a:lnTo>
                  <a:pt x="38389" y="32628"/>
                </a:lnTo>
                <a:lnTo>
                  <a:pt x="35509" y="36469"/>
                </a:lnTo>
                <a:lnTo>
                  <a:pt x="33588" y="37444"/>
                </a:lnTo>
                <a:lnTo>
                  <a:pt x="31668" y="39349"/>
                </a:lnTo>
                <a:lnTo>
                  <a:pt x="28788" y="40309"/>
                </a:lnTo>
                <a:lnTo>
                  <a:pt x="20147" y="40309"/>
                </a:lnTo>
                <a:lnTo>
                  <a:pt x="16306" y="38389"/>
                </a:lnTo>
                <a:lnTo>
                  <a:pt x="12466" y="34564"/>
                </a:lnTo>
                <a:lnTo>
                  <a:pt x="9585" y="29763"/>
                </a:lnTo>
                <a:lnTo>
                  <a:pt x="7665" y="24947"/>
                </a:lnTo>
                <a:lnTo>
                  <a:pt x="7665" y="10561"/>
                </a:lnTo>
                <a:lnTo>
                  <a:pt x="9585" y="6720"/>
                </a:lnTo>
                <a:lnTo>
                  <a:pt x="10546" y="0"/>
                </a:lnTo>
                <a:lnTo>
                  <a:pt x="6720" y="4800"/>
                </a:lnTo>
                <a:lnTo>
                  <a:pt x="1905" y="9601"/>
                </a:lnTo>
                <a:close/>
              </a:path>
            </a:pathLst>
          </a:custGeom>
          <a:solidFill>
            <a:srgbClr val="006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6" name="object 446"/>
          <p:cNvSpPr/>
          <p:nvPr/>
        </p:nvSpPr>
        <p:spPr>
          <a:xfrm>
            <a:off x="6134450" y="7314072"/>
            <a:ext cx="35524" cy="48950"/>
          </a:xfrm>
          <a:custGeom>
            <a:avLst/>
            <a:gdLst/>
            <a:ahLst/>
            <a:cxnLst/>
            <a:rect l="l" t="t" r="r" b="b"/>
            <a:pathLst>
              <a:path w="35524" h="48950">
                <a:moveTo>
                  <a:pt x="28803" y="0"/>
                </a:moveTo>
                <a:lnTo>
                  <a:pt x="24963" y="0"/>
                </a:lnTo>
                <a:lnTo>
                  <a:pt x="20162" y="2880"/>
                </a:lnTo>
                <a:lnTo>
                  <a:pt x="16322" y="10561"/>
                </a:lnTo>
                <a:lnTo>
                  <a:pt x="16322" y="0"/>
                </a:lnTo>
                <a:lnTo>
                  <a:pt x="14401" y="0"/>
                </a:lnTo>
                <a:lnTo>
                  <a:pt x="0" y="5760"/>
                </a:lnTo>
                <a:lnTo>
                  <a:pt x="0" y="7680"/>
                </a:lnTo>
                <a:lnTo>
                  <a:pt x="1920" y="672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7680"/>
                </a:lnTo>
                <a:lnTo>
                  <a:pt x="6720" y="8641"/>
                </a:lnTo>
                <a:lnTo>
                  <a:pt x="7680" y="9601"/>
                </a:lnTo>
                <a:lnTo>
                  <a:pt x="7680" y="43205"/>
                </a:lnTo>
                <a:lnTo>
                  <a:pt x="6720" y="45110"/>
                </a:lnTo>
                <a:lnTo>
                  <a:pt x="6720" y="46085"/>
                </a:lnTo>
                <a:lnTo>
                  <a:pt x="5760" y="46085"/>
                </a:lnTo>
                <a:lnTo>
                  <a:pt x="4800" y="47030"/>
                </a:lnTo>
                <a:lnTo>
                  <a:pt x="0" y="47030"/>
                </a:lnTo>
                <a:lnTo>
                  <a:pt x="0" y="48950"/>
                </a:lnTo>
                <a:lnTo>
                  <a:pt x="24963" y="48950"/>
                </a:lnTo>
                <a:lnTo>
                  <a:pt x="24963" y="47030"/>
                </a:lnTo>
                <a:lnTo>
                  <a:pt x="20162" y="47030"/>
                </a:lnTo>
                <a:lnTo>
                  <a:pt x="19202" y="46085"/>
                </a:lnTo>
                <a:lnTo>
                  <a:pt x="18242" y="45110"/>
                </a:lnTo>
                <a:lnTo>
                  <a:pt x="17282" y="44150"/>
                </a:lnTo>
                <a:lnTo>
                  <a:pt x="16322" y="43205"/>
                </a:lnTo>
                <a:lnTo>
                  <a:pt x="16322" y="15361"/>
                </a:lnTo>
                <a:lnTo>
                  <a:pt x="18242" y="11521"/>
                </a:lnTo>
                <a:lnTo>
                  <a:pt x="20162" y="9601"/>
                </a:lnTo>
                <a:lnTo>
                  <a:pt x="21122" y="7680"/>
                </a:lnTo>
                <a:lnTo>
                  <a:pt x="22082" y="6720"/>
                </a:lnTo>
                <a:lnTo>
                  <a:pt x="24002" y="6720"/>
                </a:lnTo>
                <a:lnTo>
                  <a:pt x="24963" y="7680"/>
                </a:lnTo>
                <a:lnTo>
                  <a:pt x="26883" y="8641"/>
                </a:lnTo>
                <a:lnTo>
                  <a:pt x="28803" y="9601"/>
                </a:lnTo>
                <a:lnTo>
                  <a:pt x="29763" y="10561"/>
                </a:lnTo>
                <a:lnTo>
                  <a:pt x="32628" y="10561"/>
                </a:lnTo>
                <a:lnTo>
                  <a:pt x="33604" y="9601"/>
                </a:lnTo>
                <a:lnTo>
                  <a:pt x="34564" y="8641"/>
                </a:lnTo>
                <a:lnTo>
                  <a:pt x="35524" y="7680"/>
                </a:lnTo>
                <a:lnTo>
                  <a:pt x="35524" y="2880"/>
                </a:lnTo>
                <a:lnTo>
                  <a:pt x="33604" y="1920"/>
                </a:lnTo>
                <a:lnTo>
                  <a:pt x="32628" y="0"/>
                </a:lnTo>
                <a:lnTo>
                  <a:pt x="28803" y="0"/>
                </a:lnTo>
                <a:close/>
              </a:path>
            </a:pathLst>
          </a:custGeom>
          <a:solidFill>
            <a:srgbClr val="006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7" name="object 447"/>
          <p:cNvSpPr/>
          <p:nvPr/>
        </p:nvSpPr>
        <p:spPr>
          <a:xfrm>
            <a:off x="5941496" y="7437912"/>
            <a:ext cx="50871" cy="72953"/>
          </a:xfrm>
          <a:custGeom>
            <a:avLst/>
            <a:gdLst/>
            <a:ahLst/>
            <a:cxnLst/>
            <a:rect l="l" t="t" r="r" b="b"/>
            <a:pathLst>
              <a:path w="50871" h="72953">
                <a:moveTo>
                  <a:pt x="39364" y="40309"/>
                </a:moveTo>
                <a:lnTo>
                  <a:pt x="36469" y="44150"/>
                </a:lnTo>
                <a:lnTo>
                  <a:pt x="34564" y="47030"/>
                </a:lnTo>
                <a:lnTo>
                  <a:pt x="31683" y="47990"/>
                </a:lnTo>
                <a:lnTo>
                  <a:pt x="24963" y="47990"/>
                </a:lnTo>
                <a:lnTo>
                  <a:pt x="23042" y="47030"/>
                </a:lnTo>
                <a:lnTo>
                  <a:pt x="21122" y="46070"/>
                </a:lnTo>
                <a:lnTo>
                  <a:pt x="20162" y="49910"/>
                </a:lnTo>
                <a:lnTo>
                  <a:pt x="21122" y="49910"/>
                </a:lnTo>
                <a:lnTo>
                  <a:pt x="23042" y="50871"/>
                </a:lnTo>
                <a:lnTo>
                  <a:pt x="25923" y="51831"/>
                </a:lnTo>
                <a:lnTo>
                  <a:pt x="34564" y="51831"/>
                </a:lnTo>
                <a:lnTo>
                  <a:pt x="39364" y="48950"/>
                </a:lnTo>
                <a:lnTo>
                  <a:pt x="43190" y="45110"/>
                </a:lnTo>
                <a:lnTo>
                  <a:pt x="47990" y="39349"/>
                </a:lnTo>
                <a:lnTo>
                  <a:pt x="50871" y="32628"/>
                </a:lnTo>
                <a:lnTo>
                  <a:pt x="50871" y="16306"/>
                </a:lnTo>
                <a:lnTo>
                  <a:pt x="48950" y="10561"/>
                </a:lnTo>
                <a:lnTo>
                  <a:pt x="44150" y="5760"/>
                </a:lnTo>
                <a:lnTo>
                  <a:pt x="41269" y="1920"/>
                </a:lnTo>
                <a:lnTo>
                  <a:pt x="37429" y="0"/>
                </a:lnTo>
                <a:lnTo>
                  <a:pt x="29748" y="0"/>
                </a:lnTo>
                <a:lnTo>
                  <a:pt x="26883" y="944"/>
                </a:lnTo>
                <a:lnTo>
                  <a:pt x="24002" y="2880"/>
                </a:lnTo>
                <a:lnTo>
                  <a:pt x="22082" y="4785"/>
                </a:lnTo>
                <a:lnTo>
                  <a:pt x="19202" y="7665"/>
                </a:lnTo>
                <a:lnTo>
                  <a:pt x="16322" y="11506"/>
                </a:lnTo>
                <a:lnTo>
                  <a:pt x="16322" y="0"/>
                </a:lnTo>
                <a:lnTo>
                  <a:pt x="14401" y="0"/>
                </a:lnTo>
                <a:lnTo>
                  <a:pt x="0" y="6720"/>
                </a:lnTo>
                <a:lnTo>
                  <a:pt x="0" y="7665"/>
                </a:lnTo>
                <a:lnTo>
                  <a:pt x="5760" y="7665"/>
                </a:lnTo>
                <a:lnTo>
                  <a:pt x="6720" y="8625"/>
                </a:lnTo>
                <a:lnTo>
                  <a:pt x="7680" y="8625"/>
                </a:lnTo>
                <a:lnTo>
                  <a:pt x="7680" y="68153"/>
                </a:lnTo>
                <a:lnTo>
                  <a:pt x="6720" y="69113"/>
                </a:lnTo>
                <a:lnTo>
                  <a:pt x="6720" y="70073"/>
                </a:lnTo>
                <a:lnTo>
                  <a:pt x="5760" y="70073"/>
                </a:lnTo>
                <a:lnTo>
                  <a:pt x="4800" y="71033"/>
                </a:lnTo>
                <a:lnTo>
                  <a:pt x="0" y="71033"/>
                </a:lnTo>
                <a:lnTo>
                  <a:pt x="0" y="72953"/>
                </a:lnTo>
                <a:lnTo>
                  <a:pt x="24963" y="72953"/>
                </a:lnTo>
                <a:lnTo>
                  <a:pt x="24963" y="71033"/>
                </a:lnTo>
                <a:lnTo>
                  <a:pt x="20162" y="71033"/>
                </a:lnTo>
                <a:lnTo>
                  <a:pt x="19202" y="70073"/>
                </a:lnTo>
                <a:lnTo>
                  <a:pt x="18242" y="70073"/>
                </a:lnTo>
                <a:lnTo>
                  <a:pt x="18242" y="69113"/>
                </a:lnTo>
                <a:lnTo>
                  <a:pt x="17282" y="68153"/>
                </a:lnTo>
                <a:lnTo>
                  <a:pt x="17282" y="67193"/>
                </a:lnTo>
                <a:lnTo>
                  <a:pt x="16322" y="65272"/>
                </a:lnTo>
                <a:lnTo>
                  <a:pt x="16322" y="14386"/>
                </a:lnTo>
                <a:lnTo>
                  <a:pt x="20162" y="11506"/>
                </a:lnTo>
                <a:lnTo>
                  <a:pt x="22082" y="9601"/>
                </a:lnTo>
                <a:lnTo>
                  <a:pt x="23042" y="8625"/>
                </a:lnTo>
                <a:lnTo>
                  <a:pt x="24963" y="8625"/>
                </a:lnTo>
                <a:lnTo>
                  <a:pt x="26883" y="7665"/>
                </a:lnTo>
                <a:lnTo>
                  <a:pt x="31683" y="7665"/>
                </a:lnTo>
                <a:lnTo>
                  <a:pt x="33588" y="9601"/>
                </a:lnTo>
                <a:lnTo>
                  <a:pt x="36469" y="11506"/>
                </a:lnTo>
                <a:lnTo>
                  <a:pt x="39364" y="16306"/>
                </a:lnTo>
                <a:lnTo>
                  <a:pt x="41269" y="22067"/>
                </a:lnTo>
                <a:lnTo>
                  <a:pt x="41269" y="35509"/>
                </a:lnTo>
                <a:lnTo>
                  <a:pt x="39364" y="40309"/>
                </a:lnTo>
                <a:close/>
              </a:path>
            </a:pathLst>
          </a:custGeom>
          <a:solidFill>
            <a:srgbClr val="006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8" name="object 448"/>
          <p:cNvSpPr/>
          <p:nvPr/>
        </p:nvSpPr>
        <p:spPr>
          <a:xfrm>
            <a:off x="5957818" y="7474381"/>
            <a:ext cx="4800" cy="13441"/>
          </a:xfrm>
          <a:custGeom>
            <a:avLst/>
            <a:gdLst/>
            <a:ahLst/>
            <a:cxnLst/>
            <a:rect l="l" t="t" r="r" b="b"/>
            <a:pathLst>
              <a:path w="4800" h="13441">
                <a:moveTo>
                  <a:pt x="960" y="2880"/>
                </a:moveTo>
                <a:lnTo>
                  <a:pt x="0" y="0"/>
                </a:lnTo>
                <a:lnTo>
                  <a:pt x="0" y="10561"/>
                </a:lnTo>
                <a:lnTo>
                  <a:pt x="1920" y="12481"/>
                </a:lnTo>
                <a:lnTo>
                  <a:pt x="3840" y="13441"/>
                </a:lnTo>
                <a:lnTo>
                  <a:pt x="4800" y="9601"/>
                </a:lnTo>
                <a:lnTo>
                  <a:pt x="2880" y="7680"/>
                </a:lnTo>
                <a:lnTo>
                  <a:pt x="960" y="5760"/>
                </a:lnTo>
                <a:lnTo>
                  <a:pt x="960" y="2880"/>
                </a:lnTo>
                <a:close/>
              </a:path>
            </a:pathLst>
          </a:custGeom>
          <a:solidFill>
            <a:srgbClr val="006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9" name="object 449"/>
          <p:cNvSpPr/>
          <p:nvPr/>
        </p:nvSpPr>
        <p:spPr>
          <a:xfrm>
            <a:off x="6000048" y="7437912"/>
            <a:ext cx="44165" cy="50871"/>
          </a:xfrm>
          <a:custGeom>
            <a:avLst/>
            <a:gdLst/>
            <a:ahLst/>
            <a:cxnLst/>
            <a:rect l="l" t="t" r="r" b="b"/>
            <a:pathLst>
              <a:path w="44165" h="50871">
                <a:moveTo>
                  <a:pt x="5760" y="3840"/>
                </a:moveTo>
                <a:lnTo>
                  <a:pt x="2880" y="6720"/>
                </a:lnTo>
                <a:lnTo>
                  <a:pt x="1920" y="9601"/>
                </a:lnTo>
                <a:lnTo>
                  <a:pt x="1920" y="15346"/>
                </a:lnTo>
                <a:lnTo>
                  <a:pt x="2880" y="16306"/>
                </a:lnTo>
                <a:lnTo>
                  <a:pt x="3840" y="17282"/>
                </a:lnTo>
                <a:lnTo>
                  <a:pt x="8641" y="17282"/>
                </a:lnTo>
                <a:lnTo>
                  <a:pt x="9601" y="16306"/>
                </a:lnTo>
                <a:lnTo>
                  <a:pt x="10561" y="15346"/>
                </a:lnTo>
                <a:lnTo>
                  <a:pt x="10561" y="7665"/>
                </a:lnTo>
                <a:lnTo>
                  <a:pt x="11521" y="6720"/>
                </a:lnTo>
                <a:lnTo>
                  <a:pt x="12481" y="4785"/>
                </a:lnTo>
                <a:lnTo>
                  <a:pt x="13441" y="3840"/>
                </a:lnTo>
                <a:lnTo>
                  <a:pt x="23042" y="3840"/>
                </a:lnTo>
                <a:lnTo>
                  <a:pt x="24002" y="5760"/>
                </a:lnTo>
                <a:lnTo>
                  <a:pt x="25923" y="7665"/>
                </a:lnTo>
                <a:lnTo>
                  <a:pt x="26883" y="11506"/>
                </a:lnTo>
                <a:lnTo>
                  <a:pt x="26883" y="18227"/>
                </a:lnTo>
                <a:lnTo>
                  <a:pt x="18242" y="21107"/>
                </a:lnTo>
                <a:lnTo>
                  <a:pt x="12481" y="23027"/>
                </a:lnTo>
                <a:lnTo>
                  <a:pt x="10561" y="30708"/>
                </a:lnTo>
                <a:lnTo>
                  <a:pt x="11521" y="28788"/>
                </a:lnTo>
                <a:lnTo>
                  <a:pt x="13441" y="26868"/>
                </a:lnTo>
                <a:lnTo>
                  <a:pt x="16322" y="25907"/>
                </a:lnTo>
                <a:lnTo>
                  <a:pt x="18242" y="24947"/>
                </a:lnTo>
                <a:lnTo>
                  <a:pt x="21122" y="23027"/>
                </a:lnTo>
                <a:lnTo>
                  <a:pt x="26883" y="21107"/>
                </a:lnTo>
                <a:lnTo>
                  <a:pt x="26883" y="39349"/>
                </a:lnTo>
                <a:lnTo>
                  <a:pt x="22082" y="43190"/>
                </a:lnTo>
                <a:lnTo>
                  <a:pt x="19202" y="45110"/>
                </a:lnTo>
                <a:lnTo>
                  <a:pt x="14401" y="45110"/>
                </a:lnTo>
                <a:lnTo>
                  <a:pt x="12481" y="44150"/>
                </a:lnTo>
                <a:lnTo>
                  <a:pt x="10561" y="42230"/>
                </a:lnTo>
                <a:lnTo>
                  <a:pt x="9601" y="40309"/>
                </a:lnTo>
                <a:lnTo>
                  <a:pt x="8641" y="38389"/>
                </a:lnTo>
                <a:lnTo>
                  <a:pt x="8641" y="25907"/>
                </a:lnTo>
                <a:lnTo>
                  <a:pt x="4800" y="27843"/>
                </a:lnTo>
                <a:lnTo>
                  <a:pt x="2880" y="29748"/>
                </a:lnTo>
                <a:lnTo>
                  <a:pt x="960" y="32628"/>
                </a:lnTo>
                <a:lnTo>
                  <a:pt x="0" y="34549"/>
                </a:lnTo>
                <a:lnTo>
                  <a:pt x="0" y="42230"/>
                </a:lnTo>
                <a:lnTo>
                  <a:pt x="960" y="45110"/>
                </a:lnTo>
                <a:lnTo>
                  <a:pt x="2880" y="47030"/>
                </a:lnTo>
                <a:lnTo>
                  <a:pt x="4800" y="49910"/>
                </a:lnTo>
                <a:lnTo>
                  <a:pt x="7680" y="50871"/>
                </a:lnTo>
                <a:lnTo>
                  <a:pt x="15361" y="50871"/>
                </a:lnTo>
                <a:lnTo>
                  <a:pt x="17282" y="49910"/>
                </a:lnTo>
                <a:lnTo>
                  <a:pt x="18242" y="48950"/>
                </a:lnTo>
                <a:lnTo>
                  <a:pt x="22082" y="47030"/>
                </a:lnTo>
                <a:lnTo>
                  <a:pt x="26883" y="43190"/>
                </a:lnTo>
                <a:lnTo>
                  <a:pt x="26883" y="47990"/>
                </a:lnTo>
                <a:lnTo>
                  <a:pt x="28803" y="48950"/>
                </a:lnTo>
                <a:lnTo>
                  <a:pt x="29763" y="49910"/>
                </a:lnTo>
                <a:lnTo>
                  <a:pt x="30723" y="50871"/>
                </a:lnTo>
                <a:lnTo>
                  <a:pt x="36484" y="50871"/>
                </a:lnTo>
                <a:lnTo>
                  <a:pt x="40325" y="47990"/>
                </a:lnTo>
                <a:lnTo>
                  <a:pt x="44165" y="43190"/>
                </a:lnTo>
                <a:lnTo>
                  <a:pt x="44165" y="40309"/>
                </a:lnTo>
                <a:lnTo>
                  <a:pt x="41285" y="42230"/>
                </a:lnTo>
                <a:lnTo>
                  <a:pt x="40325" y="43190"/>
                </a:lnTo>
                <a:lnTo>
                  <a:pt x="39364" y="44150"/>
                </a:lnTo>
                <a:lnTo>
                  <a:pt x="36484" y="44150"/>
                </a:lnTo>
                <a:lnTo>
                  <a:pt x="36484" y="43190"/>
                </a:lnTo>
                <a:lnTo>
                  <a:pt x="35524" y="42230"/>
                </a:lnTo>
                <a:lnTo>
                  <a:pt x="35524" y="8625"/>
                </a:lnTo>
                <a:lnTo>
                  <a:pt x="34564" y="7665"/>
                </a:lnTo>
                <a:lnTo>
                  <a:pt x="33604" y="4785"/>
                </a:lnTo>
                <a:lnTo>
                  <a:pt x="31683" y="3840"/>
                </a:lnTo>
                <a:lnTo>
                  <a:pt x="29763" y="1920"/>
                </a:lnTo>
                <a:lnTo>
                  <a:pt x="26883" y="944"/>
                </a:lnTo>
                <a:lnTo>
                  <a:pt x="24002" y="0"/>
                </a:lnTo>
                <a:lnTo>
                  <a:pt x="13441" y="0"/>
                </a:lnTo>
                <a:lnTo>
                  <a:pt x="9601" y="1920"/>
                </a:lnTo>
                <a:lnTo>
                  <a:pt x="5760" y="3840"/>
                </a:lnTo>
                <a:close/>
              </a:path>
            </a:pathLst>
          </a:custGeom>
          <a:solidFill>
            <a:srgbClr val="006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0" name="object 450"/>
          <p:cNvSpPr/>
          <p:nvPr/>
        </p:nvSpPr>
        <p:spPr>
          <a:xfrm>
            <a:off x="6008690" y="7460940"/>
            <a:ext cx="3840" cy="13441"/>
          </a:xfrm>
          <a:custGeom>
            <a:avLst/>
            <a:gdLst/>
            <a:ahLst/>
            <a:cxnLst/>
            <a:rect l="l" t="t" r="r" b="b"/>
            <a:pathLst>
              <a:path w="3840" h="13441">
                <a:moveTo>
                  <a:pt x="0" y="13441"/>
                </a:moveTo>
                <a:lnTo>
                  <a:pt x="0" y="10561"/>
                </a:lnTo>
                <a:lnTo>
                  <a:pt x="960" y="8641"/>
                </a:lnTo>
                <a:lnTo>
                  <a:pt x="1920" y="7680"/>
                </a:lnTo>
                <a:lnTo>
                  <a:pt x="3840" y="0"/>
                </a:lnTo>
                <a:lnTo>
                  <a:pt x="0" y="2880"/>
                </a:lnTo>
                <a:lnTo>
                  <a:pt x="0" y="13441"/>
                </a:lnTo>
                <a:close/>
              </a:path>
            </a:pathLst>
          </a:custGeom>
          <a:solidFill>
            <a:srgbClr val="006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1" name="object 451"/>
          <p:cNvSpPr/>
          <p:nvPr/>
        </p:nvSpPr>
        <p:spPr>
          <a:xfrm>
            <a:off x="6044214" y="7437912"/>
            <a:ext cx="35509" cy="49910"/>
          </a:xfrm>
          <a:custGeom>
            <a:avLst/>
            <a:gdLst/>
            <a:ahLst/>
            <a:cxnLst/>
            <a:rect l="l" t="t" r="r" b="b"/>
            <a:pathLst>
              <a:path w="35509" h="49910">
                <a:moveTo>
                  <a:pt x="22082" y="7665"/>
                </a:moveTo>
                <a:lnTo>
                  <a:pt x="25923" y="7665"/>
                </a:lnTo>
                <a:lnTo>
                  <a:pt x="26883" y="9601"/>
                </a:lnTo>
                <a:lnTo>
                  <a:pt x="28788" y="10561"/>
                </a:lnTo>
                <a:lnTo>
                  <a:pt x="33604" y="10561"/>
                </a:lnTo>
                <a:lnTo>
                  <a:pt x="34564" y="9601"/>
                </a:lnTo>
                <a:lnTo>
                  <a:pt x="35509" y="8625"/>
                </a:lnTo>
                <a:lnTo>
                  <a:pt x="35509" y="2880"/>
                </a:lnTo>
                <a:lnTo>
                  <a:pt x="33604" y="1920"/>
                </a:lnTo>
                <a:lnTo>
                  <a:pt x="32628" y="944"/>
                </a:lnTo>
                <a:lnTo>
                  <a:pt x="30723" y="0"/>
                </a:lnTo>
                <a:lnTo>
                  <a:pt x="24947" y="0"/>
                </a:lnTo>
                <a:lnTo>
                  <a:pt x="21122" y="3840"/>
                </a:lnTo>
                <a:lnTo>
                  <a:pt x="16322" y="11506"/>
                </a:lnTo>
                <a:lnTo>
                  <a:pt x="16322" y="0"/>
                </a:lnTo>
                <a:lnTo>
                  <a:pt x="14401" y="0"/>
                </a:lnTo>
                <a:lnTo>
                  <a:pt x="0" y="5760"/>
                </a:lnTo>
                <a:lnTo>
                  <a:pt x="0" y="7665"/>
                </a:lnTo>
                <a:lnTo>
                  <a:pt x="6720" y="7665"/>
                </a:lnTo>
                <a:lnTo>
                  <a:pt x="6720" y="8625"/>
                </a:lnTo>
                <a:lnTo>
                  <a:pt x="7680" y="9601"/>
                </a:lnTo>
                <a:lnTo>
                  <a:pt x="7680" y="45110"/>
                </a:lnTo>
                <a:lnTo>
                  <a:pt x="6720" y="46070"/>
                </a:lnTo>
                <a:lnTo>
                  <a:pt x="5760" y="47030"/>
                </a:lnTo>
                <a:lnTo>
                  <a:pt x="4800" y="47990"/>
                </a:lnTo>
                <a:lnTo>
                  <a:pt x="0" y="47990"/>
                </a:lnTo>
                <a:lnTo>
                  <a:pt x="0" y="49910"/>
                </a:lnTo>
                <a:lnTo>
                  <a:pt x="24947" y="49910"/>
                </a:lnTo>
                <a:lnTo>
                  <a:pt x="24947" y="47990"/>
                </a:lnTo>
                <a:lnTo>
                  <a:pt x="21122" y="47990"/>
                </a:lnTo>
                <a:lnTo>
                  <a:pt x="20162" y="47030"/>
                </a:lnTo>
                <a:lnTo>
                  <a:pt x="19202" y="46070"/>
                </a:lnTo>
                <a:lnTo>
                  <a:pt x="18242" y="46070"/>
                </a:lnTo>
                <a:lnTo>
                  <a:pt x="17282" y="45110"/>
                </a:lnTo>
                <a:lnTo>
                  <a:pt x="17282" y="43190"/>
                </a:lnTo>
                <a:lnTo>
                  <a:pt x="16322" y="41269"/>
                </a:lnTo>
                <a:lnTo>
                  <a:pt x="16322" y="15346"/>
                </a:lnTo>
                <a:lnTo>
                  <a:pt x="18242" y="12466"/>
                </a:lnTo>
                <a:lnTo>
                  <a:pt x="20162" y="9601"/>
                </a:lnTo>
                <a:lnTo>
                  <a:pt x="22082" y="8625"/>
                </a:lnTo>
                <a:lnTo>
                  <a:pt x="22082" y="7665"/>
                </a:lnTo>
                <a:close/>
              </a:path>
            </a:pathLst>
          </a:custGeom>
          <a:solidFill>
            <a:srgbClr val="006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2" name="object 452"/>
          <p:cNvSpPr/>
          <p:nvPr/>
        </p:nvSpPr>
        <p:spPr>
          <a:xfrm>
            <a:off x="6080683" y="7423510"/>
            <a:ext cx="29763" cy="65272"/>
          </a:xfrm>
          <a:custGeom>
            <a:avLst/>
            <a:gdLst/>
            <a:ahLst/>
            <a:cxnLst/>
            <a:rect l="l" t="t" r="r" b="b"/>
            <a:pathLst>
              <a:path w="29763" h="65272">
                <a:moveTo>
                  <a:pt x="7680" y="20162"/>
                </a:moveTo>
                <a:lnTo>
                  <a:pt x="7680" y="58552"/>
                </a:lnTo>
                <a:lnTo>
                  <a:pt x="8656" y="59512"/>
                </a:lnTo>
                <a:lnTo>
                  <a:pt x="9601" y="61432"/>
                </a:lnTo>
                <a:lnTo>
                  <a:pt x="10561" y="63352"/>
                </a:lnTo>
                <a:lnTo>
                  <a:pt x="12481" y="63352"/>
                </a:lnTo>
                <a:lnTo>
                  <a:pt x="13441" y="64312"/>
                </a:lnTo>
                <a:lnTo>
                  <a:pt x="15377" y="65272"/>
                </a:lnTo>
                <a:lnTo>
                  <a:pt x="19202" y="65272"/>
                </a:lnTo>
                <a:lnTo>
                  <a:pt x="22082" y="64312"/>
                </a:lnTo>
                <a:lnTo>
                  <a:pt x="24002" y="62392"/>
                </a:lnTo>
                <a:lnTo>
                  <a:pt x="25923" y="60472"/>
                </a:lnTo>
                <a:lnTo>
                  <a:pt x="27843" y="58552"/>
                </a:lnTo>
                <a:lnTo>
                  <a:pt x="29763" y="54711"/>
                </a:lnTo>
                <a:lnTo>
                  <a:pt x="26883" y="54711"/>
                </a:lnTo>
                <a:lnTo>
                  <a:pt x="26883" y="55671"/>
                </a:lnTo>
                <a:lnTo>
                  <a:pt x="25923" y="57591"/>
                </a:lnTo>
                <a:lnTo>
                  <a:pt x="24963" y="57591"/>
                </a:lnTo>
                <a:lnTo>
                  <a:pt x="24002" y="58552"/>
                </a:lnTo>
                <a:lnTo>
                  <a:pt x="18242" y="58552"/>
                </a:lnTo>
                <a:lnTo>
                  <a:pt x="18242" y="57591"/>
                </a:lnTo>
                <a:lnTo>
                  <a:pt x="17282" y="56631"/>
                </a:lnTo>
                <a:lnTo>
                  <a:pt x="16322" y="53751"/>
                </a:lnTo>
                <a:lnTo>
                  <a:pt x="16322" y="20162"/>
                </a:lnTo>
                <a:lnTo>
                  <a:pt x="27843" y="20162"/>
                </a:lnTo>
                <a:lnTo>
                  <a:pt x="27843" y="16322"/>
                </a:lnTo>
                <a:lnTo>
                  <a:pt x="16322" y="16322"/>
                </a:lnTo>
                <a:lnTo>
                  <a:pt x="16322" y="0"/>
                </a:lnTo>
                <a:lnTo>
                  <a:pt x="14401" y="0"/>
                </a:lnTo>
                <a:lnTo>
                  <a:pt x="13441" y="3840"/>
                </a:lnTo>
                <a:lnTo>
                  <a:pt x="12481" y="5760"/>
                </a:lnTo>
                <a:lnTo>
                  <a:pt x="11536" y="7680"/>
                </a:lnTo>
                <a:lnTo>
                  <a:pt x="9601" y="9601"/>
                </a:lnTo>
                <a:lnTo>
                  <a:pt x="7680" y="12481"/>
                </a:lnTo>
                <a:lnTo>
                  <a:pt x="5760" y="14401"/>
                </a:lnTo>
                <a:lnTo>
                  <a:pt x="3840" y="16322"/>
                </a:lnTo>
                <a:lnTo>
                  <a:pt x="1920" y="17282"/>
                </a:lnTo>
                <a:lnTo>
                  <a:pt x="0" y="18242"/>
                </a:lnTo>
                <a:lnTo>
                  <a:pt x="0" y="20162"/>
                </a:lnTo>
                <a:lnTo>
                  <a:pt x="7680" y="20162"/>
                </a:lnTo>
                <a:close/>
              </a:path>
            </a:pathLst>
          </a:custGeom>
          <a:solidFill>
            <a:srgbClr val="006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3" name="object 453"/>
          <p:cNvSpPr/>
          <p:nvPr/>
        </p:nvSpPr>
        <p:spPr>
          <a:xfrm>
            <a:off x="6115248" y="7437912"/>
            <a:ext cx="33604" cy="51831"/>
          </a:xfrm>
          <a:custGeom>
            <a:avLst/>
            <a:gdLst/>
            <a:ahLst/>
            <a:cxnLst/>
            <a:rect l="l" t="t" r="r" b="b"/>
            <a:pathLst>
              <a:path w="33604" h="51831">
                <a:moveTo>
                  <a:pt x="0" y="33588"/>
                </a:moveTo>
                <a:lnTo>
                  <a:pt x="0" y="50871"/>
                </a:lnTo>
                <a:lnTo>
                  <a:pt x="1920" y="50871"/>
                </a:lnTo>
                <a:lnTo>
                  <a:pt x="2880" y="49910"/>
                </a:lnTo>
                <a:lnTo>
                  <a:pt x="2880" y="48950"/>
                </a:lnTo>
                <a:lnTo>
                  <a:pt x="4800" y="48950"/>
                </a:lnTo>
                <a:lnTo>
                  <a:pt x="5760" y="49910"/>
                </a:lnTo>
                <a:lnTo>
                  <a:pt x="6720" y="49910"/>
                </a:lnTo>
                <a:lnTo>
                  <a:pt x="10561" y="50871"/>
                </a:lnTo>
                <a:lnTo>
                  <a:pt x="14401" y="51831"/>
                </a:lnTo>
                <a:lnTo>
                  <a:pt x="21122" y="51831"/>
                </a:lnTo>
                <a:lnTo>
                  <a:pt x="24963" y="49910"/>
                </a:lnTo>
                <a:lnTo>
                  <a:pt x="27843" y="47030"/>
                </a:lnTo>
                <a:lnTo>
                  <a:pt x="31683" y="45110"/>
                </a:lnTo>
                <a:lnTo>
                  <a:pt x="33604" y="41269"/>
                </a:lnTo>
                <a:lnTo>
                  <a:pt x="33604" y="30708"/>
                </a:lnTo>
                <a:lnTo>
                  <a:pt x="29763" y="26868"/>
                </a:lnTo>
                <a:lnTo>
                  <a:pt x="22082" y="23027"/>
                </a:lnTo>
                <a:lnTo>
                  <a:pt x="14401" y="19187"/>
                </a:lnTo>
                <a:lnTo>
                  <a:pt x="11521" y="17282"/>
                </a:lnTo>
                <a:lnTo>
                  <a:pt x="8641" y="16306"/>
                </a:lnTo>
                <a:lnTo>
                  <a:pt x="7680" y="14386"/>
                </a:lnTo>
                <a:lnTo>
                  <a:pt x="6720" y="13441"/>
                </a:lnTo>
                <a:lnTo>
                  <a:pt x="6720" y="6720"/>
                </a:lnTo>
                <a:lnTo>
                  <a:pt x="8641" y="4785"/>
                </a:lnTo>
                <a:lnTo>
                  <a:pt x="10561" y="3840"/>
                </a:lnTo>
                <a:lnTo>
                  <a:pt x="12481" y="2880"/>
                </a:lnTo>
                <a:lnTo>
                  <a:pt x="18242" y="2880"/>
                </a:lnTo>
                <a:lnTo>
                  <a:pt x="20162" y="3840"/>
                </a:lnTo>
                <a:lnTo>
                  <a:pt x="23042" y="5760"/>
                </a:lnTo>
                <a:lnTo>
                  <a:pt x="24963" y="7665"/>
                </a:lnTo>
                <a:lnTo>
                  <a:pt x="26883" y="11506"/>
                </a:lnTo>
                <a:lnTo>
                  <a:pt x="27843" y="16306"/>
                </a:lnTo>
                <a:lnTo>
                  <a:pt x="29763" y="16306"/>
                </a:lnTo>
                <a:lnTo>
                  <a:pt x="29763" y="0"/>
                </a:lnTo>
                <a:lnTo>
                  <a:pt x="27843" y="0"/>
                </a:lnTo>
                <a:lnTo>
                  <a:pt x="27843" y="944"/>
                </a:lnTo>
                <a:lnTo>
                  <a:pt x="26883" y="1920"/>
                </a:lnTo>
                <a:lnTo>
                  <a:pt x="24002" y="1920"/>
                </a:lnTo>
                <a:lnTo>
                  <a:pt x="22082" y="944"/>
                </a:lnTo>
                <a:lnTo>
                  <a:pt x="19202" y="944"/>
                </a:lnTo>
                <a:lnTo>
                  <a:pt x="16322" y="0"/>
                </a:lnTo>
                <a:lnTo>
                  <a:pt x="10561" y="0"/>
                </a:lnTo>
                <a:lnTo>
                  <a:pt x="6720" y="1920"/>
                </a:lnTo>
                <a:lnTo>
                  <a:pt x="3840" y="3840"/>
                </a:lnTo>
                <a:lnTo>
                  <a:pt x="960" y="6720"/>
                </a:lnTo>
                <a:lnTo>
                  <a:pt x="0" y="10561"/>
                </a:lnTo>
                <a:lnTo>
                  <a:pt x="0" y="17282"/>
                </a:lnTo>
                <a:lnTo>
                  <a:pt x="960" y="20162"/>
                </a:lnTo>
                <a:lnTo>
                  <a:pt x="2880" y="22067"/>
                </a:lnTo>
                <a:lnTo>
                  <a:pt x="3840" y="24002"/>
                </a:lnTo>
                <a:lnTo>
                  <a:pt x="7680" y="25907"/>
                </a:lnTo>
                <a:lnTo>
                  <a:pt x="12481" y="28788"/>
                </a:lnTo>
                <a:lnTo>
                  <a:pt x="17282" y="30708"/>
                </a:lnTo>
                <a:lnTo>
                  <a:pt x="21122" y="33588"/>
                </a:lnTo>
                <a:lnTo>
                  <a:pt x="23042" y="34549"/>
                </a:lnTo>
                <a:lnTo>
                  <a:pt x="24963" y="36469"/>
                </a:lnTo>
                <a:lnTo>
                  <a:pt x="24963" y="45110"/>
                </a:lnTo>
                <a:lnTo>
                  <a:pt x="23042" y="46070"/>
                </a:lnTo>
                <a:lnTo>
                  <a:pt x="21122" y="47990"/>
                </a:lnTo>
                <a:lnTo>
                  <a:pt x="13441" y="47990"/>
                </a:lnTo>
                <a:lnTo>
                  <a:pt x="10561" y="47030"/>
                </a:lnTo>
                <a:lnTo>
                  <a:pt x="7680" y="44150"/>
                </a:lnTo>
                <a:lnTo>
                  <a:pt x="4800" y="42230"/>
                </a:lnTo>
                <a:lnTo>
                  <a:pt x="2880" y="38389"/>
                </a:lnTo>
                <a:lnTo>
                  <a:pt x="1920" y="33588"/>
                </a:lnTo>
                <a:lnTo>
                  <a:pt x="0" y="33588"/>
                </a:lnTo>
                <a:close/>
              </a:path>
            </a:pathLst>
          </a:custGeom>
          <a:solidFill>
            <a:srgbClr val="006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4" name="object 454"/>
          <p:cNvSpPr/>
          <p:nvPr/>
        </p:nvSpPr>
        <p:spPr>
          <a:xfrm>
            <a:off x="5749503" y="7043348"/>
            <a:ext cx="497265" cy="157444"/>
          </a:xfrm>
          <a:custGeom>
            <a:avLst/>
            <a:gdLst/>
            <a:ahLst/>
            <a:cxnLst/>
            <a:rect l="l" t="t" r="r" b="b"/>
            <a:pathLst>
              <a:path w="497265" h="157444">
                <a:moveTo>
                  <a:pt x="104637" y="30739"/>
                </a:moveTo>
                <a:lnTo>
                  <a:pt x="101757" y="0"/>
                </a:lnTo>
                <a:lnTo>
                  <a:pt x="100797" y="975"/>
                </a:lnTo>
                <a:lnTo>
                  <a:pt x="99837" y="2895"/>
                </a:lnTo>
                <a:lnTo>
                  <a:pt x="99837" y="25923"/>
                </a:lnTo>
                <a:lnTo>
                  <a:pt x="1920" y="75849"/>
                </a:lnTo>
                <a:lnTo>
                  <a:pt x="960" y="76809"/>
                </a:lnTo>
                <a:lnTo>
                  <a:pt x="0" y="77769"/>
                </a:lnTo>
                <a:lnTo>
                  <a:pt x="0" y="79689"/>
                </a:lnTo>
                <a:lnTo>
                  <a:pt x="960" y="80650"/>
                </a:lnTo>
                <a:lnTo>
                  <a:pt x="1920" y="81610"/>
                </a:lnTo>
                <a:lnTo>
                  <a:pt x="3840" y="81610"/>
                </a:lnTo>
                <a:lnTo>
                  <a:pt x="21122" y="72969"/>
                </a:lnTo>
                <a:lnTo>
                  <a:pt x="104637" y="30739"/>
                </a:lnTo>
                <a:close/>
              </a:path>
              <a:path w="497265" h="157444">
                <a:moveTo>
                  <a:pt x="99837" y="70088"/>
                </a:moveTo>
                <a:lnTo>
                  <a:pt x="99837" y="154564"/>
                </a:lnTo>
                <a:lnTo>
                  <a:pt x="100797" y="155524"/>
                </a:lnTo>
                <a:lnTo>
                  <a:pt x="101757" y="157444"/>
                </a:lnTo>
                <a:lnTo>
                  <a:pt x="496305" y="157444"/>
                </a:lnTo>
                <a:lnTo>
                  <a:pt x="497265" y="155524"/>
                </a:lnTo>
                <a:lnTo>
                  <a:pt x="497265" y="975"/>
                </a:lnTo>
                <a:lnTo>
                  <a:pt x="496305" y="0"/>
                </a:lnTo>
                <a:lnTo>
                  <a:pt x="101757" y="0"/>
                </a:lnTo>
                <a:lnTo>
                  <a:pt x="104637" y="30739"/>
                </a:lnTo>
                <a:lnTo>
                  <a:pt x="105597" y="30739"/>
                </a:lnTo>
                <a:lnTo>
                  <a:pt x="106558" y="29763"/>
                </a:lnTo>
                <a:lnTo>
                  <a:pt x="106558" y="5775"/>
                </a:lnTo>
                <a:lnTo>
                  <a:pt x="491505" y="5775"/>
                </a:lnTo>
                <a:lnTo>
                  <a:pt x="491505" y="150723"/>
                </a:lnTo>
                <a:lnTo>
                  <a:pt x="106558" y="150723"/>
                </a:lnTo>
                <a:lnTo>
                  <a:pt x="106558" y="64328"/>
                </a:lnTo>
                <a:lnTo>
                  <a:pt x="105597" y="63367"/>
                </a:lnTo>
                <a:lnTo>
                  <a:pt x="104637" y="63367"/>
                </a:lnTo>
                <a:lnTo>
                  <a:pt x="102717" y="62407"/>
                </a:lnTo>
                <a:lnTo>
                  <a:pt x="21122" y="72969"/>
                </a:lnTo>
                <a:lnTo>
                  <a:pt x="3840" y="81610"/>
                </a:lnTo>
                <a:lnTo>
                  <a:pt x="99837" y="7008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5" name="object 455"/>
          <p:cNvSpPr/>
          <p:nvPr/>
        </p:nvSpPr>
        <p:spPr>
          <a:xfrm>
            <a:off x="5884849" y="7088474"/>
            <a:ext cx="64328" cy="73913"/>
          </a:xfrm>
          <a:custGeom>
            <a:avLst/>
            <a:gdLst/>
            <a:ahLst/>
            <a:cxnLst/>
            <a:rect l="l" t="t" r="r" b="b"/>
            <a:pathLst>
              <a:path w="64328" h="73913">
                <a:moveTo>
                  <a:pt x="1920" y="24002"/>
                </a:moveTo>
                <a:lnTo>
                  <a:pt x="0" y="30723"/>
                </a:lnTo>
                <a:lnTo>
                  <a:pt x="0" y="47045"/>
                </a:lnTo>
                <a:lnTo>
                  <a:pt x="2880" y="54726"/>
                </a:lnTo>
                <a:lnTo>
                  <a:pt x="7680" y="61447"/>
                </a:lnTo>
                <a:lnTo>
                  <a:pt x="10379" y="64854"/>
                </a:lnTo>
                <a:lnTo>
                  <a:pt x="20960" y="71723"/>
                </a:lnTo>
                <a:lnTo>
                  <a:pt x="34564" y="73913"/>
                </a:lnTo>
                <a:lnTo>
                  <a:pt x="41285" y="73913"/>
                </a:lnTo>
                <a:lnTo>
                  <a:pt x="47045" y="72969"/>
                </a:lnTo>
                <a:lnTo>
                  <a:pt x="51846" y="70073"/>
                </a:lnTo>
                <a:lnTo>
                  <a:pt x="56647" y="67193"/>
                </a:lnTo>
                <a:lnTo>
                  <a:pt x="61447" y="62407"/>
                </a:lnTo>
                <a:lnTo>
                  <a:pt x="64328" y="55686"/>
                </a:lnTo>
                <a:lnTo>
                  <a:pt x="63367" y="54726"/>
                </a:lnTo>
                <a:lnTo>
                  <a:pt x="58567" y="60472"/>
                </a:lnTo>
                <a:lnTo>
                  <a:pt x="54726" y="64312"/>
                </a:lnTo>
                <a:lnTo>
                  <a:pt x="50886" y="67193"/>
                </a:lnTo>
                <a:lnTo>
                  <a:pt x="48005" y="69128"/>
                </a:lnTo>
                <a:lnTo>
                  <a:pt x="43205" y="70073"/>
                </a:lnTo>
                <a:lnTo>
                  <a:pt x="33604" y="70073"/>
                </a:lnTo>
                <a:lnTo>
                  <a:pt x="28803" y="68153"/>
                </a:lnTo>
                <a:lnTo>
                  <a:pt x="24963" y="66248"/>
                </a:lnTo>
                <a:lnTo>
                  <a:pt x="20162" y="63352"/>
                </a:lnTo>
                <a:lnTo>
                  <a:pt x="17282" y="59527"/>
                </a:lnTo>
                <a:lnTo>
                  <a:pt x="15377" y="54726"/>
                </a:lnTo>
                <a:lnTo>
                  <a:pt x="13441" y="49926"/>
                </a:lnTo>
                <a:lnTo>
                  <a:pt x="12481" y="44165"/>
                </a:lnTo>
                <a:lnTo>
                  <a:pt x="12481" y="30723"/>
                </a:lnTo>
                <a:lnTo>
                  <a:pt x="13441" y="24002"/>
                </a:lnTo>
                <a:lnTo>
                  <a:pt x="15377" y="18242"/>
                </a:lnTo>
                <a:lnTo>
                  <a:pt x="17282" y="13441"/>
                </a:lnTo>
                <a:lnTo>
                  <a:pt x="21122" y="9601"/>
                </a:lnTo>
                <a:lnTo>
                  <a:pt x="24963" y="6720"/>
                </a:lnTo>
                <a:lnTo>
                  <a:pt x="28803" y="4800"/>
                </a:lnTo>
                <a:lnTo>
                  <a:pt x="32644" y="2880"/>
                </a:lnTo>
                <a:lnTo>
                  <a:pt x="43205" y="2880"/>
                </a:lnTo>
                <a:lnTo>
                  <a:pt x="48005" y="4800"/>
                </a:lnTo>
                <a:lnTo>
                  <a:pt x="51846" y="7680"/>
                </a:lnTo>
                <a:lnTo>
                  <a:pt x="55686" y="11521"/>
                </a:lnTo>
                <a:lnTo>
                  <a:pt x="59527" y="16322"/>
                </a:lnTo>
                <a:lnTo>
                  <a:pt x="61447" y="24002"/>
                </a:lnTo>
                <a:lnTo>
                  <a:pt x="63367" y="24002"/>
                </a:lnTo>
                <a:lnTo>
                  <a:pt x="61447" y="0"/>
                </a:lnTo>
                <a:lnTo>
                  <a:pt x="59527" y="0"/>
                </a:lnTo>
                <a:lnTo>
                  <a:pt x="59527" y="960"/>
                </a:lnTo>
                <a:lnTo>
                  <a:pt x="58567" y="2880"/>
                </a:lnTo>
                <a:lnTo>
                  <a:pt x="57607" y="3840"/>
                </a:lnTo>
                <a:lnTo>
                  <a:pt x="56647" y="3840"/>
                </a:lnTo>
                <a:lnTo>
                  <a:pt x="55686" y="4800"/>
                </a:lnTo>
                <a:lnTo>
                  <a:pt x="54726" y="4800"/>
                </a:lnTo>
                <a:lnTo>
                  <a:pt x="53766" y="3840"/>
                </a:lnTo>
                <a:lnTo>
                  <a:pt x="51846" y="2880"/>
                </a:lnTo>
                <a:lnTo>
                  <a:pt x="47045" y="960"/>
                </a:lnTo>
                <a:lnTo>
                  <a:pt x="42245" y="0"/>
                </a:lnTo>
                <a:lnTo>
                  <a:pt x="29763" y="0"/>
                </a:lnTo>
                <a:lnTo>
                  <a:pt x="24002" y="960"/>
                </a:lnTo>
                <a:lnTo>
                  <a:pt x="18242" y="4800"/>
                </a:lnTo>
                <a:lnTo>
                  <a:pt x="12481" y="7680"/>
                </a:lnTo>
                <a:lnTo>
                  <a:pt x="7680" y="12481"/>
                </a:lnTo>
                <a:lnTo>
                  <a:pt x="4815" y="18242"/>
                </a:lnTo>
                <a:lnTo>
                  <a:pt x="1920" y="24002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6" name="object 456"/>
          <p:cNvSpPr/>
          <p:nvPr/>
        </p:nvSpPr>
        <p:spPr>
          <a:xfrm>
            <a:off x="5957818" y="7134560"/>
            <a:ext cx="12481" cy="27828"/>
          </a:xfrm>
          <a:custGeom>
            <a:avLst/>
            <a:gdLst/>
            <a:ahLst/>
            <a:cxnLst/>
            <a:rect l="l" t="t" r="r" b="b"/>
            <a:pathLst>
              <a:path w="12481" h="27828">
                <a:moveTo>
                  <a:pt x="0" y="15361"/>
                </a:moveTo>
                <a:lnTo>
                  <a:pt x="0" y="19202"/>
                </a:lnTo>
                <a:lnTo>
                  <a:pt x="960" y="22067"/>
                </a:lnTo>
                <a:lnTo>
                  <a:pt x="2880" y="23987"/>
                </a:lnTo>
                <a:lnTo>
                  <a:pt x="4800" y="26883"/>
                </a:lnTo>
                <a:lnTo>
                  <a:pt x="7680" y="27828"/>
                </a:lnTo>
                <a:lnTo>
                  <a:pt x="11521" y="27828"/>
                </a:lnTo>
                <a:lnTo>
                  <a:pt x="10561" y="19202"/>
                </a:lnTo>
                <a:lnTo>
                  <a:pt x="9601" y="17266"/>
                </a:lnTo>
                <a:lnTo>
                  <a:pt x="8641" y="15361"/>
                </a:lnTo>
                <a:lnTo>
                  <a:pt x="8641" y="8641"/>
                </a:lnTo>
                <a:lnTo>
                  <a:pt x="10561" y="6705"/>
                </a:lnTo>
                <a:lnTo>
                  <a:pt x="12481" y="0"/>
                </a:lnTo>
                <a:lnTo>
                  <a:pt x="8641" y="1920"/>
                </a:lnTo>
                <a:lnTo>
                  <a:pt x="4800" y="4800"/>
                </a:lnTo>
                <a:lnTo>
                  <a:pt x="2880" y="6705"/>
                </a:lnTo>
                <a:lnTo>
                  <a:pt x="960" y="8641"/>
                </a:lnTo>
                <a:lnTo>
                  <a:pt x="0" y="10546"/>
                </a:lnTo>
                <a:lnTo>
                  <a:pt x="0" y="15361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7" name="object 457"/>
          <p:cNvSpPr/>
          <p:nvPr/>
        </p:nvSpPr>
        <p:spPr>
          <a:xfrm>
            <a:off x="5958779" y="7111517"/>
            <a:ext cx="42230" cy="50871"/>
          </a:xfrm>
          <a:custGeom>
            <a:avLst/>
            <a:gdLst/>
            <a:ahLst/>
            <a:cxnLst/>
            <a:rect l="l" t="t" r="r" b="b"/>
            <a:pathLst>
              <a:path w="42230" h="50871">
                <a:moveTo>
                  <a:pt x="42230" y="42245"/>
                </a:moveTo>
                <a:lnTo>
                  <a:pt x="42230" y="39364"/>
                </a:lnTo>
                <a:lnTo>
                  <a:pt x="40309" y="42245"/>
                </a:lnTo>
                <a:lnTo>
                  <a:pt x="39364" y="43205"/>
                </a:lnTo>
                <a:lnTo>
                  <a:pt x="38389" y="43205"/>
                </a:lnTo>
                <a:lnTo>
                  <a:pt x="38389" y="44150"/>
                </a:lnTo>
                <a:lnTo>
                  <a:pt x="35524" y="44150"/>
                </a:lnTo>
                <a:lnTo>
                  <a:pt x="35524" y="43205"/>
                </a:lnTo>
                <a:lnTo>
                  <a:pt x="34549" y="42245"/>
                </a:lnTo>
                <a:lnTo>
                  <a:pt x="34549" y="11521"/>
                </a:lnTo>
                <a:lnTo>
                  <a:pt x="33588" y="8641"/>
                </a:lnTo>
                <a:lnTo>
                  <a:pt x="33588" y="7680"/>
                </a:lnTo>
                <a:lnTo>
                  <a:pt x="32644" y="4800"/>
                </a:lnTo>
                <a:lnTo>
                  <a:pt x="30708" y="2880"/>
                </a:lnTo>
                <a:lnTo>
                  <a:pt x="28803" y="1920"/>
                </a:lnTo>
                <a:lnTo>
                  <a:pt x="25907" y="960"/>
                </a:lnTo>
                <a:lnTo>
                  <a:pt x="22082" y="0"/>
                </a:lnTo>
                <a:lnTo>
                  <a:pt x="12466" y="0"/>
                </a:lnTo>
                <a:lnTo>
                  <a:pt x="8641" y="960"/>
                </a:lnTo>
                <a:lnTo>
                  <a:pt x="4800" y="3840"/>
                </a:lnTo>
                <a:lnTo>
                  <a:pt x="1920" y="6720"/>
                </a:lnTo>
                <a:lnTo>
                  <a:pt x="0" y="8641"/>
                </a:lnTo>
                <a:lnTo>
                  <a:pt x="0" y="13441"/>
                </a:lnTo>
                <a:lnTo>
                  <a:pt x="960" y="15361"/>
                </a:lnTo>
                <a:lnTo>
                  <a:pt x="1920" y="15361"/>
                </a:lnTo>
                <a:lnTo>
                  <a:pt x="2880" y="16322"/>
                </a:lnTo>
                <a:lnTo>
                  <a:pt x="3840" y="17282"/>
                </a:lnTo>
                <a:lnTo>
                  <a:pt x="6720" y="17282"/>
                </a:lnTo>
                <a:lnTo>
                  <a:pt x="7680" y="16322"/>
                </a:lnTo>
                <a:lnTo>
                  <a:pt x="8641" y="15361"/>
                </a:lnTo>
                <a:lnTo>
                  <a:pt x="9601" y="13441"/>
                </a:lnTo>
                <a:lnTo>
                  <a:pt x="9601" y="5760"/>
                </a:lnTo>
                <a:lnTo>
                  <a:pt x="11521" y="4800"/>
                </a:lnTo>
                <a:lnTo>
                  <a:pt x="12466" y="3840"/>
                </a:lnTo>
                <a:lnTo>
                  <a:pt x="14401" y="2880"/>
                </a:lnTo>
                <a:lnTo>
                  <a:pt x="19187" y="2880"/>
                </a:lnTo>
                <a:lnTo>
                  <a:pt x="22082" y="3840"/>
                </a:lnTo>
                <a:lnTo>
                  <a:pt x="23027" y="5760"/>
                </a:lnTo>
                <a:lnTo>
                  <a:pt x="24963" y="7680"/>
                </a:lnTo>
                <a:lnTo>
                  <a:pt x="25907" y="10561"/>
                </a:lnTo>
                <a:lnTo>
                  <a:pt x="25907" y="17282"/>
                </a:lnTo>
                <a:lnTo>
                  <a:pt x="17282" y="21122"/>
                </a:lnTo>
                <a:lnTo>
                  <a:pt x="11521" y="23042"/>
                </a:lnTo>
                <a:lnTo>
                  <a:pt x="9601" y="29748"/>
                </a:lnTo>
                <a:lnTo>
                  <a:pt x="10561" y="28803"/>
                </a:lnTo>
                <a:lnTo>
                  <a:pt x="12466" y="26883"/>
                </a:lnTo>
                <a:lnTo>
                  <a:pt x="15361" y="24963"/>
                </a:lnTo>
                <a:lnTo>
                  <a:pt x="17282" y="24003"/>
                </a:lnTo>
                <a:lnTo>
                  <a:pt x="20147" y="23042"/>
                </a:lnTo>
                <a:lnTo>
                  <a:pt x="25907" y="21122"/>
                </a:lnTo>
                <a:lnTo>
                  <a:pt x="25907" y="39364"/>
                </a:lnTo>
                <a:lnTo>
                  <a:pt x="21122" y="43205"/>
                </a:lnTo>
                <a:lnTo>
                  <a:pt x="17282" y="44150"/>
                </a:lnTo>
                <a:lnTo>
                  <a:pt x="11521" y="44150"/>
                </a:lnTo>
                <a:lnTo>
                  <a:pt x="9601" y="42245"/>
                </a:lnTo>
                <a:lnTo>
                  <a:pt x="10561" y="50871"/>
                </a:lnTo>
                <a:lnTo>
                  <a:pt x="12466" y="50871"/>
                </a:lnTo>
                <a:lnTo>
                  <a:pt x="14401" y="49926"/>
                </a:lnTo>
                <a:lnTo>
                  <a:pt x="16306" y="48950"/>
                </a:lnTo>
                <a:lnTo>
                  <a:pt x="17282" y="48950"/>
                </a:lnTo>
                <a:lnTo>
                  <a:pt x="20147" y="46085"/>
                </a:lnTo>
                <a:lnTo>
                  <a:pt x="25907" y="42245"/>
                </a:lnTo>
                <a:lnTo>
                  <a:pt x="25907" y="47990"/>
                </a:lnTo>
                <a:lnTo>
                  <a:pt x="26868" y="48950"/>
                </a:lnTo>
                <a:lnTo>
                  <a:pt x="27828" y="49926"/>
                </a:lnTo>
                <a:lnTo>
                  <a:pt x="29748" y="50871"/>
                </a:lnTo>
                <a:lnTo>
                  <a:pt x="34549" y="50871"/>
                </a:lnTo>
                <a:lnTo>
                  <a:pt x="38389" y="47990"/>
                </a:lnTo>
                <a:lnTo>
                  <a:pt x="42230" y="42245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8" name="object 458"/>
          <p:cNvSpPr/>
          <p:nvPr/>
        </p:nvSpPr>
        <p:spPr>
          <a:xfrm>
            <a:off x="6001969" y="7111517"/>
            <a:ext cx="83530" cy="49926"/>
          </a:xfrm>
          <a:custGeom>
            <a:avLst/>
            <a:gdLst/>
            <a:ahLst/>
            <a:cxnLst/>
            <a:rect l="l" t="t" r="r" b="b"/>
            <a:pathLst>
              <a:path w="83530" h="49926">
                <a:moveTo>
                  <a:pt x="54726" y="49926"/>
                </a:moveTo>
                <a:lnTo>
                  <a:pt x="54726" y="47990"/>
                </a:lnTo>
                <a:lnTo>
                  <a:pt x="51846" y="47990"/>
                </a:lnTo>
                <a:lnTo>
                  <a:pt x="49926" y="47030"/>
                </a:lnTo>
                <a:lnTo>
                  <a:pt x="48966" y="47030"/>
                </a:lnTo>
                <a:lnTo>
                  <a:pt x="48005" y="46085"/>
                </a:lnTo>
                <a:lnTo>
                  <a:pt x="47045" y="45110"/>
                </a:lnTo>
                <a:lnTo>
                  <a:pt x="47045" y="12481"/>
                </a:lnTo>
                <a:lnTo>
                  <a:pt x="48966" y="10561"/>
                </a:lnTo>
                <a:lnTo>
                  <a:pt x="51846" y="8641"/>
                </a:lnTo>
                <a:lnTo>
                  <a:pt x="53766" y="7680"/>
                </a:lnTo>
                <a:lnTo>
                  <a:pt x="55686" y="6720"/>
                </a:lnTo>
                <a:lnTo>
                  <a:pt x="62407" y="6720"/>
                </a:lnTo>
                <a:lnTo>
                  <a:pt x="64328" y="7680"/>
                </a:lnTo>
                <a:lnTo>
                  <a:pt x="66248" y="9601"/>
                </a:lnTo>
                <a:lnTo>
                  <a:pt x="67193" y="11521"/>
                </a:lnTo>
                <a:lnTo>
                  <a:pt x="67193" y="44150"/>
                </a:lnTo>
                <a:lnTo>
                  <a:pt x="66248" y="45110"/>
                </a:lnTo>
                <a:lnTo>
                  <a:pt x="66248" y="46085"/>
                </a:lnTo>
                <a:lnTo>
                  <a:pt x="65288" y="46085"/>
                </a:lnTo>
                <a:lnTo>
                  <a:pt x="64328" y="47030"/>
                </a:lnTo>
                <a:lnTo>
                  <a:pt x="62407" y="47990"/>
                </a:lnTo>
                <a:lnTo>
                  <a:pt x="59527" y="47990"/>
                </a:lnTo>
                <a:lnTo>
                  <a:pt x="59527" y="49926"/>
                </a:lnTo>
                <a:lnTo>
                  <a:pt x="83530" y="49926"/>
                </a:lnTo>
                <a:lnTo>
                  <a:pt x="83530" y="47990"/>
                </a:lnTo>
                <a:lnTo>
                  <a:pt x="81594" y="47990"/>
                </a:lnTo>
                <a:lnTo>
                  <a:pt x="79689" y="47030"/>
                </a:lnTo>
                <a:lnTo>
                  <a:pt x="78714" y="47030"/>
                </a:lnTo>
                <a:lnTo>
                  <a:pt x="77754" y="46085"/>
                </a:lnTo>
                <a:lnTo>
                  <a:pt x="76809" y="46085"/>
                </a:lnTo>
                <a:lnTo>
                  <a:pt x="76809" y="45110"/>
                </a:lnTo>
                <a:lnTo>
                  <a:pt x="75849" y="44150"/>
                </a:lnTo>
                <a:lnTo>
                  <a:pt x="75849" y="10561"/>
                </a:lnTo>
                <a:lnTo>
                  <a:pt x="74874" y="8641"/>
                </a:lnTo>
                <a:lnTo>
                  <a:pt x="73913" y="5760"/>
                </a:lnTo>
                <a:lnTo>
                  <a:pt x="72009" y="2880"/>
                </a:lnTo>
                <a:lnTo>
                  <a:pt x="70088" y="1920"/>
                </a:lnTo>
                <a:lnTo>
                  <a:pt x="68168" y="960"/>
                </a:lnTo>
                <a:lnTo>
                  <a:pt x="66248" y="0"/>
                </a:lnTo>
                <a:lnTo>
                  <a:pt x="60487" y="0"/>
                </a:lnTo>
                <a:lnTo>
                  <a:pt x="57607" y="960"/>
                </a:lnTo>
                <a:lnTo>
                  <a:pt x="55686" y="1920"/>
                </a:lnTo>
                <a:lnTo>
                  <a:pt x="52806" y="2880"/>
                </a:lnTo>
                <a:lnTo>
                  <a:pt x="49926" y="5760"/>
                </a:lnTo>
                <a:lnTo>
                  <a:pt x="46085" y="10561"/>
                </a:lnTo>
                <a:lnTo>
                  <a:pt x="45125" y="6720"/>
                </a:lnTo>
                <a:lnTo>
                  <a:pt x="44165" y="3840"/>
                </a:lnTo>
                <a:lnTo>
                  <a:pt x="42245" y="2880"/>
                </a:lnTo>
                <a:lnTo>
                  <a:pt x="39364" y="960"/>
                </a:lnTo>
                <a:lnTo>
                  <a:pt x="37444" y="0"/>
                </a:lnTo>
                <a:lnTo>
                  <a:pt x="30723" y="0"/>
                </a:lnTo>
                <a:lnTo>
                  <a:pt x="28803" y="960"/>
                </a:lnTo>
                <a:lnTo>
                  <a:pt x="26883" y="1920"/>
                </a:lnTo>
                <a:lnTo>
                  <a:pt x="24963" y="2880"/>
                </a:lnTo>
                <a:lnTo>
                  <a:pt x="23042" y="3840"/>
                </a:lnTo>
                <a:lnTo>
                  <a:pt x="23042" y="4800"/>
                </a:lnTo>
                <a:lnTo>
                  <a:pt x="21122" y="6720"/>
                </a:lnTo>
                <a:lnTo>
                  <a:pt x="17282" y="10561"/>
                </a:lnTo>
                <a:lnTo>
                  <a:pt x="17282" y="0"/>
                </a:lnTo>
                <a:lnTo>
                  <a:pt x="15361" y="0"/>
                </a:lnTo>
                <a:lnTo>
                  <a:pt x="0" y="5760"/>
                </a:lnTo>
                <a:lnTo>
                  <a:pt x="960" y="7680"/>
                </a:lnTo>
                <a:lnTo>
                  <a:pt x="2880" y="7680"/>
                </a:lnTo>
                <a:lnTo>
                  <a:pt x="3840" y="6720"/>
                </a:lnTo>
                <a:lnTo>
                  <a:pt x="5760" y="6720"/>
                </a:lnTo>
                <a:lnTo>
                  <a:pt x="6720" y="7680"/>
                </a:lnTo>
                <a:lnTo>
                  <a:pt x="7680" y="7680"/>
                </a:lnTo>
                <a:lnTo>
                  <a:pt x="7680" y="9601"/>
                </a:lnTo>
                <a:lnTo>
                  <a:pt x="8641" y="11521"/>
                </a:lnTo>
                <a:lnTo>
                  <a:pt x="8641" y="44150"/>
                </a:lnTo>
                <a:lnTo>
                  <a:pt x="7680" y="45110"/>
                </a:lnTo>
                <a:lnTo>
                  <a:pt x="7680" y="46085"/>
                </a:lnTo>
                <a:lnTo>
                  <a:pt x="6720" y="47030"/>
                </a:lnTo>
                <a:lnTo>
                  <a:pt x="5760" y="47030"/>
                </a:lnTo>
                <a:lnTo>
                  <a:pt x="4800" y="47990"/>
                </a:lnTo>
                <a:lnTo>
                  <a:pt x="960" y="47990"/>
                </a:lnTo>
                <a:lnTo>
                  <a:pt x="960" y="49926"/>
                </a:lnTo>
                <a:lnTo>
                  <a:pt x="24963" y="49926"/>
                </a:lnTo>
                <a:lnTo>
                  <a:pt x="24963" y="47990"/>
                </a:lnTo>
                <a:lnTo>
                  <a:pt x="22082" y="47990"/>
                </a:lnTo>
                <a:lnTo>
                  <a:pt x="20162" y="47030"/>
                </a:lnTo>
                <a:lnTo>
                  <a:pt x="19202" y="46085"/>
                </a:lnTo>
                <a:lnTo>
                  <a:pt x="18242" y="46085"/>
                </a:lnTo>
                <a:lnTo>
                  <a:pt x="18242" y="45110"/>
                </a:lnTo>
                <a:lnTo>
                  <a:pt x="17282" y="44150"/>
                </a:lnTo>
                <a:lnTo>
                  <a:pt x="17282" y="12481"/>
                </a:lnTo>
                <a:lnTo>
                  <a:pt x="19202" y="10561"/>
                </a:lnTo>
                <a:lnTo>
                  <a:pt x="21122" y="9601"/>
                </a:lnTo>
                <a:lnTo>
                  <a:pt x="24002" y="7680"/>
                </a:lnTo>
                <a:lnTo>
                  <a:pt x="25923" y="6720"/>
                </a:lnTo>
                <a:lnTo>
                  <a:pt x="27843" y="5760"/>
                </a:lnTo>
                <a:lnTo>
                  <a:pt x="32644" y="5760"/>
                </a:lnTo>
                <a:lnTo>
                  <a:pt x="34564" y="7680"/>
                </a:lnTo>
                <a:lnTo>
                  <a:pt x="36484" y="9601"/>
                </a:lnTo>
                <a:lnTo>
                  <a:pt x="37444" y="11521"/>
                </a:lnTo>
                <a:lnTo>
                  <a:pt x="38404" y="14401"/>
                </a:lnTo>
                <a:lnTo>
                  <a:pt x="38404" y="41269"/>
                </a:lnTo>
                <a:lnTo>
                  <a:pt x="37444" y="43205"/>
                </a:lnTo>
                <a:lnTo>
                  <a:pt x="37444" y="45110"/>
                </a:lnTo>
                <a:lnTo>
                  <a:pt x="36484" y="46085"/>
                </a:lnTo>
                <a:lnTo>
                  <a:pt x="35524" y="47030"/>
                </a:lnTo>
                <a:lnTo>
                  <a:pt x="34564" y="47030"/>
                </a:lnTo>
                <a:lnTo>
                  <a:pt x="32644" y="47990"/>
                </a:lnTo>
                <a:lnTo>
                  <a:pt x="29763" y="47990"/>
                </a:lnTo>
                <a:lnTo>
                  <a:pt x="29763" y="49926"/>
                </a:lnTo>
                <a:lnTo>
                  <a:pt x="54726" y="49926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9" name="object 459"/>
          <p:cNvSpPr/>
          <p:nvPr/>
        </p:nvSpPr>
        <p:spPr>
          <a:xfrm>
            <a:off x="6097965" y="7111517"/>
            <a:ext cx="15361" cy="12481"/>
          </a:xfrm>
          <a:custGeom>
            <a:avLst/>
            <a:gdLst/>
            <a:ahLst/>
            <a:cxnLst/>
            <a:rect l="l" t="t" r="r" b="b"/>
            <a:pathLst>
              <a:path w="15361" h="12481">
                <a:moveTo>
                  <a:pt x="14401" y="0"/>
                </a:moveTo>
                <a:lnTo>
                  <a:pt x="7680" y="0"/>
                </a:lnTo>
                <a:lnTo>
                  <a:pt x="2880" y="1920"/>
                </a:lnTo>
                <a:lnTo>
                  <a:pt x="0" y="12481"/>
                </a:lnTo>
                <a:lnTo>
                  <a:pt x="960" y="9601"/>
                </a:lnTo>
                <a:lnTo>
                  <a:pt x="3840" y="6720"/>
                </a:lnTo>
                <a:lnTo>
                  <a:pt x="5760" y="4800"/>
                </a:lnTo>
                <a:lnTo>
                  <a:pt x="8641" y="3840"/>
                </a:lnTo>
                <a:lnTo>
                  <a:pt x="15361" y="3840"/>
                </a:lnTo>
                <a:lnTo>
                  <a:pt x="14401" y="0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0" name="object 460"/>
          <p:cNvSpPr/>
          <p:nvPr/>
        </p:nvSpPr>
        <p:spPr>
          <a:xfrm>
            <a:off x="6090284" y="7111517"/>
            <a:ext cx="40325" cy="50871"/>
          </a:xfrm>
          <a:custGeom>
            <a:avLst/>
            <a:gdLst/>
            <a:ahLst/>
            <a:cxnLst/>
            <a:rect l="l" t="t" r="r" b="b"/>
            <a:pathLst>
              <a:path w="40325" h="50871">
                <a:moveTo>
                  <a:pt x="5775" y="6720"/>
                </a:moveTo>
                <a:lnTo>
                  <a:pt x="1935" y="11521"/>
                </a:lnTo>
                <a:lnTo>
                  <a:pt x="0" y="18242"/>
                </a:lnTo>
                <a:lnTo>
                  <a:pt x="0" y="33588"/>
                </a:lnTo>
                <a:lnTo>
                  <a:pt x="1935" y="40309"/>
                </a:lnTo>
                <a:lnTo>
                  <a:pt x="5775" y="44150"/>
                </a:lnTo>
                <a:lnTo>
                  <a:pt x="9601" y="48950"/>
                </a:lnTo>
                <a:lnTo>
                  <a:pt x="15361" y="50871"/>
                </a:lnTo>
                <a:lnTo>
                  <a:pt x="25923" y="50871"/>
                </a:lnTo>
                <a:lnTo>
                  <a:pt x="30723" y="48950"/>
                </a:lnTo>
                <a:lnTo>
                  <a:pt x="34564" y="45110"/>
                </a:lnTo>
                <a:lnTo>
                  <a:pt x="37444" y="41269"/>
                </a:lnTo>
                <a:lnTo>
                  <a:pt x="40325" y="36484"/>
                </a:lnTo>
                <a:lnTo>
                  <a:pt x="40325" y="31683"/>
                </a:lnTo>
                <a:lnTo>
                  <a:pt x="39364" y="30723"/>
                </a:lnTo>
                <a:lnTo>
                  <a:pt x="37444" y="35524"/>
                </a:lnTo>
                <a:lnTo>
                  <a:pt x="35524" y="38404"/>
                </a:lnTo>
                <a:lnTo>
                  <a:pt x="33604" y="40309"/>
                </a:lnTo>
                <a:lnTo>
                  <a:pt x="30723" y="41269"/>
                </a:lnTo>
                <a:lnTo>
                  <a:pt x="27843" y="42245"/>
                </a:lnTo>
                <a:lnTo>
                  <a:pt x="20162" y="42245"/>
                </a:lnTo>
                <a:lnTo>
                  <a:pt x="16322" y="40309"/>
                </a:lnTo>
                <a:lnTo>
                  <a:pt x="12481" y="36484"/>
                </a:lnTo>
                <a:lnTo>
                  <a:pt x="8641" y="32644"/>
                </a:lnTo>
                <a:lnTo>
                  <a:pt x="7680" y="26883"/>
                </a:lnTo>
                <a:lnTo>
                  <a:pt x="7680" y="19202"/>
                </a:lnTo>
                <a:lnTo>
                  <a:pt x="40325" y="19202"/>
                </a:lnTo>
                <a:lnTo>
                  <a:pt x="40325" y="13441"/>
                </a:lnTo>
                <a:lnTo>
                  <a:pt x="39364" y="8641"/>
                </a:lnTo>
                <a:lnTo>
                  <a:pt x="35524" y="4800"/>
                </a:lnTo>
                <a:lnTo>
                  <a:pt x="31683" y="1920"/>
                </a:lnTo>
                <a:lnTo>
                  <a:pt x="27843" y="0"/>
                </a:lnTo>
                <a:lnTo>
                  <a:pt x="22082" y="0"/>
                </a:lnTo>
                <a:lnTo>
                  <a:pt x="23042" y="3840"/>
                </a:lnTo>
                <a:lnTo>
                  <a:pt x="24963" y="5760"/>
                </a:lnTo>
                <a:lnTo>
                  <a:pt x="26883" y="6720"/>
                </a:lnTo>
                <a:lnTo>
                  <a:pt x="27843" y="7680"/>
                </a:lnTo>
                <a:lnTo>
                  <a:pt x="28803" y="9601"/>
                </a:lnTo>
                <a:lnTo>
                  <a:pt x="28803" y="11521"/>
                </a:lnTo>
                <a:lnTo>
                  <a:pt x="29763" y="13441"/>
                </a:lnTo>
                <a:lnTo>
                  <a:pt x="29763" y="16322"/>
                </a:lnTo>
                <a:lnTo>
                  <a:pt x="7680" y="16322"/>
                </a:lnTo>
                <a:lnTo>
                  <a:pt x="7680" y="12481"/>
                </a:lnTo>
                <a:lnTo>
                  <a:pt x="10561" y="1920"/>
                </a:lnTo>
                <a:lnTo>
                  <a:pt x="5775" y="6720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1" name="object 461"/>
          <p:cNvSpPr/>
          <p:nvPr/>
        </p:nvSpPr>
        <p:spPr>
          <a:xfrm>
            <a:off x="6134450" y="7111517"/>
            <a:ext cx="36469" cy="49926"/>
          </a:xfrm>
          <a:custGeom>
            <a:avLst/>
            <a:gdLst/>
            <a:ahLst/>
            <a:cxnLst/>
            <a:rect l="l" t="t" r="r" b="b"/>
            <a:pathLst>
              <a:path w="36469" h="49926">
                <a:moveTo>
                  <a:pt x="25923" y="49926"/>
                </a:moveTo>
                <a:lnTo>
                  <a:pt x="25923" y="47990"/>
                </a:lnTo>
                <a:lnTo>
                  <a:pt x="23042" y="47990"/>
                </a:lnTo>
                <a:lnTo>
                  <a:pt x="21122" y="47030"/>
                </a:lnTo>
                <a:lnTo>
                  <a:pt x="20162" y="47030"/>
                </a:lnTo>
                <a:lnTo>
                  <a:pt x="19202" y="46085"/>
                </a:lnTo>
                <a:lnTo>
                  <a:pt x="18242" y="45110"/>
                </a:lnTo>
                <a:lnTo>
                  <a:pt x="18242" y="44150"/>
                </a:lnTo>
                <a:lnTo>
                  <a:pt x="17282" y="43205"/>
                </a:lnTo>
                <a:lnTo>
                  <a:pt x="17282" y="15361"/>
                </a:lnTo>
                <a:lnTo>
                  <a:pt x="18242" y="11521"/>
                </a:lnTo>
                <a:lnTo>
                  <a:pt x="20162" y="9601"/>
                </a:lnTo>
                <a:lnTo>
                  <a:pt x="22082" y="7680"/>
                </a:lnTo>
                <a:lnTo>
                  <a:pt x="23042" y="7680"/>
                </a:lnTo>
                <a:lnTo>
                  <a:pt x="23042" y="6720"/>
                </a:lnTo>
                <a:lnTo>
                  <a:pt x="24963" y="6720"/>
                </a:lnTo>
                <a:lnTo>
                  <a:pt x="25923" y="7680"/>
                </a:lnTo>
                <a:lnTo>
                  <a:pt x="27843" y="8641"/>
                </a:lnTo>
                <a:lnTo>
                  <a:pt x="28803" y="10561"/>
                </a:lnTo>
                <a:lnTo>
                  <a:pt x="33604" y="10561"/>
                </a:lnTo>
                <a:lnTo>
                  <a:pt x="34564" y="9601"/>
                </a:lnTo>
                <a:lnTo>
                  <a:pt x="35524" y="8641"/>
                </a:lnTo>
                <a:lnTo>
                  <a:pt x="36469" y="6720"/>
                </a:lnTo>
                <a:lnTo>
                  <a:pt x="36469" y="3840"/>
                </a:lnTo>
                <a:lnTo>
                  <a:pt x="35524" y="2880"/>
                </a:lnTo>
                <a:lnTo>
                  <a:pt x="34564" y="1920"/>
                </a:lnTo>
                <a:lnTo>
                  <a:pt x="32628" y="960"/>
                </a:lnTo>
                <a:lnTo>
                  <a:pt x="31683" y="0"/>
                </a:lnTo>
                <a:lnTo>
                  <a:pt x="24963" y="0"/>
                </a:lnTo>
                <a:lnTo>
                  <a:pt x="21122" y="3840"/>
                </a:lnTo>
                <a:lnTo>
                  <a:pt x="17282" y="10561"/>
                </a:lnTo>
                <a:lnTo>
                  <a:pt x="17282" y="0"/>
                </a:lnTo>
                <a:lnTo>
                  <a:pt x="14401" y="0"/>
                </a:lnTo>
                <a:lnTo>
                  <a:pt x="0" y="5760"/>
                </a:lnTo>
                <a:lnTo>
                  <a:pt x="960" y="7680"/>
                </a:lnTo>
                <a:lnTo>
                  <a:pt x="1920" y="7680"/>
                </a:lnTo>
                <a:lnTo>
                  <a:pt x="2880" y="6720"/>
                </a:lnTo>
                <a:lnTo>
                  <a:pt x="4800" y="6720"/>
                </a:lnTo>
                <a:lnTo>
                  <a:pt x="5760" y="7680"/>
                </a:lnTo>
                <a:lnTo>
                  <a:pt x="6720" y="7680"/>
                </a:lnTo>
                <a:lnTo>
                  <a:pt x="7680" y="8641"/>
                </a:lnTo>
                <a:lnTo>
                  <a:pt x="7680" y="11521"/>
                </a:lnTo>
                <a:lnTo>
                  <a:pt x="8641" y="14401"/>
                </a:lnTo>
                <a:lnTo>
                  <a:pt x="8641" y="41269"/>
                </a:lnTo>
                <a:lnTo>
                  <a:pt x="7680" y="43205"/>
                </a:lnTo>
                <a:lnTo>
                  <a:pt x="7680" y="45110"/>
                </a:lnTo>
                <a:lnTo>
                  <a:pt x="6720" y="46085"/>
                </a:lnTo>
                <a:lnTo>
                  <a:pt x="5760" y="47030"/>
                </a:lnTo>
                <a:lnTo>
                  <a:pt x="4800" y="47030"/>
                </a:lnTo>
                <a:lnTo>
                  <a:pt x="2880" y="47990"/>
                </a:lnTo>
                <a:lnTo>
                  <a:pt x="960" y="47990"/>
                </a:lnTo>
                <a:lnTo>
                  <a:pt x="960" y="49926"/>
                </a:lnTo>
                <a:lnTo>
                  <a:pt x="25923" y="49926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2" name="object 462"/>
          <p:cNvSpPr/>
          <p:nvPr/>
        </p:nvSpPr>
        <p:spPr>
          <a:xfrm>
            <a:off x="6173800" y="7134560"/>
            <a:ext cx="12481" cy="27828"/>
          </a:xfrm>
          <a:custGeom>
            <a:avLst/>
            <a:gdLst/>
            <a:ahLst/>
            <a:cxnLst/>
            <a:rect l="l" t="t" r="r" b="b"/>
            <a:pathLst>
              <a:path w="12481" h="27828">
                <a:moveTo>
                  <a:pt x="0" y="15361"/>
                </a:moveTo>
                <a:lnTo>
                  <a:pt x="0" y="19202"/>
                </a:lnTo>
                <a:lnTo>
                  <a:pt x="960" y="22067"/>
                </a:lnTo>
                <a:lnTo>
                  <a:pt x="2895" y="23987"/>
                </a:lnTo>
                <a:lnTo>
                  <a:pt x="4800" y="26883"/>
                </a:lnTo>
                <a:lnTo>
                  <a:pt x="7680" y="27828"/>
                </a:lnTo>
                <a:lnTo>
                  <a:pt x="11521" y="27828"/>
                </a:lnTo>
                <a:lnTo>
                  <a:pt x="10561" y="19202"/>
                </a:lnTo>
                <a:lnTo>
                  <a:pt x="9616" y="17266"/>
                </a:lnTo>
                <a:lnTo>
                  <a:pt x="8641" y="15361"/>
                </a:lnTo>
                <a:lnTo>
                  <a:pt x="8641" y="8641"/>
                </a:lnTo>
                <a:lnTo>
                  <a:pt x="10561" y="6705"/>
                </a:lnTo>
                <a:lnTo>
                  <a:pt x="12481" y="0"/>
                </a:lnTo>
                <a:lnTo>
                  <a:pt x="8641" y="1920"/>
                </a:lnTo>
                <a:lnTo>
                  <a:pt x="4800" y="4800"/>
                </a:lnTo>
                <a:lnTo>
                  <a:pt x="2895" y="6705"/>
                </a:lnTo>
                <a:lnTo>
                  <a:pt x="960" y="8641"/>
                </a:lnTo>
                <a:lnTo>
                  <a:pt x="0" y="10546"/>
                </a:lnTo>
                <a:lnTo>
                  <a:pt x="0" y="15361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3" name="object 463"/>
          <p:cNvSpPr/>
          <p:nvPr/>
        </p:nvSpPr>
        <p:spPr>
          <a:xfrm>
            <a:off x="6174760" y="7111517"/>
            <a:ext cx="42245" cy="50871"/>
          </a:xfrm>
          <a:custGeom>
            <a:avLst/>
            <a:gdLst/>
            <a:ahLst/>
            <a:cxnLst/>
            <a:rect l="l" t="t" r="r" b="b"/>
            <a:pathLst>
              <a:path w="42245" h="50871">
                <a:moveTo>
                  <a:pt x="42245" y="42245"/>
                </a:moveTo>
                <a:lnTo>
                  <a:pt x="42245" y="39364"/>
                </a:lnTo>
                <a:lnTo>
                  <a:pt x="40325" y="42245"/>
                </a:lnTo>
                <a:lnTo>
                  <a:pt x="39364" y="43205"/>
                </a:lnTo>
                <a:lnTo>
                  <a:pt x="38404" y="43205"/>
                </a:lnTo>
                <a:lnTo>
                  <a:pt x="38404" y="44150"/>
                </a:lnTo>
                <a:lnTo>
                  <a:pt x="35524" y="44150"/>
                </a:lnTo>
                <a:lnTo>
                  <a:pt x="35524" y="43205"/>
                </a:lnTo>
                <a:lnTo>
                  <a:pt x="34564" y="42245"/>
                </a:lnTo>
                <a:lnTo>
                  <a:pt x="34564" y="11521"/>
                </a:lnTo>
                <a:lnTo>
                  <a:pt x="33604" y="8641"/>
                </a:lnTo>
                <a:lnTo>
                  <a:pt x="33604" y="7680"/>
                </a:lnTo>
                <a:lnTo>
                  <a:pt x="32644" y="4800"/>
                </a:lnTo>
                <a:lnTo>
                  <a:pt x="30723" y="2880"/>
                </a:lnTo>
                <a:lnTo>
                  <a:pt x="28803" y="1920"/>
                </a:lnTo>
                <a:lnTo>
                  <a:pt x="25923" y="960"/>
                </a:lnTo>
                <a:lnTo>
                  <a:pt x="22082" y="0"/>
                </a:lnTo>
                <a:lnTo>
                  <a:pt x="12496" y="0"/>
                </a:lnTo>
                <a:lnTo>
                  <a:pt x="8656" y="960"/>
                </a:lnTo>
                <a:lnTo>
                  <a:pt x="4815" y="3840"/>
                </a:lnTo>
                <a:lnTo>
                  <a:pt x="1935" y="6720"/>
                </a:lnTo>
                <a:lnTo>
                  <a:pt x="0" y="8641"/>
                </a:lnTo>
                <a:lnTo>
                  <a:pt x="0" y="13441"/>
                </a:lnTo>
                <a:lnTo>
                  <a:pt x="975" y="15361"/>
                </a:lnTo>
                <a:lnTo>
                  <a:pt x="1935" y="15361"/>
                </a:lnTo>
                <a:lnTo>
                  <a:pt x="2880" y="16322"/>
                </a:lnTo>
                <a:lnTo>
                  <a:pt x="3840" y="17282"/>
                </a:lnTo>
                <a:lnTo>
                  <a:pt x="6720" y="17282"/>
                </a:lnTo>
                <a:lnTo>
                  <a:pt x="7680" y="16322"/>
                </a:lnTo>
                <a:lnTo>
                  <a:pt x="8656" y="15361"/>
                </a:lnTo>
                <a:lnTo>
                  <a:pt x="9601" y="13441"/>
                </a:lnTo>
                <a:lnTo>
                  <a:pt x="9601" y="5760"/>
                </a:lnTo>
                <a:lnTo>
                  <a:pt x="11521" y="4800"/>
                </a:lnTo>
                <a:lnTo>
                  <a:pt x="12496" y="3840"/>
                </a:lnTo>
                <a:lnTo>
                  <a:pt x="14401" y="2880"/>
                </a:lnTo>
                <a:lnTo>
                  <a:pt x="19217" y="2880"/>
                </a:lnTo>
                <a:lnTo>
                  <a:pt x="22082" y="3840"/>
                </a:lnTo>
                <a:lnTo>
                  <a:pt x="23042" y="5760"/>
                </a:lnTo>
                <a:lnTo>
                  <a:pt x="24963" y="7680"/>
                </a:lnTo>
                <a:lnTo>
                  <a:pt x="25923" y="10561"/>
                </a:lnTo>
                <a:lnTo>
                  <a:pt x="25923" y="17282"/>
                </a:lnTo>
                <a:lnTo>
                  <a:pt x="17282" y="21122"/>
                </a:lnTo>
                <a:lnTo>
                  <a:pt x="11521" y="23042"/>
                </a:lnTo>
                <a:lnTo>
                  <a:pt x="9601" y="29748"/>
                </a:lnTo>
                <a:lnTo>
                  <a:pt x="10561" y="28803"/>
                </a:lnTo>
                <a:lnTo>
                  <a:pt x="12496" y="26883"/>
                </a:lnTo>
                <a:lnTo>
                  <a:pt x="15377" y="24963"/>
                </a:lnTo>
                <a:lnTo>
                  <a:pt x="17282" y="24003"/>
                </a:lnTo>
                <a:lnTo>
                  <a:pt x="20162" y="23042"/>
                </a:lnTo>
                <a:lnTo>
                  <a:pt x="25923" y="21122"/>
                </a:lnTo>
                <a:lnTo>
                  <a:pt x="25923" y="39364"/>
                </a:lnTo>
                <a:lnTo>
                  <a:pt x="21122" y="43205"/>
                </a:lnTo>
                <a:lnTo>
                  <a:pt x="17282" y="44150"/>
                </a:lnTo>
                <a:lnTo>
                  <a:pt x="11521" y="44150"/>
                </a:lnTo>
                <a:lnTo>
                  <a:pt x="9601" y="42245"/>
                </a:lnTo>
                <a:lnTo>
                  <a:pt x="10561" y="50871"/>
                </a:lnTo>
                <a:lnTo>
                  <a:pt x="12496" y="50871"/>
                </a:lnTo>
                <a:lnTo>
                  <a:pt x="14401" y="49926"/>
                </a:lnTo>
                <a:lnTo>
                  <a:pt x="16322" y="48950"/>
                </a:lnTo>
                <a:lnTo>
                  <a:pt x="17282" y="48950"/>
                </a:lnTo>
                <a:lnTo>
                  <a:pt x="21122" y="46085"/>
                </a:lnTo>
                <a:lnTo>
                  <a:pt x="25923" y="42245"/>
                </a:lnTo>
                <a:lnTo>
                  <a:pt x="25923" y="47990"/>
                </a:lnTo>
                <a:lnTo>
                  <a:pt x="26883" y="48950"/>
                </a:lnTo>
                <a:lnTo>
                  <a:pt x="27843" y="49926"/>
                </a:lnTo>
                <a:lnTo>
                  <a:pt x="29763" y="50871"/>
                </a:lnTo>
                <a:lnTo>
                  <a:pt x="34564" y="50871"/>
                </a:lnTo>
                <a:lnTo>
                  <a:pt x="38404" y="47990"/>
                </a:lnTo>
                <a:lnTo>
                  <a:pt x="42245" y="42245"/>
                </a:lnTo>
                <a:close/>
              </a:path>
            </a:pathLst>
          </a:custGeom>
          <a:solidFill>
            <a:srgbClr val="E46B0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4" name="object 464"/>
          <p:cNvSpPr/>
          <p:nvPr/>
        </p:nvSpPr>
        <p:spPr>
          <a:xfrm>
            <a:off x="4278828" y="6808165"/>
            <a:ext cx="592302" cy="281269"/>
          </a:xfrm>
          <a:custGeom>
            <a:avLst/>
            <a:gdLst/>
            <a:ahLst/>
            <a:cxnLst/>
            <a:rect l="l" t="t" r="r" b="b"/>
            <a:pathLst>
              <a:path w="592302" h="281269">
                <a:moveTo>
                  <a:pt x="592302" y="208315"/>
                </a:moveTo>
                <a:lnTo>
                  <a:pt x="581741" y="204475"/>
                </a:lnTo>
                <a:lnTo>
                  <a:pt x="497265" y="229438"/>
                </a:lnTo>
                <a:lnTo>
                  <a:pt x="496305" y="229438"/>
                </a:lnTo>
                <a:lnTo>
                  <a:pt x="495345" y="231358"/>
                </a:lnTo>
                <a:lnTo>
                  <a:pt x="495345" y="274548"/>
                </a:lnTo>
                <a:lnTo>
                  <a:pt x="6720" y="274548"/>
                </a:lnTo>
                <a:lnTo>
                  <a:pt x="500146" y="281269"/>
                </a:lnTo>
                <a:lnTo>
                  <a:pt x="501106" y="280309"/>
                </a:lnTo>
                <a:lnTo>
                  <a:pt x="501106" y="234238"/>
                </a:lnTo>
                <a:lnTo>
                  <a:pt x="592302" y="208315"/>
                </a:lnTo>
                <a:close/>
              </a:path>
              <a:path w="592302" h="281269">
                <a:moveTo>
                  <a:pt x="6720" y="5760"/>
                </a:moveTo>
                <a:lnTo>
                  <a:pt x="495345" y="5760"/>
                </a:lnTo>
                <a:lnTo>
                  <a:pt x="495345" y="164165"/>
                </a:lnTo>
                <a:lnTo>
                  <a:pt x="496305" y="165110"/>
                </a:lnTo>
                <a:lnTo>
                  <a:pt x="497265" y="166070"/>
                </a:lnTo>
                <a:lnTo>
                  <a:pt x="581741" y="204475"/>
                </a:lnTo>
                <a:lnTo>
                  <a:pt x="592302" y="208315"/>
                </a:lnTo>
                <a:lnTo>
                  <a:pt x="593262" y="207355"/>
                </a:lnTo>
                <a:lnTo>
                  <a:pt x="594222" y="205435"/>
                </a:lnTo>
                <a:lnTo>
                  <a:pt x="594222" y="202554"/>
                </a:lnTo>
                <a:lnTo>
                  <a:pt x="592302" y="201594"/>
                </a:lnTo>
                <a:lnTo>
                  <a:pt x="501106" y="161269"/>
                </a:lnTo>
                <a:lnTo>
                  <a:pt x="501106" y="960"/>
                </a:lnTo>
                <a:lnTo>
                  <a:pt x="500146" y="0"/>
                </a:lnTo>
                <a:lnTo>
                  <a:pt x="1920" y="0"/>
                </a:lnTo>
                <a:lnTo>
                  <a:pt x="960" y="960"/>
                </a:lnTo>
                <a:lnTo>
                  <a:pt x="0" y="2880"/>
                </a:lnTo>
                <a:lnTo>
                  <a:pt x="0" y="278389"/>
                </a:lnTo>
                <a:lnTo>
                  <a:pt x="960" y="280309"/>
                </a:lnTo>
                <a:lnTo>
                  <a:pt x="1920" y="281269"/>
                </a:lnTo>
                <a:lnTo>
                  <a:pt x="500146" y="281269"/>
                </a:lnTo>
                <a:lnTo>
                  <a:pt x="6720" y="274548"/>
                </a:lnTo>
                <a:lnTo>
                  <a:pt x="6720" y="57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5" name="object 465"/>
          <p:cNvSpPr/>
          <p:nvPr/>
        </p:nvSpPr>
        <p:spPr>
          <a:xfrm>
            <a:off x="4315312" y="6853290"/>
            <a:ext cx="30708" cy="71993"/>
          </a:xfrm>
          <a:custGeom>
            <a:avLst/>
            <a:gdLst/>
            <a:ahLst/>
            <a:cxnLst/>
            <a:rect l="l" t="t" r="r" b="b"/>
            <a:pathLst>
              <a:path w="30708" h="71993">
                <a:moveTo>
                  <a:pt x="10561" y="9585"/>
                </a:moveTo>
                <a:lnTo>
                  <a:pt x="10561" y="63352"/>
                </a:lnTo>
                <a:lnTo>
                  <a:pt x="9585" y="66233"/>
                </a:lnTo>
                <a:lnTo>
                  <a:pt x="8625" y="67193"/>
                </a:lnTo>
                <a:lnTo>
                  <a:pt x="7680" y="69113"/>
                </a:lnTo>
                <a:lnTo>
                  <a:pt x="5745" y="70073"/>
                </a:lnTo>
                <a:lnTo>
                  <a:pt x="0" y="70073"/>
                </a:lnTo>
                <a:lnTo>
                  <a:pt x="0" y="71993"/>
                </a:lnTo>
                <a:lnTo>
                  <a:pt x="30708" y="71993"/>
                </a:lnTo>
                <a:lnTo>
                  <a:pt x="30708" y="70073"/>
                </a:lnTo>
                <a:lnTo>
                  <a:pt x="25907" y="70073"/>
                </a:lnTo>
                <a:lnTo>
                  <a:pt x="24947" y="69113"/>
                </a:lnTo>
                <a:lnTo>
                  <a:pt x="23027" y="68153"/>
                </a:lnTo>
                <a:lnTo>
                  <a:pt x="22067" y="68153"/>
                </a:lnTo>
                <a:lnTo>
                  <a:pt x="21107" y="67193"/>
                </a:lnTo>
                <a:lnTo>
                  <a:pt x="21107" y="66233"/>
                </a:lnTo>
                <a:lnTo>
                  <a:pt x="20147" y="65272"/>
                </a:lnTo>
                <a:lnTo>
                  <a:pt x="20147" y="8625"/>
                </a:lnTo>
                <a:lnTo>
                  <a:pt x="21107" y="5745"/>
                </a:lnTo>
                <a:lnTo>
                  <a:pt x="22067" y="4785"/>
                </a:lnTo>
                <a:lnTo>
                  <a:pt x="23027" y="2880"/>
                </a:lnTo>
                <a:lnTo>
                  <a:pt x="24947" y="1905"/>
                </a:lnTo>
                <a:lnTo>
                  <a:pt x="30708" y="1905"/>
                </a:lnTo>
                <a:lnTo>
                  <a:pt x="30708" y="0"/>
                </a:lnTo>
                <a:lnTo>
                  <a:pt x="0" y="0"/>
                </a:lnTo>
                <a:lnTo>
                  <a:pt x="0" y="1905"/>
                </a:lnTo>
                <a:lnTo>
                  <a:pt x="3840" y="1905"/>
                </a:lnTo>
                <a:lnTo>
                  <a:pt x="5745" y="2880"/>
                </a:lnTo>
                <a:lnTo>
                  <a:pt x="7680" y="3840"/>
                </a:lnTo>
                <a:lnTo>
                  <a:pt x="8625" y="3840"/>
                </a:lnTo>
                <a:lnTo>
                  <a:pt x="9585" y="4785"/>
                </a:lnTo>
                <a:lnTo>
                  <a:pt x="9585" y="6720"/>
                </a:lnTo>
                <a:lnTo>
                  <a:pt x="10561" y="9585"/>
                </a:lnTo>
                <a:close/>
              </a:path>
            </a:pathLst>
          </a:custGeom>
          <a:solidFill>
            <a:srgbClr val="365E9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6" name="object 466"/>
          <p:cNvSpPr/>
          <p:nvPr/>
        </p:nvSpPr>
        <p:spPr>
          <a:xfrm>
            <a:off x="4346981" y="6875358"/>
            <a:ext cx="52806" cy="49926"/>
          </a:xfrm>
          <a:custGeom>
            <a:avLst/>
            <a:gdLst/>
            <a:ahLst/>
            <a:cxnLst/>
            <a:rect l="l" t="t" r="r" b="b"/>
            <a:pathLst>
              <a:path w="52806" h="49926">
                <a:moveTo>
                  <a:pt x="46085" y="13441"/>
                </a:moveTo>
                <a:lnTo>
                  <a:pt x="45125" y="10561"/>
                </a:lnTo>
                <a:lnTo>
                  <a:pt x="44165" y="8641"/>
                </a:lnTo>
                <a:lnTo>
                  <a:pt x="43205" y="5760"/>
                </a:lnTo>
                <a:lnTo>
                  <a:pt x="42245" y="2895"/>
                </a:lnTo>
                <a:lnTo>
                  <a:pt x="40325" y="1920"/>
                </a:lnTo>
                <a:lnTo>
                  <a:pt x="38404" y="960"/>
                </a:lnTo>
                <a:lnTo>
                  <a:pt x="35524" y="0"/>
                </a:lnTo>
                <a:lnTo>
                  <a:pt x="27843" y="0"/>
                </a:lnTo>
                <a:lnTo>
                  <a:pt x="23042" y="3840"/>
                </a:lnTo>
                <a:lnTo>
                  <a:pt x="17282" y="10561"/>
                </a:lnTo>
                <a:lnTo>
                  <a:pt x="17282" y="0"/>
                </a:lnTo>
                <a:lnTo>
                  <a:pt x="14401" y="0"/>
                </a:lnTo>
                <a:lnTo>
                  <a:pt x="0" y="5760"/>
                </a:lnTo>
                <a:lnTo>
                  <a:pt x="960" y="7680"/>
                </a:lnTo>
                <a:lnTo>
                  <a:pt x="1920" y="7680"/>
                </a:lnTo>
                <a:lnTo>
                  <a:pt x="3840" y="672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7680"/>
                </a:lnTo>
                <a:lnTo>
                  <a:pt x="6720" y="8641"/>
                </a:lnTo>
                <a:lnTo>
                  <a:pt x="7680" y="8641"/>
                </a:lnTo>
                <a:lnTo>
                  <a:pt x="7680" y="45125"/>
                </a:lnTo>
                <a:lnTo>
                  <a:pt x="6720" y="46085"/>
                </a:lnTo>
                <a:lnTo>
                  <a:pt x="5760" y="47045"/>
                </a:lnTo>
                <a:lnTo>
                  <a:pt x="3840" y="48005"/>
                </a:lnTo>
                <a:lnTo>
                  <a:pt x="960" y="48005"/>
                </a:lnTo>
                <a:lnTo>
                  <a:pt x="960" y="49926"/>
                </a:lnTo>
                <a:lnTo>
                  <a:pt x="24963" y="49926"/>
                </a:lnTo>
                <a:lnTo>
                  <a:pt x="24963" y="48005"/>
                </a:lnTo>
                <a:lnTo>
                  <a:pt x="20162" y="48005"/>
                </a:lnTo>
                <a:lnTo>
                  <a:pt x="19202" y="47045"/>
                </a:lnTo>
                <a:lnTo>
                  <a:pt x="18242" y="47045"/>
                </a:lnTo>
                <a:lnTo>
                  <a:pt x="18242" y="46085"/>
                </a:lnTo>
                <a:lnTo>
                  <a:pt x="17282" y="45125"/>
                </a:lnTo>
                <a:lnTo>
                  <a:pt x="17282" y="13441"/>
                </a:lnTo>
                <a:lnTo>
                  <a:pt x="21122" y="8641"/>
                </a:lnTo>
                <a:lnTo>
                  <a:pt x="24963" y="6720"/>
                </a:lnTo>
                <a:lnTo>
                  <a:pt x="32644" y="6720"/>
                </a:lnTo>
                <a:lnTo>
                  <a:pt x="34564" y="7680"/>
                </a:lnTo>
                <a:lnTo>
                  <a:pt x="35524" y="9601"/>
                </a:lnTo>
                <a:lnTo>
                  <a:pt x="36484" y="11521"/>
                </a:lnTo>
                <a:lnTo>
                  <a:pt x="37444" y="14401"/>
                </a:lnTo>
                <a:lnTo>
                  <a:pt x="37444" y="41285"/>
                </a:lnTo>
                <a:lnTo>
                  <a:pt x="36484" y="43205"/>
                </a:lnTo>
                <a:lnTo>
                  <a:pt x="36484" y="45125"/>
                </a:lnTo>
                <a:lnTo>
                  <a:pt x="35524" y="46085"/>
                </a:lnTo>
                <a:lnTo>
                  <a:pt x="34564" y="47045"/>
                </a:lnTo>
                <a:lnTo>
                  <a:pt x="33604" y="47045"/>
                </a:lnTo>
                <a:lnTo>
                  <a:pt x="32644" y="48005"/>
                </a:lnTo>
                <a:lnTo>
                  <a:pt x="28803" y="48005"/>
                </a:lnTo>
                <a:lnTo>
                  <a:pt x="28803" y="49926"/>
                </a:lnTo>
                <a:lnTo>
                  <a:pt x="52806" y="49926"/>
                </a:lnTo>
                <a:lnTo>
                  <a:pt x="52806" y="48005"/>
                </a:lnTo>
                <a:lnTo>
                  <a:pt x="48966" y="48005"/>
                </a:lnTo>
                <a:lnTo>
                  <a:pt x="48005" y="47045"/>
                </a:lnTo>
                <a:lnTo>
                  <a:pt x="47045" y="47045"/>
                </a:lnTo>
                <a:lnTo>
                  <a:pt x="47045" y="46085"/>
                </a:lnTo>
                <a:lnTo>
                  <a:pt x="46085" y="45125"/>
                </a:lnTo>
                <a:lnTo>
                  <a:pt x="46085" y="13441"/>
                </a:lnTo>
                <a:close/>
              </a:path>
            </a:pathLst>
          </a:custGeom>
          <a:solidFill>
            <a:srgbClr val="365E9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7" name="object 467"/>
          <p:cNvSpPr/>
          <p:nvPr/>
        </p:nvSpPr>
        <p:spPr>
          <a:xfrm>
            <a:off x="4401708" y="6860971"/>
            <a:ext cx="28788" cy="65272"/>
          </a:xfrm>
          <a:custGeom>
            <a:avLst/>
            <a:gdLst/>
            <a:ahLst/>
            <a:cxnLst/>
            <a:rect l="l" t="t" r="r" b="b"/>
            <a:pathLst>
              <a:path w="28788" h="65272">
                <a:moveTo>
                  <a:pt x="7680" y="19187"/>
                </a:moveTo>
                <a:lnTo>
                  <a:pt x="7680" y="57591"/>
                </a:lnTo>
                <a:lnTo>
                  <a:pt x="8641" y="59512"/>
                </a:lnTo>
                <a:lnTo>
                  <a:pt x="9585" y="61432"/>
                </a:lnTo>
                <a:lnTo>
                  <a:pt x="10561" y="62392"/>
                </a:lnTo>
                <a:lnTo>
                  <a:pt x="12481" y="63352"/>
                </a:lnTo>
                <a:lnTo>
                  <a:pt x="13426" y="64312"/>
                </a:lnTo>
                <a:lnTo>
                  <a:pt x="15361" y="65272"/>
                </a:lnTo>
                <a:lnTo>
                  <a:pt x="19202" y="65272"/>
                </a:lnTo>
                <a:lnTo>
                  <a:pt x="22082" y="64312"/>
                </a:lnTo>
                <a:lnTo>
                  <a:pt x="23987" y="62392"/>
                </a:lnTo>
                <a:lnTo>
                  <a:pt x="25923" y="60472"/>
                </a:lnTo>
                <a:lnTo>
                  <a:pt x="27828" y="57591"/>
                </a:lnTo>
                <a:lnTo>
                  <a:pt x="28788" y="54711"/>
                </a:lnTo>
                <a:lnTo>
                  <a:pt x="26868" y="54711"/>
                </a:lnTo>
                <a:lnTo>
                  <a:pt x="26868" y="55671"/>
                </a:lnTo>
                <a:lnTo>
                  <a:pt x="25923" y="56631"/>
                </a:lnTo>
                <a:lnTo>
                  <a:pt x="24947" y="57591"/>
                </a:lnTo>
                <a:lnTo>
                  <a:pt x="23042" y="58552"/>
                </a:lnTo>
                <a:lnTo>
                  <a:pt x="18242" y="58552"/>
                </a:lnTo>
                <a:lnTo>
                  <a:pt x="17266" y="57591"/>
                </a:lnTo>
                <a:lnTo>
                  <a:pt x="16306" y="55671"/>
                </a:lnTo>
                <a:lnTo>
                  <a:pt x="16306" y="19187"/>
                </a:lnTo>
                <a:lnTo>
                  <a:pt x="27828" y="19187"/>
                </a:lnTo>
                <a:lnTo>
                  <a:pt x="27828" y="15346"/>
                </a:lnTo>
                <a:lnTo>
                  <a:pt x="16306" y="15346"/>
                </a:lnTo>
                <a:lnTo>
                  <a:pt x="16306" y="0"/>
                </a:lnTo>
                <a:lnTo>
                  <a:pt x="14401" y="0"/>
                </a:lnTo>
                <a:lnTo>
                  <a:pt x="13426" y="3825"/>
                </a:lnTo>
                <a:lnTo>
                  <a:pt x="12481" y="5760"/>
                </a:lnTo>
                <a:lnTo>
                  <a:pt x="11521" y="7665"/>
                </a:lnTo>
                <a:lnTo>
                  <a:pt x="9585" y="9601"/>
                </a:lnTo>
                <a:lnTo>
                  <a:pt x="7680" y="12466"/>
                </a:lnTo>
                <a:lnTo>
                  <a:pt x="5760" y="13441"/>
                </a:lnTo>
                <a:lnTo>
                  <a:pt x="3840" y="15346"/>
                </a:lnTo>
                <a:lnTo>
                  <a:pt x="1920" y="17282"/>
                </a:lnTo>
                <a:lnTo>
                  <a:pt x="0" y="18227"/>
                </a:lnTo>
                <a:lnTo>
                  <a:pt x="0" y="19187"/>
                </a:lnTo>
                <a:lnTo>
                  <a:pt x="7680" y="19187"/>
                </a:lnTo>
                <a:close/>
              </a:path>
            </a:pathLst>
          </a:custGeom>
          <a:solidFill>
            <a:srgbClr val="365E9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8" name="object 468"/>
          <p:cNvSpPr/>
          <p:nvPr/>
        </p:nvSpPr>
        <p:spPr>
          <a:xfrm>
            <a:off x="4445858" y="6875358"/>
            <a:ext cx="11521" cy="6720"/>
          </a:xfrm>
          <a:custGeom>
            <a:avLst/>
            <a:gdLst/>
            <a:ahLst/>
            <a:cxnLst/>
            <a:rect l="l" t="t" r="r" b="b"/>
            <a:pathLst>
              <a:path w="11521" h="6720">
                <a:moveTo>
                  <a:pt x="5760" y="0"/>
                </a:moveTo>
                <a:lnTo>
                  <a:pt x="0" y="1920"/>
                </a:lnTo>
                <a:lnTo>
                  <a:pt x="960" y="6720"/>
                </a:lnTo>
                <a:lnTo>
                  <a:pt x="2880" y="4800"/>
                </a:lnTo>
                <a:lnTo>
                  <a:pt x="5760" y="3840"/>
                </a:lnTo>
                <a:lnTo>
                  <a:pt x="8641" y="3840"/>
                </a:lnTo>
                <a:lnTo>
                  <a:pt x="11521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365E9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9" name="object 469"/>
          <p:cNvSpPr/>
          <p:nvPr/>
        </p:nvSpPr>
        <p:spPr>
          <a:xfrm>
            <a:off x="4435297" y="6875358"/>
            <a:ext cx="41285" cy="50886"/>
          </a:xfrm>
          <a:custGeom>
            <a:avLst/>
            <a:gdLst/>
            <a:ahLst/>
            <a:cxnLst/>
            <a:rect l="l" t="t" r="r" b="b"/>
            <a:pathLst>
              <a:path w="41285" h="50886">
                <a:moveTo>
                  <a:pt x="26883" y="6720"/>
                </a:moveTo>
                <a:lnTo>
                  <a:pt x="27843" y="7680"/>
                </a:lnTo>
                <a:lnTo>
                  <a:pt x="28803" y="9601"/>
                </a:lnTo>
                <a:lnTo>
                  <a:pt x="29763" y="11521"/>
                </a:lnTo>
                <a:lnTo>
                  <a:pt x="29763" y="16322"/>
                </a:lnTo>
                <a:lnTo>
                  <a:pt x="7680" y="16322"/>
                </a:lnTo>
                <a:lnTo>
                  <a:pt x="7680" y="12481"/>
                </a:lnTo>
                <a:lnTo>
                  <a:pt x="9601" y="9601"/>
                </a:lnTo>
                <a:lnTo>
                  <a:pt x="11521" y="6720"/>
                </a:lnTo>
                <a:lnTo>
                  <a:pt x="10561" y="1920"/>
                </a:lnTo>
                <a:lnTo>
                  <a:pt x="6720" y="6720"/>
                </a:lnTo>
                <a:lnTo>
                  <a:pt x="1920" y="11521"/>
                </a:lnTo>
                <a:lnTo>
                  <a:pt x="0" y="18242"/>
                </a:lnTo>
                <a:lnTo>
                  <a:pt x="0" y="33604"/>
                </a:lnTo>
                <a:lnTo>
                  <a:pt x="1920" y="40325"/>
                </a:lnTo>
                <a:lnTo>
                  <a:pt x="5760" y="44165"/>
                </a:lnTo>
                <a:lnTo>
                  <a:pt x="10561" y="48966"/>
                </a:lnTo>
                <a:lnTo>
                  <a:pt x="15361" y="50886"/>
                </a:lnTo>
                <a:lnTo>
                  <a:pt x="26883" y="50886"/>
                </a:lnTo>
                <a:lnTo>
                  <a:pt x="30723" y="48966"/>
                </a:lnTo>
                <a:lnTo>
                  <a:pt x="34564" y="45125"/>
                </a:lnTo>
                <a:lnTo>
                  <a:pt x="38404" y="41285"/>
                </a:lnTo>
                <a:lnTo>
                  <a:pt x="40325" y="36484"/>
                </a:lnTo>
                <a:lnTo>
                  <a:pt x="41285" y="31683"/>
                </a:lnTo>
                <a:lnTo>
                  <a:pt x="39364" y="30723"/>
                </a:lnTo>
                <a:lnTo>
                  <a:pt x="37444" y="35524"/>
                </a:lnTo>
                <a:lnTo>
                  <a:pt x="35524" y="38404"/>
                </a:lnTo>
                <a:lnTo>
                  <a:pt x="33604" y="40325"/>
                </a:lnTo>
                <a:lnTo>
                  <a:pt x="30723" y="42245"/>
                </a:lnTo>
                <a:lnTo>
                  <a:pt x="20162" y="42245"/>
                </a:lnTo>
                <a:lnTo>
                  <a:pt x="16322" y="40325"/>
                </a:lnTo>
                <a:lnTo>
                  <a:pt x="12481" y="36484"/>
                </a:lnTo>
                <a:lnTo>
                  <a:pt x="9601" y="32644"/>
                </a:lnTo>
                <a:lnTo>
                  <a:pt x="7680" y="26883"/>
                </a:lnTo>
                <a:lnTo>
                  <a:pt x="7680" y="19202"/>
                </a:lnTo>
                <a:lnTo>
                  <a:pt x="41285" y="19202"/>
                </a:lnTo>
                <a:lnTo>
                  <a:pt x="41285" y="13441"/>
                </a:lnTo>
                <a:lnTo>
                  <a:pt x="39364" y="8641"/>
                </a:lnTo>
                <a:lnTo>
                  <a:pt x="35524" y="5760"/>
                </a:lnTo>
                <a:lnTo>
                  <a:pt x="32644" y="1920"/>
                </a:lnTo>
                <a:lnTo>
                  <a:pt x="27843" y="0"/>
                </a:lnTo>
                <a:lnTo>
                  <a:pt x="22082" y="0"/>
                </a:lnTo>
                <a:lnTo>
                  <a:pt x="19202" y="3840"/>
                </a:lnTo>
                <a:lnTo>
                  <a:pt x="23042" y="3840"/>
                </a:lnTo>
                <a:lnTo>
                  <a:pt x="24963" y="5760"/>
                </a:lnTo>
                <a:lnTo>
                  <a:pt x="26883" y="6720"/>
                </a:lnTo>
                <a:close/>
              </a:path>
            </a:pathLst>
          </a:custGeom>
          <a:solidFill>
            <a:srgbClr val="365E9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0" name="object 470"/>
          <p:cNvSpPr/>
          <p:nvPr/>
        </p:nvSpPr>
        <p:spPr>
          <a:xfrm>
            <a:off x="4482343" y="6917603"/>
            <a:ext cx="47990" cy="30723"/>
          </a:xfrm>
          <a:custGeom>
            <a:avLst/>
            <a:gdLst/>
            <a:ahLst/>
            <a:cxnLst/>
            <a:rect l="l" t="t" r="r" b="b"/>
            <a:pathLst>
              <a:path w="47990" h="30723">
                <a:moveTo>
                  <a:pt x="3840" y="12481"/>
                </a:moveTo>
                <a:lnTo>
                  <a:pt x="1920" y="15361"/>
                </a:lnTo>
                <a:lnTo>
                  <a:pt x="960" y="17282"/>
                </a:lnTo>
                <a:lnTo>
                  <a:pt x="0" y="18242"/>
                </a:lnTo>
                <a:lnTo>
                  <a:pt x="0" y="23042"/>
                </a:lnTo>
                <a:lnTo>
                  <a:pt x="960" y="24002"/>
                </a:lnTo>
                <a:lnTo>
                  <a:pt x="3840" y="25923"/>
                </a:lnTo>
                <a:lnTo>
                  <a:pt x="8641" y="28803"/>
                </a:lnTo>
                <a:lnTo>
                  <a:pt x="14401" y="30723"/>
                </a:lnTo>
                <a:lnTo>
                  <a:pt x="29763" y="30723"/>
                </a:lnTo>
                <a:lnTo>
                  <a:pt x="36484" y="27828"/>
                </a:lnTo>
                <a:lnTo>
                  <a:pt x="42230" y="23042"/>
                </a:lnTo>
                <a:lnTo>
                  <a:pt x="46070" y="19202"/>
                </a:lnTo>
                <a:lnTo>
                  <a:pt x="47990" y="16322"/>
                </a:lnTo>
                <a:lnTo>
                  <a:pt x="47990" y="8641"/>
                </a:lnTo>
                <a:lnTo>
                  <a:pt x="47045" y="6720"/>
                </a:lnTo>
                <a:lnTo>
                  <a:pt x="45110" y="4800"/>
                </a:lnTo>
                <a:lnTo>
                  <a:pt x="43205" y="2880"/>
                </a:lnTo>
                <a:lnTo>
                  <a:pt x="40325" y="960"/>
                </a:lnTo>
                <a:lnTo>
                  <a:pt x="34549" y="960"/>
                </a:lnTo>
                <a:lnTo>
                  <a:pt x="30708" y="0"/>
                </a:lnTo>
                <a:lnTo>
                  <a:pt x="15361" y="0"/>
                </a:lnTo>
                <a:lnTo>
                  <a:pt x="16322" y="7680"/>
                </a:lnTo>
                <a:lnTo>
                  <a:pt x="22082" y="8641"/>
                </a:lnTo>
                <a:lnTo>
                  <a:pt x="35524" y="8641"/>
                </a:lnTo>
                <a:lnTo>
                  <a:pt x="39364" y="9601"/>
                </a:lnTo>
                <a:lnTo>
                  <a:pt x="41269" y="9601"/>
                </a:lnTo>
                <a:lnTo>
                  <a:pt x="43205" y="10561"/>
                </a:lnTo>
                <a:lnTo>
                  <a:pt x="44150" y="12481"/>
                </a:lnTo>
                <a:lnTo>
                  <a:pt x="44150" y="16322"/>
                </a:lnTo>
                <a:lnTo>
                  <a:pt x="42230" y="19202"/>
                </a:lnTo>
                <a:lnTo>
                  <a:pt x="39364" y="21122"/>
                </a:lnTo>
                <a:lnTo>
                  <a:pt x="36484" y="23042"/>
                </a:lnTo>
                <a:lnTo>
                  <a:pt x="31683" y="24002"/>
                </a:lnTo>
                <a:lnTo>
                  <a:pt x="19202" y="24002"/>
                </a:lnTo>
                <a:lnTo>
                  <a:pt x="13441" y="23042"/>
                </a:lnTo>
                <a:lnTo>
                  <a:pt x="10561" y="21122"/>
                </a:lnTo>
                <a:lnTo>
                  <a:pt x="7680" y="20162"/>
                </a:lnTo>
                <a:lnTo>
                  <a:pt x="6720" y="18242"/>
                </a:lnTo>
                <a:lnTo>
                  <a:pt x="6720" y="15361"/>
                </a:lnTo>
                <a:lnTo>
                  <a:pt x="7680" y="14401"/>
                </a:lnTo>
                <a:lnTo>
                  <a:pt x="8641" y="12481"/>
                </a:lnTo>
                <a:lnTo>
                  <a:pt x="9601" y="6720"/>
                </a:lnTo>
                <a:lnTo>
                  <a:pt x="5760" y="10561"/>
                </a:lnTo>
                <a:lnTo>
                  <a:pt x="3840" y="12481"/>
                </a:lnTo>
                <a:close/>
              </a:path>
            </a:pathLst>
          </a:custGeom>
          <a:solidFill>
            <a:srgbClr val="365E9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1" name="object 471"/>
          <p:cNvSpPr/>
          <p:nvPr/>
        </p:nvSpPr>
        <p:spPr>
          <a:xfrm>
            <a:off x="4486183" y="6896481"/>
            <a:ext cx="19202" cy="33604"/>
          </a:xfrm>
          <a:custGeom>
            <a:avLst/>
            <a:gdLst/>
            <a:ahLst/>
            <a:cxnLst/>
            <a:rect l="l" t="t" r="r" b="b"/>
            <a:pathLst>
              <a:path w="19202" h="33604">
                <a:moveTo>
                  <a:pt x="4800" y="14401"/>
                </a:moveTo>
                <a:lnTo>
                  <a:pt x="2880" y="16322"/>
                </a:lnTo>
                <a:lnTo>
                  <a:pt x="1920" y="18242"/>
                </a:lnTo>
                <a:lnTo>
                  <a:pt x="960" y="20162"/>
                </a:lnTo>
                <a:lnTo>
                  <a:pt x="0" y="21122"/>
                </a:lnTo>
                <a:lnTo>
                  <a:pt x="0" y="23042"/>
                </a:lnTo>
                <a:lnTo>
                  <a:pt x="960" y="24003"/>
                </a:lnTo>
                <a:lnTo>
                  <a:pt x="1920" y="24963"/>
                </a:lnTo>
                <a:lnTo>
                  <a:pt x="1920" y="25923"/>
                </a:lnTo>
                <a:lnTo>
                  <a:pt x="3840" y="26883"/>
                </a:lnTo>
                <a:lnTo>
                  <a:pt x="5760" y="27843"/>
                </a:lnTo>
                <a:lnTo>
                  <a:pt x="4800" y="33604"/>
                </a:lnTo>
                <a:lnTo>
                  <a:pt x="5760" y="31683"/>
                </a:lnTo>
                <a:lnTo>
                  <a:pt x="6720" y="30723"/>
                </a:lnTo>
                <a:lnTo>
                  <a:pt x="8641" y="28803"/>
                </a:lnTo>
                <a:lnTo>
                  <a:pt x="12481" y="28803"/>
                </a:lnTo>
                <a:lnTo>
                  <a:pt x="11521" y="21122"/>
                </a:lnTo>
                <a:lnTo>
                  <a:pt x="9601" y="21122"/>
                </a:lnTo>
                <a:lnTo>
                  <a:pt x="8641" y="20162"/>
                </a:lnTo>
                <a:lnTo>
                  <a:pt x="7680" y="19202"/>
                </a:lnTo>
                <a:lnTo>
                  <a:pt x="7680" y="16322"/>
                </a:lnTo>
                <a:lnTo>
                  <a:pt x="8641" y="15361"/>
                </a:lnTo>
                <a:lnTo>
                  <a:pt x="8641" y="14401"/>
                </a:lnTo>
                <a:lnTo>
                  <a:pt x="9601" y="13441"/>
                </a:lnTo>
                <a:lnTo>
                  <a:pt x="11521" y="11521"/>
                </a:lnTo>
                <a:lnTo>
                  <a:pt x="14401" y="12481"/>
                </a:lnTo>
                <a:lnTo>
                  <a:pt x="16306" y="13441"/>
                </a:lnTo>
                <a:lnTo>
                  <a:pt x="19202" y="13441"/>
                </a:lnTo>
                <a:lnTo>
                  <a:pt x="19202" y="10561"/>
                </a:lnTo>
                <a:lnTo>
                  <a:pt x="16306" y="10561"/>
                </a:lnTo>
                <a:lnTo>
                  <a:pt x="14401" y="9601"/>
                </a:lnTo>
                <a:lnTo>
                  <a:pt x="12481" y="6720"/>
                </a:lnTo>
                <a:lnTo>
                  <a:pt x="9601" y="3840"/>
                </a:lnTo>
                <a:lnTo>
                  <a:pt x="8641" y="0"/>
                </a:lnTo>
                <a:lnTo>
                  <a:pt x="8641" y="10561"/>
                </a:lnTo>
                <a:lnTo>
                  <a:pt x="4800" y="14401"/>
                </a:lnTo>
                <a:close/>
              </a:path>
            </a:pathLst>
          </a:custGeom>
          <a:solidFill>
            <a:srgbClr val="365E9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2" name="object 472"/>
          <p:cNvSpPr/>
          <p:nvPr/>
        </p:nvSpPr>
        <p:spPr>
          <a:xfrm>
            <a:off x="4486183" y="6875358"/>
            <a:ext cx="45110" cy="34564"/>
          </a:xfrm>
          <a:custGeom>
            <a:avLst/>
            <a:gdLst/>
            <a:ahLst/>
            <a:cxnLst/>
            <a:rect l="l" t="t" r="r" b="b"/>
            <a:pathLst>
              <a:path w="45110" h="34564">
                <a:moveTo>
                  <a:pt x="29748" y="32644"/>
                </a:moveTo>
                <a:lnTo>
                  <a:pt x="32644" y="29763"/>
                </a:lnTo>
                <a:lnTo>
                  <a:pt x="36484" y="25923"/>
                </a:lnTo>
                <a:lnTo>
                  <a:pt x="38389" y="22082"/>
                </a:lnTo>
                <a:lnTo>
                  <a:pt x="38389" y="13441"/>
                </a:lnTo>
                <a:lnTo>
                  <a:pt x="36484" y="10561"/>
                </a:lnTo>
                <a:lnTo>
                  <a:pt x="34549" y="7680"/>
                </a:lnTo>
                <a:lnTo>
                  <a:pt x="44150" y="7680"/>
                </a:lnTo>
                <a:lnTo>
                  <a:pt x="45110" y="6720"/>
                </a:lnTo>
                <a:lnTo>
                  <a:pt x="45110" y="3840"/>
                </a:lnTo>
                <a:lnTo>
                  <a:pt x="30708" y="3840"/>
                </a:lnTo>
                <a:lnTo>
                  <a:pt x="27843" y="960"/>
                </a:lnTo>
                <a:lnTo>
                  <a:pt x="24002" y="0"/>
                </a:lnTo>
                <a:lnTo>
                  <a:pt x="13441" y="0"/>
                </a:lnTo>
                <a:lnTo>
                  <a:pt x="8641" y="1920"/>
                </a:lnTo>
                <a:lnTo>
                  <a:pt x="4800" y="4800"/>
                </a:lnTo>
                <a:lnTo>
                  <a:pt x="960" y="8641"/>
                </a:lnTo>
                <a:lnTo>
                  <a:pt x="0" y="12481"/>
                </a:lnTo>
                <a:lnTo>
                  <a:pt x="0" y="23042"/>
                </a:lnTo>
                <a:lnTo>
                  <a:pt x="1920" y="25923"/>
                </a:lnTo>
                <a:lnTo>
                  <a:pt x="3840" y="28803"/>
                </a:lnTo>
                <a:lnTo>
                  <a:pt x="5760" y="30723"/>
                </a:lnTo>
                <a:lnTo>
                  <a:pt x="8641" y="31683"/>
                </a:lnTo>
                <a:lnTo>
                  <a:pt x="8641" y="10561"/>
                </a:lnTo>
                <a:lnTo>
                  <a:pt x="9601" y="7680"/>
                </a:lnTo>
                <a:lnTo>
                  <a:pt x="11521" y="5760"/>
                </a:lnTo>
                <a:lnTo>
                  <a:pt x="13441" y="3840"/>
                </a:lnTo>
                <a:lnTo>
                  <a:pt x="15361" y="2895"/>
                </a:lnTo>
                <a:lnTo>
                  <a:pt x="21122" y="2895"/>
                </a:lnTo>
                <a:lnTo>
                  <a:pt x="23027" y="3840"/>
                </a:lnTo>
                <a:lnTo>
                  <a:pt x="24963" y="5760"/>
                </a:lnTo>
                <a:lnTo>
                  <a:pt x="27843" y="9601"/>
                </a:lnTo>
                <a:lnTo>
                  <a:pt x="28803" y="13441"/>
                </a:lnTo>
                <a:lnTo>
                  <a:pt x="28803" y="23042"/>
                </a:lnTo>
                <a:lnTo>
                  <a:pt x="27843" y="26883"/>
                </a:lnTo>
                <a:lnTo>
                  <a:pt x="25923" y="28803"/>
                </a:lnTo>
                <a:lnTo>
                  <a:pt x="24002" y="30723"/>
                </a:lnTo>
                <a:lnTo>
                  <a:pt x="22082" y="31683"/>
                </a:lnTo>
                <a:lnTo>
                  <a:pt x="19202" y="31683"/>
                </a:lnTo>
                <a:lnTo>
                  <a:pt x="19202" y="34564"/>
                </a:lnTo>
                <a:lnTo>
                  <a:pt x="24963" y="34564"/>
                </a:lnTo>
                <a:lnTo>
                  <a:pt x="29748" y="32644"/>
                </a:lnTo>
                <a:close/>
              </a:path>
            </a:pathLst>
          </a:custGeom>
          <a:solidFill>
            <a:srgbClr val="365E9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3" name="object 473"/>
          <p:cNvSpPr/>
          <p:nvPr/>
        </p:nvSpPr>
        <p:spPr>
          <a:xfrm>
            <a:off x="4532254" y="6875358"/>
            <a:ext cx="36484" cy="49926"/>
          </a:xfrm>
          <a:custGeom>
            <a:avLst/>
            <a:gdLst/>
            <a:ahLst/>
            <a:cxnLst/>
            <a:rect l="l" t="t" r="r" b="b"/>
            <a:pathLst>
              <a:path w="36484" h="49926">
                <a:moveTo>
                  <a:pt x="30723" y="10561"/>
                </a:moveTo>
                <a:lnTo>
                  <a:pt x="34564" y="10561"/>
                </a:lnTo>
                <a:lnTo>
                  <a:pt x="35524" y="9601"/>
                </a:lnTo>
                <a:lnTo>
                  <a:pt x="36484" y="8641"/>
                </a:lnTo>
                <a:lnTo>
                  <a:pt x="36484" y="3840"/>
                </a:lnTo>
                <a:lnTo>
                  <a:pt x="35524" y="2895"/>
                </a:lnTo>
                <a:lnTo>
                  <a:pt x="34564" y="1920"/>
                </a:lnTo>
                <a:lnTo>
                  <a:pt x="33604" y="960"/>
                </a:lnTo>
                <a:lnTo>
                  <a:pt x="31683" y="0"/>
                </a:lnTo>
                <a:lnTo>
                  <a:pt x="25923" y="0"/>
                </a:lnTo>
                <a:lnTo>
                  <a:pt x="21122" y="3840"/>
                </a:lnTo>
                <a:lnTo>
                  <a:pt x="17282" y="10561"/>
                </a:lnTo>
                <a:lnTo>
                  <a:pt x="17282" y="0"/>
                </a:lnTo>
                <a:lnTo>
                  <a:pt x="15361" y="0"/>
                </a:lnTo>
                <a:lnTo>
                  <a:pt x="0" y="5760"/>
                </a:lnTo>
                <a:lnTo>
                  <a:pt x="960" y="7680"/>
                </a:lnTo>
                <a:lnTo>
                  <a:pt x="1920" y="7680"/>
                </a:lnTo>
                <a:lnTo>
                  <a:pt x="3840" y="6720"/>
                </a:lnTo>
                <a:lnTo>
                  <a:pt x="5760" y="6720"/>
                </a:lnTo>
                <a:lnTo>
                  <a:pt x="6720" y="7680"/>
                </a:lnTo>
                <a:lnTo>
                  <a:pt x="7680" y="8641"/>
                </a:lnTo>
                <a:lnTo>
                  <a:pt x="7680" y="10561"/>
                </a:lnTo>
                <a:lnTo>
                  <a:pt x="8641" y="11521"/>
                </a:lnTo>
                <a:lnTo>
                  <a:pt x="8641" y="44165"/>
                </a:lnTo>
                <a:lnTo>
                  <a:pt x="7680" y="45125"/>
                </a:lnTo>
                <a:lnTo>
                  <a:pt x="7680" y="46085"/>
                </a:lnTo>
                <a:lnTo>
                  <a:pt x="6720" y="47045"/>
                </a:lnTo>
                <a:lnTo>
                  <a:pt x="4800" y="47045"/>
                </a:lnTo>
                <a:lnTo>
                  <a:pt x="2880" y="48005"/>
                </a:lnTo>
                <a:lnTo>
                  <a:pt x="960" y="48005"/>
                </a:lnTo>
                <a:lnTo>
                  <a:pt x="960" y="49926"/>
                </a:lnTo>
                <a:lnTo>
                  <a:pt x="25923" y="49926"/>
                </a:lnTo>
                <a:lnTo>
                  <a:pt x="25923" y="48005"/>
                </a:lnTo>
                <a:lnTo>
                  <a:pt x="23042" y="48005"/>
                </a:lnTo>
                <a:lnTo>
                  <a:pt x="22082" y="47045"/>
                </a:lnTo>
                <a:lnTo>
                  <a:pt x="21122" y="47045"/>
                </a:lnTo>
                <a:lnTo>
                  <a:pt x="19202" y="46085"/>
                </a:lnTo>
                <a:lnTo>
                  <a:pt x="18242" y="45125"/>
                </a:lnTo>
                <a:lnTo>
                  <a:pt x="18242" y="44165"/>
                </a:lnTo>
                <a:lnTo>
                  <a:pt x="17282" y="43205"/>
                </a:lnTo>
                <a:lnTo>
                  <a:pt x="17282" y="15361"/>
                </a:lnTo>
                <a:lnTo>
                  <a:pt x="19202" y="11521"/>
                </a:lnTo>
                <a:lnTo>
                  <a:pt x="20162" y="9601"/>
                </a:lnTo>
                <a:lnTo>
                  <a:pt x="22082" y="8641"/>
                </a:lnTo>
                <a:lnTo>
                  <a:pt x="23042" y="7680"/>
                </a:lnTo>
                <a:lnTo>
                  <a:pt x="24002" y="6720"/>
                </a:lnTo>
                <a:lnTo>
                  <a:pt x="24963" y="6720"/>
                </a:lnTo>
                <a:lnTo>
                  <a:pt x="25923" y="7680"/>
                </a:lnTo>
                <a:lnTo>
                  <a:pt x="27843" y="8641"/>
                </a:lnTo>
                <a:lnTo>
                  <a:pt x="28803" y="10561"/>
                </a:lnTo>
                <a:lnTo>
                  <a:pt x="30723" y="10561"/>
                </a:lnTo>
                <a:close/>
              </a:path>
            </a:pathLst>
          </a:custGeom>
          <a:solidFill>
            <a:srgbClr val="365E9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4" name="object 474"/>
          <p:cNvSpPr/>
          <p:nvPr/>
        </p:nvSpPr>
        <p:spPr>
          <a:xfrm>
            <a:off x="4571619" y="6875358"/>
            <a:ext cx="44165" cy="50886"/>
          </a:xfrm>
          <a:custGeom>
            <a:avLst/>
            <a:gdLst/>
            <a:ahLst/>
            <a:cxnLst/>
            <a:rect l="l" t="t" r="r" b="b"/>
            <a:pathLst>
              <a:path w="44165" h="50886">
                <a:moveTo>
                  <a:pt x="2880" y="15361"/>
                </a:moveTo>
                <a:lnTo>
                  <a:pt x="3840" y="16322"/>
                </a:lnTo>
                <a:lnTo>
                  <a:pt x="3840" y="17282"/>
                </a:lnTo>
                <a:lnTo>
                  <a:pt x="7680" y="17282"/>
                </a:lnTo>
                <a:lnTo>
                  <a:pt x="8641" y="16322"/>
                </a:lnTo>
                <a:lnTo>
                  <a:pt x="9601" y="16322"/>
                </a:lnTo>
                <a:lnTo>
                  <a:pt x="10561" y="15361"/>
                </a:lnTo>
                <a:lnTo>
                  <a:pt x="11521" y="13441"/>
                </a:lnTo>
                <a:lnTo>
                  <a:pt x="11521" y="12481"/>
                </a:lnTo>
                <a:lnTo>
                  <a:pt x="10561" y="8641"/>
                </a:lnTo>
                <a:lnTo>
                  <a:pt x="10561" y="7680"/>
                </a:lnTo>
                <a:lnTo>
                  <a:pt x="11521" y="5760"/>
                </a:lnTo>
                <a:lnTo>
                  <a:pt x="13441" y="4800"/>
                </a:lnTo>
                <a:lnTo>
                  <a:pt x="14401" y="3840"/>
                </a:lnTo>
                <a:lnTo>
                  <a:pt x="16322" y="2895"/>
                </a:lnTo>
                <a:lnTo>
                  <a:pt x="21122" y="2895"/>
                </a:lnTo>
                <a:lnTo>
                  <a:pt x="23042" y="3840"/>
                </a:lnTo>
                <a:lnTo>
                  <a:pt x="24963" y="5760"/>
                </a:lnTo>
                <a:lnTo>
                  <a:pt x="26883" y="7680"/>
                </a:lnTo>
                <a:lnTo>
                  <a:pt x="26883" y="17282"/>
                </a:lnTo>
                <a:lnTo>
                  <a:pt x="19202" y="21122"/>
                </a:lnTo>
                <a:lnTo>
                  <a:pt x="13441" y="23042"/>
                </a:lnTo>
                <a:lnTo>
                  <a:pt x="9601" y="24963"/>
                </a:lnTo>
                <a:lnTo>
                  <a:pt x="5760" y="27843"/>
                </a:lnTo>
                <a:lnTo>
                  <a:pt x="2880" y="29763"/>
                </a:lnTo>
                <a:lnTo>
                  <a:pt x="1920" y="32644"/>
                </a:lnTo>
                <a:lnTo>
                  <a:pt x="960" y="33604"/>
                </a:lnTo>
                <a:lnTo>
                  <a:pt x="0" y="35524"/>
                </a:lnTo>
                <a:lnTo>
                  <a:pt x="0" y="42245"/>
                </a:lnTo>
                <a:lnTo>
                  <a:pt x="960" y="45125"/>
                </a:lnTo>
                <a:lnTo>
                  <a:pt x="3840" y="47045"/>
                </a:lnTo>
                <a:lnTo>
                  <a:pt x="5760" y="49926"/>
                </a:lnTo>
                <a:lnTo>
                  <a:pt x="8641" y="50886"/>
                </a:lnTo>
                <a:lnTo>
                  <a:pt x="11521" y="50886"/>
                </a:lnTo>
                <a:lnTo>
                  <a:pt x="9601" y="40325"/>
                </a:lnTo>
                <a:lnTo>
                  <a:pt x="9601" y="31683"/>
                </a:lnTo>
                <a:lnTo>
                  <a:pt x="10561" y="30723"/>
                </a:lnTo>
                <a:lnTo>
                  <a:pt x="12481" y="28803"/>
                </a:lnTo>
                <a:lnTo>
                  <a:pt x="14401" y="26883"/>
                </a:lnTo>
                <a:lnTo>
                  <a:pt x="17282" y="24963"/>
                </a:lnTo>
                <a:lnTo>
                  <a:pt x="18242" y="24963"/>
                </a:lnTo>
                <a:lnTo>
                  <a:pt x="22082" y="23042"/>
                </a:lnTo>
                <a:lnTo>
                  <a:pt x="26883" y="21122"/>
                </a:lnTo>
                <a:lnTo>
                  <a:pt x="26883" y="39364"/>
                </a:lnTo>
                <a:lnTo>
                  <a:pt x="23042" y="43205"/>
                </a:lnTo>
                <a:lnTo>
                  <a:pt x="19202" y="44165"/>
                </a:lnTo>
                <a:lnTo>
                  <a:pt x="12481" y="44165"/>
                </a:lnTo>
                <a:lnTo>
                  <a:pt x="14401" y="50886"/>
                </a:lnTo>
                <a:lnTo>
                  <a:pt x="16322" y="49926"/>
                </a:lnTo>
                <a:lnTo>
                  <a:pt x="18242" y="48966"/>
                </a:lnTo>
                <a:lnTo>
                  <a:pt x="19202" y="48966"/>
                </a:lnTo>
                <a:lnTo>
                  <a:pt x="22082" y="47045"/>
                </a:lnTo>
                <a:lnTo>
                  <a:pt x="26883" y="43205"/>
                </a:lnTo>
                <a:lnTo>
                  <a:pt x="27843" y="46085"/>
                </a:lnTo>
                <a:lnTo>
                  <a:pt x="27843" y="48005"/>
                </a:lnTo>
                <a:lnTo>
                  <a:pt x="28788" y="48966"/>
                </a:lnTo>
                <a:lnTo>
                  <a:pt x="29763" y="49926"/>
                </a:lnTo>
                <a:lnTo>
                  <a:pt x="31683" y="50886"/>
                </a:lnTo>
                <a:lnTo>
                  <a:pt x="36484" y="50886"/>
                </a:lnTo>
                <a:lnTo>
                  <a:pt x="40325" y="48005"/>
                </a:lnTo>
                <a:lnTo>
                  <a:pt x="44165" y="43205"/>
                </a:lnTo>
                <a:lnTo>
                  <a:pt x="44165" y="39364"/>
                </a:lnTo>
                <a:lnTo>
                  <a:pt x="42230" y="42245"/>
                </a:lnTo>
                <a:lnTo>
                  <a:pt x="41285" y="43205"/>
                </a:lnTo>
                <a:lnTo>
                  <a:pt x="40325" y="43205"/>
                </a:lnTo>
                <a:lnTo>
                  <a:pt x="39349" y="44165"/>
                </a:lnTo>
                <a:lnTo>
                  <a:pt x="37444" y="44165"/>
                </a:lnTo>
                <a:lnTo>
                  <a:pt x="37444" y="43205"/>
                </a:lnTo>
                <a:lnTo>
                  <a:pt x="36484" y="43205"/>
                </a:lnTo>
                <a:lnTo>
                  <a:pt x="36484" y="11521"/>
                </a:lnTo>
                <a:lnTo>
                  <a:pt x="35509" y="8641"/>
                </a:lnTo>
                <a:lnTo>
                  <a:pt x="35509" y="7680"/>
                </a:lnTo>
                <a:lnTo>
                  <a:pt x="34564" y="4800"/>
                </a:lnTo>
                <a:lnTo>
                  <a:pt x="32628" y="2895"/>
                </a:lnTo>
                <a:lnTo>
                  <a:pt x="30723" y="1920"/>
                </a:lnTo>
                <a:lnTo>
                  <a:pt x="27843" y="960"/>
                </a:lnTo>
                <a:lnTo>
                  <a:pt x="24003" y="0"/>
                </a:lnTo>
                <a:lnTo>
                  <a:pt x="14401" y="0"/>
                </a:lnTo>
                <a:lnTo>
                  <a:pt x="9601" y="960"/>
                </a:lnTo>
                <a:lnTo>
                  <a:pt x="6720" y="3840"/>
                </a:lnTo>
                <a:lnTo>
                  <a:pt x="3840" y="6720"/>
                </a:lnTo>
                <a:lnTo>
                  <a:pt x="1920" y="8641"/>
                </a:lnTo>
                <a:lnTo>
                  <a:pt x="1920" y="13441"/>
                </a:lnTo>
                <a:lnTo>
                  <a:pt x="2880" y="15361"/>
                </a:lnTo>
                <a:close/>
              </a:path>
            </a:pathLst>
          </a:custGeom>
          <a:solidFill>
            <a:srgbClr val="365E9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5" name="object 475"/>
          <p:cNvSpPr/>
          <p:nvPr/>
        </p:nvSpPr>
        <p:spPr>
          <a:xfrm>
            <a:off x="4581220" y="6915683"/>
            <a:ext cx="4800" cy="10561"/>
          </a:xfrm>
          <a:custGeom>
            <a:avLst/>
            <a:gdLst/>
            <a:ahLst/>
            <a:cxnLst/>
            <a:rect l="l" t="t" r="r" b="b"/>
            <a:pathLst>
              <a:path w="4800" h="10561">
                <a:moveTo>
                  <a:pt x="1920" y="1920"/>
                </a:moveTo>
                <a:lnTo>
                  <a:pt x="0" y="0"/>
                </a:lnTo>
                <a:lnTo>
                  <a:pt x="1920" y="10561"/>
                </a:lnTo>
                <a:lnTo>
                  <a:pt x="4800" y="10561"/>
                </a:lnTo>
                <a:lnTo>
                  <a:pt x="2880" y="3840"/>
                </a:lnTo>
                <a:lnTo>
                  <a:pt x="1920" y="1920"/>
                </a:lnTo>
                <a:close/>
              </a:path>
            </a:pathLst>
          </a:custGeom>
          <a:solidFill>
            <a:srgbClr val="365E9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6" name="object 476"/>
          <p:cNvSpPr/>
          <p:nvPr/>
        </p:nvSpPr>
        <p:spPr>
          <a:xfrm>
            <a:off x="4616744" y="6860971"/>
            <a:ext cx="28788" cy="65272"/>
          </a:xfrm>
          <a:custGeom>
            <a:avLst/>
            <a:gdLst/>
            <a:ahLst/>
            <a:cxnLst/>
            <a:rect l="l" t="t" r="r" b="b"/>
            <a:pathLst>
              <a:path w="28788" h="65272">
                <a:moveTo>
                  <a:pt x="23027" y="58552"/>
                </a:moveTo>
                <a:lnTo>
                  <a:pt x="18227" y="58552"/>
                </a:lnTo>
                <a:lnTo>
                  <a:pt x="17266" y="57591"/>
                </a:lnTo>
                <a:lnTo>
                  <a:pt x="16306" y="55671"/>
                </a:lnTo>
                <a:lnTo>
                  <a:pt x="16306" y="19187"/>
                </a:lnTo>
                <a:lnTo>
                  <a:pt x="27828" y="19187"/>
                </a:lnTo>
                <a:lnTo>
                  <a:pt x="27828" y="15346"/>
                </a:lnTo>
                <a:lnTo>
                  <a:pt x="16306" y="15346"/>
                </a:lnTo>
                <a:lnTo>
                  <a:pt x="16306" y="0"/>
                </a:lnTo>
                <a:lnTo>
                  <a:pt x="14386" y="0"/>
                </a:lnTo>
                <a:lnTo>
                  <a:pt x="13426" y="3825"/>
                </a:lnTo>
                <a:lnTo>
                  <a:pt x="11506" y="5760"/>
                </a:lnTo>
                <a:lnTo>
                  <a:pt x="11506" y="7665"/>
                </a:lnTo>
                <a:lnTo>
                  <a:pt x="9585" y="9601"/>
                </a:lnTo>
                <a:lnTo>
                  <a:pt x="7665" y="12466"/>
                </a:lnTo>
                <a:lnTo>
                  <a:pt x="5745" y="13441"/>
                </a:lnTo>
                <a:lnTo>
                  <a:pt x="3840" y="15346"/>
                </a:lnTo>
                <a:lnTo>
                  <a:pt x="1905" y="17282"/>
                </a:lnTo>
                <a:lnTo>
                  <a:pt x="0" y="18227"/>
                </a:lnTo>
                <a:lnTo>
                  <a:pt x="0" y="19187"/>
                </a:lnTo>
                <a:lnTo>
                  <a:pt x="7665" y="19187"/>
                </a:lnTo>
                <a:lnTo>
                  <a:pt x="7665" y="57591"/>
                </a:lnTo>
                <a:lnTo>
                  <a:pt x="8625" y="59512"/>
                </a:lnTo>
                <a:lnTo>
                  <a:pt x="9585" y="61432"/>
                </a:lnTo>
                <a:lnTo>
                  <a:pt x="10561" y="62392"/>
                </a:lnTo>
                <a:lnTo>
                  <a:pt x="12466" y="63352"/>
                </a:lnTo>
                <a:lnTo>
                  <a:pt x="13426" y="64312"/>
                </a:lnTo>
                <a:lnTo>
                  <a:pt x="15346" y="65272"/>
                </a:lnTo>
                <a:lnTo>
                  <a:pt x="19187" y="65272"/>
                </a:lnTo>
                <a:lnTo>
                  <a:pt x="21107" y="64312"/>
                </a:lnTo>
                <a:lnTo>
                  <a:pt x="23987" y="62392"/>
                </a:lnTo>
                <a:lnTo>
                  <a:pt x="25908" y="60472"/>
                </a:lnTo>
                <a:lnTo>
                  <a:pt x="27828" y="57591"/>
                </a:lnTo>
                <a:lnTo>
                  <a:pt x="28788" y="54711"/>
                </a:lnTo>
                <a:lnTo>
                  <a:pt x="26868" y="54711"/>
                </a:lnTo>
                <a:lnTo>
                  <a:pt x="25908" y="55671"/>
                </a:lnTo>
                <a:lnTo>
                  <a:pt x="25908" y="56631"/>
                </a:lnTo>
                <a:lnTo>
                  <a:pt x="23987" y="57591"/>
                </a:lnTo>
                <a:lnTo>
                  <a:pt x="23027" y="58552"/>
                </a:lnTo>
                <a:close/>
              </a:path>
            </a:pathLst>
          </a:custGeom>
          <a:solidFill>
            <a:srgbClr val="365E9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7" name="object 477"/>
          <p:cNvSpPr/>
          <p:nvPr/>
        </p:nvSpPr>
        <p:spPr>
          <a:xfrm>
            <a:off x="4661855" y="6875358"/>
            <a:ext cx="10561" cy="6720"/>
          </a:xfrm>
          <a:custGeom>
            <a:avLst/>
            <a:gdLst/>
            <a:ahLst/>
            <a:cxnLst/>
            <a:rect l="l" t="t" r="r" b="b"/>
            <a:pathLst>
              <a:path w="10561" h="6720">
                <a:moveTo>
                  <a:pt x="0" y="6720"/>
                </a:moveTo>
                <a:lnTo>
                  <a:pt x="1920" y="4800"/>
                </a:lnTo>
                <a:lnTo>
                  <a:pt x="4800" y="3840"/>
                </a:lnTo>
                <a:lnTo>
                  <a:pt x="7680" y="3840"/>
                </a:lnTo>
                <a:lnTo>
                  <a:pt x="10561" y="0"/>
                </a:lnTo>
                <a:lnTo>
                  <a:pt x="3840" y="0"/>
                </a:lnTo>
                <a:lnTo>
                  <a:pt x="0" y="6720"/>
                </a:lnTo>
                <a:close/>
              </a:path>
            </a:pathLst>
          </a:custGeom>
          <a:solidFill>
            <a:srgbClr val="365E9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8" name="object 478"/>
          <p:cNvSpPr/>
          <p:nvPr/>
        </p:nvSpPr>
        <p:spPr>
          <a:xfrm>
            <a:off x="4650333" y="6875358"/>
            <a:ext cx="41285" cy="50886"/>
          </a:xfrm>
          <a:custGeom>
            <a:avLst/>
            <a:gdLst/>
            <a:ahLst/>
            <a:cxnLst/>
            <a:rect l="l" t="t" r="r" b="b"/>
            <a:pathLst>
              <a:path w="41285" h="50886">
                <a:moveTo>
                  <a:pt x="26883" y="6720"/>
                </a:moveTo>
                <a:lnTo>
                  <a:pt x="27843" y="7680"/>
                </a:lnTo>
                <a:lnTo>
                  <a:pt x="28803" y="9601"/>
                </a:lnTo>
                <a:lnTo>
                  <a:pt x="29763" y="11521"/>
                </a:lnTo>
                <a:lnTo>
                  <a:pt x="29763" y="16322"/>
                </a:lnTo>
                <a:lnTo>
                  <a:pt x="7680" y="16322"/>
                </a:lnTo>
                <a:lnTo>
                  <a:pt x="7680" y="12481"/>
                </a:lnTo>
                <a:lnTo>
                  <a:pt x="9601" y="9601"/>
                </a:lnTo>
                <a:lnTo>
                  <a:pt x="11521" y="6720"/>
                </a:lnTo>
                <a:lnTo>
                  <a:pt x="15361" y="0"/>
                </a:lnTo>
                <a:lnTo>
                  <a:pt x="10561" y="1920"/>
                </a:lnTo>
                <a:lnTo>
                  <a:pt x="5760" y="6720"/>
                </a:lnTo>
                <a:lnTo>
                  <a:pt x="1920" y="11521"/>
                </a:lnTo>
                <a:lnTo>
                  <a:pt x="0" y="18242"/>
                </a:lnTo>
                <a:lnTo>
                  <a:pt x="0" y="33604"/>
                </a:lnTo>
                <a:lnTo>
                  <a:pt x="1920" y="40325"/>
                </a:lnTo>
                <a:lnTo>
                  <a:pt x="5760" y="44165"/>
                </a:lnTo>
                <a:lnTo>
                  <a:pt x="10561" y="48966"/>
                </a:lnTo>
                <a:lnTo>
                  <a:pt x="15361" y="50886"/>
                </a:lnTo>
                <a:lnTo>
                  <a:pt x="26883" y="50886"/>
                </a:lnTo>
                <a:lnTo>
                  <a:pt x="30723" y="48966"/>
                </a:lnTo>
                <a:lnTo>
                  <a:pt x="34564" y="45125"/>
                </a:lnTo>
                <a:lnTo>
                  <a:pt x="38404" y="41285"/>
                </a:lnTo>
                <a:lnTo>
                  <a:pt x="40325" y="36484"/>
                </a:lnTo>
                <a:lnTo>
                  <a:pt x="41285" y="31683"/>
                </a:lnTo>
                <a:lnTo>
                  <a:pt x="39364" y="30723"/>
                </a:lnTo>
                <a:lnTo>
                  <a:pt x="37444" y="35524"/>
                </a:lnTo>
                <a:lnTo>
                  <a:pt x="35524" y="38404"/>
                </a:lnTo>
                <a:lnTo>
                  <a:pt x="33604" y="40325"/>
                </a:lnTo>
                <a:lnTo>
                  <a:pt x="30723" y="42245"/>
                </a:lnTo>
                <a:lnTo>
                  <a:pt x="20162" y="42245"/>
                </a:lnTo>
                <a:lnTo>
                  <a:pt x="16322" y="40325"/>
                </a:lnTo>
                <a:lnTo>
                  <a:pt x="12481" y="36484"/>
                </a:lnTo>
                <a:lnTo>
                  <a:pt x="8641" y="32644"/>
                </a:lnTo>
                <a:lnTo>
                  <a:pt x="7680" y="26883"/>
                </a:lnTo>
                <a:lnTo>
                  <a:pt x="7680" y="19202"/>
                </a:lnTo>
                <a:lnTo>
                  <a:pt x="41285" y="19202"/>
                </a:lnTo>
                <a:lnTo>
                  <a:pt x="41285" y="13441"/>
                </a:lnTo>
                <a:lnTo>
                  <a:pt x="39364" y="8641"/>
                </a:lnTo>
                <a:lnTo>
                  <a:pt x="35524" y="5760"/>
                </a:lnTo>
                <a:lnTo>
                  <a:pt x="32644" y="1920"/>
                </a:lnTo>
                <a:lnTo>
                  <a:pt x="27843" y="0"/>
                </a:lnTo>
                <a:lnTo>
                  <a:pt x="22082" y="0"/>
                </a:lnTo>
                <a:lnTo>
                  <a:pt x="19202" y="3840"/>
                </a:lnTo>
                <a:lnTo>
                  <a:pt x="23042" y="3840"/>
                </a:lnTo>
                <a:lnTo>
                  <a:pt x="24963" y="5760"/>
                </a:lnTo>
                <a:lnTo>
                  <a:pt x="26883" y="6720"/>
                </a:lnTo>
                <a:close/>
              </a:path>
            </a:pathLst>
          </a:custGeom>
          <a:solidFill>
            <a:srgbClr val="365E9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9" name="object 479"/>
          <p:cNvSpPr/>
          <p:nvPr/>
        </p:nvSpPr>
        <p:spPr>
          <a:xfrm>
            <a:off x="4708885" y="6875358"/>
            <a:ext cx="12496" cy="10561"/>
          </a:xfrm>
          <a:custGeom>
            <a:avLst/>
            <a:gdLst/>
            <a:ahLst/>
            <a:cxnLst/>
            <a:rect l="l" t="t" r="r" b="b"/>
            <a:pathLst>
              <a:path w="12496" h="10561">
                <a:moveTo>
                  <a:pt x="5775" y="0"/>
                </a:moveTo>
                <a:lnTo>
                  <a:pt x="0" y="2895"/>
                </a:lnTo>
                <a:lnTo>
                  <a:pt x="0" y="10561"/>
                </a:lnTo>
                <a:lnTo>
                  <a:pt x="2880" y="7680"/>
                </a:lnTo>
                <a:lnTo>
                  <a:pt x="5775" y="4800"/>
                </a:lnTo>
                <a:lnTo>
                  <a:pt x="8656" y="2895"/>
                </a:lnTo>
                <a:lnTo>
                  <a:pt x="12496" y="0"/>
                </a:lnTo>
                <a:lnTo>
                  <a:pt x="5775" y="0"/>
                </a:lnTo>
                <a:close/>
              </a:path>
            </a:pathLst>
          </a:custGeom>
          <a:solidFill>
            <a:srgbClr val="365E9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0" name="object 480"/>
          <p:cNvSpPr/>
          <p:nvPr/>
        </p:nvSpPr>
        <p:spPr>
          <a:xfrm>
            <a:off x="4697379" y="6850410"/>
            <a:ext cx="50871" cy="75834"/>
          </a:xfrm>
          <a:custGeom>
            <a:avLst/>
            <a:gdLst/>
            <a:ahLst/>
            <a:cxnLst/>
            <a:rect l="l" t="t" r="r" b="b"/>
            <a:pathLst>
              <a:path w="50871" h="75834">
                <a:moveTo>
                  <a:pt x="45110" y="68153"/>
                </a:moveTo>
                <a:lnTo>
                  <a:pt x="44150" y="68153"/>
                </a:lnTo>
                <a:lnTo>
                  <a:pt x="44150" y="67193"/>
                </a:lnTo>
                <a:lnTo>
                  <a:pt x="43190" y="66233"/>
                </a:lnTo>
                <a:lnTo>
                  <a:pt x="43190" y="0"/>
                </a:lnTo>
                <a:lnTo>
                  <a:pt x="40309" y="0"/>
                </a:lnTo>
                <a:lnTo>
                  <a:pt x="25908" y="5760"/>
                </a:lnTo>
                <a:lnTo>
                  <a:pt x="26868" y="7665"/>
                </a:lnTo>
                <a:lnTo>
                  <a:pt x="28788" y="6720"/>
                </a:lnTo>
                <a:lnTo>
                  <a:pt x="32628" y="6720"/>
                </a:lnTo>
                <a:lnTo>
                  <a:pt x="32628" y="7665"/>
                </a:lnTo>
                <a:lnTo>
                  <a:pt x="33588" y="7665"/>
                </a:lnTo>
                <a:lnTo>
                  <a:pt x="33588" y="9601"/>
                </a:lnTo>
                <a:lnTo>
                  <a:pt x="34549" y="11506"/>
                </a:lnTo>
                <a:lnTo>
                  <a:pt x="34549" y="28788"/>
                </a:lnTo>
                <a:lnTo>
                  <a:pt x="31668" y="25908"/>
                </a:lnTo>
                <a:lnTo>
                  <a:pt x="27843" y="24947"/>
                </a:lnTo>
                <a:lnTo>
                  <a:pt x="24002" y="24947"/>
                </a:lnTo>
                <a:lnTo>
                  <a:pt x="20162" y="27843"/>
                </a:lnTo>
                <a:lnTo>
                  <a:pt x="24947" y="27843"/>
                </a:lnTo>
                <a:lnTo>
                  <a:pt x="26868" y="28788"/>
                </a:lnTo>
                <a:lnTo>
                  <a:pt x="27843" y="29748"/>
                </a:lnTo>
                <a:lnTo>
                  <a:pt x="29748" y="30708"/>
                </a:lnTo>
                <a:lnTo>
                  <a:pt x="31668" y="32628"/>
                </a:lnTo>
                <a:lnTo>
                  <a:pt x="32628" y="34549"/>
                </a:lnTo>
                <a:lnTo>
                  <a:pt x="33588" y="36469"/>
                </a:lnTo>
                <a:lnTo>
                  <a:pt x="34549" y="38389"/>
                </a:lnTo>
                <a:lnTo>
                  <a:pt x="34549" y="65272"/>
                </a:lnTo>
                <a:lnTo>
                  <a:pt x="31668" y="69113"/>
                </a:lnTo>
                <a:lnTo>
                  <a:pt x="27843" y="70073"/>
                </a:lnTo>
                <a:lnTo>
                  <a:pt x="21122" y="70073"/>
                </a:lnTo>
                <a:lnTo>
                  <a:pt x="17282" y="68153"/>
                </a:lnTo>
                <a:lnTo>
                  <a:pt x="14386" y="64312"/>
                </a:lnTo>
                <a:lnTo>
                  <a:pt x="11506" y="60472"/>
                </a:lnTo>
                <a:lnTo>
                  <a:pt x="9601" y="55671"/>
                </a:lnTo>
                <a:lnTo>
                  <a:pt x="9601" y="41269"/>
                </a:lnTo>
                <a:lnTo>
                  <a:pt x="11506" y="35509"/>
                </a:lnTo>
                <a:lnTo>
                  <a:pt x="11506" y="27843"/>
                </a:lnTo>
                <a:lnTo>
                  <a:pt x="6720" y="33588"/>
                </a:lnTo>
                <a:lnTo>
                  <a:pt x="2880" y="39349"/>
                </a:lnTo>
                <a:lnTo>
                  <a:pt x="0" y="46070"/>
                </a:lnTo>
                <a:lnTo>
                  <a:pt x="0" y="59512"/>
                </a:lnTo>
                <a:lnTo>
                  <a:pt x="1920" y="65272"/>
                </a:lnTo>
                <a:lnTo>
                  <a:pt x="5760" y="69113"/>
                </a:lnTo>
                <a:lnTo>
                  <a:pt x="10561" y="73914"/>
                </a:lnTo>
                <a:lnTo>
                  <a:pt x="14386" y="75834"/>
                </a:lnTo>
                <a:lnTo>
                  <a:pt x="24947" y="75834"/>
                </a:lnTo>
                <a:lnTo>
                  <a:pt x="27843" y="74874"/>
                </a:lnTo>
                <a:lnTo>
                  <a:pt x="29748" y="73914"/>
                </a:lnTo>
                <a:lnTo>
                  <a:pt x="31668" y="71993"/>
                </a:lnTo>
                <a:lnTo>
                  <a:pt x="34549" y="69113"/>
                </a:lnTo>
                <a:lnTo>
                  <a:pt x="34549" y="75834"/>
                </a:lnTo>
                <a:lnTo>
                  <a:pt x="36469" y="75834"/>
                </a:lnTo>
                <a:lnTo>
                  <a:pt x="50871" y="70073"/>
                </a:lnTo>
                <a:lnTo>
                  <a:pt x="50871" y="68153"/>
                </a:lnTo>
                <a:lnTo>
                  <a:pt x="48950" y="69113"/>
                </a:lnTo>
                <a:lnTo>
                  <a:pt x="45110" y="69113"/>
                </a:lnTo>
                <a:lnTo>
                  <a:pt x="45110" y="68153"/>
                </a:lnTo>
                <a:close/>
              </a:path>
            </a:pathLst>
          </a:custGeom>
          <a:solidFill>
            <a:srgbClr val="365E9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1" name="object 481"/>
          <p:cNvSpPr/>
          <p:nvPr/>
        </p:nvSpPr>
        <p:spPr>
          <a:xfrm>
            <a:off x="4373864" y="7000158"/>
            <a:ext cx="41269" cy="50871"/>
          </a:xfrm>
          <a:custGeom>
            <a:avLst/>
            <a:gdLst/>
            <a:ahLst/>
            <a:cxnLst/>
            <a:rect l="l" t="t" r="r" b="b"/>
            <a:pathLst>
              <a:path w="41269" h="50871">
                <a:moveTo>
                  <a:pt x="1920" y="39364"/>
                </a:moveTo>
                <a:lnTo>
                  <a:pt x="6720" y="44165"/>
                </a:lnTo>
                <a:lnTo>
                  <a:pt x="10561" y="48966"/>
                </a:lnTo>
                <a:lnTo>
                  <a:pt x="15361" y="50871"/>
                </a:lnTo>
                <a:lnTo>
                  <a:pt x="24963" y="50871"/>
                </a:lnTo>
                <a:lnTo>
                  <a:pt x="29763" y="48966"/>
                </a:lnTo>
                <a:lnTo>
                  <a:pt x="33604" y="46085"/>
                </a:lnTo>
                <a:lnTo>
                  <a:pt x="37429" y="42245"/>
                </a:lnTo>
                <a:lnTo>
                  <a:pt x="39364" y="37444"/>
                </a:lnTo>
                <a:lnTo>
                  <a:pt x="41269" y="30723"/>
                </a:lnTo>
                <a:lnTo>
                  <a:pt x="39364" y="29763"/>
                </a:lnTo>
                <a:lnTo>
                  <a:pt x="37429" y="34564"/>
                </a:lnTo>
                <a:lnTo>
                  <a:pt x="35524" y="37444"/>
                </a:lnTo>
                <a:lnTo>
                  <a:pt x="33604" y="39364"/>
                </a:lnTo>
                <a:lnTo>
                  <a:pt x="30708" y="41285"/>
                </a:lnTo>
                <a:lnTo>
                  <a:pt x="27843" y="42245"/>
                </a:lnTo>
                <a:lnTo>
                  <a:pt x="19202" y="42245"/>
                </a:lnTo>
                <a:lnTo>
                  <a:pt x="15361" y="40325"/>
                </a:lnTo>
                <a:lnTo>
                  <a:pt x="12481" y="35524"/>
                </a:lnTo>
                <a:lnTo>
                  <a:pt x="10561" y="31683"/>
                </a:lnTo>
                <a:lnTo>
                  <a:pt x="8641" y="25923"/>
                </a:lnTo>
                <a:lnTo>
                  <a:pt x="8641" y="15361"/>
                </a:lnTo>
                <a:lnTo>
                  <a:pt x="10561" y="10561"/>
                </a:lnTo>
                <a:lnTo>
                  <a:pt x="13441" y="6720"/>
                </a:lnTo>
                <a:lnTo>
                  <a:pt x="15361" y="4800"/>
                </a:lnTo>
                <a:lnTo>
                  <a:pt x="18242" y="2880"/>
                </a:lnTo>
                <a:lnTo>
                  <a:pt x="24003" y="2880"/>
                </a:lnTo>
                <a:lnTo>
                  <a:pt x="25923" y="3840"/>
                </a:lnTo>
                <a:lnTo>
                  <a:pt x="26883" y="4800"/>
                </a:lnTo>
                <a:lnTo>
                  <a:pt x="27843" y="5760"/>
                </a:lnTo>
                <a:lnTo>
                  <a:pt x="28803" y="7680"/>
                </a:lnTo>
                <a:lnTo>
                  <a:pt x="28803" y="11521"/>
                </a:lnTo>
                <a:lnTo>
                  <a:pt x="29763" y="12481"/>
                </a:lnTo>
                <a:lnTo>
                  <a:pt x="29763" y="13441"/>
                </a:lnTo>
                <a:lnTo>
                  <a:pt x="30708" y="15361"/>
                </a:lnTo>
                <a:lnTo>
                  <a:pt x="37429" y="15361"/>
                </a:lnTo>
                <a:lnTo>
                  <a:pt x="38404" y="14401"/>
                </a:lnTo>
                <a:lnTo>
                  <a:pt x="39364" y="13441"/>
                </a:lnTo>
                <a:lnTo>
                  <a:pt x="39364" y="8641"/>
                </a:lnTo>
                <a:lnTo>
                  <a:pt x="38404" y="5760"/>
                </a:lnTo>
                <a:lnTo>
                  <a:pt x="35524" y="2880"/>
                </a:lnTo>
                <a:lnTo>
                  <a:pt x="31683" y="960"/>
                </a:lnTo>
                <a:lnTo>
                  <a:pt x="27843" y="0"/>
                </a:lnTo>
                <a:lnTo>
                  <a:pt x="17282" y="0"/>
                </a:lnTo>
                <a:lnTo>
                  <a:pt x="11521" y="1920"/>
                </a:lnTo>
                <a:lnTo>
                  <a:pt x="6720" y="6720"/>
                </a:lnTo>
                <a:lnTo>
                  <a:pt x="1920" y="11521"/>
                </a:lnTo>
                <a:lnTo>
                  <a:pt x="0" y="17282"/>
                </a:lnTo>
                <a:lnTo>
                  <a:pt x="0" y="32644"/>
                </a:lnTo>
                <a:lnTo>
                  <a:pt x="1920" y="39364"/>
                </a:lnTo>
                <a:close/>
              </a:path>
            </a:pathLst>
          </a:custGeom>
          <a:solidFill>
            <a:srgbClr val="365E9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2" name="object 482"/>
          <p:cNvSpPr/>
          <p:nvPr/>
        </p:nvSpPr>
        <p:spPr>
          <a:xfrm>
            <a:off x="4421855" y="7000158"/>
            <a:ext cx="24002" cy="48966"/>
          </a:xfrm>
          <a:custGeom>
            <a:avLst/>
            <a:gdLst/>
            <a:ahLst/>
            <a:cxnLst/>
            <a:rect l="l" t="t" r="r" b="b"/>
            <a:pathLst>
              <a:path w="24002" h="48966">
                <a:moveTo>
                  <a:pt x="14401" y="0"/>
                </a:moveTo>
                <a:lnTo>
                  <a:pt x="0" y="5760"/>
                </a:lnTo>
                <a:lnTo>
                  <a:pt x="960" y="7680"/>
                </a:lnTo>
                <a:lnTo>
                  <a:pt x="1935" y="6720"/>
                </a:lnTo>
                <a:lnTo>
                  <a:pt x="5775" y="6720"/>
                </a:lnTo>
                <a:lnTo>
                  <a:pt x="6720" y="7680"/>
                </a:lnTo>
                <a:lnTo>
                  <a:pt x="7680" y="8641"/>
                </a:lnTo>
                <a:lnTo>
                  <a:pt x="7680" y="44165"/>
                </a:lnTo>
                <a:lnTo>
                  <a:pt x="6720" y="45125"/>
                </a:lnTo>
                <a:lnTo>
                  <a:pt x="5775" y="46085"/>
                </a:lnTo>
                <a:lnTo>
                  <a:pt x="5775" y="47030"/>
                </a:lnTo>
                <a:lnTo>
                  <a:pt x="960" y="47030"/>
                </a:lnTo>
                <a:lnTo>
                  <a:pt x="960" y="48966"/>
                </a:lnTo>
                <a:lnTo>
                  <a:pt x="24002" y="48966"/>
                </a:lnTo>
                <a:lnTo>
                  <a:pt x="24002" y="47030"/>
                </a:lnTo>
                <a:lnTo>
                  <a:pt x="19202" y="47030"/>
                </a:lnTo>
                <a:lnTo>
                  <a:pt x="18242" y="46085"/>
                </a:lnTo>
                <a:lnTo>
                  <a:pt x="18242" y="45125"/>
                </a:lnTo>
                <a:lnTo>
                  <a:pt x="17282" y="44165"/>
                </a:lnTo>
                <a:lnTo>
                  <a:pt x="17282" y="0"/>
                </a:lnTo>
                <a:lnTo>
                  <a:pt x="14401" y="0"/>
                </a:lnTo>
                <a:close/>
              </a:path>
            </a:pathLst>
          </a:custGeom>
          <a:solidFill>
            <a:srgbClr val="365E9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3" name="object 483"/>
          <p:cNvSpPr/>
          <p:nvPr/>
        </p:nvSpPr>
        <p:spPr>
          <a:xfrm>
            <a:off x="4428576" y="6974235"/>
            <a:ext cx="11521" cy="10561"/>
          </a:xfrm>
          <a:custGeom>
            <a:avLst/>
            <a:gdLst/>
            <a:ahLst/>
            <a:cxnLst/>
            <a:rect l="l" t="t" r="r" b="b"/>
            <a:pathLst>
              <a:path w="11521" h="10561">
                <a:moveTo>
                  <a:pt x="11521" y="5760"/>
                </a:moveTo>
                <a:lnTo>
                  <a:pt x="11521" y="3840"/>
                </a:lnTo>
                <a:lnTo>
                  <a:pt x="10561" y="2880"/>
                </a:lnTo>
                <a:lnTo>
                  <a:pt x="9601" y="1935"/>
                </a:lnTo>
                <a:lnTo>
                  <a:pt x="8641" y="960"/>
                </a:lnTo>
                <a:lnTo>
                  <a:pt x="6720" y="0"/>
                </a:lnTo>
                <a:lnTo>
                  <a:pt x="3840" y="0"/>
                </a:lnTo>
                <a:lnTo>
                  <a:pt x="2895" y="960"/>
                </a:lnTo>
                <a:lnTo>
                  <a:pt x="1920" y="1935"/>
                </a:lnTo>
                <a:lnTo>
                  <a:pt x="960" y="2880"/>
                </a:lnTo>
                <a:lnTo>
                  <a:pt x="0" y="3840"/>
                </a:lnTo>
                <a:lnTo>
                  <a:pt x="0" y="6720"/>
                </a:lnTo>
                <a:lnTo>
                  <a:pt x="960" y="8641"/>
                </a:lnTo>
                <a:lnTo>
                  <a:pt x="1920" y="9601"/>
                </a:lnTo>
                <a:lnTo>
                  <a:pt x="2895" y="10561"/>
                </a:lnTo>
                <a:lnTo>
                  <a:pt x="8641" y="10561"/>
                </a:lnTo>
                <a:lnTo>
                  <a:pt x="9601" y="9601"/>
                </a:lnTo>
                <a:lnTo>
                  <a:pt x="10561" y="8641"/>
                </a:lnTo>
                <a:lnTo>
                  <a:pt x="11521" y="6720"/>
                </a:lnTo>
                <a:lnTo>
                  <a:pt x="11521" y="5760"/>
                </a:lnTo>
                <a:close/>
              </a:path>
            </a:pathLst>
          </a:custGeom>
          <a:solidFill>
            <a:srgbClr val="365E9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4" name="object 484"/>
          <p:cNvSpPr/>
          <p:nvPr/>
        </p:nvSpPr>
        <p:spPr>
          <a:xfrm>
            <a:off x="4449699" y="7000158"/>
            <a:ext cx="35524" cy="48966"/>
          </a:xfrm>
          <a:custGeom>
            <a:avLst/>
            <a:gdLst/>
            <a:ahLst/>
            <a:cxnLst/>
            <a:rect l="l" t="t" r="r" b="b"/>
            <a:pathLst>
              <a:path w="35524" h="48966">
                <a:moveTo>
                  <a:pt x="24963" y="48966"/>
                </a:moveTo>
                <a:lnTo>
                  <a:pt x="24963" y="47030"/>
                </a:lnTo>
                <a:lnTo>
                  <a:pt x="21122" y="47030"/>
                </a:lnTo>
                <a:lnTo>
                  <a:pt x="20162" y="46085"/>
                </a:lnTo>
                <a:lnTo>
                  <a:pt x="19202" y="46085"/>
                </a:lnTo>
                <a:lnTo>
                  <a:pt x="18242" y="45125"/>
                </a:lnTo>
                <a:lnTo>
                  <a:pt x="17282" y="44165"/>
                </a:lnTo>
                <a:lnTo>
                  <a:pt x="17282" y="42245"/>
                </a:lnTo>
                <a:lnTo>
                  <a:pt x="16322" y="40325"/>
                </a:lnTo>
                <a:lnTo>
                  <a:pt x="16322" y="14401"/>
                </a:lnTo>
                <a:lnTo>
                  <a:pt x="18242" y="11521"/>
                </a:lnTo>
                <a:lnTo>
                  <a:pt x="20162" y="9601"/>
                </a:lnTo>
                <a:lnTo>
                  <a:pt x="22082" y="7680"/>
                </a:lnTo>
                <a:lnTo>
                  <a:pt x="22082" y="6720"/>
                </a:lnTo>
                <a:lnTo>
                  <a:pt x="24002" y="6720"/>
                </a:lnTo>
                <a:lnTo>
                  <a:pt x="25923" y="7680"/>
                </a:lnTo>
                <a:lnTo>
                  <a:pt x="26883" y="8641"/>
                </a:lnTo>
                <a:lnTo>
                  <a:pt x="28803" y="9601"/>
                </a:lnTo>
                <a:lnTo>
                  <a:pt x="29763" y="10561"/>
                </a:lnTo>
                <a:lnTo>
                  <a:pt x="32644" y="10561"/>
                </a:lnTo>
                <a:lnTo>
                  <a:pt x="33604" y="9601"/>
                </a:lnTo>
                <a:lnTo>
                  <a:pt x="34564" y="8641"/>
                </a:lnTo>
                <a:lnTo>
                  <a:pt x="35524" y="7680"/>
                </a:lnTo>
                <a:lnTo>
                  <a:pt x="35524" y="2880"/>
                </a:lnTo>
                <a:lnTo>
                  <a:pt x="33604" y="960"/>
                </a:lnTo>
                <a:lnTo>
                  <a:pt x="32644" y="0"/>
                </a:lnTo>
                <a:lnTo>
                  <a:pt x="24963" y="0"/>
                </a:lnTo>
                <a:lnTo>
                  <a:pt x="21122" y="2880"/>
                </a:lnTo>
                <a:lnTo>
                  <a:pt x="16322" y="10561"/>
                </a:lnTo>
                <a:lnTo>
                  <a:pt x="16322" y="0"/>
                </a:lnTo>
                <a:lnTo>
                  <a:pt x="14401" y="0"/>
                </a:lnTo>
                <a:lnTo>
                  <a:pt x="0" y="5760"/>
                </a:lnTo>
                <a:lnTo>
                  <a:pt x="0" y="7680"/>
                </a:lnTo>
                <a:lnTo>
                  <a:pt x="1920" y="6720"/>
                </a:lnTo>
                <a:lnTo>
                  <a:pt x="5760" y="6720"/>
                </a:lnTo>
                <a:lnTo>
                  <a:pt x="6720" y="7680"/>
                </a:lnTo>
                <a:lnTo>
                  <a:pt x="7680" y="8641"/>
                </a:lnTo>
                <a:lnTo>
                  <a:pt x="7680" y="45125"/>
                </a:lnTo>
                <a:lnTo>
                  <a:pt x="6720" y="46085"/>
                </a:lnTo>
                <a:lnTo>
                  <a:pt x="5760" y="46085"/>
                </a:lnTo>
                <a:lnTo>
                  <a:pt x="4800" y="47030"/>
                </a:lnTo>
                <a:lnTo>
                  <a:pt x="0" y="47030"/>
                </a:lnTo>
                <a:lnTo>
                  <a:pt x="0" y="48966"/>
                </a:lnTo>
                <a:lnTo>
                  <a:pt x="24963" y="48966"/>
                </a:lnTo>
                <a:close/>
              </a:path>
            </a:pathLst>
          </a:custGeom>
          <a:solidFill>
            <a:srgbClr val="365E9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5" name="object 485"/>
          <p:cNvSpPr/>
          <p:nvPr/>
        </p:nvSpPr>
        <p:spPr>
          <a:xfrm>
            <a:off x="4488103" y="7000158"/>
            <a:ext cx="41285" cy="50871"/>
          </a:xfrm>
          <a:custGeom>
            <a:avLst/>
            <a:gdLst/>
            <a:ahLst/>
            <a:cxnLst/>
            <a:rect l="l" t="t" r="r" b="b"/>
            <a:pathLst>
              <a:path w="41285" h="50871">
                <a:moveTo>
                  <a:pt x="12481" y="6720"/>
                </a:moveTo>
                <a:lnTo>
                  <a:pt x="15361" y="4800"/>
                </a:lnTo>
                <a:lnTo>
                  <a:pt x="18227" y="2880"/>
                </a:lnTo>
                <a:lnTo>
                  <a:pt x="24003" y="2880"/>
                </a:lnTo>
                <a:lnTo>
                  <a:pt x="24947" y="3840"/>
                </a:lnTo>
                <a:lnTo>
                  <a:pt x="26883" y="4800"/>
                </a:lnTo>
                <a:lnTo>
                  <a:pt x="27828" y="5760"/>
                </a:lnTo>
                <a:lnTo>
                  <a:pt x="28788" y="7680"/>
                </a:lnTo>
                <a:lnTo>
                  <a:pt x="28788" y="11521"/>
                </a:lnTo>
                <a:lnTo>
                  <a:pt x="29763" y="12481"/>
                </a:lnTo>
                <a:lnTo>
                  <a:pt x="29763" y="13441"/>
                </a:lnTo>
                <a:lnTo>
                  <a:pt x="30723" y="15361"/>
                </a:lnTo>
                <a:lnTo>
                  <a:pt x="37444" y="15361"/>
                </a:lnTo>
                <a:lnTo>
                  <a:pt x="38389" y="14401"/>
                </a:lnTo>
                <a:lnTo>
                  <a:pt x="39349" y="13441"/>
                </a:lnTo>
                <a:lnTo>
                  <a:pt x="39349" y="8641"/>
                </a:lnTo>
                <a:lnTo>
                  <a:pt x="38389" y="5760"/>
                </a:lnTo>
                <a:lnTo>
                  <a:pt x="34564" y="2880"/>
                </a:lnTo>
                <a:lnTo>
                  <a:pt x="31668" y="960"/>
                </a:lnTo>
                <a:lnTo>
                  <a:pt x="27828" y="0"/>
                </a:lnTo>
                <a:lnTo>
                  <a:pt x="17282" y="0"/>
                </a:lnTo>
                <a:lnTo>
                  <a:pt x="11521" y="1920"/>
                </a:lnTo>
                <a:lnTo>
                  <a:pt x="6720" y="6720"/>
                </a:lnTo>
                <a:lnTo>
                  <a:pt x="1920" y="11521"/>
                </a:lnTo>
                <a:lnTo>
                  <a:pt x="0" y="17282"/>
                </a:lnTo>
                <a:lnTo>
                  <a:pt x="0" y="32644"/>
                </a:lnTo>
                <a:lnTo>
                  <a:pt x="1920" y="39364"/>
                </a:lnTo>
                <a:lnTo>
                  <a:pt x="5760" y="44165"/>
                </a:lnTo>
                <a:lnTo>
                  <a:pt x="10561" y="48966"/>
                </a:lnTo>
                <a:lnTo>
                  <a:pt x="15361" y="50871"/>
                </a:lnTo>
                <a:lnTo>
                  <a:pt x="24947" y="50871"/>
                </a:lnTo>
                <a:lnTo>
                  <a:pt x="29763" y="48966"/>
                </a:lnTo>
                <a:lnTo>
                  <a:pt x="33604" y="46085"/>
                </a:lnTo>
                <a:lnTo>
                  <a:pt x="37444" y="42245"/>
                </a:lnTo>
                <a:lnTo>
                  <a:pt x="39349" y="37444"/>
                </a:lnTo>
                <a:lnTo>
                  <a:pt x="41285" y="30723"/>
                </a:lnTo>
                <a:lnTo>
                  <a:pt x="39349" y="29763"/>
                </a:lnTo>
                <a:lnTo>
                  <a:pt x="37444" y="34564"/>
                </a:lnTo>
                <a:lnTo>
                  <a:pt x="35509" y="37444"/>
                </a:lnTo>
                <a:lnTo>
                  <a:pt x="33604" y="39364"/>
                </a:lnTo>
                <a:lnTo>
                  <a:pt x="30723" y="41285"/>
                </a:lnTo>
                <a:lnTo>
                  <a:pt x="27828" y="42245"/>
                </a:lnTo>
                <a:lnTo>
                  <a:pt x="19202" y="42245"/>
                </a:lnTo>
                <a:lnTo>
                  <a:pt x="15361" y="40325"/>
                </a:lnTo>
                <a:lnTo>
                  <a:pt x="12481" y="35524"/>
                </a:lnTo>
                <a:lnTo>
                  <a:pt x="9601" y="31683"/>
                </a:lnTo>
                <a:lnTo>
                  <a:pt x="8641" y="25923"/>
                </a:lnTo>
                <a:lnTo>
                  <a:pt x="8641" y="15361"/>
                </a:lnTo>
                <a:lnTo>
                  <a:pt x="9601" y="10561"/>
                </a:lnTo>
                <a:lnTo>
                  <a:pt x="12481" y="6720"/>
                </a:lnTo>
                <a:close/>
              </a:path>
            </a:pathLst>
          </a:custGeom>
          <a:solidFill>
            <a:srgbClr val="365E9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6" name="object 486"/>
          <p:cNvSpPr/>
          <p:nvPr/>
        </p:nvSpPr>
        <p:spPr>
          <a:xfrm>
            <a:off x="4532254" y="7001118"/>
            <a:ext cx="53766" cy="49911"/>
          </a:xfrm>
          <a:custGeom>
            <a:avLst/>
            <a:gdLst/>
            <a:ahLst/>
            <a:cxnLst/>
            <a:rect l="l" t="t" r="r" b="b"/>
            <a:pathLst>
              <a:path w="53766" h="49911">
                <a:moveTo>
                  <a:pt x="53766" y="44165"/>
                </a:moveTo>
                <a:lnTo>
                  <a:pt x="53766" y="42230"/>
                </a:lnTo>
                <a:lnTo>
                  <a:pt x="51846" y="42230"/>
                </a:lnTo>
                <a:lnTo>
                  <a:pt x="50886" y="43205"/>
                </a:lnTo>
                <a:lnTo>
                  <a:pt x="48966" y="43205"/>
                </a:lnTo>
                <a:lnTo>
                  <a:pt x="48005" y="42230"/>
                </a:lnTo>
                <a:lnTo>
                  <a:pt x="47045" y="41285"/>
                </a:lnTo>
                <a:lnTo>
                  <a:pt x="47045" y="40325"/>
                </a:lnTo>
                <a:lnTo>
                  <a:pt x="46085" y="39364"/>
                </a:lnTo>
                <a:lnTo>
                  <a:pt x="46085" y="0"/>
                </a:lnTo>
                <a:lnTo>
                  <a:pt x="29763" y="0"/>
                </a:lnTo>
                <a:lnTo>
                  <a:pt x="29763" y="1920"/>
                </a:lnTo>
                <a:lnTo>
                  <a:pt x="32644" y="1920"/>
                </a:lnTo>
                <a:lnTo>
                  <a:pt x="34564" y="2880"/>
                </a:lnTo>
                <a:lnTo>
                  <a:pt x="35524" y="3840"/>
                </a:lnTo>
                <a:lnTo>
                  <a:pt x="36484" y="4800"/>
                </a:lnTo>
                <a:lnTo>
                  <a:pt x="37444" y="6720"/>
                </a:lnTo>
                <a:lnTo>
                  <a:pt x="37444" y="36484"/>
                </a:lnTo>
                <a:lnTo>
                  <a:pt x="34564" y="39364"/>
                </a:lnTo>
                <a:lnTo>
                  <a:pt x="32644" y="41285"/>
                </a:lnTo>
                <a:lnTo>
                  <a:pt x="30723" y="42230"/>
                </a:lnTo>
                <a:lnTo>
                  <a:pt x="28803" y="43205"/>
                </a:lnTo>
                <a:lnTo>
                  <a:pt x="23042" y="43205"/>
                </a:lnTo>
                <a:lnTo>
                  <a:pt x="21122" y="42230"/>
                </a:lnTo>
                <a:lnTo>
                  <a:pt x="19202" y="41285"/>
                </a:lnTo>
                <a:lnTo>
                  <a:pt x="18242" y="39364"/>
                </a:lnTo>
                <a:lnTo>
                  <a:pt x="17282" y="36484"/>
                </a:lnTo>
                <a:lnTo>
                  <a:pt x="17282" y="0"/>
                </a:lnTo>
                <a:lnTo>
                  <a:pt x="0" y="0"/>
                </a:lnTo>
                <a:lnTo>
                  <a:pt x="0" y="1920"/>
                </a:lnTo>
                <a:lnTo>
                  <a:pt x="4800" y="1920"/>
                </a:lnTo>
                <a:lnTo>
                  <a:pt x="5760" y="2880"/>
                </a:lnTo>
                <a:lnTo>
                  <a:pt x="6720" y="2880"/>
                </a:lnTo>
                <a:lnTo>
                  <a:pt x="6720" y="3840"/>
                </a:lnTo>
                <a:lnTo>
                  <a:pt x="7680" y="4800"/>
                </a:lnTo>
                <a:lnTo>
                  <a:pt x="8641" y="5760"/>
                </a:lnTo>
                <a:lnTo>
                  <a:pt x="8641" y="39364"/>
                </a:lnTo>
                <a:lnTo>
                  <a:pt x="9601" y="41285"/>
                </a:lnTo>
                <a:lnTo>
                  <a:pt x="10561" y="44165"/>
                </a:lnTo>
                <a:lnTo>
                  <a:pt x="11521" y="46070"/>
                </a:lnTo>
                <a:lnTo>
                  <a:pt x="13441" y="47045"/>
                </a:lnTo>
                <a:lnTo>
                  <a:pt x="15361" y="48966"/>
                </a:lnTo>
                <a:lnTo>
                  <a:pt x="18242" y="49911"/>
                </a:lnTo>
                <a:lnTo>
                  <a:pt x="23042" y="49911"/>
                </a:lnTo>
                <a:lnTo>
                  <a:pt x="25923" y="48966"/>
                </a:lnTo>
                <a:lnTo>
                  <a:pt x="27843" y="48006"/>
                </a:lnTo>
                <a:lnTo>
                  <a:pt x="29763" y="47045"/>
                </a:lnTo>
                <a:lnTo>
                  <a:pt x="33604" y="44165"/>
                </a:lnTo>
                <a:lnTo>
                  <a:pt x="37444" y="39364"/>
                </a:lnTo>
                <a:lnTo>
                  <a:pt x="37444" y="49911"/>
                </a:lnTo>
                <a:lnTo>
                  <a:pt x="39364" y="49911"/>
                </a:lnTo>
                <a:lnTo>
                  <a:pt x="53766" y="44165"/>
                </a:lnTo>
                <a:close/>
              </a:path>
            </a:pathLst>
          </a:custGeom>
          <a:solidFill>
            <a:srgbClr val="365E9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7" name="object 487"/>
          <p:cNvSpPr/>
          <p:nvPr/>
        </p:nvSpPr>
        <p:spPr>
          <a:xfrm>
            <a:off x="4596582" y="6974235"/>
            <a:ext cx="11521" cy="10561"/>
          </a:xfrm>
          <a:custGeom>
            <a:avLst/>
            <a:gdLst/>
            <a:ahLst/>
            <a:cxnLst/>
            <a:rect l="l" t="t" r="r" b="b"/>
            <a:pathLst>
              <a:path w="11521" h="10561">
                <a:moveTo>
                  <a:pt x="960" y="8641"/>
                </a:moveTo>
                <a:lnTo>
                  <a:pt x="1920" y="9601"/>
                </a:lnTo>
                <a:lnTo>
                  <a:pt x="2880" y="10561"/>
                </a:lnTo>
                <a:lnTo>
                  <a:pt x="8641" y="10561"/>
                </a:lnTo>
                <a:lnTo>
                  <a:pt x="9601" y="9601"/>
                </a:lnTo>
                <a:lnTo>
                  <a:pt x="10546" y="8641"/>
                </a:lnTo>
                <a:lnTo>
                  <a:pt x="11521" y="6720"/>
                </a:lnTo>
                <a:lnTo>
                  <a:pt x="11521" y="3840"/>
                </a:lnTo>
                <a:lnTo>
                  <a:pt x="10546" y="2880"/>
                </a:lnTo>
                <a:lnTo>
                  <a:pt x="9601" y="1935"/>
                </a:lnTo>
                <a:lnTo>
                  <a:pt x="8641" y="960"/>
                </a:lnTo>
                <a:lnTo>
                  <a:pt x="7665" y="0"/>
                </a:lnTo>
                <a:lnTo>
                  <a:pt x="3825" y="0"/>
                </a:lnTo>
                <a:lnTo>
                  <a:pt x="2880" y="960"/>
                </a:lnTo>
                <a:lnTo>
                  <a:pt x="1920" y="1935"/>
                </a:lnTo>
                <a:lnTo>
                  <a:pt x="960" y="2880"/>
                </a:lnTo>
                <a:lnTo>
                  <a:pt x="0" y="3840"/>
                </a:lnTo>
                <a:lnTo>
                  <a:pt x="0" y="6720"/>
                </a:lnTo>
                <a:lnTo>
                  <a:pt x="960" y="8641"/>
                </a:lnTo>
                <a:close/>
              </a:path>
            </a:pathLst>
          </a:custGeom>
          <a:solidFill>
            <a:srgbClr val="365E9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8" name="object 488"/>
          <p:cNvSpPr/>
          <p:nvPr/>
        </p:nvSpPr>
        <p:spPr>
          <a:xfrm>
            <a:off x="4589861" y="7000158"/>
            <a:ext cx="23987" cy="48966"/>
          </a:xfrm>
          <a:custGeom>
            <a:avLst/>
            <a:gdLst/>
            <a:ahLst/>
            <a:cxnLst/>
            <a:rect l="l" t="t" r="r" b="b"/>
            <a:pathLst>
              <a:path w="23987" h="48966">
                <a:moveTo>
                  <a:pt x="14386" y="0"/>
                </a:moveTo>
                <a:lnTo>
                  <a:pt x="0" y="5760"/>
                </a:lnTo>
                <a:lnTo>
                  <a:pt x="960" y="7680"/>
                </a:lnTo>
                <a:lnTo>
                  <a:pt x="1920" y="6720"/>
                </a:lnTo>
                <a:lnTo>
                  <a:pt x="5760" y="6720"/>
                </a:lnTo>
                <a:lnTo>
                  <a:pt x="6720" y="7680"/>
                </a:lnTo>
                <a:lnTo>
                  <a:pt x="7680" y="8641"/>
                </a:lnTo>
                <a:lnTo>
                  <a:pt x="7680" y="44165"/>
                </a:lnTo>
                <a:lnTo>
                  <a:pt x="6720" y="45125"/>
                </a:lnTo>
                <a:lnTo>
                  <a:pt x="6720" y="46085"/>
                </a:lnTo>
                <a:lnTo>
                  <a:pt x="5760" y="47030"/>
                </a:lnTo>
                <a:lnTo>
                  <a:pt x="960" y="47030"/>
                </a:lnTo>
                <a:lnTo>
                  <a:pt x="960" y="48966"/>
                </a:lnTo>
                <a:lnTo>
                  <a:pt x="23987" y="48966"/>
                </a:lnTo>
                <a:lnTo>
                  <a:pt x="23987" y="47030"/>
                </a:lnTo>
                <a:lnTo>
                  <a:pt x="19202" y="47030"/>
                </a:lnTo>
                <a:lnTo>
                  <a:pt x="18242" y="46085"/>
                </a:lnTo>
                <a:lnTo>
                  <a:pt x="18242" y="45125"/>
                </a:lnTo>
                <a:lnTo>
                  <a:pt x="17266" y="44165"/>
                </a:lnTo>
                <a:lnTo>
                  <a:pt x="17266" y="0"/>
                </a:lnTo>
                <a:lnTo>
                  <a:pt x="14386" y="0"/>
                </a:lnTo>
                <a:close/>
              </a:path>
            </a:pathLst>
          </a:custGeom>
          <a:solidFill>
            <a:srgbClr val="365E9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9" name="object 489"/>
          <p:cNvSpPr/>
          <p:nvPr/>
        </p:nvSpPr>
        <p:spPr>
          <a:xfrm>
            <a:off x="4617689" y="6984796"/>
            <a:ext cx="29763" cy="65288"/>
          </a:xfrm>
          <a:custGeom>
            <a:avLst/>
            <a:gdLst/>
            <a:ahLst/>
            <a:cxnLst/>
            <a:rect l="l" t="t" r="r" b="b"/>
            <a:pathLst>
              <a:path w="29763" h="65288">
                <a:moveTo>
                  <a:pt x="12481" y="64328"/>
                </a:moveTo>
                <a:lnTo>
                  <a:pt x="14401" y="65288"/>
                </a:lnTo>
                <a:lnTo>
                  <a:pt x="20162" y="65288"/>
                </a:lnTo>
                <a:lnTo>
                  <a:pt x="22082" y="64328"/>
                </a:lnTo>
                <a:lnTo>
                  <a:pt x="24002" y="62392"/>
                </a:lnTo>
                <a:lnTo>
                  <a:pt x="26883" y="61447"/>
                </a:lnTo>
                <a:lnTo>
                  <a:pt x="27843" y="58552"/>
                </a:lnTo>
                <a:lnTo>
                  <a:pt x="29763" y="54726"/>
                </a:lnTo>
                <a:lnTo>
                  <a:pt x="27843" y="54726"/>
                </a:lnTo>
                <a:lnTo>
                  <a:pt x="26883" y="56647"/>
                </a:lnTo>
                <a:lnTo>
                  <a:pt x="25923" y="57607"/>
                </a:lnTo>
                <a:lnTo>
                  <a:pt x="24963" y="58552"/>
                </a:lnTo>
                <a:lnTo>
                  <a:pt x="24002" y="58552"/>
                </a:lnTo>
                <a:lnTo>
                  <a:pt x="23042" y="59527"/>
                </a:lnTo>
                <a:lnTo>
                  <a:pt x="20162" y="59527"/>
                </a:lnTo>
                <a:lnTo>
                  <a:pt x="19202" y="58552"/>
                </a:lnTo>
                <a:lnTo>
                  <a:pt x="18242" y="57607"/>
                </a:lnTo>
                <a:lnTo>
                  <a:pt x="17282" y="56647"/>
                </a:lnTo>
                <a:lnTo>
                  <a:pt x="16322" y="54726"/>
                </a:lnTo>
                <a:lnTo>
                  <a:pt x="16322" y="20162"/>
                </a:lnTo>
                <a:lnTo>
                  <a:pt x="27843" y="20162"/>
                </a:lnTo>
                <a:lnTo>
                  <a:pt x="27843" y="16322"/>
                </a:lnTo>
                <a:lnTo>
                  <a:pt x="16322" y="16322"/>
                </a:lnTo>
                <a:lnTo>
                  <a:pt x="16322" y="0"/>
                </a:lnTo>
                <a:lnTo>
                  <a:pt x="15361" y="0"/>
                </a:lnTo>
                <a:lnTo>
                  <a:pt x="13441" y="3840"/>
                </a:lnTo>
                <a:lnTo>
                  <a:pt x="12481" y="6720"/>
                </a:lnTo>
                <a:lnTo>
                  <a:pt x="11521" y="7680"/>
                </a:lnTo>
                <a:lnTo>
                  <a:pt x="10561" y="10561"/>
                </a:lnTo>
                <a:lnTo>
                  <a:pt x="8641" y="12481"/>
                </a:lnTo>
                <a:lnTo>
                  <a:pt x="5775" y="14401"/>
                </a:lnTo>
                <a:lnTo>
                  <a:pt x="3840" y="16322"/>
                </a:lnTo>
                <a:lnTo>
                  <a:pt x="1935" y="17282"/>
                </a:lnTo>
                <a:lnTo>
                  <a:pt x="0" y="18242"/>
                </a:lnTo>
                <a:lnTo>
                  <a:pt x="0" y="20162"/>
                </a:lnTo>
                <a:lnTo>
                  <a:pt x="7680" y="20162"/>
                </a:lnTo>
                <a:lnTo>
                  <a:pt x="7680" y="55686"/>
                </a:lnTo>
                <a:lnTo>
                  <a:pt x="8641" y="58552"/>
                </a:lnTo>
                <a:lnTo>
                  <a:pt x="8641" y="60487"/>
                </a:lnTo>
                <a:lnTo>
                  <a:pt x="9616" y="62392"/>
                </a:lnTo>
                <a:lnTo>
                  <a:pt x="10561" y="63367"/>
                </a:lnTo>
                <a:lnTo>
                  <a:pt x="12481" y="64328"/>
                </a:lnTo>
                <a:close/>
              </a:path>
            </a:pathLst>
          </a:custGeom>
          <a:solidFill>
            <a:srgbClr val="365E9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0" name="object 490"/>
          <p:cNvSpPr/>
          <p:nvPr/>
        </p:nvSpPr>
        <p:spPr>
          <a:xfrm>
            <a:off x="4652253" y="7000158"/>
            <a:ext cx="33604" cy="50871"/>
          </a:xfrm>
          <a:custGeom>
            <a:avLst/>
            <a:gdLst/>
            <a:ahLst/>
            <a:cxnLst/>
            <a:rect l="l" t="t" r="r" b="b"/>
            <a:pathLst>
              <a:path w="33604" h="50871">
                <a:moveTo>
                  <a:pt x="3840" y="48966"/>
                </a:moveTo>
                <a:lnTo>
                  <a:pt x="6720" y="48966"/>
                </a:lnTo>
                <a:lnTo>
                  <a:pt x="10561" y="49926"/>
                </a:lnTo>
                <a:lnTo>
                  <a:pt x="14401" y="50871"/>
                </a:lnTo>
                <a:lnTo>
                  <a:pt x="21122" y="50871"/>
                </a:lnTo>
                <a:lnTo>
                  <a:pt x="24963" y="48966"/>
                </a:lnTo>
                <a:lnTo>
                  <a:pt x="27843" y="47030"/>
                </a:lnTo>
                <a:lnTo>
                  <a:pt x="31683" y="44165"/>
                </a:lnTo>
                <a:lnTo>
                  <a:pt x="33604" y="40325"/>
                </a:lnTo>
                <a:lnTo>
                  <a:pt x="33604" y="30723"/>
                </a:lnTo>
                <a:lnTo>
                  <a:pt x="29763" y="25923"/>
                </a:lnTo>
                <a:lnTo>
                  <a:pt x="23042" y="22082"/>
                </a:lnTo>
                <a:lnTo>
                  <a:pt x="14401" y="18242"/>
                </a:lnTo>
                <a:lnTo>
                  <a:pt x="11521" y="17282"/>
                </a:lnTo>
                <a:lnTo>
                  <a:pt x="9601" y="15361"/>
                </a:lnTo>
                <a:lnTo>
                  <a:pt x="7680" y="14401"/>
                </a:lnTo>
                <a:lnTo>
                  <a:pt x="6720" y="12481"/>
                </a:lnTo>
                <a:lnTo>
                  <a:pt x="6720" y="7680"/>
                </a:lnTo>
                <a:lnTo>
                  <a:pt x="7680" y="5760"/>
                </a:lnTo>
                <a:lnTo>
                  <a:pt x="8641" y="4800"/>
                </a:lnTo>
                <a:lnTo>
                  <a:pt x="10561" y="2880"/>
                </a:lnTo>
                <a:lnTo>
                  <a:pt x="18242" y="2880"/>
                </a:lnTo>
                <a:lnTo>
                  <a:pt x="21122" y="3840"/>
                </a:lnTo>
                <a:lnTo>
                  <a:pt x="23042" y="5760"/>
                </a:lnTo>
                <a:lnTo>
                  <a:pt x="24963" y="7680"/>
                </a:lnTo>
                <a:lnTo>
                  <a:pt x="26883" y="10561"/>
                </a:lnTo>
                <a:lnTo>
                  <a:pt x="27843" y="16322"/>
                </a:lnTo>
                <a:lnTo>
                  <a:pt x="29763" y="16322"/>
                </a:lnTo>
                <a:lnTo>
                  <a:pt x="29763" y="0"/>
                </a:lnTo>
                <a:lnTo>
                  <a:pt x="27843" y="0"/>
                </a:lnTo>
                <a:lnTo>
                  <a:pt x="26883" y="960"/>
                </a:lnTo>
                <a:lnTo>
                  <a:pt x="26883" y="1920"/>
                </a:lnTo>
                <a:lnTo>
                  <a:pt x="24963" y="1920"/>
                </a:lnTo>
                <a:lnTo>
                  <a:pt x="24002" y="960"/>
                </a:lnTo>
                <a:lnTo>
                  <a:pt x="22082" y="960"/>
                </a:lnTo>
                <a:lnTo>
                  <a:pt x="19202" y="0"/>
                </a:lnTo>
                <a:lnTo>
                  <a:pt x="10561" y="0"/>
                </a:lnTo>
                <a:lnTo>
                  <a:pt x="6720" y="960"/>
                </a:lnTo>
                <a:lnTo>
                  <a:pt x="3840" y="3840"/>
                </a:lnTo>
                <a:lnTo>
                  <a:pt x="1920" y="6720"/>
                </a:lnTo>
                <a:lnTo>
                  <a:pt x="0" y="9601"/>
                </a:lnTo>
                <a:lnTo>
                  <a:pt x="0" y="16322"/>
                </a:lnTo>
                <a:lnTo>
                  <a:pt x="960" y="19202"/>
                </a:lnTo>
                <a:lnTo>
                  <a:pt x="2880" y="21122"/>
                </a:lnTo>
                <a:lnTo>
                  <a:pt x="3840" y="23042"/>
                </a:lnTo>
                <a:lnTo>
                  <a:pt x="7680" y="25923"/>
                </a:lnTo>
                <a:lnTo>
                  <a:pt x="12481" y="27843"/>
                </a:lnTo>
                <a:lnTo>
                  <a:pt x="18242" y="30723"/>
                </a:lnTo>
                <a:lnTo>
                  <a:pt x="21122" y="32644"/>
                </a:lnTo>
                <a:lnTo>
                  <a:pt x="23042" y="34564"/>
                </a:lnTo>
                <a:lnTo>
                  <a:pt x="24963" y="35524"/>
                </a:lnTo>
                <a:lnTo>
                  <a:pt x="25923" y="38404"/>
                </a:lnTo>
                <a:lnTo>
                  <a:pt x="25923" y="42245"/>
                </a:lnTo>
                <a:lnTo>
                  <a:pt x="24963" y="44165"/>
                </a:lnTo>
                <a:lnTo>
                  <a:pt x="23042" y="45125"/>
                </a:lnTo>
                <a:lnTo>
                  <a:pt x="22082" y="47030"/>
                </a:lnTo>
                <a:lnTo>
                  <a:pt x="19202" y="48005"/>
                </a:lnTo>
                <a:lnTo>
                  <a:pt x="13441" y="48005"/>
                </a:lnTo>
                <a:lnTo>
                  <a:pt x="10561" y="46085"/>
                </a:lnTo>
                <a:lnTo>
                  <a:pt x="7680" y="44165"/>
                </a:lnTo>
                <a:lnTo>
                  <a:pt x="4800" y="41285"/>
                </a:lnTo>
                <a:lnTo>
                  <a:pt x="2880" y="37444"/>
                </a:lnTo>
                <a:lnTo>
                  <a:pt x="1920" y="32644"/>
                </a:lnTo>
                <a:lnTo>
                  <a:pt x="0" y="32644"/>
                </a:lnTo>
                <a:lnTo>
                  <a:pt x="0" y="49926"/>
                </a:lnTo>
                <a:lnTo>
                  <a:pt x="1920" y="49926"/>
                </a:lnTo>
                <a:lnTo>
                  <a:pt x="2880" y="48966"/>
                </a:lnTo>
                <a:lnTo>
                  <a:pt x="3840" y="48966"/>
                </a:lnTo>
                <a:close/>
              </a:path>
            </a:pathLst>
          </a:custGeom>
          <a:solidFill>
            <a:srgbClr val="365E9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1" name="object 491"/>
          <p:cNvSpPr/>
          <p:nvPr/>
        </p:nvSpPr>
        <p:spPr>
          <a:xfrm>
            <a:off x="5748543" y="6840809"/>
            <a:ext cx="527014" cy="157429"/>
          </a:xfrm>
          <a:custGeom>
            <a:avLst/>
            <a:gdLst/>
            <a:ahLst/>
            <a:cxnLst/>
            <a:rect l="l" t="t" r="r" b="b"/>
            <a:pathLst>
              <a:path w="527014" h="157429">
                <a:moveTo>
                  <a:pt x="960" y="72953"/>
                </a:moveTo>
                <a:lnTo>
                  <a:pt x="1920" y="72953"/>
                </a:lnTo>
                <a:lnTo>
                  <a:pt x="3840" y="73914"/>
                </a:lnTo>
                <a:lnTo>
                  <a:pt x="31683" y="70073"/>
                </a:lnTo>
                <a:lnTo>
                  <a:pt x="31683" y="156469"/>
                </a:lnTo>
                <a:lnTo>
                  <a:pt x="33588" y="157429"/>
                </a:lnTo>
                <a:lnTo>
                  <a:pt x="525109" y="157429"/>
                </a:lnTo>
                <a:lnTo>
                  <a:pt x="526069" y="156469"/>
                </a:lnTo>
                <a:lnTo>
                  <a:pt x="527014" y="154548"/>
                </a:lnTo>
                <a:lnTo>
                  <a:pt x="527014" y="3840"/>
                </a:lnTo>
                <a:lnTo>
                  <a:pt x="526069" y="1920"/>
                </a:lnTo>
                <a:lnTo>
                  <a:pt x="525109" y="960"/>
                </a:lnTo>
                <a:lnTo>
                  <a:pt x="523173" y="0"/>
                </a:lnTo>
                <a:lnTo>
                  <a:pt x="34549" y="0"/>
                </a:lnTo>
                <a:lnTo>
                  <a:pt x="37429" y="30708"/>
                </a:lnTo>
                <a:lnTo>
                  <a:pt x="38389" y="29763"/>
                </a:lnTo>
                <a:lnTo>
                  <a:pt x="38389" y="6705"/>
                </a:lnTo>
                <a:lnTo>
                  <a:pt x="520293" y="6705"/>
                </a:lnTo>
                <a:lnTo>
                  <a:pt x="520293" y="151668"/>
                </a:lnTo>
                <a:lnTo>
                  <a:pt x="38389" y="151668"/>
                </a:lnTo>
                <a:lnTo>
                  <a:pt x="38389" y="67193"/>
                </a:lnTo>
                <a:lnTo>
                  <a:pt x="37429" y="65272"/>
                </a:lnTo>
                <a:lnTo>
                  <a:pt x="37429" y="64312"/>
                </a:lnTo>
                <a:lnTo>
                  <a:pt x="35524" y="63352"/>
                </a:lnTo>
                <a:lnTo>
                  <a:pt x="34549" y="63352"/>
                </a:lnTo>
                <a:lnTo>
                  <a:pt x="10561" y="66233"/>
                </a:lnTo>
                <a:lnTo>
                  <a:pt x="31683" y="27828"/>
                </a:lnTo>
                <a:lnTo>
                  <a:pt x="960" y="68153"/>
                </a:lnTo>
                <a:lnTo>
                  <a:pt x="0" y="70073"/>
                </a:lnTo>
                <a:lnTo>
                  <a:pt x="0" y="71033"/>
                </a:lnTo>
                <a:lnTo>
                  <a:pt x="960" y="72953"/>
                </a:lnTo>
                <a:close/>
              </a:path>
              <a:path w="527014" h="157429">
                <a:moveTo>
                  <a:pt x="37429" y="30708"/>
                </a:moveTo>
                <a:lnTo>
                  <a:pt x="34549" y="0"/>
                </a:lnTo>
                <a:lnTo>
                  <a:pt x="33588" y="960"/>
                </a:lnTo>
                <a:lnTo>
                  <a:pt x="31683" y="1920"/>
                </a:lnTo>
                <a:lnTo>
                  <a:pt x="31683" y="27828"/>
                </a:lnTo>
                <a:lnTo>
                  <a:pt x="10561" y="66233"/>
                </a:lnTo>
                <a:lnTo>
                  <a:pt x="37429" y="3070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2" name="object 492"/>
          <p:cNvSpPr/>
          <p:nvPr/>
        </p:nvSpPr>
        <p:spPr>
          <a:xfrm>
            <a:off x="5813816" y="6931045"/>
            <a:ext cx="48966" cy="48966"/>
          </a:xfrm>
          <a:custGeom>
            <a:avLst/>
            <a:gdLst/>
            <a:ahLst/>
            <a:cxnLst/>
            <a:rect l="l" t="t" r="r" b="b"/>
            <a:pathLst>
              <a:path w="48966" h="48966">
                <a:moveTo>
                  <a:pt x="23042" y="0"/>
                </a:moveTo>
                <a:lnTo>
                  <a:pt x="21122" y="3840"/>
                </a:lnTo>
                <a:lnTo>
                  <a:pt x="48966" y="3840"/>
                </a:lnTo>
                <a:lnTo>
                  <a:pt x="48005" y="0"/>
                </a:lnTo>
                <a:lnTo>
                  <a:pt x="23042" y="0"/>
                </a:lnTo>
                <a:close/>
              </a:path>
              <a:path w="48966" h="48966">
                <a:moveTo>
                  <a:pt x="76794" y="27843"/>
                </a:moveTo>
                <a:lnTo>
                  <a:pt x="76794" y="25907"/>
                </a:lnTo>
                <a:lnTo>
                  <a:pt x="73913" y="25907"/>
                </a:lnTo>
                <a:lnTo>
                  <a:pt x="71033" y="24947"/>
                </a:lnTo>
                <a:lnTo>
                  <a:pt x="70073" y="23042"/>
                </a:lnTo>
                <a:lnTo>
                  <a:pt x="68168" y="22067"/>
                </a:lnTo>
                <a:lnTo>
                  <a:pt x="66233" y="19202"/>
                </a:lnTo>
                <a:lnTo>
                  <a:pt x="64328" y="14386"/>
                </a:lnTo>
                <a:lnTo>
                  <a:pt x="39364" y="-45125"/>
                </a:lnTo>
                <a:lnTo>
                  <a:pt x="37444" y="-45125"/>
                </a:lnTo>
                <a:lnTo>
                  <a:pt x="12481" y="13441"/>
                </a:lnTo>
                <a:lnTo>
                  <a:pt x="9601" y="18227"/>
                </a:lnTo>
                <a:lnTo>
                  <a:pt x="7680" y="22067"/>
                </a:lnTo>
                <a:lnTo>
                  <a:pt x="5760" y="24002"/>
                </a:lnTo>
                <a:lnTo>
                  <a:pt x="4800" y="24947"/>
                </a:lnTo>
                <a:lnTo>
                  <a:pt x="2880" y="24947"/>
                </a:lnTo>
                <a:lnTo>
                  <a:pt x="0" y="25907"/>
                </a:lnTo>
                <a:lnTo>
                  <a:pt x="0" y="27843"/>
                </a:lnTo>
                <a:lnTo>
                  <a:pt x="23042" y="27843"/>
                </a:lnTo>
                <a:lnTo>
                  <a:pt x="23042" y="25907"/>
                </a:lnTo>
                <a:lnTo>
                  <a:pt x="19202" y="25907"/>
                </a:lnTo>
                <a:lnTo>
                  <a:pt x="17282" y="24947"/>
                </a:lnTo>
                <a:lnTo>
                  <a:pt x="16322" y="24002"/>
                </a:lnTo>
                <a:lnTo>
                  <a:pt x="15361" y="23042"/>
                </a:lnTo>
                <a:lnTo>
                  <a:pt x="14401" y="22067"/>
                </a:lnTo>
                <a:lnTo>
                  <a:pt x="14401" y="20162"/>
                </a:lnTo>
                <a:lnTo>
                  <a:pt x="15361" y="18227"/>
                </a:lnTo>
                <a:lnTo>
                  <a:pt x="16322" y="15361"/>
                </a:lnTo>
                <a:lnTo>
                  <a:pt x="21122" y="3840"/>
                </a:lnTo>
                <a:lnTo>
                  <a:pt x="23042" y="0"/>
                </a:lnTo>
                <a:lnTo>
                  <a:pt x="35524" y="-28803"/>
                </a:lnTo>
                <a:lnTo>
                  <a:pt x="48005" y="0"/>
                </a:lnTo>
                <a:lnTo>
                  <a:pt x="48966" y="3840"/>
                </a:lnTo>
                <a:lnTo>
                  <a:pt x="53766" y="14386"/>
                </a:lnTo>
                <a:lnTo>
                  <a:pt x="54726" y="17282"/>
                </a:lnTo>
                <a:lnTo>
                  <a:pt x="55686" y="20162"/>
                </a:lnTo>
                <a:lnTo>
                  <a:pt x="55686" y="23042"/>
                </a:lnTo>
                <a:lnTo>
                  <a:pt x="54726" y="24002"/>
                </a:lnTo>
                <a:lnTo>
                  <a:pt x="53766" y="24002"/>
                </a:lnTo>
                <a:lnTo>
                  <a:pt x="52806" y="24947"/>
                </a:lnTo>
                <a:lnTo>
                  <a:pt x="50886" y="25907"/>
                </a:lnTo>
                <a:lnTo>
                  <a:pt x="48005" y="25907"/>
                </a:lnTo>
                <a:lnTo>
                  <a:pt x="48005" y="27843"/>
                </a:lnTo>
                <a:lnTo>
                  <a:pt x="76794" y="27843"/>
                </a:lnTo>
                <a:close/>
              </a:path>
            </a:pathLst>
          </a:custGeom>
          <a:solidFill>
            <a:srgbClr val="D8969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3" name="object 493"/>
          <p:cNvSpPr/>
          <p:nvPr/>
        </p:nvSpPr>
        <p:spPr>
          <a:xfrm>
            <a:off x="5897331" y="6908962"/>
            <a:ext cx="32644" cy="51831"/>
          </a:xfrm>
          <a:custGeom>
            <a:avLst/>
            <a:gdLst/>
            <a:ahLst/>
            <a:cxnLst/>
            <a:rect l="l" t="t" r="r" b="b"/>
            <a:pathLst>
              <a:path w="32644" h="51831">
                <a:moveTo>
                  <a:pt x="6720" y="1920"/>
                </a:moveTo>
                <a:lnTo>
                  <a:pt x="3840" y="3840"/>
                </a:lnTo>
                <a:lnTo>
                  <a:pt x="960" y="6720"/>
                </a:lnTo>
                <a:lnTo>
                  <a:pt x="0" y="10561"/>
                </a:lnTo>
                <a:lnTo>
                  <a:pt x="0" y="17282"/>
                </a:lnTo>
                <a:lnTo>
                  <a:pt x="960" y="20162"/>
                </a:lnTo>
                <a:lnTo>
                  <a:pt x="1920" y="22082"/>
                </a:lnTo>
                <a:lnTo>
                  <a:pt x="3840" y="24003"/>
                </a:lnTo>
                <a:lnTo>
                  <a:pt x="6720" y="25923"/>
                </a:lnTo>
                <a:lnTo>
                  <a:pt x="12481" y="28803"/>
                </a:lnTo>
                <a:lnTo>
                  <a:pt x="17282" y="30723"/>
                </a:lnTo>
                <a:lnTo>
                  <a:pt x="21122" y="33604"/>
                </a:lnTo>
                <a:lnTo>
                  <a:pt x="22082" y="34564"/>
                </a:lnTo>
                <a:lnTo>
                  <a:pt x="24002" y="36469"/>
                </a:lnTo>
                <a:lnTo>
                  <a:pt x="24963" y="38404"/>
                </a:lnTo>
                <a:lnTo>
                  <a:pt x="24963" y="43205"/>
                </a:lnTo>
                <a:lnTo>
                  <a:pt x="24002" y="45125"/>
                </a:lnTo>
                <a:lnTo>
                  <a:pt x="23042" y="46085"/>
                </a:lnTo>
                <a:lnTo>
                  <a:pt x="21122" y="47990"/>
                </a:lnTo>
                <a:lnTo>
                  <a:pt x="13441" y="47990"/>
                </a:lnTo>
                <a:lnTo>
                  <a:pt x="10561" y="47030"/>
                </a:lnTo>
                <a:lnTo>
                  <a:pt x="7680" y="44150"/>
                </a:lnTo>
                <a:lnTo>
                  <a:pt x="4800" y="42245"/>
                </a:lnTo>
                <a:lnTo>
                  <a:pt x="2895" y="38404"/>
                </a:lnTo>
                <a:lnTo>
                  <a:pt x="1920" y="33604"/>
                </a:lnTo>
                <a:lnTo>
                  <a:pt x="0" y="33604"/>
                </a:lnTo>
                <a:lnTo>
                  <a:pt x="0" y="50871"/>
                </a:lnTo>
                <a:lnTo>
                  <a:pt x="1920" y="50871"/>
                </a:lnTo>
                <a:lnTo>
                  <a:pt x="1920" y="49926"/>
                </a:lnTo>
                <a:lnTo>
                  <a:pt x="2895" y="48966"/>
                </a:lnTo>
                <a:lnTo>
                  <a:pt x="4800" y="48966"/>
                </a:lnTo>
                <a:lnTo>
                  <a:pt x="5760" y="49926"/>
                </a:lnTo>
                <a:lnTo>
                  <a:pt x="6720" y="49926"/>
                </a:lnTo>
                <a:lnTo>
                  <a:pt x="10561" y="50871"/>
                </a:lnTo>
                <a:lnTo>
                  <a:pt x="13441" y="51831"/>
                </a:lnTo>
                <a:lnTo>
                  <a:pt x="21122" y="51831"/>
                </a:lnTo>
                <a:lnTo>
                  <a:pt x="24963" y="49926"/>
                </a:lnTo>
                <a:lnTo>
                  <a:pt x="27843" y="47030"/>
                </a:lnTo>
                <a:lnTo>
                  <a:pt x="31683" y="45125"/>
                </a:lnTo>
                <a:lnTo>
                  <a:pt x="32644" y="41285"/>
                </a:lnTo>
                <a:lnTo>
                  <a:pt x="32644" y="30723"/>
                </a:lnTo>
                <a:lnTo>
                  <a:pt x="29763" y="26883"/>
                </a:lnTo>
                <a:lnTo>
                  <a:pt x="22082" y="23042"/>
                </a:lnTo>
                <a:lnTo>
                  <a:pt x="14401" y="19202"/>
                </a:lnTo>
                <a:lnTo>
                  <a:pt x="10561" y="17282"/>
                </a:lnTo>
                <a:lnTo>
                  <a:pt x="8641" y="16322"/>
                </a:lnTo>
                <a:lnTo>
                  <a:pt x="7680" y="14401"/>
                </a:lnTo>
                <a:lnTo>
                  <a:pt x="6720" y="13441"/>
                </a:lnTo>
                <a:lnTo>
                  <a:pt x="5760" y="11521"/>
                </a:lnTo>
                <a:lnTo>
                  <a:pt x="5760" y="7680"/>
                </a:lnTo>
                <a:lnTo>
                  <a:pt x="6720" y="6720"/>
                </a:lnTo>
                <a:lnTo>
                  <a:pt x="8641" y="4800"/>
                </a:lnTo>
                <a:lnTo>
                  <a:pt x="9601" y="3840"/>
                </a:lnTo>
                <a:lnTo>
                  <a:pt x="11521" y="2880"/>
                </a:lnTo>
                <a:lnTo>
                  <a:pt x="17282" y="2880"/>
                </a:lnTo>
                <a:lnTo>
                  <a:pt x="20162" y="3840"/>
                </a:lnTo>
                <a:lnTo>
                  <a:pt x="22082" y="5760"/>
                </a:lnTo>
                <a:lnTo>
                  <a:pt x="24002" y="7680"/>
                </a:lnTo>
                <a:lnTo>
                  <a:pt x="25923" y="11521"/>
                </a:lnTo>
                <a:lnTo>
                  <a:pt x="27843" y="16322"/>
                </a:lnTo>
                <a:lnTo>
                  <a:pt x="28803" y="16322"/>
                </a:lnTo>
                <a:lnTo>
                  <a:pt x="28803" y="0"/>
                </a:lnTo>
                <a:lnTo>
                  <a:pt x="27843" y="0"/>
                </a:lnTo>
                <a:lnTo>
                  <a:pt x="26883" y="960"/>
                </a:lnTo>
                <a:lnTo>
                  <a:pt x="26883" y="1920"/>
                </a:lnTo>
                <a:lnTo>
                  <a:pt x="23042" y="1920"/>
                </a:lnTo>
                <a:lnTo>
                  <a:pt x="21122" y="960"/>
                </a:lnTo>
                <a:lnTo>
                  <a:pt x="18242" y="960"/>
                </a:lnTo>
                <a:lnTo>
                  <a:pt x="16322" y="0"/>
                </a:lnTo>
                <a:lnTo>
                  <a:pt x="10561" y="0"/>
                </a:lnTo>
                <a:lnTo>
                  <a:pt x="6720" y="1920"/>
                </a:lnTo>
                <a:close/>
              </a:path>
            </a:pathLst>
          </a:custGeom>
          <a:solidFill>
            <a:srgbClr val="D8969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4" name="object 494"/>
          <p:cNvSpPr/>
          <p:nvPr/>
        </p:nvSpPr>
        <p:spPr>
          <a:xfrm>
            <a:off x="5939576" y="6908962"/>
            <a:ext cx="32644" cy="51831"/>
          </a:xfrm>
          <a:custGeom>
            <a:avLst/>
            <a:gdLst/>
            <a:ahLst/>
            <a:cxnLst/>
            <a:rect l="l" t="t" r="r" b="b"/>
            <a:pathLst>
              <a:path w="32644" h="51831">
                <a:moveTo>
                  <a:pt x="0" y="33604"/>
                </a:moveTo>
                <a:lnTo>
                  <a:pt x="0" y="50871"/>
                </a:lnTo>
                <a:lnTo>
                  <a:pt x="1920" y="50871"/>
                </a:lnTo>
                <a:lnTo>
                  <a:pt x="1920" y="49926"/>
                </a:lnTo>
                <a:lnTo>
                  <a:pt x="2880" y="48966"/>
                </a:lnTo>
                <a:lnTo>
                  <a:pt x="4800" y="48966"/>
                </a:lnTo>
                <a:lnTo>
                  <a:pt x="5760" y="49926"/>
                </a:lnTo>
                <a:lnTo>
                  <a:pt x="6720" y="49926"/>
                </a:lnTo>
                <a:lnTo>
                  <a:pt x="10561" y="50871"/>
                </a:lnTo>
                <a:lnTo>
                  <a:pt x="13441" y="51831"/>
                </a:lnTo>
                <a:lnTo>
                  <a:pt x="21122" y="51831"/>
                </a:lnTo>
                <a:lnTo>
                  <a:pt x="24963" y="49926"/>
                </a:lnTo>
                <a:lnTo>
                  <a:pt x="27843" y="47030"/>
                </a:lnTo>
                <a:lnTo>
                  <a:pt x="31668" y="45125"/>
                </a:lnTo>
                <a:lnTo>
                  <a:pt x="32644" y="41285"/>
                </a:lnTo>
                <a:lnTo>
                  <a:pt x="32644" y="30723"/>
                </a:lnTo>
                <a:lnTo>
                  <a:pt x="29763" y="26883"/>
                </a:lnTo>
                <a:lnTo>
                  <a:pt x="22082" y="23042"/>
                </a:lnTo>
                <a:lnTo>
                  <a:pt x="14401" y="19202"/>
                </a:lnTo>
                <a:lnTo>
                  <a:pt x="11521" y="17282"/>
                </a:lnTo>
                <a:lnTo>
                  <a:pt x="8641" y="16322"/>
                </a:lnTo>
                <a:lnTo>
                  <a:pt x="7680" y="14401"/>
                </a:lnTo>
                <a:lnTo>
                  <a:pt x="6720" y="13441"/>
                </a:lnTo>
                <a:lnTo>
                  <a:pt x="5760" y="11521"/>
                </a:lnTo>
                <a:lnTo>
                  <a:pt x="5760" y="7680"/>
                </a:lnTo>
                <a:lnTo>
                  <a:pt x="6720" y="6720"/>
                </a:lnTo>
                <a:lnTo>
                  <a:pt x="8641" y="4800"/>
                </a:lnTo>
                <a:lnTo>
                  <a:pt x="9601" y="3840"/>
                </a:lnTo>
                <a:lnTo>
                  <a:pt x="12481" y="2880"/>
                </a:lnTo>
                <a:lnTo>
                  <a:pt x="18242" y="2880"/>
                </a:lnTo>
                <a:lnTo>
                  <a:pt x="20162" y="3840"/>
                </a:lnTo>
                <a:lnTo>
                  <a:pt x="22082" y="5760"/>
                </a:lnTo>
                <a:lnTo>
                  <a:pt x="24963" y="7680"/>
                </a:lnTo>
                <a:lnTo>
                  <a:pt x="25923" y="11521"/>
                </a:lnTo>
                <a:lnTo>
                  <a:pt x="27843" y="16322"/>
                </a:lnTo>
                <a:lnTo>
                  <a:pt x="29763" y="16322"/>
                </a:lnTo>
                <a:lnTo>
                  <a:pt x="29763" y="0"/>
                </a:lnTo>
                <a:lnTo>
                  <a:pt x="27843" y="0"/>
                </a:lnTo>
                <a:lnTo>
                  <a:pt x="26883" y="960"/>
                </a:lnTo>
                <a:lnTo>
                  <a:pt x="26883" y="1920"/>
                </a:lnTo>
                <a:lnTo>
                  <a:pt x="23042" y="1920"/>
                </a:lnTo>
                <a:lnTo>
                  <a:pt x="22082" y="960"/>
                </a:lnTo>
                <a:lnTo>
                  <a:pt x="19202" y="960"/>
                </a:lnTo>
                <a:lnTo>
                  <a:pt x="16322" y="0"/>
                </a:lnTo>
                <a:lnTo>
                  <a:pt x="10561" y="0"/>
                </a:lnTo>
                <a:lnTo>
                  <a:pt x="6720" y="1920"/>
                </a:lnTo>
                <a:lnTo>
                  <a:pt x="3840" y="3840"/>
                </a:lnTo>
                <a:lnTo>
                  <a:pt x="960" y="6720"/>
                </a:lnTo>
                <a:lnTo>
                  <a:pt x="0" y="10561"/>
                </a:lnTo>
                <a:lnTo>
                  <a:pt x="0" y="17282"/>
                </a:lnTo>
                <a:lnTo>
                  <a:pt x="960" y="20162"/>
                </a:lnTo>
                <a:lnTo>
                  <a:pt x="1920" y="22082"/>
                </a:lnTo>
                <a:lnTo>
                  <a:pt x="3840" y="24003"/>
                </a:lnTo>
                <a:lnTo>
                  <a:pt x="7680" y="25923"/>
                </a:lnTo>
                <a:lnTo>
                  <a:pt x="12481" y="28803"/>
                </a:lnTo>
                <a:lnTo>
                  <a:pt x="17282" y="30723"/>
                </a:lnTo>
                <a:lnTo>
                  <a:pt x="21122" y="33604"/>
                </a:lnTo>
                <a:lnTo>
                  <a:pt x="23042" y="34564"/>
                </a:lnTo>
                <a:lnTo>
                  <a:pt x="24002" y="36469"/>
                </a:lnTo>
                <a:lnTo>
                  <a:pt x="24963" y="38404"/>
                </a:lnTo>
                <a:lnTo>
                  <a:pt x="24963" y="43205"/>
                </a:lnTo>
                <a:lnTo>
                  <a:pt x="24002" y="45125"/>
                </a:lnTo>
                <a:lnTo>
                  <a:pt x="23042" y="46085"/>
                </a:lnTo>
                <a:lnTo>
                  <a:pt x="21122" y="47990"/>
                </a:lnTo>
                <a:lnTo>
                  <a:pt x="13441" y="47990"/>
                </a:lnTo>
                <a:lnTo>
                  <a:pt x="10561" y="47030"/>
                </a:lnTo>
                <a:lnTo>
                  <a:pt x="7680" y="44150"/>
                </a:lnTo>
                <a:lnTo>
                  <a:pt x="4800" y="42245"/>
                </a:lnTo>
                <a:lnTo>
                  <a:pt x="2880" y="38404"/>
                </a:lnTo>
                <a:lnTo>
                  <a:pt x="1920" y="33604"/>
                </a:lnTo>
                <a:lnTo>
                  <a:pt x="0" y="33604"/>
                </a:lnTo>
                <a:close/>
              </a:path>
            </a:pathLst>
          </a:custGeom>
          <a:solidFill>
            <a:srgbClr val="D8969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5" name="object 495"/>
          <p:cNvSpPr/>
          <p:nvPr/>
        </p:nvSpPr>
        <p:spPr>
          <a:xfrm>
            <a:off x="5992368" y="6908962"/>
            <a:ext cx="10561" cy="7680"/>
          </a:xfrm>
          <a:custGeom>
            <a:avLst/>
            <a:gdLst/>
            <a:ahLst/>
            <a:cxnLst/>
            <a:rect l="l" t="t" r="r" b="b"/>
            <a:pathLst>
              <a:path w="10561" h="7680">
                <a:moveTo>
                  <a:pt x="0" y="7680"/>
                </a:moveTo>
                <a:lnTo>
                  <a:pt x="1935" y="4800"/>
                </a:lnTo>
                <a:lnTo>
                  <a:pt x="4800" y="3840"/>
                </a:lnTo>
                <a:lnTo>
                  <a:pt x="7680" y="3840"/>
                </a:lnTo>
                <a:lnTo>
                  <a:pt x="10561" y="0"/>
                </a:lnTo>
                <a:lnTo>
                  <a:pt x="3840" y="0"/>
                </a:lnTo>
                <a:lnTo>
                  <a:pt x="0" y="7680"/>
                </a:lnTo>
                <a:close/>
              </a:path>
            </a:pathLst>
          </a:custGeom>
          <a:solidFill>
            <a:srgbClr val="D8969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6" name="object 496"/>
          <p:cNvSpPr/>
          <p:nvPr/>
        </p:nvSpPr>
        <p:spPr>
          <a:xfrm>
            <a:off x="5980861" y="6908962"/>
            <a:ext cx="41269" cy="51831"/>
          </a:xfrm>
          <a:custGeom>
            <a:avLst/>
            <a:gdLst/>
            <a:ahLst/>
            <a:cxnLst/>
            <a:rect l="l" t="t" r="r" b="b"/>
            <a:pathLst>
              <a:path w="41269" h="51831">
                <a:moveTo>
                  <a:pt x="26868" y="6720"/>
                </a:moveTo>
                <a:lnTo>
                  <a:pt x="27828" y="8641"/>
                </a:lnTo>
                <a:lnTo>
                  <a:pt x="28788" y="10561"/>
                </a:lnTo>
                <a:lnTo>
                  <a:pt x="29748" y="11521"/>
                </a:lnTo>
                <a:lnTo>
                  <a:pt x="29748" y="16322"/>
                </a:lnTo>
                <a:lnTo>
                  <a:pt x="7665" y="16322"/>
                </a:lnTo>
                <a:lnTo>
                  <a:pt x="7665" y="12481"/>
                </a:lnTo>
                <a:lnTo>
                  <a:pt x="9585" y="9601"/>
                </a:lnTo>
                <a:lnTo>
                  <a:pt x="11506" y="7680"/>
                </a:lnTo>
                <a:lnTo>
                  <a:pt x="15346" y="0"/>
                </a:lnTo>
                <a:lnTo>
                  <a:pt x="10561" y="2880"/>
                </a:lnTo>
                <a:lnTo>
                  <a:pt x="5745" y="6720"/>
                </a:lnTo>
                <a:lnTo>
                  <a:pt x="1904" y="11521"/>
                </a:lnTo>
                <a:lnTo>
                  <a:pt x="0" y="18242"/>
                </a:lnTo>
                <a:lnTo>
                  <a:pt x="0" y="33604"/>
                </a:lnTo>
                <a:lnTo>
                  <a:pt x="1904" y="40309"/>
                </a:lnTo>
                <a:lnTo>
                  <a:pt x="5745" y="45125"/>
                </a:lnTo>
                <a:lnTo>
                  <a:pt x="10561" y="48966"/>
                </a:lnTo>
                <a:lnTo>
                  <a:pt x="15346" y="51831"/>
                </a:lnTo>
                <a:lnTo>
                  <a:pt x="26868" y="51831"/>
                </a:lnTo>
                <a:lnTo>
                  <a:pt x="30708" y="48966"/>
                </a:lnTo>
                <a:lnTo>
                  <a:pt x="34549" y="45125"/>
                </a:lnTo>
                <a:lnTo>
                  <a:pt x="38389" y="41285"/>
                </a:lnTo>
                <a:lnTo>
                  <a:pt x="40309" y="37444"/>
                </a:lnTo>
                <a:lnTo>
                  <a:pt x="41269" y="32644"/>
                </a:lnTo>
                <a:lnTo>
                  <a:pt x="39349" y="31683"/>
                </a:lnTo>
                <a:lnTo>
                  <a:pt x="37429" y="35524"/>
                </a:lnTo>
                <a:lnTo>
                  <a:pt x="35509" y="38404"/>
                </a:lnTo>
                <a:lnTo>
                  <a:pt x="33588" y="40309"/>
                </a:lnTo>
                <a:lnTo>
                  <a:pt x="30708" y="42245"/>
                </a:lnTo>
                <a:lnTo>
                  <a:pt x="27828" y="43205"/>
                </a:lnTo>
                <a:lnTo>
                  <a:pt x="20147" y="43205"/>
                </a:lnTo>
                <a:lnTo>
                  <a:pt x="16306" y="40309"/>
                </a:lnTo>
                <a:lnTo>
                  <a:pt x="12466" y="36469"/>
                </a:lnTo>
                <a:lnTo>
                  <a:pt x="8625" y="32644"/>
                </a:lnTo>
                <a:lnTo>
                  <a:pt x="7665" y="26883"/>
                </a:lnTo>
                <a:lnTo>
                  <a:pt x="7665" y="20162"/>
                </a:lnTo>
                <a:lnTo>
                  <a:pt x="41269" y="20162"/>
                </a:lnTo>
                <a:lnTo>
                  <a:pt x="41269" y="13441"/>
                </a:lnTo>
                <a:lnTo>
                  <a:pt x="39349" y="8641"/>
                </a:lnTo>
                <a:lnTo>
                  <a:pt x="35509" y="5760"/>
                </a:lnTo>
                <a:lnTo>
                  <a:pt x="32628" y="1920"/>
                </a:lnTo>
                <a:lnTo>
                  <a:pt x="27828" y="0"/>
                </a:lnTo>
                <a:lnTo>
                  <a:pt x="22067" y="0"/>
                </a:lnTo>
                <a:lnTo>
                  <a:pt x="19187" y="3840"/>
                </a:lnTo>
                <a:lnTo>
                  <a:pt x="21107" y="3840"/>
                </a:lnTo>
                <a:lnTo>
                  <a:pt x="23027" y="4800"/>
                </a:lnTo>
                <a:lnTo>
                  <a:pt x="24947" y="5760"/>
                </a:lnTo>
                <a:lnTo>
                  <a:pt x="26868" y="6720"/>
                </a:lnTo>
                <a:close/>
              </a:path>
            </a:pathLst>
          </a:custGeom>
          <a:solidFill>
            <a:srgbClr val="D8969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7" name="object 497"/>
          <p:cNvSpPr/>
          <p:nvPr/>
        </p:nvSpPr>
        <p:spPr>
          <a:xfrm>
            <a:off x="6025012" y="6908962"/>
            <a:ext cx="83515" cy="49926"/>
          </a:xfrm>
          <a:custGeom>
            <a:avLst/>
            <a:gdLst/>
            <a:ahLst/>
            <a:cxnLst/>
            <a:rect l="l" t="t" r="r" b="b"/>
            <a:pathLst>
              <a:path w="83515" h="49926">
                <a:moveTo>
                  <a:pt x="47990" y="47030"/>
                </a:moveTo>
                <a:lnTo>
                  <a:pt x="47045" y="46085"/>
                </a:lnTo>
                <a:lnTo>
                  <a:pt x="47045" y="45125"/>
                </a:lnTo>
                <a:lnTo>
                  <a:pt x="46085" y="44150"/>
                </a:lnTo>
                <a:lnTo>
                  <a:pt x="46085" y="13441"/>
                </a:lnTo>
                <a:lnTo>
                  <a:pt x="48966" y="10561"/>
                </a:lnTo>
                <a:lnTo>
                  <a:pt x="50871" y="8641"/>
                </a:lnTo>
                <a:lnTo>
                  <a:pt x="52806" y="7680"/>
                </a:lnTo>
                <a:lnTo>
                  <a:pt x="54711" y="6720"/>
                </a:lnTo>
                <a:lnTo>
                  <a:pt x="62392" y="6720"/>
                </a:lnTo>
                <a:lnTo>
                  <a:pt x="64328" y="7680"/>
                </a:lnTo>
                <a:lnTo>
                  <a:pt x="65272" y="9601"/>
                </a:lnTo>
                <a:lnTo>
                  <a:pt x="66233" y="11521"/>
                </a:lnTo>
                <a:lnTo>
                  <a:pt x="67208" y="14401"/>
                </a:lnTo>
                <a:lnTo>
                  <a:pt x="67208" y="44150"/>
                </a:lnTo>
                <a:lnTo>
                  <a:pt x="66233" y="45125"/>
                </a:lnTo>
                <a:lnTo>
                  <a:pt x="66233" y="46085"/>
                </a:lnTo>
                <a:lnTo>
                  <a:pt x="65272" y="47030"/>
                </a:lnTo>
                <a:lnTo>
                  <a:pt x="63352" y="47990"/>
                </a:lnTo>
                <a:lnTo>
                  <a:pt x="59512" y="47990"/>
                </a:lnTo>
                <a:lnTo>
                  <a:pt x="59512" y="49926"/>
                </a:lnTo>
                <a:lnTo>
                  <a:pt x="83515" y="49926"/>
                </a:lnTo>
                <a:lnTo>
                  <a:pt x="83515" y="47990"/>
                </a:lnTo>
                <a:lnTo>
                  <a:pt x="79674" y="47990"/>
                </a:lnTo>
                <a:lnTo>
                  <a:pt x="78714" y="47030"/>
                </a:lnTo>
                <a:lnTo>
                  <a:pt x="77754" y="47030"/>
                </a:lnTo>
                <a:lnTo>
                  <a:pt x="76794" y="46085"/>
                </a:lnTo>
                <a:lnTo>
                  <a:pt x="76794" y="45125"/>
                </a:lnTo>
                <a:lnTo>
                  <a:pt x="75834" y="44150"/>
                </a:lnTo>
                <a:lnTo>
                  <a:pt x="75834" y="13441"/>
                </a:lnTo>
                <a:lnTo>
                  <a:pt x="74874" y="10561"/>
                </a:lnTo>
                <a:lnTo>
                  <a:pt x="74874" y="8641"/>
                </a:lnTo>
                <a:lnTo>
                  <a:pt x="72953" y="5760"/>
                </a:lnTo>
                <a:lnTo>
                  <a:pt x="71993" y="3840"/>
                </a:lnTo>
                <a:lnTo>
                  <a:pt x="70073" y="1920"/>
                </a:lnTo>
                <a:lnTo>
                  <a:pt x="68153" y="960"/>
                </a:lnTo>
                <a:lnTo>
                  <a:pt x="65272" y="0"/>
                </a:lnTo>
                <a:lnTo>
                  <a:pt x="60487" y="0"/>
                </a:lnTo>
                <a:lnTo>
                  <a:pt x="57591" y="960"/>
                </a:lnTo>
                <a:lnTo>
                  <a:pt x="55671" y="1920"/>
                </a:lnTo>
                <a:lnTo>
                  <a:pt x="52806" y="3840"/>
                </a:lnTo>
                <a:lnTo>
                  <a:pt x="49926" y="6720"/>
                </a:lnTo>
                <a:lnTo>
                  <a:pt x="46085" y="10561"/>
                </a:lnTo>
                <a:lnTo>
                  <a:pt x="45125" y="6720"/>
                </a:lnTo>
                <a:lnTo>
                  <a:pt x="44150" y="4800"/>
                </a:lnTo>
                <a:lnTo>
                  <a:pt x="41285" y="2880"/>
                </a:lnTo>
                <a:lnTo>
                  <a:pt x="39364" y="960"/>
                </a:lnTo>
                <a:lnTo>
                  <a:pt x="36484" y="0"/>
                </a:lnTo>
                <a:lnTo>
                  <a:pt x="31683" y="0"/>
                </a:lnTo>
                <a:lnTo>
                  <a:pt x="29763" y="960"/>
                </a:lnTo>
                <a:lnTo>
                  <a:pt x="27843" y="960"/>
                </a:lnTo>
                <a:lnTo>
                  <a:pt x="26883" y="1920"/>
                </a:lnTo>
                <a:lnTo>
                  <a:pt x="24963" y="2880"/>
                </a:lnTo>
                <a:lnTo>
                  <a:pt x="23042" y="4800"/>
                </a:lnTo>
                <a:lnTo>
                  <a:pt x="22082" y="4800"/>
                </a:lnTo>
                <a:lnTo>
                  <a:pt x="20162" y="6720"/>
                </a:lnTo>
                <a:lnTo>
                  <a:pt x="17282" y="10561"/>
                </a:lnTo>
                <a:lnTo>
                  <a:pt x="17282" y="0"/>
                </a:lnTo>
                <a:lnTo>
                  <a:pt x="14401" y="0"/>
                </a:lnTo>
                <a:lnTo>
                  <a:pt x="0" y="5760"/>
                </a:lnTo>
                <a:lnTo>
                  <a:pt x="960" y="7680"/>
                </a:lnTo>
                <a:lnTo>
                  <a:pt x="6720" y="7680"/>
                </a:lnTo>
                <a:lnTo>
                  <a:pt x="6720" y="8641"/>
                </a:lnTo>
                <a:lnTo>
                  <a:pt x="7680" y="8641"/>
                </a:lnTo>
                <a:lnTo>
                  <a:pt x="7680" y="45125"/>
                </a:lnTo>
                <a:lnTo>
                  <a:pt x="6720" y="46085"/>
                </a:lnTo>
                <a:lnTo>
                  <a:pt x="6720" y="47030"/>
                </a:lnTo>
                <a:lnTo>
                  <a:pt x="5760" y="47030"/>
                </a:lnTo>
                <a:lnTo>
                  <a:pt x="4800" y="47990"/>
                </a:lnTo>
                <a:lnTo>
                  <a:pt x="960" y="47990"/>
                </a:lnTo>
                <a:lnTo>
                  <a:pt x="960" y="49926"/>
                </a:lnTo>
                <a:lnTo>
                  <a:pt x="24963" y="49926"/>
                </a:lnTo>
                <a:lnTo>
                  <a:pt x="24963" y="47990"/>
                </a:lnTo>
                <a:lnTo>
                  <a:pt x="20162" y="47990"/>
                </a:lnTo>
                <a:lnTo>
                  <a:pt x="19202" y="47030"/>
                </a:lnTo>
                <a:lnTo>
                  <a:pt x="18242" y="47030"/>
                </a:lnTo>
                <a:lnTo>
                  <a:pt x="18242" y="46085"/>
                </a:lnTo>
                <a:lnTo>
                  <a:pt x="17282" y="45125"/>
                </a:lnTo>
                <a:lnTo>
                  <a:pt x="17282" y="13441"/>
                </a:lnTo>
                <a:lnTo>
                  <a:pt x="18242" y="11521"/>
                </a:lnTo>
                <a:lnTo>
                  <a:pt x="21122" y="9601"/>
                </a:lnTo>
                <a:lnTo>
                  <a:pt x="24002" y="7680"/>
                </a:lnTo>
                <a:lnTo>
                  <a:pt x="25923" y="6720"/>
                </a:lnTo>
                <a:lnTo>
                  <a:pt x="32644" y="6720"/>
                </a:lnTo>
                <a:lnTo>
                  <a:pt x="34564" y="7680"/>
                </a:lnTo>
                <a:lnTo>
                  <a:pt x="35524" y="9601"/>
                </a:lnTo>
                <a:lnTo>
                  <a:pt x="37444" y="11521"/>
                </a:lnTo>
                <a:lnTo>
                  <a:pt x="37444" y="44150"/>
                </a:lnTo>
                <a:lnTo>
                  <a:pt x="36484" y="45125"/>
                </a:lnTo>
                <a:lnTo>
                  <a:pt x="36484" y="46085"/>
                </a:lnTo>
                <a:lnTo>
                  <a:pt x="35524" y="47030"/>
                </a:lnTo>
                <a:lnTo>
                  <a:pt x="34564" y="47990"/>
                </a:lnTo>
                <a:lnTo>
                  <a:pt x="29763" y="47990"/>
                </a:lnTo>
                <a:lnTo>
                  <a:pt x="29763" y="49926"/>
                </a:lnTo>
                <a:lnTo>
                  <a:pt x="54711" y="49926"/>
                </a:lnTo>
                <a:lnTo>
                  <a:pt x="54711" y="47990"/>
                </a:lnTo>
                <a:lnTo>
                  <a:pt x="49926" y="47990"/>
                </a:lnTo>
                <a:lnTo>
                  <a:pt x="48966" y="47030"/>
                </a:lnTo>
                <a:lnTo>
                  <a:pt x="47990" y="47030"/>
                </a:lnTo>
                <a:close/>
              </a:path>
            </a:pathLst>
          </a:custGeom>
          <a:solidFill>
            <a:srgbClr val="D8969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8" name="object 498"/>
          <p:cNvSpPr/>
          <p:nvPr/>
        </p:nvSpPr>
        <p:spPr>
          <a:xfrm>
            <a:off x="6128689" y="6951207"/>
            <a:ext cx="17282" cy="9585"/>
          </a:xfrm>
          <a:custGeom>
            <a:avLst/>
            <a:gdLst/>
            <a:ahLst/>
            <a:cxnLst/>
            <a:rect l="l" t="t" r="r" b="b"/>
            <a:pathLst>
              <a:path w="17282" h="9585">
                <a:moveTo>
                  <a:pt x="17282" y="0"/>
                </a:moveTo>
                <a:lnTo>
                  <a:pt x="14401" y="3840"/>
                </a:lnTo>
                <a:lnTo>
                  <a:pt x="11521" y="5745"/>
                </a:lnTo>
                <a:lnTo>
                  <a:pt x="6720" y="5745"/>
                </a:lnTo>
                <a:lnTo>
                  <a:pt x="3840" y="4785"/>
                </a:lnTo>
                <a:lnTo>
                  <a:pt x="1920" y="3840"/>
                </a:lnTo>
                <a:lnTo>
                  <a:pt x="0" y="2880"/>
                </a:lnTo>
                <a:lnTo>
                  <a:pt x="2880" y="9585"/>
                </a:lnTo>
                <a:lnTo>
                  <a:pt x="11521" y="9585"/>
                </a:lnTo>
                <a:lnTo>
                  <a:pt x="17282" y="6720"/>
                </a:lnTo>
                <a:lnTo>
                  <a:pt x="17282" y="0"/>
                </a:lnTo>
                <a:close/>
              </a:path>
            </a:pathLst>
          </a:custGeom>
          <a:solidFill>
            <a:srgbClr val="D8969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9" name="object 499"/>
          <p:cNvSpPr/>
          <p:nvPr/>
        </p:nvSpPr>
        <p:spPr>
          <a:xfrm>
            <a:off x="6108527" y="6883999"/>
            <a:ext cx="50886" cy="76794"/>
          </a:xfrm>
          <a:custGeom>
            <a:avLst/>
            <a:gdLst/>
            <a:ahLst/>
            <a:cxnLst/>
            <a:rect l="l" t="t" r="r" b="b"/>
            <a:pathLst>
              <a:path w="50886" h="76794">
                <a:moveTo>
                  <a:pt x="1920" y="6720"/>
                </a:moveTo>
                <a:lnTo>
                  <a:pt x="5760" y="6720"/>
                </a:lnTo>
                <a:lnTo>
                  <a:pt x="6720" y="7680"/>
                </a:lnTo>
                <a:lnTo>
                  <a:pt x="7680" y="8641"/>
                </a:lnTo>
                <a:lnTo>
                  <a:pt x="7680" y="11521"/>
                </a:lnTo>
                <a:lnTo>
                  <a:pt x="8641" y="14401"/>
                </a:lnTo>
                <a:lnTo>
                  <a:pt x="8641" y="70088"/>
                </a:lnTo>
                <a:lnTo>
                  <a:pt x="11521" y="71993"/>
                </a:lnTo>
                <a:lnTo>
                  <a:pt x="14401" y="73929"/>
                </a:lnTo>
                <a:lnTo>
                  <a:pt x="17282" y="74889"/>
                </a:lnTo>
                <a:lnTo>
                  <a:pt x="20162" y="75834"/>
                </a:lnTo>
                <a:lnTo>
                  <a:pt x="23042" y="76794"/>
                </a:lnTo>
                <a:lnTo>
                  <a:pt x="20162" y="70088"/>
                </a:lnTo>
                <a:lnTo>
                  <a:pt x="19202" y="69113"/>
                </a:lnTo>
                <a:lnTo>
                  <a:pt x="17282" y="67208"/>
                </a:lnTo>
                <a:lnTo>
                  <a:pt x="17282" y="38404"/>
                </a:lnTo>
                <a:lnTo>
                  <a:pt x="19202" y="36484"/>
                </a:lnTo>
                <a:lnTo>
                  <a:pt x="21122" y="34564"/>
                </a:lnTo>
                <a:lnTo>
                  <a:pt x="22082" y="33604"/>
                </a:lnTo>
                <a:lnTo>
                  <a:pt x="24002" y="32644"/>
                </a:lnTo>
                <a:lnTo>
                  <a:pt x="31683" y="32644"/>
                </a:lnTo>
                <a:lnTo>
                  <a:pt x="34564" y="34564"/>
                </a:lnTo>
                <a:lnTo>
                  <a:pt x="37444" y="37444"/>
                </a:lnTo>
                <a:lnTo>
                  <a:pt x="40325" y="41285"/>
                </a:lnTo>
                <a:lnTo>
                  <a:pt x="41285" y="46085"/>
                </a:lnTo>
                <a:lnTo>
                  <a:pt x="41285" y="58567"/>
                </a:lnTo>
                <a:lnTo>
                  <a:pt x="40325" y="63367"/>
                </a:lnTo>
                <a:lnTo>
                  <a:pt x="37444" y="67208"/>
                </a:lnTo>
                <a:lnTo>
                  <a:pt x="37444" y="73929"/>
                </a:lnTo>
                <a:lnTo>
                  <a:pt x="42245" y="70088"/>
                </a:lnTo>
                <a:lnTo>
                  <a:pt x="48006" y="64328"/>
                </a:lnTo>
                <a:lnTo>
                  <a:pt x="50886" y="57607"/>
                </a:lnTo>
                <a:lnTo>
                  <a:pt x="50886" y="41285"/>
                </a:lnTo>
                <a:lnTo>
                  <a:pt x="48966" y="35524"/>
                </a:lnTo>
                <a:lnTo>
                  <a:pt x="45125" y="31683"/>
                </a:lnTo>
                <a:lnTo>
                  <a:pt x="41285" y="26883"/>
                </a:lnTo>
                <a:lnTo>
                  <a:pt x="37444" y="24963"/>
                </a:lnTo>
                <a:lnTo>
                  <a:pt x="26883" y="24963"/>
                </a:lnTo>
                <a:lnTo>
                  <a:pt x="22082" y="28803"/>
                </a:lnTo>
                <a:lnTo>
                  <a:pt x="17282" y="34564"/>
                </a:lnTo>
                <a:lnTo>
                  <a:pt x="17282" y="0"/>
                </a:lnTo>
                <a:lnTo>
                  <a:pt x="14401" y="0"/>
                </a:lnTo>
                <a:lnTo>
                  <a:pt x="0" y="5760"/>
                </a:lnTo>
                <a:lnTo>
                  <a:pt x="960" y="7680"/>
                </a:lnTo>
                <a:lnTo>
                  <a:pt x="1920" y="6720"/>
                </a:lnTo>
                <a:close/>
              </a:path>
            </a:pathLst>
          </a:custGeom>
          <a:solidFill>
            <a:srgbClr val="D8969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0" name="object 500"/>
          <p:cNvSpPr/>
          <p:nvPr/>
        </p:nvSpPr>
        <p:spPr>
          <a:xfrm>
            <a:off x="6166134" y="6883999"/>
            <a:ext cx="24947" cy="74889"/>
          </a:xfrm>
          <a:custGeom>
            <a:avLst/>
            <a:gdLst/>
            <a:ahLst/>
            <a:cxnLst/>
            <a:rect l="l" t="t" r="r" b="b"/>
            <a:pathLst>
              <a:path w="24947" h="74889">
                <a:moveTo>
                  <a:pt x="14386" y="0"/>
                </a:moveTo>
                <a:lnTo>
                  <a:pt x="0" y="5760"/>
                </a:lnTo>
                <a:lnTo>
                  <a:pt x="944" y="7680"/>
                </a:lnTo>
                <a:lnTo>
                  <a:pt x="2880" y="6720"/>
                </a:lnTo>
                <a:lnTo>
                  <a:pt x="6720" y="6720"/>
                </a:lnTo>
                <a:lnTo>
                  <a:pt x="6720" y="7680"/>
                </a:lnTo>
                <a:lnTo>
                  <a:pt x="7665" y="7680"/>
                </a:lnTo>
                <a:lnTo>
                  <a:pt x="7665" y="9601"/>
                </a:lnTo>
                <a:lnTo>
                  <a:pt x="8625" y="11521"/>
                </a:lnTo>
                <a:lnTo>
                  <a:pt x="8625" y="67208"/>
                </a:lnTo>
                <a:lnTo>
                  <a:pt x="7665" y="69113"/>
                </a:lnTo>
                <a:lnTo>
                  <a:pt x="7665" y="71048"/>
                </a:lnTo>
                <a:lnTo>
                  <a:pt x="6720" y="71993"/>
                </a:lnTo>
                <a:lnTo>
                  <a:pt x="5760" y="71993"/>
                </a:lnTo>
                <a:lnTo>
                  <a:pt x="4785" y="72953"/>
                </a:lnTo>
                <a:lnTo>
                  <a:pt x="944" y="72953"/>
                </a:lnTo>
                <a:lnTo>
                  <a:pt x="944" y="74889"/>
                </a:lnTo>
                <a:lnTo>
                  <a:pt x="24947" y="74889"/>
                </a:lnTo>
                <a:lnTo>
                  <a:pt x="24947" y="72953"/>
                </a:lnTo>
                <a:lnTo>
                  <a:pt x="21122" y="72953"/>
                </a:lnTo>
                <a:lnTo>
                  <a:pt x="20147" y="71993"/>
                </a:lnTo>
                <a:lnTo>
                  <a:pt x="19187" y="71993"/>
                </a:lnTo>
                <a:lnTo>
                  <a:pt x="18227" y="71048"/>
                </a:lnTo>
                <a:lnTo>
                  <a:pt x="18227" y="70088"/>
                </a:lnTo>
                <a:lnTo>
                  <a:pt x="17282" y="69113"/>
                </a:lnTo>
                <a:lnTo>
                  <a:pt x="17282" y="0"/>
                </a:lnTo>
                <a:lnTo>
                  <a:pt x="14386" y="0"/>
                </a:lnTo>
                <a:close/>
              </a:path>
            </a:pathLst>
          </a:custGeom>
          <a:solidFill>
            <a:srgbClr val="D8969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1" name="object 501"/>
          <p:cNvSpPr/>
          <p:nvPr/>
        </p:nvSpPr>
        <p:spPr>
          <a:xfrm>
            <a:off x="6193977" y="6910882"/>
            <a:ext cx="53751" cy="71033"/>
          </a:xfrm>
          <a:custGeom>
            <a:avLst/>
            <a:gdLst/>
            <a:ahLst/>
            <a:cxnLst/>
            <a:rect l="l" t="t" r="r" b="b"/>
            <a:pathLst>
              <a:path w="53751" h="71033">
                <a:moveTo>
                  <a:pt x="3825" y="68153"/>
                </a:moveTo>
                <a:lnTo>
                  <a:pt x="4785" y="69113"/>
                </a:lnTo>
                <a:lnTo>
                  <a:pt x="5745" y="71033"/>
                </a:lnTo>
                <a:lnTo>
                  <a:pt x="12466" y="71033"/>
                </a:lnTo>
                <a:lnTo>
                  <a:pt x="15346" y="70073"/>
                </a:lnTo>
                <a:lnTo>
                  <a:pt x="19187" y="68153"/>
                </a:lnTo>
                <a:lnTo>
                  <a:pt x="22067" y="65288"/>
                </a:lnTo>
                <a:lnTo>
                  <a:pt x="24947" y="61447"/>
                </a:lnTo>
                <a:lnTo>
                  <a:pt x="25908" y="57607"/>
                </a:lnTo>
                <a:lnTo>
                  <a:pt x="46070" y="8641"/>
                </a:lnTo>
                <a:lnTo>
                  <a:pt x="47030" y="6720"/>
                </a:lnTo>
                <a:lnTo>
                  <a:pt x="47990" y="5760"/>
                </a:lnTo>
                <a:lnTo>
                  <a:pt x="47990" y="4800"/>
                </a:lnTo>
                <a:lnTo>
                  <a:pt x="48950" y="3840"/>
                </a:lnTo>
                <a:lnTo>
                  <a:pt x="49911" y="2880"/>
                </a:lnTo>
                <a:lnTo>
                  <a:pt x="50871" y="1920"/>
                </a:lnTo>
                <a:lnTo>
                  <a:pt x="53751" y="1920"/>
                </a:lnTo>
                <a:lnTo>
                  <a:pt x="53751" y="0"/>
                </a:lnTo>
                <a:lnTo>
                  <a:pt x="37429" y="0"/>
                </a:lnTo>
                <a:lnTo>
                  <a:pt x="37429" y="1920"/>
                </a:lnTo>
                <a:lnTo>
                  <a:pt x="41269" y="1920"/>
                </a:lnTo>
                <a:lnTo>
                  <a:pt x="42230" y="2880"/>
                </a:lnTo>
                <a:lnTo>
                  <a:pt x="42230" y="6720"/>
                </a:lnTo>
                <a:lnTo>
                  <a:pt x="41269" y="8641"/>
                </a:lnTo>
                <a:lnTo>
                  <a:pt x="30708" y="35524"/>
                </a:lnTo>
                <a:lnTo>
                  <a:pt x="19187" y="10561"/>
                </a:lnTo>
                <a:lnTo>
                  <a:pt x="17266" y="8641"/>
                </a:lnTo>
                <a:lnTo>
                  <a:pt x="17266" y="2880"/>
                </a:lnTo>
                <a:lnTo>
                  <a:pt x="18227" y="2880"/>
                </a:lnTo>
                <a:lnTo>
                  <a:pt x="19187" y="1920"/>
                </a:lnTo>
                <a:lnTo>
                  <a:pt x="23027" y="1920"/>
                </a:lnTo>
                <a:lnTo>
                  <a:pt x="23027" y="0"/>
                </a:lnTo>
                <a:lnTo>
                  <a:pt x="0" y="0"/>
                </a:lnTo>
                <a:lnTo>
                  <a:pt x="0" y="1920"/>
                </a:lnTo>
                <a:lnTo>
                  <a:pt x="1905" y="1920"/>
                </a:lnTo>
                <a:lnTo>
                  <a:pt x="3825" y="2880"/>
                </a:lnTo>
                <a:lnTo>
                  <a:pt x="4785" y="3840"/>
                </a:lnTo>
                <a:lnTo>
                  <a:pt x="5745" y="4800"/>
                </a:lnTo>
                <a:lnTo>
                  <a:pt x="6705" y="5760"/>
                </a:lnTo>
                <a:lnTo>
                  <a:pt x="7665" y="7680"/>
                </a:lnTo>
                <a:lnTo>
                  <a:pt x="8625" y="8641"/>
                </a:lnTo>
                <a:lnTo>
                  <a:pt x="8625" y="9601"/>
                </a:lnTo>
                <a:lnTo>
                  <a:pt x="25908" y="46070"/>
                </a:lnTo>
                <a:lnTo>
                  <a:pt x="23027" y="54726"/>
                </a:lnTo>
                <a:lnTo>
                  <a:pt x="22067" y="57607"/>
                </a:lnTo>
                <a:lnTo>
                  <a:pt x="20147" y="59512"/>
                </a:lnTo>
                <a:lnTo>
                  <a:pt x="19187" y="60472"/>
                </a:lnTo>
                <a:lnTo>
                  <a:pt x="18227" y="62392"/>
                </a:lnTo>
                <a:lnTo>
                  <a:pt x="14386" y="62392"/>
                </a:lnTo>
                <a:lnTo>
                  <a:pt x="13426" y="61447"/>
                </a:lnTo>
                <a:lnTo>
                  <a:pt x="10546" y="60472"/>
                </a:lnTo>
                <a:lnTo>
                  <a:pt x="6705" y="60472"/>
                </a:lnTo>
                <a:lnTo>
                  <a:pt x="4785" y="61447"/>
                </a:lnTo>
                <a:lnTo>
                  <a:pt x="3825" y="61447"/>
                </a:lnTo>
                <a:lnTo>
                  <a:pt x="2865" y="62392"/>
                </a:lnTo>
                <a:lnTo>
                  <a:pt x="2865" y="67193"/>
                </a:lnTo>
                <a:lnTo>
                  <a:pt x="3825" y="68153"/>
                </a:lnTo>
                <a:close/>
              </a:path>
            </a:pathLst>
          </a:custGeom>
          <a:solidFill>
            <a:srgbClr val="D89693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2" name="object 502"/>
          <p:cNvSpPr/>
          <p:nvPr/>
        </p:nvSpPr>
        <p:spPr>
          <a:xfrm>
            <a:off x="4180911" y="6896000"/>
            <a:ext cx="26883" cy="0"/>
          </a:xfrm>
          <a:custGeom>
            <a:avLst/>
            <a:gdLst/>
            <a:ahLst/>
            <a:cxnLst/>
            <a:rect l="l" t="t" r="r" b="b"/>
            <a:pathLst>
              <a:path w="26883" h="0">
                <a:moveTo>
                  <a:pt x="0" y="0"/>
                </a:moveTo>
                <a:lnTo>
                  <a:pt x="26883" y="0"/>
                </a:lnTo>
              </a:path>
            </a:pathLst>
          </a:custGeom>
          <a:ln w="799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3" name="object 503"/>
          <p:cNvSpPr/>
          <p:nvPr/>
        </p:nvSpPr>
        <p:spPr>
          <a:xfrm>
            <a:off x="4014840" y="8282680"/>
            <a:ext cx="19187" cy="56631"/>
          </a:xfrm>
          <a:custGeom>
            <a:avLst/>
            <a:gdLst/>
            <a:ahLst/>
            <a:cxnLst/>
            <a:rect l="l" t="t" r="r" b="b"/>
            <a:pathLst>
              <a:path w="19187" h="56631">
                <a:moveTo>
                  <a:pt x="960" y="40325"/>
                </a:moveTo>
                <a:lnTo>
                  <a:pt x="4785" y="46085"/>
                </a:lnTo>
                <a:lnTo>
                  <a:pt x="8625" y="52791"/>
                </a:lnTo>
                <a:lnTo>
                  <a:pt x="13441" y="56631"/>
                </a:lnTo>
                <a:lnTo>
                  <a:pt x="19187" y="56631"/>
                </a:lnTo>
                <a:lnTo>
                  <a:pt x="19187" y="53766"/>
                </a:lnTo>
                <a:lnTo>
                  <a:pt x="15346" y="53766"/>
                </a:lnTo>
                <a:lnTo>
                  <a:pt x="13441" y="51831"/>
                </a:lnTo>
                <a:lnTo>
                  <a:pt x="11506" y="47045"/>
                </a:lnTo>
                <a:lnTo>
                  <a:pt x="9601" y="42245"/>
                </a:lnTo>
                <a:lnTo>
                  <a:pt x="8625" y="35524"/>
                </a:lnTo>
                <a:lnTo>
                  <a:pt x="8625" y="17282"/>
                </a:lnTo>
                <a:lnTo>
                  <a:pt x="7680" y="0"/>
                </a:lnTo>
                <a:lnTo>
                  <a:pt x="4785" y="3840"/>
                </a:lnTo>
                <a:lnTo>
                  <a:pt x="2880" y="8641"/>
                </a:lnTo>
                <a:lnTo>
                  <a:pt x="960" y="13441"/>
                </a:lnTo>
                <a:lnTo>
                  <a:pt x="0" y="19202"/>
                </a:lnTo>
                <a:lnTo>
                  <a:pt x="0" y="33588"/>
                </a:lnTo>
                <a:lnTo>
                  <a:pt x="960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4" name="object 504"/>
          <p:cNvSpPr/>
          <p:nvPr/>
        </p:nvSpPr>
        <p:spPr>
          <a:xfrm>
            <a:off x="4022521" y="8277880"/>
            <a:ext cx="30708" cy="61432"/>
          </a:xfrm>
          <a:custGeom>
            <a:avLst/>
            <a:gdLst/>
            <a:ahLst/>
            <a:cxnLst/>
            <a:rect l="l" t="t" r="r" b="b"/>
            <a:pathLst>
              <a:path w="30708" h="61432">
                <a:moveTo>
                  <a:pt x="14386" y="61432"/>
                </a:moveTo>
                <a:lnTo>
                  <a:pt x="17282" y="60472"/>
                </a:lnTo>
                <a:lnTo>
                  <a:pt x="20147" y="57591"/>
                </a:lnTo>
                <a:lnTo>
                  <a:pt x="23027" y="55671"/>
                </a:lnTo>
                <a:lnTo>
                  <a:pt x="25907" y="51846"/>
                </a:lnTo>
                <a:lnTo>
                  <a:pt x="27828" y="47045"/>
                </a:lnTo>
                <a:lnTo>
                  <a:pt x="29748" y="42230"/>
                </a:lnTo>
                <a:lnTo>
                  <a:pt x="30708" y="36484"/>
                </a:lnTo>
                <a:lnTo>
                  <a:pt x="30708" y="20162"/>
                </a:lnTo>
                <a:lnTo>
                  <a:pt x="28788" y="12481"/>
                </a:lnTo>
                <a:lnTo>
                  <a:pt x="23987" y="6720"/>
                </a:lnTo>
                <a:lnTo>
                  <a:pt x="20147" y="1920"/>
                </a:lnTo>
                <a:lnTo>
                  <a:pt x="16306" y="0"/>
                </a:lnTo>
                <a:lnTo>
                  <a:pt x="8625" y="0"/>
                </a:lnTo>
                <a:lnTo>
                  <a:pt x="5760" y="960"/>
                </a:lnTo>
                <a:lnTo>
                  <a:pt x="2880" y="2880"/>
                </a:lnTo>
                <a:lnTo>
                  <a:pt x="0" y="4800"/>
                </a:lnTo>
                <a:lnTo>
                  <a:pt x="944" y="22082"/>
                </a:lnTo>
                <a:lnTo>
                  <a:pt x="1920" y="16322"/>
                </a:lnTo>
                <a:lnTo>
                  <a:pt x="2880" y="11521"/>
                </a:lnTo>
                <a:lnTo>
                  <a:pt x="3825" y="7680"/>
                </a:lnTo>
                <a:lnTo>
                  <a:pt x="5760" y="4800"/>
                </a:lnTo>
                <a:lnTo>
                  <a:pt x="7665" y="2880"/>
                </a:lnTo>
                <a:lnTo>
                  <a:pt x="14386" y="2880"/>
                </a:lnTo>
                <a:lnTo>
                  <a:pt x="16306" y="3840"/>
                </a:lnTo>
                <a:lnTo>
                  <a:pt x="17282" y="5760"/>
                </a:lnTo>
                <a:lnTo>
                  <a:pt x="19187" y="7680"/>
                </a:lnTo>
                <a:lnTo>
                  <a:pt x="20147" y="10561"/>
                </a:lnTo>
                <a:lnTo>
                  <a:pt x="21107" y="15361"/>
                </a:lnTo>
                <a:lnTo>
                  <a:pt x="22067" y="21122"/>
                </a:lnTo>
                <a:lnTo>
                  <a:pt x="22067" y="37444"/>
                </a:lnTo>
                <a:lnTo>
                  <a:pt x="21107" y="44165"/>
                </a:lnTo>
                <a:lnTo>
                  <a:pt x="20147" y="48950"/>
                </a:lnTo>
                <a:lnTo>
                  <a:pt x="19187" y="52791"/>
                </a:lnTo>
                <a:lnTo>
                  <a:pt x="18227" y="54726"/>
                </a:lnTo>
                <a:lnTo>
                  <a:pt x="16306" y="56631"/>
                </a:lnTo>
                <a:lnTo>
                  <a:pt x="14386" y="57591"/>
                </a:lnTo>
                <a:lnTo>
                  <a:pt x="12466" y="58567"/>
                </a:lnTo>
                <a:lnTo>
                  <a:pt x="11506" y="58567"/>
                </a:lnTo>
                <a:lnTo>
                  <a:pt x="11506" y="61432"/>
                </a:lnTo>
                <a:lnTo>
                  <a:pt x="14386" y="61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5" name="object 505"/>
          <p:cNvSpPr/>
          <p:nvPr/>
        </p:nvSpPr>
        <p:spPr>
          <a:xfrm>
            <a:off x="4059951" y="8276920"/>
            <a:ext cx="69113" cy="63352"/>
          </a:xfrm>
          <a:custGeom>
            <a:avLst/>
            <a:gdLst/>
            <a:ahLst/>
            <a:cxnLst/>
            <a:rect l="l" t="t" r="r" b="b"/>
            <a:pathLst>
              <a:path w="69113" h="63352">
                <a:moveTo>
                  <a:pt x="43205" y="48006"/>
                </a:moveTo>
                <a:lnTo>
                  <a:pt x="43205" y="50871"/>
                </a:lnTo>
                <a:lnTo>
                  <a:pt x="44165" y="53751"/>
                </a:lnTo>
                <a:lnTo>
                  <a:pt x="45125" y="55686"/>
                </a:lnTo>
                <a:lnTo>
                  <a:pt x="46085" y="58552"/>
                </a:lnTo>
                <a:lnTo>
                  <a:pt x="48006" y="60472"/>
                </a:lnTo>
                <a:lnTo>
                  <a:pt x="49926" y="61432"/>
                </a:lnTo>
                <a:lnTo>
                  <a:pt x="51846" y="63352"/>
                </a:lnTo>
                <a:lnTo>
                  <a:pt x="50871" y="56631"/>
                </a:lnTo>
                <a:lnTo>
                  <a:pt x="50871" y="38404"/>
                </a:lnTo>
                <a:lnTo>
                  <a:pt x="52806" y="36484"/>
                </a:lnTo>
                <a:lnTo>
                  <a:pt x="53766" y="34564"/>
                </a:lnTo>
                <a:lnTo>
                  <a:pt x="54726" y="33604"/>
                </a:lnTo>
                <a:lnTo>
                  <a:pt x="57591" y="33604"/>
                </a:lnTo>
                <a:lnTo>
                  <a:pt x="58567" y="34564"/>
                </a:lnTo>
                <a:lnTo>
                  <a:pt x="59527" y="36484"/>
                </a:lnTo>
                <a:lnTo>
                  <a:pt x="61432" y="38404"/>
                </a:lnTo>
                <a:lnTo>
                  <a:pt x="62407" y="42245"/>
                </a:lnTo>
                <a:lnTo>
                  <a:pt x="62407" y="52806"/>
                </a:lnTo>
                <a:lnTo>
                  <a:pt x="61432" y="56631"/>
                </a:lnTo>
                <a:lnTo>
                  <a:pt x="59527" y="58552"/>
                </a:lnTo>
                <a:lnTo>
                  <a:pt x="58567" y="60472"/>
                </a:lnTo>
                <a:lnTo>
                  <a:pt x="57591" y="61432"/>
                </a:lnTo>
                <a:lnTo>
                  <a:pt x="54726" y="61432"/>
                </a:lnTo>
                <a:lnTo>
                  <a:pt x="53766" y="60472"/>
                </a:lnTo>
                <a:lnTo>
                  <a:pt x="54726" y="63352"/>
                </a:lnTo>
                <a:lnTo>
                  <a:pt x="59527" y="63352"/>
                </a:lnTo>
                <a:lnTo>
                  <a:pt x="62407" y="62392"/>
                </a:lnTo>
                <a:lnTo>
                  <a:pt x="65272" y="59527"/>
                </a:lnTo>
                <a:lnTo>
                  <a:pt x="68153" y="56631"/>
                </a:lnTo>
                <a:lnTo>
                  <a:pt x="69113" y="52806"/>
                </a:lnTo>
                <a:lnTo>
                  <a:pt x="69113" y="44165"/>
                </a:lnTo>
                <a:lnTo>
                  <a:pt x="68153" y="42245"/>
                </a:lnTo>
                <a:lnTo>
                  <a:pt x="67208" y="39349"/>
                </a:lnTo>
                <a:lnTo>
                  <a:pt x="66248" y="36484"/>
                </a:lnTo>
                <a:lnTo>
                  <a:pt x="64312" y="34564"/>
                </a:lnTo>
                <a:lnTo>
                  <a:pt x="62407" y="33604"/>
                </a:lnTo>
                <a:lnTo>
                  <a:pt x="60487" y="32644"/>
                </a:lnTo>
                <a:lnTo>
                  <a:pt x="58567" y="31683"/>
                </a:lnTo>
                <a:lnTo>
                  <a:pt x="53766" y="31683"/>
                </a:lnTo>
                <a:lnTo>
                  <a:pt x="51846" y="32644"/>
                </a:lnTo>
                <a:lnTo>
                  <a:pt x="49926" y="33604"/>
                </a:lnTo>
                <a:lnTo>
                  <a:pt x="48006" y="34564"/>
                </a:lnTo>
                <a:lnTo>
                  <a:pt x="46085" y="36484"/>
                </a:lnTo>
                <a:lnTo>
                  <a:pt x="45125" y="39349"/>
                </a:lnTo>
                <a:lnTo>
                  <a:pt x="44165" y="41285"/>
                </a:lnTo>
                <a:lnTo>
                  <a:pt x="43205" y="44165"/>
                </a:lnTo>
                <a:lnTo>
                  <a:pt x="43205" y="48006"/>
                </a:lnTo>
                <a:close/>
              </a:path>
              <a:path w="69113" h="63352">
                <a:moveTo>
                  <a:pt x="11521" y="29763"/>
                </a:moveTo>
                <a:lnTo>
                  <a:pt x="10561" y="29763"/>
                </a:lnTo>
                <a:lnTo>
                  <a:pt x="9601" y="28803"/>
                </a:lnTo>
                <a:lnTo>
                  <a:pt x="8641" y="26883"/>
                </a:lnTo>
                <a:lnTo>
                  <a:pt x="10561" y="32644"/>
                </a:lnTo>
                <a:lnTo>
                  <a:pt x="16322" y="32644"/>
                </a:lnTo>
                <a:lnTo>
                  <a:pt x="19202" y="30723"/>
                </a:lnTo>
                <a:lnTo>
                  <a:pt x="22082" y="27843"/>
                </a:lnTo>
                <a:lnTo>
                  <a:pt x="24003" y="25923"/>
                </a:lnTo>
                <a:lnTo>
                  <a:pt x="25923" y="22082"/>
                </a:lnTo>
                <a:lnTo>
                  <a:pt x="25923" y="12481"/>
                </a:lnTo>
                <a:lnTo>
                  <a:pt x="24003" y="8641"/>
                </a:lnTo>
                <a:lnTo>
                  <a:pt x="22082" y="5760"/>
                </a:lnTo>
                <a:lnTo>
                  <a:pt x="20162" y="1920"/>
                </a:lnTo>
                <a:lnTo>
                  <a:pt x="17282" y="0"/>
                </a:lnTo>
                <a:lnTo>
                  <a:pt x="10561" y="0"/>
                </a:lnTo>
                <a:lnTo>
                  <a:pt x="8641" y="960"/>
                </a:lnTo>
                <a:lnTo>
                  <a:pt x="6720" y="1920"/>
                </a:lnTo>
                <a:lnTo>
                  <a:pt x="4800" y="3840"/>
                </a:lnTo>
                <a:lnTo>
                  <a:pt x="2880" y="5760"/>
                </a:lnTo>
                <a:lnTo>
                  <a:pt x="1920" y="7680"/>
                </a:lnTo>
                <a:lnTo>
                  <a:pt x="960" y="10561"/>
                </a:lnTo>
                <a:lnTo>
                  <a:pt x="0" y="13441"/>
                </a:lnTo>
                <a:lnTo>
                  <a:pt x="0" y="19202"/>
                </a:lnTo>
                <a:lnTo>
                  <a:pt x="960" y="22082"/>
                </a:lnTo>
                <a:lnTo>
                  <a:pt x="1920" y="24963"/>
                </a:lnTo>
                <a:lnTo>
                  <a:pt x="2880" y="27843"/>
                </a:lnTo>
                <a:lnTo>
                  <a:pt x="4800" y="29763"/>
                </a:lnTo>
                <a:lnTo>
                  <a:pt x="6720" y="30723"/>
                </a:lnTo>
                <a:lnTo>
                  <a:pt x="6720" y="10561"/>
                </a:lnTo>
                <a:lnTo>
                  <a:pt x="7680" y="7680"/>
                </a:lnTo>
                <a:lnTo>
                  <a:pt x="8641" y="5760"/>
                </a:lnTo>
                <a:lnTo>
                  <a:pt x="9601" y="3840"/>
                </a:lnTo>
                <a:lnTo>
                  <a:pt x="11521" y="2880"/>
                </a:lnTo>
                <a:lnTo>
                  <a:pt x="14401" y="2880"/>
                </a:lnTo>
                <a:lnTo>
                  <a:pt x="15361" y="3840"/>
                </a:lnTo>
                <a:lnTo>
                  <a:pt x="16322" y="4800"/>
                </a:lnTo>
                <a:lnTo>
                  <a:pt x="18242" y="7680"/>
                </a:lnTo>
                <a:lnTo>
                  <a:pt x="18242" y="25923"/>
                </a:lnTo>
                <a:lnTo>
                  <a:pt x="16322" y="27843"/>
                </a:lnTo>
                <a:lnTo>
                  <a:pt x="15361" y="29763"/>
                </a:lnTo>
                <a:lnTo>
                  <a:pt x="14401" y="30723"/>
                </a:lnTo>
                <a:lnTo>
                  <a:pt x="11521" y="30723"/>
                </a:lnTo>
                <a:lnTo>
                  <a:pt x="11521" y="29763"/>
                </a:lnTo>
                <a:close/>
              </a:path>
              <a:path w="69113" h="63352">
                <a:moveTo>
                  <a:pt x="54726" y="0"/>
                </a:moveTo>
                <a:lnTo>
                  <a:pt x="10561" y="63352"/>
                </a:lnTo>
                <a:lnTo>
                  <a:pt x="14401" y="63352"/>
                </a:lnTo>
                <a:lnTo>
                  <a:pt x="58567" y="0"/>
                </a:lnTo>
                <a:lnTo>
                  <a:pt x="54726" y="0"/>
                </a:lnTo>
                <a:close/>
              </a:path>
              <a:path w="69113" h="63352">
                <a:moveTo>
                  <a:pt x="8641" y="31683"/>
                </a:moveTo>
                <a:lnTo>
                  <a:pt x="10561" y="32644"/>
                </a:lnTo>
                <a:lnTo>
                  <a:pt x="8641" y="26883"/>
                </a:lnTo>
                <a:lnTo>
                  <a:pt x="7680" y="25923"/>
                </a:lnTo>
                <a:lnTo>
                  <a:pt x="7680" y="24003"/>
                </a:lnTo>
                <a:lnTo>
                  <a:pt x="6720" y="20162"/>
                </a:lnTo>
                <a:lnTo>
                  <a:pt x="6720" y="30723"/>
                </a:lnTo>
                <a:lnTo>
                  <a:pt x="8641" y="31683"/>
                </a:lnTo>
                <a:close/>
              </a:path>
              <a:path w="69113" h="63352">
                <a:moveTo>
                  <a:pt x="52806" y="58552"/>
                </a:moveTo>
                <a:lnTo>
                  <a:pt x="50871" y="56631"/>
                </a:lnTo>
                <a:lnTo>
                  <a:pt x="51846" y="63352"/>
                </a:lnTo>
                <a:lnTo>
                  <a:pt x="54726" y="63352"/>
                </a:lnTo>
                <a:lnTo>
                  <a:pt x="53766" y="60472"/>
                </a:lnTo>
                <a:lnTo>
                  <a:pt x="52806" y="585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6" name="object 506"/>
          <p:cNvSpPr/>
          <p:nvPr/>
        </p:nvSpPr>
        <p:spPr>
          <a:xfrm>
            <a:off x="3976436" y="8135797"/>
            <a:ext cx="24003" cy="60487"/>
          </a:xfrm>
          <a:custGeom>
            <a:avLst/>
            <a:gdLst/>
            <a:ahLst/>
            <a:cxnLst/>
            <a:rect l="l" t="t" r="r" b="b"/>
            <a:pathLst>
              <a:path w="24003" h="60487">
                <a:moveTo>
                  <a:pt x="14401" y="0"/>
                </a:moveTo>
                <a:lnTo>
                  <a:pt x="0" y="7680"/>
                </a:lnTo>
                <a:lnTo>
                  <a:pt x="960" y="8641"/>
                </a:lnTo>
                <a:lnTo>
                  <a:pt x="2880" y="7680"/>
                </a:lnTo>
                <a:lnTo>
                  <a:pt x="7680" y="7680"/>
                </a:lnTo>
                <a:lnTo>
                  <a:pt x="7680" y="8641"/>
                </a:lnTo>
                <a:lnTo>
                  <a:pt x="8641" y="8641"/>
                </a:lnTo>
                <a:lnTo>
                  <a:pt x="8641" y="57607"/>
                </a:lnTo>
                <a:lnTo>
                  <a:pt x="7680" y="57607"/>
                </a:lnTo>
                <a:lnTo>
                  <a:pt x="6720" y="58567"/>
                </a:lnTo>
                <a:lnTo>
                  <a:pt x="5760" y="58567"/>
                </a:lnTo>
                <a:lnTo>
                  <a:pt x="3840" y="59527"/>
                </a:lnTo>
                <a:lnTo>
                  <a:pt x="960" y="59527"/>
                </a:lnTo>
                <a:lnTo>
                  <a:pt x="960" y="60487"/>
                </a:lnTo>
                <a:lnTo>
                  <a:pt x="24003" y="60487"/>
                </a:lnTo>
                <a:lnTo>
                  <a:pt x="24003" y="59527"/>
                </a:lnTo>
                <a:lnTo>
                  <a:pt x="21122" y="59527"/>
                </a:lnTo>
                <a:lnTo>
                  <a:pt x="19202" y="58567"/>
                </a:lnTo>
                <a:lnTo>
                  <a:pt x="18242" y="58567"/>
                </a:lnTo>
                <a:lnTo>
                  <a:pt x="17282" y="57607"/>
                </a:lnTo>
                <a:lnTo>
                  <a:pt x="16322" y="56647"/>
                </a:lnTo>
                <a:lnTo>
                  <a:pt x="16322" y="0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7" name="object 507"/>
          <p:cNvSpPr/>
          <p:nvPr/>
        </p:nvSpPr>
        <p:spPr>
          <a:xfrm>
            <a:off x="4014840" y="8135797"/>
            <a:ext cx="38389" cy="61447"/>
          </a:xfrm>
          <a:custGeom>
            <a:avLst/>
            <a:gdLst/>
            <a:ahLst/>
            <a:cxnLst/>
            <a:rect l="l" t="t" r="r" b="b"/>
            <a:pathLst>
              <a:path w="38389" h="61447">
                <a:moveTo>
                  <a:pt x="22067" y="61447"/>
                </a:moveTo>
                <a:lnTo>
                  <a:pt x="24963" y="60487"/>
                </a:lnTo>
                <a:lnTo>
                  <a:pt x="27828" y="58567"/>
                </a:lnTo>
                <a:lnTo>
                  <a:pt x="31668" y="56647"/>
                </a:lnTo>
                <a:lnTo>
                  <a:pt x="33588" y="52806"/>
                </a:lnTo>
                <a:lnTo>
                  <a:pt x="35509" y="48005"/>
                </a:lnTo>
                <a:lnTo>
                  <a:pt x="37429" y="43205"/>
                </a:lnTo>
                <a:lnTo>
                  <a:pt x="38389" y="37444"/>
                </a:lnTo>
                <a:lnTo>
                  <a:pt x="38389" y="21122"/>
                </a:lnTo>
                <a:lnTo>
                  <a:pt x="36469" y="12481"/>
                </a:lnTo>
                <a:lnTo>
                  <a:pt x="31668" y="6720"/>
                </a:lnTo>
                <a:lnTo>
                  <a:pt x="28788" y="2880"/>
                </a:lnTo>
                <a:lnTo>
                  <a:pt x="23987" y="0"/>
                </a:lnTo>
                <a:lnTo>
                  <a:pt x="17282" y="0"/>
                </a:lnTo>
                <a:lnTo>
                  <a:pt x="14401" y="975"/>
                </a:lnTo>
                <a:lnTo>
                  <a:pt x="11506" y="2880"/>
                </a:lnTo>
                <a:lnTo>
                  <a:pt x="7680" y="5760"/>
                </a:lnTo>
                <a:lnTo>
                  <a:pt x="5760" y="8641"/>
                </a:lnTo>
                <a:lnTo>
                  <a:pt x="2880" y="14401"/>
                </a:lnTo>
                <a:lnTo>
                  <a:pt x="960" y="19202"/>
                </a:lnTo>
                <a:lnTo>
                  <a:pt x="0" y="24963"/>
                </a:lnTo>
                <a:lnTo>
                  <a:pt x="0" y="39364"/>
                </a:lnTo>
                <a:lnTo>
                  <a:pt x="1920" y="46085"/>
                </a:lnTo>
                <a:lnTo>
                  <a:pt x="4785" y="51846"/>
                </a:lnTo>
                <a:lnTo>
                  <a:pt x="8625" y="58567"/>
                </a:lnTo>
                <a:lnTo>
                  <a:pt x="13441" y="61447"/>
                </a:lnTo>
                <a:lnTo>
                  <a:pt x="13441" y="56647"/>
                </a:lnTo>
                <a:lnTo>
                  <a:pt x="11506" y="52806"/>
                </a:lnTo>
                <a:lnTo>
                  <a:pt x="9601" y="47045"/>
                </a:lnTo>
                <a:lnTo>
                  <a:pt x="8625" y="40325"/>
                </a:lnTo>
                <a:lnTo>
                  <a:pt x="8625" y="27843"/>
                </a:lnTo>
                <a:lnTo>
                  <a:pt x="9601" y="22082"/>
                </a:lnTo>
                <a:lnTo>
                  <a:pt x="9601" y="17282"/>
                </a:lnTo>
                <a:lnTo>
                  <a:pt x="10561" y="11521"/>
                </a:lnTo>
                <a:lnTo>
                  <a:pt x="12466" y="7680"/>
                </a:lnTo>
                <a:lnTo>
                  <a:pt x="14401" y="5760"/>
                </a:lnTo>
                <a:lnTo>
                  <a:pt x="16306" y="3840"/>
                </a:lnTo>
                <a:lnTo>
                  <a:pt x="17282" y="2880"/>
                </a:lnTo>
                <a:lnTo>
                  <a:pt x="21122" y="2880"/>
                </a:lnTo>
                <a:lnTo>
                  <a:pt x="23027" y="3840"/>
                </a:lnTo>
                <a:lnTo>
                  <a:pt x="23987" y="4815"/>
                </a:lnTo>
                <a:lnTo>
                  <a:pt x="25908" y="5760"/>
                </a:lnTo>
                <a:lnTo>
                  <a:pt x="26868" y="8641"/>
                </a:lnTo>
                <a:lnTo>
                  <a:pt x="27828" y="11521"/>
                </a:lnTo>
                <a:lnTo>
                  <a:pt x="29748" y="16322"/>
                </a:lnTo>
                <a:lnTo>
                  <a:pt x="29748" y="45125"/>
                </a:lnTo>
                <a:lnTo>
                  <a:pt x="27828" y="49926"/>
                </a:lnTo>
                <a:lnTo>
                  <a:pt x="26868" y="52806"/>
                </a:lnTo>
                <a:lnTo>
                  <a:pt x="25908" y="55686"/>
                </a:lnTo>
                <a:lnTo>
                  <a:pt x="23987" y="56647"/>
                </a:lnTo>
                <a:lnTo>
                  <a:pt x="23027" y="58567"/>
                </a:lnTo>
                <a:lnTo>
                  <a:pt x="21122" y="59527"/>
                </a:lnTo>
                <a:lnTo>
                  <a:pt x="19187" y="59527"/>
                </a:lnTo>
                <a:lnTo>
                  <a:pt x="19187" y="61447"/>
                </a:lnTo>
                <a:lnTo>
                  <a:pt x="22067" y="614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8" name="object 508"/>
          <p:cNvSpPr/>
          <p:nvPr/>
        </p:nvSpPr>
        <p:spPr>
          <a:xfrm>
            <a:off x="4028282" y="8192444"/>
            <a:ext cx="5745" cy="4800"/>
          </a:xfrm>
          <a:custGeom>
            <a:avLst/>
            <a:gdLst/>
            <a:ahLst/>
            <a:cxnLst/>
            <a:rect l="l" t="t" r="r" b="b"/>
            <a:pathLst>
              <a:path w="5745" h="4800">
                <a:moveTo>
                  <a:pt x="2865" y="2880"/>
                </a:moveTo>
                <a:lnTo>
                  <a:pt x="0" y="0"/>
                </a:lnTo>
                <a:lnTo>
                  <a:pt x="0" y="4800"/>
                </a:lnTo>
                <a:lnTo>
                  <a:pt x="5745" y="4800"/>
                </a:lnTo>
                <a:lnTo>
                  <a:pt x="5745" y="2880"/>
                </a:lnTo>
                <a:lnTo>
                  <a:pt x="2865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9" name="object 509"/>
          <p:cNvSpPr/>
          <p:nvPr/>
        </p:nvSpPr>
        <p:spPr>
          <a:xfrm>
            <a:off x="4058991" y="8135797"/>
            <a:ext cx="69113" cy="63367"/>
          </a:xfrm>
          <a:custGeom>
            <a:avLst/>
            <a:gdLst/>
            <a:ahLst/>
            <a:cxnLst/>
            <a:rect l="l" t="t" r="r" b="b"/>
            <a:pathLst>
              <a:path w="69113" h="63367">
                <a:moveTo>
                  <a:pt x="45125" y="38404"/>
                </a:moveTo>
                <a:lnTo>
                  <a:pt x="44165" y="41285"/>
                </a:lnTo>
                <a:lnTo>
                  <a:pt x="44165" y="52806"/>
                </a:lnTo>
                <a:lnTo>
                  <a:pt x="45125" y="55686"/>
                </a:lnTo>
                <a:lnTo>
                  <a:pt x="47045" y="57607"/>
                </a:lnTo>
                <a:lnTo>
                  <a:pt x="48006" y="59527"/>
                </a:lnTo>
                <a:lnTo>
                  <a:pt x="49926" y="61447"/>
                </a:lnTo>
                <a:lnTo>
                  <a:pt x="51831" y="62407"/>
                </a:lnTo>
                <a:lnTo>
                  <a:pt x="50886" y="56647"/>
                </a:lnTo>
                <a:lnTo>
                  <a:pt x="50886" y="38404"/>
                </a:lnTo>
                <a:lnTo>
                  <a:pt x="52806" y="35524"/>
                </a:lnTo>
                <a:lnTo>
                  <a:pt x="53766" y="34564"/>
                </a:lnTo>
                <a:lnTo>
                  <a:pt x="54726" y="33604"/>
                </a:lnTo>
                <a:lnTo>
                  <a:pt x="57607" y="33604"/>
                </a:lnTo>
                <a:lnTo>
                  <a:pt x="58552" y="34564"/>
                </a:lnTo>
                <a:lnTo>
                  <a:pt x="59527" y="35524"/>
                </a:lnTo>
                <a:lnTo>
                  <a:pt x="61447" y="38404"/>
                </a:lnTo>
                <a:lnTo>
                  <a:pt x="62392" y="42245"/>
                </a:lnTo>
                <a:lnTo>
                  <a:pt x="62392" y="52806"/>
                </a:lnTo>
                <a:lnTo>
                  <a:pt x="61447" y="56647"/>
                </a:lnTo>
                <a:lnTo>
                  <a:pt x="59527" y="58567"/>
                </a:lnTo>
                <a:lnTo>
                  <a:pt x="58552" y="59527"/>
                </a:lnTo>
                <a:lnTo>
                  <a:pt x="57607" y="60487"/>
                </a:lnTo>
                <a:lnTo>
                  <a:pt x="53766" y="60487"/>
                </a:lnTo>
                <a:lnTo>
                  <a:pt x="54726" y="63367"/>
                </a:lnTo>
                <a:lnTo>
                  <a:pt x="59527" y="63367"/>
                </a:lnTo>
                <a:lnTo>
                  <a:pt x="62392" y="61447"/>
                </a:lnTo>
                <a:lnTo>
                  <a:pt x="65272" y="59527"/>
                </a:lnTo>
                <a:lnTo>
                  <a:pt x="68168" y="56647"/>
                </a:lnTo>
                <a:lnTo>
                  <a:pt x="69113" y="52806"/>
                </a:lnTo>
                <a:lnTo>
                  <a:pt x="69113" y="44165"/>
                </a:lnTo>
                <a:lnTo>
                  <a:pt x="68168" y="41285"/>
                </a:lnTo>
                <a:lnTo>
                  <a:pt x="67208" y="39364"/>
                </a:lnTo>
                <a:lnTo>
                  <a:pt x="66233" y="36484"/>
                </a:lnTo>
                <a:lnTo>
                  <a:pt x="64328" y="34564"/>
                </a:lnTo>
                <a:lnTo>
                  <a:pt x="62392" y="33604"/>
                </a:lnTo>
                <a:lnTo>
                  <a:pt x="60487" y="31683"/>
                </a:lnTo>
                <a:lnTo>
                  <a:pt x="51831" y="31683"/>
                </a:lnTo>
                <a:lnTo>
                  <a:pt x="49926" y="33604"/>
                </a:lnTo>
                <a:lnTo>
                  <a:pt x="48006" y="34564"/>
                </a:lnTo>
                <a:lnTo>
                  <a:pt x="46085" y="36484"/>
                </a:lnTo>
                <a:lnTo>
                  <a:pt x="45125" y="38404"/>
                </a:lnTo>
                <a:close/>
              </a:path>
              <a:path w="69113" h="63367">
                <a:moveTo>
                  <a:pt x="54726" y="0"/>
                </a:moveTo>
                <a:lnTo>
                  <a:pt x="10561" y="63367"/>
                </a:lnTo>
                <a:lnTo>
                  <a:pt x="14401" y="63367"/>
                </a:lnTo>
                <a:lnTo>
                  <a:pt x="58552" y="0"/>
                </a:lnTo>
                <a:lnTo>
                  <a:pt x="54726" y="0"/>
                </a:lnTo>
                <a:close/>
              </a:path>
              <a:path w="69113" h="63367">
                <a:moveTo>
                  <a:pt x="8641" y="975"/>
                </a:moveTo>
                <a:lnTo>
                  <a:pt x="8641" y="4815"/>
                </a:lnTo>
                <a:lnTo>
                  <a:pt x="10561" y="2880"/>
                </a:lnTo>
                <a:lnTo>
                  <a:pt x="15361" y="2880"/>
                </a:lnTo>
                <a:lnTo>
                  <a:pt x="16322" y="4815"/>
                </a:lnTo>
                <a:lnTo>
                  <a:pt x="18242" y="6720"/>
                </a:lnTo>
                <a:lnTo>
                  <a:pt x="18242" y="24963"/>
                </a:lnTo>
                <a:lnTo>
                  <a:pt x="16322" y="27843"/>
                </a:lnTo>
                <a:lnTo>
                  <a:pt x="16322" y="31683"/>
                </a:lnTo>
                <a:lnTo>
                  <a:pt x="19202" y="30723"/>
                </a:lnTo>
                <a:lnTo>
                  <a:pt x="22082" y="27843"/>
                </a:lnTo>
                <a:lnTo>
                  <a:pt x="24003" y="24963"/>
                </a:lnTo>
                <a:lnTo>
                  <a:pt x="25923" y="21122"/>
                </a:lnTo>
                <a:lnTo>
                  <a:pt x="25923" y="11521"/>
                </a:lnTo>
                <a:lnTo>
                  <a:pt x="24003" y="8641"/>
                </a:lnTo>
                <a:lnTo>
                  <a:pt x="22082" y="4815"/>
                </a:lnTo>
                <a:lnTo>
                  <a:pt x="20162" y="1920"/>
                </a:lnTo>
                <a:lnTo>
                  <a:pt x="17282" y="0"/>
                </a:lnTo>
                <a:lnTo>
                  <a:pt x="10561" y="0"/>
                </a:lnTo>
                <a:lnTo>
                  <a:pt x="8641" y="975"/>
                </a:lnTo>
                <a:close/>
              </a:path>
              <a:path w="69113" h="63367">
                <a:moveTo>
                  <a:pt x="16322" y="27843"/>
                </a:moveTo>
                <a:lnTo>
                  <a:pt x="15361" y="28803"/>
                </a:lnTo>
                <a:lnTo>
                  <a:pt x="14401" y="29763"/>
                </a:lnTo>
                <a:lnTo>
                  <a:pt x="11521" y="29763"/>
                </a:lnTo>
                <a:lnTo>
                  <a:pt x="10561" y="28803"/>
                </a:lnTo>
                <a:lnTo>
                  <a:pt x="9601" y="27843"/>
                </a:lnTo>
                <a:lnTo>
                  <a:pt x="8641" y="26883"/>
                </a:lnTo>
                <a:lnTo>
                  <a:pt x="8641" y="24963"/>
                </a:lnTo>
                <a:lnTo>
                  <a:pt x="7680" y="23042"/>
                </a:lnTo>
                <a:lnTo>
                  <a:pt x="7680" y="6720"/>
                </a:lnTo>
                <a:lnTo>
                  <a:pt x="8641" y="4815"/>
                </a:lnTo>
                <a:lnTo>
                  <a:pt x="8641" y="975"/>
                </a:lnTo>
                <a:lnTo>
                  <a:pt x="6720" y="1920"/>
                </a:lnTo>
                <a:lnTo>
                  <a:pt x="4800" y="2880"/>
                </a:lnTo>
                <a:lnTo>
                  <a:pt x="2880" y="4815"/>
                </a:lnTo>
                <a:lnTo>
                  <a:pt x="1920" y="7680"/>
                </a:lnTo>
                <a:lnTo>
                  <a:pt x="960" y="10561"/>
                </a:lnTo>
                <a:lnTo>
                  <a:pt x="0" y="13441"/>
                </a:lnTo>
                <a:lnTo>
                  <a:pt x="0" y="19202"/>
                </a:lnTo>
                <a:lnTo>
                  <a:pt x="960" y="22082"/>
                </a:lnTo>
                <a:lnTo>
                  <a:pt x="1920" y="24963"/>
                </a:lnTo>
                <a:lnTo>
                  <a:pt x="2880" y="26883"/>
                </a:lnTo>
                <a:lnTo>
                  <a:pt x="4800" y="28803"/>
                </a:lnTo>
                <a:lnTo>
                  <a:pt x="6720" y="29763"/>
                </a:lnTo>
                <a:lnTo>
                  <a:pt x="8641" y="31683"/>
                </a:lnTo>
                <a:lnTo>
                  <a:pt x="16322" y="31683"/>
                </a:lnTo>
                <a:lnTo>
                  <a:pt x="16322" y="27843"/>
                </a:lnTo>
                <a:close/>
              </a:path>
              <a:path w="69113" h="63367">
                <a:moveTo>
                  <a:pt x="52806" y="58567"/>
                </a:moveTo>
                <a:lnTo>
                  <a:pt x="50886" y="56647"/>
                </a:lnTo>
                <a:lnTo>
                  <a:pt x="51831" y="62407"/>
                </a:lnTo>
                <a:lnTo>
                  <a:pt x="54726" y="63367"/>
                </a:lnTo>
                <a:lnTo>
                  <a:pt x="53766" y="60487"/>
                </a:lnTo>
                <a:lnTo>
                  <a:pt x="52806" y="585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0" name="object 510"/>
          <p:cNvSpPr/>
          <p:nvPr/>
        </p:nvSpPr>
        <p:spPr>
          <a:xfrm>
            <a:off x="3967794" y="7994690"/>
            <a:ext cx="39364" cy="60472"/>
          </a:xfrm>
          <a:custGeom>
            <a:avLst/>
            <a:gdLst/>
            <a:ahLst/>
            <a:cxnLst/>
            <a:rect l="l" t="t" r="r" b="b"/>
            <a:pathLst>
              <a:path w="39364" h="60472">
                <a:moveTo>
                  <a:pt x="0" y="59512"/>
                </a:moveTo>
                <a:lnTo>
                  <a:pt x="0" y="60472"/>
                </a:lnTo>
                <a:lnTo>
                  <a:pt x="35524" y="60472"/>
                </a:lnTo>
                <a:lnTo>
                  <a:pt x="39364" y="48950"/>
                </a:lnTo>
                <a:lnTo>
                  <a:pt x="38404" y="48950"/>
                </a:lnTo>
                <a:lnTo>
                  <a:pt x="37444" y="50871"/>
                </a:lnTo>
                <a:lnTo>
                  <a:pt x="36484" y="51831"/>
                </a:lnTo>
                <a:lnTo>
                  <a:pt x="35524" y="52791"/>
                </a:lnTo>
                <a:lnTo>
                  <a:pt x="34564" y="52791"/>
                </a:lnTo>
                <a:lnTo>
                  <a:pt x="33604" y="53751"/>
                </a:lnTo>
                <a:lnTo>
                  <a:pt x="9601" y="53751"/>
                </a:lnTo>
                <a:lnTo>
                  <a:pt x="11521" y="52791"/>
                </a:lnTo>
                <a:lnTo>
                  <a:pt x="16322" y="48006"/>
                </a:lnTo>
                <a:lnTo>
                  <a:pt x="23042" y="40325"/>
                </a:lnTo>
                <a:lnTo>
                  <a:pt x="27843" y="34564"/>
                </a:lnTo>
                <a:lnTo>
                  <a:pt x="31683" y="29763"/>
                </a:lnTo>
                <a:lnTo>
                  <a:pt x="33604" y="24963"/>
                </a:lnTo>
                <a:lnTo>
                  <a:pt x="35524" y="22082"/>
                </a:lnTo>
                <a:lnTo>
                  <a:pt x="36484" y="19202"/>
                </a:lnTo>
                <a:lnTo>
                  <a:pt x="36484" y="11521"/>
                </a:lnTo>
                <a:lnTo>
                  <a:pt x="34564" y="7680"/>
                </a:lnTo>
                <a:lnTo>
                  <a:pt x="30723" y="4800"/>
                </a:lnTo>
                <a:lnTo>
                  <a:pt x="27843" y="1920"/>
                </a:lnTo>
                <a:lnTo>
                  <a:pt x="24002" y="0"/>
                </a:lnTo>
                <a:lnTo>
                  <a:pt x="14401" y="0"/>
                </a:lnTo>
                <a:lnTo>
                  <a:pt x="10561" y="1920"/>
                </a:lnTo>
                <a:lnTo>
                  <a:pt x="7680" y="4800"/>
                </a:lnTo>
                <a:lnTo>
                  <a:pt x="4800" y="7680"/>
                </a:lnTo>
                <a:lnTo>
                  <a:pt x="2880" y="11521"/>
                </a:lnTo>
                <a:lnTo>
                  <a:pt x="1920" y="17282"/>
                </a:lnTo>
                <a:lnTo>
                  <a:pt x="3840" y="17282"/>
                </a:lnTo>
                <a:lnTo>
                  <a:pt x="4800" y="13441"/>
                </a:lnTo>
                <a:lnTo>
                  <a:pt x="6720" y="11521"/>
                </a:lnTo>
                <a:lnTo>
                  <a:pt x="8641" y="9601"/>
                </a:lnTo>
                <a:lnTo>
                  <a:pt x="11521" y="7680"/>
                </a:lnTo>
                <a:lnTo>
                  <a:pt x="13441" y="6720"/>
                </a:lnTo>
                <a:lnTo>
                  <a:pt x="20162" y="6720"/>
                </a:lnTo>
                <a:lnTo>
                  <a:pt x="23042" y="8641"/>
                </a:lnTo>
                <a:lnTo>
                  <a:pt x="24963" y="10561"/>
                </a:lnTo>
                <a:lnTo>
                  <a:pt x="27843" y="13441"/>
                </a:lnTo>
                <a:lnTo>
                  <a:pt x="28803" y="16322"/>
                </a:lnTo>
                <a:lnTo>
                  <a:pt x="28803" y="24963"/>
                </a:lnTo>
                <a:lnTo>
                  <a:pt x="26883" y="29763"/>
                </a:lnTo>
                <a:lnTo>
                  <a:pt x="22082" y="36484"/>
                </a:lnTo>
                <a:lnTo>
                  <a:pt x="19262" y="40240"/>
                </a:lnTo>
                <a:lnTo>
                  <a:pt x="11182" y="48960"/>
                </a:lnTo>
                <a:lnTo>
                  <a:pt x="0" y="595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1" name="object 511"/>
          <p:cNvSpPr/>
          <p:nvPr/>
        </p:nvSpPr>
        <p:spPr>
          <a:xfrm>
            <a:off x="4014840" y="7994690"/>
            <a:ext cx="38389" cy="61432"/>
          </a:xfrm>
          <a:custGeom>
            <a:avLst/>
            <a:gdLst/>
            <a:ahLst/>
            <a:cxnLst/>
            <a:rect l="l" t="t" r="r" b="b"/>
            <a:pathLst>
              <a:path w="38389" h="61432">
                <a:moveTo>
                  <a:pt x="22067" y="61432"/>
                </a:moveTo>
                <a:lnTo>
                  <a:pt x="24963" y="60472"/>
                </a:lnTo>
                <a:lnTo>
                  <a:pt x="27828" y="58567"/>
                </a:lnTo>
                <a:lnTo>
                  <a:pt x="31668" y="56631"/>
                </a:lnTo>
                <a:lnTo>
                  <a:pt x="33588" y="52791"/>
                </a:lnTo>
                <a:lnTo>
                  <a:pt x="35509" y="48006"/>
                </a:lnTo>
                <a:lnTo>
                  <a:pt x="37429" y="43190"/>
                </a:lnTo>
                <a:lnTo>
                  <a:pt x="38389" y="37444"/>
                </a:lnTo>
                <a:lnTo>
                  <a:pt x="38389" y="21122"/>
                </a:lnTo>
                <a:lnTo>
                  <a:pt x="36469" y="12481"/>
                </a:lnTo>
                <a:lnTo>
                  <a:pt x="31668" y="7680"/>
                </a:lnTo>
                <a:lnTo>
                  <a:pt x="28788" y="2880"/>
                </a:lnTo>
                <a:lnTo>
                  <a:pt x="23987" y="0"/>
                </a:lnTo>
                <a:lnTo>
                  <a:pt x="17282" y="0"/>
                </a:lnTo>
                <a:lnTo>
                  <a:pt x="14401" y="960"/>
                </a:lnTo>
                <a:lnTo>
                  <a:pt x="11506" y="2880"/>
                </a:lnTo>
                <a:lnTo>
                  <a:pt x="7680" y="5760"/>
                </a:lnTo>
                <a:lnTo>
                  <a:pt x="5760" y="9601"/>
                </a:lnTo>
                <a:lnTo>
                  <a:pt x="2880" y="14401"/>
                </a:lnTo>
                <a:lnTo>
                  <a:pt x="960" y="19202"/>
                </a:lnTo>
                <a:lnTo>
                  <a:pt x="0" y="24963"/>
                </a:lnTo>
                <a:lnTo>
                  <a:pt x="0" y="39349"/>
                </a:lnTo>
                <a:lnTo>
                  <a:pt x="1920" y="46070"/>
                </a:lnTo>
                <a:lnTo>
                  <a:pt x="4785" y="51831"/>
                </a:lnTo>
                <a:lnTo>
                  <a:pt x="8625" y="58567"/>
                </a:lnTo>
                <a:lnTo>
                  <a:pt x="13441" y="61432"/>
                </a:lnTo>
                <a:lnTo>
                  <a:pt x="13441" y="56631"/>
                </a:lnTo>
                <a:lnTo>
                  <a:pt x="11506" y="52791"/>
                </a:lnTo>
                <a:lnTo>
                  <a:pt x="9601" y="47030"/>
                </a:lnTo>
                <a:lnTo>
                  <a:pt x="8625" y="40325"/>
                </a:lnTo>
                <a:lnTo>
                  <a:pt x="8625" y="27828"/>
                </a:lnTo>
                <a:lnTo>
                  <a:pt x="9601" y="22082"/>
                </a:lnTo>
                <a:lnTo>
                  <a:pt x="9601" y="17282"/>
                </a:lnTo>
                <a:lnTo>
                  <a:pt x="10561" y="12481"/>
                </a:lnTo>
                <a:lnTo>
                  <a:pt x="12466" y="8641"/>
                </a:lnTo>
                <a:lnTo>
                  <a:pt x="14401" y="5760"/>
                </a:lnTo>
                <a:lnTo>
                  <a:pt x="16306" y="3840"/>
                </a:lnTo>
                <a:lnTo>
                  <a:pt x="17282" y="2880"/>
                </a:lnTo>
                <a:lnTo>
                  <a:pt x="21122" y="2880"/>
                </a:lnTo>
                <a:lnTo>
                  <a:pt x="23027" y="3840"/>
                </a:lnTo>
                <a:lnTo>
                  <a:pt x="23987" y="4800"/>
                </a:lnTo>
                <a:lnTo>
                  <a:pt x="25908" y="5760"/>
                </a:lnTo>
                <a:lnTo>
                  <a:pt x="26868" y="8641"/>
                </a:lnTo>
                <a:lnTo>
                  <a:pt x="27828" y="11521"/>
                </a:lnTo>
                <a:lnTo>
                  <a:pt x="29748" y="16322"/>
                </a:lnTo>
                <a:lnTo>
                  <a:pt x="29748" y="45110"/>
                </a:lnTo>
                <a:lnTo>
                  <a:pt x="27828" y="49911"/>
                </a:lnTo>
                <a:lnTo>
                  <a:pt x="26868" y="52791"/>
                </a:lnTo>
                <a:lnTo>
                  <a:pt x="25908" y="55671"/>
                </a:lnTo>
                <a:lnTo>
                  <a:pt x="23987" y="56631"/>
                </a:lnTo>
                <a:lnTo>
                  <a:pt x="23027" y="58567"/>
                </a:lnTo>
                <a:lnTo>
                  <a:pt x="21122" y="59512"/>
                </a:lnTo>
                <a:lnTo>
                  <a:pt x="19187" y="59512"/>
                </a:lnTo>
                <a:lnTo>
                  <a:pt x="19187" y="61432"/>
                </a:lnTo>
                <a:lnTo>
                  <a:pt x="22067" y="61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2" name="object 512"/>
          <p:cNvSpPr/>
          <p:nvPr/>
        </p:nvSpPr>
        <p:spPr>
          <a:xfrm>
            <a:off x="4028282" y="8051322"/>
            <a:ext cx="5745" cy="4800"/>
          </a:xfrm>
          <a:custGeom>
            <a:avLst/>
            <a:gdLst/>
            <a:ahLst/>
            <a:cxnLst/>
            <a:rect l="l" t="t" r="r" b="b"/>
            <a:pathLst>
              <a:path w="5745" h="4800">
                <a:moveTo>
                  <a:pt x="2865" y="2880"/>
                </a:moveTo>
                <a:lnTo>
                  <a:pt x="0" y="0"/>
                </a:lnTo>
                <a:lnTo>
                  <a:pt x="0" y="4800"/>
                </a:lnTo>
                <a:lnTo>
                  <a:pt x="5745" y="4800"/>
                </a:lnTo>
                <a:lnTo>
                  <a:pt x="5745" y="2880"/>
                </a:lnTo>
                <a:lnTo>
                  <a:pt x="2865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3" name="object 513"/>
          <p:cNvSpPr/>
          <p:nvPr/>
        </p:nvSpPr>
        <p:spPr>
          <a:xfrm>
            <a:off x="4058991" y="7994690"/>
            <a:ext cx="69113" cy="63352"/>
          </a:xfrm>
          <a:custGeom>
            <a:avLst/>
            <a:gdLst/>
            <a:ahLst/>
            <a:cxnLst/>
            <a:rect l="l" t="t" r="r" b="b"/>
            <a:pathLst>
              <a:path w="69113" h="63352">
                <a:moveTo>
                  <a:pt x="45125" y="39349"/>
                </a:moveTo>
                <a:lnTo>
                  <a:pt x="44165" y="41285"/>
                </a:lnTo>
                <a:lnTo>
                  <a:pt x="44165" y="52791"/>
                </a:lnTo>
                <a:lnTo>
                  <a:pt x="45125" y="55671"/>
                </a:lnTo>
                <a:lnTo>
                  <a:pt x="47045" y="58567"/>
                </a:lnTo>
                <a:lnTo>
                  <a:pt x="48006" y="60472"/>
                </a:lnTo>
                <a:lnTo>
                  <a:pt x="49926" y="61432"/>
                </a:lnTo>
                <a:lnTo>
                  <a:pt x="51831" y="62392"/>
                </a:lnTo>
                <a:lnTo>
                  <a:pt x="50886" y="56631"/>
                </a:lnTo>
                <a:lnTo>
                  <a:pt x="50886" y="38389"/>
                </a:lnTo>
                <a:lnTo>
                  <a:pt x="52806" y="36484"/>
                </a:lnTo>
                <a:lnTo>
                  <a:pt x="53766" y="34564"/>
                </a:lnTo>
                <a:lnTo>
                  <a:pt x="54726" y="33604"/>
                </a:lnTo>
                <a:lnTo>
                  <a:pt x="57607" y="33604"/>
                </a:lnTo>
                <a:lnTo>
                  <a:pt x="58552" y="34564"/>
                </a:lnTo>
                <a:lnTo>
                  <a:pt x="59527" y="35509"/>
                </a:lnTo>
                <a:lnTo>
                  <a:pt x="61447" y="38389"/>
                </a:lnTo>
                <a:lnTo>
                  <a:pt x="62392" y="42230"/>
                </a:lnTo>
                <a:lnTo>
                  <a:pt x="62392" y="52791"/>
                </a:lnTo>
                <a:lnTo>
                  <a:pt x="61447" y="56631"/>
                </a:lnTo>
                <a:lnTo>
                  <a:pt x="59527" y="58567"/>
                </a:lnTo>
                <a:lnTo>
                  <a:pt x="58552" y="60472"/>
                </a:lnTo>
                <a:lnTo>
                  <a:pt x="53766" y="60472"/>
                </a:lnTo>
                <a:lnTo>
                  <a:pt x="54726" y="63352"/>
                </a:lnTo>
                <a:lnTo>
                  <a:pt x="59527" y="63352"/>
                </a:lnTo>
                <a:lnTo>
                  <a:pt x="62392" y="62392"/>
                </a:lnTo>
                <a:lnTo>
                  <a:pt x="65272" y="59512"/>
                </a:lnTo>
                <a:lnTo>
                  <a:pt x="68168" y="56631"/>
                </a:lnTo>
                <a:lnTo>
                  <a:pt x="69113" y="52791"/>
                </a:lnTo>
                <a:lnTo>
                  <a:pt x="69113" y="44165"/>
                </a:lnTo>
                <a:lnTo>
                  <a:pt x="68168" y="41285"/>
                </a:lnTo>
                <a:lnTo>
                  <a:pt x="67208" y="39349"/>
                </a:lnTo>
                <a:lnTo>
                  <a:pt x="66233" y="36484"/>
                </a:lnTo>
                <a:lnTo>
                  <a:pt x="64328" y="34564"/>
                </a:lnTo>
                <a:lnTo>
                  <a:pt x="62392" y="33604"/>
                </a:lnTo>
                <a:lnTo>
                  <a:pt x="60487" y="31668"/>
                </a:lnTo>
                <a:lnTo>
                  <a:pt x="51831" y="31668"/>
                </a:lnTo>
                <a:lnTo>
                  <a:pt x="49926" y="33604"/>
                </a:lnTo>
                <a:lnTo>
                  <a:pt x="48006" y="34564"/>
                </a:lnTo>
                <a:lnTo>
                  <a:pt x="46085" y="36484"/>
                </a:lnTo>
                <a:lnTo>
                  <a:pt x="45125" y="39349"/>
                </a:lnTo>
                <a:close/>
              </a:path>
              <a:path w="69113" h="63352">
                <a:moveTo>
                  <a:pt x="54726" y="0"/>
                </a:moveTo>
                <a:lnTo>
                  <a:pt x="10561" y="63352"/>
                </a:lnTo>
                <a:lnTo>
                  <a:pt x="14401" y="63352"/>
                </a:lnTo>
                <a:lnTo>
                  <a:pt x="58552" y="0"/>
                </a:lnTo>
                <a:lnTo>
                  <a:pt x="54726" y="0"/>
                </a:lnTo>
                <a:close/>
              </a:path>
              <a:path w="69113" h="63352">
                <a:moveTo>
                  <a:pt x="8641" y="960"/>
                </a:moveTo>
                <a:lnTo>
                  <a:pt x="8641" y="4800"/>
                </a:lnTo>
                <a:lnTo>
                  <a:pt x="10561" y="3840"/>
                </a:lnTo>
                <a:lnTo>
                  <a:pt x="11521" y="2880"/>
                </a:lnTo>
                <a:lnTo>
                  <a:pt x="15361" y="2880"/>
                </a:lnTo>
                <a:lnTo>
                  <a:pt x="16322" y="4800"/>
                </a:lnTo>
                <a:lnTo>
                  <a:pt x="18242" y="6720"/>
                </a:lnTo>
                <a:lnTo>
                  <a:pt x="18242" y="25923"/>
                </a:lnTo>
                <a:lnTo>
                  <a:pt x="16322" y="27828"/>
                </a:lnTo>
                <a:lnTo>
                  <a:pt x="16322" y="32644"/>
                </a:lnTo>
                <a:lnTo>
                  <a:pt x="19202" y="30723"/>
                </a:lnTo>
                <a:lnTo>
                  <a:pt x="22082" y="27828"/>
                </a:lnTo>
                <a:lnTo>
                  <a:pt x="24003" y="24963"/>
                </a:lnTo>
                <a:lnTo>
                  <a:pt x="25923" y="21122"/>
                </a:lnTo>
                <a:lnTo>
                  <a:pt x="25923" y="12481"/>
                </a:lnTo>
                <a:lnTo>
                  <a:pt x="24003" y="8641"/>
                </a:lnTo>
                <a:lnTo>
                  <a:pt x="22082" y="4800"/>
                </a:lnTo>
                <a:lnTo>
                  <a:pt x="20162" y="1920"/>
                </a:lnTo>
                <a:lnTo>
                  <a:pt x="17282" y="0"/>
                </a:lnTo>
                <a:lnTo>
                  <a:pt x="10561" y="0"/>
                </a:lnTo>
                <a:lnTo>
                  <a:pt x="8641" y="960"/>
                </a:lnTo>
                <a:close/>
              </a:path>
              <a:path w="69113" h="63352">
                <a:moveTo>
                  <a:pt x="16322" y="27828"/>
                </a:moveTo>
                <a:lnTo>
                  <a:pt x="15361" y="28803"/>
                </a:lnTo>
                <a:lnTo>
                  <a:pt x="14401" y="29763"/>
                </a:lnTo>
                <a:lnTo>
                  <a:pt x="11521" y="29763"/>
                </a:lnTo>
                <a:lnTo>
                  <a:pt x="10561" y="28803"/>
                </a:lnTo>
                <a:lnTo>
                  <a:pt x="9601" y="28803"/>
                </a:lnTo>
                <a:lnTo>
                  <a:pt x="8641" y="26883"/>
                </a:lnTo>
                <a:lnTo>
                  <a:pt x="8641" y="25923"/>
                </a:lnTo>
                <a:lnTo>
                  <a:pt x="7680" y="23042"/>
                </a:lnTo>
                <a:lnTo>
                  <a:pt x="7680" y="6720"/>
                </a:lnTo>
                <a:lnTo>
                  <a:pt x="8641" y="4800"/>
                </a:lnTo>
                <a:lnTo>
                  <a:pt x="8641" y="960"/>
                </a:lnTo>
                <a:lnTo>
                  <a:pt x="6720" y="1920"/>
                </a:lnTo>
                <a:lnTo>
                  <a:pt x="4800" y="2880"/>
                </a:lnTo>
                <a:lnTo>
                  <a:pt x="2880" y="4800"/>
                </a:lnTo>
                <a:lnTo>
                  <a:pt x="1920" y="7680"/>
                </a:lnTo>
                <a:lnTo>
                  <a:pt x="960" y="10561"/>
                </a:lnTo>
                <a:lnTo>
                  <a:pt x="0" y="13441"/>
                </a:lnTo>
                <a:lnTo>
                  <a:pt x="0" y="19202"/>
                </a:lnTo>
                <a:lnTo>
                  <a:pt x="960" y="22082"/>
                </a:lnTo>
                <a:lnTo>
                  <a:pt x="1920" y="24963"/>
                </a:lnTo>
                <a:lnTo>
                  <a:pt x="2880" y="26883"/>
                </a:lnTo>
                <a:lnTo>
                  <a:pt x="4800" y="28803"/>
                </a:lnTo>
                <a:lnTo>
                  <a:pt x="6720" y="30723"/>
                </a:lnTo>
                <a:lnTo>
                  <a:pt x="8641" y="31668"/>
                </a:lnTo>
                <a:lnTo>
                  <a:pt x="10561" y="32644"/>
                </a:lnTo>
                <a:lnTo>
                  <a:pt x="16322" y="32644"/>
                </a:lnTo>
                <a:lnTo>
                  <a:pt x="16322" y="27828"/>
                </a:lnTo>
                <a:close/>
              </a:path>
              <a:path w="69113" h="63352">
                <a:moveTo>
                  <a:pt x="52806" y="58567"/>
                </a:moveTo>
                <a:lnTo>
                  <a:pt x="50886" y="56631"/>
                </a:lnTo>
                <a:lnTo>
                  <a:pt x="51831" y="62392"/>
                </a:lnTo>
                <a:lnTo>
                  <a:pt x="54726" y="63352"/>
                </a:lnTo>
                <a:lnTo>
                  <a:pt x="53766" y="60472"/>
                </a:lnTo>
                <a:lnTo>
                  <a:pt x="52806" y="585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4" name="object 514"/>
          <p:cNvSpPr/>
          <p:nvPr/>
        </p:nvSpPr>
        <p:spPr>
          <a:xfrm>
            <a:off x="3969715" y="7853583"/>
            <a:ext cx="33604" cy="61432"/>
          </a:xfrm>
          <a:custGeom>
            <a:avLst/>
            <a:gdLst/>
            <a:ahLst/>
            <a:cxnLst/>
            <a:rect l="l" t="t" r="r" b="b"/>
            <a:pathLst>
              <a:path w="33604" h="61432">
                <a:moveTo>
                  <a:pt x="23042" y="35509"/>
                </a:moveTo>
                <a:lnTo>
                  <a:pt x="24002" y="36469"/>
                </a:lnTo>
                <a:lnTo>
                  <a:pt x="24963" y="37429"/>
                </a:lnTo>
                <a:lnTo>
                  <a:pt x="25923" y="39349"/>
                </a:lnTo>
                <a:lnTo>
                  <a:pt x="26883" y="41269"/>
                </a:lnTo>
                <a:lnTo>
                  <a:pt x="27843" y="44150"/>
                </a:lnTo>
                <a:lnTo>
                  <a:pt x="27843" y="48950"/>
                </a:lnTo>
                <a:lnTo>
                  <a:pt x="26883" y="51831"/>
                </a:lnTo>
                <a:lnTo>
                  <a:pt x="24002" y="54711"/>
                </a:lnTo>
                <a:lnTo>
                  <a:pt x="22082" y="56631"/>
                </a:lnTo>
                <a:lnTo>
                  <a:pt x="19202" y="57591"/>
                </a:lnTo>
                <a:lnTo>
                  <a:pt x="12481" y="57591"/>
                </a:lnTo>
                <a:lnTo>
                  <a:pt x="12481" y="56631"/>
                </a:lnTo>
                <a:lnTo>
                  <a:pt x="11521" y="56631"/>
                </a:lnTo>
                <a:lnTo>
                  <a:pt x="9601" y="55671"/>
                </a:lnTo>
                <a:lnTo>
                  <a:pt x="7680" y="54711"/>
                </a:lnTo>
                <a:lnTo>
                  <a:pt x="6720" y="53751"/>
                </a:lnTo>
                <a:lnTo>
                  <a:pt x="1920" y="53751"/>
                </a:lnTo>
                <a:lnTo>
                  <a:pt x="960" y="54711"/>
                </a:lnTo>
                <a:lnTo>
                  <a:pt x="0" y="55671"/>
                </a:lnTo>
                <a:lnTo>
                  <a:pt x="0" y="57591"/>
                </a:lnTo>
                <a:lnTo>
                  <a:pt x="960" y="59512"/>
                </a:lnTo>
                <a:lnTo>
                  <a:pt x="1920" y="60472"/>
                </a:lnTo>
                <a:lnTo>
                  <a:pt x="3840" y="61432"/>
                </a:lnTo>
                <a:lnTo>
                  <a:pt x="18242" y="61432"/>
                </a:lnTo>
                <a:lnTo>
                  <a:pt x="24963" y="59512"/>
                </a:lnTo>
                <a:lnTo>
                  <a:pt x="28803" y="53751"/>
                </a:lnTo>
                <a:lnTo>
                  <a:pt x="32644" y="50871"/>
                </a:lnTo>
                <a:lnTo>
                  <a:pt x="33604" y="46070"/>
                </a:lnTo>
                <a:lnTo>
                  <a:pt x="33604" y="37429"/>
                </a:lnTo>
                <a:lnTo>
                  <a:pt x="32644" y="34549"/>
                </a:lnTo>
                <a:lnTo>
                  <a:pt x="31683" y="31668"/>
                </a:lnTo>
                <a:lnTo>
                  <a:pt x="29763" y="28788"/>
                </a:lnTo>
                <a:lnTo>
                  <a:pt x="26883" y="26868"/>
                </a:lnTo>
                <a:lnTo>
                  <a:pt x="23042" y="24947"/>
                </a:lnTo>
                <a:lnTo>
                  <a:pt x="28803" y="21107"/>
                </a:lnTo>
                <a:lnTo>
                  <a:pt x="30723" y="16306"/>
                </a:lnTo>
                <a:lnTo>
                  <a:pt x="30723" y="9585"/>
                </a:lnTo>
                <a:lnTo>
                  <a:pt x="29763" y="6705"/>
                </a:lnTo>
                <a:lnTo>
                  <a:pt x="27843" y="4785"/>
                </a:lnTo>
                <a:lnTo>
                  <a:pt x="25923" y="944"/>
                </a:lnTo>
                <a:lnTo>
                  <a:pt x="22082" y="0"/>
                </a:lnTo>
                <a:lnTo>
                  <a:pt x="13441" y="0"/>
                </a:lnTo>
                <a:lnTo>
                  <a:pt x="9601" y="944"/>
                </a:lnTo>
                <a:lnTo>
                  <a:pt x="7680" y="2865"/>
                </a:lnTo>
                <a:lnTo>
                  <a:pt x="4800" y="5745"/>
                </a:lnTo>
                <a:lnTo>
                  <a:pt x="2880" y="8625"/>
                </a:lnTo>
                <a:lnTo>
                  <a:pt x="960" y="12466"/>
                </a:lnTo>
                <a:lnTo>
                  <a:pt x="2880" y="13426"/>
                </a:lnTo>
                <a:lnTo>
                  <a:pt x="5760" y="8625"/>
                </a:lnTo>
                <a:lnTo>
                  <a:pt x="9601" y="5745"/>
                </a:lnTo>
                <a:lnTo>
                  <a:pt x="16322" y="5745"/>
                </a:lnTo>
                <a:lnTo>
                  <a:pt x="19202" y="6705"/>
                </a:lnTo>
                <a:lnTo>
                  <a:pt x="21122" y="8625"/>
                </a:lnTo>
                <a:lnTo>
                  <a:pt x="23042" y="10546"/>
                </a:lnTo>
                <a:lnTo>
                  <a:pt x="24002" y="12466"/>
                </a:lnTo>
                <a:lnTo>
                  <a:pt x="24002" y="18227"/>
                </a:lnTo>
                <a:lnTo>
                  <a:pt x="23042" y="20147"/>
                </a:lnTo>
                <a:lnTo>
                  <a:pt x="22082" y="22067"/>
                </a:lnTo>
                <a:lnTo>
                  <a:pt x="21122" y="23987"/>
                </a:lnTo>
                <a:lnTo>
                  <a:pt x="19202" y="25908"/>
                </a:lnTo>
                <a:lnTo>
                  <a:pt x="17282" y="26868"/>
                </a:lnTo>
                <a:lnTo>
                  <a:pt x="14401" y="28788"/>
                </a:lnTo>
                <a:lnTo>
                  <a:pt x="12481" y="29748"/>
                </a:lnTo>
                <a:lnTo>
                  <a:pt x="10561" y="29748"/>
                </a:lnTo>
                <a:lnTo>
                  <a:pt x="10561" y="30708"/>
                </a:lnTo>
                <a:lnTo>
                  <a:pt x="13441" y="30708"/>
                </a:lnTo>
                <a:lnTo>
                  <a:pt x="16322" y="31668"/>
                </a:lnTo>
                <a:lnTo>
                  <a:pt x="18242" y="32628"/>
                </a:lnTo>
                <a:lnTo>
                  <a:pt x="20162" y="33588"/>
                </a:lnTo>
                <a:lnTo>
                  <a:pt x="22082" y="34549"/>
                </a:lnTo>
                <a:lnTo>
                  <a:pt x="23042" y="355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5" name="object 515"/>
          <p:cNvSpPr/>
          <p:nvPr/>
        </p:nvSpPr>
        <p:spPr>
          <a:xfrm>
            <a:off x="4014840" y="7853583"/>
            <a:ext cx="38389" cy="61432"/>
          </a:xfrm>
          <a:custGeom>
            <a:avLst/>
            <a:gdLst/>
            <a:ahLst/>
            <a:cxnLst/>
            <a:rect l="l" t="t" r="r" b="b"/>
            <a:pathLst>
              <a:path w="38389" h="61432">
                <a:moveTo>
                  <a:pt x="22067" y="61432"/>
                </a:moveTo>
                <a:lnTo>
                  <a:pt x="24963" y="60472"/>
                </a:lnTo>
                <a:lnTo>
                  <a:pt x="27828" y="58552"/>
                </a:lnTo>
                <a:lnTo>
                  <a:pt x="31668" y="55671"/>
                </a:lnTo>
                <a:lnTo>
                  <a:pt x="33588" y="52791"/>
                </a:lnTo>
                <a:lnTo>
                  <a:pt x="35509" y="47990"/>
                </a:lnTo>
                <a:lnTo>
                  <a:pt x="37429" y="43190"/>
                </a:lnTo>
                <a:lnTo>
                  <a:pt x="38389" y="37429"/>
                </a:lnTo>
                <a:lnTo>
                  <a:pt x="38389" y="20147"/>
                </a:lnTo>
                <a:lnTo>
                  <a:pt x="36469" y="12466"/>
                </a:lnTo>
                <a:lnTo>
                  <a:pt x="31668" y="6705"/>
                </a:lnTo>
                <a:lnTo>
                  <a:pt x="28788" y="1905"/>
                </a:lnTo>
                <a:lnTo>
                  <a:pt x="23987" y="0"/>
                </a:lnTo>
                <a:lnTo>
                  <a:pt x="17282" y="0"/>
                </a:lnTo>
                <a:lnTo>
                  <a:pt x="14401" y="944"/>
                </a:lnTo>
                <a:lnTo>
                  <a:pt x="11506" y="2865"/>
                </a:lnTo>
                <a:lnTo>
                  <a:pt x="7680" y="4785"/>
                </a:lnTo>
                <a:lnTo>
                  <a:pt x="5760" y="8625"/>
                </a:lnTo>
                <a:lnTo>
                  <a:pt x="2880" y="13426"/>
                </a:lnTo>
                <a:lnTo>
                  <a:pt x="960" y="18227"/>
                </a:lnTo>
                <a:lnTo>
                  <a:pt x="0" y="23987"/>
                </a:lnTo>
                <a:lnTo>
                  <a:pt x="0" y="39349"/>
                </a:lnTo>
                <a:lnTo>
                  <a:pt x="1920" y="46070"/>
                </a:lnTo>
                <a:lnTo>
                  <a:pt x="4785" y="51831"/>
                </a:lnTo>
                <a:lnTo>
                  <a:pt x="8625" y="58552"/>
                </a:lnTo>
                <a:lnTo>
                  <a:pt x="13441" y="61432"/>
                </a:lnTo>
                <a:lnTo>
                  <a:pt x="9601" y="47030"/>
                </a:lnTo>
                <a:lnTo>
                  <a:pt x="8625" y="40309"/>
                </a:lnTo>
                <a:lnTo>
                  <a:pt x="8625" y="26868"/>
                </a:lnTo>
                <a:lnTo>
                  <a:pt x="9601" y="22067"/>
                </a:lnTo>
                <a:lnTo>
                  <a:pt x="9601" y="17266"/>
                </a:lnTo>
                <a:lnTo>
                  <a:pt x="10561" y="11506"/>
                </a:lnTo>
                <a:lnTo>
                  <a:pt x="12466" y="7665"/>
                </a:lnTo>
                <a:lnTo>
                  <a:pt x="14401" y="5745"/>
                </a:lnTo>
                <a:lnTo>
                  <a:pt x="16306" y="3840"/>
                </a:lnTo>
                <a:lnTo>
                  <a:pt x="17282" y="2865"/>
                </a:lnTo>
                <a:lnTo>
                  <a:pt x="23027" y="2865"/>
                </a:lnTo>
                <a:lnTo>
                  <a:pt x="23987" y="3840"/>
                </a:lnTo>
                <a:lnTo>
                  <a:pt x="25908" y="5745"/>
                </a:lnTo>
                <a:lnTo>
                  <a:pt x="26868" y="7665"/>
                </a:lnTo>
                <a:lnTo>
                  <a:pt x="27828" y="11506"/>
                </a:lnTo>
                <a:lnTo>
                  <a:pt x="29748" y="16306"/>
                </a:lnTo>
                <a:lnTo>
                  <a:pt x="29748" y="44150"/>
                </a:lnTo>
                <a:lnTo>
                  <a:pt x="27828" y="49911"/>
                </a:lnTo>
                <a:lnTo>
                  <a:pt x="26868" y="52791"/>
                </a:lnTo>
                <a:lnTo>
                  <a:pt x="25908" y="55671"/>
                </a:lnTo>
                <a:lnTo>
                  <a:pt x="23987" y="56631"/>
                </a:lnTo>
                <a:lnTo>
                  <a:pt x="23027" y="57591"/>
                </a:lnTo>
                <a:lnTo>
                  <a:pt x="21122" y="58552"/>
                </a:lnTo>
                <a:lnTo>
                  <a:pt x="19187" y="58552"/>
                </a:lnTo>
                <a:lnTo>
                  <a:pt x="19187" y="61432"/>
                </a:lnTo>
                <a:lnTo>
                  <a:pt x="22067" y="61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6" name="object 516"/>
          <p:cNvSpPr/>
          <p:nvPr/>
        </p:nvSpPr>
        <p:spPr>
          <a:xfrm>
            <a:off x="4024442" y="7900614"/>
            <a:ext cx="9585" cy="14401"/>
          </a:xfrm>
          <a:custGeom>
            <a:avLst/>
            <a:gdLst/>
            <a:ahLst/>
            <a:cxnLst/>
            <a:rect l="l" t="t" r="r" b="b"/>
            <a:pathLst>
              <a:path w="9585" h="14401">
                <a:moveTo>
                  <a:pt x="9585" y="11521"/>
                </a:moveTo>
                <a:lnTo>
                  <a:pt x="6705" y="11521"/>
                </a:lnTo>
                <a:lnTo>
                  <a:pt x="3840" y="9601"/>
                </a:lnTo>
                <a:lnTo>
                  <a:pt x="1904" y="4800"/>
                </a:lnTo>
                <a:lnTo>
                  <a:pt x="0" y="0"/>
                </a:lnTo>
                <a:lnTo>
                  <a:pt x="3840" y="14401"/>
                </a:lnTo>
                <a:lnTo>
                  <a:pt x="9585" y="14401"/>
                </a:lnTo>
                <a:lnTo>
                  <a:pt x="9585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7" name="object 517"/>
          <p:cNvSpPr/>
          <p:nvPr/>
        </p:nvSpPr>
        <p:spPr>
          <a:xfrm>
            <a:off x="4058991" y="7853583"/>
            <a:ext cx="69113" cy="63352"/>
          </a:xfrm>
          <a:custGeom>
            <a:avLst/>
            <a:gdLst/>
            <a:ahLst/>
            <a:cxnLst/>
            <a:rect l="l" t="t" r="r" b="b"/>
            <a:pathLst>
              <a:path w="69113" h="63352">
                <a:moveTo>
                  <a:pt x="45125" y="38389"/>
                </a:moveTo>
                <a:lnTo>
                  <a:pt x="44165" y="41269"/>
                </a:lnTo>
                <a:lnTo>
                  <a:pt x="44165" y="52791"/>
                </a:lnTo>
                <a:lnTo>
                  <a:pt x="45125" y="55671"/>
                </a:lnTo>
                <a:lnTo>
                  <a:pt x="47045" y="57591"/>
                </a:lnTo>
                <a:lnTo>
                  <a:pt x="48006" y="59512"/>
                </a:lnTo>
                <a:lnTo>
                  <a:pt x="49926" y="61432"/>
                </a:lnTo>
                <a:lnTo>
                  <a:pt x="51831" y="62392"/>
                </a:lnTo>
                <a:lnTo>
                  <a:pt x="50886" y="55671"/>
                </a:lnTo>
                <a:lnTo>
                  <a:pt x="50886" y="37429"/>
                </a:lnTo>
                <a:lnTo>
                  <a:pt x="52806" y="35509"/>
                </a:lnTo>
                <a:lnTo>
                  <a:pt x="53766" y="34549"/>
                </a:lnTo>
                <a:lnTo>
                  <a:pt x="54726" y="33588"/>
                </a:lnTo>
                <a:lnTo>
                  <a:pt x="57607" y="33588"/>
                </a:lnTo>
                <a:lnTo>
                  <a:pt x="58552" y="34549"/>
                </a:lnTo>
                <a:lnTo>
                  <a:pt x="59527" y="35509"/>
                </a:lnTo>
                <a:lnTo>
                  <a:pt x="61447" y="37429"/>
                </a:lnTo>
                <a:lnTo>
                  <a:pt x="62392" y="41269"/>
                </a:lnTo>
                <a:lnTo>
                  <a:pt x="62392" y="51831"/>
                </a:lnTo>
                <a:lnTo>
                  <a:pt x="61447" y="55671"/>
                </a:lnTo>
                <a:lnTo>
                  <a:pt x="59527" y="57591"/>
                </a:lnTo>
                <a:lnTo>
                  <a:pt x="58552" y="59512"/>
                </a:lnTo>
                <a:lnTo>
                  <a:pt x="57607" y="60472"/>
                </a:lnTo>
                <a:lnTo>
                  <a:pt x="54726" y="60472"/>
                </a:lnTo>
                <a:lnTo>
                  <a:pt x="53766" y="59512"/>
                </a:lnTo>
                <a:lnTo>
                  <a:pt x="54726" y="63352"/>
                </a:lnTo>
                <a:lnTo>
                  <a:pt x="59527" y="63352"/>
                </a:lnTo>
                <a:lnTo>
                  <a:pt x="62392" y="61432"/>
                </a:lnTo>
                <a:lnTo>
                  <a:pt x="65272" y="58552"/>
                </a:lnTo>
                <a:lnTo>
                  <a:pt x="68168" y="55671"/>
                </a:lnTo>
                <a:lnTo>
                  <a:pt x="69113" y="51831"/>
                </a:lnTo>
                <a:lnTo>
                  <a:pt x="69113" y="44150"/>
                </a:lnTo>
                <a:lnTo>
                  <a:pt x="68168" y="41269"/>
                </a:lnTo>
                <a:lnTo>
                  <a:pt x="67208" y="38389"/>
                </a:lnTo>
                <a:lnTo>
                  <a:pt x="66233" y="36469"/>
                </a:lnTo>
                <a:lnTo>
                  <a:pt x="64328" y="34549"/>
                </a:lnTo>
                <a:lnTo>
                  <a:pt x="62392" y="32628"/>
                </a:lnTo>
                <a:lnTo>
                  <a:pt x="60487" y="31668"/>
                </a:lnTo>
                <a:lnTo>
                  <a:pt x="58552" y="30708"/>
                </a:lnTo>
                <a:lnTo>
                  <a:pt x="53766" y="30708"/>
                </a:lnTo>
                <a:lnTo>
                  <a:pt x="51831" y="31668"/>
                </a:lnTo>
                <a:lnTo>
                  <a:pt x="49926" y="32628"/>
                </a:lnTo>
                <a:lnTo>
                  <a:pt x="48006" y="34549"/>
                </a:lnTo>
                <a:lnTo>
                  <a:pt x="46085" y="36469"/>
                </a:lnTo>
                <a:lnTo>
                  <a:pt x="45125" y="38389"/>
                </a:lnTo>
                <a:close/>
              </a:path>
              <a:path w="69113" h="63352">
                <a:moveTo>
                  <a:pt x="54726" y="0"/>
                </a:moveTo>
                <a:lnTo>
                  <a:pt x="10561" y="63352"/>
                </a:lnTo>
                <a:lnTo>
                  <a:pt x="14401" y="63352"/>
                </a:lnTo>
                <a:lnTo>
                  <a:pt x="58552" y="0"/>
                </a:lnTo>
                <a:lnTo>
                  <a:pt x="54726" y="0"/>
                </a:lnTo>
                <a:close/>
              </a:path>
              <a:path w="69113" h="63352">
                <a:moveTo>
                  <a:pt x="8641" y="0"/>
                </a:moveTo>
                <a:lnTo>
                  <a:pt x="8641" y="4785"/>
                </a:lnTo>
                <a:lnTo>
                  <a:pt x="10561" y="2865"/>
                </a:lnTo>
                <a:lnTo>
                  <a:pt x="11521" y="1905"/>
                </a:lnTo>
                <a:lnTo>
                  <a:pt x="14401" y="1905"/>
                </a:lnTo>
                <a:lnTo>
                  <a:pt x="15361" y="2865"/>
                </a:lnTo>
                <a:lnTo>
                  <a:pt x="16322" y="4785"/>
                </a:lnTo>
                <a:lnTo>
                  <a:pt x="18242" y="6705"/>
                </a:lnTo>
                <a:lnTo>
                  <a:pt x="18242" y="24947"/>
                </a:lnTo>
                <a:lnTo>
                  <a:pt x="16322" y="27828"/>
                </a:lnTo>
                <a:lnTo>
                  <a:pt x="16322" y="31668"/>
                </a:lnTo>
                <a:lnTo>
                  <a:pt x="19202" y="30708"/>
                </a:lnTo>
                <a:lnTo>
                  <a:pt x="22082" y="27828"/>
                </a:lnTo>
                <a:lnTo>
                  <a:pt x="24003" y="24947"/>
                </a:lnTo>
                <a:lnTo>
                  <a:pt x="25923" y="21107"/>
                </a:lnTo>
                <a:lnTo>
                  <a:pt x="25923" y="11506"/>
                </a:lnTo>
                <a:lnTo>
                  <a:pt x="24003" y="7665"/>
                </a:lnTo>
                <a:lnTo>
                  <a:pt x="22082" y="4785"/>
                </a:lnTo>
                <a:lnTo>
                  <a:pt x="20162" y="944"/>
                </a:lnTo>
                <a:lnTo>
                  <a:pt x="17282" y="0"/>
                </a:lnTo>
                <a:lnTo>
                  <a:pt x="8641" y="0"/>
                </a:lnTo>
                <a:close/>
              </a:path>
              <a:path w="69113" h="63352">
                <a:moveTo>
                  <a:pt x="16322" y="27828"/>
                </a:moveTo>
                <a:lnTo>
                  <a:pt x="15361" y="28788"/>
                </a:lnTo>
                <a:lnTo>
                  <a:pt x="14401" y="29748"/>
                </a:lnTo>
                <a:lnTo>
                  <a:pt x="11521" y="29748"/>
                </a:lnTo>
                <a:lnTo>
                  <a:pt x="10561" y="28788"/>
                </a:lnTo>
                <a:lnTo>
                  <a:pt x="9601" y="27828"/>
                </a:lnTo>
                <a:lnTo>
                  <a:pt x="8641" y="26868"/>
                </a:lnTo>
                <a:lnTo>
                  <a:pt x="8641" y="24947"/>
                </a:lnTo>
                <a:lnTo>
                  <a:pt x="7680" y="23027"/>
                </a:lnTo>
                <a:lnTo>
                  <a:pt x="7680" y="6705"/>
                </a:lnTo>
                <a:lnTo>
                  <a:pt x="8641" y="4785"/>
                </a:lnTo>
                <a:lnTo>
                  <a:pt x="8641" y="0"/>
                </a:lnTo>
                <a:lnTo>
                  <a:pt x="6720" y="1905"/>
                </a:lnTo>
                <a:lnTo>
                  <a:pt x="4800" y="2865"/>
                </a:lnTo>
                <a:lnTo>
                  <a:pt x="2880" y="4785"/>
                </a:lnTo>
                <a:lnTo>
                  <a:pt x="1920" y="7665"/>
                </a:lnTo>
                <a:lnTo>
                  <a:pt x="960" y="9585"/>
                </a:lnTo>
                <a:lnTo>
                  <a:pt x="0" y="12466"/>
                </a:lnTo>
                <a:lnTo>
                  <a:pt x="0" y="19187"/>
                </a:lnTo>
                <a:lnTo>
                  <a:pt x="960" y="22067"/>
                </a:lnTo>
                <a:lnTo>
                  <a:pt x="1920" y="23987"/>
                </a:lnTo>
                <a:lnTo>
                  <a:pt x="2880" y="26868"/>
                </a:lnTo>
                <a:lnTo>
                  <a:pt x="4800" y="28788"/>
                </a:lnTo>
                <a:lnTo>
                  <a:pt x="6720" y="29748"/>
                </a:lnTo>
                <a:lnTo>
                  <a:pt x="8641" y="31668"/>
                </a:lnTo>
                <a:lnTo>
                  <a:pt x="16322" y="31668"/>
                </a:lnTo>
                <a:lnTo>
                  <a:pt x="16322" y="27828"/>
                </a:lnTo>
                <a:close/>
              </a:path>
              <a:path w="69113" h="63352">
                <a:moveTo>
                  <a:pt x="52806" y="58552"/>
                </a:moveTo>
                <a:lnTo>
                  <a:pt x="50886" y="55671"/>
                </a:lnTo>
                <a:lnTo>
                  <a:pt x="51831" y="62392"/>
                </a:lnTo>
                <a:lnTo>
                  <a:pt x="54726" y="63352"/>
                </a:lnTo>
                <a:lnTo>
                  <a:pt x="53766" y="59512"/>
                </a:lnTo>
                <a:lnTo>
                  <a:pt x="52806" y="585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8" name="object 518"/>
          <p:cNvSpPr/>
          <p:nvPr/>
        </p:nvSpPr>
        <p:spPr>
          <a:xfrm>
            <a:off x="3967794" y="7712461"/>
            <a:ext cx="40325" cy="60472"/>
          </a:xfrm>
          <a:custGeom>
            <a:avLst/>
            <a:gdLst/>
            <a:ahLst/>
            <a:cxnLst/>
            <a:rect l="l" t="t" r="r" b="b"/>
            <a:pathLst>
              <a:path w="40325" h="60472">
                <a:moveTo>
                  <a:pt x="0" y="44150"/>
                </a:moveTo>
                <a:lnTo>
                  <a:pt x="24963" y="44150"/>
                </a:lnTo>
                <a:lnTo>
                  <a:pt x="3840" y="38389"/>
                </a:lnTo>
                <a:lnTo>
                  <a:pt x="24963" y="8641"/>
                </a:lnTo>
                <a:lnTo>
                  <a:pt x="24963" y="38389"/>
                </a:lnTo>
                <a:lnTo>
                  <a:pt x="3840" y="38389"/>
                </a:lnTo>
                <a:lnTo>
                  <a:pt x="24963" y="44150"/>
                </a:lnTo>
                <a:lnTo>
                  <a:pt x="24963" y="60472"/>
                </a:lnTo>
                <a:lnTo>
                  <a:pt x="32644" y="60472"/>
                </a:lnTo>
                <a:lnTo>
                  <a:pt x="32644" y="44150"/>
                </a:lnTo>
                <a:lnTo>
                  <a:pt x="40325" y="44150"/>
                </a:lnTo>
                <a:lnTo>
                  <a:pt x="40325" y="38389"/>
                </a:lnTo>
                <a:lnTo>
                  <a:pt x="32644" y="38389"/>
                </a:lnTo>
                <a:lnTo>
                  <a:pt x="32644" y="0"/>
                </a:lnTo>
                <a:lnTo>
                  <a:pt x="27843" y="0"/>
                </a:lnTo>
                <a:lnTo>
                  <a:pt x="0" y="38389"/>
                </a:lnTo>
                <a:lnTo>
                  <a:pt x="0" y="441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9" name="object 519"/>
          <p:cNvSpPr/>
          <p:nvPr/>
        </p:nvSpPr>
        <p:spPr>
          <a:xfrm>
            <a:off x="4014840" y="7712461"/>
            <a:ext cx="38389" cy="61432"/>
          </a:xfrm>
          <a:custGeom>
            <a:avLst/>
            <a:gdLst/>
            <a:ahLst/>
            <a:cxnLst/>
            <a:rect l="l" t="t" r="r" b="b"/>
            <a:pathLst>
              <a:path w="38389" h="61432">
                <a:moveTo>
                  <a:pt x="22067" y="61432"/>
                </a:moveTo>
                <a:lnTo>
                  <a:pt x="24963" y="60472"/>
                </a:lnTo>
                <a:lnTo>
                  <a:pt x="27828" y="57591"/>
                </a:lnTo>
                <a:lnTo>
                  <a:pt x="31668" y="55671"/>
                </a:lnTo>
                <a:lnTo>
                  <a:pt x="33588" y="51831"/>
                </a:lnTo>
                <a:lnTo>
                  <a:pt x="35509" y="47045"/>
                </a:lnTo>
                <a:lnTo>
                  <a:pt x="37429" y="42230"/>
                </a:lnTo>
                <a:lnTo>
                  <a:pt x="38389" y="36484"/>
                </a:lnTo>
                <a:lnTo>
                  <a:pt x="38389" y="20147"/>
                </a:lnTo>
                <a:lnTo>
                  <a:pt x="36469" y="12481"/>
                </a:lnTo>
                <a:lnTo>
                  <a:pt x="31668" y="6720"/>
                </a:lnTo>
                <a:lnTo>
                  <a:pt x="28788" y="1920"/>
                </a:lnTo>
                <a:lnTo>
                  <a:pt x="23987" y="0"/>
                </a:lnTo>
                <a:lnTo>
                  <a:pt x="17282" y="0"/>
                </a:lnTo>
                <a:lnTo>
                  <a:pt x="14401" y="960"/>
                </a:lnTo>
                <a:lnTo>
                  <a:pt x="11506" y="1920"/>
                </a:lnTo>
                <a:lnTo>
                  <a:pt x="7680" y="4800"/>
                </a:lnTo>
                <a:lnTo>
                  <a:pt x="5760" y="8641"/>
                </a:lnTo>
                <a:lnTo>
                  <a:pt x="2880" y="13441"/>
                </a:lnTo>
                <a:lnTo>
                  <a:pt x="960" y="18242"/>
                </a:lnTo>
                <a:lnTo>
                  <a:pt x="0" y="23987"/>
                </a:lnTo>
                <a:lnTo>
                  <a:pt x="0" y="38389"/>
                </a:lnTo>
                <a:lnTo>
                  <a:pt x="1920" y="45110"/>
                </a:lnTo>
                <a:lnTo>
                  <a:pt x="4785" y="50871"/>
                </a:lnTo>
                <a:lnTo>
                  <a:pt x="8625" y="57591"/>
                </a:lnTo>
                <a:lnTo>
                  <a:pt x="13441" y="61432"/>
                </a:lnTo>
                <a:lnTo>
                  <a:pt x="9601" y="47045"/>
                </a:lnTo>
                <a:lnTo>
                  <a:pt x="8625" y="40309"/>
                </a:lnTo>
                <a:lnTo>
                  <a:pt x="8625" y="26868"/>
                </a:lnTo>
                <a:lnTo>
                  <a:pt x="9601" y="22082"/>
                </a:lnTo>
                <a:lnTo>
                  <a:pt x="9601" y="16306"/>
                </a:lnTo>
                <a:lnTo>
                  <a:pt x="10561" y="11521"/>
                </a:lnTo>
                <a:lnTo>
                  <a:pt x="12466" y="7680"/>
                </a:lnTo>
                <a:lnTo>
                  <a:pt x="14401" y="4800"/>
                </a:lnTo>
                <a:lnTo>
                  <a:pt x="16306" y="2880"/>
                </a:lnTo>
                <a:lnTo>
                  <a:pt x="23027" y="2880"/>
                </a:lnTo>
                <a:lnTo>
                  <a:pt x="23987" y="3840"/>
                </a:lnTo>
                <a:lnTo>
                  <a:pt x="25908" y="4800"/>
                </a:lnTo>
                <a:lnTo>
                  <a:pt x="26868" y="7680"/>
                </a:lnTo>
                <a:lnTo>
                  <a:pt x="27828" y="10561"/>
                </a:lnTo>
                <a:lnTo>
                  <a:pt x="29748" y="15361"/>
                </a:lnTo>
                <a:lnTo>
                  <a:pt x="29748" y="44150"/>
                </a:lnTo>
                <a:lnTo>
                  <a:pt x="27828" y="48950"/>
                </a:lnTo>
                <a:lnTo>
                  <a:pt x="26868" y="52791"/>
                </a:lnTo>
                <a:lnTo>
                  <a:pt x="25908" y="54711"/>
                </a:lnTo>
                <a:lnTo>
                  <a:pt x="23987" y="56631"/>
                </a:lnTo>
                <a:lnTo>
                  <a:pt x="23027" y="57591"/>
                </a:lnTo>
                <a:lnTo>
                  <a:pt x="21122" y="58552"/>
                </a:lnTo>
                <a:lnTo>
                  <a:pt x="19187" y="58552"/>
                </a:lnTo>
                <a:lnTo>
                  <a:pt x="19187" y="61432"/>
                </a:lnTo>
                <a:lnTo>
                  <a:pt x="22067" y="61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0" name="object 520"/>
          <p:cNvSpPr/>
          <p:nvPr/>
        </p:nvSpPr>
        <p:spPr>
          <a:xfrm>
            <a:off x="4024442" y="7759506"/>
            <a:ext cx="9585" cy="14386"/>
          </a:xfrm>
          <a:custGeom>
            <a:avLst/>
            <a:gdLst/>
            <a:ahLst/>
            <a:cxnLst/>
            <a:rect l="l" t="t" r="r" b="b"/>
            <a:pathLst>
              <a:path w="9585" h="14386">
                <a:moveTo>
                  <a:pt x="9585" y="11506"/>
                </a:moveTo>
                <a:lnTo>
                  <a:pt x="6705" y="11506"/>
                </a:lnTo>
                <a:lnTo>
                  <a:pt x="3840" y="9585"/>
                </a:lnTo>
                <a:lnTo>
                  <a:pt x="1904" y="4785"/>
                </a:lnTo>
                <a:lnTo>
                  <a:pt x="0" y="0"/>
                </a:lnTo>
                <a:lnTo>
                  <a:pt x="3840" y="14386"/>
                </a:lnTo>
                <a:lnTo>
                  <a:pt x="9585" y="14386"/>
                </a:lnTo>
                <a:lnTo>
                  <a:pt x="9585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1" name="object 521"/>
          <p:cNvSpPr/>
          <p:nvPr/>
        </p:nvSpPr>
        <p:spPr>
          <a:xfrm>
            <a:off x="4058991" y="7711500"/>
            <a:ext cx="69113" cy="63352"/>
          </a:xfrm>
          <a:custGeom>
            <a:avLst/>
            <a:gdLst/>
            <a:ahLst/>
            <a:cxnLst/>
            <a:rect l="l" t="t" r="r" b="b"/>
            <a:pathLst>
              <a:path w="69113" h="63352">
                <a:moveTo>
                  <a:pt x="45125" y="39349"/>
                </a:moveTo>
                <a:lnTo>
                  <a:pt x="44165" y="41269"/>
                </a:lnTo>
                <a:lnTo>
                  <a:pt x="44165" y="53751"/>
                </a:lnTo>
                <a:lnTo>
                  <a:pt x="45125" y="55671"/>
                </a:lnTo>
                <a:lnTo>
                  <a:pt x="47045" y="58552"/>
                </a:lnTo>
                <a:lnTo>
                  <a:pt x="48006" y="60472"/>
                </a:lnTo>
                <a:lnTo>
                  <a:pt x="49926" y="61432"/>
                </a:lnTo>
                <a:lnTo>
                  <a:pt x="51831" y="63352"/>
                </a:lnTo>
                <a:lnTo>
                  <a:pt x="50886" y="56631"/>
                </a:lnTo>
                <a:lnTo>
                  <a:pt x="50886" y="38389"/>
                </a:lnTo>
                <a:lnTo>
                  <a:pt x="52806" y="36469"/>
                </a:lnTo>
                <a:lnTo>
                  <a:pt x="53766" y="34549"/>
                </a:lnTo>
                <a:lnTo>
                  <a:pt x="54726" y="33604"/>
                </a:lnTo>
                <a:lnTo>
                  <a:pt x="57607" y="33604"/>
                </a:lnTo>
                <a:lnTo>
                  <a:pt x="58552" y="34549"/>
                </a:lnTo>
                <a:lnTo>
                  <a:pt x="59527" y="36469"/>
                </a:lnTo>
                <a:lnTo>
                  <a:pt x="61447" y="38389"/>
                </a:lnTo>
                <a:lnTo>
                  <a:pt x="62392" y="42230"/>
                </a:lnTo>
                <a:lnTo>
                  <a:pt x="62392" y="52791"/>
                </a:lnTo>
                <a:lnTo>
                  <a:pt x="61447" y="56631"/>
                </a:lnTo>
                <a:lnTo>
                  <a:pt x="59527" y="58552"/>
                </a:lnTo>
                <a:lnTo>
                  <a:pt x="58552" y="60472"/>
                </a:lnTo>
                <a:lnTo>
                  <a:pt x="57607" y="61432"/>
                </a:lnTo>
                <a:lnTo>
                  <a:pt x="54726" y="61432"/>
                </a:lnTo>
                <a:lnTo>
                  <a:pt x="53766" y="60472"/>
                </a:lnTo>
                <a:lnTo>
                  <a:pt x="54726" y="63352"/>
                </a:lnTo>
                <a:lnTo>
                  <a:pt x="59527" y="63352"/>
                </a:lnTo>
                <a:lnTo>
                  <a:pt x="62392" y="62392"/>
                </a:lnTo>
                <a:lnTo>
                  <a:pt x="65272" y="59512"/>
                </a:lnTo>
                <a:lnTo>
                  <a:pt x="68168" y="56631"/>
                </a:lnTo>
                <a:lnTo>
                  <a:pt x="69113" y="52791"/>
                </a:lnTo>
                <a:lnTo>
                  <a:pt x="69113" y="44165"/>
                </a:lnTo>
                <a:lnTo>
                  <a:pt x="68168" y="42230"/>
                </a:lnTo>
                <a:lnTo>
                  <a:pt x="67208" y="39349"/>
                </a:lnTo>
                <a:lnTo>
                  <a:pt x="66233" y="36469"/>
                </a:lnTo>
                <a:lnTo>
                  <a:pt x="64328" y="34549"/>
                </a:lnTo>
                <a:lnTo>
                  <a:pt x="62392" y="33604"/>
                </a:lnTo>
                <a:lnTo>
                  <a:pt x="60487" y="32628"/>
                </a:lnTo>
                <a:lnTo>
                  <a:pt x="58552" y="31668"/>
                </a:lnTo>
                <a:lnTo>
                  <a:pt x="53766" y="31668"/>
                </a:lnTo>
                <a:lnTo>
                  <a:pt x="51831" y="32628"/>
                </a:lnTo>
                <a:lnTo>
                  <a:pt x="49926" y="33604"/>
                </a:lnTo>
                <a:lnTo>
                  <a:pt x="48006" y="34549"/>
                </a:lnTo>
                <a:lnTo>
                  <a:pt x="46085" y="36469"/>
                </a:lnTo>
                <a:lnTo>
                  <a:pt x="45125" y="39349"/>
                </a:lnTo>
                <a:close/>
              </a:path>
              <a:path w="69113" h="63352">
                <a:moveTo>
                  <a:pt x="54726" y="0"/>
                </a:moveTo>
                <a:lnTo>
                  <a:pt x="10561" y="63352"/>
                </a:lnTo>
                <a:lnTo>
                  <a:pt x="14401" y="63352"/>
                </a:lnTo>
                <a:lnTo>
                  <a:pt x="58552" y="0"/>
                </a:lnTo>
                <a:lnTo>
                  <a:pt x="54726" y="0"/>
                </a:lnTo>
                <a:close/>
              </a:path>
              <a:path w="69113" h="63352">
                <a:moveTo>
                  <a:pt x="8641" y="960"/>
                </a:moveTo>
                <a:lnTo>
                  <a:pt x="8641" y="5760"/>
                </a:lnTo>
                <a:lnTo>
                  <a:pt x="10561" y="3840"/>
                </a:lnTo>
                <a:lnTo>
                  <a:pt x="11521" y="2880"/>
                </a:lnTo>
                <a:lnTo>
                  <a:pt x="14401" y="2880"/>
                </a:lnTo>
                <a:lnTo>
                  <a:pt x="15361" y="3840"/>
                </a:lnTo>
                <a:lnTo>
                  <a:pt x="16322" y="4800"/>
                </a:lnTo>
                <a:lnTo>
                  <a:pt x="18242" y="7680"/>
                </a:lnTo>
                <a:lnTo>
                  <a:pt x="18242" y="25923"/>
                </a:lnTo>
                <a:lnTo>
                  <a:pt x="16322" y="27828"/>
                </a:lnTo>
                <a:lnTo>
                  <a:pt x="16322" y="32628"/>
                </a:lnTo>
                <a:lnTo>
                  <a:pt x="19202" y="30723"/>
                </a:lnTo>
                <a:lnTo>
                  <a:pt x="22082" y="27828"/>
                </a:lnTo>
                <a:lnTo>
                  <a:pt x="24003" y="25923"/>
                </a:lnTo>
                <a:lnTo>
                  <a:pt x="25923" y="22082"/>
                </a:lnTo>
                <a:lnTo>
                  <a:pt x="25923" y="12481"/>
                </a:lnTo>
                <a:lnTo>
                  <a:pt x="24003" y="8641"/>
                </a:lnTo>
                <a:lnTo>
                  <a:pt x="22082" y="4800"/>
                </a:lnTo>
                <a:lnTo>
                  <a:pt x="20162" y="1920"/>
                </a:lnTo>
                <a:lnTo>
                  <a:pt x="17282" y="0"/>
                </a:lnTo>
                <a:lnTo>
                  <a:pt x="10561" y="0"/>
                </a:lnTo>
                <a:lnTo>
                  <a:pt x="8641" y="960"/>
                </a:lnTo>
                <a:close/>
              </a:path>
              <a:path w="69113" h="63352">
                <a:moveTo>
                  <a:pt x="16322" y="27828"/>
                </a:moveTo>
                <a:lnTo>
                  <a:pt x="15361" y="29763"/>
                </a:lnTo>
                <a:lnTo>
                  <a:pt x="14401" y="30723"/>
                </a:lnTo>
                <a:lnTo>
                  <a:pt x="11521" y="30723"/>
                </a:lnTo>
                <a:lnTo>
                  <a:pt x="11521" y="29763"/>
                </a:lnTo>
                <a:lnTo>
                  <a:pt x="10561" y="29763"/>
                </a:lnTo>
                <a:lnTo>
                  <a:pt x="9601" y="28788"/>
                </a:lnTo>
                <a:lnTo>
                  <a:pt x="8641" y="26883"/>
                </a:lnTo>
                <a:lnTo>
                  <a:pt x="8641" y="25923"/>
                </a:lnTo>
                <a:lnTo>
                  <a:pt x="7680" y="24003"/>
                </a:lnTo>
                <a:lnTo>
                  <a:pt x="7680" y="6720"/>
                </a:lnTo>
                <a:lnTo>
                  <a:pt x="8641" y="5760"/>
                </a:lnTo>
                <a:lnTo>
                  <a:pt x="8641" y="960"/>
                </a:lnTo>
                <a:lnTo>
                  <a:pt x="6720" y="1920"/>
                </a:lnTo>
                <a:lnTo>
                  <a:pt x="4800" y="3840"/>
                </a:lnTo>
                <a:lnTo>
                  <a:pt x="2880" y="5760"/>
                </a:lnTo>
                <a:lnTo>
                  <a:pt x="1920" y="7680"/>
                </a:lnTo>
                <a:lnTo>
                  <a:pt x="960" y="10561"/>
                </a:lnTo>
                <a:lnTo>
                  <a:pt x="0" y="13441"/>
                </a:lnTo>
                <a:lnTo>
                  <a:pt x="0" y="19202"/>
                </a:lnTo>
                <a:lnTo>
                  <a:pt x="960" y="22082"/>
                </a:lnTo>
                <a:lnTo>
                  <a:pt x="1920" y="24947"/>
                </a:lnTo>
                <a:lnTo>
                  <a:pt x="2880" y="27828"/>
                </a:lnTo>
                <a:lnTo>
                  <a:pt x="4800" y="29763"/>
                </a:lnTo>
                <a:lnTo>
                  <a:pt x="6720" y="30723"/>
                </a:lnTo>
                <a:lnTo>
                  <a:pt x="8641" y="31668"/>
                </a:lnTo>
                <a:lnTo>
                  <a:pt x="10561" y="32628"/>
                </a:lnTo>
                <a:lnTo>
                  <a:pt x="16322" y="32628"/>
                </a:lnTo>
                <a:lnTo>
                  <a:pt x="16322" y="27828"/>
                </a:lnTo>
                <a:close/>
              </a:path>
              <a:path w="69113" h="63352">
                <a:moveTo>
                  <a:pt x="52806" y="58552"/>
                </a:moveTo>
                <a:lnTo>
                  <a:pt x="50886" y="56631"/>
                </a:lnTo>
                <a:lnTo>
                  <a:pt x="51831" y="63352"/>
                </a:lnTo>
                <a:lnTo>
                  <a:pt x="54726" y="63352"/>
                </a:lnTo>
                <a:lnTo>
                  <a:pt x="53766" y="60472"/>
                </a:lnTo>
                <a:lnTo>
                  <a:pt x="52806" y="585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2" name="object 522"/>
          <p:cNvSpPr/>
          <p:nvPr/>
        </p:nvSpPr>
        <p:spPr>
          <a:xfrm>
            <a:off x="3970675" y="7571338"/>
            <a:ext cx="34564" cy="60487"/>
          </a:xfrm>
          <a:custGeom>
            <a:avLst/>
            <a:gdLst/>
            <a:ahLst/>
            <a:cxnLst/>
            <a:rect l="l" t="t" r="r" b="b"/>
            <a:pathLst>
              <a:path w="34564" h="60487">
                <a:moveTo>
                  <a:pt x="13441" y="0"/>
                </a:moveTo>
                <a:lnTo>
                  <a:pt x="1920" y="23042"/>
                </a:lnTo>
                <a:lnTo>
                  <a:pt x="7680" y="24002"/>
                </a:lnTo>
                <a:lnTo>
                  <a:pt x="11521" y="24002"/>
                </a:lnTo>
                <a:lnTo>
                  <a:pt x="15361" y="25923"/>
                </a:lnTo>
                <a:lnTo>
                  <a:pt x="19202" y="27843"/>
                </a:lnTo>
                <a:lnTo>
                  <a:pt x="22082" y="29763"/>
                </a:lnTo>
                <a:lnTo>
                  <a:pt x="24002" y="32644"/>
                </a:lnTo>
                <a:lnTo>
                  <a:pt x="26883" y="36484"/>
                </a:lnTo>
                <a:lnTo>
                  <a:pt x="27843" y="39364"/>
                </a:lnTo>
                <a:lnTo>
                  <a:pt x="27843" y="47045"/>
                </a:lnTo>
                <a:lnTo>
                  <a:pt x="26883" y="49926"/>
                </a:lnTo>
                <a:lnTo>
                  <a:pt x="24002" y="52806"/>
                </a:lnTo>
                <a:lnTo>
                  <a:pt x="21122" y="54726"/>
                </a:lnTo>
                <a:lnTo>
                  <a:pt x="18242" y="56647"/>
                </a:lnTo>
                <a:lnTo>
                  <a:pt x="12481" y="56647"/>
                </a:lnTo>
                <a:lnTo>
                  <a:pt x="10561" y="55686"/>
                </a:lnTo>
                <a:lnTo>
                  <a:pt x="8641" y="53766"/>
                </a:lnTo>
                <a:lnTo>
                  <a:pt x="6720" y="52806"/>
                </a:lnTo>
                <a:lnTo>
                  <a:pt x="5760" y="52806"/>
                </a:lnTo>
                <a:lnTo>
                  <a:pt x="5760" y="51846"/>
                </a:lnTo>
                <a:lnTo>
                  <a:pt x="1920" y="51846"/>
                </a:lnTo>
                <a:lnTo>
                  <a:pt x="960" y="52806"/>
                </a:lnTo>
                <a:lnTo>
                  <a:pt x="0" y="53766"/>
                </a:lnTo>
                <a:lnTo>
                  <a:pt x="0" y="56647"/>
                </a:lnTo>
                <a:lnTo>
                  <a:pt x="960" y="57607"/>
                </a:lnTo>
                <a:lnTo>
                  <a:pt x="1920" y="58567"/>
                </a:lnTo>
                <a:lnTo>
                  <a:pt x="3840" y="60487"/>
                </a:lnTo>
                <a:lnTo>
                  <a:pt x="13441" y="60487"/>
                </a:lnTo>
                <a:lnTo>
                  <a:pt x="17282" y="59512"/>
                </a:lnTo>
                <a:lnTo>
                  <a:pt x="20162" y="58567"/>
                </a:lnTo>
                <a:lnTo>
                  <a:pt x="23042" y="57607"/>
                </a:lnTo>
                <a:lnTo>
                  <a:pt x="24963" y="55686"/>
                </a:lnTo>
                <a:lnTo>
                  <a:pt x="26883" y="53766"/>
                </a:lnTo>
                <a:lnTo>
                  <a:pt x="28803" y="51846"/>
                </a:lnTo>
                <a:lnTo>
                  <a:pt x="30723" y="49926"/>
                </a:lnTo>
                <a:lnTo>
                  <a:pt x="31683" y="47045"/>
                </a:lnTo>
                <a:lnTo>
                  <a:pt x="32644" y="44165"/>
                </a:lnTo>
                <a:lnTo>
                  <a:pt x="33604" y="41285"/>
                </a:lnTo>
                <a:lnTo>
                  <a:pt x="33604" y="32644"/>
                </a:lnTo>
                <a:lnTo>
                  <a:pt x="31683" y="28803"/>
                </a:lnTo>
                <a:lnTo>
                  <a:pt x="27843" y="24002"/>
                </a:lnTo>
                <a:lnTo>
                  <a:pt x="23042" y="20162"/>
                </a:lnTo>
                <a:lnTo>
                  <a:pt x="17282" y="17282"/>
                </a:lnTo>
                <a:lnTo>
                  <a:pt x="9601" y="15361"/>
                </a:lnTo>
                <a:lnTo>
                  <a:pt x="13441" y="7680"/>
                </a:lnTo>
                <a:lnTo>
                  <a:pt x="31683" y="7680"/>
                </a:lnTo>
                <a:lnTo>
                  <a:pt x="34564" y="0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3" name="object 523"/>
          <p:cNvSpPr/>
          <p:nvPr/>
        </p:nvSpPr>
        <p:spPr>
          <a:xfrm>
            <a:off x="4014840" y="7570378"/>
            <a:ext cx="38389" cy="61447"/>
          </a:xfrm>
          <a:custGeom>
            <a:avLst/>
            <a:gdLst/>
            <a:ahLst/>
            <a:cxnLst/>
            <a:rect l="l" t="t" r="r" b="b"/>
            <a:pathLst>
              <a:path w="38389" h="61447">
                <a:moveTo>
                  <a:pt x="22067" y="61447"/>
                </a:moveTo>
                <a:lnTo>
                  <a:pt x="24963" y="60472"/>
                </a:lnTo>
                <a:lnTo>
                  <a:pt x="27828" y="58567"/>
                </a:lnTo>
                <a:lnTo>
                  <a:pt x="31668" y="56647"/>
                </a:lnTo>
                <a:lnTo>
                  <a:pt x="33588" y="52806"/>
                </a:lnTo>
                <a:lnTo>
                  <a:pt x="35509" y="48006"/>
                </a:lnTo>
                <a:lnTo>
                  <a:pt x="37429" y="43205"/>
                </a:lnTo>
                <a:lnTo>
                  <a:pt x="38389" y="37444"/>
                </a:lnTo>
                <a:lnTo>
                  <a:pt x="38389" y="20162"/>
                </a:lnTo>
                <a:lnTo>
                  <a:pt x="36469" y="12481"/>
                </a:lnTo>
                <a:lnTo>
                  <a:pt x="31668" y="6720"/>
                </a:lnTo>
                <a:lnTo>
                  <a:pt x="28788" y="2880"/>
                </a:lnTo>
                <a:lnTo>
                  <a:pt x="23987" y="0"/>
                </a:lnTo>
                <a:lnTo>
                  <a:pt x="17282" y="0"/>
                </a:lnTo>
                <a:lnTo>
                  <a:pt x="14401" y="960"/>
                </a:lnTo>
                <a:lnTo>
                  <a:pt x="11506" y="2880"/>
                </a:lnTo>
                <a:lnTo>
                  <a:pt x="7680" y="5760"/>
                </a:lnTo>
                <a:lnTo>
                  <a:pt x="5760" y="8641"/>
                </a:lnTo>
                <a:lnTo>
                  <a:pt x="2880" y="14401"/>
                </a:lnTo>
                <a:lnTo>
                  <a:pt x="960" y="19202"/>
                </a:lnTo>
                <a:lnTo>
                  <a:pt x="0" y="24963"/>
                </a:lnTo>
                <a:lnTo>
                  <a:pt x="0" y="39364"/>
                </a:lnTo>
                <a:lnTo>
                  <a:pt x="1920" y="46085"/>
                </a:lnTo>
                <a:lnTo>
                  <a:pt x="4785" y="51846"/>
                </a:lnTo>
                <a:lnTo>
                  <a:pt x="8625" y="58567"/>
                </a:lnTo>
                <a:lnTo>
                  <a:pt x="13441" y="61447"/>
                </a:lnTo>
                <a:lnTo>
                  <a:pt x="9601" y="47045"/>
                </a:lnTo>
                <a:lnTo>
                  <a:pt x="8625" y="40325"/>
                </a:lnTo>
                <a:lnTo>
                  <a:pt x="8625" y="27843"/>
                </a:lnTo>
                <a:lnTo>
                  <a:pt x="9601" y="22082"/>
                </a:lnTo>
                <a:lnTo>
                  <a:pt x="9601" y="17282"/>
                </a:lnTo>
                <a:lnTo>
                  <a:pt x="10561" y="11521"/>
                </a:lnTo>
                <a:lnTo>
                  <a:pt x="12466" y="7680"/>
                </a:lnTo>
                <a:lnTo>
                  <a:pt x="14401" y="5760"/>
                </a:lnTo>
                <a:lnTo>
                  <a:pt x="16306" y="3840"/>
                </a:lnTo>
                <a:lnTo>
                  <a:pt x="17282" y="2880"/>
                </a:lnTo>
                <a:lnTo>
                  <a:pt x="21122" y="2880"/>
                </a:lnTo>
                <a:lnTo>
                  <a:pt x="23027" y="3840"/>
                </a:lnTo>
                <a:lnTo>
                  <a:pt x="23987" y="4800"/>
                </a:lnTo>
                <a:lnTo>
                  <a:pt x="25908" y="5760"/>
                </a:lnTo>
                <a:lnTo>
                  <a:pt x="26868" y="8641"/>
                </a:lnTo>
                <a:lnTo>
                  <a:pt x="27828" y="11521"/>
                </a:lnTo>
                <a:lnTo>
                  <a:pt x="29748" y="16322"/>
                </a:lnTo>
                <a:lnTo>
                  <a:pt x="29748" y="45125"/>
                </a:lnTo>
                <a:lnTo>
                  <a:pt x="27828" y="49926"/>
                </a:lnTo>
                <a:lnTo>
                  <a:pt x="26868" y="52806"/>
                </a:lnTo>
                <a:lnTo>
                  <a:pt x="25908" y="55686"/>
                </a:lnTo>
                <a:lnTo>
                  <a:pt x="23987" y="56647"/>
                </a:lnTo>
                <a:lnTo>
                  <a:pt x="23027" y="58567"/>
                </a:lnTo>
                <a:lnTo>
                  <a:pt x="19187" y="58567"/>
                </a:lnTo>
                <a:lnTo>
                  <a:pt x="19187" y="61447"/>
                </a:lnTo>
                <a:lnTo>
                  <a:pt x="22067" y="614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4" name="object 524"/>
          <p:cNvSpPr/>
          <p:nvPr/>
        </p:nvSpPr>
        <p:spPr>
          <a:xfrm>
            <a:off x="4024442" y="7617424"/>
            <a:ext cx="9585" cy="14401"/>
          </a:xfrm>
          <a:custGeom>
            <a:avLst/>
            <a:gdLst/>
            <a:ahLst/>
            <a:cxnLst/>
            <a:rect l="l" t="t" r="r" b="b"/>
            <a:pathLst>
              <a:path w="9585" h="14401">
                <a:moveTo>
                  <a:pt x="9585" y="11521"/>
                </a:moveTo>
                <a:lnTo>
                  <a:pt x="6705" y="11521"/>
                </a:lnTo>
                <a:lnTo>
                  <a:pt x="3840" y="9601"/>
                </a:lnTo>
                <a:lnTo>
                  <a:pt x="1904" y="5760"/>
                </a:lnTo>
                <a:lnTo>
                  <a:pt x="0" y="0"/>
                </a:lnTo>
                <a:lnTo>
                  <a:pt x="3840" y="14401"/>
                </a:lnTo>
                <a:lnTo>
                  <a:pt x="9585" y="14401"/>
                </a:lnTo>
                <a:lnTo>
                  <a:pt x="9585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5" name="object 525"/>
          <p:cNvSpPr/>
          <p:nvPr/>
        </p:nvSpPr>
        <p:spPr>
          <a:xfrm>
            <a:off x="4058991" y="7570378"/>
            <a:ext cx="69113" cy="63367"/>
          </a:xfrm>
          <a:custGeom>
            <a:avLst/>
            <a:gdLst/>
            <a:ahLst/>
            <a:cxnLst/>
            <a:rect l="l" t="t" r="r" b="b"/>
            <a:pathLst>
              <a:path w="69113" h="63367">
                <a:moveTo>
                  <a:pt x="45125" y="38404"/>
                </a:moveTo>
                <a:lnTo>
                  <a:pt x="44165" y="41285"/>
                </a:lnTo>
                <a:lnTo>
                  <a:pt x="44165" y="52806"/>
                </a:lnTo>
                <a:lnTo>
                  <a:pt x="45125" y="55686"/>
                </a:lnTo>
                <a:lnTo>
                  <a:pt x="47045" y="57607"/>
                </a:lnTo>
                <a:lnTo>
                  <a:pt x="48006" y="59527"/>
                </a:lnTo>
                <a:lnTo>
                  <a:pt x="49926" y="61447"/>
                </a:lnTo>
                <a:lnTo>
                  <a:pt x="51831" y="62407"/>
                </a:lnTo>
                <a:lnTo>
                  <a:pt x="50886" y="56647"/>
                </a:lnTo>
                <a:lnTo>
                  <a:pt x="50886" y="38404"/>
                </a:lnTo>
                <a:lnTo>
                  <a:pt x="52806" y="35524"/>
                </a:lnTo>
                <a:lnTo>
                  <a:pt x="53766" y="34564"/>
                </a:lnTo>
                <a:lnTo>
                  <a:pt x="54726" y="33604"/>
                </a:lnTo>
                <a:lnTo>
                  <a:pt x="57607" y="33604"/>
                </a:lnTo>
                <a:lnTo>
                  <a:pt x="58552" y="34564"/>
                </a:lnTo>
                <a:lnTo>
                  <a:pt x="59527" y="35524"/>
                </a:lnTo>
                <a:lnTo>
                  <a:pt x="61447" y="38404"/>
                </a:lnTo>
                <a:lnTo>
                  <a:pt x="62392" y="42245"/>
                </a:lnTo>
                <a:lnTo>
                  <a:pt x="62392" y="52806"/>
                </a:lnTo>
                <a:lnTo>
                  <a:pt x="61447" y="56647"/>
                </a:lnTo>
                <a:lnTo>
                  <a:pt x="59527" y="58567"/>
                </a:lnTo>
                <a:lnTo>
                  <a:pt x="58552" y="59527"/>
                </a:lnTo>
                <a:lnTo>
                  <a:pt x="57607" y="60472"/>
                </a:lnTo>
                <a:lnTo>
                  <a:pt x="54726" y="60472"/>
                </a:lnTo>
                <a:lnTo>
                  <a:pt x="53766" y="59527"/>
                </a:lnTo>
                <a:lnTo>
                  <a:pt x="54726" y="63367"/>
                </a:lnTo>
                <a:lnTo>
                  <a:pt x="59527" y="63367"/>
                </a:lnTo>
                <a:lnTo>
                  <a:pt x="62392" y="61447"/>
                </a:lnTo>
                <a:lnTo>
                  <a:pt x="65272" y="59527"/>
                </a:lnTo>
                <a:lnTo>
                  <a:pt x="68168" y="56647"/>
                </a:lnTo>
                <a:lnTo>
                  <a:pt x="69113" y="52806"/>
                </a:lnTo>
                <a:lnTo>
                  <a:pt x="69113" y="44165"/>
                </a:lnTo>
                <a:lnTo>
                  <a:pt x="68168" y="41285"/>
                </a:lnTo>
                <a:lnTo>
                  <a:pt x="67208" y="39364"/>
                </a:lnTo>
                <a:lnTo>
                  <a:pt x="66233" y="36484"/>
                </a:lnTo>
                <a:lnTo>
                  <a:pt x="64328" y="34564"/>
                </a:lnTo>
                <a:lnTo>
                  <a:pt x="62392" y="33604"/>
                </a:lnTo>
                <a:lnTo>
                  <a:pt x="60487" y="31683"/>
                </a:lnTo>
                <a:lnTo>
                  <a:pt x="51831" y="31683"/>
                </a:lnTo>
                <a:lnTo>
                  <a:pt x="49926" y="33604"/>
                </a:lnTo>
                <a:lnTo>
                  <a:pt x="48006" y="34564"/>
                </a:lnTo>
                <a:lnTo>
                  <a:pt x="46085" y="36484"/>
                </a:lnTo>
                <a:lnTo>
                  <a:pt x="45125" y="38404"/>
                </a:lnTo>
                <a:close/>
              </a:path>
              <a:path w="69113" h="63367">
                <a:moveTo>
                  <a:pt x="54726" y="0"/>
                </a:moveTo>
                <a:lnTo>
                  <a:pt x="10561" y="63367"/>
                </a:lnTo>
                <a:lnTo>
                  <a:pt x="14401" y="63367"/>
                </a:lnTo>
                <a:lnTo>
                  <a:pt x="58552" y="0"/>
                </a:lnTo>
                <a:lnTo>
                  <a:pt x="54726" y="0"/>
                </a:lnTo>
                <a:close/>
              </a:path>
              <a:path w="69113" h="63367">
                <a:moveTo>
                  <a:pt x="8641" y="960"/>
                </a:moveTo>
                <a:lnTo>
                  <a:pt x="8641" y="4800"/>
                </a:lnTo>
                <a:lnTo>
                  <a:pt x="10561" y="2880"/>
                </a:lnTo>
                <a:lnTo>
                  <a:pt x="15361" y="2880"/>
                </a:lnTo>
                <a:lnTo>
                  <a:pt x="16322" y="4800"/>
                </a:lnTo>
                <a:lnTo>
                  <a:pt x="18242" y="6720"/>
                </a:lnTo>
                <a:lnTo>
                  <a:pt x="18242" y="24963"/>
                </a:lnTo>
                <a:lnTo>
                  <a:pt x="16322" y="27843"/>
                </a:lnTo>
                <a:lnTo>
                  <a:pt x="16322" y="31683"/>
                </a:lnTo>
                <a:lnTo>
                  <a:pt x="19202" y="30723"/>
                </a:lnTo>
                <a:lnTo>
                  <a:pt x="22082" y="27843"/>
                </a:lnTo>
                <a:lnTo>
                  <a:pt x="24003" y="24963"/>
                </a:lnTo>
                <a:lnTo>
                  <a:pt x="25923" y="21122"/>
                </a:lnTo>
                <a:lnTo>
                  <a:pt x="25923" y="11521"/>
                </a:lnTo>
                <a:lnTo>
                  <a:pt x="24003" y="7680"/>
                </a:lnTo>
                <a:lnTo>
                  <a:pt x="22082" y="4800"/>
                </a:lnTo>
                <a:lnTo>
                  <a:pt x="20162" y="1920"/>
                </a:lnTo>
                <a:lnTo>
                  <a:pt x="17282" y="0"/>
                </a:lnTo>
                <a:lnTo>
                  <a:pt x="10561" y="0"/>
                </a:lnTo>
                <a:lnTo>
                  <a:pt x="8641" y="960"/>
                </a:lnTo>
                <a:close/>
              </a:path>
              <a:path w="69113" h="63367">
                <a:moveTo>
                  <a:pt x="16322" y="27843"/>
                </a:moveTo>
                <a:lnTo>
                  <a:pt x="15361" y="28803"/>
                </a:lnTo>
                <a:lnTo>
                  <a:pt x="14401" y="29763"/>
                </a:lnTo>
                <a:lnTo>
                  <a:pt x="11521" y="29763"/>
                </a:lnTo>
                <a:lnTo>
                  <a:pt x="10561" y="28803"/>
                </a:lnTo>
                <a:lnTo>
                  <a:pt x="9601" y="27843"/>
                </a:lnTo>
                <a:lnTo>
                  <a:pt x="8641" y="26883"/>
                </a:lnTo>
                <a:lnTo>
                  <a:pt x="8641" y="24963"/>
                </a:lnTo>
                <a:lnTo>
                  <a:pt x="7680" y="23042"/>
                </a:lnTo>
                <a:lnTo>
                  <a:pt x="7680" y="6720"/>
                </a:lnTo>
                <a:lnTo>
                  <a:pt x="8641" y="4800"/>
                </a:lnTo>
                <a:lnTo>
                  <a:pt x="8641" y="960"/>
                </a:lnTo>
                <a:lnTo>
                  <a:pt x="6720" y="1920"/>
                </a:lnTo>
                <a:lnTo>
                  <a:pt x="4800" y="2880"/>
                </a:lnTo>
                <a:lnTo>
                  <a:pt x="2880" y="4800"/>
                </a:lnTo>
                <a:lnTo>
                  <a:pt x="1920" y="7680"/>
                </a:lnTo>
                <a:lnTo>
                  <a:pt x="960" y="10561"/>
                </a:lnTo>
                <a:lnTo>
                  <a:pt x="0" y="13441"/>
                </a:lnTo>
                <a:lnTo>
                  <a:pt x="0" y="19202"/>
                </a:lnTo>
                <a:lnTo>
                  <a:pt x="960" y="22082"/>
                </a:lnTo>
                <a:lnTo>
                  <a:pt x="1920" y="24963"/>
                </a:lnTo>
                <a:lnTo>
                  <a:pt x="2880" y="26883"/>
                </a:lnTo>
                <a:lnTo>
                  <a:pt x="4800" y="28803"/>
                </a:lnTo>
                <a:lnTo>
                  <a:pt x="6720" y="29763"/>
                </a:lnTo>
                <a:lnTo>
                  <a:pt x="8641" y="31683"/>
                </a:lnTo>
                <a:lnTo>
                  <a:pt x="16322" y="31683"/>
                </a:lnTo>
                <a:lnTo>
                  <a:pt x="16322" y="27843"/>
                </a:lnTo>
                <a:close/>
              </a:path>
              <a:path w="69113" h="63367">
                <a:moveTo>
                  <a:pt x="52806" y="58567"/>
                </a:moveTo>
                <a:lnTo>
                  <a:pt x="50886" y="56647"/>
                </a:lnTo>
                <a:lnTo>
                  <a:pt x="51831" y="62407"/>
                </a:lnTo>
                <a:lnTo>
                  <a:pt x="54726" y="63367"/>
                </a:lnTo>
                <a:lnTo>
                  <a:pt x="53766" y="59527"/>
                </a:lnTo>
                <a:lnTo>
                  <a:pt x="52806" y="585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6" name="object 526"/>
          <p:cNvSpPr/>
          <p:nvPr/>
        </p:nvSpPr>
        <p:spPr>
          <a:xfrm>
            <a:off x="3969715" y="7429271"/>
            <a:ext cx="38404" cy="61432"/>
          </a:xfrm>
          <a:custGeom>
            <a:avLst/>
            <a:gdLst/>
            <a:ahLst/>
            <a:cxnLst/>
            <a:rect l="l" t="t" r="r" b="b"/>
            <a:pathLst>
              <a:path w="38404" h="61432">
                <a:moveTo>
                  <a:pt x="24963" y="58552"/>
                </a:moveTo>
                <a:lnTo>
                  <a:pt x="23042" y="59512"/>
                </a:lnTo>
                <a:lnTo>
                  <a:pt x="18242" y="59512"/>
                </a:lnTo>
                <a:lnTo>
                  <a:pt x="19202" y="61432"/>
                </a:lnTo>
                <a:lnTo>
                  <a:pt x="24963" y="61432"/>
                </a:lnTo>
                <a:lnTo>
                  <a:pt x="29763" y="59512"/>
                </a:lnTo>
                <a:lnTo>
                  <a:pt x="33604" y="54711"/>
                </a:lnTo>
                <a:lnTo>
                  <a:pt x="36484" y="49911"/>
                </a:lnTo>
                <a:lnTo>
                  <a:pt x="38404" y="46070"/>
                </a:lnTo>
                <a:lnTo>
                  <a:pt x="38404" y="35509"/>
                </a:lnTo>
                <a:lnTo>
                  <a:pt x="36484" y="31668"/>
                </a:lnTo>
                <a:lnTo>
                  <a:pt x="33604" y="27828"/>
                </a:lnTo>
                <a:lnTo>
                  <a:pt x="30723" y="24947"/>
                </a:lnTo>
                <a:lnTo>
                  <a:pt x="26883" y="23027"/>
                </a:lnTo>
                <a:lnTo>
                  <a:pt x="18242" y="23027"/>
                </a:lnTo>
                <a:lnTo>
                  <a:pt x="14401" y="24947"/>
                </a:lnTo>
                <a:lnTo>
                  <a:pt x="10561" y="27828"/>
                </a:lnTo>
                <a:lnTo>
                  <a:pt x="11521" y="23987"/>
                </a:lnTo>
                <a:lnTo>
                  <a:pt x="12481" y="20147"/>
                </a:lnTo>
                <a:lnTo>
                  <a:pt x="14401" y="17266"/>
                </a:lnTo>
                <a:lnTo>
                  <a:pt x="15361" y="14401"/>
                </a:lnTo>
                <a:lnTo>
                  <a:pt x="17282" y="11521"/>
                </a:lnTo>
                <a:lnTo>
                  <a:pt x="20162" y="9585"/>
                </a:lnTo>
                <a:lnTo>
                  <a:pt x="22082" y="6720"/>
                </a:lnTo>
                <a:lnTo>
                  <a:pt x="24963" y="5745"/>
                </a:lnTo>
                <a:lnTo>
                  <a:pt x="27843" y="3840"/>
                </a:lnTo>
                <a:lnTo>
                  <a:pt x="29763" y="2880"/>
                </a:lnTo>
                <a:lnTo>
                  <a:pt x="32644" y="1920"/>
                </a:lnTo>
                <a:lnTo>
                  <a:pt x="36484" y="1920"/>
                </a:lnTo>
                <a:lnTo>
                  <a:pt x="36484" y="0"/>
                </a:lnTo>
                <a:lnTo>
                  <a:pt x="30723" y="0"/>
                </a:lnTo>
                <a:lnTo>
                  <a:pt x="27843" y="960"/>
                </a:lnTo>
                <a:lnTo>
                  <a:pt x="24002" y="1920"/>
                </a:lnTo>
                <a:lnTo>
                  <a:pt x="20162" y="3840"/>
                </a:lnTo>
                <a:lnTo>
                  <a:pt x="16322" y="5745"/>
                </a:lnTo>
                <a:lnTo>
                  <a:pt x="12481" y="9585"/>
                </a:lnTo>
                <a:lnTo>
                  <a:pt x="8641" y="13426"/>
                </a:lnTo>
                <a:lnTo>
                  <a:pt x="5760" y="17266"/>
                </a:lnTo>
                <a:lnTo>
                  <a:pt x="3840" y="22082"/>
                </a:lnTo>
                <a:lnTo>
                  <a:pt x="960" y="26868"/>
                </a:lnTo>
                <a:lnTo>
                  <a:pt x="0" y="32644"/>
                </a:lnTo>
                <a:lnTo>
                  <a:pt x="0" y="46070"/>
                </a:lnTo>
                <a:lnTo>
                  <a:pt x="2880" y="52791"/>
                </a:lnTo>
                <a:lnTo>
                  <a:pt x="8641" y="57591"/>
                </a:lnTo>
                <a:lnTo>
                  <a:pt x="11521" y="60472"/>
                </a:lnTo>
                <a:lnTo>
                  <a:pt x="10561" y="49911"/>
                </a:lnTo>
                <a:lnTo>
                  <a:pt x="9601" y="46070"/>
                </a:lnTo>
                <a:lnTo>
                  <a:pt x="8641" y="43190"/>
                </a:lnTo>
                <a:lnTo>
                  <a:pt x="8641" y="34549"/>
                </a:lnTo>
                <a:lnTo>
                  <a:pt x="9601" y="30708"/>
                </a:lnTo>
                <a:lnTo>
                  <a:pt x="12481" y="29748"/>
                </a:lnTo>
                <a:lnTo>
                  <a:pt x="13441" y="27828"/>
                </a:lnTo>
                <a:lnTo>
                  <a:pt x="16322" y="27828"/>
                </a:lnTo>
                <a:lnTo>
                  <a:pt x="17282" y="26868"/>
                </a:lnTo>
                <a:lnTo>
                  <a:pt x="22082" y="26868"/>
                </a:lnTo>
                <a:lnTo>
                  <a:pt x="24963" y="28803"/>
                </a:lnTo>
                <a:lnTo>
                  <a:pt x="26883" y="32644"/>
                </a:lnTo>
                <a:lnTo>
                  <a:pt x="28803" y="36484"/>
                </a:lnTo>
                <a:lnTo>
                  <a:pt x="29763" y="40309"/>
                </a:lnTo>
                <a:lnTo>
                  <a:pt x="29763" y="49911"/>
                </a:lnTo>
                <a:lnTo>
                  <a:pt x="28803" y="53751"/>
                </a:lnTo>
                <a:lnTo>
                  <a:pt x="26883" y="55671"/>
                </a:lnTo>
                <a:lnTo>
                  <a:pt x="24963" y="585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7" name="object 527"/>
          <p:cNvSpPr/>
          <p:nvPr/>
        </p:nvSpPr>
        <p:spPr>
          <a:xfrm>
            <a:off x="3980276" y="7479182"/>
            <a:ext cx="8641" cy="11521"/>
          </a:xfrm>
          <a:custGeom>
            <a:avLst/>
            <a:gdLst/>
            <a:ahLst/>
            <a:cxnLst/>
            <a:rect l="l" t="t" r="r" b="b"/>
            <a:pathLst>
              <a:path w="8641" h="11521">
                <a:moveTo>
                  <a:pt x="7680" y="9601"/>
                </a:moveTo>
                <a:lnTo>
                  <a:pt x="5760" y="8641"/>
                </a:lnTo>
                <a:lnTo>
                  <a:pt x="4800" y="7680"/>
                </a:lnTo>
                <a:lnTo>
                  <a:pt x="1920" y="5760"/>
                </a:lnTo>
                <a:lnTo>
                  <a:pt x="960" y="2880"/>
                </a:lnTo>
                <a:lnTo>
                  <a:pt x="0" y="0"/>
                </a:lnTo>
                <a:lnTo>
                  <a:pt x="960" y="10561"/>
                </a:lnTo>
                <a:lnTo>
                  <a:pt x="4800" y="11521"/>
                </a:lnTo>
                <a:lnTo>
                  <a:pt x="8641" y="11521"/>
                </a:lnTo>
                <a:lnTo>
                  <a:pt x="768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8" name="object 528"/>
          <p:cNvSpPr/>
          <p:nvPr/>
        </p:nvSpPr>
        <p:spPr>
          <a:xfrm>
            <a:off x="4014840" y="7429271"/>
            <a:ext cx="38389" cy="61432"/>
          </a:xfrm>
          <a:custGeom>
            <a:avLst/>
            <a:gdLst/>
            <a:ahLst/>
            <a:cxnLst/>
            <a:rect l="l" t="t" r="r" b="b"/>
            <a:pathLst>
              <a:path w="38389" h="61432">
                <a:moveTo>
                  <a:pt x="22067" y="61432"/>
                </a:moveTo>
                <a:lnTo>
                  <a:pt x="24963" y="60472"/>
                </a:lnTo>
                <a:lnTo>
                  <a:pt x="27828" y="58552"/>
                </a:lnTo>
                <a:lnTo>
                  <a:pt x="31668" y="56631"/>
                </a:lnTo>
                <a:lnTo>
                  <a:pt x="33588" y="52791"/>
                </a:lnTo>
                <a:lnTo>
                  <a:pt x="35509" y="47990"/>
                </a:lnTo>
                <a:lnTo>
                  <a:pt x="37429" y="43190"/>
                </a:lnTo>
                <a:lnTo>
                  <a:pt x="38389" y="37429"/>
                </a:lnTo>
                <a:lnTo>
                  <a:pt x="38389" y="21107"/>
                </a:lnTo>
                <a:lnTo>
                  <a:pt x="36469" y="12481"/>
                </a:lnTo>
                <a:lnTo>
                  <a:pt x="31668" y="6720"/>
                </a:lnTo>
                <a:lnTo>
                  <a:pt x="28788" y="2880"/>
                </a:lnTo>
                <a:lnTo>
                  <a:pt x="23987" y="0"/>
                </a:lnTo>
                <a:lnTo>
                  <a:pt x="17282" y="0"/>
                </a:lnTo>
                <a:lnTo>
                  <a:pt x="14401" y="960"/>
                </a:lnTo>
                <a:lnTo>
                  <a:pt x="11506" y="2880"/>
                </a:lnTo>
                <a:lnTo>
                  <a:pt x="7680" y="5745"/>
                </a:lnTo>
                <a:lnTo>
                  <a:pt x="5760" y="9585"/>
                </a:lnTo>
                <a:lnTo>
                  <a:pt x="2880" y="14401"/>
                </a:lnTo>
                <a:lnTo>
                  <a:pt x="960" y="19202"/>
                </a:lnTo>
                <a:lnTo>
                  <a:pt x="0" y="24947"/>
                </a:lnTo>
                <a:lnTo>
                  <a:pt x="0" y="39349"/>
                </a:lnTo>
                <a:lnTo>
                  <a:pt x="1920" y="46070"/>
                </a:lnTo>
                <a:lnTo>
                  <a:pt x="4785" y="51831"/>
                </a:lnTo>
                <a:lnTo>
                  <a:pt x="8625" y="58552"/>
                </a:lnTo>
                <a:lnTo>
                  <a:pt x="13441" y="61432"/>
                </a:lnTo>
                <a:lnTo>
                  <a:pt x="13441" y="56631"/>
                </a:lnTo>
                <a:lnTo>
                  <a:pt x="11506" y="52791"/>
                </a:lnTo>
                <a:lnTo>
                  <a:pt x="9601" y="47030"/>
                </a:lnTo>
                <a:lnTo>
                  <a:pt x="8625" y="40309"/>
                </a:lnTo>
                <a:lnTo>
                  <a:pt x="8625" y="27828"/>
                </a:lnTo>
                <a:lnTo>
                  <a:pt x="9601" y="22082"/>
                </a:lnTo>
                <a:lnTo>
                  <a:pt x="9601" y="17266"/>
                </a:lnTo>
                <a:lnTo>
                  <a:pt x="10561" y="12481"/>
                </a:lnTo>
                <a:lnTo>
                  <a:pt x="12466" y="8641"/>
                </a:lnTo>
                <a:lnTo>
                  <a:pt x="14401" y="5745"/>
                </a:lnTo>
                <a:lnTo>
                  <a:pt x="16306" y="3840"/>
                </a:lnTo>
                <a:lnTo>
                  <a:pt x="17282" y="2880"/>
                </a:lnTo>
                <a:lnTo>
                  <a:pt x="21122" y="2880"/>
                </a:lnTo>
                <a:lnTo>
                  <a:pt x="23027" y="3840"/>
                </a:lnTo>
                <a:lnTo>
                  <a:pt x="23987" y="4800"/>
                </a:lnTo>
                <a:lnTo>
                  <a:pt x="25908" y="5745"/>
                </a:lnTo>
                <a:lnTo>
                  <a:pt x="26868" y="8641"/>
                </a:lnTo>
                <a:lnTo>
                  <a:pt x="27828" y="11521"/>
                </a:lnTo>
                <a:lnTo>
                  <a:pt x="29748" y="16306"/>
                </a:lnTo>
                <a:lnTo>
                  <a:pt x="29748" y="45110"/>
                </a:lnTo>
                <a:lnTo>
                  <a:pt x="27828" y="49911"/>
                </a:lnTo>
                <a:lnTo>
                  <a:pt x="26868" y="52791"/>
                </a:lnTo>
                <a:lnTo>
                  <a:pt x="25908" y="55671"/>
                </a:lnTo>
                <a:lnTo>
                  <a:pt x="23987" y="56631"/>
                </a:lnTo>
                <a:lnTo>
                  <a:pt x="23027" y="58552"/>
                </a:lnTo>
                <a:lnTo>
                  <a:pt x="21122" y="59512"/>
                </a:lnTo>
                <a:lnTo>
                  <a:pt x="19187" y="59512"/>
                </a:lnTo>
                <a:lnTo>
                  <a:pt x="19187" y="61432"/>
                </a:lnTo>
                <a:lnTo>
                  <a:pt x="22067" y="61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9" name="object 529"/>
          <p:cNvSpPr/>
          <p:nvPr/>
        </p:nvSpPr>
        <p:spPr>
          <a:xfrm>
            <a:off x="4028282" y="7485903"/>
            <a:ext cx="5745" cy="4800"/>
          </a:xfrm>
          <a:custGeom>
            <a:avLst/>
            <a:gdLst/>
            <a:ahLst/>
            <a:cxnLst/>
            <a:rect l="l" t="t" r="r" b="b"/>
            <a:pathLst>
              <a:path w="5745" h="4800">
                <a:moveTo>
                  <a:pt x="2865" y="2880"/>
                </a:moveTo>
                <a:lnTo>
                  <a:pt x="0" y="0"/>
                </a:lnTo>
                <a:lnTo>
                  <a:pt x="0" y="4800"/>
                </a:lnTo>
                <a:lnTo>
                  <a:pt x="5745" y="4800"/>
                </a:lnTo>
                <a:lnTo>
                  <a:pt x="5745" y="2880"/>
                </a:lnTo>
                <a:lnTo>
                  <a:pt x="2865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0" name="object 530"/>
          <p:cNvSpPr/>
          <p:nvPr/>
        </p:nvSpPr>
        <p:spPr>
          <a:xfrm>
            <a:off x="4058991" y="7429271"/>
            <a:ext cx="69113" cy="63352"/>
          </a:xfrm>
          <a:custGeom>
            <a:avLst/>
            <a:gdLst/>
            <a:ahLst/>
            <a:cxnLst/>
            <a:rect l="l" t="t" r="r" b="b"/>
            <a:pathLst>
              <a:path w="69113" h="63352">
                <a:moveTo>
                  <a:pt x="45125" y="39349"/>
                </a:moveTo>
                <a:lnTo>
                  <a:pt x="44165" y="41269"/>
                </a:lnTo>
                <a:lnTo>
                  <a:pt x="44165" y="52791"/>
                </a:lnTo>
                <a:lnTo>
                  <a:pt x="45125" y="55671"/>
                </a:lnTo>
                <a:lnTo>
                  <a:pt x="47045" y="58552"/>
                </a:lnTo>
                <a:lnTo>
                  <a:pt x="48006" y="59512"/>
                </a:lnTo>
                <a:lnTo>
                  <a:pt x="49926" y="61432"/>
                </a:lnTo>
                <a:lnTo>
                  <a:pt x="51831" y="62392"/>
                </a:lnTo>
                <a:lnTo>
                  <a:pt x="50886" y="56631"/>
                </a:lnTo>
                <a:lnTo>
                  <a:pt x="50886" y="38389"/>
                </a:lnTo>
                <a:lnTo>
                  <a:pt x="52806" y="36484"/>
                </a:lnTo>
                <a:lnTo>
                  <a:pt x="53766" y="34549"/>
                </a:lnTo>
                <a:lnTo>
                  <a:pt x="54726" y="33588"/>
                </a:lnTo>
                <a:lnTo>
                  <a:pt x="57607" y="33588"/>
                </a:lnTo>
                <a:lnTo>
                  <a:pt x="58552" y="34549"/>
                </a:lnTo>
                <a:lnTo>
                  <a:pt x="59527" y="35509"/>
                </a:lnTo>
                <a:lnTo>
                  <a:pt x="61447" y="38389"/>
                </a:lnTo>
                <a:lnTo>
                  <a:pt x="62392" y="42230"/>
                </a:lnTo>
                <a:lnTo>
                  <a:pt x="62392" y="52791"/>
                </a:lnTo>
                <a:lnTo>
                  <a:pt x="61447" y="56631"/>
                </a:lnTo>
                <a:lnTo>
                  <a:pt x="59527" y="58552"/>
                </a:lnTo>
                <a:lnTo>
                  <a:pt x="58552" y="60472"/>
                </a:lnTo>
                <a:lnTo>
                  <a:pt x="53766" y="60472"/>
                </a:lnTo>
                <a:lnTo>
                  <a:pt x="54726" y="63352"/>
                </a:lnTo>
                <a:lnTo>
                  <a:pt x="59527" y="63352"/>
                </a:lnTo>
                <a:lnTo>
                  <a:pt x="62392" y="62392"/>
                </a:lnTo>
                <a:lnTo>
                  <a:pt x="65272" y="59512"/>
                </a:lnTo>
                <a:lnTo>
                  <a:pt x="68168" y="56631"/>
                </a:lnTo>
                <a:lnTo>
                  <a:pt x="69113" y="52791"/>
                </a:lnTo>
                <a:lnTo>
                  <a:pt x="69113" y="44150"/>
                </a:lnTo>
                <a:lnTo>
                  <a:pt x="68168" y="41269"/>
                </a:lnTo>
                <a:lnTo>
                  <a:pt x="67208" y="39349"/>
                </a:lnTo>
                <a:lnTo>
                  <a:pt x="66233" y="36484"/>
                </a:lnTo>
                <a:lnTo>
                  <a:pt x="64328" y="34549"/>
                </a:lnTo>
                <a:lnTo>
                  <a:pt x="62392" y="33588"/>
                </a:lnTo>
                <a:lnTo>
                  <a:pt x="60487" y="31668"/>
                </a:lnTo>
                <a:lnTo>
                  <a:pt x="51831" y="31668"/>
                </a:lnTo>
                <a:lnTo>
                  <a:pt x="49926" y="33588"/>
                </a:lnTo>
                <a:lnTo>
                  <a:pt x="48006" y="34549"/>
                </a:lnTo>
                <a:lnTo>
                  <a:pt x="46085" y="36484"/>
                </a:lnTo>
                <a:lnTo>
                  <a:pt x="45125" y="39349"/>
                </a:lnTo>
                <a:close/>
              </a:path>
              <a:path w="69113" h="63352">
                <a:moveTo>
                  <a:pt x="54726" y="0"/>
                </a:moveTo>
                <a:lnTo>
                  <a:pt x="10561" y="63352"/>
                </a:lnTo>
                <a:lnTo>
                  <a:pt x="14401" y="63352"/>
                </a:lnTo>
                <a:lnTo>
                  <a:pt x="58552" y="0"/>
                </a:lnTo>
                <a:lnTo>
                  <a:pt x="54726" y="0"/>
                </a:lnTo>
                <a:close/>
              </a:path>
              <a:path w="69113" h="63352">
                <a:moveTo>
                  <a:pt x="8641" y="960"/>
                </a:moveTo>
                <a:lnTo>
                  <a:pt x="8641" y="4800"/>
                </a:lnTo>
                <a:lnTo>
                  <a:pt x="10561" y="3840"/>
                </a:lnTo>
                <a:lnTo>
                  <a:pt x="11521" y="2880"/>
                </a:lnTo>
                <a:lnTo>
                  <a:pt x="15361" y="2880"/>
                </a:lnTo>
                <a:lnTo>
                  <a:pt x="16322" y="4800"/>
                </a:lnTo>
                <a:lnTo>
                  <a:pt x="18242" y="6720"/>
                </a:lnTo>
                <a:lnTo>
                  <a:pt x="18242" y="25923"/>
                </a:lnTo>
                <a:lnTo>
                  <a:pt x="16322" y="27828"/>
                </a:lnTo>
                <a:lnTo>
                  <a:pt x="16322" y="32644"/>
                </a:lnTo>
                <a:lnTo>
                  <a:pt x="19202" y="30708"/>
                </a:lnTo>
                <a:lnTo>
                  <a:pt x="22082" y="27828"/>
                </a:lnTo>
                <a:lnTo>
                  <a:pt x="24003" y="24947"/>
                </a:lnTo>
                <a:lnTo>
                  <a:pt x="25923" y="21107"/>
                </a:lnTo>
                <a:lnTo>
                  <a:pt x="25923" y="12481"/>
                </a:lnTo>
                <a:lnTo>
                  <a:pt x="24003" y="8641"/>
                </a:lnTo>
                <a:lnTo>
                  <a:pt x="22082" y="4800"/>
                </a:lnTo>
                <a:lnTo>
                  <a:pt x="20162" y="1920"/>
                </a:lnTo>
                <a:lnTo>
                  <a:pt x="17282" y="0"/>
                </a:lnTo>
                <a:lnTo>
                  <a:pt x="10561" y="0"/>
                </a:lnTo>
                <a:lnTo>
                  <a:pt x="8641" y="960"/>
                </a:lnTo>
                <a:close/>
              </a:path>
              <a:path w="69113" h="63352">
                <a:moveTo>
                  <a:pt x="16322" y="27828"/>
                </a:moveTo>
                <a:lnTo>
                  <a:pt x="15361" y="28803"/>
                </a:lnTo>
                <a:lnTo>
                  <a:pt x="14401" y="29748"/>
                </a:lnTo>
                <a:lnTo>
                  <a:pt x="11521" y="29748"/>
                </a:lnTo>
                <a:lnTo>
                  <a:pt x="10561" y="28803"/>
                </a:lnTo>
                <a:lnTo>
                  <a:pt x="9601" y="28803"/>
                </a:lnTo>
                <a:lnTo>
                  <a:pt x="8641" y="26868"/>
                </a:lnTo>
                <a:lnTo>
                  <a:pt x="8641" y="25923"/>
                </a:lnTo>
                <a:lnTo>
                  <a:pt x="7680" y="23027"/>
                </a:lnTo>
                <a:lnTo>
                  <a:pt x="7680" y="6720"/>
                </a:lnTo>
                <a:lnTo>
                  <a:pt x="8641" y="4800"/>
                </a:lnTo>
                <a:lnTo>
                  <a:pt x="8641" y="960"/>
                </a:lnTo>
                <a:lnTo>
                  <a:pt x="6720" y="1920"/>
                </a:lnTo>
                <a:lnTo>
                  <a:pt x="4800" y="2880"/>
                </a:lnTo>
                <a:lnTo>
                  <a:pt x="2880" y="4800"/>
                </a:lnTo>
                <a:lnTo>
                  <a:pt x="1920" y="7680"/>
                </a:lnTo>
                <a:lnTo>
                  <a:pt x="960" y="10561"/>
                </a:lnTo>
                <a:lnTo>
                  <a:pt x="0" y="13426"/>
                </a:lnTo>
                <a:lnTo>
                  <a:pt x="0" y="19202"/>
                </a:lnTo>
                <a:lnTo>
                  <a:pt x="960" y="22082"/>
                </a:lnTo>
                <a:lnTo>
                  <a:pt x="1920" y="24947"/>
                </a:lnTo>
                <a:lnTo>
                  <a:pt x="2880" y="26868"/>
                </a:lnTo>
                <a:lnTo>
                  <a:pt x="4800" y="28803"/>
                </a:lnTo>
                <a:lnTo>
                  <a:pt x="6720" y="30708"/>
                </a:lnTo>
                <a:lnTo>
                  <a:pt x="8641" y="31668"/>
                </a:lnTo>
                <a:lnTo>
                  <a:pt x="10561" y="32644"/>
                </a:lnTo>
                <a:lnTo>
                  <a:pt x="16322" y="32644"/>
                </a:lnTo>
                <a:lnTo>
                  <a:pt x="16322" y="27828"/>
                </a:lnTo>
                <a:close/>
              </a:path>
              <a:path w="69113" h="63352">
                <a:moveTo>
                  <a:pt x="52806" y="58552"/>
                </a:moveTo>
                <a:lnTo>
                  <a:pt x="50886" y="56631"/>
                </a:lnTo>
                <a:lnTo>
                  <a:pt x="51831" y="62392"/>
                </a:lnTo>
                <a:lnTo>
                  <a:pt x="54726" y="63352"/>
                </a:lnTo>
                <a:lnTo>
                  <a:pt x="53766" y="60472"/>
                </a:lnTo>
                <a:lnTo>
                  <a:pt x="52806" y="585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1" name="object 531"/>
          <p:cNvSpPr/>
          <p:nvPr/>
        </p:nvSpPr>
        <p:spPr>
          <a:xfrm>
            <a:off x="3969715" y="7289109"/>
            <a:ext cx="37444" cy="60487"/>
          </a:xfrm>
          <a:custGeom>
            <a:avLst/>
            <a:gdLst/>
            <a:ahLst/>
            <a:cxnLst/>
            <a:rect l="l" t="t" r="r" b="b"/>
            <a:pathLst>
              <a:path w="37444" h="60487">
                <a:moveTo>
                  <a:pt x="37444" y="0"/>
                </a:moveTo>
                <a:lnTo>
                  <a:pt x="5760" y="0"/>
                </a:lnTo>
                <a:lnTo>
                  <a:pt x="0" y="14401"/>
                </a:lnTo>
                <a:lnTo>
                  <a:pt x="960" y="14401"/>
                </a:lnTo>
                <a:lnTo>
                  <a:pt x="2880" y="11521"/>
                </a:lnTo>
                <a:lnTo>
                  <a:pt x="4800" y="9601"/>
                </a:lnTo>
                <a:lnTo>
                  <a:pt x="6720" y="8641"/>
                </a:lnTo>
                <a:lnTo>
                  <a:pt x="8641" y="7680"/>
                </a:lnTo>
                <a:lnTo>
                  <a:pt x="30723" y="7680"/>
                </a:lnTo>
                <a:lnTo>
                  <a:pt x="12481" y="60487"/>
                </a:lnTo>
                <a:lnTo>
                  <a:pt x="17282" y="60487"/>
                </a:lnTo>
                <a:lnTo>
                  <a:pt x="37444" y="1920"/>
                </a:lnTo>
                <a:lnTo>
                  <a:pt x="3744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2" name="object 532"/>
          <p:cNvSpPr/>
          <p:nvPr/>
        </p:nvSpPr>
        <p:spPr>
          <a:xfrm>
            <a:off x="4014840" y="7288149"/>
            <a:ext cx="38389" cy="61447"/>
          </a:xfrm>
          <a:custGeom>
            <a:avLst/>
            <a:gdLst/>
            <a:ahLst/>
            <a:cxnLst/>
            <a:rect l="l" t="t" r="r" b="b"/>
            <a:pathLst>
              <a:path w="38389" h="61447">
                <a:moveTo>
                  <a:pt x="22067" y="61447"/>
                </a:moveTo>
                <a:lnTo>
                  <a:pt x="24963" y="60472"/>
                </a:lnTo>
                <a:lnTo>
                  <a:pt x="27828" y="58567"/>
                </a:lnTo>
                <a:lnTo>
                  <a:pt x="31668" y="55686"/>
                </a:lnTo>
                <a:lnTo>
                  <a:pt x="33588" y="52791"/>
                </a:lnTo>
                <a:lnTo>
                  <a:pt x="35509" y="48006"/>
                </a:lnTo>
                <a:lnTo>
                  <a:pt x="37429" y="43205"/>
                </a:lnTo>
                <a:lnTo>
                  <a:pt x="38389" y="37444"/>
                </a:lnTo>
                <a:lnTo>
                  <a:pt x="38389" y="20162"/>
                </a:lnTo>
                <a:lnTo>
                  <a:pt x="36469" y="12481"/>
                </a:lnTo>
                <a:lnTo>
                  <a:pt x="31668" y="6720"/>
                </a:lnTo>
                <a:lnTo>
                  <a:pt x="28788" y="1920"/>
                </a:lnTo>
                <a:lnTo>
                  <a:pt x="23987" y="0"/>
                </a:lnTo>
                <a:lnTo>
                  <a:pt x="17282" y="0"/>
                </a:lnTo>
                <a:lnTo>
                  <a:pt x="14401" y="960"/>
                </a:lnTo>
                <a:lnTo>
                  <a:pt x="11506" y="2880"/>
                </a:lnTo>
                <a:lnTo>
                  <a:pt x="7680" y="4800"/>
                </a:lnTo>
                <a:lnTo>
                  <a:pt x="5760" y="8641"/>
                </a:lnTo>
                <a:lnTo>
                  <a:pt x="2880" y="13441"/>
                </a:lnTo>
                <a:lnTo>
                  <a:pt x="960" y="18242"/>
                </a:lnTo>
                <a:lnTo>
                  <a:pt x="0" y="24003"/>
                </a:lnTo>
                <a:lnTo>
                  <a:pt x="0" y="39364"/>
                </a:lnTo>
                <a:lnTo>
                  <a:pt x="1920" y="46085"/>
                </a:lnTo>
                <a:lnTo>
                  <a:pt x="4785" y="51846"/>
                </a:lnTo>
                <a:lnTo>
                  <a:pt x="8625" y="58567"/>
                </a:lnTo>
                <a:lnTo>
                  <a:pt x="13441" y="61447"/>
                </a:lnTo>
                <a:lnTo>
                  <a:pt x="9601" y="47045"/>
                </a:lnTo>
                <a:lnTo>
                  <a:pt x="8625" y="40325"/>
                </a:lnTo>
                <a:lnTo>
                  <a:pt x="8625" y="26883"/>
                </a:lnTo>
                <a:lnTo>
                  <a:pt x="9601" y="22082"/>
                </a:lnTo>
                <a:lnTo>
                  <a:pt x="9601" y="17282"/>
                </a:lnTo>
                <a:lnTo>
                  <a:pt x="10561" y="11521"/>
                </a:lnTo>
                <a:lnTo>
                  <a:pt x="12466" y="7680"/>
                </a:lnTo>
                <a:lnTo>
                  <a:pt x="14401" y="5760"/>
                </a:lnTo>
                <a:lnTo>
                  <a:pt x="16306" y="3840"/>
                </a:lnTo>
                <a:lnTo>
                  <a:pt x="17282" y="2880"/>
                </a:lnTo>
                <a:lnTo>
                  <a:pt x="23027" y="2880"/>
                </a:lnTo>
                <a:lnTo>
                  <a:pt x="23987" y="3840"/>
                </a:lnTo>
                <a:lnTo>
                  <a:pt x="25908" y="5760"/>
                </a:lnTo>
                <a:lnTo>
                  <a:pt x="26868" y="7680"/>
                </a:lnTo>
                <a:lnTo>
                  <a:pt x="27828" y="11521"/>
                </a:lnTo>
                <a:lnTo>
                  <a:pt x="29748" y="16322"/>
                </a:lnTo>
                <a:lnTo>
                  <a:pt x="29748" y="44165"/>
                </a:lnTo>
                <a:lnTo>
                  <a:pt x="27828" y="49926"/>
                </a:lnTo>
                <a:lnTo>
                  <a:pt x="26868" y="52791"/>
                </a:lnTo>
                <a:lnTo>
                  <a:pt x="25908" y="55686"/>
                </a:lnTo>
                <a:lnTo>
                  <a:pt x="23987" y="56631"/>
                </a:lnTo>
                <a:lnTo>
                  <a:pt x="23027" y="57607"/>
                </a:lnTo>
                <a:lnTo>
                  <a:pt x="21122" y="58567"/>
                </a:lnTo>
                <a:lnTo>
                  <a:pt x="19187" y="58567"/>
                </a:lnTo>
                <a:lnTo>
                  <a:pt x="19187" y="61447"/>
                </a:lnTo>
                <a:lnTo>
                  <a:pt x="22067" y="614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3" name="object 533"/>
          <p:cNvSpPr/>
          <p:nvPr/>
        </p:nvSpPr>
        <p:spPr>
          <a:xfrm>
            <a:off x="4024442" y="7335194"/>
            <a:ext cx="9585" cy="14401"/>
          </a:xfrm>
          <a:custGeom>
            <a:avLst/>
            <a:gdLst/>
            <a:ahLst/>
            <a:cxnLst/>
            <a:rect l="l" t="t" r="r" b="b"/>
            <a:pathLst>
              <a:path w="9585" h="14401">
                <a:moveTo>
                  <a:pt x="9585" y="11521"/>
                </a:moveTo>
                <a:lnTo>
                  <a:pt x="6705" y="11521"/>
                </a:lnTo>
                <a:lnTo>
                  <a:pt x="3840" y="9585"/>
                </a:lnTo>
                <a:lnTo>
                  <a:pt x="1904" y="4800"/>
                </a:lnTo>
                <a:lnTo>
                  <a:pt x="0" y="0"/>
                </a:lnTo>
                <a:lnTo>
                  <a:pt x="3840" y="14401"/>
                </a:lnTo>
                <a:lnTo>
                  <a:pt x="9585" y="14401"/>
                </a:lnTo>
                <a:lnTo>
                  <a:pt x="9585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4" name="object 534"/>
          <p:cNvSpPr/>
          <p:nvPr/>
        </p:nvSpPr>
        <p:spPr>
          <a:xfrm>
            <a:off x="4058991" y="7288149"/>
            <a:ext cx="69113" cy="63352"/>
          </a:xfrm>
          <a:custGeom>
            <a:avLst/>
            <a:gdLst/>
            <a:ahLst/>
            <a:cxnLst/>
            <a:rect l="l" t="t" r="r" b="b"/>
            <a:pathLst>
              <a:path w="69113" h="63352">
                <a:moveTo>
                  <a:pt x="45125" y="38404"/>
                </a:moveTo>
                <a:lnTo>
                  <a:pt x="44165" y="41285"/>
                </a:lnTo>
                <a:lnTo>
                  <a:pt x="44165" y="52791"/>
                </a:lnTo>
                <a:lnTo>
                  <a:pt x="45125" y="55686"/>
                </a:lnTo>
                <a:lnTo>
                  <a:pt x="47045" y="57607"/>
                </a:lnTo>
                <a:lnTo>
                  <a:pt x="48006" y="59512"/>
                </a:lnTo>
                <a:lnTo>
                  <a:pt x="49926" y="60472"/>
                </a:lnTo>
                <a:lnTo>
                  <a:pt x="51831" y="62407"/>
                </a:lnTo>
                <a:lnTo>
                  <a:pt x="50886" y="55686"/>
                </a:lnTo>
                <a:lnTo>
                  <a:pt x="50886" y="37444"/>
                </a:lnTo>
                <a:lnTo>
                  <a:pt x="52806" y="35524"/>
                </a:lnTo>
                <a:lnTo>
                  <a:pt x="53766" y="34564"/>
                </a:lnTo>
                <a:lnTo>
                  <a:pt x="54726" y="33604"/>
                </a:lnTo>
                <a:lnTo>
                  <a:pt x="58552" y="33604"/>
                </a:lnTo>
                <a:lnTo>
                  <a:pt x="59527" y="35524"/>
                </a:lnTo>
                <a:lnTo>
                  <a:pt x="61447" y="37444"/>
                </a:lnTo>
                <a:lnTo>
                  <a:pt x="62392" y="41285"/>
                </a:lnTo>
                <a:lnTo>
                  <a:pt x="62392" y="51846"/>
                </a:lnTo>
                <a:lnTo>
                  <a:pt x="61447" y="55686"/>
                </a:lnTo>
                <a:lnTo>
                  <a:pt x="59527" y="57607"/>
                </a:lnTo>
                <a:lnTo>
                  <a:pt x="58552" y="59512"/>
                </a:lnTo>
                <a:lnTo>
                  <a:pt x="57607" y="60472"/>
                </a:lnTo>
                <a:lnTo>
                  <a:pt x="54726" y="60472"/>
                </a:lnTo>
                <a:lnTo>
                  <a:pt x="53766" y="59512"/>
                </a:lnTo>
                <a:lnTo>
                  <a:pt x="54726" y="63352"/>
                </a:lnTo>
                <a:lnTo>
                  <a:pt x="59527" y="63352"/>
                </a:lnTo>
                <a:lnTo>
                  <a:pt x="62392" y="61447"/>
                </a:lnTo>
                <a:lnTo>
                  <a:pt x="65272" y="58567"/>
                </a:lnTo>
                <a:lnTo>
                  <a:pt x="68168" y="55686"/>
                </a:lnTo>
                <a:lnTo>
                  <a:pt x="69113" y="51846"/>
                </a:lnTo>
                <a:lnTo>
                  <a:pt x="69113" y="44165"/>
                </a:lnTo>
                <a:lnTo>
                  <a:pt x="68168" y="41285"/>
                </a:lnTo>
                <a:lnTo>
                  <a:pt x="67208" y="38404"/>
                </a:lnTo>
                <a:lnTo>
                  <a:pt x="66233" y="36484"/>
                </a:lnTo>
                <a:lnTo>
                  <a:pt x="64328" y="34564"/>
                </a:lnTo>
                <a:lnTo>
                  <a:pt x="62392" y="32644"/>
                </a:lnTo>
                <a:lnTo>
                  <a:pt x="60487" y="31683"/>
                </a:lnTo>
                <a:lnTo>
                  <a:pt x="58552" y="30723"/>
                </a:lnTo>
                <a:lnTo>
                  <a:pt x="53766" y="30723"/>
                </a:lnTo>
                <a:lnTo>
                  <a:pt x="51831" y="31683"/>
                </a:lnTo>
                <a:lnTo>
                  <a:pt x="49926" y="32644"/>
                </a:lnTo>
                <a:lnTo>
                  <a:pt x="48006" y="34564"/>
                </a:lnTo>
                <a:lnTo>
                  <a:pt x="46085" y="36484"/>
                </a:lnTo>
                <a:lnTo>
                  <a:pt x="45125" y="38404"/>
                </a:lnTo>
                <a:close/>
              </a:path>
              <a:path w="69113" h="63352">
                <a:moveTo>
                  <a:pt x="54726" y="0"/>
                </a:moveTo>
                <a:lnTo>
                  <a:pt x="10561" y="63352"/>
                </a:lnTo>
                <a:lnTo>
                  <a:pt x="14401" y="63352"/>
                </a:lnTo>
                <a:lnTo>
                  <a:pt x="58552" y="0"/>
                </a:lnTo>
                <a:lnTo>
                  <a:pt x="54726" y="0"/>
                </a:lnTo>
                <a:close/>
              </a:path>
              <a:path w="69113" h="63352">
                <a:moveTo>
                  <a:pt x="8641" y="0"/>
                </a:moveTo>
                <a:lnTo>
                  <a:pt x="8641" y="4800"/>
                </a:lnTo>
                <a:lnTo>
                  <a:pt x="10561" y="2880"/>
                </a:lnTo>
                <a:lnTo>
                  <a:pt x="11521" y="1920"/>
                </a:lnTo>
                <a:lnTo>
                  <a:pt x="14401" y="1920"/>
                </a:lnTo>
                <a:lnTo>
                  <a:pt x="15361" y="2880"/>
                </a:lnTo>
                <a:lnTo>
                  <a:pt x="16322" y="4800"/>
                </a:lnTo>
                <a:lnTo>
                  <a:pt x="18242" y="6720"/>
                </a:lnTo>
                <a:lnTo>
                  <a:pt x="18242" y="24963"/>
                </a:lnTo>
                <a:lnTo>
                  <a:pt x="16322" y="27843"/>
                </a:lnTo>
                <a:lnTo>
                  <a:pt x="16322" y="31683"/>
                </a:lnTo>
                <a:lnTo>
                  <a:pt x="19202" y="30723"/>
                </a:lnTo>
                <a:lnTo>
                  <a:pt x="22082" y="27843"/>
                </a:lnTo>
                <a:lnTo>
                  <a:pt x="24003" y="24963"/>
                </a:lnTo>
                <a:lnTo>
                  <a:pt x="25923" y="21122"/>
                </a:lnTo>
                <a:lnTo>
                  <a:pt x="25923" y="11521"/>
                </a:lnTo>
                <a:lnTo>
                  <a:pt x="24003" y="7680"/>
                </a:lnTo>
                <a:lnTo>
                  <a:pt x="22082" y="4800"/>
                </a:lnTo>
                <a:lnTo>
                  <a:pt x="20162" y="960"/>
                </a:lnTo>
                <a:lnTo>
                  <a:pt x="17282" y="0"/>
                </a:lnTo>
                <a:lnTo>
                  <a:pt x="8641" y="0"/>
                </a:lnTo>
                <a:close/>
              </a:path>
              <a:path w="69113" h="63352">
                <a:moveTo>
                  <a:pt x="16322" y="27843"/>
                </a:moveTo>
                <a:lnTo>
                  <a:pt x="15361" y="28803"/>
                </a:lnTo>
                <a:lnTo>
                  <a:pt x="14401" y="29763"/>
                </a:lnTo>
                <a:lnTo>
                  <a:pt x="11521" y="29763"/>
                </a:lnTo>
                <a:lnTo>
                  <a:pt x="10561" y="28803"/>
                </a:lnTo>
                <a:lnTo>
                  <a:pt x="9601" y="27843"/>
                </a:lnTo>
                <a:lnTo>
                  <a:pt x="8641" y="26883"/>
                </a:lnTo>
                <a:lnTo>
                  <a:pt x="8641" y="24963"/>
                </a:lnTo>
                <a:lnTo>
                  <a:pt x="7680" y="23042"/>
                </a:lnTo>
                <a:lnTo>
                  <a:pt x="7680" y="6720"/>
                </a:lnTo>
                <a:lnTo>
                  <a:pt x="8641" y="4800"/>
                </a:lnTo>
                <a:lnTo>
                  <a:pt x="8641" y="0"/>
                </a:lnTo>
                <a:lnTo>
                  <a:pt x="6720" y="1920"/>
                </a:lnTo>
                <a:lnTo>
                  <a:pt x="4800" y="2880"/>
                </a:lnTo>
                <a:lnTo>
                  <a:pt x="2880" y="4800"/>
                </a:lnTo>
                <a:lnTo>
                  <a:pt x="1920" y="7680"/>
                </a:lnTo>
                <a:lnTo>
                  <a:pt x="960" y="9601"/>
                </a:lnTo>
                <a:lnTo>
                  <a:pt x="0" y="12481"/>
                </a:lnTo>
                <a:lnTo>
                  <a:pt x="0" y="19202"/>
                </a:lnTo>
                <a:lnTo>
                  <a:pt x="960" y="22082"/>
                </a:lnTo>
                <a:lnTo>
                  <a:pt x="1920" y="24003"/>
                </a:lnTo>
                <a:lnTo>
                  <a:pt x="2880" y="26883"/>
                </a:lnTo>
                <a:lnTo>
                  <a:pt x="4800" y="28803"/>
                </a:lnTo>
                <a:lnTo>
                  <a:pt x="6720" y="29763"/>
                </a:lnTo>
                <a:lnTo>
                  <a:pt x="8641" y="31683"/>
                </a:lnTo>
                <a:lnTo>
                  <a:pt x="16322" y="31683"/>
                </a:lnTo>
                <a:lnTo>
                  <a:pt x="16322" y="27843"/>
                </a:lnTo>
                <a:close/>
              </a:path>
              <a:path w="69113" h="63352">
                <a:moveTo>
                  <a:pt x="52806" y="58567"/>
                </a:moveTo>
                <a:lnTo>
                  <a:pt x="50886" y="55686"/>
                </a:lnTo>
                <a:lnTo>
                  <a:pt x="51831" y="62407"/>
                </a:lnTo>
                <a:lnTo>
                  <a:pt x="54726" y="63352"/>
                </a:lnTo>
                <a:lnTo>
                  <a:pt x="53766" y="59512"/>
                </a:lnTo>
                <a:lnTo>
                  <a:pt x="52806" y="585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5" name="object 535"/>
          <p:cNvSpPr/>
          <p:nvPr/>
        </p:nvSpPr>
        <p:spPr>
          <a:xfrm>
            <a:off x="3972595" y="7147041"/>
            <a:ext cx="31683" cy="25907"/>
          </a:xfrm>
          <a:custGeom>
            <a:avLst/>
            <a:gdLst/>
            <a:ahLst/>
            <a:cxnLst/>
            <a:rect l="l" t="t" r="r" b="b"/>
            <a:pathLst>
              <a:path w="31683" h="25907">
                <a:moveTo>
                  <a:pt x="2880" y="23027"/>
                </a:moveTo>
                <a:lnTo>
                  <a:pt x="5760" y="25908"/>
                </a:lnTo>
                <a:lnTo>
                  <a:pt x="5760" y="8625"/>
                </a:lnTo>
                <a:lnTo>
                  <a:pt x="6720" y="6720"/>
                </a:lnTo>
                <a:lnTo>
                  <a:pt x="8641" y="4785"/>
                </a:lnTo>
                <a:lnTo>
                  <a:pt x="10561" y="2880"/>
                </a:lnTo>
                <a:lnTo>
                  <a:pt x="13441" y="1905"/>
                </a:lnTo>
                <a:lnTo>
                  <a:pt x="19202" y="1905"/>
                </a:lnTo>
                <a:lnTo>
                  <a:pt x="21122" y="2880"/>
                </a:lnTo>
                <a:lnTo>
                  <a:pt x="23042" y="4785"/>
                </a:lnTo>
                <a:lnTo>
                  <a:pt x="24963" y="6720"/>
                </a:lnTo>
                <a:lnTo>
                  <a:pt x="25923" y="8625"/>
                </a:lnTo>
                <a:lnTo>
                  <a:pt x="25923" y="14401"/>
                </a:lnTo>
                <a:lnTo>
                  <a:pt x="24963" y="16306"/>
                </a:lnTo>
                <a:lnTo>
                  <a:pt x="24963" y="23987"/>
                </a:lnTo>
                <a:lnTo>
                  <a:pt x="27843" y="21122"/>
                </a:lnTo>
                <a:lnTo>
                  <a:pt x="29763" y="19187"/>
                </a:lnTo>
                <a:lnTo>
                  <a:pt x="31683" y="16306"/>
                </a:lnTo>
                <a:lnTo>
                  <a:pt x="31683" y="8625"/>
                </a:lnTo>
                <a:lnTo>
                  <a:pt x="30723" y="5745"/>
                </a:lnTo>
                <a:lnTo>
                  <a:pt x="27843" y="3840"/>
                </a:lnTo>
                <a:lnTo>
                  <a:pt x="24963" y="960"/>
                </a:lnTo>
                <a:lnTo>
                  <a:pt x="21122" y="0"/>
                </a:lnTo>
                <a:lnTo>
                  <a:pt x="11521" y="0"/>
                </a:lnTo>
                <a:lnTo>
                  <a:pt x="6720" y="960"/>
                </a:lnTo>
                <a:lnTo>
                  <a:pt x="3840" y="3840"/>
                </a:lnTo>
                <a:lnTo>
                  <a:pt x="960" y="6720"/>
                </a:lnTo>
                <a:lnTo>
                  <a:pt x="0" y="9585"/>
                </a:lnTo>
                <a:lnTo>
                  <a:pt x="0" y="18227"/>
                </a:lnTo>
                <a:lnTo>
                  <a:pt x="1920" y="21122"/>
                </a:lnTo>
                <a:lnTo>
                  <a:pt x="2880" y="230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6" name="object 536"/>
          <p:cNvSpPr/>
          <p:nvPr/>
        </p:nvSpPr>
        <p:spPr>
          <a:xfrm>
            <a:off x="3983156" y="7204633"/>
            <a:ext cx="5760" cy="3840"/>
          </a:xfrm>
          <a:custGeom>
            <a:avLst/>
            <a:gdLst/>
            <a:ahLst/>
            <a:cxnLst/>
            <a:rect l="l" t="t" r="r" b="b"/>
            <a:pathLst>
              <a:path w="5760" h="3840">
                <a:moveTo>
                  <a:pt x="5760" y="3840"/>
                </a:moveTo>
                <a:lnTo>
                  <a:pt x="5760" y="960"/>
                </a:lnTo>
                <a:lnTo>
                  <a:pt x="2880" y="960"/>
                </a:lnTo>
                <a:lnTo>
                  <a:pt x="0" y="0"/>
                </a:lnTo>
                <a:lnTo>
                  <a:pt x="0" y="3840"/>
                </a:lnTo>
                <a:lnTo>
                  <a:pt x="576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7" name="object 537"/>
          <p:cNvSpPr/>
          <p:nvPr/>
        </p:nvSpPr>
        <p:spPr>
          <a:xfrm>
            <a:off x="3971635" y="7159508"/>
            <a:ext cx="34564" cy="48966"/>
          </a:xfrm>
          <a:custGeom>
            <a:avLst/>
            <a:gdLst/>
            <a:ahLst/>
            <a:cxnLst/>
            <a:rect l="l" t="t" r="r" b="b"/>
            <a:pathLst>
              <a:path w="34564" h="48966">
                <a:moveTo>
                  <a:pt x="960" y="40325"/>
                </a:moveTo>
                <a:lnTo>
                  <a:pt x="3840" y="43205"/>
                </a:lnTo>
                <a:lnTo>
                  <a:pt x="6720" y="47045"/>
                </a:lnTo>
                <a:lnTo>
                  <a:pt x="11521" y="48966"/>
                </a:lnTo>
                <a:lnTo>
                  <a:pt x="11521" y="45125"/>
                </a:lnTo>
                <a:lnTo>
                  <a:pt x="9601" y="43205"/>
                </a:lnTo>
                <a:lnTo>
                  <a:pt x="7680" y="40325"/>
                </a:lnTo>
                <a:lnTo>
                  <a:pt x="6720" y="37444"/>
                </a:lnTo>
                <a:lnTo>
                  <a:pt x="6720" y="30723"/>
                </a:lnTo>
                <a:lnTo>
                  <a:pt x="7680" y="28803"/>
                </a:lnTo>
                <a:lnTo>
                  <a:pt x="8641" y="25923"/>
                </a:lnTo>
                <a:lnTo>
                  <a:pt x="9601" y="24002"/>
                </a:lnTo>
                <a:lnTo>
                  <a:pt x="11521" y="21122"/>
                </a:lnTo>
                <a:lnTo>
                  <a:pt x="14401" y="19202"/>
                </a:lnTo>
                <a:lnTo>
                  <a:pt x="20162" y="24002"/>
                </a:lnTo>
                <a:lnTo>
                  <a:pt x="24963" y="28803"/>
                </a:lnTo>
                <a:lnTo>
                  <a:pt x="26883" y="31683"/>
                </a:lnTo>
                <a:lnTo>
                  <a:pt x="27843" y="33604"/>
                </a:lnTo>
                <a:lnTo>
                  <a:pt x="27843" y="39364"/>
                </a:lnTo>
                <a:lnTo>
                  <a:pt x="26883" y="42245"/>
                </a:lnTo>
                <a:lnTo>
                  <a:pt x="24963" y="43205"/>
                </a:lnTo>
                <a:lnTo>
                  <a:pt x="23042" y="45125"/>
                </a:lnTo>
                <a:lnTo>
                  <a:pt x="21122" y="46085"/>
                </a:lnTo>
                <a:lnTo>
                  <a:pt x="17282" y="46085"/>
                </a:lnTo>
                <a:lnTo>
                  <a:pt x="17282" y="48966"/>
                </a:lnTo>
                <a:lnTo>
                  <a:pt x="22082" y="48966"/>
                </a:lnTo>
                <a:lnTo>
                  <a:pt x="26883" y="47045"/>
                </a:lnTo>
                <a:lnTo>
                  <a:pt x="29763" y="44165"/>
                </a:lnTo>
                <a:lnTo>
                  <a:pt x="32644" y="41285"/>
                </a:lnTo>
                <a:lnTo>
                  <a:pt x="34564" y="37444"/>
                </a:lnTo>
                <a:lnTo>
                  <a:pt x="34564" y="29763"/>
                </a:lnTo>
                <a:lnTo>
                  <a:pt x="33604" y="26883"/>
                </a:lnTo>
                <a:lnTo>
                  <a:pt x="30723" y="24002"/>
                </a:lnTo>
                <a:lnTo>
                  <a:pt x="29763" y="22082"/>
                </a:lnTo>
                <a:lnTo>
                  <a:pt x="25923" y="18242"/>
                </a:lnTo>
                <a:lnTo>
                  <a:pt x="21122" y="14401"/>
                </a:lnTo>
                <a:lnTo>
                  <a:pt x="25923" y="11521"/>
                </a:lnTo>
                <a:lnTo>
                  <a:pt x="25923" y="5760"/>
                </a:lnTo>
                <a:lnTo>
                  <a:pt x="24963" y="7680"/>
                </a:lnTo>
                <a:lnTo>
                  <a:pt x="22082" y="9601"/>
                </a:lnTo>
                <a:lnTo>
                  <a:pt x="19202" y="13441"/>
                </a:lnTo>
                <a:lnTo>
                  <a:pt x="11521" y="6720"/>
                </a:lnTo>
                <a:lnTo>
                  <a:pt x="10561" y="5760"/>
                </a:lnTo>
                <a:lnTo>
                  <a:pt x="8641" y="3840"/>
                </a:lnTo>
                <a:lnTo>
                  <a:pt x="8641" y="2880"/>
                </a:lnTo>
                <a:lnTo>
                  <a:pt x="7680" y="960"/>
                </a:lnTo>
                <a:lnTo>
                  <a:pt x="6720" y="0"/>
                </a:lnTo>
                <a:lnTo>
                  <a:pt x="6720" y="13441"/>
                </a:lnTo>
                <a:lnTo>
                  <a:pt x="11521" y="17282"/>
                </a:lnTo>
                <a:lnTo>
                  <a:pt x="7680" y="21122"/>
                </a:lnTo>
                <a:lnTo>
                  <a:pt x="4800" y="24002"/>
                </a:lnTo>
                <a:lnTo>
                  <a:pt x="2880" y="25923"/>
                </a:lnTo>
                <a:lnTo>
                  <a:pt x="960" y="28803"/>
                </a:lnTo>
                <a:lnTo>
                  <a:pt x="0" y="31683"/>
                </a:lnTo>
                <a:lnTo>
                  <a:pt x="0" y="37444"/>
                </a:lnTo>
                <a:lnTo>
                  <a:pt x="960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8" name="object 538"/>
          <p:cNvSpPr/>
          <p:nvPr/>
        </p:nvSpPr>
        <p:spPr>
          <a:xfrm>
            <a:off x="4014840" y="7147041"/>
            <a:ext cx="38389" cy="61432"/>
          </a:xfrm>
          <a:custGeom>
            <a:avLst/>
            <a:gdLst/>
            <a:ahLst/>
            <a:cxnLst/>
            <a:rect l="l" t="t" r="r" b="b"/>
            <a:pathLst>
              <a:path w="38389" h="61432">
                <a:moveTo>
                  <a:pt x="22067" y="61432"/>
                </a:moveTo>
                <a:lnTo>
                  <a:pt x="24963" y="60472"/>
                </a:lnTo>
                <a:lnTo>
                  <a:pt x="27828" y="57591"/>
                </a:lnTo>
                <a:lnTo>
                  <a:pt x="31668" y="55671"/>
                </a:lnTo>
                <a:lnTo>
                  <a:pt x="33588" y="51831"/>
                </a:lnTo>
                <a:lnTo>
                  <a:pt x="35509" y="47030"/>
                </a:lnTo>
                <a:lnTo>
                  <a:pt x="37429" y="42230"/>
                </a:lnTo>
                <a:lnTo>
                  <a:pt x="38389" y="36469"/>
                </a:lnTo>
                <a:lnTo>
                  <a:pt x="38389" y="20147"/>
                </a:lnTo>
                <a:lnTo>
                  <a:pt x="36469" y="12466"/>
                </a:lnTo>
                <a:lnTo>
                  <a:pt x="31668" y="6720"/>
                </a:lnTo>
                <a:lnTo>
                  <a:pt x="28788" y="1905"/>
                </a:lnTo>
                <a:lnTo>
                  <a:pt x="23987" y="0"/>
                </a:lnTo>
                <a:lnTo>
                  <a:pt x="17282" y="0"/>
                </a:lnTo>
                <a:lnTo>
                  <a:pt x="14401" y="960"/>
                </a:lnTo>
                <a:lnTo>
                  <a:pt x="11506" y="1905"/>
                </a:lnTo>
                <a:lnTo>
                  <a:pt x="7680" y="4785"/>
                </a:lnTo>
                <a:lnTo>
                  <a:pt x="5760" y="8625"/>
                </a:lnTo>
                <a:lnTo>
                  <a:pt x="2880" y="13426"/>
                </a:lnTo>
                <a:lnTo>
                  <a:pt x="960" y="18227"/>
                </a:lnTo>
                <a:lnTo>
                  <a:pt x="0" y="23987"/>
                </a:lnTo>
                <a:lnTo>
                  <a:pt x="0" y="38389"/>
                </a:lnTo>
                <a:lnTo>
                  <a:pt x="1920" y="45110"/>
                </a:lnTo>
                <a:lnTo>
                  <a:pt x="4785" y="50871"/>
                </a:lnTo>
                <a:lnTo>
                  <a:pt x="8625" y="57591"/>
                </a:lnTo>
                <a:lnTo>
                  <a:pt x="13441" y="61432"/>
                </a:lnTo>
                <a:lnTo>
                  <a:pt x="9601" y="47030"/>
                </a:lnTo>
                <a:lnTo>
                  <a:pt x="8625" y="40309"/>
                </a:lnTo>
                <a:lnTo>
                  <a:pt x="8625" y="26868"/>
                </a:lnTo>
                <a:lnTo>
                  <a:pt x="9601" y="22067"/>
                </a:lnTo>
                <a:lnTo>
                  <a:pt x="9601" y="16306"/>
                </a:lnTo>
                <a:lnTo>
                  <a:pt x="10561" y="11506"/>
                </a:lnTo>
                <a:lnTo>
                  <a:pt x="12466" y="7680"/>
                </a:lnTo>
                <a:lnTo>
                  <a:pt x="14401" y="4785"/>
                </a:lnTo>
                <a:lnTo>
                  <a:pt x="16306" y="2880"/>
                </a:lnTo>
                <a:lnTo>
                  <a:pt x="23027" y="2880"/>
                </a:lnTo>
                <a:lnTo>
                  <a:pt x="23987" y="3840"/>
                </a:lnTo>
                <a:lnTo>
                  <a:pt x="25908" y="4785"/>
                </a:lnTo>
                <a:lnTo>
                  <a:pt x="26868" y="7680"/>
                </a:lnTo>
                <a:lnTo>
                  <a:pt x="27828" y="10561"/>
                </a:lnTo>
                <a:lnTo>
                  <a:pt x="29748" y="15346"/>
                </a:lnTo>
                <a:lnTo>
                  <a:pt x="29748" y="44150"/>
                </a:lnTo>
                <a:lnTo>
                  <a:pt x="27828" y="48950"/>
                </a:lnTo>
                <a:lnTo>
                  <a:pt x="26868" y="52791"/>
                </a:lnTo>
                <a:lnTo>
                  <a:pt x="25908" y="54711"/>
                </a:lnTo>
                <a:lnTo>
                  <a:pt x="23987" y="56631"/>
                </a:lnTo>
                <a:lnTo>
                  <a:pt x="23027" y="57591"/>
                </a:lnTo>
                <a:lnTo>
                  <a:pt x="21122" y="58552"/>
                </a:lnTo>
                <a:lnTo>
                  <a:pt x="19187" y="58552"/>
                </a:lnTo>
                <a:lnTo>
                  <a:pt x="19187" y="61432"/>
                </a:lnTo>
                <a:lnTo>
                  <a:pt x="22067" y="61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9" name="object 539"/>
          <p:cNvSpPr/>
          <p:nvPr/>
        </p:nvSpPr>
        <p:spPr>
          <a:xfrm>
            <a:off x="4024442" y="7194072"/>
            <a:ext cx="9585" cy="14401"/>
          </a:xfrm>
          <a:custGeom>
            <a:avLst/>
            <a:gdLst/>
            <a:ahLst/>
            <a:cxnLst/>
            <a:rect l="l" t="t" r="r" b="b"/>
            <a:pathLst>
              <a:path w="9585" h="14401">
                <a:moveTo>
                  <a:pt x="9585" y="11521"/>
                </a:moveTo>
                <a:lnTo>
                  <a:pt x="6705" y="11521"/>
                </a:lnTo>
                <a:lnTo>
                  <a:pt x="3840" y="9601"/>
                </a:lnTo>
                <a:lnTo>
                  <a:pt x="1904" y="4800"/>
                </a:lnTo>
                <a:lnTo>
                  <a:pt x="0" y="0"/>
                </a:lnTo>
                <a:lnTo>
                  <a:pt x="3840" y="14401"/>
                </a:lnTo>
                <a:lnTo>
                  <a:pt x="9585" y="14401"/>
                </a:lnTo>
                <a:lnTo>
                  <a:pt x="9585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0" name="object 540"/>
          <p:cNvSpPr/>
          <p:nvPr/>
        </p:nvSpPr>
        <p:spPr>
          <a:xfrm>
            <a:off x="4058991" y="7146081"/>
            <a:ext cx="69113" cy="63352"/>
          </a:xfrm>
          <a:custGeom>
            <a:avLst/>
            <a:gdLst/>
            <a:ahLst/>
            <a:cxnLst/>
            <a:rect l="l" t="t" r="r" b="b"/>
            <a:pathLst>
              <a:path w="69113" h="63352">
                <a:moveTo>
                  <a:pt x="45125" y="39349"/>
                </a:moveTo>
                <a:lnTo>
                  <a:pt x="44165" y="41269"/>
                </a:lnTo>
                <a:lnTo>
                  <a:pt x="44165" y="53751"/>
                </a:lnTo>
                <a:lnTo>
                  <a:pt x="45125" y="55671"/>
                </a:lnTo>
                <a:lnTo>
                  <a:pt x="47045" y="58552"/>
                </a:lnTo>
                <a:lnTo>
                  <a:pt x="48006" y="60472"/>
                </a:lnTo>
                <a:lnTo>
                  <a:pt x="49926" y="61432"/>
                </a:lnTo>
                <a:lnTo>
                  <a:pt x="51831" y="62392"/>
                </a:lnTo>
                <a:lnTo>
                  <a:pt x="50886" y="56631"/>
                </a:lnTo>
                <a:lnTo>
                  <a:pt x="50886" y="38389"/>
                </a:lnTo>
                <a:lnTo>
                  <a:pt x="52806" y="36469"/>
                </a:lnTo>
                <a:lnTo>
                  <a:pt x="53766" y="34549"/>
                </a:lnTo>
                <a:lnTo>
                  <a:pt x="54726" y="33588"/>
                </a:lnTo>
                <a:lnTo>
                  <a:pt x="57607" y="33588"/>
                </a:lnTo>
                <a:lnTo>
                  <a:pt x="58552" y="34549"/>
                </a:lnTo>
                <a:lnTo>
                  <a:pt x="59527" y="36469"/>
                </a:lnTo>
                <a:lnTo>
                  <a:pt x="61447" y="38389"/>
                </a:lnTo>
                <a:lnTo>
                  <a:pt x="62392" y="42230"/>
                </a:lnTo>
                <a:lnTo>
                  <a:pt x="62392" y="52791"/>
                </a:lnTo>
                <a:lnTo>
                  <a:pt x="61447" y="56631"/>
                </a:lnTo>
                <a:lnTo>
                  <a:pt x="59527" y="58552"/>
                </a:lnTo>
                <a:lnTo>
                  <a:pt x="58552" y="60472"/>
                </a:lnTo>
                <a:lnTo>
                  <a:pt x="57607" y="61432"/>
                </a:lnTo>
                <a:lnTo>
                  <a:pt x="54726" y="61432"/>
                </a:lnTo>
                <a:lnTo>
                  <a:pt x="53766" y="60472"/>
                </a:lnTo>
                <a:lnTo>
                  <a:pt x="54726" y="63352"/>
                </a:lnTo>
                <a:lnTo>
                  <a:pt x="59527" y="63352"/>
                </a:lnTo>
                <a:lnTo>
                  <a:pt x="62392" y="62392"/>
                </a:lnTo>
                <a:lnTo>
                  <a:pt x="65272" y="59512"/>
                </a:lnTo>
                <a:lnTo>
                  <a:pt x="68168" y="56631"/>
                </a:lnTo>
                <a:lnTo>
                  <a:pt x="69113" y="52791"/>
                </a:lnTo>
                <a:lnTo>
                  <a:pt x="69113" y="44150"/>
                </a:lnTo>
                <a:lnTo>
                  <a:pt x="68168" y="42230"/>
                </a:lnTo>
                <a:lnTo>
                  <a:pt x="67208" y="39349"/>
                </a:lnTo>
                <a:lnTo>
                  <a:pt x="66233" y="36469"/>
                </a:lnTo>
                <a:lnTo>
                  <a:pt x="64328" y="34549"/>
                </a:lnTo>
                <a:lnTo>
                  <a:pt x="62392" y="33588"/>
                </a:lnTo>
                <a:lnTo>
                  <a:pt x="60487" y="32628"/>
                </a:lnTo>
                <a:lnTo>
                  <a:pt x="58552" y="31668"/>
                </a:lnTo>
                <a:lnTo>
                  <a:pt x="53766" y="31668"/>
                </a:lnTo>
                <a:lnTo>
                  <a:pt x="51831" y="32628"/>
                </a:lnTo>
                <a:lnTo>
                  <a:pt x="49926" y="33588"/>
                </a:lnTo>
                <a:lnTo>
                  <a:pt x="48006" y="34549"/>
                </a:lnTo>
                <a:lnTo>
                  <a:pt x="46085" y="36469"/>
                </a:lnTo>
                <a:lnTo>
                  <a:pt x="45125" y="39349"/>
                </a:lnTo>
                <a:close/>
              </a:path>
              <a:path w="69113" h="63352">
                <a:moveTo>
                  <a:pt x="54726" y="0"/>
                </a:moveTo>
                <a:lnTo>
                  <a:pt x="10561" y="63352"/>
                </a:lnTo>
                <a:lnTo>
                  <a:pt x="14401" y="63352"/>
                </a:lnTo>
                <a:lnTo>
                  <a:pt x="58552" y="0"/>
                </a:lnTo>
                <a:lnTo>
                  <a:pt x="54726" y="0"/>
                </a:lnTo>
                <a:close/>
              </a:path>
              <a:path w="69113" h="63352">
                <a:moveTo>
                  <a:pt x="8641" y="960"/>
                </a:moveTo>
                <a:lnTo>
                  <a:pt x="8641" y="5745"/>
                </a:lnTo>
                <a:lnTo>
                  <a:pt x="10561" y="3840"/>
                </a:lnTo>
                <a:lnTo>
                  <a:pt x="11521" y="2865"/>
                </a:lnTo>
                <a:lnTo>
                  <a:pt x="14401" y="2865"/>
                </a:lnTo>
                <a:lnTo>
                  <a:pt x="15361" y="3840"/>
                </a:lnTo>
                <a:lnTo>
                  <a:pt x="16322" y="4800"/>
                </a:lnTo>
                <a:lnTo>
                  <a:pt x="18242" y="7680"/>
                </a:lnTo>
                <a:lnTo>
                  <a:pt x="18242" y="25923"/>
                </a:lnTo>
                <a:lnTo>
                  <a:pt x="16322" y="27828"/>
                </a:lnTo>
                <a:lnTo>
                  <a:pt x="16322" y="32628"/>
                </a:lnTo>
                <a:lnTo>
                  <a:pt x="19202" y="30708"/>
                </a:lnTo>
                <a:lnTo>
                  <a:pt x="22082" y="27828"/>
                </a:lnTo>
                <a:lnTo>
                  <a:pt x="24003" y="25923"/>
                </a:lnTo>
                <a:lnTo>
                  <a:pt x="25923" y="21107"/>
                </a:lnTo>
                <a:lnTo>
                  <a:pt x="25923" y="12466"/>
                </a:lnTo>
                <a:lnTo>
                  <a:pt x="24003" y="8641"/>
                </a:lnTo>
                <a:lnTo>
                  <a:pt x="22082" y="4800"/>
                </a:lnTo>
                <a:lnTo>
                  <a:pt x="20162" y="1920"/>
                </a:lnTo>
                <a:lnTo>
                  <a:pt x="17282" y="0"/>
                </a:lnTo>
                <a:lnTo>
                  <a:pt x="10561" y="0"/>
                </a:lnTo>
                <a:lnTo>
                  <a:pt x="8641" y="960"/>
                </a:lnTo>
                <a:close/>
              </a:path>
              <a:path w="69113" h="63352">
                <a:moveTo>
                  <a:pt x="16322" y="27828"/>
                </a:moveTo>
                <a:lnTo>
                  <a:pt x="15361" y="29748"/>
                </a:lnTo>
                <a:lnTo>
                  <a:pt x="14401" y="30708"/>
                </a:lnTo>
                <a:lnTo>
                  <a:pt x="11521" y="30708"/>
                </a:lnTo>
                <a:lnTo>
                  <a:pt x="11521" y="29748"/>
                </a:lnTo>
                <a:lnTo>
                  <a:pt x="10561" y="29748"/>
                </a:lnTo>
                <a:lnTo>
                  <a:pt x="9601" y="28788"/>
                </a:lnTo>
                <a:lnTo>
                  <a:pt x="8641" y="26868"/>
                </a:lnTo>
                <a:lnTo>
                  <a:pt x="8641" y="25923"/>
                </a:lnTo>
                <a:lnTo>
                  <a:pt x="7680" y="23987"/>
                </a:lnTo>
                <a:lnTo>
                  <a:pt x="7680" y="6705"/>
                </a:lnTo>
                <a:lnTo>
                  <a:pt x="8641" y="5745"/>
                </a:lnTo>
                <a:lnTo>
                  <a:pt x="8641" y="960"/>
                </a:lnTo>
                <a:lnTo>
                  <a:pt x="6720" y="1920"/>
                </a:lnTo>
                <a:lnTo>
                  <a:pt x="4800" y="3840"/>
                </a:lnTo>
                <a:lnTo>
                  <a:pt x="2880" y="5745"/>
                </a:lnTo>
                <a:lnTo>
                  <a:pt x="1920" y="7680"/>
                </a:lnTo>
                <a:lnTo>
                  <a:pt x="960" y="10546"/>
                </a:lnTo>
                <a:lnTo>
                  <a:pt x="0" y="13426"/>
                </a:lnTo>
                <a:lnTo>
                  <a:pt x="0" y="19187"/>
                </a:lnTo>
                <a:lnTo>
                  <a:pt x="960" y="22082"/>
                </a:lnTo>
                <a:lnTo>
                  <a:pt x="1920" y="24947"/>
                </a:lnTo>
                <a:lnTo>
                  <a:pt x="2880" y="27828"/>
                </a:lnTo>
                <a:lnTo>
                  <a:pt x="4800" y="29748"/>
                </a:lnTo>
                <a:lnTo>
                  <a:pt x="6720" y="30708"/>
                </a:lnTo>
                <a:lnTo>
                  <a:pt x="8641" y="31668"/>
                </a:lnTo>
                <a:lnTo>
                  <a:pt x="10561" y="32628"/>
                </a:lnTo>
                <a:lnTo>
                  <a:pt x="16322" y="32628"/>
                </a:lnTo>
                <a:lnTo>
                  <a:pt x="16322" y="27828"/>
                </a:lnTo>
                <a:close/>
              </a:path>
              <a:path w="69113" h="63352">
                <a:moveTo>
                  <a:pt x="52806" y="58552"/>
                </a:moveTo>
                <a:lnTo>
                  <a:pt x="50886" y="56631"/>
                </a:lnTo>
                <a:lnTo>
                  <a:pt x="51831" y="62392"/>
                </a:lnTo>
                <a:lnTo>
                  <a:pt x="54726" y="63352"/>
                </a:lnTo>
                <a:lnTo>
                  <a:pt x="53766" y="60472"/>
                </a:lnTo>
                <a:lnTo>
                  <a:pt x="52806" y="585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1" name="object 541"/>
          <p:cNvSpPr/>
          <p:nvPr/>
        </p:nvSpPr>
        <p:spPr>
          <a:xfrm>
            <a:off x="3969715" y="7005919"/>
            <a:ext cx="37444" cy="61432"/>
          </a:xfrm>
          <a:custGeom>
            <a:avLst/>
            <a:gdLst/>
            <a:ahLst/>
            <a:cxnLst/>
            <a:rect l="l" t="t" r="r" b="b"/>
            <a:pathLst>
              <a:path w="37444" h="61432">
                <a:moveTo>
                  <a:pt x="21122" y="47990"/>
                </a:moveTo>
                <a:lnTo>
                  <a:pt x="18242" y="52791"/>
                </a:lnTo>
                <a:lnTo>
                  <a:pt x="15361" y="55671"/>
                </a:lnTo>
                <a:lnTo>
                  <a:pt x="11521" y="57607"/>
                </a:lnTo>
                <a:lnTo>
                  <a:pt x="8641" y="58552"/>
                </a:lnTo>
                <a:lnTo>
                  <a:pt x="4800" y="59512"/>
                </a:lnTo>
                <a:lnTo>
                  <a:pt x="960" y="59512"/>
                </a:lnTo>
                <a:lnTo>
                  <a:pt x="960" y="61432"/>
                </a:lnTo>
                <a:lnTo>
                  <a:pt x="9601" y="61432"/>
                </a:lnTo>
                <a:lnTo>
                  <a:pt x="14401" y="59512"/>
                </a:lnTo>
                <a:lnTo>
                  <a:pt x="19202" y="56647"/>
                </a:lnTo>
                <a:lnTo>
                  <a:pt x="24963" y="52791"/>
                </a:lnTo>
                <a:lnTo>
                  <a:pt x="29763" y="47990"/>
                </a:lnTo>
                <a:lnTo>
                  <a:pt x="32644" y="42245"/>
                </a:lnTo>
                <a:lnTo>
                  <a:pt x="36484" y="36484"/>
                </a:lnTo>
                <a:lnTo>
                  <a:pt x="37444" y="30723"/>
                </a:lnTo>
                <a:lnTo>
                  <a:pt x="37444" y="16322"/>
                </a:lnTo>
                <a:lnTo>
                  <a:pt x="35524" y="10561"/>
                </a:lnTo>
                <a:lnTo>
                  <a:pt x="31683" y="5760"/>
                </a:lnTo>
                <a:lnTo>
                  <a:pt x="27843" y="1920"/>
                </a:lnTo>
                <a:lnTo>
                  <a:pt x="24002" y="0"/>
                </a:lnTo>
                <a:lnTo>
                  <a:pt x="25923" y="6720"/>
                </a:lnTo>
                <a:lnTo>
                  <a:pt x="26883" y="9601"/>
                </a:lnTo>
                <a:lnTo>
                  <a:pt x="27843" y="12481"/>
                </a:lnTo>
                <a:lnTo>
                  <a:pt x="28803" y="16322"/>
                </a:lnTo>
                <a:lnTo>
                  <a:pt x="29763" y="19202"/>
                </a:lnTo>
                <a:lnTo>
                  <a:pt x="29763" y="24003"/>
                </a:lnTo>
                <a:lnTo>
                  <a:pt x="28803" y="26883"/>
                </a:lnTo>
                <a:lnTo>
                  <a:pt x="28803" y="30723"/>
                </a:lnTo>
                <a:lnTo>
                  <a:pt x="26883" y="31683"/>
                </a:lnTo>
                <a:lnTo>
                  <a:pt x="25923" y="32644"/>
                </a:lnTo>
                <a:lnTo>
                  <a:pt x="24002" y="33604"/>
                </a:lnTo>
                <a:lnTo>
                  <a:pt x="22082" y="34564"/>
                </a:lnTo>
                <a:lnTo>
                  <a:pt x="16322" y="34564"/>
                </a:lnTo>
                <a:lnTo>
                  <a:pt x="13441" y="33604"/>
                </a:lnTo>
                <a:lnTo>
                  <a:pt x="11521" y="30723"/>
                </a:lnTo>
                <a:lnTo>
                  <a:pt x="9601" y="26883"/>
                </a:lnTo>
                <a:lnTo>
                  <a:pt x="7680" y="22082"/>
                </a:lnTo>
                <a:lnTo>
                  <a:pt x="7680" y="11521"/>
                </a:lnTo>
                <a:lnTo>
                  <a:pt x="8641" y="8641"/>
                </a:lnTo>
                <a:lnTo>
                  <a:pt x="10561" y="5760"/>
                </a:lnTo>
                <a:lnTo>
                  <a:pt x="12481" y="0"/>
                </a:lnTo>
                <a:lnTo>
                  <a:pt x="7680" y="1920"/>
                </a:lnTo>
                <a:lnTo>
                  <a:pt x="4800" y="6720"/>
                </a:lnTo>
                <a:lnTo>
                  <a:pt x="1920" y="11521"/>
                </a:lnTo>
                <a:lnTo>
                  <a:pt x="0" y="15361"/>
                </a:lnTo>
                <a:lnTo>
                  <a:pt x="0" y="25923"/>
                </a:lnTo>
                <a:lnTo>
                  <a:pt x="1920" y="30723"/>
                </a:lnTo>
                <a:lnTo>
                  <a:pt x="4800" y="33604"/>
                </a:lnTo>
                <a:lnTo>
                  <a:pt x="7680" y="37429"/>
                </a:lnTo>
                <a:lnTo>
                  <a:pt x="11521" y="38404"/>
                </a:lnTo>
                <a:lnTo>
                  <a:pt x="19202" y="38404"/>
                </a:lnTo>
                <a:lnTo>
                  <a:pt x="23042" y="37429"/>
                </a:lnTo>
                <a:lnTo>
                  <a:pt x="27843" y="34564"/>
                </a:lnTo>
                <a:lnTo>
                  <a:pt x="26883" y="39364"/>
                </a:lnTo>
                <a:lnTo>
                  <a:pt x="24002" y="44165"/>
                </a:lnTo>
                <a:lnTo>
                  <a:pt x="21122" y="479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2" name="object 542"/>
          <p:cNvSpPr/>
          <p:nvPr/>
        </p:nvSpPr>
        <p:spPr>
          <a:xfrm>
            <a:off x="3980276" y="7005919"/>
            <a:ext cx="15361" cy="6720"/>
          </a:xfrm>
          <a:custGeom>
            <a:avLst/>
            <a:gdLst/>
            <a:ahLst/>
            <a:cxnLst/>
            <a:rect l="l" t="t" r="r" b="b"/>
            <a:pathLst>
              <a:path w="15361" h="6720">
                <a:moveTo>
                  <a:pt x="13441" y="0"/>
                </a:moveTo>
                <a:lnTo>
                  <a:pt x="1920" y="0"/>
                </a:lnTo>
                <a:lnTo>
                  <a:pt x="0" y="5760"/>
                </a:lnTo>
                <a:lnTo>
                  <a:pt x="1920" y="3840"/>
                </a:lnTo>
                <a:lnTo>
                  <a:pt x="4800" y="2880"/>
                </a:lnTo>
                <a:lnTo>
                  <a:pt x="11521" y="2880"/>
                </a:lnTo>
                <a:lnTo>
                  <a:pt x="13441" y="4800"/>
                </a:lnTo>
                <a:lnTo>
                  <a:pt x="15361" y="6720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3" name="object 543"/>
          <p:cNvSpPr/>
          <p:nvPr/>
        </p:nvSpPr>
        <p:spPr>
          <a:xfrm>
            <a:off x="4014840" y="7005919"/>
            <a:ext cx="38389" cy="61432"/>
          </a:xfrm>
          <a:custGeom>
            <a:avLst/>
            <a:gdLst/>
            <a:ahLst/>
            <a:cxnLst/>
            <a:rect l="l" t="t" r="r" b="b"/>
            <a:pathLst>
              <a:path w="38389" h="61432">
                <a:moveTo>
                  <a:pt x="22067" y="61432"/>
                </a:moveTo>
                <a:lnTo>
                  <a:pt x="24963" y="60487"/>
                </a:lnTo>
                <a:lnTo>
                  <a:pt x="27828" y="57607"/>
                </a:lnTo>
                <a:lnTo>
                  <a:pt x="31668" y="55671"/>
                </a:lnTo>
                <a:lnTo>
                  <a:pt x="33588" y="52791"/>
                </a:lnTo>
                <a:lnTo>
                  <a:pt x="35509" y="47045"/>
                </a:lnTo>
                <a:lnTo>
                  <a:pt x="37429" y="42245"/>
                </a:lnTo>
                <a:lnTo>
                  <a:pt x="38389" y="36484"/>
                </a:lnTo>
                <a:lnTo>
                  <a:pt x="38389" y="20162"/>
                </a:lnTo>
                <a:lnTo>
                  <a:pt x="36469" y="12481"/>
                </a:lnTo>
                <a:lnTo>
                  <a:pt x="31668" y="6720"/>
                </a:lnTo>
                <a:lnTo>
                  <a:pt x="28788" y="1920"/>
                </a:lnTo>
                <a:lnTo>
                  <a:pt x="23987" y="0"/>
                </a:lnTo>
                <a:lnTo>
                  <a:pt x="17282" y="0"/>
                </a:lnTo>
                <a:lnTo>
                  <a:pt x="14401" y="960"/>
                </a:lnTo>
                <a:lnTo>
                  <a:pt x="11506" y="2880"/>
                </a:lnTo>
                <a:lnTo>
                  <a:pt x="7680" y="4800"/>
                </a:lnTo>
                <a:lnTo>
                  <a:pt x="5760" y="8641"/>
                </a:lnTo>
                <a:lnTo>
                  <a:pt x="2880" y="13441"/>
                </a:lnTo>
                <a:lnTo>
                  <a:pt x="960" y="18242"/>
                </a:lnTo>
                <a:lnTo>
                  <a:pt x="0" y="24003"/>
                </a:lnTo>
                <a:lnTo>
                  <a:pt x="0" y="38404"/>
                </a:lnTo>
                <a:lnTo>
                  <a:pt x="1920" y="46085"/>
                </a:lnTo>
                <a:lnTo>
                  <a:pt x="4785" y="50886"/>
                </a:lnTo>
                <a:lnTo>
                  <a:pt x="8625" y="57607"/>
                </a:lnTo>
                <a:lnTo>
                  <a:pt x="13441" y="61432"/>
                </a:lnTo>
                <a:lnTo>
                  <a:pt x="9601" y="47045"/>
                </a:lnTo>
                <a:lnTo>
                  <a:pt x="8625" y="40325"/>
                </a:lnTo>
                <a:lnTo>
                  <a:pt x="8625" y="26883"/>
                </a:lnTo>
                <a:lnTo>
                  <a:pt x="9601" y="22082"/>
                </a:lnTo>
                <a:lnTo>
                  <a:pt x="9601" y="16322"/>
                </a:lnTo>
                <a:lnTo>
                  <a:pt x="10561" y="11521"/>
                </a:lnTo>
                <a:lnTo>
                  <a:pt x="12466" y="7680"/>
                </a:lnTo>
                <a:lnTo>
                  <a:pt x="14401" y="4800"/>
                </a:lnTo>
                <a:lnTo>
                  <a:pt x="16306" y="3840"/>
                </a:lnTo>
                <a:lnTo>
                  <a:pt x="17282" y="2880"/>
                </a:lnTo>
                <a:lnTo>
                  <a:pt x="23027" y="2880"/>
                </a:lnTo>
                <a:lnTo>
                  <a:pt x="23987" y="3840"/>
                </a:lnTo>
                <a:lnTo>
                  <a:pt x="25908" y="5760"/>
                </a:lnTo>
                <a:lnTo>
                  <a:pt x="26868" y="7680"/>
                </a:lnTo>
                <a:lnTo>
                  <a:pt x="27828" y="11521"/>
                </a:lnTo>
                <a:lnTo>
                  <a:pt x="29748" y="15361"/>
                </a:lnTo>
                <a:lnTo>
                  <a:pt x="29748" y="44165"/>
                </a:lnTo>
                <a:lnTo>
                  <a:pt x="27828" y="48950"/>
                </a:lnTo>
                <a:lnTo>
                  <a:pt x="26868" y="52791"/>
                </a:lnTo>
                <a:lnTo>
                  <a:pt x="25908" y="54711"/>
                </a:lnTo>
                <a:lnTo>
                  <a:pt x="23987" y="56647"/>
                </a:lnTo>
                <a:lnTo>
                  <a:pt x="23027" y="57607"/>
                </a:lnTo>
                <a:lnTo>
                  <a:pt x="21122" y="58552"/>
                </a:lnTo>
                <a:lnTo>
                  <a:pt x="19187" y="58552"/>
                </a:lnTo>
                <a:lnTo>
                  <a:pt x="19187" y="61432"/>
                </a:lnTo>
                <a:lnTo>
                  <a:pt x="22067" y="61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4" name="object 544"/>
          <p:cNvSpPr/>
          <p:nvPr/>
        </p:nvSpPr>
        <p:spPr>
          <a:xfrm>
            <a:off x="4024442" y="7052965"/>
            <a:ext cx="9585" cy="14386"/>
          </a:xfrm>
          <a:custGeom>
            <a:avLst/>
            <a:gdLst/>
            <a:ahLst/>
            <a:cxnLst/>
            <a:rect l="l" t="t" r="r" b="b"/>
            <a:pathLst>
              <a:path w="9585" h="14386">
                <a:moveTo>
                  <a:pt x="9585" y="11506"/>
                </a:moveTo>
                <a:lnTo>
                  <a:pt x="6705" y="11506"/>
                </a:lnTo>
                <a:lnTo>
                  <a:pt x="3840" y="9601"/>
                </a:lnTo>
                <a:lnTo>
                  <a:pt x="1904" y="4785"/>
                </a:lnTo>
                <a:lnTo>
                  <a:pt x="0" y="0"/>
                </a:lnTo>
                <a:lnTo>
                  <a:pt x="3840" y="14386"/>
                </a:lnTo>
                <a:lnTo>
                  <a:pt x="9585" y="14386"/>
                </a:lnTo>
                <a:lnTo>
                  <a:pt x="9585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5" name="object 545"/>
          <p:cNvSpPr/>
          <p:nvPr/>
        </p:nvSpPr>
        <p:spPr>
          <a:xfrm>
            <a:off x="4058991" y="7004959"/>
            <a:ext cx="69113" cy="63352"/>
          </a:xfrm>
          <a:custGeom>
            <a:avLst/>
            <a:gdLst/>
            <a:ahLst/>
            <a:cxnLst/>
            <a:rect l="l" t="t" r="r" b="b"/>
            <a:pathLst>
              <a:path w="69113" h="63352">
                <a:moveTo>
                  <a:pt x="45125" y="39364"/>
                </a:moveTo>
                <a:lnTo>
                  <a:pt x="44165" y="42230"/>
                </a:lnTo>
                <a:lnTo>
                  <a:pt x="44165" y="53751"/>
                </a:lnTo>
                <a:lnTo>
                  <a:pt x="45125" y="55671"/>
                </a:lnTo>
                <a:lnTo>
                  <a:pt x="47045" y="58567"/>
                </a:lnTo>
                <a:lnTo>
                  <a:pt x="48006" y="60472"/>
                </a:lnTo>
                <a:lnTo>
                  <a:pt x="49926" y="61447"/>
                </a:lnTo>
                <a:lnTo>
                  <a:pt x="51831" y="63352"/>
                </a:lnTo>
                <a:lnTo>
                  <a:pt x="50886" y="56631"/>
                </a:lnTo>
                <a:lnTo>
                  <a:pt x="50886" y="38389"/>
                </a:lnTo>
                <a:lnTo>
                  <a:pt x="52806" y="36484"/>
                </a:lnTo>
                <a:lnTo>
                  <a:pt x="53766" y="34564"/>
                </a:lnTo>
                <a:lnTo>
                  <a:pt x="54726" y="33604"/>
                </a:lnTo>
                <a:lnTo>
                  <a:pt x="57607" y="33604"/>
                </a:lnTo>
                <a:lnTo>
                  <a:pt x="58552" y="34564"/>
                </a:lnTo>
                <a:lnTo>
                  <a:pt x="59527" y="36484"/>
                </a:lnTo>
                <a:lnTo>
                  <a:pt x="61447" y="38389"/>
                </a:lnTo>
                <a:lnTo>
                  <a:pt x="62392" y="42230"/>
                </a:lnTo>
                <a:lnTo>
                  <a:pt x="62392" y="52791"/>
                </a:lnTo>
                <a:lnTo>
                  <a:pt x="61447" y="56631"/>
                </a:lnTo>
                <a:lnTo>
                  <a:pt x="59527" y="58567"/>
                </a:lnTo>
                <a:lnTo>
                  <a:pt x="58552" y="60472"/>
                </a:lnTo>
                <a:lnTo>
                  <a:pt x="57607" y="61447"/>
                </a:lnTo>
                <a:lnTo>
                  <a:pt x="54726" y="61447"/>
                </a:lnTo>
                <a:lnTo>
                  <a:pt x="53766" y="60472"/>
                </a:lnTo>
                <a:lnTo>
                  <a:pt x="54726" y="63352"/>
                </a:lnTo>
                <a:lnTo>
                  <a:pt x="59527" y="63352"/>
                </a:lnTo>
                <a:lnTo>
                  <a:pt x="62392" y="62392"/>
                </a:lnTo>
                <a:lnTo>
                  <a:pt x="65272" y="59512"/>
                </a:lnTo>
                <a:lnTo>
                  <a:pt x="68168" y="56631"/>
                </a:lnTo>
                <a:lnTo>
                  <a:pt x="69113" y="52791"/>
                </a:lnTo>
                <a:lnTo>
                  <a:pt x="69113" y="45125"/>
                </a:lnTo>
                <a:lnTo>
                  <a:pt x="68168" y="42230"/>
                </a:lnTo>
                <a:lnTo>
                  <a:pt x="67208" y="39364"/>
                </a:lnTo>
                <a:lnTo>
                  <a:pt x="66233" y="36484"/>
                </a:lnTo>
                <a:lnTo>
                  <a:pt x="64328" y="34564"/>
                </a:lnTo>
                <a:lnTo>
                  <a:pt x="62392" y="33604"/>
                </a:lnTo>
                <a:lnTo>
                  <a:pt x="60487" y="32644"/>
                </a:lnTo>
                <a:lnTo>
                  <a:pt x="58552" y="31683"/>
                </a:lnTo>
                <a:lnTo>
                  <a:pt x="53766" y="31683"/>
                </a:lnTo>
                <a:lnTo>
                  <a:pt x="51831" y="32644"/>
                </a:lnTo>
                <a:lnTo>
                  <a:pt x="49926" y="33604"/>
                </a:lnTo>
                <a:lnTo>
                  <a:pt x="48006" y="34564"/>
                </a:lnTo>
                <a:lnTo>
                  <a:pt x="46085" y="36484"/>
                </a:lnTo>
                <a:lnTo>
                  <a:pt x="45125" y="39364"/>
                </a:lnTo>
                <a:close/>
              </a:path>
              <a:path w="69113" h="63352">
                <a:moveTo>
                  <a:pt x="54726" y="0"/>
                </a:moveTo>
                <a:lnTo>
                  <a:pt x="10561" y="63352"/>
                </a:lnTo>
                <a:lnTo>
                  <a:pt x="14401" y="63352"/>
                </a:lnTo>
                <a:lnTo>
                  <a:pt x="58552" y="0"/>
                </a:lnTo>
                <a:lnTo>
                  <a:pt x="54726" y="0"/>
                </a:lnTo>
                <a:close/>
              </a:path>
              <a:path w="69113" h="63352">
                <a:moveTo>
                  <a:pt x="8641" y="960"/>
                </a:moveTo>
                <a:lnTo>
                  <a:pt x="8641" y="5760"/>
                </a:lnTo>
                <a:lnTo>
                  <a:pt x="10561" y="3840"/>
                </a:lnTo>
                <a:lnTo>
                  <a:pt x="11521" y="2880"/>
                </a:lnTo>
                <a:lnTo>
                  <a:pt x="14401" y="2880"/>
                </a:lnTo>
                <a:lnTo>
                  <a:pt x="15361" y="3840"/>
                </a:lnTo>
                <a:lnTo>
                  <a:pt x="16322" y="4800"/>
                </a:lnTo>
                <a:lnTo>
                  <a:pt x="18242" y="7680"/>
                </a:lnTo>
                <a:lnTo>
                  <a:pt x="18242" y="25923"/>
                </a:lnTo>
                <a:lnTo>
                  <a:pt x="16322" y="27843"/>
                </a:lnTo>
                <a:lnTo>
                  <a:pt x="16322" y="32644"/>
                </a:lnTo>
                <a:lnTo>
                  <a:pt x="19202" y="30723"/>
                </a:lnTo>
                <a:lnTo>
                  <a:pt x="22082" y="28803"/>
                </a:lnTo>
                <a:lnTo>
                  <a:pt x="24003" y="25923"/>
                </a:lnTo>
                <a:lnTo>
                  <a:pt x="25923" y="22082"/>
                </a:lnTo>
                <a:lnTo>
                  <a:pt x="25923" y="12481"/>
                </a:lnTo>
                <a:lnTo>
                  <a:pt x="24003" y="8641"/>
                </a:lnTo>
                <a:lnTo>
                  <a:pt x="22082" y="5760"/>
                </a:lnTo>
                <a:lnTo>
                  <a:pt x="20162" y="1920"/>
                </a:lnTo>
                <a:lnTo>
                  <a:pt x="17282" y="0"/>
                </a:lnTo>
                <a:lnTo>
                  <a:pt x="10561" y="0"/>
                </a:lnTo>
                <a:lnTo>
                  <a:pt x="8641" y="960"/>
                </a:lnTo>
                <a:close/>
              </a:path>
              <a:path w="69113" h="63352">
                <a:moveTo>
                  <a:pt x="16322" y="27843"/>
                </a:moveTo>
                <a:lnTo>
                  <a:pt x="15361" y="29763"/>
                </a:lnTo>
                <a:lnTo>
                  <a:pt x="14401" y="30723"/>
                </a:lnTo>
                <a:lnTo>
                  <a:pt x="11521" y="30723"/>
                </a:lnTo>
                <a:lnTo>
                  <a:pt x="11521" y="29763"/>
                </a:lnTo>
                <a:lnTo>
                  <a:pt x="10561" y="29763"/>
                </a:lnTo>
                <a:lnTo>
                  <a:pt x="9601" y="28803"/>
                </a:lnTo>
                <a:lnTo>
                  <a:pt x="8641" y="27843"/>
                </a:lnTo>
                <a:lnTo>
                  <a:pt x="8641" y="25923"/>
                </a:lnTo>
                <a:lnTo>
                  <a:pt x="7680" y="24003"/>
                </a:lnTo>
                <a:lnTo>
                  <a:pt x="7680" y="7680"/>
                </a:lnTo>
                <a:lnTo>
                  <a:pt x="8641" y="5760"/>
                </a:lnTo>
                <a:lnTo>
                  <a:pt x="8641" y="960"/>
                </a:lnTo>
                <a:lnTo>
                  <a:pt x="6720" y="1920"/>
                </a:lnTo>
                <a:lnTo>
                  <a:pt x="4800" y="3840"/>
                </a:lnTo>
                <a:lnTo>
                  <a:pt x="2880" y="5760"/>
                </a:lnTo>
                <a:lnTo>
                  <a:pt x="1920" y="7680"/>
                </a:lnTo>
                <a:lnTo>
                  <a:pt x="960" y="10561"/>
                </a:lnTo>
                <a:lnTo>
                  <a:pt x="0" y="13441"/>
                </a:lnTo>
                <a:lnTo>
                  <a:pt x="0" y="19202"/>
                </a:lnTo>
                <a:lnTo>
                  <a:pt x="960" y="22082"/>
                </a:lnTo>
                <a:lnTo>
                  <a:pt x="1920" y="24963"/>
                </a:lnTo>
                <a:lnTo>
                  <a:pt x="2880" y="27843"/>
                </a:lnTo>
                <a:lnTo>
                  <a:pt x="4800" y="29763"/>
                </a:lnTo>
                <a:lnTo>
                  <a:pt x="6720" y="30723"/>
                </a:lnTo>
                <a:lnTo>
                  <a:pt x="8641" y="31683"/>
                </a:lnTo>
                <a:lnTo>
                  <a:pt x="10561" y="32644"/>
                </a:lnTo>
                <a:lnTo>
                  <a:pt x="16322" y="32644"/>
                </a:lnTo>
                <a:lnTo>
                  <a:pt x="16322" y="27843"/>
                </a:lnTo>
                <a:close/>
              </a:path>
              <a:path w="69113" h="63352">
                <a:moveTo>
                  <a:pt x="52806" y="58567"/>
                </a:moveTo>
                <a:lnTo>
                  <a:pt x="50886" y="56631"/>
                </a:lnTo>
                <a:lnTo>
                  <a:pt x="51831" y="63352"/>
                </a:lnTo>
                <a:lnTo>
                  <a:pt x="54726" y="63352"/>
                </a:lnTo>
                <a:lnTo>
                  <a:pt x="53766" y="60472"/>
                </a:lnTo>
                <a:lnTo>
                  <a:pt x="52806" y="585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6" name="object 546"/>
          <p:cNvSpPr/>
          <p:nvPr/>
        </p:nvSpPr>
        <p:spPr>
          <a:xfrm>
            <a:off x="3931325" y="6863852"/>
            <a:ext cx="23027" cy="60472"/>
          </a:xfrm>
          <a:custGeom>
            <a:avLst/>
            <a:gdLst/>
            <a:ahLst/>
            <a:cxnLst/>
            <a:rect l="l" t="t" r="r" b="b"/>
            <a:pathLst>
              <a:path w="23027" h="60472">
                <a:moveTo>
                  <a:pt x="8625" y="53751"/>
                </a:moveTo>
                <a:lnTo>
                  <a:pt x="8625" y="55671"/>
                </a:lnTo>
                <a:lnTo>
                  <a:pt x="7665" y="56631"/>
                </a:lnTo>
                <a:lnTo>
                  <a:pt x="7665" y="57591"/>
                </a:lnTo>
                <a:lnTo>
                  <a:pt x="6720" y="57591"/>
                </a:lnTo>
                <a:lnTo>
                  <a:pt x="6720" y="58552"/>
                </a:lnTo>
                <a:lnTo>
                  <a:pt x="5745" y="58552"/>
                </a:lnTo>
                <a:lnTo>
                  <a:pt x="3840" y="59512"/>
                </a:lnTo>
                <a:lnTo>
                  <a:pt x="944" y="59512"/>
                </a:lnTo>
                <a:lnTo>
                  <a:pt x="944" y="60472"/>
                </a:lnTo>
                <a:lnTo>
                  <a:pt x="23027" y="60472"/>
                </a:lnTo>
                <a:lnTo>
                  <a:pt x="23027" y="59512"/>
                </a:lnTo>
                <a:lnTo>
                  <a:pt x="20147" y="59512"/>
                </a:lnTo>
                <a:lnTo>
                  <a:pt x="19187" y="58552"/>
                </a:lnTo>
                <a:lnTo>
                  <a:pt x="18227" y="58552"/>
                </a:lnTo>
                <a:lnTo>
                  <a:pt x="17266" y="57591"/>
                </a:lnTo>
                <a:lnTo>
                  <a:pt x="16306" y="57591"/>
                </a:lnTo>
                <a:lnTo>
                  <a:pt x="16306" y="55671"/>
                </a:lnTo>
                <a:lnTo>
                  <a:pt x="15346" y="53751"/>
                </a:lnTo>
                <a:lnTo>
                  <a:pt x="15346" y="0"/>
                </a:lnTo>
                <a:lnTo>
                  <a:pt x="14386" y="0"/>
                </a:lnTo>
                <a:lnTo>
                  <a:pt x="0" y="7665"/>
                </a:lnTo>
                <a:lnTo>
                  <a:pt x="944" y="8625"/>
                </a:lnTo>
                <a:lnTo>
                  <a:pt x="2880" y="7665"/>
                </a:lnTo>
                <a:lnTo>
                  <a:pt x="6720" y="7665"/>
                </a:lnTo>
                <a:lnTo>
                  <a:pt x="7665" y="8625"/>
                </a:lnTo>
                <a:lnTo>
                  <a:pt x="7665" y="9585"/>
                </a:lnTo>
                <a:lnTo>
                  <a:pt x="8625" y="11506"/>
                </a:lnTo>
                <a:lnTo>
                  <a:pt x="8625" y="537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7" name="object 547"/>
          <p:cNvSpPr/>
          <p:nvPr/>
        </p:nvSpPr>
        <p:spPr>
          <a:xfrm>
            <a:off x="3969715" y="6869597"/>
            <a:ext cx="19202" cy="55686"/>
          </a:xfrm>
          <a:custGeom>
            <a:avLst/>
            <a:gdLst/>
            <a:ahLst/>
            <a:cxnLst/>
            <a:rect l="l" t="t" r="r" b="b"/>
            <a:pathLst>
              <a:path w="19202" h="55686">
                <a:moveTo>
                  <a:pt x="960" y="40325"/>
                </a:moveTo>
                <a:lnTo>
                  <a:pt x="4800" y="46085"/>
                </a:lnTo>
                <a:lnTo>
                  <a:pt x="8641" y="52806"/>
                </a:lnTo>
                <a:lnTo>
                  <a:pt x="13441" y="55686"/>
                </a:lnTo>
                <a:lnTo>
                  <a:pt x="19202" y="55686"/>
                </a:lnTo>
                <a:lnTo>
                  <a:pt x="19202" y="53766"/>
                </a:lnTo>
                <a:lnTo>
                  <a:pt x="15361" y="53766"/>
                </a:lnTo>
                <a:lnTo>
                  <a:pt x="13441" y="50886"/>
                </a:lnTo>
                <a:lnTo>
                  <a:pt x="11521" y="47045"/>
                </a:lnTo>
                <a:lnTo>
                  <a:pt x="9601" y="41285"/>
                </a:lnTo>
                <a:lnTo>
                  <a:pt x="8641" y="34564"/>
                </a:lnTo>
                <a:lnTo>
                  <a:pt x="8641" y="16322"/>
                </a:lnTo>
                <a:lnTo>
                  <a:pt x="7680" y="0"/>
                </a:lnTo>
                <a:lnTo>
                  <a:pt x="4800" y="2880"/>
                </a:lnTo>
                <a:lnTo>
                  <a:pt x="2880" y="8656"/>
                </a:lnTo>
                <a:lnTo>
                  <a:pt x="960" y="13441"/>
                </a:lnTo>
                <a:lnTo>
                  <a:pt x="0" y="19202"/>
                </a:lnTo>
                <a:lnTo>
                  <a:pt x="0" y="33604"/>
                </a:lnTo>
                <a:lnTo>
                  <a:pt x="960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8" name="object 548"/>
          <p:cNvSpPr/>
          <p:nvPr/>
        </p:nvSpPr>
        <p:spPr>
          <a:xfrm>
            <a:off x="3977396" y="6863852"/>
            <a:ext cx="30723" cy="61432"/>
          </a:xfrm>
          <a:custGeom>
            <a:avLst/>
            <a:gdLst/>
            <a:ahLst/>
            <a:cxnLst/>
            <a:rect l="l" t="t" r="r" b="b"/>
            <a:pathLst>
              <a:path w="30723" h="61432">
                <a:moveTo>
                  <a:pt x="14401" y="61432"/>
                </a:moveTo>
                <a:lnTo>
                  <a:pt x="17282" y="60472"/>
                </a:lnTo>
                <a:lnTo>
                  <a:pt x="20162" y="58552"/>
                </a:lnTo>
                <a:lnTo>
                  <a:pt x="23042" y="56631"/>
                </a:lnTo>
                <a:lnTo>
                  <a:pt x="25923" y="52791"/>
                </a:lnTo>
                <a:lnTo>
                  <a:pt x="27843" y="47990"/>
                </a:lnTo>
                <a:lnTo>
                  <a:pt x="29763" y="43190"/>
                </a:lnTo>
                <a:lnTo>
                  <a:pt x="30723" y="37429"/>
                </a:lnTo>
                <a:lnTo>
                  <a:pt x="30723" y="21107"/>
                </a:lnTo>
                <a:lnTo>
                  <a:pt x="28803" y="12466"/>
                </a:lnTo>
                <a:lnTo>
                  <a:pt x="24002" y="6720"/>
                </a:lnTo>
                <a:lnTo>
                  <a:pt x="20162" y="2880"/>
                </a:lnTo>
                <a:lnTo>
                  <a:pt x="16322" y="0"/>
                </a:lnTo>
                <a:lnTo>
                  <a:pt x="8641" y="0"/>
                </a:lnTo>
                <a:lnTo>
                  <a:pt x="5760" y="944"/>
                </a:lnTo>
                <a:lnTo>
                  <a:pt x="2880" y="2880"/>
                </a:lnTo>
                <a:lnTo>
                  <a:pt x="0" y="5745"/>
                </a:lnTo>
                <a:lnTo>
                  <a:pt x="960" y="22067"/>
                </a:lnTo>
                <a:lnTo>
                  <a:pt x="1920" y="17266"/>
                </a:lnTo>
                <a:lnTo>
                  <a:pt x="2880" y="11506"/>
                </a:lnTo>
                <a:lnTo>
                  <a:pt x="3840" y="8625"/>
                </a:lnTo>
                <a:lnTo>
                  <a:pt x="5760" y="5745"/>
                </a:lnTo>
                <a:lnTo>
                  <a:pt x="7680" y="3840"/>
                </a:lnTo>
                <a:lnTo>
                  <a:pt x="9601" y="2880"/>
                </a:lnTo>
                <a:lnTo>
                  <a:pt x="13441" y="2880"/>
                </a:lnTo>
                <a:lnTo>
                  <a:pt x="14401" y="3840"/>
                </a:lnTo>
                <a:lnTo>
                  <a:pt x="15361" y="4785"/>
                </a:lnTo>
                <a:lnTo>
                  <a:pt x="17282" y="5745"/>
                </a:lnTo>
                <a:lnTo>
                  <a:pt x="19202" y="8625"/>
                </a:lnTo>
                <a:lnTo>
                  <a:pt x="20162" y="11506"/>
                </a:lnTo>
                <a:lnTo>
                  <a:pt x="21122" y="16306"/>
                </a:lnTo>
                <a:lnTo>
                  <a:pt x="22082" y="22067"/>
                </a:lnTo>
                <a:lnTo>
                  <a:pt x="22082" y="37429"/>
                </a:lnTo>
                <a:lnTo>
                  <a:pt x="21122" y="45110"/>
                </a:lnTo>
                <a:lnTo>
                  <a:pt x="20162" y="49910"/>
                </a:lnTo>
                <a:lnTo>
                  <a:pt x="19202" y="52791"/>
                </a:lnTo>
                <a:lnTo>
                  <a:pt x="18242" y="55671"/>
                </a:lnTo>
                <a:lnTo>
                  <a:pt x="16322" y="56631"/>
                </a:lnTo>
                <a:lnTo>
                  <a:pt x="14401" y="58552"/>
                </a:lnTo>
                <a:lnTo>
                  <a:pt x="12481" y="59512"/>
                </a:lnTo>
                <a:lnTo>
                  <a:pt x="11521" y="59512"/>
                </a:lnTo>
                <a:lnTo>
                  <a:pt x="11521" y="61432"/>
                </a:lnTo>
                <a:lnTo>
                  <a:pt x="14401" y="61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9" name="object 549"/>
          <p:cNvSpPr/>
          <p:nvPr/>
        </p:nvSpPr>
        <p:spPr>
          <a:xfrm>
            <a:off x="4013880" y="6863852"/>
            <a:ext cx="38389" cy="61432"/>
          </a:xfrm>
          <a:custGeom>
            <a:avLst/>
            <a:gdLst/>
            <a:ahLst/>
            <a:cxnLst/>
            <a:rect l="l" t="t" r="r" b="b"/>
            <a:pathLst>
              <a:path w="38389" h="61432">
                <a:moveTo>
                  <a:pt x="22082" y="61432"/>
                </a:moveTo>
                <a:lnTo>
                  <a:pt x="24947" y="60472"/>
                </a:lnTo>
                <a:lnTo>
                  <a:pt x="27828" y="58552"/>
                </a:lnTo>
                <a:lnTo>
                  <a:pt x="31668" y="56631"/>
                </a:lnTo>
                <a:lnTo>
                  <a:pt x="33588" y="52791"/>
                </a:lnTo>
                <a:lnTo>
                  <a:pt x="35509" y="47990"/>
                </a:lnTo>
                <a:lnTo>
                  <a:pt x="37429" y="43190"/>
                </a:lnTo>
                <a:lnTo>
                  <a:pt x="38389" y="37429"/>
                </a:lnTo>
                <a:lnTo>
                  <a:pt x="38389" y="21107"/>
                </a:lnTo>
                <a:lnTo>
                  <a:pt x="36469" y="12466"/>
                </a:lnTo>
                <a:lnTo>
                  <a:pt x="31668" y="6720"/>
                </a:lnTo>
                <a:lnTo>
                  <a:pt x="28788" y="2880"/>
                </a:lnTo>
                <a:lnTo>
                  <a:pt x="23987" y="0"/>
                </a:lnTo>
                <a:lnTo>
                  <a:pt x="17266" y="0"/>
                </a:lnTo>
                <a:lnTo>
                  <a:pt x="14401" y="944"/>
                </a:lnTo>
                <a:lnTo>
                  <a:pt x="11521" y="2880"/>
                </a:lnTo>
                <a:lnTo>
                  <a:pt x="7680" y="5745"/>
                </a:lnTo>
                <a:lnTo>
                  <a:pt x="5745" y="8625"/>
                </a:lnTo>
                <a:lnTo>
                  <a:pt x="2880" y="14401"/>
                </a:lnTo>
                <a:lnTo>
                  <a:pt x="960" y="19187"/>
                </a:lnTo>
                <a:lnTo>
                  <a:pt x="0" y="24947"/>
                </a:lnTo>
                <a:lnTo>
                  <a:pt x="0" y="39349"/>
                </a:lnTo>
                <a:lnTo>
                  <a:pt x="1920" y="46070"/>
                </a:lnTo>
                <a:lnTo>
                  <a:pt x="4800" y="51831"/>
                </a:lnTo>
                <a:lnTo>
                  <a:pt x="8641" y="58552"/>
                </a:lnTo>
                <a:lnTo>
                  <a:pt x="13426" y="61432"/>
                </a:lnTo>
                <a:lnTo>
                  <a:pt x="13426" y="56631"/>
                </a:lnTo>
                <a:lnTo>
                  <a:pt x="11521" y="52791"/>
                </a:lnTo>
                <a:lnTo>
                  <a:pt x="9585" y="47030"/>
                </a:lnTo>
                <a:lnTo>
                  <a:pt x="8641" y="40309"/>
                </a:lnTo>
                <a:lnTo>
                  <a:pt x="8641" y="27828"/>
                </a:lnTo>
                <a:lnTo>
                  <a:pt x="9585" y="22067"/>
                </a:lnTo>
                <a:lnTo>
                  <a:pt x="9585" y="17266"/>
                </a:lnTo>
                <a:lnTo>
                  <a:pt x="10561" y="11506"/>
                </a:lnTo>
                <a:lnTo>
                  <a:pt x="12466" y="8625"/>
                </a:lnTo>
                <a:lnTo>
                  <a:pt x="14401" y="5745"/>
                </a:lnTo>
                <a:lnTo>
                  <a:pt x="16306" y="3840"/>
                </a:lnTo>
                <a:lnTo>
                  <a:pt x="17266" y="2880"/>
                </a:lnTo>
                <a:lnTo>
                  <a:pt x="21107" y="2880"/>
                </a:lnTo>
                <a:lnTo>
                  <a:pt x="23027" y="3840"/>
                </a:lnTo>
                <a:lnTo>
                  <a:pt x="23987" y="4785"/>
                </a:lnTo>
                <a:lnTo>
                  <a:pt x="25923" y="5745"/>
                </a:lnTo>
                <a:lnTo>
                  <a:pt x="26868" y="8625"/>
                </a:lnTo>
                <a:lnTo>
                  <a:pt x="27828" y="11506"/>
                </a:lnTo>
                <a:lnTo>
                  <a:pt x="29748" y="16306"/>
                </a:lnTo>
                <a:lnTo>
                  <a:pt x="29748" y="45110"/>
                </a:lnTo>
                <a:lnTo>
                  <a:pt x="27828" y="49910"/>
                </a:lnTo>
                <a:lnTo>
                  <a:pt x="26868" y="52791"/>
                </a:lnTo>
                <a:lnTo>
                  <a:pt x="25923" y="55671"/>
                </a:lnTo>
                <a:lnTo>
                  <a:pt x="23987" y="56631"/>
                </a:lnTo>
                <a:lnTo>
                  <a:pt x="23027" y="58552"/>
                </a:lnTo>
                <a:lnTo>
                  <a:pt x="21107" y="59512"/>
                </a:lnTo>
                <a:lnTo>
                  <a:pt x="19202" y="59512"/>
                </a:lnTo>
                <a:lnTo>
                  <a:pt x="19202" y="61432"/>
                </a:lnTo>
                <a:lnTo>
                  <a:pt x="22082" y="61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0" name="object 550"/>
          <p:cNvSpPr/>
          <p:nvPr/>
        </p:nvSpPr>
        <p:spPr>
          <a:xfrm>
            <a:off x="4027307" y="6920484"/>
            <a:ext cx="5775" cy="4800"/>
          </a:xfrm>
          <a:custGeom>
            <a:avLst/>
            <a:gdLst/>
            <a:ahLst/>
            <a:cxnLst/>
            <a:rect l="l" t="t" r="r" b="b"/>
            <a:pathLst>
              <a:path w="5775" h="4800">
                <a:moveTo>
                  <a:pt x="2880" y="2880"/>
                </a:moveTo>
                <a:lnTo>
                  <a:pt x="0" y="0"/>
                </a:lnTo>
                <a:lnTo>
                  <a:pt x="0" y="4800"/>
                </a:lnTo>
                <a:lnTo>
                  <a:pt x="5775" y="4800"/>
                </a:lnTo>
                <a:lnTo>
                  <a:pt x="5775" y="288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1" name="object 551"/>
          <p:cNvSpPr/>
          <p:nvPr/>
        </p:nvSpPr>
        <p:spPr>
          <a:xfrm>
            <a:off x="4059951" y="6863852"/>
            <a:ext cx="68153" cy="63352"/>
          </a:xfrm>
          <a:custGeom>
            <a:avLst/>
            <a:gdLst/>
            <a:ahLst/>
            <a:cxnLst/>
            <a:rect l="l" t="t" r="r" b="b"/>
            <a:pathLst>
              <a:path w="68153" h="63352">
                <a:moveTo>
                  <a:pt x="16322" y="32628"/>
                </a:moveTo>
                <a:lnTo>
                  <a:pt x="19202" y="30708"/>
                </a:lnTo>
                <a:lnTo>
                  <a:pt x="21122" y="27828"/>
                </a:lnTo>
                <a:lnTo>
                  <a:pt x="24003" y="24947"/>
                </a:lnTo>
                <a:lnTo>
                  <a:pt x="24963" y="21107"/>
                </a:lnTo>
                <a:lnTo>
                  <a:pt x="24963" y="11506"/>
                </a:lnTo>
                <a:lnTo>
                  <a:pt x="24003" y="8625"/>
                </a:lnTo>
                <a:lnTo>
                  <a:pt x="22082" y="4785"/>
                </a:lnTo>
                <a:lnTo>
                  <a:pt x="19202" y="1904"/>
                </a:lnTo>
                <a:lnTo>
                  <a:pt x="16322" y="0"/>
                </a:lnTo>
                <a:lnTo>
                  <a:pt x="10561" y="0"/>
                </a:lnTo>
                <a:lnTo>
                  <a:pt x="8641" y="944"/>
                </a:lnTo>
                <a:lnTo>
                  <a:pt x="6720" y="1904"/>
                </a:lnTo>
                <a:lnTo>
                  <a:pt x="7680" y="6720"/>
                </a:lnTo>
                <a:lnTo>
                  <a:pt x="8641" y="4785"/>
                </a:lnTo>
                <a:lnTo>
                  <a:pt x="9601" y="3840"/>
                </a:lnTo>
                <a:lnTo>
                  <a:pt x="10561" y="2880"/>
                </a:lnTo>
                <a:lnTo>
                  <a:pt x="15361" y="2880"/>
                </a:lnTo>
                <a:lnTo>
                  <a:pt x="16322" y="4785"/>
                </a:lnTo>
                <a:lnTo>
                  <a:pt x="17282" y="6720"/>
                </a:lnTo>
                <a:lnTo>
                  <a:pt x="18242" y="10561"/>
                </a:lnTo>
                <a:lnTo>
                  <a:pt x="18242" y="22067"/>
                </a:lnTo>
                <a:lnTo>
                  <a:pt x="17282" y="25907"/>
                </a:lnTo>
                <a:lnTo>
                  <a:pt x="16322" y="27828"/>
                </a:lnTo>
                <a:lnTo>
                  <a:pt x="15361" y="28788"/>
                </a:lnTo>
                <a:lnTo>
                  <a:pt x="13441" y="29748"/>
                </a:lnTo>
                <a:lnTo>
                  <a:pt x="12481" y="29748"/>
                </a:lnTo>
                <a:lnTo>
                  <a:pt x="12481" y="32628"/>
                </a:lnTo>
                <a:lnTo>
                  <a:pt x="16322" y="32628"/>
                </a:lnTo>
                <a:close/>
              </a:path>
              <a:path w="68153" h="63352">
                <a:moveTo>
                  <a:pt x="54726" y="60472"/>
                </a:moveTo>
                <a:lnTo>
                  <a:pt x="52806" y="60472"/>
                </a:lnTo>
                <a:lnTo>
                  <a:pt x="51846" y="58552"/>
                </a:lnTo>
                <a:lnTo>
                  <a:pt x="50871" y="56631"/>
                </a:lnTo>
                <a:lnTo>
                  <a:pt x="51846" y="62392"/>
                </a:lnTo>
                <a:lnTo>
                  <a:pt x="53766" y="63352"/>
                </a:lnTo>
                <a:lnTo>
                  <a:pt x="59527" y="63352"/>
                </a:lnTo>
                <a:lnTo>
                  <a:pt x="62407" y="61432"/>
                </a:lnTo>
                <a:lnTo>
                  <a:pt x="64312" y="59512"/>
                </a:lnTo>
                <a:lnTo>
                  <a:pt x="67208" y="56631"/>
                </a:lnTo>
                <a:lnTo>
                  <a:pt x="68153" y="52791"/>
                </a:lnTo>
                <a:lnTo>
                  <a:pt x="68153" y="41269"/>
                </a:lnTo>
                <a:lnTo>
                  <a:pt x="67208" y="39349"/>
                </a:lnTo>
                <a:lnTo>
                  <a:pt x="65272" y="36469"/>
                </a:lnTo>
                <a:lnTo>
                  <a:pt x="64312" y="34549"/>
                </a:lnTo>
                <a:lnTo>
                  <a:pt x="62407" y="33588"/>
                </a:lnTo>
                <a:lnTo>
                  <a:pt x="59527" y="31668"/>
                </a:lnTo>
                <a:lnTo>
                  <a:pt x="51846" y="31668"/>
                </a:lnTo>
                <a:lnTo>
                  <a:pt x="49926" y="33588"/>
                </a:lnTo>
                <a:lnTo>
                  <a:pt x="48006" y="34549"/>
                </a:lnTo>
                <a:lnTo>
                  <a:pt x="46085" y="36469"/>
                </a:lnTo>
                <a:lnTo>
                  <a:pt x="45125" y="39349"/>
                </a:lnTo>
                <a:lnTo>
                  <a:pt x="44165" y="41269"/>
                </a:lnTo>
                <a:lnTo>
                  <a:pt x="43205" y="44150"/>
                </a:lnTo>
                <a:lnTo>
                  <a:pt x="43205" y="50871"/>
                </a:lnTo>
                <a:lnTo>
                  <a:pt x="44165" y="52791"/>
                </a:lnTo>
                <a:lnTo>
                  <a:pt x="45125" y="55671"/>
                </a:lnTo>
                <a:lnTo>
                  <a:pt x="46085" y="58552"/>
                </a:lnTo>
                <a:lnTo>
                  <a:pt x="48006" y="59512"/>
                </a:lnTo>
                <a:lnTo>
                  <a:pt x="49926" y="61432"/>
                </a:lnTo>
                <a:lnTo>
                  <a:pt x="49926" y="42230"/>
                </a:lnTo>
                <a:lnTo>
                  <a:pt x="50871" y="38389"/>
                </a:lnTo>
                <a:lnTo>
                  <a:pt x="51846" y="36469"/>
                </a:lnTo>
                <a:lnTo>
                  <a:pt x="52806" y="34549"/>
                </a:lnTo>
                <a:lnTo>
                  <a:pt x="54726" y="33588"/>
                </a:lnTo>
                <a:lnTo>
                  <a:pt x="57591" y="33588"/>
                </a:lnTo>
                <a:lnTo>
                  <a:pt x="58567" y="34549"/>
                </a:lnTo>
                <a:lnTo>
                  <a:pt x="59527" y="35509"/>
                </a:lnTo>
                <a:lnTo>
                  <a:pt x="60487" y="38389"/>
                </a:lnTo>
                <a:lnTo>
                  <a:pt x="61432" y="42230"/>
                </a:lnTo>
                <a:lnTo>
                  <a:pt x="61432" y="52791"/>
                </a:lnTo>
                <a:lnTo>
                  <a:pt x="60487" y="56631"/>
                </a:lnTo>
                <a:lnTo>
                  <a:pt x="59527" y="58552"/>
                </a:lnTo>
                <a:lnTo>
                  <a:pt x="58567" y="60472"/>
                </a:lnTo>
                <a:lnTo>
                  <a:pt x="54726" y="60472"/>
                </a:lnTo>
                <a:close/>
              </a:path>
              <a:path w="68153" h="63352">
                <a:moveTo>
                  <a:pt x="49926" y="52791"/>
                </a:moveTo>
                <a:lnTo>
                  <a:pt x="49926" y="61432"/>
                </a:lnTo>
                <a:lnTo>
                  <a:pt x="51846" y="62392"/>
                </a:lnTo>
                <a:lnTo>
                  <a:pt x="50871" y="56631"/>
                </a:lnTo>
                <a:lnTo>
                  <a:pt x="49926" y="52791"/>
                </a:lnTo>
                <a:close/>
              </a:path>
              <a:path w="68153" h="63352">
                <a:moveTo>
                  <a:pt x="53766" y="0"/>
                </a:moveTo>
                <a:lnTo>
                  <a:pt x="10561" y="63352"/>
                </a:lnTo>
                <a:lnTo>
                  <a:pt x="14401" y="63352"/>
                </a:lnTo>
                <a:lnTo>
                  <a:pt x="57591" y="0"/>
                </a:lnTo>
                <a:lnTo>
                  <a:pt x="53766" y="0"/>
                </a:lnTo>
                <a:close/>
              </a:path>
              <a:path w="68153" h="63352">
                <a:moveTo>
                  <a:pt x="5760" y="30708"/>
                </a:moveTo>
                <a:lnTo>
                  <a:pt x="7680" y="31668"/>
                </a:lnTo>
                <a:lnTo>
                  <a:pt x="10561" y="32628"/>
                </a:lnTo>
                <a:lnTo>
                  <a:pt x="12481" y="32628"/>
                </a:lnTo>
                <a:lnTo>
                  <a:pt x="12481" y="29748"/>
                </a:lnTo>
                <a:lnTo>
                  <a:pt x="10561" y="29748"/>
                </a:lnTo>
                <a:lnTo>
                  <a:pt x="9601" y="28788"/>
                </a:lnTo>
                <a:lnTo>
                  <a:pt x="8641" y="28788"/>
                </a:lnTo>
                <a:lnTo>
                  <a:pt x="7680" y="26868"/>
                </a:lnTo>
                <a:lnTo>
                  <a:pt x="7680" y="25907"/>
                </a:lnTo>
                <a:lnTo>
                  <a:pt x="6720" y="23027"/>
                </a:lnTo>
                <a:lnTo>
                  <a:pt x="6720" y="10561"/>
                </a:lnTo>
                <a:lnTo>
                  <a:pt x="7680" y="6720"/>
                </a:lnTo>
                <a:lnTo>
                  <a:pt x="6720" y="1904"/>
                </a:lnTo>
                <a:lnTo>
                  <a:pt x="3840" y="2880"/>
                </a:lnTo>
                <a:lnTo>
                  <a:pt x="2880" y="4785"/>
                </a:lnTo>
                <a:lnTo>
                  <a:pt x="1920" y="7665"/>
                </a:lnTo>
                <a:lnTo>
                  <a:pt x="0" y="10561"/>
                </a:lnTo>
                <a:lnTo>
                  <a:pt x="0" y="22067"/>
                </a:lnTo>
                <a:lnTo>
                  <a:pt x="960" y="24947"/>
                </a:lnTo>
                <a:lnTo>
                  <a:pt x="2880" y="26868"/>
                </a:lnTo>
                <a:lnTo>
                  <a:pt x="3840" y="28788"/>
                </a:lnTo>
                <a:lnTo>
                  <a:pt x="5760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2" name="object 552"/>
          <p:cNvSpPr/>
          <p:nvPr/>
        </p:nvSpPr>
        <p:spPr>
          <a:xfrm>
            <a:off x="5297347" y="8397880"/>
            <a:ext cx="28803" cy="72953"/>
          </a:xfrm>
          <a:custGeom>
            <a:avLst/>
            <a:gdLst/>
            <a:ahLst/>
            <a:cxnLst/>
            <a:rect l="l" t="t" r="r" b="b"/>
            <a:pathLst>
              <a:path w="28803" h="72953">
                <a:moveTo>
                  <a:pt x="10561" y="60472"/>
                </a:moveTo>
                <a:lnTo>
                  <a:pt x="10561" y="68153"/>
                </a:lnTo>
                <a:lnTo>
                  <a:pt x="9601" y="69113"/>
                </a:lnTo>
                <a:lnTo>
                  <a:pt x="9601" y="70073"/>
                </a:lnTo>
                <a:lnTo>
                  <a:pt x="8656" y="70073"/>
                </a:lnTo>
                <a:lnTo>
                  <a:pt x="6720" y="71033"/>
                </a:lnTo>
                <a:lnTo>
                  <a:pt x="1920" y="71033"/>
                </a:lnTo>
                <a:lnTo>
                  <a:pt x="1920" y="72953"/>
                </a:lnTo>
                <a:lnTo>
                  <a:pt x="28803" y="72953"/>
                </a:lnTo>
                <a:lnTo>
                  <a:pt x="28803" y="71033"/>
                </a:lnTo>
                <a:lnTo>
                  <a:pt x="23042" y="71033"/>
                </a:lnTo>
                <a:lnTo>
                  <a:pt x="22082" y="70073"/>
                </a:lnTo>
                <a:lnTo>
                  <a:pt x="21122" y="70073"/>
                </a:lnTo>
                <a:lnTo>
                  <a:pt x="20162" y="69113"/>
                </a:lnTo>
                <a:lnTo>
                  <a:pt x="20162" y="67193"/>
                </a:lnTo>
                <a:lnTo>
                  <a:pt x="19202" y="64312"/>
                </a:lnTo>
                <a:lnTo>
                  <a:pt x="19202" y="0"/>
                </a:lnTo>
                <a:lnTo>
                  <a:pt x="18242" y="0"/>
                </a:lnTo>
                <a:lnTo>
                  <a:pt x="0" y="8641"/>
                </a:lnTo>
                <a:lnTo>
                  <a:pt x="975" y="10561"/>
                </a:lnTo>
                <a:lnTo>
                  <a:pt x="3855" y="8641"/>
                </a:lnTo>
                <a:lnTo>
                  <a:pt x="8656" y="8641"/>
                </a:lnTo>
                <a:lnTo>
                  <a:pt x="8656" y="9601"/>
                </a:lnTo>
                <a:lnTo>
                  <a:pt x="9601" y="9601"/>
                </a:lnTo>
                <a:lnTo>
                  <a:pt x="10561" y="10561"/>
                </a:lnTo>
                <a:lnTo>
                  <a:pt x="10561" y="60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3" name="object 553"/>
          <p:cNvSpPr/>
          <p:nvPr/>
        </p:nvSpPr>
        <p:spPr>
          <a:xfrm>
            <a:off x="4422815" y="6587368"/>
            <a:ext cx="114239" cy="109438"/>
          </a:xfrm>
          <a:custGeom>
            <a:avLst/>
            <a:gdLst/>
            <a:ahLst/>
            <a:cxnLst/>
            <a:rect l="l" t="t" r="r" b="b"/>
            <a:pathLst>
              <a:path w="114239" h="109438">
                <a:moveTo>
                  <a:pt x="97917" y="18242"/>
                </a:moveTo>
                <a:lnTo>
                  <a:pt x="99852" y="12481"/>
                </a:lnTo>
                <a:lnTo>
                  <a:pt x="102732" y="8641"/>
                </a:lnTo>
                <a:lnTo>
                  <a:pt x="105597" y="6720"/>
                </a:lnTo>
                <a:lnTo>
                  <a:pt x="107518" y="4800"/>
                </a:lnTo>
                <a:lnTo>
                  <a:pt x="110398" y="2880"/>
                </a:lnTo>
                <a:lnTo>
                  <a:pt x="114239" y="2880"/>
                </a:lnTo>
                <a:lnTo>
                  <a:pt x="114239" y="0"/>
                </a:lnTo>
                <a:lnTo>
                  <a:pt x="80650" y="0"/>
                </a:lnTo>
                <a:lnTo>
                  <a:pt x="80650" y="2880"/>
                </a:lnTo>
                <a:lnTo>
                  <a:pt x="82570" y="2880"/>
                </a:lnTo>
                <a:lnTo>
                  <a:pt x="85450" y="3840"/>
                </a:lnTo>
                <a:lnTo>
                  <a:pt x="88331" y="4800"/>
                </a:lnTo>
                <a:lnTo>
                  <a:pt x="90236" y="5760"/>
                </a:lnTo>
                <a:lnTo>
                  <a:pt x="91211" y="7680"/>
                </a:lnTo>
                <a:lnTo>
                  <a:pt x="92171" y="8641"/>
                </a:lnTo>
                <a:lnTo>
                  <a:pt x="92171" y="12481"/>
                </a:lnTo>
                <a:lnTo>
                  <a:pt x="91211" y="17282"/>
                </a:lnTo>
                <a:lnTo>
                  <a:pt x="88331" y="23042"/>
                </a:lnTo>
                <a:lnTo>
                  <a:pt x="63367" y="85435"/>
                </a:lnTo>
                <a:lnTo>
                  <a:pt x="35524" y="22082"/>
                </a:lnTo>
                <a:lnTo>
                  <a:pt x="33604" y="16322"/>
                </a:lnTo>
                <a:lnTo>
                  <a:pt x="31683" y="12481"/>
                </a:lnTo>
                <a:lnTo>
                  <a:pt x="31683" y="7680"/>
                </a:lnTo>
                <a:lnTo>
                  <a:pt x="32644" y="6720"/>
                </a:lnTo>
                <a:lnTo>
                  <a:pt x="34564" y="4800"/>
                </a:lnTo>
                <a:lnTo>
                  <a:pt x="35524" y="3840"/>
                </a:lnTo>
                <a:lnTo>
                  <a:pt x="39364" y="2880"/>
                </a:lnTo>
                <a:lnTo>
                  <a:pt x="44165" y="2880"/>
                </a:lnTo>
                <a:lnTo>
                  <a:pt x="44165" y="0"/>
                </a:ln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5760" y="3840"/>
                </a:lnTo>
                <a:lnTo>
                  <a:pt x="7680" y="4800"/>
                </a:lnTo>
                <a:lnTo>
                  <a:pt x="9601" y="5760"/>
                </a:lnTo>
                <a:lnTo>
                  <a:pt x="11521" y="6720"/>
                </a:lnTo>
                <a:lnTo>
                  <a:pt x="12481" y="8641"/>
                </a:lnTo>
                <a:lnTo>
                  <a:pt x="13441" y="9601"/>
                </a:lnTo>
                <a:lnTo>
                  <a:pt x="15361" y="12481"/>
                </a:lnTo>
                <a:lnTo>
                  <a:pt x="17282" y="17282"/>
                </a:lnTo>
                <a:lnTo>
                  <a:pt x="57607" y="109438"/>
                </a:lnTo>
                <a:lnTo>
                  <a:pt x="60487" y="109438"/>
                </a:lnTo>
                <a:lnTo>
                  <a:pt x="97917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4" name="object 554"/>
          <p:cNvSpPr/>
          <p:nvPr/>
        </p:nvSpPr>
        <p:spPr>
          <a:xfrm>
            <a:off x="4525548" y="6620012"/>
            <a:ext cx="66233" cy="75834"/>
          </a:xfrm>
          <a:custGeom>
            <a:avLst/>
            <a:gdLst/>
            <a:ahLst/>
            <a:cxnLst/>
            <a:rect l="l" t="t" r="r" b="b"/>
            <a:pathLst>
              <a:path w="66233" h="75834">
                <a:moveTo>
                  <a:pt x="56631" y="65272"/>
                </a:moveTo>
                <a:lnTo>
                  <a:pt x="55671" y="65272"/>
                </a:lnTo>
                <a:lnTo>
                  <a:pt x="54711" y="64312"/>
                </a:lnTo>
                <a:lnTo>
                  <a:pt x="54711" y="62407"/>
                </a:lnTo>
                <a:lnTo>
                  <a:pt x="53751" y="60472"/>
                </a:lnTo>
                <a:lnTo>
                  <a:pt x="53751" y="12481"/>
                </a:lnTo>
                <a:lnTo>
                  <a:pt x="52791" y="10561"/>
                </a:lnTo>
                <a:lnTo>
                  <a:pt x="50871" y="7680"/>
                </a:lnTo>
                <a:lnTo>
                  <a:pt x="48950" y="4800"/>
                </a:lnTo>
                <a:lnTo>
                  <a:pt x="46070" y="2880"/>
                </a:lnTo>
                <a:lnTo>
                  <a:pt x="41269" y="960"/>
                </a:lnTo>
                <a:lnTo>
                  <a:pt x="36469" y="0"/>
                </a:lnTo>
                <a:lnTo>
                  <a:pt x="21107" y="0"/>
                </a:lnTo>
                <a:lnTo>
                  <a:pt x="14386" y="1920"/>
                </a:lnTo>
                <a:lnTo>
                  <a:pt x="10546" y="5760"/>
                </a:lnTo>
                <a:lnTo>
                  <a:pt x="5745" y="9601"/>
                </a:lnTo>
                <a:lnTo>
                  <a:pt x="2865" y="13441"/>
                </a:lnTo>
                <a:lnTo>
                  <a:pt x="2865" y="20162"/>
                </a:lnTo>
                <a:lnTo>
                  <a:pt x="3840" y="22082"/>
                </a:lnTo>
                <a:lnTo>
                  <a:pt x="4785" y="24002"/>
                </a:lnTo>
                <a:lnTo>
                  <a:pt x="6705" y="24963"/>
                </a:lnTo>
                <a:lnTo>
                  <a:pt x="7665" y="25923"/>
                </a:lnTo>
                <a:lnTo>
                  <a:pt x="11506" y="25923"/>
                </a:lnTo>
                <a:lnTo>
                  <a:pt x="13426" y="24963"/>
                </a:lnTo>
                <a:lnTo>
                  <a:pt x="14386" y="24002"/>
                </a:lnTo>
                <a:lnTo>
                  <a:pt x="16306" y="22082"/>
                </a:lnTo>
                <a:lnTo>
                  <a:pt x="16306" y="11521"/>
                </a:lnTo>
                <a:lnTo>
                  <a:pt x="17266" y="8641"/>
                </a:lnTo>
                <a:lnTo>
                  <a:pt x="19187" y="7680"/>
                </a:lnTo>
                <a:lnTo>
                  <a:pt x="21107" y="5760"/>
                </a:lnTo>
                <a:lnTo>
                  <a:pt x="23987" y="4800"/>
                </a:lnTo>
                <a:lnTo>
                  <a:pt x="31668" y="4800"/>
                </a:lnTo>
                <a:lnTo>
                  <a:pt x="35509" y="5760"/>
                </a:lnTo>
                <a:lnTo>
                  <a:pt x="37429" y="8641"/>
                </a:lnTo>
                <a:lnTo>
                  <a:pt x="40309" y="11521"/>
                </a:lnTo>
                <a:lnTo>
                  <a:pt x="41269" y="16322"/>
                </a:lnTo>
                <a:lnTo>
                  <a:pt x="41269" y="25923"/>
                </a:lnTo>
                <a:lnTo>
                  <a:pt x="36096" y="27927"/>
                </a:lnTo>
                <a:lnTo>
                  <a:pt x="23050" y="33392"/>
                </a:lnTo>
                <a:lnTo>
                  <a:pt x="25907" y="38404"/>
                </a:lnTo>
                <a:lnTo>
                  <a:pt x="27828" y="36484"/>
                </a:lnTo>
                <a:lnTo>
                  <a:pt x="32628" y="34564"/>
                </a:lnTo>
                <a:lnTo>
                  <a:pt x="41269" y="31668"/>
                </a:lnTo>
                <a:lnTo>
                  <a:pt x="41269" y="58567"/>
                </a:lnTo>
                <a:lnTo>
                  <a:pt x="34549" y="64312"/>
                </a:lnTo>
                <a:lnTo>
                  <a:pt x="28788" y="67193"/>
                </a:lnTo>
                <a:lnTo>
                  <a:pt x="22067" y="67193"/>
                </a:lnTo>
                <a:lnTo>
                  <a:pt x="19187" y="65272"/>
                </a:lnTo>
                <a:lnTo>
                  <a:pt x="17266" y="63352"/>
                </a:lnTo>
                <a:lnTo>
                  <a:pt x="14386" y="60472"/>
                </a:lnTo>
                <a:lnTo>
                  <a:pt x="13426" y="57591"/>
                </a:lnTo>
                <a:lnTo>
                  <a:pt x="13426" y="50886"/>
                </a:lnTo>
                <a:lnTo>
                  <a:pt x="14386" y="38404"/>
                </a:lnTo>
                <a:lnTo>
                  <a:pt x="8625" y="41285"/>
                </a:lnTo>
                <a:lnTo>
                  <a:pt x="4785" y="44165"/>
                </a:lnTo>
                <a:lnTo>
                  <a:pt x="2865" y="48006"/>
                </a:lnTo>
                <a:lnTo>
                  <a:pt x="944" y="50886"/>
                </a:lnTo>
                <a:lnTo>
                  <a:pt x="0" y="53751"/>
                </a:lnTo>
                <a:lnTo>
                  <a:pt x="0" y="62407"/>
                </a:lnTo>
                <a:lnTo>
                  <a:pt x="1904" y="67193"/>
                </a:lnTo>
                <a:lnTo>
                  <a:pt x="4785" y="71033"/>
                </a:lnTo>
                <a:lnTo>
                  <a:pt x="8625" y="73913"/>
                </a:lnTo>
                <a:lnTo>
                  <a:pt x="12466" y="75834"/>
                </a:lnTo>
                <a:lnTo>
                  <a:pt x="21107" y="75834"/>
                </a:lnTo>
                <a:lnTo>
                  <a:pt x="23987" y="74874"/>
                </a:lnTo>
                <a:lnTo>
                  <a:pt x="26868" y="73913"/>
                </a:lnTo>
                <a:lnTo>
                  <a:pt x="28788" y="72953"/>
                </a:lnTo>
                <a:lnTo>
                  <a:pt x="33588" y="70073"/>
                </a:lnTo>
                <a:lnTo>
                  <a:pt x="41269" y="64312"/>
                </a:lnTo>
                <a:lnTo>
                  <a:pt x="41269" y="68153"/>
                </a:lnTo>
                <a:lnTo>
                  <a:pt x="42230" y="71033"/>
                </a:lnTo>
                <a:lnTo>
                  <a:pt x="43190" y="72953"/>
                </a:lnTo>
                <a:lnTo>
                  <a:pt x="45110" y="74874"/>
                </a:lnTo>
                <a:lnTo>
                  <a:pt x="47030" y="75834"/>
                </a:lnTo>
                <a:lnTo>
                  <a:pt x="54711" y="75834"/>
                </a:lnTo>
                <a:lnTo>
                  <a:pt x="60472" y="71993"/>
                </a:lnTo>
                <a:lnTo>
                  <a:pt x="66233" y="64312"/>
                </a:lnTo>
                <a:lnTo>
                  <a:pt x="66233" y="59512"/>
                </a:lnTo>
                <a:lnTo>
                  <a:pt x="63352" y="62407"/>
                </a:lnTo>
                <a:lnTo>
                  <a:pt x="61432" y="64312"/>
                </a:lnTo>
                <a:lnTo>
                  <a:pt x="60472" y="65272"/>
                </a:lnTo>
                <a:lnTo>
                  <a:pt x="59512" y="65272"/>
                </a:lnTo>
                <a:lnTo>
                  <a:pt x="58552" y="66233"/>
                </a:lnTo>
                <a:lnTo>
                  <a:pt x="56631" y="66233"/>
                </a:lnTo>
                <a:lnTo>
                  <a:pt x="56631" y="65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5" name="object 555"/>
          <p:cNvSpPr/>
          <p:nvPr/>
        </p:nvSpPr>
        <p:spPr>
          <a:xfrm>
            <a:off x="4538974" y="6653404"/>
            <a:ext cx="12481" cy="17493"/>
          </a:xfrm>
          <a:custGeom>
            <a:avLst/>
            <a:gdLst/>
            <a:ahLst/>
            <a:cxnLst/>
            <a:rect l="l" t="t" r="r" b="b"/>
            <a:pathLst>
              <a:path w="12481" h="17493">
                <a:moveTo>
                  <a:pt x="9624" y="0"/>
                </a:moveTo>
                <a:lnTo>
                  <a:pt x="960" y="5012"/>
                </a:lnTo>
                <a:lnTo>
                  <a:pt x="0" y="17493"/>
                </a:lnTo>
                <a:lnTo>
                  <a:pt x="960" y="14613"/>
                </a:lnTo>
                <a:lnTo>
                  <a:pt x="2880" y="11733"/>
                </a:lnTo>
                <a:lnTo>
                  <a:pt x="4800" y="8837"/>
                </a:lnTo>
                <a:lnTo>
                  <a:pt x="7680" y="6932"/>
                </a:lnTo>
                <a:lnTo>
                  <a:pt x="12481" y="5012"/>
                </a:lnTo>
                <a:lnTo>
                  <a:pt x="96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6" name="object 556"/>
          <p:cNvSpPr/>
          <p:nvPr/>
        </p:nvSpPr>
        <p:spPr>
          <a:xfrm>
            <a:off x="4597542" y="6581607"/>
            <a:ext cx="37429" cy="113278"/>
          </a:xfrm>
          <a:custGeom>
            <a:avLst/>
            <a:gdLst/>
            <a:ahLst/>
            <a:cxnLst/>
            <a:rect l="l" t="t" r="r" b="b"/>
            <a:pathLst>
              <a:path w="37429" h="113278">
                <a:moveTo>
                  <a:pt x="22082" y="0"/>
                </a:moveTo>
                <a:lnTo>
                  <a:pt x="0" y="9601"/>
                </a:lnTo>
                <a:lnTo>
                  <a:pt x="1920" y="11521"/>
                </a:lnTo>
                <a:lnTo>
                  <a:pt x="3840" y="11521"/>
                </a:lnTo>
                <a:lnTo>
                  <a:pt x="5760" y="10561"/>
                </a:lnTo>
                <a:lnTo>
                  <a:pt x="7680" y="10561"/>
                </a:lnTo>
                <a:lnTo>
                  <a:pt x="8641" y="11521"/>
                </a:lnTo>
                <a:lnTo>
                  <a:pt x="9585" y="11521"/>
                </a:lnTo>
                <a:lnTo>
                  <a:pt x="10561" y="12481"/>
                </a:lnTo>
                <a:lnTo>
                  <a:pt x="11521" y="13441"/>
                </a:lnTo>
                <a:lnTo>
                  <a:pt x="11521" y="15361"/>
                </a:lnTo>
                <a:lnTo>
                  <a:pt x="12481" y="17282"/>
                </a:lnTo>
                <a:lnTo>
                  <a:pt x="12481" y="100812"/>
                </a:lnTo>
                <a:lnTo>
                  <a:pt x="11521" y="103677"/>
                </a:lnTo>
                <a:lnTo>
                  <a:pt x="11521" y="105597"/>
                </a:lnTo>
                <a:lnTo>
                  <a:pt x="10561" y="107518"/>
                </a:lnTo>
                <a:lnTo>
                  <a:pt x="9585" y="108478"/>
                </a:lnTo>
                <a:lnTo>
                  <a:pt x="8641" y="108478"/>
                </a:lnTo>
                <a:lnTo>
                  <a:pt x="6705" y="109438"/>
                </a:lnTo>
                <a:lnTo>
                  <a:pt x="4800" y="110398"/>
                </a:lnTo>
                <a:lnTo>
                  <a:pt x="1920" y="110398"/>
                </a:lnTo>
                <a:lnTo>
                  <a:pt x="1920" y="113278"/>
                </a:lnTo>
                <a:lnTo>
                  <a:pt x="37429" y="113278"/>
                </a:lnTo>
                <a:lnTo>
                  <a:pt x="37429" y="110398"/>
                </a:lnTo>
                <a:lnTo>
                  <a:pt x="33588" y="110398"/>
                </a:lnTo>
                <a:lnTo>
                  <a:pt x="30708" y="109438"/>
                </a:lnTo>
                <a:lnTo>
                  <a:pt x="29763" y="108478"/>
                </a:lnTo>
                <a:lnTo>
                  <a:pt x="27828" y="108478"/>
                </a:lnTo>
                <a:lnTo>
                  <a:pt x="26868" y="106558"/>
                </a:lnTo>
                <a:lnTo>
                  <a:pt x="26868" y="105597"/>
                </a:lnTo>
                <a:lnTo>
                  <a:pt x="25923" y="103677"/>
                </a:lnTo>
                <a:lnTo>
                  <a:pt x="25923" y="0"/>
                </a:lnTo>
                <a:lnTo>
                  <a:pt x="220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7" name="object 557"/>
          <p:cNvSpPr/>
          <p:nvPr/>
        </p:nvSpPr>
        <p:spPr>
          <a:xfrm>
            <a:off x="4638812" y="6621932"/>
            <a:ext cx="80634" cy="74874"/>
          </a:xfrm>
          <a:custGeom>
            <a:avLst/>
            <a:gdLst/>
            <a:ahLst/>
            <a:cxnLst/>
            <a:rect l="l" t="t" r="r" b="b"/>
            <a:pathLst>
              <a:path w="80634" h="74874">
                <a:moveTo>
                  <a:pt x="80634" y="65272"/>
                </a:moveTo>
                <a:lnTo>
                  <a:pt x="79689" y="63352"/>
                </a:lnTo>
                <a:lnTo>
                  <a:pt x="77754" y="64312"/>
                </a:lnTo>
                <a:lnTo>
                  <a:pt x="72008" y="64312"/>
                </a:lnTo>
                <a:lnTo>
                  <a:pt x="71048" y="63352"/>
                </a:lnTo>
                <a:lnTo>
                  <a:pt x="70073" y="62392"/>
                </a:lnTo>
                <a:lnTo>
                  <a:pt x="69128" y="61432"/>
                </a:lnTo>
                <a:lnTo>
                  <a:pt x="69128" y="59512"/>
                </a:lnTo>
                <a:lnTo>
                  <a:pt x="68168" y="57591"/>
                </a:lnTo>
                <a:lnTo>
                  <a:pt x="68168" y="0"/>
                </a:lnTo>
                <a:lnTo>
                  <a:pt x="43205" y="0"/>
                </a:lnTo>
                <a:lnTo>
                  <a:pt x="43205" y="2880"/>
                </a:lnTo>
                <a:lnTo>
                  <a:pt x="48005" y="2880"/>
                </a:lnTo>
                <a:lnTo>
                  <a:pt x="51846" y="3840"/>
                </a:lnTo>
                <a:lnTo>
                  <a:pt x="52806" y="5760"/>
                </a:lnTo>
                <a:lnTo>
                  <a:pt x="54726" y="6720"/>
                </a:lnTo>
                <a:lnTo>
                  <a:pt x="55686" y="9601"/>
                </a:lnTo>
                <a:lnTo>
                  <a:pt x="55686" y="54711"/>
                </a:lnTo>
                <a:lnTo>
                  <a:pt x="50886" y="58552"/>
                </a:lnTo>
                <a:lnTo>
                  <a:pt x="48005" y="61432"/>
                </a:lnTo>
                <a:lnTo>
                  <a:pt x="45125" y="62392"/>
                </a:lnTo>
                <a:lnTo>
                  <a:pt x="42245" y="64312"/>
                </a:lnTo>
                <a:lnTo>
                  <a:pt x="39364" y="65272"/>
                </a:lnTo>
                <a:lnTo>
                  <a:pt x="33604" y="65272"/>
                </a:lnTo>
                <a:lnTo>
                  <a:pt x="30723" y="64312"/>
                </a:lnTo>
                <a:lnTo>
                  <a:pt x="28803" y="61432"/>
                </a:lnTo>
                <a:lnTo>
                  <a:pt x="25923" y="59512"/>
                </a:lnTo>
                <a:lnTo>
                  <a:pt x="24963" y="55671"/>
                </a:lnTo>
                <a:lnTo>
                  <a:pt x="24963" y="0"/>
                </a:lnTo>
                <a:lnTo>
                  <a:pt x="0" y="0"/>
                </a:lnTo>
                <a:lnTo>
                  <a:pt x="0" y="2880"/>
                </a:lnTo>
                <a:lnTo>
                  <a:pt x="5760" y="2880"/>
                </a:lnTo>
                <a:lnTo>
                  <a:pt x="7680" y="3840"/>
                </a:lnTo>
                <a:lnTo>
                  <a:pt x="8641" y="4800"/>
                </a:lnTo>
                <a:lnTo>
                  <a:pt x="10561" y="5760"/>
                </a:lnTo>
                <a:lnTo>
                  <a:pt x="10561" y="6720"/>
                </a:lnTo>
                <a:lnTo>
                  <a:pt x="11521" y="8641"/>
                </a:lnTo>
                <a:lnTo>
                  <a:pt x="11521" y="52806"/>
                </a:lnTo>
                <a:lnTo>
                  <a:pt x="12481" y="58552"/>
                </a:lnTo>
                <a:lnTo>
                  <a:pt x="13441" y="62392"/>
                </a:lnTo>
                <a:lnTo>
                  <a:pt x="14401" y="66233"/>
                </a:lnTo>
                <a:lnTo>
                  <a:pt x="17282" y="69113"/>
                </a:lnTo>
                <a:lnTo>
                  <a:pt x="20162" y="71033"/>
                </a:lnTo>
                <a:lnTo>
                  <a:pt x="23042" y="73913"/>
                </a:lnTo>
                <a:lnTo>
                  <a:pt x="26883" y="74874"/>
                </a:lnTo>
                <a:lnTo>
                  <a:pt x="34564" y="74874"/>
                </a:lnTo>
                <a:lnTo>
                  <a:pt x="37444" y="73913"/>
                </a:lnTo>
                <a:lnTo>
                  <a:pt x="41285" y="71993"/>
                </a:lnTo>
                <a:lnTo>
                  <a:pt x="44165" y="70073"/>
                </a:lnTo>
                <a:lnTo>
                  <a:pt x="48966" y="66233"/>
                </a:lnTo>
                <a:lnTo>
                  <a:pt x="55686" y="59512"/>
                </a:lnTo>
                <a:lnTo>
                  <a:pt x="55686" y="74874"/>
                </a:lnTo>
                <a:lnTo>
                  <a:pt x="58567" y="74874"/>
                </a:lnTo>
                <a:lnTo>
                  <a:pt x="80634" y="65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8" name="object 558"/>
          <p:cNvSpPr/>
          <p:nvPr/>
        </p:nvSpPr>
        <p:spPr>
          <a:xfrm>
            <a:off x="4745947" y="6620020"/>
            <a:ext cx="12922" cy="6712"/>
          </a:xfrm>
          <a:custGeom>
            <a:avLst/>
            <a:gdLst/>
            <a:ahLst/>
            <a:cxnLst/>
            <a:rect l="l" t="t" r="r" b="b"/>
            <a:pathLst>
              <a:path w="12922" h="6712">
                <a:moveTo>
                  <a:pt x="12922" y="0"/>
                </a:moveTo>
                <a:lnTo>
                  <a:pt x="0" y="2552"/>
                </a:lnTo>
                <a:lnTo>
                  <a:pt x="383" y="6712"/>
                </a:lnTo>
                <a:lnTo>
                  <a:pt x="5183" y="5752"/>
                </a:lnTo>
                <a:lnTo>
                  <a:pt x="11904" y="5752"/>
                </a:lnTo>
                <a:lnTo>
                  <a:pt x="129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9" name="object 559"/>
          <p:cNvSpPr/>
          <p:nvPr/>
        </p:nvSpPr>
        <p:spPr>
          <a:xfrm>
            <a:off x="4726167" y="6620012"/>
            <a:ext cx="61447" cy="76794"/>
          </a:xfrm>
          <a:custGeom>
            <a:avLst/>
            <a:gdLst/>
            <a:ahLst/>
            <a:cxnLst/>
            <a:rect l="l" t="t" r="r" b="b"/>
            <a:pathLst>
              <a:path w="61447" h="76794">
                <a:moveTo>
                  <a:pt x="23042" y="76794"/>
                </a:moveTo>
                <a:lnTo>
                  <a:pt x="39364" y="76794"/>
                </a:lnTo>
                <a:lnTo>
                  <a:pt x="46085" y="73913"/>
                </a:lnTo>
                <a:lnTo>
                  <a:pt x="51846" y="68153"/>
                </a:lnTo>
                <a:lnTo>
                  <a:pt x="56647" y="61432"/>
                </a:lnTo>
                <a:lnTo>
                  <a:pt x="60487" y="54726"/>
                </a:lnTo>
                <a:lnTo>
                  <a:pt x="61447" y="48006"/>
                </a:lnTo>
                <a:lnTo>
                  <a:pt x="58567" y="46070"/>
                </a:lnTo>
                <a:lnTo>
                  <a:pt x="56647" y="52791"/>
                </a:lnTo>
                <a:lnTo>
                  <a:pt x="53766" y="57591"/>
                </a:lnTo>
                <a:lnTo>
                  <a:pt x="49926" y="59512"/>
                </a:lnTo>
                <a:lnTo>
                  <a:pt x="46085" y="62407"/>
                </a:lnTo>
                <a:lnTo>
                  <a:pt x="42245" y="63352"/>
                </a:lnTo>
                <a:lnTo>
                  <a:pt x="30723" y="63352"/>
                </a:lnTo>
                <a:lnTo>
                  <a:pt x="24002" y="60472"/>
                </a:lnTo>
                <a:lnTo>
                  <a:pt x="19202" y="54726"/>
                </a:lnTo>
                <a:lnTo>
                  <a:pt x="18027" y="53290"/>
                </a:lnTo>
                <a:lnTo>
                  <a:pt x="12427" y="42668"/>
                </a:lnTo>
                <a:lnTo>
                  <a:pt x="10561" y="28803"/>
                </a:lnTo>
                <a:lnTo>
                  <a:pt x="61447" y="28803"/>
                </a:lnTo>
                <a:lnTo>
                  <a:pt x="61447" y="20162"/>
                </a:lnTo>
                <a:lnTo>
                  <a:pt x="58567" y="13441"/>
                </a:lnTo>
                <a:lnTo>
                  <a:pt x="53766" y="7680"/>
                </a:lnTo>
                <a:lnTo>
                  <a:pt x="48006" y="2880"/>
                </a:lnTo>
                <a:lnTo>
                  <a:pt x="41285" y="0"/>
                </a:lnTo>
                <a:lnTo>
                  <a:pt x="32702" y="8"/>
                </a:lnTo>
                <a:lnTo>
                  <a:pt x="31683" y="5760"/>
                </a:lnTo>
                <a:lnTo>
                  <a:pt x="34564" y="5760"/>
                </a:lnTo>
                <a:lnTo>
                  <a:pt x="37444" y="7680"/>
                </a:lnTo>
                <a:lnTo>
                  <a:pt x="39364" y="9601"/>
                </a:lnTo>
                <a:lnTo>
                  <a:pt x="42245" y="11521"/>
                </a:lnTo>
                <a:lnTo>
                  <a:pt x="43205" y="14401"/>
                </a:lnTo>
                <a:lnTo>
                  <a:pt x="44165" y="16322"/>
                </a:lnTo>
                <a:lnTo>
                  <a:pt x="44165" y="20162"/>
                </a:lnTo>
                <a:lnTo>
                  <a:pt x="45125" y="24963"/>
                </a:lnTo>
                <a:lnTo>
                  <a:pt x="10561" y="24963"/>
                </a:lnTo>
                <a:lnTo>
                  <a:pt x="11521" y="18242"/>
                </a:lnTo>
                <a:lnTo>
                  <a:pt x="13441" y="13441"/>
                </a:lnTo>
                <a:lnTo>
                  <a:pt x="17282" y="10561"/>
                </a:lnTo>
                <a:lnTo>
                  <a:pt x="20162" y="6720"/>
                </a:lnTo>
                <a:lnTo>
                  <a:pt x="19779" y="2561"/>
                </a:lnTo>
                <a:lnTo>
                  <a:pt x="9601" y="10561"/>
                </a:lnTo>
                <a:lnTo>
                  <a:pt x="6616" y="14077"/>
                </a:lnTo>
                <a:lnTo>
                  <a:pt x="1583" y="25205"/>
                </a:lnTo>
                <a:lnTo>
                  <a:pt x="0" y="39349"/>
                </a:lnTo>
                <a:lnTo>
                  <a:pt x="87" y="42740"/>
                </a:lnTo>
                <a:lnTo>
                  <a:pt x="2616" y="55917"/>
                </a:lnTo>
                <a:lnTo>
                  <a:pt x="8641" y="66233"/>
                </a:lnTo>
                <a:lnTo>
                  <a:pt x="15361" y="72953"/>
                </a:lnTo>
                <a:lnTo>
                  <a:pt x="23042" y="767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0" name="object 560"/>
          <p:cNvSpPr/>
          <p:nvPr/>
        </p:nvSpPr>
        <p:spPr>
          <a:xfrm>
            <a:off x="4838486" y="6620012"/>
            <a:ext cx="66233" cy="75834"/>
          </a:xfrm>
          <a:custGeom>
            <a:avLst/>
            <a:gdLst/>
            <a:ahLst/>
            <a:cxnLst/>
            <a:rect l="l" t="t" r="r" b="b"/>
            <a:pathLst>
              <a:path w="66233" h="75834">
                <a:moveTo>
                  <a:pt x="1920" y="48006"/>
                </a:moveTo>
                <a:lnTo>
                  <a:pt x="960" y="50886"/>
                </a:lnTo>
                <a:lnTo>
                  <a:pt x="0" y="53751"/>
                </a:lnTo>
                <a:lnTo>
                  <a:pt x="0" y="62407"/>
                </a:lnTo>
                <a:lnTo>
                  <a:pt x="1920" y="67193"/>
                </a:lnTo>
                <a:lnTo>
                  <a:pt x="4800" y="71033"/>
                </a:lnTo>
                <a:lnTo>
                  <a:pt x="7680" y="73913"/>
                </a:lnTo>
                <a:lnTo>
                  <a:pt x="12481" y="75834"/>
                </a:lnTo>
                <a:lnTo>
                  <a:pt x="20162" y="75834"/>
                </a:lnTo>
                <a:lnTo>
                  <a:pt x="23042" y="74874"/>
                </a:lnTo>
                <a:lnTo>
                  <a:pt x="25923" y="73913"/>
                </a:lnTo>
                <a:lnTo>
                  <a:pt x="27843" y="72953"/>
                </a:lnTo>
                <a:lnTo>
                  <a:pt x="32644" y="70073"/>
                </a:lnTo>
                <a:lnTo>
                  <a:pt x="40325" y="64312"/>
                </a:lnTo>
                <a:lnTo>
                  <a:pt x="40325" y="68153"/>
                </a:lnTo>
                <a:lnTo>
                  <a:pt x="41285" y="71033"/>
                </a:lnTo>
                <a:lnTo>
                  <a:pt x="43205" y="72953"/>
                </a:lnTo>
                <a:lnTo>
                  <a:pt x="44165" y="74874"/>
                </a:lnTo>
                <a:lnTo>
                  <a:pt x="46085" y="75834"/>
                </a:lnTo>
                <a:lnTo>
                  <a:pt x="54726" y="75834"/>
                </a:lnTo>
                <a:lnTo>
                  <a:pt x="60487" y="71993"/>
                </a:lnTo>
                <a:lnTo>
                  <a:pt x="66233" y="64312"/>
                </a:lnTo>
                <a:lnTo>
                  <a:pt x="66233" y="59512"/>
                </a:lnTo>
                <a:lnTo>
                  <a:pt x="62392" y="62407"/>
                </a:lnTo>
                <a:lnTo>
                  <a:pt x="60487" y="64312"/>
                </a:lnTo>
                <a:lnTo>
                  <a:pt x="59512" y="65272"/>
                </a:lnTo>
                <a:lnTo>
                  <a:pt x="58567" y="65272"/>
                </a:lnTo>
                <a:lnTo>
                  <a:pt x="57607" y="66233"/>
                </a:lnTo>
                <a:lnTo>
                  <a:pt x="56647" y="66233"/>
                </a:lnTo>
                <a:lnTo>
                  <a:pt x="55671" y="65272"/>
                </a:lnTo>
                <a:lnTo>
                  <a:pt x="54726" y="65272"/>
                </a:lnTo>
                <a:lnTo>
                  <a:pt x="54726" y="64312"/>
                </a:lnTo>
                <a:lnTo>
                  <a:pt x="53766" y="63352"/>
                </a:lnTo>
                <a:lnTo>
                  <a:pt x="53766" y="17282"/>
                </a:lnTo>
                <a:lnTo>
                  <a:pt x="52806" y="12481"/>
                </a:lnTo>
                <a:lnTo>
                  <a:pt x="51846" y="10561"/>
                </a:lnTo>
                <a:lnTo>
                  <a:pt x="50886" y="7680"/>
                </a:lnTo>
                <a:lnTo>
                  <a:pt x="48005" y="4800"/>
                </a:lnTo>
                <a:lnTo>
                  <a:pt x="45125" y="2880"/>
                </a:lnTo>
                <a:lnTo>
                  <a:pt x="41285" y="960"/>
                </a:lnTo>
                <a:lnTo>
                  <a:pt x="35524" y="0"/>
                </a:lnTo>
                <a:lnTo>
                  <a:pt x="21122" y="0"/>
                </a:lnTo>
                <a:lnTo>
                  <a:pt x="14401" y="1920"/>
                </a:lnTo>
                <a:lnTo>
                  <a:pt x="9601" y="5760"/>
                </a:lnTo>
                <a:lnTo>
                  <a:pt x="4800" y="9601"/>
                </a:lnTo>
                <a:lnTo>
                  <a:pt x="2880" y="13441"/>
                </a:lnTo>
                <a:lnTo>
                  <a:pt x="2880" y="22082"/>
                </a:lnTo>
                <a:lnTo>
                  <a:pt x="4800" y="24002"/>
                </a:lnTo>
                <a:lnTo>
                  <a:pt x="5760" y="24963"/>
                </a:lnTo>
                <a:lnTo>
                  <a:pt x="7680" y="25923"/>
                </a:lnTo>
                <a:lnTo>
                  <a:pt x="11521" y="25923"/>
                </a:lnTo>
                <a:lnTo>
                  <a:pt x="12481" y="24963"/>
                </a:lnTo>
                <a:lnTo>
                  <a:pt x="14401" y="24002"/>
                </a:lnTo>
                <a:lnTo>
                  <a:pt x="15361" y="22082"/>
                </a:lnTo>
                <a:lnTo>
                  <a:pt x="16322" y="20162"/>
                </a:lnTo>
                <a:lnTo>
                  <a:pt x="16322" y="11521"/>
                </a:lnTo>
                <a:lnTo>
                  <a:pt x="17282" y="8641"/>
                </a:lnTo>
                <a:lnTo>
                  <a:pt x="19202" y="7680"/>
                </a:lnTo>
                <a:lnTo>
                  <a:pt x="21122" y="5760"/>
                </a:lnTo>
                <a:lnTo>
                  <a:pt x="23042" y="4800"/>
                </a:lnTo>
                <a:lnTo>
                  <a:pt x="31683" y="4800"/>
                </a:lnTo>
                <a:lnTo>
                  <a:pt x="34564" y="5760"/>
                </a:lnTo>
                <a:lnTo>
                  <a:pt x="36484" y="8641"/>
                </a:lnTo>
                <a:lnTo>
                  <a:pt x="39364" y="11521"/>
                </a:lnTo>
                <a:lnTo>
                  <a:pt x="40325" y="16322"/>
                </a:lnTo>
                <a:lnTo>
                  <a:pt x="40325" y="25923"/>
                </a:lnTo>
                <a:lnTo>
                  <a:pt x="35201" y="27927"/>
                </a:lnTo>
                <a:lnTo>
                  <a:pt x="22508" y="33392"/>
                </a:lnTo>
                <a:lnTo>
                  <a:pt x="24963" y="38404"/>
                </a:lnTo>
                <a:lnTo>
                  <a:pt x="26883" y="36484"/>
                </a:lnTo>
                <a:lnTo>
                  <a:pt x="32644" y="34564"/>
                </a:lnTo>
                <a:lnTo>
                  <a:pt x="40325" y="31668"/>
                </a:lnTo>
                <a:lnTo>
                  <a:pt x="40325" y="58567"/>
                </a:lnTo>
                <a:lnTo>
                  <a:pt x="33604" y="64312"/>
                </a:lnTo>
                <a:lnTo>
                  <a:pt x="28803" y="67193"/>
                </a:lnTo>
                <a:lnTo>
                  <a:pt x="21122" y="67193"/>
                </a:lnTo>
                <a:lnTo>
                  <a:pt x="19202" y="65272"/>
                </a:lnTo>
                <a:lnTo>
                  <a:pt x="16322" y="63352"/>
                </a:lnTo>
                <a:lnTo>
                  <a:pt x="14401" y="60472"/>
                </a:lnTo>
                <a:lnTo>
                  <a:pt x="13441" y="57591"/>
                </a:lnTo>
                <a:lnTo>
                  <a:pt x="13441" y="38404"/>
                </a:lnTo>
                <a:lnTo>
                  <a:pt x="7680" y="41285"/>
                </a:lnTo>
                <a:lnTo>
                  <a:pt x="3840" y="44165"/>
                </a:lnTo>
                <a:lnTo>
                  <a:pt x="1920" y="48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1" name="object 561"/>
          <p:cNvSpPr/>
          <p:nvPr/>
        </p:nvSpPr>
        <p:spPr>
          <a:xfrm>
            <a:off x="4851928" y="6653404"/>
            <a:ext cx="11521" cy="17493"/>
          </a:xfrm>
          <a:custGeom>
            <a:avLst/>
            <a:gdLst/>
            <a:ahLst/>
            <a:cxnLst/>
            <a:rect l="l" t="t" r="r" b="b"/>
            <a:pathLst>
              <a:path w="11521" h="17493">
                <a:moveTo>
                  <a:pt x="0" y="17493"/>
                </a:moveTo>
                <a:lnTo>
                  <a:pt x="960" y="14613"/>
                </a:lnTo>
                <a:lnTo>
                  <a:pt x="2880" y="11733"/>
                </a:lnTo>
                <a:lnTo>
                  <a:pt x="3840" y="8837"/>
                </a:lnTo>
                <a:lnTo>
                  <a:pt x="7680" y="6932"/>
                </a:lnTo>
                <a:lnTo>
                  <a:pt x="11521" y="5012"/>
                </a:lnTo>
                <a:lnTo>
                  <a:pt x="9067" y="0"/>
                </a:lnTo>
                <a:lnTo>
                  <a:pt x="0" y="5012"/>
                </a:lnTo>
                <a:lnTo>
                  <a:pt x="0" y="174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2" name="object 562"/>
          <p:cNvSpPr/>
          <p:nvPr/>
        </p:nvSpPr>
        <p:spPr>
          <a:xfrm>
            <a:off x="4920081" y="6620171"/>
            <a:ext cx="22289" cy="23843"/>
          </a:xfrm>
          <a:custGeom>
            <a:avLst/>
            <a:gdLst/>
            <a:ahLst/>
            <a:cxnLst/>
            <a:rect l="l" t="t" r="r" b="b"/>
            <a:pathLst>
              <a:path w="22289" h="23843">
                <a:moveTo>
                  <a:pt x="10022" y="3602"/>
                </a:moveTo>
                <a:lnTo>
                  <a:pt x="0" y="12321"/>
                </a:lnTo>
                <a:lnTo>
                  <a:pt x="4800" y="23843"/>
                </a:lnTo>
                <a:lnTo>
                  <a:pt x="7680" y="16162"/>
                </a:lnTo>
                <a:lnTo>
                  <a:pt x="12481" y="10401"/>
                </a:lnTo>
                <a:lnTo>
                  <a:pt x="15361" y="6561"/>
                </a:lnTo>
                <a:lnTo>
                  <a:pt x="22289" y="0"/>
                </a:lnTo>
                <a:lnTo>
                  <a:pt x="10022" y="36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3" name="object 563"/>
          <p:cNvSpPr/>
          <p:nvPr/>
        </p:nvSpPr>
        <p:spPr>
          <a:xfrm>
            <a:off x="4910495" y="6581607"/>
            <a:ext cx="75834" cy="115199"/>
          </a:xfrm>
          <a:custGeom>
            <a:avLst/>
            <a:gdLst/>
            <a:ahLst/>
            <a:cxnLst/>
            <a:rect l="l" t="t" r="r" b="b"/>
            <a:pathLst>
              <a:path w="75834" h="115199">
                <a:moveTo>
                  <a:pt x="65272" y="101757"/>
                </a:moveTo>
                <a:lnTo>
                  <a:pt x="64312" y="99837"/>
                </a:lnTo>
                <a:lnTo>
                  <a:pt x="64312" y="0"/>
                </a:lnTo>
                <a:lnTo>
                  <a:pt x="60472" y="0"/>
                </a:lnTo>
                <a:lnTo>
                  <a:pt x="38389" y="9601"/>
                </a:lnTo>
                <a:lnTo>
                  <a:pt x="39349" y="11521"/>
                </a:lnTo>
                <a:lnTo>
                  <a:pt x="42230" y="11521"/>
                </a:lnTo>
                <a:lnTo>
                  <a:pt x="44150" y="10561"/>
                </a:lnTo>
                <a:lnTo>
                  <a:pt x="47030" y="10561"/>
                </a:lnTo>
                <a:lnTo>
                  <a:pt x="47990" y="11521"/>
                </a:lnTo>
                <a:lnTo>
                  <a:pt x="48950" y="11521"/>
                </a:lnTo>
                <a:lnTo>
                  <a:pt x="48950" y="12481"/>
                </a:lnTo>
                <a:lnTo>
                  <a:pt x="49910" y="13441"/>
                </a:lnTo>
                <a:lnTo>
                  <a:pt x="49910" y="15361"/>
                </a:lnTo>
                <a:lnTo>
                  <a:pt x="50871" y="17282"/>
                </a:lnTo>
                <a:lnTo>
                  <a:pt x="50871" y="44165"/>
                </a:lnTo>
                <a:lnTo>
                  <a:pt x="47030" y="40325"/>
                </a:lnTo>
                <a:lnTo>
                  <a:pt x="41269" y="38404"/>
                </a:lnTo>
                <a:lnTo>
                  <a:pt x="35509" y="38404"/>
                </a:lnTo>
                <a:lnTo>
                  <a:pt x="31875" y="38564"/>
                </a:lnTo>
                <a:lnTo>
                  <a:pt x="24947" y="45125"/>
                </a:lnTo>
                <a:lnTo>
                  <a:pt x="29748" y="43205"/>
                </a:lnTo>
                <a:lnTo>
                  <a:pt x="36469" y="43205"/>
                </a:lnTo>
                <a:lnTo>
                  <a:pt x="39349" y="44165"/>
                </a:lnTo>
                <a:lnTo>
                  <a:pt x="41269" y="45125"/>
                </a:lnTo>
                <a:lnTo>
                  <a:pt x="44150" y="47045"/>
                </a:lnTo>
                <a:lnTo>
                  <a:pt x="46070" y="48966"/>
                </a:lnTo>
                <a:lnTo>
                  <a:pt x="47990" y="51846"/>
                </a:lnTo>
                <a:lnTo>
                  <a:pt x="49910" y="54726"/>
                </a:lnTo>
                <a:lnTo>
                  <a:pt x="50871" y="58567"/>
                </a:lnTo>
                <a:lnTo>
                  <a:pt x="50871" y="98877"/>
                </a:lnTo>
                <a:lnTo>
                  <a:pt x="46070" y="103677"/>
                </a:lnTo>
                <a:lnTo>
                  <a:pt x="41269" y="106558"/>
                </a:lnTo>
                <a:lnTo>
                  <a:pt x="31668" y="106558"/>
                </a:lnTo>
                <a:lnTo>
                  <a:pt x="25907" y="103677"/>
                </a:lnTo>
                <a:lnTo>
                  <a:pt x="21107" y="97916"/>
                </a:lnTo>
                <a:lnTo>
                  <a:pt x="15892" y="87029"/>
                </a:lnTo>
                <a:lnTo>
                  <a:pt x="14386" y="72969"/>
                </a:lnTo>
                <a:lnTo>
                  <a:pt x="14386" y="62407"/>
                </a:lnTo>
                <a:lnTo>
                  <a:pt x="9585" y="50886"/>
                </a:lnTo>
                <a:lnTo>
                  <a:pt x="6603" y="55196"/>
                </a:lnTo>
                <a:lnTo>
                  <a:pt x="1581" y="66938"/>
                </a:lnTo>
                <a:lnTo>
                  <a:pt x="0" y="79689"/>
                </a:lnTo>
                <a:lnTo>
                  <a:pt x="42" y="81873"/>
                </a:lnTo>
                <a:lnTo>
                  <a:pt x="2470" y="94981"/>
                </a:lnTo>
                <a:lnTo>
                  <a:pt x="8625" y="105597"/>
                </a:lnTo>
                <a:lnTo>
                  <a:pt x="14386" y="111358"/>
                </a:lnTo>
                <a:lnTo>
                  <a:pt x="22067" y="115199"/>
                </a:lnTo>
                <a:lnTo>
                  <a:pt x="33588" y="115199"/>
                </a:lnTo>
                <a:lnTo>
                  <a:pt x="37429" y="114239"/>
                </a:lnTo>
                <a:lnTo>
                  <a:pt x="40309" y="112318"/>
                </a:lnTo>
                <a:lnTo>
                  <a:pt x="44150" y="111358"/>
                </a:lnTo>
                <a:lnTo>
                  <a:pt x="47030" y="108478"/>
                </a:lnTo>
                <a:lnTo>
                  <a:pt x="50871" y="104637"/>
                </a:lnTo>
                <a:lnTo>
                  <a:pt x="50871" y="115199"/>
                </a:lnTo>
                <a:lnTo>
                  <a:pt x="54711" y="115199"/>
                </a:lnTo>
                <a:lnTo>
                  <a:pt x="75834" y="105597"/>
                </a:lnTo>
                <a:lnTo>
                  <a:pt x="75834" y="103677"/>
                </a:lnTo>
                <a:lnTo>
                  <a:pt x="72953" y="104637"/>
                </a:lnTo>
                <a:lnTo>
                  <a:pt x="67193" y="104637"/>
                </a:lnTo>
                <a:lnTo>
                  <a:pt x="66233" y="103677"/>
                </a:lnTo>
                <a:lnTo>
                  <a:pt x="65272" y="102717"/>
                </a:lnTo>
                <a:lnTo>
                  <a:pt x="65272" y="1017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4" name="object 564"/>
          <p:cNvSpPr/>
          <p:nvPr/>
        </p:nvSpPr>
        <p:spPr>
          <a:xfrm>
            <a:off x="4992075" y="6632493"/>
            <a:ext cx="14401" cy="60472"/>
          </a:xfrm>
          <a:custGeom>
            <a:avLst/>
            <a:gdLst/>
            <a:ahLst/>
            <a:cxnLst/>
            <a:rect l="l" t="t" r="r" b="b"/>
            <a:pathLst>
              <a:path w="14401" h="60472">
                <a:moveTo>
                  <a:pt x="0" y="28803"/>
                </a:moveTo>
                <a:lnTo>
                  <a:pt x="42" y="30997"/>
                </a:lnTo>
                <a:lnTo>
                  <a:pt x="2482" y="44098"/>
                </a:lnTo>
                <a:lnTo>
                  <a:pt x="8656" y="54711"/>
                </a:lnTo>
                <a:lnTo>
                  <a:pt x="14401" y="60472"/>
                </a:lnTo>
                <a:lnTo>
                  <a:pt x="14401" y="11521"/>
                </a:lnTo>
                <a:lnTo>
                  <a:pt x="9616" y="0"/>
                </a:lnTo>
                <a:lnTo>
                  <a:pt x="6621" y="4316"/>
                </a:lnTo>
                <a:lnTo>
                  <a:pt x="1587" y="16056"/>
                </a:lnTo>
                <a:lnTo>
                  <a:pt x="0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5" name="object 565"/>
          <p:cNvSpPr/>
          <p:nvPr/>
        </p:nvSpPr>
        <p:spPr>
          <a:xfrm>
            <a:off x="5001691" y="6581607"/>
            <a:ext cx="66233" cy="115199"/>
          </a:xfrm>
          <a:custGeom>
            <a:avLst/>
            <a:gdLst/>
            <a:ahLst/>
            <a:cxnLst/>
            <a:rect l="l" t="t" r="r" b="b"/>
            <a:pathLst>
              <a:path w="66233" h="115199">
                <a:moveTo>
                  <a:pt x="55671" y="101757"/>
                </a:moveTo>
                <a:lnTo>
                  <a:pt x="54711" y="99837"/>
                </a:lnTo>
                <a:lnTo>
                  <a:pt x="54711" y="0"/>
                </a:lnTo>
                <a:lnTo>
                  <a:pt x="50871" y="0"/>
                </a:lnTo>
                <a:lnTo>
                  <a:pt x="28788" y="9601"/>
                </a:lnTo>
                <a:lnTo>
                  <a:pt x="29748" y="11521"/>
                </a:lnTo>
                <a:lnTo>
                  <a:pt x="32628" y="11521"/>
                </a:lnTo>
                <a:lnTo>
                  <a:pt x="34549" y="10561"/>
                </a:lnTo>
                <a:lnTo>
                  <a:pt x="37429" y="10561"/>
                </a:lnTo>
                <a:lnTo>
                  <a:pt x="38389" y="11521"/>
                </a:lnTo>
                <a:lnTo>
                  <a:pt x="39349" y="12481"/>
                </a:lnTo>
                <a:lnTo>
                  <a:pt x="40309" y="13441"/>
                </a:lnTo>
                <a:lnTo>
                  <a:pt x="40309" y="15361"/>
                </a:lnTo>
                <a:lnTo>
                  <a:pt x="41269" y="17282"/>
                </a:lnTo>
                <a:lnTo>
                  <a:pt x="41269" y="44165"/>
                </a:lnTo>
                <a:lnTo>
                  <a:pt x="37429" y="40325"/>
                </a:lnTo>
                <a:lnTo>
                  <a:pt x="31668" y="38404"/>
                </a:lnTo>
                <a:lnTo>
                  <a:pt x="24947" y="38404"/>
                </a:lnTo>
                <a:lnTo>
                  <a:pt x="22394" y="38497"/>
                </a:lnTo>
                <a:lnTo>
                  <a:pt x="10276" y="41978"/>
                </a:lnTo>
                <a:lnTo>
                  <a:pt x="0" y="50886"/>
                </a:lnTo>
                <a:lnTo>
                  <a:pt x="4785" y="62407"/>
                </a:lnTo>
                <a:lnTo>
                  <a:pt x="7665" y="54726"/>
                </a:lnTo>
                <a:lnTo>
                  <a:pt x="11506" y="48966"/>
                </a:lnTo>
                <a:lnTo>
                  <a:pt x="15346" y="45125"/>
                </a:lnTo>
                <a:lnTo>
                  <a:pt x="20147" y="43205"/>
                </a:lnTo>
                <a:lnTo>
                  <a:pt x="26868" y="43205"/>
                </a:lnTo>
                <a:lnTo>
                  <a:pt x="29748" y="44165"/>
                </a:lnTo>
                <a:lnTo>
                  <a:pt x="31668" y="45125"/>
                </a:lnTo>
                <a:lnTo>
                  <a:pt x="34549" y="47045"/>
                </a:lnTo>
                <a:lnTo>
                  <a:pt x="36469" y="48966"/>
                </a:lnTo>
                <a:lnTo>
                  <a:pt x="38389" y="51846"/>
                </a:lnTo>
                <a:lnTo>
                  <a:pt x="40309" y="54726"/>
                </a:lnTo>
                <a:lnTo>
                  <a:pt x="41269" y="58567"/>
                </a:lnTo>
                <a:lnTo>
                  <a:pt x="41269" y="98877"/>
                </a:lnTo>
                <a:lnTo>
                  <a:pt x="36469" y="103677"/>
                </a:lnTo>
                <a:lnTo>
                  <a:pt x="31668" y="106558"/>
                </a:lnTo>
                <a:lnTo>
                  <a:pt x="22067" y="106558"/>
                </a:lnTo>
                <a:lnTo>
                  <a:pt x="16306" y="103677"/>
                </a:lnTo>
                <a:lnTo>
                  <a:pt x="11506" y="97916"/>
                </a:lnTo>
                <a:lnTo>
                  <a:pt x="6296" y="87029"/>
                </a:lnTo>
                <a:lnTo>
                  <a:pt x="4785" y="72969"/>
                </a:lnTo>
                <a:lnTo>
                  <a:pt x="4785" y="111358"/>
                </a:lnTo>
                <a:lnTo>
                  <a:pt x="11506" y="115199"/>
                </a:lnTo>
                <a:lnTo>
                  <a:pt x="23987" y="115199"/>
                </a:lnTo>
                <a:lnTo>
                  <a:pt x="27828" y="114239"/>
                </a:lnTo>
                <a:lnTo>
                  <a:pt x="30708" y="112318"/>
                </a:lnTo>
                <a:lnTo>
                  <a:pt x="34549" y="111358"/>
                </a:lnTo>
                <a:lnTo>
                  <a:pt x="37429" y="108478"/>
                </a:lnTo>
                <a:lnTo>
                  <a:pt x="41269" y="104637"/>
                </a:lnTo>
                <a:lnTo>
                  <a:pt x="41269" y="115199"/>
                </a:lnTo>
                <a:lnTo>
                  <a:pt x="45110" y="115199"/>
                </a:lnTo>
                <a:lnTo>
                  <a:pt x="66233" y="105597"/>
                </a:lnTo>
                <a:lnTo>
                  <a:pt x="65272" y="103677"/>
                </a:lnTo>
                <a:lnTo>
                  <a:pt x="63352" y="104637"/>
                </a:lnTo>
                <a:lnTo>
                  <a:pt x="57591" y="104637"/>
                </a:lnTo>
                <a:lnTo>
                  <a:pt x="56631" y="103677"/>
                </a:lnTo>
                <a:lnTo>
                  <a:pt x="55671" y="102717"/>
                </a:lnTo>
                <a:lnTo>
                  <a:pt x="55671" y="1017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6" name="object 566"/>
          <p:cNvSpPr/>
          <p:nvPr/>
        </p:nvSpPr>
        <p:spPr>
          <a:xfrm>
            <a:off x="5083286" y="6620012"/>
            <a:ext cx="25923" cy="24963"/>
          </a:xfrm>
          <a:custGeom>
            <a:avLst/>
            <a:gdLst/>
            <a:ahLst/>
            <a:cxnLst/>
            <a:rect l="l" t="t" r="r" b="b"/>
            <a:pathLst>
              <a:path w="25923" h="24963">
                <a:moveTo>
                  <a:pt x="23103" y="8"/>
                </a:moveTo>
                <a:lnTo>
                  <a:pt x="10542" y="2558"/>
                </a:lnTo>
                <a:lnTo>
                  <a:pt x="0" y="10561"/>
                </a:lnTo>
                <a:lnTo>
                  <a:pt x="1920" y="24963"/>
                </a:lnTo>
                <a:lnTo>
                  <a:pt x="2880" y="18242"/>
                </a:lnTo>
                <a:lnTo>
                  <a:pt x="4800" y="13441"/>
                </a:lnTo>
                <a:lnTo>
                  <a:pt x="7680" y="10561"/>
                </a:lnTo>
                <a:lnTo>
                  <a:pt x="11521" y="6720"/>
                </a:lnTo>
                <a:lnTo>
                  <a:pt x="15361" y="5760"/>
                </a:lnTo>
                <a:lnTo>
                  <a:pt x="25923" y="5760"/>
                </a:lnTo>
                <a:lnTo>
                  <a:pt x="23987" y="0"/>
                </a:lnTo>
                <a:lnTo>
                  <a:pt x="23103" y="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7" name="object 567"/>
          <p:cNvSpPr/>
          <p:nvPr/>
        </p:nvSpPr>
        <p:spPr>
          <a:xfrm>
            <a:off x="5073685" y="6620012"/>
            <a:ext cx="62392" cy="76794"/>
          </a:xfrm>
          <a:custGeom>
            <a:avLst/>
            <a:gdLst/>
            <a:ahLst/>
            <a:cxnLst/>
            <a:rect l="l" t="t" r="r" b="b"/>
            <a:pathLst>
              <a:path w="62392" h="76794">
                <a:moveTo>
                  <a:pt x="40309" y="9601"/>
                </a:moveTo>
                <a:lnTo>
                  <a:pt x="42230" y="11521"/>
                </a:lnTo>
                <a:lnTo>
                  <a:pt x="44150" y="14401"/>
                </a:lnTo>
                <a:lnTo>
                  <a:pt x="44150" y="16322"/>
                </a:lnTo>
                <a:lnTo>
                  <a:pt x="45110" y="20162"/>
                </a:lnTo>
                <a:lnTo>
                  <a:pt x="45110" y="24963"/>
                </a:lnTo>
                <a:lnTo>
                  <a:pt x="11521" y="24963"/>
                </a:lnTo>
                <a:lnTo>
                  <a:pt x="9601" y="10561"/>
                </a:lnTo>
                <a:lnTo>
                  <a:pt x="6945" y="14077"/>
                </a:lnTo>
                <a:lnTo>
                  <a:pt x="1877" y="25205"/>
                </a:lnTo>
                <a:lnTo>
                  <a:pt x="0" y="39349"/>
                </a:lnTo>
                <a:lnTo>
                  <a:pt x="137" y="43059"/>
                </a:lnTo>
                <a:lnTo>
                  <a:pt x="3221" y="56043"/>
                </a:lnTo>
                <a:lnTo>
                  <a:pt x="9601" y="66233"/>
                </a:lnTo>
                <a:lnTo>
                  <a:pt x="16306" y="72953"/>
                </a:lnTo>
                <a:lnTo>
                  <a:pt x="23027" y="76794"/>
                </a:lnTo>
                <a:lnTo>
                  <a:pt x="40309" y="76794"/>
                </a:lnTo>
                <a:lnTo>
                  <a:pt x="47030" y="73913"/>
                </a:lnTo>
                <a:lnTo>
                  <a:pt x="52791" y="68153"/>
                </a:lnTo>
                <a:lnTo>
                  <a:pt x="57591" y="61432"/>
                </a:lnTo>
                <a:lnTo>
                  <a:pt x="60472" y="54726"/>
                </a:lnTo>
                <a:lnTo>
                  <a:pt x="62392" y="48006"/>
                </a:lnTo>
                <a:lnTo>
                  <a:pt x="59512" y="46070"/>
                </a:lnTo>
                <a:lnTo>
                  <a:pt x="57591" y="52791"/>
                </a:lnTo>
                <a:lnTo>
                  <a:pt x="53751" y="57591"/>
                </a:lnTo>
                <a:lnTo>
                  <a:pt x="50871" y="59512"/>
                </a:lnTo>
                <a:lnTo>
                  <a:pt x="47030" y="62407"/>
                </a:lnTo>
                <a:lnTo>
                  <a:pt x="43205" y="63352"/>
                </a:lnTo>
                <a:lnTo>
                  <a:pt x="30708" y="63352"/>
                </a:lnTo>
                <a:lnTo>
                  <a:pt x="24963" y="60472"/>
                </a:lnTo>
                <a:lnTo>
                  <a:pt x="19202" y="54726"/>
                </a:lnTo>
                <a:lnTo>
                  <a:pt x="18351" y="53494"/>
                </a:lnTo>
                <a:lnTo>
                  <a:pt x="13328" y="42795"/>
                </a:lnTo>
                <a:lnTo>
                  <a:pt x="11521" y="28803"/>
                </a:lnTo>
                <a:lnTo>
                  <a:pt x="62392" y="28803"/>
                </a:lnTo>
                <a:lnTo>
                  <a:pt x="62392" y="20162"/>
                </a:lnTo>
                <a:lnTo>
                  <a:pt x="59512" y="13441"/>
                </a:lnTo>
                <a:lnTo>
                  <a:pt x="53751" y="7680"/>
                </a:lnTo>
                <a:lnTo>
                  <a:pt x="48950" y="2880"/>
                </a:lnTo>
                <a:lnTo>
                  <a:pt x="42230" y="0"/>
                </a:lnTo>
                <a:lnTo>
                  <a:pt x="33588" y="0"/>
                </a:lnTo>
                <a:lnTo>
                  <a:pt x="35524" y="5760"/>
                </a:lnTo>
                <a:lnTo>
                  <a:pt x="37429" y="7680"/>
                </a:lnTo>
                <a:lnTo>
                  <a:pt x="40309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8" name="object 568"/>
          <p:cNvSpPr/>
          <p:nvPr/>
        </p:nvSpPr>
        <p:spPr>
          <a:xfrm>
            <a:off x="5162961" y="6620106"/>
            <a:ext cx="15440" cy="16228"/>
          </a:xfrm>
          <a:custGeom>
            <a:avLst/>
            <a:gdLst/>
            <a:ahLst/>
            <a:cxnLst/>
            <a:rect l="l" t="t" r="r" b="b"/>
            <a:pathLst>
              <a:path w="15440" h="16228">
                <a:moveTo>
                  <a:pt x="2842" y="3483"/>
                </a:moveTo>
                <a:lnTo>
                  <a:pt x="0" y="16228"/>
                </a:lnTo>
                <a:lnTo>
                  <a:pt x="4800" y="10467"/>
                </a:lnTo>
                <a:lnTo>
                  <a:pt x="8641" y="6626"/>
                </a:lnTo>
                <a:lnTo>
                  <a:pt x="15440" y="0"/>
                </a:lnTo>
                <a:lnTo>
                  <a:pt x="2842" y="34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9" name="object 569"/>
          <p:cNvSpPr/>
          <p:nvPr/>
        </p:nvSpPr>
        <p:spPr>
          <a:xfrm>
            <a:off x="5145679" y="6581607"/>
            <a:ext cx="76794" cy="115199"/>
          </a:xfrm>
          <a:custGeom>
            <a:avLst/>
            <a:gdLst/>
            <a:ahLst/>
            <a:cxnLst/>
            <a:rect l="l" t="t" r="r" b="b"/>
            <a:pathLst>
              <a:path w="76794" h="115199">
                <a:moveTo>
                  <a:pt x="60472" y="0"/>
                </a:moveTo>
                <a:lnTo>
                  <a:pt x="39364" y="9601"/>
                </a:lnTo>
                <a:lnTo>
                  <a:pt x="40325" y="11521"/>
                </a:lnTo>
                <a:lnTo>
                  <a:pt x="42230" y="11521"/>
                </a:lnTo>
                <a:lnTo>
                  <a:pt x="44165" y="10561"/>
                </a:lnTo>
                <a:lnTo>
                  <a:pt x="47045" y="10561"/>
                </a:lnTo>
                <a:lnTo>
                  <a:pt x="48006" y="11521"/>
                </a:lnTo>
                <a:lnTo>
                  <a:pt x="48950" y="11521"/>
                </a:lnTo>
                <a:lnTo>
                  <a:pt x="49911" y="12481"/>
                </a:lnTo>
                <a:lnTo>
                  <a:pt x="50886" y="13441"/>
                </a:lnTo>
                <a:lnTo>
                  <a:pt x="50886" y="17282"/>
                </a:lnTo>
                <a:lnTo>
                  <a:pt x="51846" y="23042"/>
                </a:lnTo>
                <a:lnTo>
                  <a:pt x="51846" y="44165"/>
                </a:lnTo>
                <a:lnTo>
                  <a:pt x="47045" y="40325"/>
                </a:lnTo>
                <a:lnTo>
                  <a:pt x="42230" y="38404"/>
                </a:lnTo>
                <a:lnTo>
                  <a:pt x="35524" y="38404"/>
                </a:lnTo>
                <a:lnTo>
                  <a:pt x="32722" y="38498"/>
                </a:lnTo>
                <a:lnTo>
                  <a:pt x="25923" y="45125"/>
                </a:lnTo>
                <a:lnTo>
                  <a:pt x="29763" y="43205"/>
                </a:lnTo>
                <a:lnTo>
                  <a:pt x="37444" y="43205"/>
                </a:lnTo>
                <a:lnTo>
                  <a:pt x="39364" y="44165"/>
                </a:lnTo>
                <a:lnTo>
                  <a:pt x="42230" y="45125"/>
                </a:lnTo>
                <a:lnTo>
                  <a:pt x="45125" y="47045"/>
                </a:lnTo>
                <a:lnTo>
                  <a:pt x="47045" y="48966"/>
                </a:lnTo>
                <a:lnTo>
                  <a:pt x="48950" y="51846"/>
                </a:lnTo>
                <a:lnTo>
                  <a:pt x="49911" y="54726"/>
                </a:lnTo>
                <a:lnTo>
                  <a:pt x="50886" y="58567"/>
                </a:lnTo>
                <a:lnTo>
                  <a:pt x="51846" y="61447"/>
                </a:lnTo>
                <a:lnTo>
                  <a:pt x="51846" y="98877"/>
                </a:lnTo>
                <a:lnTo>
                  <a:pt x="47045" y="103677"/>
                </a:lnTo>
                <a:lnTo>
                  <a:pt x="42230" y="106558"/>
                </a:lnTo>
                <a:lnTo>
                  <a:pt x="31683" y="106558"/>
                </a:lnTo>
                <a:lnTo>
                  <a:pt x="25923" y="103677"/>
                </a:lnTo>
                <a:lnTo>
                  <a:pt x="22082" y="97916"/>
                </a:lnTo>
                <a:lnTo>
                  <a:pt x="21698" y="97444"/>
                </a:lnTo>
                <a:lnTo>
                  <a:pt x="16336" y="86902"/>
                </a:lnTo>
                <a:lnTo>
                  <a:pt x="14401" y="72969"/>
                </a:lnTo>
                <a:lnTo>
                  <a:pt x="14401" y="62407"/>
                </a:lnTo>
                <a:lnTo>
                  <a:pt x="17282" y="54726"/>
                </a:lnTo>
                <a:lnTo>
                  <a:pt x="20124" y="41981"/>
                </a:lnTo>
                <a:lnTo>
                  <a:pt x="10561" y="50886"/>
                </a:lnTo>
                <a:lnTo>
                  <a:pt x="7352" y="55432"/>
                </a:lnTo>
                <a:lnTo>
                  <a:pt x="1906" y="67067"/>
                </a:lnTo>
                <a:lnTo>
                  <a:pt x="0" y="79689"/>
                </a:lnTo>
                <a:lnTo>
                  <a:pt x="56" y="82209"/>
                </a:lnTo>
                <a:lnTo>
                  <a:pt x="2674" y="95119"/>
                </a:lnTo>
                <a:lnTo>
                  <a:pt x="9601" y="105597"/>
                </a:lnTo>
                <a:lnTo>
                  <a:pt x="15361" y="111358"/>
                </a:lnTo>
                <a:lnTo>
                  <a:pt x="22082" y="115199"/>
                </a:lnTo>
                <a:lnTo>
                  <a:pt x="33604" y="115199"/>
                </a:lnTo>
                <a:lnTo>
                  <a:pt x="37444" y="114239"/>
                </a:lnTo>
                <a:lnTo>
                  <a:pt x="41285" y="112318"/>
                </a:lnTo>
                <a:lnTo>
                  <a:pt x="44165" y="111358"/>
                </a:lnTo>
                <a:lnTo>
                  <a:pt x="48006" y="108478"/>
                </a:lnTo>
                <a:lnTo>
                  <a:pt x="51846" y="104637"/>
                </a:lnTo>
                <a:lnTo>
                  <a:pt x="51846" y="115199"/>
                </a:lnTo>
                <a:lnTo>
                  <a:pt x="54726" y="115199"/>
                </a:lnTo>
                <a:lnTo>
                  <a:pt x="76794" y="105597"/>
                </a:lnTo>
                <a:lnTo>
                  <a:pt x="75834" y="103677"/>
                </a:lnTo>
                <a:lnTo>
                  <a:pt x="72953" y="104637"/>
                </a:lnTo>
                <a:lnTo>
                  <a:pt x="68153" y="104637"/>
                </a:lnTo>
                <a:lnTo>
                  <a:pt x="67193" y="103677"/>
                </a:lnTo>
                <a:lnTo>
                  <a:pt x="66233" y="102717"/>
                </a:lnTo>
                <a:lnTo>
                  <a:pt x="65288" y="101757"/>
                </a:lnTo>
                <a:lnTo>
                  <a:pt x="65288" y="99837"/>
                </a:lnTo>
                <a:lnTo>
                  <a:pt x="64312" y="97916"/>
                </a:lnTo>
                <a:lnTo>
                  <a:pt x="64312" y="0"/>
                </a:lnTo>
                <a:lnTo>
                  <a:pt x="6047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0" name="object 570"/>
          <p:cNvSpPr/>
          <p:nvPr/>
        </p:nvSpPr>
        <p:spPr>
          <a:xfrm>
            <a:off x="5259918" y="6587368"/>
            <a:ext cx="118079" cy="108478"/>
          </a:xfrm>
          <a:custGeom>
            <a:avLst/>
            <a:gdLst/>
            <a:ahLst/>
            <a:cxnLst/>
            <a:rect l="l" t="t" r="r" b="b"/>
            <a:pathLst>
              <a:path w="118079" h="108478">
                <a:moveTo>
                  <a:pt x="44150" y="107518"/>
                </a:moveTo>
                <a:lnTo>
                  <a:pt x="44150" y="103677"/>
                </a:lnTo>
                <a:lnTo>
                  <a:pt x="35524" y="103677"/>
                </a:lnTo>
                <a:lnTo>
                  <a:pt x="32628" y="102717"/>
                </a:lnTo>
                <a:lnTo>
                  <a:pt x="30723" y="100797"/>
                </a:lnTo>
                <a:lnTo>
                  <a:pt x="28803" y="98877"/>
                </a:lnTo>
                <a:lnTo>
                  <a:pt x="28803" y="22082"/>
                </a:lnTo>
                <a:lnTo>
                  <a:pt x="99837" y="108478"/>
                </a:lnTo>
                <a:lnTo>
                  <a:pt x="102717" y="108478"/>
                </a:lnTo>
                <a:lnTo>
                  <a:pt x="102717" y="8641"/>
                </a:lnTo>
                <a:lnTo>
                  <a:pt x="103677" y="6720"/>
                </a:lnTo>
                <a:lnTo>
                  <a:pt x="105597" y="3840"/>
                </a:lnTo>
                <a:lnTo>
                  <a:pt x="109438" y="2880"/>
                </a:lnTo>
                <a:lnTo>
                  <a:pt x="118079" y="2880"/>
                </a:lnTo>
                <a:lnTo>
                  <a:pt x="118079" y="0"/>
                </a:lnTo>
                <a:lnTo>
                  <a:pt x="79674" y="0"/>
                </a:lnTo>
                <a:lnTo>
                  <a:pt x="79674" y="2880"/>
                </a:lnTo>
                <a:lnTo>
                  <a:pt x="88315" y="2880"/>
                </a:lnTo>
                <a:lnTo>
                  <a:pt x="91196" y="3840"/>
                </a:lnTo>
                <a:lnTo>
                  <a:pt x="93116" y="5760"/>
                </a:lnTo>
                <a:lnTo>
                  <a:pt x="95036" y="7680"/>
                </a:lnTo>
                <a:lnTo>
                  <a:pt x="95036" y="80650"/>
                </a:lnTo>
                <a:lnTo>
                  <a:pt x="29748" y="0"/>
                </a:lnTo>
                <a:lnTo>
                  <a:pt x="0" y="0"/>
                </a:lnTo>
                <a:lnTo>
                  <a:pt x="0" y="2880"/>
                </a:lnTo>
                <a:lnTo>
                  <a:pt x="5760" y="2880"/>
                </a:lnTo>
                <a:lnTo>
                  <a:pt x="6720" y="3840"/>
                </a:lnTo>
                <a:lnTo>
                  <a:pt x="10561" y="4800"/>
                </a:lnTo>
                <a:lnTo>
                  <a:pt x="12481" y="5760"/>
                </a:lnTo>
                <a:lnTo>
                  <a:pt x="14401" y="6720"/>
                </a:lnTo>
                <a:lnTo>
                  <a:pt x="16322" y="7680"/>
                </a:lnTo>
                <a:lnTo>
                  <a:pt x="18242" y="10561"/>
                </a:lnTo>
                <a:lnTo>
                  <a:pt x="21122" y="13441"/>
                </a:lnTo>
                <a:lnTo>
                  <a:pt x="21122" y="97917"/>
                </a:lnTo>
                <a:lnTo>
                  <a:pt x="19202" y="99837"/>
                </a:lnTo>
                <a:lnTo>
                  <a:pt x="18242" y="102717"/>
                </a:lnTo>
                <a:lnTo>
                  <a:pt x="14401" y="103677"/>
                </a:lnTo>
                <a:lnTo>
                  <a:pt x="5760" y="103677"/>
                </a:lnTo>
                <a:lnTo>
                  <a:pt x="5760" y="107518"/>
                </a:lnTo>
                <a:lnTo>
                  <a:pt x="44150" y="1075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1" name="object 571"/>
          <p:cNvSpPr/>
          <p:nvPr/>
        </p:nvSpPr>
        <p:spPr>
          <a:xfrm>
            <a:off x="5385678" y="6624812"/>
            <a:ext cx="34549" cy="71993"/>
          </a:xfrm>
          <a:custGeom>
            <a:avLst/>
            <a:gdLst/>
            <a:ahLst/>
            <a:cxnLst/>
            <a:rect l="l" t="t" r="r" b="b"/>
            <a:pathLst>
              <a:path w="34549" h="71993">
                <a:moveTo>
                  <a:pt x="24963" y="62392"/>
                </a:moveTo>
                <a:lnTo>
                  <a:pt x="21122" y="54711"/>
                </a:lnTo>
                <a:lnTo>
                  <a:pt x="19984" y="52784"/>
                </a:lnTo>
                <a:lnTo>
                  <a:pt x="15700" y="41245"/>
                </a:lnTo>
                <a:lnTo>
                  <a:pt x="14401" y="27843"/>
                </a:lnTo>
                <a:lnTo>
                  <a:pt x="14401" y="21122"/>
                </a:lnTo>
                <a:lnTo>
                  <a:pt x="15346" y="15361"/>
                </a:lnTo>
                <a:lnTo>
                  <a:pt x="18242" y="0"/>
                </a:lnTo>
                <a:lnTo>
                  <a:pt x="12466" y="2880"/>
                </a:lnTo>
                <a:lnTo>
                  <a:pt x="7680" y="7680"/>
                </a:lnTo>
                <a:lnTo>
                  <a:pt x="4785" y="14401"/>
                </a:lnTo>
                <a:lnTo>
                  <a:pt x="960" y="21122"/>
                </a:lnTo>
                <a:lnTo>
                  <a:pt x="0" y="27843"/>
                </a:lnTo>
                <a:lnTo>
                  <a:pt x="6" y="34378"/>
                </a:lnTo>
                <a:lnTo>
                  <a:pt x="2148" y="47496"/>
                </a:lnTo>
                <a:lnTo>
                  <a:pt x="7680" y="58552"/>
                </a:lnTo>
                <a:lnTo>
                  <a:pt x="10937" y="62279"/>
                </a:lnTo>
                <a:lnTo>
                  <a:pt x="21415" y="69492"/>
                </a:lnTo>
                <a:lnTo>
                  <a:pt x="34549" y="71993"/>
                </a:lnTo>
                <a:lnTo>
                  <a:pt x="30708" y="66233"/>
                </a:lnTo>
                <a:lnTo>
                  <a:pt x="24963" y="62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2" name="object 572"/>
          <p:cNvSpPr/>
          <p:nvPr/>
        </p:nvSpPr>
        <p:spPr>
          <a:xfrm>
            <a:off x="5401025" y="6620012"/>
            <a:ext cx="54726" cy="76794"/>
          </a:xfrm>
          <a:custGeom>
            <a:avLst/>
            <a:gdLst/>
            <a:ahLst/>
            <a:cxnLst/>
            <a:rect l="l" t="t" r="r" b="b"/>
            <a:pathLst>
              <a:path w="54726" h="76794">
                <a:moveTo>
                  <a:pt x="38404" y="60472"/>
                </a:moveTo>
                <a:lnTo>
                  <a:pt x="34564" y="64312"/>
                </a:lnTo>
                <a:lnTo>
                  <a:pt x="31683" y="69113"/>
                </a:lnTo>
                <a:lnTo>
                  <a:pt x="26883" y="71033"/>
                </a:lnTo>
                <a:lnTo>
                  <a:pt x="15361" y="71033"/>
                </a:lnTo>
                <a:lnTo>
                  <a:pt x="19202" y="76794"/>
                </a:lnTo>
                <a:lnTo>
                  <a:pt x="25923" y="76794"/>
                </a:lnTo>
                <a:lnTo>
                  <a:pt x="31683" y="74874"/>
                </a:lnTo>
                <a:lnTo>
                  <a:pt x="37444" y="71993"/>
                </a:lnTo>
                <a:lnTo>
                  <a:pt x="42245" y="68153"/>
                </a:lnTo>
                <a:lnTo>
                  <a:pt x="47045" y="63352"/>
                </a:lnTo>
                <a:lnTo>
                  <a:pt x="49926" y="56631"/>
                </a:lnTo>
                <a:lnTo>
                  <a:pt x="52806" y="49911"/>
                </a:lnTo>
                <a:lnTo>
                  <a:pt x="54726" y="43190"/>
                </a:lnTo>
                <a:lnTo>
                  <a:pt x="54726" y="36371"/>
                </a:lnTo>
                <a:lnTo>
                  <a:pt x="52547" y="23709"/>
                </a:lnTo>
                <a:lnTo>
                  <a:pt x="46085" y="12481"/>
                </a:lnTo>
                <a:lnTo>
                  <a:pt x="43081" y="9065"/>
                </a:lnTo>
                <a:lnTo>
                  <a:pt x="32501" y="2190"/>
                </a:lnTo>
                <a:lnTo>
                  <a:pt x="19202" y="0"/>
                </a:lnTo>
                <a:lnTo>
                  <a:pt x="13441" y="0"/>
                </a:lnTo>
                <a:lnTo>
                  <a:pt x="7680" y="960"/>
                </a:lnTo>
                <a:lnTo>
                  <a:pt x="2895" y="4800"/>
                </a:lnTo>
                <a:lnTo>
                  <a:pt x="0" y="20162"/>
                </a:lnTo>
                <a:lnTo>
                  <a:pt x="1935" y="16322"/>
                </a:lnTo>
                <a:lnTo>
                  <a:pt x="3840" y="11521"/>
                </a:lnTo>
                <a:lnTo>
                  <a:pt x="5775" y="8641"/>
                </a:lnTo>
                <a:lnTo>
                  <a:pt x="8641" y="7680"/>
                </a:lnTo>
                <a:lnTo>
                  <a:pt x="11521" y="5760"/>
                </a:lnTo>
                <a:lnTo>
                  <a:pt x="14401" y="4800"/>
                </a:lnTo>
                <a:lnTo>
                  <a:pt x="23042" y="4800"/>
                </a:lnTo>
                <a:lnTo>
                  <a:pt x="27843" y="7680"/>
                </a:lnTo>
                <a:lnTo>
                  <a:pt x="31683" y="12481"/>
                </a:lnTo>
                <a:lnTo>
                  <a:pt x="34847" y="17432"/>
                </a:lnTo>
                <a:lnTo>
                  <a:pt x="38955" y="28853"/>
                </a:lnTo>
                <a:lnTo>
                  <a:pt x="40325" y="43190"/>
                </a:lnTo>
                <a:lnTo>
                  <a:pt x="40325" y="52791"/>
                </a:lnTo>
                <a:lnTo>
                  <a:pt x="38404" y="60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3" name="object 573"/>
          <p:cNvSpPr/>
          <p:nvPr/>
        </p:nvSpPr>
        <p:spPr>
          <a:xfrm>
            <a:off x="5462473" y="6581607"/>
            <a:ext cx="81594" cy="113278"/>
          </a:xfrm>
          <a:custGeom>
            <a:avLst/>
            <a:gdLst/>
            <a:ahLst/>
            <a:cxnLst/>
            <a:rect l="l" t="t" r="r" b="b"/>
            <a:pathLst>
              <a:path w="81594" h="113278">
                <a:moveTo>
                  <a:pt x="57591" y="50886"/>
                </a:moveTo>
                <a:lnTo>
                  <a:pt x="60472" y="48005"/>
                </a:lnTo>
                <a:lnTo>
                  <a:pt x="64312" y="46085"/>
                </a:lnTo>
                <a:lnTo>
                  <a:pt x="67193" y="45125"/>
                </a:lnTo>
                <a:lnTo>
                  <a:pt x="70073" y="43205"/>
                </a:lnTo>
                <a:lnTo>
                  <a:pt x="77754" y="43205"/>
                </a:lnTo>
                <a:lnTo>
                  <a:pt x="77754" y="40325"/>
                </a:lnTo>
                <a:lnTo>
                  <a:pt x="46085" y="40325"/>
                </a:lnTo>
                <a:lnTo>
                  <a:pt x="46085" y="43205"/>
                </a:lnTo>
                <a:lnTo>
                  <a:pt x="49911" y="43205"/>
                </a:lnTo>
                <a:lnTo>
                  <a:pt x="49911" y="44165"/>
                </a:lnTo>
                <a:lnTo>
                  <a:pt x="50871" y="45125"/>
                </a:lnTo>
                <a:lnTo>
                  <a:pt x="51831" y="46085"/>
                </a:lnTo>
                <a:lnTo>
                  <a:pt x="51831" y="48005"/>
                </a:lnTo>
                <a:lnTo>
                  <a:pt x="50871" y="48966"/>
                </a:lnTo>
                <a:lnTo>
                  <a:pt x="50871" y="49926"/>
                </a:lnTo>
                <a:lnTo>
                  <a:pt x="47990" y="51846"/>
                </a:lnTo>
                <a:lnTo>
                  <a:pt x="44150" y="55686"/>
                </a:lnTo>
                <a:lnTo>
                  <a:pt x="25908" y="72008"/>
                </a:lnTo>
                <a:lnTo>
                  <a:pt x="47990" y="100812"/>
                </a:lnTo>
                <a:lnTo>
                  <a:pt x="49911" y="103677"/>
                </a:lnTo>
                <a:lnTo>
                  <a:pt x="50871" y="105597"/>
                </a:lnTo>
                <a:lnTo>
                  <a:pt x="50871" y="108478"/>
                </a:lnTo>
                <a:lnTo>
                  <a:pt x="49911" y="109438"/>
                </a:lnTo>
                <a:lnTo>
                  <a:pt x="48950" y="109438"/>
                </a:lnTo>
                <a:lnTo>
                  <a:pt x="47990" y="110398"/>
                </a:lnTo>
                <a:lnTo>
                  <a:pt x="46085" y="110398"/>
                </a:lnTo>
                <a:lnTo>
                  <a:pt x="46085" y="113278"/>
                </a:lnTo>
                <a:lnTo>
                  <a:pt x="81594" y="113278"/>
                </a:lnTo>
                <a:lnTo>
                  <a:pt x="81594" y="110398"/>
                </a:lnTo>
                <a:lnTo>
                  <a:pt x="77754" y="110398"/>
                </a:lnTo>
                <a:lnTo>
                  <a:pt x="75834" y="109438"/>
                </a:lnTo>
                <a:lnTo>
                  <a:pt x="74874" y="109438"/>
                </a:lnTo>
                <a:lnTo>
                  <a:pt x="72953" y="108478"/>
                </a:lnTo>
                <a:lnTo>
                  <a:pt x="70073" y="106558"/>
                </a:lnTo>
                <a:lnTo>
                  <a:pt x="68153" y="104637"/>
                </a:lnTo>
                <a:lnTo>
                  <a:pt x="66233" y="102717"/>
                </a:lnTo>
                <a:lnTo>
                  <a:pt x="62392" y="98877"/>
                </a:lnTo>
                <a:lnTo>
                  <a:pt x="57591" y="92156"/>
                </a:lnTo>
                <a:lnTo>
                  <a:pt x="38404" y="68168"/>
                </a:lnTo>
                <a:lnTo>
                  <a:pt x="57591" y="50886"/>
                </a:lnTo>
                <a:close/>
              </a:path>
              <a:path w="81594" h="113278">
                <a:moveTo>
                  <a:pt x="22082" y="0"/>
                </a:moveTo>
                <a:lnTo>
                  <a:pt x="0" y="9601"/>
                </a:lnTo>
                <a:lnTo>
                  <a:pt x="1920" y="11521"/>
                </a:lnTo>
                <a:lnTo>
                  <a:pt x="3840" y="10561"/>
                </a:lnTo>
                <a:lnTo>
                  <a:pt x="9601" y="10561"/>
                </a:lnTo>
                <a:lnTo>
                  <a:pt x="10561" y="11521"/>
                </a:lnTo>
                <a:lnTo>
                  <a:pt x="10561" y="12481"/>
                </a:lnTo>
                <a:lnTo>
                  <a:pt x="11521" y="13441"/>
                </a:lnTo>
                <a:lnTo>
                  <a:pt x="11521" y="15361"/>
                </a:lnTo>
                <a:lnTo>
                  <a:pt x="12481" y="17282"/>
                </a:lnTo>
                <a:lnTo>
                  <a:pt x="12481" y="104637"/>
                </a:lnTo>
                <a:lnTo>
                  <a:pt x="11521" y="105597"/>
                </a:lnTo>
                <a:lnTo>
                  <a:pt x="10561" y="107518"/>
                </a:lnTo>
                <a:lnTo>
                  <a:pt x="9601" y="108478"/>
                </a:lnTo>
                <a:lnTo>
                  <a:pt x="8641" y="108478"/>
                </a:lnTo>
                <a:lnTo>
                  <a:pt x="6720" y="109438"/>
                </a:lnTo>
                <a:lnTo>
                  <a:pt x="3840" y="110398"/>
                </a:lnTo>
                <a:lnTo>
                  <a:pt x="0" y="110398"/>
                </a:lnTo>
                <a:lnTo>
                  <a:pt x="0" y="113278"/>
                </a:lnTo>
                <a:lnTo>
                  <a:pt x="37429" y="113278"/>
                </a:lnTo>
                <a:lnTo>
                  <a:pt x="37429" y="110398"/>
                </a:lnTo>
                <a:lnTo>
                  <a:pt x="33588" y="109438"/>
                </a:lnTo>
                <a:lnTo>
                  <a:pt x="30708" y="109438"/>
                </a:lnTo>
                <a:lnTo>
                  <a:pt x="29748" y="108478"/>
                </a:lnTo>
                <a:lnTo>
                  <a:pt x="27843" y="108478"/>
                </a:lnTo>
                <a:lnTo>
                  <a:pt x="26868" y="107518"/>
                </a:lnTo>
                <a:lnTo>
                  <a:pt x="26868" y="105597"/>
                </a:lnTo>
                <a:lnTo>
                  <a:pt x="25908" y="104637"/>
                </a:lnTo>
                <a:lnTo>
                  <a:pt x="25908" y="0"/>
                </a:lnTo>
                <a:lnTo>
                  <a:pt x="220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4" name="object 574"/>
          <p:cNvSpPr/>
          <p:nvPr/>
        </p:nvSpPr>
        <p:spPr>
          <a:xfrm>
            <a:off x="5558469" y="6581607"/>
            <a:ext cx="16322" cy="16322"/>
          </a:xfrm>
          <a:custGeom>
            <a:avLst/>
            <a:gdLst/>
            <a:ahLst/>
            <a:cxnLst/>
            <a:rect l="l" t="t" r="r" b="b"/>
            <a:pathLst>
              <a:path w="16322" h="16322">
                <a:moveTo>
                  <a:pt x="16322" y="8641"/>
                </a:moveTo>
                <a:lnTo>
                  <a:pt x="16322" y="5760"/>
                </a:lnTo>
                <a:lnTo>
                  <a:pt x="15361" y="3840"/>
                </a:lnTo>
                <a:lnTo>
                  <a:pt x="14401" y="2895"/>
                </a:lnTo>
                <a:lnTo>
                  <a:pt x="12481" y="960"/>
                </a:lnTo>
                <a:lnTo>
                  <a:pt x="10561" y="0"/>
                </a:lnTo>
                <a:lnTo>
                  <a:pt x="5760" y="0"/>
                </a:lnTo>
                <a:lnTo>
                  <a:pt x="3840" y="960"/>
                </a:lnTo>
                <a:lnTo>
                  <a:pt x="2880" y="2895"/>
                </a:lnTo>
                <a:lnTo>
                  <a:pt x="960" y="3840"/>
                </a:lnTo>
                <a:lnTo>
                  <a:pt x="0" y="5760"/>
                </a:lnTo>
                <a:lnTo>
                  <a:pt x="0" y="10561"/>
                </a:lnTo>
                <a:lnTo>
                  <a:pt x="960" y="12481"/>
                </a:lnTo>
                <a:lnTo>
                  <a:pt x="2880" y="14401"/>
                </a:lnTo>
                <a:lnTo>
                  <a:pt x="3840" y="15361"/>
                </a:lnTo>
                <a:lnTo>
                  <a:pt x="5760" y="16322"/>
                </a:lnTo>
                <a:lnTo>
                  <a:pt x="10561" y="16322"/>
                </a:lnTo>
                <a:lnTo>
                  <a:pt x="12481" y="15361"/>
                </a:lnTo>
                <a:lnTo>
                  <a:pt x="14401" y="14401"/>
                </a:lnTo>
                <a:lnTo>
                  <a:pt x="15361" y="12481"/>
                </a:lnTo>
                <a:lnTo>
                  <a:pt x="16322" y="10561"/>
                </a:lnTo>
                <a:lnTo>
                  <a:pt x="16322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5" name="object 575"/>
          <p:cNvSpPr/>
          <p:nvPr/>
        </p:nvSpPr>
        <p:spPr>
          <a:xfrm>
            <a:off x="5547908" y="6620012"/>
            <a:ext cx="36484" cy="74874"/>
          </a:xfrm>
          <a:custGeom>
            <a:avLst/>
            <a:gdLst/>
            <a:ahLst/>
            <a:cxnLst/>
            <a:rect l="l" t="t" r="r" b="b"/>
            <a:pathLst>
              <a:path w="36484" h="74874">
                <a:moveTo>
                  <a:pt x="22082" y="0"/>
                </a:moveTo>
                <a:lnTo>
                  <a:pt x="0" y="8641"/>
                </a:lnTo>
                <a:lnTo>
                  <a:pt x="960" y="11521"/>
                </a:lnTo>
                <a:lnTo>
                  <a:pt x="2880" y="10561"/>
                </a:lnTo>
                <a:lnTo>
                  <a:pt x="8641" y="10561"/>
                </a:lnTo>
                <a:lnTo>
                  <a:pt x="9601" y="11521"/>
                </a:lnTo>
                <a:lnTo>
                  <a:pt x="10561" y="11521"/>
                </a:lnTo>
                <a:lnTo>
                  <a:pt x="11521" y="13441"/>
                </a:lnTo>
                <a:lnTo>
                  <a:pt x="11521" y="17282"/>
                </a:lnTo>
                <a:lnTo>
                  <a:pt x="12481" y="22082"/>
                </a:lnTo>
                <a:lnTo>
                  <a:pt x="12481" y="62407"/>
                </a:lnTo>
                <a:lnTo>
                  <a:pt x="11521" y="65272"/>
                </a:lnTo>
                <a:lnTo>
                  <a:pt x="11521" y="67193"/>
                </a:lnTo>
                <a:lnTo>
                  <a:pt x="10561" y="69113"/>
                </a:lnTo>
                <a:lnTo>
                  <a:pt x="9601" y="70073"/>
                </a:lnTo>
                <a:lnTo>
                  <a:pt x="8641" y="70073"/>
                </a:lnTo>
                <a:lnTo>
                  <a:pt x="6720" y="71033"/>
                </a:lnTo>
                <a:lnTo>
                  <a:pt x="4800" y="71993"/>
                </a:lnTo>
                <a:lnTo>
                  <a:pt x="960" y="71993"/>
                </a:lnTo>
                <a:lnTo>
                  <a:pt x="960" y="74874"/>
                </a:lnTo>
                <a:lnTo>
                  <a:pt x="36484" y="74874"/>
                </a:lnTo>
                <a:lnTo>
                  <a:pt x="36484" y="71993"/>
                </a:lnTo>
                <a:lnTo>
                  <a:pt x="32644" y="71993"/>
                </a:lnTo>
                <a:lnTo>
                  <a:pt x="30723" y="71033"/>
                </a:lnTo>
                <a:lnTo>
                  <a:pt x="29763" y="70073"/>
                </a:lnTo>
                <a:lnTo>
                  <a:pt x="27843" y="70073"/>
                </a:lnTo>
                <a:lnTo>
                  <a:pt x="26883" y="68153"/>
                </a:lnTo>
                <a:lnTo>
                  <a:pt x="25923" y="67193"/>
                </a:lnTo>
                <a:lnTo>
                  <a:pt x="25923" y="65272"/>
                </a:lnTo>
                <a:lnTo>
                  <a:pt x="24963" y="62407"/>
                </a:lnTo>
                <a:lnTo>
                  <a:pt x="24963" y="0"/>
                </a:lnTo>
                <a:lnTo>
                  <a:pt x="220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6" name="object 576"/>
          <p:cNvSpPr/>
          <p:nvPr/>
        </p:nvSpPr>
        <p:spPr>
          <a:xfrm>
            <a:off x="5607420" y="6653404"/>
            <a:ext cx="11521" cy="17493"/>
          </a:xfrm>
          <a:custGeom>
            <a:avLst/>
            <a:gdLst/>
            <a:ahLst/>
            <a:cxnLst/>
            <a:rect l="l" t="t" r="r" b="b"/>
            <a:pathLst>
              <a:path w="11521" h="17493">
                <a:moveTo>
                  <a:pt x="9624" y="0"/>
                </a:moveTo>
                <a:lnTo>
                  <a:pt x="960" y="5012"/>
                </a:lnTo>
                <a:lnTo>
                  <a:pt x="0" y="17493"/>
                </a:lnTo>
                <a:lnTo>
                  <a:pt x="960" y="14613"/>
                </a:lnTo>
                <a:lnTo>
                  <a:pt x="2880" y="11733"/>
                </a:lnTo>
                <a:lnTo>
                  <a:pt x="4800" y="8837"/>
                </a:lnTo>
                <a:lnTo>
                  <a:pt x="7680" y="6932"/>
                </a:lnTo>
                <a:lnTo>
                  <a:pt x="11521" y="5012"/>
                </a:lnTo>
                <a:lnTo>
                  <a:pt x="96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7" name="object 577"/>
          <p:cNvSpPr/>
          <p:nvPr/>
        </p:nvSpPr>
        <p:spPr>
          <a:xfrm>
            <a:off x="5593979" y="6620012"/>
            <a:ext cx="66248" cy="75834"/>
          </a:xfrm>
          <a:custGeom>
            <a:avLst/>
            <a:gdLst/>
            <a:ahLst/>
            <a:cxnLst/>
            <a:rect l="l" t="t" r="r" b="b"/>
            <a:pathLst>
              <a:path w="66248" h="75834">
                <a:moveTo>
                  <a:pt x="56647" y="65272"/>
                </a:moveTo>
                <a:lnTo>
                  <a:pt x="55686" y="65272"/>
                </a:lnTo>
                <a:lnTo>
                  <a:pt x="54726" y="64312"/>
                </a:lnTo>
                <a:lnTo>
                  <a:pt x="54726" y="62407"/>
                </a:lnTo>
                <a:lnTo>
                  <a:pt x="53766" y="60472"/>
                </a:lnTo>
                <a:lnTo>
                  <a:pt x="53766" y="12481"/>
                </a:lnTo>
                <a:lnTo>
                  <a:pt x="52806" y="10561"/>
                </a:lnTo>
                <a:lnTo>
                  <a:pt x="50886" y="7680"/>
                </a:lnTo>
                <a:lnTo>
                  <a:pt x="48966" y="4800"/>
                </a:lnTo>
                <a:lnTo>
                  <a:pt x="46085" y="2880"/>
                </a:lnTo>
                <a:lnTo>
                  <a:pt x="41285" y="960"/>
                </a:lnTo>
                <a:lnTo>
                  <a:pt x="36484" y="0"/>
                </a:lnTo>
                <a:lnTo>
                  <a:pt x="21122" y="0"/>
                </a:lnTo>
                <a:lnTo>
                  <a:pt x="14401" y="1920"/>
                </a:lnTo>
                <a:lnTo>
                  <a:pt x="10561" y="5760"/>
                </a:lnTo>
                <a:lnTo>
                  <a:pt x="5775" y="9601"/>
                </a:lnTo>
                <a:lnTo>
                  <a:pt x="2880" y="13441"/>
                </a:lnTo>
                <a:lnTo>
                  <a:pt x="2880" y="20162"/>
                </a:lnTo>
                <a:lnTo>
                  <a:pt x="3840" y="22082"/>
                </a:lnTo>
                <a:lnTo>
                  <a:pt x="4815" y="24002"/>
                </a:lnTo>
                <a:lnTo>
                  <a:pt x="5775" y="24963"/>
                </a:lnTo>
                <a:lnTo>
                  <a:pt x="7680" y="25923"/>
                </a:lnTo>
                <a:lnTo>
                  <a:pt x="11521" y="25923"/>
                </a:lnTo>
                <a:lnTo>
                  <a:pt x="13441" y="24963"/>
                </a:lnTo>
                <a:lnTo>
                  <a:pt x="14401" y="24002"/>
                </a:lnTo>
                <a:lnTo>
                  <a:pt x="16322" y="22082"/>
                </a:lnTo>
                <a:lnTo>
                  <a:pt x="16322" y="11521"/>
                </a:lnTo>
                <a:lnTo>
                  <a:pt x="17282" y="8641"/>
                </a:lnTo>
                <a:lnTo>
                  <a:pt x="19202" y="7680"/>
                </a:lnTo>
                <a:lnTo>
                  <a:pt x="21122" y="5760"/>
                </a:lnTo>
                <a:lnTo>
                  <a:pt x="24002" y="4800"/>
                </a:lnTo>
                <a:lnTo>
                  <a:pt x="31683" y="4800"/>
                </a:lnTo>
                <a:lnTo>
                  <a:pt x="35524" y="5760"/>
                </a:lnTo>
                <a:lnTo>
                  <a:pt x="37444" y="8641"/>
                </a:lnTo>
                <a:lnTo>
                  <a:pt x="39364" y="11521"/>
                </a:lnTo>
                <a:lnTo>
                  <a:pt x="41285" y="16322"/>
                </a:lnTo>
                <a:lnTo>
                  <a:pt x="41285" y="25923"/>
                </a:lnTo>
                <a:lnTo>
                  <a:pt x="36111" y="27927"/>
                </a:lnTo>
                <a:lnTo>
                  <a:pt x="23065" y="33392"/>
                </a:lnTo>
                <a:lnTo>
                  <a:pt x="24963" y="38404"/>
                </a:lnTo>
                <a:lnTo>
                  <a:pt x="27843" y="36484"/>
                </a:lnTo>
                <a:lnTo>
                  <a:pt x="32644" y="34564"/>
                </a:lnTo>
                <a:lnTo>
                  <a:pt x="41285" y="31668"/>
                </a:lnTo>
                <a:lnTo>
                  <a:pt x="41285" y="58567"/>
                </a:lnTo>
                <a:lnTo>
                  <a:pt x="34564" y="64312"/>
                </a:lnTo>
                <a:lnTo>
                  <a:pt x="28803" y="67193"/>
                </a:lnTo>
                <a:lnTo>
                  <a:pt x="22082" y="67193"/>
                </a:lnTo>
                <a:lnTo>
                  <a:pt x="19202" y="65272"/>
                </a:lnTo>
                <a:lnTo>
                  <a:pt x="17282" y="63352"/>
                </a:lnTo>
                <a:lnTo>
                  <a:pt x="14401" y="60472"/>
                </a:lnTo>
                <a:lnTo>
                  <a:pt x="13441" y="57591"/>
                </a:lnTo>
                <a:lnTo>
                  <a:pt x="13441" y="50886"/>
                </a:lnTo>
                <a:lnTo>
                  <a:pt x="14401" y="38404"/>
                </a:lnTo>
                <a:lnTo>
                  <a:pt x="8656" y="41285"/>
                </a:lnTo>
                <a:lnTo>
                  <a:pt x="4815" y="44165"/>
                </a:lnTo>
                <a:lnTo>
                  <a:pt x="2880" y="48006"/>
                </a:lnTo>
                <a:lnTo>
                  <a:pt x="960" y="50886"/>
                </a:lnTo>
                <a:lnTo>
                  <a:pt x="0" y="53751"/>
                </a:lnTo>
                <a:lnTo>
                  <a:pt x="0" y="62407"/>
                </a:lnTo>
                <a:lnTo>
                  <a:pt x="1935" y="67193"/>
                </a:lnTo>
                <a:lnTo>
                  <a:pt x="4815" y="71033"/>
                </a:lnTo>
                <a:lnTo>
                  <a:pt x="8656" y="73913"/>
                </a:lnTo>
                <a:lnTo>
                  <a:pt x="12496" y="75834"/>
                </a:lnTo>
                <a:lnTo>
                  <a:pt x="21122" y="75834"/>
                </a:lnTo>
                <a:lnTo>
                  <a:pt x="24002" y="74874"/>
                </a:lnTo>
                <a:lnTo>
                  <a:pt x="26883" y="73913"/>
                </a:lnTo>
                <a:lnTo>
                  <a:pt x="28803" y="72953"/>
                </a:lnTo>
                <a:lnTo>
                  <a:pt x="33604" y="70073"/>
                </a:lnTo>
                <a:lnTo>
                  <a:pt x="41285" y="64312"/>
                </a:lnTo>
                <a:lnTo>
                  <a:pt x="41285" y="68153"/>
                </a:lnTo>
                <a:lnTo>
                  <a:pt x="42245" y="71033"/>
                </a:lnTo>
                <a:lnTo>
                  <a:pt x="43205" y="72953"/>
                </a:lnTo>
                <a:lnTo>
                  <a:pt x="45125" y="74874"/>
                </a:lnTo>
                <a:lnTo>
                  <a:pt x="47045" y="75834"/>
                </a:lnTo>
                <a:lnTo>
                  <a:pt x="54726" y="75834"/>
                </a:lnTo>
                <a:lnTo>
                  <a:pt x="60487" y="71993"/>
                </a:lnTo>
                <a:lnTo>
                  <a:pt x="66248" y="64312"/>
                </a:lnTo>
                <a:lnTo>
                  <a:pt x="66248" y="59512"/>
                </a:lnTo>
                <a:lnTo>
                  <a:pt x="63367" y="62407"/>
                </a:lnTo>
                <a:lnTo>
                  <a:pt x="61447" y="64312"/>
                </a:lnTo>
                <a:lnTo>
                  <a:pt x="60487" y="65272"/>
                </a:lnTo>
                <a:lnTo>
                  <a:pt x="59527" y="65272"/>
                </a:lnTo>
                <a:lnTo>
                  <a:pt x="58567" y="66233"/>
                </a:lnTo>
                <a:lnTo>
                  <a:pt x="56647" y="66233"/>
                </a:lnTo>
                <a:lnTo>
                  <a:pt x="56647" y="65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8" name="object 578"/>
          <p:cNvSpPr/>
          <p:nvPr/>
        </p:nvSpPr>
        <p:spPr>
          <a:xfrm>
            <a:off x="5698617" y="6587368"/>
            <a:ext cx="118079" cy="108478"/>
          </a:xfrm>
          <a:custGeom>
            <a:avLst/>
            <a:gdLst/>
            <a:ahLst/>
            <a:cxnLst/>
            <a:rect l="l" t="t" r="r" b="b"/>
            <a:pathLst>
              <a:path w="118079" h="108478">
                <a:moveTo>
                  <a:pt x="44165" y="107518"/>
                </a:moveTo>
                <a:lnTo>
                  <a:pt x="44165" y="103677"/>
                </a:lnTo>
                <a:lnTo>
                  <a:pt x="35524" y="103677"/>
                </a:lnTo>
                <a:lnTo>
                  <a:pt x="32644" y="102717"/>
                </a:lnTo>
                <a:lnTo>
                  <a:pt x="30723" y="100797"/>
                </a:lnTo>
                <a:lnTo>
                  <a:pt x="29763" y="98877"/>
                </a:lnTo>
                <a:lnTo>
                  <a:pt x="28803" y="95051"/>
                </a:lnTo>
                <a:lnTo>
                  <a:pt x="28803" y="22082"/>
                </a:lnTo>
                <a:lnTo>
                  <a:pt x="99852" y="108478"/>
                </a:lnTo>
                <a:lnTo>
                  <a:pt x="102717" y="108478"/>
                </a:lnTo>
                <a:lnTo>
                  <a:pt x="102717" y="12481"/>
                </a:lnTo>
                <a:lnTo>
                  <a:pt x="103692" y="8641"/>
                </a:lnTo>
                <a:lnTo>
                  <a:pt x="104637" y="6720"/>
                </a:lnTo>
                <a:lnTo>
                  <a:pt x="106558" y="3840"/>
                </a:lnTo>
                <a:lnTo>
                  <a:pt x="109438" y="2880"/>
                </a:lnTo>
                <a:lnTo>
                  <a:pt x="118079" y="2880"/>
                </a:lnTo>
                <a:lnTo>
                  <a:pt x="118079" y="0"/>
                </a:lnTo>
                <a:lnTo>
                  <a:pt x="80634" y="0"/>
                </a:lnTo>
                <a:lnTo>
                  <a:pt x="80634" y="2880"/>
                </a:lnTo>
                <a:lnTo>
                  <a:pt x="88315" y="2880"/>
                </a:lnTo>
                <a:lnTo>
                  <a:pt x="91196" y="3840"/>
                </a:lnTo>
                <a:lnTo>
                  <a:pt x="93131" y="5760"/>
                </a:lnTo>
                <a:lnTo>
                  <a:pt x="95036" y="7680"/>
                </a:lnTo>
                <a:lnTo>
                  <a:pt x="96012" y="11521"/>
                </a:lnTo>
                <a:lnTo>
                  <a:pt x="96012" y="80650"/>
                </a:lnTo>
                <a:lnTo>
                  <a:pt x="29763" y="0"/>
                </a:lnTo>
                <a:lnTo>
                  <a:pt x="0" y="0"/>
                </a:lnTo>
                <a:lnTo>
                  <a:pt x="0" y="2880"/>
                </a:lnTo>
                <a:lnTo>
                  <a:pt x="5775" y="2880"/>
                </a:lnTo>
                <a:lnTo>
                  <a:pt x="7680" y="3840"/>
                </a:lnTo>
                <a:lnTo>
                  <a:pt x="10561" y="4800"/>
                </a:lnTo>
                <a:lnTo>
                  <a:pt x="12481" y="5760"/>
                </a:lnTo>
                <a:lnTo>
                  <a:pt x="14401" y="6720"/>
                </a:lnTo>
                <a:lnTo>
                  <a:pt x="16322" y="7680"/>
                </a:lnTo>
                <a:lnTo>
                  <a:pt x="18242" y="10561"/>
                </a:lnTo>
                <a:lnTo>
                  <a:pt x="22082" y="13441"/>
                </a:lnTo>
                <a:lnTo>
                  <a:pt x="22082" y="94076"/>
                </a:lnTo>
                <a:lnTo>
                  <a:pt x="21122" y="97917"/>
                </a:lnTo>
                <a:lnTo>
                  <a:pt x="20162" y="99837"/>
                </a:lnTo>
                <a:lnTo>
                  <a:pt x="18242" y="102717"/>
                </a:lnTo>
                <a:lnTo>
                  <a:pt x="14401" y="103677"/>
                </a:lnTo>
                <a:lnTo>
                  <a:pt x="6720" y="103677"/>
                </a:lnTo>
                <a:lnTo>
                  <a:pt x="6720" y="107518"/>
                </a:lnTo>
                <a:lnTo>
                  <a:pt x="44165" y="1075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9" name="object 579"/>
          <p:cNvSpPr/>
          <p:nvPr/>
        </p:nvSpPr>
        <p:spPr>
          <a:xfrm>
            <a:off x="5839739" y="6584743"/>
            <a:ext cx="15182" cy="21827"/>
          </a:xfrm>
          <a:custGeom>
            <a:avLst/>
            <a:gdLst/>
            <a:ahLst/>
            <a:cxnLst/>
            <a:rect l="l" t="t" r="r" b="b"/>
            <a:pathLst>
              <a:path w="15182" h="21827">
                <a:moveTo>
                  <a:pt x="0" y="21827"/>
                </a:moveTo>
                <a:lnTo>
                  <a:pt x="1920" y="16066"/>
                </a:lnTo>
                <a:lnTo>
                  <a:pt x="4800" y="11265"/>
                </a:lnTo>
                <a:lnTo>
                  <a:pt x="8641" y="7425"/>
                </a:lnTo>
                <a:lnTo>
                  <a:pt x="15182" y="0"/>
                </a:lnTo>
                <a:lnTo>
                  <a:pt x="3140" y="4174"/>
                </a:lnTo>
                <a:lnTo>
                  <a:pt x="0" y="218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0" name="object 580"/>
          <p:cNvSpPr/>
          <p:nvPr/>
        </p:nvSpPr>
        <p:spPr>
          <a:xfrm>
            <a:off x="5825337" y="6584502"/>
            <a:ext cx="68168" cy="112303"/>
          </a:xfrm>
          <a:custGeom>
            <a:avLst/>
            <a:gdLst/>
            <a:ahLst/>
            <a:cxnLst/>
            <a:rect l="l" t="t" r="r" b="b"/>
            <a:pathLst>
              <a:path w="68168" h="112303">
                <a:moveTo>
                  <a:pt x="6720" y="112303"/>
                </a:moveTo>
                <a:lnTo>
                  <a:pt x="22804" y="109551"/>
                </a:lnTo>
                <a:lnTo>
                  <a:pt x="34564" y="103662"/>
                </a:lnTo>
                <a:lnTo>
                  <a:pt x="43357" y="97236"/>
                </a:lnTo>
                <a:lnTo>
                  <a:pt x="52388" y="88205"/>
                </a:lnTo>
                <a:lnTo>
                  <a:pt x="59512" y="77739"/>
                </a:lnTo>
                <a:lnTo>
                  <a:pt x="63263" y="70292"/>
                </a:lnTo>
                <a:lnTo>
                  <a:pt x="66940" y="58010"/>
                </a:lnTo>
                <a:lnTo>
                  <a:pt x="68168" y="45110"/>
                </a:lnTo>
                <a:lnTo>
                  <a:pt x="67232" y="34107"/>
                </a:lnTo>
                <a:lnTo>
                  <a:pt x="63412" y="21834"/>
                </a:lnTo>
                <a:lnTo>
                  <a:pt x="56647" y="11506"/>
                </a:lnTo>
                <a:lnTo>
                  <a:pt x="45686" y="2793"/>
                </a:lnTo>
                <a:lnTo>
                  <a:pt x="33604" y="0"/>
                </a:lnTo>
                <a:lnTo>
                  <a:pt x="29583" y="240"/>
                </a:lnTo>
                <a:lnTo>
                  <a:pt x="23042" y="7665"/>
                </a:lnTo>
                <a:lnTo>
                  <a:pt x="26883" y="5745"/>
                </a:lnTo>
                <a:lnTo>
                  <a:pt x="36484" y="5745"/>
                </a:lnTo>
                <a:lnTo>
                  <a:pt x="39364" y="6705"/>
                </a:lnTo>
                <a:lnTo>
                  <a:pt x="43205" y="10546"/>
                </a:lnTo>
                <a:lnTo>
                  <a:pt x="46085" y="13426"/>
                </a:lnTo>
                <a:lnTo>
                  <a:pt x="48966" y="18227"/>
                </a:lnTo>
                <a:lnTo>
                  <a:pt x="49926" y="23987"/>
                </a:lnTo>
                <a:lnTo>
                  <a:pt x="51831" y="29748"/>
                </a:lnTo>
                <a:lnTo>
                  <a:pt x="52806" y="35509"/>
                </a:lnTo>
                <a:lnTo>
                  <a:pt x="52806" y="49911"/>
                </a:lnTo>
                <a:lnTo>
                  <a:pt x="51831" y="56631"/>
                </a:lnTo>
                <a:lnTo>
                  <a:pt x="48966" y="59512"/>
                </a:lnTo>
                <a:lnTo>
                  <a:pt x="46085" y="60472"/>
                </a:lnTo>
                <a:lnTo>
                  <a:pt x="42245" y="61432"/>
                </a:lnTo>
                <a:lnTo>
                  <a:pt x="39364" y="63352"/>
                </a:lnTo>
                <a:lnTo>
                  <a:pt x="28803" y="63352"/>
                </a:lnTo>
                <a:lnTo>
                  <a:pt x="24963" y="61432"/>
                </a:lnTo>
                <a:lnTo>
                  <a:pt x="21122" y="56631"/>
                </a:lnTo>
                <a:lnTo>
                  <a:pt x="20403" y="55718"/>
                </a:lnTo>
                <a:lnTo>
                  <a:pt x="15799" y="45156"/>
                </a:lnTo>
                <a:lnTo>
                  <a:pt x="14401" y="30708"/>
                </a:lnTo>
                <a:lnTo>
                  <a:pt x="14401" y="22067"/>
                </a:lnTo>
                <a:lnTo>
                  <a:pt x="17542" y="4414"/>
                </a:lnTo>
                <a:lnTo>
                  <a:pt x="7680" y="13426"/>
                </a:lnTo>
                <a:lnTo>
                  <a:pt x="7289" y="14062"/>
                </a:lnTo>
                <a:lnTo>
                  <a:pt x="1932" y="25894"/>
                </a:lnTo>
                <a:lnTo>
                  <a:pt x="0" y="38389"/>
                </a:lnTo>
                <a:lnTo>
                  <a:pt x="0" y="48950"/>
                </a:lnTo>
                <a:lnTo>
                  <a:pt x="2880" y="56631"/>
                </a:lnTo>
                <a:lnTo>
                  <a:pt x="7680" y="62392"/>
                </a:lnTo>
                <a:lnTo>
                  <a:pt x="13441" y="68153"/>
                </a:lnTo>
                <a:lnTo>
                  <a:pt x="20162" y="71018"/>
                </a:lnTo>
                <a:lnTo>
                  <a:pt x="34564" y="71018"/>
                </a:lnTo>
                <a:lnTo>
                  <a:pt x="42245" y="68153"/>
                </a:lnTo>
                <a:lnTo>
                  <a:pt x="49926" y="62392"/>
                </a:lnTo>
                <a:lnTo>
                  <a:pt x="49259" y="65362"/>
                </a:lnTo>
                <a:lnTo>
                  <a:pt x="44984" y="77414"/>
                </a:lnTo>
                <a:lnTo>
                  <a:pt x="38404" y="88300"/>
                </a:lnTo>
                <a:lnTo>
                  <a:pt x="32644" y="95981"/>
                </a:lnTo>
                <a:lnTo>
                  <a:pt x="26883" y="101742"/>
                </a:lnTo>
                <a:lnTo>
                  <a:pt x="21122" y="104622"/>
                </a:lnTo>
                <a:lnTo>
                  <a:pt x="15361" y="107502"/>
                </a:lnTo>
                <a:lnTo>
                  <a:pt x="8641" y="109423"/>
                </a:lnTo>
                <a:lnTo>
                  <a:pt x="1920" y="109423"/>
                </a:lnTo>
                <a:lnTo>
                  <a:pt x="1920" y="112303"/>
                </a:lnTo>
                <a:lnTo>
                  <a:pt x="6720" y="1123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1" name="object 581"/>
          <p:cNvSpPr/>
          <p:nvPr/>
        </p:nvSpPr>
        <p:spPr>
          <a:xfrm>
            <a:off x="5907892" y="6587368"/>
            <a:ext cx="63352" cy="108478"/>
          </a:xfrm>
          <a:custGeom>
            <a:avLst/>
            <a:gdLst/>
            <a:ahLst/>
            <a:cxnLst/>
            <a:rect l="l" t="t" r="r" b="b"/>
            <a:pathLst>
              <a:path w="63352" h="108478">
                <a:moveTo>
                  <a:pt x="24963" y="0"/>
                </a:moveTo>
                <a:lnTo>
                  <a:pt x="3840" y="41285"/>
                </a:lnTo>
                <a:lnTo>
                  <a:pt x="14401" y="42245"/>
                </a:lnTo>
                <a:lnTo>
                  <a:pt x="22082" y="43205"/>
                </a:lnTo>
                <a:lnTo>
                  <a:pt x="27843" y="45125"/>
                </a:lnTo>
                <a:lnTo>
                  <a:pt x="34564" y="48966"/>
                </a:lnTo>
                <a:lnTo>
                  <a:pt x="40325" y="52806"/>
                </a:lnTo>
                <a:lnTo>
                  <a:pt x="45125" y="58567"/>
                </a:lnTo>
                <a:lnTo>
                  <a:pt x="48966" y="64312"/>
                </a:lnTo>
                <a:lnTo>
                  <a:pt x="50886" y="70088"/>
                </a:lnTo>
                <a:lnTo>
                  <a:pt x="50886" y="83530"/>
                </a:lnTo>
                <a:lnTo>
                  <a:pt x="48966" y="89275"/>
                </a:lnTo>
                <a:lnTo>
                  <a:pt x="44165" y="94076"/>
                </a:lnTo>
                <a:lnTo>
                  <a:pt x="39364" y="98877"/>
                </a:lnTo>
                <a:lnTo>
                  <a:pt x="33604" y="100797"/>
                </a:lnTo>
                <a:lnTo>
                  <a:pt x="24002" y="100797"/>
                </a:lnTo>
                <a:lnTo>
                  <a:pt x="20162" y="99837"/>
                </a:lnTo>
                <a:lnTo>
                  <a:pt x="15361" y="96956"/>
                </a:lnTo>
                <a:lnTo>
                  <a:pt x="13441" y="95051"/>
                </a:lnTo>
                <a:lnTo>
                  <a:pt x="11521" y="94076"/>
                </a:lnTo>
                <a:lnTo>
                  <a:pt x="10561" y="93116"/>
                </a:lnTo>
                <a:lnTo>
                  <a:pt x="3840" y="93116"/>
                </a:lnTo>
                <a:lnTo>
                  <a:pt x="1920" y="94076"/>
                </a:lnTo>
                <a:lnTo>
                  <a:pt x="960" y="95996"/>
                </a:lnTo>
                <a:lnTo>
                  <a:pt x="0" y="96956"/>
                </a:lnTo>
                <a:lnTo>
                  <a:pt x="0" y="100797"/>
                </a:lnTo>
                <a:lnTo>
                  <a:pt x="1920" y="103677"/>
                </a:lnTo>
                <a:lnTo>
                  <a:pt x="4800" y="105597"/>
                </a:lnTo>
                <a:lnTo>
                  <a:pt x="7680" y="107518"/>
                </a:lnTo>
                <a:lnTo>
                  <a:pt x="12481" y="108478"/>
                </a:lnTo>
                <a:lnTo>
                  <a:pt x="24963" y="108478"/>
                </a:lnTo>
                <a:lnTo>
                  <a:pt x="31683" y="107518"/>
                </a:lnTo>
                <a:lnTo>
                  <a:pt x="37444" y="104637"/>
                </a:lnTo>
                <a:lnTo>
                  <a:pt x="42245" y="102717"/>
                </a:lnTo>
                <a:lnTo>
                  <a:pt x="46085" y="99837"/>
                </a:lnTo>
                <a:lnTo>
                  <a:pt x="48966" y="95996"/>
                </a:lnTo>
                <a:lnTo>
                  <a:pt x="52806" y="93116"/>
                </a:lnTo>
                <a:lnTo>
                  <a:pt x="55686" y="89275"/>
                </a:lnTo>
                <a:lnTo>
                  <a:pt x="57607" y="84490"/>
                </a:lnTo>
                <a:lnTo>
                  <a:pt x="60487" y="79689"/>
                </a:lnTo>
                <a:lnTo>
                  <a:pt x="61447" y="73929"/>
                </a:lnTo>
                <a:lnTo>
                  <a:pt x="61447" y="68153"/>
                </a:lnTo>
                <a:lnTo>
                  <a:pt x="61403" y="66369"/>
                </a:lnTo>
                <a:lnTo>
                  <a:pt x="58340" y="53822"/>
                </a:lnTo>
                <a:lnTo>
                  <a:pt x="50886" y="43205"/>
                </a:lnTo>
                <a:lnTo>
                  <a:pt x="42162" y="36198"/>
                </a:lnTo>
                <a:lnTo>
                  <a:pt x="30849" y="30883"/>
                </a:lnTo>
                <a:lnTo>
                  <a:pt x="17282" y="27843"/>
                </a:lnTo>
                <a:lnTo>
                  <a:pt x="24963" y="13441"/>
                </a:lnTo>
                <a:lnTo>
                  <a:pt x="56647" y="13441"/>
                </a:lnTo>
                <a:lnTo>
                  <a:pt x="63352" y="0"/>
                </a:lnTo>
                <a:lnTo>
                  <a:pt x="249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2" name="object 582"/>
          <p:cNvSpPr/>
          <p:nvPr/>
        </p:nvSpPr>
        <p:spPr>
          <a:xfrm>
            <a:off x="3903482" y="6472184"/>
            <a:ext cx="2595753" cy="2037054"/>
          </a:xfrm>
          <a:custGeom>
            <a:avLst/>
            <a:gdLst/>
            <a:ahLst/>
            <a:cxnLst/>
            <a:rect l="l" t="t" r="r" b="b"/>
            <a:pathLst>
              <a:path w="2595753" h="2037054">
                <a:moveTo>
                  <a:pt x="2594792" y="2035134"/>
                </a:moveTo>
                <a:lnTo>
                  <a:pt x="2595753" y="2034174"/>
                </a:lnTo>
                <a:lnTo>
                  <a:pt x="2595753" y="2880"/>
                </a:lnTo>
                <a:lnTo>
                  <a:pt x="2594792" y="944"/>
                </a:lnTo>
                <a:lnTo>
                  <a:pt x="960" y="944"/>
                </a:lnTo>
                <a:lnTo>
                  <a:pt x="960" y="2036094"/>
                </a:lnTo>
                <a:lnTo>
                  <a:pt x="1920" y="2037054"/>
                </a:lnTo>
                <a:lnTo>
                  <a:pt x="2880" y="2037054"/>
                </a:lnTo>
                <a:lnTo>
                  <a:pt x="6720" y="5745"/>
                </a:lnTo>
                <a:lnTo>
                  <a:pt x="2589032" y="5745"/>
                </a:lnTo>
                <a:lnTo>
                  <a:pt x="2589032" y="2030333"/>
                </a:lnTo>
                <a:lnTo>
                  <a:pt x="6720" y="2030333"/>
                </a:lnTo>
                <a:lnTo>
                  <a:pt x="2591912" y="2037054"/>
                </a:lnTo>
                <a:lnTo>
                  <a:pt x="2593832" y="2037054"/>
                </a:lnTo>
                <a:lnTo>
                  <a:pt x="2594792" y="203513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3" name="object 583"/>
          <p:cNvSpPr/>
          <p:nvPr/>
        </p:nvSpPr>
        <p:spPr>
          <a:xfrm>
            <a:off x="3906362" y="6477929"/>
            <a:ext cx="2589032" cy="2031309"/>
          </a:xfrm>
          <a:custGeom>
            <a:avLst/>
            <a:gdLst/>
            <a:ahLst/>
            <a:cxnLst/>
            <a:rect l="l" t="t" r="r" b="b"/>
            <a:pathLst>
              <a:path w="2589032" h="2031309">
                <a:moveTo>
                  <a:pt x="0" y="2031309"/>
                </a:moveTo>
                <a:lnTo>
                  <a:pt x="2589032" y="2031309"/>
                </a:lnTo>
                <a:lnTo>
                  <a:pt x="3840" y="2024588"/>
                </a:lnTo>
                <a:lnTo>
                  <a:pt x="3840" y="0"/>
                </a:lnTo>
                <a:lnTo>
                  <a:pt x="0" y="203130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4" name="object 584"/>
          <p:cNvSpPr/>
          <p:nvPr/>
        </p:nvSpPr>
        <p:spPr>
          <a:xfrm>
            <a:off x="6467551" y="9401043"/>
            <a:ext cx="29763" cy="50881"/>
          </a:xfrm>
          <a:custGeom>
            <a:avLst/>
            <a:gdLst/>
            <a:ahLst/>
            <a:cxnLst/>
            <a:rect l="l" t="t" r="r" b="b"/>
            <a:pathLst>
              <a:path w="29763" h="50881">
                <a:moveTo>
                  <a:pt x="11521" y="0"/>
                </a:moveTo>
                <a:lnTo>
                  <a:pt x="1935" y="19199"/>
                </a:lnTo>
                <a:lnTo>
                  <a:pt x="6720" y="19199"/>
                </a:lnTo>
                <a:lnTo>
                  <a:pt x="10561" y="20164"/>
                </a:lnTo>
                <a:lnTo>
                  <a:pt x="12481" y="21121"/>
                </a:lnTo>
                <a:lnTo>
                  <a:pt x="16322" y="23038"/>
                </a:lnTo>
                <a:lnTo>
                  <a:pt x="19202" y="24961"/>
                </a:lnTo>
                <a:lnTo>
                  <a:pt x="21122" y="26878"/>
                </a:lnTo>
                <a:lnTo>
                  <a:pt x="23042" y="29759"/>
                </a:lnTo>
                <a:lnTo>
                  <a:pt x="24002" y="32641"/>
                </a:lnTo>
                <a:lnTo>
                  <a:pt x="24002" y="39361"/>
                </a:lnTo>
                <a:lnTo>
                  <a:pt x="23042" y="41279"/>
                </a:lnTo>
                <a:lnTo>
                  <a:pt x="20177" y="44160"/>
                </a:lnTo>
                <a:lnTo>
                  <a:pt x="18242" y="46082"/>
                </a:lnTo>
                <a:lnTo>
                  <a:pt x="16322" y="47041"/>
                </a:lnTo>
                <a:lnTo>
                  <a:pt x="11521" y="47041"/>
                </a:lnTo>
                <a:lnTo>
                  <a:pt x="9616" y="46082"/>
                </a:lnTo>
                <a:lnTo>
                  <a:pt x="7680" y="45119"/>
                </a:lnTo>
                <a:lnTo>
                  <a:pt x="5775" y="44160"/>
                </a:lnTo>
                <a:lnTo>
                  <a:pt x="4800" y="43202"/>
                </a:lnTo>
                <a:lnTo>
                  <a:pt x="1935" y="43202"/>
                </a:lnTo>
                <a:lnTo>
                  <a:pt x="960" y="44160"/>
                </a:lnTo>
                <a:lnTo>
                  <a:pt x="0" y="45119"/>
                </a:lnTo>
                <a:lnTo>
                  <a:pt x="0" y="47041"/>
                </a:lnTo>
                <a:lnTo>
                  <a:pt x="960" y="47999"/>
                </a:lnTo>
                <a:lnTo>
                  <a:pt x="1935" y="48958"/>
                </a:lnTo>
                <a:lnTo>
                  <a:pt x="3840" y="49923"/>
                </a:lnTo>
                <a:lnTo>
                  <a:pt x="5775" y="50881"/>
                </a:lnTo>
                <a:lnTo>
                  <a:pt x="11521" y="50881"/>
                </a:lnTo>
                <a:lnTo>
                  <a:pt x="14401" y="49923"/>
                </a:lnTo>
                <a:lnTo>
                  <a:pt x="17282" y="48958"/>
                </a:lnTo>
                <a:lnTo>
                  <a:pt x="19202" y="47999"/>
                </a:lnTo>
                <a:lnTo>
                  <a:pt x="21122" y="46082"/>
                </a:lnTo>
                <a:lnTo>
                  <a:pt x="23042" y="45119"/>
                </a:lnTo>
                <a:lnTo>
                  <a:pt x="24963" y="43202"/>
                </a:lnTo>
                <a:lnTo>
                  <a:pt x="25923" y="41279"/>
                </a:lnTo>
                <a:lnTo>
                  <a:pt x="26883" y="39361"/>
                </a:lnTo>
                <a:lnTo>
                  <a:pt x="27843" y="37438"/>
                </a:lnTo>
                <a:lnTo>
                  <a:pt x="28803" y="34558"/>
                </a:lnTo>
                <a:lnTo>
                  <a:pt x="28803" y="27843"/>
                </a:lnTo>
                <a:lnTo>
                  <a:pt x="26883" y="23038"/>
                </a:lnTo>
                <a:lnTo>
                  <a:pt x="24002" y="20164"/>
                </a:lnTo>
                <a:lnTo>
                  <a:pt x="20177" y="16323"/>
                </a:lnTo>
                <a:lnTo>
                  <a:pt x="14401" y="13441"/>
                </a:lnTo>
                <a:lnTo>
                  <a:pt x="8641" y="12483"/>
                </a:lnTo>
                <a:lnTo>
                  <a:pt x="11521" y="6720"/>
                </a:lnTo>
                <a:lnTo>
                  <a:pt x="26883" y="6720"/>
                </a:lnTo>
                <a:lnTo>
                  <a:pt x="29763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5" name="object 585"/>
          <p:cNvSpPr/>
          <p:nvPr/>
        </p:nvSpPr>
        <p:spPr>
          <a:xfrm>
            <a:off x="6506916" y="9400085"/>
            <a:ext cx="27843" cy="22079"/>
          </a:xfrm>
          <a:custGeom>
            <a:avLst/>
            <a:gdLst/>
            <a:ahLst/>
            <a:cxnLst/>
            <a:rect l="l" t="t" r="r" b="b"/>
            <a:pathLst>
              <a:path w="27843" h="22079">
                <a:moveTo>
                  <a:pt x="0" y="11519"/>
                </a:moveTo>
                <a:lnTo>
                  <a:pt x="0" y="14400"/>
                </a:lnTo>
                <a:lnTo>
                  <a:pt x="960" y="16317"/>
                </a:lnTo>
                <a:lnTo>
                  <a:pt x="1920" y="18240"/>
                </a:lnTo>
                <a:lnTo>
                  <a:pt x="2880" y="20157"/>
                </a:lnTo>
                <a:lnTo>
                  <a:pt x="5760" y="22079"/>
                </a:lnTo>
                <a:lnTo>
                  <a:pt x="5760" y="7679"/>
                </a:lnTo>
                <a:lnTo>
                  <a:pt x="6720" y="5762"/>
                </a:lnTo>
                <a:lnTo>
                  <a:pt x="7680" y="3840"/>
                </a:lnTo>
                <a:lnTo>
                  <a:pt x="9601" y="2881"/>
                </a:lnTo>
                <a:lnTo>
                  <a:pt x="11521" y="1923"/>
                </a:lnTo>
                <a:lnTo>
                  <a:pt x="16322" y="1923"/>
                </a:lnTo>
                <a:lnTo>
                  <a:pt x="18242" y="2881"/>
                </a:lnTo>
                <a:lnTo>
                  <a:pt x="20162" y="3840"/>
                </a:lnTo>
                <a:lnTo>
                  <a:pt x="21122" y="5762"/>
                </a:lnTo>
                <a:lnTo>
                  <a:pt x="22082" y="7679"/>
                </a:lnTo>
                <a:lnTo>
                  <a:pt x="22082" y="14400"/>
                </a:lnTo>
                <a:lnTo>
                  <a:pt x="21122" y="15358"/>
                </a:lnTo>
                <a:lnTo>
                  <a:pt x="21122" y="20157"/>
                </a:lnTo>
                <a:lnTo>
                  <a:pt x="24002" y="18240"/>
                </a:lnTo>
                <a:lnTo>
                  <a:pt x="25923" y="16317"/>
                </a:lnTo>
                <a:lnTo>
                  <a:pt x="26883" y="14400"/>
                </a:lnTo>
                <a:lnTo>
                  <a:pt x="27843" y="12478"/>
                </a:lnTo>
                <a:lnTo>
                  <a:pt x="27843" y="7679"/>
                </a:lnTo>
                <a:lnTo>
                  <a:pt x="25923" y="5762"/>
                </a:lnTo>
                <a:lnTo>
                  <a:pt x="24002" y="2881"/>
                </a:lnTo>
                <a:lnTo>
                  <a:pt x="21122" y="958"/>
                </a:lnTo>
                <a:lnTo>
                  <a:pt x="18242" y="0"/>
                </a:lnTo>
                <a:lnTo>
                  <a:pt x="9601" y="0"/>
                </a:lnTo>
                <a:lnTo>
                  <a:pt x="6720" y="958"/>
                </a:lnTo>
                <a:lnTo>
                  <a:pt x="3840" y="3840"/>
                </a:lnTo>
                <a:lnTo>
                  <a:pt x="1920" y="5762"/>
                </a:lnTo>
                <a:lnTo>
                  <a:pt x="0" y="8638"/>
                </a:lnTo>
                <a:lnTo>
                  <a:pt x="0" y="115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6" name="object 586"/>
          <p:cNvSpPr/>
          <p:nvPr/>
        </p:nvSpPr>
        <p:spPr>
          <a:xfrm>
            <a:off x="6506916" y="9411605"/>
            <a:ext cx="28803" cy="40320"/>
          </a:xfrm>
          <a:custGeom>
            <a:avLst/>
            <a:gdLst/>
            <a:ahLst/>
            <a:cxnLst/>
            <a:rect l="l" t="t" r="r" b="b"/>
            <a:pathLst>
              <a:path w="28803" h="40320">
                <a:moveTo>
                  <a:pt x="18242" y="40320"/>
                </a:moveTo>
                <a:lnTo>
                  <a:pt x="22082" y="39361"/>
                </a:lnTo>
                <a:lnTo>
                  <a:pt x="24963" y="36479"/>
                </a:lnTo>
                <a:lnTo>
                  <a:pt x="26883" y="33599"/>
                </a:lnTo>
                <a:lnTo>
                  <a:pt x="28803" y="30717"/>
                </a:lnTo>
                <a:lnTo>
                  <a:pt x="28803" y="24961"/>
                </a:lnTo>
                <a:lnTo>
                  <a:pt x="27843" y="22079"/>
                </a:lnTo>
                <a:lnTo>
                  <a:pt x="25923" y="19197"/>
                </a:lnTo>
                <a:lnTo>
                  <a:pt x="24002" y="17282"/>
                </a:lnTo>
                <a:lnTo>
                  <a:pt x="21122" y="15358"/>
                </a:lnTo>
                <a:lnTo>
                  <a:pt x="17282" y="11518"/>
                </a:lnTo>
                <a:lnTo>
                  <a:pt x="21122" y="8638"/>
                </a:lnTo>
                <a:lnTo>
                  <a:pt x="21122" y="3838"/>
                </a:lnTo>
                <a:lnTo>
                  <a:pt x="20162" y="5762"/>
                </a:lnTo>
                <a:lnTo>
                  <a:pt x="18242" y="7679"/>
                </a:lnTo>
                <a:lnTo>
                  <a:pt x="15361" y="10559"/>
                </a:lnTo>
                <a:lnTo>
                  <a:pt x="9601" y="4797"/>
                </a:lnTo>
                <a:lnTo>
                  <a:pt x="8641" y="3838"/>
                </a:lnTo>
                <a:lnTo>
                  <a:pt x="7680" y="2880"/>
                </a:lnTo>
                <a:lnTo>
                  <a:pt x="6720" y="1921"/>
                </a:lnTo>
                <a:lnTo>
                  <a:pt x="5760" y="0"/>
                </a:lnTo>
                <a:lnTo>
                  <a:pt x="5760" y="10559"/>
                </a:lnTo>
                <a:lnTo>
                  <a:pt x="9601" y="14400"/>
                </a:lnTo>
                <a:lnTo>
                  <a:pt x="5760" y="17282"/>
                </a:lnTo>
                <a:lnTo>
                  <a:pt x="3840" y="19197"/>
                </a:lnTo>
                <a:lnTo>
                  <a:pt x="1920" y="21121"/>
                </a:lnTo>
                <a:lnTo>
                  <a:pt x="960" y="23996"/>
                </a:lnTo>
                <a:lnTo>
                  <a:pt x="0" y="25920"/>
                </a:lnTo>
                <a:lnTo>
                  <a:pt x="0" y="30717"/>
                </a:lnTo>
                <a:lnTo>
                  <a:pt x="960" y="33599"/>
                </a:lnTo>
                <a:lnTo>
                  <a:pt x="2880" y="35521"/>
                </a:lnTo>
                <a:lnTo>
                  <a:pt x="5760" y="38397"/>
                </a:lnTo>
                <a:lnTo>
                  <a:pt x="9601" y="40320"/>
                </a:lnTo>
                <a:lnTo>
                  <a:pt x="6720" y="33599"/>
                </a:lnTo>
                <a:lnTo>
                  <a:pt x="5760" y="30717"/>
                </a:lnTo>
                <a:lnTo>
                  <a:pt x="5760" y="23038"/>
                </a:lnTo>
                <a:lnTo>
                  <a:pt x="6720" y="21121"/>
                </a:lnTo>
                <a:lnTo>
                  <a:pt x="7680" y="19197"/>
                </a:lnTo>
                <a:lnTo>
                  <a:pt x="9601" y="17282"/>
                </a:lnTo>
                <a:lnTo>
                  <a:pt x="11521" y="15358"/>
                </a:lnTo>
                <a:lnTo>
                  <a:pt x="16322" y="20156"/>
                </a:lnTo>
                <a:lnTo>
                  <a:pt x="20162" y="23038"/>
                </a:lnTo>
                <a:lnTo>
                  <a:pt x="22082" y="25920"/>
                </a:lnTo>
                <a:lnTo>
                  <a:pt x="23042" y="26877"/>
                </a:lnTo>
                <a:lnTo>
                  <a:pt x="23042" y="34558"/>
                </a:lnTo>
                <a:lnTo>
                  <a:pt x="21122" y="35521"/>
                </a:lnTo>
                <a:lnTo>
                  <a:pt x="19202" y="37438"/>
                </a:lnTo>
                <a:lnTo>
                  <a:pt x="17282" y="38397"/>
                </a:lnTo>
                <a:lnTo>
                  <a:pt x="14401" y="38397"/>
                </a:lnTo>
                <a:lnTo>
                  <a:pt x="14401" y="40320"/>
                </a:lnTo>
                <a:lnTo>
                  <a:pt x="18242" y="40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7" name="object 587"/>
          <p:cNvSpPr/>
          <p:nvPr/>
        </p:nvSpPr>
        <p:spPr>
          <a:xfrm>
            <a:off x="6513636" y="9445204"/>
            <a:ext cx="7680" cy="6720"/>
          </a:xfrm>
          <a:custGeom>
            <a:avLst/>
            <a:gdLst/>
            <a:ahLst/>
            <a:cxnLst/>
            <a:rect l="l" t="t" r="r" b="b"/>
            <a:pathLst>
              <a:path w="7680" h="6720">
                <a:moveTo>
                  <a:pt x="7680" y="4797"/>
                </a:moveTo>
                <a:lnTo>
                  <a:pt x="4800" y="4797"/>
                </a:lnTo>
                <a:lnTo>
                  <a:pt x="2880" y="3838"/>
                </a:lnTo>
                <a:lnTo>
                  <a:pt x="960" y="1921"/>
                </a:lnTo>
                <a:lnTo>
                  <a:pt x="0" y="0"/>
                </a:lnTo>
                <a:lnTo>
                  <a:pt x="2880" y="6720"/>
                </a:lnTo>
                <a:lnTo>
                  <a:pt x="7680" y="6720"/>
                </a:lnTo>
                <a:lnTo>
                  <a:pt x="7680" y="4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8" name="object 588"/>
          <p:cNvSpPr/>
          <p:nvPr/>
        </p:nvSpPr>
        <p:spPr>
          <a:xfrm>
            <a:off x="654795" y="5029203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" name="object 11"/>
          <p:cNvSpPr txBox="1"/>
          <p:nvPr/>
        </p:nvSpPr>
        <p:spPr>
          <a:xfrm>
            <a:off x="1444513" y="6850410"/>
            <a:ext cx="1786031" cy="15556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4208274" y="6896482"/>
            <a:ext cx="2209365" cy="12815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4208274" y="8178047"/>
            <a:ext cx="660935" cy="1315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4869210" y="8178047"/>
            <a:ext cx="882211" cy="1315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5751422" y="8178047"/>
            <a:ext cx="666218" cy="1315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4869210" y="6910884"/>
            <a:ext cx="882211" cy="2107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4869210" y="7121600"/>
            <a:ext cx="882211" cy="2918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4869210" y="7413418"/>
            <a:ext cx="882211" cy="7060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654795" y="6355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654795" y="5029201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object 8"/>
          <p:cNvSpPr/>
          <p:nvPr/>
        </p:nvSpPr>
        <p:spPr>
          <a:xfrm>
            <a:off x="1573636" y="737036"/>
            <a:ext cx="109438" cy="209260"/>
          </a:xfrm>
          <a:custGeom>
            <a:avLst/>
            <a:gdLst/>
            <a:ahLst/>
            <a:cxnLst/>
            <a:rect l="l" t="t" r="r" b="b"/>
            <a:pathLst>
              <a:path w="109438" h="209260">
                <a:moveTo>
                  <a:pt x="960" y="206380"/>
                </a:moveTo>
                <a:lnTo>
                  <a:pt x="960" y="207355"/>
                </a:lnTo>
                <a:lnTo>
                  <a:pt x="1905" y="208300"/>
                </a:lnTo>
                <a:lnTo>
                  <a:pt x="3840" y="208300"/>
                </a:lnTo>
                <a:lnTo>
                  <a:pt x="5745" y="209260"/>
                </a:lnTo>
                <a:lnTo>
                  <a:pt x="22067" y="209260"/>
                </a:lnTo>
                <a:lnTo>
                  <a:pt x="23987" y="208300"/>
                </a:lnTo>
                <a:lnTo>
                  <a:pt x="25908" y="208300"/>
                </a:lnTo>
                <a:lnTo>
                  <a:pt x="26868" y="207355"/>
                </a:lnTo>
                <a:lnTo>
                  <a:pt x="26868" y="206380"/>
                </a:lnTo>
                <a:lnTo>
                  <a:pt x="27828" y="206380"/>
                </a:lnTo>
                <a:lnTo>
                  <a:pt x="27828" y="117104"/>
                </a:lnTo>
                <a:lnTo>
                  <a:pt x="102702" y="117104"/>
                </a:lnTo>
                <a:lnTo>
                  <a:pt x="102702" y="116144"/>
                </a:lnTo>
                <a:lnTo>
                  <a:pt x="103662" y="115183"/>
                </a:lnTo>
                <a:lnTo>
                  <a:pt x="104637" y="115183"/>
                </a:lnTo>
                <a:lnTo>
                  <a:pt x="104637" y="114223"/>
                </a:lnTo>
                <a:lnTo>
                  <a:pt x="105597" y="112303"/>
                </a:lnTo>
                <a:lnTo>
                  <a:pt x="105597" y="100782"/>
                </a:lnTo>
                <a:lnTo>
                  <a:pt x="104637" y="98877"/>
                </a:lnTo>
                <a:lnTo>
                  <a:pt x="104637" y="96941"/>
                </a:lnTo>
                <a:lnTo>
                  <a:pt x="103662" y="95996"/>
                </a:lnTo>
                <a:lnTo>
                  <a:pt x="102702" y="95036"/>
                </a:lnTo>
                <a:lnTo>
                  <a:pt x="101757" y="95036"/>
                </a:lnTo>
                <a:lnTo>
                  <a:pt x="100797" y="94061"/>
                </a:lnTo>
                <a:lnTo>
                  <a:pt x="27828" y="94061"/>
                </a:lnTo>
                <a:lnTo>
                  <a:pt x="27828" y="23987"/>
                </a:lnTo>
                <a:lnTo>
                  <a:pt x="105597" y="23987"/>
                </a:lnTo>
                <a:lnTo>
                  <a:pt x="105597" y="23027"/>
                </a:lnTo>
                <a:lnTo>
                  <a:pt x="106542" y="23027"/>
                </a:lnTo>
                <a:lnTo>
                  <a:pt x="107502" y="22067"/>
                </a:lnTo>
                <a:lnTo>
                  <a:pt x="108478" y="21107"/>
                </a:lnTo>
                <a:lnTo>
                  <a:pt x="109438" y="20147"/>
                </a:lnTo>
                <a:lnTo>
                  <a:pt x="109438" y="4800"/>
                </a:lnTo>
                <a:lnTo>
                  <a:pt x="108478" y="3840"/>
                </a:lnTo>
                <a:lnTo>
                  <a:pt x="108478" y="2865"/>
                </a:lnTo>
                <a:lnTo>
                  <a:pt x="107502" y="1904"/>
                </a:lnTo>
                <a:lnTo>
                  <a:pt x="107502" y="960"/>
                </a:lnTo>
                <a:lnTo>
                  <a:pt x="106542" y="960"/>
                </a:lnTo>
                <a:lnTo>
                  <a:pt x="105597" y="0"/>
                </a:lnTo>
                <a:lnTo>
                  <a:pt x="7680" y="0"/>
                </a:lnTo>
                <a:lnTo>
                  <a:pt x="5745" y="960"/>
                </a:lnTo>
                <a:lnTo>
                  <a:pt x="2880" y="2865"/>
                </a:lnTo>
                <a:lnTo>
                  <a:pt x="960" y="3840"/>
                </a:lnTo>
                <a:lnTo>
                  <a:pt x="0" y="6705"/>
                </a:lnTo>
                <a:lnTo>
                  <a:pt x="0" y="206380"/>
                </a:lnTo>
                <a:lnTo>
                  <a:pt x="960" y="206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" name="object 9"/>
          <p:cNvSpPr/>
          <p:nvPr/>
        </p:nvSpPr>
        <p:spPr>
          <a:xfrm>
            <a:off x="1719544" y="731276"/>
            <a:ext cx="32644" cy="32628"/>
          </a:xfrm>
          <a:custGeom>
            <a:avLst/>
            <a:gdLst/>
            <a:ahLst/>
            <a:cxnLst/>
            <a:rect l="l" t="t" r="r" b="b"/>
            <a:pathLst>
              <a:path w="32644" h="32628">
                <a:moveTo>
                  <a:pt x="32644" y="16306"/>
                </a:moveTo>
                <a:lnTo>
                  <a:pt x="32644" y="10561"/>
                </a:lnTo>
                <a:lnTo>
                  <a:pt x="31683" y="5760"/>
                </a:lnTo>
                <a:lnTo>
                  <a:pt x="28803" y="3840"/>
                </a:lnTo>
                <a:lnTo>
                  <a:pt x="26883" y="1904"/>
                </a:lnTo>
                <a:lnTo>
                  <a:pt x="22082" y="0"/>
                </a:lnTo>
                <a:lnTo>
                  <a:pt x="9601" y="0"/>
                </a:lnTo>
                <a:lnTo>
                  <a:pt x="5760" y="1904"/>
                </a:lnTo>
                <a:lnTo>
                  <a:pt x="288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27"/>
                </a:lnTo>
                <a:lnTo>
                  <a:pt x="960" y="26868"/>
                </a:lnTo>
                <a:lnTo>
                  <a:pt x="2880" y="28788"/>
                </a:lnTo>
                <a:lnTo>
                  <a:pt x="5760" y="31668"/>
                </a:lnTo>
                <a:lnTo>
                  <a:pt x="9601" y="32628"/>
                </a:lnTo>
                <a:lnTo>
                  <a:pt x="22082" y="32628"/>
                </a:lnTo>
                <a:lnTo>
                  <a:pt x="26883" y="31668"/>
                </a:lnTo>
                <a:lnTo>
                  <a:pt x="28803" y="28788"/>
                </a:lnTo>
                <a:lnTo>
                  <a:pt x="31683" y="26868"/>
                </a:lnTo>
                <a:lnTo>
                  <a:pt x="32644" y="22067"/>
                </a:lnTo>
                <a:lnTo>
                  <a:pt x="32644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" name="object 10"/>
          <p:cNvSpPr/>
          <p:nvPr/>
        </p:nvSpPr>
        <p:spPr>
          <a:xfrm>
            <a:off x="1722424" y="791748"/>
            <a:ext cx="26883" cy="154548"/>
          </a:xfrm>
          <a:custGeom>
            <a:avLst/>
            <a:gdLst/>
            <a:ahLst/>
            <a:cxnLst/>
            <a:rect l="l" t="t" r="r" b="b"/>
            <a:pathLst>
              <a:path w="26883" h="154548">
                <a:moveTo>
                  <a:pt x="26883" y="3840"/>
                </a:moveTo>
                <a:lnTo>
                  <a:pt x="2592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1122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51668"/>
                </a:lnTo>
                <a:lnTo>
                  <a:pt x="960" y="152643"/>
                </a:lnTo>
                <a:lnTo>
                  <a:pt x="1920" y="153588"/>
                </a:lnTo>
                <a:lnTo>
                  <a:pt x="2880" y="153588"/>
                </a:lnTo>
                <a:lnTo>
                  <a:pt x="3840" y="154548"/>
                </a:lnTo>
                <a:lnTo>
                  <a:pt x="22082" y="154548"/>
                </a:lnTo>
                <a:lnTo>
                  <a:pt x="23042" y="153588"/>
                </a:lnTo>
                <a:lnTo>
                  <a:pt x="24963" y="153588"/>
                </a:lnTo>
                <a:lnTo>
                  <a:pt x="25923" y="152643"/>
                </a:lnTo>
                <a:lnTo>
                  <a:pt x="26883" y="151668"/>
                </a:lnTo>
                <a:lnTo>
                  <a:pt x="2688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" name="object 11"/>
          <p:cNvSpPr/>
          <p:nvPr/>
        </p:nvSpPr>
        <p:spPr>
          <a:xfrm>
            <a:off x="1798259" y="788868"/>
            <a:ext cx="85435" cy="157429"/>
          </a:xfrm>
          <a:custGeom>
            <a:avLst/>
            <a:gdLst/>
            <a:ahLst/>
            <a:cxnLst/>
            <a:rect l="l" t="t" r="r" b="b"/>
            <a:pathLst>
              <a:path w="85435" h="157429">
                <a:moveTo>
                  <a:pt x="85435" y="9601"/>
                </a:moveTo>
                <a:lnTo>
                  <a:pt x="84475" y="8641"/>
                </a:lnTo>
                <a:lnTo>
                  <a:pt x="84475" y="6720"/>
                </a:lnTo>
                <a:lnTo>
                  <a:pt x="83530" y="5760"/>
                </a:lnTo>
                <a:lnTo>
                  <a:pt x="83530" y="4800"/>
                </a:lnTo>
                <a:lnTo>
                  <a:pt x="82570" y="4800"/>
                </a:lnTo>
                <a:lnTo>
                  <a:pt x="82570" y="3840"/>
                </a:lnTo>
                <a:lnTo>
                  <a:pt x="80650" y="3840"/>
                </a:lnTo>
                <a:lnTo>
                  <a:pt x="79689" y="2880"/>
                </a:lnTo>
                <a:lnTo>
                  <a:pt x="77754" y="1920"/>
                </a:lnTo>
                <a:lnTo>
                  <a:pt x="73913" y="1920"/>
                </a:lnTo>
                <a:lnTo>
                  <a:pt x="72008" y="960"/>
                </a:lnTo>
                <a:lnTo>
                  <a:pt x="69128" y="960"/>
                </a:lnTo>
                <a:lnTo>
                  <a:pt x="67193" y="0"/>
                </a:lnTo>
                <a:lnTo>
                  <a:pt x="60487" y="0"/>
                </a:lnTo>
                <a:lnTo>
                  <a:pt x="57607" y="960"/>
                </a:lnTo>
                <a:lnTo>
                  <a:pt x="54726" y="1920"/>
                </a:lnTo>
                <a:lnTo>
                  <a:pt x="51846" y="2880"/>
                </a:lnTo>
                <a:lnTo>
                  <a:pt x="48006" y="3840"/>
                </a:lnTo>
                <a:lnTo>
                  <a:pt x="45125" y="5760"/>
                </a:lnTo>
                <a:lnTo>
                  <a:pt x="42245" y="8641"/>
                </a:lnTo>
                <a:lnTo>
                  <a:pt x="39364" y="11521"/>
                </a:lnTo>
                <a:lnTo>
                  <a:pt x="35524" y="14401"/>
                </a:lnTo>
                <a:lnTo>
                  <a:pt x="31683" y="18242"/>
                </a:lnTo>
                <a:lnTo>
                  <a:pt x="27843" y="23042"/>
                </a:lnTo>
                <a:lnTo>
                  <a:pt x="24002" y="28803"/>
                </a:lnTo>
                <a:lnTo>
                  <a:pt x="24002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54548"/>
                </a:lnTo>
                <a:lnTo>
                  <a:pt x="960" y="155524"/>
                </a:lnTo>
                <a:lnTo>
                  <a:pt x="1920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208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7607"/>
                </a:lnTo>
                <a:lnTo>
                  <a:pt x="30723" y="51831"/>
                </a:lnTo>
                <a:lnTo>
                  <a:pt x="33604" y="46085"/>
                </a:lnTo>
                <a:lnTo>
                  <a:pt x="37444" y="42230"/>
                </a:lnTo>
                <a:lnTo>
                  <a:pt x="40325" y="38389"/>
                </a:lnTo>
                <a:lnTo>
                  <a:pt x="43205" y="34549"/>
                </a:lnTo>
                <a:lnTo>
                  <a:pt x="46085" y="32644"/>
                </a:lnTo>
                <a:lnTo>
                  <a:pt x="48966" y="29763"/>
                </a:lnTo>
                <a:lnTo>
                  <a:pt x="51846" y="27843"/>
                </a:lnTo>
                <a:lnTo>
                  <a:pt x="54726" y="26883"/>
                </a:lnTo>
                <a:lnTo>
                  <a:pt x="56647" y="25923"/>
                </a:lnTo>
                <a:lnTo>
                  <a:pt x="68168" y="25923"/>
                </a:lnTo>
                <a:lnTo>
                  <a:pt x="70088" y="26883"/>
                </a:lnTo>
                <a:lnTo>
                  <a:pt x="72008" y="26883"/>
                </a:lnTo>
                <a:lnTo>
                  <a:pt x="73913" y="27843"/>
                </a:lnTo>
                <a:lnTo>
                  <a:pt x="74874" y="27843"/>
                </a:lnTo>
                <a:lnTo>
                  <a:pt x="76809" y="28803"/>
                </a:lnTo>
                <a:lnTo>
                  <a:pt x="77754" y="28803"/>
                </a:lnTo>
                <a:lnTo>
                  <a:pt x="78714" y="29763"/>
                </a:lnTo>
                <a:lnTo>
                  <a:pt x="82570" y="29763"/>
                </a:lnTo>
                <a:lnTo>
                  <a:pt x="82570" y="28803"/>
                </a:lnTo>
                <a:lnTo>
                  <a:pt x="83530" y="28803"/>
                </a:lnTo>
                <a:lnTo>
                  <a:pt x="84475" y="27843"/>
                </a:lnTo>
                <a:lnTo>
                  <a:pt x="84475" y="25923"/>
                </a:lnTo>
                <a:lnTo>
                  <a:pt x="85435" y="24963"/>
                </a:lnTo>
                <a:lnTo>
                  <a:pt x="85435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" name="object 12"/>
          <p:cNvSpPr/>
          <p:nvPr/>
        </p:nvSpPr>
        <p:spPr>
          <a:xfrm>
            <a:off x="1914418" y="788868"/>
            <a:ext cx="215036" cy="157429"/>
          </a:xfrm>
          <a:custGeom>
            <a:avLst/>
            <a:gdLst/>
            <a:ahLst/>
            <a:cxnLst/>
            <a:rect l="l" t="t" r="r" b="b"/>
            <a:pathLst>
              <a:path w="215036" h="157429">
                <a:moveTo>
                  <a:pt x="191033" y="156469"/>
                </a:moveTo>
                <a:lnTo>
                  <a:pt x="191993" y="157429"/>
                </a:lnTo>
                <a:lnTo>
                  <a:pt x="210235" y="157429"/>
                </a:lnTo>
                <a:lnTo>
                  <a:pt x="211195" y="156469"/>
                </a:lnTo>
                <a:lnTo>
                  <a:pt x="213116" y="156469"/>
                </a:lnTo>
                <a:lnTo>
                  <a:pt x="214076" y="155524"/>
                </a:lnTo>
                <a:lnTo>
                  <a:pt x="215036" y="155524"/>
                </a:lnTo>
                <a:lnTo>
                  <a:pt x="215036" y="52791"/>
                </a:lnTo>
                <a:lnTo>
                  <a:pt x="214076" y="45110"/>
                </a:lnTo>
                <a:lnTo>
                  <a:pt x="213116" y="37444"/>
                </a:lnTo>
                <a:lnTo>
                  <a:pt x="211195" y="30723"/>
                </a:lnTo>
                <a:lnTo>
                  <a:pt x="208315" y="24002"/>
                </a:lnTo>
                <a:lnTo>
                  <a:pt x="204475" y="18242"/>
                </a:lnTo>
                <a:lnTo>
                  <a:pt x="200634" y="13441"/>
                </a:lnTo>
                <a:lnTo>
                  <a:pt x="194873" y="8641"/>
                </a:lnTo>
                <a:lnTo>
                  <a:pt x="189113" y="5760"/>
                </a:lnTo>
                <a:lnTo>
                  <a:pt x="182392" y="1920"/>
                </a:lnTo>
                <a:lnTo>
                  <a:pt x="174711" y="0"/>
                </a:lnTo>
                <a:lnTo>
                  <a:pt x="161269" y="0"/>
                </a:lnTo>
                <a:lnTo>
                  <a:pt x="157429" y="960"/>
                </a:lnTo>
                <a:lnTo>
                  <a:pt x="153588" y="1920"/>
                </a:lnTo>
                <a:lnTo>
                  <a:pt x="149763" y="2880"/>
                </a:lnTo>
                <a:lnTo>
                  <a:pt x="145923" y="4800"/>
                </a:lnTo>
                <a:lnTo>
                  <a:pt x="142082" y="6720"/>
                </a:lnTo>
                <a:lnTo>
                  <a:pt x="138242" y="9601"/>
                </a:lnTo>
                <a:lnTo>
                  <a:pt x="133441" y="12481"/>
                </a:lnTo>
                <a:lnTo>
                  <a:pt x="129600" y="15361"/>
                </a:lnTo>
                <a:lnTo>
                  <a:pt x="124800" y="19202"/>
                </a:lnTo>
                <a:lnTo>
                  <a:pt x="119999" y="24002"/>
                </a:lnTo>
                <a:lnTo>
                  <a:pt x="115199" y="28803"/>
                </a:lnTo>
                <a:lnTo>
                  <a:pt x="114239" y="24963"/>
                </a:lnTo>
                <a:lnTo>
                  <a:pt x="111358" y="21122"/>
                </a:lnTo>
                <a:lnTo>
                  <a:pt x="109438" y="17282"/>
                </a:lnTo>
                <a:lnTo>
                  <a:pt x="106558" y="14401"/>
                </a:lnTo>
                <a:lnTo>
                  <a:pt x="103677" y="10561"/>
                </a:lnTo>
                <a:lnTo>
                  <a:pt x="99837" y="8641"/>
                </a:lnTo>
                <a:lnTo>
                  <a:pt x="95996" y="5760"/>
                </a:lnTo>
                <a:lnTo>
                  <a:pt x="92156" y="3840"/>
                </a:lnTo>
                <a:lnTo>
                  <a:pt x="87355" y="2880"/>
                </a:lnTo>
                <a:lnTo>
                  <a:pt x="82555" y="960"/>
                </a:lnTo>
                <a:lnTo>
                  <a:pt x="76794" y="0"/>
                </a:lnTo>
                <a:lnTo>
                  <a:pt x="63352" y="0"/>
                </a:lnTo>
                <a:lnTo>
                  <a:pt x="54726" y="2880"/>
                </a:lnTo>
                <a:lnTo>
                  <a:pt x="47045" y="6720"/>
                </a:lnTo>
                <a:lnTo>
                  <a:pt x="43118" y="9342"/>
                </a:lnTo>
                <a:lnTo>
                  <a:pt x="33560" y="17122"/>
                </a:lnTo>
                <a:lnTo>
                  <a:pt x="24002" y="26883"/>
                </a:lnTo>
                <a:lnTo>
                  <a:pt x="24002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480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69"/>
                </a:lnTo>
                <a:lnTo>
                  <a:pt x="1920" y="156469"/>
                </a:lnTo>
                <a:lnTo>
                  <a:pt x="2880" y="157429"/>
                </a:lnTo>
                <a:lnTo>
                  <a:pt x="21122" y="157429"/>
                </a:lnTo>
                <a:lnTo>
                  <a:pt x="22082" y="156469"/>
                </a:lnTo>
                <a:lnTo>
                  <a:pt x="24002" y="156469"/>
                </a:lnTo>
                <a:lnTo>
                  <a:pt x="24963" y="155524"/>
                </a:lnTo>
                <a:lnTo>
                  <a:pt x="25923" y="155524"/>
                </a:lnTo>
                <a:lnTo>
                  <a:pt x="25923" y="51831"/>
                </a:lnTo>
                <a:lnTo>
                  <a:pt x="29304" y="47718"/>
                </a:lnTo>
                <a:lnTo>
                  <a:pt x="38396" y="37958"/>
                </a:lnTo>
                <a:lnTo>
                  <a:pt x="47045" y="30723"/>
                </a:lnTo>
                <a:lnTo>
                  <a:pt x="52791" y="25923"/>
                </a:lnTo>
                <a:lnTo>
                  <a:pt x="59512" y="23042"/>
                </a:lnTo>
                <a:lnTo>
                  <a:pt x="70073" y="23042"/>
                </a:lnTo>
                <a:lnTo>
                  <a:pt x="73913" y="24002"/>
                </a:lnTo>
                <a:lnTo>
                  <a:pt x="77754" y="26883"/>
                </a:lnTo>
                <a:lnTo>
                  <a:pt x="81594" y="28803"/>
                </a:lnTo>
                <a:lnTo>
                  <a:pt x="84475" y="31683"/>
                </a:lnTo>
                <a:lnTo>
                  <a:pt x="87355" y="34549"/>
                </a:lnTo>
                <a:lnTo>
                  <a:pt x="89275" y="38389"/>
                </a:lnTo>
                <a:lnTo>
                  <a:pt x="91196" y="43205"/>
                </a:lnTo>
                <a:lnTo>
                  <a:pt x="92156" y="47990"/>
                </a:lnTo>
                <a:lnTo>
                  <a:pt x="94076" y="52791"/>
                </a:lnTo>
                <a:lnTo>
                  <a:pt x="94076" y="154548"/>
                </a:lnTo>
                <a:lnTo>
                  <a:pt x="95036" y="155524"/>
                </a:lnTo>
                <a:lnTo>
                  <a:pt x="95996" y="156469"/>
                </a:lnTo>
                <a:lnTo>
                  <a:pt x="96956" y="156469"/>
                </a:lnTo>
                <a:lnTo>
                  <a:pt x="97917" y="157429"/>
                </a:lnTo>
                <a:lnTo>
                  <a:pt x="115199" y="157429"/>
                </a:lnTo>
                <a:lnTo>
                  <a:pt x="117119" y="156469"/>
                </a:lnTo>
                <a:lnTo>
                  <a:pt x="119039" y="156469"/>
                </a:lnTo>
                <a:lnTo>
                  <a:pt x="119999" y="155524"/>
                </a:lnTo>
                <a:lnTo>
                  <a:pt x="120959" y="154548"/>
                </a:lnTo>
                <a:lnTo>
                  <a:pt x="120959" y="51831"/>
                </a:lnTo>
                <a:lnTo>
                  <a:pt x="123903" y="48235"/>
                </a:lnTo>
                <a:lnTo>
                  <a:pt x="133057" y="38153"/>
                </a:lnTo>
                <a:lnTo>
                  <a:pt x="141122" y="30723"/>
                </a:lnTo>
                <a:lnTo>
                  <a:pt x="147843" y="25923"/>
                </a:lnTo>
                <a:lnTo>
                  <a:pt x="153588" y="23042"/>
                </a:lnTo>
                <a:lnTo>
                  <a:pt x="165110" y="23042"/>
                </a:lnTo>
                <a:lnTo>
                  <a:pt x="168950" y="24002"/>
                </a:lnTo>
                <a:lnTo>
                  <a:pt x="172791" y="26883"/>
                </a:lnTo>
                <a:lnTo>
                  <a:pt x="176631" y="28803"/>
                </a:lnTo>
                <a:lnTo>
                  <a:pt x="179511" y="31683"/>
                </a:lnTo>
                <a:lnTo>
                  <a:pt x="181432" y="34549"/>
                </a:lnTo>
                <a:lnTo>
                  <a:pt x="184312" y="38389"/>
                </a:lnTo>
                <a:lnTo>
                  <a:pt x="186232" y="43205"/>
                </a:lnTo>
                <a:lnTo>
                  <a:pt x="187192" y="47990"/>
                </a:lnTo>
                <a:lnTo>
                  <a:pt x="188153" y="52791"/>
                </a:lnTo>
                <a:lnTo>
                  <a:pt x="188153" y="153588"/>
                </a:lnTo>
                <a:lnTo>
                  <a:pt x="189113" y="154548"/>
                </a:lnTo>
                <a:lnTo>
                  <a:pt x="189113" y="155524"/>
                </a:lnTo>
                <a:lnTo>
                  <a:pt x="190073" y="155524"/>
                </a:lnTo>
                <a:lnTo>
                  <a:pt x="190073" y="156469"/>
                </a:lnTo>
                <a:lnTo>
                  <a:pt x="191033" y="156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" name="object 13"/>
          <p:cNvSpPr/>
          <p:nvPr/>
        </p:nvSpPr>
        <p:spPr>
          <a:xfrm>
            <a:off x="2235052" y="791748"/>
            <a:ext cx="139202" cy="154548"/>
          </a:xfrm>
          <a:custGeom>
            <a:avLst/>
            <a:gdLst/>
            <a:ahLst/>
            <a:cxnLst/>
            <a:rect l="l" t="t" r="r" b="b"/>
            <a:pathLst>
              <a:path w="139202" h="154548">
                <a:moveTo>
                  <a:pt x="50871" y="148803"/>
                </a:moveTo>
                <a:lnTo>
                  <a:pt x="51831" y="150708"/>
                </a:lnTo>
                <a:lnTo>
                  <a:pt x="52791" y="151668"/>
                </a:lnTo>
                <a:lnTo>
                  <a:pt x="53751" y="152643"/>
                </a:lnTo>
                <a:lnTo>
                  <a:pt x="54711" y="153588"/>
                </a:lnTo>
                <a:lnTo>
                  <a:pt x="56631" y="153588"/>
                </a:lnTo>
                <a:lnTo>
                  <a:pt x="57591" y="154548"/>
                </a:lnTo>
                <a:lnTo>
                  <a:pt x="81594" y="154548"/>
                </a:lnTo>
                <a:lnTo>
                  <a:pt x="82555" y="153588"/>
                </a:lnTo>
                <a:lnTo>
                  <a:pt x="84475" y="153588"/>
                </a:lnTo>
                <a:lnTo>
                  <a:pt x="85435" y="152643"/>
                </a:lnTo>
                <a:lnTo>
                  <a:pt x="86395" y="151668"/>
                </a:lnTo>
                <a:lnTo>
                  <a:pt x="87355" y="150708"/>
                </a:lnTo>
                <a:lnTo>
                  <a:pt x="87355" y="148803"/>
                </a:lnTo>
                <a:lnTo>
                  <a:pt x="137266" y="11521"/>
                </a:lnTo>
                <a:lnTo>
                  <a:pt x="138226" y="10561"/>
                </a:lnTo>
                <a:lnTo>
                  <a:pt x="138226" y="5760"/>
                </a:lnTo>
                <a:lnTo>
                  <a:pt x="139202" y="5760"/>
                </a:lnTo>
                <a:lnTo>
                  <a:pt x="139202" y="3840"/>
                </a:lnTo>
                <a:lnTo>
                  <a:pt x="138226" y="2880"/>
                </a:lnTo>
                <a:lnTo>
                  <a:pt x="138226" y="1920"/>
                </a:lnTo>
                <a:lnTo>
                  <a:pt x="137266" y="960"/>
                </a:lnTo>
                <a:lnTo>
                  <a:pt x="136321" y="960"/>
                </a:lnTo>
                <a:lnTo>
                  <a:pt x="135346" y="0"/>
                </a:lnTo>
                <a:lnTo>
                  <a:pt x="117119" y="0"/>
                </a:lnTo>
                <a:lnTo>
                  <a:pt x="116159" y="960"/>
                </a:lnTo>
                <a:lnTo>
                  <a:pt x="114239" y="960"/>
                </a:lnTo>
                <a:lnTo>
                  <a:pt x="113278" y="1920"/>
                </a:lnTo>
                <a:lnTo>
                  <a:pt x="112318" y="2880"/>
                </a:lnTo>
                <a:lnTo>
                  <a:pt x="111358" y="3840"/>
                </a:lnTo>
                <a:lnTo>
                  <a:pt x="111358" y="4800"/>
                </a:lnTo>
                <a:lnTo>
                  <a:pt x="71033" y="124800"/>
                </a:lnTo>
                <a:lnTo>
                  <a:pt x="70073" y="126720"/>
                </a:lnTo>
                <a:lnTo>
                  <a:pt x="70073" y="124800"/>
                </a:lnTo>
                <a:lnTo>
                  <a:pt x="28788" y="4800"/>
                </a:lnTo>
                <a:lnTo>
                  <a:pt x="28788" y="3840"/>
                </a:lnTo>
                <a:lnTo>
                  <a:pt x="27843" y="2880"/>
                </a:lnTo>
                <a:lnTo>
                  <a:pt x="26883" y="1920"/>
                </a:lnTo>
                <a:lnTo>
                  <a:pt x="25907" y="960"/>
                </a:lnTo>
                <a:lnTo>
                  <a:pt x="24963" y="960"/>
                </a:lnTo>
                <a:lnTo>
                  <a:pt x="24003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6720"/>
                </a:lnTo>
                <a:lnTo>
                  <a:pt x="960" y="6720"/>
                </a:lnTo>
                <a:lnTo>
                  <a:pt x="960" y="8641"/>
                </a:lnTo>
                <a:lnTo>
                  <a:pt x="1920" y="9601"/>
                </a:lnTo>
                <a:lnTo>
                  <a:pt x="1920" y="11521"/>
                </a:lnTo>
                <a:lnTo>
                  <a:pt x="50871" y="14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" name="object 14"/>
          <p:cNvSpPr/>
          <p:nvPr/>
        </p:nvSpPr>
        <p:spPr>
          <a:xfrm>
            <a:off x="2391521" y="788868"/>
            <a:ext cx="102717" cy="160309"/>
          </a:xfrm>
          <a:custGeom>
            <a:avLst/>
            <a:gdLst/>
            <a:ahLst/>
            <a:cxnLst/>
            <a:rect l="l" t="t" r="r" b="b"/>
            <a:pathLst>
              <a:path w="102717" h="160309">
                <a:moveTo>
                  <a:pt x="95036" y="16322"/>
                </a:moveTo>
                <a:lnTo>
                  <a:pt x="94076" y="15361"/>
                </a:lnTo>
                <a:lnTo>
                  <a:pt x="94076" y="12481"/>
                </a:lnTo>
                <a:lnTo>
                  <a:pt x="93116" y="12481"/>
                </a:lnTo>
                <a:lnTo>
                  <a:pt x="93116" y="11521"/>
                </a:lnTo>
                <a:lnTo>
                  <a:pt x="92156" y="10561"/>
                </a:lnTo>
                <a:lnTo>
                  <a:pt x="91196" y="9601"/>
                </a:lnTo>
                <a:lnTo>
                  <a:pt x="90236" y="8641"/>
                </a:lnTo>
                <a:lnTo>
                  <a:pt x="88331" y="7680"/>
                </a:lnTo>
                <a:lnTo>
                  <a:pt x="86395" y="6720"/>
                </a:lnTo>
                <a:lnTo>
                  <a:pt x="83515" y="5760"/>
                </a:lnTo>
                <a:lnTo>
                  <a:pt x="81610" y="4800"/>
                </a:lnTo>
                <a:lnTo>
                  <a:pt x="78714" y="3840"/>
                </a:lnTo>
                <a:lnTo>
                  <a:pt x="74889" y="2880"/>
                </a:lnTo>
                <a:lnTo>
                  <a:pt x="71993" y="1920"/>
                </a:lnTo>
                <a:lnTo>
                  <a:pt x="68153" y="960"/>
                </a:lnTo>
                <a:lnTo>
                  <a:pt x="64328" y="960"/>
                </a:lnTo>
                <a:lnTo>
                  <a:pt x="60487" y="0"/>
                </a:lnTo>
                <a:lnTo>
                  <a:pt x="47045" y="0"/>
                </a:lnTo>
                <a:lnTo>
                  <a:pt x="39364" y="1920"/>
                </a:lnTo>
                <a:lnTo>
                  <a:pt x="32644" y="3840"/>
                </a:lnTo>
                <a:lnTo>
                  <a:pt x="25923" y="6720"/>
                </a:lnTo>
                <a:lnTo>
                  <a:pt x="21122" y="9601"/>
                </a:lnTo>
                <a:lnTo>
                  <a:pt x="16322" y="13441"/>
                </a:lnTo>
                <a:lnTo>
                  <a:pt x="11521" y="17282"/>
                </a:lnTo>
                <a:lnTo>
                  <a:pt x="8641" y="22082"/>
                </a:lnTo>
                <a:lnTo>
                  <a:pt x="6720" y="26883"/>
                </a:lnTo>
                <a:lnTo>
                  <a:pt x="3840" y="32644"/>
                </a:lnTo>
                <a:lnTo>
                  <a:pt x="2880" y="37444"/>
                </a:lnTo>
                <a:lnTo>
                  <a:pt x="2880" y="49926"/>
                </a:lnTo>
                <a:lnTo>
                  <a:pt x="3840" y="55671"/>
                </a:lnTo>
                <a:lnTo>
                  <a:pt x="5760" y="60472"/>
                </a:lnTo>
                <a:lnTo>
                  <a:pt x="8641" y="64312"/>
                </a:lnTo>
                <a:lnTo>
                  <a:pt x="11521" y="69113"/>
                </a:lnTo>
                <a:lnTo>
                  <a:pt x="14401" y="71993"/>
                </a:lnTo>
                <a:lnTo>
                  <a:pt x="18242" y="75834"/>
                </a:lnTo>
                <a:lnTo>
                  <a:pt x="22082" y="78714"/>
                </a:lnTo>
                <a:lnTo>
                  <a:pt x="25923" y="80634"/>
                </a:lnTo>
                <a:lnTo>
                  <a:pt x="30723" y="82555"/>
                </a:lnTo>
                <a:lnTo>
                  <a:pt x="35524" y="84475"/>
                </a:lnTo>
                <a:lnTo>
                  <a:pt x="39364" y="86395"/>
                </a:lnTo>
                <a:lnTo>
                  <a:pt x="44165" y="88315"/>
                </a:lnTo>
                <a:lnTo>
                  <a:pt x="48966" y="90236"/>
                </a:lnTo>
                <a:lnTo>
                  <a:pt x="52806" y="92156"/>
                </a:lnTo>
                <a:lnTo>
                  <a:pt x="57607" y="94076"/>
                </a:lnTo>
                <a:lnTo>
                  <a:pt x="61432" y="95996"/>
                </a:lnTo>
                <a:lnTo>
                  <a:pt x="64328" y="97916"/>
                </a:lnTo>
                <a:lnTo>
                  <a:pt x="68153" y="99837"/>
                </a:lnTo>
                <a:lnTo>
                  <a:pt x="71048" y="102717"/>
                </a:lnTo>
                <a:lnTo>
                  <a:pt x="72953" y="104637"/>
                </a:lnTo>
                <a:lnTo>
                  <a:pt x="74889" y="107518"/>
                </a:lnTo>
                <a:lnTo>
                  <a:pt x="75834" y="111358"/>
                </a:lnTo>
                <a:lnTo>
                  <a:pt x="75834" y="119039"/>
                </a:lnTo>
                <a:lnTo>
                  <a:pt x="74889" y="122880"/>
                </a:lnTo>
                <a:lnTo>
                  <a:pt x="73929" y="125760"/>
                </a:lnTo>
                <a:lnTo>
                  <a:pt x="71993" y="128640"/>
                </a:lnTo>
                <a:lnTo>
                  <a:pt x="70088" y="131521"/>
                </a:lnTo>
                <a:lnTo>
                  <a:pt x="68153" y="133441"/>
                </a:lnTo>
                <a:lnTo>
                  <a:pt x="65272" y="135361"/>
                </a:lnTo>
                <a:lnTo>
                  <a:pt x="61432" y="136306"/>
                </a:lnTo>
                <a:lnTo>
                  <a:pt x="58567" y="137281"/>
                </a:lnTo>
                <a:lnTo>
                  <a:pt x="54726" y="138242"/>
                </a:lnTo>
                <a:lnTo>
                  <a:pt x="34564" y="138242"/>
                </a:lnTo>
                <a:lnTo>
                  <a:pt x="29763" y="136306"/>
                </a:lnTo>
                <a:lnTo>
                  <a:pt x="24963" y="135361"/>
                </a:lnTo>
                <a:lnTo>
                  <a:pt x="21122" y="133441"/>
                </a:lnTo>
                <a:lnTo>
                  <a:pt x="18242" y="131521"/>
                </a:lnTo>
                <a:lnTo>
                  <a:pt x="14401" y="129600"/>
                </a:lnTo>
                <a:lnTo>
                  <a:pt x="11521" y="128640"/>
                </a:lnTo>
                <a:lnTo>
                  <a:pt x="9601" y="126720"/>
                </a:lnTo>
                <a:lnTo>
                  <a:pt x="6720" y="125760"/>
                </a:lnTo>
                <a:lnTo>
                  <a:pt x="4800" y="124800"/>
                </a:lnTo>
                <a:lnTo>
                  <a:pt x="2880" y="124800"/>
                </a:lnTo>
                <a:lnTo>
                  <a:pt x="1920" y="125760"/>
                </a:lnTo>
                <a:lnTo>
                  <a:pt x="960" y="125760"/>
                </a:lnTo>
                <a:lnTo>
                  <a:pt x="960" y="126720"/>
                </a:lnTo>
                <a:lnTo>
                  <a:pt x="0" y="127680"/>
                </a:lnTo>
                <a:lnTo>
                  <a:pt x="0" y="143987"/>
                </a:lnTo>
                <a:lnTo>
                  <a:pt x="960" y="145907"/>
                </a:lnTo>
                <a:lnTo>
                  <a:pt x="1920" y="146867"/>
                </a:lnTo>
                <a:lnTo>
                  <a:pt x="2880" y="147843"/>
                </a:lnTo>
                <a:lnTo>
                  <a:pt x="3840" y="149748"/>
                </a:lnTo>
                <a:lnTo>
                  <a:pt x="5760" y="150708"/>
                </a:lnTo>
                <a:lnTo>
                  <a:pt x="8641" y="151683"/>
                </a:lnTo>
                <a:lnTo>
                  <a:pt x="11521" y="153588"/>
                </a:lnTo>
                <a:lnTo>
                  <a:pt x="14401" y="154548"/>
                </a:lnTo>
                <a:lnTo>
                  <a:pt x="18242" y="155524"/>
                </a:lnTo>
                <a:lnTo>
                  <a:pt x="22082" y="157429"/>
                </a:lnTo>
                <a:lnTo>
                  <a:pt x="25923" y="158389"/>
                </a:lnTo>
                <a:lnTo>
                  <a:pt x="30723" y="158389"/>
                </a:lnTo>
                <a:lnTo>
                  <a:pt x="35524" y="159364"/>
                </a:lnTo>
                <a:lnTo>
                  <a:pt x="40325" y="160309"/>
                </a:lnTo>
                <a:lnTo>
                  <a:pt x="53766" y="160309"/>
                </a:lnTo>
                <a:lnTo>
                  <a:pt x="61432" y="158389"/>
                </a:lnTo>
                <a:lnTo>
                  <a:pt x="68153" y="156469"/>
                </a:lnTo>
                <a:lnTo>
                  <a:pt x="75834" y="154548"/>
                </a:lnTo>
                <a:lnTo>
                  <a:pt x="81610" y="151683"/>
                </a:lnTo>
                <a:lnTo>
                  <a:pt x="86395" y="147843"/>
                </a:lnTo>
                <a:lnTo>
                  <a:pt x="92156" y="143987"/>
                </a:lnTo>
                <a:lnTo>
                  <a:pt x="95996" y="139186"/>
                </a:lnTo>
                <a:lnTo>
                  <a:pt x="97917" y="133441"/>
                </a:lnTo>
                <a:lnTo>
                  <a:pt x="100797" y="12768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57"/>
                </a:lnTo>
                <a:lnTo>
                  <a:pt x="98877" y="96956"/>
                </a:lnTo>
                <a:lnTo>
                  <a:pt x="96956" y="93116"/>
                </a:lnTo>
                <a:lnTo>
                  <a:pt x="94076" y="89275"/>
                </a:lnTo>
                <a:lnTo>
                  <a:pt x="91196" y="85435"/>
                </a:lnTo>
                <a:lnTo>
                  <a:pt x="87355" y="82555"/>
                </a:lnTo>
                <a:lnTo>
                  <a:pt x="83515" y="79674"/>
                </a:lnTo>
                <a:lnTo>
                  <a:pt x="78714" y="77754"/>
                </a:lnTo>
                <a:lnTo>
                  <a:pt x="74889" y="74874"/>
                </a:lnTo>
                <a:lnTo>
                  <a:pt x="70088" y="72953"/>
                </a:lnTo>
                <a:lnTo>
                  <a:pt x="65272" y="71033"/>
                </a:lnTo>
                <a:lnTo>
                  <a:pt x="61432" y="69113"/>
                </a:lnTo>
                <a:lnTo>
                  <a:pt x="56647" y="67193"/>
                </a:lnTo>
                <a:lnTo>
                  <a:pt x="51846" y="66233"/>
                </a:lnTo>
                <a:lnTo>
                  <a:pt x="48006" y="64312"/>
                </a:lnTo>
                <a:lnTo>
                  <a:pt x="43205" y="62392"/>
                </a:lnTo>
                <a:lnTo>
                  <a:pt x="40325" y="60472"/>
                </a:lnTo>
                <a:lnTo>
                  <a:pt x="36484" y="57607"/>
                </a:lnTo>
                <a:lnTo>
                  <a:pt x="33604" y="55671"/>
                </a:lnTo>
                <a:lnTo>
                  <a:pt x="31683" y="52791"/>
                </a:lnTo>
                <a:lnTo>
                  <a:pt x="29763" y="49926"/>
                </a:lnTo>
                <a:lnTo>
                  <a:pt x="28803" y="46085"/>
                </a:lnTo>
                <a:lnTo>
                  <a:pt x="28803" y="39364"/>
                </a:lnTo>
                <a:lnTo>
                  <a:pt x="29763" y="36484"/>
                </a:lnTo>
                <a:lnTo>
                  <a:pt x="30723" y="33604"/>
                </a:lnTo>
                <a:lnTo>
                  <a:pt x="31683" y="30723"/>
                </a:lnTo>
                <a:lnTo>
                  <a:pt x="33604" y="28803"/>
                </a:lnTo>
                <a:lnTo>
                  <a:pt x="35524" y="26883"/>
                </a:lnTo>
                <a:lnTo>
                  <a:pt x="37444" y="24963"/>
                </a:lnTo>
                <a:lnTo>
                  <a:pt x="40325" y="24002"/>
                </a:lnTo>
                <a:lnTo>
                  <a:pt x="44165" y="23042"/>
                </a:lnTo>
                <a:lnTo>
                  <a:pt x="47045" y="21122"/>
                </a:lnTo>
                <a:lnTo>
                  <a:pt x="61432" y="21122"/>
                </a:lnTo>
                <a:lnTo>
                  <a:pt x="65272" y="22082"/>
                </a:lnTo>
                <a:lnTo>
                  <a:pt x="69113" y="23042"/>
                </a:lnTo>
                <a:lnTo>
                  <a:pt x="72953" y="24002"/>
                </a:lnTo>
                <a:lnTo>
                  <a:pt x="76794" y="24963"/>
                </a:lnTo>
                <a:lnTo>
                  <a:pt x="79674" y="26883"/>
                </a:lnTo>
                <a:lnTo>
                  <a:pt x="82555" y="27843"/>
                </a:lnTo>
                <a:lnTo>
                  <a:pt x="84490" y="29763"/>
                </a:lnTo>
                <a:lnTo>
                  <a:pt x="86395" y="30723"/>
                </a:lnTo>
                <a:lnTo>
                  <a:pt x="88331" y="31683"/>
                </a:lnTo>
                <a:lnTo>
                  <a:pt x="90236" y="32644"/>
                </a:lnTo>
                <a:lnTo>
                  <a:pt x="91196" y="32644"/>
                </a:lnTo>
                <a:lnTo>
                  <a:pt x="92156" y="31683"/>
                </a:lnTo>
                <a:lnTo>
                  <a:pt x="93116" y="31683"/>
                </a:lnTo>
                <a:lnTo>
                  <a:pt x="94076" y="30723"/>
                </a:lnTo>
                <a:lnTo>
                  <a:pt x="94076" y="28803"/>
                </a:lnTo>
                <a:lnTo>
                  <a:pt x="95036" y="27843"/>
                </a:lnTo>
                <a:lnTo>
                  <a:pt x="95036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" name="object 15"/>
          <p:cNvSpPr/>
          <p:nvPr/>
        </p:nvSpPr>
        <p:spPr>
          <a:xfrm>
            <a:off x="2610398" y="737036"/>
            <a:ext cx="116159" cy="208300"/>
          </a:xfrm>
          <a:custGeom>
            <a:avLst/>
            <a:gdLst/>
            <a:ahLst/>
            <a:cxnLst/>
            <a:rect l="l" t="t" r="r" b="b"/>
            <a:pathLst>
              <a:path w="116159" h="208300">
                <a:moveTo>
                  <a:pt x="10561" y="0"/>
                </a:moveTo>
                <a:lnTo>
                  <a:pt x="7680" y="0"/>
                </a:lnTo>
                <a:lnTo>
                  <a:pt x="5760" y="960"/>
                </a:lnTo>
                <a:lnTo>
                  <a:pt x="3840" y="2865"/>
                </a:lnTo>
                <a:lnTo>
                  <a:pt x="960" y="3840"/>
                </a:lnTo>
                <a:lnTo>
                  <a:pt x="0" y="6705"/>
                </a:lnTo>
                <a:lnTo>
                  <a:pt x="0" y="201579"/>
                </a:lnTo>
                <a:lnTo>
                  <a:pt x="960" y="204475"/>
                </a:lnTo>
                <a:lnTo>
                  <a:pt x="3840" y="206380"/>
                </a:lnTo>
                <a:lnTo>
                  <a:pt x="5760" y="208300"/>
                </a:lnTo>
                <a:lnTo>
                  <a:pt x="113278" y="208300"/>
                </a:lnTo>
                <a:lnTo>
                  <a:pt x="114239" y="207355"/>
                </a:lnTo>
                <a:lnTo>
                  <a:pt x="115199" y="206380"/>
                </a:lnTo>
                <a:lnTo>
                  <a:pt x="116159" y="205419"/>
                </a:lnTo>
                <a:lnTo>
                  <a:pt x="116159" y="190073"/>
                </a:lnTo>
                <a:lnTo>
                  <a:pt x="115199" y="189113"/>
                </a:lnTo>
                <a:lnTo>
                  <a:pt x="115199" y="188137"/>
                </a:lnTo>
                <a:lnTo>
                  <a:pt x="114239" y="187192"/>
                </a:lnTo>
                <a:lnTo>
                  <a:pt x="114239" y="186232"/>
                </a:lnTo>
                <a:lnTo>
                  <a:pt x="112318" y="186232"/>
                </a:lnTo>
                <a:lnTo>
                  <a:pt x="111358" y="185272"/>
                </a:lnTo>
                <a:lnTo>
                  <a:pt x="27843" y="185272"/>
                </a:lnTo>
                <a:lnTo>
                  <a:pt x="27843" y="111343"/>
                </a:lnTo>
                <a:lnTo>
                  <a:pt x="98877" y="111343"/>
                </a:lnTo>
                <a:lnTo>
                  <a:pt x="99837" y="110383"/>
                </a:lnTo>
                <a:lnTo>
                  <a:pt x="100797" y="110383"/>
                </a:lnTo>
                <a:lnTo>
                  <a:pt x="101757" y="109438"/>
                </a:lnTo>
                <a:lnTo>
                  <a:pt x="101757" y="108463"/>
                </a:lnTo>
                <a:lnTo>
                  <a:pt x="102717" y="107502"/>
                </a:lnTo>
                <a:lnTo>
                  <a:pt x="102717" y="106558"/>
                </a:lnTo>
                <a:lnTo>
                  <a:pt x="103677" y="105597"/>
                </a:lnTo>
                <a:lnTo>
                  <a:pt x="103677" y="95036"/>
                </a:lnTo>
                <a:lnTo>
                  <a:pt x="102717" y="93101"/>
                </a:lnTo>
                <a:lnTo>
                  <a:pt x="102717" y="92156"/>
                </a:lnTo>
                <a:lnTo>
                  <a:pt x="101757" y="91196"/>
                </a:lnTo>
                <a:lnTo>
                  <a:pt x="101757" y="90220"/>
                </a:lnTo>
                <a:lnTo>
                  <a:pt x="100797" y="89275"/>
                </a:lnTo>
                <a:lnTo>
                  <a:pt x="99837" y="88315"/>
                </a:lnTo>
                <a:lnTo>
                  <a:pt x="27843" y="88315"/>
                </a:lnTo>
                <a:lnTo>
                  <a:pt x="27843" y="23027"/>
                </a:lnTo>
                <a:lnTo>
                  <a:pt x="111358" y="23027"/>
                </a:lnTo>
                <a:lnTo>
                  <a:pt x="112318" y="22067"/>
                </a:lnTo>
                <a:lnTo>
                  <a:pt x="113278" y="22067"/>
                </a:lnTo>
                <a:lnTo>
                  <a:pt x="113278" y="21107"/>
                </a:lnTo>
                <a:lnTo>
                  <a:pt x="114239" y="20147"/>
                </a:lnTo>
                <a:lnTo>
                  <a:pt x="114239" y="18227"/>
                </a:lnTo>
                <a:lnTo>
                  <a:pt x="115199" y="17266"/>
                </a:lnTo>
                <a:lnTo>
                  <a:pt x="115199" y="6705"/>
                </a:lnTo>
                <a:lnTo>
                  <a:pt x="114239" y="4800"/>
                </a:lnTo>
                <a:lnTo>
                  <a:pt x="114239" y="2865"/>
                </a:lnTo>
                <a:lnTo>
                  <a:pt x="113278" y="1904"/>
                </a:lnTo>
                <a:lnTo>
                  <a:pt x="112318" y="960"/>
                </a:lnTo>
                <a:lnTo>
                  <a:pt x="111358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" name="object 16"/>
          <p:cNvSpPr/>
          <p:nvPr/>
        </p:nvSpPr>
        <p:spPr>
          <a:xfrm>
            <a:off x="2754386" y="789828"/>
            <a:ext cx="115199" cy="159349"/>
          </a:xfrm>
          <a:custGeom>
            <a:avLst/>
            <a:gdLst/>
            <a:ahLst/>
            <a:cxnLst/>
            <a:rect l="l" t="t" r="r" b="b"/>
            <a:pathLst>
              <a:path w="115199" h="159349">
                <a:moveTo>
                  <a:pt x="115199" y="127680"/>
                </a:moveTo>
                <a:lnTo>
                  <a:pt x="114239" y="125760"/>
                </a:lnTo>
                <a:lnTo>
                  <a:pt x="114239" y="120959"/>
                </a:lnTo>
                <a:lnTo>
                  <a:pt x="113294" y="119999"/>
                </a:lnTo>
                <a:lnTo>
                  <a:pt x="113294" y="118079"/>
                </a:lnTo>
                <a:lnTo>
                  <a:pt x="111358" y="118079"/>
                </a:lnTo>
                <a:lnTo>
                  <a:pt x="111358" y="117119"/>
                </a:lnTo>
                <a:lnTo>
                  <a:pt x="109438" y="117119"/>
                </a:lnTo>
                <a:lnTo>
                  <a:pt x="107518" y="118079"/>
                </a:lnTo>
                <a:lnTo>
                  <a:pt x="104637" y="119999"/>
                </a:lnTo>
                <a:lnTo>
                  <a:pt x="102732" y="121919"/>
                </a:lnTo>
                <a:lnTo>
                  <a:pt x="99852" y="124800"/>
                </a:lnTo>
                <a:lnTo>
                  <a:pt x="96012" y="126720"/>
                </a:lnTo>
                <a:lnTo>
                  <a:pt x="93131" y="128640"/>
                </a:lnTo>
                <a:lnTo>
                  <a:pt x="89291" y="131505"/>
                </a:lnTo>
                <a:lnTo>
                  <a:pt x="84490" y="133441"/>
                </a:lnTo>
                <a:lnTo>
                  <a:pt x="79689" y="135346"/>
                </a:lnTo>
                <a:lnTo>
                  <a:pt x="73929" y="136321"/>
                </a:lnTo>
                <a:lnTo>
                  <a:pt x="61447" y="136321"/>
                </a:lnTo>
                <a:lnTo>
                  <a:pt x="55686" y="134401"/>
                </a:lnTo>
                <a:lnTo>
                  <a:pt x="50886" y="132481"/>
                </a:lnTo>
                <a:lnTo>
                  <a:pt x="46085" y="130561"/>
                </a:lnTo>
                <a:lnTo>
                  <a:pt x="41285" y="126720"/>
                </a:lnTo>
                <a:lnTo>
                  <a:pt x="38404" y="121919"/>
                </a:lnTo>
                <a:lnTo>
                  <a:pt x="34564" y="117119"/>
                </a:lnTo>
                <a:lnTo>
                  <a:pt x="32644" y="111358"/>
                </a:lnTo>
                <a:lnTo>
                  <a:pt x="30723" y="104637"/>
                </a:lnTo>
                <a:lnTo>
                  <a:pt x="28803" y="96956"/>
                </a:lnTo>
                <a:lnTo>
                  <a:pt x="27843" y="89275"/>
                </a:lnTo>
                <a:lnTo>
                  <a:pt x="27843" y="79674"/>
                </a:lnTo>
                <a:lnTo>
                  <a:pt x="28076" y="71781"/>
                </a:lnTo>
                <a:lnTo>
                  <a:pt x="29885" y="57933"/>
                </a:lnTo>
                <a:lnTo>
                  <a:pt x="33373" y="46299"/>
                </a:lnTo>
                <a:lnTo>
                  <a:pt x="38404" y="36484"/>
                </a:lnTo>
                <a:lnTo>
                  <a:pt x="43050" y="31042"/>
                </a:lnTo>
                <a:lnTo>
                  <a:pt x="53785" y="24322"/>
                </a:lnTo>
                <a:lnTo>
                  <a:pt x="67208" y="22082"/>
                </a:lnTo>
                <a:lnTo>
                  <a:pt x="73929" y="22082"/>
                </a:lnTo>
                <a:lnTo>
                  <a:pt x="79689" y="23042"/>
                </a:lnTo>
                <a:lnTo>
                  <a:pt x="83530" y="24963"/>
                </a:lnTo>
                <a:lnTo>
                  <a:pt x="88331" y="26883"/>
                </a:lnTo>
                <a:lnTo>
                  <a:pt x="92171" y="28803"/>
                </a:lnTo>
                <a:lnTo>
                  <a:pt x="96012" y="30723"/>
                </a:lnTo>
                <a:lnTo>
                  <a:pt x="98892" y="32644"/>
                </a:lnTo>
                <a:lnTo>
                  <a:pt x="101757" y="34564"/>
                </a:lnTo>
                <a:lnTo>
                  <a:pt x="103692" y="36484"/>
                </a:lnTo>
                <a:lnTo>
                  <a:pt x="105597" y="38404"/>
                </a:lnTo>
                <a:lnTo>
                  <a:pt x="107518" y="39364"/>
                </a:lnTo>
                <a:lnTo>
                  <a:pt x="110413" y="39364"/>
                </a:lnTo>
                <a:lnTo>
                  <a:pt x="111358" y="38404"/>
                </a:lnTo>
                <a:lnTo>
                  <a:pt x="112318" y="36484"/>
                </a:lnTo>
                <a:lnTo>
                  <a:pt x="113294" y="34564"/>
                </a:lnTo>
                <a:lnTo>
                  <a:pt x="114239" y="31683"/>
                </a:lnTo>
                <a:lnTo>
                  <a:pt x="114239" y="22082"/>
                </a:lnTo>
                <a:lnTo>
                  <a:pt x="113294" y="20162"/>
                </a:lnTo>
                <a:lnTo>
                  <a:pt x="113294" y="18242"/>
                </a:lnTo>
                <a:lnTo>
                  <a:pt x="112318" y="17282"/>
                </a:lnTo>
                <a:lnTo>
                  <a:pt x="111358" y="16322"/>
                </a:lnTo>
                <a:lnTo>
                  <a:pt x="110413" y="15361"/>
                </a:lnTo>
                <a:lnTo>
                  <a:pt x="109438" y="13441"/>
                </a:lnTo>
                <a:lnTo>
                  <a:pt x="108478" y="12481"/>
                </a:lnTo>
                <a:lnTo>
                  <a:pt x="105597" y="10561"/>
                </a:lnTo>
                <a:lnTo>
                  <a:pt x="102732" y="9601"/>
                </a:lnTo>
                <a:lnTo>
                  <a:pt x="99852" y="7680"/>
                </a:lnTo>
                <a:lnTo>
                  <a:pt x="96956" y="5760"/>
                </a:lnTo>
                <a:lnTo>
                  <a:pt x="93131" y="3840"/>
                </a:lnTo>
                <a:lnTo>
                  <a:pt x="89291" y="2880"/>
                </a:lnTo>
                <a:lnTo>
                  <a:pt x="85450" y="1920"/>
                </a:lnTo>
                <a:lnTo>
                  <a:pt x="81610" y="960"/>
                </a:lnTo>
                <a:lnTo>
                  <a:pt x="76809" y="0"/>
                </a:lnTo>
                <a:lnTo>
                  <a:pt x="66156" y="14"/>
                </a:lnTo>
                <a:lnTo>
                  <a:pt x="53054" y="1118"/>
                </a:lnTo>
                <a:lnTo>
                  <a:pt x="41285" y="4800"/>
                </a:lnTo>
                <a:lnTo>
                  <a:pt x="29136" y="10823"/>
                </a:lnTo>
                <a:lnTo>
                  <a:pt x="19217" y="19202"/>
                </a:lnTo>
                <a:lnTo>
                  <a:pt x="10450" y="31702"/>
                </a:lnTo>
                <a:lnTo>
                  <a:pt x="4815" y="44150"/>
                </a:lnTo>
                <a:lnTo>
                  <a:pt x="2440" y="54490"/>
                </a:lnTo>
                <a:lnTo>
                  <a:pt x="650" y="67101"/>
                </a:lnTo>
                <a:lnTo>
                  <a:pt x="0" y="80634"/>
                </a:lnTo>
                <a:lnTo>
                  <a:pt x="329" y="90170"/>
                </a:lnTo>
                <a:lnTo>
                  <a:pt x="1785" y="102915"/>
                </a:lnTo>
                <a:lnTo>
                  <a:pt x="3840" y="114239"/>
                </a:lnTo>
                <a:lnTo>
                  <a:pt x="9946" y="128917"/>
                </a:lnTo>
                <a:lnTo>
                  <a:pt x="16322" y="139186"/>
                </a:lnTo>
                <a:lnTo>
                  <a:pt x="25870" y="147522"/>
                </a:lnTo>
                <a:lnTo>
                  <a:pt x="37444" y="153588"/>
                </a:lnTo>
                <a:lnTo>
                  <a:pt x="51796" y="158200"/>
                </a:lnTo>
                <a:lnTo>
                  <a:pt x="65288" y="159349"/>
                </a:lnTo>
                <a:lnTo>
                  <a:pt x="70088" y="159349"/>
                </a:lnTo>
                <a:lnTo>
                  <a:pt x="74889" y="158404"/>
                </a:lnTo>
                <a:lnTo>
                  <a:pt x="79689" y="157429"/>
                </a:lnTo>
                <a:lnTo>
                  <a:pt x="84490" y="156469"/>
                </a:lnTo>
                <a:lnTo>
                  <a:pt x="88331" y="155508"/>
                </a:lnTo>
                <a:lnTo>
                  <a:pt x="92171" y="153588"/>
                </a:lnTo>
                <a:lnTo>
                  <a:pt x="96956" y="152628"/>
                </a:lnTo>
                <a:lnTo>
                  <a:pt x="100797" y="150723"/>
                </a:lnTo>
                <a:lnTo>
                  <a:pt x="103692" y="148788"/>
                </a:lnTo>
                <a:lnTo>
                  <a:pt x="106573" y="145907"/>
                </a:lnTo>
                <a:lnTo>
                  <a:pt x="109438" y="144947"/>
                </a:lnTo>
                <a:lnTo>
                  <a:pt x="110413" y="143027"/>
                </a:lnTo>
                <a:lnTo>
                  <a:pt x="112318" y="142067"/>
                </a:lnTo>
                <a:lnTo>
                  <a:pt x="112318" y="141122"/>
                </a:lnTo>
                <a:lnTo>
                  <a:pt x="113294" y="140162"/>
                </a:lnTo>
                <a:lnTo>
                  <a:pt x="113294" y="139186"/>
                </a:lnTo>
                <a:lnTo>
                  <a:pt x="114239" y="139186"/>
                </a:lnTo>
                <a:lnTo>
                  <a:pt x="114239" y="134401"/>
                </a:lnTo>
                <a:lnTo>
                  <a:pt x="115199" y="133441"/>
                </a:lnTo>
                <a:lnTo>
                  <a:pt x="115199" y="12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/>
          <p:nvPr/>
        </p:nvSpPr>
        <p:spPr>
          <a:xfrm>
            <a:off x="2919876" y="890625"/>
            <a:ext cx="12116" cy="52791"/>
          </a:xfrm>
          <a:custGeom>
            <a:avLst/>
            <a:gdLst/>
            <a:ahLst/>
            <a:cxnLst/>
            <a:rect l="l" t="t" r="r" b="b"/>
            <a:pathLst>
              <a:path w="12116" h="52791">
                <a:moveTo>
                  <a:pt x="11156" y="52791"/>
                </a:moveTo>
                <a:lnTo>
                  <a:pt x="12116" y="24003"/>
                </a:lnTo>
                <a:lnTo>
                  <a:pt x="9236" y="19202"/>
                </a:lnTo>
                <a:lnTo>
                  <a:pt x="5395" y="13441"/>
                </a:lnTo>
                <a:lnTo>
                  <a:pt x="3475" y="7680"/>
                </a:lnTo>
                <a:lnTo>
                  <a:pt x="1555" y="0"/>
                </a:lnTo>
                <a:lnTo>
                  <a:pt x="0" y="46608"/>
                </a:lnTo>
                <a:lnTo>
                  <a:pt x="11156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/>
          <p:nvPr/>
        </p:nvSpPr>
        <p:spPr>
          <a:xfrm>
            <a:off x="2891668" y="788868"/>
            <a:ext cx="145922" cy="160309"/>
          </a:xfrm>
          <a:custGeom>
            <a:avLst/>
            <a:gdLst/>
            <a:ahLst/>
            <a:cxnLst/>
            <a:rect l="l" t="t" r="r" b="b"/>
            <a:pathLst>
              <a:path w="145922" h="160309">
                <a:moveTo>
                  <a:pt x="45578" y="156725"/>
                </a:moveTo>
                <a:lnTo>
                  <a:pt x="57865" y="159413"/>
                </a:lnTo>
                <a:lnTo>
                  <a:pt x="71048" y="160309"/>
                </a:lnTo>
                <a:lnTo>
                  <a:pt x="79623" y="159847"/>
                </a:lnTo>
                <a:lnTo>
                  <a:pt x="92226" y="157455"/>
                </a:lnTo>
                <a:lnTo>
                  <a:pt x="103677" y="153588"/>
                </a:lnTo>
                <a:lnTo>
                  <a:pt x="117779" y="145669"/>
                </a:lnTo>
                <a:lnTo>
                  <a:pt x="126720" y="137281"/>
                </a:lnTo>
                <a:lnTo>
                  <a:pt x="135962" y="123165"/>
                </a:lnTo>
                <a:lnTo>
                  <a:pt x="141122" y="111358"/>
                </a:lnTo>
                <a:lnTo>
                  <a:pt x="142947" y="104446"/>
                </a:lnTo>
                <a:lnTo>
                  <a:pt x="145124" y="91909"/>
                </a:lnTo>
                <a:lnTo>
                  <a:pt x="145922" y="78714"/>
                </a:lnTo>
                <a:lnTo>
                  <a:pt x="145630" y="70401"/>
                </a:lnTo>
                <a:lnTo>
                  <a:pt x="143967" y="57647"/>
                </a:lnTo>
                <a:lnTo>
                  <a:pt x="141122" y="46085"/>
                </a:lnTo>
                <a:lnTo>
                  <a:pt x="134757" y="31223"/>
                </a:lnTo>
                <a:lnTo>
                  <a:pt x="127680" y="21122"/>
                </a:lnTo>
                <a:lnTo>
                  <a:pt x="117093" y="11943"/>
                </a:lnTo>
                <a:lnTo>
                  <a:pt x="105597" y="5760"/>
                </a:lnTo>
                <a:lnTo>
                  <a:pt x="99874" y="3587"/>
                </a:lnTo>
                <a:lnTo>
                  <a:pt x="87794" y="896"/>
                </a:lnTo>
                <a:lnTo>
                  <a:pt x="73929" y="0"/>
                </a:lnTo>
                <a:lnTo>
                  <a:pt x="65326" y="463"/>
                </a:lnTo>
                <a:lnTo>
                  <a:pt x="52721" y="2855"/>
                </a:lnTo>
                <a:lnTo>
                  <a:pt x="41285" y="6720"/>
                </a:lnTo>
                <a:lnTo>
                  <a:pt x="27892" y="14644"/>
                </a:lnTo>
                <a:lnTo>
                  <a:pt x="18242" y="23042"/>
                </a:lnTo>
                <a:lnTo>
                  <a:pt x="9572" y="36975"/>
                </a:lnTo>
                <a:lnTo>
                  <a:pt x="4800" y="48950"/>
                </a:lnTo>
                <a:lnTo>
                  <a:pt x="2975" y="55863"/>
                </a:lnTo>
                <a:lnTo>
                  <a:pt x="798" y="68400"/>
                </a:lnTo>
                <a:lnTo>
                  <a:pt x="0" y="81594"/>
                </a:lnTo>
                <a:lnTo>
                  <a:pt x="293" y="89920"/>
                </a:lnTo>
                <a:lnTo>
                  <a:pt x="1956" y="102670"/>
                </a:lnTo>
                <a:lnTo>
                  <a:pt x="4800" y="114239"/>
                </a:lnTo>
                <a:lnTo>
                  <a:pt x="10517" y="128910"/>
                </a:lnTo>
                <a:lnTo>
                  <a:pt x="17282" y="139186"/>
                </a:lnTo>
                <a:lnTo>
                  <a:pt x="28208" y="148366"/>
                </a:lnTo>
                <a:lnTo>
                  <a:pt x="29763" y="101757"/>
                </a:lnTo>
                <a:lnTo>
                  <a:pt x="28803" y="95036"/>
                </a:lnTo>
                <a:lnTo>
                  <a:pt x="27843" y="87355"/>
                </a:lnTo>
                <a:lnTo>
                  <a:pt x="27843" y="71033"/>
                </a:lnTo>
                <a:lnTo>
                  <a:pt x="28803" y="63352"/>
                </a:lnTo>
                <a:lnTo>
                  <a:pt x="30723" y="56631"/>
                </a:lnTo>
                <a:lnTo>
                  <a:pt x="32644" y="49926"/>
                </a:lnTo>
                <a:lnTo>
                  <a:pt x="35524" y="44165"/>
                </a:lnTo>
                <a:lnTo>
                  <a:pt x="38404" y="38389"/>
                </a:lnTo>
                <a:lnTo>
                  <a:pt x="42245" y="33604"/>
                </a:lnTo>
                <a:lnTo>
                  <a:pt x="47045" y="29763"/>
                </a:lnTo>
                <a:lnTo>
                  <a:pt x="52806" y="26883"/>
                </a:lnTo>
                <a:lnTo>
                  <a:pt x="58552" y="24002"/>
                </a:lnTo>
                <a:lnTo>
                  <a:pt x="65272" y="23042"/>
                </a:lnTo>
                <a:lnTo>
                  <a:pt x="81594" y="23042"/>
                </a:lnTo>
                <a:lnTo>
                  <a:pt x="88315" y="24002"/>
                </a:lnTo>
                <a:lnTo>
                  <a:pt x="94076" y="27843"/>
                </a:lnTo>
                <a:lnTo>
                  <a:pt x="99837" y="30723"/>
                </a:lnTo>
                <a:lnTo>
                  <a:pt x="104637" y="34549"/>
                </a:lnTo>
                <a:lnTo>
                  <a:pt x="108478" y="39364"/>
                </a:lnTo>
                <a:lnTo>
                  <a:pt x="111358" y="45110"/>
                </a:lnTo>
                <a:lnTo>
                  <a:pt x="114239" y="50886"/>
                </a:lnTo>
                <a:lnTo>
                  <a:pt x="115199" y="58552"/>
                </a:lnTo>
                <a:lnTo>
                  <a:pt x="117119" y="65272"/>
                </a:lnTo>
                <a:lnTo>
                  <a:pt x="117119" y="89275"/>
                </a:lnTo>
                <a:lnTo>
                  <a:pt x="116159" y="96956"/>
                </a:lnTo>
                <a:lnTo>
                  <a:pt x="115199" y="103677"/>
                </a:lnTo>
                <a:lnTo>
                  <a:pt x="113278" y="110398"/>
                </a:lnTo>
                <a:lnTo>
                  <a:pt x="110398" y="116159"/>
                </a:lnTo>
                <a:lnTo>
                  <a:pt x="106558" y="121919"/>
                </a:lnTo>
                <a:lnTo>
                  <a:pt x="102717" y="126720"/>
                </a:lnTo>
                <a:lnTo>
                  <a:pt x="97916" y="130561"/>
                </a:lnTo>
                <a:lnTo>
                  <a:pt x="93116" y="133441"/>
                </a:lnTo>
                <a:lnTo>
                  <a:pt x="86395" y="136306"/>
                </a:lnTo>
                <a:lnTo>
                  <a:pt x="80634" y="137281"/>
                </a:lnTo>
                <a:lnTo>
                  <a:pt x="64328" y="137281"/>
                </a:lnTo>
                <a:lnTo>
                  <a:pt x="56647" y="136306"/>
                </a:lnTo>
                <a:lnTo>
                  <a:pt x="50871" y="133441"/>
                </a:lnTo>
                <a:lnTo>
                  <a:pt x="45125" y="129600"/>
                </a:lnTo>
                <a:lnTo>
                  <a:pt x="40325" y="125760"/>
                </a:lnTo>
                <a:lnTo>
                  <a:pt x="39364" y="154548"/>
                </a:lnTo>
                <a:lnTo>
                  <a:pt x="45578" y="1567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/>
          <p:nvPr/>
        </p:nvSpPr>
        <p:spPr>
          <a:xfrm>
            <a:off x="3075980" y="788868"/>
            <a:ext cx="125760" cy="157429"/>
          </a:xfrm>
          <a:custGeom>
            <a:avLst/>
            <a:gdLst/>
            <a:ahLst/>
            <a:cxnLst/>
            <a:rect l="l" t="t" r="r" b="b"/>
            <a:pathLst>
              <a:path w="125760" h="157429">
                <a:moveTo>
                  <a:pt x="960" y="154548"/>
                </a:moveTo>
                <a:lnTo>
                  <a:pt x="960" y="155524"/>
                </a:lnTo>
                <a:lnTo>
                  <a:pt x="1920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208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5923" y="155524"/>
                </a:lnTo>
                <a:lnTo>
                  <a:pt x="26883" y="155524"/>
                </a:lnTo>
                <a:lnTo>
                  <a:pt x="26883" y="51831"/>
                </a:lnTo>
                <a:lnTo>
                  <a:pt x="30264" y="47718"/>
                </a:lnTo>
                <a:lnTo>
                  <a:pt x="39356" y="37958"/>
                </a:lnTo>
                <a:lnTo>
                  <a:pt x="48006" y="30723"/>
                </a:lnTo>
                <a:lnTo>
                  <a:pt x="54726" y="25923"/>
                </a:lnTo>
                <a:lnTo>
                  <a:pt x="61447" y="23042"/>
                </a:lnTo>
                <a:lnTo>
                  <a:pt x="72953" y="23042"/>
                </a:lnTo>
                <a:lnTo>
                  <a:pt x="77754" y="24002"/>
                </a:lnTo>
                <a:lnTo>
                  <a:pt x="81594" y="26883"/>
                </a:lnTo>
                <a:lnTo>
                  <a:pt x="85435" y="28803"/>
                </a:lnTo>
                <a:lnTo>
                  <a:pt x="89291" y="31683"/>
                </a:lnTo>
                <a:lnTo>
                  <a:pt x="91196" y="34549"/>
                </a:lnTo>
                <a:lnTo>
                  <a:pt x="94076" y="38389"/>
                </a:lnTo>
                <a:lnTo>
                  <a:pt x="95996" y="43205"/>
                </a:lnTo>
                <a:lnTo>
                  <a:pt x="96956" y="47990"/>
                </a:lnTo>
                <a:lnTo>
                  <a:pt x="97917" y="52791"/>
                </a:lnTo>
                <a:lnTo>
                  <a:pt x="98877" y="59512"/>
                </a:lnTo>
                <a:lnTo>
                  <a:pt x="98877" y="154548"/>
                </a:lnTo>
                <a:lnTo>
                  <a:pt x="99837" y="155524"/>
                </a:lnTo>
                <a:lnTo>
                  <a:pt x="100797" y="156469"/>
                </a:lnTo>
                <a:lnTo>
                  <a:pt x="101757" y="156469"/>
                </a:lnTo>
                <a:lnTo>
                  <a:pt x="102717" y="157429"/>
                </a:lnTo>
                <a:lnTo>
                  <a:pt x="120959" y="157429"/>
                </a:lnTo>
                <a:lnTo>
                  <a:pt x="121920" y="156469"/>
                </a:lnTo>
                <a:lnTo>
                  <a:pt x="123840" y="156469"/>
                </a:lnTo>
                <a:lnTo>
                  <a:pt x="124800" y="155524"/>
                </a:lnTo>
                <a:lnTo>
                  <a:pt x="125760" y="154548"/>
                </a:lnTo>
                <a:lnTo>
                  <a:pt x="125750" y="62433"/>
                </a:lnTo>
                <a:lnTo>
                  <a:pt x="124951" y="49002"/>
                </a:lnTo>
                <a:lnTo>
                  <a:pt x="122880" y="37444"/>
                </a:lnTo>
                <a:lnTo>
                  <a:pt x="120959" y="30723"/>
                </a:lnTo>
                <a:lnTo>
                  <a:pt x="118079" y="24002"/>
                </a:lnTo>
                <a:lnTo>
                  <a:pt x="114239" y="18242"/>
                </a:lnTo>
                <a:lnTo>
                  <a:pt x="110398" y="13441"/>
                </a:lnTo>
                <a:lnTo>
                  <a:pt x="104637" y="8641"/>
                </a:lnTo>
                <a:lnTo>
                  <a:pt x="97917" y="5760"/>
                </a:lnTo>
                <a:lnTo>
                  <a:pt x="91196" y="1920"/>
                </a:lnTo>
                <a:lnTo>
                  <a:pt x="83515" y="0"/>
                </a:lnTo>
                <a:lnTo>
                  <a:pt x="73476" y="2"/>
                </a:lnTo>
                <a:lnTo>
                  <a:pt x="60872" y="1981"/>
                </a:lnTo>
                <a:lnTo>
                  <a:pt x="48966" y="6720"/>
                </a:lnTo>
                <a:lnTo>
                  <a:pt x="44503" y="9660"/>
                </a:lnTo>
                <a:lnTo>
                  <a:pt x="34643" y="17326"/>
                </a:lnTo>
                <a:lnTo>
                  <a:pt x="24963" y="26883"/>
                </a:lnTo>
                <a:lnTo>
                  <a:pt x="24963" y="6720"/>
                </a:lnTo>
                <a:lnTo>
                  <a:pt x="24002" y="5760"/>
                </a:lnTo>
                <a:lnTo>
                  <a:pt x="2400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6720"/>
                </a:lnTo>
                <a:lnTo>
                  <a:pt x="0" y="6720"/>
                </a:lnTo>
                <a:lnTo>
                  <a:pt x="0" y="153588"/>
                </a:lnTo>
                <a:lnTo>
                  <a:pt x="960" y="1545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3268338" y="890625"/>
            <a:ext cx="17370" cy="54968"/>
          </a:xfrm>
          <a:custGeom>
            <a:avLst/>
            <a:gdLst/>
            <a:ahLst/>
            <a:cxnLst/>
            <a:rect l="l" t="t" r="r" b="b"/>
            <a:pathLst>
              <a:path w="17370" h="54968">
                <a:moveTo>
                  <a:pt x="12116" y="24003"/>
                </a:moveTo>
                <a:lnTo>
                  <a:pt x="9236" y="19202"/>
                </a:lnTo>
                <a:lnTo>
                  <a:pt x="5395" y="13441"/>
                </a:lnTo>
                <a:lnTo>
                  <a:pt x="3475" y="7680"/>
                </a:lnTo>
                <a:lnTo>
                  <a:pt x="1555" y="0"/>
                </a:lnTo>
                <a:lnTo>
                  <a:pt x="0" y="46608"/>
                </a:lnTo>
                <a:lnTo>
                  <a:pt x="11156" y="52791"/>
                </a:lnTo>
                <a:lnTo>
                  <a:pt x="17370" y="54968"/>
                </a:lnTo>
                <a:lnTo>
                  <a:pt x="16917" y="27843"/>
                </a:lnTo>
                <a:lnTo>
                  <a:pt x="12116" y="24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3240130" y="788868"/>
            <a:ext cx="144962" cy="160309"/>
          </a:xfrm>
          <a:custGeom>
            <a:avLst/>
            <a:gdLst/>
            <a:ahLst/>
            <a:cxnLst/>
            <a:rect l="l" t="t" r="r" b="b"/>
            <a:pathLst>
              <a:path w="144962" h="160309">
                <a:moveTo>
                  <a:pt x="56647" y="136306"/>
                </a:moveTo>
                <a:lnTo>
                  <a:pt x="50886" y="133441"/>
                </a:lnTo>
                <a:lnTo>
                  <a:pt x="45125" y="129600"/>
                </a:lnTo>
                <a:lnTo>
                  <a:pt x="45578" y="156725"/>
                </a:lnTo>
                <a:lnTo>
                  <a:pt x="57865" y="159413"/>
                </a:lnTo>
                <a:lnTo>
                  <a:pt x="71048" y="160309"/>
                </a:lnTo>
                <a:lnTo>
                  <a:pt x="79641" y="159846"/>
                </a:lnTo>
                <a:lnTo>
                  <a:pt x="92239" y="157454"/>
                </a:lnTo>
                <a:lnTo>
                  <a:pt x="103692" y="153588"/>
                </a:lnTo>
                <a:lnTo>
                  <a:pt x="117461" y="145673"/>
                </a:lnTo>
                <a:lnTo>
                  <a:pt x="126720" y="137281"/>
                </a:lnTo>
                <a:lnTo>
                  <a:pt x="135962" y="123165"/>
                </a:lnTo>
                <a:lnTo>
                  <a:pt x="141122" y="111358"/>
                </a:lnTo>
                <a:lnTo>
                  <a:pt x="142799" y="104538"/>
                </a:lnTo>
                <a:lnTo>
                  <a:pt x="144477" y="91958"/>
                </a:lnTo>
                <a:lnTo>
                  <a:pt x="144962" y="78714"/>
                </a:lnTo>
                <a:lnTo>
                  <a:pt x="144803" y="70504"/>
                </a:lnTo>
                <a:lnTo>
                  <a:pt x="143657" y="57694"/>
                </a:lnTo>
                <a:lnTo>
                  <a:pt x="141122" y="46085"/>
                </a:lnTo>
                <a:lnTo>
                  <a:pt x="134757" y="31223"/>
                </a:lnTo>
                <a:lnTo>
                  <a:pt x="127680" y="21122"/>
                </a:lnTo>
                <a:lnTo>
                  <a:pt x="117099" y="11943"/>
                </a:lnTo>
                <a:lnTo>
                  <a:pt x="105597" y="5760"/>
                </a:lnTo>
                <a:lnTo>
                  <a:pt x="99504" y="3587"/>
                </a:lnTo>
                <a:lnTo>
                  <a:pt x="87533" y="896"/>
                </a:lnTo>
                <a:lnTo>
                  <a:pt x="73929" y="0"/>
                </a:lnTo>
                <a:lnTo>
                  <a:pt x="65334" y="463"/>
                </a:lnTo>
                <a:lnTo>
                  <a:pt x="52732" y="2855"/>
                </a:lnTo>
                <a:lnTo>
                  <a:pt x="41285" y="6720"/>
                </a:lnTo>
                <a:lnTo>
                  <a:pt x="27892" y="14644"/>
                </a:lnTo>
                <a:lnTo>
                  <a:pt x="18242" y="23042"/>
                </a:lnTo>
                <a:lnTo>
                  <a:pt x="9581" y="36972"/>
                </a:lnTo>
                <a:lnTo>
                  <a:pt x="4815" y="48950"/>
                </a:lnTo>
                <a:lnTo>
                  <a:pt x="2988" y="55864"/>
                </a:lnTo>
                <a:lnTo>
                  <a:pt x="803" y="68401"/>
                </a:lnTo>
                <a:lnTo>
                  <a:pt x="0" y="81594"/>
                </a:lnTo>
                <a:lnTo>
                  <a:pt x="295" y="89922"/>
                </a:lnTo>
                <a:lnTo>
                  <a:pt x="1966" y="102671"/>
                </a:lnTo>
                <a:lnTo>
                  <a:pt x="4815" y="114239"/>
                </a:lnTo>
                <a:lnTo>
                  <a:pt x="10517" y="128908"/>
                </a:lnTo>
                <a:lnTo>
                  <a:pt x="17282" y="139186"/>
                </a:lnTo>
                <a:lnTo>
                  <a:pt x="28208" y="148366"/>
                </a:lnTo>
                <a:lnTo>
                  <a:pt x="29763" y="101757"/>
                </a:lnTo>
                <a:lnTo>
                  <a:pt x="28803" y="95036"/>
                </a:lnTo>
                <a:lnTo>
                  <a:pt x="27843" y="87355"/>
                </a:lnTo>
                <a:lnTo>
                  <a:pt x="27843" y="71033"/>
                </a:lnTo>
                <a:lnTo>
                  <a:pt x="28803" y="63352"/>
                </a:lnTo>
                <a:lnTo>
                  <a:pt x="30723" y="56631"/>
                </a:lnTo>
                <a:lnTo>
                  <a:pt x="32644" y="49926"/>
                </a:lnTo>
                <a:lnTo>
                  <a:pt x="35524" y="44165"/>
                </a:lnTo>
                <a:lnTo>
                  <a:pt x="38404" y="38389"/>
                </a:lnTo>
                <a:lnTo>
                  <a:pt x="42245" y="33604"/>
                </a:lnTo>
                <a:lnTo>
                  <a:pt x="47045" y="29763"/>
                </a:lnTo>
                <a:lnTo>
                  <a:pt x="52806" y="26883"/>
                </a:lnTo>
                <a:lnTo>
                  <a:pt x="58567" y="24002"/>
                </a:lnTo>
                <a:lnTo>
                  <a:pt x="65288" y="23042"/>
                </a:lnTo>
                <a:lnTo>
                  <a:pt x="81610" y="23042"/>
                </a:lnTo>
                <a:lnTo>
                  <a:pt x="88331" y="24002"/>
                </a:lnTo>
                <a:lnTo>
                  <a:pt x="94076" y="27843"/>
                </a:lnTo>
                <a:lnTo>
                  <a:pt x="99852" y="30723"/>
                </a:lnTo>
                <a:lnTo>
                  <a:pt x="104637" y="34549"/>
                </a:lnTo>
                <a:lnTo>
                  <a:pt x="107533" y="39364"/>
                </a:lnTo>
                <a:lnTo>
                  <a:pt x="111358" y="45110"/>
                </a:lnTo>
                <a:lnTo>
                  <a:pt x="114254" y="50886"/>
                </a:lnTo>
                <a:lnTo>
                  <a:pt x="115199" y="58552"/>
                </a:lnTo>
                <a:lnTo>
                  <a:pt x="117119" y="65272"/>
                </a:lnTo>
                <a:lnTo>
                  <a:pt x="117119" y="89275"/>
                </a:lnTo>
                <a:lnTo>
                  <a:pt x="116159" y="96956"/>
                </a:lnTo>
                <a:lnTo>
                  <a:pt x="115199" y="103677"/>
                </a:lnTo>
                <a:lnTo>
                  <a:pt x="113278" y="110398"/>
                </a:lnTo>
                <a:lnTo>
                  <a:pt x="110413" y="116159"/>
                </a:lnTo>
                <a:lnTo>
                  <a:pt x="106573" y="121919"/>
                </a:lnTo>
                <a:lnTo>
                  <a:pt x="102732" y="126720"/>
                </a:lnTo>
                <a:lnTo>
                  <a:pt x="97917" y="130561"/>
                </a:lnTo>
                <a:lnTo>
                  <a:pt x="92171" y="133441"/>
                </a:lnTo>
                <a:lnTo>
                  <a:pt x="86410" y="136306"/>
                </a:lnTo>
                <a:lnTo>
                  <a:pt x="79689" y="137281"/>
                </a:lnTo>
                <a:lnTo>
                  <a:pt x="63367" y="137281"/>
                </a:lnTo>
                <a:lnTo>
                  <a:pt x="56647" y="13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3424458" y="788868"/>
            <a:ext cx="215996" cy="157429"/>
          </a:xfrm>
          <a:custGeom>
            <a:avLst/>
            <a:gdLst/>
            <a:ahLst/>
            <a:cxnLst/>
            <a:rect l="l" t="t" r="r" b="b"/>
            <a:pathLst>
              <a:path w="215996" h="157429">
                <a:moveTo>
                  <a:pt x="209275" y="24002"/>
                </a:moveTo>
                <a:lnTo>
                  <a:pt x="205435" y="18242"/>
                </a:lnTo>
                <a:lnTo>
                  <a:pt x="201594" y="13441"/>
                </a:lnTo>
                <a:lnTo>
                  <a:pt x="195833" y="8641"/>
                </a:lnTo>
                <a:lnTo>
                  <a:pt x="190073" y="5760"/>
                </a:lnTo>
                <a:lnTo>
                  <a:pt x="183352" y="1920"/>
                </a:lnTo>
                <a:lnTo>
                  <a:pt x="175671" y="0"/>
                </a:lnTo>
                <a:lnTo>
                  <a:pt x="162229" y="0"/>
                </a:lnTo>
                <a:lnTo>
                  <a:pt x="158389" y="960"/>
                </a:lnTo>
                <a:lnTo>
                  <a:pt x="154548" y="1920"/>
                </a:lnTo>
                <a:lnTo>
                  <a:pt x="150708" y="2880"/>
                </a:lnTo>
                <a:lnTo>
                  <a:pt x="146867" y="4800"/>
                </a:lnTo>
                <a:lnTo>
                  <a:pt x="143027" y="6720"/>
                </a:lnTo>
                <a:lnTo>
                  <a:pt x="139186" y="9601"/>
                </a:lnTo>
                <a:lnTo>
                  <a:pt x="134386" y="12481"/>
                </a:lnTo>
                <a:lnTo>
                  <a:pt x="130545" y="15361"/>
                </a:lnTo>
                <a:lnTo>
                  <a:pt x="125760" y="19202"/>
                </a:lnTo>
                <a:lnTo>
                  <a:pt x="120944" y="24002"/>
                </a:lnTo>
                <a:lnTo>
                  <a:pt x="116144" y="28803"/>
                </a:lnTo>
                <a:lnTo>
                  <a:pt x="114239" y="24963"/>
                </a:lnTo>
                <a:lnTo>
                  <a:pt x="112303" y="21122"/>
                </a:lnTo>
                <a:lnTo>
                  <a:pt x="110398" y="17282"/>
                </a:lnTo>
                <a:lnTo>
                  <a:pt x="107518" y="14401"/>
                </a:lnTo>
                <a:lnTo>
                  <a:pt x="103677" y="10561"/>
                </a:lnTo>
                <a:lnTo>
                  <a:pt x="100797" y="8641"/>
                </a:lnTo>
                <a:lnTo>
                  <a:pt x="96956" y="5760"/>
                </a:lnTo>
                <a:lnTo>
                  <a:pt x="93116" y="3840"/>
                </a:lnTo>
                <a:lnTo>
                  <a:pt x="87355" y="2880"/>
                </a:lnTo>
                <a:lnTo>
                  <a:pt x="82555" y="960"/>
                </a:lnTo>
                <a:lnTo>
                  <a:pt x="77754" y="0"/>
                </a:lnTo>
                <a:lnTo>
                  <a:pt x="63352" y="0"/>
                </a:lnTo>
                <a:lnTo>
                  <a:pt x="55671" y="2880"/>
                </a:lnTo>
                <a:lnTo>
                  <a:pt x="47990" y="6720"/>
                </a:lnTo>
                <a:lnTo>
                  <a:pt x="43619" y="9655"/>
                </a:lnTo>
                <a:lnTo>
                  <a:pt x="34088" y="17323"/>
                </a:lnTo>
                <a:lnTo>
                  <a:pt x="24002" y="26883"/>
                </a:lnTo>
                <a:lnTo>
                  <a:pt x="24002" y="5760"/>
                </a:lnTo>
                <a:lnTo>
                  <a:pt x="23027" y="4800"/>
                </a:lnTo>
                <a:lnTo>
                  <a:pt x="23027" y="3840"/>
                </a:lnTo>
                <a:lnTo>
                  <a:pt x="22067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6720"/>
                </a:lnTo>
                <a:lnTo>
                  <a:pt x="0" y="6720"/>
                </a:lnTo>
                <a:lnTo>
                  <a:pt x="0" y="153588"/>
                </a:lnTo>
                <a:lnTo>
                  <a:pt x="960" y="154548"/>
                </a:lnTo>
                <a:lnTo>
                  <a:pt x="960" y="155524"/>
                </a:lnTo>
                <a:lnTo>
                  <a:pt x="1920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2067" y="157429"/>
                </a:lnTo>
                <a:lnTo>
                  <a:pt x="23027" y="156469"/>
                </a:lnTo>
                <a:lnTo>
                  <a:pt x="24947" y="156469"/>
                </a:lnTo>
                <a:lnTo>
                  <a:pt x="25907" y="155524"/>
                </a:lnTo>
                <a:lnTo>
                  <a:pt x="26868" y="155524"/>
                </a:lnTo>
                <a:lnTo>
                  <a:pt x="26868" y="51831"/>
                </a:lnTo>
                <a:lnTo>
                  <a:pt x="29815" y="48235"/>
                </a:lnTo>
                <a:lnTo>
                  <a:pt x="38971" y="38153"/>
                </a:lnTo>
                <a:lnTo>
                  <a:pt x="47030" y="30723"/>
                </a:lnTo>
                <a:lnTo>
                  <a:pt x="53751" y="25923"/>
                </a:lnTo>
                <a:lnTo>
                  <a:pt x="59512" y="23042"/>
                </a:lnTo>
                <a:lnTo>
                  <a:pt x="71033" y="23042"/>
                </a:lnTo>
                <a:lnTo>
                  <a:pt x="74874" y="24002"/>
                </a:lnTo>
                <a:lnTo>
                  <a:pt x="78714" y="26883"/>
                </a:lnTo>
                <a:lnTo>
                  <a:pt x="82555" y="28803"/>
                </a:lnTo>
                <a:lnTo>
                  <a:pt x="85435" y="31683"/>
                </a:lnTo>
                <a:lnTo>
                  <a:pt x="87355" y="34549"/>
                </a:lnTo>
                <a:lnTo>
                  <a:pt x="90236" y="38389"/>
                </a:lnTo>
                <a:lnTo>
                  <a:pt x="92156" y="43205"/>
                </a:lnTo>
                <a:lnTo>
                  <a:pt x="93116" y="47990"/>
                </a:lnTo>
                <a:lnTo>
                  <a:pt x="94076" y="52791"/>
                </a:lnTo>
                <a:lnTo>
                  <a:pt x="95036" y="58552"/>
                </a:lnTo>
                <a:lnTo>
                  <a:pt x="95036" y="155524"/>
                </a:lnTo>
                <a:lnTo>
                  <a:pt x="95996" y="155524"/>
                </a:lnTo>
                <a:lnTo>
                  <a:pt x="96956" y="156469"/>
                </a:lnTo>
                <a:lnTo>
                  <a:pt x="97916" y="156469"/>
                </a:lnTo>
                <a:lnTo>
                  <a:pt x="98877" y="157429"/>
                </a:lnTo>
                <a:lnTo>
                  <a:pt x="116144" y="157429"/>
                </a:lnTo>
                <a:lnTo>
                  <a:pt x="118079" y="156469"/>
                </a:lnTo>
                <a:lnTo>
                  <a:pt x="119984" y="156469"/>
                </a:lnTo>
                <a:lnTo>
                  <a:pt x="120944" y="155524"/>
                </a:lnTo>
                <a:lnTo>
                  <a:pt x="120944" y="154548"/>
                </a:lnTo>
                <a:lnTo>
                  <a:pt x="121919" y="153588"/>
                </a:lnTo>
                <a:lnTo>
                  <a:pt x="121919" y="51831"/>
                </a:lnTo>
                <a:lnTo>
                  <a:pt x="124526" y="48244"/>
                </a:lnTo>
                <a:lnTo>
                  <a:pt x="133293" y="38156"/>
                </a:lnTo>
                <a:lnTo>
                  <a:pt x="142067" y="30723"/>
                </a:lnTo>
                <a:lnTo>
                  <a:pt x="147827" y="25923"/>
                </a:lnTo>
                <a:lnTo>
                  <a:pt x="154548" y="23042"/>
                </a:lnTo>
                <a:lnTo>
                  <a:pt x="165110" y="23042"/>
                </a:lnTo>
                <a:lnTo>
                  <a:pt x="169910" y="24002"/>
                </a:lnTo>
                <a:lnTo>
                  <a:pt x="173751" y="26883"/>
                </a:lnTo>
                <a:lnTo>
                  <a:pt x="177591" y="28803"/>
                </a:lnTo>
                <a:lnTo>
                  <a:pt x="180472" y="31683"/>
                </a:lnTo>
                <a:lnTo>
                  <a:pt x="182392" y="34549"/>
                </a:lnTo>
                <a:lnTo>
                  <a:pt x="185272" y="38389"/>
                </a:lnTo>
                <a:lnTo>
                  <a:pt x="187192" y="43205"/>
                </a:lnTo>
                <a:lnTo>
                  <a:pt x="188153" y="47990"/>
                </a:lnTo>
                <a:lnTo>
                  <a:pt x="189113" y="52791"/>
                </a:lnTo>
                <a:lnTo>
                  <a:pt x="189113" y="153588"/>
                </a:lnTo>
                <a:lnTo>
                  <a:pt x="190073" y="154548"/>
                </a:lnTo>
                <a:lnTo>
                  <a:pt x="190073" y="155524"/>
                </a:lnTo>
                <a:lnTo>
                  <a:pt x="191033" y="156469"/>
                </a:lnTo>
                <a:lnTo>
                  <a:pt x="191993" y="156469"/>
                </a:lnTo>
                <a:lnTo>
                  <a:pt x="192953" y="157429"/>
                </a:lnTo>
                <a:lnTo>
                  <a:pt x="211180" y="157429"/>
                </a:lnTo>
                <a:lnTo>
                  <a:pt x="212156" y="156469"/>
                </a:lnTo>
                <a:lnTo>
                  <a:pt x="214061" y="156469"/>
                </a:lnTo>
                <a:lnTo>
                  <a:pt x="215021" y="155524"/>
                </a:lnTo>
                <a:lnTo>
                  <a:pt x="215996" y="154548"/>
                </a:lnTo>
                <a:lnTo>
                  <a:pt x="215996" y="52791"/>
                </a:lnTo>
                <a:lnTo>
                  <a:pt x="215021" y="45110"/>
                </a:lnTo>
                <a:lnTo>
                  <a:pt x="213116" y="37444"/>
                </a:lnTo>
                <a:lnTo>
                  <a:pt x="212156" y="30723"/>
                </a:lnTo>
                <a:lnTo>
                  <a:pt x="209275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3663482" y="791748"/>
            <a:ext cx="139202" cy="213116"/>
          </a:xfrm>
          <a:custGeom>
            <a:avLst/>
            <a:gdLst/>
            <a:ahLst/>
            <a:cxnLst/>
            <a:rect l="l" t="t" r="r" b="b"/>
            <a:pathLst>
              <a:path w="139202" h="213116">
                <a:moveTo>
                  <a:pt x="38404" y="210235"/>
                </a:moveTo>
                <a:lnTo>
                  <a:pt x="38404" y="211195"/>
                </a:lnTo>
                <a:lnTo>
                  <a:pt x="39364" y="211195"/>
                </a:lnTo>
                <a:lnTo>
                  <a:pt x="41285" y="212156"/>
                </a:lnTo>
                <a:lnTo>
                  <a:pt x="44165" y="212156"/>
                </a:lnTo>
                <a:lnTo>
                  <a:pt x="47045" y="213116"/>
                </a:lnTo>
                <a:lnTo>
                  <a:pt x="54726" y="213116"/>
                </a:lnTo>
                <a:lnTo>
                  <a:pt x="58567" y="212156"/>
                </a:lnTo>
                <a:lnTo>
                  <a:pt x="61447" y="211195"/>
                </a:lnTo>
                <a:lnTo>
                  <a:pt x="64328" y="210235"/>
                </a:lnTo>
                <a:lnTo>
                  <a:pt x="66233" y="209275"/>
                </a:lnTo>
                <a:lnTo>
                  <a:pt x="66233" y="207355"/>
                </a:lnTo>
                <a:lnTo>
                  <a:pt x="85435" y="153588"/>
                </a:lnTo>
                <a:lnTo>
                  <a:pt x="138242" y="9601"/>
                </a:lnTo>
                <a:lnTo>
                  <a:pt x="139202" y="7680"/>
                </a:lnTo>
                <a:lnTo>
                  <a:pt x="139202" y="3840"/>
                </a:lnTo>
                <a:lnTo>
                  <a:pt x="138242" y="1920"/>
                </a:lnTo>
                <a:lnTo>
                  <a:pt x="137281" y="1920"/>
                </a:lnTo>
                <a:lnTo>
                  <a:pt x="136321" y="960"/>
                </a:lnTo>
                <a:lnTo>
                  <a:pt x="135361" y="0"/>
                </a:lnTo>
                <a:lnTo>
                  <a:pt x="118079" y="0"/>
                </a:lnTo>
                <a:lnTo>
                  <a:pt x="116159" y="960"/>
                </a:lnTo>
                <a:lnTo>
                  <a:pt x="115199" y="960"/>
                </a:lnTo>
                <a:lnTo>
                  <a:pt x="114239" y="1920"/>
                </a:lnTo>
                <a:lnTo>
                  <a:pt x="113278" y="1920"/>
                </a:lnTo>
                <a:lnTo>
                  <a:pt x="112318" y="3840"/>
                </a:lnTo>
                <a:lnTo>
                  <a:pt x="111358" y="5760"/>
                </a:lnTo>
                <a:lnTo>
                  <a:pt x="72008" y="122880"/>
                </a:lnTo>
                <a:lnTo>
                  <a:pt x="71048" y="122880"/>
                </a:lnTo>
                <a:lnTo>
                  <a:pt x="29763" y="5760"/>
                </a:lnTo>
                <a:lnTo>
                  <a:pt x="28803" y="4800"/>
                </a:lnTo>
                <a:lnTo>
                  <a:pt x="28803" y="3840"/>
                </a:lnTo>
                <a:lnTo>
                  <a:pt x="27843" y="2880"/>
                </a:lnTo>
                <a:lnTo>
                  <a:pt x="27843" y="1920"/>
                </a:lnTo>
                <a:lnTo>
                  <a:pt x="26883" y="960"/>
                </a:lnTo>
                <a:lnTo>
                  <a:pt x="25923" y="960"/>
                </a:lnTo>
                <a:lnTo>
                  <a:pt x="24963" y="0"/>
                </a:lnTo>
                <a:lnTo>
                  <a:pt x="576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5760"/>
                </a:lnTo>
                <a:lnTo>
                  <a:pt x="960" y="7680"/>
                </a:lnTo>
                <a:lnTo>
                  <a:pt x="1920" y="10561"/>
                </a:lnTo>
                <a:lnTo>
                  <a:pt x="53766" y="148803"/>
                </a:lnTo>
                <a:lnTo>
                  <a:pt x="53766" y="149763"/>
                </a:lnTo>
                <a:lnTo>
                  <a:pt x="54726" y="150708"/>
                </a:lnTo>
                <a:lnTo>
                  <a:pt x="55686" y="151668"/>
                </a:lnTo>
                <a:lnTo>
                  <a:pt x="56647" y="152643"/>
                </a:lnTo>
                <a:lnTo>
                  <a:pt x="57607" y="153588"/>
                </a:lnTo>
                <a:lnTo>
                  <a:pt x="58567" y="153588"/>
                </a:lnTo>
                <a:lnTo>
                  <a:pt x="38404" y="204475"/>
                </a:lnTo>
                <a:lnTo>
                  <a:pt x="37444" y="206395"/>
                </a:lnTo>
                <a:lnTo>
                  <a:pt x="37444" y="209275"/>
                </a:lnTo>
                <a:lnTo>
                  <a:pt x="38404" y="210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3819966" y="853180"/>
            <a:ext cx="78714" cy="22082"/>
          </a:xfrm>
          <a:custGeom>
            <a:avLst/>
            <a:gdLst/>
            <a:ahLst/>
            <a:cxnLst/>
            <a:rect l="l" t="t" r="r" b="b"/>
            <a:pathLst>
              <a:path w="78714" h="22082">
                <a:moveTo>
                  <a:pt x="77754" y="3840"/>
                </a:moveTo>
                <a:lnTo>
                  <a:pt x="76794" y="2880"/>
                </a:lnTo>
                <a:lnTo>
                  <a:pt x="76794" y="1920"/>
                </a:lnTo>
                <a:lnTo>
                  <a:pt x="75834" y="960"/>
                </a:lnTo>
                <a:lnTo>
                  <a:pt x="74874" y="0"/>
                </a:lnTo>
                <a:lnTo>
                  <a:pt x="3825" y="0"/>
                </a:lnTo>
                <a:lnTo>
                  <a:pt x="1920" y="960"/>
                </a:lnTo>
                <a:lnTo>
                  <a:pt x="960" y="2880"/>
                </a:lnTo>
                <a:lnTo>
                  <a:pt x="0" y="3840"/>
                </a:lnTo>
                <a:lnTo>
                  <a:pt x="0" y="18242"/>
                </a:lnTo>
                <a:lnTo>
                  <a:pt x="960" y="20162"/>
                </a:lnTo>
                <a:lnTo>
                  <a:pt x="1920" y="21122"/>
                </a:lnTo>
                <a:lnTo>
                  <a:pt x="3825" y="22082"/>
                </a:lnTo>
                <a:lnTo>
                  <a:pt x="74874" y="22082"/>
                </a:lnTo>
                <a:lnTo>
                  <a:pt x="76794" y="21122"/>
                </a:lnTo>
                <a:lnTo>
                  <a:pt x="77754" y="20162"/>
                </a:lnTo>
                <a:lnTo>
                  <a:pt x="78714" y="18242"/>
                </a:lnTo>
                <a:lnTo>
                  <a:pt x="78714" y="5760"/>
                </a:lnTo>
                <a:lnTo>
                  <a:pt x="77754" y="4800"/>
                </a:lnTo>
                <a:lnTo>
                  <a:pt x="77754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3917883" y="791748"/>
            <a:ext cx="219837" cy="154548"/>
          </a:xfrm>
          <a:custGeom>
            <a:avLst/>
            <a:gdLst/>
            <a:ahLst/>
            <a:cxnLst/>
            <a:rect l="l" t="t" r="r" b="b"/>
            <a:pathLst>
              <a:path w="219837" h="154548">
                <a:moveTo>
                  <a:pt x="79674" y="150708"/>
                </a:moveTo>
                <a:lnTo>
                  <a:pt x="80634" y="148803"/>
                </a:lnTo>
                <a:lnTo>
                  <a:pt x="108463" y="44165"/>
                </a:lnTo>
                <a:lnTo>
                  <a:pt x="109423" y="42230"/>
                </a:lnTo>
                <a:lnTo>
                  <a:pt x="109423" y="44165"/>
                </a:lnTo>
                <a:lnTo>
                  <a:pt x="140147" y="148803"/>
                </a:lnTo>
                <a:lnTo>
                  <a:pt x="140147" y="150708"/>
                </a:lnTo>
                <a:lnTo>
                  <a:pt x="141107" y="151668"/>
                </a:lnTo>
                <a:lnTo>
                  <a:pt x="142067" y="152643"/>
                </a:lnTo>
                <a:lnTo>
                  <a:pt x="143027" y="153588"/>
                </a:lnTo>
                <a:lnTo>
                  <a:pt x="143987" y="153588"/>
                </a:lnTo>
                <a:lnTo>
                  <a:pt x="145907" y="154548"/>
                </a:lnTo>
                <a:lnTo>
                  <a:pt x="158389" y="154548"/>
                </a:lnTo>
                <a:lnTo>
                  <a:pt x="158389" y="125760"/>
                </a:lnTo>
                <a:lnTo>
                  <a:pt x="161269" y="154548"/>
                </a:lnTo>
                <a:lnTo>
                  <a:pt x="169910" y="154548"/>
                </a:lnTo>
                <a:lnTo>
                  <a:pt x="170870" y="153588"/>
                </a:lnTo>
                <a:lnTo>
                  <a:pt x="172791" y="153588"/>
                </a:lnTo>
                <a:lnTo>
                  <a:pt x="173751" y="152643"/>
                </a:lnTo>
                <a:lnTo>
                  <a:pt x="173751" y="151668"/>
                </a:lnTo>
                <a:lnTo>
                  <a:pt x="174711" y="151668"/>
                </a:lnTo>
                <a:lnTo>
                  <a:pt x="175671" y="150708"/>
                </a:lnTo>
                <a:lnTo>
                  <a:pt x="175671" y="148803"/>
                </a:lnTo>
                <a:lnTo>
                  <a:pt x="218861" y="11521"/>
                </a:lnTo>
                <a:lnTo>
                  <a:pt x="218861" y="9601"/>
                </a:lnTo>
                <a:lnTo>
                  <a:pt x="219837" y="8641"/>
                </a:lnTo>
                <a:lnTo>
                  <a:pt x="219837" y="1920"/>
                </a:lnTo>
                <a:lnTo>
                  <a:pt x="218861" y="1920"/>
                </a:lnTo>
                <a:lnTo>
                  <a:pt x="218861" y="960"/>
                </a:lnTo>
                <a:lnTo>
                  <a:pt x="217901" y="960"/>
                </a:lnTo>
                <a:lnTo>
                  <a:pt x="216941" y="0"/>
                </a:lnTo>
                <a:lnTo>
                  <a:pt x="198714" y="0"/>
                </a:lnTo>
                <a:lnTo>
                  <a:pt x="197754" y="960"/>
                </a:lnTo>
                <a:lnTo>
                  <a:pt x="195833" y="960"/>
                </a:lnTo>
                <a:lnTo>
                  <a:pt x="194873" y="1920"/>
                </a:lnTo>
                <a:lnTo>
                  <a:pt x="193913" y="2880"/>
                </a:lnTo>
                <a:lnTo>
                  <a:pt x="192953" y="3840"/>
                </a:lnTo>
                <a:lnTo>
                  <a:pt x="192953" y="4800"/>
                </a:lnTo>
                <a:lnTo>
                  <a:pt x="158389" y="124800"/>
                </a:lnTo>
                <a:lnTo>
                  <a:pt x="123825" y="4800"/>
                </a:lnTo>
                <a:lnTo>
                  <a:pt x="122864" y="3840"/>
                </a:lnTo>
                <a:lnTo>
                  <a:pt x="122864" y="1920"/>
                </a:lnTo>
                <a:lnTo>
                  <a:pt x="121919" y="1920"/>
                </a:lnTo>
                <a:lnTo>
                  <a:pt x="120944" y="960"/>
                </a:lnTo>
                <a:lnTo>
                  <a:pt x="119984" y="960"/>
                </a:lnTo>
                <a:lnTo>
                  <a:pt x="119024" y="0"/>
                </a:lnTo>
                <a:lnTo>
                  <a:pt x="101742" y="0"/>
                </a:lnTo>
                <a:lnTo>
                  <a:pt x="100797" y="960"/>
                </a:lnTo>
                <a:lnTo>
                  <a:pt x="98877" y="960"/>
                </a:lnTo>
                <a:lnTo>
                  <a:pt x="97916" y="1920"/>
                </a:lnTo>
                <a:lnTo>
                  <a:pt x="96956" y="2880"/>
                </a:lnTo>
                <a:lnTo>
                  <a:pt x="95996" y="3840"/>
                </a:lnTo>
                <a:lnTo>
                  <a:pt x="95996" y="4800"/>
                </a:lnTo>
                <a:lnTo>
                  <a:pt x="64312" y="124800"/>
                </a:lnTo>
                <a:lnTo>
                  <a:pt x="63352" y="125760"/>
                </a:lnTo>
                <a:lnTo>
                  <a:pt x="63352" y="124800"/>
                </a:lnTo>
                <a:lnTo>
                  <a:pt x="28788" y="4800"/>
                </a:lnTo>
                <a:lnTo>
                  <a:pt x="27828" y="3840"/>
                </a:lnTo>
                <a:lnTo>
                  <a:pt x="27828" y="2880"/>
                </a:lnTo>
                <a:lnTo>
                  <a:pt x="26868" y="2880"/>
                </a:lnTo>
                <a:lnTo>
                  <a:pt x="26868" y="1920"/>
                </a:lnTo>
                <a:lnTo>
                  <a:pt x="25907" y="960"/>
                </a:lnTo>
                <a:lnTo>
                  <a:pt x="24947" y="960"/>
                </a:lnTo>
                <a:lnTo>
                  <a:pt x="24002" y="0"/>
                </a:lnTo>
                <a:lnTo>
                  <a:pt x="3825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5760"/>
                </a:lnTo>
                <a:lnTo>
                  <a:pt x="960" y="6720"/>
                </a:lnTo>
                <a:lnTo>
                  <a:pt x="960" y="9601"/>
                </a:lnTo>
                <a:lnTo>
                  <a:pt x="1920" y="11521"/>
                </a:lnTo>
                <a:lnTo>
                  <a:pt x="44150" y="148803"/>
                </a:lnTo>
                <a:lnTo>
                  <a:pt x="45110" y="150708"/>
                </a:lnTo>
                <a:lnTo>
                  <a:pt x="45110" y="151668"/>
                </a:lnTo>
                <a:lnTo>
                  <a:pt x="46070" y="151668"/>
                </a:lnTo>
                <a:lnTo>
                  <a:pt x="46070" y="152643"/>
                </a:lnTo>
                <a:lnTo>
                  <a:pt x="47030" y="153588"/>
                </a:lnTo>
                <a:lnTo>
                  <a:pt x="48950" y="153588"/>
                </a:lnTo>
                <a:lnTo>
                  <a:pt x="49911" y="154548"/>
                </a:lnTo>
                <a:lnTo>
                  <a:pt x="74874" y="154548"/>
                </a:lnTo>
                <a:lnTo>
                  <a:pt x="75834" y="153588"/>
                </a:lnTo>
                <a:lnTo>
                  <a:pt x="76794" y="153588"/>
                </a:lnTo>
                <a:lnTo>
                  <a:pt x="77754" y="152643"/>
                </a:lnTo>
                <a:lnTo>
                  <a:pt x="78714" y="151668"/>
                </a:lnTo>
                <a:lnTo>
                  <a:pt x="79674" y="151668"/>
                </a:lnTo>
                <a:lnTo>
                  <a:pt x="79674" y="150708"/>
                </a:lnTo>
                <a:close/>
              </a:path>
              <a:path w="219837" h="154548">
                <a:moveTo>
                  <a:pt x="161269" y="154548"/>
                </a:moveTo>
                <a:lnTo>
                  <a:pt x="158389" y="125760"/>
                </a:lnTo>
                <a:lnTo>
                  <a:pt x="158389" y="154548"/>
                </a:lnTo>
                <a:lnTo>
                  <a:pt x="161269" y="1545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4167469" y="731276"/>
            <a:ext cx="33604" cy="32628"/>
          </a:xfrm>
          <a:custGeom>
            <a:avLst/>
            <a:gdLst/>
            <a:ahLst/>
            <a:cxnLst/>
            <a:rect l="l" t="t" r="r" b="b"/>
            <a:pathLst>
              <a:path w="33604" h="32628">
                <a:moveTo>
                  <a:pt x="0" y="16306"/>
                </a:moveTo>
                <a:lnTo>
                  <a:pt x="0" y="23027"/>
                </a:lnTo>
                <a:lnTo>
                  <a:pt x="1920" y="26868"/>
                </a:lnTo>
                <a:lnTo>
                  <a:pt x="3840" y="28788"/>
                </a:lnTo>
                <a:lnTo>
                  <a:pt x="5760" y="31668"/>
                </a:lnTo>
                <a:lnTo>
                  <a:pt x="10561" y="32628"/>
                </a:lnTo>
                <a:lnTo>
                  <a:pt x="23042" y="32628"/>
                </a:lnTo>
                <a:lnTo>
                  <a:pt x="27843" y="31668"/>
                </a:lnTo>
                <a:lnTo>
                  <a:pt x="29763" y="28788"/>
                </a:lnTo>
                <a:lnTo>
                  <a:pt x="32644" y="26868"/>
                </a:lnTo>
                <a:lnTo>
                  <a:pt x="33604" y="22067"/>
                </a:lnTo>
                <a:lnTo>
                  <a:pt x="33604" y="10561"/>
                </a:lnTo>
                <a:lnTo>
                  <a:pt x="31683" y="5760"/>
                </a:lnTo>
                <a:lnTo>
                  <a:pt x="29763" y="3840"/>
                </a:lnTo>
                <a:lnTo>
                  <a:pt x="27843" y="1904"/>
                </a:lnTo>
                <a:lnTo>
                  <a:pt x="23042" y="0"/>
                </a:lnTo>
                <a:lnTo>
                  <a:pt x="10561" y="0"/>
                </a:lnTo>
                <a:lnTo>
                  <a:pt x="5760" y="1904"/>
                </a:lnTo>
                <a:lnTo>
                  <a:pt x="3840" y="3840"/>
                </a:lnTo>
                <a:lnTo>
                  <a:pt x="1920" y="5760"/>
                </a:lnTo>
                <a:lnTo>
                  <a:pt x="0" y="10561"/>
                </a:lnTo>
                <a:lnTo>
                  <a:pt x="0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4171309" y="791748"/>
            <a:ext cx="26883" cy="154548"/>
          </a:xfrm>
          <a:custGeom>
            <a:avLst/>
            <a:gdLst/>
            <a:ahLst/>
            <a:cxnLst/>
            <a:rect l="l" t="t" r="r" b="b"/>
            <a:pathLst>
              <a:path w="26883" h="154548">
                <a:moveTo>
                  <a:pt x="960" y="152643"/>
                </a:moveTo>
                <a:lnTo>
                  <a:pt x="960" y="153588"/>
                </a:lnTo>
                <a:lnTo>
                  <a:pt x="1920" y="153588"/>
                </a:lnTo>
                <a:lnTo>
                  <a:pt x="3840" y="154548"/>
                </a:lnTo>
                <a:lnTo>
                  <a:pt x="21122" y="154548"/>
                </a:lnTo>
                <a:lnTo>
                  <a:pt x="23042" y="153588"/>
                </a:lnTo>
                <a:lnTo>
                  <a:pt x="24963" y="153588"/>
                </a:lnTo>
                <a:lnTo>
                  <a:pt x="24963" y="152643"/>
                </a:lnTo>
                <a:lnTo>
                  <a:pt x="25923" y="152643"/>
                </a:lnTo>
                <a:lnTo>
                  <a:pt x="25923" y="151668"/>
                </a:lnTo>
                <a:lnTo>
                  <a:pt x="26883" y="150708"/>
                </a:lnTo>
                <a:lnTo>
                  <a:pt x="26883" y="3840"/>
                </a:lnTo>
                <a:lnTo>
                  <a:pt x="2592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1122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52643"/>
                </a:lnTo>
                <a:lnTo>
                  <a:pt x="960" y="1526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4261545" y="881984"/>
            <a:ext cx="22126" cy="65976"/>
          </a:xfrm>
          <a:custGeom>
            <a:avLst/>
            <a:gdLst/>
            <a:ahLst/>
            <a:cxnLst/>
            <a:rect l="l" t="t" r="r" b="b"/>
            <a:pathLst>
              <a:path w="22126" h="65976">
                <a:moveTo>
                  <a:pt x="17282" y="35524"/>
                </a:moveTo>
                <a:lnTo>
                  <a:pt x="14401" y="31683"/>
                </a:lnTo>
                <a:lnTo>
                  <a:pt x="11521" y="25923"/>
                </a:lnTo>
                <a:lnTo>
                  <a:pt x="8641" y="21122"/>
                </a:lnTo>
                <a:lnTo>
                  <a:pt x="6720" y="14401"/>
                </a:lnTo>
                <a:lnTo>
                  <a:pt x="4800" y="7680"/>
                </a:lnTo>
                <a:lnTo>
                  <a:pt x="3840" y="0"/>
                </a:lnTo>
                <a:lnTo>
                  <a:pt x="0" y="56631"/>
                </a:lnTo>
                <a:lnTo>
                  <a:pt x="7680" y="60472"/>
                </a:lnTo>
                <a:lnTo>
                  <a:pt x="10362" y="61993"/>
                </a:lnTo>
                <a:lnTo>
                  <a:pt x="22126" y="65976"/>
                </a:lnTo>
                <a:lnTo>
                  <a:pt x="17282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4237542" y="721674"/>
            <a:ext cx="133441" cy="227502"/>
          </a:xfrm>
          <a:custGeom>
            <a:avLst/>
            <a:gdLst/>
            <a:ahLst/>
            <a:cxnLst/>
            <a:rect l="l" t="t" r="r" b="b"/>
            <a:pathLst>
              <a:path w="133441" h="227502">
                <a:moveTo>
                  <a:pt x="59527" y="227502"/>
                </a:moveTo>
                <a:lnTo>
                  <a:pt x="62123" y="227432"/>
                </a:lnTo>
                <a:lnTo>
                  <a:pt x="74534" y="225090"/>
                </a:lnTo>
                <a:lnTo>
                  <a:pt x="86395" y="219837"/>
                </a:lnTo>
                <a:lnTo>
                  <a:pt x="90474" y="217238"/>
                </a:lnTo>
                <a:lnTo>
                  <a:pt x="100521" y="210005"/>
                </a:lnTo>
                <a:lnTo>
                  <a:pt x="110398" y="200634"/>
                </a:lnTo>
                <a:lnTo>
                  <a:pt x="110398" y="222717"/>
                </a:lnTo>
                <a:lnTo>
                  <a:pt x="111358" y="222717"/>
                </a:lnTo>
                <a:lnTo>
                  <a:pt x="111358" y="223662"/>
                </a:lnTo>
                <a:lnTo>
                  <a:pt x="113278" y="223662"/>
                </a:lnTo>
                <a:lnTo>
                  <a:pt x="114239" y="224622"/>
                </a:lnTo>
                <a:lnTo>
                  <a:pt x="130561" y="224622"/>
                </a:lnTo>
                <a:lnTo>
                  <a:pt x="131521" y="223662"/>
                </a:lnTo>
                <a:lnTo>
                  <a:pt x="132481" y="223662"/>
                </a:lnTo>
                <a:lnTo>
                  <a:pt x="132481" y="222717"/>
                </a:lnTo>
                <a:lnTo>
                  <a:pt x="133441" y="222717"/>
                </a:lnTo>
                <a:lnTo>
                  <a:pt x="133441" y="2880"/>
                </a:lnTo>
                <a:lnTo>
                  <a:pt x="132481" y="1920"/>
                </a:lnTo>
                <a:lnTo>
                  <a:pt x="130561" y="1920"/>
                </a:lnTo>
                <a:lnTo>
                  <a:pt x="129600" y="960"/>
                </a:lnTo>
                <a:lnTo>
                  <a:pt x="126720" y="960"/>
                </a:lnTo>
                <a:lnTo>
                  <a:pt x="124800" y="0"/>
                </a:lnTo>
                <a:lnTo>
                  <a:pt x="115199" y="0"/>
                </a:lnTo>
                <a:lnTo>
                  <a:pt x="114239" y="960"/>
                </a:lnTo>
                <a:lnTo>
                  <a:pt x="110398" y="960"/>
                </a:lnTo>
                <a:lnTo>
                  <a:pt x="109438" y="1920"/>
                </a:lnTo>
                <a:lnTo>
                  <a:pt x="108478" y="1920"/>
                </a:lnTo>
                <a:lnTo>
                  <a:pt x="107518" y="2880"/>
                </a:lnTo>
                <a:lnTo>
                  <a:pt x="107518" y="3825"/>
                </a:lnTo>
                <a:lnTo>
                  <a:pt x="106558" y="4800"/>
                </a:lnTo>
                <a:lnTo>
                  <a:pt x="106558" y="89275"/>
                </a:lnTo>
                <a:lnTo>
                  <a:pt x="106137" y="88856"/>
                </a:lnTo>
                <a:lnTo>
                  <a:pt x="96266" y="79862"/>
                </a:lnTo>
                <a:lnTo>
                  <a:pt x="86395" y="72953"/>
                </a:lnTo>
                <a:lnTo>
                  <a:pt x="78729" y="69113"/>
                </a:lnTo>
                <a:lnTo>
                  <a:pt x="71048" y="67193"/>
                </a:lnTo>
                <a:lnTo>
                  <a:pt x="62407" y="67193"/>
                </a:lnTo>
                <a:lnTo>
                  <a:pt x="47110" y="69036"/>
                </a:lnTo>
                <a:lnTo>
                  <a:pt x="35524" y="73914"/>
                </a:lnTo>
                <a:lnTo>
                  <a:pt x="27843" y="77754"/>
                </a:lnTo>
                <a:lnTo>
                  <a:pt x="21122" y="82555"/>
                </a:lnTo>
                <a:lnTo>
                  <a:pt x="16322" y="89275"/>
                </a:lnTo>
                <a:lnTo>
                  <a:pt x="8300" y="103031"/>
                </a:lnTo>
                <a:lnTo>
                  <a:pt x="3840" y="115183"/>
                </a:lnTo>
                <a:lnTo>
                  <a:pt x="2031" y="123237"/>
                </a:lnTo>
                <a:lnTo>
                  <a:pt x="456" y="135860"/>
                </a:lnTo>
                <a:lnTo>
                  <a:pt x="0" y="148788"/>
                </a:lnTo>
                <a:lnTo>
                  <a:pt x="90" y="154732"/>
                </a:lnTo>
                <a:lnTo>
                  <a:pt x="997" y="167523"/>
                </a:lnTo>
                <a:lnTo>
                  <a:pt x="2880" y="179511"/>
                </a:lnTo>
                <a:lnTo>
                  <a:pt x="7760" y="193480"/>
                </a:lnTo>
                <a:lnTo>
                  <a:pt x="13441" y="204475"/>
                </a:lnTo>
                <a:lnTo>
                  <a:pt x="18242" y="211180"/>
                </a:lnTo>
                <a:lnTo>
                  <a:pt x="24003" y="216941"/>
                </a:lnTo>
                <a:lnTo>
                  <a:pt x="27843" y="160309"/>
                </a:lnTo>
                <a:lnTo>
                  <a:pt x="27843" y="132466"/>
                </a:lnTo>
                <a:lnTo>
                  <a:pt x="29763" y="125745"/>
                </a:lnTo>
                <a:lnTo>
                  <a:pt x="30723" y="119024"/>
                </a:lnTo>
                <a:lnTo>
                  <a:pt x="33604" y="113278"/>
                </a:lnTo>
                <a:lnTo>
                  <a:pt x="36484" y="108463"/>
                </a:lnTo>
                <a:lnTo>
                  <a:pt x="39364" y="102717"/>
                </a:lnTo>
                <a:lnTo>
                  <a:pt x="43205" y="98877"/>
                </a:lnTo>
                <a:lnTo>
                  <a:pt x="48006" y="95036"/>
                </a:lnTo>
                <a:lnTo>
                  <a:pt x="52806" y="92156"/>
                </a:lnTo>
                <a:lnTo>
                  <a:pt x="58567" y="90236"/>
                </a:lnTo>
                <a:lnTo>
                  <a:pt x="72009" y="90236"/>
                </a:lnTo>
                <a:lnTo>
                  <a:pt x="79674" y="93116"/>
                </a:lnTo>
                <a:lnTo>
                  <a:pt x="86395" y="97917"/>
                </a:lnTo>
                <a:lnTo>
                  <a:pt x="97577" y="107669"/>
                </a:lnTo>
                <a:lnTo>
                  <a:pt x="106558" y="118079"/>
                </a:lnTo>
                <a:lnTo>
                  <a:pt x="106558" y="175671"/>
                </a:lnTo>
                <a:lnTo>
                  <a:pt x="102717" y="181432"/>
                </a:lnTo>
                <a:lnTo>
                  <a:pt x="98877" y="186232"/>
                </a:lnTo>
                <a:lnTo>
                  <a:pt x="95036" y="189113"/>
                </a:lnTo>
                <a:lnTo>
                  <a:pt x="91196" y="192953"/>
                </a:lnTo>
                <a:lnTo>
                  <a:pt x="87355" y="195834"/>
                </a:lnTo>
                <a:lnTo>
                  <a:pt x="84490" y="197754"/>
                </a:lnTo>
                <a:lnTo>
                  <a:pt x="80650" y="200634"/>
                </a:lnTo>
                <a:lnTo>
                  <a:pt x="76809" y="201594"/>
                </a:lnTo>
                <a:lnTo>
                  <a:pt x="73929" y="202554"/>
                </a:lnTo>
                <a:lnTo>
                  <a:pt x="71048" y="203499"/>
                </a:lnTo>
                <a:lnTo>
                  <a:pt x="67208" y="204475"/>
                </a:lnTo>
                <a:lnTo>
                  <a:pt x="56647" y="204475"/>
                </a:lnTo>
                <a:lnTo>
                  <a:pt x="50886" y="202554"/>
                </a:lnTo>
                <a:lnTo>
                  <a:pt x="46085" y="199659"/>
                </a:lnTo>
                <a:lnTo>
                  <a:pt x="41285" y="195834"/>
                </a:lnTo>
                <a:lnTo>
                  <a:pt x="46129" y="226286"/>
                </a:lnTo>
                <a:lnTo>
                  <a:pt x="59527" y="2275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4439137" y="788868"/>
            <a:ext cx="105597" cy="94076"/>
          </a:xfrm>
          <a:custGeom>
            <a:avLst/>
            <a:gdLst/>
            <a:ahLst/>
            <a:cxnLst/>
            <a:rect l="l" t="t" r="r" b="b"/>
            <a:pathLst>
              <a:path w="105597" h="94076">
                <a:moveTo>
                  <a:pt x="85435" y="14401"/>
                </a:moveTo>
                <a:lnTo>
                  <a:pt x="78729" y="9601"/>
                </a:lnTo>
                <a:lnTo>
                  <a:pt x="70073" y="5760"/>
                </a:lnTo>
                <a:lnTo>
                  <a:pt x="66866" y="4311"/>
                </a:lnTo>
                <a:lnTo>
                  <a:pt x="55157" y="1077"/>
                </a:lnTo>
                <a:lnTo>
                  <a:pt x="41285" y="0"/>
                </a:lnTo>
                <a:lnTo>
                  <a:pt x="37051" y="105"/>
                </a:lnTo>
                <a:lnTo>
                  <a:pt x="24228" y="1856"/>
                </a:lnTo>
                <a:lnTo>
                  <a:pt x="12481" y="5760"/>
                </a:lnTo>
                <a:lnTo>
                  <a:pt x="10553" y="6657"/>
                </a:lnTo>
                <a:lnTo>
                  <a:pt x="4800" y="43205"/>
                </a:lnTo>
                <a:lnTo>
                  <a:pt x="7680" y="38389"/>
                </a:lnTo>
                <a:lnTo>
                  <a:pt x="10561" y="34549"/>
                </a:lnTo>
                <a:lnTo>
                  <a:pt x="14401" y="30723"/>
                </a:lnTo>
                <a:lnTo>
                  <a:pt x="18242" y="27843"/>
                </a:lnTo>
                <a:lnTo>
                  <a:pt x="23042" y="24963"/>
                </a:lnTo>
                <a:lnTo>
                  <a:pt x="27843" y="22082"/>
                </a:lnTo>
                <a:lnTo>
                  <a:pt x="33604" y="21122"/>
                </a:lnTo>
                <a:lnTo>
                  <a:pt x="40325" y="21122"/>
                </a:lnTo>
                <a:lnTo>
                  <a:pt x="47157" y="21549"/>
                </a:lnTo>
                <a:lnTo>
                  <a:pt x="59557" y="25410"/>
                </a:lnTo>
                <a:lnTo>
                  <a:pt x="69128" y="33604"/>
                </a:lnTo>
                <a:lnTo>
                  <a:pt x="73510" y="39999"/>
                </a:lnTo>
                <a:lnTo>
                  <a:pt x="77475" y="51657"/>
                </a:lnTo>
                <a:lnTo>
                  <a:pt x="78729" y="66233"/>
                </a:lnTo>
                <a:lnTo>
                  <a:pt x="0" y="66233"/>
                </a:lnTo>
                <a:lnTo>
                  <a:pt x="0" y="60472"/>
                </a:lnTo>
                <a:lnTo>
                  <a:pt x="0" y="94076"/>
                </a:lnTo>
                <a:lnTo>
                  <a:pt x="0" y="85435"/>
                </a:lnTo>
                <a:lnTo>
                  <a:pt x="97916" y="85435"/>
                </a:lnTo>
                <a:lnTo>
                  <a:pt x="99837" y="84475"/>
                </a:lnTo>
                <a:lnTo>
                  <a:pt x="101757" y="82555"/>
                </a:lnTo>
                <a:lnTo>
                  <a:pt x="104637" y="80634"/>
                </a:lnTo>
                <a:lnTo>
                  <a:pt x="105597" y="77754"/>
                </a:lnTo>
                <a:lnTo>
                  <a:pt x="105597" y="69113"/>
                </a:lnTo>
                <a:lnTo>
                  <a:pt x="105574" y="67262"/>
                </a:lnTo>
                <a:lnTo>
                  <a:pt x="104255" y="54457"/>
                </a:lnTo>
                <a:lnTo>
                  <a:pt x="101757" y="42230"/>
                </a:lnTo>
                <a:lnTo>
                  <a:pt x="98877" y="34549"/>
                </a:lnTo>
                <a:lnTo>
                  <a:pt x="95996" y="26883"/>
                </a:lnTo>
                <a:lnTo>
                  <a:pt x="90251" y="21122"/>
                </a:lnTo>
                <a:lnTo>
                  <a:pt x="85435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4410349" y="795525"/>
            <a:ext cx="127665" cy="153652"/>
          </a:xfrm>
          <a:custGeom>
            <a:avLst/>
            <a:gdLst/>
            <a:ahLst/>
            <a:cxnLst/>
            <a:rect l="l" t="t" r="r" b="b"/>
            <a:pathLst>
              <a:path w="127665" h="153652">
                <a:moveTo>
                  <a:pt x="28788" y="87419"/>
                </a:moveTo>
                <a:lnTo>
                  <a:pt x="28788" y="53815"/>
                </a:lnTo>
                <a:lnTo>
                  <a:pt x="29748" y="48069"/>
                </a:lnTo>
                <a:lnTo>
                  <a:pt x="31668" y="42293"/>
                </a:lnTo>
                <a:lnTo>
                  <a:pt x="33588" y="36548"/>
                </a:lnTo>
                <a:lnTo>
                  <a:pt x="39341" y="0"/>
                </a:lnTo>
                <a:lnTo>
                  <a:pt x="28317" y="6811"/>
                </a:lnTo>
                <a:lnTo>
                  <a:pt x="19187" y="15425"/>
                </a:lnTo>
                <a:lnTo>
                  <a:pt x="10426" y="28337"/>
                </a:lnTo>
                <a:lnTo>
                  <a:pt x="4785" y="40388"/>
                </a:lnTo>
                <a:lnTo>
                  <a:pt x="2819" y="48380"/>
                </a:lnTo>
                <a:lnTo>
                  <a:pt x="756" y="60672"/>
                </a:lnTo>
                <a:lnTo>
                  <a:pt x="0" y="73977"/>
                </a:lnTo>
                <a:lnTo>
                  <a:pt x="406" y="84522"/>
                </a:lnTo>
                <a:lnTo>
                  <a:pt x="2079" y="97295"/>
                </a:lnTo>
                <a:lnTo>
                  <a:pt x="4785" y="108542"/>
                </a:lnTo>
                <a:lnTo>
                  <a:pt x="11730" y="123888"/>
                </a:lnTo>
                <a:lnTo>
                  <a:pt x="19187" y="133489"/>
                </a:lnTo>
                <a:lnTo>
                  <a:pt x="29557" y="142398"/>
                </a:lnTo>
                <a:lnTo>
                  <a:pt x="41269" y="147891"/>
                </a:lnTo>
                <a:lnTo>
                  <a:pt x="47483" y="150068"/>
                </a:lnTo>
                <a:lnTo>
                  <a:pt x="59770" y="152756"/>
                </a:lnTo>
                <a:lnTo>
                  <a:pt x="72953" y="153652"/>
                </a:lnTo>
                <a:lnTo>
                  <a:pt x="79674" y="153652"/>
                </a:lnTo>
                <a:lnTo>
                  <a:pt x="86395" y="152707"/>
                </a:lnTo>
                <a:lnTo>
                  <a:pt x="92156" y="151732"/>
                </a:lnTo>
                <a:lnTo>
                  <a:pt x="98861" y="150772"/>
                </a:lnTo>
                <a:lnTo>
                  <a:pt x="103677" y="149811"/>
                </a:lnTo>
                <a:lnTo>
                  <a:pt x="108478" y="147891"/>
                </a:lnTo>
                <a:lnTo>
                  <a:pt x="113263" y="146931"/>
                </a:lnTo>
                <a:lnTo>
                  <a:pt x="117104" y="145986"/>
                </a:lnTo>
                <a:lnTo>
                  <a:pt x="119984" y="144051"/>
                </a:lnTo>
                <a:lnTo>
                  <a:pt x="122864" y="143091"/>
                </a:lnTo>
                <a:lnTo>
                  <a:pt x="124785" y="142146"/>
                </a:lnTo>
                <a:lnTo>
                  <a:pt x="124785" y="141186"/>
                </a:lnTo>
                <a:lnTo>
                  <a:pt x="125745" y="141186"/>
                </a:lnTo>
                <a:lnTo>
                  <a:pt x="126705" y="140210"/>
                </a:lnTo>
                <a:lnTo>
                  <a:pt x="126705" y="139250"/>
                </a:lnTo>
                <a:lnTo>
                  <a:pt x="127665" y="138305"/>
                </a:lnTo>
                <a:lnTo>
                  <a:pt x="127665" y="123903"/>
                </a:lnTo>
                <a:lnTo>
                  <a:pt x="126705" y="122943"/>
                </a:lnTo>
                <a:lnTo>
                  <a:pt x="126705" y="121983"/>
                </a:lnTo>
                <a:lnTo>
                  <a:pt x="125745" y="121023"/>
                </a:lnTo>
                <a:lnTo>
                  <a:pt x="119984" y="121023"/>
                </a:lnTo>
                <a:lnTo>
                  <a:pt x="118064" y="122943"/>
                </a:lnTo>
                <a:lnTo>
                  <a:pt x="115199" y="123903"/>
                </a:lnTo>
                <a:lnTo>
                  <a:pt x="112318" y="124864"/>
                </a:lnTo>
                <a:lnTo>
                  <a:pt x="108478" y="125808"/>
                </a:lnTo>
                <a:lnTo>
                  <a:pt x="104637" y="127744"/>
                </a:lnTo>
                <a:lnTo>
                  <a:pt x="99837" y="128704"/>
                </a:lnTo>
                <a:lnTo>
                  <a:pt x="94076" y="129649"/>
                </a:lnTo>
                <a:lnTo>
                  <a:pt x="88315" y="131584"/>
                </a:lnTo>
                <a:lnTo>
                  <a:pt x="67193" y="131584"/>
                </a:lnTo>
                <a:lnTo>
                  <a:pt x="59512" y="130624"/>
                </a:lnTo>
                <a:lnTo>
                  <a:pt x="53751" y="127744"/>
                </a:lnTo>
                <a:lnTo>
                  <a:pt x="47990" y="125808"/>
                </a:lnTo>
                <a:lnTo>
                  <a:pt x="43190" y="121983"/>
                </a:lnTo>
                <a:lnTo>
                  <a:pt x="39349" y="117183"/>
                </a:lnTo>
                <a:lnTo>
                  <a:pt x="35509" y="112382"/>
                </a:lnTo>
                <a:lnTo>
                  <a:pt x="32628" y="107581"/>
                </a:lnTo>
                <a:lnTo>
                  <a:pt x="30708" y="100861"/>
                </a:lnTo>
                <a:lnTo>
                  <a:pt x="29748" y="94140"/>
                </a:lnTo>
                <a:lnTo>
                  <a:pt x="28788" y="874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4649373" y="734156"/>
            <a:ext cx="128640" cy="215021"/>
          </a:xfrm>
          <a:custGeom>
            <a:avLst/>
            <a:gdLst/>
            <a:ahLst/>
            <a:cxnLst/>
            <a:rect l="l" t="t" r="r" b="b"/>
            <a:pathLst>
              <a:path w="128640" h="215021">
                <a:moveTo>
                  <a:pt x="116159" y="17266"/>
                </a:moveTo>
                <a:lnTo>
                  <a:pt x="115199" y="16306"/>
                </a:lnTo>
                <a:lnTo>
                  <a:pt x="115199" y="14401"/>
                </a:lnTo>
                <a:lnTo>
                  <a:pt x="114239" y="13426"/>
                </a:lnTo>
                <a:lnTo>
                  <a:pt x="113278" y="12466"/>
                </a:lnTo>
                <a:lnTo>
                  <a:pt x="112318" y="11521"/>
                </a:lnTo>
                <a:lnTo>
                  <a:pt x="109438" y="10561"/>
                </a:lnTo>
                <a:lnTo>
                  <a:pt x="106558" y="8625"/>
                </a:lnTo>
                <a:lnTo>
                  <a:pt x="103677" y="6720"/>
                </a:lnTo>
                <a:lnTo>
                  <a:pt x="99837" y="5745"/>
                </a:lnTo>
                <a:lnTo>
                  <a:pt x="95036" y="4785"/>
                </a:lnTo>
                <a:lnTo>
                  <a:pt x="91196" y="2880"/>
                </a:lnTo>
                <a:lnTo>
                  <a:pt x="87355" y="1904"/>
                </a:lnTo>
                <a:lnTo>
                  <a:pt x="82555" y="960"/>
                </a:lnTo>
                <a:lnTo>
                  <a:pt x="77754" y="0"/>
                </a:lnTo>
                <a:lnTo>
                  <a:pt x="59512" y="0"/>
                </a:lnTo>
                <a:lnTo>
                  <a:pt x="50886" y="960"/>
                </a:lnTo>
                <a:lnTo>
                  <a:pt x="43205" y="3840"/>
                </a:lnTo>
                <a:lnTo>
                  <a:pt x="35524" y="5745"/>
                </a:lnTo>
                <a:lnTo>
                  <a:pt x="28803" y="9585"/>
                </a:lnTo>
                <a:lnTo>
                  <a:pt x="23042" y="14401"/>
                </a:lnTo>
                <a:lnTo>
                  <a:pt x="17282" y="18242"/>
                </a:lnTo>
                <a:lnTo>
                  <a:pt x="12481" y="24947"/>
                </a:lnTo>
                <a:lnTo>
                  <a:pt x="9601" y="31668"/>
                </a:lnTo>
                <a:lnTo>
                  <a:pt x="6720" y="38389"/>
                </a:lnTo>
                <a:lnTo>
                  <a:pt x="4800" y="46070"/>
                </a:lnTo>
                <a:lnTo>
                  <a:pt x="4800" y="63352"/>
                </a:lnTo>
                <a:lnTo>
                  <a:pt x="6720" y="70073"/>
                </a:lnTo>
                <a:lnTo>
                  <a:pt x="8641" y="76794"/>
                </a:lnTo>
                <a:lnTo>
                  <a:pt x="11521" y="82555"/>
                </a:lnTo>
                <a:lnTo>
                  <a:pt x="15361" y="87355"/>
                </a:lnTo>
                <a:lnTo>
                  <a:pt x="20162" y="92156"/>
                </a:lnTo>
                <a:lnTo>
                  <a:pt x="24002" y="96941"/>
                </a:lnTo>
                <a:lnTo>
                  <a:pt x="28803" y="100797"/>
                </a:lnTo>
                <a:lnTo>
                  <a:pt x="34564" y="103662"/>
                </a:lnTo>
                <a:lnTo>
                  <a:pt x="40325" y="107502"/>
                </a:lnTo>
                <a:lnTo>
                  <a:pt x="46085" y="110383"/>
                </a:lnTo>
                <a:lnTo>
                  <a:pt x="51846" y="113263"/>
                </a:lnTo>
                <a:lnTo>
                  <a:pt x="57607" y="116159"/>
                </a:lnTo>
                <a:lnTo>
                  <a:pt x="63352" y="119024"/>
                </a:lnTo>
                <a:lnTo>
                  <a:pt x="69128" y="120944"/>
                </a:lnTo>
                <a:lnTo>
                  <a:pt x="74874" y="123825"/>
                </a:lnTo>
                <a:lnTo>
                  <a:pt x="79674" y="126705"/>
                </a:lnTo>
                <a:lnTo>
                  <a:pt x="84475" y="129585"/>
                </a:lnTo>
                <a:lnTo>
                  <a:pt x="89275" y="133426"/>
                </a:lnTo>
                <a:lnTo>
                  <a:pt x="92156" y="136306"/>
                </a:lnTo>
                <a:lnTo>
                  <a:pt x="95036" y="141107"/>
                </a:lnTo>
                <a:lnTo>
                  <a:pt x="97916" y="144947"/>
                </a:lnTo>
                <a:lnTo>
                  <a:pt x="98877" y="150708"/>
                </a:lnTo>
                <a:lnTo>
                  <a:pt x="98877" y="161269"/>
                </a:lnTo>
                <a:lnTo>
                  <a:pt x="97916" y="167030"/>
                </a:lnTo>
                <a:lnTo>
                  <a:pt x="95996" y="170870"/>
                </a:lnTo>
                <a:lnTo>
                  <a:pt x="94076" y="174711"/>
                </a:lnTo>
                <a:lnTo>
                  <a:pt x="91196" y="178551"/>
                </a:lnTo>
                <a:lnTo>
                  <a:pt x="88315" y="181432"/>
                </a:lnTo>
                <a:lnTo>
                  <a:pt x="84475" y="184312"/>
                </a:lnTo>
                <a:lnTo>
                  <a:pt x="79674" y="187177"/>
                </a:lnTo>
                <a:lnTo>
                  <a:pt x="74874" y="188153"/>
                </a:lnTo>
                <a:lnTo>
                  <a:pt x="70073" y="190073"/>
                </a:lnTo>
                <a:lnTo>
                  <a:pt x="64328" y="191018"/>
                </a:lnTo>
                <a:lnTo>
                  <a:pt x="50886" y="191018"/>
                </a:lnTo>
                <a:lnTo>
                  <a:pt x="43205" y="190073"/>
                </a:lnTo>
                <a:lnTo>
                  <a:pt x="37444" y="188153"/>
                </a:lnTo>
                <a:lnTo>
                  <a:pt x="30723" y="186232"/>
                </a:lnTo>
                <a:lnTo>
                  <a:pt x="25923" y="184312"/>
                </a:lnTo>
                <a:lnTo>
                  <a:pt x="22082" y="182392"/>
                </a:lnTo>
                <a:lnTo>
                  <a:pt x="17282" y="179511"/>
                </a:lnTo>
                <a:lnTo>
                  <a:pt x="13441" y="177591"/>
                </a:lnTo>
                <a:lnTo>
                  <a:pt x="11521" y="175671"/>
                </a:lnTo>
                <a:lnTo>
                  <a:pt x="8641" y="173751"/>
                </a:lnTo>
                <a:lnTo>
                  <a:pt x="2880" y="173751"/>
                </a:lnTo>
                <a:lnTo>
                  <a:pt x="1920" y="174711"/>
                </a:lnTo>
                <a:lnTo>
                  <a:pt x="960" y="174711"/>
                </a:lnTo>
                <a:lnTo>
                  <a:pt x="960" y="175671"/>
                </a:lnTo>
                <a:lnTo>
                  <a:pt x="0" y="176631"/>
                </a:lnTo>
                <a:lnTo>
                  <a:pt x="0" y="193898"/>
                </a:lnTo>
                <a:lnTo>
                  <a:pt x="960" y="195833"/>
                </a:lnTo>
                <a:lnTo>
                  <a:pt x="1920" y="196794"/>
                </a:lnTo>
                <a:lnTo>
                  <a:pt x="2880" y="198699"/>
                </a:lnTo>
                <a:lnTo>
                  <a:pt x="4800" y="199674"/>
                </a:lnTo>
                <a:lnTo>
                  <a:pt x="6720" y="201579"/>
                </a:lnTo>
                <a:lnTo>
                  <a:pt x="9601" y="203514"/>
                </a:lnTo>
                <a:lnTo>
                  <a:pt x="13441" y="205419"/>
                </a:lnTo>
                <a:lnTo>
                  <a:pt x="17282" y="207355"/>
                </a:lnTo>
                <a:lnTo>
                  <a:pt x="22082" y="208300"/>
                </a:lnTo>
                <a:lnTo>
                  <a:pt x="26883" y="210235"/>
                </a:lnTo>
                <a:lnTo>
                  <a:pt x="31683" y="212140"/>
                </a:lnTo>
                <a:lnTo>
                  <a:pt x="37444" y="213100"/>
                </a:lnTo>
                <a:lnTo>
                  <a:pt x="44165" y="214076"/>
                </a:lnTo>
                <a:lnTo>
                  <a:pt x="49926" y="215021"/>
                </a:lnTo>
                <a:lnTo>
                  <a:pt x="57607" y="215021"/>
                </a:lnTo>
                <a:lnTo>
                  <a:pt x="60495" y="214964"/>
                </a:lnTo>
                <a:lnTo>
                  <a:pt x="73282" y="213439"/>
                </a:lnTo>
                <a:lnTo>
                  <a:pt x="85435" y="210235"/>
                </a:lnTo>
                <a:lnTo>
                  <a:pt x="94076" y="208300"/>
                </a:lnTo>
                <a:lnTo>
                  <a:pt x="101757" y="203514"/>
                </a:lnTo>
                <a:lnTo>
                  <a:pt x="107518" y="198699"/>
                </a:lnTo>
                <a:lnTo>
                  <a:pt x="114239" y="192953"/>
                </a:lnTo>
                <a:lnTo>
                  <a:pt x="119039" y="187177"/>
                </a:lnTo>
                <a:lnTo>
                  <a:pt x="122880" y="179511"/>
                </a:lnTo>
                <a:lnTo>
                  <a:pt x="127411" y="165744"/>
                </a:lnTo>
                <a:lnTo>
                  <a:pt x="128640" y="152628"/>
                </a:lnTo>
                <a:lnTo>
                  <a:pt x="128640" y="144947"/>
                </a:lnTo>
                <a:lnTo>
                  <a:pt x="126720" y="137266"/>
                </a:lnTo>
                <a:lnTo>
                  <a:pt x="123840" y="131505"/>
                </a:lnTo>
                <a:lnTo>
                  <a:pt x="120959" y="125745"/>
                </a:lnTo>
                <a:lnTo>
                  <a:pt x="118079" y="119984"/>
                </a:lnTo>
                <a:lnTo>
                  <a:pt x="113278" y="116159"/>
                </a:lnTo>
                <a:lnTo>
                  <a:pt x="108478" y="111343"/>
                </a:lnTo>
                <a:lnTo>
                  <a:pt x="103677" y="107502"/>
                </a:lnTo>
                <a:lnTo>
                  <a:pt x="97916" y="104637"/>
                </a:lnTo>
                <a:lnTo>
                  <a:pt x="92156" y="100797"/>
                </a:lnTo>
                <a:lnTo>
                  <a:pt x="86395" y="97917"/>
                </a:lnTo>
                <a:lnTo>
                  <a:pt x="80634" y="95036"/>
                </a:lnTo>
                <a:lnTo>
                  <a:pt x="74874" y="92156"/>
                </a:lnTo>
                <a:lnTo>
                  <a:pt x="69128" y="89260"/>
                </a:lnTo>
                <a:lnTo>
                  <a:pt x="63352" y="87355"/>
                </a:lnTo>
                <a:lnTo>
                  <a:pt x="57607" y="84475"/>
                </a:lnTo>
                <a:lnTo>
                  <a:pt x="52806" y="81594"/>
                </a:lnTo>
                <a:lnTo>
                  <a:pt x="48005" y="77754"/>
                </a:lnTo>
                <a:lnTo>
                  <a:pt x="43205" y="74874"/>
                </a:lnTo>
                <a:lnTo>
                  <a:pt x="39364" y="71033"/>
                </a:lnTo>
                <a:lnTo>
                  <a:pt x="37444" y="67193"/>
                </a:lnTo>
                <a:lnTo>
                  <a:pt x="34564" y="62392"/>
                </a:lnTo>
                <a:lnTo>
                  <a:pt x="32644" y="57591"/>
                </a:lnTo>
                <a:lnTo>
                  <a:pt x="32644" y="47990"/>
                </a:lnTo>
                <a:lnTo>
                  <a:pt x="33604" y="44150"/>
                </a:lnTo>
                <a:lnTo>
                  <a:pt x="35524" y="40309"/>
                </a:lnTo>
                <a:lnTo>
                  <a:pt x="36484" y="37429"/>
                </a:lnTo>
                <a:lnTo>
                  <a:pt x="38404" y="33588"/>
                </a:lnTo>
                <a:lnTo>
                  <a:pt x="41285" y="31668"/>
                </a:lnTo>
                <a:lnTo>
                  <a:pt x="44165" y="28788"/>
                </a:lnTo>
                <a:lnTo>
                  <a:pt x="48005" y="26868"/>
                </a:lnTo>
                <a:lnTo>
                  <a:pt x="51846" y="24947"/>
                </a:lnTo>
                <a:lnTo>
                  <a:pt x="56647" y="23987"/>
                </a:lnTo>
                <a:lnTo>
                  <a:pt x="61447" y="23027"/>
                </a:lnTo>
                <a:lnTo>
                  <a:pt x="73913" y="23027"/>
                </a:lnTo>
                <a:lnTo>
                  <a:pt x="79674" y="23987"/>
                </a:lnTo>
                <a:lnTo>
                  <a:pt x="84475" y="24947"/>
                </a:lnTo>
                <a:lnTo>
                  <a:pt x="89275" y="26868"/>
                </a:lnTo>
                <a:lnTo>
                  <a:pt x="94076" y="28788"/>
                </a:lnTo>
                <a:lnTo>
                  <a:pt x="96956" y="30708"/>
                </a:lnTo>
                <a:lnTo>
                  <a:pt x="100797" y="32628"/>
                </a:lnTo>
                <a:lnTo>
                  <a:pt x="103677" y="33588"/>
                </a:lnTo>
                <a:lnTo>
                  <a:pt x="106558" y="35509"/>
                </a:lnTo>
                <a:lnTo>
                  <a:pt x="109438" y="37429"/>
                </a:lnTo>
                <a:lnTo>
                  <a:pt x="114239" y="37429"/>
                </a:lnTo>
                <a:lnTo>
                  <a:pt x="115199" y="36469"/>
                </a:lnTo>
                <a:lnTo>
                  <a:pt x="115199" y="34549"/>
                </a:lnTo>
                <a:lnTo>
                  <a:pt x="116159" y="33588"/>
                </a:lnTo>
                <a:lnTo>
                  <a:pt x="116159" y="172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4814483" y="788868"/>
            <a:ext cx="215036" cy="157429"/>
          </a:xfrm>
          <a:custGeom>
            <a:avLst/>
            <a:gdLst/>
            <a:ahLst/>
            <a:cxnLst/>
            <a:rect l="l" t="t" r="r" b="b"/>
            <a:pathLst>
              <a:path w="215036" h="157429">
                <a:moveTo>
                  <a:pt x="191033" y="156469"/>
                </a:moveTo>
                <a:lnTo>
                  <a:pt x="192968" y="157429"/>
                </a:lnTo>
                <a:lnTo>
                  <a:pt x="210235" y="157429"/>
                </a:lnTo>
                <a:lnTo>
                  <a:pt x="212156" y="156469"/>
                </a:lnTo>
                <a:lnTo>
                  <a:pt x="214076" y="156469"/>
                </a:lnTo>
                <a:lnTo>
                  <a:pt x="214076" y="155524"/>
                </a:lnTo>
                <a:lnTo>
                  <a:pt x="215036" y="155524"/>
                </a:lnTo>
                <a:lnTo>
                  <a:pt x="215036" y="52791"/>
                </a:lnTo>
                <a:lnTo>
                  <a:pt x="214076" y="45110"/>
                </a:lnTo>
                <a:lnTo>
                  <a:pt x="213116" y="37444"/>
                </a:lnTo>
                <a:lnTo>
                  <a:pt x="211195" y="30723"/>
                </a:lnTo>
                <a:lnTo>
                  <a:pt x="208315" y="24002"/>
                </a:lnTo>
                <a:lnTo>
                  <a:pt x="204490" y="18242"/>
                </a:lnTo>
                <a:lnTo>
                  <a:pt x="200649" y="13441"/>
                </a:lnTo>
                <a:lnTo>
                  <a:pt x="195833" y="8641"/>
                </a:lnTo>
                <a:lnTo>
                  <a:pt x="189128" y="5760"/>
                </a:lnTo>
                <a:lnTo>
                  <a:pt x="182407" y="1920"/>
                </a:lnTo>
                <a:lnTo>
                  <a:pt x="174726" y="0"/>
                </a:lnTo>
                <a:lnTo>
                  <a:pt x="161284" y="0"/>
                </a:lnTo>
                <a:lnTo>
                  <a:pt x="157444" y="960"/>
                </a:lnTo>
                <a:lnTo>
                  <a:pt x="153603" y="1920"/>
                </a:lnTo>
                <a:lnTo>
                  <a:pt x="149763" y="2880"/>
                </a:lnTo>
                <a:lnTo>
                  <a:pt x="145922" y="4800"/>
                </a:lnTo>
                <a:lnTo>
                  <a:pt x="142082" y="6720"/>
                </a:lnTo>
                <a:lnTo>
                  <a:pt x="138242" y="9601"/>
                </a:lnTo>
                <a:lnTo>
                  <a:pt x="133441" y="12481"/>
                </a:lnTo>
                <a:lnTo>
                  <a:pt x="129600" y="15361"/>
                </a:lnTo>
                <a:lnTo>
                  <a:pt x="124800" y="19202"/>
                </a:lnTo>
                <a:lnTo>
                  <a:pt x="120959" y="24002"/>
                </a:lnTo>
                <a:lnTo>
                  <a:pt x="116159" y="28803"/>
                </a:lnTo>
                <a:lnTo>
                  <a:pt x="114239" y="24963"/>
                </a:lnTo>
                <a:lnTo>
                  <a:pt x="112318" y="21122"/>
                </a:lnTo>
                <a:lnTo>
                  <a:pt x="109438" y="17282"/>
                </a:lnTo>
                <a:lnTo>
                  <a:pt x="106573" y="14401"/>
                </a:lnTo>
                <a:lnTo>
                  <a:pt x="103677" y="10561"/>
                </a:lnTo>
                <a:lnTo>
                  <a:pt x="99852" y="8641"/>
                </a:lnTo>
                <a:lnTo>
                  <a:pt x="96012" y="5760"/>
                </a:lnTo>
                <a:lnTo>
                  <a:pt x="92171" y="3840"/>
                </a:lnTo>
                <a:lnTo>
                  <a:pt x="87370" y="2880"/>
                </a:lnTo>
                <a:lnTo>
                  <a:pt x="82570" y="960"/>
                </a:lnTo>
                <a:lnTo>
                  <a:pt x="76809" y="0"/>
                </a:lnTo>
                <a:lnTo>
                  <a:pt x="63367" y="0"/>
                </a:lnTo>
                <a:lnTo>
                  <a:pt x="55686" y="2880"/>
                </a:lnTo>
                <a:lnTo>
                  <a:pt x="48005" y="6720"/>
                </a:lnTo>
                <a:lnTo>
                  <a:pt x="43184" y="9660"/>
                </a:lnTo>
                <a:lnTo>
                  <a:pt x="33402" y="17326"/>
                </a:lnTo>
                <a:lnTo>
                  <a:pt x="24002" y="26883"/>
                </a:lnTo>
                <a:lnTo>
                  <a:pt x="24002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35" y="3840"/>
                </a:lnTo>
                <a:lnTo>
                  <a:pt x="975" y="4800"/>
                </a:lnTo>
                <a:lnTo>
                  <a:pt x="0" y="5760"/>
                </a:lnTo>
                <a:lnTo>
                  <a:pt x="0" y="155524"/>
                </a:lnTo>
                <a:lnTo>
                  <a:pt x="975" y="155524"/>
                </a:lnTo>
                <a:lnTo>
                  <a:pt x="975" y="156469"/>
                </a:lnTo>
                <a:lnTo>
                  <a:pt x="1935" y="156469"/>
                </a:lnTo>
                <a:lnTo>
                  <a:pt x="3840" y="157429"/>
                </a:lnTo>
                <a:lnTo>
                  <a:pt x="2112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4963" y="155524"/>
                </a:lnTo>
                <a:lnTo>
                  <a:pt x="25923" y="155524"/>
                </a:lnTo>
                <a:lnTo>
                  <a:pt x="25923" y="51831"/>
                </a:lnTo>
                <a:lnTo>
                  <a:pt x="29304" y="47718"/>
                </a:lnTo>
                <a:lnTo>
                  <a:pt x="38396" y="37958"/>
                </a:lnTo>
                <a:lnTo>
                  <a:pt x="47045" y="30723"/>
                </a:lnTo>
                <a:lnTo>
                  <a:pt x="52806" y="25923"/>
                </a:lnTo>
                <a:lnTo>
                  <a:pt x="59527" y="23042"/>
                </a:lnTo>
                <a:lnTo>
                  <a:pt x="70088" y="23042"/>
                </a:lnTo>
                <a:lnTo>
                  <a:pt x="74889" y="24002"/>
                </a:lnTo>
                <a:lnTo>
                  <a:pt x="77769" y="26883"/>
                </a:lnTo>
                <a:lnTo>
                  <a:pt x="81610" y="28803"/>
                </a:lnTo>
                <a:lnTo>
                  <a:pt x="84490" y="31683"/>
                </a:lnTo>
                <a:lnTo>
                  <a:pt x="87370" y="34549"/>
                </a:lnTo>
                <a:lnTo>
                  <a:pt x="89291" y="38389"/>
                </a:lnTo>
                <a:lnTo>
                  <a:pt x="91211" y="43205"/>
                </a:lnTo>
                <a:lnTo>
                  <a:pt x="92171" y="47990"/>
                </a:lnTo>
                <a:lnTo>
                  <a:pt x="94076" y="52791"/>
                </a:lnTo>
                <a:lnTo>
                  <a:pt x="94076" y="154548"/>
                </a:lnTo>
                <a:lnTo>
                  <a:pt x="95051" y="155524"/>
                </a:lnTo>
                <a:lnTo>
                  <a:pt x="96012" y="156469"/>
                </a:lnTo>
                <a:lnTo>
                  <a:pt x="96956" y="156469"/>
                </a:lnTo>
                <a:lnTo>
                  <a:pt x="97916" y="157429"/>
                </a:lnTo>
                <a:lnTo>
                  <a:pt x="116159" y="157429"/>
                </a:lnTo>
                <a:lnTo>
                  <a:pt x="117119" y="156469"/>
                </a:lnTo>
                <a:lnTo>
                  <a:pt x="119039" y="156469"/>
                </a:lnTo>
                <a:lnTo>
                  <a:pt x="119999" y="155524"/>
                </a:lnTo>
                <a:lnTo>
                  <a:pt x="120959" y="154548"/>
                </a:lnTo>
                <a:lnTo>
                  <a:pt x="120959" y="51831"/>
                </a:lnTo>
                <a:lnTo>
                  <a:pt x="123903" y="48235"/>
                </a:lnTo>
                <a:lnTo>
                  <a:pt x="133057" y="38153"/>
                </a:lnTo>
                <a:lnTo>
                  <a:pt x="141122" y="30723"/>
                </a:lnTo>
                <a:lnTo>
                  <a:pt x="147843" y="25923"/>
                </a:lnTo>
                <a:lnTo>
                  <a:pt x="153603" y="23042"/>
                </a:lnTo>
                <a:lnTo>
                  <a:pt x="165125" y="23042"/>
                </a:lnTo>
                <a:lnTo>
                  <a:pt x="168965" y="24002"/>
                </a:lnTo>
                <a:lnTo>
                  <a:pt x="172806" y="26883"/>
                </a:lnTo>
                <a:lnTo>
                  <a:pt x="176646" y="28803"/>
                </a:lnTo>
                <a:lnTo>
                  <a:pt x="179527" y="31683"/>
                </a:lnTo>
                <a:lnTo>
                  <a:pt x="181447" y="34549"/>
                </a:lnTo>
                <a:lnTo>
                  <a:pt x="184312" y="38389"/>
                </a:lnTo>
                <a:lnTo>
                  <a:pt x="186248" y="43205"/>
                </a:lnTo>
                <a:lnTo>
                  <a:pt x="187208" y="47990"/>
                </a:lnTo>
                <a:lnTo>
                  <a:pt x="188153" y="52791"/>
                </a:lnTo>
                <a:lnTo>
                  <a:pt x="188153" y="153588"/>
                </a:lnTo>
                <a:lnTo>
                  <a:pt x="189128" y="154548"/>
                </a:lnTo>
                <a:lnTo>
                  <a:pt x="189128" y="155524"/>
                </a:lnTo>
                <a:lnTo>
                  <a:pt x="190088" y="155524"/>
                </a:lnTo>
                <a:lnTo>
                  <a:pt x="190088" y="156469"/>
                </a:lnTo>
                <a:lnTo>
                  <a:pt x="191033" y="156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5075605" y="731276"/>
            <a:ext cx="32628" cy="32628"/>
          </a:xfrm>
          <a:custGeom>
            <a:avLst/>
            <a:gdLst/>
            <a:ahLst/>
            <a:cxnLst/>
            <a:rect l="l" t="t" r="r" b="b"/>
            <a:pathLst>
              <a:path w="32628" h="32628">
                <a:moveTo>
                  <a:pt x="32628" y="16306"/>
                </a:moveTo>
                <a:lnTo>
                  <a:pt x="32628" y="10561"/>
                </a:lnTo>
                <a:lnTo>
                  <a:pt x="31668" y="5760"/>
                </a:lnTo>
                <a:lnTo>
                  <a:pt x="28788" y="3840"/>
                </a:lnTo>
                <a:lnTo>
                  <a:pt x="26883" y="1904"/>
                </a:lnTo>
                <a:lnTo>
                  <a:pt x="23042" y="0"/>
                </a:lnTo>
                <a:lnTo>
                  <a:pt x="9601" y="0"/>
                </a:lnTo>
                <a:lnTo>
                  <a:pt x="5760" y="1904"/>
                </a:lnTo>
                <a:lnTo>
                  <a:pt x="288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27"/>
                </a:lnTo>
                <a:lnTo>
                  <a:pt x="960" y="26868"/>
                </a:lnTo>
                <a:lnTo>
                  <a:pt x="2880" y="28788"/>
                </a:lnTo>
                <a:lnTo>
                  <a:pt x="5760" y="31668"/>
                </a:lnTo>
                <a:lnTo>
                  <a:pt x="9601" y="32628"/>
                </a:lnTo>
                <a:lnTo>
                  <a:pt x="23042" y="32628"/>
                </a:lnTo>
                <a:lnTo>
                  <a:pt x="26883" y="31668"/>
                </a:lnTo>
                <a:lnTo>
                  <a:pt x="28788" y="28788"/>
                </a:lnTo>
                <a:lnTo>
                  <a:pt x="31668" y="26868"/>
                </a:lnTo>
                <a:lnTo>
                  <a:pt x="32628" y="22067"/>
                </a:lnTo>
                <a:lnTo>
                  <a:pt x="32628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5078486" y="791748"/>
            <a:ext cx="26883" cy="154548"/>
          </a:xfrm>
          <a:custGeom>
            <a:avLst/>
            <a:gdLst/>
            <a:ahLst/>
            <a:cxnLst/>
            <a:rect l="l" t="t" r="r" b="b"/>
            <a:pathLst>
              <a:path w="26883" h="154548">
                <a:moveTo>
                  <a:pt x="26883" y="3840"/>
                </a:moveTo>
                <a:lnTo>
                  <a:pt x="25907" y="2880"/>
                </a:lnTo>
                <a:lnTo>
                  <a:pt x="25907" y="1920"/>
                </a:lnTo>
                <a:lnTo>
                  <a:pt x="24947" y="960"/>
                </a:lnTo>
                <a:lnTo>
                  <a:pt x="23042" y="960"/>
                </a:lnTo>
                <a:lnTo>
                  <a:pt x="22067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51668"/>
                </a:lnTo>
                <a:lnTo>
                  <a:pt x="960" y="152643"/>
                </a:lnTo>
                <a:lnTo>
                  <a:pt x="1920" y="153588"/>
                </a:lnTo>
                <a:lnTo>
                  <a:pt x="2880" y="153588"/>
                </a:lnTo>
                <a:lnTo>
                  <a:pt x="3840" y="154548"/>
                </a:lnTo>
                <a:lnTo>
                  <a:pt x="22067" y="154548"/>
                </a:lnTo>
                <a:lnTo>
                  <a:pt x="23042" y="153588"/>
                </a:lnTo>
                <a:lnTo>
                  <a:pt x="24947" y="153588"/>
                </a:lnTo>
                <a:lnTo>
                  <a:pt x="25907" y="152643"/>
                </a:lnTo>
                <a:lnTo>
                  <a:pt x="26883" y="151668"/>
                </a:lnTo>
                <a:lnTo>
                  <a:pt x="2688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/>
          <p:nvPr/>
        </p:nvSpPr>
        <p:spPr>
          <a:xfrm>
            <a:off x="5154320" y="720714"/>
            <a:ext cx="26883" cy="225582"/>
          </a:xfrm>
          <a:custGeom>
            <a:avLst/>
            <a:gdLst/>
            <a:ahLst/>
            <a:cxnLst/>
            <a:rect l="l" t="t" r="r" b="b"/>
            <a:pathLst>
              <a:path w="26883" h="225582">
                <a:moveTo>
                  <a:pt x="23042" y="960"/>
                </a:moveTo>
                <a:lnTo>
                  <a:pt x="20162" y="960"/>
                </a:lnTo>
                <a:lnTo>
                  <a:pt x="18242" y="0"/>
                </a:lnTo>
                <a:lnTo>
                  <a:pt x="10561" y="0"/>
                </a:lnTo>
                <a:lnTo>
                  <a:pt x="8641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222702"/>
                </a:lnTo>
                <a:lnTo>
                  <a:pt x="960" y="223677"/>
                </a:lnTo>
                <a:lnTo>
                  <a:pt x="1920" y="224622"/>
                </a:lnTo>
                <a:lnTo>
                  <a:pt x="2880" y="224622"/>
                </a:lnTo>
                <a:lnTo>
                  <a:pt x="3840" y="225582"/>
                </a:lnTo>
                <a:lnTo>
                  <a:pt x="22082" y="225582"/>
                </a:lnTo>
                <a:lnTo>
                  <a:pt x="23042" y="224622"/>
                </a:lnTo>
                <a:lnTo>
                  <a:pt x="24963" y="224622"/>
                </a:lnTo>
                <a:lnTo>
                  <a:pt x="25923" y="223677"/>
                </a:lnTo>
                <a:lnTo>
                  <a:pt x="26883" y="222702"/>
                </a:lnTo>
                <a:lnTo>
                  <a:pt x="2688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002" y="1920"/>
                </a:lnTo>
                <a:lnTo>
                  <a:pt x="23042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/>
          <p:nvPr/>
        </p:nvSpPr>
        <p:spPr>
          <a:xfrm>
            <a:off x="5220553" y="788868"/>
            <a:ext cx="133441" cy="160309"/>
          </a:xfrm>
          <a:custGeom>
            <a:avLst/>
            <a:gdLst/>
            <a:ahLst/>
            <a:cxnLst/>
            <a:rect l="l" t="t" r="r" b="b"/>
            <a:pathLst>
              <a:path w="133441" h="160309">
                <a:moveTo>
                  <a:pt x="133441" y="73913"/>
                </a:moveTo>
                <a:lnTo>
                  <a:pt x="133429" y="67262"/>
                </a:lnTo>
                <a:lnTo>
                  <a:pt x="132480" y="54457"/>
                </a:lnTo>
                <a:lnTo>
                  <a:pt x="129600" y="42230"/>
                </a:lnTo>
                <a:lnTo>
                  <a:pt x="127680" y="34549"/>
                </a:lnTo>
                <a:lnTo>
                  <a:pt x="123840" y="26883"/>
                </a:lnTo>
                <a:lnTo>
                  <a:pt x="119039" y="21122"/>
                </a:lnTo>
                <a:lnTo>
                  <a:pt x="113278" y="14401"/>
                </a:lnTo>
                <a:lnTo>
                  <a:pt x="106558" y="9601"/>
                </a:lnTo>
                <a:lnTo>
                  <a:pt x="98877" y="5760"/>
                </a:lnTo>
                <a:lnTo>
                  <a:pt x="95620" y="4311"/>
                </a:lnTo>
                <a:lnTo>
                  <a:pt x="83555" y="1077"/>
                </a:lnTo>
                <a:lnTo>
                  <a:pt x="70088" y="0"/>
                </a:lnTo>
                <a:lnTo>
                  <a:pt x="65809" y="105"/>
                </a:lnTo>
                <a:lnTo>
                  <a:pt x="52630" y="1856"/>
                </a:lnTo>
                <a:lnTo>
                  <a:pt x="41285" y="5760"/>
                </a:lnTo>
                <a:lnTo>
                  <a:pt x="42245" y="30723"/>
                </a:lnTo>
                <a:lnTo>
                  <a:pt x="46085" y="27843"/>
                </a:lnTo>
                <a:lnTo>
                  <a:pt x="50886" y="24963"/>
                </a:lnTo>
                <a:lnTo>
                  <a:pt x="56647" y="22082"/>
                </a:lnTo>
                <a:lnTo>
                  <a:pt x="62407" y="21122"/>
                </a:lnTo>
                <a:lnTo>
                  <a:pt x="68168" y="21122"/>
                </a:lnTo>
                <a:lnTo>
                  <a:pt x="76230" y="21652"/>
                </a:lnTo>
                <a:lnTo>
                  <a:pt x="88587" y="25572"/>
                </a:lnTo>
                <a:lnTo>
                  <a:pt x="97917" y="33604"/>
                </a:lnTo>
                <a:lnTo>
                  <a:pt x="101961" y="40170"/>
                </a:lnTo>
                <a:lnTo>
                  <a:pt x="105796" y="51765"/>
                </a:lnTo>
                <a:lnTo>
                  <a:pt x="106558" y="66233"/>
                </a:lnTo>
                <a:lnTo>
                  <a:pt x="27843" y="66233"/>
                </a:lnTo>
                <a:lnTo>
                  <a:pt x="28803" y="60472"/>
                </a:lnTo>
                <a:lnTo>
                  <a:pt x="29763" y="54726"/>
                </a:lnTo>
                <a:lnTo>
                  <a:pt x="30723" y="48950"/>
                </a:lnTo>
                <a:lnTo>
                  <a:pt x="27572" y="13684"/>
                </a:lnTo>
                <a:lnTo>
                  <a:pt x="18242" y="22082"/>
                </a:lnTo>
                <a:lnTo>
                  <a:pt x="16475" y="24243"/>
                </a:lnTo>
                <a:lnTo>
                  <a:pt x="9740" y="34807"/>
                </a:lnTo>
                <a:lnTo>
                  <a:pt x="4800" y="47045"/>
                </a:lnTo>
                <a:lnTo>
                  <a:pt x="2825" y="55039"/>
                </a:lnTo>
                <a:lnTo>
                  <a:pt x="756" y="67330"/>
                </a:lnTo>
                <a:lnTo>
                  <a:pt x="0" y="80634"/>
                </a:lnTo>
                <a:lnTo>
                  <a:pt x="407" y="91181"/>
                </a:lnTo>
                <a:lnTo>
                  <a:pt x="2083" y="103953"/>
                </a:lnTo>
                <a:lnTo>
                  <a:pt x="4800" y="115199"/>
                </a:lnTo>
                <a:lnTo>
                  <a:pt x="11162" y="130372"/>
                </a:lnTo>
                <a:lnTo>
                  <a:pt x="18242" y="140147"/>
                </a:lnTo>
                <a:lnTo>
                  <a:pt x="29798" y="149257"/>
                </a:lnTo>
                <a:lnTo>
                  <a:pt x="41285" y="154548"/>
                </a:lnTo>
                <a:lnTo>
                  <a:pt x="47018" y="156725"/>
                </a:lnTo>
                <a:lnTo>
                  <a:pt x="59098" y="159413"/>
                </a:lnTo>
                <a:lnTo>
                  <a:pt x="72969" y="160309"/>
                </a:lnTo>
                <a:lnTo>
                  <a:pt x="79674" y="160309"/>
                </a:lnTo>
                <a:lnTo>
                  <a:pt x="86395" y="159364"/>
                </a:lnTo>
                <a:lnTo>
                  <a:pt x="92171" y="158389"/>
                </a:lnTo>
                <a:lnTo>
                  <a:pt x="97917" y="157429"/>
                </a:lnTo>
                <a:lnTo>
                  <a:pt x="103677" y="156469"/>
                </a:lnTo>
                <a:lnTo>
                  <a:pt x="108478" y="154548"/>
                </a:lnTo>
                <a:lnTo>
                  <a:pt x="113278" y="153588"/>
                </a:lnTo>
                <a:lnTo>
                  <a:pt x="116159" y="152643"/>
                </a:lnTo>
                <a:lnTo>
                  <a:pt x="119039" y="150708"/>
                </a:lnTo>
                <a:lnTo>
                  <a:pt x="122880" y="149748"/>
                </a:lnTo>
                <a:lnTo>
                  <a:pt x="123840" y="148803"/>
                </a:lnTo>
                <a:lnTo>
                  <a:pt x="124800" y="147843"/>
                </a:lnTo>
                <a:lnTo>
                  <a:pt x="125760" y="147843"/>
                </a:lnTo>
                <a:lnTo>
                  <a:pt x="125760" y="145907"/>
                </a:lnTo>
                <a:lnTo>
                  <a:pt x="126720" y="145907"/>
                </a:lnTo>
                <a:lnTo>
                  <a:pt x="126720" y="143987"/>
                </a:lnTo>
                <a:lnTo>
                  <a:pt x="127680" y="143027"/>
                </a:lnTo>
                <a:lnTo>
                  <a:pt x="127680" y="132466"/>
                </a:lnTo>
                <a:lnTo>
                  <a:pt x="126720" y="131521"/>
                </a:lnTo>
                <a:lnTo>
                  <a:pt x="126720" y="128640"/>
                </a:lnTo>
                <a:lnTo>
                  <a:pt x="125760" y="128640"/>
                </a:lnTo>
                <a:lnTo>
                  <a:pt x="124800" y="127680"/>
                </a:lnTo>
                <a:lnTo>
                  <a:pt x="119999" y="127680"/>
                </a:lnTo>
                <a:lnTo>
                  <a:pt x="117119" y="129600"/>
                </a:lnTo>
                <a:lnTo>
                  <a:pt x="115199" y="130561"/>
                </a:lnTo>
                <a:lnTo>
                  <a:pt x="111358" y="131521"/>
                </a:lnTo>
                <a:lnTo>
                  <a:pt x="107518" y="132466"/>
                </a:lnTo>
                <a:lnTo>
                  <a:pt x="103677" y="134401"/>
                </a:lnTo>
                <a:lnTo>
                  <a:pt x="98877" y="135361"/>
                </a:lnTo>
                <a:lnTo>
                  <a:pt x="94076" y="136306"/>
                </a:lnTo>
                <a:lnTo>
                  <a:pt x="88331" y="138242"/>
                </a:lnTo>
                <a:lnTo>
                  <a:pt x="66248" y="138242"/>
                </a:lnTo>
                <a:lnTo>
                  <a:pt x="59527" y="137281"/>
                </a:lnTo>
                <a:lnTo>
                  <a:pt x="52806" y="134401"/>
                </a:lnTo>
                <a:lnTo>
                  <a:pt x="47045" y="132466"/>
                </a:lnTo>
                <a:lnTo>
                  <a:pt x="42245" y="128640"/>
                </a:lnTo>
                <a:lnTo>
                  <a:pt x="38404" y="123840"/>
                </a:lnTo>
                <a:lnTo>
                  <a:pt x="34564" y="119039"/>
                </a:lnTo>
                <a:lnTo>
                  <a:pt x="31683" y="114239"/>
                </a:lnTo>
                <a:lnTo>
                  <a:pt x="30723" y="107518"/>
                </a:lnTo>
                <a:lnTo>
                  <a:pt x="28803" y="100797"/>
                </a:lnTo>
                <a:lnTo>
                  <a:pt x="27843" y="94076"/>
                </a:lnTo>
                <a:lnTo>
                  <a:pt x="27843" y="85435"/>
                </a:lnTo>
                <a:lnTo>
                  <a:pt x="125760" y="85435"/>
                </a:lnTo>
                <a:lnTo>
                  <a:pt x="128640" y="84475"/>
                </a:lnTo>
                <a:lnTo>
                  <a:pt x="130561" y="82555"/>
                </a:lnTo>
                <a:lnTo>
                  <a:pt x="132481" y="80634"/>
                </a:lnTo>
                <a:lnTo>
                  <a:pt x="133441" y="77754"/>
                </a:lnTo>
                <a:lnTo>
                  <a:pt x="133441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" name="object 38"/>
          <p:cNvSpPr/>
          <p:nvPr/>
        </p:nvSpPr>
        <p:spPr>
          <a:xfrm>
            <a:off x="5248125" y="794628"/>
            <a:ext cx="14672" cy="43190"/>
          </a:xfrm>
          <a:custGeom>
            <a:avLst/>
            <a:gdLst/>
            <a:ahLst/>
            <a:cxnLst/>
            <a:rect l="l" t="t" r="r" b="b"/>
            <a:pathLst>
              <a:path w="14672" h="43190">
                <a:moveTo>
                  <a:pt x="10902" y="1215"/>
                </a:moveTo>
                <a:lnTo>
                  <a:pt x="0" y="7923"/>
                </a:lnTo>
                <a:lnTo>
                  <a:pt x="3151" y="43190"/>
                </a:lnTo>
                <a:lnTo>
                  <a:pt x="5071" y="37444"/>
                </a:lnTo>
                <a:lnTo>
                  <a:pt x="7952" y="32628"/>
                </a:lnTo>
                <a:lnTo>
                  <a:pt x="10832" y="28788"/>
                </a:lnTo>
                <a:lnTo>
                  <a:pt x="14672" y="24963"/>
                </a:lnTo>
                <a:lnTo>
                  <a:pt x="13712" y="0"/>
                </a:lnTo>
                <a:lnTo>
                  <a:pt x="10902" y="12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" name="object 39"/>
          <p:cNvSpPr/>
          <p:nvPr/>
        </p:nvSpPr>
        <p:spPr>
          <a:xfrm>
            <a:off x="5462473" y="734156"/>
            <a:ext cx="151668" cy="214076"/>
          </a:xfrm>
          <a:custGeom>
            <a:avLst/>
            <a:gdLst/>
            <a:ahLst/>
            <a:cxnLst/>
            <a:rect l="l" t="t" r="r" b="b"/>
            <a:pathLst>
              <a:path w="151668" h="214076">
                <a:moveTo>
                  <a:pt x="151668" y="175671"/>
                </a:moveTo>
                <a:lnTo>
                  <a:pt x="150708" y="174711"/>
                </a:lnTo>
                <a:lnTo>
                  <a:pt x="150708" y="170870"/>
                </a:lnTo>
                <a:lnTo>
                  <a:pt x="149748" y="170870"/>
                </a:lnTo>
                <a:lnTo>
                  <a:pt x="149748" y="169910"/>
                </a:lnTo>
                <a:lnTo>
                  <a:pt x="145907" y="169910"/>
                </a:lnTo>
                <a:lnTo>
                  <a:pt x="143027" y="170870"/>
                </a:lnTo>
                <a:lnTo>
                  <a:pt x="141107" y="172791"/>
                </a:lnTo>
                <a:lnTo>
                  <a:pt x="138226" y="174711"/>
                </a:lnTo>
                <a:lnTo>
                  <a:pt x="134386" y="177591"/>
                </a:lnTo>
                <a:lnTo>
                  <a:pt x="129600" y="179511"/>
                </a:lnTo>
                <a:lnTo>
                  <a:pt x="125760" y="182392"/>
                </a:lnTo>
                <a:lnTo>
                  <a:pt x="119999" y="184312"/>
                </a:lnTo>
                <a:lnTo>
                  <a:pt x="114239" y="186232"/>
                </a:lnTo>
                <a:lnTo>
                  <a:pt x="107518" y="189113"/>
                </a:lnTo>
                <a:lnTo>
                  <a:pt x="100797" y="190073"/>
                </a:lnTo>
                <a:lnTo>
                  <a:pt x="90908" y="190062"/>
                </a:lnTo>
                <a:lnTo>
                  <a:pt x="77911" y="188505"/>
                </a:lnTo>
                <a:lnTo>
                  <a:pt x="66233" y="184312"/>
                </a:lnTo>
                <a:lnTo>
                  <a:pt x="58552" y="180472"/>
                </a:lnTo>
                <a:lnTo>
                  <a:pt x="51831" y="175671"/>
                </a:lnTo>
                <a:lnTo>
                  <a:pt x="46085" y="168950"/>
                </a:lnTo>
                <a:lnTo>
                  <a:pt x="39159" y="156583"/>
                </a:lnTo>
                <a:lnTo>
                  <a:pt x="34564" y="143987"/>
                </a:lnTo>
                <a:lnTo>
                  <a:pt x="31891" y="134494"/>
                </a:lnTo>
                <a:lnTo>
                  <a:pt x="30200" y="122077"/>
                </a:lnTo>
                <a:lnTo>
                  <a:pt x="29748" y="108478"/>
                </a:lnTo>
                <a:lnTo>
                  <a:pt x="30217" y="97190"/>
                </a:lnTo>
                <a:lnTo>
                  <a:pt x="31902" y="84582"/>
                </a:lnTo>
                <a:lnTo>
                  <a:pt x="34564" y="72953"/>
                </a:lnTo>
                <a:lnTo>
                  <a:pt x="40607" y="56550"/>
                </a:lnTo>
                <a:lnTo>
                  <a:pt x="47030" y="46070"/>
                </a:lnTo>
                <a:lnTo>
                  <a:pt x="52791" y="39349"/>
                </a:lnTo>
                <a:lnTo>
                  <a:pt x="58552" y="33588"/>
                </a:lnTo>
                <a:lnTo>
                  <a:pt x="66233" y="29748"/>
                </a:lnTo>
                <a:lnTo>
                  <a:pt x="78364" y="25906"/>
                </a:lnTo>
                <a:lnTo>
                  <a:pt x="91196" y="24947"/>
                </a:lnTo>
                <a:lnTo>
                  <a:pt x="99837" y="24947"/>
                </a:lnTo>
                <a:lnTo>
                  <a:pt x="107518" y="25907"/>
                </a:lnTo>
                <a:lnTo>
                  <a:pt x="113278" y="27828"/>
                </a:lnTo>
                <a:lnTo>
                  <a:pt x="119999" y="29748"/>
                </a:lnTo>
                <a:lnTo>
                  <a:pt x="124800" y="31668"/>
                </a:lnTo>
                <a:lnTo>
                  <a:pt x="128640" y="34549"/>
                </a:lnTo>
                <a:lnTo>
                  <a:pt x="133441" y="37429"/>
                </a:lnTo>
                <a:lnTo>
                  <a:pt x="137281" y="39349"/>
                </a:lnTo>
                <a:lnTo>
                  <a:pt x="139186" y="41269"/>
                </a:lnTo>
                <a:lnTo>
                  <a:pt x="142067" y="44150"/>
                </a:lnTo>
                <a:lnTo>
                  <a:pt x="144002" y="45110"/>
                </a:lnTo>
                <a:lnTo>
                  <a:pt x="146867" y="45110"/>
                </a:lnTo>
                <a:lnTo>
                  <a:pt x="147828" y="44150"/>
                </a:lnTo>
                <a:lnTo>
                  <a:pt x="148788" y="43190"/>
                </a:lnTo>
                <a:lnTo>
                  <a:pt x="149748" y="42230"/>
                </a:lnTo>
                <a:lnTo>
                  <a:pt x="149748" y="40309"/>
                </a:lnTo>
                <a:lnTo>
                  <a:pt x="150708" y="39349"/>
                </a:lnTo>
                <a:lnTo>
                  <a:pt x="150708" y="25907"/>
                </a:lnTo>
                <a:lnTo>
                  <a:pt x="149748" y="24947"/>
                </a:lnTo>
                <a:lnTo>
                  <a:pt x="149748" y="23027"/>
                </a:lnTo>
                <a:lnTo>
                  <a:pt x="148788" y="22067"/>
                </a:lnTo>
                <a:lnTo>
                  <a:pt x="148788" y="20147"/>
                </a:lnTo>
                <a:lnTo>
                  <a:pt x="147828" y="19187"/>
                </a:lnTo>
                <a:lnTo>
                  <a:pt x="145907" y="18242"/>
                </a:lnTo>
                <a:lnTo>
                  <a:pt x="144002" y="16306"/>
                </a:lnTo>
                <a:lnTo>
                  <a:pt x="142067" y="14401"/>
                </a:lnTo>
                <a:lnTo>
                  <a:pt x="138226" y="12466"/>
                </a:lnTo>
                <a:lnTo>
                  <a:pt x="134386" y="9585"/>
                </a:lnTo>
                <a:lnTo>
                  <a:pt x="130545" y="7680"/>
                </a:lnTo>
                <a:lnTo>
                  <a:pt x="124800" y="6720"/>
                </a:lnTo>
                <a:lnTo>
                  <a:pt x="119999" y="4785"/>
                </a:lnTo>
                <a:lnTo>
                  <a:pt x="115199" y="2880"/>
                </a:lnTo>
                <a:lnTo>
                  <a:pt x="109438" y="1904"/>
                </a:lnTo>
                <a:lnTo>
                  <a:pt x="103677" y="960"/>
                </a:lnTo>
                <a:lnTo>
                  <a:pt x="97917" y="0"/>
                </a:lnTo>
                <a:lnTo>
                  <a:pt x="78309" y="936"/>
                </a:lnTo>
                <a:lnTo>
                  <a:pt x="65874" y="3567"/>
                </a:lnTo>
                <a:lnTo>
                  <a:pt x="54711" y="7680"/>
                </a:lnTo>
                <a:lnTo>
                  <a:pt x="44389" y="13019"/>
                </a:lnTo>
                <a:lnTo>
                  <a:pt x="34217" y="20589"/>
                </a:lnTo>
                <a:lnTo>
                  <a:pt x="24963" y="29748"/>
                </a:lnTo>
                <a:lnTo>
                  <a:pt x="17624" y="39388"/>
                </a:lnTo>
                <a:lnTo>
                  <a:pt x="11430" y="50629"/>
                </a:lnTo>
                <a:lnTo>
                  <a:pt x="6720" y="63352"/>
                </a:lnTo>
                <a:lnTo>
                  <a:pt x="4200" y="71660"/>
                </a:lnTo>
                <a:lnTo>
                  <a:pt x="1793" y="83789"/>
                </a:lnTo>
                <a:lnTo>
                  <a:pt x="430" y="96768"/>
                </a:lnTo>
                <a:lnTo>
                  <a:pt x="0" y="110383"/>
                </a:lnTo>
                <a:lnTo>
                  <a:pt x="120" y="117396"/>
                </a:lnTo>
                <a:lnTo>
                  <a:pt x="1063" y="130740"/>
                </a:lnTo>
                <a:lnTo>
                  <a:pt x="2943" y="143213"/>
                </a:lnTo>
                <a:lnTo>
                  <a:pt x="5760" y="154548"/>
                </a:lnTo>
                <a:lnTo>
                  <a:pt x="10704" y="166617"/>
                </a:lnTo>
                <a:lnTo>
                  <a:pt x="16801" y="177678"/>
                </a:lnTo>
                <a:lnTo>
                  <a:pt x="24003" y="187177"/>
                </a:lnTo>
                <a:lnTo>
                  <a:pt x="30391" y="193561"/>
                </a:lnTo>
                <a:lnTo>
                  <a:pt x="40571" y="201247"/>
                </a:lnTo>
                <a:lnTo>
                  <a:pt x="51831" y="207355"/>
                </a:lnTo>
                <a:lnTo>
                  <a:pt x="62365" y="211060"/>
                </a:lnTo>
                <a:lnTo>
                  <a:pt x="74887" y="213359"/>
                </a:lnTo>
                <a:lnTo>
                  <a:pt x="88315" y="214076"/>
                </a:lnTo>
                <a:lnTo>
                  <a:pt x="96956" y="214076"/>
                </a:lnTo>
                <a:lnTo>
                  <a:pt x="103677" y="213100"/>
                </a:lnTo>
                <a:lnTo>
                  <a:pt x="110398" y="212140"/>
                </a:lnTo>
                <a:lnTo>
                  <a:pt x="117104" y="210235"/>
                </a:lnTo>
                <a:lnTo>
                  <a:pt x="122880" y="208300"/>
                </a:lnTo>
                <a:lnTo>
                  <a:pt x="127665" y="206395"/>
                </a:lnTo>
                <a:lnTo>
                  <a:pt x="133441" y="204459"/>
                </a:lnTo>
                <a:lnTo>
                  <a:pt x="137281" y="202554"/>
                </a:lnTo>
                <a:lnTo>
                  <a:pt x="141107" y="200619"/>
                </a:lnTo>
                <a:lnTo>
                  <a:pt x="144002" y="197739"/>
                </a:lnTo>
                <a:lnTo>
                  <a:pt x="146867" y="195833"/>
                </a:lnTo>
                <a:lnTo>
                  <a:pt x="147828" y="194858"/>
                </a:lnTo>
                <a:lnTo>
                  <a:pt x="148788" y="193898"/>
                </a:lnTo>
                <a:lnTo>
                  <a:pt x="149748" y="192953"/>
                </a:lnTo>
                <a:lnTo>
                  <a:pt x="150708" y="191993"/>
                </a:lnTo>
                <a:lnTo>
                  <a:pt x="150708" y="189113"/>
                </a:lnTo>
                <a:lnTo>
                  <a:pt x="151668" y="188153"/>
                </a:lnTo>
                <a:lnTo>
                  <a:pt x="151668" y="175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" name="object 40"/>
          <p:cNvSpPr/>
          <p:nvPr/>
        </p:nvSpPr>
        <p:spPr>
          <a:xfrm>
            <a:off x="5646785" y="791748"/>
            <a:ext cx="125760" cy="157429"/>
          </a:xfrm>
          <a:custGeom>
            <a:avLst/>
            <a:gdLst/>
            <a:ahLst/>
            <a:cxnLst/>
            <a:rect l="l" t="t" r="r" b="b"/>
            <a:pathLst>
              <a:path w="125760" h="157429">
                <a:moveTo>
                  <a:pt x="118079" y="154548"/>
                </a:moveTo>
                <a:lnTo>
                  <a:pt x="120959" y="154548"/>
                </a:lnTo>
                <a:lnTo>
                  <a:pt x="121920" y="153588"/>
                </a:lnTo>
                <a:lnTo>
                  <a:pt x="123840" y="153588"/>
                </a:lnTo>
                <a:lnTo>
                  <a:pt x="124800" y="152643"/>
                </a:lnTo>
                <a:lnTo>
                  <a:pt x="125760" y="151668"/>
                </a:lnTo>
                <a:lnTo>
                  <a:pt x="125760" y="3840"/>
                </a:lnTo>
                <a:lnTo>
                  <a:pt x="124800" y="2880"/>
                </a:lnTo>
                <a:lnTo>
                  <a:pt x="123840" y="1920"/>
                </a:lnTo>
                <a:lnTo>
                  <a:pt x="123840" y="960"/>
                </a:lnTo>
                <a:lnTo>
                  <a:pt x="122880" y="960"/>
                </a:lnTo>
                <a:lnTo>
                  <a:pt x="121920" y="0"/>
                </a:lnTo>
                <a:lnTo>
                  <a:pt x="103677" y="0"/>
                </a:lnTo>
                <a:lnTo>
                  <a:pt x="102717" y="960"/>
                </a:lnTo>
                <a:lnTo>
                  <a:pt x="101757" y="960"/>
                </a:lnTo>
                <a:lnTo>
                  <a:pt x="100797" y="1920"/>
                </a:lnTo>
                <a:lnTo>
                  <a:pt x="99837" y="1920"/>
                </a:lnTo>
                <a:lnTo>
                  <a:pt x="98877" y="2880"/>
                </a:lnTo>
                <a:lnTo>
                  <a:pt x="98877" y="106558"/>
                </a:lnTo>
                <a:lnTo>
                  <a:pt x="95924" y="109834"/>
                </a:lnTo>
                <a:lnTo>
                  <a:pt x="86602" y="119367"/>
                </a:lnTo>
                <a:lnTo>
                  <a:pt x="77754" y="126720"/>
                </a:lnTo>
                <a:lnTo>
                  <a:pt x="71033" y="131521"/>
                </a:lnTo>
                <a:lnTo>
                  <a:pt x="64312" y="134401"/>
                </a:lnTo>
                <a:lnTo>
                  <a:pt x="52791" y="134401"/>
                </a:lnTo>
                <a:lnTo>
                  <a:pt x="47990" y="133426"/>
                </a:lnTo>
                <a:lnTo>
                  <a:pt x="40325" y="129585"/>
                </a:lnTo>
                <a:lnTo>
                  <a:pt x="34564" y="122880"/>
                </a:lnTo>
                <a:lnTo>
                  <a:pt x="31683" y="119039"/>
                </a:lnTo>
                <a:lnTo>
                  <a:pt x="29763" y="115199"/>
                </a:lnTo>
                <a:lnTo>
                  <a:pt x="28803" y="109438"/>
                </a:lnTo>
                <a:lnTo>
                  <a:pt x="27843" y="104637"/>
                </a:lnTo>
                <a:lnTo>
                  <a:pt x="26883" y="97916"/>
                </a:lnTo>
                <a:lnTo>
                  <a:pt x="26883" y="2880"/>
                </a:lnTo>
                <a:lnTo>
                  <a:pt x="2592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4002" y="960"/>
                </a:lnTo>
                <a:lnTo>
                  <a:pt x="23042" y="0"/>
                </a:lnTo>
                <a:lnTo>
                  <a:pt x="576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10" y="95014"/>
                </a:lnTo>
                <a:lnTo>
                  <a:pt x="809" y="108440"/>
                </a:lnTo>
                <a:lnTo>
                  <a:pt x="2880" y="119999"/>
                </a:lnTo>
                <a:lnTo>
                  <a:pt x="4800" y="127680"/>
                </a:lnTo>
                <a:lnTo>
                  <a:pt x="7680" y="133426"/>
                </a:lnTo>
                <a:lnTo>
                  <a:pt x="11521" y="139202"/>
                </a:lnTo>
                <a:lnTo>
                  <a:pt x="15361" y="144962"/>
                </a:lnTo>
                <a:lnTo>
                  <a:pt x="21122" y="148803"/>
                </a:lnTo>
                <a:lnTo>
                  <a:pt x="27843" y="152643"/>
                </a:lnTo>
                <a:lnTo>
                  <a:pt x="34564" y="155508"/>
                </a:lnTo>
                <a:lnTo>
                  <a:pt x="42245" y="157429"/>
                </a:lnTo>
                <a:lnTo>
                  <a:pt x="52284" y="157426"/>
                </a:lnTo>
                <a:lnTo>
                  <a:pt x="64893" y="155445"/>
                </a:lnTo>
                <a:lnTo>
                  <a:pt x="76794" y="150708"/>
                </a:lnTo>
                <a:lnTo>
                  <a:pt x="81708" y="147935"/>
                </a:lnTo>
                <a:lnTo>
                  <a:pt x="91554" y="140598"/>
                </a:lnTo>
                <a:lnTo>
                  <a:pt x="101757" y="130561"/>
                </a:lnTo>
                <a:lnTo>
                  <a:pt x="101757" y="152643"/>
                </a:lnTo>
                <a:lnTo>
                  <a:pt x="102717" y="153588"/>
                </a:lnTo>
                <a:lnTo>
                  <a:pt x="103677" y="153588"/>
                </a:lnTo>
                <a:lnTo>
                  <a:pt x="104637" y="154548"/>
                </a:lnTo>
                <a:lnTo>
                  <a:pt x="118079" y="1545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" name="object 41"/>
          <p:cNvSpPr/>
          <p:nvPr/>
        </p:nvSpPr>
        <p:spPr>
          <a:xfrm>
            <a:off x="5821497" y="788868"/>
            <a:ext cx="85435" cy="157429"/>
          </a:xfrm>
          <a:custGeom>
            <a:avLst/>
            <a:gdLst/>
            <a:ahLst/>
            <a:cxnLst/>
            <a:rect l="l" t="t" r="r" b="b"/>
            <a:pathLst>
              <a:path w="85435" h="157429">
                <a:moveTo>
                  <a:pt x="77754" y="1920"/>
                </a:moveTo>
                <a:lnTo>
                  <a:pt x="73913" y="1920"/>
                </a:lnTo>
                <a:lnTo>
                  <a:pt x="72008" y="960"/>
                </a:lnTo>
                <a:lnTo>
                  <a:pt x="68168" y="960"/>
                </a:lnTo>
                <a:lnTo>
                  <a:pt x="67208" y="0"/>
                </a:lnTo>
                <a:lnTo>
                  <a:pt x="60487" y="0"/>
                </a:lnTo>
                <a:lnTo>
                  <a:pt x="57607" y="960"/>
                </a:lnTo>
                <a:lnTo>
                  <a:pt x="54726" y="1920"/>
                </a:lnTo>
                <a:lnTo>
                  <a:pt x="51831" y="2880"/>
                </a:lnTo>
                <a:lnTo>
                  <a:pt x="48005" y="3840"/>
                </a:lnTo>
                <a:lnTo>
                  <a:pt x="45125" y="5760"/>
                </a:lnTo>
                <a:lnTo>
                  <a:pt x="42245" y="8641"/>
                </a:lnTo>
                <a:lnTo>
                  <a:pt x="38404" y="11521"/>
                </a:lnTo>
                <a:lnTo>
                  <a:pt x="35524" y="14401"/>
                </a:lnTo>
                <a:lnTo>
                  <a:pt x="31683" y="18242"/>
                </a:lnTo>
                <a:lnTo>
                  <a:pt x="27843" y="23042"/>
                </a:lnTo>
                <a:lnTo>
                  <a:pt x="24002" y="28803"/>
                </a:lnTo>
                <a:lnTo>
                  <a:pt x="24002" y="576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54548"/>
                </a:lnTo>
                <a:lnTo>
                  <a:pt x="960" y="155524"/>
                </a:lnTo>
                <a:lnTo>
                  <a:pt x="1920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208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7607"/>
                </a:lnTo>
                <a:lnTo>
                  <a:pt x="30723" y="51831"/>
                </a:lnTo>
                <a:lnTo>
                  <a:pt x="33604" y="46085"/>
                </a:lnTo>
                <a:lnTo>
                  <a:pt x="37444" y="42230"/>
                </a:lnTo>
                <a:lnTo>
                  <a:pt x="40325" y="38389"/>
                </a:lnTo>
                <a:lnTo>
                  <a:pt x="43205" y="34549"/>
                </a:lnTo>
                <a:lnTo>
                  <a:pt x="46085" y="32644"/>
                </a:lnTo>
                <a:lnTo>
                  <a:pt x="48966" y="29763"/>
                </a:lnTo>
                <a:lnTo>
                  <a:pt x="51831" y="27843"/>
                </a:lnTo>
                <a:lnTo>
                  <a:pt x="53766" y="26883"/>
                </a:lnTo>
                <a:lnTo>
                  <a:pt x="56647" y="25923"/>
                </a:lnTo>
                <a:lnTo>
                  <a:pt x="68168" y="25923"/>
                </a:lnTo>
                <a:lnTo>
                  <a:pt x="70073" y="26883"/>
                </a:lnTo>
                <a:lnTo>
                  <a:pt x="72008" y="26883"/>
                </a:lnTo>
                <a:lnTo>
                  <a:pt x="73913" y="27843"/>
                </a:lnTo>
                <a:lnTo>
                  <a:pt x="74889" y="27843"/>
                </a:lnTo>
                <a:lnTo>
                  <a:pt x="76794" y="28803"/>
                </a:lnTo>
                <a:lnTo>
                  <a:pt x="77754" y="28803"/>
                </a:lnTo>
                <a:lnTo>
                  <a:pt x="78729" y="29763"/>
                </a:lnTo>
                <a:lnTo>
                  <a:pt x="82555" y="29763"/>
                </a:lnTo>
                <a:lnTo>
                  <a:pt x="82555" y="28803"/>
                </a:lnTo>
                <a:lnTo>
                  <a:pt x="83515" y="28803"/>
                </a:lnTo>
                <a:lnTo>
                  <a:pt x="83515" y="27843"/>
                </a:lnTo>
                <a:lnTo>
                  <a:pt x="84475" y="26883"/>
                </a:lnTo>
                <a:lnTo>
                  <a:pt x="84475" y="23042"/>
                </a:lnTo>
                <a:lnTo>
                  <a:pt x="85435" y="21122"/>
                </a:lnTo>
                <a:lnTo>
                  <a:pt x="85435" y="14401"/>
                </a:lnTo>
                <a:lnTo>
                  <a:pt x="84475" y="12481"/>
                </a:lnTo>
                <a:lnTo>
                  <a:pt x="84475" y="6720"/>
                </a:lnTo>
                <a:lnTo>
                  <a:pt x="83515" y="5760"/>
                </a:lnTo>
                <a:lnTo>
                  <a:pt x="83515" y="4800"/>
                </a:lnTo>
                <a:lnTo>
                  <a:pt x="82555" y="4800"/>
                </a:lnTo>
                <a:lnTo>
                  <a:pt x="82555" y="3840"/>
                </a:lnTo>
                <a:lnTo>
                  <a:pt x="80634" y="3840"/>
                </a:lnTo>
                <a:lnTo>
                  <a:pt x="79674" y="2880"/>
                </a:lnTo>
                <a:lnTo>
                  <a:pt x="77754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" name="object 42"/>
          <p:cNvSpPr/>
          <p:nvPr/>
        </p:nvSpPr>
        <p:spPr>
          <a:xfrm>
            <a:off x="5921334" y="791748"/>
            <a:ext cx="138242" cy="154548"/>
          </a:xfrm>
          <a:custGeom>
            <a:avLst/>
            <a:gdLst/>
            <a:ahLst/>
            <a:cxnLst/>
            <a:rect l="l" t="t" r="r" b="b"/>
            <a:pathLst>
              <a:path w="138242" h="154548">
                <a:moveTo>
                  <a:pt x="27843" y="2880"/>
                </a:moveTo>
                <a:lnTo>
                  <a:pt x="26883" y="2880"/>
                </a:lnTo>
                <a:lnTo>
                  <a:pt x="26883" y="1920"/>
                </a:lnTo>
                <a:lnTo>
                  <a:pt x="25923" y="960"/>
                </a:lnTo>
                <a:lnTo>
                  <a:pt x="24963" y="960"/>
                </a:lnTo>
                <a:lnTo>
                  <a:pt x="24003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7680"/>
                </a:lnTo>
                <a:lnTo>
                  <a:pt x="960" y="8641"/>
                </a:lnTo>
                <a:lnTo>
                  <a:pt x="960" y="11521"/>
                </a:lnTo>
                <a:lnTo>
                  <a:pt x="50886" y="148803"/>
                </a:lnTo>
                <a:lnTo>
                  <a:pt x="50886" y="150708"/>
                </a:lnTo>
                <a:lnTo>
                  <a:pt x="51846" y="151668"/>
                </a:lnTo>
                <a:lnTo>
                  <a:pt x="52806" y="151668"/>
                </a:lnTo>
                <a:lnTo>
                  <a:pt x="53751" y="152643"/>
                </a:lnTo>
                <a:lnTo>
                  <a:pt x="54726" y="153588"/>
                </a:lnTo>
                <a:lnTo>
                  <a:pt x="55686" y="153588"/>
                </a:lnTo>
                <a:lnTo>
                  <a:pt x="57607" y="154548"/>
                </a:lnTo>
                <a:lnTo>
                  <a:pt x="81594" y="154548"/>
                </a:lnTo>
                <a:lnTo>
                  <a:pt x="82555" y="153588"/>
                </a:lnTo>
                <a:lnTo>
                  <a:pt x="83515" y="153588"/>
                </a:lnTo>
                <a:lnTo>
                  <a:pt x="85435" y="152643"/>
                </a:lnTo>
                <a:lnTo>
                  <a:pt x="85435" y="151668"/>
                </a:lnTo>
                <a:lnTo>
                  <a:pt x="86395" y="151668"/>
                </a:lnTo>
                <a:lnTo>
                  <a:pt x="87355" y="150708"/>
                </a:lnTo>
                <a:lnTo>
                  <a:pt x="87355" y="148803"/>
                </a:lnTo>
                <a:lnTo>
                  <a:pt x="137281" y="11521"/>
                </a:lnTo>
                <a:lnTo>
                  <a:pt x="137281" y="9601"/>
                </a:lnTo>
                <a:lnTo>
                  <a:pt x="138242" y="8641"/>
                </a:lnTo>
                <a:lnTo>
                  <a:pt x="138242" y="2880"/>
                </a:lnTo>
                <a:lnTo>
                  <a:pt x="137281" y="1920"/>
                </a:lnTo>
                <a:lnTo>
                  <a:pt x="136321" y="960"/>
                </a:lnTo>
                <a:lnTo>
                  <a:pt x="135361" y="960"/>
                </a:lnTo>
                <a:lnTo>
                  <a:pt x="134401" y="0"/>
                </a:lnTo>
                <a:lnTo>
                  <a:pt x="117119" y="0"/>
                </a:lnTo>
                <a:lnTo>
                  <a:pt x="115199" y="960"/>
                </a:lnTo>
                <a:lnTo>
                  <a:pt x="113278" y="960"/>
                </a:lnTo>
                <a:lnTo>
                  <a:pt x="112318" y="1920"/>
                </a:lnTo>
                <a:lnTo>
                  <a:pt x="112318" y="2880"/>
                </a:lnTo>
                <a:lnTo>
                  <a:pt x="111358" y="2880"/>
                </a:lnTo>
                <a:lnTo>
                  <a:pt x="111358" y="4800"/>
                </a:lnTo>
                <a:lnTo>
                  <a:pt x="71033" y="124800"/>
                </a:lnTo>
                <a:lnTo>
                  <a:pt x="70088" y="126720"/>
                </a:lnTo>
                <a:lnTo>
                  <a:pt x="69128" y="124800"/>
                </a:lnTo>
                <a:lnTo>
                  <a:pt x="28803" y="4800"/>
                </a:lnTo>
                <a:lnTo>
                  <a:pt x="27843" y="3840"/>
                </a:lnTo>
                <a:lnTo>
                  <a:pt x="27843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" name="object 43"/>
          <p:cNvSpPr/>
          <p:nvPr/>
        </p:nvSpPr>
        <p:spPr>
          <a:xfrm>
            <a:off x="6105182" y="794628"/>
            <a:ext cx="13905" cy="54711"/>
          </a:xfrm>
          <a:custGeom>
            <a:avLst/>
            <a:gdLst/>
            <a:ahLst/>
            <a:cxnLst/>
            <a:rect l="l" t="t" r="r" b="b"/>
            <a:pathLst>
              <a:path w="13905" h="54711">
                <a:moveTo>
                  <a:pt x="11028" y="891"/>
                </a:moveTo>
                <a:lnTo>
                  <a:pt x="0" y="7704"/>
                </a:lnTo>
                <a:lnTo>
                  <a:pt x="464" y="54711"/>
                </a:lnTo>
                <a:lnTo>
                  <a:pt x="1424" y="48966"/>
                </a:lnTo>
                <a:lnTo>
                  <a:pt x="3344" y="43190"/>
                </a:lnTo>
                <a:lnTo>
                  <a:pt x="5264" y="37444"/>
                </a:lnTo>
                <a:lnTo>
                  <a:pt x="7185" y="32628"/>
                </a:lnTo>
                <a:lnTo>
                  <a:pt x="11025" y="28788"/>
                </a:lnTo>
                <a:lnTo>
                  <a:pt x="13905" y="24963"/>
                </a:lnTo>
                <a:lnTo>
                  <a:pt x="12945" y="0"/>
                </a:lnTo>
                <a:lnTo>
                  <a:pt x="11028" y="8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/>
          <p:nvPr/>
        </p:nvSpPr>
        <p:spPr>
          <a:xfrm>
            <a:off x="6076858" y="788868"/>
            <a:ext cx="134386" cy="160309"/>
          </a:xfrm>
          <a:custGeom>
            <a:avLst/>
            <a:gdLst/>
            <a:ahLst/>
            <a:cxnLst/>
            <a:rect l="l" t="t" r="r" b="b"/>
            <a:pathLst>
              <a:path w="134386" h="160309">
                <a:moveTo>
                  <a:pt x="127665" y="130561"/>
                </a:moveTo>
                <a:lnTo>
                  <a:pt x="126705" y="129600"/>
                </a:lnTo>
                <a:lnTo>
                  <a:pt x="126705" y="128640"/>
                </a:lnTo>
                <a:lnTo>
                  <a:pt x="125745" y="128640"/>
                </a:lnTo>
                <a:lnTo>
                  <a:pt x="125745" y="127680"/>
                </a:lnTo>
                <a:lnTo>
                  <a:pt x="119984" y="127680"/>
                </a:lnTo>
                <a:lnTo>
                  <a:pt x="118064" y="129600"/>
                </a:lnTo>
                <a:lnTo>
                  <a:pt x="115183" y="130561"/>
                </a:lnTo>
                <a:lnTo>
                  <a:pt x="112303" y="131521"/>
                </a:lnTo>
                <a:lnTo>
                  <a:pt x="108463" y="132466"/>
                </a:lnTo>
                <a:lnTo>
                  <a:pt x="103662" y="134401"/>
                </a:lnTo>
                <a:lnTo>
                  <a:pt x="99837" y="135361"/>
                </a:lnTo>
                <a:lnTo>
                  <a:pt x="94061" y="136306"/>
                </a:lnTo>
                <a:lnTo>
                  <a:pt x="88315" y="138242"/>
                </a:lnTo>
                <a:lnTo>
                  <a:pt x="67193" y="138242"/>
                </a:lnTo>
                <a:lnTo>
                  <a:pt x="59512" y="137281"/>
                </a:lnTo>
                <a:lnTo>
                  <a:pt x="53751" y="134401"/>
                </a:lnTo>
                <a:lnTo>
                  <a:pt x="47030" y="132466"/>
                </a:lnTo>
                <a:lnTo>
                  <a:pt x="42230" y="128640"/>
                </a:lnTo>
                <a:lnTo>
                  <a:pt x="38389" y="123840"/>
                </a:lnTo>
                <a:lnTo>
                  <a:pt x="34549" y="119039"/>
                </a:lnTo>
                <a:lnTo>
                  <a:pt x="32628" y="114239"/>
                </a:lnTo>
                <a:lnTo>
                  <a:pt x="30708" y="107518"/>
                </a:lnTo>
                <a:lnTo>
                  <a:pt x="28788" y="100797"/>
                </a:lnTo>
                <a:lnTo>
                  <a:pt x="28788" y="85435"/>
                </a:lnTo>
                <a:lnTo>
                  <a:pt x="126705" y="85435"/>
                </a:lnTo>
                <a:lnTo>
                  <a:pt x="128625" y="84475"/>
                </a:lnTo>
                <a:lnTo>
                  <a:pt x="130545" y="82555"/>
                </a:lnTo>
                <a:lnTo>
                  <a:pt x="133426" y="80634"/>
                </a:lnTo>
                <a:lnTo>
                  <a:pt x="134386" y="77754"/>
                </a:lnTo>
                <a:lnTo>
                  <a:pt x="134386" y="69113"/>
                </a:lnTo>
                <a:lnTo>
                  <a:pt x="134362" y="67262"/>
                </a:lnTo>
                <a:lnTo>
                  <a:pt x="133043" y="54457"/>
                </a:lnTo>
                <a:lnTo>
                  <a:pt x="130545" y="42230"/>
                </a:lnTo>
                <a:lnTo>
                  <a:pt x="127665" y="34549"/>
                </a:lnTo>
                <a:lnTo>
                  <a:pt x="123825" y="26883"/>
                </a:lnTo>
                <a:lnTo>
                  <a:pt x="119024" y="21122"/>
                </a:lnTo>
                <a:lnTo>
                  <a:pt x="114223" y="14401"/>
                </a:lnTo>
                <a:lnTo>
                  <a:pt x="107502" y="9601"/>
                </a:lnTo>
                <a:lnTo>
                  <a:pt x="98877" y="5760"/>
                </a:lnTo>
                <a:lnTo>
                  <a:pt x="95654" y="4307"/>
                </a:lnTo>
                <a:lnTo>
                  <a:pt x="83940" y="1076"/>
                </a:lnTo>
                <a:lnTo>
                  <a:pt x="70073" y="0"/>
                </a:lnTo>
                <a:lnTo>
                  <a:pt x="65839" y="105"/>
                </a:lnTo>
                <a:lnTo>
                  <a:pt x="53016" y="1856"/>
                </a:lnTo>
                <a:lnTo>
                  <a:pt x="41269" y="5760"/>
                </a:lnTo>
                <a:lnTo>
                  <a:pt x="42230" y="30723"/>
                </a:lnTo>
                <a:lnTo>
                  <a:pt x="47030" y="27843"/>
                </a:lnTo>
                <a:lnTo>
                  <a:pt x="51831" y="24963"/>
                </a:lnTo>
                <a:lnTo>
                  <a:pt x="56631" y="22082"/>
                </a:lnTo>
                <a:lnTo>
                  <a:pt x="62392" y="21122"/>
                </a:lnTo>
                <a:lnTo>
                  <a:pt x="69113" y="21122"/>
                </a:lnTo>
                <a:lnTo>
                  <a:pt x="75945" y="21549"/>
                </a:lnTo>
                <a:lnTo>
                  <a:pt x="88345" y="25410"/>
                </a:lnTo>
                <a:lnTo>
                  <a:pt x="97916" y="33604"/>
                </a:lnTo>
                <a:lnTo>
                  <a:pt x="102288" y="39996"/>
                </a:lnTo>
                <a:lnTo>
                  <a:pt x="106248" y="51655"/>
                </a:lnTo>
                <a:lnTo>
                  <a:pt x="107502" y="66233"/>
                </a:lnTo>
                <a:lnTo>
                  <a:pt x="28788" y="66233"/>
                </a:lnTo>
                <a:lnTo>
                  <a:pt x="28788" y="60472"/>
                </a:lnTo>
                <a:lnTo>
                  <a:pt x="28324" y="13465"/>
                </a:lnTo>
                <a:lnTo>
                  <a:pt x="19202" y="22082"/>
                </a:lnTo>
                <a:lnTo>
                  <a:pt x="10124" y="34994"/>
                </a:lnTo>
                <a:lnTo>
                  <a:pt x="4800" y="47045"/>
                </a:lnTo>
                <a:lnTo>
                  <a:pt x="2825" y="55039"/>
                </a:lnTo>
                <a:lnTo>
                  <a:pt x="756" y="67330"/>
                </a:lnTo>
                <a:lnTo>
                  <a:pt x="0" y="80634"/>
                </a:lnTo>
                <a:lnTo>
                  <a:pt x="407" y="91181"/>
                </a:lnTo>
                <a:lnTo>
                  <a:pt x="2083" y="103953"/>
                </a:lnTo>
                <a:lnTo>
                  <a:pt x="4800" y="115199"/>
                </a:lnTo>
                <a:lnTo>
                  <a:pt x="11432" y="130546"/>
                </a:lnTo>
                <a:lnTo>
                  <a:pt x="19202" y="140147"/>
                </a:lnTo>
                <a:lnTo>
                  <a:pt x="29554" y="149052"/>
                </a:lnTo>
                <a:lnTo>
                  <a:pt x="41269" y="154548"/>
                </a:lnTo>
                <a:lnTo>
                  <a:pt x="47483" y="156725"/>
                </a:lnTo>
                <a:lnTo>
                  <a:pt x="59770" y="159413"/>
                </a:lnTo>
                <a:lnTo>
                  <a:pt x="72953" y="160309"/>
                </a:lnTo>
                <a:lnTo>
                  <a:pt x="79674" y="160309"/>
                </a:lnTo>
                <a:lnTo>
                  <a:pt x="86395" y="159364"/>
                </a:lnTo>
                <a:lnTo>
                  <a:pt x="92156" y="158389"/>
                </a:lnTo>
                <a:lnTo>
                  <a:pt x="98877" y="157429"/>
                </a:lnTo>
                <a:lnTo>
                  <a:pt x="103662" y="156469"/>
                </a:lnTo>
                <a:lnTo>
                  <a:pt x="108463" y="154548"/>
                </a:lnTo>
                <a:lnTo>
                  <a:pt x="113278" y="153588"/>
                </a:lnTo>
                <a:lnTo>
                  <a:pt x="117119" y="152643"/>
                </a:lnTo>
                <a:lnTo>
                  <a:pt x="119984" y="150708"/>
                </a:lnTo>
                <a:lnTo>
                  <a:pt x="122864" y="149748"/>
                </a:lnTo>
                <a:lnTo>
                  <a:pt x="124785" y="148803"/>
                </a:lnTo>
                <a:lnTo>
                  <a:pt x="124785" y="147843"/>
                </a:lnTo>
                <a:lnTo>
                  <a:pt x="125745" y="147843"/>
                </a:lnTo>
                <a:lnTo>
                  <a:pt x="125745" y="146867"/>
                </a:lnTo>
                <a:lnTo>
                  <a:pt x="126705" y="145907"/>
                </a:lnTo>
                <a:lnTo>
                  <a:pt x="127665" y="144962"/>
                </a:lnTo>
                <a:lnTo>
                  <a:pt x="127665" y="13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" name="object 45"/>
          <p:cNvSpPr/>
          <p:nvPr/>
        </p:nvSpPr>
        <p:spPr>
          <a:xfrm>
            <a:off x="1515070" y="1249649"/>
            <a:ext cx="59525" cy="59527"/>
          </a:xfrm>
          <a:custGeom>
            <a:avLst/>
            <a:gdLst/>
            <a:ahLst/>
            <a:cxnLst/>
            <a:rect l="l" t="t" r="r" b="b"/>
            <a:pathLst>
              <a:path w="59525" h="59527">
                <a:moveTo>
                  <a:pt x="0" y="29763"/>
                </a:moveTo>
                <a:lnTo>
                  <a:pt x="0" y="38404"/>
                </a:lnTo>
                <a:lnTo>
                  <a:pt x="2880" y="45125"/>
                </a:lnTo>
                <a:lnTo>
                  <a:pt x="8644" y="50886"/>
                </a:lnTo>
                <a:lnTo>
                  <a:pt x="14400" y="56647"/>
                </a:lnTo>
                <a:lnTo>
                  <a:pt x="22081" y="59527"/>
                </a:lnTo>
                <a:lnTo>
                  <a:pt x="38403" y="59527"/>
                </a:lnTo>
                <a:lnTo>
                  <a:pt x="45124" y="56647"/>
                </a:lnTo>
                <a:lnTo>
                  <a:pt x="50884" y="50886"/>
                </a:lnTo>
                <a:lnTo>
                  <a:pt x="56630" y="45125"/>
                </a:lnTo>
                <a:lnTo>
                  <a:pt x="59525" y="38404"/>
                </a:lnTo>
                <a:lnTo>
                  <a:pt x="59525" y="22082"/>
                </a:lnTo>
                <a:lnTo>
                  <a:pt x="56630" y="14401"/>
                </a:lnTo>
                <a:lnTo>
                  <a:pt x="50884" y="8641"/>
                </a:lnTo>
                <a:lnTo>
                  <a:pt x="45124" y="2880"/>
                </a:lnTo>
                <a:lnTo>
                  <a:pt x="38403" y="0"/>
                </a:lnTo>
                <a:lnTo>
                  <a:pt x="22081" y="0"/>
                </a:lnTo>
                <a:lnTo>
                  <a:pt x="14400" y="2880"/>
                </a:lnTo>
                <a:lnTo>
                  <a:pt x="8644" y="8641"/>
                </a:lnTo>
                <a:lnTo>
                  <a:pt x="2880" y="14401"/>
                </a:lnTo>
                <a:lnTo>
                  <a:pt x="0" y="22082"/>
                </a:lnTo>
                <a:lnTo>
                  <a:pt x="0" y="297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/>
          <p:nvPr/>
        </p:nvSpPr>
        <p:spPr>
          <a:xfrm>
            <a:off x="1772351" y="1274612"/>
            <a:ext cx="22082" cy="31683"/>
          </a:xfrm>
          <a:custGeom>
            <a:avLst/>
            <a:gdLst/>
            <a:ahLst/>
            <a:cxnLst/>
            <a:rect l="l" t="t" r="r" b="b"/>
            <a:pathLst>
              <a:path w="22082" h="31683">
                <a:moveTo>
                  <a:pt x="22082" y="0"/>
                </a:moveTo>
                <a:lnTo>
                  <a:pt x="20147" y="3840"/>
                </a:lnTo>
                <a:lnTo>
                  <a:pt x="17266" y="5760"/>
                </a:lnTo>
                <a:lnTo>
                  <a:pt x="14401" y="8641"/>
                </a:lnTo>
                <a:lnTo>
                  <a:pt x="11521" y="11521"/>
                </a:lnTo>
                <a:lnTo>
                  <a:pt x="6705" y="12481"/>
                </a:lnTo>
                <a:lnTo>
                  <a:pt x="2865" y="14401"/>
                </a:lnTo>
                <a:lnTo>
                  <a:pt x="0" y="31683"/>
                </a:lnTo>
                <a:lnTo>
                  <a:pt x="8641" y="30723"/>
                </a:lnTo>
                <a:lnTo>
                  <a:pt x="15361" y="27843"/>
                </a:lnTo>
                <a:lnTo>
                  <a:pt x="22082" y="25923"/>
                </a:lnTo>
                <a:lnTo>
                  <a:pt x="2208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" name="object 47"/>
          <p:cNvSpPr/>
          <p:nvPr/>
        </p:nvSpPr>
        <p:spPr>
          <a:xfrm>
            <a:off x="1726265" y="1212220"/>
            <a:ext cx="93116" cy="152628"/>
          </a:xfrm>
          <a:custGeom>
            <a:avLst/>
            <a:gdLst/>
            <a:ahLst/>
            <a:cxnLst/>
            <a:rect l="l" t="t" r="r" b="b"/>
            <a:pathLst>
              <a:path w="93116" h="152628">
                <a:moveTo>
                  <a:pt x="960" y="150708"/>
                </a:moveTo>
                <a:lnTo>
                  <a:pt x="1920" y="151668"/>
                </a:lnTo>
                <a:lnTo>
                  <a:pt x="4800" y="151668"/>
                </a:lnTo>
                <a:lnTo>
                  <a:pt x="5760" y="152628"/>
                </a:lnTo>
                <a:lnTo>
                  <a:pt x="13441" y="152628"/>
                </a:lnTo>
                <a:lnTo>
                  <a:pt x="14401" y="151668"/>
                </a:lnTo>
                <a:lnTo>
                  <a:pt x="17282" y="151668"/>
                </a:lnTo>
                <a:lnTo>
                  <a:pt x="18242" y="150708"/>
                </a:lnTo>
                <a:lnTo>
                  <a:pt x="19202" y="150708"/>
                </a:lnTo>
                <a:lnTo>
                  <a:pt x="19202" y="149748"/>
                </a:lnTo>
                <a:lnTo>
                  <a:pt x="20162" y="148788"/>
                </a:lnTo>
                <a:lnTo>
                  <a:pt x="20162" y="94076"/>
                </a:lnTo>
                <a:lnTo>
                  <a:pt x="46085" y="94076"/>
                </a:lnTo>
                <a:lnTo>
                  <a:pt x="48950" y="76794"/>
                </a:lnTo>
                <a:lnTo>
                  <a:pt x="44165" y="77754"/>
                </a:lnTo>
                <a:lnTo>
                  <a:pt x="20162" y="77754"/>
                </a:lnTo>
                <a:lnTo>
                  <a:pt x="20162" y="16306"/>
                </a:lnTo>
                <a:lnTo>
                  <a:pt x="42245" y="16306"/>
                </a:lnTo>
                <a:lnTo>
                  <a:pt x="45110" y="17266"/>
                </a:lnTo>
                <a:lnTo>
                  <a:pt x="48950" y="17266"/>
                </a:lnTo>
                <a:lnTo>
                  <a:pt x="52791" y="18242"/>
                </a:lnTo>
                <a:lnTo>
                  <a:pt x="56647" y="19202"/>
                </a:lnTo>
                <a:lnTo>
                  <a:pt x="59512" y="21107"/>
                </a:lnTo>
                <a:lnTo>
                  <a:pt x="63352" y="23042"/>
                </a:lnTo>
                <a:lnTo>
                  <a:pt x="66233" y="25923"/>
                </a:lnTo>
                <a:lnTo>
                  <a:pt x="68168" y="30708"/>
                </a:lnTo>
                <a:lnTo>
                  <a:pt x="70073" y="34549"/>
                </a:lnTo>
                <a:lnTo>
                  <a:pt x="71993" y="40309"/>
                </a:lnTo>
                <a:lnTo>
                  <a:pt x="71993" y="50871"/>
                </a:lnTo>
                <a:lnTo>
                  <a:pt x="71033" y="54711"/>
                </a:lnTo>
                <a:lnTo>
                  <a:pt x="69113" y="58552"/>
                </a:lnTo>
                <a:lnTo>
                  <a:pt x="68168" y="62392"/>
                </a:lnTo>
                <a:lnTo>
                  <a:pt x="68168" y="88315"/>
                </a:lnTo>
                <a:lnTo>
                  <a:pt x="73913" y="84475"/>
                </a:lnTo>
                <a:lnTo>
                  <a:pt x="78714" y="80634"/>
                </a:lnTo>
                <a:lnTo>
                  <a:pt x="83515" y="75834"/>
                </a:lnTo>
                <a:lnTo>
                  <a:pt x="86395" y="71033"/>
                </a:lnTo>
                <a:lnTo>
                  <a:pt x="89275" y="65272"/>
                </a:lnTo>
                <a:lnTo>
                  <a:pt x="92156" y="58552"/>
                </a:lnTo>
                <a:lnTo>
                  <a:pt x="93116" y="51831"/>
                </a:lnTo>
                <a:lnTo>
                  <a:pt x="93116" y="38389"/>
                </a:lnTo>
                <a:lnTo>
                  <a:pt x="92156" y="33588"/>
                </a:lnTo>
                <a:lnTo>
                  <a:pt x="90236" y="28788"/>
                </a:lnTo>
                <a:lnTo>
                  <a:pt x="89275" y="23987"/>
                </a:lnTo>
                <a:lnTo>
                  <a:pt x="86395" y="20147"/>
                </a:lnTo>
                <a:lnTo>
                  <a:pt x="83515" y="16306"/>
                </a:lnTo>
                <a:lnTo>
                  <a:pt x="80634" y="12481"/>
                </a:lnTo>
                <a:lnTo>
                  <a:pt x="76794" y="9585"/>
                </a:lnTo>
                <a:lnTo>
                  <a:pt x="72953" y="6705"/>
                </a:lnTo>
                <a:lnTo>
                  <a:pt x="68168" y="4800"/>
                </a:lnTo>
                <a:lnTo>
                  <a:pt x="64328" y="2865"/>
                </a:lnTo>
                <a:lnTo>
                  <a:pt x="60487" y="1920"/>
                </a:lnTo>
                <a:lnTo>
                  <a:pt x="55671" y="960"/>
                </a:lnTo>
                <a:lnTo>
                  <a:pt x="52791" y="960"/>
                </a:lnTo>
                <a:lnTo>
                  <a:pt x="49926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1920"/>
                </a:lnTo>
                <a:lnTo>
                  <a:pt x="0" y="2865"/>
                </a:lnTo>
                <a:lnTo>
                  <a:pt x="0" y="150708"/>
                </a:lnTo>
                <a:lnTo>
                  <a:pt x="960" y="15070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/>
          <p:nvPr/>
        </p:nvSpPr>
        <p:spPr>
          <a:xfrm>
            <a:off x="1848185" y="1249649"/>
            <a:ext cx="61432" cy="115199"/>
          </a:xfrm>
          <a:custGeom>
            <a:avLst/>
            <a:gdLst/>
            <a:ahLst/>
            <a:cxnLst/>
            <a:rect l="l" t="t" r="r" b="b"/>
            <a:pathLst>
              <a:path w="61432" h="115199">
                <a:moveTo>
                  <a:pt x="17266" y="21122"/>
                </a:moveTo>
                <a:lnTo>
                  <a:pt x="17266" y="4800"/>
                </a:lnTo>
                <a:lnTo>
                  <a:pt x="16322" y="3840"/>
                </a:lnTo>
                <a:lnTo>
                  <a:pt x="16322" y="2880"/>
                </a:lnTo>
                <a:lnTo>
                  <a:pt x="14401" y="2880"/>
                </a:lnTo>
                <a:lnTo>
                  <a:pt x="14401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13278"/>
                </a:lnTo>
                <a:lnTo>
                  <a:pt x="960" y="113278"/>
                </a:lnTo>
                <a:lnTo>
                  <a:pt x="1920" y="114239"/>
                </a:lnTo>
                <a:lnTo>
                  <a:pt x="4800" y="114239"/>
                </a:lnTo>
                <a:lnTo>
                  <a:pt x="5760" y="115199"/>
                </a:lnTo>
                <a:lnTo>
                  <a:pt x="13441" y="115199"/>
                </a:lnTo>
                <a:lnTo>
                  <a:pt x="14401" y="114239"/>
                </a:lnTo>
                <a:lnTo>
                  <a:pt x="17266" y="114239"/>
                </a:lnTo>
                <a:lnTo>
                  <a:pt x="18242" y="113278"/>
                </a:lnTo>
                <a:lnTo>
                  <a:pt x="19202" y="112318"/>
                </a:lnTo>
                <a:lnTo>
                  <a:pt x="19202" y="42245"/>
                </a:lnTo>
                <a:lnTo>
                  <a:pt x="22082" y="37444"/>
                </a:lnTo>
                <a:lnTo>
                  <a:pt x="23987" y="33604"/>
                </a:lnTo>
                <a:lnTo>
                  <a:pt x="26883" y="30723"/>
                </a:lnTo>
                <a:lnTo>
                  <a:pt x="28788" y="27843"/>
                </a:lnTo>
                <a:lnTo>
                  <a:pt x="30723" y="25923"/>
                </a:lnTo>
                <a:lnTo>
                  <a:pt x="33604" y="24002"/>
                </a:lnTo>
                <a:lnTo>
                  <a:pt x="35509" y="22082"/>
                </a:lnTo>
                <a:lnTo>
                  <a:pt x="37444" y="20162"/>
                </a:lnTo>
                <a:lnTo>
                  <a:pt x="39349" y="20162"/>
                </a:lnTo>
                <a:lnTo>
                  <a:pt x="41269" y="19202"/>
                </a:lnTo>
                <a:lnTo>
                  <a:pt x="50871" y="19202"/>
                </a:lnTo>
                <a:lnTo>
                  <a:pt x="51831" y="20162"/>
                </a:lnTo>
                <a:lnTo>
                  <a:pt x="54711" y="20162"/>
                </a:lnTo>
                <a:lnTo>
                  <a:pt x="55671" y="21122"/>
                </a:lnTo>
                <a:lnTo>
                  <a:pt x="56631" y="21122"/>
                </a:lnTo>
                <a:lnTo>
                  <a:pt x="57591" y="22082"/>
                </a:lnTo>
                <a:lnTo>
                  <a:pt x="59512" y="22082"/>
                </a:lnTo>
                <a:lnTo>
                  <a:pt x="59512" y="21122"/>
                </a:lnTo>
                <a:lnTo>
                  <a:pt x="60472" y="21122"/>
                </a:lnTo>
                <a:lnTo>
                  <a:pt x="60472" y="20162"/>
                </a:lnTo>
                <a:lnTo>
                  <a:pt x="61432" y="20162"/>
                </a:lnTo>
                <a:lnTo>
                  <a:pt x="61432" y="4800"/>
                </a:lnTo>
                <a:lnTo>
                  <a:pt x="60472" y="4800"/>
                </a:lnTo>
                <a:lnTo>
                  <a:pt x="60472" y="3840"/>
                </a:lnTo>
                <a:lnTo>
                  <a:pt x="59512" y="3840"/>
                </a:lnTo>
                <a:lnTo>
                  <a:pt x="59512" y="2880"/>
                </a:lnTo>
                <a:lnTo>
                  <a:pt x="58552" y="2880"/>
                </a:lnTo>
                <a:lnTo>
                  <a:pt x="57591" y="1920"/>
                </a:lnTo>
                <a:lnTo>
                  <a:pt x="54711" y="1920"/>
                </a:lnTo>
                <a:lnTo>
                  <a:pt x="53751" y="960"/>
                </a:lnTo>
                <a:lnTo>
                  <a:pt x="49911" y="960"/>
                </a:lnTo>
                <a:lnTo>
                  <a:pt x="47990" y="0"/>
                </a:lnTo>
                <a:lnTo>
                  <a:pt x="44165" y="0"/>
                </a:lnTo>
                <a:lnTo>
                  <a:pt x="41269" y="960"/>
                </a:lnTo>
                <a:lnTo>
                  <a:pt x="39349" y="960"/>
                </a:lnTo>
                <a:lnTo>
                  <a:pt x="37444" y="1920"/>
                </a:lnTo>
                <a:lnTo>
                  <a:pt x="34549" y="2880"/>
                </a:lnTo>
                <a:lnTo>
                  <a:pt x="32644" y="4800"/>
                </a:lnTo>
                <a:lnTo>
                  <a:pt x="30723" y="5760"/>
                </a:lnTo>
                <a:lnTo>
                  <a:pt x="27828" y="8641"/>
                </a:lnTo>
                <a:lnTo>
                  <a:pt x="24947" y="10561"/>
                </a:lnTo>
                <a:lnTo>
                  <a:pt x="23042" y="13441"/>
                </a:lnTo>
                <a:lnTo>
                  <a:pt x="20162" y="17282"/>
                </a:lnTo>
                <a:lnTo>
                  <a:pt x="17266" y="211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" name="object 49"/>
          <p:cNvSpPr/>
          <p:nvPr/>
        </p:nvSpPr>
        <p:spPr>
          <a:xfrm>
            <a:off x="1920179" y="1249649"/>
            <a:ext cx="106558" cy="116159"/>
          </a:xfrm>
          <a:custGeom>
            <a:avLst/>
            <a:gdLst/>
            <a:ahLst/>
            <a:cxnLst/>
            <a:rect l="l" t="t" r="r" b="b"/>
            <a:pathLst>
              <a:path w="106558" h="116159">
                <a:moveTo>
                  <a:pt x="0" y="50886"/>
                </a:moveTo>
                <a:lnTo>
                  <a:pt x="0" y="68168"/>
                </a:lnTo>
                <a:lnTo>
                  <a:pt x="960" y="75849"/>
                </a:lnTo>
                <a:lnTo>
                  <a:pt x="3840" y="83530"/>
                </a:lnTo>
                <a:lnTo>
                  <a:pt x="5760" y="90251"/>
                </a:lnTo>
                <a:lnTo>
                  <a:pt x="8641" y="95996"/>
                </a:lnTo>
                <a:lnTo>
                  <a:pt x="13441" y="101757"/>
                </a:lnTo>
                <a:lnTo>
                  <a:pt x="17282" y="106558"/>
                </a:lnTo>
                <a:lnTo>
                  <a:pt x="23042" y="110398"/>
                </a:lnTo>
                <a:lnTo>
                  <a:pt x="23042" y="79689"/>
                </a:lnTo>
                <a:lnTo>
                  <a:pt x="22082" y="74874"/>
                </a:lnTo>
                <a:lnTo>
                  <a:pt x="21122" y="69128"/>
                </a:lnTo>
                <a:lnTo>
                  <a:pt x="21122" y="46085"/>
                </a:lnTo>
                <a:lnTo>
                  <a:pt x="22082" y="41285"/>
                </a:lnTo>
                <a:lnTo>
                  <a:pt x="24002" y="36484"/>
                </a:lnTo>
                <a:lnTo>
                  <a:pt x="25923" y="31683"/>
                </a:lnTo>
                <a:lnTo>
                  <a:pt x="28803" y="28803"/>
                </a:lnTo>
                <a:lnTo>
                  <a:pt x="31683" y="24963"/>
                </a:lnTo>
                <a:lnTo>
                  <a:pt x="34564" y="22082"/>
                </a:lnTo>
                <a:lnTo>
                  <a:pt x="38404" y="19202"/>
                </a:lnTo>
                <a:lnTo>
                  <a:pt x="43190" y="17282"/>
                </a:lnTo>
                <a:lnTo>
                  <a:pt x="48006" y="16322"/>
                </a:lnTo>
                <a:lnTo>
                  <a:pt x="59527" y="16322"/>
                </a:lnTo>
                <a:lnTo>
                  <a:pt x="65272" y="18242"/>
                </a:lnTo>
                <a:lnTo>
                  <a:pt x="69113" y="20162"/>
                </a:lnTo>
                <a:lnTo>
                  <a:pt x="72953" y="22082"/>
                </a:lnTo>
                <a:lnTo>
                  <a:pt x="76794" y="24963"/>
                </a:lnTo>
                <a:lnTo>
                  <a:pt x="78714" y="28803"/>
                </a:lnTo>
                <a:lnTo>
                  <a:pt x="81594" y="32644"/>
                </a:lnTo>
                <a:lnTo>
                  <a:pt x="83515" y="37444"/>
                </a:lnTo>
                <a:lnTo>
                  <a:pt x="84475" y="42245"/>
                </a:lnTo>
                <a:lnTo>
                  <a:pt x="85435" y="48005"/>
                </a:lnTo>
                <a:lnTo>
                  <a:pt x="85435" y="64328"/>
                </a:lnTo>
                <a:lnTo>
                  <a:pt x="84475" y="70073"/>
                </a:lnTo>
                <a:lnTo>
                  <a:pt x="83515" y="75849"/>
                </a:lnTo>
                <a:lnTo>
                  <a:pt x="82555" y="80634"/>
                </a:lnTo>
                <a:lnTo>
                  <a:pt x="80634" y="84475"/>
                </a:lnTo>
                <a:lnTo>
                  <a:pt x="77754" y="88315"/>
                </a:lnTo>
                <a:lnTo>
                  <a:pt x="74874" y="92156"/>
                </a:lnTo>
                <a:lnTo>
                  <a:pt x="71993" y="95036"/>
                </a:lnTo>
                <a:lnTo>
                  <a:pt x="67193" y="96956"/>
                </a:lnTo>
                <a:lnTo>
                  <a:pt x="63367" y="98877"/>
                </a:lnTo>
                <a:lnTo>
                  <a:pt x="58567" y="99837"/>
                </a:lnTo>
                <a:lnTo>
                  <a:pt x="47030" y="99837"/>
                </a:lnTo>
                <a:lnTo>
                  <a:pt x="41285" y="98877"/>
                </a:lnTo>
                <a:lnTo>
                  <a:pt x="37444" y="96956"/>
                </a:lnTo>
                <a:lnTo>
                  <a:pt x="33604" y="94076"/>
                </a:lnTo>
                <a:lnTo>
                  <a:pt x="29763" y="91196"/>
                </a:lnTo>
                <a:lnTo>
                  <a:pt x="28803" y="112318"/>
                </a:lnTo>
                <a:lnTo>
                  <a:pt x="35524" y="115199"/>
                </a:lnTo>
                <a:lnTo>
                  <a:pt x="43190" y="116159"/>
                </a:lnTo>
                <a:lnTo>
                  <a:pt x="61432" y="116159"/>
                </a:lnTo>
                <a:lnTo>
                  <a:pt x="69113" y="115199"/>
                </a:lnTo>
                <a:lnTo>
                  <a:pt x="75834" y="112318"/>
                </a:lnTo>
                <a:lnTo>
                  <a:pt x="82555" y="109438"/>
                </a:lnTo>
                <a:lnTo>
                  <a:pt x="88315" y="104637"/>
                </a:lnTo>
                <a:lnTo>
                  <a:pt x="92156" y="99837"/>
                </a:lnTo>
                <a:lnTo>
                  <a:pt x="96956" y="94076"/>
                </a:lnTo>
                <a:lnTo>
                  <a:pt x="100797" y="88315"/>
                </a:lnTo>
                <a:lnTo>
                  <a:pt x="102717" y="80634"/>
                </a:lnTo>
                <a:lnTo>
                  <a:pt x="104637" y="73913"/>
                </a:lnTo>
                <a:lnTo>
                  <a:pt x="106558" y="66248"/>
                </a:lnTo>
                <a:lnTo>
                  <a:pt x="106558" y="48005"/>
                </a:lnTo>
                <a:lnTo>
                  <a:pt x="104637" y="40325"/>
                </a:lnTo>
                <a:lnTo>
                  <a:pt x="102717" y="33604"/>
                </a:lnTo>
                <a:lnTo>
                  <a:pt x="100797" y="26883"/>
                </a:lnTo>
                <a:lnTo>
                  <a:pt x="96956" y="20162"/>
                </a:lnTo>
                <a:lnTo>
                  <a:pt x="93116" y="15361"/>
                </a:lnTo>
                <a:lnTo>
                  <a:pt x="89275" y="10561"/>
                </a:lnTo>
                <a:lnTo>
                  <a:pt x="83515" y="6720"/>
                </a:lnTo>
                <a:lnTo>
                  <a:pt x="76794" y="3840"/>
                </a:lnTo>
                <a:lnTo>
                  <a:pt x="70088" y="1920"/>
                </a:lnTo>
                <a:lnTo>
                  <a:pt x="63367" y="0"/>
                </a:lnTo>
                <a:lnTo>
                  <a:pt x="45125" y="0"/>
                </a:lnTo>
                <a:lnTo>
                  <a:pt x="37444" y="1920"/>
                </a:lnTo>
                <a:lnTo>
                  <a:pt x="30723" y="4800"/>
                </a:lnTo>
                <a:lnTo>
                  <a:pt x="24002" y="7680"/>
                </a:lnTo>
                <a:lnTo>
                  <a:pt x="18242" y="11521"/>
                </a:lnTo>
                <a:lnTo>
                  <a:pt x="13441" y="17282"/>
                </a:lnTo>
                <a:lnTo>
                  <a:pt x="9601" y="22082"/>
                </a:lnTo>
                <a:lnTo>
                  <a:pt x="5760" y="28803"/>
                </a:lnTo>
                <a:lnTo>
                  <a:pt x="3840" y="35524"/>
                </a:lnTo>
                <a:lnTo>
                  <a:pt x="960" y="43205"/>
                </a:lnTo>
                <a:lnTo>
                  <a:pt x="0" y="5088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" name="object 50"/>
          <p:cNvSpPr/>
          <p:nvPr/>
        </p:nvSpPr>
        <p:spPr>
          <a:xfrm>
            <a:off x="1943221" y="1329339"/>
            <a:ext cx="6720" cy="32628"/>
          </a:xfrm>
          <a:custGeom>
            <a:avLst/>
            <a:gdLst/>
            <a:ahLst/>
            <a:cxnLst/>
            <a:rect l="l" t="t" r="r" b="b"/>
            <a:pathLst>
              <a:path w="6720" h="32628">
                <a:moveTo>
                  <a:pt x="5760" y="32628"/>
                </a:moveTo>
                <a:lnTo>
                  <a:pt x="6720" y="11506"/>
                </a:lnTo>
                <a:lnTo>
                  <a:pt x="4800" y="7665"/>
                </a:lnTo>
                <a:lnTo>
                  <a:pt x="1920" y="3840"/>
                </a:lnTo>
                <a:lnTo>
                  <a:pt x="0" y="0"/>
                </a:lnTo>
                <a:lnTo>
                  <a:pt x="0" y="30708"/>
                </a:lnTo>
                <a:lnTo>
                  <a:pt x="5760" y="3262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" name="object 51"/>
          <p:cNvSpPr/>
          <p:nvPr/>
        </p:nvSpPr>
        <p:spPr>
          <a:xfrm>
            <a:off x="2054580" y="1200698"/>
            <a:ext cx="55671" cy="164150"/>
          </a:xfrm>
          <a:custGeom>
            <a:avLst/>
            <a:gdLst/>
            <a:ahLst/>
            <a:cxnLst/>
            <a:rect l="l" t="t" r="r" b="b"/>
            <a:pathLst>
              <a:path w="55671" h="164150">
                <a:moveTo>
                  <a:pt x="960" y="162229"/>
                </a:moveTo>
                <a:lnTo>
                  <a:pt x="960" y="163189"/>
                </a:lnTo>
                <a:lnTo>
                  <a:pt x="4800" y="163189"/>
                </a:lnTo>
                <a:lnTo>
                  <a:pt x="5760" y="164150"/>
                </a:lnTo>
                <a:lnTo>
                  <a:pt x="11521" y="164150"/>
                </a:lnTo>
                <a:lnTo>
                  <a:pt x="12481" y="163189"/>
                </a:lnTo>
                <a:lnTo>
                  <a:pt x="15361" y="163189"/>
                </a:lnTo>
                <a:lnTo>
                  <a:pt x="16322" y="162229"/>
                </a:lnTo>
                <a:lnTo>
                  <a:pt x="17266" y="161269"/>
                </a:lnTo>
                <a:lnTo>
                  <a:pt x="17266" y="146867"/>
                </a:lnTo>
                <a:lnTo>
                  <a:pt x="20162" y="150708"/>
                </a:lnTo>
                <a:lnTo>
                  <a:pt x="24947" y="135361"/>
                </a:lnTo>
                <a:lnTo>
                  <a:pt x="19202" y="128640"/>
                </a:lnTo>
                <a:lnTo>
                  <a:pt x="19202" y="86395"/>
                </a:lnTo>
                <a:lnTo>
                  <a:pt x="22082" y="82555"/>
                </a:lnTo>
                <a:lnTo>
                  <a:pt x="25923" y="79674"/>
                </a:lnTo>
                <a:lnTo>
                  <a:pt x="27828" y="76794"/>
                </a:lnTo>
                <a:lnTo>
                  <a:pt x="30708" y="73914"/>
                </a:lnTo>
                <a:lnTo>
                  <a:pt x="33604" y="71993"/>
                </a:lnTo>
                <a:lnTo>
                  <a:pt x="35509" y="71033"/>
                </a:lnTo>
                <a:lnTo>
                  <a:pt x="38389" y="69113"/>
                </a:lnTo>
                <a:lnTo>
                  <a:pt x="41269" y="68153"/>
                </a:lnTo>
                <a:lnTo>
                  <a:pt x="43190" y="67193"/>
                </a:lnTo>
                <a:lnTo>
                  <a:pt x="46070" y="66233"/>
                </a:lnTo>
                <a:lnTo>
                  <a:pt x="55671" y="66233"/>
                </a:lnTo>
                <a:lnTo>
                  <a:pt x="54711" y="48950"/>
                </a:lnTo>
                <a:lnTo>
                  <a:pt x="51831" y="48950"/>
                </a:lnTo>
                <a:lnTo>
                  <a:pt x="48950" y="49911"/>
                </a:lnTo>
                <a:lnTo>
                  <a:pt x="46070" y="49911"/>
                </a:lnTo>
                <a:lnTo>
                  <a:pt x="43190" y="50871"/>
                </a:lnTo>
                <a:lnTo>
                  <a:pt x="40309" y="51831"/>
                </a:lnTo>
                <a:lnTo>
                  <a:pt x="37429" y="53751"/>
                </a:lnTo>
                <a:lnTo>
                  <a:pt x="34549" y="54711"/>
                </a:lnTo>
                <a:lnTo>
                  <a:pt x="31668" y="56631"/>
                </a:lnTo>
                <a:lnTo>
                  <a:pt x="28788" y="58552"/>
                </a:lnTo>
                <a:lnTo>
                  <a:pt x="25923" y="60472"/>
                </a:lnTo>
                <a:lnTo>
                  <a:pt x="22082" y="63352"/>
                </a:lnTo>
                <a:lnTo>
                  <a:pt x="19202" y="67193"/>
                </a:lnTo>
                <a:lnTo>
                  <a:pt x="19202" y="1920"/>
                </a:lnTo>
                <a:lnTo>
                  <a:pt x="18227" y="1920"/>
                </a:lnTo>
                <a:lnTo>
                  <a:pt x="18227" y="960"/>
                </a:lnTo>
                <a:lnTo>
                  <a:pt x="17266" y="960"/>
                </a:lnTo>
                <a:lnTo>
                  <a:pt x="16322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62229"/>
                </a:lnTo>
                <a:lnTo>
                  <a:pt x="960" y="16222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/>
          <p:nvPr/>
        </p:nvSpPr>
        <p:spPr>
          <a:xfrm>
            <a:off x="2074743" y="1249649"/>
            <a:ext cx="76794" cy="116159"/>
          </a:xfrm>
          <a:custGeom>
            <a:avLst/>
            <a:gdLst/>
            <a:ahLst/>
            <a:cxnLst/>
            <a:rect l="l" t="t" r="r" b="b"/>
            <a:pathLst>
              <a:path w="76794" h="116159">
                <a:moveTo>
                  <a:pt x="14386" y="95036"/>
                </a:moveTo>
                <a:lnTo>
                  <a:pt x="9601" y="91196"/>
                </a:lnTo>
                <a:lnTo>
                  <a:pt x="4785" y="86410"/>
                </a:lnTo>
                <a:lnTo>
                  <a:pt x="0" y="101757"/>
                </a:lnTo>
                <a:lnTo>
                  <a:pt x="2880" y="104637"/>
                </a:lnTo>
                <a:lnTo>
                  <a:pt x="5760" y="106558"/>
                </a:lnTo>
                <a:lnTo>
                  <a:pt x="8625" y="108478"/>
                </a:lnTo>
                <a:lnTo>
                  <a:pt x="11506" y="110398"/>
                </a:lnTo>
                <a:lnTo>
                  <a:pt x="14386" y="112318"/>
                </a:lnTo>
                <a:lnTo>
                  <a:pt x="17266" y="113278"/>
                </a:lnTo>
                <a:lnTo>
                  <a:pt x="19187" y="115199"/>
                </a:lnTo>
                <a:lnTo>
                  <a:pt x="22067" y="115199"/>
                </a:lnTo>
                <a:lnTo>
                  <a:pt x="24947" y="116159"/>
                </a:lnTo>
                <a:lnTo>
                  <a:pt x="39349" y="116159"/>
                </a:lnTo>
                <a:lnTo>
                  <a:pt x="45110" y="115199"/>
                </a:lnTo>
                <a:lnTo>
                  <a:pt x="50871" y="112318"/>
                </a:lnTo>
                <a:lnTo>
                  <a:pt x="56631" y="109438"/>
                </a:lnTo>
                <a:lnTo>
                  <a:pt x="61432" y="105597"/>
                </a:lnTo>
                <a:lnTo>
                  <a:pt x="65272" y="100797"/>
                </a:lnTo>
                <a:lnTo>
                  <a:pt x="69113" y="95036"/>
                </a:lnTo>
                <a:lnTo>
                  <a:pt x="71993" y="89275"/>
                </a:lnTo>
                <a:lnTo>
                  <a:pt x="73913" y="81594"/>
                </a:lnTo>
                <a:lnTo>
                  <a:pt x="75834" y="74874"/>
                </a:lnTo>
                <a:lnTo>
                  <a:pt x="76794" y="66248"/>
                </a:lnTo>
                <a:lnTo>
                  <a:pt x="76794" y="42245"/>
                </a:lnTo>
                <a:lnTo>
                  <a:pt x="74874" y="35524"/>
                </a:lnTo>
                <a:lnTo>
                  <a:pt x="72953" y="28803"/>
                </a:lnTo>
                <a:lnTo>
                  <a:pt x="71033" y="22082"/>
                </a:lnTo>
                <a:lnTo>
                  <a:pt x="67193" y="17282"/>
                </a:lnTo>
                <a:lnTo>
                  <a:pt x="64312" y="12481"/>
                </a:lnTo>
                <a:lnTo>
                  <a:pt x="59512" y="7680"/>
                </a:lnTo>
                <a:lnTo>
                  <a:pt x="53751" y="4800"/>
                </a:lnTo>
                <a:lnTo>
                  <a:pt x="48950" y="1920"/>
                </a:lnTo>
                <a:lnTo>
                  <a:pt x="42230" y="0"/>
                </a:lnTo>
                <a:lnTo>
                  <a:pt x="34549" y="0"/>
                </a:lnTo>
                <a:lnTo>
                  <a:pt x="35509" y="17282"/>
                </a:lnTo>
                <a:lnTo>
                  <a:pt x="40309" y="18242"/>
                </a:lnTo>
                <a:lnTo>
                  <a:pt x="43190" y="21122"/>
                </a:lnTo>
                <a:lnTo>
                  <a:pt x="47030" y="23042"/>
                </a:lnTo>
                <a:lnTo>
                  <a:pt x="48950" y="25923"/>
                </a:lnTo>
                <a:lnTo>
                  <a:pt x="50871" y="29763"/>
                </a:lnTo>
                <a:lnTo>
                  <a:pt x="53751" y="34564"/>
                </a:lnTo>
                <a:lnTo>
                  <a:pt x="54711" y="38404"/>
                </a:lnTo>
                <a:lnTo>
                  <a:pt x="55671" y="43205"/>
                </a:lnTo>
                <a:lnTo>
                  <a:pt x="56631" y="48966"/>
                </a:lnTo>
                <a:lnTo>
                  <a:pt x="56631" y="69128"/>
                </a:lnTo>
                <a:lnTo>
                  <a:pt x="55671" y="73913"/>
                </a:lnTo>
                <a:lnTo>
                  <a:pt x="54711" y="78714"/>
                </a:lnTo>
                <a:lnTo>
                  <a:pt x="52791" y="83530"/>
                </a:lnTo>
                <a:lnTo>
                  <a:pt x="50871" y="87355"/>
                </a:lnTo>
                <a:lnTo>
                  <a:pt x="47990" y="91196"/>
                </a:lnTo>
                <a:lnTo>
                  <a:pt x="46070" y="94076"/>
                </a:lnTo>
                <a:lnTo>
                  <a:pt x="42230" y="95996"/>
                </a:lnTo>
                <a:lnTo>
                  <a:pt x="38389" y="98877"/>
                </a:lnTo>
                <a:lnTo>
                  <a:pt x="34549" y="99837"/>
                </a:lnTo>
                <a:lnTo>
                  <a:pt x="23987" y="99837"/>
                </a:lnTo>
                <a:lnTo>
                  <a:pt x="19187" y="97916"/>
                </a:lnTo>
                <a:lnTo>
                  <a:pt x="14386" y="9503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" name="object 53"/>
          <p:cNvSpPr/>
          <p:nvPr/>
        </p:nvSpPr>
        <p:spPr>
          <a:xfrm>
            <a:off x="2181285" y="1200698"/>
            <a:ext cx="19202" cy="164150"/>
          </a:xfrm>
          <a:custGeom>
            <a:avLst/>
            <a:gdLst/>
            <a:ahLst/>
            <a:cxnLst/>
            <a:rect l="l" t="t" r="r" b="b"/>
            <a:pathLst>
              <a:path w="19202" h="164150">
                <a:moveTo>
                  <a:pt x="975" y="162229"/>
                </a:moveTo>
                <a:lnTo>
                  <a:pt x="1920" y="163189"/>
                </a:lnTo>
                <a:lnTo>
                  <a:pt x="4815" y="163189"/>
                </a:lnTo>
                <a:lnTo>
                  <a:pt x="5760" y="164150"/>
                </a:lnTo>
                <a:lnTo>
                  <a:pt x="12481" y="164150"/>
                </a:lnTo>
                <a:lnTo>
                  <a:pt x="14401" y="163189"/>
                </a:lnTo>
                <a:lnTo>
                  <a:pt x="17282" y="163189"/>
                </a:lnTo>
                <a:lnTo>
                  <a:pt x="17282" y="162229"/>
                </a:lnTo>
                <a:lnTo>
                  <a:pt x="18242" y="162229"/>
                </a:lnTo>
                <a:lnTo>
                  <a:pt x="19202" y="161269"/>
                </a:lnTo>
                <a:lnTo>
                  <a:pt x="19202" y="1920"/>
                </a:lnTo>
                <a:lnTo>
                  <a:pt x="18242" y="1920"/>
                </a:lnTo>
                <a:lnTo>
                  <a:pt x="17282" y="960"/>
                </a:lnTo>
                <a:lnTo>
                  <a:pt x="16322" y="0"/>
                </a:lnTo>
                <a:lnTo>
                  <a:pt x="2880" y="0"/>
                </a:lnTo>
                <a:lnTo>
                  <a:pt x="1920" y="960"/>
                </a:lnTo>
                <a:lnTo>
                  <a:pt x="975" y="960"/>
                </a:lnTo>
                <a:lnTo>
                  <a:pt x="0" y="1920"/>
                </a:lnTo>
                <a:lnTo>
                  <a:pt x="0" y="162229"/>
                </a:lnTo>
                <a:lnTo>
                  <a:pt x="975" y="16222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" name="object 54"/>
          <p:cNvSpPr/>
          <p:nvPr/>
        </p:nvSpPr>
        <p:spPr>
          <a:xfrm>
            <a:off x="2229291" y="1249649"/>
            <a:ext cx="96956" cy="116159"/>
          </a:xfrm>
          <a:custGeom>
            <a:avLst/>
            <a:gdLst/>
            <a:ahLst/>
            <a:cxnLst/>
            <a:rect l="l" t="t" r="r" b="b"/>
            <a:pathLst>
              <a:path w="96956" h="116159">
                <a:moveTo>
                  <a:pt x="82555" y="10561"/>
                </a:moveTo>
                <a:lnTo>
                  <a:pt x="77754" y="6720"/>
                </a:lnTo>
                <a:lnTo>
                  <a:pt x="71993" y="4800"/>
                </a:lnTo>
                <a:lnTo>
                  <a:pt x="65272" y="1920"/>
                </a:lnTo>
                <a:lnTo>
                  <a:pt x="58552" y="0"/>
                </a:lnTo>
                <a:lnTo>
                  <a:pt x="42230" y="0"/>
                </a:lnTo>
                <a:lnTo>
                  <a:pt x="35509" y="1920"/>
                </a:lnTo>
                <a:lnTo>
                  <a:pt x="29763" y="4800"/>
                </a:lnTo>
                <a:lnTo>
                  <a:pt x="25923" y="28803"/>
                </a:lnTo>
                <a:lnTo>
                  <a:pt x="27828" y="24963"/>
                </a:lnTo>
                <a:lnTo>
                  <a:pt x="30723" y="22082"/>
                </a:lnTo>
                <a:lnTo>
                  <a:pt x="33604" y="20162"/>
                </a:lnTo>
                <a:lnTo>
                  <a:pt x="37444" y="18242"/>
                </a:lnTo>
                <a:lnTo>
                  <a:pt x="40325" y="16322"/>
                </a:lnTo>
                <a:lnTo>
                  <a:pt x="45110" y="15361"/>
                </a:lnTo>
                <a:lnTo>
                  <a:pt x="58552" y="15361"/>
                </a:lnTo>
                <a:lnTo>
                  <a:pt x="66233" y="18242"/>
                </a:lnTo>
                <a:lnTo>
                  <a:pt x="71033" y="24002"/>
                </a:lnTo>
                <a:lnTo>
                  <a:pt x="75834" y="29763"/>
                </a:lnTo>
                <a:lnTo>
                  <a:pt x="77754" y="38404"/>
                </a:lnTo>
                <a:lnTo>
                  <a:pt x="77754" y="48005"/>
                </a:lnTo>
                <a:lnTo>
                  <a:pt x="20162" y="48005"/>
                </a:lnTo>
                <a:lnTo>
                  <a:pt x="20162" y="44165"/>
                </a:lnTo>
                <a:lnTo>
                  <a:pt x="21122" y="39364"/>
                </a:lnTo>
                <a:lnTo>
                  <a:pt x="23042" y="7680"/>
                </a:lnTo>
                <a:lnTo>
                  <a:pt x="17282" y="11521"/>
                </a:lnTo>
                <a:lnTo>
                  <a:pt x="13441" y="16322"/>
                </a:lnTo>
                <a:lnTo>
                  <a:pt x="8641" y="21122"/>
                </a:lnTo>
                <a:lnTo>
                  <a:pt x="5760" y="26883"/>
                </a:lnTo>
                <a:lnTo>
                  <a:pt x="2880" y="34564"/>
                </a:lnTo>
                <a:lnTo>
                  <a:pt x="960" y="42245"/>
                </a:lnTo>
                <a:lnTo>
                  <a:pt x="0" y="49926"/>
                </a:lnTo>
                <a:lnTo>
                  <a:pt x="1" y="59303"/>
                </a:lnTo>
                <a:lnTo>
                  <a:pt x="757" y="72572"/>
                </a:lnTo>
                <a:lnTo>
                  <a:pt x="2880" y="84475"/>
                </a:lnTo>
                <a:lnTo>
                  <a:pt x="5760" y="91196"/>
                </a:lnTo>
                <a:lnTo>
                  <a:pt x="8641" y="96956"/>
                </a:lnTo>
                <a:lnTo>
                  <a:pt x="13441" y="101757"/>
                </a:lnTo>
                <a:lnTo>
                  <a:pt x="17282" y="106558"/>
                </a:lnTo>
                <a:lnTo>
                  <a:pt x="23042" y="110398"/>
                </a:lnTo>
                <a:lnTo>
                  <a:pt x="29763" y="112318"/>
                </a:lnTo>
                <a:lnTo>
                  <a:pt x="36484" y="115199"/>
                </a:lnTo>
                <a:lnTo>
                  <a:pt x="44165" y="116159"/>
                </a:lnTo>
                <a:lnTo>
                  <a:pt x="62392" y="116159"/>
                </a:lnTo>
                <a:lnTo>
                  <a:pt x="66233" y="115199"/>
                </a:lnTo>
                <a:lnTo>
                  <a:pt x="71033" y="114239"/>
                </a:lnTo>
                <a:lnTo>
                  <a:pt x="74874" y="113278"/>
                </a:lnTo>
                <a:lnTo>
                  <a:pt x="78714" y="112318"/>
                </a:lnTo>
                <a:lnTo>
                  <a:pt x="81594" y="112318"/>
                </a:lnTo>
                <a:lnTo>
                  <a:pt x="84475" y="111358"/>
                </a:lnTo>
                <a:lnTo>
                  <a:pt x="86395" y="110398"/>
                </a:lnTo>
                <a:lnTo>
                  <a:pt x="88315" y="108478"/>
                </a:lnTo>
                <a:lnTo>
                  <a:pt x="90236" y="108478"/>
                </a:lnTo>
                <a:lnTo>
                  <a:pt x="90236" y="107518"/>
                </a:lnTo>
                <a:lnTo>
                  <a:pt x="91196" y="107518"/>
                </a:lnTo>
                <a:lnTo>
                  <a:pt x="91196" y="106558"/>
                </a:lnTo>
                <a:lnTo>
                  <a:pt x="92156" y="105597"/>
                </a:lnTo>
                <a:lnTo>
                  <a:pt x="92156" y="94076"/>
                </a:lnTo>
                <a:lnTo>
                  <a:pt x="91196" y="94076"/>
                </a:lnTo>
                <a:lnTo>
                  <a:pt x="91196" y="93116"/>
                </a:lnTo>
                <a:lnTo>
                  <a:pt x="87355" y="93116"/>
                </a:lnTo>
                <a:lnTo>
                  <a:pt x="85435" y="94076"/>
                </a:lnTo>
                <a:lnTo>
                  <a:pt x="83515" y="95036"/>
                </a:lnTo>
                <a:lnTo>
                  <a:pt x="80634" y="95996"/>
                </a:lnTo>
                <a:lnTo>
                  <a:pt x="77754" y="96956"/>
                </a:lnTo>
                <a:lnTo>
                  <a:pt x="74874" y="97916"/>
                </a:lnTo>
                <a:lnTo>
                  <a:pt x="71993" y="98877"/>
                </a:lnTo>
                <a:lnTo>
                  <a:pt x="68153" y="99837"/>
                </a:lnTo>
                <a:lnTo>
                  <a:pt x="64312" y="100797"/>
                </a:lnTo>
                <a:lnTo>
                  <a:pt x="48006" y="100797"/>
                </a:lnTo>
                <a:lnTo>
                  <a:pt x="43190" y="99837"/>
                </a:lnTo>
                <a:lnTo>
                  <a:pt x="38389" y="97916"/>
                </a:lnTo>
                <a:lnTo>
                  <a:pt x="33604" y="95996"/>
                </a:lnTo>
                <a:lnTo>
                  <a:pt x="30723" y="93116"/>
                </a:lnTo>
                <a:lnTo>
                  <a:pt x="27828" y="90251"/>
                </a:lnTo>
                <a:lnTo>
                  <a:pt x="24963" y="86410"/>
                </a:lnTo>
                <a:lnTo>
                  <a:pt x="23042" y="82570"/>
                </a:lnTo>
                <a:lnTo>
                  <a:pt x="22082" y="77754"/>
                </a:lnTo>
                <a:lnTo>
                  <a:pt x="21122" y="73913"/>
                </a:lnTo>
                <a:lnTo>
                  <a:pt x="20162" y="68168"/>
                </a:lnTo>
                <a:lnTo>
                  <a:pt x="20162" y="62407"/>
                </a:lnTo>
                <a:lnTo>
                  <a:pt x="91196" y="62407"/>
                </a:lnTo>
                <a:lnTo>
                  <a:pt x="93116" y="61447"/>
                </a:lnTo>
                <a:lnTo>
                  <a:pt x="95036" y="60487"/>
                </a:lnTo>
                <a:lnTo>
                  <a:pt x="95996" y="59527"/>
                </a:lnTo>
                <a:lnTo>
                  <a:pt x="96956" y="56647"/>
                </a:lnTo>
                <a:lnTo>
                  <a:pt x="96956" y="43205"/>
                </a:lnTo>
                <a:lnTo>
                  <a:pt x="95996" y="37444"/>
                </a:lnTo>
                <a:lnTo>
                  <a:pt x="94076" y="30723"/>
                </a:lnTo>
                <a:lnTo>
                  <a:pt x="92156" y="24963"/>
                </a:lnTo>
                <a:lnTo>
                  <a:pt x="89275" y="19202"/>
                </a:lnTo>
                <a:lnTo>
                  <a:pt x="86395" y="15361"/>
                </a:lnTo>
                <a:lnTo>
                  <a:pt x="82555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" name="object 55"/>
          <p:cNvSpPr/>
          <p:nvPr/>
        </p:nvSpPr>
        <p:spPr>
          <a:xfrm>
            <a:off x="2250414" y="1254450"/>
            <a:ext cx="8641" cy="34564"/>
          </a:xfrm>
          <a:custGeom>
            <a:avLst/>
            <a:gdLst/>
            <a:ahLst/>
            <a:cxnLst/>
            <a:rect l="l" t="t" r="r" b="b"/>
            <a:pathLst>
              <a:path w="8641" h="34564">
                <a:moveTo>
                  <a:pt x="0" y="34564"/>
                </a:moveTo>
                <a:lnTo>
                  <a:pt x="960" y="30723"/>
                </a:lnTo>
                <a:lnTo>
                  <a:pt x="2880" y="26883"/>
                </a:lnTo>
                <a:lnTo>
                  <a:pt x="4800" y="24002"/>
                </a:lnTo>
                <a:lnTo>
                  <a:pt x="8641" y="0"/>
                </a:lnTo>
                <a:lnTo>
                  <a:pt x="1920" y="2880"/>
                </a:lnTo>
                <a:lnTo>
                  <a:pt x="0" y="3456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" name="object 56"/>
          <p:cNvSpPr/>
          <p:nvPr/>
        </p:nvSpPr>
        <p:spPr>
          <a:xfrm>
            <a:off x="2356012" y="1249649"/>
            <a:ext cx="156469" cy="115199"/>
          </a:xfrm>
          <a:custGeom>
            <a:avLst/>
            <a:gdLst/>
            <a:ahLst/>
            <a:cxnLst/>
            <a:rect l="l" t="t" r="r" b="b"/>
            <a:pathLst>
              <a:path w="156469" h="115199">
                <a:moveTo>
                  <a:pt x="151668" y="17282"/>
                </a:moveTo>
                <a:lnTo>
                  <a:pt x="148788" y="13441"/>
                </a:lnTo>
                <a:lnTo>
                  <a:pt x="145907" y="9601"/>
                </a:lnTo>
                <a:lnTo>
                  <a:pt x="142067" y="6720"/>
                </a:lnTo>
                <a:lnTo>
                  <a:pt x="137266" y="3840"/>
                </a:lnTo>
                <a:lnTo>
                  <a:pt x="132466" y="1920"/>
                </a:lnTo>
                <a:lnTo>
                  <a:pt x="126705" y="0"/>
                </a:lnTo>
                <a:lnTo>
                  <a:pt x="117119" y="0"/>
                </a:lnTo>
                <a:lnTo>
                  <a:pt x="114223" y="960"/>
                </a:lnTo>
                <a:lnTo>
                  <a:pt x="111343" y="1920"/>
                </a:lnTo>
                <a:lnTo>
                  <a:pt x="109438" y="1920"/>
                </a:lnTo>
                <a:lnTo>
                  <a:pt x="106558" y="3840"/>
                </a:lnTo>
                <a:lnTo>
                  <a:pt x="103662" y="4800"/>
                </a:lnTo>
                <a:lnTo>
                  <a:pt x="99837" y="6720"/>
                </a:lnTo>
                <a:lnTo>
                  <a:pt x="96941" y="8641"/>
                </a:lnTo>
                <a:lnTo>
                  <a:pt x="94076" y="11521"/>
                </a:lnTo>
                <a:lnTo>
                  <a:pt x="91196" y="14401"/>
                </a:lnTo>
                <a:lnTo>
                  <a:pt x="87355" y="17282"/>
                </a:lnTo>
                <a:lnTo>
                  <a:pt x="84475" y="21122"/>
                </a:lnTo>
                <a:lnTo>
                  <a:pt x="82555" y="18242"/>
                </a:lnTo>
                <a:lnTo>
                  <a:pt x="81594" y="15361"/>
                </a:lnTo>
                <a:lnTo>
                  <a:pt x="79674" y="12481"/>
                </a:lnTo>
                <a:lnTo>
                  <a:pt x="77754" y="10561"/>
                </a:lnTo>
                <a:lnTo>
                  <a:pt x="74874" y="7680"/>
                </a:lnTo>
                <a:lnTo>
                  <a:pt x="72953" y="6720"/>
                </a:lnTo>
                <a:lnTo>
                  <a:pt x="70073" y="4800"/>
                </a:lnTo>
                <a:lnTo>
                  <a:pt x="67193" y="2880"/>
                </a:lnTo>
                <a:lnTo>
                  <a:pt x="63352" y="1920"/>
                </a:lnTo>
                <a:lnTo>
                  <a:pt x="59512" y="960"/>
                </a:lnTo>
                <a:lnTo>
                  <a:pt x="55671" y="0"/>
                </a:lnTo>
                <a:lnTo>
                  <a:pt x="46070" y="0"/>
                </a:lnTo>
                <a:lnTo>
                  <a:pt x="40309" y="1920"/>
                </a:lnTo>
                <a:lnTo>
                  <a:pt x="34549" y="4800"/>
                </a:lnTo>
                <a:lnTo>
                  <a:pt x="28788" y="8641"/>
                </a:lnTo>
                <a:lnTo>
                  <a:pt x="23027" y="13441"/>
                </a:lnTo>
                <a:lnTo>
                  <a:pt x="17266" y="19202"/>
                </a:lnTo>
                <a:lnTo>
                  <a:pt x="17266" y="4800"/>
                </a:lnTo>
                <a:lnTo>
                  <a:pt x="16306" y="3840"/>
                </a:lnTo>
                <a:lnTo>
                  <a:pt x="16306" y="2880"/>
                </a:lnTo>
                <a:lnTo>
                  <a:pt x="14386" y="2880"/>
                </a:lnTo>
                <a:lnTo>
                  <a:pt x="14386" y="1920"/>
                </a:lnTo>
                <a:lnTo>
                  <a:pt x="3840" y="1920"/>
                </a:lnTo>
                <a:lnTo>
                  <a:pt x="2865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13278"/>
                </a:lnTo>
                <a:lnTo>
                  <a:pt x="960" y="113278"/>
                </a:lnTo>
                <a:lnTo>
                  <a:pt x="1920" y="114239"/>
                </a:lnTo>
                <a:lnTo>
                  <a:pt x="4800" y="114239"/>
                </a:lnTo>
                <a:lnTo>
                  <a:pt x="5745" y="115199"/>
                </a:lnTo>
                <a:lnTo>
                  <a:pt x="13426" y="115199"/>
                </a:lnTo>
                <a:lnTo>
                  <a:pt x="14386" y="114239"/>
                </a:lnTo>
                <a:lnTo>
                  <a:pt x="17266" y="114239"/>
                </a:lnTo>
                <a:lnTo>
                  <a:pt x="18242" y="113278"/>
                </a:lnTo>
                <a:lnTo>
                  <a:pt x="19202" y="112318"/>
                </a:lnTo>
                <a:lnTo>
                  <a:pt x="19202" y="37444"/>
                </a:lnTo>
                <a:lnTo>
                  <a:pt x="24947" y="30723"/>
                </a:lnTo>
                <a:lnTo>
                  <a:pt x="29748" y="25923"/>
                </a:lnTo>
                <a:lnTo>
                  <a:pt x="33588" y="22082"/>
                </a:lnTo>
                <a:lnTo>
                  <a:pt x="38389" y="19202"/>
                </a:lnTo>
                <a:lnTo>
                  <a:pt x="43190" y="17282"/>
                </a:lnTo>
                <a:lnTo>
                  <a:pt x="50871" y="17282"/>
                </a:lnTo>
                <a:lnTo>
                  <a:pt x="53751" y="18242"/>
                </a:lnTo>
                <a:lnTo>
                  <a:pt x="56631" y="19202"/>
                </a:lnTo>
                <a:lnTo>
                  <a:pt x="59512" y="21122"/>
                </a:lnTo>
                <a:lnTo>
                  <a:pt x="61432" y="23042"/>
                </a:lnTo>
                <a:lnTo>
                  <a:pt x="63352" y="24963"/>
                </a:lnTo>
                <a:lnTo>
                  <a:pt x="65272" y="27843"/>
                </a:lnTo>
                <a:lnTo>
                  <a:pt x="66233" y="31683"/>
                </a:lnTo>
                <a:lnTo>
                  <a:pt x="67193" y="34564"/>
                </a:lnTo>
                <a:lnTo>
                  <a:pt x="68153" y="38404"/>
                </a:lnTo>
                <a:lnTo>
                  <a:pt x="68153" y="112318"/>
                </a:lnTo>
                <a:lnTo>
                  <a:pt x="69113" y="113278"/>
                </a:lnTo>
                <a:lnTo>
                  <a:pt x="70073" y="113278"/>
                </a:lnTo>
                <a:lnTo>
                  <a:pt x="70073" y="114239"/>
                </a:lnTo>
                <a:lnTo>
                  <a:pt x="72953" y="114239"/>
                </a:lnTo>
                <a:lnTo>
                  <a:pt x="74874" y="115199"/>
                </a:lnTo>
                <a:lnTo>
                  <a:pt x="81594" y="115199"/>
                </a:lnTo>
                <a:lnTo>
                  <a:pt x="82555" y="114239"/>
                </a:lnTo>
                <a:lnTo>
                  <a:pt x="85435" y="114239"/>
                </a:lnTo>
                <a:lnTo>
                  <a:pt x="86395" y="113278"/>
                </a:lnTo>
                <a:lnTo>
                  <a:pt x="87355" y="113278"/>
                </a:lnTo>
                <a:lnTo>
                  <a:pt x="87355" y="112318"/>
                </a:lnTo>
                <a:lnTo>
                  <a:pt x="88315" y="112318"/>
                </a:lnTo>
                <a:lnTo>
                  <a:pt x="88315" y="37444"/>
                </a:lnTo>
                <a:lnTo>
                  <a:pt x="93116" y="30723"/>
                </a:lnTo>
                <a:lnTo>
                  <a:pt x="97917" y="25923"/>
                </a:lnTo>
                <a:lnTo>
                  <a:pt x="102717" y="22082"/>
                </a:lnTo>
                <a:lnTo>
                  <a:pt x="107502" y="19202"/>
                </a:lnTo>
                <a:lnTo>
                  <a:pt x="111343" y="17282"/>
                </a:lnTo>
                <a:lnTo>
                  <a:pt x="119999" y="17282"/>
                </a:lnTo>
                <a:lnTo>
                  <a:pt x="122864" y="18242"/>
                </a:lnTo>
                <a:lnTo>
                  <a:pt x="125745" y="19202"/>
                </a:lnTo>
                <a:lnTo>
                  <a:pt x="128625" y="21122"/>
                </a:lnTo>
                <a:lnTo>
                  <a:pt x="130545" y="23042"/>
                </a:lnTo>
                <a:lnTo>
                  <a:pt x="132466" y="24963"/>
                </a:lnTo>
                <a:lnTo>
                  <a:pt x="134386" y="27843"/>
                </a:lnTo>
                <a:lnTo>
                  <a:pt x="135346" y="31683"/>
                </a:lnTo>
                <a:lnTo>
                  <a:pt x="136306" y="34564"/>
                </a:lnTo>
                <a:lnTo>
                  <a:pt x="136306" y="38404"/>
                </a:lnTo>
                <a:lnTo>
                  <a:pt x="137266" y="42245"/>
                </a:lnTo>
                <a:lnTo>
                  <a:pt x="137266" y="113278"/>
                </a:lnTo>
                <a:lnTo>
                  <a:pt x="138226" y="113278"/>
                </a:lnTo>
                <a:lnTo>
                  <a:pt x="139186" y="114239"/>
                </a:lnTo>
                <a:lnTo>
                  <a:pt x="142067" y="114239"/>
                </a:lnTo>
                <a:lnTo>
                  <a:pt x="143027" y="115199"/>
                </a:lnTo>
                <a:lnTo>
                  <a:pt x="150708" y="115199"/>
                </a:lnTo>
                <a:lnTo>
                  <a:pt x="151668" y="114239"/>
                </a:lnTo>
                <a:lnTo>
                  <a:pt x="154548" y="114239"/>
                </a:lnTo>
                <a:lnTo>
                  <a:pt x="155508" y="113278"/>
                </a:lnTo>
                <a:lnTo>
                  <a:pt x="156469" y="113278"/>
                </a:lnTo>
                <a:lnTo>
                  <a:pt x="156469" y="38404"/>
                </a:lnTo>
                <a:lnTo>
                  <a:pt x="155508" y="32644"/>
                </a:lnTo>
                <a:lnTo>
                  <a:pt x="154548" y="27843"/>
                </a:lnTo>
                <a:lnTo>
                  <a:pt x="153588" y="22082"/>
                </a:lnTo>
                <a:lnTo>
                  <a:pt x="151668" y="172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" name="object 57"/>
          <p:cNvSpPr/>
          <p:nvPr/>
        </p:nvSpPr>
        <p:spPr>
          <a:xfrm>
            <a:off x="2551846" y="1256370"/>
            <a:ext cx="24947" cy="26883"/>
          </a:xfrm>
          <a:custGeom>
            <a:avLst/>
            <a:gdLst/>
            <a:ahLst/>
            <a:cxnLst/>
            <a:rect l="l" t="t" r="r" b="b"/>
            <a:pathLst>
              <a:path w="24947" h="26883">
                <a:moveTo>
                  <a:pt x="960" y="5760"/>
                </a:moveTo>
                <a:lnTo>
                  <a:pt x="960" y="6720"/>
                </a:lnTo>
                <a:lnTo>
                  <a:pt x="0" y="8641"/>
                </a:lnTo>
                <a:lnTo>
                  <a:pt x="0" y="18242"/>
                </a:lnTo>
                <a:lnTo>
                  <a:pt x="960" y="20162"/>
                </a:lnTo>
                <a:lnTo>
                  <a:pt x="960" y="22082"/>
                </a:lnTo>
                <a:lnTo>
                  <a:pt x="1920" y="23042"/>
                </a:lnTo>
                <a:lnTo>
                  <a:pt x="2865" y="24002"/>
                </a:lnTo>
                <a:lnTo>
                  <a:pt x="3840" y="24963"/>
                </a:lnTo>
                <a:lnTo>
                  <a:pt x="4800" y="25923"/>
                </a:lnTo>
                <a:lnTo>
                  <a:pt x="6705" y="26883"/>
                </a:lnTo>
                <a:lnTo>
                  <a:pt x="18227" y="26883"/>
                </a:lnTo>
                <a:lnTo>
                  <a:pt x="20147" y="25923"/>
                </a:lnTo>
                <a:lnTo>
                  <a:pt x="21107" y="24963"/>
                </a:lnTo>
                <a:lnTo>
                  <a:pt x="22082" y="24002"/>
                </a:lnTo>
                <a:lnTo>
                  <a:pt x="23027" y="23042"/>
                </a:lnTo>
                <a:lnTo>
                  <a:pt x="23987" y="22082"/>
                </a:lnTo>
                <a:lnTo>
                  <a:pt x="23987" y="20162"/>
                </a:lnTo>
                <a:lnTo>
                  <a:pt x="24947" y="18242"/>
                </a:lnTo>
                <a:lnTo>
                  <a:pt x="24947" y="8641"/>
                </a:lnTo>
                <a:lnTo>
                  <a:pt x="23987" y="6720"/>
                </a:lnTo>
                <a:lnTo>
                  <a:pt x="23987" y="4800"/>
                </a:lnTo>
                <a:lnTo>
                  <a:pt x="23027" y="3840"/>
                </a:lnTo>
                <a:lnTo>
                  <a:pt x="22082" y="2880"/>
                </a:lnTo>
                <a:lnTo>
                  <a:pt x="21107" y="1920"/>
                </a:lnTo>
                <a:lnTo>
                  <a:pt x="20147" y="960"/>
                </a:lnTo>
                <a:lnTo>
                  <a:pt x="18227" y="960"/>
                </a:lnTo>
                <a:lnTo>
                  <a:pt x="16306" y="0"/>
                </a:lnTo>
                <a:lnTo>
                  <a:pt x="7680" y="0"/>
                </a:lnTo>
                <a:lnTo>
                  <a:pt x="6705" y="960"/>
                </a:lnTo>
                <a:lnTo>
                  <a:pt x="4800" y="960"/>
                </a:lnTo>
                <a:lnTo>
                  <a:pt x="3840" y="1920"/>
                </a:lnTo>
                <a:lnTo>
                  <a:pt x="2865" y="2880"/>
                </a:lnTo>
                <a:lnTo>
                  <a:pt x="1920" y="3840"/>
                </a:lnTo>
                <a:lnTo>
                  <a:pt x="960" y="57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/>
          <p:nvPr/>
        </p:nvSpPr>
        <p:spPr>
          <a:xfrm>
            <a:off x="2551846" y="1337965"/>
            <a:ext cx="24947" cy="26883"/>
          </a:xfrm>
          <a:custGeom>
            <a:avLst/>
            <a:gdLst/>
            <a:ahLst/>
            <a:cxnLst/>
            <a:rect l="l" t="t" r="r" b="b"/>
            <a:pathLst>
              <a:path w="24947" h="26883">
                <a:moveTo>
                  <a:pt x="960" y="4800"/>
                </a:moveTo>
                <a:lnTo>
                  <a:pt x="960" y="6720"/>
                </a:lnTo>
                <a:lnTo>
                  <a:pt x="0" y="8641"/>
                </a:lnTo>
                <a:lnTo>
                  <a:pt x="0" y="18242"/>
                </a:lnTo>
                <a:lnTo>
                  <a:pt x="960" y="20162"/>
                </a:lnTo>
                <a:lnTo>
                  <a:pt x="960" y="22082"/>
                </a:lnTo>
                <a:lnTo>
                  <a:pt x="1920" y="23042"/>
                </a:lnTo>
                <a:lnTo>
                  <a:pt x="2865" y="24002"/>
                </a:lnTo>
                <a:lnTo>
                  <a:pt x="3840" y="24963"/>
                </a:lnTo>
                <a:lnTo>
                  <a:pt x="4800" y="25923"/>
                </a:lnTo>
                <a:lnTo>
                  <a:pt x="6705" y="25923"/>
                </a:lnTo>
                <a:lnTo>
                  <a:pt x="7680" y="26883"/>
                </a:lnTo>
                <a:lnTo>
                  <a:pt x="17266" y="26883"/>
                </a:lnTo>
                <a:lnTo>
                  <a:pt x="18227" y="25923"/>
                </a:lnTo>
                <a:lnTo>
                  <a:pt x="20147" y="25923"/>
                </a:lnTo>
                <a:lnTo>
                  <a:pt x="21107" y="24963"/>
                </a:lnTo>
                <a:lnTo>
                  <a:pt x="22082" y="24002"/>
                </a:lnTo>
                <a:lnTo>
                  <a:pt x="23027" y="23042"/>
                </a:lnTo>
                <a:lnTo>
                  <a:pt x="23987" y="21122"/>
                </a:lnTo>
                <a:lnTo>
                  <a:pt x="23987" y="20162"/>
                </a:lnTo>
                <a:lnTo>
                  <a:pt x="24947" y="18242"/>
                </a:lnTo>
                <a:lnTo>
                  <a:pt x="24947" y="8641"/>
                </a:lnTo>
                <a:lnTo>
                  <a:pt x="23987" y="6720"/>
                </a:lnTo>
                <a:lnTo>
                  <a:pt x="23987" y="4800"/>
                </a:lnTo>
                <a:lnTo>
                  <a:pt x="23027" y="3840"/>
                </a:lnTo>
                <a:lnTo>
                  <a:pt x="22082" y="2880"/>
                </a:lnTo>
                <a:lnTo>
                  <a:pt x="21107" y="1935"/>
                </a:lnTo>
                <a:lnTo>
                  <a:pt x="20147" y="960"/>
                </a:lnTo>
                <a:lnTo>
                  <a:pt x="18227" y="960"/>
                </a:lnTo>
                <a:lnTo>
                  <a:pt x="16306" y="0"/>
                </a:lnTo>
                <a:lnTo>
                  <a:pt x="7680" y="0"/>
                </a:lnTo>
                <a:lnTo>
                  <a:pt x="6705" y="960"/>
                </a:lnTo>
                <a:lnTo>
                  <a:pt x="4800" y="960"/>
                </a:lnTo>
                <a:lnTo>
                  <a:pt x="3840" y="1935"/>
                </a:lnTo>
                <a:lnTo>
                  <a:pt x="2865" y="2880"/>
                </a:lnTo>
                <a:lnTo>
                  <a:pt x="1920" y="3840"/>
                </a:lnTo>
                <a:lnTo>
                  <a:pt x="960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/>
          <p:nvPr/>
        </p:nvSpPr>
        <p:spPr>
          <a:xfrm>
            <a:off x="2670870" y="1212220"/>
            <a:ext cx="85450" cy="151668"/>
          </a:xfrm>
          <a:custGeom>
            <a:avLst/>
            <a:gdLst/>
            <a:ahLst/>
            <a:cxnLst/>
            <a:rect l="l" t="t" r="r" b="b"/>
            <a:pathLst>
              <a:path w="85450" h="151668">
                <a:moveTo>
                  <a:pt x="85450" y="142067"/>
                </a:moveTo>
                <a:lnTo>
                  <a:pt x="84490" y="140147"/>
                </a:lnTo>
                <a:lnTo>
                  <a:pt x="84490" y="137266"/>
                </a:lnTo>
                <a:lnTo>
                  <a:pt x="83515" y="137266"/>
                </a:lnTo>
                <a:lnTo>
                  <a:pt x="83515" y="136306"/>
                </a:lnTo>
                <a:lnTo>
                  <a:pt x="82555" y="135346"/>
                </a:lnTo>
                <a:lnTo>
                  <a:pt x="81610" y="135346"/>
                </a:lnTo>
                <a:lnTo>
                  <a:pt x="81610" y="134386"/>
                </a:lnTo>
                <a:lnTo>
                  <a:pt x="20162" y="134386"/>
                </a:lnTo>
                <a:lnTo>
                  <a:pt x="20162" y="80634"/>
                </a:lnTo>
                <a:lnTo>
                  <a:pt x="72969" y="80634"/>
                </a:lnTo>
                <a:lnTo>
                  <a:pt x="73929" y="79674"/>
                </a:lnTo>
                <a:lnTo>
                  <a:pt x="74889" y="78714"/>
                </a:lnTo>
                <a:lnTo>
                  <a:pt x="74889" y="76794"/>
                </a:lnTo>
                <a:lnTo>
                  <a:pt x="75834" y="74874"/>
                </a:lnTo>
                <a:lnTo>
                  <a:pt x="75834" y="70073"/>
                </a:lnTo>
                <a:lnTo>
                  <a:pt x="74889" y="69113"/>
                </a:lnTo>
                <a:lnTo>
                  <a:pt x="74889" y="66233"/>
                </a:lnTo>
                <a:lnTo>
                  <a:pt x="73929" y="65272"/>
                </a:lnTo>
                <a:lnTo>
                  <a:pt x="72969" y="65272"/>
                </a:lnTo>
                <a:lnTo>
                  <a:pt x="72969" y="64312"/>
                </a:lnTo>
                <a:lnTo>
                  <a:pt x="20162" y="64312"/>
                </a:lnTo>
                <a:lnTo>
                  <a:pt x="20162" y="16306"/>
                </a:lnTo>
                <a:lnTo>
                  <a:pt x="81610" y="16306"/>
                </a:lnTo>
                <a:lnTo>
                  <a:pt x="82555" y="15361"/>
                </a:lnTo>
                <a:lnTo>
                  <a:pt x="82555" y="14386"/>
                </a:lnTo>
                <a:lnTo>
                  <a:pt x="83515" y="14386"/>
                </a:lnTo>
                <a:lnTo>
                  <a:pt x="83515" y="10546"/>
                </a:lnTo>
                <a:lnTo>
                  <a:pt x="84490" y="9585"/>
                </a:lnTo>
                <a:lnTo>
                  <a:pt x="84490" y="6705"/>
                </a:lnTo>
                <a:lnTo>
                  <a:pt x="83515" y="5760"/>
                </a:lnTo>
                <a:lnTo>
                  <a:pt x="83515" y="2865"/>
                </a:lnTo>
                <a:lnTo>
                  <a:pt x="82555" y="1920"/>
                </a:lnTo>
                <a:lnTo>
                  <a:pt x="82555" y="960"/>
                </a:lnTo>
                <a:lnTo>
                  <a:pt x="81610" y="0"/>
                </a:lnTo>
                <a:lnTo>
                  <a:pt x="5760" y="0"/>
                </a:lnTo>
                <a:lnTo>
                  <a:pt x="4815" y="960"/>
                </a:lnTo>
                <a:lnTo>
                  <a:pt x="2880" y="1920"/>
                </a:lnTo>
                <a:lnTo>
                  <a:pt x="975" y="2865"/>
                </a:lnTo>
                <a:lnTo>
                  <a:pt x="0" y="4800"/>
                </a:lnTo>
                <a:lnTo>
                  <a:pt x="0" y="146867"/>
                </a:lnTo>
                <a:lnTo>
                  <a:pt x="975" y="148788"/>
                </a:lnTo>
                <a:lnTo>
                  <a:pt x="2880" y="149748"/>
                </a:lnTo>
                <a:lnTo>
                  <a:pt x="4815" y="150708"/>
                </a:lnTo>
                <a:lnTo>
                  <a:pt x="5760" y="151668"/>
                </a:lnTo>
                <a:lnTo>
                  <a:pt x="81610" y="151668"/>
                </a:lnTo>
                <a:lnTo>
                  <a:pt x="82555" y="150708"/>
                </a:lnTo>
                <a:lnTo>
                  <a:pt x="83515" y="150708"/>
                </a:lnTo>
                <a:lnTo>
                  <a:pt x="83515" y="149748"/>
                </a:lnTo>
                <a:lnTo>
                  <a:pt x="84490" y="148788"/>
                </a:lnTo>
                <a:lnTo>
                  <a:pt x="84490" y="146867"/>
                </a:lnTo>
                <a:lnTo>
                  <a:pt x="85450" y="145907"/>
                </a:lnTo>
                <a:lnTo>
                  <a:pt x="85450" y="14206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/>
          <p:nvPr/>
        </p:nvSpPr>
        <p:spPr>
          <a:xfrm>
            <a:off x="2775508" y="1250609"/>
            <a:ext cx="83515" cy="115199"/>
          </a:xfrm>
          <a:custGeom>
            <a:avLst/>
            <a:gdLst/>
            <a:ahLst/>
            <a:cxnLst/>
            <a:rect l="l" t="t" r="r" b="b"/>
            <a:pathLst>
              <a:path w="83515" h="115199">
                <a:moveTo>
                  <a:pt x="0" y="58567"/>
                </a:moveTo>
                <a:lnTo>
                  <a:pt x="0" y="68168"/>
                </a:lnTo>
                <a:lnTo>
                  <a:pt x="960" y="75834"/>
                </a:lnTo>
                <a:lnTo>
                  <a:pt x="2880" y="83515"/>
                </a:lnTo>
                <a:lnTo>
                  <a:pt x="5760" y="90236"/>
                </a:lnTo>
                <a:lnTo>
                  <a:pt x="8641" y="95996"/>
                </a:lnTo>
                <a:lnTo>
                  <a:pt x="12481" y="100797"/>
                </a:lnTo>
                <a:lnTo>
                  <a:pt x="16322" y="105597"/>
                </a:lnTo>
                <a:lnTo>
                  <a:pt x="21122" y="109438"/>
                </a:lnTo>
                <a:lnTo>
                  <a:pt x="26883" y="111358"/>
                </a:lnTo>
                <a:lnTo>
                  <a:pt x="32644" y="114239"/>
                </a:lnTo>
                <a:lnTo>
                  <a:pt x="40325" y="115199"/>
                </a:lnTo>
                <a:lnTo>
                  <a:pt x="54726" y="115199"/>
                </a:lnTo>
                <a:lnTo>
                  <a:pt x="57607" y="114239"/>
                </a:lnTo>
                <a:lnTo>
                  <a:pt x="61447" y="113278"/>
                </a:lnTo>
                <a:lnTo>
                  <a:pt x="64328" y="112318"/>
                </a:lnTo>
                <a:lnTo>
                  <a:pt x="67208" y="111358"/>
                </a:lnTo>
                <a:lnTo>
                  <a:pt x="71048" y="110398"/>
                </a:lnTo>
                <a:lnTo>
                  <a:pt x="72953" y="109438"/>
                </a:lnTo>
                <a:lnTo>
                  <a:pt x="75834" y="107518"/>
                </a:lnTo>
                <a:lnTo>
                  <a:pt x="77769" y="106558"/>
                </a:lnTo>
                <a:lnTo>
                  <a:pt x="79674" y="105597"/>
                </a:lnTo>
                <a:lnTo>
                  <a:pt x="80634" y="104637"/>
                </a:lnTo>
                <a:lnTo>
                  <a:pt x="81610" y="102717"/>
                </a:lnTo>
                <a:lnTo>
                  <a:pt x="82570" y="102717"/>
                </a:lnTo>
                <a:lnTo>
                  <a:pt x="82570" y="100797"/>
                </a:lnTo>
                <a:lnTo>
                  <a:pt x="83515" y="99837"/>
                </a:lnTo>
                <a:lnTo>
                  <a:pt x="83515" y="88315"/>
                </a:lnTo>
                <a:lnTo>
                  <a:pt x="82570" y="87355"/>
                </a:lnTo>
                <a:lnTo>
                  <a:pt x="82570" y="86395"/>
                </a:lnTo>
                <a:lnTo>
                  <a:pt x="81610" y="85450"/>
                </a:lnTo>
                <a:lnTo>
                  <a:pt x="79674" y="85450"/>
                </a:lnTo>
                <a:lnTo>
                  <a:pt x="77769" y="86395"/>
                </a:lnTo>
                <a:lnTo>
                  <a:pt x="76794" y="87355"/>
                </a:lnTo>
                <a:lnTo>
                  <a:pt x="74889" y="89291"/>
                </a:lnTo>
                <a:lnTo>
                  <a:pt x="72953" y="90236"/>
                </a:lnTo>
                <a:lnTo>
                  <a:pt x="70088" y="92156"/>
                </a:lnTo>
                <a:lnTo>
                  <a:pt x="68168" y="94076"/>
                </a:lnTo>
                <a:lnTo>
                  <a:pt x="65288" y="95036"/>
                </a:lnTo>
                <a:lnTo>
                  <a:pt x="61447" y="96956"/>
                </a:lnTo>
                <a:lnTo>
                  <a:pt x="58567" y="97916"/>
                </a:lnTo>
                <a:lnTo>
                  <a:pt x="54726" y="98877"/>
                </a:lnTo>
                <a:lnTo>
                  <a:pt x="45125" y="98877"/>
                </a:lnTo>
                <a:lnTo>
                  <a:pt x="41285" y="97916"/>
                </a:lnTo>
                <a:lnTo>
                  <a:pt x="37444" y="95996"/>
                </a:lnTo>
                <a:lnTo>
                  <a:pt x="33604" y="94076"/>
                </a:lnTo>
                <a:lnTo>
                  <a:pt x="30723" y="92156"/>
                </a:lnTo>
                <a:lnTo>
                  <a:pt x="27843" y="88315"/>
                </a:lnTo>
                <a:lnTo>
                  <a:pt x="25923" y="85450"/>
                </a:lnTo>
                <a:lnTo>
                  <a:pt x="24002" y="80634"/>
                </a:lnTo>
                <a:lnTo>
                  <a:pt x="22082" y="75834"/>
                </a:lnTo>
                <a:lnTo>
                  <a:pt x="21122" y="70073"/>
                </a:lnTo>
                <a:lnTo>
                  <a:pt x="20162" y="64328"/>
                </a:lnTo>
                <a:lnTo>
                  <a:pt x="20162" y="57607"/>
                </a:lnTo>
                <a:lnTo>
                  <a:pt x="20493" y="49970"/>
                </a:lnTo>
                <a:lnTo>
                  <a:pt x="23056" y="36759"/>
                </a:lnTo>
                <a:lnTo>
                  <a:pt x="27843" y="26883"/>
                </a:lnTo>
                <a:lnTo>
                  <a:pt x="32644" y="19202"/>
                </a:lnTo>
                <a:lnTo>
                  <a:pt x="40325" y="16322"/>
                </a:lnTo>
                <a:lnTo>
                  <a:pt x="57607" y="16322"/>
                </a:lnTo>
                <a:lnTo>
                  <a:pt x="61447" y="18242"/>
                </a:lnTo>
                <a:lnTo>
                  <a:pt x="64328" y="19202"/>
                </a:lnTo>
                <a:lnTo>
                  <a:pt x="67208" y="20162"/>
                </a:lnTo>
                <a:lnTo>
                  <a:pt x="70088" y="22082"/>
                </a:lnTo>
                <a:lnTo>
                  <a:pt x="72008" y="24002"/>
                </a:lnTo>
                <a:lnTo>
                  <a:pt x="73929" y="24963"/>
                </a:lnTo>
                <a:lnTo>
                  <a:pt x="75834" y="26883"/>
                </a:lnTo>
                <a:lnTo>
                  <a:pt x="76794" y="27843"/>
                </a:lnTo>
                <a:lnTo>
                  <a:pt x="78729" y="28803"/>
                </a:lnTo>
                <a:lnTo>
                  <a:pt x="80634" y="28803"/>
                </a:lnTo>
                <a:lnTo>
                  <a:pt x="81610" y="27843"/>
                </a:lnTo>
                <a:lnTo>
                  <a:pt x="82570" y="26883"/>
                </a:lnTo>
                <a:lnTo>
                  <a:pt x="82570" y="24963"/>
                </a:lnTo>
                <a:lnTo>
                  <a:pt x="83515" y="23042"/>
                </a:lnTo>
                <a:lnTo>
                  <a:pt x="83515" y="16322"/>
                </a:lnTo>
                <a:lnTo>
                  <a:pt x="82570" y="15361"/>
                </a:lnTo>
                <a:lnTo>
                  <a:pt x="82570" y="13441"/>
                </a:lnTo>
                <a:lnTo>
                  <a:pt x="81610" y="12481"/>
                </a:lnTo>
                <a:lnTo>
                  <a:pt x="81610" y="11521"/>
                </a:lnTo>
                <a:lnTo>
                  <a:pt x="80634" y="10561"/>
                </a:lnTo>
                <a:lnTo>
                  <a:pt x="79674" y="9601"/>
                </a:lnTo>
                <a:lnTo>
                  <a:pt x="78729" y="8641"/>
                </a:lnTo>
                <a:lnTo>
                  <a:pt x="77769" y="7680"/>
                </a:lnTo>
                <a:lnTo>
                  <a:pt x="74889" y="6720"/>
                </a:lnTo>
                <a:lnTo>
                  <a:pt x="72953" y="4800"/>
                </a:lnTo>
                <a:lnTo>
                  <a:pt x="71048" y="3840"/>
                </a:lnTo>
                <a:lnTo>
                  <a:pt x="68168" y="2880"/>
                </a:lnTo>
                <a:lnTo>
                  <a:pt x="65288" y="1920"/>
                </a:lnTo>
                <a:lnTo>
                  <a:pt x="62407" y="960"/>
                </a:lnTo>
                <a:lnTo>
                  <a:pt x="59527" y="960"/>
                </a:lnTo>
                <a:lnTo>
                  <a:pt x="56647" y="0"/>
                </a:lnTo>
                <a:lnTo>
                  <a:pt x="42245" y="0"/>
                </a:lnTo>
                <a:lnTo>
                  <a:pt x="36484" y="960"/>
                </a:lnTo>
                <a:lnTo>
                  <a:pt x="29763" y="2880"/>
                </a:lnTo>
                <a:lnTo>
                  <a:pt x="24002" y="5760"/>
                </a:lnTo>
                <a:lnTo>
                  <a:pt x="19202" y="8641"/>
                </a:lnTo>
                <a:lnTo>
                  <a:pt x="14401" y="13441"/>
                </a:lnTo>
                <a:lnTo>
                  <a:pt x="9601" y="18242"/>
                </a:lnTo>
                <a:lnTo>
                  <a:pt x="6720" y="24963"/>
                </a:lnTo>
                <a:lnTo>
                  <a:pt x="3840" y="31683"/>
                </a:lnTo>
                <a:lnTo>
                  <a:pt x="3305" y="33197"/>
                </a:lnTo>
                <a:lnTo>
                  <a:pt x="728" y="45293"/>
                </a:lnTo>
                <a:lnTo>
                  <a:pt x="0" y="5856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" name="object 61"/>
          <p:cNvSpPr/>
          <p:nvPr/>
        </p:nvSpPr>
        <p:spPr>
          <a:xfrm>
            <a:off x="2892628" y="1313977"/>
            <a:ext cx="5760" cy="46070"/>
          </a:xfrm>
          <a:custGeom>
            <a:avLst/>
            <a:gdLst/>
            <a:ahLst/>
            <a:cxnLst/>
            <a:rect l="l" t="t" r="r" b="b"/>
            <a:pathLst>
              <a:path w="5760" h="46070">
                <a:moveTo>
                  <a:pt x="5760" y="46070"/>
                </a:moveTo>
                <a:lnTo>
                  <a:pt x="5760" y="15361"/>
                </a:lnTo>
                <a:lnTo>
                  <a:pt x="4800" y="10546"/>
                </a:lnTo>
                <a:lnTo>
                  <a:pt x="3840" y="4800"/>
                </a:lnTo>
                <a:lnTo>
                  <a:pt x="2880" y="0"/>
                </a:lnTo>
                <a:lnTo>
                  <a:pt x="0" y="42230"/>
                </a:lnTo>
                <a:lnTo>
                  <a:pt x="5760" y="4607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" name="object 62"/>
          <p:cNvSpPr/>
          <p:nvPr/>
        </p:nvSpPr>
        <p:spPr>
          <a:xfrm>
            <a:off x="2875346" y="1249649"/>
            <a:ext cx="105597" cy="116159"/>
          </a:xfrm>
          <a:custGeom>
            <a:avLst/>
            <a:gdLst/>
            <a:ahLst/>
            <a:cxnLst/>
            <a:rect l="l" t="t" r="r" b="b"/>
            <a:pathLst>
              <a:path w="105597" h="116159">
                <a:moveTo>
                  <a:pt x="20162" y="51846"/>
                </a:moveTo>
                <a:lnTo>
                  <a:pt x="21122" y="46085"/>
                </a:lnTo>
                <a:lnTo>
                  <a:pt x="22082" y="41285"/>
                </a:lnTo>
                <a:lnTo>
                  <a:pt x="24002" y="36484"/>
                </a:lnTo>
                <a:lnTo>
                  <a:pt x="25923" y="31683"/>
                </a:lnTo>
                <a:lnTo>
                  <a:pt x="28803" y="28803"/>
                </a:lnTo>
                <a:lnTo>
                  <a:pt x="30723" y="24963"/>
                </a:lnTo>
                <a:lnTo>
                  <a:pt x="34564" y="22082"/>
                </a:lnTo>
                <a:lnTo>
                  <a:pt x="38404" y="19202"/>
                </a:lnTo>
                <a:lnTo>
                  <a:pt x="43205" y="17282"/>
                </a:lnTo>
                <a:lnTo>
                  <a:pt x="48006" y="16322"/>
                </a:lnTo>
                <a:lnTo>
                  <a:pt x="59527" y="16322"/>
                </a:lnTo>
                <a:lnTo>
                  <a:pt x="64328" y="18242"/>
                </a:lnTo>
                <a:lnTo>
                  <a:pt x="69128" y="20162"/>
                </a:lnTo>
                <a:lnTo>
                  <a:pt x="72969" y="22082"/>
                </a:lnTo>
                <a:lnTo>
                  <a:pt x="76809" y="24963"/>
                </a:lnTo>
                <a:lnTo>
                  <a:pt x="78714" y="28803"/>
                </a:lnTo>
                <a:lnTo>
                  <a:pt x="81594" y="32644"/>
                </a:lnTo>
                <a:lnTo>
                  <a:pt x="82555" y="37444"/>
                </a:lnTo>
                <a:lnTo>
                  <a:pt x="83530" y="42245"/>
                </a:lnTo>
                <a:lnTo>
                  <a:pt x="85435" y="48005"/>
                </a:lnTo>
                <a:lnTo>
                  <a:pt x="85435" y="64328"/>
                </a:lnTo>
                <a:lnTo>
                  <a:pt x="84475" y="70073"/>
                </a:lnTo>
                <a:lnTo>
                  <a:pt x="83530" y="75849"/>
                </a:lnTo>
                <a:lnTo>
                  <a:pt x="82555" y="80634"/>
                </a:lnTo>
                <a:lnTo>
                  <a:pt x="80650" y="84475"/>
                </a:lnTo>
                <a:lnTo>
                  <a:pt x="77754" y="88315"/>
                </a:lnTo>
                <a:lnTo>
                  <a:pt x="74874" y="92156"/>
                </a:lnTo>
                <a:lnTo>
                  <a:pt x="72008" y="95036"/>
                </a:lnTo>
                <a:lnTo>
                  <a:pt x="67193" y="96956"/>
                </a:lnTo>
                <a:lnTo>
                  <a:pt x="63367" y="98877"/>
                </a:lnTo>
                <a:lnTo>
                  <a:pt x="58567" y="99837"/>
                </a:lnTo>
                <a:lnTo>
                  <a:pt x="47045" y="99837"/>
                </a:lnTo>
                <a:lnTo>
                  <a:pt x="41285" y="98877"/>
                </a:lnTo>
                <a:lnTo>
                  <a:pt x="37444" y="96956"/>
                </a:lnTo>
                <a:lnTo>
                  <a:pt x="33604" y="94076"/>
                </a:lnTo>
                <a:lnTo>
                  <a:pt x="29763" y="91196"/>
                </a:lnTo>
                <a:lnTo>
                  <a:pt x="27843" y="87355"/>
                </a:lnTo>
                <a:lnTo>
                  <a:pt x="24963" y="83530"/>
                </a:lnTo>
                <a:lnTo>
                  <a:pt x="23042" y="79689"/>
                </a:lnTo>
                <a:lnTo>
                  <a:pt x="23042" y="110398"/>
                </a:lnTo>
                <a:lnTo>
                  <a:pt x="28803" y="112318"/>
                </a:lnTo>
                <a:lnTo>
                  <a:pt x="35524" y="115199"/>
                </a:lnTo>
                <a:lnTo>
                  <a:pt x="43205" y="116159"/>
                </a:lnTo>
                <a:lnTo>
                  <a:pt x="60487" y="116159"/>
                </a:lnTo>
                <a:lnTo>
                  <a:pt x="69128" y="115199"/>
                </a:lnTo>
                <a:lnTo>
                  <a:pt x="75849" y="112318"/>
                </a:lnTo>
                <a:lnTo>
                  <a:pt x="82555" y="109438"/>
                </a:lnTo>
                <a:lnTo>
                  <a:pt x="88315" y="104637"/>
                </a:lnTo>
                <a:lnTo>
                  <a:pt x="92156" y="99837"/>
                </a:lnTo>
                <a:lnTo>
                  <a:pt x="96956" y="94076"/>
                </a:lnTo>
                <a:lnTo>
                  <a:pt x="100797" y="88315"/>
                </a:lnTo>
                <a:lnTo>
                  <a:pt x="102717" y="80634"/>
                </a:lnTo>
                <a:lnTo>
                  <a:pt x="104637" y="73913"/>
                </a:lnTo>
                <a:lnTo>
                  <a:pt x="105597" y="66248"/>
                </a:lnTo>
                <a:lnTo>
                  <a:pt x="105597" y="48005"/>
                </a:lnTo>
                <a:lnTo>
                  <a:pt x="104637" y="40325"/>
                </a:lnTo>
                <a:lnTo>
                  <a:pt x="102717" y="33604"/>
                </a:lnTo>
                <a:lnTo>
                  <a:pt x="100797" y="26883"/>
                </a:lnTo>
                <a:lnTo>
                  <a:pt x="96956" y="20162"/>
                </a:lnTo>
                <a:lnTo>
                  <a:pt x="93116" y="15361"/>
                </a:lnTo>
                <a:lnTo>
                  <a:pt x="88315" y="10561"/>
                </a:lnTo>
                <a:lnTo>
                  <a:pt x="83530" y="6720"/>
                </a:lnTo>
                <a:lnTo>
                  <a:pt x="76809" y="3840"/>
                </a:lnTo>
                <a:lnTo>
                  <a:pt x="70088" y="1920"/>
                </a:lnTo>
                <a:lnTo>
                  <a:pt x="62407" y="0"/>
                </a:lnTo>
                <a:lnTo>
                  <a:pt x="45125" y="0"/>
                </a:lnTo>
                <a:lnTo>
                  <a:pt x="37444" y="1920"/>
                </a:lnTo>
                <a:lnTo>
                  <a:pt x="30723" y="4800"/>
                </a:lnTo>
                <a:lnTo>
                  <a:pt x="24002" y="7680"/>
                </a:lnTo>
                <a:lnTo>
                  <a:pt x="18242" y="11521"/>
                </a:lnTo>
                <a:lnTo>
                  <a:pt x="13441" y="17282"/>
                </a:lnTo>
                <a:lnTo>
                  <a:pt x="9601" y="22082"/>
                </a:lnTo>
                <a:lnTo>
                  <a:pt x="5760" y="28803"/>
                </a:lnTo>
                <a:lnTo>
                  <a:pt x="3840" y="35524"/>
                </a:lnTo>
                <a:lnTo>
                  <a:pt x="960" y="43205"/>
                </a:lnTo>
                <a:lnTo>
                  <a:pt x="0" y="50886"/>
                </a:lnTo>
                <a:lnTo>
                  <a:pt x="0" y="68168"/>
                </a:lnTo>
                <a:lnTo>
                  <a:pt x="960" y="75849"/>
                </a:lnTo>
                <a:lnTo>
                  <a:pt x="3840" y="83530"/>
                </a:lnTo>
                <a:lnTo>
                  <a:pt x="5760" y="90251"/>
                </a:lnTo>
                <a:lnTo>
                  <a:pt x="8641" y="95996"/>
                </a:lnTo>
                <a:lnTo>
                  <a:pt x="13441" y="101757"/>
                </a:lnTo>
                <a:lnTo>
                  <a:pt x="17282" y="106558"/>
                </a:lnTo>
                <a:lnTo>
                  <a:pt x="20162" y="64328"/>
                </a:lnTo>
                <a:lnTo>
                  <a:pt x="20162" y="5184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" name="object 63"/>
          <p:cNvSpPr/>
          <p:nvPr/>
        </p:nvSpPr>
        <p:spPr>
          <a:xfrm>
            <a:off x="3009747" y="1249649"/>
            <a:ext cx="91196" cy="115199"/>
          </a:xfrm>
          <a:custGeom>
            <a:avLst/>
            <a:gdLst/>
            <a:ahLst/>
            <a:cxnLst/>
            <a:rect l="l" t="t" r="r" b="b"/>
            <a:pathLst>
              <a:path w="91196" h="115199">
                <a:moveTo>
                  <a:pt x="19202" y="37444"/>
                </a:moveTo>
                <a:lnTo>
                  <a:pt x="24963" y="30723"/>
                </a:lnTo>
                <a:lnTo>
                  <a:pt x="29763" y="25923"/>
                </a:lnTo>
                <a:lnTo>
                  <a:pt x="34549" y="22082"/>
                </a:lnTo>
                <a:lnTo>
                  <a:pt x="39364" y="19202"/>
                </a:lnTo>
                <a:lnTo>
                  <a:pt x="44165" y="17282"/>
                </a:lnTo>
                <a:lnTo>
                  <a:pt x="52791" y="17282"/>
                </a:lnTo>
                <a:lnTo>
                  <a:pt x="56631" y="18242"/>
                </a:lnTo>
                <a:lnTo>
                  <a:pt x="59512" y="19202"/>
                </a:lnTo>
                <a:lnTo>
                  <a:pt x="62392" y="21122"/>
                </a:lnTo>
                <a:lnTo>
                  <a:pt x="64312" y="23042"/>
                </a:lnTo>
                <a:lnTo>
                  <a:pt x="66233" y="24963"/>
                </a:lnTo>
                <a:lnTo>
                  <a:pt x="68153" y="27843"/>
                </a:lnTo>
                <a:lnTo>
                  <a:pt x="69113" y="31683"/>
                </a:lnTo>
                <a:lnTo>
                  <a:pt x="70073" y="34564"/>
                </a:lnTo>
                <a:lnTo>
                  <a:pt x="71033" y="38404"/>
                </a:lnTo>
                <a:lnTo>
                  <a:pt x="71993" y="43205"/>
                </a:lnTo>
                <a:lnTo>
                  <a:pt x="71993" y="113278"/>
                </a:lnTo>
                <a:lnTo>
                  <a:pt x="72953" y="113278"/>
                </a:lnTo>
                <a:lnTo>
                  <a:pt x="73913" y="114239"/>
                </a:lnTo>
                <a:lnTo>
                  <a:pt x="76794" y="114239"/>
                </a:lnTo>
                <a:lnTo>
                  <a:pt x="77754" y="115199"/>
                </a:lnTo>
                <a:lnTo>
                  <a:pt x="85435" y="115199"/>
                </a:lnTo>
                <a:lnTo>
                  <a:pt x="86395" y="114239"/>
                </a:lnTo>
                <a:lnTo>
                  <a:pt x="89275" y="114239"/>
                </a:lnTo>
                <a:lnTo>
                  <a:pt x="90236" y="113278"/>
                </a:lnTo>
                <a:lnTo>
                  <a:pt x="91196" y="112318"/>
                </a:lnTo>
                <a:lnTo>
                  <a:pt x="91196" y="39364"/>
                </a:lnTo>
                <a:lnTo>
                  <a:pt x="90236" y="32644"/>
                </a:lnTo>
                <a:lnTo>
                  <a:pt x="89275" y="27843"/>
                </a:lnTo>
                <a:lnTo>
                  <a:pt x="87355" y="22082"/>
                </a:lnTo>
                <a:lnTo>
                  <a:pt x="85435" y="17282"/>
                </a:lnTo>
                <a:lnTo>
                  <a:pt x="82555" y="13441"/>
                </a:lnTo>
                <a:lnTo>
                  <a:pt x="79674" y="9601"/>
                </a:lnTo>
                <a:lnTo>
                  <a:pt x="75834" y="6720"/>
                </a:lnTo>
                <a:lnTo>
                  <a:pt x="71033" y="3840"/>
                </a:lnTo>
                <a:lnTo>
                  <a:pt x="66233" y="1920"/>
                </a:lnTo>
                <a:lnTo>
                  <a:pt x="60472" y="0"/>
                </a:lnTo>
                <a:lnTo>
                  <a:pt x="47045" y="0"/>
                </a:lnTo>
                <a:lnTo>
                  <a:pt x="41269" y="1920"/>
                </a:lnTo>
                <a:lnTo>
                  <a:pt x="35524" y="4800"/>
                </a:lnTo>
                <a:lnTo>
                  <a:pt x="29763" y="8641"/>
                </a:lnTo>
                <a:lnTo>
                  <a:pt x="23042" y="13441"/>
                </a:lnTo>
                <a:lnTo>
                  <a:pt x="17282" y="19202"/>
                </a:lnTo>
                <a:lnTo>
                  <a:pt x="17282" y="3840"/>
                </a:lnTo>
                <a:lnTo>
                  <a:pt x="16322" y="2880"/>
                </a:lnTo>
                <a:lnTo>
                  <a:pt x="15361" y="2880"/>
                </a:lnTo>
                <a:lnTo>
                  <a:pt x="14401" y="1920"/>
                </a:lnTo>
                <a:lnTo>
                  <a:pt x="4800" y="1920"/>
                </a:lnTo>
                <a:lnTo>
                  <a:pt x="288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13278"/>
                </a:lnTo>
                <a:lnTo>
                  <a:pt x="960" y="113278"/>
                </a:lnTo>
                <a:lnTo>
                  <a:pt x="1920" y="114239"/>
                </a:lnTo>
                <a:lnTo>
                  <a:pt x="4800" y="114239"/>
                </a:lnTo>
                <a:lnTo>
                  <a:pt x="6720" y="115199"/>
                </a:lnTo>
                <a:lnTo>
                  <a:pt x="13441" y="115199"/>
                </a:lnTo>
                <a:lnTo>
                  <a:pt x="14401" y="114239"/>
                </a:lnTo>
                <a:lnTo>
                  <a:pt x="17282" y="114239"/>
                </a:lnTo>
                <a:lnTo>
                  <a:pt x="18242" y="113278"/>
                </a:lnTo>
                <a:lnTo>
                  <a:pt x="19202" y="113278"/>
                </a:lnTo>
                <a:lnTo>
                  <a:pt x="19202" y="374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" name="object 64"/>
          <p:cNvSpPr/>
          <p:nvPr/>
        </p:nvSpPr>
        <p:spPr>
          <a:xfrm>
            <a:off x="3128787" y="1249649"/>
            <a:ext cx="105597" cy="116159"/>
          </a:xfrm>
          <a:custGeom>
            <a:avLst/>
            <a:gdLst/>
            <a:ahLst/>
            <a:cxnLst/>
            <a:rect l="l" t="t" r="r" b="b"/>
            <a:pathLst>
              <a:path w="105597" h="116159">
                <a:moveTo>
                  <a:pt x="37429" y="96956"/>
                </a:moveTo>
                <a:lnTo>
                  <a:pt x="32628" y="94076"/>
                </a:lnTo>
                <a:lnTo>
                  <a:pt x="29763" y="91196"/>
                </a:lnTo>
                <a:lnTo>
                  <a:pt x="26868" y="87355"/>
                </a:lnTo>
                <a:lnTo>
                  <a:pt x="28788" y="112318"/>
                </a:lnTo>
                <a:lnTo>
                  <a:pt x="35509" y="115199"/>
                </a:lnTo>
                <a:lnTo>
                  <a:pt x="43190" y="116159"/>
                </a:lnTo>
                <a:lnTo>
                  <a:pt x="60472" y="116159"/>
                </a:lnTo>
                <a:lnTo>
                  <a:pt x="68153" y="115199"/>
                </a:lnTo>
                <a:lnTo>
                  <a:pt x="74874" y="112318"/>
                </a:lnTo>
                <a:lnTo>
                  <a:pt x="81594" y="109438"/>
                </a:lnTo>
                <a:lnTo>
                  <a:pt x="87355" y="104637"/>
                </a:lnTo>
                <a:lnTo>
                  <a:pt x="92156" y="99837"/>
                </a:lnTo>
                <a:lnTo>
                  <a:pt x="96956" y="94076"/>
                </a:lnTo>
                <a:lnTo>
                  <a:pt x="99837" y="88315"/>
                </a:lnTo>
                <a:lnTo>
                  <a:pt x="102717" y="80634"/>
                </a:lnTo>
                <a:lnTo>
                  <a:pt x="104637" y="73913"/>
                </a:lnTo>
                <a:lnTo>
                  <a:pt x="105597" y="66248"/>
                </a:lnTo>
                <a:lnTo>
                  <a:pt x="105597" y="48005"/>
                </a:lnTo>
                <a:lnTo>
                  <a:pt x="104637" y="40325"/>
                </a:lnTo>
                <a:lnTo>
                  <a:pt x="102717" y="33604"/>
                </a:lnTo>
                <a:lnTo>
                  <a:pt x="99837" y="26883"/>
                </a:lnTo>
                <a:lnTo>
                  <a:pt x="96956" y="20162"/>
                </a:lnTo>
                <a:lnTo>
                  <a:pt x="93116" y="15361"/>
                </a:lnTo>
                <a:lnTo>
                  <a:pt x="88315" y="10561"/>
                </a:lnTo>
                <a:lnTo>
                  <a:pt x="82555" y="6720"/>
                </a:lnTo>
                <a:lnTo>
                  <a:pt x="76794" y="3840"/>
                </a:lnTo>
                <a:lnTo>
                  <a:pt x="70073" y="1920"/>
                </a:lnTo>
                <a:lnTo>
                  <a:pt x="62392" y="0"/>
                </a:lnTo>
                <a:lnTo>
                  <a:pt x="45110" y="0"/>
                </a:lnTo>
                <a:lnTo>
                  <a:pt x="36484" y="1920"/>
                </a:lnTo>
                <a:lnTo>
                  <a:pt x="29763" y="4800"/>
                </a:lnTo>
                <a:lnTo>
                  <a:pt x="23042" y="7680"/>
                </a:lnTo>
                <a:lnTo>
                  <a:pt x="18242" y="11521"/>
                </a:lnTo>
                <a:lnTo>
                  <a:pt x="13426" y="17282"/>
                </a:lnTo>
                <a:lnTo>
                  <a:pt x="8641" y="22082"/>
                </a:lnTo>
                <a:lnTo>
                  <a:pt x="5760" y="28803"/>
                </a:lnTo>
                <a:lnTo>
                  <a:pt x="2880" y="35524"/>
                </a:lnTo>
                <a:lnTo>
                  <a:pt x="960" y="43205"/>
                </a:lnTo>
                <a:lnTo>
                  <a:pt x="0" y="50886"/>
                </a:lnTo>
                <a:lnTo>
                  <a:pt x="0" y="68168"/>
                </a:lnTo>
                <a:lnTo>
                  <a:pt x="960" y="75849"/>
                </a:lnTo>
                <a:lnTo>
                  <a:pt x="2880" y="83530"/>
                </a:lnTo>
                <a:lnTo>
                  <a:pt x="4800" y="90251"/>
                </a:lnTo>
                <a:lnTo>
                  <a:pt x="8641" y="95996"/>
                </a:lnTo>
                <a:lnTo>
                  <a:pt x="12481" y="101757"/>
                </a:lnTo>
                <a:lnTo>
                  <a:pt x="17266" y="106558"/>
                </a:lnTo>
                <a:lnTo>
                  <a:pt x="22082" y="110398"/>
                </a:lnTo>
                <a:lnTo>
                  <a:pt x="22082" y="74874"/>
                </a:lnTo>
                <a:lnTo>
                  <a:pt x="21107" y="69128"/>
                </a:lnTo>
                <a:lnTo>
                  <a:pt x="20147" y="64328"/>
                </a:lnTo>
                <a:lnTo>
                  <a:pt x="20147" y="51846"/>
                </a:lnTo>
                <a:lnTo>
                  <a:pt x="21107" y="46085"/>
                </a:lnTo>
                <a:lnTo>
                  <a:pt x="22082" y="41285"/>
                </a:lnTo>
                <a:lnTo>
                  <a:pt x="23042" y="36484"/>
                </a:lnTo>
                <a:lnTo>
                  <a:pt x="25923" y="31683"/>
                </a:lnTo>
                <a:lnTo>
                  <a:pt x="27828" y="28803"/>
                </a:lnTo>
                <a:lnTo>
                  <a:pt x="30708" y="24963"/>
                </a:lnTo>
                <a:lnTo>
                  <a:pt x="34549" y="22082"/>
                </a:lnTo>
                <a:lnTo>
                  <a:pt x="38389" y="19202"/>
                </a:lnTo>
                <a:lnTo>
                  <a:pt x="42230" y="17282"/>
                </a:lnTo>
                <a:lnTo>
                  <a:pt x="47030" y="16322"/>
                </a:lnTo>
                <a:lnTo>
                  <a:pt x="59512" y="16322"/>
                </a:lnTo>
                <a:lnTo>
                  <a:pt x="64312" y="18242"/>
                </a:lnTo>
                <a:lnTo>
                  <a:pt x="68153" y="20162"/>
                </a:lnTo>
                <a:lnTo>
                  <a:pt x="72953" y="22082"/>
                </a:lnTo>
                <a:lnTo>
                  <a:pt x="75834" y="24963"/>
                </a:lnTo>
                <a:lnTo>
                  <a:pt x="78714" y="28803"/>
                </a:lnTo>
                <a:lnTo>
                  <a:pt x="80634" y="32644"/>
                </a:lnTo>
                <a:lnTo>
                  <a:pt x="82555" y="37444"/>
                </a:lnTo>
                <a:lnTo>
                  <a:pt x="83515" y="42245"/>
                </a:lnTo>
                <a:lnTo>
                  <a:pt x="84475" y="48005"/>
                </a:lnTo>
                <a:lnTo>
                  <a:pt x="85435" y="52806"/>
                </a:lnTo>
                <a:lnTo>
                  <a:pt x="85435" y="64328"/>
                </a:lnTo>
                <a:lnTo>
                  <a:pt x="84475" y="70073"/>
                </a:lnTo>
                <a:lnTo>
                  <a:pt x="83515" y="75849"/>
                </a:lnTo>
                <a:lnTo>
                  <a:pt x="81594" y="80634"/>
                </a:lnTo>
                <a:lnTo>
                  <a:pt x="79674" y="84475"/>
                </a:lnTo>
                <a:lnTo>
                  <a:pt x="77754" y="88315"/>
                </a:lnTo>
                <a:lnTo>
                  <a:pt x="74874" y="92156"/>
                </a:lnTo>
                <a:lnTo>
                  <a:pt x="71033" y="95036"/>
                </a:lnTo>
                <a:lnTo>
                  <a:pt x="67193" y="96956"/>
                </a:lnTo>
                <a:lnTo>
                  <a:pt x="63352" y="98877"/>
                </a:lnTo>
                <a:lnTo>
                  <a:pt x="58552" y="99837"/>
                </a:lnTo>
                <a:lnTo>
                  <a:pt x="46070" y="99837"/>
                </a:lnTo>
                <a:lnTo>
                  <a:pt x="41269" y="98877"/>
                </a:lnTo>
                <a:lnTo>
                  <a:pt x="37429" y="9695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" name="object 65"/>
          <p:cNvSpPr/>
          <p:nvPr/>
        </p:nvSpPr>
        <p:spPr>
          <a:xfrm>
            <a:off x="3150869" y="1324523"/>
            <a:ext cx="6705" cy="37444"/>
          </a:xfrm>
          <a:custGeom>
            <a:avLst/>
            <a:gdLst/>
            <a:ahLst/>
            <a:cxnLst/>
            <a:rect l="l" t="t" r="r" b="b"/>
            <a:pathLst>
              <a:path w="6705" h="37444">
                <a:moveTo>
                  <a:pt x="6705" y="37444"/>
                </a:moveTo>
                <a:lnTo>
                  <a:pt x="4785" y="12481"/>
                </a:lnTo>
                <a:lnTo>
                  <a:pt x="2865" y="8656"/>
                </a:lnTo>
                <a:lnTo>
                  <a:pt x="960" y="4815"/>
                </a:lnTo>
                <a:lnTo>
                  <a:pt x="0" y="0"/>
                </a:lnTo>
                <a:lnTo>
                  <a:pt x="0" y="35524"/>
                </a:lnTo>
                <a:lnTo>
                  <a:pt x="6705" y="374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/>
          <p:nvPr/>
        </p:nvSpPr>
        <p:spPr>
          <a:xfrm>
            <a:off x="3263188" y="1249649"/>
            <a:ext cx="156469" cy="115199"/>
          </a:xfrm>
          <a:custGeom>
            <a:avLst/>
            <a:gdLst/>
            <a:ahLst/>
            <a:cxnLst/>
            <a:rect l="l" t="t" r="r" b="b"/>
            <a:pathLst>
              <a:path w="156469" h="115199">
                <a:moveTo>
                  <a:pt x="151668" y="17282"/>
                </a:moveTo>
                <a:lnTo>
                  <a:pt x="148788" y="13441"/>
                </a:lnTo>
                <a:lnTo>
                  <a:pt x="145907" y="9601"/>
                </a:lnTo>
                <a:lnTo>
                  <a:pt x="142067" y="6720"/>
                </a:lnTo>
                <a:lnTo>
                  <a:pt x="137266" y="3840"/>
                </a:lnTo>
                <a:lnTo>
                  <a:pt x="132466" y="1920"/>
                </a:lnTo>
                <a:lnTo>
                  <a:pt x="126705" y="0"/>
                </a:lnTo>
                <a:lnTo>
                  <a:pt x="117104" y="0"/>
                </a:lnTo>
                <a:lnTo>
                  <a:pt x="114223" y="960"/>
                </a:lnTo>
                <a:lnTo>
                  <a:pt x="111343" y="1920"/>
                </a:lnTo>
                <a:lnTo>
                  <a:pt x="109423" y="1920"/>
                </a:lnTo>
                <a:lnTo>
                  <a:pt x="106542" y="3840"/>
                </a:lnTo>
                <a:lnTo>
                  <a:pt x="103662" y="4800"/>
                </a:lnTo>
                <a:lnTo>
                  <a:pt x="99822" y="6720"/>
                </a:lnTo>
                <a:lnTo>
                  <a:pt x="96941" y="8641"/>
                </a:lnTo>
                <a:lnTo>
                  <a:pt x="94061" y="11521"/>
                </a:lnTo>
                <a:lnTo>
                  <a:pt x="91196" y="14401"/>
                </a:lnTo>
                <a:lnTo>
                  <a:pt x="87355" y="17282"/>
                </a:lnTo>
                <a:lnTo>
                  <a:pt x="84475" y="21122"/>
                </a:lnTo>
                <a:lnTo>
                  <a:pt x="82539" y="18242"/>
                </a:lnTo>
                <a:lnTo>
                  <a:pt x="81579" y="15361"/>
                </a:lnTo>
                <a:lnTo>
                  <a:pt x="79674" y="12481"/>
                </a:lnTo>
                <a:lnTo>
                  <a:pt x="77739" y="10561"/>
                </a:lnTo>
                <a:lnTo>
                  <a:pt x="74858" y="7680"/>
                </a:lnTo>
                <a:lnTo>
                  <a:pt x="72953" y="6720"/>
                </a:lnTo>
                <a:lnTo>
                  <a:pt x="70073" y="4800"/>
                </a:lnTo>
                <a:lnTo>
                  <a:pt x="67193" y="2880"/>
                </a:lnTo>
                <a:lnTo>
                  <a:pt x="63352" y="1920"/>
                </a:lnTo>
                <a:lnTo>
                  <a:pt x="59512" y="960"/>
                </a:lnTo>
                <a:lnTo>
                  <a:pt x="55671" y="0"/>
                </a:lnTo>
                <a:lnTo>
                  <a:pt x="46070" y="0"/>
                </a:lnTo>
                <a:lnTo>
                  <a:pt x="40309" y="1920"/>
                </a:lnTo>
                <a:lnTo>
                  <a:pt x="34549" y="4800"/>
                </a:lnTo>
                <a:lnTo>
                  <a:pt x="28788" y="8641"/>
                </a:lnTo>
                <a:lnTo>
                  <a:pt x="23027" y="13441"/>
                </a:lnTo>
                <a:lnTo>
                  <a:pt x="17266" y="19202"/>
                </a:lnTo>
                <a:lnTo>
                  <a:pt x="17266" y="4800"/>
                </a:lnTo>
                <a:lnTo>
                  <a:pt x="16306" y="3840"/>
                </a:lnTo>
                <a:lnTo>
                  <a:pt x="16306" y="2880"/>
                </a:lnTo>
                <a:lnTo>
                  <a:pt x="14386" y="2880"/>
                </a:lnTo>
                <a:lnTo>
                  <a:pt x="13426" y="1920"/>
                </a:lnTo>
                <a:lnTo>
                  <a:pt x="3825" y="1920"/>
                </a:lnTo>
                <a:lnTo>
                  <a:pt x="2865" y="2880"/>
                </a:lnTo>
                <a:lnTo>
                  <a:pt x="1905" y="2880"/>
                </a:lnTo>
                <a:lnTo>
                  <a:pt x="944" y="3840"/>
                </a:lnTo>
                <a:lnTo>
                  <a:pt x="0" y="3840"/>
                </a:lnTo>
                <a:lnTo>
                  <a:pt x="0" y="113278"/>
                </a:lnTo>
                <a:lnTo>
                  <a:pt x="944" y="113278"/>
                </a:lnTo>
                <a:lnTo>
                  <a:pt x="1905" y="114239"/>
                </a:lnTo>
                <a:lnTo>
                  <a:pt x="4785" y="114239"/>
                </a:lnTo>
                <a:lnTo>
                  <a:pt x="5745" y="115199"/>
                </a:lnTo>
                <a:lnTo>
                  <a:pt x="13426" y="115199"/>
                </a:lnTo>
                <a:lnTo>
                  <a:pt x="14386" y="114239"/>
                </a:lnTo>
                <a:lnTo>
                  <a:pt x="17266" y="114239"/>
                </a:lnTo>
                <a:lnTo>
                  <a:pt x="18227" y="113278"/>
                </a:lnTo>
                <a:lnTo>
                  <a:pt x="19187" y="112318"/>
                </a:lnTo>
                <a:lnTo>
                  <a:pt x="19187" y="37444"/>
                </a:lnTo>
                <a:lnTo>
                  <a:pt x="24947" y="30723"/>
                </a:lnTo>
                <a:lnTo>
                  <a:pt x="29748" y="25923"/>
                </a:lnTo>
                <a:lnTo>
                  <a:pt x="33588" y="22082"/>
                </a:lnTo>
                <a:lnTo>
                  <a:pt x="38389" y="19202"/>
                </a:lnTo>
                <a:lnTo>
                  <a:pt x="43190" y="17282"/>
                </a:lnTo>
                <a:lnTo>
                  <a:pt x="50871" y="17282"/>
                </a:lnTo>
                <a:lnTo>
                  <a:pt x="53751" y="18242"/>
                </a:lnTo>
                <a:lnTo>
                  <a:pt x="56631" y="19202"/>
                </a:lnTo>
                <a:lnTo>
                  <a:pt x="59512" y="21122"/>
                </a:lnTo>
                <a:lnTo>
                  <a:pt x="61432" y="23042"/>
                </a:lnTo>
                <a:lnTo>
                  <a:pt x="63352" y="24963"/>
                </a:lnTo>
                <a:lnTo>
                  <a:pt x="65272" y="27843"/>
                </a:lnTo>
                <a:lnTo>
                  <a:pt x="66233" y="31683"/>
                </a:lnTo>
                <a:lnTo>
                  <a:pt x="67193" y="34564"/>
                </a:lnTo>
                <a:lnTo>
                  <a:pt x="68153" y="38404"/>
                </a:lnTo>
                <a:lnTo>
                  <a:pt x="68153" y="112318"/>
                </a:lnTo>
                <a:lnTo>
                  <a:pt x="69113" y="113278"/>
                </a:lnTo>
                <a:lnTo>
                  <a:pt x="70073" y="113278"/>
                </a:lnTo>
                <a:lnTo>
                  <a:pt x="70073" y="114239"/>
                </a:lnTo>
                <a:lnTo>
                  <a:pt x="72953" y="114239"/>
                </a:lnTo>
                <a:lnTo>
                  <a:pt x="74858" y="115199"/>
                </a:lnTo>
                <a:lnTo>
                  <a:pt x="81579" y="115199"/>
                </a:lnTo>
                <a:lnTo>
                  <a:pt x="82539" y="114239"/>
                </a:lnTo>
                <a:lnTo>
                  <a:pt x="85420" y="114239"/>
                </a:lnTo>
                <a:lnTo>
                  <a:pt x="86380" y="113278"/>
                </a:lnTo>
                <a:lnTo>
                  <a:pt x="87355" y="113278"/>
                </a:lnTo>
                <a:lnTo>
                  <a:pt x="87355" y="37444"/>
                </a:lnTo>
                <a:lnTo>
                  <a:pt x="93101" y="30723"/>
                </a:lnTo>
                <a:lnTo>
                  <a:pt x="97917" y="25923"/>
                </a:lnTo>
                <a:lnTo>
                  <a:pt x="102702" y="22082"/>
                </a:lnTo>
                <a:lnTo>
                  <a:pt x="107502" y="19202"/>
                </a:lnTo>
                <a:lnTo>
                  <a:pt x="111343" y="17282"/>
                </a:lnTo>
                <a:lnTo>
                  <a:pt x="119984" y="17282"/>
                </a:lnTo>
                <a:lnTo>
                  <a:pt x="122864" y="18242"/>
                </a:lnTo>
                <a:lnTo>
                  <a:pt x="125745" y="19202"/>
                </a:lnTo>
                <a:lnTo>
                  <a:pt x="128625" y="21122"/>
                </a:lnTo>
                <a:lnTo>
                  <a:pt x="130545" y="23042"/>
                </a:lnTo>
                <a:lnTo>
                  <a:pt x="132466" y="24963"/>
                </a:lnTo>
                <a:lnTo>
                  <a:pt x="133426" y="27843"/>
                </a:lnTo>
                <a:lnTo>
                  <a:pt x="135346" y="31683"/>
                </a:lnTo>
                <a:lnTo>
                  <a:pt x="136306" y="34564"/>
                </a:lnTo>
                <a:lnTo>
                  <a:pt x="136306" y="38404"/>
                </a:lnTo>
                <a:lnTo>
                  <a:pt x="137266" y="42245"/>
                </a:lnTo>
                <a:lnTo>
                  <a:pt x="137266" y="113278"/>
                </a:lnTo>
                <a:lnTo>
                  <a:pt x="138226" y="113278"/>
                </a:lnTo>
                <a:lnTo>
                  <a:pt x="139186" y="114239"/>
                </a:lnTo>
                <a:lnTo>
                  <a:pt x="142067" y="114239"/>
                </a:lnTo>
                <a:lnTo>
                  <a:pt x="143027" y="115199"/>
                </a:lnTo>
                <a:lnTo>
                  <a:pt x="150708" y="115199"/>
                </a:lnTo>
                <a:lnTo>
                  <a:pt x="151668" y="114239"/>
                </a:lnTo>
                <a:lnTo>
                  <a:pt x="154548" y="114239"/>
                </a:lnTo>
                <a:lnTo>
                  <a:pt x="155508" y="113278"/>
                </a:lnTo>
                <a:lnTo>
                  <a:pt x="156469" y="113278"/>
                </a:lnTo>
                <a:lnTo>
                  <a:pt x="156469" y="38404"/>
                </a:lnTo>
                <a:lnTo>
                  <a:pt x="155508" y="32644"/>
                </a:lnTo>
                <a:lnTo>
                  <a:pt x="154548" y="27843"/>
                </a:lnTo>
                <a:lnTo>
                  <a:pt x="153588" y="22082"/>
                </a:lnTo>
                <a:lnTo>
                  <a:pt x="151668" y="172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" name="object 67"/>
          <p:cNvSpPr/>
          <p:nvPr/>
        </p:nvSpPr>
        <p:spPr>
          <a:xfrm>
            <a:off x="3436940" y="1251569"/>
            <a:ext cx="100782" cy="154564"/>
          </a:xfrm>
          <a:custGeom>
            <a:avLst/>
            <a:gdLst/>
            <a:ahLst/>
            <a:cxnLst/>
            <a:rect l="l" t="t" r="r" b="b"/>
            <a:pathLst>
              <a:path w="100782" h="154564">
                <a:moveTo>
                  <a:pt x="39349" y="110398"/>
                </a:moveTo>
                <a:lnTo>
                  <a:pt x="40309" y="111358"/>
                </a:lnTo>
                <a:lnTo>
                  <a:pt x="41269" y="112318"/>
                </a:lnTo>
                <a:lnTo>
                  <a:pt x="42230" y="112318"/>
                </a:lnTo>
                <a:lnTo>
                  <a:pt x="26868" y="148803"/>
                </a:lnTo>
                <a:lnTo>
                  <a:pt x="26868" y="153603"/>
                </a:lnTo>
                <a:lnTo>
                  <a:pt x="27828" y="153603"/>
                </a:lnTo>
                <a:lnTo>
                  <a:pt x="28788" y="154564"/>
                </a:lnTo>
                <a:lnTo>
                  <a:pt x="42230" y="154564"/>
                </a:lnTo>
                <a:lnTo>
                  <a:pt x="44150" y="153603"/>
                </a:lnTo>
                <a:lnTo>
                  <a:pt x="46070" y="153603"/>
                </a:lnTo>
                <a:lnTo>
                  <a:pt x="47030" y="152643"/>
                </a:lnTo>
                <a:lnTo>
                  <a:pt x="47990" y="150723"/>
                </a:lnTo>
                <a:lnTo>
                  <a:pt x="62392" y="112318"/>
                </a:lnTo>
                <a:lnTo>
                  <a:pt x="99822" y="7680"/>
                </a:lnTo>
                <a:lnTo>
                  <a:pt x="100782" y="5760"/>
                </a:lnTo>
                <a:lnTo>
                  <a:pt x="100782" y="2880"/>
                </a:lnTo>
                <a:lnTo>
                  <a:pt x="99822" y="1920"/>
                </a:lnTo>
                <a:lnTo>
                  <a:pt x="98877" y="960"/>
                </a:lnTo>
                <a:lnTo>
                  <a:pt x="96941" y="960"/>
                </a:lnTo>
                <a:lnTo>
                  <a:pt x="95036" y="0"/>
                </a:lnTo>
                <a:lnTo>
                  <a:pt x="86395" y="0"/>
                </a:lnTo>
                <a:lnTo>
                  <a:pt x="85435" y="960"/>
                </a:lnTo>
                <a:lnTo>
                  <a:pt x="82555" y="960"/>
                </a:lnTo>
                <a:lnTo>
                  <a:pt x="82555" y="1920"/>
                </a:lnTo>
                <a:lnTo>
                  <a:pt x="81594" y="1920"/>
                </a:lnTo>
                <a:lnTo>
                  <a:pt x="81594" y="2880"/>
                </a:lnTo>
                <a:lnTo>
                  <a:pt x="80634" y="3840"/>
                </a:lnTo>
                <a:lnTo>
                  <a:pt x="51831" y="89275"/>
                </a:lnTo>
                <a:lnTo>
                  <a:pt x="50871" y="89275"/>
                </a:lnTo>
                <a:lnTo>
                  <a:pt x="21107" y="4800"/>
                </a:lnTo>
                <a:lnTo>
                  <a:pt x="20147" y="3840"/>
                </a:lnTo>
                <a:lnTo>
                  <a:pt x="20147" y="1920"/>
                </a:lnTo>
                <a:lnTo>
                  <a:pt x="19187" y="1920"/>
                </a:lnTo>
                <a:lnTo>
                  <a:pt x="19187" y="960"/>
                </a:lnTo>
                <a:lnTo>
                  <a:pt x="17266" y="960"/>
                </a:lnTo>
                <a:lnTo>
                  <a:pt x="16306" y="0"/>
                </a:lnTo>
                <a:lnTo>
                  <a:pt x="4800" y="0"/>
                </a:lnTo>
                <a:lnTo>
                  <a:pt x="384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5760"/>
                </a:lnTo>
                <a:lnTo>
                  <a:pt x="960" y="7680"/>
                </a:lnTo>
                <a:lnTo>
                  <a:pt x="38389" y="108478"/>
                </a:lnTo>
                <a:lnTo>
                  <a:pt x="38389" y="109438"/>
                </a:lnTo>
                <a:lnTo>
                  <a:pt x="39349" y="11039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/>
          <p:nvPr/>
        </p:nvSpPr>
        <p:spPr>
          <a:xfrm>
            <a:off x="3550218" y="1296695"/>
            <a:ext cx="57591" cy="16306"/>
          </a:xfrm>
          <a:custGeom>
            <a:avLst/>
            <a:gdLst/>
            <a:ahLst/>
            <a:cxnLst/>
            <a:rect l="l" t="t" r="r" b="b"/>
            <a:pathLst>
              <a:path w="57591" h="16306">
                <a:moveTo>
                  <a:pt x="944" y="14401"/>
                </a:moveTo>
                <a:lnTo>
                  <a:pt x="1904" y="15361"/>
                </a:lnTo>
                <a:lnTo>
                  <a:pt x="2865" y="16306"/>
                </a:lnTo>
                <a:lnTo>
                  <a:pt x="54711" y="16306"/>
                </a:lnTo>
                <a:lnTo>
                  <a:pt x="55671" y="15361"/>
                </a:lnTo>
                <a:lnTo>
                  <a:pt x="55671" y="14401"/>
                </a:lnTo>
                <a:lnTo>
                  <a:pt x="56631" y="13441"/>
                </a:lnTo>
                <a:lnTo>
                  <a:pt x="57591" y="10561"/>
                </a:lnTo>
                <a:lnTo>
                  <a:pt x="57591" y="6720"/>
                </a:lnTo>
                <a:lnTo>
                  <a:pt x="56631" y="4800"/>
                </a:lnTo>
                <a:lnTo>
                  <a:pt x="56631" y="1920"/>
                </a:lnTo>
                <a:lnTo>
                  <a:pt x="55671" y="1920"/>
                </a:lnTo>
                <a:lnTo>
                  <a:pt x="55671" y="960"/>
                </a:lnTo>
                <a:lnTo>
                  <a:pt x="54711" y="960"/>
                </a:lnTo>
                <a:lnTo>
                  <a:pt x="54711" y="0"/>
                </a:lnTo>
                <a:lnTo>
                  <a:pt x="2865" y="0"/>
                </a:lnTo>
                <a:lnTo>
                  <a:pt x="1904" y="960"/>
                </a:lnTo>
                <a:lnTo>
                  <a:pt x="944" y="1920"/>
                </a:lnTo>
                <a:lnTo>
                  <a:pt x="0" y="2880"/>
                </a:lnTo>
                <a:lnTo>
                  <a:pt x="0" y="13441"/>
                </a:lnTo>
                <a:lnTo>
                  <a:pt x="944" y="144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" name="object 69"/>
          <p:cNvSpPr/>
          <p:nvPr/>
        </p:nvSpPr>
        <p:spPr>
          <a:xfrm>
            <a:off x="3621252" y="1251569"/>
            <a:ext cx="160309" cy="113278"/>
          </a:xfrm>
          <a:custGeom>
            <a:avLst/>
            <a:gdLst/>
            <a:ahLst/>
            <a:cxnLst/>
            <a:rect l="l" t="t" r="r" b="b"/>
            <a:pathLst>
              <a:path w="160309" h="113278">
                <a:moveTo>
                  <a:pt x="70073" y="3840"/>
                </a:moveTo>
                <a:lnTo>
                  <a:pt x="47030" y="91196"/>
                </a:lnTo>
                <a:lnTo>
                  <a:pt x="46070" y="92156"/>
                </a:lnTo>
                <a:lnTo>
                  <a:pt x="46070" y="91196"/>
                </a:lnTo>
                <a:lnTo>
                  <a:pt x="21107" y="3840"/>
                </a:lnTo>
                <a:lnTo>
                  <a:pt x="20162" y="2880"/>
                </a:lnTo>
                <a:lnTo>
                  <a:pt x="20162" y="1920"/>
                </a:lnTo>
                <a:lnTo>
                  <a:pt x="19202" y="1920"/>
                </a:lnTo>
                <a:lnTo>
                  <a:pt x="19202" y="960"/>
                </a:lnTo>
                <a:lnTo>
                  <a:pt x="17266" y="960"/>
                </a:lnTo>
                <a:lnTo>
                  <a:pt x="16322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3840"/>
                </a:lnTo>
                <a:lnTo>
                  <a:pt x="960" y="4800"/>
                </a:lnTo>
                <a:lnTo>
                  <a:pt x="960" y="8641"/>
                </a:lnTo>
                <a:lnTo>
                  <a:pt x="32628" y="108478"/>
                </a:lnTo>
                <a:lnTo>
                  <a:pt x="32628" y="110398"/>
                </a:lnTo>
                <a:lnTo>
                  <a:pt x="33588" y="110398"/>
                </a:lnTo>
                <a:lnTo>
                  <a:pt x="33588" y="111358"/>
                </a:lnTo>
                <a:lnTo>
                  <a:pt x="34549" y="111358"/>
                </a:lnTo>
                <a:lnTo>
                  <a:pt x="35509" y="112318"/>
                </a:lnTo>
                <a:lnTo>
                  <a:pt x="39349" y="112318"/>
                </a:lnTo>
                <a:lnTo>
                  <a:pt x="41269" y="113278"/>
                </a:lnTo>
                <a:lnTo>
                  <a:pt x="49911" y="113278"/>
                </a:lnTo>
                <a:lnTo>
                  <a:pt x="50871" y="112318"/>
                </a:lnTo>
                <a:lnTo>
                  <a:pt x="54711" y="112318"/>
                </a:lnTo>
                <a:lnTo>
                  <a:pt x="56631" y="111358"/>
                </a:lnTo>
                <a:lnTo>
                  <a:pt x="57591" y="110398"/>
                </a:lnTo>
                <a:lnTo>
                  <a:pt x="58552" y="109438"/>
                </a:lnTo>
                <a:lnTo>
                  <a:pt x="58552" y="108478"/>
                </a:lnTo>
                <a:lnTo>
                  <a:pt x="78714" y="32644"/>
                </a:lnTo>
                <a:lnTo>
                  <a:pt x="79674" y="30723"/>
                </a:lnTo>
                <a:lnTo>
                  <a:pt x="79674" y="32644"/>
                </a:lnTo>
                <a:lnTo>
                  <a:pt x="101757" y="108478"/>
                </a:lnTo>
                <a:lnTo>
                  <a:pt x="101757" y="109438"/>
                </a:lnTo>
                <a:lnTo>
                  <a:pt x="102717" y="110398"/>
                </a:lnTo>
                <a:lnTo>
                  <a:pt x="103677" y="111358"/>
                </a:lnTo>
                <a:lnTo>
                  <a:pt x="104622" y="112318"/>
                </a:lnTo>
                <a:lnTo>
                  <a:pt x="108463" y="112318"/>
                </a:lnTo>
                <a:lnTo>
                  <a:pt x="110398" y="113278"/>
                </a:lnTo>
                <a:lnTo>
                  <a:pt x="115183" y="113278"/>
                </a:lnTo>
                <a:lnTo>
                  <a:pt x="115183" y="92156"/>
                </a:lnTo>
                <a:lnTo>
                  <a:pt x="117119" y="113278"/>
                </a:lnTo>
                <a:lnTo>
                  <a:pt x="119024" y="113278"/>
                </a:lnTo>
                <a:lnTo>
                  <a:pt x="120959" y="112318"/>
                </a:lnTo>
                <a:lnTo>
                  <a:pt x="124800" y="112318"/>
                </a:lnTo>
                <a:lnTo>
                  <a:pt x="125745" y="111358"/>
                </a:lnTo>
                <a:lnTo>
                  <a:pt x="126705" y="110398"/>
                </a:lnTo>
                <a:lnTo>
                  <a:pt x="127665" y="110398"/>
                </a:lnTo>
                <a:lnTo>
                  <a:pt x="127665" y="108478"/>
                </a:lnTo>
                <a:lnTo>
                  <a:pt x="159349" y="8641"/>
                </a:lnTo>
                <a:lnTo>
                  <a:pt x="159349" y="5760"/>
                </a:lnTo>
                <a:lnTo>
                  <a:pt x="160309" y="4800"/>
                </a:lnTo>
                <a:lnTo>
                  <a:pt x="160309" y="2880"/>
                </a:lnTo>
                <a:lnTo>
                  <a:pt x="159349" y="1920"/>
                </a:lnTo>
                <a:lnTo>
                  <a:pt x="159349" y="960"/>
                </a:lnTo>
                <a:lnTo>
                  <a:pt x="157429" y="960"/>
                </a:lnTo>
                <a:lnTo>
                  <a:pt x="156469" y="0"/>
                </a:lnTo>
                <a:lnTo>
                  <a:pt x="145907" y="0"/>
                </a:lnTo>
                <a:lnTo>
                  <a:pt x="144947" y="960"/>
                </a:lnTo>
                <a:lnTo>
                  <a:pt x="142067" y="960"/>
                </a:lnTo>
                <a:lnTo>
                  <a:pt x="142067" y="1920"/>
                </a:lnTo>
                <a:lnTo>
                  <a:pt x="141107" y="1920"/>
                </a:lnTo>
                <a:lnTo>
                  <a:pt x="141107" y="2880"/>
                </a:lnTo>
                <a:lnTo>
                  <a:pt x="140147" y="3840"/>
                </a:lnTo>
                <a:lnTo>
                  <a:pt x="115183" y="91196"/>
                </a:lnTo>
                <a:lnTo>
                  <a:pt x="90236" y="3840"/>
                </a:lnTo>
                <a:lnTo>
                  <a:pt x="89275" y="2880"/>
                </a:lnTo>
                <a:lnTo>
                  <a:pt x="89275" y="1920"/>
                </a:lnTo>
                <a:lnTo>
                  <a:pt x="88315" y="1920"/>
                </a:lnTo>
                <a:lnTo>
                  <a:pt x="88315" y="960"/>
                </a:lnTo>
                <a:lnTo>
                  <a:pt x="86395" y="960"/>
                </a:lnTo>
                <a:lnTo>
                  <a:pt x="85435" y="0"/>
                </a:lnTo>
                <a:lnTo>
                  <a:pt x="74874" y="0"/>
                </a:lnTo>
                <a:lnTo>
                  <a:pt x="73914" y="960"/>
                </a:lnTo>
                <a:lnTo>
                  <a:pt x="71993" y="960"/>
                </a:lnTo>
                <a:lnTo>
                  <a:pt x="71033" y="1920"/>
                </a:lnTo>
                <a:lnTo>
                  <a:pt x="70073" y="2880"/>
                </a:lnTo>
                <a:lnTo>
                  <a:pt x="70073" y="3840"/>
                </a:lnTo>
                <a:close/>
              </a:path>
              <a:path w="160309" h="113278">
                <a:moveTo>
                  <a:pt x="117119" y="113278"/>
                </a:moveTo>
                <a:lnTo>
                  <a:pt x="115183" y="92156"/>
                </a:lnTo>
                <a:lnTo>
                  <a:pt x="115183" y="113278"/>
                </a:lnTo>
                <a:lnTo>
                  <a:pt x="117119" y="11327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/>
          <p:nvPr/>
        </p:nvSpPr>
        <p:spPr>
          <a:xfrm>
            <a:off x="3802684" y="1208379"/>
            <a:ext cx="24002" cy="23042"/>
          </a:xfrm>
          <a:custGeom>
            <a:avLst/>
            <a:gdLst/>
            <a:ahLst/>
            <a:cxnLst/>
            <a:rect l="l" t="t" r="r" b="b"/>
            <a:pathLst>
              <a:path w="24002" h="23042">
                <a:moveTo>
                  <a:pt x="24002" y="11521"/>
                </a:moveTo>
                <a:lnTo>
                  <a:pt x="24002" y="6705"/>
                </a:lnTo>
                <a:lnTo>
                  <a:pt x="23042" y="3840"/>
                </a:lnTo>
                <a:lnTo>
                  <a:pt x="22082" y="1920"/>
                </a:lnTo>
                <a:lnTo>
                  <a:pt x="20162" y="960"/>
                </a:lnTo>
                <a:lnTo>
                  <a:pt x="17282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1920"/>
                </a:lnTo>
                <a:lnTo>
                  <a:pt x="960" y="3840"/>
                </a:lnTo>
                <a:lnTo>
                  <a:pt x="0" y="6705"/>
                </a:lnTo>
                <a:lnTo>
                  <a:pt x="0" y="16322"/>
                </a:lnTo>
                <a:lnTo>
                  <a:pt x="960" y="19202"/>
                </a:lnTo>
                <a:lnTo>
                  <a:pt x="2880" y="21107"/>
                </a:lnTo>
                <a:lnTo>
                  <a:pt x="4800" y="22082"/>
                </a:lnTo>
                <a:lnTo>
                  <a:pt x="7680" y="23042"/>
                </a:lnTo>
                <a:lnTo>
                  <a:pt x="17282" y="23042"/>
                </a:lnTo>
                <a:lnTo>
                  <a:pt x="20162" y="22082"/>
                </a:lnTo>
                <a:lnTo>
                  <a:pt x="22082" y="20147"/>
                </a:lnTo>
                <a:lnTo>
                  <a:pt x="23042" y="19202"/>
                </a:lnTo>
                <a:lnTo>
                  <a:pt x="24002" y="15361"/>
                </a:lnTo>
                <a:lnTo>
                  <a:pt x="24002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" name="object 71"/>
          <p:cNvSpPr/>
          <p:nvPr/>
        </p:nvSpPr>
        <p:spPr>
          <a:xfrm>
            <a:off x="3805565" y="1251569"/>
            <a:ext cx="19202" cy="113278"/>
          </a:xfrm>
          <a:custGeom>
            <a:avLst/>
            <a:gdLst/>
            <a:ahLst/>
            <a:cxnLst/>
            <a:rect l="l" t="t" r="r" b="b"/>
            <a:pathLst>
              <a:path w="19202" h="113278">
                <a:moveTo>
                  <a:pt x="19202" y="1920"/>
                </a:moveTo>
                <a:lnTo>
                  <a:pt x="18227" y="1920"/>
                </a:lnTo>
                <a:lnTo>
                  <a:pt x="18227" y="960"/>
                </a:lnTo>
                <a:lnTo>
                  <a:pt x="15361" y="960"/>
                </a:lnTo>
                <a:lnTo>
                  <a:pt x="14401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11358"/>
                </a:lnTo>
                <a:lnTo>
                  <a:pt x="960" y="111358"/>
                </a:lnTo>
                <a:lnTo>
                  <a:pt x="1920" y="112318"/>
                </a:lnTo>
                <a:lnTo>
                  <a:pt x="4800" y="112318"/>
                </a:lnTo>
                <a:lnTo>
                  <a:pt x="5760" y="113278"/>
                </a:lnTo>
                <a:lnTo>
                  <a:pt x="13441" y="113278"/>
                </a:lnTo>
                <a:lnTo>
                  <a:pt x="14401" y="112318"/>
                </a:lnTo>
                <a:lnTo>
                  <a:pt x="17282" y="112318"/>
                </a:lnTo>
                <a:lnTo>
                  <a:pt x="18227" y="111358"/>
                </a:lnTo>
                <a:lnTo>
                  <a:pt x="19202" y="111358"/>
                </a:lnTo>
                <a:lnTo>
                  <a:pt x="19202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/>
          <p:nvPr/>
        </p:nvSpPr>
        <p:spPr>
          <a:xfrm>
            <a:off x="3875638" y="1328364"/>
            <a:ext cx="15361" cy="37444"/>
          </a:xfrm>
          <a:custGeom>
            <a:avLst/>
            <a:gdLst/>
            <a:ahLst/>
            <a:cxnLst/>
            <a:rect l="l" t="t" r="r" b="b"/>
            <a:pathLst>
              <a:path w="15361" h="37444">
                <a:moveTo>
                  <a:pt x="15361" y="20162"/>
                </a:moveTo>
                <a:lnTo>
                  <a:pt x="11521" y="17282"/>
                </a:lnTo>
                <a:lnTo>
                  <a:pt x="8641" y="15361"/>
                </a:lnTo>
                <a:lnTo>
                  <a:pt x="5760" y="12481"/>
                </a:lnTo>
                <a:lnTo>
                  <a:pt x="3840" y="7696"/>
                </a:lnTo>
                <a:lnTo>
                  <a:pt x="1920" y="3855"/>
                </a:lnTo>
                <a:lnTo>
                  <a:pt x="0" y="0"/>
                </a:lnTo>
                <a:lnTo>
                  <a:pt x="960" y="33604"/>
                </a:lnTo>
                <a:lnTo>
                  <a:pt x="6720" y="36484"/>
                </a:lnTo>
                <a:lnTo>
                  <a:pt x="13441" y="37444"/>
                </a:lnTo>
                <a:lnTo>
                  <a:pt x="15361" y="201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/>
          <p:nvPr/>
        </p:nvSpPr>
        <p:spPr>
          <a:xfrm>
            <a:off x="3853555" y="1200698"/>
            <a:ext cx="97916" cy="165110"/>
          </a:xfrm>
          <a:custGeom>
            <a:avLst/>
            <a:gdLst/>
            <a:ahLst/>
            <a:cxnLst/>
            <a:rect l="l" t="t" r="r" b="b"/>
            <a:pathLst>
              <a:path w="97916" h="165110">
                <a:moveTo>
                  <a:pt x="960" y="123825"/>
                </a:moveTo>
                <a:lnTo>
                  <a:pt x="2880" y="130545"/>
                </a:lnTo>
                <a:lnTo>
                  <a:pt x="3840" y="137266"/>
                </a:lnTo>
                <a:lnTo>
                  <a:pt x="6720" y="143987"/>
                </a:lnTo>
                <a:lnTo>
                  <a:pt x="9601" y="148788"/>
                </a:lnTo>
                <a:lnTo>
                  <a:pt x="13441" y="153588"/>
                </a:lnTo>
                <a:lnTo>
                  <a:pt x="18242" y="157429"/>
                </a:lnTo>
                <a:lnTo>
                  <a:pt x="23042" y="161269"/>
                </a:lnTo>
                <a:lnTo>
                  <a:pt x="22082" y="127665"/>
                </a:lnTo>
                <a:lnTo>
                  <a:pt x="21122" y="121920"/>
                </a:lnTo>
                <a:lnTo>
                  <a:pt x="20162" y="117119"/>
                </a:lnTo>
                <a:lnTo>
                  <a:pt x="20162" y="101757"/>
                </a:lnTo>
                <a:lnTo>
                  <a:pt x="21122" y="96956"/>
                </a:lnTo>
                <a:lnTo>
                  <a:pt x="22082" y="92156"/>
                </a:lnTo>
                <a:lnTo>
                  <a:pt x="23042" y="87355"/>
                </a:lnTo>
                <a:lnTo>
                  <a:pt x="24002" y="82555"/>
                </a:lnTo>
                <a:lnTo>
                  <a:pt x="25923" y="78714"/>
                </a:lnTo>
                <a:lnTo>
                  <a:pt x="28803" y="74874"/>
                </a:lnTo>
                <a:lnTo>
                  <a:pt x="31683" y="71993"/>
                </a:lnTo>
                <a:lnTo>
                  <a:pt x="34564" y="69113"/>
                </a:lnTo>
                <a:lnTo>
                  <a:pt x="38404" y="67193"/>
                </a:lnTo>
                <a:lnTo>
                  <a:pt x="42245" y="66233"/>
                </a:lnTo>
                <a:lnTo>
                  <a:pt x="52806" y="66233"/>
                </a:lnTo>
                <a:lnTo>
                  <a:pt x="57607" y="68153"/>
                </a:lnTo>
                <a:lnTo>
                  <a:pt x="62407" y="71033"/>
                </a:lnTo>
                <a:lnTo>
                  <a:pt x="67208" y="74874"/>
                </a:lnTo>
                <a:lnTo>
                  <a:pt x="72969" y="79674"/>
                </a:lnTo>
                <a:lnTo>
                  <a:pt x="77769" y="86395"/>
                </a:lnTo>
                <a:lnTo>
                  <a:pt x="77769" y="128640"/>
                </a:lnTo>
                <a:lnTo>
                  <a:pt x="74874" y="132481"/>
                </a:lnTo>
                <a:lnTo>
                  <a:pt x="71993" y="135361"/>
                </a:lnTo>
                <a:lnTo>
                  <a:pt x="69128" y="138226"/>
                </a:lnTo>
                <a:lnTo>
                  <a:pt x="66248" y="140147"/>
                </a:lnTo>
                <a:lnTo>
                  <a:pt x="64328" y="143027"/>
                </a:lnTo>
                <a:lnTo>
                  <a:pt x="61447" y="143987"/>
                </a:lnTo>
                <a:lnTo>
                  <a:pt x="58567" y="145907"/>
                </a:lnTo>
                <a:lnTo>
                  <a:pt x="56647" y="146867"/>
                </a:lnTo>
                <a:lnTo>
                  <a:pt x="53766" y="147827"/>
                </a:lnTo>
                <a:lnTo>
                  <a:pt x="51846" y="148788"/>
                </a:lnTo>
                <a:lnTo>
                  <a:pt x="41285" y="148788"/>
                </a:lnTo>
                <a:lnTo>
                  <a:pt x="37444" y="147827"/>
                </a:lnTo>
                <a:lnTo>
                  <a:pt x="35524" y="165110"/>
                </a:lnTo>
                <a:lnTo>
                  <a:pt x="49926" y="165110"/>
                </a:lnTo>
                <a:lnTo>
                  <a:pt x="56647" y="163189"/>
                </a:lnTo>
                <a:lnTo>
                  <a:pt x="62407" y="160309"/>
                </a:lnTo>
                <a:lnTo>
                  <a:pt x="69128" y="156469"/>
                </a:lnTo>
                <a:lnTo>
                  <a:pt x="74874" y="152628"/>
                </a:lnTo>
                <a:lnTo>
                  <a:pt x="80650" y="145907"/>
                </a:lnTo>
                <a:lnTo>
                  <a:pt x="80650" y="162229"/>
                </a:lnTo>
                <a:lnTo>
                  <a:pt x="81610" y="163189"/>
                </a:lnTo>
                <a:lnTo>
                  <a:pt x="84490" y="163189"/>
                </a:lnTo>
                <a:lnTo>
                  <a:pt x="86395" y="164150"/>
                </a:lnTo>
                <a:lnTo>
                  <a:pt x="92156" y="164150"/>
                </a:lnTo>
                <a:lnTo>
                  <a:pt x="93116" y="163189"/>
                </a:lnTo>
                <a:lnTo>
                  <a:pt x="95996" y="163189"/>
                </a:lnTo>
                <a:lnTo>
                  <a:pt x="95996" y="162229"/>
                </a:lnTo>
                <a:lnTo>
                  <a:pt x="96956" y="162229"/>
                </a:lnTo>
                <a:lnTo>
                  <a:pt x="96956" y="161269"/>
                </a:lnTo>
                <a:lnTo>
                  <a:pt x="97916" y="161269"/>
                </a:lnTo>
                <a:lnTo>
                  <a:pt x="97916" y="3840"/>
                </a:lnTo>
                <a:lnTo>
                  <a:pt x="96956" y="2880"/>
                </a:lnTo>
                <a:lnTo>
                  <a:pt x="96956" y="1920"/>
                </a:lnTo>
                <a:lnTo>
                  <a:pt x="95996" y="1920"/>
                </a:lnTo>
                <a:lnTo>
                  <a:pt x="95036" y="960"/>
                </a:lnTo>
                <a:lnTo>
                  <a:pt x="92156" y="960"/>
                </a:lnTo>
                <a:lnTo>
                  <a:pt x="91196" y="0"/>
                </a:lnTo>
                <a:lnTo>
                  <a:pt x="84490" y="0"/>
                </a:lnTo>
                <a:lnTo>
                  <a:pt x="82555" y="960"/>
                </a:lnTo>
                <a:lnTo>
                  <a:pt x="79674" y="960"/>
                </a:lnTo>
                <a:lnTo>
                  <a:pt x="78714" y="1920"/>
                </a:lnTo>
                <a:lnTo>
                  <a:pt x="78714" y="2880"/>
                </a:lnTo>
                <a:lnTo>
                  <a:pt x="77769" y="2880"/>
                </a:lnTo>
                <a:lnTo>
                  <a:pt x="77769" y="65272"/>
                </a:lnTo>
                <a:lnTo>
                  <a:pt x="72969" y="60472"/>
                </a:lnTo>
                <a:lnTo>
                  <a:pt x="68153" y="55671"/>
                </a:lnTo>
                <a:lnTo>
                  <a:pt x="62407" y="53751"/>
                </a:lnTo>
                <a:lnTo>
                  <a:pt x="57607" y="50871"/>
                </a:lnTo>
                <a:lnTo>
                  <a:pt x="51846" y="48950"/>
                </a:lnTo>
                <a:lnTo>
                  <a:pt x="38404" y="48950"/>
                </a:lnTo>
                <a:lnTo>
                  <a:pt x="31683" y="50871"/>
                </a:lnTo>
                <a:lnTo>
                  <a:pt x="25923" y="53751"/>
                </a:lnTo>
                <a:lnTo>
                  <a:pt x="20162" y="56631"/>
                </a:lnTo>
                <a:lnTo>
                  <a:pt x="15361" y="60472"/>
                </a:lnTo>
                <a:lnTo>
                  <a:pt x="11521" y="65272"/>
                </a:lnTo>
                <a:lnTo>
                  <a:pt x="7680" y="71033"/>
                </a:lnTo>
                <a:lnTo>
                  <a:pt x="4800" y="76794"/>
                </a:lnTo>
                <a:lnTo>
                  <a:pt x="2880" y="84475"/>
                </a:lnTo>
                <a:lnTo>
                  <a:pt x="960" y="91196"/>
                </a:lnTo>
                <a:lnTo>
                  <a:pt x="0" y="99837"/>
                </a:lnTo>
                <a:lnTo>
                  <a:pt x="0" y="116144"/>
                </a:lnTo>
                <a:lnTo>
                  <a:pt x="960" y="12382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/>
          <p:nvPr/>
        </p:nvSpPr>
        <p:spPr>
          <a:xfrm>
            <a:off x="4001399" y="1254450"/>
            <a:ext cx="7680" cy="34564"/>
          </a:xfrm>
          <a:custGeom>
            <a:avLst/>
            <a:gdLst/>
            <a:ahLst/>
            <a:cxnLst/>
            <a:rect l="l" t="t" r="r" b="b"/>
            <a:pathLst>
              <a:path w="7680" h="34564">
                <a:moveTo>
                  <a:pt x="1920" y="2880"/>
                </a:moveTo>
                <a:lnTo>
                  <a:pt x="0" y="34564"/>
                </a:lnTo>
                <a:lnTo>
                  <a:pt x="960" y="30723"/>
                </a:lnTo>
                <a:lnTo>
                  <a:pt x="1920" y="26883"/>
                </a:lnTo>
                <a:lnTo>
                  <a:pt x="3840" y="24002"/>
                </a:lnTo>
                <a:lnTo>
                  <a:pt x="7680" y="0"/>
                </a:lnTo>
                <a:lnTo>
                  <a:pt x="192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/>
          <p:nvPr/>
        </p:nvSpPr>
        <p:spPr>
          <a:xfrm>
            <a:off x="3979316" y="1249649"/>
            <a:ext cx="97916" cy="116159"/>
          </a:xfrm>
          <a:custGeom>
            <a:avLst/>
            <a:gdLst/>
            <a:ahLst/>
            <a:cxnLst/>
            <a:rect l="l" t="t" r="r" b="b"/>
            <a:pathLst>
              <a:path w="97916" h="116159">
                <a:moveTo>
                  <a:pt x="43205" y="0"/>
                </a:moveTo>
                <a:lnTo>
                  <a:pt x="36484" y="1920"/>
                </a:lnTo>
                <a:lnTo>
                  <a:pt x="29763" y="4800"/>
                </a:lnTo>
                <a:lnTo>
                  <a:pt x="25923" y="28803"/>
                </a:lnTo>
                <a:lnTo>
                  <a:pt x="28803" y="24963"/>
                </a:lnTo>
                <a:lnTo>
                  <a:pt x="30723" y="22082"/>
                </a:lnTo>
                <a:lnTo>
                  <a:pt x="34564" y="20162"/>
                </a:lnTo>
                <a:lnTo>
                  <a:pt x="37444" y="18242"/>
                </a:lnTo>
                <a:lnTo>
                  <a:pt x="41285" y="16322"/>
                </a:lnTo>
                <a:lnTo>
                  <a:pt x="45125" y="15361"/>
                </a:lnTo>
                <a:lnTo>
                  <a:pt x="59512" y="15361"/>
                </a:lnTo>
                <a:lnTo>
                  <a:pt x="66233" y="18242"/>
                </a:lnTo>
                <a:lnTo>
                  <a:pt x="71033" y="24002"/>
                </a:lnTo>
                <a:lnTo>
                  <a:pt x="76569" y="34617"/>
                </a:lnTo>
                <a:lnTo>
                  <a:pt x="77754" y="48005"/>
                </a:lnTo>
                <a:lnTo>
                  <a:pt x="21122" y="48005"/>
                </a:lnTo>
                <a:lnTo>
                  <a:pt x="21122" y="44165"/>
                </a:lnTo>
                <a:lnTo>
                  <a:pt x="22082" y="39364"/>
                </a:lnTo>
                <a:lnTo>
                  <a:pt x="24002" y="7680"/>
                </a:lnTo>
                <a:lnTo>
                  <a:pt x="18242" y="11521"/>
                </a:lnTo>
                <a:lnTo>
                  <a:pt x="14401" y="16322"/>
                </a:lnTo>
                <a:lnTo>
                  <a:pt x="9601" y="21122"/>
                </a:lnTo>
                <a:lnTo>
                  <a:pt x="5760" y="26883"/>
                </a:lnTo>
                <a:lnTo>
                  <a:pt x="3840" y="34564"/>
                </a:lnTo>
                <a:lnTo>
                  <a:pt x="1920" y="42245"/>
                </a:lnTo>
                <a:lnTo>
                  <a:pt x="0" y="49926"/>
                </a:lnTo>
                <a:lnTo>
                  <a:pt x="5" y="59434"/>
                </a:lnTo>
                <a:lnTo>
                  <a:pt x="1266" y="72631"/>
                </a:lnTo>
                <a:lnTo>
                  <a:pt x="3840" y="84475"/>
                </a:lnTo>
                <a:lnTo>
                  <a:pt x="5760" y="91196"/>
                </a:lnTo>
                <a:lnTo>
                  <a:pt x="9601" y="96956"/>
                </a:lnTo>
                <a:lnTo>
                  <a:pt x="13441" y="101757"/>
                </a:lnTo>
                <a:lnTo>
                  <a:pt x="18242" y="106558"/>
                </a:lnTo>
                <a:lnTo>
                  <a:pt x="24002" y="110398"/>
                </a:lnTo>
                <a:lnTo>
                  <a:pt x="30723" y="112318"/>
                </a:lnTo>
                <a:lnTo>
                  <a:pt x="36484" y="115199"/>
                </a:lnTo>
                <a:lnTo>
                  <a:pt x="44150" y="116159"/>
                </a:lnTo>
                <a:lnTo>
                  <a:pt x="63352" y="116159"/>
                </a:lnTo>
                <a:lnTo>
                  <a:pt x="67193" y="115199"/>
                </a:lnTo>
                <a:lnTo>
                  <a:pt x="71993" y="114239"/>
                </a:lnTo>
                <a:lnTo>
                  <a:pt x="75834" y="113278"/>
                </a:lnTo>
                <a:lnTo>
                  <a:pt x="78714" y="112318"/>
                </a:lnTo>
                <a:lnTo>
                  <a:pt x="82555" y="112318"/>
                </a:lnTo>
                <a:lnTo>
                  <a:pt x="85435" y="111358"/>
                </a:lnTo>
                <a:lnTo>
                  <a:pt x="87355" y="110398"/>
                </a:lnTo>
                <a:lnTo>
                  <a:pt x="89275" y="108478"/>
                </a:lnTo>
                <a:lnTo>
                  <a:pt x="90236" y="108478"/>
                </a:lnTo>
                <a:lnTo>
                  <a:pt x="91196" y="107518"/>
                </a:lnTo>
                <a:lnTo>
                  <a:pt x="92156" y="106558"/>
                </a:lnTo>
                <a:lnTo>
                  <a:pt x="92156" y="105597"/>
                </a:lnTo>
                <a:lnTo>
                  <a:pt x="93116" y="105597"/>
                </a:lnTo>
                <a:lnTo>
                  <a:pt x="93116" y="95036"/>
                </a:lnTo>
                <a:lnTo>
                  <a:pt x="92156" y="94076"/>
                </a:lnTo>
                <a:lnTo>
                  <a:pt x="92156" y="93116"/>
                </a:lnTo>
                <a:lnTo>
                  <a:pt x="87355" y="93116"/>
                </a:lnTo>
                <a:lnTo>
                  <a:pt x="85435" y="94076"/>
                </a:lnTo>
                <a:lnTo>
                  <a:pt x="83515" y="95036"/>
                </a:lnTo>
                <a:lnTo>
                  <a:pt x="81594" y="95996"/>
                </a:lnTo>
                <a:lnTo>
                  <a:pt x="78714" y="96956"/>
                </a:lnTo>
                <a:lnTo>
                  <a:pt x="75834" y="97916"/>
                </a:lnTo>
                <a:lnTo>
                  <a:pt x="72953" y="98877"/>
                </a:lnTo>
                <a:lnTo>
                  <a:pt x="68153" y="99837"/>
                </a:lnTo>
                <a:lnTo>
                  <a:pt x="64312" y="100797"/>
                </a:lnTo>
                <a:lnTo>
                  <a:pt x="48966" y="100797"/>
                </a:lnTo>
                <a:lnTo>
                  <a:pt x="43205" y="99837"/>
                </a:lnTo>
                <a:lnTo>
                  <a:pt x="39364" y="97916"/>
                </a:lnTo>
                <a:lnTo>
                  <a:pt x="34564" y="95996"/>
                </a:lnTo>
                <a:lnTo>
                  <a:pt x="30723" y="93116"/>
                </a:lnTo>
                <a:lnTo>
                  <a:pt x="28803" y="90251"/>
                </a:lnTo>
                <a:lnTo>
                  <a:pt x="25923" y="86410"/>
                </a:lnTo>
                <a:lnTo>
                  <a:pt x="24002" y="82570"/>
                </a:lnTo>
                <a:lnTo>
                  <a:pt x="23042" y="77754"/>
                </a:lnTo>
                <a:lnTo>
                  <a:pt x="21122" y="73913"/>
                </a:lnTo>
                <a:lnTo>
                  <a:pt x="21122" y="62407"/>
                </a:lnTo>
                <a:lnTo>
                  <a:pt x="92156" y="62407"/>
                </a:lnTo>
                <a:lnTo>
                  <a:pt x="94076" y="61447"/>
                </a:lnTo>
                <a:lnTo>
                  <a:pt x="95036" y="60487"/>
                </a:lnTo>
                <a:lnTo>
                  <a:pt x="96956" y="59527"/>
                </a:lnTo>
                <a:lnTo>
                  <a:pt x="97916" y="56647"/>
                </a:lnTo>
                <a:lnTo>
                  <a:pt x="97916" y="43205"/>
                </a:lnTo>
                <a:lnTo>
                  <a:pt x="96956" y="37444"/>
                </a:lnTo>
                <a:lnTo>
                  <a:pt x="95036" y="30723"/>
                </a:lnTo>
                <a:lnTo>
                  <a:pt x="93116" y="24963"/>
                </a:lnTo>
                <a:lnTo>
                  <a:pt x="90236" y="19202"/>
                </a:lnTo>
                <a:lnTo>
                  <a:pt x="86395" y="15361"/>
                </a:lnTo>
                <a:lnTo>
                  <a:pt x="82555" y="10561"/>
                </a:lnTo>
                <a:lnTo>
                  <a:pt x="77754" y="6720"/>
                </a:lnTo>
                <a:lnTo>
                  <a:pt x="71993" y="4800"/>
                </a:lnTo>
                <a:lnTo>
                  <a:pt x="66233" y="1920"/>
                </a:lnTo>
                <a:lnTo>
                  <a:pt x="59512" y="0"/>
                </a:lnTo>
                <a:lnTo>
                  <a:pt x="43205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/>
          <p:nvPr/>
        </p:nvSpPr>
        <p:spPr>
          <a:xfrm>
            <a:off x="4155948" y="1200698"/>
            <a:ext cx="97916" cy="165110"/>
          </a:xfrm>
          <a:custGeom>
            <a:avLst/>
            <a:gdLst/>
            <a:ahLst/>
            <a:cxnLst/>
            <a:rect l="l" t="t" r="r" b="b"/>
            <a:pathLst>
              <a:path w="97916" h="165110">
                <a:moveTo>
                  <a:pt x="97916" y="160309"/>
                </a:moveTo>
                <a:lnTo>
                  <a:pt x="97916" y="3840"/>
                </a:lnTo>
                <a:lnTo>
                  <a:pt x="96956" y="2880"/>
                </a:lnTo>
                <a:lnTo>
                  <a:pt x="96956" y="1920"/>
                </a:lnTo>
                <a:lnTo>
                  <a:pt x="95996" y="1920"/>
                </a:lnTo>
                <a:lnTo>
                  <a:pt x="95036" y="960"/>
                </a:lnTo>
                <a:lnTo>
                  <a:pt x="92156" y="960"/>
                </a:lnTo>
                <a:lnTo>
                  <a:pt x="91196" y="0"/>
                </a:lnTo>
                <a:lnTo>
                  <a:pt x="84475" y="0"/>
                </a:lnTo>
                <a:lnTo>
                  <a:pt x="82555" y="960"/>
                </a:lnTo>
                <a:lnTo>
                  <a:pt x="79689" y="960"/>
                </a:lnTo>
                <a:lnTo>
                  <a:pt x="79689" y="1920"/>
                </a:lnTo>
                <a:lnTo>
                  <a:pt x="78714" y="1920"/>
                </a:lnTo>
                <a:lnTo>
                  <a:pt x="78714" y="2880"/>
                </a:lnTo>
                <a:lnTo>
                  <a:pt x="77754" y="2880"/>
                </a:lnTo>
                <a:lnTo>
                  <a:pt x="77754" y="65272"/>
                </a:lnTo>
                <a:lnTo>
                  <a:pt x="72969" y="60472"/>
                </a:lnTo>
                <a:lnTo>
                  <a:pt x="68168" y="55671"/>
                </a:lnTo>
                <a:lnTo>
                  <a:pt x="62407" y="53751"/>
                </a:lnTo>
                <a:lnTo>
                  <a:pt x="57607" y="50871"/>
                </a:lnTo>
                <a:lnTo>
                  <a:pt x="51846" y="48950"/>
                </a:lnTo>
                <a:lnTo>
                  <a:pt x="38404" y="48950"/>
                </a:lnTo>
                <a:lnTo>
                  <a:pt x="31683" y="50871"/>
                </a:lnTo>
                <a:lnTo>
                  <a:pt x="25923" y="53751"/>
                </a:lnTo>
                <a:lnTo>
                  <a:pt x="20162" y="56631"/>
                </a:lnTo>
                <a:lnTo>
                  <a:pt x="15361" y="60472"/>
                </a:lnTo>
                <a:lnTo>
                  <a:pt x="11521" y="65272"/>
                </a:lnTo>
                <a:lnTo>
                  <a:pt x="7680" y="71033"/>
                </a:lnTo>
                <a:lnTo>
                  <a:pt x="4800" y="76794"/>
                </a:lnTo>
                <a:lnTo>
                  <a:pt x="2880" y="84475"/>
                </a:lnTo>
                <a:lnTo>
                  <a:pt x="960" y="91196"/>
                </a:lnTo>
                <a:lnTo>
                  <a:pt x="0" y="99837"/>
                </a:lnTo>
                <a:lnTo>
                  <a:pt x="0" y="116144"/>
                </a:lnTo>
                <a:lnTo>
                  <a:pt x="960" y="123825"/>
                </a:lnTo>
                <a:lnTo>
                  <a:pt x="2880" y="130545"/>
                </a:lnTo>
                <a:lnTo>
                  <a:pt x="3840" y="137266"/>
                </a:lnTo>
                <a:lnTo>
                  <a:pt x="6720" y="143987"/>
                </a:lnTo>
                <a:lnTo>
                  <a:pt x="9601" y="148788"/>
                </a:lnTo>
                <a:lnTo>
                  <a:pt x="13441" y="153588"/>
                </a:lnTo>
                <a:lnTo>
                  <a:pt x="18242" y="157429"/>
                </a:lnTo>
                <a:lnTo>
                  <a:pt x="23042" y="161269"/>
                </a:lnTo>
                <a:lnTo>
                  <a:pt x="22082" y="127665"/>
                </a:lnTo>
                <a:lnTo>
                  <a:pt x="21122" y="121920"/>
                </a:lnTo>
                <a:lnTo>
                  <a:pt x="21122" y="117119"/>
                </a:lnTo>
                <a:lnTo>
                  <a:pt x="20162" y="112303"/>
                </a:lnTo>
                <a:lnTo>
                  <a:pt x="20162" y="101757"/>
                </a:lnTo>
                <a:lnTo>
                  <a:pt x="21122" y="96956"/>
                </a:lnTo>
                <a:lnTo>
                  <a:pt x="22082" y="92156"/>
                </a:lnTo>
                <a:lnTo>
                  <a:pt x="23042" y="87355"/>
                </a:lnTo>
                <a:lnTo>
                  <a:pt x="24002" y="82555"/>
                </a:lnTo>
                <a:lnTo>
                  <a:pt x="26883" y="78714"/>
                </a:lnTo>
                <a:lnTo>
                  <a:pt x="28803" y="74874"/>
                </a:lnTo>
                <a:lnTo>
                  <a:pt x="31683" y="71993"/>
                </a:lnTo>
                <a:lnTo>
                  <a:pt x="34564" y="69113"/>
                </a:lnTo>
                <a:lnTo>
                  <a:pt x="38404" y="67193"/>
                </a:lnTo>
                <a:lnTo>
                  <a:pt x="42245" y="66233"/>
                </a:lnTo>
                <a:lnTo>
                  <a:pt x="52806" y="66233"/>
                </a:lnTo>
                <a:lnTo>
                  <a:pt x="57607" y="68153"/>
                </a:lnTo>
                <a:lnTo>
                  <a:pt x="62407" y="71033"/>
                </a:lnTo>
                <a:lnTo>
                  <a:pt x="68168" y="74874"/>
                </a:lnTo>
                <a:lnTo>
                  <a:pt x="72969" y="79674"/>
                </a:lnTo>
                <a:lnTo>
                  <a:pt x="77754" y="86395"/>
                </a:lnTo>
                <a:lnTo>
                  <a:pt x="77754" y="128640"/>
                </a:lnTo>
                <a:lnTo>
                  <a:pt x="74874" y="132481"/>
                </a:lnTo>
                <a:lnTo>
                  <a:pt x="72008" y="135361"/>
                </a:lnTo>
                <a:lnTo>
                  <a:pt x="69128" y="138226"/>
                </a:lnTo>
                <a:lnTo>
                  <a:pt x="66233" y="140147"/>
                </a:lnTo>
                <a:lnTo>
                  <a:pt x="64328" y="143027"/>
                </a:lnTo>
                <a:lnTo>
                  <a:pt x="61447" y="143987"/>
                </a:lnTo>
                <a:lnTo>
                  <a:pt x="58567" y="145907"/>
                </a:lnTo>
                <a:lnTo>
                  <a:pt x="56647" y="146867"/>
                </a:lnTo>
                <a:lnTo>
                  <a:pt x="53766" y="147827"/>
                </a:lnTo>
                <a:lnTo>
                  <a:pt x="51846" y="148788"/>
                </a:lnTo>
                <a:lnTo>
                  <a:pt x="41285" y="148788"/>
                </a:lnTo>
                <a:lnTo>
                  <a:pt x="37444" y="147827"/>
                </a:lnTo>
                <a:lnTo>
                  <a:pt x="35524" y="165110"/>
                </a:lnTo>
                <a:lnTo>
                  <a:pt x="50886" y="165110"/>
                </a:lnTo>
                <a:lnTo>
                  <a:pt x="56647" y="163189"/>
                </a:lnTo>
                <a:lnTo>
                  <a:pt x="63352" y="160309"/>
                </a:lnTo>
                <a:lnTo>
                  <a:pt x="69128" y="156469"/>
                </a:lnTo>
                <a:lnTo>
                  <a:pt x="74874" y="152628"/>
                </a:lnTo>
                <a:lnTo>
                  <a:pt x="80634" y="145907"/>
                </a:lnTo>
                <a:lnTo>
                  <a:pt x="80634" y="162229"/>
                </a:lnTo>
                <a:lnTo>
                  <a:pt x="81594" y="162229"/>
                </a:lnTo>
                <a:lnTo>
                  <a:pt x="81594" y="163189"/>
                </a:lnTo>
                <a:lnTo>
                  <a:pt x="85435" y="163189"/>
                </a:lnTo>
                <a:lnTo>
                  <a:pt x="86395" y="164150"/>
                </a:lnTo>
                <a:lnTo>
                  <a:pt x="92156" y="164150"/>
                </a:lnTo>
                <a:lnTo>
                  <a:pt x="93116" y="163189"/>
                </a:lnTo>
                <a:lnTo>
                  <a:pt x="95996" y="163189"/>
                </a:lnTo>
                <a:lnTo>
                  <a:pt x="95996" y="162229"/>
                </a:lnTo>
                <a:lnTo>
                  <a:pt x="96956" y="162229"/>
                </a:lnTo>
                <a:lnTo>
                  <a:pt x="97916" y="161269"/>
                </a:lnTo>
                <a:lnTo>
                  <a:pt x="97916" y="16030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/>
          <p:nvPr/>
        </p:nvSpPr>
        <p:spPr>
          <a:xfrm>
            <a:off x="4178030" y="1328364"/>
            <a:ext cx="15361" cy="37444"/>
          </a:xfrm>
          <a:custGeom>
            <a:avLst/>
            <a:gdLst/>
            <a:ahLst/>
            <a:cxnLst/>
            <a:rect l="l" t="t" r="r" b="b"/>
            <a:pathLst>
              <a:path w="15361" h="37444">
                <a:moveTo>
                  <a:pt x="15361" y="20162"/>
                </a:moveTo>
                <a:lnTo>
                  <a:pt x="11521" y="17282"/>
                </a:lnTo>
                <a:lnTo>
                  <a:pt x="8641" y="15361"/>
                </a:lnTo>
                <a:lnTo>
                  <a:pt x="5760" y="12481"/>
                </a:lnTo>
                <a:lnTo>
                  <a:pt x="3840" y="7696"/>
                </a:lnTo>
                <a:lnTo>
                  <a:pt x="1920" y="3855"/>
                </a:lnTo>
                <a:lnTo>
                  <a:pt x="0" y="0"/>
                </a:lnTo>
                <a:lnTo>
                  <a:pt x="960" y="33604"/>
                </a:lnTo>
                <a:lnTo>
                  <a:pt x="6720" y="36484"/>
                </a:lnTo>
                <a:lnTo>
                  <a:pt x="13441" y="37444"/>
                </a:lnTo>
                <a:lnTo>
                  <a:pt x="15361" y="201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/>
          <p:nvPr/>
        </p:nvSpPr>
        <p:spPr>
          <a:xfrm>
            <a:off x="4281708" y="1249649"/>
            <a:ext cx="87355" cy="116159"/>
          </a:xfrm>
          <a:custGeom>
            <a:avLst/>
            <a:gdLst/>
            <a:ahLst/>
            <a:cxnLst/>
            <a:rect l="l" t="t" r="r" b="b"/>
            <a:pathLst>
              <a:path w="87355" h="116159">
                <a:moveTo>
                  <a:pt x="83515" y="18242"/>
                </a:moveTo>
                <a:lnTo>
                  <a:pt x="80634" y="14401"/>
                </a:lnTo>
                <a:lnTo>
                  <a:pt x="77754" y="10561"/>
                </a:lnTo>
                <a:lnTo>
                  <a:pt x="74874" y="7680"/>
                </a:lnTo>
                <a:lnTo>
                  <a:pt x="70073" y="4800"/>
                </a:lnTo>
                <a:lnTo>
                  <a:pt x="65272" y="2880"/>
                </a:lnTo>
                <a:lnTo>
                  <a:pt x="59512" y="960"/>
                </a:lnTo>
                <a:lnTo>
                  <a:pt x="52791" y="0"/>
                </a:lnTo>
                <a:lnTo>
                  <a:pt x="41285" y="0"/>
                </a:lnTo>
                <a:lnTo>
                  <a:pt x="37444" y="960"/>
                </a:lnTo>
                <a:lnTo>
                  <a:pt x="33604" y="1920"/>
                </a:lnTo>
                <a:lnTo>
                  <a:pt x="29763" y="1920"/>
                </a:lnTo>
                <a:lnTo>
                  <a:pt x="25923" y="2880"/>
                </a:lnTo>
                <a:lnTo>
                  <a:pt x="22082" y="4800"/>
                </a:lnTo>
                <a:lnTo>
                  <a:pt x="19202" y="5760"/>
                </a:lnTo>
                <a:lnTo>
                  <a:pt x="16322" y="6720"/>
                </a:lnTo>
                <a:lnTo>
                  <a:pt x="13441" y="8641"/>
                </a:lnTo>
                <a:lnTo>
                  <a:pt x="10561" y="9601"/>
                </a:lnTo>
                <a:lnTo>
                  <a:pt x="8641" y="10561"/>
                </a:lnTo>
                <a:lnTo>
                  <a:pt x="7680" y="11521"/>
                </a:lnTo>
                <a:lnTo>
                  <a:pt x="6720" y="12481"/>
                </a:lnTo>
                <a:lnTo>
                  <a:pt x="5760" y="13441"/>
                </a:lnTo>
                <a:lnTo>
                  <a:pt x="5760" y="24002"/>
                </a:lnTo>
                <a:lnTo>
                  <a:pt x="6720" y="24963"/>
                </a:lnTo>
                <a:lnTo>
                  <a:pt x="6720" y="25923"/>
                </a:lnTo>
                <a:lnTo>
                  <a:pt x="7680" y="25923"/>
                </a:lnTo>
                <a:lnTo>
                  <a:pt x="7680" y="26883"/>
                </a:lnTo>
                <a:lnTo>
                  <a:pt x="11521" y="26883"/>
                </a:lnTo>
                <a:lnTo>
                  <a:pt x="13441" y="24963"/>
                </a:lnTo>
                <a:lnTo>
                  <a:pt x="15361" y="24002"/>
                </a:lnTo>
                <a:lnTo>
                  <a:pt x="18242" y="23042"/>
                </a:lnTo>
                <a:lnTo>
                  <a:pt x="21122" y="22082"/>
                </a:lnTo>
                <a:lnTo>
                  <a:pt x="24002" y="20162"/>
                </a:lnTo>
                <a:lnTo>
                  <a:pt x="26883" y="19202"/>
                </a:lnTo>
                <a:lnTo>
                  <a:pt x="30723" y="18242"/>
                </a:lnTo>
                <a:lnTo>
                  <a:pt x="34564" y="16322"/>
                </a:lnTo>
                <a:lnTo>
                  <a:pt x="51846" y="16322"/>
                </a:lnTo>
                <a:lnTo>
                  <a:pt x="54711" y="18242"/>
                </a:lnTo>
                <a:lnTo>
                  <a:pt x="57591" y="19202"/>
                </a:lnTo>
                <a:lnTo>
                  <a:pt x="60472" y="20162"/>
                </a:lnTo>
                <a:lnTo>
                  <a:pt x="62392" y="22082"/>
                </a:lnTo>
                <a:lnTo>
                  <a:pt x="64312" y="24963"/>
                </a:lnTo>
                <a:lnTo>
                  <a:pt x="66233" y="26883"/>
                </a:lnTo>
                <a:lnTo>
                  <a:pt x="66233" y="29763"/>
                </a:lnTo>
                <a:lnTo>
                  <a:pt x="67193" y="33604"/>
                </a:lnTo>
                <a:lnTo>
                  <a:pt x="68153" y="37444"/>
                </a:lnTo>
                <a:lnTo>
                  <a:pt x="68153" y="48966"/>
                </a:lnTo>
                <a:lnTo>
                  <a:pt x="45125" y="48966"/>
                </a:lnTo>
                <a:lnTo>
                  <a:pt x="37444" y="49926"/>
                </a:lnTo>
                <a:lnTo>
                  <a:pt x="30723" y="51846"/>
                </a:lnTo>
                <a:lnTo>
                  <a:pt x="24963" y="52806"/>
                </a:lnTo>
                <a:lnTo>
                  <a:pt x="19202" y="54726"/>
                </a:lnTo>
                <a:lnTo>
                  <a:pt x="14401" y="57607"/>
                </a:lnTo>
                <a:lnTo>
                  <a:pt x="9601" y="60487"/>
                </a:lnTo>
                <a:lnTo>
                  <a:pt x="6720" y="64328"/>
                </a:lnTo>
                <a:lnTo>
                  <a:pt x="3840" y="69128"/>
                </a:lnTo>
                <a:lnTo>
                  <a:pt x="1920" y="72969"/>
                </a:lnTo>
                <a:lnTo>
                  <a:pt x="0" y="78714"/>
                </a:lnTo>
                <a:lnTo>
                  <a:pt x="0" y="89275"/>
                </a:lnTo>
                <a:lnTo>
                  <a:pt x="960" y="94076"/>
                </a:lnTo>
                <a:lnTo>
                  <a:pt x="2880" y="97916"/>
                </a:lnTo>
                <a:lnTo>
                  <a:pt x="4800" y="101757"/>
                </a:lnTo>
                <a:lnTo>
                  <a:pt x="7680" y="105597"/>
                </a:lnTo>
                <a:lnTo>
                  <a:pt x="10561" y="107518"/>
                </a:lnTo>
                <a:lnTo>
                  <a:pt x="13441" y="110398"/>
                </a:lnTo>
                <a:lnTo>
                  <a:pt x="17282" y="112318"/>
                </a:lnTo>
                <a:lnTo>
                  <a:pt x="22082" y="114239"/>
                </a:lnTo>
                <a:lnTo>
                  <a:pt x="20162" y="88315"/>
                </a:lnTo>
                <a:lnTo>
                  <a:pt x="20162" y="79689"/>
                </a:lnTo>
                <a:lnTo>
                  <a:pt x="21122" y="76794"/>
                </a:lnTo>
                <a:lnTo>
                  <a:pt x="22082" y="74874"/>
                </a:lnTo>
                <a:lnTo>
                  <a:pt x="23042" y="72008"/>
                </a:lnTo>
                <a:lnTo>
                  <a:pt x="24963" y="70073"/>
                </a:lnTo>
                <a:lnTo>
                  <a:pt x="27843" y="68168"/>
                </a:lnTo>
                <a:lnTo>
                  <a:pt x="30723" y="66248"/>
                </a:lnTo>
                <a:lnTo>
                  <a:pt x="33604" y="65288"/>
                </a:lnTo>
                <a:lnTo>
                  <a:pt x="37444" y="64328"/>
                </a:lnTo>
                <a:lnTo>
                  <a:pt x="41285" y="63352"/>
                </a:lnTo>
                <a:lnTo>
                  <a:pt x="68153" y="63352"/>
                </a:lnTo>
                <a:lnTo>
                  <a:pt x="68153" y="85435"/>
                </a:lnTo>
                <a:lnTo>
                  <a:pt x="63352" y="91196"/>
                </a:lnTo>
                <a:lnTo>
                  <a:pt x="58552" y="95036"/>
                </a:lnTo>
                <a:lnTo>
                  <a:pt x="53751" y="96956"/>
                </a:lnTo>
                <a:lnTo>
                  <a:pt x="49910" y="99837"/>
                </a:lnTo>
                <a:lnTo>
                  <a:pt x="45125" y="101757"/>
                </a:lnTo>
                <a:lnTo>
                  <a:pt x="33604" y="101757"/>
                </a:lnTo>
                <a:lnTo>
                  <a:pt x="28803" y="99837"/>
                </a:lnTo>
                <a:lnTo>
                  <a:pt x="24963" y="96956"/>
                </a:lnTo>
                <a:lnTo>
                  <a:pt x="26883" y="116159"/>
                </a:lnTo>
                <a:lnTo>
                  <a:pt x="43190" y="116159"/>
                </a:lnTo>
                <a:lnTo>
                  <a:pt x="48950" y="115199"/>
                </a:lnTo>
                <a:lnTo>
                  <a:pt x="54711" y="112318"/>
                </a:lnTo>
                <a:lnTo>
                  <a:pt x="60472" y="109438"/>
                </a:lnTo>
                <a:lnTo>
                  <a:pt x="66233" y="105597"/>
                </a:lnTo>
                <a:lnTo>
                  <a:pt x="70073" y="100797"/>
                </a:lnTo>
                <a:lnTo>
                  <a:pt x="70073" y="112318"/>
                </a:lnTo>
                <a:lnTo>
                  <a:pt x="71033" y="113278"/>
                </a:lnTo>
                <a:lnTo>
                  <a:pt x="71993" y="114239"/>
                </a:lnTo>
                <a:lnTo>
                  <a:pt x="73913" y="114239"/>
                </a:lnTo>
                <a:lnTo>
                  <a:pt x="74874" y="115199"/>
                </a:lnTo>
                <a:lnTo>
                  <a:pt x="82555" y="115199"/>
                </a:lnTo>
                <a:lnTo>
                  <a:pt x="83515" y="114239"/>
                </a:lnTo>
                <a:lnTo>
                  <a:pt x="85435" y="114239"/>
                </a:lnTo>
                <a:lnTo>
                  <a:pt x="86395" y="113278"/>
                </a:lnTo>
                <a:lnTo>
                  <a:pt x="87355" y="113278"/>
                </a:lnTo>
                <a:lnTo>
                  <a:pt x="87355" y="33604"/>
                </a:lnTo>
                <a:lnTo>
                  <a:pt x="86395" y="27843"/>
                </a:lnTo>
                <a:lnTo>
                  <a:pt x="85435" y="23042"/>
                </a:lnTo>
                <a:lnTo>
                  <a:pt x="83515" y="182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/>
          <p:nvPr/>
        </p:nvSpPr>
        <p:spPr>
          <a:xfrm>
            <a:off x="4301870" y="1337965"/>
            <a:ext cx="6720" cy="27843"/>
          </a:xfrm>
          <a:custGeom>
            <a:avLst/>
            <a:gdLst/>
            <a:ahLst/>
            <a:cxnLst/>
            <a:rect l="l" t="t" r="r" b="b"/>
            <a:pathLst>
              <a:path w="6720" h="27843">
                <a:moveTo>
                  <a:pt x="1920" y="4800"/>
                </a:moveTo>
                <a:lnTo>
                  <a:pt x="0" y="0"/>
                </a:lnTo>
                <a:lnTo>
                  <a:pt x="1920" y="25923"/>
                </a:lnTo>
                <a:lnTo>
                  <a:pt x="6720" y="27843"/>
                </a:lnTo>
                <a:lnTo>
                  <a:pt x="4800" y="8641"/>
                </a:lnTo>
                <a:lnTo>
                  <a:pt x="1920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" name="object 80"/>
          <p:cNvSpPr/>
          <p:nvPr/>
        </p:nvSpPr>
        <p:spPr>
          <a:xfrm>
            <a:off x="4388266" y="1223741"/>
            <a:ext cx="69113" cy="142067"/>
          </a:xfrm>
          <a:custGeom>
            <a:avLst/>
            <a:gdLst/>
            <a:ahLst/>
            <a:cxnLst/>
            <a:rect l="l" t="t" r="r" b="b"/>
            <a:pathLst>
              <a:path w="69113" h="142067">
                <a:moveTo>
                  <a:pt x="960" y="43190"/>
                </a:moveTo>
                <a:lnTo>
                  <a:pt x="1920" y="44150"/>
                </a:lnTo>
                <a:lnTo>
                  <a:pt x="2880" y="45110"/>
                </a:lnTo>
                <a:lnTo>
                  <a:pt x="18242" y="45110"/>
                </a:lnTo>
                <a:lnTo>
                  <a:pt x="18242" y="112318"/>
                </a:lnTo>
                <a:lnTo>
                  <a:pt x="19202" y="118064"/>
                </a:lnTo>
                <a:lnTo>
                  <a:pt x="20162" y="121904"/>
                </a:lnTo>
                <a:lnTo>
                  <a:pt x="21122" y="126705"/>
                </a:lnTo>
                <a:lnTo>
                  <a:pt x="23027" y="130545"/>
                </a:lnTo>
                <a:lnTo>
                  <a:pt x="25923" y="133426"/>
                </a:lnTo>
                <a:lnTo>
                  <a:pt x="27843" y="136306"/>
                </a:lnTo>
                <a:lnTo>
                  <a:pt x="31683" y="138226"/>
                </a:lnTo>
                <a:lnTo>
                  <a:pt x="35524" y="140147"/>
                </a:lnTo>
                <a:lnTo>
                  <a:pt x="39364" y="141107"/>
                </a:lnTo>
                <a:lnTo>
                  <a:pt x="44150" y="142067"/>
                </a:lnTo>
                <a:lnTo>
                  <a:pt x="54711" y="142067"/>
                </a:lnTo>
                <a:lnTo>
                  <a:pt x="56631" y="141107"/>
                </a:lnTo>
                <a:lnTo>
                  <a:pt x="59512" y="141107"/>
                </a:lnTo>
                <a:lnTo>
                  <a:pt x="61432" y="140147"/>
                </a:lnTo>
                <a:lnTo>
                  <a:pt x="63352" y="140147"/>
                </a:lnTo>
                <a:lnTo>
                  <a:pt x="64312" y="139186"/>
                </a:lnTo>
                <a:lnTo>
                  <a:pt x="65272" y="139186"/>
                </a:lnTo>
                <a:lnTo>
                  <a:pt x="66233" y="138226"/>
                </a:lnTo>
                <a:lnTo>
                  <a:pt x="67193" y="138226"/>
                </a:lnTo>
                <a:lnTo>
                  <a:pt x="67193" y="137266"/>
                </a:lnTo>
                <a:lnTo>
                  <a:pt x="68153" y="136306"/>
                </a:lnTo>
                <a:lnTo>
                  <a:pt x="68153" y="134386"/>
                </a:lnTo>
                <a:lnTo>
                  <a:pt x="69113" y="133426"/>
                </a:lnTo>
                <a:lnTo>
                  <a:pt x="69113" y="126705"/>
                </a:lnTo>
                <a:lnTo>
                  <a:pt x="68153" y="125745"/>
                </a:lnTo>
                <a:lnTo>
                  <a:pt x="68153" y="122864"/>
                </a:lnTo>
                <a:lnTo>
                  <a:pt x="67193" y="122864"/>
                </a:lnTo>
                <a:lnTo>
                  <a:pt x="66233" y="121904"/>
                </a:lnTo>
                <a:lnTo>
                  <a:pt x="65272" y="121904"/>
                </a:lnTo>
                <a:lnTo>
                  <a:pt x="64312" y="122864"/>
                </a:lnTo>
                <a:lnTo>
                  <a:pt x="63352" y="122864"/>
                </a:lnTo>
                <a:lnTo>
                  <a:pt x="62392" y="123825"/>
                </a:lnTo>
                <a:lnTo>
                  <a:pt x="61432" y="123825"/>
                </a:lnTo>
                <a:lnTo>
                  <a:pt x="60472" y="124785"/>
                </a:lnTo>
                <a:lnTo>
                  <a:pt x="57591" y="124785"/>
                </a:lnTo>
                <a:lnTo>
                  <a:pt x="55671" y="125745"/>
                </a:lnTo>
                <a:lnTo>
                  <a:pt x="47030" y="125745"/>
                </a:lnTo>
                <a:lnTo>
                  <a:pt x="43205" y="123825"/>
                </a:lnTo>
                <a:lnTo>
                  <a:pt x="41269" y="119984"/>
                </a:lnTo>
                <a:lnTo>
                  <a:pt x="39364" y="116159"/>
                </a:lnTo>
                <a:lnTo>
                  <a:pt x="37429" y="110383"/>
                </a:lnTo>
                <a:lnTo>
                  <a:pt x="37429" y="45110"/>
                </a:lnTo>
                <a:lnTo>
                  <a:pt x="66233" y="45110"/>
                </a:lnTo>
                <a:lnTo>
                  <a:pt x="67193" y="44150"/>
                </a:lnTo>
                <a:lnTo>
                  <a:pt x="68153" y="43190"/>
                </a:lnTo>
                <a:lnTo>
                  <a:pt x="68153" y="41269"/>
                </a:lnTo>
                <a:lnTo>
                  <a:pt x="69113" y="39349"/>
                </a:lnTo>
                <a:lnTo>
                  <a:pt x="69113" y="33588"/>
                </a:lnTo>
                <a:lnTo>
                  <a:pt x="68153" y="32628"/>
                </a:lnTo>
                <a:lnTo>
                  <a:pt x="68153" y="30708"/>
                </a:lnTo>
                <a:lnTo>
                  <a:pt x="67193" y="29748"/>
                </a:lnTo>
                <a:lnTo>
                  <a:pt x="66233" y="28788"/>
                </a:lnTo>
                <a:lnTo>
                  <a:pt x="37429" y="28788"/>
                </a:lnTo>
                <a:lnTo>
                  <a:pt x="37429" y="1905"/>
                </a:lnTo>
                <a:lnTo>
                  <a:pt x="36484" y="960"/>
                </a:lnTo>
                <a:lnTo>
                  <a:pt x="35524" y="960"/>
                </a:lnTo>
                <a:lnTo>
                  <a:pt x="35524" y="0"/>
                </a:lnTo>
                <a:lnTo>
                  <a:pt x="21122" y="0"/>
                </a:lnTo>
                <a:lnTo>
                  <a:pt x="20162" y="960"/>
                </a:lnTo>
                <a:lnTo>
                  <a:pt x="19202" y="960"/>
                </a:lnTo>
                <a:lnTo>
                  <a:pt x="19202" y="1905"/>
                </a:lnTo>
                <a:lnTo>
                  <a:pt x="18242" y="2865"/>
                </a:lnTo>
                <a:lnTo>
                  <a:pt x="18242" y="28788"/>
                </a:lnTo>
                <a:lnTo>
                  <a:pt x="1920" y="28788"/>
                </a:lnTo>
                <a:lnTo>
                  <a:pt x="1920" y="29748"/>
                </a:lnTo>
                <a:lnTo>
                  <a:pt x="960" y="29748"/>
                </a:lnTo>
                <a:lnTo>
                  <a:pt x="960" y="30708"/>
                </a:lnTo>
                <a:lnTo>
                  <a:pt x="0" y="30708"/>
                </a:lnTo>
                <a:lnTo>
                  <a:pt x="0" y="41269"/>
                </a:lnTo>
                <a:lnTo>
                  <a:pt x="960" y="4319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" name="object 81"/>
          <p:cNvSpPr/>
          <p:nvPr/>
        </p:nvSpPr>
        <p:spPr>
          <a:xfrm>
            <a:off x="4477542" y="1249649"/>
            <a:ext cx="81594" cy="116159"/>
          </a:xfrm>
          <a:custGeom>
            <a:avLst/>
            <a:gdLst/>
            <a:ahLst/>
            <a:cxnLst/>
            <a:rect l="l" t="t" r="r" b="b"/>
            <a:pathLst>
              <a:path w="81594" h="116159">
                <a:moveTo>
                  <a:pt x="73913" y="115199"/>
                </a:moveTo>
                <a:lnTo>
                  <a:pt x="77754" y="115199"/>
                </a:lnTo>
                <a:lnTo>
                  <a:pt x="78714" y="114239"/>
                </a:lnTo>
                <a:lnTo>
                  <a:pt x="80634" y="114239"/>
                </a:lnTo>
                <a:lnTo>
                  <a:pt x="80634" y="113278"/>
                </a:lnTo>
                <a:lnTo>
                  <a:pt x="81594" y="113278"/>
                </a:lnTo>
                <a:lnTo>
                  <a:pt x="81594" y="33604"/>
                </a:lnTo>
                <a:lnTo>
                  <a:pt x="80634" y="27843"/>
                </a:lnTo>
                <a:lnTo>
                  <a:pt x="79674" y="23042"/>
                </a:lnTo>
                <a:lnTo>
                  <a:pt x="77754" y="18242"/>
                </a:lnTo>
                <a:lnTo>
                  <a:pt x="75834" y="14401"/>
                </a:lnTo>
                <a:lnTo>
                  <a:pt x="72953" y="10561"/>
                </a:lnTo>
                <a:lnTo>
                  <a:pt x="69113" y="7680"/>
                </a:lnTo>
                <a:lnTo>
                  <a:pt x="65272" y="4800"/>
                </a:lnTo>
                <a:lnTo>
                  <a:pt x="59512" y="2880"/>
                </a:lnTo>
                <a:lnTo>
                  <a:pt x="53751" y="960"/>
                </a:lnTo>
                <a:lnTo>
                  <a:pt x="48006" y="0"/>
                </a:lnTo>
                <a:lnTo>
                  <a:pt x="36484" y="0"/>
                </a:lnTo>
                <a:lnTo>
                  <a:pt x="31668" y="960"/>
                </a:lnTo>
                <a:lnTo>
                  <a:pt x="27843" y="1920"/>
                </a:lnTo>
                <a:lnTo>
                  <a:pt x="24003" y="1920"/>
                </a:lnTo>
                <a:lnTo>
                  <a:pt x="20162" y="2880"/>
                </a:lnTo>
                <a:lnTo>
                  <a:pt x="17282" y="4800"/>
                </a:lnTo>
                <a:lnTo>
                  <a:pt x="13441" y="5760"/>
                </a:lnTo>
                <a:lnTo>
                  <a:pt x="10561" y="6720"/>
                </a:lnTo>
                <a:lnTo>
                  <a:pt x="7680" y="8641"/>
                </a:lnTo>
                <a:lnTo>
                  <a:pt x="5760" y="9601"/>
                </a:lnTo>
                <a:lnTo>
                  <a:pt x="3840" y="10561"/>
                </a:lnTo>
                <a:lnTo>
                  <a:pt x="2880" y="11521"/>
                </a:lnTo>
                <a:lnTo>
                  <a:pt x="1920" y="12481"/>
                </a:lnTo>
                <a:lnTo>
                  <a:pt x="960" y="13441"/>
                </a:lnTo>
                <a:lnTo>
                  <a:pt x="960" y="15361"/>
                </a:lnTo>
                <a:lnTo>
                  <a:pt x="0" y="16322"/>
                </a:lnTo>
                <a:lnTo>
                  <a:pt x="0" y="23042"/>
                </a:lnTo>
                <a:lnTo>
                  <a:pt x="960" y="24002"/>
                </a:lnTo>
                <a:lnTo>
                  <a:pt x="960" y="24963"/>
                </a:lnTo>
                <a:lnTo>
                  <a:pt x="1920" y="25923"/>
                </a:lnTo>
                <a:lnTo>
                  <a:pt x="2880" y="26883"/>
                </a:lnTo>
                <a:lnTo>
                  <a:pt x="6720" y="26883"/>
                </a:lnTo>
                <a:lnTo>
                  <a:pt x="8641" y="24963"/>
                </a:lnTo>
                <a:lnTo>
                  <a:pt x="10561" y="24002"/>
                </a:lnTo>
                <a:lnTo>
                  <a:pt x="12481" y="23042"/>
                </a:lnTo>
                <a:lnTo>
                  <a:pt x="15361" y="22082"/>
                </a:lnTo>
                <a:lnTo>
                  <a:pt x="18242" y="20162"/>
                </a:lnTo>
                <a:lnTo>
                  <a:pt x="22082" y="19202"/>
                </a:lnTo>
                <a:lnTo>
                  <a:pt x="25923" y="18242"/>
                </a:lnTo>
                <a:lnTo>
                  <a:pt x="29763" y="16322"/>
                </a:lnTo>
                <a:lnTo>
                  <a:pt x="47030" y="16322"/>
                </a:lnTo>
                <a:lnTo>
                  <a:pt x="49911" y="18242"/>
                </a:lnTo>
                <a:lnTo>
                  <a:pt x="52791" y="19202"/>
                </a:lnTo>
                <a:lnTo>
                  <a:pt x="55671" y="20162"/>
                </a:lnTo>
                <a:lnTo>
                  <a:pt x="56631" y="22082"/>
                </a:lnTo>
                <a:lnTo>
                  <a:pt x="59512" y="24963"/>
                </a:lnTo>
                <a:lnTo>
                  <a:pt x="60472" y="26883"/>
                </a:lnTo>
                <a:lnTo>
                  <a:pt x="61432" y="29763"/>
                </a:lnTo>
                <a:lnTo>
                  <a:pt x="62392" y="33604"/>
                </a:lnTo>
                <a:lnTo>
                  <a:pt x="62392" y="48966"/>
                </a:lnTo>
                <a:lnTo>
                  <a:pt x="39349" y="48966"/>
                </a:lnTo>
                <a:lnTo>
                  <a:pt x="32644" y="49926"/>
                </a:lnTo>
                <a:lnTo>
                  <a:pt x="25923" y="51846"/>
                </a:lnTo>
                <a:lnTo>
                  <a:pt x="19202" y="52806"/>
                </a:lnTo>
                <a:lnTo>
                  <a:pt x="13441" y="54726"/>
                </a:lnTo>
                <a:lnTo>
                  <a:pt x="15361" y="76794"/>
                </a:lnTo>
                <a:lnTo>
                  <a:pt x="16322" y="74874"/>
                </a:lnTo>
                <a:lnTo>
                  <a:pt x="18242" y="72008"/>
                </a:lnTo>
                <a:lnTo>
                  <a:pt x="20162" y="70073"/>
                </a:lnTo>
                <a:lnTo>
                  <a:pt x="22082" y="68168"/>
                </a:lnTo>
                <a:lnTo>
                  <a:pt x="24963" y="66248"/>
                </a:lnTo>
                <a:lnTo>
                  <a:pt x="27843" y="65288"/>
                </a:lnTo>
                <a:lnTo>
                  <a:pt x="32644" y="64328"/>
                </a:lnTo>
                <a:lnTo>
                  <a:pt x="36484" y="63352"/>
                </a:lnTo>
                <a:lnTo>
                  <a:pt x="62392" y="63352"/>
                </a:lnTo>
                <a:lnTo>
                  <a:pt x="62392" y="85435"/>
                </a:lnTo>
                <a:lnTo>
                  <a:pt x="57591" y="91196"/>
                </a:lnTo>
                <a:lnTo>
                  <a:pt x="52791" y="95036"/>
                </a:lnTo>
                <a:lnTo>
                  <a:pt x="48950" y="96956"/>
                </a:lnTo>
                <a:lnTo>
                  <a:pt x="44165" y="99837"/>
                </a:lnTo>
                <a:lnTo>
                  <a:pt x="39349" y="101757"/>
                </a:lnTo>
                <a:lnTo>
                  <a:pt x="28803" y="101757"/>
                </a:lnTo>
                <a:lnTo>
                  <a:pt x="24003" y="99837"/>
                </a:lnTo>
                <a:lnTo>
                  <a:pt x="20162" y="96956"/>
                </a:lnTo>
                <a:lnTo>
                  <a:pt x="21122" y="116159"/>
                </a:lnTo>
                <a:lnTo>
                  <a:pt x="38389" y="116159"/>
                </a:lnTo>
                <a:lnTo>
                  <a:pt x="44165" y="115199"/>
                </a:lnTo>
                <a:lnTo>
                  <a:pt x="49911" y="112318"/>
                </a:lnTo>
                <a:lnTo>
                  <a:pt x="55671" y="109438"/>
                </a:lnTo>
                <a:lnTo>
                  <a:pt x="60472" y="105597"/>
                </a:lnTo>
                <a:lnTo>
                  <a:pt x="65272" y="100797"/>
                </a:lnTo>
                <a:lnTo>
                  <a:pt x="65272" y="113278"/>
                </a:lnTo>
                <a:lnTo>
                  <a:pt x="66233" y="113278"/>
                </a:lnTo>
                <a:lnTo>
                  <a:pt x="66233" y="114239"/>
                </a:lnTo>
                <a:lnTo>
                  <a:pt x="68153" y="114239"/>
                </a:lnTo>
                <a:lnTo>
                  <a:pt x="70073" y="115199"/>
                </a:lnTo>
                <a:lnTo>
                  <a:pt x="73913" y="11519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" name="object 82"/>
          <p:cNvSpPr/>
          <p:nvPr/>
        </p:nvSpPr>
        <p:spPr>
          <a:xfrm>
            <a:off x="4472741" y="1304376"/>
            <a:ext cx="25923" cy="61432"/>
          </a:xfrm>
          <a:custGeom>
            <a:avLst/>
            <a:gdLst/>
            <a:ahLst/>
            <a:cxnLst/>
            <a:rect l="l" t="t" r="r" b="b"/>
            <a:pathLst>
              <a:path w="25923" h="61432">
                <a:moveTo>
                  <a:pt x="0" y="23987"/>
                </a:moveTo>
                <a:lnTo>
                  <a:pt x="0" y="34549"/>
                </a:lnTo>
                <a:lnTo>
                  <a:pt x="960" y="39349"/>
                </a:lnTo>
                <a:lnTo>
                  <a:pt x="2880" y="43190"/>
                </a:lnTo>
                <a:lnTo>
                  <a:pt x="4800" y="47030"/>
                </a:lnTo>
                <a:lnTo>
                  <a:pt x="6720" y="50871"/>
                </a:lnTo>
                <a:lnTo>
                  <a:pt x="9601" y="52791"/>
                </a:lnTo>
                <a:lnTo>
                  <a:pt x="13441" y="55671"/>
                </a:lnTo>
                <a:lnTo>
                  <a:pt x="17282" y="57591"/>
                </a:lnTo>
                <a:lnTo>
                  <a:pt x="21122" y="59512"/>
                </a:lnTo>
                <a:lnTo>
                  <a:pt x="25923" y="61432"/>
                </a:lnTo>
                <a:lnTo>
                  <a:pt x="24963" y="42230"/>
                </a:lnTo>
                <a:lnTo>
                  <a:pt x="21122" y="38389"/>
                </a:lnTo>
                <a:lnTo>
                  <a:pt x="20162" y="33588"/>
                </a:lnTo>
                <a:lnTo>
                  <a:pt x="20162" y="22067"/>
                </a:lnTo>
                <a:lnTo>
                  <a:pt x="18242" y="0"/>
                </a:lnTo>
                <a:lnTo>
                  <a:pt x="14401" y="2880"/>
                </a:lnTo>
                <a:lnTo>
                  <a:pt x="9601" y="5760"/>
                </a:lnTo>
                <a:lnTo>
                  <a:pt x="5760" y="9601"/>
                </a:lnTo>
                <a:lnTo>
                  <a:pt x="3840" y="14401"/>
                </a:lnTo>
                <a:lnTo>
                  <a:pt x="960" y="18242"/>
                </a:lnTo>
                <a:lnTo>
                  <a:pt x="0" y="2398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/>
          <p:nvPr/>
        </p:nvSpPr>
        <p:spPr>
          <a:xfrm>
            <a:off x="4651293" y="1251569"/>
            <a:ext cx="19202" cy="113278"/>
          </a:xfrm>
          <a:custGeom>
            <a:avLst/>
            <a:gdLst/>
            <a:ahLst/>
            <a:cxnLst/>
            <a:rect l="l" t="t" r="r" b="b"/>
            <a:pathLst>
              <a:path w="19202" h="113278">
                <a:moveTo>
                  <a:pt x="0" y="2880"/>
                </a:moveTo>
                <a:lnTo>
                  <a:pt x="0" y="110398"/>
                </a:lnTo>
                <a:lnTo>
                  <a:pt x="960" y="111358"/>
                </a:lnTo>
                <a:lnTo>
                  <a:pt x="1920" y="112318"/>
                </a:lnTo>
                <a:lnTo>
                  <a:pt x="4800" y="112318"/>
                </a:lnTo>
                <a:lnTo>
                  <a:pt x="6720" y="113278"/>
                </a:lnTo>
                <a:lnTo>
                  <a:pt x="13441" y="113278"/>
                </a:lnTo>
                <a:lnTo>
                  <a:pt x="14401" y="112318"/>
                </a:lnTo>
                <a:lnTo>
                  <a:pt x="17282" y="112318"/>
                </a:lnTo>
                <a:lnTo>
                  <a:pt x="18242" y="111358"/>
                </a:lnTo>
                <a:lnTo>
                  <a:pt x="19202" y="111358"/>
                </a:lnTo>
                <a:lnTo>
                  <a:pt x="19202" y="1920"/>
                </a:lnTo>
                <a:lnTo>
                  <a:pt x="18242" y="1920"/>
                </a:lnTo>
                <a:lnTo>
                  <a:pt x="18242" y="960"/>
                </a:lnTo>
                <a:lnTo>
                  <a:pt x="15361" y="960"/>
                </a:lnTo>
                <a:lnTo>
                  <a:pt x="14401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/>
          <p:nvPr/>
        </p:nvSpPr>
        <p:spPr>
          <a:xfrm>
            <a:off x="4649373" y="1208379"/>
            <a:ext cx="24002" cy="23042"/>
          </a:xfrm>
          <a:custGeom>
            <a:avLst/>
            <a:gdLst/>
            <a:ahLst/>
            <a:cxnLst/>
            <a:rect l="l" t="t" r="r" b="b"/>
            <a:pathLst>
              <a:path w="24002" h="23042">
                <a:moveTo>
                  <a:pt x="24002" y="11521"/>
                </a:moveTo>
                <a:lnTo>
                  <a:pt x="24002" y="6705"/>
                </a:lnTo>
                <a:lnTo>
                  <a:pt x="23042" y="3840"/>
                </a:lnTo>
                <a:lnTo>
                  <a:pt x="21122" y="1920"/>
                </a:lnTo>
                <a:lnTo>
                  <a:pt x="19202" y="960"/>
                </a:lnTo>
                <a:lnTo>
                  <a:pt x="16322" y="0"/>
                </a:lnTo>
                <a:lnTo>
                  <a:pt x="6720" y="0"/>
                </a:lnTo>
                <a:lnTo>
                  <a:pt x="3840" y="960"/>
                </a:lnTo>
                <a:lnTo>
                  <a:pt x="1920" y="1920"/>
                </a:lnTo>
                <a:lnTo>
                  <a:pt x="960" y="3840"/>
                </a:lnTo>
                <a:lnTo>
                  <a:pt x="0" y="6705"/>
                </a:lnTo>
                <a:lnTo>
                  <a:pt x="0" y="16322"/>
                </a:lnTo>
                <a:lnTo>
                  <a:pt x="960" y="19202"/>
                </a:lnTo>
                <a:lnTo>
                  <a:pt x="1920" y="21107"/>
                </a:lnTo>
                <a:lnTo>
                  <a:pt x="3840" y="22082"/>
                </a:lnTo>
                <a:lnTo>
                  <a:pt x="6720" y="23042"/>
                </a:lnTo>
                <a:lnTo>
                  <a:pt x="16322" y="23042"/>
                </a:lnTo>
                <a:lnTo>
                  <a:pt x="19202" y="22082"/>
                </a:lnTo>
                <a:lnTo>
                  <a:pt x="21122" y="20147"/>
                </a:lnTo>
                <a:lnTo>
                  <a:pt x="23042" y="19202"/>
                </a:lnTo>
                <a:lnTo>
                  <a:pt x="24002" y="15361"/>
                </a:lnTo>
                <a:lnTo>
                  <a:pt x="24002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4698339" y="1249649"/>
            <a:ext cx="74874" cy="116159"/>
          </a:xfrm>
          <a:custGeom>
            <a:avLst/>
            <a:gdLst/>
            <a:ahLst/>
            <a:cxnLst/>
            <a:rect l="l" t="t" r="r" b="b"/>
            <a:pathLst>
              <a:path w="74874" h="116159">
                <a:moveTo>
                  <a:pt x="69113" y="11521"/>
                </a:moveTo>
                <a:lnTo>
                  <a:pt x="68153" y="11521"/>
                </a:lnTo>
                <a:lnTo>
                  <a:pt x="68153" y="8641"/>
                </a:lnTo>
                <a:lnTo>
                  <a:pt x="67193" y="8641"/>
                </a:lnTo>
                <a:lnTo>
                  <a:pt x="67193" y="7680"/>
                </a:lnTo>
                <a:lnTo>
                  <a:pt x="66233" y="7680"/>
                </a:lnTo>
                <a:lnTo>
                  <a:pt x="65272" y="6720"/>
                </a:lnTo>
                <a:lnTo>
                  <a:pt x="64312" y="5760"/>
                </a:lnTo>
                <a:lnTo>
                  <a:pt x="62392" y="4800"/>
                </a:lnTo>
                <a:lnTo>
                  <a:pt x="60472" y="3840"/>
                </a:lnTo>
                <a:lnTo>
                  <a:pt x="59512" y="3840"/>
                </a:lnTo>
                <a:lnTo>
                  <a:pt x="56631" y="2880"/>
                </a:lnTo>
                <a:lnTo>
                  <a:pt x="54711" y="1920"/>
                </a:lnTo>
                <a:lnTo>
                  <a:pt x="51831" y="1920"/>
                </a:lnTo>
                <a:lnTo>
                  <a:pt x="48950" y="960"/>
                </a:lnTo>
                <a:lnTo>
                  <a:pt x="46070" y="960"/>
                </a:lnTo>
                <a:lnTo>
                  <a:pt x="43190" y="0"/>
                </a:lnTo>
                <a:lnTo>
                  <a:pt x="34549" y="0"/>
                </a:lnTo>
                <a:lnTo>
                  <a:pt x="28788" y="960"/>
                </a:lnTo>
                <a:lnTo>
                  <a:pt x="23987" y="2880"/>
                </a:lnTo>
                <a:lnTo>
                  <a:pt x="19202" y="4800"/>
                </a:lnTo>
                <a:lnTo>
                  <a:pt x="15361" y="6720"/>
                </a:lnTo>
                <a:lnTo>
                  <a:pt x="11521" y="9601"/>
                </a:lnTo>
                <a:lnTo>
                  <a:pt x="8641" y="12481"/>
                </a:lnTo>
                <a:lnTo>
                  <a:pt x="5760" y="16322"/>
                </a:lnTo>
                <a:lnTo>
                  <a:pt x="4800" y="20162"/>
                </a:lnTo>
                <a:lnTo>
                  <a:pt x="2880" y="24002"/>
                </a:lnTo>
                <a:lnTo>
                  <a:pt x="1920" y="27843"/>
                </a:lnTo>
                <a:lnTo>
                  <a:pt x="1920" y="36484"/>
                </a:lnTo>
                <a:lnTo>
                  <a:pt x="2880" y="40325"/>
                </a:lnTo>
                <a:lnTo>
                  <a:pt x="4800" y="44165"/>
                </a:lnTo>
                <a:lnTo>
                  <a:pt x="5760" y="47045"/>
                </a:lnTo>
                <a:lnTo>
                  <a:pt x="7680" y="49926"/>
                </a:lnTo>
                <a:lnTo>
                  <a:pt x="10546" y="52806"/>
                </a:lnTo>
                <a:lnTo>
                  <a:pt x="13426" y="54726"/>
                </a:lnTo>
                <a:lnTo>
                  <a:pt x="16322" y="56647"/>
                </a:lnTo>
                <a:lnTo>
                  <a:pt x="19202" y="58567"/>
                </a:lnTo>
                <a:lnTo>
                  <a:pt x="22067" y="60487"/>
                </a:lnTo>
                <a:lnTo>
                  <a:pt x="25908" y="61447"/>
                </a:lnTo>
                <a:lnTo>
                  <a:pt x="28788" y="63352"/>
                </a:lnTo>
                <a:lnTo>
                  <a:pt x="32628" y="64328"/>
                </a:lnTo>
                <a:lnTo>
                  <a:pt x="35509" y="66248"/>
                </a:lnTo>
                <a:lnTo>
                  <a:pt x="38389" y="67193"/>
                </a:lnTo>
                <a:lnTo>
                  <a:pt x="41269" y="68168"/>
                </a:lnTo>
                <a:lnTo>
                  <a:pt x="44150" y="70073"/>
                </a:lnTo>
                <a:lnTo>
                  <a:pt x="47030" y="71033"/>
                </a:lnTo>
                <a:lnTo>
                  <a:pt x="49911" y="72969"/>
                </a:lnTo>
                <a:lnTo>
                  <a:pt x="51831" y="74874"/>
                </a:lnTo>
                <a:lnTo>
                  <a:pt x="52791" y="76794"/>
                </a:lnTo>
                <a:lnTo>
                  <a:pt x="54711" y="78714"/>
                </a:lnTo>
                <a:lnTo>
                  <a:pt x="55671" y="80634"/>
                </a:lnTo>
                <a:lnTo>
                  <a:pt x="55671" y="87355"/>
                </a:lnTo>
                <a:lnTo>
                  <a:pt x="54711" y="89275"/>
                </a:lnTo>
                <a:lnTo>
                  <a:pt x="53751" y="91196"/>
                </a:lnTo>
                <a:lnTo>
                  <a:pt x="52791" y="94076"/>
                </a:lnTo>
                <a:lnTo>
                  <a:pt x="50871" y="95036"/>
                </a:lnTo>
                <a:lnTo>
                  <a:pt x="48950" y="96956"/>
                </a:lnTo>
                <a:lnTo>
                  <a:pt x="47030" y="97916"/>
                </a:lnTo>
                <a:lnTo>
                  <a:pt x="45110" y="98877"/>
                </a:lnTo>
                <a:lnTo>
                  <a:pt x="42230" y="99837"/>
                </a:lnTo>
                <a:lnTo>
                  <a:pt x="39349" y="100797"/>
                </a:lnTo>
                <a:lnTo>
                  <a:pt x="24947" y="100797"/>
                </a:lnTo>
                <a:lnTo>
                  <a:pt x="22067" y="99837"/>
                </a:lnTo>
                <a:lnTo>
                  <a:pt x="18227" y="97916"/>
                </a:lnTo>
                <a:lnTo>
                  <a:pt x="15361" y="96956"/>
                </a:lnTo>
                <a:lnTo>
                  <a:pt x="12481" y="95996"/>
                </a:lnTo>
                <a:lnTo>
                  <a:pt x="10546" y="95036"/>
                </a:lnTo>
                <a:lnTo>
                  <a:pt x="8641" y="93116"/>
                </a:lnTo>
                <a:lnTo>
                  <a:pt x="6705" y="92156"/>
                </a:lnTo>
                <a:lnTo>
                  <a:pt x="4800" y="91196"/>
                </a:lnTo>
                <a:lnTo>
                  <a:pt x="960" y="91196"/>
                </a:lnTo>
                <a:lnTo>
                  <a:pt x="960" y="92156"/>
                </a:lnTo>
                <a:lnTo>
                  <a:pt x="0" y="92156"/>
                </a:lnTo>
                <a:lnTo>
                  <a:pt x="0" y="104637"/>
                </a:lnTo>
                <a:lnTo>
                  <a:pt x="960" y="105597"/>
                </a:lnTo>
                <a:lnTo>
                  <a:pt x="960" y="107518"/>
                </a:lnTo>
                <a:lnTo>
                  <a:pt x="1920" y="107518"/>
                </a:lnTo>
                <a:lnTo>
                  <a:pt x="2880" y="108478"/>
                </a:lnTo>
                <a:lnTo>
                  <a:pt x="3840" y="109438"/>
                </a:lnTo>
                <a:lnTo>
                  <a:pt x="5760" y="110398"/>
                </a:lnTo>
                <a:lnTo>
                  <a:pt x="7680" y="111358"/>
                </a:lnTo>
                <a:lnTo>
                  <a:pt x="10546" y="112318"/>
                </a:lnTo>
                <a:lnTo>
                  <a:pt x="13426" y="113278"/>
                </a:lnTo>
                <a:lnTo>
                  <a:pt x="15361" y="114239"/>
                </a:lnTo>
                <a:lnTo>
                  <a:pt x="19202" y="115199"/>
                </a:lnTo>
                <a:lnTo>
                  <a:pt x="22067" y="115199"/>
                </a:lnTo>
                <a:lnTo>
                  <a:pt x="25908" y="116159"/>
                </a:lnTo>
                <a:lnTo>
                  <a:pt x="39349" y="116159"/>
                </a:lnTo>
                <a:lnTo>
                  <a:pt x="45110" y="115199"/>
                </a:lnTo>
                <a:lnTo>
                  <a:pt x="49911" y="114239"/>
                </a:lnTo>
                <a:lnTo>
                  <a:pt x="54711" y="112318"/>
                </a:lnTo>
                <a:lnTo>
                  <a:pt x="59512" y="110398"/>
                </a:lnTo>
                <a:lnTo>
                  <a:pt x="63352" y="107518"/>
                </a:lnTo>
                <a:lnTo>
                  <a:pt x="66233" y="104637"/>
                </a:lnTo>
                <a:lnTo>
                  <a:pt x="69113" y="100797"/>
                </a:lnTo>
                <a:lnTo>
                  <a:pt x="71033" y="96956"/>
                </a:lnTo>
                <a:lnTo>
                  <a:pt x="73913" y="93116"/>
                </a:lnTo>
                <a:lnTo>
                  <a:pt x="74874" y="88315"/>
                </a:lnTo>
                <a:lnTo>
                  <a:pt x="74874" y="77754"/>
                </a:lnTo>
                <a:lnTo>
                  <a:pt x="73913" y="73913"/>
                </a:lnTo>
                <a:lnTo>
                  <a:pt x="71993" y="71033"/>
                </a:lnTo>
                <a:lnTo>
                  <a:pt x="71033" y="67193"/>
                </a:lnTo>
                <a:lnTo>
                  <a:pt x="68153" y="64328"/>
                </a:lnTo>
                <a:lnTo>
                  <a:pt x="66233" y="62407"/>
                </a:lnTo>
                <a:lnTo>
                  <a:pt x="63352" y="60487"/>
                </a:lnTo>
                <a:lnTo>
                  <a:pt x="60472" y="57607"/>
                </a:lnTo>
                <a:lnTo>
                  <a:pt x="57591" y="56647"/>
                </a:lnTo>
                <a:lnTo>
                  <a:pt x="53751" y="54726"/>
                </a:lnTo>
                <a:lnTo>
                  <a:pt x="50871" y="52806"/>
                </a:lnTo>
                <a:lnTo>
                  <a:pt x="47990" y="51846"/>
                </a:lnTo>
                <a:lnTo>
                  <a:pt x="44150" y="50886"/>
                </a:lnTo>
                <a:lnTo>
                  <a:pt x="41269" y="48966"/>
                </a:lnTo>
                <a:lnTo>
                  <a:pt x="37429" y="48005"/>
                </a:lnTo>
                <a:lnTo>
                  <a:pt x="34549" y="47045"/>
                </a:lnTo>
                <a:lnTo>
                  <a:pt x="31668" y="45125"/>
                </a:lnTo>
                <a:lnTo>
                  <a:pt x="28788" y="44165"/>
                </a:lnTo>
                <a:lnTo>
                  <a:pt x="26883" y="42245"/>
                </a:lnTo>
                <a:lnTo>
                  <a:pt x="24947" y="40325"/>
                </a:lnTo>
                <a:lnTo>
                  <a:pt x="23042" y="38404"/>
                </a:lnTo>
                <a:lnTo>
                  <a:pt x="21107" y="36484"/>
                </a:lnTo>
                <a:lnTo>
                  <a:pt x="21107" y="26883"/>
                </a:lnTo>
                <a:lnTo>
                  <a:pt x="22067" y="24963"/>
                </a:lnTo>
                <a:lnTo>
                  <a:pt x="23042" y="23042"/>
                </a:lnTo>
                <a:lnTo>
                  <a:pt x="23987" y="21122"/>
                </a:lnTo>
                <a:lnTo>
                  <a:pt x="25908" y="20162"/>
                </a:lnTo>
                <a:lnTo>
                  <a:pt x="26883" y="18242"/>
                </a:lnTo>
                <a:lnTo>
                  <a:pt x="29748" y="17282"/>
                </a:lnTo>
                <a:lnTo>
                  <a:pt x="31668" y="16322"/>
                </a:lnTo>
                <a:lnTo>
                  <a:pt x="34549" y="15361"/>
                </a:lnTo>
                <a:lnTo>
                  <a:pt x="44150" y="15361"/>
                </a:lnTo>
                <a:lnTo>
                  <a:pt x="47030" y="16322"/>
                </a:lnTo>
                <a:lnTo>
                  <a:pt x="49911" y="16322"/>
                </a:lnTo>
                <a:lnTo>
                  <a:pt x="52791" y="17282"/>
                </a:lnTo>
                <a:lnTo>
                  <a:pt x="55671" y="18242"/>
                </a:lnTo>
                <a:lnTo>
                  <a:pt x="57591" y="19202"/>
                </a:lnTo>
                <a:lnTo>
                  <a:pt x="59512" y="20162"/>
                </a:lnTo>
                <a:lnTo>
                  <a:pt x="61432" y="21122"/>
                </a:lnTo>
                <a:lnTo>
                  <a:pt x="63352" y="22082"/>
                </a:lnTo>
                <a:lnTo>
                  <a:pt x="64312" y="23042"/>
                </a:lnTo>
                <a:lnTo>
                  <a:pt x="65272" y="24002"/>
                </a:lnTo>
                <a:lnTo>
                  <a:pt x="66233" y="24002"/>
                </a:lnTo>
                <a:lnTo>
                  <a:pt x="67193" y="23042"/>
                </a:lnTo>
                <a:lnTo>
                  <a:pt x="68153" y="23042"/>
                </a:lnTo>
                <a:lnTo>
                  <a:pt x="68153" y="21122"/>
                </a:lnTo>
                <a:lnTo>
                  <a:pt x="69113" y="20162"/>
                </a:lnTo>
                <a:lnTo>
                  <a:pt x="69113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4848087" y="1250609"/>
            <a:ext cx="83515" cy="115199"/>
          </a:xfrm>
          <a:custGeom>
            <a:avLst/>
            <a:gdLst/>
            <a:ahLst/>
            <a:cxnLst/>
            <a:rect l="l" t="t" r="r" b="b"/>
            <a:pathLst>
              <a:path w="83515" h="115199">
                <a:moveTo>
                  <a:pt x="82555" y="14401"/>
                </a:moveTo>
                <a:lnTo>
                  <a:pt x="82555" y="12481"/>
                </a:lnTo>
                <a:lnTo>
                  <a:pt x="81594" y="12481"/>
                </a:lnTo>
                <a:lnTo>
                  <a:pt x="81594" y="11521"/>
                </a:lnTo>
                <a:lnTo>
                  <a:pt x="80634" y="10561"/>
                </a:lnTo>
                <a:lnTo>
                  <a:pt x="79674" y="9601"/>
                </a:lnTo>
                <a:lnTo>
                  <a:pt x="78714" y="8641"/>
                </a:lnTo>
                <a:lnTo>
                  <a:pt x="77754" y="7680"/>
                </a:lnTo>
                <a:lnTo>
                  <a:pt x="75834" y="6720"/>
                </a:lnTo>
                <a:lnTo>
                  <a:pt x="72969" y="4800"/>
                </a:lnTo>
                <a:lnTo>
                  <a:pt x="71033" y="3840"/>
                </a:lnTo>
                <a:lnTo>
                  <a:pt x="68153" y="2880"/>
                </a:lnTo>
                <a:lnTo>
                  <a:pt x="65288" y="1920"/>
                </a:lnTo>
                <a:lnTo>
                  <a:pt x="62407" y="960"/>
                </a:lnTo>
                <a:lnTo>
                  <a:pt x="59512" y="960"/>
                </a:lnTo>
                <a:lnTo>
                  <a:pt x="56631" y="0"/>
                </a:lnTo>
                <a:lnTo>
                  <a:pt x="43205" y="0"/>
                </a:lnTo>
                <a:lnTo>
                  <a:pt x="36484" y="960"/>
                </a:lnTo>
                <a:lnTo>
                  <a:pt x="30723" y="2880"/>
                </a:lnTo>
                <a:lnTo>
                  <a:pt x="24002" y="5760"/>
                </a:lnTo>
                <a:lnTo>
                  <a:pt x="19202" y="8641"/>
                </a:lnTo>
                <a:lnTo>
                  <a:pt x="14401" y="13441"/>
                </a:lnTo>
                <a:lnTo>
                  <a:pt x="10561" y="18242"/>
                </a:lnTo>
                <a:lnTo>
                  <a:pt x="6720" y="24963"/>
                </a:lnTo>
                <a:lnTo>
                  <a:pt x="3840" y="31683"/>
                </a:lnTo>
                <a:lnTo>
                  <a:pt x="1063" y="45293"/>
                </a:lnTo>
                <a:lnTo>
                  <a:pt x="0" y="58567"/>
                </a:lnTo>
                <a:lnTo>
                  <a:pt x="0" y="68168"/>
                </a:lnTo>
                <a:lnTo>
                  <a:pt x="1920" y="75834"/>
                </a:lnTo>
                <a:lnTo>
                  <a:pt x="3840" y="83515"/>
                </a:lnTo>
                <a:lnTo>
                  <a:pt x="5760" y="90236"/>
                </a:lnTo>
                <a:lnTo>
                  <a:pt x="8641" y="95996"/>
                </a:lnTo>
                <a:lnTo>
                  <a:pt x="12481" y="100797"/>
                </a:lnTo>
                <a:lnTo>
                  <a:pt x="16322" y="105597"/>
                </a:lnTo>
                <a:lnTo>
                  <a:pt x="21122" y="109438"/>
                </a:lnTo>
                <a:lnTo>
                  <a:pt x="27843" y="111358"/>
                </a:lnTo>
                <a:lnTo>
                  <a:pt x="33604" y="114239"/>
                </a:lnTo>
                <a:lnTo>
                  <a:pt x="40325" y="115199"/>
                </a:lnTo>
                <a:lnTo>
                  <a:pt x="54726" y="115199"/>
                </a:lnTo>
                <a:lnTo>
                  <a:pt x="58567" y="114239"/>
                </a:lnTo>
                <a:lnTo>
                  <a:pt x="61447" y="113278"/>
                </a:lnTo>
                <a:lnTo>
                  <a:pt x="65288" y="112318"/>
                </a:lnTo>
                <a:lnTo>
                  <a:pt x="68153" y="111358"/>
                </a:lnTo>
                <a:lnTo>
                  <a:pt x="71033" y="110398"/>
                </a:lnTo>
                <a:lnTo>
                  <a:pt x="73913" y="109438"/>
                </a:lnTo>
                <a:lnTo>
                  <a:pt x="75834" y="107518"/>
                </a:lnTo>
                <a:lnTo>
                  <a:pt x="77754" y="106558"/>
                </a:lnTo>
                <a:lnTo>
                  <a:pt x="79674" y="105597"/>
                </a:lnTo>
                <a:lnTo>
                  <a:pt x="80634" y="104637"/>
                </a:lnTo>
                <a:lnTo>
                  <a:pt x="81594" y="102717"/>
                </a:lnTo>
                <a:lnTo>
                  <a:pt x="82555" y="102717"/>
                </a:lnTo>
                <a:lnTo>
                  <a:pt x="82555" y="101757"/>
                </a:lnTo>
                <a:lnTo>
                  <a:pt x="83515" y="100797"/>
                </a:lnTo>
                <a:lnTo>
                  <a:pt x="83515" y="87355"/>
                </a:lnTo>
                <a:lnTo>
                  <a:pt x="82555" y="86395"/>
                </a:lnTo>
                <a:lnTo>
                  <a:pt x="82555" y="85450"/>
                </a:lnTo>
                <a:lnTo>
                  <a:pt x="79674" y="85450"/>
                </a:lnTo>
                <a:lnTo>
                  <a:pt x="78714" y="86395"/>
                </a:lnTo>
                <a:lnTo>
                  <a:pt x="76794" y="87355"/>
                </a:lnTo>
                <a:lnTo>
                  <a:pt x="74874" y="89291"/>
                </a:lnTo>
                <a:lnTo>
                  <a:pt x="72969" y="90236"/>
                </a:lnTo>
                <a:lnTo>
                  <a:pt x="70073" y="92156"/>
                </a:lnTo>
                <a:lnTo>
                  <a:pt x="68153" y="94076"/>
                </a:lnTo>
                <a:lnTo>
                  <a:pt x="65288" y="95036"/>
                </a:lnTo>
                <a:lnTo>
                  <a:pt x="61447" y="96956"/>
                </a:lnTo>
                <a:lnTo>
                  <a:pt x="58567" y="97916"/>
                </a:lnTo>
                <a:lnTo>
                  <a:pt x="54726" y="98877"/>
                </a:lnTo>
                <a:lnTo>
                  <a:pt x="45125" y="98877"/>
                </a:lnTo>
                <a:lnTo>
                  <a:pt x="41285" y="97916"/>
                </a:lnTo>
                <a:lnTo>
                  <a:pt x="37444" y="95996"/>
                </a:lnTo>
                <a:lnTo>
                  <a:pt x="33604" y="94076"/>
                </a:lnTo>
                <a:lnTo>
                  <a:pt x="30723" y="92156"/>
                </a:lnTo>
                <a:lnTo>
                  <a:pt x="28803" y="88315"/>
                </a:lnTo>
                <a:lnTo>
                  <a:pt x="25923" y="85450"/>
                </a:lnTo>
                <a:lnTo>
                  <a:pt x="24002" y="80634"/>
                </a:lnTo>
                <a:lnTo>
                  <a:pt x="23042" y="75834"/>
                </a:lnTo>
                <a:lnTo>
                  <a:pt x="21122" y="70073"/>
                </a:lnTo>
                <a:lnTo>
                  <a:pt x="21122" y="57607"/>
                </a:lnTo>
                <a:lnTo>
                  <a:pt x="21342" y="50176"/>
                </a:lnTo>
                <a:lnTo>
                  <a:pt x="23373" y="36840"/>
                </a:lnTo>
                <a:lnTo>
                  <a:pt x="27843" y="26883"/>
                </a:lnTo>
                <a:lnTo>
                  <a:pt x="33604" y="19202"/>
                </a:lnTo>
                <a:lnTo>
                  <a:pt x="40325" y="16322"/>
                </a:lnTo>
                <a:lnTo>
                  <a:pt x="57607" y="16322"/>
                </a:lnTo>
                <a:lnTo>
                  <a:pt x="61447" y="18242"/>
                </a:lnTo>
                <a:lnTo>
                  <a:pt x="64312" y="19202"/>
                </a:lnTo>
                <a:lnTo>
                  <a:pt x="67193" y="20162"/>
                </a:lnTo>
                <a:lnTo>
                  <a:pt x="70073" y="22082"/>
                </a:lnTo>
                <a:lnTo>
                  <a:pt x="71993" y="24002"/>
                </a:lnTo>
                <a:lnTo>
                  <a:pt x="73913" y="24963"/>
                </a:lnTo>
                <a:lnTo>
                  <a:pt x="75834" y="26883"/>
                </a:lnTo>
                <a:lnTo>
                  <a:pt x="77754" y="27843"/>
                </a:lnTo>
                <a:lnTo>
                  <a:pt x="78714" y="28803"/>
                </a:lnTo>
                <a:lnTo>
                  <a:pt x="80634" y="28803"/>
                </a:lnTo>
                <a:lnTo>
                  <a:pt x="81594" y="27843"/>
                </a:lnTo>
                <a:lnTo>
                  <a:pt x="82555" y="26883"/>
                </a:lnTo>
                <a:lnTo>
                  <a:pt x="83515" y="24963"/>
                </a:lnTo>
                <a:lnTo>
                  <a:pt x="83515" y="14401"/>
                </a:lnTo>
                <a:lnTo>
                  <a:pt x="82555" y="144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4947925" y="1261170"/>
            <a:ext cx="23042" cy="98877"/>
          </a:xfrm>
          <a:custGeom>
            <a:avLst/>
            <a:gdLst/>
            <a:ahLst/>
            <a:cxnLst/>
            <a:rect l="l" t="t" r="r" b="b"/>
            <a:pathLst>
              <a:path w="23042" h="98877">
                <a:moveTo>
                  <a:pt x="0" y="48005"/>
                </a:moveTo>
                <a:lnTo>
                  <a:pt x="0" y="56647"/>
                </a:lnTo>
                <a:lnTo>
                  <a:pt x="1920" y="64328"/>
                </a:lnTo>
                <a:lnTo>
                  <a:pt x="3840" y="72009"/>
                </a:lnTo>
                <a:lnTo>
                  <a:pt x="5760" y="78729"/>
                </a:lnTo>
                <a:lnTo>
                  <a:pt x="8641" y="84475"/>
                </a:lnTo>
                <a:lnTo>
                  <a:pt x="13441" y="90236"/>
                </a:lnTo>
                <a:lnTo>
                  <a:pt x="17282" y="95036"/>
                </a:lnTo>
                <a:lnTo>
                  <a:pt x="23042" y="98877"/>
                </a:lnTo>
                <a:lnTo>
                  <a:pt x="23042" y="68168"/>
                </a:lnTo>
                <a:lnTo>
                  <a:pt x="22082" y="63352"/>
                </a:lnTo>
                <a:lnTo>
                  <a:pt x="21122" y="57607"/>
                </a:lnTo>
                <a:lnTo>
                  <a:pt x="18242" y="0"/>
                </a:lnTo>
                <a:lnTo>
                  <a:pt x="13441" y="5760"/>
                </a:lnTo>
                <a:lnTo>
                  <a:pt x="9601" y="10561"/>
                </a:lnTo>
                <a:lnTo>
                  <a:pt x="5760" y="17282"/>
                </a:lnTo>
                <a:lnTo>
                  <a:pt x="3840" y="24002"/>
                </a:lnTo>
                <a:lnTo>
                  <a:pt x="1920" y="31683"/>
                </a:lnTo>
                <a:lnTo>
                  <a:pt x="0" y="39364"/>
                </a:lnTo>
                <a:lnTo>
                  <a:pt x="0" y="4800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4966167" y="1249649"/>
            <a:ext cx="88315" cy="116159"/>
          </a:xfrm>
          <a:custGeom>
            <a:avLst/>
            <a:gdLst/>
            <a:ahLst/>
            <a:cxnLst/>
            <a:rect l="l" t="t" r="r" b="b"/>
            <a:pathLst>
              <a:path w="88315" h="116159">
                <a:moveTo>
                  <a:pt x="17282" y="115199"/>
                </a:moveTo>
                <a:lnTo>
                  <a:pt x="24963" y="116159"/>
                </a:lnTo>
                <a:lnTo>
                  <a:pt x="43190" y="116159"/>
                </a:lnTo>
                <a:lnTo>
                  <a:pt x="50871" y="115199"/>
                </a:lnTo>
                <a:lnTo>
                  <a:pt x="57591" y="112318"/>
                </a:lnTo>
                <a:lnTo>
                  <a:pt x="64312" y="109438"/>
                </a:lnTo>
                <a:lnTo>
                  <a:pt x="70073" y="104637"/>
                </a:lnTo>
                <a:lnTo>
                  <a:pt x="73913" y="99837"/>
                </a:lnTo>
                <a:lnTo>
                  <a:pt x="78714" y="94076"/>
                </a:lnTo>
                <a:lnTo>
                  <a:pt x="82555" y="88315"/>
                </a:lnTo>
                <a:lnTo>
                  <a:pt x="84475" y="80634"/>
                </a:lnTo>
                <a:lnTo>
                  <a:pt x="87355" y="73913"/>
                </a:lnTo>
                <a:lnTo>
                  <a:pt x="88315" y="66248"/>
                </a:lnTo>
                <a:lnTo>
                  <a:pt x="88315" y="48005"/>
                </a:lnTo>
                <a:lnTo>
                  <a:pt x="86395" y="40325"/>
                </a:lnTo>
                <a:lnTo>
                  <a:pt x="84475" y="33604"/>
                </a:lnTo>
                <a:lnTo>
                  <a:pt x="82555" y="26883"/>
                </a:lnTo>
                <a:lnTo>
                  <a:pt x="79674" y="20162"/>
                </a:lnTo>
                <a:lnTo>
                  <a:pt x="74874" y="15361"/>
                </a:lnTo>
                <a:lnTo>
                  <a:pt x="71033" y="10561"/>
                </a:lnTo>
                <a:lnTo>
                  <a:pt x="65272" y="6720"/>
                </a:lnTo>
                <a:lnTo>
                  <a:pt x="58552" y="3840"/>
                </a:lnTo>
                <a:lnTo>
                  <a:pt x="52806" y="1920"/>
                </a:lnTo>
                <a:lnTo>
                  <a:pt x="45125" y="0"/>
                </a:lnTo>
                <a:lnTo>
                  <a:pt x="26883" y="0"/>
                </a:lnTo>
                <a:lnTo>
                  <a:pt x="19202" y="1920"/>
                </a:lnTo>
                <a:lnTo>
                  <a:pt x="12481" y="4800"/>
                </a:lnTo>
                <a:lnTo>
                  <a:pt x="5760" y="7680"/>
                </a:lnTo>
                <a:lnTo>
                  <a:pt x="0" y="11521"/>
                </a:lnTo>
                <a:lnTo>
                  <a:pt x="2880" y="69128"/>
                </a:lnTo>
                <a:lnTo>
                  <a:pt x="2880" y="46085"/>
                </a:lnTo>
                <a:lnTo>
                  <a:pt x="4800" y="41285"/>
                </a:lnTo>
                <a:lnTo>
                  <a:pt x="5760" y="36484"/>
                </a:lnTo>
                <a:lnTo>
                  <a:pt x="7680" y="31683"/>
                </a:lnTo>
                <a:lnTo>
                  <a:pt x="10561" y="28803"/>
                </a:lnTo>
                <a:lnTo>
                  <a:pt x="13441" y="24963"/>
                </a:lnTo>
                <a:lnTo>
                  <a:pt x="16322" y="22082"/>
                </a:lnTo>
                <a:lnTo>
                  <a:pt x="20162" y="19202"/>
                </a:lnTo>
                <a:lnTo>
                  <a:pt x="24963" y="17282"/>
                </a:lnTo>
                <a:lnTo>
                  <a:pt x="29763" y="16322"/>
                </a:lnTo>
                <a:lnTo>
                  <a:pt x="41285" y="16322"/>
                </a:lnTo>
                <a:lnTo>
                  <a:pt x="47030" y="18242"/>
                </a:lnTo>
                <a:lnTo>
                  <a:pt x="50871" y="20162"/>
                </a:lnTo>
                <a:lnTo>
                  <a:pt x="54711" y="22082"/>
                </a:lnTo>
                <a:lnTo>
                  <a:pt x="58552" y="24963"/>
                </a:lnTo>
                <a:lnTo>
                  <a:pt x="60472" y="28803"/>
                </a:lnTo>
                <a:lnTo>
                  <a:pt x="63352" y="32644"/>
                </a:lnTo>
                <a:lnTo>
                  <a:pt x="65272" y="37444"/>
                </a:lnTo>
                <a:lnTo>
                  <a:pt x="66233" y="42245"/>
                </a:lnTo>
                <a:lnTo>
                  <a:pt x="67193" y="48005"/>
                </a:lnTo>
                <a:lnTo>
                  <a:pt x="67193" y="70073"/>
                </a:lnTo>
                <a:lnTo>
                  <a:pt x="65272" y="75849"/>
                </a:lnTo>
                <a:lnTo>
                  <a:pt x="64312" y="80634"/>
                </a:lnTo>
                <a:lnTo>
                  <a:pt x="62392" y="84475"/>
                </a:lnTo>
                <a:lnTo>
                  <a:pt x="59512" y="88315"/>
                </a:lnTo>
                <a:lnTo>
                  <a:pt x="56631" y="92156"/>
                </a:lnTo>
                <a:lnTo>
                  <a:pt x="53751" y="95036"/>
                </a:lnTo>
                <a:lnTo>
                  <a:pt x="49911" y="96956"/>
                </a:lnTo>
                <a:lnTo>
                  <a:pt x="45125" y="98877"/>
                </a:lnTo>
                <a:lnTo>
                  <a:pt x="40309" y="99837"/>
                </a:lnTo>
                <a:lnTo>
                  <a:pt x="28803" y="99837"/>
                </a:lnTo>
                <a:lnTo>
                  <a:pt x="23042" y="98877"/>
                </a:lnTo>
                <a:lnTo>
                  <a:pt x="19202" y="96956"/>
                </a:lnTo>
                <a:lnTo>
                  <a:pt x="15361" y="94076"/>
                </a:lnTo>
                <a:lnTo>
                  <a:pt x="11521" y="91196"/>
                </a:lnTo>
                <a:lnTo>
                  <a:pt x="9601" y="87355"/>
                </a:lnTo>
                <a:lnTo>
                  <a:pt x="6720" y="83530"/>
                </a:lnTo>
                <a:lnTo>
                  <a:pt x="4800" y="79689"/>
                </a:lnTo>
                <a:lnTo>
                  <a:pt x="4800" y="110398"/>
                </a:lnTo>
                <a:lnTo>
                  <a:pt x="11521" y="112318"/>
                </a:lnTo>
                <a:lnTo>
                  <a:pt x="17282" y="11519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5082326" y="1200698"/>
            <a:ext cx="19202" cy="164150"/>
          </a:xfrm>
          <a:custGeom>
            <a:avLst/>
            <a:gdLst/>
            <a:ahLst/>
            <a:cxnLst/>
            <a:rect l="l" t="t" r="r" b="b"/>
            <a:pathLst>
              <a:path w="19202" h="164150">
                <a:moveTo>
                  <a:pt x="19202" y="1920"/>
                </a:moveTo>
                <a:lnTo>
                  <a:pt x="18227" y="960"/>
                </a:lnTo>
                <a:lnTo>
                  <a:pt x="17282" y="960"/>
                </a:lnTo>
                <a:lnTo>
                  <a:pt x="17282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61269"/>
                </a:lnTo>
                <a:lnTo>
                  <a:pt x="960" y="162229"/>
                </a:lnTo>
                <a:lnTo>
                  <a:pt x="1920" y="163189"/>
                </a:lnTo>
                <a:lnTo>
                  <a:pt x="4800" y="163189"/>
                </a:lnTo>
                <a:lnTo>
                  <a:pt x="6720" y="164150"/>
                </a:lnTo>
                <a:lnTo>
                  <a:pt x="13441" y="164150"/>
                </a:lnTo>
                <a:lnTo>
                  <a:pt x="14386" y="163189"/>
                </a:lnTo>
                <a:lnTo>
                  <a:pt x="17282" y="163189"/>
                </a:lnTo>
                <a:lnTo>
                  <a:pt x="18227" y="162229"/>
                </a:lnTo>
                <a:lnTo>
                  <a:pt x="19202" y="162229"/>
                </a:lnTo>
                <a:lnTo>
                  <a:pt x="19202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5137998" y="1200698"/>
            <a:ext cx="19202" cy="164150"/>
          </a:xfrm>
          <a:custGeom>
            <a:avLst/>
            <a:gdLst/>
            <a:ahLst/>
            <a:cxnLst/>
            <a:rect l="l" t="t" r="r" b="b"/>
            <a:pathLst>
              <a:path w="19202" h="164150">
                <a:moveTo>
                  <a:pt x="960" y="162229"/>
                </a:moveTo>
                <a:lnTo>
                  <a:pt x="1920" y="163189"/>
                </a:lnTo>
                <a:lnTo>
                  <a:pt x="4800" y="163189"/>
                </a:lnTo>
                <a:lnTo>
                  <a:pt x="5760" y="164150"/>
                </a:lnTo>
                <a:lnTo>
                  <a:pt x="12481" y="164150"/>
                </a:lnTo>
                <a:lnTo>
                  <a:pt x="14401" y="163189"/>
                </a:lnTo>
                <a:lnTo>
                  <a:pt x="17282" y="163189"/>
                </a:lnTo>
                <a:lnTo>
                  <a:pt x="17282" y="162229"/>
                </a:lnTo>
                <a:lnTo>
                  <a:pt x="18242" y="162229"/>
                </a:lnTo>
                <a:lnTo>
                  <a:pt x="19202" y="161269"/>
                </a:lnTo>
                <a:lnTo>
                  <a:pt x="19202" y="2880"/>
                </a:lnTo>
                <a:lnTo>
                  <a:pt x="18242" y="1920"/>
                </a:lnTo>
                <a:lnTo>
                  <a:pt x="17282" y="960"/>
                </a:lnTo>
                <a:lnTo>
                  <a:pt x="16322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162229"/>
                </a:lnTo>
                <a:lnTo>
                  <a:pt x="960" y="16222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5206151" y="1249649"/>
            <a:ext cx="76809" cy="62407"/>
          </a:xfrm>
          <a:custGeom>
            <a:avLst/>
            <a:gdLst/>
            <a:ahLst/>
            <a:cxnLst/>
            <a:rect l="l" t="t" r="r" b="b"/>
            <a:pathLst>
              <a:path w="76809" h="62407">
                <a:moveTo>
                  <a:pt x="975" y="39364"/>
                </a:moveTo>
                <a:lnTo>
                  <a:pt x="1935" y="35524"/>
                </a:lnTo>
                <a:lnTo>
                  <a:pt x="3840" y="31683"/>
                </a:lnTo>
                <a:lnTo>
                  <a:pt x="5760" y="28803"/>
                </a:lnTo>
                <a:lnTo>
                  <a:pt x="7680" y="24963"/>
                </a:lnTo>
                <a:lnTo>
                  <a:pt x="10561" y="22082"/>
                </a:lnTo>
                <a:lnTo>
                  <a:pt x="13441" y="20162"/>
                </a:lnTo>
                <a:lnTo>
                  <a:pt x="16322" y="18242"/>
                </a:lnTo>
                <a:lnTo>
                  <a:pt x="20162" y="16322"/>
                </a:lnTo>
                <a:lnTo>
                  <a:pt x="24963" y="15361"/>
                </a:lnTo>
                <a:lnTo>
                  <a:pt x="38404" y="15361"/>
                </a:lnTo>
                <a:lnTo>
                  <a:pt x="46085" y="18242"/>
                </a:lnTo>
                <a:lnTo>
                  <a:pt x="49926" y="24002"/>
                </a:lnTo>
                <a:lnTo>
                  <a:pt x="54726" y="29763"/>
                </a:lnTo>
                <a:lnTo>
                  <a:pt x="57607" y="38404"/>
                </a:lnTo>
                <a:lnTo>
                  <a:pt x="57607" y="48005"/>
                </a:lnTo>
                <a:lnTo>
                  <a:pt x="0" y="48005"/>
                </a:lnTo>
                <a:lnTo>
                  <a:pt x="0" y="62407"/>
                </a:lnTo>
                <a:lnTo>
                  <a:pt x="71048" y="62407"/>
                </a:lnTo>
                <a:lnTo>
                  <a:pt x="72969" y="61447"/>
                </a:lnTo>
                <a:lnTo>
                  <a:pt x="73929" y="60487"/>
                </a:lnTo>
                <a:lnTo>
                  <a:pt x="75849" y="59527"/>
                </a:lnTo>
                <a:lnTo>
                  <a:pt x="76809" y="56647"/>
                </a:lnTo>
                <a:lnTo>
                  <a:pt x="76809" y="43205"/>
                </a:lnTo>
                <a:lnTo>
                  <a:pt x="75849" y="37444"/>
                </a:lnTo>
                <a:lnTo>
                  <a:pt x="73929" y="30723"/>
                </a:lnTo>
                <a:lnTo>
                  <a:pt x="72009" y="24963"/>
                </a:lnTo>
                <a:lnTo>
                  <a:pt x="69128" y="19202"/>
                </a:lnTo>
                <a:lnTo>
                  <a:pt x="65288" y="15361"/>
                </a:lnTo>
                <a:lnTo>
                  <a:pt x="62407" y="10561"/>
                </a:lnTo>
                <a:lnTo>
                  <a:pt x="57607" y="6720"/>
                </a:lnTo>
                <a:lnTo>
                  <a:pt x="50886" y="4800"/>
                </a:lnTo>
                <a:lnTo>
                  <a:pt x="45125" y="1920"/>
                </a:lnTo>
                <a:lnTo>
                  <a:pt x="38404" y="0"/>
                </a:lnTo>
                <a:lnTo>
                  <a:pt x="22082" y="0"/>
                </a:lnTo>
                <a:lnTo>
                  <a:pt x="15361" y="1920"/>
                </a:lnTo>
                <a:lnTo>
                  <a:pt x="8656" y="4800"/>
                </a:lnTo>
                <a:lnTo>
                  <a:pt x="2880" y="7680"/>
                </a:lnTo>
                <a:lnTo>
                  <a:pt x="975" y="3936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5185044" y="1257330"/>
            <a:ext cx="93116" cy="108478"/>
          </a:xfrm>
          <a:custGeom>
            <a:avLst/>
            <a:gdLst/>
            <a:ahLst/>
            <a:cxnLst/>
            <a:rect l="l" t="t" r="r" b="b"/>
            <a:pathLst>
              <a:path w="93116" h="108478">
                <a:moveTo>
                  <a:pt x="21107" y="36484"/>
                </a:moveTo>
                <a:lnTo>
                  <a:pt x="22082" y="31683"/>
                </a:lnTo>
                <a:lnTo>
                  <a:pt x="23987" y="0"/>
                </a:lnTo>
                <a:lnTo>
                  <a:pt x="18242" y="3840"/>
                </a:lnTo>
                <a:lnTo>
                  <a:pt x="14401" y="8641"/>
                </a:lnTo>
                <a:lnTo>
                  <a:pt x="9585" y="13441"/>
                </a:lnTo>
                <a:lnTo>
                  <a:pt x="6720" y="19202"/>
                </a:lnTo>
                <a:lnTo>
                  <a:pt x="3840" y="26883"/>
                </a:lnTo>
                <a:lnTo>
                  <a:pt x="1920" y="34564"/>
                </a:lnTo>
                <a:lnTo>
                  <a:pt x="0" y="42245"/>
                </a:lnTo>
                <a:lnTo>
                  <a:pt x="5" y="51753"/>
                </a:lnTo>
                <a:lnTo>
                  <a:pt x="1266" y="64950"/>
                </a:lnTo>
                <a:lnTo>
                  <a:pt x="3840" y="76794"/>
                </a:lnTo>
                <a:lnTo>
                  <a:pt x="5760" y="83515"/>
                </a:lnTo>
                <a:lnTo>
                  <a:pt x="9585" y="89275"/>
                </a:lnTo>
                <a:lnTo>
                  <a:pt x="14401" y="94076"/>
                </a:lnTo>
                <a:lnTo>
                  <a:pt x="18242" y="98877"/>
                </a:lnTo>
                <a:lnTo>
                  <a:pt x="23987" y="102717"/>
                </a:lnTo>
                <a:lnTo>
                  <a:pt x="30708" y="104637"/>
                </a:lnTo>
                <a:lnTo>
                  <a:pt x="37429" y="107518"/>
                </a:lnTo>
                <a:lnTo>
                  <a:pt x="45110" y="108478"/>
                </a:lnTo>
                <a:lnTo>
                  <a:pt x="63352" y="108478"/>
                </a:lnTo>
                <a:lnTo>
                  <a:pt x="67193" y="107518"/>
                </a:lnTo>
                <a:lnTo>
                  <a:pt x="71993" y="106558"/>
                </a:lnTo>
                <a:lnTo>
                  <a:pt x="75834" y="105597"/>
                </a:lnTo>
                <a:lnTo>
                  <a:pt x="78714" y="104637"/>
                </a:lnTo>
                <a:lnTo>
                  <a:pt x="82555" y="104637"/>
                </a:lnTo>
                <a:lnTo>
                  <a:pt x="85435" y="103677"/>
                </a:lnTo>
                <a:lnTo>
                  <a:pt x="87355" y="102717"/>
                </a:lnTo>
                <a:lnTo>
                  <a:pt x="89275" y="100797"/>
                </a:lnTo>
                <a:lnTo>
                  <a:pt x="91196" y="100797"/>
                </a:lnTo>
                <a:lnTo>
                  <a:pt x="91196" y="99837"/>
                </a:lnTo>
                <a:lnTo>
                  <a:pt x="92156" y="98877"/>
                </a:lnTo>
                <a:lnTo>
                  <a:pt x="92156" y="97917"/>
                </a:lnTo>
                <a:lnTo>
                  <a:pt x="93116" y="97917"/>
                </a:lnTo>
                <a:lnTo>
                  <a:pt x="93116" y="87355"/>
                </a:lnTo>
                <a:lnTo>
                  <a:pt x="92156" y="86395"/>
                </a:lnTo>
                <a:lnTo>
                  <a:pt x="92156" y="85435"/>
                </a:lnTo>
                <a:lnTo>
                  <a:pt x="87355" y="85435"/>
                </a:lnTo>
                <a:lnTo>
                  <a:pt x="85435" y="86395"/>
                </a:lnTo>
                <a:lnTo>
                  <a:pt x="84475" y="87355"/>
                </a:lnTo>
                <a:lnTo>
                  <a:pt x="81594" y="88315"/>
                </a:lnTo>
                <a:lnTo>
                  <a:pt x="78714" y="89275"/>
                </a:lnTo>
                <a:lnTo>
                  <a:pt x="75834" y="90236"/>
                </a:lnTo>
                <a:lnTo>
                  <a:pt x="72953" y="91196"/>
                </a:lnTo>
                <a:lnTo>
                  <a:pt x="69113" y="92156"/>
                </a:lnTo>
                <a:lnTo>
                  <a:pt x="64312" y="93116"/>
                </a:lnTo>
                <a:lnTo>
                  <a:pt x="48950" y="93116"/>
                </a:lnTo>
                <a:lnTo>
                  <a:pt x="43190" y="92156"/>
                </a:lnTo>
                <a:lnTo>
                  <a:pt x="39349" y="90236"/>
                </a:lnTo>
                <a:lnTo>
                  <a:pt x="34549" y="88315"/>
                </a:lnTo>
                <a:lnTo>
                  <a:pt x="31668" y="85435"/>
                </a:lnTo>
                <a:lnTo>
                  <a:pt x="28788" y="82570"/>
                </a:lnTo>
                <a:lnTo>
                  <a:pt x="25923" y="78729"/>
                </a:lnTo>
                <a:lnTo>
                  <a:pt x="23987" y="74889"/>
                </a:lnTo>
                <a:lnTo>
                  <a:pt x="23042" y="70073"/>
                </a:lnTo>
                <a:lnTo>
                  <a:pt x="21107" y="66233"/>
                </a:lnTo>
                <a:lnTo>
                  <a:pt x="21107" y="3648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5305044" y="1250609"/>
            <a:ext cx="83515" cy="115199"/>
          </a:xfrm>
          <a:custGeom>
            <a:avLst/>
            <a:gdLst/>
            <a:ahLst/>
            <a:cxnLst/>
            <a:rect l="l" t="t" r="r" b="b"/>
            <a:pathLst>
              <a:path w="83515" h="115199">
                <a:moveTo>
                  <a:pt x="3305" y="33197"/>
                </a:moveTo>
                <a:lnTo>
                  <a:pt x="728" y="45293"/>
                </a:lnTo>
                <a:lnTo>
                  <a:pt x="0" y="58567"/>
                </a:lnTo>
                <a:lnTo>
                  <a:pt x="0" y="68168"/>
                </a:lnTo>
                <a:lnTo>
                  <a:pt x="960" y="75834"/>
                </a:lnTo>
                <a:lnTo>
                  <a:pt x="2865" y="83515"/>
                </a:lnTo>
                <a:lnTo>
                  <a:pt x="4785" y="90236"/>
                </a:lnTo>
                <a:lnTo>
                  <a:pt x="7680" y="95996"/>
                </a:lnTo>
                <a:lnTo>
                  <a:pt x="11506" y="100797"/>
                </a:lnTo>
                <a:lnTo>
                  <a:pt x="16306" y="105597"/>
                </a:lnTo>
                <a:lnTo>
                  <a:pt x="21107" y="109438"/>
                </a:lnTo>
                <a:lnTo>
                  <a:pt x="26868" y="111358"/>
                </a:lnTo>
                <a:lnTo>
                  <a:pt x="32628" y="114239"/>
                </a:lnTo>
                <a:lnTo>
                  <a:pt x="39349" y="115199"/>
                </a:lnTo>
                <a:lnTo>
                  <a:pt x="53751" y="115199"/>
                </a:lnTo>
                <a:lnTo>
                  <a:pt x="57591" y="114239"/>
                </a:lnTo>
                <a:lnTo>
                  <a:pt x="61432" y="113278"/>
                </a:lnTo>
                <a:lnTo>
                  <a:pt x="64312" y="112318"/>
                </a:lnTo>
                <a:lnTo>
                  <a:pt x="67193" y="111358"/>
                </a:lnTo>
                <a:lnTo>
                  <a:pt x="70073" y="110398"/>
                </a:lnTo>
                <a:lnTo>
                  <a:pt x="72953" y="109438"/>
                </a:lnTo>
                <a:lnTo>
                  <a:pt x="74874" y="107518"/>
                </a:lnTo>
                <a:lnTo>
                  <a:pt x="77754" y="106558"/>
                </a:lnTo>
                <a:lnTo>
                  <a:pt x="78714" y="105597"/>
                </a:lnTo>
                <a:lnTo>
                  <a:pt x="79674" y="104637"/>
                </a:lnTo>
                <a:lnTo>
                  <a:pt x="81594" y="102717"/>
                </a:lnTo>
                <a:lnTo>
                  <a:pt x="81594" y="101757"/>
                </a:lnTo>
                <a:lnTo>
                  <a:pt x="82555" y="101757"/>
                </a:lnTo>
                <a:lnTo>
                  <a:pt x="82555" y="99837"/>
                </a:lnTo>
                <a:lnTo>
                  <a:pt x="83515" y="98877"/>
                </a:lnTo>
                <a:lnTo>
                  <a:pt x="83515" y="91196"/>
                </a:lnTo>
                <a:lnTo>
                  <a:pt x="82555" y="90236"/>
                </a:lnTo>
                <a:lnTo>
                  <a:pt x="82555" y="86395"/>
                </a:lnTo>
                <a:lnTo>
                  <a:pt x="81594" y="86395"/>
                </a:lnTo>
                <a:lnTo>
                  <a:pt x="81594" y="85450"/>
                </a:lnTo>
                <a:lnTo>
                  <a:pt x="78714" y="85450"/>
                </a:lnTo>
                <a:lnTo>
                  <a:pt x="77754" y="86395"/>
                </a:lnTo>
                <a:lnTo>
                  <a:pt x="75834" y="87355"/>
                </a:lnTo>
                <a:lnTo>
                  <a:pt x="74874" y="89291"/>
                </a:lnTo>
                <a:lnTo>
                  <a:pt x="71993" y="90236"/>
                </a:lnTo>
                <a:lnTo>
                  <a:pt x="70073" y="92156"/>
                </a:lnTo>
                <a:lnTo>
                  <a:pt x="67193" y="94076"/>
                </a:lnTo>
                <a:lnTo>
                  <a:pt x="64312" y="95036"/>
                </a:lnTo>
                <a:lnTo>
                  <a:pt x="61432" y="96956"/>
                </a:lnTo>
                <a:lnTo>
                  <a:pt x="57591" y="97916"/>
                </a:lnTo>
                <a:lnTo>
                  <a:pt x="53751" y="98877"/>
                </a:lnTo>
                <a:lnTo>
                  <a:pt x="45110" y="98877"/>
                </a:lnTo>
                <a:lnTo>
                  <a:pt x="40309" y="97916"/>
                </a:lnTo>
                <a:lnTo>
                  <a:pt x="36469" y="95996"/>
                </a:lnTo>
                <a:lnTo>
                  <a:pt x="33588" y="94076"/>
                </a:lnTo>
                <a:lnTo>
                  <a:pt x="29748" y="92156"/>
                </a:lnTo>
                <a:lnTo>
                  <a:pt x="27828" y="88315"/>
                </a:lnTo>
                <a:lnTo>
                  <a:pt x="24947" y="85450"/>
                </a:lnTo>
                <a:lnTo>
                  <a:pt x="23027" y="80634"/>
                </a:lnTo>
                <a:lnTo>
                  <a:pt x="22067" y="75834"/>
                </a:lnTo>
                <a:lnTo>
                  <a:pt x="20147" y="70073"/>
                </a:lnTo>
                <a:lnTo>
                  <a:pt x="20147" y="57607"/>
                </a:lnTo>
                <a:lnTo>
                  <a:pt x="20387" y="49970"/>
                </a:lnTo>
                <a:lnTo>
                  <a:pt x="22626" y="36759"/>
                </a:lnTo>
                <a:lnTo>
                  <a:pt x="27828" y="26883"/>
                </a:lnTo>
                <a:lnTo>
                  <a:pt x="32628" y="19202"/>
                </a:lnTo>
                <a:lnTo>
                  <a:pt x="39349" y="16322"/>
                </a:lnTo>
                <a:lnTo>
                  <a:pt x="57591" y="16322"/>
                </a:lnTo>
                <a:lnTo>
                  <a:pt x="60472" y="18242"/>
                </a:lnTo>
                <a:lnTo>
                  <a:pt x="64312" y="19202"/>
                </a:lnTo>
                <a:lnTo>
                  <a:pt x="67193" y="20162"/>
                </a:lnTo>
                <a:lnTo>
                  <a:pt x="69113" y="22082"/>
                </a:lnTo>
                <a:lnTo>
                  <a:pt x="71993" y="24002"/>
                </a:lnTo>
                <a:lnTo>
                  <a:pt x="73913" y="24963"/>
                </a:lnTo>
                <a:lnTo>
                  <a:pt x="74874" y="26883"/>
                </a:lnTo>
                <a:lnTo>
                  <a:pt x="76794" y="27843"/>
                </a:lnTo>
                <a:lnTo>
                  <a:pt x="77754" y="28803"/>
                </a:lnTo>
                <a:lnTo>
                  <a:pt x="80634" y="28803"/>
                </a:lnTo>
                <a:lnTo>
                  <a:pt x="80634" y="27843"/>
                </a:lnTo>
                <a:lnTo>
                  <a:pt x="81594" y="26883"/>
                </a:lnTo>
                <a:lnTo>
                  <a:pt x="82555" y="24963"/>
                </a:lnTo>
                <a:lnTo>
                  <a:pt x="82555" y="14401"/>
                </a:lnTo>
                <a:lnTo>
                  <a:pt x="81594" y="13441"/>
                </a:lnTo>
                <a:lnTo>
                  <a:pt x="81594" y="12481"/>
                </a:lnTo>
                <a:lnTo>
                  <a:pt x="80634" y="11521"/>
                </a:lnTo>
                <a:lnTo>
                  <a:pt x="80634" y="10561"/>
                </a:lnTo>
                <a:lnTo>
                  <a:pt x="79674" y="9601"/>
                </a:lnTo>
                <a:lnTo>
                  <a:pt x="78714" y="8641"/>
                </a:lnTo>
                <a:lnTo>
                  <a:pt x="76794" y="7680"/>
                </a:lnTo>
                <a:lnTo>
                  <a:pt x="74874" y="6720"/>
                </a:lnTo>
                <a:lnTo>
                  <a:pt x="72953" y="4800"/>
                </a:lnTo>
                <a:lnTo>
                  <a:pt x="70073" y="3840"/>
                </a:lnTo>
                <a:lnTo>
                  <a:pt x="68153" y="2880"/>
                </a:lnTo>
                <a:lnTo>
                  <a:pt x="65272" y="1920"/>
                </a:lnTo>
                <a:lnTo>
                  <a:pt x="62392" y="960"/>
                </a:lnTo>
                <a:lnTo>
                  <a:pt x="58552" y="960"/>
                </a:lnTo>
                <a:lnTo>
                  <a:pt x="55671" y="0"/>
                </a:lnTo>
                <a:lnTo>
                  <a:pt x="42230" y="0"/>
                </a:lnTo>
                <a:lnTo>
                  <a:pt x="35509" y="960"/>
                </a:lnTo>
                <a:lnTo>
                  <a:pt x="29748" y="2880"/>
                </a:lnTo>
                <a:lnTo>
                  <a:pt x="23987" y="5760"/>
                </a:lnTo>
                <a:lnTo>
                  <a:pt x="18227" y="8641"/>
                </a:lnTo>
                <a:lnTo>
                  <a:pt x="14386" y="13441"/>
                </a:lnTo>
                <a:lnTo>
                  <a:pt x="9585" y="18242"/>
                </a:lnTo>
                <a:lnTo>
                  <a:pt x="5745" y="24963"/>
                </a:lnTo>
                <a:lnTo>
                  <a:pt x="3840" y="31683"/>
                </a:lnTo>
                <a:lnTo>
                  <a:pt x="3305" y="3319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5400080" y="1223741"/>
            <a:ext cx="69113" cy="142067"/>
          </a:xfrm>
          <a:custGeom>
            <a:avLst/>
            <a:gdLst/>
            <a:ahLst/>
            <a:cxnLst/>
            <a:rect l="l" t="t" r="r" b="b"/>
            <a:pathLst>
              <a:path w="69113" h="142067">
                <a:moveTo>
                  <a:pt x="944" y="43190"/>
                </a:moveTo>
                <a:lnTo>
                  <a:pt x="1905" y="44150"/>
                </a:lnTo>
                <a:lnTo>
                  <a:pt x="2880" y="45110"/>
                </a:lnTo>
                <a:lnTo>
                  <a:pt x="18227" y="45110"/>
                </a:lnTo>
                <a:lnTo>
                  <a:pt x="18227" y="112318"/>
                </a:lnTo>
                <a:lnTo>
                  <a:pt x="19187" y="118064"/>
                </a:lnTo>
                <a:lnTo>
                  <a:pt x="20147" y="121904"/>
                </a:lnTo>
                <a:lnTo>
                  <a:pt x="21107" y="126705"/>
                </a:lnTo>
                <a:lnTo>
                  <a:pt x="23027" y="130545"/>
                </a:lnTo>
                <a:lnTo>
                  <a:pt x="25908" y="133426"/>
                </a:lnTo>
                <a:lnTo>
                  <a:pt x="27828" y="136306"/>
                </a:lnTo>
                <a:lnTo>
                  <a:pt x="31668" y="138226"/>
                </a:lnTo>
                <a:lnTo>
                  <a:pt x="35509" y="140147"/>
                </a:lnTo>
                <a:lnTo>
                  <a:pt x="39349" y="141107"/>
                </a:lnTo>
                <a:lnTo>
                  <a:pt x="44150" y="142067"/>
                </a:lnTo>
                <a:lnTo>
                  <a:pt x="54711" y="142067"/>
                </a:lnTo>
                <a:lnTo>
                  <a:pt x="56631" y="141107"/>
                </a:lnTo>
                <a:lnTo>
                  <a:pt x="59512" y="141107"/>
                </a:lnTo>
                <a:lnTo>
                  <a:pt x="61432" y="140147"/>
                </a:lnTo>
                <a:lnTo>
                  <a:pt x="63352" y="140147"/>
                </a:lnTo>
                <a:lnTo>
                  <a:pt x="64312" y="139186"/>
                </a:lnTo>
                <a:lnTo>
                  <a:pt x="65272" y="139186"/>
                </a:lnTo>
                <a:lnTo>
                  <a:pt x="66233" y="138226"/>
                </a:lnTo>
                <a:lnTo>
                  <a:pt x="67193" y="138226"/>
                </a:lnTo>
                <a:lnTo>
                  <a:pt x="68153" y="137266"/>
                </a:lnTo>
                <a:lnTo>
                  <a:pt x="68153" y="134386"/>
                </a:lnTo>
                <a:lnTo>
                  <a:pt x="69113" y="133426"/>
                </a:lnTo>
                <a:lnTo>
                  <a:pt x="69113" y="126705"/>
                </a:lnTo>
                <a:lnTo>
                  <a:pt x="68153" y="125745"/>
                </a:lnTo>
                <a:lnTo>
                  <a:pt x="68153" y="122864"/>
                </a:lnTo>
                <a:lnTo>
                  <a:pt x="67193" y="122864"/>
                </a:lnTo>
                <a:lnTo>
                  <a:pt x="66233" y="121904"/>
                </a:lnTo>
                <a:lnTo>
                  <a:pt x="65272" y="121904"/>
                </a:lnTo>
                <a:lnTo>
                  <a:pt x="64312" y="122864"/>
                </a:lnTo>
                <a:lnTo>
                  <a:pt x="63352" y="122864"/>
                </a:lnTo>
                <a:lnTo>
                  <a:pt x="62392" y="123825"/>
                </a:lnTo>
                <a:lnTo>
                  <a:pt x="61432" y="123825"/>
                </a:lnTo>
                <a:lnTo>
                  <a:pt x="60472" y="124785"/>
                </a:lnTo>
                <a:lnTo>
                  <a:pt x="57591" y="124785"/>
                </a:lnTo>
                <a:lnTo>
                  <a:pt x="55671" y="125745"/>
                </a:lnTo>
                <a:lnTo>
                  <a:pt x="47030" y="125745"/>
                </a:lnTo>
                <a:lnTo>
                  <a:pt x="43190" y="123825"/>
                </a:lnTo>
                <a:lnTo>
                  <a:pt x="41269" y="119984"/>
                </a:lnTo>
                <a:lnTo>
                  <a:pt x="39349" y="116159"/>
                </a:lnTo>
                <a:lnTo>
                  <a:pt x="37429" y="110383"/>
                </a:lnTo>
                <a:lnTo>
                  <a:pt x="37429" y="45110"/>
                </a:lnTo>
                <a:lnTo>
                  <a:pt x="66233" y="45110"/>
                </a:lnTo>
                <a:lnTo>
                  <a:pt x="67193" y="44150"/>
                </a:lnTo>
                <a:lnTo>
                  <a:pt x="68153" y="43190"/>
                </a:lnTo>
                <a:lnTo>
                  <a:pt x="68153" y="41269"/>
                </a:lnTo>
                <a:lnTo>
                  <a:pt x="69113" y="39349"/>
                </a:lnTo>
                <a:lnTo>
                  <a:pt x="69113" y="33588"/>
                </a:lnTo>
                <a:lnTo>
                  <a:pt x="68153" y="32628"/>
                </a:lnTo>
                <a:lnTo>
                  <a:pt x="68153" y="30708"/>
                </a:lnTo>
                <a:lnTo>
                  <a:pt x="67193" y="29748"/>
                </a:lnTo>
                <a:lnTo>
                  <a:pt x="66233" y="28788"/>
                </a:lnTo>
                <a:lnTo>
                  <a:pt x="37429" y="28788"/>
                </a:lnTo>
                <a:lnTo>
                  <a:pt x="37429" y="1905"/>
                </a:lnTo>
                <a:lnTo>
                  <a:pt x="36469" y="960"/>
                </a:lnTo>
                <a:lnTo>
                  <a:pt x="35509" y="960"/>
                </a:lnTo>
                <a:lnTo>
                  <a:pt x="35509" y="0"/>
                </a:lnTo>
                <a:lnTo>
                  <a:pt x="21107" y="0"/>
                </a:lnTo>
                <a:lnTo>
                  <a:pt x="20147" y="960"/>
                </a:lnTo>
                <a:lnTo>
                  <a:pt x="19187" y="960"/>
                </a:lnTo>
                <a:lnTo>
                  <a:pt x="19187" y="1905"/>
                </a:lnTo>
                <a:lnTo>
                  <a:pt x="18227" y="2865"/>
                </a:lnTo>
                <a:lnTo>
                  <a:pt x="18227" y="28788"/>
                </a:lnTo>
                <a:lnTo>
                  <a:pt x="1905" y="28788"/>
                </a:lnTo>
                <a:lnTo>
                  <a:pt x="1905" y="29748"/>
                </a:lnTo>
                <a:lnTo>
                  <a:pt x="944" y="29748"/>
                </a:lnTo>
                <a:lnTo>
                  <a:pt x="944" y="30708"/>
                </a:lnTo>
                <a:lnTo>
                  <a:pt x="0" y="30708"/>
                </a:lnTo>
                <a:lnTo>
                  <a:pt x="0" y="41269"/>
                </a:lnTo>
                <a:lnTo>
                  <a:pt x="944" y="4319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5502783" y="1251569"/>
            <a:ext cx="18242" cy="42245"/>
          </a:xfrm>
          <a:custGeom>
            <a:avLst/>
            <a:gdLst/>
            <a:ahLst/>
            <a:cxnLst/>
            <a:rect l="l" t="t" r="r" b="b"/>
            <a:pathLst>
              <a:path w="18242" h="42245">
                <a:moveTo>
                  <a:pt x="11521" y="2880"/>
                </a:moveTo>
                <a:lnTo>
                  <a:pt x="5775" y="5760"/>
                </a:lnTo>
                <a:lnTo>
                  <a:pt x="0" y="9601"/>
                </a:lnTo>
                <a:lnTo>
                  <a:pt x="2880" y="42245"/>
                </a:lnTo>
                <a:lnTo>
                  <a:pt x="3840" y="37444"/>
                </a:lnTo>
                <a:lnTo>
                  <a:pt x="4800" y="33604"/>
                </a:lnTo>
                <a:lnTo>
                  <a:pt x="6720" y="29763"/>
                </a:lnTo>
                <a:lnTo>
                  <a:pt x="8641" y="26883"/>
                </a:lnTo>
                <a:lnTo>
                  <a:pt x="10561" y="23042"/>
                </a:lnTo>
                <a:lnTo>
                  <a:pt x="13441" y="20162"/>
                </a:lnTo>
                <a:lnTo>
                  <a:pt x="18242" y="0"/>
                </a:lnTo>
                <a:lnTo>
                  <a:pt x="11521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5484555" y="1249649"/>
            <a:ext cx="97917" cy="116159"/>
          </a:xfrm>
          <a:custGeom>
            <a:avLst/>
            <a:gdLst/>
            <a:ahLst/>
            <a:cxnLst/>
            <a:rect l="l" t="t" r="r" b="b"/>
            <a:pathLst>
              <a:path w="97917" h="116159">
                <a:moveTo>
                  <a:pt x="94076" y="61447"/>
                </a:moveTo>
                <a:lnTo>
                  <a:pt x="95021" y="60487"/>
                </a:lnTo>
                <a:lnTo>
                  <a:pt x="96956" y="59527"/>
                </a:lnTo>
                <a:lnTo>
                  <a:pt x="97917" y="56647"/>
                </a:lnTo>
                <a:lnTo>
                  <a:pt x="97917" y="43205"/>
                </a:lnTo>
                <a:lnTo>
                  <a:pt x="96956" y="37444"/>
                </a:lnTo>
                <a:lnTo>
                  <a:pt x="95021" y="30723"/>
                </a:lnTo>
                <a:lnTo>
                  <a:pt x="93116" y="24963"/>
                </a:lnTo>
                <a:lnTo>
                  <a:pt x="90236" y="19202"/>
                </a:lnTo>
                <a:lnTo>
                  <a:pt x="86395" y="15361"/>
                </a:lnTo>
                <a:lnTo>
                  <a:pt x="83515" y="10561"/>
                </a:lnTo>
                <a:lnTo>
                  <a:pt x="77754" y="6720"/>
                </a:lnTo>
                <a:lnTo>
                  <a:pt x="71993" y="4800"/>
                </a:lnTo>
                <a:lnTo>
                  <a:pt x="66233" y="1920"/>
                </a:lnTo>
                <a:lnTo>
                  <a:pt x="59512" y="0"/>
                </a:lnTo>
                <a:lnTo>
                  <a:pt x="43190" y="0"/>
                </a:lnTo>
                <a:lnTo>
                  <a:pt x="36469" y="1920"/>
                </a:lnTo>
                <a:lnTo>
                  <a:pt x="31668" y="22082"/>
                </a:lnTo>
                <a:lnTo>
                  <a:pt x="34549" y="20162"/>
                </a:lnTo>
                <a:lnTo>
                  <a:pt x="37429" y="18242"/>
                </a:lnTo>
                <a:lnTo>
                  <a:pt x="41269" y="16322"/>
                </a:lnTo>
                <a:lnTo>
                  <a:pt x="46070" y="15361"/>
                </a:lnTo>
                <a:lnTo>
                  <a:pt x="59512" y="15361"/>
                </a:lnTo>
                <a:lnTo>
                  <a:pt x="67193" y="18242"/>
                </a:lnTo>
                <a:lnTo>
                  <a:pt x="71033" y="24002"/>
                </a:lnTo>
                <a:lnTo>
                  <a:pt x="76569" y="34617"/>
                </a:lnTo>
                <a:lnTo>
                  <a:pt x="77754" y="48005"/>
                </a:lnTo>
                <a:lnTo>
                  <a:pt x="21107" y="48005"/>
                </a:lnTo>
                <a:lnTo>
                  <a:pt x="21107" y="44165"/>
                </a:lnTo>
                <a:lnTo>
                  <a:pt x="18227" y="11521"/>
                </a:lnTo>
                <a:lnTo>
                  <a:pt x="14386" y="16322"/>
                </a:lnTo>
                <a:lnTo>
                  <a:pt x="9601" y="21122"/>
                </a:lnTo>
                <a:lnTo>
                  <a:pt x="6720" y="26883"/>
                </a:lnTo>
                <a:lnTo>
                  <a:pt x="3825" y="34564"/>
                </a:lnTo>
                <a:lnTo>
                  <a:pt x="1920" y="42245"/>
                </a:lnTo>
                <a:lnTo>
                  <a:pt x="0" y="49926"/>
                </a:lnTo>
                <a:lnTo>
                  <a:pt x="5" y="59432"/>
                </a:lnTo>
                <a:lnTo>
                  <a:pt x="1263" y="72630"/>
                </a:lnTo>
                <a:lnTo>
                  <a:pt x="3825" y="84475"/>
                </a:lnTo>
                <a:lnTo>
                  <a:pt x="5760" y="91196"/>
                </a:lnTo>
                <a:lnTo>
                  <a:pt x="9601" y="96956"/>
                </a:lnTo>
                <a:lnTo>
                  <a:pt x="14386" y="101757"/>
                </a:lnTo>
                <a:lnTo>
                  <a:pt x="18227" y="106558"/>
                </a:lnTo>
                <a:lnTo>
                  <a:pt x="24003" y="110398"/>
                </a:lnTo>
                <a:lnTo>
                  <a:pt x="30708" y="112318"/>
                </a:lnTo>
                <a:lnTo>
                  <a:pt x="37429" y="115199"/>
                </a:lnTo>
                <a:lnTo>
                  <a:pt x="44150" y="116159"/>
                </a:lnTo>
                <a:lnTo>
                  <a:pt x="63352" y="116159"/>
                </a:lnTo>
                <a:lnTo>
                  <a:pt x="67193" y="115199"/>
                </a:lnTo>
                <a:lnTo>
                  <a:pt x="71993" y="114239"/>
                </a:lnTo>
                <a:lnTo>
                  <a:pt x="75834" y="113278"/>
                </a:lnTo>
                <a:lnTo>
                  <a:pt x="78714" y="112318"/>
                </a:lnTo>
                <a:lnTo>
                  <a:pt x="82555" y="112318"/>
                </a:lnTo>
                <a:lnTo>
                  <a:pt x="85435" y="111358"/>
                </a:lnTo>
                <a:lnTo>
                  <a:pt x="87355" y="110398"/>
                </a:lnTo>
                <a:lnTo>
                  <a:pt x="89275" y="108478"/>
                </a:lnTo>
                <a:lnTo>
                  <a:pt x="91196" y="108478"/>
                </a:lnTo>
                <a:lnTo>
                  <a:pt x="91196" y="107518"/>
                </a:lnTo>
                <a:lnTo>
                  <a:pt x="92156" y="106558"/>
                </a:lnTo>
                <a:lnTo>
                  <a:pt x="92156" y="105597"/>
                </a:lnTo>
                <a:lnTo>
                  <a:pt x="93116" y="105597"/>
                </a:lnTo>
                <a:lnTo>
                  <a:pt x="93116" y="95036"/>
                </a:lnTo>
                <a:lnTo>
                  <a:pt x="92156" y="94076"/>
                </a:lnTo>
                <a:lnTo>
                  <a:pt x="92156" y="93116"/>
                </a:lnTo>
                <a:lnTo>
                  <a:pt x="87355" y="93116"/>
                </a:lnTo>
                <a:lnTo>
                  <a:pt x="85435" y="94076"/>
                </a:lnTo>
                <a:lnTo>
                  <a:pt x="83515" y="95036"/>
                </a:lnTo>
                <a:lnTo>
                  <a:pt x="81594" y="95996"/>
                </a:lnTo>
                <a:lnTo>
                  <a:pt x="78714" y="96956"/>
                </a:lnTo>
                <a:lnTo>
                  <a:pt x="75834" y="97916"/>
                </a:lnTo>
                <a:lnTo>
                  <a:pt x="72953" y="98877"/>
                </a:lnTo>
                <a:lnTo>
                  <a:pt x="69113" y="99837"/>
                </a:lnTo>
                <a:lnTo>
                  <a:pt x="64312" y="100797"/>
                </a:lnTo>
                <a:lnTo>
                  <a:pt x="48950" y="100797"/>
                </a:lnTo>
                <a:lnTo>
                  <a:pt x="43190" y="99837"/>
                </a:lnTo>
                <a:lnTo>
                  <a:pt x="39349" y="97916"/>
                </a:lnTo>
                <a:lnTo>
                  <a:pt x="34549" y="95996"/>
                </a:lnTo>
                <a:lnTo>
                  <a:pt x="31668" y="93116"/>
                </a:lnTo>
                <a:lnTo>
                  <a:pt x="28788" y="90251"/>
                </a:lnTo>
                <a:lnTo>
                  <a:pt x="25908" y="86410"/>
                </a:lnTo>
                <a:lnTo>
                  <a:pt x="24003" y="82570"/>
                </a:lnTo>
                <a:lnTo>
                  <a:pt x="23027" y="77754"/>
                </a:lnTo>
                <a:lnTo>
                  <a:pt x="21107" y="73913"/>
                </a:lnTo>
                <a:lnTo>
                  <a:pt x="21107" y="62407"/>
                </a:lnTo>
                <a:lnTo>
                  <a:pt x="92156" y="62407"/>
                </a:lnTo>
                <a:lnTo>
                  <a:pt x="94076" y="6144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5632383" y="1340845"/>
            <a:ext cx="15361" cy="24963"/>
          </a:xfrm>
          <a:custGeom>
            <a:avLst/>
            <a:gdLst/>
            <a:ahLst/>
            <a:cxnLst/>
            <a:rect l="l" t="t" r="r" b="b"/>
            <a:pathLst>
              <a:path w="15361" h="24963">
                <a:moveTo>
                  <a:pt x="9601" y="7680"/>
                </a:moveTo>
                <a:lnTo>
                  <a:pt x="6720" y="4800"/>
                </a:lnTo>
                <a:lnTo>
                  <a:pt x="2880" y="2880"/>
                </a:lnTo>
                <a:lnTo>
                  <a:pt x="0" y="0"/>
                </a:lnTo>
                <a:lnTo>
                  <a:pt x="960" y="24002"/>
                </a:lnTo>
                <a:lnTo>
                  <a:pt x="7680" y="24963"/>
                </a:lnTo>
                <a:lnTo>
                  <a:pt x="15361" y="24963"/>
                </a:lnTo>
                <a:lnTo>
                  <a:pt x="14401" y="8641"/>
                </a:lnTo>
                <a:lnTo>
                  <a:pt x="9601" y="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5605500" y="1200698"/>
            <a:ext cx="96956" cy="165110"/>
          </a:xfrm>
          <a:custGeom>
            <a:avLst/>
            <a:gdLst/>
            <a:ahLst/>
            <a:cxnLst/>
            <a:rect l="l" t="t" r="r" b="b"/>
            <a:pathLst>
              <a:path w="96956" h="165110">
                <a:moveTo>
                  <a:pt x="50886" y="148788"/>
                </a:moveTo>
                <a:lnTo>
                  <a:pt x="41285" y="148788"/>
                </a:lnTo>
                <a:lnTo>
                  <a:pt x="42245" y="165110"/>
                </a:lnTo>
                <a:lnTo>
                  <a:pt x="49926" y="165110"/>
                </a:lnTo>
                <a:lnTo>
                  <a:pt x="56647" y="163189"/>
                </a:lnTo>
                <a:lnTo>
                  <a:pt x="62407" y="160309"/>
                </a:lnTo>
                <a:lnTo>
                  <a:pt x="68168" y="156469"/>
                </a:lnTo>
                <a:lnTo>
                  <a:pt x="73929" y="152628"/>
                </a:lnTo>
                <a:lnTo>
                  <a:pt x="79689" y="145907"/>
                </a:lnTo>
                <a:lnTo>
                  <a:pt x="79689" y="162229"/>
                </a:lnTo>
                <a:lnTo>
                  <a:pt x="80650" y="162229"/>
                </a:lnTo>
                <a:lnTo>
                  <a:pt x="80650" y="163189"/>
                </a:lnTo>
                <a:lnTo>
                  <a:pt x="84490" y="163189"/>
                </a:lnTo>
                <a:lnTo>
                  <a:pt x="85435" y="164150"/>
                </a:lnTo>
                <a:lnTo>
                  <a:pt x="91211" y="164150"/>
                </a:lnTo>
                <a:lnTo>
                  <a:pt x="92171" y="163189"/>
                </a:lnTo>
                <a:lnTo>
                  <a:pt x="95051" y="163189"/>
                </a:lnTo>
                <a:lnTo>
                  <a:pt x="95996" y="162229"/>
                </a:lnTo>
                <a:lnTo>
                  <a:pt x="96956" y="161269"/>
                </a:lnTo>
                <a:lnTo>
                  <a:pt x="96956" y="2880"/>
                </a:lnTo>
                <a:lnTo>
                  <a:pt x="95996" y="2880"/>
                </a:lnTo>
                <a:lnTo>
                  <a:pt x="95996" y="1920"/>
                </a:lnTo>
                <a:lnTo>
                  <a:pt x="95051" y="1920"/>
                </a:lnTo>
                <a:lnTo>
                  <a:pt x="95051" y="960"/>
                </a:lnTo>
                <a:lnTo>
                  <a:pt x="92171" y="960"/>
                </a:lnTo>
                <a:lnTo>
                  <a:pt x="90236" y="0"/>
                </a:lnTo>
                <a:lnTo>
                  <a:pt x="83530" y="0"/>
                </a:lnTo>
                <a:lnTo>
                  <a:pt x="82555" y="960"/>
                </a:lnTo>
                <a:lnTo>
                  <a:pt x="79689" y="960"/>
                </a:lnTo>
                <a:lnTo>
                  <a:pt x="78714" y="1920"/>
                </a:lnTo>
                <a:lnTo>
                  <a:pt x="77769" y="1920"/>
                </a:lnTo>
                <a:lnTo>
                  <a:pt x="77769" y="65272"/>
                </a:lnTo>
                <a:lnTo>
                  <a:pt x="71993" y="60472"/>
                </a:lnTo>
                <a:lnTo>
                  <a:pt x="67208" y="55671"/>
                </a:lnTo>
                <a:lnTo>
                  <a:pt x="62407" y="53751"/>
                </a:lnTo>
                <a:lnTo>
                  <a:pt x="56647" y="50871"/>
                </a:lnTo>
                <a:lnTo>
                  <a:pt x="50886" y="48950"/>
                </a:lnTo>
                <a:lnTo>
                  <a:pt x="37444" y="48950"/>
                </a:lnTo>
                <a:lnTo>
                  <a:pt x="30723" y="50871"/>
                </a:lnTo>
                <a:lnTo>
                  <a:pt x="24963" y="53751"/>
                </a:lnTo>
                <a:lnTo>
                  <a:pt x="20162" y="56631"/>
                </a:lnTo>
                <a:lnTo>
                  <a:pt x="15361" y="60472"/>
                </a:lnTo>
                <a:lnTo>
                  <a:pt x="11521" y="65272"/>
                </a:lnTo>
                <a:lnTo>
                  <a:pt x="7680" y="71033"/>
                </a:lnTo>
                <a:lnTo>
                  <a:pt x="4800" y="76794"/>
                </a:lnTo>
                <a:lnTo>
                  <a:pt x="2880" y="84475"/>
                </a:lnTo>
                <a:lnTo>
                  <a:pt x="975" y="91196"/>
                </a:lnTo>
                <a:lnTo>
                  <a:pt x="0" y="99837"/>
                </a:lnTo>
                <a:lnTo>
                  <a:pt x="0" y="123825"/>
                </a:lnTo>
                <a:lnTo>
                  <a:pt x="1920" y="130545"/>
                </a:lnTo>
                <a:lnTo>
                  <a:pt x="3840" y="137266"/>
                </a:lnTo>
                <a:lnTo>
                  <a:pt x="5760" y="143987"/>
                </a:lnTo>
                <a:lnTo>
                  <a:pt x="9601" y="148788"/>
                </a:lnTo>
                <a:lnTo>
                  <a:pt x="12481" y="153588"/>
                </a:lnTo>
                <a:lnTo>
                  <a:pt x="17282" y="157429"/>
                </a:lnTo>
                <a:lnTo>
                  <a:pt x="23042" y="161269"/>
                </a:lnTo>
                <a:lnTo>
                  <a:pt x="27843" y="164150"/>
                </a:lnTo>
                <a:lnTo>
                  <a:pt x="26883" y="140147"/>
                </a:lnTo>
                <a:lnTo>
                  <a:pt x="24963" y="135361"/>
                </a:lnTo>
                <a:lnTo>
                  <a:pt x="23042" y="131521"/>
                </a:lnTo>
                <a:lnTo>
                  <a:pt x="22082" y="127665"/>
                </a:lnTo>
                <a:lnTo>
                  <a:pt x="21122" y="121920"/>
                </a:lnTo>
                <a:lnTo>
                  <a:pt x="20162" y="117119"/>
                </a:lnTo>
                <a:lnTo>
                  <a:pt x="19202" y="112303"/>
                </a:lnTo>
                <a:lnTo>
                  <a:pt x="19202" y="101757"/>
                </a:lnTo>
                <a:lnTo>
                  <a:pt x="20162" y="96956"/>
                </a:lnTo>
                <a:lnTo>
                  <a:pt x="21122" y="92156"/>
                </a:lnTo>
                <a:lnTo>
                  <a:pt x="22082" y="87355"/>
                </a:lnTo>
                <a:lnTo>
                  <a:pt x="24002" y="82555"/>
                </a:lnTo>
                <a:lnTo>
                  <a:pt x="25923" y="78714"/>
                </a:lnTo>
                <a:lnTo>
                  <a:pt x="27843" y="74874"/>
                </a:lnTo>
                <a:lnTo>
                  <a:pt x="30723" y="71993"/>
                </a:lnTo>
                <a:lnTo>
                  <a:pt x="34564" y="69113"/>
                </a:lnTo>
                <a:lnTo>
                  <a:pt x="37444" y="67193"/>
                </a:lnTo>
                <a:lnTo>
                  <a:pt x="42245" y="66233"/>
                </a:lnTo>
                <a:lnTo>
                  <a:pt x="51846" y="66233"/>
                </a:lnTo>
                <a:lnTo>
                  <a:pt x="57607" y="68153"/>
                </a:lnTo>
                <a:lnTo>
                  <a:pt x="62407" y="71033"/>
                </a:lnTo>
                <a:lnTo>
                  <a:pt x="67208" y="74874"/>
                </a:lnTo>
                <a:lnTo>
                  <a:pt x="71993" y="79674"/>
                </a:lnTo>
                <a:lnTo>
                  <a:pt x="77769" y="86395"/>
                </a:lnTo>
                <a:lnTo>
                  <a:pt x="77769" y="128640"/>
                </a:lnTo>
                <a:lnTo>
                  <a:pt x="73929" y="132481"/>
                </a:lnTo>
                <a:lnTo>
                  <a:pt x="71048" y="135361"/>
                </a:lnTo>
                <a:lnTo>
                  <a:pt x="69128" y="138226"/>
                </a:lnTo>
                <a:lnTo>
                  <a:pt x="66248" y="140147"/>
                </a:lnTo>
                <a:lnTo>
                  <a:pt x="63367" y="143027"/>
                </a:lnTo>
                <a:lnTo>
                  <a:pt x="60487" y="143987"/>
                </a:lnTo>
                <a:lnTo>
                  <a:pt x="58567" y="145907"/>
                </a:lnTo>
                <a:lnTo>
                  <a:pt x="55686" y="146867"/>
                </a:lnTo>
                <a:lnTo>
                  <a:pt x="53766" y="147827"/>
                </a:lnTo>
                <a:lnTo>
                  <a:pt x="50886" y="14878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5793653" y="1200698"/>
            <a:ext cx="55686" cy="164150"/>
          </a:xfrm>
          <a:custGeom>
            <a:avLst/>
            <a:gdLst/>
            <a:ahLst/>
            <a:cxnLst/>
            <a:rect l="l" t="t" r="r" b="b"/>
            <a:pathLst>
              <a:path w="55686" h="164150">
                <a:moveTo>
                  <a:pt x="975" y="162229"/>
                </a:moveTo>
                <a:lnTo>
                  <a:pt x="975" y="163189"/>
                </a:lnTo>
                <a:lnTo>
                  <a:pt x="4815" y="163189"/>
                </a:lnTo>
                <a:lnTo>
                  <a:pt x="5760" y="164150"/>
                </a:lnTo>
                <a:lnTo>
                  <a:pt x="11521" y="164150"/>
                </a:lnTo>
                <a:lnTo>
                  <a:pt x="12481" y="163189"/>
                </a:lnTo>
                <a:lnTo>
                  <a:pt x="15361" y="163189"/>
                </a:lnTo>
                <a:lnTo>
                  <a:pt x="16322" y="162229"/>
                </a:lnTo>
                <a:lnTo>
                  <a:pt x="17282" y="161269"/>
                </a:lnTo>
                <a:lnTo>
                  <a:pt x="17282" y="146867"/>
                </a:lnTo>
                <a:lnTo>
                  <a:pt x="20162" y="150708"/>
                </a:lnTo>
                <a:lnTo>
                  <a:pt x="24963" y="135361"/>
                </a:lnTo>
                <a:lnTo>
                  <a:pt x="19202" y="128640"/>
                </a:lnTo>
                <a:lnTo>
                  <a:pt x="19202" y="86395"/>
                </a:lnTo>
                <a:lnTo>
                  <a:pt x="22082" y="82555"/>
                </a:lnTo>
                <a:lnTo>
                  <a:pt x="24963" y="79674"/>
                </a:lnTo>
                <a:lnTo>
                  <a:pt x="27843" y="76794"/>
                </a:lnTo>
                <a:lnTo>
                  <a:pt x="30723" y="73914"/>
                </a:lnTo>
                <a:lnTo>
                  <a:pt x="33604" y="71993"/>
                </a:lnTo>
                <a:lnTo>
                  <a:pt x="35524" y="71033"/>
                </a:lnTo>
                <a:lnTo>
                  <a:pt x="38404" y="69113"/>
                </a:lnTo>
                <a:lnTo>
                  <a:pt x="41285" y="68153"/>
                </a:lnTo>
                <a:lnTo>
                  <a:pt x="43205" y="67193"/>
                </a:lnTo>
                <a:lnTo>
                  <a:pt x="46085" y="66233"/>
                </a:lnTo>
                <a:lnTo>
                  <a:pt x="55686" y="66233"/>
                </a:lnTo>
                <a:lnTo>
                  <a:pt x="54726" y="48950"/>
                </a:lnTo>
                <a:lnTo>
                  <a:pt x="51846" y="48950"/>
                </a:lnTo>
                <a:lnTo>
                  <a:pt x="48006" y="49911"/>
                </a:lnTo>
                <a:lnTo>
                  <a:pt x="46085" y="49911"/>
                </a:lnTo>
                <a:lnTo>
                  <a:pt x="43205" y="50871"/>
                </a:lnTo>
                <a:lnTo>
                  <a:pt x="40325" y="51831"/>
                </a:lnTo>
                <a:lnTo>
                  <a:pt x="37444" y="53751"/>
                </a:lnTo>
                <a:lnTo>
                  <a:pt x="34564" y="54711"/>
                </a:lnTo>
                <a:lnTo>
                  <a:pt x="31683" y="56631"/>
                </a:lnTo>
                <a:lnTo>
                  <a:pt x="28803" y="58552"/>
                </a:lnTo>
                <a:lnTo>
                  <a:pt x="25923" y="60472"/>
                </a:lnTo>
                <a:lnTo>
                  <a:pt x="22082" y="63352"/>
                </a:lnTo>
                <a:lnTo>
                  <a:pt x="19202" y="67193"/>
                </a:lnTo>
                <a:lnTo>
                  <a:pt x="19202" y="1920"/>
                </a:lnTo>
                <a:lnTo>
                  <a:pt x="18242" y="1920"/>
                </a:lnTo>
                <a:lnTo>
                  <a:pt x="18242" y="960"/>
                </a:lnTo>
                <a:lnTo>
                  <a:pt x="17282" y="960"/>
                </a:lnTo>
                <a:lnTo>
                  <a:pt x="16322" y="0"/>
                </a:lnTo>
                <a:lnTo>
                  <a:pt x="3840" y="0"/>
                </a:lnTo>
                <a:lnTo>
                  <a:pt x="2880" y="960"/>
                </a:lnTo>
                <a:lnTo>
                  <a:pt x="975" y="960"/>
                </a:lnTo>
                <a:lnTo>
                  <a:pt x="975" y="1920"/>
                </a:lnTo>
                <a:lnTo>
                  <a:pt x="0" y="1920"/>
                </a:lnTo>
                <a:lnTo>
                  <a:pt x="0" y="162229"/>
                </a:lnTo>
                <a:lnTo>
                  <a:pt x="975" y="16222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5813816" y="1249649"/>
            <a:ext cx="76794" cy="116159"/>
          </a:xfrm>
          <a:custGeom>
            <a:avLst/>
            <a:gdLst/>
            <a:ahLst/>
            <a:cxnLst/>
            <a:rect l="l" t="t" r="r" b="b"/>
            <a:pathLst>
              <a:path w="76794" h="116159">
                <a:moveTo>
                  <a:pt x="14401" y="95036"/>
                </a:moveTo>
                <a:lnTo>
                  <a:pt x="9601" y="91196"/>
                </a:lnTo>
                <a:lnTo>
                  <a:pt x="4800" y="86410"/>
                </a:lnTo>
                <a:lnTo>
                  <a:pt x="0" y="101757"/>
                </a:lnTo>
                <a:lnTo>
                  <a:pt x="2880" y="104637"/>
                </a:lnTo>
                <a:lnTo>
                  <a:pt x="5760" y="106558"/>
                </a:lnTo>
                <a:lnTo>
                  <a:pt x="8641" y="108478"/>
                </a:lnTo>
                <a:lnTo>
                  <a:pt x="11521" y="110398"/>
                </a:lnTo>
                <a:lnTo>
                  <a:pt x="14401" y="112318"/>
                </a:lnTo>
                <a:lnTo>
                  <a:pt x="16322" y="113278"/>
                </a:lnTo>
                <a:lnTo>
                  <a:pt x="19202" y="115199"/>
                </a:lnTo>
                <a:lnTo>
                  <a:pt x="22082" y="115199"/>
                </a:lnTo>
                <a:lnTo>
                  <a:pt x="24963" y="116159"/>
                </a:lnTo>
                <a:lnTo>
                  <a:pt x="39364" y="116159"/>
                </a:lnTo>
                <a:lnTo>
                  <a:pt x="45125" y="115199"/>
                </a:lnTo>
                <a:lnTo>
                  <a:pt x="50886" y="112318"/>
                </a:lnTo>
                <a:lnTo>
                  <a:pt x="56647" y="109438"/>
                </a:lnTo>
                <a:lnTo>
                  <a:pt x="61447" y="105597"/>
                </a:lnTo>
                <a:lnTo>
                  <a:pt x="65288" y="100797"/>
                </a:lnTo>
                <a:lnTo>
                  <a:pt x="69128" y="95036"/>
                </a:lnTo>
                <a:lnTo>
                  <a:pt x="72009" y="89275"/>
                </a:lnTo>
                <a:lnTo>
                  <a:pt x="73913" y="81594"/>
                </a:lnTo>
                <a:lnTo>
                  <a:pt x="75849" y="74874"/>
                </a:lnTo>
                <a:lnTo>
                  <a:pt x="76794" y="66248"/>
                </a:lnTo>
                <a:lnTo>
                  <a:pt x="76794" y="42245"/>
                </a:lnTo>
                <a:lnTo>
                  <a:pt x="74889" y="35524"/>
                </a:lnTo>
                <a:lnTo>
                  <a:pt x="72953" y="28803"/>
                </a:lnTo>
                <a:lnTo>
                  <a:pt x="71048" y="22082"/>
                </a:lnTo>
                <a:lnTo>
                  <a:pt x="67208" y="17282"/>
                </a:lnTo>
                <a:lnTo>
                  <a:pt x="64328" y="12481"/>
                </a:lnTo>
                <a:lnTo>
                  <a:pt x="59512" y="7680"/>
                </a:lnTo>
                <a:lnTo>
                  <a:pt x="53766" y="4800"/>
                </a:lnTo>
                <a:lnTo>
                  <a:pt x="48966" y="1920"/>
                </a:lnTo>
                <a:lnTo>
                  <a:pt x="42245" y="0"/>
                </a:lnTo>
                <a:lnTo>
                  <a:pt x="34564" y="0"/>
                </a:lnTo>
                <a:lnTo>
                  <a:pt x="35524" y="17282"/>
                </a:lnTo>
                <a:lnTo>
                  <a:pt x="39364" y="18242"/>
                </a:lnTo>
                <a:lnTo>
                  <a:pt x="43205" y="21122"/>
                </a:lnTo>
                <a:lnTo>
                  <a:pt x="46085" y="23042"/>
                </a:lnTo>
                <a:lnTo>
                  <a:pt x="48966" y="25923"/>
                </a:lnTo>
                <a:lnTo>
                  <a:pt x="50886" y="29763"/>
                </a:lnTo>
                <a:lnTo>
                  <a:pt x="53766" y="34564"/>
                </a:lnTo>
                <a:lnTo>
                  <a:pt x="54726" y="38404"/>
                </a:lnTo>
                <a:lnTo>
                  <a:pt x="55686" y="43205"/>
                </a:lnTo>
                <a:lnTo>
                  <a:pt x="56647" y="48966"/>
                </a:lnTo>
                <a:lnTo>
                  <a:pt x="56647" y="64328"/>
                </a:lnTo>
                <a:lnTo>
                  <a:pt x="55686" y="69128"/>
                </a:lnTo>
                <a:lnTo>
                  <a:pt x="54726" y="73913"/>
                </a:lnTo>
                <a:lnTo>
                  <a:pt x="54726" y="78714"/>
                </a:lnTo>
                <a:lnTo>
                  <a:pt x="52806" y="83530"/>
                </a:lnTo>
                <a:lnTo>
                  <a:pt x="50886" y="87355"/>
                </a:lnTo>
                <a:lnTo>
                  <a:pt x="48005" y="91196"/>
                </a:lnTo>
                <a:lnTo>
                  <a:pt x="45125" y="94076"/>
                </a:lnTo>
                <a:lnTo>
                  <a:pt x="42245" y="95996"/>
                </a:lnTo>
                <a:lnTo>
                  <a:pt x="38404" y="98877"/>
                </a:lnTo>
                <a:lnTo>
                  <a:pt x="34564" y="99837"/>
                </a:lnTo>
                <a:lnTo>
                  <a:pt x="24002" y="99837"/>
                </a:lnTo>
                <a:lnTo>
                  <a:pt x="19202" y="97916"/>
                </a:lnTo>
                <a:lnTo>
                  <a:pt x="14401" y="9503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5905012" y="1251569"/>
            <a:ext cx="100797" cy="154564"/>
          </a:xfrm>
          <a:custGeom>
            <a:avLst/>
            <a:gdLst/>
            <a:ahLst/>
            <a:cxnLst/>
            <a:rect l="l" t="t" r="r" b="b"/>
            <a:pathLst>
              <a:path w="100797" h="154564">
                <a:moveTo>
                  <a:pt x="28803" y="154564"/>
                </a:moveTo>
                <a:lnTo>
                  <a:pt x="42245" y="154564"/>
                </a:lnTo>
                <a:lnTo>
                  <a:pt x="44165" y="153603"/>
                </a:lnTo>
                <a:lnTo>
                  <a:pt x="46085" y="153603"/>
                </a:lnTo>
                <a:lnTo>
                  <a:pt x="47045" y="152643"/>
                </a:lnTo>
                <a:lnTo>
                  <a:pt x="48005" y="150723"/>
                </a:lnTo>
                <a:lnTo>
                  <a:pt x="61447" y="112318"/>
                </a:lnTo>
                <a:lnTo>
                  <a:pt x="99837" y="7680"/>
                </a:lnTo>
                <a:lnTo>
                  <a:pt x="99837" y="5760"/>
                </a:lnTo>
                <a:lnTo>
                  <a:pt x="100797" y="4800"/>
                </a:lnTo>
                <a:lnTo>
                  <a:pt x="100797" y="2880"/>
                </a:lnTo>
                <a:lnTo>
                  <a:pt x="99837" y="1920"/>
                </a:lnTo>
                <a:lnTo>
                  <a:pt x="98877" y="960"/>
                </a:lnTo>
                <a:lnTo>
                  <a:pt x="95996" y="960"/>
                </a:lnTo>
                <a:lnTo>
                  <a:pt x="95036" y="0"/>
                </a:lnTo>
                <a:lnTo>
                  <a:pt x="86410" y="0"/>
                </a:lnTo>
                <a:lnTo>
                  <a:pt x="85450" y="960"/>
                </a:lnTo>
                <a:lnTo>
                  <a:pt x="82570" y="960"/>
                </a:lnTo>
                <a:lnTo>
                  <a:pt x="82570" y="1920"/>
                </a:lnTo>
                <a:lnTo>
                  <a:pt x="81610" y="1920"/>
                </a:lnTo>
                <a:lnTo>
                  <a:pt x="80634" y="2880"/>
                </a:lnTo>
                <a:lnTo>
                  <a:pt x="80634" y="3840"/>
                </a:lnTo>
                <a:lnTo>
                  <a:pt x="50886" y="89275"/>
                </a:lnTo>
                <a:lnTo>
                  <a:pt x="21122" y="4800"/>
                </a:lnTo>
                <a:lnTo>
                  <a:pt x="20162" y="3840"/>
                </a:lnTo>
                <a:lnTo>
                  <a:pt x="20162" y="2880"/>
                </a:lnTo>
                <a:lnTo>
                  <a:pt x="19202" y="1920"/>
                </a:lnTo>
                <a:lnTo>
                  <a:pt x="18242" y="960"/>
                </a:lnTo>
                <a:lnTo>
                  <a:pt x="17282" y="960"/>
                </a:lnTo>
                <a:lnTo>
                  <a:pt x="16322" y="0"/>
                </a:lnTo>
                <a:lnTo>
                  <a:pt x="4800" y="0"/>
                </a:lnTo>
                <a:lnTo>
                  <a:pt x="384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5760"/>
                </a:lnTo>
                <a:lnTo>
                  <a:pt x="960" y="7680"/>
                </a:lnTo>
                <a:lnTo>
                  <a:pt x="38404" y="108478"/>
                </a:lnTo>
                <a:lnTo>
                  <a:pt x="38404" y="109438"/>
                </a:lnTo>
                <a:lnTo>
                  <a:pt x="39364" y="110398"/>
                </a:lnTo>
                <a:lnTo>
                  <a:pt x="40325" y="111358"/>
                </a:lnTo>
                <a:lnTo>
                  <a:pt x="41285" y="112318"/>
                </a:lnTo>
                <a:lnTo>
                  <a:pt x="26883" y="148803"/>
                </a:lnTo>
                <a:lnTo>
                  <a:pt x="26883" y="153603"/>
                </a:lnTo>
                <a:lnTo>
                  <a:pt x="27843" y="153603"/>
                </a:lnTo>
                <a:lnTo>
                  <a:pt x="27843" y="154564"/>
                </a:lnTo>
                <a:lnTo>
                  <a:pt x="28803" y="15456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1714743" y="1538599"/>
            <a:ext cx="74874" cy="116159"/>
          </a:xfrm>
          <a:custGeom>
            <a:avLst/>
            <a:gdLst/>
            <a:ahLst/>
            <a:cxnLst/>
            <a:rect l="l" t="t" r="r" b="b"/>
            <a:pathLst>
              <a:path w="74874" h="116159">
                <a:moveTo>
                  <a:pt x="21122" y="27843"/>
                </a:moveTo>
                <a:lnTo>
                  <a:pt x="22082" y="25923"/>
                </a:lnTo>
                <a:lnTo>
                  <a:pt x="23042" y="24003"/>
                </a:lnTo>
                <a:lnTo>
                  <a:pt x="24002" y="22082"/>
                </a:lnTo>
                <a:lnTo>
                  <a:pt x="24963" y="20162"/>
                </a:lnTo>
                <a:lnTo>
                  <a:pt x="25923" y="19202"/>
                </a:lnTo>
                <a:lnTo>
                  <a:pt x="27843" y="18242"/>
                </a:lnTo>
                <a:lnTo>
                  <a:pt x="29763" y="16322"/>
                </a:lnTo>
                <a:lnTo>
                  <a:pt x="32644" y="16322"/>
                </a:lnTo>
                <a:lnTo>
                  <a:pt x="35524" y="15361"/>
                </a:lnTo>
                <a:lnTo>
                  <a:pt x="38404" y="14401"/>
                </a:lnTo>
                <a:lnTo>
                  <a:pt x="45125" y="14401"/>
                </a:lnTo>
                <a:lnTo>
                  <a:pt x="48006" y="15361"/>
                </a:lnTo>
                <a:lnTo>
                  <a:pt x="50886" y="16322"/>
                </a:lnTo>
                <a:lnTo>
                  <a:pt x="53766" y="17282"/>
                </a:lnTo>
                <a:lnTo>
                  <a:pt x="56631" y="18242"/>
                </a:lnTo>
                <a:lnTo>
                  <a:pt x="58567" y="19202"/>
                </a:lnTo>
                <a:lnTo>
                  <a:pt x="60472" y="20162"/>
                </a:lnTo>
                <a:lnTo>
                  <a:pt x="62407" y="21122"/>
                </a:lnTo>
                <a:lnTo>
                  <a:pt x="63352" y="22082"/>
                </a:lnTo>
                <a:lnTo>
                  <a:pt x="65288" y="23042"/>
                </a:lnTo>
                <a:lnTo>
                  <a:pt x="68168" y="23042"/>
                </a:lnTo>
                <a:lnTo>
                  <a:pt x="68168" y="22082"/>
                </a:lnTo>
                <a:lnTo>
                  <a:pt x="69128" y="22082"/>
                </a:lnTo>
                <a:lnTo>
                  <a:pt x="69128" y="19202"/>
                </a:lnTo>
                <a:lnTo>
                  <a:pt x="70073" y="18242"/>
                </a:lnTo>
                <a:lnTo>
                  <a:pt x="70073" y="13441"/>
                </a:lnTo>
                <a:lnTo>
                  <a:pt x="69128" y="12481"/>
                </a:lnTo>
                <a:lnTo>
                  <a:pt x="69128" y="8641"/>
                </a:lnTo>
                <a:lnTo>
                  <a:pt x="68168" y="8641"/>
                </a:lnTo>
                <a:lnTo>
                  <a:pt x="68168" y="7680"/>
                </a:lnTo>
                <a:lnTo>
                  <a:pt x="67193" y="6720"/>
                </a:lnTo>
                <a:lnTo>
                  <a:pt x="66248" y="5760"/>
                </a:lnTo>
                <a:lnTo>
                  <a:pt x="65288" y="5760"/>
                </a:lnTo>
                <a:lnTo>
                  <a:pt x="63352" y="4800"/>
                </a:lnTo>
                <a:lnTo>
                  <a:pt x="61447" y="3840"/>
                </a:lnTo>
                <a:lnTo>
                  <a:pt x="59512" y="2880"/>
                </a:lnTo>
                <a:lnTo>
                  <a:pt x="57607" y="1920"/>
                </a:lnTo>
                <a:lnTo>
                  <a:pt x="55686" y="1920"/>
                </a:lnTo>
                <a:lnTo>
                  <a:pt x="52791" y="960"/>
                </a:lnTo>
                <a:lnTo>
                  <a:pt x="49926" y="960"/>
                </a:lnTo>
                <a:lnTo>
                  <a:pt x="47045" y="0"/>
                </a:lnTo>
                <a:lnTo>
                  <a:pt x="34564" y="0"/>
                </a:lnTo>
                <a:lnTo>
                  <a:pt x="29763" y="960"/>
                </a:lnTo>
                <a:lnTo>
                  <a:pt x="24963" y="2880"/>
                </a:lnTo>
                <a:lnTo>
                  <a:pt x="20162" y="3840"/>
                </a:lnTo>
                <a:lnTo>
                  <a:pt x="15361" y="6720"/>
                </a:lnTo>
                <a:lnTo>
                  <a:pt x="12481" y="9601"/>
                </a:lnTo>
                <a:lnTo>
                  <a:pt x="9601" y="12481"/>
                </a:lnTo>
                <a:lnTo>
                  <a:pt x="6720" y="15361"/>
                </a:lnTo>
                <a:lnTo>
                  <a:pt x="5760" y="19202"/>
                </a:lnTo>
                <a:lnTo>
                  <a:pt x="3840" y="23042"/>
                </a:lnTo>
                <a:lnTo>
                  <a:pt x="2880" y="26883"/>
                </a:lnTo>
                <a:lnTo>
                  <a:pt x="2880" y="35524"/>
                </a:lnTo>
                <a:lnTo>
                  <a:pt x="3840" y="40325"/>
                </a:lnTo>
                <a:lnTo>
                  <a:pt x="4800" y="43205"/>
                </a:lnTo>
                <a:lnTo>
                  <a:pt x="6720" y="47045"/>
                </a:lnTo>
                <a:lnTo>
                  <a:pt x="8641" y="49926"/>
                </a:lnTo>
                <a:lnTo>
                  <a:pt x="11521" y="51846"/>
                </a:lnTo>
                <a:lnTo>
                  <a:pt x="13441" y="54726"/>
                </a:lnTo>
                <a:lnTo>
                  <a:pt x="16322" y="56647"/>
                </a:lnTo>
                <a:lnTo>
                  <a:pt x="20162" y="58567"/>
                </a:lnTo>
                <a:lnTo>
                  <a:pt x="23042" y="59527"/>
                </a:lnTo>
                <a:lnTo>
                  <a:pt x="25923" y="61447"/>
                </a:lnTo>
                <a:lnTo>
                  <a:pt x="29763" y="62407"/>
                </a:lnTo>
                <a:lnTo>
                  <a:pt x="32644" y="64328"/>
                </a:lnTo>
                <a:lnTo>
                  <a:pt x="36484" y="65288"/>
                </a:lnTo>
                <a:lnTo>
                  <a:pt x="39364" y="66248"/>
                </a:lnTo>
                <a:lnTo>
                  <a:pt x="42245" y="67208"/>
                </a:lnTo>
                <a:lnTo>
                  <a:pt x="45125" y="69128"/>
                </a:lnTo>
                <a:lnTo>
                  <a:pt x="48006" y="71048"/>
                </a:lnTo>
                <a:lnTo>
                  <a:pt x="49926" y="71993"/>
                </a:lnTo>
                <a:lnTo>
                  <a:pt x="51846" y="73929"/>
                </a:lnTo>
                <a:lnTo>
                  <a:pt x="53766" y="75834"/>
                </a:lnTo>
                <a:lnTo>
                  <a:pt x="55686" y="77769"/>
                </a:lnTo>
                <a:lnTo>
                  <a:pt x="55686" y="89275"/>
                </a:lnTo>
                <a:lnTo>
                  <a:pt x="54726" y="91211"/>
                </a:lnTo>
                <a:lnTo>
                  <a:pt x="53766" y="93116"/>
                </a:lnTo>
                <a:lnTo>
                  <a:pt x="51846" y="95051"/>
                </a:lnTo>
                <a:lnTo>
                  <a:pt x="49926" y="95996"/>
                </a:lnTo>
                <a:lnTo>
                  <a:pt x="48006" y="97917"/>
                </a:lnTo>
                <a:lnTo>
                  <a:pt x="46085" y="98877"/>
                </a:lnTo>
                <a:lnTo>
                  <a:pt x="43205" y="98877"/>
                </a:lnTo>
                <a:lnTo>
                  <a:pt x="40325" y="99837"/>
                </a:lnTo>
                <a:lnTo>
                  <a:pt x="37444" y="100797"/>
                </a:lnTo>
                <a:lnTo>
                  <a:pt x="29763" y="100797"/>
                </a:lnTo>
                <a:lnTo>
                  <a:pt x="25923" y="99837"/>
                </a:lnTo>
                <a:lnTo>
                  <a:pt x="22082" y="98877"/>
                </a:lnTo>
                <a:lnTo>
                  <a:pt x="19202" y="97917"/>
                </a:lnTo>
                <a:lnTo>
                  <a:pt x="16322" y="96956"/>
                </a:lnTo>
                <a:lnTo>
                  <a:pt x="13441" y="95051"/>
                </a:lnTo>
                <a:lnTo>
                  <a:pt x="11521" y="94076"/>
                </a:lnTo>
                <a:lnTo>
                  <a:pt x="8641" y="93116"/>
                </a:lnTo>
                <a:lnTo>
                  <a:pt x="7680" y="92156"/>
                </a:lnTo>
                <a:lnTo>
                  <a:pt x="5760" y="91211"/>
                </a:lnTo>
                <a:lnTo>
                  <a:pt x="4800" y="90236"/>
                </a:lnTo>
                <a:lnTo>
                  <a:pt x="2880" y="90236"/>
                </a:lnTo>
                <a:lnTo>
                  <a:pt x="1920" y="91211"/>
                </a:lnTo>
                <a:lnTo>
                  <a:pt x="960" y="91211"/>
                </a:lnTo>
                <a:lnTo>
                  <a:pt x="960" y="94076"/>
                </a:lnTo>
                <a:lnTo>
                  <a:pt x="0" y="95996"/>
                </a:lnTo>
                <a:lnTo>
                  <a:pt x="0" y="100797"/>
                </a:lnTo>
                <a:lnTo>
                  <a:pt x="960" y="102717"/>
                </a:lnTo>
                <a:lnTo>
                  <a:pt x="960" y="105597"/>
                </a:lnTo>
                <a:lnTo>
                  <a:pt x="1920" y="106558"/>
                </a:lnTo>
                <a:lnTo>
                  <a:pt x="2880" y="107518"/>
                </a:lnTo>
                <a:lnTo>
                  <a:pt x="3840" y="108478"/>
                </a:lnTo>
                <a:lnTo>
                  <a:pt x="4800" y="109438"/>
                </a:lnTo>
                <a:lnTo>
                  <a:pt x="6720" y="110398"/>
                </a:lnTo>
                <a:lnTo>
                  <a:pt x="8641" y="111358"/>
                </a:lnTo>
                <a:lnTo>
                  <a:pt x="11521" y="112318"/>
                </a:lnTo>
                <a:lnTo>
                  <a:pt x="13441" y="112318"/>
                </a:lnTo>
                <a:lnTo>
                  <a:pt x="16322" y="113278"/>
                </a:lnTo>
                <a:lnTo>
                  <a:pt x="19202" y="114239"/>
                </a:lnTo>
                <a:lnTo>
                  <a:pt x="23042" y="115199"/>
                </a:lnTo>
                <a:lnTo>
                  <a:pt x="26883" y="115199"/>
                </a:lnTo>
                <a:lnTo>
                  <a:pt x="29763" y="116159"/>
                </a:lnTo>
                <a:lnTo>
                  <a:pt x="40325" y="116159"/>
                </a:lnTo>
                <a:lnTo>
                  <a:pt x="45125" y="115199"/>
                </a:lnTo>
                <a:lnTo>
                  <a:pt x="50886" y="113278"/>
                </a:lnTo>
                <a:lnTo>
                  <a:pt x="55686" y="112318"/>
                </a:lnTo>
                <a:lnTo>
                  <a:pt x="60472" y="109438"/>
                </a:lnTo>
                <a:lnTo>
                  <a:pt x="63352" y="106558"/>
                </a:lnTo>
                <a:lnTo>
                  <a:pt x="67193" y="103677"/>
                </a:lnTo>
                <a:lnTo>
                  <a:pt x="70073" y="100797"/>
                </a:lnTo>
                <a:lnTo>
                  <a:pt x="72008" y="95996"/>
                </a:lnTo>
                <a:lnTo>
                  <a:pt x="73913" y="92156"/>
                </a:lnTo>
                <a:lnTo>
                  <a:pt x="74874" y="87370"/>
                </a:lnTo>
                <a:lnTo>
                  <a:pt x="74874" y="77769"/>
                </a:lnTo>
                <a:lnTo>
                  <a:pt x="73913" y="73929"/>
                </a:lnTo>
                <a:lnTo>
                  <a:pt x="72969" y="70088"/>
                </a:lnTo>
                <a:lnTo>
                  <a:pt x="71033" y="67208"/>
                </a:lnTo>
                <a:lnTo>
                  <a:pt x="69128" y="64328"/>
                </a:lnTo>
                <a:lnTo>
                  <a:pt x="67193" y="61447"/>
                </a:lnTo>
                <a:lnTo>
                  <a:pt x="64312" y="59527"/>
                </a:lnTo>
                <a:lnTo>
                  <a:pt x="61447" y="57607"/>
                </a:lnTo>
                <a:lnTo>
                  <a:pt x="58567" y="55686"/>
                </a:lnTo>
                <a:lnTo>
                  <a:pt x="54726" y="53766"/>
                </a:lnTo>
                <a:lnTo>
                  <a:pt x="51846" y="52806"/>
                </a:lnTo>
                <a:lnTo>
                  <a:pt x="48006" y="50886"/>
                </a:lnTo>
                <a:lnTo>
                  <a:pt x="45125" y="49926"/>
                </a:lnTo>
                <a:lnTo>
                  <a:pt x="41285" y="48966"/>
                </a:lnTo>
                <a:lnTo>
                  <a:pt x="38404" y="47045"/>
                </a:lnTo>
                <a:lnTo>
                  <a:pt x="35524" y="46085"/>
                </a:lnTo>
                <a:lnTo>
                  <a:pt x="32644" y="45125"/>
                </a:lnTo>
                <a:lnTo>
                  <a:pt x="29763" y="43205"/>
                </a:lnTo>
                <a:lnTo>
                  <a:pt x="27843" y="41285"/>
                </a:lnTo>
                <a:lnTo>
                  <a:pt x="24963" y="40325"/>
                </a:lnTo>
                <a:lnTo>
                  <a:pt x="24002" y="37444"/>
                </a:lnTo>
                <a:lnTo>
                  <a:pt x="22082" y="35524"/>
                </a:lnTo>
                <a:lnTo>
                  <a:pt x="21122" y="33604"/>
                </a:lnTo>
                <a:lnTo>
                  <a:pt x="21122" y="2784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1831863" y="1542440"/>
            <a:ext cx="8641" cy="35524"/>
          </a:xfrm>
          <a:custGeom>
            <a:avLst/>
            <a:gdLst/>
            <a:ahLst/>
            <a:cxnLst/>
            <a:rect l="l" t="t" r="r" b="b"/>
            <a:pathLst>
              <a:path w="8641" h="35524">
                <a:moveTo>
                  <a:pt x="0" y="35524"/>
                </a:moveTo>
                <a:lnTo>
                  <a:pt x="960" y="31683"/>
                </a:lnTo>
                <a:lnTo>
                  <a:pt x="2880" y="27843"/>
                </a:lnTo>
                <a:lnTo>
                  <a:pt x="4800" y="24002"/>
                </a:lnTo>
                <a:lnTo>
                  <a:pt x="8641" y="0"/>
                </a:lnTo>
                <a:lnTo>
                  <a:pt x="1920" y="2880"/>
                </a:lnTo>
                <a:lnTo>
                  <a:pt x="0" y="3552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1810740" y="1538599"/>
            <a:ext cx="96956" cy="116159"/>
          </a:xfrm>
          <a:custGeom>
            <a:avLst/>
            <a:gdLst/>
            <a:ahLst/>
            <a:cxnLst/>
            <a:rect l="l" t="t" r="r" b="b"/>
            <a:pathLst>
              <a:path w="96956" h="116159">
                <a:moveTo>
                  <a:pt x="43205" y="0"/>
                </a:moveTo>
                <a:lnTo>
                  <a:pt x="35524" y="960"/>
                </a:lnTo>
                <a:lnTo>
                  <a:pt x="29763" y="3840"/>
                </a:lnTo>
                <a:lnTo>
                  <a:pt x="25923" y="27843"/>
                </a:lnTo>
                <a:lnTo>
                  <a:pt x="27843" y="24963"/>
                </a:lnTo>
                <a:lnTo>
                  <a:pt x="30723" y="22082"/>
                </a:lnTo>
                <a:lnTo>
                  <a:pt x="33604" y="19202"/>
                </a:lnTo>
                <a:lnTo>
                  <a:pt x="37444" y="17282"/>
                </a:lnTo>
                <a:lnTo>
                  <a:pt x="40325" y="15361"/>
                </a:lnTo>
                <a:lnTo>
                  <a:pt x="59527" y="15361"/>
                </a:lnTo>
                <a:lnTo>
                  <a:pt x="66233" y="18242"/>
                </a:lnTo>
                <a:lnTo>
                  <a:pt x="71048" y="24003"/>
                </a:lnTo>
                <a:lnTo>
                  <a:pt x="75834" y="29763"/>
                </a:lnTo>
                <a:lnTo>
                  <a:pt x="77769" y="37444"/>
                </a:lnTo>
                <a:lnTo>
                  <a:pt x="77769" y="48006"/>
                </a:lnTo>
                <a:lnTo>
                  <a:pt x="20162" y="48006"/>
                </a:lnTo>
                <a:lnTo>
                  <a:pt x="20162" y="43205"/>
                </a:lnTo>
                <a:lnTo>
                  <a:pt x="21122" y="39364"/>
                </a:lnTo>
                <a:lnTo>
                  <a:pt x="23042" y="6720"/>
                </a:lnTo>
                <a:lnTo>
                  <a:pt x="18242" y="10561"/>
                </a:lnTo>
                <a:lnTo>
                  <a:pt x="13441" y="15361"/>
                </a:lnTo>
                <a:lnTo>
                  <a:pt x="8641" y="20162"/>
                </a:lnTo>
                <a:lnTo>
                  <a:pt x="5760" y="26883"/>
                </a:lnTo>
                <a:lnTo>
                  <a:pt x="2880" y="33604"/>
                </a:lnTo>
                <a:lnTo>
                  <a:pt x="960" y="41285"/>
                </a:lnTo>
                <a:lnTo>
                  <a:pt x="0" y="48966"/>
                </a:lnTo>
                <a:lnTo>
                  <a:pt x="0" y="68153"/>
                </a:lnTo>
                <a:lnTo>
                  <a:pt x="960" y="75834"/>
                </a:lnTo>
                <a:lnTo>
                  <a:pt x="2880" y="83515"/>
                </a:lnTo>
                <a:lnTo>
                  <a:pt x="5760" y="91211"/>
                </a:lnTo>
                <a:lnTo>
                  <a:pt x="8641" y="96956"/>
                </a:lnTo>
                <a:lnTo>
                  <a:pt x="13441" y="101757"/>
                </a:lnTo>
                <a:lnTo>
                  <a:pt x="17282" y="106558"/>
                </a:lnTo>
                <a:lnTo>
                  <a:pt x="23042" y="109438"/>
                </a:lnTo>
                <a:lnTo>
                  <a:pt x="29763" y="112318"/>
                </a:lnTo>
                <a:lnTo>
                  <a:pt x="36484" y="114239"/>
                </a:lnTo>
                <a:lnTo>
                  <a:pt x="44165" y="116159"/>
                </a:lnTo>
                <a:lnTo>
                  <a:pt x="57607" y="116159"/>
                </a:lnTo>
                <a:lnTo>
                  <a:pt x="62392" y="115199"/>
                </a:lnTo>
                <a:lnTo>
                  <a:pt x="67208" y="114239"/>
                </a:lnTo>
                <a:lnTo>
                  <a:pt x="71048" y="114239"/>
                </a:lnTo>
                <a:lnTo>
                  <a:pt x="74889" y="113278"/>
                </a:lnTo>
                <a:lnTo>
                  <a:pt x="78714" y="112318"/>
                </a:lnTo>
                <a:lnTo>
                  <a:pt x="81610" y="111358"/>
                </a:lnTo>
                <a:lnTo>
                  <a:pt x="84475" y="110398"/>
                </a:lnTo>
                <a:lnTo>
                  <a:pt x="86395" y="109438"/>
                </a:lnTo>
                <a:lnTo>
                  <a:pt x="89275" y="108478"/>
                </a:lnTo>
                <a:lnTo>
                  <a:pt x="90236" y="107518"/>
                </a:lnTo>
                <a:lnTo>
                  <a:pt x="91196" y="106558"/>
                </a:lnTo>
                <a:lnTo>
                  <a:pt x="91196" y="105597"/>
                </a:lnTo>
                <a:lnTo>
                  <a:pt x="92156" y="105597"/>
                </a:lnTo>
                <a:lnTo>
                  <a:pt x="92156" y="94076"/>
                </a:lnTo>
                <a:lnTo>
                  <a:pt x="91196" y="93116"/>
                </a:lnTo>
                <a:lnTo>
                  <a:pt x="91196" y="92156"/>
                </a:lnTo>
                <a:lnTo>
                  <a:pt x="87355" y="92156"/>
                </a:lnTo>
                <a:lnTo>
                  <a:pt x="85435" y="93116"/>
                </a:lnTo>
                <a:lnTo>
                  <a:pt x="83515" y="94076"/>
                </a:lnTo>
                <a:lnTo>
                  <a:pt x="80634" y="95051"/>
                </a:lnTo>
                <a:lnTo>
                  <a:pt x="77769" y="95996"/>
                </a:lnTo>
                <a:lnTo>
                  <a:pt x="74889" y="96956"/>
                </a:lnTo>
                <a:lnTo>
                  <a:pt x="71993" y="97917"/>
                </a:lnTo>
                <a:lnTo>
                  <a:pt x="68168" y="98877"/>
                </a:lnTo>
                <a:lnTo>
                  <a:pt x="64328" y="99837"/>
                </a:lnTo>
                <a:lnTo>
                  <a:pt x="48006" y="99837"/>
                </a:lnTo>
                <a:lnTo>
                  <a:pt x="43205" y="98877"/>
                </a:lnTo>
                <a:lnTo>
                  <a:pt x="38404" y="96956"/>
                </a:lnTo>
                <a:lnTo>
                  <a:pt x="33604" y="95996"/>
                </a:lnTo>
                <a:lnTo>
                  <a:pt x="30723" y="93116"/>
                </a:lnTo>
                <a:lnTo>
                  <a:pt x="27843" y="89275"/>
                </a:lnTo>
                <a:lnTo>
                  <a:pt x="24963" y="86395"/>
                </a:lnTo>
                <a:lnTo>
                  <a:pt x="23042" y="82555"/>
                </a:lnTo>
                <a:lnTo>
                  <a:pt x="22082" y="77769"/>
                </a:lnTo>
                <a:lnTo>
                  <a:pt x="21122" y="72969"/>
                </a:lnTo>
                <a:lnTo>
                  <a:pt x="20162" y="67208"/>
                </a:lnTo>
                <a:lnTo>
                  <a:pt x="20162" y="61447"/>
                </a:lnTo>
                <a:lnTo>
                  <a:pt x="93116" y="61447"/>
                </a:lnTo>
                <a:lnTo>
                  <a:pt x="95036" y="59527"/>
                </a:lnTo>
                <a:lnTo>
                  <a:pt x="95996" y="58567"/>
                </a:lnTo>
                <a:lnTo>
                  <a:pt x="96956" y="56647"/>
                </a:lnTo>
                <a:lnTo>
                  <a:pt x="96956" y="43205"/>
                </a:lnTo>
                <a:lnTo>
                  <a:pt x="95996" y="36484"/>
                </a:lnTo>
                <a:lnTo>
                  <a:pt x="94076" y="30723"/>
                </a:lnTo>
                <a:lnTo>
                  <a:pt x="92156" y="24003"/>
                </a:lnTo>
                <a:lnTo>
                  <a:pt x="90236" y="19202"/>
                </a:lnTo>
                <a:lnTo>
                  <a:pt x="86395" y="14401"/>
                </a:lnTo>
                <a:lnTo>
                  <a:pt x="82555" y="9601"/>
                </a:lnTo>
                <a:lnTo>
                  <a:pt x="77769" y="6720"/>
                </a:lnTo>
                <a:lnTo>
                  <a:pt x="71993" y="3840"/>
                </a:lnTo>
                <a:lnTo>
                  <a:pt x="66233" y="960"/>
                </a:lnTo>
                <a:lnTo>
                  <a:pt x="58552" y="0"/>
                </a:lnTo>
                <a:lnTo>
                  <a:pt x="43205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1929780" y="1538599"/>
            <a:ext cx="83515" cy="116159"/>
          </a:xfrm>
          <a:custGeom>
            <a:avLst/>
            <a:gdLst/>
            <a:ahLst/>
            <a:cxnLst/>
            <a:rect l="l" t="t" r="r" b="b"/>
            <a:pathLst>
              <a:path w="83515" h="116159">
                <a:moveTo>
                  <a:pt x="82555" y="13441"/>
                </a:moveTo>
                <a:lnTo>
                  <a:pt x="81594" y="13441"/>
                </a:lnTo>
                <a:lnTo>
                  <a:pt x="81594" y="11521"/>
                </a:lnTo>
                <a:lnTo>
                  <a:pt x="80634" y="11521"/>
                </a:lnTo>
                <a:lnTo>
                  <a:pt x="79674" y="10561"/>
                </a:lnTo>
                <a:lnTo>
                  <a:pt x="78714" y="9601"/>
                </a:lnTo>
                <a:lnTo>
                  <a:pt x="76794" y="8641"/>
                </a:lnTo>
                <a:lnTo>
                  <a:pt x="74874" y="6720"/>
                </a:lnTo>
                <a:lnTo>
                  <a:pt x="72953" y="5760"/>
                </a:lnTo>
                <a:lnTo>
                  <a:pt x="71033" y="3840"/>
                </a:lnTo>
                <a:lnTo>
                  <a:pt x="68153" y="3840"/>
                </a:lnTo>
                <a:lnTo>
                  <a:pt x="65272" y="1920"/>
                </a:lnTo>
                <a:lnTo>
                  <a:pt x="62392" y="1920"/>
                </a:lnTo>
                <a:lnTo>
                  <a:pt x="59512" y="960"/>
                </a:lnTo>
                <a:lnTo>
                  <a:pt x="55671" y="0"/>
                </a:lnTo>
                <a:lnTo>
                  <a:pt x="42245" y="0"/>
                </a:lnTo>
                <a:lnTo>
                  <a:pt x="35524" y="960"/>
                </a:lnTo>
                <a:lnTo>
                  <a:pt x="29763" y="3840"/>
                </a:lnTo>
                <a:lnTo>
                  <a:pt x="24002" y="5760"/>
                </a:lnTo>
                <a:lnTo>
                  <a:pt x="19202" y="9601"/>
                </a:lnTo>
                <a:lnTo>
                  <a:pt x="14401" y="14401"/>
                </a:lnTo>
                <a:lnTo>
                  <a:pt x="9601" y="19202"/>
                </a:lnTo>
                <a:lnTo>
                  <a:pt x="6720" y="24963"/>
                </a:lnTo>
                <a:lnTo>
                  <a:pt x="3840" y="32644"/>
                </a:lnTo>
                <a:lnTo>
                  <a:pt x="728" y="45871"/>
                </a:lnTo>
                <a:lnTo>
                  <a:pt x="0" y="59527"/>
                </a:lnTo>
                <a:lnTo>
                  <a:pt x="0" y="68153"/>
                </a:lnTo>
                <a:lnTo>
                  <a:pt x="960" y="76809"/>
                </a:lnTo>
                <a:lnTo>
                  <a:pt x="2880" y="83515"/>
                </a:lnTo>
                <a:lnTo>
                  <a:pt x="4800" y="90236"/>
                </a:lnTo>
                <a:lnTo>
                  <a:pt x="8641" y="95996"/>
                </a:lnTo>
                <a:lnTo>
                  <a:pt x="12481" y="100797"/>
                </a:lnTo>
                <a:lnTo>
                  <a:pt x="16322" y="105597"/>
                </a:lnTo>
                <a:lnTo>
                  <a:pt x="21122" y="109438"/>
                </a:lnTo>
                <a:lnTo>
                  <a:pt x="26883" y="112318"/>
                </a:lnTo>
                <a:lnTo>
                  <a:pt x="32644" y="114239"/>
                </a:lnTo>
                <a:lnTo>
                  <a:pt x="39364" y="116159"/>
                </a:lnTo>
                <a:lnTo>
                  <a:pt x="50871" y="116159"/>
                </a:lnTo>
                <a:lnTo>
                  <a:pt x="54711" y="115199"/>
                </a:lnTo>
                <a:lnTo>
                  <a:pt x="57591" y="115199"/>
                </a:lnTo>
                <a:lnTo>
                  <a:pt x="61432" y="114239"/>
                </a:lnTo>
                <a:lnTo>
                  <a:pt x="64312" y="113278"/>
                </a:lnTo>
                <a:lnTo>
                  <a:pt x="67193" y="112318"/>
                </a:lnTo>
                <a:lnTo>
                  <a:pt x="70073" y="111358"/>
                </a:lnTo>
                <a:lnTo>
                  <a:pt x="72953" y="109438"/>
                </a:lnTo>
                <a:lnTo>
                  <a:pt x="75834" y="108478"/>
                </a:lnTo>
                <a:lnTo>
                  <a:pt x="77754" y="106558"/>
                </a:lnTo>
                <a:lnTo>
                  <a:pt x="79674" y="105597"/>
                </a:lnTo>
                <a:lnTo>
                  <a:pt x="80634" y="104637"/>
                </a:lnTo>
                <a:lnTo>
                  <a:pt x="81594" y="103677"/>
                </a:lnTo>
                <a:lnTo>
                  <a:pt x="81594" y="102717"/>
                </a:lnTo>
                <a:lnTo>
                  <a:pt x="82555" y="102717"/>
                </a:lnTo>
                <a:lnTo>
                  <a:pt x="82555" y="100797"/>
                </a:lnTo>
                <a:lnTo>
                  <a:pt x="83515" y="99837"/>
                </a:lnTo>
                <a:lnTo>
                  <a:pt x="83515" y="89275"/>
                </a:lnTo>
                <a:lnTo>
                  <a:pt x="82555" y="88331"/>
                </a:lnTo>
                <a:lnTo>
                  <a:pt x="82555" y="86395"/>
                </a:lnTo>
                <a:lnTo>
                  <a:pt x="81594" y="86395"/>
                </a:lnTo>
                <a:lnTo>
                  <a:pt x="81594" y="85435"/>
                </a:lnTo>
                <a:lnTo>
                  <a:pt x="79674" y="85435"/>
                </a:lnTo>
                <a:lnTo>
                  <a:pt x="77754" y="86395"/>
                </a:lnTo>
                <a:lnTo>
                  <a:pt x="76794" y="87370"/>
                </a:lnTo>
                <a:lnTo>
                  <a:pt x="74874" y="89275"/>
                </a:lnTo>
                <a:lnTo>
                  <a:pt x="72953" y="91211"/>
                </a:lnTo>
                <a:lnTo>
                  <a:pt x="70073" y="92156"/>
                </a:lnTo>
                <a:lnTo>
                  <a:pt x="67193" y="94076"/>
                </a:lnTo>
                <a:lnTo>
                  <a:pt x="64312" y="95996"/>
                </a:lnTo>
                <a:lnTo>
                  <a:pt x="61432" y="96956"/>
                </a:lnTo>
                <a:lnTo>
                  <a:pt x="57591" y="97917"/>
                </a:lnTo>
                <a:lnTo>
                  <a:pt x="53766" y="98877"/>
                </a:lnTo>
                <a:lnTo>
                  <a:pt x="45110" y="98877"/>
                </a:lnTo>
                <a:lnTo>
                  <a:pt x="40309" y="97917"/>
                </a:lnTo>
                <a:lnTo>
                  <a:pt x="37429" y="96956"/>
                </a:lnTo>
                <a:lnTo>
                  <a:pt x="33588" y="95051"/>
                </a:lnTo>
                <a:lnTo>
                  <a:pt x="30723" y="92156"/>
                </a:lnTo>
                <a:lnTo>
                  <a:pt x="27843" y="89275"/>
                </a:lnTo>
                <a:lnTo>
                  <a:pt x="24963" y="85435"/>
                </a:lnTo>
                <a:lnTo>
                  <a:pt x="23042" y="80650"/>
                </a:lnTo>
                <a:lnTo>
                  <a:pt x="22082" y="75834"/>
                </a:lnTo>
                <a:lnTo>
                  <a:pt x="21122" y="71048"/>
                </a:lnTo>
                <a:lnTo>
                  <a:pt x="20162" y="65288"/>
                </a:lnTo>
                <a:lnTo>
                  <a:pt x="20162" y="58567"/>
                </a:lnTo>
                <a:lnTo>
                  <a:pt x="20573" y="49694"/>
                </a:lnTo>
                <a:lnTo>
                  <a:pt x="23164" y="36904"/>
                </a:lnTo>
                <a:lnTo>
                  <a:pt x="27843" y="26883"/>
                </a:lnTo>
                <a:lnTo>
                  <a:pt x="32644" y="20162"/>
                </a:lnTo>
                <a:lnTo>
                  <a:pt x="40309" y="16322"/>
                </a:lnTo>
                <a:lnTo>
                  <a:pt x="53766" y="16322"/>
                </a:lnTo>
                <a:lnTo>
                  <a:pt x="57591" y="17282"/>
                </a:lnTo>
                <a:lnTo>
                  <a:pt x="60487" y="18242"/>
                </a:lnTo>
                <a:lnTo>
                  <a:pt x="64312" y="19202"/>
                </a:lnTo>
                <a:lnTo>
                  <a:pt x="67193" y="21122"/>
                </a:lnTo>
                <a:lnTo>
                  <a:pt x="69113" y="22082"/>
                </a:lnTo>
                <a:lnTo>
                  <a:pt x="71993" y="24003"/>
                </a:lnTo>
                <a:lnTo>
                  <a:pt x="73913" y="25923"/>
                </a:lnTo>
                <a:lnTo>
                  <a:pt x="74874" y="26883"/>
                </a:lnTo>
                <a:lnTo>
                  <a:pt x="76794" y="27843"/>
                </a:lnTo>
                <a:lnTo>
                  <a:pt x="77754" y="28803"/>
                </a:lnTo>
                <a:lnTo>
                  <a:pt x="80634" y="28803"/>
                </a:lnTo>
                <a:lnTo>
                  <a:pt x="81594" y="27843"/>
                </a:lnTo>
                <a:lnTo>
                  <a:pt x="81594" y="26883"/>
                </a:lnTo>
                <a:lnTo>
                  <a:pt x="82555" y="25923"/>
                </a:lnTo>
                <a:lnTo>
                  <a:pt x="83515" y="24003"/>
                </a:lnTo>
                <a:lnTo>
                  <a:pt x="83515" y="19202"/>
                </a:lnTo>
                <a:lnTo>
                  <a:pt x="82555" y="18242"/>
                </a:lnTo>
                <a:lnTo>
                  <a:pt x="82555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2024816" y="1511731"/>
            <a:ext cx="69113" cy="142067"/>
          </a:xfrm>
          <a:custGeom>
            <a:avLst/>
            <a:gdLst/>
            <a:ahLst/>
            <a:cxnLst/>
            <a:rect l="l" t="t" r="r" b="b"/>
            <a:pathLst>
              <a:path w="69113" h="142067">
                <a:moveTo>
                  <a:pt x="37444" y="1920"/>
                </a:moveTo>
                <a:lnTo>
                  <a:pt x="36469" y="944"/>
                </a:lnTo>
                <a:lnTo>
                  <a:pt x="35524" y="944"/>
                </a:lnTo>
                <a:lnTo>
                  <a:pt x="34564" y="0"/>
                </a:lnTo>
                <a:lnTo>
                  <a:pt x="24002" y="0"/>
                </a:lnTo>
                <a:lnTo>
                  <a:pt x="22082" y="944"/>
                </a:lnTo>
                <a:lnTo>
                  <a:pt x="20162" y="944"/>
                </a:lnTo>
                <a:lnTo>
                  <a:pt x="20162" y="1920"/>
                </a:lnTo>
                <a:lnTo>
                  <a:pt x="19202" y="1920"/>
                </a:lnTo>
                <a:lnTo>
                  <a:pt x="19202" y="2880"/>
                </a:lnTo>
                <a:lnTo>
                  <a:pt x="18242" y="3825"/>
                </a:lnTo>
                <a:lnTo>
                  <a:pt x="18242" y="28788"/>
                </a:lnTo>
                <a:lnTo>
                  <a:pt x="2880" y="28788"/>
                </a:lnTo>
                <a:lnTo>
                  <a:pt x="1920" y="29748"/>
                </a:lnTo>
                <a:lnTo>
                  <a:pt x="960" y="29748"/>
                </a:lnTo>
                <a:lnTo>
                  <a:pt x="960" y="32628"/>
                </a:lnTo>
                <a:lnTo>
                  <a:pt x="0" y="33588"/>
                </a:lnTo>
                <a:lnTo>
                  <a:pt x="0" y="42230"/>
                </a:lnTo>
                <a:lnTo>
                  <a:pt x="960" y="43190"/>
                </a:lnTo>
                <a:lnTo>
                  <a:pt x="1920" y="44150"/>
                </a:lnTo>
                <a:lnTo>
                  <a:pt x="2880" y="45110"/>
                </a:lnTo>
                <a:lnTo>
                  <a:pt x="18242" y="45110"/>
                </a:lnTo>
                <a:lnTo>
                  <a:pt x="18242" y="113263"/>
                </a:lnTo>
                <a:lnTo>
                  <a:pt x="19202" y="118079"/>
                </a:lnTo>
                <a:lnTo>
                  <a:pt x="20162" y="122864"/>
                </a:lnTo>
                <a:lnTo>
                  <a:pt x="21122" y="126705"/>
                </a:lnTo>
                <a:lnTo>
                  <a:pt x="23042" y="130545"/>
                </a:lnTo>
                <a:lnTo>
                  <a:pt x="25923" y="133426"/>
                </a:lnTo>
                <a:lnTo>
                  <a:pt x="28803" y="136306"/>
                </a:lnTo>
                <a:lnTo>
                  <a:pt x="31683" y="139186"/>
                </a:lnTo>
                <a:lnTo>
                  <a:pt x="35524" y="140147"/>
                </a:lnTo>
                <a:lnTo>
                  <a:pt x="39364" y="142067"/>
                </a:lnTo>
                <a:lnTo>
                  <a:pt x="56647" y="142067"/>
                </a:lnTo>
                <a:lnTo>
                  <a:pt x="58552" y="141107"/>
                </a:lnTo>
                <a:lnTo>
                  <a:pt x="61432" y="141107"/>
                </a:lnTo>
                <a:lnTo>
                  <a:pt x="63367" y="140147"/>
                </a:lnTo>
                <a:lnTo>
                  <a:pt x="64312" y="140147"/>
                </a:lnTo>
                <a:lnTo>
                  <a:pt x="65272" y="139186"/>
                </a:lnTo>
                <a:lnTo>
                  <a:pt x="66233" y="139186"/>
                </a:lnTo>
                <a:lnTo>
                  <a:pt x="67193" y="138226"/>
                </a:lnTo>
                <a:lnTo>
                  <a:pt x="68153" y="137266"/>
                </a:lnTo>
                <a:lnTo>
                  <a:pt x="68153" y="136306"/>
                </a:lnTo>
                <a:lnTo>
                  <a:pt x="69113" y="135346"/>
                </a:lnTo>
                <a:lnTo>
                  <a:pt x="69113" y="125745"/>
                </a:lnTo>
                <a:lnTo>
                  <a:pt x="68153" y="124785"/>
                </a:lnTo>
                <a:lnTo>
                  <a:pt x="68153" y="122864"/>
                </a:lnTo>
                <a:lnTo>
                  <a:pt x="64312" y="122864"/>
                </a:lnTo>
                <a:lnTo>
                  <a:pt x="63367" y="123825"/>
                </a:lnTo>
                <a:lnTo>
                  <a:pt x="61432" y="123825"/>
                </a:lnTo>
                <a:lnTo>
                  <a:pt x="60472" y="124785"/>
                </a:lnTo>
                <a:lnTo>
                  <a:pt x="59527" y="124785"/>
                </a:lnTo>
                <a:lnTo>
                  <a:pt x="57591" y="125745"/>
                </a:lnTo>
                <a:lnTo>
                  <a:pt x="47030" y="125745"/>
                </a:lnTo>
                <a:lnTo>
                  <a:pt x="43190" y="123825"/>
                </a:lnTo>
                <a:lnTo>
                  <a:pt x="41285" y="119984"/>
                </a:lnTo>
                <a:lnTo>
                  <a:pt x="39364" y="117104"/>
                </a:lnTo>
                <a:lnTo>
                  <a:pt x="38404" y="111358"/>
                </a:lnTo>
                <a:lnTo>
                  <a:pt x="38404" y="45110"/>
                </a:lnTo>
                <a:lnTo>
                  <a:pt x="66233" y="45110"/>
                </a:lnTo>
                <a:lnTo>
                  <a:pt x="67193" y="44150"/>
                </a:lnTo>
                <a:lnTo>
                  <a:pt x="68153" y="43190"/>
                </a:lnTo>
                <a:lnTo>
                  <a:pt x="69113" y="42230"/>
                </a:lnTo>
                <a:lnTo>
                  <a:pt x="69113" y="32628"/>
                </a:lnTo>
                <a:lnTo>
                  <a:pt x="68153" y="31668"/>
                </a:lnTo>
                <a:lnTo>
                  <a:pt x="68153" y="29748"/>
                </a:lnTo>
                <a:lnTo>
                  <a:pt x="67193" y="29748"/>
                </a:lnTo>
                <a:lnTo>
                  <a:pt x="66233" y="28788"/>
                </a:lnTo>
                <a:lnTo>
                  <a:pt x="38404" y="28788"/>
                </a:lnTo>
                <a:lnTo>
                  <a:pt x="38404" y="2880"/>
                </a:lnTo>
                <a:lnTo>
                  <a:pt x="37444" y="2880"/>
                </a:lnTo>
                <a:lnTo>
                  <a:pt x="37444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2132335" y="1612529"/>
            <a:ext cx="6720" cy="38389"/>
          </a:xfrm>
          <a:custGeom>
            <a:avLst/>
            <a:gdLst/>
            <a:ahLst/>
            <a:cxnLst/>
            <a:rect l="l" t="t" r="r" b="b"/>
            <a:pathLst>
              <a:path w="6720" h="38389">
                <a:moveTo>
                  <a:pt x="6720" y="38389"/>
                </a:moveTo>
                <a:lnTo>
                  <a:pt x="4800" y="13441"/>
                </a:lnTo>
                <a:lnTo>
                  <a:pt x="2880" y="9585"/>
                </a:lnTo>
                <a:lnTo>
                  <a:pt x="960" y="4785"/>
                </a:lnTo>
                <a:lnTo>
                  <a:pt x="0" y="0"/>
                </a:lnTo>
                <a:lnTo>
                  <a:pt x="0" y="35509"/>
                </a:lnTo>
                <a:lnTo>
                  <a:pt x="6720" y="3838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2110252" y="1538599"/>
            <a:ext cx="105597" cy="116159"/>
          </a:xfrm>
          <a:custGeom>
            <a:avLst/>
            <a:gdLst/>
            <a:ahLst/>
            <a:cxnLst/>
            <a:rect l="l" t="t" r="r" b="b"/>
            <a:pathLst>
              <a:path w="105597" h="116159">
                <a:moveTo>
                  <a:pt x="960" y="75834"/>
                </a:moveTo>
                <a:lnTo>
                  <a:pt x="2880" y="82555"/>
                </a:lnTo>
                <a:lnTo>
                  <a:pt x="4800" y="90236"/>
                </a:lnTo>
                <a:lnTo>
                  <a:pt x="8641" y="95996"/>
                </a:lnTo>
                <a:lnTo>
                  <a:pt x="12481" y="100797"/>
                </a:lnTo>
                <a:lnTo>
                  <a:pt x="17282" y="105597"/>
                </a:lnTo>
                <a:lnTo>
                  <a:pt x="22082" y="109438"/>
                </a:lnTo>
                <a:lnTo>
                  <a:pt x="22082" y="73929"/>
                </a:lnTo>
                <a:lnTo>
                  <a:pt x="21122" y="69128"/>
                </a:lnTo>
                <a:lnTo>
                  <a:pt x="20162" y="63367"/>
                </a:lnTo>
                <a:lnTo>
                  <a:pt x="20162" y="51846"/>
                </a:lnTo>
                <a:lnTo>
                  <a:pt x="21122" y="46085"/>
                </a:lnTo>
                <a:lnTo>
                  <a:pt x="22082" y="41285"/>
                </a:lnTo>
                <a:lnTo>
                  <a:pt x="23042" y="35524"/>
                </a:lnTo>
                <a:lnTo>
                  <a:pt x="25923" y="31683"/>
                </a:lnTo>
                <a:lnTo>
                  <a:pt x="27843" y="27843"/>
                </a:lnTo>
                <a:lnTo>
                  <a:pt x="30723" y="24003"/>
                </a:lnTo>
                <a:lnTo>
                  <a:pt x="34564" y="21122"/>
                </a:lnTo>
                <a:lnTo>
                  <a:pt x="38404" y="19202"/>
                </a:lnTo>
                <a:lnTo>
                  <a:pt x="42245" y="17282"/>
                </a:lnTo>
                <a:lnTo>
                  <a:pt x="47045" y="16322"/>
                </a:lnTo>
                <a:lnTo>
                  <a:pt x="59512" y="16322"/>
                </a:lnTo>
                <a:lnTo>
                  <a:pt x="64328" y="17282"/>
                </a:lnTo>
                <a:lnTo>
                  <a:pt x="68168" y="19202"/>
                </a:lnTo>
                <a:lnTo>
                  <a:pt x="72953" y="22082"/>
                </a:lnTo>
                <a:lnTo>
                  <a:pt x="75849" y="24963"/>
                </a:lnTo>
                <a:lnTo>
                  <a:pt x="78714" y="28803"/>
                </a:lnTo>
                <a:lnTo>
                  <a:pt x="80634" y="32644"/>
                </a:lnTo>
                <a:lnTo>
                  <a:pt x="82555" y="36484"/>
                </a:lnTo>
                <a:lnTo>
                  <a:pt x="83515" y="42245"/>
                </a:lnTo>
                <a:lnTo>
                  <a:pt x="84475" y="47045"/>
                </a:lnTo>
                <a:lnTo>
                  <a:pt x="85435" y="52806"/>
                </a:lnTo>
                <a:lnTo>
                  <a:pt x="85435" y="64328"/>
                </a:lnTo>
                <a:lnTo>
                  <a:pt x="84475" y="70088"/>
                </a:lnTo>
                <a:lnTo>
                  <a:pt x="83515" y="74874"/>
                </a:lnTo>
                <a:lnTo>
                  <a:pt x="81594" y="79674"/>
                </a:lnTo>
                <a:lnTo>
                  <a:pt x="79674" y="84490"/>
                </a:lnTo>
                <a:lnTo>
                  <a:pt x="77754" y="88331"/>
                </a:lnTo>
                <a:lnTo>
                  <a:pt x="74874" y="91211"/>
                </a:lnTo>
                <a:lnTo>
                  <a:pt x="71033" y="94076"/>
                </a:lnTo>
                <a:lnTo>
                  <a:pt x="67193" y="96956"/>
                </a:lnTo>
                <a:lnTo>
                  <a:pt x="63352" y="98877"/>
                </a:lnTo>
                <a:lnTo>
                  <a:pt x="58567" y="99837"/>
                </a:lnTo>
                <a:lnTo>
                  <a:pt x="46085" y="99837"/>
                </a:lnTo>
                <a:lnTo>
                  <a:pt x="41285" y="97917"/>
                </a:lnTo>
                <a:lnTo>
                  <a:pt x="37444" y="95996"/>
                </a:lnTo>
                <a:lnTo>
                  <a:pt x="32644" y="94076"/>
                </a:lnTo>
                <a:lnTo>
                  <a:pt x="29763" y="91211"/>
                </a:lnTo>
                <a:lnTo>
                  <a:pt x="26883" y="87370"/>
                </a:lnTo>
                <a:lnTo>
                  <a:pt x="28803" y="112318"/>
                </a:lnTo>
                <a:lnTo>
                  <a:pt x="35524" y="114239"/>
                </a:lnTo>
                <a:lnTo>
                  <a:pt x="43205" y="116159"/>
                </a:lnTo>
                <a:lnTo>
                  <a:pt x="60472" y="116159"/>
                </a:lnTo>
                <a:lnTo>
                  <a:pt x="68168" y="114239"/>
                </a:lnTo>
                <a:lnTo>
                  <a:pt x="74874" y="111358"/>
                </a:lnTo>
                <a:lnTo>
                  <a:pt x="81594" y="108478"/>
                </a:lnTo>
                <a:lnTo>
                  <a:pt x="87355" y="104637"/>
                </a:lnTo>
                <a:lnTo>
                  <a:pt x="92156" y="98877"/>
                </a:lnTo>
                <a:lnTo>
                  <a:pt x="96956" y="94076"/>
                </a:lnTo>
                <a:lnTo>
                  <a:pt x="99837" y="87370"/>
                </a:lnTo>
                <a:lnTo>
                  <a:pt x="101757" y="80650"/>
                </a:lnTo>
                <a:lnTo>
                  <a:pt x="104637" y="72969"/>
                </a:lnTo>
                <a:lnTo>
                  <a:pt x="105597" y="65288"/>
                </a:lnTo>
                <a:lnTo>
                  <a:pt x="105597" y="48006"/>
                </a:lnTo>
                <a:lnTo>
                  <a:pt x="104637" y="40325"/>
                </a:lnTo>
                <a:lnTo>
                  <a:pt x="102717" y="32644"/>
                </a:lnTo>
                <a:lnTo>
                  <a:pt x="99837" y="25923"/>
                </a:lnTo>
                <a:lnTo>
                  <a:pt x="96956" y="20162"/>
                </a:lnTo>
                <a:lnTo>
                  <a:pt x="93116" y="15361"/>
                </a:lnTo>
                <a:lnTo>
                  <a:pt x="88315" y="9601"/>
                </a:lnTo>
                <a:lnTo>
                  <a:pt x="82555" y="6720"/>
                </a:lnTo>
                <a:lnTo>
                  <a:pt x="76794" y="3840"/>
                </a:lnTo>
                <a:lnTo>
                  <a:pt x="70073" y="960"/>
                </a:lnTo>
                <a:lnTo>
                  <a:pt x="62407" y="0"/>
                </a:lnTo>
                <a:lnTo>
                  <a:pt x="45125" y="0"/>
                </a:lnTo>
                <a:lnTo>
                  <a:pt x="36484" y="960"/>
                </a:lnTo>
                <a:lnTo>
                  <a:pt x="29763" y="3840"/>
                </a:lnTo>
                <a:lnTo>
                  <a:pt x="23042" y="6720"/>
                </a:lnTo>
                <a:lnTo>
                  <a:pt x="17282" y="11521"/>
                </a:lnTo>
                <a:lnTo>
                  <a:pt x="13441" y="16322"/>
                </a:lnTo>
                <a:lnTo>
                  <a:pt x="8641" y="22082"/>
                </a:lnTo>
                <a:lnTo>
                  <a:pt x="5760" y="27843"/>
                </a:lnTo>
                <a:lnTo>
                  <a:pt x="2880" y="35524"/>
                </a:lnTo>
                <a:lnTo>
                  <a:pt x="960" y="42245"/>
                </a:lnTo>
                <a:lnTo>
                  <a:pt x="0" y="49926"/>
                </a:lnTo>
                <a:lnTo>
                  <a:pt x="0" y="68153"/>
                </a:lnTo>
                <a:lnTo>
                  <a:pt x="960" y="7583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2244653" y="1538599"/>
            <a:ext cx="61432" cy="114239"/>
          </a:xfrm>
          <a:custGeom>
            <a:avLst/>
            <a:gdLst/>
            <a:ahLst/>
            <a:cxnLst/>
            <a:rect l="l" t="t" r="r" b="b"/>
            <a:pathLst>
              <a:path w="61432" h="114239">
                <a:moveTo>
                  <a:pt x="20147" y="16322"/>
                </a:moveTo>
                <a:lnTo>
                  <a:pt x="17282" y="20162"/>
                </a:lnTo>
                <a:lnTo>
                  <a:pt x="17282" y="3840"/>
                </a:lnTo>
                <a:lnTo>
                  <a:pt x="16306" y="3840"/>
                </a:lnTo>
                <a:lnTo>
                  <a:pt x="16306" y="2880"/>
                </a:lnTo>
                <a:lnTo>
                  <a:pt x="15361" y="2880"/>
                </a:lnTo>
                <a:lnTo>
                  <a:pt x="14401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12318"/>
                </a:lnTo>
                <a:lnTo>
                  <a:pt x="960" y="113278"/>
                </a:lnTo>
                <a:lnTo>
                  <a:pt x="1920" y="113278"/>
                </a:lnTo>
                <a:lnTo>
                  <a:pt x="2880" y="114239"/>
                </a:lnTo>
                <a:lnTo>
                  <a:pt x="15361" y="114239"/>
                </a:lnTo>
                <a:lnTo>
                  <a:pt x="16306" y="113278"/>
                </a:lnTo>
                <a:lnTo>
                  <a:pt x="17282" y="113278"/>
                </a:lnTo>
                <a:lnTo>
                  <a:pt x="18242" y="112318"/>
                </a:lnTo>
                <a:lnTo>
                  <a:pt x="19187" y="112318"/>
                </a:lnTo>
                <a:lnTo>
                  <a:pt x="19187" y="41285"/>
                </a:lnTo>
                <a:lnTo>
                  <a:pt x="22082" y="36484"/>
                </a:lnTo>
                <a:lnTo>
                  <a:pt x="23987" y="33604"/>
                </a:lnTo>
                <a:lnTo>
                  <a:pt x="26868" y="30723"/>
                </a:lnTo>
                <a:lnTo>
                  <a:pt x="28803" y="26883"/>
                </a:lnTo>
                <a:lnTo>
                  <a:pt x="30708" y="24963"/>
                </a:lnTo>
                <a:lnTo>
                  <a:pt x="32644" y="23042"/>
                </a:lnTo>
                <a:lnTo>
                  <a:pt x="34549" y="21122"/>
                </a:lnTo>
                <a:lnTo>
                  <a:pt x="37429" y="20162"/>
                </a:lnTo>
                <a:lnTo>
                  <a:pt x="39364" y="19202"/>
                </a:lnTo>
                <a:lnTo>
                  <a:pt x="40309" y="18242"/>
                </a:lnTo>
                <a:lnTo>
                  <a:pt x="48950" y="18242"/>
                </a:lnTo>
                <a:lnTo>
                  <a:pt x="50871" y="19202"/>
                </a:lnTo>
                <a:lnTo>
                  <a:pt x="52791" y="19202"/>
                </a:lnTo>
                <a:lnTo>
                  <a:pt x="53751" y="20162"/>
                </a:lnTo>
                <a:lnTo>
                  <a:pt x="55671" y="20162"/>
                </a:lnTo>
                <a:lnTo>
                  <a:pt x="55671" y="21122"/>
                </a:lnTo>
                <a:lnTo>
                  <a:pt x="59512" y="21122"/>
                </a:lnTo>
                <a:lnTo>
                  <a:pt x="60472" y="20162"/>
                </a:lnTo>
                <a:lnTo>
                  <a:pt x="60472" y="19202"/>
                </a:lnTo>
                <a:lnTo>
                  <a:pt x="61432" y="18242"/>
                </a:lnTo>
                <a:lnTo>
                  <a:pt x="61432" y="5760"/>
                </a:lnTo>
                <a:lnTo>
                  <a:pt x="60472" y="4800"/>
                </a:lnTo>
                <a:lnTo>
                  <a:pt x="60472" y="2880"/>
                </a:lnTo>
                <a:lnTo>
                  <a:pt x="59512" y="2880"/>
                </a:lnTo>
                <a:lnTo>
                  <a:pt x="58552" y="1920"/>
                </a:lnTo>
                <a:lnTo>
                  <a:pt x="57591" y="1920"/>
                </a:lnTo>
                <a:lnTo>
                  <a:pt x="55671" y="960"/>
                </a:lnTo>
                <a:lnTo>
                  <a:pt x="53751" y="960"/>
                </a:lnTo>
                <a:lnTo>
                  <a:pt x="51831" y="0"/>
                </a:lnTo>
                <a:lnTo>
                  <a:pt x="41269" y="0"/>
                </a:lnTo>
                <a:lnTo>
                  <a:pt x="39364" y="960"/>
                </a:lnTo>
                <a:lnTo>
                  <a:pt x="36469" y="960"/>
                </a:lnTo>
                <a:lnTo>
                  <a:pt x="34549" y="2880"/>
                </a:lnTo>
                <a:lnTo>
                  <a:pt x="32644" y="3840"/>
                </a:lnTo>
                <a:lnTo>
                  <a:pt x="29748" y="5760"/>
                </a:lnTo>
                <a:lnTo>
                  <a:pt x="27828" y="7680"/>
                </a:lnTo>
                <a:lnTo>
                  <a:pt x="24963" y="10561"/>
                </a:lnTo>
                <a:lnTo>
                  <a:pt x="23027" y="12481"/>
                </a:lnTo>
                <a:lnTo>
                  <a:pt x="20147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2294564" y="1625970"/>
            <a:ext cx="38404" cy="60472"/>
          </a:xfrm>
          <a:custGeom>
            <a:avLst/>
            <a:gdLst/>
            <a:ahLst/>
            <a:cxnLst/>
            <a:rect l="l" t="t" r="r" b="b"/>
            <a:pathLst>
              <a:path w="38404" h="60472">
                <a:moveTo>
                  <a:pt x="960" y="59512"/>
                </a:moveTo>
                <a:lnTo>
                  <a:pt x="1920" y="60472"/>
                </a:lnTo>
                <a:lnTo>
                  <a:pt x="9601" y="60472"/>
                </a:lnTo>
                <a:lnTo>
                  <a:pt x="10561" y="59512"/>
                </a:lnTo>
                <a:lnTo>
                  <a:pt x="12481" y="59512"/>
                </a:lnTo>
                <a:lnTo>
                  <a:pt x="13441" y="58552"/>
                </a:lnTo>
                <a:lnTo>
                  <a:pt x="14401" y="58552"/>
                </a:lnTo>
                <a:lnTo>
                  <a:pt x="14401" y="57591"/>
                </a:lnTo>
                <a:lnTo>
                  <a:pt x="15361" y="57591"/>
                </a:lnTo>
                <a:lnTo>
                  <a:pt x="15361" y="56631"/>
                </a:lnTo>
                <a:lnTo>
                  <a:pt x="31683" y="32628"/>
                </a:lnTo>
                <a:lnTo>
                  <a:pt x="32644" y="30708"/>
                </a:lnTo>
                <a:lnTo>
                  <a:pt x="33604" y="28788"/>
                </a:lnTo>
                <a:lnTo>
                  <a:pt x="34564" y="26868"/>
                </a:lnTo>
                <a:lnTo>
                  <a:pt x="35524" y="24947"/>
                </a:lnTo>
                <a:lnTo>
                  <a:pt x="36484" y="23987"/>
                </a:lnTo>
                <a:lnTo>
                  <a:pt x="37444" y="22067"/>
                </a:lnTo>
                <a:lnTo>
                  <a:pt x="37444" y="20147"/>
                </a:lnTo>
                <a:lnTo>
                  <a:pt x="38404" y="18227"/>
                </a:lnTo>
                <a:lnTo>
                  <a:pt x="38404" y="5745"/>
                </a:lnTo>
                <a:lnTo>
                  <a:pt x="37444" y="4785"/>
                </a:lnTo>
                <a:lnTo>
                  <a:pt x="37444" y="2865"/>
                </a:lnTo>
                <a:lnTo>
                  <a:pt x="36484" y="1904"/>
                </a:lnTo>
                <a:lnTo>
                  <a:pt x="35524" y="1904"/>
                </a:lnTo>
                <a:lnTo>
                  <a:pt x="34564" y="960"/>
                </a:lnTo>
                <a:lnTo>
                  <a:pt x="33604" y="960"/>
                </a:lnTo>
                <a:lnTo>
                  <a:pt x="32644" y="0"/>
                </a:lnTo>
                <a:lnTo>
                  <a:pt x="22082" y="0"/>
                </a:lnTo>
                <a:lnTo>
                  <a:pt x="21122" y="960"/>
                </a:lnTo>
                <a:lnTo>
                  <a:pt x="19202" y="960"/>
                </a:lnTo>
                <a:lnTo>
                  <a:pt x="18242" y="1904"/>
                </a:lnTo>
                <a:lnTo>
                  <a:pt x="17282" y="1904"/>
                </a:lnTo>
                <a:lnTo>
                  <a:pt x="17282" y="2865"/>
                </a:lnTo>
                <a:lnTo>
                  <a:pt x="16322" y="4785"/>
                </a:lnTo>
                <a:lnTo>
                  <a:pt x="16322" y="24947"/>
                </a:lnTo>
                <a:lnTo>
                  <a:pt x="0" y="56631"/>
                </a:lnTo>
                <a:lnTo>
                  <a:pt x="0" y="59512"/>
                </a:lnTo>
                <a:lnTo>
                  <a:pt x="960" y="5951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2422245" y="1538599"/>
            <a:ext cx="91196" cy="114239"/>
          </a:xfrm>
          <a:custGeom>
            <a:avLst/>
            <a:gdLst/>
            <a:ahLst/>
            <a:cxnLst/>
            <a:rect l="l" t="t" r="r" b="b"/>
            <a:pathLst>
              <a:path w="91196" h="114239">
                <a:moveTo>
                  <a:pt x="18242" y="113278"/>
                </a:moveTo>
                <a:lnTo>
                  <a:pt x="18242" y="112318"/>
                </a:lnTo>
                <a:lnTo>
                  <a:pt x="19202" y="112318"/>
                </a:lnTo>
                <a:lnTo>
                  <a:pt x="19202" y="36484"/>
                </a:lnTo>
                <a:lnTo>
                  <a:pt x="24963" y="29763"/>
                </a:lnTo>
                <a:lnTo>
                  <a:pt x="29763" y="24963"/>
                </a:lnTo>
                <a:lnTo>
                  <a:pt x="34549" y="22082"/>
                </a:lnTo>
                <a:lnTo>
                  <a:pt x="39364" y="18242"/>
                </a:lnTo>
                <a:lnTo>
                  <a:pt x="44165" y="16322"/>
                </a:lnTo>
                <a:lnTo>
                  <a:pt x="52791" y="16322"/>
                </a:lnTo>
                <a:lnTo>
                  <a:pt x="55671" y="17282"/>
                </a:lnTo>
                <a:lnTo>
                  <a:pt x="58552" y="19202"/>
                </a:lnTo>
                <a:lnTo>
                  <a:pt x="61432" y="20162"/>
                </a:lnTo>
                <a:lnTo>
                  <a:pt x="64312" y="22082"/>
                </a:lnTo>
                <a:lnTo>
                  <a:pt x="66233" y="24963"/>
                </a:lnTo>
                <a:lnTo>
                  <a:pt x="68153" y="27843"/>
                </a:lnTo>
                <a:lnTo>
                  <a:pt x="69113" y="30723"/>
                </a:lnTo>
                <a:lnTo>
                  <a:pt x="70073" y="34564"/>
                </a:lnTo>
                <a:lnTo>
                  <a:pt x="71033" y="38404"/>
                </a:lnTo>
                <a:lnTo>
                  <a:pt x="71033" y="111358"/>
                </a:lnTo>
                <a:lnTo>
                  <a:pt x="71993" y="112318"/>
                </a:lnTo>
                <a:lnTo>
                  <a:pt x="72953" y="113278"/>
                </a:lnTo>
                <a:lnTo>
                  <a:pt x="73913" y="113278"/>
                </a:lnTo>
                <a:lnTo>
                  <a:pt x="74874" y="114239"/>
                </a:lnTo>
                <a:lnTo>
                  <a:pt x="87355" y="114239"/>
                </a:lnTo>
                <a:lnTo>
                  <a:pt x="88315" y="113278"/>
                </a:lnTo>
                <a:lnTo>
                  <a:pt x="89275" y="113278"/>
                </a:lnTo>
                <a:lnTo>
                  <a:pt x="90236" y="112318"/>
                </a:lnTo>
                <a:lnTo>
                  <a:pt x="91196" y="111358"/>
                </a:lnTo>
                <a:lnTo>
                  <a:pt x="91196" y="38404"/>
                </a:lnTo>
                <a:lnTo>
                  <a:pt x="90236" y="32644"/>
                </a:lnTo>
                <a:lnTo>
                  <a:pt x="89275" y="26883"/>
                </a:lnTo>
                <a:lnTo>
                  <a:pt x="87355" y="22082"/>
                </a:lnTo>
                <a:lnTo>
                  <a:pt x="85435" y="17282"/>
                </a:lnTo>
                <a:lnTo>
                  <a:pt x="82555" y="13441"/>
                </a:lnTo>
                <a:lnTo>
                  <a:pt x="79674" y="8641"/>
                </a:lnTo>
                <a:lnTo>
                  <a:pt x="75834" y="5760"/>
                </a:lnTo>
                <a:lnTo>
                  <a:pt x="71033" y="3840"/>
                </a:lnTo>
                <a:lnTo>
                  <a:pt x="66233" y="960"/>
                </a:lnTo>
                <a:lnTo>
                  <a:pt x="60472" y="0"/>
                </a:lnTo>
                <a:lnTo>
                  <a:pt x="47045" y="0"/>
                </a:lnTo>
                <a:lnTo>
                  <a:pt x="41269" y="1920"/>
                </a:lnTo>
                <a:lnTo>
                  <a:pt x="34549" y="4800"/>
                </a:lnTo>
                <a:lnTo>
                  <a:pt x="28803" y="7680"/>
                </a:lnTo>
                <a:lnTo>
                  <a:pt x="23042" y="12481"/>
                </a:lnTo>
                <a:lnTo>
                  <a:pt x="17282" y="19202"/>
                </a:lnTo>
                <a:lnTo>
                  <a:pt x="17282" y="3840"/>
                </a:lnTo>
                <a:lnTo>
                  <a:pt x="16322" y="2880"/>
                </a:lnTo>
                <a:lnTo>
                  <a:pt x="15361" y="2880"/>
                </a:lnTo>
                <a:lnTo>
                  <a:pt x="14401" y="1920"/>
                </a:lnTo>
                <a:lnTo>
                  <a:pt x="1920" y="1920"/>
                </a:lnTo>
                <a:lnTo>
                  <a:pt x="1920" y="2880"/>
                </a:lnTo>
                <a:lnTo>
                  <a:pt x="0" y="2880"/>
                </a:lnTo>
                <a:lnTo>
                  <a:pt x="0" y="112318"/>
                </a:lnTo>
                <a:lnTo>
                  <a:pt x="960" y="113278"/>
                </a:lnTo>
                <a:lnTo>
                  <a:pt x="2880" y="113278"/>
                </a:lnTo>
                <a:lnTo>
                  <a:pt x="3840" y="114239"/>
                </a:lnTo>
                <a:lnTo>
                  <a:pt x="15361" y="114239"/>
                </a:lnTo>
                <a:lnTo>
                  <a:pt x="16322" y="113278"/>
                </a:lnTo>
                <a:lnTo>
                  <a:pt x="18242" y="11327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2568153" y="1625970"/>
            <a:ext cx="15361" cy="28788"/>
          </a:xfrm>
          <a:custGeom>
            <a:avLst/>
            <a:gdLst/>
            <a:ahLst/>
            <a:cxnLst/>
            <a:rect l="l" t="t" r="r" b="b"/>
            <a:pathLst>
              <a:path w="15361" h="28788">
                <a:moveTo>
                  <a:pt x="9616" y="8625"/>
                </a:moveTo>
                <a:lnTo>
                  <a:pt x="5775" y="6705"/>
                </a:lnTo>
                <a:lnTo>
                  <a:pt x="1920" y="3840"/>
                </a:lnTo>
                <a:lnTo>
                  <a:pt x="0" y="0"/>
                </a:lnTo>
                <a:lnTo>
                  <a:pt x="1920" y="24947"/>
                </a:lnTo>
                <a:lnTo>
                  <a:pt x="8641" y="26868"/>
                </a:lnTo>
                <a:lnTo>
                  <a:pt x="15361" y="28788"/>
                </a:lnTo>
                <a:lnTo>
                  <a:pt x="14401" y="10546"/>
                </a:lnTo>
                <a:lnTo>
                  <a:pt x="9616" y="862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2541285" y="1538599"/>
            <a:ext cx="105597" cy="116159"/>
          </a:xfrm>
          <a:custGeom>
            <a:avLst/>
            <a:gdLst/>
            <a:ahLst/>
            <a:cxnLst/>
            <a:rect l="l" t="t" r="r" b="b"/>
            <a:pathLst>
              <a:path w="105597" h="116159">
                <a:moveTo>
                  <a:pt x="0" y="58567"/>
                </a:moveTo>
                <a:lnTo>
                  <a:pt x="0" y="68153"/>
                </a:lnTo>
                <a:lnTo>
                  <a:pt x="960" y="75834"/>
                </a:lnTo>
                <a:lnTo>
                  <a:pt x="2880" y="82555"/>
                </a:lnTo>
                <a:lnTo>
                  <a:pt x="4800" y="90236"/>
                </a:lnTo>
                <a:lnTo>
                  <a:pt x="8641" y="95996"/>
                </a:lnTo>
                <a:lnTo>
                  <a:pt x="12481" y="100797"/>
                </a:lnTo>
                <a:lnTo>
                  <a:pt x="16306" y="105597"/>
                </a:lnTo>
                <a:lnTo>
                  <a:pt x="22082" y="109438"/>
                </a:lnTo>
                <a:lnTo>
                  <a:pt x="28788" y="112318"/>
                </a:lnTo>
                <a:lnTo>
                  <a:pt x="26868" y="87370"/>
                </a:lnTo>
                <a:lnTo>
                  <a:pt x="23987" y="83515"/>
                </a:lnTo>
                <a:lnTo>
                  <a:pt x="22082" y="78714"/>
                </a:lnTo>
                <a:lnTo>
                  <a:pt x="21107" y="73929"/>
                </a:lnTo>
                <a:lnTo>
                  <a:pt x="20147" y="69128"/>
                </a:lnTo>
                <a:lnTo>
                  <a:pt x="20147" y="51846"/>
                </a:lnTo>
                <a:lnTo>
                  <a:pt x="21107" y="46085"/>
                </a:lnTo>
                <a:lnTo>
                  <a:pt x="22082" y="41285"/>
                </a:lnTo>
                <a:lnTo>
                  <a:pt x="23042" y="35524"/>
                </a:lnTo>
                <a:lnTo>
                  <a:pt x="24947" y="31683"/>
                </a:lnTo>
                <a:lnTo>
                  <a:pt x="27828" y="27843"/>
                </a:lnTo>
                <a:lnTo>
                  <a:pt x="30708" y="24003"/>
                </a:lnTo>
                <a:lnTo>
                  <a:pt x="33588" y="21122"/>
                </a:lnTo>
                <a:lnTo>
                  <a:pt x="38389" y="19202"/>
                </a:lnTo>
                <a:lnTo>
                  <a:pt x="42230" y="17282"/>
                </a:lnTo>
                <a:lnTo>
                  <a:pt x="47030" y="16322"/>
                </a:lnTo>
                <a:lnTo>
                  <a:pt x="58552" y="16322"/>
                </a:lnTo>
                <a:lnTo>
                  <a:pt x="64312" y="17282"/>
                </a:lnTo>
                <a:lnTo>
                  <a:pt x="68153" y="19202"/>
                </a:lnTo>
                <a:lnTo>
                  <a:pt x="72953" y="22082"/>
                </a:lnTo>
                <a:lnTo>
                  <a:pt x="75834" y="24963"/>
                </a:lnTo>
                <a:lnTo>
                  <a:pt x="77754" y="28803"/>
                </a:lnTo>
                <a:lnTo>
                  <a:pt x="80634" y="32644"/>
                </a:lnTo>
                <a:lnTo>
                  <a:pt x="82555" y="36484"/>
                </a:lnTo>
                <a:lnTo>
                  <a:pt x="83515" y="42245"/>
                </a:lnTo>
                <a:lnTo>
                  <a:pt x="84475" y="47045"/>
                </a:lnTo>
                <a:lnTo>
                  <a:pt x="84475" y="70088"/>
                </a:lnTo>
                <a:lnTo>
                  <a:pt x="83515" y="74874"/>
                </a:lnTo>
                <a:lnTo>
                  <a:pt x="81594" y="79674"/>
                </a:lnTo>
                <a:lnTo>
                  <a:pt x="79674" y="84490"/>
                </a:lnTo>
                <a:lnTo>
                  <a:pt x="76794" y="88331"/>
                </a:lnTo>
                <a:lnTo>
                  <a:pt x="74874" y="91211"/>
                </a:lnTo>
                <a:lnTo>
                  <a:pt x="71033" y="94076"/>
                </a:lnTo>
                <a:lnTo>
                  <a:pt x="67193" y="96956"/>
                </a:lnTo>
                <a:lnTo>
                  <a:pt x="62392" y="98877"/>
                </a:lnTo>
                <a:lnTo>
                  <a:pt x="57591" y="99837"/>
                </a:lnTo>
                <a:lnTo>
                  <a:pt x="46070" y="99837"/>
                </a:lnTo>
                <a:lnTo>
                  <a:pt x="41269" y="97917"/>
                </a:lnTo>
                <a:lnTo>
                  <a:pt x="42230" y="116159"/>
                </a:lnTo>
                <a:lnTo>
                  <a:pt x="60472" y="116159"/>
                </a:lnTo>
                <a:lnTo>
                  <a:pt x="68153" y="114239"/>
                </a:lnTo>
                <a:lnTo>
                  <a:pt x="74874" y="111358"/>
                </a:lnTo>
                <a:lnTo>
                  <a:pt x="81594" y="108478"/>
                </a:lnTo>
                <a:lnTo>
                  <a:pt x="87355" y="104637"/>
                </a:lnTo>
                <a:lnTo>
                  <a:pt x="92156" y="98877"/>
                </a:lnTo>
                <a:lnTo>
                  <a:pt x="95996" y="94076"/>
                </a:lnTo>
                <a:lnTo>
                  <a:pt x="99837" y="87370"/>
                </a:lnTo>
                <a:lnTo>
                  <a:pt x="101757" y="80650"/>
                </a:lnTo>
                <a:lnTo>
                  <a:pt x="104637" y="72969"/>
                </a:lnTo>
                <a:lnTo>
                  <a:pt x="105597" y="65288"/>
                </a:lnTo>
                <a:lnTo>
                  <a:pt x="105597" y="48006"/>
                </a:lnTo>
                <a:lnTo>
                  <a:pt x="104637" y="40325"/>
                </a:lnTo>
                <a:lnTo>
                  <a:pt x="101757" y="32644"/>
                </a:lnTo>
                <a:lnTo>
                  <a:pt x="99837" y="25923"/>
                </a:lnTo>
                <a:lnTo>
                  <a:pt x="96956" y="20162"/>
                </a:lnTo>
                <a:lnTo>
                  <a:pt x="92156" y="15361"/>
                </a:lnTo>
                <a:lnTo>
                  <a:pt x="88315" y="9601"/>
                </a:lnTo>
                <a:lnTo>
                  <a:pt x="82555" y="6720"/>
                </a:lnTo>
                <a:lnTo>
                  <a:pt x="75834" y="3840"/>
                </a:lnTo>
                <a:lnTo>
                  <a:pt x="70073" y="960"/>
                </a:lnTo>
                <a:lnTo>
                  <a:pt x="62392" y="0"/>
                </a:lnTo>
                <a:lnTo>
                  <a:pt x="44150" y="0"/>
                </a:lnTo>
                <a:lnTo>
                  <a:pt x="36484" y="960"/>
                </a:lnTo>
                <a:lnTo>
                  <a:pt x="29763" y="3840"/>
                </a:lnTo>
                <a:lnTo>
                  <a:pt x="23042" y="6720"/>
                </a:lnTo>
                <a:lnTo>
                  <a:pt x="17266" y="11521"/>
                </a:lnTo>
                <a:lnTo>
                  <a:pt x="13426" y="16322"/>
                </a:lnTo>
                <a:lnTo>
                  <a:pt x="8641" y="22082"/>
                </a:lnTo>
                <a:lnTo>
                  <a:pt x="4800" y="27843"/>
                </a:lnTo>
                <a:lnTo>
                  <a:pt x="2880" y="35524"/>
                </a:lnTo>
                <a:lnTo>
                  <a:pt x="960" y="42245"/>
                </a:lnTo>
                <a:lnTo>
                  <a:pt x="0" y="49926"/>
                </a:lnTo>
                <a:lnTo>
                  <a:pt x="0" y="5856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2661284" y="1511731"/>
            <a:ext cx="69113" cy="142067"/>
          </a:xfrm>
          <a:custGeom>
            <a:avLst/>
            <a:gdLst/>
            <a:ahLst/>
            <a:cxnLst/>
            <a:rect l="l" t="t" r="r" b="b"/>
            <a:pathLst>
              <a:path w="69113" h="142067">
                <a:moveTo>
                  <a:pt x="18227" y="2880"/>
                </a:moveTo>
                <a:lnTo>
                  <a:pt x="18227" y="28788"/>
                </a:lnTo>
                <a:lnTo>
                  <a:pt x="2865" y="28788"/>
                </a:lnTo>
                <a:lnTo>
                  <a:pt x="1905" y="29748"/>
                </a:lnTo>
                <a:lnTo>
                  <a:pt x="960" y="29748"/>
                </a:lnTo>
                <a:lnTo>
                  <a:pt x="960" y="30708"/>
                </a:lnTo>
                <a:lnTo>
                  <a:pt x="0" y="31668"/>
                </a:lnTo>
                <a:lnTo>
                  <a:pt x="0" y="42230"/>
                </a:lnTo>
                <a:lnTo>
                  <a:pt x="960" y="43190"/>
                </a:lnTo>
                <a:lnTo>
                  <a:pt x="1905" y="44150"/>
                </a:lnTo>
                <a:lnTo>
                  <a:pt x="2865" y="45110"/>
                </a:lnTo>
                <a:lnTo>
                  <a:pt x="18227" y="45110"/>
                </a:lnTo>
                <a:lnTo>
                  <a:pt x="18227" y="113263"/>
                </a:lnTo>
                <a:lnTo>
                  <a:pt x="19187" y="118079"/>
                </a:lnTo>
                <a:lnTo>
                  <a:pt x="20147" y="122864"/>
                </a:lnTo>
                <a:lnTo>
                  <a:pt x="21107" y="126705"/>
                </a:lnTo>
                <a:lnTo>
                  <a:pt x="23027" y="130545"/>
                </a:lnTo>
                <a:lnTo>
                  <a:pt x="25908" y="133426"/>
                </a:lnTo>
                <a:lnTo>
                  <a:pt x="27828" y="136306"/>
                </a:lnTo>
                <a:lnTo>
                  <a:pt x="31668" y="139186"/>
                </a:lnTo>
                <a:lnTo>
                  <a:pt x="35509" y="140147"/>
                </a:lnTo>
                <a:lnTo>
                  <a:pt x="39349" y="142067"/>
                </a:lnTo>
                <a:lnTo>
                  <a:pt x="56631" y="142067"/>
                </a:lnTo>
                <a:lnTo>
                  <a:pt x="58552" y="141107"/>
                </a:lnTo>
                <a:lnTo>
                  <a:pt x="61432" y="141107"/>
                </a:lnTo>
                <a:lnTo>
                  <a:pt x="63352" y="140147"/>
                </a:lnTo>
                <a:lnTo>
                  <a:pt x="64312" y="140147"/>
                </a:lnTo>
                <a:lnTo>
                  <a:pt x="65272" y="139186"/>
                </a:lnTo>
                <a:lnTo>
                  <a:pt x="66233" y="139186"/>
                </a:lnTo>
                <a:lnTo>
                  <a:pt x="67193" y="138226"/>
                </a:lnTo>
                <a:lnTo>
                  <a:pt x="67193" y="137266"/>
                </a:lnTo>
                <a:lnTo>
                  <a:pt x="68153" y="136306"/>
                </a:lnTo>
                <a:lnTo>
                  <a:pt x="68153" y="135346"/>
                </a:lnTo>
                <a:lnTo>
                  <a:pt x="69113" y="133426"/>
                </a:lnTo>
                <a:lnTo>
                  <a:pt x="69113" y="127665"/>
                </a:lnTo>
                <a:lnTo>
                  <a:pt x="68153" y="126705"/>
                </a:lnTo>
                <a:lnTo>
                  <a:pt x="68153" y="123825"/>
                </a:lnTo>
                <a:lnTo>
                  <a:pt x="67193" y="122864"/>
                </a:lnTo>
                <a:lnTo>
                  <a:pt x="64312" y="122864"/>
                </a:lnTo>
                <a:lnTo>
                  <a:pt x="63352" y="123825"/>
                </a:lnTo>
                <a:lnTo>
                  <a:pt x="61432" y="123825"/>
                </a:lnTo>
                <a:lnTo>
                  <a:pt x="60472" y="124785"/>
                </a:lnTo>
                <a:lnTo>
                  <a:pt x="58552" y="124785"/>
                </a:lnTo>
                <a:lnTo>
                  <a:pt x="57591" y="125745"/>
                </a:lnTo>
                <a:lnTo>
                  <a:pt x="47030" y="125745"/>
                </a:lnTo>
                <a:lnTo>
                  <a:pt x="43190" y="123825"/>
                </a:lnTo>
                <a:lnTo>
                  <a:pt x="41269" y="119984"/>
                </a:lnTo>
                <a:lnTo>
                  <a:pt x="38389" y="117104"/>
                </a:lnTo>
                <a:lnTo>
                  <a:pt x="37429" y="111358"/>
                </a:lnTo>
                <a:lnTo>
                  <a:pt x="37429" y="45110"/>
                </a:lnTo>
                <a:lnTo>
                  <a:pt x="66233" y="45110"/>
                </a:lnTo>
                <a:lnTo>
                  <a:pt x="67193" y="44150"/>
                </a:lnTo>
                <a:lnTo>
                  <a:pt x="68153" y="43190"/>
                </a:lnTo>
                <a:lnTo>
                  <a:pt x="68153" y="42230"/>
                </a:lnTo>
                <a:lnTo>
                  <a:pt x="69113" y="40309"/>
                </a:lnTo>
                <a:lnTo>
                  <a:pt x="69113" y="34549"/>
                </a:lnTo>
                <a:lnTo>
                  <a:pt x="68153" y="33588"/>
                </a:lnTo>
                <a:lnTo>
                  <a:pt x="68153" y="30708"/>
                </a:lnTo>
                <a:lnTo>
                  <a:pt x="67193" y="29748"/>
                </a:lnTo>
                <a:lnTo>
                  <a:pt x="66233" y="29748"/>
                </a:lnTo>
                <a:lnTo>
                  <a:pt x="66233" y="28788"/>
                </a:lnTo>
                <a:lnTo>
                  <a:pt x="37429" y="28788"/>
                </a:lnTo>
                <a:lnTo>
                  <a:pt x="37429" y="1920"/>
                </a:lnTo>
                <a:lnTo>
                  <a:pt x="36469" y="944"/>
                </a:lnTo>
                <a:lnTo>
                  <a:pt x="35509" y="944"/>
                </a:lnTo>
                <a:lnTo>
                  <a:pt x="33588" y="0"/>
                </a:lnTo>
                <a:lnTo>
                  <a:pt x="23027" y="0"/>
                </a:lnTo>
                <a:lnTo>
                  <a:pt x="22067" y="944"/>
                </a:lnTo>
                <a:lnTo>
                  <a:pt x="20147" y="944"/>
                </a:lnTo>
                <a:lnTo>
                  <a:pt x="19187" y="1920"/>
                </a:lnTo>
                <a:lnTo>
                  <a:pt x="18227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2830235" y="1538599"/>
            <a:ext cx="78714" cy="116159"/>
          </a:xfrm>
          <a:custGeom>
            <a:avLst/>
            <a:gdLst/>
            <a:ahLst/>
            <a:cxnLst/>
            <a:rect l="l" t="t" r="r" b="b"/>
            <a:pathLst>
              <a:path w="78714" h="116159">
                <a:moveTo>
                  <a:pt x="6720" y="105597"/>
                </a:moveTo>
                <a:lnTo>
                  <a:pt x="9601" y="108478"/>
                </a:lnTo>
                <a:lnTo>
                  <a:pt x="12481" y="110398"/>
                </a:lnTo>
                <a:lnTo>
                  <a:pt x="15361" y="111358"/>
                </a:lnTo>
                <a:lnTo>
                  <a:pt x="18227" y="113278"/>
                </a:lnTo>
                <a:lnTo>
                  <a:pt x="20162" y="114239"/>
                </a:lnTo>
                <a:lnTo>
                  <a:pt x="23042" y="115199"/>
                </a:lnTo>
                <a:lnTo>
                  <a:pt x="25907" y="115199"/>
                </a:lnTo>
                <a:lnTo>
                  <a:pt x="29748" y="116159"/>
                </a:lnTo>
                <a:lnTo>
                  <a:pt x="40309" y="116159"/>
                </a:lnTo>
                <a:lnTo>
                  <a:pt x="46070" y="114239"/>
                </a:lnTo>
                <a:lnTo>
                  <a:pt x="51831" y="111358"/>
                </a:lnTo>
                <a:lnTo>
                  <a:pt x="57591" y="108478"/>
                </a:lnTo>
                <a:lnTo>
                  <a:pt x="62392" y="104637"/>
                </a:lnTo>
                <a:lnTo>
                  <a:pt x="66233" y="99837"/>
                </a:lnTo>
                <a:lnTo>
                  <a:pt x="70073" y="95051"/>
                </a:lnTo>
                <a:lnTo>
                  <a:pt x="72953" y="88331"/>
                </a:lnTo>
                <a:lnTo>
                  <a:pt x="74874" y="81594"/>
                </a:lnTo>
                <a:lnTo>
                  <a:pt x="77754" y="73929"/>
                </a:lnTo>
                <a:lnTo>
                  <a:pt x="78714" y="65288"/>
                </a:lnTo>
                <a:lnTo>
                  <a:pt x="78714" y="48966"/>
                </a:lnTo>
                <a:lnTo>
                  <a:pt x="77754" y="41285"/>
                </a:lnTo>
                <a:lnTo>
                  <a:pt x="75834" y="34564"/>
                </a:lnTo>
                <a:lnTo>
                  <a:pt x="73913" y="27843"/>
                </a:lnTo>
                <a:lnTo>
                  <a:pt x="71993" y="22082"/>
                </a:lnTo>
                <a:lnTo>
                  <a:pt x="68153" y="16322"/>
                </a:lnTo>
                <a:lnTo>
                  <a:pt x="65272" y="11521"/>
                </a:lnTo>
                <a:lnTo>
                  <a:pt x="60472" y="7680"/>
                </a:lnTo>
                <a:lnTo>
                  <a:pt x="54711" y="4800"/>
                </a:lnTo>
                <a:lnTo>
                  <a:pt x="49911" y="960"/>
                </a:lnTo>
                <a:lnTo>
                  <a:pt x="43190" y="0"/>
                </a:lnTo>
                <a:lnTo>
                  <a:pt x="29748" y="0"/>
                </a:lnTo>
                <a:lnTo>
                  <a:pt x="26883" y="960"/>
                </a:lnTo>
                <a:lnTo>
                  <a:pt x="24002" y="1920"/>
                </a:lnTo>
                <a:lnTo>
                  <a:pt x="21107" y="2880"/>
                </a:lnTo>
                <a:lnTo>
                  <a:pt x="18227" y="3840"/>
                </a:lnTo>
                <a:lnTo>
                  <a:pt x="15361" y="4800"/>
                </a:lnTo>
                <a:lnTo>
                  <a:pt x="12481" y="6720"/>
                </a:lnTo>
                <a:lnTo>
                  <a:pt x="9601" y="9601"/>
                </a:lnTo>
                <a:lnTo>
                  <a:pt x="6720" y="11521"/>
                </a:lnTo>
                <a:lnTo>
                  <a:pt x="3840" y="14401"/>
                </a:lnTo>
                <a:lnTo>
                  <a:pt x="0" y="17282"/>
                </a:lnTo>
                <a:lnTo>
                  <a:pt x="3840" y="33604"/>
                </a:lnTo>
                <a:lnTo>
                  <a:pt x="6720" y="29763"/>
                </a:lnTo>
                <a:lnTo>
                  <a:pt x="8641" y="27843"/>
                </a:lnTo>
                <a:lnTo>
                  <a:pt x="11521" y="24963"/>
                </a:lnTo>
                <a:lnTo>
                  <a:pt x="14386" y="23042"/>
                </a:lnTo>
                <a:lnTo>
                  <a:pt x="17282" y="21122"/>
                </a:lnTo>
                <a:lnTo>
                  <a:pt x="19202" y="19202"/>
                </a:lnTo>
                <a:lnTo>
                  <a:pt x="22067" y="18242"/>
                </a:lnTo>
                <a:lnTo>
                  <a:pt x="24002" y="17282"/>
                </a:lnTo>
                <a:lnTo>
                  <a:pt x="26883" y="17282"/>
                </a:lnTo>
                <a:lnTo>
                  <a:pt x="28788" y="16322"/>
                </a:lnTo>
                <a:lnTo>
                  <a:pt x="36469" y="16322"/>
                </a:lnTo>
                <a:lnTo>
                  <a:pt x="41285" y="18242"/>
                </a:lnTo>
                <a:lnTo>
                  <a:pt x="44150" y="20162"/>
                </a:lnTo>
                <a:lnTo>
                  <a:pt x="47990" y="22082"/>
                </a:lnTo>
                <a:lnTo>
                  <a:pt x="49911" y="25923"/>
                </a:lnTo>
                <a:lnTo>
                  <a:pt x="51831" y="29763"/>
                </a:lnTo>
                <a:lnTo>
                  <a:pt x="54711" y="33604"/>
                </a:lnTo>
                <a:lnTo>
                  <a:pt x="55671" y="38404"/>
                </a:lnTo>
                <a:lnTo>
                  <a:pt x="56631" y="43205"/>
                </a:lnTo>
                <a:lnTo>
                  <a:pt x="57591" y="48006"/>
                </a:lnTo>
                <a:lnTo>
                  <a:pt x="57591" y="68153"/>
                </a:lnTo>
                <a:lnTo>
                  <a:pt x="56631" y="72969"/>
                </a:lnTo>
                <a:lnTo>
                  <a:pt x="55671" y="77769"/>
                </a:lnTo>
                <a:lnTo>
                  <a:pt x="53751" y="82555"/>
                </a:lnTo>
                <a:lnTo>
                  <a:pt x="51831" y="86395"/>
                </a:lnTo>
                <a:lnTo>
                  <a:pt x="49911" y="90236"/>
                </a:lnTo>
                <a:lnTo>
                  <a:pt x="47030" y="93116"/>
                </a:lnTo>
                <a:lnTo>
                  <a:pt x="43190" y="95996"/>
                </a:lnTo>
                <a:lnTo>
                  <a:pt x="39349" y="97917"/>
                </a:lnTo>
                <a:lnTo>
                  <a:pt x="35509" y="98877"/>
                </a:lnTo>
                <a:lnTo>
                  <a:pt x="25907" y="98877"/>
                </a:lnTo>
                <a:lnTo>
                  <a:pt x="20162" y="96956"/>
                </a:lnTo>
                <a:lnTo>
                  <a:pt x="15361" y="94076"/>
                </a:lnTo>
                <a:lnTo>
                  <a:pt x="10561" y="90236"/>
                </a:lnTo>
                <a:lnTo>
                  <a:pt x="5760" y="85435"/>
                </a:lnTo>
                <a:lnTo>
                  <a:pt x="0" y="79674"/>
                </a:lnTo>
                <a:lnTo>
                  <a:pt x="960" y="100797"/>
                </a:lnTo>
                <a:lnTo>
                  <a:pt x="3840" y="103677"/>
                </a:lnTo>
                <a:lnTo>
                  <a:pt x="6720" y="10559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2811033" y="1488688"/>
            <a:ext cx="23042" cy="164150"/>
          </a:xfrm>
          <a:custGeom>
            <a:avLst/>
            <a:gdLst/>
            <a:ahLst/>
            <a:cxnLst/>
            <a:rect l="l" t="t" r="r" b="b"/>
            <a:pathLst>
              <a:path w="23042" h="164150">
                <a:moveTo>
                  <a:pt x="0" y="2880"/>
                </a:moveTo>
                <a:lnTo>
                  <a:pt x="0" y="162229"/>
                </a:lnTo>
                <a:lnTo>
                  <a:pt x="960" y="162229"/>
                </a:lnTo>
                <a:lnTo>
                  <a:pt x="960" y="163189"/>
                </a:lnTo>
                <a:lnTo>
                  <a:pt x="2880" y="163189"/>
                </a:lnTo>
                <a:lnTo>
                  <a:pt x="3840" y="164150"/>
                </a:lnTo>
                <a:lnTo>
                  <a:pt x="13441" y="164150"/>
                </a:lnTo>
                <a:lnTo>
                  <a:pt x="14401" y="163189"/>
                </a:lnTo>
                <a:lnTo>
                  <a:pt x="16322" y="163189"/>
                </a:lnTo>
                <a:lnTo>
                  <a:pt x="16322" y="162229"/>
                </a:lnTo>
                <a:lnTo>
                  <a:pt x="17282" y="162229"/>
                </a:lnTo>
                <a:lnTo>
                  <a:pt x="17282" y="147827"/>
                </a:lnTo>
                <a:lnTo>
                  <a:pt x="20162" y="150708"/>
                </a:lnTo>
                <a:lnTo>
                  <a:pt x="19202" y="129585"/>
                </a:lnTo>
                <a:lnTo>
                  <a:pt x="19202" y="87355"/>
                </a:lnTo>
                <a:lnTo>
                  <a:pt x="23042" y="83515"/>
                </a:lnTo>
                <a:lnTo>
                  <a:pt x="19202" y="67193"/>
                </a:lnTo>
                <a:lnTo>
                  <a:pt x="19202" y="1920"/>
                </a:lnTo>
                <a:lnTo>
                  <a:pt x="18242" y="960"/>
                </a:lnTo>
                <a:lnTo>
                  <a:pt x="15361" y="960"/>
                </a:lnTo>
                <a:lnTo>
                  <a:pt x="14401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2922391" y="1540520"/>
            <a:ext cx="100797" cy="154564"/>
          </a:xfrm>
          <a:custGeom>
            <a:avLst/>
            <a:gdLst/>
            <a:ahLst/>
            <a:cxnLst/>
            <a:rect l="l" t="t" r="r" b="b"/>
            <a:pathLst>
              <a:path w="100797" h="154564">
                <a:moveTo>
                  <a:pt x="99837" y="6720"/>
                </a:moveTo>
                <a:lnTo>
                  <a:pt x="100797" y="5760"/>
                </a:lnTo>
                <a:lnTo>
                  <a:pt x="100797" y="1920"/>
                </a:lnTo>
                <a:lnTo>
                  <a:pt x="99837" y="1920"/>
                </a:lnTo>
                <a:lnTo>
                  <a:pt x="99837" y="960"/>
                </a:lnTo>
                <a:lnTo>
                  <a:pt x="98877" y="0"/>
                </a:lnTo>
                <a:lnTo>
                  <a:pt x="82555" y="0"/>
                </a:lnTo>
                <a:lnTo>
                  <a:pt x="82555" y="960"/>
                </a:lnTo>
                <a:lnTo>
                  <a:pt x="81594" y="960"/>
                </a:lnTo>
                <a:lnTo>
                  <a:pt x="80634" y="1920"/>
                </a:lnTo>
                <a:lnTo>
                  <a:pt x="80634" y="3840"/>
                </a:lnTo>
                <a:lnTo>
                  <a:pt x="51831" y="89291"/>
                </a:lnTo>
                <a:lnTo>
                  <a:pt x="50871" y="89291"/>
                </a:lnTo>
                <a:lnTo>
                  <a:pt x="21122" y="3840"/>
                </a:lnTo>
                <a:lnTo>
                  <a:pt x="20147" y="2880"/>
                </a:lnTo>
                <a:lnTo>
                  <a:pt x="20147" y="1920"/>
                </a:lnTo>
                <a:lnTo>
                  <a:pt x="19202" y="960"/>
                </a:lnTo>
                <a:lnTo>
                  <a:pt x="18242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5760"/>
                </a:lnTo>
                <a:lnTo>
                  <a:pt x="960" y="6720"/>
                </a:lnTo>
                <a:lnTo>
                  <a:pt x="38389" y="107518"/>
                </a:lnTo>
                <a:lnTo>
                  <a:pt x="38389" y="108478"/>
                </a:lnTo>
                <a:lnTo>
                  <a:pt x="39349" y="109438"/>
                </a:lnTo>
                <a:lnTo>
                  <a:pt x="39349" y="110398"/>
                </a:lnTo>
                <a:lnTo>
                  <a:pt x="40325" y="110398"/>
                </a:lnTo>
                <a:lnTo>
                  <a:pt x="41269" y="111358"/>
                </a:lnTo>
                <a:lnTo>
                  <a:pt x="26868" y="148803"/>
                </a:lnTo>
                <a:lnTo>
                  <a:pt x="26868" y="152643"/>
                </a:lnTo>
                <a:lnTo>
                  <a:pt x="27828" y="152643"/>
                </a:lnTo>
                <a:lnTo>
                  <a:pt x="28803" y="153603"/>
                </a:lnTo>
                <a:lnTo>
                  <a:pt x="30708" y="153603"/>
                </a:lnTo>
                <a:lnTo>
                  <a:pt x="31668" y="154564"/>
                </a:lnTo>
                <a:lnTo>
                  <a:pt x="39349" y="154564"/>
                </a:lnTo>
                <a:lnTo>
                  <a:pt x="42230" y="153603"/>
                </a:lnTo>
                <a:lnTo>
                  <a:pt x="44150" y="153603"/>
                </a:lnTo>
                <a:lnTo>
                  <a:pt x="46070" y="152643"/>
                </a:lnTo>
                <a:lnTo>
                  <a:pt x="47045" y="151683"/>
                </a:lnTo>
                <a:lnTo>
                  <a:pt x="47990" y="150723"/>
                </a:lnTo>
                <a:lnTo>
                  <a:pt x="62392" y="111358"/>
                </a:lnTo>
                <a:lnTo>
                  <a:pt x="99837" y="67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3087502" y="1540520"/>
            <a:ext cx="99837" cy="112318"/>
          </a:xfrm>
          <a:custGeom>
            <a:avLst/>
            <a:gdLst/>
            <a:ahLst/>
            <a:cxnLst/>
            <a:rect l="l" t="t" r="r" b="b"/>
            <a:pathLst>
              <a:path w="99837" h="112318">
                <a:moveTo>
                  <a:pt x="48006" y="112318"/>
                </a:moveTo>
                <a:lnTo>
                  <a:pt x="57591" y="112318"/>
                </a:lnTo>
                <a:lnTo>
                  <a:pt x="58552" y="111358"/>
                </a:lnTo>
                <a:lnTo>
                  <a:pt x="60487" y="111358"/>
                </a:lnTo>
                <a:lnTo>
                  <a:pt x="61432" y="110398"/>
                </a:lnTo>
                <a:lnTo>
                  <a:pt x="62392" y="110398"/>
                </a:lnTo>
                <a:lnTo>
                  <a:pt x="62392" y="109438"/>
                </a:lnTo>
                <a:lnTo>
                  <a:pt x="63367" y="109438"/>
                </a:lnTo>
                <a:lnTo>
                  <a:pt x="63367" y="108478"/>
                </a:lnTo>
                <a:lnTo>
                  <a:pt x="98877" y="7680"/>
                </a:lnTo>
                <a:lnTo>
                  <a:pt x="99837" y="7680"/>
                </a:lnTo>
                <a:lnTo>
                  <a:pt x="99837" y="960"/>
                </a:lnTo>
                <a:lnTo>
                  <a:pt x="98877" y="960"/>
                </a:lnTo>
                <a:lnTo>
                  <a:pt x="97917" y="0"/>
                </a:lnTo>
                <a:lnTo>
                  <a:pt x="82555" y="0"/>
                </a:lnTo>
                <a:lnTo>
                  <a:pt x="82555" y="960"/>
                </a:lnTo>
                <a:lnTo>
                  <a:pt x="81594" y="960"/>
                </a:lnTo>
                <a:lnTo>
                  <a:pt x="81594" y="1920"/>
                </a:lnTo>
                <a:lnTo>
                  <a:pt x="80634" y="1920"/>
                </a:lnTo>
                <a:lnTo>
                  <a:pt x="80634" y="2880"/>
                </a:lnTo>
                <a:lnTo>
                  <a:pt x="50871" y="90236"/>
                </a:lnTo>
                <a:lnTo>
                  <a:pt x="50871" y="92156"/>
                </a:lnTo>
                <a:lnTo>
                  <a:pt x="49926" y="90236"/>
                </a:lnTo>
                <a:lnTo>
                  <a:pt x="20162" y="2880"/>
                </a:lnTo>
                <a:lnTo>
                  <a:pt x="19202" y="1920"/>
                </a:lnTo>
                <a:lnTo>
                  <a:pt x="19202" y="960"/>
                </a:lnTo>
                <a:lnTo>
                  <a:pt x="18242" y="960"/>
                </a:lnTo>
                <a:lnTo>
                  <a:pt x="17282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5760"/>
                </a:lnTo>
                <a:lnTo>
                  <a:pt x="960" y="6720"/>
                </a:lnTo>
                <a:lnTo>
                  <a:pt x="960" y="7680"/>
                </a:lnTo>
                <a:lnTo>
                  <a:pt x="36484" y="108478"/>
                </a:lnTo>
                <a:lnTo>
                  <a:pt x="37444" y="109438"/>
                </a:lnTo>
                <a:lnTo>
                  <a:pt x="38404" y="110398"/>
                </a:lnTo>
                <a:lnTo>
                  <a:pt x="39364" y="111358"/>
                </a:lnTo>
                <a:lnTo>
                  <a:pt x="41285" y="111358"/>
                </a:lnTo>
                <a:lnTo>
                  <a:pt x="42245" y="112318"/>
                </a:lnTo>
                <a:lnTo>
                  <a:pt x="48006" y="11231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3198860" y="1538599"/>
            <a:ext cx="87355" cy="116159"/>
          </a:xfrm>
          <a:custGeom>
            <a:avLst/>
            <a:gdLst/>
            <a:ahLst/>
            <a:cxnLst/>
            <a:rect l="l" t="t" r="r" b="b"/>
            <a:pathLst>
              <a:path w="87355" h="116159">
                <a:moveTo>
                  <a:pt x="80634" y="13441"/>
                </a:moveTo>
                <a:lnTo>
                  <a:pt x="77754" y="9601"/>
                </a:lnTo>
                <a:lnTo>
                  <a:pt x="74874" y="6720"/>
                </a:lnTo>
                <a:lnTo>
                  <a:pt x="70073" y="3840"/>
                </a:lnTo>
                <a:lnTo>
                  <a:pt x="65272" y="2880"/>
                </a:lnTo>
                <a:lnTo>
                  <a:pt x="59512" y="960"/>
                </a:lnTo>
                <a:lnTo>
                  <a:pt x="52791" y="0"/>
                </a:lnTo>
                <a:lnTo>
                  <a:pt x="37429" y="0"/>
                </a:lnTo>
                <a:lnTo>
                  <a:pt x="33604" y="960"/>
                </a:lnTo>
                <a:lnTo>
                  <a:pt x="29763" y="1920"/>
                </a:lnTo>
                <a:lnTo>
                  <a:pt x="25923" y="2880"/>
                </a:lnTo>
                <a:lnTo>
                  <a:pt x="22082" y="3840"/>
                </a:lnTo>
                <a:lnTo>
                  <a:pt x="19202" y="4800"/>
                </a:lnTo>
                <a:lnTo>
                  <a:pt x="16322" y="5760"/>
                </a:lnTo>
                <a:lnTo>
                  <a:pt x="13441" y="7680"/>
                </a:lnTo>
                <a:lnTo>
                  <a:pt x="10561" y="8641"/>
                </a:lnTo>
                <a:lnTo>
                  <a:pt x="8641" y="10561"/>
                </a:lnTo>
                <a:lnTo>
                  <a:pt x="7680" y="11521"/>
                </a:lnTo>
                <a:lnTo>
                  <a:pt x="6720" y="12481"/>
                </a:lnTo>
                <a:lnTo>
                  <a:pt x="5760" y="13441"/>
                </a:lnTo>
                <a:lnTo>
                  <a:pt x="5760" y="24003"/>
                </a:lnTo>
                <a:lnTo>
                  <a:pt x="6720" y="24963"/>
                </a:lnTo>
                <a:lnTo>
                  <a:pt x="7680" y="25923"/>
                </a:lnTo>
                <a:lnTo>
                  <a:pt x="8641" y="25923"/>
                </a:lnTo>
                <a:lnTo>
                  <a:pt x="8641" y="26883"/>
                </a:lnTo>
                <a:lnTo>
                  <a:pt x="10561" y="26883"/>
                </a:lnTo>
                <a:lnTo>
                  <a:pt x="11521" y="25923"/>
                </a:lnTo>
                <a:lnTo>
                  <a:pt x="13441" y="24963"/>
                </a:lnTo>
                <a:lnTo>
                  <a:pt x="15361" y="24003"/>
                </a:lnTo>
                <a:lnTo>
                  <a:pt x="18242" y="22082"/>
                </a:lnTo>
                <a:lnTo>
                  <a:pt x="21122" y="21122"/>
                </a:lnTo>
                <a:lnTo>
                  <a:pt x="24003" y="19202"/>
                </a:lnTo>
                <a:lnTo>
                  <a:pt x="26883" y="18242"/>
                </a:lnTo>
                <a:lnTo>
                  <a:pt x="30723" y="17282"/>
                </a:lnTo>
                <a:lnTo>
                  <a:pt x="34564" y="16322"/>
                </a:lnTo>
                <a:lnTo>
                  <a:pt x="39364" y="15361"/>
                </a:lnTo>
                <a:lnTo>
                  <a:pt x="47990" y="15361"/>
                </a:lnTo>
                <a:lnTo>
                  <a:pt x="51831" y="16322"/>
                </a:lnTo>
                <a:lnTo>
                  <a:pt x="54711" y="17282"/>
                </a:lnTo>
                <a:lnTo>
                  <a:pt x="57607" y="18242"/>
                </a:lnTo>
                <a:lnTo>
                  <a:pt x="60472" y="20162"/>
                </a:lnTo>
                <a:lnTo>
                  <a:pt x="62392" y="22082"/>
                </a:lnTo>
                <a:lnTo>
                  <a:pt x="64328" y="24003"/>
                </a:lnTo>
                <a:lnTo>
                  <a:pt x="65272" y="26883"/>
                </a:lnTo>
                <a:lnTo>
                  <a:pt x="66233" y="29763"/>
                </a:lnTo>
                <a:lnTo>
                  <a:pt x="67193" y="32644"/>
                </a:lnTo>
                <a:lnTo>
                  <a:pt x="68153" y="36484"/>
                </a:lnTo>
                <a:lnTo>
                  <a:pt x="68153" y="48966"/>
                </a:lnTo>
                <a:lnTo>
                  <a:pt x="45110" y="48966"/>
                </a:lnTo>
                <a:lnTo>
                  <a:pt x="37429" y="49926"/>
                </a:lnTo>
                <a:lnTo>
                  <a:pt x="30723" y="50886"/>
                </a:lnTo>
                <a:lnTo>
                  <a:pt x="24963" y="51846"/>
                </a:lnTo>
                <a:lnTo>
                  <a:pt x="19202" y="54726"/>
                </a:lnTo>
                <a:lnTo>
                  <a:pt x="14401" y="57607"/>
                </a:lnTo>
                <a:lnTo>
                  <a:pt x="9601" y="60487"/>
                </a:lnTo>
                <a:lnTo>
                  <a:pt x="6720" y="64328"/>
                </a:lnTo>
                <a:lnTo>
                  <a:pt x="3840" y="68153"/>
                </a:lnTo>
                <a:lnTo>
                  <a:pt x="1920" y="72969"/>
                </a:lnTo>
                <a:lnTo>
                  <a:pt x="0" y="77769"/>
                </a:lnTo>
                <a:lnTo>
                  <a:pt x="0" y="89275"/>
                </a:lnTo>
                <a:lnTo>
                  <a:pt x="960" y="93116"/>
                </a:lnTo>
                <a:lnTo>
                  <a:pt x="2880" y="96956"/>
                </a:lnTo>
                <a:lnTo>
                  <a:pt x="4800" y="101757"/>
                </a:lnTo>
                <a:lnTo>
                  <a:pt x="7680" y="104637"/>
                </a:lnTo>
                <a:lnTo>
                  <a:pt x="10561" y="107518"/>
                </a:lnTo>
                <a:lnTo>
                  <a:pt x="13441" y="110398"/>
                </a:lnTo>
                <a:lnTo>
                  <a:pt x="17282" y="112318"/>
                </a:lnTo>
                <a:lnTo>
                  <a:pt x="22082" y="113278"/>
                </a:lnTo>
                <a:lnTo>
                  <a:pt x="20162" y="88331"/>
                </a:lnTo>
                <a:lnTo>
                  <a:pt x="20162" y="79674"/>
                </a:lnTo>
                <a:lnTo>
                  <a:pt x="21122" y="76809"/>
                </a:lnTo>
                <a:lnTo>
                  <a:pt x="22082" y="73929"/>
                </a:lnTo>
                <a:lnTo>
                  <a:pt x="23042" y="71993"/>
                </a:lnTo>
                <a:lnTo>
                  <a:pt x="24963" y="70088"/>
                </a:lnTo>
                <a:lnTo>
                  <a:pt x="27843" y="68153"/>
                </a:lnTo>
                <a:lnTo>
                  <a:pt x="30723" y="66248"/>
                </a:lnTo>
                <a:lnTo>
                  <a:pt x="33604" y="65288"/>
                </a:lnTo>
                <a:lnTo>
                  <a:pt x="37429" y="64328"/>
                </a:lnTo>
                <a:lnTo>
                  <a:pt x="41269" y="63367"/>
                </a:lnTo>
                <a:lnTo>
                  <a:pt x="46085" y="62407"/>
                </a:lnTo>
                <a:lnTo>
                  <a:pt x="68153" y="62407"/>
                </a:lnTo>
                <a:lnTo>
                  <a:pt x="68153" y="85435"/>
                </a:lnTo>
                <a:lnTo>
                  <a:pt x="63352" y="90236"/>
                </a:lnTo>
                <a:lnTo>
                  <a:pt x="58552" y="94076"/>
                </a:lnTo>
                <a:lnTo>
                  <a:pt x="53766" y="96956"/>
                </a:lnTo>
                <a:lnTo>
                  <a:pt x="49926" y="99837"/>
                </a:lnTo>
                <a:lnTo>
                  <a:pt x="45110" y="100797"/>
                </a:lnTo>
                <a:lnTo>
                  <a:pt x="33604" y="100797"/>
                </a:lnTo>
                <a:lnTo>
                  <a:pt x="28803" y="98877"/>
                </a:lnTo>
                <a:lnTo>
                  <a:pt x="24963" y="95996"/>
                </a:lnTo>
                <a:lnTo>
                  <a:pt x="25923" y="115199"/>
                </a:lnTo>
                <a:lnTo>
                  <a:pt x="31683" y="116159"/>
                </a:lnTo>
                <a:lnTo>
                  <a:pt x="43205" y="116159"/>
                </a:lnTo>
                <a:lnTo>
                  <a:pt x="48950" y="114239"/>
                </a:lnTo>
                <a:lnTo>
                  <a:pt x="54711" y="111358"/>
                </a:lnTo>
                <a:lnTo>
                  <a:pt x="60472" y="108478"/>
                </a:lnTo>
                <a:lnTo>
                  <a:pt x="66233" y="105597"/>
                </a:lnTo>
                <a:lnTo>
                  <a:pt x="70073" y="99837"/>
                </a:lnTo>
                <a:lnTo>
                  <a:pt x="70073" y="111358"/>
                </a:lnTo>
                <a:lnTo>
                  <a:pt x="71033" y="112318"/>
                </a:lnTo>
                <a:lnTo>
                  <a:pt x="71033" y="113278"/>
                </a:lnTo>
                <a:lnTo>
                  <a:pt x="72953" y="113278"/>
                </a:lnTo>
                <a:lnTo>
                  <a:pt x="73913" y="114239"/>
                </a:lnTo>
                <a:lnTo>
                  <a:pt x="83515" y="114239"/>
                </a:lnTo>
                <a:lnTo>
                  <a:pt x="84475" y="113278"/>
                </a:lnTo>
                <a:lnTo>
                  <a:pt x="86395" y="113278"/>
                </a:lnTo>
                <a:lnTo>
                  <a:pt x="87355" y="112318"/>
                </a:lnTo>
                <a:lnTo>
                  <a:pt x="87355" y="32644"/>
                </a:lnTo>
                <a:lnTo>
                  <a:pt x="86395" y="26883"/>
                </a:lnTo>
                <a:lnTo>
                  <a:pt x="84475" y="22082"/>
                </a:lnTo>
                <a:lnTo>
                  <a:pt x="83515" y="17282"/>
                </a:lnTo>
                <a:lnTo>
                  <a:pt x="80634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3219023" y="1626930"/>
            <a:ext cx="5760" cy="26868"/>
          </a:xfrm>
          <a:custGeom>
            <a:avLst/>
            <a:gdLst/>
            <a:ahLst/>
            <a:cxnLst/>
            <a:rect l="l" t="t" r="r" b="b"/>
            <a:pathLst>
              <a:path w="5760" h="26868">
                <a:moveTo>
                  <a:pt x="1920" y="3825"/>
                </a:moveTo>
                <a:lnTo>
                  <a:pt x="0" y="0"/>
                </a:lnTo>
                <a:lnTo>
                  <a:pt x="1920" y="24947"/>
                </a:lnTo>
                <a:lnTo>
                  <a:pt x="5760" y="26868"/>
                </a:lnTo>
                <a:lnTo>
                  <a:pt x="4800" y="7665"/>
                </a:lnTo>
                <a:lnTo>
                  <a:pt x="1920" y="382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3321740" y="1488688"/>
            <a:ext cx="19187" cy="164150"/>
          </a:xfrm>
          <a:custGeom>
            <a:avLst/>
            <a:gdLst/>
            <a:ahLst/>
            <a:cxnLst/>
            <a:rect l="l" t="t" r="r" b="b"/>
            <a:pathLst>
              <a:path w="19187" h="164150">
                <a:moveTo>
                  <a:pt x="0" y="1920"/>
                </a:moveTo>
                <a:lnTo>
                  <a:pt x="0" y="162229"/>
                </a:lnTo>
                <a:lnTo>
                  <a:pt x="960" y="163189"/>
                </a:lnTo>
                <a:lnTo>
                  <a:pt x="2880" y="163189"/>
                </a:lnTo>
                <a:lnTo>
                  <a:pt x="3840" y="164150"/>
                </a:lnTo>
                <a:lnTo>
                  <a:pt x="15361" y="164150"/>
                </a:lnTo>
                <a:lnTo>
                  <a:pt x="16306" y="163189"/>
                </a:lnTo>
                <a:lnTo>
                  <a:pt x="18242" y="163189"/>
                </a:lnTo>
                <a:lnTo>
                  <a:pt x="18242" y="162229"/>
                </a:lnTo>
                <a:lnTo>
                  <a:pt x="19187" y="162229"/>
                </a:lnTo>
                <a:lnTo>
                  <a:pt x="19187" y="2880"/>
                </a:lnTo>
                <a:lnTo>
                  <a:pt x="18242" y="1920"/>
                </a:lnTo>
                <a:lnTo>
                  <a:pt x="18242" y="960"/>
                </a:lnTo>
                <a:lnTo>
                  <a:pt x="15361" y="960"/>
                </a:lnTo>
                <a:lnTo>
                  <a:pt x="14401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3375492" y="1540520"/>
            <a:ext cx="91196" cy="114239"/>
          </a:xfrm>
          <a:custGeom>
            <a:avLst/>
            <a:gdLst/>
            <a:ahLst/>
            <a:cxnLst/>
            <a:rect l="l" t="t" r="r" b="b"/>
            <a:pathLst>
              <a:path w="91196" h="114239">
                <a:moveTo>
                  <a:pt x="91196" y="1920"/>
                </a:moveTo>
                <a:lnTo>
                  <a:pt x="90236" y="960"/>
                </a:lnTo>
                <a:lnTo>
                  <a:pt x="89275" y="960"/>
                </a:lnTo>
                <a:lnTo>
                  <a:pt x="88315" y="0"/>
                </a:lnTo>
                <a:lnTo>
                  <a:pt x="74874" y="0"/>
                </a:lnTo>
                <a:lnTo>
                  <a:pt x="73913" y="960"/>
                </a:lnTo>
                <a:lnTo>
                  <a:pt x="72969" y="960"/>
                </a:lnTo>
                <a:lnTo>
                  <a:pt x="71993" y="1920"/>
                </a:lnTo>
                <a:lnTo>
                  <a:pt x="71993" y="76794"/>
                </a:lnTo>
                <a:lnTo>
                  <a:pt x="66248" y="83515"/>
                </a:lnTo>
                <a:lnTo>
                  <a:pt x="61447" y="88315"/>
                </a:lnTo>
                <a:lnTo>
                  <a:pt x="56631" y="92156"/>
                </a:lnTo>
                <a:lnTo>
                  <a:pt x="51846" y="95996"/>
                </a:lnTo>
                <a:lnTo>
                  <a:pt x="47045" y="96956"/>
                </a:lnTo>
                <a:lnTo>
                  <a:pt x="35524" y="96956"/>
                </a:lnTo>
                <a:lnTo>
                  <a:pt x="32644" y="95036"/>
                </a:lnTo>
                <a:lnTo>
                  <a:pt x="29763" y="94076"/>
                </a:lnTo>
                <a:lnTo>
                  <a:pt x="26883" y="91196"/>
                </a:lnTo>
                <a:lnTo>
                  <a:pt x="24963" y="89291"/>
                </a:lnTo>
                <a:lnTo>
                  <a:pt x="23042" y="86410"/>
                </a:lnTo>
                <a:lnTo>
                  <a:pt x="22082" y="83515"/>
                </a:lnTo>
                <a:lnTo>
                  <a:pt x="21122" y="79674"/>
                </a:lnTo>
                <a:lnTo>
                  <a:pt x="20162" y="75849"/>
                </a:lnTo>
                <a:lnTo>
                  <a:pt x="20162" y="1920"/>
                </a:lnTo>
                <a:lnTo>
                  <a:pt x="19202" y="1920"/>
                </a:lnTo>
                <a:lnTo>
                  <a:pt x="19202" y="960"/>
                </a:lnTo>
                <a:lnTo>
                  <a:pt x="18242" y="960"/>
                </a:lnTo>
                <a:lnTo>
                  <a:pt x="17282" y="0"/>
                </a:lnTo>
                <a:lnTo>
                  <a:pt x="288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74889"/>
                </a:lnTo>
                <a:lnTo>
                  <a:pt x="960" y="81594"/>
                </a:lnTo>
                <a:lnTo>
                  <a:pt x="1920" y="86410"/>
                </a:lnTo>
                <a:lnTo>
                  <a:pt x="3840" y="92156"/>
                </a:lnTo>
                <a:lnTo>
                  <a:pt x="5760" y="96956"/>
                </a:lnTo>
                <a:lnTo>
                  <a:pt x="8641" y="100797"/>
                </a:lnTo>
                <a:lnTo>
                  <a:pt x="11521" y="104637"/>
                </a:lnTo>
                <a:lnTo>
                  <a:pt x="15361" y="108478"/>
                </a:lnTo>
                <a:lnTo>
                  <a:pt x="20162" y="110398"/>
                </a:lnTo>
                <a:lnTo>
                  <a:pt x="24963" y="112318"/>
                </a:lnTo>
                <a:lnTo>
                  <a:pt x="31683" y="114239"/>
                </a:lnTo>
                <a:lnTo>
                  <a:pt x="44165" y="114239"/>
                </a:lnTo>
                <a:lnTo>
                  <a:pt x="49926" y="112318"/>
                </a:lnTo>
                <a:lnTo>
                  <a:pt x="55686" y="109438"/>
                </a:lnTo>
                <a:lnTo>
                  <a:pt x="62407" y="106558"/>
                </a:lnTo>
                <a:lnTo>
                  <a:pt x="68153" y="101757"/>
                </a:lnTo>
                <a:lnTo>
                  <a:pt x="73913" y="95036"/>
                </a:lnTo>
                <a:lnTo>
                  <a:pt x="73913" y="110398"/>
                </a:lnTo>
                <a:lnTo>
                  <a:pt x="74874" y="110398"/>
                </a:lnTo>
                <a:lnTo>
                  <a:pt x="74874" y="111358"/>
                </a:lnTo>
                <a:lnTo>
                  <a:pt x="76809" y="111358"/>
                </a:lnTo>
                <a:lnTo>
                  <a:pt x="76809" y="112318"/>
                </a:lnTo>
                <a:lnTo>
                  <a:pt x="88315" y="112318"/>
                </a:lnTo>
                <a:lnTo>
                  <a:pt x="89275" y="111358"/>
                </a:lnTo>
                <a:lnTo>
                  <a:pt x="90236" y="111358"/>
                </a:lnTo>
                <a:lnTo>
                  <a:pt x="91196" y="110398"/>
                </a:lnTo>
                <a:lnTo>
                  <a:pt x="91196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3495492" y="1549161"/>
            <a:ext cx="93116" cy="105597"/>
          </a:xfrm>
          <a:custGeom>
            <a:avLst/>
            <a:gdLst/>
            <a:ahLst/>
            <a:cxnLst/>
            <a:rect l="l" t="t" r="r" b="b"/>
            <a:pathLst>
              <a:path w="93116" h="105597">
                <a:moveTo>
                  <a:pt x="960" y="65272"/>
                </a:moveTo>
                <a:lnTo>
                  <a:pt x="3840" y="72953"/>
                </a:lnTo>
                <a:lnTo>
                  <a:pt x="5760" y="80650"/>
                </a:lnTo>
                <a:lnTo>
                  <a:pt x="9601" y="86395"/>
                </a:lnTo>
                <a:lnTo>
                  <a:pt x="13441" y="91196"/>
                </a:lnTo>
                <a:lnTo>
                  <a:pt x="18242" y="95996"/>
                </a:lnTo>
                <a:lnTo>
                  <a:pt x="24003" y="98877"/>
                </a:lnTo>
                <a:lnTo>
                  <a:pt x="29763" y="101757"/>
                </a:lnTo>
                <a:lnTo>
                  <a:pt x="36484" y="103677"/>
                </a:lnTo>
                <a:lnTo>
                  <a:pt x="44165" y="105597"/>
                </a:lnTo>
                <a:lnTo>
                  <a:pt x="58552" y="105597"/>
                </a:lnTo>
                <a:lnTo>
                  <a:pt x="62392" y="104637"/>
                </a:lnTo>
                <a:lnTo>
                  <a:pt x="67193" y="103677"/>
                </a:lnTo>
                <a:lnTo>
                  <a:pt x="71993" y="103677"/>
                </a:lnTo>
                <a:lnTo>
                  <a:pt x="75834" y="102717"/>
                </a:lnTo>
                <a:lnTo>
                  <a:pt x="78714" y="101757"/>
                </a:lnTo>
                <a:lnTo>
                  <a:pt x="82555" y="100797"/>
                </a:lnTo>
                <a:lnTo>
                  <a:pt x="85435" y="99837"/>
                </a:lnTo>
                <a:lnTo>
                  <a:pt x="87355" y="98877"/>
                </a:lnTo>
                <a:lnTo>
                  <a:pt x="89275" y="97917"/>
                </a:lnTo>
                <a:lnTo>
                  <a:pt x="90236" y="96956"/>
                </a:lnTo>
                <a:lnTo>
                  <a:pt x="91196" y="96956"/>
                </a:lnTo>
                <a:lnTo>
                  <a:pt x="91196" y="95996"/>
                </a:lnTo>
                <a:lnTo>
                  <a:pt x="92156" y="95996"/>
                </a:lnTo>
                <a:lnTo>
                  <a:pt x="92156" y="94076"/>
                </a:lnTo>
                <a:lnTo>
                  <a:pt x="93116" y="93116"/>
                </a:lnTo>
                <a:lnTo>
                  <a:pt x="93116" y="84490"/>
                </a:lnTo>
                <a:lnTo>
                  <a:pt x="92156" y="83515"/>
                </a:lnTo>
                <a:lnTo>
                  <a:pt x="92156" y="82555"/>
                </a:lnTo>
                <a:lnTo>
                  <a:pt x="91196" y="81594"/>
                </a:lnTo>
                <a:lnTo>
                  <a:pt x="87355" y="81594"/>
                </a:lnTo>
                <a:lnTo>
                  <a:pt x="85435" y="82555"/>
                </a:lnTo>
                <a:lnTo>
                  <a:pt x="83515" y="83515"/>
                </a:lnTo>
                <a:lnTo>
                  <a:pt x="81594" y="84490"/>
                </a:lnTo>
                <a:lnTo>
                  <a:pt x="78714" y="85435"/>
                </a:lnTo>
                <a:lnTo>
                  <a:pt x="75834" y="86395"/>
                </a:lnTo>
                <a:lnTo>
                  <a:pt x="71993" y="87355"/>
                </a:lnTo>
                <a:lnTo>
                  <a:pt x="68153" y="88315"/>
                </a:lnTo>
                <a:lnTo>
                  <a:pt x="64312" y="89275"/>
                </a:lnTo>
                <a:lnTo>
                  <a:pt x="48950" y="89275"/>
                </a:lnTo>
                <a:lnTo>
                  <a:pt x="43205" y="88315"/>
                </a:lnTo>
                <a:lnTo>
                  <a:pt x="39364" y="86395"/>
                </a:lnTo>
                <a:lnTo>
                  <a:pt x="34549" y="85435"/>
                </a:lnTo>
                <a:lnTo>
                  <a:pt x="30723" y="82555"/>
                </a:lnTo>
                <a:lnTo>
                  <a:pt x="27843" y="78714"/>
                </a:lnTo>
                <a:lnTo>
                  <a:pt x="25923" y="75834"/>
                </a:lnTo>
                <a:lnTo>
                  <a:pt x="24003" y="71993"/>
                </a:lnTo>
                <a:lnTo>
                  <a:pt x="22082" y="67208"/>
                </a:lnTo>
                <a:lnTo>
                  <a:pt x="21122" y="62407"/>
                </a:lnTo>
                <a:lnTo>
                  <a:pt x="21122" y="28803"/>
                </a:lnTo>
                <a:lnTo>
                  <a:pt x="18242" y="0"/>
                </a:lnTo>
                <a:lnTo>
                  <a:pt x="13441" y="4800"/>
                </a:lnTo>
                <a:lnTo>
                  <a:pt x="9601" y="9601"/>
                </a:lnTo>
                <a:lnTo>
                  <a:pt x="5760" y="16322"/>
                </a:lnTo>
                <a:lnTo>
                  <a:pt x="3840" y="23042"/>
                </a:lnTo>
                <a:lnTo>
                  <a:pt x="960" y="30723"/>
                </a:lnTo>
                <a:lnTo>
                  <a:pt x="0" y="38404"/>
                </a:lnTo>
                <a:lnTo>
                  <a:pt x="0" y="57591"/>
                </a:lnTo>
                <a:lnTo>
                  <a:pt x="960" y="6527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3513734" y="1538599"/>
            <a:ext cx="79674" cy="61447"/>
          </a:xfrm>
          <a:custGeom>
            <a:avLst/>
            <a:gdLst/>
            <a:ahLst/>
            <a:cxnLst/>
            <a:rect l="l" t="t" r="r" b="b"/>
            <a:pathLst>
              <a:path w="79674" h="61447">
                <a:moveTo>
                  <a:pt x="7680" y="27843"/>
                </a:moveTo>
                <a:lnTo>
                  <a:pt x="10561" y="24963"/>
                </a:lnTo>
                <a:lnTo>
                  <a:pt x="12481" y="22082"/>
                </a:lnTo>
                <a:lnTo>
                  <a:pt x="15361" y="19202"/>
                </a:lnTo>
                <a:lnTo>
                  <a:pt x="19202" y="17282"/>
                </a:lnTo>
                <a:lnTo>
                  <a:pt x="23027" y="15361"/>
                </a:lnTo>
                <a:lnTo>
                  <a:pt x="41269" y="15361"/>
                </a:lnTo>
                <a:lnTo>
                  <a:pt x="47990" y="18242"/>
                </a:lnTo>
                <a:lnTo>
                  <a:pt x="52791" y="24003"/>
                </a:lnTo>
                <a:lnTo>
                  <a:pt x="57591" y="29763"/>
                </a:lnTo>
                <a:lnTo>
                  <a:pt x="59512" y="37444"/>
                </a:lnTo>
                <a:lnTo>
                  <a:pt x="59512" y="48006"/>
                </a:lnTo>
                <a:lnTo>
                  <a:pt x="2880" y="48006"/>
                </a:lnTo>
                <a:lnTo>
                  <a:pt x="2880" y="61447"/>
                </a:lnTo>
                <a:lnTo>
                  <a:pt x="75834" y="61447"/>
                </a:lnTo>
                <a:lnTo>
                  <a:pt x="76794" y="59527"/>
                </a:lnTo>
                <a:lnTo>
                  <a:pt x="78714" y="58567"/>
                </a:lnTo>
                <a:lnTo>
                  <a:pt x="79674" y="56647"/>
                </a:lnTo>
                <a:lnTo>
                  <a:pt x="79674" y="43205"/>
                </a:lnTo>
                <a:lnTo>
                  <a:pt x="78714" y="36484"/>
                </a:lnTo>
                <a:lnTo>
                  <a:pt x="76794" y="30723"/>
                </a:lnTo>
                <a:lnTo>
                  <a:pt x="74874" y="24003"/>
                </a:lnTo>
                <a:lnTo>
                  <a:pt x="71993" y="19202"/>
                </a:lnTo>
                <a:lnTo>
                  <a:pt x="68153" y="14401"/>
                </a:lnTo>
                <a:lnTo>
                  <a:pt x="64312" y="9601"/>
                </a:lnTo>
                <a:lnTo>
                  <a:pt x="59512" y="6720"/>
                </a:lnTo>
                <a:lnTo>
                  <a:pt x="53751" y="3840"/>
                </a:lnTo>
                <a:lnTo>
                  <a:pt x="47990" y="960"/>
                </a:lnTo>
                <a:lnTo>
                  <a:pt x="41269" y="0"/>
                </a:lnTo>
                <a:lnTo>
                  <a:pt x="24963" y="0"/>
                </a:lnTo>
                <a:lnTo>
                  <a:pt x="18242" y="960"/>
                </a:lnTo>
                <a:lnTo>
                  <a:pt x="11521" y="3840"/>
                </a:lnTo>
                <a:lnTo>
                  <a:pt x="5760" y="6720"/>
                </a:lnTo>
                <a:lnTo>
                  <a:pt x="0" y="10561"/>
                </a:lnTo>
                <a:lnTo>
                  <a:pt x="2880" y="39364"/>
                </a:lnTo>
                <a:lnTo>
                  <a:pt x="4800" y="35524"/>
                </a:lnTo>
                <a:lnTo>
                  <a:pt x="5760" y="31683"/>
                </a:lnTo>
                <a:lnTo>
                  <a:pt x="7680" y="2784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3671163" y="1538599"/>
            <a:ext cx="83515" cy="116159"/>
          </a:xfrm>
          <a:custGeom>
            <a:avLst/>
            <a:gdLst/>
            <a:ahLst/>
            <a:cxnLst/>
            <a:rect l="l" t="t" r="r" b="b"/>
            <a:pathLst>
              <a:path w="83515" h="116159">
                <a:moveTo>
                  <a:pt x="83515" y="90236"/>
                </a:moveTo>
                <a:lnTo>
                  <a:pt x="82555" y="89275"/>
                </a:lnTo>
                <a:lnTo>
                  <a:pt x="82555" y="87370"/>
                </a:lnTo>
                <a:lnTo>
                  <a:pt x="81594" y="86395"/>
                </a:lnTo>
                <a:lnTo>
                  <a:pt x="80634" y="85435"/>
                </a:lnTo>
                <a:lnTo>
                  <a:pt x="79674" y="85435"/>
                </a:lnTo>
                <a:lnTo>
                  <a:pt x="77754" y="86395"/>
                </a:lnTo>
                <a:lnTo>
                  <a:pt x="75834" y="87370"/>
                </a:lnTo>
                <a:lnTo>
                  <a:pt x="74889" y="89275"/>
                </a:lnTo>
                <a:lnTo>
                  <a:pt x="71993" y="91211"/>
                </a:lnTo>
                <a:lnTo>
                  <a:pt x="70073" y="92156"/>
                </a:lnTo>
                <a:lnTo>
                  <a:pt x="67208" y="94076"/>
                </a:lnTo>
                <a:lnTo>
                  <a:pt x="64328" y="95996"/>
                </a:lnTo>
                <a:lnTo>
                  <a:pt x="61432" y="96956"/>
                </a:lnTo>
                <a:lnTo>
                  <a:pt x="57607" y="97917"/>
                </a:lnTo>
                <a:lnTo>
                  <a:pt x="53766" y="98877"/>
                </a:lnTo>
                <a:lnTo>
                  <a:pt x="45125" y="98877"/>
                </a:lnTo>
                <a:lnTo>
                  <a:pt x="40325" y="97917"/>
                </a:lnTo>
                <a:lnTo>
                  <a:pt x="36484" y="96956"/>
                </a:lnTo>
                <a:lnTo>
                  <a:pt x="33604" y="95051"/>
                </a:lnTo>
                <a:lnTo>
                  <a:pt x="29763" y="92156"/>
                </a:lnTo>
                <a:lnTo>
                  <a:pt x="27843" y="89275"/>
                </a:lnTo>
                <a:lnTo>
                  <a:pt x="24963" y="85435"/>
                </a:lnTo>
                <a:lnTo>
                  <a:pt x="23042" y="80650"/>
                </a:lnTo>
                <a:lnTo>
                  <a:pt x="22082" y="75834"/>
                </a:lnTo>
                <a:lnTo>
                  <a:pt x="21122" y="71048"/>
                </a:lnTo>
                <a:lnTo>
                  <a:pt x="20162" y="65288"/>
                </a:lnTo>
                <a:lnTo>
                  <a:pt x="20162" y="58567"/>
                </a:lnTo>
                <a:lnTo>
                  <a:pt x="20573" y="49694"/>
                </a:lnTo>
                <a:lnTo>
                  <a:pt x="23164" y="36904"/>
                </a:lnTo>
                <a:lnTo>
                  <a:pt x="27843" y="26883"/>
                </a:lnTo>
                <a:lnTo>
                  <a:pt x="32644" y="20162"/>
                </a:lnTo>
                <a:lnTo>
                  <a:pt x="39364" y="16322"/>
                </a:lnTo>
                <a:lnTo>
                  <a:pt x="53766" y="16322"/>
                </a:lnTo>
                <a:lnTo>
                  <a:pt x="57607" y="17282"/>
                </a:lnTo>
                <a:lnTo>
                  <a:pt x="60487" y="18242"/>
                </a:lnTo>
                <a:lnTo>
                  <a:pt x="64328" y="19202"/>
                </a:lnTo>
                <a:lnTo>
                  <a:pt x="67208" y="21122"/>
                </a:lnTo>
                <a:lnTo>
                  <a:pt x="69113" y="22082"/>
                </a:lnTo>
                <a:lnTo>
                  <a:pt x="71993" y="24003"/>
                </a:lnTo>
                <a:lnTo>
                  <a:pt x="73913" y="25923"/>
                </a:lnTo>
                <a:lnTo>
                  <a:pt x="74889" y="26883"/>
                </a:lnTo>
                <a:lnTo>
                  <a:pt x="76794" y="27843"/>
                </a:lnTo>
                <a:lnTo>
                  <a:pt x="77754" y="28803"/>
                </a:lnTo>
                <a:lnTo>
                  <a:pt x="80634" y="28803"/>
                </a:lnTo>
                <a:lnTo>
                  <a:pt x="80634" y="27843"/>
                </a:lnTo>
                <a:lnTo>
                  <a:pt x="81594" y="26883"/>
                </a:lnTo>
                <a:lnTo>
                  <a:pt x="82555" y="25923"/>
                </a:lnTo>
                <a:lnTo>
                  <a:pt x="82555" y="14401"/>
                </a:lnTo>
                <a:lnTo>
                  <a:pt x="81594" y="13441"/>
                </a:lnTo>
                <a:lnTo>
                  <a:pt x="81594" y="12481"/>
                </a:lnTo>
                <a:lnTo>
                  <a:pt x="80634" y="11521"/>
                </a:lnTo>
                <a:lnTo>
                  <a:pt x="79674" y="10561"/>
                </a:lnTo>
                <a:lnTo>
                  <a:pt x="78714" y="9601"/>
                </a:lnTo>
                <a:lnTo>
                  <a:pt x="76794" y="8641"/>
                </a:lnTo>
                <a:lnTo>
                  <a:pt x="74889" y="6720"/>
                </a:lnTo>
                <a:lnTo>
                  <a:pt x="72953" y="5760"/>
                </a:lnTo>
                <a:lnTo>
                  <a:pt x="70073" y="3840"/>
                </a:lnTo>
                <a:lnTo>
                  <a:pt x="68168" y="3840"/>
                </a:lnTo>
                <a:lnTo>
                  <a:pt x="65272" y="1920"/>
                </a:lnTo>
                <a:lnTo>
                  <a:pt x="62392" y="1920"/>
                </a:lnTo>
                <a:lnTo>
                  <a:pt x="58552" y="960"/>
                </a:lnTo>
                <a:lnTo>
                  <a:pt x="55686" y="0"/>
                </a:lnTo>
                <a:lnTo>
                  <a:pt x="42245" y="0"/>
                </a:lnTo>
                <a:lnTo>
                  <a:pt x="35524" y="960"/>
                </a:lnTo>
                <a:lnTo>
                  <a:pt x="29763" y="3840"/>
                </a:lnTo>
                <a:lnTo>
                  <a:pt x="24003" y="5760"/>
                </a:lnTo>
                <a:lnTo>
                  <a:pt x="18242" y="9601"/>
                </a:lnTo>
                <a:lnTo>
                  <a:pt x="14401" y="14401"/>
                </a:lnTo>
                <a:lnTo>
                  <a:pt x="9601" y="19202"/>
                </a:lnTo>
                <a:lnTo>
                  <a:pt x="6720" y="24963"/>
                </a:lnTo>
                <a:lnTo>
                  <a:pt x="3840" y="32644"/>
                </a:lnTo>
                <a:lnTo>
                  <a:pt x="728" y="45871"/>
                </a:lnTo>
                <a:lnTo>
                  <a:pt x="0" y="59527"/>
                </a:lnTo>
                <a:lnTo>
                  <a:pt x="0" y="68153"/>
                </a:lnTo>
                <a:lnTo>
                  <a:pt x="960" y="76809"/>
                </a:lnTo>
                <a:lnTo>
                  <a:pt x="2880" y="83515"/>
                </a:lnTo>
                <a:lnTo>
                  <a:pt x="4800" y="90236"/>
                </a:lnTo>
                <a:lnTo>
                  <a:pt x="7680" y="95996"/>
                </a:lnTo>
                <a:lnTo>
                  <a:pt x="12481" y="100797"/>
                </a:lnTo>
                <a:lnTo>
                  <a:pt x="16322" y="105597"/>
                </a:lnTo>
                <a:lnTo>
                  <a:pt x="21122" y="109438"/>
                </a:lnTo>
                <a:lnTo>
                  <a:pt x="26883" y="112318"/>
                </a:lnTo>
                <a:lnTo>
                  <a:pt x="32644" y="114239"/>
                </a:lnTo>
                <a:lnTo>
                  <a:pt x="39364" y="116159"/>
                </a:lnTo>
                <a:lnTo>
                  <a:pt x="50886" y="116159"/>
                </a:lnTo>
                <a:lnTo>
                  <a:pt x="54711" y="115199"/>
                </a:lnTo>
                <a:lnTo>
                  <a:pt x="57607" y="115199"/>
                </a:lnTo>
                <a:lnTo>
                  <a:pt x="61432" y="114239"/>
                </a:lnTo>
                <a:lnTo>
                  <a:pt x="64328" y="113278"/>
                </a:lnTo>
                <a:lnTo>
                  <a:pt x="67208" y="112318"/>
                </a:lnTo>
                <a:lnTo>
                  <a:pt x="70073" y="111358"/>
                </a:lnTo>
                <a:lnTo>
                  <a:pt x="72953" y="109438"/>
                </a:lnTo>
                <a:lnTo>
                  <a:pt x="74889" y="108478"/>
                </a:lnTo>
                <a:lnTo>
                  <a:pt x="77754" y="106558"/>
                </a:lnTo>
                <a:lnTo>
                  <a:pt x="79674" y="105597"/>
                </a:lnTo>
                <a:lnTo>
                  <a:pt x="80634" y="104637"/>
                </a:lnTo>
                <a:lnTo>
                  <a:pt x="81594" y="103677"/>
                </a:lnTo>
                <a:lnTo>
                  <a:pt x="81594" y="102717"/>
                </a:lnTo>
                <a:lnTo>
                  <a:pt x="82555" y="101757"/>
                </a:lnTo>
                <a:lnTo>
                  <a:pt x="82555" y="99837"/>
                </a:lnTo>
                <a:lnTo>
                  <a:pt x="83515" y="98877"/>
                </a:lnTo>
                <a:lnTo>
                  <a:pt x="83515" y="9023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3780602" y="1488688"/>
            <a:ext cx="90236" cy="164150"/>
          </a:xfrm>
          <a:custGeom>
            <a:avLst/>
            <a:gdLst/>
            <a:ahLst/>
            <a:cxnLst/>
            <a:rect l="l" t="t" r="r" b="b"/>
            <a:pathLst>
              <a:path w="90236" h="164150">
                <a:moveTo>
                  <a:pt x="19202" y="67193"/>
                </a:moveTo>
                <a:lnTo>
                  <a:pt x="19202" y="2880"/>
                </a:lnTo>
                <a:lnTo>
                  <a:pt x="18242" y="2880"/>
                </a:lnTo>
                <a:lnTo>
                  <a:pt x="18242" y="1920"/>
                </a:lnTo>
                <a:lnTo>
                  <a:pt x="17282" y="960"/>
                </a:lnTo>
                <a:lnTo>
                  <a:pt x="15361" y="960"/>
                </a:lnTo>
                <a:lnTo>
                  <a:pt x="14401" y="0"/>
                </a:lnTo>
                <a:lnTo>
                  <a:pt x="480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62229"/>
                </a:lnTo>
                <a:lnTo>
                  <a:pt x="960" y="163189"/>
                </a:lnTo>
                <a:lnTo>
                  <a:pt x="1920" y="163189"/>
                </a:lnTo>
                <a:lnTo>
                  <a:pt x="2880" y="164150"/>
                </a:lnTo>
                <a:lnTo>
                  <a:pt x="15361" y="164150"/>
                </a:lnTo>
                <a:lnTo>
                  <a:pt x="16322" y="163189"/>
                </a:lnTo>
                <a:lnTo>
                  <a:pt x="17282" y="163189"/>
                </a:lnTo>
                <a:lnTo>
                  <a:pt x="18242" y="162229"/>
                </a:lnTo>
                <a:lnTo>
                  <a:pt x="19202" y="162229"/>
                </a:lnTo>
                <a:lnTo>
                  <a:pt x="19202" y="86395"/>
                </a:lnTo>
                <a:lnTo>
                  <a:pt x="24002" y="79674"/>
                </a:lnTo>
                <a:lnTo>
                  <a:pt x="29763" y="74874"/>
                </a:lnTo>
                <a:lnTo>
                  <a:pt x="34564" y="71993"/>
                </a:lnTo>
                <a:lnTo>
                  <a:pt x="39364" y="68153"/>
                </a:lnTo>
                <a:lnTo>
                  <a:pt x="44165" y="66233"/>
                </a:lnTo>
                <a:lnTo>
                  <a:pt x="52806" y="66233"/>
                </a:lnTo>
                <a:lnTo>
                  <a:pt x="55686" y="67193"/>
                </a:lnTo>
                <a:lnTo>
                  <a:pt x="58552" y="69113"/>
                </a:lnTo>
                <a:lnTo>
                  <a:pt x="61432" y="70073"/>
                </a:lnTo>
                <a:lnTo>
                  <a:pt x="64312" y="71993"/>
                </a:lnTo>
                <a:lnTo>
                  <a:pt x="65272" y="74874"/>
                </a:lnTo>
                <a:lnTo>
                  <a:pt x="67193" y="77754"/>
                </a:lnTo>
                <a:lnTo>
                  <a:pt x="69113" y="80634"/>
                </a:lnTo>
                <a:lnTo>
                  <a:pt x="70073" y="84475"/>
                </a:lnTo>
                <a:lnTo>
                  <a:pt x="71033" y="88315"/>
                </a:lnTo>
                <a:lnTo>
                  <a:pt x="71033" y="162229"/>
                </a:lnTo>
                <a:lnTo>
                  <a:pt x="71993" y="162229"/>
                </a:lnTo>
                <a:lnTo>
                  <a:pt x="72953" y="163189"/>
                </a:lnTo>
                <a:lnTo>
                  <a:pt x="73913" y="163189"/>
                </a:lnTo>
                <a:lnTo>
                  <a:pt x="74874" y="164150"/>
                </a:lnTo>
                <a:lnTo>
                  <a:pt x="87355" y="164150"/>
                </a:lnTo>
                <a:lnTo>
                  <a:pt x="88315" y="163189"/>
                </a:lnTo>
                <a:lnTo>
                  <a:pt x="89275" y="163189"/>
                </a:lnTo>
                <a:lnTo>
                  <a:pt x="90236" y="162229"/>
                </a:lnTo>
                <a:lnTo>
                  <a:pt x="90236" y="82555"/>
                </a:lnTo>
                <a:lnTo>
                  <a:pt x="88315" y="76794"/>
                </a:lnTo>
                <a:lnTo>
                  <a:pt x="87355" y="71993"/>
                </a:lnTo>
                <a:lnTo>
                  <a:pt x="85435" y="67193"/>
                </a:lnTo>
                <a:lnTo>
                  <a:pt x="82555" y="63352"/>
                </a:lnTo>
                <a:lnTo>
                  <a:pt x="79674" y="58552"/>
                </a:lnTo>
                <a:lnTo>
                  <a:pt x="74874" y="55671"/>
                </a:lnTo>
                <a:lnTo>
                  <a:pt x="70073" y="53751"/>
                </a:lnTo>
                <a:lnTo>
                  <a:pt x="65272" y="50871"/>
                </a:lnTo>
                <a:lnTo>
                  <a:pt x="59527" y="49910"/>
                </a:lnTo>
                <a:lnTo>
                  <a:pt x="47030" y="49910"/>
                </a:lnTo>
                <a:lnTo>
                  <a:pt x="41285" y="50871"/>
                </a:lnTo>
                <a:lnTo>
                  <a:pt x="35524" y="53751"/>
                </a:lnTo>
                <a:lnTo>
                  <a:pt x="29763" y="56631"/>
                </a:lnTo>
                <a:lnTo>
                  <a:pt x="24002" y="61432"/>
                </a:lnTo>
                <a:lnTo>
                  <a:pt x="19202" y="6719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3899641" y="1626930"/>
            <a:ext cx="25908" cy="115199"/>
          </a:xfrm>
          <a:custGeom>
            <a:avLst/>
            <a:gdLst/>
            <a:ahLst/>
            <a:cxnLst/>
            <a:rect l="l" t="t" r="r" b="b"/>
            <a:pathLst>
              <a:path w="25908" h="115199">
                <a:moveTo>
                  <a:pt x="21122" y="3825"/>
                </a:moveTo>
                <a:lnTo>
                  <a:pt x="19202" y="0"/>
                </a:lnTo>
                <a:lnTo>
                  <a:pt x="21122" y="24947"/>
                </a:lnTo>
                <a:lnTo>
                  <a:pt x="25908" y="26868"/>
                </a:lnTo>
                <a:lnTo>
                  <a:pt x="24963" y="7665"/>
                </a:lnTo>
                <a:lnTo>
                  <a:pt x="21122" y="3825"/>
                </a:lnTo>
                <a:close/>
              </a:path>
              <a:path w="25908" h="115199">
                <a:moveTo>
                  <a:pt x="80634" y="-74889"/>
                </a:moveTo>
                <a:lnTo>
                  <a:pt x="76794" y="-78729"/>
                </a:lnTo>
                <a:lnTo>
                  <a:pt x="73913" y="-81610"/>
                </a:lnTo>
                <a:lnTo>
                  <a:pt x="69113" y="-84490"/>
                </a:lnTo>
                <a:lnTo>
                  <a:pt x="64312" y="-85450"/>
                </a:lnTo>
                <a:lnTo>
                  <a:pt x="58552" y="-87370"/>
                </a:lnTo>
                <a:lnTo>
                  <a:pt x="51831" y="-88331"/>
                </a:lnTo>
                <a:lnTo>
                  <a:pt x="36469" y="-88331"/>
                </a:lnTo>
                <a:lnTo>
                  <a:pt x="32628" y="-87370"/>
                </a:lnTo>
                <a:lnTo>
                  <a:pt x="28788" y="-86410"/>
                </a:lnTo>
                <a:lnTo>
                  <a:pt x="24963" y="-85450"/>
                </a:lnTo>
                <a:lnTo>
                  <a:pt x="21122" y="-84490"/>
                </a:lnTo>
                <a:lnTo>
                  <a:pt x="18242" y="-83530"/>
                </a:lnTo>
                <a:lnTo>
                  <a:pt x="15361" y="-82570"/>
                </a:lnTo>
                <a:lnTo>
                  <a:pt x="12481" y="-80650"/>
                </a:lnTo>
                <a:lnTo>
                  <a:pt x="9601" y="-79689"/>
                </a:lnTo>
                <a:lnTo>
                  <a:pt x="7680" y="-77769"/>
                </a:lnTo>
                <a:lnTo>
                  <a:pt x="6720" y="-76809"/>
                </a:lnTo>
                <a:lnTo>
                  <a:pt x="5760" y="-75849"/>
                </a:lnTo>
                <a:lnTo>
                  <a:pt x="5760" y="-74889"/>
                </a:lnTo>
                <a:lnTo>
                  <a:pt x="4800" y="-73929"/>
                </a:lnTo>
                <a:lnTo>
                  <a:pt x="4800" y="-65288"/>
                </a:lnTo>
                <a:lnTo>
                  <a:pt x="5760" y="-64328"/>
                </a:lnTo>
                <a:lnTo>
                  <a:pt x="5760" y="-63367"/>
                </a:lnTo>
                <a:lnTo>
                  <a:pt x="6720" y="-62407"/>
                </a:lnTo>
                <a:lnTo>
                  <a:pt x="7680" y="-62407"/>
                </a:lnTo>
                <a:lnTo>
                  <a:pt x="7680" y="-61447"/>
                </a:lnTo>
                <a:lnTo>
                  <a:pt x="9601" y="-61447"/>
                </a:lnTo>
                <a:lnTo>
                  <a:pt x="10561" y="-62407"/>
                </a:lnTo>
                <a:lnTo>
                  <a:pt x="12481" y="-63367"/>
                </a:lnTo>
                <a:lnTo>
                  <a:pt x="14401" y="-64328"/>
                </a:lnTo>
                <a:lnTo>
                  <a:pt x="17282" y="-66248"/>
                </a:lnTo>
                <a:lnTo>
                  <a:pt x="20162" y="-67208"/>
                </a:lnTo>
                <a:lnTo>
                  <a:pt x="23042" y="-69128"/>
                </a:lnTo>
                <a:lnTo>
                  <a:pt x="25908" y="-70088"/>
                </a:lnTo>
                <a:lnTo>
                  <a:pt x="29748" y="-71048"/>
                </a:lnTo>
                <a:lnTo>
                  <a:pt x="33588" y="-72009"/>
                </a:lnTo>
                <a:lnTo>
                  <a:pt x="38404" y="-72969"/>
                </a:lnTo>
                <a:lnTo>
                  <a:pt x="47030" y="-72969"/>
                </a:lnTo>
                <a:lnTo>
                  <a:pt x="50871" y="-72009"/>
                </a:lnTo>
                <a:lnTo>
                  <a:pt x="53751" y="-71048"/>
                </a:lnTo>
                <a:lnTo>
                  <a:pt x="57591" y="-70088"/>
                </a:lnTo>
                <a:lnTo>
                  <a:pt x="59512" y="-68168"/>
                </a:lnTo>
                <a:lnTo>
                  <a:pt x="61432" y="-66248"/>
                </a:lnTo>
                <a:lnTo>
                  <a:pt x="63352" y="-64328"/>
                </a:lnTo>
                <a:lnTo>
                  <a:pt x="65272" y="-61447"/>
                </a:lnTo>
                <a:lnTo>
                  <a:pt x="66233" y="-58567"/>
                </a:lnTo>
                <a:lnTo>
                  <a:pt x="67193" y="-55686"/>
                </a:lnTo>
                <a:lnTo>
                  <a:pt x="67193" y="-39364"/>
                </a:lnTo>
                <a:lnTo>
                  <a:pt x="44150" y="-39364"/>
                </a:lnTo>
                <a:lnTo>
                  <a:pt x="36469" y="-38404"/>
                </a:lnTo>
                <a:lnTo>
                  <a:pt x="30723" y="-37444"/>
                </a:lnTo>
                <a:lnTo>
                  <a:pt x="24002" y="-36484"/>
                </a:lnTo>
                <a:lnTo>
                  <a:pt x="18242" y="-33604"/>
                </a:lnTo>
                <a:lnTo>
                  <a:pt x="13441" y="-30723"/>
                </a:lnTo>
                <a:lnTo>
                  <a:pt x="8641" y="-27843"/>
                </a:lnTo>
                <a:lnTo>
                  <a:pt x="5760" y="-24003"/>
                </a:lnTo>
                <a:lnTo>
                  <a:pt x="2880" y="-20177"/>
                </a:lnTo>
                <a:lnTo>
                  <a:pt x="960" y="-15361"/>
                </a:lnTo>
                <a:lnTo>
                  <a:pt x="0" y="-10561"/>
                </a:lnTo>
                <a:lnTo>
                  <a:pt x="0" y="944"/>
                </a:lnTo>
                <a:lnTo>
                  <a:pt x="960" y="4785"/>
                </a:lnTo>
                <a:lnTo>
                  <a:pt x="1920" y="8625"/>
                </a:lnTo>
                <a:lnTo>
                  <a:pt x="3840" y="13426"/>
                </a:lnTo>
                <a:lnTo>
                  <a:pt x="6720" y="16306"/>
                </a:lnTo>
                <a:lnTo>
                  <a:pt x="9601" y="19187"/>
                </a:lnTo>
                <a:lnTo>
                  <a:pt x="12481" y="22067"/>
                </a:lnTo>
                <a:lnTo>
                  <a:pt x="16322" y="23987"/>
                </a:lnTo>
                <a:lnTo>
                  <a:pt x="21122" y="24947"/>
                </a:lnTo>
                <a:lnTo>
                  <a:pt x="19202" y="0"/>
                </a:lnTo>
                <a:lnTo>
                  <a:pt x="19202" y="-8656"/>
                </a:lnTo>
                <a:lnTo>
                  <a:pt x="20162" y="-11521"/>
                </a:lnTo>
                <a:lnTo>
                  <a:pt x="21122" y="-14401"/>
                </a:lnTo>
                <a:lnTo>
                  <a:pt x="22067" y="-16337"/>
                </a:lnTo>
                <a:lnTo>
                  <a:pt x="24002" y="-18242"/>
                </a:lnTo>
                <a:lnTo>
                  <a:pt x="26883" y="-20177"/>
                </a:lnTo>
                <a:lnTo>
                  <a:pt x="29748" y="-22082"/>
                </a:lnTo>
                <a:lnTo>
                  <a:pt x="32628" y="-23042"/>
                </a:lnTo>
                <a:lnTo>
                  <a:pt x="36469" y="-24003"/>
                </a:lnTo>
                <a:lnTo>
                  <a:pt x="40309" y="-24963"/>
                </a:lnTo>
                <a:lnTo>
                  <a:pt x="45110" y="-25923"/>
                </a:lnTo>
                <a:lnTo>
                  <a:pt x="67193" y="-25923"/>
                </a:lnTo>
                <a:lnTo>
                  <a:pt x="67193" y="-2895"/>
                </a:lnTo>
                <a:lnTo>
                  <a:pt x="62392" y="1904"/>
                </a:lnTo>
                <a:lnTo>
                  <a:pt x="57591" y="5745"/>
                </a:lnTo>
                <a:lnTo>
                  <a:pt x="53751" y="8625"/>
                </a:lnTo>
                <a:lnTo>
                  <a:pt x="48950" y="11506"/>
                </a:lnTo>
                <a:lnTo>
                  <a:pt x="44150" y="12466"/>
                </a:lnTo>
                <a:lnTo>
                  <a:pt x="32628" y="12466"/>
                </a:lnTo>
                <a:lnTo>
                  <a:pt x="27843" y="10546"/>
                </a:lnTo>
                <a:lnTo>
                  <a:pt x="24963" y="7665"/>
                </a:lnTo>
                <a:lnTo>
                  <a:pt x="25908" y="26868"/>
                </a:lnTo>
                <a:lnTo>
                  <a:pt x="30723" y="27828"/>
                </a:lnTo>
                <a:lnTo>
                  <a:pt x="42245" y="27828"/>
                </a:lnTo>
                <a:lnTo>
                  <a:pt x="48950" y="25907"/>
                </a:lnTo>
                <a:lnTo>
                  <a:pt x="53751" y="23027"/>
                </a:lnTo>
                <a:lnTo>
                  <a:pt x="59512" y="20147"/>
                </a:lnTo>
                <a:lnTo>
                  <a:pt x="65272" y="17266"/>
                </a:lnTo>
                <a:lnTo>
                  <a:pt x="70073" y="11506"/>
                </a:lnTo>
                <a:lnTo>
                  <a:pt x="70073" y="24947"/>
                </a:lnTo>
                <a:lnTo>
                  <a:pt x="71993" y="24947"/>
                </a:lnTo>
                <a:lnTo>
                  <a:pt x="72953" y="25907"/>
                </a:lnTo>
                <a:lnTo>
                  <a:pt x="82555" y="25907"/>
                </a:lnTo>
                <a:lnTo>
                  <a:pt x="84475" y="24947"/>
                </a:lnTo>
                <a:lnTo>
                  <a:pt x="85435" y="24947"/>
                </a:lnTo>
                <a:lnTo>
                  <a:pt x="86395" y="23987"/>
                </a:lnTo>
                <a:lnTo>
                  <a:pt x="86395" y="-55686"/>
                </a:lnTo>
                <a:lnTo>
                  <a:pt x="85435" y="-61447"/>
                </a:lnTo>
                <a:lnTo>
                  <a:pt x="84475" y="-66248"/>
                </a:lnTo>
                <a:lnTo>
                  <a:pt x="82555" y="-71048"/>
                </a:lnTo>
                <a:lnTo>
                  <a:pt x="80634" y="-7488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4021561" y="1540520"/>
            <a:ext cx="19187" cy="112318"/>
          </a:xfrm>
          <a:custGeom>
            <a:avLst/>
            <a:gdLst/>
            <a:ahLst/>
            <a:cxnLst/>
            <a:rect l="l" t="t" r="r" b="b"/>
            <a:pathLst>
              <a:path w="19187" h="112318">
                <a:moveTo>
                  <a:pt x="0" y="1920"/>
                </a:moveTo>
                <a:lnTo>
                  <a:pt x="0" y="110398"/>
                </a:lnTo>
                <a:lnTo>
                  <a:pt x="960" y="110398"/>
                </a:lnTo>
                <a:lnTo>
                  <a:pt x="960" y="111358"/>
                </a:lnTo>
                <a:lnTo>
                  <a:pt x="2880" y="111358"/>
                </a:lnTo>
                <a:lnTo>
                  <a:pt x="3840" y="112318"/>
                </a:lnTo>
                <a:lnTo>
                  <a:pt x="15346" y="112318"/>
                </a:lnTo>
                <a:lnTo>
                  <a:pt x="16306" y="111358"/>
                </a:lnTo>
                <a:lnTo>
                  <a:pt x="18242" y="111358"/>
                </a:lnTo>
                <a:lnTo>
                  <a:pt x="18242" y="110398"/>
                </a:lnTo>
                <a:lnTo>
                  <a:pt x="19187" y="110398"/>
                </a:lnTo>
                <a:lnTo>
                  <a:pt x="19187" y="1920"/>
                </a:lnTo>
                <a:lnTo>
                  <a:pt x="18242" y="960"/>
                </a:lnTo>
                <a:lnTo>
                  <a:pt x="17266" y="960"/>
                </a:lnTo>
                <a:lnTo>
                  <a:pt x="16306" y="0"/>
                </a:lnTo>
                <a:lnTo>
                  <a:pt x="2880" y="0"/>
                </a:lnTo>
                <a:lnTo>
                  <a:pt x="1904" y="960"/>
                </a:lnTo>
                <a:lnTo>
                  <a:pt x="960" y="960"/>
                </a:lnTo>
                <a:lnTo>
                  <a:pt x="0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4019626" y="1496369"/>
            <a:ext cx="23042" cy="23027"/>
          </a:xfrm>
          <a:custGeom>
            <a:avLst/>
            <a:gdLst/>
            <a:ahLst/>
            <a:cxnLst/>
            <a:rect l="l" t="t" r="r" b="b"/>
            <a:pathLst>
              <a:path w="23042" h="23027">
                <a:moveTo>
                  <a:pt x="1935" y="21122"/>
                </a:moveTo>
                <a:lnTo>
                  <a:pt x="3840" y="23027"/>
                </a:lnTo>
                <a:lnTo>
                  <a:pt x="19202" y="23027"/>
                </a:lnTo>
                <a:lnTo>
                  <a:pt x="21122" y="21122"/>
                </a:lnTo>
                <a:lnTo>
                  <a:pt x="23042" y="19187"/>
                </a:lnTo>
                <a:lnTo>
                  <a:pt x="23042" y="3840"/>
                </a:lnTo>
                <a:lnTo>
                  <a:pt x="21122" y="2880"/>
                </a:lnTo>
                <a:lnTo>
                  <a:pt x="19202" y="960"/>
                </a:lnTo>
                <a:lnTo>
                  <a:pt x="16337" y="0"/>
                </a:lnTo>
                <a:lnTo>
                  <a:pt x="6720" y="0"/>
                </a:lnTo>
                <a:lnTo>
                  <a:pt x="3840" y="960"/>
                </a:lnTo>
                <a:lnTo>
                  <a:pt x="1935" y="2880"/>
                </a:lnTo>
                <a:lnTo>
                  <a:pt x="0" y="4800"/>
                </a:lnTo>
                <a:lnTo>
                  <a:pt x="0" y="19187"/>
                </a:lnTo>
                <a:lnTo>
                  <a:pt x="1935" y="211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4076273" y="1538599"/>
            <a:ext cx="91196" cy="114239"/>
          </a:xfrm>
          <a:custGeom>
            <a:avLst/>
            <a:gdLst/>
            <a:ahLst/>
            <a:cxnLst/>
            <a:rect l="l" t="t" r="r" b="b"/>
            <a:pathLst>
              <a:path w="91196" h="114239">
                <a:moveTo>
                  <a:pt x="73913" y="113278"/>
                </a:moveTo>
                <a:lnTo>
                  <a:pt x="74874" y="113278"/>
                </a:lnTo>
                <a:lnTo>
                  <a:pt x="75834" y="114239"/>
                </a:lnTo>
                <a:lnTo>
                  <a:pt x="87355" y="114239"/>
                </a:lnTo>
                <a:lnTo>
                  <a:pt x="88315" y="113278"/>
                </a:lnTo>
                <a:lnTo>
                  <a:pt x="90236" y="113278"/>
                </a:lnTo>
                <a:lnTo>
                  <a:pt x="90236" y="112318"/>
                </a:lnTo>
                <a:lnTo>
                  <a:pt x="91196" y="112318"/>
                </a:lnTo>
                <a:lnTo>
                  <a:pt x="91196" y="38404"/>
                </a:lnTo>
                <a:lnTo>
                  <a:pt x="90236" y="32644"/>
                </a:lnTo>
                <a:lnTo>
                  <a:pt x="89275" y="26883"/>
                </a:lnTo>
                <a:lnTo>
                  <a:pt x="88315" y="22082"/>
                </a:lnTo>
                <a:lnTo>
                  <a:pt x="85435" y="17282"/>
                </a:lnTo>
                <a:lnTo>
                  <a:pt x="82555" y="13441"/>
                </a:lnTo>
                <a:lnTo>
                  <a:pt x="79674" y="8641"/>
                </a:lnTo>
                <a:lnTo>
                  <a:pt x="75834" y="5760"/>
                </a:lnTo>
                <a:lnTo>
                  <a:pt x="71033" y="3840"/>
                </a:lnTo>
                <a:lnTo>
                  <a:pt x="66233" y="960"/>
                </a:lnTo>
                <a:lnTo>
                  <a:pt x="60472" y="0"/>
                </a:lnTo>
                <a:lnTo>
                  <a:pt x="47045" y="0"/>
                </a:lnTo>
                <a:lnTo>
                  <a:pt x="41269" y="1920"/>
                </a:lnTo>
                <a:lnTo>
                  <a:pt x="35524" y="4800"/>
                </a:lnTo>
                <a:lnTo>
                  <a:pt x="29763" y="7680"/>
                </a:lnTo>
                <a:lnTo>
                  <a:pt x="24002" y="12481"/>
                </a:lnTo>
                <a:lnTo>
                  <a:pt x="17282" y="19202"/>
                </a:lnTo>
                <a:lnTo>
                  <a:pt x="17282" y="2880"/>
                </a:lnTo>
                <a:lnTo>
                  <a:pt x="16322" y="2880"/>
                </a:lnTo>
                <a:lnTo>
                  <a:pt x="15361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12318"/>
                </a:lnTo>
                <a:lnTo>
                  <a:pt x="960" y="112318"/>
                </a:lnTo>
                <a:lnTo>
                  <a:pt x="960" y="113278"/>
                </a:lnTo>
                <a:lnTo>
                  <a:pt x="2880" y="113278"/>
                </a:lnTo>
                <a:lnTo>
                  <a:pt x="3840" y="114239"/>
                </a:lnTo>
                <a:lnTo>
                  <a:pt x="16322" y="114239"/>
                </a:lnTo>
                <a:lnTo>
                  <a:pt x="17282" y="113278"/>
                </a:lnTo>
                <a:lnTo>
                  <a:pt x="18242" y="113278"/>
                </a:lnTo>
                <a:lnTo>
                  <a:pt x="19202" y="112318"/>
                </a:lnTo>
                <a:lnTo>
                  <a:pt x="19202" y="36484"/>
                </a:lnTo>
                <a:lnTo>
                  <a:pt x="24963" y="29763"/>
                </a:lnTo>
                <a:lnTo>
                  <a:pt x="29763" y="24963"/>
                </a:lnTo>
                <a:lnTo>
                  <a:pt x="34564" y="22082"/>
                </a:lnTo>
                <a:lnTo>
                  <a:pt x="39364" y="18242"/>
                </a:lnTo>
                <a:lnTo>
                  <a:pt x="45110" y="16322"/>
                </a:lnTo>
                <a:lnTo>
                  <a:pt x="52791" y="16322"/>
                </a:lnTo>
                <a:lnTo>
                  <a:pt x="56631" y="17282"/>
                </a:lnTo>
                <a:lnTo>
                  <a:pt x="59512" y="19202"/>
                </a:lnTo>
                <a:lnTo>
                  <a:pt x="62392" y="20162"/>
                </a:lnTo>
                <a:lnTo>
                  <a:pt x="64312" y="22082"/>
                </a:lnTo>
                <a:lnTo>
                  <a:pt x="66233" y="24963"/>
                </a:lnTo>
                <a:lnTo>
                  <a:pt x="68153" y="27843"/>
                </a:lnTo>
                <a:lnTo>
                  <a:pt x="69113" y="30723"/>
                </a:lnTo>
                <a:lnTo>
                  <a:pt x="70073" y="34564"/>
                </a:lnTo>
                <a:lnTo>
                  <a:pt x="71033" y="38404"/>
                </a:lnTo>
                <a:lnTo>
                  <a:pt x="71993" y="43205"/>
                </a:lnTo>
                <a:lnTo>
                  <a:pt x="71993" y="112318"/>
                </a:lnTo>
                <a:lnTo>
                  <a:pt x="72953" y="112318"/>
                </a:lnTo>
                <a:lnTo>
                  <a:pt x="72953" y="113278"/>
                </a:lnTo>
                <a:lnTo>
                  <a:pt x="73913" y="11327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4251944" y="1538599"/>
            <a:ext cx="74889" cy="116159"/>
          </a:xfrm>
          <a:custGeom>
            <a:avLst/>
            <a:gdLst/>
            <a:ahLst/>
            <a:cxnLst/>
            <a:rect l="l" t="t" r="r" b="b"/>
            <a:pathLst>
              <a:path w="74889" h="116159">
                <a:moveTo>
                  <a:pt x="21122" y="25923"/>
                </a:moveTo>
                <a:lnTo>
                  <a:pt x="22082" y="24003"/>
                </a:lnTo>
                <a:lnTo>
                  <a:pt x="23042" y="22082"/>
                </a:lnTo>
                <a:lnTo>
                  <a:pt x="24002" y="20162"/>
                </a:lnTo>
                <a:lnTo>
                  <a:pt x="25923" y="19202"/>
                </a:lnTo>
                <a:lnTo>
                  <a:pt x="26883" y="18242"/>
                </a:lnTo>
                <a:lnTo>
                  <a:pt x="29763" y="16322"/>
                </a:lnTo>
                <a:lnTo>
                  <a:pt x="31683" y="16322"/>
                </a:lnTo>
                <a:lnTo>
                  <a:pt x="34564" y="15361"/>
                </a:lnTo>
                <a:lnTo>
                  <a:pt x="37444" y="14401"/>
                </a:lnTo>
                <a:lnTo>
                  <a:pt x="44165" y="14401"/>
                </a:lnTo>
                <a:lnTo>
                  <a:pt x="47045" y="15361"/>
                </a:lnTo>
                <a:lnTo>
                  <a:pt x="49926" y="16322"/>
                </a:lnTo>
                <a:lnTo>
                  <a:pt x="52806" y="17282"/>
                </a:lnTo>
                <a:lnTo>
                  <a:pt x="55686" y="18242"/>
                </a:lnTo>
                <a:lnTo>
                  <a:pt x="57607" y="19202"/>
                </a:lnTo>
                <a:lnTo>
                  <a:pt x="59527" y="20162"/>
                </a:lnTo>
                <a:lnTo>
                  <a:pt x="61432" y="21122"/>
                </a:lnTo>
                <a:lnTo>
                  <a:pt x="63367" y="22082"/>
                </a:lnTo>
                <a:lnTo>
                  <a:pt x="64328" y="23042"/>
                </a:lnTo>
                <a:lnTo>
                  <a:pt x="67208" y="23042"/>
                </a:lnTo>
                <a:lnTo>
                  <a:pt x="68153" y="22082"/>
                </a:lnTo>
                <a:lnTo>
                  <a:pt x="68153" y="20162"/>
                </a:lnTo>
                <a:lnTo>
                  <a:pt x="69113" y="20162"/>
                </a:lnTo>
                <a:lnTo>
                  <a:pt x="69113" y="11521"/>
                </a:lnTo>
                <a:lnTo>
                  <a:pt x="68153" y="10561"/>
                </a:lnTo>
                <a:lnTo>
                  <a:pt x="68153" y="8641"/>
                </a:lnTo>
                <a:lnTo>
                  <a:pt x="67208" y="7680"/>
                </a:lnTo>
                <a:lnTo>
                  <a:pt x="66248" y="6720"/>
                </a:lnTo>
                <a:lnTo>
                  <a:pt x="65272" y="5760"/>
                </a:lnTo>
                <a:lnTo>
                  <a:pt x="64328" y="5760"/>
                </a:lnTo>
                <a:lnTo>
                  <a:pt x="62407" y="4800"/>
                </a:lnTo>
                <a:lnTo>
                  <a:pt x="60487" y="3840"/>
                </a:lnTo>
                <a:lnTo>
                  <a:pt x="59527" y="2880"/>
                </a:lnTo>
                <a:lnTo>
                  <a:pt x="56647" y="1920"/>
                </a:lnTo>
                <a:lnTo>
                  <a:pt x="54726" y="1920"/>
                </a:lnTo>
                <a:lnTo>
                  <a:pt x="51846" y="960"/>
                </a:lnTo>
                <a:lnTo>
                  <a:pt x="48966" y="960"/>
                </a:lnTo>
                <a:lnTo>
                  <a:pt x="46085" y="0"/>
                </a:lnTo>
                <a:lnTo>
                  <a:pt x="34564" y="0"/>
                </a:lnTo>
                <a:lnTo>
                  <a:pt x="28803" y="960"/>
                </a:lnTo>
                <a:lnTo>
                  <a:pt x="24002" y="2880"/>
                </a:lnTo>
                <a:lnTo>
                  <a:pt x="19202" y="3840"/>
                </a:lnTo>
                <a:lnTo>
                  <a:pt x="15361" y="6720"/>
                </a:lnTo>
                <a:lnTo>
                  <a:pt x="11521" y="9601"/>
                </a:lnTo>
                <a:lnTo>
                  <a:pt x="8641" y="12481"/>
                </a:lnTo>
                <a:lnTo>
                  <a:pt x="5760" y="15361"/>
                </a:lnTo>
                <a:lnTo>
                  <a:pt x="4800" y="19202"/>
                </a:lnTo>
                <a:lnTo>
                  <a:pt x="2880" y="23042"/>
                </a:lnTo>
                <a:lnTo>
                  <a:pt x="1920" y="26883"/>
                </a:lnTo>
                <a:lnTo>
                  <a:pt x="1920" y="35524"/>
                </a:lnTo>
                <a:lnTo>
                  <a:pt x="2880" y="40325"/>
                </a:lnTo>
                <a:lnTo>
                  <a:pt x="4800" y="43205"/>
                </a:lnTo>
                <a:lnTo>
                  <a:pt x="5760" y="47045"/>
                </a:lnTo>
                <a:lnTo>
                  <a:pt x="7680" y="49926"/>
                </a:lnTo>
                <a:lnTo>
                  <a:pt x="10561" y="51846"/>
                </a:lnTo>
                <a:lnTo>
                  <a:pt x="13441" y="54726"/>
                </a:lnTo>
                <a:lnTo>
                  <a:pt x="16322" y="56647"/>
                </a:lnTo>
                <a:lnTo>
                  <a:pt x="19202" y="58567"/>
                </a:lnTo>
                <a:lnTo>
                  <a:pt x="22082" y="59527"/>
                </a:lnTo>
                <a:lnTo>
                  <a:pt x="24963" y="61447"/>
                </a:lnTo>
                <a:lnTo>
                  <a:pt x="28803" y="62407"/>
                </a:lnTo>
                <a:lnTo>
                  <a:pt x="31683" y="64328"/>
                </a:lnTo>
                <a:lnTo>
                  <a:pt x="35524" y="65288"/>
                </a:lnTo>
                <a:lnTo>
                  <a:pt x="38404" y="66248"/>
                </a:lnTo>
                <a:lnTo>
                  <a:pt x="41285" y="67208"/>
                </a:lnTo>
                <a:lnTo>
                  <a:pt x="44165" y="69128"/>
                </a:lnTo>
                <a:lnTo>
                  <a:pt x="47045" y="71048"/>
                </a:lnTo>
                <a:lnTo>
                  <a:pt x="49926" y="71993"/>
                </a:lnTo>
                <a:lnTo>
                  <a:pt x="51846" y="73929"/>
                </a:lnTo>
                <a:lnTo>
                  <a:pt x="52806" y="75834"/>
                </a:lnTo>
                <a:lnTo>
                  <a:pt x="54726" y="77769"/>
                </a:lnTo>
                <a:lnTo>
                  <a:pt x="55686" y="80650"/>
                </a:lnTo>
                <a:lnTo>
                  <a:pt x="55686" y="86395"/>
                </a:lnTo>
                <a:lnTo>
                  <a:pt x="54726" y="89275"/>
                </a:lnTo>
                <a:lnTo>
                  <a:pt x="53766" y="91211"/>
                </a:lnTo>
                <a:lnTo>
                  <a:pt x="52806" y="93116"/>
                </a:lnTo>
                <a:lnTo>
                  <a:pt x="50886" y="95051"/>
                </a:lnTo>
                <a:lnTo>
                  <a:pt x="48966" y="95996"/>
                </a:lnTo>
                <a:lnTo>
                  <a:pt x="47045" y="97917"/>
                </a:lnTo>
                <a:lnTo>
                  <a:pt x="45125" y="98877"/>
                </a:lnTo>
                <a:lnTo>
                  <a:pt x="42245" y="98877"/>
                </a:lnTo>
                <a:lnTo>
                  <a:pt x="39364" y="99837"/>
                </a:lnTo>
                <a:lnTo>
                  <a:pt x="36484" y="100797"/>
                </a:lnTo>
                <a:lnTo>
                  <a:pt x="28803" y="100797"/>
                </a:lnTo>
                <a:lnTo>
                  <a:pt x="24963" y="99837"/>
                </a:lnTo>
                <a:lnTo>
                  <a:pt x="22082" y="98877"/>
                </a:lnTo>
                <a:lnTo>
                  <a:pt x="18242" y="97917"/>
                </a:lnTo>
                <a:lnTo>
                  <a:pt x="15361" y="96956"/>
                </a:lnTo>
                <a:lnTo>
                  <a:pt x="12481" y="95051"/>
                </a:lnTo>
                <a:lnTo>
                  <a:pt x="10561" y="94076"/>
                </a:lnTo>
                <a:lnTo>
                  <a:pt x="8641" y="93116"/>
                </a:lnTo>
                <a:lnTo>
                  <a:pt x="6720" y="92156"/>
                </a:lnTo>
                <a:lnTo>
                  <a:pt x="4800" y="91211"/>
                </a:lnTo>
                <a:lnTo>
                  <a:pt x="3840" y="90236"/>
                </a:lnTo>
                <a:lnTo>
                  <a:pt x="1920" y="90236"/>
                </a:lnTo>
                <a:lnTo>
                  <a:pt x="960" y="91211"/>
                </a:lnTo>
                <a:lnTo>
                  <a:pt x="0" y="92156"/>
                </a:lnTo>
                <a:lnTo>
                  <a:pt x="0" y="103677"/>
                </a:lnTo>
                <a:lnTo>
                  <a:pt x="960" y="105597"/>
                </a:lnTo>
                <a:lnTo>
                  <a:pt x="960" y="106558"/>
                </a:lnTo>
                <a:lnTo>
                  <a:pt x="1920" y="107518"/>
                </a:lnTo>
                <a:lnTo>
                  <a:pt x="2880" y="108478"/>
                </a:lnTo>
                <a:lnTo>
                  <a:pt x="3840" y="109438"/>
                </a:lnTo>
                <a:lnTo>
                  <a:pt x="5760" y="110398"/>
                </a:lnTo>
                <a:lnTo>
                  <a:pt x="7680" y="111358"/>
                </a:lnTo>
                <a:lnTo>
                  <a:pt x="10561" y="112318"/>
                </a:lnTo>
                <a:lnTo>
                  <a:pt x="13441" y="112318"/>
                </a:lnTo>
                <a:lnTo>
                  <a:pt x="15361" y="113278"/>
                </a:lnTo>
                <a:lnTo>
                  <a:pt x="19202" y="114239"/>
                </a:lnTo>
                <a:lnTo>
                  <a:pt x="22082" y="115199"/>
                </a:lnTo>
                <a:lnTo>
                  <a:pt x="25923" y="115199"/>
                </a:lnTo>
                <a:lnTo>
                  <a:pt x="28803" y="116159"/>
                </a:lnTo>
                <a:lnTo>
                  <a:pt x="39364" y="116159"/>
                </a:lnTo>
                <a:lnTo>
                  <a:pt x="45125" y="115199"/>
                </a:lnTo>
                <a:lnTo>
                  <a:pt x="49926" y="113278"/>
                </a:lnTo>
                <a:lnTo>
                  <a:pt x="54726" y="112318"/>
                </a:lnTo>
                <a:lnTo>
                  <a:pt x="59527" y="109438"/>
                </a:lnTo>
                <a:lnTo>
                  <a:pt x="63367" y="106558"/>
                </a:lnTo>
                <a:lnTo>
                  <a:pt x="66248" y="103677"/>
                </a:lnTo>
                <a:lnTo>
                  <a:pt x="69113" y="100797"/>
                </a:lnTo>
                <a:lnTo>
                  <a:pt x="71048" y="95996"/>
                </a:lnTo>
                <a:lnTo>
                  <a:pt x="73929" y="92156"/>
                </a:lnTo>
                <a:lnTo>
                  <a:pt x="74889" y="87370"/>
                </a:lnTo>
                <a:lnTo>
                  <a:pt x="74889" y="77769"/>
                </a:lnTo>
                <a:lnTo>
                  <a:pt x="73929" y="73929"/>
                </a:lnTo>
                <a:lnTo>
                  <a:pt x="71993" y="70088"/>
                </a:lnTo>
                <a:lnTo>
                  <a:pt x="71048" y="67208"/>
                </a:lnTo>
                <a:lnTo>
                  <a:pt x="68153" y="64328"/>
                </a:lnTo>
                <a:lnTo>
                  <a:pt x="66248" y="61447"/>
                </a:lnTo>
                <a:lnTo>
                  <a:pt x="63367" y="59527"/>
                </a:lnTo>
                <a:lnTo>
                  <a:pt x="60487" y="57607"/>
                </a:lnTo>
                <a:lnTo>
                  <a:pt x="57607" y="55686"/>
                </a:lnTo>
                <a:lnTo>
                  <a:pt x="53766" y="53766"/>
                </a:lnTo>
                <a:lnTo>
                  <a:pt x="50886" y="52806"/>
                </a:lnTo>
                <a:lnTo>
                  <a:pt x="48005" y="50886"/>
                </a:lnTo>
                <a:lnTo>
                  <a:pt x="44165" y="49926"/>
                </a:lnTo>
                <a:lnTo>
                  <a:pt x="41285" y="48966"/>
                </a:lnTo>
                <a:lnTo>
                  <a:pt x="37444" y="47045"/>
                </a:lnTo>
                <a:lnTo>
                  <a:pt x="34564" y="46085"/>
                </a:lnTo>
                <a:lnTo>
                  <a:pt x="31683" y="45125"/>
                </a:lnTo>
                <a:lnTo>
                  <a:pt x="28803" y="43205"/>
                </a:lnTo>
                <a:lnTo>
                  <a:pt x="26883" y="41285"/>
                </a:lnTo>
                <a:lnTo>
                  <a:pt x="24963" y="40325"/>
                </a:lnTo>
                <a:lnTo>
                  <a:pt x="23042" y="37444"/>
                </a:lnTo>
                <a:lnTo>
                  <a:pt x="21122" y="35524"/>
                </a:lnTo>
                <a:lnTo>
                  <a:pt x="21122" y="259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4337380" y="1511731"/>
            <a:ext cx="69128" cy="142067"/>
          </a:xfrm>
          <a:custGeom>
            <a:avLst/>
            <a:gdLst/>
            <a:ahLst/>
            <a:cxnLst/>
            <a:rect l="l" t="t" r="r" b="b"/>
            <a:pathLst>
              <a:path w="69128" h="142067">
                <a:moveTo>
                  <a:pt x="960" y="43190"/>
                </a:moveTo>
                <a:lnTo>
                  <a:pt x="960" y="44150"/>
                </a:lnTo>
                <a:lnTo>
                  <a:pt x="1920" y="45110"/>
                </a:lnTo>
                <a:lnTo>
                  <a:pt x="18242" y="45110"/>
                </a:lnTo>
                <a:lnTo>
                  <a:pt x="18242" y="113263"/>
                </a:lnTo>
                <a:lnTo>
                  <a:pt x="19202" y="118079"/>
                </a:lnTo>
                <a:lnTo>
                  <a:pt x="20162" y="122864"/>
                </a:lnTo>
                <a:lnTo>
                  <a:pt x="21122" y="126705"/>
                </a:lnTo>
                <a:lnTo>
                  <a:pt x="23042" y="130545"/>
                </a:lnTo>
                <a:lnTo>
                  <a:pt x="25923" y="133426"/>
                </a:lnTo>
                <a:lnTo>
                  <a:pt x="27843" y="136306"/>
                </a:lnTo>
                <a:lnTo>
                  <a:pt x="31683" y="139186"/>
                </a:lnTo>
                <a:lnTo>
                  <a:pt x="35524" y="140147"/>
                </a:lnTo>
                <a:lnTo>
                  <a:pt x="39364" y="142067"/>
                </a:lnTo>
                <a:lnTo>
                  <a:pt x="56647" y="142067"/>
                </a:lnTo>
                <a:lnTo>
                  <a:pt x="58567" y="141107"/>
                </a:lnTo>
                <a:lnTo>
                  <a:pt x="61447" y="141107"/>
                </a:lnTo>
                <a:lnTo>
                  <a:pt x="63367" y="140147"/>
                </a:lnTo>
                <a:lnTo>
                  <a:pt x="64328" y="140147"/>
                </a:lnTo>
                <a:lnTo>
                  <a:pt x="65288" y="139186"/>
                </a:lnTo>
                <a:lnTo>
                  <a:pt x="66248" y="139186"/>
                </a:lnTo>
                <a:lnTo>
                  <a:pt x="67208" y="138226"/>
                </a:lnTo>
                <a:lnTo>
                  <a:pt x="67208" y="137266"/>
                </a:lnTo>
                <a:lnTo>
                  <a:pt x="68168" y="136306"/>
                </a:lnTo>
                <a:lnTo>
                  <a:pt x="68168" y="135346"/>
                </a:lnTo>
                <a:lnTo>
                  <a:pt x="69128" y="133426"/>
                </a:lnTo>
                <a:lnTo>
                  <a:pt x="69128" y="127665"/>
                </a:lnTo>
                <a:lnTo>
                  <a:pt x="68168" y="126705"/>
                </a:lnTo>
                <a:lnTo>
                  <a:pt x="68168" y="123825"/>
                </a:lnTo>
                <a:lnTo>
                  <a:pt x="67208" y="122864"/>
                </a:lnTo>
                <a:lnTo>
                  <a:pt x="64328" y="122864"/>
                </a:lnTo>
                <a:lnTo>
                  <a:pt x="63367" y="123825"/>
                </a:lnTo>
                <a:lnTo>
                  <a:pt x="61447" y="123825"/>
                </a:lnTo>
                <a:lnTo>
                  <a:pt x="59527" y="124785"/>
                </a:lnTo>
                <a:lnTo>
                  <a:pt x="58567" y="124785"/>
                </a:lnTo>
                <a:lnTo>
                  <a:pt x="57607" y="125745"/>
                </a:lnTo>
                <a:lnTo>
                  <a:pt x="47045" y="125745"/>
                </a:lnTo>
                <a:lnTo>
                  <a:pt x="43205" y="123825"/>
                </a:lnTo>
                <a:lnTo>
                  <a:pt x="41285" y="119984"/>
                </a:lnTo>
                <a:lnTo>
                  <a:pt x="38404" y="117104"/>
                </a:lnTo>
                <a:lnTo>
                  <a:pt x="37444" y="111358"/>
                </a:lnTo>
                <a:lnTo>
                  <a:pt x="37444" y="45110"/>
                </a:lnTo>
                <a:lnTo>
                  <a:pt x="66248" y="45110"/>
                </a:lnTo>
                <a:lnTo>
                  <a:pt x="67208" y="44150"/>
                </a:lnTo>
                <a:lnTo>
                  <a:pt x="68168" y="43190"/>
                </a:lnTo>
                <a:lnTo>
                  <a:pt x="68168" y="42230"/>
                </a:lnTo>
                <a:lnTo>
                  <a:pt x="69128" y="40309"/>
                </a:lnTo>
                <a:lnTo>
                  <a:pt x="69128" y="34549"/>
                </a:lnTo>
                <a:lnTo>
                  <a:pt x="68168" y="33588"/>
                </a:lnTo>
                <a:lnTo>
                  <a:pt x="68168" y="30708"/>
                </a:lnTo>
                <a:lnTo>
                  <a:pt x="67208" y="29748"/>
                </a:lnTo>
                <a:lnTo>
                  <a:pt x="66248" y="29748"/>
                </a:lnTo>
                <a:lnTo>
                  <a:pt x="66248" y="28788"/>
                </a:lnTo>
                <a:lnTo>
                  <a:pt x="37444" y="28788"/>
                </a:lnTo>
                <a:lnTo>
                  <a:pt x="37444" y="1920"/>
                </a:lnTo>
                <a:lnTo>
                  <a:pt x="36484" y="1920"/>
                </a:lnTo>
                <a:lnTo>
                  <a:pt x="36484" y="944"/>
                </a:lnTo>
                <a:lnTo>
                  <a:pt x="34564" y="944"/>
                </a:lnTo>
                <a:lnTo>
                  <a:pt x="33604" y="0"/>
                </a:lnTo>
                <a:lnTo>
                  <a:pt x="23042" y="0"/>
                </a:lnTo>
                <a:lnTo>
                  <a:pt x="22082" y="944"/>
                </a:lnTo>
                <a:lnTo>
                  <a:pt x="20162" y="944"/>
                </a:lnTo>
                <a:lnTo>
                  <a:pt x="19202" y="1920"/>
                </a:lnTo>
                <a:lnTo>
                  <a:pt x="18242" y="1920"/>
                </a:lnTo>
                <a:lnTo>
                  <a:pt x="18242" y="28788"/>
                </a:lnTo>
                <a:lnTo>
                  <a:pt x="1920" y="28788"/>
                </a:lnTo>
                <a:lnTo>
                  <a:pt x="1920" y="29748"/>
                </a:lnTo>
                <a:lnTo>
                  <a:pt x="960" y="29748"/>
                </a:lnTo>
                <a:lnTo>
                  <a:pt x="960" y="30708"/>
                </a:lnTo>
                <a:lnTo>
                  <a:pt x="0" y="31668"/>
                </a:lnTo>
                <a:lnTo>
                  <a:pt x="0" y="42230"/>
                </a:lnTo>
                <a:lnTo>
                  <a:pt x="960" y="4319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4421855" y="1626930"/>
            <a:ext cx="25923" cy="115199"/>
          </a:xfrm>
          <a:custGeom>
            <a:avLst/>
            <a:gdLst/>
            <a:ahLst/>
            <a:cxnLst/>
            <a:rect l="l" t="t" r="r" b="b"/>
            <a:pathLst>
              <a:path w="25923" h="115199">
                <a:moveTo>
                  <a:pt x="21122" y="3825"/>
                </a:moveTo>
                <a:lnTo>
                  <a:pt x="19202" y="0"/>
                </a:lnTo>
                <a:lnTo>
                  <a:pt x="21122" y="24947"/>
                </a:lnTo>
                <a:lnTo>
                  <a:pt x="25923" y="26868"/>
                </a:lnTo>
                <a:lnTo>
                  <a:pt x="24963" y="7665"/>
                </a:lnTo>
                <a:lnTo>
                  <a:pt x="21122" y="3825"/>
                </a:lnTo>
                <a:close/>
              </a:path>
              <a:path w="25923" h="115199">
                <a:moveTo>
                  <a:pt x="78729" y="25907"/>
                </a:moveTo>
                <a:lnTo>
                  <a:pt x="83530" y="25907"/>
                </a:lnTo>
                <a:lnTo>
                  <a:pt x="84490" y="24947"/>
                </a:lnTo>
                <a:lnTo>
                  <a:pt x="85450" y="24947"/>
                </a:lnTo>
                <a:lnTo>
                  <a:pt x="86410" y="23987"/>
                </a:lnTo>
                <a:lnTo>
                  <a:pt x="86410" y="-55686"/>
                </a:lnTo>
                <a:lnTo>
                  <a:pt x="85450" y="-61447"/>
                </a:lnTo>
                <a:lnTo>
                  <a:pt x="84490" y="-66248"/>
                </a:lnTo>
                <a:lnTo>
                  <a:pt x="82570" y="-71048"/>
                </a:lnTo>
                <a:lnTo>
                  <a:pt x="80650" y="-74889"/>
                </a:lnTo>
                <a:lnTo>
                  <a:pt x="76809" y="-78729"/>
                </a:lnTo>
                <a:lnTo>
                  <a:pt x="73929" y="-81610"/>
                </a:lnTo>
                <a:lnTo>
                  <a:pt x="69128" y="-84490"/>
                </a:lnTo>
                <a:lnTo>
                  <a:pt x="64328" y="-85450"/>
                </a:lnTo>
                <a:lnTo>
                  <a:pt x="58567" y="-87370"/>
                </a:lnTo>
                <a:lnTo>
                  <a:pt x="52806" y="-88331"/>
                </a:lnTo>
                <a:lnTo>
                  <a:pt x="36484" y="-88331"/>
                </a:lnTo>
                <a:lnTo>
                  <a:pt x="32644" y="-87370"/>
                </a:lnTo>
                <a:lnTo>
                  <a:pt x="28803" y="-86410"/>
                </a:lnTo>
                <a:lnTo>
                  <a:pt x="24963" y="-85450"/>
                </a:lnTo>
                <a:lnTo>
                  <a:pt x="22082" y="-84490"/>
                </a:lnTo>
                <a:lnTo>
                  <a:pt x="18242" y="-83530"/>
                </a:lnTo>
                <a:lnTo>
                  <a:pt x="15361" y="-82570"/>
                </a:lnTo>
                <a:lnTo>
                  <a:pt x="12481" y="-80650"/>
                </a:lnTo>
                <a:lnTo>
                  <a:pt x="10561" y="-79689"/>
                </a:lnTo>
                <a:lnTo>
                  <a:pt x="8641" y="-77769"/>
                </a:lnTo>
                <a:lnTo>
                  <a:pt x="7680" y="-76809"/>
                </a:lnTo>
                <a:lnTo>
                  <a:pt x="6720" y="-75849"/>
                </a:lnTo>
                <a:lnTo>
                  <a:pt x="5775" y="-74889"/>
                </a:lnTo>
                <a:lnTo>
                  <a:pt x="5775" y="-73929"/>
                </a:lnTo>
                <a:lnTo>
                  <a:pt x="4800" y="-72969"/>
                </a:lnTo>
                <a:lnTo>
                  <a:pt x="4800" y="-66248"/>
                </a:lnTo>
                <a:lnTo>
                  <a:pt x="5775" y="-65288"/>
                </a:lnTo>
                <a:lnTo>
                  <a:pt x="5775" y="-63367"/>
                </a:lnTo>
                <a:lnTo>
                  <a:pt x="6720" y="-63367"/>
                </a:lnTo>
                <a:lnTo>
                  <a:pt x="6720" y="-62407"/>
                </a:lnTo>
                <a:lnTo>
                  <a:pt x="7680" y="-62407"/>
                </a:lnTo>
                <a:lnTo>
                  <a:pt x="8641" y="-61447"/>
                </a:lnTo>
                <a:lnTo>
                  <a:pt x="9616" y="-61447"/>
                </a:lnTo>
                <a:lnTo>
                  <a:pt x="11521" y="-62407"/>
                </a:lnTo>
                <a:lnTo>
                  <a:pt x="13441" y="-63367"/>
                </a:lnTo>
                <a:lnTo>
                  <a:pt x="15361" y="-64328"/>
                </a:lnTo>
                <a:lnTo>
                  <a:pt x="17282" y="-66248"/>
                </a:lnTo>
                <a:lnTo>
                  <a:pt x="20162" y="-67208"/>
                </a:lnTo>
                <a:lnTo>
                  <a:pt x="23042" y="-69128"/>
                </a:lnTo>
                <a:lnTo>
                  <a:pt x="26883" y="-70088"/>
                </a:lnTo>
                <a:lnTo>
                  <a:pt x="29763" y="-71048"/>
                </a:lnTo>
                <a:lnTo>
                  <a:pt x="34564" y="-72009"/>
                </a:lnTo>
                <a:lnTo>
                  <a:pt x="38404" y="-72969"/>
                </a:lnTo>
                <a:lnTo>
                  <a:pt x="48006" y="-72969"/>
                </a:lnTo>
                <a:lnTo>
                  <a:pt x="51846" y="-72009"/>
                </a:lnTo>
                <a:lnTo>
                  <a:pt x="54726" y="-71048"/>
                </a:lnTo>
                <a:lnTo>
                  <a:pt x="57607" y="-70088"/>
                </a:lnTo>
                <a:lnTo>
                  <a:pt x="59527" y="-68168"/>
                </a:lnTo>
                <a:lnTo>
                  <a:pt x="61447" y="-66248"/>
                </a:lnTo>
                <a:lnTo>
                  <a:pt x="63367" y="-64328"/>
                </a:lnTo>
                <a:lnTo>
                  <a:pt x="65288" y="-61447"/>
                </a:lnTo>
                <a:lnTo>
                  <a:pt x="66248" y="-58567"/>
                </a:lnTo>
                <a:lnTo>
                  <a:pt x="67208" y="-55686"/>
                </a:lnTo>
                <a:lnTo>
                  <a:pt x="67208" y="-39364"/>
                </a:lnTo>
                <a:lnTo>
                  <a:pt x="44165" y="-39364"/>
                </a:lnTo>
                <a:lnTo>
                  <a:pt x="37444" y="-38404"/>
                </a:lnTo>
                <a:lnTo>
                  <a:pt x="30723" y="-37444"/>
                </a:lnTo>
                <a:lnTo>
                  <a:pt x="24002" y="-36484"/>
                </a:lnTo>
                <a:lnTo>
                  <a:pt x="18242" y="-33604"/>
                </a:lnTo>
                <a:lnTo>
                  <a:pt x="13441" y="-30723"/>
                </a:lnTo>
                <a:lnTo>
                  <a:pt x="9616" y="-27843"/>
                </a:lnTo>
                <a:lnTo>
                  <a:pt x="5775" y="-24003"/>
                </a:lnTo>
                <a:lnTo>
                  <a:pt x="3840" y="-20177"/>
                </a:lnTo>
                <a:lnTo>
                  <a:pt x="960" y="-15361"/>
                </a:lnTo>
                <a:lnTo>
                  <a:pt x="0" y="-10561"/>
                </a:lnTo>
                <a:lnTo>
                  <a:pt x="0" y="944"/>
                </a:lnTo>
                <a:lnTo>
                  <a:pt x="960" y="4785"/>
                </a:lnTo>
                <a:lnTo>
                  <a:pt x="1935" y="8625"/>
                </a:lnTo>
                <a:lnTo>
                  <a:pt x="3840" y="13426"/>
                </a:lnTo>
                <a:lnTo>
                  <a:pt x="6720" y="16306"/>
                </a:lnTo>
                <a:lnTo>
                  <a:pt x="9616" y="19187"/>
                </a:lnTo>
                <a:lnTo>
                  <a:pt x="13441" y="22067"/>
                </a:lnTo>
                <a:lnTo>
                  <a:pt x="17282" y="23987"/>
                </a:lnTo>
                <a:lnTo>
                  <a:pt x="21122" y="24947"/>
                </a:lnTo>
                <a:lnTo>
                  <a:pt x="19202" y="0"/>
                </a:lnTo>
                <a:lnTo>
                  <a:pt x="19202" y="-8656"/>
                </a:lnTo>
                <a:lnTo>
                  <a:pt x="20162" y="-11521"/>
                </a:lnTo>
                <a:lnTo>
                  <a:pt x="21122" y="-14401"/>
                </a:lnTo>
                <a:lnTo>
                  <a:pt x="23042" y="-16337"/>
                </a:lnTo>
                <a:lnTo>
                  <a:pt x="24963" y="-18242"/>
                </a:lnTo>
                <a:lnTo>
                  <a:pt x="26883" y="-20177"/>
                </a:lnTo>
                <a:lnTo>
                  <a:pt x="29763" y="-22082"/>
                </a:lnTo>
                <a:lnTo>
                  <a:pt x="32644" y="-23042"/>
                </a:lnTo>
                <a:lnTo>
                  <a:pt x="36484" y="-24003"/>
                </a:lnTo>
                <a:lnTo>
                  <a:pt x="41285" y="-24963"/>
                </a:lnTo>
                <a:lnTo>
                  <a:pt x="45125" y="-25923"/>
                </a:lnTo>
                <a:lnTo>
                  <a:pt x="67208" y="-25923"/>
                </a:lnTo>
                <a:lnTo>
                  <a:pt x="67208" y="-2895"/>
                </a:lnTo>
                <a:lnTo>
                  <a:pt x="62407" y="1904"/>
                </a:lnTo>
                <a:lnTo>
                  <a:pt x="57607" y="5745"/>
                </a:lnTo>
                <a:lnTo>
                  <a:pt x="53766" y="8625"/>
                </a:lnTo>
                <a:lnTo>
                  <a:pt x="48966" y="11506"/>
                </a:lnTo>
                <a:lnTo>
                  <a:pt x="44165" y="12466"/>
                </a:lnTo>
                <a:lnTo>
                  <a:pt x="33604" y="12466"/>
                </a:lnTo>
                <a:lnTo>
                  <a:pt x="28803" y="10546"/>
                </a:lnTo>
                <a:lnTo>
                  <a:pt x="24963" y="7665"/>
                </a:lnTo>
                <a:lnTo>
                  <a:pt x="25923" y="26868"/>
                </a:lnTo>
                <a:lnTo>
                  <a:pt x="30723" y="27828"/>
                </a:lnTo>
                <a:lnTo>
                  <a:pt x="43205" y="27828"/>
                </a:lnTo>
                <a:lnTo>
                  <a:pt x="48966" y="25907"/>
                </a:lnTo>
                <a:lnTo>
                  <a:pt x="54726" y="23027"/>
                </a:lnTo>
                <a:lnTo>
                  <a:pt x="60487" y="20147"/>
                </a:lnTo>
                <a:lnTo>
                  <a:pt x="65288" y="17266"/>
                </a:lnTo>
                <a:lnTo>
                  <a:pt x="70088" y="11506"/>
                </a:lnTo>
                <a:lnTo>
                  <a:pt x="70088" y="23987"/>
                </a:lnTo>
                <a:lnTo>
                  <a:pt x="71048" y="24947"/>
                </a:lnTo>
                <a:lnTo>
                  <a:pt x="72009" y="24947"/>
                </a:lnTo>
                <a:lnTo>
                  <a:pt x="72969" y="25907"/>
                </a:lnTo>
                <a:lnTo>
                  <a:pt x="78729" y="2590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4551456" y="1622115"/>
            <a:ext cx="79674" cy="72969"/>
          </a:xfrm>
          <a:custGeom>
            <a:avLst/>
            <a:gdLst/>
            <a:ahLst/>
            <a:cxnLst/>
            <a:rect l="l" t="t" r="r" b="b"/>
            <a:pathLst>
              <a:path w="79674" h="72969">
                <a:moveTo>
                  <a:pt x="2880" y="31683"/>
                </a:moveTo>
                <a:lnTo>
                  <a:pt x="4800" y="29763"/>
                </a:lnTo>
                <a:lnTo>
                  <a:pt x="5760" y="27843"/>
                </a:lnTo>
                <a:lnTo>
                  <a:pt x="7680" y="25923"/>
                </a:lnTo>
                <a:lnTo>
                  <a:pt x="9601" y="24003"/>
                </a:lnTo>
                <a:lnTo>
                  <a:pt x="12481" y="22082"/>
                </a:lnTo>
                <a:lnTo>
                  <a:pt x="39364" y="23042"/>
                </a:lnTo>
                <a:lnTo>
                  <a:pt x="46085" y="24003"/>
                </a:lnTo>
                <a:lnTo>
                  <a:pt x="50886" y="24963"/>
                </a:lnTo>
                <a:lnTo>
                  <a:pt x="54726" y="27843"/>
                </a:lnTo>
                <a:lnTo>
                  <a:pt x="58567" y="29763"/>
                </a:lnTo>
                <a:lnTo>
                  <a:pt x="60487" y="33604"/>
                </a:lnTo>
                <a:lnTo>
                  <a:pt x="60487" y="40325"/>
                </a:lnTo>
                <a:lnTo>
                  <a:pt x="59512" y="43205"/>
                </a:lnTo>
                <a:lnTo>
                  <a:pt x="58567" y="45125"/>
                </a:lnTo>
                <a:lnTo>
                  <a:pt x="57607" y="48006"/>
                </a:lnTo>
                <a:lnTo>
                  <a:pt x="55671" y="49926"/>
                </a:lnTo>
                <a:lnTo>
                  <a:pt x="53766" y="51846"/>
                </a:lnTo>
                <a:lnTo>
                  <a:pt x="50886" y="53766"/>
                </a:lnTo>
                <a:lnTo>
                  <a:pt x="48006" y="55686"/>
                </a:lnTo>
                <a:lnTo>
                  <a:pt x="44165" y="56647"/>
                </a:lnTo>
                <a:lnTo>
                  <a:pt x="40325" y="57607"/>
                </a:lnTo>
                <a:lnTo>
                  <a:pt x="34564" y="58567"/>
                </a:lnTo>
                <a:lnTo>
                  <a:pt x="20162" y="58567"/>
                </a:lnTo>
                <a:lnTo>
                  <a:pt x="12481" y="56647"/>
                </a:lnTo>
                <a:lnTo>
                  <a:pt x="7680" y="53766"/>
                </a:lnTo>
                <a:lnTo>
                  <a:pt x="1920" y="51846"/>
                </a:lnTo>
                <a:lnTo>
                  <a:pt x="0" y="48006"/>
                </a:lnTo>
                <a:lnTo>
                  <a:pt x="960" y="69128"/>
                </a:lnTo>
                <a:lnTo>
                  <a:pt x="6720" y="71048"/>
                </a:lnTo>
                <a:lnTo>
                  <a:pt x="12481" y="72009"/>
                </a:lnTo>
                <a:lnTo>
                  <a:pt x="20162" y="72969"/>
                </a:lnTo>
                <a:lnTo>
                  <a:pt x="37444" y="72969"/>
                </a:lnTo>
                <a:lnTo>
                  <a:pt x="45125" y="72009"/>
                </a:lnTo>
                <a:lnTo>
                  <a:pt x="50886" y="70088"/>
                </a:lnTo>
                <a:lnTo>
                  <a:pt x="57607" y="68168"/>
                </a:lnTo>
                <a:lnTo>
                  <a:pt x="63352" y="65288"/>
                </a:lnTo>
                <a:lnTo>
                  <a:pt x="67193" y="62407"/>
                </a:lnTo>
                <a:lnTo>
                  <a:pt x="71033" y="58567"/>
                </a:lnTo>
                <a:lnTo>
                  <a:pt x="74874" y="54726"/>
                </a:lnTo>
                <a:lnTo>
                  <a:pt x="76794" y="50886"/>
                </a:lnTo>
                <a:lnTo>
                  <a:pt x="78714" y="46085"/>
                </a:lnTo>
                <a:lnTo>
                  <a:pt x="79674" y="41285"/>
                </a:lnTo>
                <a:lnTo>
                  <a:pt x="79674" y="31683"/>
                </a:lnTo>
                <a:lnTo>
                  <a:pt x="78714" y="27843"/>
                </a:lnTo>
                <a:lnTo>
                  <a:pt x="76794" y="24963"/>
                </a:lnTo>
                <a:lnTo>
                  <a:pt x="74874" y="21122"/>
                </a:lnTo>
                <a:lnTo>
                  <a:pt x="72953" y="18242"/>
                </a:lnTo>
                <a:lnTo>
                  <a:pt x="69128" y="16322"/>
                </a:lnTo>
                <a:lnTo>
                  <a:pt x="66233" y="13441"/>
                </a:lnTo>
                <a:lnTo>
                  <a:pt x="62392" y="11536"/>
                </a:lnTo>
                <a:lnTo>
                  <a:pt x="57607" y="10561"/>
                </a:lnTo>
                <a:lnTo>
                  <a:pt x="53766" y="8641"/>
                </a:lnTo>
                <a:lnTo>
                  <a:pt x="48966" y="8641"/>
                </a:lnTo>
                <a:lnTo>
                  <a:pt x="43205" y="7696"/>
                </a:lnTo>
                <a:lnTo>
                  <a:pt x="16322" y="6720"/>
                </a:lnTo>
                <a:lnTo>
                  <a:pt x="11521" y="6720"/>
                </a:lnTo>
                <a:lnTo>
                  <a:pt x="8641" y="5760"/>
                </a:lnTo>
                <a:lnTo>
                  <a:pt x="5760" y="3855"/>
                </a:lnTo>
                <a:lnTo>
                  <a:pt x="2880" y="1920"/>
                </a:lnTo>
                <a:lnTo>
                  <a:pt x="1920" y="0"/>
                </a:lnTo>
                <a:lnTo>
                  <a:pt x="1920" y="32644"/>
                </a:lnTo>
                <a:lnTo>
                  <a:pt x="2880" y="316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4532254" y="1538599"/>
            <a:ext cx="99837" cy="152643"/>
          </a:xfrm>
          <a:custGeom>
            <a:avLst/>
            <a:gdLst/>
            <a:ahLst/>
            <a:cxnLst/>
            <a:rect l="l" t="t" r="r" b="b"/>
            <a:pathLst>
              <a:path w="99837" h="152643">
                <a:moveTo>
                  <a:pt x="20162" y="118079"/>
                </a:moveTo>
                <a:lnTo>
                  <a:pt x="21122" y="116159"/>
                </a:lnTo>
                <a:lnTo>
                  <a:pt x="21122" y="78714"/>
                </a:lnTo>
                <a:lnTo>
                  <a:pt x="22082" y="75834"/>
                </a:lnTo>
                <a:lnTo>
                  <a:pt x="22082" y="74874"/>
                </a:lnTo>
                <a:lnTo>
                  <a:pt x="23042" y="72969"/>
                </a:lnTo>
                <a:lnTo>
                  <a:pt x="24963" y="71048"/>
                </a:lnTo>
                <a:lnTo>
                  <a:pt x="24963" y="32644"/>
                </a:lnTo>
                <a:lnTo>
                  <a:pt x="25923" y="29763"/>
                </a:lnTo>
                <a:lnTo>
                  <a:pt x="26883" y="26883"/>
                </a:lnTo>
                <a:lnTo>
                  <a:pt x="28803" y="24003"/>
                </a:lnTo>
                <a:lnTo>
                  <a:pt x="29763" y="22082"/>
                </a:lnTo>
                <a:lnTo>
                  <a:pt x="31683" y="19202"/>
                </a:lnTo>
                <a:lnTo>
                  <a:pt x="34564" y="18242"/>
                </a:lnTo>
                <a:lnTo>
                  <a:pt x="37444" y="16322"/>
                </a:lnTo>
                <a:lnTo>
                  <a:pt x="40325" y="15361"/>
                </a:lnTo>
                <a:lnTo>
                  <a:pt x="43205" y="14401"/>
                </a:lnTo>
                <a:lnTo>
                  <a:pt x="53766" y="14401"/>
                </a:lnTo>
                <a:lnTo>
                  <a:pt x="59527" y="17282"/>
                </a:lnTo>
                <a:lnTo>
                  <a:pt x="63367" y="21122"/>
                </a:lnTo>
                <a:lnTo>
                  <a:pt x="68168" y="24963"/>
                </a:lnTo>
                <a:lnTo>
                  <a:pt x="70088" y="30723"/>
                </a:lnTo>
                <a:lnTo>
                  <a:pt x="70088" y="40325"/>
                </a:lnTo>
                <a:lnTo>
                  <a:pt x="69128" y="44165"/>
                </a:lnTo>
                <a:lnTo>
                  <a:pt x="68168" y="46085"/>
                </a:lnTo>
                <a:lnTo>
                  <a:pt x="67208" y="48966"/>
                </a:lnTo>
                <a:lnTo>
                  <a:pt x="66248" y="51846"/>
                </a:lnTo>
                <a:lnTo>
                  <a:pt x="64328" y="53766"/>
                </a:lnTo>
                <a:lnTo>
                  <a:pt x="62407" y="55686"/>
                </a:lnTo>
                <a:lnTo>
                  <a:pt x="60487" y="57607"/>
                </a:lnTo>
                <a:lnTo>
                  <a:pt x="57607" y="59527"/>
                </a:lnTo>
                <a:lnTo>
                  <a:pt x="54726" y="60487"/>
                </a:lnTo>
                <a:lnTo>
                  <a:pt x="40325" y="60487"/>
                </a:lnTo>
                <a:lnTo>
                  <a:pt x="34564" y="58567"/>
                </a:lnTo>
                <a:lnTo>
                  <a:pt x="30723" y="54726"/>
                </a:lnTo>
                <a:lnTo>
                  <a:pt x="27843" y="71048"/>
                </a:lnTo>
                <a:lnTo>
                  <a:pt x="30723" y="72969"/>
                </a:lnTo>
                <a:lnTo>
                  <a:pt x="34564" y="73929"/>
                </a:lnTo>
                <a:lnTo>
                  <a:pt x="39364" y="74874"/>
                </a:lnTo>
                <a:lnTo>
                  <a:pt x="43205" y="75834"/>
                </a:lnTo>
                <a:lnTo>
                  <a:pt x="53766" y="75834"/>
                </a:lnTo>
                <a:lnTo>
                  <a:pt x="59527" y="74874"/>
                </a:lnTo>
                <a:lnTo>
                  <a:pt x="64328" y="72969"/>
                </a:lnTo>
                <a:lnTo>
                  <a:pt x="69128" y="71048"/>
                </a:lnTo>
                <a:lnTo>
                  <a:pt x="72969" y="69128"/>
                </a:lnTo>
                <a:lnTo>
                  <a:pt x="76809" y="65288"/>
                </a:lnTo>
                <a:lnTo>
                  <a:pt x="80650" y="62407"/>
                </a:lnTo>
                <a:lnTo>
                  <a:pt x="83530" y="58567"/>
                </a:lnTo>
                <a:lnTo>
                  <a:pt x="85435" y="53766"/>
                </a:lnTo>
                <a:lnTo>
                  <a:pt x="87370" y="48966"/>
                </a:lnTo>
                <a:lnTo>
                  <a:pt x="88331" y="44165"/>
                </a:lnTo>
                <a:lnTo>
                  <a:pt x="88331" y="33604"/>
                </a:lnTo>
                <a:lnTo>
                  <a:pt x="87370" y="30723"/>
                </a:lnTo>
                <a:lnTo>
                  <a:pt x="86395" y="26883"/>
                </a:lnTo>
                <a:lnTo>
                  <a:pt x="85435" y="24003"/>
                </a:lnTo>
                <a:lnTo>
                  <a:pt x="83530" y="20162"/>
                </a:lnTo>
                <a:lnTo>
                  <a:pt x="80650" y="17282"/>
                </a:lnTo>
                <a:lnTo>
                  <a:pt x="97916" y="17282"/>
                </a:lnTo>
                <a:lnTo>
                  <a:pt x="98877" y="16322"/>
                </a:lnTo>
                <a:lnTo>
                  <a:pt x="99837" y="14401"/>
                </a:lnTo>
                <a:lnTo>
                  <a:pt x="99837" y="4800"/>
                </a:lnTo>
                <a:lnTo>
                  <a:pt x="98877" y="3840"/>
                </a:lnTo>
                <a:lnTo>
                  <a:pt x="97916" y="2880"/>
                </a:lnTo>
                <a:lnTo>
                  <a:pt x="96956" y="1920"/>
                </a:lnTo>
                <a:lnTo>
                  <a:pt x="64328" y="1920"/>
                </a:lnTo>
                <a:lnTo>
                  <a:pt x="61447" y="960"/>
                </a:lnTo>
                <a:lnTo>
                  <a:pt x="56647" y="960"/>
                </a:lnTo>
                <a:lnTo>
                  <a:pt x="53766" y="0"/>
                </a:lnTo>
                <a:lnTo>
                  <a:pt x="41285" y="0"/>
                </a:lnTo>
                <a:lnTo>
                  <a:pt x="35524" y="960"/>
                </a:lnTo>
                <a:lnTo>
                  <a:pt x="30723" y="2880"/>
                </a:lnTo>
                <a:lnTo>
                  <a:pt x="25923" y="4800"/>
                </a:lnTo>
                <a:lnTo>
                  <a:pt x="21122" y="6720"/>
                </a:lnTo>
                <a:lnTo>
                  <a:pt x="18242" y="10561"/>
                </a:lnTo>
                <a:lnTo>
                  <a:pt x="14401" y="13441"/>
                </a:lnTo>
                <a:lnTo>
                  <a:pt x="11521" y="17282"/>
                </a:lnTo>
                <a:lnTo>
                  <a:pt x="9601" y="22082"/>
                </a:lnTo>
                <a:lnTo>
                  <a:pt x="7680" y="26883"/>
                </a:lnTo>
                <a:lnTo>
                  <a:pt x="6720" y="32644"/>
                </a:lnTo>
                <a:lnTo>
                  <a:pt x="6720" y="48006"/>
                </a:lnTo>
                <a:lnTo>
                  <a:pt x="8641" y="51846"/>
                </a:lnTo>
                <a:lnTo>
                  <a:pt x="9601" y="55686"/>
                </a:lnTo>
                <a:lnTo>
                  <a:pt x="11521" y="58567"/>
                </a:lnTo>
                <a:lnTo>
                  <a:pt x="14401" y="61447"/>
                </a:lnTo>
                <a:lnTo>
                  <a:pt x="11521" y="64328"/>
                </a:lnTo>
                <a:lnTo>
                  <a:pt x="8641" y="68153"/>
                </a:lnTo>
                <a:lnTo>
                  <a:pt x="6720" y="71993"/>
                </a:lnTo>
                <a:lnTo>
                  <a:pt x="4800" y="75834"/>
                </a:lnTo>
                <a:lnTo>
                  <a:pt x="3840" y="79674"/>
                </a:lnTo>
                <a:lnTo>
                  <a:pt x="3840" y="88331"/>
                </a:lnTo>
                <a:lnTo>
                  <a:pt x="4800" y="91211"/>
                </a:lnTo>
                <a:lnTo>
                  <a:pt x="6720" y="94076"/>
                </a:lnTo>
                <a:lnTo>
                  <a:pt x="8641" y="96956"/>
                </a:lnTo>
                <a:lnTo>
                  <a:pt x="11521" y="99837"/>
                </a:lnTo>
                <a:lnTo>
                  <a:pt x="15361" y="101757"/>
                </a:lnTo>
                <a:lnTo>
                  <a:pt x="12481" y="103677"/>
                </a:lnTo>
                <a:lnTo>
                  <a:pt x="10561" y="105597"/>
                </a:lnTo>
                <a:lnTo>
                  <a:pt x="8641" y="107518"/>
                </a:lnTo>
                <a:lnTo>
                  <a:pt x="6720" y="109438"/>
                </a:lnTo>
                <a:lnTo>
                  <a:pt x="4800" y="111358"/>
                </a:lnTo>
                <a:lnTo>
                  <a:pt x="3840" y="113278"/>
                </a:lnTo>
                <a:lnTo>
                  <a:pt x="2880" y="116159"/>
                </a:lnTo>
                <a:lnTo>
                  <a:pt x="1920" y="118079"/>
                </a:lnTo>
                <a:lnTo>
                  <a:pt x="960" y="120959"/>
                </a:lnTo>
                <a:lnTo>
                  <a:pt x="0" y="122880"/>
                </a:lnTo>
                <a:lnTo>
                  <a:pt x="0" y="132481"/>
                </a:lnTo>
                <a:lnTo>
                  <a:pt x="960" y="136321"/>
                </a:lnTo>
                <a:lnTo>
                  <a:pt x="2880" y="139202"/>
                </a:lnTo>
                <a:lnTo>
                  <a:pt x="3840" y="143042"/>
                </a:lnTo>
                <a:lnTo>
                  <a:pt x="6720" y="145923"/>
                </a:lnTo>
                <a:lnTo>
                  <a:pt x="10561" y="147843"/>
                </a:lnTo>
                <a:lnTo>
                  <a:pt x="14401" y="150723"/>
                </a:lnTo>
                <a:lnTo>
                  <a:pt x="20162" y="152643"/>
                </a:lnTo>
                <a:lnTo>
                  <a:pt x="19202" y="131521"/>
                </a:lnTo>
                <a:lnTo>
                  <a:pt x="19202" y="120959"/>
                </a:lnTo>
                <a:lnTo>
                  <a:pt x="20162" y="119999"/>
                </a:lnTo>
                <a:lnTo>
                  <a:pt x="20162" y="11807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4557217" y="1583725"/>
            <a:ext cx="5760" cy="25923"/>
          </a:xfrm>
          <a:custGeom>
            <a:avLst/>
            <a:gdLst/>
            <a:ahLst/>
            <a:cxnLst/>
            <a:rect l="l" t="t" r="r" b="b"/>
            <a:pathLst>
              <a:path w="5760" h="25923">
                <a:moveTo>
                  <a:pt x="1920" y="5760"/>
                </a:moveTo>
                <a:lnTo>
                  <a:pt x="0" y="0"/>
                </a:lnTo>
                <a:lnTo>
                  <a:pt x="0" y="25923"/>
                </a:lnTo>
                <a:lnTo>
                  <a:pt x="960" y="24963"/>
                </a:lnTo>
                <a:lnTo>
                  <a:pt x="2880" y="25923"/>
                </a:lnTo>
                <a:lnTo>
                  <a:pt x="5760" y="9601"/>
                </a:lnTo>
                <a:lnTo>
                  <a:pt x="1920" y="57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4648413" y="1545320"/>
            <a:ext cx="93116" cy="109438"/>
          </a:xfrm>
          <a:custGeom>
            <a:avLst/>
            <a:gdLst/>
            <a:ahLst/>
            <a:cxnLst/>
            <a:rect l="l" t="t" r="r" b="b"/>
            <a:pathLst>
              <a:path w="93116" h="109438">
                <a:moveTo>
                  <a:pt x="960" y="69113"/>
                </a:moveTo>
                <a:lnTo>
                  <a:pt x="3840" y="76794"/>
                </a:lnTo>
                <a:lnTo>
                  <a:pt x="5760" y="84490"/>
                </a:lnTo>
                <a:lnTo>
                  <a:pt x="8641" y="90236"/>
                </a:lnTo>
                <a:lnTo>
                  <a:pt x="13441" y="95036"/>
                </a:lnTo>
                <a:lnTo>
                  <a:pt x="18242" y="99837"/>
                </a:lnTo>
                <a:lnTo>
                  <a:pt x="24002" y="102717"/>
                </a:lnTo>
                <a:lnTo>
                  <a:pt x="29763" y="105597"/>
                </a:lnTo>
                <a:lnTo>
                  <a:pt x="36484" y="107518"/>
                </a:lnTo>
                <a:lnTo>
                  <a:pt x="44165" y="109438"/>
                </a:lnTo>
                <a:lnTo>
                  <a:pt x="57607" y="109438"/>
                </a:lnTo>
                <a:lnTo>
                  <a:pt x="62407" y="108478"/>
                </a:lnTo>
                <a:lnTo>
                  <a:pt x="67193" y="107518"/>
                </a:lnTo>
                <a:lnTo>
                  <a:pt x="71033" y="107518"/>
                </a:lnTo>
                <a:lnTo>
                  <a:pt x="75834" y="106558"/>
                </a:lnTo>
                <a:lnTo>
                  <a:pt x="78714" y="105597"/>
                </a:lnTo>
                <a:lnTo>
                  <a:pt x="82555" y="104637"/>
                </a:lnTo>
                <a:lnTo>
                  <a:pt x="84475" y="103677"/>
                </a:lnTo>
                <a:lnTo>
                  <a:pt x="87355" y="102717"/>
                </a:lnTo>
                <a:lnTo>
                  <a:pt x="89275" y="101757"/>
                </a:lnTo>
                <a:lnTo>
                  <a:pt x="90236" y="100797"/>
                </a:lnTo>
                <a:lnTo>
                  <a:pt x="91196" y="100797"/>
                </a:lnTo>
                <a:lnTo>
                  <a:pt x="91196" y="99837"/>
                </a:lnTo>
                <a:lnTo>
                  <a:pt x="92156" y="98877"/>
                </a:lnTo>
                <a:lnTo>
                  <a:pt x="92156" y="97916"/>
                </a:lnTo>
                <a:lnTo>
                  <a:pt x="93116" y="96956"/>
                </a:lnTo>
                <a:lnTo>
                  <a:pt x="93116" y="89275"/>
                </a:lnTo>
                <a:lnTo>
                  <a:pt x="92156" y="88331"/>
                </a:lnTo>
                <a:lnTo>
                  <a:pt x="92156" y="86395"/>
                </a:lnTo>
                <a:lnTo>
                  <a:pt x="91196" y="86395"/>
                </a:lnTo>
                <a:lnTo>
                  <a:pt x="91196" y="85435"/>
                </a:lnTo>
                <a:lnTo>
                  <a:pt x="87355" y="85435"/>
                </a:lnTo>
                <a:lnTo>
                  <a:pt x="85435" y="86395"/>
                </a:lnTo>
                <a:lnTo>
                  <a:pt x="83515" y="87355"/>
                </a:lnTo>
                <a:lnTo>
                  <a:pt x="81594" y="88331"/>
                </a:lnTo>
                <a:lnTo>
                  <a:pt x="78714" y="89275"/>
                </a:lnTo>
                <a:lnTo>
                  <a:pt x="75834" y="90236"/>
                </a:lnTo>
                <a:lnTo>
                  <a:pt x="71993" y="91196"/>
                </a:lnTo>
                <a:lnTo>
                  <a:pt x="68153" y="92156"/>
                </a:lnTo>
                <a:lnTo>
                  <a:pt x="64312" y="93116"/>
                </a:lnTo>
                <a:lnTo>
                  <a:pt x="48966" y="93116"/>
                </a:lnTo>
                <a:lnTo>
                  <a:pt x="43205" y="92156"/>
                </a:lnTo>
                <a:lnTo>
                  <a:pt x="38404" y="90236"/>
                </a:lnTo>
                <a:lnTo>
                  <a:pt x="34564" y="89275"/>
                </a:lnTo>
                <a:lnTo>
                  <a:pt x="30723" y="86395"/>
                </a:lnTo>
                <a:lnTo>
                  <a:pt x="27843" y="82555"/>
                </a:lnTo>
                <a:lnTo>
                  <a:pt x="24963" y="79674"/>
                </a:lnTo>
                <a:lnTo>
                  <a:pt x="23042" y="75834"/>
                </a:lnTo>
                <a:lnTo>
                  <a:pt x="22082" y="71048"/>
                </a:lnTo>
                <a:lnTo>
                  <a:pt x="21122" y="66248"/>
                </a:lnTo>
                <a:lnTo>
                  <a:pt x="20162" y="60487"/>
                </a:lnTo>
                <a:lnTo>
                  <a:pt x="20162" y="41285"/>
                </a:lnTo>
                <a:lnTo>
                  <a:pt x="21122" y="36484"/>
                </a:lnTo>
                <a:lnTo>
                  <a:pt x="21122" y="32644"/>
                </a:lnTo>
                <a:lnTo>
                  <a:pt x="23042" y="0"/>
                </a:lnTo>
                <a:lnTo>
                  <a:pt x="18242" y="3840"/>
                </a:lnTo>
                <a:lnTo>
                  <a:pt x="13441" y="8641"/>
                </a:lnTo>
                <a:lnTo>
                  <a:pt x="9601" y="13441"/>
                </a:lnTo>
                <a:lnTo>
                  <a:pt x="5760" y="20162"/>
                </a:lnTo>
                <a:lnTo>
                  <a:pt x="3840" y="26883"/>
                </a:lnTo>
                <a:lnTo>
                  <a:pt x="960" y="34564"/>
                </a:lnTo>
                <a:lnTo>
                  <a:pt x="0" y="42245"/>
                </a:lnTo>
                <a:lnTo>
                  <a:pt x="0" y="61432"/>
                </a:lnTo>
                <a:lnTo>
                  <a:pt x="960" y="6911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4668575" y="1538599"/>
            <a:ext cx="76794" cy="61447"/>
          </a:xfrm>
          <a:custGeom>
            <a:avLst/>
            <a:gdLst/>
            <a:ahLst/>
            <a:cxnLst/>
            <a:rect l="l" t="t" r="r" b="b"/>
            <a:pathLst>
              <a:path w="76794" h="61447">
                <a:moveTo>
                  <a:pt x="73913" y="61447"/>
                </a:moveTo>
                <a:lnTo>
                  <a:pt x="74874" y="59527"/>
                </a:lnTo>
                <a:lnTo>
                  <a:pt x="76794" y="58567"/>
                </a:lnTo>
                <a:lnTo>
                  <a:pt x="76794" y="43205"/>
                </a:lnTo>
                <a:lnTo>
                  <a:pt x="75834" y="36484"/>
                </a:lnTo>
                <a:lnTo>
                  <a:pt x="74874" y="30723"/>
                </a:lnTo>
                <a:lnTo>
                  <a:pt x="72953" y="24003"/>
                </a:lnTo>
                <a:lnTo>
                  <a:pt x="70073" y="19202"/>
                </a:lnTo>
                <a:lnTo>
                  <a:pt x="66233" y="14401"/>
                </a:lnTo>
                <a:lnTo>
                  <a:pt x="62392" y="9601"/>
                </a:lnTo>
                <a:lnTo>
                  <a:pt x="57591" y="6720"/>
                </a:lnTo>
                <a:lnTo>
                  <a:pt x="51831" y="3840"/>
                </a:lnTo>
                <a:lnTo>
                  <a:pt x="46085" y="960"/>
                </a:lnTo>
                <a:lnTo>
                  <a:pt x="39364" y="0"/>
                </a:lnTo>
                <a:lnTo>
                  <a:pt x="23042" y="0"/>
                </a:lnTo>
                <a:lnTo>
                  <a:pt x="16322" y="960"/>
                </a:lnTo>
                <a:lnTo>
                  <a:pt x="9601" y="3840"/>
                </a:lnTo>
                <a:lnTo>
                  <a:pt x="2880" y="6720"/>
                </a:lnTo>
                <a:lnTo>
                  <a:pt x="960" y="39364"/>
                </a:lnTo>
                <a:lnTo>
                  <a:pt x="2880" y="35524"/>
                </a:lnTo>
                <a:lnTo>
                  <a:pt x="3840" y="31683"/>
                </a:lnTo>
                <a:lnTo>
                  <a:pt x="5760" y="27843"/>
                </a:lnTo>
                <a:lnTo>
                  <a:pt x="8641" y="24963"/>
                </a:lnTo>
                <a:lnTo>
                  <a:pt x="10561" y="22082"/>
                </a:lnTo>
                <a:lnTo>
                  <a:pt x="13441" y="19202"/>
                </a:lnTo>
                <a:lnTo>
                  <a:pt x="17282" y="17282"/>
                </a:lnTo>
                <a:lnTo>
                  <a:pt x="21122" y="15361"/>
                </a:lnTo>
                <a:lnTo>
                  <a:pt x="39364" y="15361"/>
                </a:lnTo>
                <a:lnTo>
                  <a:pt x="46085" y="18242"/>
                </a:lnTo>
                <a:lnTo>
                  <a:pt x="50871" y="24003"/>
                </a:lnTo>
                <a:lnTo>
                  <a:pt x="55671" y="29763"/>
                </a:lnTo>
                <a:lnTo>
                  <a:pt x="57591" y="37444"/>
                </a:lnTo>
                <a:lnTo>
                  <a:pt x="57591" y="48006"/>
                </a:lnTo>
                <a:lnTo>
                  <a:pt x="0" y="48006"/>
                </a:lnTo>
                <a:lnTo>
                  <a:pt x="0" y="61447"/>
                </a:lnTo>
                <a:lnTo>
                  <a:pt x="73913" y="6144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4775133" y="1625970"/>
            <a:ext cx="24963" cy="26868"/>
          </a:xfrm>
          <a:custGeom>
            <a:avLst/>
            <a:gdLst/>
            <a:ahLst/>
            <a:cxnLst/>
            <a:rect l="l" t="t" r="r" b="b"/>
            <a:pathLst>
              <a:path w="24963" h="26868">
                <a:moveTo>
                  <a:pt x="24963" y="13426"/>
                </a:moveTo>
                <a:lnTo>
                  <a:pt x="24963" y="7680"/>
                </a:lnTo>
                <a:lnTo>
                  <a:pt x="24002" y="4785"/>
                </a:lnTo>
                <a:lnTo>
                  <a:pt x="22082" y="2865"/>
                </a:lnTo>
                <a:lnTo>
                  <a:pt x="20162" y="960"/>
                </a:lnTo>
                <a:lnTo>
                  <a:pt x="17282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65"/>
                </a:lnTo>
                <a:lnTo>
                  <a:pt x="960" y="4785"/>
                </a:lnTo>
                <a:lnTo>
                  <a:pt x="0" y="8625"/>
                </a:lnTo>
                <a:lnTo>
                  <a:pt x="0" y="19187"/>
                </a:lnTo>
                <a:lnTo>
                  <a:pt x="960" y="23027"/>
                </a:lnTo>
                <a:lnTo>
                  <a:pt x="2880" y="24947"/>
                </a:lnTo>
                <a:lnTo>
                  <a:pt x="4800" y="26868"/>
                </a:lnTo>
                <a:lnTo>
                  <a:pt x="17282" y="26868"/>
                </a:lnTo>
                <a:lnTo>
                  <a:pt x="20162" y="25907"/>
                </a:lnTo>
                <a:lnTo>
                  <a:pt x="22082" y="24947"/>
                </a:lnTo>
                <a:lnTo>
                  <a:pt x="24002" y="23027"/>
                </a:lnTo>
                <a:lnTo>
                  <a:pt x="24963" y="19187"/>
                </a:lnTo>
                <a:lnTo>
                  <a:pt x="24963" y="1342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1773311" y="1908668"/>
            <a:ext cx="117115" cy="0"/>
          </a:xfrm>
          <a:custGeom>
            <a:avLst/>
            <a:gdLst/>
            <a:ahLst/>
            <a:cxnLst/>
            <a:rect l="l" t="t" r="r" b="b"/>
            <a:pathLst>
              <a:path w="117115" h="0">
                <a:moveTo>
                  <a:pt x="0" y="0"/>
                </a:moveTo>
                <a:lnTo>
                  <a:pt x="117115" y="0"/>
                </a:lnTo>
              </a:path>
            </a:pathLst>
          </a:custGeom>
          <a:ln w="15664">
            <a:solidFill>
              <a:srgbClr val="58585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1972025" y="1911065"/>
            <a:ext cx="5745" cy="46085"/>
          </a:xfrm>
          <a:custGeom>
            <a:avLst/>
            <a:gdLst/>
            <a:ahLst/>
            <a:cxnLst/>
            <a:rect l="l" t="t" r="r" b="b"/>
            <a:pathLst>
              <a:path w="5745" h="46085">
                <a:moveTo>
                  <a:pt x="5745" y="46085"/>
                </a:moveTo>
                <a:lnTo>
                  <a:pt x="4800" y="19202"/>
                </a:lnTo>
                <a:lnTo>
                  <a:pt x="2865" y="13441"/>
                </a:lnTo>
                <a:lnTo>
                  <a:pt x="1904" y="6720"/>
                </a:lnTo>
                <a:lnTo>
                  <a:pt x="0" y="0"/>
                </a:lnTo>
                <a:lnTo>
                  <a:pt x="0" y="42245"/>
                </a:lnTo>
                <a:lnTo>
                  <a:pt x="5745" y="4608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1952823" y="1828510"/>
            <a:ext cx="119024" cy="136321"/>
          </a:xfrm>
          <a:custGeom>
            <a:avLst/>
            <a:gdLst/>
            <a:ahLst/>
            <a:cxnLst/>
            <a:rect l="l" t="t" r="r" b="b"/>
            <a:pathLst>
              <a:path w="119024" h="136321">
                <a:moveTo>
                  <a:pt x="34549" y="114239"/>
                </a:moveTo>
                <a:lnTo>
                  <a:pt x="30723" y="111358"/>
                </a:lnTo>
                <a:lnTo>
                  <a:pt x="26883" y="106558"/>
                </a:lnTo>
                <a:lnTo>
                  <a:pt x="24003" y="101757"/>
                </a:lnTo>
                <a:lnTo>
                  <a:pt x="24947" y="128640"/>
                </a:lnTo>
                <a:lnTo>
                  <a:pt x="32628" y="132481"/>
                </a:lnTo>
                <a:lnTo>
                  <a:pt x="33254" y="132741"/>
                </a:lnTo>
                <a:lnTo>
                  <a:pt x="44550" y="135536"/>
                </a:lnTo>
                <a:lnTo>
                  <a:pt x="58552" y="136321"/>
                </a:lnTo>
                <a:lnTo>
                  <a:pt x="59605" y="136314"/>
                </a:lnTo>
                <a:lnTo>
                  <a:pt x="73079" y="134908"/>
                </a:lnTo>
                <a:lnTo>
                  <a:pt x="84475" y="131521"/>
                </a:lnTo>
                <a:lnTo>
                  <a:pt x="92156" y="128640"/>
                </a:lnTo>
                <a:lnTo>
                  <a:pt x="98877" y="123840"/>
                </a:lnTo>
                <a:lnTo>
                  <a:pt x="103677" y="118079"/>
                </a:lnTo>
                <a:lnTo>
                  <a:pt x="109438" y="111358"/>
                </a:lnTo>
                <a:lnTo>
                  <a:pt x="113278" y="104637"/>
                </a:lnTo>
                <a:lnTo>
                  <a:pt x="115183" y="95996"/>
                </a:lnTo>
                <a:lnTo>
                  <a:pt x="116381" y="91897"/>
                </a:lnTo>
                <a:lnTo>
                  <a:pt x="118439" y="79511"/>
                </a:lnTo>
                <a:lnTo>
                  <a:pt x="119024" y="66248"/>
                </a:lnTo>
                <a:lnTo>
                  <a:pt x="118997" y="63224"/>
                </a:lnTo>
                <a:lnTo>
                  <a:pt x="118006" y="49904"/>
                </a:lnTo>
                <a:lnTo>
                  <a:pt x="115183" y="38404"/>
                </a:lnTo>
                <a:lnTo>
                  <a:pt x="113278" y="29763"/>
                </a:lnTo>
                <a:lnTo>
                  <a:pt x="109438" y="23042"/>
                </a:lnTo>
                <a:lnTo>
                  <a:pt x="104637" y="17282"/>
                </a:lnTo>
                <a:lnTo>
                  <a:pt x="99837" y="11521"/>
                </a:lnTo>
                <a:lnTo>
                  <a:pt x="94076" y="6720"/>
                </a:lnTo>
                <a:lnTo>
                  <a:pt x="86395" y="3840"/>
                </a:lnTo>
                <a:lnTo>
                  <a:pt x="79674" y="975"/>
                </a:lnTo>
                <a:lnTo>
                  <a:pt x="71033" y="0"/>
                </a:lnTo>
                <a:lnTo>
                  <a:pt x="59245" y="14"/>
                </a:lnTo>
                <a:lnTo>
                  <a:pt x="45984" y="1124"/>
                </a:lnTo>
                <a:lnTo>
                  <a:pt x="34549" y="4800"/>
                </a:lnTo>
                <a:lnTo>
                  <a:pt x="26883" y="7680"/>
                </a:lnTo>
                <a:lnTo>
                  <a:pt x="20162" y="12481"/>
                </a:lnTo>
                <a:lnTo>
                  <a:pt x="15361" y="18242"/>
                </a:lnTo>
                <a:lnTo>
                  <a:pt x="10546" y="24002"/>
                </a:lnTo>
                <a:lnTo>
                  <a:pt x="6720" y="31683"/>
                </a:lnTo>
                <a:lnTo>
                  <a:pt x="3840" y="40325"/>
                </a:lnTo>
                <a:lnTo>
                  <a:pt x="2841" y="43634"/>
                </a:lnTo>
                <a:lnTo>
                  <a:pt x="630" y="55831"/>
                </a:lnTo>
                <a:lnTo>
                  <a:pt x="0" y="69128"/>
                </a:lnTo>
                <a:lnTo>
                  <a:pt x="47" y="73052"/>
                </a:lnTo>
                <a:lnTo>
                  <a:pt x="1083" y="86031"/>
                </a:lnTo>
                <a:lnTo>
                  <a:pt x="3840" y="97917"/>
                </a:lnTo>
                <a:lnTo>
                  <a:pt x="5760" y="106558"/>
                </a:lnTo>
                <a:lnTo>
                  <a:pt x="9601" y="113278"/>
                </a:lnTo>
                <a:lnTo>
                  <a:pt x="14386" y="119039"/>
                </a:lnTo>
                <a:lnTo>
                  <a:pt x="19202" y="124800"/>
                </a:lnTo>
                <a:lnTo>
                  <a:pt x="19202" y="53766"/>
                </a:lnTo>
                <a:lnTo>
                  <a:pt x="21107" y="47045"/>
                </a:lnTo>
                <a:lnTo>
                  <a:pt x="22067" y="41285"/>
                </a:lnTo>
                <a:lnTo>
                  <a:pt x="24947" y="35524"/>
                </a:lnTo>
                <a:lnTo>
                  <a:pt x="27828" y="30723"/>
                </a:lnTo>
                <a:lnTo>
                  <a:pt x="30723" y="25923"/>
                </a:lnTo>
                <a:lnTo>
                  <a:pt x="35509" y="22082"/>
                </a:lnTo>
                <a:lnTo>
                  <a:pt x="40309" y="19202"/>
                </a:lnTo>
                <a:lnTo>
                  <a:pt x="46070" y="16322"/>
                </a:lnTo>
                <a:lnTo>
                  <a:pt x="52791" y="14401"/>
                </a:lnTo>
                <a:lnTo>
                  <a:pt x="67193" y="14401"/>
                </a:lnTo>
                <a:lnTo>
                  <a:pt x="73913" y="16322"/>
                </a:lnTo>
                <a:lnTo>
                  <a:pt x="79674" y="19202"/>
                </a:lnTo>
                <a:lnTo>
                  <a:pt x="84475" y="21122"/>
                </a:lnTo>
                <a:lnTo>
                  <a:pt x="88315" y="24963"/>
                </a:lnTo>
                <a:lnTo>
                  <a:pt x="92156" y="29763"/>
                </a:lnTo>
                <a:lnTo>
                  <a:pt x="95036" y="34564"/>
                </a:lnTo>
                <a:lnTo>
                  <a:pt x="96956" y="40325"/>
                </a:lnTo>
                <a:lnTo>
                  <a:pt x="98877" y="47045"/>
                </a:lnTo>
                <a:lnTo>
                  <a:pt x="99837" y="53766"/>
                </a:lnTo>
                <a:lnTo>
                  <a:pt x="100797" y="60487"/>
                </a:lnTo>
                <a:lnTo>
                  <a:pt x="100797" y="74889"/>
                </a:lnTo>
                <a:lnTo>
                  <a:pt x="99837" y="81610"/>
                </a:lnTo>
                <a:lnTo>
                  <a:pt x="98877" y="88331"/>
                </a:lnTo>
                <a:lnTo>
                  <a:pt x="96956" y="95051"/>
                </a:lnTo>
                <a:lnTo>
                  <a:pt x="95036" y="100797"/>
                </a:lnTo>
                <a:lnTo>
                  <a:pt x="91196" y="105597"/>
                </a:lnTo>
                <a:lnTo>
                  <a:pt x="88315" y="110398"/>
                </a:lnTo>
                <a:lnTo>
                  <a:pt x="84475" y="114239"/>
                </a:lnTo>
                <a:lnTo>
                  <a:pt x="78714" y="117119"/>
                </a:lnTo>
                <a:lnTo>
                  <a:pt x="72953" y="119999"/>
                </a:lnTo>
                <a:lnTo>
                  <a:pt x="67193" y="120959"/>
                </a:lnTo>
                <a:lnTo>
                  <a:pt x="51831" y="120959"/>
                </a:lnTo>
                <a:lnTo>
                  <a:pt x="45110" y="119999"/>
                </a:lnTo>
                <a:lnTo>
                  <a:pt x="39349" y="117119"/>
                </a:lnTo>
                <a:lnTo>
                  <a:pt x="34549" y="11423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2097770" y="1863074"/>
            <a:ext cx="79674" cy="100797"/>
          </a:xfrm>
          <a:custGeom>
            <a:avLst/>
            <a:gdLst/>
            <a:ahLst/>
            <a:cxnLst/>
            <a:rect l="l" t="t" r="r" b="b"/>
            <a:pathLst>
              <a:path w="79674" h="100797">
                <a:moveTo>
                  <a:pt x="43205" y="15361"/>
                </a:moveTo>
                <a:lnTo>
                  <a:pt x="48966" y="15361"/>
                </a:lnTo>
                <a:lnTo>
                  <a:pt x="51846" y="17282"/>
                </a:lnTo>
                <a:lnTo>
                  <a:pt x="54726" y="18242"/>
                </a:lnTo>
                <a:lnTo>
                  <a:pt x="56647" y="20162"/>
                </a:lnTo>
                <a:lnTo>
                  <a:pt x="57607" y="22082"/>
                </a:lnTo>
                <a:lnTo>
                  <a:pt x="59527" y="24963"/>
                </a:lnTo>
                <a:lnTo>
                  <a:pt x="60487" y="27843"/>
                </a:lnTo>
                <a:lnTo>
                  <a:pt x="61432" y="30723"/>
                </a:lnTo>
                <a:lnTo>
                  <a:pt x="62407" y="33604"/>
                </a:lnTo>
                <a:lnTo>
                  <a:pt x="62407" y="97917"/>
                </a:lnTo>
                <a:lnTo>
                  <a:pt x="63367" y="98877"/>
                </a:lnTo>
                <a:lnTo>
                  <a:pt x="64328" y="99837"/>
                </a:lnTo>
                <a:lnTo>
                  <a:pt x="66248" y="99837"/>
                </a:lnTo>
                <a:lnTo>
                  <a:pt x="67208" y="100797"/>
                </a:lnTo>
                <a:lnTo>
                  <a:pt x="75834" y="100797"/>
                </a:lnTo>
                <a:lnTo>
                  <a:pt x="76809" y="99837"/>
                </a:lnTo>
                <a:lnTo>
                  <a:pt x="78714" y="99837"/>
                </a:lnTo>
                <a:lnTo>
                  <a:pt x="79674" y="98877"/>
                </a:lnTo>
                <a:lnTo>
                  <a:pt x="79674" y="28803"/>
                </a:lnTo>
                <a:lnTo>
                  <a:pt x="77769" y="24002"/>
                </a:lnTo>
                <a:lnTo>
                  <a:pt x="76809" y="19202"/>
                </a:lnTo>
                <a:lnTo>
                  <a:pt x="74889" y="15361"/>
                </a:lnTo>
                <a:lnTo>
                  <a:pt x="72953" y="11521"/>
                </a:lnTo>
                <a:lnTo>
                  <a:pt x="70088" y="8641"/>
                </a:lnTo>
                <a:lnTo>
                  <a:pt x="66248" y="5760"/>
                </a:lnTo>
                <a:lnTo>
                  <a:pt x="62407" y="3840"/>
                </a:lnTo>
                <a:lnTo>
                  <a:pt x="57607" y="960"/>
                </a:lnTo>
                <a:lnTo>
                  <a:pt x="52806" y="0"/>
                </a:lnTo>
                <a:lnTo>
                  <a:pt x="41285" y="0"/>
                </a:lnTo>
                <a:lnTo>
                  <a:pt x="36484" y="1920"/>
                </a:lnTo>
                <a:lnTo>
                  <a:pt x="30723" y="4800"/>
                </a:lnTo>
                <a:lnTo>
                  <a:pt x="25923" y="6720"/>
                </a:lnTo>
                <a:lnTo>
                  <a:pt x="20162" y="11521"/>
                </a:lnTo>
                <a:lnTo>
                  <a:pt x="15361" y="17282"/>
                </a:lnTo>
                <a:lnTo>
                  <a:pt x="15361" y="3840"/>
                </a:lnTo>
                <a:lnTo>
                  <a:pt x="14401" y="2880"/>
                </a:lnTo>
                <a:lnTo>
                  <a:pt x="13441" y="2880"/>
                </a:lnTo>
                <a:lnTo>
                  <a:pt x="13441" y="1920"/>
                </a:lnTo>
                <a:lnTo>
                  <a:pt x="192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0" y="3840"/>
                </a:lnTo>
                <a:lnTo>
                  <a:pt x="0" y="98877"/>
                </a:lnTo>
                <a:lnTo>
                  <a:pt x="960" y="98877"/>
                </a:lnTo>
                <a:lnTo>
                  <a:pt x="960" y="99837"/>
                </a:lnTo>
                <a:lnTo>
                  <a:pt x="3840" y="99837"/>
                </a:lnTo>
                <a:lnTo>
                  <a:pt x="4800" y="100797"/>
                </a:lnTo>
                <a:lnTo>
                  <a:pt x="12481" y="100797"/>
                </a:lnTo>
                <a:lnTo>
                  <a:pt x="13441" y="99837"/>
                </a:lnTo>
                <a:lnTo>
                  <a:pt x="16322" y="99837"/>
                </a:lnTo>
                <a:lnTo>
                  <a:pt x="16322" y="98877"/>
                </a:lnTo>
                <a:lnTo>
                  <a:pt x="17282" y="98877"/>
                </a:lnTo>
                <a:lnTo>
                  <a:pt x="17282" y="32644"/>
                </a:lnTo>
                <a:lnTo>
                  <a:pt x="22082" y="26883"/>
                </a:lnTo>
                <a:lnTo>
                  <a:pt x="25923" y="22082"/>
                </a:lnTo>
                <a:lnTo>
                  <a:pt x="30723" y="19202"/>
                </a:lnTo>
                <a:lnTo>
                  <a:pt x="34564" y="16322"/>
                </a:lnTo>
                <a:lnTo>
                  <a:pt x="39364" y="15361"/>
                </a:lnTo>
                <a:lnTo>
                  <a:pt x="43205" y="153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2202408" y="1863074"/>
            <a:ext cx="85435" cy="101757"/>
          </a:xfrm>
          <a:custGeom>
            <a:avLst/>
            <a:gdLst/>
            <a:ahLst/>
            <a:cxnLst/>
            <a:rect l="l" t="t" r="r" b="b"/>
            <a:pathLst>
              <a:path w="85435" h="101757">
                <a:moveTo>
                  <a:pt x="23042" y="24963"/>
                </a:moveTo>
                <a:lnTo>
                  <a:pt x="24963" y="22082"/>
                </a:lnTo>
                <a:lnTo>
                  <a:pt x="26883" y="19202"/>
                </a:lnTo>
                <a:lnTo>
                  <a:pt x="29763" y="17282"/>
                </a:lnTo>
                <a:lnTo>
                  <a:pt x="32644" y="16322"/>
                </a:lnTo>
                <a:lnTo>
                  <a:pt x="35524" y="14401"/>
                </a:lnTo>
                <a:lnTo>
                  <a:pt x="39364" y="13441"/>
                </a:lnTo>
                <a:lnTo>
                  <a:pt x="51846" y="13441"/>
                </a:lnTo>
                <a:lnTo>
                  <a:pt x="57607" y="16322"/>
                </a:lnTo>
                <a:lnTo>
                  <a:pt x="62392" y="21122"/>
                </a:lnTo>
                <a:lnTo>
                  <a:pt x="66233" y="25923"/>
                </a:lnTo>
                <a:lnTo>
                  <a:pt x="68168" y="33604"/>
                </a:lnTo>
                <a:lnTo>
                  <a:pt x="68168" y="42245"/>
                </a:lnTo>
                <a:lnTo>
                  <a:pt x="17282" y="42245"/>
                </a:lnTo>
                <a:lnTo>
                  <a:pt x="18242" y="38404"/>
                </a:lnTo>
                <a:lnTo>
                  <a:pt x="18242" y="34564"/>
                </a:lnTo>
                <a:lnTo>
                  <a:pt x="20162" y="6720"/>
                </a:lnTo>
                <a:lnTo>
                  <a:pt x="15361" y="9601"/>
                </a:lnTo>
                <a:lnTo>
                  <a:pt x="11521" y="14401"/>
                </a:lnTo>
                <a:lnTo>
                  <a:pt x="7680" y="18242"/>
                </a:lnTo>
                <a:lnTo>
                  <a:pt x="4800" y="24002"/>
                </a:lnTo>
                <a:lnTo>
                  <a:pt x="2880" y="29763"/>
                </a:lnTo>
                <a:lnTo>
                  <a:pt x="960" y="36484"/>
                </a:lnTo>
                <a:lnTo>
                  <a:pt x="0" y="44150"/>
                </a:lnTo>
                <a:lnTo>
                  <a:pt x="0" y="60487"/>
                </a:lnTo>
                <a:lnTo>
                  <a:pt x="960" y="67193"/>
                </a:lnTo>
                <a:lnTo>
                  <a:pt x="2880" y="73913"/>
                </a:lnTo>
                <a:lnTo>
                  <a:pt x="4800" y="79674"/>
                </a:lnTo>
                <a:lnTo>
                  <a:pt x="7680" y="85435"/>
                </a:lnTo>
                <a:lnTo>
                  <a:pt x="11521" y="89275"/>
                </a:lnTo>
                <a:lnTo>
                  <a:pt x="15361" y="93116"/>
                </a:lnTo>
                <a:lnTo>
                  <a:pt x="20162" y="96956"/>
                </a:lnTo>
                <a:lnTo>
                  <a:pt x="25923" y="98877"/>
                </a:lnTo>
                <a:lnTo>
                  <a:pt x="31683" y="100797"/>
                </a:lnTo>
                <a:lnTo>
                  <a:pt x="38404" y="101757"/>
                </a:lnTo>
                <a:lnTo>
                  <a:pt x="54711" y="101757"/>
                </a:lnTo>
                <a:lnTo>
                  <a:pt x="58552" y="100797"/>
                </a:lnTo>
                <a:lnTo>
                  <a:pt x="62392" y="99837"/>
                </a:lnTo>
                <a:lnTo>
                  <a:pt x="66233" y="99837"/>
                </a:lnTo>
                <a:lnTo>
                  <a:pt x="69113" y="98877"/>
                </a:lnTo>
                <a:lnTo>
                  <a:pt x="71993" y="97917"/>
                </a:lnTo>
                <a:lnTo>
                  <a:pt x="73929" y="96956"/>
                </a:lnTo>
                <a:lnTo>
                  <a:pt x="75834" y="95996"/>
                </a:lnTo>
                <a:lnTo>
                  <a:pt x="77769" y="95036"/>
                </a:lnTo>
                <a:lnTo>
                  <a:pt x="78714" y="95036"/>
                </a:lnTo>
                <a:lnTo>
                  <a:pt x="79674" y="94076"/>
                </a:lnTo>
                <a:lnTo>
                  <a:pt x="80634" y="93116"/>
                </a:lnTo>
                <a:lnTo>
                  <a:pt x="80634" y="90236"/>
                </a:lnTo>
                <a:lnTo>
                  <a:pt x="81610" y="89275"/>
                </a:lnTo>
                <a:lnTo>
                  <a:pt x="81610" y="86395"/>
                </a:lnTo>
                <a:lnTo>
                  <a:pt x="80634" y="85435"/>
                </a:lnTo>
                <a:lnTo>
                  <a:pt x="80634" y="82555"/>
                </a:lnTo>
                <a:lnTo>
                  <a:pt x="79674" y="81594"/>
                </a:lnTo>
                <a:lnTo>
                  <a:pt x="76794" y="81594"/>
                </a:lnTo>
                <a:lnTo>
                  <a:pt x="74889" y="82555"/>
                </a:lnTo>
                <a:lnTo>
                  <a:pt x="72953" y="83515"/>
                </a:lnTo>
                <a:lnTo>
                  <a:pt x="71048" y="83515"/>
                </a:lnTo>
                <a:lnTo>
                  <a:pt x="68168" y="84475"/>
                </a:lnTo>
                <a:lnTo>
                  <a:pt x="66233" y="85435"/>
                </a:lnTo>
                <a:lnTo>
                  <a:pt x="63367" y="86395"/>
                </a:lnTo>
                <a:lnTo>
                  <a:pt x="59527" y="87355"/>
                </a:lnTo>
                <a:lnTo>
                  <a:pt x="55686" y="88315"/>
                </a:lnTo>
                <a:lnTo>
                  <a:pt x="42245" y="88315"/>
                </a:lnTo>
                <a:lnTo>
                  <a:pt x="37444" y="87355"/>
                </a:lnTo>
                <a:lnTo>
                  <a:pt x="33604" y="85435"/>
                </a:lnTo>
                <a:lnTo>
                  <a:pt x="29763" y="84475"/>
                </a:lnTo>
                <a:lnTo>
                  <a:pt x="26883" y="81594"/>
                </a:lnTo>
                <a:lnTo>
                  <a:pt x="24002" y="78714"/>
                </a:lnTo>
                <a:lnTo>
                  <a:pt x="22082" y="75834"/>
                </a:lnTo>
                <a:lnTo>
                  <a:pt x="20162" y="72953"/>
                </a:lnTo>
                <a:lnTo>
                  <a:pt x="19202" y="68153"/>
                </a:lnTo>
                <a:lnTo>
                  <a:pt x="18242" y="64328"/>
                </a:lnTo>
                <a:lnTo>
                  <a:pt x="17282" y="59512"/>
                </a:lnTo>
                <a:lnTo>
                  <a:pt x="17282" y="54711"/>
                </a:lnTo>
                <a:lnTo>
                  <a:pt x="80634" y="54711"/>
                </a:lnTo>
                <a:lnTo>
                  <a:pt x="81610" y="53766"/>
                </a:lnTo>
                <a:lnTo>
                  <a:pt x="82555" y="52791"/>
                </a:lnTo>
                <a:lnTo>
                  <a:pt x="84475" y="51831"/>
                </a:lnTo>
                <a:lnTo>
                  <a:pt x="85435" y="49926"/>
                </a:lnTo>
                <a:lnTo>
                  <a:pt x="85435" y="38404"/>
                </a:lnTo>
                <a:lnTo>
                  <a:pt x="84475" y="32644"/>
                </a:lnTo>
                <a:lnTo>
                  <a:pt x="82555" y="26883"/>
                </a:lnTo>
                <a:lnTo>
                  <a:pt x="81610" y="22082"/>
                </a:lnTo>
                <a:lnTo>
                  <a:pt x="78714" y="17282"/>
                </a:lnTo>
                <a:lnTo>
                  <a:pt x="75834" y="13441"/>
                </a:lnTo>
                <a:lnTo>
                  <a:pt x="71993" y="9601"/>
                </a:lnTo>
                <a:lnTo>
                  <a:pt x="68168" y="5760"/>
                </a:lnTo>
                <a:lnTo>
                  <a:pt x="62392" y="3840"/>
                </a:lnTo>
                <a:lnTo>
                  <a:pt x="57607" y="1920"/>
                </a:lnTo>
                <a:lnTo>
                  <a:pt x="51846" y="0"/>
                </a:lnTo>
                <a:lnTo>
                  <a:pt x="37444" y="0"/>
                </a:lnTo>
                <a:lnTo>
                  <a:pt x="31683" y="1920"/>
                </a:lnTo>
                <a:lnTo>
                  <a:pt x="25923" y="3840"/>
                </a:lnTo>
                <a:lnTo>
                  <a:pt x="23042" y="249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2220650" y="1866915"/>
            <a:ext cx="7680" cy="30723"/>
          </a:xfrm>
          <a:custGeom>
            <a:avLst/>
            <a:gdLst/>
            <a:ahLst/>
            <a:cxnLst/>
            <a:rect l="l" t="t" r="r" b="b"/>
            <a:pathLst>
              <a:path w="7680" h="30723">
                <a:moveTo>
                  <a:pt x="0" y="30723"/>
                </a:moveTo>
                <a:lnTo>
                  <a:pt x="1920" y="27843"/>
                </a:lnTo>
                <a:lnTo>
                  <a:pt x="2880" y="24002"/>
                </a:lnTo>
                <a:lnTo>
                  <a:pt x="4800" y="21122"/>
                </a:lnTo>
                <a:lnTo>
                  <a:pt x="7680" y="0"/>
                </a:lnTo>
                <a:lnTo>
                  <a:pt x="1920" y="2880"/>
                </a:lnTo>
                <a:lnTo>
                  <a:pt x="0" y="307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2349291" y="1818924"/>
            <a:ext cx="62392" cy="144947"/>
          </a:xfrm>
          <a:custGeom>
            <a:avLst/>
            <a:gdLst/>
            <a:ahLst/>
            <a:cxnLst/>
            <a:rect l="l" t="t" r="r" b="b"/>
            <a:pathLst>
              <a:path w="62392" h="144947">
                <a:moveTo>
                  <a:pt x="18242" y="143987"/>
                </a:moveTo>
                <a:lnTo>
                  <a:pt x="19202" y="143987"/>
                </a:lnTo>
                <a:lnTo>
                  <a:pt x="21107" y="144947"/>
                </a:lnTo>
                <a:lnTo>
                  <a:pt x="28803" y="144947"/>
                </a:lnTo>
                <a:lnTo>
                  <a:pt x="29748" y="143987"/>
                </a:lnTo>
                <a:lnTo>
                  <a:pt x="32644" y="143987"/>
                </a:lnTo>
                <a:lnTo>
                  <a:pt x="32644" y="143027"/>
                </a:lnTo>
                <a:lnTo>
                  <a:pt x="33588" y="143027"/>
                </a:lnTo>
                <a:lnTo>
                  <a:pt x="33588" y="60472"/>
                </a:lnTo>
                <a:lnTo>
                  <a:pt x="54711" y="60472"/>
                </a:lnTo>
                <a:lnTo>
                  <a:pt x="55671" y="59512"/>
                </a:lnTo>
                <a:lnTo>
                  <a:pt x="56631" y="58552"/>
                </a:lnTo>
                <a:lnTo>
                  <a:pt x="57591" y="57591"/>
                </a:lnTo>
                <a:lnTo>
                  <a:pt x="57591" y="49910"/>
                </a:lnTo>
                <a:lnTo>
                  <a:pt x="56631" y="48950"/>
                </a:lnTo>
                <a:lnTo>
                  <a:pt x="56631" y="47990"/>
                </a:lnTo>
                <a:lnTo>
                  <a:pt x="55671" y="47030"/>
                </a:lnTo>
                <a:lnTo>
                  <a:pt x="54711" y="46070"/>
                </a:lnTo>
                <a:lnTo>
                  <a:pt x="33588" y="46070"/>
                </a:lnTo>
                <a:lnTo>
                  <a:pt x="33588" y="25907"/>
                </a:lnTo>
                <a:lnTo>
                  <a:pt x="34549" y="23027"/>
                </a:lnTo>
                <a:lnTo>
                  <a:pt x="35509" y="21107"/>
                </a:lnTo>
                <a:lnTo>
                  <a:pt x="36469" y="19187"/>
                </a:lnTo>
                <a:lnTo>
                  <a:pt x="37429" y="17266"/>
                </a:lnTo>
                <a:lnTo>
                  <a:pt x="39349" y="16306"/>
                </a:lnTo>
                <a:lnTo>
                  <a:pt x="40309" y="15346"/>
                </a:lnTo>
                <a:lnTo>
                  <a:pt x="42230" y="14386"/>
                </a:lnTo>
                <a:lnTo>
                  <a:pt x="50871" y="14386"/>
                </a:lnTo>
                <a:lnTo>
                  <a:pt x="51831" y="15346"/>
                </a:lnTo>
                <a:lnTo>
                  <a:pt x="54711" y="15346"/>
                </a:lnTo>
                <a:lnTo>
                  <a:pt x="55671" y="16306"/>
                </a:lnTo>
                <a:lnTo>
                  <a:pt x="57591" y="16306"/>
                </a:lnTo>
                <a:lnTo>
                  <a:pt x="58552" y="17266"/>
                </a:lnTo>
                <a:lnTo>
                  <a:pt x="61432" y="17266"/>
                </a:lnTo>
                <a:lnTo>
                  <a:pt x="61432" y="16306"/>
                </a:lnTo>
                <a:lnTo>
                  <a:pt x="62392" y="15346"/>
                </a:lnTo>
                <a:lnTo>
                  <a:pt x="62392" y="5745"/>
                </a:lnTo>
                <a:lnTo>
                  <a:pt x="61432" y="5745"/>
                </a:lnTo>
                <a:lnTo>
                  <a:pt x="61432" y="3840"/>
                </a:lnTo>
                <a:lnTo>
                  <a:pt x="60472" y="3840"/>
                </a:lnTo>
                <a:lnTo>
                  <a:pt x="59512" y="2865"/>
                </a:lnTo>
                <a:lnTo>
                  <a:pt x="58552" y="2865"/>
                </a:lnTo>
                <a:lnTo>
                  <a:pt x="57591" y="1904"/>
                </a:lnTo>
                <a:lnTo>
                  <a:pt x="55671" y="1904"/>
                </a:lnTo>
                <a:lnTo>
                  <a:pt x="52791" y="944"/>
                </a:lnTo>
                <a:lnTo>
                  <a:pt x="50871" y="944"/>
                </a:lnTo>
                <a:lnTo>
                  <a:pt x="48950" y="0"/>
                </a:lnTo>
                <a:lnTo>
                  <a:pt x="41269" y="0"/>
                </a:lnTo>
                <a:lnTo>
                  <a:pt x="36469" y="944"/>
                </a:lnTo>
                <a:lnTo>
                  <a:pt x="32644" y="2865"/>
                </a:lnTo>
                <a:lnTo>
                  <a:pt x="28803" y="3840"/>
                </a:lnTo>
                <a:lnTo>
                  <a:pt x="25923" y="5745"/>
                </a:lnTo>
                <a:lnTo>
                  <a:pt x="23987" y="8625"/>
                </a:lnTo>
                <a:lnTo>
                  <a:pt x="21107" y="11506"/>
                </a:lnTo>
                <a:lnTo>
                  <a:pt x="19202" y="15346"/>
                </a:lnTo>
                <a:lnTo>
                  <a:pt x="18242" y="20147"/>
                </a:lnTo>
                <a:lnTo>
                  <a:pt x="16306" y="24947"/>
                </a:lnTo>
                <a:lnTo>
                  <a:pt x="16306" y="46070"/>
                </a:lnTo>
                <a:lnTo>
                  <a:pt x="2880" y="46070"/>
                </a:lnTo>
                <a:lnTo>
                  <a:pt x="1920" y="47030"/>
                </a:lnTo>
                <a:lnTo>
                  <a:pt x="960" y="47030"/>
                </a:lnTo>
                <a:lnTo>
                  <a:pt x="960" y="47990"/>
                </a:lnTo>
                <a:lnTo>
                  <a:pt x="0" y="48950"/>
                </a:lnTo>
                <a:lnTo>
                  <a:pt x="0" y="57591"/>
                </a:lnTo>
                <a:lnTo>
                  <a:pt x="960" y="58552"/>
                </a:lnTo>
                <a:lnTo>
                  <a:pt x="960" y="60472"/>
                </a:lnTo>
                <a:lnTo>
                  <a:pt x="16306" y="60472"/>
                </a:lnTo>
                <a:lnTo>
                  <a:pt x="16306" y="143027"/>
                </a:lnTo>
                <a:lnTo>
                  <a:pt x="17266" y="143027"/>
                </a:lnTo>
                <a:lnTo>
                  <a:pt x="17266" y="143987"/>
                </a:lnTo>
                <a:lnTo>
                  <a:pt x="18242" y="14398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2425125" y="1864995"/>
            <a:ext cx="17282" cy="98877"/>
          </a:xfrm>
          <a:custGeom>
            <a:avLst/>
            <a:gdLst/>
            <a:ahLst/>
            <a:cxnLst/>
            <a:rect l="l" t="t" r="r" b="b"/>
            <a:pathLst>
              <a:path w="17282" h="98877">
                <a:moveTo>
                  <a:pt x="16322" y="97917"/>
                </a:moveTo>
                <a:lnTo>
                  <a:pt x="16322" y="96956"/>
                </a:lnTo>
                <a:lnTo>
                  <a:pt x="17282" y="96956"/>
                </a:lnTo>
                <a:lnTo>
                  <a:pt x="17282" y="1920"/>
                </a:lnTo>
                <a:lnTo>
                  <a:pt x="16322" y="960"/>
                </a:lnTo>
                <a:lnTo>
                  <a:pt x="15361" y="960"/>
                </a:lnTo>
                <a:lnTo>
                  <a:pt x="1536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96956"/>
                </a:lnTo>
                <a:lnTo>
                  <a:pt x="960" y="96956"/>
                </a:lnTo>
                <a:lnTo>
                  <a:pt x="960" y="97917"/>
                </a:lnTo>
                <a:lnTo>
                  <a:pt x="3840" y="97917"/>
                </a:lnTo>
                <a:lnTo>
                  <a:pt x="4800" y="98877"/>
                </a:lnTo>
                <a:lnTo>
                  <a:pt x="13441" y="98877"/>
                </a:lnTo>
                <a:lnTo>
                  <a:pt x="14401" y="97917"/>
                </a:lnTo>
                <a:lnTo>
                  <a:pt x="16322" y="9791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2423205" y="1826590"/>
            <a:ext cx="21122" cy="20162"/>
          </a:xfrm>
          <a:custGeom>
            <a:avLst/>
            <a:gdLst/>
            <a:ahLst/>
            <a:cxnLst/>
            <a:rect l="l" t="t" r="r" b="b"/>
            <a:pathLst>
              <a:path w="21122" h="20162">
                <a:moveTo>
                  <a:pt x="21122" y="10561"/>
                </a:moveTo>
                <a:lnTo>
                  <a:pt x="21122" y="6720"/>
                </a:lnTo>
                <a:lnTo>
                  <a:pt x="20162" y="3840"/>
                </a:lnTo>
                <a:lnTo>
                  <a:pt x="19202" y="1920"/>
                </a:lnTo>
                <a:lnTo>
                  <a:pt x="17282" y="960"/>
                </a:lnTo>
                <a:lnTo>
                  <a:pt x="14401" y="0"/>
                </a:lnTo>
                <a:lnTo>
                  <a:pt x="6720" y="0"/>
                </a:lnTo>
                <a:lnTo>
                  <a:pt x="3840" y="960"/>
                </a:lnTo>
                <a:lnTo>
                  <a:pt x="2880" y="1920"/>
                </a:lnTo>
                <a:lnTo>
                  <a:pt x="960" y="3840"/>
                </a:lnTo>
                <a:lnTo>
                  <a:pt x="0" y="6720"/>
                </a:lnTo>
                <a:lnTo>
                  <a:pt x="0" y="14401"/>
                </a:lnTo>
                <a:lnTo>
                  <a:pt x="960" y="17282"/>
                </a:lnTo>
                <a:lnTo>
                  <a:pt x="1920" y="18242"/>
                </a:lnTo>
                <a:lnTo>
                  <a:pt x="3840" y="20162"/>
                </a:lnTo>
                <a:lnTo>
                  <a:pt x="17282" y="20162"/>
                </a:lnTo>
                <a:lnTo>
                  <a:pt x="19202" y="18242"/>
                </a:lnTo>
                <a:lnTo>
                  <a:pt x="20162" y="17282"/>
                </a:lnTo>
                <a:lnTo>
                  <a:pt x="21122" y="14401"/>
                </a:lnTo>
                <a:lnTo>
                  <a:pt x="21122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2474076" y="1863074"/>
            <a:ext cx="53766" cy="100797"/>
          </a:xfrm>
          <a:custGeom>
            <a:avLst/>
            <a:gdLst/>
            <a:ahLst/>
            <a:cxnLst/>
            <a:rect l="l" t="t" r="r" b="b"/>
            <a:pathLst>
              <a:path w="53766" h="100797">
                <a:moveTo>
                  <a:pt x="24963" y="24002"/>
                </a:moveTo>
                <a:lnTo>
                  <a:pt x="26883" y="22082"/>
                </a:lnTo>
                <a:lnTo>
                  <a:pt x="28803" y="21122"/>
                </a:lnTo>
                <a:lnTo>
                  <a:pt x="30723" y="19202"/>
                </a:lnTo>
                <a:lnTo>
                  <a:pt x="32644" y="18242"/>
                </a:lnTo>
                <a:lnTo>
                  <a:pt x="34564" y="17282"/>
                </a:lnTo>
                <a:lnTo>
                  <a:pt x="35524" y="16322"/>
                </a:lnTo>
                <a:lnTo>
                  <a:pt x="43205" y="16322"/>
                </a:lnTo>
                <a:lnTo>
                  <a:pt x="44165" y="17282"/>
                </a:lnTo>
                <a:lnTo>
                  <a:pt x="47045" y="17282"/>
                </a:lnTo>
                <a:lnTo>
                  <a:pt x="48006" y="18242"/>
                </a:lnTo>
                <a:lnTo>
                  <a:pt x="48966" y="18242"/>
                </a:lnTo>
                <a:lnTo>
                  <a:pt x="49926" y="19202"/>
                </a:lnTo>
                <a:lnTo>
                  <a:pt x="52806" y="19202"/>
                </a:lnTo>
                <a:lnTo>
                  <a:pt x="52806" y="18242"/>
                </a:lnTo>
                <a:lnTo>
                  <a:pt x="53766" y="17282"/>
                </a:lnTo>
                <a:lnTo>
                  <a:pt x="53766" y="3840"/>
                </a:lnTo>
                <a:lnTo>
                  <a:pt x="52806" y="3840"/>
                </a:lnTo>
                <a:lnTo>
                  <a:pt x="52806" y="2880"/>
                </a:lnTo>
                <a:lnTo>
                  <a:pt x="51846" y="2880"/>
                </a:lnTo>
                <a:lnTo>
                  <a:pt x="50886" y="1920"/>
                </a:lnTo>
                <a:lnTo>
                  <a:pt x="48966" y="1920"/>
                </a:lnTo>
                <a:lnTo>
                  <a:pt x="48006" y="960"/>
                </a:lnTo>
                <a:lnTo>
                  <a:pt x="43205" y="960"/>
                </a:lnTo>
                <a:lnTo>
                  <a:pt x="42245" y="0"/>
                </a:lnTo>
                <a:lnTo>
                  <a:pt x="38404" y="0"/>
                </a:lnTo>
                <a:lnTo>
                  <a:pt x="36484" y="960"/>
                </a:lnTo>
                <a:lnTo>
                  <a:pt x="34564" y="960"/>
                </a:lnTo>
                <a:lnTo>
                  <a:pt x="32644" y="1920"/>
                </a:lnTo>
                <a:lnTo>
                  <a:pt x="30723" y="2880"/>
                </a:lnTo>
                <a:lnTo>
                  <a:pt x="28803" y="3840"/>
                </a:lnTo>
                <a:lnTo>
                  <a:pt x="26883" y="4800"/>
                </a:lnTo>
                <a:lnTo>
                  <a:pt x="24002" y="6720"/>
                </a:lnTo>
                <a:lnTo>
                  <a:pt x="22082" y="9601"/>
                </a:lnTo>
                <a:lnTo>
                  <a:pt x="20162" y="11521"/>
                </a:lnTo>
                <a:lnTo>
                  <a:pt x="17282" y="14401"/>
                </a:lnTo>
                <a:lnTo>
                  <a:pt x="15361" y="18242"/>
                </a:lnTo>
                <a:lnTo>
                  <a:pt x="15361" y="4800"/>
                </a:lnTo>
                <a:lnTo>
                  <a:pt x="14401" y="3840"/>
                </a:lnTo>
                <a:lnTo>
                  <a:pt x="14401" y="2880"/>
                </a:lnTo>
                <a:lnTo>
                  <a:pt x="13441" y="2880"/>
                </a:lnTo>
                <a:lnTo>
                  <a:pt x="12481" y="1920"/>
                </a:lnTo>
                <a:lnTo>
                  <a:pt x="1935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98877"/>
                </a:lnTo>
                <a:lnTo>
                  <a:pt x="960" y="99837"/>
                </a:lnTo>
                <a:lnTo>
                  <a:pt x="2880" y="99837"/>
                </a:lnTo>
                <a:lnTo>
                  <a:pt x="3840" y="100797"/>
                </a:lnTo>
                <a:lnTo>
                  <a:pt x="12481" y="100797"/>
                </a:lnTo>
                <a:lnTo>
                  <a:pt x="13441" y="99837"/>
                </a:lnTo>
                <a:lnTo>
                  <a:pt x="15361" y="99837"/>
                </a:lnTo>
                <a:lnTo>
                  <a:pt x="16322" y="98877"/>
                </a:lnTo>
                <a:lnTo>
                  <a:pt x="16322" y="36484"/>
                </a:lnTo>
                <a:lnTo>
                  <a:pt x="19202" y="32644"/>
                </a:lnTo>
                <a:lnTo>
                  <a:pt x="21122" y="29763"/>
                </a:lnTo>
                <a:lnTo>
                  <a:pt x="23042" y="26883"/>
                </a:lnTo>
                <a:lnTo>
                  <a:pt x="24963" y="240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2547045" y="1863074"/>
            <a:ext cx="138226" cy="100797"/>
          </a:xfrm>
          <a:custGeom>
            <a:avLst/>
            <a:gdLst/>
            <a:ahLst/>
            <a:cxnLst/>
            <a:rect l="l" t="t" r="r" b="b"/>
            <a:pathLst>
              <a:path w="138226" h="100797">
                <a:moveTo>
                  <a:pt x="122864" y="99837"/>
                </a:moveTo>
                <a:lnTo>
                  <a:pt x="123825" y="99837"/>
                </a:lnTo>
                <a:lnTo>
                  <a:pt x="124800" y="100797"/>
                </a:lnTo>
                <a:lnTo>
                  <a:pt x="133426" y="100797"/>
                </a:lnTo>
                <a:lnTo>
                  <a:pt x="134386" y="99837"/>
                </a:lnTo>
                <a:lnTo>
                  <a:pt x="136306" y="99837"/>
                </a:lnTo>
                <a:lnTo>
                  <a:pt x="137266" y="98877"/>
                </a:lnTo>
                <a:lnTo>
                  <a:pt x="138226" y="97917"/>
                </a:lnTo>
                <a:lnTo>
                  <a:pt x="138226" y="33604"/>
                </a:lnTo>
                <a:lnTo>
                  <a:pt x="137266" y="28803"/>
                </a:lnTo>
                <a:lnTo>
                  <a:pt x="136306" y="24002"/>
                </a:lnTo>
                <a:lnTo>
                  <a:pt x="135346" y="19202"/>
                </a:lnTo>
                <a:lnTo>
                  <a:pt x="133426" y="15361"/>
                </a:lnTo>
                <a:lnTo>
                  <a:pt x="130545" y="11521"/>
                </a:lnTo>
                <a:lnTo>
                  <a:pt x="128640" y="8641"/>
                </a:lnTo>
                <a:lnTo>
                  <a:pt x="124800" y="5760"/>
                </a:lnTo>
                <a:lnTo>
                  <a:pt x="120944" y="3840"/>
                </a:lnTo>
                <a:lnTo>
                  <a:pt x="117104" y="960"/>
                </a:lnTo>
                <a:lnTo>
                  <a:pt x="112303" y="0"/>
                </a:lnTo>
                <a:lnTo>
                  <a:pt x="103677" y="0"/>
                </a:lnTo>
                <a:lnTo>
                  <a:pt x="100797" y="960"/>
                </a:lnTo>
                <a:lnTo>
                  <a:pt x="98877" y="960"/>
                </a:lnTo>
                <a:lnTo>
                  <a:pt x="95996" y="1920"/>
                </a:lnTo>
                <a:lnTo>
                  <a:pt x="94076" y="2880"/>
                </a:lnTo>
                <a:lnTo>
                  <a:pt x="91196" y="4800"/>
                </a:lnTo>
                <a:lnTo>
                  <a:pt x="88315" y="5760"/>
                </a:lnTo>
                <a:lnTo>
                  <a:pt x="85435" y="7680"/>
                </a:lnTo>
                <a:lnTo>
                  <a:pt x="83515" y="10561"/>
                </a:lnTo>
                <a:lnTo>
                  <a:pt x="80634" y="12481"/>
                </a:lnTo>
                <a:lnTo>
                  <a:pt x="77754" y="15361"/>
                </a:lnTo>
                <a:lnTo>
                  <a:pt x="73913" y="18242"/>
                </a:lnTo>
                <a:lnTo>
                  <a:pt x="72953" y="16322"/>
                </a:lnTo>
                <a:lnTo>
                  <a:pt x="71993" y="13441"/>
                </a:lnTo>
                <a:lnTo>
                  <a:pt x="70073" y="11521"/>
                </a:lnTo>
                <a:lnTo>
                  <a:pt x="68153" y="8641"/>
                </a:lnTo>
                <a:lnTo>
                  <a:pt x="66233" y="6720"/>
                </a:lnTo>
                <a:lnTo>
                  <a:pt x="64312" y="5760"/>
                </a:lnTo>
                <a:lnTo>
                  <a:pt x="61432" y="3840"/>
                </a:lnTo>
                <a:lnTo>
                  <a:pt x="59512" y="2880"/>
                </a:lnTo>
                <a:lnTo>
                  <a:pt x="55671" y="1920"/>
                </a:lnTo>
                <a:lnTo>
                  <a:pt x="52791" y="960"/>
                </a:lnTo>
                <a:lnTo>
                  <a:pt x="49910" y="0"/>
                </a:lnTo>
                <a:lnTo>
                  <a:pt x="40309" y="0"/>
                </a:lnTo>
                <a:lnTo>
                  <a:pt x="35509" y="1920"/>
                </a:lnTo>
                <a:lnTo>
                  <a:pt x="30723" y="4800"/>
                </a:lnTo>
                <a:lnTo>
                  <a:pt x="25907" y="6720"/>
                </a:lnTo>
                <a:lnTo>
                  <a:pt x="21107" y="11521"/>
                </a:lnTo>
                <a:lnTo>
                  <a:pt x="15346" y="17282"/>
                </a:lnTo>
                <a:lnTo>
                  <a:pt x="15346" y="2880"/>
                </a:lnTo>
                <a:lnTo>
                  <a:pt x="14386" y="2880"/>
                </a:lnTo>
                <a:lnTo>
                  <a:pt x="13441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97917"/>
                </a:lnTo>
                <a:lnTo>
                  <a:pt x="960" y="98877"/>
                </a:lnTo>
                <a:lnTo>
                  <a:pt x="960" y="99837"/>
                </a:lnTo>
                <a:lnTo>
                  <a:pt x="3825" y="99837"/>
                </a:lnTo>
                <a:lnTo>
                  <a:pt x="4800" y="100797"/>
                </a:lnTo>
                <a:lnTo>
                  <a:pt x="13441" y="100797"/>
                </a:lnTo>
                <a:lnTo>
                  <a:pt x="14386" y="99837"/>
                </a:lnTo>
                <a:lnTo>
                  <a:pt x="16322" y="99837"/>
                </a:lnTo>
                <a:lnTo>
                  <a:pt x="16322" y="98877"/>
                </a:lnTo>
                <a:lnTo>
                  <a:pt x="17282" y="98877"/>
                </a:lnTo>
                <a:lnTo>
                  <a:pt x="17282" y="32644"/>
                </a:lnTo>
                <a:lnTo>
                  <a:pt x="22067" y="26883"/>
                </a:lnTo>
                <a:lnTo>
                  <a:pt x="26883" y="22082"/>
                </a:lnTo>
                <a:lnTo>
                  <a:pt x="30723" y="19202"/>
                </a:lnTo>
                <a:lnTo>
                  <a:pt x="34549" y="16322"/>
                </a:lnTo>
                <a:lnTo>
                  <a:pt x="38389" y="15361"/>
                </a:lnTo>
                <a:lnTo>
                  <a:pt x="47990" y="15361"/>
                </a:lnTo>
                <a:lnTo>
                  <a:pt x="49910" y="17282"/>
                </a:lnTo>
                <a:lnTo>
                  <a:pt x="52791" y="18242"/>
                </a:lnTo>
                <a:lnTo>
                  <a:pt x="54711" y="20162"/>
                </a:lnTo>
                <a:lnTo>
                  <a:pt x="55671" y="22082"/>
                </a:lnTo>
                <a:lnTo>
                  <a:pt x="57591" y="24963"/>
                </a:lnTo>
                <a:lnTo>
                  <a:pt x="58552" y="27843"/>
                </a:lnTo>
                <a:lnTo>
                  <a:pt x="59512" y="30723"/>
                </a:lnTo>
                <a:lnTo>
                  <a:pt x="60472" y="33604"/>
                </a:lnTo>
                <a:lnTo>
                  <a:pt x="60472" y="98877"/>
                </a:lnTo>
                <a:lnTo>
                  <a:pt x="61432" y="98877"/>
                </a:lnTo>
                <a:lnTo>
                  <a:pt x="61432" y="99837"/>
                </a:lnTo>
                <a:lnTo>
                  <a:pt x="64312" y="99837"/>
                </a:lnTo>
                <a:lnTo>
                  <a:pt x="65272" y="100797"/>
                </a:lnTo>
                <a:lnTo>
                  <a:pt x="72953" y="100797"/>
                </a:lnTo>
                <a:lnTo>
                  <a:pt x="73913" y="99837"/>
                </a:lnTo>
                <a:lnTo>
                  <a:pt x="76794" y="99837"/>
                </a:lnTo>
                <a:lnTo>
                  <a:pt x="76794" y="98877"/>
                </a:lnTo>
                <a:lnTo>
                  <a:pt x="77754" y="98877"/>
                </a:lnTo>
                <a:lnTo>
                  <a:pt x="77754" y="32644"/>
                </a:lnTo>
                <a:lnTo>
                  <a:pt x="82555" y="26883"/>
                </a:lnTo>
                <a:lnTo>
                  <a:pt x="86395" y="22082"/>
                </a:lnTo>
                <a:lnTo>
                  <a:pt x="90236" y="19202"/>
                </a:lnTo>
                <a:lnTo>
                  <a:pt x="95036" y="16322"/>
                </a:lnTo>
                <a:lnTo>
                  <a:pt x="98877" y="15361"/>
                </a:lnTo>
                <a:lnTo>
                  <a:pt x="108463" y="15361"/>
                </a:lnTo>
                <a:lnTo>
                  <a:pt x="110398" y="17282"/>
                </a:lnTo>
                <a:lnTo>
                  <a:pt x="113263" y="18242"/>
                </a:lnTo>
                <a:lnTo>
                  <a:pt x="115199" y="20162"/>
                </a:lnTo>
                <a:lnTo>
                  <a:pt x="116144" y="22082"/>
                </a:lnTo>
                <a:lnTo>
                  <a:pt x="118079" y="24963"/>
                </a:lnTo>
                <a:lnTo>
                  <a:pt x="119024" y="27843"/>
                </a:lnTo>
                <a:lnTo>
                  <a:pt x="119984" y="30723"/>
                </a:lnTo>
                <a:lnTo>
                  <a:pt x="119984" y="33604"/>
                </a:lnTo>
                <a:lnTo>
                  <a:pt x="120944" y="37429"/>
                </a:lnTo>
                <a:lnTo>
                  <a:pt x="120944" y="98877"/>
                </a:lnTo>
                <a:lnTo>
                  <a:pt x="121919" y="98877"/>
                </a:lnTo>
                <a:lnTo>
                  <a:pt x="121919" y="99837"/>
                </a:lnTo>
                <a:lnTo>
                  <a:pt x="122864" y="998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2704475" y="1818924"/>
            <a:ext cx="33604" cy="52791"/>
          </a:xfrm>
          <a:custGeom>
            <a:avLst/>
            <a:gdLst/>
            <a:ahLst/>
            <a:cxnLst/>
            <a:rect l="l" t="t" r="r" b="b"/>
            <a:pathLst>
              <a:path w="33604" h="52791">
                <a:moveTo>
                  <a:pt x="960" y="52791"/>
                </a:moveTo>
                <a:lnTo>
                  <a:pt x="10561" y="52791"/>
                </a:lnTo>
                <a:lnTo>
                  <a:pt x="11521" y="51831"/>
                </a:lnTo>
                <a:lnTo>
                  <a:pt x="12481" y="51831"/>
                </a:lnTo>
                <a:lnTo>
                  <a:pt x="12481" y="50871"/>
                </a:lnTo>
                <a:lnTo>
                  <a:pt x="13441" y="50871"/>
                </a:lnTo>
                <a:lnTo>
                  <a:pt x="13441" y="49910"/>
                </a:lnTo>
                <a:lnTo>
                  <a:pt x="27843" y="28788"/>
                </a:lnTo>
                <a:lnTo>
                  <a:pt x="28803" y="27828"/>
                </a:lnTo>
                <a:lnTo>
                  <a:pt x="29763" y="25907"/>
                </a:lnTo>
                <a:lnTo>
                  <a:pt x="30723" y="23987"/>
                </a:lnTo>
                <a:lnTo>
                  <a:pt x="31683" y="23027"/>
                </a:lnTo>
                <a:lnTo>
                  <a:pt x="31683" y="21107"/>
                </a:lnTo>
                <a:lnTo>
                  <a:pt x="32644" y="19187"/>
                </a:lnTo>
                <a:lnTo>
                  <a:pt x="32644" y="18227"/>
                </a:lnTo>
                <a:lnTo>
                  <a:pt x="33604" y="16306"/>
                </a:lnTo>
                <a:lnTo>
                  <a:pt x="33604" y="4785"/>
                </a:lnTo>
                <a:lnTo>
                  <a:pt x="32644" y="2865"/>
                </a:lnTo>
                <a:lnTo>
                  <a:pt x="31683" y="1904"/>
                </a:lnTo>
                <a:lnTo>
                  <a:pt x="30723" y="944"/>
                </a:lnTo>
                <a:lnTo>
                  <a:pt x="28803" y="944"/>
                </a:lnTo>
                <a:lnTo>
                  <a:pt x="26883" y="0"/>
                </a:lnTo>
                <a:lnTo>
                  <a:pt x="21122" y="0"/>
                </a:lnTo>
                <a:lnTo>
                  <a:pt x="19202" y="944"/>
                </a:lnTo>
                <a:lnTo>
                  <a:pt x="17282" y="944"/>
                </a:lnTo>
                <a:lnTo>
                  <a:pt x="16322" y="1904"/>
                </a:lnTo>
                <a:lnTo>
                  <a:pt x="15361" y="2865"/>
                </a:lnTo>
                <a:lnTo>
                  <a:pt x="15361" y="3840"/>
                </a:lnTo>
                <a:lnTo>
                  <a:pt x="14401" y="4785"/>
                </a:lnTo>
                <a:lnTo>
                  <a:pt x="14401" y="22067"/>
                </a:lnTo>
                <a:lnTo>
                  <a:pt x="0" y="49910"/>
                </a:lnTo>
                <a:lnTo>
                  <a:pt x="0" y="52791"/>
                </a:lnTo>
                <a:lnTo>
                  <a:pt x="960" y="5279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2748640" y="1863074"/>
            <a:ext cx="65272" cy="101757"/>
          </a:xfrm>
          <a:custGeom>
            <a:avLst/>
            <a:gdLst/>
            <a:ahLst/>
            <a:cxnLst/>
            <a:rect l="l" t="t" r="r" b="b"/>
            <a:pathLst>
              <a:path w="65272" h="101757">
                <a:moveTo>
                  <a:pt x="14401" y="99837"/>
                </a:moveTo>
                <a:lnTo>
                  <a:pt x="16306" y="100797"/>
                </a:lnTo>
                <a:lnTo>
                  <a:pt x="19187" y="100797"/>
                </a:lnTo>
                <a:lnTo>
                  <a:pt x="23027" y="101757"/>
                </a:lnTo>
                <a:lnTo>
                  <a:pt x="34549" y="101757"/>
                </a:lnTo>
                <a:lnTo>
                  <a:pt x="39349" y="100797"/>
                </a:lnTo>
                <a:lnTo>
                  <a:pt x="43190" y="99837"/>
                </a:lnTo>
                <a:lnTo>
                  <a:pt x="47990" y="98877"/>
                </a:lnTo>
                <a:lnTo>
                  <a:pt x="51831" y="96956"/>
                </a:lnTo>
                <a:lnTo>
                  <a:pt x="55671" y="94076"/>
                </a:lnTo>
                <a:lnTo>
                  <a:pt x="58552" y="91196"/>
                </a:lnTo>
                <a:lnTo>
                  <a:pt x="61432" y="88315"/>
                </a:lnTo>
                <a:lnTo>
                  <a:pt x="62392" y="84475"/>
                </a:lnTo>
                <a:lnTo>
                  <a:pt x="64312" y="81594"/>
                </a:lnTo>
                <a:lnTo>
                  <a:pt x="65272" y="76794"/>
                </a:lnTo>
                <a:lnTo>
                  <a:pt x="65272" y="68153"/>
                </a:lnTo>
                <a:lnTo>
                  <a:pt x="64312" y="65272"/>
                </a:lnTo>
                <a:lnTo>
                  <a:pt x="63352" y="62392"/>
                </a:lnTo>
                <a:lnTo>
                  <a:pt x="61432" y="59512"/>
                </a:lnTo>
                <a:lnTo>
                  <a:pt x="60472" y="56631"/>
                </a:lnTo>
                <a:lnTo>
                  <a:pt x="57591" y="54711"/>
                </a:lnTo>
                <a:lnTo>
                  <a:pt x="55671" y="52791"/>
                </a:lnTo>
                <a:lnTo>
                  <a:pt x="52791" y="50871"/>
                </a:lnTo>
                <a:lnTo>
                  <a:pt x="49911" y="48950"/>
                </a:lnTo>
                <a:lnTo>
                  <a:pt x="47030" y="47990"/>
                </a:lnTo>
                <a:lnTo>
                  <a:pt x="44150" y="47045"/>
                </a:lnTo>
                <a:lnTo>
                  <a:pt x="41269" y="45110"/>
                </a:lnTo>
                <a:lnTo>
                  <a:pt x="38389" y="44150"/>
                </a:lnTo>
                <a:lnTo>
                  <a:pt x="35509" y="43205"/>
                </a:lnTo>
                <a:lnTo>
                  <a:pt x="33588" y="42245"/>
                </a:lnTo>
                <a:lnTo>
                  <a:pt x="30708" y="41269"/>
                </a:lnTo>
                <a:lnTo>
                  <a:pt x="27828" y="39364"/>
                </a:lnTo>
                <a:lnTo>
                  <a:pt x="25907" y="38404"/>
                </a:lnTo>
                <a:lnTo>
                  <a:pt x="23027" y="36484"/>
                </a:lnTo>
                <a:lnTo>
                  <a:pt x="22067" y="35524"/>
                </a:lnTo>
                <a:lnTo>
                  <a:pt x="20147" y="33604"/>
                </a:lnTo>
                <a:lnTo>
                  <a:pt x="19187" y="31683"/>
                </a:lnTo>
                <a:lnTo>
                  <a:pt x="18242" y="29763"/>
                </a:lnTo>
                <a:lnTo>
                  <a:pt x="18242" y="23042"/>
                </a:lnTo>
                <a:lnTo>
                  <a:pt x="19187" y="21122"/>
                </a:lnTo>
                <a:lnTo>
                  <a:pt x="20147" y="20162"/>
                </a:lnTo>
                <a:lnTo>
                  <a:pt x="21122" y="18242"/>
                </a:lnTo>
                <a:lnTo>
                  <a:pt x="22067" y="17282"/>
                </a:lnTo>
                <a:lnTo>
                  <a:pt x="23987" y="16322"/>
                </a:lnTo>
                <a:lnTo>
                  <a:pt x="25907" y="15361"/>
                </a:lnTo>
                <a:lnTo>
                  <a:pt x="27828" y="14401"/>
                </a:lnTo>
                <a:lnTo>
                  <a:pt x="29748" y="13441"/>
                </a:lnTo>
                <a:lnTo>
                  <a:pt x="41269" y="13441"/>
                </a:lnTo>
                <a:lnTo>
                  <a:pt x="44150" y="14401"/>
                </a:lnTo>
                <a:lnTo>
                  <a:pt x="47030" y="15361"/>
                </a:lnTo>
                <a:lnTo>
                  <a:pt x="48950" y="16322"/>
                </a:lnTo>
                <a:lnTo>
                  <a:pt x="50871" y="17282"/>
                </a:lnTo>
                <a:lnTo>
                  <a:pt x="52791" y="18242"/>
                </a:lnTo>
                <a:lnTo>
                  <a:pt x="53751" y="19202"/>
                </a:lnTo>
                <a:lnTo>
                  <a:pt x="55671" y="19202"/>
                </a:lnTo>
                <a:lnTo>
                  <a:pt x="56631" y="20162"/>
                </a:lnTo>
                <a:lnTo>
                  <a:pt x="59512" y="20162"/>
                </a:lnTo>
                <a:lnTo>
                  <a:pt x="59512" y="19202"/>
                </a:lnTo>
                <a:lnTo>
                  <a:pt x="60472" y="18242"/>
                </a:lnTo>
                <a:lnTo>
                  <a:pt x="60472" y="9601"/>
                </a:lnTo>
                <a:lnTo>
                  <a:pt x="59512" y="8641"/>
                </a:lnTo>
                <a:lnTo>
                  <a:pt x="59512" y="7680"/>
                </a:lnTo>
                <a:lnTo>
                  <a:pt x="58552" y="6720"/>
                </a:lnTo>
                <a:lnTo>
                  <a:pt x="57591" y="5760"/>
                </a:lnTo>
                <a:lnTo>
                  <a:pt x="56631" y="4800"/>
                </a:lnTo>
                <a:lnTo>
                  <a:pt x="54711" y="4800"/>
                </a:lnTo>
                <a:lnTo>
                  <a:pt x="53751" y="3840"/>
                </a:lnTo>
                <a:lnTo>
                  <a:pt x="51831" y="2880"/>
                </a:lnTo>
                <a:lnTo>
                  <a:pt x="49911" y="2880"/>
                </a:lnTo>
                <a:lnTo>
                  <a:pt x="47990" y="1920"/>
                </a:lnTo>
                <a:lnTo>
                  <a:pt x="46070" y="960"/>
                </a:lnTo>
                <a:lnTo>
                  <a:pt x="40309" y="960"/>
                </a:lnTo>
                <a:lnTo>
                  <a:pt x="38389" y="0"/>
                </a:lnTo>
                <a:lnTo>
                  <a:pt x="29748" y="0"/>
                </a:lnTo>
                <a:lnTo>
                  <a:pt x="24963" y="960"/>
                </a:lnTo>
                <a:lnTo>
                  <a:pt x="21122" y="2880"/>
                </a:lnTo>
                <a:lnTo>
                  <a:pt x="16306" y="3840"/>
                </a:lnTo>
                <a:lnTo>
                  <a:pt x="13426" y="5760"/>
                </a:lnTo>
                <a:lnTo>
                  <a:pt x="10561" y="8641"/>
                </a:lnTo>
                <a:lnTo>
                  <a:pt x="7680" y="11521"/>
                </a:lnTo>
                <a:lnTo>
                  <a:pt x="5745" y="14401"/>
                </a:lnTo>
                <a:lnTo>
                  <a:pt x="3840" y="17282"/>
                </a:lnTo>
                <a:lnTo>
                  <a:pt x="2880" y="21122"/>
                </a:lnTo>
                <a:lnTo>
                  <a:pt x="1905" y="24002"/>
                </a:lnTo>
                <a:lnTo>
                  <a:pt x="1905" y="31683"/>
                </a:lnTo>
                <a:lnTo>
                  <a:pt x="2880" y="35524"/>
                </a:lnTo>
                <a:lnTo>
                  <a:pt x="3840" y="38404"/>
                </a:lnTo>
                <a:lnTo>
                  <a:pt x="5745" y="41269"/>
                </a:lnTo>
                <a:lnTo>
                  <a:pt x="6720" y="44150"/>
                </a:lnTo>
                <a:lnTo>
                  <a:pt x="9585" y="46085"/>
                </a:lnTo>
                <a:lnTo>
                  <a:pt x="11521" y="47990"/>
                </a:lnTo>
                <a:lnTo>
                  <a:pt x="14401" y="49926"/>
                </a:lnTo>
                <a:lnTo>
                  <a:pt x="16306" y="51831"/>
                </a:lnTo>
                <a:lnTo>
                  <a:pt x="19187" y="52791"/>
                </a:lnTo>
                <a:lnTo>
                  <a:pt x="22067" y="53766"/>
                </a:lnTo>
                <a:lnTo>
                  <a:pt x="24963" y="55671"/>
                </a:lnTo>
                <a:lnTo>
                  <a:pt x="27828" y="56631"/>
                </a:lnTo>
                <a:lnTo>
                  <a:pt x="30708" y="57607"/>
                </a:lnTo>
                <a:lnTo>
                  <a:pt x="33588" y="58552"/>
                </a:lnTo>
                <a:lnTo>
                  <a:pt x="36469" y="59512"/>
                </a:lnTo>
                <a:lnTo>
                  <a:pt x="39349" y="60487"/>
                </a:lnTo>
                <a:lnTo>
                  <a:pt x="41269" y="62392"/>
                </a:lnTo>
                <a:lnTo>
                  <a:pt x="43190" y="63352"/>
                </a:lnTo>
                <a:lnTo>
                  <a:pt x="45110" y="65272"/>
                </a:lnTo>
                <a:lnTo>
                  <a:pt x="46070" y="67193"/>
                </a:lnTo>
                <a:lnTo>
                  <a:pt x="47990" y="69113"/>
                </a:lnTo>
                <a:lnTo>
                  <a:pt x="48950" y="71033"/>
                </a:lnTo>
                <a:lnTo>
                  <a:pt x="48950" y="75834"/>
                </a:lnTo>
                <a:lnTo>
                  <a:pt x="47990" y="78714"/>
                </a:lnTo>
                <a:lnTo>
                  <a:pt x="47030" y="80634"/>
                </a:lnTo>
                <a:lnTo>
                  <a:pt x="46070" y="81594"/>
                </a:lnTo>
                <a:lnTo>
                  <a:pt x="45110" y="83515"/>
                </a:lnTo>
                <a:lnTo>
                  <a:pt x="43190" y="84475"/>
                </a:lnTo>
                <a:lnTo>
                  <a:pt x="41269" y="86395"/>
                </a:lnTo>
                <a:lnTo>
                  <a:pt x="39349" y="86395"/>
                </a:lnTo>
                <a:lnTo>
                  <a:pt x="37429" y="87355"/>
                </a:lnTo>
                <a:lnTo>
                  <a:pt x="34549" y="88315"/>
                </a:lnTo>
                <a:lnTo>
                  <a:pt x="22067" y="88315"/>
                </a:lnTo>
                <a:lnTo>
                  <a:pt x="19187" y="87355"/>
                </a:lnTo>
                <a:lnTo>
                  <a:pt x="16306" y="86395"/>
                </a:lnTo>
                <a:lnTo>
                  <a:pt x="13426" y="85435"/>
                </a:lnTo>
                <a:lnTo>
                  <a:pt x="11521" y="83515"/>
                </a:lnTo>
                <a:lnTo>
                  <a:pt x="9585" y="82555"/>
                </a:lnTo>
                <a:lnTo>
                  <a:pt x="7680" y="81594"/>
                </a:lnTo>
                <a:lnTo>
                  <a:pt x="5745" y="80634"/>
                </a:lnTo>
                <a:lnTo>
                  <a:pt x="4785" y="79674"/>
                </a:lnTo>
                <a:lnTo>
                  <a:pt x="960" y="79674"/>
                </a:lnTo>
                <a:lnTo>
                  <a:pt x="960" y="80634"/>
                </a:lnTo>
                <a:lnTo>
                  <a:pt x="0" y="80634"/>
                </a:lnTo>
                <a:lnTo>
                  <a:pt x="0" y="91196"/>
                </a:lnTo>
                <a:lnTo>
                  <a:pt x="960" y="93116"/>
                </a:lnTo>
                <a:lnTo>
                  <a:pt x="960" y="94076"/>
                </a:lnTo>
                <a:lnTo>
                  <a:pt x="1905" y="94076"/>
                </a:lnTo>
                <a:lnTo>
                  <a:pt x="2880" y="95036"/>
                </a:lnTo>
                <a:lnTo>
                  <a:pt x="3840" y="95996"/>
                </a:lnTo>
                <a:lnTo>
                  <a:pt x="5745" y="96956"/>
                </a:lnTo>
                <a:lnTo>
                  <a:pt x="6720" y="97917"/>
                </a:lnTo>
                <a:lnTo>
                  <a:pt x="9585" y="98877"/>
                </a:lnTo>
                <a:lnTo>
                  <a:pt x="11521" y="98877"/>
                </a:lnTo>
                <a:lnTo>
                  <a:pt x="14401" y="998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2879186" y="1820829"/>
            <a:ext cx="85435" cy="144002"/>
          </a:xfrm>
          <a:custGeom>
            <a:avLst/>
            <a:gdLst/>
            <a:ahLst/>
            <a:cxnLst/>
            <a:rect l="l" t="t" r="r" b="b"/>
            <a:pathLst>
              <a:path w="85435" h="144002">
                <a:moveTo>
                  <a:pt x="85435" y="1935"/>
                </a:moveTo>
                <a:lnTo>
                  <a:pt x="84475" y="960"/>
                </a:lnTo>
                <a:lnTo>
                  <a:pt x="83530" y="0"/>
                </a:lnTo>
                <a:lnTo>
                  <a:pt x="70073" y="0"/>
                </a:lnTo>
                <a:lnTo>
                  <a:pt x="69128" y="960"/>
                </a:lnTo>
                <a:lnTo>
                  <a:pt x="69128" y="1935"/>
                </a:lnTo>
                <a:lnTo>
                  <a:pt x="68168" y="1935"/>
                </a:lnTo>
                <a:lnTo>
                  <a:pt x="68168" y="56647"/>
                </a:lnTo>
                <a:lnTo>
                  <a:pt x="64328" y="51846"/>
                </a:lnTo>
                <a:lnTo>
                  <a:pt x="59527" y="48005"/>
                </a:lnTo>
                <a:lnTo>
                  <a:pt x="54726" y="46085"/>
                </a:lnTo>
                <a:lnTo>
                  <a:pt x="50886" y="44165"/>
                </a:lnTo>
                <a:lnTo>
                  <a:pt x="45125" y="42245"/>
                </a:lnTo>
                <a:lnTo>
                  <a:pt x="33604" y="42245"/>
                </a:lnTo>
                <a:lnTo>
                  <a:pt x="27843" y="44165"/>
                </a:lnTo>
                <a:lnTo>
                  <a:pt x="23042" y="46085"/>
                </a:lnTo>
                <a:lnTo>
                  <a:pt x="18242" y="48966"/>
                </a:lnTo>
                <a:lnTo>
                  <a:pt x="13441" y="51846"/>
                </a:lnTo>
                <a:lnTo>
                  <a:pt x="10561" y="56647"/>
                </a:lnTo>
                <a:lnTo>
                  <a:pt x="6720" y="61447"/>
                </a:lnTo>
                <a:lnTo>
                  <a:pt x="4800" y="67208"/>
                </a:lnTo>
                <a:lnTo>
                  <a:pt x="2880" y="72969"/>
                </a:lnTo>
                <a:lnTo>
                  <a:pt x="960" y="79674"/>
                </a:lnTo>
                <a:lnTo>
                  <a:pt x="0" y="86395"/>
                </a:lnTo>
                <a:lnTo>
                  <a:pt x="0" y="101757"/>
                </a:lnTo>
                <a:lnTo>
                  <a:pt x="960" y="107518"/>
                </a:lnTo>
                <a:lnTo>
                  <a:pt x="1920" y="114239"/>
                </a:lnTo>
                <a:lnTo>
                  <a:pt x="3840" y="119999"/>
                </a:lnTo>
                <a:lnTo>
                  <a:pt x="5760" y="124800"/>
                </a:lnTo>
                <a:lnTo>
                  <a:pt x="8641" y="129600"/>
                </a:lnTo>
                <a:lnTo>
                  <a:pt x="11521" y="134401"/>
                </a:lnTo>
                <a:lnTo>
                  <a:pt x="15361" y="137281"/>
                </a:lnTo>
                <a:lnTo>
                  <a:pt x="20162" y="140162"/>
                </a:lnTo>
                <a:lnTo>
                  <a:pt x="18242" y="101757"/>
                </a:lnTo>
                <a:lnTo>
                  <a:pt x="18242" y="83515"/>
                </a:lnTo>
                <a:lnTo>
                  <a:pt x="19202" y="79674"/>
                </a:lnTo>
                <a:lnTo>
                  <a:pt x="20162" y="75849"/>
                </a:lnTo>
                <a:lnTo>
                  <a:pt x="21122" y="72008"/>
                </a:lnTo>
                <a:lnTo>
                  <a:pt x="23042" y="68168"/>
                </a:lnTo>
                <a:lnTo>
                  <a:pt x="24963" y="65288"/>
                </a:lnTo>
                <a:lnTo>
                  <a:pt x="27843" y="62407"/>
                </a:lnTo>
                <a:lnTo>
                  <a:pt x="30723" y="60487"/>
                </a:lnTo>
                <a:lnTo>
                  <a:pt x="33604" y="58567"/>
                </a:lnTo>
                <a:lnTo>
                  <a:pt x="37444" y="57607"/>
                </a:lnTo>
                <a:lnTo>
                  <a:pt x="46085" y="57607"/>
                </a:lnTo>
                <a:lnTo>
                  <a:pt x="50886" y="58567"/>
                </a:lnTo>
                <a:lnTo>
                  <a:pt x="54726" y="61447"/>
                </a:lnTo>
                <a:lnTo>
                  <a:pt x="59527" y="64328"/>
                </a:lnTo>
                <a:lnTo>
                  <a:pt x="64328" y="69128"/>
                </a:lnTo>
                <a:lnTo>
                  <a:pt x="68168" y="74889"/>
                </a:lnTo>
                <a:lnTo>
                  <a:pt x="68168" y="111358"/>
                </a:lnTo>
                <a:lnTo>
                  <a:pt x="65288" y="115199"/>
                </a:lnTo>
                <a:lnTo>
                  <a:pt x="63352" y="118079"/>
                </a:lnTo>
                <a:lnTo>
                  <a:pt x="60487" y="119999"/>
                </a:lnTo>
                <a:lnTo>
                  <a:pt x="58567" y="122880"/>
                </a:lnTo>
                <a:lnTo>
                  <a:pt x="55686" y="123840"/>
                </a:lnTo>
                <a:lnTo>
                  <a:pt x="53766" y="125760"/>
                </a:lnTo>
                <a:lnTo>
                  <a:pt x="51846" y="126720"/>
                </a:lnTo>
                <a:lnTo>
                  <a:pt x="49926" y="128640"/>
                </a:lnTo>
                <a:lnTo>
                  <a:pt x="47045" y="128640"/>
                </a:lnTo>
                <a:lnTo>
                  <a:pt x="45125" y="129600"/>
                </a:lnTo>
                <a:lnTo>
                  <a:pt x="36484" y="129600"/>
                </a:lnTo>
                <a:lnTo>
                  <a:pt x="32644" y="128640"/>
                </a:lnTo>
                <a:lnTo>
                  <a:pt x="30723" y="144002"/>
                </a:lnTo>
                <a:lnTo>
                  <a:pt x="44165" y="144002"/>
                </a:lnTo>
                <a:lnTo>
                  <a:pt x="49926" y="143042"/>
                </a:lnTo>
                <a:lnTo>
                  <a:pt x="54726" y="140162"/>
                </a:lnTo>
                <a:lnTo>
                  <a:pt x="60487" y="136321"/>
                </a:lnTo>
                <a:lnTo>
                  <a:pt x="65288" y="132481"/>
                </a:lnTo>
                <a:lnTo>
                  <a:pt x="70073" y="127680"/>
                </a:lnTo>
                <a:lnTo>
                  <a:pt x="70073" y="140162"/>
                </a:lnTo>
                <a:lnTo>
                  <a:pt x="71033" y="141122"/>
                </a:lnTo>
                <a:lnTo>
                  <a:pt x="71033" y="142082"/>
                </a:lnTo>
                <a:lnTo>
                  <a:pt x="73914" y="142082"/>
                </a:lnTo>
                <a:lnTo>
                  <a:pt x="74874" y="143042"/>
                </a:lnTo>
                <a:lnTo>
                  <a:pt x="81594" y="143042"/>
                </a:lnTo>
                <a:lnTo>
                  <a:pt x="82555" y="142082"/>
                </a:lnTo>
                <a:lnTo>
                  <a:pt x="84475" y="142082"/>
                </a:lnTo>
                <a:lnTo>
                  <a:pt x="84475" y="141122"/>
                </a:lnTo>
                <a:lnTo>
                  <a:pt x="85435" y="141122"/>
                </a:lnTo>
                <a:lnTo>
                  <a:pt x="85435" y="193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2897428" y="1922586"/>
            <a:ext cx="14401" cy="42245"/>
          </a:xfrm>
          <a:custGeom>
            <a:avLst/>
            <a:gdLst/>
            <a:ahLst/>
            <a:cxnLst/>
            <a:rect l="l" t="t" r="r" b="b"/>
            <a:pathLst>
              <a:path w="14401" h="42245">
                <a:moveTo>
                  <a:pt x="14401" y="26883"/>
                </a:moveTo>
                <a:lnTo>
                  <a:pt x="11521" y="24963"/>
                </a:lnTo>
                <a:lnTo>
                  <a:pt x="8641" y="23042"/>
                </a:lnTo>
                <a:lnTo>
                  <a:pt x="5760" y="20162"/>
                </a:lnTo>
                <a:lnTo>
                  <a:pt x="4800" y="16322"/>
                </a:lnTo>
                <a:lnTo>
                  <a:pt x="2880" y="13441"/>
                </a:lnTo>
                <a:lnTo>
                  <a:pt x="960" y="8641"/>
                </a:lnTo>
                <a:lnTo>
                  <a:pt x="960" y="4815"/>
                </a:lnTo>
                <a:lnTo>
                  <a:pt x="0" y="0"/>
                </a:lnTo>
                <a:lnTo>
                  <a:pt x="1920" y="38404"/>
                </a:lnTo>
                <a:lnTo>
                  <a:pt x="6720" y="41285"/>
                </a:lnTo>
                <a:lnTo>
                  <a:pt x="12481" y="42245"/>
                </a:lnTo>
                <a:lnTo>
                  <a:pt x="14401" y="268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" name="object 155"/>
          <p:cNvSpPr/>
          <p:nvPr/>
        </p:nvSpPr>
        <p:spPr>
          <a:xfrm>
            <a:off x="2989585" y="1863074"/>
            <a:ext cx="92156" cy="101757"/>
          </a:xfrm>
          <a:custGeom>
            <a:avLst/>
            <a:gdLst/>
            <a:ahLst/>
            <a:cxnLst/>
            <a:rect l="l" t="t" r="r" b="b"/>
            <a:pathLst>
              <a:path w="92156" h="101757">
                <a:moveTo>
                  <a:pt x="32644" y="84475"/>
                </a:moveTo>
                <a:lnTo>
                  <a:pt x="28803" y="82555"/>
                </a:lnTo>
                <a:lnTo>
                  <a:pt x="25923" y="80634"/>
                </a:lnTo>
                <a:lnTo>
                  <a:pt x="24003" y="76794"/>
                </a:lnTo>
                <a:lnTo>
                  <a:pt x="24963" y="98877"/>
                </a:lnTo>
                <a:lnTo>
                  <a:pt x="30723" y="100797"/>
                </a:lnTo>
                <a:lnTo>
                  <a:pt x="37444" y="101757"/>
                </a:lnTo>
                <a:lnTo>
                  <a:pt x="52806" y="101757"/>
                </a:lnTo>
                <a:lnTo>
                  <a:pt x="59527" y="100797"/>
                </a:lnTo>
                <a:lnTo>
                  <a:pt x="65272" y="97917"/>
                </a:lnTo>
                <a:lnTo>
                  <a:pt x="71993" y="95036"/>
                </a:lnTo>
                <a:lnTo>
                  <a:pt x="76794" y="92156"/>
                </a:lnTo>
                <a:lnTo>
                  <a:pt x="80634" y="87355"/>
                </a:lnTo>
                <a:lnTo>
                  <a:pt x="84475" y="82555"/>
                </a:lnTo>
                <a:lnTo>
                  <a:pt x="87355" y="77754"/>
                </a:lnTo>
                <a:lnTo>
                  <a:pt x="89275" y="71033"/>
                </a:lnTo>
                <a:lnTo>
                  <a:pt x="91196" y="64328"/>
                </a:lnTo>
                <a:lnTo>
                  <a:pt x="92156" y="57607"/>
                </a:lnTo>
                <a:lnTo>
                  <a:pt x="92156" y="42245"/>
                </a:lnTo>
                <a:lnTo>
                  <a:pt x="91196" y="35524"/>
                </a:lnTo>
                <a:lnTo>
                  <a:pt x="89275" y="29763"/>
                </a:lnTo>
                <a:lnTo>
                  <a:pt x="87355" y="23042"/>
                </a:lnTo>
                <a:lnTo>
                  <a:pt x="84475" y="18242"/>
                </a:lnTo>
                <a:lnTo>
                  <a:pt x="80634" y="13441"/>
                </a:lnTo>
                <a:lnTo>
                  <a:pt x="76794" y="9601"/>
                </a:lnTo>
                <a:lnTo>
                  <a:pt x="72953" y="5760"/>
                </a:lnTo>
                <a:lnTo>
                  <a:pt x="67208" y="3840"/>
                </a:lnTo>
                <a:lnTo>
                  <a:pt x="61432" y="1920"/>
                </a:lnTo>
                <a:lnTo>
                  <a:pt x="54711" y="0"/>
                </a:lnTo>
                <a:lnTo>
                  <a:pt x="39364" y="0"/>
                </a:lnTo>
                <a:lnTo>
                  <a:pt x="32644" y="1920"/>
                </a:lnTo>
                <a:lnTo>
                  <a:pt x="25923" y="3840"/>
                </a:lnTo>
                <a:lnTo>
                  <a:pt x="20162" y="6720"/>
                </a:lnTo>
                <a:lnTo>
                  <a:pt x="15361" y="10561"/>
                </a:lnTo>
                <a:lnTo>
                  <a:pt x="11521" y="14401"/>
                </a:lnTo>
                <a:lnTo>
                  <a:pt x="7680" y="19202"/>
                </a:lnTo>
                <a:lnTo>
                  <a:pt x="4800" y="24963"/>
                </a:lnTo>
                <a:lnTo>
                  <a:pt x="2880" y="31683"/>
                </a:lnTo>
                <a:lnTo>
                  <a:pt x="960" y="37429"/>
                </a:lnTo>
                <a:lnTo>
                  <a:pt x="0" y="44150"/>
                </a:lnTo>
                <a:lnTo>
                  <a:pt x="0" y="59512"/>
                </a:lnTo>
                <a:lnTo>
                  <a:pt x="960" y="67193"/>
                </a:lnTo>
                <a:lnTo>
                  <a:pt x="2880" y="72953"/>
                </a:lnTo>
                <a:lnTo>
                  <a:pt x="4800" y="78714"/>
                </a:lnTo>
                <a:lnTo>
                  <a:pt x="7680" y="84475"/>
                </a:lnTo>
                <a:lnTo>
                  <a:pt x="10561" y="88315"/>
                </a:lnTo>
                <a:lnTo>
                  <a:pt x="14401" y="93116"/>
                </a:lnTo>
                <a:lnTo>
                  <a:pt x="19202" y="95996"/>
                </a:lnTo>
                <a:lnTo>
                  <a:pt x="19202" y="65272"/>
                </a:lnTo>
                <a:lnTo>
                  <a:pt x="18242" y="60487"/>
                </a:lnTo>
                <a:lnTo>
                  <a:pt x="17282" y="55671"/>
                </a:lnTo>
                <a:lnTo>
                  <a:pt x="17282" y="45110"/>
                </a:lnTo>
                <a:lnTo>
                  <a:pt x="18242" y="40325"/>
                </a:lnTo>
                <a:lnTo>
                  <a:pt x="19202" y="36484"/>
                </a:lnTo>
                <a:lnTo>
                  <a:pt x="20162" y="31683"/>
                </a:lnTo>
                <a:lnTo>
                  <a:pt x="22082" y="27843"/>
                </a:lnTo>
                <a:lnTo>
                  <a:pt x="24003" y="24963"/>
                </a:lnTo>
                <a:lnTo>
                  <a:pt x="26883" y="21122"/>
                </a:lnTo>
                <a:lnTo>
                  <a:pt x="29763" y="19202"/>
                </a:lnTo>
                <a:lnTo>
                  <a:pt x="33604" y="17282"/>
                </a:lnTo>
                <a:lnTo>
                  <a:pt x="37444" y="15361"/>
                </a:lnTo>
                <a:lnTo>
                  <a:pt x="41285" y="14401"/>
                </a:lnTo>
                <a:lnTo>
                  <a:pt x="51846" y="14401"/>
                </a:lnTo>
                <a:lnTo>
                  <a:pt x="56647" y="15361"/>
                </a:lnTo>
                <a:lnTo>
                  <a:pt x="59527" y="17282"/>
                </a:lnTo>
                <a:lnTo>
                  <a:pt x="63367" y="19202"/>
                </a:lnTo>
                <a:lnTo>
                  <a:pt x="66233" y="22082"/>
                </a:lnTo>
                <a:lnTo>
                  <a:pt x="68153" y="24963"/>
                </a:lnTo>
                <a:lnTo>
                  <a:pt x="71048" y="28803"/>
                </a:lnTo>
                <a:lnTo>
                  <a:pt x="71993" y="32644"/>
                </a:lnTo>
                <a:lnTo>
                  <a:pt x="72953" y="37429"/>
                </a:lnTo>
                <a:lnTo>
                  <a:pt x="73929" y="41269"/>
                </a:lnTo>
                <a:lnTo>
                  <a:pt x="74874" y="46085"/>
                </a:lnTo>
                <a:lnTo>
                  <a:pt x="74874" y="56631"/>
                </a:lnTo>
                <a:lnTo>
                  <a:pt x="73929" y="61432"/>
                </a:lnTo>
                <a:lnTo>
                  <a:pt x="72953" y="66233"/>
                </a:lnTo>
                <a:lnTo>
                  <a:pt x="71993" y="70073"/>
                </a:lnTo>
                <a:lnTo>
                  <a:pt x="70073" y="73913"/>
                </a:lnTo>
                <a:lnTo>
                  <a:pt x="68153" y="77754"/>
                </a:lnTo>
                <a:lnTo>
                  <a:pt x="65272" y="80634"/>
                </a:lnTo>
                <a:lnTo>
                  <a:pt x="62392" y="83515"/>
                </a:lnTo>
                <a:lnTo>
                  <a:pt x="58552" y="85435"/>
                </a:lnTo>
                <a:lnTo>
                  <a:pt x="54711" y="86395"/>
                </a:lnTo>
                <a:lnTo>
                  <a:pt x="50871" y="87355"/>
                </a:lnTo>
                <a:lnTo>
                  <a:pt x="40325" y="87355"/>
                </a:lnTo>
                <a:lnTo>
                  <a:pt x="35524" y="86395"/>
                </a:lnTo>
                <a:lnTo>
                  <a:pt x="32644" y="844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/>
          <p:nvPr/>
        </p:nvSpPr>
        <p:spPr>
          <a:xfrm>
            <a:off x="3008787" y="1928347"/>
            <a:ext cx="5760" cy="33604"/>
          </a:xfrm>
          <a:custGeom>
            <a:avLst/>
            <a:gdLst/>
            <a:ahLst/>
            <a:cxnLst/>
            <a:rect l="l" t="t" r="r" b="b"/>
            <a:pathLst>
              <a:path w="5760" h="33604">
                <a:moveTo>
                  <a:pt x="5760" y="33604"/>
                </a:moveTo>
                <a:lnTo>
                  <a:pt x="4800" y="11521"/>
                </a:lnTo>
                <a:lnTo>
                  <a:pt x="1920" y="8641"/>
                </a:lnTo>
                <a:lnTo>
                  <a:pt x="960" y="3840"/>
                </a:lnTo>
                <a:lnTo>
                  <a:pt x="0" y="0"/>
                </a:lnTo>
                <a:lnTo>
                  <a:pt x="0" y="30723"/>
                </a:lnTo>
                <a:lnTo>
                  <a:pt x="5760" y="3360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/>
          <p:nvPr/>
        </p:nvSpPr>
        <p:spPr>
          <a:xfrm>
            <a:off x="3096143" y="1864995"/>
            <a:ext cx="140147" cy="98877"/>
          </a:xfrm>
          <a:custGeom>
            <a:avLst/>
            <a:gdLst/>
            <a:ahLst/>
            <a:cxnLst/>
            <a:rect l="l" t="t" r="r" b="b"/>
            <a:pathLst>
              <a:path w="140147" h="98877">
                <a:moveTo>
                  <a:pt x="90236" y="96956"/>
                </a:moveTo>
                <a:lnTo>
                  <a:pt x="91196" y="97917"/>
                </a:lnTo>
                <a:lnTo>
                  <a:pt x="94076" y="97917"/>
                </a:lnTo>
                <a:lnTo>
                  <a:pt x="95036" y="98877"/>
                </a:lnTo>
                <a:lnTo>
                  <a:pt x="100797" y="98877"/>
                </a:lnTo>
                <a:lnTo>
                  <a:pt x="100797" y="80634"/>
                </a:lnTo>
                <a:lnTo>
                  <a:pt x="102717" y="98877"/>
                </a:lnTo>
                <a:lnTo>
                  <a:pt x="105597" y="98877"/>
                </a:lnTo>
                <a:lnTo>
                  <a:pt x="107518" y="97917"/>
                </a:lnTo>
                <a:lnTo>
                  <a:pt x="110398" y="97917"/>
                </a:lnTo>
                <a:lnTo>
                  <a:pt x="110398" y="96956"/>
                </a:lnTo>
                <a:lnTo>
                  <a:pt x="111358" y="96956"/>
                </a:lnTo>
                <a:lnTo>
                  <a:pt x="111358" y="95996"/>
                </a:lnTo>
                <a:lnTo>
                  <a:pt x="112318" y="95036"/>
                </a:lnTo>
                <a:lnTo>
                  <a:pt x="139202" y="6720"/>
                </a:lnTo>
                <a:lnTo>
                  <a:pt x="140147" y="5760"/>
                </a:lnTo>
                <a:lnTo>
                  <a:pt x="140147" y="960"/>
                </a:lnTo>
                <a:lnTo>
                  <a:pt x="139202" y="960"/>
                </a:lnTo>
                <a:lnTo>
                  <a:pt x="138242" y="0"/>
                </a:lnTo>
                <a:lnTo>
                  <a:pt x="125760" y="0"/>
                </a:lnTo>
                <a:lnTo>
                  <a:pt x="124800" y="960"/>
                </a:lnTo>
                <a:lnTo>
                  <a:pt x="123840" y="960"/>
                </a:lnTo>
                <a:lnTo>
                  <a:pt x="123840" y="1920"/>
                </a:lnTo>
                <a:lnTo>
                  <a:pt x="122880" y="2880"/>
                </a:lnTo>
                <a:lnTo>
                  <a:pt x="100797" y="79674"/>
                </a:lnTo>
                <a:lnTo>
                  <a:pt x="78714" y="2880"/>
                </a:lnTo>
                <a:lnTo>
                  <a:pt x="78714" y="1920"/>
                </a:lnTo>
                <a:lnTo>
                  <a:pt x="77754" y="1920"/>
                </a:lnTo>
                <a:lnTo>
                  <a:pt x="77754" y="960"/>
                </a:lnTo>
                <a:lnTo>
                  <a:pt x="76794" y="960"/>
                </a:lnTo>
                <a:lnTo>
                  <a:pt x="75834" y="0"/>
                </a:lnTo>
                <a:lnTo>
                  <a:pt x="64312" y="0"/>
                </a:lnTo>
                <a:lnTo>
                  <a:pt x="63352" y="960"/>
                </a:lnTo>
                <a:lnTo>
                  <a:pt x="62407" y="960"/>
                </a:lnTo>
                <a:lnTo>
                  <a:pt x="62407" y="1920"/>
                </a:lnTo>
                <a:lnTo>
                  <a:pt x="61432" y="1920"/>
                </a:lnTo>
                <a:lnTo>
                  <a:pt x="61432" y="2880"/>
                </a:lnTo>
                <a:lnTo>
                  <a:pt x="41285" y="79674"/>
                </a:lnTo>
                <a:lnTo>
                  <a:pt x="40325" y="80634"/>
                </a:lnTo>
                <a:lnTo>
                  <a:pt x="40325" y="79674"/>
                </a:lnTo>
                <a:lnTo>
                  <a:pt x="18242" y="2880"/>
                </a:lnTo>
                <a:lnTo>
                  <a:pt x="17282" y="1920"/>
                </a:lnTo>
                <a:lnTo>
                  <a:pt x="17282" y="960"/>
                </a:lnTo>
                <a:lnTo>
                  <a:pt x="16322" y="960"/>
                </a:lnTo>
                <a:lnTo>
                  <a:pt x="15361" y="0"/>
                </a:lnTo>
                <a:lnTo>
                  <a:pt x="192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3840"/>
                </a:lnTo>
                <a:lnTo>
                  <a:pt x="960" y="4800"/>
                </a:lnTo>
                <a:lnTo>
                  <a:pt x="960" y="6720"/>
                </a:lnTo>
                <a:lnTo>
                  <a:pt x="28803" y="95036"/>
                </a:lnTo>
                <a:lnTo>
                  <a:pt x="28803" y="96956"/>
                </a:lnTo>
                <a:lnTo>
                  <a:pt x="29763" y="96956"/>
                </a:lnTo>
                <a:lnTo>
                  <a:pt x="30723" y="97917"/>
                </a:lnTo>
                <a:lnTo>
                  <a:pt x="33604" y="97917"/>
                </a:lnTo>
                <a:lnTo>
                  <a:pt x="34564" y="98877"/>
                </a:lnTo>
                <a:lnTo>
                  <a:pt x="45125" y="98877"/>
                </a:lnTo>
                <a:lnTo>
                  <a:pt x="46070" y="97917"/>
                </a:lnTo>
                <a:lnTo>
                  <a:pt x="48950" y="97917"/>
                </a:lnTo>
                <a:lnTo>
                  <a:pt x="49911" y="96956"/>
                </a:lnTo>
                <a:lnTo>
                  <a:pt x="50886" y="95996"/>
                </a:lnTo>
                <a:lnTo>
                  <a:pt x="50886" y="95036"/>
                </a:lnTo>
                <a:lnTo>
                  <a:pt x="69128" y="27843"/>
                </a:lnTo>
                <a:lnTo>
                  <a:pt x="69128" y="26883"/>
                </a:lnTo>
                <a:lnTo>
                  <a:pt x="70073" y="27843"/>
                </a:lnTo>
                <a:lnTo>
                  <a:pt x="89275" y="95036"/>
                </a:lnTo>
                <a:lnTo>
                  <a:pt x="89275" y="95996"/>
                </a:lnTo>
                <a:lnTo>
                  <a:pt x="90236" y="96956"/>
                </a:lnTo>
                <a:close/>
              </a:path>
              <a:path w="140147" h="98877">
                <a:moveTo>
                  <a:pt x="102717" y="98877"/>
                </a:moveTo>
                <a:lnTo>
                  <a:pt x="100797" y="80634"/>
                </a:lnTo>
                <a:lnTo>
                  <a:pt x="100797" y="98877"/>
                </a:lnTo>
                <a:lnTo>
                  <a:pt x="102717" y="9887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/>
          <p:nvPr/>
        </p:nvSpPr>
        <p:spPr>
          <a:xfrm>
            <a:off x="3257412" y="1863074"/>
            <a:ext cx="79689" cy="100797"/>
          </a:xfrm>
          <a:custGeom>
            <a:avLst/>
            <a:gdLst/>
            <a:ahLst/>
            <a:cxnLst/>
            <a:rect l="l" t="t" r="r" b="b"/>
            <a:pathLst>
              <a:path w="79689" h="100797">
                <a:moveTo>
                  <a:pt x="65288" y="99837"/>
                </a:moveTo>
                <a:lnTo>
                  <a:pt x="66248" y="99837"/>
                </a:lnTo>
                <a:lnTo>
                  <a:pt x="67208" y="100797"/>
                </a:lnTo>
                <a:lnTo>
                  <a:pt x="75849" y="100797"/>
                </a:lnTo>
                <a:lnTo>
                  <a:pt x="76794" y="99837"/>
                </a:lnTo>
                <a:lnTo>
                  <a:pt x="78729" y="99837"/>
                </a:lnTo>
                <a:lnTo>
                  <a:pt x="78729" y="98877"/>
                </a:lnTo>
                <a:lnTo>
                  <a:pt x="79689" y="98877"/>
                </a:lnTo>
                <a:lnTo>
                  <a:pt x="79689" y="34564"/>
                </a:lnTo>
                <a:lnTo>
                  <a:pt x="78729" y="28803"/>
                </a:lnTo>
                <a:lnTo>
                  <a:pt x="77769" y="24002"/>
                </a:lnTo>
                <a:lnTo>
                  <a:pt x="76794" y="19202"/>
                </a:lnTo>
                <a:lnTo>
                  <a:pt x="74889" y="15361"/>
                </a:lnTo>
                <a:lnTo>
                  <a:pt x="72009" y="11521"/>
                </a:lnTo>
                <a:lnTo>
                  <a:pt x="70088" y="8641"/>
                </a:lnTo>
                <a:lnTo>
                  <a:pt x="66248" y="5760"/>
                </a:lnTo>
                <a:lnTo>
                  <a:pt x="62407" y="3840"/>
                </a:lnTo>
                <a:lnTo>
                  <a:pt x="57607" y="960"/>
                </a:lnTo>
                <a:lnTo>
                  <a:pt x="52806" y="0"/>
                </a:lnTo>
                <a:lnTo>
                  <a:pt x="41285" y="0"/>
                </a:lnTo>
                <a:lnTo>
                  <a:pt x="35524" y="1920"/>
                </a:lnTo>
                <a:lnTo>
                  <a:pt x="30723" y="4800"/>
                </a:lnTo>
                <a:lnTo>
                  <a:pt x="25923" y="6720"/>
                </a:lnTo>
                <a:lnTo>
                  <a:pt x="20162" y="11521"/>
                </a:lnTo>
                <a:lnTo>
                  <a:pt x="15361" y="17282"/>
                </a:lnTo>
                <a:lnTo>
                  <a:pt x="15361" y="3840"/>
                </a:lnTo>
                <a:lnTo>
                  <a:pt x="14401" y="3840"/>
                </a:lnTo>
                <a:lnTo>
                  <a:pt x="14401" y="2880"/>
                </a:lnTo>
                <a:lnTo>
                  <a:pt x="13441" y="2880"/>
                </a:lnTo>
                <a:lnTo>
                  <a:pt x="13441" y="1920"/>
                </a:lnTo>
                <a:lnTo>
                  <a:pt x="1920" y="1920"/>
                </a:lnTo>
                <a:lnTo>
                  <a:pt x="1920" y="2880"/>
                </a:lnTo>
                <a:lnTo>
                  <a:pt x="0" y="2880"/>
                </a:lnTo>
                <a:lnTo>
                  <a:pt x="0" y="98877"/>
                </a:lnTo>
                <a:lnTo>
                  <a:pt x="960" y="98877"/>
                </a:lnTo>
                <a:lnTo>
                  <a:pt x="960" y="99837"/>
                </a:lnTo>
                <a:lnTo>
                  <a:pt x="2880" y="99837"/>
                </a:lnTo>
                <a:lnTo>
                  <a:pt x="3840" y="100797"/>
                </a:lnTo>
                <a:lnTo>
                  <a:pt x="12481" y="100797"/>
                </a:lnTo>
                <a:lnTo>
                  <a:pt x="13441" y="99837"/>
                </a:lnTo>
                <a:lnTo>
                  <a:pt x="15361" y="99837"/>
                </a:lnTo>
                <a:lnTo>
                  <a:pt x="16322" y="98877"/>
                </a:lnTo>
                <a:lnTo>
                  <a:pt x="17282" y="98877"/>
                </a:lnTo>
                <a:lnTo>
                  <a:pt x="17282" y="32644"/>
                </a:lnTo>
                <a:lnTo>
                  <a:pt x="22082" y="26883"/>
                </a:lnTo>
                <a:lnTo>
                  <a:pt x="25923" y="22082"/>
                </a:lnTo>
                <a:lnTo>
                  <a:pt x="30723" y="19202"/>
                </a:lnTo>
                <a:lnTo>
                  <a:pt x="34564" y="16322"/>
                </a:lnTo>
                <a:lnTo>
                  <a:pt x="38404" y="15361"/>
                </a:lnTo>
                <a:lnTo>
                  <a:pt x="48966" y="15361"/>
                </a:lnTo>
                <a:lnTo>
                  <a:pt x="51846" y="17282"/>
                </a:lnTo>
                <a:lnTo>
                  <a:pt x="54726" y="18242"/>
                </a:lnTo>
                <a:lnTo>
                  <a:pt x="56647" y="20162"/>
                </a:lnTo>
                <a:lnTo>
                  <a:pt x="57607" y="22082"/>
                </a:lnTo>
                <a:lnTo>
                  <a:pt x="59527" y="24963"/>
                </a:lnTo>
                <a:lnTo>
                  <a:pt x="60487" y="27843"/>
                </a:lnTo>
                <a:lnTo>
                  <a:pt x="61447" y="30723"/>
                </a:lnTo>
                <a:lnTo>
                  <a:pt x="62407" y="33604"/>
                </a:lnTo>
                <a:lnTo>
                  <a:pt x="62407" y="97917"/>
                </a:lnTo>
                <a:lnTo>
                  <a:pt x="63367" y="98877"/>
                </a:lnTo>
                <a:lnTo>
                  <a:pt x="64328" y="99837"/>
                </a:lnTo>
                <a:lnTo>
                  <a:pt x="65288" y="998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/>
          <p:nvPr/>
        </p:nvSpPr>
        <p:spPr>
          <a:xfrm>
            <a:off x="3360130" y="1863074"/>
            <a:ext cx="66248" cy="101757"/>
          </a:xfrm>
          <a:custGeom>
            <a:avLst/>
            <a:gdLst/>
            <a:ahLst/>
            <a:cxnLst/>
            <a:rect l="l" t="t" r="r" b="b"/>
            <a:pathLst>
              <a:path w="66248" h="101757">
                <a:moveTo>
                  <a:pt x="61447" y="11521"/>
                </a:moveTo>
                <a:lnTo>
                  <a:pt x="60487" y="10561"/>
                </a:lnTo>
                <a:lnTo>
                  <a:pt x="60487" y="7680"/>
                </a:lnTo>
                <a:lnTo>
                  <a:pt x="59527" y="7680"/>
                </a:lnTo>
                <a:lnTo>
                  <a:pt x="59527" y="6720"/>
                </a:lnTo>
                <a:lnTo>
                  <a:pt x="58567" y="6720"/>
                </a:lnTo>
                <a:lnTo>
                  <a:pt x="57607" y="5760"/>
                </a:lnTo>
                <a:lnTo>
                  <a:pt x="56647" y="4800"/>
                </a:lnTo>
                <a:lnTo>
                  <a:pt x="55686" y="4800"/>
                </a:lnTo>
                <a:lnTo>
                  <a:pt x="53766" y="3840"/>
                </a:lnTo>
                <a:lnTo>
                  <a:pt x="52806" y="2880"/>
                </a:lnTo>
                <a:lnTo>
                  <a:pt x="50886" y="2880"/>
                </a:lnTo>
                <a:lnTo>
                  <a:pt x="48005" y="1920"/>
                </a:lnTo>
                <a:lnTo>
                  <a:pt x="46085" y="960"/>
                </a:lnTo>
                <a:lnTo>
                  <a:pt x="41285" y="960"/>
                </a:lnTo>
                <a:lnTo>
                  <a:pt x="38404" y="0"/>
                </a:lnTo>
                <a:lnTo>
                  <a:pt x="30723" y="0"/>
                </a:lnTo>
                <a:lnTo>
                  <a:pt x="25923" y="960"/>
                </a:lnTo>
                <a:lnTo>
                  <a:pt x="21122" y="2880"/>
                </a:lnTo>
                <a:lnTo>
                  <a:pt x="17282" y="3840"/>
                </a:lnTo>
                <a:lnTo>
                  <a:pt x="13441" y="5760"/>
                </a:lnTo>
                <a:lnTo>
                  <a:pt x="10561" y="8641"/>
                </a:lnTo>
                <a:lnTo>
                  <a:pt x="7680" y="11521"/>
                </a:lnTo>
                <a:lnTo>
                  <a:pt x="5760" y="14401"/>
                </a:lnTo>
                <a:lnTo>
                  <a:pt x="4800" y="17282"/>
                </a:lnTo>
                <a:lnTo>
                  <a:pt x="2880" y="21122"/>
                </a:lnTo>
                <a:lnTo>
                  <a:pt x="2880" y="35524"/>
                </a:lnTo>
                <a:lnTo>
                  <a:pt x="4800" y="38404"/>
                </a:lnTo>
                <a:lnTo>
                  <a:pt x="5760" y="41269"/>
                </a:lnTo>
                <a:lnTo>
                  <a:pt x="7680" y="44150"/>
                </a:lnTo>
                <a:lnTo>
                  <a:pt x="9601" y="46085"/>
                </a:lnTo>
                <a:lnTo>
                  <a:pt x="12481" y="47990"/>
                </a:lnTo>
                <a:lnTo>
                  <a:pt x="14401" y="49926"/>
                </a:lnTo>
                <a:lnTo>
                  <a:pt x="17282" y="51831"/>
                </a:lnTo>
                <a:lnTo>
                  <a:pt x="20162" y="52791"/>
                </a:lnTo>
                <a:lnTo>
                  <a:pt x="23042" y="53766"/>
                </a:lnTo>
                <a:lnTo>
                  <a:pt x="25923" y="55671"/>
                </a:lnTo>
                <a:lnTo>
                  <a:pt x="28803" y="56631"/>
                </a:lnTo>
                <a:lnTo>
                  <a:pt x="31683" y="57607"/>
                </a:lnTo>
                <a:lnTo>
                  <a:pt x="34564" y="58552"/>
                </a:lnTo>
                <a:lnTo>
                  <a:pt x="37444" y="59512"/>
                </a:lnTo>
                <a:lnTo>
                  <a:pt x="39364" y="60487"/>
                </a:lnTo>
                <a:lnTo>
                  <a:pt x="42245" y="62392"/>
                </a:lnTo>
                <a:lnTo>
                  <a:pt x="44165" y="63352"/>
                </a:lnTo>
                <a:lnTo>
                  <a:pt x="46085" y="65272"/>
                </a:lnTo>
                <a:lnTo>
                  <a:pt x="47045" y="67193"/>
                </a:lnTo>
                <a:lnTo>
                  <a:pt x="48966" y="69113"/>
                </a:lnTo>
                <a:lnTo>
                  <a:pt x="48966" y="78714"/>
                </a:lnTo>
                <a:lnTo>
                  <a:pt x="48005" y="80634"/>
                </a:lnTo>
                <a:lnTo>
                  <a:pt x="47045" y="81594"/>
                </a:lnTo>
                <a:lnTo>
                  <a:pt x="45125" y="83515"/>
                </a:lnTo>
                <a:lnTo>
                  <a:pt x="44165" y="84475"/>
                </a:lnTo>
                <a:lnTo>
                  <a:pt x="42245" y="86395"/>
                </a:lnTo>
                <a:lnTo>
                  <a:pt x="40325" y="86395"/>
                </a:lnTo>
                <a:lnTo>
                  <a:pt x="37444" y="87355"/>
                </a:lnTo>
                <a:lnTo>
                  <a:pt x="35524" y="88315"/>
                </a:lnTo>
                <a:lnTo>
                  <a:pt x="23042" y="88315"/>
                </a:lnTo>
                <a:lnTo>
                  <a:pt x="20162" y="87355"/>
                </a:lnTo>
                <a:lnTo>
                  <a:pt x="16322" y="86395"/>
                </a:lnTo>
                <a:lnTo>
                  <a:pt x="14401" y="85435"/>
                </a:lnTo>
                <a:lnTo>
                  <a:pt x="11521" y="83515"/>
                </a:lnTo>
                <a:lnTo>
                  <a:pt x="9601" y="82555"/>
                </a:lnTo>
                <a:lnTo>
                  <a:pt x="7680" y="81594"/>
                </a:lnTo>
                <a:lnTo>
                  <a:pt x="6720" y="80634"/>
                </a:lnTo>
                <a:lnTo>
                  <a:pt x="4800" y="79674"/>
                </a:lnTo>
                <a:lnTo>
                  <a:pt x="1920" y="79674"/>
                </a:lnTo>
                <a:lnTo>
                  <a:pt x="1920" y="80634"/>
                </a:lnTo>
                <a:lnTo>
                  <a:pt x="975" y="80634"/>
                </a:lnTo>
                <a:lnTo>
                  <a:pt x="975" y="83515"/>
                </a:lnTo>
                <a:lnTo>
                  <a:pt x="0" y="84475"/>
                </a:lnTo>
                <a:lnTo>
                  <a:pt x="0" y="88315"/>
                </a:lnTo>
                <a:lnTo>
                  <a:pt x="975" y="90236"/>
                </a:lnTo>
                <a:lnTo>
                  <a:pt x="975" y="93116"/>
                </a:lnTo>
                <a:lnTo>
                  <a:pt x="1920" y="94076"/>
                </a:lnTo>
                <a:lnTo>
                  <a:pt x="2880" y="94076"/>
                </a:lnTo>
                <a:lnTo>
                  <a:pt x="2880" y="95036"/>
                </a:lnTo>
                <a:lnTo>
                  <a:pt x="4800" y="95996"/>
                </a:lnTo>
                <a:lnTo>
                  <a:pt x="5760" y="96956"/>
                </a:lnTo>
                <a:lnTo>
                  <a:pt x="7680" y="97917"/>
                </a:lnTo>
                <a:lnTo>
                  <a:pt x="9601" y="98877"/>
                </a:lnTo>
                <a:lnTo>
                  <a:pt x="12481" y="98877"/>
                </a:lnTo>
                <a:lnTo>
                  <a:pt x="14401" y="99837"/>
                </a:lnTo>
                <a:lnTo>
                  <a:pt x="17282" y="100797"/>
                </a:lnTo>
                <a:lnTo>
                  <a:pt x="20162" y="100797"/>
                </a:lnTo>
                <a:lnTo>
                  <a:pt x="23042" y="101757"/>
                </a:lnTo>
                <a:lnTo>
                  <a:pt x="34564" y="101757"/>
                </a:lnTo>
                <a:lnTo>
                  <a:pt x="40325" y="100797"/>
                </a:lnTo>
                <a:lnTo>
                  <a:pt x="44165" y="99837"/>
                </a:lnTo>
                <a:lnTo>
                  <a:pt x="48966" y="98877"/>
                </a:lnTo>
                <a:lnTo>
                  <a:pt x="52806" y="96956"/>
                </a:lnTo>
                <a:lnTo>
                  <a:pt x="55686" y="94076"/>
                </a:lnTo>
                <a:lnTo>
                  <a:pt x="59527" y="91196"/>
                </a:lnTo>
                <a:lnTo>
                  <a:pt x="61447" y="88315"/>
                </a:lnTo>
                <a:lnTo>
                  <a:pt x="63367" y="84475"/>
                </a:lnTo>
                <a:lnTo>
                  <a:pt x="65288" y="81594"/>
                </a:lnTo>
                <a:lnTo>
                  <a:pt x="66248" y="76794"/>
                </a:lnTo>
                <a:lnTo>
                  <a:pt x="66248" y="68153"/>
                </a:lnTo>
                <a:lnTo>
                  <a:pt x="65288" y="65272"/>
                </a:lnTo>
                <a:lnTo>
                  <a:pt x="64328" y="62392"/>
                </a:lnTo>
                <a:lnTo>
                  <a:pt x="62407" y="59512"/>
                </a:lnTo>
                <a:lnTo>
                  <a:pt x="60487" y="56631"/>
                </a:lnTo>
                <a:lnTo>
                  <a:pt x="58567" y="54711"/>
                </a:lnTo>
                <a:lnTo>
                  <a:pt x="56647" y="52791"/>
                </a:lnTo>
                <a:lnTo>
                  <a:pt x="53766" y="50871"/>
                </a:lnTo>
                <a:lnTo>
                  <a:pt x="50886" y="48950"/>
                </a:lnTo>
                <a:lnTo>
                  <a:pt x="48005" y="47990"/>
                </a:lnTo>
                <a:lnTo>
                  <a:pt x="45125" y="47045"/>
                </a:lnTo>
                <a:lnTo>
                  <a:pt x="42245" y="45110"/>
                </a:lnTo>
                <a:lnTo>
                  <a:pt x="39364" y="44150"/>
                </a:lnTo>
                <a:lnTo>
                  <a:pt x="36484" y="43205"/>
                </a:lnTo>
                <a:lnTo>
                  <a:pt x="33604" y="42245"/>
                </a:lnTo>
                <a:lnTo>
                  <a:pt x="30723" y="41269"/>
                </a:lnTo>
                <a:lnTo>
                  <a:pt x="28803" y="39364"/>
                </a:lnTo>
                <a:lnTo>
                  <a:pt x="25923" y="38404"/>
                </a:lnTo>
                <a:lnTo>
                  <a:pt x="24002" y="36484"/>
                </a:lnTo>
                <a:lnTo>
                  <a:pt x="22082" y="35524"/>
                </a:lnTo>
                <a:lnTo>
                  <a:pt x="21122" y="33604"/>
                </a:lnTo>
                <a:lnTo>
                  <a:pt x="19202" y="31683"/>
                </a:lnTo>
                <a:lnTo>
                  <a:pt x="19202" y="23042"/>
                </a:lnTo>
                <a:lnTo>
                  <a:pt x="20162" y="21122"/>
                </a:lnTo>
                <a:lnTo>
                  <a:pt x="21122" y="20162"/>
                </a:lnTo>
                <a:lnTo>
                  <a:pt x="22082" y="18242"/>
                </a:lnTo>
                <a:lnTo>
                  <a:pt x="23042" y="17282"/>
                </a:lnTo>
                <a:lnTo>
                  <a:pt x="24963" y="16322"/>
                </a:lnTo>
                <a:lnTo>
                  <a:pt x="25923" y="15361"/>
                </a:lnTo>
                <a:lnTo>
                  <a:pt x="28803" y="14401"/>
                </a:lnTo>
                <a:lnTo>
                  <a:pt x="30723" y="13441"/>
                </a:lnTo>
                <a:lnTo>
                  <a:pt x="42245" y="13441"/>
                </a:lnTo>
                <a:lnTo>
                  <a:pt x="45125" y="14401"/>
                </a:lnTo>
                <a:lnTo>
                  <a:pt x="47045" y="15361"/>
                </a:lnTo>
                <a:lnTo>
                  <a:pt x="48966" y="16322"/>
                </a:lnTo>
                <a:lnTo>
                  <a:pt x="50886" y="17282"/>
                </a:lnTo>
                <a:lnTo>
                  <a:pt x="52806" y="18242"/>
                </a:lnTo>
                <a:lnTo>
                  <a:pt x="54726" y="19202"/>
                </a:lnTo>
                <a:lnTo>
                  <a:pt x="55686" y="19202"/>
                </a:lnTo>
                <a:lnTo>
                  <a:pt x="56647" y="20162"/>
                </a:lnTo>
                <a:lnTo>
                  <a:pt x="60487" y="20162"/>
                </a:lnTo>
                <a:lnTo>
                  <a:pt x="60487" y="18242"/>
                </a:lnTo>
                <a:lnTo>
                  <a:pt x="61447" y="18242"/>
                </a:lnTo>
                <a:lnTo>
                  <a:pt x="61447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" name="object 160"/>
          <p:cNvSpPr/>
          <p:nvPr/>
        </p:nvSpPr>
        <p:spPr>
          <a:xfrm>
            <a:off x="3435964" y="1840031"/>
            <a:ext cx="60487" cy="124800"/>
          </a:xfrm>
          <a:custGeom>
            <a:avLst/>
            <a:gdLst/>
            <a:ahLst/>
            <a:cxnLst/>
            <a:rect l="l" t="t" r="r" b="b"/>
            <a:pathLst>
              <a:path w="60487" h="124800">
                <a:moveTo>
                  <a:pt x="60487" y="27843"/>
                </a:moveTo>
                <a:lnTo>
                  <a:pt x="59527" y="27843"/>
                </a:lnTo>
                <a:lnTo>
                  <a:pt x="59527" y="25923"/>
                </a:lnTo>
                <a:lnTo>
                  <a:pt x="58567" y="25923"/>
                </a:lnTo>
                <a:lnTo>
                  <a:pt x="57607" y="24963"/>
                </a:lnTo>
                <a:lnTo>
                  <a:pt x="33604" y="24963"/>
                </a:lnTo>
                <a:lnTo>
                  <a:pt x="33604" y="2880"/>
                </a:lnTo>
                <a:lnTo>
                  <a:pt x="32644" y="2880"/>
                </a:lnTo>
                <a:lnTo>
                  <a:pt x="32644" y="1920"/>
                </a:lnTo>
                <a:lnTo>
                  <a:pt x="31683" y="960"/>
                </a:lnTo>
                <a:lnTo>
                  <a:pt x="30723" y="960"/>
                </a:lnTo>
                <a:lnTo>
                  <a:pt x="29763" y="0"/>
                </a:lnTo>
                <a:lnTo>
                  <a:pt x="19202" y="0"/>
                </a:lnTo>
                <a:lnTo>
                  <a:pt x="18242" y="960"/>
                </a:lnTo>
                <a:lnTo>
                  <a:pt x="17282" y="960"/>
                </a:lnTo>
                <a:lnTo>
                  <a:pt x="16337" y="1920"/>
                </a:lnTo>
                <a:lnTo>
                  <a:pt x="16337" y="24963"/>
                </a:lnTo>
                <a:lnTo>
                  <a:pt x="2880" y="24963"/>
                </a:lnTo>
                <a:lnTo>
                  <a:pt x="1935" y="25923"/>
                </a:lnTo>
                <a:lnTo>
                  <a:pt x="975" y="25923"/>
                </a:lnTo>
                <a:lnTo>
                  <a:pt x="975" y="27843"/>
                </a:lnTo>
                <a:lnTo>
                  <a:pt x="0" y="27843"/>
                </a:lnTo>
                <a:lnTo>
                  <a:pt x="0" y="36484"/>
                </a:lnTo>
                <a:lnTo>
                  <a:pt x="975" y="37444"/>
                </a:lnTo>
                <a:lnTo>
                  <a:pt x="975" y="39364"/>
                </a:lnTo>
                <a:lnTo>
                  <a:pt x="16337" y="39364"/>
                </a:lnTo>
                <a:lnTo>
                  <a:pt x="16337" y="103677"/>
                </a:lnTo>
                <a:lnTo>
                  <a:pt x="17282" y="107518"/>
                </a:lnTo>
                <a:lnTo>
                  <a:pt x="19202" y="111358"/>
                </a:lnTo>
                <a:lnTo>
                  <a:pt x="20162" y="114239"/>
                </a:lnTo>
                <a:lnTo>
                  <a:pt x="22082" y="117119"/>
                </a:lnTo>
                <a:lnTo>
                  <a:pt x="24963" y="119999"/>
                </a:lnTo>
                <a:lnTo>
                  <a:pt x="27843" y="121920"/>
                </a:lnTo>
                <a:lnTo>
                  <a:pt x="30723" y="122880"/>
                </a:lnTo>
                <a:lnTo>
                  <a:pt x="34564" y="123840"/>
                </a:lnTo>
                <a:lnTo>
                  <a:pt x="38404" y="124800"/>
                </a:lnTo>
                <a:lnTo>
                  <a:pt x="48005" y="124800"/>
                </a:lnTo>
                <a:lnTo>
                  <a:pt x="49926" y="123840"/>
                </a:lnTo>
                <a:lnTo>
                  <a:pt x="52806" y="123840"/>
                </a:lnTo>
                <a:lnTo>
                  <a:pt x="53766" y="122880"/>
                </a:lnTo>
                <a:lnTo>
                  <a:pt x="56647" y="122880"/>
                </a:lnTo>
                <a:lnTo>
                  <a:pt x="57607" y="121920"/>
                </a:lnTo>
                <a:lnTo>
                  <a:pt x="58567" y="121920"/>
                </a:lnTo>
                <a:lnTo>
                  <a:pt x="58567" y="120959"/>
                </a:lnTo>
                <a:lnTo>
                  <a:pt x="59527" y="119999"/>
                </a:lnTo>
                <a:lnTo>
                  <a:pt x="60487" y="118079"/>
                </a:lnTo>
                <a:lnTo>
                  <a:pt x="60487" y="109438"/>
                </a:lnTo>
                <a:lnTo>
                  <a:pt x="59527" y="109438"/>
                </a:lnTo>
                <a:lnTo>
                  <a:pt x="59527" y="107518"/>
                </a:lnTo>
                <a:lnTo>
                  <a:pt x="56647" y="107518"/>
                </a:lnTo>
                <a:lnTo>
                  <a:pt x="55686" y="108478"/>
                </a:lnTo>
                <a:lnTo>
                  <a:pt x="53766" y="108478"/>
                </a:lnTo>
                <a:lnTo>
                  <a:pt x="52806" y="109438"/>
                </a:lnTo>
                <a:lnTo>
                  <a:pt x="50886" y="109438"/>
                </a:lnTo>
                <a:lnTo>
                  <a:pt x="48966" y="110398"/>
                </a:lnTo>
                <a:lnTo>
                  <a:pt x="41285" y="110398"/>
                </a:lnTo>
                <a:lnTo>
                  <a:pt x="37444" y="108478"/>
                </a:lnTo>
                <a:lnTo>
                  <a:pt x="36484" y="105597"/>
                </a:lnTo>
                <a:lnTo>
                  <a:pt x="34564" y="101757"/>
                </a:lnTo>
                <a:lnTo>
                  <a:pt x="33604" y="96956"/>
                </a:lnTo>
                <a:lnTo>
                  <a:pt x="33604" y="39364"/>
                </a:lnTo>
                <a:lnTo>
                  <a:pt x="57607" y="39364"/>
                </a:lnTo>
                <a:lnTo>
                  <a:pt x="58567" y="38404"/>
                </a:lnTo>
                <a:lnTo>
                  <a:pt x="59527" y="37444"/>
                </a:lnTo>
                <a:lnTo>
                  <a:pt x="60487" y="36484"/>
                </a:lnTo>
                <a:lnTo>
                  <a:pt x="60487" y="2784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" name="object 161"/>
          <p:cNvSpPr/>
          <p:nvPr/>
        </p:nvSpPr>
        <p:spPr>
          <a:xfrm>
            <a:off x="3518535" y="1863074"/>
            <a:ext cx="54711" cy="100797"/>
          </a:xfrm>
          <a:custGeom>
            <a:avLst/>
            <a:gdLst/>
            <a:ahLst/>
            <a:cxnLst/>
            <a:rect l="l" t="t" r="r" b="b"/>
            <a:pathLst>
              <a:path w="54711" h="100797">
                <a:moveTo>
                  <a:pt x="54711" y="9601"/>
                </a:moveTo>
                <a:lnTo>
                  <a:pt x="53751" y="7680"/>
                </a:lnTo>
                <a:lnTo>
                  <a:pt x="53751" y="3840"/>
                </a:lnTo>
                <a:lnTo>
                  <a:pt x="52791" y="2880"/>
                </a:lnTo>
                <a:lnTo>
                  <a:pt x="51831" y="1920"/>
                </a:lnTo>
                <a:lnTo>
                  <a:pt x="49910" y="1920"/>
                </a:lnTo>
                <a:lnTo>
                  <a:pt x="48950" y="960"/>
                </a:lnTo>
                <a:lnTo>
                  <a:pt x="44150" y="960"/>
                </a:lnTo>
                <a:lnTo>
                  <a:pt x="42230" y="0"/>
                </a:lnTo>
                <a:lnTo>
                  <a:pt x="38404" y="0"/>
                </a:lnTo>
                <a:lnTo>
                  <a:pt x="36469" y="960"/>
                </a:lnTo>
                <a:lnTo>
                  <a:pt x="34549" y="960"/>
                </a:lnTo>
                <a:lnTo>
                  <a:pt x="32628" y="1920"/>
                </a:lnTo>
                <a:lnTo>
                  <a:pt x="30708" y="2880"/>
                </a:lnTo>
                <a:lnTo>
                  <a:pt x="28788" y="3840"/>
                </a:lnTo>
                <a:lnTo>
                  <a:pt x="26868" y="4800"/>
                </a:lnTo>
                <a:lnTo>
                  <a:pt x="24963" y="6720"/>
                </a:lnTo>
                <a:lnTo>
                  <a:pt x="23027" y="9601"/>
                </a:lnTo>
                <a:lnTo>
                  <a:pt x="20162" y="11521"/>
                </a:lnTo>
                <a:lnTo>
                  <a:pt x="18227" y="14401"/>
                </a:lnTo>
                <a:lnTo>
                  <a:pt x="15346" y="18242"/>
                </a:lnTo>
                <a:lnTo>
                  <a:pt x="15346" y="3840"/>
                </a:lnTo>
                <a:lnTo>
                  <a:pt x="14401" y="2880"/>
                </a:lnTo>
                <a:lnTo>
                  <a:pt x="13441" y="2880"/>
                </a:lnTo>
                <a:lnTo>
                  <a:pt x="13441" y="1920"/>
                </a:lnTo>
                <a:lnTo>
                  <a:pt x="192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0" y="3840"/>
                </a:lnTo>
                <a:lnTo>
                  <a:pt x="0" y="98877"/>
                </a:lnTo>
                <a:lnTo>
                  <a:pt x="960" y="98877"/>
                </a:lnTo>
                <a:lnTo>
                  <a:pt x="960" y="99837"/>
                </a:lnTo>
                <a:lnTo>
                  <a:pt x="3840" y="99837"/>
                </a:lnTo>
                <a:lnTo>
                  <a:pt x="4800" y="100797"/>
                </a:lnTo>
                <a:lnTo>
                  <a:pt x="12481" y="100797"/>
                </a:lnTo>
                <a:lnTo>
                  <a:pt x="13441" y="99837"/>
                </a:lnTo>
                <a:lnTo>
                  <a:pt x="16322" y="99837"/>
                </a:lnTo>
                <a:lnTo>
                  <a:pt x="16322" y="98877"/>
                </a:lnTo>
                <a:lnTo>
                  <a:pt x="17282" y="98877"/>
                </a:lnTo>
                <a:lnTo>
                  <a:pt x="17282" y="36484"/>
                </a:lnTo>
                <a:lnTo>
                  <a:pt x="19187" y="32644"/>
                </a:lnTo>
                <a:lnTo>
                  <a:pt x="22067" y="29763"/>
                </a:lnTo>
                <a:lnTo>
                  <a:pt x="24002" y="26883"/>
                </a:lnTo>
                <a:lnTo>
                  <a:pt x="25907" y="24002"/>
                </a:lnTo>
                <a:lnTo>
                  <a:pt x="27843" y="22082"/>
                </a:lnTo>
                <a:lnTo>
                  <a:pt x="29748" y="21122"/>
                </a:lnTo>
                <a:lnTo>
                  <a:pt x="31683" y="19202"/>
                </a:lnTo>
                <a:lnTo>
                  <a:pt x="32628" y="18242"/>
                </a:lnTo>
                <a:lnTo>
                  <a:pt x="34549" y="17282"/>
                </a:lnTo>
                <a:lnTo>
                  <a:pt x="36469" y="16322"/>
                </a:lnTo>
                <a:lnTo>
                  <a:pt x="43190" y="16322"/>
                </a:lnTo>
                <a:lnTo>
                  <a:pt x="45110" y="17282"/>
                </a:lnTo>
                <a:lnTo>
                  <a:pt x="47030" y="17282"/>
                </a:lnTo>
                <a:lnTo>
                  <a:pt x="47990" y="18242"/>
                </a:lnTo>
                <a:lnTo>
                  <a:pt x="49910" y="18242"/>
                </a:lnTo>
                <a:lnTo>
                  <a:pt x="50871" y="19202"/>
                </a:lnTo>
                <a:lnTo>
                  <a:pt x="52791" y="19202"/>
                </a:lnTo>
                <a:lnTo>
                  <a:pt x="52791" y="18242"/>
                </a:lnTo>
                <a:lnTo>
                  <a:pt x="53751" y="18242"/>
                </a:lnTo>
                <a:lnTo>
                  <a:pt x="53751" y="14401"/>
                </a:lnTo>
                <a:lnTo>
                  <a:pt x="54711" y="13441"/>
                </a:lnTo>
                <a:lnTo>
                  <a:pt x="54711" y="96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" name="object 162"/>
          <p:cNvSpPr/>
          <p:nvPr/>
        </p:nvSpPr>
        <p:spPr>
          <a:xfrm>
            <a:off x="3602050" y="1866915"/>
            <a:ext cx="7680" cy="30723"/>
          </a:xfrm>
          <a:custGeom>
            <a:avLst/>
            <a:gdLst/>
            <a:ahLst/>
            <a:cxnLst/>
            <a:rect l="l" t="t" r="r" b="b"/>
            <a:pathLst>
              <a:path w="7680" h="30723">
                <a:moveTo>
                  <a:pt x="0" y="30723"/>
                </a:moveTo>
                <a:lnTo>
                  <a:pt x="960" y="27843"/>
                </a:lnTo>
                <a:lnTo>
                  <a:pt x="2880" y="24002"/>
                </a:lnTo>
                <a:lnTo>
                  <a:pt x="3840" y="21122"/>
                </a:lnTo>
                <a:lnTo>
                  <a:pt x="7680" y="0"/>
                </a:lnTo>
                <a:lnTo>
                  <a:pt x="1920" y="2880"/>
                </a:lnTo>
                <a:lnTo>
                  <a:pt x="0" y="307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" name="object 163"/>
          <p:cNvSpPr/>
          <p:nvPr/>
        </p:nvSpPr>
        <p:spPr>
          <a:xfrm>
            <a:off x="3583807" y="1863074"/>
            <a:ext cx="84475" cy="101757"/>
          </a:xfrm>
          <a:custGeom>
            <a:avLst/>
            <a:gdLst/>
            <a:ahLst/>
            <a:cxnLst/>
            <a:rect l="l" t="t" r="r" b="b"/>
            <a:pathLst>
              <a:path w="84475" h="101757">
                <a:moveTo>
                  <a:pt x="37444" y="0"/>
                </a:moveTo>
                <a:lnTo>
                  <a:pt x="30723" y="1920"/>
                </a:lnTo>
                <a:lnTo>
                  <a:pt x="25923" y="3840"/>
                </a:lnTo>
                <a:lnTo>
                  <a:pt x="22082" y="24963"/>
                </a:lnTo>
                <a:lnTo>
                  <a:pt x="24002" y="22082"/>
                </a:lnTo>
                <a:lnTo>
                  <a:pt x="26883" y="19202"/>
                </a:lnTo>
                <a:lnTo>
                  <a:pt x="29763" y="17282"/>
                </a:lnTo>
                <a:lnTo>
                  <a:pt x="32644" y="16322"/>
                </a:lnTo>
                <a:lnTo>
                  <a:pt x="35524" y="14401"/>
                </a:lnTo>
                <a:lnTo>
                  <a:pt x="39364" y="13441"/>
                </a:lnTo>
                <a:lnTo>
                  <a:pt x="51831" y="13441"/>
                </a:lnTo>
                <a:lnTo>
                  <a:pt x="57607" y="16322"/>
                </a:lnTo>
                <a:lnTo>
                  <a:pt x="61432" y="21122"/>
                </a:lnTo>
                <a:lnTo>
                  <a:pt x="66233" y="25923"/>
                </a:lnTo>
                <a:lnTo>
                  <a:pt x="68153" y="33604"/>
                </a:lnTo>
                <a:lnTo>
                  <a:pt x="68153" y="42245"/>
                </a:lnTo>
                <a:lnTo>
                  <a:pt x="17282" y="42245"/>
                </a:lnTo>
                <a:lnTo>
                  <a:pt x="17282" y="38404"/>
                </a:lnTo>
                <a:lnTo>
                  <a:pt x="18242" y="34564"/>
                </a:lnTo>
                <a:lnTo>
                  <a:pt x="20162" y="6720"/>
                </a:lnTo>
                <a:lnTo>
                  <a:pt x="15361" y="9601"/>
                </a:lnTo>
                <a:lnTo>
                  <a:pt x="11521" y="14401"/>
                </a:lnTo>
                <a:lnTo>
                  <a:pt x="7680" y="18242"/>
                </a:lnTo>
                <a:lnTo>
                  <a:pt x="4800" y="24002"/>
                </a:lnTo>
                <a:lnTo>
                  <a:pt x="2880" y="29763"/>
                </a:lnTo>
                <a:lnTo>
                  <a:pt x="960" y="36484"/>
                </a:lnTo>
                <a:lnTo>
                  <a:pt x="0" y="44150"/>
                </a:lnTo>
                <a:lnTo>
                  <a:pt x="0" y="60487"/>
                </a:lnTo>
                <a:lnTo>
                  <a:pt x="960" y="67193"/>
                </a:lnTo>
                <a:lnTo>
                  <a:pt x="2880" y="73913"/>
                </a:lnTo>
                <a:lnTo>
                  <a:pt x="4800" y="79674"/>
                </a:lnTo>
                <a:lnTo>
                  <a:pt x="7680" y="85435"/>
                </a:lnTo>
                <a:lnTo>
                  <a:pt x="11521" y="89275"/>
                </a:lnTo>
                <a:lnTo>
                  <a:pt x="15361" y="93116"/>
                </a:lnTo>
                <a:lnTo>
                  <a:pt x="20162" y="96956"/>
                </a:lnTo>
                <a:lnTo>
                  <a:pt x="25923" y="98877"/>
                </a:lnTo>
                <a:lnTo>
                  <a:pt x="31683" y="100797"/>
                </a:lnTo>
                <a:lnTo>
                  <a:pt x="38404" y="101757"/>
                </a:lnTo>
                <a:lnTo>
                  <a:pt x="54711" y="101757"/>
                </a:lnTo>
                <a:lnTo>
                  <a:pt x="58552" y="100797"/>
                </a:lnTo>
                <a:lnTo>
                  <a:pt x="62392" y="99837"/>
                </a:lnTo>
                <a:lnTo>
                  <a:pt x="65272" y="99837"/>
                </a:lnTo>
                <a:lnTo>
                  <a:pt x="68153" y="98877"/>
                </a:lnTo>
                <a:lnTo>
                  <a:pt x="71993" y="97917"/>
                </a:lnTo>
                <a:lnTo>
                  <a:pt x="73913" y="96956"/>
                </a:lnTo>
                <a:lnTo>
                  <a:pt x="75834" y="95996"/>
                </a:lnTo>
                <a:lnTo>
                  <a:pt x="77754" y="95036"/>
                </a:lnTo>
                <a:lnTo>
                  <a:pt x="78714" y="95036"/>
                </a:lnTo>
                <a:lnTo>
                  <a:pt x="78714" y="94076"/>
                </a:lnTo>
                <a:lnTo>
                  <a:pt x="79674" y="94076"/>
                </a:lnTo>
                <a:lnTo>
                  <a:pt x="79674" y="93116"/>
                </a:lnTo>
                <a:lnTo>
                  <a:pt x="80634" y="93116"/>
                </a:lnTo>
                <a:lnTo>
                  <a:pt x="80634" y="82555"/>
                </a:lnTo>
                <a:lnTo>
                  <a:pt x="79674" y="82555"/>
                </a:lnTo>
                <a:lnTo>
                  <a:pt x="79674" y="81594"/>
                </a:lnTo>
                <a:lnTo>
                  <a:pt x="75834" y="81594"/>
                </a:lnTo>
                <a:lnTo>
                  <a:pt x="74874" y="82555"/>
                </a:lnTo>
                <a:lnTo>
                  <a:pt x="72953" y="83515"/>
                </a:lnTo>
                <a:lnTo>
                  <a:pt x="71033" y="83515"/>
                </a:lnTo>
                <a:lnTo>
                  <a:pt x="68153" y="84475"/>
                </a:lnTo>
                <a:lnTo>
                  <a:pt x="66233" y="85435"/>
                </a:lnTo>
                <a:lnTo>
                  <a:pt x="62392" y="86395"/>
                </a:lnTo>
                <a:lnTo>
                  <a:pt x="59512" y="87355"/>
                </a:lnTo>
                <a:lnTo>
                  <a:pt x="55671" y="88315"/>
                </a:lnTo>
                <a:lnTo>
                  <a:pt x="42245" y="88315"/>
                </a:lnTo>
                <a:lnTo>
                  <a:pt x="37444" y="87355"/>
                </a:lnTo>
                <a:lnTo>
                  <a:pt x="33604" y="85435"/>
                </a:lnTo>
                <a:lnTo>
                  <a:pt x="29763" y="84475"/>
                </a:lnTo>
                <a:lnTo>
                  <a:pt x="26883" y="81594"/>
                </a:lnTo>
                <a:lnTo>
                  <a:pt x="24002" y="78714"/>
                </a:lnTo>
                <a:lnTo>
                  <a:pt x="22082" y="75834"/>
                </a:lnTo>
                <a:lnTo>
                  <a:pt x="20162" y="72953"/>
                </a:lnTo>
                <a:lnTo>
                  <a:pt x="19202" y="68153"/>
                </a:lnTo>
                <a:lnTo>
                  <a:pt x="18242" y="64328"/>
                </a:lnTo>
                <a:lnTo>
                  <a:pt x="17282" y="59512"/>
                </a:lnTo>
                <a:lnTo>
                  <a:pt x="17282" y="54711"/>
                </a:lnTo>
                <a:lnTo>
                  <a:pt x="79674" y="54711"/>
                </a:lnTo>
                <a:lnTo>
                  <a:pt x="81594" y="53766"/>
                </a:lnTo>
                <a:lnTo>
                  <a:pt x="82555" y="52791"/>
                </a:lnTo>
                <a:lnTo>
                  <a:pt x="84475" y="51831"/>
                </a:lnTo>
                <a:lnTo>
                  <a:pt x="84475" y="32644"/>
                </a:lnTo>
                <a:lnTo>
                  <a:pt x="82555" y="26883"/>
                </a:lnTo>
                <a:lnTo>
                  <a:pt x="80634" y="22082"/>
                </a:lnTo>
                <a:lnTo>
                  <a:pt x="78714" y="17282"/>
                </a:lnTo>
                <a:lnTo>
                  <a:pt x="74874" y="13441"/>
                </a:lnTo>
                <a:lnTo>
                  <a:pt x="71993" y="9601"/>
                </a:lnTo>
                <a:lnTo>
                  <a:pt x="68153" y="5760"/>
                </a:lnTo>
                <a:lnTo>
                  <a:pt x="62392" y="3840"/>
                </a:lnTo>
                <a:lnTo>
                  <a:pt x="57607" y="1920"/>
                </a:lnTo>
                <a:lnTo>
                  <a:pt x="50871" y="0"/>
                </a:lnTo>
                <a:lnTo>
                  <a:pt x="37444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/>
          <p:nvPr/>
        </p:nvSpPr>
        <p:spPr>
          <a:xfrm>
            <a:off x="3705727" y="1940829"/>
            <a:ext cx="5760" cy="24002"/>
          </a:xfrm>
          <a:custGeom>
            <a:avLst/>
            <a:gdLst/>
            <a:ahLst/>
            <a:cxnLst/>
            <a:rect l="l" t="t" r="r" b="b"/>
            <a:pathLst>
              <a:path w="5760" h="24002">
                <a:moveTo>
                  <a:pt x="960" y="3840"/>
                </a:moveTo>
                <a:lnTo>
                  <a:pt x="0" y="0"/>
                </a:lnTo>
                <a:lnTo>
                  <a:pt x="960" y="22082"/>
                </a:lnTo>
                <a:lnTo>
                  <a:pt x="5760" y="24002"/>
                </a:lnTo>
                <a:lnTo>
                  <a:pt x="4800" y="6720"/>
                </a:lnTo>
                <a:lnTo>
                  <a:pt x="96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" name="object 165"/>
          <p:cNvSpPr/>
          <p:nvPr/>
        </p:nvSpPr>
        <p:spPr>
          <a:xfrm>
            <a:off x="3688445" y="1863074"/>
            <a:ext cx="75834" cy="101757"/>
          </a:xfrm>
          <a:custGeom>
            <a:avLst/>
            <a:gdLst/>
            <a:ahLst/>
            <a:cxnLst/>
            <a:rect l="l" t="t" r="r" b="b"/>
            <a:pathLst>
              <a:path w="75834" h="101757">
                <a:moveTo>
                  <a:pt x="63352" y="99837"/>
                </a:moveTo>
                <a:lnTo>
                  <a:pt x="64312" y="99837"/>
                </a:lnTo>
                <a:lnTo>
                  <a:pt x="65272" y="100797"/>
                </a:lnTo>
                <a:lnTo>
                  <a:pt x="71993" y="100797"/>
                </a:lnTo>
                <a:lnTo>
                  <a:pt x="72953" y="99837"/>
                </a:lnTo>
                <a:lnTo>
                  <a:pt x="74874" y="99837"/>
                </a:lnTo>
                <a:lnTo>
                  <a:pt x="75834" y="98877"/>
                </a:lnTo>
                <a:lnTo>
                  <a:pt x="75834" y="29763"/>
                </a:lnTo>
                <a:lnTo>
                  <a:pt x="74874" y="24002"/>
                </a:lnTo>
                <a:lnTo>
                  <a:pt x="73913" y="20162"/>
                </a:lnTo>
                <a:lnTo>
                  <a:pt x="72953" y="15361"/>
                </a:lnTo>
                <a:lnTo>
                  <a:pt x="70073" y="12481"/>
                </a:lnTo>
                <a:lnTo>
                  <a:pt x="67193" y="9601"/>
                </a:lnTo>
                <a:lnTo>
                  <a:pt x="64312" y="6720"/>
                </a:lnTo>
                <a:lnTo>
                  <a:pt x="60472" y="3840"/>
                </a:lnTo>
                <a:lnTo>
                  <a:pt x="56631" y="2880"/>
                </a:lnTo>
                <a:lnTo>
                  <a:pt x="51831" y="960"/>
                </a:lnTo>
                <a:lnTo>
                  <a:pt x="46085" y="0"/>
                </a:lnTo>
                <a:lnTo>
                  <a:pt x="35524" y="0"/>
                </a:lnTo>
                <a:lnTo>
                  <a:pt x="31683" y="960"/>
                </a:lnTo>
                <a:lnTo>
                  <a:pt x="28803" y="960"/>
                </a:lnTo>
                <a:lnTo>
                  <a:pt x="24963" y="1920"/>
                </a:lnTo>
                <a:lnTo>
                  <a:pt x="22082" y="2880"/>
                </a:lnTo>
                <a:lnTo>
                  <a:pt x="19202" y="3840"/>
                </a:lnTo>
                <a:lnTo>
                  <a:pt x="16322" y="4800"/>
                </a:lnTo>
                <a:lnTo>
                  <a:pt x="13441" y="5760"/>
                </a:lnTo>
                <a:lnTo>
                  <a:pt x="11521" y="6720"/>
                </a:lnTo>
                <a:lnTo>
                  <a:pt x="8641" y="8641"/>
                </a:lnTo>
                <a:lnTo>
                  <a:pt x="7680" y="9601"/>
                </a:lnTo>
                <a:lnTo>
                  <a:pt x="6720" y="10561"/>
                </a:lnTo>
                <a:lnTo>
                  <a:pt x="5760" y="11521"/>
                </a:lnTo>
                <a:lnTo>
                  <a:pt x="4800" y="12481"/>
                </a:lnTo>
                <a:lnTo>
                  <a:pt x="4800" y="14401"/>
                </a:lnTo>
                <a:lnTo>
                  <a:pt x="3840" y="15361"/>
                </a:lnTo>
                <a:lnTo>
                  <a:pt x="3840" y="18242"/>
                </a:lnTo>
                <a:lnTo>
                  <a:pt x="4800" y="19202"/>
                </a:lnTo>
                <a:lnTo>
                  <a:pt x="4800" y="22082"/>
                </a:lnTo>
                <a:lnTo>
                  <a:pt x="5760" y="23042"/>
                </a:lnTo>
                <a:lnTo>
                  <a:pt x="6720" y="24002"/>
                </a:lnTo>
                <a:lnTo>
                  <a:pt x="8641" y="24002"/>
                </a:lnTo>
                <a:lnTo>
                  <a:pt x="9601" y="23042"/>
                </a:lnTo>
                <a:lnTo>
                  <a:pt x="11521" y="22082"/>
                </a:lnTo>
                <a:lnTo>
                  <a:pt x="13441" y="21122"/>
                </a:lnTo>
                <a:lnTo>
                  <a:pt x="15361" y="20162"/>
                </a:lnTo>
                <a:lnTo>
                  <a:pt x="17282" y="19202"/>
                </a:lnTo>
                <a:lnTo>
                  <a:pt x="20162" y="17282"/>
                </a:lnTo>
                <a:lnTo>
                  <a:pt x="23042" y="16322"/>
                </a:lnTo>
                <a:lnTo>
                  <a:pt x="25923" y="15361"/>
                </a:lnTo>
                <a:lnTo>
                  <a:pt x="29763" y="14401"/>
                </a:lnTo>
                <a:lnTo>
                  <a:pt x="45110" y="14401"/>
                </a:lnTo>
                <a:lnTo>
                  <a:pt x="47990" y="15361"/>
                </a:lnTo>
                <a:lnTo>
                  <a:pt x="49926" y="16322"/>
                </a:lnTo>
                <a:lnTo>
                  <a:pt x="52791" y="18242"/>
                </a:lnTo>
                <a:lnTo>
                  <a:pt x="53766" y="19202"/>
                </a:lnTo>
                <a:lnTo>
                  <a:pt x="55671" y="21122"/>
                </a:lnTo>
                <a:lnTo>
                  <a:pt x="56631" y="24002"/>
                </a:lnTo>
                <a:lnTo>
                  <a:pt x="57607" y="26883"/>
                </a:lnTo>
                <a:lnTo>
                  <a:pt x="58552" y="28803"/>
                </a:lnTo>
                <a:lnTo>
                  <a:pt x="58552" y="43205"/>
                </a:lnTo>
                <a:lnTo>
                  <a:pt x="39364" y="43205"/>
                </a:lnTo>
                <a:lnTo>
                  <a:pt x="32644" y="44150"/>
                </a:lnTo>
                <a:lnTo>
                  <a:pt x="26883" y="45110"/>
                </a:lnTo>
                <a:lnTo>
                  <a:pt x="21122" y="46085"/>
                </a:lnTo>
                <a:lnTo>
                  <a:pt x="16322" y="47990"/>
                </a:lnTo>
                <a:lnTo>
                  <a:pt x="12481" y="50871"/>
                </a:lnTo>
                <a:lnTo>
                  <a:pt x="7680" y="52791"/>
                </a:lnTo>
                <a:lnTo>
                  <a:pt x="4800" y="56631"/>
                </a:lnTo>
                <a:lnTo>
                  <a:pt x="2880" y="60487"/>
                </a:lnTo>
                <a:lnTo>
                  <a:pt x="960" y="64328"/>
                </a:lnTo>
                <a:lnTo>
                  <a:pt x="0" y="69113"/>
                </a:lnTo>
                <a:lnTo>
                  <a:pt x="0" y="78714"/>
                </a:lnTo>
                <a:lnTo>
                  <a:pt x="960" y="82555"/>
                </a:lnTo>
                <a:lnTo>
                  <a:pt x="1920" y="85435"/>
                </a:lnTo>
                <a:lnTo>
                  <a:pt x="3840" y="89275"/>
                </a:lnTo>
                <a:lnTo>
                  <a:pt x="5760" y="92156"/>
                </a:lnTo>
                <a:lnTo>
                  <a:pt x="8641" y="94076"/>
                </a:lnTo>
                <a:lnTo>
                  <a:pt x="11521" y="96956"/>
                </a:lnTo>
                <a:lnTo>
                  <a:pt x="14401" y="98877"/>
                </a:lnTo>
                <a:lnTo>
                  <a:pt x="18242" y="99837"/>
                </a:lnTo>
                <a:lnTo>
                  <a:pt x="17282" y="77754"/>
                </a:lnTo>
                <a:lnTo>
                  <a:pt x="17282" y="67193"/>
                </a:lnTo>
                <a:lnTo>
                  <a:pt x="18242" y="65272"/>
                </a:lnTo>
                <a:lnTo>
                  <a:pt x="20162" y="63352"/>
                </a:lnTo>
                <a:lnTo>
                  <a:pt x="21122" y="61432"/>
                </a:lnTo>
                <a:lnTo>
                  <a:pt x="24002" y="60487"/>
                </a:lnTo>
                <a:lnTo>
                  <a:pt x="25923" y="58552"/>
                </a:lnTo>
                <a:lnTo>
                  <a:pt x="28803" y="57607"/>
                </a:lnTo>
                <a:lnTo>
                  <a:pt x="32644" y="56631"/>
                </a:lnTo>
                <a:lnTo>
                  <a:pt x="35524" y="55671"/>
                </a:lnTo>
                <a:lnTo>
                  <a:pt x="58552" y="55671"/>
                </a:lnTo>
                <a:lnTo>
                  <a:pt x="58552" y="74874"/>
                </a:lnTo>
                <a:lnTo>
                  <a:pt x="54711" y="79674"/>
                </a:lnTo>
                <a:lnTo>
                  <a:pt x="50886" y="83515"/>
                </a:lnTo>
                <a:lnTo>
                  <a:pt x="47045" y="85435"/>
                </a:lnTo>
                <a:lnTo>
                  <a:pt x="43205" y="87355"/>
                </a:lnTo>
                <a:lnTo>
                  <a:pt x="39364" y="88315"/>
                </a:lnTo>
                <a:lnTo>
                  <a:pt x="28803" y="88315"/>
                </a:lnTo>
                <a:lnTo>
                  <a:pt x="24963" y="87355"/>
                </a:lnTo>
                <a:lnTo>
                  <a:pt x="22082" y="84475"/>
                </a:lnTo>
                <a:lnTo>
                  <a:pt x="23042" y="101757"/>
                </a:lnTo>
                <a:lnTo>
                  <a:pt x="37429" y="101757"/>
                </a:lnTo>
                <a:lnTo>
                  <a:pt x="42245" y="100797"/>
                </a:lnTo>
                <a:lnTo>
                  <a:pt x="47990" y="97917"/>
                </a:lnTo>
                <a:lnTo>
                  <a:pt x="52791" y="95996"/>
                </a:lnTo>
                <a:lnTo>
                  <a:pt x="57607" y="92156"/>
                </a:lnTo>
                <a:lnTo>
                  <a:pt x="61432" y="88315"/>
                </a:lnTo>
                <a:lnTo>
                  <a:pt x="61432" y="99837"/>
                </a:lnTo>
                <a:lnTo>
                  <a:pt x="63352" y="998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" name="object 166"/>
          <p:cNvSpPr/>
          <p:nvPr/>
        </p:nvSpPr>
        <p:spPr>
          <a:xfrm>
            <a:off x="3795003" y="1863074"/>
            <a:ext cx="137266" cy="100797"/>
          </a:xfrm>
          <a:custGeom>
            <a:avLst/>
            <a:gdLst/>
            <a:ahLst/>
            <a:cxnLst/>
            <a:rect l="l" t="t" r="r" b="b"/>
            <a:pathLst>
              <a:path w="137266" h="100797">
                <a:moveTo>
                  <a:pt x="65272" y="100797"/>
                </a:moveTo>
                <a:lnTo>
                  <a:pt x="72953" y="100797"/>
                </a:lnTo>
                <a:lnTo>
                  <a:pt x="73913" y="99837"/>
                </a:lnTo>
                <a:lnTo>
                  <a:pt x="76794" y="99837"/>
                </a:lnTo>
                <a:lnTo>
                  <a:pt x="76794" y="98877"/>
                </a:lnTo>
                <a:lnTo>
                  <a:pt x="77754" y="98877"/>
                </a:lnTo>
                <a:lnTo>
                  <a:pt x="77754" y="32644"/>
                </a:lnTo>
                <a:lnTo>
                  <a:pt x="82555" y="26883"/>
                </a:lnTo>
                <a:lnTo>
                  <a:pt x="86395" y="22082"/>
                </a:lnTo>
                <a:lnTo>
                  <a:pt x="90236" y="19202"/>
                </a:lnTo>
                <a:lnTo>
                  <a:pt x="94076" y="16322"/>
                </a:lnTo>
                <a:lnTo>
                  <a:pt x="97916" y="15361"/>
                </a:lnTo>
                <a:lnTo>
                  <a:pt x="108478" y="15361"/>
                </a:lnTo>
                <a:lnTo>
                  <a:pt x="110398" y="17282"/>
                </a:lnTo>
                <a:lnTo>
                  <a:pt x="113278" y="18242"/>
                </a:lnTo>
                <a:lnTo>
                  <a:pt x="115199" y="20162"/>
                </a:lnTo>
                <a:lnTo>
                  <a:pt x="116159" y="22082"/>
                </a:lnTo>
                <a:lnTo>
                  <a:pt x="118079" y="24963"/>
                </a:lnTo>
                <a:lnTo>
                  <a:pt x="119039" y="27843"/>
                </a:lnTo>
                <a:lnTo>
                  <a:pt x="119999" y="30723"/>
                </a:lnTo>
                <a:lnTo>
                  <a:pt x="119999" y="33604"/>
                </a:lnTo>
                <a:lnTo>
                  <a:pt x="120959" y="37429"/>
                </a:lnTo>
                <a:lnTo>
                  <a:pt x="120959" y="98877"/>
                </a:lnTo>
                <a:lnTo>
                  <a:pt x="121920" y="99837"/>
                </a:lnTo>
                <a:lnTo>
                  <a:pt x="123840" y="99837"/>
                </a:lnTo>
                <a:lnTo>
                  <a:pt x="124800" y="100797"/>
                </a:lnTo>
                <a:lnTo>
                  <a:pt x="133426" y="100797"/>
                </a:lnTo>
                <a:lnTo>
                  <a:pt x="134386" y="99837"/>
                </a:lnTo>
                <a:lnTo>
                  <a:pt x="136321" y="99837"/>
                </a:lnTo>
                <a:lnTo>
                  <a:pt x="137266" y="98877"/>
                </a:lnTo>
                <a:lnTo>
                  <a:pt x="137266" y="28803"/>
                </a:lnTo>
                <a:lnTo>
                  <a:pt x="136321" y="24002"/>
                </a:lnTo>
                <a:lnTo>
                  <a:pt x="135361" y="19202"/>
                </a:lnTo>
                <a:lnTo>
                  <a:pt x="133426" y="15361"/>
                </a:lnTo>
                <a:lnTo>
                  <a:pt x="130545" y="11521"/>
                </a:lnTo>
                <a:lnTo>
                  <a:pt x="128640" y="8641"/>
                </a:lnTo>
                <a:lnTo>
                  <a:pt x="124800" y="5760"/>
                </a:lnTo>
                <a:lnTo>
                  <a:pt x="120959" y="3840"/>
                </a:lnTo>
                <a:lnTo>
                  <a:pt x="117119" y="960"/>
                </a:lnTo>
                <a:lnTo>
                  <a:pt x="112318" y="0"/>
                </a:lnTo>
                <a:lnTo>
                  <a:pt x="103677" y="0"/>
                </a:lnTo>
                <a:lnTo>
                  <a:pt x="100797" y="960"/>
                </a:lnTo>
                <a:lnTo>
                  <a:pt x="98877" y="960"/>
                </a:lnTo>
                <a:lnTo>
                  <a:pt x="95996" y="1920"/>
                </a:lnTo>
                <a:lnTo>
                  <a:pt x="93116" y="2880"/>
                </a:lnTo>
                <a:lnTo>
                  <a:pt x="91196" y="4800"/>
                </a:lnTo>
                <a:lnTo>
                  <a:pt x="88315" y="5760"/>
                </a:lnTo>
                <a:lnTo>
                  <a:pt x="85435" y="7680"/>
                </a:lnTo>
                <a:lnTo>
                  <a:pt x="82555" y="10561"/>
                </a:lnTo>
                <a:lnTo>
                  <a:pt x="80634" y="12481"/>
                </a:lnTo>
                <a:lnTo>
                  <a:pt x="77754" y="15361"/>
                </a:lnTo>
                <a:lnTo>
                  <a:pt x="73913" y="18242"/>
                </a:lnTo>
                <a:lnTo>
                  <a:pt x="72953" y="16322"/>
                </a:lnTo>
                <a:lnTo>
                  <a:pt x="71993" y="13441"/>
                </a:lnTo>
                <a:lnTo>
                  <a:pt x="70073" y="11521"/>
                </a:lnTo>
                <a:lnTo>
                  <a:pt x="68153" y="8641"/>
                </a:lnTo>
                <a:lnTo>
                  <a:pt x="66233" y="6720"/>
                </a:lnTo>
                <a:lnTo>
                  <a:pt x="64312" y="5760"/>
                </a:lnTo>
                <a:lnTo>
                  <a:pt x="61432" y="3840"/>
                </a:lnTo>
                <a:lnTo>
                  <a:pt x="59512" y="2880"/>
                </a:lnTo>
                <a:lnTo>
                  <a:pt x="55671" y="1920"/>
                </a:lnTo>
                <a:lnTo>
                  <a:pt x="52791" y="960"/>
                </a:lnTo>
                <a:lnTo>
                  <a:pt x="49911" y="0"/>
                </a:lnTo>
                <a:lnTo>
                  <a:pt x="40309" y="0"/>
                </a:lnTo>
                <a:lnTo>
                  <a:pt x="35509" y="1920"/>
                </a:lnTo>
                <a:lnTo>
                  <a:pt x="30723" y="4800"/>
                </a:lnTo>
                <a:lnTo>
                  <a:pt x="25923" y="6720"/>
                </a:lnTo>
                <a:lnTo>
                  <a:pt x="21122" y="11521"/>
                </a:lnTo>
                <a:lnTo>
                  <a:pt x="15361" y="17282"/>
                </a:lnTo>
                <a:lnTo>
                  <a:pt x="15361" y="2880"/>
                </a:lnTo>
                <a:lnTo>
                  <a:pt x="14401" y="2880"/>
                </a:lnTo>
                <a:lnTo>
                  <a:pt x="13441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98877"/>
                </a:lnTo>
                <a:lnTo>
                  <a:pt x="960" y="98877"/>
                </a:lnTo>
                <a:lnTo>
                  <a:pt x="960" y="99837"/>
                </a:lnTo>
                <a:lnTo>
                  <a:pt x="3840" y="99837"/>
                </a:lnTo>
                <a:lnTo>
                  <a:pt x="4800" y="100797"/>
                </a:lnTo>
                <a:lnTo>
                  <a:pt x="12481" y="100797"/>
                </a:lnTo>
                <a:lnTo>
                  <a:pt x="14401" y="99837"/>
                </a:lnTo>
                <a:lnTo>
                  <a:pt x="16322" y="99837"/>
                </a:lnTo>
                <a:lnTo>
                  <a:pt x="16322" y="98877"/>
                </a:lnTo>
                <a:lnTo>
                  <a:pt x="17282" y="98877"/>
                </a:lnTo>
                <a:lnTo>
                  <a:pt x="17282" y="32644"/>
                </a:lnTo>
                <a:lnTo>
                  <a:pt x="22082" y="26883"/>
                </a:lnTo>
                <a:lnTo>
                  <a:pt x="25923" y="22082"/>
                </a:lnTo>
                <a:lnTo>
                  <a:pt x="29763" y="19202"/>
                </a:lnTo>
                <a:lnTo>
                  <a:pt x="34564" y="16322"/>
                </a:lnTo>
                <a:lnTo>
                  <a:pt x="38404" y="15361"/>
                </a:lnTo>
                <a:lnTo>
                  <a:pt x="47990" y="15361"/>
                </a:lnTo>
                <a:lnTo>
                  <a:pt x="49911" y="17282"/>
                </a:lnTo>
                <a:lnTo>
                  <a:pt x="52791" y="18242"/>
                </a:lnTo>
                <a:lnTo>
                  <a:pt x="54711" y="20162"/>
                </a:lnTo>
                <a:lnTo>
                  <a:pt x="55671" y="22082"/>
                </a:lnTo>
                <a:lnTo>
                  <a:pt x="57591" y="24963"/>
                </a:lnTo>
                <a:lnTo>
                  <a:pt x="58552" y="27843"/>
                </a:lnTo>
                <a:lnTo>
                  <a:pt x="59512" y="30723"/>
                </a:lnTo>
                <a:lnTo>
                  <a:pt x="60472" y="33604"/>
                </a:lnTo>
                <a:lnTo>
                  <a:pt x="60472" y="98877"/>
                </a:lnTo>
                <a:lnTo>
                  <a:pt x="61432" y="98877"/>
                </a:lnTo>
                <a:lnTo>
                  <a:pt x="61432" y="99837"/>
                </a:lnTo>
                <a:lnTo>
                  <a:pt x="63352" y="99837"/>
                </a:lnTo>
                <a:lnTo>
                  <a:pt x="65272" y="10079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" name="object 167"/>
          <p:cNvSpPr/>
          <p:nvPr/>
        </p:nvSpPr>
        <p:spPr>
          <a:xfrm>
            <a:off x="4011000" y="1864995"/>
            <a:ext cx="17282" cy="98877"/>
          </a:xfrm>
          <a:custGeom>
            <a:avLst/>
            <a:gdLst/>
            <a:ahLst/>
            <a:cxnLst/>
            <a:rect l="l" t="t" r="r" b="b"/>
            <a:pathLst>
              <a:path w="17282" h="98877">
                <a:moveTo>
                  <a:pt x="2880" y="97917"/>
                </a:moveTo>
                <a:lnTo>
                  <a:pt x="3840" y="98877"/>
                </a:lnTo>
                <a:lnTo>
                  <a:pt x="12466" y="98877"/>
                </a:lnTo>
                <a:lnTo>
                  <a:pt x="13441" y="97917"/>
                </a:lnTo>
                <a:lnTo>
                  <a:pt x="15346" y="97917"/>
                </a:lnTo>
                <a:lnTo>
                  <a:pt x="16306" y="96956"/>
                </a:lnTo>
                <a:lnTo>
                  <a:pt x="17282" y="95996"/>
                </a:lnTo>
                <a:lnTo>
                  <a:pt x="17282" y="2880"/>
                </a:lnTo>
                <a:lnTo>
                  <a:pt x="16306" y="1920"/>
                </a:lnTo>
                <a:lnTo>
                  <a:pt x="16306" y="960"/>
                </a:lnTo>
                <a:lnTo>
                  <a:pt x="15346" y="960"/>
                </a:lnTo>
                <a:lnTo>
                  <a:pt x="14401" y="0"/>
                </a:lnTo>
                <a:lnTo>
                  <a:pt x="192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96956"/>
                </a:lnTo>
                <a:lnTo>
                  <a:pt x="960" y="97917"/>
                </a:lnTo>
                <a:lnTo>
                  <a:pt x="2880" y="9791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" name="object 168"/>
          <p:cNvSpPr/>
          <p:nvPr/>
        </p:nvSpPr>
        <p:spPr>
          <a:xfrm>
            <a:off x="4009080" y="1826590"/>
            <a:ext cx="21107" cy="20162"/>
          </a:xfrm>
          <a:custGeom>
            <a:avLst/>
            <a:gdLst/>
            <a:ahLst/>
            <a:cxnLst/>
            <a:rect l="l" t="t" r="r" b="b"/>
            <a:pathLst>
              <a:path w="21107" h="20162">
                <a:moveTo>
                  <a:pt x="21107" y="10561"/>
                </a:moveTo>
                <a:lnTo>
                  <a:pt x="21107" y="6720"/>
                </a:lnTo>
                <a:lnTo>
                  <a:pt x="20162" y="3840"/>
                </a:lnTo>
                <a:lnTo>
                  <a:pt x="18227" y="1920"/>
                </a:lnTo>
                <a:lnTo>
                  <a:pt x="17266" y="960"/>
                </a:lnTo>
                <a:lnTo>
                  <a:pt x="14386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1920"/>
                </a:lnTo>
                <a:lnTo>
                  <a:pt x="0" y="3840"/>
                </a:lnTo>
                <a:lnTo>
                  <a:pt x="0" y="17282"/>
                </a:lnTo>
                <a:lnTo>
                  <a:pt x="1920" y="18242"/>
                </a:lnTo>
                <a:lnTo>
                  <a:pt x="3840" y="20162"/>
                </a:lnTo>
                <a:lnTo>
                  <a:pt x="17266" y="20162"/>
                </a:lnTo>
                <a:lnTo>
                  <a:pt x="18227" y="18242"/>
                </a:lnTo>
                <a:lnTo>
                  <a:pt x="20162" y="17282"/>
                </a:lnTo>
                <a:lnTo>
                  <a:pt x="21107" y="14401"/>
                </a:lnTo>
                <a:lnTo>
                  <a:pt x="21107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" name="object 169"/>
          <p:cNvSpPr/>
          <p:nvPr/>
        </p:nvSpPr>
        <p:spPr>
          <a:xfrm>
            <a:off x="4051310" y="1863074"/>
            <a:ext cx="66233" cy="101757"/>
          </a:xfrm>
          <a:custGeom>
            <a:avLst/>
            <a:gdLst/>
            <a:ahLst/>
            <a:cxnLst/>
            <a:rect l="l" t="t" r="r" b="b"/>
            <a:pathLst>
              <a:path w="66233" h="101757">
                <a:moveTo>
                  <a:pt x="61447" y="11521"/>
                </a:moveTo>
                <a:lnTo>
                  <a:pt x="60487" y="11521"/>
                </a:lnTo>
                <a:lnTo>
                  <a:pt x="60487" y="7680"/>
                </a:lnTo>
                <a:lnTo>
                  <a:pt x="59527" y="7680"/>
                </a:lnTo>
                <a:lnTo>
                  <a:pt x="59527" y="6720"/>
                </a:lnTo>
                <a:lnTo>
                  <a:pt x="58567" y="6720"/>
                </a:lnTo>
                <a:lnTo>
                  <a:pt x="57607" y="5760"/>
                </a:lnTo>
                <a:lnTo>
                  <a:pt x="56647" y="4800"/>
                </a:lnTo>
                <a:lnTo>
                  <a:pt x="55686" y="4800"/>
                </a:lnTo>
                <a:lnTo>
                  <a:pt x="53766" y="3840"/>
                </a:lnTo>
                <a:lnTo>
                  <a:pt x="52806" y="2880"/>
                </a:lnTo>
                <a:lnTo>
                  <a:pt x="50886" y="2880"/>
                </a:lnTo>
                <a:lnTo>
                  <a:pt x="48005" y="1920"/>
                </a:lnTo>
                <a:lnTo>
                  <a:pt x="46085" y="960"/>
                </a:lnTo>
                <a:lnTo>
                  <a:pt x="41285" y="960"/>
                </a:lnTo>
                <a:lnTo>
                  <a:pt x="38404" y="0"/>
                </a:lnTo>
                <a:lnTo>
                  <a:pt x="30723" y="0"/>
                </a:lnTo>
                <a:lnTo>
                  <a:pt x="25923" y="960"/>
                </a:lnTo>
                <a:lnTo>
                  <a:pt x="21122" y="2880"/>
                </a:lnTo>
                <a:lnTo>
                  <a:pt x="17282" y="3840"/>
                </a:lnTo>
                <a:lnTo>
                  <a:pt x="13441" y="5760"/>
                </a:lnTo>
                <a:lnTo>
                  <a:pt x="10561" y="8641"/>
                </a:lnTo>
                <a:lnTo>
                  <a:pt x="7680" y="11521"/>
                </a:lnTo>
                <a:lnTo>
                  <a:pt x="5760" y="14401"/>
                </a:lnTo>
                <a:lnTo>
                  <a:pt x="4800" y="17282"/>
                </a:lnTo>
                <a:lnTo>
                  <a:pt x="2880" y="21122"/>
                </a:lnTo>
                <a:lnTo>
                  <a:pt x="2880" y="35524"/>
                </a:lnTo>
                <a:lnTo>
                  <a:pt x="4800" y="38404"/>
                </a:lnTo>
                <a:lnTo>
                  <a:pt x="5760" y="41269"/>
                </a:lnTo>
                <a:lnTo>
                  <a:pt x="7680" y="44150"/>
                </a:lnTo>
                <a:lnTo>
                  <a:pt x="9601" y="46085"/>
                </a:lnTo>
                <a:lnTo>
                  <a:pt x="12481" y="47990"/>
                </a:lnTo>
                <a:lnTo>
                  <a:pt x="14401" y="49926"/>
                </a:lnTo>
                <a:lnTo>
                  <a:pt x="17282" y="51831"/>
                </a:lnTo>
                <a:lnTo>
                  <a:pt x="20162" y="52791"/>
                </a:lnTo>
                <a:lnTo>
                  <a:pt x="23042" y="53766"/>
                </a:lnTo>
                <a:lnTo>
                  <a:pt x="25923" y="55671"/>
                </a:lnTo>
                <a:lnTo>
                  <a:pt x="28803" y="56631"/>
                </a:lnTo>
                <a:lnTo>
                  <a:pt x="31683" y="57607"/>
                </a:lnTo>
                <a:lnTo>
                  <a:pt x="34564" y="58552"/>
                </a:lnTo>
                <a:lnTo>
                  <a:pt x="37444" y="59512"/>
                </a:lnTo>
                <a:lnTo>
                  <a:pt x="39364" y="60487"/>
                </a:lnTo>
                <a:lnTo>
                  <a:pt x="42245" y="62392"/>
                </a:lnTo>
                <a:lnTo>
                  <a:pt x="44165" y="63352"/>
                </a:lnTo>
                <a:lnTo>
                  <a:pt x="46085" y="65272"/>
                </a:lnTo>
                <a:lnTo>
                  <a:pt x="47045" y="67193"/>
                </a:lnTo>
                <a:lnTo>
                  <a:pt x="48966" y="69113"/>
                </a:lnTo>
                <a:lnTo>
                  <a:pt x="48966" y="78714"/>
                </a:lnTo>
                <a:lnTo>
                  <a:pt x="48005" y="80634"/>
                </a:lnTo>
                <a:lnTo>
                  <a:pt x="47045" y="81594"/>
                </a:lnTo>
                <a:lnTo>
                  <a:pt x="45125" y="83515"/>
                </a:lnTo>
                <a:lnTo>
                  <a:pt x="44165" y="84475"/>
                </a:lnTo>
                <a:lnTo>
                  <a:pt x="42245" y="86395"/>
                </a:lnTo>
                <a:lnTo>
                  <a:pt x="40325" y="86395"/>
                </a:lnTo>
                <a:lnTo>
                  <a:pt x="37444" y="87355"/>
                </a:lnTo>
                <a:lnTo>
                  <a:pt x="35524" y="88315"/>
                </a:lnTo>
                <a:lnTo>
                  <a:pt x="22082" y="88315"/>
                </a:lnTo>
                <a:lnTo>
                  <a:pt x="19202" y="87355"/>
                </a:lnTo>
                <a:lnTo>
                  <a:pt x="16322" y="86395"/>
                </a:lnTo>
                <a:lnTo>
                  <a:pt x="14401" y="85435"/>
                </a:lnTo>
                <a:lnTo>
                  <a:pt x="11521" y="83515"/>
                </a:lnTo>
                <a:lnTo>
                  <a:pt x="9601" y="82555"/>
                </a:lnTo>
                <a:lnTo>
                  <a:pt x="7680" y="81594"/>
                </a:lnTo>
                <a:lnTo>
                  <a:pt x="6720" y="80634"/>
                </a:lnTo>
                <a:lnTo>
                  <a:pt x="4800" y="79674"/>
                </a:lnTo>
                <a:lnTo>
                  <a:pt x="1920" y="79674"/>
                </a:lnTo>
                <a:lnTo>
                  <a:pt x="1920" y="80634"/>
                </a:lnTo>
                <a:lnTo>
                  <a:pt x="960" y="80634"/>
                </a:lnTo>
                <a:lnTo>
                  <a:pt x="960" y="83515"/>
                </a:lnTo>
                <a:lnTo>
                  <a:pt x="0" y="84475"/>
                </a:lnTo>
                <a:lnTo>
                  <a:pt x="0" y="88315"/>
                </a:lnTo>
                <a:lnTo>
                  <a:pt x="960" y="90236"/>
                </a:lnTo>
                <a:lnTo>
                  <a:pt x="960" y="93116"/>
                </a:lnTo>
                <a:lnTo>
                  <a:pt x="1920" y="94076"/>
                </a:lnTo>
                <a:lnTo>
                  <a:pt x="2880" y="94076"/>
                </a:lnTo>
                <a:lnTo>
                  <a:pt x="2880" y="95036"/>
                </a:lnTo>
                <a:lnTo>
                  <a:pt x="4800" y="95996"/>
                </a:lnTo>
                <a:lnTo>
                  <a:pt x="5760" y="96956"/>
                </a:lnTo>
                <a:lnTo>
                  <a:pt x="7680" y="97917"/>
                </a:lnTo>
                <a:lnTo>
                  <a:pt x="9601" y="98877"/>
                </a:lnTo>
                <a:lnTo>
                  <a:pt x="12481" y="98877"/>
                </a:lnTo>
                <a:lnTo>
                  <a:pt x="14401" y="99837"/>
                </a:lnTo>
                <a:lnTo>
                  <a:pt x="17282" y="100797"/>
                </a:lnTo>
                <a:lnTo>
                  <a:pt x="20162" y="100797"/>
                </a:lnTo>
                <a:lnTo>
                  <a:pt x="23042" y="101757"/>
                </a:lnTo>
                <a:lnTo>
                  <a:pt x="34564" y="101757"/>
                </a:lnTo>
                <a:lnTo>
                  <a:pt x="40325" y="100797"/>
                </a:lnTo>
                <a:lnTo>
                  <a:pt x="44165" y="99837"/>
                </a:lnTo>
                <a:lnTo>
                  <a:pt x="48966" y="98877"/>
                </a:lnTo>
                <a:lnTo>
                  <a:pt x="52806" y="96956"/>
                </a:lnTo>
                <a:lnTo>
                  <a:pt x="55686" y="94076"/>
                </a:lnTo>
                <a:lnTo>
                  <a:pt x="59527" y="91196"/>
                </a:lnTo>
                <a:lnTo>
                  <a:pt x="61447" y="88315"/>
                </a:lnTo>
                <a:lnTo>
                  <a:pt x="63367" y="84475"/>
                </a:lnTo>
                <a:lnTo>
                  <a:pt x="65288" y="81594"/>
                </a:lnTo>
                <a:lnTo>
                  <a:pt x="66233" y="76794"/>
                </a:lnTo>
                <a:lnTo>
                  <a:pt x="66233" y="68153"/>
                </a:lnTo>
                <a:lnTo>
                  <a:pt x="65288" y="65272"/>
                </a:lnTo>
                <a:lnTo>
                  <a:pt x="63367" y="62392"/>
                </a:lnTo>
                <a:lnTo>
                  <a:pt x="62407" y="59512"/>
                </a:lnTo>
                <a:lnTo>
                  <a:pt x="60487" y="56631"/>
                </a:lnTo>
                <a:lnTo>
                  <a:pt x="58567" y="54711"/>
                </a:lnTo>
                <a:lnTo>
                  <a:pt x="56647" y="52791"/>
                </a:lnTo>
                <a:lnTo>
                  <a:pt x="53766" y="50871"/>
                </a:lnTo>
                <a:lnTo>
                  <a:pt x="50886" y="48950"/>
                </a:lnTo>
                <a:lnTo>
                  <a:pt x="48005" y="47990"/>
                </a:lnTo>
                <a:lnTo>
                  <a:pt x="45125" y="47045"/>
                </a:lnTo>
                <a:lnTo>
                  <a:pt x="42245" y="45110"/>
                </a:lnTo>
                <a:lnTo>
                  <a:pt x="39364" y="44150"/>
                </a:lnTo>
                <a:lnTo>
                  <a:pt x="36484" y="43205"/>
                </a:lnTo>
                <a:lnTo>
                  <a:pt x="33604" y="42245"/>
                </a:lnTo>
                <a:lnTo>
                  <a:pt x="30723" y="41269"/>
                </a:lnTo>
                <a:lnTo>
                  <a:pt x="28803" y="39364"/>
                </a:lnTo>
                <a:lnTo>
                  <a:pt x="25923" y="38404"/>
                </a:lnTo>
                <a:lnTo>
                  <a:pt x="24002" y="36484"/>
                </a:lnTo>
                <a:lnTo>
                  <a:pt x="22082" y="35524"/>
                </a:lnTo>
                <a:lnTo>
                  <a:pt x="21122" y="33604"/>
                </a:lnTo>
                <a:lnTo>
                  <a:pt x="19202" y="31683"/>
                </a:lnTo>
                <a:lnTo>
                  <a:pt x="19202" y="23042"/>
                </a:lnTo>
                <a:lnTo>
                  <a:pt x="20162" y="21122"/>
                </a:lnTo>
                <a:lnTo>
                  <a:pt x="21122" y="20162"/>
                </a:lnTo>
                <a:lnTo>
                  <a:pt x="22082" y="18242"/>
                </a:lnTo>
                <a:lnTo>
                  <a:pt x="23042" y="17282"/>
                </a:lnTo>
                <a:lnTo>
                  <a:pt x="24963" y="16322"/>
                </a:lnTo>
                <a:lnTo>
                  <a:pt x="25923" y="15361"/>
                </a:lnTo>
                <a:lnTo>
                  <a:pt x="28803" y="14401"/>
                </a:lnTo>
                <a:lnTo>
                  <a:pt x="30723" y="13441"/>
                </a:lnTo>
                <a:lnTo>
                  <a:pt x="42245" y="13441"/>
                </a:lnTo>
                <a:lnTo>
                  <a:pt x="45125" y="14401"/>
                </a:lnTo>
                <a:lnTo>
                  <a:pt x="47045" y="15361"/>
                </a:lnTo>
                <a:lnTo>
                  <a:pt x="48966" y="16322"/>
                </a:lnTo>
                <a:lnTo>
                  <a:pt x="50886" y="17282"/>
                </a:lnTo>
                <a:lnTo>
                  <a:pt x="52806" y="18242"/>
                </a:lnTo>
                <a:lnTo>
                  <a:pt x="54726" y="19202"/>
                </a:lnTo>
                <a:lnTo>
                  <a:pt x="55686" y="19202"/>
                </a:lnTo>
                <a:lnTo>
                  <a:pt x="56647" y="20162"/>
                </a:lnTo>
                <a:lnTo>
                  <a:pt x="60487" y="20162"/>
                </a:lnTo>
                <a:lnTo>
                  <a:pt x="60487" y="17282"/>
                </a:lnTo>
                <a:lnTo>
                  <a:pt x="61447" y="16322"/>
                </a:lnTo>
                <a:lnTo>
                  <a:pt x="61447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" name="object 170"/>
          <p:cNvSpPr/>
          <p:nvPr/>
        </p:nvSpPr>
        <p:spPr>
          <a:xfrm>
            <a:off x="4183791" y="1911065"/>
            <a:ext cx="22082" cy="53766"/>
          </a:xfrm>
          <a:custGeom>
            <a:avLst/>
            <a:gdLst/>
            <a:ahLst/>
            <a:cxnLst/>
            <a:rect l="l" t="t" r="r" b="b"/>
            <a:pathLst>
              <a:path w="22082" h="53766">
                <a:moveTo>
                  <a:pt x="8641" y="46085"/>
                </a:moveTo>
                <a:lnTo>
                  <a:pt x="11521" y="48966"/>
                </a:lnTo>
                <a:lnTo>
                  <a:pt x="14401" y="50886"/>
                </a:lnTo>
                <a:lnTo>
                  <a:pt x="18242" y="51846"/>
                </a:lnTo>
                <a:lnTo>
                  <a:pt x="22082" y="53766"/>
                </a:lnTo>
                <a:lnTo>
                  <a:pt x="21122" y="36484"/>
                </a:lnTo>
                <a:lnTo>
                  <a:pt x="18242" y="33604"/>
                </a:lnTo>
                <a:lnTo>
                  <a:pt x="17282" y="29763"/>
                </a:lnTo>
                <a:lnTo>
                  <a:pt x="17282" y="19202"/>
                </a:lnTo>
                <a:lnTo>
                  <a:pt x="15361" y="0"/>
                </a:lnTo>
                <a:lnTo>
                  <a:pt x="11521" y="2880"/>
                </a:lnTo>
                <a:lnTo>
                  <a:pt x="7680" y="4800"/>
                </a:lnTo>
                <a:lnTo>
                  <a:pt x="4800" y="8641"/>
                </a:lnTo>
                <a:lnTo>
                  <a:pt x="2880" y="12496"/>
                </a:lnTo>
                <a:lnTo>
                  <a:pt x="960" y="16337"/>
                </a:lnTo>
                <a:lnTo>
                  <a:pt x="0" y="21122"/>
                </a:lnTo>
                <a:lnTo>
                  <a:pt x="0" y="34564"/>
                </a:lnTo>
                <a:lnTo>
                  <a:pt x="1920" y="37444"/>
                </a:lnTo>
                <a:lnTo>
                  <a:pt x="3840" y="41285"/>
                </a:lnTo>
                <a:lnTo>
                  <a:pt x="5760" y="44165"/>
                </a:lnTo>
                <a:lnTo>
                  <a:pt x="8641" y="4608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" name="object 171"/>
          <p:cNvSpPr/>
          <p:nvPr/>
        </p:nvSpPr>
        <p:spPr>
          <a:xfrm>
            <a:off x="4187631" y="1863074"/>
            <a:ext cx="71993" cy="101757"/>
          </a:xfrm>
          <a:custGeom>
            <a:avLst/>
            <a:gdLst/>
            <a:ahLst/>
            <a:cxnLst/>
            <a:rect l="l" t="t" r="r" b="b"/>
            <a:pathLst>
              <a:path w="71993" h="101757">
                <a:moveTo>
                  <a:pt x="960" y="21122"/>
                </a:moveTo>
                <a:lnTo>
                  <a:pt x="960" y="22082"/>
                </a:lnTo>
                <a:lnTo>
                  <a:pt x="1920" y="23042"/>
                </a:lnTo>
                <a:lnTo>
                  <a:pt x="2880" y="24002"/>
                </a:lnTo>
                <a:lnTo>
                  <a:pt x="4800" y="24002"/>
                </a:lnTo>
                <a:lnTo>
                  <a:pt x="5760" y="23042"/>
                </a:lnTo>
                <a:lnTo>
                  <a:pt x="7680" y="22082"/>
                </a:lnTo>
                <a:lnTo>
                  <a:pt x="8641" y="21122"/>
                </a:lnTo>
                <a:lnTo>
                  <a:pt x="11521" y="20162"/>
                </a:lnTo>
                <a:lnTo>
                  <a:pt x="13441" y="19202"/>
                </a:lnTo>
                <a:lnTo>
                  <a:pt x="16322" y="17282"/>
                </a:lnTo>
                <a:lnTo>
                  <a:pt x="19202" y="16322"/>
                </a:lnTo>
                <a:lnTo>
                  <a:pt x="22082" y="15361"/>
                </a:lnTo>
                <a:lnTo>
                  <a:pt x="25923" y="14401"/>
                </a:lnTo>
                <a:lnTo>
                  <a:pt x="41285" y="14401"/>
                </a:lnTo>
                <a:lnTo>
                  <a:pt x="43190" y="15361"/>
                </a:lnTo>
                <a:lnTo>
                  <a:pt x="46070" y="16322"/>
                </a:lnTo>
                <a:lnTo>
                  <a:pt x="48005" y="18242"/>
                </a:lnTo>
                <a:lnTo>
                  <a:pt x="49910" y="19202"/>
                </a:lnTo>
                <a:lnTo>
                  <a:pt x="51831" y="21122"/>
                </a:lnTo>
                <a:lnTo>
                  <a:pt x="52791" y="24002"/>
                </a:lnTo>
                <a:lnTo>
                  <a:pt x="53751" y="26883"/>
                </a:lnTo>
                <a:lnTo>
                  <a:pt x="54711" y="28803"/>
                </a:lnTo>
                <a:lnTo>
                  <a:pt x="54711" y="43205"/>
                </a:lnTo>
                <a:lnTo>
                  <a:pt x="34549" y="43205"/>
                </a:lnTo>
                <a:lnTo>
                  <a:pt x="28803" y="44150"/>
                </a:lnTo>
                <a:lnTo>
                  <a:pt x="23042" y="45110"/>
                </a:lnTo>
                <a:lnTo>
                  <a:pt x="17282" y="46085"/>
                </a:lnTo>
                <a:lnTo>
                  <a:pt x="11521" y="47990"/>
                </a:lnTo>
                <a:lnTo>
                  <a:pt x="13441" y="67193"/>
                </a:lnTo>
                <a:lnTo>
                  <a:pt x="14401" y="65272"/>
                </a:lnTo>
                <a:lnTo>
                  <a:pt x="15361" y="63352"/>
                </a:lnTo>
                <a:lnTo>
                  <a:pt x="17282" y="61432"/>
                </a:lnTo>
                <a:lnTo>
                  <a:pt x="20162" y="60487"/>
                </a:lnTo>
                <a:lnTo>
                  <a:pt x="22082" y="58552"/>
                </a:lnTo>
                <a:lnTo>
                  <a:pt x="24963" y="57607"/>
                </a:lnTo>
                <a:lnTo>
                  <a:pt x="27828" y="56631"/>
                </a:lnTo>
                <a:lnTo>
                  <a:pt x="31668" y="55671"/>
                </a:lnTo>
                <a:lnTo>
                  <a:pt x="54711" y="55671"/>
                </a:lnTo>
                <a:lnTo>
                  <a:pt x="54711" y="74874"/>
                </a:lnTo>
                <a:lnTo>
                  <a:pt x="50871" y="79674"/>
                </a:lnTo>
                <a:lnTo>
                  <a:pt x="47030" y="83515"/>
                </a:lnTo>
                <a:lnTo>
                  <a:pt x="43190" y="85435"/>
                </a:lnTo>
                <a:lnTo>
                  <a:pt x="39349" y="87355"/>
                </a:lnTo>
                <a:lnTo>
                  <a:pt x="34549" y="88315"/>
                </a:lnTo>
                <a:lnTo>
                  <a:pt x="24963" y="88315"/>
                </a:lnTo>
                <a:lnTo>
                  <a:pt x="21122" y="87355"/>
                </a:lnTo>
                <a:lnTo>
                  <a:pt x="17282" y="84475"/>
                </a:lnTo>
                <a:lnTo>
                  <a:pt x="18242" y="101757"/>
                </a:lnTo>
                <a:lnTo>
                  <a:pt x="33604" y="101757"/>
                </a:lnTo>
                <a:lnTo>
                  <a:pt x="38389" y="100797"/>
                </a:lnTo>
                <a:lnTo>
                  <a:pt x="43190" y="97917"/>
                </a:lnTo>
                <a:lnTo>
                  <a:pt x="48950" y="95996"/>
                </a:lnTo>
                <a:lnTo>
                  <a:pt x="52791" y="92156"/>
                </a:lnTo>
                <a:lnTo>
                  <a:pt x="57591" y="88315"/>
                </a:lnTo>
                <a:lnTo>
                  <a:pt x="57591" y="99837"/>
                </a:lnTo>
                <a:lnTo>
                  <a:pt x="60472" y="99837"/>
                </a:lnTo>
                <a:lnTo>
                  <a:pt x="61432" y="100797"/>
                </a:lnTo>
                <a:lnTo>
                  <a:pt x="68153" y="100797"/>
                </a:lnTo>
                <a:lnTo>
                  <a:pt x="69113" y="99837"/>
                </a:lnTo>
                <a:lnTo>
                  <a:pt x="71033" y="99837"/>
                </a:lnTo>
                <a:lnTo>
                  <a:pt x="71993" y="98877"/>
                </a:lnTo>
                <a:lnTo>
                  <a:pt x="71993" y="29763"/>
                </a:lnTo>
                <a:lnTo>
                  <a:pt x="71033" y="24002"/>
                </a:lnTo>
                <a:lnTo>
                  <a:pt x="70073" y="20162"/>
                </a:lnTo>
                <a:lnTo>
                  <a:pt x="68153" y="15361"/>
                </a:lnTo>
                <a:lnTo>
                  <a:pt x="66233" y="12481"/>
                </a:lnTo>
                <a:lnTo>
                  <a:pt x="63352" y="9601"/>
                </a:lnTo>
                <a:lnTo>
                  <a:pt x="60472" y="6720"/>
                </a:lnTo>
                <a:lnTo>
                  <a:pt x="56631" y="3840"/>
                </a:lnTo>
                <a:lnTo>
                  <a:pt x="51831" y="2880"/>
                </a:lnTo>
                <a:lnTo>
                  <a:pt x="47030" y="960"/>
                </a:lnTo>
                <a:lnTo>
                  <a:pt x="42230" y="0"/>
                </a:lnTo>
                <a:lnTo>
                  <a:pt x="31668" y="0"/>
                </a:lnTo>
                <a:lnTo>
                  <a:pt x="27828" y="960"/>
                </a:lnTo>
                <a:lnTo>
                  <a:pt x="24963" y="960"/>
                </a:lnTo>
                <a:lnTo>
                  <a:pt x="21122" y="1920"/>
                </a:lnTo>
                <a:lnTo>
                  <a:pt x="18242" y="2880"/>
                </a:lnTo>
                <a:lnTo>
                  <a:pt x="15361" y="3840"/>
                </a:lnTo>
                <a:lnTo>
                  <a:pt x="11521" y="4800"/>
                </a:lnTo>
                <a:lnTo>
                  <a:pt x="9601" y="5760"/>
                </a:lnTo>
                <a:lnTo>
                  <a:pt x="6720" y="6720"/>
                </a:lnTo>
                <a:lnTo>
                  <a:pt x="4800" y="8641"/>
                </a:lnTo>
                <a:lnTo>
                  <a:pt x="2880" y="9601"/>
                </a:lnTo>
                <a:lnTo>
                  <a:pt x="1920" y="10561"/>
                </a:lnTo>
                <a:lnTo>
                  <a:pt x="960" y="11521"/>
                </a:lnTo>
                <a:lnTo>
                  <a:pt x="960" y="13441"/>
                </a:lnTo>
                <a:lnTo>
                  <a:pt x="0" y="14401"/>
                </a:lnTo>
                <a:lnTo>
                  <a:pt x="0" y="20162"/>
                </a:lnTo>
                <a:lnTo>
                  <a:pt x="960" y="211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" name="object 172"/>
          <p:cNvSpPr/>
          <p:nvPr/>
        </p:nvSpPr>
        <p:spPr>
          <a:xfrm>
            <a:off x="4290349" y="1863074"/>
            <a:ext cx="79674" cy="100797"/>
          </a:xfrm>
          <a:custGeom>
            <a:avLst/>
            <a:gdLst/>
            <a:ahLst/>
            <a:cxnLst/>
            <a:rect l="l" t="t" r="r" b="b"/>
            <a:pathLst>
              <a:path w="79674" h="100797">
                <a:moveTo>
                  <a:pt x="22082" y="26883"/>
                </a:moveTo>
                <a:lnTo>
                  <a:pt x="25923" y="22082"/>
                </a:lnTo>
                <a:lnTo>
                  <a:pt x="30708" y="19202"/>
                </a:lnTo>
                <a:lnTo>
                  <a:pt x="34549" y="16322"/>
                </a:lnTo>
                <a:lnTo>
                  <a:pt x="39364" y="15361"/>
                </a:lnTo>
                <a:lnTo>
                  <a:pt x="49911" y="15361"/>
                </a:lnTo>
                <a:lnTo>
                  <a:pt x="51831" y="17282"/>
                </a:lnTo>
                <a:lnTo>
                  <a:pt x="54711" y="18242"/>
                </a:lnTo>
                <a:lnTo>
                  <a:pt x="56631" y="20162"/>
                </a:lnTo>
                <a:lnTo>
                  <a:pt x="58552" y="22082"/>
                </a:lnTo>
                <a:lnTo>
                  <a:pt x="59512" y="24963"/>
                </a:lnTo>
                <a:lnTo>
                  <a:pt x="60472" y="27843"/>
                </a:lnTo>
                <a:lnTo>
                  <a:pt x="61432" y="30723"/>
                </a:lnTo>
                <a:lnTo>
                  <a:pt x="62392" y="33604"/>
                </a:lnTo>
                <a:lnTo>
                  <a:pt x="63352" y="38404"/>
                </a:lnTo>
                <a:lnTo>
                  <a:pt x="63352" y="98877"/>
                </a:lnTo>
                <a:lnTo>
                  <a:pt x="64312" y="99837"/>
                </a:lnTo>
                <a:lnTo>
                  <a:pt x="66233" y="99837"/>
                </a:lnTo>
                <a:lnTo>
                  <a:pt x="67193" y="100797"/>
                </a:lnTo>
                <a:lnTo>
                  <a:pt x="75834" y="100797"/>
                </a:lnTo>
                <a:lnTo>
                  <a:pt x="76794" y="99837"/>
                </a:lnTo>
                <a:lnTo>
                  <a:pt x="78714" y="99837"/>
                </a:lnTo>
                <a:lnTo>
                  <a:pt x="79674" y="98877"/>
                </a:lnTo>
                <a:lnTo>
                  <a:pt x="79674" y="28803"/>
                </a:lnTo>
                <a:lnTo>
                  <a:pt x="77754" y="24002"/>
                </a:lnTo>
                <a:lnTo>
                  <a:pt x="76794" y="19202"/>
                </a:lnTo>
                <a:lnTo>
                  <a:pt x="74874" y="15361"/>
                </a:lnTo>
                <a:lnTo>
                  <a:pt x="72953" y="11521"/>
                </a:lnTo>
                <a:lnTo>
                  <a:pt x="70073" y="8641"/>
                </a:lnTo>
                <a:lnTo>
                  <a:pt x="66233" y="5760"/>
                </a:lnTo>
                <a:lnTo>
                  <a:pt x="62392" y="3840"/>
                </a:lnTo>
                <a:lnTo>
                  <a:pt x="58552" y="960"/>
                </a:lnTo>
                <a:lnTo>
                  <a:pt x="52791" y="0"/>
                </a:lnTo>
                <a:lnTo>
                  <a:pt x="41269" y="0"/>
                </a:lnTo>
                <a:lnTo>
                  <a:pt x="36484" y="1920"/>
                </a:lnTo>
                <a:lnTo>
                  <a:pt x="30708" y="4800"/>
                </a:lnTo>
                <a:lnTo>
                  <a:pt x="25923" y="6720"/>
                </a:lnTo>
                <a:lnTo>
                  <a:pt x="21122" y="11521"/>
                </a:lnTo>
                <a:lnTo>
                  <a:pt x="15361" y="17282"/>
                </a:lnTo>
                <a:lnTo>
                  <a:pt x="15361" y="3840"/>
                </a:lnTo>
                <a:lnTo>
                  <a:pt x="14401" y="2880"/>
                </a:lnTo>
                <a:lnTo>
                  <a:pt x="13441" y="1920"/>
                </a:lnTo>
                <a:lnTo>
                  <a:pt x="192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0" y="3840"/>
                </a:lnTo>
                <a:lnTo>
                  <a:pt x="0" y="98877"/>
                </a:lnTo>
                <a:lnTo>
                  <a:pt x="960" y="98877"/>
                </a:lnTo>
                <a:lnTo>
                  <a:pt x="960" y="99837"/>
                </a:lnTo>
                <a:lnTo>
                  <a:pt x="3840" y="99837"/>
                </a:lnTo>
                <a:lnTo>
                  <a:pt x="4800" y="100797"/>
                </a:lnTo>
                <a:lnTo>
                  <a:pt x="12481" y="100797"/>
                </a:lnTo>
                <a:lnTo>
                  <a:pt x="14401" y="99837"/>
                </a:lnTo>
                <a:lnTo>
                  <a:pt x="16322" y="99837"/>
                </a:lnTo>
                <a:lnTo>
                  <a:pt x="16322" y="98877"/>
                </a:lnTo>
                <a:lnTo>
                  <a:pt x="17282" y="98877"/>
                </a:lnTo>
                <a:lnTo>
                  <a:pt x="17282" y="32644"/>
                </a:lnTo>
                <a:lnTo>
                  <a:pt x="22082" y="268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" name="object 173"/>
          <p:cNvSpPr/>
          <p:nvPr/>
        </p:nvSpPr>
        <p:spPr>
          <a:xfrm>
            <a:off x="4410349" y="1863074"/>
            <a:ext cx="76794" cy="101757"/>
          </a:xfrm>
          <a:custGeom>
            <a:avLst/>
            <a:gdLst/>
            <a:ahLst/>
            <a:cxnLst/>
            <a:rect l="l" t="t" r="r" b="b"/>
            <a:pathLst>
              <a:path w="76794" h="101757">
                <a:moveTo>
                  <a:pt x="16306" y="84475"/>
                </a:moveTo>
                <a:lnTo>
                  <a:pt x="13441" y="82555"/>
                </a:lnTo>
                <a:lnTo>
                  <a:pt x="10561" y="80634"/>
                </a:lnTo>
                <a:lnTo>
                  <a:pt x="7665" y="76794"/>
                </a:lnTo>
                <a:lnTo>
                  <a:pt x="9601" y="98877"/>
                </a:lnTo>
                <a:lnTo>
                  <a:pt x="15346" y="100797"/>
                </a:lnTo>
                <a:lnTo>
                  <a:pt x="22067" y="101757"/>
                </a:lnTo>
                <a:lnTo>
                  <a:pt x="37429" y="101757"/>
                </a:lnTo>
                <a:lnTo>
                  <a:pt x="44150" y="100797"/>
                </a:lnTo>
                <a:lnTo>
                  <a:pt x="49911" y="97917"/>
                </a:lnTo>
                <a:lnTo>
                  <a:pt x="55671" y="95036"/>
                </a:lnTo>
                <a:lnTo>
                  <a:pt x="61432" y="92156"/>
                </a:lnTo>
                <a:lnTo>
                  <a:pt x="65272" y="87355"/>
                </a:lnTo>
                <a:lnTo>
                  <a:pt x="69113" y="82555"/>
                </a:lnTo>
                <a:lnTo>
                  <a:pt x="71993" y="77754"/>
                </a:lnTo>
                <a:lnTo>
                  <a:pt x="73913" y="71033"/>
                </a:lnTo>
                <a:lnTo>
                  <a:pt x="75834" y="64328"/>
                </a:lnTo>
                <a:lnTo>
                  <a:pt x="76794" y="57607"/>
                </a:lnTo>
                <a:lnTo>
                  <a:pt x="76794" y="42245"/>
                </a:lnTo>
                <a:lnTo>
                  <a:pt x="75834" y="35524"/>
                </a:lnTo>
                <a:lnTo>
                  <a:pt x="73913" y="29763"/>
                </a:lnTo>
                <a:lnTo>
                  <a:pt x="71993" y="23042"/>
                </a:lnTo>
                <a:lnTo>
                  <a:pt x="69113" y="18242"/>
                </a:lnTo>
                <a:lnTo>
                  <a:pt x="65272" y="13441"/>
                </a:lnTo>
                <a:lnTo>
                  <a:pt x="61432" y="9601"/>
                </a:lnTo>
                <a:lnTo>
                  <a:pt x="56631" y="5760"/>
                </a:lnTo>
                <a:lnTo>
                  <a:pt x="51831" y="3840"/>
                </a:lnTo>
                <a:lnTo>
                  <a:pt x="46070" y="1920"/>
                </a:lnTo>
                <a:lnTo>
                  <a:pt x="39349" y="0"/>
                </a:lnTo>
                <a:lnTo>
                  <a:pt x="23987" y="0"/>
                </a:lnTo>
                <a:lnTo>
                  <a:pt x="16306" y="1920"/>
                </a:lnTo>
                <a:lnTo>
                  <a:pt x="10561" y="3840"/>
                </a:lnTo>
                <a:lnTo>
                  <a:pt x="4785" y="6720"/>
                </a:lnTo>
                <a:lnTo>
                  <a:pt x="0" y="10561"/>
                </a:lnTo>
                <a:lnTo>
                  <a:pt x="1920" y="45110"/>
                </a:lnTo>
                <a:lnTo>
                  <a:pt x="2880" y="40325"/>
                </a:lnTo>
                <a:lnTo>
                  <a:pt x="3840" y="36484"/>
                </a:lnTo>
                <a:lnTo>
                  <a:pt x="4785" y="31683"/>
                </a:lnTo>
                <a:lnTo>
                  <a:pt x="6720" y="27843"/>
                </a:lnTo>
                <a:lnTo>
                  <a:pt x="8625" y="24963"/>
                </a:lnTo>
                <a:lnTo>
                  <a:pt x="11506" y="21122"/>
                </a:lnTo>
                <a:lnTo>
                  <a:pt x="14401" y="19202"/>
                </a:lnTo>
                <a:lnTo>
                  <a:pt x="18227" y="17282"/>
                </a:lnTo>
                <a:lnTo>
                  <a:pt x="21122" y="15361"/>
                </a:lnTo>
                <a:lnTo>
                  <a:pt x="25907" y="14401"/>
                </a:lnTo>
                <a:lnTo>
                  <a:pt x="36469" y="14401"/>
                </a:lnTo>
                <a:lnTo>
                  <a:pt x="40309" y="15361"/>
                </a:lnTo>
                <a:lnTo>
                  <a:pt x="44150" y="17282"/>
                </a:lnTo>
                <a:lnTo>
                  <a:pt x="47990" y="19202"/>
                </a:lnTo>
                <a:lnTo>
                  <a:pt x="50871" y="22082"/>
                </a:lnTo>
                <a:lnTo>
                  <a:pt x="52791" y="24963"/>
                </a:lnTo>
                <a:lnTo>
                  <a:pt x="54711" y="28803"/>
                </a:lnTo>
                <a:lnTo>
                  <a:pt x="56631" y="32644"/>
                </a:lnTo>
                <a:lnTo>
                  <a:pt x="57591" y="37429"/>
                </a:lnTo>
                <a:lnTo>
                  <a:pt x="58552" y="41269"/>
                </a:lnTo>
                <a:lnTo>
                  <a:pt x="58552" y="61432"/>
                </a:lnTo>
                <a:lnTo>
                  <a:pt x="57591" y="66233"/>
                </a:lnTo>
                <a:lnTo>
                  <a:pt x="56631" y="70073"/>
                </a:lnTo>
                <a:lnTo>
                  <a:pt x="54711" y="73913"/>
                </a:lnTo>
                <a:lnTo>
                  <a:pt x="51831" y="77754"/>
                </a:lnTo>
                <a:lnTo>
                  <a:pt x="49911" y="80634"/>
                </a:lnTo>
                <a:lnTo>
                  <a:pt x="47030" y="83515"/>
                </a:lnTo>
                <a:lnTo>
                  <a:pt x="43190" y="85435"/>
                </a:lnTo>
                <a:lnTo>
                  <a:pt x="39349" y="86395"/>
                </a:lnTo>
                <a:lnTo>
                  <a:pt x="35509" y="87355"/>
                </a:lnTo>
                <a:lnTo>
                  <a:pt x="24947" y="87355"/>
                </a:lnTo>
                <a:lnTo>
                  <a:pt x="20147" y="86395"/>
                </a:lnTo>
                <a:lnTo>
                  <a:pt x="16306" y="844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" name="object 174"/>
          <p:cNvSpPr/>
          <p:nvPr/>
        </p:nvSpPr>
        <p:spPr>
          <a:xfrm>
            <a:off x="4394987" y="1873636"/>
            <a:ext cx="24963" cy="88315"/>
          </a:xfrm>
          <a:custGeom>
            <a:avLst/>
            <a:gdLst/>
            <a:ahLst/>
            <a:cxnLst/>
            <a:rect l="l" t="t" r="r" b="b"/>
            <a:pathLst>
              <a:path w="24963" h="88315">
                <a:moveTo>
                  <a:pt x="960" y="56631"/>
                </a:moveTo>
                <a:lnTo>
                  <a:pt x="1920" y="62392"/>
                </a:lnTo>
                <a:lnTo>
                  <a:pt x="3840" y="68153"/>
                </a:lnTo>
                <a:lnTo>
                  <a:pt x="6720" y="73914"/>
                </a:lnTo>
                <a:lnTo>
                  <a:pt x="10561" y="77754"/>
                </a:lnTo>
                <a:lnTo>
                  <a:pt x="14401" y="82555"/>
                </a:lnTo>
                <a:lnTo>
                  <a:pt x="19202" y="85435"/>
                </a:lnTo>
                <a:lnTo>
                  <a:pt x="24963" y="88315"/>
                </a:lnTo>
                <a:lnTo>
                  <a:pt x="23027" y="66233"/>
                </a:lnTo>
                <a:lnTo>
                  <a:pt x="21122" y="63352"/>
                </a:lnTo>
                <a:lnTo>
                  <a:pt x="19202" y="58552"/>
                </a:lnTo>
                <a:lnTo>
                  <a:pt x="19202" y="54711"/>
                </a:lnTo>
                <a:lnTo>
                  <a:pt x="18242" y="49926"/>
                </a:lnTo>
                <a:lnTo>
                  <a:pt x="17282" y="45110"/>
                </a:lnTo>
                <a:lnTo>
                  <a:pt x="17282" y="34549"/>
                </a:lnTo>
                <a:lnTo>
                  <a:pt x="15361" y="0"/>
                </a:lnTo>
                <a:lnTo>
                  <a:pt x="11521" y="3840"/>
                </a:lnTo>
                <a:lnTo>
                  <a:pt x="7680" y="8641"/>
                </a:lnTo>
                <a:lnTo>
                  <a:pt x="4800" y="14401"/>
                </a:lnTo>
                <a:lnTo>
                  <a:pt x="2880" y="21122"/>
                </a:lnTo>
                <a:lnTo>
                  <a:pt x="960" y="26868"/>
                </a:lnTo>
                <a:lnTo>
                  <a:pt x="0" y="33588"/>
                </a:lnTo>
                <a:lnTo>
                  <a:pt x="0" y="48950"/>
                </a:lnTo>
                <a:lnTo>
                  <a:pt x="960" y="5663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" name="object 175"/>
          <p:cNvSpPr/>
          <p:nvPr/>
        </p:nvSpPr>
        <p:spPr>
          <a:xfrm>
            <a:off x="4499625" y="1840031"/>
            <a:ext cx="60472" cy="124800"/>
          </a:xfrm>
          <a:custGeom>
            <a:avLst/>
            <a:gdLst/>
            <a:ahLst/>
            <a:cxnLst/>
            <a:rect l="l" t="t" r="r" b="b"/>
            <a:pathLst>
              <a:path w="60472" h="124800">
                <a:moveTo>
                  <a:pt x="58552" y="25923"/>
                </a:moveTo>
                <a:lnTo>
                  <a:pt x="58552" y="24963"/>
                </a:lnTo>
                <a:lnTo>
                  <a:pt x="33588" y="24963"/>
                </a:lnTo>
                <a:lnTo>
                  <a:pt x="33588" y="2880"/>
                </a:lnTo>
                <a:lnTo>
                  <a:pt x="32628" y="1920"/>
                </a:lnTo>
                <a:lnTo>
                  <a:pt x="32628" y="960"/>
                </a:lnTo>
                <a:lnTo>
                  <a:pt x="30708" y="960"/>
                </a:lnTo>
                <a:lnTo>
                  <a:pt x="29763" y="0"/>
                </a:lnTo>
                <a:lnTo>
                  <a:pt x="19202" y="0"/>
                </a:lnTo>
                <a:lnTo>
                  <a:pt x="18242" y="960"/>
                </a:lnTo>
                <a:lnTo>
                  <a:pt x="17266" y="960"/>
                </a:lnTo>
                <a:lnTo>
                  <a:pt x="17266" y="1920"/>
                </a:lnTo>
                <a:lnTo>
                  <a:pt x="16306" y="1920"/>
                </a:lnTo>
                <a:lnTo>
                  <a:pt x="16306" y="24963"/>
                </a:lnTo>
                <a:lnTo>
                  <a:pt x="2880" y="24963"/>
                </a:lnTo>
                <a:lnTo>
                  <a:pt x="2880" y="25923"/>
                </a:lnTo>
                <a:lnTo>
                  <a:pt x="960" y="25923"/>
                </a:lnTo>
                <a:lnTo>
                  <a:pt x="960" y="27843"/>
                </a:lnTo>
                <a:lnTo>
                  <a:pt x="0" y="28803"/>
                </a:lnTo>
                <a:lnTo>
                  <a:pt x="0" y="36484"/>
                </a:lnTo>
                <a:lnTo>
                  <a:pt x="960" y="37444"/>
                </a:lnTo>
                <a:lnTo>
                  <a:pt x="1920" y="39364"/>
                </a:lnTo>
                <a:lnTo>
                  <a:pt x="16306" y="39364"/>
                </a:lnTo>
                <a:lnTo>
                  <a:pt x="16306" y="98877"/>
                </a:lnTo>
                <a:lnTo>
                  <a:pt x="17266" y="103677"/>
                </a:lnTo>
                <a:lnTo>
                  <a:pt x="18242" y="107518"/>
                </a:lnTo>
                <a:lnTo>
                  <a:pt x="19202" y="111358"/>
                </a:lnTo>
                <a:lnTo>
                  <a:pt x="20147" y="114239"/>
                </a:lnTo>
                <a:lnTo>
                  <a:pt x="23042" y="117119"/>
                </a:lnTo>
                <a:lnTo>
                  <a:pt x="24947" y="119999"/>
                </a:lnTo>
                <a:lnTo>
                  <a:pt x="27828" y="121920"/>
                </a:lnTo>
                <a:lnTo>
                  <a:pt x="30708" y="122880"/>
                </a:lnTo>
                <a:lnTo>
                  <a:pt x="34549" y="123840"/>
                </a:lnTo>
                <a:lnTo>
                  <a:pt x="38389" y="124800"/>
                </a:lnTo>
                <a:lnTo>
                  <a:pt x="47990" y="124800"/>
                </a:lnTo>
                <a:lnTo>
                  <a:pt x="49911" y="123840"/>
                </a:lnTo>
                <a:lnTo>
                  <a:pt x="52791" y="123840"/>
                </a:lnTo>
                <a:lnTo>
                  <a:pt x="53751" y="122880"/>
                </a:lnTo>
                <a:lnTo>
                  <a:pt x="56631" y="122880"/>
                </a:lnTo>
                <a:lnTo>
                  <a:pt x="57591" y="121920"/>
                </a:lnTo>
                <a:lnTo>
                  <a:pt x="58552" y="121920"/>
                </a:lnTo>
                <a:lnTo>
                  <a:pt x="58552" y="120959"/>
                </a:lnTo>
                <a:lnTo>
                  <a:pt x="59512" y="119999"/>
                </a:lnTo>
                <a:lnTo>
                  <a:pt x="60472" y="119999"/>
                </a:lnTo>
                <a:lnTo>
                  <a:pt x="60472" y="109438"/>
                </a:lnTo>
                <a:lnTo>
                  <a:pt x="59512" y="108478"/>
                </a:lnTo>
                <a:lnTo>
                  <a:pt x="59512" y="107518"/>
                </a:lnTo>
                <a:lnTo>
                  <a:pt x="56631" y="107518"/>
                </a:lnTo>
                <a:lnTo>
                  <a:pt x="55671" y="108478"/>
                </a:lnTo>
                <a:lnTo>
                  <a:pt x="53751" y="108478"/>
                </a:lnTo>
                <a:lnTo>
                  <a:pt x="52791" y="109438"/>
                </a:lnTo>
                <a:lnTo>
                  <a:pt x="50871" y="109438"/>
                </a:lnTo>
                <a:lnTo>
                  <a:pt x="48950" y="110398"/>
                </a:lnTo>
                <a:lnTo>
                  <a:pt x="41269" y="110398"/>
                </a:lnTo>
                <a:lnTo>
                  <a:pt x="38389" y="108478"/>
                </a:lnTo>
                <a:lnTo>
                  <a:pt x="36469" y="105597"/>
                </a:lnTo>
                <a:lnTo>
                  <a:pt x="34549" y="101757"/>
                </a:lnTo>
                <a:lnTo>
                  <a:pt x="33588" y="96956"/>
                </a:lnTo>
                <a:lnTo>
                  <a:pt x="33588" y="39364"/>
                </a:lnTo>
                <a:lnTo>
                  <a:pt x="58552" y="39364"/>
                </a:lnTo>
                <a:lnTo>
                  <a:pt x="59512" y="38404"/>
                </a:lnTo>
                <a:lnTo>
                  <a:pt x="59512" y="37444"/>
                </a:lnTo>
                <a:lnTo>
                  <a:pt x="60472" y="36484"/>
                </a:lnTo>
                <a:lnTo>
                  <a:pt x="60472" y="27843"/>
                </a:lnTo>
                <a:lnTo>
                  <a:pt x="59512" y="26883"/>
                </a:lnTo>
                <a:lnTo>
                  <a:pt x="59512" y="25923"/>
                </a:lnTo>
                <a:lnTo>
                  <a:pt x="58552" y="259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" name="object 176"/>
          <p:cNvSpPr/>
          <p:nvPr/>
        </p:nvSpPr>
        <p:spPr>
          <a:xfrm>
            <a:off x="4582180" y="1819869"/>
            <a:ext cx="80634" cy="144002"/>
          </a:xfrm>
          <a:custGeom>
            <a:avLst/>
            <a:gdLst/>
            <a:ahLst/>
            <a:cxnLst/>
            <a:rect l="l" t="t" r="r" b="b"/>
            <a:pathLst>
              <a:path w="80634" h="144002">
                <a:moveTo>
                  <a:pt x="69113" y="144002"/>
                </a:moveTo>
                <a:lnTo>
                  <a:pt x="75834" y="144002"/>
                </a:lnTo>
                <a:lnTo>
                  <a:pt x="76794" y="143042"/>
                </a:lnTo>
                <a:lnTo>
                  <a:pt x="78714" y="143042"/>
                </a:lnTo>
                <a:lnTo>
                  <a:pt x="79674" y="142082"/>
                </a:lnTo>
                <a:lnTo>
                  <a:pt x="80634" y="141122"/>
                </a:lnTo>
                <a:lnTo>
                  <a:pt x="80634" y="77769"/>
                </a:lnTo>
                <a:lnTo>
                  <a:pt x="79674" y="72008"/>
                </a:lnTo>
                <a:lnTo>
                  <a:pt x="78714" y="67208"/>
                </a:lnTo>
                <a:lnTo>
                  <a:pt x="77754" y="62407"/>
                </a:lnTo>
                <a:lnTo>
                  <a:pt x="75834" y="58567"/>
                </a:lnTo>
                <a:lnTo>
                  <a:pt x="72953" y="54726"/>
                </a:lnTo>
                <a:lnTo>
                  <a:pt x="70073" y="51846"/>
                </a:lnTo>
                <a:lnTo>
                  <a:pt x="67193" y="48966"/>
                </a:lnTo>
                <a:lnTo>
                  <a:pt x="62392" y="47045"/>
                </a:lnTo>
                <a:lnTo>
                  <a:pt x="58552" y="44165"/>
                </a:lnTo>
                <a:lnTo>
                  <a:pt x="52791" y="43205"/>
                </a:lnTo>
                <a:lnTo>
                  <a:pt x="42230" y="43205"/>
                </a:lnTo>
                <a:lnTo>
                  <a:pt x="37444" y="45125"/>
                </a:lnTo>
                <a:lnTo>
                  <a:pt x="31668" y="47045"/>
                </a:lnTo>
                <a:lnTo>
                  <a:pt x="26883" y="49926"/>
                </a:lnTo>
                <a:lnTo>
                  <a:pt x="22082" y="53766"/>
                </a:lnTo>
                <a:lnTo>
                  <a:pt x="17282" y="58567"/>
                </a:lnTo>
                <a:lnTo>
                  <a:pt x="17282" y="1920"/>
                </a:lnTo>
                <a:lnTo>
                  <a:pt x="16322" y="1920"/>
                </a:lnTo>
                <a:lnTo>
                  <a:pt x="16322" y="960"/>
                </a:lnTo>
                <a:lnTo>
                  <a:pt x="15361" y="960"/>
                </a:lnTo>
                <a:lnTo>
                  <a:pt x="14401" y="0"/>
                </a:lnTo>
                <a:lnTo>
                  <a:pt x="4800" y="0"/>
                </a:lnTo>
                <a:lnTo>
                  <a:pt x="384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2895"/>
                </a:lnTo>
                <a:lnTo>
                  <a:pt x="0" y="141122"/>
                </a:lnTo>
                <a:lnTo>
                  <a:pt x="960" y="142082"/>
                </a:lnTo>
                <a:lnTo>
                  <a:pt x="960" y="143042"/>
                </a:lnTo>
                <a:lnTo>
                  <a:pt x="3840" y="143042"/>
                </a:lnTo>
                <a:lnTo>
                  <a:pt x="4800" y="144002"/>
                </a:lnTo>
                <a:lnTo>
                  <a:pt x="13441" y="144002"/>
                </a:lnTo>
                <a:lnTo>
                  <a:pt x="14401" y="143042"/>
                </a:lnTo>
                <a:lnTo>
                  <a:pt x="16322" y="143042"/>
                </a:lnTo>
                <a:lnTo>
                  <a:pt x="16322" y="142082"/>
                </a:lnTo>
                <a:lnTo>
                  <a:pt x="17282" y="142082"/>
                </a:lnTo>
                <a:lnTo>
                  <a:pt x="17282" y="75849"/>
                </a:lnTo>
                <a:lnTo>
                  <a:pt x="22082" y="70088"/>
                </a:lnTo>
                <a:lnTo>
                  <a:pt x="26883" y="65288"/>
                </a:lnTo>
                <a:lnTo>
                  <a:pt x="30723" y="62407"/>
                </a:lnTo>
                <a:lnTo>
                  <a:pt x="35509" y="59527"/>
                </a:lnTo>
                <a:lnTo>
                  <a:pt x="39349" y="58567"/>
                </a:lnTo>
                <a:lnTo>
                  <a:pt x="49911" y="58567"/>
                </a:lnTo>
                <a:lnTo>
                  <a:pt x="51831" y="60487"/>
                </a:lnTo>
                <a:lnTo>
                  <a:pt x="54711" y="61447"/>
                </a:lnTo>
                <a:lnTo>
                  <a:pt x="56631" y="63367"/>
                </a:lnTo>
                <a:lnTo>
                  <a:pt x="58552" y="65288"/>
                </a:lnTo>
                <a:lnTo>
                  <a:pt x="59512" y="68168"/>
                </a:lnTo>
                <a:lnTo>
                  <a:pt x="61432" y="71048"/>
                </a:lnTo>
                <a:lnTo>
                  <a:pt x="62392" y="73929"/>
                </a:lnTo>
                <a:lnTo>
                  <a:pt x="62392" y="76809"/>
                </a:lnTo>
                <a:lnTo>
                  <a:pt x="63352" y="81610"/>
                </a:lnTo>
                <a:lnTo>
                  <a:pt x="63352" y="142082"/>
                </a:lnTo>
                <a:lnTo>
                  <a:pt x="64312" y="142082"/>
                </a:lnTo>
                <a:lnTo>
                  <a:pt x="64312" y="143042"/>
                </a:lnTo>
                <a:lnTo>
                  <a:pt x="66233" y="143042"/>
                </a:lnTo>
                <a:lnTo>
                  <a:pt x="67193" y="144002"/>
                </a:lnTo>
                <a:lnTo>
                  <a:pt x="69113" y="1440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" name="object 177"/>
          <p:cNvSpPr/>
          <p:nvPr/>
        </p:nvSpPr>
        <p:spPr>
          <a:xfrm>
            <a:off x="4686818" y="1869795"/>
            <a:ext cx="81594" cy="95036"/>
          </a:xfrm>
          <a:custGeom>
            <a:avLst/>
            <a:gdLst/>
            <a:ahLst/>
            <a:cxnLst/>
            <a:rect l="l" t="t" r="r" b="b"/>
            <a:pathLst>
              <a:path w="81594" h="95036">
                <a:moveTo>
                  <a:pt x="18227" y="31683"/>
                </a:moveTo>
                <a:lnTo>
                  <a:pt x="19202" y="27843"/>
                </a:lnTo>
                <a:lnTo>
                  <a:pt x="20162" y="0"/>
                </a:lnTo>
                <a:lnTo>
                  <a:pt x="16322" y="2880"/>
                </a:lnTo>
                <a:lnTo>
                  <a:pt x="12481" y="7680"/>
                </a:lnTo>
                <a:lnTo>
                  <a:pt x="8641" y="11521"/>
                </a:lnTo>
                <a:lnTo>
                  <a:pt x="5760" y="17282"/>
                </a:lnTo>
                <a:lnTo>
                  <a:pt x="2880" y="23042"/>
                </a:lnTo>
                <a:lnTo>
                  <a:pt x="960" y="29763"/>
                </a:lnTo>
                <a:lnTo>
                  <a:pt x="0" y="37429"/>
                </a:lnTo>
                <a:lnTo>
                  <a:pt x="0" y="53766"/>
                </a:lnTo>
                <a:lnTo>
                  <a:pt x="960" y="60472"/>
                </a:lnTo>
                <a:lnTo>
                  <a:pt x="2880" y="67193"/>
                </a:lnTo>
                <a:lnTo>
                  <a:pt x="4800" y="72953"/>
                </a:lnTo>
                <a:lnTo>
                  <a:pt x="7680" y="78714"/>
                </a:lnTo>
                <a:lnTo>
                  <a:pt x="11521" y="82555"/>
                </a:lnTo>
                <a:lnTo>
                  <a:pt x="16322" y="86395"/>
                </a:lnTo>
                <a:lnTo>
                  <a:pt x="21122" y="90236"/>
                </a:lnTo>
                <a:lnTo>
                  <a:pt x="25908" y="92156"/>
                </a:lnTo>
                <a:lnTo>
                  <a:pt x="31683" y="94076"/>
                </a:lnTo>
                <a:lnTo>
                  <a:pt x="38404" y="95036"/>
                </a:lnTo>
                <a:lnTo>
                  <a:pt x="54711" y="95036"/>
                </a:lnTo>
                <a:lnTo>
                  <a:pt x="58552" y="94076"/>
                </a:lnTo>
                <a:lnTo>
                  <a:pt x="62392" y="93116"/>
                </a:lnTo>
                <a:lnTo>
                  <a:pt x="66233" y="93116"/>
                </a:lnTo>
                <a:lnTo>
                  <a:pt x="69113" y="92156"/>
                </a:lnTo>
                <a:lnTo>
                  <a:pt x="71993" y="91196"/>
                </a:lnTo>
                <a:lnTo>
                  <a:pt x="74874" y="90236"/>
                </a:lnTo>
                <a:lnTo>
                  <a:pt x="76794" y="89275"/>
                </a:lnTo>
                <a:lnTo>
                  <a:pt x="77754" y="88315"/>
                </a:lnTo>
                <a:lnTo>
                  <a:pt x="79674" y="88315"/>
                </a:lnTo>
                <a:lnTo>
                  <a:pt x="79674" y="87355"/>
                </a:lnTo>
                <a:lnTo>
                  <a:pt x="80634" y="87355"/>
                </a:lnTo>
                <a:lnTo>
                  <a:pt x="80634" y="85435"/>
                </a:lnTo>
                <a:lnTo>
                  <a:pt x="81594" y="84475"/>
                </a:lnTo>
                <a:lnTo>
                  <a:pt x="81594" y="76794"/>
                </a:lnTo>
                <a:lnTo>
                  <a:pt x="80634" y="76794"/>
                </a:lnTo>
                <a:lnTo>
                  <a:pt x="80634" y="74874"/>
                </a:lnTo>
                <a:lnTo>
                  <a:pt x="76794" y="74874"/>
                </a:lnTo>
                <a:lnTo>
                  <a:pt x="74874" y="75834"/>
                </a:lnTo>
                <a:lnTo>
                  <a:pt x="72953" y="76794"/>
                </a:lnTo>
                <a:lnTo>
                  <a:pt x="71033" y="76794"/>
                </a:lnTo>
                <a:lnTo>
                  <a:pt x="69113" y="77754"/>
                </a:lnTo>
                <a:lnTo>
                  <a:pt x="66233" y="78714"/>
                </a:lnTo>
                <a:lnTo>
                  <a:pt x="63352" y="79674"/>
                </a:lnTo>
                <a:lnTo>
                  <a:pt x="59512" y="80634"/>
                </a:lnTo>
                <a:lnTo>
                  <a:pt x="56631" y="81594"/>
                </a:lnTo>
                <a:lnTo>
                  <a:pt x="42230" y="81594"/>
                </a:lnTo>
                <a:lnTo>
                  <a:pt x="38404" y="80634"/>
                </a:lnTo>
                <a:lnTo>
                  <a:pt x="34564" y="78714"/>
                </a:lnTo>
                <a:lnTo>
                  <a:pt x="29748" y="77754"/>
                </a:lnTo>
                <a:lnTo>
                  <a:pt x="26883" y="74874"/>
                </a:lnTo>
                <a:lnTo>
                  <a:pt x="24947" y="71993"/>
                </a:lnTo>
                <a:lnTo>
                  <a:pt x="22067" y="69113"/>
                </a:lnTo>
                <a:lnTo>
                  <a:pt x="20162" y="66233"/>
                </a:lnTo>
                <a:lnTo>
                  <a:pt x="19202" y="61432"/>
                </a:lnTo>
                <a:lnTo>
                  <a:pt x="18227" y="57607"/>
                </a:lnTo>
                <a:lnTo>
                  <a:pt x="18227" y="316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" name="object 178"/>
          <p:cNvSpPr/>
          <p:nvPr/>
        </p:nvSpPr>
        <p:spPr>
          <a:xfrm>
            <a:off x="4705045" y="1863074"/>
            <a:ext cx="67208" cy="54711"/>
          </a:xfrm>
          <a:custGeom>
            <a:avLst/>
            <a:gdLst/>
            <a:ahLst/>
            <a:cxnLst/>
            <a:rect l="l" t="t" r="r" b="b"/>
            <a:pathLst>
              <a:path w="67208" h="54711">
                <a:moveTo>
                  <a:pt x="975" y="34564"/>
                </a:moveTo>
                <a:lnTo>
                  <a:pt x="1935" y="31683"/>
                </a:lnTo>
                <a:lnTo>
                  <a:pt x="2895" y="27843"/>
                </a:lnTo>
                <a:lnTo>
                  <a:pt x="4815" y="24963"/>
                </a:lnTo>
                <a:lnTo>
                  <a:pt x="6720" y="22082"/>
                </a:lnTo>
                <a:lnTo>
                  <a:pt x="8656" y="19202"/>
                </a:lnTo>
                <a:lnTo>
                  <a:pt x="11521" y="17282"/>
                </a:lnTo>
                <a:lnTo>
                  <a:pt x="14401" y="16322"/>
                </a:lnTo>
                <a:lnTo>
                  <a:pt x="18242" y="14401"/>
                </a:lnTo>
                <a:lnTo>
                  <a:pt x="21122" y="13441"/>
                </a:lnTo>
                <a:lnTo>
                  <a:pt x="33604" y="13441"/>
                </a:lnTo>
                <a:lnTo>
                  <a:pt x="40325" y="16322"/>
                </a:lnTo>
                <a:lnTo>
                  <a:pt x="44165" y="21122"/>
                </a:lnTo>
                <a:lnTo>
                  <a:pt x="48006" y="25923"/>
                </a:lnTo>
                <a:lnTo>
                  <a:pt x="49926" y="33604"/>
                </a:lnTo>
                <a:lnTo>
                  <a:pt x="49926" y="42245"/>
                </a:lnTo>
                <a:lnTo>
                  <a:pt x="0" y="42245"/>
                </a:lnTo>
                <a:lnTo>
                  <a:pt x="0" y="54711"/>
                </a:lnTo>
                <a:lnTo>
                  <a:pt x="62407" y="54711"/>
                </a:lnTo>
                <a:lnTo>
                  <a:pt x="64328" y="53766"/>
                </a:lnTo>
                <a:lnTo>
                  <a:pt x="65288" y="52791"/>
                </a:lnTo>
                <a:lnTo>
                  <a:pt x="66248" y="51831"/>
                </a:lnTo>
                <a:lnTo>
                  <a:pt x="67208" y="49926"/>
                </a:lnTo>
                <a:lnTo>
                  <a:pt x="67208" y="38404"/>
                </a:lnTo>
                <a:lnTo>
                  <a:pt x="66248" y="32644"/>
                </a:lnTo>
                <a:lnTo>
                  <a:pt x="64328" y="26883"/>
                </a:lnTo>
                <a:lnTo>
                  <a:pt x="63367" y="22082"/>
                </a:lnTo>
                <a:lnTo>
                  <a:pt x="60487" y="17282"/>
                </a:lnTo>
                <a:lnTo>
                  <a:pt x="57607" y="13441"/>
                </a:lnTo>
                <a:lnTo>
                  <a:pt x="54726" y="9601"/>
                </a:lnTo>
                <a:lnTo>
                  <a:pt x="49926" y="5760"/>
                </a:lnTo>
                <a:lnTo>
                  <a:pt x="45125" y="3840"/>
                </a:lnTo>
                <a:lnTo>
                  <a:pt x="39364" y="1920"/>
                </a:lnTo>
                <a:lnTo>
                  <a:pt x="33604" y="0"/>
                </a:lnTo>
                <a:lnTo>
                  <a:pt x="19202" y="0"/>
                </a:lnTo>
                <a:lnTo>
                  <a:pt x="13456" y="1920"/>
                </a:lnTo>
                <a:lnTo>
                  <a:pt x="7680" y="3840"/>
                </a:lnTo>
                <a:lnTo>
                  <a:pt x="1935" y="6720"/>
                </a:lnTo>
                <a:lnTo>
                  <a:pt x="975" y="3456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" name="object 179"/>
          <p:cNvSpPr/>
          <p:nvPr/>
        </p:nvSpPr>
        <p:spPr>
          <a:xfrm>
            <a:off x="4798176" y="1863074"/>
            <a:ext cx="53751" cy="100797"/>
          </a:xfrm>
          <a:custGeom>
            <a:avLst/>
            <a:gdLst/>
            <a:ahLst/>
            <a:cxnLst/>
            <a:rect l="l" t="t" r="r" b="b"/>
            <a:pathLst>
              <a:path w="53751" h="100797">
                <a:moveTo>
                  <a:pt x="17282" y="14401"/>
                </a:moveTo>
                <a:lnTo>
                  <a:pt x="15346" y="18242"/>
                </a:lnTo>
                <a:lnTo>
                  <a:pt x="15346" y="3840"/>
                </a:lnTo>
                <a:lnTo>
                  <a:pt x="14401" y="3840"/>
                </a:lnTo>
                <a:lnTo>
                  <a:pt x="14401" y="2880"/>
                </a:lnTo>
                <a:lnTo>
                  <a:pt x="13441" y="2880"/>
                </a:lnTo>
                <a:lnTo>
                  <a:pt x="13441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98877"/>
                </a:lnTo>
                <a:lnTo>
                  <a:pt x="960" y="99837"/>
                </a:lnTo>
                <a:lnTo>
                  <a:pt x="2880" y="99837"/>
                </a:lnTo>
                <a:lnTo>
                  <a:pt x="3840" y="100797"/>
                </a:lnTo>
                <a:lnTo>
                  <a:pt x="12466" y="100797"/>
                </a:lnTo>
                <a:lnTo>
                  <a:pt x="13441" y="99837"/>
                </a:lnTo>
                <a:lnTo>
                  <a:pt x="15346" y="99837"/>
                </a:lnTo>
                <a:lnTo>
                  <a:pt x="16306" y="98877"/>
                </a:lnTo>
                <a:lnTo>
                  <a:pt x="17282" y="97917"/>
                </a:lnTo>
                <a:lnTo>
                  <a:pt x="17282" y="36484"/>
                </a:lnTo>
                <a:lnTo>
                  <a:pt x="19187" y="32644"/>
                </a:lnTo>
                <a:lnTo>
                  <a:pt x="21122" y="29763"/>
                </a:lnTo>
                <a:lnTo>
                  <a:pt x="23027" y="26883"/>
                </a:lnTo>
                <a:lnTo>
                  <a:pt x="25908" y="24002"/>
                </a:lnTo>
                <a:lnTo>
                  <a:pt x="26868" y="22082"/>
                </a:lnTo>
                <a:lnTo>
                  <a:pt x="28788" y="21122"/>
                </a:lnTo>
                <a:lnTo>
                  <a:pt x="30708" y="19202"/>
                </a:lnTo>
                <a:lnTo>
                  <a:pt x="32628" y="18242"/>
                </a:lnTo>
                <a:lnTo>
                  <a:pt x="34549" y="17282"/>
                </a:lnTo>
                <a:lnTo>
                  <a:pt x="35509" y="16322"/>
                </a:lnTo>
                <a:lnTo>
                  <a:pt x="43190" y="16322"/>
                </a:lnTo>
                <a:lnTo>
                  <a:pt x="44150" y="17282"/>
                </a:lnTo>
                <a:lnTo>
                  <a:pt x="47030" y="17282"/>
                </a:lnTo>
                <a:lnTo>
                  <a:pt x="47990" y="18242"/>
                </a:lnTo>
                <a:lnTo>
                  <a:pt x="48950" y="18242"/>
                </a:lnTo>
                <a:lnTo>
                  <a:pt x="49911" y="19202"/>
                </a:lnTo>
                <a:lnTo>
                  <a:pt x="52791" y="19202"/>
                </a:lnTo>
                <a:lnTo>
                  <a:pt x="52791" y="18242"/>
                </a:lnTo>
                <a:lnTo>
                  <a:pt x="53751" y="17282"/>
                </a:lnTo>
                <a:lnTo>
                  <a:pt x="53751" y="3840"/>
                </a:lnTo>
                <a:lnTo>
                  <a:pt x="52791" y="3840"/>
                </a:lnTo>
                <a:lnTo>
                  <a:pt x="52791" y="2880"/>
                </a:lnTo>
                <a:lnTo>
                  <a:pt x="51831" y="2880"/>
                </a:lnTo>
                <a:lnTo>
                  <a:pt x="51831" y="1920"/>
                </a:lnTo>
                <a:lnTo>
                  <a:pt x="48950" y="1920"/>
                </a:lnTo>
                <a:lnTo>
                  <a:pt x="47990" y="960"/>
                </a:lnTo>
                <a:lnTo>
                  <a:pt x="43190" y="960"/>
                </a:lnTo>
                <a:lnTo>
                  <a:pt x="42230" y="0"/>
                </a:lnTo>
                <a:lnTo>
                  <a:pt x="38389" y="0"/>
                </a:lnTo>
                <a:lnTo>
                  <a:pt x="36469" y="960"/>
                </a:lnTo>
                <a:lnTo>
                  <a:pt x="34549" y="960"/>
                </a:lnTo>
                <a:lnTo>
                  <a:pt x="32628" y="1920"/>
                </a:lnTo>
                <a:lnTo>
                  <a:pt x="30708" y="2880"/>
                </a:lnTo>
                <a:lnTo>
                  <a:pt x="28788" y="3840"/>
                </a:lnTo>
                <a:lnTo>
                  <a:pt x="26868" y="4800"/>
                </a:lnTo>
                <a:lnTo>
                  <a:pt x="24963" y="6720"/>
                </a:lnTo>
                <a:lnTo>
                  <a:pt x="22067" y="9601"/>
                </a:lnTo>
                <a:lnTo>
                  <a:pt x="20147" y="11521"/>
                </a:lnTo>
                <a:lnTo>
                  <a:pt x="17282" y="144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" name="object 180"/>
          <p:cNvSpPr/>
          <p:nvPr/>
        </p:nvSpPr>
        <p:spPr>
          <a:xfrm>
            <a:off x="4870170" y="1818924"/>
            <a:ext cx="33604" cy="52791"/>
          </a:xfrm>
          <a:custGeom>
            <a:avLst/>
            <a:gdLst/>
            <a:ahLst/>
            <a:cxnLst/>
            <a:rect l="l" t="t" r="r" b="b"/>
            <a:pathLst>
              <a:path w="33604" h="52791">
                <a:moveTo>
                  <a:pt x="33604" y="5745"/>
                </a:moveTo>
                <a:lnTo>
                  <a:pt x="32644" y="4785"/>
                </a:lnTo>
                <a:lnTo>
                  <a:pt x="32644" y="2865"/>
                </a:lnTo>
                <a:lnTo>
                  <a:pt x="31683" y="2865"/>
                </a:lnTo>
                <a:lnTo>
                  <a:pt x="30708" y="1904"/>
                </a:lnTo>
                <a:lnTo>
                  <a:pt x="30708" y="944"/>
                </a:lnTo>
                <a:lnTo>
                  <a:pt x="27843" y="944"/>
                </a:lnTo>
                <a:lnTo>
                  <a:pt x="26883" y="0"/>
                </a:lnTo>
                <a:lnTo>
                  <a:pt x="20162" y="0"/>
                </a:lnTo>
                <a:lnTo>
                  <a:pt x="19202" y="944"/>
                </a:lnTo>
                <a:lnTo>
                  <a:pt x="17282" y="944"/>
                </a:lnTo>
                <a:lnTo>
                  <a:pt x="16322" y="1904"/>
                </a:lnTo>
                <a:lnTo>
                  <a:pt x="15361" y="2865"/>
                </a:lnTo>
                <a:lnTo>
                  <a:pt x="14401" y="3840"/>
                </a:lnTo>
                <a:lnTo>
                  <a:pt x="14401" y="4785"/>
                </a:lnTo>
                <a:lnTo>
                  <a:pt x="13441" y="5745"/>
                </a:lnTo>
                <a:lnTo>
                  <a:pt x="13441" y="22067"/>
                </a:lnTo>
                <a:lnTo>
                  <a:pt x="0" y="49910"/>
                </a:lnTo>
                <a:lnTo>
                  <a:pt x="0" y="52791"/>
                </a:lnTo>
                <a:lnTo>
                  <a:pt x="10561" y="52791"/>
                </a:lnTo>
                <a:lnTo>
                  <a:pt x="10561" y="51831"/>
                </a:lnTo>
                <a:lnTo>
                  <a:pt x="11521" y="51831"/>
                </a:lnTo>
                <a:lnTo>
                  <a:pt x="12481" y="50871"/>
                </a:lnTo>
                <a:lnTo>
                  <a:pt x="13441" y="49910"/>
                </a:lnTo>
                <a:lnTo>
                  <a:pt x="26883" y="28788"/>
                </a:lnTo>
                <a:lnTo>
                  <a:pt x="28803" y="27828"/>
                </a:lnTo>
                <a:lnTo>
                  <a:pt x="29763" y="25907"/>
                </a:lnTo>
                <a:lnTo>
                  <a:pt x="29763" y="23987"/>
                </a:lnTo>
                <a:lnTo>
                  <a:pt x="30708" y="23027"/>
                </a:lnTo>
                <a:lnTo>
                  <a:pt x="31683" y="21107"/>
                </a:lnTo>
                <a:lnTo>
                  <a:pt x="31683" y="19187"/>
                </a:lnTo>
                <a:lnTo>
                  <a:pt x="32644" y="18227"/>
                </a:lnTo>
                <a:lnTo>
                  <a:pt x="32644" y="16306"/>
                </a:lnTo>
                <a:lnTo>
                  <a:pt x="33604" y="14386"/>
                </a:lnTo>
                <a:lnTo>
                  <a:pt x="33604" y="574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" name="object 181"/>
          <p:cNvSpPr/>
          <p:nvPr/>
        </p:nvSpPr>
        <p:spPr>
          <a:xfrm>
            <a:off x="4913376" y="1863074"/>
            <a:ext cx="66233" cy="101757"/>
          </a:xfrm>
          <a:custGeom>
            <a:avLst/>
            <a:gdLst/>
            <a:ahLst/>
            <a:cxnLst/>
            <a:rect l="l" t="t" r="r" b="b"/>
            <a:pathLst>
              <a:path w="66233" h="101757">
                <a:moveTo>
                  <a:pt x="61432" y="12481"/>
                </a:moveTo>
                <a:lnTo>
                  <a:pt x="60472" y="11521"/>
                </a:lnTo>
                <a:lnTo>
                  <a:pt x="60472" y="7680"/>
                </a:lnTo>
                <a:lnTo>
                  <a:pt x="59512" y="7680"/>
                </a:lnTo>
                <a:lnTo>
                  <a:pt x="59512" y="6720"/>
                </a:lnTo>
                <a:lnTo>
                  <a:pt x="58552" y="6720"/>
                </a:lnTo>
                <a:lnTo>
                  <a:pt x="57591" y="5760"/>
                </a:lnTo>
                <a:lnTo>
                  <a:pt x="56631" y="4800"/>
                </a:lnTo>
                <a:lnTo>
                  <a:pt x="55671" y="4800"/>
                </a:lnTo>
                <a:lnTo>
                  <a:pt x="53751" y="3840"/>
                </a:lnTo>
                <a:lnTo>
                  <a:pt x="51831" y="2880"/>
                </a:lnTo>
                <a:lnTo>
                  <a:pt x="49911" y="2880"/>
                </a:lnTo>
                <a:lnTo>
                  <a:pt x="47990" y="1920"/>
                </a:lnTo>
                <a:lnTo>
                  <a:pt x="46070" y="960"/>
                </a:lnTo>
                <a:lnTo>
                  <a:pt x="41269" y="960"/>
                </a:lnTo>
                <a:lnTo>
                  <a:pt x="38389" y="0"/>
                </a:lnTo>
                <a:lnTo>
                  <a:pt x="30708" y="0"/>
                </a:lnTo>
                <a:lnTo>
                  <a:pt x="25907" y="960"/>
                </a:lnTo>
                <a:lnTo>
                  <a:pt x="21107" y="2880"/>
                </a:lnTo>
                <a:lnTo>
                  <a:pt x="17266" y="3840"/>
                </a:lnTo>
                <a:lnTo>
                  <a:pt x="13426" y="5760"/>
                </a:lnTo>
                <a:lnTo>
                  <a:pt x="10546" y="8641"/>
                </a:lnTo>
                <a:lnTo>
                  <a:pt x="7680" y="11521"/>
                </a:lnTo>
                <a:lnTo>
                  <a:pt x="5745" y="14401"/>
                </a:lnTo>
                <a:lnTo>
                  <a:pt x="4785" y="17282"/>
                </a:lnTo>
                <a:lnTo>
                  <a:pt x="2865" y="21122"/>
                </a:lnTo>
                <a:lnTo>
                  <a:pt x="2865" y="35524"/>
                </a:lnTo>
                <a:lnTo>
                  <a:pt x="4785" y="38404"/>
                </a:lnTo>
                <a:lnTo>
                  <a:pt x="5745" y="41269"/>
                </a:lnTo>
                <a:lnTo>
                  <a:pt x="7680" y="44150"/>
                </a:lnTo>
                <a:lnTo>
                  <a:pt x="9585" y="46085"/>
                </a:lnTo>
                <a:lnTo>
                  <a:pt x="12466" y="47990"/>
                </a:lnTo>
                <a:lnTo>
                  <a:pt x="14386" y="49926"/>
                </a:lnTo>
                <a:lnTo>
                  <a:pt x="17266" y="51831"/>
                </a:lnTo>
                <a:lnTo>
                  <a:pt x="20147" y="52791"/>
                </a:lnTo>
                <a:lnTo>
                  <a:pt x="23027" y="53766"/>
                </a:lnTo>
                <a:lnTo>
                  <a:pt x="25907" y="55671"/>
                </a:lnTo>
                <a:lnTo>
                  <a:pt x="28788" y="56631"/>
                </a:lnTo>
                <a:lnTo>
                  <a:pt x="31668" y="57607"/>
                </a:lnTo>
                <a:lnTo>
                  <a:pt x="34549" y="58552"/>
                </a:lnTo>
                <a:lnTo>
                  <a:pt x="37429" y="59512"/>
                </a:lnTo>
                <a:lnTo>
                  <a:pt x="39349" y="60487"/>
                </a:lnTo>
                <a:lnTo>
                  <a:pt x="41269" y="62392"/>
                </a:lnTo>
                <a:lnTo>
                  <a:pt x="44150" y="63352"/>
                </a:lnTo>
                <a:lnTo>
                  <a:pt x="46070" y="65272"/>
                </a:lnTo>
                <a:lnTo>
                  <a:pt x="47030" y="67193"/>
                </a:lnTo>
                <a:lnTo>
                  <a:pt x="47990" y="69113"/>
                </a:lnTo>
                <a:lnTo>
                  <a:pt x="48950" y="71033"/>
                </a:lnTo>
                <a:lnTo>
                  <a:pt x="48950" y="78714"/>
                </a:lnTo>
                <a:lnTo>
                  <a:pt x="47990" y="80634"/>
                </a:lnTo>
                <a:lnTo>
                  <a:pt x="47030" y="81594"/>
                </a:lnTo>
                <a:lnTo>
                  <a:pt x="45110" y="83515"/>
                </a:lnTo>
                <a:lnTo>
                  <a:pt x="43190" y="84475"/>
                </a:lnTo>
                <a:lnTo>
                  <a:pt x="42230" y="86395"/>
                </a:lnTo>
                <a:lnTo>
                  <a:pt x="40309" y="86395"/>
                </a:lnTo>
                <a:lnTo>
                  <a:pt x="37429" y="87355"/>
                </a:lnTo>
                <a:lnTo>
                  <a:pt x="35509" y="88315"/>
                </a:lnTo>
                <a:lnTo>
                  <a:pt x="22067" y="88315"/>
                </a:lnTo>
                <a:lnTo>
                  <a:pt x="19187" y="87355"/>
                </a:lnTo>
                <a:lnTo>
                  <a:pt x="16306" y="86395"/>
                </a:lnTo>
                <a:lnTo>
                  <a:pt x="14386" y="85435"/>
                </a:lnTo>
                <a:lnTo>
                  <a:pt x="11506" y="83515"/>
                </a:lnTo>
                <a:lnTo>
                  <a:pt x="9585" y="82555"/>
                </a:lnTo>
                <a:lnTo>
                  <a:pt x="7680" y="81594"/>
                </a:lnTo>
                <a:lnTo>
                  <a:pt x="6705" y="80634"/>
                </a:lnTo>
                <a:lnTo>
                  <a:pt x="4785" y="79674"/>
                </a:lnTo>
                <a:lnTo>
                  <a:pt x="1904" y="79674"/>
                </a:lnTo>
                <a:lnTo>
                  <a:pt x="960" y="80634"/>
                </a:lnTo>
                <a:lnTo>
                  <a:pt x="960" y="82555"/>
                </a:lnTo>
                <a:lnTo>
                  <a:pt x="0" y="83515"/>
                </a:lnTo>
                <a:lnTo>
                  <a:pt x="0" y="90236"/>
                </a:lnTo>
                <a:lnTo>
                  <a:pt x="960" y="91196"/>
                </a:lnTo>
                <a:lnTo>
                  <a:pt x="960" y="93116"/>
                </a:lnTo>
                <a:lnTo>
                  <a:pt x="1904" y="94076"/>
                </a:lnTo>
                <a:lnTo>
                  <a:pt x="2865" y="95036"/>
                </a:lnTo>
                <a:lnTo>
                  <a:pt x="4785" y="95996"/>
                </a:lnTo>
                <a:lnTo>
                  <a:pt x="5745" y="96956"/>
                </a:lnTo>
                <a:lnTo>
                  <a:pt x="7680" y="97917"/>
                </a:lnTo>
                <a:lnTo>
                  <a:pt x="9585" y="98877"/>
                </a:lnTo>
                <a:lnTo>
                  <a:pt x="11506" y="98877"/>
                </a:lnTo>
                <a:lnTo>
                  <a:pt x="14386" y="99837"/>
                </a:lnTo>
                <a:lnTo>
                  <a:pt x="17266" y="100797"/>
                </a:lnTo>
                <a:lnTo>
                  <a:pt x="20147" y="100797"/>
                </a:lnTo>
                <a:lnTo>
                  <a:pt x="23027" y="101757"/>
                </a:lnTo>
                <a:lnTo>
                  <a:pt x="34549" y="101757"/>
                </a:lnTo>
                <a:lnTo>
                  <a:pt x="39349" y="100797"/>
                </a:lnTo>
                <a:lnTo>
                  <a:pt x="44150" y="99837"/>
                </a:lnTo>
                <a:lnTo>
                  <a:pt x="48950" y="98877"/>
                </a:lnTo>
                <a:lnTo>
                  <a:pt x="52791" y="96956"/>
                </a:lnTo>
                <a:lnTo>
                  <a:pt x="55671" y="94076"/>
                </a:lnTo>
                <a:lnTo>
                  <a:pt x="58552" y="91196"/>
                </a:lnTo>
                <a:lnTo>
                  <a:pt x="61432" y="88315"/>
                </a:lnTo>
                <a:lnTo>
                  <a:pt x="63352" y="84475"/>
                </a:lnTo>
                <a:lnTo>
                  <a:pt x="65272" y="81594"/>
                </a:lnTo>
                <a:lnTo>
                  <a:pt x="66233" y="76794"/>
                </a:lnTo>
                <a:lnTo>
                  <a:pt x="66233" y="68153"/>
                </a:lnTo>
                <a:lnTo>
                  <a:pt x="65272" y="65272"/>
                </a:lnTo>
                <a:lnTo>
                  <a:pt x="63352" y="62392"/>
                </a:lnTo>
                <a:lnTo>
                  <a:pt x="62392" y="59512"/>
                </a:lnTo>
                <a:lnTo>
                  <a:pt x="60472" y="56631"/>
                </a:lnTo>
                <a:lnTo>
                  <a:pt x="58552" y="54711"/>
                </a:lnTo>
                <a:lnTo>
                  <a:pt x="56631" y="52791"/>
                </a:lnTo>
                <a:lnTo>
                  <a:pt x="53751" y="50871"/>
                </a:lnTo>
                <a:lnTo>
                  <a:pt x="50871" y="48950"/>
                </a:lnTo>
                <a:lnTo>
                  <a:pt x="47990" y="47990"/>
                </a:lnTo>
                <a:lnTo>
                  <a:pt x="45110" y="47045"/>
                </a:lnTo>
                <a:lnTo>
                  <a:pt x="42230" y="45110"/>
                </a:lnTo>
                <a:lnTo>
                  <a:pt x="39349" y="44150"/>
                </a:lnTo>
                <a:lnTo>
                  <a:pt x="36469" y="43205"/>
                </a:lnTo>
                <a:lnTo>
                  <a:pt x="33588" y="42245"/>
                </a:lnTo>
                <a:lnTo>
                  <a:pt x="30708" y="41269"/>
                </a:lnTo>
                <a:lnTo>
                  <a:pt x="27828" y="39364"/>
                </a:lnTo>
                <a:lnTo>
                  <a:pt x="25907" y="38404"/>
                </a:lnTo>
                <a:lnTo>
                  <a:pt x="23987" y="36484"/>
                </a:lnTo>
                <a:lnTo>
                  <a:pt x="22067" y="35524"/>
                </a:lnTo>
                <a:lnTo>
                  <a:pt x="21107" y="33604"/>
                </a:lnTo>
                <a:lnTo>
                  <a:pt x="19187" y="31683"/>
                </a:lnTo>
                <a:lnTo>
                  <a:pt x="19187" y="23042"/>
                </a:lnTo>
                <a:lnTo>
                  <a:pt x="20147" y="21122"/>
                </a:lnTo>
                <a:lnTo>
                  <a:pt x="20147" y="20162"/>
                </a:lnTo>
                <a:lnTo>
                  <a:pt x="22067" y="18242"/>
                </a:lnTo>
                <a:lnTo>
                  <a:pt x="23027" y="17282"/>
                </a:lnTo>
                <a:lnTo>
                  <a:pt x="23987" y="16322"/>
                </a:lnTo>
                <a:lnTo>
                  <a:pt x="25907" y="15361"/>
                </a:lnTo>
                <a:lnTo>
                  <a:pt x="28788" y="14401"/>
                </a:lnTo>
                <a:lnTo>
                  <a:pt x="30708" y="13441"/>
                </a:lnTo>
                <a:lnTo>
                  <a:pt x="42230" y="13441"/>
                </a:lnTo>
                <a:lnTo>
                  <a:pt x="44150" y="14401"/>
                </a:lnTo>
                <a:lnTo>
                  <a:pt x="47030" y="15361"/>
                </a:lnTo>
                <a:lnTo>
                  <a:pt x="48950" y="16322"/>
                </a:lnTo>
                <a:lnTo>
                  <a:pt x="50871" y="17282"/>
                </a:lnTo>
                <a:lnTo>
                  <a:pt x="52791" y="18242"/>
                </a:lnTo>
                <a:lnTo>
                  <a:pt x="54711" y="19202"/>
                </a:lnTo>
                <a:lnTo>
                  <a:pt x="55671" y="19202"/>
                </a:lnTo>
                <a:lnTo>
                  <a:pt x="56631" y="20162"/>
                </a:lnTo>
                <a:lnTo>
                  <a:pt x="59512" y="20162"/>
                </a:lnTo>
                <a:lnTo>
                  <a:pt x="60472" y="19202"/>
                </a:lnTo>
                <a:lnTo>
                  <a:pt x="60472" y="17282"/>
                </a:lnTo>
                <a:lnTo>
                  <a:pt x="61432" y="16322"/>
                </a:lnTo>
                <a:lnTo>
                  <a:pt x="61432" y="1248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" name="object 182"/>
          <p:cNvSpPr/>
          <p:nvPr/>
        </p:nvSpPr>
        <p:spPr>
          <a:xfrm>
            <a:off x="5050642" y="1864995"/>
            <a:ext cx="80634" cy="99837"/>
          </a:xfrm>
          <a:custGeom>
            <a:avLst/>
            <a:gdLst/>
            <a:ahLst/>
            <a:cxnLst/>
            <a:rect l="l" t="t" r="r" b="b"/>
            <a:pathLst>
              <a:path w="80634" h="99837">
                <a:moveTo>
                  <a:pt x="17282" y="1920"/>
                </a:moveTo>
                <a:lnTo>
                  <a:pt x="16322" y="960"/>
                </a:lnTo>
                <a:lnTo>
                  <a:pt x="15361" y="960"/>
                </a:lnTo>
                <a:lnTo>
                  <a:pt x="1536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66233"/>
                </a:lnTo>
                <a:lnTo>
                  <a:pt x="960" y="71993"/>
                </a:lnTo>
                <a:lnTo>
                  <a:pt x="1920" y="75834"/>
                </a:lnTo>
                <a:lnTo>
                  <a:pt x="2880" y="80634"/>
                </a:lnTo>
                <a:lnTo>
                  <a:pt x="4800" y="85435"/>
                </a:lnTo>
                <a:lnTo>
                  <a:pt x="7680" y="88315"/>
                </a:lnTo>
                <a:lnTo>
                  <a:pt x="10561" y="92156"/>
                </a:lnTo>
                <a:lnTo>
                  <a:pt x="13441" y="95036"/>
                </a:lnTo>
                <a:lnTo>
                  <a:pt x="18242" y="96956"/>
                </a:lnTo>
                <a:lnTo>
                  <a:pt x="22082" y="98877"/>
                </a:lnTo>
                <a:lnTo>
                  <a:pt x="26883" y="99837"/>
                </a:lnTo>
                <a:lnTo>
                  <a:pt x="38404" y="99837"/>
                </a:lnTo>
                <a:lnTo>
                  <a:pt x="44165" y="98877"/>
                </a:lnTo>
                <a:lnTo>
                  <a:pt x="48966" y="95996"/>
                </a:lnTo>
                <a:lnTo>
                  <a:pt x="54726" y="93116"/>
                </a:lnTo>
                <a:lnTo>
                  <a:pt x="59527" y="89275"/>
                </a:lnTo>
                <a:lnTo>
                  <a:pt x="65272" y="83515"/>
                </a:lnTo>
                <a:lnTo>
                  <a:pt x="65272" y="97917"/>
                </a:lnTo>
                <a:lnTo>
                  <a:pt x="68153" y="97917"/>
                </a:lnTo>
                <a:lnTo>
                  <a:pt x="68153" y="98877"/>
                </a:lnTo>
                <a:lnTo>
                  <a:pt x="75834" y="98877"/>
                </a:lnTo>
                <a:lnTo>
                  <a:pt x="76794" y="97917"/>
                </a:lnTo>
                <a:lnTo>
                  <a:pt x="79674" y="97917"/>
                </a:lnTo>
                <a:lnTo>
                  <a:pt x="79674" y="96956"/>
                </a:lnTo>
                <a:lnTo>
                  <a:pt x="80634" y="95996"/>
                </a:lnTo>
                <a:lnTo>
                  <a:pt x="80634" y="2880"/>
                </a:lnTo>
                <a:lnTo>
                  <a:pt x="79674" y="1920"/>
                </a:lnTo>
                <a:lnTo>
                  <a:pt x="79674" y="960"/>
                </a:lnTo>
                <a:lnTo>
                  <a:pt x="78714" y="960"/>
                </a:lnTo>
                <a:lnTo>
                  <a:pt x="77754" y="0"/>
                </a:lnTo>
                <a:lnTo>
                  <a:pt x="65272" y="0"/>
                </a:lnTo>
                <a:lnTo>
                  <a:pt x="65272" y="960"/>
                </a:lnTo>
                <a:lnTo>
                  <a:pt x="63352" y="960"/>
                </a:lnTo>
                <a:lnTo>
                  <a:pt x="63352" y="67193"/>
                </a:lnTo>
                <a:lnTo>
                  <a:pt x="58567" y="73914"/>
                </a:lnTo>
                <a:lnTo>
                  <a:pt x="53751" y="77754"/>
                </a:lnTo>
                <a:lnTo>
                  <a:pt x="49911" y="80634"/>
                </a:lnTo>
                <a:lnTo>
                  <a:pt x="45125" y="84475"/>
                </a:lnTo>
                <a:lnTo>
                  <a:pt x="41285" y="85435"/>
                </a:lnTo>
                <a:lnTo>
                  <a:pt x="33604" y="85435"/>
                </a:lnTo>
                <a:lnTo>
                  <a:pt x="30723" y="84475"/>
                </a:lnTo>
                <a:lnTo>
                  <a:pt x="28803" y="83515"/>
                </a:lnTo>
                <a:lnTo>
                  <a:pt x="25923" y="82555"/>
                </a:lnTo>
                <a:lnTo>
                  <a:pt x="24002" y="80634"/>
                </a:lnTo>
                <a:lnTo>
                  <a:pt x="22082" y="78714"/>
                </a:lnTo>
                <a:lnTo>
                  <a:pt x="20162" y="75834"/>
                </a:lnTo>
                <a:lnTo>
                  <a:pt x="19202" y="72953"/>
                </a:lnTo>
                <a:lnTo>
                  <a:pt x="18242" y="70073"/>
                </a:lnTo>
                <a:lnTo>
                  <a:pt x="17282" y="66233"/>
                </a:lnTo>
                <a:lnTo>
                  <a:pt x="17282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" name="object 183"/>
          <p:cNvSpPr/>
          <p:nvPr/>
        </p:nvSpPr>
        <p:spPr>
          <a:xfrm>
            <a:off x="5187924" y="1942749"/>
            <a:ext cx="17266" cy="22082"/>
          </a:xfrm>
          <a:custGeom>
            <a:avLst/>
            <a:gdLst/>
            <a:ahLst/>
            <a:cxnLst/>
            <a:rect l="l" t="t" r="r" b="b"/>
            <a:pathLst>
              <a:path w="17266" h="22082">
                <a:moveTo>
                  <a:pt x="12481" y="7680"/>
                </a:moveTo>
                <a:lnTo>
                  <a:pt x="8641" y="5760"/>
                </a:lnTo>
                <a:lnTo>
                  <a:pt x="3840" y="2880"/>
                </a:lnTo>
                <a:lnTo>
                  <a:pt x="0" y="0"/>
                </a:lnTo>
                <a:lnTo>
                  <a:pt x="2880" y="17282"/>
                </a:lnTo>
                <a:lnTo>
                  <a:pt x="4800" y="19202"/>
                </a:lnTo>
                <a:lnTo>
                  <a:pt x="6705" y="20162"/>
                </a:lnTo>
                <a:lnTo>
                  <a:pt x="9601" y="21122"/>
                </a:lnTo>
                <a:lnTo>
                  <a:pt x="11521" y="21122"/>
                </a:lnTo>
                <a:lnTo>
                  <a:pt x="13426" y="22082"/>
                </a:lnTo>
                <a:lnTo>
                  <a:pt x="17266" y="7680"/>
                </a:lnTo>
                <a:lnTo>
                  <a:pt x="12481" y="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" name="object 184"/>
          <p:cNvSpPr/>
          <p:nvPr/>
        </p:nvSpPr>
        <p:spPr>
          <a:xfrm>
            <a:off x="5162001" y="1863074"/>
            <a:ext cx="85435" cy="137281"/>
          </a:xfrm>
          <a:custGeom>
            <a:avLst/>
            <a:gdLst/>
            <a:ahLst/>
            <a:cxnLst/>
            <a:rect l="l" t="t" r="r" b="b"/>
            <a:pathLst>
              <a:path w="85435" h="137281">
                <a:moveTo>
                  <a:pt x="25923" y="79674"/>
                </a:moveTo>
                <a:lnTo>
                  <a:pt x="21122" y="75834"/>
                </a:lnTo>
                <a:lnTo>
                  <a:pt x="17282" y="70073"/>
                </a:lnTo>
                <a:lnTo>
                  <a:pt x="17282" y="32644"/>
                </a:lnTo>
                <a:lnTo>
                  <a:pt x="19202" y="29763"/>
                </a:lnTo>
                <a:lnTo>
                  <a:pt x="22082" y="26883"/>
                </a:lnTo>
                <a:lnTo>
                  <a:pt x="24963" y="24963"/>
                </a:lnTo>
                <a:lnTo>
                  <a:pt x="26883" y="22082"/>
                </a:lnTo>
                <a:lnTo>
                  <a:pt x="28803" y="20162"/>
                </a:lnTo>
                <a:lnTo>
                  <a:pt x="31683" y="19202"/>
                </a:lnTo>
                <a:lnTo>
                  <a:pt x="33604" y="17282"/>
                </a:lnTo>
                <a:lnTo>
                  <a:pt x="35524" y="16322"/>
                </a:lnTo>
                <a:lnTo>
                  <a:pt x="38404" y="16322"/>
                </a:lnTo>
                <a:lnTo>
                  <a:pt x="40309" y="15361"/>
                </a:lnTo>
                <a:lnTo>
                  <a:pt x="48966" y="15361"/>
                </a:lnTo>
                <a:lnTo>
                  <a:pt x="52806" y="16322"/>
                </a:lnTo>
                <a:lnTo>
                  <a:pt x="55671" y="18242"/>
                </a:lnTo>
                <a:lnTo>
                  <a:pt x="58552" y="20162"/>
                </a:lnTo>
                <a:lnTo>
                  <a:pt x="60472" y="23042"/>
                </a:lnTo>
                <a:lnTo>
                  <a:pt x="62392" y="25923"/>
                </a:lnTo>
                <a:lnTo>
                  <a:pt x="64312" y="29763"/>
                </a:lnTo>
                <a:lnTo>
                  <a:pt x="65272" y="33604"/>
                </a:lnTo>
                <a:lnTo>
                  <a:pt x="66233" y="38404"/>
                </a:lnTo>
                <a:lnTo>
                  <a:pt x="67193" y="42245"/>
                </a:lnTo>
                <a:lnTo>
                  <a:pt x="67193" y="60487"/>
                </a:lnTo>
                <a:lnTo>
                  <a:pt x="66233" y="64328"/>
                </a:lnTo>
                <a:lnTo>
                  <a:pt x="65272" y="69113"/>
                </a:lnTo>
                <a:lnTo>
                  <a:pt x="63352" y="72953"/>
                </a:lnTo>
                <a:lnTo>
                  <a:pt x="61432" y="75834"/>
                </a:lnTo>
                <a:lnTo>
                  <a:pt x="59512" y="79674"/>
                </a:lnTo>
                <a:lnTo>
                  <a:pt x="57591" y="82555"/>
                </a:lnTo>
                <a:lnTo>
                  <a:pt x="54711" y="84475"/>
                </a:lnTo>
                <a:lnTo>
                  <a:pt x="50871" y="86395"/>
                </a:lnTo>
                <a:lnTo>
                  <a:pt x="47990" y="87355"/>
                </a:lnTo>
                <a:lnTo>
                  <a:pt x="43190" y="87355"/>
                </a:lnTo>
                <a:lnTo>
                  <a:pt x="39349" y="101757"/>
                </a:lnTo>
                <a:lnTo>
                  <a:pt x="51831" y="101757"/>
                </a:lnTo>
                <a:lnTo>
                  <a:pt x="57591" y="100797"/>
                </a:lnTo>
                <a:lnTo>
                  <a:pt x="62392" y="97917"/>
                </a:lnTo>
                <a:lnTo>
                  <a:pt x="67193" y="95996"/>
                </a:lnTo>
                <a:lnTo>
                  <a:pt x="71033" y="92156"/>
                </a:lnTo>
                <a:lnTo>
                  <a:pt x="74874" y="88315"/>
                </a:lnTo>
                <a:lnTo>
                  <a:pt x="78714" y="83515"/>
                </a:lnTo>
                <a:lnTo>
                  <a:pt x="80634" y="77754"/>
                </a:lnTo>
                <a:lnTo>
                  <a:pt x="82555" y="71993"/>
                </a:lnTo>
                <a:lnTo>
                  <a:pt x="84475" y="65272"/>
                </a:lnTo>
                <a:lnTo>
                  <a:pt x="85435" y="57607"/>
                </a:lnTo>
                <a:lnTo>
                  <a:pt x="85435" y="43205"/>
                </a:lnTo>
                <a:lnTo>
                  <a:pt x="84475" y="36484"/>
                </a:lnTo>
                <a:lnTo>
                  <a:pt x="83515" y="30723"/>
                </a:lnTo>
                <a:lnTo>
                  <a:pt x="81594" y="24963"/>
                </a:lnTo>
                <a:lnTo>
                  <a:pt x="79674" y="19202"/>
                </a:lnTo>
                <a:lnTo>
                  <a:pt x="76794" y="15361"/>
                </a:lnTo>
                <a:lnTo>
                  <a:pt x="73913" y="10561"/>
                </a:lnTo>
                <a:lnTo>
                  <a:pt x="70073" y="6720"/>
                </a:lnTo>
                <a:lnTo>
                  <a:pt x="65272" y="3840"/>
                </a:lnTo>
                <a:lnTo>
                  <a:pt x="60472" y="1920"/>
                </a:lnTo>
                <a:lnTo>
                  <a:pt x="54711" y="0"/>
                </a:lnTo>
                <a:lnTo>
                  <a:pt x="45125" y="0"/>
                </a:lnTo>
                <a:lnTo>
                  <a:pt x="41285" y="960"/>
                </a:lnTo>
                <a:lnTo>
                  <a:pt x="39349" y="1920"/>
                </a:lnTo>
                <a:lnTo>
                  <a:pt x="36469" y="1920"/>
                </a:lnTo>
                <a:lnTo>
                  <a:pt x="33604" y="2880"/>
                </a:lnTo>
                <a:lnTo>
                  <a:pt x="30723" y="4800"/>
                </a:lnTo>
                <a:lnTo>
                  <a:pt x="27843" y="5760"/>
                </a:lnTo>
                <a:lnTo>
                  <a:pt x="25923" y="7680"/>
                </a:lnTo>
                <a:lnTo>
                  <a:pt x="23042" y="9601"/>
                </a:lnTo>
                <a:lnTo>
                  <a:pt x="20162" y="12481"/>
                </a:lnTo>
                <a:lnTo>
                  <a:pt x="17282" y="14401"/>
                </a:lnTo>
                <a:lnTo>
                  <a:pt x="14401" y="17282"/>
                </a:lnTo>
                <a:lnTo>
                  <a:pt x="14401" y="2880"/>
                </a:lnTo>
                <a:lnTo>
                  <a:pt x="13441" y="2880"/>
                </a:lnTo>
                <a:lnTo>
                  <a:pt x="12481" y="1920"/>
                </a:lnTo>
                <a:lnTo>
                  <a:pt x="1920" y="1920"/>
                </a:lnTo>
                <a:lnTo>
                  <a:pt x="1920" y="2880"/>
                </a:lnTo>
                <a:lnTo>
                  <a:pt x="0" y="2880"/>
                </a:lnTo>
                <a:lnTo>
                  <a:pt x="0" y="135346"/>
                </a:lnTo>
                <a:lnTo>
                  <a:pt x="960" y="136321"/>
                </a:lnTo>
                <a:lnTo>
                  <a:pt x="1920" y="136321"/>
                </a:lnTo>
                <a:lnTo>
                  <a:pt x="1920" y="137281"/>
                </a:lnTo>
                <a:lnTo>
                  <a:pt x="13441" y="137281"/>
                </a:lnTo>
                <a:lnTo>
                  <a:pt x="14401" y="136321"/>
                </a:lnTo>
                <a:lnTo>
                  <a:pt x="16322" y="136321"/>
                </a:lnTo>
                <a:lnTo>
                  <a:pt x="16322" y="135346"/>
                </a:lnTo>
                <a:lnTo>
                  <a:pt x="17282" y="135346"/>
                </a:lnTo>
                <a:lnTo>
                  <a:pt x="17282" y="88315"/>
                </a:lnTo>
                <a:lnTo>
                  <a:pt x="19202" y="90236"/>
                </a:lnTo>
                <a:lnTo>
                  <a:pt x="22082" y="92156"/>
                </a:lnTo>
                <a:lnTo>
                  <a:pt x="24002" y="94076"/>
                </a:lnTo>
                <a:lnTo>
                  <a:pt x="25923" y="95996"/>
                </a:lnTo>
                <a:lnTo>
                  <a:pt x="28803" y="96956"/>
                </a:lnTo>
                <a:lnTo>
                  <a:pt x="25923" y="7967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" name="object 185"/>
          <p:cNvSpPr/>
          <p:nvPr/>
        </p:nvSpPr>
        <p:spPr>
          <a:xfrm>
            <a:off x="5264718" y="1863074"/>
            <a:ext cx="66233" cy="101757"/>
          </a:xfrm>
          <a:custGeom>
            <a:avLst/>
            <a:gdLst/>
            <a:ahLst/>
            <a:cxnLst/>
            <a:rect l="l" t="t" r="r" b="b"/>
            <a:pathLst>
              <a:path w="66233" h="101757">
                <a:moveTo>
                  <a:pt x="61432" y="11521"/>
                </a:moveTo>
                <a:lnTo>
                  <a:pt x="60472" y="11521"/>
                </a:lnTo>
                <a:lnTo>
                  <a:pt x="60472" y="7680"/>
                </a:lnTo>
                <a:lnTo>
                  <a:pt x="59512" y="7680"/>
                </a:lnTo>
                <a:lnTo>
                  <a:pt x="59512" y="6720"/>
                </a:lnTo>
                <a:lnTo>
                  <a:pt x="58552" y="6720"/>
                </a:lnTo>
                <a:lnTo>
                  <a:pt x="57591" y="5760"/>
                </a:lnTo>
                <a:lnTo>
                  <a:pt x="56631" y="4800"/>
                </a:lnTo>
                <a:lnTo>
                  <a:pt x="55671" y="4800"/>
                </a:lnTo>
                <a:lnTo>
                  <a:pt x="53751" y="3840"/>
                </a:lnTo>
                <a:lnTo>
                  <a:pt x="51831" y="2880"/>
                </a:lnTo>
                <a:lnTo>
                  <a:pt x="49911" y="2880"/>
                </a:lnTo>
                <a:lnTo>
                  <a:pt x="48006" y="1920"/>
                </a:lnTo>
                <a:lnTo>
                  <a:pt x="46070" y="960"/>
                </a:lnTo>
                <a:lnTo>
                  <a:pt x="41285" y="960"/>
                </a:lnTo>
                <a:lnTo>
                  <a:pt x="38389" y="0"/>
                </a:lnTo>
                <a:lnTo>
                  <a:pt x="30723" y="0"/>
                </a:lnTo>
                <a:lnTo>
                  <a:pt x="25923" y="960"/>
                </a:lnTo>
                <a:lnTo>
                  <a:pt x="21122" y="2880"/>
                </a:lnTo>
                <a:lnTo>
                  <a:pt x="17282" y="3840"/>
                </a:lnTo>
                <a:lnTo>
                  <a:pt x="13441" y="5760"/>
                </a:lnTo>
                <a:lnTo>
                  <a:pt x="10561" y="8641"/>
                </a:lnTo>
                <a:lnTo>
                  <a:pt x="7680" y="11521"/>
                </a:lnTo>
                <a:lnTo>
                  <a:pt x="5760" y="14401"/>
                </a:lnTo>
                <a:lnTo>
                  <a:pt x="4800" y="17282"/>
                </a:lnTo>
                <a:lnTo>
                  <a:pt x="2880" y="21122"/>
                </a:lnTo>
                <a:lnTo>
                  <a:pt x="2880" y="35524"/>
                </a:lnTo>
                <a:lnTo>
                  <a:pt x="4800" y="38404"/>
                </a:lnTo>
                <a:lnTo>
                  <a:pt x="5760" y="41269"/>
                </a:lnTo>
                <a:lnTo>
                  <a:pt x="7680" y="44150"/>
                </a:lnTo>
                <a:lnTo>
                  <a:pt x="9601" y="46085"/>
                </a:lnTo>
                <a:lnTo>
                  <a:pt x="12481" y="47990"/>
                </a:lnTo>
                <a:lnTo>
                  <a:pt x="14401" y="49926"/>
                </a:lnTo>
                <a:lnTo>
                  <a:pt x="17282" y="51831"/>
                </a:lnTo>
                <a:lnTo>
                  <a:pt x="20162" y="52791"/>
                </a:lnTo>
                <a:lnTo>
                  <a:pt x="23042" y="53766"/>
                </a:lnTo>
                <a:lnTo>
                  <a:pt x="25923" y="55671"/>
                </a:lnTo>
                <a:lnTo>
                  <a:pt x="28803" y="56631"/>
                </a:lnTo>
                <a:lnTo>
                  <a:pt x="31668" y="57607"/>
                </a:lnTo>
                <a:lnTo>
                  <a:pt x="34549" y="58552"/>
                </a:lnTo>
                <a:lnTo>
                  <a:pt x="37444" y="59512"/>
                </a:lnTo>
                <a:lnTo>
                  <a:pt x="39349" y="60487"/>
                </a:lnTo>
                <a:lnTo>
                  <a:pt x="41285" y="62392"/>
                </a:lnTo>
                <a:lnTo>
                  <a:pt x="44165" y="63352"/>
                </a:lnTo>
                <a:lnTo>
                  <a:pt x="46070" y="65272"/>
                </a:lnTo>
                <a:lnTo>
                  <a:pt x="47030" y="67193"/>
                </a:lnTo>
                <a:lnTo>
                  <a:pt x="48006" y="69113"/>
                </a:lnTo>
                <a:lnTo>
                  <a:pt x="48950" y="71033"/>
                </a:lnTo>
                <a:lnTo>
                  <a:pt x="48950" y="78714"/>
                </a:lnTo>
                <a:lnTo>
                  <a:pt x="48006" y="80634"/>
                </a:lnTo>
                <a:lnTo>
                  <a:pt x="47030" y="81594"/>
                </a:lnTo>
                <a:lnTo>
                  <a:pt x="45110" y="83515"/>
                </a:lnTo>
                <a:lnTo>
                  <a:pt x="43190" y="84475"/>
                </a:lnTo>
                <a:lnTo>
                  <a:pt x="42230" y="86395"/>
                </a:lnTo>
                <a:lnTo>
                  <a:pt x="40325" y="86395"/>
                </a:lnTo>
                <a:lnTo>
                  <a:pt x="37444" y="87355"/>
                </a:lnTo>
                <a:lnTo>
                  <a:pt x="35509" y="88315"/>
                </a:lnTo>
                <a:lnTo>
                  <a:pt x="22082" y="88315"/>
                </a:lnTo>
                <a:lnTo>
                  <a:pt x="19202" y="87355"/>
                </a:lnTo>
                <a:lnTo>
                  <a:pt x="16322" y="86395"/>
                </a:lnTo>
                <a:lnTo>
                  <a:pt x="14401" y="85435"/>
                </a:lnTo>
                <a:lnTo>
                  <a:pt x="11521" y="83515"/>
                </a:lnTo>
                <a:lnTo>
                  <a:pt x="9601" y="82555"/>
                </a:lnTo>
                <a:lnTo>
                  <a:pt x="7680" y="81594"/>
                </a:lnTo>
                <a:lnTo>
                  <a:pt x="6720" y="80634"/>
                </a:lnTo>
                <a:lnTo>
                  <a:pt x="4800" y="79674"/>
                </a:lnTo>
                <a:lnTo>
                  <a:pt x="1920" y="79674"/>
                </a:lnTo>
                <a:lnTo>
                  <a:pt x="960" y="80634"/>
                </a:lnTo>
                <a:lnTo>
                  <a:pt x="960" y="82555"/>
                </a:lnTo>
                <a:lnTo>
                  <a:pt x="0" y="83515"/>
                </a:lnTo>
                <a:lnTo>
                  <a:pt x="0" y="90236"/>
                </a:lnTo>
                <a:lnTo>
                  <a:pt x="960" y="91196"/>
                </a:lnTo>
                <a:lnTo>
                  <a:pt x="960" y="93116"/>
                </a:lnTo>
                <a:lnTo>
                  <a:pt x="1920" y="94076"/>
                </a:lnTo>
                <a:lnTo>
                  <a:pt x="2880" y="95036"/>
                </a:lnTo>
                <a:lnTo>
                  <a:pt x="4800" y="95996"/>
                </a:lnTo>
                <a:lnTo>
                  <a:pt x="5760" y="96956"/>
                </a:lnTo>
                <a:lnTo>
                  <a:pt x="7680" y="97917"/>
                </a:lnTo>
                <a:lnTo>
                  <a:pt x="9601" y="98877"/>
                </a:lnTo>
                <a:lnTo>
                  <a:pt x="11521" y="98877"/>
                </a:lnTo>
                <a:lnTo>
                  <a:pt x="14401" y="99837"/>
                </a:lnTo>
                <a:lnTo>
                  <a:pt x="17282" y="100797"/>
                </a:lnTo>
                <a:lnTo>
                  <a:pt x="20162" y="100797"/>
                </a:lnTo>
                <a:lnTo>
                  <a:pt x="23042" y="101757"/>
                </a:lnTo>
                <a:lnTo>
                  <a:pt x="34549" y="101757"/>
                </a:lnTo>
                <a:lnTo>
                  <a:pt x="39349" y="100797"/>
                </a:lnTo>
                <a:lnTo>
                  <a:pt x="44165" y="99837"/>
                </a:lnTo>
                <a:lnTo>
                  <a:pt x="48950" y="98877"/>
                </a:lnTo>
                <a:lnTo>
                  <a:pt x="52791" y="96956"/>
                </a:lnTo>
                <a:lnTo>
                  <a:pt x="55671" y="94076"/>
                </a:lnTo>
                <a:lnTo>
                  <a:pt x="58552" y="91196"/>
                </a:lnTo>
                <a:lnTo>
                  <a:pt x="61432" y="88315"/>
                </a:lnTo>
                <a:lnTo>
                  <a:pt x="63352" y="84475"/>
                </a:lnTo>
                <a:lnTo>
                  <a:pt x="65272" y="81594"/>
                </a:lnTo>
                <a:lnTo>
                  <a:pt x="66233" y="76794"/>
                </a:lnTo>
                <a:lnTo>
                  <a:pt x="66233" y="68153"/>
                </a:lnTo>
                <a:lnTo>
                  <a:pt x="65272" y="65272"/>
                </a:lnTo>
                <a:lnTo>
                  <a:pt x="63352" y="62392"/>
                </a:lnTo>
                <a:lnTo>
                  <a:pt x="62392" y="59512"/>
                </a:lnTo>
                <a:lnTo>
                  <a:pt x="60472" y="56631"/>
                </a:lnTo>
                <a:lnTo>
                  <a:pt x="58552" y="54711"/>
                </a:lnTo>
                <a:lnTo>
                  <a:pt x="56631" y="52791"/>
                </a:lnTo>
                <a:lnTo>
                  <a:pt x="53751" y="50871"/>
                </a:lnTo>
                <a:lnTo>
                  <a:pt x="50871" y="48950"/>
                </a:lnTo>
                <a:lnTo>
                  <a:pt x="48006" y="47990"/>
                </a:lnTo>
                <a:lnTo>
                  <a:pt x="45110" y="47045"/>
                </a:lnTo>
                <a:lnTo>
                  <a:pt x="42230" y="45110"/>
                </a:lnTo>
                <a:lnTo>
                  <a:pt x="39349" y="44150"/>
                </a:lnTo>
                <a:lnTo>
                  <a:pt x="36484" y="43205"/>
                </a:lnTo>
                <a:lnTo>
                  <a:pt x="33604" y="42245"/>
                </a:lnTo>
                <a:lnTo>
                  <a:pt x="30723" y="41269"/>
                </a:lnTo>
                <a:lnTo>
                  <a:pt x="28803" y="39364"/>
                </a:lnTo>
                <a:lnTo>
                  <a:pt x="25923" y="38404"/>
                </a:lnTo>
                <a:lnTo>
                  <a:pt x="24003" y="36484"/>
                </a:lnTo>
                <a:lnTo>
                  <a:pt x="22082" y="35524"/>
                </a:lnTo>
                <a:lnTo>
                  <a:pt x="21122" y="33604"/>
                </a:lnTo>
                <a:lnTo>
                  <a:pt x="19202" y="31683"/>
                </a:lnTo>
                <a:lnTo>
                  <a:pt x="19202" y="23042"/>
                </a:lnTo>
                <a:lnTo>
                  <a:pt x="20162" y="21122"/>
                </a:lnTo>
                <a:lnTo>
                  <a:pt x="20162" y="20162"/>
                </a:lnTo>
                <a:lnTo>
                  <a:pt x="22082" y="18242"/>
                </a:lnTo>
                <a:lnTo>
                  <a:pt x="23042" y="17282"/>
                </a:lnTo>
                <a:lnTo>
                  <a:pt x="24003" y="16322"/>
                </a:lnTo>
                <a:lnTo>
                  <a:pt x="25923" y="15361"/>
                </a:lnTo>
                <a:lnTo>
                  <a:pt x="28803" y="14401"/>
                </a:lnTo>
                <a:lnTo>
                  <a:pt x="30723" y="13441"/>
                </a:lnTo>
                <a:lnTo>
                  <a:pt x="42230" y="13441"/>
                </a:lnTo>
                <a:lnTo>
                  <a:pt x="44165" y="14401"/>
                </a:lnTo>
                <a:lnTo>
                  <a:pt x="47030" y="15361"/>
                </a:lnTo>
                <a:lnTo>
                  <a:pt x="48950" y="16322"/>
                </a:lnTo>
                <a:lnTo>
                  <a:pt x="50871" y="17282"/>
                </a:lnTo>
                <a:lnTo>
                  <a:pt x="52791" y="18242"/>
                </a:lnTo>
                <a:lnTo>
                  <a:pt x="54711" y="19202"/>
                </a:lnTo>
                <a:lnTo>
                  <a:pt x="55671" y="19202"/>
                </a:lnTo>
                <a:lnTo>
                  <a:pt x="56631" y="20162"/>
                </a:lnTo>
                <a:lnTo>
                  <a:pt x="59512" y="20162"/>
                </a:lnTo>
                <a:lnTo>
                  <a:pt x="60472" y="19202"/>
                </a:lnTo>
                <a:lnTo>
                  <a:pt x="60472" y="17282"/>
                </a:lnTo>
                <a:lnTo>
                  <a:pt x="61432" y="16322"/>
                </a:lnTo>
                <a:lnTo>
                  <a:pt x="61432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" name="object 186"/>
          <p:cNvSpPr/>
          <p:nvPr/>
        </p:nvSpPr>
        <p:spPr>
          <a:xfrm>
            <a:off x="5340553" y="1840031"/>
            <a:ext cx="60472" cy="124800"/>
          </a:xfrm>
          <a:custGeom>
            <a:avLst/>
            <a:gdLst/>
            <a:ahLst/>
            <a:cxnLst/>
            <a:rect l="l" t="t" r="r" b="b"/>
            <a:pathLst>
              <a:path w="60472" h="124800">
                <a:moveTo>
                  <a:pt x="60472" y="28803"/>
                </a:moveTo>
                <a:lnTo>
                  <a:pt x="59527" y="27843"/>
                </a:lnTo>
                <a:lnTo>
                  <a:pt x="59527" y="25923"/>
                </a:lnTo>
                <a:lnTo>
                  <a:pt x="58567" y="25923"/>
                </a:lnTo>
                <a:lnTo>
                  <a:pt x="57591" y="24963"/>
                </a:lnTo>
                <a:lnTo>
                  <a:pt x="33604" y="24963"/>
                </a:lnTo>
                <a:lnTo>
                  <a:pt x="33604" y="2880"/>
                </a:lnTo>
                <a:lnTo>
                  <a:pt x="32644" y="2880"/>
                </a:lnTo>
                <a:lnTo>
                  <a:pt x="32644" y="1920"/>
                </a:lnTo>
                <a:lnTo>
                  <a:pt x="31683" y="960"/>
                </a:lnTo>
                <a:lnTo>
                  <a:pt x="30723" y="960"/>
                </a:lnTo>
                <a:lnTo>
                  <a:pt x="29763" y="0"/>
                </a:lnTo>
                <a:lnTo>
                  <a:pt x="19202" y="0"/>
                </a:lnTo>
                <a:lnTo>
                  <a:pt x="18242" y="960"/>
                </a:lnTo>
                <a:lnTo>
                  <a:pt x="17282" y="960"/>
                </a:lnTo>
                <a:lnTo>
                  <a:pt x="16322" y="1920"/>
                </a:lnTo>
                <a:lnTo>
                  <a:pt x="16322" y="24963"/>
                </a:lnTo>
                <a:lnTo>
                  <a:pt x="2880" y="24963"/>
                </a:lnTo>
                <a:lnTo>
                  <a:pt x="1920" y="25923"/>
                </a:lnTo>
                <a:lnTo>
                  <a:pt x="960" y="25923"/>
                </a:lnTo>
                <a:lnTo>
                  <a:pt x="960" y="26883"/>
                </a:lnTo>
                <a:lnTo>
                  <a:pt x="0" y="27843"/>
                </a:lnTo>
                <a:lnTo>
                  <a:pt x="0" y="36484"/>
                </a:lnTo>
                <a:lnTo>
                  <a:pt x="960" y="37444"/>
                </a:lnTo>
                <a:lnTo>
                  <a:pt x="960" y="39364"/>
                </a:lnTo>
                <a:lnTo>
                  <a:pt x="16322" y="39364"/>
                </a:lnTo>
                <a:lnTo>
                  <a:pt x="16322" y="103677"/>
                </a:lnTo>
                <a:lnTo>
                  <a:pt x="17282" y="107518"/>
                </a:lnTo>
                <a:lnTo>
                  <a:pt x="18242" y="111358"/>
                </a:lnTo>
                <a:lnTo>
                  <a:pt x="20162" y="114239"/>
                </a:lnTo>
                <a:lnTo>
                  <a:pt x="22082" y="117119"/>
                </a:lnTo>
                <a:lnTo>
                  <a:pt x="24963" y="119999"/>
                </a:lnTo>
                <a:lnTo>
                  <a:pt x="27843" y="121920"/>
                </a:lnTo>
                <a:lnTo>
                  <a:pt x="30723" y="122880"/>
                </a:lnTo>
                <a:lnTo>
                  <a:pt x="34564" y="123840"/>
                </a:lnTo>
                <a:lnTo>
                  <a:pt x="38404" y="124800"/>
                </a:lnTo>
                <a:lnTo>
                  <a:pt x="48005" y="124800"/>
                </a:lnTo>
                <a:lnTo>
                  <a:pt x="49911" y="123840"/>
                </a:lnTo>
                <a:lnTo>
                  <a:pt x="52806" y="123840"/>
                </a:lnTo>
                <a:lnTo>
                  <a:pt x="53751" y="122880"/>
                </a:lnTo>
                <a:lnTo>
                  <a:pt x="56631" y="122880"/>
                </a:lnTo>
                <a:lnTo>
                  <a:pt x="57591" y="121920"/>
                </a:lnTo>
                <a:lnTo>
                  <a:pt x="58567" y="121920"/>
                </a:lnTo>
                <a:lnTo>
                  <a:pt x="58567" y="120959"/>
                </a:lnTo>
                <a:lnTo>
                  <a:pt x="59527" y="119999"/>
                </a:lnTo>
                <a:lnTo>
                  <a:pt x="59527" y="118079"/>
                </a:lnTo>
                <a:lnTo>
                  <a:pt x="60472" y="117119"/>
                </a:lnTo>
                <a:lnTo>
                  <a:pt x="60472" y="110398"/>
                </a:lnTo>
                <a:lnTo>
                  <a:pt x="59527" y="109438"/>
                </a:lnTo>
                <a:lnTo>
                  <a:pt x="59527" y="107518"/>
                </a:lnTo>
                <a:lnTo>
                  <a:pt x="55686" y="107518"/>
                </a:lnTo>
                <a:lnTo>
                  <a:pt x="55686" y="108478"/>
                </a:lnTo>
                <a:lnTo>
                  <a:pt x="53751" y="108478"/>
                </a:lnTo>
                <a:lnTo>
                  <a:pt x="52806" y="109438"/>
                </a:lnTo>
                <a:lnTo>
                  <a:pt x="49911" y="109438"/>
                </a:lnTo>
                <a:lnTo>
                  <a:pt x="48966" y="110398"/>
                </a:lnTo>
                <a:lnTo>
                  <a:pt x="41285" y="110398"/>
                </a:lnTo>
                <a:lnTo>
                  <a:pt x="37444" y="108478"/>
                </a:lnTo>
                <a:lnTo>
                  <a:pt x="35524" y="105597"/>
                </a:lnTo>
                <a:lnTo>
                  <a:pt x="33604" y="101757"/>
                </a:lnTo>
                <a:lnTo>
                  <a:pt x="33604" y="39364"/>
                </a:lnTo>
                <a:lnTo>
                  <a:pt x="57591" y="39364"/>
                </a:lnTo>
                <a:lnTo>
                  <a:pt x="58567" y="38404"/>
                </a:lnTo>
                <a:lnTo>
                  <a:pt x="59527" y="37444"/>
                </a:lnTo>
                <a:lnTo>
                  <a:pt x="60472" y="36484"/>
                </a:lnTo>
                <a:lnTo>
                  <a:pt x="60472" y="288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" name="object 187"/>
          <p:cNvSpPr/>
          <p:nvPr/>
        </p:nvSpPr>
        <p:spPr>
          <a:xfrm>
            <a:off x="5423108" y="1863074"/>
            <a:ext cx="53766" cy="100797"/>
          </a:xfrm>
          <a:custGeom>
            <a:avLst/>
            <a:gdLst/>
            <a:ahLst/>
            <a:cxnLst/>
            <a:rect l="l" t="t" r="r" b="b"/>
            <a:pathLst>
              <a:path w="53766" h="100797">
                <a:moveTo>
                  <a:pt x="18242" y="14401"/>
                </a:moveTo>
                <a:lnTo>
                  <a:pt x="15361" y="18242"/>
                </a:lnTo>
                <a:lnTo>
                  <a:pt x="15361" y="3840"/>
                </a:lnTo>
                <a:lnTo>
                  <a:pt x="14401" y="2880"/>
                </a:lnTo>
                <a:lnTo>
                  <a:pt x="13441" y="2880"/>
                </a:lnTo>
                <a:lnTo>
                  <a:pt x="13441" y="1920"/>
                </a:lnTo>
                <a:lnTo>
                  <a:pt x="192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0" y="3840"/>
                </a:lnTo>
                <a:lnTo>
                  <a:pt x="0" y="98877"/>
                </a:lnTo>
                <a:lnTo>
                  <a:pt x="960" y="98877"/>
                </a:lnTo>
                <a:lnTo>
                  <a:pt x="960" y="99837"/>
                </a:lnTo>
                <a:lnTo>
                  <a:pt x="2880" y="99837"/>
                </a:lnTo>
                <a:lnTo>
                  <a:pt x="4800" y="100797"/>
                </a:lnTo>
                <a:lnTo>
                  <a:pt x="12481" y="100797"/>
                </a:lnTo>
                <a:lnTo>
                  <a:pt x="13441" y="99837"/>
                </a:lnTo>
                <a:lnTo>
                  <a:pt x="16322" y="99837"/>
                </a:lnTo>
                <a:lnTo>
                  <a:pt x="16322" y="98877"/>
                </a:lnTo>
                <a:lnTo>
                  <a:pt x="17282" y="98877"/>
                </a:lnTo>
                <a:lnTo>
                  <a:pt x="17282" y="36484"/>
                </a:lnTo>
                <a:lnTo>
                  <a:pt x="19202" y="32644"/>
                </a:lnTo>
                <a:lnTo>
                  <a:pt x="22082" y="29763"/>
                </a:lnTo>
                <a:lnTo>
                  <a:pt x="24002" y="26883"/>
                </a:lnTo>
                <a:lnTo>
                  <a:pt x="25923" y="24002"/>
                </a:lnTo>
                <a:lnTo>
                  <a:pt x="27843" y="22082"/>
                </a:lnTo>
                <a:lnTo>
                  <a:pt x="28803" y="21122"/>
                </a:lnTo>
                <a:lnTo>
                  <a:pt x="30723" y="19202"/>
                </a:lnTo>
                <a:lnTo>
                  <a:pt x="32644" y="18242"/>
                </a:lnTo>
                <a:lnTo>
                  <a:pt x="34564" y="17282"/>
                </a:lnTo>
                <a:lnTo>
                  <a:pt x="36484" y="16322"/>
                </a:lnTo>
                <a:lnTo>
                  <a:pt x="43205" y="16322"/>
                </a:lnTo>
                <a:lnTo>
                  <a:pt x="45125" y="17282"/>
                </a:lnTo>
                <a:lnTo>
                  <a:pt x="47045" y="17282"/>
                </a:lnTo>
                <a:lnTo>
                  <a:pt x="48005" y="18242"/>
                </a:lnTo>
                <a:lnTo>
                  <a:pt x="49926" y="18242"/>
                </a:lnTo>
                <a:lnTo>
                  <a:pt x="49926" y="19202"/>
                </a:lnTo>
                <a:lnTo>
                  <a:pt x="52806" y="19202"/>
                </a:lnTo>
                <a:lnTo>
                  <a:pt x="52806" y="18242"/>
                </a:lnTo>
                <a:lnTo>
                  <a:pt x="53766" y="18242"/>
                </a:lnTo>
                <a:lnTo>
                  <a:pt x="53766" y="3840"/>
                </a:lnTo>
                <a:lnTo>
                  <a:pt x="52806" y="2880"/>
                </a:lnTo>
                <a:lnTo>
                  <a:pt x="51846" y="2880"/>
                </a:lnTo>
                <a:lnTo>
                  <a:pt x="51846" y="1920"/>
                </a:lnTo>
                <a:lnTo>
                  <a:pt x="49926" y="1920"/>
                </a:lnTo>
                <a:lnTo>
                  <a:pt x="48966" y="960"/>
                </a:lnTo>
                <a:lnTo>
                  <a:pt x="43205" y="960"/>
                </a:lnTo>
                <a:lnTo>
                  <a:pt x="42245" y="0"/>
                </a:lnTo>
                <a:lnTo>
                  <a:pt x="38404" y="0"/>
                </a:lnTo>
                <a:lnTo>
                  <a:pt x="36484" y="960"/>
                </a:lnTo>
                <a:lnTo>
                  <a:pt x="34564" y="960"/>
                </a:lnTo>
                <a:lnTo>
                  <a:pt x="32644" y="1920"/>
                </a:lnTo>
                <a:lnTo>
                  <a:pt x="30723" y="2880"/>
                </a:lnTo>
                <a:lnTo>
                  <a:pt x="28803" y="3840"/>
                </a:lnTo>
                <a:lnTo>
                  <a:pt x="26883" y="4800"/>
                </a:lnTo>
                <a:lnTo>
                  <a:pt x="24963" y="6720"/>
                </a:lnTo>
                <a:lnTo>
                  <a:pt x="22082" y="9601"/>
                </a:lnTo>
                <a:lnTo>
                  <a:pt x="20162" y="11521"/>
                </a:lnTo>
                <a:lnTo>
                  <a:pt x="18242" y="144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" name="object 188"/>
          <p:cNvSpPr/>
          <p:nvPr/>
        </p:nvSpPr>
        <p:spPr>
          <a:xfrm>
            <a:off x="5505663" y="1863074"/>
            <a:ext cx="67208" cy="54711"/>
          </a:xfrm>
          <a:custGeom>
            <a:avLst/>
            <a:gdLst/>
            <a:ahLst/>
            <a:cxnLst/>
            <a:rect l="l" t="t" r="r" b="b"/>
            <a:pathLst>
              <a:path w="67208" h="54711">
                <a:moveTo>
                  <a:pt x="64328" y="53766"/>
                </a:moveTo>
                <a:lnTo>
                  <a:pt x="65288" y="52791"/>
                </a:lnTo>
                <a:lnTo>
                  <a:pt x="67208" y="51831"/>
                </a:lnTo>
                <a:lnTo>
                  <a:pt x="67208" y="38404"/>
                </a:lnTo>
                <a:lnTo>
                  <a:pt x="66248" y="32644"/>
                </a:lnTo>
                <a:lnTo>
                  <a:pt x="65288" y="26883"/>
                </a:lnTo>
                <a:lnTo>
                  <a:pt x="63367" y="22082"/>
                </a:lnTo>
                <a:lnTo>
                  <a:pt x="61447" y="17282"/>
                </a:lnTo>
                <a:lnTo>
                  <a:pt x="57607" y="13441"/>
                </a:lnTo>
                <a:lnTo>
                  <a:pt x="54726" y="9601"/>
                </a:lnTo>
                <a:lnTo>
                  <a:pt x="50886" y="5760"/>
                </a:lnTo>
                <a:lnTo>
                  <a:pt x="45125" y="3840"/>
                </a:lnTo>
                <a:lnTo>
                  <a:pt x="40325" y="1920"/>
                </a:lnTo>
                <a:lnTo>
                  <a:pt x="33604" y="0"/>
                </a:lnTo>
                <a:lnTo>
                  <a:pt x="20162" y="0"/>
                </a:lnTo>
                <a:lnTo>
                  <a:pt x="13441" y="1920"/>
                </a:lnTo>
                <a:lnTo>
                  <a:pt x="8641" y="3840"/>
                </a:lnTo>
                <a:lnTo>
                  <a:pt x="4800" y="24963"/>
                </a:lnTo>
                <a:lnTo>
                  <a:pt x="6720" y="22082"/>
                </a:lnTo>
                <a:lnTo>
                  <a:pt x="9601" y="19202"/>
                </a:lnTo>
                <a:lnTo>
                  <a:pt x="11521" y="17282"/>
                </a:lnTo>
                <a:lnTo>
                  <a:pt x="15361" y="16322"/>
                </a:lnTo>
                <a:lnTo>
                  <a:pt x="18242" y="14401"/>
                </a:lnTo>
                <a:lnTo>
                  <a:pt x="22082" y="13441"/>
                </a:lnTo>
                <a:lnTo>
                  <a:pt x="34564" y="13441"/>
                </a:lnTo>
                <a:lnTo>
                  <a:pt x="40325" y="16322"/>
                </a:lnTo>
                <a:lnTo>
                  <a:pt x="44165" y="21122"/>
                </a:lnTo>
                <a:lnTo>
                  <a:pt x="48966" y="25923"/>
                </a:lnTo>
                <a:lnTo>
                  <a:pt x="50886" y="33604"/>
                </a:lnTo>
                <a:lnTo>
                  <a:pt x="50886" y="42245"/>
                </a:lnTo>
                <a:lnTo>
                  <a:pt x="0" y="42245"/>
                </a:lnTo>
                <a:lnTo>
                  <a:pt x="0" y="38404"/>
                </a:lnTo>
                <a:lnTo>
                  <a:pt x="0" y="54711"/>
                </a:lnTo>
                <a:lnTo>
                  <a:pt x="62407" y="54711"/>
                </a:lnTo>
                <a:lnTo>
                  <a:pt x="64328" y="5376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" name="object 189"/>
          <p:cNvSpPr/>
          <p:nvPr/>
        </p:nvSpPr>
        <p:spPr>
          <a:xfrm>
            <a:off x="5488381" y="1866915"/>
            <a:ext cx="80650" cy="97917"/>
          </a:xfrm>
          <a:custGeom>
            <a:avLst/>
            <a:gdLst/>
            <a:ahLst/>
            <a:cxnLst/>
            <a:rect l="l" t="t" r="r" b="b"/>
            <a:pathLst>
              <a:path w="80650" h="97917">
                <a:moveTo>
                  <a:pt x="20177" y="2880"/>
                </a:moveTo>
                <a:lnTo>
                  <a:pt x="15361" y="5760"/>
                </a:lnTo>
                <a:lnTo>
                  <a:pt x="11521" y="10561"/>
                </a:lnTo>
                <a:lnTo>
                  <a:pt x="7680" y="14401"/>
                </a:lnTo>
                <a:lnTo>
                  <a:pt x="4815" y="20162"/>
                </a:lnTo>
                <a:lnTo>
                  <a:pt x="2895" y="25923"/>
                </a:lnTo>
                <a:lnTo>
                  <a:pt x="975" y="32644"/>
                </a:lnTo>
                <a:lnTo>
                  <a:pt x="0" y="40309"/>
                </a:lnTo>
                <a:lnTo>
                  <a:pt x="0" y="56647"/>
                </a:lnTo>
                <a:lnTo>
                  <a:pt x="975" y="63352"/>
                </a:lnTo>
                <a:lnTo>
                  <a:pt x="2895" y="70073"/>
                </a:lnTo>
                <a:lnTo>
                  <a:pt x="4815" y="75834"/>
                </a:lnTo>
                <a:lnTo>
                  <a:pt x="7680" y="81594"/>
                </a:lnTo>
                <a:lnTo>
                  <a:pt x="11521" y="85435"/>
                </a:lnTo>
                <a:lnTo>
                  <a:pt x="15361" y="89275"/>
                </a:lnTo>
                <a:lnTo>
                  <a:pt x="20177" y="93116"/>
                </a:lnTo>
                <a:lnTo>
                  <a:pt x="25923" y="95036"/>
                </a:lnTo>
                <a:lnTo>
                  <a:pt x="31683" y="96956"/>
                </a:lnTo>
                <a:lnTo>
                  <a:pt x="38404" y="97917"/>
                </a:lnTo>
                <a:lnTo>
                  <a:pt x="54726" y="97917"/>
                </a:lnTo>
                <a:lnTo>
                  <a:pt x="58567" y="96956"/>
                </a:lnTo>
                <a:lnTo>
                  <a:pt x="62407" y="95996"/>
                </a:lnTo>
                <a:lnTo>
                  <a:pt x="65288" y="95996"/>
                </a:lnTo>
                <a:lnTo>
                  <a:pt x="68168" y="95036"/>
                </a:lnTo>
                <a:lnTo>
                  <a:pt x="71048" y="94076"/>
                </a:lnTo>
                <a:lnTo>
                  <a:pt x="73929" y="93116"/>
                </a:lnTo>
                <a:lnTo>
                  <a:pt x="75849" y="92156"/>
                </a:lnTo>
                <a:lnTo>
                  <a:pt x="77769" y="91196"/>
                </a:lnTo>
                <a:lnTo>
                  <a:pt x="78729" y="91196"/>
                </a:lnTo>
                <a:lnTo>
                  <a:pt x="78729" y="90236"/>
                </a:lnTo>
                <a:lnTo>
                  <a:pt x="79689" y="90236"/>
                </a:lnTo>
                <a:lnTo>
                  <a:pt x="79689" y="89275"/>
                </a:lnTo>
                <a:lnTo>
                  <a:pt x="80650" y="89275"/>
                </a:lnTo>
                <a:lnTo>
                  <a:pt x="80650" y="78714"/>
                </a:lnTo>
                <a:lnTo>
                  <a:pt x="79689" y="78714"/>
                </a:lnTo>
                <a:lnTo>
                  <a:pt x="79689" y="77754"/>
                </a:lnTo>
                <a:lnTo>
                  <a:pt x="75849" y="77754"/>
                </a:lnTo>
                <a:lnTo>
                  <a:pt x="73929" y="78714"/>
                </a:lnTo>
                <a:lnTo>
                  <a:pt x="72969" y="79674"/>
                </a:lnTo>
                <a:lnTo>
                  <a:pt x="71048" y="79674"/>
                </a:lnTo>
                <a:lnTo>
                  <a:pt x="68168" y="80634"/>
                </a:lnTo>
                <a:lnTo>
                  <a:pt x="65288" y="81594"/>
                </a:lnTo>
                <a:lnTo>
                  <a:pt x="62407" y="82555"/>
                </a:lnTo>
                <a:lnTo>
                  <a:pt x="59527" y="83515"/>
                </a:lnTo>
                <a:lnTo>
                  <a:pt x="55686" y="84475"/>
                </a:lnTo>
                <a:lnTo>
                  <a:pt x="42245" y="84475"/>
                </a:lnTo>
                <a:lnTo>
                  <a:pt x="37444" y="83515"/>
                </a:lnTo>
                <a:lnTo>
                  <a:pt x="33604" y="81594"/>
                </a:lnTo>
                <a:lnTo>
                  <a:pt x="29763" y="80634"/>
                </a:lnTo>
                <a:lnTo>
                  <a:pt x="26883" y="77754"/>
                </a:lnTo>
                <a:lnTo>
                  <a:pt x="24002" y="74874"/>
                </a:lnTo>
                <a:lnTo>
                  <a:pt x="22082" y="71993"/>
                </a:lnTo>
                <a:lnTo>
                  <a:pt x="20177" y="69113"/>
                </a:lnTo>
                <a:lnTo>
                  <a:pt x="19202" y="64312"/>
                </a:lnTo>
                <a:lnTo>
                  <a:pt x="18242" y="60487"/>
                </a:lnTo>
                <a:lnTo>
                  <a:pt x="17282" y="55671"/>
                </a:lnTo>
                <a:lnTo>
                  <a:pt x="17282" y="34564"/>
                </a:lnTo>
                <a:lnTo>
                  <a:pt x="18242" y="30723"/>
                </a:lnTo>
                <a:lnTo>
                  <a:pt x="19202" y="27843"/>
                </a:lnTo>
                <a:lnTo>
                  <a:pt x="20177" y="24002"/>
                </a:lnTo>
                <a:lnTo>
                  <a:pt x="22082" y="21122"/>
                </a:lnTo>
                <a:lnTo>
                  <a:pt x="25923" y="0"/>
                </a:lnTo>
                <a:lnTo>
                  <a:pt x="20177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" name="object 190"/>
          <p:cNvSpPr/>
          <p:nvPr/>
        </p:nvSpPr>
        <p:spPr>
          <a:xfrm>
            <a:off x="5610301" y="1940829"/>
            <a:ext cx="4800" cy="24002"/>
          </a:xfrm>
          <a:custGeom>
            <a:avLst/>
            <a:gdLst/>
            <a:ahLst/>
            <a:cxnLst/>
            <a:rect l="l" t="t" r="r" b="b"/>
            <a:pathLst>
              <a:path w="4800" h="24002">
                <a:moveTo>
                  <a:pt x="960" y="3840"/>
                </a:moveTo>
                <a:lnTo>
                  <a:pt x="0" y="0"/>
                </a:lnTo>
                <a:lnTo>
                  <a:pt x="960" y="22082"/>
                </a:lnTo>
                <a:lnTo>
                  <a:pt x="4800" y="24002"/>
                </a:lnTo>
                <a:lnTo>
                  <a:pt x="3840" y="6720"/>
                </a:lnTo>
                <a:lnTo>
                  <a:pt x="96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" name="object 191"/>
          <p:cNvSpPr/>
          <p:nvPr/>
        </p:nvSpPr>
        <p:spPr>
          <a:xfrm>
            <a:off x="5593019" y="1863074"/>
            <a:ext cx="75849" cy="101757"/>
          </a:xfrm>
          <a:custGeom>
            <a:avLst/>
            <a:gdLst/>
            <a:ahLst/>
            <a:cxnLst/>
            <a:rect l="l" t="t" r="r" b="b"/>
            <a:pathLst>
              <a:path w="75849" h="101757">
                <a:moveTo>
                  <a:pt x="4800" y="20162"/>
                </a:moveTo>
                <a:lnTo>
                  <a:pt x="4800" y="22082"/>
                </a:lnTo>
                <a:lnTo>
                  <a:pt x="5775" y="23042"/>
                </a:lnTo>
                <a:lnTo>
                  <a:pt x="6736" y="24002"/>
                </a:lnTo>
                <a:lnTo>
                  <a:pt x="8641" y="24002"/>
                </a:lnTo>
                <a:lnTo>
                  <a:pt x="9616" y="23042"/>
                </a:lnTo>
                <a:lnTo>
                  <a:pt x="11521" y="22082"/>
                </a:lnTo>
                <a:lnTo>
                  <a:pt x="13456" y="21122"/>
                </a:lnTo>
                <a:lnTo>
                  <a:pt x="15361" y="20162"/>
                </a:lnTo>
                <a:lnTo>
                  <a:pt x="17282" y="19202"/>
                </a:lnTo>
                <a:lnTo>
                  <a:pt x="20162" y="17282"/>
                </a:lnTo>
                <a:lnTo>
                  <a:pt x="23042" y="16322"/>
                </a:lnTo>
                <a:lnTo>
                  <a:pt x="25923" y="15361"/>
                </a:lnTo>
                <a:lnTo>
                  <a:pt x="29763" y="14401"/>
                </a:lnTo>
                <a:lnTo>
                  <a:pt x="45125" y="14401"/>
                </a:lnTo>
                <a:lnTo>
                  <a:pt x="47045" y="15361"/>
                </a:lnTo>
                <a:lnTo>
                  <a:pt x="49926" y="16322"/>
                </a:lnTo>
                <a:lnTo>
                  <a:pt x="52806" y="18242"/>
                </a:lnTo>
                <a:lnTo>
                  <a:pt x="53766" y="19202"/>
                </a:lnTo>
                <a:lnTo>
                  <a:pt x="55686" y="21122"/>
                </a:lnTo>
                <a:lnTo>
                  <a:pt x="56647" y="24002"/>
                </a:lnTo>
                <a:lnTo>
                  <a:pt x="57607" y="26883"/>
                </a:lnTo>
                <a:lnTo>
                  <a:pt x="58567" y="28803"/>
                </a:lnTo>
                <a:lnTo>
                  <a:pt x="58567" y="43205"/>
                </a:lnTo>
                <a:lnTo>
                  <a:pt x="38404" y="43205"/>
                </a:lnTo>
                <a:lnTo>
                  <a:pt x="32644" y="44150"/>
                </a:lnTo>
                <a:lnTo>
                  <a:pt x="26883" y="45110"/>
                </a:lnTo>
                <a:lnTo>
                  <a:pt x="21122" y="46085"/>
                </a:lnTo>
                <a:lnTo>
                  <a:pt x="16322" y="47990"/>
                </a:lnTo>
                <a:lnTo>
                  <a:pt x="11521" y="50871"/>
                </a:lnTo>
                <a:lnTo>
                  <a:pt x="7680" y="52791"/>
                </a:lnTo>
                <a:lnTo>
                  <a:pt x="4800" y="56631"/>
                </a:lnTo>
                <a:lnTo>
                  <a:pt x="2895" y="60487"/>
                </a:lnTo>
                <a:lnTo>
                  <a:pt x="960" y="64328"/>
                </a:lnTo>
                <a:lnTo>
                  <a:pt x="0" y="69113"/>
                </a:lnTo>
                <a:lnTo>
                  <a:pt x="0" y="82555"/>
                </a:lnTo>
                <a:lnTo>
                  <a:pt x="1935" y="85435"/>
                </a:lnTo>
                <a:lnTo>
                  <a:pt x="3840" y="89275"/>
                </a:lnTo>
                <a:lnTo>
                  <a:pt x="5775" y="92156"/>
                </a:lnTo>
                <a:lnTo>
                  <a:pt x="8641" y="94076"/>
                </a:lnTo>
                <a:lnTo>
                  <a:pt x="11521" y="96956"/>
                </a:lnTo>
                <a:lnTo>
                  <a:pt x="14401" y="98877"/>
                </a:lnTo>
                <a:lnTo>
                  <a:pt x="18242" y="99837"/>
                </a:lnTo>
                <a:lnTo>
                  <a:pt x="17282" y="77754"/>
                </a:lnTo>
                <a:lnTo>
                  <a:pt x="17282" y="67193"/>
                </a:lnTo>
                <a:lnTo>
                  <a:pt x="18242" y="65272"/>
                </a:lnTo>
                <a:lnTo>
                  <a:pt x="20162" y="63352"/>
                </a:lnTo>
                <a:lnTo>
                  <a:pt x="21122" y="61432"/>
                </a:lnTo>
                <a:lnTo>
                  <a:pt x="24002" y="60487"/>
                </a:lnTo>
                <a:lnTo>
                  <a:pt x="25923" y="58552"/>
                </a:lnTo>
                <a:lnTo>
                  <a:pt x="28803" y="57607"/>
                </a:lnTo>
                <a:lnTo>
                  <a:pt x="31683" y="56631"/>
                </a:lnTo>
                <a:lnTo>
                  <a:pt x="35524" y="55671"/>
                </a:lnTo>
                <a:lnTo>
                  <a:pt x="58567" y="55671"/>
                </a:lnTo>
                <a:lnTo>
                  <a:pt x="58567" y="74874"/>
                </a:lnTo>
                <a:lnTo>
                  <a:pt x="54726" y="79674"/>
                </a:lnTo>
                <a:lnTo>
                  <a:pt x="50886" y="83515"/>
                </a:lnTo>
                <a:lnTo>
                  <a:pt x="47045" y="85435"/>
                </a:lnTo>
                <a:lnTo>
                  <a:pt x="43205" y="87355"/>
                </a:lnTo>
                <a:lnTo>
                  <a:pt x="38404" y="88315"/>
                </a:lnTo>
                <a:lnTo>
                  <a:pt x="28803" y="88315"/>
                </a:lnTo>
                <a:lnTo>
                  <a:pt x="24963" y="87355"/>
                </a:lnTo>
                <a:lnTo>
                  <a:pt x="21122" y="84475"/>
                </a:lnTo>
                <a:lnTo>
                  <a:pt x="22082" y="101757"/>
                </a:lnTo>
                <a:lnTo>
                  <a:pt x="37444" y="101757"/>
                </a:lnTo>
                <a:lnTo>
                  <a:pt x="42245" y="100797"/>
                </a:lnTo>
                <a:lnTo>
                  <a:pt x="47045" y="97917"/>
                </a:lnTo>
                <a:lnTo>
                  <a:pt x="52806" y="95996"/>
                </a:lnTo>
                <a:lnTo>
                  <a:pt x="56647" y="92156"/>
                </a:lnTo>
                <a:lnTo>
                  <a:pt x="61447" y="88315"/>
                </a:lnTo>
                <a:lnTo>
                  <a:pt x="61447" y="99837"/>
                </a:lnTo>
                <a:lnTo>
                  <a:pt x="64328" y="99837"/>
                </a:lnTo>
                <a:lnTo>
                  <a:pt x="65288" y="100797"/>
                </a:lnTo>
                <a:lnTo>
                  <a:pt x="72009" y="100797"/>
                </a:lnTo>
                <a:lnTo>
                  <a:pt x="72969" y="99837"/>
                </a:lnTo>
                <a:lnTo>
                  <a:pt x="74889" y="99837"/>
                </a:lnTo>
                <a:lnTo>
                  <a:pt x="75849" y="98877"/>
                </a:lnTo>
                <a:lnTo>
                  <a:pt x="75849" y="29763"/>
                </a:lnTo>
                <a:lnTo>
                  <a:pt x="74889" y="24002"/>
                </a:lnTo>
                <a:lnTo>
                  <a:pt x="73929" y="20162"/>
                </a:lnTo>
                <a:lnTo>
                  <a:pt x="72009" y="15361"/>
                </a:lnTo>
                <a:lnTo>
                  <a:pt x="70088" y="12481"/>
                </a:lnTo>
                <a:lnTo>
                  <a:pt x="67208" y="9601"/>
                </a:lnTo>
                <a:lnTo>
                  <a:pt x="64328" y="6720"/>
                </a:lnTo>
                <a:lnTo>
                  <a:pt x="60487" y="3840"/>
                </a:lnTo>
                <a:lnTo>
                  <a:pt x="55686" y="2880"/>
                </a:lnTo>
                <a:lnTo>
                  <a:pt x="51846" y="960"/>
                </a:lnTo>
                <a:lnTo>
                  <a:pt x="46085" y="0"/>
                </a:lnTo>
                <a:lnTo>
                  <a:pt x="35524" y="0"/>
                </a:lnTo>
                <a:lnTo>
                  <a:pt x="31683" y="960"/>
                </a:lnTo>
                <a:lnTo>
                  <a:pt x="28803" y="960"/>
                </a:lnTo>
                <a:lnTo>
                  <a:pt x="24963" y="1920"/>
                </a:lnTo>
                <a:lnTo>
                  <a:pt x="22082" y="2880"/>
                </a:lnTo>
                <a:lnTo>
                  <a:pt x="19202" y="3840"/>
                </a:lnTo>
                <a:lnTo>
                  <a:pt x="16322" y="4800"/>
                </a:lnTo>
                <a:lnTo>
                  <a:pt x="13456" y="5760"/>
                </a:lnTo>
                <a:lnTo>
                  <a:pt x="11521" y="6720"/>
                </a:lnTo>
                <a:lnTo>
                  <a:pt x="8641" y="8641"/>
                </a:lnTo>
                <a:lnTo>
                  <a:pt x="6736" y="9601"/>
                </a:lnTo>
                <a:lnTo>
                  <a:pt x="5775" y="10561"/>
                </a:lnTo>
                <a:lnTo>
                  <a:pt x="5775" y="11521"/>
                </a:lnTo>
                <a:lnTo>
                  <a:pt x="4800" y="12481"/>
                </a:lnTo>
                <a:lnTo>
                  <a:pt x="4800" y="13441"/>
                </a:lnTo>
                <a:lnTo>
                  <a:pt x="3840" y="14401"/>
                </a:lnTo>
                <a:lnTo>
                  <a:pt x="3840" y="19202"/>
                </a:lnTo>
                <a:lnTo>
                  <a:pt x="4800" y="201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" name="object 192"/>
          <p:cNvSpPr/>
          <p:nvPr/>
        </p:nvSpPr>
        <p:spPr>
          <a:xfrm>
            <a:off x="5699577" y="1863074"/>
            <a:ext cx="137281" cy="100797"/>
          </a:xfrm>
          <a:custGeom>
            <a:avLst/>
            <a:gdLst/>
            <a:ahLst/>
            <a:cxnLst/>
            <a:rect l="l" t="t" r="r" b="b"/>
            <a:pathLst>
              <a:path w="137281" h="100797">
                <a:moveTo>
                  <a:pt x="61447" y="99837"/>
                </a:moveTo>
                <a:lnTo>
                  <a:pt x="63367" y="99837"/>
                </a:lnTo>
                <a:lnTo>
                  <a:pt x="64328" y="100797"/>
                </a:lnTo>
                <a:lnTo>
                  <a:pt x="72969" y="100797"/>
                </a:lnTo>
                <a:lnTo>
                  <a:pt x="73929" y="99837"/>
                </a:lnTo>
                <a:lnTo>
                  <a:pt x="75834" y="99837"/>
                </a:lnTo>
                <a:lnTo>
                  <a:pt x="76809" y="98877"/>
                </a:lnTo>
                <a:lnTo>
                  <a:pt x="76809" y="32644"/>
                </a:lnTo>
                <a:lnTo>
                  <a:pt x="81610" y="26883"/>
                </a:lnTo>
                <a:lnTo>
                  <a:pt x="86395" y="22082"/>
                </a:lnTo>
                <a:lnTo>
                  <a:pt x="90236" y="19202"/>
                </a:lnTo>
                <a:lnTo>
                  <a:pt x="94076" y="16322"/>
                </a:lnTo>
                <a:lnTo>
                  <a:pt x="97917" y="15361"/>
                </a:lnTo>
                <a:lnTo>
                  <a:pt x="108478" y="15361"/>
                </a:lnTo>
                <a:lnTo>
                  <a:pt x="110398" y="17282"/>
                </a:lnTo>
                <a:lnTo>
                  <a:pt x="112318" y="18242"/>
                </a:lnTo>
                <a:lnTo>
                  <a:pt x="114239" y="20162"/>
                </a:lnTo>
                <a:lnTo>
                  <a:pt x="116159" y="22082"/>
                </a:lnTo>
                <a:lnTo>
                  <a:pt x="118079" y="24963"/>
                </a:lnTo>
                <a:lnTo>
                  <a:pt x="119039" y="27843"/>
                </a:lnTo>
                <a:lnTo>
                  <a:pt x="119039" y="30723"/>
                </a:lnTo>
                <a:lnTo>
                  <a:pt x="119999" y="33604"/>
                </a:lnTo>
                <a:lnTo>
                  <a:pt x="119999" y="97917"/>
                </a:lnTo>
                <a:lnTo>
                  <a:pt x="120959" y="98877"/>
                </a:lnTo>
                <a:lnTo>
                  <a:pt x="121920" y="99837"/>
                </a:lnTo>
                <a:lnTo>
                  <a:pt x="123840" y="99837"/>
                </a:lnTo>
                <a:lnTo>
                  <a:pt x="124800" y="100797"/>
                </a:lnTo>
                <a:lnTo>
                  <a:pt x="133441" y="100797"/>
                </a:lnTo>
                <a:lnTo>
                  <a:pt x="134401" y="99837"/>
                </a:lnTo>
                <a:lnTo>
                  <a:pt x="136321" y="99837"/>
                </a:lnTo>
                <a:lnTo>
                  <a:pt x="137281" y="98877"/>
                </a:lnTo>
                <a:lnTo>
                  <a:pt x="137281" y="28803"/>
                </a:lnTo>
                <a:lnTo>
                  <a:pt x="136321" y="24002"/>
                </a:lnTo>
                <a:lnTo>
                  <a:pt x="134401" y="19202"/>
                </a:lnTo>
                <a:lnTo>
                  <a:pt x="133441" y="15361"/>
                </a:lnTo>
                <a:lnTo>
                  <a:pt x="130561" y="11521"/>
                </a:lnTo>
                <a:lnTo>
                  <a:pt x="127680" y="8641"/>
                </a:lnTo>
                <a:lnTo>
                  <a:pt x="124800" y="5760"/>
                </a:lnTo>
                <a:lnTo>
                  <a:pt x="120959" y="3840"/>
                </a:lnTo>
                <a:lnTo>
                  <a:pt x="116159" y="960"/>
                </a:lnTo>
                <a:lnTo>
                  <a:pt x="111358" y="0"/>
                </a:lnTo>
                <a:lnTo>
                  <a:pt x="103677" y="0"/>
                </a:lnTo>
                <a:lnTo>
                  <a:pt x="100797" y="960"/>
                </a:lnTo>
                <a:lnTo>
                  <a:pt x="97917" y="960"/>
                </a:lnTo>
                <a:lnTo>
                  <a:pt x="96012" y="1920"/>
                </a:lnTo>
                <a:lnTo>
                  <a:pt x="93116" y="2880"/>
                </a:lnTo>
                <a:lnTo>
                  <a:pt x="91211" y="4800"/>
                </a:lnTo>
                <a:lnTo>
                  <a:pt x="88331" y="5760"/>
                </a:lnTo>
                <a:lnTo>
                  <a:pt x="85450" y="7680"/>
                </a:lnTo>
                <a:lnTo>
                  <a:pt x="82555" y="10561"/>
                </a:lnTo>
                <a:lnTo>
                  <a:pt x="79689" y="12481"/>
                </a:lnTo>
                <a:lnTo>
                  <a:pt x="76809" y="15361"/>
                </a:lnTo>
                <a:lnTo>
                  <a:pt x="73929" y="18242"/>
                </a:lnTo>
                <a:lnTo>
                  <a:pt x="72969" y="16322"/>
                </a:lnTo>
                <a:lnTo>
                  <a:pt x="71048" y="13441"/>
                </a:lnTo>
                <a:lnTo>
                  <a:pt x="70088" y="11521"/>
                </a:lnTo>
                <a:lnTo>
                  <a:pt x="68168" y="8641"/>
                </a:lnTo>
                <a:lnTo>
                  <a:pt x="66248" y="6720"/>
                </a:lnTo>
                <a:lnTo>
                  <a:pt x="64328" y="5760"/>
                </a:lnTo>
                <a:lnTo>
                  <a:pt x="61447" y="3840"/>
                </a:lnTo>
                <a:lnTo>
                  <a:pt x="58567" y="2880"/>
                </a:lnTo>
                <a:lnTo>
                  <a:pt x="55686" y="1920"/>
                </a:lnTo>
                <a:lnTo>
                  <a:pt x="52806" y="960"/>
                </a:lnTo>
                <a:lnTo>
                  <a:pt x="48966" y="0"/>
                </a:lnTo>
                <a:lnTo>
                  <a:pt x="40325" y="0"/>
                </a:lnTo>
                <a:lnTo>
                  <a:pt x="35524" y="1920"/>
                </a:lnTo>
                <a:lnTo>
                  <a:pt x="30723" y="4800"/>
                </a:lnTo>
                <a:lnTo>
                  <a:pt x="25923" y="6720"/>
                </a:lnTo>
                <a:lnTo>
                  <a:pt x="20162" y="11521"/>
                </a:lnTo>
                <a:lnTo>
                  <a:pt x="15361" y="17282"/>
                </a:lnTo>
                <a:lnTo>
                  <a:pt x="15361" y="3840"/>
                </a:lnTo>
                <a:lnTo>
                  <a:pt x="14401" y="2880"/>
                </a:lnTo>
                <a:lnTo>
                  <a:pt x="13441" y="2880"/>
                </a:lnTo>
                <a:lnTo>
                  <a:pt x="13441" y="1920"/>
                </a:lnTo>
                <a:lnTo>
                  <a:pt x="1920" y="1920"/>
                </a:lnTo>
                <a:lnTo>
                  <a:pt x="1920" y="2880"/>
                </a:lnTo>
                <a:lnTo>
                  <a:pt x="975" y="2880"/>
                </a:lnTo>
                <a:lnTo>
                  <a:pt x="0" y="3840"/>
                </a:lnTo>
                <a:lnTo>
                  <a:pt x="0" y="98877"/>
                </a:lnTo>
                <a:lnTo>
                  <a:pt x="975" y="98877"/>
                </a:lnTo>
                <a:lnTo>
                  <a:pt x="975" y="99837"/>
                </a:lnTo>
                <a:lnTo>
                  <a:pt x="2880" y="99837"/>
                </a:lnTo>
                <a:lnTo>
                  <a:pt x="4815" y="100797"/>
                </a:lnTo>
                <a:lnTo>
                  <a:pt x="12481" y="100797"/>
                </a:lnTo>
                <a:lnTo>
                  <a:pt x="13441" y="99837"/>
                </a:lnTo>
                <a:lnTo>
                  <a:pt x="16322" y="99837"/>
                </a:lnTo>
                <a:lnTo>
                  <a:pt x="16322" y="98877"/>
                </a:lnTo>
                <a:lnTo>
                  <a:pt x="17282" y="98877"/>
                </a:lnTo>
                <a:lnTo>
                  <a:pt x="17282" y="32644"/>
                </a:lnTo>
                <a:lnTo>
                  <a:pt x="22082" y="26883"/>
                </a:lnTo>
                <a:lnTo>
                  <a:pt x="25923" y="22082"/>
                </a:lnTo>
                <a:lnTo>
                  <a:pt x="29763" y="19202"/>
                </a:lnTo>
                <a:lnTo>
                  <a:pt x="33604" y="16322"/>
                </a:lnTo>
                <a:lnTo>
                  <a:pt x="38404" y="15361"/>
                </a:lnTo>
                <a:lnTo>
                  <a:pt x="48006" y="15361"/>
                </a:lnTo>
                <a:lnTo>
                  <a:pt x="49926" y="17282"/>
                </a:lnTo>
                <a:lnTo>
                  <a:pt x="52806" y="18242"/>
                </a:lnTo>
                <a:lnTo>
                  <a:pt x="54726" y="20162"/>
                </a:lnTo>
                <a:lnTo>
                  <a:pt x="55686" y="22082"/>
                </a:lnTo>
                <a:lnTo>
                  <a:pt x="57607" y="24963"/>
                </a:lnTo>
                <a:lnTo>
                  <a:pt x="58567" y="27843"/>
                </a:lnTo>
                <a:lnTo>
                  <a:pt x="59527" y="30723"/>
                </a:lnTo>
                <a:lnTo>
                  <a:pt x="59527" y="33604"/>
                </a:lnTo>
                <a:lnTo>
                  <a:pt x="60487" y="37429"/>
                </a:lnTo>
                <a:lnTo>
                  <a:pt x="60487" y="98877"/>
                </a:lnTo>
                <a:lnTo>
                  <a:pt x="61447" y="998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" name="object 193"/>
          <p:cNvSpPr/>
          <p:nvPr/>
        </p:nvSpPr>
        <p:spPr>
          <a:xfrm>
            <a:off x="5867582" y="1939869"/>
            <a:ext cx="22082" cy="24002"/>
          </a:xfrm>
          <a:custGeom>
            <a:avLst/>
            <a:gdLst/>
            <a:ahLst/>
            <a:cxnLst/>
            <a:rect l="l" t="t" r="r" b="b"/>
            <a:pathLst>
              <a:path w="22082" h="24002">
                <a:moveTo>
                  <a:pt x="22082" y="12481"/>
                </a:moveTo>
                <a:lnTo>
                  <a:pt x="22082" y="7680"/>
                </a:lnTo>
                <a:lnTo>
                  <a:pt x="21122" y="3840"/>
                </a:lnTo>
                <a:lnTo>
                  <a:pt x="20147" y="2880"/>
                </a:lnTo>
                <a:lnTo>
                  <a:pt x="18242" y="960"/>
                </a:lnTo>
                <a:lnTo>
                  <a:pt x="15361" y="0"/>
                </a:lnTo>
                <a:lnTo>
                  <a:pt x="6720" y="0"/>
                </a:lnTo>
                <a:lnTo>
                  <a:pt x="3840" y="960"/>
                </a:lnTo>
                <a:lnTo>
                  <a:pt x="2880" y="2880"/>
                </a:lnTo>
                <a:lnTo>
                  <a:pt x="960" y="3840"/>
                </a:lnTo>
                <a:lnTo>
                  <a:pt x="0" y="7680"/>
                </a:lnTo>
                <a:lnTo>
                  <a:pt x="0" y="17282"/>
                </a:lnTo>
                <a:lnTo>
                  <a:pt x="960" y="20162"/>
                </a:lnTo>
                <a:lnTo>
                  <a:pt x="2880" y="22082"/>
                </a:lnTo>
                <a:lnTo>
                  <a:pt x="3840" y="23042"/>
                </a:lnTo>
                <a:lnTo>
                  <a:pt x="6720" y="24002"/>
                </a:lnTo>
                <a:lnTo>
                  <a:pt x="15361" y="24002"/>
                </a:lnTo>
                <a:lnTo>
                  <a:pt x="18242" y="23042"/>
                </a:lnTo>
                <a:lnTo>
                  <a:pt x="20147" y="22082"/>
                </a:lnTo>
                <a:lnTo>
                  <a:pt x="21122" y="20162"/>
                </a:lnTo>
                <a:lnTo>
                  <a:pt x="22082" y="17282"/>
                </a:lnTo>
                <a:lnTo>
                  <a:pt x="22082" y="1248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" name="object 194"/>
          <p:cNvSpPr/>
          <p:nvPr/>
        </p:nvSpPr>
        <p:spPr>
          <a:xfrm>
            <a:off x="1515070" y="2187549"/>
            <a:ext cx="59525" cy="58552"/>
          </a:xfrm>
          <a:custGeom>
            <a:avLst/>
            <a:gdLst/>
            <a:ahLst/>
            <a:cxnLst/>
            <a:rect l="l" t="t" r="r" b="b"/>
            <a:pathLst>
              <a:path w="59525" h="58552">
                <a:moveTo>
                  <a:pt x="0" y="28788"/>
                </a:moveTo>
                <a:lnTo>
                  <a:pt x="0" y="37429"/>
                </a:lnTo>
                <a:lnTo>
                  <a:pt x="2880" y="44150"/>
                </a:lnTo>
                <a:lnTo>
                  <a:pt x="8644" y="49911"/>
                </a:lnTo>
                <a:lnTo>
                  <a:pt x="14400" y="56631"/>
                </a:lnTo>
                <a:lnTo>
                  <a:pt x="22081" y="58552"/>
                </a:lnTo>
                <a:lnTo>
                  <a:pt x="38403" y="58552"/>
                </a:lnTo>
                <a:lnTo>
                  <a:pt x="45124" y="55671"/>
                </a:lnTo>
                <a:lnTo>
                  <a:pt x="50884" y="49911"/>
                </a:lnTo>
                <a:lnTo>
                  <a:pt x="56630" y="44150"/>
                </a:lnTo>
                <a:lnTo>
                  <a:pt x="59525" y="37429"/>
                </a:lnTo>
                <a:lnTo>
                  <a:pt x="59525" y="21107"/>
                </a:lnTo>
                <a:lnTo>
                  <a:pt x="56630" y="14386"/>
                </a:lnTo>
                <a:lnTo>
                  <a:pt x="50884" y="8641"/>
                </a:lnTo>
                <a:lnTo>
                  <a:pt x="45124" y="1920"/>
                </a:lnTo>
                <a:lnTo>
                  <a:pt x="38403" y="0"/>
                </a:lnTo>
                <a:lnTo>
                  <a:pt x="22081" y="0"/>
                </a:lnTo>
                <a:lnTo>
                  <a:pt x="14400" y="2880"/>
                </a:lnTo>
                <a:lnTo>
                  <a:pt x="8644" y="8641"/>
                </a:lnTo>
                <a:lnTo>
                  <a:pt x="2880" y="14386"/>
                </a:lnTo>
                <a:lnTo>
                  <a:pt x="0" y="21107"/>
                </a:lnTo>
                <a:lnTo>
                  <a:pt x="0" y="2878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" name="object 195"/>
          <p:cNvSpPr/>
          <p:nvPr/>
        </p:nvSpPr>
        <p:spPr>
          <a:xfrm>
            <a:off x="1726265" y="2149144"/>
            <a:ext cx="84475" cy="151683"/>
          </a:xfrm>
          <a:custGeom>
            <a:avLst/>
            <a:gdLst/>
            <a:ahLst/>
            <a:cxnLst/>
            <a:rect l="l" t="t" r="r" b="b"/>
            <a:pathLst>
              <a:path w="84475" h="151683">
                <a:moveTo>
                  <a:pt x="83515" y="5760"/>
                </a:moveTo>
                <a:lnTo>
                  <a:pt x="82555" y="4800"/>
                </a:lnTo>
                <a:lnTo>
                  <a:pt x="82555" y="1920"/>
                </a:lnTo>
                <a:lnTo>
                  <a:pt x="81594" y="960"/>
                </a:lnTo>
                <a:lnTo>
                  <a:pt x="80634" y="960"/>
                </a:lnTo>
                <a:lnTo>
                  <a:pt x="80634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1920"/>
                </a:lnTo>
                <a:lnTo>
                  <a:pt x="0" y="2880"/>
                </a:lnTo>
                <a:lnTo>
                  <a:pt x="0" y="148803"/>
                </a:lnTo>
                <a:lnTo>
                  <a:pt x="1920" y="149748"/>
                </a:lnTo>
                <a:lnTo>
                  <a:pt x="3840" y="151683"/>
                </a:lnTo>
                <a:lnTo>
                  <a:pt x="81594" y="151683"/>
                </a:lnTo>
                <a:lnTo>
                  <a:pt x="82555" y="150708"/>
                </a:lnTo>
                <a:lnTo>
                  <a:pt x="83515" y="149748"/>
                </a:lnTo>
                <a:lnTo>
                  <a:pt x="83515" y="146867"/>
                </a:lnTo>
                <a:lnTo>
                  <a:pt x="84475" y="145923"/>
                </a:lnTo>
                <a:lnTo>
                  <a:pt x="84475" y="140162"/>
                </a:lnTo>
                <a:lnTo>
                  <a:pt x="83515" y="139202"/>
                </a:lnTo>
                <a:lnTo>
                  <a:pt x="83515" y="137281"/>
                </a:lnTo>
                <a:lnTo>
                  <a:pt x="82555" y="136321"/>
                </a:lnTo>
                <a:lnTo>
                  <a:pt x="82555" y="135361"/>
                </a:lnTo>
                <a:lnTo>
                  <a:pt x="20162" y="135361"/>
                </a:lnTo>
                <a:lnTo>
                  <a:pt x="20162" y="80634"/>
                </a:lnTo>
                <a:lnTo>
                  <a:pt x="71993" y="80634"/>
                </a:lnTo>
                <a:lnTo>
                  <a:pt x="72953" y="79674"/>
                </a:lnTo>
                <a:lnTo>
                  <a:pt x="73913" y="79674"/>
                </a:lnTo>
                <a:lnTo>
                  <a:pt x="73913" y="78714"/>
                </a:lnTo>
                <a:lnTo>
                  <a:pt x="74874" y="77754"/>
                </a:lnTo>
                <a:lnTo>
                  <a:pt x="74874" y="69113"/>
                </a:lnTo>
                <a:lnTo>
                  <a:pt x="73913" y="68153"/>
                </a:lnTo>
                <a:lnTo>
                  <a:pt x="73913" y="66233"/>
                </a:lnTo>
                <a:lnTo>
                  <a:pt x="72953" y="66233"/>
                </a:lnTo>
                <a:lnTo>
                  <a:pt x="72953" y="65288"/>
                </a:lnTo>
                <a:lnTo>
                  <a:pt x="71993" y="65288"/>
                </a:lnTo>
                <a:lnTo>
                  <a:pt x="71993" y="64312"/>
                </a:lnTo>
                <a:lnTo>
                  <a:pt x="20162" y="64312"/>
                </a:lnTo>
                <a:lnTo>
                  <a:pt x="20162" y="17282"/>
                </a:lnTo>
                <a:lnTo>
                  <a:pt x="79674" y="17282"/>
                </a:lnTo>
                <a:lnTo>
                  <a:pt x="80634" y="16322"/>
                </a:lnTo>
                <a:lnTo>
                  <a:pt x="81594" y="16322"/>
                </a:lnTo>
                <a:lnTo>
                  <a:pt x="81594" y="15361"/>
                </a:lnTo>
                <a:lnTo>
                  <a:pt x="82555" y="15361"/>
                </a:lnTo>
                <a:lnTo>
                  <a:pt x="82555" y="12481"/>
                </a:lnTo>
                <a:lnTo>
                  <a:pt x="83515" y="11521"/>
                </a:lnTo>
                <a:lnTo>
                  <a:pt x="83515" y="57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" name="object 196"/>
          <p:cNvSpPr/>
          <p:nvPr/>
        </p:nvSpPr>
        <p:spPr>
          <a:xfrm>
            <a:off x="1829943" y="2187549"/>
            <a:ext cx="83515" cy="115183"/>
          </a:xfrm>
          <a:custGeom>
            <a:avLst/>
            <a:gdLst/>
            <a:ahLst/>
            <a:cxnLst/>
            <a:rect l="l" t="t" r="r" b="b"/>
            <a:pathLst>
              <a:path w="83515" h="115183">
                <a:moveTo>
                  <a:pt x="83515" y="16322"/>
                </a:moveTo>
                <a:lnTo>
                  <a:pt x="82555" y="15361"/>
                </a:lnTo>
                <a:lnTo>
                  <a:pt x="82555" y="12481"/>
                </a:lnTo>
                <a:lnTo>
                  <a:pt x="81594" y="12481"/>
                </a:lnTo>
                <a:lnTo>
                  <a:pt x="81594" y="11521"/>
                </a:lnTo>
                <a:lnTo>
                  <a:pt x="80634" y="11521"/>
                </a:lnTo>
                <a:lnTo>
                  <a:pt x="79674" y="10546"/>
                </a:lnTo>
                <a:lnTo>
                  <a:pt x="78714" y="9601"/>
                </a:lnTo>
                <a:lnTo>
                  <a:pt x="77754" y="7680"/>
                </a:lnTo>
                <a:lnTo>
                  <a:pt x="75834" y="6705"/>
                </a:lnTo>
                <a:lnTo>
                  <a:pt x="72953" y="5760"/>
                </a:lnTo>
                <a:lnTo>
                  <a:pt x="71033" y="3840"/>
                </a:lnTo>
                <a:lnTo>
                  <a:pt x="68153" y="2880"/>
                </a:lnTo>
                <a:lnTo>
                  <a:pt x="65272" y="1920"/>
                </a:lnTo>
                <a:lnTo>
                  <a:pt x="62407" y="960"/>
                </a:lnTo>
                <a:lnTo>
                  <a:pt x="59512" y="960"/>
                </a:lnTo>
                <a:lnTo>
                  <a:pt x="56631" y="0"/>
                </a:lnTo>
                <a:lnTo>
                  <a:pt x="42230" y="0"/>
                </a:lnTo>
                <a:lnTo>
                  <a:pt x="36484" y="960"/>
                </a:lnTo>
                <a:lnTo>
                  <a:pt x="30723" y="2880"/>
                </a:lnTo>
                <a:lnTo>
                  <a:pt x="24002" y="5760"/>
                </a:lnTo>
                <a:lnTo>
                  <a:pt x="19202" y="9601"/>
                </a:lnTo>
                <a:lnTo>
                  <a:pt x="14401" y="13426"/>
                </a:lnTo>
                <a:lnTo>
                  <a:pt x="10561" y="18227"/>
                </a:lnTo>
                <a:lnTo>
                  <a:pt x="6720" y="24947"/>
                </a:lnTo>
                <a:lnTo>
                  <a:pt x="3840" y="32628"/>
                </a:lnTo>
                <a:lnTo>
                  <a:pt x="1134" y="44921"/>
                </a:lnTo>
                <a:lnTo>
                  <a:pt x="0" y="58552"/>
                </a:lnTo>
                <a:lnTo>
                  <a:pt x="0" y="68153"/>
                </a:lnTo>
                <a:lnTo>
                  <a:pt x="1920" y="75834"/>
                </a:lnTo>
                <a:lnTo>
                  <a:pt x="3840" y="83515"/>
                </a:lnTo>
                <a:lnTo>
                  <a:pt x="5760" y="90236"/>
                </a:lnTo>
                <a:lnTo>
                  <a:pt x="8641" y="95996"/>
                </a:lnTo>
                <a:lnTo>
                  <a:pt x="12481" y="100797"/>
                </a:lnTo>
                <a:lnTo>
                  <a:pt x="16322" y="105597"/>
                </a:lnTo>
                <a:lnTo>
                  <a:pt x="21122" y="109438"/>
                </a:lnTo>
                <a:lnTo>
                  <a:pt x="26883" y="112303"/>
                </a:lnTo>
                <a:lnTo>
                  <a:pt x="33604" y="114239"/>
                </a:lnTo>
                <a:lnTo>
                  <a:pt x="40325" y="115183"/>
                </a:lnTo>
                <a:lnTo>
                  <a:pt x="54726" y="115183"/>
                </a:lnTo>
                <a:lnTo>
                  <a:pt x="58567" y="114239"/>
                </a:lnTo>
                <a:lnTo>
                  <a:pt x="61432" y="114239"/>
                </a:lnTo>
                <a:lnTo>
                  <a:pt x="65272" y="113278"/>
                </a:lnTo>
                <a:lnTo>
                  <a:pt x="68153" y="112303"/>
                </a:lnTo>
                <a:lnTo>
                  <a:pt x="71033" y="110398"/>
                </a:lnTo>
                <a:lnTo>
                  <a:pt x="72953" y="109438"/>
                </a:lnTo>
                <a:lnTo>
                  <a:pt x="75834" y="108463"/>
                </a:lnTo>
                <a:lnTo>
                  <a:pt x="77754" y="106558"/>
                </a:lnTo>
                <a:lnTo>
                  <a:pt x="79674" y="105597"/>
                </a:lnTo>
                <a:lnTo>
                  <a:pt x="80634" y="104622"/>
                </a:lnTo>
                <a:lnTo>
                  <a:pt x="81594" y="103677"/>
                </a:lnTo>
                <a:lnTo>
                  <a:pt x="82555" y="102717"/>
                </a:lnTo>
                <a:lnTo>
                  <a:pt x="82555" y="101757"/>
                </a:lnTo>
                <a:lnTo>
                  <a:pt x="83515" y="100797"/>
                </a:lnTo>
                <a:lnTo>
                  <a:pt x="83515" y="88315"/>
                </a:lnTo>
                <a:lnTo>
                  <a:pt x="82555" y="87355"/>
                </a:lnTo>
                <a:lnTo>
                  <a:pt x="82555" y="86395"/>
                </a:lnTo>
                <a:lnTo>
                  <a:pt x="81594" y="85435"/>
                </a:lnTo>
                <a:lnTo>
                  <a:pt x="79674" y="85435"/>
                </a:lnTo>
                <a:lnTo>
                  <a:pt x="78714" y="86395"/>
                </a:lnTo>
                <a:lnTo>
                  <a:pt x="76794" y="87355"/>
                </a:lnTo>
                <a:lnTo>
                  <a:pt x="74874" y="89275"/>
                </a:lnTo>
                <a:lnTo>
                  <a:pt x="72953" y="90236"/>
                </a:lnTo>
                <a:lnTo>
                  <a:pt x="70073" y="92156"/>
                </a:lnTo>
                <a:lnTo>
                  <a:pt x="68153" y="94076"/>
                </a:lnTo>
                <a:lnTo>
                  <a:pt x="65272" y="95036"/>
                </a:lnTo>
                <a:lnTo>
                  <a:pt x="61432" y="96956"/>
                </a:lnTo>
                <a:lnTo>
                  <a:pt x="58567" y="97917"/>
                </a:lnTo>
                <a:lnTo>
                  <a:pt x="54726" y="98877"/>
                </a:lnTo>
                <a:lnTo>
                  <a:pt x="45125" y="98877"/>
                </a:lnTo>
                <a:lnTo>
                  <a:pt x="41285" y="97917"/>
                </a:lnTo>
                <a:lnTo>
                  <a:pt x="37444" y="95996"/>
                </a:lnTo>
                <a:lnTo>
                  <a:pt x="33604" y="95036"/>
                </a:lnTo>
                <a:lnTo>
                  <a:pt x="30723" y="92156"/>
                </a:lnTo>
                <a:lnTo>
                  <a:pt x="27843" y="88315"/>
                </a:lnTo>
                <a:lnTo>
                  <a:pt x="25923" y="85435"/>
                </a:lnTo>
                <a:lnTo>
                  <a:pt x="24002" y="80634"/>
                </a:lnTo>
                <a:lnTo>
                  <a:pt x="22082" y="75834"/>
                </a:lnTo>
                <a:lnTo>
                  <a:pt x="21122" y="71033"/>
                </a:lnTo>
                <a:lnTo>
                  <a:pt x="20162" y="64312"/>
                </a:lnTo>
                <a:lnTo>
                  <a:pt x="20162" y="57591"/>
                </a:lnTo>
                <a:lnTo>
                  <a:pt x="20492" y="49970"/>
                </a:lnTo>
                <a:lnTo>
                  <a:pt x="23054" y="36759"/>
                </a:lnTo>
                <a:lnTo>
                  <a:pt x="27843" y="26883"/>
                </a:lnTo>
                <a:lnTo>
                  <a:pt x="32644" y="19202"/>
                </a:lnTo>
                <a:lnTo>
                  <a:pt x="40325" y="16322"/>
                </a:lnTo>
                <a:lnTo>
                  <a:pt x="53751" y="16322"/>
                </a:lnTo>
                <a:lnTo>
                  <a:pt x="57591" y="17266"/>
                </a:lnTo>
                <a:lnTo>
                  <a:pt x="61432" y="18227"/>
                </a:lnTo>
                <a:lnTo>
                  <a:pt x="64312" y="19202"/>
                </a:lnTo>
                <a:lnTo>
                  <a:pt x="67193" y="21107"/>
                </a:lnTo>
                <a:lnTo>
                  <a:pt x="70073" y="22067"/>
                </a:lnTo>
                <a:lnTo>
                  <a:pt x="71993" y="23987"/>
                </a:lnTo>
                <a:lnTo>
                  <a:pt x="73913" y="24947"/>
                </a:lnTo>
                <a:lnTo>
                  <a:pt x="75834" y="26883"/>
                </a:lnTo>
                <a:lnTo>
                  <a:pt x="76794" y="27828"/>
                </a:lnTo>
                <a:lnTo>
                  <a:pt x="78714" y="28788"/>
                </a:lnTo>
                <a:lnTo>
                  <a:pt x="80634" y="28788"/>
                </a:lnTo>
                <a:lnTo>
                  <a:pt x="81594" y="27828"/>
                </a:lnTo>
                <a:lnTo>
                  <a:pt x="82555" y="26883"/>
                </a:lnTo>
                <a:lnTo>
                  <a:pt x="82555" y="25908"/>
                </a:lnTo>
                <a:lnTo>
                  <a:pt x="83515" y="23042"/>
                </a:lnTo>
                <a:lnTo>
                  <a:pt x="83515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" name="object 197"/>
          <p:cNvSpPr/>
          <p:nvPr/>
        </p:nvSpPr>
        <p:spPr>
          <a:xfrm>
            <a:off x="1929780" y="2187549"/>
            <a:ext cx="106558" cy="115183"/>
          </a:xfrm>
          <a:custGeom>
            <a:avLst/>
            <a:gdLst/>
            <a:ahLst/>
            <a:cxnLst/>
            <a:rect l="l" t="t" r="r" b="b"/>
            <a:pathLst>
              <a:path w="106558" h="115183">
                <a:moveTo>
                  <a:pt x="0" y="49911"/>
                </a:moveTo>
                <a:lnTo>
                  <a:pt x="0" y="67193"/>
                </a:lnTo>
                <a:lnTo>
                  <a:pt x="1920" y="75834"/>
                </a:lnTo>
                <a:lnTo>
                  <a:pt x="3840" y="82555"/>
                </a:lnTo>
                <a:lnTo>
                  <a:pt x="5760" y="89275"/>
                </a:lnTo>
                <a:lnTo>
                  <a:pt x="8641" y="95996"/>
                </a:lnTo>
                <a:lnTo>
                  <a:pt x="13441" y="100797"/>
                </a:lnTo>
                <a:lnTo>
                  <a:pt x="17282" y="105597"/>
                </a:lnTo>
                <a:lnTo>
                  <a:pt x="23042" y="109438"/>
                </a:lnTo>
                <a:lnTo>
                  <a:pt x="23042" y="78714"/>
                </a:lnTo>
                <a:lnTo>
                  <a:pt x="22082" y="73914"/>
                </a:lnTo>
                <a:lnTo>
                  <a:pt x="21122" y="68153"/>
                </a:lnTo>
                <a:lnTo>
                  <a:pt x="21122" y="46070"/>
                </a:lnTo>
                <a:lnTo>
                  <a:pt x="23042" y="40309"/>
                </a:lnTo>
                <a:lnTo>
                  <a:pt x="24002" y="35509"/>
                </a:lnTo>
                <a:lnTo>
                  <a:pt x="25923" y="31668"/>
                </a:lnTo>
                <a:lnTo>
                  <a:pt x="28803" y="27828"/>
                </a:lnTo>
                <a:lnTo>
                  <a:pt x="31683" y="23987"/>
                </a:lnTo>
                <a:lnTo>
                  <a:pt x="34564" y="21107"/>
                </a:lnTo>
                <a:lnTo>
                  <a:pt x="38404" y="19202"/>
                </a:lnTo>
                <a:lnTo>
                  <a:pt x="43205" y="17266"/>
                </a:lnTo>
                <a:lnTo>
                  <a:pt x="47990" y="16322"/>
                </a:lnTo>
                <a:lnTo>
                  <a:pt x="59512" y="16322"/>
                </a:lnTo>
                <a:lnTo>
                  <a:pt x="65272" y="17266"/>
                </a:lnTo>
                <a:lnTo>
                  <a:pt x="69113" y="19202"/>
                </a:lnTo>
                <a:lnTo>
                  <a:pt x="72953" y="21107"/>
                </a:lnTo>
                <a:lnTo>
                  <a:pt x="76794" y="24947"/>
                </a:lnTo>
                <a:lnTo>
                  <a:pt x="78714" y="27828"/>
                </a:lnTo>
                <a:lnTo>
                  <a:pt x="81594" y="32628"/>
                </a:lnTo>
                <a:lnTo>
                  <a:pt x="83515" y="36469"/>
                </a:lnTo>
                <a:lnTo>
                  <a:pt x="84475" y="41269"/>
                </a:lnTo>
                <a:lnTo>
                  <a:pt x="85435" y="47030"/>
                </a:lnTo>
                <a:lnTo>
                  <a:pt x="85435" y="69113"/>
                </a:lnTo>
                <a:lnTo>
                  <a:pt x="83515" y="74874"/>
                </a:lnTo>
                <a:lnTo>
                  <a:pt x="82555" y="79674"/>
                </a:lnTo>
                <a:lnTo>
                  <a:pt x="80634" y="84475"/>
                </a:lnTo>
                <a:lnTo>
                  <a:pt x="77754" y="87355"/>
                </a:lnTo>
                <a:lnTo>
                  <a:pt x="74874" y="91196"/>
                </a:lnTo>
                <a:lnTo>
                  <a:pt x="71993" y="94076"/>
                </a:lnTo>
                <a:lnTo>
                  <a:pt x="68153" y="95996"/>
                </a:lnTo>
                <a:lnTo>
                  <a:pt x="63352" y="98877"/>
                </a:lnTo>
                <a:lnTo>
                  <a:pt x="58552" y="99837"/>
                </a:lnTo>
                <a:lnTo>
                  <a:pt x="47045" y="99837"/>
                </a:lnTo>
                <a:lnTo>
                  <a:pt x="41269" y="97917"/>
                </a:lnTo>
                <a:lnTo>
                  <a:pt x="37429" y="95996"/>
                </a:lnTo>
                <a:lnTo>
                  <a:pt x="33588" y="94076"/>
                </a:lnTo>
                <a:lnTo>
                  <a:pt x="29763" y="91196"/>
                </a:lnTo>
                <a:lnTo>
                  <a:pt x="29763" y="111343"/>
                </a:lnTo>
                <a:lnTo>
                  <a:pt x="35524" y="114239"/>
                </a:lnTo>
                <a:lnTo>
                  <a:pt x="43205" y="115183"/>
                </a:lnTo>
                <a:lnTo>
                  <a:pt x="61432" y="115183"/>
                </a:lnTo>
                <a:lnTo>
                  <a:pt x="69113" y="114239"/>
                </a:lnTo>
                <a:lnTo>
                  <a:pt x="75834" y="111343"/>
                </a:lnTo>
                <a:lnTo>
                  <a:pt x="82555" y="108463"/>
                </a:lnTo>
                <a:lnTo>
                  <a:pt x="88315" y="104622"/>
                </a:lnTo>
                <a:lnTo>
                  <a:pt x="92156" y="98877"/>
                </a:lnTo>
                <a:lnTo>
                  <a:pt x="96956" y="94076"/>
                </a:lnTo>
                <a:lnTo>
                  <a:pt x="100797" y="87355"/>
                </a:lnTo>
                <a:lnTo>
                  <a:pt x="102717" y="80634"/>
                </a:lnTo>
                <a:lnTo>
                  <a:pt x="104637" y="72953"/>
                </a:lnTo>
                <a:lnTo>
                  <a:pt x="106558" y="65272"/>
                </a:lnTo>
                <a:lnTo>
                  <a:pt x="106558" y="47990"/>
                </a:lnTo>
                <a:lnTo>
                  <a:pt x="104637" y="39349"/>
                </a:lnTo>
                <a:lnTo>
                  <a:pt x="102717" y="32628"/>
                </a:lnTo>
                <a:lnTo>
                  <a:pt x="100797" y="25908"/>
                </a:lnTo>
                <a:lnTo>
                  <a:pt x="97916" y="20147"/>
                </a:lnTo>
                <a:lnTo>
                  <a:pt x="93116" y="14386"/>
                </a:lnTo>
                <a:lnTo>
                  <a:pt x="89275" y="9601"/>
                </a:lnTo>
                <a:lnTo>
                  <a:pt x="83515" y="5760"/>
                </a:lnTo>
                <a:lnTo>
                  <a:pt x="76794" y="3840"/>
                </a:lnTo>
                <a:lnTo>
                  <a:pt x="70073" y="960"/>
                </a:lnTo>
                <a:lnTo>
                  <a:pt x="63352" y="0"/>
                </a:lnTo>
                <a:lnTo>
                  <a:pt x="45110" y="0"/>
                </a:lnTo>
                <a:lnTo>
                  <a:pt x="37429" y="960"/>
                </a:lnTo>
                <a:lnTo>
                  <a:pt x="30723" y="3840"/>
                </a:lnTo>
                <a:lnTo>
                  <a:pt x="24002" y="6705"/>
                </a:lnTo>
                <a:lnTo>
                  <a:pt x="18242" y="11521"/>
                </a:lnTo>
                <a:lnTo>
                  <a:pt x="13441" y="16322"/>
                </a:lnTo>
                <a:lnTo>
                  <a:pt x="9601" y="21107"/>
                </a:lnTo>
                <a:lnTo>
                  <a:pt x="5760" y="27828"/>
                </a:lnTo>
                <a:lnTo>
                  <a:pt x="3840" y="34549"/>
                </a:lnTo>
                <a:lnTo>
                  <a:pt x="1920" y="42230"/>
                </a:lnTo>
                <a:lnTo>
                  <a:pt x="0" y="4991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" name="object 198"/>
          <p:cNvSpPr/>
          <p:nvPr/>
        </p:nvSpPr>
        <p:spPr>
          <a:xfrm>
            <a:off x="1952823" y="2266264"/>
            <a:ext cx="6720" cy="32628"/>
          </a:xfrm>
          <a:custGeom>
            <a:avLst/>
            <a:gdLst/>
            <a:ahLst/>
            <a:cxnLst/>
            <a:rect l="l" t="t" r="r" b="b"/>
            <a:pathLst>
              <a:path w="6720" h="32628">
                <a:moveTo>
                  <a:pt x="6720" y="32628"/>
                </a:moveTo>
                <a:lnTo>
                  <a:pt x="6720" y="12481"/>
                </a:lnTo>
                <a:lnTo>
                  <a:pt x="4800" y="8641"/>
                </a:lnTo>
                <a:lnTo>
                  <a:pt x="1920" y="4800"/>
                </a:lnTo>
                <a:lnTo>
                  <a:pt x="0" y="0"/>
                </a:lnTo>
                <a:lnTo>
                  <a:pt x="0" y="30723"/>
                </a:lnTo>
                <a:lnTo>
                  <a:pt x="6720" y="3262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" name="object 199"/>
          <p:cNvSpPr/>
          <p:nvPr/>
        </p:nvSpPr>
        <p:spPr>
          <a:xfrm>
            <a:off x="2064181" y="2187549"/>
            <a:ext cx="91196" cy="114239"/>
          </a:xfrm>
          <a:custGeom>
            <a:avLst/>
            <a:gdLst/>
            <a:ahLst/>
            <a:cxnLst/>
            <a:rect l="l" t="t" r="r" b="b"/>
            <a:pathLst>
              <a:path w="91196" h="114239">
                <a:moveTo>
                  <a:pt x="73914" y="113278"/>
                </a:moveTo>
                <a:lnTo>
                  <a:pt x="74874" y="113278"/>
                </a:lnTo>
                <a:lnTo>
                  <a:pt x="75834" y="114239"/>
                </a:lnTo>
                <a:lnTo>
                  <a:pt x="86395" y="114239"/>
                </a:lnTo>
                <a:lnTo>
                  <a:pt x="87355" y="113278"/>
                </a:lnTo>
                <a:lnTo>
                  <a:pt x="90236" y="113278"/>
                </a:lnTo>
                <a:lnTo>
                  <a:pt x="90236" y="112303"/>
                </a:lnTo>
                <a:lnTo>
                  <a:pt x="91196" y="112303"/>
                </a:lnTo>
                <a:lnTo>
                  <a:pt x="91196" y="38389"/>
                </a:lnTo>
                <a:lnTo>
                  <a:pt x="90236" y="32628"/>
                </a:lnTo>
                <a:lnTo>
                  <a:pt x="89275" y="26883"/>
                </a:lnTo>
                <a:lnTo>
                  <a:pt x="88315" y="21107"/>
                </a:lnTo>
                <a:lnTo>
                  <a:pt x="85435" y="17266"/>
                </a:lnTo>
                <a:lnTo>
                  <a:pt x="82555" y="12481"/>
                </a:lnTo>
                <a:lnTo>
                  <a:pt x="79674" y="8641"/>
                </a:lnTo>
                <a:lnTo>
                  <a:pt x="75834" y="5760"/>
                </a:lnTo>
                <a:lnTo>
                  <a:pt x="71033" y="2880"/>
                </a:lnTo>
                <a:lnTo>
                  <a:pt x="66233" y="960"/>
                </a:lnTo>
                <a:lnTo>
                  <a:pt x="60472" y="0"/>
                </a:lnTo>
                <a:lnTo>
                  <a:pt x="47030" y="0"/>
                </a:lnTo>
                <a:lnTo>
                  <a:pt x="41269" y="960"/>
                </a:lnTo>
                <a:lnTo>
                  <a:pt x="35509" y="4800"/>
                </a:lnTo>
                <a:lnTo>
                  <a:pt x="29748" y="7680"/>
                </a:lnTo>
                <a:lnTo>
                  <a:pt x="24003" y="12481"/>
                </a:lnTo>
                <a:lnTo>
                  <a:pt x="17282" y="19202"/>
                </a:lnTo>
                <a:lnTo>
                  <a:pt x="17282" y="2880"/>
                </a:lnTo>
                <a:lnTo>
                  <a:pt x="16322" y="2880"/>
                </a:lnTo>
                <a:lnTo>
                  <a:pt x="16322" y="1920"/>
                </a:lnTo>
                <a:lnTo>
                  <a:pt x="13441" y="1920"/>
                </a:lnTo>
                <a:lnTo>
                  <a:pt x="12481" y="960"/>
                </a:lnTo>
                <a:lnTo>
                  <a:pt x="6720" y="960"/>
                </a:lnTo>
                <a:lnTo>
                  <a:pt x="5760" y="1920"/>
                </a:lnTo>
                <a:lnTo>
                  <a:pt x="1920" y="1920"/>
                </a:lnTo>
                <a:lnTo>
                  <a:pt x="944" y="2880"/>
                </a:lnTo>
                <a:lnTo>
                  <a:pt x="944" y="3840"/>
                </a:lnTo>
                <a:lnTo>
                  <a:pt x="0" y="3840"/>
                </a:lnTo>
                <a:lnTo>
                  <a:pt x="0" y="111343"/>
                </a:lnTo>
                <a:lnTo>
                  <a:pt x="944" y="112303"/>
                </a:lnTo>
                <a:lnTo>
                  <a:pt x="944" y="113278"/>
                </a:lnTo>
                <a:lnTo>
                  <a:pt x="2880" y="113278"/>
                </a:lnTo>
                <a:lnTo>
                  <a:pt x="3825" y="114239"/>
                </a:lnTo>
                <a:lnTo>
                  <a:pt x="14386" y="114239"/>
                </a:lnTo>
                <a:lnTo>
                  <a:pt x="16322" y="113278"/>
                </a:lnTo>
                <a:lnTo>
                  <a:pt x="18227" y="113278"/>
                </a:lnTo>
                <a:lnTo>
                  <a:pt x="19187" y="112303"/>
                </a:lnTo>
                <a:lnTo>
                  <a:pt x="19187" y="36469"/>
                </a:lnTo>
                <a:lnTo>
                  <a:pt x="24947" y="29748"/>
                </a:lnTo>
                <a:lnTo>
                  <a:pt x="29748" y="24947"/>
                </a:lnTo>
                <a:lnTo>
                  <a:pt x="34549" y="22067"/>
                </a:lnTo>
                <a:lnTo>
                  <a:pt x="39349" y="18227"/>
                </a:lnTo>
                <a:lnTo>
                  <a:pt x="44150" y="16322"/>
                </a:lnTo>
                <a:lnTo>
                  <a:pt x="52791" y="16322"/>
                </a:lnTo>
                <a:lnTo>
                  <a:pt x="56631" y="17266"/>
                </a:lnTo>
                <a:lnTo>
                  <a:pt x="59512" y="18227"/>
                </a:lnTo>
                <a:lnTo>
                  <a:pt x="62392" y="20147"/>
                </a:lnTo>
                <a:lnTo>
                  <a:pt x="64312" y="22067"/>
                </a:lnTo>
                <a:lnTo>
                  <a:pt x="66233" y="24947"/>
                </a:lnTo>
                <a:lnTo>
                  <a:pt x="68153" y="27828"/>
                </a:lnTo>
                <a:lnTo>
                  <a:pt x="69113" y="30708"/>
                </a:lnTo>
                <a:lnTo>
                  <a:pt x="70073" y="34549"/>
                </a:lnTo>
                <a:lnTo>
                  <a:pt x="71033" y="38389"/>
                </a:lnTo>
                <a:lnTo>
                  <a:pt x="71993" y="43190"/>
                </a:lnTo>
                <a:lnTo>
                  <a:pt x="71993" y="112303"/>
                </a:lnTo>
                <a:lnTo>
                  <a:pt x="72953" y="112303"/>
                </a:lnTo>
                <a:lnTo>
                  <a:pt x="72953" y="113278"/>
                </a:lnTo>
                <a:lnTo>
                  <a:pt x="73914" y="11327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" name="object 200"/>
          <p:cNvSpPr/>
          <p:nvPr/>
        </p:nvSpPr>
        <p:spPr>
          <a:xfrm>
            <a:off x="2183206" y="2187549"/>
            <a:ext cx="105597" cy="115183"/>
          </a:xfrm>
          <a:custGeom>
            <a:avLst/>
            <a:gdLst/>
            <a:ahLst/>
            <a:cxnLst/>
            <a:rect l="l" t="t" r="r" b="b"/>
            <a:pathLst>
              <a:path w="105597" h="115183">
                <a:moveTo>
                  <a:pt x="0" y="58552"/>
                </a:moveTo>
                <a:lnTo>
                  <a:pt x="0" y="67193"/>
                </a:lnTo>
                <a:lnTo>
                  <a:pt x="960" y="75834"/>
                </a:lnTo>
                <a:lnTo>
                  <a:pt x="2895" y="82555"/>
                </a:lnTo>
                <a:lnTo>
                  <a:pt x="5760" y="89275"/>
                </a:lnTo>
                <a:lnTo>
                  <a:pt x="8641" y="95996"/>
                </a:lnTo>
                <a:lnTo>
                  <a:pt x="12481" y="100797"/>
                </a:lnTo>
                <a:lnTo>
                  <a:pt x="17282" y="105597"/>
                </a:lnTo>
                <a:lnTo>
                  <a:pt x="23042" y="109438"/>
                </a:lnTo>
                <a:lnTo>
                  <a:pt x="21122" y="68153"/>
                </a:lnTo>
                <a:lnTo>
                  <a:pt x="20162" y="63352"/>
                </a:lnTo>
                <a:lnTo>
                  <a:pt x="20162" y="50871"/>
                </a:lnTo>
                <a:lnTo>
                  <a:pt x="21122" y="46070"/>
                </a:lnTo>
                <a:lnTo>
                  <a:pt x="22082" y="40309"/>
                </a:lnTo>
                <a:lnTo>
                  <a:pt x="24003" y="35509"/>
                </a:lnTo>
                <a:lnTo>
                  <a:pt x="25923" y="31668"/>
                </a:lnTo>
                <a:lnTo>
                  <a:pt x="27843" y="27828"/>
                </a:lnTo>
                <a:lnTo>
                  <a:pt x="30723" y="23987"/>
                </a:lnTo>
                <a:lnTo>
                  <a:pt x="34564" y="21107"/>
                </a:lnTo>
                <a:lnTo>
                  <a:pt x="38404" y="19202"/>
                </a:lnTo>
                <a:lnTo>
                  <a:pt x="42245" y="17266"/>
                </a:lnTo>
                <a:lnTo>
                  <a:pt x="48006" y="16322"/>
                </a:lnTo>
                <a:lnTo>
                  <a:pt x="59527" y="16322"/>
                </a:lnTo>
                <a:lnTo>
                  <a:pt x="64328" y="17266"/>
                </a:lnTo>
                <a:lnTo>
                  <a:pt x="69128" y="19202"/>
                </a:lnTo>
                <a:lnTo>
                  <a:pt x="72969" y="21107"/>
                </a:lnTo>
                <a:lnTo>
                  <a:pt x="75849" y="24947"/>
                </a:lnTo>
                <a:lnTo>
                  <a:pt x="78729" y="27828"/>
                </a:lnTo>
                <a:lnTo>
                  <a:pt x="80634" y="32628"/>
                </a:lnTo>
                <a:lnTo>
                  <a:pt x="82570" y="36469"/>
                </a:lnTo>
                <a:lnTo>
                  <a:pt x="83530" y="41269"/>
                </a:lnTo>
                <a:lnTo>
                  <a:pt x="84475" y="47030"/>
                </a:lnTo>
                <a:lnTo>
                  <a:pt x="85435" y="51831"/>
                </a:lnTo>
                <a:lnTo>
                  <a:pt x="85435" y="64312"/>
                </a:lnTo>
                <a:lnTo>
                  <a:pt x="84475" y="69113"/>
                </a:lnTo>
                <a:lnTo>
                  <a:pt x="83530" y="74874"/>
                </a:lnTo>
                <a:lnTo>
                  <a:pt x="82570" y="79674"/>
                </a:lnTo>
                <a:lnTo>
                  <a:pt x="80634" y="84475"/>
                </a:lnTo>
                <a:lnTo>
                  <a:pt x="77754" y="87355"/>
                </a:lnTo>
                <a:lnTo>
                  <a:pt x="74889" y="91196"/>
                </a:lnTo>
                <a:lnTo>
                  <a:pt x="71048" y="94076"/>
                </a:lnTo>
                <a:lnTo>
                  <a:pt x="67208" y="95996"/>
                </a:lnTo>
                <a:lnTo>
                  <a:pt x="63367" y="98877"/>
                </a:lnTo>
                <a:lnTo>
                  <a:pt x="58567" y="99837"/>
                </a:lnTo>
                <a:lnTo>
                  <a:pt x="46085" y="99837"/>
                </a:lnTo>
                <a:lnTo>
                  <a:pt x="41285" y="97917"/>
                </a:lnTo>
                <a:lnTo>
                  <a:pt x="37444" y="95996"/>
                </a:lnTo>
                <a:lnTo>
                  <a:pt x="32644" y="94076"/>
                </a:lnTo>
                <a:lnTo>
                  <a:pt x="29763" y="91196"/>
                </a:lnTo>
                <a:lnTo>
                  <a:pt x="26883" y="87355"/>
                </a:lnTo>
                <a:lnTo>
                  <a:pt x="28803" y="111343"/>
                </a:lnTo>
                <a:lnTo>
                  <a:pt x="35524" y="114239"/>
                </a:lnTo>
                <a:lnTo>
                  <a:pt x="43205" y="115183"/>
                </a:lnTo>
                <a:lnTo>
                  <a:pt x="60487" y="115183"/>
                </a:lnTo>
                <a:lnTo>
                  <a:pt x="68168" y="114239"/>
                </a:lnTo>
                <a:lnTo>
                  <a:pt x="74889" y="111343"/>
                </a:lnTo>
                <a:lnTo>
                  <a:pt x="82570" y="108463"/>
                </a:lnTo>
                <a:lnTo>
                  <a:pt x="87370" y="104622"/>
                </a:lnTo>
                <a:lnTo>
                  <a:pt x="92156" y="98877"/>
                </a:lnTo>
                <a:lnTo>
                  <a:pt x="96972" y="94076"/>
                </a:lnTo>
                <a:lnTo>
                  <a:pt x="99837" y="87355"/>
                </a:lnTo>
                <a:lnTo>
                  <a:pt x="102717" y="80634"/>
                </a:lnTo>
                <a:lnTo>
                  <a:pt x="104637" y="72953"/>
                </a:lnTo>
                <a:lnTo>
                  <a:pt x="105597" y="65272"/>
                </a:lnTo>
                <a:lnTo>
                  <a:pt x="105597" y="47990"/>
                </a:lnTo>
                <a:lnTo>
                  <a:pt x="104637" y="39349"/>
                </a:lnTo>
                <a:lnTo>
                  <a:pt x="102717" y="32628"/>
                </a:lnTo>
                <a:lnTo>
                  <a:pt x="100812" y="25908"/>
                </a:lnTo>
                <a:lnTo>
                  <a:pt x="96972" y="20147"/>
                </a:lnTo>
                <a:lnTo>
                  <a:pt x="93131" y="14386"/>
                </a:lnTo>
                <a:lnTo>
                  <a:pt x="88315" y="9601"/>
                </a:lnTo>
                <a:lnTo>
                  <a:pt x="83530" y="5760"/>
                </a:lnTo>
                <a:lnTo>
                  <a:pt x="76809" y="3840"/>
                </a:lnTo>
                <a:lnTo>
                  <a:pt x="70088" y="960"/>
                </a:lnTo>
                <a:lnTo>
                  <a:pt x="62407" y="0"/>
                </a:lnTo>
                <a:lnTo>
                  <a:pt x="45125" y="0"/>
                </a:lnTo>
                <a:lnTo>
                  <a:pt x="37444" y="960"/>
                </a:lnTo>
                <a:lnTo>
                  <a:pt x="30723" y="3840"/>
                </a:lnTo>
                <a:lnTo>
                  <a:pt x="24003" y="6705"/>
                </a:lnTo>
                <a:lnTo>
                  <a:pt x="18242" y="11521"/>
                </a:lnTo>
                <a:lnTo>
                  <a:pt x="13441" y="16322"/>
                </a:lnTo>
                <a:lnTo>
                  <a:pt x="8641" y="21107"/>
                </a:lnTo>
                <a:lnTo>
                  <a:pt x="5760" y="27828"/>
                </a:lnTo>
                <a:lnTo>
                  <a:pt x="2895" y="34549"/>
                </a:lnTo>
                <a:lnTo>
                  <a:pt x="960" y="42230"/>
                </a:lnTo>
                <a:lnTo>
                  <a:pt x="0" y="49911"/>
                </a:lnTo>
                <a:lnTo>
                  <a:pt x="0" y="5855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" name="object 201"/>
          <p:cNvSpPr/>
          <p:nvPr/>
        </p:nvSpPr>
        <p:spPr>
          <a:xfrm>
            <a:off x="2204328" y="2255702"/>
            <a:ext cx="7680" cy="43190"/>
          </a:xfrm>
          <a:custGeom>
            <a:avLst/>
            <a:gdLst/>
            <a:ahLst/>
            <a:cxnLst/>
            <a:rect l="l" t="t" r="r" b="b"/>
            <a:pathLst>
              <a:path w="7680" h="43190">
                <a:moveTo>
                  <a:pt x="5760" y="19202"/>
                </a:moveTo>
                <a:lnTo>
                  <a:pt x="3840" y="15361"/>
                </a:lnTo>
                <a:lnTo>
                  <a:pt x="1920" y="10561"/>
                </a:lnTo>
                <a:lnTo>
                  <a:pt x="960" y="5760"/>
                </a:lnTo>
                <a:lnTo>
                  <a:pt x="0" y="0"/>
                </a:lnTo>
                <a:lnTo>
                  <a:pt x="1920" y="41285"/>
                </a:lnTo>
                <a:lnTo>
                  <a:pt x="7680" y="43190"/>
                </a:lnTo>
                <a:lnTo>
                  <a:pt x="5760" y="192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" name="object 202"/>
          <p:cNvSpPr/>
          <p:nvPr/>
        </p:nvSpPr>
        <p:spPr>
          <a:xfrm>
            <a:off x="2317607" y="2187549"/>
            <a:ext cx="156469" cy="114239"/>
          </a:xfrm>
          <a:custGeom>
            <a:avLst/>
            <a:gdLst/>
            <a:ahLst/>
            <a:cxnLst/>
            <a:rect l="l" t="t" r="r" b="b"/>
            <a:pathLst>
              <a:path w="156469" h="114239">
                <a:moveTo>
                  <a:pt x="151683" y="17266"/>
                </a:moveTo>
                <a:lnTo>
                  <a:pt x="148803" y="12481"/>
                </a:lnTo>
                <a:lnTo>
                  <a:pt x="145907" y="8641"/>
                </a:lnTo>
                <a:lnTo>
                  <a:pt x="142067" y="5760"/>
                </a:lnTo>
                <a:lnTo>
                  <a:pt x="137281" y="2880"/>
                </a:lnTo>
                <a:lnTo>
                  <a:pt x="132481" y="960"/>
                </a:lnTo>
                <a:lnTo>
                  <a:pt x="127680" y="0"/>
                </a:lnTo>
                <a:lnTo>
                  <a:pt x="115199" y="0"/>
                </a:lnTo>
                <a:lnTo>
                  <a:pt x="112318" y="960"/>
                </a:lnTo>
                <a:lnTo>
                  <a:pt x="109438" y="1920"/>
                </a:lnTo>
                <a:lnTo>
                  <a:pt x="106558" y="2880"/>
                </a:lnTo>
                <a:lnTo>
                  <a:pt x="103677" y="4800"/>
                </a:lnTo>
                <a:lnTo>
                  <a:pt x="100797" y="5760"/>
                </a:lnTo>
                <a:lnTo>
                  <a:pt x="96956" y="8641"/>
                </a:lnTo>
                <a:lnTo>
                  <a:pt x="94076" y="10546"/>
                </a:lnTo>
                <a:lnTo>
                  <a:pt x="91196" y="13426"/>
                </a:lnTo>
                <a:lnTo>
                  <a:pt x="87355" y="17266"/>
                </a:lnTo>
                <a:lnTo>
                  <a:pt x="84475" y="20147"/>
                </a:lnTo>
                <a:lnTo>
                  <a:pt x="82555" y="17266"/>
                </a:lnTo>
                <a:lnTo>
                  <a:pt x="81594" y="14386"/>
                </a:lnTo>
                <a:lnTo>
                  <a:pt x="79674" y="12481"/>
                </a:lnTo>
                <a:lnTo>
                  <a:pt x="77754" y="9601"/>
                </a:lnTo>
                <a:lnTo>
                  <a:pt x="74874" y="7680"/>
                </a:lnTo>
                <a:lnTo>
                  <a:pt x="72953" y="5760"/>
                </a:lnTo>
                <a:lnTo>
                  <a:pt x="70073" y="3840"/>
                </a:lnTo>
                <a:lnTo>
                  <a:pt x="67193" y="1920"/>
                </a:lnTo>
                <a:lnTo>
                  <a:pt x="63352" y="960"/>
                </a:lnTo>
                <a:lnTo>
                  <a:pt x="59512" y="0"/>
                </a:lnTo>
                <a:lnTo>
                  <a:pt x="46085" y="0"/>
                </a:lnTo>
                <a:lnTo>
                  <a:pt x="40325" y="960"/>
                </a:lnTo>
                <a:lnTo>
                  <a:pt x="34564" y="4800"/>
                </a:lnTo>
                <a:lnTo>
                  <a:pt x="28803" y="7680"/>
                </a:lnTo>
                <a:lnTo>
                  <a:pt x="23042" y="12481"/>
                </a:lnTo>
                <a:lnTo>
                  <a:pt x="17282" y="19202"/>
                </a:lnTo>
                <a:lnTo>
                  <a:pt x="17282" y="3840"/>
                </a:lnTo>
                <a:lnTo>
                  <a:pt x="16322" y="2880"/>
                </a:lnTo>
                <a:lnTo>
                  <a:pt x="15361" y="1920"/>
                </a:lnTo>
                <a:lnTo>
                  <a:pt x="12481" y="1920"/>
                </a:lnTo>
                <a:lnTo>
                  <a:pt x="11521" y="960"/>
                </a:lnTo>
                <a:lnTo>
                  <a:pt x="6720" y="960"/>
                </a:lnTo>
                <a:lnTo>
                  <a:pt x="576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12303"/>
                </a:lnTo>
                <a:lnTo>
                  <a:pt x="960" y="112303"/>
                </a:lnTo>
                <a:lnTo>
                  <a:pt x="960" y="113278"/>
                </a:lnTo>
                <a:lnTo>
                  <a:pt x="2880" y="113278"/>
                </a:lnTo>
                <a:lnTo>
                  <a:pt x="3840" y="114239"/>
                </a:lnTo>
                <a:lnTo>
                  <a:pt x="14401" y="114239"/>
                </a:lnTo>
                <a:lnTo>
                  <a:pt x="15361" y="113278"/>
                </a:lnTo>
                <a:lnTo>
                  <a:pt x="18242" y="113278"/>
                </a:lnTo>
                <a:lnTo>
                  <a:pt x="18242" y="112303"/>
                </a:lnTo>
                <a:lnTo>
                  <a:pt x="19202" y="112303"/>
                </a:lnTo>
                <a:lnTo>
                  <a:pt x="19202" y="36469"/>
                </a:lnTo>
                <a:lnTo>
                  <a:pt x="24963" y="29748"/>
                </a:lnTo>
                <a:lnTo>
                  <a:pt x="29763" y="24947"/>
                </a:lnTo>
                <a:lnTo>
                  <a:pt x="33604" y="22067"/>
                </a:lnTo>
                <a:lnTo>
                  <a:pt x="38404" y="18227"/>
                </a:lnTo>
                <a:lnTo>
                  <a:pt x="43205" y="16322"/>
                </a:lnTo>
                <a:lnTo>
                  <a:pt x="50886" y="16322"/>
                </a:lnTo>
                <a:lnTo>
                  <a:pt x="54711" y="17266"/>
                </a:lnTo>
                <a:lnTo>
                  <a:pt x="56647" y="18227"/>
                </a:lnTo>
                <a:lnTo>
                  <a:pt x="59512" y="20147"/>
                </a:lnTo>
                <a:lnTo>
                  <a:pt x="61432" y="22067"/>
                </a:lnTo>
                <a:lnTo>
                  <a:pt x="63352" y="24947"/>
                </a:lnTo>
                <a:lnTo>
                  <a:pt x="65272" y="27828"/>
                </a:lnTo>
                <a:lnTo>
                  <a:pt x="66233" y="30708"/>
                </a:lnTo>
                <a:lnTo>
                  <a:pt x="67193" y="34549"/>
                </a:lnTo>
                <a:lnTo>
                  <a:pt x="68153" y="38389"/>
                </a:lnTo>
                <a:lnTo>
                  <a:pt x="68153" y="111343"/>
                </a:lnTo>
                <a:lnTo>
                  <a:pt x="69113" y="111343"/>
                </a:lnTo>
                <a:lnTo>
                  <a:pt x="69113" y="112303"/>
                </a:lnTo>
                <a:lnTo>
                  <a:pt x="70073" y="113278"/>
                </a:lnTo>
                <a:lnTo>
                  <a:pt x="71033" y="113278"/>
                </a:lnTo>
                <a:lnTo>
                  <a:pt x="71993" y="114239"/>
                </a:lnTo>
                <a:lnTo>
                  <a:pt x="82555" y="114239"/>
                </a:lnTo>
                <a:lnTo>
                  <a:pt x="84475" y="113278"/>
                </a:lnTo>
                <a:lnTo>
                  <a:pt x="86395" y="113278"/>
                </a:lnTo>
                <a:lnTo>
                  <a:pt x="87355" y="112303"/>
                </a:lnTo>
                <a:lnTo>
                  <a:pt x="88315" y="111343"/>
                </a:lnTo>
                <a:lnTo>
                  <a:pt x="88315" y="36469"/>
                </a:lnTo>
                <a:lnTo>
                  <a:pt x="93116" y="29748"/>
                </a:lnTo>
                <a:lnTo>
                  <a:pt x="97917" y="24947"/>
                </a:lnTo>
                <a:lnTo>
                  <a:pt x="102717" y="22067"/>
                </a:lnTo>
                <a:lnTo>
                  <a:pt x="107518" y="18227"/>
                </a:lnTo>
                <a:lnTo>
                  <a:pt x="112318" y="16322"/>
                </a:lnTo>
                <a:lnTo>
                  <a:pt x="119999" y="16322"/>
                </a:lnTo>
                <a:lnTo>
                  <a:pt x="122880" y="17266"/>
                </a:lnTo>
                <a:lnTo>
                  <a:pt x="125760" y="18227"/>
                </a:lnTo>
                <a:lnTo>
                  <a:pt x="128640" y="20147"/>
                </a:lnTo>
                <a:lnTo>
                  <a:pt x="130561" y="22067"/>
                </a:lnTo>
                <a:lnTo>
                  <a:pt x="132481" y="24947"/>
                </a:lnTo>
                <a:lnTo>
                  <a:pt x="134401" y="27828"/>
                </a:lnTo>
                <a:lnTo>
                  <a:pt x="135346" y="30708"/>
                </a:lnTo>
                <a:lnTo>
                  <a:pt x="136321" y="34549"/>
                </a:lnTo>
                <a:lnTo>
                  <a:pt x="137281" y="38389"/>
                </a:lnTo>
                <a:lnTo>
                  <a:pt x="137281" y="112303"/>
                </a:lnTo>
                <a:lnTo>
                  <a:pt x="138242" y="112303"/>
                </a:lnTo>
                <a:lnTo>
                  <a:pt x="138242" y="113278"/>
                </a:lnTo>
                <a:lnTo>
                  <a:pt x="140162" y="113278"/>
                </a:lnTo>
                <a:lnTo>
                  <a:pt x="141122" y="114239"/>
                </a:lnTo>
                <a:lnTo>
                  <a:pt x="151683" y="114239"/>
                </a:lnTo>
                <a:lnTo>
                  <a:pt x="152628" y="113278"/>
                </a:lnTo>
                <a:lnTo>
                  <a:pt x="155524" y="113278"/>
                </a:lnTo>
                <a:lnTo>
                  <a:pt x="156469" y="112303"/>
                </a:lnTo>
                <a:lnTo>
                  <a:pt x="156469" y="32628"/>
                </a:lnTo>
                <a:lnTo>
                  <a:pt x="154564" y="26883"/>
                </a:lnTo>
                <a:lnTo>
                  <a:pt x="153588" y="21107"/>
                </a:lnTo>
                <a:lnTo>
                  <a:pt x="151683" y="1726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" name="object 203"/>
          <p:cNvSpPr/>
          <p:nvPr/>
        </p:nvSpPr>
        <p:spPr>
          <a:xfrm>
            <a:off x="2491358" y="2188509"/>
            <a:ext cx="100797" cy="155508"/>
          </a:xfrm>
          <a:custGeom>
            <a:avLst/>
            <a:gdLst/>
            <a:ahLst/>
            <a:cxnLst/>
            <a:rect l="l" t="t" r="r" b="b"/>
            <a:pathLst>
              <a:path w="100797" h="155508">
                <a:moveTo>
                  <a:pt x="40325" y="111343"/>
                </a:moveTo>
                <a:lnTo>
                  <a:pt x="41285" y="112318"/>
                </a:lnTo>
                <a:lnTo>
                  <a:pt x="42245" y="112318"/>
                </a:lnTo>
                <a:lnTo>
                  <a:pt x="27843" y="148788"/>
                </a:lnTo>
                <a:lnTo>
                  <a:pt x="26883" y="150708"/>
                </a:lnTo>
                <a:lnTo>
                  <a:pt x="26883" y="153588"/>
                </a:lnTo>
                <a:lnTo>
                  <a:pt x="27843" y="153588"/>
                </a:lnTo>
                <a:lnTo>
                  <a:pt x="28803" y="154548"/>
                </a:lnTo>
                <a:lnTo>
                  <a:pt x="30723" y="154548"/>
                </a:lnTo>
                <a:lnTo>
                  <a:pt x="31683" y="155508"/>
                </a:lnTo>
                <a:lnTo>
                  <a:pt x="39364" y="155508"/>
                </a:lnTo>
                <a:lnTo>
                  <a:pt x="42245" y="154548"/>
                </a:lnTo>
                <a:lnTo>
                  <a:pt x="44165" y="154548"/>
                </a:lnTo>
                <a:lnTo>
                  <a:pt x="46085" y="153588"/>
                </a:lnTo>
                <a:lnTo>
                  <a:pt x="48006" y="152628"/>
                </a:lnTo>
                <a:lnTo>
                  <a:pt x="48006" y="151668"/>
                </a:lnTo>
                <a:lnTo>
                  <a:pt x="62407" y="112318"/>
                </a:lnTo>
                <a:lnTo>
                  <a:pt x="99837" y="7680"/>
                </a:lnTo>
                <a:lnTo>
                  <a:pt x="100797" y="5745"/>
                </a:lnTo>
                <a:lnTo>
                  <a:pt x="100797" y="1920"/>
                </a:lnTo>
                <a:lnTo>
                  <a:pt x="99837" y="1920"/>
                </a:lnTo>
                <a:lnTo>
                  <a:pt x="98877" y="960"/>
                </a:lnTo>
                <a:lnTo>
                  <a:pt x="95036" y="960"/>
                </a:lnTo>
                <a:lnTo>
                  <a:pt x="93116" y="0"/>
                </a:lnTo>
                <a:lnTo>
                  <a:pt x="88315" y="0"/>
                </a:lnTo>
                <a:lnTo>
                  <a:pt x="86410" y="960"/>
                </a:lnTo>
                <a:lnTo>
                  <a:pt x="83515" y="960"/>
                </a:lnTo>
                <a:lnTo>
                  <a:pt x="82570" y="1920"/>
                </a:lnTo>
                <a:lnTo>
                  <a:pt x="81594" y="1920"/>
                </a:lnTo>
                <a:lnTo>
                  <a:pt x="81594" y="2880"/>
                </a:lnTo>
                <a:lnTo>
                  <a:pt x="80634" y="4800"/>
                </a:lnTo>
                <a:lnTo>
                  <a:pt x="51846" y="89275"/>
                </a:lnTo>
                <a:lnTo>
                  <a:pt x="50886" y="89275"/>
                </a:lnTo>
                <a:lnTo>
                  <a:pt x="21122" y="4800"/>
                </a:lnTo>
                <a:lnTo>
                  <a:pt x="21122" y="3840"/>
                </a:lnTo>
                <a:lnTo>
                  <a:pt x="20162" y="2880"/>
                </a:lnTo>
                <a:lnTo>
                  <a:pt x="19202" y="1920"/>
                </a:lnTo>
                <a:lnTo>
                  <a:pt x="19202" y="960"/>
                </a:lnTo>
                <a:lnTo>
                  <a:pt x="15361" y="960"/>
                </a:lnTo>
                <a:lnTo>
                  <a:pt x="13441" y="0"/>
                </a:lnTo>
                <a:lnTo>
                  <a:pt x="7680" y="0"/>
                </a:lnTo>
                <a:lnTo>
                  <a:pt x="576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6720"/>
                </a:lnTo>
                <a:lnTo>
                  <a:pt x="960" y="7680"/>
                </a:lnTo>
                <a:lnTo>
                  <a:pt x="38404" y="108478"/>
                </a:lnTo>
                <a:lnTo>
                  <a:pt x="39364" y="109438"/>
                </a:lnTo>
                <a:lnTo>
                  <a:pt x="39364" y="110383"/>
                </a:lnTo>
                <a:lnTo>
                  <a:pt x="40325" y="11134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" name="object 204"/>
          <p:cNvSpPr/>
          <p:nvPr/>
        </p:nvSpPr>
        <p:spPr>
          <a:xfrm>
            <a:off x="2604637" y="2233620"/>
            <a:ext cx="57607" cy="16322"/>
          </a:xfrm>
          <a:custGeom>
            <a:avLst/>
            <a:gdLst/>
            <a:ahLst/>
            <a:cxnLst/>
            <a:rect l="l" t="t" r="r" b="b"/>
            <a:pathLst>
              <a:path w="57607" h="16322">
                <a:moveTo>
                  <a:pt x="55671" y="960"/>
                </a:moveTo>
                <a:lnTo>
                  <a:pt x="54711" y="960"/>
                </a:lnTo>
                <a:lnTo>
                  <a:pt x="5471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3441"/>
                </a:lnTo>
                <a:lnTo>
                  <a:pt x="960" y="14401"/>
                </a:lnTo>
                <a:lnTo>
                  <a:pt x="1920" y="15361"/>
                </a:lnTo>
                <a:lnTo>
                  <a:pt x="2880" y="16322"/>
                </a:lnTo>
                <a:lnTo>
                  <a:pt x="54711" y="16322"/>
                </a:lnTo>
                <a:lnTo>
                  <a:pt x="55671" y="15361"/>
                </a:lnTo>
                <a:lnTo>
                  <a:pt x="56647" y="14401"/>
                </a:lnTo>
                <a:lnTo>
                  <a:pt x="56647" y="13441"/>
                </a:lnTo>
                <a:lnTo>
                  <a:pt x="57607" y="11521"/>
                </a:lnTo>
                <a:lnTo>
                  <a:pt x="57607" y="5760"/>
                </a:lnTo>
                <a:lnTo>
                  <a:pt x="56647" y="4800"/>
                </a:lnTo>
                <a:lnTo>
                  <a:pt x="56647" y="2880"/>
                </a:lnTo>
                <a:lnTo>
                  <a:pt x="55671" y="1920"/>
                </a:lnTo>
                <a:lnTo>
                  <a:pt x="55671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" name="object 205"/>
          <p:cNvSpPr/>
          <p:nvPr/>
        </p:nvSpPr>
        <p:spPr>
          <a:xfrm>
            <a:off x="2676631" y="2188509"/>
            <a:ext cx="159364" cy="113278"/>
          </a:xfrm>
          <a:custGeom>
            <a:avLst/>
            <a:gdLst/>
            <a:ahLst/>
            <a:cxnLst/>
            <a:rect l="l" t="t" r="r" b="b"/>
            <a:pathLst>
              <a:path w="159364" h="113278">
                <a:moveTo>
                  <a:pt x="42245" y="113278"/>
                </a:moveTo>
                <a:lnTo>
                  <a:pt x="51846" y="113278"/>
                </a:lnTo>
                <a:lnTo>
                  <a:pt x="53766" y="112318"/>
                </a:lnTo>
                <a:lnTo>
                  <a:pt x="55686" y="112318"/>
                </a:lnTo>
                <a:lnTo>
                  <a:pt x="55686" y="111343"/>
                </a:lnTo>
                <a:lnTo>
                  <a:pt x="56647" y="111343"/>
                </a:lnTo>
                <a:lnTo>
                  <a:pt x="57607" y="110383"/>
                </a:lnTo>
                <a:lnTo>
                  <a:pt x="57607" y="109438"/>
                </a:lnTo>
                <a:lnTo>
                  <a:pt x="78729" y="32644"/>
                </a:lnTo>
                <a:lnTo>
                  <a:pt x="78729" y="31668"/>
                </a:lnTo>
                <a:lnTo>
                  <a:pt x="79689" y="0"/>
                </a:lnTo>
                <a:lnTo>
                  <a:pt x="76794" y="0"/>
                </a:lnTo>
                <a:lnTo>
                  <a:pt x="75849" y="960"/>
                </a:lnTo>
                <a:lnTo>
                  <a:pt x="71048" y="960"/>
                </a:lnTo>
                <a:lnTo>
                  <a:pt x="70073" y="1920"/>
                </a:lnTo>
                <a:lnTo>
                  <a:pt x="70073" y="2880"/>
                </a:lnTo>
                <a:lnTo>
                  <a:pt x="69128" y="3840"/>
                </a:lnTo>
                <a:lnTo>
                  <a:pt x="46085" y="91196"/>
                </a:lnTo>
                <a:lnTo>
                  <a:pt x="46085" y="92156"/>
                </a:lnTo>
                <a:lnTo>
                  <a:pt x="45125" y="91196"/>
                </a:lnTo>
                <a:lnTo>
                  <a:pt x="20162" y="3840"/>
                </a:lnTo>
                <a:lnTo>
                  <a:pt x="19202" y="3840"/>
                </a:lnTo>
                <a:lnTo>
                  <a:pt x="19202" y="1920"/>
                </a:lnTo>
                <a:lnTo>
                  <a:pt x="18242" y="960"/>
                </a:lnTo>
                <a:lnTo>
                  <a:pt x="14401" y="960"/>
                </a:lnTo>
                <a:lnTo>
                  <a:pt x="13441" y="0"/>
                </a:lnTo>
                <a:lnTo>
                  <a:pt x="7680" y="0"/>
                </a:lnTo>
                <a:lnTo>
                  <a:pt x="576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7680"/>
                </a:lnTo>
                <a:lnTo>
                  <a:pt x="960" y="8641"/>
                </a:lnTo>
                <a:lnTo>
                  <a:pt x="31683" y="109438"/>
                </a:lnTo>
                <a:lnTo>
                  <a:pt x="31683" y="110383"/>
                </a:lnTo>
                <a:lnTo>
                  <a:pt x="32644" y="111343"/>
                </a:lnTo>
                <a:lnTo>
                  <a:pt x="33604" y="112318"/>
                </a:lnTo>
                <a:lnTo>
                  <a:pt x="35524" y="112318"/>
                </a:lnTo>
                <a:lnTo>
                  <a:pt x="37444" y="113278"/>
                </a:lnTo>
                <a:lnTo>
                  <a:pt x="42245" y="113278"/>
                </a:lnTo>
                <a:close/>
              </a:path>
              <a:path w="159364" h="113278">
                <a:moveTo>
                  <a:pt x="116159" y="113278"/>
                </a:moveTo>
                <a:lnTo>
                  <a:pt x="114239" y="92156"/>
                </a:lnTo>
                <a:lnTo>
                  <a:pt x="114239" y="113278"/>
                </a:lnTo>
                <a:lnTo>
                  <a:pt x="116159" y="113278"/>
                </a:lnTo>
                <a:close/>
              </a:path>
              <a:path w="159364" h="113278">
                <a:moveTo>
                  <a:pt x="123840" y="112318"/>
                </a:moveTo>
                <a:lnTo>
                  <a:pt x="124800" y="112318"/>
                </a:lnTo>
                <a:lnTo>
                  <a:pt x="125760" y="111343"/>
                </a:lnTo>
                <a:lnTo>
                  <a:pt x="126720" y="110383"/>
                </a:lnTo>
                <a:lnTo>
                  <a:pt x="126720" y="109438"/>
                </a:lnTo>
                <a:lnTo>
                  <a:pt x="158404" y="8641"/>
                </a:lnTo>
                <a:lnTo>
                  <a:pt x="158404" y="7680"/>
                </a:lnTo>
                <a:lnTo>
                  <a:pt x="159364" y="6720"/>
                </a:lnTo>
                <a:lnTo>
                  <a:pt x="159364" y="2880"/>
                </a:lnTo>
                <a:lnTo>
                  <a:pt x="158404" y="1920"/>
                </a:lnTo>
                <a:lnTo>
                  <a:pt x="158404" y="960"/>
                </a:lnTo>
                <a:lnTo>
                  <a:pt x="154564" y="960"/>
                </a:lnTo>
                <a:lnTo>
                  <a:pt x="153603" y="0"/>
                </a:lnTo>
                <a:lnTo>
                  <a:pt x="147843" y="0"/>
                </a:lnTo>
                <a:lnTo>
                  <a:pt x="146883" y="960"/>
                </a:lnTo>
                <a:lnTo>
                  <a:pt x="141122" y="960"/>
                </a:lnTo>
                <a:lnTo>
                  <a:pt x="141122" y="1920"/>
                </a:lnTo>
                <a:lnTo>
                  <a:pt x="140162" y="1920"/>
                </a:lnTo>
                <a:lnTo>
                  <a:pt x="140162" y="3840"/>
                </a:lnTo>
                <a:lnTo>
                  <a:pt x="114239" y="91196"/>
                </a:lnTo>
                <a:lnTo>
                  <a:pt x="89275" y="3840"/>
                </a:lnTo>
                <a:lnTo>
                  <a:pt x="88315" y="2880"/>
                </a:lnTo>
                <a:lnTo>
                  <a:pt x="88315" y="1920"/>
                </a:lnTo>
                <a:lnTo>
                  <a:pt x="87355" y="960"/>
                </a:lnTo>
                <a:lnTo>
                  <a:pt x="83530" y="960"/>
                </a:lnTo>
                <a:lnTo>
                  <a:pt x="82570" y="0"/>
                </a:lnTo>
                <a:lnTo>
                  <a:pt x="79689" y="0"/>
                </a:lnTo>
                <a:lnTo>
                  <a:pt x="78729" y="31668"/>
                </a:lnTo>
                <a:lnTo>
                  <a:pt x="78729" y="32644"/>
                </a:lnTo>
                <a:lnTo>
                  <a:pt x="100797" y="109438"/>
                </a:lnTo>
                <a:lnTo>
                  <a:pt x="101757" y="110383"/>
                </a:lnTo>
                <a:lnTo>
                  <a:pt x="101757" y="111343"/>
                </a:lnTo>
                <a:lnTo>
                  <a:pt x="102717" y="111343"/>
                </a:lnTo>
                <a:lnTo>
                  <a:pt x="103677" y="112318"/>
                </a:lnTo>
                <a:lnTo>
                  <a:pt x="105597" y="112318"/>
                </a:lnTo>
                <a:lnTo>
                  <a:pt x="106558" y="113278"/>
                </a:lnTo>
                <a:lnTo>
                  <a:pt x="114239" y="113278"/>
                </a:lnTo>
                <a:lnTo>
                  <a:pt x="114239" y="92156"/>
                </a:lnTo>
                <a:lnTo>
                  <a:pt x="116159" y="113278"/>
                </a:lnTo>
                <a:lnTo>
                  <a:pt x="121919" y="113278"/>
                </a:lnTo>
                <a:lnTo>
                  <a:pt x="122880" y="112318"/>
                </a:lnTo>
                <a:lnTo>
                  <a:pt x="123840" y="11231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" name="object 206"/>
          <p:cNvSpPr/>
          <p:nvPr/>
        </p:nvSpPr>
        <p:spPr>
          <a:xfrm>
            <a:off x="2859984" y="2188509"/>
            <a:ext cx="19202" cy="113278"/>
          </a:xfrm>
          <a:custGeom>
            <a:avLst/>
            <a:gdLst/>
            <a:ahLst/>
            <a:cxnLst/>
            <a:rect l="l" t="t" r="r" b="b"/>
            <a:pathLst>
              <a:path w="19202" h="113278">
                <a:moveTo>
                  <a:pt x="0" y="2880"/>
                </a:moveTo>
                <a:lnTo>
                  <a:pt x="0" y="111343"/>
                </a:lnTo>
                <a:lnTo>
                  <a:pt x="975" y="111343"/>
                </a:lnTo>
                <a:lnTo>
                  <a:pt x="975" y="112318"/>
                </a:lnTo>
                <a:lnTo>
                  <a:pt x="2880" y="112318"/>
                </a:lnTo>
                <a:lnTo>
                  <a:pt x="3840" y="113278"/>
                </a:lnTo>
                <a:lnTo>
                  <a:pt x="14401" y="113278"/>
                </a:lnTo>
                <a:lnTo>
                  <a:pt x="15361" y="112318"/>
                </a:lnTo>
                <a:lnTo>
                  <a:pt x="18242" y="112318"/>
                </a:lnTo>
                <a:lnTo>
                  <a:pt x="18242" y="111343"/>
                </a:lnTo>
                <a:lnTo>
                  <a:pt x="19202" y="111343"/>
                </a:lnTo>
                <a:lnTo>
                  <a:pt x="19202" y="2880"/>
                </a:lnTo>
                <a:lnTo>
                  <a:pt x="18242" y="1920"/>
                </a:lnTo>
                <a:lnTo>
                  <a:pt x="17282" y="960"/>
                </a:lnTo>
                <a:lnTo>
                  <a:pt x="14401" y="960"/>
                </a:lnTo>
                <a:lnTo>
                  <a:pt x="13441" y="0"/>
                </a:lnTo>
                <a:lnTo>
                  <a:pt x="7696" y="0"/>
                </a:lnTo>
                <a:lnTo>
                  <a:pt x="5760" y="960"/>
                </a:lnTo>
                <a:lnTo>
                  <a:pt x="1920" y="960"/>
                </a:lnTo>
                <a:lnTo>
                  <a:pt x="975" y="1920"/>
                </a:lnTo>
                <a:lnTo>
                  <a:pt x="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" name="object 207"/>
          <p:cNvSpPr/>
          <p:nvPr/>
        </p:nvSpPr>
        <p:spPr>
          <a:xfrm>
            <a:off x="2858079" y="2145304"/>
            <a:ext cx="23987" cy="23042"/>
          </a:xfrm>
          <a:custGeom>
            <a:avLst/>
            <a:gdLst/>
            <a:ahLst/>
            <a:cxnLst/>
            <a:rect l="l" t="t" r="r" b="b"/>
            <a:pathLst>
              <a:path w="23987" h="23042">
                <a:moveTo>
                  <a:pt x="23987" y="11521"/>
                </a:moveTo>
                <a:lnTo>
                  <a:pt x="23987" y="6720"/>
                </a:lnTo>
                <a:lnTo>
                  <a:pt x="23027" y="3840"/>
                </a:lnTo>
                <a:lnTo>
                  <a:pt x="21107" y="2880"/>
                </a:lnTo>
                <a:lnTo>
                  <a:pt x="19187" y="960"/>
                </a:lnTo>
                <a:lnTo>
                  <a:pt x="16306" y="0"/>
                </a:lnTo>
                <a:lnTo>
                  <a:pt x="6720" y="0"/>
                </a:lnTo>
                <a:lnTo>
                  <a:pt x="3825" y="960"/>
                </a:lnTo>
                <a:lnTo>
                  <a:pt x="1905" y="2880"/>
                </a:lnTo>
                <a:lnTo>
                  <a:pt x="0" y="3840"/>
                </a:lnTo>
                <a:lnTo>
                  <a:pt x="0" y="19202"/>
                </a:lnTo>
                <a:lnTo>
                  <a:pt x="1905" y="21122"/>
                </a:lnTo>
                <a:lnTo>
                  <a:pt x="3825" y="23042"/>
                </a:lnTo>
                <a:lnTo>
                  <a:pt x="16306" y="23042"/>
                </a:lnTo>
                <a:lnTo>
                  <a:pt x="19187" y="22082"/>
                </a:lnTo>
                <a:lnTo>
                  <a:pt x="21107" y="21122"/>
                </a:lnTo>
                <a:lnTo>
                  <a:pt x="23027" y="19202"/>
                </a:lnTo>
                <a:lnTo>
                  <a:pt x="23987" y="16322"/>
                </a:lnTo>
                <a:lnTo>
                  <a:pt x="23987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" name="object 208"/>
          <p:cNvSpPr/>
          <p:nvPr/>
        </p:nvSpPr>
        <p:spPr>
          <a:xfrm>
            <a:off x="2929112" y="2254742"/>
            <a:ext cx="16322" cy="47990"/>
          </a:xfrm>
          <a:custGeom>
            <a:avLst/>
            <a:gdLst/>
            <a:ahLst/>
            <a:cxnLst/>
            <a:rect l="l" t="t" r="r" b="b"/>
            <a:pathLst>
              <a:path w="16322" h="47990">
                <a:moveTo>
                  <a:pt x="16322" y="30723"/>
                </a:moveTo>
                <a:lnTo>
                  <a:pt x="12481" y="28803"/>
                </a:lnTo>
                <a:lnTo>
                  <a:pt x="9601" y="25923"/>
                </a:lnTo>
                <a:lnTo>
                  <a:pt x="6720" y="23042"/>
                </a:lnTo>
                <a:lnTo>
                  <a:pt x="4800" y="19202"/>
                </a:lnTo>
                <a:lnTo>
                  <a:pt x="2880" y="15361"/>
                </a:lnTo>
                <a:lnTo>
                  <a:pt x="960" y="10561"/>
                </a:lnTo>
                <a:lnTo>
                  <a:pt x="960" y="5760"/>
                </a:lnTo>
                <a:lnTo>
                  <a:pt x="0" y="0"/>
                </a:lnTo>
                <a:lnTo>
                  <a:pt x="1920" y="44150"/>
                </a:lnTo>
                <a:lnTo>
                  <a:pt x="7680" y="47045"/>
                </a:lnTo>
                <a:lnTo>
                  <a:pt x="14401" y="47990"/>
                </a:lnTo>
                <a:lnTo>
                  <a:pt x="16322" y="307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" name="object 209"/>
          <p:cNvSpPr/>
          <p:nvPr/>
        </p:nvSpPr>
        <p:spPr>
          <a:xfrm>
            <a:off x="2907990" y="2138583"/>
            <a:ext cx="97916" cy="164150"/>
          </a:xfrm>
          <a:custGeom>
            <a:avLst/>
            <a:gdLst/>
            <a:ahLst/>
            <a:cxnLst/>
            <a:rect l="l" t="t" r="r" b="b"/>
            <a:pathLst>
              <a:path w="97916" h="164150">
                <a:moveTo>
                  <a:pt x="93116" y="163205"/>
                </a:moveTo>
                <a:lnTo>
                  <a:pt x="94076" y="162245"/>
                </a:lnTo>
                <a:lnTo>
                  <a:pt x="95996" y="162245"/>
                </a:lnTo>
                <a:lnTo>
                  <a:pt x="96956" y="161269"/>
                </a:lnTo>
                <a:lnTo>
                  <a:pt x="97916" y="160309"/>
                </a:lnTo>
                <a:lnTo>
                  <a:pt x="97916" y="2880"/>
                </a:lnTo>
                <a:lnTo>
                  <a:pt x="96956" y="1920"/>
                </a:lnTo>
                <a:lnTo>
                  <a:pt x="96956" y="960"/>
                </a:lnTo>
                <a:lnTo>
                  <a:pt x="95996" y="960"/>
                </a:lnTo>
                <a:lnTo>
                  <a:pt x="95036" y="0"/>
                </a:lnTo>
                <a:lnTo>
                  <a:pt x="80634" y="0"/>
                </a:lnTo>
                <a:lnTo>
                  <a:pt x="79674" y="960"/>
                </a:lnTo>
                <a:lnTo>
                  <a:pt x="78714" y="960"/>
                </a:lnTo>
                <a:lnTo>
                  <a:pt x="78714" y="1920"/>
                </a:lnTo>
                <a:lnTo>
                  <a:pt x="77754" y="2880"/>
                </a:lnTo>
                <a:lnTo>
                  <a:pt x="77754" y="64328"/>
                </a:lnTo>
                <a:lnTo>
                  <a:pt x="72953" y="59512"/>
                </a:lnTo>
                <a:lnTo>
                  <a:pt x="68153" y="55671"/>
                </a:lnTo>
                <a:lnTo>
                  <a:pt x="62392" y="52806"/>
                </a:lnTo>
                <a:lnTo>
                  <a:pt x="57607" y="49926"/>
                </a:lnTo>
                <a:lnTo>
                  <a:pt x="51831" y="48966"/>
                </a:lnTo>
                <a:lnTo>
                  <a:pt x="38389" y="48966"/>
                </a:lnTo>
                <a:lnTo>
                  <a:pt x="31683" y="49926"/>
                </a:lnTo>
                <a:lnTo>
                  <a:pt x="25923" y="52806"/>
                </a:lnTo>
                <a:lnTo>
                  <a:pt x="20162" y="55671"/>
                </a:lnTo>
                <a:lnTo>
                  <a:pt x="15361" y="59512"/>
                </a:lnTo>
                <a:lnTo>
                  <a:pt x="11521" y="64328"/>
                </a:lnTo>
                <a:lnTo>
                  <a:pt x="7680" y="70073"/>
                </a:lnTo>
                <a:lnTo>
                  <a:pt x="4800" y="75849"/>
                </a:lnTo>
                <a:lnTo>
                  <a:pt x="2880" y="83515"/>
                </a:lnTo>
                <a:lnTo>
                  <a:pt x="960" y="91196"/>
                </a:lnTo>
                <a:lnTo>
                  <a:pt x="0" y="98877"/>
                </a:lnTo>
                <a:lnTo>
                  <a:pt x="0" y="116159"/>
                </a:lnTo>
                <a:lnTo>
                  <a:pt x="960" y="122880"/>
                </a:lnTo>
                <a:lnTo>
                  <a:pt x="2880" y="129600"/>
                </a:lnTo>
                <a:lnTo>
                  <a:pt x="4800" y="137281"/>
                </a:lnTo>
                <a:lnTo>
                  <a:pt x="6720" y="143042"/>
                </a:lnTo>
                <a:lnTo>
                  <a:pt x="10561" y="147843"/>
                </a:lnTo>
                <a:lnTo>
                  <a:pt x="13441" y="153588"/>
                </a:lnTo>
                <a:lnTo>
                  <a:pt x="18242" y="157429"/>
                </a:lnTo>
                <a:lnTo>
                  <a:pt x="23042" y="160309"/>
                </a:lnTo>
                <a:lnTo>
                  <a:pt x="21122" y="116159"/>
                </a:lnTo>
                <a:lnTo>
                  <a:pt x="20162" y="111358"/>
                </a:lnTo>
                <a:lnTo>
                  <a:pt x="20162" y="100797"/>
                </a:lnTo>
                <a:lnTo>
                  <a:pt x="21122" y="95996"/>
                </a:lnTo>
                <a:lnTo>
                  <a:pt x="22082" y="91196"/>
                </a:lnTo>
                <a:lnTo>
                  <a:pt x="23042" y="86395"/>
                </a:lnTo>
                <a:lnTo>
                  <a:pt x="24002" y="81594"/>
                </a:lnTo>
                <a:lnTo>
                  <a:pt x="26883" y="77754"/>
                </a:lnTo>
                <a:lnTo>
                  <a:pt x="28803" y="73914"/>
                </a:lnTo>
                <a:lnTo>
                  <a:pt x="31683" y="71033"/>
                </a:lnTo>
                <a:lnTo>
                  <a:pt x="34549" y="69113"/>
                </a:lnTo>
                <a:lnTo>
                  <a:pt x="38389" y="66233"/>
                </a:lnTo>
                <a:lnTo>
                  <a:pt x="42230" y="65288"/>
                </a:lnTo>
                <a:lnTo>
                  <a:pt x="52791" y="65288"/>
                </a:lnTo>
                <a:lnTo>
                  <a:pt x="57607" y="67193"/>
                </a:lnTo>
                <a:lnTo>
                  <a:pt x="62392" y="70073"/>
                </a:lnTo>
                <a:lnTo>
                  <a:pt x="68153" y="73914"/>
                </a:lnTo>
                <a:lnTo>
                  <a:pt x="72953" y="78714"/>
                </a:lnTo>
                <a:lnTo>
                  <a:pt x="77754" y="85435"/>
                </a:lnTo>
                <a:lnTo>
                  <a:pt x="77754" y="127680"/>
                </a:lnTo>
                <a:lnTo>
                  <a:pt x="74874" y="131521"/>
                </a:lnTo>
                <a:lnTo>
                  <a:pt x="71993" y="134401"/>
                </a:lnTo>
                <a:lnTo>
                  <a:pt x="69113" y="137281"/>
                </a:lnTo>
                <a:lnTo>
                  <a:pt x="66233" y="140162"/>
                </a:lnTo>
                <a:lnTo>
                  <a:pt x="64312" y="142082"/>
                </a:lnTo>
                <a:lnTo>
                  <a:pt x="61447" y="144002"/>
                </a:lnTo>
                <a:lnTo>
                  <a:pt x="58552" y="144962"/>
                </a:lnTo>
                <a:lnTo>
                  <a:pt x="56631" y="145923"/>
                </a:lnTo>
                <a:lnTo>
                  <a:pt x="53751" y="146883"/>
                </a:lnTo>
                <a:lnTo>
                  <a:pt x="51831" y="147843"/>
                </a:lnTo>
                <a:lnTo>
                  <a:pt x="41269" y="147843"/>
                </a:lnTo>
                <a:lnTo>
                  <a:pt x="37444" y="146883"/>
                </a:lnTo>
                <a:lnTo>
                  <a:pt x="35524" y="164150"/>
                </a:lnTo>
                <a:lnTo>
                  <a:pt x="50886" y="164150"/>
                </a:lnTo>
                <a:lnTo>
                  <a:pt x="56631" y="163205"/>
                </a:lnTo>
                <a:lnTo>
                  <a:pt x="63352" y="159364"/>
                </a:lnTo>
                <a:lnTo>
                  <a:pt x="69113" y="156484"/>
                </a:lnTo>
                <a:lnTo>
                  <a:pt x="74874" y="151683"/>
                </a:lnTo>
                <a:lnTo>
                  <a:pt x="80634" y="145923"/>
                </a:lnTo>
                <a:lnTo>
                  <a:pt x="80634" y="161269"/>
                </a:lnTo>
                <a:lnTo>
                  <a:pt x="81594" y="161269"/>
                </a:lnTo>
                <a:lnTo>
                  <a:pt x="81594" y="162245"/>
                </a:lnTo>
                <a:lnTo>
                  <a:pt x="83515" y="162245"/>
                </a:lnTo>
                <a:lnTo>
                  <a:pt x="84475" y="163205"/>
                </a:lnTo>
                <a:lnTo>
                  <a:pt x="93116" y="16320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" name="object 210"/>
          <p:cNvSpPr/>
          <p:nvPr/>
        </p:nvSpPr>
        <p:spPr>
          <a:xfrm>
            <a:off x="3034710" y="2194255"/>
            <a:ext cx="92156" cy="108478"/>
          </a:xfrm>
          <a:custGeom>
            <a:avLst/>
            <a:gdLst/>
            <a:ahLst/>
            <a:cxnLst/>
            <a:rect l="l" t="t" r="r" b="b"/>
            <a:pathLst>
              <a:path w="92156" h="108478">
                <a:moveTo>
                  <a:pt x="0" y="42245"/>
                </a:moveTo>
                <a:lnTo>
                  <a:pt x="0" y="61447"/>
                </a:lnTo>
                <a:lnTo>
                  <a:pt x="960" y="69128"/>
                </a:lnTo>
                <a:lnTo>
                  <a:pt x="2880" y="76809"/>
                </a:lnTo>
                <a:lnTo>
                  <a:pt x="5745" y="83530"/>
                </a:lnTo>
                <a:lnTo>
                  <a:pt x="8641" y="90251"/>
                </a:lnTo>
                <a:lnTo>
                  <a:pt x="13426" y="94091"/>
                </a:lnTo>
                <a:lnTo>
                  <a:pt x="17266" y="98892"/>
                </a:lnTo>
                <a:lnTo>
                  <a:pt x="23027" y="102732"/>
                </a:lnTo>
                <a:lnTo>
                  <a:pt x="29748" y="105597"/>
                </a:lnTo>
                <a:lnTo>
                  <a:pt x="36469" y="107533"/>
                </a:lnTo>
                <a:lnTo>
                  <a:pt x="44150" y="108478"/>
                </a:lnTo>
                <a:lnTo>
                  <a:pt x="62392" y="108478"/>
                </a:lnTo>
                <a:lnTo>
                  <a:pt x="66233" y="107533"/>
                </a:lnTo>
                <a:lnTo>
                  <a:pt x="71033" y="107533"/>
                </a:lnTo>
                <a:lnTo>
                  <a:pt x="74874" y="106573"/>
                </a:lnTo>
                <a:lnTo>
                  <a:pt x="78714" y="105597"/>
                </a:lnTo>
                <a:lnTo>
                  <a:pt x="81594" y="104637"/>
                </a:lnTo>
                <a:lnTo>
                  <a:pt x="84475" y="103692"/>
                </a:lnTo>
                <a:lnTo>
                  <a:pt x="86395" y="102732"/>
                </a:lnTo>
                <a:lnTo>
                  <a:pt x="88315" y="101757"/>
                </a:lnTo>
                <a:lnTo>
                  <a:pt x="90236" y="100812"/>
                </a:lnTo>
                <a:lnTo>
                  <a:pt x="91196" y="99852"/>
                </a:lnTo>
                <a:lnTo>
                  <a:pt x="91196" y="98892"/>
                </a:lnTo>
                <a:lnTo>
                  <a:pt x="92156" y="98892"/>
                </a:lnTo>
                <a:lnTo>
                  <a:pt x="92156" y="87370"/>
                </a:lnTo>
                <a:lnTo>
                  <a:pt x="91196" y="86410"/>
                </a:lnTo>
                <a:lnTo>
                  <a:pt x="90236" y="85450"/>
                </a:lnTo>
                <a:lnTo>
                  <a:pt x="86395" y="85450"/>
                </a:lnTo>
                <a:lnTo>
                  <a:pt x="85435" y="86410"/>
                </a:lnTo>
                <a:lnTo>
                  <a:pt x="83515" y="87370"/>
                </a:lnTo>
                <a:lnTo>
                  <a:pt x="80634" y="88331"/>
                </a:lnTo>
                <a:lnTo>
                  <a:pt x="77754" y="89291"/>
                </a:lnTo>
                <a:lnTo>
                  <a:pt x="74874" y="90251"/>
                </a:lnTo>
                <a:lnTo>
                  <a:pt x="71993" y="91211"/>
                </a:lnTo>
                <a:lnTo>
                  <a:pt x="68153" y="92171"/>
                </a:lnTo>
                <a:lnTo>
                  <a:pt x="64312" y="93131"/>
                </a:lnTo>
                <a:lnTo>
                  <a:pt x="47990" y="93131"/>
                </a:lnTo>
                <a:lnTo>
                  <a:pt x="42230" y="92171"/>
                </a:lnTo>
                <a:lnTo>
                  <a:pt x="38389" y="90251"/>
                </a:lnTo>
                <a:lnTo>
                  <a:pt x="33588" y="88331"/>
                </a:lnTo>
                <a:lnTo>
                  <a:pt x="30708" y="86410"/>
                </a:lnTo>
                <a:lnTo>
                  <a:pt x="27828" y="82570"/>
                </a:lnTo>
                <a:lnTo>
                  <a:pt x="24947" y="79689"/>
                </a:lnTo>
                <a:lnTo>
                  <a:pt x="23027" y="75849"/>
                </a:lnTo>
                <a:lnTo>
                  <a:pt x="22082" y="71048"/>
                </a:lnTo>
                <a:lnTo>
                  <a:pt x="20147" y="66248"/>
                </a:lnTo>
                <a:lnTo>
                  <a:pt x="20147" y="36484"/>
                </a:lnTo>
                <a:lnTo>
                  <a:pt x="21107" y="32644"/>
                </a:lnTo>
                <a:lnTo>
                  <a:pt x="23027" y="0"/>
                </a:lnTo>
                <a:lnTo>
                  <a:pt x="17266" y="3840"/>
                </a:lnTo>
                <a:lnTo>
                  <a:pt x="13426" y="8656"/>
                </a:lnTo>
                <a:lnTo>
                  <a:pt x="8641" y="13441"/>
                </a:lnTo>
                <a:lnTo>
                  <a:pt x="5745" y="20177"/>
                </a:lnTo>
                <a:lnTo>
                  <a:pt x="2880" y="26898"/>
                </a:lnTo>
                <a:lnTo>
                  <a:pt x="960" y="34564"/>
                </a:lnTo>
                <a:lnTo>
                  <a:pt x="0" y="4224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" name="object 211"/>
          <p:cNvSpPr/>
          <p:nvPr/>
        </p:nvSpPr>
        <p:spPr>
          <a:xfrm>
            <a:off x="3054857" y="2187549"/>
            <a:ext cx="76809" cy="72953"/>
          </a:xfrm>
          <a:custGeom>
            <a:avLst/>
            <a:gdLst/>
            <a:ahLst/>
            <a:cxnLst/>
            <a:rect l="l" t="t" r="r" b="b"/>
            <a:pathLst>
              <a:path w="76809" h="72953">
                <a:moveTo>
                  <a:pt x="960" y="39349"/>
                </a:moveTo>
                <a:lnTo>
                  <a:pt x="1935" y="35509"/>
                </a:lnTo>
                <a:lnTo>
                  <a:pt x="3840" y="30708"/>
                </a:lnTo>
                <a:lnTo>
                  <a:pt x="5775" y="27828"/>
                </a:lnTo>
                <a:lnTo>
                  <a:pt x="7680" y="24947"/>
                </a:lnTo>
                <a:lnTo>
                  <a:pt x="10561" y="22067"/>
                </a:lnTo>
                <a:lnTo>
                  <a:pt x="13441" y="19202"/>
                </a:lnTo>
                <a:lnTo>
                  <a:pt x="16322" y="17266"/>
                </a:lnTo>
                <a:lnTo>
                  <a:pt x="20162" y="15361"/>
                </a:lnTo>
                <a:lnTo>
                  <a:pt x="24963" y="14386"/>
                </a:lnTo>
                <a:lnTo>
                  <a:pt x="38404" y="14386"/>
                </a:lnTo>
                <a:lnTo>
                  <a:pt x="46085" y="17266"/>
                </a:lnTo>
                <a:lnTo>
                  <a:pt x="49926" y="23042"/>
                </a:lnTo>
                <a:lnTo>
                  <a:pt x="54726" y="29748"/>
                </a:lnTo>
                <a:lnTo>
                  <a:pt x="57607" y="37429"/>
                </a:lnTo>
                <a:lnTo>
                  <a:pt x="57607" y="47030"/>
                </a:lnTo>
                <a:lnTo>
                  <a:pt x="0" y="47030"/>
                </a:lnTo>
                <a:lnTo>
                  <a:pt x="0" y="43190"/>
                </a:lnTo>
                <a:lnTo>
                  <a:pt x="0" y="72953"/>
                </a:lnTo>
                <a:lnTo>
                  <a:pt x="0" y="61432"/>
                </a:lnTo>
                <a:lnTo>
                  <a:pt x="71048" y="61432"/>
                </a:lnTo>
                <a:lnTo>
                  <a:pt x="72969" y="60472"/>
                </a:lnTo>
                <a:lnTo>
                  <a:pt x="73929" y="59512"/>
                </a:lnTo>
                <a:lnTo>
                  <a:pt x="75849" y="58552"/>
                </a:lnTo>
                <a:lnTo>
                  <a:pt x="76809" y="56631"/>
                </a:lnTo>
                <a:lnTo>
                  <a:pt x="76809" y="43190"/>
                </a:lnTo>
                <a:lnTo>
                  <a:pt x="75849" y="36469"/>
                </a:lnTo>
                <a:lnTo>
                  <a:pt x="73929" y="30708"/>
                </a:lnTo>
                <a:lnTo>
                  <a:pt x="72008" y="23987"/>
                </a:lnTo>
                <a:lnTo>
                  <a:pt x="69128" y="19202"/>
                </a:lnTo>
                <a:lnTo>
                  <a:pt x="66248" y="14386"/>
                </a:lnTo>
                <a:lnTo>
                  <a:pt x="62407" y="9601"/>
                </a:lnTo>
                <a:lnTo>
                  <a:pt x="57607" y="6705"/>
                </a:lnTo>
                <a:lnTo>
                  <a:pt x="50886" y="3840"/>
                </a:lnTo>
                <a:lnTo>
                  <a:pt x="45125" y="960"/>
                </a:lnTo>
                <a:lnTo>
                  <a:pt x="38404" y="0"/>
                </a:lnTo>
                <a:lnTo>
                  <a:pt x="22082" y="0"/>
                </a:lnTo>
                <a:lnTo>
                  <a:pt x="15361" y="960"/>
                </a:lnTo>
                <a:lnTo>
                  <a:pt x="9601" y="3840"/>
                </a:lnTo>
                <a:lnTo>
                  <a:pt x="2880" y="6705"/>
                </a:lnTo>
                <a:lnTo>
                  <a:pt x="960" y="3934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" name="object 212"/>
          <p:cNvSpPr/>
          <p:nvPr/>
        </p:nvSpPr>
        <p:spPr>
          <a:xfrm>
            <a:off x="3216142" y="2136663"/>
            <a:ext cx="38389" cy="60487"/>
          </a:xfrm>
          <a:custGeom>
            <a:avLst/>
            <a:gdLst/>
            <a:ahLst/>
            <a:cxnLst/>
            <a:rect l="l" t="t" r="r" b="b"/>
            <a:pathLst>
              <a:path w="38389" h="60487">
                <a:moveTo>
                  <a:pt x="960" y="54726"/>
                </a:moveTo>
                <a:lnTo>
                  <a:pt x="960" y="57591"/>
                </a:lnTo>
                <a:lnTo>
                  <a:pt x="1920" y="58567"/>
                </a:lnTo>
                <a:lnTo>
                  <a:pt x="2880" y="58567"/>
                </a:lnTo>
                <a:lnTo>
                  <a:pt x="3840" y="59527"/>
                </a:lnTo>
                <a:lnTo>
                  <a:pt x="4800" y="59527"/>
                </a:lnTo>
                <a:lnTo>
                  <a:pt x="6720" y="60487"/>
                </a:lnTo>
                <a:lnTo>
                  <a:pt x="16322" y="60487"/>
                </a:lnTo>
                <a:lnTo>
                  <a:pt x="18242" y="59527"/>
                </a:lnTo>
                <a:lnTo>
                  <a:pt x="19202" y="59527"/>
                </a:lnTo>
                <a:lnTo>
                  <a:pt x="20147" y="58567"/>
                </a:lnTo>
                <a:lnTo>
                  <a:pt x="21122" y="58567"/>
                </a:lnTo>
                <a:lnTo>
                  <a:pt x="22082" y="57591"/>
                </a:lnTo>
                <a:lnTo>
                  <a:pt x="22082" y="55686"/>
                </a:lnTo>
                <a:lnTo>
                  <a:pt x="23042" y="54726"/>
                </a:lnTo>
                <a:lnTo>
                  <a:pt x="23042" y="36484"/>
                </a:lnTo>
                <a:lnTo>
                  <a:pt x="38389" y="3840"/>
                </a:lnTo>
                <a:lnTo>
                  <a:pt x="38389" y="960"/>
                </a:lnTo>
                <a:lnTo>
                  <a:pt x="37429" y="960"/>
                </a:lnTo>
                <a:lnTo>
                  <a:pt x="37429" y="0"/>
                </a:lnTo>
                <a:lnTo>
                  <a:pt x="28803" y="0"/>
                </a:lnTo>
                <a:lnTo>
                  <a:pt x="27828" y="960"/>
                </a:lnTo>
                <a:lnTo>
                  <a:pt x="25923" y="960"/>
                </a:lnTo>
                <a:lnTo>
                  <a:pt x="24963" y="1920"/>
                </a:lnTo>
                <a:lnTo>
                  <a:pt x="23987" y="2880"/>
                </a:lnTo>
                <a:lnTo>
                  <a:pt x="23042" y="3840"/>
                </a:lnTo>
                <a:lnTo>
                  <a:pt x="7680" y="27843"/>
                </a:lnTo>
                <a:lnTo>
                  <a:pt x="5760" y="29763"/>
                </a:lnTo>
                <a:lnTo>
                  <a:pt x="4800" y="31683"/>
                </a:lnTo>
                <a:lnTo>
                  <a:pt x="3840" y="33604"/>
                </a:lnTo>
                <a:lnTo>
                  <a:pt x="2880" y="35524"/>
                </a:lnTo>
                <a:lnTo>
                  <a:pt x="1920" y="36484"/>
                </a:lnTo>
                <a:lnTo>
                  <a:pt x="1920" y="38404"/>
                </a:lnTo>
                <a:lnTo>
                  <a:pt x="960" y="40325"/>
                </a:lnTo>
                <a:lnTo>
                  <a:pt x="960" y="44165"/>
                </a:lnTo>
                <a:lnTo>
                  <a:pt x="0" y="46085"/>
                </a:lnTo>
                <a:lnTo>
                  <a:pt x="0" y="52806"/>
                </a:lnTo>
                <a:lnTo>
                  <a:pt x="960" y="5472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" name="object 213"/>
          <p:cNvSpPr/>
          <p:nvPr/>
        </p:nvSpPr>
        <p:spPr>
          <a:xfrm>
            <a:off x="3268934" y="2147224"/>
            <a:ext cx="93116" cy="155508"/>
          </a:xfrm>
          <a:custGeom>
            <a:avLst/>
            <a:gdLst/>
            <a:ahLst/>
            <a:cxnLst/>
            <a:rect l="l" t="t" r="r" b="b"/>
            <a:pathLst>
              <a:path w="93116" h="155508">
                <a:moveTo>
                  <a:pt x="960" y="142082"/>
                </a:moveTo>
                <a:lnTo>
                  <a:pt x="960" y="143042"/>
                </a:lnTo>
                <a:lnTo>
                  <a:pt x="1920" y="144002"/>
                </a:lnTo>
                <a:lnTo>
                  <a:pt x="2880" y="144947"/>
                </a:lnTo>
                <a:lnTo>
                  <a:pt x="4800" y="145922"/>
                </a:lnTo>
                <a:lnTo>
                  <a:pt x="6720" y="147843"/>
                </a:lnTo>
                <a:lnTo>
                  <a:pt x="9601" y="148788"/>
                </a:lnTo>
                <a:lnTo>
                  <a:pt x="12481" y="150723"/>
                </a:lnTo>
                <a:lnTo>
                  <a:pt x="15361" y="151668"/>
                </a:lnTo>
                <a:lnTo>
                  <a:pt x="19202" y="152628"/>
                </a:lnTo>
                <a:lnTo>
                  <a:pt x="23042" y="153603"/>
                </a:lnTo>
                <a:lnTo>
                  <a:pt x="26883" y="154564"/>
                </a:lnTo>
                <a:lnTo>
                  <a:pt x="31683" y="155508"/>
                </a:lnTo>
                <a:lnTo>
                  <a:pt x="48966" y="155508"/>
                </a:lnTo>
                <a:lnTo>
                  <a:pt x="55686" y="154564"/>
                </a:lnTo>
                <a:lnTo>
                  <a:pt x="61447" y="152628"/>
                </a:lnTo>
                <a:lnTo>
                  <a:pt x="68168" y="150723"/>
                </a:lnTo>
                <a:lnTo>
                  <a:pt x="73929" y="147843"/>
                </a:lnTo>
                <a:lnTo>
                  <a:pt x="77769" y="144002"/>
                </a:lnTo>
                <a:lnTo>
                  <a:pt x="82555" y="140162"/>
                </a:lnTo>
                <a:lnTo>
                  <a:pt x="86395" y="135361"/>
                </a:lnTo>
                <a:lnTo>
                  <a:pt x="89275" y="130561"/>
                </a:lnTo>
                <a:lnTo>
                  <a:pt x="92171" y="124800"/>
                </a:lnTo>
                <a:lnTo>
                  <a:pt x="93116" y="118079"/>
                </a:lnTo>
                <a:lnTo>
                  <a:pt x="93116" y="104637"/>
                </a:lnTo>
                <a:lnTo>
                  <a:pt x="92171" y="99837"/>
                </a:lnTo>
                <a:lnTo>
                  <a:pt x="90236" y="95996"/>
                </a:lnTo>
                <a:lnTo>
                  <a:pt x="88315" y="91196"/>
                </a:lnTo>
                <a:lnTo>
                  <a:pt x="85450" y="87355"/>
                </a:lnTo>
                <a:lnTo>
                  <a:pt x="82555" y="84475"/>
                </a:lnTo>
                <a:lnTo>
                  <a:pt x="78729" y="80634"/>
                </a:lnTo>
                <a:lnTo>
                  <a:pt x="74889" y="77754"/>
                </a:lnTo>
                <a:lnTo>
                  <a:pt x="71048" y="75834"/>
                </a:lnTo>
                <a:lnTo>
                  <a:pt x="67208" y="72953"/>
                </a:lnTo>
                <a:lnTo>
                  <a:pt x="62407" y="71033"/>
                </a:lnTo>
                <a:lnTo>
                  <a:pt x="58567" y="69113"/>
                </a:lnTo>
                <a:lnTo>
                  <a:pt x="53766" y="67208"/>
                </a:lnTo>
                <a:lnTo>
                  <a:pt x="49926" y="65272"/>
                </a:lnTo>
                <a:lnTo>
                  <a:pt x="46085" y="63367"/>
                </a:lnTo>
                <a:lnTo>
                  <a:pt x="41285" y="61432"/>
                </a:lnTo>
                <a:lnTo>
                  <a:pt x="37444" y="58552"/>
                </a:lnTo>
                <a:lnTo>
                  <a:pt x="34564" y="56647"/>
                </a:lnTo>
                <a:lnTo>
                  <a:pt x="31683" y="54711"/>
                </a:lnTo>
                <a:lnTo>
                  <a:pt x="28803" y="51846"/>
                </a:lnTo>
                <a:lnTo>
                  <a:pt x="26883" y="48966"/>
                </a:lnTo>
                <a:lnTo>
                  <a:pt x="24963" y="45125"/>
                </a:lnTo>
                <a:lnTo>
                  <a:pt x="24002" y="42245"/>
                </a:lnTo>
                <a:lnTo>
                  <a:pt x="24002" y="31683"/>
                </a:lnTo>
                <a:lnTo>
                  <a:pt x="24963" y="29763"/>
                </a:lnTo>
                <a:lnTo>
                  <a:pt x="26883" y="26883"/>
                </a:lnTo>
                <a:lnTo>
                  <a:pt x="27843" y="24963"/>
                </a:lnTo>
                <a:lnTo>
                  <a:pt x="29763" y="23042"/>
                </a:lnTo>
                <a:lnTo>
                  <a:pt x="31683" y="21122"/>
                </a:lnTo>
                <a:lnTo>
                  <a:pt x="34564" y="19202"/>
                </a:lnTo>
                <a:lnTo>
                  <a:pt x="37444" y="18242"/>
                </a:lnTo>
                <a:lnTo>
                  <a:pt x="41285" y="17282"/>
                </a:lnTo>
                <a:lnTo>
                  <a:pt x="44165" y="16322"/>
                </a:lnTo>
                <a:lnTo>
                  <a:pt x="53766" y="16322"/>
                </a:lnTo>
                <a:lnTo>
                  <a:pt x="57607" y="17282"/>
                </a:lnTo>
                <a:lnTo>
                  <a:pt x="61447" y="18242"/>
                </a:lnTo>
                <a:lnTo>
                  <a:pt x="64328" y="19202"/>
                </a:lnTo>
                <a:lnTo>
                  <a:pt x="68168" y="21122"/>
                </a:lnTo>
                <a:lnTo>
                  <a:pt x="70088" y="22082"/>
                </a:lnTo>
                <a:lnTo>
                  <a:pt x="72953" y="23042"/>
                </a:lnTo>
                <a:lnTo>
                  <a:pt x="75834" y="24963"/>
                </a:lnTo>
                <a:lnTo>
                  <a:pt x="76794" y="25923"/>
                </a:lnTo>
                <a:lnTo>
                  <a:pt x="78729" y="26883"/>
                </a:lnTo>
                <a:lnTo>
                  <a:pt x="83515" y="26883"/>
                </a:lnTo>
                <a:lnTo>
                  <a:pt x="83515" y="24963"/>
                </a:lnTo>
                <a:lnTo>
                  <a:pt x="84475" y="24002"/>
                </a:lnTo>
                <a:lnTo>
                  <a:pt x="84475" y="12481"/>
                </a:lnTo>
                <a:lnTo>
                  <a:pt x="83515" y="11521"/>
                </a:lnTo>
                <a:lnTo>
                  <a:pt x="83515" y="10561"/>
                </a:lnTo>
                <a:lnTo>
                  <a:pt x="82555" y="9601"/>
                </a:lnTo>
                <a:lnTo>
                  <a:pt x="81610" y="9601"/>
                </a:lnTo>
                <a:lnTo>
                  <a:pt x="81610" y="8641"/>
                </a:lnTo>
                <a:lnTo>
                  <a:pt x="79674" y="7680"/>
                </a:lnTo>
                <a:lnTo>
                  <a:pt x="77769" y="6720"/>
                </a:lnTo>
                <a:lnTo>
                  <a:pt x="74889" y="4800"/>
                </a:lnTo>
                <a:lnTo>
                  <a:pt x="71993" y="3840"/>
                </a:lnTo>
                <a:lnTo>
                  <a:pt x="69113" y="2880"/>
                </a:lnTo>
                <a:lnTo>
                  <a:pt x="66248" y="1920"/>
                </a:lnTo>
                <a:lnTo>
                  <a:pt x="63367" y="960"/>
                </a:lnTo>
                <a:lnTo>
                  <a:pt x="59527" y="960"/>
                </a:lnTo>
                <a:lnTo>
                  <a:pt x="56647" y="0"/>
                </a:lnTo>
                <a:lnTo>
                  <a:pt x="43205" y="0"/>
                </a:lnTo>
                <a:lnTo>
                  <a:pt x="36484" y="960"/>
                </a:lnTo>
                <a:lnTo>
                  <a:pt x="30723" y="2880"/>
                </a:lnTo>
                <a:lnTo>
                  <a:pt x="24963" y="3840"/>
                </a:lnTo>
                <a:lnTo>
                  <a:pt x="20162" y="6720"/>
                </a:lnTo>
                <a:lnTo>
                  <a:pt x="16322" y="10561"/>
                </a:lnTo>
                <a:lnTo>
                  <a:pt x="12481" y="13441"/>
                </a:lnTo>
                <a:lnTo>
                  <a:pt x="8641" y="17282"/>
                </a:lnTo>
                <a:lnTo>
                  <a:pt x="6720" y="23042"/>
                </a:lnTo>
                <a:lnTo>
                  <a:pt x="4800" y="27843"/>
                </a:lnTo>
                <a:lnTo>
                  <a:pt x="2880" y="33604"/>
                </a:lnTo>
                <a:lnTo>
                  <a:pt x="2880" y="46085"/>
                </a:lnTo>
                <a:lnTo>
                  <a:pt x="4800" y="50871"/>
                </a:lnTo>
                <a:lnTo>
                  <a:pt x="5760" y="55686"/>
                </a:lnTo>
                <a:lnTo>
                  <a:pt x="8641" y="59527"/>
                </a:lnTo>
                <a:lnTo>
                  <a:pt x="10561" y="63367"/>
                </a:lnTo>
                <a:lnTo>
                  <a:pt x="14401" y="67208"/>
                </a:lnTo>
                <a:lnTo>
                  <a:pt x="17282" y="70073"/>
                </a:lnTo>
                <a:lnTo>
                  <a:pt x="21122" y="72953"/>
                </a:lnTo>
                <a:lnTo>
                  <a:pt x="24963" y="75834"/>
                </a:lnTo>
                <a:lnTo>
                  <a:pt x="28803" y="77754"/>
                </a:lnTo>
                <a:lnTo>
                  <a:pt x="33604" y="80634"/>
                </a:lnTo>
                <a:lnTo>
                  <a:pt x="37444" y="82555"/>
                </a:lnTo>
                <a:lnTo>
                  <a:pt x="42245" y="84475"/>
                </a:lnTo>
                <a:lnTo>
                  <a:pt x="46085" y="86395"/>
                </a:lnTo>
                <a:lnTo>
                  <a:pt x="49926" y="88315"/>
                </a:lnTo>
                <a:lnTo>
                  <a:pt x="54726" y="90236"/>
                </a:lnTo>
                <a:lnTo>
                  <a:pt x="57607" y="92156"/>
                </a:lnTo>
                <a:lnTo>
                  <a:pt x="61447" y="94076"/>
                </a:lnTo>
                <a:lnTo>
                  <a:pt x="64328" y="96956"/>
                </a:lnTo>
                <a:lnTo>
                  <a:pt x="67208" y="98877"/>
                </a:lnTo>
                <a:lnTo>
                  <a:pt x="69113" y="102717"/>
                </a:lnTo>
                <a:lnTo>
                  <a:pt x="71048" y="105597"/>
                </a:lnTo>
                <a:lnTo>
                  <a:pt x="71993" y="109438"/>
                </a:lnTo>
                <a:lnTo>
                  <a:pt x="71993" y="117119"/>
                </a:lnTo>
                <a:lnTo>
                  <a:pt x="71048" y="120959"/>
                </a:lnTo>
                <a:lnTo>
                  <a:pt x="70088" y="123840"/>
                </a:lnTo>
                <a:lnTo>
                  <a:pt x="68168" y="127680"/>
                </a:lnTo>
                <a:lnTo>
                  <a:pt x="66248" y="129600"/>
                </a:lnTo>
                <a:lnTo>
                  <a:pt x="63367" y="132481"/>
                </a:lnTo>
                <a:lnTo>
                  <a:pt x="61447" y="134401"/>
                </a:lnTo>
                <a:lnTo>
                  <a:pt x="57607" y="135361"/>
                </a:lnTo>
                <a:lnTo>
                  <a:pt x="54726" y="137281"/>
                </a:lnTo>
                <a:lnTo>
                  <a:pt x="50886" y="138242"/>
                </a:lnTo>
                <a:lnTo>
                  <a:pt x="47045" y="139202"/>
                </a:lnTo>
                <a:lnTo>
                  <a:pt x="36484" y="139202"/>
                </a:lnTo>
                <a:lnTo>
                  <a:pt x="31683" y="138242"/>
                </a:lnTo>
                <a:lnTo>
                  <a:pt x="26883" y="136321"/>
                </a:lnTo>
                <a:lnTo>
                  <a:pt x="22082" y="135361"/>
                </a:lnTo>
                <a:lnTo>
                  <a:pt x="18242" y="133441"/>
                </a:lnTo>
                <a:lnTo>
                  <a:pt x="15361" y="132481"/>
                </a:lnTo>
                <a:lnTo>
                  <a:pt x="12481" y="130561"/>
                </a:lnTo>
                <a:lnTo>
                  <a:pt x="9601" y="129600"/>
                </a:lnTo>
                <a:lnTo>
                  <a:pt x="7680" y="127680"/>
                </a:lnTo>
                <a:lnTo>
                  <a:pt x="5760" y="126720"/>
                </a:lnTo>
                <a:lnTo>
                  <a:pt x="4800" y="125760"/>
                </a:lnTo>
                <a:lnTo>
                  <a:pt x="1920" y="125760"/>
                </a:lnTo>
                <a:lnTo>
                  <a:pt x="1920" y="126720"/>
                </a:lnTo>
                <a:lnTo>
                  <a:pt x="960" y="126720"/>
                </a:lnTo>
                <a:lnTo>
                  <a:pt x="0" y="127680"/>
                </a:lnTo>
                <a:lnTo>
                  <a:pt x="0" y="141122"/>
                </a:lnTo>
                <a:lnTo>
                  <a:pt x="960" y="1420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" name="object 214"/>
          <p:cNvSpPr/>
          <p:nvPr/>
        </p:nvSpPr>
        <p:spPr>
          <a:xfrm>
            <a:off x="3388934" y="2187549"/>
            <a:ext cx="156469" cy="114239"/>
          </a:xfrm>
          <a:custGeom>
            <a:avLst/>
            <a:gdLst/>
            <a:ahLst/>
            <a:cxnLst/>
            <a:rect l="l" t="t" r="r" b="b"/>
            <a:pathLst>
              <a:path w="156469" h="114239">
                <a:moveTo>
                  <a:pt x="151668" y="17266"/>
                </a:moveTo>
                <a:lnTo>
                  <a:pt x="148788" y="12481"/>
                </a:lnTo>
                <a:lnTo>
                  <a:pt x="145923" y="8641"/>
                </a:lnTo>
                <a:lnTo>
                  <a:pt x="142082" y="5760"/>
                </a:lnTo>
                <a:lnTo>
                  <a:pt x="137281" y="2880"/>
                </a:lnTo>
                <a:lnTo>
                  <a:pt x="132481" y="960"/>
                </a:lnTo>
                <a:lnTo>
                  <a:pt x="126720" y="0"/>
                </a:lnTo>
                <a:lnTo>
                  <a:pt x="114239" y="0"/>
                </a:lnTo>
                <a:lnTo>
                  <a:pt x="111358" y="960"/>
                </a:lnTo>
                <a:lnTo>
                  <a:pt x="108478" y="1920"/>
                </a:lnTo>
                <a:lnTo>
                  <a:pt x="105597" y="2880"/>
                </a:lnTo>
                <a:lnTo>
                  <a:pt x="102717" y="4800"/>
                </a:lnTo>
                <a:lnTo>
                  <a:pt x="99837" y="5760"/>
                </a:lnTo>
                <a:lnTo>
                  <a:pt x="96956" y="8641"/>
                </a:lnTo>
                <a:lnTo>
                  <a:pt x="94076" y="10546"/>
                </a:lnTo>
                <a:lnTo>
                  <a:pt x="91196" y="13426"/>
                </a:lnTo>
                <a:lnTo>
                  <a:pt x="87355" y="17266"/>
                </a:lnTo>
                <a:lnTo>
                  <a:pt x="83515" y="20147"/>
                </a:lnTo>
                <a:lnTo>
                  <a:pt x="82555" y="17266"/>
                </a:lnTo>
                <a:lnTo>
                  <a:pt x="81594" y="14386"/>
                </a:lnTo>
                <a:lnTo>
                  <a:pt x="79674" y="12481"/>
                </a:lnTo>
                <a:lnTo>
                  <a:pt x="77754" y="9601"/>
                </a:lnTo>
                <a:lnTo>
                  <a:pt x="74874" y="7680"/>
                </a:lnTo>
                <a:lnTo>
                  <a:pt x="71993" y="5760"/>
                </a:lnTo>
                <a:lnTo>
                  <a:pt x="70088" y="3840"/>
                </a:lnTo>
                <a:lnTo>
                  <a:pt x="66233" y="1920"/>
                </a:lnTo>
                <a:lnTo>
                  <a:pt x="63367" y="960"/>
                </a:lnTo>
                <a:lnTo>
                  <a:pt x="59527" y="0"/>
                </a:lnTo>
                <a:lnTo>
                  <a:pt x="46085" y="0"/>
                </a:lnTo>
                <a:lnTo>
                  <a:pt x="40325" y="960"/>
                </a:lnTo>
                <a:lnTo>
                  <a:pt x="34564" y="4800"/>
                </a:lnTo>
                <a:lnTo>
                  <a:pt x="28803" y="7680"/>
                </a:lnTo>
                <a:lnTo>
                  <a:pt x="23042" y="12481"/>
                </a:lnTo>
                <a:lnTo>
                  <a:pt x="17282" y="19202"/>
                </a:lnTo>
                <a:lnTo>
                  <a:pt x="17282" y="3840"/>
                </a:lnTo>
                <a:lnTo>
                  <a:pt x="16322" y="3840"/>
                </a:lnTo>
                <a:lnTo>
                  <a:pt x="16322" y="2880"/>
                </a:lnTo>
                <a:lnTo>
                  <a:pt x="15361" y="1920"/>
                </a:lnTo>
                <a:lnTo>
                  <a:pt x="12481" y="1920"/>
                </a:lnTo>
                <a:lnTo>
                  <a:pt x="11521" y="960"/>
                </a:lnTo>
                <a:lnTo>
                  <a:pt x="6720" y="960"/>
                </a:lnTo>
                <a:lnTo>
                  <a:pt x="480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12303"/>
                </a:lnTo>
                <a:lnTo>
                  <a:pt x="960" y="113278"/>
                </a:lnTo>
                <a:lnTo>
                  <a:pt x="1920" y="113278"/>
                </a:lnTo>
                <a:lnTo>
                  <a:pt x="2880" y="114239"/>
                </a:lnTo>
                <a:lnTo>
                  <a:pt x="14401" y="114239"/>
                </a:lnTo>
                <a:lnTo>
                  <a:pt x="15361" y="113278"/>
                </a:lnTo>
                <a:lnTo>
                  <a:pt x="17282" y="113278"/>
                </a:lnTo>
                <a:lnTo>
                  <a:pt x="18242" y="112303"/>
                </a:lnTo>
                <a:lnTo>
                  <a:pt x="19202" y="111343"/>
                </a:lnTo>
                <a:lnTo>
                  <a:pt x="19202" y="36469"/>
                </a:lnTo>
                <a:lnTo>
                  <a:pt x="24003" y="29748"/>
                </a:lnTo>
                <a:lnTo>
                  <a:pt x="29763" y="24947"/>
                </a:lnTo>
                <a:lnTo>
                  <a:pt x="33604" y="22067"/>
                </a:lnTo>
                <a:lnTo>
                  <a:pt x="38404" y="18227"/>
                </a:lnTo>
                <a:lnTo>
                  <a:pt x="43190" y="16322"/>
                </a:lnTo>
                <a:lnTo>
                  <a:pt x="50871" y="16322"/>
                </a:lnTo>
                <a:lnTo>
                  <a:pt x="56647" y="18227"/>
                </a:lnTo>
                <a:lnTo>
                  <a:pt x="59527" y="20147"/>
                </a:lnTo>
                <a:lnTo>
                  <a:pt x="63367" y="24947"/>
                </a:lnTo>
                <a:lnTo>
                  <a:pt x="65272" y="27828"/>
                </a:lnTo>
                <a:lnTo>
                  <a:pt x="67193" y="34549"/>
                </a:lnTo>
                <a:lnTo>
                  <a:pt x="68153" y="38389"/>
                </a:lnTo>
                <a:lnTo>
                  <a:pt x="68153" y="111343"/>
                </a:lnTo>
                <a:lnTo>
                  <a:pt x="69113" y="112303"/>
                </a:lnTo>
                <a:lnTo>
                  <a:pt x="69113" y="113278"/>
                </a:lnTo>
                <a:lnTo>
                  <a:pt x="71033" y="113278"/>
                </a:lnTo>
                <a:lnTo>
                  <a:pt x="71993" y="114239"/>
                </a:lnTo>
                <a:lnTo>
                  <a:pt x="82555" y="114239"/>
                </a:lnTo>
                <a:lnTo>
                  <a:pt x="83515" y="113278"/>
                </a:lnTo>
                <a:lnTo>
                  <a:pt x="86395" y="113278"/>
                </a:lnTo>
                <a:lnTo>
                  <a:pt x="87355" y="112303"/>
                </a:lnTo>
                <a:lnTo>
                  <a:pt x="87355" y="36469"/>
                </a:lnTo>
                <a:lnTo>
                  <a:pt x="93116" y="29748"/>
                </a:lnTo>
                <a:lnTo>
                  <a:pt x="97917" y="24947"/>
                </a:lnTo>
                <a:lnTo>
                  <a:pt x="102717" y="22067"/>
                </a:lnTo>
                <a:lnTo>
                  <a:pt x="107518" y="18227"/>
                </a:lnTo>
                <a:lnTo>
                  <a:pt x="111358" y="16322"/>
                </a:lnTo>
                <a:lnTo>
                  <a:pt x="119999" y="16322"/>
                </a:lnTo>
                <a:lnTo>
                  <a:pt x="122880" y="17266"/>
                </a:lnTo>
                <a:lnTo>
                  <a:pt x="125760" y="18227"/>
                </a:lnTo>
                <a:lnTo>
                  <a:pt x="127680" y="20147"/>
                </a:lnTo>
                <a:lnTo>
                  <a:pt x="130561" y="22067"/>
                </a:lnTo>
                <a:lnTo>
                  <a:pt x="132481" y="24947"/>
                </a:lnTo>
                <a:lnTo>
                  <a:pt x="133441" y="27828"/>
                </a:lnTo>
                <a:lnTo>
                  <a:pt x="135361" y="30708"/>
                </a:lnTo>
                <a:lnTo>
                  <a:pt x="135361" y="34549"/>
                </a:lnTo>
                <a:lnTo>
                  <a:pt x="136321" y="38389"/>
                </a:lnTo>
                <a:lnTo>
                  <a:pt x="137281" y="42230"/>
                </a:lnTo>
                <a:lnTo>
                  <a:pt x="137281" y="112303"/>
                </a:lnTo>
                <a:lnTo>
                  <a:pt x="138242" y="112303"/>
                </a:lnTo>
                <a:lnTo>
                  <a:pt x="138242" y="113278"/>
                </a:lnTo>
                <a:lnTo>
                  <a:pt x="140162" y="113278"/>
                </a:lnTo>
                <a:lnTo>
                  <a:pt x="141107" y="114239"/>
                </a:lnTo>
                <a:lnTo>
                  <a:pt x="151668" y="114239"/>
                </a:lnTo>
                <a:lnTo>
                  <a:pt x="152628" y="113278"/>
                </a:lnTo>
                <a:lnTo>
                  <a:pt x="155508" y="113278"/>
                </a:lnTo>
                <a:lnTo>
                  <a:pt x="155508" y="112303"/>
                </a:lnTo>
                <a:lnTo>
                  <a:pt x="156469" y="111343"/>
                </a:lnTo>
                <a:lnTo>
                  <a:pt x="156469" y="37429"/>
                </a:lnTo>
                <a:lnTo>
                  <a:pt x="155508" y="32628"/>
                </a:lnTo>
                <a:lnTo>
                  <a:pt x="154564" y="26883"/>
                </a:lnTo>
                <a:lnTo>
                  <a:pt x="153603" y="21107"/>
                </a:lnTo>
                <a:lnTo>
                  <a:pt x="151668" y="1726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" name="object 215"/>
          <p:cNvSpPr/>
          <p:nvPr/>
        </p:nvSpPr>
        <p:spPr>
          <a:xfrm>
            <a:off x="3578047" y="2145304"/>
            <a:ext cx="24003" cy="23042"/>
          </a:xfrm>
          <a:custGeom>
            <a:avLst/>
            <a:gdLst/>
            <a:ahLst/>
            <a:cxnLst/>
            <a:rect l="l" t="t" r="r" b="b"/>
            <a:pathLst>
              <a:path w="24003" h="23042">
                <a:moveTo>
                  <a:pt x="24003" y="11521"/>
                </a:moveTo>
                <a:lnTo>
                  <a:pt x="24003" y="6720"/>
                </a:lnTo>
                <a:lnTo>
                  <a:pt x="23042" y="3840"/>
                </a:lnTo>
                <a:lnTo>
                  <a:pt x="22082" y="2880"/>
                </a:lnTo>
                <a:lnTo>
                  <a:pt x="20162" y="960"/>
                </a:lnTo>
                <a:lnTo>
                  <a:pt x="17282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384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lnTo>
                  <a:pt x="2880" y="21122"/>
                </a:lnTo>
                <a:lnTo>
                  <a:pt x="4800" y="23042"/>
                </a:lnTo>
                <a:lnTo>
                  <a:pt x="17282" y="23042"/>
                </a:lnTo>
                <a:lnTo>
                  <a:pt x="20162" y="22082"/>
                </a:lnTo>
                <a:lnTo>
                  <a:pt x="22082" y="21122"/>
                </a:lnTo>
                <a:lnTo>
                  <a:pt x="23042" y="19202"/>
                </a:lnTo>
                <a:lnTo>
                  <a:pt x="24003" y="16322"/>
                </a:lnTo>
                <a:lnTo>
                  <a:pt x="24003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" name="object 216"/>
          <p:cNvSpPr/>
          <p:nvPr/>
        </p:nvSpPr>
        <p:spPr>
          <a:xfrm>
            <a:off x="3580927" y="2188509"/>
            <a:ext cx="19202" cy="113278"/>
          </a:xfrm>
          <a:custGeom>
            <a:avLst/>
            <a:gdLst/>
            <a:ahLst/>
            <a:cxnLst/>
            <a:rect l="l" t="t" r="r" b="b"/>
            <a:pathLst>
              <a:path w="19202" h="113278">
                <a:moveTo>
                  <a:pt x="960" y="111343"/>
                </a:moveTo>
                <a:lnTo>
                  <a:pt x="960" y="112318"/>
                </a:lnTo>
                <a:lnTo>
                  <a:pt x="2880" y="112318"/>
                </a:lnTo>
                <a:lnTo>
                  <a:pt x="3840" y="113278"/>
                </a:lnTo>
                <a:lnTo>
                  <a:pt x="14401" y="113278"/>
                </a:lnTo>
                <a:lnTo>
                  <a:pt x="15361" y="112318"/>
                </a:lnTo>
                <a:lnTo>
                  <a:pt x="18242" y="112318"/>
                </a:lnTo>
                <a:lnTo>
                  <a:pt x="18242" y="111343"/>
                </a:lnTo>
                <a:lnTo>
                  <a:pt x="19202" y="111343"/>
                </a:lnTo>
                <a:lnTo>
                  <a:pt x="19202" y="2880"/>
                </a:lnTo>
                <a:lnTo>
                  <a:pt x="18242" y="1920"/>
                </a:lnTo>
                <a:lnTo>
                  <a:pt x="17282" y="960"/>
                </a:lnTo>
                <a:lnTo>
                  <a:pt x="14401" y="960"/>
                </a:lnTo>
                <a:lnTo>
                  <a:pt x="13441" y="0"/>
                </a:lnTo>
                <a:lnTo>
                  <a:pt x="7680" y="0"/>
                </a:lnTo>
                <a:lnTo>
                  <a:pt x="576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11343"/>
                </a:lnTo>
                <a:lnTo>
                  <a:pt x="960" y="11134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" name="object 217"/>
          <p:cNvSpPr/>
          <p:nvPr/>
        </p:nvSpPr>
        <p:spPr>
          <a:xfrm>
            <a:off x="3635639" y="2137623"/>
            <a:ext cx="19202" cy="164165"/>
          </a:xfrm>
          <a:custGeom>
            <a:avLst/>
            <a:gdLst/>
            <a:ahLst/>
            <a:cxnLst/>
            <a:rect l="l" t="t" r="r" b="b"/>
            <a:pathLst>
              <a:path w="19202" h="164165">
                <a:moveTo>
                  <a:pt x="975" y="960"/>
                </a:moveTo>
                <a:lnTo>
                  <a:pt x="975" y="1920"/>
                </a:lnTo>
                <a:lnTo>
                  <a:pt x="0" y="2880"/>
                </a:lnTo>
                <a:lnTo>
                  <a:pt x="0" y="161269"/>
                </a:lnTo>
                <a:lnTo>
                  <a:pt x="975" y="162229"/>
                </a:lnTo>
                <a:lnTo>
                  <a:pt x="975" y="163205"/>
                </a:lnTo>
                <a:lnTo>
                  <a:pt x="2880" y="163205"/>
                </a:lnTo>
                <a:lnTo>
                  <a:pt x="3840" y="164165"/>
                </a:lnTo>
                <a:lnTo>
                  <a:pt x="14401" y="164165"/>
                </a:lnTo>
                <a:lnTo>
                  <a:pt x="16322" y="163205"/>
                </a:lnTo>
                <a:lnTo>
                  <a:pt x="18242" y="163205"/>
                </a:lnTo>
                <a:lnTo>
                  <a:pt x="19202" y="162229"/>
                </a:lnTo>
                <a:lnTo>
                  <a:pt x="19202" y="1920"/>
                </a:lnTo>
                <a:lnTo>
                  <a:pt x="18242" y="1920"/>
                </a:lnTo>
                <a:lnTo>
                  <a:pt x="18242" y="960"/>
                </a:lnTo>
                <a:lnTo>
                  <a:pt x="17282" y="960"/>
                </a:lnTo>
                <a:lnTo>
                  <a:pt x="15361" y="0"/>
                </a:lnTo>
                <a:lnTo>
                  <a:pt x="4815" y="0"/>
                </a:lnTo>
                <a:lnTo>
                  <a:pt x="3840" y="960"/>
                </a:lnTo>
                <a:lnTo>
                  <a:pt x="975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" name="object 218"/>
          <p:cNvSpPr/>
          <p:nvPr/>
        </p:nvSpPr>
        <p:spPr>
          <a:xfrm>
            <a:off x="3709568" y="2188509"/>
            <a:ext cx="11521" cy="26868"/>
          </a:xfrm>
          <a:custGeom>
            <a:avLst/>
            <a:gdLst/>
            <a:ahLst/>
            <a:cxnLst/>
            <a:rect l="l" t="t" r="r" b="b"/>
            <a:pathLst>
              <a:path w="11521" h="26868">
                <a:moveTo>
                  <a:pt x="0" y="26868"/>
                </a:moveTo>
                <a:lnTo>
                  <a:pt x="2880" y="23987"/>
                </a:lnTo>
                <a:lnTo>
                  <a:pt x="4800" y="21107"/>
                </a:lnTo>
                <a:lnTo>
                  <a:pt x="7680" y="18242"/>
                </a:lnTo>
                <a:lnTo>
                  <a:pt x="11521" y="16306"/>
                </a:lnTo>
                <a:lnTo>
                  <a:pt x="10561" y="0"/>
                </a:lnTo>
                <a:lnTo>
                  <a:pt x="3840" y="2880"/>
                </a:lnTo>
                <a:lnTo>
                  <a:pt x="0" y="2686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" name="object 219"/>
          <p:cNvSpPr/>
          <p:nvPr/>
        </p:nvSpPr>
        <p:spPr>
          <a:xfrm>
            <a:off x="3683645" y="2187549"/>
            <a:ext cx="97917" cy="115183"/>
          </a:xfrm>
          <a:custGeom>
            <a:avLst/>
            <a:gdLst/>
            <a:ahLst/>
            <a:cxnLst/>
            <a:rect l="l" t="t" r="r" b="b"/>
            <a:pathLst>
              <a:path w="97917" h="115183">
                <a:moveTo>
                  <a:pt x="94076" y="60472"/>
                </a:moveTo>
                <a:lnTo>
                  <a:pt x="95036" y="59512"/>
                </a:lnTo>
                <a:lnTo>
                  <a:pt x="96956" y="58552"/>
                </a:lnTo>
                <a:lnTo>
                  <a:pt x="97917" y="56631"/>
                </a:lnTo>
                <a:lnTo>
                  <a:pt x="97917" y="43190"/>
                </a:lnTo>
                <a:lnTo>
                  <a:pt x="96956" y="36469"/>
                </a:lnTo>
                <a:lnTo>
                  <a:pt x="95036" y="30708"/>
                </a:lnTo>
                <a:lnTo>
                  <a:pt x="93116" y="23987"/>
                </a:lnTo>
                <a:lnTo>
                  <a:pt x="90236" y="19202"/>
                </a:lnTo>
                <a:lnTo>
                  <a:pt x="86395" y="14386"/>
                </a:lnTo>
                <a:lnTo>
                  <a:pt x="82555" y="9601"/>
                </a:lnTo>
                <a:lnTo>
                  <a:pt x="77754" y="6705"/>
                </a:lnTo>
                <a:lnTo>
                  <a:pt x="71993" y="3840"/>
                </a:lnTo>
                <a:lnTo>
                  <a:pt x="66233" y="960"/>
                </a:lnTo>
                <a:lnTo>
                  <a:pt x="59512" y="0"/>
                </a:lnTo>
                <a:lnTo>
                  <a:pt x="43205" y="0"/>
                </a:lnTo>
                <a:lnTo>
                  <a:pt x="36484" y="960"/>
                </a:lnTo>
                <a:lnTo>
                  <a:pt x="37444" y="17266"/>
                </a:lnTo>
                <a:lnTo>
                  <a:pt x="41285" y="15361"/>
                </a:lnTo>
                <a:lnTo>
                  <a:pt x="45125" y="14386"/>
                </a:lnTo>
                <a:lnTo>
                  <a:pt x="59512" y="14386"/>
                </a:lnTo>
                <a:lnTo>
                  <a:pt x="66233" y="17266"/>
                </a:lnTo>
                <a:lnTo>
                  <a:pt x="71033" y="23042"/>
                </a:lnTo>
                <a:lnTo>
                  <a:pt x="75834" y="29748"/>
                </a:lnTo>
                <a:lnTo>
                  <a:pt x="77754" y="37429"/>
                </a:lnTo>
                <a:lnTo>
                  <a:pt x="77754" y="47030"/>
                </a:lnTo>
                <a:lnTo>
                  <a:pt x="20162" y="47030"/>
                </a:lnTo>
                <a:lnTo>
                  <a:pt x="21122" y="43190"/>
                </a:lnTo>
                <a:lnTo>
                  <a:pt x="21122" y="39349"/>
                </a:lnTo>
                <a:lnTo>
                  <a:pt x="23042" y="35509"/>
                </a:lnTo>
                <a:lnTo>
                  <a:pt x="24003" y="30708"/>
                </a:lnTo>
                <a:lnTo>
                  <a:pt x="25923" y="27828"/>
                </a:lnTo>
                <a:lnTo>
                  <a:pt x="29763" y="3840"/>
                </a:lnTo>
                <a:lnTo>
                  <a:pt x="24003" y="6705"/>
                </a:lnTo>
                <a:lnTo>
                  <a:pt x="18242" y="10546"/>
                </a:lnTo>
                <a:lnTo>
                  <a:pt x="13441" y="15361"/>
                </a:lnTo>
                <a:lnTo>
                  <a:pt x="9601" y="20147"/>
                </a:lnTo>
                <a:lnTo>
                  <a:pt x="5760" y="26883"/>
                </a:lnTo>
                <a:lnTo>
                  <a:pt x="3840" y="33604"/>
                </a:lnTo>
                <a:lnTo>
                  <a:pt x="960" y="41269"/>
                </a:lnTo>
                <a:lnTo>
                  <a:pt x="0" y="48950"/>
                </a:lnTo>
                <a:lnTo>
                  <a:pt x="0" y="68153"/>
                </a:lnTo>
                <a:lnTo>
                  <a:pt x="960" y="75834"/>
                </a:lnTo>
                <a:lnTo>
                  <a:pt x="3840" y="83515"/>
                </a:lnTo>
                <a:lnTo>
                  <a:pt x="5760" y="90236"/>
                </a:lnTo>
                <a:lnTo>
                  <a:pt x="9601" y="96956"/>
                </a:lnTo>
                <a:lnTo>
                  <a:pt x="13441" y="100797"/>
                </a:lnTo>
                <a:lnTo>
                  <a:pt x="18242" y="105597"/>
                </a:lnTo>
                <a:lnTo>
                  <a:pt x="24003" y="109438"/>
                </a:lnTo>
                <a:lnTo>
                  <a:pt x="29763" y="112303"/>
                </a:lnTo>
                <a:lnTo>
                  <a:pt x="36484" y="114239"/>
                </a:lnTo>
                <a:lnTo>
                  <a:pt x="44165" y="115183"/>
                </a:lnTo>
                <a:lnTo>
                  <a:pt x="62407" y="115183"/>
                </a:lnTo>
                <a:lnTo>
                  <a:pt x="67193" y="114239"/>
                </a:lnTo>
                <a:lnTo>
                  <a:pt x="71993" y="114239"/>
                </a:lnTo>
                <a:lnTo>
                  <a:pt x="75834" y="113278"/>
                </a:lnTo>
                <a:lnTo>
                  <a:pt x="78714" y="112303"/>
                </a:lnTo>
                <a:lnTo>
                  <a:pt x="82555" y="111343"/>
                </a:lnTo>
                <a:lnTo>
                  <a:pt x="85435" y="110398"/>
                </a:lnTo>
                <a:lnTo>
                  <a:pt x="87355" y="109438"/>
                </a:lnTo>
                <a:lnTo>
                  <a:pt x="89275" y="108463"/>
                </a:lnTo>
                <a:lnTo>
                  <a:pt x="90236" y="107518"/>
                </a:lnTo>
                <a:lnTo>
                  <a:pt x="91196" y="107518"/>
                </a:lnTo>
                <a:lnTo>
                  <a:pt x="91196" y="106558"/>
                </a:lnTo>
                <a:lnTo>
                  <a:pt x="92156" y="106558"/>
                </a:lnTo>
                <a:lnTo>
                  <a:pt x="92156" y="104622"/>
                </a:lnTo>
                <a:lnTo>
                  <a:pt x="93116" y="103677"/>
                </a:lnTo>
                <a:lnTo>
                  <a:pt x="93116" y="95996"/>
                </a:lnTo>
                <a:lnTo>
                  <a:pt x="92156" y="95036"/>
                </a:lnTo>
                <a:lnTo>
                  <a:pt x="92156" y="93116"/>
                </a:lnTo>
                <a:lnTo>
                  <a:pt x="91196" y="92156"/>
                </a:lnTo>
                <a:lnTo>
                  <a:pt x="87355" y="92156"/>
                </a:lnTo>
                <a:lnTo>
                  <a:pt x="85435" y="93116"/>
                </a:lnTo>
                <a:lnTo>
                  <a:pt x="83515" y="94076"/>
                </a:lnTo>
                <a:lnTo>
                  <a:pt x="81594" y="95036"/>
                </a:lnTo>
                <a:lnTo>
                  <a:pt x="78714" y="95996"/>
                </a:lnTo>
                <a:lnTo>
                  <a:pt x="75834" y="96956"/>
                </a:lnTo>
                <a:lnTo>
                  <a:pt x="71993" y="97917"/>
                </a:lnTo>
                <a:lnTo>
                  <a:pt x="68153" y="98877"/>
                </a:lnTo>
                <a:lnTo>
                  <a:pt x="64312" y="99837"/>
                </a:lnTo>
                <a:lnTo>
                  <a:pt x="48950" y="99837"/>
                </a:lnTo>
                <a:lnTo>
                  <a:pt x="43205" y="98877"/>
                </a:lnTo>
                <a:lnTo>
                  <a:pt x="39364" y="96956"/>
                </a:lnTo>
                <a:lnTo>
                  <a:pt x="34564" y="95036"/>
                </a:lnTo>
                <a:lnTo>
                  <a:pt x="30723" y="93116"/>
                </a:lnTo>
                <a:lnTo>
                  <a:pt x="27843" y="89275"/>
                </a:lnTo>
                <a:lnTo>
                  <a:pt x="24963" y="86395"/>
                </a:lnTo>
                <a:lnTo>
                  <a:pt x="24003" y="82555"/>
                </a:lnTo>
                <a:lnTo>
                  <a:pt x="22082" y="77754"/>
                </a:lnTo>
                <a:lnTo>
                  <a:pt x="21122" y="72953"/>
                </a:lnTo>
                <a:lnTo>
                  <a:pt x="20162" y="67193"/>
                </a:lnTo>
                <a:lnTo>
                  <a:pt x="20162" y="61432"/>
                </a:lnTo>
                <a:lnTo>
                  <a:pt x="92156" y="61432"/>
                </a:lnTo>
                <a:lnTo>
                  <a:pt x="94076" y="6047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" name="object 220"/>
          <p:cNvSpPr/>
          <p:nvPr/>
        </p:nvSpPr>
        <p:spPr>
          <a:xfrm>
            <a:off x="3859316" y="2187549"/>
            <a:ext cx="83515" cy="115183"/>
          </a:xfrm>
          <a:custGeom>
            <a:avLst/>
            <a:gdLst/>
            <a:ahLst/>
            <a:cxnLst/>
            <a:rect l="l" t="t" r="r" b="b"/>
            <a:pathLst>
              <a:path w="83515" h="115183">
                <a:moveTo>
                  <a:pt x="0" y="58552"/>
                </a:moveTo>
                <a:lnTo>
                  <a:pt x="0" y="68153"/>
                </a:lnTo>
                <a:lnTo>
                  <a:pt x="960" y="75834"/>
                </a:lnTo>
                <a:lnTo>
                  <a:pt x="2880" y="83515"/>
                </a:lnTo>
                <a:lnTo>
                  <a:pt x="4800" y="90236"/>
                </a:lnTo>
                <a:lnTo>
                  <a:pt x="8641" y="95996"/>
                </a:lnTo>
                <a:lnTo>
                  <a:pt x="12481" y="100797"/>
                </a:lnTo>
                <a:lnTo>
                  <a:pt x="16322" y="105597"/>
                </a:lnTo>
                <a:lnTo>
                  <a:pt x="21122" y="109438"/>
                </a:lnTo>
                <a:lnTo>
                  <a:pt x="26883" y="112303"/>
                </a:lnTo>
                <a:lnTo>
                  <a:pt x="32644" y="114239"/>
                </a:lnTo>
                <a:lnTo>
                  <a:pt x="39364" y="115183"/>
                </a:lnTo>
                <a:lnTo>
                  <a:pt x="54726" y="115183"/>
                </a:lnTo>
                <a:lnTo>
                  <a:pt x="57607" y="114239"/>
                </a:lnTo>
                <a:lnTo>
                  <a:pt x="61447" y="114239"/>
                </a:lnTo>
                <a:lnTo>
                  <a:pt x="64328" y="113278"/>
                </a:lnTo>
                <a:lnTo>
                  <a:pt x="67208" y="112303"/>
                </a:lnTo>
                <a:lnTo>
                  <a:pt x="70073" y="110398"/>
                </a:lnTo>
                <a:lnTo>
                  <a:pt x="72953" y="109438"/>
                </a:lnTo>
                <a:lnTo>
                  <a:pt x="75849" y="108463"/>
                </a:lnTo>
                <a:lnTo>
                  <a:pt x="77754" y="106558"/>
                </a:lnTo>
                <a:lnTo>
                  <a:pt x="79674" y="105597"/>
                </a:lnTo>
                <a:lnTo>
                  <a:pt x="80634" y="104622"/>
                </a:lnTo>
                <a:lnTo>
                  <a:pt x="81594" y="103677"/>
                </a:lnTo>
                <a:lnTo>
                  <a:pt x="81594" y="102717"/>
                </a:lnTo>
                <a:lnTo>
                  <a:pt x="82570" y="101757"/>
                </a:lnTo>
                <a:lnTo>
                  <a:pt x="82570" y="100797"/>
                </a:lnTo>
                <a:lnTo>
                  <a:pt x="83515" y="99837"/>
                </a:lnTo>
                <a:lnTo>
                  <a:pt x="83515" y="89275"/>
                </a:lnTo>
                <a:lnTo>
                  <a:pt x="82570" y="88315"/>
                </a:lnTo>
                <a:lnTo>
                  <a:pt x="82570" y="86395"/>
                </a:lnTo>
                <a:lnTo>
                  <a:pt x="81594" y="86395"/>
                </a:lnTo>
                <a:lnTo>
                  <a:pt x="81594" y="85435"/>
                </a:lnTo>
                <a:lnTo>
                  <a:pt x="79674" y="85435"/>
                </a:lnTo>
                <a:lnTo>
                  <a:pt x="77754" y="86395"/>
                </a:lnTo>
                <a:lnTo>
                  <a:pt x="75849" y="87355"/>
                </a:lnTo>
                <a:lnTo>
                  <a:pt x="74889" y="89275"/>
                </a:lnTo>
                <a:lnTo>
                  <a:pt x="72953" y="90236"/>
                </a:lnTo>
                <a:lnTo>
                  <a:pt x="70073" y="92156"/>
                </a:lnTo>
                <a:lnTo>
                  <a:pt x="67208" y="94076"/>
                </a:lnTo>
                <a:lnTo>
                  <a:pt x="64328" y="95036"/>
                </a:lnTo>
                <a:lnTo>
                  <a:pt x="61447" y="96956"/>
                </a:lnTo>
                <a:lnTo>
                  <a:pt x="57607" y="97917"/>
                </a:lnTo>
                <a:lnTo>
                  <a:pt x="53766" y="98877"/>
                </a:lnTo>
                <a:lnTo>
                  <a:pt x="45125" y="98877"/>
                </a:lnTo>
                <a:lnTo>
                  <a:pt x="40325" y="97917"/>
                </a:lnTo>
                <a:lnTo>
                  <a:pt x="37444" y="95996"/>
                </a:lnTo>
                <a:lnTo>
                  <a:pt x="33604" y="95036"/>
                </a:lnTo>
                <a:lnTo>
                  <a:pt x="30723" y="92156"/>
                </a:lnTo>
                <a:lnTo>
                  <a:pt x="27843" y="88315"/>
                </a:lnTo>
                <a:lnTo>
                  <a:pt x="24963" y="85435"/>
                </a:lnTo>
                <a:lnTo>
                  <a:pt x="23042" y="80634"/>
                </a:lnTo>
                <a:lnTo>
                  <a:pt x="22082" y="75834"/>
                </a:lnTo>
                <a:lnTo>
                  <a:pt x="21122" y="71033"/>
                </a:lnTo>
                <a:lnTo>
                  <a:pt x="20162" y="64312"/>
                </a:lnTo>
                <a:lnTo>
                  <a:pt x="20162" y="57591"/>
                </a:lnTo>
                <a:lnTo>
                  <a:pt x="20492" y="49970"/>
                </a:lnTo>
                <a:lnTo>
                  <a:pt x="23054" y="36759"/>
                </a:lnTo>
                <a:lnTo>
                  <a:pt x="27843" y="26883"/>
                </a:lnTo>
                <a:lnTo>
                  <a:pt x="32644" y="19202"/>
                </a:lnTo>
                <a:lnTo>
                  <a:pt x="40325" y="16322"/>
                </a:lnTo>
                <a:lnTo>
                  <a:pt x="53766" y="16322"/>
                </a:lnTo>
                <a:lnTo>
                  <a:pt x="57607" y="17266"/>
                </a:lnTo>
                <a:lnTo>
                  <a:pt x="60487" y="18227"/>
                </a:lnTo>
                <a:lnTo>
                  <a:pt x="64328" y="19202"/>
                </a:lnTo>
                <a:lnTo>
                  <a:pt x="67208" y="21107"/>
                </a:lnTo>
                <a:lnTo>
                  <a:pt x="69113" y="22067"/>
                </a:lnTo>
                <a:lnTo>
                  <a:pt x="72009" y="23987"/>
                </a:lnTo>
                <a:lnTo>
                  <a:pt x="73913" y="24947"/>
                </a:lnTo>
                <a:lnTo>
                  <a:pt x="74889" y="26883"/>
                </a:lnTo>
                <a:lnTo>
                  <a:pt x="76794" y="27828"/>
                </a:lnTo>
                <a:lnTo>
                  <a:pt x="77754" y="28788"/>
                </a:lnTo>
                <a:lnTo>
                  <a:pt x="80634" y="28788"/>
                </a:lnTo>
                <a:lnTo>
                  <a:pt x="81594" y="27828"/>
                </a:lnTo>
                <a:lnTo>
                  <a:pt x="81594" y="26883"/>
                </a:lnTo>
                <a:lnTo>
                  <a:pt x="82570" y="25908"/>
                </a:lnTo>
                <a:lnTo>
                  <a:pt x="82570" y="13426"/>
                </a:lnTo>
                <a:lnTo>
                  <a:pt x="81594" y="12481"/>
                </a:lnTo>
                <a:lnTo>
                  <a:pt x="81594" y="11521"/>
                </a:lnTo>
                <a:lnTo>
                  <a:pt x="80634" y="11521"/>
                </a:lnTo>
                <a:lnTo>
                  <a:pt x="79674" y="10546"/>
                </a:lnTo>
                <a:lnTo>
                  <a:pt x="78729" y="9601"/>
                </a:lnTo>
                <a:lnTo>
                  <a:pt x="76794" y="7680"/>
                </a:lnTo>
                <a:lnTo>
                  <a:pt x="74889" y="6705"/>
                </a:lnTo>
                <a:lnTo>
                  <a:pt x="72953" y="5760"/>
                </a:lnTo>
                <a:lnTo>
                  <a:pt x="70073" y="3840"/>
                </a:lnTo>
                <a:lnTo>
                  <a:pt x="68168" y="2880"/>
                </a:lnTo>
                <a:lnTo>
                  <a:pt x="65288" y="1920"/>
                </a:lnTo>
                <a:lnTo>
                  <a:pt x="62392" y="960"/>
                </a:lnTo>
                <a:lnTo>
                  <a:pt x="59527" y="960"/>
                </a:lnTo>
                <a:lnTo>
                  <a:pt x="55686" y="0"/>
                </a:lnTo>
                <a:lnTo>
                  <a:pt x="42245" y="0"/>
                </a:lnTo>
                <a:lnTo>
                  <a:pt x="35524" y="960"/>
                </a:lnTo>
                <a:lnTo>
                  <a:pt x="29763" y="2880"/>
                </a:lnTo>
                <a:lnTo>
                  <a:pt x="24003" y="5760"/>
                </a:lnTo>
                <a:lnTo>
                  <a:pt x="19202" y="9601"/>
                </a:lnTo>
                <a:lnTo>
                  <a:pt x="14401" y="13426"/>
                </a:lnTo>
                <a:lnTo>
                  <a:pt x="9601" y="18227"/>
                </a:lnTo>
                <a:lnTo>
                  <a:pt x="6720" y="24947"/>
                </a:lnTo>
                <a:lnTo>
                  <a:pt x="3840" y="32628"/>
                </a:lnTo>
                <a:lnTo>
                  <a:pt x="3580" y="33257"/>
                </a:lnTo>
                <a:lnTo>
                  <a:pt x="785" y="44921"/>
                </a:lnTo>
                <a:lnTo>
                  <a:pt x="0" y="5855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" name="object 221"/>
          <p:cNvSpPr/>
          <p:nvPr/>
        </p:nvSpPr>
        <p:spPr>
          <a:xfrm>
            <a:off x="3967794" y="2188509"/>
            <a:ext cx="91196" cy="114223"/>
          </a:xfrm>
          <a:custGeom>
            <a:avLst/>
            <a:gdLst/>
            <a:ahLst/>
            <a:cxnLst/>
            <a:rect l="l" t="t" r="r" b="b"/>
            <a:pathLst>
              <a:path w="91196" h="114223">
                <a:moveTo>
                  <a:pt x="91196" y="2880"/>
                </a:moveTo>
                <a:lnTo>
                  <a:pt x="90236" y="2880"/>
                </a:lnTo>
                <a:lnTo>
                  <a:pt x="90236" y="1920"/>
                </a:lnTo>
                <a:lnTo>
                  <a:pt x="89275" y="960"/>
                </a:lnTo>
                <a:lnTo>
                  <a:pt x="86395" y="960"/>
                </a:lnTo>
                <a:lnTo>
                  <a:pt x="84475" y="0"/>
                </a:lnTo>
                <a:lnTo>
                  <a:pt x="79674" y="0"/>
                </a:lnTo>
                <a:lnTo>
                  <a:pt x="77754" y="960"/>
                </a:lnTo>
                <a:lnTo>
                  <a:pt x="73913" y="960"/>
                </a:lnTo>
                <a:lnTo>
                  <a:pt x="72953" y="1920"/>
                </a:lnTo>
                <a:lnTo>
                  <a:pt x="72008" y="1920"/>
                </a:lnTo>
                <a:lnTo>
                  <a:pt x="72008" y="77754"/>
                </a:lnTo>
                <a:lnTo>
                  <a:pt x="66233" y="84475"/>
                </a:lnTo>
                <a:lnTo>
                  <a:pt x="61447" y="89275"/>
                </a:lnTo>
                <a:lnTo>
                  <a:pt x="56647" y="93116"/>
                </a:lnTo>
                <a:lnTo>
                  <a:pt x="51831" y="95996"/>
                </a:lnTo>
                <a:lnTo>
                  <a:pt x="47045" y="97917"/>
                </a:lnTo>
                <a:lnTo>
                  <a:pt x="38404" y="97917"/>
                </a:lnTo>
                <a:lnTo>
                  <a:pt x="34564" y="96956"/>
                </a:lnTo>
                <a:lnTo>
                  <a:pt x="31683" y="95996"/>
                </a:lnTo>
                <a:lnTo>
                  <a:pt x="28803" y="94076"/>
                </a:lnTo>
                <a:lnTo>
                  <a:pt x="26883" y="92156"/>
                </a:lnTo>
                <a:lnTo>
                  <a:pt x="24963" y="90236"/>
                </a:lnTo>
                <a:lnTo>
                  <a:pt x="23042" y="87355"/>
                </a:lnTo>
                <a:lnTo>
                  <a:pt x="22082" y="83515"/>
                </a:lnTo>
                <a:lnTo>
                  <a:pt x="21122" y="80634"/>
                </a:lnTo>
                <a:lnTo>
                  <a:pt x="20162" y="76794"/>
                </a:lnTo>
                <a:lnTo>
                  <a:pt x="19202" y="71993"/>
                </a:lnTo>
                <a:lnTo>
                  <a:pt x="19202" y="1920"/>
                </a:lnTo>
                <a:lnTo>
                  <a:pt x="18242" y="1920"/>
                </a:lnTo>
                <a:lnTo>
                  <a:pt x="17282" y="960"/>
                </a:lnTo>
                <a:lnTo>
                  <a:pt x="14401" y="960"/>
                </a:lnTo>
                <a:lnTo>
                  <a:pt x="13441" y="0"/>
                </a:lnTo>
                <a:lnTo>
                  <a:pt x="7680" y="0"/>
                </a:lnTo>
                <a:lnTo>
                  <a:pt x="672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75834"/>
                </a:lnTo>
                <a:lnTo>
                  <a:pt x="960" y="82555"/>
                </a:lnTo>
                <a:lnTo>
                  <a:pt x="1920" y="87355"/>
                </a:lnTo>
                <a:lnTo>
                  <a:pt x="3840" y="93116"/>
                </a:lnTo>
                <a:lnTo>
                  <a:pt x="5760" y="97917"/>
                </a:lnTo>
                <a:lnTo>
                  <a:pt x="8641" y="101757"/>
                </a:lnTo>
                <a:lnTo>
                  <a:pt x="11521" y="105597"/>
                </a:lnTo>
                <a:lnTo>
                  <a:pt x="15361" y="108478"/>
                </a:lnTo>
                <a:lnTo>
                  <a:pt x="20162" y="111343"/>
                </a:lnTo>
                <a:lnTo>
                  <a:pt x="24963" y="113278"/>
                </a:lnTo>
                <a:lnTo>
                  <a:pt x="30723" y="114223"/>
                </a:lnTo>
                <a:lnTo>
                  <a:pt x="44165" y="114223"/>
                </a:lnTo>
                <a:lnTo>
                  <a:pt x="49926" y="113278"/>
                </a:lnTo>
                <a:lnTo>
                  <a:pt x="55671" y="110383"/>
                </a:lnTo>
                <a:lnTo>
                  <a:pt x="61447" y="107502"/>
                </a:lnTo>
                <a:lnTo>
                  <a:pt x="67193" y="101757"/>
                </a:lnTo>
                <a:lnTo>
                  <a:pt x="73913" y="95996"/>
                </a:lnTo>
                <a:lnTo>
                  <a:pt x="73913" y="111343"/>
                </a:lnTo>
                <a:lnTo>
                  <a:pt x="74874" y="112318"/>
                </a:lnTo>
                <a:lnTo>
                  <a:pt x="75834" y="112318"/>
                </a:lnTo>
                <a:lnTo>
                  <a:pt x="76794" y="113278"/>
                </a:lnTo>
                <a:lnTo>
                  <a:pt x="86395" y="113278"/>
                </a:lnTo>
                <a:lnTo>
                  <a:pt x="87355" y="112318"/>
                </a:lnTo>
                <a:lnTo>
                  <a:pt x="90236" y="112318"/>
                </a:lnTo>
                <a:lnTo>
                  <a:pt x="90236" y="111343"/>
                </a:lnTo>
                <a:lnTo>
                  <a:pt x="91196" y="111343"/>
                </a:lnTo>
                <a:lnTo>
                  <a:pt x="91196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" name="object 222"/>
          <p:cNvSpPr/>
          <p:nvPr/>
        </p:nvSpPr>
        <p:spPr>
          <a:xfrm>
            <a:off x="4094515" y="2187549"/>
            <a:ext cx="62392" cy="114239"/>
          </a:xfrm>
          <a:custGeom>
            <a:avLst/>
            <a:gdLst/>
            <a:ahLst/>
            <a:cxnLst/>
            <a:rect l="l" t="t" r="r" b="b"/>
            <a:pathLst>
              <a:path w="62392" h="114239">
                <a:moveTo>
                  <a:pt x="62392" y="6705"/>
                </a:moveTo>
                <a:lnTo>
                  <a:pt x="61432" y="5760"/>
                </a:lnTo>
                <a:lnTo>
                  <a:pt x="61432" y="3840"/>
                </a:lnTo>
                <a:lnTo>
                  <a:pt x="60472" y="2880"/>
                </a:lnTo>
                <a:lnTo>
                  <a:pt x="59512" y="1920"/>
                </a:lnTo>
                <a:lnTo>
                  <a:pt x="57591" y="1920"/>
                </a:lnTo>
                <a:lnTo>
                  <a:pt x="56631" y="960"/>
                </a:lnTo>
                <a:lnTo>
                  <a:pt x="53751" y="960"/>
                </a:lnTo>
                <a:lnTo>
                  <a:pt x="52791" y="0"/>
                </a:lnTo>
                <a:lnTo>
                  <a:pt x="42230" y="0"/>
                </a:lnTo>
                <a:lnTo>
                  <a:pt x="39364" y="960"/>
                </a:lnTo>
                <a:lnTo>
                  <a:pt x="37429" y="960"/>
                </a:lnTo>
                <a:lnTo>
                  <a:pt x="35524" y="1920"/>
                </a:lnTo>
                <a:lnTo>
                  <a:pt x="33588" y="3840"/>
                </a:lnTo>
                <a:lnTo>
                  <a:pt x="30708" y="5760"/>
                </a:lnTo>
                <a:lnTo>
                  <a:pt x="28803" y="7680"/>
                </a:lnTo>
                <a:lnTo>
                  <a:pt x="25923" y="9601"/>
                </a:lnTo>
                <a:lnTo>
                  <a:pt x="23027" y="12481"/>
                </a:lnTo>
                <a:lnTo>
                  <a:pt x="20162" y="16322"/>
                </a:lnTo>
                <a:lnTo>
                  <a:pt x="17282" y="20147"/>
                </a:lnTo>
                <a:lnTo>
                  <a:pt x="17282" y="2880"/>
                </a:lnTo>
                <a:lnTo>
                  <a:pt x="16322" y="2880"/>
                </a:lnTo>
                <a:lnTo>
                  <a:pt x="16322" y="1920"/>
                </a:lnTo>
                <a:lnTo>
                  <a:pt x="13441" y="1920"/>
                </a:lnTo>
                <a:lnTo>
                  <a:pt x="12481" y="960"/>
                </a:lnTo>
                <a:lnTo>
                  <a:pt x="6720" y="960"/>
                </a:lnTo>
                <a:lnTo>
                  <a:pt x="576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11343"/>
                </a:lnTo>
                <a:lnTo>
                  <a:pt x="960" y="112303"/>
                </a:lnTo>
                <a:lnTo>
                  <a:pt x="960" y="113278"/>
                </a:lnTo>
                <a:lnTo>
                  <a:pt x="2880" y="113278"/>
                </a:lnTo>
                <a:lnTo>
                  <a:pt x="3840" y="114239"/>
                </a:lnTo>
                <a:lnTo>
                  <a:pt x="14401" y="114239"/>
                </a:lnTo>
                <a:lnTo>
                  <a:pt x="16322" y="113278"/>
                </a:lnTo>
                <a:lnTo>
                  <a:pt x="18242" y="113278"/>
                </a:lnTo>
                <a:lnTo>
                  <a:pt x="19202" y="112303"/>
                </a:lnTo>
                <a:lnTo>
                  <a:pt x="19202" y="41269"/>
                </a:lnTo>
                <a:lnTo>
                  <a:pt x="22082" y="36469"/>
                </a:lnTo>
                <a:lnTo>
                  <a:pt x="24963" y="32628"/>
                </a:lnTo>
                <a:lnTo>
                  <a:pt x="26868" y="29748"/>
                </a:lnTo>
                <a:lnTo>
                  <a:pt x="29748" y="26883"/>
                </a:lnTo>
                <a:lnTo>
                  <a:pt x="31683" y="24947"/>
                </a:lnTo>
                <a:lnTo>
                  <a:pt x="33588" y="23042"/>
                </a:lnTo>
                <a:lnTo>
                  <a:pt x="35524" y="21107"/>
                </a:lnTo>
                <a:lnTo>
                  <a:pt x="37429" y="20147"/>
                </a:lnTo>
                <a:lnTo>
                  <a:pt x="39364" y="19202"/>
                </a:lnTo>
                <a:lnTo>
                  <a:pt x="41269" y="18227"/>
                </a:lnTo>
                <a:lnTo>
                  <a:pt x="49911" y="18227"/>
                </a:lnTo>
                <a:lnTo>
                  <a:pt x="50871" y="19202"/>
                </a:lnTo>
                <a:lnTo>
                  <a:pt x="53751" y="19202"/>
                </a:lnTo>
                <a:lnTo>
                  <a:pt x="54711" y="20147"/>
                </a:lnTo>
                <a:lnTo>
                  <a:pt x="56631" y="20147"/>
                </a:lnTo>
                <a:lnTo>
                  <a:pt x="57591" y="21107"/>
                </a:lnTo>
                <a:lnTo>
                  <a:pt x="60472" y="21107"/>
                </a:lnTo>
                <a:lnTo>
                  <a:pt x="60472" y="20147"/>
                </a:lnTo>
                <a:lnTo>
                  <a:pt x="61432" y="20147"/>
                </a:lnTo>
                <a:lnTo>
                  <a:pt x="61432" y="18227"/>
                </a:lnTo>
                <a:lnTo>
                  <a:pt x="62392" y="17266"/>
                </a:lnTo>
                <a:lnTo>
                  <a:pt x="62392" y="670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" name="object 223"/>
          <p:cNvSpPr/>
          <p:nvPr/>
        </p:nvSpPr>
        <p:spPr>
          <a:xfrm>
            <a:off x="4167469" y="2188509"/>
            <a:ext cx="99837" cy="113278"/>
          </a:xfrm>
          <a:custGeom>
            <a:avLst/>
            <a:gdLst/>
            <a:ahLst/>
            <a:cxnLst/>
            <a:rect l="l" t="t" r="r" b="b"/>
            <a:pathLst>
              <a:path w="99837" h="113278">
                <a:moveTo>
                  <a:pt x="37444" y="110383"/>
                </a:moveTo>
                <a:lnTo>
                  <a:pt x="38404" y="111343"/>
                </a:lnTo>
                <a:lnTo>
                  <a:pt x="39364" y="112318"/>
                </a:lnTo>
                <a:lnTo>
                  <a:pt x="41285" y="112318"/>
                </a:lnTo>
                <a:lnTo>
                  <a:pt x="42245" y="113278"/>
                </a:lnTo>
                <a:lnTo>
                  <a:pt x="57607" y="113278"/>
                </a:lnTo>
                <a:lnTo>
                  <a:pt x="58552" y="112318"/>
                </a:lnTo>
                <a:lnTo>
                  <a:pt x="60487" y="112318"/>
                </a:lnTo>
                <a:lnTo>
                  <a:pt x="61447" y="111343"/>
                </a:lnTo>
                <a:lnTo>
                  <a:pt x="62392" y="111343"/>
                </a:lnTo>
                <a:lnTo>
                  <a:pt x="62392" y="110383"/>
                </a:lnTo>
                <a:lnTo>
                  <a:pt x="63352" y="109438"/>
                </a:lnTo>
                <a:lnTo>
                  <a:pt x="99837" y="8641"/>
                </a:lnTo>
                <a:lnTo>
                  <a:pt x="99837" y="1920"/>
                </a:lnTo>
                <a:lnTo>
                  <a:pt x="98877" y="960"/>
                </a:lnTo>
                <a:lnTo>
                  <a:pt x="95996" y="960"/>
                </a:lnTo>
                <a:lnTo>
                  <a:pt x="94076" y="0"/>
                </a:lnTo>
                <a:lnTo>
                  <a:pt x="89275" y="0"/>
                </a:lnTo>
                <a:lnTo>
                  <a:pt x="87355" y="960"/>
                </a:lnTo>
                <a:lnTo>
                  <a:pt x="83515" y="960"/>
                </a:lnTo>
                <a:lnTo>
                  <a:pt x="82555" y="1920"/>
                </a:lnTo>
                <a:lnTo>
                  <a:pt x="81594" y="1920"/>
                </a:lnTo>
                <a:lnTo>
                  <a:pt x="80634" y="2880"/>
                </a:lnTo>
                <a:lnTo>
                  <a:pt x="80634" y="3840"/>
                </a:lnTo>
                <a:lnTo>
                  <a:pt x="50886" y="91196"/>
                </a:lnTo>
                <a:lnTo>
                  <a:pt x="50886" y="92156"/>
                </a:lnTo>
                <a:lnTo>
                  <a:pt x="49926" y="91196"/>
                </a:lnTo>
                <a:lnTo>
                  <a:pt x="20162" y="3840"/>
                </a:lnTo>
                <a:lnTo>
                  <a:pt x="20162" y="2880"/>
                </a:lnTo>
                <a:lnTo>
                  <a:pt x="19202" y="1920"/>
                </a:lnTo>
                <a:lnTo>
                  <a:pt x="18242" y="960"/>
                </a:lnTo>
                <a:lnTo>
                  <a:pt x="14401" y="960"/>
                </a:lnTo>
                <a:lnTo>
                  <a:pt x="13441" y="0"/>
                </a:lnTo>
                <a:lnTo>
                  <a:pt x="7680" y="0"/>
                </a:lnTo>
                <a:lnTo>
                  <a:pt x="576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6720"/>
                </a:lnTo>
                <a:lnTo>
                  <a:pt x="960" y="7680"/>
                </a:lnTo>
                <a:lnTo>
                  <a:pt x="960" y="8641"/>
                </a:lnTo>
                <a:lnTo>
                  <a:pt x="36484" y="109438"/>
                </a:lnTo>
                <a:lnTo>
                  <a:pt x="37444" y="109438"/>
                </a:lnTo>
                <a:lnTo>
                  <a:pt x="37444" y="1103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" name="object 224"/>
          <p:cNvSpPr/>
          <p:nvPr/>
        </p:nvSpPr>
        <p:spPr>
          <a:xfrm>
            <a:off x="4280748" y="2187549"/>
            <a:ext cx="96956" cy="115183"/>
          </a:xfrm>
          <a:custGeom>
            <a:avLst/>
            <a:gdLst/>
            <a:ahLst/>
            <a:cxnLst/>
            <a:rect l="l" t="t" r="r" b="b"/>
            <a:pathLst>
              <a:path w="96956" h="115183">
                <a:moveTo>
                  <a:pt x="93116" y="97917"/>
                </a:moveTo>
                <a:lnTo>
                  <a:pt x="92156" y="96956"/>
                </a:lnTo>
                <a:lnTo>
                  <a:pt x="92156" y="93116"/>
                </a:lnTo>
                <a:lnTo>
                  <a:pt x="91196" y="93116"/>
                </a:lnTo>
                <a:lnTo>
                  <a:pt x="91196" y="92156"/>
                </a:lnTo>
                <a:lnTo>
                  <a:pt x="87355" y="92156"/>
                </a:lnTo>
                <a:lnTo>
                  <a:pt x="85435" y="93116"/>
                </a:lnTo>
                <a:lnTo>
                  <a:pt x="83515" y="94076"/>
                </a:lnTo>
                <a:lnTo>
                  <a:pt x="80634" y="95036"/>
                </a:lnTo>
                <a:lnTo>
                  <a:pt x="78714" y="95996"/>
                </a:lnTo>
                <a:lnTo>
                  <a:pt x="75834" y="96956"/>
                </a:lnTo>
                <a:lnTo>
                  <a:pt x="71993" y="97917"/>
                </a:lnTo>
                <a:lnTo>
                  <a:pt x="68153" y="98877"/>
                </a:lnTo>
                <a:lnTo>
                  <a:pt x="64312" y="99837"/>
                </a:lnTo>
                <a:lnTo>
                  <a:pt x="47990" y="99837"/>
                </a:lnTo>
                <a:lnTo>
                  <a:pt x="43190" y="98877"/>
                </a:lnTo>
                <a:lnTo>
                  <a:pt x="38404" y="96956"/>
                </a:lnTo>
                <a:lnTo>
                  <a:pt x="34564" y="95036"/>
                </a:lnTo>
                <a:lnTo>
                  <a:pt x="30723" y="93116"/>
                </a:lnTo>
                <a:lnTo>
                  <a:pt x="27843" y="89275"/>
                </a:lnTo>
                <a:lnTo>
                  <a:pt x="24963" y="86395"/>
                </a:lnTo>
                <a:lnTo>
                  <a:pt x="23042" y="82555"/>
                </a:lnTo>
                <a:lnTo>
                  <a:pt x="22082" y="77754"/>
                </a:lnTo>
                <a:lnTo>
                  <a:pt x="21122" y="72953"/>
                </a:lnTo>
                <a:lnTo>
                  <a:pt x="20162" y="67193"/>
                </a:lnTo>
                <a:lnTo>
                  <a:pt x="20162" y="61432"/>
                </a:lnTo>
                <a:lnTo>
                  <a:pt x="91196" y="61432"/>
                </a:lnTo>
                <a:lnTo>
                  <a:pt x="93116" y="60472"/>
                </a:lnTo>
                <a:lnTo>
                  <a:pt x="95036" y="59512"/>
                </a:lnTo>
                <a:lnTo>
                  <a:pt x="96956" y="58552"/>
                </a:lnTo>
                <a:lnTo>
                  <a:pt x="96956" y="43190"/>
                </a:lnTo>
                <a:lnTo>
                  <a:pt x="95996" y="36469"/>
                </a:lnTo>
                <a:lnTo>
                  <a:pt x="94076" y="30708"/>
                </a:lnTo>
                <a:lnTo>
                  <a:pt x="93116" y="23987"/>
                </a:lnTo>
                <a:lnTo>
                  <a:pt x="90236" y="19202"/>
                </a:lnTo>
                <a:lnTo>
                  <a:pt x="86395" y="14386"/>
                </a:lnTo>
                <a:lnTo>
                  <a:pt x="82555" y="9601"/>
                </a:lnTo>
                <a:lnTo>
                  <a:pt x="77754" y="6705"/>
                </a:lnTo>
                <a:lnTo>
                  <a:pt x="71993" y="3840"/>
                </a:lnTo>
                <a:lnTo>
                  <a:pt x="66233" y="960"/>
                </a:lnTo>
                <a:lnTo>
                  <a:pt x="58552" y="0"/>
                </a:lnTo>
                <a:lnTo>
                  <a:pt x="43190" y="0"/>
                </a:lnTo>
                <a:lnTo>
                  <a:pt x="35524" y="960"/>
                </a:lnTo>
                <a:lnTo>
                  <a:pt x="29763" y="3840"/>
                </a:lnTo>
                <a:lnTo>
                  <a:pt x="25923" y="27828"/>
                </a:lnTo>
                <a:lnTo>
                  <a:pt x="27843" y="24947"/>
                </a:lnTo>
                <a:lnTo>
                  <a:pt x="30723" y="22067"/>
                </a:lnTo>
                <a:lnTo>
                  <a:pt x="33604" y="19202"/>
                </a:lnTo>
                <a:lnTo>
                  <a:pt x="37444" y="17266"/>
                </a:lnTo>
                <a:lnTo>
                  <a:pt x="41285" y="15361"/>
                </a:lnTo>
                <a:lnTo>
                  <a:pt x="45125" y="14386"/>
                </a:lnTo>
                <a:lnTo>
                  <a:pt x="59512" y="14386"/>
                </a:lnTo>
                <a:lnTo>
                  <a:pt x="66233" y="17266"/>
                </a:lnTo>
                <a:lnTo>
                  <a:pt x="71033" y="23042"/>
                </a:lnTo>
                <a:lnTo>
                  <a:pt x="75834" y="29748"/>
                </a:lnTo>
                <a:lnTo>
                  <a:pt x="77754" y="37429"/>
                </a:lnTo>
                <a:lnTo>
                  <a:pt x="77754" y="47030"/>
                </a:lnTo>
                <a:lnTo>
                  <a:pt x="20162" y="47030"/>
                </a:lnTo>
                <a:lnTo>
                  <a:pt x="20162" y="43190"/>
                </a:lnTo>
                <a:lnTo>
                  <a:pt x="21122" y="39349"/>
                </a:lnTo>
                <a:lnTo>
                  <a:pt x="23042" y="6705"/>
                </a:lnTo>
                <a:lnTo>
                  <a:pt x="18242" y="10546"/>
                </a:lnTo>
                <a:lnTo>
                  <a:pt x="13441" y="15361"/>
                </a:lnTo>
                <a:lnTo>
                  <a:pt x="8641" y="20147"/>
                </a:lnTo>
                <a:lnTo>
                  <a:pt x="5760" y="26883"/>
                </a:lnTo>
                <a:lnTo>
                  <a:pt x="3840" y="33604"/>
                </a:lnTo>
                <a:lnTo>
                  <a:pt x="960" y="41269"/>
                </a:lnTo>
                <a:lnTo>
                  <a:pt x="0" y="48950"/>
                </a:lnTo>
                <a:lnTo>
                  <a:pt x="0" y="68153"/>
                </a:lnTo>
                <a:lnTo>
                  <a:pt x="960" y="75834"/>
                </a:lnTo>
                <a:lnTo>
                  <a:pt x="2880" y="83515"/>
                </a:lnTo>
                <a:lnTo>
                  <a:pt x="5760" y="90236"/>
                </a:lnTo>
                <a:lnTo>
                  <a:pt x="8641" y="96956"/>
                </a:lnTo>
                <a:lnTo>
                  <a:pt x="13441" y="100797"/>
                </a:lnTo>
                <a:lnTo>
                  <a:pt x="18242" y="105597"/>
                </a:lnTo>
                <a:lnTo>
                  <a:pt x="23042" y="109438"/>
                </a:lnTo>
                <a:lnTo>
                  <a:pt x="29763" y="112303"/>
                </a:lnTo>
                <a:lnTo>
                  <a:pt x="36469" y="114239"/>
                </a:lnTo>
                <a:lnTo>
                  <a:pt x="44150" y="115183"/>
                </a:lnTo>
                <a:lnTo>
                  <a:pt x="62392" y="115183"/>
                </a:lnTo>
                <a:lnTo>
                  <a:pt x="67193" y="114239"/>
                </a:lnTo>
                <a:lnTo>
                  <a:pt x="71033" y="114239"/>
                </a:lnTo>
                <a:lnTo>
                  <a:pt x="74874" y="113278"/>
                </a:lnTo>
                <a:lnTo>
                  <a:pt x="78714" y="112303"/>
                </a:lnTo>
                <a:lnTo>
                  <a:pt x="81594" y="111343"/>
                </a:lnTo>
                <a:lnTo>
                  <a:pt x="84475" y="110398"/>
                </a:lnTo>
                <a:lnTo>
                  <a:pt x="86395" y="109438"/>
                </a:lnTo>
                <a:lnTo>
                  <a:pt x="89275" y="108463"/>
                </a:lnTo>
                <a:lnTo>
                  <a:pt x="90236" y="107518"/>
                </a:lnTo>
                <a:lnTo>
                  <a:pt x="91196" y="106558"/>
                </a:lnTo>
                <a:lnTo>
                  <a:pt x="91196" y="105597"/>
                </a:lnTo>
                <a:lnTo>
                  <a:pt x="92156" y="105597"/>
                </a:lnTo>
                <a:lnTo>
                  <a:pt x="92156" y="101757"/>
                </a:lnTo>
                <a:lnTo>
                  <a:pt x="93116" y="101757"/>
                </a:lnTo>
                <a:lnTo>
                  <a:pt x="93116" y="9791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" name="object 225"/>
          <p:cNvSpPr/>
          <p:nvPr/>
        </p:nvSpPr>
        <p:spPr>
          <a:xfrm>
            <a:off x="4301870" y="2191390"/>
            <a:ext cx="8641" cy="35509"/>
          </a:xfrm>
          <a:custGeom>
            <a:avLst/>
            <a:gdLst/>
            <a:ahLst/>
            <a:cxnLst/>
            <a:rect l="l" t="t" r="r" b="b"/>
            <a:pathLst>
              <a:path w="8641" h="35509">
                <a:moveTo>
                  <a:pt x="0" y="35509"/>
                </a:moveTo>
                <a:lnTo>
                  <a:pt x="1920" y="31668"/>
                </a:lnTo>
                <a:lnTo>
                  <a:pt x="2880" y="26868"/>
                </a:lnTo>
                <a:lnTo>
                  <a:pt x="4800" y="23987"/>
                </a:lnTo>
                <a:lnTo>
                  <a:pt x="8641" y="0"/>
                </a:lnTo>
                <a:lnTo>
                  <a:pt x="1920" y="2865"/>
                </a:lnTo>
                <a:lnTo>
                  <a:pt x="0" y="3550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" name="object 226"/>
          <p:cNvSpPr/>
          <p:nvPr/>
        </p:nvSpPr>
        <p:spPr>
          <a:xfrm>
            <a:off x="4394027" y="2136663"/>
            <a:ext cx="39349" cy="60487"/>
          </a:xfrm>
          <a:custGeom>
            <a:avLst/>
            <a:gdLst/>
            <a:ahLst/>
            <a:cxnLst/>
            <a:rect l="l" t="t" r="r" b="b"/>
            <a:pathLst>
              <a:path w="39349" h="60487">
                <a:moveTo>
                  <a:pt x="15361" y="57591"/>
                </a:moveTo>
                <a:lnTo>
                  <a:pt x="16322" y="57591"/>
                </a:lnTo>
                <a:lnTo>
                  <a:pt x="31668" y="32644"/>
                </a:lnTo>
                <a:lnTo>
                  <a:pt x="33604" y="30723"/>
                </a:lnTo>
                <a:lnTo>
                  <a:pt x="34549" y="28803"/>
                </a:lnTo>
                <a:lnTo>
                  <a:pt x="35509" y="27843"/>
                </a:lnTo>
                <a:lnTo>
                  <a:pt x="36469" y="25923"/>
                </a:lnTo>
                <a:lnTo>
                  <a:pt x="37444" y="24002"/>
                </a:lnTo>
                <a:lnTo>
                  <a:pt x="37444" y="22082"/>
                </a:lnTo>
                <a:lnTo>
                  <a:pt x="38389" y="20162"/>
                </a:lnTo>
                <a:lnTo>
                  <a:pt x="38389" y="16322"/>
                </a:lnTo>
                <a:lnTo>
                  <a:pt x="39349" y="14401"/>
                </a:lnTo>
                <a:lnTo>
                  <a:pt x="39349" y="7680"/>
                </a:lnTo>
                <a:lnTo>
                  <a:pt x="38389" y="5760"/>
                </a:lnTo>
                <a:lnTo>
                  <a:pt x="38389" y="4800"/>
                </a:lnTo>
                <a:lnTo>
                  <a:pt x="37444" y="3840"/>
                </a:lnTo>
                <a:lnTo>
                  <a:pt x="37444" y="2880"/>
                </a:lnTo>
                <a:lnTo>
                  <a:pt x="36469" y="1920"/>
                </a:lnTo>
                <a:lnTo>
                  <a:pt x="35509" y="960"/>
                </a:lnTo>
                <a:lnTo>
                  <a:pt x="32628" y="960"/>
                </a:lnTo>
                <a:lnTo>
                  <a:pt x="31668" y="0"/>
                </a:lnTo>
                <a:lnTo>
                  <a:pt x="23987" y="0"/>
                </a:lnTo>
                <a:lnTo>
                  <a:pt x="23042" y="960"/>
                </a:lnTo>
                <a:lnTo>
                  <a:pt x="20162" y="960"/>
                </a:lnTo>
                <a:lnTo>
                  <a:pt x="19202" y="1920"/>
                </a:lnTo>
                <a:lnTo>
                  <a:pt x="18242" y="2880"/>
                </a:lnTo>
                <a:lnTo>
                  <a:pt x="17266" y="3840"/>
                </a:lnTo>
                <a:lnTo>
                  <a:pt x="17266" y="4800"/>
                </a:lnTo>
                <a:lnTo>
                  <a:pt x="16322" y="5760"/>
                </a:lnTo>
                <a:lnTo>
                  <a:pt x="16322" y="24963"/>
                </a:lnTo>
                <a:lnTo>
                  <a:pt x="960" y="56647"/>
                </a:lnTo>
                <a:lnTo>
                  <a:pt x="960" y="57591"/>
                </a:lnTo>
                <a:lnTo>
                  <a:pt x="0" y="58567"/>
                </a:lnTo>
                <a:lnTo>
                  <a:pt x="960" y="59527"/>
                </a:lnTo>
                <a:lnTo>
                  <a:pt x="1920" y="60487"/>
                </a:lnTo>
                <a:lnTo>
                  <a:pt x="11521" y="60487"/>
                </a:lnTo>
                <a:lnTo>
                  <a:pt x="12481" y="59527"/>
                </a:lnTo>
                <a:lnTo>
                  <a:pt x="14401" y="59527"/>
                </a:lnTo>
                <a:lnTo>
                  <a:pt x="14401" y="58567"/>
                </a:lnTo>
                <a:lnTo>
                  <a:pt x="15361" y="58567"/>
                </a:lnTo>
                <a:lnTo>
                  <a:pt x="15361" y="5759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" name="object 227"/>
          <p:cNvSpPr/>
          <p:nvPr/>
        </p:nvSpPr>
        <p:spPr>
          <a:xfrm>
            <a:off x="4471781" y="2193310"/>
            <a:ext cx="24002" cy="26868"/>
          </a:xfrm>
          <a:custGeom>
            <a:avLst/>
            <a:gdLst/>
            <a:ahLst/>
            <a:cxnLst/>
            <a:rect l="l" t="t" r="r" b="b"/>
            <a:pathLst>
              <a:path w="24002" h="26868">
                <a:moveTo>
                  <a:pt x="24002" y="7665"/>
                </a:moveTo>
                <a:lnTo>
                  <a:pt x="23042" y="5760"/>
                </a:lnTo>
                <a:lnTo>
                  <a:pt x="23042" y="3840"/>
                </a:lnTo>
                <a:lnTo>
                  <a:pt x="22082" y="2880"/>
                </a:lnTo>
                <a:lnTo>
                  <a:pt x="21122" y="1920"/>
                </a:lnTo>
                <a:lnTo>
                  <a:pt x="19202" y="944"/>
                </a:lnTo>
                <a:lnTo>
                  <a:pt x="18242" y="944"/>
                </a:lnTo>
                <a:lnTo>
                  <a:pt x="16322" y="0"/>
                </a:lnTo>
                <a:lnTo>
                  <a:pt x="7680" y="0"/>
                </a:lnTo>
                <a:lnTo>
                  <a:pt x="5760" y="944"/>
                </a:lnTo>
                <a:lnTo>
                  <a:pt x="4800" y="944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3840"/>
                </a:lnTo>
                <a:lnTo>
                  <a:pt x="960" y="5760"/>
                </a:lnTo>
                <a:lnTo>
                  <a:pt x="0" y="7665"/>
                </a:lnTo>
                <a:lnTo>
                  <a:pt x="0" y="20147"/>
                </a:lnTo>
                <a:lnTo>
                  <a:pt x="960" y="22067"/>
                </a:lnTo>
                <a:lnTo>
                  <a:pt x="960" y="23027"/>
                </a:lnTo>
                <a:lnTo>
                  <a:pt x="1920" y="23987"/>
                </a:lnTo>
                <a:lnTo>
                  <a:pt x="2880" y="25907"/>
                </a:lnTo>
                <a:lnTo>
                  <a:pt x="4800" y="25907"/>
                </a:lnTo>
                <a:lnTo>
                  <a:pt x="5760" y="26868"/>
                </a:lnTo>
                <a:lnTo>
                  <a:pt x="18242" y="26868"/>
                </a:lnTo>
                <a:lnTo>
                  <a:pt x="20162" y="25907"/>
                </a:lnTo>
                <a:lnTo>
                  <a:pt x="21122" y="24947"/>
                </a:lnTo>
                <a:lnTo>
                  <a:pt x="22082" y="23987"/>
                </a:lnTo>
                <a:lnTo>
                  <a:pt x="23042" y="23027"/>
                </a:lnTo>
                <a:lnTo>
                  <a:pt x="24002" y="22067"/>
                </a:lnTo>
                <a:lnTo>
                  <a:pt x="24002" y="766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" name="object 228"/>
          <p:cNvSpPr/>
          <p:nvPr/>
        </p:nvSpPr>
        <p:spPr>
          <a:xfrm>
            <a:off x="4471781" y="2274905"/>
            <a:ext cx="24002" cy="26883"/>
          </a:xfrm>
          <a:custGeom>
            <a:avLst/>
            <a:gdLst/>
            <a:ahLst/>
            <a:cxnLst/>
            <a:rect l="l" t="t" r="r" b="b"/>
            <a:pathLst>
              <a:path w="24002" h="26883">
                <a:moveTo>
                  <a:pt x="24002" y="7680"/>
                </a:moveTo>
                <a:lnTo>
                  <a:pt x="23042" y="5760"/>
                </a:lnTo>
                <a:lnTo>
                  <a:pt x="23042" y="3840"/>
                </a:lnTo>
                <a:lnTo>
                  <a:pt x="22082" y="2880"/>
                </a:lnTo>
                <a:lnTo>
                  <a:pt x="21122" y="1920"/>
                </a:lnTo>
                <a:lnTo>
                  <a:pt x="19202" y="960"/>
                </a:lnTo>
                <a:lnTo>
                  <a:pt x="18242" y="960"/>
                </a:lnTo>
                <a:lnTo>
                  <a:pt x="16322" y="0"/>
                </a:lnTo>
                <a:lnTo>
                  <a:pt x="7680" y="0"/>
                </a:lnTo>
                <a:lnTo>
                  <a:pt x="5760" y="960"/>
                </a:lnTo>
                <a:lnTo>
                  <a:pt x="4800" y="96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3840"/>
                </a:lnTo>
                <a:lnTo>
                  <a:pt x="960" y="5760"/>
                </a:lnTo>
                <a:lnTo>
                  <a:pt x="0" y="7680"/>
                </a:lnTo>
                <a:lnTo>
                  <a:pt x="0" y="20162"/>
                </a:lnTo>
                <a:lnTo>
                  <a:pt x="960" y="22082"/>
                </a:lnTo>
                <a:lnTo>
                  <a:pt x="960" y="23042"/>
                </a:lnTo>
                <a:lnTo>
                  <a:pt x="1920" y="23987"/>
                </a:lnTo>
                <a:lnTo>
                  <a:pt x="2880" y="24947"/>
                </a:lnTo>
                <a:lnTo>
                  <a:pt x="4800" y="25923"/>
                </a:lnTo>
                <a:lnTo>
                  <a:pt x="5760" y="26883"/>
                </a:lnTo>
                <a:lnTo>
                  <a:pt x="18242" y="26883"/>
                </a:lnTo>
                <a:lnTo>
                  <a:pt x="20162" y="25923"/>
                </a:lnTo>
                <a:lnTo>
                  <a:pt x="21122" y="24947"/>
                </a:lnTo>
                <a:lnTo>
                  <a:pt x="22082" y="23987"/>
                </a:lnTo>
                <a:lnTo>
                  <a:pt x="23042" y="23042"/>
                </a:lnTo>
                <a:lnTo>
                  <a:pt x="24002" y="22082"/>
                </a:lnTo>
                <a:lnTo>
                  <a:pt x="24002" y="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" name="object 229"/>
          <p:cNvSpPr/>
          <p:nvPr/>
        </p:nvSpPr>
        <p:spPr>
          <a:xfrm>
            <a:off x="1515070" y="2533131"/>
            <a:ext cx="59525" cy="59512"/>
          </a:xfrm>
          <a:custGeom>
            <a:avLst/>
            <a:gdLst/>
            <a:ahLst/>
            <a:cxnLst/>
            <a:rect l="l" t="t" r="r" b="b"/>
            <a:pathLst>
              <a:path w="59525" h="59512">
                <a:moveTo>
                  <a:pt x="0" y="29763"/>
                </a:moveTo>
                <a:lnTo>
                  <a:pt x="0" y="37444"/>
                </a:lnTo>
                <a:lnTo>
                  <a:pt x="2880" y="45125"/>
                </a:lnTo>
                <a:lnTo>
                  <a:pt x="8644" y="50886"/>
                </a:lnTo>
                <a:lnTo>
                  <a:pt x="14400" y="56631"/>
                </a:lnTo>
                <a:lnTo>
                  <a:pt x="22081" y="59512"/>
                </a:lnTo>
                <a:lnTo>
                  <a:pt x="38403" y="59512"/>
                </a:lnTo>
                <a:lnTo>
                  <a:pt x="45124" y="56631"/>
                </a:lnTo>
                <a:lnTo>
                  <a:pt x="50884" y="50886"/>
                </a:lnTo>
                <a:lnTo>
                  <a:pt x="56630" y="45125"/>
                </a:lnTo>
                <a:lnTo>
                  <a:pt x="59525" y="37444"/>
                </a:lnTo>
                <a:lnTo>
                  <a:pt x="59525" y="21122"/>
                </a:lnTo>
                <a:lnTo>
                  <a:pt x="56630" y="14401"/>
                </a:lnTo>
                <a:lnTo>
                  <a:pt x="50884" y="8641"/>
                </a:lnTo>
                <a:lnTo>
                  <a:pt x="45124" y="2880"/>
                </a:lnTo>
                <a:lnTo>
                  <a:pt x="38403" y="0"/>
                </a:lnTo>
                <a:lnTo>
                  <a:pt x="22081" y="0"/>
                </a:lnTo>
                <a:lnTo>
                  <a:pt x="14400" y="2880"/>
                </a:lnTo>
                <a:lnTo>
                  <a:pt x="8644" y="8641"/>
                </a:lnTo>
                <a:lnTo>
                  <a:pt x="2880" y="14401"/>
                </a:lnTo>
                <a:lnTo>
                  <a:pt x="0" y="21122"/>
                </a:lnTo>
                <a:lnTo>
                  <a:pt x="0" y="297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" name="object 230"/>
          <p:cNvSpPr/>
          <p:nvPr/>
        </p:nvSpPr>
        <p:spPr>
          <a:xfrm>
            <a:off x="1712823" y="2494727"/>
            <a:ext cx="199674" cy="152643"/>
          </a:xfrm>
          <a:custGeom>
            <a:avLst/>
            <a:gdLst/>
            <a:ahLst/>
            <a:cxnLst/>
            <a:rect l="l" t="t" r="r" b="b"/>
            <a:pathLst>
              <a:path w="199674" h="152643">
                <a:moveTo>
                  <a:pt x="110398" y="2895"/>
                </a:moveTo>
                <a:lnTo>
                  <a:pt x="109438" y="1935"/>
                </a:lnTo>
                <a:lnTo>
                  <a:pt x="108478" y="960"/>
                </a:lnTo>
                <a:lnTo>
                  <a:pt x="107518" y="0"/>
                </a:lnTo>
                <a:lnTo>
                  <a:pt x="92156" y="0"/>
                </a:lnTo>
                <a:lnTo>
                  <a:pt x="91196" y="960"/>
                </a:lnTo>
                <a:lnTo>
                  <a:pt x="90236" y="960"/>
                </a:lnTo>
                <a:lnTo>
                  <a:pt x="89275" y="1935"/>
                </a:lnTo>
                <a:lnTo>
                  <a:pt x="88315" y="2895"/>
                </a:lnTo>
                <a:lnTo>
                  <a:pt x="88315" y="3840"/>
                </a:lnTo>
                <a:lnTo>
                  <a:pt x="55686" y="131521"/>
                </a:lnTo>
                <a:lnTo>
                  <a:pt x="21122" y="3840"/>
                </a:lnTo>
                <a:lnTo>
                  <a:pt x="21122" y="2895"/>
                </a:lnTo>
                <a:lnTo>
                  <a:pt x="20162" y="1935"/>
                </a:lnTo>
                <a:lnTo>
                  <a:pt x="20162" y="960"/>
                </a:lnTo>
                <a:lnTo>
                  <a:pt x="19202" y="960"/>
                </a:lnTo>
                <a:lnTo>
                  <a:pt x="18242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35"/>
                </a:lnTo>
                <a:lnTo>
                  <a:pt x="0" y="5775"/>
                </a:lnTo>
                <a:lnTo>
                  <a:pt x="960" y="7680"/>
                </a:lnTo>
                <a:lnTo>
                  <a:pt x="41285" y="147843"/>
                </a:lnTo>
                <a:lnTo>
                  <a:pt x="41285" y="149763"/>
                </a:lnTo>
                <a:lnTo>
                  <a:pt x="42245" y="150723"/>
                </a:lnTo>
                <a:lnTo>
                  <a:pt x="43205" y="151683"/>
                </a:lnTo>
                <a:lnTo>
                  <a:pt x="45125" y="151683"/>
                </a:lnTo>
                <a:lnTo>
                  <a:pt x="46085" y="152643"/>
                </a:lnTo>
                <a:lnTo>
                  <a:pt x="64328" y="152643"/>
                </a:lnTo>
                <a:lnTo>
                  <a:pt x="65272" y="151683"/>
                </a:lnTo>
                <a:lnTo>
                  <a:pt x="66233" y="151683"/>
                </a:lnTo>
                <a:lnTo>
                  <a:pt x="67208" y="150723"/>
                </a:lnTo>
                <a:lnTo>
                  <a:pt x="68168" y="150723"/>
                </a:lnTo>
                <a:lnTo>
                  <a:pt x="68168" y="149763"/>
                </a:lnTo>
                <a:lnTo>
                  <a:pt x="69113" y="148803"/>
                </a:lnTo>
                <a:lnTo>
                  <a:pt x="69113" y="147843"/>
                </a:lnTo>
                <a:lnTo>
                  <a:pt x="98877" y="33604"/>
                </a:lnTo>
                <a:lnTo>
                  <a:pt x="130561" y="147843"/>
                </a:lnTo>
                <a:lnTo>
                  <a:pt x="130561" y="148803"/>
                </a:lnTo>
                <a:lnTo>
                  <a:pt x="131521" y="149763"/>
                </a:lnTo>
                <a:lnTo>
                  <a:pt x="131521" y="150723"/>
                </a:lnTo>
                <a:lnTo>
                  <a:pt x="132481" y="151683"/>
                </a:lnTo>
                <a:lnTo>
                  <a:pt x="134401" y="151683"/>
                </a:lnTo>
                <a:lnTo>
                  <a:pt x="135361" y="152643"/>
                </a:lnTo>
                <a:lnTo>
                  <a:pt x="153603" y="152643"/>
                </a:lnTo>
                <a:lnTo>
                  <a:pt x="154564" y="151683"/>
                </a:lnTo>
                <a:lnTo>
                  <a:pt x="155524" y="151683"/>
                </a:lnTo>
                <a:lnTo>
                  <a:pt x="156469" y="150723"/>
                </a:lnTo>
                <a:lnTo>
                  <a:pt x="157444" y="150723"/>
                </a:lnTo>
                <a:lnTo>
                  <a:pt x="157444" y="149763"/>
                </a:lnTo>
                <a:lnTo>
                  <a:pt x="158404" y="148803"/>
                </a:lnTo>
                <a:lnTo>
                  <a:pt x="158404" y="147843"/>
                </a:lnTo>
                <a:lnTo>
                  <a:pt x="198714" y="7680"/>
                </a:lnTo>
                <a:lnTo>
                  <a:pt x="199674" y="5775"/>
                </a:lnTo>
                <a:lnTo>
                  <a:pt x="199674" y="1935"/>
                </a:lnTo>
                <a:lnTo>
                  <a:pt x="198714" y="960"/>
                </a:lnTo>
                <a:lnTo>
                  <a:pt x="197754" y="960"/>
                </a:lnTo>
                <a:lnTo>
                  <a:pt x="196794" y="0"/>
                </a:lnTo>
                <a:lnTo>
                  <a:pt x="183352" y="0"/>
                </a:lnTo>
                <a:lnTo>
                  <a:pt x="182392" y="960"/>
                </a:lnTo>
                <a:lnTo>
                  <a:pt x="180472" y="960"/>
                </a:lnTo>
                <a:lnTo>
                  <a:pt x="180472" y="1935"/>
                </a:lnTo>
                <a:lnTo>
                  <a:pt x="179527" y="1935"/>
                </a:lnTo>
                <a:lnTo>
                  <a:pt x="179527" y="3840"/>
                </a:lnTo>
                <a:lnTo>
                  <a:pt x="145923" y="131521"/>
                </a:lnTo>
                <a:lnTo>
                  <a:pt x="110398" y="3840"/>
                </a:lnTo>
                <a:lnTo>
                  <a:pt x="110398" y="289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" name="object 231"/>
          <p:cNvSpPr/>
          <p:nvPr/>
        </p:nvSpPr>
        <p:spPr>
          <a:xfrm>
            <a:off x="1921139" y="2533131"/>
            <a:ext cx="97917" cy="116159"/>
          </a:xfrm>
          <a:custGeom>
            <a:avLst/>
            <a:gdLst/>
            <a:ahLst/>
            <a:cxnLst/>
            <a:rect l="l" t="t" r="r" b="b"/>
            <a:pathLst>
              <a:path w="97917" h="116159">
                <a:moveTo>
                  <a:pt x="94076" y="61447"/>
                </a:moveTo>
                <a:lnTo>
                  <a:pt x="95036" y="60472"/>
                </a:lnTo>
                <a:lnTo>
                  <a:pt x="96956" y="58567"/>
                </a:lnTo>
                <a:lnTo>
                  <a:pt x="97917" y="56631"/>
                </a:lnTo>
                <a:lnTo>
                  <a:pt x="97917" y="43205"/>
                </a:lnTo>
                <a:lnTo>
                  <a:pt x="96956" y="36484"/>
                </a:lnTo>
                <a:lnTo>
                  <a:pt x="95036" y="30723"/>
                </a:lnTo>
                <a:lnTo>
                  <a:pt x="93116" y="24963"/>
                </a:lnTo>
                <a:lnTo>
                  <a:pt x="90236" y="19202"/>
                </a:lnTo>
                <a:lnTo>
                  <a:pt x="86395" y="15361"/>
                </a:lnTo>
                <a:lnTo>
                  <a:pt x="83515" y="10561"/>
                </a:lnTo>
                <a:lnTo>
                  <a:pt x="77754" y="6720"/>
                </a:lnTo>
                <a:lnTo>
                  <a:pt x="71993" y="3840"/>
                </a:lnTo>
                <a:lnTo>
                  <a:pt x="66233" y="960"/>
                </a:lnTo>
                <a:lnTo>
                  <a:pt x="59512" y="0"/>
                </a:lnTo>
                <a:lnTo>
                  <a:pt x="43205" y="0"/>
                </a:lnTo>
                <a:lnTo>
                  <a:pt x="36484" y="1920"/>
                </a:lnTo>
                <a:lnTo>
                  <a:pt x="29763" y="3840"/>
                </a:lnTo>
                <a:lnTo>
                  <a:pt x="26883" y="27843"/>
                </a:lnTo>
                <a:lnTo>
                  <a:pt x="28803" y="24963"/>
                </a:lnTo>
                <a:lnTo>
                  <a:pt x="31683" y="22082"/>
                </a:lnTo>
                <a:lnTo>
                  <a:pt x="34564" y="20162"/>
                </a:lnTo>
                <a:lnTo>
                  <a:pt x="37444" y="18242"/>
                </a:lnTo>
                <a:lnTo>
                  <a:pt x="41285" y="16322"/>
                </a:lnTo>
                <a:lnTo>
                  <a:pt x="46070" y="15361"/>
                </a:lnTo>
                <a:lnTo>
                  <a:pt x="59512" y="15361"/>
                </a:lnTo>
                <a:lnTo>
                  <a:pt x="66233" y="18242"/>
                </a:lnTo>
                <a:lnTo>
                  <a:pt x="71033" y="24002"/>
                </a:lnTo>
                <a:lnTo>
                  <a:pt x="76569" y="34256"/>
                </a:lnTo>
                <a:lnTo>
                  <a:pt x="77754" y="48005"/>
                </a:lnTo>
                <a:lnTo>
                  <a:pt x="21122" y="48005"/>
                </a:lnTo>
                <a:lnTo>
                  <a:pt x="21122" y="43205"/>
                </a:lnTo>
                <a:lnTo>
                  <a:pt x="22082" y="39364"/>
                </a:lnTo>
                <a:lnTo>
                  <a:pt x="24003" y="6720"/>
                </a:lnTo>
                <a:lnTo>
                  <a:pt x="18242" y="10561"/>
                </a:lnTo>
                <a:lnTo>
                  <a:pt x="14401" y="16322"/>
                </a:lnTo>
                <a:lnTo>
                  <a:pt x="9601" y="21122"/>
                </a:lnTo>
                <a:lnTo>
                  <a:pt x="6720" y="26883"/>
                </a:lnTo>
                <a:lnTo>
                  <a:pt x="3840" y="34564"/>
                </a:lnTo>
                <a:lnTo>
                  <a:pt x="1920" y="41285"/>
                </a:lnTo>
                <a:lnTo>
                  <a:pt x="0" y="49926"/>
                </a:lnTo>
                <a:lnTo>
                  <a:pt x="0" y="68153"/>
                </a:lnTo>
                <a:lnTo>
                  <a:pt x="1920" y="76794"/>
                </a:lnTo>
                <a:lnTo>
                  <a:pt x="3840" y="83515"/>
                </a:lnTo>
                <a:lnTo>
                  <a:pt x="5760" y="91196"/>
                </a:lnTo>
                <a:lnTo>
                  <a:pt x="9601" y="96956"/>
                </a:lnTo>
                <a:lnTo>
                  <a:pt x="14401" y="101757"/>
                </a:lnTo>
                <a:lnTo>
                  <a:pt x="18242" y="106558"/>
                </a:lnTo>
                <a:lnTo>
                  <a:pt x="24003" y="110398"/>
                </a:lnTo>
                <a:lnTo>
                  <a:pt x="30723" y="112318"/>
                </a:lnTo>
                <a:lnTo>
                  <a:pt x="37444" y="115199"/>
                </a:lnTo>
                <a:lnTo>
                  <a:pt x="44165" y="116159"/>
                </a:lnTo>
                <a:lnTo>
                  <a:pt x="58567" y="116159"/>
                </a:lnTo>
                <a:lnTo>
                  <a:pt x="63352" y="115199"/>
                </a:lnTo>
                <a:lnTo>
                  <a:pt x="67193" y="115199"/>
                </a:lnTo>
                <a:lnTo>
                  <a:pt x="71993" y="114239"/>
                </a:lnTo>
                <a:lnTo>
                  <a:pt x="75834" y="113278"/>
                </a:lnTo>
                <a:lnTo>
                  <a:pt x="78714" y="112318"/>
                </a:lnTo>
                <a:lnTo>
                  <a:pt x="82555" y="111358"/>
                </a:lnTo>
                <a:lnTo>
                  <a:pt x="85435" y="110398"/>
                </a:lnTo>
                <a:lnTo>
                  <a:pt x="87355" y="109438"/>
                </a:lnTo>
                <a:lnTo>
                  <a:pt x="89275" y="108478"/>
                </a:lnTo>
                <a:lnTo>
                  <a:pt x="91196" y="107518"/>
                </a:lnTo>
                <a:lnTo>
                  <a:pt x="92156" y="106558"/>
                </a:lnTo>
                <a:lnTo>
                  <a:pt x="92156" y="105597"/>
                </a:lnTo>
                <a:lnTo>
                  <a:pt x="93116" y="104637"/>
                </a:lnTo>
                <a:lnTo>
                  <a:pt x="93116" y="94076"/>
                </a:lnTo>
                <a:lnTo>
                  <a:pt x="92156" y="94076"/>
                </a:lnTo>
                <a:lnTo>
                  <a:pt x="92156" y="93116"/>
                </a:lnTo>
                <a:lnTo>
                  <a:pt x="91196" y="93116"/>
                </a:lnTo>
                <a:lnTo>
                  <a:pt x="91196" y="92156"/>
                </a:lnTo>
                <a:lnTo>
                  <a:pt x="89275" y="92156"/>
                </a:lnTo>
                <a:lnTo>
                  <a:pt x="87355" y="93116"/>
                </a:lnTo>
                <a:lnTo>
                  <a:pt x="85435" y="94076"/>
                </a:lnTo>
                <a:lnTo>
                  <a:pt x="83515" y="94076"/>
                </a:lnTo>
                <a:lnTo>
                  <a:pt x="81594" y="95036"/>
                </a:lnTo>
                <a:lnTo>
                  <a:pt x="78714" y="95996"/>
                </a:lnTo>
                <a:lnTo>
                  <a:pt x="75834" y="97917"/>
                </a:lnTo>
                <a:lnTo>
                  <a:pt x="72953" y="97917"/>
                </a:lnTo>
                <a:lnTo>
                  <a:pt x="69128" y="98877"/>
                </a:lnTo>
                <a:lnTo>
                  <a:pt x="64312" y="99837"/>
                </a:lnTo>
                <a:lnTo>
                  <a:pt x="60472" y="100797"/>
                </a:lnTo>
                <a:lnTo>
                  <a:pt x="48950" y="100797"/>
                </a:lnTo>
                <a:lnTo>
                  <a:pt x="43205" y="99837"/>
                </a:lnTo>
                <a:lnTo>
                  <a:pt x="39364" y="97917"/>
                </a:lnTo>
                <a:lnTo>
                  <a:pt x="34564" y="95996"/>
                </a:lnTo>
                <a:lnTo>
                  <a:pt x="31683" y="93116"/>
                </a:lnTo>
                <a:lnTo>
                  <a:pt x="28803" y="90236"/>
                </a:lnTo>
                <a:lnTo>
                  <a:pt x="25923" y="86395"/>
                </a:lnTo>
                <a:lnTo>
                  <a:pt x="24003" y="82555"/>
                </a:lnTo>
                <a:lnTo>
                  <a:pt x="23042" y="77754"/>
                </a:lnTo>
                <a:lnTo>
                  <a:pt x="21122" y="72969"/>
                </a:lnTo>
                <a:lnTo>
                  <a:pt x="21122" y="62407"/>
                </a:lnTo>
                <a:lnTo>
                  <a:pt x="92156" y="62407"/>
                </a:lnTo>
                <a:lnTo>
                  <a:pt x="94076" y="6144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" name="object 232"/>
          <p:cNvSpPr/>
          <p:nvPr/>
        </p:nvSpPr>
        <p:spPr>
          <a:xfrm>
            <a:off x="1943221" y="2536972"/>
            <a:ext cx="7680" cy="35524"/>
          </a:xfrm>
          <a:custGeom>
            <a:avLst/>
            <a:gdLst/>
            <a:ahLst/>
            <a:cxnLst/>
            <a:rect l="l" t="t" r="r" b="b"/>
            <a:pathLst>
              <a:path w="7680" h="35524">
                <a:moveTo>
                  <a:pt x="0" y="35524"/>
                </a:moveTo>
                <a:lnTo>
                  <a:pt x="960" y="31683"/>
                </a:lnTo>
                <a:lnTo>
                  <a:pt x="2880" y="27843"/>
                </a:lnTo>
                <a:lnTo>
                  <a:pt x="4800" y="24002"/>
                </a:lnTo>
                <a:lnTo>
                  <a:pt x="7680" y="0"/>
                </a:lnTo>
                <a:lnTo>
                  <a:pt x="1920" y="2880"/>
                </a:lnTo>
                <a:lnTo>
                  <a:pt x="0" y="3552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" name="object 233"/>
          <p:cNvSpPr/>
          <p:nvPr/>
        </p:nvSpPr>
        <p:spPr>
          <a:xfrm>
            <a:off x="2090089" y="2483220"/>
            <a:ext cx="71048" cy="164150"/>
          </a:xfrm>
          <a:custGeom>
            <a:avLst/>
            <a:gdLst/>
            <a:ahLst/>
            <a:cxnLst/>
            <a:rect l="l" t="t" r="r" b="b"/>
            <a:pathLst>
              <a:path w="71048" h="164150">
                <a:moveTo>
                  <a:pt x="64328" y="55671"/>
                </a:moveTo>
                <a:lnTo>
                  <a:pt x="64328" y="53751"/>
                </a:lnTo>
                <a:lnTo>
                  <a:pt x="63367" y="53751"/>
                </a:lnTo>
                <a:lnTo>
                  <a:pt x="63367" y="52791"/>
                </a:lnTo>
                <a:lnTo>
                  <a:pt x="62407" y="52791"/>
                </a:lnTo>
                <a:lnTo>
                  <a:pt x="62407" y="51831"/>
                </a:lnTo>
                <a:lnTo>
                  <a:pt x="37444" y="51831"/>
                </a:lnTo>
                <a:lnTo>
                  <a:pt x="37444" y="36469"/>
                </a:lnTo>
                <a:lnTo>
                  <a:pt x="38404" y="32628"/>
                </a:lnTo>
                <a:lnTo>
                  <a:pt x="38404" y="29748"/>
                </a:lnTo>
                <a:lnTo>
                  <a:pt x="39364" y="25907"/>
                </a:lnTo>
                <a:lnTo>
                  <a:pt x="40325" y="23027"/>
                </a:lnTo>
                <a:lnTo>
                  <a:pt x="41285" y="21122"/>
                </a:lnTo>
                <a:lnTo>
                  <a:pt x="42245" y="19187"/>
                </a:lnTo>
                <a:lnTo>
                  <a:pt x="44165" y="18227"/>
                </a:lnTo>
                <a:lnTo>
                  <a:pt x="46085" y="17282"/>
                </a:lnTo>
                <a:lnTo>
                  <a:pt x="48006" y="16306"/>
                </a:lnTo>
                <a:lnTo>
                  <a:pt x="50886" y="15346"/>
                </a:lnTo>
                <a:lnTo>
                  <a:pt x="55686" y="15346"/>
                </a:lnTo>
                <a:lnTo>
                  <a:pt x="57607" y="16306"/>
                </a:lnTo>
                <a:lnTo>
                  <a:pt x="60487" y="16306"/>
                </a:lnTo>
                <a:lnTo>
                  <a:pt x="62407" y="17282"/>
                </a:lnTo>
                <a:lnTo>
                  <a:pt x="63367" y="17282"/>
                </a:lnTo>
                <a:lnTo>
                  <a:pt x="64328" y="18227"/>
                </a:lnTo>
                <a:lnTo>
                  <a:pt x="66248" y="18227"/>
                </a:lnTo>
                <a:lnTo>
                  <a:pt x="67208" y="19187"/>
                </a:lnTo>
                <a:lnTo>
                  <a:pt x="69113" y="19187"/>
                </a:lnTo>
                <a:lnTo>
                  <a:pt x="70088" y="18227"/>
                </a:lnTo>
                <a:lnTo>
                  <a:pt x="70088" y="17282"/>
                </a:lnTo>
                <a:lnTo>
                  <a:pt x="71048" y="16306"/>
                </a:lnTo>
                <a:lnTo>
                  <a:pt x="71048" y="6720"/>
                </a:lnTo>
                <a:lnTo>
                  <a:pt x="70088" y="5760"/>
                </a:lnTo>
                <a:lnTo>
                  <a:pt x="70088" y="4785"/>
                </a:lnTo>
                <a:lnTo>
                  <a:pt x="69113" y="3840"/>
                </a:lnTo>
                <a:lnTo>
                  <a:pt x="69113" y="2880"/>
                </a:lnTo>
                <a:lnTo>
                  <a:pt x="68168" y="2880"/>
                </a:lnTo>
                <a:lnTo>
                  <a:pt x="66248" y="1920"/>
                </a:lnTo>
                <a:lnTo>
                  <a:pt x="65288" y="960"/>
                </a:lnTo>
                <a:lnTo>
                  <a:pt x="63367" y="960"/>
                </a:lnTo>
                <a:lnTo>
                  <a:pt x="60487" y="0"/>
                </a:lnTo>
                <a:lnTo>
                  <a:pt x="41285" y="0"/>
                </a:lnTo>
                <a:lnTo>
                  <a:pt x="37444" y="1920"/>
                </a:lnTo>
                <a:lnTo>
                  <a:pt x="32644" y="3840"/>
                </a:lnTo>
                <a:lnTo>
                  <a:pt x="29763" y="5760"/>
                </a:lnTo>
                <a:lnTo>
                  <a:pt x="26883" y="9601"/>
                </a:lnTo>
                <a:lnTo>
                  <a:pt x="24002" y="12466"/>
                </a:lnTo>
                <a:lnTo>
                  <a:pt x="22082" y="17282"/>
                </a:lnTo>
                <a:lnTo>
                  <a:pt x="20162" y="22067"/>
                </a:lnTo>
                <a:lnTo>
                  <a:pt x="19202" y="27828"/>
                </a:lnTo>
                <a:lnTo>
                  <a:pt x="18242" y="34549"/>
                </a:lnTo>
                <a:lnTo>
                  <a:pt x="18242" y="51831"/>
                </a:lnTo>
                <a:lnTo>
                  <a:pt x="2880" y="51831"/>
                </a:lnTo>
                <a:lnTo>
                  <a:pt x="1920" y="52791"/>
                </a:lnTo>
                <a:lnTo>
                  <a:pt x="960" y="52791"/>
                </a:lnTo>
                <a:lnTo>
                  <a:pt x="960" y="53751"/>
                </a:lnTo>
                <a:lnTo>
                  <a:pt x="0" y="54711"/>
                </a:lnTo>
                <a:lnTo>
                  <a:pt x="0" y="65272"/>
                </a:lnTo>
                <a:lnTo>
                  <a:pt x="960" y="66233"/>
                </a:lnTo>
                <a:lnTo>
                  <a:pt x="960" y="68153"/>
                </a:lnTo>
                <a:lnTo>
                  <a:pt x="18242" y="68153"/>
                </a:lnTo>
                <a:lnTo>
                  <a:pt x="18242" y="162229"/>
                </a:lnTo>
                <a:lnTo>
                  <a:pt x="19202" y="163189"/>
                </a:lnTo>
                <a:lnTo>
                  <a:pt x="20162" y="163189"/>
                </a:lnTo>
                <a:lnTo>
                  <a:pt x="21122" y="164150"/>
                </a:lnTo>
                <a:lnTo>
                  <a:pt x="34564" y="164150"/>
                </a:lnTo>
                <a:lnTo>
                  <a:pt x="35524" y="163189"/>
                </a:lnTo>
                <a:lnTo>
                  <a:pt x="37444" y="163189"/>
                </a:lnTo>
                <a:lnTo>
                  <a:pt x="37444" y="68153"/>
                </a:lnTo>
                <a:lnTo>
                  <a:pt x="62407" y="68153"/>
                </a:lnTo>
                <a:lnTo>
                  <a:pt x="63367" y="67193"/>
                </a:lnTo>
                <a:lnTo>
                  <a:pt x="64328" y="66233"/>
                </a:lnTo>
                <a:lnTo>
                  <a:pt x="65288" y="65272"/>
                </a:lnTo>
                <a:lnTo>
                  <a:pt x="65288" y="56631"/>
                </a:lnTo>
                <a:lnTo>
                  <a:pt x="64328" y="5567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" name="object 234"/>
          <p:cNvSpPr/>
          <p:nvPr/>
        </p:nvSpPr>
        <p:spPr>
          <a:xfrm>
            <a:off x="2164019" y="2544653"/>
            <a:ext cx="23027" cy="97917"/>
          </a:xfrm>
          <a:custGeom>
            <a:avLst/>
            <a:gdLst/>
            <a:ahLst/>
            <a:cxnLst/>
            <a:rect l="l" t="t" r="r" b="b"/>
            <a:pathLst>
              <a:path w="23027" h="97917">
                <a:moveTo>
                  <a:pt x="0" y="47990"/>
                </a:moveTo>
                <a:lnTo>
                  <a:pt x="0" y="56631"/>
                </a:lnTo>
                <a:lnTo>
                  <a:pt x="1905" y="64312"/>
                </a:lnTo>
                <a:lnTo>
                  <a:pt x="3840" y="71033"/>
                </a:lnTo>
                <a:lnTo>
                  <a:pt x="5745" y="78714"/>
                </a:lnTo>
                <a:lnTo>
                  <a:pt x="8641" y="84475"/>
                </a:lnTo>
                <a:lnTo>
                  <a:pt x="13426" y="89275"/>
                </a:lnTo>
                <a:lnTo>
                  <a:pt x="17266" y="94076"/>
                </a:lnTo>
                <a:lnTo>
                  <a:pt x="23027" y="97917"/>
                </a:lnTo>
                <a:lnTo>
                  <a:pt x="23027" y="67193"/>
                </a:lnTo>
                <a:lnTo>
                  <a:pt x="22082" y="62392"/>
                </a:lnTo>
                <a:lnTo>
                  <a:pt x="21107" y="57607"/>
                </a:lnTo>
                <a:lnTo>
                  <a:pt x="18242" y="0"/>
                </a:lnTo>
                <a:lnTo>
                  <a:pt x="13426" y="4800"/>
                </a:lnTo>
                <a:lnTo>
                  <a:pt x="9585" y="10561"/>
                </a:lnTo>
                <a:lnTo>
                  <a:pt x="5745" y="16322"/>
                </a:lnTo>
                <a:lnTo>
                  <a:pt x="3840" y="24003"/>
                </a:lnTo>
                <a:lnTo>
                  <a:pt x="1905" y="30723"/>
                </a:lnTo>
                <a:lnTo>
                  <a:pt x="0" y="39364"/>
                </a:lnTo>
                <a:lnTo>
                  <a:pt x="0" y="4799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" name="object 235"/>
          <p:cNvSpPr/>
          <p:nvPr/>
        </p:nvSpPr>
        <p:spPr>
          <a:xfrm>
            <a:off x="2182261" y="2533131"/>
            <a:ext cx="88315" cy="116159"/>
          </a:xfrm>
          <a:custGeom>
            <a:avLst/>
            <a:gdLst/>
            <a:ahLst/>
            <a:cxnLst/>
            <a:rect l="l" t="t" r="r" b="b"/>
            <a:pathLst>
              <a:path w="88315" h="116159">
                <a:moveTo>
                  <a:pt x="17266" y="115199"/>
                </a:moveTo>
                <a:lnTo>
                  <a:pt x="24947" y="116159"/>
                </a:lnTo>
                <a:lnTo>
                  <a:pt x="43190" y="116159"/>
                </a:lnTo>
                <a:lnTo>
                  <a:pt x="50871" y="114239"/>
                </a:lnTo>
                <a:lnTo>
                  <a:pt x="57591" y="111358"/>
                </a:lnTo>
                <a:lnTo>
                  <a:pt x="64312" y="108478"/>
                </a:lnTo>
                <a:lnTo>
                  <a:pt x="70073" y="104637"/>
                </a:lnTo>
                <a:lnTo>
                  <a:pt x="73913" y="99837"/>
                </a:lnTo>
                <a:lnTo>
                  <a:pt x="78699" y="94076"/>
                </a:lnTo>
                <a:lnTo>
                  <a:pt x="82539" y="88315"/>
                </a:lnTo>
                <a:lnTo>
                  <a:pt x="84475" y="80634"/>
                </a:lnTo>
                <a:lnTo>
                  <a:pt x="87355" y="73914"/>
                </a:lnTo>
                <a:lnTo>
                  <a:pt x="88315" y="65288"/>
                </a:lnTo>
                <a:lnTo>
                  <a:pt x="88315" y="48005"/>
                </a:lnTo>
                <a:lnTo>
                  <a:pt x="86380" y="40325"/>
                </a:lnTo>
                <a:lnTo>
                  <a:pt x="84475" y="33604"/>
                </a:lnTo>
                <a:lnTo>
                  <a:pt x="82539" y="25923"/>
                </a:lnTo>
                <a:lnTo>
                  <a:pt x="79674" y="20162"/>
                </a:lnTo>
                <a:lnTo>
                  <a:pt x="74858" y="15361"/>
                </a:lnTo>
                <a:lnTo>
                  <a:pt x="71033" y="10561"/>
                </a:lnTo>
                <a:lnTo>
                  <a:pt x="65272" y="6720"/>
                </a:lnTo>
                <a:lnTo>
                  <a:pt x="58552" y="3840"/>
                </a:lnTo>
                <a:lnTo>
                  <a:pt x="52791" y="960"/>
                </a:lnTo>
                <a:lnTo>
                  <a:pt x="45110" y="0"/>
                </a:lnTo>
                <a:lnTo>
                  <a:pt x="26868" y="0"/>
                </a:lnTo>
                <a:lnTo>
                  <a:pt x="19187" y="1920"/>
                </a:lnTo>
                <a:lnTo>
                  <a:pt x="12466" y="4800"/>
                </a:lnTo>
                <a:lnTo>
                  <a:pt x="5745" y="7680"/>
                </a:lnTo>
                <a:lnTo>
                  <a:pt x="0" y="11521"/>
                </a:lnTo>
                <a:lnTo>
                  <a:pt x="2865" y="69128"/>
                </a:lnTo>
                <a:lnTo>
                  <a:pt x="2865" y="46085"/>
                </a:lnTo>
                <a:lnTo>
                  <a:pt x="4785" y="41285"/>
                </a:lnTo>
                <a:lnTo>
                  <a:pt x="5745" y="36484"/>
                </a:lnTo>
                <a:lnTo>
                  <a:pt x="7665" y="31683"/>
                </a:lnTo>
                <a:lnTo>
                  <a:pt x="10546" y="27843"/>
                </a:lnTo>
                <a:lnTo>
                  <a:pt x="13426" y="24002"/>
                </a:lnTo>
                <a:lnTo>
                  <a:pt x="16306" y="21122"/>
                </a:lnTo>
                <a:lnTo>
                  <a:pt x="20147" y="19202"/>
                </a:lnTo>
                <a:lnTo>
                  <a:pt x="24947" y="17282"/>
                </a:lnTo>
                <a:lnTo>
                  <a:pt x="29748" y="16322"/>
                </a:lnTo>
                <a:lnTo>
                  <a:pt x="41269" y="16322"/>
                </a:lnTo>
                <a:lnTo>
                  <a:pt x="47030" y="17282"/>
                </a:lnTo>
                <a:lnTo>
                  <a:pt x="50871" y="20162"/>
                </a:lnTo>
                <a:lnTo>
                  <a:pt x="54711" y="22082"/>
                </a:lnTo>
                <a:lnTo>
                  <a:pt x="58552" y="24963"/>
                </a:lnTo>
                <a:lnTo>
                  <a:pt x="60472" y="28803"/>
                </a:lnTo>
                <a:lnTo>
                  <a:pt x="63352" y="32644"/>
                </a:lnTo>
                <a:lnTo>
                  <a:pt x="65272" y="37444"/>
                </a:lnTo>
                <a:lnTo>
                  <a:pt x="66233" y="42245"/>
                </a:lnTo>
                <a:lnTo>
                  <a:pt x="67193" y="47045"/>
                </a:lnTo>
                <a:lnTo>
                  <a:pt x="67193" y="70073"/>
                </a:lnTo>
                <a:lnTo>
                  <a:pt x="65272" y="74874"/>
                </a:lnTo>
                <a:lnTo>
                  <a:pt x="64312" y="80634"/>
                </a:lnTo>
                <a:lnTo>
                  <a:pt x="62392" y="84475"/>
                </a:lnTo>
                <a:lnTo>
                  <a:pt x="59512" y="88315"/>
                </a:lnTo>
                <a:lnTo>
                  <a:pt x="56631" y="92156"/>
                </a:lnTo>
                <a:lnTo>
                  <a:pt x="53751" y="95036"/>
                </a:lnTo>
                <a:lnTo>
                  <a:pt x="49910" y="96956"/>
                </a:lnTo>
                <a:lnTo>
                  <a:pt x="45110" y="98877"/>
                </a:lnTo>
                <a:lnTo>
                  <a:pt x="40309" y="99837"/>
                </a:lnTo>
                <a:lnTo>
                  <a:pt x="28788" y="99837"/>
                </a:lnTo>
                <a:lnTo>
                  <a:pt x="23027" y="98877"/>
                </a:lnTo>
                <a:lnTo>
                  <a:pt x="19187" y="96956"/>
                </a:lnTo>
                <a:lnTo>
                  <a:pt x="15346" y="94076"/>
                </a:lnTo>
                <a:lnTo>
                  <a:pt x="11506" y="91196"/>
                </a:lnTo>
                <a:lnTo>
                  <a:pt x="9585" y="87355"/>
                </a:lnTo>
                <a:lnTo>
                  <a:pt x="6705" y="83515"/>
                </a:lnTo>
                <a:lnTo>
                  <a:pt x="4785" y="78714"/>
                </a:lnTo>
                <a:lnTo>
                  <a:pt x="4785" y="109438"/>
                </a:lnTo>
                <a:lnTo>
                  <a:pt x="11506" y="112318"/>
                </a:lnTo>
                <a:lnTo>
                  <a:pt x="17266" y="11519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" name="object 236"/>
          <p:cNvSpPr/>
          <p:nvPr/>
        </p:nvSpPr>
        <p:spPr>
          <a:xfrm>
            <a:off x="2291684" y="2533131"/>
            <a:ext cx="82570" cy="116159"/>
          </a:xfrm>
          <a:custGeom>
            <a:avLst/>
            <a:gdLst/>
            <a:ahLst/>
            <a:cxnLst/>
            <a:rect l="l" t="t" r="r" b="b"/>
            <a:pathLst>
              <a:path w="82570" h="116159">
                <a:moveTo>
                  <a:pt x="82570" y="15361"/>
                </a:moveTo>
                <a:lnTo>
                  <a:pt x="81594" y="14401"/>
                </a:lnTo>
                <a:lnTo>
                  <a:pt x="81594" y="13441"/>
                </a:lnTo>
                <a:lnTo>
                  <a:pt x="80634" y="12481"/>
                </a:lnTo>
                <a:lnTo>
                  <a:pt x="79689" y="11521"/>
                </a:lnTo>
                <a:lnTo>
                  <a:pt x="78714" y="10561"/>
                </a:lnTo>
                <a:lnTo>
                  <a:pt x="77754" y="9601"/>
                </a:lnTo>
                <a:lnTo>
                  <a:pt x="76809" y="8641"/>
                </a:lnTo>
                <a:lnTo>
                  <a:pt x="74874" y="6720"/>
                </a:lnTo>
                <a:lnTo>
                  <a:pt x="72008" y="5760"/>
                </a:lnTo>
                <a:lnTo>
                  <a:pt x="70073" y="4800"/>
                </a:lnTo>
                <a:lnTo>
                  <a:pt x="67193" y="3840"/>
                </a:lnTo>
                <a:lnTo>
                  <a:pt x="64328" y="2880"/>
                </a:lnTo>
                <a:lnTo>
                  <a:pt x="61447" y="1920"/>
                </a:lnTo>
                <a:lnTo>
                  <a:pt x="58567" y="960"/>
                </a:lnTo>
                <a:lnTo>
                  <a:pt x="55686" y="960"/>
                </a:lnTo>
                <a:lnTo>
                  <a:pt x="51846" y="0"/>
                </a:lnTo>
                <a:lnTo>
                  <a:pt x="42245" y="0"/>
                </a:lnTo>
                <a:lnTo>
                  <a:pt x="35524" y="960"/>
                </a:lnTo>
                <a:lnTo>
                  <a:pt x="29763" y="3840"/>
                </a:lnTo>
                <a:lnTo>
                  <a:pt x="23042" y="5760"/>
                </a:lnTo>
                <a:lnTo>
                  <a:pt x="18242" y="9601"/>
                </a:lnTo>
                <a:lnTo>
                  <a:pt x="13441" y="14401"/>
                </a:lnTo>
                <a:lnTo>
                  <a:pt x="9601" y="19202"/>
                </a:lnTo>
                <a:lnTo>
                  <a:pt x="5760" y="24963"/>
                </a:lnTo>
                <a:lnTo>
                  <a:pt x="2880" y="32644"/>
                </a:lnTo>
                <a:lnTo>
                  <a:pt x="636" y="45806"/>
                </a:lnTo>
                <a:lnTo>
                  <a:pt x="0" y="59512"/>
                </a:lnTo>
                <a:lnTo>
                  <a:pt x="0" y="68153"/>
                </a:lnTo>
                <a:lnTo>
                  <a:pt x="960" y="76794"/>
                </a:lnTo>
                <a:lnTo>
                  <a:pt x="2880" y="83515"/>
                </a:lnTo>
                <a:lnTo>
                  <a:pt x="4800" y="91196"/>
                </a:lnTo>
                <a:lnTo>
                  <a:pt x="7680" y="96956"/>
                </a:lnTo>
                <a:lnTo>
                  <a:pt x="11521" y="101757"/>
                </a:lnTo>
                <a:lnTo>
                  <a:pt x="15361" y="106558"/>
                </a:lnTo>
                <a:lnTo>
                  <a:pt x="20162" y="109438"/>
                </a:lnTo>
                <a:lnTo>
                  <a:pt x="26883" y="112318"/>
                </a:lnTo>
                <a:lnTo>
                  <a:pt x="32644" y="115199"/>
                </a:lnTo>
                <a:lnTo>
                  <a:pt x="39364" y="116159"/>
                </a:lnTo>
                <a:lnTo>
                  <a:pt x="53766" y="116159"/>
                </a:lnTo>
                <a:lnTo>
                  <a:pt x="57607" y="115199"/>
                </a:lnTo>
                <a:lnTo>
                  <a:pt x="60487" y="114239"/>
                </a:lnTo>
                <a:lnTo>
                  <a:pt x="64328" y="113278"/>
                </a:lnTo>
                <a:lnTo>
                  <a:pt x="67193" y="112318"/>
                </a:lnTo>
                <a:lnTo>
                  <a:pt x="70073" y="111358"/>
                </a:lnTo>
                <a:lnTo>
                  <a:pt x="72969" y="109438"/>
                </a:lnTo>
                <a:lnTo>
                  <a:pt x="74874" y="108478"/>
                </a:lnTo>
                <a:lnTo>
                  <a:pt x="76809" y="106558"/>
                </a:lnTo>
                <a:lnTo>
                  <a:pt x="78714" y="105597"/>
                </a:lnTo>
                <a:lnTo>
                  <a:pt x="79689" y="104637"/>
                </a:lnTo>
                <a:lnTo>
                  <a:pt x="80634" y="103677"/>
                </a:lnTo>
                <a:lnTo>
                  <a:pt x="81594" y="102717"/>
                </a:lnTo>
                <a:lnTo>
                  <a:pt x="81594" y="101757"/>
                </a:lnTo>
                <a:lnTo>
                  <a:pt x="82570" y="101757"/>
                </a:lnTo>
                <a:lnTo>
                  <a:pt x="82570" y="88315"/>
                </a:lnTo>
                <a:lnTo>
                  <a:pt x="81594" y="87355"/>
                </a:lnTo>
                <a:lnTo>
                  <a:pt x="81594" y="86395"/>
                </a:lnTo>
                <a:lnTo>
                  <a:pt x="77754" y="86395"/>
                </a:lnTo>
                <a:lnTo>
                  <a:pt x="75849" y="88315"/>
                </a:lnTo>
                <a:lnTo>
                  <a:pt x="73913" y="89275"/>
                </a:lnTo>
                <a:lnTo>
                  <a:pt x="72008" y="91196"/>
                </a:lnTo>
                <a:lnTo>
                  <a:pt x="69128" y="93116"/>
                </a:lnTo>
                <a:lnTo>
                  <a:pt x="67193" y="94076"/>
                </a:lnTo>
                <a:lnTo>
                  <a:pt x="64328" y="95996"/>
                </a:lnTo>
                <a:lnTo>
                  <a:pt x="60487" y="96956"/>
                </a:lnTo>
                <a:lnTo>
                  <a:pt x="57607" y="98877"/>
                </a:lnTo>
                <a:lnTo>
                  <a:pt x="40325" y="98877"/>
                </a:lnTo>
                <a:lnTo>
                  <a:pt x="36484" y="96956"/>
                </a:lnTo>
                <a:lnTo>
                  <a:pt x="32644" y="95036"/>
                </a:lnTo>
                <a:lnTo>
                  <a:pt x="29763" y="92156"/>
                </a:lnTo>
                <a:lnTo>
                  <a:pt x="27843" y="89275"/>
                </a:lnTo>
                <a:lnTo>
                  <a:pt x="24963" y="85435"/>
                </a:lnTo>
                <a:lnTo>
                  <a:pt x="23042" y="81594"/>
                </a:lnTo>
                <a:lnTo>
                  <a:pt x="22082" y="76794"/>
                </a:lnTo>
                <a:lnTo>
                  <a:pt x="20162" y="71033"/>
                </a:lnTo>
                <a:lnTo>
                  <a:pt x="20162" y="58567"/>
                </a:lnTo>
                <a:lnTo>
                  <a:pt x="20440" y="50268"/>
                </a:lnTo>
                <a:lnTo>
                  <a:pt x="22506" y="37247"/>
                </a:lnTo>
                <a:lnTo>
                  <a:pt x="26883" y="26883"/>
                </a:lnTo>
                <a:lnTo>
                  <a:pt x="32644" y="20162"/>
                </a:lnTo>
                <a:lnTo>
                  <a:pt x="39364" y="16322"/>
                </a:lnTo>
                <a:lnTo>
                  <a:pt x="52806" y="16322"/>
                </a:lnTo>
                <a:lnTo>
                  <a:pt x="57607" y="17282"/>
                </a:lnTo>
                <a:lnTo>
                  <a:pt x="60487" y="18242"/>
                </a:lnTo>
                <a:lnTo>
                  <a:pt x="64328" y="20162"/>
                </a:lnTo>
                <a:lnTo>
                  <a:pt x="66248" y="21122"/>
                </a:lnTo>
                <a:lnTo>
                  <a:pt x="69128" y="23042"/>
                </a:lnTo>
                <a:lnTo>
                  <a:pt x="71033" y="24002"/>
                </a:lnTo>
                <a:lnTo>
                  <a:pt x="72969" y="25923"/>
                </a:lnTo>
                <a:lnTo>
                  <a:pt x="74874" y="26883"/>
                </a:lnTo>
                <a:lnTo>
                  <a:pt x="76809" y="28803"/>
                </a:lnTo>
                <a:lnTo>
                  <a:pt x="80634" y="28803"/>
                </a:lnTo>
                <a:lnTo>
                  <a:pt x="81594" y="26883"/>
                </a:lnTo>
                <a:lnTo>
                  <a:pt x="82570" y="25923"/>
                </a:lnTo>
                <a:lnTo>
                  <a:pt x="82570" y="153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" name="object 237"/>
          <p:cNvSpPr/>
          <p:nvPr/>
        </p:nvSpPr>
        <p:spPr>
          <a:xfrm>
            <a:off x="2400162" y="2535052"/>
            <a:ext cx="90236" cy="114239"/>
          </a:xfrm>
          <a:custGeom>
            <a:avLst/>
            <a:gdLst/>
            <a:ahLst/>
            <a:cxnLst/>
            <a:rect l="l" t="t" r="r" b="b"/>
            <a:pathLst>
              <a:path w="90236" h="114239">
                <a:moveTo>
                  <a:pt x="28803" y="94076"/>
                </a:moveTo>
                <a:lnTo>
                  <a:pt x="25923" y="92156"/>
                </a:lnTo>
                <a:lnTo>
                  <a:pt x="24002" y="89275"/>
                </a:lnTo>
                <a:lnTo>
                  <a:pt x="22082" y="86395"/>
                </a:lnTo>
                <a:lnTo>
                  <a:pt x="21122" y="83515"/>
                </a:lnTo>
                <a:lnTo>
                  <a:pt x="20162" y="79674"/>
                </a:lnTo>
                <a:lnTo>
                  <a:pt x="19202" y="75834"/>
                </a:lnTo>
                <a:lnTo>
                  <a:pt x="19202" y="1920"/>
                </a:lnTo>
                <a:lnTo>
                  <a:pt x="18242" y="1920"/>
                </a:lnTo>
                <a:lnTo>
                  <a:pt x="17282" y="960"/>
                </a:lnTo>
                <a:lnTo>
                  <a:pt x="16322" y="0"/>
                </a:lnTo>
                <a:lnTo>
                  <a:pt x="192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81594"/>
                </a:lnTo>
                <a:lnTo>
                  <a:pt x="960" y="87355"/>
                </a:lnTo>
                <a:lnTo>
                  <a:pt x="2880" y="92156"/>
                </a:lnTo>
                <a:lnTo>
                  <a:pt x="4800" y="96956"/>
                </a:lnTo>
                <a:lnTo>
                  <a:pt x="7680" y="100797"/>
                </a:lnTo>
                <a:lnTo>
                  <a:pt x="10561" y="105597"/>
                </a:lnTo>
                <a:lnTo>
                  <a:pt x="14401" y="108478"/>
                </a:lnTo>
                <a:lnTo>
                  <a:pt x="19202" y="110398"/>
                </a:lnTo>
                <a:lnTo>
                  <a:pt x="24002" y="113278"/>
                </a:lnTo>
                <a:lnTo>
                  <a:pt x="30723" y="114239"/>
                </a:lnTo>
                <a:lnTo>
                  <a:pt x="43205" y="114239"/>
                </a:lnTo>
                <a:lnTo>
                  <a:pt x="48966" y="112318"/>
                </a:lnTo>
                <a:lnTo>
                  <a:pt x="55686" y="109438"/>
                </a:lnTo>
                <a:lnTo>
                  <a:pt x="61447" y="106558"/>
                </a:lnTo>
                <a:lnTo>
                  <a:pt x="67193" y="101757"/>
                </a:lnTo>
                <a:lnTo>
                  <a:pt x="72969" y="95036"/>
                </a:lnTo>
                <a:lnTo>
                  <a:pt x="72969" y="110398"/>
                </a:lnTo>
                <a:lnTo>
                  <a:pt x="73913" y="111358"/>
                </a:lnTo>
                <a:lnTo>
                  <a:pt x="74874" y="111358"/>
                </a:lnTo>
                <a:lnTo>
                  <a:pt x="75849" y="112318"/>
                </a:lnTo>
                <a:lnTo>
                  <a:pt x="88315" y="112318"/>
                </a:lnTo>
                <a:lnTo>
                  <a:pt x="89275" y="111358"/>
                </a:lnTo>
                <a:lnTo>
                  <a:pt x="90236" y="111358"/>
                </a:lnTo>
                <a:lnTo>
                  <a:pt x="90236" y="1920"/>
                </a:lnTo>
                <a:lnTo>
                  <a:pt x="89275" y="960"/>
                </a:lnTo>
                <a:lnTo>
                  <a:pt x="88315" y="960"/>
                </a:lnTo>
                <a:lnTo>
                  <a:pt x="88315" y="0"/>
                </a:lnTo>
                <a:lnTo>
                  <a:pt x="73913" y="0"/>
                </a:lnTo>
                <a:lnTo>
                  <a:pt x="72969" y="960"/>
                </a:lnTo>
                <a:lnTo>
                  <a:pt x="72008" y="960"/>
                </a:lnTo>
                <a:lnTo>
                  <a:pt x="72008" y="1920"/>
                </a:lnTo>
                <a:lnTo>
                  <a:pt x="71033" y="2880"/>
                </a:lnTo>
                <a:lnTo>
                  <a:pt x="71033" y="76794"/>
                </a:lnTo>
                <a:lnTo>
                  <a:pt x="66248" y="83515"/>
                </a:lnTo>
                <a:lnTo>
                  <a:pt x="60472" y="89275"/>
                </a:lnTo>
                <a:lnTo>
                  <a:pt x="55686" y="92156"/>
                </a:lnTo>
                <a:lnTo>
                  <a:pt x="50886" y="95996"/>
                </a:lnTo>
                <a:lnTo>
                  <a:pt x="46085" y="97917"/>
                </a:lnTo>
                <a:lnTo>
                  <a:pt x="37444" y="97917"/>
                </a:lnTo>
                <a:lnTo>
                  <a:pt x="34564" y="96956"/>
                </a:lnTo>
                <a:lnTo>
                  <a:pt x="31683" y="95036"/>
                </a:lnTo>
                <a:lnTo>
                  <a:pt x="28803" y="9407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" name="object 238"/>
          <p:cNvSpPr/>
          <p:nvPr/>
        </p:nvSpPr>
        <p:spPr>
          <a:xfrm>
            <a:off x="2518242" y="2533131"/>
            <a:ext cx="74874" cy="116159"/>
          </a:xfrm>
          <a:custGeom>
            <a:avLst/>
            <a:gdLst/>
            <a:ahLst/>
            <a:cxnLst/>
            <a:rect l="l" t="t" r="r" b="b"/>
            <a:pathLst>
              <a:path w="74874" h="116159">
                <a:moveTo>
                  <a:pt x="5760" y="91196"/>
                </a:moveTo>
                <a:lnTo>
                  <a:pt x="3840" y="90236"/>
                </a:lnTo>
                <a:lnTo>
                  <a:pt x="2880" y="90236"/>
                </a:lnTo>
                <a:lnTo>
                  <a:pt x="1920" y="91196"/>
                </a:lnTo>
                <a:lnTo>
                  <a:pt x="960" y="91196"/>
                </a:lnTo>
                <a:lnTo>
                  <a:pt x="960" y="92156"/>
                </a:lnTo>
                <a:lnTo>
                  <a:pt x="0" y="93116"/>
                </a:lnTo>
                <a:lnTo>
                  <a:pt x="0" y="104637"/>
                </a:lnTo>
                <a:lnTo>
                  <a:pt x="960" y="105597"/>
                </a:lnTo>
                <a:lnTo>
                  <a:pt x="1920" y="106558"/>
                </a:lnTo>
                <a:lnTo>
                  <a:pt x="1920" y="107518"/>
                </a:lnTo>
                <a:lnTo>
                  <a:pt x="2880" y="108478"/>
                </a:lnTo>
                <a:lnTo>
                  <a:pt x="4800" y="109438"/>
                </a:lnTo>
                <a:lnTo>
                  <a:pt x="6720" y="110398"/>
                </a:lnTo>
                <a:lnTo>
                  <a:pt x="8641" y="111358"/>
                </a:lnTo>
                <a:lnTo>
                  <a:pt x="10561" y="112318"/>
                </a:lnTo>
                <a:lnTo>
                  <a:pt x="13441" y="113278"/>
                </a:lnTo>
                <a:lnTo>
                  <a:pt x="16322" y="114239"/>
                </a:lnTo>
                <a:lnTo>
                  <a:pt x="19202" y="114239"/>
                </a:lnTo>
                <a:lnTo>
                  <a:pt x="22082" y="115199"/>
                </a:lnTo>
                <a:lnTo>
                  <a:pt x="25923" y="116159"/>
                </a:lnTo>
                <a:lnTo>
                  <a:pt x="39349" y="116159"/>
                </a:lnTo>
                <a:lnTo>
                  <a:pt x="45125" y="115199"/>
                </a:lnTo>
                <a:lnTo>
                  <a:pt x="49911" y="114239"/>
                </a:lnTo>
                <a:lnTo>
                  <a:pt x="55686" y="112318"/>
                </a:lnTo>
                <a:lnTo>
                  <a:pt x="59527" y="110398"/>
                </a:lnTo>
                <a:lnTo>
                  <a:pt x="63352" y="107518"/>
                </a:lnTo>
                <a:lnTo>
                  <a:pt x="67193" y="104637"/>
                </a:lnTo>
                <a:lnTo>
                  <a:pt x="70073" y="100797"/>
                </a:lnTo>
                <a:lnTo>
                  <a:pt x="71993" y="96956"/>
                </a:lnTo>
                <a:lnTo>
                  <a:pt x="73913" y="92156"/>
                </a:lnTo>
                <a:lnTo>
                  <a:pt x="74874" y="87355"/>
                </a:lnTo>
                <a:lnTo>
                  <a:pt x="74874" y="77754"/>
                </a:lnTo>
                <a:lnTo>
                  <a:pt x="73913" y="73914"/>
                </a:lnTo>
                <a:lnTo>
                  <a:pt x="71993" y="70073"/>
                </a:lnTo>
                <a:lnTo>
                  <a:pt x="71033" y="67193"/>
                </a:lnTo>
                <a:lnTo>
                  <a:pt x="69113" y="64312"/>
                </a:lnTo>
                <a:lnTo>
                  <a:pt x="66233" y="62407"/>
                </a:lnTo>
                <a:lnTo>
                  <a:pt x="63352" y="59512"/>
                </a:lnTo>
                <a:lnTo>
                  <a:pt x="61432" y="57607"/>
                </a:lnTo>
                <a:lnTo>
                  <a:pt x="57591" y="55686"/>
                </a:lnTo>
                <a:lnTo>
                  <a:pt x="54711" y="54726"/>
                </a:lnTo>
                <a:lnTo>
                  <a:pt x="50871" y="52791"/>
                </a:lnTo>
                <a:lnTo>
                  <a:pt x="47990" y="51846"/>
                </a:lnTo>
                <a:lnTo>
                  <a:pt x="44150" y="49926"/>
                </a:lnTo>
                <a:lnTo>
                  <a:pt x="41285" y="48966"/>
                </a:lnTo>
                <a:lnTo>
                  <a:pt x="38404" y="48005"/>
                </a:lnTo>
                <a:lnTo>
                  <a:pt x="34564" y="46085"/>
                </a:lnTo>
                <a:lnTo>
                  <a:pt x="31683" y="45125"/>
                </a:lnTo>
                <a:lnTo>
                  <a:pt x="29763" y="43205"/>
                </a:lnTo>
                <a:lnTo>
                  <a:pt x="26883" y="42245"/>
                </a:lnTo>
                <a:lnTo>
                  <a:pt x="24963" y="40325"/>
                </a:lnTo>
                <a:lnTo>
                  <a:pt x="23042" y="38404"/>
                </a:lnTo>
                <a:lnTo>
                  <a:pt x="22082" y="36484"/>
                </a:lnTo>
                <a:lnTo>
                  <a:pt x="21122" y="33604"/>
                </a:lnTo>
                <a:lnTo>
                  <a:pt x="21122" y="25923"/>
                </a:lnTo>
                <a:lnTo>
                  <a:pt x="22082" y="24002"/>
                </a:lnTo>
                <a:lnTo>
                  <a:pt x="23042" y="22082"/>
                </a:lnTo>
                <a:lnTo>
                  <a:pt x="24003" y="21122"/>
                </a:lnTo>
                <a:lnTo>
                  <a:pt x="25923" y="19202"/>
                </a:lnTo>
                <a:lnTo>
                  <a:pt x="27843" y="18242"/>
                </a:lnTo>
                <a:lnTo>
                  <a:pt x="29763" y="17282"/>
                </a:lnTo>
                <a:lnTo>
                  <a:pt x="31683" y="16322"/>
                </a:lnTo>
                <a:lnTo>
                  <a:pt x="34564" y="15361"/>
                </a:lnTo>
                <a:lnTo>
                  <a:pt x="47990" y="15361"/>
                </a:lnTo>
                <a:lnTo>
                  <a:pt x="50871" y="16322"/>
                </a:lnTo>
                <a:lnTo>
                  <a:pt x="53751" y="17282"/>
                </a:lnTo>
                <a:lnTo>
                  <a:pt x="55686" y="18242"/>
                </a:lnTo>
                <a:lnTo>
                  <a:pt x="57591" y="19202"/>
                </a:lnTo>
                <a:lnTo>
                  <a:pt x="60472" y="20162"/>
                </a:lnTo>
                <a:lnTo>
                  <a:pt x="62392" y="21122"/>
                </a:lnTo>
                <a:lnTo>
                  <a:pt x="63352" y="22082"/>
                </a:lnTo>
                <a:lnTo>
                  <a:pt x="64312" y="23042"/>
                </a:lnTo>
                <a:lnTo>
                  <a:pt x="67193" y="23042"/>
                </a:lnTo>
                <a:lnTo>
                  <a:pt x="68153" y="22082"/>
                </a:lnTo>
                <a:lnTo>
                  <a:pt x="68153" y="21122"/>
                </a:lnTo>
                <a:lnTo>
                  <a:pt x="69113" y="21122"/>
                </a:lnTo>
                <a:lnTo>
                  <a:pt x="69113" y="10561"/>
                </a:lnTo>
                <a:lnTo>
                  <a:pt x="68153" y="9601"/>
                </a:lnTo>
                <a:lnTo>
                  <a:pt x="68153" y="8641"/>
                </a:lnTo>
                <a:lnTo>
                  <a:pt x="67193" y="7680"/>
                </a:lnTo>
                <a:lnTo>
                  <a:pt x="66233" y="6720"/>
                </a:lnTo>
                <a:lnTo>
                  <a:pt x="65272" y="6720"/>
                </a:lnTo>
                <a:lnTo>
                  <a:pt x="64312" y="5760"/>
                </a:lnTo>
                <a:lnTo>
                  <a:pt x="62392" y="4800"/>
                </a:lnTo>
                <a:lnTo>
                  <a:pt x="61432" y="3840"/>
                </a:lnTo>
                <a:lnTo>
                  <a:pt x="59527" y="2880"/>
                </a:lnTo>
                <a:lnTo>
                  <a:pt x="56631" y="2880"/>
                </a:lnTo>
                <a:lnTo>
                  <a:pt x="54711" y="1920"/>
                </a:lnTo>
                <a:lnTo>
                  <a:pt x="51831" y="960"/>
                </a:lnTo>
                <a:lnTo>
                  <a:pt x="49911" y="960"/>
                </a:lnTo>
                <a:lnTo>
                  <a:pt x="47030" y="0"/>
                </a:lnTo>
                <a:lnTo>
                  <a:pt x="34564" y="0"/>
                </a:lnTo>
                <a:lnTo>
                  <a:pt x="28803" y="960"/>
                </a:lnTo>
                <a:lnTo>
                  <a:pt x="24003" y="2880"/>
                </a:lnTo>
                <a:lnTo>
                  <a:pt x="19202" y="4800"/>
                </a:lnTo>
                <a:lnTo>
                  <a:pt x="15361" y="6720"/>
                </a:lnTo>
                <a:lnTo>
                  <a:pt x="12481" y="9601"/>
                </a:lnTo>
                <a:lnTo>
                  <a:pt x="8641" y="12481"/>
                </a:lnTo>
                <a:lnTo>
                  <a:pt x="6720" y="16322"/>
                </a:lnTo>
                <a:lnTo>
                  <a:pt x="4800" y="19202"/>
                </a:lnTo>
                <a:lnTo>
                  <a:pt x="2880" y="23042"/>
                </a:lnTo>
                <a:lnTo>
                  <a:pt x="2880" y="40325"/>
                </a:lnTo>
                <a:lnTo>
                  <a:pt x="4800" y="43205"/>
                </a:lnTo>
                <a:lnTo>
                  <a:pt x="6720" y="47045"/>
                </a:lnTo>
                <a:lnTo>
                  <a:pt x="8641" y="49926"/>
                </a:lnTo>
                <a:lnTo>
                  <a:pt x="10561" y="51846"/>
                </a:lnTo>
                <a:lnTo>
                  <a:pt x="13441" y="54726"/>
                </a:lnTo>
                <a:lnTo>
                  <a:pt x="16322" y="56631"/>
                </a:lnTo>
                <a:lnTo>
                  <a:pt x="19202" y="58567"/>
                </a:lnTo>
                <a:lnTo>
                  <a:pt x="23042" y="60472"/>
                </a:lnTo>
                <a:lnTo>
                  <a:pt x="25923" y="61447"/>
                </a:lnTo>
                <a:lnTo>
                  <a:pt x="28803" y="62407"/>
                </a:lnTo>
                <a:lnTo>
                  <a:pt x="32628" y="64312"/>
                </a:lnTo>
                <a:lnTo>
                  <a:pt x="35524" y="65288"/>
                </a:lnTo>
                <a:lnTo>
                  <a:pt x="38404" y="67193"/>
                </a:lnTo>
                <a:lnTo>
                  <a:pt x="42245" y="68153"/>
                </a:lnTo>
                <a:lnTo>
                  <a:pt x="45125" y="69128"/>
                </a:lnTo>
                <a:lnTo>
                  <a:pt x="47030" y="71033"/>
                </a:lnTo>
                <a:lnTo>
                  <a:pt x="49911" y="72969"/>
                </a:lnTo>
                <a:lnTo>
                  <a:pt x="51831" y="73914"/>
                </a:lnTo>
                <a:lnTo>
                  <a:pt x="52806" y="75834"/>
                </a:lnTo>
                <a:lnTo>
                  <a:pt x="54711" y="78714"/>
                </a:lnTo>
                <a:lnTo>
                  <a:pt x="55686" y="80634"/>
                </a:lnTo>
                <a:lnTo>
                  <a:pt x="55686" y="86395"/>
                </a:lnTo>
                <a:lnTo>
                  <a:pt x="54711" y="89275"/>
                </a:lnTo>
                <a:lnTo>
                  <a:pt x="53751" y="91196"/>
                </a:lnTo>
                <a:lnTo>
                  <a:pt x="52806" y="93116"/>
                </a:lnTo>
                <a:lnTo>
                  <a:pt x="50871" y="95036"/>
                </a:lnTo>
                <a:lnTo>
                  <a:pt x="49911" y="96956"/>
                </a:lnTo>
                <a:lnTo>
                  <a:pt x="47030" y="97917"/>
                </a:lnTo>
                <a:lnTo>
                  <a:pt x="45125" y="98877"/>
                </a:lnTo>
                <a:lnTo>
                  <a:pt x="42245" y="99837"/>
                </a:lnTo>
                <a:lnTo>
                  <a:pt x="40309" y="99837"/>
                </a:lnTo>
                <a:lnTo>
                  <a:pt x="36469" y="100797"/>
                </a:lnTo>
                <a:lnTo>
                  <a:pt x="28803" y="100797"/>
                </a:lnTo>
                <a:lnTo>
                  <a:pt x="24963" y="99837"/>
                </a:lnTo>
                <a:lnTo>
                  <a:pt x="22082" y="98877"/>
                </a:lnTo>
                <a:lnTo>
                  <a:pt x="18242" y="97917"/>
                </a:lnTo>
                <a:lnTo>
                  <a:pt x="15361" y="96956"/>
                </a:lnTo>
                <a:lnTo>
                  <a:pt x="13441" y="95996"/>
                </a:lnTo>
                <a:lnTo>
                  <a:pt x="10561" y="94076"/>
                </a:lnTo>
                <a:lnTo>
                  <a:pt x="8641" y="93116"/>
                </a:lnTo>
                <a:lnTo>
                  <a:pt x="6720" y="92156"/>
                </a:lnTo>
                <a:lnTo>
                  <a:pt x="5760" y="9119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" name="object 239"/>
          <p:cNvSpPr/>
          <p:nvPr/>
        </p:nvSpPr>
        <p:spPr>
          <a:xfrm>
            <a:off x="2667990" y="2533131"/>
            <a:ext cx="106558" cy="116159"/>
          </a:xfrm>
          <a:custGeom>
            <a:avLst/>
            <a:gdLst/>
            <a:ahLst/>
            <a:cxnLst/>
            <a:rect l="l" t="t" r="r" b="b"/>
            <a:pathLst>
              <a:path w="106558" h="116159">
                <a:moveTo>
                  <a:pt x="0" y="50886"/>
                </a:moveTo>
                <a:lnTo>
                  <a:pt x="0" y="68153"/>
                </a:lnTo>
                <a:lnTo>
                  <a:pt x="975" y="75834"/>
                </a:lnTo>
                <a:lnTo>
                  <a:pt x="3855" y="82555"/>
                </a:lnTo>
                <a:lnTo>
                  <a:pt x="5760" y="90236"/>
                </a:lnTo>
                <a:lnTo>
                  <a:pt x="8641" y="95996"/>
                </a:lnTo>
                <a:lnTo>
                  <a:pt x="13441" y="100797"/>
                </a:lnTo>
                <a:lnTo>
                  <a:pt x="17282" y="105597"/>
                </a:lnTo>
                <a:lnTo>
                  <a:pt x="23042" y="109438"/>
                </a:lnTo>
                <a:lnTo>
                  <a:pt x="23042" y="78714"/>
                </a:lnTo>
                <a:lnTo>
                  <a:pt x="22082" y="73914"/>
                </a:lnTo>
                <a:lnTo>
                  <a:pt x="21122" y="69128"/>
                </a:lnTo>
                <a:lnTo>
                  <a:pt x="21122" y="46085"/>
                </a:lnTo>
                <a:lnTo>
                  <a:pt x="23042" y="41285"/>
                </a:lnTo>
                <a:lnTo>
                  <a:pt x="24002" y="36484"/>
                </a:lnTo>
                <a:lnTo>
                  <a:pt x="25923" y="31683"/>
                </a:lnTo>
                <a:lnTo>
                  <a:pt x="28803" y="27843"/>
                </a:lnTo>
                <a:lnTo>
                  <a:pt x="31683" y="24002"/>
                </a:lnTo>
                <a:lnTo>
                  <a:pt x="34564" y="21122"/>
                </a:lnTo>
                <a:lnTo>
                  <a:pt x="38404" y="19202"/>
                </a:lnTo>
                <a:lnTo>
                  <a:pt x="43205" y="17282"/>
                </a:lnTo>
                <a:lnTo>
                  <a:pt x="48006" y="16322"/>
                </a:lnTo>
                <a:lnTo>
                  <a:pt x="59527" y="16322"/>
                </a:lnTo>
                <a:lnTo>
                  <a:pt x="65288" y="17282"/>
                </a:lnTo>
                <a:lnTo>
                  <a:pt x="69128" y="20162"/>
                </a:lnTo>
                <a:lnTo>
                  <a:pt x="72969" y="22082"/>
                </a:lnTo>
                <a:lnTo>
                  <a:pt x="76809" y="24963"/>
                </a:lnTo>
                <a:lnTo>
                  <a:pt x="78714" y="28803"/>
                </a:lnTo>
                <a:lnTo>
                  <a:pt x="81610" y="32644"/>
                </a:lnTo>
                <a:lnTo>
                  <a:pt x="83530" y="37444"/>
                </a:lnTo>
                <a:lnTo>
                  <a:pt x="84490" y="42245"/>
                </a:lnTo>
                <a:lnTo>
                  <a:pt x="85435" y="47045"/>
                </a:lnTo>
                <a:lnTo>
                  <a:pt x="85435" y="70073"/>
                </a:lnTo>
                <a:lnTo>
                  <a:pt x="83530" y="74874"/>
                </a:lnTo>
                <a:lnTo>
                  <a:pt x="82555" y="80634"/>
                </a:lnTo>
                <a:lnTo>
                  <a:pt x="80650" y="84475"/>
                </a:lnTo>
                <a:lnTo>
                  <a:pt x="77769" y="88315"/>
                </a:lnTo>
                <a:lnTo>
                  <a:pt x="74889" y="92156"/>
                </a:lnTo>
                <a:lnTo>
                  <a:pt x="72008" y="95036"/>
                </a:lnTo>
                <a:lnTo>
                  <a:pt x="68168" y="96956"/>
                </a:lnTo>
                <a:lnTo>
                  <a:pt x="63367" y="98877"/>
                </a:lnTo>
                <a:lnTo>
                  <a:pt x="58567" y="99837"/>
                </a:lnTo>
                <a:lnTo>
                  <a:pt x="47045" y="99837"/>
                </a:lnTo>
                <a:lnTo>
                  <a:pt x="41285" y="98877"/>
                </a:lnTo>
                <a:lnTo>
                  <a:pt x="37444" y="96956"/>
                </a:lnTo>
                <a:lnTo>
                  <a:pt x="33604" y="94076"/>
                </a:lnTo>
                <a:lnTo>
                  <a:pt x="29763" y="91196"/>
                </a:lnTo>
                <a:lnTo>
                  <a:pt x="28803" y="112318"/>
                </a:lnTo>
                <a:lnTo>
                  <a:pt x="35524" y="115199"/>
                </a:lnTo>
                <a:lnTo>
                  <a:pt x="43205" y="116159"/>
                </a:lnTo>
                <a:lnTo>
                  <a:pt x="61447" y="116159"/>
                </a:lnTo>
                <a:lnTo>
                  <a:pt x="69128" y="114239"/>
                </a:lnTo>
                <a:lnTo>
                  <a:pt x="75849" y="111358"/>
                </a:lnTo>
                <a:lnTo>
                  <a:pt x="82555" y="108478"/>
                </a:lnTo>
                <a:lnTo>
                  <a:pt x="88331" y="104637"/>
                </a:lnTo>
                <a:lnTo>
                  <a:pt x="92171" y="99837"/>
                </a:lnTo>
                <a:lnTo>
                  <a:pt x="96956" y="94076"/>
                </a:lnTo>
                <a:lnTo>
                  <a:pt x="100797" y="88315"/>
                </a:lnTo>
                <a:lnTo>
                  <a:pt x="102717" y="80634"/>
                </a:lnTo>
                <a:lnTo>
                  <a:pt x="104637" y="73914"/>
                </a:lnTo>
                <a:lnTo>
                  <a:pt x="106558" y="65288"/>
                </a:lnTo>
                <a:lnTo>
                  <a:pt x="106558" y="48005"/>
                </a:lnTo>
                <a:lnTo>
                  <a:pt x="104637" y="40325"/>
                </a:lnTo>
                <a:lnTo>
                  <a:pt x="102717" y="33604"/>
                </a:lnTo>
                <a:lnTo>
                  <a:pt x="100797" y="25923"/>
                </a:lnTo>
                <a:lnTo>
                  <a:pt x="96956" y="20162"/>
                </a:lnTo>
                <a:lnTo>
                  <a:pt x="93116" y="15361"/>
                </a:lnTo>
                <a:lnTo>
                  <a:pt x="89275" y="10561"/>
                </a:lnTo>
                <a:lnTo>
                  <a:pt x="83530" y="6720"/>
                </a:lnTo>
                <a:lnTo>
                  <a:pt x="76809" y="3840"/>
                </a:lnTo>
                <a:lnTo>
                  <a:pt x="70088" y="960"/>
                </a:lnTo>
                <a:lnTo>
                  <a:pt x="63367" y="0"/>
                </a:lnTo>
                <a:lnTo>
                  <a:pt x="45125" y="0"/>
                </a:lnTo>
                <a:lnTo>
                  <a:pt x="37444" y="1920"/>
                </a:lnTo>
                <a:lnTo>
                  <a:pt x="30723" y="4800"/>
                </a:lnTo>
                <a:lnTo>
                  <a:pt x="24002" y="7680"/>
                </a:lnTo>
                <a:lnTo>
                  <a:pt x="18242" y="11521"/>
                </a:lnTo>
                <a:lnTo>
                  <a:pt x="13441" y="16322"/>
                </a:lnTo>
                <a:lnTo>
                  <a:pt x="9601" y="22082"/>
                </a:lnTo>
                <a:lnTo>
                  <a:pt x="5760" y="27843"/>
                </a:lnTo>
                <a:lnTo>
                  <a:pt x="3855" y="35524"/>
                </a:lnTo>
                <a:lnTo>
                  <a:pt x="975" y="42245"/>
                </a:lnTo>
                <a:lnTo>
                  <a:pt x="0" y="5088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" name="object 240"/>
          <p:cNvSpPr/>
          <p:nvPr/>
        </p:nvSpPr>
        <p:spPr>
          <a:xfrm>
            <a:off x="2691033" y="2611846"/>
            <a:ext cx="6720" cy="33604"/>
          </a:xfrm>
          <a:custGeom>
            <a:avLst/>
            <a:gdLst/>
            <a:ahLst/>
            <a:cxnLst/>
            <a:rect l="l" t="t" r="r" b="b"/>
            <a:pathLst>
              <a:path w="6720" h="33604">
                <a:moveTo>
                  <a:pt x="5760" y="33604"/>
                </a:moveTo>
                <a:lnTo>
                  <a:pt x="6720" y="12481"/>
                </a:lnTo>
                <a:lnTo>
                  <a:pt x="4800" y="8641"/>
                </a:lnTo>
                <a:lnTo>
                  <a:pt x="1920" y="4800"/>
                </a:lnTo>
                <a:lnTo>
                  <a:pt x="0" y="0"/>
                </a:lnTo>
                <a:lnTo>
                  <a:pt x="0" y="30723"/>
                </a:lnTo>
                <a:lnTo>
                  <a:pt x="5760" y="3360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" name="object 241"/>
          <p:cNvSpPr/>
          <p:nvPr/>
        </p:nvSpPr>
        <p:spPr>
          <a:xfrm>
            <a:off x="2802392" y="2533131"/>
            <a:ext cx="91196" cy="114239"/>
          </a:xfrm>
          <a:custGeom>
            <a:avLst/>
            <a:gdLst/>
            <a:ahLst/>
            <a:cxnLst/>
            <a:rect l="l" t="t" r="r" b="b"/>
            <a:pathLst>
              <a:path w="91196" h="114239">
                <a:moveTo>
                  <a:pt x="960" y="112318"/>
                </a:moveTo>
                <a:lnTo>
                  <a:pt x="960" y="113278"/>
                </a:lnTo>
                <a:lnTo>
                  <a:pt x="1920" y="113278"/>
                </a:lnTo>
                <a:lnTo>
                  <a:pt x="2880" y="114239"/>
                </a:lnTo>
                <a:lnTo>
                  <a:pt x="17282" y="114239"/>
                </a:lnTo>
                <a:lnTo>
                  <a:pt x="17282" y="113278"/>
                </a:lnTo>
                <a:lnTo>
                  <a:pt x="19202" y="113278"/>
                </a:lnTo>
                <a:lnTo>
                  <a:pt x="19202" y="37444"/>
                </a:lnTo>
                <a:lnTo>
                  <a:pt x="24963" y="30723"/>
                </a:lnTo>
                <a:lnTo>
                  <a:pt x="29763" y="25923"/>
                </a:lnTo>
                <a:lnTo>
                  <a:pt x="34564" y="22082"/>
                </a:lnTo>
                <a:lnTo>
                  <a:pt x="39364" y="18242"/>
                </a:lnTo>
                <a:lnTo>
                  <a:pt x="44165" y="17282"/>
                </a:lnTo>
                <a:lnTo>
                  <a:pt x="56631" y="17282"/>
                </a:lnTo>
                <a:lnTo>
                  <a:pt x="59512" y="19202"/>
                </a:lnTo>
                <a:lnTo>
                  <a:pt x="62407" y="20162"/>
                </a:lnTo>
                <a:lnTo>
                  <a:pt x="64312" y="22082"/>
                </a:lnTo>
                <a:lnTo>
                  <a:pt x="66233" y="24963"/>
                </a:lnTo>
                <a:lnTo>
                  <a:pt x="68153" y="27843"/>
                </a:lnTo>
                <a:lnTo>
                  <a:pt x="69128" y="30723"/>
                </a:lnTo>
                <a:lnTo>
                  <a:pt x="70073" y="34564"/>
                </a:lnTo>
                <a:lnTo>
                  <a:pt x="71033" y="38404"/>
                </a:lnTo>
                <a:lnTo>
                  <a:pt x="71993" y="43205"/>
                </a:lnTo>
                <a:lnTo>
                  <a:pt x="71993" y="112318"/>
                </a:lnTo>
                <a:lnTo>
                  <a:pt x="72953" y="113278"/>
                </a:lnTo>
                <a:lnTo>
                  <a:pt x="73913" y="113278"/>
                </a:lnTo>
                <a:lnTo>
                  <a:pt x="74874" y="114239"/>
                </a:lnTo>
                <a:lnTo>
                  <a:pt x="88315" y="114239"/>
                </a:lnTo>
                <a:lnTo>
                  <a:pt x="89275" y="113278"/>
                </a:lnTo>
                <a:lnTo>
                  <a:pt x="90236" y="113278"/>
                </a:lnTo>
                <a:lnTo>
                  <a:pt x="91196" y="112318"/>
                </a:lnTo>
                <a:lnTo>
                  <a:pt x="91196" y="39364"/>
                </a:lnTo>
                <a:lnTo>
                  <a:pt x="90236" y="32644"/>
                </a:lnTo>
                <a:lnTo>
                  <a:pt x="89275" y="26883"/>
                </a:lnTo>
                <a:lnTo>
                  <a:pt x="88315" y="22082"/>
                </a:lnTo>
                <a:lnTo>
                  <a:pt x="85435" y="17282"/>
                </a:lnTo>
                <a:lnTo>
                  <a:pt x="82555" y="13441"/>
                </a:lnTo>
                <a:lnTo>
                  <a:pt x="79674" y="9601"/>
                </a:lnTo>
                <a:lnTo>
                  <a:pt x="75834" y="5760"/>
                </a:lnTo>
                <a:lnTo>
                  <a:pt x="71033" y="3840"/>
                </a:lnTo>
                <a:lnTo>
                  <a:pt x="66233" y="960"/>
                </a:lnTo>
                <a:lnTo>
                  <a:pt x="60472" y="0"/>
                </a:lnTo>
                <a:lnTo>
                  <a:pt x="47045" y="0"/>
                </a:lnTo>
                <a:lnTo>
                  <a:pt x="41285" y="1920"/>
                </a:lnTo>
                <a:lnTo>
                  <a:pt x="35524" y="4800"/>
                </a:lnTo>
                <a:lnTo>
                  <a:pt x="29763" y="7680"/>
                </a:lnTo>
                <a:lnTo>
                  <a:pt x="24002" y="12481"/>
                </a:lnTo>
                <a:lnTo>
                  <a:pt x="17282" y="19202"/>
                </a:lnTo>
                <a:lnTo>
                  <a:pt x="17282" y="3840"/>
                </a:lnTo>
                <a:lnTo>
                  <a:pt x="16322" y="2880"/>
                </a:lnTo>
                <a:lnTo>
                  <a:pt x="15361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12318"/>
                </a:lnTo>
                <a:lnTo>
                  <a:pt x="960" y="11231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" name="object 242"/>
          <p:cNvSpPr/>
          <p:nvPr/>
        </p:nvSpPr>
        <p:spPr>
          <a:xfrm>
            <a:off x="2975183" y="2533131"/>
            <a:ext cx="74889" cy="116159"/>
          </a:xfrm>
          <a:custGeom>
            <a:avLst/>
            <a:gdLst/>
            <a:ahLst/>
            <a:cxnLst/>
            <a:rect l="l" t="t" r="r" b="b"/>
            <a:pathLst>
              <a:path w="74889" h="116159">
                <a:moveTo>
                  <a:pt x="24002" y="22082"/>
                </a:moveTo>
                <a:lnTo>
                  <a:pt x="24963" y="21122"/>
                </a:lnTo>
                <a:lnTo>
                  <a:pt x="26883" y="19202"/>
                </a:lnTo>
                <a:lnTo>
                  <a:pt x="27843" y="18242"/>
                </a:lnTo>
                <a:lnTo>
                  <a:pt x="29763" y="17282"/>
                </a:lnTo>
                <a:lnTo>
                  <a:pt x="32644" y="16322"/>
                </a:lnTo>
                <a:lnTo>
                  <a:pt x="35524" y="15361"/>
                </a:lnTo>
                <a:lnTo>
                  <a:pt x="48006" y="15361"/>
                </a:lnTo>
                <a:lnTo>
                  <a:pt x="50886" y="16322"/>
                </a:lnTo>
                <a:lnTo>
                  <a:pt x="53766" y="17282"/>
                </a:lnTo>
                <a:lnTo>
                  <a:pt x="56647" y="18242"/>
                </a:lnTo>
                <a:lnTo>
                  <a:pt x="58567" y="19202"/>
                </a:lnTo>
                <a:lnTo>
                  <a:pt x="60487" y="20162"/>
                </a:lnTo>
                <a:lnTo>
                  <a:pt x="62407" y="21122"/>
                </a:lnTo>
                <a:lnTo>
                  <a:pt x="63367" y="22082"/>
                </a:lnTo>
                <a:lnTo>
                  <a:pt x="65272" y="23042"/>
                </a:lnTo>
                <a:lnTo>
                  <a:pt x="68168" y="23042"/>
                </a:lnTo>
                <a:lnTo>
                  <a:pt x="68168" y="22082"/>
                </a:lnTo>
                <a:lnTo>
                  <a:pt x="69113" y="22082"/>
                </a:lnTo>
                <a:lnTo>
                  <a:pt x="69113" y="21122"/>
                </a:lnTo>
                <a:lnTo>
                  <a:pt x="70088" y="20162"/>
                </a:lnTo>
                <a:lnTo>
                  <a:pt x="70088" y="12481"/>
                </a:lnTo>
                <a:lnTo>
                  <a:pt x="69113" y="11521"/>
                </a:lnTo>
                <a:lnTo>
                  <a:pt x="69113" y="8641"/>
                </a:lnTo>
                <a:lnTo>
                  <a:pt x="68168" y="8641"/>
                </a:lnTo>
                <a:lnTo>
                  <a:pt x="68168" y="7680"/>
                </a:lnTo>
                <a:lnTo>
                  <a:pt x="67208" y="6720"/>
                </a:lnTo>
                <a:lnTo>
                  <a:pt x="66248" y="6720"/>
                </a:lnTo>
                <a:lnTo>
                  <a:pt x="65272" y="5760"/>
                </a:lnTo>
                <a:lnTo>
                  <a:pt x="63367" y="4800"/>
                </a:lnTo>
                <a:lnTo>
                  <a:pt x="61447" y="3840"/>
                </a:lnTo>
                <a:lnTo>
                  <a:pt x="59527" y="2880"/>
                </a:lnTo>
                <a:lnTo>
                  <a:pt x="57607" y="2880"/>
                </a:lnTo>
                <a:lnTo>
                  <a:pt x="55686" y="1920"/>
                </a:lnTo>
                <a:lnTo>
                  <a:pt x="52806" y="960"/>
                </a:lnTo>
                <a:lnTo>
                  <a:pt x="49926" y="960"/>
                </a:lnTo>
                <a:lnTo>
                  <a:pt x="47045" y="0"/>
                </a:lnTo>
                <a:lnTo>
                  <a:pt x="35524" y="0"/>
                </a:lnTo>
                <a:lnTo>
                  <a:pt x="29763" y="960"/>
                </a:lnTo>
                <a:lnTo>
                  <a:pt x="24963" y="2880"/>
                </a:lnTo>
                <a:lnTo>
                  <a:pt x="20162" y="4800"/>
                </a:lnTo>
                <a:lnTo>
                  <a:pt x="16322" y="6720"/>
                </a:lnTo>
                <a:lnTo>
                  <a:pt x="12481" y="9601"/>
                </a:lnTo>
                <a:lnTo>
                  <a:pt x="9601" y="12481"/>
                </a:lnTo>
                <a:lnTo>
                  <a:pt x="6720" y="16322"/>
                </a:lnTo>
                <a:lnTo>
                  <a:pt x="5760" y="19202"/>
                </a:lnTo>
                <a:lnTo>
                  <a:pt x="3840" y="23042"/>
                </a:lnTo>
                <a:lnTo>
                  <a:pt x="2880" y="26883"/>
                </a:lnTo>
                <a:lnTo>
                  <a:pt x="2880" y="36484"/>
                </a:lnTo>
                <a:lnTo>
                  <a:pt x="3840" y="40325"/>
                </a:lnTo>
                <a:lnTo>
                  <a:pt x="5760" y="43205"/>
                </a:lnTo>
                <a:lnTo>
                  <a:pt x="6720" y="47045"/>
                </a:lnTo>
                <a:lnTo>
                  <a:pt x="8641" y="49926"/>
                </a:lnTo>
                <a:lnTo>
                  <a:pt x="11521" y="51846"/>
                </a:lnTo>
                <a:lnTo>
                  <a:pt x="14401" y="54726"/>
                </a:lnTo>
                <a:lnTo>
                  <a:pt x="17282" y="56631"/>
                </a:lnTo>
                <a:lnTo>
                  <a:pt x="20162" y="58567"/>
                </a:lnTo>
                <a:lnTo>
                  <a:pt x="23042" y="60472"/>
                </a:lnTo>
                <a:lnTo>
                  <a:pt x="25923" y="61447"/>
                </a:lnTo>
                <a:lnTo>
                  <a:pt x="29763" y="62407"/>
                </a:lnTo>
                <a:lnTo>
                  <a:pt x="32644" y="64312"/>
                </a:lnTo>
                <a:lnTo>
                  <a:pt x="36484" y="65288"/>
                </a:lnTo>
                <a:lnTo>
                  <a:pt x="39364" y="67193"/>
                </a:lnTo>
                <a:lnTo>
                  <a:pt x="42245" y="68153"/>
                </a:lnTo>
                <a:lnTo>
                  <a:pt x="45125" y="69128"/>
                </a:lnTo>
                <a:lnTo>
                  <a:pt x="48006" y="71033"/>
                </a:lnTo>
                <a:lnTo>
                  <a:pt x="50886" y="72969"/>
                </a:lnTo>
                <a:lnTo>
                  <a:pt x="52806" y="73914"/>
                </a:lnTo>
                <a:lnTo>
                  <a:pt x="53766" y="75834"/>
                </a:lnTo>
                <a:lnTo>
                  <a:pt x="55686" y="78714"/>
                </a:lnTo>
                <a:lnTo>
                  <a:pt x="56647" y="80634"/>
                </a:lnTo>
                <a:lnTo>
                  <a:pt x="56647" y="86395"/>
                </a:lnTo>
                <a:lnTo>
                  <a:pt x="55686" y="89275"/>
                </a:lnTo>
                <a:lnTo>
                  <a:pt x="54726" y="91196"/>
                </a:lnTo>
                <a:lnTo>
                  <a:pt x="53766" y="93116"/>
                </a:lnTo>
                <a:lnTo>
                  <a:pt x="51846" y="95036"/>
                </a:lnTo>
                <a:lnTo>
                  <a:pt x="49926" y="96956"/>
                </a:lnTo>
                <a:lnTo>
                  <a:pt x="48006" y="97917"/>
                </a:lnTo>
                <a:lnTo>
                  <a:pt x="46085" y="98877"/>
                </a:lnTo>
                <a:lnTo>
                  <a:pt x="43205" y="99837"/>
                </a:lnTo>
                <a:lnTo>
                  <a:pt x="40325" y="99837"/>
                </a:lnTo>
                <a:lnTo>
                  <a:pt x="37444" y="100797"/>
                </a:lnTo>
                <a:lnTo>
                  <a:pt x="29763" y="100797"/>
                </a:lnTo>
                <a:lnTo>
                  <a:pt x="25923" y="99837"/>
                </a:lnTo>
                <a:lnTo>
                  <a:pt x="23042" y="98877"/>
                </a:lnTo>
                <a:lnTo>
                  <a:pt x="19202" y="97917"/>
                </a:lnTo>
                <a:lnTo>
                  <a:pt x="16322" y="96956"/>
                </a:lnTo>
                <a:lnTo>
                  <a:pt x="13441" y="95996"/>
                </a:lnTo>
                <a:lnTo>
                  <a:pt x="11521" y="94076"/>
                </a:lnTo>
                <a:lnTo>
                  <a:pt x="9601" y="93116"/>
                </a:lnTo>
                <a:lnTo>
                  <a:pt x="7680" y="92156"/>
                </a:lnTo>
                <a:lnTo>
                  <a:pt x="5760" y="91196"/>
                </a:lnTo>
                <a:lnTo>
                  <a:pt x="4800" y="90236"/>
                </a:lnTo>
                <a:lnTo>
                  <a:pt x="2880" y="90236"/>
                </a:lnTo>
                <a:lnTo>
                  <a:pt x="2880" y="91196"/>
                </a:lnTo>
                <a:lnTo>
                  <a:pt x="1920" y="91196"/>
                </a:lnTo>
                <a:lnTo>
                  <a:pt x="1920" y="92156"/>
                </a:lnTo>
                <a:lnTo>
                  <a:pt x="960" y="92156"/>
                </a:lnTo>
                <a:lnTo>
                  <a:pt x="960" y="95036"/>
                </a:lnTo>
                <a:lnTo>
                  <a:pt x="0" y="95996"/>
                </a:lnTo>
                <a:lnTo>
                  <a:pt x="0" y="100797"/>
                </a:lnTo>
                <a:lnTo>
                  <a:pt x="960" y="102717"/>
                </a:lnTo>
                <a:lnTo>
                  <a:pt x="960" y="104637"/>
                </a:lnTo>
                <a:lnTo>
                  <a:pt x="1920" y="105597"/>
                </a:lnTo>
                <a:lnTo>
                  <a:pt x="1920" y="106558"/>
                </a:lnTo>
                <a:lnTo>
                  <a:pt x="2880" y="107518"/>
                </a:lnTo>
                <a:lnTo>
                  <a:pt x="3840" y="108478"/>
                </a:lnTo>
                <a:lnTo>
                  <a:pt x="4800" y="109438"/>
                </a:lnTo>
                <a:lnTo>
                  <a:pt x="6720" y="110398"/>
                </a:lnTo>
                <a:lnTo>
                  <a:pt x="8641" y="111358"/>
                </a:lnTo>
                <a:lnTo>
                  <a:pt x="11521" y="112318"/>
                </a:lnTo>
                <a:lnTo>
                  <a:pt x="13441" y="113278"/>
                </a:lnTo>
                <a:lnTo>
                  <a:pt x="16322" y="114239"/>
                </a:lnTo>
                <a:lnTo>
                  <a:pt x="20162" y="114239"/>
                </a:lnTo>
                <a:lnTo>
                  <a:pt x="23042" y="115199"/>
                </a:lnTo>
                <a:lnTo>
                  <a:pt x="26883" y="116159"/>
                </a:lnTo>
                <a:lnTo>
                  <a:pt x="40325" y="116159"/>
                </a:lnTo>
                <a:lnTo>
                  <a:pt x="45125" y="115199"/>
                </a:lnTo>
                <a:lnTo>
                  <a:pt x="50886" y="114239"/>
                </a:lnTo>
                <a:lnTo>
                  <a:pt x="55686" y="112318"/>
                </a:lnTo>
                <a:lnTo>
                  <a:pt x="60487" y="110398"/>
                </a:lnTo>
                <a:lnTo>
                  <a:pt x="63367" y="107518"/>
                </a:lnTo>
                <a:lnTo>
                  <a:pt x="67208" y="104637"/>
                </a:lnTo>
                <a:lnTo>
                  <a:pt x="70088" y="100797"/>
                </a:lnTo>
                <a:lnTo>
                  <a:pt x="71993" y="96956"/>
                </a:lnTo>
                <a:lnTo>
                  <a:pt x="73929" y="92156"/>
                </a:lnTo>
                <a:lnTo>
                  <a:pt x="74889" y="87355"/>
                </a:lnTo>
                <a:lnTo>
                  <a:pt x="74889" y="73914"/>
                </a:lnTo>
                <a:lnTo>
                  <a:pt x="72953" y="70073"/>
                </a:lnTo>
                <a:lnTo>
                  <a:pt x="71048" y="67193"/>
                </a:lnTo>
                <a:lnTo>
                  <a:pt x="69113" y="64312"/>
                </a:lnTo>
                <a:lnTo>
                  <a:pt x="67208" y="62407"/>
                </a:lnTo>
                <a:lnTo>
                  <a:pt x="64328" y="59512"/>
                </a:lnTo>
                <a:lnTo>
                  <a:pt x="61447" y="57607"/>
                </a:lnTo>
                <a:lnTo>
                  <a:pt x="58567" y="55686"/>
                </a:lnTo>
                <a:lnTo>
                  <a:pt x="54726" y="54726"/>
                </a:lnTo>
                <a:lnTo>
                  <a:pt x="51846" y="52791"/>
                </a:lnTo>
                <a:lnTo>
                  <a:pt x="48006" y="51846"/>
                </a:lnTo>
                <a:lnTo>
                  <a:pt x="45125" y="49926"/>
                </a:lnTo>
                <a:lnTo>
                  <a:pt x="42245" y="48966"/>
                </a:lnTo>
                <a:lnTo>
                  <a:pt x="38404" y="48005"/>
                </a:lnTo>
                <a:lnTo>
                  <a:pt x="35524" y="46085"/>
                </a:lnTo>
                <a:lnTo>
                  <a:pt x="32644" y="45125"/>
                </a:lnTo>
                <a:lnTo>
                  <a:pt x="29763" y="43205"/>
                </a:lnTo>
                <a:lnTo>
                  <a:pt x="27843" y="42245"/>
                </a:lnTo>
                <a:lnTo>
                  <a:pt x="25923" y="40325"/>
                </a:lnTo>
                <a:lnTo>
                  <a:pt x="24002" y="38404"/>
                </a:lnTo>
                <a:lnTo>
                  <a:pt x="22082" y="36484"/>
                </a:lnTo>
                <a:lnTo>
                  <a:pt x="22082" y="25923"/>
                </a:lnTo>
                <a:lnTo>
                  <a:pt x="23042" y="24002"/>
                </a:lnTo>
                <a:lnTo>
                  <a:pt x="24002" y="220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" name="object 243"/>
          <p:cNvSpPr/>
          <p:nvPr/>
        </p:nvSpPr>
        <p:spPr>
          <a:xfrm>
            <a:off x="3091342" y="2533131"/>
            <a:ext cx="76794" cy="62407"/>
          </a:xfrm>
          <a:custGeom>
            <a:avLst/>
            <a:gdLst/>
            <a:ahLst/>
            <a:cxnLst/>
            <a:rect l="l" t="t" r="r" b="b"/>
            <a:pathLst>
              <a:path w="76794" h="62407">
                <a:moveTo>
                  <a:pt x="70073" y="19202"/>
                </a:moveTo>
                <a:lnTo>
                  <a:pt x="66233" y="15361"/>
                </a:lnTo>
                <a:lnTo>
                  <a:pt x="62392" y="10561"/>
                </a:lnTo>
                <a:lnTo>
                  <a:pt x="57591" y="6720"/>
                </a:lnTo>
                <a:lnTo>
                  <a:pt x="51846" y="3840"/>
                </a:lnTo>
                <a:lnTo>
                  <a:pt x="46085" y="960"/>
                </a:lnTo>
                <a:lnTo>
                  <a:pt x="38404" y="0"/>
                </a:lnTo>
                <a:lnTo>
                  <a:pt x="23042" y="0"/>
                </a:lnTo>
                <a:lnTo>
                  <a:pt x="15361" y="1920"/>
                </a:lnTo>
                <a:lnTo>
                  <a:pt x="9601" y="3840"/>
                </a:lnTo>
                <a:lnTo>
                  <a:pt x="2880" y="6720"/>
                </a:lnTo>
                <a:lnTo>
                  <a:pt x="960" y="39364"/>
                </a:lnTo>
                <a:lnTo>
                  <a:pt x="1920" y="35524"/>
                </a:lnTo>
                <a:lnTo>
                  <a:pt x="3840" y="31683"/>
                </a:lnTo>
                <a:lnTo>
                  <a:pt x="5760" y="27843"/>
                </a:lnTo>
                <a:lnTo>
                  <a:pt x="7680" y="24963"/>
                </a:lnTo>
                <a:lnTo>
                  <a:pt x="10561" y="22082"/>
                </a:lnTo>
                <a:lnTo>
                  <a:pt x="13441" y="20162"/>
                </a:lnTo>
                <a:lnTo>
                  <a:pt x="17282" y="18242"/>
                </a:lnTo>
                <a:lnTo>
                  <a:pt x="21122" y="16322"/>
                </a:lnTo>
                <a:lnTo>
                  <a:pt x="24963" y="15361"/>
                </a:lnTo>
                <a:lnTo>
                  <a:pt x="39364" y="15361"/>
                </a:lnTo>
                <a:lnTo>
                  <a:pt x="46085" y="18242"/>
                </a:lnTo>
                <a:lnTo>
                  <a:pt x="50871" y="24002"/>
                </a:lnTo>
                <a:lnTo>
                  <a:pt x="55686" y="29763"/>
                </a:lnTo>
                <a:lnTo>
                  <a:pt x="57591" y="37444"/>
                </a:lnTo>
                <a:lnTo>
                  <a:pt x="57591" y="48005"/>
                </a:lnTo>
                <a:lnTo>
                  <a:pt x="0" y="48005"/>
                </a:lnTo>
                <a:lnTo>
                  <a:pt x="0" y="43205"/>
                </a:lnTo>
                <a:lnTo>
                  <a:pt x="0" y="62407"/>
                </a:lnTo>
                <a:lnTo>
                  <a:pt x="71033" y="62407"/>
                </a:lnTo>
                <a:lnTo>
                  <a:pt x="72953" y="61447"/>
                </a:lnTo>
                <a:lnTo>
                  <a:pt x="74874" y="60472"/>
                </a:lnTo>
                <a:lnTo>
                  <a:pt x="75834" y="58567"/>
                </a:lnTo>
                <a:lnTo>
                  <a:pt x="76794" y="56631"/>
                </a:lnTo>
                <a:lnTo>
                  <a:pt x="76794" y="43205"/>
                </a:lnTo>
                <a:lnTo>
                  <a:pt x="75834" y="36484"/>
                </a:lnTo>
                <a:lnTo>
                  <a:pt x="73929" y="30723"/>
                </a:lnTo>
                <a:lnTo>
                  <a:pt x="72953" y="24963"/>
                </a:lnTo>
                <a:lnTo>
                  <a:pt x="70073" y="192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" name="object 244"/>
          <p:cNvSpPr/>
          <p:nvPr/>
        </p:nvSpPr>
        <p:spPr>
          <a:xfrm>
            <a:off x="3071180" y="2539852"/>
            <a:ext cx="93116" cy="109438"/>
          </a:xfrm>
          <a:custGeom>
            <a:avLst/>
            <a:gdLst/>
            <a:ahLst/>
            <a:cxnLst/>
            <a:rect l="l" t="t" r="r" b="b"/>
            <a:pathLst>
              <a:path w="93116" h="109438">
                <a:moveTo>
                  <a:pt x="23042" y="0"/>
                </a:moveTo>
                <a:lnTo>
                  <a:pt x="18242" y="3840"/>
                </a:lnTo>
                <a:lnTo>
                  <a:pt x="13441" y="9601"/>
                </a:lnTo>
                <a:lnTo>
                  <a:pt x="8641" y="14401"/>
                </a:lnTo>
                <a:lnTo>
                  <a:pt x="5760" y="20162"/>
                </a:lnTo>
                <a:lnTo>
                  <a:pt x="3840" y="27843"/>
                </a:lnTo>
                <a:lnTo>
                  <a:pt x="960" y="34564"/>
                </a:lnTo>
                <a:lnTo>
                  <a:pt x="0" y="43205"/>
                </a:lnTo>
                <a:lnTo>
                  <a:pt x="0" y="61432"/>
                </a:lnTo>
                <a:lnTo>
                  <a:pt x="960" y="70073"/>
                </a:lnTo>
                <a:lnTo>
                  <a:pt x="2880" y="76794"/>
                </a:lnTo>
                <a:lnTo>
                  <a:pt x="5760" y="84475"/>
                </a:lnTo>
                <a:lnTo>
                  <a:pt x="8641" y="90236"/>
                </a:lnTo>
                <a:lnTo>
                  <a:pt x="13441" y="95036"/>
                </a:lnTo>
                <a:lnTo>
                  <a:pt x="18242" y="99837"/>
                </a:lnTo>
                <a:lnTo>
                  <a:pt x="23042" y="103677"/>
                </a:lnTo>
                <a:lnTo>
                  <a:pt x="29763" y="105597"/>
                </a:lnTo>
                <a:lnTo>
                  <a:pt x="36484" y="108478"/>
                </a:lnTo>
                <a:lnTo>
                  <a:pt x="44165" y="109438"/>
                </a:lnTo>
                <a:lnTo>
                  <a:pt x="57607" y="109438"/>
                </a:lnTo>
                <a:lnTo>
                  <a:pt x="62407" y="108478"/>
                </a:lnTo>
                <a:lnTo>
                  <a:pt x="67193" y="108478"/>
                </a:lnTo>
                <a:lnTo>
                  <a:pt x="71033" y="107518"/>
                </a:lnTo>
                <a:lnTo>
                  <a:pt x="74874" y="106558"/>
                </a:lnTo>
                <a:lnTo>
                  <a:pt x="78714" y="105597"/>
                </a:lnTo>
                <a:lnTo>
                  <a:pt x="81594" y="104637"/>
                </a:lnTo>
                <a:lnTo>
                  <a:pt x="84475" y="103677"/>
                </a:lnTo>
                <a:lnTo>
                  <a:pt x="86395" y="102717"/>
                </a:lnTo>
                <a:lnTo>
                  <a:pt x="89275" y="101757"/>
                </a:lnTo>
                <a:lnTo>
                  <a:pt x="90236" y="100797"/>
                </a:lnTo>
                <a:lnTo>
                  <a:pt x="91196" y="100797"/>
                </a:lnTo>
                <a:lnTo>
                  <a:pt x="91196" y="99837"/>
                </a:lnTo>
                <a:lnTo>
                  <a:pt x="92156" y="98877"/>
                </a:lnTo>
                <a:lnTo>
                  <a:pt x="92156" y="95996"/>
                </a:lnTo>
                <a:lnTo>
                  <a:pt x="93116" y="95036"/>
                </a:lnTo>
                <a:lnTo>
                  <a:pt x="93116" y="92156"/>
                </a:lnTo>
                <a:lnTo>
                  <a:pt x="92156" y="90236"/>
                </a:lnTo>
                <a:lnTo>
                  <a:pt x="92156" y="86395"/>
                </a:lnTo>
                <a:lnTo>
                  <a:pt x="91196" y="86395"/>
                </a:lnTo>
                <a:lnTo>
                  <a:pt x="90236" y="85435"/>
                </a:lnTo>
                <a:lnTo>
                  <a:pt x="88315" y="85435"/>
                </a:lnTo>
                <a:lnTo>
                  <a:pt x="87370" y="86395"/>
                </a:lnTo>
                <a:lnTo>
                  <a:pt x="85435" y="87355"/>
                </a:lnTo>
                <a:lnTo>
                  <a:pt x="83530" y="87355"/>
                </a:lnTo>
                <a:lnTo>
                  <a:pt x="80650" y="88315"/>
                </a:lnTo>
                <a:lnTo>
                  <a:pt x="77754" y="89275"/>
                </a:lnTo>
                <a:lnTo>
                  <a:pt x="75849" y="91196"/>
                </a:lnTo>
                <a:lnTo>
                  <a:pt x="72008" y="91196"/>
                </a:lnTo>
                <a:lnTo>
                  <a:pt x="68168" y="92156"/>
                </a:lnTo>
                <a:lnTo>
                  <a:pt x="64328" y="93116"/>
                </a:lnTo>
                <a:lnTo>
                  <a:pt x="59527" y="94076"/>
                </a:lnTo>
                <a:lnTo>
                  <a:pt x="48006" y="94076"/>
                </a:lnTo>
                <a:lnTo>
                  <a:pt x="43205" y="93116"/>
                </a:lnTo>
                <a:lnTo>
                  <a:pt x="38404" y="91196"/>
                </a:lnTo>
                <a:lnTo>
                  <a:pt x="34564" y="89275"/>
                </a:lnTo>
                <a:lnTo>
                  <a:pt x="30723" y="86395"/>
                </a:lnTo>
                <a:lnTo>
                  <a:pt x="27843" y="83515"/>
                </a:lnTo>
                <a:lnTo>
                  <a:pt x="24963" y="79674"/>
                </a:lnTo>
                <a:lnTo>
                  <a:pt x="23042" y="75834"/>
                </a:lnTo>
                <a:lnTo>
                  <a:pt x="22082" y="71033"/>
                </a:lnTo>
                <a:lnTo>
                  <a:pt x="21122" y="66248"/>
                </a:lnTo>
                <a:lnTo>
                  <a:pt x="20162" y="61432"/>
                </a:lnTo>
                <a:lnTo>
                  <a:pt x="20162" y="36484"/>
                </a:lnTo>
                <a:lnTo>
                  <a:pt x="21122" y="32644"/>
                </a:lnTo>
                <a:lnTo>
                  <a:pt x="2304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" name="object 245"/>
          <p:cNvSpPr/>
          <p:nvPr/>
        </p:nvSpPr>
        <p:spPr>
          <a:xfrm>
            <a:off x="3190219" y="2533131"/>
            <a:ext cx="83515" cy="116159"/>
          </a:xfrm>
          <a:custGeom>
            <a:avLst/>
            <a:gdLst/>
            <a:ahLst/>
            <a:cxnLst/>
            <a:rect l="l" t="t" r="r" b="b"/>
            <a:pathLst>
              <a:path w="83515" h="116159">
                <a:moveTo>
                  <a:pt x="83515" y="89275"/>
                </a:moveTo>
                <a:lnTo>
                  <a:pt x="82555" y="88315"/>
                </a:lnTo>
                <a:lnTo>
                  <a:pt x="82555" y="86395"/>
                </a:lnTo>
                <a:lnTo>
                  <a:pt x="77754" y="86395"/>
                </a:lnTo>
                <a:lnTo>
                  <a:pt x="76794" y="88315"/>
                </a:lnTo>
                <a:lnTo>
                  <a:pt x="74874" y="89275"/>
                </a:lnTo>
                <a:lnTo>
                  <a:pt x="72969" y="91196"/>
                </a:lnTo>
                <a:lnTo>
                  <a:pt x="70073" y="93116"/>
                </a:lnTo>
                <a:lnTo>
                  <a:pt x="68153" y="94076"/>
                </a:lnTo>
                <a:lnTo>
                  <a:pt x="65272" y="95996"/>
                </a:lnTo>
                <a:lnTo>
                  <a:pt x="61432" y="96956"/>
                </a:lnTo>
                <a:lnTo>
                  <a:pt x="58567" y="98877"/>
                </a:lnTo>
                <a:lnTo>
                  <a:pt x="41285" y="98877"/>
                </a:lnTo>
                <a:lnTo>
                  <a:pt x="37444" y="96956"/>
                </a:lnTo>
                <a:lnTo>
                  <a:pt x="33604" y="95036"/>
                </a:lnTo>
                <a:lnTo>
                  <a:pt x="30723" y="92156"/>
                </a:lnTo>
                <a:lnTo>
                  <a:pt x="27843" y="89275"/>
                </a:lnTo>
                <a:lnTo>
                  <a:pt x="25923" y="85435"/>
                </a:lnTo>
                <a:lnTo>
                  <a:pt x="24002" y="81594"/>
                </a:lnTo>
                <a:lnTo>
                  <a:pt x="22082" y="76794"/>
                </a:lnTo>
                <a:lnTo>
                  <a:pt x="21122" y="71033"/>
                </a:lnTo>
                <a:lnTo>
                  <a:pt x="20162" y="65288"/>
                </a:lnTo>
                <a:lnTo>
                  <a:pt x="20162" y="58567"/>
                </a:lnTo>
                <a:lnTo>
                  <a:pt x="20573" y="50081"/>
                </a:lnTo>
                <a:lnTo>
                  <a:pt x="23164" y="37171"/>
                </a:lnTo>
                <a:lnTo>
                  <a:pt x="27843" y="26883"/>
                </a:lnTo>
                <a:lnTo>
                  <a:pt x="32644" y="20162"/>
                </a:lnTo>
                <a:lnTo>
                  <a:pt x="40325" y="16322"/>
                </a:lnTo>
                <a:lnTo>
                  <a:pt x="53751" y="16322"/>
                </a:lnTo>
                <a:lnTo>
                  <a:pt x="57591" y="17282"/>
                </a:lnTo>
                <a:lnTo>
                  <a:pt x="61432" y="18242"/>
                </a:lnTo>
                <a:lnTo>
                  <a:pt x="64312" y="20162"/>
                </a:lnTo>
                <a:lnTo>
                  <a:pt x="67193" y="21122"/>
                </a:lnTo>
                <a:lnTo>
                  <a:pt x="70073" y="23042"/>
                </a:lnTo>
                <a:lnTo>
                  <a:pt x="71993" y="24002"/>
                </a:lnTo>
                <a:lnTo>
                  <a:pt x="73913" y="25923"/>
                </a:lnTo>
                <a:lnTo>
                  <a:pt x="75834" y="26883"/>
                </a:lnTo>
                <a:lnTo>
                  <a:pt x="76794" y="28803"/>
                </a:lnTo>
                <a:lnTo>
                  <a:pt x="81594" y="28803"/>
                </a:lnTo>
                <a:lnTo>
                  <a:pt x="82555" y="26883"/>
                </a:lnTo>
                <a:lnTo>
                  <a:pt x="82555" y="25923"/>
                </a:lnTo>
                <a:lnTo>
                  <a:pt x="83515" y="24002"/>
                </a:lnTo>
                <a:lnTo>
                  <a:pt x="83515" y="19202"/>
                </a:lnTo>
                <a:lnTo>
                  <a:pt x="82555" y="18242"/>
                </a:lnTo>
                <a:lnTo>
                  <a:pt x="82555" y="14401"/>
                </a:lnTo>
                <a:lnTo>
                  <a:pt x="81594" y="13441"/>
                </a:lnTo>
                <a:lnTo>
                  <a:pt x="81594" y="12481"/>
                </a:lnTo>
                <a:lnTo>
                  <a:pt x="80634" y="11521"/>
                </a:lnTo>
                <a:lnTo>
                  <a:pt x="79674" y="10561"/>
                </a:lnTo>
                <a:lnTo>
                  <a:pt x="78714" y="9601"/>
                </a:lnTo>
                <a:lnTo>
                  <a:pt x="76794" y="8641"/>
                </a:lnTo>
                <a:lnTo>
                  <a:pt x="74874" y="6720"/>
                </a:lnTo>
                <a:lnTo>
                  <a:pt x="72969" y="5760"/>
                </a:lnTo>
                <a:lnTo>
                  <a:pt x="71033" y="4800"/>
                </a:lnTo>
                <a:lnTo>
                  <a:pt x="68153" y="3840"/>
                </a:lnTo>
                <a:lnTo>
                  <a:pt x="65272" y="2880"/>
                </a:lnTo>
                <a:lnTo>
                  <a:pt x="62407" y="1920"/>
                </a:lnTo>
                <a:lnTo>
                  <a:pt x="59527" y="960"/>
                </a:lnTo>
                <a:lnTo>
                  <a:pt x="55686" y="960"/>
                </a:lnTo>
                <a:lnTo>
                  <a:pt x="52791" y="0"/>
                </a:lnTo>
                <a:lnTo>
                  <a:pt x="42245" y="0"/>
                </a:lnTo>
                <a:lnTo>
                  <a:pt x="36484" y="960"/>
                </a:lnTo>
                <a:lnTo>
                  <a:pt x="29763" y="3840"/>
                </a:lnTo>
                <a:lnTo>
                  <a:pt x="24002" y="5760"/>
                </a:lnTo>
                <a:lnTo>
                  <a:pt x="19202" y="9601"/>
                </a:lnTo>
                <a:lnTo>
                  <a:pt x="14401" y="14401"/>
                </a:lnTo>
                <a:lnTo>
                  <a:pt x="9601" y="19202"/>
                </a:lnTo>
                <a:lnTo>
                  <a:pt x="6720" y="24963"/>
                </a:lnTo>
                <a:lnTo>
                  <a:pt x="3840" y="32644"/>
                </a:lnTo>
                <a:lnTo>
                  <a:pt x="729" y="45862"/>
                </a:lnTo>
                <a:lnTo>
                  <a:pt x="0" y="59512"/>
                </a:lnTo>
                <a:lnTo>
                  <a:pt x="0" y="68153"/>
                </a:lnTo>
                <a:lnTo>
                  <a:pt x="960" y="76794"/>
                </a:lnTo>
                <a:lnTo>
                  <a:pt x="2880" y="83515"/>
                </a:lnTo>
                <a:lnTo>
                  <a:pt x="5760" y="91196"/>
                </a:lnTo>
                <a:lnTo>
                  <a:pt x="8641" y="96956"/>
                </a:lnTo>
                <a:lnTo>
                  <a:pt x="12481" y="101757"/>
                </a:lnTo>
                <a:lnTo>
                  <a:pt x="16322" y="106558"/>
                </a:lnTo>
                <a:lnTo>
                  <a:pt x="21122" y="109438"/>
                </a:lnTo>
                <a:lnTo>
                  <a:pt x="26883" y="112318"/>
                </a:lnTo>
                <a:lnTo>
                  <a:pt x="32644" y="115199"/>
                </a:lnTo>
                <a:lnTo>
                  <a:pt x="39364" y="116159"/>
                </a:lnTo>
                <a:lnTo>
                  <a:pt x="54726" y="116159"/>
                </a:lnTo>
                <a:lnTo>
                  <a:pt x="57591" y="115199"/>
                </a:lnTo>
                <a:lnTo>
                  <a:pt x="61432" y="114239"/>
                </a:lnTo>
                <a:lnTo>
                  <a:pt x="64312" y="113278"/>
                </a:lnTo>
                <a:lnTo>
                  <a:pt x="67193" y="112318"/>
                </a:lnTo>
                <a:lnTo>
                  <a:pt x="71033" y="111358"/>
                </a:lnTo>
                <a:lnTo>
                  <a:pt x="72969" y="109438"/>
                </a:lnTo>
                <a:lnTo>
                  <a:pt x="75834" y="108478"/>
                </a:lnTo>
                <a:lnTo>
                  <a:pt x="77754" y="106558"/>
                </a:lnTo>
                <a:lnTo>
                  <a:pt x="79674" y="105597"/>
                </a:lnTo>
                <a:lnTo>
                  <a:pt x="80634" y="104637"/>
                </a:lnTo>
                <a:lnTo>
                  <a:pt x="81594" y="103677"/>
                </a:lnTo>
                <a:lnTo>
                  <a:pt x="82555" y="102717"/>
                </a:lnTo>
                <a:lnTo>
                  <a:pt x="82555" y="100797"/>
                </a:lnTo>
                <a:lnTo>
                  <a:pt x="83515" y="99837"/>
                </a:lnTo>
                <a:lnTo>
                  <a:pt x="83515" y="892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" name="object 246"/>
          <p:cNvSpPr/>
          <p:nvPr/>
        </p:nvSpPr>
        <p:spPr>
          <a:xfrm>
            <a:off x="3285256" y="2506248"/>
            <a:ext cx="69128" cy="143042"/>
          </a:xfrm>
          <a:custGeom>
            <a:avLst/>
            <a:gdLst/>
            <a:ahLst/>
            <a:cxnLst/>
            <a:rect l="l" t="t" r="r" b="b"/>
            <a:pathLst>
              <a:path w="69128" h="143042">
                <a:moveTo>
                  <a:pt x="69128" y="32644"/>
                </a:moveTo>
                <a:lnTo>
                  <a:pt x="68153" y="31683"/>
                </a:lnTo>
                <a:lnTo>
                  <a:pt x="68153" y="30723"/>
                </a:lnTo>
                <a:lnTo>
                  <a:pt x="67193" y="29763"/>
                </a:lnTo>
                <a:lnTo>
                  <a:pt x="66233" y="29763"/>
                </a:lnTo>
                <a:lnTo>
                  <a:pt x="66233" y="28803"/>
                </a:lnTo>
                <a:lnTo>
                  <a:pt x="38404" y="28803"/>
                </a:lnTo>
                <a:lnTo>
                  <a:pt x="38404" y="2880"/>
                </a:lnTo>
                <a:lnTo>
                  <a:pt x="37444" y="2880"/>
                </a:lnTo>
                <a:lnTo>
                  <a:pt x="37444" y="1935"/>
                </a:lnTo>
                <a:lnTo>
                  <a:pt x="36484" y="1935"/>
                </a:lnTo>
                <a:lnTo>
                  <a:pt x="35524" y="960"/>
                </a:lnTo>
                <a:lnTo>
                  <a:pt x="33604" y="960"/>
                </a:lnTo>
                <a:lnTo>
                  <a:pt x="31683" y="0"/>
                </a:lnTo>
                <a:lnTo>
                  <a:pt x="26883" y="0"/>
                </a:lnTo>
                <a:lnTo>
                  <a:pt x="24963" y="960"/>
                </a:lnTo>
                <a:lnTo>
                  <a:pt x="21122" y="960"/>
                </a:lnTo>
                <a:lnTo>
                  <a:pt x="21122" y="1935"/>
                </a:lnTo>
                <a:lnTo>
                  <a:pt x="19202" y="1935"/>
                </a:lnTo>
                <a:lnTo>
                  <a:pt x="19202" y="28803"/>
                </a:lnTo>
                <a:lnTo>
                  <a:pt x="3840" y="28803"/>
                </a:lnTo>
                <a:lnTo>
                  <a:pt x="2880" y="29763"/>
                </a:lnTo>
                <a:lnTo>
                  <a:pt x="1920" y="29763"/>
                </a:lnTo>
                <a:lnTo>
                  <a:pt x="960" y="30723"/>
                </a:lnTo>
                <a:lnTo>
                  <a:pt x="960" y="32644"/>
                </a:lnTo>
                <a:lnTo>
                  <a:pt x="0" y="33604"/>
                </a:lnTo>
                <a:lnTo>
                  <a:pt x="0" y="42245"/>
                </a:lnTo>
                <a:lnTo>
                  <a:pt x="960" y="43205"/>
                </a:lnTo>
                <a:lnTo>
                  <a:pt x="1920" y="45125"/>
                </a:lnTo>
                <a:lnTo>
                  <a:pt x="19202" y="45125"/>
                </a:lnTo>
                <a:lnTo>
                  <a:pt x="19202" y="118079"/>
                </a:lnTo>
                <a:lnTo>
                  <a:pt x="20162" y="122880"/>
                </a:lnTo>
                <a:lnTo>
                  <a:pt x="22082" y="127680"/>
                </a:lnTo>
                <a:lnTo>
                  <a:pt x="23042" y="131521"/>
                </a:lnTo>
                <a:lnTo>
                  <a:pt x="25923" y="134401"/>
                </a:lnTo>
                <a:lnTo>
                  <a:pt x="28803" y="137281"/>
                </a:lnTo>
                <a:lnTo>
                  <a:pt x="31683" y="139202"/>
                </a:lnTo>
                <a:lnTo>
                  <a:pt x="35524" y="140162"/>
                </a:lnTo>
                <a:lnTo>
                  <a:pt x="39364" y="142082"/>
                </a:lnTo>
                <a:lnTo>
                  <a:pt x="44165" y="143042"/>
                </a:lnTo>
                <a:lnTo>
                  <a:pt x="53766" y="143042"/>
                </a:lnTo>
                <a:lnTo>
                  <a:pt x="54726" y="142082"/>
                </a:lnTo>
                <a:lnTo>
                  <a:pt x="58567" y="142082"/>
                </a:lnTo>
                <a:lnTo>
                  <a:pt x="60472" y="141122"/>
                </a:lnTo>
                <a:lnTo>
                  <a:pt x="61447" y="141122"/>
                </a:lnTo>
                <a:lnTo>
                  <a:pt x="63352" y="140162"/>
                </a:lnTo>
                <a:lnTo>
                  <a:pt x="64312" y="140162"/>
                </a:lnTo>
                <a:lnTo>
                  <a:pt x="66233" y="139202"/>
                </a:lnTo>
                <a:lnTo>
                  <a:pt x="67193" y="139202"/>
                </a:lnTo>
                <a:lnTo>
                  <a:pt x="67193" y="138242"/>
                </a:lnTo>
                <a:lnTo>
                  <a:pt x="68153" y="137281"/>
                </a:lnTo>
                <a:lnTo>
                  <a:pt x="68153" y="136321"/>
                </a:lnTo>
                <a:lnTo>
                  <a:pt x="69128" y="135361"/>
                </a:lnTo>
                <a:lnTo>
                  <a:pt x="69128" y="125760"/>
                </a:lnTo>
                <a:lnTo>
                  <a:pt x="68153" y="124800"/>
                </a:lnTo>
                <a:lnTo>
                  <a:pt x="68153" y="123840"/>
                </a:lnTo>
                <a:lnTo>
                  <a:pt x="67193" y="122880"/>
                </a:lnTo>
                <a:lnTo>
                  <a:pt x="65288" y="122880"/>
                </a:lnTo>
                <a:lnTo>
                  <a:pt x="64312" y="123840"/>
                </a:lnTo>
                <a:lnTo>
                  <a:pt x="62407" y="123840"/>
                </a:lnTo>
                <a:lnTo>
                  <a:pt x="61447" y="124800"/>
                </a:lnTo>
                <a:lnTo>
                  <a:pt x="60472" y="124800"/>
                </a:lnTo>
                <a:lnTo>
                  <a:pt x="59512" y="125760"/>
                </a:lnTo>
                <a:lnTo>
                  <a:pt x="47045" y="125760"/>
                </a:lnTo>
                <a:lnTo>
                  <a:pt x="43205" y="124800"/>
                </a:lnTo>
                <a:lnTo>
                  <a:pt x="41285" y="120959"/>
                </a:lnTo>
                <a:lnTo>
                  <a:pt x="39364" y="117119"/>
                </a:lnTo>
                <a:lnTo>
                  <a:pt x="38404" y="111358"/>
                </a:lnTo>
                <a:lnTo>
                  <a:pt x="38404" y="45125"/>
                </a:lnTo>
                <a:lnTo>
                  <a:pt x="66233" y="45125"/>
                </a:lnTo>
                <a:lnTo>
                  <a:pt x="67193" y="44165"/>
                </a:lnTo>
                <a:lnTo>
                  <a:pt x="68153" y="43205"/>
                </a:lnTo>
                <a:lnTo>
                  <a:pt x="69128" y="42245"/>
                </a:lnTo>
                <a:lnTo>
                  <a:pt x="69128" y="326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" name="object 247"/>
          <p:cNvSpPr/>
          <p:nvPr/>
        </p:nvSpPr>
        <p:spPr>
          <a:xfrm>
            <a:off x="3370691" y="2533131"/>
            <a:ext cx="105597" cy="116159"/>
          </a:xfrm>
          <a:custGeom>
            <a:avLst/>
            <a:gdLst/>
            <a:ahLst/>
            <a:cxnLst/>
            <a:rect l="l" t="t" r="r" b="b"/>
            <a:pathLst>
              <a:path w="105597" h="116159">
                <a:moveTo>
                  <a:pt x="0" y="59512"/>
                </a:moveTo>
                <a:lnTo>
                  <a:pt x="0" y="68153"/>
                </a:lnTo>
                <a:lnTo>
                  <a:pt x="960" y="75834"/>
                </a:lnTo>
                <a:lnTo>
                  <a:pt x="2880" y="82555"/>
                </a:lnTo>
                <a:lnTo>
                  <a:pt x="4800" y="90236"/>
                </a:lnTo>
                <a:lnTo>
                  <a:pt x="8641" y="95996"/>
                </a:lnTo>
                <a:lnTo>
                  <a:pt x="12481" y="100797"/>
                </a:lnTo>
                <a:lnTo>
                  <a:pt x="17282" y="105597"/>
                </a:lnTo>
                <a:lnTo>
                  <a:pt x="22082" y="109438"/>
                </a:lnTo>
                <a:lnTo>
                  <a:pt x="22082" y="73914"/>
                </a:lnTo>
                <a:lnTo>
                  <a:pt x="21122" y="69128"/>
                </a:lnTo>
                <a:lnTo>
                  <a:pt x="20162" y="63352"/>
                </a:lnTo>
                <a:lnTo>
                  <a:pt x="20162" y="51846"/>
                </a:lnTo>
                <a:lnTo>
                  <a:pt x="21122" y="46085"/>
                </a:lnTo>
                <a:lnTo>
                  <a:pt x="22082" y="41285"/>
                </a:lnTo>
                <a:lnTo>
                  <a:pt x="24002" y="36484"/>
                </a:lnTo>
                <a:lnTo>
                  <a:pt x="25923" y="31683"/>
                </a:lnTo>
                <a:lnTo>
                  <a:pt x="27843" y="27843"/>
                </a:lnTo>
                <a:lnTo>
                  <a:pt x="30723" y="24002"/>
                </a:lnTo>
                <a:lnTo>
                  <a:pt x="34564" y="21122"/>
                </a:lnTo>
                <a:lnTo>
                  <a:pt x="38404" y="19202"/>
                </a:lnTo>
                <a:lnTo>
                  <a:pt x="42245" y="17282"/>
                </a:lnTo>
                <a:lnTo>
                  <a:pt x="47045" y="16322"/>
                </a:lnTo>
                <a:lnTo>
                  <a:pt x="59527" y="16322"/>
                </a:lnTo>
                <a:lnTo>
                  <a:pt x="64328" y="17282"/>
                </a:lnTo>
                <a:lnTo>
                  <a:pt x="68153" y="20162"/>
                </a:lnTo>
                <a:lnTo>
                  <a:pt x="72953" y="22082"/>
                </a:lnTo>
                <a:lnTo>
                  <a:pt x="75834" y="24963"/>
                </a:lnTo>
                <a:lnTo>
                  <a:pt x="78714" y="28803"/>
                </a:lnTo>
                <a:lnTo>
                  <a:pt x="80634" y="32644"/>
                </a:lnTo>
                <a:lnTo>
                  <a:pt x="82555" y="37444"/>
                </a:lnTo>
                <a:lnTo>
                  <a:pt x="83515" y="42245"/>
                </a:lnTo>
                <a:lnTo>
                  <a:pt x="84475" y="47045"/>
                </a:lnTo>
                <a:lnTo>
                  <a:pt x="85435" y="52791"/>
                </a:lnTo>
                <a:lnTo>
                  <a:pt x="85435" y="64312"/>
                </a:lnTo>
                <a:lnTo>
                  <a:pt x="84475" y="70073"/>
                </a:lnTo>
                <a:lnTo>
                  <a:pt x="83515" y="74874"/>
                </a:lnTo>
                <a:lnTo>
                  <a:pt x="82555" y="80634"/>
                </a:lnTo>
                <a:lnTo>
                  <a:pt x="79674" y="84475"/>
                </a:lnTo>
                <a:lnTo>
                  <a:pt x="77769" y="88315"/>
                </a:lnTo>
                <a:lnTo>
                  <a:pt x="74889" y="92156"/>
                </a:lnTo>
                <a:lnTo>
                  <a:pt x="71048" y="95036"/>
                </a:lnTo>
                <a:lnTo>
                  <a:pt x="67208" y="96956"/>
                </a:lnTo>
                <a:lnTo>
                  <a:pt x="63367" y="98877"/>
                </a:lnTo>
                <a:lnTo>
                  <a:pt x="58567" y="99837"/>
                </a:lnTo>
                <a:lnTo>
                  <a:pt x="46085" y="99837"/>
                </a:lnTo>
                <a:lnTo>
                  <a:pt x="41285" y="98877"/>
                </a:lnTo>
                <a:lnTo>
                  <a:pt x="37444" y="96956"/>
                </a:lnTo>
                <a:lnTo>
                  <a:pt x="32644" y="94076"/>
                </a:lnTo>
                <a:lnTo>
                  <a:pt x="29763" y="91196"/>
                </a:lnTo>
                <a:lnTo>
                  <a:pt x="26883" y="87355"/>
                </a:lnTo>
                <a:lnTo>
                  <a:pt x="28803" y="112318"/>
                </a:lnTo>
                <a:lnTo>
                  <a:pt x="35524" y="115199"/>
                </a:lnTo>
                <a:lnTo>
                  <a:pt x="43205" y="116159"/>
                </a:lnTo>
                <a:lnTo>
                  <a:pt x="60487" y="116159"/>
                </a:lnTo>
                <a:lnTo>
                  <a:pt x="68153" y="114239"/>
                </a:lnTo>
                <a:lnTo>
                  <a:pt x="74889" y="111358"/>
                </a:lnTo>
                <a:lnTo>
                  <a:pt x="81610" y="108478"/>
                </a:lnTo>
                <a:lnTo>
                  <a:pt x="87355" y="104637"/>
                </a:lnTo>
                <a:lnTo>
                  <a:pt x="92156" y="99837"/>
                </a:lnTo>
                <a:lnTo>
                  <a:pt x="96956" y="94076"/>
                </a:lnTo>
                <a:lnTo>
                  <a:pt x="99837" y="88315"/>
                </a:lnTo>
                <a:lnTo>
                  <a:pt x="102717" y="80634"/>
                </a:lnTo>
                <a:lnTo>
                  <a:pt x="104637" y="73914"/>
                </a:lnTo>
                <a:lnTo>
                  <a:pt x="105597" y="65288"/>
                </a:lnTo>
                <a:lnTo>
                  <a:pt x="105597" y="48005"/>
                </a:lnTo>
                <a:lnTo>
                  <a:pt x="104637" y="40325"/>
                </a:lnTo>
                <a:lnTo>
                  <a:pt x="102717" y="33604"/>
                </a:lnTo>
                <a:lnTo>
                  <a:pt x="99837" y="25923"/>
                </a:lnTo>
                <a:lnTo>
                  <a:pt x="96956" y="20162"/>
                </a:lnTo>
                <a:lnTo>
                  <a:pt x="93116" y="15361"/>
                </a:lnTo>
                <a:lnTo>
                  <a:pt x="88331" y="10561"/>
                </a:lnTo>
                <a:lnTo>
                  <a:pt x="82555" y="6720"/>
                </a:lnTo>
                <a:lnTo>
                  <a:pt x="76794" y="3840"/>
                </a:lnTo>
                <a:lnTo>
                  <a:pt x="70088" y="960"/>
                </a:lnTo>
                <a:lnTo>
                  <a:pt x="62407" y="0"/>
                </a:lnTo>
                <a:lnTo>
                  <a:pt x="45125" y="0"/>
                </a:lnTo>
                <a:lnTo>
                  <a:pt x="37444" y="1920"/>
                </a:lnTo>
                <a:lnTo>
                  <a:pt x="30723" y="4800"/>
                </a:lnTo>
                <a:lnTo>
                  <a:pt x="23042" y="7680"/>
                </a:lnTo>
                <a:lnTo>
                  <a:pt x="18242" y="11521"/>
                </a:lnTo>
                <a:lnTo>
                  <a:pt x="13441" y="16322"/>
                </a:lnTo>
                <a:lnTo>
                  <a:pt x="8641" y="22082"/>
                </a:lnTo>
                <a:lnTo>
                  <a:pt x="5760" y="27843"/>
                </a:lnTo>
                <a:lnTo>
                  <a:pt x="2880" y="35524"/>
                </a:lnTo>
                <a:lnTo>
                  <a:pt x="960" y="42245"/>
                </a:lnTo>
                <a:lnTo>
                  <a:pt x="0" y="50886"/>
                </a:lnTo>
                <a:lnTo>
                  <a:pt x="0" y="5951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" name="object 248"/>
          <p:cNvSpPr/>
          <p:nvPr/>
        </p:nvSpPr>
        <p:spPr>
          <a:xfrm>
            <a:off x="3392774" y="2607045"/>
            <a:ext cx="6720" cy="38404"/>
          </a:xfrm>
          <a:custGeom>
            <a:avLst/>
            <a:gdLst/>
            <a:ahLst/>
            <a:cxnLst/>
            <a:rect l="l" t="t" r="r" b="b"/>
            <a:pathLst>
              <a:path w="6720" h="38404">
                <a:moveTo>
                  <a:pt x="6720" y="38404"/>
                </a:moveTo>
                <a:lnTo>
                  <a:pt x="4800" y="13441"/>
                </a:lnTo>
                <a:lnTo>
                  <a:pt x="2880" y="9601"/>
                </a:lnTo>
                <a:lnTo>
                  <a:pt x="960" y="4800"/>
                </a:lnTo>
                <a:lnTo>
                  <a:pt x="0" y="0"/>
                </a:lnTo>
                <a:lnTo>
                  <a:pt x="0" y="35524"/>
                </a:lnTo>
                <a:lnTo>
                  <a:pt x="6720" y="3840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" name="object 249"/>
          <p:cNvSpPr/>
          <p:nvPr/>
        </p:nvSpPr>
        <p:spPr>
          <a:xfrm>
            <a:off x="3505093" y="2533131"/>
            <a:ext cx="61432" cy="114239"/>
          </a:xfrm>
          <a:custGeom>
            <a:avLst/>
            <a:gdLst/>
            <a:ahLst/>
            <a:cxnLst/>
            <a:rect l="l" t="t" r="r" b="b"/>
            <a:pathLst>
              <a:path w="61432" h="114239">
                <a:moveTo>
                  <a:pt x="17282" y="3840"/>
                </a:moveTo>
                <a:lnTo>
                  <a:pt x="16322" y="3840"/>
                </a:lnTo>
                <a:lnTo>
                  <a:pt x="16322" y="2880"/>
                </a:lnTo>
                <a:lnTo>
                  <a:pt x="15361" y="2880"/>
                </a:lnTo>
                <a:lnTo>
                  <a:pt x="14401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13278"/>
                </a:lnTo>
                <a:lnTo>
                  <a:pt x="1920" y="113278"/>
                </a:lnTo>
                <a:lnTo>
                  <a:pt x="1920" y="114239"/>
                </a:lnTo>
                <a:lnTo>
                  <a:pt x="16322" y="114239"/>
                </a:lnTo>
                <a:lnTo>
                  <a:pt x="17282" y="113278"/>
                </a:lnTo>
                <a:lnTo>
                  <a:pt x="18242" y="113278"/>
                </a:lnTo>
                <a:lnTo>
                  <a:pt x="18242" y="112318"/>
                </a:lnTo>
                <a:lnTo>
                  <a:pt x="19202" y="112318"/>
                </a:lnTo>
                <a:lnTo>
                  <a:pt x="19202" y="41285"/>
                </a:lnTo>
                <a:lnTo>
                  <a:pt x="22082" y="37444"/>
                </a:lnTo>
                <a:lnTo>
                  <a:pt x="24003" y="33604"/>
                </a:lnTo>
                <a:lnTo>
                  <a:pt x="26883" y="30723"/>
                </a:lnTo>
                <a:lnTo>
                  <a:pt x="28788" y="27843"/>
                </a:lnTo>
                <a:lnTo>
                  <a:pt x="30723" y="24963"/>
                </a:lnTo>
                <a:lnTo>
                  <a:pt x="32628" y="23042"/>
                </a:lnTo>
                <a:lnTo>
                  <a:pt x="35509" y="21122"/>
                </a:lnTo>
                <a:lnTo>
                  <a:pt x="37444" y="20162"/>
                </a:lnTo>
                <a:lnTo>
                  <a:pt x="39349" y="19202"/>
                </a:lnTo>
                <a:lnTo>
                  <a:pt x="41285" y="19202"/>
                </a:lnTo>
                <a:lnTo>
                  <a:pt x="43190" y="18242"/>
                </a:lnTo>
                <a:lnTo>
                  <a:pt x="47990" y="18242"/>
                </a:lnTo>
                <a:lnTo>
                  <a:pt x="48950" y="19202"/>
                </a:lnTo>
                <a:lnTo>
                  <a:pt x="51846" y="19202"/>
                </a:lnTo>
                <a:lnTo>
                  <a:pt x="52791" y="20162"/>
                </a:lnTo>
                <a:lnTo>
                  <a:pt x="54711" y="20162"/>
                </a:lnTo>
                <a:lnTo>
                  <a:pt x="55671" y="21122"/>
                </a:lnTo>
                <a:lnTo>
                  <a:pt x="59512" y="21122"/>
                </a:lnTo>
                <a:lnTo>
                  <a:pt x="60472" y="20162"/>
                </a:lnTo>
                <a:lnTo>
                  <a:pt x="60472" y="19202"/>
                </a:lnTo>
                <a:lnTo>
                  <a:pt x="61432" y="19202"/>
                </a:lnTo>
                <a:lnTo>
                  <a:pt x="61432" y="4800"/>
                </a:lnTo>
                <a:lnTo>
                  <a:pt x="60472" y="4800"/>
                </a:lnTo>
                <a:lnTo>
                  <a:pt x="60472" y="3840"/>
                </a:lnTo>
                <a:lnTo>
                  <a:pt x="59512" y="2880"/>
                </a:lnTo>
                <a:lnTo>
                  <a:pt x="58552" y="1920"/>
                </a:lnTo>
                <a:lnTo>
                  <a:pt x="56631" y="1920"/>
                </a:lnTo>
                <a:lnTo>
                  <a:pt x="54711" y="960"/>
                </a:lnTo>
                <a:lnTo>
                  <a:pt x="51846" y="960"/>
                </a:lnTo>
                <a:lnTo>
                  <a:pt x="50871" y="0"/>
                </a:lnTo>
                <a:lnTo>
                  <a:pt x="44150" y="0"/>
                </a:lnTo>
                <a:lnTo>
                  <a:pt x="41285" y="960"/>
                </a:lnTo>
                <a:lnTo>
                  <a:pt x="39349" y="960"/>
                </a:lnTo>
                <a:lnTo>
                  <a:pt x="37444" y="1920"/>
                </a:lnTo>
                <a:lnTo>
                  <a:pt x="34564" y="2880"/>
                </a:lnTo>
                <a:lnTo>
                  <a:pt x="32628" y="3840"/>
                </a:lnTo>
                <a:lnTo>
                  <a:pt x="29763" y="5760"/>
                </a:lnTo>
                <a:lnTo>
                  <a:pt x="27843" y="7680"/>
                </a:lnTo>
                <a:lnTo>
                  <a:pt x="24947" y="10561"/>
                </a:lnTo>
                <a:lnTo>
                  <a:pt x="23042" y="13441"/>
                </a:lnTo>
                <a:lnTo>
                  <a:pt x="20162" y="16322"/>
                </a:lnTo>
                <a:lnTo>
                  <a:pt x="17282" y="21122"/>
                </a:lnTo>
                <a:lnTo>
                  <a:pt x="17282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" name="object 250"/>
          <p:cNvSpPr/>
          <p:nvPr/>
        </p:nvSpPr>
        <p:spPr>
          <a:xfrm>
            <a:off x="3577087" y="2621447"/>
            <a:ext cx="25923" cy="115199"/>
          </a:xfrm>
          <a:custGeom>
            <a:avLst/>
            <a:gdLst/>
            <a:ahLst/>
            <a:cxnLst/>
            <a:rect l="l" t="t" r="r" b="b"/>
            <a:pathLst>
              <a:path w="25923" h="115199">
                <a:moveTo>
                  <a:pt x="21122" y="4800"/>
                </a:moveTo>
                <a:lnTo>
                  <a:pt x="19202" y="0"/>
                </a:lnTo>
                <a:lnTo>
                  <a:pt x="21122" y="25923"/>
                </a:lnTo>
                <a:lnTo>
                  <a:pt x="25923" y="26883"/>
                </a:lnTo>
                <a:lnTo>
                  <a:pt x="24963" y="7680"/>
                </a:lnTo>
                <a:lnTo>
                  <a:pt x="21122" y="4800"/>
                </a:lnTo>
                <a:close/>
              </a:path>
              <a:path w="25923" h="115199">
                <a:moveTo>
                  <a:pt x="5760" y="-64312"/>
                </a:moveTo>
                <a:lnTo>
                  <a:pt x="5760" y="-62392"/>
                </a:lnTo>
                <a:lnTo>
                  <a:pt x="6720" y="-62392"/>
                </a:lnTo>
                <a:lnTo>
                  <a:pt x="7680" y="-61432"/>
                </a:lnTo>
                <a:lnTo>
                  <a:pt x="9601" y="-61432"/>
                </a:lnTo>
                <a:lnTo>
                  <a:pt x="10561" y="-62392"/>
                </a:lnTo>
                <a:lnTo>
                  <a:pt x="12481" y="-63352"/>
                </a:lnTo>
                <a:lnTo>
                  <a:pt x="14401" y="-64312"/>
                </a:lnTo>
                <a:lnTo>
                  <a:pt x="17282" y="-65272"/>
                </a:lnTo>
                <a:lnTo>
                  <a:pt x="20162" y="-67193"/>
                </a:lnTo>
                <a:lnTo>
                  <a:pt x="23042" y="-68153"/>
                </a:lnTo>
                <a:lnTo>
                  <a:pt x="25923" y="-70073"/>
                </a:lnTo>
                <a:lnTo>
                  <a:pt x="29763" y="-71033"/>
                </a:lnTo>
                <a:lnTo>
                  <a:pt x="33604" y="-71993"/>
                </a:lnTo>
                <a:lnTo>
                  <a:pt x="50871" y="-71993"/>
                </a:lnTo>
                <a:lnTo>
                  <a:pt x="53766" y="-71033"/>
                </a:lnTo>
                <a:lnTo>
                  <a:pt x="57591" y="-70073"/>
                </a:lnTo>
                <a:lnTo>
                  <a:pt x="59527" y="-68153"/>
                </a:lnTo>
                <a:lnTo>
                  <a:pt x="61432" y="-66233"/>
                </a:lnTo>
                <a:lnTo>
                  <a:pt x="63367" y="-64312"/>
                </a:lnTo>
                <a:lnTo>
                  <a:pt x="65272" y="-61432"/>
                </a:lnTo>
                <a:lnTo>
                  <a:pt x="66233" y="-58552"/>
                </a:lnTo>
                <a:lnTo>
                  <a:pt x="67208" y="-55671"/>
                </a:lnTo>
                <a:lnTo>
                  <a:pt x="67208" y="-39349"/>
                </a:lnTo>
                <a:lnTo>
                  <a:pt x="44165" y="-39349"/>
                </a:lnTo>
                <a:lnTo>
                  <a:pt x="36484" y="-38389"/>
                </a:lnTo>
                <a:lnTo>
                  <a:pt x="30723" y="-37429"/>
                </a:lnTo>
                <a:lnTo>
                  <a:pt x="24003" y="-35524"/>
                </a:lnTo>
                <a:lnTo>
                  <a:pt x="18242" y="-33588"/>
                </a:lnTo>
                <a:lnTo>
                  <a:pt x="13441" y="-30708"/>
                </a:lnTo>
                <a:lnTo>
                  <a:pt x="8641" y="-27843"/>
                </a:lnTo>
                <a:lnTo>
                  <a:pt x="5760" y="-24002"/>
                </a:lnTo>
                <a:lnTo>
                  <a:pt x="2880" y="-20162"/>
                </a:lnTo>
                <a:lnTo>
                  <a:pt x="960" y="-15346"/>
                </a:lnTo>
                <a:lnTo>
                  <a:pt x="0" y="-10561"/>
                </a:lnTo>
                <a:lnTo>
                  <a:pt x="0" y="960"/>
                </a:lnTo>
                <a:lnTo>
                  <a:pt x="960" y="4800"/>
                </a:lnTo>
                <a:lnTo>
                  <a:pt x="1920" y="9601"/>
                </a:lnTo>
                <a:lnTo>
                  <a:pt x="3840" y="13441"/>
                </a:lnTo>
                <a:lnTo>
                  <a:pt x="6720" y="16322"/>
                </a:lnTo>
                <a:lnTo>
                  <a:pt x="9601" y="19202"/>
                </a:lnTo>
                <a:lnTo>
                  <a:pt x="12481" y="22082"/>
                </a:lnTo>
                <a:lnTo>
                  <a:pt x="16322" y="24002"/>
                </a:lnTo>
                <a:lnTo>
                  <a:pt x="21122" y="25923"/>
                </a:lnTo>
                <a:lnTo>
                  <a:pt x="19202" y="0"/>
                </a:lnTo>
                <a:lnTo>
                  <a:pt x="19202" y="-8625"/>
                </a:lnTo>
                <a:lnTo>
                  <a:pt x="20162" y="-11521"/>
                </a:lnTo>
                <a:lnTo>
                  <a:pt x="21122" y="-13441"/>
                </a:lnTo>
                <a:lnTo>
                  <a:pt x="22082" y="-16322"/>
                </a:lnTo>
                <a:lnTo>
                  <a:pt x="24003" y="-18242"/>
                </a:lnTo>
                <a:lnTo>
                  <a:pt x="26883" y="-20162"/>
                </a:lnTo>
                <a:lnTo>
                  <a:pt x="29763" y="-22082"/>
                </a:lnTo>
                <a:lnTo>
                  <a:pt x="32644" y="-23027"/>
                </a:lnTo>
                <a:lnTo>
                  <a:pt x="36484" y="-24002"/>
                </a:lnTo>
                <a:lnTo>
                  <a:pt x="40325" y="-24963"/>
                </a:lnTo>
                <a:lnTo>
                  <a:pt x="45125" y="-25907"/>
                </a:lnTo>
                <a:lnTo>
                  <a:pt x="67208" y="-25907"/>
                </a:lnTo>
                <a:lnTo>
                  <a:pt x="67208" y="-2880"/>
                </a:lnTo>
                <a:lnTo>
                  <a:pt x="62392" y="1920"/>
                </a:lnTo>
                <a:lnTo>
                  <a:pt x="57591" y="5760"/>
                </a:lnTo>
                <a:lnTo>
                  <a:pt x="53766" y="8641"/>
                </a:lnTo>
                <a:lnTo>
                  <a:pt x="48966" y="11521"/>
                </a:lnTo>
                <a:lnTo>
                  <a:pt x="44165" y="12481"/>
                </a:lnTo>
                <a:lnTo>
                  <a:pt x="32644" y="12481"/>
                </a:lnTo>
                <a:lnTo>
                  <a:pt x="27843" y="10561"/>
                </a:lnTo>
                <a:lnTo>
                  <a:pt x="24963" y="7680"/>
                </a:lnTo>
                <a:lnTo>
                  <a:pt x="25923" y="26883"/>
                </a:lnTo>
                <a:lnTo>
                  <a:pt x="30723" y="27843"/>
                </a:lnTo>
                <a:lnTo>
                  <a:pt x="42245" y="27843"/>
                </a:lnTo>
                <a:lnTo>
                  <a:pt x="48966" y="25923"/>
                </a:lnTo>
                <a:lnTo>
                  <a:pt x="53766" y="24002"/>
                </a:lnTo>
                <a:lnTo>
                  <a:pt x="59527" y="21122"/>
                </a:lnTo>
                <a:lnTo>
                  <a:pt x="65272" y="17282"/>
                </a:lnTo>
                <a:lnTo>
                  <a:pt x="70073" y="12481"/>
                </a:lnTo>
                <a:lnTo>
                  <a:pt x="70073" y="24002"/>
                </a:lnTo>
                <a:lnTo>
                  <a:pt x="71048" y="24963"/>
                </a:lnTo>
                <a:lnTo>
                  <a:pt x="71993" y="25923"/>
                </a:lnTo>
                <a:lnTo>
                  <a:pt x="84475" y="25923"/>
                </a:lnTo>
                <a:lnTo>
                  <a:pt x="84475" y="24963"/>
                </a:lnTo>
                <a:lnTo>
                  <a:pt x="85435" y="24963"/>
                </a:lnTo>
                <a:lnTo>
                  <a:pt x="86395" y="24002"/>
                </a:lnTo>
                <a:lnTo>
                  <a:pt x="86395" y="-54711"/>
                </a:lnTo>
                <a:lnTo>
                  <a:pt x="85435" y="-60472"/>
                </a:lnTo>
                <a:lnTo>
                  <a:pt x="84475" y="-65272"/>
                </a:lnTo>
                <a:lnTo>
                  <a:pt x="82555" y="-71033"/>
                </a:lnTo>
                <a:lnTo>
                  <a:pt x="80634" y="-74874"/>
                </a:lnTo>
                <a:lnTo>
                  <a:pt x="76794" y="-77754"/>
                </a:lnTo>
                <a:lnTo>
                  <a:pt x="73913" y="-81594"/>
                </a:lnTo>
                <a:lnTo>
                  <a:pt x="69113" y="-83515"/>
                </a:lnTo>
                <a:lnTo>
                  <a:pt x="64328" y="-85435"/>
                </a:lnTo>
                <a:lnTo>
                  <a:pt x="58552" y="-87355"/>
                </a:lnTo>
                <a:lnTo>
                  <a:pt x="51846" y="-88315"/>
                </a:lnTo>
                <a:lnTo>
                  <a:pt x="40325" y="-88315"/>
                </a:lnTo>
                <a:lnTo>
                  <a:pt x="36484" y="-87355"/>
                </a:lnTo>
                <a:lnTo>
                  <a:pt x="32644" y="-87355"/>
                </a:lnTo>
                <a:lnTo>
                  <a:pt x="28803" y="-86395"/>
                </a:lnTo>
                <a:lnTo>
                  <a:pt x="24963" y="-85435"/>
                </a:lnTo>
                <a:lnTo>
                  <a:pt x="21122" y="-84475"/>
                </a:lnTo>
                <a:lnTo>
                  <a:pt x="18242" y="-82555"/>
                </a:lnTo>
                <a:lnTo>
                  <a:pt x="15361" y="-81594"/>
                </a:lnTo>
                <a:lnTo>
                  <a:pt x="12481" y="-80634"/>
                </a:lnTo>
                <a:lnTo>
                  <a:pt x="9601" y="-78714"/>
                </a:lnTo>
                <a:lnTo>
                  <a:pt x="8641" y="-77754"/>
                </a:lnTo>
                <a:lnTo>
                  <a:pt x="6720" y="-76794"/>
                </a:lnTo>
                <a:lnTo>
                  <a:pt x="5760" y="-75834"/>
                </a:lnTo>
                <a:lnTo>
                  <a:pt x="5760" y="-74874"/>
                </a:lnTo>
                <a:lnTo>
                  <a:pt x="4800" y="-73913"/>
                </a:lnTo>
                <a:lnTo>
                  <a:pt x="4800" y="-65272"/>
                </a:lnTo>
                <a:lnTo>
                  <a:pt x="5760" y="-6431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" name="object 251"/>
          <p:cNvSpPr/>
          <p:nvPr/>
        </p:nvSpPr>
        <p:spPr>
          <a:xfrm>
            <a:off x="3699007" y="2483220"/>
            <a:ext cx="19202" cy="164150"/>
          </a:xfrm>
          <a:custGeom>
            <a:avLst/>
            <a:gdLst/>
            <a:ahLst/>
            <a:cxnLst/>
            <a:rect l="l" t="t" r="r" b="b"/>
            <a:pathLst>
              <a:path w="19202" h="164150">
                <a:moveTo>
                  <a:pt x="19202" y="161269"/>
                </a:moveTo>
                <a:lnTo>
                  <a:pt x="19202" y="2880"/>
                </a:lnTo>
                <a:lnTo>
                  <a:pt x="18242" y="1920"/>
                </a:lnTo>
                <a:lnTo>
                  <a:pt x="17282" y="960"/>
                </a:lnTo>
                <a:lnTo>
                  <a:pt x="14401" y="960"/>
                </a:lnTo>
                <a:lnTo>
                  <a:pt x="13441" y="0"/>
                </a:lnTo>
                <a:lnTo>
                  <a:pt x="7680" y="0"/>
                </a:lnTo>
                <a:lnTo>
                  <a:pt x="576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62229"/>
                </a:lnTo>
                <a:lnTo>
                  <a:pt x="960" y="163189"/>
                </a:lnTo>
                <a:lnTo>
                  <a:pt x="1920" y="163189"/>
                </a:lnTo>
                <a:lnTo>
                  <a:pt x="2880" y="164150"/>
                </a:lnTo>
                <a:lnTo>
                  <a:pt x="16322" y="164150"/>
                </a:lnTo>
                <a:lnTo>
                  <a:pt x="17282" y="163189"/>
                </a:lnTo>
                <a:lnTo>
                  <a:pt x="18242" y="163189"/>
                </a:lnTo>
                <a:lnTo>
                  <a:pt x="19202" y="162229"/>
                </a:lnTo>
                <a:lnTo>
                  <a:pt x="19202" y="16126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" name="object 252"/>
          <p:cNvSpPr/>
          <p:nvPr/>
        </p:nvSpPr>
        <p:spPr>
          <a:xfrm>
            <a:off x="3795963" y="2535052"/>
            <a:ext cx="99837" cy="112318"/>
          </a:xfrm>
          <a:custGeom>
            <a:avLst/>
            <a:gdLst/>
            <a:ahLst/>
            <a:cxnLst/>
            <a:rect l="l" t="t" r="r" b="b"/>
            <a:pathLst>
              <a:path w="99837" h="112318">
                <a:moveTo>
                  <a:pt x="20162" y="2880"/>
                </a:moveTo>
                <a:lnTo>
                  <a:pt x="19202" y="1920"/>
                </a:lnTo>
                <a:lnTo>
                  <a:pt x="19202" y="960"/>
                </a:lnTo>
                <a:lnTo>
                  <a:pt x="17282" y="960"/>
                </a:lnTo>
                <a:lnTo>
                  <a:pt x="17282" y="0"/>
                </a:lnTo>
                <a:lnTo>
                  <a:pt x="192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6720"/>
                </a:lnTo>
                <a:lnTo>
                  <a:pt x="960" y="7680"/>
                </a:lnTo>
                <a:lnTo>
                  <a:pt x="960" y="8641"/>
                </a:lnTo>
                <a:lnTo>
                  <a:pt x="36484" y="108478"/>
                </a:lnTo>
                <a:lnTo>
                  <a:pt x="37444" y="109438"/>
                </a:lnTo>
                <a:lnTo>
                  <a:pt x="37444" y="110398"/>
                </a:lnTo>
                <a:lnTo>
                  <a:pt x="38389" y="110398"/>
                </a:lnTo>
                <a:lnTo>
                  <a:pt x="38389" y="111358"/>
                </a:lnTo>
                <a:lnTo>
                  <a:pt x="40325" y="111358"/>
                </a:lnTo>
                <a:lnTo>
                  <a:pt x="41285" y="112318"/>
                </a:lnTo>
                <a:lnTo>
                  <a:pt x="58552" y="112318"/>
                </a:lnTo>
                <a:lnTo>
                  <a:pt x="59512" y="111358"/>
                </a:lnTo>
                <a:lnTo>
                  <a:pt x="61432" y="111358"/>
                </a:lnTo>
                <a:lnTo>
                  <a:pt x="62392" y="110398"/>
                </a:lnTo>
                <a:lnTo>
                  <a:pt x="63352" y="109438"/>
                </a:lnTo>
                <a:lnTo>
                  <a:pt x="63352" y="108478"/>
                </a:lnTo>
                <a:lnTo>
                  <a:pt x="98877" y="8641"/>
                </a:lnTo>
                <a:lnTo>
                  <a:pt x="99837" y="7680"/>
                </a:lnTo>
                <a:lnTo>
                  <a:pt x="99837" y="960"/>
                </a:lnTo>
                <a:lnTo>
                  <a:pt x="97917" y="960"/>
                </a:lnTo>
                <a:lnTo>
                  <a:pt x="97917" y="0"/>
                </a:lnTo>
                <a:lnTo>
                  <a:pt x="83515" y="0"/>
                </a:lnTo>
                <a:lnTo>
                  <a:pt x="82555" y="960"/>
                </a:lnTo>
                <a:lnTo>
                  <a:pt x="81594" y="960"/>
                </a:lnTo>
                <a:lnTo>
                  <a:pt x="81594" y="1920"/>
                </a:lnTo>
                <a:lnTo>
                  <a:pt x="80634" y="1920"/>
                </a:lnTo>
                <a:lnTo>
                  <a:pt x="80634" y="3840"/>
                </a:lnTo>
                <a:lnTo>
                  <a:pt x="50871" y="90236"/>
                </a:lnTo>
                <a:lnTo>
                  <a:pt x="50871" y="92156"/>
                </a:lnTo>
                <a:lnTo>
                  <a:pt x="49911" y="90236"/>
                </a:lnTo>
                <a:lnTo>
                  <a:pt x="20162" y="3840"/>
                </a:lnTo>
                <a:lnTo>
                  <a:pt x="20162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" name="object 253"/>
          <p:cNvSpPr/>
          <p:nvPr/>
        </p:nvSpPr>
        <p:spPr>
          <a:xfrm>
            <a:off x="3907322" y="2621447"/>
            <a:ext cx="25907" cy="115199"/>
          </a:xfrm>
          <a:custGeom>
            <a:avLst/>
            <a:gdLst/>
            <a:ahLst/>
            <a:cxnLst/>
            <a:rect l="l" t="t" r="r" b="b"/>
            <a:pathLst>
              <a:path w="25907" h="115199">
                <a:moveTo>
                  <a:pt x="22067" y="4800"/>
                </a:moveTo>
                <a:lnTo>
                  <a:pt x="20162" y="0"/>
                </a:lnTo>
                <a:lnTo>
                  <a:pt x="22067" y="25923"/>
                </a:lnTo>
                <a:lnTo>
                  <a:pt x="25907" y="26883"/>
                </a:lnTo>
                <a:lnTo>
                  <a:pt x="24947" y="7680"/>
                </a:lnTo>
                <a:lnTo>
                  <a:pt x="22067" y="4800"/>
                </a:lnTo>
                <a:close/>
              </a:path>
              <a:path w="25907" h="115199">
                <a:moveTo>
                  <a:pt x="80634" y="-74874"/>
                </a:moveTo>
                <a:lnTo>
                  <a:pt x="77754" y="-77754"/>
                </a:lnTo>
                <a:lnTo>
                  <a:pt x="74874" y="-81594"/>
                </a:lnTo>
                <a:lnTo>
                  <a:pt x="70073" y="-83515"/>
                </a:lnTo>
                <a:lnTo>
                  <a:pt x="64312" y="-85435"/>
                </a:lnTo>
                <a:lnTo>
                  <a:pt x="59512" y="-87355"/>
                </a:lnTo>
                <a:lnTo>
                  <a:pt x="52791" y="-88315"/>
                </a:lnTo>
                <a:lnTo>
                  <a:pt x="41269" y="-88315"/>
                </a:lnTo>
                <a:lnTo>
                  <a:pt x="37429" y="-87355"/>
                </a:lnTo>
                <a:lnTo>
                  <a:pt x="33588" y="-87355"/>
                </a:lnTo>
                <a:lnTo>
                  <a:pt x="29748" y="-86395"/>
                </a:lnTo>
                <a:lnTo>
                  <a:pt x="25907" y="-85435"/>
                </a:lnTo>
                <a:lnTo>
                  <a:pt x="22067" y="-84475"/>
                </a:lnTo>
                <a:lnTo>
                  <a:pt x="19202" y="-82555"/>
                </a:lnTo>
                <a:lnTo>
                  <a:pt x="16322" y="-81594"/>
                </a:lnTo>
                <a:lnTo>
                  <a:pt x="13441" y="-80634"/>
                </a:lnTo>
                <a:lnTo>
                  <a:pt x="10561" y="-78714"/>
                </a:lnTo>
                <a:lnTo>
                  <a:pt x="8641" y="-77754"/>
                </a:lnTo>
                <a:lnTo>
                  <a:pt x="7680" y="-76794"/>
                </a:lnTo>
                <a:lnTo>
                  <a:pt x="6720" y="-75834"/>
                </a:lnTo>
                <a:lnTo>
                  <a:pt x="5760" y="-74874"/>
                </a:lnTo>
                <a:lnTo>
                  <a:pt x="5760" y="-64312"/>
                </a:lnTo>
                <a:lnTo>
                  <a:pt x="6720" y="-63352"/>
                </a:lnTo>
                <a:lnTo>
                  <a:pt x="6720" y="-62392"/>
                </a:lnTo>
                <a:lnTo>
                  <a:pt x="7680" y="-62392"/>
                </a:lnTo>
                <a:lnTo>
                  <a:pt x="8641" y="-61432"/>
                </a:lnTo>
                <a:lnTo>
                  <a:pt x="10561" y="-61432"/>
                </a:lnTo>
                <a:lnTo>
                  <a:pt x="11521" y="-62392"/>
                </a:lnTo>
                <a:lnTo>
                  <a:pt x="13441" y="-63352"/>
                </a:lnTo>
                <a:lnTo>
                  <a:pt x="15361" y="-64312"/>
                </a:lnTo>
                <a:lnTo>
                  <a:pt x="18227" y="-65272"/>
                </a:lnTo>
                <a:lnTo>
                  <a:pt x="21107" y="-67193"/>
                </a:lnTo>
                <a:lnTo>
                  <a:pt x="24002" y="-68153"/>
                </a:lnTo>
                <a:lnTo>
                  <a:pt x="26883" y="-70073"/>
                </a:lnTo>
                <a:lnTo>
                  <a:pt x="30723" y="-71033"/>
                </a:lnTo>
                <a:lnTo>
                  <a:pt x="34564" y="-71993"/>
                </a:lnTo>
                <a:lnTo>
                  <a:pt x="51831" y="-71993"/>
                </a:lnTo>
                <a:lnTo>
                  <a:pt x="54711" y="-71033"/>
                </a:lnTo>
                <a:lnTo>
                  <a:pt x="57591" y="-70073"/>
                </a:lnTo>
                <a:lnTo>
                  <a:pt x="60472" y="-68153"/>
                </a:lnTo>
                <a:lnTo>
                  <a:pt x="62392" y="-66233"/>
                </a:lnTo>
                <a:lnTo>
                  <a:pt x="64312" y="-64312"/>
                </a:lnTo>
                <a:lnTo>
                  <a:pt x="65272" y="-61432"/>
                </a:lnTo>
                <a:lnTo>
                  <a:pt x="66233" y="-58552"/>
                </a:lnTo>
                <a:lnTo>
                  <a:pt x="67193" y="-55671"/>
                </a:lnTo>
                <a:lnTo>
                  <a:pt x="68153" y="-51831"/>
                </a:lnTo>
                <a:lnTo>
                  <a:pt x="68153" y="-39349"/>
                </a:lnTo>
                <a:lnTo>
                  <a:pt x="45110" y="-39349"/>
                </a:lnTo>
                <a:lnTo>
                  <a:pt x="37429" y="-38389"/>
                </a:lnTo>
                <a:lnTo>
                  <a:pt x="30723" y="-37429"/>
                </a:lnTo>
                <a:lnTo>
                  <a:pt x="24947" y="-35524"/>
                </a:lnTo>
                <a:lnTo>
                  <a:pt x="19202" y="-33588"/>
                </a:lnTo>
                <a:lnTo>
                  <a:pt x="14386" y="-30708"/>
                </a:lnTo>
                <a:lnTo>
                  <a:pt x="9601" y="-27843"/>
                </a:lnTo>
                <a:lnTo>
                  <a:pt x="6720" y="-24002"/>
                </a:lnTo>
                <a:lnTo>
                  <a:pt x="3840" y="-20162"/>
                </a:lnTo>
                <a:lnTo>
                  <a:pt x="1920" y="-15346"/>
                </a:lnTo>
                <a:lnTo>
                  <a:pt x="0" y="-10561"/>
                </a:lnTo>
                <a:lnTo>
                  <a:pt x="0" y="960"/>
                </a:lnTo>
                <a:lnTo>
                  <a:pt x="960" y="4800"/>
                </a:lnTo>
                <a:lnTo>
                  <a:pt x="2880" y="9601"/>
                </a:lnTo>
                <a:lnTo>
                  <a:pt x="4800" y="13441"/>
                </a:lnTo>
                <a:lnTo>
                  <a:pt x="7680" y="16322"/>
                </a:lnTo>
                <a:lnTo>
                  <a:pt x="10561" y="19202"/>
                </a:lnTo>
                <a:lnTo>
                  <a:pt x="13441" y="22082"/>
                </a:lnTo>
                <a:lnTo>
                  <a:pt x="17282" y="24002"/>
                </a:lnTo>
                <a:lnTo>
                  <a:pt x="22067" y="25923"/>
                </a:lnTo>
                <a:lnTo>
                  <a:pt x="20162" y="0"/>
                </a:lnTo>
                <a:lnTo>
                  <a:pt x="20162" y="-8625"/>
                </a:lnTo>
                <a:lnTo>
                  <a:pt x="21107" y="-11521"/>
                </a:lnTo>
                <a:lnTo>
                  <a:pt x="22067" y="-13441"/>
                </a:lnTo>
                <a:lnTo>
                  <a:pt x="23042" y="-16322"/>
                </a:lnTo>
                <a:lnTo>
                  <a:pt x="24947" y="-18242"/>
                </a:lnTo>
                <a:lnTo>
                  <a:pt x="27843" y="-20162"/>
                </a:lnTo>
                <a:lnTo>
                  <a:pt x="30723" y="-22082"/>
                </a:lnTo>
                <a:lnTo>
                  <a:pt x="33588" y="-23027"/>
                </a:lnTo>
                <a:lnTo>
                  <a:pt x="37429" y="-24002"/>
                </a:lnTo>
                <a:lnTo>
                  <a:pt x="41269" y="-24963"/>
                </a:lnTo>
                <a:lnTo>
                  <a:pt x="46070" y="-25907"/>
                </a:lnTo>
                <a:lnTo>
                  <a:pt x="68153" y="-25907"/>
                </a:lnTo>
                <a:lnTo>
                  <a:pt x="68153" y="-2880"/>
                </a:lnTo>
                <a:lnTo>
                  <a:pt x="63352" y="1920"/>
                </a:lnTo>
                <a:lnTo>
                  <a:pt x="58552" y="5760"/>
                </a:lnTo>
                <a:lnTo>
                  <a:pt x="53751" y="8641"/>
                </a:lnTo>
                <a:lnTo>
                  <a:pt x="49911" y="11521"/>
                </a:lnTo>
                <a:lnTo>
                  <a:pt x="45110" y="12481"/>
                </a:lnTo>
                <a:lnTo>
                  <a:pt x="33588" y="12481"/>
                </a:lnTo>
                <a:lnTo>
                  <a:pt x="28788" y="10561"/>
                </a:lnTo>
                <a:lnTo>
                  <a:pt x="24947" y="7680"/>
                </a:lnTo>
                <a:lnTo>
                  <a:pt x="25907" y="26883"/>
                </a:lnTo>
                <a:lnTo>
                  <a:pt x="31668" y="27843"/>
                </a:lnTo>
                <a:lnTo>
                  <a:pt x="43190" y="27843"/>
                </a:lnTo>
                <a:lnTo>
                  <a:pt x="48950" y="25923"/>
                </a:lnTo>
                <a:lnTo>
                  <a:pt x="54711" y="24002"/>
                </a:lnTo>
                <a:lnTo>
                  <a:pt x="60472" y="21122"/>
                </a:lnTo>
                <a:lnTo>
                  <a:pt x="66233" y="17282"/>
                </a:lnTo>
                <a:lnTo>
                  <a:pt x="70073" y="12481"/>
                </a:lnTo>
                <a:lnTo>
                  <a:pt x="70073" y="24002"/>
                </a:lnTo>
                <a:lnTo>
                  <a:pt x="71033" y="24002"/>
                </a:lnTo>
                <a:lnTo>
                  <a:pt x="71033" y="24963"/>
                </a:lnTo>
                <a:lnTo>
                  <a:pt x="71993" y="24963"/>
                </a:lnTo>
                <a:lnTo>
                  <a:pt x="72953" y="25923"/>
                </a:lnTo>
                <a:lnTo>
                  <a:pt x="84475" y="25923"/>
                </a:lnTo>
                <a:lnTo>
                  <a:pt x="85435" y="24963"/>
                </a:lnTo>
                <a:lnTo>
                  <a:pt x="86395" y="24963"/>
                </a:lnTo>
                <a:lnTo>
                  <a:pt x="87355" y="24002"/>
                </a:lnTo>
                <a:lnTo>
                  <a:pt x="87355" y="-54711"/>
                </a:lnTo>
                <a:lnTo>
                  <a:pt x="86395" y="-60472"/>
                </a:lnTo>
                <a:lnTo>
                  <a:pt x="84475" y="-65272"/>
                </a:lnTo>
                <a:lnTo>
                  <a:pt x="83515" y="-71033"/>
                </a:lnTo>
                <a:lnTo>
                  <a:pt x="80634" y="-7487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" name="object 254"/>
          <p:cNvSpPr/>
          <p:nvPr/>
        </p:nvSpPr>
        <p:spPr>
          <a:xfrm>
            <a:off x="4030187" y="2483220"/>
            <a:ext cx="19202" cy="164150"/>
          </a:xfrm>
          <a:custGeom>
            <a:avLst/>
            <a:gdLst/>
            <a:ahLst/>
            <a:cxnLst/>
            <a:rect l="l" t="t" r="r" b="b"/>
            <a:pathLst>
              <a:path w="19202" h="164150">
                <a:moveTo>
                  <a:pt x="0" y="1920"/>
                </a:moveTo>
                <a:lnTo>
                  <a:pt x="0" y="163189"/>
                </a:lnTo>
                <a:lnTo>
                  <a:pt x="1935" y="163189"/>
                </a:lnTo>
                <a:lnTo>
                  <a:pt x="2895" y="164150"/>
                </a:lnTo>
                <a:lnTo>
                  <a:pt x="16322" y="164150"/>
                </a:lnTo>
                <a:lnTo>
                  <a:pt x="17282" y="163189"/>
                </a:lnTo>
                <a:lnTo>
                  <a:pt x="18242" y="163189"/>
                </a:lnTo>
                <a:lnTo>
                  <a:pt x="18242" y="162229"/>
                </a:lnTo>
                <a:lnTo>
                  <a:pt x="19202" y="162229"/>
                </a:lnTo>
                <a:lnTo>
                  <a:pt x="19202" y="2880"/>
                </a:lnTo>
                <a:lnTo>
                  <a:pt x="18242" y="2880"/>
                </a:lnTo>
                <a:lnTo>
                  <a:pt x="18242" y="1920"/>
                </a:lnTo>
                <a:lnTo>
                  <a:pt x="17282" y="960"/>
                </a:lnTo>
                <a:lnTo>
                  <a:pt x="14401" y="960"/>
                </a:lnTo>
                <a:lnTo>
                  <a:pt x="12481" y="0"/>
                </a:lnTo>
                <a:lnTo>
                  <a:pt x="7680" y="0"/>
                </a:lnTo>
                <a:lnTo>
                  <a:pt x="5775" y="960"/>
                </a:lnTo>
                <a:lnTo>
                  <a:pt x="1935" y="960"/>
                </a:lnTo>
                <a:lnTo>
                  <a:pt x="960" y="1920"/>
                </a:lnTo>
                <a:lnTo>
                  <a:pt x="0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" name="object 255"/>
          <p:cNvSpPr/>
          <p:nvPr/>
        </p:nvSpPr>
        <p:spPr>
          <a:xfrm>
            <a:off x="4083954" y="2535052"/>
            <a:ext cx="91196" cy="114239"/>
          </a:xfrm>
          <a:custGeom>
            <a:avLst/>
            <a:gdLst/>
            <a:ahLst/>
            <a:cxnLst/>
            <a:rect l="l" t="t" r="r" b="b"/>
            <a:pathLst>
              <a:path w="91196" h="114239">
                <a:moveTo>
                  <a:pt x="88315" y="112318"/>
                </a:moveTo>
                <a:lnTo>
                  <a:pt x="89275" y="112318"/>
                </a:lnTo>
                <a:lnTo>
                  <a:pt x="89275" y="111358"/>
                </a:lnTo>
                <a:lnTo>
                  <a:pt x="91196" y="111358"/>
                </a:lnTo>
                <a:lnTo>
                  <a:pt x="91196" y="1920"/>
                </a:lnTo>
                <a:lnTo>
                  <a:pt x="90236" y="1920"/>
                </a:lnTo>
                <a:lnTo>
                  <a:pt x="90236" y="960"/>
                </a:lnTo>
                <a:lnTo>
                  <a:pt x="89275" y="960"/>
                </a:lnTo>
                <a:lnTo>
                  <a:pt x="88315" y="0"/>
                </a:lnTo>
                <a:lnTo>
                  <a:pt x="74874" y="0"/>
                </a:lnTo>
                <a:lnTo>
                  <a:pt x="73913" y="960"/>
                </a:lnTo>
                <a:lnTo>
                  <a:pt x="72953" y="960"/>
                </a:lnTo>
                <a:lnTo>
                  <a:pt x="72953" y="1920"/>
                </a:lnTo>
                <a:lnTo>
                  <a:pt x="71993" y="1920"/>
                </a:lnTo>
                <a:lnTo>
                  <a:pt x="71993" y="76794"/>
                </a:lnTo>
                <a:lnTo>
                  <a:pt x="66233" y="83515"/>
                </a:lnTo>
                <a:lnTo>
                  <a:pt x="61432" y="89275"/>
                </a:lnTo>
                <a:lnTo>
                  <a:pt x="56631" y="92156"/>
                </a:lnTo>
                <a:lnTo>
                  <a:pt x="51831" y="95996"/>
                </a:lnTo>
                <a:lnTo>
                  <a:pt x="47045" y="97917"/>
                </a:lnTo>
                <a:lnTo>
                  <a:pt x="38404" y="97917"/>
                </a:lnTo>
                <a:lnTo>
                  <a:pt x="35524" y="96956"/>
                </a:lnTo>
                <a:lnTo>
                  <a:pt x="32644" y="95036"/>
                </a:lnTo>
                <a:lnTo>
                  <a:pt x="29763" y="94076"/>
                </a:lnTo>
                <a:lnTo>
                  <a:pt x="26883" y="92156"/>
                </a:lnTo>
                <a:lnTo>
                  <a:pt x="24963" y="89275"/>
                </a:lnTo>
                <a:lnTo>
                  <a:pt x="23042" y="86395"/>
                </a:lnTo>
                <a:lnTo>
                  <a:pt x="22082" y="83515"/>
                </a:lnTo>
                <a:lnTo>
                  <a:pt x="21122" y="79674"/>
                </a:lnTo>
                <a:lnTo>
                  <a:pt x="20162" y="75834"/>
                </a:lnTo>
                <a:lnTo>
                  <a:pt x="20162" y="2880"/>
                </a:lnTo>
                <a:lnTo>
                  <a:pt x="19202" y="1920"/>
                </a:lnTo>
                <a:lnTo>
                  <a:pt x="18242" y="960"/>
                </a:lnTo>
                <a:lnTo>
                  <a:pt x="17282" y="960"/>
                </a:lnTo>
                <a:lnTo>
                  <a:pt x="17282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74874"/>
                </a:lnTo>
                <a:lnTo>
                  <a:pt x="960" y="81594"/>
                </a:lnTo>
                <a:lnTo>
                  <a:pt x="1920" y="87355"/>
                </a:lnTo>
                <a:lnTo>
                  <a:pt x="3840" y="92156"/>
                </a:lnTo>
                <a:lnTo>
                  <a:pt x="5760" y="96956"/>
                </a:lnTo>
                <a:lnTo>
                  <a:pt x="8641" y="100797"/>
                </a:lnTo>
                <a:lnTo>
                  <a:pt x="11521" y="105597"/>
                </a:lnTo>
                <a:lnTo>
                  <a:pt x="15361" y="108478"/>
                </a:lnTo>
                <a:lnTo>
                  <a:pt x="20162" y="110398"/>
                </a:lnTo>
                <a:lnTo>
                  <a:pt x="24963" y="113278"/>
                </a:lnTo>
                <a:lnTo>
                  <a:pt x="30723" y="114239"/>
                </a:lnTo>
                <a:lnTo>
                  <a:pt x="44150" y="114239"/>
                </a:lnTo>
                <a:lnTo>
                  <a:pt x="49926" y="112318"/>
                </a:lnTo>
                <a:lnTo>
                  <a:pt x="55671" y="109438"/>
                </a:lnTo>
                <a:lnTo>
                  <a:pt x="62392" y="106558"/>
                </a:lnTo>
                <a:lnTo>
                  <a:pt x="68153" y="101757"/>
                </a:lnTo>
                <a:lnTo>
                  <a:pt x="73913" y="95036"/>
                </a:lnTo>
                <a:lnTo>
                  <a:pt x="73913" y="110398"/>
                </a:lnTo>
                <a:lnTo>
                  <a:pt x="74874" y="111358"/>
                </a:lnTo>
                <a:lnTo>
                  <a:pt x="75834" y="111358"/>
                </a:lnTo>
                <a:lnTo>
                  <a:pt x="75834" y="112318"/>
                </a:lnTo>
                <a:lnTo>
                  <a:pt x="88315" y="11231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" name="object 256"/>
          <p:cNvSpPr/>
          <p:nvPr/>
        </p:nvSpPr>
        <p:spPr>
          <a:xfrm>
            <a:off x="4224116" y="2533131"/>
            <a:ext cx="76794" cy="62407"/>
          </a:xfrm>
          <a:custGeom>
            <a:avLst/>
            <a:gdLst/>
            <a:ahLst/>
            <a:cxnLst/>
            <a:rect l="l" t="t" r="r" b="b"/>
            <a:pathLst>
              <a:path w="76794" h="62407">
                <a:moveTo>
                  <a:pt x="73913" y="61447"/>
                </a:moveTo>
                <a:lnTo>
                  <a:pt x="74874" y="60472"/>
                </a:lnTo>
                <a:lnTo>
                  <a:pt x="76794" y="58567"/>
                </a:lnTo>
                <a:lnTo>
                  <a:pt x="76794" y="43205"/>
                </a:lnTo>
                <a:lnTo>
                  <a:pt x="75834" y="36484"/>
                </a:lnTo>
                <a:lnTo>
                  <a:pt x="74874" y="30723"/>
                </a:lnTo>
                <a:lnTo>
                  <a:pt x="72953" y="24963"/>
                </a:lnTo>
                <a:lnTo>
                  <a:pt x="70073" y="19202"/>
                </a:lnTo>
                <a:lnTo>
                  <a:pt x="66233" y="15361"/>
                </a:lnTo>
                <a:lnTo>
                  <a:pt x="62392" y="10561"/>
                </a:lnTo>
                <a:lnTo>
                  <a:pt x="57591" y="6720"/>
                </a:lnTo>
                <a:lnTo>
                  <a:pt x="51831" y="3840"/>
                </a:lnTo>
                <a:lnTo>
                  <a:pt x="46070" y="960"/>
                </a:lnTo>
                <a:lnTo>
                  <a:pt x="39349" y="0"/>
                </a:lnTo>
                <a:lnTo>
                  <a:pt x="23027" y="0"/>
                </a:lnTo>
                <a:lnTo>
                  <a:pt x="16306" y="1920"/>
                </a:lnTo>
                <a:lnTo>
                  <a:pt x="9585" y="3840"/>
                </a:lnTo>
                <a:lnTo>
                  <a:pt x="2865" y="6720"/>
                </a:lnTo>
                <a:lnTo>
                  <a:pt x="960" y="39364"/>
                </a:lnTo>
                <a:lnTo>
                  <a:pt x="2865" y="35524"/>
                </a:lnTo>
                <a:lnTo>
                  <a:pt x="3840" y="31683"/>
                </a:lnTo>
                <a:lnTo>
                  <a:pt x="5745" y="27843"/>
                </a:lnTo>
                <a:lnTo>
                  <a:pt x="8625" y="24963"/>
                </a:lnTo>
                <a:lnTo>
                  <a:pt x="10546" y="22082"/>
                </a:lnTo>
                <a:lnTo>
                  <a:pt x="13426" y="20162"/>
                </a:lnTo>
                <a:lnTo>
                  <a:pt x="17266" y="18242"/>
                </a:lnTo>
                <a:lnTo>
                  <a:pt x="21107" y="16322"/>
                </a:lnTo>
                <a:lnTo>
                  <a:pt x="24947" y="15361"/>
                </a:lnTo>
                <a:lnTo>
                  <a:pt x="39349" y="15361"/>
                </a:lnTo>
                <a:lnTo>
                  <a:pt x="46070" y="18242"/>
                </a:lnTo>
                <a:lnTo>
                  <a:pt x="50871" y="24002"/>
                </a:lnTo>
                <a:lnTo>
                  <a:pt x="55671" y="29763"/>
                </a:lnTo>
                <a:lnTo>
                  <a:pt x="57591" y="37444"/>
                </a:lnTo>
                <a:lnTo>
                  <a:pt x="57591" y="48005"/>
                </a:lnTo>
                <a:lnTo>
                  <a:pt x="0" y="48005"/>
                </a:lnTo>
                <a:lnTo>
                  <a:pt x="0" y="62407"/>
                </a:lnTo>
                <a:lnTo>
                  <a:pt x="71993" y="62407"/>
                </a:lnTo>
                <a:lnTo>
                  <a:pt x="73913" y="6144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" name="object 257"/>
          <p:cNvSpPr/>
          <p:nvPr/>
        </p:nvSpPr>
        <p:spPr>
          <a:xfrm>
            <a:off x="4203954" y="2539852"/>
            <a:ext cx="93116" cy="109438"/>
          </a:xfrm>
          <a:custGeom>
            <a:avLst/>
            <a:gdLst/>
            <a:ahLst/>
            <a:cxnLst/>
            <a:rect l="l" t="t" r="r" b="b"/>
            <a:pathLst>
              <a:path w="93116" h="109438">
                <a:moveTo>
                  <a:pt x="960" y="70073"/>
                </a:moveTo>
                <a:lnTo>
                  <a:pt x="3840" y="76794"/>
                </a:lnTo>
                <a:lnTo>
                  <a:pt x="5760" y="84475"/>
                </a:lnTo>
                <a:lnTo>
                  <a:pt x="9601" y="90236"/>
                </a:lnTo>
                <a:lnTo>
                  <a:pt x="13441" y="95036"/>
                </a:lnTo>
                <a:lnTo>
                  <a:pt x="18227" y="99837"/>
                </a:lnTo>
                <a:lnTo>
                  <a:pt x="24002" y="103677"/>
                </a:lnTo>
                <a:lnTo>
                  <a:pt x="29748" y="105597"/>
                </a:lnTo>
                <a:lnTo>
                  <a:pt x="36469" y="108478"/>
                </a:lnTo>
                <a:lnTo>
                  <a:pt x="44150" y="109438"/>
                </a:lnTo>
                <a:lnTo>
                  <a:pt x="57591" y="109438"/>
                </a:lnTo>
                <a:lnTo>
                  <a:pt x="62392" y="108478"/>
                </a:lnTo>
                <a:lnTo>
                  <a:pt x="67193" y="108478"/>
                </a:lnTo>
                <a:lnTo>
                  <a:pt x="71993" y="107518"/>
                </a:lnTo>
                <a:lnTo>
                  <a:pt x="75834" y="106558"/>
                </a:lnTo>
                <a:lnTo>
                  <a:pt x="78714" y="105597"/>
                </a:lnTo>
                <a:lnTo>
                  <a:pt x="82555" y="104637"/>
                </a:lnTo>
                <a:lnTo>
                  <a:pt x="85435" y="103677"/>
                </a:lnTo>
                <a:lnTo>
                  <a:pt x="87355" y="102717"/>
                </a:lnTo>
                <a:lnTo>
                  <a:pt x="89275" y="101757"/>
                </a:lnTo>
                <a:lnTo>
                  <a:pt x="90236" y="100797"/>
                </a:lnTo>
                <a:lnTo>
                  <a:pt x="91196" y="100797"/>
                </a:lnTo>
                <a:lnTo>
                  <a:pt x="91196" y="99837"/>
                </a:lnTo>
                <a:lnTo>
                  <a:pt x="92156" y="99837"/>
                </a:lnTo>
                <a:lnTo>
                  <a:pt x="92156" y="97917"/>
                </a:lnTo>
                <a:lnTo>
                  <a:pt x="93116" y="96956"/>
                </a:lnTo>
                <a:lnTo>
                  <a:pt x="93116" y="89275"/>
                </a:lnTo>
                <a:lnTo>
                  <a:pt x="92156" y="88315"/>
                </a:lnTo>
                <a:lnTo>
                  <a:pt x="92156" y="86395"/>
                </a:lnTo>
                <a:lnTo>
                  <a:pt x="91196" y="86395"/>
                </a:lnTo>
                <a:lnTo>
                  <a:pt x="90236" y="85435"/>
                </a:lnTo>
                <a:lnTo>
                  <a:pt x="89275" y="85435"/>
                </a:lnTo>
                <a:lnTo>
                  <a:pt x="87355" y="86395"/>
                </a:lnTo>
                <a:lnTo>
                  <a:pt x="85435" y="87355"/>
                </a:lnTo>
                <a:lnTo>
                  <a:pt x="83515" y="87355"/>
                </a:lnTo>
                <a:lnTo>
                  <a:pt x="81594" y="88315"/>
                </a:lnTo>
                <a:lnTo>
                  <a:pt x="78714" y="89275"/>
                </a:lnTo>
                <a:lnTo>
                  <a:pt x="75834" y="91196"/>
                </a:lnTo>
                <a:lnTo>
                  <a:pt x="71993" y="91196"/>
                </a:lnTo>
                <a:lnTo>
                  <a:pt x="68153" y="92156"/>
                </a:lnTo>
                <a:lnTo>
                  <a:pt x="64312" y="93116"/>
                </a:lnTo>
                <a:lnTo>
                  <a:pt x="59512" y="94076"/>
                </a:lnTo>
                <a:lnTo>
                  <a:pt x="48950" y="94076"/>
                </a:lnTo>
                <a:lnTo>
                  <a:pt x="43190" y="93116"/>
                </a:lnTo>
                <a:lnTo>
                  <a:pt x="39349" y="91196"/>
                </a:lnTo>
                <a:lnTo>
                  <a:pt x="34549" y="89275"/>
                </a:lnTo>
                <a:lnTo>
                  <a:pt x="30708" y="86395"/>
                </a:lnTo>
                <a:lnTo>
                  <a:pt x="27843" y="83515"/>
                </a:lnTo>
                <a:lnTo>
                  <a:pt x="24963" y="79674"/>
                </a:lnTo>
                <a:lnTo>
                  <a:pt x="23027" y="75834"/>
                </a:lnTo>
                <a:lnTo>
                  <a:pt x="22067" y="71033"/>
                </a:lnTo>
                <a:lnTo>
                  <a:pt x="21122" y="66248"/>
                </a:lnTo>
                <a:lnTo>
                  <a:pt x="20162" y="61432"/>
                </a:lnTo>
                <a:lnTo>
                  <a:pt x="20162" y="41285"/>
                </a:lnTo>
                <a:lnTo>
                  <a:pt x="21122" y="36484"/>
                </a:lnTo>
                <a:lnTo>
                  <a:pt x="21122" y="32644"/>
                </a:lnTo>
                <a:lnTo>
                  <a:pt x="23027" y="0"/>
                </a:lnTo>
                <a:lnTo>
                  <a:pt x="18227" y="3840"/>
                </a:lnTo>
                <a:lnTo>
                  <a:pt x="13441" y="9601"/>
                </a:lnTo>
                <a:lnTo>
                  <a:pt x="9601" y="14401"/>
                </a:lnTo>
                <a:lnTo>
                  <a:pt x="5760" y="20162"/>
                </a:lnTo>
                <a:lnTo>
                  <a:pt x="3840" y="27843"/>
                </a:lnTo>
                <a:lnTo>
                  <a:pt x="960" y="34564"/>
                </a:lnTo>
                <a:lnTo>
                  <a:pt x="0" y="43205"/>
                </a:lnTo>
                <a:lnTo>
                  <a:pt x="0" y="61432"/>
                </a:lnTo>
                <a:lnTo>
                  <a:pt x="960" y="7007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" name="object 258"/>
          <p:cNvSpPr/>
          <p:nvPr/>
        </p:nvSpPr>
        <p:spPr>
          <a:xfrm>
            <a:off x="4321058" y="2580177"/>
            <a:ext cx="57607" cy="15361"/>
          </a:xfrm>
          <a:custGeom>
            <a:avLst/>
            <a:gdLst/>
            <a:ahLst/>
            <a:cxnLst/>
            <a:rect l="l" t="t" r="r" b="b"/>
            <a:pathLst>
              <a:path w="57607" h="15361">
                <a:moveTo>
                  <a:pt x="57607" y="4800"/>
                </a:moveTo>
                <a:lnTo>
                  <a:pt x="56647" y="3840"/>
                </a:lnTo>
                <a:lnTo>
                  <a:pt x="56647" y="960"/>
                </a:lnTo>
                <a:lnTo>
                  <a:pt x="55686" y="960"/>
                </a:lnTo>
                <a:lnTo>
                  <a:pt x="55686" y="0"/>
                </a:lnTo>
                <a:lnTo>
                  <a:pt x="1935" y="0"/>
                </a:lnTo>
                <a:lnTo>
                  <a:pt x="975" y="960"/>
                </a:lnTo>
                <a:lnTo>
                  <a:pt x="0" y="2880"/>
                </a:lnTo>
                <a:lnTo>
                  <a:pt x="0" y="12466"/>
                </a:lnTo>
                <a:lnTo>
                  <a:pt x="975" y="14401"/>
                </a:lnTo>
                <a:lnTo>
                  <a:pt x="1935" y="15361"/>
                </a:lnTo>
                <a:lnTo>
                  <a:pt x="55686" y="15361"/>
                </a:lnTo>
                <a:lnTo>
                  <a:pt x="56647" y="14401"/>
                </a:lnTo>
                <a:lnTo>
                  <a:pt x="56647" y="12466"/>
                </a:lnTo>
                <a:lnTo>
                  <a:pt x="57607" y="10561"/>
                </a:lnTo>
                <a:lnTo>
                  <a:pt x="57607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" name="object 259"/>
          <p:cNvSpPr/>
          <p:nvPr/>
        </p:nvSpPr>
        <p:spPr>
          <a:xfrm>
            <a:off x="4396907" y="2621447"/>
            <a:ext cx="26883" cy="115199"/>
          </a:xfrm>
          <a:custGeom>
            <a:avLst/>
            <a:gdLst/>
            <a:ahLst/>
            <a:cxnLst/>
            <a:rect l="l" t="t" r="r" b="b"/>
            <a:pathLst>
              <a:path w="26883" h="115199">
                <a:moveTo>
                  <a:pt x="22067" y="4800"/>
                </a:moveTo>
                <a:lnTo>
                  <a:pt x="20162" y="0"/>
                </a:lnTo>
                <a:lnTo>
                  <a:pt x="22067" y="25923"/>
                </a:lnTo>
                <a:lnTo>
                  <a:pt x="26883" y="26883"/>
                </a:lnTo>
                <a:lnTo>
                  <a:pt x="24947" y="7680"/>
                </a:lnTo>
                <a:lnTo>
                  <a:pt x="22067" y="4800"/>
                </a:lnTo>
                <a:close/>
              </a:path>
              <a:path w="26883" h="115199">
                <a:moveTo>
                  <a:pt x="71993" y="24963"/>
                </a:moveTo>
                <a:lnTo>
                  <a:pt x="72953" y="25923"/>
                </a:lnTo>
                <a:lnTo>
                  <a:pt x="84475" y="25923"/>
                </a:lnTo>
                <a:lnTo>
                  <a:pt x="85435" y="24963"/>
                </a:lnTo>
                <a:lnTo>
                  <a:pt x="86395" y="24963"/>
                </a:lnTo>
                <a:lnTo>
                  <a:pt x="87355" y="24002"/>
                </a:lnTo>
                <a:lnTo>
                  <a:pt x="87355" y="-54711"/>
                </a:lnTo>
                <a:lnTo>
                  <a:pt x="86395" y="-60472"/>
                </a:lnTo>
                <a:lnTo>
                  <a:pt x="85435" y="-65272"/>
                </a:lnTo>
                <a:lnTo>
                  <a:pt x="83515" y="-71033"/>
                </a:lnTo>
                <a:lnTo>
                  <a:pt x="81594" y="-74874"/>
                </a:lnTo>
                <a:lnTo>
                  <a:pt x="77754" y="-77754"/>
                </a:lnTo>
                <a:lnTo>
                  <a:pt x="74874" y="-81594"/>
                </a:lnTo>
                <a:lnTo>
                  <a:pt x="70073" y="-83515"/>
                </a:lnTo>
                <a:lnTo>
                  <a:pt x="65272" y="-85435"/>
                </a:lnTo>
                <a:lnTo>
                  <a:pt x="59512" y="-87355"/>
                </a:lnTo>
                <a:lnTo>
                  <a:pt x="52791" y="-88315"/>
                </a:lnTo>
                <a:lnTo>
                  <a:pt x="41269" y="-88315"/>
                </a:lnTo>
                <a:lnTo>
                  <a:pt x="37429" y="-87355"/>
                </a:lnTo>
                <a:lnTo>
                  <a:pt x="33588" y="-87355"/>
                </a:lnTo>
                <a:lnTo>
                  <a:pt x="29748" y="-86395"/>
                </a:lnTo>
                <a:lnTo>
                  <a:pt x="25907" y="-85435"/>
                </a:lnTo>
                <a:lnTo>
                  <a:pt x="22067" y="-84475"/>
                </a:lnTo>
                <a:lnTo>
                  <a:pt x="19202" y="-82555"/>
                </a:lnTo>
                <a:lnTo>
                  <a:pt x="16322" y="-81594"/>
                </a:lnTo>
                <a:lnTo>
                  <a:pt x="13441" y="-80634"/>
                </a:lnTo>
                <a:lnTo>
                  <a:pt x="10561" y="-78714"/>
                </a:lnTo>
                <a:lnTo>
                  <a:pt x="8641" y="-77754"/>
                </a:lnTo>
                <a:lnTo>
                  <a:pt x="7680" y="-76794"/>
                </a:lnTo>
                <a:lnTo>
                  <a:pt x="6720" y="-75834"/>
                </a:lnTo>
                <a:lnTo>
                  <a:pt x="5760" y="-74874"/>
                </a:lnTo>
                <a:lnTo>
                  <a:pt x="5760" y="-65272"/>
                </a:lnTo>
                <a:lnTo>
                  <a:pt x="6720" y="-64312"/>
                </a:lnTo>
                <a:lnTo>
                  <a:pt x="6720" y="-62392"/>
                </a:lnTo>
                <a:lnTo>
                  <a:pt x="7680" y="-62392"/>
                </a:lnTo>
                <a:lnTo>
                  <a:pt x="8641" y="-61432"/>
                </a:lnTo>
                <a:lnTo>
                  <a:pt x="10561" y="-61432"/>
                </a:lnTo>
                <a:lnTo>
                  <a:pt x="11521" y="-62392"/>
                </a:lnTo>
                <a:lnTo>
                  <a:pt x="13441" y="-63352"/>
                </a:lnTo>
                <a:lnTo>
                  <a:pt x="15361" y="-64312"/>
                </a:lnTo>
                <a:lnTo>
                  <a:pt x="18227" y="-65272"/>
                </a:lnTo>
                <a:lnTo>
                  <a:pt x="21107" y="-67193"/>
                </a:lnTo>
                <a:lnTo>
                  <a:pt x="24002" y="-68153"/>
                </a:lnTo>
                <a:lnTo>
                  <a:pt x="26883" y="-70073"/>
                </a:lnTo>
                <a:lnTo>
                  <a:pt x="30723" y="-71033"/>
                </a:lnTo>
                <a:lnTo>
                  <a:pt x="34564" y="-71993"/>
                </a:lnTo>
                <a:lnTo>
                  <a:pt x="51831" y="-71993"/>
                </a:lnTo>
                <a:lnTo>
                  <a:pt x="54711" y="-71033"/>
                </a:lnTo>
                <a:lnTo>
                  <a:pt x="58552" y="-70073"/>
                </a:lnTo>
                <a:lnTo>
                  <a:pt x="60472" y="-68153"/>
                </a:lnTo>
                <a:lnTo>
                  <a:pt x="62392" y="-66233"/>
                </a:lnTo>
                <a:lnTo>
                  <a:pt x="64312" y="-64312"/>
                </a:lnTo>
                <a:lnTo>
                  <a:pt x="66233" y="-61432"/>
                </a:lnTo>
                <a:lnTo>
                  <a:pt x="66233" y="-58552"/>
                </a:lnTo>
                <a:lnTo>
                  <a:pt x="67193" y="-55671"/>
                </a:lnTo>
                <a:lnTo>
                  <a:pt x="68153" y="-51831"/>
                </a:lnTo>
                <a:lnTo>
                  <a:pt x="68153" y="-39349"/>
                </a:lnTo>
                <a:lnTo>
                  <a:pt x="45110" y="-39349"/>
                </a:lnTo>
                <a:lnTo>
                  <a:pt x="37429" y="-38389"/>
                </a:lnTo>
                <a:lnTo>
                  <a:pt x="30723" y="-37429"/>
                </a:lnTo>
                <a:lnTo>
                  <a:pt x="24947" y="-35524"/>
                </a:lnTo>
                <a:lnTo>
                  <a:pt x="19202" y="-33588"/>
                </a:lnTo>
                <a:lnTo>
                  <a:pt x="14386" y="-30708"/>
                </a:lnTo>
                <a:lnTo>
                  <a:pt x="9601" y="-27843"/>
                </a:lnTo>
                <a:lnTo>
                  <a:pt x="6720" y="-24002"/>
                </a:lnTo>
                <a:lnTo>
                  <a:pt x="3840" y="-20162"/>
                </a:lnTo>
                <a:lnTo>
                  <a:pt x="1920" y="-15346"/>
                </a:lnTo>
                <a:lnTo>
                  <a:pt x="0" y="-10561"/>
                </a:lnTo>
                <a:lnTo>
                  <a:pt x="0" y="960"/>
                </a:lnTo>
                <a:lnTo>
                  <a:pt x="960" y="4800"/>
                </a:lnTo>
                <a:lnTo>
                  <a:pt x="2880" y="9601"/>
                </a:lnTo>
                <a:lnTo>
                  <a:pt x="4800" y="13441"/>
                </a:lnTo>
                <a:lnTo>
                  <a:pt x="7680" y="16322"/>
                </a:lnTo>
                <a:lnTo>
                  <a:pt x="10561" y="19202"/>
                </a:lnTo>
                <a:lnTo>
                  <a:pt x="13441" y="22082"/>
                </a:lnTo>
                <a:lnTo>
                  <a:pt x="17282" y="24002"/>
                </a:lnTo>
                <a:lnTo>
                  <a:pt x="22067" y="25923"/>
                </a:lnTo>
                <a:lnTo>
                  <a:pt x="20162" y="0"/>
                </a:lnTo>
                <a:lnTo>
                  <a:pt x="20162" y="-8625"/>
                </a:lnTo>
                <a:lnTo>
                  <a:pt x="21107" y="-11521"/>
                </a:lnTo>
                <a:lnTo>
                  <a:pt x="22067" y="-13441"/>
                </a:lnTo>
                <a:lnTo>
                  <a:pt x="23042" y="-16322"/>
                </a:lnTo>
                <a:lnTo>
                  <a:pt x="24947" y="-18242"/>
                </a:lnTo>
                <a:lnTo>
                  <a:pt x="27843" y="-20162"/>
                </a:lnTo>
                <a:lnTo>
                  <a:pt x="30723" y="-22082"/>
                </a:lnTo>
                <a:lnTo>
                  <a:pt x="33588" y="-23027"/>
                </a:lnTo>
                <a:lnTo>
                  <a:pt x="37429" y="-24002"/>
                </a:lnTo>
                <a:lnTo>
                  <a:pt x="41269" y="-24963"/>
                </a:lnTo>
                <a:lnTo>
                  <a:pt x="46070" y="-25907"/>
                </a:lnTo>
                <a:lnTo>
                  <a:pt x="68153" y="-25907"/>
                </a:lnTo>
                <a:lnTo>
                  <a:pt x="68153" y="-2880"/>
                </a:lnTo>
                <a:lnTo>
                  <a:pt x="63352" y="1920"/>
                </a:lnTo>
                <a:lnTo>
                  <a:pt x="58552" y="5760"/>
                </a:lnTo>
                <a:lnTo>
                  <a:pt x="53751" y="8641"/>
                </a:lnTo>
                <a:lnTo>
                  <a:pt x="49910" y="11521"/>
                </a:lnTo>
                <a:lnTo>
                  <a:pt x="45110" y="12481"/>
                </a:lnTo>
                <a:lnTo>
                  <a:pt x="33588" y="12481"/>
                </a:lnTo>
                <a:lnTo>
                  <a:pt x="28788" y="10561"/>
                </a:lnTo>
                <a:lnTo>
                  <a:pt x="24947" y="7680"/>
                </a:lnTo>
                <a:lnTo>
                  <a:pt x="26883" y="26883"/>
                </a:lnTo>
                <a:lnTo>
                  <a:pt x="31668" y="27843"/>
                </a:lnTo>
                <a:lnTo>
                  <a:pt x="43190" y="27843"/>
                </a:lnTo>
                <a:lnTo>
                  <a:pt x="48950" y="25923"/>
                </a:lnTo>
                <a:lnTo>
                  <a:pt x="54711" y="24002"/>
                </a:lnTo>
                <a:lnTo>
                  <a:pt x="60472" y="21122"/>
                </a:lnTo>
                <a:lnTo>
                  <a:pt x="66233" y="17282"/>
                </a:lnTo>
                <a:lnTo>
                  <a:pt x="70073" y="12481"/>
                </a:lnTo>
                <a:lnTo>
                  <a:pt x="70073" y="24002"/>
                </a:lnTo>
                <a:lnTo>
                  <a:pt x="71033" y="24002"/>
                </a:lnTo>
                <a:lnTo>
                  <a:pt x="71033" y="24963"/>
                </a:lnTo>
                <a:lnTo>
                  <a:pt x="71993" y="249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" name="object 260"/>
          <p:cNvSpPr/>
          <p:nvPr/>
        </p:nvSpPr>
        <p:spPr>
          <a:xfrm>
            <a:off x="4535134" y="2610886"/>
            <a:ext cx="15361" cy="38404"/>
          </a:xfrm>
          <a:custGeom>
            <a:avLst/>
            <a:gdLst/>
            <a:ahLst/>
            <a:cxnLst/>
            <a:rect l="l" t="t" r="r" b="b"/>
            <a:pathLst>
              <a:path w="15361" h="38404">
                <a:moveTo>
                  <a:pt x="15361" y="20162"/>
                </a:moveTo>
                <a:lnTo>
                  <a:pt x="11521" y="18242"/>
                </a:lnTo>
                <a:lnTo>
                  <a:pt x="8641" y="15361"/>
                </a:lnTo>
                <a:lnTo>
                  <a:pt x="5760" y="12481"/>
                </a:lnTo>
                <a:lnTo>
                  <a:pt x="3840" y="8641"/>
                </a:lnTo>
                <a:lnTo>
                  <a:pt x="1920" y="4800"/>
                </a:lnTo>
                <a:lnTo>
                  <a:pt x="0" y="0"/>
                </a:lnTo>
                <a:lnTo>
                  <a:pt x="960" y="33604"/>
                </a:lnTo>
                <a:lnTo>
                  <a:pt x="6720" y="36484"/>
                </a:lnTo>
                <a:lnTo>
                  <a:pt x="13441" y="38404"/>
                </a:lnTo>
                <a:lnTo>
                  <a:pt x="15361" y="201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" name="object 261"/>
          <p:cNvSpPr/>
          <p:nvPr/>
        </p:nvSpPr>
        <p:spPr>
          <a:xfrm>
            <a:off x="4513051" y="2484180"/>
            <a:ext cx="97916" cy="165110"/>
          </a:xfrm>
          <a:custGeom>
            <a:avLst/>
            <a:gdLst/>
            <a:ahLst/>
            <a:cxnLst/>
            <a:rect l="l" t="t" r="r" b="b"/>
            <a:pathLst>
              <a:path w="97916" h="165110">
                <a:moveTo>
                  <a:pt x="975" y="123825"/>
                </a:moveTo>
                <a:lnTo>
                  <a:pt x="2880" y="130545"/>
                </a:lnTo>
                <a:lnTo>
                  <a:pt x="3840" y="137266"/>
                </a:lnTo>
                <a:lnTo>
                  <a:pt x="6720" y="143027"/>
                </a:lnTo>
                <a:lnTo>
                  <a:pt x="9616" y="148788"/>
                </a:lnTo>
                <a:lnTo>
                  <a:pt x="13441" y="153588"/>
                </a:lnTo>
                <a:lnTo>
                  <a:pt x="18242" y="157429"/>
                </a:lnTo>
                <a:lnTo>
                  <a:pt x="23042" y="160309"/>
                </a:lnTo>
                <a:lnTo>
                  <a:pt x="22082" y="126705"/>
                </a:lnTo>
                <a:lnTo>
                  <a:pt x="21122" y="121919"/>
                </a:lnTo>
                <a:lnTo>
                  <a:pt x="21122" y="117104"/>
                </a:lnTo>
                <a:lnTo>
                  <a:pt x="20162" y="111358"/>
                </a:lnTo>
                <a:lnTo>
                  <a:pt x="20162" y="100797"/>
                </a:lnTo>
                <a:lnTo>
                  <a:pt x="21122" y="95996"/>
                </a:lnTo>
                <a:lnTo>
                  <a:pt x="22082" y="91196"/>
                </a:lnTo>
                <a:lnTo>
                  <a:pt x="23042" y="86395"/>
                </a:lnTo>
                <a:lnTo>
                  <a:pt x="24002" y="82555"/>
                </a:lnTo>
                <a:lnTo>
                  <a:pt x="26883" y="78714"/>
                </a:lnTo>
                <a:lnTo>
                  <a:pt x="28803" y="74874"/>
                </a:lnTo>
                <a:lnTo>
                  <a:pt x="31683" y="71993"/>
                </a:lnTo>
                <a:lnTo>
                  <a:pt x="34564" y="69113"/>
                </a:lnTo>
                <a:lnTo>
                  <a:pt x="38404" y="67193"/>
                </a:lnTo>
                <a:lnTo>
                  <a:pt x="42245" y="65272"/>
                </a:lnTo>
                <a:lnTo>
                  <a:pt x="52806" y="65272"/>
                </a:lnTo>
                <a:lnTo>
                  <a:pt x="57607" y="67193"/>
                </a:lnTo>
                <a:lnTo>
                  <a:pt x="62407" y="71033"/>
                </a:lnTo>
                <a:lnTo>
                  <a:pt x="68168" y="73913"/>
                </a:lnTo>
                <a:lnTo>
                  <a:pt x="72969" y="79674"/>
                </a:lnTo>
                <a:lnTo>
                  <a:pt x="77769" y="85435"/>
                </a:lnTo>
                <a:lnTo>
                  <a:pt x="77769" y="127665"/>
                </a:lnTo>
                <a:lnTo>
                  <a:pt x="74889" y="131505"/>
                </a:lnTo>
                <a:lnTo>
                  <a:pt x="72009" y="135346"/>
                </a:lnTo>
                <a:lnTo>
                  <a:pt x="69128" y="137266"/>
                </a:lnTo>
                <a:lnTo>
                  <a:pt x="66248" y="140147"/>
                </a:lnTo>
                <a:lnTo>
                  <a:pt x="64328" y="142067"/>
                </a:lnTo>
                <a:lnTo>
                  <a:pt x="61447" y="143987"/>
                </a:lnTo>
                <a:lnTo>
                  <a:pt x="58567" y="145907"/>
                </a:lnTo>
                <a:lnTo>
                  <a:pt x="56647" y="146867"/>
                </a:lnTo>
                <a:lnTo>
                  <a:pt x="53766" y="147827"/>
                </a:lnTo>
                <a:lnTo>
                  <a:pt x="51846" y="147827"/>
                </a:lnTo>
                <a:lnTo>
                  <a:pt x="48966" y="148788"/>
                </a:lnTo>
                <a:lnTo>
                  <a:pt x="41285" y="148788"/>
                </a:lnTo>
                <a:lnTo>
                  <a:pt x="37444" y="146867"/>
                </a:lnTo>
                <a:lnTo>
                  <a:pt x="35524" y="165110"/>
                </a:lnTo>
                <a:lnTo>
                  <a:pt x="50886" y="165110"/>
                </a:lnTo>
                <a:lnTo>
                  <a:pt x="56647" y="163189"/>
                </a:lnTo>
                <a:lnTo>
                  <a:pt x="63367" y="160309"/>
                </a:lnTo>
                <a:lnTo>
                  <a:pt x="69128" y="156469"/>
                </a:lnTo>
                <a:lnTo>
                  <a:pt x="74889" y="151668"/>
                </a:lnTo>
                <a:lnTo>
                  <a:pt x="80650" y="145907"/>
                </a:lnTo>
                <a:lnTo>
                  <a:pt x="80650" y="162229"/>
                </a:lnTo>
                <a:lnTo>
                  <a:pt x="82570" y="162229"/>
                </a:lnTo>
                <a:lnTo>
                  <a:pt x="82570" y="163189"/>
                </a:lnTo>
                <a:lnTo>
                  <a:pt x="95051" y="163189"/>
                </a:lnTo>
                <a:lnTo>
                  <a:pt x="96012" y="162229"/>
                </a:lnTo>
                <a:lnTo>
                  <a:pt x="96972" y="162229"/>
                </a:lnTo>
                <a:lnTo>
                  <a:pt x="96972" y="161269"/>
                </a:lnTo>
                <a:lnTo>
                  <a:pt x="97916" y="160309"/>
                </a:lnTo>
                <a:lnTo>
                  <a:pt x="97916" y="2880"/>
                </a:lnTo>
                <a:lnTo>
                  <a:pt x="96972" y="2880"/>
                </a:lnTo>
                <a:lnTo>
                  <a:pt x="96972" y="1920"/>
                </a:lnTo>
                <a:lnTo>
                  <a:pt x="96012" y="960"/>
                </a:lnTo>
                <a:lnTo>
                  <a:pt x="95051" y="960"/>
                </a:lnTo>
                <a:lnTo>
                  <a:pt x="94076" y="0"/>
                </a:lnTo>
                <a:lnTo>
                  <a:pt x="82570" y="0"/>
                </a:lnTo>
                <a:lnTo>
                  <a:pt x="81610" y="960"/>
                </a:lnTo>
                <a:lnTo>
                  <a:pt x="79689" y="960"/>
                </a:lnTo>
                <a:lnTo>
                  <a:pt x="78729" y="1920"/>
                </a:lnTo>
                <a:lnTo>
                  <a:pt x="77769" y="2880"/>
                </a:lnTo>
                <a:lnTo>
                  <a:pt x="77769" y="65272"/>
                </a:lnTo>
                <a:lnTo>
                  <a:pt x="72969" y="59512"/>
                </a:lnTo>
                <a:lnTo>
                  <a:pt x="68168" y="55671"/>
                </a:lnTo>
                <a:lnTo>
                  <a:pt x="62407" y="52791"/>
                </a:lnTo>
                <a:lnTo>
                  <a:pt x="57607" y="49910"/>
                </a:lnTo>
                <a:lnTo>
                  <a:pt x="51846" y="48950"/>
                </a:lnTo>
                <a:lnTo>
                  <a:pt x="38404" y="48950"/>
                </a:lnTo>
                <a:lnTo>
                  <a:pt x="31683" y="50871"/>
                </a:lnTo>
                <a:lnTo>
                  <a:pt x="25923" y="53751"/>
                </a:lnTo>
                <a:lnTo>
                  <a:pt x="20162" y="55671"/>
                </a:lnTo>
                <a:lnTo>
                  <a:pt x="15361" y="59512"/>
                </a:lnTo>
                <a:lnTo>
                  <a:pt x="11521" y="65272"/>
                </a:lnTo>
                <a:lnTo>
                  <a:pt x="7680" y="70073"/>
                </a:lnTo>
                <a:lnTo>
                  <a:pt x="4815" y="76794"/>
                </a:lnTo>
                <a:lnTo>
                  <a:pt x="2880" y="83515"/>
                </a:lnTo>
                <a:lnTo>
                  <a:pt x="975" y="91196"/>
                </a:lnTo>
                <a:lnTo>
                  <a:pt x="0" y="99837"/>
                </a:lnTo>
                <a:lnTo>
                  <a:pt x="0" y="116144"/>
                </a:lnTo>
                <a:lnTo>
                  <a:pt x="975" y="12382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" name="object 262"/>
          <p:cNvSpPr/>
          <p:nvPr/>
        </p:nvSpPr>
        <p:spPr>
          <a:xfrm>
            <a:off x="4661855" y="2610886"/>
            <a:ext cx="15361" cy="38404"/>
          </a:xfrm>
          <a:custGeom>
            <a:avLst/>
            <a:gdLst/>
            <a:ahLst/>
            <a:cxnLst/>
            <a:rect l="l" t="t" r="r" b="b"/>
            <a:pathLst>
              <a:path w="15361" h="38404">
                <a:moveTo>
                  <a:pt x="15361" y="20162"/>
                </a:moveTo>
                <a:lnTo>
                  <a:pt x="11521" y="18242"/>
                </a:lnTo>
                <a:lnTo>
                  <a:pt x="8641" y="15361"/>
                </a:lnTo>
                <a:lnTo>
                  <a:pt x="5760" y="12481"/>
                </a:lnTo>
                <a:lnTo>
                  <a:pt x="3840" y="8641"/>
                </a:lnTo>
                <a:lnTo>
                  <a:pt x="1920" y="4800"/>
                </a:lnTo>
                <a:lnTo>
                  <a:pt x="0" y="0"/>
                </a:lnTo>
                <a:lnTo>
                  <a:pt x="960" y="33604"/>
                </a:lnTo>
                <a:lnTo>
                  <a:pt x="6720" y="36484"/>
                </a:lnTo>
                <a:lnTo>
                  <a:pt x="13441" y="38404"/>
                </a:lnTo>
                <a:lnTo>
                  <a:pt x="15361" y="201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" name="object 263"/>
          <p:cNvSpPr/>
          <p:nvPr/>
        </p:nvSpPr>
        <p:spPr>
          <a:xfrm>
            <a:off x="4639772" y="2484180"/>
            <a:ext cx="96956" cy="165110"/>
          </a:xfrm>
          <a:custGeom>
            <a:avLst/>
            <a:gdLst/>
            <a:ahLst/>
            <a:cxnLst/>
            <a:rect l="l" t="t" r="r" b="b"/>
            <a:pathLst>
              <a:path w="96956" h="165110">
                <a:moveTo>
                  <a:pt x="960" y="123825"/>
                </a:moveTo>
                <a:lnTo>
                  <a:pt x="2880" y="130545"/>
                </a:lnTo>
                <a:lnTo>
                  <a:pt x="3840" y="137266"/>
                </a:lnTo>
                <a:lnTo>
                  <a:pt x="6720" y="143027"/>
                </a:lnTo>
                <a:lnTo>
                  <a:pt x="9601" y="148788"/>
                </a:lnTo>
                <a:lnTo>
                  <a:pt x="13441" y="153588"/>
                </a:lnTo>
                <a:lnTo>
                  <a:pt x="18242" y="157429"/>
                </a:lnTo>
                <a:lnTo>
                  <a:pt x="23042" y="160309"/>
                </a:lnTo>
                <a:lnTo>
                  <a:pt x="22082" y="126705"/>
                </a:lnTo>
                <a:lnTo>
                  <a:pt x="21122" y="121919"/>
                </a:lnTo>
                <a:lnTo>
                  <a:pt x="20162" y="117104"/>
                </a:lnTo>
                <a:lnTo>
                  <a:pt x="20162" y="100797"/>
                </a:lnTo>
                <a:lnTo>
                  <a:pt x="21122" y="95996"/>
                </a:lnTo>
                <a:lnTo>
                  <a:pt x="22082" y="91196"/>
                </a:lnTo>
                <a:lnTo>
                  <a:pt x="23042" y="86395"/>
                </a:lnTo>
                <a:lnTo>
                  <a:pt x="24002" y="82555"/>
                </a:lnTo>
                <a:lnTo>
                  <a:pt x="25923" y="78714"/>
                </a:lnTo>
                <a:lnTo>
                  <a:pt x="28803" y="74874"/>
                </a:lnTo>
                <a:lnTo>
                  <a:pt x="31683" y="71993"/>
                </a:lnTo>
                <a:lnTo>
                  <a:pt x="34564" y="69113"/>
                </a:lnTo>
                <a:lnTo>
                  <a:pt x="38404" y="67193"/>
                </a:lnTo>
                <a:lnTo>
                  <a:pt x="42245" y="65272"/>
                </a:lnTo>
                <a:lnTo>
                  <a:pt x="52806" y="65272"/>
                </a:lnTo>
                <a:lnTo>
                  <a:pt x="57607" y="67193"/>
                </a:lnTo>
                <a:lnTo>
                  <a:pt x="62407" y="71033"/>
                </a:lnTo>
                <a:lnTo>
                  <a:pt x="67208" y="73913"/>
                </a:lnTo>
                <a:lnTo>
                  <a:pt x="72953" y="79674"/>
                </a:lnTo>
                <a:lnTo>
                  <a:pt x="77769" y="85435"/>
                </a:lnTo>
                <a:lnTo>
                  <a:pt x="77769" y="127665"/>
                </a:lnTo>
                <a:lnTo>
                  <a:pt x="74889" y="131505"/>
                </a:lnTo>
                <a:lnTo>
                  <a:pt x="71993" y="135346"/>
                </a:lnTo>
                <a:lnTo>
                  <a:pt x="69113" y="137266"/>
                </a:lnTo>
                <a:lnTo>
                  <a:pt x="66248" y="140147"/>
                </a:lnTo>
                <a:lnTo>
                  <a:pt x="63367" y="142067"/>
                </a:lnTo>
                <a:lnTo>
                  <a:pt x="61447" y="143987"/>
                </a:lnTo>
                <a:lnTo>
                  <a:pt x="58567" y="145907"/>
                </a:lnTo>
                <a:lnTo>
                  <a:pt x="56647" y="146867"/>
                </a:lnTo>
                <a:lnTo>
                  <a:pt x="53766" y="147827"/>
                </a:lnTo>
                <a:lnTo>
                  <a:pt x="51846" y="147827"/>
                </a:lnTo>
                <a:lnTo>
                  <a:pt x="48966" y="148788"/>
                </a:lnTo>
                <a:lnTo>
                  <a:pt x="41285" y="148788"/>
                </a:lnTo>
                <a:lnTo>
                  <a:pt x="37444" y="146867"/>
                </a:lnTo>
                <a:lnTo>
                  <a:pt x="35524" y="165110"/>
                </a:lnTo>
                <a:lnTo>
                  <a:pt x="49926" y="165110"/>
                </a:lnTo>
                <a:lnTo>
                  <a:pt x="56647" y="163189"/>
                </a:lnTo>
                <a:lnTo>
                  <a:pt x="62407" y="160309"/>
                </a:lnTo>
                <a:lnTo>
                  <a:pt x="69113" y="156469"/>
                </a:lnTo>
                <a:lnTo>
                  <a:pt x="74889" y="151668"/>
                </a:lnTo>
                <a:lnTo>
                  <a:pt x="79674" y="145907"/>
                </a:lnTo>
                <a:lnTo>
                  <a:pt x="79674" y="160309"/>
                </a:lnTo>
                <a:lnTo>
                  <a:pt x="80634" y="161269"/>
                </a:lnTo>
                <a:lnTo>
                  <a:pt x="80634" y="162229"/>
                </a:lnTo>
                <a:lnTo>
                  <a:pt x="82555" y="162229"/>
                </a:lnTo>
                <a:lnTo>
                  <a:pt x="82555" y="163189"/>
                </a:lnTo>
                <a:lnTo>
                  <a:pt x="95036" y="163189"/>
                </a:lnTo>
                <a:lnTo>
                  <a:pt x="95996" y="162229"/>
                </a:lnTo>
                <a:lnTo>
                  <a:pt x="96956" y="162229"/>
                </a:lnTo>
                <a:lnTo>
                  <a:pt x="96956" y="1920"/>
                </a:lnTo>
                <a:lnTo>
                  <a:pt x="95996" y="960"/>
                </a:lnTo>
                <a:lnTo>
                  <a:pt x="95036" y="960"/>
                </a:lnTo>
                <a:lnTo>
                  <a:pt x="93116" y="0"/>
                </a:lnTo>
                <a:lnTo>
                  <a:pt x="82555" y="0"/>
                </a:lnTo>
                <a:lnTo>
                  <a:pt x="81610" y="960"/>
                </a:lnTo>
                <a:lnTo>
                  <a:pt x="78729" y="960"/>
                </a:lnTo>
                <a:lnTo>
                  <a:pt x="78729" y="1920"/>
                </a:lnTo>
                <a:lnTo>
                  <a:pt x="77769" y="2880"/>
                </a:lnTo>
                <a:lnTo>
                  <a:pt x="77769" y="65272"/>
                </a:lnTo>
                <a:lnTo>
                  <a:pt x="72953" y="59512"/>
                </a:lnTo>
                <a:lnTo>
                  <a:pt x="68168" y="55671"/>
                </a:lnTo>
                <a:lnTo>
                  <a:pt x="62407" y="52791"/>
                </a:lnTo>
                <a:lnTo>
                  <a:pt x="57607" y="49910"/>
                </a:lnTo>
                <a:lnTo>
                  <a:pt x="51846" y="48950"/>
                </a:lnTo>
                <a:lnTo>
                  <a:pt x="38404" y="48950"/>
                </a:lnTo>
                <a:lnTo>
                  <a:pt x="31683" y="50871"/>
                </a:lnTo>
                <a:lnTo>
                  <a:pt x="25923" y="53751"/>
                </a:lnTo>
                <a:lnTo>
                  <a:pt x="20162" y="55671"/>
                </a:lnTo>
                <a:lnTo>
                  <a:pt x="15361" y="59512"/>
                </a:lnTo>
                <a:lnTo>
                  <a:pt x="11521" y="65272"/>
                </a:lnTo>
                <a:lnTo>
                  <a:pt x="7680" y="70073"/>
                </a:lnTo>
                <a:lnTo>
                  <a:pt x="4800" y="76794"/>
                </a:lnTo>
                <a:lnTo>
                  <a:pt x="2880" y="83515"/>
                </a:lnTo>
                <a:lnTo>
                  <a:pt x="960" y="91196"/>
                </a:lnTo>
                <a:lnTo>
                  <a:pt x="0" y="99837"/>
                </a:lnTo>
                <a:lnTo>
                  <a:pt x="0" y="116144"/>
                </a:lnTo>
                <a:lnTo>
                  <a:pt x="960" y="12382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4" name="object 264"/>
          <p:cNvSpPr/>
          <p:nvPr/>
        </p:nvSpPr>
        <p:spPr>
          <a:xfrm>
            <a:off x="4786655" y="2533131"/>
            <a:ext cx="76794" cy="62407"/>
          </a:xfrm>
          <a:custGeom>
            <a:avLst/>
            <a:gdLst/>
            <a:ahLst/>
            <a:cxnLst/>
            <a:rect l="l" t="t" r="r" b="b"/>
            <a:pathLst>
              <a:path w="76794" h="62407">
                <a:moveTo>
                  <a:pt x="960" y="39364"/>
                </a:moveTo>
                <a:lnTo>
                  <a:pt x="1920" y="35524"/>
                </a:lnTo>
                <a:lnTo>
                  <a:pt x="3840" y="31683"/>
                </a:lnTo>
                <a:lnTo>
                  <a:pt x="5760" y="27843"/>
                </a:lnTo>
                <a:lnTo>
                  <a:pt x="7680" y="24963"/>
                </a:lnTo>
                <a:lnTo>
                  <a:pt x="10561" y="22082"/>
                </a:lnTo>
                <a:lnTo>
                  <a:pt x="13441" y="20162"/>
                </a:lnTo>
                <a:lnTo>
                  <a:pt x="17282" y="18242"/>
                </a:lnTo>
                <a:lnTo>
                  <a:pt x="20147" y="16322"/>
                </a:lnTo>
                <a:lnTo>
                  <a:pt x="24963" y="15361"/>
                </a:lnTo>
                <a:lnTo>
                  <a:pt x="38389" y="15361"/>
                </a:lnTo>
                <a:lnTo>
                  <a:pt x="46070" y="18242"/>
                </a:lnTo>
                <a:lnTo>
                  <a:pt x="50871" y="24002"/>
                </a:lnTo>
                <a:lnTo>
                  <a:pt x="55671" y="29763"/>
                </a:lnTo>
                <a:lnTo>
                  <a:pt x="57591" y="37444"/>
                </a:lnTo>
                <a:lnTo>
                  <a:pt x="57591" y="48005"/>
                </a:lnTo>
                <a:lnTo>
                  <a:pt x="0" y="48005"/>
                </a:lnTo>
                <a:lnTo>
                  <a:pt x="0" y="43205"/>
                </a:lnTo>
                <a:lnTo>
                  <a:pt x="0" y="62407"/>
                </a:lnTo>
                <a:lnTo>
                  <a:pt x="71033" y="62407"/>
                </a:lnTo>
                <a:lnTo>
                  <a:pt x="72953" y="61447"/>
                </a:lnTo>
                <a:lnTo>
                  <a:pt x="74874" y="60472"/>
                </a:lnTo>
                <a:lnTo>
                  <a:pt x="75834" y="58567"/>
                </a:lnTo>
                <a:lnTo>
                  <a:pt x="76794" y="56631"/>
                </a:lnTo>
                <a:lnTo>
                  <a:pt x="76794" y="43205"/>
                </a:lnTo>
                <a:lnTo>
                  <a:pt x="75834" y="36484"/>
                </a:lnTo>
                <a:lnTo>
                  <a:pt x="73913" y="30723"/>
                </a:lnTo>
                <a:lnTo>
                  <a:pt x="71993" y="24963"/>
                </a:lnTo>
                <a:lnTo>
                  <a:pt x="70073" y="19202"/>
                </a:lnTo>
                <a:lnTo>
                  <a:pt x="66233" y="15361"/>
                </a:lnTo>
                <a:lnTo>
                  <a:pt x="62392" y="10561"/>
                </a:lnTo>
                <a:lnTo>
                  <a:pt x="57591" y="6720"/>
                </a:lnTo>
                <a:lnTo>
                  <a:pt x="51831" y="3840"/>
                </a:lnTo>
                <a:lnTo>
                  <a:pt x="45110" y="960"/>
                </a:lnTo>
                <a:lnTo>
                  <a:pt x="38389" y="0"/>
                </a:lnTo>
                <a:lnTo>
                  <a:pt x="22082" y="0"/>
                </a:lnTo>
                <a:lnTo>
                  <a:pt x="15361" y="1920"/>
                </a:lnTo>
                <a:lnTo>
                  <a:pt x="9601" y="3840"/>
                </a:lnTo>
                <a:lnTo>
                  <a:pt x="2880" y="6720"/>
                </a:lnTo>
                <a:lnTo>
                  <a:pt x="960" y="3936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5" name="object 265"/>
          <p:cNvSpPr/>
          <p:nvPr/>
        </p:nvSpPr>
        <p:spPr>
          <a:xfrm>
            <a:off x="4766492" y="2539852"/>
            <a:ext cx="92156" cy="109438"/>
          </a:xfrm>
          <a:custGeom>
            <a:avLst/>
            <a:gdLst/>
            <a:ahLst/>
            <a:cxnLst/>
            <a:rect l="l" t="t" r="r" b="b"/>
            <a:pathLst>
              <a:path w="92156" h="109438">
                <a:moveTo>
                  <a:pt x="23042" y="0"/>
                </a:moveTo>
                <a:lnTo>
                  <a:pt x="18242" y="3840"/>
                </a:lnTo>
                <a:lnTo>
                  <a:pt x="13441" y="9601"/>
                </a:lnTo>
                <a:lnTo>
                  <a:pt x="8641" y="14401"/>
                </a:lnTo>
                <a:lnTo>
                  <a:pt x="5760" y="20162"/>
                </a:lnTo>
                <a:lnTo>
                  <a:pt x="2880" y="27843"/>
                </a:lnTo>
                <a:lnTo>
                  <a:pt x="960" y="34564"/>
                </a:lnTo>
                <a:lnTo>
                  <a:pt x="0" y="43205"/>
                </a:lnTo>
                <a:lnTo>
                  <a:pt x="0" y="61432"/>
                </a:lnTo>
                <a:lnTo>
                  <a:pt x="960" y="70073"/>
                </a:lnTo>
                <a:lnTo>
                  <a:pt x="2880" y="76794"/>
                </a:lnTo>
                <a:lnTo>
                  <a:pt x="5760" y="84475"/>
                </a:lnTo>
                <a:lnTo>
                  <a:pt x="8641" y="90236"/>
                </a:lnTo>
                <a:lnTo>
                  <a:pt x="13441" y="95036"/>
                </a:lnTo>
                <a:lnTo>
                  <a:pt x="17282" y="99837"/>
                </a:lnTo>
                <a:lnTo>
                  <a:pt x="23042" y="103677"/>
                </a:lnTo>
                <a:lnTo>
                  <a:pt x="29763" y="105597"/>
                </a:lnTo>
                <a:lnTo>
                  <a:pt x="36469" y="108478"/>
                </a:lnTo>
                <a:lnTo>
                  <a:pt x="44150" y="109438"/>
                </a:lnTo>
                <a:lnTo>
                  <a:pt x="57591" y="109438"/>
                </a:lnTo>
                <a:lnTo>
                  <a:pt x="62392" y="108478"/>
                </a:lnTo>
                <a:lnTo>
                  <a:pt x="66233" y="108478"/>
                </a:lnTo>
                <a:lnTo>
                  <a:pt x="71033" y="107518"/>
                </a:lnTo>
                <a:lnTo>
                  <a:pt x="74874" y="106558"/>
                </a:lnTo>
                <a:lnTo>
                  <a:pt x="78714" y="105597"/>
                </a:lnTo>
                <a:lnTo>
                  <a:pt x="81594" y="104637"/>
                </a:lnTo>
                <a:lnTo>
                  <a:pt x="84475" y="103677"/>
                </a:lnTo>
                <a:lnTo>
                  <a:pt x="86395" y="102717"/>
                </a:lnTo>
                <a:lnTo>
                  <a:pt x="88315" y="101757"/>
                </a:lnTo>
                <a:lnTo>
                  <a:pt x="90236" y="100797"/>
                </a:lnTo>
                <a:lnTo>
                  <a:pt x="91196" y="100797"/>
                </a:lnTo>
                <a:lnTo>
                  <a:pt x="91196" y="99837"/>
                </a:lnTo>
                <a:lnTo>
                  <a:pt x="92156" y="98877"/>
                </a:lnTo>
                <a:lnTo>
                  <a:pt x="92156" y="87355"/>
                </a:lnTo>
                <a:lnTo>
                  <a:pt x="91196" y="86395"/>
                </a:lnTo>
                <a:lnTo>
                  <a:pt x="90236" y="85435"/>
                </a:lnTo>
                <a:lnTo>
                  <a:pt x="88315" y="85435"/>
                </a:lnTo>
                <a:lnTo>
                  <a:pt x="87355" y="86395"/>
                </a:lnTo>
                <a:lnTo>
                  <a:pt x="85435" y="87355"/>
                </a:lnTo>
                <a:lnTo>
                  <a:pt x="83515" y="87355"/>
                </a:lnTo>
                <a:lnTo>
                  <a:pt x="80634" y="88315"/>
                </a:lnTo>
                <a:lnTo>
                  <a:pt x="77754" y="89275"/>
                </a:lnTo>
                <a:lnTo>
                  <a:pt x="74874" y="91196"/>
                </a:lnTo>
                <a:lnTo>
                  <a:pt x="71993" y="91196"/>
                </a:lnTo>
                <a:lnTo>
                  <a:pt x="68153" y="92156"/>
                </a:lnTo>
                <a:lnTo>
                  <a:pt x="64312" y="93116"/>
                </a:lnTo>
                <a:lnTo>
                  <a:pt x="59512" y="94076"/>
                </a:lnTo>
                <a:lnTo>
                  <a:pt x="47990" y="94076"/>
                </a:lnTo>
                <a:lnTo>
                  <a:pt x="43190" y="93116"/>
                </a:lnTo>
                <a:lnTo>
                  <a:pt x="38404" y="91196"/>
                </a:lnTo>
                <a:lnTo>
                  <a:pt x="33604" y="89275"/>
                </a:lnTo>
                <a:lnTo>
                  <a:pt x="30723" y="86395"/>
                </a:lnTo>
                <a:lnTo>
                  <a:pt x="27843" y="83515"/>
                </a:lnTo>
                <a:lnTo>
                  <a:pt x="24963" y="79674"/>
                </a:lnTo>
                <a:lnTo>
                  <a:pt x="23042" y="75834"/>
                </a:lnTo>
                <a:lnTo>
                  <a:pt x="22082" y="71033"/>
                </a:lnTo>
                <a:lnTo>
                  <a:pt x="21122" y="66248"/>
                </a:lnTo>
                <a:lnTo>
                  <a:pt x="20162" y="61432"/>
                </a:lnTo>
                <a:lnTo>
                  <a:pt x="20162" y="36484"/>
                </a:lnTo>
                <a:lnTo>
                  <a:pt x="21122" y="32644"/>
                </a:lnTo>
                <a:lnTo>
                  <a:pt x="2304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6" name="object 266"/>
          <p:cNvSpPr/>
          <p:nvPr/>
        </p:nvSpPr>
        <p:spPr>
          <a:xfrm>
            <a:off x="4908560" y="2610886"/>
            <a:ext cx="15361" cy="38404"/>
          </a:xfrm>
          <a:custGeom>
            <a:avLst/>
            <a:gdLst/>
            <a:ahLst/>
            <a:cxnLst/>
            <a:rect l="l" t="t" r="r" b="b"/>
            <a:pathLst>
              <a:path w="15361" h="38404">
                <a:moveTo>
                  <a:pt x="15361" y="20162"/>
                </a:moveTo>
                <a:lnTo>
                  <a:pt x="11521" y="18242"/>
                </a:lnTo>
                <a:lnTo>
                  <a:pt x="8656" y="15361"/>
                </a:lnTo>
                <a:lnTo>
                  <a:pt x="5775" y="12481"/>
                </a:lnTo>
                <a:lnTo>
                  <a:pt x="3840" y="8641"/>
                </a:lnTo>
                <a:lnTo>
                  <a:pt x="1935" y="4800"/>
                </a:lnTo>
                <a:lnTo>
                  <a:pt x="0" y="0"/>
                </a:lnTo>
                <a:lnTo>
                  <a:pt x="975" y="33604"/>
                </a:lnTo>
                <a:lnTo>
                  <a:pt x="6720" y="36484"/>
                </a:lnTo>
                <a:lnTo>
                  <a:pt x="13441" y="38404"/>
                </a:lnTo>
                <a:lnTo>
                  <a:pt x="15361" y="201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7" name="object 267"/>
          <p:cNvSpPr/>
          <p:nvPr/>
        </p:nvSpPr>
        <p:spPr>
          <a:xfrm>
            <a:off x="4886492" y="2484180"/>
            <a:ext cx="96956" cy="165110"/>
          </a:xfrm>
          <a:custGeom>
            <a:avLst/>
            <a:gdLst/>
            <a:ahLst/>
            <a:cxnLst/>
            <a:rect l="l" t="t" r="r" b="b"/>
            <a:pathLst>
              <a:path w="96956" h="165110">
                <a:moveTo>
                  <a:pt x="960" y="123825"/>
                </a:moveTo>
                <a:lnTo>
                  <a:pt x="2880" y="130545"/>
                </a:lnTo>
                <a:lnTo>
                  <a:pt x="3840" y="137266"/>
                </a:lnTo>
                <a:lnTo>
                  <a:pt x="6720" y="143027"/>
                </a:lnTo>
                <a:lnTo>
                  <a:pt x="9601" y="148788"/>
                </a:lnTo>
                <a:lnTo>
                  <a:pt x="13441" y="153588"/>
                </a:lnTo>
                <a:lnTo>
                  <a:pt x="18227" y="157429"/>
                </a:lnTo>
                <a:lnTo>
                  <a:pt x="23042" y="160309"/>
                </a:lnTo>
                <a:lnTo>
                  <a:pt x="22067" y="126705"/>
                </a:lnTo>
                <a:lnTo>
                  <a:pt x="21107" y="121919"/>
                </a:lnTo>
                <a:lnTo>
                  <a:pt x="20162" y="117104"/>
                </a:lnTo>
                <a:lnTo>
                  <a:pt x="20162" y="100797"/>
                </a:lnTo>
                <a:lnTo>
                  <a:pt x="21107" y="95996"/>
                </a:lnTo>
                <a:lnTo>
                  <a:pt x="22067" y="91196"/>
                </a:lnTo>
                <a:lnTo>
                  <a:pt x="23042" y="86395"/>
                </a:lnTo>
                <a:lnTo>
                  <a:pt x="24003" y="82555"/>
                </a:lnTo>
                <a:lnTo>
                  <a:pt x="25908" y="78714"/>
                </a:lnTo>
                <a:lnTo>
                  <a:pt x="28788" y="74874"/>
                </a:lnTo>
                <a:lnTo>
                  <a:pt x="31668" y="71993"/>
                </a:lnTo>
                <a:lnTo>
                  <a:pt x="34564" y="69113"/>
                </a:lnTo>
                <a:lnTo>
                  <a:pt x="38389" y="67193"/>
                </a:lnTo>
                <a:lnTo>
                  <a:pt x="42230" y="65272"/>
                </a:lnTo>
                <a:lnTo>
                  <a:pt x="52791" y="65272"/>
                </a:lnTo>
                <a:lnTo>
                  <a:pt x="57591" y="67193"/>
                </a:lnTo>
                <a:lnTo>
                  <a:pt x="62392" y="71033"/>
                </a:lnTo>
                <a:lnTo>
                  <a:pt x="67193" y="73913"/>
                </a:lnTo>
                <a:lnTo>
                  <a:pt x="72953" y="79674"/>
                </a:lnTo>
                <a:lnTo>
                  <a:pt x="77754" y="85435"/>
                </a:lnTo>
                <a:lnTo>
                  <a:pt x="77754" y="127665"/>
                </a:lnTo>
                <a:lnTo>
                  <a:pt x="74874" y="131505"/>
                </a:lnTo>
                <a:lnTo>
                  <a:pt x="71993" y="135346"/>
                </a:lnTo>
                <a:lnTo>
                  <a:pt x="69113" y="137266"/>
                </a:lnTo>
                <a:lnTo>
                  <a:pt x="66233" y="140147"/>
                </a:lnTo>
                <a:lnTo>
                  <a:pt x="63352" y="142067"/>
                </a:lnTo>
                <a:lnTo>
                  <a:pt x="61432" y="143987"/>
                </a:lnTo>
                <a:lnTo>
                  <a:pt x="58552" y="145907"/>
                </a:lnTo>
                <a:lnTo>
                  <a:pt x="56631" y="146867"/>
                </a:lnTo>
                <a:lnTo>
                  <a:pt x="53751" y="147827"/>
                </a:lnTo>
                <a:lnTo>
                  <a:pt x="51831" y="147827"/>
                </a:lnTo>
                <a:lnTo>
                  <a:pt x="48950" y="148788"/>
                </a:lnTo>
                <a:lnTo>
                  <a:pt x="41269" y="148788"/>
                </a:lnTo>
                <a:lnTo>
                  <a:pt x="37429" y="146867"/>
                </a:lnTo>
                <a:lnTo>
                  <a:pt x="35509" y="165110"/>
                </a:lnTo>
                <a:lnTo>
                  <a:pt x="49911" y="165110"/>
                </a:lnTo>
                <a:lnTo>
                  <a:pt x="56631" y="163189"/>
                </a:lnTo>
                <a:lnTo>
                  <a:pt x="62392" y="160309"/>
                </a:lnTo>
                <a:lnTo>
                  <a:pt x="69113" y="156469"/>
                </a:lnTo>
                <a:lnTo>
                  <a:pt x="74874" y="151668"/>
                </a:lnTo>
                <a:lnTo>
                  <a:pt x="79674" y="145907"/>
                </a:lnTo>
                <a:lnTo>
                  <a:pt x="79674" y="160309"/>
                </a:lnTo>
                <a:lnTo>
                  <a:pt x="80634" y="161269"/>
                </a:lnTo>
                <a:lnTo>
                  <a:pt x="80634" y="162229"/>
                </a:lnTo>
                <a:lnTo>
                  <a:pt x="82555" y="162229"/>
                </a:lnTo>
                <a:lnTo>
                  <a:pt x="82555" y="163189"/>
                </a:lnTo>
                <a:lnTo>
                  <a:pt x="95036" y="163189"/>
                </a:lnTo>
                <a:lnTo>
                  <a:pt x="95996" y="162229"/>
                </a:lnTo>
                <a:lnTo>
                  <a:pt x="96956" y="162229"/>
                </a:lnTo>
                <a:lnTo>
                  <a:pt x="96956" y="1920"/>
                </a:lnTo>
                <a:lnTo>
                  <a:pt x="95996" y="960"/>
                </a:lnTo>
                <a:lnTo>
                  <a:pt x="95036" y="960"/>
                </a:lnTo>
                <a:lnTo>
                  <a:pt x="93116" y="0"/>
                </a:lnTo>
                <a:lnTo>
                  <a:pt x="82555" y="0"/>
                </a:lnTo>
                <a:lnTo>
                  <a:pt x="81594" y="960"/>
                </a:lnTo>
                <a:lnTo>
                  <a:pt x="78714" y="960"/>
                </a:lnTo>
                <a:lnTo>
                  <a:pt x="78714" y="1920"/>
                </a:lnTo>
                <a:lnTo>
                  <a:pt x="77754" y="2880"/>
                </a:lnTo>
                <a:lnTo>
                  <a:pt x="77754" y="65272"/>
                </a:lnTo>
                <a:lnTo>
                  <a:pt x="72953" y="59512"/>
                </a:lnTo>
                <a:lnTo>
                  <a:pt x="68153" y="55671"/>
                </a:lnTo>
                <a:lnTo>
                  <a:pt x="62392" y="52791"/>
                </a:lnTo>
                <a:lnTo>
                  <a:pt x="57591" y="49910"/>
                </a:lnTo>
                <a:lnTo>
                  <a:pt x="51831" y="48950"/>
                </a:lnTo>
                <a:lnTo>
                  <a:pt x="38389" y="48950"/>
                </a:lnTo>
                <a:lnTo>
                  <a:pt x="31668" y="50871"/>
                </a:lnTo>
                <a:lnTo>
                  <a:pt x="25908" y="53751"/>
                </a:lnTo>
                <a:lnTo>
                  <a:pt x="20162" y="55671"/>
                </a:lnTo>
                <a:lnTo>
                  <a:pt x="15361" y="59512"/>
                </a:lnTo>
                <a:lnTo>
                  <a:pt x="11521" y="65272"/>
                </a:lnTo>
                <a:lnTo>
                  <a:pt x="7680" y="70073"/>
                </a:lnTo>
                <a:lnTo>
                  <a:pt x="4800" y="76794"/>
                </a:lnTo>
                <a:lnTo>
                  <a:pt x="2880" y="83515"/>
                </a:lnTo>
                <a:lnTo>
                  <a:pt x="960" y="91196"/>
                </a:lnTo>
                <a:lnTo>
                  <a:pt x="0" y="99837"/>
                </a:lnTo>
                <a:lnTo>
                  <a:pt x="0" y="116144"/>
                </a:lnTo>
                <a:lnTo>
                  <a:pt x="960" y="12382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8" name="object 268"/>
          <p:cNvSpPr/>
          <p:nvPr/>
        </p:nvSpPr>
        <p:spPr>
          <a:xfrm>
            <a:off x="5063124" y="2483220"/>
            <a:ext cx="71993" cy="164150"/>
          </a:xfrm>
          <a:custGeom>
            <a:avLst/>
            <a:gdLst/>
            <a:ahLst/>
            <a:cxnLst/>
            <a:rect l="l" t="t" r="r" b="b"/>
            <a:pathLst>
              <a:path w="71993" h="164150">
                <a:moveTo>
                  <a:pt x="20162" y="163189"/>
                </a:moveTo>
                <a:lnTo>
                  <a:pt x="21122" y="163189"/>
                </a:lnTo>
                <a:lnTo>
                  <a:pt x="21122" y="164150"/>
                </a:lnTo>
                <a:lnTo>
                  <a:pt x="35524" y="164150"/>
                </a:lnTo>
                <a:lnTo>
                  <a:pt x="36484" y="163189"/>
                </a:lnTo>
                <a:lnTo>
                  <a:pt x="37429" y="163189"/>
                </a:lnTo>
                <a:lnTo>
                  <a:pt x="37429" y="162229"/>
                </a:lnTo>
                <a:lnTo>
                  <a:pt x="38404" y="162229"/>
                </a:lnTo>
                <a:lnTo>
                  <a:pt x="38404" y="68153"/>
                </a:lnTo>
                <a:lnTo>
                  <a:pt x="63352" y="68153"/>
                </a:lnTo>
                <a:lnTo>
                  <a:pt x="64312" y="67193"/>
                </a:lnTo>
                <a:lnTo>
                  <a:pt x="64312" y="66233"/>
                </a:lnTo>
                <a:lnTo>
                  <a:pt x="65272" y="65272"/>
                </a:lnTo>
                <a:lnTo>
                  <a:pt x="65272" y="54711"/>
                </a:lnTo>
                <a:lnTo>
                  <a:pt x="64312" y="53751"/>
                </a:lnTo>
                <a:lnTo>
                  <a:pt x="63352" y="52791"/>
                </a:lnTo>
                <a:lnTo>
                  <a:pt x="62392" y="52791"/>
                </a:lnTo>
                <a:lnTo>
                  <a:pt x="62392" y="51831"/>
                </a:lnTo>
                <a:lnTo>
                  <a:pt x="38404" y="51831"/>
                </a:lnTo>
                <a:lnTo>
                  <a:pt x="38404" y="32628"/>
                </a:lnTo>
                <a:lnTo>
                  <a:pt x="39364" y="29748"/>
                </a:lnTo>
                <a:lnTo>
                  <a:pt x="39364" y="25907"/>
                </a:lnTo>
                <a:lnTo>
                  <a:pt x="40309" y="23027"/>
                </a:lnTo>
                <a:lnTo>
                  <a:pt x="41269" y="21122"/>
                </a:lnTo>
                <a:lnTo>
                  <a:pt x="43205" y="19187"/>
                </a:lnTo>
                <a:lnTo>
                  <a:pt x="44150" y="18227"/>
                </a:lnTo>
                <a:lnTo>
                  <a:pt x="47045" y="17282"/>
                </a:lnTo>
                <a:lnTo>
                  <a:pt x="48950" y="16306"/>
                </a:lnTo>
                <a:lnTo>
                  <a:pt x="50871" y="15346"/>
                </a:lnTo>
                <a:lnTo>
                  <a:pt x="55671" y="15346"/>
                </a:lnTo>
                <a:lnTo>
                  <a:pt x="57591" y="16306"/>
                </a:lnTo>
                <a:lnTo>
                  <a:pt x="61432" y="16306"/>
                </a:lnTo>
                <a:lnTo>
                  <a:pt x="62392" y="17282"/>
                </a:lnTo>
                <a:lnTo>
                  <a:pt x="63352" y="17282"/>
                </a:lnTo>
                <a:lnTo>
                  <a:pt x="65272" y="18227"/>
                </a:lnTo>
                <a:lnTo>
                  <a:pt x="66233" y="18227"/>
                </a:lnTo>
                <a:lnTo>
                  <a:pt x="67193" y="19187"/>
                </a:lnTo>
                <a:lnTo>
                  <a:pt x="70073" y="19187"/>
                </a:lnTo>
                <a:lnTo>
                  <a:pt x="70073" y="18227"/>
                </a:lnTo>
                <a:lnTo>
                  <a:pt x="71033" y="18227"/>
                </a:lnTo>
                <a:lnTo>
                  <a:pt x="71033" y="15346"/>
                </a:lnTo>
                <a:lnTo>
                  <a:pt x="71993" y="14401"/>
                </a:lnTo>
                <a:lnTo>
                  <a:pt x="71993" y="10561"/>
                </a:lnTo>
                <a:lnTo>
                  <a:pt x="71033" y="9601"/>
                </a:lnTo>
                <a:lnTo>
                  <a:pt x="71033" y="5760"/>
                </a:lnTo>
                <a:lnTo>
                  <a:pt x="70073" y="4785"/>
                </a:lnTo>
                <a:lnTo>
                  <a:pt x="70073" y="3840"/>
                </a:lnTo>
                <a:lnTo>
                  <a:pt x="69113" y="3840"/>
                </a:lnTo>
                <a:lnTo>
                  <a:pt x="69113" y="2880"/>
                </a:lnTo>
                <a:lnTo>
                  <a:pt x="68153" y="2880"/>
                </a:lnTo>
                <a:lnTo>
                  <a:pt x="66233" y="1920"/>
                </a:lnTo>
                <a:lnTo>
                  <a:pt x="65272" y="960"/>
                </a:lnTo>
                <a:lnTo>
                  <a:pt x="63352" y="960"/>
                </a:lnTo>
                <a:lnTo>
                  <a:pt x="60472" y="0"/>
                </a:lnTo>
                <a:lnTo>
                  <a:pt x="42245" y="0"/>
                </a:lnTo>
                <a:lnTo>
                  <a:pt x="37429" y="1920"/>
                </a:lnTo>
                <a:lnTo>
                  <a:pt x="33588" y="3840"/>
                </a:lnTo>
                <a:lnTo>
                  <a:pt x="29763" y="5760"/>
                </a:lnTo>
                <a:lnTo>
                  <a:pt x="26883" y="9601"/>
                </a:lnTo>
                <a:lnTo>
                  <a:pt x="24002" y="12466"/>
                </a:lnTo>
                <a:lnTo>
                  <a:pt x="22082" y="17282"/>
                </a:lnTo>
                <a:lnTo>
                  <a:pt x="21122" y="22067"/>
                </a:lnTo>
                <a:lnTo>
                  <a:pt x="19202" y="27828"/>
                </a:lnTo>
                <a:lnTo>
                  <a:pt x="18242" y="34549"/>
                </a:lnTo>
                <a:lnTo>
                  <a:pt x="18242" y="51831"/>
                </a:lnTo>
                <a:lnTo>
                  <a:pt x="2880" y="51831"/>
                </a:lnTo>
                <a:lnTo>
                  <a:pt x="2880" y="52791"/>
                </a:lnTo>
                <a:lnTo>
                  <a:pt x="1920" y="52791"/>
                </a:lnTo>
                <a:lnTo>
                  <a:pt x="960" y="53751"/>
                </a:lnTo>
                <a:lnTo>
                  <a:pt x="960" y="54711"/>
                </a:lnTo>
                <a:lnTo>
                  <a:pt x="0" y="55671"/>
                </a:lnTo>
                <a:lnTo>
                  <a:pt x="0" y="65272"/>
                </a:lnTo>
                <a:lnTo>
                  <a:pt x="960" y="66233"/>
                </a:lnTo>
                <a:lnTo>
                  <a:pt x="1920" y="68153"/>
                </a:lnTo>
                <a:lnTo>
                  <a:pt x="18242" y="68153"/>
                </a:lnTo>
                <a:lnTo>
                  <a:pt x="18242" y="161269"/>
                </a:lnTo>
                <a:lnTo>
                  <a:pt x="19202" y="162229"/>
                </a:lnTo>
                <a:lnTo>
                  <a:pt x="19202" y="163189"/>
                </a:lnTo>
                <a:lnTo>
                  <a:pt x="20162" y="16318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9" name="object 269"/>
          <p:cNvSpPr/>
          <p:nvPr/>
        </p:nvSpPr>
        <p:spPr>
          <a:xfrm>
            <a:off x="5150479" y="2533131"/>
            <a:ext cx="61432" cy="114239"/>
          </a:xfrm>
          <a:custGeom>
            <a:avLst/>
            <a:gdLst/>
            <a:ahLst/>
            <a:cxnLst/>
            <a:rect l="l" t="t" r="r" b="b"/>
            <a:pathLst>
              <a:path w="61432" h="114239">
                <a:moveTo>
                  <a:pt x="18242" y="113278"/>
                </a:moveTo>
                <a:lnTo>
                  <a:pt x="18242" y="112318"/>
                </a:lnTo>
                <a:lnTo>
                  <a:pt x="19202" y="112318"/>
                </a:lnTo>
                <a:lnTo>
                  <a:pt x="19202" y="41285"/>
                </a:lnTo>
                <a:lnTo>
                  <a:pt x="22082" y="37444"/>
                </a:lnTo>
                <a:lnTo>
                  <a:pt x="24002" y="33604"/>
                </a:lnTo>
                <a:lnTo>
                  <a:pt x="26883" y="30723"/>
                </a:lnTo>
                <a:lnTo>
                  <a:pt x="28803" y="27843"/>
                </a:lnTo>
                <a:lnTo>
                  <a:pt x="30723" y="24963"/>
                </a:lnTo>
                <a:lnTo>
                  <a:pt x="32644" y="23042"/>
                </a:lnTo>
                <a:lnTo>
                  <a:pt x="35524" y="21122"/>
                </a:lnTo>
                <a:lnTo>
                  <a:pt x="37444" y="20162"/>
                </a:lnTo>
                <a:lnTo>
                  <a:pt x="39364" y="19202"/>
                </a:lnTo>
                <a:lnTo>
                  <a:pt x="41285" y="19202"/>
                </a:lnTo>
                <a:lnTo>
                  <a:pt x="43205" y="18242"/>
                </a:lnTo>
                <a:lnTo>
                  <a:pt x="47990" y="18242"/>
                </a:lnTo>
                <a:lnTo>
                  <a:pt x="49926" y="19202"/>
                </a:lnTo>
                <a:lnTo>
                  <a:pt x="51831" y="19202"/>
                </a:lnTo>
                <a:lnTo>
                  <a:pt x="52806" y="20162"/>
                </a:lnTo>
                <a:lnTo>
                  <a:pt x="54711" y="20162"/>
                </a:lnTo>
                <a:lnTo>
                  <a:pt x="55671" y="21122"/>
                </a:lnTo>
                <a:lnTo>
                  <a:pt x="60487" y="21122"/>
                </a:lnTo>
                <a:lnTo>
                  <a:pt x="60487" y="19202"/>
                </a:lnTo>
                <a:lnTo>
                  <a:pt x="61432" y="19202"/>
                </a:lnTo>
                <a:lnTo>
                  <a:pt x="61432" y="4800"/>
                </a:lnTo>
                <a:lnTo>
                  <a:pt x="60487" y="4800"/>
                </a:lnTo>
                <a:lnTo>
                  <a:pt x="60487" y="3840"/>
                </a:lnTo>
                <a:lnTo>
                  <a:pt x="59512" y="2880"/>
                </a:lnTo>
                <a:lnTo>
                  <a:pt x="58552" y="1920"/>
                </a:lnTo>
                <a:lnTo>
                  <a:pt x="56647" y="1920"/>
                </a:lnTo>
                <a:lnTo>
                  <a:pt x="54711" y="960"/>
                </a:lnTo>
                <a:lnTo>
                  <a:pt x="51831" y="960"/>
                </a:lnTo>
                <a:lnTo>
                  <a:pt x="50871" y="0"/>
                </a:lnTo>
                <a:lnTo>
                  <a:pt x="44150" y="0"/>
                </a:lnTo>
                <a:lnTo>
                  <a:pt x="41285" y="960"/>
                </a:lnTo>
                <a:lnTo>
                  <a:pt x="39364" y="960"/>
                </a:lnTo>
                <a:lnTo>
                  <a:pt x="37444" y="1920"/>
                </a:lnTo>
                <a:lnTo>
                  <a:pt x="34564" y="2880"/>
                </a:lnTo>
                <a:lnTo>
                  <a:pt x="32644" y="3840"/>
                </a:lnTo>
                <a:lnTo>
                  <a:pt x="30723" y="5760"/>
                </a:lnTo>
                <a:lnTo>
                  <a:pt x="27843" y="7680"/>
                </a:lnTo>
                <a:lnTo>
                  <a:pt x="24963" y="10561"/>
                </a:lnTo>
                <a:lnTo>
                  <a:pt x="23042" y="13441"/>
                </a:lnTo>
                <a:lnTo>
                  <a:pt x="20162" y="16322"/>
                </a:lnTo>
                <a:lnTo>
                  <a:pt x="17282" y="21122"/>
                </a:lnTo>
                <a:lnTo>
                  <a:pt x="17282" y="3840"/>
                </a:lnTo>
                <a:lnTo>
                  <a:pt x="16322" y="3840"/>
                </a:lnTo>
                <a:lnTo>
                  <a:pt x="16322" y="2880"/>
                </a:lnTo>
                <a:lnTo>
                  <a:pt x="15361" y="2880"/>
                </a:lnTo>
                <a:lnTo>
                  <a:pt x="14401" y="1920"/>
                </a:lnTo>
                <a:lnTo>
                  <a:pt x="192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0" y="3840"/>
                </a:lnTo>
                <a:lnTo>
                  <a:pt x="0" y="113278"/>
                </a:lnTo>
                <a:lnTo>
                  <a:pt x="1920" y="113278"/>
                </a:lnTo>
                <a:lnTo>
                  <a:pt x="2880" y="114239"/>
                </a:lnTo>
                <a:lnTo>
                  <a:pt x="16322" y="114239"/>
                </a:lnTo>
                <a:lnTo>
                  <a:pt x="17282" y="113278"/>
                </a:lnTo>
                <a:lnTo>
                  <a:pt x="18242" y="11327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0" name="object 270"/>
          <p:cNvSpPr/>
          <p:nvPr/>
        </p:nvSpPr>
        <p:spPr>
          <a:xfrm>
            <a:off x="5222473" y="2533131"/>
            <a:ext cx="106558" cy="116159"/>
          </a:xfrm>
          <a:custGeom>
            <a:avLst/>
            <a:gdLst/>
            <a:ahLst/>
            <a:cxnLst/>
            <a:rect l="l" t="t" r="r" b="b"/>
            <a:pathLst>
              <a:path w="106558" h="116159">
                <a:moveTo>
                  <a:pt x="0" y="50886"/>
                </a:moveTo>
                <a:lnTo>
                  <a:pt x="0" y="68153"/>
                </a:lnTo>
                <a:lnTo>
                  <a:pt x="960" y="75834"/>
                </a:lnTo>
                <a:lnTo>
                  <a:pt x="3840" y="82555"/>
                </a:lnTo>
                <a:lnTo>
                  <a:pt x="5760" y="90236"/>
                </a:lnTo>
                <a:lnTo>
                  <a:pt x="8641" y="95996"/>
                </a:lnTo>
                <a:lnTo>
                  <a:pt x="13441" y="100797"/>
                </a:lnTo>
                <a:lnTo>
                  <a:pt x="17282" y="105597"/>
                </a:lnTo>
                <a:lnTo>
                  <a:pt x="23042" y="109438"/>
                </a:lnTo>
                <a:lnTo>
                  <a:pt x="23042" y="78714"/>
                </a:lnTo>
                <a:lnTo>
                  <a:pt x="22082" y="73914"/>
                </a:lnTo>
                <a:lnTo>
                  <a:pt x="21122" y="69128"/>
                </a:lnTo>
                <a:lnTo>
                  <a:pt x="21122" y="46085"/>
                </a:lnTo>
                <a:lnTo>
                  <a:pt x="22082" y="41285"/>
                </a:lnTo>
                <a:lnTo>
                  <a:pt x="24002" y="36484"/>
                </a:lnTo>
                <a:lnTo>
                  <a:pt x="25923" y="31683"/>
                </a:lnTo>
                <a:lnTo>
                  <a:pt x="28803" y="27843"/>
                </a:lnTo>
                <a:lnTo>
                  <a:pt x="31683" y="24002"/>
                </a:lnTo>
                <a:lnTo>
                  <a:pt x="34564" y="21122"/>
                </a:lnTo>
                <a:lnTo>
                  <a:pt x="38404" y="19202"/>
                </a:lnTo>
                <a:lnTo>
                  <a:pt x="43205" y="17282"/>
                </a:lnTo>
                <a:lnTo>
                  <a:pt x="48005" y="16322"/>
                </a:lnTo>
                <a:lnTo>
                  <a:pt x="59527" y="16322"/>
                </a:lnTo>
                <a:lnTo>
                  <a:pt x="65288" y="17282"/>
                </a:lnTo>
                <a:lnTo>
                  <a:pt x="69128" y="20162"/>
                </a:lnTo>
                <a:lnTo>
                  <a:pt x="72969" y="22082"/>
                </a:lnTo>
                <a:lnTo>
                  <a:pt x="76794" y="24963"/>
                </a:lnTo>
                <a:lnTo>
                  <a:pt x="78729" y="28803"/>
                </a:lnTo>
                <a:lnTo>
                  <a:pt x="81594" y="32644"/>
                </a:lnTo>
                <a:lnTo>
                  <a:pt x="83530" y="37444"/>
                </a:lnTo>
                <a:lnTo>
                  <a:pt x="83530" y="42245"/>
                </a:lnTo>
                <a:lnTo>
                  <a:pt x="85435" y="47045"/>
                </a:lnTo>
                <a:lnTo>
                  <a:pt x="85435" y="64312"/>
                </a:lnTo>
                <a:lnTo>
                  <a:pt x="84475" y="70073"/>
                </a:lnTo>
                <a:lnTo>
                  <a:pt x="83530" y="74874"/>
                </a:lnTo>
                <a:lnTo>
                  <a:pt x="82570" y="80634"/>
                </a:lnTo>
                <a:lnTo>
                  <a:pt x="80634" y="84475"/>
                </a:lnTo>
                <a:lnTo>
                  <a:pt x="77754" y="88315"/>
                </a:lnTo>
                <a:lnTo>
                  <a:pt x="74889" y="92156"/>
                </a:lnTo>
                <a:lnTo>
                  <a:pt x="72008" y="95036"/>
                </a:lnTo>
                <a:lnTo>
                  <a:pt x="67208" y="96956"/>
                </a:lnTo>
                <a:lnTo>
                  <a:pt x="63367" y="98877"/>
                </a:lnTo>
                <a:lnTo>
                  <a:pt x="58567" y="99837"/>
                </a:lnTo>
                <a:lnTo>
                  <a:pt x="47045" y="99837"/>
                </a:lnTo>
                <a:lnTo>
                  <a:pt x="41285" y="98877"/>
                </a:lnTo>
                <a:lnTo>
                  <a:pt x="37444" y="96956"/>
                </a:lnTo>
                <a:lnTo>
                  <a:pt x="33604" y="94076"/>
                </a:lnTo>
                <a:lnTo>
                  <a:pt x="29763" y="91196"/>
                </a:lnTo>
                <a:lnTo>
                  <a:pt x="28803" y="112318"/>
                </a:lnTo>
                <a:lnTo>
                  <a:pt x="35524" y="115199"/>
                </a:lnTo>
                <a:lnTo>
                  <a:pt x="43205" y="116159"/>
                </a:lnTo>
                <a:lnTo>
                  <a:pt x="61447" y="116159"/>
                </a:lnTo>
                <a:lnTo>
                  <a:pt x="69128" y="114239"/>
                </a:lnTo>
                <a:lnTo>
                  <a:pt x="75849" y="111358"/>
                </a:lnTo>
                <a:lnTo>
                  <a:pt x="82570" y="108478"/>
                </a:lnTo>
                <a:lnTo>
                  <a:pt x="88315" y="104637"/>
                </a:lnTo>
                <a:lnTo>
                  <a:pt x="92156" y="99837"/>
                </a:lnTo>
                <a:lnTo>
                  <a:pt x="96956" y="94076"/>
                </a:lnTo>
                <a:lnTo>
                  <a:pt x="100797" y="88315"/>
                </a:lnTo>
                <a:lnTo>
                  <a:pt x="102717" y="80634"/>
                </a:lnTo>
                <a:lnTo>
                  <a:pt x="104637" y="73914"/>
                </a:lnTo>
                <a:lnTo>
                  <a:pt x="106558" y="65288"/>
                </a:lnTo>
                <a:lnTo>
                  <a:pt x="106558" y="48005"/>
                </a:lnTo>
                <a:lnTo>
                  <a:pt x="104637" y="40325"/>
                </a:lnTo>
                <a:lnTo>
                  <a:pt x="102717" y="33604"/>
                </a:lnTo>
                <a:lnTo>
                  <a:pt x="100797" y="25923"/>
                </a:lnTo>
                <a:lnTo>
                  <a:pt x="96956" y="20162"/>
                </a:lnTo>
                <a:lnTo>
                  <a:pt x="93116" y="15361"/>
                </a:lnTo>
                <a:lnTo>
                  <a:pt x="89275" y="10561"/>
                </a:lnTo>
                <a:lnTo>
                  <a:pt x="83530" y="6720"/>
                </a:lnTo>
                <a:lnTo>
                  <a:pt x="76794" y="3840"/>
                </a:lnTo>
                <a:lnTo>
                  <a:pt x="70073" y="960"/>
                </a:lnTo>
                <a:lnTo>
                  <a:pt x="63367" y="0"/>
                </a:lnTo>
                <a:lnTo>
                  <a:pt x="45125" y="0"/>
                </a:lnTo>
                <a:lnTo>
                  <a:pt x="37444" y="1920"/>
                </a:lnTo>
                <a:lnTo>
                  <a:pt x="30723" y="4800"/>
                </a:lnTo>
                <a:lnTo>
                  <a:pt x="24002" y="7680"/>
                </a:lnTo>
                <a:lnTo>
                  <a:pt x="18242" y="11521"/>
                </a:lnTo>
                <a:lnTo>
                  <a:pt x="13441" y="16322"/>
                </a:lnTo>
                <a:lnTo>
                  <a:pt x="9601" y="22082"/>
                </a:lnTo>
                <a:lnTo>
                  <a:pt x="5760" y="27843"/>
                </a:lnTo>
                <a:lnTo>
                  <a:pt x="3840" y="35524"/>
                </a:lnTo>
                <a:lnTo>
                  <a:pt x="960" y="42245"/>
                </a:lnTo>
                <a:lnTo>
                  <a:pt x="0" y="5088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1" name="object 271"/>
          <p:cNvSpPr/>
          <p:nvPr/>
        </p:nvSpPr>
        <p:spPr>
          <a:xfrm>
            <a:off x="5245516" y="2611846"/>
            <a:ext cx="6720" cy="33604"/>
          </a:xfrm>
          <a:custGeom>
            <a:avLst/>
            <a:gdLst/>
            <a:ahLst/>
            <a:cxnLst/>
            <a:rect l="l" t="t" r="r" b="b"/>
            <a:pathLst>
              <a:path w="6720" h="33604">
                <a:moveTo>
                  <a:pt x="5760" y="33604"/>
                </a:moveTo>
                <a:lnTo>
                  <a:pt x="6720" y="12481"/>
                </a:lnTo>
                <a:lnTo>
                  <a:pt x="4800" y="8641"/>
                </a:lnTo>
                <a:lnTo>
                  <a:pt x="1920" y="4800"/>
                </a:lnTo>
                <a:lnTo>
                  <a:pt x="0" y="0"/>
                </a:lnTo>
                <a:lnTo>
                  <a:pt x="0" y="30723"/>
                </a:lnTo>
                <a:lnTo>
                  <a:pt x="5760" y="3360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2" name="object 272"/>
          <p:cNvSpPr/>
          <p:nvPr/>
        </p:nvSpPr>
        <p:spPr>
          <a:xfrm>
            <a:off x="5356875" y="2533131"/>
            <a:ext cx="157429" cy="114239"/>
          </a:xfrm>
          <a:custGeom>
            <a:avLst/>
            <a:gdLst/>
            <a:ahLst/>
            <a:cxnLst/>
            <a:rect l="l" t="t" r="r" b="b"/>
            <a:pathLst>
              <a:path w="157429" h="114239">
                <a:moveTo>
                  <a:pt x="140162" y="114239"/>
                </a:moveTo>
                <a:lnTo>
                  <a:pt x="154548" y="114239"/>
                </a:lnTo>
                <a:lnTo>
                  <a:pt x="155508" y="113278"/>
                </a:lnTo>
                <a:lnTo>
                  <a:pt x="156469" y="113278"/>
                </a:lnTo>
                <a:lnTo>
                  <a:pt x="156469" y="112318"/>
                </a:lnTo>
                <a:lnTo>
                  <a:pt x="157429" y="112318"/>
                </a:lnTo>
                <a:lnTo>
                  <a:pt x="157429" y="38404"/>
                </a:lnTo>
                <a:lnTo>
                  <a:pt x="156469" y="32644"/>
                </a:lnTo>
                <a:lnTo>
                  <a:pt x="155508" y="26883"/>
                </a:lnTo>
                <a:lnTo>
                  <a:pt x="153588" y="22082"/>
                </a:lnTo>
                <a:lnTo>
                  <a:pt x="151683" y="17282"/>
                </a:lnTo>
                <a:lnTo>
                  <a:pt x="148788" y="13441"/>
                </a:lnTo>
                <a:lnTo>
                  <a:pt x="145907" y="9601"/>
                </a:lnTo>
                <a:lnTo>
                  <a:pt x="142067" y="5760"/>
                </a:lnTo>
                <a:lnTo>
                  <a:pt x="138226" y="3840"/>
                </a:lnTo>
                <a:lnTo>
                  <a:pt x="133441" y="960"/>
                </a:lnTo>
                <a:lnTo>
                  <a:pt x="127680" y="0"/>
                </a:lnTo>
                <a:lnTo>
                  <a:pt x="118079" y="0"/>
                </a:lnTo>
                <a:lnTo>
                  <a:pt x="115199" y="960"/>
                </a:lnTo>
                <a:lnTo>
                  <a:pt x="112318" y="960"/>
                </a:lnTo>
                <a:lnTo>
                  <a:pt x="109438" y="1920"/>
                </a:lnTo>
                <a:lnTo>
                  <a:pt x="106558" y="2880"/>
                </a:lnTo>
                <a:lnTo>
                  <a:pt x="103677" y="4800"/>
                </a:lnTo>
                <a:lnTo>
                  <a:pt x="100797" y="6720"/>
                </a:lnTo>
                <a:lnTo>
                  <a:pt x="97917" y="8641"/>
                </a:lnTo>
                <a:lnTo>
                  <a:pt x="95036" y="11521"/>
                </a:lnTo>
                <a:lnTo>
                  <a:pt x="91196" y="14401"/>
                </a:lnTo>
                <a:lnTo>
                  <a:pt x="88315" y="17282"/>
                </a:lnTo>
                <a:lnTo>
                  <a:pt x="84475" y="21122"/>
                </a:lnTo>
                <a:lnTo>
                  <a:pt x="83515" y="18242"/>
                </a:lnTo>
                <a:lnTo>
                  <a:pt x="81594" y="15361"/>
                </a:lnTo>
                <a:lnTo>
                  <a:pt x="79674" y="12481"/>
                </a:lnTo>
                <a:lnTo>
                  <a:pt x="77754" y="9601"/>
                </a:lnTo>
                <a:lnTo>
                  <a:pt x="75834" y="7680"/>
                </a:lnTo>
                <a:lnTo>
                  <a:pt x="72953" y="5760"/>
                </a:lnTo>
                <a:lnTo>
                  <a:pt x="70073" y="3840"/>
                </a:lnTo>
                <a:lnTo>
                  <a:pt x="67193" y="2880"/>
                </a:lnTo>
                <a:lnTo>
                  <a:pt x="63352" y="1920"/>
                </a:lnTo>
                <a:lnTo>
                  <a:pt x="60472" y="960"/>
                </a:lnTo>
                <a:lnTo>
                  <a:pt x="56631" y="0"/>
                </a:lnTo>
                <a:lnTo>
                  <a:pt x="46085" y="0"/>
                </a:lnTo>
                <a:lnTo>
                  <a:pt x="40309" y="1920"/>
                </a:lnTo>
                <a:lnTo>
                  <a:pt x="34564" y="4800"/>
                </a:lnTo>
                <a:lnTo>
                  <a:pt x="29763" y="7680"/>
                </a:lnTo>
                <a:lnTo>
                  <a:pt x="24003" y="12481"/>
                </a:lnTo>
                <a:lnTo>
                  <a:pt x="17282" y="19202"/>
                </a:lnTo>
                <a:lnTo>
                  <a:pt x="17282" y="3840"/>
                </a:lnTo>
                <a:lnTo>
                  <a:pt x="16322" y="2880"/>
                </a:lnTo>
                <a:lnTo>
                  <a:pt x="15361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12318"/>
                </a:lnTo>
                <a:lnTo>
                  <a:pt x="960" y="112318"/>
                </a:lnTo>
                <a:lnTo>
                  <a:pt x="960" y="113278"/>
                </a:lnTo>
                <a:lnTo>
                  <a:pt x="1920" y="113278"/>
                </a:lnTo>
                <a:lnTo>
                  <a:pt x="2880" y="114239"/>
                </a:lnTo>
                <a:lnTo>
                  <a:pt x="17282" y="114239"/>
                </a:lnTo>
                <a:lnTo>
                  <a:pt x="17282" y="113278"/>
                </a:lnTo>
                <a:lnTo>
                  <a:pt x="19202" y="113278"/>
                </a:lnTo>
                <a:lnTo>
                  <a:pt x="19202" y="37444"/>
                </a:lnTo>
                <a:lnTo>
                  <a:pt x="24963" y="30723"/>
                </a:lnTo>
                <a:lnTo>
                  <a:pt x="29763" y="25923"/>
                </a:lnTo>
                <a:lnTo>
                  <a:pt x="34564" y="22082"/>
                </a:lnTo>
                <a:lnTo>
                  <a:pt x="39364" y="18242"/>
                </a:lnTo>
                <a:lnTo>
                  <a:pt x="43205" y="17282"/>
                </a:lnTo>
                <a:lnTo>
                  <a:pt x="54711" y="17282"/>
                </a:lnTo>
                <a:lnTo>
                  <a:pt x="57591" y="19202"/>
                </a:lnTo>
                <a:lnTo>
                  <a:pt x="59512" y="20162"/>
                </a:lnTo>
                <a:lnTo>
                  <a:pt x="62392" y="22082"/>
                </a:lnTo>
                <a:lnTo>
                  <a:pt x="63352" y="24963"/>
                </a:lnTo>
                <a:lnTo>
                  <a:pt x="65272" y="27843"/>
                </a:lnTo>
                <a:lnTo>
                  <a:pt x="67193" y="30723"/>
                </a:lnTo>
                <a:lnTo>
                  <a:pt x="68153" y="34564"/>
                </a:lnTo>
                <a:lnTo>
                  <a:pt x="68153" y="38404"/>
                </a:lnTo>
                <a:lnTo>
                  <a:pt x="69113" y="42245"/>
                </a:lnTo>
                <a:lnTo>
                  <a:pt x="69113" y="112318"/>
                </a:lnTo>
                <a:lnTo>
                  <a:pt x="70073" y="113278"/>
                </a:lnTo>
                <a:lnTo>
                  <a:pt x="71033" y="113278"/>
                </a:lnTo>
                <a:lnTo>
                  <a:pt x="71993" y="114239"/>
                </a:lnTo>
                <a:lnTo>
                  <a:pt x="85435" y="114239"/>
                </a:lnTo>
                <a:lnTo>
                  <a:pt x="86395" y="113278"/>
                </a:lnTo>
                <a:lnTo>
                  <a:pt x="87355" y="113278"/>
                </a:lnTo>
                <a:lnTo>
                  <a:pt x="88315" y="112318"/>
                </a:lnTo>
                <a:lnTo>
                  <a:pt x="88315" y="37444"/>
                </a:lnTo>
                <a:lnTo>
                  <a:pt x="94076" y="30723"/>
                </a:lnTo>
                <a:lnTo>
                  <a:pt x="98877" y="25923"/>
                </a:lnTo>
                <a:lnTo>
                  <a:pt x="102717" y="22082"/>
                </a:lnTo>
                <a:lnTo>
                  <a:pt x="107518" y="18242"/>
                </a:lnTo>
                <a:lnTo>
                  <a:pt x="112318" y="17282"/>
                </a:lnTo>
                <a:lnTo>
                  <a:pt x="123840" y="17282"/>
                </a:lnTo>
                <a:lnTo>
                  <a:pt x="125760" y="19202"/>
                </a:lnTo>
                <a:lnTo>
                  <a:pt x="128640" y="20162"/>
                </a:lnTo>
                <a:lnTo>
                  <a:pt x="132481" y="24963"/>
                </a:lnTo>
                <a:lnTo>
                  <a:pt x="134401" y="27843"/>
                </a:lnTo>
                <a:lnTo>
                  <a:pt x="136321" y="34564"/>
                </a:lnTo>
                <a:lnTo>
                  <a:pt x="137281" y="38404"/>
                </a:lnTo>
                <a:lnTo>
                  <a:pt x="137281" y="111358"/>
                </a:lnTo>
                <a:lnTo>
                  <a:pt x="138226" y="112318"/>
                </a:lnTo>
                <a:lnTo>
                  <a:pt x="138226" y="113278"/>
                </a:lnTo>
                <a:lnTo>
                  <a:pt x="139186" y="113278"/>
                </a:lnTo>
                <a:lnTo>
                  <a:pt x="140162" y="11423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3" name="object 273"/>
          <p:cNvSpPr/>
          <p:nvPr/>
        </p:nvSpPr>
        <p:spPr>
          <a:xfrm>
            <a:off x="5553669" y="2539852"/>
            <a:ext cx="24963" cy="26883"/>
          </a:xfrm>
          <a:custGeom>
            <a:avLst/>
            <a:gdLst/>
            <a:ahLst/>
            <a:cxnLst/>
            <a:rect l="l" t="t" r="r" b="b"/>
            <a:pathLst>
              <a:path w="24963" h="26883">
                <a:moveTo>
                  <a:pt x="960" y="21122"/>
                </a:moveTo>
                <a:lnTo>
                  <a:pt x="960" y="23042"/>
                </a:lnTo>
                <a:lnTo>
                  <a:pt x="1920" y="24002"/>
                </a:lnTo>
                <a:lnTo>
                  <a:pt x="2880" y="24963"/>
                </a:lnTo>
                <a:lnTo>
                  <a:pt x="4800" y="25923"/>
                </a:lnTo>
                <a:lnTo>
                  <a:pt x="5760" y="25923"/>
                </a:lnTo>
                <a:lnTo>
                  <a:pt x="7680" y="26883"/>
                </a:lnTo>
                <a:lnTo>
                  <a:pt x="16322" y="26883"/>
                </a:lnTo>
                <a:lnTo>
                  <a:pt x="18242" y="25923"/>
                </a:lnTo>
                <a:lnTo>
                  <a:pt x="20162" y="25923"/>
                </a:lnTo>
                <a:lnTo>
                  <a:pt x="21122" y="24963"/>
                </a:lnTo>
                <a:lnTo>
                  <a:pt x="22082" y="24002"/>
                </a:lnTo>
                <a:lnTo>
                  <a:pt x="23042" y="23042"/>
                </a:lnTo>
                <a:lnTo>
                  <a:pt x="24002" y="21122"/>
                </a:lnTo>
                <a:lnTo>
                  <a:pt x="24002" y="18242"/>
                </a:lnTo>
                <a:lnTo>
                  <a:pt x="24963" y="15361"/>
                </a:lnTo>
                <a:lnTo>
                  <a:pt x="24963" y="10561"/>
                </a:lnTo>
                <a:lnTo>
                  <a:pt x="24002" y="8641"/>
                </a:lnTo>
                <a:lnTo>
                  <a:pt x="24002" y="4800"/>
                </a:lnTo>
                <a:lnTo>
                  <a:pt x="23042" y="3840"/>
                </a:lnTo>
                <a:lnTo>
                  <a:pt x="22082" y="2880"/>
                </a:lnTo>
                <a:lnTo>
                  <a:pt x="21122" y="960"/>
                </a:lnTo>
                <a:lnTo>
                  <a:pt x="19202" y="960"/>
                </a:lnTo>
                <a:lnTo>
                  <a:pt x="18242" y="0"/>
                </a:lnTo>
                <a:lnTo>
                  <a:pt x="5760" y="0"/>
                </a:lnTo>
                <a:lnTo>
                  <a:pt x="4800" y="96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3840"/>
                </a:lnTo>
                <a:lnTo>
                  <a:pt x="960" y="4800"/>
                </a:lnTo>
                <a:lnTo>
                  <a:pt x="0" y="6720"/>
                </a:lnTo>
                <a:lnTo>
                  <a:pt x="0" y="20162"/>
                </a:lnTo>
                <a:lnTo>
                  <a:pt x="960" y="211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4" name="object 274"/>
          <p:cNvSpPr/>
          <p:nvPr/>
        </p:nvSpPr>
        <p:spPr>
          <a:xfrm>
            <a:off x="5553669" y="2621447"/>
            <a:ext cx="24963" cy="26883"/>
          </a:xfrm>
          <a:custGeom>
            <a:avLst/>
            <a:gdLst/>
            <a:ahLst/>
            <a:cxnLst/>
            <a:rect l="l" t="t" r="r" b="b"/>
            <a:pathLst>
              <a:path w="24963" h="26883">
                <a:moveTo>
                  <a:pt x="960" y="21122"/>
                </a:moveTo>
                <a:lnTo>
                  <a:pt x="960" y="23042"/>
                </a:lnTo>
                <a:lnTo>
                  <a:pt x="1920" y="24002"/>
                </a:lnTo>
                <a:lnTo>
                  <a:pt x="2880" y="24963"/>
                </a:lnTo>
                <a:lnTo>
                  <a:pt x="4800" y="25923"/>
                </a:lnTo>
                <a:lnTo>
                  <a:pt x="7680" y="25923"/>
                </a:lnTo>
                <a:lnTo>
                  <a:pt x="9601" y="26883"/>
                </a:lnTo>
                <a:lnTo>
                  <a:pt x="14401" y="26883"/>
                </a:lnTo>
                <a:lnTo>
                  <a:pt x="16322" y="25923"/>
                </a:lnTo>
                <a:lnTo>
                  <a:pt x="18242" y="25923"/>
                </a:lnTo>
                <a:lnTo>
                  <a:pt x="20162" y="24963"/>
                </a:lnTo>
                <a:lnTo>
                  <a:pt x="21122" y="24963"/>
                </a:lnTo>
                <a:lnTo>
                  <a:pt x="22082" y="24002"/>
                </a:lnTo>
                <a:lnTo>
                  <a:pt x="23042" y="23042"/>
                </a:lnTo>
                <a:lnTo>
                  <a:pt x="24002" y="21122"/>
                </a:lnTo>
                <a:lnTo>
                  <a:pt x="24002" y="18242"/>
                </a:lnTo>
                <a:lnTo>
                  <a:pt x="24963" y="15361"/>
                </a:lnTo>
                <a:lnTo>
                  <a:pt x="24963" y="10561"/>
                </a:lnTo>
                <a:lnTo>
                  <a:pt x="24002" y="8641"/>
                </a:lnTo>
                <a:lnTo>
                  <a:pt x="24002" y="4800"/>
                </a:lnTo>
                <a:lnTo>
                  <a:pt x="23042" y="3840"/>
                </a:lnTo>
                <a:lnTo>
                  <a:pt x="22082" y="2880"/>
                </a:lnTo>
                <a:lnTo>
                  <a:pt x="21122" y="960"/>
                </a:lnTo>
                <a:lnTo>
                  <a:pt x="19202" y="960"/>
                </a:lnTo>
                <a:lnTo>
                  <a:pt x="18242" y="0"/>
                </a:lnTo>
                <a:lnTo>
                  <a:pt x="5760" y="0"/>
                </a:lnTo>
                <a:lnTo>
                  <a:pt x="4800" y="96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3840"/>
                </a:lnTo>
                <a:lnTo>
                  <a:pt x="960" y="4800"/>
                </a:lnTo>
                <a:lnTo>
                  <a:pt x="0" y="6720"/>
                </a:lnTo>
                <a:lnTo>
                  <a:pt x="0" y="19202"/>
                </a:lnTo>
                <a:lnTo>
                  <a:pt x="960" y="211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5" name="object 275"/>
          <p:cNvSpPr/>
          <p:nvPr/>
        </p:nvSpPr>
        <p:spPr>
          <a:xfrm>
            <a:off x="1773311" y="2903197"/>
            <a:ext cx="117115" cy="0"/>
          </a:xfrm>
          <a:custGeom>
            <a:avLst/>
            <a:gdLst/>
            <a:ahLst/>
            <a:cxnLst/>
            <a:rect l="l" t="t" r="r" b="b"/>
            <a:pathLst>
              <a:path w="117115" h="0">
                <a:moveTo>
                  <a:pt x="0" y="0"/>
                </a:moveTo>
                <a:lnTo>
                  <a:pt x="117115" y="0"/>
                </a:lnTo>
              </a:path>
            </a:pathLst>
          </a:custGeom>
          <a:ln w="15670">
            <a:solidFill>
              <a:srgbClr val="58585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6" name="object 276"/>
          <p:cNvSpPr/>
          <p:nvPr/>
        </p:nvSpPr>
        <p:spPr>
          <a:xfrm>
            <a:off x="1960504" y="2824962"/>
            <a:ext cx="81594" cy="133441"/>
          </a:xfrm>
          <a:custGeom>
            <a:avLst/>
            <a:gdLst/>
            <a:ahLst/>
            <a:cxnLst/>
            <a:rect l="l" t="t" r="r" b="b"/>
            <a:pathLst>
              <a:path w="81594" h="133441">
                <a:moveTo>
                  <a:pt x="32628" y="82555"/>
                </a:moveTo>
                <a:lnTo>
                  <a:pt x="41269" y="82555"/>
                </a:lnTo>
                <a:lnTo>
                  <a:pt x="47990" y="81594"/>
                </a:lnTo>
                <a:lnTo>
                  <a:pt x="53751" y="79674"/>
                </a:lnTo>
                <a:lnTo>
                  <a:pt x="59512" y="76794"/>
                </a:lnTo>
                <a:lnTo>
                  <a:pt x="65272" y="73913"/>
                </a:lnTo>
                <a:lnTo>
                  <a:pt x="69113" y="71048"/>
                </a:lnTo>
                <a:lnTo>
                  <a:pt x="72953" y="67208"/>
                </a:lnTo>
                <a:lnTo>
                  <a:pt x="75834" y="62392"/>
                </a:lnTo>
                <a:lnTo>
                  <a:pt x="78714" y="56647"/>
                </a:lnTo>
                <a:lnTo>
                  <a:pt x="80634" y="51846"/>
                </a:lnTo>
                <a:lnTo>
                  <a:pt x="81594" y="45125"/>
                </a:lnTo>
                <a:lnTo>
                  <a:pt x="81594" y="33604"/>
                </a:lnTo>
                <a:lnTo>
                  <a:pt x="80634" y="29763"/>
                </a:lnTo>
                <a:lnTo>
                  <a:pt x="79674" y="24963"/>
                </a:lnTo>
                <a:lnTo>
                  <a:pt x="77754" y="21122"/>
                </a:lnTo>
                <a:lnTo>
                  <a:pt x="75834" y="17282"/>
                </a:lnTo>
                <a:lnTo>
                  <a:pt x="73914" y="14401"/>
                </a:lnTo>
                <a:lnTo>
                  <a:pt x="71033" y="11521"/>
                </a:lnTo>
                <a:lnTo>
                  <a:pt x="68153" y="8641"/>
                </a:lnTo>
                <a:lnTo>
                  <a:pt x="64312" y="6720"/>
                </a:lnTo>
                <a:lnTo>
                  <a:pt x="60472" y="3840"/>
                </a:lnTo>
                <a:lnTo>
                  <a:pt x="56631" y="2880"/>
                </a:lnTo>
                <a:lnTo>
                  <a:pt x="52791" y="1920"/>
                </a:lnTo>
                <a:lnTo>
                  <a:pt x="48950" y="960"/>
                </a:lnTo>
                <a:lnTo>
                  <a:pt x="46070" y="960"/>
                </a:lnTo>
                <a:lnTo>
                  <a:pt x="43190" y="0"/>
                </a:lnTo>
                <a:lnTo>
                  <a:pt x="35509" y="0"/>
                </a:lnTo>
                <a:lnTo>
                  <a:pt x="17266" y="14401"/>
                </a:lnTo>
                <a:lnTo>
                  <a:pt x="40309" y="14401"/>
                </a:lnTo>
                <a:lnTo>
                  <a:pt x="43190" y="15361"/>
                </a:lnTo>
                <a:lnTo>
                  <a:pt x="46070" y="15361"/>
                </a:lnTo>
                <a:lnTo>
                  <a:pt x="49911" y="17282"/>
                </a:lnTo>
                <a:lnTo>
                  <a:pt x="52791" y="18242"/>
                </a:lnTo>
                <a:lnTo>
                  <a:pt x="55671" y="20162"/>
                </a:lnTo>
                <a:lnTo>
                  <a:pt x="57591" y="23042"/>
                </a:lnTo>
                <a:lnTo>
                  <a:pt x="59512" y="26883"/>
                </a:lnTo>
                <a:lnTo>
                  <a:pt x="62392" y="30723"/>
                </a:lnTo>
                <a:lnTo>
                  <a:pt x="63352" y="34564"/>
                </a:lnTo>
                <a:lnTo>
                  <a:pt x="63352" y="44165"/>
                </a:lnTo>
                <a:lnTo>
                  <a:pt x="62392" y="48005"/>
                </a:lnTo>
                <a:lnTo>
                  <a:pt x="61432" y="51846"/>
                </a:lnTo>
                <a:lnTo>
                  <a:pt x="59512" y="54711"/>
                </a:lnTo>
                <a:lnTo>
                  <a:pt x="58552" y="57607"/>
                </a:lnTo>
                <a:lnTo>
                  <a:pt x="55671" y="60487"/>
                </a:lnTo>
                <a:lnTo>
                  <a:pt x="53751" y="62392"/>
                </a:lnTo>
                <a:lnTo>
                  <a:pt x="49911" y="64328"/>
                </a:lnTo>
                <a:lnTo>
                  <a:pt x="47030" y="66233"/>
                </a:lnTo>
                <a:lnTo>
                  <a:pt x="43190" y="67208"/>
                </a:lnTo>
                <a:lnTo>
                  <a:pt x="38389" y="68153"/>
                </a:lnTo>
                <a:lnTo>
                  <a:pt x="17266" y="68153"/>
                </a:lnTo>
                <a:lnTo>
                  <a:pt x="17266" y="82555"/>
                </a:lnTo>
                <a:lnTo>
                  <a:pt x="32628" y="82555"/>
                </a:lnTo>
                <a:close/>
              </a:path>
              <a:path w="81594" h="133441">
                <a:moveTo>
                  <a:pt x="0" y="4800"/>
                </a:moveTo>
                <a:lnTo>
                  <a:pt x="0" y="131521"/>
                </a:lnTo>
                <a:lnTo>
                  <a:pt x="960" y="132481"/>
                </a:lnTo>
                <a:lnTo>
                  <a:pt x="2865" y="132481"/>
                </a:lnTo>
                <a:lnTo>
                  <a:pt x="2865" y="133441"/>
                </a:lnTo>
                <a:lnTo>
                  <a:pt x="14386" y="133441"/>
                </a:lnTo>
                <a:lnTo>
                  <a:pt x="15361" y="132481"/>
                </a:lnTo>
                <a:lnTo>
                  <a:pt x="17266" y="132481"/>
                </a:lnTo>
                <a:lnTo>
                  <a:pt x="17266" y="14401"/>
                </a:lnTo>
                <a:lnTo>
                  <a:pt x="35509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7" name="object 277"/>
          <p:cNvSpPr/>
          <p:nvPr/>
        </p:nvSpPr>
        <p:spPr>
          <a:xfrm>
            <a:off x="2067062" y="2858566"/>
            <a:ext cx="54711" cy="99837"/>
          </a:xfrm>
          <a:custGeom>
            <a:avLst/>
            <a:gdLst/>
            <a:ahLst/>
            <a:cxnLst/>
            <a:rect l="l" t="t" r="r" b="b"/>
            <a:pathLst>
              <a:path w="54711" h="99837">
                <a:moveTo>
                  <a:pt x="944" y="97917"/>
                </a:moveTo>
                <a:lnTo>
                  <a:pt x="944" y="98877"/>
                </a:lnTo>
                <a:lnTo>
                  <a:pt x="1905" y="98877"/>
                </a:lnTo>
                <a:lnTo>
                  <a:pt x="2880" y="99837"/>
                </a:lnTo>
                <a:lnTo>
                  <a:pt x="14401" y="99837"/>
                </a:lnTo>
                <a:lnTo>
                  <a:pt x="15346" y="98877"/>
                </a:lnTo>
                <a:lnTo>
                  <a:pt x="16306" y="98877"/>
                </a:lnTo>
                <a:lnTo>
                  <a:pt x="17282" y="97917"/>
                </a:lnTo>
                <a:lnTo>
                  <a:pt x="17282" y="35509"/>
                </a:lnTo>
                <a:lnTo>
                  <a:pt x="20147" y="31668"/>
                </a:lnTo>
                <a:lnTo>
                  <a:pt x="22067" y="28788"/>
                </a:lnTo>
                <a:lnTo>
                  <a:pt x="23987" y="25923"/>
                </a:lnTo>
                <a:lnTo>
                  <a:pt x="25907" y="24003"/>
                </a:lnTo>
                <a:lnTo>
                  <a:pt x="27828" y="22082"/>
                </a:lnTo>
                <a:lnTo>
                  <a:pt x="29748" y="20162"/>
                </a:lnTo>
                <a:lnTo>
                  <a:pt x="31668" y="18242"/>
                </a:lnTo>
                <a:lnTo>
                  <a:pt x="33588" y="17282"/>
                </a:lnTo>
                <a:lnTo>
                  <a:pt x="34549" y="16322"/>
                </a:lnTo>
                <a:lnTo>
                  <a:pt x="36469" y="16322"/>
                </a:lnTo>
                <a:lnTo>
                  <a:pt x="38389" y="15361"/>
                </a:lnTo>
                <a:lnTo>
                  <a:pt x="41269" y="15361"/>
                </a:lnTo>
                <a:lnTo>
                  <a:pt x="42230" y="16322"/>
                </a:lnTo>
                <a:lnTo>
                  <a:pt x="46070" y="16322"/>
                </a:lnTo>
                <a:lnTo>
                  <a:pt x="47030" y="17282"/>
                </a:lnTo>
                <a:lnTo>
                  <a:pt x="48950" y="17282"/>
                </a:lnTo>
                <a:lnTo>
                  <a:pt x="49911" y="18242"/>
                </a:lnTo>
                <a:lnTo>
                  <a:pt x="52791" y="18242"/>
                </a:lnTo>
                <a:lnTo>
                  <a:pt x="53751" y="17282"/>
                </a:lnTo>
                <a:lnTo>
                  <a:pt x="53751" y="16322"/>
                </a:lnTo>
                <a:lnTo>
                  <a:pt x="54711" y="15361"/>
                </a:lnTo>
                <a:lnTo>
                  <a:pt x="54711" y="4800"/>
                </a:lnTo>
                <a:lnTo>
                  <a:pt x="53751" y="4800"/>
                </a:lnTo>
                <a:lnTo>
                  <a:pt x="53751" y="2880"/>
                </a:lnTo>
                <a:lnTo>
                  <a:pt x="52791" y="1920"/>
                </a:lnTo>
                <a:lnTo>
                  <a:pt x="51831" y="1920"/>
                </a:lnTo>
                <a:lnTo>
                  <a:pt x="50871" y="960"/>
                </a:lnTo>
                <a:lnTo>
                  <a:pt x="48950" y="960"/>
                </a:lnTo>
                <a:lnTo>
                  <a:pt x="47990" y="0"/>
                </a:lnTo>
                <a:lnTo>
                  <a:pt x="37429" y="0"/>
                </a:lnTo>
                <a:lnTo>
                  <a:pt x="35509" y="960"/>
                </a:lnTo>
                <a:lnTo>
                  <a:pt x="32628" y="960"/>
                </a:lnTo>
                <a:lnTo>
                  <a:pt x="30708" y="1920"/>
                </a:lnTo>
                <a:lnTo>
                  <a:pt x="28788" y="2880"/>
                </a:lnTo>
                <a:lnTo>
                  <a:pt x="26868" y="4800"/>
                </a:lnTo>
                <a:lnTo>
                  <a:pt x="24947" y="6720"/>
                </a:lnTo>
                <a:lnTo>
                  <a:pt x="23027" y="8641"/>
                </a:lnTo>
                <a:lnTo>
                  <a:pt x="20147" y="11521"/>
                </a:lnTo>
                <a:lnTo>
                  <a:pt x="18227" y="14401"/>
                </a:lnTo>
                <a:lnTo>
                  <a:pt x="15346" y="17282"/>
                </a:lnTo>
                <a:lnTo>
                  <a:pt x="15346" y="2880"/>
                </a:lnTo>
                <a:lnTo>
                  <a:pt x="14401" y="1920"/>
                </a:lnTo>
                <a:lnTo>
                  <a:pt x="13441" y="1920"/>
                </a:lnTo>
                <a:lnTo>
                  <a:pt x="12466" y="960"/>
                </a:lnTo>
                <a:lnTo>
                  <a:pt x="2880" y="960"/>
                </a:lnTo>
                <a:lnTo>
                  <a:pt x="2880" y="1920"/>
                </a:lnTo>
                <a:lnTo>
                  <a:pt x="944" y="1920"/>
                </a:lnTo>
                <a:lnTo>
                  <a:pt x="944" y="2880"/>
                </a:lnTo>
                <a:lnTo>
                  <a:pt x="0" y="3840"/>
                </a:lnTo>
                <a:lnTo>
                  <a:pt x="0" y="97917"/>
                </a:lnTo>
                <a:lnTo>
                  <a:pt x="944" y="9791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8" name="object 278"/>
          <p:cNvSpPr/>
          <p:nvPr/>
        </p:nvSpPr>
        <p:spPr>
          <a:xfrm>
            <a:off x="2140976" y="2859526"/>
            <a:ext cx="17282" cy="98877"/>
          </a:xfrm>
          <a:custGeom>
            <a:avLst/>
            <a:gdLst/>
            <a:ahLst/>
            <a:cxnLst/>
            <a:rect l="l" t="t" r="r" b="b"/>
            <a:pathLst>
              <a:path w="17282" h="98877">
                <a:moveTo>
                  <a:pt x="17282" y="95996"/>
                </a:moveTo>
                <a:lnTo>
                  <a:pt x="17282" y="2880"/>
                </a:lnTo>
                <a:lnTo>
                  <a:pt x="16322" y="1920"/>
                </a:lnTo>
                <a:lnTo>
                  <a:pt x="16322" y="960"/>
                </a:lnTo>
                <a:lnTo>
                  <a:pt x="14401" y="960"/>
                </a:lnTo>
                <a:lnTo>
                  <a:pt x="13441" y="0"/>
                </a:lnTo>
                <a:lnTo>
                  <a:pt x="480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96956"/>
                </a:lnTo>
                <a:lnTo>
                  <a:pt x="960" y="97916"/>
                </a:lnTo>
                <a:lnTo>
                  <a:pt x="1920" y="97916"/>
                </a:lnTo>
                <a:lnTo>
                  <a:pt x="2880" y="98877"/>
                </a:lnTo>
                <a:lnTo>
                  <a:pt x="13441" y="98877"/>
                </a:lnTo>
                <a:lnTo>
                  <a:pt x="14401" y="97916"/>
                </a:lnTo>
                <a:lnTo>
                  <a:pt x="16322" y="97916"/>
                </a:lnTo>
                <a:lnTo>
                  <a:pt x="16322" y="96956"/>
                </a:lnTo>
                <a:lnTo>
                  <a:pt x="17282" y="96956"/>
                </a:lnTo>
                <a:lnTo>
                  <a:pt x="17282" y="9599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9" name="object 279"/>
          <p:cNvSpPr/>
          <p:nvPr/>
        </p:nvSpPr>
        <p:spPr>
          <a:xfrm>
            <a:off x="2139055" y="2821122"/>
            <a:ext cx="21122" cy="21122"/>
          </a:xfrm>
          <a:custGeom>
            <a:avLst/>
            <a:gdLst/>
            <a:ahLst/>
            <a:cxnLst/>
            <a:rect l="l" t="t" r="r" b="b"/>
            <a:pathLst>
              <a:path w="21122" h="21122">
                <a:moveTo>
                  <a:pt x="21122" y="10561"/>
                </a:moveTo>
                <a:lnTo>
                  <a:pt x="21122" y="6720"/>
                </a:lnTo>
                <a:lnTo>
                  <a:pt x="20147" y="3840"/>
                </a:lnTo>
                <a:lnTo>
                  <a:pt x="18242" y="2880"/>
                </a:lnTo>
                <a:lnTo>
                  <a:pt x="17282" y="960"/>
                </a:lnTo>
                <a:lnTo>
                  <a:pt x="14401" y="0"/>
                </a:lnTo>
                <a:lnTo>
                  <a:pt x="6720" y="0"/>
                </a:lnTo>
                <a:lnTo>
                  <a:pt x="3840" y="960"/>
                </a:lnTo>
                <a:lnTo>
                  <a:pt x="1920" y="2880"/>
                </a:lnTo>
                <a:lnTo>
                  <a:pt x="960" y="3840"/>
                </a:lnTo>
                <a:lnTo>
                  <a:pt x="0" y="6720"/>
                </a:lnTo>
                <a:lnTo>
                  <a:pt x="0" y="14401"/>
                </a:lnTo>
                <a:lnTo>
                  <a:pt x="960" y="17282"/>
                </a:lnTo>
                <a:lnTo>
                  <a:pt x="1920" y="18242"/>
                </a:lnTo>
                <a:lnTo>
                  <a:pt x="3840" y="20162"/>
                </a:lnTo>
                <a:lnTo>
                  <a:pt x="6720" y="21122"/>
                </a:lnTo>
                <a:lnTo>
                  <a:pt x="14401" y="21122"/>
                </a:lnTo>
                <a:lnTo>
                  <a:pt x="17282" y="20162"/>
                </a:lnTo>
                <a:lnTo>
                  <a:pt x="18242" y="18242"/>
                </a:lnTo>
                <a:lnTo>
                  <a:pt x="20147" y="17282"/>
                </a:lnTo>
                <a:lnTo>
                  <a:pt x="21122" y="14401"/>
                </a:lnTo>
                <a:lnTo>
                  <a:pt x="21122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0" name="object 280"/>
          <p:cNvSpPr/>
          <p:nvPr/>
        </p:nvSpPr>
        <p:spPr>
          <a:xfrm>
            <a:off x="2188966" y="2858566"/>
            <a:ext cx="138242" cy="99837"/>
          </a:xfrm>
          <a:custGeom>
            <a:avLst/>
            <a:gdLst/>
            <a:ahLst/>
            <a:cxnLst/>
            <a:rect l="l" t="t" r="r" b="b"/>
            <a:pathLst>
              <a:path w="138242" h="99837">
                <a:moveTo>
                  <a:pt x="960" y="97917"/>
                </a:moveTo>
                <a:lnTo>
                  <a:pt x="960" y="98877"/>
                </a:lnTo>
                <a:lnTo>
                  <a:pt x="1920" y="98877"/>
                </a:lnTo>
                <a:lnTo>
                  <a:pt x="2880" y="99837"/>
                </a:lnTo>
                <a:lnTo>
                  <a:pt x="14401" y="99837"/>
                </a:lnTo>
                <a:lnTo>
                  <a:pt x="15361" y="98877"/>
                </a:lnTo>
                <a:lnTo>
                  <a:pt x="16322" y="98877"/>
                </a:lnTo>
                <a:lnTo>
                  <a:pt x="17282" y="97917"/>
                </a:lnTo>
                <a:lnTo>
                  <a:pt x="17282" y="31668"/>
                </a:lnTo>
                <a:lnTo>
                  <a:pt x="22082" y="25923"/>
                </a:lnTo>
                <a:lnTo>
                  <a:pt x="26883" y="22082"/>
                </a:lnTo>
                <a:lnTo>
                  <a:pt x="30723" y="19202"/>
                </a:lnTo>
                <a:lnTo>
                  <a:pt x="34564" y="15361"/>
                </a:lnTo>
                <a:lnTo>
                  <a:pt x="38404" y="14401"/>
                </a:lnTo>
                <a:lnTo>
                  <a:pt x="45125" y="14401"/>
                </a:lnTo>
                <a:lnTo>
                  <a:pt x="48006" y="15361"/>
                </a:lnTo>
                <a:lnTo>
                  <a:pt x="49926" y="16322"/>
                </a:lnTo>
                <a:lnTo>
                  <a:pt x="52806" y="17282"/>
                </a:lnTo>
                <a:lnTo>
                  <a:pt x="54726" y="19202"/>
                </a:lnTo>
                <a:lnTo>
                  <a:pt x="55686" y="21107"/>
                </a:lnTo>
                <a:lnTo>
                  <a:pt x="57607" y="24003"/>
                </a:lnTo>
                <a:lnTo>
                  <a:pt x="58567" y="26883"/>
                </a:lnTo>
                <a:lnTo>
                  <a:pt x="59527" y="29763"/>
                </a:lnTo>
                <a:lnTo>
                  <a:pt x="60487" y="33604"/>
                </a:lnTo>
                <a:lnTo>
                  <a:pt x="60487" y="97917"/>
                </a:lnTo>
                <a:lnTo>
                  <a:pt x="61447" y="98877"/>
                </a:lnTo>
                <a:lnTo>
                  <a:pt x="62407" y="98877"/>
                </a:lnTo>
                <a:lnTo>
                  <a:pt x="63367" y="99837"/>
                </a:lnTo>
                <a:lnTo>
                  <a:pt x="73929" y="99837"/>
                </a:lnTo>
                <a:lnTo>
                  <a:pt x="74874" y="98877"/>
                </a:lnTo>
                <a:lnTo>
                  <a:pt x="76809" y="98877"/>
                </a:lnTo>
                <a:lnTo>
                  <a:pt x="76809" y="97917"/>
                </a:lnTo>
                <a:lnTo>
                  <a:pt x="77769" y="97917"/>
                </a:lnTo>
                <a:lnTo>
                  <a:pt x="77769" y="31668"/>
                </a:lnTo>
                <a:lnTo>
                  <a:pt x="82555" y="25923"/>
                </a:lnTo>
                <a:lnTo>
                  <a:pt x="86395" y="22082"/>
                </a:lnTo>
                <a:lnTo>
                  <a:pt x="90236" y="19202"/>
                </a:lnTo>
                <a:lnTo>
                  <a:pt x="95051" y="15361"/>
                </a:lnTo>
                <a:lnTo>
                  <a:pt x="98877" y="14401"/>
                </a:lnTo>
                <a:lnTo>
                  <a:pt x="105597" y="14401"/>
                </a:lnTo>
                <a:lnTo>
                  <a:pt x="108478" y="15361"/>
                </a:lnTo>
                <a:lnTo>
                  <a:pt x="110398" y="16322"/>
                </a:lnTo>
                <a:lnTo>
                  <a:pt x="113278" y="17282"/>
                </a:lnTo>
                <a:lnTo>
                  <a:pt x="115199" y="19202"/>
                </a:lnTo>
                <a:lnTo>
                  <a:pt x="116159" y="21107"/>
                </a:lnTo>
                <a:lnTo>
                  <a:pt x="118079" y="24003"/>
                </a:lnTo>
                <a:lnTo>
                  <a:pt x="119039" y="26883"/>
                </a:lnTo>
                <a:lnTo>
                  <a:pt x="119999" y="29763"/>
                </a:lnTo>
                <a:lnTo>
                  <a:pt x="119999" y="33604"/>
                </a:lnTo>
                <a:lnTo>
                  <a:pt x="120959" y="36469"/>
                </a:lnTo>
                <a:lnTo>
                  <a:pt x="120959" y="98877"/>
                </a:lnTo>
                <a:lnTo>
                  <a:pt x="122880" y="98877"/>
                </a:lnTo>
                <a:lnTo>
                  <a:pt x="122880" y="99837"/>
                </a:lnTo>
                <a:lnTo>
                  <a:pt x="134401" y="99837"/>
                </a:lnTo>
                <a:lnTo>
                  <a:pt x="135361" y="98877"/>
                </a:lnTo>
                <a:lnTo>
                  <a:pt x="137281" y="98877"/>
                </a:lnTo>
                <a:lnTo>
                  <a:pt x="137281" y="97917"/>
                </a:lnTo>
                <a:lnTo>
                  <a:pt x="138242" y="96956"/>
                </a:lnTo>
                <a:lnTo>
                  <a:pt x="138242" y="32628"/>
                </a:lnTo>
                <a:lnTo>
                  <a:pt x="137281" y="27828"/>
                </a:lnTo>
                <a:lnTo>
                  <a:pt x="136321" y="23042"/>
                </a:lnTo>
                <a:lnTo>
                  <a:pt x="135361" y="19202"/>
                </a:lnTo>
                <a:lnTo>
                  <a:pt x="133441" y="14401"/>
                </a:lnTo>
                <a:lnTo>
                  <a:pt x="130561" y="11521"/>
                </a:lnTo>
                <a:lnTo>
                  <a:pt x="128640" y="7680"/>
                </a:lnTo>
                <a:lnTo>
                  <a:pt x="124800" y="4800"/>
                </a:lnTo>
                <a:lnTo>
                  <a:pt x="120959" y="2880"/>
                </a:lnTo>
                <a:lnTo>
                  <a:pt x="117119" y="960"/>
                </a:lnTo>
                <a:lnTo>
                  <a:pt x="112318" y="0"/>
                </a:lnTo>
                <a:lnTo>
                  <a:pt x="100797" y="0"/>
                </a:lnTo>
                <a:lnTo>
                  <a:pt x="98877" y="960"/>
                </a:lnTo>
                <a:lnTo>
                  <a:pt x="95996" y="960"/>
                </a:lnTo>
                <a:lnTo>
                  <a:pt x="94076" y="1920"/>
                </a:lnTo>
                <a:lnTo>
                  <a:pt x="91211" y="3840"/>
                </a:lnTo>
                <a:lnTo>
                  <a:pt x="88331" y="4800"/>
                </a:lnTo>
                <a:lnTo>
                  <a:pt x="85435" y="6720"/>
                </a:lnTo>
                <a:lnTo>
                  <a:pt x="82555" y="9601"/>
                </a:lnTo>
                <a:lnTo>
                  <a:pt x="80650" y="11521"/>
                </a:lnTo>
                <a:lnTo>
                  <a:pt x="77769" y="14401"/>
                </a:lnTo>
                <a:lnTo>
                  <a:pt x="73929" y="18242"/>
                </a:lnTo>
                <a:lnTo>
                  <a:pt x="72969" y="15361"/>
                </a:lnTo>
                <a:lnTo>
                  <a:pt x="71993" y="12481"/>
                </a:lnTo>
                <a:lnTo>
                  <a:pt x="70088" y="10561"/>
                </a:lnTo>
                <a:lnTo>
                  <a:pt x="68153" y="8641"/>
                </a:lnTo>
                <a:lnTo>
                  <a:pt x="66248" y="6720"/>
                </a:lnTo>
                <a:lnTo>
                  <a:pt x="64328" y="4800"/>
                </a:lnTo>
                <a:lnTo>
                  <a:pt x="61447" y="2880"/>
                </a:lnTo>
                <a:lnTo>
                  <a:pt x="59527" y="1920"/>
                </a:lnTo>
                <a:lnTo>
                  <a:pt x="55686" y="960"/>
                </a:lnTo>
                <a:lnTo>
                  <a:pt x="52806" y="0"/>
                </a:lnTo>
                <a:lnTo>
                  <a:pt x="40325" y="0"/>
                </a:lnTo>
                <a:lnTo>
                  <a:pt x="35524" y="960"/>
                </a:lnTo>
                <a:lnTo>
                  <a:pt x="30723" y="3840"/>
                </a:lnTo>
                <a:lnTo>
                  <a:pt x="25923" y="6720"/>
                </a:lnTo>
                <a:lnTo>
                  <a:pt x="21122" y="10561"/>
                </a:lnTo>
                <a:lnTo>
                  <a:pt x="15361" y="16322"/>
                </a:lnTo>
                <a:lnTo>
                  <a:pt x="15361" y="2880"/>
                </a:lnTo>
                <a:lnTo>
                  <a:pt x="14401" y="1920"/>
                </a:lnTo>
                <a:lnTo>
                  <a:pt x="13441" y="1920"/>
                </a:lnTo>
                <a:lnTo>
                  <a:pt x="12481" y="960"/>
                </a:lnTo>
                <a:lnTo>
                  <a:pt x="2880" y="960"/>
                </a:lnTo>
                <a:lnTo>
                  <a:pt x="288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97917"/>
                </a:lnTo>
                <a:lnTo>
                  <a:pt x="960" y="9791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1" name="object 281"/>
          <p:cNvSpPr/>
          <p:nvPr/>
        </p:nvSpPr>
        <p:spPr>
          <a:xfrm>
            <a:off x="2351211" y="2858566"/>
            <a:ext cx="76794" cy="100797"/>
          </a:xfrm>
          <a:custGeom>
            <a:avLst/>
            <a:gdLst/>
            <a:ahLst/>
            <a:cxnLst/>
            <a:rect l="l" t="t" r="r" b="b"/>
            <a:pathLst>
              <a:path w="76794" h="100797">
                <a:moveTo>
                  <a:pt x="69113" y="99837"/>
                </a:moveTo>
                <a:lnTo>
                  <a:pt x="73913" y="99837"/>
                </a:lnTo>
                <a:lnTo>
                  <a:pt x="74874" y="98877"/>
                </a:lnTo>
                <a:lnTo>
                  <a:pt x="75834" y="98877"/>
                </a:lnTo>
                <a:lnTo>
                  <a:pt x="75834" y="97917"/>
                </a:lnTo>
                <a:lnTo>
                  <a:pt x="76794" y="97917"/>
                </a:lnTo>
                <a:lnTo>
                  <a:pt x="76794" y="28788"/>
                </a:lnTo>
                <a:lnTo>
                  <a:pt x="75834" y="24003"/>
                </a:lnTo>
                <a:lnTo>
                  <a:pt x="74874" y="19202"/>
                </a:lnTo>
                <a:lnTo>
                  <a:pt x="72953" y="15361"/>
                </a:lnTo>
                <a:lnTo>
                  <a:pt x="71033" y="11521"/>
                </a:lnTo>
                <a:lnTo>
                  <a:pt x="68153" y="8641"/>
                </a:lnTo>
                <a:lnTo>
                  <a:pt x="65272" y="5760"/>
                </a:lnTo>
                <a:lnTo>
                  <a:pt x="61432" y="3840"/>
                </a:lnTo>
                <a:lnTo>
                  <a:pt x="56631" y="1920"/>
                </a:lnTo>
                <a:lnTo>
                  <a:pt x="51831" y="0"/>
                </a:lnTo>
                <a:lnTo>
                  <a:pt x="32628" y="0"/>
                </a:lnTo>
                <a:lnTo>
                  <a:pt x="28788" y="960"/>
                </a:lnTo>
                <a:lnTo>
                  <a:pt x="25907" y="960"/>
                </a:lnTo>
                <a:lnTo>
                  <a:pt x="22067" y="1920"/>
                </a:lnTo>
                <a:lnTo>
                  <a:pt x="19187" y="2880"/>
                </a:lnTo>
                <a:lnTo>
                  <a:pt x="16322" y="3840"/>
                </a:lnTo>
                <a:lnTo>
                  <a:pt x="14386" y="4800"/>
                </a:lnTo>
                <a:lnTo>
                  <a:pt x="11506" y="6720"/>
                </a:lnTo>
                <a:lnTo>
                  <a:pt x="9601" y="7680"/>
                </a:lnTo>
                <a:lnTo>
                  <a:pt x="7665" y="8641"/>
                </a:lnTo>
                <a:lnTo>
                  <a:pt x="6720" y="9601"/>
                </a:lnTo>
                <a:lnTo>
                  <a:pt x="5760" y="10561"/>
                </a:lnTo>
                <a:lnTo>
                  <a:pt x="5760" y="11521"/>
                </a:lnTo>
                <a:lnTo>
                  <a:pt x="4800" y="12481"/>
                </a:lnTo>
                <a:lnTo>
                  <a:pt x="4800" y="20162"/>
                </a:lnTo>
                <a:lnTo>
                  <a:pt x="5760" y="21107"/>
                </a:lnTo>
                <a:lnTo>
                  <a:pt x="5760" y="22082"/>
                </a:lnTo>
                <a:lnTo>
                  <a:pt x="6720" y="22082"/>
                </a:lnTo>
                <a:lnTo>
                  <a:pt x="6720" y="23042"/>
                </a:lnTo>
                <a:lnTo>
                  <a:pt x="8641" y="23042"/>
                </a:lnTo>
                <a:lnTo>
                  <a:pt x="10546" y="22082"/>
                </a:lnTo>
                <a:lnTo>
                  <a:pt x="11506" y="21107"/>
                </a:lnTo>
                <a:lnTo>
                  <a:pt x="13441" y="20162"/>
                </a:lnTo>
                <a:lnTo>
                  <a:pt x="15346" y="19202"/>
                </a:lnTo>
                <a:lnTo>
                  <a:pt x="18227" y="18242"/>
                </a:lnTo>
                <a:lnTo>
                  <a:pt x="21107" y="17282"/>
                </a:lnTo>
                <a:lnTo>
                  <a:pt x="24003" y="16322"/>
                </a:lnTo>
                <a:lnTo>
                  <a:pt x="26883" y="15361"/>
                </a:lnTo>
                <a:lnTo>
                  <a:pt x="30723" y="14401"/>
                </a:lnTo>
                <a:lnTo>
                  <a:pt x="34549" y="13441"/>
                </a:lnTo>
                <a:lnTo>
                  <a:pt x="42230" y="13441"/>
                </a:lnTo>
                <a:lnTo>
                  <a:pt x="45110" y="14401"/>
                </a:lnTo>
                <a:lnTo>
                  <a:pt x="47990" y="14401"/>
                </a:lnTo>
                <a:lnTo>
                  <a:pt x="50871" y="15361"/>
                </a:lnTo>
                <a:lnTo>
                  <a:pt x="52791" y="17282"/>
                </a:lnTo>
                <a:lnTo>
                  <a:pt x="54711" y="19202"/>
                </a:lnTo>
                <a:lnTo>
                  <a:pt x="56631" y="21107"/>
                </a:lnTo>
                <a:lnTo>
                  <a:pt x="57591" y="23042"/>
                </a:lnTo>
                <a:lnTo>
                  <a:pt x="58552" y="25923"/>
                </a:lnTo>
                <a:lnTo>
                  <a:pt x="59512" y="28788"/>
                </a:lnTo>
                <a:lnTo>
                  <a:pt x="59512" y="42230"/>
                </a:lnTo>
                <a:lnTo>
                  <a:pt x="39349" y="42230"/>
                </a:lnTo>
                <a:lnTo>
                  <a:pt x="32628" y="43190"/>
                </a:lnTo>
                <a:lnTo>
                  <a:pt x="26883" y="44150"/>
                </a:lnTo>
                <a:lnTo>
                  <a:pt x="21107" y="45110"/>
                </a:lnTo>
                <a:lnTo>
                  <a:pt x="16322" y="47990"/>
                </a:lnTo>
                <a:lnTo>
                  <a:pt x="12481" y="49911"/>
                </a:lnTo>
                <a:lnTo>
                  <a:pt x="8641" y="52791"/>
                </a:lnTo>
                <a:lnTo>
                  <a:pt x="5760" y="55671"/>
                </a:lnTo>
                <a:lnTo>
                  <a:pt x="3825" y="59512"/>
                </a:lnTo>
                <a:lnTo>
                  <a:pt x="960" y="63352"/>
                </a:lnTo>
                <a:lnTo>
                  <a:pt x="0" y="68153"/>
                </a:lnTo>
                <a:lnTo>
                  <a:pt x="0" y="77754"/>
                </a:lnTo>
                <a:lnTo>
                  <a:pt x="960" y="81594"/>
                </a:lnTo>
                <a:lnTo>
                  <a:pt x="2880" y="85435"/>
                </a:lnTo>
                <a:lnTo>
                  <a:pt x="3825" y="88315"/>
                </a:lnTo>
                <a:lnTo>
                  <a:pt x="6720" y="91196"/>
                </a:lnTo>
                <a:lnTo>
                  <a:pt x="8641" y="94076"/>
                </a:lnTo>
                <a:lnTo>
                  <a:pt x="11506" y="95996"/>
                </a:lnTo>
                <a:lnTo>
                  <a:pt x="15346" y="97917"/>
                </a:lnTo>
                <a:lnTo>
                  <a:pt x="19187" y="98877"/>
                </a:lnTo>
                <a:lnTo>
                  <a:pt x="17282" y="76794"/>
                </a:lnTo>
                <a:lnTo>
                  <a:pt x="17282" y="69113"/>
                </a:lnTo>
                <a:lnTo>
                  <a:pt x="18227" y="67193"/>
                </a:lnTo>
                <a:lnTo>
                  <a:pt x="19187" y="65272"/>
                </a:lnTo>
                <a:lnTo>
                  <a:pt x="20162" y="62392"/>
                </a:lnTo>
                <a:lnTo>
                  <a:pt x="22067" y="60472"/>
                </a:lnTo>
                <a:lnTo>
                  <a:pt x="24003" y="59512"/>
                </a:lnTo>
                <a:lnTo>
                  <a:pt x="26883" y="57591"/>
                </a:lnTo>
                <a:lnTo>
                  <a:pt x="29748" y="56631"/>
                </a:lnTo>
                <a:lnTo>
                  <a:pt x="32628" y="55671"/>
                </a:lnTo>
                <a:lnTo>
                  <a:pt x="36469" y="54711"/>
                </a:lnTo>
                <a:lnTo>
                  <a:pt x="59512" y="54711"/>
                </a:lnTo>
                <a:lnTo>
                  <a:pt x="59512" y="73914"/>
                </a:lnTo>
                <a:lnTo>
                  <a:pt x="55671" y="78714"/>
                </a:lnTo>
                <a:lnTo>
                  <a:pt x="50871" y="82555"/>
                </a:lnTo>
                <a:lnTo>
                  <a:pt x="47030" y="84475"/>
                </a:lnTo>
                <a:lnTo>
                  <a:pt x="43190" y="87355"/>
                </a:lnTo>
                <a:lnTo>
                  <a:pt x="39349" y="88315"/>
                </a:lnTo>
                <a:lnTo>
                  <a:pt x="29748" y="88315"/>
                </a:lnTo>
                <a:lnTo>
                  <a:pt x="24947" y="86395"/>
                </a:lnTo>
                <a:lnTo>
                  <a:pt x="22067" y="83515"/>
                </a:lnTo>
                <a:lnTo>
                  <a:pt x="23042" y="100797"/>
                </a:lnTo>
                <a:lnTo>
                  <a:pt x="38389" y="100797"/>
                </a:lnTo>
                <a:lnTo>
                  <a:pt x="43190" y="99837"/>
                </a:lnTo>
                <a:lnTo>
                  <a:pt x="47990" y="97917"/>
                </a:lnTo>
                <a:lnTo>
                  <a:pt x="52791" y="95036"/>
                </a:lnTo>
                <a:lnTo>
                  <a:pt x="57591" y="92156"/>
                </a:lnTo>
                <a:lnTo>
                  <a:pt x="61432" y="87355"/>
                </a:lnTo>
                <a:lnTo>
                  <a:pt x="61432" y="97917"/>
                </a:lnTo>
                <a:lnTo>
                  <a:pt x="62392" y="97917"/>
                </a:lnTo>
                <a:lnTo>
                  <a:pt x="62392" y="98877"/>
                </a:lnTo>
                <a:lnTo>
                  <a:pt x="63352" y="98877"/>
                </a:lnTo>
                <a:lnTo>
                  <a:pt x="63352" y="99837"/>
                </a:lnTo>
                <a:lnTo>
                  <a:pt x="69113" y="998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2" name="object 282"/>
          <p:cNvSpPr/>
          <p:nvPr/>
        </p:nvSpPr>
        <p:spPr>
          <a:xfrm>
            <a:off x="2368494" y="2935361"/>
            <a:ext cx="5760" cy="24002"/>
          </a:xfrm>
          <a:custGeom>
            <a:avLst/>
            <a:gdLst/>
            <a:ahLst/>
            <a:cxnLst/>
            <a:rect l="l" t="t" r="r" b="b"/>
            <a:pathLst>
              <a:path w="5760" h="24002">
                <a:moveTo>
                  <a:pt x="1905" y="3840"/>
                </a:moveTo>
                <a:lnTo>
                  <a:pt x="0" y="0"/>
                </a:lnTo>
                <a:lnTo>
                  <a:pt x="1905" y="22082"/>
                </a:lnTo>
                <a:lnTo>
                  <a:pt x="5760" y="24002"/>
                </a:lnTo>
                <a:lnTo>
                  <a:pt x="4785" y="6720"/>
                </a:lnTo>
                <a:lnTo>
                  <a:pt x="1905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3" name="object 283"/>
          <p:cNvSpPr/>
          <p:nvPr/>
        </p:nvSpPr>
        <p:spPr>
          <a:xfrm>
            <a:off x="2458730" y="2858566"/>
            <a:ext cx="54711" cy="99837"/>
          </a:xfrm>
          <a:custGeom>
            <a:avLst/>
            <a:gdLst/>
            <a:ahLst/>
            <a:cxnLst/>
            <a:rect l="l" t="t" r="r" b="b"/>
            <a:pathLst>
              <a:path w="54711" h="99837">
                <a:moveTo>
                  <a:pt x="54711" y="8641"/>
                </a:moveTo>
                <a:lnTo>
                  <a:pt x="53751" y="7680"/>
                </a:lnTo>
                <a:lnTo>
                  <a:pt x="53751" y="2880"/>
                </a:lnTo>
                <a:lnTo>
                  <a:pt x="52791" y="2880"/>
                </a:lnTo>
                <a:lnTo>
                  <a:pt x="52791" y="1920"/>
                </a:lnTo>
                <a:lnTo>
                  <a:pt x="51831" y="1920"/>
                </a:lnTo>
                <a:lnTo>
                  <a:pt x="50871" y="960"/>
                </a:lnTo>
                <a:lnTo>
                  <a:pt x="48950" y="960"/>
                </a:lnTo>
                <a:lnTo>
                  <a:pt x="47030" y="0"/>
                </a:lnTo>
                <a:lnTo>
                  <a:pt x="36469" y="0"/>
                </a:lnTo>
                <a:lnTo>
                  <a:pt x="34549" y="960"/>
                </a:lnTo>
                <a:lnTo>
                  <a:pt x="32628" y="960"/>
                </a:lnTo>
                <a:lnTo>
                  <a:pt x="30708" y="1920"/>
                </a:lnTo>
                <a:lnTo>
                  <a:pt x="28788" y="2880"/>
                </a:lnTo>
                <a:lnTo>
                  <a:pt x="26868" y="4800"/>
                </a:lnTo>
                <a:lnTo>
                  <a:pt x="24947" y="6720"/>
                </a:lnTo>
                <a:lnTo>
                  <a:pt x="22067" y="8641"/>
                </a:lnTo>
                <a:lnTo>
                  <a:pt x="20147" y="11521"/>
                </a:lnTo>
                <a:lnTo>
                  <a:pt x="18227" y="14401"/>
                </a:lnTo>
                <a:lnTo>
                  <a:pt x="15346" y="17282"/>
                </a:lnTo>
                <a:lnTo>
                  <a:pt x="15346" y="2880"/>
                </a:lnTo>
                <a:lnTo>
                  <a:pt x="14401" y="2880"/>
                </a:lnTo>
                <a:lnTo>
                  <a:pt x="14401" y="1920"/>
                </a:lnTo>
                <a:lnTo>
                  <a:pt x="13441" y="1920"/>
                </a:lnTo>
                <a:lnTo>
                  <a:pt x="12466" y="960"/>
                </a:lnTo>
                <a:lnTo>
                  <a:pt x="2880" y="960"/>
                </a:lnTo>
                <a:lnTo>
                  <a:pt x="1904" y="1920"/>
                </a:lnTo>
                <a:lnTo>
                  <a:pt x="944" y="1920"/>
                </a:lnTo>
                <a:lnTo>
                  <a:pt x="944" y="2880"/>
                </a:lnTo>
                <a:lnTo>
                  <a:pt x="0" y="2880"/>
                </a:lnTo>
                <a:lnTo>
                  <a:pt x="0" y="97917"/>
                </a:lnTo>
                <a:lnTo>
                  <a:pt x="944" y="98877"/>
                </a:lnTo>
                <a:lnTo>
                  <a:pt x="1904" y="98877"/>
                </a:lnTo>
                <a:lnTo>
                  <a:pt x="2880" y="99837"/>
                </a:lnTo>
                <a:lnTo>
                  <a:pt x="13441" y="99837"/>
                </a:lnTo>
                <a:lnTo>
                  <a:pt x="14401" y="98877"/>
                </a:lnTo>
                <a:lnTo>
                  <a:pt x="16306" y="98877"/>
                </a:lnTo>
                <a:lnTo>
                  <a:pt x="16306" y="97917"/>
                </a:lnTo>
                <a:lnTo>
                  <a:pt x="17282" y="97917"/>
                </a:lnTo>
                <a:lnTo>
                  <a:pt x="17282" y="35509"/>
                </a:lnTo>
                <a:lnTo>
                  <a:pt x="19187" y="31668"/>
                </a:lnTo>
                <a:lnTo>
                  <a:pt x="22067" y="28788"/>
                </a:lnTo>
                <a:lnTo>
                  <a:pt x="23987" y="25923"/>
                </a:lnTo>
                <a:lnTo>
                  <a:pt x="25907" y="24003"/>
                </a:lnTo>
                <a:lnTo>
                  <a:pt x="27828" y="22082"/>
                </a:lnTo>
                <a:lnTo>
                  <a:pt x="29748" y="20162"/>
                </a:lnTo>
                <a:lnTo>
                  <a:pt x="31668" y="18242"/>
                </a:lnTo>
                <a:lnTo>
                  <a:pt x="32628" y="17282"/>
                </a:lnTo>
                <a:lnTo>
                  <a:pt x="34549" y="16322"/>
                </a:lnTo>
                <a:lnTo>
                  <a:pt x="36469" y="16322"/>
                </a:lnTo>
                <a:lnTo>
                  <a:pt x="38389" y="15361"/>
                </a:lnTo>
                <a:lnTo>
                  <a:pt x="41269" y="15361"/>
                </a:lnTo>
                <a:lnTo>
                  <a:pt x="42230" y="16322"/>
                </a:lnTo>
                <a:lnTo>
                  <a:pt x="46070" y="16322"/>
                </a:lnTo>
                <a:lnTo>
                  <a:pt x="47030" y="17282"/>
                </a:lnTo>
                <a:lnTo>
                  <a:pt x="48950" y="17282"/>
                </a:lnTo>
                <a:lnTo>
                  <a:pt x="49910" y="18242"/>
                </a:lnTo>
                <a:lnTo>
                  <a:pt x="52791" y="18242"/>
                </a:lnTo>
                <a:lnTo>
                  <a:pt x="53751" y="17282"/>
                </a:lnTo>
                <a:lnTo>
                  <a:pt x="53751" y="14401"/>
                </a:lnTo>
                <a:lnTo>
                  <a:pt x="54711" y="13441"/>
                </a:lnTo>
                <a:lnTo>
                  <a:pt x="54711" y="86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4" name="object 284"/>
          <p:cNvSpPr/>
          <p:nvPr/>
        </p:nvSpPr>
        <p:spPr>
          <a:xfrm>
            <a:off x="2521122" y="2859526"/>
            <a:ext cx="88315" cy="135346"/>
          </a:xfrm>
          <a:custGeom>
            <a:avLst/>
            <a:gdLst/>
            <a:ahLst/>
            <a:cxnLst/>
            <a:rect l="l" t="t" r="r" b="b"/>
            <a:pathLst>
              <a:path w="88315" h="135346">
                <a:moveTo>
                  <a:pt x="18242" y="2880"/>
                </a:moveTo>
                <a:lnTo>
                  <a:pt x="17282" y="1920"/>
                </a:lnTo>
                <a:lnTo>
                  <a:pt x="16322" y="960"/>
                </a:lnTo>
                <a:lnTo>
                  <a:pt x="15361" y="960"/>
                </a:lnTo>
                <a:lnTo>
                  <a:pt x="14401" y="0"/>
                </a:lnTo>
                <a:lnTo>
                  <a:pt x="384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5760"/>
                </a:lnTo>
                <a:lnTo>
                  <a:pt x="960" y="6720"/>
                </a:lnTo>
                <a:lnTo>
                  <a:pt x="33588" y="95036"/>
                </a:lnTo>
                <a:lnTo>
                  <a:pt x="34564" y="95996"/>
                </a:lnTo>
                <a:lnTo>
                  <a:pt x="34564" y="96956"/>
                </a:lnTo>
                <a:lnTo>
                  <a:pt x="35524" y="97916"/>
                </a:lnTo>
                <a:lnTo>
                  <a:pt x="36469" y="97916"/>
                </a:lnTo>
                <a:lnTo>
                  <a:pt x="24002" y="130561"/>
                </a:lnTo>
                <a:lnTo>
                  <a:pt x="24002" y="131505"/>
                </a:lnTo>
                <a:lnTo>
                  <a:pt x="23042" y="132466"/>
                </a:lnTo>
                <a:lnTo>
                  <a:pt x="23042" y="133426"/>
                </a:lnTo>
                <a:lnTo>
                  <a:pt x="24002" y="133426"/>
                </a:lnTo>
                <a:lnTo>
                  <a:pt x="24002" y="134401"/>
                </a:lnTo>
                <a:lnTo>
                  <a:pt x="24963" y="135346"/>
                </a:lnTo>
                <a:lnTo>
                  <a:pt x="37429" y="135346"/>
                </a:lnTo>
                <a:lnTo>
                  <a:pt x="39364" y="134401"/>
                </a:lnTo>
                <a:lnTo>
                  <a:pt x="40309" y="134401"/>
                </a:lnTo>
                <a:lnTo>
                  <a:pt x="41269" y="133426"/>
                </a:lnTo>
                <a:lnTo>
                  <a:pt x="42245" y="132466"/>
                </a:lnTo>
                <a:lnTo>
                  <a:pt x="54711" y="97916"/>
                </a:lnTo>
                <a:lnTo>
                  <a:pt x="87355" y="6720"/>
                </a:lnTo>
                <a:lnTo>
                  <a:pt x="88315" y="4800"/>
                </a:lnTo>
                <a:lnTo>
                  <a:pt x="88315" y="1920"/>
                </a:lnTo>
                <a:lnTo>
                  <a:pt x="87355" y="960"/>
                </a:lnTo>
                <a:lnTo>
                  <a:pt x="86395" y="960"/>
                </a:lnTo>
                <a:lnTo>
                  <a:pt x="84475" y="0"/>
                </a:lnTo>
                <a:lnTo>
                  <a:pt x="74874" y="0"/>
                </a:lnTo>
                <a:lnTo>
                  <a:pt x="73913" y="960"/>
                </a:lnTo>
                <a:lnTo>
                  <a:pt x="71993" y="960"/>
                </a:lnTo>
                <a:lnTo>
                  <a:pt x="71993" y="1920"/>
                </a:lnTo>
                <a:lnTo>
                  <a:pt x="71033" y="2880"/>
                </a:lnTo>
                <a:lnTo>
                  <a:pt x="71033" y="3840"/>
                </a:lnTo>
                <a:lnTo>
                  <a:pt x="45110" y="78714"/>
                </a:lnTo>
                <a:lnTo>
                  <a:pt x="18242" y="3840"/>
                </a:lnTo>
                <a:lnTo>
                  <a:pt x="18242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5" name="object 285"/>
          <p:cNvSpPr/>
          <p:nvPr/>
        </p:nvSpPr>
        <p:spPr>
          <a:xfrm>
            <a:off x="2667990" y="2858566"/>
            <a:ext cx="65288" cy="100797"/>
          </a:xfrm>
          <a:custGeom>
            <a:avLst/>
            <a:gdLst/>
            <a:ahLst/>
            <a:cxnLst/>
            <a:rect l="l" t="t" r="r" b="b"/>
            <a:pathLst>
              <a:path w="65288" h="100797">
                <a:moveTo>
                  <a:pt x="19202" y="21107"/>
                </a:moveTo>
                <a:lnTo>
                  <a:pt x="20162" y="19202"/>
                </a:lnTo>
                <a:lnTo>
                  <a:pt x="21122" y="17282"/>
                </a:lnTo>
                <a:lnTo>
                  <a:pt x="23042" y="16322"/>
                </a:lnTo>
                <a:lnTo>
                  <a:pt x="24002" y="15361"/>
                </a:lnTo>
                <a:lnTo>
                  <a:pt x="25923" y="14401"/>
                </a:lnTo>
                <a:lnTo>
                  <a:pt x="27843" y="13441"/>
                </a:lnTo>
                <a:lnTo>
                  <a:pt x="30723" y="13441"/>
                </a:lnTo>
                <a:lnTo>
                  <a:pt x="32644" y="12481"/>
                </a:lnTo>
                <a:lnTo>
                  <a:pt x="39364" y="12481"/>
                </a:lnTo>
                <a:lnTo>
                  <a:pt x="42245" y="13441"/>
                </a:lnTo>
                <a:lnTo>
                  <a:pt x="44165" y="14401"/>
                </a:lnTo>
                <a:lnTo>
                  <a:pt x="47045" y="14401"/>
                </a:lnTo>
                <a:lnTo>
                  <a:pt x="48966" y="15361"/>
                </a:lnTo>
                <a:lnTo>
                  <a:pt x="50886" y="16322"/>
                </a:lnTo>
                <a:lnTo>
                  <a:pt x="52806" y="17282"/>
                </a:lnTo>
                <a:lnTo>
                  <a:pt x="54726" y="18242"/>
                </a:lnTo>
                <a:lnTo>
                  <a:pt x="55686" y="19202"/>
                </a:lnTo>
                <a:lnTo>
                  <a:pt x="56647" y="19202"/>
                </a:lnTo>
                <a:lnTo>
                  <a:pt x="57607" y="20162"/>
                </a:lnTo>
                <a:lnTo>
                  <a:pt x="58567" y="20162"/>
                </a:lnTo>
                <a:lnTo>
                  <a:pt x="59527" y="19202"/>
                </a:lnTo>
                <a:lnTo>
                  <a:pt x="60487" y="18242"/>
                </a:lnTo>
                <a:lnTo>
                  <a:pt x="60487" y="7680"/>
                </a:lnTo>
                <a:lnTo>
                  <a:pt x="59527" y="7680"/>
                </a:lnTo>
                <a:lnTo>
                  <a:pt x="59527" y="6720"/>
                </a:lnTo>
                <a:lnTo>
                  <a:pt x="58567" y="6720"/>
                </a:lnTo>
                <a:lnTo>
                  <a:pt x="58567" y="5760"/>
                </a:lnTo>
                <a:lnTo>
                  <a:pt x="57607" y="4800"/>
                </a:lnTo>
                <a:lnTo>
                  <a:pt x="56647" y="4800"/>
                </a:lnTo>
                <a:lnTo>
                  <a:pt x="54726" y="3840"/>
                </a:lnTo>
                <a:lnTo>
                  <a:pt x="53766" y="2880"/>
                </a:lnTo>
                <a:lnTo>
                  <a:pt x="51846" y="2880"/>
                </a:lnTo>
                <a:lnTo>
                  <a:pt x="49926" y="1920"/>
                </a:lnTo>
                <a:lnTo>
                  <a:pt x="48006" y="960"/>
                </a:lnTo>
                <a:lnTo>
                  <a:pt x="46085" y="960"/>
                </a:lnTo>
                <a:lnTo>
                  <a:pt x="43205" y="0"/>
                </a:lnTo>
                <a:lnTo>
                  <a:pt x="30723" y="0"/>
                </a:lnTo>
                <a:lnTo>
                  <a:pt x="24963" y="960"/>
                </a:lnTo>
                <a:lnTo>
                  <a:pt x="21122" y="1920"/>
                </a:lnTo>
                <a:lnTo>
                  <a:pt x="17282" y="3840"/>
                </a:lnTo>
                <a:lnTo>
                  <a:pt x="13441" y="5760"/>
                </a:lnTo>
                <a:lnTo>
                  <a:pt x="10561" y="7680"/>
                </a:lnTo>
                <a:lnTo>
                  <a:pt x="7696" y="10561"/>
                </a:lnTo>
                <a:lnTo>
                  <a:pt x="5760" y="13441"/>
                </a:lnTo>
                <a:lnTo>
                  <a:pt x="3855" y="16322"/>
                </a:lnTo>
                <a:lnTo>
                  <a:pt x="2880" y="20162"/>
                </a:lnTo>
                <a:lnTo>
                  <a:pt x="1920" y="23042"/>
                </a:lnTo>
                <a:lnTo>
                  <a:pt x="1920" y="31668"/>
                </a:lnTo>
                <a:lnTo>
                  <a:pt x="2880" y="34549"/>
                </a:lnTo>
                <a:lnTo>
                  <a:pt x="3855" y="37444"/>
                </a:lnTo>
                <a:lnTo>
                  <a:pt x="5760" y="40309"/>
                </a:lnTo>
                <a:lnTo>
                  <a:pt x="7696" y="43190"/>
                </a:lnTo>
                <a:lnTo>
                  <a:pt x="9601" y="45110"/>
                </a:lnTo>
                <a:lnTo>
                  <a:pt x="11521" y="47030"/>
                </a:lnTo>
                <a:lnTo>
                  <a:pt x="14401" y="48950"/>
                </a:lnTo>
                <a:lnTo>
                  <a:pt x="17282" y="50871"/>
                </a:lnTo>
                <a:lnTo>
                  <a:pt x="20162" y="51831"/>
                </a:lnTo>
                <a:lnTo>
                  <a:pt x="23042" y="53751"/>
                </a:lnTo>
                <a:lnTo>
                  <a:pt x="25923" y="54711"/>
                </a:lnTo>
                <a:lnTo>
                  <a:pt x="28803" y="55671"/>
                </a:lnTo>
                <a:lnTo>
                  <a:pt x="31683" y="56631"/>
                </a:lnTo>
                <a:lnTo>
                  <a:pt x="33604" y="57591"/>
                </a:lnTo>
                <a:lnTo>
                  <a:pt x="36484" y="59512"/>
                </a:lnTo>
                <a:lnTo>
                  <a:pt x="39364" y="60472"/>
                </a:lnTo>
                <a:lnTo>
                  <a:pt x="41285" y="61432"/>
                </a:lnTo>
                <a:lnTo>
                  <a:pt x="44165" y="63352"/>
                </a:lnTo>
                <a:lnTo>
                  <a:pt x="45125" y="64312"/>
                </a:lnTo>
                <a:lnTo>
                  <a:pt x="47045" y="66233"/>
                </a:lnTo>
                <a:lnTo>
                  <a:pt x="48006" y="68153"/>
                </a:lnTo>
                <a:lnTo>
                  <a:pt x="48966" y="70073"/>
                </a:lnTo>
                <a:lnTo>
                  <a:pt x="48966" y="75834"/>
                </a:lnTo>
                <a:lnTo>
                  <a:pt x="48006" y="77754"/>
                </a:lnTo>
                <a:lnTo>
                  <a:pt x="47045" y="79674"/>
                </a:lnTo>
                <a:lnTo>
                  <a:pt x="46085" y="81594"/>
                </a:lnTo>
                <a:lnTo>
                  <a:pt x="45125" y="82555"/>
                </a:lnTo>
                <a:lnTo>
                  <a:pt x="43205" y="84475"/>
                </a:lnTo>
                <a:lnTo>
                  <a:pt x="41285" y="85435"/>
                </a:lnTo>
                <a:lnTo>
                  <a:pt x="39364" y="86395"/>
                </a:lnTo>
                <a:lnTo>
                  <a:pt x="37444" y="86395"/>
                </a:lnTo>
                <a:lnTo>
                  <a:pt x="34564" y="87355"/>
                </a:lnTo>
                <a:lnTo>
                  <a:pt x="22082" y="87355"/>
                </a:lnTo>
                <a:lnTo>
                  <a:pt x="19202" y="86395"/>
                </a:lnTo>
                <a:lnTo>
                  <a:pt x="16322" y="85435"/>
                </a:lnTo>
                <a:lnTo>
                  <a:pt x="13441" y="84475"/>
                </a:lnTo>
                <a:lnTo>
                  <a:pt x="11521" y="83515"/>
                </a:lnTo>
                <a:lnTo>
                  <a:pt x="9601" y="82555"/>
                </a:lnTo>
                <a:lnTo>
                  <a:pt x="7696" y="81594"/>
                </a:lnTo>
                <a:lnTo>
                  <a:pt x="5760" y="80634"/>
                </a:lnTo>
                <a:lnTo>
                  <a:pt x="4800" y="79674"/>
                </a:lnTo>
                <a:lnTo>
                  <a:pt x="3855" y="78714"/>
                </a:lnTo>
                <a:lnTo>
                  <a:pt x="1920" y="78714"/>
                </a:lnTo>
                <a:lnTo>
                  <a:pt x="1920" y="79674"/>
                </a:lnTo>
                <a:lnTo>
                  <a:pt x="975" y="79674"/>
                </a:lnTo>
                <a:lnTo>
                  <a:pt x="975" y="80634"/>
                </a:lnTo>
                <a:lnTo>
                  <a:pt x="0" y="80634"/>
                </a:lnTo>
                <a:lnTo>
                  <a:pt x="0" y="91196"/>
                </a:lnTo>
                <a:lnTo>
                  <a:pt x="975" y="92156"/>
                </a:lnTo>
                <a:lnTo>
                  <a:pt x="975" y="93116"/>
                </a:lnTo>
                <a:lnTo>
                  <a:pt x="1920" y="94076"/>
                </a:lnTo>
                <a:lnTo>
                  <a:pt x="2880" y="94076"/>
                </a:lnTo>
                <a:lnTo>
                  <a:pt x="3855" y="95036"/>
                </a:lnTo>
                <a:lnTo>
                  <a:pt x="5760" y="95996"/>
                </a:lnTo>
                <a:lnTo>
                  <a:pt x="7696" y="96956"/>
                </a:lnTo>
                <a:lnTo>
                  <a:pt x="9601" y="97917"/>
                </a:lnTo>
                <a:lnTo>
                  <a:pt x="11521" y="98877"/>
                </a:lnTo>
                <a:lnTo>
                  <a:pt x="14401" y="99837"/>
                </a:lnTo>
                <a:lnTo>
                  <a:pt x="17282" y="99837"/>
                </a:lnTo>
                <a:lnTo>
                  <a:pt x="20162" y="100797"/>
                </a:lnTo>
                <a:lnTo>
                  <a:pt x="39364" y="100797"/>
                </a:lnTo>
                <a:lnTo>
                  <a:pt x="44165" y="98877"/>
                </a:lnTo>
                <a:lnTo>
                  <a:pt x="48006" y="97917"/>
                </a:lnTo>
                <a:lnTo>
                  <a:pt x="51846" y="95996"/>
                </a:lnTo>
                <a:lnTo>
                  <a:pt x="55686" y="93116"/>
                </a:lnTo>
                <a:lnTo>
                  <a:pt x="58567" y="91196"/>
                </a:lnTo>
                <a:lnTo>
                  <a:pt x="61447" y="88315"/>
                </a:lnTo>
                <a:lnTo>
                  <a:pt x="62407" y="84475"/>
                </a:lnTo>
                <a:lnTo>
                  <a:pt x="64328" y="80634"/>
                </a:lnTo>
                <a:lnTo>
                  <a:pt x="65288" y="75834"/>
                </a:lnTo>
                <a:lnTo>
                  <a:pt x="65288" y="67193"/>
                </a:lnTo>
                <a:lnTo>
                  <a:pt x="64328" y="64312"/>
                </a:lnTo>
                <a:lnTo>
                  <a:pt x="63367" y="61432"/>
                </a:lnTo>
                <a:lnTo>
                  <a:pt x="62407" y="58552"/>
                </a:lnTo>
                <a:lnTo>
                  <a:pt x="60487" y="55671"/>
                </a:lnTo>
                <a:lnTo>
                  <a:pt x="58567" y="53751"/>
                </a:lnTo>
                <a:lnTo>
                  <a:pt x="55686" y="51831"/>
                </a:lnTo>
                <a:lnTo>
                  <a:pt x="53766" y="49911"/>
                </a:lnTo>
                <a:lnTo>
                  <a:pt x="50886" y="48950"/>
                </a:lnTo>
                <a:lnTo>
                  <a:pt x="48006" y="47030"/>
                </a:lnTo>
                <a:lnTo>
                  <a:pt x="45125" y="46070"/>
                </a:lnTo>
                <a:lnTo>
                  <a:pt x="42245" y="45110"/>
                </a:lnTo>
                <a:lnTo>
                  <a:pt x="39364" y="43190"/>
                </a:lnTo>
                <a:lnTo>
                  <a:pt x="36484" y="42230"/>
                </a:lnTo>
                <a:lnTo>
                  <a:pt x="33604" y="41285"/>
                </a:lnTo>
                <a:lnTo>
                  <a:pt x="30723" y="40309"/>
                </a:lnTo>
                <a:lnTo>
                  <a:pt x="27843" y="39349"/>
                </a:lnTo>
                <a:lnTo>
                  <a:pt x="25923" y="37444"/>
                </a:lnTo>
                <a:lnTo>
                  <a:pt x="24002" y="36469"/>
                </a:lnTo>
                <a:lnTo>
                  <a:pt x="22082" y="34549"/>
                </a:lnTo>
                <a:lnTo>
                  <a:pt x="20162" y="32628"/>
                </a:lnTo>
                <a:lnTo>
                  <a:pt x="19202" y="30723"/>
                </a:lnTo>
                <a:lnTo>
                  <a:pt x="18242" y="28788"/>
                </a:lnTo>
                <a:lnTo>
                  <a:pt x="18242" y="24003"/>
                </a:lnTo>
                <a:lnTo>
                  <a:pt x="19202" y="22082"/>
                </a:lnTo>
                <a:lnTo>
                  <a:pt x="19202" y="2110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6" name="object 286"/>
          <p:cNvSpPr/>
          <p:nvPr/>
        </p:nvSpPr>
        <p:spPr>
          <a:xfrm>
            <a:off x="2769763" y="2858566"/>
            <a:ext cx="67193" cy="53751"/>
          </a:xfrm>
          <a:custGeom>
            <a:avLst/>
            <a:gdLst/>
            <a:ahLst/>
            <a:cxnLst/>
            <a:rect l="l" t="t" r="r" b="b"/>
            <a:pathLst>
              <a:path w="67193" h="53751">
                <a:moveTo>
                  <a:pt x="60472" y="16322"/>
                </a:moveTo>
                <a:lnTo>
                  <a:pt x="57591" y="12481"/>
                </a:lnTo>
                <a:lnTo>
                  <a:pt x="53751" y="8641"/>
                </a:lnTo>
                <a:lnTo>
                  <a:pt x="49911" y="5760"/>
                </a:lnTo>
                <a:lnTo>
                  <a:pt x="45110" y="2880"/>
                </a:lnTo>
                <a:lnTo>
                  <a:pt x="39349" y="960"/>
                </a:lnTo>
                <a:lnTo>
                  <a:pt x="33588" y="0"/>
                </a:lnTo>
                <a:lnTo>
                  <a:pt x="19187" y="0"/>
                </a:lnTo>
                <a:lnTo>
                  <a:pt x="13426" y="960"/>
                </a:lnTo>
                <a:lnTo>
                  <a:pt x="7665" y="2880"/>
                </a:lnTo>
                <a:lnTo>
                  <a:pt x="1905" y="5760"/>
                </a:lnTo>
                <a:lnTo>
                  <a:pt x="944" y="34549"/>
                </a:lnTo>
                <a:lnTo>
                  <a:pt x="1905" y="30723"/>
                </a:lnTo>
                <a:lnTo>
                  <a:pt x="2865" y="26883"/>
                </a:lnTo>
                <a:lnTo>
                  <a:pt x="4785" y="24003"/>
                </a:lnTo>
                <a:lnTo>
                  <a:pt x="6705" y="21107"/>
                </a:lnTo>
                <a:lnTo>
                  <a:pt x="8625" y="19202"/>
                </a:lnTo>
                <a:lnTo>
                  <a:pt x="11506" y="17282"/>
                </a:lnTo>
                <a:lnTo>
                  <a:pt x="14386" y="15361"/>
                </a:lnTo>
                <a:lnTo>
                  <a:pt x="17266" y="13441"/>
                </a:lnTo>
                <a:lnTo>
                  <a:pt x="21107" y="12481"/>
                </a:lnTo>
                <a:lnTo>
                  <a:pt x="33588" y="12481"/>
                </a:lnTo>
                <a:lnTo>
                  <a:pt x="40309" y="15361"/>
                </a:lnTo>
                <a:lnTo>
                  <a:pt x="44150" y="20162"/>
                </a:lnTo>
                <a:lnTo>
                  <a:pt x="47990" y="25923"/>
                </a:lnTo>
                <a:lnTo>
                  <a:pt x="49911" y="32628"/>
                </a:lnTo>
                <a:lnTo>
                  <a:pt x="49911" y="41285"/>
                </a:lnTo>
                <a:lnTo>
                  <a:pt x="0" y="41285"/>
                </a:lnTo>
                <a:lnTo>
                  <a:pt x="0" y="53751"/>
                </a:lnTo>
                <a:lnTo>
                  <a:pt x="63352" y="53751"/>
                </a:lnTo>
                <a:lnTo>
                  <a:pt x="65272" y="51831"/>
                </a:lnTo>
                <a:lnTo>
                  <a:pt x="66233" y="50871"/>
                </a:lnTo>
                <a:lnTo>
                  <a:pt x="67193" y="48950"/>
                </a:lnTo>
                <a:lnTo>
                  <a:pt x="67193" y="37444"/>
                </a:lnTo>
                <a:lnTo>
                  <a:pt x="66233" y="31668"/>
                </a:lnTo>
                <a:lnTo>
                  <a:pt x="64312" y="26883"/>
                </a:lnTo>
                <a:lnTo>
                  <a:pt x="63352" y="21107"/>
                </a:lnTo>
                <a:lnTo>
                  <a:pt x="60472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7" name="object 287"/>
          <p:cNvSpPr/>
          <p:nvPr/>
        </p:nvSpPr>
        <p:spPr>
          <a:xfrm>
            <a:off x="2751521" y="2864327"/>
            <a:ext cx="81594" cy="95036"/>
          </a:xfrm>
          <a:custGeom>
            <a:avLst/>
            <a:gdLst/>
            <a:ahLst/>
            <a:cxnLst/>
            <a:rect l="l" t="t" r="r" b="b"/>
            <a:pathLst>
              <a:path w="81594" h="95036">
                <a:moveTo>
                  <a:pt x="18242" y="31683"/>
                </a:moveTo>
                <a:lnTo>
                  <a:pt x="19187" y="28788"/>
                </a:lnTo>
                <a:lnTo>
                  <a:pt x="20147" y="0"/>
                </a:lnTo>
                <a:lnTo>
                  <a:pt x="16306" y="2880"/>
                </a:lnTo>
                <a:lnTo>
                  <a:pt x="11521" y="7680"/>
                </a:lnTo>
                <a:lnTo>
                  <a:pt x="7680" y="12481"/>
                </a:lnTo>
                <a:lnTo>
                  <a:pt x="4800" y="17282"/>
                </a:lnTo>
                <a:lnTo>
                  <a:pt x="2865" y="24002"/>
                </a:lnTo>
                <a:lnTo>
                  <a:pt x="960" y="29748"/>
                </a:lnTo>
                <a:lnTo>
                  <a:pt x="0" y="37429"/>
                </a:lnTo>
                <a:lnTo>
                  <a:pt x="0" y="53751"/>
                </a:lnTo>
                <a:lnTo>
                  <a:pt x="960" y="60472"/>
                </a:lnTo>
                <a:lnTo>
                  <a:pt x="2865" y="67193"/>
                </a:lnTo>
                <a:lnTo>
                  <a:pt x="4800" y="73913"/>
                </a:lnTo>
                <a:lnTo>
                  <a:pt x="7680" y="78714"/>
                </a:lnTo>
                <a:lnTo>
                  <a:pt x="11521" y="82555"/>
                </a:lnTo>
                <a:lnTo>
                  <a:pt x="15361" y="87355"/>
                </a:lnTo>
                <a:lnTo>
                  <a:pt x="21107" y="90236"/>
                </a:lnTo>
                <a:lnTo>
                  <a:pt x="25907" y="92156"/>
                </a:lnTo>
                <a:lnTo>
                  <a:pt x="31668" y="94076"/>
                </a:lnTo>
                <a:lnTo>
                  <a:pt x="38389" y="95036"/>
                </a:lnTo>
                <a:lnTo>
                  <a:pt x="54711" y="95036"/>
                </a:lnTo>
                <a:lnTo>
                  <a:pt x="58552" y="94076"/>
                </a:lnTo>
                <a:lnTo>
                  <a:pt x="62392" y="94076"/>
                </a:lnTo>
                <a:lnTo>
                  <a:pt x="66233" y="93116"/>
                </a:lnTo>
                <a:lnTo>
                  <a:pt x="69113" y="92156"/>
                </a:lnTo>
                <a:lnTo>
                  <a:pt x="71993" y="91196"/>
                </a:lnTo>
                <a:lnTo>
                  <a:pt x="73913" y="90236"/>
                </a:lnTo>
                <a:lnTo>
                  <a:pt x="75834" y="90236"/>
                </a:lnTo>
                <a:lnTo>
                  <a:pt x="77754" y="89275"/>
                </a:lnTo>
                <a:lnTo>
                  <a:pt x="79674" y="88315"/>
                </a:lnTo>
                <a:lnTo>
                  <a:pt x="79674" y="87355"/>
                </a:lnTo>
                <a:lnTo>
                  <a:pt x="80634" y="87355"/>
                </a:lnTo>
                <a:lnTo>
                  <a:pt x="80634" y="85435"/>
                </a:lnTo>
                <a:lnTo>
                  <a:pt x="81594" y="84475"/>
                </a:lnTo>
                <a:lnTo>
                  <a:pt x="81594" y="78714"/>
                </a:lnTo>
                <a:lnTo>
                  <a:pt x="80634" y="77754"/>
                </a:lnTo>
                <a:lnTo>
                  <a:pt x="80634" y="75834"/>
                </a:lnTo>
                <a:lnTo>
                  <a:pt x="79674" y="74874"/>
                </a:lnTo>
                <a:lnTo>
                  <a:pt x="76794" y="74874"/>
                </a:lnTo>
                <a:lnTo>
                  <a:pt x="74874" y="75834"/>
                </a:lnTo>
                <a:lnTo>
                  <a:pt x="72953" y="76794"/>
                </a:lnTo>
                <a:lnTo>
                  <a:pt x="71033" y="77754"/>
                </a:lnTo>
                <a:lnTo>
                  <a:pt x="69113" y="78714"/>
                </a:lnTo>
                <a:lnTo>
                  <a:pt x="66233" y="78714"/>
                </a:lnTo>
                <a:lnTo>
                  <a:pt x="63352" y="79674"/>
                </a:lnTo>
                <a:lnTo>
                  <a:pt x="59512" y="80634"/>
                </a:lnTo>
                <a:lnTo>
                  <a:pt x="56631" y="81594"/>
                </a:lnTo>
                <a:lnTo>
                  <a:pt x="42230" y="81594"/>
                </a:lnTo>
                <a:lnTo>
                  <a:pt x="37429" y="80634"/>
                </a:lnTo>
                <a:lnTo>
                  <a:pt x="33588" y="79674"/>
                </a:lnTo>
                <a:lnTo>
                  <a:pt x="29748" y="77754"/>
                </a:lnTo>
                <a:lnTo>
                  <a:pt x="26868" y="75834"/>
                </a:lnTo>
                <a:lnTo>
                  <a:pt x="24947" y="72953"/>
                </a:lnTo>
                <a:lnTo>
                  <a:pt x="22082" y="70073"/>
                </a:lnTo>
                <a:lnTo>
                  <a:pt x="20147" y="66233"/>
                </a:lnTo>
                <a:lnTo>
                  <a:pt x="19187" y="62392"/>
                </a:lnTo>
                <a:lnTo>
                  <a:pt x="18242" y="57591"/>
                </a:lnTo>
                <a:lnTo>
                  <a:pt x="18242" y="316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8" name="object 288"/>
          <p:cNvSpPr/>
          <p:nvPr/>
        </p:nvSpPr>
        <p:spPr>
          <a:xfrm>
            <a:off x="2856143" y="2858566"/>
            <a:ext cx="72969" cy="100797"/>
          </a:xfrm>
          <a:custGeom>
            <a:avLst/>
            <a:gdLst/>
            <a:ahLst/>
            <a:cxnLst/>
            <a:rect l="l" t="t" r="r" b="b"/>
            <a:pathLst>
              <a:path w="72969" h="100797">
                <a:moveTo>
                  <a:pt x="63367" y="21107"/>
                </a:moveTo>
                <a:lnTo>
                  <a:pt x="64328" y="22082"/>
                </a:lnTo>
                <a:lnTo>
                  <a:pt x="66248" y="23042"/>
                </a:lnTo>
                <a:lnTo>
                  <a:pt x="67208" y="24003"/>
                </a:lnTo>
                <a:lnTo>
                  <a:pt x="68168" y="24947"/>
                </a:lnTo>
                <a:lnTo>
                  <a:pt x="70088" y="24947"/>
                </a:lnTo>
                <a:lnTo>
                  <a:pt x="71048" y="24003"/>
                </a:lnTo>
                <a:lnTo>
                  <a:pt x="72008" y="23042"/>
                </a:lnTo>
                <a:lnTo>
                  <a:pt x="72008" y="22082"/>
                </a:lnTo>
                <a:lnTo>
                  <a:pt x="72969" y="20162"/>
                </a:lnTo>
                <a:lnTo>
                  <a:pt x="72969" y="13441"/>
                </a:lnTo>
                <a:lnTo>
                  <a:pt x="72008" y="13441"/>
                </a:lnTo>
                <a:lnTo>
                  <a:pt x="72008" y="11521"/>
                </a:lnTo>
                <a:lnTo>
                  <a:pt x="71048" y="10561"/>
                </a:lnTo>
                <a:lnTo>
                  <a:pt x="71048" y="9601"/>
                </a:lnTo>
                <a:lnTo>
                  <a:pt x="70088" y="8641"/>
                </a:lnTo>
                <a:lnTo>
                  <a:pt x="69128" y="7680"/>
                </a:lnTo>
                <a:lnTo>
                  <a:pt x="67208" y="6720"/>
                </a:lnTo>
                <a:lnTo>
                  <a:pt x="65288" y="5760"/>
                </a:lnTo>
                <a:lnTo>
                  <a:pt x="64328" y="4800"/>
                </a:lnTo>
                <a:lnTo>
                  <a:pt x="61447" y="3840"/>
                </a:lnTo>
                <a:lnTo>
                  <a:pt x="59527" y="2880"/>
                </a:lnTo>
                <a:lnTo>
                  <a:pt x="57607" y="1920"/>
                </a:lnTo>
                <a:lnTo>
                  <a:pt x="54726" y="960"/>
                </a:lnTo>
                <a:lnTo>
                  <a:pt x="51846" y="960"/>
                </a:lnTo>
                <a:lnTo>
                  <a:pt x="48966" y="0"/>
                </a:lnTo>
                <a:lnTo>
                  <a:pt x="37444" y="0"/>
                </a:lnTo>
                <a:lnTo>
                  <a:pt x="31683" y="960"/>
                </a:lnTo>
                <a:lnTo>
                  <a:pt x="25923" y="2880"/>
                </a:lnTo>
                <a:lnTo>
                  <a:pt x="21122" y="4800"/>
                </a:lnTo>
                <a:lnTo>
                  <a:pt x="16322" y="7680"/>
                </a:lnTo>
                <a:lnTo>
                  <a:pt x="12481" y="12481"/>
                </a:lnTo>
                <a:lnTo>
                  <a:pt x="8656" y="16322"/>
                </a:lnTo>
                <a:lnTo>
                  <a:pt x="5760" y="22082"/>
                </a:lnTo>
                <a:lnTo>
                  <a:pt x="2880" y="27828"/>
                </a:lnTo>
                <a:lnTo>
                  <a:pt x="975" y="34549"/>
                </a:lnTo>
                <a:lnTo>
                  <a:pt x="0" y="42230"/>
                </a:lnTo>
                <a:lnTo>
                  <a:pt x="0" y="59512"/>
                </a:lnTo>
                <a:lnTo>
                  <a:pt x="975" y="67193"/>
                </a:lnTo>
                <a:lnTo>
                  <a:pt x="2880" y="72953"/>
                </a:lnTo>
                <a:lnTo>
                  <a:pt x="4815" y="78714"/>
                </a:lnTo>
                <a:lnTo>
                  <a:pt x="7680" y="84475"/>
                </a:lnTo>
                <a:lnTo>
                  <a:pt x="10561" y="88315"/>
                </a:lnTo>
                <a:lnTo>
                  <a:pt x="14401" y="93116"/>
                </a:lnTo>
                <a:lnTo>
                  <a:pt x="18242" y="95996"/>
                </a:lnTo>
                <a:lnTo>
                  <a:pt x="24003" y="97917"/>
                </a:lnTo>
                <a:lnTo>
                  <a:pt x="28803" y="99837"/>
                </a:lnTo>
                <a:lnTo>
                  <a:pt x="34564" y="100797"/>
                </a:lnTo>
                <a:lnTo>
                  <a:pt x="50886" y="100797"/>
                </a:lnTo>
                <a:lnTo>
                  <a:pt x="53766" y="99837"/>
                </a:lnTo>
                <a:lnTo>
                  <a:pt x="56647" y="98877"/>
                </a:lnTo>
                <a:lnTo>
                  <a:pt x="59527" y="97917"/>
                </a:lnTo>
                <a:lnTo>
                  <a:pt x="61447" y="96956"/>
                </a:lnTo>
                <a:lnTo>
                  <a:pt x="64328" y="95996"/>
                </a:lnTo>
                <a:lnTo>
                  <a:pt x="66248" y="95036"/>
                </a:lnTo>
                <a:lnTo>
                  <a:pt x="68168" y="93116"/>
                </a:lnTo>
                <a:lnTo>
                  <a:pt x="69128" y="92156"/>
                </a:lnTo>
                <a:lnTo>
                  <a:pt x="70088" y="91196"/>
                </a:lnTo>
                <a:lnTo>
                  <a:pt x="71048" y="90236"/>
                </a:lnTo>
                <a:lnTo>
                  <a:pt x="72008" y="90236"/>
                </a:lnTo>
                <a:lnTo>
                  <a:pt x="72008" y="89275"/>
                </a:lnTo>
                <a:lnTo>
                  <a:pt x="72969" y="88315"/>
                </a:lnTo>
                <a:lnTo>
                  <a:pt x="72969" y="77754"/>
                </a:lnTo>
                <a:lnTo>
                  <a:pt x="72008" y="76794"/>
                </a:lnTo>
                <a:lnTo>
                  <a:pt x="72008" y="74874"/>
                </a:lnTo>
                <a:lnTo>
                  <a:pt x="69128" y="74874"/>
                </a:lnTo>
                <a:lnTo>
                  <a:pt x="68168" y="75834"/>
                </a:lnTo>
                <a:lnTo>
                  <a:pt x="67208" y="76794"/>
                </a:lnTo>
                <a:lnTo>
                  <a:pt x="65288" y="77754"/>
                </a:lnTo>
                <a:lnTo>
                  <a:pt x="63367" y="79674"/>
                </a:lnTo>
                <a:lnTo>
                  <a:pt x="61447" y="80634"/>
                </a:lnTo>
                <a:lnTo>
                  <a:pt x="59527" y="82555"/>
                </a:lnTo>
                <a:lnTo>
                  <a:pt x="56647" y="83515"/>
                </a:lnTo>
                <a:lnTo>
                  <a:pt x="53766" y="84475"/>
                </a:lnTo>
                <a:lnTo>
                  <a:pt x="50886" y="86395"/>
                </a:lnTo>
                <a:lnTo>
                  <a:pt x="39364" y="86395"/>
                </a:lnTo>
                <a:lnTo>
                  <a:pt x="35524" y="85435"/>
                </a:lnTo>
                <a:lnTo>
                  <a:pt x="32644" y="84475"/>
                </a:lnTo>
                <a:lnTo>
                  <a:pt x="29763" y="82555"/>
                </a:lnTo>
                <a:lnTo>
                  <a:pt x="26883" y="80634"/>
                </a:lnTo>
                <a:lnTo>
                  <a:pt x="24003" y="77754"/>
                </a:lnTo>
                <a:lnTo>
                  <a:pt x="22082" y="74874"/>
                </a:lnTo>
                <a:lnTo>
                  <a:pt x="20162" y="71033"/>
                </a:lnTo>
                <a:lnTo>
                  <a:pt x="19202" y="66233"/>
                </a:lnTo>
                <a:lnTo>
                  <a:pt x="18242" y="62392"/>
                </a:lnTo>
                <a:lnTo>
                  <a:pt x="18242" y="50871"/>
                </a:lnTo>
                <a:lnTo>
                  <a:pt x="18307" y="47022"/>
                </a:lnTo>
                <a:lnTo>
                  <a:pt x="20004" y="33368"/>
                </a:lnTo>
                <a:lnTo>
                  <a:pt x="24003" y="23042"/>
                </a:lnTo>
                <a:lnTo>
                  <a:pt x="28803" y="17282"/>
                </a:lnTo>
                <a:lnTo>
                  <a:pt x="34564" y="14401"/>
                </a:lnTo>
                <a:lnTo>
                  <a:pt x="50886" y="14401"/>
                </a:lnTo>
                <a:lnTo>
                  <a:pt x="53766" y="15361"/>
                </a:lnTo>
                <a:lnTo>
                  <a:pt x="56647" y="17282"/>
                </a:lnTo>
                <a:lnTo>
                  <a:pt x="58567" y="18242"/>
                </a:lnTo>
                <a:lnTo>
                  <a:pt x="60487" y="19202"/>
                </a:lnTo>
                <a:lnTo>
                  <a:pt x="63367" y="2110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9" name="object 289"/>
          <p:cNvSpPr/>
          <p:nvPr/>
        </p:nvSpPr>
        <p:spPr>
          <a:xfrm>
            <a:off x="2939674" y="2834563"/>
            <a:ext cx="60472" cy="124800"/>
          </a:xfrm>
          <a:custGeom>
            <a:avLst/>
            <a:gdLst/>
            <a:ahLst/>
            <a:cxnLst/>
            <a:rect l="l" t="t" r="r" b="b"/>
            <a:pathLst>
              <a:path w="60472" h="124800">
                <a:moveTo>
                  <a:pt x="60472" y="29763"/>
                </a:moveTo>
                <a:lnTo>
                  <a:pt x="59512" y="28803"/>
                </a:lnTo>
                <a:lnTo>
                  <a:pt x="59512" y="26883"/>
                </a:lnTo>
                <a:lnTo>
                  <a:pt x="58552" y="25923"/>
                </a:lnTo>
                <a:lnTo>
                  <a:pt x="33588" y="25923"/>
                </a:lnTo>
                <a:lnTo>
                  <a:pt x="33588" y="2880"/>
                </a:lnTo>
                <a:lnTo>
                  <a:pt x="32628" y="2880"/>
                </a:lnTo>
                <a:lnTo>
                  <a:pt x="32628" y="1920"/>
                </a:lnTo>
                <a:lnTo>
                  <a:pt x="31668" y="1920"/>
                </a:lnTo>
                <a:lnTo>
                  <a:pt x="31668" y="960"/>
                </a:lnTo>
                <a:lnTo>
                  <a:pt x="28788" y="960"/>
                </a:lnTo>
                <a:lnTo>
                  <a:pt x="27828" y="0"/>
                </a:lnTo>
                <a:lnTo>
                  <a:pt x="21107" y="0"/>
                </a:lnTo>
                <a:lnTo>
                  <a:pt x="20147" y="960"/>
                </a:lnTo>
                <a:lnTo>
                  <a:pt x="18227" y="960"/>
                </a:lnTo>
                <a:lnTo>
                  <a:pt x="17266" y="1920"/>
                </a:lnTo>
                <a:lnTo>
                  <a:pt x="16322" y="1920"/>
                </a:lnTo>
                <a:lnTo>
                  <a:pt x="16322" y="25923"/>
                </a:lnTo>
                <a:lnTo>
                  <a:pt x="960" y="25923"/>
                </a:lnTo>
                <a:lnTo>
                  <a:pt x="960" y="26883"/>
                </a:lnTo>
                <a:lnTo>
                  <a:pt x="0" y="27843"/>
                </a:lnTo>
                <a:lnTo>
                  <a:pt x="0" y="37444"/>
                </a:lnTo>
                <a:lnTo>
                  <a:pt x="960" y="38404"/>
                </a:lnTo>
                <a:lnTo>
                  <a:pt x="960" y="39364"/>
                </a:lnTo>
                <a:lnTo>
                  <a:pt x="16322" y="39364"/>
                </a:lnTo>
                <a:lnTo>
                  <a:pt x="16322" y="103677"/>
                </a:lnTo>
                <a:lnTo>
                  <a:pt x="17266" y="107518"/>
                </a:lnTo>
                <a:lnTo>
                  <a:pt x="18227" y="111358"/>
                </a:lnTo>
                <a:lnTo>
                  <a:pt x="20147" y="115199"/>
                </a:lnTo>
                <a:lnTo>
                  <a:pt x="24947" y="119999"/>
                </a:lnTo>
                <a:lnTo>
                  <a:pt x="27828" y="121920"/>
                </a:lnTo>
                <a:lnTo>
                  <a:pt x="30708" y="122880"/>
                </a:lnTo>
                <a:lnTo>
                  <a:pt x="34549" y="124800"/>
                </a:lnTo>
                <a:lnTo>
                  <a:pt x="49910" y="124800"/>
                </a:lnTo>
                <a:lnTo>
                  <a:pt x="50871" y="123840"/>
                </a:lnTo>
                <a:lnTo>
                  <a:pt x="53751" y="123840"/>
                </a:lnTo>
                <a:lnTo>
                  <a:pt x="55671" y="122880"/>
                </a:lnTo>
                <a:lnTo>
                  <a:pt x="56631" y="122880"/>
                </a:lnTo>
                <a:lnTo>
                  <a:pt x="57591" y="121920"/>
                </a:lnTo>
                <a:lnTo>
                  <a:pt x="58552" y="121920"/>
                </a:lnTo>
                <a:lnTo>
                  <a:pt x="58552" y="120959"/>
                </a:lnTo>
                <a:lnTo>
                  <a:pt x="59512" y="120959"/>
                </a:lnTo>
                <a:lnTo>
                  <a:pt x="59512" y="119039"/>
                </a:lnTo>
                <a:lnTo>
                  <a:pt x="60472" y="117119"/>
                </a:lnTo>
                <a:lnTo>
                  <a:pt x="60472" y="111358"/>
                </a:lnTo>
                <a:lnTo>
                  <a:pt x="59512" y="110398"/>
                </a:lnTo>
                <a:lnTo>
                  <a:pt x="59512" y="108478"/>
                </a:lnTo>
                <a:lnTo>
                  <a:pt x="58552" y="108478"/>
                </a:lnTo>
                <a:lnTo>
                  <a:pt x="58552" y="107518"/>
                </a:lnTo>
                <a:lnTo>
                  <a:pt x="56631" y="107518"/>
                </a:lnTo>
                <a:lnTo>
                  <a:pt x="55671" y="108478"/>
                </a:lnTo>
                <a:lnTo>
                  <a:pt x="54711" y="108478"/>
                </a:lnTo>
                <a:lnTo>
                  <a:pt x="53751" y="109438"/>
                </a:lnTo>
                <a:lnTo>
                  <a:pt x="51831" y="109438"/>
                </a:lnTo>
                <a:lnTo>
                  <a:pt x="49910" y="110398"/>
                </a:lnTo>
                <a:lnTo>
                  <a:pt x="41269" y="110398"/>
                </a:lnTo>
                <a:lnTo>
                  <a:pt x="37429" y="108478"/>
                </a:lnTo>
                <a:lnTo>
                  <a:pt x="35509" y="105597"/>
                </a:lnTo>
                <a:lnTo>
                  <a:pt x="34549" y="102717"/>
                </a:lnTo>
                <a:lnTo>
                  <a:pt x="33588" y="97917"/>
                </a:lnTo>
                <a:lnTo>
                  <a:pt x="33588" y="39364"/>
                </a:lnTo>
                <a:lnTo>
                  <a:pt x="58552" y="39364"/>
                </a:lnTo>
                <a:lnTo>
                  <a:pt x="59512" y="38404"/>
                </a:lnTo>
                <a:lnTo>
                  <a:pt x="60472" y="36484"/>
                </a:lnTo>
                <a:lnTo>
                  <a:pt x="60472" y="297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0" name="object 290"/>
          <p:cNvSpPr/>
          <p:nvPr/>
        </p:nvSpPr>
        <p:spPr>
          <a:xfrm>
            <a:off x="3013588" y="2868168"/>
            <a:ext cx="20162" cy="86395"/>
          </a:xfrm>
          <a:custGeom>
            <a:avLst/>
            <a:gdLst/>
            <a:ahLst/>
            <a:cxnLst/>
            <a:rect l="l" t="t" r="r" b="b"/>
            <a:pathLst>
              <a:path w="20162" h="86395">
                <a:moveTo>
                  <a:pt x="0" y="41269"/>
                </a:moveTo>
                <a:lnTo>
                  <a:pt x="0" y="49910"/>
                </a:lnTo>
                <a:lnTo>
                  <a:pt x="960" y="56631"/>
                </a:lnTo>
                <a:lnTo>
                  <a:pt x="2880" y="62392"/>
                </a:lnTo>
                <a:lnTo>
                  <a:pt x="4800" y="69113"/>
                </a:lnTo>
                <a:lnTo>
                  <a:pt x="7680" y="73913"/>
                </a:lnTo>
                <a:lnTo>
                  <a:pt x="11521" y="78714"/>
                </a:lnTo>
                <a:lnTo>
                  <a:pt x="15361" y="82555"/>
                </a:lnTo>
                <a:lnTo>
                  <a:pt x="20162" y="86395"/>
                </a:lnTo>
                <a:lnTo>
                  <a:pt x="20162" y="59512"/>
                </a:lnTo>
                <a:lnTo>
                  <a:pt x="19202" y="54711"/>
                </a:lnTo>
                <a:lnTo>
                  <a:pt x="18242" y="49910"/>
                </a:lnTo>
                <a:lnTo>
                  <a:pt x="15361" y="0"/>
                </a:lnTo>
                <a:lnTo>
                  <a:pt x="11521" y="4800"/>
                </a:lnTo>
                <a:lnTo>
                  <a:pt x="7680" y="9601"/>
                </a:lnTo>
                <a:lnTo>
                  <a:pt x="4800" y="14401"/>
                </a:lnTo>
                <a:lnTo>
                  <a:pt x="2880" y="21122"/>
                </a:lnTo>
                <a:lnTo>
                  <a:pt x="960" y="27843"/>
                </a:lnTo>
                <a:lnTo>
                  <a:pt x="0" y="34549"/>
                </a:lnTo>
                <a:lnTo>
                  <a:pt x="0" y="4126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1" name="object 291"/>
          <p:cNvSpPr/>
          <p:nvPr/>
        </p:nvSpPr>
        <p:spPr>
          <a:xfrm>
            <a:off x="3028950" y="2858566"/>
            <a:ext cx="76794" cy="100797"/>
          </a:xfrm>
          <a:custGeom>
            <a:avLst/>
            <a:gdLst/>
            <a:ahLst/>
            <a:cxnLst/>
            <a:rect l="l" t="t" r="r" b="b"/>
            <a:pathLst>
              <a:path w="76794" h="100797">
                <a:moveTo>
                  <a:pt x="15346" y="99837"/>
                </a:moveTo>
                <a:lnTo>
                  <a:pt x="22067" y="100797"/>
                </a:lnTo>
                <a:lnTo>
                  <a:pt x="37429" y="100797"/>
                </a:lnTo>
                <a:lnTo>
                  <a:pt x="44150" y="99837"/>
                </a:lnTo>
                <a:lnTo>
                  <a:pt x="50871" y="97917"/>
                </a:lnTo>
                <a:lnTo>
                  <a:pt x="56631" y="95036"/>
                </a:lnTo>
                <a:lnTo>
                  <a:pt x="61432" y="91196"/>
                </a:lnTo>
                <a:lnTo>
                  <a:pt x="65272" y="86395"/>
                </a:lnTo>
                <a:lnTo>
                  <a:pt x="69113" y="81594"/>
                </a:lnTo>
                <a:lnTo>
                  <a:pt x="71993" y="76794"/>
                </a:lnTo>
                <a:lnTo>
                  <a:pt x="73913" y="70073"/>
                </a:lnTo>
                <a:lnTo>
                  <a:pt x="76794" y="64312"/>
                </a:lnTo>
                <a:lnTo>
                  <a:pt x="76794" y="41285"/>
                </a:lnTo>
                <a:lnTo>
                  <a:pt x="75834" y="34549"/>
                </a:lnTo>
                <a:lnTo>
                  <a:pt x="73913" y="28788"/>
                </a:lnTo>
                <a:lnTo>
                  <a:pt x="72953" y="22082"/>
                </a:lnTo>
                <a:lnTo>
                  <a:pt x="70073" y="17282"/>
                </a:lnTo>
                <a:lnTo>
                  <a:pt x="66233" y="12481"/>
                </a:lnTo>
                <a:lnTo>
                  <a:pt x="62392" y="8641"/>
                </a:lnTo>
                <a:lnTo>
                  <a:pt x="57591" y="5760"/>
                </a:lnTo>
                <a:lnTo>
                  <a:pt x="51831" y="2880"/>
                </a:lnTo>
                <a:lnTo>
                  <a:pt x="46070" y="960"/>
                </a:lnTo>
                <a:lnTo>
                  <a:pt x="39349" y="0"/>
                </a:lnTo>
                <a:lnTo>
                  <a:pt x="24002" y="0"/>
                </a:lnTo>
                <a:lnTo>
                  <a:pt x="17282" y="960"/>
                </a:lnTo>
                <a:lnTo>
                  <a:pt x="11506" y="3840"/>
                </a:lnTo>
                <a:lnTo>
                  <a:pt x="4800" y="5760"/>
                </a:lnTo>
                <a:lnTo>
                  <a:pt x="0" y="9601"/>
                </a:lnTo>
                <a:lnTo>
                  <a:pt x="2880" y="59512"/>
                </a:lnTo>
                <a:lnTo>
                  <a:pt x="2880" y="40309"/>
                </a:lnTo>
                <a:lnTo>
                  <a:pt x="3840" y="35509"/>
                </a:lnTo>
                <a:lnTo>
                  <a:pt x="5760" y="30723"/>
                </a:lnTo>
                <a:lnTo>
                  <a:pt x="6720" y="26883"/>
                </a:lnTo>
                <a:lnTo>
                  <a:pt x="9601" y="24003"/>
                </a:lnTo>
                <a:lnTo>
                  <a:pt x="11506" y="21107"/>
                </a:lnTo>
                <a:lnTo>
                  <a:pt x="14401" y="18242"/>
                </a:lnTo>
                <a:lnTo>
                  <a:pt x="18227" y="16322"/>
                </a:lnTo>
                <a:lnTo>
                  <a:pt x="22067" y="14401"/>
                </a:lnTo>
                <a:lnTo>
                  <a:pt x="25907" y="13441"/>
                </a:lnTo>
                <a:lnTo>
                  <a:pt x="36469" y="13441"/>
                </a:lnTo>
                <a:lnTo>
                  <a:pt x="41269" y="14401"/>
                </a:lnTo>
                <a:lnTo>
                  <a:pt x="45110" y="17282"/>
                </a:lnTo>
                <a:lnTo>
                  <a:pt x="47990" y="19202"/>
                </a:lnTo>
                <a:lnTo>
                  <a:pt x="50871" y="21107"/>
                </a:lnTo>
                <a:lnTo>
                  <a:pt x="53751" y="24947"/>
                </a:lnTo>
                <a:lnTo>
                  <a:pt x="55671" y="27828"/>
                </a:lnTo>
                <a:lnTo>
                  <a:pt x="56631" y="31668"/>
                </a:lnTo>
                <a:lnTo>
                  <a:pt x="57591" y="36469"/>
                </a:lnTo>
                <a:lnTo>
                  <a:pt x="58552" y="41285"/>
                </a:lnTo>
                <a:lnTo>
                  <a:pt x="59512" y="46070"/>
                </a:lnTo>
                <a:lnTo>
                  <a:pt x="59512" y="55671"/>
                </a:lnTo>
                <a:lnTo>
                  <a:pt x="58552" y="60472"/>
                </a:lnTo>
                <a:lnTo>
                  <a:pt x="57591" y="65272"/>
                </a:lnTo>
                <a:lnTo>
                  <a:pt x="56631" y="70073"/>
                </a:lnTo>
                <a:lnTo>
                  <a:pt x="54711" y="73914"/>
                </a:lnTo>
                <a:lnTo>
                  <a:pt x="52791" y="76794"/>
                </a:lnTo>
                <a:lnTo>
                  <a:pt x="49910" y="79674"/>
                </a:lnTo>
                <a:lnTo>
                  <a:pt x="47030" y="82555"/>
                </a:lnTo>
                <a:lnTo>
                  <a:pt x="43190" y="84475"/>
                </a:lnTo>
                <a:lnTo>
                  <a:pt x="40309" y="86395"/>
                </a:lnTo>
                <a:lnTo>
                  <a:pt x="35509" y="87355"/>
                </a:lnTo>
                <a:lnTo>
                  <a:pt x="24963" y="87355"/>
                </a:lnTo>
                <a:lnTo>
                  <a:pt x="21122" y="86395"/>
                </a:lnTo>
                <a:lnTo>
                  <a:pt x="17282" y="84475"/>
                </a:lnTo>
                <a:lnTo>
                  <a:pt x="13441" y="81594"/>
                </a:lnTo>
                <a:lnTo>
                  <a:pt x="10561" y="79674"/>
                </a:lnTo>
                <a:lnTo>
                  <a:pt x="8641" y="75834"/>
                </a:lnTo>
                <a:lnTo>
                  <a:pt x="5760" y="72953"/>
                </a:lnTo>
                <a:lnTo>
                  <a:pt x="4800" y="69113"/>
                </a:lnTo>
                <a:lnTo>
                  <a:pt x="4800" y="95996"/>
                </a:lnTo>
                <a:lnTo>
                  <a:pt x="9601" y="97917"/>
                </a:lnTo>
                <a:lnTo>
                  <a:pt x="15346" y="998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2" name="object 292"/>
          <p:cNvSpPr/>
          <p:nvPr/>
        </p:nvSpPr>
        <p:spPr>
          <a:xfrm>
            <a:off x="3130707" y="2858566"/>
            <a:ext cx="54711" cy="99837"/>
          </a:xfrm>
          <a:custGeom>
            <a:avLst/>
            <a:gdLst/>
            <a:ahLst/>
            <a:cxnLst/>
            <a:rect l="l" t="t" r="r" b="b"/>
            <a:pathLst>
              <a:path w="54711" h="99837">
                <a:moveTo>
                  <a:pt x="40309" y="15361"/>
                </a:moveTo>
                <a:lnTo>
                  <a:pt x="41269" y="15361"/>
                </a:lnTo>
                <a:lnTo>
                  <a:pt x="42230" y="16322"/>
                </a:lnTo>
                <a:lnTo>
                  <a:pt x="46070" y="16322"/>
                </a:lnTo>
                <a:lnTo>
                  <a:pt x="47030" y="17282"/>
                </a:lnTo>
                <a:lnTo>
                  <a:pt x="48950" y="17282"/>
                </a:lnTo>
                <a:lnTo>
                  <a:pt x="49911" y="18242"/>
                </a:lnTo>
                <a:lnTo>
                  <a:pt x="52791" y="18242"/>
                </a:lnTo>
                <a:lnTo>
                  <a:pt x="53751" y="17282"/>
                </a:lnTo>
                <a:lnTo>
                  <a:pt x="53751" y="16322"/>
                </a:lnTo>
                <a:lnTo>
                  <a:pt x="54711" y="16322"/>
                </a:lnTo>
                <a:lnTo>
                  <a:pt x="54711" y="4800"/>
                </a:lnTo>
                <a:lnTo>
                  <a:pt x="53751" y="3840"/>
                </a:lnTo>
                <a:lnTo>
                  <a:pt x="53751" y="2880"/>
                </a:lnTo>
                <a:lnTo>
                  <a:pt x="52791" y="1920"/>
                </a:lnTo>
                <a:lnTo>
                  <a:pt x="51831" y="1920"/>
                </a:lnTo>
                <a:lnTo>
                  <a:pt x="50871" y="960"/>
                </a:lnTo>
                <a:lnTo>
                  <a:pt x="48950" y="960"/>
                </a:lnTo>
                <a:lnTo>
                  <a:pt x="47990" y="0"/>
                </a:lnTo>
                <a:lnTo>
                  <a:pt x="37429" y="0"/>
                </a:lnTo>
                <a:lnTo>
                  <a:pt x="35509" y="960"/>
                </a:lnTo>
                <a:lnTo>
                  <a:pt x="33588" y="960"/>
                </a:lnTo>
                <a:lnTo>
                  <a:pt x="30708" y="1920"/>
                </a:lnTo>
                <a:lnTo>
                  <a:pt x="28788" y="2880"/>
                </a:lnTo>
                <a:lnTo>
                  <a:pt x="26868" y="4800"/>
                </a:lnTo>
                <a:lnTo>
                  <a:pt x="24947" y="6720"/>
                </a:lnTo>
                <a:lnTo>
                  <a:pt x="23027" y="8641"/>
                </a:lnTo>
                <a:lnTo>
                  <a:pt x="20162" y="11521"/>
                </a:lnTo>
                <a:lnTo>
                  <a:pt x="18227" y="14401"/>
                </a:lnTo>
                <a:lnTo>
                  <a:pt x="15346" y="17282"/>
                </a:lnTo>
                <a:lnTo>
                  <a:pt x="15346" y="2880"/>
                </a:lnTo>
                <a:lnTo>
                  <a:pt x="14386" y="1920"/>
                </a:lnTo>
                <a:lnTo>
                  <a:pt x="13441" y="1920"/>
                </a:lnTo>
                <a:lnTo>
                  <a:pt x="12481" y="960"/>
                </a:lnTo>
                <a:lnTo>
                  <a:pt x="2880" y="960"/>
                </a:lnTo>
                <a:lnTo>
                  <a:pt x="2880" y="1920"/>
                </a:lnTo>
                <a:lnTo>
                  <a:pt x="960" y="1920"/>
                </a:lnTo>
                <a:lnTo>
                  <a:pt x="960" y="3840"/>
                </a:lnTo>
                <a:lnTo>
                  <a:pt x="0" y="3840"/>
                </a:lnTo>
                <a:lnTo>
                  <a:pt x="0" y="96956"/>
                </a:lnTo>
                <a:lnTo>
                  <a:pt x="960" y="97917"/>
                </a:lnTo>
                <a:lnTo>
                  <a:pt x="960" y="98877"/>
                </a:lnTo>
                <a:lnTo>
                  <a:pt x="1920" y="98877"/>
                </a:lnTo>
                <a:lnTo>
                  <a:pt x="2880" y="99837"/>
                </a:lnTo>
                <a:lnTo>
                  <a:pt x="14386" y="99837"/>
                </a:lnTo>
                <a:lnTo>
                  <a:pt x="15346" y="98877"/>
                </a:lnTo>
                <a:lnTo>
                  <a:pt x="16322" y="98877"/>
                </a:lnTo>
                <a:lnTo>
                  <a:pt x="17282" y="97917"/>
                </a:lnTo>
                <a:lnTo>
                  <a:pt x="17282" y="35509"/>
                </a:lnTo>
                <a:lnTo>
                  <a:pt x="20162" y="31668"/>
                </a:lnTo>
                <a:lnTo>
                  <a:pt x="22067" y="28788"/>
                </a:lnTo>
                <a:lnTo>
                  <a:pt x="24003" y="25923"/>
                </a:lnTo>
                <a:lnTo>
                  <a:pt x="2